
<file path=[Content_Types].xml><?xml version="1.0" encoding="utf-8"?>
<Types xmlns="http://schemas.openxmlformats.org/package/2006/content-types">
  <Default Extension="png" ContentType="image/png"/>
  <Default Extension="WMF" ContentType="image/x-wmf"/>
  <Default Extension="jpeg" ContentType="image/jpe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sldIdLst>
    <p:sldId id="256" r:id="rId2"/>
    <p:sldId id="257" r:id="rId3"/>
    <p:sldId id="262" r:id="rId4"/>
    <p:sldId id="258" r:id="rId5"/>
    <p:sldId id="261" r:id="rId6"/>
    <p:sldId id="259" r:id="rId7"/>
    <p:sldId id="260" r:id="rId8"/>
    <p:sldId id="263" r:id="rId9"/>
    <p:sldId id="264" r:id="rId10"/>
    <p:sldId id="265" r:id="rId11"/>
    <p:sldId id="266" r:id="rId12"/>
  </p:sldIdLst>
  <p:sldSz cx="12192000" cy="6858000"/>
  <p:notesSz cx="6797675" cy="9928225"/>
  <p:defaultTextStyle>
    <a:defPPr>
      <a:defRPr lang="de-DE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="" xmlns:p15="http://schemas.microsoft.com/office/powerpoint/2012/main">
        <p15:guide id="1" orient="horz" pos="890">
          <p15:clr>
            <a:srgbClr val="A4A3A4"/>
          </p15:clr>
        </p15:guide>
        <p15:guide id="2" orient="horz" pos="1570">
          <p15:clr>
            <a:srgbClr val="A4A3A4"/>
          </p15:clr>
        </p15:guide>
        <p15:guide id="3" orient="horz" pos="3974">
          <p15:clr>
            <a:srgbClr val="A4A3A4"/>
          </p15:clr>
        </p15:guide>
        <p15:guide id="4" orient="horz" pos="1298">
          <p15:clr>
            <a:srgbClr val="A4A3A4"/>
          </p15:clr>
        </p15:guide>
        <p15:guide id="5" pos="1118">
          <p15:clr>
            <a:srgbClr val="A4A3A4"/>
          </p15:clr>
        </p15:guide>
        <p15:guide id="6" pos="665">
          <p15:clr>
            <a:srgbClr val="A4A3A4"/>
          </p15:clr>
        </p15:guide>
        <p15:guide id="7" pos="3659">
          <p15:clr>
            <a:srgbClr val="A4A3A4"/>
          </p15:clr>
        </p15:guide>
        <p15:guide id="8" pos="3885">
          <p15:clr>
            <a:srgbClr val="A4A3A4"/>
          </p15:clr>
        </p15:guide>
        <p15:guide id="9" pos="6425">
          <p15:clr>
            <a:srgbClr val="A4A3A4"/>
          </p15:clr>
        </p15:guide>
        <p15:guide id="10" pos="7242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ittlere Formatvorlage 2 - Akz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5620"/>
    <p:restoredTop sz="94660"/>
  </p:normalViewPr>
  <p:slideViewPr>
    <p:cSldViewPr>
      <p:cViewPr varScale="1">
        <p:scale>
          <a:sx n="111" d="100"/>
          <a:sy n="111" d="100"/>
        </p:scale>
        <p:origin x="-510" y="-78"/>
      </p:cViewPr>
      <p:guideLst>
        <p:guide orient="horz" pos="2160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presProps" Target="presProps.xml"/><Relationship Id="rId3" Type="http://schemas.openxmlformats.org/officeDocument/2006/relationships/slide" Target="slides/slide2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2" Type="http://schemas.openxmlformats.org/officeDocument/2006/relationships/slide" Target="slides/slide1.xml"/><Relationship Id="rId16" Type="http://schemas.openxmlformats.org/officeDocument/2006/relationships/tableStyles" Target="tableStyle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5" Type="http://schemas.openxmlformats.org/officeDocument/2006/relationships/slide" Target="slides/slide4.xml"/><Relationship Id="rId15" Type="http://schemas.openxmlformats.org/officeDocument/2006/relationships/theme" Target="theme/theme1.xml"/><Relationship Id="rId10" Type="http://schemas.openxmlformats.org/officeDocument/2006/relationships/slide" Target="slides/slide9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viewProps" Target="viewProps.xml"/></Relationships>
</file>

<file path=ppt/slideLayouts/_rels/slideLayout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WMF"/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WMF"/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WMF"/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WMF"/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WMF"/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WMF"/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WMF"/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WMF"/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WMF"/><Relationship Id="rId2" Type="http://schemas.openxmlformats.org/officeDocument/2006/relationships/image" Target="../media/image6.WMF"/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WMF"/><Relationship Id="rId2" Type="http://schemas.openxmlformats.org/officeDocument/2006/relationships/image" Target="../media/image6.WMF"/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WMF"/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WMF"/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WMF"/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Präsentationstite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5" name="Gruppieren 114"/>
          <p:cNvGrpSpPr/>
          <p:nvPr userDrawn="1"/>
        </p:nvGrpSpPr>
        <p:grpSpPr>
          <a:xfrm>
            <a:off x="0" y="-1"/>
            <a:ext cx="12192000" cy="6857999"/>
            <a:chOff x="0" y="0"/>
            <a:chExt cx="10058401" cy="5657850"/>
          </a:xfrm>
        </p:grpSpPr>
        <p:sp>
          <p:nvSpPr>
            <p:cNvPr id="9" name="AutoShape 3"/>
            <p:cNvSpPr>
              <a:spLocks noChangeAspect="1" noChangeArrowheads="1" noTextEdit="1"/>
            </p:cNvSpPr>
            <p:nvPr userDrawn="1"/>
          </p:nvSpPr>
          <p:spPr bwMode="auto">
            <a:xfrm>
              <a:off x="0" y="0"/>
              <a:ext cx="10058400" cy="5657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CH"/>
            </a:p>
          </p:txBody>
        </p:sp>
        <p:sp>
          <p:nvSpPr>
            <p:cNvPr id="11" name="Freeform 5"/>
            <p:cNvSpPr>
              <a:spLocks/>
            </p:cNvSpPr>
            <p:nvPr userDrawn="1"/>
          </p:nvSpPr>
          <p:spPr bwMode="auto">
            <a:xfrm>
              <a:off x="0" y="0"/>
              <a:ext cx="10058400" cy="5657850"/>
            </a:xfrm>
            <a:custGeom>
              <a:avLst/>
              <a:gdLst>
                <a:gd name="T0" fmla="*/ 0 w 19008"/>
                <a:gd name="T1" fmla="*/ 10692 h 10692"/>
                <a:gd name="T2" fmla="*/ 68 w 19008"/>
                <a:gd name="T3" fmla="*/ 10148 h 10692"/>
                <a:gd name="T4" fmla="*/ 258 w 19008"/>
                <a:gd name="T5" fmla="*/ 9670 h 10692"/>
                <a:gd name="T6" fmla="*/ 554 w 19008"/>
                <a:gd name="T7" fmla="*/ 9258 h 10692"/>
                <a:gd name="T8" fmla="*/ 937 w 19008"/>
                <a:gd name="T9" fmla="*/ 8903 h 10692"/>
                <a:gd name="T10" fmla="*/ 1391 w 19008"/>
                <a:gd name="T11" fmla="*/ 8603 h 10692"/>
                <a:gd name="T12" fmla="*/ 1897 w 19008"/>
                <a:gd name="T13" fmla="*/ 8354 h 10692"/>
                <a:gd name="T14" fmla="*/ 2439 w 19008"/>
                <a:gd name="T15" fmla="*/ 8148 h 10692"/>
                <a:gd name="T16" fmla="*/ 2999 w 19008"/>
                <a:gd name="T17" fmla="*/ 7984 h 10692"/>
                <a:gd name="T18" fmla="*/ 3558 w 19008"/>
                <a:gd name="T19" fmla="*/ 7857 h 10692"/>
                <a:gd name="T20" fmla="*/ 4099 w 19008"/>
                <a:gd name="T21" fmla="*/ 7761 h 10692"/>
                <a:gd name="T22" fmla="*/ 4606 w 19008"/>
                <a:gd name="T23" fmla="*/ 7692 h 10692"/>
                <a:gd name="T24" fmla="*/ 5060 w 19008"/>
                <a:gd name="T25" fmla="*/ 7646 h 10692"/>
                <a:gd name="T26" fmla="*/ 5443 w 19008"/>
                <a:gd name="T27" fmla="*/ 7618 h 10692"/>
                <a:gd name="T28" fmla="*/ 5739 w 19008"/>
                <a:gd name="T29" fmla="*/ 7604 h 10692"/>
                <a:gd name="T30" fmla="*/ 5997 w 19008"/>
                <a:gd name="T31" fmla="*/ 7598 h 10692"/>
                <a:gd name="T32" fmla="*/ 13079 w 19008"/>
                <a:gd name="T33" fmla="*/ 7597 h 10692"/>
                <a:gd name="T34" fmla="*/ 13405 w 19008"/>
                <a:gd name="T35" fmla="*/ 7587 h 10692"/>
                <a:gd name="T36" fmla="*/ 13746 w 19008"/>
                <a:gd name="T37" fmla="*/ 7568 h 10692"/>
                <a:gd name="T38" fmla="*/ 14168 w 19008"/>
                <a:gd name="T39" fmla="*/ 7533 h 10692"/>
                <a:gd name="T40" fmla="*/ 14650 w 19008"/>
                <a:gd name="T41" fmla="*/ 7477 h 10692"/>
                <a:gd name="T42" fmla="*/ 15177 w 19008"/>
                <a:gd name="T43" fmla="*/ 7397 h 10692"/>
                <a:gd name="T44" fmla="*/ 15729 w 19008"/>
                <a:gd name="T45" fmla="*/ 7287 h 10692"/>
                <a:gd name="T46" fmla="*/ 16291 w 19008"/>
                <a:gd name="T47" fmla="*/ 7143 h 10692"/>
                <a:gd name="T48" fmla="*/ 16843 w 19008"/>
                <a:gd name="T49" fmla="*/ 6960 h 10692"/>
                <a:gd name="T50" fmla="*/ 17370 w 19008"/>
                <a:gd name="T51" fmla="*/ 6734 h 10692"/>
                <a:gd name="T52" fmla="*/ 17852 w 19008"/>
                <a:gd name="T53" fmla="*/ 6461 h 10692"/>
                <a:gd name="T54" fmla="*/ 18273 w 19008"/>
                <a:gd name="T55" fmla="*/ 6134 h 10692"/>
                <a:gd name="T56" fmla="*/ 18615 w 19008"/>
                <a:gd name="T57" fmla="*/ 5751 h 10692"/>
                <a:gd name="T58" fmla="*/ 18860 w 19008"/>
                <a:gd name="T59" fmla="*/ 5305 h 10692"/>
                <a:gd name="T60" fmla="*/ 18991 w 19008"/>
                <a:gd name="T61" fmla="*/ 4793 h 10692"/>
                <a:gd name="T62" fmla="*/ 19008 w 19008"/>
                <a:gd name="T63" fmla="*/ 0 h 106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9008" h="10692">
                  <a:moveTo>
                    <a:pt x="0" y="0"/>
                  </a:moveTo>
                  <a:lnTo>
                    <a:pt x="0" y="10692"/>
                  </a:lnTo>
                  <a:lnTo>
                    <a:pt x="17" y="10410"/>
                  </a:lnTo>
                  <a:lnTo>
                    <a:pt x="68" y="10148"/>
                  </a:lnTo>
                  <a:lnTo>
                    <a:pt x="149" y="9901"/>
                  </a:lnTo>
                  <a:lnTo>
                    <a:pt x="258" y="9670"/>
                  </a:lnTo>
                  <a:lnTo>
                    <a:pt x="393" y="9456"/>
                  </a:lnTo>
                  <a:lnTo>
                    <a:pt x="554" y="9258"/>
                  </a:lnTo>
                  <a:lnTo>
                    <a:pt x="735" y="9074"/>
                  </a:lnTo>
                  <a:lnTo>
                    <a:pt x="937" y="8903"/>
                  </a:lnTo>
                  <a:lnTo>
                    <a:pt x="1156" y="8747"/>
                  </a:lnTo>
                  <a:lnTo>
                    <a:pt x="1391" y="8603"/>
                  </a:lnTo>
                  <a:lnTo>
                    <a:pt x="1638" y="8473"/>
                  </a:lnTo>
                  <a:lnTo>
                    <a:pt x="1897" y="8354"/>
                  </a:lnTo>
                  <a:lnTo>
                    <a:pt x="2165" y="8246"/>
                  </a:lnTo>
                  <a:lnTo>
                    <a:pt x="2439" y="8148"/>
                  </a:lnTo>
                  <a:lnTo>
                    <a:pt x="2717" y="8061"/>
                  </a:lnTo>
                  <a:lnTo>
                    <a:pt x="2999" y="7984"/>
                  </a:lnTo>
                  <a:lnTo>
                    <a:pt x="3279" y="7917"/>
                  </a:lnTo>
                  <a:lnTo>
                    <a:pt x="3558" y="7857"/>
                  </a:lnTo>
                  <a:lnTo>
                    <a:pt x="3831" y="7805"/>
                  </a:lnTo>
                  <a:lnTo>
                    <a:pt x="4099" y="7761"/>
                  </a:lnTo>
                  <a:lnTo>
                    <a:pt x="4358" y="7724"/>
                  </a:lnTo>
                  <a:lnTo>
                    <a:pt x="4606" y="7692"/>
                  </a:lnTo>
                  <a:lnTo>
                    <a:pt x="4840" y="7667"/>
                  </a:lnTo>
                  <a:lnTo>
                    <a:pt x="5060" y="7646"/>
                  </a:lnTo>
                  <a:lnTo>
                    <a:pt x="5262" y="7630"/>
                  </a:lnTo>
                  <a:lnTo>
                    <a:pt x="5443" y="7618"/>
                  </a:lnTo>
                  <a:lnTo>
                    <a:pt x="5603" y="7610"/>
                  </a:lnTo>
                  <a:lnTo>
                    <a:pt x="5739" y="7604"/>
                  </a:lnTo>
                  <a:lnTo>
                    <a:pt x="5929" y="7598"/>
                  </a:lnTo>
                  <a:lnTo>
                    <a:pt x="5997" y="7598"/>
                  </a:lnTo>
                  <a:lnTo>
                    <a:pt x="13011" y="7598"/>
                  </a:lnTo>
                  <a:lnTo>
                    <a:pt x="13079" y="7597"/>
                  </a:lnTo>
                  <a:lnTo>
                    <a:pt x="13269" y="7592"/>
                  </a:lnTo>
                  <a:lnTo>
                    <a:pt x="13405" y="7587"/>
                  </a:lnTo>
                  <a:lnTo>
                    <a:pt x="13565" y="7579"/>
                  </a:lnTo>
                  <a:lnTo>
                    <a:pt x="13746" y="7568"/>
                  </a:lnTo>
                  <a:lnTo>
                    <a:pt x="13948" y="7553"/>
                  </a:lnTo>
                  <a:lnTo>
                    <a:pt x="14168" y="7533"/>
                  </a:lnTo>
                  <a:lnTo>
                    <a:pt x="14402" y="7508"/>
                  </a:lnTo>
                  <a:lnTo>
                    <a:pt x="14650" y="7477"/>
                  </a:lnTo>
                  <a:lnTo>
                    <a:pt x="14909" y="7440"/>
                  </a:lnTo>
                  <a:lnTo>
                    <a:pt x="15177" y="7397"/>
                  </a:lnTo>
                  <a:lnTo>
                    <a:pt x="15450" y="7346"/>
                  </a:lnTo>
                  <a:lnTo>
                    <a:pt x="15729" y="7287"/>
                  </a:lnTo>
                  <a:lnTo>
                    <a:pt x="16009" y="7220"/>
                  </a:lnTo>
                  <a:lnTo>
                    <a:pt x="16291" y="7143"/>
                  </a:lnTo>
                  <a:lnTo>
                    <a:pt x="16569" y="7058"/>
                  </a:lnTo>
                  <a:lnTo>
                    <a:pt x="16843" y="6960"/>
                  </a:lnTo>
                  <a:lnTo>
                    <a:pt x="17111" y="6853"/>
                  </a:lnTo>
                  <a:lnTo>
                    <a:pt x="17370" y="6734"/>
                  </a:lnTo>
                  <a:lnTo>
                    <a:pt x="17617" y="6604"/>
                  </a:lnTo>
                  <a:lnTo>
                    <a:pt x="17852" y="6461"/>
                  </a:lnTo>
                  <a:lnTo>
                    <a:pt x="18071" y="6304"/>
                  </a:lnTo>
                  <a:lnTo>
                    <a:pt x="18273" y="6134"/>
                  </a:lnTo>
                  <a:lnTo>
                    <a:pt x="18454" y="5950"/>
                  </a:lnTo>
                  <a:lnTo>
                    <a:pt x="18615" y="5751"/>
                  </a:lnTo>
                  <a:lnTo>
                    <a:pt x="18750" y="5536"/>
                  </a:lnTo>
                  <a:lnTo>
                    <a:pt x="18860" y="5305"/>
                  </a:lnTo>
                  <a:lnTo>
                    <a:pt x="18940" y="5058"/>
                  </a:lnTo>
                  <a:lnTo>
                    <a:pt x="18991" y="4793"/>
                  </a:lnTo>
                  <a:lnTo>
                    <a:pt x="19008" y="4511"/>
                  </a:lnTo>
                  <a:lnTo>
                    <a:pt x="19008" y="0"/>
                  </a:lnTo>
                  <a:lnTo>
                    <a:pt x="0" y="0"/>
                  </a:lnTo>
                  <a:close/>
                </a:path>
              </a:pathLst>
            </a:custGeom>
            <a:gradFill flip="none" rotWithShape="1">
              <a:gsLst>
                <a:gs pos="77000">
                  <a:srgbClr val="DE4949"/>
                </a:gs>
                <a:gs pos="0">
                  <a:srgbClr val="D4021D"/>
                </a:gs>
                <a:gs pos="100000">
                  <a:srgbClr val="EA9779"/>
                </a:gs>
              </a:gsLst>
              <a:lin ang="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CH"/>
            </a:p>
          </p:txBody>
        </p:sp>
        <p:sp>
          <p:nvSpPr>
            <p:cNvPr id="63" name="Freeform 57"/>
            <p:cNvSpPr>
              <a:spLocks noEditPoints="1"/>
            </p:cNvSpPr>
            <p:nvPr userDrawn="1"/>
          </p:nvSpPr>
          <p:spPr bwMode="auto">
            <a:xfrm>
              <a:off x="4957763" y="3883025"/>
              <a:ext cx="101600" cy="138113"/>
            </a:xfrm>
            <a:custGeom>
              <a:avLst/>
              <a:gdLst>
                <a:gd name="T0" fmla="*/ 160 w 192"/>
                <a:gd name="T1" fmla="*/ 109 h 260"/>
                <a:gd name="T2" fmla="*/ 192 w 192"/>
                <a:gd name="T3" fmla="*/ 84 h 260"/>
                <a:gd name="T4" fmla="*/ 190 w 192"/>
                <a:gd name="T5" fmla="*/ 81 h 260"/>
                <a:gd name="T6" fmla="*/ 186 w 192"/>
                <a:gd name="T7" fmla="*/ 106 h 260"/>
                <a:gd name="T8" fmla="*/ 183 w 192"/>
                <a:gd name="T9" fmla="*/ 151 h 260"/>
                <a:gd name="T10" fmla="*/ 190 w 192"/>
                <a:gd name="T11" fmla="*/ 188 h 260"/>
                <a:gd name="T12" fmla="*/ 186 w 192"/>
                <a:gd name="T13" fmla="*/ 217 h 260"/>
                <a:gd name="T14" fmla="*/ 147 w 192"/>
                <a:gd name="T15" fmla="*/ 247 h 260"/>
                <a:gd name="T16" fmla="*/ 124 w 192"/>
                <a:gd name="T17" fmla="*/ 259 h 260"/>
                <a:gd name="T18" fmla="*/ 111 w 192"/>
                <a:gd name="T19" fmla="*/ 253 h 260"/>
                <a:gd name="T20" fmla="*/ 114 w 192"/>
                <a:gd name="T21" fmla="*/ 254 h 260"/>
                <a:gd name="T22" fmla="*/ 108 w 192"/>
                <a:gd name="T23" fmla="*/ 236 h 260"/>
                <a:gd name="T24" fmla="*/ 82 w 192"/>
                <a:gd name="T25" fmla="*/ 260 h 260"/>
                <a:gd name="T26" fmla="*/ 82 w 192"/>
                <a:gd name="T27" fmla="*/ 260 h 260"/>
                <a:gd name="T28" fmla="*/ 68 w 192"/>
                <a:gd name="T29" fmla="*/ 260 h 260"/>
                <a:gd name="T30" fmla="*/ 57 w 192"/>
                <a:gd name="T31" fmla="*/ 260 h 260"/>
                <a:gd name="T32" fmla="*/ 45 w 192"/>
                <a:gd name="T33" fmla="*/ 260 h 260"/>
                <a:gd name="T34" fmla="*/ 33 w 192"/>
                <a:gd name="T35" fmla="*/ 260 h 260"/>
                <a:gd name="T36" fmla="*/ 23 w 192"/>
                <a:gd name="T37" fmla="*/ 260 h 260"/>
                <a:gd name="T38" fmla="*/ 13 w 192"/>
                <a:gd name="T39" fmla="*/ 260 h 260"/>
                <a:gd name="T40" fmla="*/ 3 w 192"/>
                <a:gd name="T41" fmla="*/ 260 h 260"/>
                <a:gd name="T42" fmla="*/ 36 w 192"/>
                <a:gd name="T43" fmla="*/ 208 h 260"/>
                <a:gd name="T44" fmla="*/ 125 w 192"/>
                <a:gd name="T45" fmla="*/ 81 h 260"/>
                <a:gd name="T46" fmla="*/ 105 w 192"/>
                <a:gd name="T47" fmla="*/ 113 h 260"/>
                <a:gd name="T48" fmla="*/ 145 w 192"/>
                <a:gd name="T49" fmla="*/ 52 h 260"/>
                <a:gd name="T50" fmla="*/ 54 w 192"/>
                <a:gd name="T51" fmla="*/ 200 h 260"/>
                <a:gd name="T52" fmla="*/ 34 w 192"/>
                <a:gd name="T53" fmla="*/ 226 h 260"/>
                <a:gd name="T54" fmla="*/ 91 w 192"/>
                <a:gd name="T55" fmla="*/ 145 h 260"/>
                <a:gd name="T56" fmla="*/ 181 w 192"/>
                <a:gd name="T57" fmla="*/ 17 h 260"/>
                <a:gd name="T58" fmla="*/ 160 w 192"/>
                <a:gd name="T59" fmla="*/ 49 h 260"/>
                <a:gd name="T60" fmla="*/ 71 w 192"/>
                <a:gd name="T61" fmla="*/ 185 h 260"/>
                <a:gd name="T62" fmla="*/ 109 w 192"/>
                <a:gd name="T63" fmla="*/ 135 h 260"/>
                <a:gd name="T64" fmla="*/ 89 w 192"/>
                <a:gd name="T65" fmla="*/ 161 h 260"/>
                <a:gd name="T66" fmla="*/ 175 w 192"/>
                <a:gd name="T67" fmla="*/ 40 h 260"/>
                <a:gd name="T68" fmla="*/ 67 w 192"/>
                <a:gd name="T69" fmla="*/ 211 h 260"/>
                <a:gd name="T70" fmla="*/ 48 w 192"/>
                <a:gd name="T71" fmla="*/ 235 h 260"/>
                <a:gd name="T72" fmla="*/ 125 w 192"/>
                <a:gd name="T73" fmla="*/ 121 h 260"/>
                <a:gd name="T74" fmla="*/ 184 w 192"/>
                <a:gd name="T75" fmla="*/ 43 h 260"/>
                <a:gd name="T76" fmla="*/ 165 w 192"/>
                <a:gd name="T77" fmla="*/ 72 h 260"/>
                <a:gd name="T78" fmla="*/ 87 w 192"/>
                <a:gd name="T79" fmla="*/ 194 h 260"/>
                <a:gd name="T80" fmla="*/ 122 w 192"/>
                <a:gd name="T81" fmla="*/ 148 h 260"/>
                <a:gd name="T82" fmla="*/ 104 w 192"/>
                <a:gd name="T83" fmla="*/ 172 h 260"/>
                <a:gd name="T84" fmla="*/ 183 w 192"/>
                <a:gd name="T85" fmla="*/ 58 h 260"/>
                <a:gd name="T86" fmla="*/ 72 w 192"/>
                <a:gd name="T87" fmla="*/ 235 h 260"/>
                <a:gd name="T88" fmla="*/ 86 w 192"/>
                <a:gd name="T89" fmla="*/ 210 h 260"/>
                <a:gd name="T90" fmla="*/ 142 w 192"/>
                <a:gd name="T91" fmla="*/ 131 h 260"/>
                <a:gd name="T92" fmla="*/ 103 w 192"/>
                <a:gd name="T93" fmla="*/ 210 h 260"/>
                <a:gd name="T94" fmla="*/ 86 w 192"/>
                <a:gd name="T95" fmla="*/ 232 h 260"/>
                <a:gd name="T96" fmla="*/ 156 w 192"/>
                <a:gd name="T97" fmla="*/ 134 h 260"/>
                <a:gd name="T98" fmla="*/ 103 w 192"/>
                <a:gd name="T99" fmla="*/ 227 h 260"/>
                <a:gd name="T100" fmla="*/ 117 w 192"/>
                <a:gd name="T101" fmla="*/ 203 h 260"/>
                <a:gd name="T102" fmla="*/ 168 w 192"/>
                <a:gd name="T103" fmla="*/ 131 h 260"/>
                <a:gd name="T104" fmla="*/ 150 w 192"/>
                <a:gd name="T105" fmla="*/ 178 h 260"/>
                <a:gd name="T106" fmla="*/ 137 w 192"/>
                <a:gd name="T107" fmla="*/ 201 h 260"/>
                <a:gd name="T108" fmla="*/ 185 w 192"/>
                <a:gd name="T109" fmla="*/ 127 h 260"/>
                <a:gd name="T110" fmla="*/ 155 w 192"/>
                <a:gd name="T111" fmla="*/ 189 h 260"/>
                <a:gd name="T112" fmla="*/ 169 w 192"/>
                <a:gd name="T113" fmla="*/ 171 h 260"/>
                <a:gd name="T114" fmla="*/ 135 w 192"/>
                <a:gd name="T115" fmla="*/ 241 h 260"/>
                <a:gd name="T116" fmla="*/ 191 w 192"/>
                <a:gd name="T117" fmla="*/ 163 h 260"/>
                <a:gd name="T118" fmla="*/ 179 w 192"/>
                <a:gd name="T119" fmla="*/ 183 h 260"/>
                <a:gd name="T120" fmla="*/ 179 w 192"/>
                <a:gd name="T121" fmla="*/ 204 h 260"/>
                <a:gd name="T122" fmla="*/ 156 w 192"/>
                <a:gd name="T123" fmla="*/ 259 h 260"/>
                <a:gd name="T124" fmla="*/ 167 w 192"/>
                <a:gd name="T125" fmla="*/ 242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92" h="260">
                  <a:moveTo>
                    <a:pt x="192" y="60"/>
                  </a:moveTo>
                  <a:lnTo>
                    <a:pt x="192" y="65"/>
                  </a:lnTo>
                  <a:lnTo>
                    <a:pt x="186" y="74"/>
                  </a:lnTo>
                  <a:lnTo>
                    <a:pt x="179" y="85"/>
                  </a:lnTo>
                  <a:lnTo>
                    <a:pt x="166" y="103"/>
                  </a:lnTo>
                  <a:lnTo>
                    <a:pt x="160" y="109"/>
                  </a:lnTo>
                  <a:lnTo>
                    <a:pt x="164" y="100"/>
                  </a:lnTo>
                  <a:lnTo>
                    <a:pt x="177" y="82"/>
                  </a:lnTo>
                  <a:lnTo>
                    <a:pt x="185" y="70"/>
                  </a:lnTo>
                  <a:lnTo>
                    <a:pt x="192" y="60"/>
                  </a:lnTo>
                  <a:close/>
                  <a:moveTo>
                    <a:pt x="192" y="77"/>
                  </a:moveTo>
                  <a:lnTo>
                    <a:pt x="192" y="84"/>
                  </a:lnTo>
                  <a:lnTo>
                    <a:pt x="190" y="88"/>
                  </a:lnTo>
                  <a:lnTo>
                    <a:pt x="177" y="106"/>
                  </a:lnTo>
                  <a:lnTo>
                    <a:pt x="171" y="110"/>
                  </a:lnTo>
                  <a:lnTo>
                    <a:pt x="175" y="102"/>
                  </a:lnTo>
                  <a:lnTo>
                    <a:pt x="187" y="84"/>
                  </a:lnTo>
                  <a:lnTo>
                    <a:pt x="190" y="81"/>
                  </a:lnTo>
                  <a:lnTo>
                    <a:pt x="192" y="77"/>
                  </a:lnTo>
                  <a:close/>
                  <a:moveTo>
                    <a:pt x="192" y="96"/>
                  </a:moveTo>
                  <a:lnTo>
                    <a:pt x="192" y="102"/>
                  </a:lnTo>
                  <a:lnTo>
                    <a:pt x="186" y="109"/>
                  </a:lnTo>
                  <a:lnTo>
                    <a:pt x="184" y="110"/>
                  </a:lnTo>
                  <a:lnTo>
                    <a:pt x="186" y="106"/>
                  </a:lnTo>
                  <a:lnTo>
                    <a:pt x="192" y="96"/>
                  </a:lnTo>
                  <a:close/>
                  <a:moveTo>
                    <a:pt x="192" y="135"/>
                  </a:moveTo>
                  <a:lnTo>
                    <a:pt x="192" y="142"/>
                  </a:lnTo>
                  <a:lnTo>
                    <a:pt x="183" y="154"/>
                  </a:lnTo>
                  <a:lnTo>
                    <a:pt x="179" y="158"/>
                  </a:lnTo>
                  <a:lnTo>
                    <a:pt x="183" y="151"/>
                  </a:lnTo>
                  <a:lnTo>
                    <a:pt x="192" y="137"/>
                  </a:lnTo>
                  <a:lnTo>
                    <a:pt x="192" y="135"/>
                  </a:lnTo>
                  <a:close/>
                  <a:moveTo>
                    <a:pt x="192" y="182"/>
                  </a:moveTo>
                  <a:lnTo>
                    <a:pt x="192" y="185"/>
                  </a:lnTo>
                  <a:lnTo>
                    <a:pt x="191" y="188"/>
                  </a:lnTo>
                  <a:lnTo>
                    <a:pt x="190" y="188"/>
                  </a:lnTo>
                  <a:lnTo>
                    <a:pt x="190" y="185"/>
                  </a:lnTo>
                  <a:lnTo>
                    <a:pt x="192" y="182"/>
                  </a:lnTo>
                  <a:close/>
                  <a:moveTo>
                    <a:pt x="192" y="205"/>
                  </a:moveTo>
                  <a:lnTo>
                    <a:pt x="192" y="210"/>
                  </a:lnTo>
                  <a:lnTo>
                    <a:pt x="187" y="216"/>
                  </a:lnTo>
                  <a:lnTo>
                    <a:pt x="186" y="217"/>
                  </a:lnTo>
                  <a:lnTo>
                    <a:pt x="187" y="214"/>
                  </a:lnTo>
                  <a:lnTo>
                    <a:pt x="192" y="205"/>
                  </a:lnTo>
                  <a:close/>
                  <a:moveTo>
                    <a:pt x="141" y="260"/>
                  </a:moveTo>
                  <a:lnTo>
                    <a:pt x="137" y="260"/>
                  </a:lnTo>
                  <a:lnTo>
                    <a:pt x="139" y="259"/>
                  </a:lnTo>
                  <a:lnTo>
                    <a:pt x="147" y="247"/>
                  </a:lnTo>
                  <a:lnTo>
                    <a:pt x="150" y="243"/>
                  </a:lnTo>
                  <a:lnTo>
                    <a:pt x="148" y="249"/>
                  </a:lnTo>
                  <a:lnTo>
                    <a:pt x="141" y="260"/>
                  </a:lnTo>
                  <a:close/>
                  <a:moveTo>
                    <a:pt x="124" y="260"/>
                  </a:moveTo>
                  <a:lnTo>
                    <a:pt x="122" y="260"/>
                  </a:lnTo>
                  <a:lnTo>
                    <a:pt x="124" y="259"/>
                  </a:lnTo>
                  <a:lnTo>
                    <a:pt x="124" y="259"/>
                  </a:lnTo>
                  <a:lnTo>
                    <a:pt x="124" y="259"/>
                  </a:lnTo>
                  <a:lnTo>
                    <a:pt x="124" y="260"/>
                  </a:lnTo>
                  <a:close/>
                  <a:moveTo>
                    <a:pt x="109" y="260"/>
                  </a:moveTo>
                  <a:lnTo>
                    <a:pt x="108" y="260"/>
                  </a:lnTo>
                  <a:lnTo>
                    <a:pt x="111" y="253"/>
                  </a:lnTo>
                  <a:lnTo>
                    <a:pt x="120" y="240"/>
                  </a:lnTo>
                  <a:lnTo>
                    <a:pt x="129" y="227"/>
                  </a:lnTo>
                  <a:lnTo>
                    <a:pt x="134" y="222"/>
                  </a:lnTo>
                  <a:lnTo>
                    <a:pt x="130" y="229"/>
                  </a:lnTo>
                  <a:lnTo>
                    <a:pt x="122" y="242"/>
                  </a:lnTo>
                  <a:lnTo>
                    <a:pt x="114" y="254"/>
                  </a:lnTo>
                  <a:lnTo>
                    <a:pt x="109" y="260"/>
                  </a:lnTo>
                  <a:close/>
                  <a:moveTo>
                    <a:pt x="96" y="260"/>
                  </a:moveTo>
                  <a:lnTo>
                    <a:pt x="92" y="260"/>
                  </a:lnTo>
                  <a:lnTo>
                    <a:pt x="95" y="255"/>
                  </a:lnTo>
                  <a:lnTo>
                    <a:pt x="98" y="249"/>
                  </a:lnTo>
                  <a:lnTo>
                    <a:pt x="108" y="236"/>
                  </a:lnTo>
                  <a:lnTo>
                    <a:pt x="112" y="232"/>
                  </a:lnTo>
                  <a:lnTo>
                    <a:pt x="110" y="239"/>
                  </a:lnTo>
                  <a:lnTo>
                    <a:pt x="101" y="253"/>
                  </a:lnTo>
                  <a:lnTo>
                    <a:pt x="98" y="257"/>
                  </a:lnTo>
                  <a:lnTo>
                    <a:pt x="96" y="260"/>
                  </a:lnTo>
                  <a:close/>
                  <a:moveTo>
                    <a:pt x="82" y="260"/>
                  </a:moveTo>
                  <a:lnTo>
                    <a:pt x="78" y="260"/>
                  </a:lnTo>
                  <a:lnTo>
                    <a:pt x="79" y="258"/>
                  </a:lnTo>
                  <a:lnTo>
                    <a:pt x="89" y="245"/>
                  </a:lnTo>
                  <a:lnTo>
                    <a:pt x="93" y="240"/>
                  </a:lnTo>
                  <a:lnTo>
                    <a:pt x="91" y="246"/>
                  </a:lnTo>
                  <a:lnTo>
                    <a:pt x="82" y="260"/>
                  </a:lnTo>
                  <a:close/>
                  <a:moveTo>
                    <a:pt x="68" y="260"/>
                  </a:moveTo>
                  <a:lnTo>
                    <a:pt x="65" y="260"/>
                  </a:lnTo>
                  <a:lnTo>
                    <a:pt x="73" y="249"/>
                  </a:lnTo>
                  <a:lnTo>
                    <a:pt x="77" y="246"/>
                  </a:lnTo>
                  <a:lnTo>
                    <a:pt x="74" y="249"/>
                  </a:lnTo>
                  <a:lnTo>
                    <a:pt x="68" y="260"/>
                  </a:lnTo>
                  <a:close/>
                  <a:moveTo>
                    <a:pt x="57" y="260"/>
                  </a:moveTo>
                  <a:lnTo>
                    <a:pt x="53" y="260"/>
                  </a:lnTo>
                  <a:lnTo>
                    <a:pt x="59" y="252"/>
                  </a:lnTo>
                  <a:lnTo>
                    <a:pt x="61" y="249"/>
                  </a:lnTo>
                  <a:lnTo>
                    <a:pt x="60" y="253"/>
                  </a:lnTo>
                  <a:lnTo>
                    <a:pt x="57" y="260"/>
                  </a:lnTo>
                  <a:close/>
                  <a:moveTo>
                    <a:pt x="45" y="260"/>
                  </a:moveTo>
                  <a:lnTo>
                    <a:pt x="41" y="260"/>
                  </a:lnTo>
                  <a:lnTo>
                    <a:pt x="47" y="253"/>
                  </a:lnTo>
                  <a:lnTo>
                    <a:pt x="49" y="251"/>
                  </a:lnTo>
                  <a:lnTo>
                    <a:pt x="48" y="254"/>
                  </a:lnTo>
                  <a:lnTo>
                    <a:pt x="45" y="260"/>
                  </a:lnTo>
                  <a:close/>
                  <a:moveTo>
                    <a:pt x="33" y="260"/>
                  </a:moveTo>
                  <a:lnTo>
                    <a:pt x="30" y="260"/>
                  </a:lnTo>
                  <a:lnTo>
                    <a:pt x="35" y="253"/>
                  </a:lnTo>
                  <a:lnTo>
                    <a:pt x="39" y="251"/>
                  </a:lnTo>
                  <a:lnTo>
                    <a:pt x="38" y="253"/>
                  </a:lnTo>
                  <a:lnTo>
                    <a:pt x="33" y="260"/>
                  </a:lnTo>
                  <a:close/>
                  <a:moveTo>
                    <a:pt x="23" y="260"/>
                  </a:moveTo>
                  <a:lnTo>
                    <a:pt x="20" y="260"/>
                  </a:lnTo>
                  <a:lnTo>
                    <a:pt x="27" y="251"/>
                  </a:lnTo>
                  <a:lnTo>
                    <a:pt x="29" y="247"/>
                  </a:lnTo>
                  <a:lnTo>
                    <a:pt x="28" y="252"/>
                  </a:lnTo>
                  <a:lnTo>
                    <a:pt x="23" y="260"/>
                  </a:lnTo>
                  <a:close/>
                  <a:moveTo>
                    <a:pt x="13" y="260"/>
                  </a:moveTo>
                  <a:lnTo>
                    <a:pt x="9" y="260"/>
                  </a:lnTo>
                  <a:lnTo>
                    <a:pt x="19" y="247"/>
                  </a:lnTo>
                  <a:lnTo>
                    <a:pt x="23" y="242"/>
                  </a:lnTo>
                  <a:lnTo>
                    <a:pt x="21" y="247"/>
                  </a:lnTo>
                  <a:lnTo>
                    <a:pt x="13" y="260"/>
                  </a:lnTo>
                  <a:close/>
                  <a:moveTo>
                    <a:pt x="3" y="260"/>
                  </a:moveTo>
                  <a:lnTo>
                    <a:pt x="0" y="260"/>
                  </a:lnTo>
                  <a:lnTo>
                    <a:pt x="13" y="241"/>
                  </a:lnTo>
                  <a:lnTo>
                    <a:pt x="19" y="234"/>
                  </a:lnTo>
                  <a:lnTo>
                    <a:pt x="15" y="242"/>
                  </a:lnTo>
                  <a:lnTo>
                    <a:pt x="3" y="260"/>
                  </a:lnTo>
                  <a:close/>
                  <a:moveTo>
                    <a:pt x="52" y="190"/>
                  </a:moveTo>
                  <a:lnTo>
                    <a:pt x="65" y="169"/>
                  </a:lnTo>
                  <a:lnTo>
                    <a:pt x="71" y="159"/>
                  </a:lnTo>
                  <a:lnTo>
                    <a:pt x="64" y="166"/>
                  </a:lnTo>
                  <a:lnTo>
                    <a:pt x="49" y="186"/>
                  </a:lnTo>
                  <a:lnTo>
                    <a:pt x="36" y="208"/>
                  </a:lnTo>
                  <a:lnTo>
                    <a:pt x="30" y="217"/>
                  </a:lnTo>
                  <a:lnTo>
                    <a:pt x="38" y="209"/>
                  </a:lnTo>
                  <a:lnTo>
                    <a:pt x="52" y="190"/>
                  </a:lnTo>
                  <a:close/>
                  <a:moveTo>
                    <a:pt x="105" y="113"/>
                  </a:moveTo>
                  <a:lnTo>
                    <a:pt x="120" y="91"/>
                  </a:lnTo>
                  <a:lnTo>
                    <a:pt x="125" y="81"/>
                  </a:lnTo>
                  <a:lnTo>
                    <a:pt x="118" y="89"/>
                  </a:lnTo>
                  <a:lnTo>
                    <a:pt x="103" y="109"/>
                  </a:lnTo>
                  <a:lnTo>
                    <a:pt x="89" y="131"/>
                  </a:lnTo>
                  <a:lnTo>
                    <a:pt x="83" y="141"/>
                  </a:lnTo>
                  <a:lnTo>
                    <a:pt x="90" y="133"/>
                  </a:lnTo>
                  <a:lnTo>
                    <a:pt x="105" y="113"/>
                  </a:lnTo>
                  <a:close/>
                  <a:moveTo>
                    <a:pt x="162" y="33"/>
                  </a:moveTo>
                  <a:lnTo>
                    <a:pt x="178" y="11"/>
                  </a:lnTo>
                  <a:lnTo>
                    <a:pt x="184" y="0"/>
                  </a:lnTo>
                  <a:lnTo>
                    <a:pt x="177" y="8"/>
                  </a:lnTo>
                  <a:lnTo>
                    <a:pt x="160" y="30"/>
                  </a:lnTo>
                  <a:lnTo>
                    <a:pt x="145" y="52"/>
                  </a:lnTo>
                  <a:lnTo>
                    <a:pt x="139" y="62"/>
                  </a:lnTo>
                  <a:lnTo>
                    <a:pt x="146" y="55"/>
                  </a:lnTo>
                  <a:lnTo>
                    <a:pt x="162" y="33"/>
                  </a:lnTo>
                  <a:close/>
                  <a:moveTo>
                    <a:pt x="34" y="226"/>
                  </a:moveTo>
                  <a:lnTo>
                    <a:pt x="41" y="219"/>
                  </a:lnTo>
                  <a:lnTo>
                    <a:pt x="54" y="200"/>
                  </a:lnTo>
                  <a:lnTo>
                    <a:pt x="67" y="179"/>
                  </a:lnTo>
                  <a:lnTo>
                    <a:pt x="72" y="170"/>
                  </a:lnTo>
                  <a:lnTo>
                    <a:pt x="66" y="177"/>
                  </a:lnTo>
                  <a:lnTo>
                    <a:pt x="53" y="196"/>
                  </a:lnTo>
                  <a:lnTo>
                    <a:pt x="40" y="216"/>
                  </a:lnTo>
                  <a:lnTo>
                    <a:pt x="34" y="226"/>
                  </a:lnTo>
                  <a:close/>
                  <a:moveTo>
                    <a:pt x="125" y="95"/>
                  </a:moveTo>
                  <a:lnTo>
                    <a:pt x="118" y="102"/>
                  </a:lnTo>
                  <a:lnTo>
                    <a:pt x="104" y="122"/>
                  </a:lnTo>
                  <a:lnTo>
                    <a:pt x="90" y="142"/>
                  </a:lnTo>
                  <a:lnTo>
                    <a:pt x="85" y="152"/>
                  </a:lnTo>
                  <a:lnTo>
                    <a:pt x="91" y="145"/>
                  </a:lnTo>
                  <a:lnTo>
                    <a:pt x="105" y="126"/>
                  </a:lnTo>
                  <a:lnTo>
                    <a:pt x="120" y="104"/>
                  </a:lnTo>
                  <a:lnTo>
                    <a:pt x="125" y="95"/>
                  </a:lnTo>
                  <a:close/>
                  <a:moveTo>
                    <a:pt x="160" y="49"/>
                  </a:moveTo>
                  <a:lnTo>
                    <a:pt x="175" y="27"/>
                  </a:lnTo>
                  <a:lnTo>
                    <a:pt x="181" y="17"/>
                  </a:lnTo>
                  <a:lnTo>
                    <a:pt x="174" y="25"/>
                  </a:lnTo>
                  <a:lnTo>
                    <a:pt x="159" y="45"/>
                  </a:lnTo>
                  <a:lnTo>
                    <a:pt x="143" y="66"/>
                  </a:lnTo>
                  <a:lnTo>
                    <a:pt x="139" y="77"/>
                  </a:lnTo>
                  <a:lnTo>
                    <a:pt x="145" y="69"/>
                  </a:lnTo>
                  <a:lnTo>
                    <a:pt x="160" y="49"/>
                  </a:lnTo>
                  <a:close/>
                  <a:moveTo>
                    <a:pt x="41" y="232"/>
                  </a:moveTo>
                  <a:lnTo>
                    <a:pt x="47" y="224"/>
                  </a:lnTo>
                  <a:lnTo>
                    <a:pt x="60" y="207"/>
                  </a:lnTo>
                  <a:lnTo>
                    <a:pt x="72" y="188"/>
                  </a:lnTo>
                  <a:lnTo>
                    <a:pt x="77" y="178"/>
                  </a:lnTo>
                  <a:lnTo>
                    <a:pt x="71" y="185"/>
                  </a:lnTo>
                  <a:lnTo>
                    <a:pt x="58" y="203"/>
                  </a:lnTo>
                  <a:lnTo>
                    <a:pt x="45" y="222"/>
                  </a:lnTo>
                  <a:lnTo>
                    <a:pt x="41" y="232"/>
                  </a:lnTo>
                  <a:close/>
                  <a:moveTo>
                    <a:pt x="89" y="161"/>
                  </a:moveTo>
                  <a:lnTo>
                    <a:pt x="95" y="154"/>
                  </a:lnTo>
                  <a:lnTo>
                    <a:pt x="109" y="135"/>
                  </a:lnTo>
                  <a:lnTo>
                    <a:pt x="122" y="115"/>
                  </a:lnTo>
                  <a:lnTo>
                    <a:pt x="128" y="107"/>
                  </a:lnTo>
                  <a:lnTo>
                    <a:pt x="121" y="113"/>
                  </a:lnTo>
                  <a:lnTo>
                    <a:pt x="106" y="132"/>
                  </a:lnTo>
                  <a:lnTo>
                    <a:pt x="93" y="152"/>
                  </a:lnTo>
                  <a:lnTo>
                    <a:pt x="89" y="161"/>
                  </a:lnTo>
                  <a:close/>
                  <a:moveTo>
                    <a:pt x="159" y="58"/>
                  </a:moveTo>
                  <a:lnTo>
                    <a:pt x="145" y="80"/>
                  </a:lnTo>
                  <a:lnTo>
                    <a:pt x="140" y="89"/>
                  </a:lnTo>
                  <a:lnTo>
                    <a:pt x="147" y="82"/>
                  </a:lnTo>
                  <a:lnTo>
                    <a:pt x="161" y="62"/>
                  </a:lnTo>
                  <a:lnTo>
                    <a:pt x="175" y="40"/>
                  </a:lnTo>
                  <a:lnTo>
                    <a:pt x="181" y="31"/>
                  </a:lnTo>
                  <a:lnTo>
                    <a:pt x="174" y="38"/>
                  </a:lnTo>
                  <a:lnTo>
                    <a:pt x="159" y="58"/>
                  </a:lnTo>
                  <a:close/>
                  <a:moveTo>
                    <a:pt x="48" y="235"/>
                  </a:moveTo>
                  <a:lnTo>
                    <a:pt x="54" y="228"/>
                  </a:lnTo>
                  <a:lnTo>
                    <a:pt x="67" y="211"/>
                  </a:lnTo>
                  <a:lnTo>
                    <a:pt x="79" y="192"/>
                  </a:lnTo>
                  <a:lnTo>
                    <a:pt x="84" y="184"/>
                  </a:lnTo>
                  <a:lnTo>
                    <a:pt x="78" y="190"/>
                  </a:lnTo>
                  <a:lnTo>
                    <a:pt x="65" y="208"/>
                  </a:lnTo>
                  <a:lnTo>
                    <a:pt x="53" y="226"/>
                  </a:lnTo>
                  <a:lnTo>
                    <a:pt x="48" y="235"/>
                  </a:lnTo>
                  <a:close/>
                  <a:moveTo>
                    <a:pt x="95" y="167"/>
                  </a:moveTo>
                  <a:lnTo>
                    <a:pt x="102" y="161"/>
                  </a:lnTo>
                  <a:lnTo>
                    <a:pt x="115" y="142"/>
                  </a:lnTo>
                  <a:lnTo>
                    <a:pt x="128" y="123"/>
                  </a:lnTo>
                  <a:lnTo>
                    <a:pt x="133" y="115"/>
                  </a:lnTo>
                  <a:lnTo>
                    <a:pt x="125" y="121"/>
                  </a:lnTo>
                  <a:lnTo>
                    <a:pt x="112" y="139"/>
                  </a:lnTo>
                  <a:lnTo>
                    <a:pt x="99" y="159"/>
                  </a:lnTo>
                  <a:lnTo>
                    <a:pt x="95" y="167"/>
                  </a:lnTo>
                  <a:close/>
                  <a:moveTo>
                    <a:pt x="165" y="72"/>
                  </a:moveTo>
                  <a:lnTo>
                    <a:pt x="178" y="52"/>
                  </a:lnTo>
                  <a:lnTo>
                    <a:pt x="184" y="43"/>
                  </a:lnTo>
                  <a:lnTo>
                    <a:pt x="177" y="50"/>
                  </a:lnTo>
                  <a:lnTo>
                    <a:pt x="162" y="69"/>
                  </a:lnTo>
                  <a:lnTo>
                    <a:pt x="149" y="89"/>
                  </a:lnTo>
                  <a:lnTo>
                    <a:pt x="145" y="97"/>
                  </a:lnTo>
                  <a:lnTo>
                    <a:pt x="150" y="91"/>
                  </a:lnTo>
                  <a:lnTo>
                    <a:pt x="165" y="72"/>
                  </a:lnTo>
                  <a:close/>
                  <a:moveTo>
                    <a:pt x="59" y="236"/>
                  </a:moveTo>
                  <a:lnTo>
                    <a:pt x="65" y="230"/>
                  </a:lnTo>
                  <a:lnTo>
                    <a:pt x="77" y="213"/>
                  </a:lnTo>
                  <a:lnTo>
                    <a:pt x="89" y="196"/>
                  </a:lnTo>
                  <a:lnTo>
                    <a:pt x="92" y="188"/>
                  </a:lnTo>
                  <a:lnTo>
                    <a:pt x="87" y="194"/>
                  </a:lnTo>
                  <a:lnTo>
                    <a:pt x="74" y="210"/>
                  </a:lnTo>
                  <a:lnTo>
                    <a:pt x="64" y="228"/>
                  </a:lnTo>
                  <a:lnTo>
                    <a:pt x="59" y="236"/>
                  </a:lnTo>
                  <a:close/>
                  <a:moveTo>
                    <a:pt x="104" y="172"/>
                  </a:moveTo>
                  <a:lnTo>
                    <a:pt x="110" y="165"/>
                  </a:lnTo>
                  <a:lnTo>
                    <a:pt x="122" y="148"/>
                  </a:lnTo>
                  <a:lnTo>
                    <a:pt x="135" y="129"/>
                  </a:lnTo>
                  <a:lnTo>
                    <a:pt x="139" y="121"/>
                  </a:lnTo>
                  <a:lnTo>
                    <a:pt x="133" y="127"/>
                  </a:lnTo>
                  <a:lnTo>
                    <a:pt x="121" y="145"/>
                  </a:lnTo>
                  <a:lnTo>
                    <a:pt x="108" y="163"/>
                  </a:lnTo>
                  <a:lnTo>
                    <a:pt x="104" y="172"/>
                  </a:lnTo>
                  <a:close/>
                  <a:moveTo>
                    <a:pt x="150" y="104"/>
                  </a:moveTo>
                  <a:lnTo>
                    <a:pt x="156" y="99"/>
                  </a:lnTo>
                  <a:lnTo>
                    <a:pt x="171" y="80"/>
                  </a:lnTo>
                  <a:lnTo>
                    <a:pt x="184" y="60"/>
                  </a:lnTo>
                  <a:lnTo>
                    <a:pt x="188" y="52"/>
                  </a:lnTo>
                  <a:lnTo>
                    <a:pt x="183" y="58"/>
                  </a:lnTo>
                  <a:lnTo>
                    <a:pt x="168" y="76"/>
                  </a:lnTo>
                  <a:lnTo>
                    <a:pt x="155" y="95"/>
                  </a:lnTo>
                  <a:lnTo>
                    <a:pt x="150" y="104"/>
                  </a:lnTo>
                  <a:close/>
                  <a:moveTo>
                    <a:pt x="86" y="210"/>
                  </a:moveTo>
                  <a:lnTo>
                    <a:pt x="76" y="227"/>
                  </a:lnTo>
                  <a:lnTo>
                    <a:pt x="72" y="235"/>
                  </a:lnTo>
                  <a:lnTo>
                    <a:pt x="77" y="229"/>
                  </a:lnTo>
                  <a:lnTo>
                    <a:pt x="89" y="213"/>
                  </a:lnTo>
                  <a:lnTo>
                    <a:pt x="99" y="196"/>
                  </a:lnTo>
                  <a:lnTo>
                    <a:pt x="104" y="188"/>
                  </a:lnTo>
                  <a:lnTo>
                    <a:pt x="98" y="194"/>
                  </a:lnTo>
                  <a:lnTo>
                    <a:pt x="86" y="210"/>
                  </a:lnTo>
                  <a:close/>
                  <a:moveTo>
                    <a:pt x="115" y="173"/>
                  </a:moveTo>
                  <a:lnTo>
                    <a:pt x="120" y="167"/>
                  </a:lnTo>
                  <a:lnTo>
                    <a:pt x="133" y="151"/>
                  </a:lnTo>
                  <a:lnTo>
                    <a:pt x="145" y="133"/>
                  </a:lnTo>
                  <a:lnTo>
                    <a:pt x="148" y="125"/>
                  </a:lnTo>
                  <a:lnTo>
                    <a:pt x="142" y="131"/>
                  </a:lnTo>
                  <a:lnTo>
                    <a:pt x="130" y="147"/>
                  </a:lnTo>
                  <a:lnTo>
                    <a:pt x="118" y="165"/>
                  </a:lnTo>
                  <a:lnTo>
                    <a:pt x="115" y="173"/>
                  </a:lnTo>
                  <a:close/>
                  <a:moveTo>
                    <a:pt x="86" y="232"/>
                  </a:moveTo>
                  <a:lnTo>
                    <a:pt x="91" y="226"/>
                  </a:lnTo>
                  <a:lnTo>
                    <a:pt x="103" y="210"/>
                  </a:lnTo>
                  <a:lnTo>
                    <a:pt x="114" y="195"/>
                  </a:lnTo>
                  <a:lnTo>
                    <a:pt x="117" y="186"/>
                  </a:lnTo>
                  <a:lnTo>
                    <a:pt x="112" y="192"/>
                  </a:lnTo>
                  <a:lnTo>
                    <a:pt x="101" y="208"/>
                  </a:lnTo>
                  <a:lnTo>
                    <a:pt x="90" y="224"/>
                  </a:lnTo>
                  <a:lnTo>
                    <a:pt x="86" y="232"/>
                  </a:lnTo>
                  <a:close/>
                  <a:moveTo>
                    <a:pt x="142" y="147"/>
                  </a:moveTo>
                  <a:lnTo>
                    <a:pt x="131" y="165"/>
                  </a:lnTo>
                  <a:lnTo>
                    <a:pt x="127" y="172"/>
                  </a:lnTo>
                  <a:lnTo>
                    <a:pt x="133" y="167"/>
                  </a:lnTo>
                  <a:lnTo>
                    <a:pt x="145" y="151"/>
                  </a:lnTo>
                  <a:lnTo>
                    <a:pt x="156" y="134"/>
                  </a:lnTo>
                  <a:lnTo>
                    <a:pt x="160" y="126"/>
                  </a:lnTo>
                  <a:lnTo>
                    <a:pt x="154" y="132"/>
                  </a:lnTo>
                  <a:lnTo>
                    <a:pt x="142" y="147"/>
                  </a:lnTo>
                  <a:close/>
                  <a:moveTo>
                    <a:pt x="117" y="203"/>
                  </a:moveTo>
                  <a:lnTo>
                    <a:pt x="106" y="219"/>
                  </a:lnTo>
                  <a:lnTo>
                    <a:pt x="103" y="227"/>
                  </a:lnTo>
                  <a:lnTo>
                    <a:pt x="108" y="221"/>
                  </a:lnTo>
                  <a:lnTo>
                    <a:pt x="118" y="207"/>
                  </a:lnTo>
                  <a:lnTo>
                    <a:pt x="129" y="191"/>
                  </a:lnTo>
                  <a:lnTo>
                    <a:pt x="133" y="184"/>
                  </a:lnTo>
                  <a:lnTo>
                    <a:pt x="128" y="189"/>
                  </a:lnTo>
                  <a:lnTo>
                    <a:pt x="117" y="203"/>
                  </a:lnTo>
                  <a:close/>
                  <a:moveTo>
                    <a:pt x="142" y="170"/>
                  </a:moveTo>
                  <a:lnTo>
                    <a:pt x="148" y="165"/>
                  </a:lnTo>
                  <a:lnTo>
                    <a:pt x="159" y="148"/>
                  </a:lnTo>
                  <a:lnTo>
                    <a:pt x="169" y="133"/>
                  </a:lnTo>
                  <a:lnTo>
                    <a:pt x="174" y="125"/>
                  </a:lnTo>
                  <a:lnTo>
                    <a:pt x="168" y="131"/>
                  </a:lnTo>
                  <a:lnTo>
                    <a:pt x="158" y="146"/>
                  </a:lnTo>
                  <a:lnTo>
                    <a:pt x="146" y="163"/>
                  </a:lnTo>
                  <a:lnTo>
                    <a:pt x="142" y="170"/>
                  </a:lnTo>
                  <a:close/>
                  <a:moveTo>
                    <a:pt x="137" y="201"/>
                  </a:moveTo>
                  <a:lnTo>
                    <a:pt x="147" y="185"/>
                  </a:lnTo>
                  <a:lnTo>
                    <a:pt x="150" y="178"/>
                  </a:lnTo>
                  <a:lnTo>
                    <a:pt x="146" y="183"/>
                  </a:lnTo>
                  <a:lnTo>
                    <a:pt x="135" y="197"/>
                  </a:lnTo>
                  <a:lnTo>
                    <a:pt x="125" y="213"/>
                  </a:lnTo>
                  <a:lnTo>
                    <a:pt x="122" y="220"/>
                  </a:lnTo>
                  <a:lnTo>
                    <a:pt x="127" y="214"/>
                  </a:lnTo>
                  <a:lnTo>
                    <a:pt x="137" y="201"/>
                  </a:lnTo>
                  <a:close/>
                  <a:moveTo>
                    <a:pt x="159" y="165"/>
                  </a:moveTo>
                  <a:lnTo>
                    <a:pt x="165" y="160"/>
                  </a:lnTo>
                  <a:lnTo>
                    <a:pt x="175" y="145"/>
                  </a:lnTo>
                  <a:lnTo>
                    <a:pt x="186" y="129"/>
                  </a:lnTo>
                  <a:lnTo>
                    <a:pt x="190" y="122"/>
                  </a:lnTo>
                  <a:lnTo>
                    <a:pt x="185" y="127"/>
                  </a:lnTo>
                  <a:lnTo>
                    <a:pt x="173" y="142"/>
                  </a:lnTo>
                  <a:lnTo>
                    <a:pt x="164" y="158"/>
                  </a:lnTo>
                  <a:lnTo>
                    <a:pt x="159" y="165"/>
                  </a:lnTo>
                  <a:close/>
                  <a:moveTo>
                    <a:pt x="169" y="171"/>
                  </a:moveTo>
                  <a:lnTo>
                    <a:pt x="165" y="176"/>
                  </a:lnTo>
                  <a:lnTo>
                    <a:pt x="155" y="189"/>
                  </a:lnTo>
                  <a:lnTo>
                    <a:pt x="146" y="203"/>
                  </a:lnTo>
                  <a:lnTo>
                    <a:pt x="142" y="210"/>
                  </a:lnTo>
                  <a:lnTo>
                    <a:pt x="147" y="205"/>
                  </a:lnTo>
                  <a:lnTo>
                    <a:pt x="158" y="192"/>
                  </a:lnTo>
                  <a:lnTo>
                    <a:pt x="166" y="178"/>
                  </a:lnTo>
                  <a:lnTo>
                    <a:pt x="169" y="171"/>
                  </a:lnTo>
                  <a:close/>
                  <a:moveTo>
                    <a:pt x="146" y="230"/>
                  </a:moveTo>
                  <a:lnTo>
                    <a:pt x="154" y="217"/>
                  </a:lnTo>
                  <a:lnTo>
                    <a:pt x="156" y="211"/>
                  </a:lnTo>
                  <a:lnTo>
                    <a:pt x="153" y="215"/>
                  </a:lnTo>
                  <a:lnTo>
                    <a:pt x="143" y="228"/>
                  </a:lnTo>
                  <a:lnTo>
                    <a:pt x="135" y="241"/>
                  </a:lnTo>
                  <a:lnTo>
                    <a:pt x="131" y="247"/>
                  </a:lnTo>
                  <a:lnTo>
                    <a:pt x="136" y="243"/>
                  </a:lnTo>
                  <a:lnTo>
                    <a:pt x="146" y="230"/>
                  </a:lnTo>
                  <a:close/>
                  <a:moveTo>
                    <a:pt x="179" y="183"/>
                  </a:moveTo>
                  <a:lnTo>
                    <a:pt x="188" y="169"/>
                  </a:lnTo>
                  <a:lnTo>
                    <a:pt x="191" y="163"/>
                  </a:lnTo>
                  <a:lnTo>
                    <a:pt x="187" y="166"/>
                  </a:lnTo>
                  <a:lnTo>
                    <a:pt x="178" y="179"/>
                  </a:lnTo>
                  <a:lnTo>
                    <a:pt x="168" y="194"/>
                  </a:lnTo>
                  <a:lnTo>
                    <a:pt x="165" y="200"/>
                  </a:lnTo>
                  <a:lnTo>
                    <a:pt x="169" y="196"/>
                  </a:lnTo>
                  <a:lnTo>
                    <a:pt x="179" y="183"/>
                  </a:lnTo>
                  <a:close/>
                  <a:moveTo>
                    <a:pt x="169" y="215"/>
                  </a:moveTo>
                  <a:lnTo>
                    <a:pt x="161" y="227"/>
                  </a:lnTo>
                  <a:lnTo>
                    <a:pt x="158" y="233"/>
                  </a:lnTo>
                  <a:lnTo>
                    <a:pt x="162" y="229"/>
                  </a:lnTo>
                  <a:lnTo>
                    <a:pt x="171" y="217"/>
                  </a:lnTo>
                  <a:lnTo>
                    <a:pt x="179" y="204"/>
                  </a:lnTo>
                  <a:lnTo>
                    <a:pt x="181" y="198"/>
                  </a:lnTo>
                  <a:lnTo>
                    <a:pt x="178" y="203"/>
                  </a:lnTo>
                  <a:lnTo>
                    <a:pt x="169" y="215"/>
                  </a:lnTo>
                  <a:close/>
                  <a:moveTo>
                    <a:pt x="167" y="242"/>
                  </a:moveTo>
                  <a:lnTo>
                    <a:pt x="160" y="253"/>
                  </a:lnTo>
                  <a:lnTo>
                    <a:pt x="156" y="259"/>
                  </a:lnTo>
                  <a:lnTo>
                    <a:pt x="161" y="255"/>
                  </a:lnTo>
                  <a:lnTo>
                    <a:pt x="168" y="245"/>
                  </a:lnTo>
                  <a:lnTo>
                    <a:pt x="177" y="233"/>
                  </a:lnTo>
                  <a:lnTo>
                    <a:pt x="179" y="228"/>
                  </a:lnTo>
                  <a:lnTo>
                    <a:pt x="174" y="232"/>
                  </a:lnTo>
                  <a:lnTo>
                    <a:pt x="167" y="24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CH"/>
            </a:p>
          </p:txBody>
        </p:sp>
        <p:sp>
          <p:nvSpPr>
            <p:cNvPr id="64" name="Freeform 58"/>
            <p:cNvSpPr>
              <a:spLocks noEditPoints="1"/>
            </p:cNvSpPr>
            <p:nvPr userDrawn="1"/>
          </p:nvSpPr>
          <p:spPr bwMode="auto">
            <a:xfrm>
              <a:off x="4957763" y="3743325"/>
              <a:ext cx="204788" cy="277813"/>
            </a:xfrm>
            <a:custGeom>
              <a:avLst/>
              <a:gdLst>
                <a:gd name="T0" fmla="*/ 369 w 386"/>
                <a:gd name="T1" fmla="*/ 71 h 525"/>
                <a:gd name="T2" fmla="*/ 386 w 386"/>
                <a:gd name="T3" fmla="*/ 105 h 525"/>
                <a:gd name="T4" fmla="*/ 362 w 386"/>
                <a:gd name="T5" fmla="*/ 194 h 525"/>
                <a:gd name="T6" fmla="*/ 357 w 386"/>
                <a:gd name="T7" fmla="*/ 245 h 525"/>
                <a:gd name="T8" fmla="*/ 374 w 386"/>
                <a:gd name="T9" fmla="*/ 271 h 525"/>
                <a:gd name="T10" fmla="*/ 147 w 386"/>
                <a:gd name="T11" fmla="*/ 512 h 525"/>
                <a:gd name="T12" fmla="*/ 130 w 386"/>
                <a:gd name="T13" fmla="*/ 494 h 525"/>
                <a:gd name="T14" fmla="*/ 79 w 386"/>
                <a:gd name="T15" fmla="*/ 523 h 525"/>
                <a:gd name="T16" fmla="*/ 57 w 386"/>
                <a:gd name="T17" fmla="*/ 525 h 525"/>
                <a:gd name="T18" fmla="*/ 29 w 386"/>
                <a:gd name="T19" fmla="*/ 512 h 525"/>
                <a:gd name="T20" fmla="*/ 65 w 386"/>
                <a:gd name="T21" fmla="*/ 434 h 525"/>
                <a:gd name="T22" fmla="*/ 105 w 386"/>
                <a:gd name="T23" fmla="*/ 378 h 525"/>
                <a:gd name="T24" fmla="*/ 198 w 386"/>
                <a:gd name="T25" fmla="*/ 245 h 525"/>
                <a:gd name="T26" fmla="*/ 374 w 386"/>
                <a:gd name="T27" fmla="*/ 12 h 525"/>
                <a:gd name="T28" fmla="*/ 66 w 386"/>
                <a:gd name="T29" fmla="*/ 442 h 525"/>
                <a:gd name="T30" fmla="*/ 174 w 386"/>
                <a:gd name="T31" fmla="*/ 290 h 525"/>
                <a:gd name="T32" fmla="*/ 297 w 386"/>
                <a:gd name="T33" fmla="*/ 126 h 525"/>
                <a:gd name="T34" fmla="*/ 318 w 386"/>
                <a:gd name="T35" fmla="*/ 95 h 525"/>
                <a:gd name="T36" fmla="*/ 128 w 386"/>
                <a:gd name="T37" fmla="*/ 372 h 525"/>
                <a:gd name="T38" fmla="*/ 237 w 386"/>
                <a:gd name="T39" fmla="*/ 217 h 525"/>
                <a:gd name="T40" fmla="*/ 338 w 386"/>
                <a:gd name="T41" fmla="*/ 85 h 525"/>
                <a:gd name="T42" fmla="*/ 53 w 386"/>
                <a:gd name="T43" fmla="*/ 491 h 525"/>
                <a:gd name="T44" fmla="*/ 149 w 386"/>
                <a:gd name="T45" fmla="*/ 354 h 525"/>
                <a:gd name="T46" fmla="*/ 288 w 386"/>
                <a:gd name="T47" fmla="*/ 162 h 525"/>
                <a:gd name="T48" fmla="*/ 65 w 386"/>
                <a:gd name="T49" fmla="*/ 495 h 525"/>
                <a:gd name="T50" fmla="*/ 104 w 386"/>
                <a:gd name="T51" fmla="*/ 437 h 525"/>
                <a:gd name="T52" fmla="*/ 200 w 386"/>
                <a:gd name="T53" fmla="*/ 299 h 525"/>
                <a:gd name="T54" fmla="*/ 331 w 386"/>
                <a:gd name="T55" fmla="*/ 119 h 525"/>
                <a:gd name="T56" fmla="*/ 133 w 386"/>
                <a:gd name="T57" fmla="*/ 416 h 525"/>
                <a:gd name="T58" fmla="*/ 225 w 386"/>
                <a:gd name="T59" fmla="*/ 278 h 525"/>
                <a:gd name="T60" fmla="*/ 292 w 386"/>
                <a:gd name="T61" fmla="*/ 189 h 525"/>
                <a:gd name="T62" fmla="*/ 112 w 386"/>
                <a:gd name="T63" fmla="*/ 457 h 525"/>
                <a:gd name="T64" fmla="*/ 202 w 386"/>
                <a:gd name="T65" fmla="*/ 336 h 525"/>
                <a:gd name="T66" fmla="*/ 270 w 386"/>
                <a:gd name="T67" fmla="*/ 235 h 525"/>
                <a:gd name="T68" fmla="*/ 337 w 386"/>
                <a:gd name="T69" fmla="*/ 145 h 525"/>
                <a:gd name="T70" fmla="*/ 158 w 386"/>
                <a:gd name="T71" fmla="*/ 411 h 525"/>
                <a:gd name="T72" fmla="*/ 263 w 386"/>
                <a:gd name="T73" fmla="*/ 265 h 525"/>
                <a:gd name="T74" fmla="*/ 325 w 386"/>
                <a:gd name="T75" fmla="*/ 183 h 525"/>
                <a:gd name="T76" fmla="*/ 159 w 386"/>
                <a:gd name="T77" fmla="*/ 430 h 525"/>
                <a:gd name="T78" fmla="*/ 226 w 386"/>
                <a:gd name="T79" fmla="*/ 334 h 525"/>
                <a:gd name="T80" fmla="*/ 293 w 386"/>
                <a:gd name="T81" fmla="*/ 247 h 525"/>
                <a:gd name="T82" fmla="*/ 146 w 386"/>
                <a:gd name="T83" fmla="*/ 468 h 525"/>
                <a:gd name="T84" fmla="*/ 244 w 386"/>
                <a:gd name="T85" fmla="*/ 334 h 525"/>
                <a:gd name="T86" fmla="*/ 275 w 386"/>
                <a:gd name="T87" fmla="*/ 292 h 525"/>
                <a:gd name="T88" fmla="*/ 364 w 386"/>
                <a:gd name="T89" fmla="*/ 165 h 525"/>
                <a:gd name="T90" fmla="*/ 178 w 386"/>
                <a:gd name="T91" fmla="*/ 444 h 525"/>
                <a:gd name="T92" fmla="*/ 250 w 386"/>
                <a:gd name="T93" fmla="*/ 341 h 525"/>
                <a:gd name="T94" fmla="*/ 336 w 386"/>
                <a:gd name="T95" fmla="*/ 232 h 525"/>
                <a:gd name="T96" fmla="*/ 178 w 386"/>
                <a:gd name="T97" fmla="*/ 468 h 525"/>
                <a:gd name="T98" fmla="*/ 226 w 386"/>
                <a:gd name="T99" fmla="*/ 398 h 525"/>
                <a:gd name="T100" fmla="*/ 300 w 386"/>
                <a:gd name="T101" fmla="*/ 296 h 525"/>
                <a:gd name="T102" fmla="*/ 160 w 386"/>
                <a:gd name="T103" fmla="*/ 518 h 525"/>
                <a:gd name="T104" fmla="*/ 197 w 386"/>
                <a:gd name="T105" fmla="*/ 465 h 525"/>
                <a:gd name="T106" fmla="*/ 274 w 386"/>
                <a:gd name="T107" fmla="*/ 358 h 525"/>
                <a:gd name="T108" fmla="*/ 332 w 386"/>
                <a:gd name="T109" fmla="*/ 274 h 525"/>
                <a:gd name="T110" fmla="*/ 244 w 386"/>
                <a:gd name="T111" fmla="*/ 424 h 525"/>
                <a:gd name="T112" fmla="*/ 322 w 386"/>
                <a:gd name="T113" fmla="*/ 315 h 525"/>
                <a:gd name="T114" fmla="*/ 349 w 386"/>
                <a:gd name="T115" fmla="*/ 284 h 525"/>
                <a:gd name="T116" fmla="*/ 326 w 386"/>
                <a:gd name="T117" fmla="*/ 340 h 525"/>
                <a:gd name="T118" fmla="*/ 341 w 386"/>
                <a:gd name="T119" fmla="*/ 347 h 5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86" h="525">
                  <a:moveTo>
                    <a:pt x="386" y="18"/>
                  </a:moveTo>
                  <a:lnTo>
                    <a:pt x="386" y="24"/>
                  </a:lnTo>
                  <a:lnTo>
                    <a:pt x="380" y="30"/>
                  </a:lnTo>
                  <a:lnTo>
                    <a:pt x="377" y="31"/>
                  </a:lnTo>
                  <a:lnTo>
                    <a:pt x="380" y="27"/>
                  </a:lnTo>
                  <a:lnTo>
                    <a:pt x="386" y="18"/>
                  </a:lnTo>
                  <a:close/>
                  <a:moveTo>
                    <a:pt x="386" y="32"/>
                  </a:moveTo>
                  <a:lnTo>
                    <a:pt x="386" y="39"/>
                  </a:lnTo>
                  <a:lnTo>
                    <a:pt x="376" y="50"/>
                  </a:lnTo>
                  <a:lnTo>
                    <a:pt x="373" y="52"/>
                  </a:lnTo>
                  <a:lnTo>
                    <a:pt x="375" y="46"/>
                  </a:lnTo>
                  <a:lnTo>
                    <a:pt x="386" y="32"/>
                  </a:lnTo>
                  <a:close/>
                  <a:moveTo>
                    <a:pt x="386" y="47"/>
                  </a:moveTo>
                  <a:lnTo>
                    <a:pt x="386" y="55"/>
                  </a:lnTo>
                  <a:lnTo>
                    <a:pt x="374" y="68"/>
                  </a:lnTo>
                  <a:lnTo>
                    <a:pt x="369" y="71"/>
                  </a:lnTo>
                  <a:lnTo>
                    <a:pt x="374" y="64"/>
                  </a:lnTo>
                  <a:lnTo>
                    <a:pt x="386" y="47"/>
                  </a:lnTo>
                  <a:close/>
                  <a:moveTo>
                    <a:pt x="386" y="63"/>
                  </a:moveTo>
                  <a:lnTo>
                    <a:pt x="386" y="70"/>
                  </a:lnTo>
                  <a:lnTo>
                    <a:pt x="374" y="83"/>
                  </a:lnTo>
                  <a:lnTo>
                    <a:pt x="369" y="88"/>
                  </a:lnTo>
                  <a:lnTo>
                    <a:pt x="374" y="80"/>
                  </a:lnTo>
                  <a:lnTo>
                    <a:pt x="386" y="63"/>
                  </a:lnTo>
                  <a:close/>
                  <a:moveTo>
                    <a:pt x="386" y="81"/>
                  </a:moveTo>
                  <a:lnTo>
                    <a:pt x="386" y="88"/>
                  </a:lnTo>
                  <a:lnTo>
                    <a:pt x="376" y="99"/>
                  </a:lnTo>
                  <a:lnTo>
                    <a:pt x="371" y="101"/>
                  </a:lnTo>
                  <a:lnTo>
                    <a:pt x="375" y="95"/>
                  </a:lnTo>
                  <a:lnTo>
                    <a:pt x="386" y="81"/>
                  </a:lnTo>
                  <a:close/>
                  <a:moveTo>
                    <a:pt x="386" y="99"/>
                  </a:moveTo>
                  <a:lnTo>
                    <a:pt x="386" y="105"/>
                  </a:lnTo>
                  <a:lnTo>
                    <a:pt x="380" y="110"/>
                  </a:lnTo>
                  <a:lnTo>
                    <a:pt x="377" y="113"/>
                  </a:lnTo>
                  <a:lnTo>
                    <a:pt x="379" y="108"/>
                  </a:lnTo>
                  <a:lnTo>
                    <a:pt x="386" y="99"/>
                  </a:lnTo>
                  <a:close/>
                  <a:moveTo>
                    <a:pt x="386" y="120"/>
                  </a:moveTo>
                  <a:lnTo>
                    <a:pt x="386" y="121"/>
                  </a:lnTo>
                  <a:lnTo>
                    <a:pt x="384" y="121"/>
                  </a:lnTo>
                  <a:lnTo>
                    <a:pt x="384" y="121"/>
                  </a:lnTo>
                  <a:lnTo>
                    <a:pt x="384" y="121"/>
                  </a:lnTo>
                  <a:lnTo>
                    <a:pt x="386" y="120"/>
                  </a:lnTo>
                  <a:close/>
                  <a:moveTo>
                    <a:pt x="386" y="158"/>
                  </a:moveTo>
                  <a:lnTo>
                    <a:pt x="386" y="165"/>
                  </a:lnTo>
                  <a:lnTo>
                    <a:pt x="383" y="169"/>
                  </a:lnTo>
                  <a:lnTo>
                    <a:pt x="381" y="171"/>
                  </a:lnTo>
                  <a:lnTo>
                    <a:pt x="368" y="188"/>
                  </a:lnTo>
                  <a:lnTo>
                    <a:pt x="362" y="194"/>
                  </a:lnTo>
                  <a:lnTo>
                    <a:pt x="365" y="185"/>
                  </a:lnTo>
                  <a:lnTo>
                    <a:pt x="377" y="167"/>
                  </a:lnTo>
                  <a:lnTo>
                    <a:pt x="382" y="163"/>
                  </a:lnTo>
                  <a:lnTo>
                    <a:pt x="386" y="158"/>
                  </a:lnTo>
                  <a:close/>
                  <a:moveTo>
                    <a:pt x="386" y="181"/>
                  </a:moveTo>
                  <a:lnTo>
                    <a:pt x="386" y="186"/>
                  </a:lnTo>
                  <a:lnTo>
                    <a:pt x="381" y="191"/>
                  </a:lnTo>
                  <a:lnTo>
                    <a:pt x="379" y="192"/>
                  </a:lnTo>
                  <a:lnTo>
                    <a:pt x="380" y="189"/>
                  </a:lnTo>
                  <a:lnTo>
                    <a:pt x="386" y="181"/>
                  </a:lnTo>
                  <a:close/>
                  <a:moveTo>
                    <a:pt x="386" y="205"/>
                  </a:moveTo>
                  <a:lnTo>
                    <a:pt x="386" y="209"/>
                  </a:lnTo>
                  <a:lnTo>
                    <a:pt x="380" y="216"/>
                  </a:lnTo>
                  <a:lnTo>
                    <a:pt x="374" y="226"/>
                  </a:lnTo>
                  <a:lnTo>
                    <a:pt x="363" y="240"/>
                  </a:lnTo>
                  <a:lnTo>
                    <a:pt x="357" y="245"/>
                  </a:lnTo>
                  <a:lnTo>
                    <a:pt x="361" y="236"/>
                  </a:lnTo>
                  <a:lnTo>
                    <a:pt x="371" y="222"/>
                  </a:lnTo>
                  <a:lnTo>
                    <a:pt x="380" y="211"/>
                  </a:lnTo>
                  <a:lnTo>
                    <a:pt x="386" y="205"/>
                  </a:lnTo>
                  <a:close/>
                  <a:moveTo>
                    <a:pt x="386" y="229"/>
                  </a:moveTo>
                  <a:lnTo>
                    <a:pt x="386" y="234"/>
                  </a:lnTo>
                  <a:lnTo>
                    <a:pt x="382" y="238"/>
                  </a:lnTo>
                  <a:lnTo>
                    <a:pt x="381" y="238"/>
                  </a:lnTo>
                  <a:lnTo>
                    <a:pt x="381" y="235"/>
                  </a:lnTo>
                  <a:lnTo>
                    <a:pt x="386" y="229"/>
                  </a:lnTo>
                  <a:close/>
                  <a:moveTo>
                    <a:pt x="386" y="254"/>
                  </a:moveTo>
                  <a:lnTo>
                    <a:pt x="386" y="261"/>
                  </a:lnTo>
                  <a:lnTo>
                    <a:pt x="384" y="261"/>
                  </a:lnTo>
                  <a:lnTo>
                    <a:pt x="375" y="273"/>
                  </a:lnTo>
                  <a:lnTo>
                    <a:pt x="370" y="277"/>
                  </a:lnTo>
                  <a:lnTo>
                    <a:pt x="374" y="271"/>
                  </a:lnTo>
                  <a:lnTo>
                    <a:pt x="383" y="258"/>
                  </a:lnTo>
                  <a:lnTo>
                    <a:pt x="386" y="254"/>
                  </a:lnTo>
                  <a:close/>
                  <a:moveTo>
                    <a:pt x="386" y="283"/>
                  </a:moveTo>
                  <a:lnTo>
                    <a:pt x="386" y="287"/>
                  </a:lnTo>
                  <a:lnTo>
                    <a:pt x="383" y="291"/>
                  </a:lnTo>
                  <a:lnTo>
                    <a:pt x="381" y="295"/>
                  </a:lnTo>
                  <a:lnTo>
                    <a:pt x="371" y="305"/>
                  </a:lnTo>
                  <a:lnTo>
                    <a:pt x="367" y="309"/>
                  </a:lnTo>
                  <a:lnTo>
                    <a:pt x="370" y="303"/>
                  </a:lnTo>
                  <a:lnTo>
                    <a:pt x="379" y="291"/>
                  </a:lnTo>
                  <a:lnTo>
                    <a:pt x="382" y="286"/>
                  </a:lnTo>
                  <a:lnTo>
                    <a:pt x="386" y="283"/>
                  </a:lnTo>
                  <a:close/>
                  <a:moveTo>
                    <a:pt x="141" y="525"/>
                  </a:moveTo>
                  <a:lnTo>
                    <a:pt x="137" y="525"/>
                  </a:lnTo>
                  <a:lnTo>
                    <a:pt x="139" y="524"/>
                  </a:lnTo>
                  <a:lnTo>
                    <a:pt x="147" y="512"/>
                  </a:lnTo>
                  <a:lnTo>
                    <a:pt x="150" y="508"/>
                  </a:lnTo>
                  <a:lnTo>
                    <a:pt x="148" y="514"/>
                  </a:lnTo>
                  <a:lnTo>
                    <a:pt x="141" y="525"/>
                  </a:lnTo>
                  <a:close/>
                  <a:moveTo>
                    <a:pt x="124" y="525"/>
                  </a:moveTo>
                  <a:lnTo>
                    <a:pt x="122" y="525"/>
                  </a:lnTo>
                  <a:lnTo>
                    <a:pt x="124" y="524"/>
                  </a:lnTo>
                  <a:lnTo>
                    <a:pt x="124" y="524"/>
                  </a:lnTo>
                  <a:lnTo>
                    <a:pt x="124" y="524"/>
                  </a:lnTo>
                  <a:lnTo>
                    <a:pt x="124" y="525"/>
                  </a:lnTo>
                  <a:close/>
                  <a:moveTo>
                    <a:pt x="109" y="525"/>
                  </a:moveTo>
                  <a:lnTo>
                    <a:pt x="108" y="525"/>
                  </a:lnTo>
                  <a:lnTo>
                    <a:pt x="111" y="518"/>
                  </a:lnTo>
                  <a:lnTo>
                    <a:pt x="120" y="505"/>
                  </a:lnTo>
                  <a:lnTo>
                    <a:pt x="129" y="492"/>
                  </a:lnTo>
                  <a:lnTo>
                    <a:pt x="134" y="487"/>
                  </a:lnTo>
                  <a:lnTo>
                    <a:pt x="130" y="494"/>
                  </a:lnTo>
                  <a:lnTo>
                    <a:pt x="122" y="507"/>
                  </a:lnTo>
                  <a:lnTo>
                    <a:pt x="114" y="519"/>
                  </a:lnTo>
                  <a:lnTo>
                    <a:pt x="109" y="525"/>
                  </a:lnTo>
                  <a:close/>
                  <a:moveTo>
                    <a:pt x="96" y="525"/>
                  </a:moveTo>
                  <a:lnTo>
                    <a:pt x="92" y="525"/>
                  </a:lnTo>
                  <a:lnTo>
                    <a:pt x="95" y="520"/>
                  </a:lnTo>
                  <a:lnTo>
                    <a:pt x="98" y="514"/>
                  </a:lnTo>
                  <a:lnTo>
                    <a:pt x="108" y="501"/>
                  </a:lnTo>
                  <a:lnTo>
                    <a:pt x="112" y="497"/>
                  </a:lnTo>
                  <a:lnTo>
                    <a:pt x="110" y="504"/>
                  </a:lnTo>
                  <a:lnTo>
                    <a:pt x="101" y="518"/>
                  </a:lnTo>
                  <a:lnTo>
                    <a:pt x="98" y="522"/>
                  </a:lnTo>
                  <a:lnTo>
                    <a:pt x="96" y="525"/>
                  </a:lnTo>
                  <a:close/>
                  <a:moveTo>
                    <a:pt x="82" y="525"/>
                  </a:moveTo>
                  <a:lnTo>
                    <a:pt x="78" y="525"/>
                  </a:lnTo>
                  <a:lnTo>
                    <a:pt x="79" y="523"/>
                  </a:lnTo>
                  <a:lnTo>
                    <a:pt x="89" y="510"/>
                  </a:lnTo>
                  <a:lnTo>
                    <a:pt x="93" y="505"/>
                  </a:lnTo>
                  <a:lnTo>
                    <a:pt x="91" y="511"/>
                  </a:lnTo>
                  <a:lnTo>
                    <a:pt x="82" y="525"/>
                  </a:lnTo>
                  <a:close/>
                  <a:moveTo>
                    <a:pt x="68" y="525"/>
                  </a:moveTo>
                  <a:lnTo>
                    <a:pt x="65" y="525"/>
                  </a:lnTo>
                  <a:lnTo>
                    <a:pt x="73" y="514"/>
                  </a:lnTo>
                  <a:lnTo>
                    <a:pt x="77" y="511"/>
                  </a:lnTo>
                  <a:lnTo>
                    <a:pt x="74" y="514"/>
                  </a:lnTo>
                  <a:lnTo>
                    <a:pt x="68" y="525"/>
                  </a:lnTo>
                  <a:close/>
                  <a:moveTo>
                    <a:pt x="57" y="525"/>
                  </a:moveTo>
                  <a:lnTo>
                    <a:pt x="53" y="525"/>
                  </a:lnTo>
                  <a:lnTo>
                    <a:pt x="59" y="517"/>
                  </a:lnTo>
                  <a:lnTo>
                    <a:pt x="61" y="514"/>
                  </a:lnTo>
                  <a:lnTo>
                    <a:pt x="60" y="518"/>
                  </a:lnTo>
                  <a:lnTo>
                    <a:pt x="57" y="525"/>
                  </a:lnTo>
                  <a:close/>
                  <a:moveTo>
                    <a:pt x="45" y="525"/>
                  </a:moveTo>
                  <a:lnTo>
                    <a:pt x="41" y="525"/>
                  </a:lnTo>
                  <a:lnTo>
                    <a:pt x="47" y="518"/>
                  </a:lnTo>
                  <a:lnTo>
                    <a:pt x="49" y="516"/>
                  </a:lnTo>
                  <a:lnTo>
                    <a:pt x="48" y="519"/>
                  </a:lnTo>
                  <a:lnTo>
                    <a:pt x="45" y="525"/>
                  </a:lnTo>
                  <a:close/>
                  <a:moveTo>
                    <a:pt x="33" y="525"/>
                  </a:moveTo>
                  <a:lnTo>
                    <a:pt x="30" y="525"/>
                  </a:lnTo>
                  <a:lnTo>
                    <a:pt x="35" y="518"/>
                  </a:lnTo>
                  <a:lnTo>
                    <a:pt x="39" y="516"/>
                  </a:lnTo>
                  <a:lnTo>
                    <a:pt x="38" y="518"/>
                  </a:lnTo>
                  <a:lnTo>
                    <a:pt x="33" y="525"/>
                  </a:lnTo>
                  <a:close/>
                  <a:moveTo>
                    <a:pt x="23" y="525"/>
                  </a:moveTo>
                  <a:lnTo>
                    <a:pt x="20" y="525"/>
                  </a:lnTo>
                  <a:lnTo>
                    <a:pt x="27" y="516"/>
                  </a:lnTo>
                  <a:lnTo>
                    <a:pt x="29" y="512"/>
                  </a:lnTo>
                  <a:lnTo>
                    <a:pt x="28" y="517"/>
                  </a:lnTo>
                  <a:lnTo>
                    <a:pt x="23" y="525"/>
                  </a:lnTo>
                  <a:close/>
                  <a:moveTo>
                    <a:pt x="13" y="525"/>
                  </a:moveTo>
                  <a:lnTo>
                    <a:pt x="9" y="525"/>
                  </a:lnTo>
                  <a:lnTo>
                    <a:pt x="19" y="512"/>
                  </a:lnTo>
                  <a:lnTo>
                    <a:pt x="23" y="507"/>
                  </a:lnTo>
                  <a:lnTo>
                    <a:pt x="21" y="512"/>
                  </a:lnTo>
                  <a:lnTo>
                    <a:pt x="13" y="525"/>
                  </a:lnTo>
                  <a:close/>
                  <a:moveTo>
                    <a:pt x="3" y="525"/>
                  </a:moveTo>
                  <a:lnTo>
                    <a:pt x="0" y="525"/>
                  </a:lnTo>
                  <a:lnTo>
                    <a:pt x="13" y="506"/>
                  </a:lnTo>
                  <a:lnTo>
                    <a:pt x="19" y="499"/>
                  </a:lnTo>
                  <a:lnTo>
                    <a:pt x="15" y="507"/>
                  </a:lnTo>
                  <a:lnTo>
                    <a:pt x="3" y="525"/>
                  </a:lnTo>
                  <a:close/>
                  <a:moveTo>
                    <a:pt x="52" y="455"/>
                  </a:moveTo>
                  <a:lnTo>
                    <a:pt x="65" y="434"/>
                  </a:lnTo>
                  <a:lnTo>
                    <a:pt x="71" y="424"/>
                  </a:lnTo>
                  <a:lnTo>
                    <a:pt x="64" y="431"/>
                  </a:lnTo>
                  <a:lnTo>
                    <a:pt x="49" y="451"/>
                  </a:lnTo>
                  <a:lnTo>
                    <a:pt x="36" y="473"/>
                  </a:lnTo>
                  <a:lnTo>
                    <a:pt x="30" y="482"/>
                  </a:lnTo>
                  <a:lnTo>
                    <a:pt x="38" y="474"/>
                  </a:lnTo>
                  <a:lnTo>
                    <a:pt x="52" y="455"/>
                  </a:lnTo>
                  <a:close/>
                  <a:moveTo>
                    <a:pt x="105" y="378"/>
                  </a:moveTo>
                  <a:lnTo>
                    <a:pt x="120" y="356"/>
                  </a:lnTo>
                  <a:lnTo>
                    <a:pt x="125" y="346"/>
                  </a:lnTo>
                  <a:lnTo>
                    <a:pt x="118" y="354"/>
                  </a:lnTo>
                  <a:lnTo>
                    <a:pt x="103" y="374"/>
                  </a:lnTo>
                  <a:lnTo>
                    <a:pt x="89" y="396"/>
                  </a:lnTo>
                  <a:lnTo>
                    <a:pt x="83" y="406"/>
                  </a:lnTo>
                  <a:lnTo>
                    <a:pt x="90" y="398"/>
                  </a:lnTo>
                  <a:lnTo>
                    <a:pt x="105" y="378"/>
                  </a:lnTo>
                  <a:close/>
                  <a:moveTo>
                    <a:pt x="162" y="298"/>
                  </a:moveTo>
                  <a:lnTo>
                    <a:pt x="178" y="276"/>
                  </a:lnTo>
                  <a:lnTo>
                    <a:pt x="184" y="265"/>
                  </a:lnTo>
                  <a:lnTo>
                    <a:pt x="177" y="273"/>
                  </a:lnTo>
                  <a:lnTo>
                    <a:pt x="160" y="295"/>
                  </a:lnTo>
                  <a:lnTo>
                    <a:pt x="145" y="317"/>
                  </a:lnTo>
                  <a:lnTo>
                    <a:pt x="139" y="327"/>
                  </a:lnTo>
                  <a:lnTo>
                    <a:pt x="146" y="320"/>
                  </a:lnTo>
                  <a:lnTo>
                    <a:pt x="162" y="298"/>
                  </a:lnTo>
                  <a:close/>
                  <a:moveTo>
                    <a:pt x="223" y="214"/>
                  </a:moveTo>
                  <a:lnTo>
                    <a:pt x="238" y="191"/>
                  </a:lnTo>
                  <a:lnTo>
                    <a:pt x="245" y="181"/>
                  </a:lnTo>
                  <a:lnTo>
                    <a:pt x="237" y="188"/>
                  </a:lnTo>
                  <a:lnTo>
                    <a:pt x="221" y="210"/>
                  </a:lnTo>
                  <a:lnTo>
                    <a:pt x="204" y="234"/>
                  </a:lnTo>
                  <a:lnTo>
                    <a:pt x="198" y="245"/>
                  </a:lnTo>
                  <a:lnTo>
                    <a:pt x="205" y="236"/>
                  </a:lnTo>
                  <a:lnTo>
                    <a:pt x="223" y="214"/>
                  </a:lnTo>
                  <a:close/>
                  <a:moveTo>
                    <a:pt x="287" y="127"/>
                  </a:moveTo>
                  <a:lnTo>
                    <a:pt x="304" y="103"/>
                  </a:lnTo>
                  <a:lnTo>
                    <a:pt x="311" y="91"/>
                  </a:lnTo>
                  <a:lnTo>
                    <a:pt x="303" y="101"/>
                  </a:lnTo>
                  <a:lnTo>
                    <a:pt x="285" y="124"/>
                  </a:lnTo>
                  <a:lnTo>
                    <a:pt x="275" y="137"/>
                  </a:lnTo>
                  <a:lnTo>
                    <a:pt x="267" y="148"/>
                  </a:lnTo>
                  <a:lnTo>
                    <a:pt x="262" y="156"/>
                  </a:lnTo>
                  <a:lnTo>
                    <a:pt x="261" y="159"/>
                  </a:lnTo>
                  <a:lnTo>
                    <a:pt x="268" y="151"/>
                  </a:lnTo>
                  <a:lnTo>
                    <a:pt x="287" y="127"/>
                  </a:lnTo>
                  <a:close/>
                  <a:moveTo>
                    <a:pt x="355" y="37"/>
                  </a:moveTo>
                  <a:lnTo>
                    <a:pt x="365" y="24"/>
                  </a:lnTo>
                  <a:lnTo>
                    <a:pt x="374" y="12"/>
                  </a:lnTo>
                  <a:lnTo>
                    <a:pt x="379" y="4"/>
                  </a:lnTo>
                  <a:lnTo>
                    <a:pt x="381" y="0"/>
                  </a:lnTo>
                  <a:lnTo>
                    <a:pt x="371" y="9"/>
                  </a:lnTo>
                  <a:lnTo>
                    <a:pt x="352" y="33"/>
                  </a:lnTo>
                  <a:lnTo>
                    <a:pt x="342" y="47"/>
                  </a:lnTo>
                  <a:lnTo>
                    <a:pt x="335" y="58"/>
                  </a:lnTo>
                  <a:lnTo>
                    <a:pt x="329" y="66"/>
                  </a:lnTo>
                  <a:lnTo>
                    <a:pt x="327" y="70"/>
                  </a:lnTo>
                  <a:lnTo>
                    <a:pt x="336" y="62"/>
                  </a:lnTo>
                  <a:lnTo>
                    <a:pt x="355" y="37"/>
                  </a:lnTo>
                  <a:close/>
                  <a:moveTo>
                    <a:pt x="34" y="491"/>
                  </a:moveTo>
                  <a:lnTo>
                    <a:pt x="41" y="484"/>
                  </a:lnTo>
                  <a:lnTo>
                    <a:pt x="54" y="465"/>
                  </a:lnTo>
                  <a:lnTo>
                    <a:pt x="67" y="444"/>
                  </a:lnTo>
                  <a:lnTo>
                    <a:pt x="72" y="435"/>
                  </a:lnTo>
                  <a:lnTo>
                    <a:pt x="66" y="442"/>
                  </a:lnTo>
                  <a:lnTo>
                    <a:pt x="53" y="461"/>
                  </a:lnTo>
                  <a:lnTo>
                    <a:pt x="40" y="481"/>
                  </a:lnTo>
                  <a:lnTo>
                    <a:pt x="34" y="491"/>
                  </a:lnTo>
                  <a:close/>
                  <a:moveTo>
                    <a:pt x="125" y="360"/>
                  </a:moveTo>
                  <a:lnTo>
                    <a:pt x="118" y="367"/>
                  </a:lnTo>
                  <a:lnTo>
                    <a:pt x="104" y="387"/>
                  </a:lnTo>
                  <a:lnTo>
                    <a:pt x="90" y="407"/>
                  </a:lnTo>
                  <a:lnTo>
                    <a:pt x="85" y="417"/>
                  </a:lnTo>
                  <a:lnTo>
                    <a:pt x="91" y="410"/>
                  </a:lnTo>
                  <a:lnTo>
                    <a:pt x="105" y="391"/>
                  </a:lnTo>
                  <a:lnTo>
                    <a:pt x="120" y="369"/>
                  </a:lnTo>
                  <a:lnTo>
                    <a:pt x="125" y="360"/>
                  </a:lnTo>
                  <a:close/>
                  <a:moveTo>
                    <a:pt x="160" y="314"/>
                  </a:moveTo>
                  <a:lnTo>
                    <a:pt x="175" y="292"/>
                  </a:lnTo>
                  <a:lnTo>
                    <a:pt x="181" y="282"/>
                  </a:lnTo>
                  <a:lnTo>
                    <a:pt x="174" y="290"/>
                  </a:lnTo>
                  <a:lnTo>
                    <a:pt x="159" y="310"/>
                  </a:lnTo>
                  <a:lnTo>
                    <a:pt x="143" y="331"/>
                  </a:lnTo>
                  <a:lnTo>
                    <a:pt x="139" y="342"/>
                  </a:lnTo>
                  <a:lnTo>
                    <a:pt x="145" y="334"/>
                  </a:lnTo>
                  <a:lnTo>
                    <a:pt x="160" y="314"/>
                  </a:lnTo>
                  <a:close/>
                  <a:moveTo>
                    <a:pt x="218" y="234"/>
                  </a:moveTo>
                  <a:lnTo>
                    <a:pt x="234" y="211"/>
                  </a:lnTo>
                  <a:lnTo>
                    <a:pt x="240" y="201"/>
                  </a:lnTo>
                  <a:lnTo>
                    <a:pt x="232" y="208"/>
                  </a:lnTo>
                  <a:lnTo>
                    <a:pt x="216" y="229"/>
                  </a:lnTo>
                  <a:lnTo>
                    <a:pt x="200" y="252"/>
                  </a:lnTo>
                  <a:lnTo>
                    <a:pt x="194" y="263"/>
                  </a:lnTo>
                  <a:lnTo>
                    <a:pt x="202" y="255"/>
                  </a:lnTo>
                  <a:lnTo>
                    <a:pt x="218" y="234"/>
                  </a:lnTo>
                  <a:close/>
                  <a:moveTo>
                    <a:pt x="280" y="150"/>
                  </a:moveTo>
                  <a:lnTo>
                    <a:pt x="297" y="126"/>
                  </a:lnTo>
                  <a:lnTo>
                    <a:pt x="303" y="115"/>
                  </a:lnTo>
                  <a:lnTo>
                    <a:pt x="295" y="124"/>
                  </a:lnTo>
                  <a:lnTo>
                    <a:pt x="278" y="146"/>
                  </a:lnTo>
                  <a:lnTo>
                    <a:pt x="261" y="170"/>
                  </a:lnTo>
                  <a:lnTo>
                    <a:pt x="255" y="181"/>
                  </a:lnTo>
                  <a:lnTo>
                    <a:pt x="262" y="172"/>
                  </a:lnTo>
                  <a:lnTo>
                    <a:pt x="280" y="150"/>
                  </a:lnTo>
                  <a:close/>
                  <a:moveTo>
                    <a:pt x="345" y="63"/>
                  </a:moveTo>
                  <a:lnTo>
                    <a:pt x="363" y="39"/>
                  </a:lnTo>
                  <a:lnTo>
                    <a:pt x="370" y="27"/>
                  </a:lnTo>
                  <a:lnTo>
                    <a:pt x="362" y="36"/>
                  </a:lnTo>
                  <a:lnTo>
                    <a:pt x="343" y="59"/>
                  </a:lnTo>
                  <a:lnTo>
                    <a:pt x="333" y="72"/>
                  </a:lnTo>
                  <a:lnTo>
                    <a:pt x="325" y="83"/>
                  </a:lnTo>
                  <a:lnTo>
                    <a:pt x="320" y="91"/>
                  </a:lnTo>
                  <a:lnTo>
                    <a:pt x="318" y="95"/>
                  </a:lnTo>
                  <a:lnTo>
                    <a:pt x="327" y="87"/>
                  </a:lnTo>
                  <a:lnTo>
                    <a:pt x="345" y="63"/>
                  </a:lnTo>
                  <a:close/>
                  <a:moveTo>
                    <a:pt x="41" y="497"/>
                  </a:moveTo>
                  <a:lnTo>
                    <a:pt x="47" y="489"/>
                  </a:lnTo>
                  <a:lnTo>
                    <a:pt x="60" y="472"/>
                  </a:lnTo>
                  <a:lnTo>
                    <a:pt x="72" y="453"/>
                  </a:lnTo>
                  <a:lnTo>
                    <a:pt x="77" y="443"/>
                  </a:lnTo>
                  <a:lnTo>
                    <a:pt x="71" y="450"/>
                  </a:lnTo>
                  <a:lnTo>
                    <a:pt x="58" y="468"/>
                  </a:lnTo>
                  <a:lnTo>
                    <a:pt x="45" y="487"/>
                  </a:lnTo>
                  <a:lnTo>
                    <a:pt x="41" y="497"/>
                  </a:lnTo>
                  <a:close/>
                  <a:moveTo>
                    <a:pt x="89" y="426"/>
                  </a:moveTo>
                  <a:lnTo>
                    <a:pt x="95" y="419"/>
                  </a:lnTo>
                  <a:lnTo>
                    <a:pt x="109" y="400"/>
                  </a:lnTo>
                  <a:lnTo>
                    <a:pt x="122" y="380"/>
                  </a:lnTo>
                  <a:lnTo>
                    <a:pt x="128" y="372"/>
                  </a:lnTo>
                  <a:lnTo>
                    <a:pt x="121" y="378"/>
                  </a:lnTo>
                  <a:lnTo>
                    <a:pt x="106" y="397"/>
                  </a:lnTo>
                  <a:lnTo>
                    <a:pt x="93" y="417"/>
                  </a:lnTo>
                  <a:lnTo>
                    <a:pt x="89" y="426"/>
                  </a:lnTo>
                  <a:close/>
                  <a:moveTo>
                    <a:pt x="159" y="323"/>
                  </a:moveTo>
                  <a:lnTo>
                    <a:pt x="145" y="345"/>
                  </a:lnTo>
                  <a:lnTo>
                    <a:pt x="140" y="354"/>
                  </a:lnTo>
                  <a:lnTo>
                    <a:pt x="147" y="347"/>
                  </a:lnTo>
                  <a:lnTo>
                    <a:pt x="161" y="327"/>
                  </a:lnTo>
                  <a:lnTo>
                    <a:pt x="175" y="305"/>
                  </a:lnTo>
                  <a:lnTo>
                    <a:pt x="181" y="296"/>
                  </a:lnTo>
                  <a:lnTo>
                    <a:pt x="174" y="303"/>
                  </a:lnTo>
                  <a:lnTo>
                    <a:pt x="159" y="323"/>
                  </a:lnTo>
                  <a:close/>
                  <a:moveTo>
                    <a:pt x="217" y="249"/>
                  </a:moveTo>
                  <a:lnTo>
                    <a:pt x="232" y="228"/>
                  </a:lnTo>
                  <a:lnTo>
                    <a:pt x="237" y="217"/>
                  </a:lnTo>
                  <a:lnTo>
                    <a:pt x="230" y="226"/>
                  </a:lnTo>
                  <a:lnTo>
                    <a:pt x="215" y="246"/>
                  </a:lnTo>
                  <a:lnTo>
                    <a:pt x="199" y="267"/>
                  </a:lnTo>
                  <a:lnTo>
                    <a:pt x="194" y="278"/>
                  </a:lnTo>
                  <a:lnTo>
                    <a:pt x="202" y="271"/>
                  </a:lnTo>
                  <a:lnTo>
                    <a:pt x="217" y="249"/>
                  </a:lnTo>
                  <a:close/>
                  <a:moveTo>
                    <a:pt x="276" y="170"/>
                  </a:moveTo>
                  <a:lnTo>
                    <a:pt x="292" y="147"/>
                  </a:lnTo>
                  <a:lnTo>
                    <a:pt x="298" y="137"/>
                  </a:lnTo>
                  <a:lnTo>
                    <a:pt x="291" y="144"/>
                  </a:lnTo>
                  <a:lnTo>
                    <a:pt x="274" y="165"/>
                  </a:lnTo>
                  <a:lnTo>
                    <a:pt x="257" y="189"/>
                  </a:lnTo>
                  <a:lnTo>
                    <a:pt x="251" y="198"/>
                  </a:lnTo>
                  <a:lnTo>
                    <a:pt x="260" y="191"/>
                  </a:lnTo>
                  <a:lnTo>
                    <a:pt x="276" y="170"/>
                  </a:lnTo>
                  <a:close/>
                  <a:moveTo>
                    <a:pt x="338" y="85"/>
                  </a:moveTo>
                  <a:lnTo>
                    <a:pt x="356" y="63"/>
                  </a:lnTo>
                  <a:lnTo>
                    <a:pt x="362" y="51"/>
                  </a:lnTo>
                  <a:lnTo>
                    <a:pt x="354" y="59"/>
                  </a:lnTo>
                  <a:lnTo>
                    <a:pt x="336" y="82"/>
                  </a:lnTo>
                  <a:lnTo>
                    <a:pt x="319" y="106"/>
                  </a:lnTo>
                  <a:lnTo>
                    <a:pt x="313" y="116"/>
                  </a:lnTo>
                  <a:lnTo>
                    <a:pt x="320" y="108"/>
                  </a:lnTo>
                  <a:lnTo>
                    <a:pt x="338" y="85"/>
                  </a:lnTo>
                  <a:close/>
                  <a:moveTo>
                    <a:pt x="48" y="500"/>
                  </a:moveTo>
                  <a:lnTo>
                    <a:pt x="54" y="493"/>
                  </a:lnTo>
                  <a:lnTo>
                    <a:pt x="67" y="476"/>
                  </a:lnTo>
                  <a:lnTo>
                    <a:pt x="79" y="457"/>
                  </a:lnTo>
                  <a:lnTo>
                    <a:pt x="84" y="449"/>
                  </a:lnTo>
                  <a:lnTo>
                    <a:pt x="78" y="455"/>
                  </a:lnTo>
                  <a:lnTo>
                    <a:pt x="65" y="473"/>
                  </a:lnTo>
                  <a:lnTo>
                    <a:pt x="53" y="491"/>
                  </a:lnTo>
                  <a:lnTo>
                    <a:pt x="48" y="500"/>
                  </a:lnTo>
                  <a:close/>
                  <a:moveTo>
                    <a:pt x="95" y="432"/>
                  </a:moveTo>
                  <a:lnTo>
                    <a:pt x="102" y="426"/>
                  </a:lnTo>
                  <a:lnTo>
                    <a:pt x="115" y="407"/>
                  </a:lnTo>
                  <a:lnTo>
                    <a:pt x="128" y="388"/>
                  </a:lnTo>
                  <a:lnTo>
                    <a:pt x="133" y="380"/>
                  </a:lnTo>
                  <a:lnTo>
                    <a:pt x="125" y="386"/>
                  </a:lnTo>
                  <a:lnTo>
                    <a:pt x="112" y="404"/>
                  </a:lnTo>
                  <a:lnTo>
                    <a:pt x="99" y="424"/>
                  </a:lnTo>
                  <a:lnTo>
                    <a:pt x="95" y="432"/>
                  </a:lnTo>
                  <a:close/>
                  <a:moveTo>
                    <a:pt x="165" y="337"/>
                  </a:moveTo>
                  <a:lnTo>
                    <a:pt x="178" y="317"/>
                  </a:lnTo>
                  <a:lnTo>
                    <a:pt x="184" y="308"/>
                  </a:lnTo>
                  <a:lnTo>
                    <a:pt x="177" y="315"/>
                  </a:lnTo>
                  <a:lnTo>
                    <a:pt x="162" y="334"/>
                  </a:lnTo>
                  <a:lnTo>
                    <a:pt x="149" y="354"/>
                  </a:lnTo>
                  <a:lnTo>
                    <a:pt x="145" y="362"/>
                  </a:lnTo>
                  <a:lnTo>
                    <a:pt x="150" y="356"/>
                  </a:lnTo>
                  <a:lnTo>
                    <a:pt x="165" y="337"/>
                  </a:lnTo>
                  <a:close/>
                  <a:moveTo>
                    <a:pt x="216" y="259"/>
                  </a:moveTo>
                  <a:lnTo>
                    <a:pt x="202" y="280"/>
                  </a:lnTo>
                  <a:lnTo>
                    <a:pt x="196" y="290"/>
                  </a:lnTo>
                  <a:lnTo>
                    <a:pt x="203" y="283"/>
                  </a:lnTo>
                  <a:lnTo>
                    <a:pt x="218" y="263"/>
                  </a:lnTo>
                  <a:lnTo>
                    <a:pt x="232" y="242"/>
                  </a:lnTo>
                  <a:lnTo>
                    <a:pt x="238" y="233"/>
                  </a:lnTo>
                  <a:lnTo>
                    <a:pt x="231" y="240"/>
                  </a:lnTo>
                  <a:lnTo>
                    <a:pt x="216" y="259"/>
                  </a:lnTo>
                  <a:close/>
                  <a:moveTo>
                    <a:pt x="274" y="186"/>
                  </a:moveTo>
                  <a:lnTo>
                    <a:pt x="289" y="164"/>
                  </a:lnTo>
                  <a:lnTo>
                    <a:pt x="295" y="154"/>
                  </a:lnTo>
                  <a:lnTo>
                    <a:pt x="288" y="162"/>
                  </a:lnTo>
                  <a:lnTo>
                    <a:pt x="272" y="182"/>
                  </a:lnTo>
                  <a:lnTo>
                    <a:pt x="257" y="204"/>
                  </a:lnTo>
                  <a:lnTo>
                    <a:pt x="251" y="214"/>
                  </a:lnTo>
                  <a:lnTo>
                    <a:pt x="259" y="207"/>
                  </a:lnTo>
                  <a:lnTo>
                    <a:pt x="274" y="186"/>
                  </a:lnTo>
                  <a:close/>
                  <a:moveTo>
                    <a:pt x="332" y="102"/>
                  </a:moveTo>
                  <a:lnTo>
                    <a:pt x="316" y="125"/>
                  </a:lnTo>
                  <a:lnTo>
                    <a:pt x="310" y="135"/>
                  </a:lnTo>
                  <a:lnTo>
                    <a:pt x="318" y="127"/>
                  </a:lnTo>
                  <a:lnTo>
                    <a:pt x="335" y="106"/>
                  </a:lnTo>
                  <a:lnTo>
                    <a:pt x="351" y="83"/>
                  </a:lnTo>
                  <a:lnTo>
                    <a:pt x="357" y="72"/>
                  </a:lnTo>
                  <a:lnTo>
                    <a:pt x="349" y="81"/>
                  </a:lnTo>
                  <a:lnTo>
                    <a:pt x="332" y="102"/>
                  </a:lnTo>
                  <a:close/>
                  <a:moveTo>
                    <a:pt x="59" y="501"/>
                  </a:moveTo>
                  <a:lnTo>
                    <a:pt x="65" y="495"/>
                  </a:lnTo>
                  <a:lnTo>
                    <a:pt x="77" y="478"/>
                  </a:lnTo>
                  <a:lnTo>
                    <a:pt x="89" y="461"/>
                  </a:lnTo>
                  <a:lnTo>
                    <a:pt x="92" y="453"/>
                  </a:lnTo>
                  <a:lnTo>
                    <a:pt x="87" y="459"/>
                  </a:lnTo>
                  <a:lnTo>
                    <a:pt x="74" y="475"/>
                  </a:lnTo>
                  <a:lnTo>
                    <a:pt x="64" y="493"/>
                  </a:lnTo>
                  <a:lnTo>
                    <a:pt x="59" y="501"/>
                  </a:lnTo>
                  <a:close/>
                  <a:moveTo>
                    <a:pt x="104" y="437"/>
                  </a:moveTo>
                  <a:lnTo>
                    <a:pt x="110" y="430"/>
                  </a:lnTo>
                  <a:lnTo>
                    <a:pt x="122" y="413"/>
                  </a:lnTo>
                  <a:lnTo>
                    <a:pt x="135" y="394"/>
                  </a:lnTo>
                  <a:lnTo>
                    <a:pt x="139" y="386"/>
                  </a:lnTo>
                  <a:lnTo>
                    <a:pt x="133" y="392"/>
                  </a:lnTo>
                  <a:lnTo>
                    <a:pt x="121" y="410"/>
                  </a:lnTo>
                  <a:lnTo>
                    <a:pt x="108" y="428"/>
                  </a:lnTo>
                  <a:lnTo>
                    <a:pt x="104" y="437"/>
                  </a:lnTo>
                  <a:close/>
                  <a:moveTo>
                    <a:pt x="150" y="369"/>
                  </a:moveTo>
                  <a:lnTo>
                    <a:pt x="156" y="364"/>
                  </a:lnTo>
                  <a:lnTo>
                    <a:pt x="171" y="345"/>
                  </a:lnTo>
                  <a:lnTo>
                    <a:pt x="184" y="325"/>
                  </a:lnTo>
                  <a:lnTo>
                    <a:pt x="188" y="317"/>
                  </a:lnTo>
                  <a:lnTo>
                    <a:pt x="183" y="323"/>
                  </a:lnTo>
                  <a:lnTo>
                    <a:pt x="168" y="341"/>
                  </a:lnTo>
                  <a:lnTo>
                    <a:pt x="155" y="360"/>
                  </a:lnTo>
                  <a:lnTo>
                    <a:pt x="150" y="369"/>
                  </a:lnTo>
                  <a:close/>
                  <a:moveTo>
                    <a:pt x="222" y="274"/>
                  </a:moveTo>
                  <a:lnTo>
                    <a:pt x="236" y="254"/>
                  </a:lnTo>
                  <a:lnTo>
                    <a:pt x="241" y="245"/>
                  </a:lnTo>
                  <a:lnTo>
                    <a:pt x="234" y="251"/>
                  </a:lnTo>
                  <a:lnTo>
                    <a:pt x="219" y="270"/>
                  </a:lnTo>
                  <a:lnTo>
                    <a:pt x="205" y="290"/>
                  </a:lnTo>
                  <a:lnTo>
                    <a:pt x="200" y="299"/>
                  </a:lnTo>
                  <a:lnTo>
                    <a:pt x="207" y="293"/>
                  </a:lnTo>
                  <a:lnTo>
                    <a:pt x="222" y="274"/>
                  </a:lnTo>
                  <a:close/>
                  <a:moveTo>
                    <a:pt x="274" y="196"/>
                  </a:moveTo>
                  <a:lnTo>
                    <a:pt x="259" y="217"/>
                  </a:lnTo>
                  <a:lnTo>
                    <a:pt x="254" y="227"/>
                  </a:lnTo>
                  <a:lnTo>
                    <a:pt x="261" y="220"/>
                  </a:lnTo>
                  <a:lnTo>
                    <a:pt x="276" y="200"/>
                  </a:lnTo>
                  <a:lnTo>
                    <a:pt x="291" y="179"/>
                  </a:lnTo>
                  <a:lnTo>
                    <a:pt x="295" y="169"/>
                  </a:lnTo>
                  <a:lnTo>
                    <a:pt x="289" y="176"/>
                  </a:lnTo>
                  <a:lnTo>
                    <a:pt x="274" y="196"/>
                  </a:lnTo>
                  <a:close/>
                  <a:moveTo>
                    <a:pt x="333" y="122"/>
                  </a:moveTo>
                  <a:lnTo>
                    <a:pt x="349" y="101"/>
                  </a:lnTo>
                  <a:lnTo>
                    <a:pt x="355" y="90"/>
                  </a:lnTo>
                  <a:lnTo>
                    <a:pt x="348" y="99"/>
                  </a:lnTo>
                  <a:lnTo>
                    <a:pt x="331" y="119"/>
                  </a:lnTo>
                  <a:lnTo>
                    <a:pt x="316" y="140"/>
                  </a:lnTo>
                  <a:lnTo>
                    <a:pt x="310" y="151"/>
                  </a:lnTo>
                  <a:lnTo>
                    <a:pt x="317" y="144"/>
                  </a:lnTo>
                  <a:lnTo>
                    <a:pt x="333" y="122"/>
                  </a:lnTo>
                  <a:close/>
                  <a:moveTo>
                    <a:pt x="86" y="475"/>
                  </a:moveTo>
                  <a:lnTo>
                    <a:pt x="76" y="492"/>
                  </a:lnTo>
                  <a:lnTo>
                    <a:pt x="72" y="500"/>
                  </a:lnTo>
                  <a:lnTo>
                    <a:pt x="77" y="494"/>
                  </a:lnTo>
                  <a:lnTo>
                    <a:pt x="89" y="478"/>
                  </a:lnTo>
                  <a:lnTo>
                    <a:pt x="99" y="461"/>
                  </a:lnTo>
                  <a:lnTo>
                    <a:pt x="104" y="453"/>
                  </a:lnTo>
                  <a:lnTo>
                    <a:pt x="98" y="459"/>
                  </a:lnTo>
                  <a:lnTo>
                    <a:pt x="86" y="475"/>
                  </a:lnTo>
                  <a:close/>
                  <a:moveTo>
                    <a:pt x="115" y="438"/>
                  </a:moveTo>
                  <a:lnTo>
                    <a:pt x="120" y="432"/>
                  </a:lnTo>
                  <a:lnTo>
                    <a:pt x="133" y="416"/>
                  </a:lnTo>
                  <a:lnTo>
                    <a:pt x="145" y="398"/>
                  </a:lnTo>
                  <a:lnTo>
                    <a:pt x="148" y="390"/>
                  </a:lnTo>
                  <a:lnTo>
                    <a:pt x="142" y="396"/>
                  </a:lnTo>
                  <a:lnTo>
                    <a:pt x="130" y="412"/>
                  </a:lnTo>
                  <a:lnTo>
                    <a:pt x="118" y="430"/>
                  </a:lnTo>
                  <a:lnTo>
                    <a:pt x="115" y="438"/>
                  </a:lnTo>
                  <a:close/>
                  <a:moveTo>
                    <a:pt x="160" y="374"/>
                  </a:moveTo>
                  <a:lnTo>
                    <a:pt x="166" y="368"/>
                  </a:lnTo>
                  <a:lnTo>
                    <a:pt x="179" y="350"/>
                  </a:lnTo>
                  <a:lnTo>
                    <a:pt x="191" y="331"/>
                  </a:lnTo>
                  <a:lnTo>
                    <a:pt x="196" y="323"/>
                  </a:lnTo>
                  <a:lnTo>
                    <a:pt x="190" y="329"/>
                  </a:lnTo>
                  <a:lnTo>
                    <a:pt x="177" y="347"/>
                  </a:lnTo>
                  <a:lnTo>
                    <a:pt x="164" y="365"/>
                  </a:lnTo>
                  <a:lnTo>
                    <a:pt x="160" y="374"/>
                  </a:lnTo>
                  <a:close/>
                  <a:moveTo>
                    <a:pt x="225" y="278"/>
                  </a:moveTo>
                  <a:lnTo>
                    <a:pt x="212" y="298"/>
                  </a:lnTo>
                  <a:lnTo>
                    <a:pt x="207" y="306"/>
                  </a:lnTo>
                  <a:lnTo>
                    <a:pt x="213" y="301"/>
                  </a:lnTo>
                  <a:lnTo>
                    <a:pt x="228" y="282"/>
                  </a:lnTo>
                  <a:lnTo>
                    <a:pt x="241" y="263"/>
                  </a:lnTo>
                  <a:lnTo>
                    <a:pt x="245" y="254"/>
                  </a:lnTo>
                  <a:lnTo>
                    <a:pt x="240" y="260"/>
                  </a:lnTo>
                  <a:lnTo>
                    <a:pt x="225" y="278"/>
                  </a:lnTo>
                  <a:close/>
                  <a:moveTo>
                    <a:pt x="278" y="207"/>
                  </a:moveTo>
                  <a:lnTo>
                    <a:pt x="263" y="227"/>
                  </a:lnTo>
                  <a:lnTo>
                    <a:pt x="259" y="236"/>
                  </a:lnTo>
                  <a:lnTo>
                    <a:pt x="264" y="230"/>
                  </a:lnTo>
                  <a:lnTo>
                    <a:pt x="280" y="211"/>
                  </a:lnTo>
                  <a:lnTo>
                    <a:pt x="294" y="191"/>
                  </a:lnTo>
                  <a:lnTo>
                    <a:pt x="299" y="182"/>
                  </a:lnTo>
                  <a:lnTo>
                    <a:pt x="292" y="189"/>
                  </a:lnTo>
                  <a:lnTo>
                    <a:pt x="278" y="207"/>
                  </a:lnTo>
                  <a:close/>
                  <a:moveTo>
                    <a:pt x="355" y="106"/>
                  </a:moveTo>
                  <a:lnTo>
                    <a:pt x="348" y="113"/>
                  </a:lnTo>
                  <a:lnTo>
                    <a:pt x="332" y="133"/>
                  </a:lnTo>
                  <a:lnTo>
                    <a:pt x="318" y="154"/>
                  </a:lnTo>
                  <a:lnTo>
                    <a:pt x="312" y="164"/>
                  </a:lnTo>
                  <a:lnTo>
                    <a:pt x="319" y="157"/>
                  </a:lnTo>
                  <a:lnTo>
                    <a:pt x="335" y="137"/>
                  </a:lnTo>
                  <a:lnTo>
                    <a:pt x="350" y="116"/>
                  </a:lnTo>
                  <a:lnTo>
                    <a:pt x="355" y="106"/>
                  </a:lnTo>
                  <a:close/>
                  <a:moveTo>
                    <a:pt x="86" y="497"/>
                  </a:moveTo>
                  <a:lnTo>
                    <a:pt x="91" y="491"/>
                  </a:lnTo>
                  <a:lnTo>
                    <a:pt x="103" y="475"/>
                  </a:lnTo>
                  <a:lnTo>
                    <a:pt x="114" y="460"/>
                  </a:lnTo>
                  <a:lnTo>
                    <a:pt x="117" y="451"/>
                  </a:lnTo>
                  <a:lnTo>
                    <a:pt x="112" y="457"/>
                  </a:lnTo>
                  <a:lnTo>
                    <a:pt x="101" y="473"/>
                  </a:lnTo>
                  <a:lnTo>
                    <a:pt x="90" y="489"/>
                  </a:lnTo>
                  <a:lnTo>
                    <a:pt x="86" y="497"/>
                  </a:lnTo>
                  <a:close/>
                  <a:moveTo>
                    <a:pt x="142" y="412"/>
                  </a:moveTo>
                  <a:lnTo>
                    <a:pt x="131" y="430"/>
                  </a:lnTo>
                  <a:lnTo>
                    <a:pt x="127" y="437"/>
                  </a:lnTo>
                  <a:lnTo>
                    <a:pt x="133" y="432"/>
                  </a:lnTo>
                  <a:lnTo>
                    <a:pt x="145" y="416"/>
                  </a:lnTo>
                  <a:lnTo>
                    <a:pt x="156" y="399"/>
                  </a:lnTo>
                  <a:lnTo>
                    <a:pt x="160" y="391"/>
                  </a:lnTo>
                  <a:lnTo>
                    <a:pt x="154" y="397"/>
                  </a:lnTo>
                  <a:lnTo>
                    <a:pt x="142" y="412"/>
                  </a:lnTo>
                  <a:close/>
                  <a:moveTo>
                    <a:pt x="171" y="375"/>
                  </a:moveTo>
                  <a:lnTo>
                    <a:pt x="177" y="371"/>
                  </a:lnTo>
                  <a:lnTo>
                    <a:pt x="190" y="353"/>
                  </a:lnTo>
                  <a:lnTo>
                    <a:pt x="202" y="336"/>
                  </a:lnTo>
                  <a:lnTo>
                    <a:pt x="205" y="327"/>
                  </a:lnTo>
                  <a:lnTo>
                    <a:pt x="199" y="333"/>
                  </a:lnTo>
                  <a:lnTo>
                    <a:pt x="187" y="349"/>
                  </a:lnTo>
                  <a:lnTo>
                    <a:pt x="175" y="367"/>
                  </a:lnTo>
                  <a:lnTo>
                    <a:pt x="171" y="375"/>
                  </a:lnTo>
                  <a:close/>
                  <a:moveTo>
                    <a:pt x="234" y="284"/>
                  </a:moveTo>
                  <a:lnTo>
                    <a:pt x="221" y="303"/>
                  </a:lnTo>
                  <a:lnTo>
                    <a:pt x="217" y="311"/>
                  </a:lnTo>
                  <a:lnTo>
                    <a:pt x="223" y="305"/>
                  </a:lnTo>
                  <a:lnTo>
                    <a:pt x="236" y="287"/>
                  </a:lnTo>
                  <a:lnTo>
                    <a:pt x="249" y="270"/>
                  </a:lnTo>
                  <a:lnTo>
                    <a:pt x="254" y="260"/>
                  </a:lnTo>
                  <a:lnTo>
                    <a:pt x="247" y="267"/>
                  </a:lnTo>
                  <a:lnTo>
                    <a:pt x="234" y="284"/>
                  </a:lnTo>
                  <a:close/>
                  <a:moveTo>
                    <a:pt x="284" y="216"/>
                  </a:moveTo>
                  <a:lnTo>
                    <a:pt x="270" y="235"/>
                  </a:lnTo>
                  <a:lnTo>
                    <a:pt x="266" y="245"/>
                  </a:lnTo>
                  <a:lnTo>
                    <a:pt x="272" y="238"/>
                  </a:lnTo>
                  <a:lnTo>
                    <a:pt x="286" y="220"/>
                  </a:lnTo>
                  <a:lnTo>
                    <a:pt x="300" y="201"/>
                  </a:lnTo>
                  <a:lnTo>
                    <a:pt x="305" y="191"/>
                  </a:lnTo>
                  <a:lnTo>
                    <a:pt x="298" y="197"/>
                  </a:lnTo>
                  <a:lnTo>
                    <a:pt x="284" y="216"/>
                  </a:lnTo>
                  <a:close/>
                  <a:moveTo>
                    <a:pt x="337" y="145"/>
                  </a:moveTo>
                  <a:lnTo>
                    <a:pt x="323" y="165"/>
                  </a:lnTo>
                  <a:lnTo>
                    <a:pt x="317" y="175"/>
                  </a:lnTo>
                  <a:lnTo>
                    <a:pt x="324" y="167"/>
                  </a:lnTo>
                  <a:lnTo>
                    <a:pt x="339" y="148"/>
                  </a:lnTo>
                  <a:lnTo>
                    <a:pt x="354" y="128"/>
                  </a:lnTo>
                  <a:lnTo>
                    <a:pt x="358" y="119"/>
                  </a:lnTo>
                  <a:lnTo>
                    <a:pt x="351" y="126"/>
                  </a:lnTo>
                  <a:lnTo>
                    <a:pt x="337" y="145"/>
                  </a:lnTo>
                  <a:close/>
                  <a:moveTo>
                    <a:pt x="117" y="468"/>
                  </a:moveTo>
                  <a:lnTo>
                    <a:pt x="106" y="484"/>
                  </a:lnTo>
                  <a:lnTo>
                    <a:pt x="103" y="492"/>
                  </a:lnTo>
                  <a:lnTo>
                    <a:pt x="108" y="486"/>
                  </a:lnTo>
                  <a:lnTo>
                    <a:pt x="118" y="472"/>
                  </a:lnTo>
                  <a:lnTo>
                    <a:pt x="129" y="456"/>
                  </a:lnTo>
                  <a:lnTo>
                    <a:pt x="133" y="449"/>
                  </a:lnTo>
                  <a:lnTo>
                    <a:pt x="128" y="454"/>
                  </a:lnTo>
                  <a:lnTo>
                    <a:pt x="117" y="468"/>
                  </a:lnTo>
                  <a:close/>
                  <a:moveTo>
                    <a:pt x="142" y="435"/>
                  </a:moveTo>
                  <a:lnTo>
                    <a:pt x="148" y="430"/>
                  </a:lnTo>
                  <a:lnTo>
                    <a:pt x="159" y="413"/>
                  </a:lnTo>
                  <a:lnTo>
                    <a:pt x="169" y="398"/>
                  </a:lnTo>
                  <a:lnTo>
                    <a:pt x="174" y="390"/>
                  </a:lnTo>
                  <a:lnTo>
                    <a:pt x="168" y="396"/>
                  </a:lnTo>
                  <a:lnTo>
                    <a:pt x="158" y="411"/>
                  </a:lnTo>
                  <a:lnTo>
                    <a:pt x="146" y="428"/>
                  </a:lnTo>
                  <a:lnTo>
                    <a:pt x="142" y="435"/>
                  </a:lnTo>
                  <a:close/>
                  <a:moveTo>
                    <a:pt x="199" y="350"/>
                  </a:moveTo>
                  <a:lnTo>
                    <a:pt x="188" y="368"/>
                  </a:lnTo>
                  <a:lnTo>
                    <a:pt x="184" y="375"/>
                  </a:lnTo>
                  <a:lnTo>
                    <a:pt x="190" y="371"/>
                  </a:lnTo>
                  <a:lnTo>
                    <a:pt x="202" y="354"/>
                  </a:lnTo>
                  <a:lnTo>
                    <a:pt x="213" y="337"/>
                  </a:lnTo>
                  <a:lnTo>
                    <a:pt x="217" y="329"/>
                  </a:lnTo>
                  <a:lnTo>
                    <a:pt x="211" y="335"/>
                  </a:lnTo>
                  <a:lnTo>
                    <a:pt x="199" y="350"/>
                  </a:lnTo>
                  <a:close/>
                  <a:moveTo>
                    <a:pt x="228" y="314"/>
                  </a:moveTo>
                  <a:lnTo>
                    <a:pt x="234" y="308"/>
                  </a:lnTo>
                  <a:lnTo>
                    <a:pt x="247" y="291"/>
                  </a:lnTo>
                  <a:lnTo>
                    <a:pt x="259" y="273"/>
                  </a:lnTo>
                  <a:lnTo>
                    <a:pt x="263" y="265"/>
                  </a:lnTo>
                  <a:lnTo>
                    <a:pt x="257" y="271"/>
                  </a:lnTo>
                  <a:lnTo>
                    <a:pt x="244" y="287"/>
                  </a:lnTo>
                  <a:lnTo>
                    <a:pt x="232" y="305"/>
                  </a:lnTo>
                  <a:lnTo>
                    <a:pt x="228" y="314"/>
                  </a:lnTo>
                  <a:close/>
                  <a:moveTo>
                    <a:pt x="275" y="249"/>
                  </a:moveTo>
                  <a:lnTo>
                    <a:pt x="281" y="244"/>
                  </a:lnTo>
                  <a:lnTo>
                    <a:pt x="294" y="226"/>
                  </a:lnTo>
                  <a:lnTo>
                    <a:pt x="307" y="208"/>
                  </a:lnTo>
                  <a:lnTo>
                    <a:pt x="312" y="198"/>
                  </a:lnTo>
                  <a:lnTo>
                    <a:pt x="306" y="204"/>
                  </a:lnTo>
                  <a:lnTo>
                    <a:pt x="292" y="222"/>
                  </a:lnTo>
                  <a:lnTo>
                    <a:pt x="280" y="241"/>
                  </a:lnTo>
                  <a:lnTo>
                    <a:pt x="275" y="249"/>
                  </a:lnTo>
                  <a:close/>
                  <a:moveTo>
                    <a:pt x="343" y="153"/>
                  </a:moveTo>
                  <a:lnTo>
                    <a:pt x="330" y="173"/>
                  </a:lnTo>
                  <a:lnTo>
                    <a:pt x="325" y="183"/>
                  </a:lnTo>
                  <a:lnTo>
                    <a:pt x="331" y="176"/>
                  </a:lnTo>
                  <a:lnTo>
                    <a:pt x="345" y="158"/>
                  </a:lnTo>
                  <a:lnTo>
                    <a:pt x="360" y="139"/>
                  </a:lnTo>
                  <a:lnTo>
                    <a:pt x="364" y="129"/>
                  </a:lnTo>
                  <a:lnTo>
                    <a:pt x="357" y="135"/>
                  </a:lnTo>
                  <a:lnTo>
                    <a:pt x="343" y="153"/>
                  </a:lnTo>
                  <a:close/>
                  <a:moveTo>
                    <a:pt x="137" y="466"/>
                  </a:moveTo>
                  <a:lnTo>
                    <a:pt x="147" y="450"/>
                  </a:lnTo>
                  <a:lnTo>
                    <a:pt x="150" y="443"/>
                  </a:lnTo>
                  <a:lnTo>
                    <a:pt x="146" y="448"/>
                  </a:lnTo>
                  <a:lnTo>
                    <a:pt x="135" y="462"/>
                  </a:lnTo>
                  <a:lnTo>
                    <a:pt x="125" y="478"/>
                  </a:lnTo>
                  <a:lnTo>
                    <a:pt x="122" y="485"/>
                  </a:lnTo>
                  <a:lnTo>
                    <a:pt x="127" y="479"/>
                  </a:lnTo>
                  <a:lnTo>
                    <a:pt x="137" y="466"/>
                  </a:lnTo>
                  <a:close/>
                  <a:moveTo>
                    <a:pt x="159" y="430"/>
                  </a:moveTo>
                  <a:lnTo>
                    <a:pt x="165" y="425"/>
                  </a:lnTo>
                  <a:lnTo>
                    <a:pt x="175" y="410"/>
                  </a:lnTo>
                  <a:lnTo>
                    <a:pt x="186" y="394"/>
                  </a:lnTo>
                  <a:lnTo>
                    <a:pt x="190" y="387"/>
                  </a:lnTo>
                  <a:lnTo>
                    <a:pt x="185" y="392"/>
                  </a:lnTo>
                  <a:lnTo>
                    <a:pt x="173" y="407"/>
                  </a:lnTo>
                  <a:lnTo>
                    <a:pt x="164" y="423"/>
                  </a:lnTo>
                  <a:lnTo>
                    <a:pt x="159" y="430"/>
                  </a:lnTo>
                  <a:close/>
                  <a:moveTo>
                    <a:pt x="215" y="349"/>
                  </a:moveTo>
                  <a:lnTo>
                    <a:pt x="203" y="366"/>
                  </a:lnTo>
                  <a:lnTo>
                    <a:pt x="199" y="373"/>
                  </a:lnTo>
                  <a:lnTo>
                    <a:pt x="205" y="368"/>
                  </a:lnTo>
                  <a:lnTo>
                    <a:pt x="217" y="353"/>
                  </a:lnTo>
                  <a:lnTo>
                    <a:pt x="228" y="336"/>
                  </a:lnTo>
                  <a:lnTo>
                    <a:pt x="231" y="329"/>
                  </a:lnTo>
                  <a:lnTo>
                    <a:pt x="226" y="334"/>
                  </a:lnTo>
                  <a:lnTo>
                    <a:pt x="215" y="349"/>
                  </a:lnTo>
                  <a:close/>
                  <a:moveTo>
                    <a:pt x="275" y="267"/>
                  </a:moveTo>
                  <a:lnTo>
                    <a:pt x="270" y="273"/>
                  </a:lnTo>
                  <a:lnTo>
                    <a:pt x="257" y="289"/>
                  </a:lnTo>
                  <a:lnTo>
                    <a:pt x="245" y="306"/>
                  </a:lnTo>
                  <a:lnTo>
                    <a:pt x="242" y="315"/>
                  </a:lnTo>
                  <a:lnTo>
                    <a:pt x="248" y="309"/>
                  </a:lnTo>
                  <a:lnTo>
                    <a:pt x="260" y="292"/>
                  </a:lnTo>
                  <a:lnTo>
                    <a:pt x="272" y="276"/>
                  </a:lnTo>
                  <a:lnTo>
                    <a:pt x="275" y="267"/>
                  </a:lnTo>
                  <a:close/>
                  <a:moveTo>
                    <a:pt x="323" y="204"/>
                  </a:moveTo>
                  <a:lnTo>
                    <a:pt x="317" y="209"/>
                  </a:lnTo>
                  <a:lnTo>
                    <a:pt x="304" y="227"/>
                  </a:lnTo>
                  <a:lnTo>
                    <a:pt x="291" y="244"/>
                  </a:lnTo>
                  <a:lnTo>
                    <a:pt x="287" y="253"/>
                  </a:lnTo>
                  <a:lnTo>
                    <a:pt x="293" y="247"/>
                  </a:lnTo>
                  <a:lnTo>
                    <a:pt x="306" y="230"/>
                  </a:lnTo>
                  <a:lnTo>
                    <a:pt x="318" y="213"/>
                  </a:lnTo>
                  <a:lnTo>
                    <a:pt x="323" y="204"/>
                  </a:lnTo>
                  <a:close/>
                  <a:moveTo>
                    <a:pt x="335" y="188"/>
                  </a:moveTo>
                  <a:lnTo>
                    <a:pt x="341" y="182"/>
                  </a:lnTo>
                  <a:lnTo>
                    <a:pt x="355" y="165"/>
                  </a:lnTo>
                  <a:lnTo>
                    <a:pt x="368" y="146"/>
                  </a:lnTo>
                  <a:lnTo>
                    <a:pt x="373" y="138"/>
                  </a:lnTo>
                  <a:lnTo>
                    <a:pt x="367" y="144"/>
                  </a:lnTo>
                  <a:lnTo>
                    <a:pt x="352" y="160"/>
                  </a:lnTo>
                  <a:lnTo>
                    <a:pt x="339" y="179"/>
                  </a:lnTo>
                  <a:lnTo>
                    <a:pt x="335" y="188"/>
                  </a:lnTo>
                  <a:close/>
                  <a:moveTo>
                    <a:pt x="169" y="436"/>
                  </a:moveTo>
                  <a:lnTo>
                    <a:pt x="165" y="441"/>
                  </a:lnTo>
                  <a:lnTo>
                    <a:pt x="155" y="454"/>
                  </a:lnTo>
                  <a:lnTo>
                    <a:pt x="146" y="468"/>
                  </a:lnTo>
                  <a:lnTo>
                    <a:pt x="142" y="475"/>
                  </a:lnTo>
                  <a:lnTo>
                    <a:pt x="147" y="470"/>
                  </a:lnTo>
                  <a:lnTo>
                    <a:pt x="158" y="457"/>
                  </a:lnTo>
                  <a:lnTo>
                    <a:pt x="166" y="443"/>
                  </a:lnTo>
                  <a:lnTo>
                    <a:pt x="169" y="436"/>
                  </a:lnTo>
                  <a:close/>
                  <a:moveTo>
                    <a:pt x="207" y="383"/>
                  </a:moveTo>
                  <a:lnTo>
                    <a:pt x="203" y="387"/>
                  </a:lnTo>
                  <a:lnTo>
                    <a:pt x="192" y="402"/>
                  </a:lnTo>
                  <a:lnTo>
                    <a:pt x="183" y="416"/>
                  </a:lnTo>
                  <a:lnTo>
                    <a:pt x="179" y="423"/>
                  </a:lnTo>
                  <a:lnTo>
                    <a:pt x="184" y="418"/>
                  </a:lnTo>
                  <a:lnTo>
                    <a:pt x="194" y="405"/>
                  </a:lnTo>
                  <a:lnTo>
                    <a:pt x="204" y="390"/>
                  </a:lnTo>
                  <a:lnTo>
                    <a:pt x="207" y="383"/>
                  </a:lnTo>
                  <a:close/>
                  <a:moveTo>
                    <a:pt x="234" y="349"/>
                  </a:moveTo>
                  <a:lnTo>
                    <a:pt x="244" y="334"/>
                  </a:lnTo>
                  <a:lnTo>
                    <a:pt x="248" y="327"/>
                  </a:lnTo>
                  <a:lnTo>
                    <a:pt x="243" y="331"/>
                  </a:lnTo>
                  <a:lnTo>
                    <a:pt x="231" y="346"/>
                  </a:lnTo>
                  <a:lnTo>
                    <a:pt x="221" y="362"/>
                  </a:lnTo>
                  <a:lnTo>
                    <a:pt x="217" y="369"/>
                  </a:lnTo>
                  <a:lnTo>
                    <a:pt x="222" y="365"/>
                  </a:lnTo>
                  <a:lnTo>
                    <a:pt x="234" y="349"/>
                  </a:lnTo>
                  <a:close/>
                  <a:moveTo>
                    <a:pt x="275" y="292"/>
                  </a:moveTo>
                  <a:lnTo>
                    <a:pt x="287" y="276"/>
                  </a:lnTo>
                  <a:lnTo>
                    <a:pt x="291" y="267"/>
                  </a:lnTo>
                  <a:lnTo>
                    <a:pt x="285" y="273"/>
                  </a:lnTo>
                  <a:lnTo>
                    <a:pt x="273" y="289"/>
                  </a:lnTo>
                  <a:lnTo>
                    <a:pt x="262" y="305"/>
                  </a:lnTo>
                  <a:lnTo>
                    <a:pt x="257" y="312"/>
                  </a:lnTo>
                  <a:lnTo>
                    <a:pt x="263" y="308"/>
                  </a:lnTo>
                  <a:lnTo>
                    <a:pt x="275" y="292"/>
                  </a:lnTo>
                  <a:close/>
                  <a:moveTo>
                    <a:pt x="336" y="207"/>
                  </a:moveTo>
                  <a:lnTo>
                    <a:pt x="330" y="213"/>
                  </a:lnTo>
                  <a:lnTo>
                    <a:pt x="317" y="228"/>
                  </a:lnTo>
                  <a:lnTo>
                    <a:pt x="305" y="245"/>
                  </a:lnTo>
                  <a:lnTo>
                    <a:pt x="301" y="253"/>
                  </a:lnTo>
                  <a:lnTo>
                    <a:pt x="307" y="248"/>
                  </a:lnTo>
                  <a:lnTo>
                    <a:pt x="319" y="232"/>
                  </a:lnTo>
                  <a:lnTo>
                    <a:pt x="331" y="215"/>
                  </a:lnTo>
                  <a:lnTo>
                    <a:pt x="336" y="207"/>
                  </a:lnTo>
                  <a:close/>
                  <a:moveTo>
                    <a:pt x="346" y="191"/>
                  </a:moveTo>
                  <a:lnTo>
                    <a:pt x="354" y="186"/>
                  </a:lnTo>
                  <a:lnTo>
                    <a:pt x="367" y="169"/>
                  </a:lnTo>
                  <a:lnTo>
                    <a:pt x="379" y="152"/>
                  </a:lnTo>
                  <a:lnTo>
                    <a:pt x="383" y="143"/>
                  </a:lnTo>
                  <a:lnTo>
                    <a:pt x="377" y="148"/>
                  </a:lnTo>
                  <a:lnTo>
                    <a:pt x="364" y="165"/>
                  </a:lnTo>
                  <a:lnTo>
                    <a:pt x="351" y="183"/>
                  </a:lnTo>
                  <a:lnTo>
                    <a:pt x="346" y="191"/>
                  </a:lnTo>
                  <a:close/>
                  <a:moveTo>
                    <a:pt x="146" y="495"/>
                  </a:moveTo>
                  <a:lnTo>
                    <a:pt x="154" y="482"/>
                  </a:lnTo>
                  <a:lnTo>
                    <a:pt x="156" y="476"/>
                  </a:lnTo>
                  <a:lnTo>
                    <a:pt x="153" y="480"/>
                  </a:lnTo>
                  <a:lnTo>
                    <a:pt x="143" y="493"/>
                  </a:lnTo>
                  <a:lnTo>
                    <a:pt x="135" y="506"/>
                  </a:lnTo>
                  <a:lnTo>
                    <a:pt x="131" y="512"/>
                  </a:lnTo>
                  <a:lnTo>
                    <a:pt x="136" y="508"/>
                  </a:lnTo>
                  <a:lnTo>
                    <a:pt x="146" y="495"/>
                  </a:lnTo>
                  <a:close/>
                  <a:moveTo>
                    <a:pt x="179" y="448"/>
                  </a:moveTo>
                  <a:lnTo>
                    <a:pt x="188" y="434"/>
                  </a:lnTo>
                  <a:lnTo>
                    <a:pt x="191" y="428"/>
                  </a:lnTo>
                  <a:lnTo>
                    <a:pt x="187" y="431"/>
                  </a:lnTo>
                  <a:lnTo>
                    <a:pt x="178" y="444"/>
                  </a:lnTo>
                  <a:lnTo>
                    <a:pt x="168" y="459"/>
                  </a:lnTo>
                  <a:lnTo>
                    <a:pt x="165" y="465"/>
                  </a:lnTo>
                  <a:lnTo>
                    <a:pt x="169" y="461"/>
                  </a:lnTo>
                  <a:lnTo>
                    <a:pt x="179" y="448"/>
                  </a:lnTo>
                  <a:close/>
                  <a:moveTo>
                    <a:pt x="215" y="397"/>
                  </a:moveTo>
                  <a:lnTo>
                    <a:pt x="224" y="383"/>
                  </a:lnTo>
                  <a:lnTo>
                    <a:pt x="228" y="375"/>
                  </a:lnTo>
                  <a:lnTo>
                    <a:pt x="223" y="380"/>
                  </a:lnTo>
                  <a:lnTo>
                    <a:pt x="213" y="393"/>
                  </a:lnTo>
                  <a:lnTo>
                    <a:pt x="203" y="409"/>
                  </a:lnTo>
                  <a:lnTo>
                    <a:pt x="200" y="416"/>
                  </a:lnTo>
                  <a:lnTo>
                    <a:pt x="205" y="411"/>
                  </a:lnTo>
                  <a:lnTo>
                    <a:pt x="215" y="397"/>
                  </a:lnTo>
                  <a:close/>
                  <a:moveTo>
                    <a:pt x="267" y="322"/>
                  </a:moveTo>
                  <a:lnTo>
                    <a:pt x="261" y="327"/>
                  </a:lnTo>
                  <a:lnTo>
                    <a:pt x="250" y="341"/>
                  </a:lnTo>
                  <a:lnTo>
                    <a:pt x="241" y="356"/>
                  </a:lnTo>
                  <a:lnTo>
                    <a:pt x="237" y="364"/>
                  </a:lnTo>
                  <a:lnTo>
                    <a:pt x="242" y="359"/>
                  </a:lnTo>
                  <a:lnTo>
                    <a:pt x="253" y="345"/>
                  </a:lnTo>
                  <a:lnTo>
                    <a:pt x="263" y="329"/>
                  </a:lnTo>
                  <a:lnTo>
                    <a:pt x="267" y="322"/>
                  </a:lnTo>
                  <a:close/>
                  <a:moveTo>
                    <a:pt x="293" y="290"/>
                  </a:moveTo>
                  <a:lnTo>
                    <a:pt x="304" y="273"/>
                  </a:lnTo>
                  <a:lnTo>
                    <a:pt x="307" y="266"/>
                  </a:lnTo>
                  <a:lnTo>
                    <a:pt x="303" y="271"/>
                  </a:lnTo>
                  <a:lnTo>
                    <a:pt x="291" y="285"/>
                  </a:lnTo>
                  <a:lnTo>
                    <a:pt x="280" y="302"/>
                  </a:lnTo>
                  <a:lnTo>
                    <a:pt x="276" y="309"/>
                  </a:lnTo>
                  <a:lnTo>
                    <a:pt x="281" y="304"/>
                  </a:lnTo>
                  <a:lnTo>
                    <a:pt x="293" y="290"/>
                  </a:lnTo>
                  <a:close/>
                  <a:moveTo>
                    <a:pt x="336" y="232"/>
                  </a:moveTo>
                  <a:lnTo>
                    <a:pt x="346" y="215"/>
                  </a:lnTo>
                  <a:lnTo>
                    <a:pt x="351" y="208"/>
                  </a:lnTo>
                  <a:lnTo>
                    <a:pt x="345" y="213"/>
                  </a:lnTo>
                  <a:lnTo>
                    <a:pt x="333" y="228"/>
                  </a:lnTo>
                  <a:lnTo>
                    <a:pt x="322" y="245"/>
                  </a:lnTo>
                  <a:lnTo>
                    <a:pt x="318" y="252"/>
                  </a:lnTo>
                  <a:lnTo>
                    <a:pt x="323" y="247"/>
                  </a:lnTo>
                  <a:lnTo>
                    <a:pt x="336" y="232"/>
                  </a:lnTo>
                  <a:close/>
                  <a:moveTo>
                    <a:pt x="169" y="480"/>
                  </a:moveTo>
                  <a:lnTo>
                    <a:pt x="161" y="492"/>
                  </a:lnTo>
                  <a:lnTo>
                    <a:pt x="158" y="498"/>
                  </a:lnTo>
                  <a:lnTo>
                    <a:pt x="162" y="494"/>
                  </a:lnTo>
                  <a:lnTo>
                    <a:pt x="171" y="482"/>
                  </a:lnTo>
                  <a:lnTo>
                    <a:pt x="179" y="469"/>
                  </a:lnTo>
                  <a:lnTo>
                    <a:pt x="181" y="463"/>
                  </a:lnTo>
                  <a:lnTo>
                    <a:pt x="178" y="468"/>
                  </a:lnTo>
                  <a:lnTo>
                    <a:pt x="169" y="480"/>
                  </a:lnTo>
                  <a:close/>
                  <a:moveTo>
                    <a:pt x="202" y="434"/>
                  </a:moveTo>
                  <a:lnTo>
                    <a:pt x="193" y="447"/>
                  </a:lnTo>
                  <a:lnTo>
                    <a:pt x="190" y="453"/>
                  </a:lnTo>
                  <a:lnTo>
                    <a:pt x="194" y="449"/>
                  </a:lnTo>
                  <a:lnTo>
                    <a:pt x="204" y="436"/>
                  </a:lnTo>
                  <a:lnTo>
                    <a:pt x="212" y="423"/>
                  </a:lnTo>
                  <a:lnTo>
                    <a:pt x="215" y="417"/>
                  </a:lnTo>
                  <a:lnTo>
                    <a:pt x="211" y="421"/>
                  </a:lnTo>
                  <a:lnTo>
                    <a:pt x="202" y="434"/>
                  </a:lnTo>
                  <a:close/>
                  <a:moveTo>
                    <a:pt x="237" y="388"/>
                  </a:moveTo>
                  <a:lnTo>
                    <a:pt x="247" y="374"/>
                  </a:lnTo>
                  <a:lnTo>
                    <a:pt x="250" y="367"/>
                  </a:lnTo>
                  <a:lnTo>
                    <a:pt x="245" y="372"/>
                  </a:lnTo>
                  <a:lnTo>
                    <a:pt x="236" y="385"/>
                  </a:lnTo>
                  <a:lnTo>
                    <a:pt x="226" y="398"/>
                  </a:lnTo>
                  <a:lnTo>
                    <a:pt x="223" y="405"/>
                  </a:lnTo>
                  <a:lnTo>
                    <a:pt x="228" y="400"/>
                  </a:lnTo>
                  <a:lnTo>
                    <a:pt x="237" y="388"/>
                  </a:lnTo>
                  <a:close/>
                  <a:moveTo>
                    <a:pt x="274" y="337"/>
                  </a:moveTo>
                  <a:lnTo>
                    <a:pt x="284" y="323"/>
                  </a:lnTo>
                  <a:lnTo>
                    <a:pt x="287" y="316"/>
                  </a:lnTo>
                  <a:lnTo>
                    <a:pt x="282" y="321"/>
                  </a:lnTo>
                  <a:lnTo>
                    <a:pt x="272" y="334"/>
                  </a:lnTo>
                  <a:lnTo>
                    <a:pt x="262" y="348"/>
                  </a:lnTo>
                  <a:lnTo>
                    <a:pt x="259" y="355"/>
                  </a:lnTo>
                  <a:lnTo>
                    <a:pt x="263" y="350"/>
                  </a:lnTo>
                  <a:lnTo>
                    <a:pt x="274" y="337"/>
                  </a:lnTo>
                  <a:close/>
                  <a:moveTo>
                    <a:pt x="326" y="263"/>
                  </a:moveTo>
                  <a:lnTo>
                    <a:pt x="322" y="267"/>
                  </a:lnTo>
                  <a:lnTo>
                    <a:pt x="311" y="280"/>
                  </a:lnTo>
                  <a:lnTo>
                    <a:pt x="300" y="296"/>
                  </a:lnTo>
                  <a:lnTo>
                    <a:pt x="297" y="303"/>
                  </a:lnTo>
                  <a:lnTo>
                    <a:pt x="301" y="298"/>
                  </a:lnTo>
                  <a:lnTo>
                    <a:pt x="313" y="285"/>
                  </a:lnTo>
                  <a:lnTo>
                    <a:pt x="323" y="270"/>
                  </a:lnTo>
                  <a:lnTo>
                    <a:pt x="326" y="263"/>
                  </a:lnTo>
                  <a:close/>
                  <a:moveTo>
                    <a:pt x="354" y="229"/>
                  </a:moveTo>
                  <a:lnTo>
                    <a:pt x="364" y="214"/>
                  </a:lnTo>
                  <a:lnTo>
                    <a:pt x="368" y="207"/>
                  </a:lnTo>
                  <a:lnTo>
                    <a:pt x="363" y="211"/>
                  </a:lnTo>
                  <a:lnTo>
                    <a:pt x="351" y="226"/>
                  </a:lnTo>
                  <a:lnTo>
                    <a:pt x="341" y="241"/>
                  </a:lnTo>
                  <a:lnTo>
                    <a:pt x="336" y="249"/>
                  </a:lnTo>
                  <a:lnTo>
                    <a:pt x="342" y="245"/>
                  </a:lnTo>
                  <a:lnTo>
                    <a:pt x="354" y="229"/>
                  </a:lnTo>
                  <a:close/>
                  <a:moveTo>
                    <a:pt x="167" y="507"/>
                  </a:moveTo>
                  <a:lnTo>
                    <a:pt x="160" y="518"/>
                  </a:lnTo>
                  <a:lnTo>
                    <a:pt x="156" y="524"/>
                  </a:lnTo>
                  <a:lnTo>
                    <a:pt x="161" y="520"/>
                  </a:lnTo>
                  <a:lnTo>
                    <a:pt x="168" y="510"/>
                  </a:lnTo>
                  <a:lnTo>
                    <a:pt x="177" y="498"/>
                  </a:lnTo>
                  <a:lnTo>
                    <a:pt x="179" y="493"/>
                  </a:lnTo>
                  <a:lnTo>
                    <a:pt x="174" y="497"/>
                  </a:lnTo>
                  <a:lnTo>
                    <a:pt x="167" y="507"/>
                  </a:lnTo>
                  <a:close/>
                  <a:moveTo>
                    <a:pt x="197" y="465"/>
                  </a:moveTo>
                  <a:lnTo>
                    <a:pt x="188" y="476"/>
                  </a:lnTo>
                  <a:lnTo>
                    <a:pt x="186" y="482"/>
                  </a:lnTo>
                  <a:lnTo>
                    <a:pt x="190" y="479"/>
                  </a:lnTo>
                  <a:lnTo>
                    <a:pt x="198" y="468"/>
                  </a:lnTo>
                  <a:lnTo>
                    <a:pt x="206" y="455"/>
                  </a:lnTo>
                  <a:lnTo>
                    <a:pt x="209" y="450"/>
                  </a:lnTo>
                  <a:lnTo>
                    <a:pt x="205" y="454"/>
                  </a:lnTo>
                  <a:lnTo>
                    <a:pt x="197" y="465"/>
                  </a:lnTo>
                  <a:close/>
                  <a:moveTo>
                    <a:pt x="228" y="421"/>
                  </a:moveTo>
                  <a:lnTo>
                    <a:pt x="219" y="432"/>
                  </a:lnTo>
                  <a:lnTo>
                    <a:pt x="216" y="440"/>
                  </a:lnTo>
                  <a:lnTo>
                    <a:pt x="221" y="435"/>
                  </a:lnTo>
                  <a:lnTo>
                    <a:pt x="229" y="423"/>
                  </a:lnTo>
                  <a:lnTo>
                    <a:pt x="237" y="411"/>
                  </a:lnTo>
                  <a:lnTo>
                    <a:pt x="241" y="405"/>
                  </a:lnTo>
                  <a:lnTo>
                    <a:pt x="236" y="409"/>
                  </a:lnTo>
                  <a:lnTo>
                    <a:pt x="228" y="421"/>
                  </a:lnTo>
                  <a:close/>
                  <a:moveTo>
                    <a:pt x="261" y="374"/>
                  </a:moveTo>
                  <a:lnTo>
                    <a:pt x="251" y="387"/>
                  </a:lnTo>
                  <a:lnTo>
                    <a:pt x="249" y="393"/>
                  </a:lnTo>
                  <a:lnTo>
                    <a:pt x="253" y="390"/>
                  </a:lnTo>
                  <a:lnTo>
                    <a:pt x="262" y="378"/>
                  </a:lnTo>
                  <a:lnTo>
                    <a:pt x="272" y="364"/>
                  </a:lnTo>
                  <a:lnTo>
                    <a:pt x="274" y="358"/>
                  </a:lnTo>
                  <a:lnTo>
                    <a:pt x="270" y="361"/>
                  </a:lnTo>
                  <a:lnTo>
                    <a:pt x="261" y="374"/>
                  </a:lnTo>
                  <a:close/>
                  <a:moveTo>
                    <a:pt x="298" y="329"/>
                  </a:moveTo>
                  <a:lnTo>
                    <a:pt x="307" y="315"/>
                  </a:lnTo>
                  <a:lnTo>
                    <a:pt x="310" y="309"/>
                  </a:lnTo>
                  <a:lnTo>
                    <a:pt x="305" y="312"/>
                  </a:lnTo>
                  <a:lnTo>
                    <a:pt x="295" y="325"/>
                  </a:lnTo>
                  <a:lnTo>
                    <a:pt x="286" y="340"/>
                  </a:lnTo>
                  <a:lnTo>
                    <a:pt x="282" y="346"/>
                  </a:lnTo>
                  <a:lnTo>
                    <a:pt x="287" y="342"/>
                  </a:lnTo>
                  <a:lnTo>
                    <a:pt x="298" y="329"/>
                  </a:lnTo>
                  <a:close/>
                  <a:moveTo>
                    <a:pt x="335" y="278"/>
                  </a:moveTo>
                  <a:lnTo>
                    <a:pt x="344" y="264"/>
                  </a:lnTo>
                  <a:lnTo>
                    <a:pt x="348" y="257"/>
                  </a:lnTo>
                  <a:lnTo>
                    <a:pt x="343" y="261"/>
                  </a:lnTo>
                  <a:lnTo>
                    <a:pt x="332" y="274"/>
                  </a:lnTo>
                  <a:lnTo>
                    <a:pt x="323" y="290"/>
                  </a:lnTo>
                  <a:lnTo>
                    <a:pt x="319" y="297"/>
                  </a:lnTo>
                  <a:lnTo>
                    <a:pt x="324" y="292"/>
                  </a:lnTo>
                  <a:lnTo>
                    <a:pt x="335" y="278"/>
                  </a:lnTo>
                  <a:close/>
                  <a:moveTo>
                    <a:pt x="225" y="448"/>
                  </a:moveTo>
                  <a:lnTo>
                    <a:pt x="218" y="460"/>
                  </a:lnTo>
                  <a:lnTo>
                    <a:pt x="216" y="466"/>
                  </a:lnTo>
                  <a:lnTo>
                    <a:pt x="219" y="462"/>
                  </a:lnTo>
                  <a:lnTo>
                    <a:pt x="228" y="451"/>
                  </a:lnTo>
                  <a:lnTo>
                    <a:pt x="235" y="440"/>
                  </a:lnTo>
                  <a:lnTo>
                    <a:pt x="237" y="435"/>
                  </a:lnTo>
                  <a:lnTo>
                    <a:pt x="234" y="438"/>
                  </a:lnTo>
                  <a:lnTo>
                    <a:pt x="225" y="448"/>
                  </a:lnTo>
                  <a:close/>
                  <a:moveTo>
                    <a:pt x="255" y="406"/>
                  </a:moveTo>
                  <a:lnTo>
                    <a:pt x="248" y="418"/>
                  </a:lnTo>
                  <a:lnTo>
                    <a:pt x="244" y="424"/>
                  </a:lnTo>
                  <a:lnTo>
                    <a:pt x="249" y="421"/>
                  </a:lnTo>
                  <a:lnTo>
                    <a:pt x="257" y="409"/>
                  </a:lnTo>
                  <a:lnTo>
                    <a:pt x="266" y="397"/>
                  </a:lnTo>
                  <a:lnTo>
                    <a:pt x="268" y="391"/>
                  </a:lnTo>
                  <a:lnTo>
                    <a:pt x="264" y="394"/>
                  </a:lnTo>
                  <a:lnTo>
                    <a:pt x="255" y="406"/>
                  </a:lnTo>
                  <a:close/>
                  <a:moveTo>
                    <a:pt x="287" y="361"/>
                  </a:moveTo>
                  <a:lnTo>
                    <a:pt x="279" y="374"/>
                  </a:lnTo>
                  <a:lnTo>
                    <a:pt x="276" y="380"/>
                  </a:lnTo>
                  <a:lnTo>
                    <a:pt x="280" y="377"/>
                  </a:lnTo>
                  <a:lnTo>
                    <a:pt x="289" y="365"/>
                  </a:lnTo>
                  <a:lnTo>
                    <a:pt x="298" y="353"/>
                  </a:lnTo>
                  <a:lnTo>
                    <a:pt x="301" y="346"/>
                  </a:lnTo>
                  <a:lnTo>
                    <a:pt x="297" y="350"/>
                  </a:lnTo>
                  <a:lnTo>
                    <a:pt x="287" y="361"/>
                  </a:lnTo>
                  <a:close/>
                  <a:moveTo>
                    <a:pt x="322" y="315"/>
                  </a:moveTo>
                  <a:lnTo>
                    <a:pt x="312" y="329"/>
                  </a:lnTo>
                  <a:lnTo>
                    <a:pt x="308" y="335"/>
                  </a:lnTo>
                  <a:lnTo>
                    <a:pt x="313" y="331"/>
                  </a:lnTo>
                  <a:lnTo>
                    <a:pt x="323" y="318"/>
                  </a:lnTo>
                  <a:lnTo>
                    <a:pt x="332" y="305"/>
                  </a:lnTo>
                  <a:lnTo>
                    <a:pt x="336" y="299"/>
                  </a:lnTo>
                  <a:lnTo>
                    <a:pt x="331" y="303"/>
                  </a:lnTo>
                  <a:lnTo>
                    <a:pt x="322" y="315"/>
                  </a:lnTo>
                  <a:close/>
                  <a:moveTo>
                    <a:pt x="358" y="271"/>
                  </a:moveTo>
                  <a:lnTo>
                    <a:pt x="368" y="257"/>
                  </a:lnTo>
                  <a:lnTo>
                    <a:pt x="371" y="249"/>
                  </a:lnTo>
                  <a:lnTo>
                    <a:pt x="367" y="254"/>
                  </a:lnTo>
                  <a:lnTo>
                    <a:pt x="356" y="267"/>
                  </a:lnTo>
                  <a:lnTo>
                    <a:pt x="346" y="280"/>
                  </a:lnTo>
                  <a:lnTo>
                    <a:pt x="344" y="287"/>
                  </a:lnTo>
                  <a:lnTo>
                    <a:pt x="349" y="284"/>
                  </a:lnTo>
                  <a:lnTo>
                    <a:pt x="358" y="271"/>
                  </a:lnTo>
                  <a:close/>
                  <a:moveTo>
                    <a:pt x="286" y="391"/>
                  </a:moveTo>
                  <a:lnTo>
                    <a:pt x="278" y="403"/>
                  </a:lnTo>
                  <a:lnTo>
                    <a:pt x="275" y="407"/>
                  </a:lnTo>
                  <a:lnTo>
                    <a:pt x="279" y="404"/>
                  </a:lnTo>
                  <a:lnTo>
                    <a:pt x="287" y="393"/>
                  </a:lnTo>
                  <a:lnTo>
                    <a:pt x="295" y="383"/>
                  </a:lnTo>
                  <a:lnTo>
                    <a:pt x="298" y="377"/>
                  </a:lnTo>
                  <a:lnTo>
                    <a:pt x="294" y="380"/>
                  </a:lnTo>
                  <a:lnTo>
                    <a:pt x="286" y="391"/>
                  </a:lnTo>
                  <a:close/>
                  <a:moveTo>
                    <a:pt x="317" y="348"/>
                  </a:moveTo>
                  <a:lnTo>
                    <a:pt x="308" y="360"/>
                  </a:lnTo>
                  <a:lnTo>
                    <a:pt x="305" y="366"/>
                  </a:lnTo>
                  <a:lnTo>
                    <a:pt x="310" y="362"/>
                  </a:lnTo>
                  <a:lnTo>
                    <a:pt x="318" y="352"/>
                  </a:lnTo>
                  <a:lnTo>
                    <a:pt x="326" y="340"/>
                  </a:lnTo>
                  <a:lnTo>
                    <a:pt x="329" y="334"/>
                  </a:lnTo>
                  <a:lnTo>
                    <a:pt x="325" y="337"/>
                  </a:lnTo>
                  <a:lnTo>
                    <a:pt x="317" y="348"/>
                  </a:lnTo>
                  <a:close/>
                  <a:moveTo>
                    <a:pt x="349" y="304"/>
                  </a:moveTo>
                  <a:lnTo>
                    <a:pt x="341" y="316"/>
                  </a:lnTo>
                  <a:lnTo>
                    <a:pt x="337" y="323"/>
                  </a:lnTo>
                  <a:lnTo>
                    <a:pt x="342" y="318"/>
                  </a:lnTo>
                  <a:lnTo>
                    <a:pt x="351" y="308"/>
                  </a:lnTo>
                  <a:lnTo>
                    <a:pt x="360" y="295"/>
                  </a:lnTo>
                  <a:lnTo>
                    <a:pt x="362" y="289"/>
                  </a:lnTo>
                  <a:lnTo>
                    <a:pt x="358" y="292"/>
                  </a:lnTo>
                  <a:lnTo>
                    <a:pt x="349" y="304"/>
                  </a:lnTo>
                  <a:close/>
                  <a:moveTo>
                    <a:pt x="348" y="334"/>
                  </a:moveTo>
                  <a:lnTo>
                    <a:pt x="339" y="345"/>
                  </a:lnTo>
                  <a:lnTo>
                    <a:pt x="337" y="350"/>
                  </a:lnTo>
                  <a:lnTo>
                    <a:pt x="341" y="347"/>
                  </a:lnTo>
                  <a:lnTo>
                    <a:pt x="349" y="336"/>
                  </a:lnTo>
                  <a:lnTo>
                    <a:pt x="357" y="325"/>
                  </a:lnTo>
                  <a:lnTo>
                    <a:pt x="360" y="320"/>
                  </a:lnTo>
                  <a:lnTo>
                    <a:pt x="356" y="323"/>
                  </a:lnTo>
                  <a:lnTo>
                    <a:pt x="348" y="33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CH"/>
            </a:p>
          </p:txBody>
        </p:sp>
        <p:sp>
          <p:nvSpPr>
            <p:cNvPr id="65" name="Freeform 59"/>
            <p:cNvSpPr>
              <a:spLocks noEditPoints="1"/>
            </p:cNvSpPr>
            <p:nvPr userDrawn="1"/>
          </p:nvSpPr>
          <p:spPr bwMode="auto">
            <a:xfrm>
              <a:off x="5059363" y="3609975"/>
              <a:ext cx="204788" cy="384175"/>
            </a:xfrm>
            <a:custGeom>
              <a:avLst/>
              <a:gdLst>
                <a:gd name="T0" fmla="*/ 0 w 386"/>
                <a:gd name="T1" fmla="*/ 702 h 727"/>
                <a:gd name="T2" fmla="*/ 10 w 386"/>
                <a:gd name="T3" fmla="*/ 583 h 727"/>
                <a:gd name="T4" fmla="*/ 364 w 386"/>
                <a:gd name="T5" fmla="*/ 48 h 727"/>
                <a:gd name="T6" fmla="*/ 345 w 386"/>
                <a:gd name="T7" fmla="*/ 76 h 727"/>
                <a:gd name="T8" fmla="*/ 371 w 386"/>
                <a:gd name="T9" fmla="*/ 106 h 727"/>
                <a:gd name="T10" fmla="*/ 386 w 386"/>
                <a:gd name="T11" fmla="*/ 162 h 727"/>
                <a:gd name="T12" fmla="*/ 381 w 386"/>
                <a:gd name="T13" fmla="*/ 235 h 727"/>
                <a:gd name="T14" fmla="*/ 383 w 386"/>
                <a:gd name="T15" fmla="*/ 317 h 727"/>
                <a:gd name="T16" fmla="*/ 386 w 386"/>
                <a:gd name="T17" fmla="*/ 370 h 727"/>
                <a:gd name="T18" fmla="*/ 95 w 386"/>
                <a:gd name="T19" fmla="*/ 379 h 727"/>
                <a:gd name="T20" fmla="*/ 253 w 386"/>
                <a:gd name="T21" fmla="*/ 166 h 727"/>
                <a:gd name="T22" fmla="*/ 298 w 386"/>
                <a:gd name="T23" fmla="*/ 108 h 727"/>
                <a:gd name="T24" fmla="*/ 103 w 386"/>
                <a:gd name="T25" fmla="*/ 376 h 727"/>
                <a:gd name="T26" fmla="*/ 247 w 386"/>
                <a:gd name="T27" fmla="*/ 191 h 727"/>
                <a:gd name="T28" fmla="*/ 274 w 386"/>
                <a:gd name="T29" fmla="*/ 153 h 727"/>
                <a:gd name="T30" fmla="*/ 82 w 386"/>
                <a:gd name="T31" fmla="*/ 417 h 727"/>
                <a:gd name="T32" fmla="*/ 213 w 386"/>
                <a:gd name="T33" fmla="*/ 251 h 727"/>
                <a:gd name="T34" fmla="*/ 4 w 386"/>
                <a:gd name="T35" fmla="*/ 542 h 727"/>
                <a:gd name="T36" fmla="*/ 143 w 386"/>
                <a:gd name="T37" fmla="*/ 358 h 727"/>
                <a:gd name="T38" fmla="*/ 272 w 386"/>
                <a:gd name="T39" fmla="*/ 183 h 727"/>
                <a:gd name="T40" fmla="*/ 30 w 386"/>
                <a:gd name="T41" fmla="*/ 526 h 727"/>
                <a:gd name="T42" fmla="*/ 163 w 386"/>
                <a:gd name="T43" fmla="*/ 342 h 727"/>
                <a:gd name="T44" fmla="*/ 265 w 386"/>
                <a:gd name="T45" fmla="*/ 207 h 727"/>
                <a:gd name="T46" fmla="*/ 15 w 386"/>
                <a:gd name="T47" fmla="*/ 558 h 727"/>
                <a:gd name="T48" fmla="*/ 120 w 386"/>
                <a:gd name="T49" fmla="*/ 416 h 727"/>
                <a:gd name="T50" fmla="*/ 238 w 386"/>
                <a:gd name="T51" fmla="*/ 260 h 727"/>
                <a:gd name="T52" fmla="*/ 42 w 386"/>
                <a:gd name="T53" fmla="*/ 536 h 727"/>
                <a:gd name="T54" fmla="*/ 185 w 386"/>
                <a:gd name="T55" fmla="*/ 343 h 727"/>
                <a:gd name="T56" fmla="*/ 341 w 386"/>
                <a:gd name="T57" fmla="*/ 143 h 727"/>
                <a:gd name="T58" fmla="*/ 114 w 386"/>
                <a:gd name="T59" fmla="*/ 456 h 727"/>
                <a:gd name="T60" fmla="*/ 220 w 386"/>
                <a:gd name="T61" fmla="*/ 316 h 727"/>
                <a:gd name="T62" fmla="*/ 23 w 386"/>
                <a:gd name="T63" fmla="*/ 601 h 727"/>
                <a:gd name="T64" fmla="*/ 112 w 386"/>
                <a:gd name="T65" fmla="*/ 479 h 727"/>
                <a:gd name="T66" fmla="*/ 211 w 386"/>
                <a:gd name="T67" fmla="*/ 343 h 727"/>
                <a:gd name="T68" fmla="*/ 303 w 386"/>
                <a:gd name="T69" fmla="*/ 229 h 727"/>
                <a:gd name="T70" fmla="*/ 83 w 386"/>
                <a:gd name="T71" fmla="*/ 544 h 727"/>
                <a:gd name="T72" fmla="*/ 210 w 386"/>
                <a:gd name="T73" fmla="*/ 373 h 727"/>
                <a:gd name="T74" fmla="*/ 315 w 386"/>
                <a:gd name="T75" fmla="*/ 232 h 727"/>
                <a:gd name="T76" fmla="*/ 50 w 386"/>
                <a:gd name="T77" fmla="*/ 611 h 727"/>
                <a:gd name="T78" fmla="*/ 131 w 386"/>
                <a:gd name="T79" fmla="*/ 499 h 727"/>
                <a:gd name="T80" fmla="*/ 284 w 386"/>
                <a:gd name="T81" fmla="*/ 291 h 727"/>
                <a:gd name="T82" fmla="*/ 58 w 386"/>
                <a:gd name="T83" fmla="*/ 619 h 727"/>
                <a:gd name="T84" fmla="*/ 105 w 386"/>
                <a:gd name="T85" fmla="*/ 555 h 727"/>
                <a:gd name="T86" fmla="*/ 187 w 386"/>
                <a:gd name="T87" fmla="*/ 444 h 727"/>
                <a:gd name="T88" fmla="*/ 296 w 386"/>
                <a:gd name="T89" fmla="*/ 297 h 727"/>
                <a:gd name="T90" fmla="*/ 59 w 386"/>
                <a:gd name="T91" fmla="*/ 639 h 727"/>
                <a:gd name="T92" fmla="*/ 151 w 386"/>
                <a:gd name="T93" fmla="*/ 513 h 727"/>
                <a:gd name="T94" fmla="*/ 210 w 386"/>
                <a:gd name="T95" fmla="*/ 434 h 727"/>
                <a:gd name="T96" fmla="*/ 327 w 386"/>
                <a:gd name="T97" fmla="*/ 288 h 727"/>
                <a:gd name="T98" fmla="*/ 63 w 386"/>
                <a:gd name="T99" fmla="*/ 658 h 727"/>
                <a:gd name="T100" fmla="*/ 116 w 386"/>
                <a:gd name="T101" fmla="*/ 587 h 727"/>
                <a:gd name="T102" fmla="*/ 202 w 386"/>
                <a:gd name="T103" fmla="*/ 468 h 727"/>
                <a:gd name="T104" fmla="*/ 269 w 386"/>
                <a:gd name="T105" fmla="*/ 384 h 727"/>
                <a:gd name="T106" fmla="*/ 94 w 386"/>
                <a:gd name="T107" fmla="*/ 643 h 727"/>
                <a:gd name="T108" fmla="*/ 182 w 386"/>
                <a:gd name="T109" fmla="*/ 523 h 727"/>
                <a:gd name="T110" fmla="*/ 276 w 386"/>
                <a:gd name="T111" fmla="*/ 397 h 727"/>
                <a:gd name="T112" fmla="*/ 337 w 386"/>
                <a:gd name="T113" fmla="*/ 317 h 727"/>
                <a:gd name="T114" fmla="*/ 195 w 386"/>
                <a:gd name="T115" fmla="*/ 532 h 727"/>
                <a:gd name="T116" fmla="*/ 293 w 386"/>
                <a:gd name="T117" fmla="*/ 408 h 727"/>
                <a:gd name="T118" fmla="*/ 208 w 386"/>
                <a:gd name="T119" fmla="*/ 547 h 727"/>
                <a:gd name="T120" fmla="*/ 285 w 386"/>
                <a:gd name="T121" fmla="*/ 446 h 727"/>
                <a:gd name="T122" fmla="*/ 342 w 386"/>
                <a:gd name="T123" fmla="*/ 368 h 727"/>
                <a:gd name="T124" fmla="*/ 315 w 386"/>
                <a:gd name="T125" fmla="*/ 430 h 7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86" h="727">
                  <a:moveTo>
                    <a:pt x="0" y="727"/>
                  </a:moveTo>
                  <a:lnTo>
                    <a:pt x="0" y="722"/>
                  </a:lnTo>
                  <a:lnTo>
                    <a:pt x="2" y="720"/>
                  </a:lnTo>
                  <a:lnTo>
                    <a:pt x="5" y="717"/>
                  </a:lnTo>
                  <a:lnTo>
                    <a:pt x="13" y="706"/>
                  </a:lnTo>
                  <a:lnTo>
                    <a:pt x="17" y="702"/>
                  </a:lnTo>
                  <a:lnTo>
                    <a:pt x="14" y="707"/>
                  </a:lnTo>
                  <a:lnTo>
                    <a:pt x="6" y="720"/>
                  </a:lnTo>
                  <a:lnTo>
                    <a:pt x="4" y="724"/>
                  </a:lnTo>
                  <a:lnTo>
                    <a:pt x="0" y="727"/>
                  </a:lnTo>
                  <a:close/>
                  <a:moveTo>
                    <a:pt x="0" y="702"/>
                  </a:moveTo>
                  <a:lnTo>
                    <a:pt x="0" y="699"/>
                  </a:lnTo>
                  <a:lnTo>
                    <a:pt x="5" y="693"/>
                  </a:lnTo>
                  <a:lnTo>
                    <a:pt x="10" y="686"/>
                  </a:lnTo>
                  <a:lnTo>
                    <a:pt x="19" y="673"/>
                  </a:lnTo>
                  <a:lnTo>
                    <a:pt x="23" y="669"/>
                  </a:lnTo>
                  <a:lnTo>
                    <a:pt x="20" y="675"/>
                  </a:lnTo>
                  <a:lnTo>
                    <a:pt x="12" y="688"/>
                  </a:lnTo>
                  <a:lnTo>
                    <a:pt x="5" y="696"/>
                  </a:lnTo>
                  <a:lnTo>
                    <a:pt x="0" y="702"/>
                  </a:lnTo>
                  <a:close/>
                  <a:moveTo>
                    <a:pt x="0" y="659"/>
                  </a:moveTo>
                  <a:lnTo>
                    <a:pt x="0" y="652"/>
                  </a:lnTo>
                  <a:lnTo>
                    <a:pt x="11" y="639"/>
                  </a:lnTo>
                  <a:lnTo>
                    <a:pt x="15" y="635"/>
                  </a:lnTo>
                  <a:lnTo>
                    <a:pt x="12" y="642"/>
                  </a:lnTo>
                  <a:lnTo>
                    <a:pt x="2" y="657"/>
                  </a:lnTo>
                  <a:lnTo>
                    <a:pt x="0" y="659"/>
                  </a:lnTo>
                  <a:close/>
                  <a:moveTo>
                    <a:pt x="0" y="619"/>
                  </a:moveTo>
                  <a:lnTo>
                    <a:pt x="0" y="613"/>
                  </a:lnTo>
                  <a:lnTo>
                    <a:pt x="4" y="608"/>
                  </a:lnTo>
                  <a:lnTo>
                    <a:pt x="7" y="602"/>
                  </a:lnTo>
                  <a:lnTo>
                    <a:pt x="19" y="587"/>
                  </a:lnTo>
                  <a:lnTo>
                    <a:pt x="25" y="581"/>
                  </a:lnTo>
                  <a:lnTo>
                    <a:pt x="21" y="589"/>
                  </a:lnTo>
                  <a:lnTo>
                    <a:pt x="10" y="606"/>
                  </a:lnTo>
                  <a:lnTo>
                    <a:pt x="5" y="613"/>
                  </a:lnTo>
                  <a:lnTo>
                    <a:pt x="0" y="619"/>
                  </a:lnTo>
                  <a:close/>
                  <a:moveTo>
                    <a:pt x="0" y="601"/>
                  </a:moveTo>
                  <a:lnTo>
                    <a:pt x="0" y="594"/>
                  </a:lnTo>
                  <a:lnTo>
                    <a:pt x="10" y="583"/>
                  </a:lnTo>
                  <a:lnTo>
                    <a:pt x="13" y="579"/>
                  </a:lnTo>
                  <a:lnTo>
                    <a:pt x="10" y="586"/>
                  </a:lnTo>
                  <a:lnTo>
                    <a:pt x="0" y="601"/>
                  </a:lnTo>
                  <a:close/>
                  <a:moveTo>
                    <a:pt x="0" y="582"/>
                  </a:moveTo>
                  <a:lnTo>
                    <a:pt x="0" y="577"/>
                  </a:lnTo>
                  <a:lnTo>
                    <a:pt x="2" y="575"/>
                  </a:lnTo>
                  <a:lnTo>
                    <a:pt x="4" y="575"/>
                  </a:lnTo>
                  <a:lnTo>
                    <a:pt x="2" y="577"/>
                  </a:lnTo>
                  <a:lnTo>
                    <a:pt x="0" y="582"/>
                  </a:lnTo>
                  <a:close/>
                  <a:moveTo>
                    <a:pt x="386" y="0"/>
                  </a:moveTo>
                  <a:lnTo>
                    <a:pt x="386" y="8"/>
                  </a:lnTo>
                  <a:lnTo>
                    <a:pt x="369" y="27"/>
                  </a:lnTo>
                  <a:lnTo>
                    <a:pt x="361" y="33"/>
                  </a:lnTo>
                  <a:lnTo>
                    <a:pt x="368" y="23"/>
                  </a:lnTo>
                  <a:lnTo>
                    <a:pt x="386" y="0"/>
                  </a:lnTo>
                  <a:close/>
                  <a:moveTo>
                    <a:pt x="386" y="13"/>
                  </a:moveTo>
                  <a:lnTo>
                    <a:pt x="386" y="20"/>
                  </a:lnTo>
                  <a:lnTo>
                    <a:pt x="381" y="27"/>
                  </a:lnTo>
                  <a:lnTo>
                    <a:pt x="375" y="33"/>
                  </a:lnTo>
                  <a:lnTo>
                    <a:pt x="364" y="48"/>
                  </a:lnTo>
                  <a:lnTo>
                    <a:pt x="354" y="59"/>
                  </a:lnTo>
                  <a:lnTo>
                    <a:pt x="347" y="67"/>
                  </a:lnTo>
                  <a:lnTo>
                    <a:pt x="343" y="69"/>
                  </a:lnTo>
                  <a:lnTo>
                    <a:pt x="346" y="65"/>
                  </a:lnTo>
                  <a:lnTo>
                    <a:pt x="352" y="56"/>
                  </a:lnTo>
                  <a:lnTo>
                    <a:pt x="361" y="44"/>
                  </a:lnTo>
                  <a:lnTo>
                    <a:pt x="373" y="29"/>
                  </a:lnTo>
                  <a:lnTo>
                    <a:pt x="379" y="20"/>
                  </a:lnTo>
                  <a:lnTo>
                    <a:pt x="386" y="13"/>
                  </a:lnTo>
                  <a:close/>
                  <a:moveTo>
                    <a:pt x="386" y="29"/>
                  </a:moveTo>
                  <a:lnTo>
                    <a:pt x="386" y="31"/>
                  </a:lnTo>
                  <a:lnTo>
                    <a:pt x="375" y="45"/>
                  </a:lnTo>
                  <a:lnTo>
                    <a:pt x="360" y="67"/>
                  </a:lnTo>
                  <a:lnTo>
                    <a:pt x="348" y="81"/>
                  </a:lnTo>
                  <a:lnTo>
                    <a:pt x="339" y="92"/>
                  </a:lnTo>
                  <a:lnTo>
                    <a:pt x="331" y="99"/>
                  </a:lnTo>
                  <a:lnTo>
                    <a:pt x="328" y="101"/>
                  </a:lnTo>
                  <a:lnTo>
                    <a:pt x="330" y="97"/>
                  </a:lnTo>
                  <a:lnTo>
                    <a:pt x="336" y="88"/>
                  </a:lnTo>
                  <a:lnTo>
                    <a:pt x="345" y="76"/>
                  </a:lnTo>
                  <a:lnTo>
                    <a:pt x="356" y="62"/>
                  </a:lnTo>
                  <a:lnTo>
                    <a:pt x="374" y="40"/>
                  </a:lnTo>
                  <a:lnTo>
                    <a:pt x="386" y="29"/>
                  </a:lnTo>
                  <a:close/>
                  <a:moveTo>
                    <a:pt x="386" y="56"/>
                  </a:moveTo>
                  <a:lnTo>
                    <a:pt x="386" y="61"/>
                  </a:lnTo>
                  <a:lnTo>
                    <a:pt x="381" y="65"/>
                  </a:lnTo>
                  <a:lnTo>
                    <a:pt x="380" y="67"/>
                  </a:lnTo>
                  <a:lnTo>
                    <a:pt x="381" y="63"/>
                  </a:lnTo>
                  <a:lnTo>
                    <a:pt x="386" y="56"/>
                  </a:lnTo>
                  <a:close/>
                  <a:moveTo>
                    <a:pt x="386" y="70"/>
                  </a:moveTo>
                  <a:lnTo>
                    <a:pt x="386" y="78"/>
                  </a:lnTo>
                  <a:lnTo>
                    <a:pt x="375" y="89"/>
                  </a:lnTo>
                  <a:lnTo>
                    <a:pt x="371" y="93"/>
                  </a:lnTo>
                  <a:lnTo>
                    <a:pt x="374" y="86"/>
                  </a:lnTo>
                  <a:lnTo>
                    <a:pt x="386" y="70"/>
                  </a:lnTo>
                  <a:close/>
                  <a:moveTo>
                    <a:pt x="386" y="87"/>
                  </a:moveTo>
                  <a:lnTo>
                    <a:pt x="386" y="95"/>
                  </a:lnTo>
                  <a:lnTo>
                    <a:pt x="372" y="111"/>
                  </a:lnTo>
                  <a:lnTo>
                    <a:pt x="366" y="115"/>
                  </a:lnTo>
                  <a:lnTo>
                    <a:pt x="371" y="106"/>
                  </a:lnTo>
                  <a:lnTo>
                    <a:pt x="386" y="87"/>
                  </a:lnTo>
                  <a:close/>
                  <a:moveTo>
                    <a:pt x="386" y="103"/>
                  </a:moveTo>
                  <a:lnTo>
                    <a:pt x="386" y="113"/>
                  </a:lnTo>
                  <a:lnTo>
                    <a:pt x="371" y="130"/>
                  </a:lnTo>
                  <a:lnTo>
                    <a:pt x="364" y="136"/>
                  </a:lnTo>
                  <a:lnTo>
                    <a:pt x="369" y="126"/>
                  </a:lnTo>
                  <a:lnTo>
                    <a:pt x="386" y="103"/>
                  </a:lnTo>
                  <a:close/>
                  <a:moveTo>
                    <a:pt x="386" y="121"/>
                  </a:moveTo>
                  <a:lnTo>
                    <a:pt x="386" y="131"/>
                  </a:lnTo>
                  <a:lnTo>
                    <a:pt x="371" y="147"/>
                  </a:lnTo>
                  <a:lnTo>
                    <a:pt x="364" y="153"/>
                  </a:lnTo>
                  <a:lnTo>
                    <a:pt x="369" y="143"/>
                  </a:lnTo>
                  <a:lnTo>
                    <a:pt x="386" y="121"/>
                  </a:lnTo>
                  <a:close/>
                  <a:moveTo>
                    <a:pt x="386" y="141"/>
                  </a:moveTo>
                  <a:lnTo>
                    <a:pt x="386" y="150"/>
                  </a:lnTo>
                  <a:lnTo>
                    <a:pt x="373" y="164"/>
                  </a:lnTo>
                  <a:lnTo>
                    <a:pt x="367" y="169"/>
                  </a:lnTo>
                  <a:lnTo>
                    <a:pt x="372" y="159"/>
                  </a:lnTo>
                  <a:lnTo>
                    <a:pt x="386" y="141"/>
                  </a:lnTo>
                  <a:close/>
                  <a:moveTo>
                    <a:pt x="386" y="162"/>
                  </a:moveTo>
                  <a:lnTo>
                    <a:pt x="386" y="169"/>
                  </a:lnTo>
                  <a:lnTo>
                    <a:pt x="378" y="178"/>
                  </a:lnTo>
                  <a:lnTo>
                    <a:pt x="373" y="181"/>
                  </a:lnTo>
                  <a:lnTo>
                    <a:pt x="377" y="175"/>
                  </a:lnTo>
                  <a:lnTo>
                    <a:pt x="386" y="162"/>
                  </a:lnTo>
                  <a:close/>
                  <a:moveTo>
                    <a:pt x="386" y="184"/>
                  </a:moveTo>
                  <a:lnTo>
                    <a:pt x="386" y="189"/>
                  </a:lnTo>
                  <a:lnTo>
                    <a:pt x="384" y="191"/>
                  </a:lnTo>
                  <a:lnTo>
                    <a:pt x="383" y="191"/>
                  </a:lnTo>
                  <a:lnTo>
                    <a:pt x="383" y="189"/>
                  </a:lnTo>
                  <a:lnTo>
                    <a:pt x="386" y="184"/>
                  </a:lnTo>
                  <a:close/>
                  <a:moveTo>
                    <a:pt x="386" y="229"/>
                  </a:moveTo>
                  <a:lnTo>
                    <a:pt x="386" y="237"/>
                  </a:lnTo>
                  <a:lnTo>
                    <a:pt x="383" y="241"/>
                  </a:lnTo>
                  <a:lnTo>
                    <a:pt x="379" y="246"/>
                  </a:lnTo>
                  <a:lnTo>
                    <a:pt x="366" y="261"/>
                  </a:lnTo>
                  <a:lnTo>
                    <a:pt x="359" y="267"/>
                  </a:lnTo>
                  <a:lnTo>
                    <a:pt x="364" y="259"/>
                  </a:lnTo>
                  <a:lnTo>
                    <a:pt x="377" y="241"/>
                  </a:lnTo>
                  <a:lnTo>
                    <a:pt x="381" y="235"/>
                  </a:lnTo>
                  <a:lnTo>
                    <a:pt x="386" y="229"/>
                  </a:lnTo>
                  <a:close/>
                  <a:moveTo>
                    <a:pt x="386" y="254"/>
                  </a:moveTo>
                  <a:lnTo>
                    <a:pt x="386" y="261"/>
                  </a:lnTo>
                  <a:lnTo>
                    <a:pt x="380" y="267"/>
                  </a:lnTo>
                  <a:lnTo>
                    <a:pt x="378" y="269"/>
                  </a:lnTo>
                  <a:lnTo>
                    <a:pt x="379" y="264"/>
                  </a:lnTo>
                  <a:lnTo>
                    <a:pt x="386" y="254"/>
                  </a:lnTo>
                  <a:close/>
                  <a:moveTo>
                    <a:pt x="386" y="283"/>
                  </a:moveTo>
                  <a:lnTo>
                    <a:pt x="386" y="288"/>
                  </a:lnTo>
                  <a:lnTo>
                    <a:pt x="380" y="295"/>
                  </a:lnTo>
                  <a:lnTo>
                    <a:pt x="374" y="304"/>
                  </a:lnTo>
                  <a:lnTo>
                    <a:pt x="362" y="317"/>
                  </a:lnTo>
                  <a:lnTo>
                    <a:pt x="356" y="322"/>
                  </a:lnTo>
                  <a:lnTo>
                    <a:pt x="360" y="315"/>
                  </a:lnTo>
                  <a:lnTo>
                    <a:pt x="371" y="299"/>
                  </a:lnTo>
                  <a:lnTo>
                    <a:pt x="379" y="289"/>
                  </a:lnTo>
                  <a:lnTo>
                    <a:pt x="386" y="283"/>
                  </a:lnTo>
                  <a:close/>
                  <a:moveTo>
                    <a:pt x="386" y="309"/>
                  </a:moveTo>
                  <a:lnTo>
                    <a:pt x="386" y="315"/>
                  </a:lnTo>
                  <a:lnTo>
                    <a:pt x="383" y="317"/>
                  </a:lnTo>
                  <a:lnTo>
                    <a:pt x="381" y="318"/>
                  </a:lnTo>
                  <a:lnTo>
                    <a:pt x="383" y="315"/>
                  </a:lnTo>
                  <a:lnTo>
                    <a:pt x="386" y="309"/>
                  </a:lnTo>
                  <a:close/>
                  <a:moveTo>
                    <a:pt x="386" y="337"/>
                  </a:moveTo>
                  <a:lnTo>
                    <a:pt x="386" y="346"/>
                  </a:lnTo>
                  <a:lnTo>
                    <a:pt x="377" y="357"/>
                  </a:lnTo>
                  <a:lnTo>
                    <a:pt x="372" y="360"/>
                  </a:lnTo>
                  <a:lnTo>
                    <a:pt x="375" y="353"/>
                  </a:lnTo>
                  <a:lnTo>
                    <a:pt x="385" y="340"/>
                  </a:lnTo>
                  <a:lnTo>
                    <a:pt x="386" y="337"/>
                  </a:lnTo>
                  <a:close/>
                  <a:moveTo>
                    <a:pt x="386" y="370"/>
                  </a:moveTo>
                  <a:lnTo>
                    <a:pt x="386" y="377"/>
                  </a:lnTo>
                  <a:lnTo>
                    <a:pt x="385" y="378"/>
                  </a:lnTo>
                  <a:lnTo>
                    <a:pt x="384" y="379"/>
                  </a:lnTo>
                  <a:lnTo>
                    <a:pt x="374" y="391"/>
                  </a:lnTo>
                  <a:lnTo>
                    <a:pt x="369" y="395"/>
                  </a:lnTo>
                  <a:lnTo>
                    <a:pt x="372" y="387"/>
                  </a:lnTo>
                  <a:lnTo>
                    <a:pt x="381" y="376"/>
                  </a:lnTo>
                  <a:lnTo>
                    <a:pt x="384" y="372"/>
                  </a:lnTo>
                  <a:lnTo>
                    <a:pt x="386" y="370"/>
                  </a:lnTo>
                  <a:close/>
                  <a:moveTo>
                    <a:pt x="31" y="466"/>
                  </a:moveTo>
                  <a:lnTo>
                    <a:pt x="46" y="443"/>
                  </a:lnTo>
                  <a:lnTo>
                    <a:pt x="53" y="433"/>
                  </a:lnTo>
                  <a:lnTo>
                    <a:pt x="45" y="440"/>
                  </a:lnTo>
                  <a:lnTo>
                    <a:pt x="29" y="462"/>
                  </a:lnTo>
                  <a:lnTo>
                    <a:pt x="12" y="486"/>
                  </a:lnTo>
                  <a:lnTo>
                    <a:pt x="6" y="497"/>
                  </a:lnTo>
                  <a:lnTo>
                    <a:pt x="13" y="488"/>
                  </a:lnTo>
                  <a:lnTo>
                    <a:pt x="31" y="466"/>
                  </a:lnTo>
                  <a:close/>
                  <a:moveTo>
                    <a:pt x="95" y="379"/>
                  </a:moveTo>
                  <a:lnTo>
                    <a:pt x="112" y="355"/>
                  </a:lnTo>
                  <a:lnTo>
                    <a:pt x="119" y="343"/>
                  </a:lnTo>
                  <a:lnTo>
                    <a:pt x="111" y="353"/>
                  </a:lnTo>
                  <a:lnTo>
                    <a:pt x="93" y="376"/>
                  </a:lnTo>
                  <a:lnTo>
                    <a:pt x="83" y="389"/>
                  </a:lnTo>
                  <a:lnTo>
                    <a:pt x="75" y="400"/>
                  </a:lnTo>
                  <a:lnTo>
                    <a:pt x="70" y="408"/>
                  </a:lnTo>
                  <a:lnTo>
                    <a:pt x="69" y="411"/>
                  </a:lnTo>
                  <a:lnTo>
                    <a:pt x="76" y="403"/>
                  </a:lnTo>
                  <a:lnTo>
                    <a:pt x="95" y="379"/>
                  </a:lnTo>
                  <a:close/>
                  <a:moveTo>
                    <a:pt x="163" y="289"/>
                  </a:moveTo>
                  <a:lnTo>
                    <a:pt x="173" y="276"/>
                  </a:lnTo>
                  <a:lnTo>
                    <a:pt x="182" y="264"/>
                  </a:lnTo>
                  <a:lnTo>
                    <a:pt x="187" y="256"/>
                  </a:lnTo>
                  <a:lnTo>
                    <a:pt x="189" y="252"/>
                  </a:lnTo>
                  <a:lnTo>
                    <a:pt x="179" y="261"/>
                  </a:lnTo>
                  <a:lnTo>
                    <a:pt x="160" y="285"/>
                  </a:lnTo>
                  <a:lnTo>
                    <a:pt x="150" y="299"/>
                  </a:lnTo>
                  <a:lnTo>
                    <a:pt x="143" y="310"/>
                  </a:lnTo>
                  <a:lnTo>
                    <a:pt x="137" y="318"/>
                  </a:lnTo>
                  <a:lnTo>
                    <a:pt x="135" y="322"/>
                  </a:lnTo>
                  <a:lnTo>
                    <a:pt x="144" y="314"/>
                  </a:lnTo>
                  <a:lnTo>
                    <a:pt x="163" y="289"/>
                  </a:lnTo>
                  <a:close/>
                  <a:moveTo>
                    <a:pt x="235" y="195"/>
                  </a:moveTo>
                  <a:lnTo>
                    <a:pt x="247" y="181"/>
                  </a:lnTo>
                  <a:lnTo>
                    <a:pt x="255" y="169"/>
                  </a:lnTo>
                  <a:lnTo>
                    <a:pt x="261" y="160"/>
                  </a:lnTo>
                  <a:lnTo>
                    <a:pt x="263" y="157"/>
                  </a:lnTo>
                  <a:lnTo>
                    <a:pt x="260" y="159"/>
                  </a:lnTo>
                  <a:lnTo>
                    <a:pt x="253" y="166"/>
                  </a:lnTo>
                  <a:lnTo>
                    <a:pt x="245" y="177"/>
                  </a:lnTo>
                  <a:lnTo>
                    <a:pt x="233" y="191"/>
                  </a:lnTo>
                  <a:lnTo>
                    <a:pt x="222" y="206"/>
                  </a:lnTo>
                  <a:lnTo>
                    <a:pt x="214" y="217"/>
                  </a:lnTo>
                  <a:lnTo>
                    <a:pt x="208" y="226"/>
                  </a:lnTo>
                  <a:lnTo>
                    <a:pt x="206" y="229"/>
                  </a:lnTo>
                  <a:lnTo>
                    <a:pt x="209" y="228"/>
                  </a:lnTo>
                  <a:lnTo>
                    <a:pt x="215" y="221"/>
                  </a:lnTo>
                  <a:lnTo>
                    <a:pt x="225" y="209"/>
                  </a:lnTo>
                  <a:lnTo>
                    <a:pt x="235" y="195"/>
                  </a:lnTo>
                  <a:close/>
                  <a:moveTo>
                    <a:pt x="314" y="97"/>
                  </a:moveTo>
                  <a:lnTo>
                    <a:pt x="324" y="83"/>
                  </a:lnTo>
                  <a:lnTo>
                    <a:pt x="334" y="70"/>
                  </a:lnTo>
                  <a:lnTo>
                    <a:pt x="340" y="62"/>
                  </a:lnTo>
                  <a:lnTo>
                    <a:pt x="342" y="58"/>
                  </a:lnTo>
                  <a:lnTo>
                    <a:pt x="339" y="59"/>
                  </a:lnTo>
                  <a:lnTo>
                    <a:pt x="333" y="68"/>
                  </a:lnTo>
                  <a:lnTo>
                    <a:pt x="322" y="78"/>
                  </a:lnTo>
                  <a:lnTo>
                    <a:pt x="310" y="93"/>
                  </a:lnTo>
                  <a:lnTo>
                    <a:pt x="298" y="108"/>
                  </a:lnTo>
                  <a:lnTo>
                    <a:pt x="290" y="121"/>
                  </a:lnTo>
                  <a:lnTo>
                    <a:pt x="283" y="130"/>
                  </a:lnTo>
                  <a:lnTo>
                    <a:pt x="282" y="133"/>
                  </a:lnTo>
                  <a:lnTo>
                    <a:pt x="284" y="132"/>
                  </a:lnTo>
                  <a:lnTo>
                    <a:pt x="291" y="124"/>
                  </a:lnTo>
                  <a:lnTo>
                    <a:pt x="302" y="113"/>
                  </a:lnTo>
                  <a:lnTo>
                    <a:pt x="314" y="97"/>
                  </a:lnTo>
                  <a:close/>
                  <a:moveTo>
                    <a:pt x="26" y="486"/>
                  </a:moveTo>
                  <a:lnTo>
                    <a:pt x="42" y="463"/>
                  </a:lnTo>
                  <a:lnTo>
                    <a:pt x="48" y="453"/>
                  </a:lnTo>
                  <a:lnTo>
                    <a:pt x="40" y="460"/>
                  </a:lnTo>
                  <a:lnTo>
                    <a:pt x="24" y="481"/>
                  </a:lnTo>
                  <a:lnTo>
                    <a:pt x="8" y="504"/>
                  </a:lnTo>
                  <a:lnTo>
                    <a:pt x="2" y="515"/>
                  </a:lnTo>
                  <a:lnTo>
                    <a:pt x="10" y="507"/>
                  </a:lnTo>
                  <a:lnTo>
                    <a:pt x="26" y="486"/>
                  </a:lnTo>
                  <a:close/>
                  <a:moveTo>
                    <a:pt x="88" y="402"/>
                  </a:moveTo>
                  <a:lnTo>
                    <a:pt x="105" y="378"/>
                  </a:lnTo>
                  <a:lnTo>
                    <a:pt x="111" y="367"/>
                  </a:lnTo>
                  <a:lnTo>
                    <a:pt x="103" y="376"/>
                  </a:lnTo>
                  <a:lnTo>
                    <a:pt x="86" y="398"/>
                  </a:lnTo>
                  <a:lnTo>
                    <a:pt x="69" y="422"/>
                  </a:lnTo>
                  <a:lnTo>
                    <a:pt x="63" y="433"/>
                  </a:lnTo>
                  <a:lnTo>
                    <a:pt x="70" y="424"/>
                  </a:lnTo>
                  <a:lnTo>
                    <a:pt x="88" y="402"/>
                  </a:lnTo>
                  <a:close/>
                  <a:moveTo>
                    <a:pt x="153" y="315"/>
                  </a:moveTo>
                  <a:lnTo>
                    <a:pt x="171" y="291"/>
                  </a:lnTo>
                  <a:lnTo>
                    <a:pt x="178" y="279"/>
                  </a:lnTo>
                  <a:lnTo>
                    <a:pt x="170" y="288"/>
                  </a:lnTo>
                  <a:lnTo>
                    <a:pt x="151" y="311"/>
                  </a:lnTo>
                  <a:lnTo>
                    <a:pt x="141" y="324"/>
                  </a:lnTo>
                  <a:lnTo>
                    <a:pt x="133" y="335"/>
                  </a:lnTo>
                  <a:lnTo>
                    <a:pt x="128" y="343"/>
                  </a:lnTo>
                  <a:lnTo>
                    <a:pt x="126" y="347"/>
                  </a:lnTo>
                  <a:lnTo>
                    <a:pt x="135" y="339"/>
                  </a:lnTo>
                  <a:lnTo>
                    <a:pt x="153" y="315"/>
                  </a:lnTo>
                  <a:close/>
                  <a:moveTo>
                    <a:pt x="223" y="225"/>
                  </a:moveTo>
                  <a:lnTo>
                    <a:pt x="233" y="212"/>
                  </a:lnTo>
                  <a:lnTo>
                    <a:pt x="242" y="200"/>
                  </a:lnTo>
                  <a:lnTo>
                    <a:pt x="247" y="191"/>
                  </a:lnTo>
                  <a:lnTo>
                    <a:pt x="250" y="188"/>
                  </a:lnTo>
                  <a:lnTo>
                    <a:pt x="240" y="196"/>
                  </a:lnTo>
                  <a:lnTo>
                    <a:pt x="220" y="220"/>
                  </a:lnTo>
                  <a:lnTo>
                    <a:pt x="210" y="234"/>
                  </a:lnTo>
                  <a:lnTo>
                    <a:pt x="202" y="246"/>
                  </a:lnTo>
                  <a:lnTo>
                    <a:pt x="196" y="254"/>
                  </a:lnTo>
                  <a:lnTo>
                    <a:pt x="195" y="258"/>
                  </a:lnTo>
                  <a:lnTo>
                    <a:pt x="203" y="250"/>
                  </a:lnTo>
                  <a:lnTo>
                    <a:pt x="223" y="225"/>
                  </a:lnTo>
                  <a:close/>
                  <a:moveTo>
                    <a:pt x="297" y="131"/>
                  </a:moveTo>
                  <a:lnTo>
                    <a:pt x="308" y="117"/>
                  </a:lnTo>
                  <a:lnTo>
                    <a:pt x="317" y="105"/>
                  </a:lnTo>
                  <a:lnTo>
                    <a:pt x="323" y="96"/>
                  </a:lnTo>
                  <a:lnTo>
                    <a:pt x="324" y="93"/>
                  </a:lnTo>
                  <a:lnTo>
                    <a:pt x="322" y="94"/>
                  </a:lnTo>
                  <a:lnTo>
                    <a:pt x="315" y="101"/>
                  </a:lnTo>
                  <a:lnTo>
                    <a:pt x="305" y="113"/>
                  </a:lnTo>
                  <a:lnTo>
                    <a:pt x="295" y="126"/>
                  </a:lnTo>
                  <a:lnTo>
                    <a:pt x="283" y="140"/>
                  </a:lnTo>
                  <a:lnTo>
                    <a:pt x="274" y="153"/>
                  </a:lnTo>
                  <a:lnTo>
                    <a:pt x="269" y="162"/>
                  </a:lnTo>
                  <a:lnTo>
                    <a:pt x="266" y="165"/>
                  </a:lnTo>
                  <a:lnTo>
                    <a:pt x="270" y="163"/>
                  </a:lnTo>
                  <a:lnTo>
                    <a:pt x="276" y="156"/>
                  </a:lnTo>
                  <a:lnTo>
                    <a:pt x="285" y="145"/>
                  </a:lnTo>
                  <a:lnTo>
                    <a:pt x="297" y="131"/>
                  </a:lnTo>
                  <a:close/>
                  <a:moveTo>
                    <a:pt x="25" y="501"/>
                  </a:moveTo>
                  <a:lnTo>
                    <a:pt x="40" y="480"/>
                  </a:lnTo>
                  <a:lnTo>
                    <a:pt x="45" y="469"/>
                  </a:lnTo>
                  <a:lnTo>
                    <a:pt x="38" y="478"/>
                  </a:lnTo>
                  <a:lnTo>
                    <a:pt x="23" y="498"/>
                  </a:lnTo>
                  <a:lnTo>
                    <a:pt x="7" y="519"/>
                  </a:lnTo>
                  <a:lnTo>
                    <a:pt x="2" y="530"/>
                  </a:lnTo>
                  <a:lnTo>
                    <a:pt x="10" y="523"/>
                  </a:lnTo>
                  <a:lnTo>
                    <a:pt x="25" y="501"/>
                  </a:lnTo>
                  <a:close/>
                  <a:moveTo>
                    <a:pt x="84" y="422"/>
                  </a:moveTo>
                  <a:lnTo>
                    <a:pt x="100" y="399"/>
                  </a:lnTo>
                  <a:lnTo>
                    <a:pt x="106" y="389"/>
                  </a:lnTo>
                  <a:lnTo>
                    <a:pt x="99" y="396"/>
                  </a:lnTo>
                  <a:lnTo>
                    <a:pt x="82" y="417"/>
                  </a:lnTo>
                  <a:lnTo>
                    <a:pt x="65" y="441"/>
                  </a:lnTo>
                  <a:lnTo>
                    <a:pt x="59" y="450"/>
                  </a:lnTo>
                  <a:lnTo>
                    <a:pt x="68" y="443"/>
                  </a:lnTo>
                  <a:lnTo>
                    <a:pt x="84" y="422"/>
                  </a:lnTo>
                  <a:close/>
                  <a:moveTo>
                    <a:pt x="146" y="337"/>
                  </a:moveTo>
                  <a:lnTo>
                    <a:pt x="164" y="315"/>
                  </a:lnTo>
                  <a:lnTo>
                    <a:pt x="170" y="303"/>
                  </a:lnTo>
                  <a:lnTo>
                    <a:pt x="162" y="311"/>
                  </a:lnTo>
                  <a:lnTo>
                    <a:pt x="144" y="334"/>
                  </a:lnTo>
                  <a:lnTo>
                    <a:pt x="127" y="358"/>
                  </a:lnTo>
                  <a:lnTo>
                    <a:pt x="121" y="368"/>
                  </a:lnTo>
                  <a:lnTo>
                    <a:pt x="128" y="360"/>
                  </a:lnTo>
                  <a:lnTo>
                    <a:pt x="146" y="337"/>
                  </a:lnTo>
                  <a:close/>
                  <a:moveTo>
                    <a:pt x="210" y="246"/>
                  </a:moveTo>
                  <a:lnTo>
                    <a:pt x="201" y="260"/>
                  </a:lnTo>
                  <a:lnTo>
                    <a:pt x="192" y="271"/>
                  </a:lnTo>
                  <a:lnTo>
                    <a:pt x="188" y="279"/>
                  </a:lnTo>
                  <a:lnTo>
                    <a:pt x="185" y="283"/>
                  </a:lnTo>
                  <a:lnTo>
                    <a:pt x="195" y="275"/>
                  </a:lnTo>
                  <a:lnTo>
                    <a:pt x="213" y="251"/>
                  </a:lnTo>
                  <a:lnTo>
                    <a:pt x="232" y="227"/>
                  </a:lnTo>
                  <a:lnTo>
                    <a:pt x="238" y="215"/>
                  </a:lnTo>
                  <a:lnTo>
                    <a:pt x="229" y="223"/>
                  </a:lnTo>
                  <a:lnTo>
                    <a:pt x="210" y="246"/>
                  </a:lnTo>
                  <a:close/>
                  <a:moveTo>
                    <a:pt x="282" y="156"/>
                  </a:moveTo>
                  <a:lnTo>
                    <a:pt x="271" y="170"/>
                  </a:lnTo>
                  <a:lnTo>
                    <a:pt x="263" y="182"/>
                  </a:lnTo>
                  <a:lnTo>
                    <a:pt x="257" y="190"/>
                  </a:lnTo>
                  <a:lnTo>
                    <a:pt x="255" y="194"/>
                  </a:lnTo>
                  <a:lnTo>
                    <a:pt x="264" y="185"/>
                  </a:lnTo>
                  <a:lnTo>
                    <a:pt x="284" y="160"/>
                  </a:lnTo>
                  <a:lnTo>
                    <a:pt x="295" y="147"/>
                  </a:lnTo>
                  <a:lnTo>
                    <a:pt x="303" y="136"/>
                  </a:lnTo>
                  <a:lnTo>
                    <a:pt x="309" y="127"/>
                  </a:lnTo>
                  <a:lnTo>
                    <a:pt x="310" y="124"/>
                  </a:lnTo>
                  <a:lnTo>
                    <a:pt x="302" y="132"/>
                  </a:lnTo>
                  <a:lnTo>
                    <a:pt x="282" y="156"/>
                  </a:lnTo>
                  <a:close/>
                  <a:moveTo>
                    <a:pt x="24" y="511"/>
                  </a:moveTo>
                  <a:lnTo>
                    <a:pt x="10" y="532"/>
                  </a:lnTo>
                  <a:lnTo>
                    <a:pt x="4" y="542"/>
                  </a:lnTo>
                  <a:lnTo>
                    <a:pt x="11" y="535"/>
                  </a:lnTo>
                  <a:lnTo>
                    <a:pt x="26" y="515"/>
                  </a:lnTo>
                  <a:lnTo>
                    <a:pt x="40" y="494"/>
                  </a:lnTo>
                  <a:lnTo>
                    <a:pt x="46" y="485"/>
                  </a:lnTo>
                  <a:lnTo>
                    <a:pt x="39" y="492"/>
                  </a:lnTo>
                  <a:lnTo>
                    <a:pt x="24" y="511"/>
                  </a:lnTo>
                  <a:close/>
                  <a:moveTo>
                    <a:pt x="82" y="438"/>
                  </a:moveTo>
                  <a:lnTo>
                    <a:pt x="97" y="416"/>
                  </a:lnTo>
                  <a:lnTo>
                    <a:pt x="103" y="406"/>
                  </a:lnTo>
                  <a:lnTo>
                    <a:pt x="96" y="414"/>
                  </a:lnTo>
                  <a:lnTo>
                    <a:pt x="80" y="434"/>
                  </a:lnTo>
                  <a:lnTo>
                    <a:pt x="65" y="456"/>
                  </a:lnTo>
                  <a:lnTo>
                    <a:pt x="59" y="466"/>
                  </a:lnTo>
                  <a:lnTo>
                    <a:pt x="67" y="459"/>
                  </a:lnTo>
                  <a:lnTo>
                    <a:pt x="82" y="438"/>
                  </a:lnTo>
                  <a:close/>
                  <a:moveTo>
                    <a:pt x="140" y="354"/>
                  </a:moveTo>
                  <a:lnTo>
                    <a:pt x="124" y="377"/>
                  </a:lnTo>
                  <a:lnTo>
                    <a:pt x="118" y="387"/>
                  </a:lnTo>
                  <a:lnTo>
                    <a:pt x="126" y="379"/>
                  </a:lnTo>
                  <a:lnTo>
                    <a:pt x="143" y="358"/>
                  </a:lnTo>
                  <a:lnTo>
                    <a:pt x="159" y="335"/>
                  </a:lnTo>
                  <a:lnTo>
                    <a:pt x="165" y="324"/>
                  </a:lnTo>
                  <a:lnTo>
                    <a:pt x="157" y="333"/>
                  </a:lnTo>
                  <a:lnTo>
                    <a:pt x="140" y="354"/>
                  </a:lnTo>
                  <a:close/>
                  <a:moveTo>
                    <a:pt x="207" y="275"/>
                  </a:moveTo>
                  <a:lnTo>
                    <a:pt x="223" y="251"/>
                  </a:lnTo>
                  <a:lnTo>
                    <a:pt x="230" y="240"/>
                  </a:lnTo>
                  <a:lnTo>
                    <a:pt x="222" y="247"/>
                  </a:lnTo>
                  <a:lnTo>
                    <a:pt x="204" y="270"/>
                  </a:lnTo>
                  <a:lnTo>
                    <a:pt x="187" y="294"/>
                  </a:lnTo>
                  <a:lnTo>
                    <a:pt x="181" y="304"/>
                  </a:lnTo>
                  <a:lnTo>
                    <a:pt x="189" y="297"/>
                  </a:lnTo>
                  <a:lnTo>
                    <a:pt x="207" y="275"/>
                  </a:lnTo>
                  <a:close/>
                  <a:moveTo>
                    <a:pt x="274" y="187"/>
                  </a:moveTo>
                  <a:lnTo>
                    <a:pt x="284" y="174"/>
                  </a:lnTo>
                  <a:lnTo>
                    <a:pt x="292" y="163"/>
                  </a:lnTo>
                  <a:lnTo>
                    <a:pt x="298" y="155"/>
                  </a:lnTo>
                  <a:lnTo>
                    <a:pt x="299" y="151"/>
                  </a:lnTo>
                  <a:lnTo>
                    <a:pt x="291" y="159"/>
                  </a:lnTo>
                  <a:lnTo>
                    <a:pt x="272" y="183"/>
                  </a:lnTo>
                  <a:lnTo>
                    <a:pt x="261" y="196"/>
                  </a:lnTo>
                  <a:lnTo>
                    <a:pt x="253" y="207"/>
                  </a:lnTo>
                  <a:lnTo>
                    <a:pt x="248" y="215"/>
                  </a:lnTo>
                  <a:lnTo>
                    <a:pt x="246" y="219"/>
                  </a:lnTo>
                  <a:lnTo>
                    <a:pt x="255" y="210"/>
                  </a:lnTo>
                  <a:lnTo>
                    <a:pt x="274" y="187"/>
                  </a:lnTo>
                  <a:close/>
                  <a:moveTo>
                    <a:pt x="347" y="96"/>
                  </a:moveTo>
                  <a:lnTo>
                    <a:pt x="358" y="83"/>
                  </a:lnTo>
                  <a:lnTo>
                    <a:pt x="366" y="71"/>
                  </a:lnTo>
                  <a:lnTo>
                    <a:pt x="372" y="63"/>
                  </a:lnTo>
                  <a:lnTo>
                    <a:pt x="373" y="59"/>
                  </a:lnTo>
                  <a:lnTo>
                    <a:pt x="364" y="68"/>
                  </a:lnTo>
                  <a:lnTo>
                    <a:pt x="343" y="92"/>
                  </a:lnTo>
                  <a:lnTo>
                    <a:pt x="333" y="106"/>
                  </a:lnTo>
                  <a:lnTo>
                    <a:pt x="324" y="118"/>
                  </a:lnTo>
                  <a:lnTo>
                    <a:pt x="318" y="126"/>
                  </a:lnTo>
                  <a:lnTo>
                    <a:pt x="317" y="130"/>
                  </a:lnTo>
                  <a:lnTo>
                    <a:pt x="326" y="121"/>
                  </a:lnTo>
                  <a:lnTo>
                    <a:pt x="347" y="96"/>
                  </a:lnTo>
                  <a:close/>
                  <a:moveTo>
                    <a:pt x="30" y="526"/>
                  </a:moveTo>
                  <a:lnTo>
                    <a:pt x="44" y="506"/>
                  </a:lnTo>
                  <a:lnTo>
                    <a:pt x="49" y="497"/>
                  </a:lnTo>
                  <a:lnTo>
                    <a:pt x="42" y="503"/>
                  </a:lnTo>
                  <a:lnTo>
                    <a:pt x="27" y="522"/>
                  </a:lnTo>
                  <a:lnTo>
                    <a:pt x="13" y="542"/>
                  </a:lnTo>
                  <a:lnTo>
                    <a:pt x="8" y="551"/>
                  </a:lnTo>
                  <a:lnTo>
                    <a:pt x="15" y="545"/>
                  </a:lnTo>
                  <a:lnTo>
                    <a:pt x="30" y="526"/>
                  </a:lnTo>
                  <a:close/>
                  <a:moveTo>
                    <a:pt x="82" y="448"/>
                  </a:moveTo>
                  <a:lnTo>
                    <a:pt x="67" y="469"/>
                  </a:lnTo>
                  <a:lnTo>
                    <a:pt x="62" y="479"/>
                  </a:lnTo>
                  <a:lnTo>
                    <a:pt x="69" y="472"/>
                  </a:lnTo>
                  <a:lnTo>
                    <a:pt x="84" y="452"/>
                  </a:lnTo>
                  <a:lnTo>
                    <a:pt x="99" y="431"/>
                  </a:lnTo>
                  <a:lnTo>
                    <a:pt x="103" y="421"/>
                  </a:lnTo>
                  <a:lnTo>
                    <a:pt x="97" y="428"/>
                  </a:lnTo>
                  <a:lnTo>
                    <a:pt x="82" y="448"/>
                  </a:lnTo>
                  <a:close/>
                  <a:moveTo>
                    <a:pt x="141" y="374"/>
                  </a:moveTo>
                  <a:lnTo>
                    <a:pt x="157" y="353"/>
                  </a:lnTo>
                  <a:lnTo>
                    <a:pt x="163" y="342"/>
                  </a:lnTo>
                  <a:lnTo>
                    <a:pt x="156" y="351"/>
                  </a:lnTo>
                  <a:lnTo>
                    <a:pt x="139" y="371"/>
                  </a:lnTo>
                  <a:lnTo>
                    <a:pt x="124" y="392"/>
                  </a:lnTo>
                  <a:lnTo>
                    <a:pt x="118" y="403"/>
                  </a:lnTo>
                  <a:lnTo>
                    <a:pt x="125" y="396"/>
                  </a:lnTo>
                  <a:lnTo>
                    <a:pt x="141" y="374"/>
                  </a:lnTo>
                  <a:close/>
                  <a:moveTo>
                    <a:pt x="202" y="295"/>
                  </a:moveTo>
                  <a:lnTo>
                    <a:pt x="219" y="272"/>
                  </a:lnTo>
                  <a:lnTo>
                    <a:pt x="226" y="261"/>
                  </a:lnTo>
                  <a:lnTo>
                    <a:pt x="217" y="269"/>
                  </a:lnTo>
                  <a:lnTo>
                    <a:pt x="200" y="290"/>
                  </a:lnTo>
                  <a:lnTo>
                    <a:pt x="183" y="313"/>
                  </a:lnTo>
                  <a:lnTo>
                    <a:pt x="177" y="323"/>
                  </a:lnTo>
                  <a:lnTo>
                    <a:pt x="185" y="316"/>
                  </a:lnTo>
                  <a:lnTo>
                    <a:pt x="202" y="295"/>
                  </a:lnTo>
                  <a:close/>
                  <a:moveTo>
                    <a:pt x="267" y="210"/>
                  </a:moveTo>
                  <a:lnTo>
                    <a:pt x="285" y="188"/>
                  </a:lnTo>
                  <a:lnTo>
                    <a:pt x="292" y="176"/>
                  </a:lnTo>
                  <a:lnTo>
                    <a:pt x="283" y="184"/>
                  </a:lnTo>
                  <a:lnTo>
                    <a:pt x="265" y="207"/>
                  </a:lnTo>
                  <a:lnTo>
                    <a:pt x="247" y="231"/>
                  </a:lnTo>
                  <a:lnTo>
                    <a:pt x="241" y="241"/>
                  </a:lnTo>
                  <a:lnTo>
                    <a:pt x="250" y="233"/>
                  </a:lnTo>
                  <a:lnTo>
                    <a:pt x="267" y="210"/>
                  </a:lnTo>
                  <a:close/>
                  <a:moveTo>
                    <a:pt x="336" y="124"/>
                  </a:moveTo>
                  <a:lnTo>
                    <a:pt x="347" y="111"/>
                  </a:lnTo>
                  <a:lnTo>
                    <a:pt x="355" y="100"/>
                  </a:lnTo>
                  <a:lnTo>
                    <a:pt x="361" y="92"/>
                  </a:lnTo>
                  <a:lnTo>
                    <a:pt x="362" y="88"/>
                  </a:lnTo>
                  <a:lnTo>
                    <a:pt x="353" y="96"/>
                  </a:lnTo>
                  <a:lnTo>
                    <a:pt x="334" y="119"/>
                  </a:lnTo>
                  <a:lnTo>
                    <a:pt x="323" y="132"/>
                  </a:lnTo>
                  <a:lnTo>
                    <a:pt x="315" y="144"/>
                  </a:lnTo>
                  <a:lnTo>
                    <a:pt x="310" y="152"/>
                  </a:lnTo>
                  <a:lnTo>
                    <a:pt x="308" y="156"/>
                  </a:lnTo>
                  <a:lnTo>
                    <a:pt x="317" y="147"/>
                  </a:lnTo>
                  <a:lnTo>
                    <a:pt x="336" y="124"/>
                  </a:lnTo>
                  <a:close/>
                  <a:moveTo>
                    <a:pt x="33" y="530"/>
                  </a:moveTo>
                  <a:lnTo>
                    <a:pt x="20" y="550"/>
                  </a:lnTo>
                  <a:lnTo>
                    <a:pt x="15" y="558"/>
                  </a:lnTo>
                  <a:lnTo>
                    <a:pt x="21" y="553"/>
                  </a:lnTo>
                  <a:lnTo>
                    <a:pt x="36" y="534"/>
                  </a:lnTo>
                  <a:lnTo>
                    <a:pt x="49" y="515"/>
                  </a:lnTo>
                  <a:lnTo>
                    <a:pt x="53" y="506"/>
                  </a:lnTo>
                  <a:lnTo>
                    <a:pt x="48" y="512"/>
                  </a:lnTo>
                  <a:lnTo>
                    <a:pt x="33" y="530"/>
                  </a:lnTo>
                  <a:close/>
                  <a:moveTo>
                    <a:pt x="86" y="459"/>
                  </a:moveTo>
                  <a:lnTo>
                    <a:pt x="71" y="479"/>
                  </a:lnTo>
                  <a:lnTo>
                    <a:pt x="67" y="488"/>
                  </a:lnTo>
                  <a:lnTo>
                    <a:pt x="72" y="482"/>
                  </a:lnTo>
                  <a:lnTo>
                    <a:pt x="88" y="463"/>
                  </a:lnTo>
                  <a:lnTo>
                    <a:pt x="102" y="443"/>
                  </a:lnTo>
                  <a:lnTo>
                    <a:pt x="107" y="434"/>
                  </a:lnTo>
                  <a:lnTo>
                    <a:pt x="100" y="441"/>
                  </a:lnTo>
                  <a:lnTo>
                    <a:pt x="86" y="459"/>
                  </a:lnTo>
                  <a:close/>
                  <a:moveTo>
                    <a:pt x="163" y="358"/>
                  </a:moveTo>
                  <a:lnTo>
                    <a:pt x="156" y="365"/>
                  </a:lnTo>
                  <a:lnTo>
                    <a:pt x="140" y="385"/>
                  </a:lnTo>
                  <a:lnTo>
                    <a:pt x="126" y="406"/>
                  </a:lnTo>
                  <a:lnTo>
                    <a:pt x="120" y="416"/>
                  </a:lnTo>
                  <a:lnTo>
                    <a:pt x="127" y="409"/>
                  </a:lnTo>
                  <a:lnTo>
                    <a:pt x="143" y="389"/>
                  </a:lnTo>
                  <a:lnTo>
                    <a:pt x="158" y="368"/>
                  </a:lnTo>
                  <a:lnTo>
                    <a:pt x="163" y="358"/>
                  </a:lnTo>
                  <a:close/>
                  <a:moveTo>
                    <a:pt x="202" y="313"/>
                  </a:moveTo>
                  <a:lnTo>
                    <a:pt x="217" y="290"/>
                  </a:lnTo>
                  <a:lnTo>
                    <a:pt x="223" y="279"/>
                  </a:lnTo>
                  <a:lnTo>
                    <a:pt x="215" y="288"/>
                  </a:lnTo>
                  <a:lnTo>
                    <a:pt x="198" y="308"/>
                  </a:lnTo>
                  <a:lnTo>
                    <a:pt x="183" y="329"/>
                  </a:lnTo>
                  <a:lnTo>
                    <a:pt x="177" y="340"/>
                  </a:lnTo>
                  <a:lnTo>
                    <a:pt x="185" y="333"/>
                  </a:lnTo>
                  <a:lnTo>
                    <a:pt x="202" y="313"/>
                  </a:lnTo>
                  <a:close/>
                  <a:moveTo>
                    <a:pt x="264" y="232"/>
                  </a:moveTo>
                  <a:lnTo>
                    <a:pt x="280" y="209"/>
                  </a:lnTo>
                  <a:lnTo>
                    <a:pt x="286" y="198"/>
                  </a:lnTo>
                  <a:lnTo>
                    <a:pt x="279" y="206"/>
                  </a:lnTo>
                  <a:lnTo>
                    <a:pt x="261" y="227"/>
                  </a:lnTo>
                  <a:lnTo>
                    <a:pt x="245" y="250"/>
                  </a:lnTo>
                  <a:lnTo>
                    <a:pt x="238" y="260"/>
                  </a:lnTo>
                  <a:lnTo>
                    <a:pt x="246" y="253"/>
                  </a:lnTo>
                  <a:lnTo>
                    <a:pt x="264" y="232"/>
                  </a:lnTo>
                  <a:close/>
                  <a:moveTo>
                    <a:pt x="327" y="143"/>
                  </a:moveTo>
                  <a:lnTo>
                    <a:pt x="309" y="166"/>
                  </a:lnTo>
                  <a:lnTo>
                    <a:pt x="303" y="178"/>
                  </a:lnTo>
                  <a:lnTo>
                    <a:pt x="311" y="170"/>
                  </a:lnTo>
                  <a:lnTo>
                    <a:pt x="330" y="147"/>
                  </a:lnTo>
                  <a:lnTo>
                    <a:pt x="348" y="125"/>
                  </a:lnTo>
                  <a:lnTo>
                    <a:pt x="354" y="113"/>
                  </a:lnTo>
                  <a:lnTo>
                    <a:pt x="346" y="121"/>
                  </a:lnTo>
                  <a:lnTo>
                    <a:pt x="327" y="143"/>
                  </a:lnTo>
                  <a:close/>
                  <a:moveTo>
                    <a:pt x="42" y="536"/>
                  </a:moveTo>
                  <a:lnTo>
                    <a:pt x="29" y="555"/>
                  </a:lnTo>
                  <a:lnTo>
                    <a:pt x="25" y="563"/>
                  </a:lnTo>
                  <a:lnTo>
                    <a:pt x="31" y="557"/>
                  </a:lnTo>
                  <a:lnTo>
                    <a:pt x="44" y="539"/>
                  </a:lnTo>
                  <a:lnTo>
                    <a:pt x="57" y="522"/>
                  </a:lnTo>
                  <a:lnTo>
                    <a:pt x="62" y="512"/>
                  </a:lnTo>
                  <a:lnTo>
                    <a:pt x="55" y="519"/>
                  </a:lnTo>
                  <a:lnTo>
                    <a:pt x="42" y="536"/>
                  </a:lnTo>
                  <a:close/>
                  <a:moveTo>
                    <a:pt x="92" y="468"/>
                  </a:moveTo>
                  <a:lnTo>
                    <a:pt x="78" y="487"/>
                  </a:lnTo>
                  <a:lnTo>
                    <a:pt x="74" y="497"/>
                  </a:lnTo>
                  <a:lnTo>
                    <a:pt x="80" y="490"/>
                  </a:lnTo>
                  <a:lnTo>
                    <a:pt x="94" y="472"/>
                  </a:lnTo>
                  <a:lnTo>
                    <a:pt x="108" y="453"/>
                  </a:lnTo>
                  <a:lnTo>
                    <a:pt x="113" y="443"/>
                  </a:lnTo>
                  <a:lnTo>
                    <a:pt x="106" y="449"/>
                  </a:lnTo>
                  <a:lnTo>
                    <a:pt x="92" y="468"/>
                  </a:lnTo>
                  <a:close/>
                  <a:moveTo>
                    <a:pt x="145" y="397"/>
                  </a:moveTo>
                  <a:lnTo>
                    <a:pt x="131" y="417"/>
                  </a:lnTo>
                  <a:lnTo>
                    <a:pt x="125" y="427"/>
                  </a:lnTo>
                  <a:lnTo>
                    <a:pt x="132" y="419"/>
                  </a:lnTo>
                  <a:lnTo>
                    <a:pt x="147" y="400"/>
                  </a:lnTo>
                  <a:lnTo>
                    <a:pt x="162" y="380"/>
                  </a:lnTo>
                  <a:lnTo>
                    <a:pt x="166" y="371"/>
                  </a:lnTo>
                  <a:lnTo>
                    <a:pt x="159" y="378"/>
                  </a:lnTo>
                  <a:lnTo>
                    <a:pt x="145" y="397"/>
                  </a:lnTo>
                  <a:close/>
                  <a:moveTo>
                    <a:pt x="201" y="322"/>
                  </a:moveTo>
                  <a:lnTo>
                    <a:pt x="185" y="343"/>
                  </a:lnTo>
                  <a:lnTo>
                    <a:pt x="179" y="353"/>
                  </a:lnTo>
                  <a:lnTo>
                    <a:pt x="188" y="347"/>
                  </a:lnTo>
                  <a:lnTo>
                    <a:pt x="203" y="327"/>
                  </a:lnTo>
                  <a:lnTo>
                    <a:pt x="219" y="305"/>
                  </a:lnTo>
                  <a:lnTo>
                    <a:pt x="225" y="296"/>
                  </a:lnTo>
                  <a:lnTo>
                    <a:pt x="216" y="303"/>
                  </a:lnTo>
                  <a:lnTo>
                    <a:pt x="201" y="322"/>
                  </a:lnTo>
                  <a:close/>
                  <a:moveTo>
                    <a:pt x="285" y="217"/>
                  </a:moveTo>
                  <a:lnTo>
                    <a:pt x="277" y="225"/>
                  </a:lnTo>
                  <a:lnTo>
                    <a:pt x="260" y="245"/>
                  </a:lnTo>
                  <a:lnTo>
                    <a:pt x="244" y="267"/>
                  </a:lnTo>
                  <a:lnTo>
                    <a:pt x="238" y="277"/>
                  </a:lnTo>
                  <a:lnTo>
                    <a:pt x="246" y="270"/>
                  </a:lnTo>
                  <a:lnTo>
                    <a:pt x="263" y="250"/>
                  </a:lnTo>
                  <a:lnTo>
                    <a:pt x="279" y="227"/>
                  </a:lnTo>
                  <a:lnTo>
                    <a:pt x="285" y="217"/>
                  </a:lnTo>
                  <a:close/>
                  <a:moveTo>
                    <a:pt x="327" y="169"/>
                  </a:moveTo>
                  <a:lnTo>
                    <a:pt x="343" y="146"/>
                  </a:lnTo>
                  <a:lnTo>
                    <a:pt x="349" y="136"/>
                  </a:lnTo>
                  <a:lnTo>
                    <a:pt x="341" y="143"/>
                  </a:lnTo>
                  <a:lnTo>
                    <a:pt x="323" y="164"/>
                  </a:lnTo>
                  <a:lnTo>
                    <a:pt x="307" y="188"/>
                  </a:lnTo>
                  <a:lnTo>
                    <a:pt x="301" y="198"/>
                  </a:lnTo>
                  <a:lnTo>
                    <a:pt x="308" y="190"/>
                  </a:lnTo>
                  <a:lnTo>
                    <a:pt x="327" y="169"/>
                  </a:lnTo>
                  <a:close/>
                  <a:moveTo>
                    <a:pt x="36" y="566"/>
                  </a:moveTo>
                  <a:lnTo>
                    <a:pt x="42" y="560"/>
                  </a:lnTo>
                  <a:lnTo>
                    <a:pt x="55" y="543"/>
                  </a:lnTo>
                  <a:lnTo>
                    <a:pt x="67" y="525"/>
                  </a:lnTo>
                  <a:lnTo>
                    <a:pt x="71" y="517"/>
                  </a:lnTo>
                  <a:lnTo>
                    <a:pt x="65" y="523"/>
                  </a:lnTo>
                  <a:lnTo>
                    <a:pt x="52" y="539"/>
                  </a:lnTo>
                  <a:lnTo>
                    <a:pt x="40" y="557"/>
                  </a:lnTo>
                  <a:lnTo>
                    <a:pt x="36" y="566"/>
                  </a:lnTo>
                  <a:close/>
                  <a:moveTo>
                    <a:pt x="83" y="501"/>
                  </a:moveTo>
                  <a:lnTo>
                    <a:pt x="89" y="496"/>
                  </a:lnTo>
                  <a:lnTo>
                    <a:pt x="102" y="478"/>
                  </a:lnTo>
                  <a:lnTo>
                    <a:pt x="115" y="460"/>
                  </a:lnTo>
                  <a:lnTo>
                    <a:pt x="120" y="450"/>
                  </a:lnTo>
                  <a:lnTo>
                    <a:pt x="114" y="456"/>
                  </a:lnTo>
                  <a:lnTo>
                    <a:pt x="100" y="474"/>
                  </a:lnTo>
                  <a:lnTo>
                    <a:pt x="88" y="493"/>
                  </a:lnTo>
                  <a:lnTo>
                    <a:pt x="83" y="501"/>
                  </a:lnTo>
                  <a:close/>
                  <a:moveTo>
                    <a:pt x="151" y="405"/>
                  </a:moveTo>
                  <a:lnTo>
                    <a:pt x="138" y="425"/>
                  </a:lnTo>
                  <a:lnTo>
                    <a:pt x="133" y="435"/>
                  </a:lnTo>
                  <a:lnTo>
                    <a:pt x="139" y="428"/>
                  </a:lnTo>
                  <a:lnTo>
                    <a:pt x="153" y="410"/>
                  </a:lnTo>
                  <a:lnTo>
                    <a:pt x="168" y="391"/>
                  </a:lnTo>
                  <a:lnTo>
                    <a:pt x="172" y="381"/>
                  </a:lnTo>
                  <a:lnTo>
                    <a:pt x="165" y="387"/>
                  </a:lnTo>
                  <a:lnTo>
                    <a:pt x="151" y="405"/>
                  </a:lnTo>
                  <a:close/>
                  <a:moveTo>
                    <a:pt x="204" y="334"/>
                  </a:moveTo>
                  <a:lnTo>
                    <a:pt x="190" y="354"/>
                  </a:lnTo>
                  <a:lnTo>
                    <a:pt x="185" y="365"/>
                  </a:lnTo>
                  <a:lnTo>
                    <a:pt x="192" y="358"/>
                  </a:lnTo>
                  <a:lnTo>
                    <a:pt x="208" y="339"/>
                  </a:lnTo>
                  <a:lnTo>
                    <a:pt x="222" y="318"/>
                  </a:lnTo>
                  <a:lnTo>
                    <a:pt x="227" y="309"/>
                  </a:lnTo>
                  <a:lnTo>
                    <a:pt x="220" y="316"/>
                  </a:lnTo>
                  <a:lnTo>
                    <a:pt x="204" y="334"/>
                  </a:lnTo>
                  <a:close/>
                  <a:moveTo>
                    <a:pt x="265" y="265"/>
                  </a:moveTo>
                  <a:lnTo>
                    <a:pt x="280" y="244"/>
                  </a:lnTo>
                  <a:lnTo>
                    <a:pt x="286" y="234"/>
                  </a:lnTo>
                  <a:lnTo>
                    <a:pt x="278" y="240"/>
                  </a:lnTo>
                  <a:lnTo>
                    <a:pt x="263" y="260"/>
                  </a:lnTo>
                  <a:lnTo>
                    <a:pt x="247" y="282"/>
                  </a:lnTo>
                  <a:lnTo>
                    <a:pt x="241" y="291"/>
                  </a:lnTo>
                  <a:lnTo>
                    <a:pt x="248" y="284"/>
                  </a:lnTo>
                  <a:lnTo>
                    <a:pt x="265" y="265"/>
                  </a:lnTo>
                  <a:close/>
                  <a:moveTo>
                    <a:pt x="348" y="155"/>
                  </a:moveTo>
                  <a:lnTo>
                    <a:pt x="340" y="162"/>
                  </a:lnTo>
                  <a:lnTo>
                    <a:pt x="323" y="183"/>
                  </a:lnTo>
                  <a:lnTo>
                    <a:pt x="307" y="204"/>
                  </a:lnTo>
                  <a:lnTo>
                    <a:pt x="301" y="215"/>
                  </a:lnTo>
                  <a:lnTo>
                    <a:pt x="309" y="208"/>
                  </a:lnTo>
                  <a:lnTo>
                    <a:pt x="326" y="188"/>
                  </a:lnTo>
                  <a:lnTo>
                    <a:pt x="342" y="165"/>
                  </a:lnTo>
                  <a:lnTo>
                    <a:pt x="348" y="155"/>
                  </a:lnTo>
                  <a:close/>
                  <a:moveTo>
                    <a:pt x="23" y="601"/>
                  </a:moveTo>
                  <a:lnTo>
                    <a:pt x="11" y="618"/>
                  </a:lnTo>
                  <a:lnTo>
                    <a:pt x="7" y="625"/>
                  </a:lnTo>
                  <a:lnTo>
                    <a:pt x="13" y="620"/>
                  </a:lnTo>
                  <a:lnTo>
                    <a:pt x="25" y="605"/>
                  </a:lnTo>
                  <a:lnTo>
                    <a:pt x="36" y="588"/>
                  </a:lnTo>
                  <a:lnTo>
                    <a:pt x="39" y="581"/>
                  </a:lnTo>
                  <a:lnTo>
                    <a:pt x="34" y="586"/>
                  </a:lnTo>
                  <a:lnTo>
                    <a:pt x="23" y="601"/>
                  </a:lnTo>
                  <a:close/>
                  <a:moveTo>
                    <a:pt x="83" y="519"/>
                  </a:moveTo>
                  <a:lnTo>
                    <a:pt x="78" y="525"/>
                  </a:lnTo>
                  <a:lnTo>
                    <a:pt x="65" y="541"/>
                  </a:lnTo>
                  <a:lnTo>
                    <a:pt x="53" y="558"/>
                  </a:lnTo>
                  <a:lnTo>
                    <a:pt x="50" y="567"/>
                  </a:lnTo>
                  <a:lnTo>
                    <a:pt x="56" y="561"/>
                  </a:lnTo>
                  <a:lnTo>
                    <a:pt x="68" y="544"/>
                  </a:lnTo>
                  <a:lnTo>
                    <a:pt x="80" y="528"/>
                  </a:lnTo>
                  <a:lnTo>
                    <a:pt x="83" y="519"/>
                  </a:lnTo>
                  <a:close/>
                  <a:moveTo>
                    <a:pt x="131" y="456"/>
                  </a:moveTo>
                  <a:lnTo>
                    <a:pt x="125" y="461"/>
                  </a:lnTo>
                  <a:lnTo>
                    <a:pt x="112" y="479"/>
                  </a:lnTo>
                  <a:lnTo>
                    <a:pt x="99" y="496"/>
                  </a:lnTo>
                  <a:lnTo>
                    <a:pt x="95" y="505"/>
                  </a:lnTo>
                  <a:lnTo>
                    <a:pt x="101" y="499"/>
                  </a:lnTo>
                  <a:lnTo>
                    <a:pt x="114" y="482"/>
                  </a:lnTo>
                  <a:lnTo>
                    <a:pt x="126" y="465"/>
                  </a:lnTo>
                  <a:lnTo>
                    <a:pt x="131" y="456"/>
                  </a:lnTo>
                  <a:close/>
                  <a:moveTo>
                    <a:pt x="143" y="440"/>
                  </a:moveTo>
                  <a:lnTo>
                    <a:pt x="149" y="434"/>
                  </a:lnTo>
                  <a:lnTo>
                    <a:pt x="163" y="417"/>
                  </a:lnTo>
                  <a:lnTo>
                    <a:pt x="176" y="398"/>
                  </a:lnTo>
                  <a:lnTo>
                    <a:pt x="181" y="390"/>
                  </a:lnTo>
                  <a:lnTo>
                    <a:pt x="175" y="396"/>
                  </a:lnTo>
                  <a:lnTo>
                    <a:pt x="160" y="412"/>
                  </a:lnTo>
                  <a:lnTo>
                    <a:pt x="147" y="431"/>
                  </a:lnTo>
                  <a:lnTo>
                    <a:pt x="143" y="440"/>
                  </a:lnTo>
                  <a:close/>
                  <a:moveTo>
                    <a:pt x="215" y="348"/>
                  </a:moveTo>
                  <a:lnTo>
                    <a:pt x="228" y="329"/>
                  </a:lnTo>
                  <a:lnTo>
                    <a:pt x="233" y="320"/>
                  </a:lnTo>
                  <a:lnTo>
                    <a:pt x="227" y="326"/>
                  </a:lnTo>
                  <a:lnTo>
                    <a:pt x="211" y="343"/>
                  </a:lnTo>
                  <a:lnTo>
                    <a:pt x="198" y="364"/>
                  </a:lnTo>
                  <a:lnTo>
                    <a:pt x="192" y="373"/>
                  </a:lnTo>
                  <a:lnTo>
                    <a:pt x="200" y="366"/>
                  </a:lnTo>
                  <a:lnTo>
                    <a:pt x="215" y="348"/>
                  </a:lnTo>
                  <a:close/>
                  <a:moveTo>
                    <a:pt x="266" y="272"/>
                  </a:moveTo>
                  <a:lnTo>
                    <a:pt x="252" y="294"/>
                  </a:lnTo>
                  <a:lnTo>
                    <a:pt x="247" y="303"/>
                  </a:lnTo>
                  <a:lnTo>
                    <a:pt x="254" y="296"/>
                  </a:lnTo>
                  <a:lnTo>
                    <a:pt x="270" y="277"/>
                  </a:lnTo>
                  <a:lnTo>
                    <a:pt x="284" y="257"/>
                  </a:lnTo>
                  <a:lnTo>
                    <a:pt x="290" y="247"/>
                  </a:lnTo>
                  <a:lnTo>
                    <a:pt x="283" y="254"/>
                  </a:lnTo>
                  <a:lnTo>
                    <a:pt x="266" y="272"/>
                  </a:lnTo>
                  <a:close/>
                  <a:moveTo>
                    <a:pt x="328" y="203"/>
                  </a:moveTo>
                  <a:lnTo>
                    <a:pt x="343" y="182"/>
                  </a:lnTo>
                  <a:lnTo>
                    <a:pt x="349" y="172"/>
                  </a:lnTo>
                  <a:lnTo>
                    <a:pt x="341" y="178"/>
                  </a:lnTo>
                  <a:lnTo>
                    <a:pt x="324" y="198"/>
                  </a:lnTo>
                  <a:lnTo>
                    <a:pt x="309" y="220"/>
                  </a:lnTo>
                  <a:lnTo>
                    <a:pt x="303" y="229"/>
                  </a:lnTo>
                  <a:lnTo>
                    <a:pt x="311" y="223"/>
                  </a:lnTo>
                  <a:lnTo>
                    <a:pt x="328" y="203"/>
                  </a:lnTo>
                  <a:close/>
                  <a:moveTo>
                    <a:pt x="42" y="601"/>
                  </a:moveTo>
                  <a:lnTo>
                    <a:pt x="52" y="586"/>
                  </a:lnTo>
                  <a:lnTo>
                    <a:pt x="56" y="579"/>
                  </a:lnTo>
                  <a:lnTo>
                    <a:pt x="51" y="583"/>
                  </a:lnTo>
                  <a:lnTo>
                    <a:pt x="39" y="598"/>
                  </a:lnTo>
                  <a:lnTo>
                    <a:pt x="29" y="614"/>
                  </a:lnTo>
                  <a:lnTo>
                    <a:pt x="25" y="621"/>
                  </a:lnTo>
                  <a:lnTo>
                    <a:pt x="30" y="617"/>
                  </a:lnTo>
                  <a:lnTo>
                    <a:pt x="42" y="601"/>
                  </a:lnTo>
                  <a:close/>
                  <a:moveTo>
                    <a:pt x="83" y="544"/>
                  </a:moveTo>
                  <a:lnTo>
                    <a:pt x="95" y="528"/>
                  </a:lnTo>
                  <a:lnTo>
                    <a:pt x="99" y="519"/>
                  </a:lnTo>
                  <a:lnTo>
                    <a:pt x="93" y="525"/>
                  </a:lnTo>
                  <a:lnTo>
                    <a:pt x="81" y="541"/>
                  </a:lnTo>
                  <a:lnTo>
                    <a:pt x="70" y="557"/>
                  </a:lnTo>
                  <a:lnTo>
                    <a:pt x="65" y="564"/>
                  </a:lnTo>
                  <a:lnTo>
                    <a:pt x="71" y="560"/>
                  </a:lnTo>
                  <a:lnTo>
                    <a:pt x="83" y="544"/>
                  </a:lnTo>
                  <a:close/>
                  <a:moveTo>
                    <a:pt x="144" y="459"/>
                  </a:moveTo>
                  <a:lnTo>
                    <a:pt x="138" y="465"/>
                  </a:lnTo>
                  <a:lnTo>
                    <a:pt x="125" y="480"/>
                  </a:lnTo>
                  <a:lnTo>
                    <a:pt x="113" y="497"/>
                  </a:lnTo>
                  <a:lnTo>
                    <a:pt x="109" y="505"/>
                  </a:lnTo>
                  <a:lnTo>
                    <a:pt x="115" y="500"/>
                  </a:lnTo>
                  <a:lnTo>
                    <a:pt x="127" y="484"/>
                  </a:lnTo>
                  <a:lnTo>
                    <a:pt x="139" y="467"/>
                  </a:lnTo>
                  <a:lnTo>
                    <a:pt x="144" y="459"/>
                  </a:lnTo>
                  <a:close/>
                  <a:moveTo>
                    <a:pt x="154" y="443"/>
                  </a:moveTo>
                  <a:lnTo>
                    <a:pt x="162" y="438"/>
                  </a:lnTo>
                  <a:lnTo>
                    <a:pt x="175" y="421"/>
                  </a:lnTo>
                  <a:lnTo>
                    <a:pt x="187" y="404"/>
                  </a:lnTo>
                  <a:lnTo>
                    <a:pt x="191" y="395"/>
                  </a:lnTo>
                  <a:lnTo>
                    <a:pt x="185" y="400"/>
                  </a:lnTo>
                  <a:lnTo>
                    <a:pt x="172" y="417"/>
                  </a:lnTo>
                  <a:lnTo>
                    <a:pt x="159" y="435"/>
                  </a:lnTo>
                  <a:lnTo>
                    <a:pt x="154" y="443"/>
                  </a:lnTo>
                  <a:close/>
                  <a:moveTo>
                    <a:pt x="203" y="379"/>
                  </a:moveTo>
                  <a:lnTo>
                    <a:pt x="210" y="373"/>
                  </a:lnTo>
                  <a:lnTo>
                    <a:pt x="225" y="355"/>
                  </a:lnTo>
                  <a:lnTo>
                    <a:pt x="238" y="337"/>
                  </a:lnTo>
                  <a:lnTo>
                    <a:pt x="242" y="328"/>
                  </a:lnTo>
                  <a:lnTo>
                    <a:pt x="235" y="334"/>
                  </a:lnTo>
                  <a:lnTo>
                    <a:pt x="221" y="352"/>
                  </a:lnTo>
                  <a:lnTo>
                    <a:pt x="208" y="371"/>
                  </a:lnTo>
                  <a:lnTo>
                    <a:pt x="203" y="379"/>
                  </a:lnTo>
                  <a:close/>
                  <a:moveTo>
                    <a:pt x="274" y="283"/>
                  </a:moveTo>
                  <a:lnTo>
                    <a:pt x="260" y="303"/>
                  </a:lnTo>
                  <a:lnTo>
                    <a:pt x="254" y="311"/>
                  </a:lnTo>
                  <a:lnTo>
                    <a:pt x="261" y="305"/>
                  </a:lnTo>
                  <a:lnTo>
                    <a:pt x="277" y="288"/>
                  </a:lnTo>
                  <a:lnTo>
                    <a:pt x="291" y="269"/>
                  </a:lnTo>
                  <a:lnTo>
                    <a:pt x="296" y="259"/>
                  </a:lnTo>
                  <a:lnTo>
                    <a:pt x="289" y="265"/>
                  </a:lnTo>
                  <a:lnTo>
                    <a:pt x="274" y="283"/>
                  </a:lnTo>
                  <a:close/>
                  <a:moveTo>
                    <a:pt x="353" y="187"/>
                  </a:moveTo>
                  <a:lnTo>
                    <a:pt x="346" y="193"/>
                  </a:lnTo>
                  <a:lnTo>
                    <a:pt x="330" y="212"/>
                  </a:lnTo>
                  <a:lnTo>
                    <a:pt x="315" y="232"/>
                  </a:lnTo>
                  <a:lnTo>
                    <a:pt x="309" y="241"/>
                  </a:lnTo>
                  <a:lnTo>
                    <a:pt x="317" y="235"/>
                  </a:lnTo>
                  <a:lnTo>
                    <a:pt x="333" y="216"/>
                  </a:lnTo>
                  <a:lnTo>
                    <a:pt x="348" y="196"/>
                  </a:lnTo>
                  <a:lnTo>
                    <a:pt x="353" y="187"/>
                  </a:lnTo>
                  <a:close/>
                  <a:moveTo>
                    <a:pt x="23" y="649"/>
                  </a:moveTo>
                  <a:lnTo>
                    <a:pt x="32" y="635"/>
                  </a:lnTo>
                  <a:lnTo>
                    <a:pt x="36" y="627"/>
                  </a:lnTo>
                  <a:lnTo>
                    <a:pt x="31" y="632"/>
                  </a:lnTo>
                  <a:lnTo>
                    <a:pt x="21" y="645"/>
                  </a:lnTo>
                  <a:lnTo>
                    <a:pt x="11" y="661"/>
                  </a:lnTo>
                  <a:lnTo>
                    <a:pt x="8" y="668"/>
                  </a:lnTo>
                  <a:lnTo>
                    <a:pt x="13" y="663"/>
                  </a:lnTo>
                  <a:lnTo>
                    <a:pt x="23" y="649"/>
                  </a:lnTo>
                  <a:close/>
                  <a:moveTo>
                    <a:pt x="75" y="574"/>
                  </a:moveTo>
                  <a:lnTo>
                    <a:pt x="69" y="579"/>
                  </a:lnTo>
                  <a:lnTo>
                    <a:pt x="58" y="593"/>
                  </a:lnTo>
                  <a:lnTo>
                    <a:pt x="49" y="608"/>
                  </a:lnTo>
                  <a:lnTo>
                    <a:pt x="45" y="616"/>
                  </a:lnTo>
                  <a:lnTo>
                    <a:pt x="50" y="611"/>
                  </a:lnTo>
                  <a:lnTo>
                    <a:pt x="61" y="597"/>
                  </a:lnTo>
                  <a:lnTo>
                    <a:pt x="71" y="581"/>
                  </a:lnTo>
                  <a:lnTo>
                    <a:pt x="75" y="574"/>
                  </a:lnTo>
                  <a:close/>
                  <a:moveTo>
                    <a:pt x="101" y="542"/>
                  </a:moveTo>
                  <a:lnTo>
                    <a:pt x="112" y="525"/>
                  </a:lnTo>
                  <a:lnTo>
                    <a:pt x="115" y="518"/>
                  </a:lnTo>
                  <a:lnTo>
                    <a:pt x="111" y="523"/>
                  </a:lnTo>
                  <a:lnTo>
                    <a:pt x="99" y="537"/>
                  </a:lnTo>
                  <a:lnTo>
                    <a:pt x="88" y="554"/>
                  </a:lnTo>
                  <a:lnTo>
                    <a:pt x="84" y="561"/>
                  </a:lnTo>
                  <a:lnTo>
                    <a:pt x="89" y="556"/>
                  </a:lnTo>
                  <a:lnTo>
                    <a:pt x="101" y="542"/>
                  </a:lnTo>
                  <a:close/>
                  <a:moveTo>
                    <a:pt x="144" y="484"/>
                  </a:moveTo>
                  <a:lnTo>
                    <a:pt x="154" y="467"/>
                  </a:lnTo>
                  <a:lnTo>
                    <a:pt x="159" y="460"/>
                  </a:lnTo>
                  <a:lnTo>
                    <a:pt x="153" y="465"/>
                  </a:lnTo>
                  <a:lnTo>
                    <a:pt x="141" y="480"/>
                  </a:lnTo>
                  <a:lnTo>
                    <a:pt x="130" y="497"/>
                  </a:lnTo>
                  <a:lnTo>
                    <a:pt x="126" y="504"/>
                  </a:lnTo>
                  <a:lnTo>
                    <a:pt x="131" y="499"/>
                  </a:lnTo>
                  <a:lnTo>
                    <a:pt x="144" y="484"/>
                  </a:lnTo>
                  <a:close/>
                  <a:moveTo>
                    <a:pt x="204" y="398"/>
                  </a:moveTo>
                  <a:lnTo>
                    <a:pt x="198" y="404"/>
                  </a:lnTo>
                  <a:lnTo>
                    <a:pt x="185" y="419"/>
                  </a:lnTo>
                  <a:lnTo>
                    <a:pt x="173" y="437"/>
                  </a:lnTo>
                  <a:lnTo>
                    <a:pt x="170" y="446"/>
                  </a:lnTo>
                  <a:lnTo>
                    <a:pt x="176" y="440"/>
                  </a:lnTo>
                  <a:lnTo>
                    <a:pt x="189" y="423"/>
                  </a:lnTo>
                  <a:lnTo>
                    <a:pt x="201" y="406"/>
                  </a:lnTo>
                  <a:lnTo>
                    <a:pt x="204" y="398"/>
                  </a:lnTo>
                  <a:close/>
                  <a:moveTo>
                    <a:pt x="216" y="383"/>
                  </a:moveTo>
                  <a:lnTo>
                    <a:pt x="222" y="378"/>
                  </a:lnTo>
                  <a:lnTo>
                    <a:pt x="236" y="361"/>
                  </a:lnTo>
                  <a:lnTo>
                    <a:pt x="248" y="343"/>
                  </a:lnTo>
                  <a:lnTo>
                    <a:pt x="253" y="334"/>
                  </a:lnTo>
                  <a:lnTo>
                    <a:pt x="247" y="340"/>
                  </a:lnTo>
                  <a:lnTo>
                    <a:pt x="233" y="357"/>
                  </a:lnTo>
                  <a:lnTo>
                    <a:pt x="221" y="374"/>
                  </a:lnTo>
                  <a:lnTo>
                    <a:pt x="216" y="383"/>
                  </a:lnTo>
                  <a:close/>
                  <a:moveTo>
                    <a:pt x="284" y="291"/>
                  </a:moveTo>
                  <a:lnTo>
                    <a:pt x="270" y="310"/>
                  </a:lnTo>
                  <a:lnTo>
                    <a:pt x="265" y="318"/>
                  </a:lnTo>
                  <a:lnTo>
                    <a:pt x="272" y="313"/>
                  </a:lnTo>
                  <a:lnTo>
                    <a:pt x="286" y="296"/>
                  </a:lnTo>
                  <a:lnTo>
                    <a:pt x="301" y="277"/>
                  </a:lnTo>
                  <a:lnTo>
                    <a:pt x="305" y="267"/>
                  </a:lnTo>
                  <a:lnTo>
                    <a:pt x="298" y="273"/>
                  </a:lnTo>
                  <a:lnTo>
                    <a:pt x="284" y="291"/>
                  </a:lnTo>
                  <a:close/>
                  <a:moveTo>
                    <a:pt x="337" y="222"/>
                  </a:moveTo>
                  <a:lnTo>
                    <a:pt x="323" y="241"/>
                  </a:lnTo>
                  <a:lnTo>
                    <a:pt x="318" y="251"/>
                  </a:lnTo>
                  <a:lnTo>
                    <a:pt x="326" y="245"/>
                  </a:lnTo>
                  <a:lnTo>
                    <a:pt x="341" y="227"/>
                  </a:lnTo>
                  <a:lnTo>
                    <a:pt x="355" y="208"/>
                  </a:lnTo>
                  <a:lnTo>
                    <a:pt x="360" y="198"/>
                  </a:lnTo>
                  <a:lnTo>
                    <a:pt x="353" y="204"/>
                  </a:lnTo>
                  <a:lnTo>
                    <a:pt x="337" y="222"/>
                  </a:lnTo>
                  <a:close/>
                  <a:moveTo>
                    <a:pt x="45" y="640"/>
                  </a:moveTo>
                  <a:lnTo>
                    <a:pt x="55" y="626"/>
                  </a:lnTo>
                  <a:lnTo>
                    <a:pt x="58" y="619"/>
                  </a:lnTo>
                  <a:lnTo>
                    <a:pt x="53" y="624"/>
                  </a:lnTo>
                  <a:lnTo>
                    <a:pt x="44" y="637"/>
                  </a:lnTo>
                  <a:lnTo>
                    <a:pt x="34" y="650"/>
                  </a:lnTo>
                  <a:lnTo>
                    <a:pt x="31" y="657"/>
                  </a:lnTo>
                  <a:lnTo>
                    <a:pt x="36" y="652"/>
                  </a:lnTo>
                  <a:lnTo>
                    <a:pt x="45" y="640"/>
                  </a:lnTo>
                  <a:close/>
                  <a:moveTo>
                    <a:pt x="82" y="589"/>
                  </a:moveTo>
                  <a:lnTo>
                    <a:pt x="92" y="575"/>
                  </a:lnTo>
                  <a:lnTo>
                    <a:pt x="95" y="568"/>
                  </a:lnTo>
                  <a:lnTo>
                    <a:pt x="90" y="573"/>
                  </a:lnTo>
                  <a:lnTo>
                    <a:pt x="80" y="586"/>
                  </a:lnTo>
                  <a:lnTo>
                    <a:pt x="70" y="600"/>
                  </a:lnTo>
                  <a:lnTo>
                    <a:pt x="67" y="607"/>
                  </a:lnTo>
                  <a:lnTo>
                    <a:pt x="71" y="602"/>
                  </a:lnTo>
                  <a:lnTo>
                    <a:pt x="82" y="589"/>
                  </a:lnTo>
                  <a:close/>
                  <a:moveTo>
                    <a:pt x="134" y="515"/>
                  </a:moveTo>
                  <a:lnTo>
                    <a:pt x="130" y="519"/>
                  </a:lnTo>
                  <a:lnTo>
                    <a:pt x="119" y="532"/>
                  </a:lnTo>
                  <a:lnTo>
                    <a:pt x="108" y="548"/>
                  </a:lnTo>
                  <a:lnTo>
                    <a:pt x="105" y="555"/>
                  </a:lnTo>
                  <a:lnTo>
                    <a:pt x="109" y="550"/>
                  </a:lnTo>
                  <a:lnTo>
                    <a:pt x="121" y="537"/>
                  </a:lnTo>
                  <a:lnTo>
                    <a:pt x="131" y="522"/>
                  </a:lnTo>
                  <a:lnTo>
                    <a:pt x="134" y="515"/>
                  </a:lnTo>
                  <a:close/>
                  <a:moveTo>
                    <a:pt x="162" y="481"/>
                  </a:moveTo>
                  <a:lnTo>
                    <a:pt x="172" y="466"/>
                  </a:lnTo>
                  <a:lnTo>
                    <a:pt x="176" y="459"/>
                  </a:lnTo>
                  <a:lnTo>
                    <a:pt x="171" y="463"/>
                  </a:lnTo>
                  <a:lnTo>
                    <a:pt x="159" y="478"/>
                  </a:lnTo>
                  <a:lnTo>
                    <a:pt x="149" y="493"/>
                  </a:lnTo>
                  <a:lnTo>
                    <a:pt x="144" y="501"/>
                  </a:lnTo>
                  <a:lnTo>
                    <a:pt x="150" y="497"/>
                  </a:lnTo>
                  <a:lnTo>
                    <a:pt x="162" y="481"/>
                  </a:lnTo>
                  <a:close/>
                  <a:moveTo>
                    <a:pt x="204" y="424"/>
                  </a:moveTo>
                  <a:lnTo>
                    <a:pt x="216" y="408"/>
                  </a:lnTo>
                  <a:lnTo>
                    <a:pt x="220" y="399"/>
                  </a:lnTo>
                  <a:lnTo>
                    <a:pt x="215" y="405"/>
                  </a:lnTo>
                  <a:lnTo>
                    <a:pt x="202" y="419"/>
                  </a:lnTo>
                  <a:lnTo>
                    <a:pt x="190" y="436"/>
                  </a:lnTo>
                  <a:lnTo>
                    <a:pt x="187" y="444"/>
                  </a:lnTo>
                  <a:lnTo>
                    <a:pt x="192" y="440"/>
                  </a:lnTo>
                  <a:lnTo>
                    <a:pt x="204" y="424"/>
                  </a:lnTo>
                  <a:close/>
                  <a:moveTo>
                    <a:pt x="267" y="339"/>
                  </a:moveTo>
                  <a:lnTo>
                    <a:pt x="261" y="343"/>
                  </a:lnTo>
                  <a:lnTo>
                    <a:pt x="248" y="360"/>
                  </a:lnTo>
                  <a:lnTo>
                    <a:pt x="235" y="377"/>
                  </a:lnTo>
                  <a:lnTo>
                    <a:pt x="232" y="385"/>
                  </a:lnTo>
                  <a:lnTo>
                    <a:pt x="238" y="380"/>
                  </a:lnTo>
                  <a:lnTo>
                    <a:pt x="251" y="364"/>
                  </a:lnTo>
                  <a:lnTo>
                    <a:pt x="263" y="347"/>
                  </a:lnTo>
                  <a:lnTo>
                    <a:pt x="267" y="339"/>
                  </a:lnTo>
                  <a:close/>
                  <a:moveTo>
                    <a:pt x="296" y="297"/>
                  </a:moveTo>
                  <a:lnTo>
                    <a:pt x="283" y="315"/>
                  </a:lnTo>
                  <a:lnTo>
                    <a:pt x="279" y="323"/>
                  </a:lnTo>
                  <a:lnTo>
                    <a:pt x="285" y="317"/>
                  </a:lnTo>
                  <a:lnTo>
                    <a:pt x="299" y="301"/>
                  </a:lnTo>
                  <a:lnTo>
                    <a:pt x="312" y="283"/>
                  </a:lnTo>
                  <a:lnTo>
                    <a:pt x="317" y="275"/>
                  </a:lnTo>
                  <a:lnTo>
                    <a:pt x="310" y="280"/>
                  </a:lnTo>
                  <a:lnTo>
                    <a:pt x="296" y="297"/>
                  </a:lnTo>
                  <a:close/>
                  <a:moveTo>
                    <a:pt x="348" y="231"/>
                  </a:moveTo>
                  <a:lnTo>
                    <a:pt x="334" y="250"/>
                  </a:lnTo>
                  <a:lnTo>
                    <a:pt x="329" y="259"/>
                  </a:lnTo>
                  <a:lnTo>
                    <a:pt x="336" y="253"/>
                  </a:lnTo>
                  <a:lnTo>
                    <a:pt x="350" y="235"/>
                  </a:lnTo>
                  <a:lnTo>
                    <a:pt x="365" y="216"/>
                  </a:lnTo>
                  <a:lnTo>
                    <a:pt x="369" y="208"/>
                  </a:lnTo>
                  <a:lnTo>
                    <a:pt x="362" y="214"/>
                  </a:lnTo>
                  <a:lnTo>
                    <a:pt x="348" y="231"/>
                  </a:lnTo>
                  <a:close/>
                  <a:moveTo>
                    <a:pt x="36" y="673"/>
                  </a:moveTo>
                  <a:lnTo>
                    <a:pt x="27" y="684"/>
                  </a:lnTo>
                  <a:lnTo>
                    <a:pt x="24" y="692"/>
                  </a:lnTo>
                  <a:lnTo>
                    <a:pt x="29" y="687"/>
                  </a:lnTo>
                  <a:lnTo>
                    <a:pt x="37" y="675"/>
                  </a:lnTo>
                  <a:lnTo>
                    <a:pt x="45" y="663"/>
                  </a:lnTo>
                  <a:lnTo>
                    <a:pt x="49" y="657"/>
                  </a:lnTo>
                  <a:lnTo>
                    <a:pt x="44" y="661"/>
                  </a:lnTo>
                  <a:lnTo>
                    <a:pt x="36" y="673"/>
                  </a:lnTo>
                  <a:close/>
                  <a:moveTo>
                    <a:pt x="69" y="626"/>
                  </a:moveTo>
                  <a:lnTo>
                    <a:pt x="59" y="639"/>
                  </a:lnTo>
                  <a:lnTo>
                    <a:pt x="57" y="645"/>
                  </a:lnTo>
                  <a:lnTo>
                    <a:pt x="61" y="642"/>
                  </a:lnTo>
                  <a:lnTo>
                    <a:pt x="70" y="630"/>
                  </a:lnTo>
                  <a:lnTo>
                    <a:pt x="80" y="616"/>
                  </a:lnTo>
                  <a:lnTo>
                    <a:pt x="82" y="610"/>
                  </a:lnTo>
                  <a:lnTo>
                    <a:pt x="78" y="613"/>
                  </a:lnTo>
                  <a:lnTo>
                    <a:pt x="69" y="626"/>
                  </a:lnTo>
                  <a:close/>
                  <a:moveTo>
                    <a:pt x="106" y="581"/>
                  </a:moveTo>
                  <a:lnTo>
                    <a:pt x="115" y="567"/>
                  </a:lnTo>
                  <a:lnTo>
                    <a:pt x="118" y="561"/>
                  </a:lnTo>
                  <a:lnTo>
                    <a:pt x="113" y="564"/>
                  </a:lnTo>
                  <a:lnTo>
                    <a:pt x="103" y="577"/>
                  </a:lnTo>
                  <a:lnTo>
                    <a:pt x="94" y="592"/>
                  </a:lnTo>
                  <a:lnTo>
                    <a:pt x="90" y="598"/>
                  </a:lnTo>
                  <a:lnTo>
                    <a:pt x="95" y="594"/>
                  </a:lnTo>
                  <a:lnTo>
                    <a:pt x="106" y="581"/>
                  </a:lnTo>
                  <a:close/>
                  <a:moveTo>
                    <a:pt x="143" y="530"/>
                  </a:moveTo>
                  <a:lnTo>
                    <a:pt x="152" y="516"/>
                  </a:lnTo>
                  <a:lnTo>
                    <a:pt x="156" y="509"/>
                  </a:lnTo>
                  <a:lnTo>
                    <a:pt x="151" y="513"/>
                  </a:lnTo>
                  <a:lnTo>
                    <a:pt x="140" y="526"/>
                  </a:lnTo>
                  <a:lnTo>
                    <a:pt x="131" y="542"/>
                  </a:lnTo>
                  <a:lnTo>
                    <a:pt x="127" y="549"/>
                  </a:lnTo>
                  <a:lnTo>
                    <a:pt x="132" y="544"/>
                  </a:lnTo>
                  <a:lnTo>
                    <a:pt x="143" y="530"/>
                  </a:lnTo>
                  <a:close/>
                  <a:moveTo>
                    <a:pt x="196" y="455"/>
                  </a:moveTo>
                  <a:lnTo>
                    <a:pt x="190" y="460"/>
                  </a:lnTo>
                  <a:lnTo>
                    <a:pt x="179" y="474"/>
                  </a:lnTo>
                  <a:lnTo>
                    <a:pt x="169" y="488"/>
                  </a:lnTo>
                  <a:lnTo>
                    <a:pt x="165" y="497"/>
                  </a:lnTo>
                  <a:lnTo>
                    <a:pt x="171" y="492"/>
                  </a:lnTo>
                  <a:lnTo>
                    <a:pt x="182" y="478"/>
                  </a:lnTo>
                  <a:lnTo>
                    <a:pt x="192" y="462"/>
                  </a:lnTo>
                  <a:lnTo>
                    <a:pt x="196" y="455"/>
                  </a:lnTo>
                  <a:close/>
                  <a:moveTo>
                    <a:pt x="223" y="423"/>
                  </a:moveTo>
                  <a:lnTo>
                    <a:pt x="234" y="406"/>
                  </a:lnTo>
                  <a:lnTo>
                    <a:pt x="239" y="399"/>
                  </a:lnTo>
                  <a:lnTo>
                    <a:pt x="233" y="404"/>
                  </a:lnTo>
                  <a:lnTo>
                    <a:pt x="221" y="418"/>
                  </a:lnTo>
                  <a:lnTo>
                    <a:pt x="210" y="434"/>
                  </a:lnTo>
                  <a:lnTo>
                    <a:pt x="206" y="442"/>
                  </a:lnTo>
                  <a:lnTo>
                    <a:pt x="211" y="437"/>
                  </a:lnTo>
                  <a:lnTo>
                    <a:pt x="223" y="423"/>
                  </a:lnTo>
                  <a:close/>
                  <a:moveTo>
                    <a:pt x="267" y="365"/>
                  </a:moveTo>
                  <a:lnTo>
                    <a:pt x="279" y="348"/>
                  </a:lnTo>
                  <a:lnTo>
                    <a:pt x="283" y="340"/>
                  </a:lnTo>
                  <a:lnTo>
                    <a:pt x="277" y="346"/>
                  </a:lnTo>
                  <a:lnTo>
                    <a:pt x="265" y="360"/>
                  </a:lnTo>
                  <a:lnTo>
                    <a:pt x="253" y="377"/>
                  </a:lnTo>
                  <a:lnTo>
                    <a:pt x="248" y="385"/>
                  </a:lnTo>
                  <a:lnTo>
                    <a:pt x="255" y="380"/>
                  </a:lnTo>
                  <a:lnTo>
                    <a:pt x="267" y="365"/>
                  </a:lnTo>
                  <a:close/>
                  <a:moveTo>
                    <a:pt x="331" y="279"/>
                  </a:moveTo>
                  <a:lnTo>
                    <a:pt x="324" y="284"/>
                  </a:lnTo>
                  <a:lnTo>
                    <a:pt x="311" y="301"/>
                  </a:lnTo>
                  <a:lnTo>
                    <a:pt x="298" y="317"/>
                  </a:lnTo>
                  <a:lnTo>
                    <a:pt x="295" y="326"/>
                  </a:lnTo>
                  <a:lnTo>
                    <a:pt x="301" y="321"/>
                  </a:lnTo>
                  <a:lnTo>
                    <a:pt x="314" y="304"/>
                  </a:lnTo>
                  <a:lnTo>
                    <a:pt x="327" y="288"/>
                  </a:lnTo>
                  <a:lnTo>
                    <a:pt x="331" y="279"/>
                  </a:lnTo>
                  <a:close/>
                  <a:moveTo>
                    <a:pt x="361" y="238"/>
                  </a:moveTo>
                  <a:lnTo>
                    <a:pt x="347" y="256"/>
                  </a:lnTo>
                  <a:lnTo>
                    <a:pt x="342" y="264"/>
                  </a:lnTo>
                  <a:lnTo>
                    <a:pt x="349" y="258"/>
                  </a:lnTo>
                  <a:lnTo>
                    <a:pt x="364" y="241"/>
                  </a:lnTo>
                  <a:lnTo>
                    <a:pt x="377" y="223"/>
                  </a:lnTo>
                  <a:lnTo>
                    <a:pt x="381" y="215"/>
                  </a:lnTo>
                  <a:lnTo>
                    <a:pt x="374" y="221"/>
                  </a:lnTo>
                  <a:lnTo>
                    <a:pt x="361" y="238"/>
                  </a:lnTo>
                  <a:close/>
                  <a:moveTo>
                    <a:pt x="33" y="700"/>
                  </a:moveTo>
                  <a:lnTo>
                    <a:pt x="26" y="712"/>
                  </a:lnTo>
                  <a:lnTo>
                    <a:pt x="24" y="718"/>
                  </a:lnTo>
                  <a:lnTo>
                    <a:pt x="27" y="714"/>
                  </a:lnTo>
                  <a:lnTo>
                    <a:pt x="36" y="703"/>
                  </a:lnTo>
                  <a:lnTo>
                    <a:pt x="43" y="692"/>
                  </a:lnTo>
                  <a:lnTo>
                    <a:pt x="45" y="687"/>
                  </a:lnTo>
                  <a:lnTo>
                    <a:pt x="42" y="690"/>
                  </a:lnTo>
                  <a:lnTo>
                    <a:pt x="33" y="700"/>
                  </a:lnTo>
                  <a:close/>
                  <a:moveTo>
                    <a:pt x="63" y="658"/>
                  </a:moveTo>
                  <a:lnTo>
                    <a:pt x="56" y="670"/>
                  </a:lnTo>
                  <a:lnTo>
                    <a:pt x="52" y="676"/>
                  </a:lnTo>
                  <a:lnTo>
                    <a:pt x="57" y="673"/>
                  </a:lnTo>
                  <a:lnTo>
                    <a:pt x="65" y="661"/>
                  </a:lnTo>
                  <a:lnTo>
                    <a:pt x="74" y="649"/>
                  </a:lnTo>
                  <a:lnTo>
                    <a:pt x="76" y="643"/>
                  </a:lnTo>
                  <a:lnTo>
                    <a:pt x="72" y="646"/>
                  </a:lnTo>
                  <a:lnTo>
                    <a:pt x="63" y="658"/>
                  </a:lnTo>
                  <a:close/>
                  <a:moveTo>
                    <a:pt x="95" y="613"/>
                  </a:moveTo>
                  <a:lnTo>
                    <a:pt x="87" y="626"/>
                  </a:lnTo>
                  <a:lnTo>
                    <a:pt x="84" y="632"/>
                  </a:lnTo>
                  <a:lnTo>
                    <a:pt x="88" y="629"/>
                  </a:lnTo>
                  <a:lnTo>
                    <a:pt x="97" y="617"/>
                  </a:lnTo>
                  <a:lnTo>
                    <a:pt x="106" y="605"/>
                  </a:lnTo>
                  <a:lnTo>
                    <a:pt x="109" y="598"/>
                  </a:lnTo>
                  <a:lnTo>
                    <a:pt x="105" y="602"/>
                  </a:lnTo>
                  <a:lnTo>
                    <a:pt x="95" y="613"/>
                  </a:lnTo>
                  <a:close/>
                  <a:moveTo>
                    <a:pt x="130" y="567"/>
                  </a:moveTo>
                  <a:lnTo>
                    <a:pt x="120" y="581"/>
                  </a:lnTo>
                  <a:lnTo>
                    <a:pt x="116" y="587"/>
                  </a:lnTo>
                  <a:lnTo>
                    <a:pt x="121" y="583"/>
                  </a:lnTo>
                  <a:lnTo>
                    <a:pt x="131" y="570"/>
                  </a:lnTo>
                  <a:lnTo>
                    <a:pt x="140" y="557"/>
                  </a:lnTo>
                  <a:lnTo>
                    <a:pt x="144" y="551"/>
                  </a:lnTo>
                  <a:lnTo>
                    <a:pt x="139" y="555"/>
                  </a:lnTo>
                  <a:lnTo>
                    <a:pt x="130" y="567"/>
                  </a:lnTo>
                  <a:close/>
                  <a:moveTo>
                    <a:pt x="166" y="523"/>
                  </a:moveTo>
                  <a:lnTo>
                    <a:pt x="176" y="509"/>
                  </a:lnTo>
                  <a:lnTo>
                    <a:pt x="179" y="501"/>
                  </a:lnTo>
                  <a:lnTo>
                    <a:pt x="175" y="506"/>
                  </a:lnTo>
                  <a:lnTo>
                    <a:pt x="164" y="519"/>
                  </a:lnTo>
                  <a:lnTo>
                    <a:pt x="154" y="532"/>
                  </a:lnTo>
                  <a:lnTo>
                    <a:pt x="152" y="539"/>
                  </a:lnTo>
                  <a:lnTo>
                    <a:pt x="157" y="536"/>
                  </a:lnTo>
                  <a:lnTo>
                    <a:pt x="166" y="523"/>
                  </a:lnTo>
                  <a:close/>
                  <a:moveTo>
                    <a:pt x="204" y="472"/>
                  </a:moveTo>
                  <a:lnTo>
                    <a:pt x="215" y="457"/>
                  </a:lnTo>
                  <a:lnTo>
                    <a:pt x="217" y="450"/>
                  </a:lnTo>
                  <a:lnTo>
                    <a:pt x="213" y="455"/>
                  </a:lnTo>
                  <a:lnTo>
                    <a:pt x="202" y="468"/>
                  </a:lnTo>
                  <a:lnTo>
                    <a:pt x="192" y="482"/>
                  </a:lnTo>
                  <a:lnTo>
                    <a:pt x="189" y="490"/>
                  </a:lnTo>
                  <a:lnTo>
                    <a:pt x="194" y="485"/>
                  </a:lnTo>
                  <a:lnTo>
                    <a:pt x="204" y="472"/>
                  </a:lnTo>
                  <a:close/>
                  <a:moveTo>
                    <a:pt x="259" y="397"/>
                  </a:moveTo>
                  <a:lnTo>
                    <a:pt x="253" y="400"/>
                  </a:lnTo>
                  <a:lnTo>
                    <a:pt x="242" y="415"/>
                  </a:lnTo>
                  <a:lnTo>
                    <a:pt x="232" y="430"/>
                  </a:lnTo>
                  <a:lnTo>
                    <a:pt x="228" y="437"/>
                  </a:lnTo>
                  <a:lnTo>
                    <a:pt x="233" y="433"/>
                  </a:lnTo>
                  <a:lnTo>
                    <a:pt x="245" y="419"/>
                  </a:lnTo>
                  <a:lnTo>
                    <a:pt x="255" y="404"/>
                  </a:lnTo>
                  <a:lnTo>
                    <a:pt x="259" y="397"/>
                  </a:lnTo>
                  <a:close/>
                  <a:moveTo>
                    <a:pt x="286" y="364"/>
                  </a:moveTo>
                  <a:lnTo>
                    <a:pt x="298" y="348"/>
                  </a:lnTo>
                  <a:lnTo>
                    <a:pt x="302" y="340"/>
                  </a:lnTo>
                  <a:lnTo>
                    <a:pt x="296" y="345"/>
                  </a:lnTo>
                  <a:lnTo>
                    <a:pt x="284" y="360"/>
                  </a:lnTo>
                  <a:lnTo>
                    <a:pt x="273" y="376"/>
                  </a:lnTo>
                  <a:lnTo>
                    <a:pt x="269" y="384"/>
                  </a:lnTo>
                  <a:lnTo>
                    <a:pt x="274" y="379"/>
                  </a:lnTo>
                  <a:lnTo>
                    <a:pt x="286" y="364"/>
                  </a:lnTo>
                  <a:close/>
                  <a:moveTo>
                    <a:pt x="331" y="307"/>
                  </a:moveTo>
                  <a:lnTo>
                    <a:pt x="343" y="290"/>
                  </a:lnTo>
                  <a:lnTo>
                    <a:pt x="348" y="282"/>
                  </a:lnTo>
                  <a:lnTo>
                    <a:pt x="341" y="286"/>
                  </a:lnTo>
                  <a:lnTo>
                    <a:pt x="329" y="302"/>
                  </a:lnTo>
                  <a:lnTo>
                    <a:pt x="317" y="318"/>
                  </a:lnTo>
                  <a:lnTo>
                    <a:pt x="312" y="327"/>
                  </a:lnTo>
                  <a:lnTo>
                    <a:pt x="318" y="322"/>
                  </a:lnTo>
                  <a:lnTo>
                    <a:pt x="331" y="307"/>
                  </a:lnTo>
                  <a:close/>
                  <a:moveTo>
                    <a:pt x="94" y="643"/>
                  </a:moveTo>
                  <a:lnTo>
                    <a:pt x="86" y="655"/>
                  </a:lnTo>
                  <a:lnTo>
                    <a:pt x="83" y="659"/>
                  </a:lnTo>
                  <a:lnTo>
                    <a:pt x="87" y="656"/>
                  </a:lnTo>
                  <a:lnTo>
                    <a:pt x="95" y="645"/>
                  </a:lnTo>
                  <a:lnTo>
                    <a:pt x="103" y="635"/>
                  </a:lnTo>
                  <a:lnTo>
                    <a:pt x="106" y="629"/>
                  </a:lnTo>
                  <a:lnTo>
                    <a:pt x="102" y="632"/>
                  </a:lnTo>
                  <a:lnTo>
                    <a:pt x="94" y="643"/>
                  </a:lnTo>
                  <a:close/>
                  <a:moveTo>
                    <a:pt x="125" y="600"/>
                  </a:moveTo>
                  <a:lnTo>
                    <a:pt x="116" y="612"/>
                  </a:lnTo>
                  <a:lnTo>
                    <a:pt x="113" y="618"/>
                  </a:lnTo>
                  <a:lnTo>
                    <a:pt x="118" y="614"/>
                  </a:lnTo>
                  <a:lnTo>
                    <a:pt x="126" y="604"/>
                  </a:lnTo>
                  <a:lnTo>
                    <a:pt x="134" y="592"/>
                  </a:lnTo>
                  <a:lnTo>
                    <a:pt x="137" y="586"/>
                  </a:lnTo>
                  <a:lnTo>
                    <a:pt x="133" y="589"/>
                  </a:lnTo>
                  <a:lnTo>
                    <a:pt x="125" y="600"/>
                  </a:lnTo>
                  <a:close/>
                  <a:moveTo>
                    <a:pt x="157" y="556"/>
                  </a:moveTo>
                  <a:lnTo>
                    <a:pt x="149" y="568"/>
                  </a:lnTo>
                  <a:lnTo>
                    <a:pt x="145" y="575"/>
                  </a:lnTo>
                  <a:lnTo>
                    <a:pt x="150" y="570"/>
                  </a:lnTo>
                  <a:lnTo>
                    <a:pt x="159" y="560"/>
                  </a:lnTo>
                  <a:lnTo>
                    <a:pt x="168" y="547"/>
                  </a:lnTo>
                  <a:lnTo>
                    <a:pt x="170" y="541"/>
                  </a:lnTo>
                  <a:lnTo>
                    <a:pt x="166" y="544"/>
                  </a:lnTo>
                  <a:lnTo>
                    <a:pt x="157" y="556"/>
                  </a:lnTo>
                  <a:close/>
                  <a:moveTo>
                    <a:pt x="191" y="510"/>
                  </a:moveTo>
                  <a:lnTo>
                    <a:pt x="182" y="523"/>
                  </a:lnTo>
                  <a:lnTo>
                    <a:pt x="178" y="529"/>
                  </a:lnTo>
                  <a:lnTo>
                    <a:pt x="183" y="525"/>
                  </a:lnTo>
                  <a:lnTo>
                    <a:pt x="192" y="513"/>
                  </a:lnTo>
                  <a:lnTo>
                    <a:pt x="202" y="500"/>
                  </a:lnTo>
                  <a:lnTo>
                    <a:pt x="206" y="493"/>
                  </a:lnTo>
                  <a:lnTo>
                    <a:pt x="201" y="497"/>
                  </a:lnTo>
                  <a:lnTo>
                    <a:pt x="191" y="510"/>
                  </a:lnTo>
                  <a:close/>
                  <a:moveTo>
                    <a:pt x="229" y="465"/>
                  </a:moveTo>
                  <a:lnTo>
                    <a:pt x="239" y="450"/>
                  </a:lnTo>
                  <a:lnTo>
                    <a:pt x="242" y="444"/>
                  </a:lnTo>
                  <a:lnTo>
                    <a:pt x="238" y="448"/>
                  </a:lnTo>
                  <a:lnTo>
                    <a:pt x="227" y="461"/>
                  </a:lnTo>
                  <a:lnTo>
                    <a:pt x="217" y="475"/>
                  </a:lnTo>
                  <a:lnTo>
                    <a:pt x="214" y="481"/>
                  </a:lnTo>
                  <a:lnTo>
                    <a:pt x="219" y="478"/>
                  </a:lnTo>
                  <a:lnTo>
                    <a:pt x="229" y="465"/>
                  </a:lnTo>
                  <a:close/>
                  <a:moveTo>
                    <a:pt x="267" y="414"/>
                  </a:moveTo>
                  <a:lnTo>
                    <a:pt x="278" y="399"/>
                  </a:lnTo>
                  <a:lnTo>
                    <a:pt x="282" y="392"/>
                  </a:lnTo>
                  <a:lnTo>
                    <a:pt x="276" y="397"/>
                  </a:lnTo>
                  <a:lnTo>
                    <a:pt x="265" y="410"/>
                  </a:lnTo>
                  <a:lnTo>
                    <a:pt x="255" y="424"/>
                  </a:lnTo>
                  <a:lnTo>
                    <a:pt x="252" y="431"/>
                  </a:lnTo>
                  <a:lnTo>
                    <a:pt x="257" y="428"/>
                  </a:lnTo>
                  <a:lnTo>
                    <a:pt x="267" y="414"/>
                  </a:lnTo>
                  <a:close/>
                  <a:moveTo>
                    <a:pt x="323" y="339"/>
                  </a:moveTo>
                  <a:lnTo>
                    <a:pt x="317" y="343"/>
                  </a:lnTo>
                  <a:lnTo>
                    <a:pt x="305" y="357"/>
                  </a:lnTo>
                  <a:lnTo>
                    <a:pt x="295" y="372"/>
                  </a:lnTo>
                  <a:lnTo>
                    <a:pt x="291" y="379"/>
                  </a:lnTo>
                  <a:lnTo>
                    <a:pt x="297" y="376"/>
                  </a:lnTo>
                  <a:lnTo>
                    <a:pt x="309" y="361"/>
                  </a:lnTo>
                  <a:lnTo>
                    <a:pt x="320" y="346"/>
                  </a:lnTo>
                  <a:lnTo>
                    <a:pt x="323" y="339"/>
                  </a:lnTo>
                  <a:close/>
                  <a:moveTo>
                    <a:pt x="352" y="305"/>
                  </a:moveTo>
                  <a:lnTo>
                    <a:pt x="362" y="290"/>
                  </a:lnTo>
                  <a:lnTo>
                    <a:pt x="367" y="283"/>
                  </a:lnTo>
                  <a:lnTo>
                    <a:pt x="361" y="286"/>
                  </a:lnTo>
                  <a:lnTo>
                    <a:pt x="348" y="302"/>
                  </a:lnTo>
                  <a:lnTo>
                    <a:pt x="337" y="317"/>
                  </a:lnTo>
                  <a:lnTo>
                    <a:pt x="333" y="326"/>
                  </a:lnTo>
                  <a:lnTo>
                    <a:pt x="339" y="321"/>
                  </a:lnTo>
                  <a:lnTo>
                    <a:pt x="352" y="305"/>
                  </a:lnTo>
                  <a:close/>
                  <a:moveTo>
                    <a:pt x="156" y="586"/>
                  </a:moveTo>
                  <a:lnTo>
                    <a:pt x="147" y="597"/>
                  </a:lnTo>
                  <a:lnTo>
                    <a:pt x="145" y="602"/>
                  </a:lnTo>
                  <a:lnTo>
                    <a:pt x="149" y="599"/>
                  </a:lnTo>
                  <a:lnTo>
                    <a:pt x="157" y="588"/>
                  </a:lnTo>
                  <a:lnTo>
                    <a:pt x="165" y="577"/>
                  </a:lnTo>
                  <a:lnTo>
                    <a:pt x="168" y="572"/>
                  </a:lnTo>
                  <a:lnTo>
                    <a:pt x="164" y="575"/>
                  </a:lnTo>
                  <a:lnTo>
                    <a:pt x="156" y="586"/>
                  </a:lnTo>
                  <a:close/>
                  <a:moveTo>
                    <a:pt x="187" y="543"/>
                  </a:moveTo>
                  <a:lnTo>
                    <a:pt x="178" y="555"/>
                  </a:lnTo>
                  <a:lnTo>
                    <a:pt x="175" y="561"/>
                  </a:lnTo>
                  <a:lnTo>
                    <a:pt x="179" y="557"/>
                  </a:lnTo>
                  <a:lnTo>
                    <a:pt x="189" y="547"/>
                  </a:lnTo>
                  <a:lnTo>
                    <a:pt x="196" y="535"/>
                  </a:lnTo>
                  <a:lnTo>
                    <a:pt x="200" y="529"/>
                  </a:lnTo>
                  <a:lnTo>
                    <a:pt x="195" y="532"/>
                  </a:lnTo>
                  <a:lnTo>
                    <a:pt x="187" y="543"/>
                  </a:lnTo>
                  <a:close/>
                  <a:moveTo>
                    <a:pt x="219" y="498"/>
                  </a:moveTo>
                  <a:lnTo>
                    <a:pt x="210" y="511"/>
                  </a:lnTo>
                  <a:lnTo>
                    <a:pt x="208" y="518"/>
                  </a:lnTo>
                  <a:lnTo>
                    <a:pt x="211" y="513"/>
                  </a:lnTo>
                  <a:lnTo>
                    <a:pt x="221" y="503"/>
                  </a:lnTo>
                  <a:lnTo>
                    <a:pt x="230" y="490"/>
                  </a:lnTo>
                  <a:lnTo>
                    <a:pt x="233" y="484"/>
                  </a:lnTo>
                  <a:lnTo>
                    <a:pt x="228" y="487"/>
                  </a:lnTo>
                  <a:lnTo>
                    <a:pt x="219" y="498"/>
                  </a:lnTo>
                  <a:close/>
                  <a:moveTo>
                    <a:pt x="254" y="452"/>
                  </a:moveTo>
                  <a:lnTo>
                    <a:pt x="245" y="466"/>
                  </a:lnTo>
                  <a:lnTo>
                    <a:pt x="241" y="472"/>
                  </a:lnTo>
                  <a:lnTo>
                    <a:pt x="246" y="468"/>
                  </a:lnTo>
                  <a:lnTo>
                    <a:pt x="257" y="456"/>
                  </a:lnTo>
                  <a:lnTo>
                    <a:pt x="266" y="442"/>
                  </a:lnTo>
                  <a:lnTo>
                    <a:pt x="269" y="436"/>
                  </a:lnTo>
                  <a:lnTo>
                    <a:pt x="264" y="440"/>
                  </a:lnTo>
                  <a:lnTo>
                    <a:pt x="254" y="452"/>
                  </a:lnTo>
                  <a:close/>
                  <a:moveTo>
                    <a:pt x="293" y="408"/>
                  </a:moveTo>
                  <a:lnTo>
                    <a:pt x="303" y="393"/>
                  </a:lnTo>
                  <a:lnTo>
                    <a:pt x="307" y="386"/>
                  </a:lnTo>
                  <a:lnTo>
                    <a:pt x="302" y="391"/>
                  </a:lnTo>
                  <a:lnTo>
                    <a:pt x="291" y="404"/>
                  </a:lnTo>
                  <a:lnTo>
                    <a:pt x="280" y="417"/>
                  </a:lnTo>
                  <a:lnTo>
                    <a:pt x="278" y="424"/>
                  </a:lnTo>
                  <a:lnTo>
                    <a:pt x="283" y="421"/>
                  </a:lnTo>
                  <a:lnTo>
                    <a:pt x="293" y="408"/>
                  </a:lnTo>
                  <a:close/>
                  <a:moveTo>
                    <a:pt x="333" y="357"/>
                  </a:moveTo>
                  <a:lnTo>
                    <a:pt x="342" y="342"/>
                  </a:lnTo>
                  <a:lnTo>
                    <a:pt x="346" y="335"/>
                  </a:lnTo>
                  <a:lnTo>
                    <a:pt x="341" y="339"/>
                  </a:lnTo>
                  <a:lnTo>
                    <a:pt x="330" y="353"/>
                  </a:lnTo>
                  <a:lnTo>
                    <a:pt x="320" y="367"/>
                  </a:lnTo>
                  <a:lnTo>
                    <a:pt x="316" y="374"/>
                  </a:lnTo>
                  <a:lnTo>
                    <a:pt x="321" y="371"/>
                  </a:lnTo>
                  <a:lnTo>
                    <a:pt x="333" y="357"/>
                  </a:lnTo>
                  <a:close/>
                  <a:moveTo>
                    <a:pt x="217" y="529"/>
                  </a:moveTo>
                  <a:lnTo>
                    <a:pt x="210" y="541"/>
                  </a:lnTo>
                  <a:lnTo>
                    <a:pt x="208" y="547"/>
                  </a:lnTo>
                  <a:lnTo>
                    <a:pt x="211" y="543"/>
                  </a:lnTo>
                  <a:lnTo>
                    <a:pt x="220" y="532"/>
                  </a:lnTo>
                  <a:lnTo>
                    <a:pt x="228" y="520"/>
                  </a:lnTo>
                  <a:lnTo>
                    <a:pt x="230" y="515"/>
                  </a:lnTo>
                  <a:lnTo>
                    <a:pt x="227" y="518"/>
                  </a:lnTo>
                  <a:lnTo>
                    <a:pt x="217" y="529"/>
                  </a:lnTo>
                  <a:close/>
                  <a:moveTo>
                    <a:pt x="250" y="486"/>
                  </a:moveTo>
                  <a:lnTo>
                    <a:pt x="241" y="499"/>
                  </a:lnTo>
                  <a:lnTo>
                    <a:pt x="239" y="505"/>
                  </a:lnTo>
                  <a:lnTo>
                    <a:pt x="242" y="501"/>
                  </a:lnTo>
                  <a:lnTo>
                    <a:pt x="252" y="490"/>
                  </a:lnTo>
                  <a:lnTo>
                    <a:pt x="260" y="478"/>
                  </a:lnTo>
                  <a:lnTo>
                    <a:pt x="263" y="472"/>
                  </a:lnTo>
                  <a:lnTo>
                    <a:pt x="259" y="475"/>
                  </a:lnTo>
                  <a:lnTo>
                    <a:pt x="250" y="486"/>
                  </a:lnTo>
                  <a:close/>
                  <a:moveTo>
                    <a:pt x="283" y="442"/>
                  </a:moveTo>
                  <a:lnTo>
                    <a:pt x="274" y="455"/>
                  </a:lnTo>
                  <a:lnTo>
                    <a:pt x="271" y="461"/>
                  </a:lnTo>
                  <a:lnTo>
                    <a:pt x="276" y="457"/>
                  </a:lnTo>
                  <a:lnTo>
                    <a:pt x="285" y="446"/>
                  </a:lnTo>
                  <a:lnTo>
                    <a:pt x="295" y="433"/>
                  </a:lnTo>
                  <a:lnTo>
                    <a:pt x="297" y="427"/>
                  </a:lnTo>
                  <a:lnTo>
                    <a:pt x="292" y="430"/>
                  </a:lnTo>
                  <a:lnTo>
                    <a:pt x="283" y="442"/>
                  </a:lnTo>
                  <a:close/>
                  <a:moveTo>
                    <a:pt x="318" y="396"/>
                  </a:moveTo>
                  <a:lnTo>
                    <a:pt x="309" y="409"/>
                  </a:lnTo>
                  <a:lnTo>
                    <a:pt x="305" y="416"/>
                  </a:lnTo>
                  <a:lnTo>
                    <a:pt x="311" y="411"/>
                  </a:lnTo>
                  <a:lnTo>
                    <a:pt x="321" y="399"/>
                  </a:lnTo>
                  <a:lnTo>
                    <a:pt x="330" y="386"/>
                  </a:lnTo>
                  <a:lnTo>
                    <a:pt x="334" y="379"/>
                  </a:lnTo>
                  <a:lnTo>
                    <a:pt x="329" y="383"/>
                  </a:lnTo>
                  <a:lnTo>
                    <a:pt x="318" y="396"/>
                  </a:lnTo>
                  <a:close/>
                  <a:moveTo>
                    <a:pt x="359" y="351"/>
                  </a:moveTo>
                  <a:lnTo>
                    <a:pt x="368" y="337"/>
                  </a:lnTo>
                  <a:lnTo>
                    <a:pt x="372" y="330"/>
                  </a:lnTo>
                  <a:lnTo>
                    <a:pt x="367" y="334"/>
                  </a:lnTo>
                  <a:lnTo>
                    <a:pt x="356" y="347"/>
                  </a:lnTo>
                  <a:lnTo>
                    <a:pt x="346" y="361"/>
                  </a:lnTo>
                  <a:lnTo>
                    <a:pt x="342" y="368"/>
                  </a:lnTo>
                  <a:lnTo>
                    <a:pt x="348" y="364"/>
                  </a:lnTo>
                  <a:lnTo>
                    <a:pt x="359" y="351"/>
                  </a:lnTo>
                  <a:close/>
                  <a:moveTo>
                    <a:pt x="283" y="473"/>
                  </a:moveTo>
                  <a:lnTo>
                    <a:pt x="274" y="485"/>
                  </a:lnTo>
                  <a:lnTo>
                    <a:pt x="272" y="491"/>
                  </a:lnTo>
                  <a:lnTo>
                    <a:pt x="276" y="487"/>
                  </a:lnTo>
                  <a:lnTo>
                    <a:pt x="285" y="477"/>
                  </a:lnTo>
                  <a:lnTo>
                    <a:pt x="292" y="465"/>
                  </a:lnTo>
                  <a:lnTo>
                    <a:pt x="296" y="459"/>
                  </a:lnTo>
                  <a:lnTo>
                    <a:pt x="291" y="462"/>
                  </a:lnTo>
                  <a:lnTo>
                    <a:pt x="283" y="473"/>
                  </a:lnTo>
                  <a:close/>
                  <a:moveTo>
                    <a:pt x="315" y="430"/>
                  </a:moveTo>
                  <a:lnTo>
                    <a:pt x="305" y="443"/>
                  </a:lnTo>
                  <a:lnTo>
                    <a:pt x="303" y="449"/>
                  </a:lnTo>
                  <a:lnTo>
                    <a:pt x="308" y="446"/>
                  </a:lnTo>
                  <a:lnTo>
                    <a:pt x="317" y="435"/>
                  </a:lnTo>
                  <a:lnTo>
                    <a:pt x="326" y="422"/>
                  </a:lnTo>
                  <a:lnTo>
                    <a:pt x="328" y="416"/>
                  </a:lnTo>
                  <a:lnTo>
                    <a:pt x="323" y="419"/>
                  </a:lnTo>
                  <a:lnTo>
                    <a:pt x="315" y="430"/>
                  </a:lnTo>
                  <a:close/>
                  <a:moveTo>
                    <a:pt x="348" y="386"/>
                  </a:moveTo>
                  <a:lnTo>
                    <a:pt x="340" y="399"/>
                  </a:lnTo>
                  <a:lnTo>
                    <a:pt x="336" y="405"/>
                  </a:lnTo>
                  <a:lnTo>
                    <a:pt x="341" y="402"/>
                  </a:lnTo>
                  <a:lnTo>
                    <a:pt x="352" y="390"/>
                  </a:lnTo>
                  <a:lnTo>
                    <a:pt x="360" y="377"/>
                  </a:lnTo>
                  <a:lnTo>
                    <a:pt x="364" y="371"/>
                  </a:lnTo>
                  <a:lnTo>
                    <a:pt x="359" y="374"/>
                  </a:lnTo>
                  <a:lnTo>
                    <a:pt x="348" y="386"/>
                  </a:lnTo>
                  <a:close/>
                  <a:moveTo>
                    <a:pt x="348" y="418"/>
                  </a:moveTo>
                  <a:lnTo>
                    <a:pt x="340" y="430"/>
                  </a:lnTo>
                  <a:lnTo>
                    <a:pt x="337" y="436"/>
                  </a:lnTo>
                  <a:lnTo>
                    <a:pt x="341" y="433"/>
                  </a:lnTo>
                  <a:lnTo>
                    <a:pt x="350" y="422"/>
                  </a:lnTo>
                  <a:lnTo>
                    <a:pt x="359" y="410"/>
                  </a:lnTo>
                  <a:lnTo>
                    <a:pt x="361" y="404"/>
                  </a:lnTo>
                  <a:lnTo>
                    <a:pt x="358" y="408"/>
                  </a:lnTo>
                  <a:lnTo>
                    <a:pt x="348" y="418"/>
                  </a:lnTo>
                  <a:close/>
                </a:path>
              </a:pathLst>
            </a:custGeom>
            <a:solidFill>
              <a:srgbClr val="FE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CH"/>
            </a:p>
          </p:txBody>
        </p:sp>
        <p:sp>
          <p:nvSpPr>
            <p:cNvPr id="66" name="Freeform 60"/>
            <p:cNvSpPr>
              <a:spLocks noEditPoints="1"/>
            </p:cNvSpPr>
            <p:nvPr userDrawn="1"/>
          </p:nvSpPr>
          <p:spPr bwMode="auto">
            <a:xfrm>
              <a:off x="5162550" y="3487738"/>
              <a:ext cx="203200" cy="411163"/>
            </a:xfrm>
            <a:custGeom>
              <a:avLst/>
              <a:gdLst>
                <a:gd name="T0" fmla="*/ 2 w 385"/>
                <a:gd name="T1" fmla="*/ 684 h 776"/>
                <a:gd name="T2" fmla="*/ 21 w 385"/>
                <a:gd name="T3" fmla="*/ 577 h 776"/>
                <a:gd name="T4" fmla="*/ 4 w 385"/>
                <a:gd name="T5" fmla="*/ 537 h 776"/>
                <a:gd name="T6" fmla="*/ 0 w 385"/>
                <a:gd name="T7" fmla="*/ 520 h 776"/>
                <a:gd name="T8" fmla="*/ 380 w 385"/>
                <a:gd name="T9" fmla="*/ 26 h 776"/>
                <a:gd name="T10" fmla="*/ 368 w 385"/>
                <a:gd name="T11" fmla="*/ 60 h 776"/>
                <a:gd name="T12" fmla="*/ 345 w 385"/>
                <a:gd name="T13" fmla="*/ 115 h 776"/>
                <a:gd name="T14" fmla="*/ 372 w 385"/>
                <a:gd name="T15" fmla="*/ 173 h 776"/>
                <a:gd name="T16" fmla="*/ 351 w 385"/>
                <a:gd name="T17" fmla="*/ 318 h 776"/>
                <a:gd name="T18" fmla="*/ 385 w 385"/>
                <a:gd name="T19" fmla="*/ 460 h 776"/>
                <a:gd name="T20" fmla="*/ 146 w 385"/>
                <a:gd name="T21" fmla="*/ 291 h 776"/>
                <a:gd name="T22" fmla="*/ 167 w 385"/>
                <a:gd name="T23" fmla="*/ 262 h 776"/>
                <a:gd name="T24" fmla="*/ 56 w 385"/>
                <a:gd name="T25" fmla="*/ 417 h 776"/>
                <a:gd name="T26" fmla="*/ 181 w 385"/>
                <a:gd name="T27" fmla="*/ 262 h 776"/>
                <a:gd name="T28" fmla="*/ 278 w 385"/>
                <a:gd name="T29" fmla="*/ 146 h 776"/>
                <a:gd name="T30" fmla="*/ 137 w 385"/>
                <a:gd name="T31" fmla="*/ 328 h 776"/>
                <a:gd name="T32" fmla="*/ 223 w 385"/>
                <a:gd name="T33" fmla="*/ 224 h 776"/>
                <a:gd name="T34" fmla="*/ 78 w 385"/>
                <a:gd name="T35" fmla="*/ 412 h 776"/>
                <a:gd name="T36" fmla="*/ 248 w 385"/>
                <a:gd name="T37" fmla="*/ 202 h 776"/>
                <a:gd name="T38" fmla="*/ 320 w 385"/>
                <a:gd name="T39" fmla="*/ 115 h 776"/>
                <a:gd name="T40" fmla="*/ 236 w 385"/>
                <a:gd name="T41" fmla="*/ 237 h 776"/>
                <a:gd name="T42" fmla="*/ 282 w 385"/>
                <a:gd name="T43" fmla="*/ 183 h 776"/>
                <a:gd name="T44" fmla="*/ 206 w 385"/>
                <a:gd name="T45" fmla="*/ 290 h 776"/>
                <a:gd name="T46" fmla="*/ 91 w 385"/>
                <a:gd name="T47" fmla="*/ 446 h 776"/>
                <a:gd name="T48" fmla="*/ 199 w 385"/>
                <a:gd name="T49" fmla="*/ 315 h 776"/>
                <a:gd name="T50" fmla="*/ 368 w 385"/>
                <a:gd name="T51" fmla="*/ 111 h 776"/>
                <a:gd name="T52" fmla="*/ 214 w 385"/>
                <a:gd name="T53" fmla="*/ 313 h 776"/>
                <a:gd name="T54" fmla="*/ 361 w 385"/>
                <a:gd name="T55" fmla="*/ 130 h 776"/>
                <a:gd name="T56" fmla="*/ 115 w 385"/>
                <a:gd name="T57" fmla="*/ 449 h 776"/>
                <a:gd name="T58" fmla="*/ 331 w 385"/>
                <a:gd name="T59" fmla="*/ 191 h 776"/>
                <a:gd name="T60" fmla="*/ 80 w 385"/>
                <a:gd name="T61" fmla="*/ 512 h 776"/>
                <a:gd name="T62" fmla="*/ 198 w 385"/>
                <a:gd name="T63" fmla="*/ 372 h 776"/>
                <a:gd name="T64" fmla="*/ 300 w 385"/>
                <a:gd name="T65" fmla="*/ 242 h 776"/>
                <a:gd name="T66" fmla="*/ 132 w 385"/>
                <a:gd name="T67" fmla="*/ 474 h 776"/>
                <a:gd name="T68" fmla="*/ 254 w 385"/>
                <a:gd name="T69" fmla="*/ 322 h 776"/>
                <a:gd name="T70" fmla="*/ 69 w 385"/>
                <a:gd name="T71" fmla="*/ 576 h 776"/>
                <a:gd name="T72" fmla="*/ 189 w 385"/>
                <a:gd name="T73" fmla="*/ 420 h 776"/>
                <a:gd name="T74" fmla="*/ 344 w 385"/>
                <a:gd name="T75" fmla="*/ 226 h 776"/>
                <a:gd name="T76" fmla="*/ 73 w 385"/>
                <a:gd name="T77" fmla="*/ 594 h 776"/>
                <a:gd name="T78" fmla="*/ 238 w 385"/>
                <a:gd name="T79" fmla="*/ 379 h 776"/>
                <a:gd name="T80" fmla="*/ 314 w 385"/>
                <a:gd name="T81" fmla="*/ 290 h 776"/>
                <a:gd name="T82" fmla="*/ 137 w 385"/>
                <a:gd name="T83" fmla="*/ 536 h 776"/>
                <a:gd name="T84" fmla="*/ 254 w 385"/>
                <a:gd name="T85" fmla="*/ 385 h 776"/>
                <a:gd name="T86" fmla="*/ 342 w 385"/>
                <a:gd name="T87" fmla="*/ 273 h 776"/>
                <a:gd name="T88" fmla="*/ 73 w 385"/>
                <a:gd name="T89" fmla="*/ 643 h 776"/>
                <a:gd name="T90" fmla="*/ 190 w 385"/>
                <a:gd name="T91" fmla="*/ 493 h 776"/>
                <a:gd name="T92" fmla="*/ 357 w 385"/>
                <a:gd name="T93" fmla="*/ 288 h 776"/>
                <a:gd name="T94" fmla="*/ 60 w 385"/>
                <a:gd name="T95" fmla="*/ 681 h 776"/>
                <a:gd name="T96" fmla="*/ 139 w 385"/>
                <a:gd name="T97" fmla="*/ 586 h 776"/>
                <a:gd name="T98" fmla="*/ 253 w 385"/>
                <a:gd name="T99" fmla="*/ 439 h 776"/>
                <a:gd name="T100" fmla="*/ 33 w 385"/>
                <a:gd name="T101" fmla="*/ 747 h 776"/>
                <a:gd name="T102" fmla="*/ 140 w 385"/>
                <a:gd name="T103" fmla="*/ 608 h 776"/>
                <a:gd name="T104" fmla="*/ 235 w 385"/>
                <a:gd name="T105" fmla="*/ 490 h 776"/>
                <a:gd name="T106" fmla="*/ 331 w 385"/>
                <a:gd name="T107" fmla="*/ 372 h 776"/>
                <a:gd name="T108" fmla="*/ 170 w 385"/>
                <a:gd name="T109" fmla="*/ 600 h 776"/>
                <a:gd name="T110" fmla="*/ 259 w 385"/>
                <a:gd name="T111" fmla="*/ 483 h 776"/>
                <a:gd name="T112" fmla="*/ 354 w 385"/>
                <a:gd name="T113" fmla="*/ 374 h 776"/>
                <a:gd name="T114" fmla="*/ 236 w 385"/>
                <a:gd name="T115" fmla="*/ 545 h 776"/>
                <a:gd name="T116" fmla="*/ 328 w 385"/>
                <a:gd name="T117" fmla="*/ 429 h 776"/>
                <a:gd name="T118" fmla="*/ 293 w 385"/>
                <a:gd name="T119" fmla="*/ 511 h 776"/>
                <a:gd name="T120" fmla="*/ 281 w 385"/>
                <a:gd name="T121" fmla="*/ 551 h 776"/>
                <a:gd name="T122" fmla="*/ 361 w 385"/>
                <a:gd name="T123" fmla="*/ 487 h 7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85" h="776">
                  <a:moveTo>
                    <a:pt x="0" y="768"/>
                  </a:moveTo>
                  <a:lnTo>
                    <a:pt x="0" y="764"/>
                  </a:lnTo>
                  <a:lnTo>
                    <a:pt x="3" y="759"/>
                  </a:lnTo>
                  <a:lnTo>
                    <a:pt x="6" y="758"/>
                  </a:lnTo>
                  <a:lnTo>
                    <a:pt x="4" y="761"/>
                  </a:lnTo>
                  <a:lnTo>
                    <a:pt x="0" y="768"/>
                  </a:lnTo>
                  <a:close/>
                  <a:moveTo>
                    <a:pt x="0" y="742"/>
                  </a:moveTo>
                  <a:lnTo>
                    <a:pt x="0" y="735"/>
                  </a:lnTo>
                  <a:lnTo>
                    <a:pt x="7" y="726"/>
                  </a:lnTo>
                  <a:lnTo>
                    <a:pt x="12" y="722"/>
                  </a:lnTo>
                  <a:lnTo>
                    <a:pt x="8" y="728"/>
                  </a:lnTo>
                  <a:lnTo>
                    <a:pt x="0" y="742"/>
                  </a:lnTo>
                  <a:close/>
                  <a:moveTo>
                    <a:pt x="0" y="715"/>
                  </a:moveTo>
                  <a:lnTo>
                    <a:pt x="0" y="710"/>
                  </a:lnTo>
                  <a:lnTo>
                    <a:pt x="3" y="704"/>
                  </a:lnTo>
                  <a:lnTo>
                    <a:pt x="8" y="697"/>
                  </a:lnTo>
                  <a:lnTo>
                    <a:pt x="19" y="684"/>
                  </a:lnTo>
                  <a:lnTo>
                    <a:pt x="23" y="679"/>
                  </a:lnTo>
                  <a:lnTo>
                    <a:pt x="21" y="686"/>
                  </a:lnTo>
                  <a:lnTo>
                    <a:pt x="10" y="701"/>
                  </a:lnTo>
                  <a:lnTo>
                    <a:pt x="4" y="709"/>
                  </a:lnTo>
                  <a:lnTo>
                    <a:pt x="0" y="715"/>
                  </a:lnTo>
                  <a:close/>
                  <a:moveTo>
                    <a:pt x="0" y="690"/>
                  </a:moveTo>
                  <a:lnTo>
                    <a:pt x="0" y="686"/>
                  </a:lnTo>
                  <a:lnTo>
                    <a:pt x="1" y="684"/>
                  </a:lnTo>
                  <a:lnTo>
                    <a:pt x="2" y="684"/>
                  </a:lnTo>
                  <a:lnTo>
                    <a:pt x="2" y="686"/>
                  </a:lnTo>
                  <a:lnTo>
                    <a:pt x="0" y="690"/>
                  </a:lnTo>
                  <a:close/>
                  <a:moveTo>
                    <a:pt x="0" y="667"/>
                  </a:moveTo>
                  <a:lnTo>
                    <a:pt x="0" y="662"/>
                  </a:lnTo>
                  <a:lnTo>
                    <a:pt x="3" y="656"/>
                  </a:lnTo>
                  <a:lnTo>
                    <a:pt x="8" y="648"/>
                  </a:lnTo>
                  <a:lnTo>
                    <a:pt x="21" y="634"/>
                  </a:lnTo>
                  <a:lnTo>
                    <a:pt x="26" y="628"/>
                  </a:lnTo>
                  <a:lnTo>
                    <a:pt x="22" y="637"/>
                  </a:lnTo>
                  <a:lnTo>
                    <a:pt x="10" y="653"/>
                  </a:lnTo>
                  <a:lnTo>
                    <a:pt x="4" y="662"/>
                  </a:lnTo>
                  <a:lnTo>
                    <a:pt x="0" y="667"/>
                  </a:lnTo>
                  <a:close/>
                  <a:moveTo>
                    <a:pt x="0" y="646"/>
                  </a:moveTo>
                  <a:lnTo>
                    <a:pt x="0" y="639"/>
                  </a:lnTo>
                  <a:lnTo>
                    <a:pt x="7" y="629"/>
                  </a:lnTo>
                  <a:lnTo>
                    <a:pt x="10" y="627"/>
                  </a:lnTo>
                  <a:lnTo>
                    <a:pt x="8" y="633"/>
                  </a:lnTo>
                  <a:lnTo>
                    <a:pt x="0" y="646"/>
                  </a:lnTo>
                  <a:close/>
                  <a:moveTo>
                    <a:pt x="0" y="602"/>
                  </a:moveTo>
                  <a:lnTo>
                    <a:pt x="0" y="601"/>
                  </a:lnTo>
                  <a:lnTo>
                    <a:pt x="6" y="590"/>
                  </a:lnTo>
                  <a:lnTo>
                    <a:pt x="17" y="572"/>
                  </a:lnTo>
                  <a:lnTo>
                    <a:pt x="33" y="555"/>
                  </a:lnTo>
                  <a:lnTo>
                    <a:pt x="39" y="549"/>
                  </a:lnTo>
                  <a:lnTo>
                    <a:pt x="34" y="558"/>
                  </a:lnTo>
                  <a:lnTo>
                    <a:pt x="21" y="577"/>
                  </a:lnTo>
                  <a:lnTo>
                    <a:pt x="7" y="595"/>
                  </a:lnTo>
                  <a:lnTo>
                    <a:pt x="0" y="602"/>
                  </a:lnTo>
                  <a:close/>
                  <a:moveTo>
                    <a:pt x="0" y="586"/>
                  </a:moveTo>
                  <a:lnTo>
                    <a:pt x="0" y="580"/>
                  </a:lnTo>
                  <a:lnTo>
                    <a:pt x="4" y="572"/>
                  </a:lnTo>
                  <a:lnTo>
                    <a:pt x="10" y="563"/>
                  </a:lnTo>
                  <a:lnTo>
                    <a:pt x="26" y="545"/>
                  </a:lnTo>
                  <a:lnTo>
                    <a:pt x="33" y="538"/>
                  </a:lnTo>
                  <a:lnTo>
                    <a:pt x="28" y="547"/>
                  </a:lnTo>
                  <a:lnTo>
                    <a:pt x="14" y="568"/>
                  </a:lnTo>
                  <a:lnTo>
                    <a:pt x="6" y="577"/>
                  </a:lnTo>
                  <a:lnTo>
                    <a:pt x="0" y="586"/>
                  </a:lnTo>
                  <a:close/>
                  <a:moveTo>
                    <a:pt x="0" y="569"/>
                  </a:moveTo>
                  <a:lnTo>
                    <a:pt x="0" y="562"/>
                  </a:lnTo>
                  <a:lnTo>
                    <a:pt x="3" y="557"/>
                  </a:lnTo>
                  <a:lnTo>
                    <a:pt x="7" y="551"/>
                  </a:lnTo>
                  <a:lnTo>
                    <a:pt x="22" y="532"/>
                  </a:lnTo>
                  <a:lnTo>
                    <a:pt x="31" y="525"/>
                  </a:lnTo>
                  <a:lnTo>
                    <a:pt x="25" y="534"/>
                  </a:lnTo>
                  <a:lnTo>
                    <a:pt x="9" y="556"/>
                  </a:lnTo>
                  <a:lnTo>
                    <a:pt x="4" y="563"/>
                  </a:lnTo>
                  <a:lnTo>
                    <a:pt x="0" y="569"/>
                  </a:lnTo>
                  <a:close/>
                  <a:moveTo>
                    <a:pt x="0" y="551"/>
                  </a:moveTo>
                  <a:lnTo>
                    <a:pt x="0" y="544"/>
                  </a:lnTo>
                  <a:lnTo>
                    <a:pt x="2" y="540"/>
                  </a:lnTo>
                  <a:lnTo>
                    <a:pt x="4" y="537"/>
                  </a:lnTo>
                  <a:lnTo>
                    <a:pt x="21" y="517"/>
                  </a:lnTo>
                  <a:lnTo>
                    <a:pt x="29" y="508"/>
                  </a:lnTo>
                  <a:lnTo>
                    <a:pt x="23" y="519"/>
                  </a:lnTo>
                  <a:lnTo>
                    <a:pt x="8" y="542"/>
                  </a:lnTo>
                  <a:lnTo>
                    <a:pt x="3" y="546"/>
                  </a:lnTo>
                  <a:lnTo>
                    <a:pt x="0" y="551"/>
                  </a:lnTo>
                  <a:close/>
                  <a:moveTo>
                    <a:pt x="0" y="536"/>
                  </a:moveTo>
                  <a:lnTo>
                    <a:pt x="0" y="528"/>
                  </a:lnTo>
                  <a:lnTo>
                    <a:pt x="2" y="524"/>
                  </a:lnTo>
                  <a:lnTo>
                    <a:pt x="6" y="519"/>
                  </a:lnTo>
                  <a:lnTo>
                    <a:pt x="23" y="498"/>
                  </a:lnTo>
                  <a:lnTo>
                    <a:pt x="32" y="490"/>
                  </a:lnTo>
                  <a:lnTo>
                    <a:pt x="25" y="501"/>
                  </a:lnTo>
                  <a:lnTo>
                    <a:pt x="8" y="524"/>
                  </a:lnTo>
                  <a:lnTo>
                    <a:pt x="3" y="530"/>
                  </a:lnTo>
                  <a:lnTo>
                    <a:pt x="0" y="536"/>
                  </a:lnTo>
                  <a:close/>
                  <a:moveTo>
                    <a:pt x="0" y="520"/>
                  </a:moveTo>
                  <a:lnTo>
                    <a:pt x="0" y="513"/>
                  </a:lnTo>
                  <a:lnTo>
                    <a:pt x="4" y="506"/>
                  </a:lnTo>
                  <a:lnTo>
                    <a:pt x="10" y="499"/>
                  </a:lnTo>
                  <a:lnTo>
                    <a:pt x="28" y="476"/>
                  </a:lnTo>
                  <a:lnTo>
                    <a:pt x="36" y="469"/>
                  </a:lnTo>
                  <a:lnTo>
                    <a:pt x="29" y="480"/>
                  </a:lnTo>
                  <a:lnTo>
                    <a:pt x="13" y="504"/>
                  </a:lnTo>
                  <a:lnTo>
                    <a:pt x="6" y="512"/>
                  </a:lnTo>
                  <a:lnTo>
                    <a:pt x="0" y="520"/>
                  </a:lnTo>
                  <a:close/>
                  <a:moveTo>
                    <a:pt x="0" y="505"/>
                  </a:moveTo>
                  <a:lnTo>
                    <a:pt x="0" y="499"/>
                  </a:lnTo>
                  <a:lnTo>
                    <a:pt x="7" y="488"/>
                  </a:lnTo>
                  <a:lnTo>
                    <a:pt x="16" y="475"/>
                  </a:lnTo>
                  <a:lnTo>
                    <a:pt x="35" y="452"/>
                  </a:lnTo>
                  <a:lnTo>
                    <a:pt x="44" y="444"/>
                  </a:lnTo>
                  <a:lnTo>
                    <a:pt x="38" y="456"/>
                  </a:lnTo>
                  <a:lnTo>
                    <a:pt x="19" y="480"/>
                  </a:lnTo>
                  <a:lnTo>
                    <a:pt x="8" y="494"/>
                  </a:lnTo>
                  <a:lnTo>
                    <a:pt x="0" y="505"/>
                  </a:lnTo>
                  <a:close/>
                  <a:moveTo>
                    <a:pt x="385" y="0"/>
                  </a:moveTo>
                  <a:lnTo>
                    <a:pt x="385" y="9"/>
                  </a:lnTo>
                  <a:lnTo>
                    <a:pt x="382" y="12"/>
                  </a:lnTo>
                  <a:lnTo>
                    <a:pt x="368" y="28"/>
                  </a:lnTo>
                  <a:lnTo>
                    <a:pt x="356" y="41"/>
                  </a:lnTo>
                  <a:lnTo>
                    <a:pt x="348" y="50"/>
                  </a:lnTo>
                  <a:lnTo>
                    <a:pt x="344" y="52"/>
                  </a:lnTo>
                  <a:lnTo>
                    <a:pt x="347" y="47"/>
                  </a:lnTo>
                  <a:lnTo>
                    <a:pt x="354" y="38"/>
                  </a:lnTo>
                  <a:lnTo>
                    <a:pt x="364" y="24"/>
                  </a:lnTo>
                  <a:lnTo>
                    <a:pt x="379" y="7"/>
                  </a:lnTo>
                  <a:lnTo>
                    <a:pt x="382" y="3"/>
                  </a:lnTo>
                  <a:lnTo>
                    <a:pt x="385" y="0"/>
                  </a:lnTo>
                  <a:close/>
                  <a:moveTo>
                    <a:pt x="385" y="15"/>
                  </a:moveTo>
                  <a:lnTo>
                    <a:pt x="385" y="19"/>
                  </a:lnTo>
                  <a:lnTo>
                    <a:pt x="380" y="26"/>
                  </a:lnTo>
                  <a:lnTo>
                    <a:pt x="373" y="35"/>
                  </a:lnTo>
                  <a:lnTo>
                    <a:pt x="364" y="45"/>
                  </a:lnTo>
                  <a:lnTo>
                    <a:pt x="355" y="57"/>
                  </a:lnTo>
                  <a:lnTo>
                    <a:pt x="341" y="72"/>
                  </a:lnTo>
                  <a:lnTo>
                    <a:pt x="329" y="84"/>
                  </a:lnTo>
                  <a:lnTo>
                    <a:pt x="322" y="92"/>
                  </a:lnTo>
                  <a:lnTo>
                    <a:pt x="318" y="95"/>
                  </a:lnTo>
                  <a:lnTo>
                    <a:pt x="320" y="90"/>
                  </a:lnTo>
                  <a:lnTo>
                    <a:pt x="328" y="81"/>
                  </a:lnTo>
                  <a:lnTo>
                    <a:pt x="338" y="67"/>
                  </a:lnTo>
                  <a:lnTo>
                    <a:pt x="351" y="51"/>
                  </a:lnTo>
                  <a:lnTo>
                    <a:pt x="362" y="39"/>
                  </a:lnTo>
                  <a:lnTo>
                    <a:pt x="372" y="29"/>
                  </a:lnTo>
                  <a:lnTo>
                    <a:pt x="379" y="21"/>
                  </a:lnTo>
                  <a:lnTo>
                    <a:pt x="385" y="15"/>
                  </a:lnTo>
                  <a:close/>
                  <a:moveTo>
                    <a:pt x="385" y="29"/>
                  </a:moveTo>
                  <a:lnTo>
                    <a:pt x="385" y="31"/>
                  </a:lnTo>
                  <a:lnTo>
                    <a:pt x="385" y="31"/>
                  </a:lnTo>
                  <a:lnTo>
                    <a:pt x="385" y="31"/>
                  </a:lnTo>
                  <a:lnTo>
                    <a:pt x="385" y="29"/>
                  </a:lnTo>
                  <a:lnTo>
                    <a:pt x="385" y="29"/>
                  </a:lnTo>
                  <a:close/>
                  <a:moveTo>
                    <a:pt x="385" y="39"/>
                  </a:moveTo>
                  <a:lnTo>
                    <a:pt x="385" y="47"/>
                  </a:lnTo>
                  <a:lnTo>
                    <a:pt x="369" y="65"/>
                  </a:lnTo>
                  <a:lnTo>
                    <a:pt x="362" y="70"/>
                  </a:lnTo>
                  <a:lnTo>
                    <a:pt x="368" y="60"/>
                  </a:lnTo>
                  <a:lnTo>
                    <a:pt x="385" y="39"/>
                  </a:lnTo>
                  <a:close/>
                  <a:moveTo>
                    <a:pt x="385" y="53"/>
                  </a:moveTo>
                  <a:lnTo>
                    <a:pt x="385" y="63"/>
                  </a:lnTo>
                  <a:lnTo>
                    <a:pt x="381" y="66"/>
                  </a:lnTo>
                  <a:lnTo>
                    <a:pt x="377" y="71"/>
                  </a:lnTo>
                  <a:lnTo>
                    <a:pt x="364" y="85"/>
                  </a:lnTo>
                  <a:lnTo>
                    <a:pt x="354" y="97"/>
                  </a:lnTo>
                  <a:lnTo>
                    <a:pt x="347" y="104"/>
                  </a:lnTo>
                  <a:lnTo>
                    <a:pt x="343" y="107"/>
                  </a:lnTo>
                  <a:lnTo>
                    <a:pt x="345" y="102"/>
                  </a:lnTo>
                  <a:lnTo>
                    <a:pt x="351" y="94"/>
                  </a:lnTo>
                  <a:lnTo>
                    <a:pt x="361" y="81"/>
                  </a:lnTo>
                  <a:lnTo>
                    <a:pt x="374" y="66"/>
                  </a:lnTo>
                  <a:lnTo>
                    <a:pt x="380" y="59"/>
                  </a:lnTo>
                  <a:lnTo>
                    <a:pt x="385" y="53"/>
                  </a:lnTo>
                  <a:close/>
                  <a:moveTo>
                    <a:pt x="385" y="71"/>
                  </a:moveTo>
                  <a:lnTo>
                    <a:pt x="385" y="76"/>
                  </a:lnTo>
                  <a:lnTo>
                    <a:pt x="374" y="89"/>
                  </a:lnTo>
                  <a:lnTo>
                    <a:pt x="361" y="106"/>
                  </a:lnTo>
                  <a:lnTo>
                    <a:pt x="348" y="120"/>
                  </a:lnTo>
                  <a:lnTo>
                    <a:pt x="338" y="130"/>
                  </a:lnTo>
                  <a:lnTo>
                    <a:pt x="331" y="138"/>
                  </a:lnTo>
                  <a:lnTo>
                    <a:pt x="328" y="140"/>
                  </a:lnTo>
                  <a:lnTo>
                    <a:pt x="330" y="135"/>
                  </a:lnTo>
                  <a:lnTo>
                    <a:pt x="336" y="127"/>
                  </a:lnTo>
                  <a:lnTo>
                    <a:pt x="345" y="115"/>
                  </a:lnTo>
                  <a:lnTo>
                    <a:pt x="357" y="101"/>
                  </a:lnTo>
                  <a:lnTo>
                    <a:pt x="373" y="83"/>
                  </a:lnTo>
                  <a:lnTo>
                    <a:pt x="385" y="71"/>
                  </a:lnTo>
                  <a:close/>
                  <a:moveTo>
                    <a:pt x="385" y="103"/>
                  </a:moveTo>
                  <a:lnTo>
                    <a:pt x="385" y="107"/>
                  </a:lnTo>
                  <a:lnTo>
                    <a:pt x="383" y="108"/>
                  </a:lnTo>
                  <a:lnTo>
                    <a:pt x="383" y="108"/>
                  </a:lnTo>
                  <a:lnTo>
                    <a:pt x="383" y="107"/>
                  </a:lnTo>
                  <a:lnTo>
                    <a:pt x="385" y="103"/>
                  </a:lnTo>
                  <a:close/>
                  <a:moveTo>
                    <a:pt x="385" y="119"/>
                  </a:moveTo>
                  <a:lnTo>
                    <a:pt x="385" y="127"/>
                  </a:lnTo>
                  <a:lnTo>
                    <a:pt x="377" y="133"/>
                  </a:lnTo>
                  <a:lnTo>
                    <a:pt x="374" y="135"/>
                  </a:lnTo>
                  <a:lnTo>
                    <a:pt x="376" y="130"/>
                  </a:lnTo>
                  <a:lnTo>
                    <a:pt x="385" y="119"/>
                  </a:lnTo>
                  <a:close/>
                  <a:moveTo>
                    <a:pt x="385" y="138"/>
                  </a:moveTo>
                  <a:lnTo>
                    <a:pt x="385" y="146"/>
                  </a:lnTo>
                  <a:lnTo>
                    <a:pt x="374" y="157"/>
                  </a:lnTo>
                  <a:lnTo>
                    <a:pt x="369" y="160"/>
                  </a:lnTo>
                  <a:lnTo>
                    <a:pt x="373" y="153"/>
                  </a:lnTo>
                  <a:lnTo>
                    <a:pt x="385" y="138"/>
                  </a:lnTo>
                  <a:close/>
                  <a:moveTo>
                    <a:pt x="385" y="157"/>
                  </a:moveTo>
                  <a:lnTo>
                    <a:pt x="385" y="166"/>
                  </a:lnTo>
                  <a:lnTo>
                    <a:pt x="373" y="178"/>
                  </a:lnTo>
                  <a:lnTo>
                    <a:pt x="367" y="182"/>
                  </a:lnTo>
                  <a:lnTo>
                    <a:pt x="372" y="173"/>
                  </a:lnTo>
                  <a:lnTo>
                    <a:pt x="385" y="157"/>
                  </a:lnTo>
                  <a:close/>
                  <a:moveTo>
                    <a:pt x="385" y="177"/>
                  </a:moveTo>
                  <a:lnTo>
                    <a:pt x="385" y="186"/>
                  </a:lnTo>
                  <a:lnTo>
                    <a:pt x="374" y="198"/>
                  </a:lnTo>
                  <a:lnTo>
                    <a:pt x="368" y="201"/>
                  </a:lnTo>
                  <a:lnTo>
                    <a:pt x="373" y="193"/>
                  </a:lnTo>
                  <a:lnTo>
                    <a:pt x="385" y="177"/>
                  </a:lnTo>
                  <a:close/>
                  <a:moveTo>
                    <a:pt x="385" y="199"/>
                  </a:moveTo>
                  <a:lnTo>
                    <a:pt x="385" y="208"/>
                  </a:lnTo>
                  <a:lnTo>
                    <a:pt x="376" y="216"/>
                  </a:lnTo>
                  <a:lnTo>
                    <a:pt x="373" y="217"/>
                  </a:lnTo>
                  <a:lnTo>
                    <a:pt x="375" y="211"/>
                  </a:lnTo>
                  <a:lnTo>
                    <a:pt x="385" y="199"/>
                  </a:lnTo>
                  <a:close/>
                  <a:moveTo>
                    <a:pt x="385" y="223"/>
                  </a:moveTo>
                  <a:lnTo>
                    <a:pt x="385" y="229"/>
                  </a:lnTo>
                  <a:lnTo>
                    <a:pt x="381" y="231"/>
                  </a:lnTo>
                  <a:lnTo>
                    <a:pt x="380" y="231"/>
                  </a:lnTo>
                  <a:lnTo>
                    <a:pt x="381" y="229"/>
                  </a:lnTo>
                  <a:lnTo>
                    <a:pt x="385" y="223"/>
                  </a:lnTo>
                  <a:close/>
                  <a:moveTo>
                    <a:pt x="385" y="273"/>
                  </a:moveTo>
                  <a:lnTo>
                    <a:pt x="385" y="280"/>
                  </a:lnTo>
                  <a:lnTo>
                    <a:pt x="379" y="287"/>
                  </a:lnTo>
                  <a:lnTo>
                    <a:pt x="372" y="297"/>
                  </a:lnTo>
                  <a:lnTo>
                    <a:pt x="363" y="306"/>
                  </a:lnTo>
                  <a:lnTo>
                    <a:pt x="356" y="313"/>
                  </a:lnTo>
                  <a:lnTo>
                    <a:pt x="351" y="318"/>
                  </a:lnTo>
                  <a:lnTo>
                    <a:pt x="349" y="318"/>
                  </a:lnTo>
                  <a:lnTo>
                    <a:pt x="350" y="316"/>
                  </a:lnTo>
                  <a:lnTo>
                    <a:pt x="354" y="310"/>
                  </a:lnTo>
                  <a:lnTo>
                    <a:pt x="360" y="302"/>
                  </a:lnTo>
                  <a:lnTo>
                    <a:pt x="368" y="292"/>
                  </a:lnTo>
                  <a:lnTo>
                    <a:pt x="377" y="281"/>
                  </a:lnTo>
                  <a:lnTo>
                    <a:pt x="385" y="273"/>
                  </a:lnTo>
                  <a:close/>
                  <a:moveTo>
                    <a:pt x="385" y="298"/>
                  </a:moveTo>
                  <a:lnTo>
                    <a:pt x="385" y="307"/>
                  </a:lnTo>
                  <a:lnTo>
                    <a:pt x="373" y="321"/>
                  </a:lnTo>
                  <a:lnTo>
                    <a:pt x="367" y="324"/>
                  </a:lnTo>
                  <a:lnTo>
                    <a:pt x="368" y="322"/>
                  </a:lnTo>
                  <a:lnTo>
                    <a:pt x="372" y="316"/>
                  </a:lnTo>
                  <a:lnTo>
                    <a:pt x="377" y="307"/>
                  </a:lnTo>
                  <a:lnTo>
                    <a:pt x="385" y="298"/>
                  </a:lnTo>
                  <a:close/>
                  <a:moveTo>
                    <a:pt x="385" y="357"/>
                  </a:moveTo>
                  <a:lnTo>
                    <a:pt x="385" y="366"/>
                  </a:lnTo>
                  <a:lnTo>
                    <a:pt x="377" y="374"/>
                  </a:lnTo>
                  <a:lnTo>
                    <a:pt x="373" y="380"/>
                  </a:lnTo>
                  <a:lnTo>
                    <a:pt x="368" y="384"/>
                  </a:lnTo>
                  <a:lnTo>
                    <a:pt x="367" y="384"/>
                  </a:lnTo>
                  <a:lnTo>
                    <a:pt x="370" y="375"/>
                  </a:lnTo>
                  <a:lnTo>
                    <a:pt x="382" y="361"/>
                  </a:lnTo>
                  <a:lnTo>
                    <a:pt x="383" y="359"/>
                  </a:lnTo>
                  <a:lnTo>
                    <a:pt x="385" y="357"/>
                  </a:lnTo>
                  <a:close/>
                  <a:moveTo>
                    <a:pt x="385" y="460"/>
                  </a:moveTo>
                  <a:lnTo>
                    <a:pt x="385" y="463"/>
                  </a:lnTo>
                  <a:lnTo>
                    <a:pt x="383" y="463"/>
                  </a:lnTo>
                  <a:lnTo>
                    <a:pt x="383" y="463"/>
                  </a:lnTo>
                  <a:lnTo>
                    <a:pt x="383" y="462"/>
                  </a:lnTo>
                  <a:lnTo>
                    <a:pt x="385" y="460"/>
                  </a:lnTo>
                  <a:close/>
                  <a:moveTo>
                    <a:pt x="41" y="424"/>
                  </a:moveTo>
                  <a:lnTo>
                    <a:pt x="53" y="410"/>
                  </a:lnTo>
                  <a:lnTo>
                    <a:pt x="61" y="398"/>
                  </a:lnTo>
                  <a:lnTo>
                    <a:pt x="67" y="389"/>
                  </a:lnTo>
                  <a:lnTo>
                    <a:pt x="69" y="386"/>
                  </a:lnTo>
                  <a:lnTo>
                    <a:pt x="66" y="388"/>
                  </a:lnTo>
                  <a:lnTo>
                    <a:pt x="59" y="395"/>
                  </a:lnTo>
                  <a:lnTo>
                    <a:pt x="51" y="406"/>
                  </a:lnTo>
                  <a:lnTo>
                    <a:pt x="39" y="420"/>
                  </a:lnTo>
                  <a:lnTo>
                    <a:pt x="28" y="435"/>
                  </a:lnTo>
                  <a:lnTo>
                    <a:pt x="20" y="446"/>
                  </a:lnTo>
                  <a:lnTo>
                    <a:pt x="14" y="455"/>
                  </a:lnTo>
                  <a:lnTo>
                    <a:pt x="12" y="458"/>
                  </a:lnTo>
                  <a:lnTo>
                    <a:pt x="15" y="457"/>
                  </a:lnTo>
                  <a:lnTo>
                    <a:pt x="21" y="450"/>
                  </a:lnTo>
                  <a:lnTo>
                    <a:pt x="31" y="438"/>
                  </a:lnTo>
                  <a:lnTo>
                    <a:pt x="41" y="424"/>
                  </a:lnTo>
                  <a:close/>
                  <a:moveTo>
                    <a:pt x="120" y="326"/>
                  </a:moveTo>
                  <a:lnTo>
                    <a:pt x="130" y="312"/>
                  </a:lnTo>
                  <a:lnTo>
                    <a:pt x="140" y="299"/>
                  </a:lnTo>
                  <a:lnTo>
                    <a:pt x="146" y="291"/>
                  </a:lnTo>
                  <a:lnTo>
                    <a:pt x="148" y="287"/>
                  </a:lnTo>
                  <a:lnTo>
                    <a:pt x="145" y="288"/>
                  </a:lnTo>
                  <a:lnTo>
                    <a:pt x="139" y="297"/>
                  </a:lnTo>
                  <a:lnTo>
                    <a:pt x="128" y="307"/>
                  </a:lnTo>
                  <a:lnTo>
                    <a:pt x="116" y="322"/>
                  </a:lnTo>
                  <a:lnTo>
                    <a:pt x="104" y="337"/>
                  </a:lnTo>
                  <a:lnTo>
                    <a:pt x="96" y="350"/>
                  </a:lnTo>
                  <a:lnTo>
                    <a:pt x="89" y="359"/>
                  </a:lnTo>
                  <a:lnTo>
                    <a:pt x="88" y="362"/>
                  </a:lnTo>
                  <a:lnTo>
                    <a:pt x="90" y="361"/>
                  </a:lnTo>
                  <a:lnTo>
                    <a:pt x="97" y="353"/>
                  </a:lnTo>
                  <a:lnTo>
                    <a:pt x="108" y="342"/>
                  </a:lnTo>
                  <a:lnTo>
                    <a:pt x="120" y="326"/>
                  </a:lnTo>
                  <a:close/>
                  <a:moveTo>
                    <a:pt x="202" y="226"/>
                  </a:moveTo>
                  <a:lnTo>
                    <a:pt x="214" y="210"/>
                  </a:lnTo>
                  <a:lnTo>
                    <a:pt x="224" y="197"/>
                  </a:lnTo>
                  <a:lnTo>
                    <a:pt x="230" y="189"/>
                  </a:lnTo>
                  <a:lnTo>
                    <a:pt x="233" y="184"/>
                  </a:lnTo>
                  <a:lnTo>
                    <a:pt x="229" y="186"/>
                  </a:lnTo>
                  <a:lnTo>
                    <a:pt x="222" y="193"/>
                  </a:lnTo>
                  <a:lnTo>
                    <a:pt x="211" y="206"/>
                  </a:lnTo>
                  <a:lnTo>
                    <a:pt x="198" y="221"/>
                  </a:lnTo>
                  <a:lnTo>
                    <a:pt x="186" y="236"/>
                  </a:lnTo>
                  <a:lnTo>
                    <a:pt x="177" y="249"/>
                  </a:lnTo>
                  <a:lnTo>
                    <a:pt x="170" y="259"/>
                  </a:lnTo>
                  <a:lnTo>
                    <a:pt x="167" y="262"/>
                  </a:lnTo>
                  <a:lnTo>
                    <a:pt x="171" y="261"/>
                  </a:lnTo>
                  <a:lnTo>
                    <a:pt x="178" y="253"/>
                  </a:lnTo>
                  <a:lnTo>
                    <a:pt x="189" y="241"/>
                  </a:lnTo>
                  <a:lnTo>
                    <a:pt x="202" y="226"/>
                  </a:lnTo>
                  <a:close/>
                  <a:moveTo>
                    <a:pt x="288" y="121"/>
                  </a:moveTo>
                  <a:lnTo>
                    <a:pt x="303" y="104"/>
                  </a:lnTo>
                  <a:lnTo>
                    <a:pt x="313" y="91"/>
                  </a:lnTo>
                  <a:lnTo>
                    <a:pt x="319" y="82"/>
                  </a:lnTo>
                  <a:lnTo>
                    <a:pt x="322" y="78"/>
                  </a:lnTo>
                  <a:lnTo>
                    <a:pt x="318" y="79"/>
                  </a:lnTo>
                  <a:lnTo>
                    <a:pt x="311" y="88"/>
                  </a:lnTo>
                  <a:lnTo>
                    <a:pt x="299" y="101"/>
                  </a:lnTo>
                  <a:lnTo>
                    <a:pt x="286" y="116"/>
                  </a:lnTo>
                  <a:lnTo>
                    <a:pt x="273" y="132"/>
                  </a:lnTo>
                  <a:lnTo>
                    <a:pt x="262" y="146"/>
                  </a:lnTo>
                  <a:lnTo>
                    <a:pt x="255" y="155"/>
                  </a:lnTo>
                  <a:lnTo>
                    <a:pt x="253" y="159"/>
                  </a:lnTo>
                  <a:lnTo>
                    <a:pt x="256" y="157"/>
                  </a:lnTo>
                  <a:lnTo>
                    <a:pt x="265" y="149"/>
                  </a:lnTo>
                  <a:lnTo>
                    <a:pt x="275" y="136"/>
                  </a:lnTo>
                  <a:lnTo>
                    <a:pt x="288" y="121"/>
                  </a:lnTo>
                  <a:close/>
                  <a:moveTo>
                    <a:pt x="29" y="454"/>
                  </a:moveTo>
                  <a:lnTo>
                    <a:pt x="39" y="441"/>
                  </a:lnTo>
                  <a:lnTo>
                    <a:pt x="48" y="429"/>
                  </a:lnTo>
                  <a:lnTo>
                    <a:pt x="53" y="420"/>
                  </a:lnTo>
                  <a:lnTo>
                    <a:pt x="56" y="417"/>
                  </a:lnTo>
                  <a:lnTo>
                    <a:pt x="46" y="425"/>
                  </a:lnTo>
                  <a:lnTo>
                    <a:pt x="26" y="449"/>
                  </a:lnTo>
                  <a:lnTo>
                    <a:pt x="16" y="463"/>
                  </a:lnTo>
                  <a:lnTo>
                    <a:pt x="8" y="475"/>
                  </a:lnTo>
                  <a:lnTo>
                    <a:pt x="2" y="483"/>
                  </a:lnTo>
                  <a:lnTo>
                    <a:pt x="1" y="487"/>
                  </a:lnTo>
                  <a:lnTo>
                    <a:pt x="9" y="479"/>
                  </a:lnTo>
                  <a:lnTo>
                    <a:pt x="29" y="454"/>
                  </a:lnTo>
                  <a:close/>
                  <a:moveTo>
                    <a:pt x="103" y="360"/>
                  </a:moveTo>
                  <a:lnTo>
                    <a:pt x="114" y="346"/>
                  </a:lnTo>
                  <a:lnTo>
                    <a:pt x="123" y="334"/>
                  </a:lnTo>
                  <a:lnTo>
                    <a:pt x="129" y="325"/>
                  </a:lnTo>
                  <a:lnTo>
                    <a:pt x="130" y="322"/>
                  </a:lnTo>
                  <a:lnTo>
                    <a:pt x="128" y="323"/>
                  </a:lnTo>
                  <a:lnTo>
                    <a:pt x="121" y="330"/>
                  </a:lnTo>
                  <a:lnTo>
                    <a:pt x="111" y="342"/>
                  </a:lnTo>
                  <a:lnTo>
                    <a:pt x="101" y="355"/>
                  </a:lnTo>
                  <a:lnTo>
                    <a:pt x="89" y="369"/>
                  </a:lnTo>
                  <a:lnTo>
                    <a:pt x="80" y="382"/>
                  </a:lnTo>
                  <a:lnTo>
                    <a:pt x="75" y="391"/>
                  </a:lnTo>
                  <a:lnTo>
                    <a:pt x="72" y="394"/>
                  </a:lnTo>
                  <a:lnTo>
                    <a:pt x="76" y="392"/>
                  </a:lnTo>
                  <a:lnTo>
                    <a:pt x="82" y="385"/>
                  </a:lnTo>
                  <a:lnTo>
                    <a:pt x="91" y="374"/>
                  </a:lnTo>
                  <a:lnTo>
                    <a:pt x="103" y="360"/>
                  </a:lnTo>
                  <a:close/>
                  <a:moveTo>
                    <a:pt x="181" y="262"/>
                  </a:moveTo>
                  <a:lnTo>
                    <a:pt x="193" y="248"/>
                  </a:lnTo>
                  <a:lnTo>
                    <a:pt x="203" y="235"/>
                  </a:lnTo>
                  <a:lnTo>
                    <a:pt x="209" y="227"/>
                  </a:lnTo>
                  <a:lnTo>
                    <a:pt x="211" y="222"/>
                  </a:lnTo>
                  <a:lnTo>
                    <a:pt x="208" y="224"/>
                  </a:lnTo>
                  <a:lnTo>
                    <a:pt x="200" y="231"/>
                  </a:lnTo>
                  <a:lnTo>
                    <a:pt x="191" y="243"/>
                  </a:lnTo>
                  <a:lnTo>
                    <a:pt x="179" y="258"/>
                  </a:lnTo>
                  <a:lnTo>
                    <a:pt x="167" y="273"/>
                  </a:lnTo>
                  <a:lnTo>
                    <a:pt x="158" y="285"/>
                  </a:lnTo>
                  <a:lnTo>
                    <a:pt x="152" y="294"/>
                  </a:lnTo>
                  <a:lnTo>
                    <a:pt x="149" y="298"/>
                  </a:lnTo>
                  <a:lnTo>
                    <a:pt x="153" y="296"/>
                  </a:lnTo>
                  <a:lnTo>
                    <a:pt x="160" y="288"/>
                  </a:lnTo>
                  <a:lnTo>
                    <a:pt x="170" y="277"/>
                  </a:lnTo>
                  <a:lnTo>
                    <a:pt x="181" y="262"/>
                  </a:lnTo>
                  <a:close/>
                  <a:moveTo>
                    <a:pt x="262" y="157"/>
                  </a:moveTo>
                  <a:lnTo>
                    <a:pt x="249" y="172"/>
                  </a:lnTo>
                  <a:lnTo>
                    <a:pt x="240" y="185"/>
                  </a:lnTo>
                  <a:lnTo>
                    <a:pt x="233" y="195"/>
                  </a:lnTo>
                  <a:lnTo>
                    <a:pt x="231" y="198"/>
                  </a:lnTo>
                  <a:lnTo>
                    <a:pt x="234" y="196"/>
                  </a:lnTo>
                  <a:lnTo>
                    <a:pt x="242" y="189"/>
                  </a:lnTo>
                  <a:lnTo>
                    <a:pt x="253" y="177"/>
                  </a:lnTo>
                  <a:lnTo>
                    <a:pt x="266" y="161"/>
                  </a:lnTo>
                  <a:lnTo>
                    <a:pt x="278" y="146"/>
                  </a:lnTo>
                  <a:lnTo>
                    <a:pt x="288" y="133"/>
                  </a:lnTo>
                  <a:lnTo>
                    <a:pt x="294" y="123"/>
                  </a:lnTo>
                  <a:lnTo>
                    <a:pt x="297" y="120"/>
                  </a:lnTo>
                  <a:lnTo>
                    <a:pt x="293" y="122"/>
                  </a:lnTo>
                  <a:lnTo>
                    <a:pt x="286" y="129"/>
                  </a:lnTo>
                  <a:lnTo>
                    <a:pt x="275" y="141"/>
                  </a:lnTo>
                  <a:lnTo>
                    <a:pt x="262" y="157"/>
                  </a:lnTo>
                  <a:close/>
                  <a:moveTo>
                    <a:pt x="88" y="385"/>
                  </a:moveTo>
                  <a:lnTo>
                    <a:pt x="77" y="399"/>
                  </a:lnTo>
                  <a:lnTo>
                    <a:pt x="69" y="411"/>
                  </a:lnTo>
                  <a:lnTo>
                    <a:pt x="63" y="419"/>
                  </a:lnTo>
                  <a:lnTo>
                    <a:pt x="61" y="423"/>
                  </a:lnTo>
                  <a:lnTo>
                    <a:pt x="70" y="414"/>
                  </a:lnTo>
                  <a:lnTo>
                    <a:pt x="90" y="389"/>
                  </a:lnTo>
                  <a:lnTo>
                    <a:pt x="101" y="376"/>
                  </a:lnTo>
                  <a:lnTo>
                    <a:pt x="109" y="365"/>
                  </a:lnTo>
                  <a:lnTo>
                    <a:pt x="115" y="356"/>
                  </a:lnTo>
                  <a:lnTo>
                    <a:pt x="116" y="353"/>
                  </a:lnTo>
                  <a:lnTo>
                    <a:pt x="108" y="361"/>
                  </a:lnTo>
                  <a:lnTo>
                    <a:pt x="88" y="385"/>
                  </a:lnTo>
                  <a:close/>
                  <a:moveTo>
                    <a:pt x="162" y="291"/>
                  </a:moveTo>
                  <a:lnTo>
                    <a:pt x="151" y="305"/>
                  </a:lnTo>
                  <a:lnTo>
                    <a:pt x="142" y="317"/>
                  </a:lnTo>
                  <a:lnTo>
                    <a:pt x="136" y="326"/>
                  </a:lnTo>
                  <a:lnTo>
                    <a:pt x="134" y="330"/>
                  </a:lnTo>
                  <a:lnTo>
                    <a:pt x="137" y="328"/>
                  </a:lnTo>
                  <a:lnTo>
                    <a:pt x="145" y="321"/>
                  </a:lnTo>
                  <a:lnTo>
                    <a:pt x="154" y="310"/>
                  </a:lnTo>
                  <a:lnTo>
                    <a:pt x="166" y="296"/>
                  </a:lnTo>
                  <a:lnTo>
                    <a:pt x="177" y="281"/>
                  </a:lnTo>
                  <a:lnTo>
                    <a:pt x="186" y="269"/>
                  </a:lnTo>
                  <a:lnTo>
                    <a:pt x="192" y="261"/>
                  </a:lnTo>
                  <a:lnTo>
                    <a:pt x="193" y="258"/>
                  </a:lnTo>
                  <a:lnTo>
                    <a:pt x="191" y="259"/>
                  </a:lnTo>
                  <a:lnTo>
                    <a:pt x="184" y="266"/>
                  </a:lnTo>
                  <a:lnTo>
                    <a:pt x="174" y="277"/>
                  </a:lnTo>
                  <a:lnTo>
                    <a:pt x="162" y="291"/>
                  </a:lnTo>
                  <a:close/>
                  <a:moveTo>
                    <a:pt x="246" y="198"/>
                  </a:moveTo>
                  <a:lnTo>
                    <a:pt x="257" y="184"/>
                  </a:lnTo>
                  <a:lnTo>
                    <a:pt x="267" y="171"/>
                  </a:lnTo>
                  <a:lnTo>
                    <a:pt x="274" y="163"/>
                  </a:lnTo>
                  <a:lnTo>
                    <a:pt x="275" y="158"/>
                  </a:lnTo>
                  <a:lnTo>
                    <a:pt x="273" y="160"/>
                  </a:lnTo>
                  <a:lnTo>
                    <a:pt x="265" y="167"/>
                  </a:lnTo>
                  <a:lnTo>
                    <a:pt x="255" y="179"/>
                  </a:lnTo>
                  <a:lnTo>
                    <a:pt x="242" y="193"/>
                  </a:lnTo>
                  <a:lnTo>
                    <a:pt x="230" y="208"/>
                  </a:lnTo>
                  <a:lnTo>
                    <a:pt x="221" y="221"/>
                  </a:lnTo>
                  <a:lnTo>
                    <a:pt x="215" y="230"/>
                  </a:lnTo>
                  <a:lnTo>
                    <a:pt x="212" y="234"/>
                  </a:lnTo>
                  <a:lnTo>
                    <a:pt x="216" y="231"/>
                  </a:lnTo>
                  <a:lnTo>
                    <a:pt x="223" y="224"/>
                  </a:lnTo>
                  <a:lnTo>
                    <a:pt x="234" y="212"/>
                  </a:lnTo>
                  <a:lnTo>
                    <a:pt x="246" y="198"/>
                  </a:lnTo>
                  <a:close/>
                  <a:moveTo>
                    <a:pt x="331" y="97"/>
                  </a:moveTo>
                  <a:lnTo>
                    <a:pt x="344" y="82"/>
                  </a:lnTo>
                  <a:lnTo>
                    <a:pt x="354" y="69"/>
                  </a:lnTo>
                  <a:lnTo>
                    <a:pt x="361" y="59"/>
                  </a:lnTo>
                  <a:lnTo>
                    <a:pt x="363" y="56"/>
                  </a:lnTo>
                  <a:lnTo>
                    <a:pt x="360" y="58"/>
                  </a:lnTo>
                  <a:lnTo>
                    <a:pt x="351" y="65"/>
                  </a:lnTo>
                  <a:lnTo>
                    <a:pt x="341" y="77"/>
                  </a:lnTo>
                  <a:lnTo>
                    <a:pt x="328" y="92"/>
                  </a:lnTo>
                  <a:lnTo>
                    <a:pt x="314" y="108"/>
                  </a:lnTo>
                  <a:lnTo>
                    <a:pt x="305" y="121"/>
                  </a:lnTo>
                  <a:lnTo>
                    <a:pt x="298" y="129"/>
                  </a:lnTo>
                  <a:lnTo>
                    <a:pt x="295" y="134"/>
                  </a:lnTo>
                  <a:lnTo>
                    <a:pt x="299" y="132"/>
                  </a:lnTo>
                  <a:lnTo>
                    <a:pt x="306" y="125"/>
                  </a:lnTo>
                  <a:lnTo>
                    <a:pt x="318" y="113"/>
                  </a:lnTo>
                  <a:lnTo>
                    <a:pt x="331" y="97"/>
                  </a:lnTo>
                  <a:close/>
                  <a:moveTo>
                    <a:pt x="80" y="416"/>
                  </a:moveTo>
                  <a:lnTo>
                    <a:pt x="90" y="403"/>
                  </a:lnTo>
                  <a:lnTo>
                    <a:pt x="98" y="392"/>
                  </a:lnTo>
                  <a:lnTo>
                    <a:pt x="104" y="384"/>
                  </a:lnTo>
                  <a:lnTo>
                    <a:pt x="105" y="380"/>
                  </a:lnTo>
                  <a:lnTo>
                    <a:pt x="97" y="388"/>
                  </a:lnTo>
                  <a:lnTo>
                    <a:pt x="78" y="412"/>
                  </a:lnTo>
                  <a:lnTo>
                    <a:pt x="67" y="425"/>
                  </a:lnTo>
                  <a:lnTo>
                    <a:pt x="59" y="436"/>
                  </a:lnTo>
                  <a:lnTo>
                    <a:pt x="54" y="444"/>
                  </a:lnTo>
                  <a:lnTo>
                    <a:pt x="52" y="448"/>
                  </a:lnTo>
                  <a:lnTo>
                    <a:pt x="61" y="439"/>
                  </a:lnTo>
                  <a:lnTo>
                    <a:pt x="80" y="416"/>
                  </a:lnTo>
                  <a:close/>
                  <a:moveTo>
                    <a:pt x="153" y="325"/>
                  </a:moveTo>
                  <a:lnTo>
                    <a:pt x="164" y="312"/>
                  </a:lnTo>
                  <a:lnTo>
                    <a:pt x="172" y="300"/>
                  </a:lnTo>
                  <a:lnTo>
                    <a:pt x="178" y="292"/>
                  </a:lnTo>
                  <a:lnTo>
                    <a:pt x="179" y="288"/>
                  </a:lnTo>
                  <a:lnTo>
                    <a:pt x="170" y="297"/>
                  </a:lnTo>
                  <a:lnTo>
                    <a:pt x="149" y="321"/>
                  </a:lnTo>
                  <a:lnTo>
                    <a:pt x="139" y="335"/>
                  </a:lnTo>
                  <a:lnTo>
                    <a:pt x="130" y="347"/>
                  </a:lnTo>
                  <a:lnTo>
                    <a:pt x="124" y="355"/>
                  </a:lnTo>
                  <a:lnTo>
                    <a:pt x="123" y="359"/>
                  </a:lnTo>
                  <a:lnTo>
                    <a:pt x="132" y="350"/>
                  </a:lnTo>
                  <a:lnTo>
                    <a:pt x="153" y="325"/>
                  </a:lnTo>
                  <a:close/>
                  <a:moveTo>
                    <a:pt x="229" y="231"/>
                  </a:moveTo>
                  <a:lnTo>
                    <a:pt x="241" y="217"/>
                  </a:lnTo>
                  <a:lnTo>
                    <a:pt x="250" y="205"/>
                  </a:lnTo>
                  <a:lnTo>
                    <a:pt x="256" y="197"/>
                  </a:lnTo>
                  <a:lnTo>
                    <a:pt x="257" y="193"/>
                  </a:lnTo>
                  <a:lnTo>
                    <a:pt x="255" y="195"/>
                  </a:lnTo>
                  <a:lnTo>
                    <a:pt x="248" y="202"/>
                  </a:lnTo>
                  <a:lnTo>
                    <a:pt x="237" y="214"/>
                  </a:lnTo>
                  <a:lnTo>
                    <a:pt x="227" y="227"/>
                  </a:lnTo>
                  <a:lnTo>
                    <a:pt x="215" y="241"/>
                  </a:lnTo>
                  <a:lnTo>
                    <a:pt x="205" y="254"/>
                  </a:lnTo>
                  <a:lnTo>
                    <a:pt x="199" y="262"/>
                  </a:lnTo>
                  <a:lnTo>
                    <a:pt x="198" y="266"/>
                  </a:lnTo>
                  <a:lnTo>
                    <a:pt x="200" y="265"/>
                  </a:lnTo>
                  <a:lnTo>
                    <a:pt x="208" y="258"/>
                  </a:lnTo>
                  <a:lnTo>
                    <a:pt x="217" y="246"/>
                  </a:lnTo>
                  <a:lnTo>
                    <a:pt x="229" y="231"/>
                  </a:lnTo>
                  <a:close/>
                  <a:moveTo>
                    <a:pt x="307" y="129"/>
                  </a:moveTo>
                  <a:lnTo>
                    <a:pt x="295" y="145"/>
                  </a:lnTo>
                  <a:lnTo>
                    <a:pt x="285" y="157"/>
                  </a:lnTo>
                  <a:lnTo>
                    <a:pt x="279" y="166"/>
                  </a:lnTo>
                  <a:lnTo>
                    <a:pt x="278" y="170"/>
                  </a:lnTo>
                  <a:lnTo>
                    <a:pt x="280" y="167"/>
                  </a:lnTo>
                  <a:lnTo>
                    <a:pt x="287" y="160"/>
                  </a:lnTo>
                  <a:lnTo>
                    <a:pt x="298" y="149"/>
                  </a:lnTo>
                  <a:lnTo>
                    <a:pt x="311" y="135"/>
                  </a:lnTo>
                  <a:lnTo>
                    <a:pt x="323" y="120"/>
                  </a:lnTo>
                  <a:lnTo>
                    <a:pt x="332" y="107"/>
                  </a:lnTo>
                  <a:lnTo>
                    <a:pt x="339" y="98"/>
                  </a:lnTo>
                  <a:lnTo>
                    <a:pt x="341" y="95"/>
                  </a:lnTo>
                  <a:lnTo>
                    <a:pt x="338" y="96"/>
                  </a:lnTo>
                  <a:lnTo>
                    <a:pt x="331" y="103"/>
                  </a:lnTo>
                  <a:lnTo>
                    <a:pt x="320" y="115"/>
                  </a:lnTo>
                  <a:lnTo>
                    <a:pt x="307" y="129"/>
                  </a:lnTo>
                  <a:close/>
                  <a:moveTo>
                    <a:pt x="73" y="439"/>
                  </a:moveTo>
                  <a:lnTo>
                    <a:pt x="91" y="417"/>
                  </a:lnTo>
                  <a:lnTo>
                    <a:pt x="98" y="405"/>
                  </a:lnTo>
                  <a:lnTo>
                    <a:pt x="89" y="413"/>
                  </a:lnTo>
                  <a:lnTo>
                    <a:pt x="71" y="436"/>
                  </a:lnTo>
                  <a:lnTo>
                    <a:pt x="53" y="460"/>
                  </a:lnTo>
                  <a:lnTo>
                    <a:pt x="47" y="470"/>
                  </a:lnTo>
                  <a:lnTo>
                    <a:pt x="56" y="462"/>
                  </a:lnTo>
                  <a:lnTo>
                    <a:pt x="73" y="439"/>
                  </a:lnTo>
                  <a:close/>
                  <a:moveTo>
                    <a:pt x="142" y="353"/>
                  </a:moveTo>
                  <a:lnTo>
                    <a:pt x="153" y="340"/>
                  </a:lnTo>
                  <a:lnTo>
                    <a:pt x="161" y="329"/>
                  </a:lnTo>
                  <a:lnTo>
                    <a:pt x="167" y="321"/>
                  </a:lnTo>
                  <a:lnTo>
                    <a:pt x="168" y="317"/>
                  </a:lnTo>
                  <a:lnTo>
                    <a:pt x="159" y="325"/>
                  </a:lnTo>
                  <a:lnTo>
                    <a:pt x="140" y="348"/>
                  </a:lnTo>
                  <a:lnTo>
                    <a:pt x="129" y="361"/>
                  </a:lnTo>
                  <a:lnTo>
                    <a:pt x="121" y="373"/>
                  </a:lnTo>
                  <a:lnTo>
                    <a:pt x="116" y="381"/>
                  </a:lnTo>
                  <a:lnTo>
                    <a:pt x="114" y="385"/>
                  </a:lnTo>
                  <a:lnTo>
                    <a:pt x="123" y="376"/>
                  </a:lnTo>
                  <a:lnTo>
                    <a:pt x="142" y="353"/>
                  </a:lnTo>
                  <a:close/>
                  <a:moveTo>
                    <a:pt x="216" y="262"/>
                  </a:moveTo>
                  <a:lnTo>
                    <a:pt x="227" y="249"/>
                  </a:lnTo>
                  <a:lnTo>
                    <a:pt x="236" y="237"/>
                  </a:lnTo>
                  <a:lnTo>
                    <a:pt x="242" y="229"/>
                  </a:lnTo>
                  <a:lnTo>
                    <a:pt x="243" y="226"/>
                  </a:lnTo>
                  <a:lnTo>
                    <a:pt x="234" y="234"/>
                  </a:lnTo>
                  <a:lnTo>
                    <a:pt x="214" y="258"/>
                  </a:lnTo>
                  <a:lnTo>
                    <a:pt x="202" y="272"/>
                  </a:lnTo>
                  <a:lnTo>
                    <a:pt x="193" y="284"/>
                  </a:lnTo>
                  <a:lnTo>
                    <a:pt x="187" y="292"/>
                  </a:lnTo>
                  <a:lnTo>
                    <a:pt x="186" y="296"/>
                  </a:lnTo>
                  <a:lnTo>
                    <a:pt x="196" y="287"/>
                  </a:lnTo>
                  <a:lnTo>
                    <a:pt x="216" y="262"/>
                  </a:lnTo>
                  <a:close/>
                  <a:moveTo>
                    <a:pt x="294" y="168"/>
                  </a:moveTo>
                  <a:lnTo>
                    <a:pt x="306" y="154"/>
                  </a:lnTo>
                  <a:lnTo>
                    <a:pt x="316" y="142"/>
                  </a:lnTo>
                  <a:lnTo>
                    <a:pt x="322" y="134"/>
                  </a:lnTo>
                  <a:lnTo>
                    <a:pt x="323" y="129"/>
                  </a:lnTo>
                  <a:lnTo>
                    <a:pt x="320" y="132"/>
                  </a:lnTo>
                  <a:lnTo>
                    <a:pt x="313" y="139"/>
                  </a:lnTo>
                  <a:lnTo>
                    <a:pt x="303" y="149"/>
                  </a:lnTo>
                  <a:lnTo>
                    <a:pt x="291" y="164"/>
                  </a:lnTo>
                  <a:lnTo>
                    <a:pt x="279" y="178"/>
                  </a:lnTo>
                  <a:lnTo>
                    <a:pt x="269" y="190"/>
                  </a:lnTo>
                  <a:lnTo>
                    <a:pt x="263" y="199"/>
                  </a:lnTo>
                  <a:lnTo>
                    <a:pt x="262" y="203"/>
                  </a:lnTo>
                  <a:lnTo>
                    <a:pt x="265" y="201"/>
                  </a:lnTo>
                  <a:lnTo>
                    <a:pt x="272" y="193"/>
                  </a:lnTo>
                  <a:lnTo>
                    <a:pt x="282" y="183"/>
                  </a:lnTo>
                  <a:lnTo>
                    <a:pt x="294" y="168"/>
                  </a:lnTo>
                  <a:close/>
                  <a:moveTo>
                    <a:pt x="70" y="461"/>
                  </a:moveTo>
                  <a:lnTo>
                    <a:pt x="86" y="438"/>
                  </a:lnTo>
                  <a:lnTo>
                    <a:pt x="92" y="427"/>
                  </a:lnTo>
                  <a:lnTo>
                    <a:pt x="85" y="435"/>
                  </a:lnTo>
                  <a:lnTo>
                    <a:pt x="67" y="456"/>
                  </a:lnTo>
                  <a:lnTo>
                    <a:pt x="51" y="479"/>
                  </a:lnTo>
                  <a:lnTo>
                    <a:pt x="44" y="489"/>
                  </a:lnTo>
                  <a:lnTo>
                    <a:pt x="52" y="482"/>
                  </a:lnTo>
                  <a:lnTo>
                    <a:pt x="70" y="461"/>
                  </a:lnTo>
                  <a:close/>
                  <a:moveTo>
                    <a:pt x="133" y="372"/>
                  </a:moveTo>
                  <a:lnTo>
                    <a:pt x="115" y="395"/>
                  </a:lnTo>
                  <a:lnTo>
                    <a:pt x="109" y="407"/>
                  </a:lnTo>
                  <a:lnTo>
                    <a:pt x="117" y="399"/>
                  </a:lnTo>
                  <a:lnTo>
                    <a:pt x="136" y="376"/>
                  </a:lnTo>
                  <a:lnTo>
                    <a:pt x="154" y="354"/>
                  </a:lnTo>
                  <a:lnTo>
                    <a:pt x="160" y="342"/>
                  </a:lnTo>
                  <a:lnTo>
                    <a:pt x="152" y="350"/>
                  </a:lnTo>
                  <a:lnTo>
                    <a:pt x="133" y="372"/>
                  </a:lnTo>
                  <a:close/>
                  <a:moveTo>
                    <a:pt x="203" y="285"/>
                  </a:moveTo>
                  <a:lnTo>
                    <a:pt x="192" y="298"/>
                  </a:lnTo>
                  <a:lnTo>
                    <a:pt x="184" y="310"/>
                  </a:lnTo>
                  <a:lnTo>
                    <a:pt x="179" y="318"/>
                  </a:lnTo>
                  <a:lnTo>
                    <a:pt x="177" y="322"/>
                  </a:lnTo>
                  <a:lnTo>
                    <a:pt x="186" y="313"/>
                  </a:lnTo>
                  <a:lnTo>
                    <a:pt x="206" y="290"/>
                  </a:lnTo>
                  <a:lnTo>
                    <a:pt x="217" y="277"/>
                  </a:lnTo>
                  <a:lnTo>
                    <a:pt x="225" y="266"/>
                  </a:lnTo>
                  <a:lnTo>
                    <a:pt x="230" y="258"/>
                  </a:lnTo>
                  <a:lnTo>
                    <a:pt x="233" y="254"/>
                  </a:lnTo>
                  <a:lnTo>
                    <a:pt x="229" y="255"/>
                  </a:lnTo>
                  <a:lnTo>
                    <a:pt x="223" y="262"/>
                  </a:lnTo>
                  <a:lnTo>
                    <a:pt x="214" y="272"/>
                  </a:lnTo>
                  <a:lnTo>
                    <a:pt x="203" y="285"/>
                  </a:lnTo>
                  <a:close/>
                  <a:moveTo>
                    <a:pt x="281" y="199"/>
                  </a:moveTo>
                  <a:lnTo>
                    <a:pt x="292" y="186"/>
                  </a:lnTo>
                  <a:lnTo>
                    <a:pt x="301" y="174"/>
                  </a:lnTo>
                  <a:lnTo>
                    <a:pt x="307" y="166"/>
                  </a:lnTo>
                  <a:lnTo>
                    <a:pt x="309" y="163"/>
                  </a:lnTo>
                  <a:lnTo>
                    <a:pt x="306" y="164"/>
                  </a:lnTo>
                  <a:lnTo>
                    <a:pt x="299" y="171"/>
                  </a:lnTo>
                  <a:lnTo>
                    <a:pt x="290" y="182"/>
                  </a:lnTo>
                  <a:lnTo>
                    <a:pt x="278" y="195"/>
                  </a:lnTo>
                  <a:lnTo>
                    <a:pt x="267" y="208"/>
                  </a:lnTo>
                  <a:lnTo>
                    <a:pt x="257" y="220"/>
                  </a:lnTo>
                  <a:lnTo>
                    <a:pt x="252" y="228"/>
                  </a:lnTo>
                  <a:lnTo>
                    <a:pt x="250" y="233"/>
                  </a:lnTo>
                  <a:lnTo>
                    <a:pt x="253" y="230"/>
                  </a:lnTo>
                  <a:lnTo>
                    <a:pt x="260" y="224"/>
                  </a:lnTo>
                  <a:lnTo>
                    <a:pt x="269" y="214"/>
                  </a:lnTo>
                  <a:lnTo>
                    <a:pt x="281" y="199"/>
                  </a:lnTo>
                  <a:close/>
                  <a:moveTo>
                    <a:pt x="91" y="446"/>
                  </a:moveTo>
                  <a:lnTo>
                    <a:pt x="83" y="454"/>
                  </a:lnTo>
                  <a:lnTo>
                    <a:pt x="66" y="474"/>
                  </a:lnTo>
                  <a:lnTo>
                    <a:pt x="50" y="496"/>
                  </a:lnTo>
                  <a:lnTo>
                    <a:pt x="44" y="506"/>
                  </a:lnTo>
                  <a:lnTo>
                    <a:pt x="52" y="499"/>
                  </a:lnTo>
                  <a:lnTo>
                    <a:pt x="69" y="479"/>
                  </a:lnTo>
                  <a:lnTo>
                    <a:pt x="85" y="456"/>
                  </a:lnTo>
                  <a:lnTo>
                    <a:pt x="91" y="446"/>
                  </a:lnTo>
                  <a:close/>
                  <a:moveTo>
                    <a:pt x="133" y="398"/>
                  </a:moveTo>
                  <a:lnTo>
                    <a:pt x="149" y="375"/>
                  </a:lnTo>
                  <a:lnTo>
                    <a:pt x="155" y="365"/>
                  </a:lnTo>
                  <a:lnTo>
                    <a:pt x="147" y="372"/>
                  </a:lnTo>
                  <a:lnTo>
                    <a:pt x="129" y="393"/>
                  </a:lnTo>
                  <a:lnTo>
                    <a:pt x="113" y="417"/>
                  </a:lnTo>
                  <a:lnTo>
                    <a:pt x="107" y="427"/>
                  </a:lnTo>
                  <a:lnTo>
                    <a:pt x="114" y="419"/>
                  </a:lnTo>
                  <a:lnTo>
                    <a:pt x="133" y="398"/>
                  </a:lnTo>
                  <a:close/>
                  <a:moveTo>
                    <a:pt x="199" y="315"/>
                  </a:moveTo>
                  <a:lnTo>
                    <a:pt x="218" y="291"/>
                  </a:lnTo>
                  <a:lnTo>
                    <a:pt x="224" y="279"/>
                  </a:lnTo>
                  <a:lnTo>
                    <a:pt x="216" y="287"/>
                  </a:lnTo>
                  <a:lnTo>
                    <a:pt x="197" y="310"/>
                  </a:lnTo>
                  <a:lnTo>
                    <a:pt x="178" y="334"/>
                  </a:lnTo>
                  <a:lnTo>
                    <a:pt x="172" y="344"/>
                  </a:lnTo>
                  <a:lnTo>
                    <a:pt x="180" y="337"/>
                  </a:lnTo>
                  <a:lnTo>
                    <a:pt x="199" y="315"/>
                  </a:lnTo>
                  <a:close/>
                  <a:moveTo>
                    <a:pt x="272" y="228"/>
                  </a:moveTo>
                  <a:lnTo>
                    <a:pt x="282" y="214"/>
                  </a:lnTo>
                  <a:lnTo>
                    <a:pt x="291" y="203"/>
                  </a:lnTo>
                  <a:lnTo>
                    <a:pt x="295" y="195"/>
                  </a:lnTo>
                  <a:lnTo>
                    <a:pt x="298" y="191"/>
                  </a:lnTo>
                  <a:lnTo>
                    <a:pt x="294" y="193"/>
                  </a:lnTo>
                  <a:lnTo>
                    <a:pt x="288" y="199"/>
                  </a:lnTo>
                  <a:lnTo>
                    <a:pt x="279" y="209"/>
                  </a:lnTo>
                  <a:lnTo>
                    <a:pt x="268" y="222"/>
                  </a:lnTo>
                  <a:lnTo>
                    <a:pt x="257" y="236"/>
                  </a:lnTo>
                  <a:lnTo>
                    <a:pt x="249" y="247"/>
                  </a:lnTo>
                  <a:lnTo>
                    <a:pt x="243" y="255"/>
                  </a:lnTo>
                  <a:lnTo>
                    <a:pt x="242" y="259"/>
                  </a:lnTo>
                  <a:lnTo>
                    <a:pt x="250" y="250"/>
                  </a:lnTo>
                  <a:lnTo>
                    <a:pt x="272" y="228"/>
                  </a:lnTo>
                  <a:close/>
                  <a:moveTo>
                    <a:pt x="344" y="132"/>
                  </a:moveTo>
                  <a:lnTo>
                    <a:pt x="332" y="146"/>
                  </a:lnTo>
                  <a:lnTo>
                    <a:pt x="323" y="158"/>
                  </a:lnTo>
                  <a:lnTo>
                    <a:pt x="318" y="166"/>
                  </a:lnTo>
                  <a:lnTo>
                    <a:pt x="316" y="170"/>
                  </a:lnTo>
                  <a:lnTo>
                    <a:pt x="319" y="168"/>
                  </a:lnTo>
                  <a:lnTo>
                    <a:pt x="325" y="161"/>
                  </a:lnTo>
                  <a:lnTo>
                    <a:pt x="336" y="151"/>
                  </a:lnTo>
                  <a:lnTo>
                    <a:pt x="348" y="138"/>
                  </a:lnTo>
                  <a:lnTo>
                    <a:pt x="358" y="123"/>
                  </a:lnTo>
                  <a:lnTo>
                    <a:pt x="368" y="111"/>
                  </a:lnTo>
                  <a:lnTo>
                    <a:pt x="374" y="103"/>
                  </a:lnTo>
                  <a:lnTo>
                    <a:pt x="375" y="100"/>
                  </a:lnTo>
                  <a:lnTo>
                    <a:pt x="373" y="101"/>
                  </a:lnTo>
                  <a:lnTo>
                    <a:pt x="366" y="108"/>
                  </a:lnTo>
                  <a:lnTo>
                    <a:pt x="356" y="119"/>
                  </a:lnTo>
                  <a:lnTo>
                    <a:pt x="344" y="132"/>
                  </a:lnTo>
                  <a:close/>
                  <a:moveTo>
                    <a:pt x="71" y="494"/>
                  </a:moveTo>
                  <a:lnTo>
                    <a:pt x="86" y="473"/>
                  </a:lnTo>
                  <a:lnTo>
                    <a:pt x="92" y="463"/>
                  </a:lnTo>
                  <a:lnTo>
                    <a:pt x="84" y="469"/>
                  </a:lnTo>
                  <a:lnTo>
                    <a:pt x="69" y="489"/>
                  </a:lnTo>
                  <a:lnTo>
                    <a:pt x="53" y="511"/>
                  </a:lnTo>
                  <a:lnTo>
                    <a:pt x="47" y="520"/>
                  </a:lnTo>
                  <a:lnTo>
                    <a:pt x="54" y="513"/>
                  </a:lnTo>
                  <a:lnTo>
                    <a:pt x="71" y="494"/>
                  </a:lnTo>
                  <a:close/>
                  <a:moveTo>
                    <a:pt x="154" y="384"/>
                  </a:moveTo>
                  <a:lnTo>
                    <a:pt x="146" y="391"/>
                  </a:lnTo>
                  <a:lnTo>
                    <a:pt x="129" y="412"/>
                  </a:lnTo>
                  <a:lnTo>
                    <a:pt x="113" y="433"/>
                  </a:lnTo>
                  <a:lnTo>
                    <a:pt x="107" y="444"/>
                  </a:lnTo>
                  <a:lnTo>
                    <a:pt x="115" y="437"/>
                  </a:lnTo>
                  <a:lnTo>
                    <a:pt x="132" y="417"/>
                  </a:lnTo>
                  <a:lnTo>
                    <a:pt x="148" y="394"/>
                  </a:lnTo>
                  <a:lnTo>
                    <a:pt x="154" y="384"/>
                  </a:lnTo>
                  <a:close/>
                  <a:moveTo>
                    <a:pt x="196" y="336"/>
                  </a:moveTo>
                  <a:lnTo>
                    <a:pt x="214" y="313"/>
                  </a:lnTo>
                  <a:lnTo>
                    <a:pt x="219" y="303"/>
                  </a:lnTo>
                  <a:lnTo>
                    <a:pt x="211" y="310"/>
                  </a:lnTo>
                  <a:lnTo>
                    <a:pt x="193" y="331"/>
                  </a:lnTo>
                  <a:lnTo>
                    <a:pt x="175" y="354"/>
                  </a:lnTo>
                  <a:lnTo>
                    <a:pt x="170" y="365"/>
                  </a:lnTo>
                  <a:lnTo>
                    <a:pt x="178" y="357"/>
                  </a:lnTo>
                  <a:lnTo>
                    <a:pt x="196" y="336"/>
                  </a:lnTo>
                  <a:close/>
                  <a:moveTo>
                    <a:pt x="265" y="253"/>
                  </a:moveTo>
                  <a:lnTo>
                    <a:pt x="284" y="229"/>
                  </a:lnTo>
                  <a:lnTo>
                    <a:pt x="290" y="217"/>
                  </a:lnTo>
                  <a:lnTo>
                    <a:pt x="287" y="220"/>
                  </a:lnTo>
                  <a:lnTo>
                    <a:pt x="281" y="226"/>
                  </a:lnTo>
                  <a:lnTo>
                    <a:pt x="272" y="235"/>
                  </a:lnTo>
                  <a:lnTo>
                    <a:pt x="261" y="247"/>
                  </a:lnTo>
                  <a:lnTo>
                    <a:pt x="252" y="260"/>
                  </a:lnTo>
                  <a:lnTo>
                    <a:pt x="243" y="271"/>
                  </a:lnTo>
                  <a:lnTo>
                    <a:pt x="237" y="279"/>
                  </a:lnTo>
                  <a:lnTo>
                    <a:pt x="236" y="283"/>
                  </a:lnTo>
                  <a:lnTo>
                    <a:pt x="246" y="274"/>
                  </a:lnTo>
                  <a:lnTo>
                    <a:pt x="265" y="253"/>
                  </a:lnTo>
                  <a:close/>
                  <a:moveTo>
                    <a:pt x="337" y="165"/>
                  </a:moveTo>
                  <a:lnTo>
                    <a:pt x="349" y="152"/>
                  </a:lnTo>
                  <a:lnTo>
                    <a:pt x="357" y="141"/>
                  </a:lnTo>
                  <a:lnTo>
                    <a:pt x="363" y="133"/>
                  </a:lnTo>
                  <a:lnTo>
                    <a:pt x="364" y="129"/>
                  </a:lnTo>
                  <a:lnTo>
                    <a:pt x="361" y="130"/>
                  </a:lnTo>
                  <a:lnTo>
                    <a:pt x="355" y="138"/>
                  </a:lnTo>
                  <a:lnTo>
                    <a:pt x="345" y="147"/>
                  </a:lnTo>
                  <a:lnTo>
                    <a:pt x="335" y="160"/>
                  </a:lnTo>
                  <a:lnTo>
                    <a:pt x="323" y="173"/>
                  </a:lnTo>
                  <a:lnTo>
                    <a:pt x="314" y="185"/>
                  </a:lnTo>
                  <a:lnTo>
                    <a:pt x="309" y="193"/>
                  </a:lnTo>
                  <a:lnTo>
                    <a:pt x="307" y="197"/>
                  </a:lnTo>
                  <a:lnTo>
                    <a:pt x="310" y="195"/>
                  </a:lnTo>
                  <a:lnTo>
                    <a:pt x="317" y="189"/>
                  </a:lnTo>
                  <a:lnTo>
                    <a:pt x="326" y="178"/>
                  </a:lnTo>
                  <a:lnTo>
                    <a:pt x="337" y="165"/>
                  </a:lnTo>
                  <a:close/>
                  <a:moveTo>
                    <a:pt x="72" y="501"/>
                  </a:moveTo>
                  <a:lnTo>
                    <a:pt x="58" y="523"/>
                  </a:lnTo>
                  <a:lnTo>
                    <a:pt x="53" y="532"/>
                  </a:lnTo>
                  <a:lnTo>
                    <a:pt x="60" y="525"/>
                  </a:lnTo>
                  <a:lnTo>
                    <a:pt x="76" y="506"/>
                  </a:lnTo>
                  <a:lnTo>
                    <a:pt x="90" y="486"/>
                  </a:lnTo>
                  <a:lnTo>
                    <a:pt x="96" y="476"/>
                  </a:lnTo>
                  <a:lnTo>
                    <a:pt x="89" y="483"/>
                  </a:lnTo>
                  <a:lnTo>
                    <a:pt x="72" y="501"/>
                  </a:lnTo>
                  <a:close/>
                  <a:moveTo>
                    <a:pt x="134" y="432"/>
                  </a:moveTo>
                  <a:lnTo>
                    <a:pt x="149" y="411"/>
                  </a:lnTo>
                  <a:lnTo>
                    <a:pt x="155" y="401"/>
                  </a:lnTo>
                  <a:lnTo>
                    <a:pt x="147" y="407"/>
                  </a:lnTo>
                  <a:lnTo>
                    <a:pt x="130" y="427"/>
                  </a:lnTo>
                  <a:lnTo>
                    <a:pt x="115" y="449"/>
                  </a:lnTo>
                  <a:lnTo>
                    <a:pt x="109" y="458"/>
                  </a:lnTo>
                  <a:lnTo>
                    <a:pt x="117" y="452"/>
                  </a:lnTo>
                  <a:lnTo>
                    <a:pt x="134" y="432"/>
                  </a:lnTo>
                  <a:close/>
                  <a:moveTo>
                    <a:pt x="218" y="323"/>
                  </a:moveTo>
                  <a:lnTo>
                    <a:pt x="210" y="329"/>
                  </a:lnTo>
                  <a:lnTo>
                    <a:pt x="192" y="350"/>
                  </a:lnTo>
                  <a:lnTo>
                    <a:pt x="175" y="372"/>
                  </a:lnTo>
                  <a:lnTo>
                    <a:pt x="170" y="382"/>
                  </a:lnTo>
                  <a:lnTo>
                    <a:pt x="172" y="381"/>
                  </a:lnTo>
                  <a:lnTo>
                    <a:pt x="178" y="375"/>
                  </a:lnTo>
                  <a:lnTo>
                    <a:pt x="186" y="367"/>
                  </a:lnTo>
                  <a:lnTo>
                    <a:pt x="196" y="355"/>
                  </a:lnTo>
                  <a:lnTo>
                    <a:pt x="212" y="332"/>
                  </a:lnTo>
                  <a:lnTo>
                    <a:pt x="218" y="323"/>
                  </a:lnTo>
                  <a:close/>
                  <a:moveTo>
                    <a:pt x="261" y="274"/>
                  </a:moveTo>
                  <a:lnTo>
                    <a:pt x="279" y="252"/>
                  </a:lnTo>
                  <a:lnTo>
                    <a:pt x="285" y="241"/>
                  </a:lnTo>
                  <a:lnTo>
                    <a:pt x="276" y="248"/>
                  </a:lnTo>
                  <a:lnTo>
                    <a:pt x="257" y="269"/>
                  </a:lnTo>
                  <a:lnTo>
                    <a:pt x="241" y="292"/>
                  </a:lnTo>
                  <a:lnTo>
                    <a:pt x="234" y="303"/>
                  </a:lnTo>
                  <a:lnTo>
                    <a:pt x="236" y="302"/>
                  </a:lnTo>
                  <a:lnTo>
                    <a:pt x="242" y="296"/>
                  </a:lnTo>
                  <a:lnTo>
                    <a:pt x="252" y="287"/>
                  </a:lnTo>
                  <a:lnTo>
                    <a:pt x="261" y="274"/>
                  </a:lnTo>
                  <a:close/>
                  <a:moveTo>
                    <a:pt x="331" y="191"/>
                  </a:moveTo>
                  <a:lnTo>
                    <a:pt x="342" y="178"/>
                  </a:lnTo>
                  <a:lnTo>
                    <a:pt x="350" y="167"/>
                  </a:lnTo>
                  <a:lnTo>
                    <a:pt x="355" y="159"/>
                  </a:lnTo>
                  <a:lnTo>
                    <a:pt x="357" y="155"/>
                  </a:lnTo>
                  <a:lnTo>
                    <a:pt x="354" y="158"/>
                  </a:lnTo>
                  <a:lnTo>
                    <a:pt x="348" y="164"/>
                  </a:lnTo>
                  <a:lnTo>
                    <a:pt x="338" y="173"/>
                  </a:lnTo>
                  <a:lnTo>
                    <a:pt x="328" y="185"/>
                  </a:lnTo>
                  <a:lnTo>
                    <a:pt x="317" y="198"/>
                  </a:lnTo>
                  <a:lnTo>
                    <a:pt x="309" y="209"/>
                  </a:lnTo>
                  <a:lnTo>
                    <a:pt x="304" y="217"/>
                  </a:lnTo>
                  <a:lnTo>
                    <a:pt x="303" y="221"/>
                  </a:lnTo>
                  <a:lnTo>
                    <a:pt x="305" y="220"/>
                  </a:lnTo>
                  <a:lnTo>
                    <a:pt x="311" y="214"/>
                  </a:lnTo>
                  <a:lnTo>
                    <a:pt x="320" y="203"/>
                  </a:lnTo>
                  <a:lnTo>
                    <a:pt x="331" y="191"/>
                  </a:lnTo>
                  <a:close/>
                  <a:moveTo>
                    <a:pt x="9" y="608"/>
                  </a:moveTo>
                  <a:lnTo>
                    <a:pt x="16" y="602"/>
                  </a:lnTo>
                  <a:lnTo>
                    <a:pt x="31" y="584"/>
                  </a:lnTo>
                  <a:lnTo>
                    <a:pt x="44" y="566"/>
                  </a:lnTo>
                  <a:lnTo>
                    <a:pt x="48" y="557"/>
                  </a:lnTo>
                  <a:lnTo>
                    <a:pt x="41" y="563"/>
                  </a:lnTo>
                  <a:lnTo>
                    <a:pt x="27" y="581"/>
                  </a:lnTo>
                  <a:lnTo>
                    <a:pt x="14" y="600"/>
                  </a:lnTo>
                  <a:lnTo>
                    <a:pt x="9" y="608"/>
                  </a:lnTo>
                  <a:close/>
                  <a:moveTo>
                    <a:pt x="80" y="512"/>
                  </a:moveTo>
                  <a:lnTo>
                    <a:pt x="66" y="532"/>
                  </a:lnTo>
                  <a:lnTo>
                    <a:pt x="60" y="540"/>
                  </a:lnTo>
                  <a:lnTo>
                    <a:pt x="67" y="534"/>
                  </a:lnTo>
                  <a:lnTo>
                    <a:pt x="83" y="517"/>
                  </a:lnTo>
                  <a:lnTo>
                    <a:pt x="97" y="498"/>
                  </a:lnTo>
                  <a:lnTo>
                    <a:pt x="102" y="488"/>
                  </a:lnTo>
                  <a:lnTo>
                    <a:pt x="95" y="494"/>
                  </a:lnTo>
                  <a:lnTo>
                    <a:pt x="80" y="512"/>
                  </a:lnTo>
                  <a:close/>
                  <a:moveTo>
                    <a:pt x="159" y="416"/>
                  </a:moveTo>
                  <a:lnTo>
                    <a:pt x="152" y="422"/>
                  </a:lnTo>
                  <a:lnTo>
                    <a:pt x="136" y="441"/>
                  </a:lnTo>
                  <a:lnTo>
                    <a:pt x="121" y="461"/>
                  </a:lnTo>
                  <a:lnTo>
                    <a:pt x="115" y="470"/>
                  </a:lnTo>
                  <a:lnTo>
                    <a:pt x="123" y="464"/>
                  </a:lnTo>
                  <a:lnTo>
                    <a:pt x="139" y="445"/>
                  </a:lnTo>
                  <a:lnTo>
                    <a:pt x="154" y="425"/>
                  </a:lnTo>
                  <a:lnTo>
                    <a:pt x="159" y="416"/>
                  </a:lnTo>
                  <a:close/>
                  <a:moveTo>
                    <a:pt x="198" y="372"/>
                  </a:moveTo>
                  <a:lnTo>
                    <a:pt x="214" y="350"/>
                  </a:lnTo>
                  <a:lnTo>
                    <a:pt x="219" y="340"/>
                  </a:lnTo>
                  <a:lnTo>
                    <a:pt x="212" y="347"/>
                  </a:lnTo>
                  <a:lnTo>
                    <a:pt x="195" y="367"/>
                  </a:lnTo>
                  <a:lnTo>
                    <a:pt x="179" y="387"/>
                  </a:lnTo>
                  <a:lnTo>
                    <a:pt x="173" y="398"/>
                  </a:lnTo>
                  <a:lnTo>
                    <a:pt x="181" y="391"/>
                  </a:lnTo>
                  <a:lnTo>
                    <a:pt x="198" y="372"/>
                  </a:lnTo>
                  <a:close/>
                  <a:moveTo>
                    <a:pt x="284" y="261"/>
                  </a:moveTo>
                  <a:lnTo>
                    <a:pt x="281" y="262"/>
                  </a:lnTo>
                  <a:lnTo>
                    <a:pt x="275" y="268"/>
                  </a:lnTo>
                  <a:lnTo>
                    <a:pt x="267" y="278"/>
                  </a:lnTo>
                  <a:lnTo>
                    <a:pt x="257" y="288"/>
                  </a:lnTo>
                  <a:lnTo>
                    <a:pt x="241" y="311"/>
                  </a:lnTo>
                  <a:lnTo>
                    <a:pt x="235" y="322"/>
                  </a:lnTo>
                  <a:lnTo>
                    <a:pt x="237" y="321"/>
                  </a:lnTo>
                  <a:lnTo>
                    <a:pt x="243" y="315"/>
                  </a:lnTo>
                  <a:lnTo>
                    <a:pt x="252" y="305"/>
                  </a:lnTo>
                  <a:lnTo>
                    <a:pt x="261" y="294"/>
                  </a:lnTo>
                  <a:lnTo>
                    <a:pt x="278" y="272"/>
                  </a:lnTo>
                  <a:lnTo>
                    <a:pt x="284" y="261"/>
                  </a:lnTo>
                  <a:close/>
                  <a:moveTo>
                    <a:pt x="328" y="214"/>
                  </a:moveTo>
                  <a:lnTo>
                    <a:pt x="338" y="202"/>
                  </a:lnTo>
                  <a:lnTo>
                    <a:pt x="345" y="191"/>
                  </a:lnTo>
                  <a:lnTo>
                    <a:pt x="351" y="183"/>
                  </a:lnTo>
                  <a:lnTo>
                    <a:pt x="353" y="179"/>
                  </a:lnTo>
                  <a:lnTo>
                    <a:pt x="350" y="182"/>
                  </a:lnTo>
                  <a:lnTo>
                    <a:pt x="343" y="187"/>
                  </a:lnTo>
                  <a:lnTo>
                    <a:pt x="335" y="196"/>
                  </a:lnTo>
                  <a:lnTo>
                    <a:pt x="324" y="209"/>
                  </a:lnTo>
                  <a:lnTo>
                    <a:pt x="314" y="221"/>
                  </a:lnTo>
                  <a:lnTo>
                    <a:pt x="306" y="231"/>
                  </a:lnTo>
                  <a:lnTo>
                    <a:pt x="301" y="239"/>
                  </a:lnTo>
                  <a:lnTo>
                    <a:pt x="300" y="242"/>
                  </a:lnTo>
                  <a:lnTo>
                    <a:pt x="303" y="241"/>
                  </a:lnTo>
                  <a:lnTo>
                    <a:pt x="309" y="235"/>
                  </a:lnTo>
                  <a:lnTo>
                    <a:pt x="317" y="226"/>
                  </a:lnTo>
                  <a:lnTo>
                    <a:pt x="328" y="214"/>
                  </a:lnTo>
                  <a:close/>
                  <a:moveTo>
                    <a:pt x="22" y="612"/>
                  </a:moveTo>
                  <a:lnTo>
                    <a:pt x="28" y="607"/>
                  </a:lnTo>
                  <a:lnTo>
                    <a:pt x="42" y="590"/>
                  </a:lnTo>
                  <a:lnTo>
                    <a:pt x="54" y="572"/>
                  </a:lnTo>
                  <a:lnTo>
                    <a:pt x="59" y="563"/>
                  </a:lnTo>
                  <a:lnTo>
                    <a:pt x="53" y="569"/>
                  </a:lnTo>
                  <a:lnTo>
                    <a:pt x="39" y="586"/>
                  </a:lnTo>
                  <a:lnTo>
                    <a:pt x="27" y="603"/>
                  </a:lnTo>
                  <a:lnTo>
                    <a:pt x="22" y="612"/>
                  </a:lnTo>
                  <a:close/>
                  <a:moveTo>
                    <a:pt x="90" y="520"/>
                  </a:moveTo>
                  <a:lnTo>
                    <a:pt x="76" y="539"/>
                  </a:lnTo>
                  <a:lnTo>
                    <a:pt x="71" y="547"/>
                  </a:lnTo>
                  <a:lnTo>
                    <a:pt x="78" y="542"/>
                  </a:lnTo>
                  <a:lnTo>
                    <a:pt x="92" y="525"/>
                  </a:lnTo>
                  <a:lnTo>
                    <a:pt x="107" y="506"/>
                  </a:lnTo>
                  <a:lnTo>
                    <a:pt x="111" y="496"/>
                  </a:lnTo>
                  <a:lnTo>
                    <a:pt x="104" y="502"/>
                  </a:lnTo>
                  <a:lnTo>
                    <a:pt x="90" y="520"/>
                  </a:lnTo>
                  <a:close/>
                  <a:moveTo>
                    <a:pt x="143" y="451"/>
                  </a:moveTo>
                  <a:lnTo>
                    <a:pt x="129" y="470"/>
                  </a:lnTo>
                  <a:lnTo>
                    <a:pt x="124" y="480"/>
                  </a:lnTo>
                  <a:lnTo>
                    <a:pt x="132" y="474"/>
                  </a:lnTo>
                  <a:lnTo>
                    <a:pt x="147" y="456"/>
                  </a:lnTo>
                  <a:lnTo>
                    <a:pt x="161" y="437"/>
                  </a:lnTo>
                  <a:lnTo>
                    <a:pt x="166" y="427"/>
                  </a:lnTo>
                  <a:lnTo>
                    <a:pt x="159" y="433"/>
                  </a:lnTo>
                  <a:lnTo>
                    <a:pt x="143" y="451"/>
                  </a:lnTo>
                  <a:close/>
                  <a:moveTo>
                    <a:pt x="224" y="355"/>
                  </a:moveTo>
                  <a:lnTo>
                    <a:pt x="216" y="361"/>
                  </a:lnTo>
                  <a:lnTo>
                    <a:pt x="200" y="380"/>
                  </a:lnTo>
                  <a:lnTo>
                    <a:pt x="185" y="400"/>
                  </a:lnTo>
                  <a:lnTo>
                    <a:pt x="179" y="410"/>
                  </a:lnTo>
                  <a:lnTo>
                    <a:pt x="187" y="404"/>
                  </a:lnTo>
                  <a:lnTo>
                    <a:pt x="203" y="385"/>
                  </a:lnTo>
                  <a:lnTo>
                    <a:pt x="218" y="365"/>
                  </a:lnTo>
                  <a:lnTo>
                    <a:pt x="224" y="355"/>
                  </a:lnTo>
                  <a:close/>
                  <a:moveTo>
                    <a:pt x="263" y="311"/>
                  </a:moveTo>
                  <a:lnTo>
                    <a:pt x="280" y="290"/>
                  </a:lnTo>
                  <a:lnTo>
                    <a:pt x="286" y="279"/>
                  </a:lnTo>
                  <a:lnTo>
                    <a:pt x="284" y="280"/>
                  </a:lnTo>
                  <a:lnTo>
                    <a:pt x="278" y="286"/>
                  </a:lnTo>
                  <a:lnTo>
                    <a:pt x="269" y="294"/>
                  </a:lnTo>
                  <a:lnTo>
                    <a:pt x="260" y="305"/>
                  </a:lnTo>
                  <a:lnTo>
                    <a:pt x="244" y="326"/>
                  </a:lnTo>
                  <a:lnTo>
                    <a:pt x="238" y="337"/>
                  </a:lnTo>
                  <a:lnTo>
                    <a:pt x="241" y="336"/>
                  </a:lnTo>
                  <a:lnTo>
                    <a:pt x="247" y="330"/>
                  </a:lnTo>
                  <a:lnTo>
                    <a:pt x="254" y="322"/>
                  </a:lnTo>
                  <a:lnTo>
                    <a:pt x="263" y="311"/>
                  </a:lnTo>
                  <a:close/>
                  <a:moveTo>
                    <a:pt x="351" y="201"/>
                  </a:moveTo>
                  <a:lnTo>
                    <a:pt x="349" y="202"/>
                  </a:lnTo>
                  <a:lnTo>
                    <a:pt x="343" y="208"/>
                  </a:lnTo>
                  <a:lnTo>
                    <a:pt x="335" y="216"/>
                  </a:lnTo>
                  <a:lnTo>
                    <a:pt x="324" y="228"/>
                  </a:lnTo>
                  <a:lnTo>
                    <a:pt x="314" y="240"/>
                  </a:lnTo>
                  <a:lnTo>
                    <a:pt x="307" y="250"/>
                  </a:lnTo>
                  <a:lnTo>
                    <a:pt x="303" y="258"/>
                  </a:lnTo>
                  <a:lnTo>
                    <a:pt x="301" y="261"/>
                  </a:lnTo>
                  <a:lnTo>
                    <a:pt x="304" y="260"/>
                  </a:lnTo>
                  <a:lnTo>
                    <a:pt x="310" y="254"/>
                  </a:lnTo>
                  <a:lnTo>
                    <a:pt x="318" y="245"/>
                  </a:lnTo>
                  <a:lnTo>
                    <a:pt x="328" y="234"/>
                  </a:lnTo>
                  <a:lnTo>
                    <a:pt x="337" y="222"/>
                  </a:lnTo>
                  <a:lnTo>
                    <a:pt x="345" y="211"/>
                  </a:lnTo>
                  <a:lnTo>
                    <a:pt x="350" y="204"/>
                  </a:lnTo>
                  <a:lnTo>
                    <a:pt x="351" y="201"/>
                  </a:lnTo>
                  <a:close/>
                  <a:moveTo>
                    <a:pt x="73" y="568"/>
                  </a:moveTo>
                  <a:lnTo>
                    <a:pt x="67" y="572"/>
                  </a:lnTo>
                  <a:lnTo>
                    <a:pt x="54" y="589"/>
                  </a:lnTo>
                  <a:lnTo>
                    <a:pt x="41" y="606"/>
                  </a:lnTo>
                  <a:lnTo>
                    <a:pt x="38" y="614"/>
                  </a:lnTo>
                  <a:lnTo>
                    <a:pt x="44" y="609"/>
                  </a:lnTo>
                  <a:lnTo>
                    <a:pt x="57" y="593"/>
                  </a:lnTo>
                  <a:lnTo>
                    <a:pt x="69" y="576"/>
                  </a:lnTo>
                  <a:lnTo>
                    <a:pt x="73" y="568"/>
                  </a:lnTo>
                  <a:close/>
                  <a:moveTo>
                    <a:pt x="102" y="526"/>
                  </a:moveTo>
                  <a:lnTo>
                    <a:pt x="89" y="544"/>
                  </a:lnTo>
                  <a:lnTo>
                    <a:pt x="85" y="552"/>
                  </a:lnTo>
                  <a:lnTo>
                    <a:pt x="91" y="546"/>
                  </a:lnTo>
                  <a:lnTo>
                    <a:pt x="105" y="530"/>
                  </a:lnTo>
                  <a:lnTo>
                    <a:pt x="118" y="512"/>
                  </a:lnTo>
                  <a:lnTo>
                    <a:pt x="123" y="504"/>
                  </a:lnTo>
                  <a:lnTo>
                    <a:pt x="116" y="509"/>
                  </a:lnTo>
                  <a:lnTo>
                    <a:pt x="102" y="526"/>
                  </a:lnTo>
                  <a:close/>
                  <a:moveTo>
                    <a:pt x="154" y="460"/>
                  </a:moveTo>
                  <a:lnTo>
                    <a:pt x="140" y="479"/>
                  </a:lnTo>
                  <a:lnTo>
                    <a:pt x="135" y="488"/>
                  </a:lnTo>
                  <a:lnTo>
                    <a:pt x="142" y="482"/>
                  </a:lnTo>
                  <a:lnTo>
                    <a:pt x="156" y="464"/>
                  </a:lnTo>
                  <a:lnTo>
                    <a:pt x="171" y="445"/>
                  </a:lnTo>
                  <a:lnTo>
                    <a:pt x="175" y="437"/>
                  </a:lnTo>
                  <a:lnTo>
                    <a:pt x="168" y="443"/>
                  </a:lnTo>
                  <a:lnTo>
                    <a:pt x="154" y="460"/>
                  </a:lnTo>
                  <a:close/>
                  <a:moveTo>
                    <a:pt x="211" y="397"/>
                  </a:moveTo>
                  <a:lnTo>
                    <a:pt x="225" y="376"/>
                  </a:lnTo>
                  <a:lnTo>
                    <a:pt x="231" y="367"/>
                  </a:lnTo>
                  <a:lnTo>
                    <a:pt x="224" y="373"/>
                  </a:lnTo>
                  <a:lnTo>
                    <a:pt x="209" y="391"/>
                  </a:lnTo>
                  <a:lnTo>
                    <a:pt x="193" y="411"/>
                  </a:lnTo>
                  <a:lnTo>
                    <a:pt x="189" y="420"/>
                  </a:lnTo>
                  <a:lnTo>
                    <a:pt x="191" y="419"/>
                  </a:lnTo>
                  <a:lnTo>
                    <a:pt x="196" y="414"/>
                  </a:lnTo>
                  <a:lnTo>
                    <a:pt x="203" y="406"/>
                  </a:lnTo>
                  <a:lnTo>
                    <a:pt x="211" y="397"/>
                  </a:lnTo>
                  <a:close/>
                  <a:moveTo>
                    <a:pt x="291" y="294"/>
                  </a:moveTo>
                  <a:lnTo>
                    <a:pt x="288" y="296"/>
                  </a:lnTo>
                  <a:lnTo>
                    <a:pt x="282" y="302"/>
                  </a:lnTo>
                  <a:lnTo>
                    <a:pt x="275" y="309"/>
                  </a:lnTo>
                  <a:lnTo>
                    <a:pt x="266" y="319"/>
                  </a:lnTo>
                  <a:lnTo>
                    <a:pt x="250" y="341"/>
                  </a:lnTo>
                  <a:lnTo>
                    <a:pt x="244" y="350"/>
                  </a:lnTo>
                  <a:lnTo>
                    <a:pt x="247" y="349"/>
                  </a:lnTo>
                  <a:lnTo>
                    <a:pt x="253" y="344"/>
                  </a:lnTo>
                  <a:lnTo>
                    <a:pt x="260" y="336"/>
                  </a:lnTo>
                  <a:lnTo>
                    <a:pt x="269" y="325"/>
                  </a:lnTo>
                  <a:lnTo>
                    <a:pt x="278" y="315"/>
                  </a:lnTo>
                  <a:lnTo>
                    <a:pt x="285" y="305"/>
                  </a:lnTo>
                  <a:lnTo>
                    <a:pt x="290" y="298"/>
                  </a:lnTo>
                  <a:lnTo>
                    <a:pt x="291" y="294"/>
                  </a:lnTo>
                  <a:close/>
                  <a:moveTo>
                    <a:pt x="331" y="250"/>
                  </a:moveTo>
                  <a:lnTo>
                    <a:pt x="339" y="240"/>
                  </a:lnTo>
                  <a:lnTo>
                    <a:pt x="347" y="230"/>
                  </a:lnTo>
                  <a:lnTo>
                    <a:pt x="351" y="223"/>
                  </a:lnTo>
                  <a:lnTo>
                    <a:pt x="353" y="220"/>
                  </a:lnTo>
                  <a:lnTo>
                    <a:pt x="350" y="221"/>
                  </a:lnTo>
                  <a:lnTo>
                    <a:pt x="344" y="226"/>
                  </a:lnTo>
                  <a:lnTo>
                    <a:pt x="337" y="235"/>
                  </a:lnTo>
                  <a:lnTo>
                    <a:pt x="328" y="246"/>
                  </a:lnTo>
                  <a:lnTo>
                    <a:pt x="311" y="267"/>
                  </a:lnTo>
                  <a:lnTo>
                    <a:pt x="305" y="277"/>
                  </a:lnTo>
                  <a:lnTo>
                    <a:pt x="307" y="275"/>
                  </a:lnTo>
                  <a:lnTo>
                    <a:pt x="313" y="271"/>
                  </a:lnTo>
                  <a:lnTo>
                    <a:pt x="322" y="262"/>
                  </a:lnTo>
                  <a:lnTo>
                    <a:pt x="331" y="250"/>
                  </a:lnTo>
                  <a:close/>
                  <a:moveTo>
                    <a:pt x="29" y="652"/>
                  </a:moveTo>
                  <a:lnTo>
                    <a:pt x="40" y="635"/>
                  </a:lnTo>
                  <a:lnTo>
                    <a:pt x="45" y="628"/>
                  </a:lnTo>
                  <a:lnTo>
                    <a:pt x="39" y="633"/>
                  </a:lnTo>
                  <a:lnTo>
                    <a:pt x="27" y="647"/>
                  </a:lnTo>
                  <a:lnTo>
                    <a:pt x="16" y="663"/>
                  </a:lnTo>
                  <a:lnTo>
                    <a:pt x="12" y="671"/>
                  </a:lnTo>
                  <a:lnTo>
                    <a:pt x="17" y="666"/>
                  </a:lnTo>
                  <a:lnTo>
                    <a:pt x="29" y="652"/>
                  </a:lnTo>
                  <a:close/>
                  <a:moveTo>
                    <a:pt x="73" y="594"/>
                  </a:moveTo>
                  <a:lnTo>
                    <a:pt x="85" y="577"/>
                  </a:lnTo>
                  <a:lnTo>
                    <a:pt x="89" y="569"/>
                  </a:lnTo>
                  <a:lnTo>
                    <a:pt x="83" y="575"/>
                  </a:lnTo>
                  <a:lnTo>
                    <a:pt x="71" y="589"/>
                  </a:lnTo>
                  <a:lnTo>
                    <a:pt x="59" y="606"/>
                  </a:lnTo>
                  <a:lnTo>
                    <a:pt x="54" y="614"/>
                  </a:lnTo>
                  <a:lnTo>
                    <a:pt x="61" y="609"/>
                  </a:lnTo>
                  <a:lnTo>
                    <a:pt x="73" y="594"/>
                  </a:lnTo>
                  <a:close/>
                  <a:moveTo>
                    <a:pt x="137" y="508"/>
                  </a:moveTo>
                  <a:lnTo>
                    <a:pt x="130" y="513"/>
                  </a:lnTo>
                  <a:lnTo>
                    <a:pt x="117" y="530"/>
                  </a:lnTo>
                  <a:lnTo>
                    <a:pt x="104" y="546"/>
                  </a:lnTo>
                  <a:lnTo>
                    <a:pt x="101" y="555"/>
                  </a:lnTo>
                  <a:lnTo>
                    <a:pt x="107" y="550"/>
                  </a:lnTo>
                  <a:lnTo>
                    <a:pt x="120" y="533"/>
                  </a:lnTo>
                  <a:lnTo>
                    <a:pt x="133" y="517"/>
                  </a:lnTo>
                  <a:lnTo>
                    <a:pt x="137" y="508"/>
                  </a:lnTo>
                  <a:close/>
                  <a:moveTo>
                    <a:pt x="167" y="467"/>
                  </a:moveTo>
                  <a:lnTo>
                    <a:pt x="153" y="485"/>
                  </a:lnTo>
                  <a:lnTo>
                    <a:pt x="148" y="493"/>
                  </a:lnTo>
                  <a:lnTo>
                    <a:pt x="155" y="487"/>
                  </a:lnTo>
                  <a:lnTo>
                    <a:pt x="170" y="470"/>
                  </a:lnTo>
                  <a:lnTo>
                    <a:pt x="183" y="452"/>
                  </a:lnTo>
                  <a:lnTo>
                    <a:pt x="187" y="444"/>
                  </a:lnTo>
                  <a:lnTo>
                    <a:pt x="180" y="450"/>
                  </a:lnTo>
                  <a:lnTo>
                    <a:pt x="167" y="467"/>
                  </a:lnTo>
                  <a:close/>
                  <a:moveTo>
                    <a:pt x="218" y="400"/>
                  </a:moveTo>
                  <a:lnTo>
                    <a:pt x="205" y="419"/>
                  </a:lnTo>
                  <a:lnTo>
                    <a:pt x="200" y="429"/>
                  </a:lnTo>
                  <a:lnTo>
                    <a:pt x="206" y="423"/>
                  </a:lnTo>
                  <a:lnTo>
                    <a:pt x="222" y="405"/>
                  </a:lnTo>
                  <a:lnTo>
                    <a:pt x="236" y="387"/>
                  </a:lnTo>
                  <a:lnTo>
                    <a:pt x="241" y="378"/>
                  </a:lnTo>
                  <a:lnTo>
                    <a:pt x="238" y="379"/>
                  </a:lnTo>
                  <a:lnTo>
                    <a:pt x="234" y="382"/>
                  </a:lnTo>
                  <a:lnTo>
                    <a:pt x="227" y="391"/>
                  </a:lnTo>
                  <a:lnTo>
                    <a:pt x="218" y="400"/>
                  </a:lnTo>
                  <a:close/>
                  <a:moveTo>
                    <a:pt x="278" y="337"/>
                  </a:moveTo>
                  <a:lnTo>
                    <a:pt x="292" y="317"/>
                  </a:lnTo>
                  <a:lnTo>
                    <a:pt x="298" y="307"/>
                  </a:lnTo>
                  <a:lnTo>
                    <a:pt x="295" y="309"/>
                  </a:lnTo>
                  <a:lnTo>
                    <a:pt x="291" y="313"/>
                  </a:lnTo>
                  <a:lnTo>
                    <a:pt x="282" y="322"/>
                  </a:lnTo>
                  <a:lnTo>
                    <a:pt x="274" y="331"/>
                  </a:lnTo>
                  <a:lnTo>
                    <a:pt x="260" y="351"/>
                  </a:lnTo>
                  <a:lnTo>
                    <a:pt x="254" y="361"/>
                  </a:lnTo>
                  <a:lnTo>
                    <a:pt x="256" y="360"/>
                  </a:lnTo>
                  <a:lnTo>
                    <a:pt x="262" y="355"/>
                  </a:lnTo>
                  <a:lnTo>
                    <a:pt x="269" y="347"/>
                  </a:lnTo>
                  <a:lnTo>
                    <a:pt x="278" y="337"/>
                  </a:lnTo>
                  <a:close/>
                  <a:moveTo>
                    <a:pt x="357" y="235"/>
                  </a:moveTo>
                  <a:lnTo>
                    <a:pt x="355" y="236"/>
                  </a:lnTo>
                  <a:lnTo>
                    <a:pt x="350" y="241"/>
                  </a:lnTo>
                  <a:lnTo>
                    <a:pt x="342" y="249"/>
                  </a:lnTo>
                  <a:lnTo>
                    <a:pt x="333" y="260"/>
                  </a:lnTo>
                  <a:lnTo>
                    <a:pt x="324" y="272"/>
                  </a:lnTo>
                  <a:lnTo>
                    <a:pt x="317" y="280"/>
                  </a:lnTo>
                  <a:lnTo>
                    <a:pt x="313" y="287"/>
                  </a:lnTo>
                  <a:lnTo>
                    <a:pt x="312" y="291"/>
                  </a:lnTo>
                  <a:lnTo>
                    <a:pt x="314" y="290"/>
                  </a:lnTo>
                  <a:lnTo>
                    <a:pt x="319" y="285"/>
                  </a:lnTo>
                  <a:lnTo>
                    <a:pt x="328" y="277"/>
                  </a:lnTo>
                  <a:lnTo>
                    <a:pt x="337" y="266"/>
                  </a:lnTo>
                  <a:lnTo>
                    <a:pt x="345" y="255"/>
                  </a:lnTo>
                  <a:lnTo>
                    <a:pt x="353" y="246"/>
                  </a:lnTo>
                  <a:lnTo>
                    <a:pt x="357" y="239"/>
                  </a:lnTo>
                  <a:lnTo>
                    <a:pt x="357" y="235"/>
                  </a:lnTo>
                  <a:close/>
                  <a:moveTo>
                    <a:pt x="65" y="626"/>
                  </a:moveTo>
                  <a:lnTo>
                    <a:pt x="59" y="629"/>
                  </a:lnTo>
                  <a:lnTo>
                    <a:pt x="48" y="644"/>
                  </a:lnTo>
                  <a:lnTo>
                    <a:pt x="38" y="659"/>
                  </a:lnTo>
                  <a:lnTo>
                    <a:pt x="34" y="666"/>
                  </a:lnTo>
                  <a:lnTo>
                    <a:pt x="39" y="662"/>
                  </a:lnTo>
                  <a:lnTo>
                    <a:pt x="51" y="648"/>
                  </a:lnTo>
                  <a:lnTo>
                    <a:pt x="61" y="633"/>
                  </a:lnTo>
                  <a:lnTo>
                    <a:pt x="65" y="626"/>
                  </a:lnTo>
                  <a:close/>
                  <a:moveTo>
                    <a:pt x="92" y="593"/>
                  </a:moveTo>
                  <a:lnTo>
                    <a:pt x="104" y="577"/>
                  </a:lnTo>
                  <a:lnTo>
                    <a:pt x="108" y="569"/>
                  </a:lnTo>
                  <a:lnTo>
                    <a:pt x="102" y="574"/>
                  </a:lnTo>
                  <a:lnTo>
                    <a:pt x="90" y="589"/>
                  </a:lnTo>
                  <a:lnTo>
                    <a:pt x="79" y="605"/>
                  </a:lnTo>
                  <a:lnTo>
                    <a:pt x="75" y="613"/>
                  </a:lnTo>
                  <a:lnTo>
                    <a:pt x="80" y="608"/>
                  </a:lnTo>
                  <a:lnTo>
                    <a:pt x="92" y="593"/>
                  </a:lnTo>
                  <a:close/>
                  <a:moveTo>
                    <a:pt x="137" y="536"/>
                  </a:moveTo>
                  <a:lnTo>
                    <a:pt x="149" y="519"/>
                  </a:lnTo>
                  <a:lnTo>
                    <a:pt x="154" y="511"/>
                  </a:lnTo>
                  <a:lnTo>
                    <a:pt x="147" y="515"/>
                  </a:lnTo>
                  <a:lnTo>
                    <a:pt x="135" y="531"/>
                  </a:lnTo>
                  <a:lnTo>
                    <a:pt x="123" y="547"/>
                  </a:lnTo>
                  <a:lnTo>
                    <a:pt x="118" y="556"/>
                  </a:lnTo>
                  <a:lnTo>
                    <a:pt x="124" y="551"/>
                  </a:lnTo>
                  <a:lnTo>
                    <a:pt x="137" y="536"/>
                  </a:lnTo>
                  <a:close/>
                  <a:moveTo>
                    <a:pt x="202" y="449"/>
                  </a:moveTo>
                  <a:lnTo>
                    <a:pt x="196" y="455"/>
                  </a:lnTo>
                  <a:lnTo>
                    <a:pt x="183" y="470"/>
                  </a:lnTo>
                  <a:lnTo>
                    <a:pt x="170" y="488"/>
                  </a:lnTo>
                  <a:lnTo>
                    <a:pt x="165" y="496"/>
                  </a:lnTo>
                  <a:lnTo>
                    <a:pt x="172" y="490"/>
                  </a:lnTo>
                  <a:lnTo>
                    <a:pt x="185" y="475"/>
                  </a:lnTo>
                  <a:lnTo>
                    <a:pt x="198" y="457"/>
                  </a:lnTo>
                  <a:lnTo>
                    <a:pt x="202" y="449"/>
                  </a:lnTo>
                  <a:close/>
                  <a:moveTo>
                    <a:pt x="233" y="407"/>
                  </a:moveTo>
                  <a:lnTo>
                    <a:pt x="218" y="425"/>
                  </a:lnTo>
                  <a:lnTo>
                    <a:pt x="215" y="435"/>
                  </a:lnTo>
                  <a:lnTo>
                    <a:pt x="216" y="433"/>
                  </a:lnTo>
                  <a:lnTo>
                    <a:pt x="221" y="429"/>
                  </a:lnTo>
                  <a:lnTo>
                    <a:pt x="228" y="422"/>
                  </a:lnTo>
                  <a:lnTo>
                    <a:pt x="235" y="412"/>
                  </a:lnTo>
                  <a:lnTo>
                    <a:pt x="249" y="394"/>
                  </a:lnTo>
                  <a:lnTo>
                    <a:pt x="254" y="385"/>
                  </a:lnTo>
                  <a:lnTo>
                    <a:pt x="247" y="391"/>
                  </a:lnTo>
                  <a:lnTo>
                    <a:pt x="233" y="407"/>
                  </a:lnTo>
                  <a:close/>
                  <a:moveTo>
                    <a:pt x="288" y="347"/>
                  </a:moveTo>
                  <a:lnTo>
                    <a:pt x="303" y="328"/>
                  </a:lnTo>
                  <a:lnTo>
                    <a:pt x="309" y="318"/>
                  </a:lnTo>
                  <a:lnTo>
                    <a:pt x="306" y="319"/>
                  </a:lnTo>
                  <a:lnTo>
                    <a:pt x="300" y="324"/>
                  </a:lnTo>
                  <a:lnTo>
                    <a:pt x="293" y="331"/>
                  </a:lnTo>
                  <a:lnTo>
                    <a:pt x="285" y="341"/>
                  </a:lnTo>
                  <a:lnTo>
                    <a:pt x="278" y="351"/>
                  </a:lnTo>
                  <a:lnTo>
                    <a:pt x="271" y="360"/>
                  </a:lnTo>
                  <a:lnTo>
                    <a:pt x="267" y="367"/>
                  </a:lnTo>
                  <a:lnTo>
                    <a:pt x="266" y="369"/>
                  </a:lnTo>
                  <a:lnTo>
                    <a:pt x="268" y="368"/>
                  </a:lnTo>
                  <a:lnTo>
                    <a:pt x="273" y="365"/>
                  </a:lnTo>
                  <a:lnTo>
                    <a:pt x="280" y="356"/>
                  </a:lnTo>
                  <a:lnTo>
                    <a:pt x="288" y="347"/>
                  </a:lnTo>
                  <a:close/>
                  <a:moveTo>
                    <a:pt x="345" y="278"/>
                  </a:moveTo>
                  <a:lnTo>
                    <a:pt x="354" y="268"/>
                  </a:lnTo>
                  <a:lnTo>
                    <a:pt x="361" y="259"/>
                  </a:lnTo>
                  <a:lnTo>
                    <a:pt x="364" y="252"/>
                  </a:lnTo>
                  <a:lnTo>
                    <a:pt x="366" y="249"/>
                  </a:lnTo>
                  <a:lnTo>
                    <a:pt x="363" y="250"/>
                  </a:lnTo>
                  <a:lnTo>
                    <a:pt x="358" y="255"/>
                  </a:lnTo>
                  <a:lnTo>
                    <a:pt x="350" y="262"/>
                  </a:lnTo>
                  <a:lnTo>
                    <a:pt x="342" y="273"/>
                  </a:lnTo>
                  <a:lnTo>
                    <a:pt x="333" y="284"/>
                  </a:lnTo>
                  <a:lnTo>
                    <a:pt x="326" y="292"/>
                  </a:lnTo>
                  <a:lnTo>
                    <a:pt x="323" y="299"/>
                  </a:lnTo>
                  <a:lnTo>
                    <a:pt x="322" y="303"/>
                  </a:lnTo>
                  <a:lnTo>
                    <a:pt x="324" y="302"/>
                  </a:lnTo>
                  <a:lnTo>
                    <a:pt x="329" y="297"/>
                  </a:lnTo>
                  <a:lnTo>
                    <a:pt x="337" y="288"/>
                  </a:lnTo>
                  <a:lnTo>
                    <a:pt x="345" y="278"/>
                  </a:lnTo>
                  <a:close/>
                  <a:moveTo>
                    <a:pt x="35" y="694"/>
                  </a:moveTo>
                  <a:lnTo>
                    <a:pt x="45" y="679"/>
                  </a:lnTo>
                  <a:lnTo>
                    <a:pt x="48" y="673"/>
                  </a:lnTo>
                  <a:lnTo>
                    <a:pt x="44" y="677"/>
                  </a:lnTo>
                  <a:lnTo>
                    <a:pt x="33" y="690"/>
                  </a:lnTo>
                  <a:lnTo>
                    <a:pt x="23" y="704"/>
                  </a:lnTo>
                  <a:lnTo>
                    <a:pt x="20" y="710"/>
                  </a:lnTo>
                  <a:lnTo>
                    <a:pt x="25" y="707"/>
                  </a:lnTo>
                  <a:lnTo>
                    <a:pt x="35" y="694"/>
                  </a:lnTo>
                  <a:close/>
                  <a:moveTo>
                    <a:pt x="73" y="643"/>
                  </a:moveTo>
                  <a:lnTo>
                    <a:pt x="84" y="628"/>
                  </a:lnTo>
                  <a:lnTo>
                    <a:pt x="88" y="621"/>
                  </a:lnTo>
                  <a:lnTo>
                    <a:pt x="82" y="626"/>
                  </a:lnTo>
                  <a:lnTo>
                    <a:pt x="71" y="639"/>
                  </a:lnTo>
                  <a:lnTo>
                    <a:pt x="61" y="653"/>
                  </a:lnTo>
                  <a:lnTo>
                    <a:pt x="58" y="660"/>
                  </a:lnTo>
                  <a:lnTo>
                    <a:pt x="63" y="657"/>
                  </a:lnTo>
                  <a:lnTo>
                    <a:pt x="73" y="643"/>
                  </a:lnTo>
                  <a:close/>
                  <a:moveTo>
                    <a:pt x="129" y="568"/>
                  </a:moveTo>
                  <a:lnTo>
                    <a:pt x="123" y="572"/>
                  </a:lnTo>
                  <a:lnTo>
                    <a:pt x="111" y="586"/>
                  </a:lnTo>
                  <a:lnTo>
                    <a:pt x="101" y="601"/>
                  </a:lnTo>
                  <a:lnTo>
                    <a:pt x="97" y="608"/>
                  </a:lnTo>
                  <a:lnTo>
                    <a:pt x="103" y="605"/>
                  </a:lnTo>
                  <a:lnTo>
                    <a:pt x="115" y="590"/>
                  </a:lnTo>
                  <a:lnTo>
                    <a:pt x="126" y="575"/>
                  </a:lnTo>
                  <a:lnTo>
                    <a:pt x="129" y="568"/>
                  </a:lnTo>
                  <a:close/>
                  <a:moveTo>
                    <a:pt x="158" y="534"/>
                  </a:moveTo>
                  <a:lnTo>
                    <a:pt x="168" y="519"/>
                  </a:lnTo>
                  <a:lnTo>
                    <a:pt x="173" y="512"/>
                  </a:lnTo>
                  <a:lnTo>
                    <a:pt x="167" y="515"/>
                  </a:lnTo>
                  <a:lnTo>
                    <a:pt x="154" y="531"/>
                  </a:lnTo>
                  <a:lnTo>
                    <a:pt x="143" y="546"/>
                  </a:lnTo>
                  <a:lnTo>
                    <a:pt x="139" y="555"/>
                  </a:lnTo>
                  <a:lnTo>
                    <a:pt x="145" y="550"/>
                  </a:lnTo>
                  <a:lnTo>
                    <a:pt x="158" y="534"/>
                  </a:lnTo>
                  <a:close/>
                  <a:moveTo>
                    <a:pt x="203" y="477"/>
                  </a:moveTo>
                  <a:lnTo>
                    <a:pt x="215" y="461"/>
                  </a:lnTo>
                  <a:lnTo>
                    <a:pt x="219" y="452"/>
                  </a:lnTo>
                  <a:lnTo>
                    <a:pt x="214" y="457"/>
                  </a:lnTo>
                  <a:lnTo>
                    <a:pt x="200" y="473"/>
                  </a:lnTo>
                  <a:lnTo>
                    <a:pt x="187" y="489"/>
                  </a:lnTo>
                  <a:lnTo>
                    <a:pt x="184" y="498"/>
                  </a:lnTo>
                  <a:lnTo>
                    <a:pt x="190" y="493"/>
                  </a:lnTo>
                  <a:lnTo>
                    <a:pt x="203" y="477"/>
                  </a:lnTo>
                  <a:close/>
                  <a:moveTo>
                    <a:pt x="268" y="391"/>
                  </a:moveTo>
                  <a:lnTo>
                    <a:pt x="262" y="397"/>
                  </a:lnTo>
                  <a:lnTo>
                    <a:pt x="248" y="412"/>
                  </a:lnTo>
                  <a:lnTo>
                    <a:pt x="235" y="430"/>
                  </a:lnTo>
                  <a:lnTo>
                    <a:pt x="231" y="438"/>
                  </a:lnTo>
                  <a:lnTo>
                    <a:pt x="233" y="437"/>
                  </a:lnTo>
                  <a:lnTo>
                    <a:pt x="237" y="433"/>
                  </a:lnTo>
                  <a:lnTo>
                    <a:pt x="244" y="426"/>
                  </a:lnTo>
                  <a:lnTo>
                    <a:pt x="252" y="417"/>
                  </a:lnTo>
                  <a:lnTo>
                    <a:pt x="265" y="400"/>
                  </a:lnTo>
                  <a:lnTo>
                    <a:pt x="268" y="391"/>
                  </a:lnTo>
                  <a:close/>
                  <a:moveTo>
                    <a:pt x="303" y="354"/>
                  </a:moveTo>
                  <a:lnTo>
                    <a:pt x="317" y="336"/>
                  </a:lnTo>
                  <a:lnTo>
                    <a:pt x="322" y="326"/>
                  </a:lnTo>
                  <a:lnTo>
                    <a:pt x="319" y="328"/>
                  </a:lnTo>
                  <a:lnTo>
                    <a:pt x="314" y="332"/>
                  </a:lnTo>
                  <a:lnTo>
                    <a:pt x="307" y="340"/>
                  </a:lnTo>
                  <a:lnTo>
                    <a:pt x="299" y="349"/>
                  </a:lnTo>
                  <a:lnTo>
                    <a:pt x="286" y="367"/>
                  </a:lnTo>
                  <a:lnTo>
                    <a:pt x="281" y="376"/>
                  </a:lnTo>
                  <a:lnTo>
                    <a:pt x="284" y="375"/>
                  </a:lnTo>
                  <a:lnTo>
                    <a:pt x="288" y="370"/>
                  </a:lnTo>
                  <a:lnTo>
                    <a:pt x="294" y="363"/>
                  </a:lnTo>
                  <a:lnTo>
                    <a:pt x="303" y="354"/>
                  </a:lnTo>
                  <a:close/>
                  <a:moveTo>
                    <a:pt x="357" y="288"/>
                  </a:moveTo>
                  <a:lnTo>
                    <a:pt x="366" y="279"/>
                  </a:lnTo>
                  <a:lnTo>
                    <a:pt x="372" y="269"/>
                  </a:lnTo>
                  <a:lnTo>
                    <a:pt x="375" y="264"/>
                  </a:lnTo>
                  <a:lnTo>
                    <a:pt x="376" y="260"/>
                  </a:lnTo>
                  <a:lnTo>
                    <a:pt x="374" y="261"/>
                  </a:lnTo>
                  <a:lnTo>
                    <a:pt x="369" y="266"/>
                  </a:lnTo>
                  <a:lnTo>
                    <a:pt x="362" y="273"/>
                  </a:lnTo>
                  <a:lnTo>
                    <a:pt x="354" y="283"/>
                  </a:lnTo>
                  <a:lnTo>
                    <a:pt x="345" y="293"/>
                  </a:lnTo>
                  <a:lnTo>
                    <a:pt x="339" y="302"/>
                  </a:lnTo>
                  <a:lnTo>
                    <a:pt x="335" y="309"/>
                  </a:lnTo>
                  <a:lnTo>
                    <a:pt x="333" y="311"/>
                  </a:lnTo>
                  <a:lnTo>
                    <a:pt x="336" y="311"/>
                  </a:lnTo>
                  <a:lnTo>
                    <a:pt x="342" y="306"/>
                  </a:lnTo>
                  <a:lnTo>
                    <a:pt x="349" y="298"/>
                  </a:lnTo>
                  <a:lnTo>
                    <a:pt x="357" y="288"/>
                  </a:lnTo>
                  <a:close/>
                  <a:moveTo>
                    <a:pt x="25" y="727"/>
                  </a:moveTo>
                  <a:lnTo>
                    <a:pt x="16" y="740"/>
                  </a:lnTo>
                  <a:lnTo>
                    <a:pt x="14" y="747"/>
                  </a:lnTo>
                  <a:lnTo>
                    <a:pt x="17" y="742"/>
                  </a:lnTo>
                  <a:lnTo>
                    <a:pt x="27" y="732"/>
                  </a:lnTo>
                  <a:lnTo>
                    <a:pt x="36" y="719"/>
                  </a:lnTo>
                  <a:lnTo>
                    <a:pt x="39" y="713"/>
                  </a:lnTo>
                  <a:lnTo>
                    <a:pt x="34" y="716"/>
                  </a:lnTo>
                  <a:lnTo>
                    <a:pt x="25" y="727"/>
                  </a:lnTo>
                  <a:close/>
                  <a:moveTo>
                    <a:pt x="60" y="681"/>
                  </a:moveTo>
                  <a:lnTo>
                    <a:pt x="51" y="695"/>
                  </a:lnTo>
                  <a:lnTo>
                    <a:pt x="47" y="701"/>
                  </a:lnTo>
                  <a:lnTo>
                    <a:pt x="52" y="697"/>
                  </a:lnTo>
                  <a:lnTo>
                    <a:pt x="63" y="685"/>
                  </a:lnTo>
                  <a:lnTo>
                    <a:pt x="72" y="671"/>
                  </a:lnTo>
                  <a:lnTo>
                    <a:pt x="75" y="665"/>
                  </a:lnTo>
                  <a:lnTo>
                    <a:pt x="70" y="669"/>
                  </a:lnTo>
                  <a:lnTo>
                    <a:pt x="60" y="681"/>
                  </a:lnTo>
                  <a:close/>
                  <a:moveTo>
                    <a:pt x="99" y="637"/>
                  </a:moveTo>
                  <a:lnTo>
                    <a:pt x="109" y="622"/>
                  </a:lnTo>
                  <a:lnTo>
                    <a:pt x="113" y="615"/>
                  </a:lnTo>
                  <a:lnTo>
                    <a:pt x="108" y="620"/>
                  </a:lnTo>
                  <a:lnTo>
                    <a:pt x="97" y="633"/>
                  </a:lnTo>
                  <a:lnTo>
                    <a:pt x="86" y="646"/>
                  </a:lnTo>
                  <a:lnTo>
                    <a:pt x="84" y="653"/>
                  </a:lnTo>
                  <a:lnTo>
                    <a:pt x="89" y="650"/>
                  </a:lnTo>
                  <a:lnTo>
                    <a:pt x="99" y="637"/>
                  </a:lnTo>
                  <a:close/>
                  <a:moveTo>
                    <a:pt x="139" y="586"/>
                  </a:moveTo>
                  <a:lnTo>
                    <a:pt x="148" y="571"/>
                  </a:lnTo>
                  <a:lnTo>
                    <a:pt x="152" y="564"/>
                  </a:lnTo>
                  <a:lnTo>
                    <a:pt x="147" y="568"/>
                  </a:lnTo>
                  <a:lnTo>
                    <a:pt x="136" y="582"/>
                  </a:lnTo>
                  <a:lnTo>
                    <a:pt x="126" y="596"/>
                  </a:lnTo>
                  <a:lnTo>
                    <a:pt x="122" y="603"/>
                  </a:lnTo>
                  <a:lnTo>
                    <a:pt x="127" y="600"/>
                  </a:lnTo>
                  <a:lnTo>
                    <a:pt x="139" y="586"/>
                  </a:lnTo>
                  <a:close/>
                  <a:moveTo>
                    <a:pt x="195" y="511"/>
                  </a:moveTo>
                  <a:lnTo>
                    <a:pt x="189" y="514"/>
                  </a:lnTo>
                  <a:lnTo>
                    <a:pt x="177" y="528"/>
                  </a:lnTo>
                  <a:lnTo>
                    <a:pt x="166" y="544"/>
                  </a:lnTo>
                  <a:lnTo>
                    <a:pt x="162" y="551"/>
                  </a:lnTo>
                  <a:lnTo>
                    <a:pt x="168" y="546"/>
                  </a:lnTo>
                  <a:lnTo>
                    <a:pt x="180" y="533"/>
                  </a:lnTo>
                  <a:lnTo>
                    <a:pt x="191" y="518"/>
                  </a:lnTo>
                  <a:lnTo>
                    <a:pt x="195" y="511"/>
                  </a:lnTo>
                  <a:close/>
                  <a:moveTo>
                    <a:pt x="223" y="477"/>
                  </a:moveTo>
                  <a:lnTo>
                    <a:pt x="235" y="462"/>
                  </a:lnTo>
                  <a:lnTo>
                    <a:pt x="240" y="454"/>
                  </a:lnTo>
                  <a:lnTo>
                    <a:pt x="234" y="458"/>
                  </a:lnTo>
                  <a:lnTo>
                    <a:pt x="221" y="473"/>
                  </a:lnTo>
                  <a:lnTo>
                    <a:pt x="209" y="489"/>
                  </a:lnTo>
                  <a:lnTo>
                    <a:pt x="205" y="496"/>
                  </a:lnTo>
                  <a:lnTo>
                    <a:pt x="211" y="493"/>
                  </a:lnTo>
                  <a:lnTo>
                    <a:pt x="223" y="477"/>
                  </a:lnTo>
                  <a:close/>
                  <a:moveTo>
                    <a:pt x="271" y="420"/>
                  </a:moveTo>
                  <a:lnTo>
                    <a:pt x="282" y="404"/>
                  </a:lnTo>
                  <a:lnTo>
                    <a:pt x="287" y="395"/>
                  </a:lnTo>
                  <a:lnTo>
                    <a:pt x="280" y="400"/>
                  </a:lnTo>
                  <a:lnTo>
                    <a:pt x="267" y="414"/>
                  </a:lnTo>
                  <a:lnTo>
                    <a:pt x="255" y="432"/>
                  </a:lnTo>
                  <a:lnTo>
                    <a:pt x="250" y="441"/>
                  </a:lnTo>
                  <a:lnTo>
                    <a:pt x="253" y="439"/>
                  </a:lnTo>
                  <a:lnTo>
                    <a:pt x="256" y="435"/>
                  </a:lnTo>
                  <a:lnTo>
                    <a:pt x="263" y="429"/>
                  </a:lnTo>
                  <a:lnTo>
                    <a:pt x="271" y="420"/>
                  </a:lnTo>
                  <a:close/>
                  <a:moveTo>
                    <a:pt x="337" y="334"/>
                  </a:moveTo>
                  <a:lnTo>
                    <a:pt x="335" y="335"/>
                  </a:lnTo>
                  <a:lnTo>
                    <a:pt x="330" y="338"/>
                  </a:lnTo>
                  <a:lnTo>
                    <a:pt x="324" y="346"/>
                  </a:lnTo>
                  <a:lnTo>
                    <a:pt x="316" y="355"/>
                  </a:lnTo>
                  <a:lnTo>
                    <a:pt x="303" y="372"/>
                  </a:lnTo>
                  <a:lnTo>
                    <a:pt x="298" y="381"/>
                  </a:lnTo>
                  <a:lnTo>
                    <a:pt x="300" y="380"/>
                  </a:lnTo>
                  <a:lnTo>
                    <a:pt x="305" y="375"/>
                  </a:lnTo>
                  <a:lnTo>
                    <a:pt x="312" y="369"/>
                  </a:lnTo>
                  <a:lnTo>
                    <a:pt x="319" y="360"/>
                  </a:lnTo>
                  <a:lnTo>
                    <a:pt x="326" y="350"/>
                  </a:lnTo>
                  <a:lnTo>
                    <a:pt x="332" y="342"/>
                  </a:lnTo>
                  <a:lnTo>
                    <a:pt x="336" y="337"/>
                  </a:lnTo>
                  <a:lnTo>
                    <a:pt x="337" y="334"/>
                  </a:lnTo>
                  <a:close/>
                  <a:moveTo>
                    <a:pt x="23" y="758"/>
                  </a:moveTo>
                  <a:lnTo>
                    <a:pt x="16" y="770"/>
                  </a:lnTo>
                  <a:lnTo>
                    <a:pt x="14" y="776"/>
                  </a:lnTo>
                  <a:lnTo>
                    <a:pt x="17" y="772"/>
                  </a:lnTo>
                  <a:lnTo>
                    <a:pt x="26" y="761"/>
                  </a:lnTo>
                  <a:lnTo>
                    <a:pt x="34" y="749"/>
                  </a:lnTo>
                  <a:lnTo>
                    <a:pt x="36" y="744"/>
                  </a:lnTo>
                  <a:lnTo>
                    <a:pt x="33" y="747"/>
                  </a:lnTo>
                  <a:lnTo>
                    <a:pt x="23" y="758"/>
                  </a:lnTo>
                  <a:close/>
                  <a:moveTo>
                    <a:pt x="56" y="715"/>
                  </a:moveTo>
                  <a:lnTo>
                    <a:pt x="47" y="728"/>
                  </a:lnTo>
                  <a:lnTo>
                    <a:pt x="45" y="734"/>
                  </a:lnTo>
                  <a:lnTo>
                    <a:pt x="48" y="730"/>
                  </a:lnTo>
                  <a:lnTo>
                    <a:pt x="58" y="719"/>
                  </a:lnTo>
                  <a:lnTo>
                    <a:pt x="66" y="707"/>
                  </a:lnTo>
                  <a:lnTo>
                    <a:pt x="69" y="701"/>
                  </a:lnTo>
                  <a:lnTo>
                    <a:pt x="65" y="704"/>
                  </a:lnTo>
                  <a:lnTo>
                    <a:pt x="56" y="715"/>
                  </a:lnTo>
                  <a:close/>
                  <a:moveTo>
                    <a:pt x="89" y="671"/>
                  </a:moveTo>
                  <a:lnTo>
                    <a:pt x="80" y="684"/>
                  </a:lnTo>
                  <a:lnTo>
                    <a:pt x="77" y="690"/>
                  </a:lnTo>
                  <a:lnTo>
                    <a:pt x="82" y="686"/>
                  </a:lnTo>
                  <a:lnTo>
                    <a:pt x="91" y="675"/>
                  </a:lnTo>
                  <a:lnTo>
                    <a:pt x="101" y="662"/>
                  </a:lnTo>
                  <a:lnTo>
                    <a:pt x="103" y="656"/>
                  </a:lnTo>
                  <a:lnTo>
                    <a:pt x="98" y="659"/>
                  </a:lnTo>
                  <a:lnTo>
                    <a:pt x="89" y="671"/>
                  </a:lnTo>
                  <a:close/>
                  <a:moveTo>
                    <a:pt x="124" y="625"/>
                  </a:moveTo>
                  <a:lnTo>
                    <a:pt x="115" y="638"/>
                  </a:lnTo>
                  <a:lnTo>
                    <a:pt x="111" y="645"/>
                  </a:lnTo>
                  <a:lnTo>
                    <a:pt x="117" y="640"/>
                  </a:lnTo>
                  <a:lnTo>
                    <a:pt x="127" y="628"/>
                  </a:lnTo>
                  <a:lnTo>
                    <a:pt x="136" y="615"/>
                  </a:lnTo>
                  <a:lnTo>
                    <a:pt x="140" y="608"/>
                  </a:lnTo>
                  <a:lnTo>
                    <a:pt x="135" y="612"/>
                  </a:lnTo>
                  <a:lnTo>
                    <a:pt x="124" y="625"/>
                  </a:lnTo>
                  <a:close/>
                  <a:moveTo>
                    <a:pt x="165" y="580"/>
                  </a:moveTo>
                  <a:lnTo>
                    <a:pt x="174" y="566"/>
                  </a:lnTo>
                  <a:lnTo>
                    <a:pt x="178" y="559"/>
                  </a:lnTo>
                  <a:lnTo>
                    <a:pt x="173" y="563"/>
                  </a:lnTo>
                  <a:lnTo>
                    <a:pt x="162" y="576"/>
                  </a:lnTo>
                  <a:lnTo>
                    <a:pt x="152" y="590"/>
                  </a:lnTo>
                  <a:lnTo>
                    <a:pt x="148" y="597"/>
                  </a:lnTo>
                  <a:lnTo>
                    <a:pt x="154" y="593"/>
                  </a:lnTo>
                  <a:lnTo>
                    <a:pt x="165" y="580"/>
                  </a:lnTo>
                  <a:close/>
                  <a:moveTo>
                    <a:pt x="204" y="530"/>
                  </a:moveTo>
                  <a:lnTo>
                    <a:pt x="215" y="514"/>
                  </a:lnTo>
                  <a:lnTo>
                    <a:pt x="218" y="507"/>
                  </a:lnTo>
                  <a:lnTo>
                    <a:pt x="214" y="512"/>
                  </a:lnTo>
                  <a:lnTo>
                    <a:pt x="202" y="525"/>
                  </a:lnTo>
                  <a:lnTo>
                    <a:pt x="191" y="539"/>
                  </a:lnTo>
                  <a:lnTo>
                    <a:pt x="187" y="547"/>
                  </a:lnTo>
                  <a:lnTo>
                    <a:pt x="193" y="543"/>
                  </a:lnTo>
                  <a:lnTo>
                    <a:pt x="204" y="530"/>
                  </a:lnTo>
                  <a:close/>
                  <a:moveTo>
                    <a:pt x="261" y="454"/>
                  </a:moveTo>
                  <a:lnTo>
                    <a:pt x="256" y="458"/>
                  </a:lnTo>
                  <a:lnTo>
                    <a:pt x="243" y="471"/>
                  </a:lnTo>
                  <a:lnTo>
                    <a:pt x="233" y="487"/>
                  </a:lnTo>
                  <a:lnTo>
                    <a:pt x="229" y="494"/>
                  </a:lnTo>
                  <a:lnTo>
                    <a:pt x="235" y="490"/>
                  </a:lnTo>
                  <a:lnTo>
                    <a:pt x="247" y="476"/>
                  </a:lnTo>
                  <a:lnTo>
                    <a:pt x="257" y="461"/>
                  </a:lnTo>
                  <a:lnTo>
                    <a:pt x="261" y="454"/>
                  </a:lnTo>
                  <a:close/>
                  <a:moveTo>
                    <a:pt x="291" y="422"/>
                  </a:moveTo>
                  <a:lnTo>
                    <a:pt x="303" y="405"/>
                  </a:lnTo>
                  <a:lnTo>
                    <a:pt x="307" y="397"/>
                  </a:lnTo>
                  <a:lnTo>
                    <a:pt x="301" y="401"/>
                  </a:lnTo>
                  <a:lnTo>
                    <a:pt x="288" y="417"/>
                  </a:lnTo>
                  <a:lnTo>
                    <a:pt x="276" y="432"/>
                  </a:lnTo>
                  <a:lnTo>
                    <a:pt x="272" y="441"/>
                  </a:lnTo>
                  <a:lnTo>
                    <a:pt x="279" y="436"/>
                  </a:lnTo>
                  <a:lnTo>
                    <a:pt x="291" y="422"/>
                  </a:lnTo>
                  <a:close/>
                  <a:moveTo>
                    <a:pt x="338" y="363"/>
                  </a:moveTo>
                  <a:lnTo>
                    <a:pt x="345" y="355"/>
                  </a:lnTo>
                  <a:lnTo>
                    <a:pt x="351" y="347"/>
                  </a:lnTo>
                  <a:lnTo>
                    <a:pt x="355" y="341"/>
                  </a:lnTo>
                  <a:lnTo>
                    <a:pt x="355" y="338"/>
                  </a:lnTo>
                  <a:lnTo>
                    <a:pt x="354" y="340"/>
                  </a:lnTo>
                  <a:lnTo>
                    <a:pt x="349" y="343"/>
                  </a:lnTo>
                  <a:lnTo>
                    <a:pt x="343" y="350"/>
                  </a:lnTo>
                  <a:lnTo>
                    <a:pt x="336" y="359"/>
                  </a:lnTo>
                  <a:lnTo>
                    <a:pt x="323" y="375"/>
                  </a:lnTo>
                  <a:lnTo>
                    <a:pt x="318" y="384"/>
                  </a:lnTo>
                  <a:lnTo>
                    <a:pt x="320" y="382"/>
                  </a:lnTo>
                  <a:lnTo>
                    <a:pt x="325" y="379"/>
                  </a:lnTo>
                  <a:lnTo>
                    <a:pt x="331" y="372"/>
                  </a:lnTo>
                  <a:lnTo>
                    <a:pt x="338" y="363"/>
                  </a:lnTo>
                  <a:close/>
                  <a:moveTo>
                    <a:pt x="89" y="702"/>
                  </a:moveTo>
                  <a:lnTo>
                    <a:pt x="80" y="714"/>
                  </a:lnTo>
                  <a:lnTo>
                    <a:pt x="78" y="720"/>
                  </a:lnTo>
                  <a:lnTo>
                    <a:pt x="82" y="716"/>
                  </a:lnTo>
                  <a:lnTo>
                    <a:pt x="91" y="706"/>
                  </a:lnTo>
                  <a:lnTo>
                    <a:pt x="98" y="694"/>
                  </a:lnTo>
                  <a:lnTo>
                    <a:pt x="102" y="688"/>
                  </a:lnTo>
                  <a:lnTo>
                    <a:pt x="97" y="691"/>
                  </a:lnTo>
                  <a:lnTo>
                    <a:pt x="89" y="702"/>
                  </a:lnTo>
                  <a:close/>
                  <a:moveTo>
                    <a:pt x="121" y="659"/>
                  </a:moveTo>
                  <a:lnTo>
                    <a:pt x="111" y="672"/>
                  </a:lnTo>
                  <a:lnTo>
                    <a:pt x="109" y="678"/>
                  </a:lnTo>
                  <a:lnTo>
                    <a:pt x="114" y="675"/>
                  </a:lnTo>
                  <a:lnTo>
                    <a:pt x="123" y="664"/>
                  </a:lnTo>
                  <a:lnTo>
                    <a:pt x="132" y="651"/>
                  </a:lnTo>
                  <a:lnTo>
                    <a:pt x="134" y="645"/>
                  </a:lnTo>
                  <a:lnTo>
                    <a:pt x="129" y="648"/>
                  </a:lnTo>
                  <a:lnTo>
                    <a:pt x="121" y="659"/>
                  </a:lnTo>
                  <a:close/>
                  <a:moveTo>
                    <a:pt x="154" y="615"/>
                  </a:moveTo>
                  <a:lnTo>
                    <a:pt x="146" y="628"/>
                  </a:lnTo>
                  <a:lnTo>
                    <a:pt x="142" y="634"/>
                  </a:lnTo>
                  <a:lnTo>
                    <a:pt x="147" y="631"/>
                  </a:lnTo>
                  <a:lnTo>
                    <a:pt x="158" y="619"/>
                  </a:lnTo>
                  <a:lnTo>
                    <a:pt x="166" y="606"/>
                  </a:lnTo>
                  <a:lnTo>
                    <a:pt x="170" y="600"/>
                  </a:lnTo>
                  <a:lnTo>
                    <a:pt x="165" y="603"/>
                  </a:lnTo>
                  <a:lnTo>
                    <a:pt x="154" y="615"/>
                  </a:lnTo>
                  <a:close/>
                  <a:moveTo>
                    <a:pt x="191" y="569"/>
                  </a:moveTo>
                  <a:lnTo>
                    <a:pt x="181" y="582"/>
                  </a:lnTo>
                  <a:lnTo>
                    <a:pt x="178" y="589"/>
                  </a:lnTo>
                  <a:lnTo>
                    <a:pt x="183" y="584"/>
                  </a:lnTo>
                  <a:lnTo>
                    <a:pt x="193" y="572"/>
                  </a:lnTo>
                  <a:lnTo>
                    <a:pt x="203" y="559"/>
                  </a:lnTo>
                  <a:lnTo>
                    <a:pt x="206" y="552"/>
                  </a:lnTo>
                  <a:lnTo>
                    <a:pt x="202" y="556"/>
                  </a:lnTo>
                  <a:lnTo>
                    <a:pt x="191" y="569"/>
                  </a:lnTo>
                  <a:close/>
                  <a:moveTo>
                    <a:pt x="231" y="524"/>
                  </a:moveTo>
                  <a:lnTo>
                    <a:pt x="242" y="511"/>
                  </a:lnTo>
                  <a:lnTo>
                    <a:pt x="246" y="504"/>
                  </a:lnTo>
                  <a:lnTo>
                    <a:pt x="240" y="507"/>
                  </a:lnTo>
                  <a:lnTo>
                    <a:pt x="229" y="520"/>
                  </a:lnTo>
                  <a:lnTo>
                    <a:pt x="218" y="534"/>
                  </a:lnTo>
                  <a:lnTo>
                    <a:pt x="215" y="540"/>
                  </a:lnTo>
                  <a:lnTo>
                    <a:pt x="221" y="537"/>
                  </a:lnTo>
                  <a:lnTo>
                    <a:pt x="231" y="524"/>
                  </a:lnTo>
                  <a:close/>
                  <a:moveTo>
                    <a:pt x="272" y="474"/>
                  </a:moveTo>
                  <a:lnTo>
                    <a:pt x="282" y="458"/>
                  </a:lnTo>
                  <a:lnTo>
                    <a:pt x="286" y="451"/>
                  </a:lnTo>
                  <a:lnTo>
                    <a:pt x="281" y="456"/>
                  </a:lnTo>
                  <a:lnTo>
                    <a:pt x="269" y="469"/>
                  </a:lnTo>
                  <a:lnTo>
                    <a:pt x="259" y="483"/>
                  </a:lnTo>
                  <a:lnTo>
                    <a:pt x="255" y="492"/>
                  </a:lnTo>
                  <a:lnTo>
                    <a:pt x="261" y="487"/>
                  </a:lnTo>
                  <a:lnTo>
                    <a:pt x="272" y="474"/>
                  </a:lnTo>
                  <a:close/>
                  <a:moveTo>
                    <a:pt x="330" y="398"/>
                  </a:moveTo>
                  <a:lnTo>
                    <a:pt x="324" y="401"/>
                  </a:lnTo>
                  <a:lnTo>
                    <a:pt x="312" y="416"/>
                  </a:lnTo>
                  <a:lnTo>
                    <a:pt x="300" y="431"/>
                  </a:lnTo>
                  <a:lnTo>
                    <a:pt x="297" y="438"/>
                  </a:lnTo>
                  <a:lnTo>
                    <a:pt x="299" y="438"/>
                  </a:lnTo>
                  <a:lnTo>
                    <a:pt x="303" y="435"/>
                  </a:lnTo>
                  <a:lnTo>
                    <a:pt x="309" y="429"/>
                  </a:lnTo>
                  <a:lnTo>
                    <a:pt x="314" y="420"/>
                  </a:lnTo>
                  <a:lnTo>
                    <a:pt x="326" y="405"/>
                  </a:lnTo>
                  <a:lnTo>
                    <a:pt x="330" y="398"/>
                  </a:lnTo>
                  <a:close/>
                  <a:moveTo>
                    <a:pt x="361" y="366"/>
                  </a:moveTo>
                  <a:lnTo>
                    <a:pt x="373" y="349"/>
                  </a:lnTo>
                  <a:lnTo>
                    <a:pt x="376" y="341"/>
                  </a:lnTo>
                  <a:lnTo>
                    <a:pt x="375" y="342"/>
                  </a:lnTo>
                  <a:lnTo>
                    <a:pt x="370" y="346"/>
                  </a:lnTo>
                  <a:lnTo>
                    <a:pt x="364" y="353"/>
                  </a:lnTo>
                  <a:lnTo>
                    <a:pt x="357" y="360"/>
                  </a:lnTo>
                  <a:lnTo>
                    <a:pt x="345" y="376"/>
                  </a:lnTo>
                  <a:lnTo>
                    <a:pt x="341" y="385"/>
                  </a:lnTo>
                  <a:lnTo>
                    <a:pt x="343" y="384"/>
                  </a:lnTo>
                  <a:lnTo>
                    <a:pt x="348" y="380"/>
                  </a:lnTo>
                  <a:lnTo>
                    <a:pt x="354" y="374"/>
                  </a:lnTo>
                  <a:lnTo>
                    <a:pt x="361" y="366"/>
                  </a:lnTo>
                  <a:close/>
                  <a:moveTo>
                    <a:pt x="154" y="647"/>
                  </a:moveTo>
                  <a:lnTo>
                    <a:pt x="146" y="659"/>
                  </a:lnTo>
                  <a:lnTo>
                    <a:pt x="143" y="665"/>
                  </a:lnTo>
                  <a:lnTo>
                    <a:pt x="147" y="662"/>
                  </a:lnTo>
                  <a:lnTo>
                    <a:pt x="156" y="651"/>
                  </a:lnTo>
                  <a:lnTo>
                    <a:pt x="165" y="639"/>
                  </a:lnTo>
                  <a:lnTo>
                    <a:pt x="167" y="633"/>
                  </a:lnTo>
                  <a:lnTo>
                    <a:pt x="164" y="637"/>
                  </a:lnTo>
                  <a:lnTo>
                    <a:pt x="154" y="647"/>
                  </a:lnTo>
                  <a:close/>
                  <a:moveTo>
                    <a:pt x="187" y="605"/>
                  </a:moveTo>
                  <a:lnTo>
                    <a:pt x="178" y="616"/>
                  </a:lnTo>
                  <a:lnTo>
                    <a:pt x="175" y="624"/>
                  </a:lnTo>
                  <a:lnTo>
                    <a:pt x="180" y="620"/>
                  </a:lnTo>
                  <a:lnTo>
                    <a:pt x="190" y="608"/>
                  </a:lnTo>
                  <a:lnTo>
                    <a:pt x="198" y="596"/>
                  </a:lnTo>
                  <a:lnTo>
                    <a:pt x="200" y="590"/>
                  </a:lnTo>
                  <a:lnTo>
                    <a:pt x="197" y="594"/>
                  </a:lnTo>
                  <a:lnTo>
                    <a:pt x="187" y="605"/>
                  </a:lnTo>
                  <a:close/>
                  <a:moveTo>
                    <a:pt x="222" y="559"/>
                  </a:moveTo>
                  <a:lnTo>
                    <a:pt x="212" y="572"/>
                  </a:lnTo>
                  <a:lnTo>
                    <a:pt x="209" y="580"/>
                  </a:lnTo>
                  <a:lnTo>
                    <a:pt x="215" y="576"/>
                  </a:lnTo>
                  <a:lnTo>
                    <a:pt x="224" y="564"/>
                  </a:lnTo>
                  <a:lnTo>
                    <a:pt x="234" y="551"/>
                  </a:lnTo>
                  <a:lnTo>
                    <a:pt x="236" y="545"/>
                  </a:lnTo>
                  <a:lnTo>
                    <a:pt x="231" y="549"/>
                  </a:lnTo>
                  <a:lnTo>
                    <a:pt x="222" y="559"/>
                  </a:lnTo>
                  <a:close/>
                  <a:moveTo>
                    <a:pt x="259" y="513"/>
                  </a:moveTo>
                  <a:lnTo>
                    <a:pt x="248" y="527"/>
                  </a:lnTo>
                  <a:lnTo>
                    <a:pt x="246" y="533"/>
                  </a:lnTo>
                  <a:lnTo>
                    <a:pt x="250" y="530"/>
                  </a:lnTo>
                  <a:lnTo>
                    <a:pt x="261" y="518"/>
                  </a:lnTo>
                  <a:lnTo>
                    <a:pt x="271" y="505"/>
                  </a:lnTo>
                  <a:lnTo>
                    <a:pt x="274" y="498"/>
                  </a:lnTo>
                  <a:lnTo>
                    <a:pt x="269" y="501"/>
                  </a:lnTo>
                  <a:lnTo>
                    <a:pt x="259" y="513"/>
                  </a:lnTo>
                  <a:close/>
                  <a:moveTo>
                    <a:pt x="300" y="469"/>
                  </a:moveTo>
                  <a:lnTo>
                    <a:pt x="311" y="455"/>
                  </a:lnTo>
                  <a:lnTo>
                    <a:pt x="313" y="448"/>
                  </a:lnTo>
                  <a:lnTo>
                    <a:pt x="309" y="452"/>
                  </a:lnTo>
                  <a:lnTo>
                    <a:pt x="297" y="464"/>
                  </a:lnTo>
                  <a:lnTo>
                    <a:pt x="287" y="479"/>
                  </a:lnTo>
                  <a:lnTo>
                    <a:pt x="284" y="486"/>
                  </a:lnTo>
                  <a:lnTo>
                    <a:pt x="288" y="482"/>
                  </a:lnTo>
                  <a:lnTo>
                    <a:pt x="300" y="469"/>
                  </a:lnTo>
                  <a:close/>
                  <a:moveTo>
                    <a:pt x="342" y="419"/>
                  </a:moveTo>
                  <a:lnTo>
                    <a:pt x="353" y="404"/>
                  </a:lnTo>
                  <a:lnTo>
                    <a:pt x="356" y="397"/>
                  </a:lnTo>
                  <a:lnTo>
                    <a:pt x="350" y="400"/>
                  </a:lnTo>
                  <a:lnTo>
                    <a:pt x="338" y="413"/>
                  </a:lnTo>
                  <a:lnTo>
                    <a:pt x="328" y="429"/>
                  </a:lnTo>
                  <a:lnTo>
                    <a:pt x="324" y="436"/>
                  </a:lnTo>
                  <a:lnTo>
                    <a:pt x="330" y="432"/>
                  </a:lnTo>
                  <a:lnTo>
                    <a:pt x="342" y="419"/>
                  </a:lnTo>
                  <a:close/>
                  <a:moveTo>
                    <a:pt x="222" y="593"/>
                  </a:moveTo>
                  <a:lnTo>
                    <a:pt x="214" y="605"/>
                  </a:lnTo>
                  <a:lnTo>
                    <a:pt x="210" y="610"/>
                  </a:lnTo>
                  <a:lnTo>
                    <a:pt x="215" y="607"/>
                  </a:lnTo>
                  <a:lnTo>
                    <a:pt x="224" y="597"/>
                  </a:lnTo>
                  <a:lnTo>
                    <a:pt x="233" y="586"/>
                  </a:lnTo>
                  <a:lnTo>
                    <a:pt x="235" y="580"/>
                  </a:lnTo>
                  <a:lnTo>
                    <a:pt x="230" y="582"/>
                  </a:lnTo>
                  <a:lnTo>
                    <a:pt x="222" y="593"/>
                  </a:lnTo>
                  <a:close/>
                  <a:moveTo>
                    <a:pt x="255" y="550"/>
                  </a:moveTo>
                  <a:lnTo>
                    <a:pt x="246" y="563"/>
                  </a:lnTo>
                  <a:lnTo>
                    <a:pt x="243" y="569"/>
                  </a:lnTo>
                  <a:lnTo>
                    <a:pt x="248" y="565"/>
                  </a:lnTo>
                  <a:lnTo>
                    <a:pt x="257" y="555"/>
                  </a:lnTo>
                  <a:lnTo>
                    <a:pt x="266" y="543"/>
                  </a:lnTo>
                  <a:lnTo>
                    <a:pt x="269" y="536"/>
                  </a:lnTo>
                  <a:lnTo>
                    <a:pt x="265" y="539"/>
                  </a:lnTo>
                  <a:lnTo>
                    <a:pt x="255" y="550"/>
                  </a:lnTo>
                  <a:close/>
                  <a:moveTo>
                    <a:pt x="290" y="506"/>
                  </a:moveTo>
                  <a:lnTo>
                    <a:pt x="281" y="519"/>
                  </a:lnTo>
                  <a:lnTo>
                    <a:pt x="278" y="525"/>
                  </a:lnTo>
                  <a:lnTo>
                    <a:pt x="282" y="521"/>
                  </a:lnTo>
                  <a:lnTo>
                    <a:pt x="293" y="511"/>
                  </a:lnTo>
                  <a:lnTo>
                    <a:pt x="303" y="498"/>
                  </a:lnTo>
                  <a:lnTo>
                    <a:pt x="305" y="490"/>
                  </a:lnTo>
                  <a:lnTo>
                    <a:pt x="300" y="494"/>
                  </a:lnTo>
                  <a:lnTo>
                    <a:pt x="290" y="506"/>
                  </a:lnTo>
                  <a:close/>
                  <a:moveTo>
                    <a:pt x="328" y="458"/>
                  </a:moveTo>
                  <a:lnTo>
                    <a:pt x="318" y="473"/>
                  </a:lnTo>
                  <a:lnTo>
                    <a:pt x="314" y="480"/>
                  </a:lnTo>
                  <a:lnTo>
                    <a:pt x="319" y="476"/>
                  </a:lnTo>
                  <a:lnTo>
                    <a:pt x="330" y="463"/>
                  </a:lnTo>
                  <a:lnTo>
                    <a:pt x="341" y="450"/>
                  </a:lnTo>
                  <a:lnTo>
                    <a:pt x="343" y="443"/>
                  </a:lnTo>
                  <a:lnTo>
                    <a:pt x="338" y="446"/>
                  </a:lnTo>
                  <a:lnTo>
                    <a:pt x="328" y="458"/>
                  </a:lnTo>
                  <a:close/>
                  <a:moveTo>
                    <a:pt x="370" y="416"/>
                  </a:moveTo>
                  <a:lnTo>
                    <a:pt x="381" y="401"/>
                  </a:lnTo>
                  <a:lnTo>
                    <a:pt x="385" y="394"/>
                  </a:lnTo>
                  <a:lnTo>
                    <a:pt x="382" y="394"/>
                  </a:lnTo>
                  <a:lnTo>
                    <a:pt x="379" y="398"/>
                  </a:lnTo>
                  <a:lnTo>
                    <a:pt x="373" y="403"/>
                  </a:lnTo>
                  <a:lnTo>
                    <a:pt x="367" y="411"/>
                  </a:lnTo>
                  <a:lnTo>
                    <a:pt x="356" y="424"/>
                  </a:lnTo>
                  <a:lnTo>
                    <a:pt x="353" y="432"/>
                  </a:lnTo>
                  <a:lnTo>
                    <a:pt x="358" y="427"/>
                  </a:lnTo>
                  <a:lnTo>
                    <a:pt x="370" y="416"/>
                  </a:lnTo>
                  <a:close/>
                  <a:moveTo>
                    <a:pt x="291" y="539"/>
                  </a:moveTo>
                  <a:lnTo>
                    <a:pt x="281" y="551"/>
                  </a:lnTo>
                  <a:lnTo>
                    <a:pt x="279" y="557"/>
                  </a:lnTo>
                  <a:lnTo>
                    <a:pt x="284" y="555"/>
                  </a:lnTo>
                  <a:lnTo>
                    <a:pt x="293" y="544"/>
                  </a:lnTo>
                  <a:lnTo>
                    <a:pt x="301" y="532"/>
                  </a:lnTo>
                  <a:lnTo>
                    <a:pt x="304" y="526"/>
                  </a:lnTo>
                  <a:lnTo>
                    <a:pt x="299" y="528"/>
                  </a:lnTo>
                  <a:lnTo>
                    <a:pt x="291" y="539"/>
                  </a:lnTo>
                  <a:close/>
                  <a:moveTo>
                    <a:pt x="324" y="496"/>
                  </a:moveTo>
                  <a:lnTo>
                    <a:pt x="316" y="509"/>
                  </a:lnTo>
                  <a:lnTo>
                    <a:pt x="312" y="515"/>
                  </a:lnTo>
                  <a:lnTo>
                    <a:pt x="317" y="512"/>
                  </a:lnTo>
                  <a:lnTo>
                    <a:pt x="328" y="501"/>
                  </a:lnTo>
                  <a:lnTo>
                    <a:pt x="336" y="489"/>
                  </a:lnTo>
                  <a:lnTo>
                    <a:pt x="339" y="482"/>
                  </a:lnTo>
                  <a:lnTo>
                    <a:pt x="333" y="486"/>
                  </a:lnTo>
                  <a:lnTo>
                    <a:pt x="324" y="496"/>
                  </a:lnTo>
                  <a:close/>
                  <a:moveTo>
                    <a:pt x="361" y="452"/>
                  </a:moveTo>
                  <a:lnTo>
                    <a:pt x="350" y="466"/>
                  </a:lnTo>
                  <a:lnTo>
                    <a:pt x="348" y="471"/>
                  </a:lnTo>
                  <a:lnTo>
                    <a:pt x="353" y="468"/>
                  </a:lnTo>
                  <a:lnTo>
                    <a:pt x="363" y="457"/>
                  </a:lnTo>
                  <a:lnTo>
                    <a:pt x="373" y="444"/>
                  </a:lnTo>
                  <a:lnTo>
                    <a:pt x="376" y="437"/>
                  </a:lnTo>
                  <a:lnTo>
                    <a:pt x="370" y="441"/>
                  </a:lnTo>
                  <a:lnTo>
                    <a:pt x="361" y="452"/>
                  </a:lnTo>
                  <a:close/>
                  <a:moveTo>
                    <a:pt x="361" y="487"/>
                  </a:moveTo>
                  <a:lnTo>
                    <a:pt x="353" y="499"/>
                  </a:lnTo>
                  <a:lnTo>
                    <a:pt x="349" y="505"/>
                  </a:lnTo>
                  <a:lnTo>
                    <a:pt x="354" y="502"/>
                  </a:lnTo>
                  <a:lnTo>
                    <a:pt x="363" y="492"/>
                  </a:lnTo>
                  <a:lnTo>
                    <a:pt x="373" y="480"/>
                  </a:lnTo>
                  <a:lnTo>
                    <a:pt x="375" y="474"/>
                  </a:lnTo>
                  <a:lnTo>
                    <a:pt x="370" y="476"/>
                  </a:lnTo>
                  <a:lnTo>
                    <a:pt x="361" y="487"/>
                  </a:lnTo>
                  <a:close/>
                </a:path>
              </a:pathLst>
            </a:custGeom>
            <a:solidFill>
              <a:srgbClr val="FCF9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CH"/>
            </a:p>
          </p:txBody>
        </p:sp>
        <p:sp>
          <p:nvSpPr>
            <p:cNvPr id="67" name="Freeform 61"/>
            <p:cNvSpPr>
              <a:spLocks noEditPoints="1"/>
            </p:cNvSpPr>
            <p:nvPr userDrawn="1"/>
          </p:nvSpPr>
          <p:spPr bwMode="auto">
            <a:xfrm>
              <a:off x="5264150" y="3375025"/>
              <a:ext cx="203200" cy="436563"/>
            </a:xfrm>
            <a:custGeom>
              <a:avLst/>
              <a:gdLst>
                <a:gd name="T0" fmla="*/ 8 w 385"/>
                <a:gd name="T1" fmla="*/ 688 h 825"/>
                <a:gd name="T2" fmla="*/ 0 w 385"/>
                <a:gd name="T3" fmla="*/ 594 h 825"/>
                <a:gd name="T4" fmla="*/ 7 w 385"/>
                <a:gd name="T5" fmla="*/ 530 h 825"/>
                <a:gd name="T6" fmla="*/ 1 w 385"/>
                <a:gd name="T7" fmla="*/ 474 h 825"/>
                <a:gd name="T8" fmla="*/ 359 w 385"/>
                <a:gd name="T9" fmla="*/ 51 h 825"/>
                <a:gd name="T10" fmla="*/ 385 w 385"/>
                <a:gd name="T11" fmla="*/ 82 h 825"/>
                <a:gd name="T12" fmla="*/ 362 w 385"/>
                <a:gd name="T13" fmla="*/ 168 h 825"/>
                <a:gd name="T14" fmla="*/ 355 w 385"/>
                <a:gd name="T15" fmla="*/ 354 h 825"/>
                <a:gd name="T16" fmla="*/ 379 w 385"/>
                <a:gd name="T17" fmla="*/ 532 h 825"/>
                <a:gd name="T18" fmla="*/ 214 w 385"/>
                <a:gd name="T19" fmla="*/ 193 h 825"/>
                <a:gd name="T20" fmla="*/ 42 w 385"/>
                <a:gd name="T21" fmla="*/ 411 h 825"/>
                <a:gd name="T22" fmla="*/ 219 w 385"/>
                <a:gd name="T23" fmla="*/ 202 h 825"/>
                <a:gd name="T24" fmla="*/ 169 w 385"/>
                <a:gd name="T25" fmla="*/ 274 h 825"/>
                <a:gd name="T26" fmla="*/ 353 w 385"/>
                <a:gd name="T27" fmla="*/ 69 h 825"/>
                <a:gd name="T28" fmla="*/ 103 w 385"/>
                <a:gd name="T29" fmla="*/ 360 h 825"/>
                <a:gd name="T30" fmla="*/ 295 w 385"/>
                <a:gd name="T31" fmla="*/ 138 h 825"/>
                <a:gd name="T32" fmla="*/ 102 w 385"/>
                <a:gd name="T33" fmla="*/ 383 h 825"/>
                <a:gd name="T34" fmla="*/ 260 w 385"/>
                <a:gd name="T35" fmla="*/ 200 h 825"/>
                <a:gd name="T36" fmla="*/ 146 w 385"/>
                <a:gd name="T37" fmla="*/ 345 h 825"/>
                <a:gd name="T38" fmla="*/ 373 w 385"/>
                <a:gd name="T39" fmla="*/ 83 h 825"/>
                <a:gd name="T40" fmla="*/ 174 w 385"/>
                <a:gd name="T41" fmla="*/ 323 h 825"/>
                <a:gd name="T42" fmla="*/ 290 w 385"/>
                <a:gd name="T43" fmla="*/ 195 h 825"/>
                <a:gd name="T44" fmla="*/ 145 w 385"/>
                <a:gd name="T45" fmla="*/ 380 h 825"/>
                <a:gd name="T46" fmla="*/ 292 w 385"/>
                <a:gd name="T47" fmla="*/ 210 h 825"/>
                <a:gd name="T48" fmla="*/ 239 w 385"/>
                <a:gd name="T49" fmla="*/ 286 h 825"/>
                <a:gd name="T50" fmla="*/ 83 w 385"/>
                <a:gd name="T51" fmla="*/ 483 h 825"/>
                <a:gd name="T52" fmla="*/ 181 w 385"/>
                <a:gd name="T53" fmla="*/ 373 h 825"/>
                <a:gd name="T54" fmla="*/ 86 w 385"/>
                <a:gd name="T55" fmla="*/ 501 h 825"/>
                <a:gd name="T56" fmla="*/ 177 w 385"/>
                <a:gd name="T57" fmla="*/ 393 h 825"/>
                <a:gd name="T58" fmla="*/ 332 w 385"/>
                <a:gd name="T59" fmla="*/ 221 h 825"/>
                <a:gd name="T60" fmla="*/ 145 w 385"/>
                <a:gd name="T61" fmla="*/ 450 h 825"/>
                <a:gd name="T62" fmla="*/ 273 w 385"/>
                <a:gd name="T63" fmla="*/ 309 h 825"/>
                <a:gd name="T64" fmla="*/ 46 w 385"/>
                <a:gd name="T65" fmla="*/ 594 h 825"/>
                <a:gd name="T66" fmla="*/ 165 w 385"/>
                <a:gd name="T67" fmla="*/ 450 h 825"/>
                <a:gd name="T68" fmla="*/ 247 w 385"/>
                <a:gd name="T69" fmla="*/ 353 h 825"/>
                <a:gd name="T70" fmla="*/ 114 w 385"/>
                <a:gd name="T71" fmla="*/ 534 h 825"/>
                <a:gd name="T72" fmla="*/ 209 w 385"/>
                <a:gd name="T73" fmla="*/ 417 h 825"/>
                <a:gd name="T74" fmla="*/ 334 w 385"/>
                <a:gd name="T75" fmla="*/ 282 h 825"/>
                <a:gd name="T76" fmla="*/ 89 w 385"/>
                <a:gd name="T77" fmla="*/ 591 h 825"/>
                <a:gd name="T78" fmla="*/ 200 w 385"/>
                <a:gd name="T79" fmla="*/ 456 h 825"/>
                <a:gd name="T80" fmla="*/ 327 w 385"/>
                <a:gd name="T81" fmla="*/ 305 h 825"/>
                <a:gd name="T82" fmla="*/ 106 w 385"/>
                <a:gd name="T83" fmla="*/ 596 h 825"/>
                <a:gd name="T84" fmla="*/ 240 w 385"/>
                <a:gd name="T85" fmla="*/ 431 h 825"/>
                <a:gd name="T86" fmla="*/ 370 w 385"/>
                <a:gd name="T87" fmla="*/ 282 h 825"/>
                <a:gd name="T88" fmla="*/ 163 w 385"/>
                <a:gd name="T89" fmla="*/ 553 h 825"/>
                <a:gd name="T90" fmla="*/ 266 w 385"/>
                <a:gd name="T91" fmla="*/ 429 h 825"/>
                <a:gd name="T92" fmla="*/ 37 w 385"/>
                <a:gd name="T93" fmla="*/ 735 h 825"/>
                <a:gd name="T94" fmla="*/ 149 w 385"/>
                <a:gd name="T95" fmla="*/ 600 h 825"/>
                <a:gd name="T96" fmla="*/ 246 w 385"/>
                <a:gd name="T97" fmla="*/ 480 h 825"/>
                <a:gd name="T98" fmla="*/ 56 w 385"/>
                <a:gd name="T99" fmla="*/ 742 h 825"/>
                <a:gd name="T100" fmla="*/ 176 w 385"/>
                <a:gd name="T101" fmla="*/ 599 h 825"/>
                <a:gd name="T102" fmla="*/ 267 w 385"/>
                <a:gd name="T103" fmla="*/ 487 h 825"/>
                <a:gd name="T104" fmla="*/ 51 w 385"/>
                <a:gd name="T105" fmla="*/ 784 h 825"/>
                <a:gd name="T106" fmla="*/ 161 w 385"/>
                <a:gd name="T107" fmla="*/ 647 h 825"/>
                <a:gd name="T108" fmla="*/ 321 w 385"/>
                <a:gd name="T109" fmla="*/ 451 h 825"/>
                <a:gd name="T110" fmla="*/ 89 w 385"/>
                <a:gd name="T111" fmla="*/ 766 h 825"/>
                <a:gd name="T112" fmla="*/ 221 w 385"/>
                <a:gd name="T113" fmla="*/ 606 h 825"/>
                <a:gd name="T114" fmla="*/ 292 w 385"/>
                <a:gd name="T115" fmla="*/ 526 h 825"/>
                <a:gd name="T116" fmla="*/ 219 w 385"/>
                <a:gd name="T117" fmla="*/ 645 h 825"/>
                <a:gd name="T118" fmla="*/ 305 w 385"/>
                <a:gd name="T119" fmla="*/ 541 h 825"/>
                <a:gd name="T120" fmla="*/ 234 w 385"/>
                <a:gd name="T121" fmla="*/ 666 h 825"/>
                <a:gd name="T122" fmla="*/ 347 w 385"/>
                <a:gd name="T123" fmla="*/ 524 h 825"/>
                <a:gd name="T124" fmla="*/ 366 w 385"/>
                <a:gd name="T125" fmla="*/ 544 h 8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85" h="825">
                  <a:moveTo>
                    <a:pt x="0" y="821"/>
                  </a:moveTo>
                  <a:lnTo>
                    <a:pt x="0" y="814"/>
                  </a:lnTo>
                  <a:lnTo>
                    <a:pt x="6" y="806"/>
                  </a:lnTo>
                  <a:lnTo>
                    <a:pt x="8" y="805"/>
                  </a:lnTo>
                  <a:lnTo>
                    <a:pt x="7" y="810"/>
                  </a:lnTo>
                  <a:lnTo>
                    <a:pt x="0" y="821"/>
                  </a:lnTo>
                  <a:close/>
                  <a:moveTo>
                    <a:pt x="0" y="790"/>
                  </a:moveTo>
                  <a:lnTo>
                    <a:pt x="0" y="781"/>
                  </a:lnTo>
                  <a:lnTo>
                    <a:pt x="10" y="771"/>
                  </a:lnTo>
                  <a:lnTo>
                    <a:pt x="14" y="767"/>
                  </a:lnTo>
                  <a:lnTo>
                    <a:pt x="11" y="774"/>
                  </a:lnTo>
                  <a:lnTo>
                    <a:pt x="1" y="787"/>
                  </a:lnTo>
                  <a:lnTo>
                    <a:pt x="0" y="790"/>
                  </a:lnTo>
                  <a:close/>
                  <a:moveTo>
                    <a:pt x="0" y="759"/>
                  </a:moveTo>
                  <a:lnTo>
                    <a:pt x="0" y="753"/>
                  </a:lnTo>
                  <a:lnTo>
                    <a:pt x="4" y="747"/>
                  </a:lnTo>
                  <a:lnTo>
                    <a:pt x="10" y="740"/>
                  </a:lnTo>
                  <a:lnTo>
                    <a:pt x="22" y="727"/>
                  </a:lnTo>
                  <a:lnTo>
                    <a:pt x="26" y="722"/>
                  </a:lnTo>
                  <a:lnTo>
                    <a:pt x="23" y="729"/>
                  </a:lnTo>
                  <a:lnTo>
                    <a:pt x="12" y="745"/>
                  </a:lnTo>
                  <a:lnTo>
                    <a:pt x="6" y="753"/>
                  </a:lnTo>
                  <a:lnTo>
                    <a:pt x="0" y="759"/>
                  </a:lnTo>
                  <a:close/>
                  <a:moveTo>
                    <a:pt x="0" y="732"/>
                  </a:moveTo>
                  <a:lnTo>
                    <a:pt x="0" y="727"/>
                  </a:lnTo>
                  <a:lnTo>
                    <a:pt x="1" y="726"/>
                  </a:lnTo>
                  <a:lnTo>
                    <a:pt x="3" y="726"/>
                  </a:lnTo>
                  <a:lnTo>
                    <a:pt x="3" y="727"/>
                  </a:lnTo>
                  <a:lnTo>
                    <a:pt x="0" y="732"/>
                  </a:lnTo>
                  <a:close/>
                  <a:moveTo>
                    <a:pt x="0" y="705"/>
                  </a:moveTo>
                  <a:lnTo>
                    <a:pt x="0" y="698"/>
                  </a:lnTo>
                  <a:lnTo>
                    <a:pt x="4" y="694"/>
                  </a:lnTo>
                  <a:lnTo>
                    <a:pt x="8" y="688"/>
                  </a:lnTo>
                  <a:lnTo>
                    <a:pt x="22" y="672"/>
                  </a:lnTo>
                  <a:lnTo>
                    <a:pt x="27" y="667"/>
                  </a:lnTo>
                  <a:lnTo>
                    <a:pt x="23" y="676"/>
                  </a:lnTo>
                  <a:lnTo>
                    <a:pt x="11" y="692"/>
                  </a:lnTo>
                  <a:lnTo>
                    <a:pt x="5" y="700"/>
                  </a:lnTo>
                  <a:lnTo>
                    <a:pt x="0" y="705"/>
                  </a:lnTo>
                  <a:close/>
                  <a:moveTo>
                    <a:pt x="0" y="681"/>
                  </a:moveTo>
                  <a:lnTo>
                    <a:pt x="0" y="673"/>
                  </a:lnTo>
                  <a:lnTo>
                    <a:pt x="7" y="666"/>
                  </a:lnTo>
                  <a:lnTo>
                    <a:pt x="10" y="664"/>
                  </a:lnTo>
                  <a:lnTo>
                    <a:pt x="7" y="670"/>
                  </a:lnTo>
                  <a:lnTo>
                    <a:pt x="0" y="681"/>
                  </a:lnTo>
                  <a:close/>
                  <a:moveTo>
                    <a:pt x="0" y="633"/>
                  </a:moveTo>
                  <a:lnTo>
                    <a:pt x="0" y="628"/>
                  </a:lnTo>
                  <a:lnTo>
                    <a:pt x="7" y="619"/>
                  </a:lnTo>
                  <a:lnTo>
                    <a:pt x="17" y="606"/>
                  </a:lnTo>
                  <a:lnTo>
                    <a:pt x="32" y="588"/>
                  </a:lnTo>
                  <a:lnTo>
                    <a:pt x="39" y="582"/>
                  </a:lnTo>
                  <a:lnTo>
                    <a:pt x="33" y="591"/>
                  </a:lnTo>
                  <a:lnTo>
                    <a:pt x="19" y="612"/>
                  </a:lnTo>
                  <a:lnTo>
                    <a:pt x="8" y="625"/>
                  </a:lnTo>
                  <a:lnTo>
                    <a:pt x="0" y="633"/>
                  </a:lnTo>
                  <a:close/>
                  <a:moveTo>
                    <a:pt x="0" y="613"/>
                  </a:moveTo>
                  <a:lnTo>
                    <a:pt x="0" y="606"/>
                  </a:lnTo>
                  <a:lnTo>
                    <a:pt x="4" y="601"/>
                  </a:lnTo>
                  <a:lnTo>
                    <a:pt x="8" y="595"/>
                  </a:lnTo>
                  <a:lnTo>
                    <a:pt x="24" y="576"/>
                  </a:lnTo>
                  <a:lnTo>
                    <a:pt x="32" y="570"/>
                  </a:lnTo>
                  <a:lnTo>
                    <a:pt x="26" y="580"/>
                  </a:lnTo>
                  <a:lnTo>
                    <a:pt x="11" y="600"/>
                  </a:lnTo>
                  <a:lnTo>
                    <a:pt x="5" y="607"/>
                  </a:lnTo>
                  <a:lnTo>
                    <a:pt x="0" y="613"/>
                  </a:lnTo>
                  <a:close/>
                  <a:moveTo>
                    <a:pt x="0" y="594"/>
                  </a:moveTo>
                  <a:lnTo>
                    <a:pt x="0" y="585"/>
                  </a:lnTo>
                  <a:lnTo>
                    <a:pt x="1" y="583"/>
                  </a:lnTo>
                  <a:lnTo>
                    <a:pt x="3" y="582"/>
                  </a:lnTo>
                  <a:lnTo>
                    <a:pt x="20" y="562"/>
                  </a:lnTo>
                  <a:lnTo>
                    <a:pt x="27" y="555"/>
                  </a:lnTo>
                  <a:lnTo>
                    <a:pt x="22" y="565"/>
                  </a:lnTo>
                  <a:lnTo>
                    <a:pt x="6" y="587"/>
                  </a:lnTo>
                  <a:lnTo>
                    <a:pt x="3" y="590"/>
                  </a:lnTo>
                  <a:lnTo>
                    <a:pt x="0" y="594"/>
                  </a:lnTo>
                  <a:close/>
                  <a:moveTo>
                    <a:pt x="0" y="575"/>
                  </a:moveTo>
                  <a:lnTo>
                    <a:pt x="0" y="565"/>
                  </a:lnTo>
                  <a:lnTo>
                    <a:pt x="0" y="565"/>
                  </a:lnTo>
                  <a:lnTo>
                    <a:pt x="18" y="544"/>
                  </a:lnTo>
                  <a:lnTo>
                    <a:pt x="26" y="538"/>
                  </a:lnTo>
                  <a:lnTo>
                    <a:pt x="20" y="547"/>
                  </a:lnTo>
                  <a:lnTo>
                    <a:pt x="4" y="570"/>
                  </a:lnTo>
                  <a:lnTo>
                    <a:pt x="0" y="575"/>
                  </a:lnTo>
                  <a:close/>
                  <a:moveTo>
                    <a:pt x="0" y="557"/>
                  </a:moveTo>
                  <a:lnTo>
                    <a:pt x="0" y="547"/>
                  </a:lnTo>
                  <a:lnTo>
                    <a:pt x="1" y="546"/>
                  </a:lnTo>
                  <a:lnTo>
                    <a:pt x="19" y="525"/>
                  </a:lnTo>
                  <a:lnTo>
                    <a:pt x="27" y="518"/>
                  </a:lnTo>
                  <a:lnTo>
                    <a:pt x="22" y="528"/>
                  </a:lnTo>
                  <a:lnTo>
                    <a:pt x="4" y="551"/>
                  </a:lnTo>
                  <a:lnTo>
                    <a:pt x="0" y="557"/>
                  </a:lnTo>
                  <a:close/>
                  <a:moveTo>
                    <a:pt x="0" y="539"/>
                  </a:moveTo>
                  <a:lnTo>
                    <a:pt x="0" y="531"/>
                  </a:lnTo>
                  <a:lnTo>
                    <a:pt x="3" y="527"/>
                  </a:lnTo>
                  <a:lnTo>
                    <a:pt x="5" y="525"/>
                  </a:lnTo>
                  <a:lnTo>
                    <a:pt x="24" y="502"/>
                  </a:lnTo>
                  <a:lnTo>
                    <a:pt x="32" y="494"/>
                  </a:lnTo>
                  <a:lnTo>
                    <a:pt x="26" y="506"/>
                  </a:lnTo>
                  <a:lnTo>
                    <a:pt x="7" y="530"/>
                  </a:lnTo>
                  <a:lnTo>
                    <a:pt x="4" y="534"/>
                  </a:lnTo>
                  <a:lnTo>
                    <a:pt x="0" y="539"/>
                  </a:lnTo>
                  <a:close/>
                  <a:moveTo>
                    <a:pt x="0" y="522"/>
                  </a:moveTo>
                  <a:lnTo>
                    <a:pt x="0" y="514"/>
                  </a:lnTo>
                  <a:lnTo>
                    <a:pt x="5" y="507"/>
                  </a:lnTo>
                  <a:lnTo>
                    <a:pt x="11" y="500"/>
                  </a:lnTo>
                  <a:lnTo>
                    <a:pt x="22" y="487"/>
                  </a:lnTo>
                  <a:lnTo>
                    <a:pt x="31" y="477"/>
                  </a:lnTo>
                  <a:lnTo>
                    <a:pt x="37" y="470"/>
                  </a:lnTo>
                  <a:lnTo>
                    <a:pt x="41" y="469"/>
                  </a:lnTo>
                  <a:lnTo>
                    <a:pt x="38" y="473"/>
                  </a:lnTo>
                  <a:lnTo>
                    <a:pt x="33" y="481"/>
                  </a:lnTo>
                  <a:lnTo>
                    <a:pt x="25" y="492"/>
                  </a:lnTo>
                  <a:lnTo>
                    <a:pt x="14" y="505"/>
                  </a:lnTo>
                  <a:lnTo>
                    <a:pt x="7" y="514"/>
                  </a:lnTo>
                  <a:lnTo>
                    <a:pt x="0" y="522"/>
                  </a:lnTo>
                  <a:close/>
                  <a:moveTo>
                    <a:pt x="0" y="505"/>
                  </a:moveTo>
                  <a:lnTo>
                    <a:pt x="0" y="500"/>
                  </a:lnTo>
                  <a:lnTo>
                    <a:pt x="8" y="488"/>
                  </a:lnTo>
                  <a:lnTo>
                    <a:pt x="22" y="473"/>
                  </a:lnTo>
                  <a:lnTo>
                    <a:pt x="42" y="449"/>
                  </a:lnTo>
                  <a:lnTo>
                    <a:pt x="51" y="441"/>
                  </a:lnTo>
                  <a:lnTo>
                    <a:pt x="50" y="444"/>
                  </a:lnTo>
                  <a:lnTo>
                    <a:pt x="44" y="452"/>
                  </a:lnTo>
                  <a:lnTo>
                    <a:pt x="35" y="464"/>
                  </a:lnTo>
                  <a:lnTo>
                    <a:pt x="24" y="477"/>
                  </a:lnTo>
                  <a:lnTo>
                    <a:pt x="11" y="494"/>
                  </a:lnTo>
                  <a:lnTo>
                    <a:pt x="0" y="505"/>
                  </a:lnTo>
                  <a:close/>
                  <a:moveTo>
                    <a:pt x="0" y="475"/>
                  </a:moveTo>
                  <a:lnTo>
                    <a:pt x="0" y="473"/>
                  </a:lnTo>
                  <a:lnTo>
                    <a:pt x="1" y="473"/>
                  </a:lnTo>
                  <a:lnTo>
                    <a:pt x="1" y="473"/>
                  </a:lnTo>
                  <a:lnTo>
                    <a:pt x="1" y="474"/>
                  </a:lnTo>
                  <a:lnTo>
                    <a:pt x="0" y="475"/>
                  </a:lnTo>
                  <a:close/>
                  <a:moveTo>
                    <a:pt x="0" y="464"/>
                  </a:moveTo>
                  <a:lnTo>
                    <a:pt x="0" y="457"/>
                  </a:lnTo>
                  <a:lnTo>
                    <a:pt x="13" y="442"/>
                  </a:lnTo>
                  <a:lnTo>
                    <a:pt x="19" y="437"/>
                  </a:lnTo>
                  <a:lnTo>
                    <a:pt x="14" y="445"/>
                  </a:lnTo>
                  <a:lnTo>
                    <a:pt x="0" y="464"/>
                  </a:lnTo>
                  <a:close/>
                  <a:moveTo>
                    <a:pt x="0" y="452"/>
                  </a:moveTo>
                  <a:lnTo>
                    <a:pt x="0" y="444"/>
                  </a:lnTo>
                  <a:lnTo>
                    <a:pt x="4" y="441"/>
                  </a:lnTo>
                  <a:lnTo>
                    <a:pt x="6" y="436"/>
                  </a:lnTo>
                  <a:lnTo>
                    <a:pt x="19" y="421"/>
                  </a:lnTo>
                  <a:lnTo>
                    <a:pt x="30" y="408"/>
                  </a:lnTo>
                  <a:lnTo>
                    <a:pt x="37" y="401"/>
                  </a:lnTo>
                  <a:lnTo>
                    <a:pt x="41" y="399"/>
                  </a:lnTo>
                  <a:lnTo>
                    <a:pt x="38" y="404"/>
                  </a:lnTo>
                  <a:lnTo>
                    <a:pt x="32" y="412"/>
                  </a:lnTo>
                  <a:lnTo>
                    <a:pt x="22" y="425"/>
                  </a:lnTo>
                  <a:lnTo>
                    <a:pt x="10" y="441"/>
                  </a:lnTo>
                  <a:lnTo>
                    <a:pt x="5" y="446"/>
                  </a:lnTo>
                  <a:lnTo>
                    <a:pt x="0" y="452"/>
                  </a:lnTo>
                  <a:close/>
                  <a:moveTo>
                    <a:pt x="385" y="0"/>
                  </a:moveTo>
                  <a:lnTo>
                    <a:pt x="385" y="9"/>
                  </a:lnTo>
                  <a:lnTo>
                    <a:pt x="362" y="33"/>
                  </a:lnTo>
                  <a:lnTo>
                    <a:pt x="352" y="40"/>
                  </a:lnTo>
                  <a:lnTo>
                    <a:pt x="354" y="37"/>
                  </a:lnTo>
                  <a:lnTo>
                    <a:pt x="361" y="28"/>
                  </a:lnTo>
                  <a:lnTo>
                    <a:pt x="372" y="15"/>
                  </a:lnTo>
                  <a:lnTo>
                    <a:pt x="385" y="0"/>
                  </a:lnTo>
                  <a:close/>
                  <a:moveTo>
                    <a:pt x="385" y="13"/>
                  </a:moveTo>
                  <a:lnTo>
                    <a:pt x="385" y="20"/>
                  </a:lnTo>
                  <a:lnTo>
                    <a:pt x="373" y="34"/>
                  </a:lnTo>
                  <a:lnTo>
                    <a:pt x="359" y="51"/>
                  </a:lnTo>
                  <a:lnTo>
                    <a:pt x="343" y="67"/>
                  </a:lnTo>
                  <a:lnTo>
                    <a:pt x="330" y="80"/>
                  </a:lnTo>
                  <a:lnTo>
                    <a:pt x="321" y="89"/>
                  </a:lnTo>
                  <a:lnTo>
                    <a:pt x="317" y="91"/>
                  </a:lnTo>
                  <a:lnTo>
                    <a:pt x="320" y="86"/>
                  </a:lnTo>
                  <a:lnTo>
                    <a:pt x="328" y="77"/>
                  </a:lnTo>
                  <a:lnTo>
                    <a:pt x="340" y="61"/>
                  </a:lnTo>
                  <a:lnTo>
                    <a:pt x="355" y="45"/>
                  </a:lnTo>
                  <a:lnTo>
                    <a:pt x="372" y="27"/>
                  </a:lnTo>
                  <a:lnTo>
                    <a:pt x="385" y="13"/>
                  </a:lnTo>
                  <a:close/>
                  <a:moveTo>
                    <a:pt x="385" y="37"/>
                  </a:moveTo>
                  <a:lnTo>
                    <a:pt x="385" y="47"/>
                  </a:lnTo>
                  <a:lnTo>
                    <a:pt x="365" y="67"/>
                  </a:lnTo>
                  <a:lnTo>
                    <a:pt x="355" y="75"/>
                  </a:lnTo>
                  <a:lnTo>
                    <a:pt x="358" y="71"/>
                  </a:lnTo>
                  <a:lnTo>
                    <a:pt x="364" y="63"/>
                  </a:lnTo>
                  <a:lnTo>
                    <a:pt x="373" y="51"/>
                  </a:lnTo>
                  <a:lnTo>
                    <a:pt x="385" y="37"/>
                  </a:lnTo>
                  <a:close/>
                  <a:moveTo>
                    <a:pt x="385" y="52"/>
                  </a:moveTo>
                  <a:lnTo>
                    <a:pt x="385" y="60"/>
                  </a:lnTo>
                  <a:lnTo>
                    <a:pt x="377" y="70"/>
                  </a:lnTo>
                  <a:lnTo>
                    <a:pt x="367" y="80"/>
                  </a:lnTo>
                  <a:lnTo>
                    <a:pt x="353" y="96"/>
                  </a:lnTo>
                  <a:lnTo>
                    <a:pt x="341" y="109"/>
                  </a:lnTo>
                  <a:lnTo>
                    <a:pt x="333" y="116"/>
                  </a:lnTo>
                  <a:lnTo>
                    <a:pt x="329" y="119"/>
                  </a:lnTo>
                  <a:lnTo>
                    <a:pt x="330" y="114"/>
                  </a:lnTo>
                  <a:lnTo>
                    <a:pt x="339" y="104"/>
                  </a:lnTo>
                  <a:lnTo>
                    <a:pt x="349" y="91"/>
                  </a:lnTo>
                  <a:lnTo>
                    <a:pt x="364" y="75"/>
                  </a:lnTo>
                  <a:lnTo>
                    <a:pt x="376" y="63"/>
                  </a:lnTo>
                  <a:lnTo>
                    <a:pt x="385" y="52"/>
                  </a:lnTo>
                  <a:close/>
                  <a:moveTo>
                    <a:pt x="385" y="82"/>
                  </a:moveTo>
                  <a:lnTo>
                    <a:pt x="385" y="89"/>
                  </a:lnTo>
                  <a:lnTo>
                    <a:pt x="379" y="95"/>
                  </a:lnTo>
                  <a:lnTo>
                    <a:pt x="376" y="96"/>
                  </a:lnTo>
                  <a:lnTo>
                    <a:pt x="378" y="92"/>
                  </a:lnTo>
                  <a:lnTo>
                    <a:pt x="385" y="82"/>
                  </a:lnTo>
                  <a:close/>
                  <a:moveTo>
                    <a:pt x="385" y="97"/>
                  </a:moveTo>
                  <a:lnTo>
                    <a:pt x="385" y="108"/>
                  </a:lnTo>
                  <a:lnTo>
                    <a:pt x="374" y="119"/>
                  </a:lnTo>
                  <a:lnTo>
                    <a:pt x="366" y="128"/>
                  </a:lnTo>
                  <a:lnTo>
                    <a:pt x="359" y="133"/>
                  </a:lnTo>
                  <a:lnTo>
                    <a:pt x="357" y="134"/>
                  </a:lnTo>
                  <a:lnTo>
                    <a:pt x="358" y="130"/>
                  </a:lnTo>
                  <a:lnTo>
                    <a:pt x="364" y="122"/>
                  </a:lnTo>
                  <a:lnTo>
                    <a:pt x="373" y="110"/>
                  </a:lnTo>
                  <a:lnTo>
                    <a:pt x="385" y="97"/>
                  </a:lnTo>
                  <a:close/>
                  <a:moveTo>
                    <a:pt x="385" y="114"/>
                  </a:moveTo>
                  <a:lnTo>
                    <a:pt x="385" y="124"/>
                  </a:lnTo>
                  <a:lnTo>
                    <a:pt x="380" y="129"/>
                  </a:lnTo>
                  <a:lnTo>
                    <a:pt x="376" y="135"/>
                  </a:lnTo>
                  <a:lnTo>
                    <a:pt x="362" y="149"/>
                  </a:lnTo>
                  <a:lnTo>
                    <a:pt x="352" y="160"/>
                  </a:lnTo>
                  <a:lnTo>
                    <a:pt x="345" y="167"/>
                  </a:lnTo>
                  <a:lnTo>
                    <a:pt x="341" y="168"/>
                  </a:lnTo>
                  <a:lnTo>
                    <a:pt x="342" y="165"/>
                  </a:lnTo>
                  <a:lnTo>
                    <a:pt x="349" y="155"/>
                  </a:lnTo>
                  <a:lnTo>
                    <a:pt x="359" y="143"/>
                  </a:lnTo>
                  <a:lnTo>
                    <a:pt x="372" y="129"/>
                  </a:lnTo>
                  <a:lnTo>
                    <a:pt x="379" y="121"/>
                  </a:lnTo>
                  <a:lnTo>
                    <a:pt x="385" y="114"/>
                  </a:lnTo>
                  <a:close/>
                  <a:moveTo>
                    <a:pt x="385" y="134"/>
                  </a:moveTo>
                  <a:lnTo>
                    <a:pt x="385" y="141"/>
                  </a:lnTo>
                  <a:lnTo>
                    <a:pt x="376" y="153"/>
                  </a:lnTo>
                  <a:lnTo>
                    <a:pt x="362" y="168"/>
                  </a:lnTo>
                  <a:lnTo>
                    <a:pt x="351" y="181"/>
                  </a:lnTo>
                  <a:lnTo>
                    <a:pt x="340" y="192"/>
                  </a:lnTo>
                  <a:lnTo>
                    <a:pt x="333" y="198"/>
                  </a:lnTo>
                  <a:lnTo>
                    <a:pt x="329" y="199"/>
                  </a:lnTo>
                  <a:lnTo>
                    <a:pt x="330" y="196"/>
                  </a:lnTo>
                  <a:lnTo>
                    <a:pt x="338" y="187"/>
                  </a:lnTo>
                  <a:lnTo>
                    <a:pt x="347" y="176"/>
                  </a:lnTo>
                  <a:lnTo>
                    <a:pt x="359" y="161"/>
                  </a:lnTo>
                  <a:lnTo>
                    <a:pt x="373" y="146"/>
                  </a:lnTo>
                  <a:lnTo>
                    <a:pt x="385" y="134"/>
                  </a:lnTo>
                  <a:close/>
                  <a:moveTo>
                    <a:pt x="385" y="292"/>
                  </a:moveTo>
                  <a:lnTo>
                    <a:pt x="385" y="296"/>
                  </a:lnTo>
                  <a:lnTo>
                    <a:pt x="378" y="307"/>
                  </a:lnTo>
                  <a:lnTo>
                    <a:pt x="366" y="322"/>
                  </a:lnTo>
                  <a:lnTo>
                    <a:pt x="357" y="331"/>
                  </a:lnTo>
                  <a:lnTo>
                    <a:pt x="348" y="340"/>
                  </a:lnTo>
                  <a:lnTo>
                    <a:pt x="343" y="344"/>
                  </a:lnTo>
                  <a:lnTo>
                    <a:pt x="340" y="345"/>
                  </a:lnTo>
                  <a:lnTo>
                    <a:pt x="341" y="342"/>
                  </a:lnTo>
                  <a:lnTo>
                    <a:pt x="346" y="335"/>
                  </a:lnTo>
                  <a:lnTo>
                    <a:pt x="353" y="325"/>
                  </a:lnTo>
                  <a:lnTo>
                    <a:pt x="361" y="316"/>
                  </a:lnTo>
                  <a:lnTo>
                    <a:pt x="377" y="300"/>
                  </a:lnTo>
                  <a:lnTo>
                    <a:pt x="385" y="292"/>
                  </a:lnTo>
                  <a:close/>
                  <a:moveTo>
                    <a:pt x="385" y="316"/>
                  </a:moveTo>
                  <a:lnTo>
                    <a:pt x="385" y="326"/>
                  </a:lnTo>
                  <a:lnTo>
                    <a:pt x="383" y="330"/>
                  </a:lnTo>
                  <a:lnTo>
                    <a:pt x="379" y="334"/>
                  </a:lnTo>
                  <a:lnTo>
                    <a:pt x="370" y="344"/>
                  </a:lnTo>
                  <a:lnTo>
                    <a:pt x="362" y="351"/>
                  </a:lnTo>
                  <a:lnTo>
                    <a:pt x="357" y="356"/>
                  </a:lnTo>
                  <a:lnTo>
                    <a:pt x="354" y="356"/>
                  </a:lnTo>
                  <a:lnTo>
                    <a:pt x="355" y="354"/>
                  </a:lnTo>
                  <a:lnTo>
                    <a:pt x="359" y="347"/>
                  </a:lnTo>
                  <a:lnTo>
                    <a:pt x="366" y="338"/>
                  </a:lnTo>
                  <a:lnTo>
                    <a:pt x="374" y="328"/>
                  </a:lnTo>
                  <a:lnTo>
                    <a:pt x="380" y="322"/>
                  </a:lnTo>
                  <a:lnTo>
                    <a:pt x="385" y="316"/>
                  </a:lnTo>
                  <a:close/>
                  <a:moveTo>
                    <a:pt x="385" y="344"/>
                  </a:moveTo>
                  <a:lnTo>
                    <a:pt x="385" y="355"/>
                  </a:lnTo>
                  <a:lnTo>
                    <a:pt x="376" y="364"/>
                  </a:lnTo>
                  <a:lnTo>
                    <a:pt x="372" y="366"/>
                  </a:lnTo>
                  <a:lnTo>
                    <a:pt x="374" y="359"/>
                  </a:lnTo>
                  <a:lnTo>
                    <a:pt x="385" y="344"/>
                  </a:lnTo>
                  <a:close/>
                  <a:moveTo>
                    <a:pt x="385" y="408"/>
                  </a:moveTo>
                  <a:lnTo>
                    <a:pt x="385" y="418"/>
                  </a:lnTo>
                  <a:lnTo>
                    <a:pt x="385" y="418"/>
                  </a:lnTo>
                  <a:lnTo>
                    <a:pt x="378" y="426"/>
                  </a:lnTo>
                  <a:lnTo>
                    <a:pt x="372" y="432"/>
                  </a:lnTo>
                  <a:lnTo>
                    <a:pt x="367" y="436"/>
                  </a:lnTo>
                  <a:lnTo>
                    <a:pt x="365" y="437"/>
                  </a:lnTo>
                  <a:lnTo>
                    <a:pt x="366" y="433"/>
                  </a:lnTo>
                  <a:lnTo>
                    <a:pt x="368" y="429"/>
                  </a:lnTo>
                  <a:lnTo>
                    <a:pt x="374" y="420"/>
                  </a:lnTo>
                  <a:lnTo>
                    <a:pt x="381" y="412"/>
                  </a:lnTo>
                  <a:lnTo>
                    <a:pt x="384" y="410"/>
                  </a:lnTo>
                  <a:lnTo>
                    <a:pt x="385" y="408"/>
                  </a:lnTo>
                  <a:close/>
                  <a:moveTo>
                    <a:pt x="385" y="479"/>
                  </a:moveTo>
                  <a:lnTo>
                    <a:pt x="385" y="487"/>
                  </a:lnTo>
                  <a:lnTo>
                    <a:pt x="381" y="489"/>
                  </a:lnTo>
                  <a:lnTo>
                    <a:pt x="379" y="489"/>
                  </a:lnTo>
                  <a:lnTo>
                    <a:pt x="380" y="486"/>
                  </a:lnTo>
                  <a:lnTo>
                    <a:pt x="385" y="479"/>
                  </a:lnTo>
                  <a:close/>
                  <a:moveTo>
                    <a:pt x="385" y="517"/>
                  </a:moveTo>
                  <a:lnTo>
                    <a:pt x="385" y="525"/>
                  </a:lnTo>
                  <a:lnTo>
                    <a:pt x="379" y="532"/>
                  </a:lnTo>
                  <a:lnTo>
                    <a:pt x="376" y="533"/>
                  </a:lnTo>
                  <a:lnTo>
                    <a:pt x="378" y="527"/>
                  </a:lnTo>
                  <a:lnTo>
                    <a:pt x="385" y="517"/>
                  </a:lnTo>
                  <a:close/>
                  <a:moveTo>
                    <a:pt x="385" y="557"/>
                  </a:moveTo>
                  <a:lnTo>
                    <a:pt x="385" y="564"/>
                  </a:lnTo>
                  <a:lnTo>
                    <a:pt x="380" y="569"/>
                  </a:lnTo>
                  <a:lnTo>
                    <a:pt x="378" y="569"/>
                  </a:lnTo>
                  <a:lnTo>
                    <a:pt x="380" y="565"/>
                  </a:lnTo>
                  <a:lnTo>
                    <a:pt x="385" y="557"/>
                  </a:lnTo>
                  <a:close/>
                  <a:moveTo>
                    <a:pt x="96" y="336"/>
                  </a:moveTo>
                  <a:lnTo>
                    <a:pt x="111" y="319"/>
                  </a:lnTo>
                  <a:lnTo>
                    <a:pt x="121" y="306"/>
                  </a:lnTo>
                  <a:lnTo>
                    <a:pt x="127" y="297"/>
                  </a:lnTo>
                  <a:lnTo>
                    <a:pt x="130" y="293"/>
                  </a:lnTo>
                  <a:lnTo>
                    <a:pt x="126" y="294"/>
                  </a:lnTo>
                  <a:lnTo>
                    <a:pt x="119" y="303"/>
                  </a:lnTo>
                  <a:lnTo>
                    <a:pt x="107" y="316"/>
                  </a:lnTo>
                  <a:lnTo>
                    <a:pt x="94" y="331"/>
                  </a:lnTo>
                  <a:lnTo>
                    <a:pt x="81" y="347"/>
                  </a:lnTo>
                  <a:lnTo>
                    <a:pt x="70" y="361"/>
                  </a:lnTo>
                  <a:lnTo>
                    <a:pt x="63" y="370"/>
                  </a:lnTo>
                  <a:lnTo>
                    <a:pt x="61" y="374"/>
                  </a:lnTo>
                  <a:lnTo>
                    <a:pt x="64" y="372"/>
                  </a:lnTo>
                  <a:lnTo>
                    <a:pt x="73" y="364"/>
                  </a:lnTo>
                  <a:lnTo>
                    <a:pt x="83" y="351"/>
                  </a:lnTo>
                  <a:lnTo>
                    <a:pt x="96" y="336"/>
                  </a:lnTo>
                  <a:close/>
                  <a:moveTo>
                    <a:pt x="190" y="227"/>
                  </a:moveTo>
                  <a:lnTo>
                    <a:pt x="204" y="210"/>
                  </a:lnTo>
                  <a:lnTo>
                    <a:pt x="215" y="197"/>
                  </a:lnTo>
                  <a:lnTo>
                    <a:pt x="223" y="187"/>
                  </a:lnTo>
                  <a:lnTo>
                    <a:pt x="226" y="183"/>
                  </a:lnTo>
                  <a:lnTo>
                    <a:pt x="222" y="185"/>
                  </a:lnTo>
                  <a:lnTo>
                    <a:pt x="214" y="193"/>
                  </a:lnTo>
                  <a:lnTo>
                    <a:pt x="201" y="205"/>
                  </a:lnTo>
                  <a:lnTo>
                    <a:pt x="187" y="222"/>
                  </a:lnTo>
                  <a:lnTo>
                    <a:pt x="172" y="239"/>
                  </a:lnTo>
                  <a:lnTo>
                    <a:pt x="162" y="253"/>
                  </a:lnTo>
                  <a:lnTo>
                    <a:pt x="155" y="262"/>
                  </a:lnTo>
                  <a:lnTo>
                    <a:pt x="152" y="267"/>
                  </a:lnTo>
                  <a:lnTo>
                    <a:pt x="156" y="265"/>
                  </a:lnTo>
                  <a:lnTo>
                    <a:pt x="164" y="256"/>
                  </a:lnTo>
                  <a:lnTo>
                    <a:pt x="176" y="243"/>
                  </a:lnTo>
                  <a:lnTo>
                    <a:pt x="190" y="227"/>
                  </a:lnTo>
                  <a:close/>
                  <a:moveTo>
                    <a:pt x="290" y="115"/>
                  </a:moveTo>
                  <a:lnTo>
                    <a:pt x="304" y="97"/>
                  </a:lnTo>
                  <a:lnTo>
                    <a:pt x="317" y="83"/>
                  </a:lnTo>
                  <a:lnTo>
                    <a:pt x="324" y="73"/>
                  </a:lnTo>
                  <a:lnTo>
                    <a:pt x="327" y="69"/>
                  </a:lnTo>
                  <a:lnTo>
                    <a:pt x="323" y="71"/>
                  </a:lnTo>
                  <a:lnTo>
                    <a:pt x="315" y="79"/>
                  </a:lnTo>
                  <a:lnTo>
                    <a:pt x="302" y="92"/>
                  </a:lnTo>
                  <a:lnTo>
                    <a:pt x="286" y="109"/>
                  </a:lnTo>
                  <a:lnTo>
                    <a:pt x="271" y="127"/>
                  </a:lnTo>
                  <a:lnTo>
                    <a:pt x="259" y="141"/>
                  </a:lnTo>
                  <a:lnTo>
                    <a:pt x="251" y="152"/>
                  </a:lnTo>
                  <a:lnTo>
                    <a:pt x="248" y="155"/>
                  </a:lnTo>
                  <a:lnTo>
                    <a:pt x="253" y="153"/>
                  </a:lnTo>
                  <a:lnTo>
                    <a:pt x="261" y="145"/>
                  </a:lnTo>
                  <a:lnTo>
                    <a:pt x="275" y="132"/>
                  </a:lnTo>
                  <a:lnTo>
                    <a:pt x="290" y="115"/>
                  </a:lnTo>
                  <a:close/>
                  <a:moveTo>
                    <a:pt x="70" y="372"/>
                  </a:moveTo>
                  <a:lnTo>
                    <a:pt x="57" y="387"/>
                  </a:lnTo>
                  <a:lnTo>
                    <a:pt x="48" y="400"/>
                  </a:lnTo>
                  <a:lnTo>
                    <a:pt x="41" y="410"/>
                  </a:lnTo>
                  <a:lnTo>
                    <a:pt x="39" y="413"/>
                  </a:lnTo>
                  <a:lnTo>
                    <a:pt x="42" y="411"/>
                  </a:lnTo>
                  <a:lnTo>
                    <a:pt x="50" y="404"/>
                  </a:lnTo>
                  <a:lnTo>
                    <a:pt x="61" y="392"/>
                  </a:lnTo>
                  <a:lnTo>
                    <a:pt x="74" y="376"/>
                  </a:lnTo>
                  <a:lnTo>
                    <a:pt x="86" y="361"/>
                  </a:lnTo>
                  <a:lnTo>
                    <a:pt x="96" y="348"/>
                  </a:lnTo>
                  <a:lnTo>
                    <a:pt x="102" y="338"/>
                  </a:lnTo>
                  <a:lnTo>
                    <a:pt x="105" y="335"/>
                  </a:lnTo>
                  <a:lnTo>
                    <a:pt x="101" y="337"/>
                  </a:lnTo>
                  <a:lnTo>
                    <a:pt x="94" y="344"/>
                  </a:lnTo>
                  <a:lnTo>
                    <a:pt x="83" y="356"/>
                  </a:lnTo>
                  <a:lnTo>
                    <a:pt x="70" y="372"/>
                  </a:lnTo>
                  <a:close/>
                  <a:moveTo>
                    <a:pt x="159" y="266"/>
                  </a:moveTo>
                  <a:lnTo>
                    <a:pt x="146" y="282"/>
                  </a:lnTo>
                  <a:lnTo>
                    <a:pt x="136" y="296"/>
                  </a:lnTo>
                  <a:lnTo>
                    <a:pt x="128" y="305"/>
                  </a:lnTo>
                  <a:lnTo>
                    <a:pt x="126" y="310"/>
                  </a:lnTo>
                  <a:lnTo>
                    <a:pt x="130" y="307"/>
                  </a:lnTo>
                  <a:lnTo>
                    <a:pt x="137" y="299"/>
                  </a:lnTo>
                  <a:lnTo>
                    <a:pt x="149" y="287"/>
                  </a:lnTo>
                  <a:lnTo>
                    <a:pt x="163" y="272"/>
                  </a:lnTo>
                  <a:lnTo>
                    <a:pt x="176" y="255"/>
                  </a:lnTo>
                  <a:lnTo>
                    <a:pt x="187" y="242"/>
                  </a:lnTo>
                  <a:lnTo>
                    <a:pt x="194" y="233"/>
                  </a:lnTo>
                  <a:lnTo>
                    <a:pt x="196" y="228"/>
                  </a:lnTo>
                  <a:lnTo>
                    <a:pt x="193" y="230"/>
                  </a:lnTo>
                  <a:lnTo>
                    <a:pt x="184" y="239"/>
                  </a:lnTo>
                  <a:lnTo>
                    <a:pt x="174" y="250"/>
                  </a:lnTo>
                  <a:lnTo>
                    <a:pt x="159" y="266"/>
                  </a:lnTo>
                  <a:close/>
                  <a:moveTo>
                    <a:pt x="254" y="158"/>
                  </a:moveTo>
                  <a:lnTo>
                    <a:pt x="240" y="174"/>
                  </a:lnTo>
                  <a:lnTo>
                    <a:pt x="228" y="187"/>
                  </a:lnTo>
                  <a:lnTo>
                    <a:pt x="221" y="198"/>
                  </a:lnTo>
                  <a:lnTo>
                    <a:pt x="219" y="202"/>
                  </a:lnTo>
                  <a:lnTo>
                    <a:pt x="222" y="200"/>
                  </a:lnTo>
                  <a:lnTo>
                    <a:pt x="231" y="192"/>
                  </a:lnTo>
                  <a:lnTo>
                    <a:pt x="242" y="179"/>
                  </a:lnTo>
                  <a:lnTo>
                    <a:pt x="258" y="162"/>
                  </a:lnTo>
                  <a:lnTo>
                    <a:pt x="272" y="146"/>
                  </a:lnTo>
                  <a:lnTo>
                    <a:pt x="283" y="133"/>
                  </a:lnTo>
                  <a:lnTo>
                    <a:pt x="291" y="122"/>
                  </a:lnTo>
                  <a:lnTo>
                    <a:pt x="294" y="119"/>
                  </a:lnTo>
                  <a:lnTo>
                    <a:pt x="290" y="121"/>
                  </a:lnTo>
                  <a:lnTo>
                    <a:pt x="280" y="128"/>
                  </a:lnTo>
                  <a:lnTo>
                    <a:pt x="269" y="141"/>
                  </a:lnTo>
                  <a:lnTo>
                    <a:pt x="254" y="158"/>
                  </a:lnTo>
                  <a:close/>
                  <a:moveTo>
                    <a:pt x="54" y="413"/>
                  </a:moveTo>
                  <a:lnTo>
                    <a:pt x="65" y="399"/>
                  </a:lnTo>
                  <a:lnTo>
                    <a:pt x="75" y="386"/>
                  </a:lnTo>
                  <a:lnTo>
                    <a:pt x="82" y="378"/>
                  </a:lnTo>
                  <a:lnTo>
                    <a:pt x="83" y="373"/>
                  </a:lnTo>
                  <a:lnTo>
                    <a:pt x="81" y="375"/>
                  </a:lnTo>
                  <a:lnTo>
                    <a:pt x="73" y="382"/>
                  </a:lnTo>
                  <a:lnTo>
                    <a:pt x="63" y="394"/>
                  </a:lnTo>
                  <a:lnTo>
                    <a:pt x="50" y="408"/>
                  </a:lnTo>
                  <a:lnTo>
                    <a:pt x="38" y="423"/>
                  </a:lnTo>
                  <a:lnTo>
                    <a:pt x="29" y="436"/>
                  </a:lnTo>
                  <a:lnTo>
                    <a:pt x="23" y="445"/>
                  </a:lnTo>
                  <a:lnTo>
                    <a:pt x="20" y="449"/>
                  </a:lnTo>
                  <a:lnTo>
                    <a:pt x="24" y="446"/>
                  </a:lnTo>
                  <a:lnTo>
                    <a:pt x="31" y="439"/>
                  </a:lnTo>
                  <a:lnTo>
                    <a:pt x="42" y="427"/>
                  </a:lnTo>
                  <a:lnTo>
                    <a:pt x="54" y="413"/>
                  </a:lnTo>
                  <a:close/>
                  <a:moveTo>
                    <a:pt x="139" y="312"/>
                  </a:moveTo>
                  <a:lnTo>
                    <a:pt x="152" y="297"/>
                  </a:lnTo>
                  <a:lnTo>
                    <a:pt x="162" y="284"/>
                  </a:lnTo>
                  <a:lnTo>
                    <a:pt x="169" y="274"/>
                  </a:lnTo>
                  <a:lnTo>
                    <a:pt x="171" y="271"/>
                  </a:lnTo>
                  <a:lnTo>
                    <a:pt x="168" y="273"/>
                  </a:lnTo>
                  <a:lnTo>
                    <a:pt x="159" y="280"/>
                  </a:lnTo>
                  <a:lnTo>
                    <a:pt x="149" y="292"/>
                  </a:lnTo>
                  <a:lnTo>
                    <a:pt x="136" y="307"/>
                  </a:lnTo>
                  <a:lnTo>
                    <a:pt x="122" y="323"/>
                  </a:lnTo>
                  <a:lnTo>
                    <a:pt x="113" y="336"/>
                  </a:lnTo>
                  <a:lnTo>
                    <a:pt x="106" y="344"/>
                  </a:lnTo>
                  <a:lnTo>
                    <a:pt x="103" y="349"/>
                  </a:lnTo>
                  <a:lnTo>
                    <a:pt x="107" y="347"/>
                  </a:lnTo>
                  <a:lnTo>
                    <a:pt x="114" y="340"/>
                  </a:lnTo>
                  <a:lnTo>
                    <a:pt x="126" y="328"/>
                  </a:lnTo>
                  <a:lnTo>
                    <a:pt x="139" y="312"/>
                  </a:lnTo>
                  <a:close/>
                  <a:moveTo>
                    <a:pt x="229" y="208"/>
                  </a:moveTo>
                  <a:lnTo>
                    <a:pt x="244" y="191"/>
                  </a:lnTo>
                  <a:lnTo>
                    <a:pt x="254" y="178"/>
                  </a:lnTo>
                  <a:lnTo>
                    <a:pt x="261" y="168"/>
                  </a:lnTo>
                  <a:lnTo>
                    <a:pt x="264" y="164"/>
                  </a:lnTo>
                  <a:lnTo>
                    <a:pt x="260" y="166"/>
                  </a:lnTo>
                  <a:lnTo>
                    <a:pt x="252" y="174"/>
                  </a:lnTo>
                  <a:lnTo>
                    <a:pt x="240" y="186"/>
                  </a:lnTo>
                  <a:lnTo>
                    <a:pt x="226" y="202"/>
                  </a:lnTo>
                  <a:lnTo>
                    <a:pt x="213" y="218"/>
                  </a:lnTo>
                  <a:lnTo>
                    <a:pt x="202" y="231"/>
                  </a:lnTo>
                  <a:lnTo>
                    <a:pt x="195" y="241"/>
                  </a:lnTo>
                  <a:lnTo>
                    <a:pt x="193" y="246"/>
                  </a:lnTo>
                  <a:lnTo>
                    <a:pt x="196" y="243"/>
                  </a:lnTo>
                  <a:lnTo>
                    <a:pt x="203" y="235"/>
                  </a:lnTo>
                  <a:lnTo>
                    <a:pt x="215" y="223"/>
                  </a:lnTo>
                  <a:lnTo>
                    <a:pt x="229" y="208"/>
                  </a:lnTo>
                  <a:close/>
                  <a:moveTo>
                    <a:pt x="327" y="98"/>
                  </a:moveTo>
                  <a:lnTo>
                    <a:pt x="341" y="82"/>
                  </a:lnTo>
                  <a:lnTo>
                    <a:pt x="353" y="69"/>
                  </a:lnTo>
                  <a:lnTo>
                    <a:pt x="360" y="58"/>
                  </a:lnTo>
                  <a:lnTo>
                    <a:pt x="362" y="54"/>
                  </a:lnTo>
                  <a:lnTo>
                    <a:pt x="359" y="57"/>
                  </a:lnTo>
                  <a:lnTo>
                    <a:pt x="349" y="64"/>
                  </a:lnTo>
                  <a:lnTo>
                    <a:pt x="338" y="77"/>
                  </a:lnTo>
                  <a:lnTo>
                    <a:pt x="322" y="92"/>
                  </a:lnTo>
                  <a:lnTo>
                    <a:pt x="308" y="110"/>
                  </a:lnTo>
                  <a:lnTo>
                    <a:pt x="296" y="123"/>
                  </a:lnTo>
                  <a:lnTo>
                    <a:pt x="289" y="134"/>
                  </a:lnTo>
                  <a:lnTo>
                    <a:pt x="286" y="138"/>
                  </a:lnTo>
                  <a:lnTo>
                    <a:pt x="290" y="136"/>
                  </a:lnTo>
                  <a:lnTo>
                    <a:pt x="298" y="128"/>
                  </a:lnTo>
                  <a:lnTo>
                    <a:pt x="311" y="115"/>
                  </a:lnTo>
                  <a:lnTo>
                    <a:pt x="327" y="98"/>
                  </a:lnTo>
                  <a:close/>
                  <a:moveTo>
                    <a:pt x="37" y="446"/>
                  </a:moveTo>
                  <a:lnTo>
                    <a:pt x="49" y="432"/>
                  </a:lnTo>
                  <a:lnTo>
                    <a:pt x="58" y="420"/>
                  </a:lnTo>
                  <a:lnTo>
                    <a:pt x="64" y="412"/>
                  </a:lnTo>
                  <a:lnTo>
                    <a:pt x="65" y="408"/>
                  </a:lnTo>
                  <a:lnTo>
                    <a:pt x="63" y="410"/>
                  </a:lnTo>
                  <a:lnTo>
                    <a:pt x="56" y="417"/>
                  </a:lnTo>
                  <a:lnTo>
                    <a:pt x="45" y="429"/>
                  </a:lnTo>
                  <a:lnTo>
                    <a:pt x="35" y="442"/>
                  </a:lnTo>
                  <a:lnTo>
                    <a:pt x="23" y="456"/>
                  </a:lnTo>
                  <a:lnTo>
                    <a:pt x="13" y="469"/>
                  </a:lnTo>
                  <a:lnTo>
                    <a:pt x="7" y="477"/>
                  </a:lnTo>
                  <a:lnTo>
                    <a:pt x="6" y="481"/>
                  </a:lnTo>
                  <a:lnTo>
                    <a:pt x="8" y="480"/>
                  </a:lnTo>
                  <a:lnTo>
                    <a:pt x="16" y="473"/>
                  </a:lnTo>
                  <a:lnTo>
                    <a:pt x="25" y="461"/>
                  </a:lnTo>
                  <a:lnTo>
                    <a:pt x="37" y="446"/>
                  </a:lnTo>
                  <a:close/>
                  <a:moveTo>
                    <a:pt x="115" y="344"/>
                  </a:moveTo>
                  <a:lnTo>
                    <a:pt x="103" y="360"/>
                  </a:lnTo>
                  <a:lnTo>
                    <a:pt x="93" y="372"/>
                  </a:lnTo>
                  <a:lnTo>
                    <a:pt x="87" y="381"/>
                  </a:lnTo>
                  <a:lnTo>
                    <a:pt x="86" y="385"/>
                  </a:lnTo>
                  <a:lnTo>
                    <a:pt x="88" y="382"/>
                  </a:lnTo>
                  <a:lnTo>
                    <a:pt x="95" y="375"/>
                  </a:lnTo>
                  <a:lnTo>
                    <a:pt x="106" y="364"/>
                  </a:lnTo>
                  <a:lnTo>
                    <a:pt x="119" y="350"/>
                  </a:lnTo>
                  <a:lnTo>
                    <a:pt x="131" y="335"/>
                  </a:lnTo>
                  <a:lnTo>
                    <a:pt x="140" y="322"/>
                  </a:lnTo>
                  <a:lnTo>
                    <a:pt x="147" y="313"/>
                  </a:lnTo>
                  <a:lnTo>
                    <a:pt x="149" y="310"/>
                  </a:lnTo>
                  <a:lnTo>
                    <a:pt x="146" y="311"/>
                  </a:lnTo>
                  <a:lnTo>
                    <a:pt x="139" y="318"/>
                  </a:lnTo>
                  <a:lnTo>
                    <a:pt x="128" y="330"/>
                  </a:lnTo>
                  <a:lnTo>
                    <a:pt x="115" y="344"/>
                  </a:lnTo>
                  <a:close/>
                  <a:moveTo>
                    <a:pt x="202" y="243"/>
                  </a:moveTo>
                  <a:lnTo>
                    <a:pt x="189" y="259"/>
                  </a:lnTo>
                  <a:lnTo>
                    <a:pt x="178" y="272"/>
                  </a:lnTo>
                  <a:lnTo>
                    <a:pt x="171" y="281"/>
                  </a:lnTo>
                  <a:lnTo>
                    <a:pt x="170" y="285"/>
                  </a:lnTo>
                  <a:lnTo>
                    <a:pt x="174" y="284"/>
                  </a:lnTo>
                  <a:lnTo>
                    <a:pt x="181" y="275"/>
                  </a:lnTo>
                  <a:lnTo>
                    <a:pt x="193" y="263"/>
                  </a:lnTo>
                  <a:lnTo>
                    <a:pt x="206" y="248"/>
                  </a:lnTo>
                  <a:lnTo>
                    <a:pt x="219" y="233"/>
                  </a:lnTo>
                  <a:lnTo>
                    <a:pt x="229" y="220"/>
                  </a:lnTo>
                  <a:lnTo>
                    <a:pt x="235" y="211"/>
                  </a:lnTo>
                  <a:lnTo>
                    <a:pt x="238" y="206"/>
                  </a:lnTo>
                  <a:lnTo>
                    <a:pt x="234" y="209"/>
                  </a:lnTo>
                  <a:lnTo>
                    <a:pt x="227" y="216"/>
                  </a:lnTo>
                  <a:lnTo>
                    <a:pt x="215" y="228"/>
                  </a:lnTo>
                  <a:lnTo>
                    <a:pt x="202" y="243"/>
                  </a:lnTo>
                  <a:close/>
                  <a:moveTo>
                    <a:pt x="295" y="138"/>
                  </a:moveTo>
                  <a:lnTo>
                    <a:pt x="280" y="154"/>
                  </a:lnTo>
                  <a:lnTo>
                    <a:pt x="269" y="167"/>
                  </a:lnTo>
                  <a:lnTo>
                    <a:pt x="261" y="177"/>
                  </a:lnTo>
                  <a:lnTo>
                    <a:pt x="260" y="181"/>
                  </a:lnTo>
                  <a:lnTo>
                    <a:pt x="264" y="179"/>
                  </a:lnTo>
                  <a:lnTo>
                    <a:pt x="272" y="172"/>
                  </a:lnTo>
                  <a:lnTo>
                    <a:pt x="284" y="159"/>
                  </a:lnTo>
                  <a:lnTo>
                    <a:pt x="298" y="143"/>
                  </a:lnTo>
                  <a:lnTo>
                    <a:pt x="311" y="128"/>
                  </a:lnTo>
                  <a:lnTo>
                    <a:pt x="323" y="114"/>
                  </a:lnTo>
                  <a:lnTo>
                    <a:pt x="330" y="104"/>
                  </a:lnTo>
                  <a:lnTo>
                    <a:pt x="333" y="101"/>
                  </a:lnTo>
                  <a:lnTo>
                    <a:pt x="329" y="102"/>
                  </a:lnTo>
                  <a:lnTo>
                    <a:pt x="321" y="110"/>
                  </a:lnTo>
                  <a:lnTo>
                    <a:pt x="309" y="122"/>
                  </a:lnTo>
                  <a:lnTo>
                    <a:pt x="295" y="138"/>
                  </a:lnTo>
                  <a:close/>
                  <a:moveTo>
                    <a:pt x="102" y="383"/>
                  </a:moveTo>
                  <a:lnTo>
                    <a:pt x="114" y="369"/>
                  </a:lnTo>
                  <a:lnTo>
                    <a:pt x="124" y="357"/>
                  </a:lnTo>
                  <a:lnTo>
                    <a:pt x="130" y="349"/>
                  </a:lnTo>
                  <a:lnTo>
                    <a:pt x="131" y="344"/>
                  </a:lnTo>
                  <a:lnTo>
                    <a:pt x="128" y="347"/>
                  </a:lnTo>
                  <a:lnTo>
                    <a:pt x="121" y="354"/>
                  </a:lnTo>
                  <a:lnTo>
                    <a:pt x="111" y="364"/>
                  </a:lnTo>
                  <a:lnTo>
                    <a:pt x="99" y="379"/>
                  </a:lnTo>
                  <a:lnTo>
                    <a:pt x="87" y="393"/>
                  </a:lnTo>
                  <a:lnTo>
                    <a:pt x="77" y="405"/>
                  </a:lnTo>
                  <a:lnTo>
                    <a:pt x="71" y="414"/>
                  </a:lnTo>
                  <a:lnTo>
                    <a:pt x="70" y="418"/>
                  </a:lnTo>
                  <a:lnTo>
                    <a:pt x="73" y="416"/>
                  </a:lnTo>
                  <a:lnTo>
                    <a:pt x="80" y="408"/>
                  </a:lnTo>
                  <a:lnTo>
                    <a:pt x="90" y="398"/>
                  </a:lnTo>
                  <a:lnTo>
                    <a:pt x="102" y="383"/>
                  </a:lnTo>
                  <a:close/>
                  <a:moveTo>
                    <a:pt x="185" y="286"/>
                  </a:moveTo>
                  <a:lnTo>
                    <a:pt x="197" y="272"/>
                  </a:lnTo>
                  <a:lnTo>
                    <a:pt x="208" y="259"/>
                  </a:lnTo>
                  <a:lnTo>
                    <a:pt x="214" y="250"/>
                  </a:lnTo>
                  <a:lnTo>
                    <a:pt x="216" y="246"/>
                  </a:lnTo>
                  <a:lnTo>
                    <a:pt x="213" y="248"/>
                  </a:lnTo>
                  <a:lnTo>
                    <a:pt x="206" y="255"/>
                  </a:lnTo>
                  <a:lnTo>
                    <a:pt x="195" y="266"/>
                  </a:lnTo>
                  <a:lnTo>
                    <a:pt x="182" y="281"/>
                  </a:lnTo>
                  <a:lnTo>
                    <a:pt x="169" y="296"/>
                  </a:lnTo>
                  <a:lnTo>
                    <a:pt x="159" y="309"/>
                  </a:lnTo>
                  <a:lnTo>
                    <a:pt x="153" y="317"/>
                  </a:lnTo>
                  <a:lnTo>
                    <a:pt x="151" y="322"/>
                  </a:lnTo>
                  <a:lnTo>
                    <a:pt x="155" y="319"/>
                  </a:lnTo>
                  <a:lnTo>
                    <a:pt x="162" y="312"/>
                  </a:lnTo>
                  <a:lnTo>
                    <a:pt x="172" y="300"/>
                  </a:lnTo>
                  <a:lnTo>
                    <a:pt x="185" y="286"/>
                  </a:lnTo>
                  <a:close/>
                  <a:moveTo>
                    <a:pt x="273" y="185"/>
                  </a:moveTo>
                  <a:lnTo>
                    <a:pt x="286" y="170"/>
                  </a:lnTo>
                  <a:lnTo>
                    <a:pt x="297" y="157"/>
                  </a:lnTo>
                  <a:lnTo>
                    <a:pt x="304" y="147"/>
                  </a:lnTo>
                  <a:lnTo>
                    <a:pt x="307" y="143"/>
                  </a:lnTo>
                  <a:lnTo>
                    <a:pt x="303" y="146"/>
                  </a:lnTo>
                  <a:lnTo>
                    <a:pt x="295" y="153"/>
                  </a:lnTo>
                  <a:lnTo>
                    <a:pt x="284" y="165"/>
                  </a:lnTo>
                  <a:lnTo>
                    <a:pt x="270" y="179"/>
                  </a:lnTo>
                  <a:lnTo>
                    <a:pt x="257" y="195"/>
                  </a:lnTo>
                  <a:lnTo>
                    <a:pt x="246" y="208"/>
                  </a:lnTo>
                  <a:lnTo>
                    <a:pt x="239" y="217"/>
                  </a:lnTo>
                  <a:lnTo>
                    <a:pt x="237" y="222"/>
                  </a:lnTo>
                  <a:lnTo>
                    <a:pt x="240" y="220"/>
                  </a:lnTo>
                  <a:lnTo>
                    <a:pt x="248" y="212"/>
                  </a:lnTo>
                  <a:lnTo>
                    <a:pt x="260" y="200"/>
                  </a:lnTo>
                  <a:lnTo>
                    <a:pt x="273" y="185"/>
                  </a:lnTo>
                  <a:close/>
                  <a:moveTo>
                    <a:pt x="89" y="414"/>
                  </a:moveTo>
                  <a:lnTo>
                    <a:pt x="100" y="401"/>
                  </a:lnTo>
                  <a:lnTo>
                    <a:pt x="109" y="389"/>
                  </a:lnTo>
                  <a:lnTo>
                    <a:pt x="115" y="381"/>
                  </a:lnTo>
                  <a:lnTo>
                    <a:pt x="117" y="378"/>
                  </a:lnTo>
                  <a:lnTo>
                    <a:pt x="114" y="379"/>
                  </a:lnTo>
                  <a:lnTo>
                    <a:pt x="107" y="386"/>
                  </a:lnTo>
                  <a:lnTo>
                    <a:pt x="98" y="397"/>
                  </a:lnTo>
                  <a:lnTo>
                    <a:pt x="86" y="410"/>
                  </a:lnTo>
                  <a:lnTo>
                    <a:pt x="75" y="423"/>
                  </a:lnTo>
                  <a:lnTo>
                    <a:pt x="65" y="435"/>
                  </a:lnTo>
                  <a:lnTo>
                    <a:pt x="60" y="443"/>
                  </a:lnTo>
                  <a:lnTo>
                    <a:pt x="58" y="448"/>
                  </a:lnTo>
                  <a:lnTo>
                    <a:pt x="61" y="445"/>
                  </a:lnTo>
                  <a:lnTo>
                    <a:pt x="68" y="439"/>
                  </a:lnTo>
                  <a:lnTo>
                    <a:pt x="77" y="429"/>
                  </a:lnTo>
                  <a:lnTo>
                    <a:pt x="89" y="414"/>
                  </a:lnTo>
                  <a:close/>
                  <a:moveTo>
                    <a:pt x="169" y="321"/>
                  </a:moveTo>
                  <a:lnTo>
                    <a:pt x="181" y="306"/>
                  </a:lnTo>
                  <a:lnTo>
                    <a:pt x="190" y="294"/>
                  </a:lnTo>
                  <a:lnTo>
                    <a:pt x="196" y="286"/>
                  </a:lnTo>
                  <a:lnTo>
                    <a:pt x="197" y="281"/>
                  </a:lnTo>
                  <a:lnTo>
                    <a:pt x="195" y="284"/>
                  </a:lnTo>
                  <a:lnTo>
                    <a:pt x="188" y="291"/>
                  </a:lnTo>
                  <a:lnTo>
                    <a:pt x="177" y="301"/>
                  </a:lnTo>
                  <a:lnTo>
                    <a:pt x="165" y="316"/>
                  </a:lnTo>
                  <a:lnTo>
                    <a:pt x="153" y="330"/>
                  </a:lnTo>
                  <a:lnTo>
                    <a:pt x="144" y="342"/>
                  </a:lnTo>
                  <a:lnTo>
                    <a:pt x="138" y="350"/>
                  </a:lnTo>
                  <a:lnTo>
                    <a:pt x="136" y="355"/>
                  </a:lnTo>
                  <a:lnTo>
                    <a:pt x="139" y="353"/>
                  </a:lnTo>
                  <a:lnTo>
                    <a:pt x="146" y="345"/>
                  </a:lnTo>
                  <a:lnTo>
                    <a:pt x="156" y="335"/>
                  </a:lnTo>
                  <a:lnTo>
                    <a:pt x="169" y="321"/>
                  </a:lnTo>
                  <a:close/>
                  <a:moveTo>
                    <a:pt x="250" y="218"/>
                  </a:moveTo>
                  <a:lnTo>
                    <a:pt x="237" y="233"/>
                  </a:lnTo>
                  <a:lnTo>
                    <a:pt x="227" y="246"/>
                  </a:lnTo>
                  <a:lnTo>
                    <a:pt x="220" y="254"/>
                  </a:lnTo>
                  <a:lnTo>
                    <a:pt x="219" y="259"/>
                  </a:lnTo>
                  <a:lnTo>
                    <a:pt x="221" y="256"/>
                  </a:lnTo>
                  <a:lnTo>
                    <a:pt x="229" y="249"/>
                  </a:lnTo>
                  <a:lnTo>
                    <a:pt x="240" y="239"/>
                  </a:lnTo>
                  <a:lnTo>
                    <a:pt x="253" y="223"/>
                  </a:lnTo>
                  <a:lnTo>
                    <a:pt x="266" y="209"/>
                  </a:lnTo>
                  <a:lnTo>
                    <a:pt x="276" y="196"/>
                  </a:lnTo>
                  <a:lnTo>
                    <a:pt x="283" y="187"/>
                  </a:lnTo>
                  <a:lnTo>
                    <a:pt x="284" y="183"/>
                  </a:lnTo>
                  <a:lnTo>
                    <a:pt x="280" y="185"/>
                  </a:lnTo>
                  <a:lnTo>
                    <a:pt x="273" y="192"/>
                  </a:lnTo>
                  <a:lnTo>
                    <a:pt x="263" y="203"/>
                  </a:lnTo>
                  <a:lnTo>
                    <a:pt x="250" y="218"/>
                  </a:lnTo>
                  <a:close/>
                  <a:moveTo>
                    <a:pt x="339" y="116"/>
                  </a:moveTo>
                  <a:lnTo>
                    <a:pt x="326" y="132"/>
                  </a:lnTo>
                  <a:lnTo>
                    <a:pt x="315" y="145"/>
                  </a:lnTo>
                  <a:lnTo>
                    <a:pt x="308" y="154"/>
                  </a:lnTo>
                  <a:lnTo>
                    <a:pt x="305" y="159"/>
                  </a:lnTo>
                  <a:lnTo>
                    <a:pt x="309" y="157"/>
                  </a:lnTo>
                  <a:lnTo>
                    <a:pt x="317" y="149"/>
                  </a:lnTo>
                  <a:lnTo>
                    <a:pt x="329" y="138"/>
                  </a:lnTo>
                  <a:lnTo>
                    <a:pt x="342" y="122"/>
                  </a:lnTo>
                  <a:lnTo>
                    <a:pt x="357" y="107"/>
                  </a:lnTo>
                  <a:lnTo>
                    <a:pt x="367" y="94"/>
                  </a:lnTo>
                  <a:lnTo>
                    <a:pt x="374" y="85"/>
                  </a:lnTo>
                  <a:lnTo>
                    <a:pt x="377" y="80"/>
                  </a:lnTo>
                  <a:lnTo>
                    <a:pt x="373" y="83"/>
                  </a:lnTo>
                  <a:lnTo>
                    <a:pt x="365" y="90"/>
                  </a:lnTo>
                  <a:lnTo>
                    <a:pt x="353" y="102"/>
                  </a:lnTo>
                  <a:lnTo>
                    <a:pt x="339" y="116"/>
                  </a:lnTo>
                  <a:close/>
                  <a:moveTo>
                    <a:pt x="80" y="443"/>
                  </a:moveTo>
                  <a:lnTo>
                    <a:pt x="90" y="429"/>
                  </a:lnTo>
                  <a:lnTo>
                    <a:pt x="99" y="418"/>
                  </a:lnTo>
                  <a:lnTo>
                    <a:pt x="103" y="410"/>
                  </a:lnTo>
                  <a:lnTo>
                    <a:pt x="106" y="406"/>
                  </a:lnTo>
                  <a:lnTo>
                    <a:pt x="102" y="408"/>
                  </a:lnTo>
                  <a:lnTo>
                    <a:pt x="96" y="414"/>
                  </a:lnTo>
                  <a:lnTo>
                    <a:pt x="87" y="424"/>
                  </a:lnTo>
                  <a:lnTo>
                    <a:pt x="76" y="437"/>
                  </a:lnTo>
                  <a:lnTo>
                    <a:pt x="65" y="451"/>
                  </a:lnTo>
                  <a:lnTo>
                    <a:pt x="57" y="462"/>
                  </a:lnTo>
                  <a:lnTo>
                    <a:pt x="51" y="470"/>
                  </a:lnTo>
                  <a:lnTo>
                    <a:pt x="50" y="474"/>
                  </a:lnTo>
                  <a:lnTo>
                    <a:pt x="58" y="465"/>
                  </a:lnTo>
                  <a:lnTo>
                    <a:pt x="80" y="443"/>
                  </a:lnTo>
                  <a:close/>
                  <a:moveTo>
                    <a:pt x="152" y="347"/>
                  </a:moveTo>
                  <a:lnTo>
                    <a:pt x="140" y="361"/>
                  </a:lnTo>
                  <a:lnTo>
                    <a:pt x="131" y="373"/>
                  </a:lnTo>
                  <a:lnTo>
                    <a:pt x="126" y="381"/>
                  </a:lnTo>
                  <a:lnTo>
                    <a:pt x="124" y="385"/>
                  </a:lnTo>
                  <a:lnTo>
                    <a:pt x="127" y="383"/>
                  </a:lnTo>
                  <a:lnTo>
                    <a:pt x="133" y="376"/>
                  </a:lnTo>
                  <a:lnTo>
                    <a:pt x="144" y="366"/>
                  </a:lnTo>
                  <a:lnTo>
                    <a:pt x="156" y="353"/>
                  </a:lnTo>
                  <a:lnTo>
                    <a:pt x="166" y="338"/>
                  </a:lnTo>
                  <a:lnTo>
                    <a:pt x="176" y="326"/>
                  </a:lnTo>
                  <a:lnTo>
                    <a:pt x="182" y="318"/>
                  </a:lnTo>
                  <a:lnTo>
                    <a:pt x="183" y="315"/>
                  </a:lnTo>
                  <a:lnTo>
                    <a:pt x="181" y="316"/>
                  </a:lnTo>
                  <a:lnTo>
                    <a:pt x="174" y="323"/>
                  </a:lnTo>
                  <a:lnTo>
                    <a:pt x="164" y="334"/>
                  </a:lnTo>
                  <a:lnTo>
                    <a:pt x="152" y="347"/>
                  </a:lnTo>
                  <a:close/>
                  <a:moveTo>
                    <a:pt x="237" y="259"/>
                  </a:moveTo>
                  <a:lnTo>
                    <a:pt x="248" y="244"/>
                  </a:lnTo>
                  <a:lnTo>
                    <a:pt x="258" y="231"/>
                  </a:lnTo>
                  <a:lnTo>
                    <a:pt x="264" y="223"/>
                  </a:lnTo>
                  <a:lnTo>
                    <a:pt x="266" y="220"/>
                  </a:lnTo>
                  <a:lnTo>
                    <a:pt x="263" y="221"/>
                  </a:lnTo>
                  <a:lnTo>
                    <a:pt x="256" y="228"/>
                  </a:lnTo>
                  <a:lnTo>
                    <a:pt x="245" y="239"/>
                  </a:lnTo>
                  <a:lnTo>
                    <a:pt x="233" y="253"/>
                  </a:lnTo>
                  <a:lnTo>
                    <a:pt x="220" y="267"/>
                  </a:lnTo>
                  <a:lnTo>
                    <a:pt x="210" y="279"/>
                  </a:lnTo>
                  <a:lnTo>
                    <a:pt x="204" y="288"/>
                  </a:lnTo>
                  <a:lnTo>
                    <a:pt x="202" y="292"/>
                  </a:lnTo>
                  <a:lnTo>
                    <a:pt x="206" y="291"/>
                  </a:lnTo>
                  <a:lnTo>
                    <a:pt x="213" y="284"/>
                  </a:lnTo>
                  <a:lnTo>
                    <a:pt x="223" y="273"/>
                  </a:lnTo>
                  <a:lnTo>
                    <a:pt x="237" y="259"/>
                  </a:lnTo>
                  <a:close/>
                  <a:moveTo>
                    <a:pt x="322" y="161"/>
                  </a:moveTo>
                  <a:lnTo>
                    <a:pt x="335" y="146"/>
                  </a:lnTo>
                  <a:lnTo>
                    <a:pt x="346" y="134"/>
                  </a:lnTo>
                  <a:lnTo>
                    <a:pt x="352" y="124"/>
                  </a:lnTo>
                  <a:lnTo>
                    <a:pt x="354" y="121"/>
                  </a:lnTo>
                  <a:lnTo>
                    <a:pt x="351" y="122"/>
                  </a:lnTo>
                  <a:lnTo>
                    <a:pt x="343" y="129"/>
                  </a:lnTo>
                  <a:lnTo>
                    <a:pt x="332" y="141"/>
                  </a:lnTo>
                  <a:lnTo>
                    <a:pt x="319" y="155"/>
                  </a:lnTo>
                  <a:lnTo>
                    <a:pt x="305" y="170"/>
                  </a:lnTo>
                  <a:lnTo>
                    <a:pt x="295" y="183"/>
                  </a:lnTo>
                  <a:lnTo>
                    <a:pt x="289" y="192"/>
                  </a:lnTo>
                  <a:lnTo>
                    <a:pt x="286" y="196"/>
                  </a:lnTo>
                  <a:lnTo>
                    <a:pt x="290" y="195"/>
                  </a:lnTo>
                  <a:lnTo>
                    <a:pt x="298" y="187"/>
                  </a:lnTo>
                  <a:lnTo>
                    <a:pt x="309" y="176"/>
                  </a:lnTo>
                  <a:lnTo>
                    <a:pt x="322" y="161"/>
                  </a:lnTo>
                  <a:close/>
                  <a:moveTo>
                    <a:pt x="73" y="468"/>
                  </a:moveTo>
                  <a:lnTo>
                    <a:pt x="92" y="444"/>
                  </a:lnTo>
                  <a:lnTo>
                    <a:pt x="98" y="432"/>
                  </a:lnTo>
                  <a:lnTo>
                    <a:pt x="95" y="435"/>
                  </a:lnTo>
                  <a:lnTo>
                    <a:pt x="89" y="441"/>
                  </a:lnTo>
                  <a:lnTo>
                    <a:pt x="80" y="450"/>
                  </a:lnTo>
                  <a:lnTo>
                    <a:pt x="69" y="462"/>
                  </a:lnTo>
                  <a:lnTo>
                    <a:pt x="60" y="475"/>
                  </a:lnTo>
                  <a:lnTo>
                    <a:pt x="51" y="486"/>
                  </a:lnTo>
                  <a:lnTo>
                    <a:pt x="45" y="494"/>
                  </a:lnTo>
                  <a:lnTo>
                    <a:pt x="44" y="498"/>
                  </a:lnTo>
                  <a:lnTo>
                    <a:pt x="54" y="489"/>
                  </a:lnTo>
                  <a:lnTo>
                    <a:pt x="73" y="468"/>
                  </a:lnTo>
                  <a:close/>
                  <a:moveTo>
                    <a:pt x="145" y="380"/>
                  </a:moveTo>
                  <a:lnTo>
                    <a:pt x="157" y="367"/>
                  </a:lnTo>
                  <a:lnTo>
                    <a:pt x="165" y="356"/>
                  </a:lnTo>
                  <a:lnTo>
                    <a:pt x="171" y="348"/>
                  </a:lnTo>
                  <a:lnTo>
                    <a:pt x="172" y="344"/>
                  </a:lnTo>
                  <a:lnTo>
                    <a:pt x="169" y="345"/>
                  </a:lnTo>
                  <a:lnTo>
                    <a:pt x="163" y="353"/>
                  </a:lnTo>
                  <a:lnTo>
                    <a:pt x="153" y="362"/>
                  </a:lnTo>
                  <a:lnTo>
                    <a:pt x="143" y="375"/>
                  </a:lnTo>
                  <a:lnTo>
                    <a:pt x="131" y="388"/>
                  </a:lnTo>
                  <a:lnTo>
                    <a:pt x="122" y="400"/>
                  </a:lnTo>
                  <a:lnTo>
                    <a:pt x="117" y="408"/>
                  </a:lnTo>
                  <a:lnTo>
                    <a:pt x="115" y="412"/>
                  </a:lnTo>
                  <a:lnTo>
                    <a:pt x="118" y="410"/>
                  </a:lnTo>
                  <a:lnTo>
                    <a:pt x="125" y="404"/>
                  </a:lnTo>
                  <a:lnTo>
                    <a:pt x="134" y="393"/>
                  </a:lnTo>
                  <a:lnTo>
                    <a:pt x="145" y="380"/>
                  </a:lnTo>
                  <a:close/>
                  <a:moveTo>
                    <a:pt x="222" y="291"/>
                  </a:moveTo>
                  <a:lnTo>
                    <a:pt x="234" y="277"/>
                  </a:lnTo>
                  <a:lnTo>
                    <a:pt x="244" y="265"/>
                  </a:lnTo>
                  <a:lnTo>
                    <a:pt x="250" y="256"/>
                  </a:lnTo>
                  <a:lnTo>
                    <a:pt x="252" y="253"/>
                  </a:lnTo>
                  <a:lnTo>
                    <a:pt x="248" y="254"/>
                  </a:lnTo>
                  <a:lnTo>
                    <a:pt x="241" y="261"/>
                  </a:lnTo>
                  <a:lnTo>
                    <a:pt x="232" y="271"/>
                  </a:lnTo>
                  <a:lnTo>
                    <a:pt x="220" y="285"/>
                  </a:lnTo>
                  <a:lnTo>
                    <a:pt x="208" y="298"/>
                  </a:lnTo>
                  <a:lnTo>
                    <a:pt x="199" y="310"/>
                  </a:lnTo>
                  <a:lnTo>
                    <a:pt x="193" y="318"/>
                  </a:lnTo>
                  <a:lnTo>
                    <a:pt x="191" y="323"/>
                  </a:lnTo>
                  <a:lnTo>
                    <a:pt x="194" y="321"/>
                  </a:lnTo>
                  <a:lnTo>
                    <a:pt x="201" y="315"/>
                  </a:lnTo>
                  <a:lnTo>
                    <a:pt x="210" y="304"/>
                  </a:lnTo>
                  <a:lnTo>
                    <a:pt x="222" y="291"/>
                  </a:lnTo>
                  <a:close/>
                  <a:moveTo>
                    <a:pt x="305" y="197"/>
                  </a:moveTo>
                  <a:lnTo>
                    <a:pt x="317" y="183"/>
                  </a:lnTo>
                  <a:lnTo>
                    <a:pt x="328" y="170"/>
                  </a:lnTo>
                  <a:lnTo>
                    <a:pt x="334" y="161"/>
                  </a:lnTo>
                  <a:lnTo>
                    <a:pt x="335" y="158"/>
                  </a:lnTo>
                  <a:lnTo>
                    <a:pt x="333" y="159"/>
                  </a:lnTo>
                  <a:lnTo>
                    <a:pt x="324" y="166"/>
                  </a:lnTo>
                  <a:lnTo>
                    <a:pt x="314" y="177"/>
                  </a:lnTo>
                  <a:lnTo>
                    <a:pt x="302" y="191"/>
                  </a:lnTo>
                  <a:lnTo>
                    <a:pt x="289" y="205"/>
                  </a:lnTo>
                  <a:lnTo>
                    <a:pt x="279" y="217"/>
                  </a:lnTo>
                  <a:lnTo>
                    <a:pt x="273" y="225"/>
                  </a:lnTo>
                  <a:lnTo>
                    <a:pt x="271" y="230"/>
                  </a:lnTo>
                  <a:lnTo>
                    <a:pt x="275" y="228"/>
                  </a:lnTo>
                  <a:lnTo>
                    <a:pt x="282" y="222"/>
                  </a:lnTo>
                  <a:lnTo>
                    <a:pt x="292" y="210"/>
                  </a:lnTo>
                  <a:lnTo>
                    <a:pt x="305" y="197"/>
                  </a:lnTo>
                  <a:close/>
                  <a:moveTo>
                    <a:pt x="69" y="489"/>
                  </a:moveTo>
                  <a:lnTo>
                    <a:pt x="87" y="467"/>
                  </a:lnTo>
                  <a:lnTo>
                    <a:pt x="93" y="456"/>
                  </a:lnTo>
                  <a:lnTo>
                    <a:pt x="84" y="463"/>
                  </a:lnTo>
                  <a:lnTo>
                    <a:pt x="65" y="484"/>
                  </a:lnTo>
                  <a:lnTo>
                    <a:pt x="49" y="507"/>
                  </a:lnTo>
                  <a:lnTo>
                    <a:pt x="42" y="518"/>
                  </a:lnTo>
                  <a:lnTo>
                    <a:pt x="44" y="517"/>
                  </a:lnTo>
                  <a:lnTo>
                    <a:pt x="50" y="511"/>
                  </a:lnTo>
                  <a:lnTo>
                    <a:pt x="60" y="502"/>
                  </a:lnTo>
                  <a:lnTo>
                    <a:pt x="69" y="489"/>
                  </a:lnTo>
                  <a:close/>
                  <a:moveTo>
                    <a:pt x="139" y="406"/>
                  </a:moveTo>
                  <a:lnTo>
                    <a:pt x="150" y="393"/>
                  </a:lnTo>
                  <a:lnTo>
                    <a:pt x="158" y="382"/>
                  </a:lnTo>
                  <a:lnTo>
                    <a:pt x="163" y="374"/>
                  </a:lnTo>
                  <a:lnTo>
                    <a:pt x="165" y="370"/>
                  </a:lnTo>
                  <a:lnTo>
                    <a:pt x="162" y="373"/>
                  </a:lnTo>
                  <a:lnTo>
                    <a:pt x="156" y="379"/>
                  </a:lnTo>
                  <a:lnTo>
                    <a:pt x="146" y="388"/>
                  </a:lnTo>
                  <a:lnTo>
                    <a:pt x="136" y="400"/>
                  </a:lnTo>
                  <a:lnTo>
                    <a:pt x="125" y="413"/>
                  </a:lnTo>
                  <a:lnTo>
                    <a:pt x="117" y="424"/>
                  </a:lnTo>
                  <a:lnTo>
                    <a:pt x="112" y="432"/>
                  </a:lnTo>
                  <a:lnTo>
                    <a:pt x="111" y="436"/>
                  </a:lnTo>
                  <a:lnTo>
                    <a:pt x="113" y="435"/>
                  </a:lnTo>
                  <a:lnTo>
                    <a:pt x="119" y="429"/>
                  </a:lnTo>
                  <a:lnTo>
                    <a:pt x="128" y="418"/>
                  </a:lnTo>
                  <a:lnTo>
                    <a:pt x="139" y="406"/>
                  </a:lnTo>
                  <a:close/>
                  <a:moveTo>
                    <a:pt x="213" y="319"/>
                  </a:moveTo>
                  <a:lnTo>
                    <a:pt x="225" y="306"/>
                  </a:lnTo>
                  <a:lnTo>
                    <a:pt x="233" y="294"/>
                  </a:lnTo>
                  <a:lnTo>
                    <a:pt x="239" y="286"/>
                  </a:lnTo>
                  <a:lnTo>
                    <a:pt x="240" y="282"/>
                  </a:lnTo>
                  <a:lnTo>
                    <a:pt x="238" y="284"/>
                  </a:lnTo>
                  <a:lnTo>
                    <a:pt x="231" y="291"/>
                  </a:lnTo>
                  <a:lnTo>
                    <a:pt x="221" y="300"/>
                  </a:lnTo>
                  <a:lnTo>
                    <a:pt x="209" y="313"/>
                  </a:lnTo>
                  <a:lnTo>
                    <a:pt x="199" y="326"/>
                  </a:lnTo>
                  <a:lnTo>
                    <a:pt x="189" y="338"/>
                  </a:lnTo>
                  <a:lnTo>
                    <a:pt x="184" y="347"/>
                  </a:lnTo>
                  <a:lnTo>
                    <a:pt x="182" y="350"/>
                  </a:lnTo>
                  <a:lnTo>
                    <a:pt x="185" y="349"/>
                  </a:lnTo>
                  <a:lnTo>
                    <a:pt x="193" y="342"/>
                  </a:lnTo>
                  <a:lnTo>
                    <a:pt x="202" y="332"/>
                  </a:lnTo>
                  <a:lnTo>
                    <a:pt x="213" y="319"/>
                  </a:lnTo>
                  <a:close/>
                  <a:moveTo>
                    <a:pt x="289" y="223"/>
                  </a:moveTo>
                  <a:lnTo>
                    <a:pt x="277" y="236"/>
                  </a:lnTo>
                  <a:lnTo>
                    <a:pt x="267" y="248"/>
                  </a:lnTo>
                  <a:lnTo>
                    <a:pt x="261" y="258"/>
                  </a:lnTo>
                  <a:lnTo>
                    <a:pt x="259" y="261"/>
                  </a:lnTo>
                  <a:lnTo>
                    <a:pt x="263" y="260"/>
                  </a:lnTo>
                  <a:lnTo>
                    <a:pt x="270" y="253"/>
                  </a:lnTo>
                  <a:lnTo>
                    <a:pt x="279" y="242"/>
                  </a:lnTo>
                  <a:lnTo>
                    <a:pt x="292" y="229"/>
                  </a:lnTo>
                  <a:lnTo>
                    <a:pt x="304" y="215"/>
                  </a:lnTo>
                  <a:lnTo>
                    <a:pt x="314" y="203"/>
                  </a:lnTo>
                  <a:lnTo>
                    <a:pt x="320" y="195"/>
                  </a:lnTo>
                  <a:lnTo>
                    <a:pt x="321" y="191"/>
                  </a:lnTo>
                  <a:lnTo>
                    <a:pt x="317" y="192"/>
                  </a:lnTo>
                  <a:lnTo>
                    <a:pt x="310" y="199"/>
                  </a:lnTo>
                  <a:lnTo>
                    <a:pt x="301" y="210"/>
                  </a:lnTo>
                  <a:lnTo>
                    <a:pt x="289" y="223"/>
                  </a:lnTo>
                  <a:close/>
                  <a:moveTo>
                    <a:pt x="92" y="476"/>
                  </a:moveTo>
                  <a:lnTo>
                    <a:pt x="89" y="477"/>
                  </a:lnTo>
                  <a:lnTo>
                    <a:pt x="83" y="483"/>
                  </a:lnTo>
                  <a:lnTo>
                    <a:pt x="75" y="493"/>
                  </a:lnTo>
                  <a:lnTo>
                    <a:pt x="65" y="503"/>
                  </a:lnTo>
                  <a:lnTo>
                    <a:pt x="49" y="526"/>
                  </a:lnTo>
                  <a:lnTo>
                    <a:pt x="43" y="537"/>
                  </a:lnTo>
                  <a:lnTo>
                    <a:pt x="45" y="536"/>
                  </a:lnTo>
                  <a:lnTo>
                    <a:pt x="51" y="530"/>
                  </a:lnTo>
                  <a:lnTo>
                    <a:pt x="60" y="520"/>
                  </a:lnTo>
                  <a:lnTo>
                    <a:pt x="69" y="509"/>
                  </a:lnTo>
                  <a:lnTo>
                    <a:pt x="86" y="487"/>
                  </a:lnTo>
                  <a:lnTo>
                    <a:pt x="92" y="476"/>
                  </a:lnTo>
                  <a:close/>
                  <a:moveTo>
                    <a:pt x="136" y="429"/>
                  </a:moveTo>
                  <a:lnTo>
                    <a:pt x="146" y="417"/>
                  </a:lnTo>
                  <a:lnTo>
                    <a:pt x="153" y="406"/>
                  </a:lnTo>
                  <a:lnTo>
                    <a:pt x="159" y="398"/>
                  </a:lnTo>
                  <a:lnTo>
                    <a:pt x="161" y="394"/>
                  </a:lnTo>
                  <a:lnTo>
                    <a:pt x="158" y="397"/>
                  </a:lnTo>
                  <a:lnTo>
                    <a:pt x="151" y="402"/>
                  </a:lnTo>
                  <a:lnTo>
                    <a:pt x="143" y="411"/>
                  </a:lnTo>
                  <a:lnTo>
                    <a:pt x="132" y="424"/>
                  </a:lnTo>
                  <a:lnTo>
                    <a:pt x="122" y="436"/>
                  </a:lnTo>
                  <a:lnTo>
                    <a:pt x="114" y="446"/>
                  </a:lnTo>
                  <a:lnTo>
                    <a:pt x="109" y="454"/>
                  </a:lnTo>
                  <a:lnTo>
                    <a:pt x="108" y="457"/>
                  </a:lnTo>
                  <a:lnTo>
                    <a:pt x="111" y="456"/>
                  </a:lnTo>
                  <a:lnTo>
                    <a:pt x="117" y="450"/>
                  </a:lnTo>
                  <a:lnTo>
                    <a:pt x="125" y="441"/>
                  </a:lnTo>
                  <a:lnTo>
                    <a:pt x="136" y="429"/>
                  </a:lnTo>
                  <a:close/>
                  <a:moveTo>
                    <a:pt x="203" y="340"/>
                  </a:moveTo>
                  <a:lnTo>
                    <a:pt x="193" y="353"/>
                  </a:lnTo>
                  <a:lnTo>
                    <a:pt x="184" y="363"/>
                  </a:lnTo>
                  <a:lnTo>
                    <a:pt x="178" y="372"/>
                  </a:lnTo>
                  <a:lnTo>
                    <a:pt x="177" y="375"/>
                  </a:lnTo>
                  <a:lnTo>
                    <a:pt x="181" y="373"/>
                  </a:lnTo>
                  <a:lnTo>
                    <a:pt x="187" y="367"/>
                  </a:lnTo>
                  <a:lnTo>
                    <a:pt x="196" y="357"/>
                  </a:lnTo>
                  <a:lnTo>
                    <a:pt x="207" y="345"/>
                  </a:lnTo>
                  <a:lnTo>
                    <a:pt x="218" y="332"/>
                  </a:lnTo>
                  <a:lnTo>
                    <a:pt x="226" y="322"/>
                  </a:lnTo>
                  <a:lnTo>
                    <a:pt x="232" y="313"/>
                  </a:lnTo>
                  <a:lnTo>
                    <a:pt x="233" y="310"/>
                  </a:lnTo>
                  <a:lnTo>
                    <a:pt x="231" y="311"/>
                  </a:lnTo>
                  <a:lnTo>
                    <a:pt x="223" y="317"/>
                  </a:lnTo>
                  <a:lnTo>
                    <a:pt x="214" y="326"/>
                  </a:lnTo>
                  <a:lnTo>
                    <a:pt x="203" y="340"/>
                  </a:lnTo>
                  <a:close/>
                  <a:moveTo>
                    <a:pt x="278" y="252"/>
                  </a:moveTo>
                  <a:lnTo>
                    <a:pt x="267" y="266"/>
                  </a:lnTo>
                  <a:lnTo>
                    <a:pt x="258" y="277"/>
                  </a:lnTo>
                  <a:lnTo>
                    <a:pt x="252" y="285"/>
                  </a:lnTo>
                  <a:lnTo>
                    <a:pt x="251" y="288"/>
                  </a:lnTo>
                  <a:lnTo>
                    <a:pt x="254" y="287"/>
                  </a:lnTo>
                  <a:lnTo>
                    <a:pt x="260" y="281"/>
                  </a:lnTo>
                  <a:lnTo>
                    <a:pt x="271" y="271"/>
                  </a:lnTo>
                  <a:lnTo>
                    <a:pt x="283" y="258"/>
                  </a:lnTo>
                  <a:lnTo>
                    <a:pt x="294" y="244"/>
                  </a:lnTo>
                  <a:lnTo>
                    <a:pt x="303" y="234"/>
                  </a:lnTo>
                  <a:lnTo>
                    <a:pt x="308" y="225"/>
                  </a:lnTo>
                  <a:lnTo>
                    <a:pt x="310" y="222"/>
                  </a:lnTo>
                  <a:lnTo>
                    <a:pt x="307" y="223"/>
                  </a:lnTo>
                  <a:lnTo>
                    <a:pt x="300" y="229"/>
                  </a:lnTo>
                  <a:lnTo>
                    <a:pt x="290" y="240"/>
                  </a:lnTo>
                  <a:lnTo>
                    <a:pt x="278" y="252"/>
                  </a:lnTo>
                  <a:close/>
                  <a:moveTo>
                    <a:pt x="71" y="526"/>
                  </a:moveTo>
                  <a:lnTo>
                    <a:pt x="88" y="505"/>
                  </a:lnTo>
                  <a:lnTo>
                    <a:pt x="94" y="494"/>
                  </a:lnTo>
                  <a:lnTo>
                    <a:pt x="92" y="495"/>
                  </a:lnTo>
                  <a:lnTo>
                    <a:pt x="86" y="501"/>
                  </a:lnTo>
                  <a:lnTo>
                    <a:pt x="77" y="509"/>
                  </a:lnTo>
                  <a:lnTo>
                    <a:pt x="68" y="520"/>
                  </a:lnTo>
                  <a:lnTo>
                    <a:pt x="52" y="541"/>
                  </a:lnTo>
                  <a:lnTo>
                    <a:pt x="46" y="552"/>
                  </a:lnTo>
                  <a:lnTo>
                    <a:pt x="49" y="551"/>
                  </a:lnTo>
                  <a:lnTo>
                    <a:pt x="55" y="545"/>
                  </a:lnTo>
                  <a:lnTo>
                    <a:pt x="62" y="537"/>
                  </a:lnTo>
                  <a:lnTo>
                    <a:pt x="71" y="526"/>
                  </a:lnTo>
                  <a:close/>
                  <a:moveTo>
                    <a:pt x="159" y="416"/>
                  </a:moveTo>
                  <a:lnTo>
                    <a:pt x="157" y="417"/>
                  </a:lnTo>
                  <a:lnTo>
                    <a:pt x="151" y="423"/>
                  </a:lnTo>
                  <a:lnTo>
                    <a:pt x="143" y="431"/>
                  </a:lnTo>
                  <a:lnTo>
                    <a:pt x="132" y="443"/>
                  </a:lnTo>
                  <a:lnTo>
                    <a:pt x="122" y="455"/>
                  </a:lnTo>
                  <a:lnTo>
                    <a:pt x="115" y="465"/>
                  </a:lnTo>
                  <a:lnTo>
                    <a:pt x="111" y="473"/>
                  </a:lnTo>
                  <a:lnTo>
                    <a:pt x="109" y="476"/>
                  </a:lnTo>
                  <a:lnTo>
                    <a:pt x="112" y="475"/>
                  </a:lnTo>
                  <a:lnTo>
                    <a:pt x="118" y="469"/>
                  </a:lnTo>
                  <a:lnTo>
                    <a:pt x="126" y="460"/>
                  </a:lnTo>
                  <a:lnTo>
                    <a:pt x="136" y="449"/>
                  </a:lnTo>
                  <a:lnTo>
                    <a:pt x="145" y="437"/>
                  </a:lnTo>
                  <a:lnTo>
                    <a:pt x="153" y="426"/>
                  </a:lnTo>
                  <a:lnTo>
                    <a:pt x="158" y="419"/>
                  </a:lnTo>
                  <a:lnTo>
                    <a:pt x="159" y="416"/>
                  </a:lnTo>
                  <a:close/>
                  <a:moveTo>
                    <a:pt x="228" y="334"/>
                  </a:moveTo>
                  <a:lnTo>
                    <a:pt x="226" y="336"/>
                  </a:lnTo>
                  <a:lnTo>
                    <a:pt x="220" y="341"/>
                  </a:lnTo>
                  <a:lnTo>
                    <a:pt x="210" y="350"/>
                  </a:lnTo>
                  <a:lnTo>
                    <a:pt x="200" y="362"/>
                  </a:lnTo>
                  <a:lnTo>
                    <a:pt x="190" y="375"/>
                  </a:lnTo>
                  <a:lnTo>
                    <a:pt x="182" y="386"/>
                  </a:lnTo>
                  <a:lnTo>
                    <a:pt x="177" y="393"/>
                  </a:lnTo>
                  <a:lnTo>
                    <a:pt x="175" y="397"/>
                  </a:lnTo>
                  <a:lnTo>
                    <a:pt x="178" y="395"/>
                  </a:lnTo>
                  <a:lnTo>
                    <a:pt x="184" y="389"/>
                  </a:lnTo>
                  <a:lnTo>
                    <a:pt x="193" y="380"/>
                  </a:lnTo>
                  <a:lnTo>
                    <a:pt x="203" y="368"/>
                  </a:lnTo>
                  <a:lnTo>
                    <a:pt x="214" y="356"/>
                  </a:lnTo>
                  <a:lnTo>
                    <a:pt x="222" y="345"/>
                  </a:lnTo>
                  <a:lnTo>
                    <a:pt x="227" y="338"/>
                  </a:lnTo>
                  <a:lnTo>
                    <a:pt x="228" y="334"/>
                  </a:lnTo>
                  <a:close/>
                  <a:moveTo>
                    <a:pt x="272" y="279"/>
                  </a:moveTo>
                  <a:lnTo>
                    <a:pt x="261" y="292"/>
                  </a:lnTo>
                  <a:lnTo>
                    <a:pt x="253" y="303"/>
                  </a:lnTo>
                  <a:lnTo>
                    <a:pt x="247" y="310"/>
                  </a:lnTo>
                  <a:lnTo>
                    <a:pt x="246" y="315"/>
                  </a:lnTo>
                  <a:lnTo>
                    <a:pt x="248" y="312"/>
                  </a:lnTo>
                  <a:lnTo>
                    <a:pt x="256" y="306"/>
                  </a:lnTo>
                  <a:lnTo>
                    <a:pt x="265" y="297"/>
                  </a:lnTo>
                  <a:lnTo>
                    <a:pt x="276" y="285"/>
                  </a:lnTo>
                  <a:lnTo>
                    <a:pt x="286" y="272"/>
                  </a:lnTo>
                  <a:lnTo>
                    <a:pt x="296" y="261"/>
                  </a:lnTo>
                  <a:lnTo>
                    <a:pt x="301" y="253"/>
                  </a:lnTo>
                  <a:lnTo>
                    <a:pt x="303" y="249"/>
                  </a:lnTo>
                  <a:lnTo>
                    <a:pt x="300" y="250"/>
                  </a:lnTo>
                  <a:lnTo>
                    <a:pt x="292" y="256"/>
                  </a:lnTo>
                  <a:lnTo>
                    <a:pt x="284" y="266"/>
                  </a:lnTo>
                  <a:lnTo>
                    <a:pt x="272" y="279"/>
                  </a:lnTo>
                  <a:close/>
                  <a:moveTo>
                    <a:pt x="349" y="191"/>
                  </a:moveTo>
                  <a:lnTo>
                    <a:pt x="338" y="205"/>
                  </a:lnTo>
                  <a:lnTo>
                    <a:pt x="328" y="216"/>
                  </a:lnTo>
                  <a:lnTo>
                    <a:pt x="322" y="224"/>
                  </a:lnTo>
                  <a:lnTo>
                    <a:pt x="321" y="229"/>
                  </a:lnTo>
                  <a:lnTo>
                    <a:pt x="324" y="227"/>
                  </a:lnTo>
                  <a:lnTo>
                    <a:pt x="332" y="221"/>
                  </a:lnTo>
                  <a:lnTo>
                    <a:pt x="341" y="211"/>
                  </a:lnTo>
                  <a:lnTo>
                    <a:pt x="353" y="198"/>
                  </a:lnTo>
                  <a:lnTo>
                    <a:pt x="365" y="184"/>
                  </a:lnTo>
                  <a:lnTo>
                    <a:pt x="373" y="173"/>
                  </a:lnTo>
                  <a:lnTo>
                    <a:pt x="379" y="165"/>
                  </a:lnTo>
                  <a:lnTo>
                    <a:pt x="381" y="161"/>
                  </a:lnTo>
                  <a:lnTo>
                    <a:pt x="378" y="162"/>
                  </a:lnTo>
                  <a:lnTo>
                    <a:pt x="371" y="168"/>
                  </a:lnTo>
                  <a:lnTo>
                    <a:pt x="361" y="179"/>
                  </a:lnTo>
                  <a:lnTo>
                    <a:pt x="349" y="191"/>
                  </a:lnTo>
                  <a:close/>
                  <a:moveTo>
                    <a:pt x="99" y="509"/>
                  </a:moveTo>
                  <a:lnTo>
                    <a:pt x="96" y="511"/>
                  </a:lnTo>
                  <a:lnTo>
                    <a:pt x="90" y="517"/>
                  </a:lnTo>
                  <a:lnTo>
                    <a:pt x="83" y="524"/>
                  </a:lnTo>
                  <a:lnTo>
                    <a:pt x="74" y="534"/>
                  </a:lnTo>
                  <a:lnTo>
                    <a:pt x="58" y="556"/>
                  </a:lnTo>
                  <a:lnTo>
                    <a:pt x="52" y="565"/>
                  </a:lnTo>
                  <a:lnTo>
                    <a:pt x="55" y="564"/>
                  </a:lnTo>
                  <a:lnTo>
                    <a:pt x="61" y="559"/>
                  </a:lnTo>
                  <a:lnTo>
                    <a:pt x="68" y="551"/>
                  </a:lnTo>
                  <a:lnTo>
                    <a:pt x="77" y="540"/>
                  </a:lnTo>
                  <a:lnTo>
                    <a:pt x="86" y="530"/>
                  </a:lnTo>
                  <a:lnTo>
                    <a:pt x="93" y="520"/>
                  </a:lnTo>
                  <a:lnTo>
                    <a:pt x="98" y="513"/>
                  </a:lnTo>
                  <a:lnTo>
                    <a:pt x="99" y="509"/>
                  </a:lnTo>
                  <a:close/>
                  <a:moveTo>
                    <a:pt x="139" y="465"/>
                  </a:moveTo>
                  <a:lnTo>
                    <a:pt x="147" y="455"/>
                  </a:lnTo>
                  <a:lnTo>
                    <a:pt x="155" y="445"/>
                  </a:lnTo>
                  <a:lnTo>
                    <a:pt x="159" y="438"/>
                  </a:lnTo>
                  <a:lnTo>
                    <a:pt x="161" y="435"/>
                  </a:lnTo>
                  <a:lnTo>
                    <a:pt x="158" y="436"/>
                  </a:lnTo>
                  <a:lnTo>
                    <a:pt x="152" y="441"/>
                  </a:lnTo>
                  <a:lnTo>
                    <a:pt x="145" y="450"/>
                  </a:lnTo>
                  <a:lnTo>
                    <a:pt x="136" y="461"/>
                  </a:lnTo>
                  <a:lnTo>
                    <a:pt x="119" y="482"/>
                  </a:lnTo>
                  <a:lnTo>
                    <a:pt x="113" y="492"/>
                  </a:lnTo>
                  <a:lnTo>
                    <a:pt x="115" y="490"/>
                  </a:lnTo>
                  <a:lnTo>
                    <a:pt x="121" y="486"/>
                  </a:lnTo>
                  <a:lnTo>
                    <a:pt x="130" y="477"/>
                  </a:lnTo>
                  <a:lnTo>
                    <a:pt x="139" y="465"/>
                  </a:lnTo>
                  <a:close/>
                  <a:moveTo>
                    <a:pt x="203" y="388"/>
                  </a:moveTo>
                  <a:lnTo>
                    <a:pt x="214" y="376"/>
                  </a:lnTo>
                  <a:lnTo>
                    <a:pt x="221" y="367"/>
                  </a:lnTo>
                  <a:lnTo>
                    <a:pt x="226" y="360"/>
                  </a:lnTo>
                  <a:lnTo>
                    <a:pt x="228" y="356"/>
                  </a:lnTo>
                  <a:lnTo>
                    <a:pt x="225" y="357"/>
                  </a:lnTo>
                  <a:lnTo>
                    <a:pt x="219" y="362"/>
                  </a:lnTo>
                  <a:lnTo>
                    <a:pt x="210" y="372"/>
                  </a:lnTo>
                  <a:lnTo>
                    <a:pt x="200" y="383"/>
                  </a:lnTo>
                  <a:lnTo>
                    <a:pt x="190" y="395"/>
                  </a:lnTo>
                  <a:lnTo>
                    <a:pt x="183" y="405"/>
                  </a:lnTo>
                  <a:lnTo>
                    <a:pt x="178" y="412"/>
                  </a:lnTo>
                  <a:lnTo>
                    <a:pt x="176" y="416"/>
                  </a:lnTo>
                  <a:lnTo>
                    <a:pt x="180" y="414"/>
                  </a:lnTo>
                  <a:lnTo>
                    <a:pt x="185" y="410"/>
                  </a:lnTo>
                  <a:lnTo>
                    <a:pt x="194" y="400"/>
                  </a:lnTo>
                  <a:lnTo>
                    <a:pt x="203" y="388"/>
                  </a:lnTo>
                  <a:close/>
                  <a:moveTo>
                    <a:pt x="270" y="303"/>
                  </a:moveTo>
                  <a:lnTo>
                    <a:pt x="259" y="315"/>
                  </a:lnTo>
                  <a:lnTo>
                    <a:pt x="251" y="325"/>
                  </a:lnTo>
                  <a:lnTo>
                    <a:pt x="246" y="334"/>
                  </a:lnTo>
                  <a:lnTo>
                    <a:pt x="244" y="337"/>
                  </a:lnTo>
                  <a:lnTo>
                    <a:pt x="247" y="336"/>
                  </a:lnTo>
                  <a:lnTo>
                    <a:pt x="253" y="330"/>
                  </a:lnTo>
                  <a:lnTo>
                    <a:pt x="263" y="321"/>
                  </a:lnTo>
                  <a:lnTo>
                    <a:pt x="273" y="309"/>
                  </a:lnTo>
                  <a:lnTo>
                    <a:pt x="284" y="296"/>
                  </a:lnTo>
                  <a:lnTo>
                    <a:pt x="291" y="286"/>
                  </a:lnTo>
                  <a:lnTo>
                    <a:pt x="297" y="278"/>
                  </a:lnTo>
                  <a:lnTo>
                    <a:pt x="298" y="274"/>
                  </a:lnTo>
                  <a:lnTo>
                    <a:pt x="296" y="275"/>
                  </a:lnTo>
                  <a:lnTo>
                    <a:pt x="289" y="281"/>
                  </a:lnTo>
                  <a:lnTo>
                    <a:pt x="280" y="291"/>
                  </a:lnTo>
                  <a:lnTo>
                    <a:pt x="270" y="303"/>
                  </a:lnTo>
                  <a:close/>
                  <a:moveTo>
                    <a:pt x="342" y="218"/>
                  </a:moveTo>
                  <a:lnTo>
                    <a:pt x="332" y="231"/>
                  </a:lnTo>
                  <a:lnTo>
                    <a:pt x="323" y="242"/>
                  </a:lnTo>
                  <a:lnTo>
                    <a:pt x="317" y="250"/>
                  </a:lnTo>
                  <a:lnTo>
                    <a:pt x="316" y="254"/>
                  </a:lnTo>
                  <a:lnTo>
                    <a:pt x="319" y="253"/>
                  </a:lnTo>
                  <a:lnTo>
                    <a:pt x="326" y="247"/>
                  </a:lnTo>
                  <a:lnTo>
                    <a:pt x="335" y="237"/>
                  </a:lnTo>
                  <a:lnTo>
                    <a:pt x="347" y="224"/>
                  </a:lnTo>
                  <a:lnTo>
                    <a:pt x="358" y="212"/>
                  </a:lnTo>
                  <a:lnTo>
                    <a:pt x="366" y="200"/>
                  </a:lnTo>
                  <a:lnTo>
                    <a:pt x="372" y="193"/>
                  </a:lnTo>
                  <a:lnTo>
                    <a:pt x="373" y="190"/>
                  </a:lnTo>
                  <a:lnTo>
                    <a:pt x="371" y="191"/>
                  </a:lnTo>
                  <a:lnTo>
                    <a:pt x="364" y="197"/>
                  </a:lnTo>
                  <a:lnTo>
                    <a:pt x="354" y="206"/>
                  </a:lnTo>
                  <a:lnTo>
                    <a:pt x="342" y="218"/>
                  </a:lnTo>
                  <a:close/>
                  <a:moveTo>
                    <a:pt x="26" y="615"/>
                  </a:moveTo>
                  <a:lnTo>
                    <a:pt x="13" y="634"/>
                  </a:lnTo>
                  <a:lnTo>
                    <a:pt x="8" y="644"/>
                  </a:lnTo>
                  <a:lnTo>
                    <a:pt x="14" y="638"/>
                  </a:lnTo>
                  <a:lnTo>
                    <a:pt x="30" y="620"/>
                  </a:lnTo>
                  <a:lnTo>
                    <a:pt x="44" y="602"/>
                  </a:lnTo>
                  <a:lnTo>
                    <a:pt x="49" y="593"/>
                  </a:lnTo>
                  <a:lnTo>
                    <a:pt x="46" y="594"/>
                  </a:lnTo>
                  <a:lnTo>
                    <a:pt x="42" y="597"/>
                  </a:lnTo>
                  <a:lnTo>
                    <a:pt x="35" y="606"/>
                  </a:lnTo>
                  <a:lnTo>
                    <a:pt x="26" y="615"/>
                  </a:lnTo>
                  <a:close/>
                  <a:moveTo>
                    <a:pt x="86" y="552"/>
                  </a:moveTo>
                  <a:lnTo>
                    <a:pt x="100" y="532"/>
                  </a:lnTo>
                  <a:lnTo>
                    <a:pt x="106" y="522"/>
                  </a:lnTo>
                  <a:lnTo>
                    <a:pt x="103" y="524"/>
                  </a:lnTo>
                  <a:lnTo>
                    <a:pt x="99" y="528"/>
                  </a:lnTo>
                  <a:lnTo>
                    <a:pt x="90" y="537"/>
                  </a:lnTo>
                  <a:lnTo>
                    <a:pt x="82" y="546"/>
                  </a:lnTo>
                  <a:lnTo>
                    <a:pt x="68" y="566"/>
                  </a:lnTo>
                  <a:lnTo>
                    <a:pt x="62" y="576"/>
                  </a:lnTo>
                  <a:lnTo>
                    <a:pt x="64" y="575"/>
                  </a:lnTo>
                  <a:lnTo>
                    <a:pt x="70" y="570"/>
                  </a:lnTo>
                  <a:lnTo>
                    <a:pt x="77" y="562"/>
                  </a:lnTo>
                  <a:lnTo>
                    <a:pt x="86" y="552"/>
                  </a:lnTo>
                  <a:close/>
                  <a:moveTo>
                    <a:pt x="165" y="450"/>
                  </a:moveTo>
                  <a:lnTo>
                    <a:pt x="163" y="451"/>
                  </a:lnTo>
                  <a:lnTo>
                    <a:pt x="158" y="456"/>
                  </a:lnTo>
                  <a:lnTo>
                    <a:pt x="150" y="464"/>
                  </a:lnTo>
                  <a:lnTo>
                    <a:pt x="141" y="475"/>
                  </a:lnTo>
                  <a:lnTo>
                    <a:pt x="132" y="487"/>
                  </a:lnTo>
                  <a:lnTo>
                    <a:pt x="125" y="495"/>
                  </a:lnTo>
                  <a:lnTo>
                    <a:pt x="121" y="502"/>
                  </a:lnTo>
                  <a:lnTo>
                    <a:pt x="120" y="506"/>
                  </a:lnTo>
                  <a:lnTo>
                    <a:pt x="122" y="505"/>
                  </a:lnTo>
                  <a:lnTo>
                    <a:pt x="127" y="500"/>
                  </a:lnTo>
                  <a:lnTo>
                    <a:pt x="136" y="492"/>
                  </a:lnTo>
                  <a:lnTo>
                    <a:pt x="145" y="481"/>
                  </a:lnTo>
                  <a:lnTo>
                    <a:pt x="153" y="470"/>
                  </a:lnTo>
                  <a:lnTo>
                    <a:pt x="161" y="461"/>
                  </a:lnTo>
                  <a:lnTo>
                    <a:pt x="165" y="454"/>
                  </a:lnTo>
                  <a:lnTo>
                    <a:pt x="165" y="450"/>
                  </a:lnTo>
                  <a:close/>
                  <a:moveTo>
                    <a:pt x="207" y="406"/>
                  </a:moveTo>
                  <a:lnTo>
                    <a:pt x="216" y="395"/>
                  </a:lnTo>
                  <a:lnTo>
                    <a:pt x="223" y="386"/>
                  </a:lnTo>
                  <a:lnTo>
                    <a:pt x="228" y="379"/>
                  </a:lnTo>
                  <a:lnTo>
                    <a:pt x="229" y="375"/>
                  </a:lnTo>
                  <a:lnTo>
                    <a:pt x="227" y="376"/>
                  </a:lnTo>
                  <a:lnTo>
                    <a:pt x="221" y="381"/>
                  </a:lnTo>
                  <a:lnTo>
                    <a:pt x="213" y="389"/>
                  </a:lnTo>
                  <a:lnTo>
                    <a:pt x="203" y="401"/>
                  </a:lnTo>
                  <a:lnTo>
                    <a:pt x="194" y="412"/>
                  </a:lnTo>
                  <a:lnTo>
                    <a:pt x="187" y="423"/>
                  </a:lnTo>
                  <a:lnTo>
                    <a:pt x="182" y="430"/>
                  </a:lnTo>
                  <a:lnTo>
                    <a:pt x="181" y="432"/>
                  </a:lnTo>
                  <a:lnTo>
                    <a:pt x="183" y="431"/>
                  </a:lnTo>
                  <a:lnTo>
                    <a:pt x="189" y="426"/>
                  </a:lnTo>
                  <a:lnTo>
                    <a:pt x="197" y="418"/>
                  </a:lnTo>
                  <a:lnTo>
                    <a:pt x="207" y="406"/>
                  </a:lnTo>
                  <a:close/>
                  <a:moveTo>
                    <a:pt x="246" y="356"/>
                  </a:moveTo>
                  <a:lnTo>
                    <a:pt x="248" y="355"/>
                  </a:lnTo>
                  <a:lnTo>
                    <a:pt x="254" y="350"/>
                  </a:lnTo>
                  <a:lnTo>
                    <a:pt x="263" y="341"/>
                  </a:lnTo>
                  <a:lnTo>
                    <a:pt x="273" y="330"/>
                  </a:lnTo>
                  <a:lnTo>
                    <a:pt x="283" y="318"/>
                  </a:lnTo>
                  <a:lnTo>
                    <a:pt x="291" y="307"/>
                  </a:lnTo>
                  <a:lnTo>
                    <a:pt x="296" y="300"/>
                  </a:lnTo>
                  <a:lnTo>
                    <a:pt x="297" y="297"/>
                  </a:lnTo>
                  <a:lnTo>
                    <a:pt x="295" y="298"/>
                  </a:lnTo>
                  <a:lnTo>
                    <a:pt x="289" y="303"/>
                  </a:lnTo>
                  <a:lnTo>
                    <a:pt x="280" y="312"/>
                  </a:lnTo>
                  <a:lnTo>
                    <a:pt x="270" y="323"/>
                  </a:lnTo>
                  <a:lnTo>
                    <a:pt x="260" y="335"/>
                  </a:lnTo>
                  <a:lnTo>
                    <a:pt x="252" y="345"/>
                  </a:lnTo>
                  <a:lnTo>
                    <a:pt x="247" y="353"/>
                  </a:lnTo>
                  <a:lnTo>
                    <a:pt x="246" y="356"/>
                  </a:lnTo>
                  <a:close/>
                  <a:moveTo>
                    <a:pt x="340" y="243"/>
                  </a:moveTo>
                  <a:lnTo>
                    <a:pt x="329" y="255"/>
                  </a:lnTo>
                  <a:lnTo>
                    <a:pt x="321" y="266"/>
                  </a:lnTo>
                  <a:lnTo>
                    <a:pt x="316" y="274"/>
                  </a:lnTo>
                  <a:lnTo>
                    <a:pt x="315" y="278"/>
                  </a:lnTo>
                  <a:lnTo>
                    <a:pt x="317" y="277"/>
                  </a:lnTo>
                  <a:lnTo>
                    <a:pt x="323" y="271"/>
                  </a:lnTo>
                  <a:lnTo>
                    <a:pt x="333" y="261"/>
                  </a:lnTo>
                  <a:lnTo>
                    <a:pt x="343" y="249"/>
                  </a:lnTo>
                  <a:lnTo>
                    <a:pt x="354" y="237"/>
                  </a:lnTo>
                  <a:lnTo>
                    <a:pt x="362" y="227"/>
                  </a:lnTo>
                  <a:lnTo>
                    <a:pt x="368" y="218"/>
                  </a:lnTo>
                  <a:lnTo>
                    <a:pt x="370" y="215"/>
                  </a:lnTo>
                  <a:lnTo>
                    <a:pt x="367" y="216"/>
                  </a:lnTo>
                  <a:lnTo>
                    <a:pt x="360" y="222"/>
                  </a:lnTo>
                  <a:lnTo>
                    <a:pt x="351" y="231"/>
                  </a:lnTo>
                  <a:lnTo>
                    <a:pt x="340" y="243"/>
                  </a:lnTo>
                  <a:close/>
                  <a:moveTo>
                    <a:pt x="41" y="622"/>
                  </a:moveTo>
                  <a:lnTo>
                    <a:pt x="26" y="640"/>
                  </a:lnTo>
                  <a:lnTo>
                    <a:pt x="23" y="650"/>
                  </a:lnTo>
                  <a:lnTo>
                    <a:pt x="24" y="648"/>
                  </a:lnTo>
                  <a:lnTo>
                    <a:pt x="29" y="644"/>
                  </a:lnTo>
                  <a:lnTo>
                    <a:pt x="36" y="637"/>
                  </a:lnTo>
                  <a:lnTo>
                    <a:pt x="43" y="627"/>
                  </a:lnTo>
                  <a:lnTo>
                    <a:pt x="57" y="609"/>
                  </a:lnTo>
                  <a:lnTo>
                    <a:pt x="62" y="600"/>
                  </a:lnTo>
                  <a:lnTo>
                    <a:pt x="55" y="606"/>
                  </a:lnTo>
                  <a:lnTo>
                    <a:pt x="41" y="622"/>
                  </a:lnTo>
                  <a:close/>
                  <a:moveTo>
                    <a:pt x="96" y="562"/>
                  </a:moveTo>
                  <a:lnTo>
                    <a:pt x="111" y="543"/>
                  </a:lnTo>
                  <a:lnTo>
                    <a:pt x="117" y="533"/>
                  </a:lnTo>
                  <a:lnTo>
                    <a:pt x="114" y="534"/>
                  </a:lnTo>
                  <a:lnTo>
                    <a:pt x="108" y="539"/>
                  </a:lnTo>
                  <a:lnTo>
                    <a:pt x="101" y="546"/>
                  </a:lnTo>
                  <a:lnTo>
                    <a:pt x="93" y="556"/>
                  </a:lnTo>
                  <a:lnTo>
                    <a:pt x="86" y="566"/>
                  </a:lnTo>
                  <a:lnTo>
                    <a:pt x="79" y="575"/>
                  </a:lnTo>
                  <a:lnTo>
                    <a:pt x="75" y="582"/>
                  </a:lnTo>
                  <a:lnTo>
                    <a:pt x="74" y="584"/>
                  </a:lnTo>
                  <a:lnTo>
                    <a:pt x="76" y="583"/>
                  </a:lnTo>
                  <a:lnTo>
                    <a:pt x="81" y="580"/>
                  </a:lnTo>
                  <a:lnTo>
                    <a:pt x="88" y="571"/>
                  </a:lnTo>
                  <a:lnTo>
                    <a:pt x="96" y="562"/>
                  </a:lnTo>
                  <a:close/>
                  <a:moveTo>
                    <a:pt x="153" y="493"/>
                  </a:moveTo>
                  <a:lnTo>
                    <a:pt x="162" y="483"/>
                  </a:lnTo>
                  <a:lnTo>
                    <a:pt x="169" y="474"/>
                  </a:lnTo>
                  <a:lnTo>
                    <a:pt x="172" y="467"/>
                  </a:lnTo>
                  <a:lnTo>
                    <a:pt x="174" y="464"/>
                  </a:lnTo>
                  <a:lnTo>
                    <a:pt x="171" y="465"/>
                  </a:lnTo>
                  <a:lnTo>
                    <a:pt x="166" y="470"/>
                  </a:lnTo>
                  <a:lnTo>
                    <a:pt x="158" y="477"/>
                  </a:lnTo>
                  <a:lnTo>
                    <a:pt x="150" y="488"/>
                  </a:lnTo>
                  <a:lnTo>
                    <a:pt x="141" y="499"/>
                  </a:lnTo>
                  <a:lnTo>
                    <a:pt x="134" y="507"/>
                  </a:lnTo>
                  <a:lnTo>
                    <a:pt x="131" y="514"/>
                  </a:lnTo>
                  <a:lnTo>
                    <a:pt x="130" y="518"/>
                  </a:lnTo>
                  <a:lnTo>
                    <a:pt x="132" y="517"/>
                  </a:lnTo>
                  <a:lnTo>
                    <a:pt x="137" y="512"/>
                  </a:lnTo>
                  <a:lnTo>
                    <a:pt x="145" y="503"/>
                  </a:lnTo>
                  <a:lnTo>
                    <a:pt x="153" y="493"/>
                  </a:lnTo>
                  <a:close/>
                  <a:moveTo>
                    <a:pt x="235" y="392"/>
                  </a:moveTo>
                  <a:lnTo>
                    <a:pt x="233" y="393"/>
                  </a:lnTo>
                  <a:lnTo>
                    <a:pt x="227" y="398"/>
                  </a:lnTo>
                  <a:lnTo>
                    <a:pt x="219" y="406"/>
                  </a:lnTo>
                  <a:lnTo>
                    <a:pt x="209" y="417"/>
                  </a:lnTo>
                  <a:lnTo>
                    <a:pt x="201" y="427"/>
                  </a:lnTo>
                  <a:lnTo>
                    <a:pt x="194" y="437"/>
                  </a:lnTo>
                  <a:lnTo>
                    <a:pt x="189" y="444"/>
                  </a:lnTo>
                  <a:lnTo>
                    <a:pt x="188" y="446"/>
                  </a:lnTo>
                  <a:lnTo>
                    <a:pt x="190" y="446"/>
                  </a:lnTo>
                  <a:lnTo>
                    <a:pt x="196" y="441"/>
                  </a:lnTo>
                  <a:lnTo>
                    <a:pt x="204" y="432"/>
                  </a:lnTo>
                  <a:lnTo>
                    <a:pt x="213" y="421"/>
                  </a:lnTo>
                  <a:lnTo>
                    <a:pt x="222" y="411"/>
                  </a:lnTo>
                  <a:lnTo>
                    <a:pt x="229" y="401"/>
                  </a:lnTo>
                  <a:lnTo>
                    <a:pt x="234" y="395"/>
                  </a:lnTo>
                  <a:lnTo>
                    <a:pt x="235" y="392"/>
                  </a:lnTo>
                  <a:close/>
                  <a:moveTo>
                    <a:pt x="277" y="348"/>
                  </a:moveTo>
                  <a:lnTo>
                    <a:pt x="286" y="336"/>
                  </a:lnTo>
                  <a:lnTo>
                    <a:pt x="294" y="326"/>
                  </a:lnTo>
                  <a:lnTo>
                    <a:pt x="298" y="319"/>
                  </a:lnTo>
                  <a:lnTo>
                    <a:pt x="300" y="316"/>
                  </a:lnTo>
                  <a:lnTo>
                    <a:pt x="297" y="317"/>
                  </a:lnTo>
                  <a:lnTo>
                    <a:pt x="291" y="323"/>
                  </a:lnTo>
                  <a:lnTo>
                    <a:pt x="283" y="331"/>
                  </a:lnTo>
                  <a:lnTo>
                    <a:pt x="273" y="342"/>
                  </a:lnTo>
                  <a:lnTo>
                    <a:pt x="264" y="354"/>
                  </a:lnTo>
                  <a:lnTo>
                    <a:pt x="257" y="363"/>
                  </a:lnTo>
                  <a:lnTo>
                    <a:pt x="252" y="370"/>
                  </a:lnTo>
                  <a:lnTo>
                    <a:pt x="251" y="374"/>
                  </a:lnTo>
                  <a:lnTo>
                    <a:pt x="253" y="373"/>
                  </a:lnTo>
                  <a:lnTo>
                    <a:pt x="259" y="368"/>
                  </a:lnTo>
                  <a:lnTo>
                    <a:pt x="267" y="359"/>
                  </a:lnTo>
                  <a:lnTo>
                    <a:pt x="277" y="348"/>
                  </a:lnTo>
                  <a:close/>
                  <a:moveTo>
                    <a:pt x="316" y="298"/>
                  </a:moveTo>
                  <a:lnTo>
                    <a:pt x="319" y="297"/>
                  </a:lnTo>
                  <a:lnTo>
                    <a:pt x="326" y="291"/>
                  </a:lnTo>
                  <a:lnTo>
                    <a:pt x="334" y="282"/>
                  </a:lnTo>
                  <a:lnTo>
                    <a:pt x="345" y="271"/>
                  </a:lnTo>
                  <a:lnTo>
                    <a:pt x="354" y="259"/>
                  </a:lnTo>
                  <a:lnTo>
                    <a:pt x="362" y="249"/>
                  </a:lnTo>
                  <a:lnTo>
                    <a:pt x="368" y="241"/>
                  </a:lnTo>
                  <a:lnTo>
                    <a:pt x="370" y="237"/>
                  </a:lnTo>
                  <a:lnTo>
                    <a:pt x="366" y="239"/>
                  </a:lnTo>
                  <a:lnTo>
                    <a:pt x="360" y="244"/>
                  </a:lnTo>
                  <a:lnTo>
                    <a:pt x="351" y="253"/>
                  </a:lnTo>
                  <a:lnTo>
                    <a:pt x="341" y="265"/>
                  </a:lnTo>
                  <a:lnTo>
                    <a:pt x="330" y="277"/>
                  </a:lnTo>
                  <a:lnTo>
                    <a:pt x="322" y="287"/>
                  </a:lnTo>
                  <a:lnTo>
                    <a:pt x="317" y="294"/>
                  </a:lnTo>
                  <a:lnTo>
                    <a:pt x="316" y="298"/>
                  </a:lnTo>
                  <a:close/>
                  <a:moveTo>
                    <a:pt x="76" y="606"/>
                  </a:moveTo>
                  <a:lnTo>
                    <a:pt x="70" y="612"/>
                  </a:lnTo>
                  <a:lnTo>
                    <a:pt x="56" y="627"/>
                  </a:lnTo>
                  <a:lnTo>
                    <a:pt x="43" y="645"/>
                  </a:lnTo>
                  <a:lnTo>
                    <a:pt x="39" y="653"/>
                  </a:lnTo>
                  <a:lnTo>
                    <a:pt x="41" y="652"/>
                  </a:lnTo>
                  <a:lnTo>
                    <a:pt x="45" y="648"/>
                  </a:lnTo>
                  <a:lnTo>
                    <a:pt x="52" y="641"/>
                  </a:lnTo>
                  <a:lnTo>
                    <a:pt x="60" y="632"/>
                  </a:lnTo>
                  <a:lnTo>
                    <a:pt x="73" y="615"/>
                  </a:lnTo>
                  <a:lnTo>
                    <a:pt x="76" y="606"/>
                  </a:lnTo>
                  <a:close/>
                  <a:moveTo>
                    <a:pt x="111" y="569"/>
                  </a:moveTo>
                  <a:lnTo>
                    <a:pt x="125" y="551"/>
                  </a:lnTo>
                  <a:lnTo>
                    <a:pt x="130" y="541"/>
                  </a:lnTo>
                  <a:lnTo>
                    <a:pt x="127" y="543"/>
                  </a:lnTo>
                  <a:lnTo>
                    <a:pt x="122" y="547"/>
                  </a:lnTo>
                  <a:lnTo>
                    <a:pt x="115" y="555"/>
                  </a:lnTo>
                  <a:lnTo>
                    <a:pt x="107" y="564"/>
                  </a:lnTo>
                  <a:lnTo>
                    <a:pt x="94" y="582"/>
                  </a:lnTo>
                  <a:lnTo>
                    <a:pt x="89" y="591"/>
                  </a:lnTo>
                  <a:lnTo>
                    <a:pt x="92" y="590"/>
                  </a:lnTo>
                  <a:lnTo>
                    <a:pt x="96" y="585"/>
                  </a:lnTo>
                  <a:lnTo>
                    <a:pt x="102" y="578"/>
                  </a:lnTo>
                  <a:lnTo>
                    <a:pt x="111" y="569"/>
                  </a:lnTo>
                  <a:close/>
                  <a:moveTo>
                    <a:pt x="165" y="503"/>
                  </a:moveTo>
                  <a:lnTo>
                    <a:pt x="174" y="494"/>
                  </a:lnTo>
                  <a:lnTo>
                    <a:pt x="180" y="484"/>
                  </a:lnTo>
                  <a:lnTo>
                    <a:pt x="183" y="479"/>
                  </a:lnTo>
                  <a:lnTo>
                    <a:pt x="184" y="475"/>
                  </a:lnTo>
                  <a:lnTo>
                    <a:pt x="182" y="476"/>
                  </a:lnTo>
                  <a:lnTo>
                    <a:pt x="177" y="481"/>
                  </a:lnTo>
                  <a:lnTo>
                    <a:pt x="170" y="488"/>
                  </a:lnTo>
                  <a:lnTo>
                    <a:pt x="162" y="498"/>
                  </a:lnTo>
                  <a:lnTo>
                    <a:pt x="153" y="508"/>
                  </a:lnTo>
                  <a:lnTo>
                    <a:pt x="147" y="517"/>
                  </a:lnTo>
                  <a:lnTo>
                    <a:pt x="143" y="524"/>
                  </a:lnTo>
                  <a:lnTo>
                    <a:pt x="141" y="526"/>
                  </a:lnTo>
                  <a:lnTo>
                    <a:pt x="144" y="526"/>
                  </a:lnTo>
                  <a:lnTo>
                    <a:pt x="150" y="521"/>
                  </a:lnTo>
                  <a:lnTo>
                    <a:pt x="157" y="513"/>
                  </a:lnTo>
                  <a:lnTo>
                    <a:pt x="165" y="503"/>
                  </a:lnTo>
                  <a:close/>
                  <a:moveTo>
                    <a:pt x="222" y="436"/>
                  </a:moveTo>
                  <a:lnTo>
                    <a:pt x="232" y="425"/>
                  </a:lnTo>
                  <a:lnTo>
                    <a:pt x="238" y="416"/>
                  </a:lnTo>
                  <a:lnTo>
                    <a:pt x="242" y="410"/>
                  </a:lnTo>
                  <a:lnTo>
                    <a:pt x="244" y="406"/>
                  </a:lnTo>
                  <a:lnTo>
                    <a:pt x="241" y="407"/>
                  </a:lnTo>
                  <a:lnTo>
                    <a:pt x="235" y="412"/>
                  </a:lnTo>
                  <a:lnTo>
                    <a:pt x="228" y="419"/>
                  </a:lnTo>
                  <a:lnTo>
                    <a:pt x="219" y="430"/>
                  </a:lnTo>
                  <a:lnTo>
                    <a:pt x="210" y="441"/>
                  </a:lnTo>
                  <a:lnTo>
                    <a:pt x="203" y="449"/>
                  </a:lnTo>
                  <a:lnTo>
                    <a:pt x="200" y="456"/>
                  </a:lnTo>
                  <a:lnTo>
                    <a:pt x="199" y="460"/>
                  </a:lnTo>
                  <a:lnTo>
                    <a:pt x="201" y="458"/>
                  </a:lnTo>
                  <a:lnTo>
                    <a:pt x="206" y="454"/>
                  </a:lnTo>
                  <a:lnTo>
                    <a:pt x="214" y="445"/>
                  </a:lnTo>
                  <a:lnTo>
                    <a:pt x="222" y="436"/>
                  </a:lnTo>
                  <a:close/>
                  <a:moveTo>
                    <a:pt x="284" y="364"/>
                  </a:moveTo>
                  <a:lnTo>
                    <a:pt x="292" y="353"/>
                  </a:lnTo>
                  <a:lnTo>
                    <a:pt x="300" y="344"/>
                  </a:lnTo>
                  <a:lnTo>
                    <a:pt x="304" y="337"/>
                  </a:lnTo>
                  <a:lnTo>
                    <a:pt x="305" y="334"/>
                  </a:lnTo>
                  <a:lnTo>
                    <a:pt x="303" y="335"/>
                  </a:lnTo>
                  <a:lnTo>
                    <a:pt x="297" y="340"/>
                  </a:lnTo>
                  <a:lnTo>
                    <a:pt x="289" y="348"/>
                  </a:lnTo>
                  <a:lnTo>
                    <a:pt x="280" y="359"/>
                  </a:lnTo>
                  <a:lnTo>
                    <a:pt x="271" y="369"/>
                  </a:lnTo>
                  <a:lnTo>
                    <a:pt x="264" y="379"/>
                  </a:lnTo>
                  <a:lnTo>
                    <a:pt x="259" y="386"/>
                  </a:lnTo>
                  <a:lnTo>
                    <a:pt x="258" y="389"/>
                  </a:lnTo>
                  <a:lnTo>
                    <a:pt x="260" y="388"/>
                  </a:lnTo>
                  <a:lnTo>
                    <a:pt x="266" y="383"/>
                  </a:lnTo>
                  <a:lnTo>
                    <a:pt x="275" y="375"/>
                  </a:lnTo>
                  <a:lnTo>
                    <a:pt x="284" y="364"/>
                  </a:lnTo>
                  <a:close/>
                  <a:moveTo>
                    <a:pt x="348" y="290"/>
                  </a:moveTo>
                  <a:lnTo>
                    <a:pt x="358" y="279"/>
                  </a:lnTo>
                  <a:lnTo>
                    <a:pt x="366" y="268"/>
                  </a:lnTo>
                  <a:lnTo>
                    <a:pt x="371" y="261"/>
                  </a:lnTo>
                  <a:lnTo>
                    <a:pt x="372" y="258"/>
                  </a:lnTo>
                  <a:lnTo>
                    <a:pt x="370" y="259"/>
                  </a:lnTo>
                  <a:lnTo>
                    <a:pt x="362" y="265"/>
                  </a:lnTo>
                  <a:lnTo>
                    <a:pt x="354" y="273"/>
                  </a:lnTo>
                  <a:lnTo>
                    <a:pt x="345" y="284"/>
                  </a:lnTo>
                  <a:lnTo>
                    <a:pt x="335" y="296"/>
                  </a:lnTo>
                  <a:lnTo>
                    <a:pt x="327" y="305"/>
                  </a:lnTo>
                  <a:lnTo>
                    <a:pt x="322" y="312"/>
                  </a:lnTo>
                  <a:lnTo>
                    <a:pt x="321" y="316"/>
                  </a:lnTo>
                  <a:lnTo>
                    <a:pt x="324" y="315"/>
                  </a:lnTo>
                  <a:lnTo>
                    <a:pt x="330" y="310"/>
                  </a:lnTo>
                  <a:lnTo>
                    <a:pt x="339" y="301"/>
                  </a:lnTo>
                  <a:lnTo>
                    <a:pt x="348" y="290"/>
                  </a:lnTo>
                  <a:close/>
                  <a:moveTo>
                    <a:pt x="31" y="692"/>
                  </a:moveTo>
                  <a:lnTo>
                    <a:pt x="43" y="677"/>
                  </a:lnTo>
                  <a:lnTo>
                    <a:pt x="48" y="669"/>
                  </a:lnTo>
                  <a:lnTo>
                    <a:pt x="42" y="673"/>
                  </a:lnTo>
                  <a:lnTo>
                    <a:pt x="29" y="688"/>
                  </a:lnTo>
                  <a:lnTo>
                    <a:pt x="17" y="704"/>
                  </a:lnTo>
                  <a:lnTo>
                    <a:pt x="13" y="711"/>
                  </a:lnTo>
                  <a:lnTo>
                    <a:pt x="19" y="708"/>
                  </a:lnTo>
                  <a:lnTo>
                    <a:pt x="31" y="692"/>
                  </a:lnTo>
                  <a:close/>
                  <a:moveTo>
                    <a:pt x="79" y="635"/>
                  </a:moveTo>
                  <a:lnTo>
                    <a:pt x="90" y="619"/>
                  </a:lnTo>
                  <a:lnTo>
                    <a:pt x="95" y="610"/>
                  </a:lnTo>
                  <a:lnTo>
                    <a:pt x="88" y="615"/>
                  </a:lnTo>
                  <a:lnTo>
                    <a:pt x="75" y="629"/>
                  </a:lnTo>
                  <a:lnTo>
                    <a:pt x="63" y="647"/>
                  </a:lnTo>
                  <a:lnTo>
                    <a:pt x="58" y="656"/>
                  </a:lnTo>
                  <a:lnTo>
                    <a:pt x="61" y="654"/>
                  </a:lnTo>
                  <a:lnTo>
                    <a:pt x="64" y="650"/>
                  </a:lnTo>
                  <a:lnTo>
                    <a:pt x="71" y="644"/>
                  </a:lnTo>
                  <a:lnTo>
                    <a:pt x="79" y="635"/>
                  </a:lnTo>
                  <a:close/>
                  <a:moveTo>
                    <a:pt x="145" y="549"/>
                  </a:moveTo>
                  <a:lnTo>
                    <a:pt x="143" y="550"/>
                  </a:lnTo>
                  <a:lnTo>
                    <a:pt x="138" y="553"/>
                  </a:lnTo>
                  <a:lnTo>
                    <a:pt x="132" y="561"/>
                  </a:lnTo>
                  <a:lnTo>
                    <a:pt x="124" y="570"/>
                  </a:lnTo>
                  <a:lnTo>
                    <a:pt x="111" y="587"/>
                  </a:lnTo>
                  <a:lnTo>
                    <a:pt x="106" y="596"/>
                  </a:lnTo>
                  <a:lnTo>
                    <a:pt x="108" y="595"/>
                  </a:lnTo>
                  <a:lnTo>
                    <a:pt x="113" y="590"/>
                  </a:lnTo>
                  <a:lnTo>
                    <a:pt x="120" y="584"/>
                  </a:lnTo>
                  <a:lnTo>
                    <a:pt x="127" y="575"/>
                  </a:lnTo>
                  <a:lnTo>
                    <a:pt x="134" y="565"/>
                  </a:lnTo>
                  <a:lnTo>
                    <a:pt x="140" y="557"/>
                  </a:lnTo>
                  <a:lnTo>
                    <a:pt x="144" y="552"/>
                  </a:lnTo>
                  <a:lnTo>
                    <a:pt x="145" y="549"/>
                  </a:lnTo>
                  <a:close/>
                  <a:moveTo>
                    <a:pt x="180" y="512"/>
                  </a:moveTo>
                  <a:lnTo>
                    <a:pt x="187" y="502"/>
                  </a:lnTo>
                  <a:lnTo>
                    <a:pt x="194" y="494"/>
                  </a:lnTo>
                  <a:lnTo>
                    <a:pt x="197" y="488"/>
                  </a:lnTo>
                  <a:lnTo>
                    <a:pt x="199" y="484"/>
                  </a:lnTo>
                  <a:lnTo>
                    <a:pt x="196" y="486"/>
                  </a:lnTo>
                  <a:lnTo>
                    <a:pt x="191" y="490"/>
                  </a:lnTo>
                  <a:lnTo>
                    <a:pt x="184" y="498"/>
                  </a:lnTo>
                  <a:lnTo>
                    <a:pt x="176" y="507"/>
                  </a:lnTo>
                  <a:lnTo>
                    <a:pt x="168" y="517"/>
                  </a:lnTo>
                  <a:lnTo>
                    <a:pt x="162" y="525"/>
                  </a:lnTo>
                  <a:lnTo>
                    <a:pt x="158" y="531"/>
                  </a:lnTo>
                  <a:lnTo>
                    <a:pt x="157" y="533"/>
                  </a:lnTo>
                  <a:lnTo>
                    <a:pt x="159" y="533"/>
                  </a:lnTo>
                  <a:lnTo>
                    <a:pt x="164" y="528"/>
                  </a:lnTo>
                  <a:lnTo>
                    <a:pt x="171" y="521"/>
                  </a:lnTo>
                  <a:lnTo>
                    <a:pt x="180" y="512"/>
                  </a:lnTo>
                  <a:close/>
                  <a:moveTo>
                    <a:pt x="234" y="446"/>
                  </a:moveTo>
                  <a:lnTo>
                    <a:pt x="242" y="436"/>
                  </a:lnTo>
                  <a:lnTo>
                    <a:pt x="250" y="427"/>
                  </a:lnTo>
                  <a:lnTo>
                    <a:pt x="253" y="421"/>
                  </a:lnTo>
                  <a:lnTo>
                    <a:pt x="254" y="418"/>
                  </a:lnTo>
                  <a:lnTo>
                    <a:pt x="252" y="419"/>
                  </a:lnTo>
                  <a:lnTo>
                    <a:pt x="247" y="424"/>
                  </a:lnTo>
                  <a:lnTo>
                    <a:pt x="240" y="431"/>
                  </a:lnTo>
                  <a:lnTo>
                    <a:pt x="231" y="441"/>
                  </a:lnTo>
                  <a:lnTo>
                    <a:pt x="222" y="451"/>
                  </a:lnTo>
                  <a:lnTo>
                    <a:pt x="216" y="460"/>
                  </a:lnTo>
                  <a:lnTo>
                    <a:pt x="213" y="465"/>
                  </a:lnTo>
                  <a:lnTo>
                    <a:pt x="212" y="469"/>
                  </a:lnTo>
                  <a:lnTo>
                    <a:pt x="214" y="468"/>
                  </a:lnTo>
                  <a:lnTo>
                    <a:pt x="219" y="463"/>
                  </a:lnTo>
                  <a:lnTo>
                    <a:pt x="226" y="456"/>
                  </a:lnTo>
                  <a:lnTo>
                    <a:pt x="234" y="446"/>
                  </a:lnTo>
                  <a:close/>
                  <a:moveTo>
                    <a:pt x="294" y="378"/>
                  </a:moveTo>
                  <a:lnTo>
                    <a:pt x="302" y="368"/>
                  </a:lnTo>
                  <a:lnTo>
                    <a:pt x="309" y="359"/>
                  </a:lnTo>
                  <a:lnTo>
                    <a:pt x="314" y="351"/>
                  </a:lnTo>
                  <a:lnTo>
                    <a:pt x="314" y="349"/>
                  </a:lnTo>
                  <a:lnTo>
                    <a:pt x="311" y="349"/>
                  </a:lnTo>
                  <a:lnTo>
                    <a:pt x="307" y="354"/>
                  </a:lnTo>
                  <a:lnTo>
                    <a:pt x="298" y="362"/>
                  </a:lnTo>
                  <a:lnTo>
                    <a:pt x="290" y="372"/>
                  </a:lnTo>
                  <a:lnTo>
                    <a:pt x="280" y="382"/>
                  </a:lnTo>
                  <a:lnTo>
                    <a:pt x="273" y="392"/>
                  </a:lnTo>
                  <a:lnTo>
                    <a:pt x="270" y="399"/>
                  </a:lnTo>
                  <a:lnTo>
                    <a:pt x="269" y="401"/>
                  </a:lnTo>
                  <a:lnTo>
                    <a:pt x="271" y="401"/>
                  </a:lnTo>
                  <a:lnTo>
                    <a:pt x="277" y="397"/>
                  </a:lnTo>
                  <a:lnTo>
                    <a:pt x="284" y="388"/>
                  </a:lnTo>
                  <a:lnTo>
                    <a:pt x="294" y="378"/>
                  </a:lnTo>
                  <a:close/>
                  <a:moveTo>
                    <a:pt x="355" y="307"/>
                  </a:moveTo>
                  <a:lnTo>
                    <a:pt x="365" y="296"/>
                  </a:lnTo>
                  <a:lnTo>
                    <a:pt x="372" y="286"/>
                  </a:lnTo>
                  <a:lnTo>
                    <a:pt x="377" y="280"/>
                  </a:lnTo>
                  <a:lnTo>
                    <a:pt x="378" y="277"/>
                  </a:lnTo>
                  <a:lnTo>
                    <a:pt x="376" y="277"/>
                  </a:lnTo>
                  <a:lnTo>
                    <a:pt x="370" y="282"/>
                  </a:lnTo>
                  <a:lnTo>
                    <a:pt x="361" y="290"/>
                  </a:lnTo>
                  <a:lnTo>
                    <a:pt x="352" y="300"/>
                  </a:lnTo>
                  <a:lnTo>
                    <a:pt x="342" y="312"/>
                  </a:lnTo>
                  <a:lnTo>
                    <a:pt x="335" y="322"/>
                  </a:lnTo>
                  <a:lnTo>
                    <a:pt x="330" y="328"/>
                  </a:lnTo>
                  <a:lnTo>
                    <a:pt x="329" y="331"/>
                  </a:lnTo>
                  <a:lnTo>
                    <a:pt x="332" y="330"/>
                  </a:lnTo>
                  <a:lnTo>
                    <a:pt x="338" y="325"/>
                  </a:lnTo>
                  <a:lnTo>
                    <a:pt x="346" y="317"/>
                  </a:lnTo>
                  <a:lnTo>
                    <a:pt x="355" y="307"/>
                  </a:lnTo>
                  <a:close/>
                  <a:moveTo>
                    <a:pt x="69" y="669"/>
                  </a:moveTo>
                  <a:lnTo>
                    <a:pt x="64" y="673"/>
                  </a:lnTo>
                  <a:lnTo>
                    <a:pt x="51" y="686"/>
                  </a:lnTo>
                  <a:lnTo>
                    <a:pt x="41" y="702"/>
                  </a:lnTo>
                  <a:lnTo>
                    <a:pt x="37" y="709"/>
                  </a:lnTo>
                  <a:lnTo>
                    <a:pt x="43" y="705"/>
                  </a:lnTo>
                  <a:lnTo>
                    <a:pt x="55" y="691"/>
                  </a:lnTo>
                  <a:lnTo>
                    <a:pt x="65" y="676"/>
                  </a:lnTo>
                  <a:lnTo>
                    <a:pt x="69" y="669"/>
                  </a:lnTo>
                  <a:close/>
                  <a:moveTo>
                    <a:pt x="99" y="637"/>
                  </a:moveTo>
                  <a:lnTo>
                    <a:pt x="111" y="620"/>
                  </a:lnTo>
                  <a:lnTo>
                    <a:pt x="115" y="612"/>
                  </a:lnTo>
                  <a:lnTo>
                    <a:pt x="109" y="616"/>
                  </a:lnTo>
                  <a:lnTo>
                    <a:pt x="96" y="632"/>
                  </a:lnTo>
                  <a:lnTo>
                    <a:pt x="84" y="647"/>
                  </a:lnTo>
                  <a:lnTo>
                    <a:pt x="80" y="656"/>
                  </a:lnTo>
                  <a:lnTo>
                    <a:pt x="87" y="651"/>
                  </a:lnTo>
                  <a:lnTo>
                    <a:pt x="99" y="637"/>
                  </a:lnTo>
                  <a:close/>
                  <a:moveTo>
                    <a:pt x="146" y="578"/>
                  </a:moveTo>
                  <a:lnTo>
                    <a:pt x="153" y="570"/>
                  </a:lnTo>
                  <a:lnTo>
                    <a:pt x="159" y="562"/>
                  </a:lnTo>
                  <a:lnTo>
                    <a:pt x="163" y="556"/>
                  </a:lnTo>
                  <a:lnTo>
                    <a:pt x="163" y="553"/>
                  </a:lnTo>
                  <a:lnTo>
                    <a:pt x="162" y="555"/>
                  </a:lnTo>
                  <a:lnTo>
                    <a:pt x="157" y="558"/>
                  </a:lnTo>
                  <a:lnTo>
                    <a:pt x="151" y="565"/>
                  </a:lnTo>
                  <a:lnTo>
                    <a:pt x="144" y="574"/>
                  </a:lnTo>
                  <a:lnTo>
                    <a:pt x="131" y="590"/>
                  </a:lnTo>
                  <a:lnTo>
                    <a:pt x="126" y="599"/>
                  </a:lnTo>
                  <a:lnTo>
                    <a:pt x="128" y="597"/>
                  </a:lnTo>
                  <a:lnTo>
                    <a:pt x="133" y="594"/>
                  </a:lnTo>
                  <a:lnTo>
                    <a:pt x="139" y="587"/>
                  </a:lnTo>
                  <a:lnTo>
                    <a:pt x="146" y="578"/>
                  </a:lnTo>
                  <a:close/>
                  <a:moveTo>
                    <a:pt x="214" y="492"/>
                  </a:moveTo>
                  <a:lnTo>
                    <a:pt x="213" y="493"/>
                  </a:lnTo>
                  <a:lnTo>
                    <a:pt x="208" y="498"/>
                  </a:lnTo>
                  <a:lnTo>
                    <a:pt x="201" y="503"/>
                  </a:lnTo>
                  <a:lnTo>
                    <a:pt x="193" y="513"/>
                  </a:lnTo>
                  <a:lnTo>
                    <a:pt x="185" y="522"/>
                  </a:lnTo>
                  <a:lnTo>
                    <a:pt x="180" y="531"/>
                  </a:lnTo>
                  <a:lnTo>
                    <a:pt x="176" y="536"/>
                  </a:lnTo>
                  <a:lnTo>
                    <a:pt x="175" y="539"/>
                  </a:lnTo>
                  <a:lnTo>
                    <a:pt x="177" y="538"/>
                  </a:lnTo>
                  <a:lnTo>
                    <a:pt x="182" y="534"/>
                  </a:lnTo>
                  <a:lnTo>
                    <a:pt x="189" y="527"/>
                  </a:lnTo>
                  <a:lnTo>
                    <a:pt x="196" y="518"/>
                  </a:lnTo>
                  <a:lnTo>
                    <a:pt x="204" y="509"/>
                  </a:lnTo>
                  <a:lnTo>
                    <a:pt x="210" y="501"/>
                  </a:lnTo>
                  <a:lnTo>
                    <a:pt x="214" y="495"/>
                  </a:lnTo>
                  <a:lnTo>
                    <a:pt x="214" y="492"/>
                  </a:lnTo>
                  <a:close/>
                  <a:moveTo>
                    <a:pt x="250" y="455"/>
                  </a:moveTo>
                  <a:lnTo>
                    <a:pt x="258" y="445"/>
                  </a:lnTo>
                  <a:lnTo>
                    <a:pt x="264" y="437"/>
                  </a:lnTo>
                  <a:lnTo>
                    <a:pt x="267" y="431"/>
                  </a:lnTo>
                  <a:lnTo>
                    <a:pt x="269" y="429"/>
                  </a:lnTo>
                  <a:lnTo>
                    <a:pt x="266" y="429"/>
                  </a:lnTo>
                  <a:lnTo>
                    <a:pt x="261" y="433"/>
                  </a:lnTo>
                  <a:lnTo>
                    <a:pt x="254" y="441"/>
                  </a:lnTo>
                  <a:lnTo>
                    <a:pt x="246" y="450"/>
                  </a:lnTo>
                  <a:lnTo>
                    <a:pt x="238" y="460"/>
                  </a:lnTo>
                  <a:lnTo>
                    <a:pt x="232" y="468"/>
                  </a:lnTo>
                  <a:lnTo>
                    <a:pt x="228" y="474"/>
                  </a:lnTo>
                  <a:lnTo>
                    <a:pt x="227" y="477"/>
                  </a:lnTo>
                  <a:lnTo>
                    <a:pt x="229" y="476"/>
                  </a:lnTo>
                  <a:lnTo>
                    <a:pt x="234" y="471"/>
                  </a:lnTo>
                  <a:lnTo>
                    <a:pt x="241" y="464"/>
                  </a:lnTo>
                  <a:lnTo>
                    <a:pt x="250" y="455"/>
                  </a:lnTo>
                  <a:close/>
                  <a:moveTo>
                    <a:pt x="305" y="389"/>
                  </a:moveTo>
                  <a:lnTo>
                    <a:pt x="315" y="380"/>
                  </a:lnTo>
                  <a:lnTo>
                    <a:pt x="321" y="372"/>
                  </a:lnTo>
                  <a:lnTo>
                    <a:pt x="326" y="364"/>
                  </a:lnTo>
                  <a:lnTo>
                    <a:pt x="326" y="361"/>
                  </a:lnTo>
                  <a:lnTo>
                    <a:pt x="323" y="362"/>
                  </a:lnTo>
                  <a:lnTo>
                    <a:pt x="319" y="367"/>
                  </a:lnTo>
                  <a:lnTo>
                    <a:pt x="311" y="374"/>
                  </a:lnTo>
                  <a:lnTo>
                    <a:pt x="302" y="383"/>
                  </a:lnTo>
                  <a:lnTo>
                    <a:pt x="294" y="394"/>
                  </a:lnTo>
                  <a:lnTo>
                    <a:pt x="288" y="402"/>
                  </a:lnTo>
                  <a:lnTo>
                    <a:pt x="283" y="410"/>
                  </a:lnTo>
                  <a:lnTo>
                    <a:pt x="282" y="412"/>
                  </a:lnTo>
                  <a:lnTo>
                    <a:pt x="284" y="412"/>
                  </a:lnTo>
                  <a:lnTo>
                    <a:pt x="290" y="407"/>
                  </a:lnTo>
                  <a:lnTo>
                    <a:pt x="297" y="400"/>
                  </a:lnTo>
                  <a:lnTo>
                    <a:pt x="305" y="389"/>
                  </a:lnTo>
                  <a:close/>
                  <a:moveTo>
                    <a:pt x="39" y="739"/>
                  </a:moveTo>
                  <a:lnTo>
                    <a:pt x="50" y="726"/>
                  </a:lnTo>
                  <a:lnTo>
                    <a:pt x="54" y="719"/>
                  </a:lnTo>
                  <a:lnTo>
                    <a:pt x="48" y="722"/>
                  </a:lnTo>
                  <a:lnTo>
                    <a:pt x="37" y="735"/>
                  </a:lnTo>
                  <a:lnTo>
                    <a:pt x="26" y="749"/>
                  </a:lnTo>
                  <a:lnTo>
                    <a:pt x="23" y="755"/>
                  </a:lnTo>
                  <a:lnTo>
                    <a:pt x="29" y="752"/>
                  </a:lnTo>
                  <a:lnTo>
                    <a:pt x="39" y="739"/>
                  </a:lnTo>
                  <a:close/>
                  <a:moveTo>
                    <a:pt x="80" y="689"/>
                  </a:moveTo>
                  <a:lnTo>
                    <a:pt x="90" y="673"/>
                  </a:lnTo>
                  <a:lnTo>
                    <a:pt x="94" y="666"/>
                  </a:lnTo>
                  <a:lnTo>
                    <a:pt x="89" y="671"/>
                  </a:lnTo>
                  <a:lnTo>
                    <a:pt x="77" y="684"/>
                  </a:lnTo>
                  <a:lnTo>
                    <a:pt x="67" y="698"/>
                  </a:lnTo>
                  <a:lnTo>
                    <a:pt x="63" y="707"/>
                  </a:lnTo>
                  <a:lnTo>
                    <a:pt x="69" y="702"/>
                  </a:lnTo>
                  <a:lnTo>
                    <a:pt x="80" y="689"/>
                  </a:lnTo>
                  <a:close/>
                  <a:moveTo>
                    <a:pt x="138" y="613"/>
                  </a:moveTo>
                  <a:lnTo>
                    <a:pt x="132" y="616"/>
                  </a:lnTo>
                  <a:lnTo>
                    <a:pt x="120" y="631"/>
                  </a:lnTo>
                  <a:lnTo>
                    <a:pt x="108" y="646"/>
                  </a:lnTo>
                  <a:lnTo>
                    <a:pt x="105" y="653"/>
                  </a:lnTo>
                  <a:lnTo>
                    <a:pt x="107" y="653"/>
                  </a:lnTo>
                  <a:lnTo>
                    <a:pt x="111" y="650"/>
                  </a:lnTo>
                  <a:lnTo>
                    <a:pt x="117" y="644"/>
                  </a:lnTo>
                  <a:lnTo>
                    <a:pt x="122" y="635"/>
                  </a:lnTo>
                  <a:lnTo>
                    <a:pt x="134" y="620"/>
                  </a:lnTo>
                  <a:lnTo>
                    <a:pt x="138" y="613"/>
                  </a:lnTo>
                  <a:close/>
                  <a:moveTo>
                    <a:pt x="169" y="581"/>
                  </a:moveTo>
                  <a:lnTo>
                    <a:pt x="181" y="564"/>
                  </a:lnTo>
                  <a:lnTo>
                    <a:pt x="184" y="556"/>
                  </a:lnTo>
                  <a:lnTo>
                    <a:pt x="183" y="557"/>
                  </a:lnTo>
                  <a:lnTo>
                    <a:pt x="178" y="561"/>
                  </a:lnTo>
                  <a:lnTo>
                    <a:pt x="172" y="568"/>
                  </a:lnTo>
                  <a:lnTo>
                    <a:pt x="165" y="575"/>
                  </a:lnTo>
                  <a:lnTo>
                    <a:pt x="153" y="591"/>
                  </a:lnTo>
                  <a:lnTo>
                    <a:pt x="149" y="600"/>
                  </a:lnTo>
                  <a:lnTo>
                    <a:pt x="151" y="599"/>
                  </a:lnTo>
                  <a:lnTo>
                    <a:pt x="156" y="595"/>
                  </a:lnTo>
                  <a:lnTo>
                    <a:pt x="162" y="589"/>
                  </a:lnTo>
                  <a:lnTo>
                    <a:pt x="169" y="581"/>
                  </a:lnTo>
                  <a:close/>
                  <a:moveTo>
                    <a:pt x="216" y="522"/>
                  </a:moveTo>
                  <a:lnTo>
                    <a:pt x="223" y="514"/>
                  </a:lnTo>
                  <a:lnTo>
                    <a:pt x="229" y="506"/>
                  </a:lnTo>
                  <a:lnTo>
                    <a:pt x="233" y="500"/>
                  </a:lnTo>
                  <a:lnTo>
                    <a:pt x="234" y="498"/>
                  </a:lnTo>
                  <a:lnTo>
                    <a:pt x="232" y="499"/>
                  </a:lnTo>
                  <a:lnTo>
                    <a:pt x="227" y="502"/>
                  </a:lnTo>
                  <a:lnTo>
                    <a:pt x="221" y="508"/>
                  </a:lnTo>
                  <a:lnTo>
                    <a:pt x="213" y="517"/>
                  </a:lnTo>
                  <a:lnTo>
                    <a:pt x="206" y="526"/>
                  </a:lnTo>
                  <a:lnTo>
                    <a:pt x="201" y="534"/>
                  </a:lnTo>
                  <a:lnTo>
                    <a:pt x="197" y="539"/>
                  </a:lnTo>
                  <a:lnTo>
                    <a:pt x="196" y="543"/>
                  </a:lnTo>
                  <a:lnTo>
                    <a:pt x="199" y="541"/>
                  </a:lnTo>
                  <a:lnTo>
                    <a:pt x="203" y="538"/>
                  </a:lnTo>
                  <a:lnTo>
                    <a:pt x="209" y="531"/>
                  </a:lnTo>
                  <a:lnTo>
                    <a:pt x="216" y="522"/>
                  </a:lnTo>
                  <a:close/>
                  <a:moveTo>
                    <a:pt x="267" y="462"/>
                  </a:moveTo>
                  <a:lnTo>
                    <a:pt x="275" y="454"/>
                  </a:lnTo>
                  <a:lnTo>
                    <a:pt x="280" y="445"/>
                  </a:lnTo>
                  <a:lnTo>
                    <a:pt x="285" y="439"/>
                  </a:lnTo>
                  <a:lnTo>
                    <a:pt x="285" y="436"/>
                  </a:lnTo>
                  <a:lnTo>
                    <a:pt x="283" y="437"/>
                  </a:lnTo>
                  <a:lnTo>
                    <a:pt x="278" y="441"/>
                  </a:lnTo>
                  <a:lnTo>
                    <a:pt x="272" y="448"/>
                  </a:lnTo>
                  <a:lnTo>
                    <a:pt x="264" y="457"/>
                  </a:lnTo>
                  <a:lnTo>
                    <a:pt x="257" y="467"/>
                  </a:lnTo>
                  <a:lnTo>
                    <a:pt x="251" y="474"/>
                  </a:lnTo>
                  <a:lnTo>
                    <a:pt x="246" y="480"/>
                  </a:lnTo>
                  <a:lnTo>
                    <a:pt x="246" y="483"/>
                  </a:lnTo>
                  <a:lnTo>
                    <a:pt x="248" y="482"/>
                  </a:lnTo>
                  <a:lnTo>
                    <a:pt x="253" y="479"/>
                  </a:lnTo>
                  <a:lnTo>
                    <a:pt x="259" y="471"/>
                  </a:lnTo>
                  <a:lnTo>
                    <a:pt x="267" y="462"/>
                  </a:lnTo>
                  <a:close/>
                  <a:moveTo>
                    <a:pt x="322" y="400"/>
                  </a:moveTo>
                  <a:lnTo>
                    <a:pt x="329" y="389"/>
                  </a:lnTo>
                  <a:lnTo>
                    <a:pt x="336" y="381"/>
                  </a:lnTo>
                  <a:lnTo>
                    <a:pt x="340" y="375"/>
                  </a:lnTo>
                  <a:lnTo>
                    <a:pt x="341" y="373"/>
                  </a:lnTo>
                  <a:lnTo>
                    <a:pt x="339" y="373"/>
                  </a:lnTo>
                  <a:lnTo>
                    <a:pt x="333" y="378"/>
                  </a:lnTo>
                  <a:lnTo>
                    <a:pt x="326" y="385"/>
                  </a:lnTo>
                  <a:lnTo>
                    <a:pt x="317" y="394"/>
                  </a:lnTo>
                  <a:lnTo>
                    <a:pt x="310" y="404"/>
                  </a:lnTo>
                  <a:lnTo>
                    <a:pt x="303" y="412"/>
                  </a:lnTo>
                  <a:lnTo>
                    <a:pt x="300" y="418"/>
                  </a:lnTo>
                  <a:lnTo>
                    <a:pt x="298" y="421"/>
                  </a:lnTo>
                  <a:lnTo>
                    <a:pt x="301" y="420"/>
                  </a:lnTo>
                  <a:lnTo>
                    <a:pt x="305" y="416"/>
                  </a:lnTo>
                  <a:lnTo>
                    <a:pt x="313" y="408"/>
                  </a:lnTo>
                  <a:lnTo>
                    <a:pt x="322" y="400"/>
                  </a:lnTo>
                  <a:close/>
                  <a:moveTo>
                    <a:pt x="30" y="774"/>
                  </a:moveTo>
                  <a:lnTo>
                    <a:pt x="20" y="787"/>
                  </a:lnTo>
                  <a:lnTo>
                    <a:pt x="17" y="795"/>
                  </a:lnTo>
                  <a:lnTo>
                    <a:pt x="23" y="791"/>
                  </a:lnTo>
                  <a:lnTo>
                    <a:pt x="32" y="779"/>
                  </a:lnTo>
                  <a:lnTo>
                    <a:pt x="42" y="766"/>
                  </a:lnTo>
                  <a:lnTo>
                    <a:pt x="44" y="760"/>
                  </a:lnTo>
                  <a:lnTo>
                    <a:pt x="39" y="764"/>
                  </a:lnTo>
                  <a:lnTo>
                    <a:pt x="30" y="774"/>
                  </a:lnTo>
                  <a:close/>
                  <a:moveTo>
                    <a:pt x="67" y="728"/>
                  </a:moveTo>
                  <a:lnTo>
                    <a:pt x="56" y="742"/>
                  </a:lnTo>
                  <a:lnTo>
                    <a:pt x="54" y="748"/>
                  </a:lnTo>
                  <a:lnTo>
                    <a:pt x="58" y="745"/>
                  </a:lnTo>
                  <a:lnTo>
                    <a:pt x="69" y="733"/>
                  </a:lnTo>
                  <a:lnTo>
                    <a:pt x="79" y="720"/>
                  </a:lnTo>
                  <a:lnTo>
                    <a:pt x="82" y="713"/>
                  </a:lnTo>
                  <a:lnTo>
                    <a:pt x="77" y="716"/>
                  </a:lnTo>
                  <a:lnTo>
                    <a:pt x="67" y="728"/>
                  </a:lnTo>
                  <a:close/>
                  <a:moveTo>
                    <a:pt x="108" y="684"/>
                  </a:moveTo>
                  <a:lnTo>
                    <a:pt x="119" y="670"/>
                  </a:lnTo>
                  <a:lnTo>
                    <a:pt x="121" y="663"/>
                  </a:lnTo>
                  <a:lnTo>
                    <a:pt x="117" y="667"/>
                  </a:lnTo>
                  <a:lnTo>
                    <a:pt x="105" y="679"/>
                  </a:lnTo>
                  <a:lnTo>
                    <a:pt x="95" y="694"/>
                  </a:lnTo>
                  <a:lnTo>
                    <a:pt x="92" y="701"/>
                  </a:lnTo>
                  <a:lnTo>
                    <a:pt x="96" y="697"/>
                  </a:lnTo>
                  <a:lnTo>
                    <a:pt x="108" y="684"/>
                  </a:lnTo>
                  <a:close/>
                  <a:moveTo>
                    <a:pt x="150" y="634"/>
                  </a:moveTo>
                  <a:lnTo>
                    <a:pt x="161" y="619"/>
                  </a:lnTo>
                  <a:lnTo>
                    <a:pt x="164" y="612"/>
                  </a:lnTo>
                  <a:lnTo>
                    <a:pt x="158" y="615"/>
                  </a:lnTo>
                  <a:lnTo>
                    <a:pt x="146" y="628"/>
                  </a:lnTo>
                  <a:lnTo>
                    <a:pt x="136" y="644"/>
                  </a:lnTo>
                  <a:lnTo>
                    <a:pt x="132" y="651"/>
                  </a:lnTo>
                  <a:lnTo>
                    <a:pt x="138" y="647"/>
                  </a:lnTo>
                  <a:lnTo>
                    <a:pt x="150" y="634"/>
                  </a:lnTo>
                  <a:close/>
                  <a:moveTo>
                    <a:pt x="208" y="557"/>
                  </a:moveTo>
                  <a:lnTo>
                    <a:pt x="207" y="558"/>
                  </a:lnTo>
                  <a:lnTo>
                    <a:pt x="202" y="562"/>
                  </a:lnTo>
                  <a:lnTo>
                    <a:pt x="196" y="568"/>
                  </a:lnTo>
                  <a:lnTo>
                    <a:pt x="190" y="576"/>
                  </a:lnTo>
                  <a:lnTo>
                    <a:pt x="178" y="590"/>
                  </a:lnTo>
                  <a:lnTo>
                    <a:pt x="175" y="599"/>
                  </a:lnTo>
                  <a:lnTo>
                    <a:pt x="176" y="599"/>
                  </a:lnTo>
                  <a:lnTo>
                    <a:pt x="181" y="595"/>
                  </a:lnTo>
                  <a:lnTo>
                    <a:pt x="187" y="589"/>
                  </a:lnTo>
                  <a:lnTo>
                    <a:pt x="193" y="581"/>
                  </a:lnTo>
                  <a:lnTo>
                    <a:pt x="204" y="565"/>
                  </a:lnTo>
                  <a:lnTo>
                    <a:pt x="208" y="557"/>
                  </a:lnTo>
                  <a:close/>
                  <a:moveTo>
                    <a:pt x="256" y="501"/>
                  </a:moveTo>
                  <a:lnTo>
                    <a:pt x="253" y="502"/>
                  </a:lnTo>
                  <a:lnTo>
                    <a:pt x="250" y="506"/>
                  </a:lnTo>
                  <a:lnTo>
                    <a:pt x="242" y="512"/>
                  </a:lnTo>
                  <a:lnTo>
                    <a:pt x="235" y="520"/>
                  </a:lnTo>
                  <a:lnTo>
                    <a:pt x="223" y="536"/>
                  </a:lnTo>
                  <a:lnTo>
                    <a:pt x="220" y="544"/>
                  </a:lnTo>
                  <a:lnTo>
                    <a:pt x="221" y="544"/>
                  </a:lnTo>
                  <a:lnTo>
                    <a:pt x="226" y="540"/>
                  </a:lnTo>
                  <a:lnTo>
                    <a:pt x="232" y="533"/>
                  </a:lnTo>
                  <a:lnTo>
                    <a:pt x="239" y="526"/>
                  </a:lnTo>
                  <a:lnTo>
                    <a:pt x="246" y="517"/>
                  </a:lnTo>
                  <a:lnTo>
                    <a:pt x="252" y="509"/>
                  </a:lnTo>
                  <a:lnTo>
                    <a:pt x="254" y="503"/>
                  </a:lnTo>
                  <a:lnTo>
                    <a:pt x="256" y="501"/>
                  </a:lnTo>
                  <a:close/>
                  <a:moveTo>
                    <a:pt x="288" y="468"/>
                  </a:moveTo>
                  <a:lnTo>
                    <a:pt x="296" y="458"/>
                  </a:lnTo>
                  <a:lnTo>
                    <a:pt x="301" y="451"/>
                  </a:lnTo>
                  <a:lnTo>
                    <a:pt x="304" y="445"/>
                  </a:lnTo>
                  <a:lnTo>
                    <a:pt x="305" y="443"/>
                  </a:lnTo>
                  <a:lnTo>
                    <a:pt x="303" y="443"/>
                  </a:lnTo>
                  <a:lnTo>
                    <a:pt x="298" y="446"/>
                  </a:lnTo>
                  <a:lnTo>
                    <a:pt x="292" y="454"/>
                  </a:lnTo>
                  <a:lnTo>
                    <a:pt x="284" y="462"/>
                  </a:lnTo>
                  <a:lnTo>
                    <a:pt x="277" y="471"/>
                  </a:lnTo>
                  <a:lnTo>
                    <a:pt x="271" y="479"/>
                  </a:lnTo>
                  <a:lnTo>
                    <a:pt x="267" y="484"/>
                  </a:lnTo>
                  <a:lnTo>
                    <a:pt x="267" y="487"/>
                  </a:lnTo>
                  <a:lnTo>
                    <a:pt x="270" y="487"/>
                  </a:lnTo>
                  <a:lnTo>
                    <a:pt x="275" y="483"/>
                  </a:lnTo>
                  <a:lnTo>
                    <a:pt x="280" y="476"/>
                  </a:lnTo>
                  <a:lnTo>
                    <a:pt x="288" y="468"/>
                  </a:lnTo>
                  <a:close/>
                  <a:moveTo>
                    <a:pt x="340" y="407"/>
                  </a:moveTo>
                  <a:lnTo>
                    <a:pt x="348" y="398"/>
                  </a:lnTo>
                  <a:lnTo>
                    <a:pt x="354" y="391"/>
                  </a:lnTo>
                  <a:lnTo>
                    <a:pt x="358" y="385"/>
                  </a:lnTo>
                  <a:lnTo>
                    <a:pt x="359" y="381"/>
                  </a:lnTo>
                  <a:lnTo>
                    <a:pt x="357" y="382"/>
                  </a:lnTo>
                  <a:lnTo>
                    <a:pt x="351" y="386"/>
                  </a:lnTo>
                  <a:lnTo>
                    <a:pt x="345" y="393"/>
                  </a:lnTo>
                  <a:lnTo>
                    <a:pt x="336" y="401"/>
                  </a:lnTo>
                  <a:lnTo>
                    <a:pt x="328" y="411"/>
                  </a:lnTo>
                  <a:lnTo>
                    <a:pt x="322" y="419"/>
                  </a:lnTo>
                  <a:lnTo>
                    <a:pt x="319" y="425"/>
                  </a:lnTo>
                  <a:lnTo>
                    <a:pt x="317" y="429"/>
                  </a:lnTo>
                  <a:lnTo>
                    <a:pt x="320" y="427"/>
                  </a:lnTo>
                  <a:lnTo>
                    <a:pt x="324" y="424"/>
                  </a:lnTo>
                  <a:lnTo>
                    <a:pt x="332" y="417"/>
                  </a:lnTo>
                  <a:lnTo>
                    <a:pt x="340" y="407"/>
                  </a:lnTo>
                  <a:close/>
                  <a:moveTo>
                    <a:pt x="30" y="808"/>
                  </a:moveTo>
                  <a:lnTo>
                    <a:pt x="22" y="820"/>
                  </a:lnTo>
                  <a:lnTo>
                    <a:pt x="18" y="825"/>
                  </a:lnTo>
                  <a:lnTo>
                    <a:pt x="23" y="822"/>
                  </a:lnTo>
                  <a:lnTo>
                    <a:pt x="32" y="812"/>
                  </a:lnTo>
                  <a:lnTo>
                    <a:pt x="41" y="801"/>
                  </a:lnTo>
                  <a:lnTo>
                    <a:pt x="43" y="795"/>
                  </a:lnTo>
                  <a:lnTo>
                    <a:pt x="38" y="797"/>
                  </a:lnTo>
                  <a:lnTo>
                    <a:pt x="30" y="808"/>
                  </a:lnTo>
                  <a:close/>
                  <a:moveTo>
                    <a:pt x="63" y="765"/>
                  </a:moveTo>
                  <a:lnTo>
                    <a:pt x="54" y="778"/>
                  </a:lnTo>
                  <a:lnTo>
                    <a:pt x="51" y="784"/>
                  </a:lnTo>
                  <a:lnTo>
                    <a:pt x="56" y="780"/>
                  </a:lnTo>
                  <a:lnTo>
                    <a:pt x="65" y="770"/>
                  </a:lnTo>
                  <a:lnTo>
                    <a:pt x="74" y="758"/>
                  </a:lnTo>
                  <a:lnTo>
                    <a:pt x="77" y="751"/>
                  </a:lnTo>
                  <a:lnTo>
                    <a:pt x="73" y="754"/>
                  </a:lnTo>
                  <a:lnTo>
                    <a:pt x="63" y="765"/>
                  </a:lnTo>
                  <a:close/>
                  <a:moveTo>
                    <a:pt x="98" y="721"/>
                  </a:moveTo>
                  <a:lnTo>
                    <a:pt x="89" y="734"/>
                  </a:lnTo>
                  <a:lnTo>
                    <a:pt x="86" y="740"/>
                  </a:lnTo>
                  <a:lnTo>
                    <a:pt x="90" y="736"/>
                  </a:lnTo>
                  <a:lnTo>
                    <a:pt x="101" y="726"/>
                  </a:lnTo>
                  <a:lnTo>
                    <a:pt x="111" y="713"/>
                  </a:lnTo>
                  <a:lnTo>
                    <a:pt x="113" y="705"/>
                  </a:lnTo>
                  <a:lnTo>
                    <a:pt x="108" y="709"/>
                  </a:lnTo>
                  <a:lnTo>
                    <a:pt x="98" y="721"/>
                  </a:lnTo>
                  <a:close/>
                  <a:moveTo>
                    <a:pt x="136" y="673"/>
                  </a:moveTo>
                  <a:lnTo>
                    <a:pt x="126" y="688"/>
                  </a:lnTo>
                  <a:lnTo>
                    <a:pt x="122" y="695"/>
                  </a:lnTo>
                  <a:lnTo>
                    <a:pt x="127" y="691"/>
                  </a:lnTo>
                  <a:lnTo>
                    <a:pt x="138" y="678"/>
                  </a:lnTo>
                  <a:lnTo>
                    <a:pt x="149" y="665"/>
                  </a:lnTo>
                  <a:lnTo>
                    <a:pt x="151" y="658"/>
                  </a:lnTo>
                  <a:lnTo>
                    <a:pt x="146" y="661"/>
                  </a:lnTo>
                  <a:lnTo>
                    <a:pt x="136" y="673"/>
                  </a:lnTo>
                  <a:close/>
                  <a:moveTo>
                    <a:pt x="178" y="631"/>
                  </a:moveTo>
                  <a:lnTo>
                    <a:pt x="189" y="616"/>
                  </a:lnTo>
                  <a:lnTo>
                    <a:pt x="193" y="609"/>
                  </a:lnTo>
                  <a:lnTo>
                    <a:pt x="190" y="609"/>
                  </a:lnTo>
                  <a:lnTo>
                    <a:pt x="187" y="613"/>
                  </a:lnTo>
                  <a:lnTo>
                    <a:pt x="181" y="618"/>
                  </a:lnTo>
                  <a:lnTo>
                    <a:pt x="175" y="626"/>
                  </a:lnTo>
                  <a:lnTo>
                    <a:pt x="164" y="639"/>
                  </a:lnTo>
                  <a:lnTo>
                    <a:pt x="161" y="647"/>
                  </a:lnTo>
                  <a:lnTo>
                    <a:pt x="166" y="642"/>
                  </a:lnTo>
                  <a:lnTo>
                    <a:pt x="178" y="631"/>
                  </a:lnTo>
                  <a:close/>
                  <a:moveTo>
                    <a:pt x="220" y="580"/>
                  </a:moveTo>
                  <a:lnTo>
                    <a:pt x="231" y="565"/>
                  </a:lnTo>
                  <a:lnTo>
                    <a:pt x="235" y="557"/>
                  </a:lnTo>
                  <a:lnTo>
                    <a:pt x="233" y="558"/>
                  </a:lnTo>
                  <a:lnTo>
                    <a:pt x="228" y="562"/>
                  </a:lnTo>
                  <a:lnTo>
                    <a:pt x="223" y="566"/>
                  </a:lnTo>
                  <a:lnTo>
                    <a:pt x="216" y="575"/>
                  </a:lnTo>
                  <a:lnTo>
                    <a:pt x="206" y="589"/>
                  </a:lnTo>
                  <a:lnTo>
                    <a:pt x="202" y="597"/>
                  </a:lnTo>
                  <a:lnTo>
                    <a:pt x="203" y="596"/>
                  </a:lnTo>
                  <a:lnTo>
                    <a:pt x="208" y="593"/>
                  </a:lnTo>
                  <a:lnTo>
                    <a:pt x="214" y="587"/>
                  </a:lnTo>
                  <a:lnTo>
                    <a:pt x="220" y="580"/>
                  </a:lnTo>
                  <a:close/>
                  <a:moveTo>
                    <a:pt x="264" y="526"/>
                  </a:moveTo>
                  <a:lnTo>
                    <a:pt x="271" y="519"/>
                  </a:lnTo>
                  <a:lnTo>
                    <a:pt x="276" y="512"/>
                  </a:lnTo>
                  <a:lnTo>
                    <a:pt x="279" y="506"/>
                  </a:lnTo>
                  <a:lnTo>
                    <a:pt x="280" y="503"/>
                  </a:lnTo>
                  <a:lnTo>
                    <a:pt x="278" y="503"/>
                  </a:lnTo>
                  <a:lnTo>
                    <a:pt x="273" y="507"/>
                  </a:lnTo>
                  <a:lnTo>
                    <a:pt x="267" y="513"/>
                  </a:lnTo>
                  <a:lnTo>
                    <a:pt x="261" y="521"/>
                  </a:lnTo>
                  <a:lnTo>
                    <a:pt x="250" y="537"/>
                  </a:lnTo>
                  <a:lnTo>
                    <a:pt x="246" y="544"/>
                  </a:lnTo>
                  <a:lnTo>
                    <a:pt x="247" y="544"/>
                  </a:lnTo>
                  <a:lnTo>
                    <a:pt x="252" y="540"/>
                  </a:lnTo>
                  <a:lnTo>
                    <a:pt x="258" y="534"/>
                  </a:lnTo>
                  <a:lnTo>
                    <a:pt x="264" y="526"/>
                  </a:lnTo>
                  <a:close/>
                  <a:moveTo>
                    <a:pt x="328" y="446"/>
                  </a:moveTo>
                  <a:lnTo>
                    <a:pt x="326" y="448"/>
                  </a:lnTo>
                  <a:lnTo>
                    <a:pt x="321" y="451"/>
                  </a:lnTo>
                  <a:lnTo>
                    <a:pt x="315" y="457"/>
                  </a:lnTo>
                  <a:lnTo>
                    <a:pt x="308" y="465"/>
                  </a:lnTo>
                  <a:lnTo>
                    <a:pt x="301" y="474"/>
                  </a:lnTo>
                  <a:lnTo>
                    <a:pt x="296" y="482"/>
                  </a:lnTo>
                  <a:lnTo>
                    <a:pt x="292" y="487"/>
                  </a:lnTo>
                  <a:lnTo>
                    <a:pt x="291" y="490"/>
                  </a:lnTo>
                  <a:lnTo>
                    <a:pt x="294" y="489"/>
                  </a:lnTo>
                  <a:lnTo>
                    <a:pt x="298" y="486"/>
                  </a:lnTo>
                  <a:lnTo>
                    <a:pt x="304" y="480"/>
                  </a:lnTo>
                  <a:lnTo>
                    <a:pt x="311" y="471"/>
                  </a:lnTo>
                  <a:lnTo>
                    <a:pt x="319" y="463"/>
                  </a:lnTo>
                  <a:lnTo>
                    <a:pt x="324" y="455"/>
                  </a:lnTo>
                  <a:lnTo>
                    <a:pt x="327" y="450"/>
                  </a:lnTo>
                  <a:lnTo>
                    <a:pt x="328" y="446"/>
                  </a:lnTo>
                  <a:close/>
                  <a:moveTo>
                    <a:pt x="361" y="413"/>
                  </a:moveTo>
                  <a:lnTo>
                    <a:pt x="368" y="405"/>
                  </a:lnTo>
                  <a:lnTo>
                    <a:pt x="374" y="397"/>
                  </a:lnTo>
                  <a:lnTo>
                    <a:pt x="378" y="391"/>
                  </a:lnTo>
                  <a:lnTo>
                    <a:pt x="379" y="388"/>
                  </a:lnTo>
                  <a:lnTo>
                    <a:pt x="377" y="388"/>
                  </a:lnTo>
                  <a:lnTo>
                    <a:pt x="372" y="393"/>
                  </a:lnTo>
                  <a:lnTo>
                    <a:pt x="365" y="399"/>
                  </a:lnTo>
                  <a:lnTo>
                    <a:pt x="358" y="407"/>
                  </a:lnTo>
                  <a:lnTo>
                    <a:pt x="351" y="417"/>
                  </a:lnTo>
                  <a:lnTo>
                    <a:pt x="345" y="424"/>
                  </a:lnTo>
                  <a:lnTo>
                    <a:pt x="341" y="430"/>
                  </a:lnTo>
                  <a:lnTo>
                    <a:pt x="340" y="433"/>
                  </a:lnTo>
                  <a:lnTo>
                    <a:pt x="342" y="432"/>
                  </a:lnTo>
                  <a:lnTo>
                    <a:pt x="347" y="429"/>
                  </a:lnTo>
                  <a:lnTo>
                    <a:pt x="354" y="423"/>
                  </a:lnTo>
                  <a:lnTo>
                    <a:pt x="361" y="413"/>
                  </a:lnTo>
                  <a:close/>
                  <a:moveTo>
                    <a:pt x="99" y="754"/>
                  </a:moveTo>
                  <a:lnTo>
                    <a:pt x="89" y="766"/>
                  </a:lnTo>
                  <a:lnTo>
                    <a:pt x="87" y="772"/>
                  </a:lnTo>
                  <a:lnTo>
                    <a:pt x="92" y="770"/>
                  </a:lnTo>
                  <a:lnTo>
                    <a:pt x="101" y="759"/>
                  </a:lnTo>
                  <a:lnTo>
                    <a:pt x="109" y="747"/>
                  </a:lnTo>
                  <a:lnTo>
                    <a:pt x="112" y="741"/>
                  </a:lnTo>
                  <a:lnTo>
                    <a:pt x="107" y="743"/>
                  </a:lnTo>
                  <a:lnTo>
                    <a:pt x="99" y="754"/>
                  </a:lnTo>
                  <a:close/>
                  <a:moveTo>
                    <a:pt x="132" y="711"/>
                  </a:moveTo>
                  <a:lnTo>
                    <a:pt x="124" y="724"/>
                  </a:lnTo>
                  <a:lnTo>
                    <a:pt x="120" y="730"/>
                  </a:lnTo>
                  <a:lnTo>
                    <a:pt x="125" y="727"/>
                  </a:lnTo>
                  <a:lnTo>
                    <a:pt x="136" y="716"/>
                  </a:lnTo>
                  <a:lnTo>
                    <a:pt x="144" y="704"/>
                  </a:lnTo>
                  <a:lnTo>
                    <a:pt x="147" y="697"/>
                  </a:lnTo>
                  <a:lnTo>
                    <a:pt x="141" y="701"/>
                  </a:lnTo>
                  <a:lnTo>
                    <a:pt x="132" y="711"/>
                  </a:lnTo>
                  <a:close/>
                  <a:moveTo>
                    <a:pt x="169" y="667"/>
                  </a:moveTo>
                  <a:lnTo>
                    <a:pt x="158" y="681"/>
                  </a:lnTo>
                  <a:lnTo>
                    <a:pt x="156" y="686"/>
                  </a:lnTo>
                  <a:lnTo>
                    <a:pt x="161" y="683"/>
                  </a:lnTo>
                  <a:lnTo>
                    <a:pt x="171" y="672"/>
                  </a:lnTo>
                  <a:lnTo>
                    <a:pt x="181" y="659"/>
                  </a:lnTo>
                  <a:lnTo>
                    <a:pt x="184" y="652"/>
                  </a:lnTo>
                  <a:lnTo>
                    <a:pt x="178" y="656"/>
                  </a:lnTo>
                  <a:lnTo>
                    <a:pt x="169" y="667"/>
                  </a:lnTo>
                  <a:close/>
                  <a:moveTo>
                    <a:pt x="206" y="621"/>
                  </a:moveTo>
                  <a:lnTo>
                    <a:pt x="196" y="634"/>
                  </a:lnTo>
                  <a:lnTo>
                    <a:pt x="193" y="641"/>
                  </a:lnTo>
                  <a:lnTo>
                    <a:pt x="199" y="638"/>
                  </a:lnTo>
                  <a:lnTo>
                    <a:pt x="209" y="626"/>
                  </a:lnTo>
                  <a:lnTo>
                    <a:pt x="220" y="612"/>
                  </a:lnTo>
                  <a:lnTo>
                    <a:pt x="222" y="604"/>
                  </a:lnTo>
                  <a:lnTo>
                    <a:pt x="221" y="606"/>
                  </a:lnTo>
                  <a:lnTo>
                    <a:pt x="218" y="608"/>
                  </a:lnTo>
                  <a:lnTo>
                    <a:pt x="212" y="614"/>
                  </a:lnTo>
                  <a:lnTo>
                    <a:pt x="206" y="621"/>
                  </a:lnTo>
                  <a:close/>
                  <a:moveTo>
                    <a:pt x="246" y="572"/>
                  </a:moveTo>
                  <a:lnTo>
                    <a:pt x="235" y="585"/>
                  </a:lnTo>
                  <a:lnTo>
                    <a:pt x="232" y="594"/>
                  </a:lnTo>
                  <a:lnTo>
                    <a:pt x="234" y="593"/>
                  </a:lnTo>
                  <a:lnTo>
                    <a:pt x="238" y="590"/>
                  </a:lnTo>
                  <a:lnTo>
                    <a:pt x="244" y="584"/>
                  </a:lnTo>
                  <a:lnTo>
                    <a:pt x="250" y="577"/>
                  </a:lnTo>
                  <a:lnTo>
                    <a:pt x="260" y="563"/>
                  </a:lnTo>
                  <a:lnTo>
                    <a:pt x="264" y="556"/>
                  </a:lnTo>
                  <a:lnTo>
                    <a:pt x="261" y="556"/>
                  </a:lnTo>
                  <a:lnTo>
                    <a:pt x="258" y="559"/>
                  </a:lnTo>
                  <a:lnTo>
                    <a:pt x="253" y="565"/>
                  </a:lnTo>
                  <a:lnTo>
                    <a:pt x="246" y="572"/>
                  </a:lnTo>
                  <a:close/>
                  <a:moveTo>
                    <a:pt x="292" y="526"/>
                  </a:moveTo>
                  <a:lnTo>
                    <a:pt x="298" y="519"/>
                  </a:lnTo>
                  <a:lnTo>
                    <a:pt x="303" y="512"/>
                  </a:lnTo>
                  <a:lnTo>
                    <a:pt x="307" y="507"/>
                  </a:lnTo>
                  <a:lnTo>
                    <a:pt x="308" y="503"/>
                  </a:lnTo>
                  <a:lnTo>
                    <a:pt x="305" y="505"/>
                  </a:lnTo>
                  <a:lnTo>
                    <a:pt x="301" y="508"/>
                  </a:lnTo>
                  <a:lnTo>
                    <a:pt x="296" y="513"/>
                  </a:lnTo>
                  <a:lnTo>
                    <a:pt x="289" y="521"/>
                  </a:lnTo>
                  <a:lnTo>
                    <a:pt x="283" y="528"/>
                  </a:lnTo>
                  <a:lnTo>
                    <a:pt x="278" y="536"/>
                  </a:lnTo>
                  <a:lnTo>
                    <a:pt x="275" y="540"/>
                  </a:lnTo>
                  <a:lnTo>
                    <a:pt x="273" y="544"/>
                  </a:lnTo>
                  <a:lnTo>
                    <a:pt x="276" y="543"/>
                  </a:lnTo>
                  <a:lnTo>
                    <a:pt x="280" y="539"/>
                  </a:lnTo>
                  <a:lnTo>
                    <a:pt x="285" y="534"/>
                  </a:lnTo>
                  <a:lnTo>
                    <a:pt x="292" y="526"/>
                  </a:lnTo>
                  <a:close/>
                  <a:moveTo>
                    <a:pt x="334" y="468"/>
                  </a:moveTo>
                  <a:lnTo>
                    <a:pt x="327" y="476"/>
                  </a:lnTo>
                  <a:lnTo>
                    <a:pt x="322" y="483"/>
                  </a:lnTo>
                  <a:lnTo>
                    <a:pt x="319" y="488"/>
                  </a:lnTo>
                  <a:lnTo>
                    <a:pt x="319" y="492"/>
                  </a:lnTo>
                  <a:lnTo>
                    <a:pt x="321" y="490"/>
                  </a:lnTo>
                  <a:lnTo>
                    <a:pt x="324" y="487"/>
                  </a:lnTo>
                  <a:lnTo>
                    <a:pt x="330" y="481"/>
                  </a:lnTo>
                  <a:lnTo>
                    <a:pt x="338" y="474"/>
                  </a:lnTo>
                  <a:lnTo>
                    <a:pt x="345" y="465"/>
                  </a:lnTo>
                  <a:lnTo>
                    <a:pt x="349" y="458"/>
                  </a:lnTo>
                  <a:lnTo>
                    <a:pt x="353" y="452"/>
                  </a:lnTo>
                  <a:lnTo>
                    <a:pt x="353" y="450"/>
                  </a:lnTo>
                  <a:lnTo>
                    <a:pt x="352" y="450"/>
                  </a:lnTo>
                  <a:lnTo>
                    <a:pt x="347" y="454"/>
                  </a:lnTo>
                  <a:lnTo>
                    <a:pt x="341" y="460"/>
                  </a:lnTo>
                  <a:lnTo>
                    <a:pt x="334" y="468"/>
                  </a:lnTo>
                  <a:close/>
                  <a:moveTo>
                    <a:pt x="169" y="702"/>
                  </a:moveTo>
                  <a:lnTo>
                    <a:pt x="161" y="714"/>
                  </a:lnTo>
                  <a:lnTo>
                    <a:pt x="157" y="720"/>
                  </a:lnTo>
                  <a:lnTo>
                    <a:pt x="162" y="717"/>
                  </a:lnTo>
                  <a:lnTo>
                    <a:pt x="171" y="707"/>
                  </a:lnTo>
                  <a:lnTo>
                    <a:pt x="181" y="695"/>
                  </a:lnTo>
                  <a:lnTo>
                    <a:pt x="183" y="689"/>
                  </a:lnTo>
                  <a:lnTo>
                    <a:pt x="178" y="691"/>
                  </a:lnTo>
                  <a:lnTo>
                    <a:pt x="169" y="702"/>
                  </a:lnTo>
                  <a:close/>
                  <a:moveTo>
                    <a:pt x="203" y="659"/>
                  </a:moveTo>
                  <a:lnTo>
                    <a:pt x="194" y="672"/>
                  </a:lnTo>
                  <a:lnTo>
                    <a:pt x="191" y="678"/>
                  </a:lnTo>
                  <a:lnTo>
                    <a:pt x="196" y="675"/>
                  </a:lnTo>
                  <a:lnTo>
                    <a:pt x="207" y="664"/>
                  </a:lnTo>
                  <a:lnTo>
                    <a:pt x="215" y="652"/>
                  </a:lnTo>
                  <a:lnTo>
                    <a:pt x="219" y="645"/>
                  </a:lnTo>
                  <a:lnTo>
                    <a:pt x="213" y="648"/>
                  </a:lnTo>
                  <a:lnTo>
                    <a:pt x="203" y="659"/>
                  </a:lnTo>
                  <a:close/>
                  <a:moveTo>
                    <a:pt x="240" y="615"/>
                  </a:moveTo>
                  <a:lnTo>
                    <a:pt x="231" y="628"/>
                  </a:lnTo>
                  <a:lnTo>
                    <a:pt x="227" y="634"/>
                  </a:lnTo>
                  <a:lnTo>
                    <a:pt x="232" y="631"/>
                  </a:lnTo>
                  <a:lnTo>
                    <a:pt x="242" y="620"/>
                  </a:lnTo>
                  <a:lnTo>
                    <a:pt x="253" y="607"/>
                  </a:lnTo>
                  <a:lnTo>
                    <a:pt x="256" y="600"/>
                  </a:lnTo>
                  <a:lnTo>
                    <a:pt x="254" y="600"/>
                  </a:lnTo>
                  <a:lnTo>
                    <a:pt x="251" y="603"/>
                  </a:lnTo>
                  <a:lnTo>
                    <a:pt x="246" y="608"/>
                  </a:lnTo>
                  <a:lnTo>
                    <a:pt x="240" y="615"/>
                  </a:lnTo>
                  <a:close/>
                  <a:moveTo>
                    <a:pt x="278" y="568"/>
                  </a:moveTo>
                  <a:lnTo>
                    <a:pt x="272" y="575"/>
                  </a:lnTo>
                  <a:lnTo>
                    <a:pt x="269" y="582"/>
                  </a:lnTo>
                  <a:lnTo>
                    <a:pt x="265" y="587"/>
                  </a:lnTo>
                  <a:lnTo>
                    <a:pt x="265" y="589"/>
                  </a:lnTo>
                  <a:lnTo>
                    <a:pt x="266" y="588"/>
                  </a:lnTo>
                  <a:lnTo>
                    <a:pt x="271" y="585"/>
                  </a:lnTo>
                  <a:lnTo>
                    <a:pt x="276" y="581"/>
                  </a:lnTo>
                  <a:lnTo>
                    <a:pt x="282" y="574"/>
                  </a:lnTo>
                  <a:lnTo>
                    <a:pt x="292" y="559"/>
                  </a:lnTo>
                  <a:lnTo>
                    <a:pt x="295" y="552"/>
                  </a:lnTo>
                  <a:lnTo>
                    <a:pt x="294" y="553"/>
                  </a:lnTo>
                  <a:lnTo>
                    <a:pt x="290" y="556"/>
                  </a:lnTo>
                  <a:lnTo>
                    <a:pt x="284" y="562"/>
                  </a:lnTo>
                  <a:lnTo>
                    <a:pt x="278" y="568"/>
                  </a:lnTo>
                  <a:close/>
                  <a:moveTo>
                    <a:pt x="320" y="519"/>
                  </a:moveTo>
                  <a:lnTo>
                    <a:pt x="314" y="527"/>
                  </a:lnTo>
                  <a:lnTo>
                    <a:pt x="309" y="533"/>
                  </a:lnTo>
                  <a:lnTo>
                    <a:pt x="305" y="538"/>
                  </a:lnTo>
                  <a:lnTo>
                    <a:pt x="305" y="541"/>
                  </a:lnTo>
                  <a:lnTo>
                    <a:pt x="307" y="540"/>
                  </a:lnTo>
                  <a:lnTo>
                    <a:pt x="311" y="538"/>
                  </a:lnTo>
                  <a:lnTo>
                    <a:pt x="316" y="532"/>
                  </a:lnTo>
                  <a:lnTo>
                    <a:pt x="323" y="525"/>
                  </a:lnTo>
                  <a:lnTo>
                    <a:pt x="329" y="518"/>
                  </a:lnTo>
                  <a:lnTo>
                    <a:pt x="334" y="511"/>
                  </a:lnTo>
                  <a:lnTo>
                    <a:pt x="336" y="506"/>
                  </a:lnTo>
                  <a:lnTo>
                    <a:pt x="338" y="503"/>
                  </a:lnTo>
                  <a:lnTo>
                    <a:pt x="335" y="503"/>
                  </a:lnTo>
                  <a:lnTo>
                    <a:pt x="332" y="507"/>
                  </a:lnTo>
                  <a:lnTo>
                    <a:pt x="326" y="512"/>
                  </a:lnTo>
                  <a:lnTo>
                    <a:pt x="320" y="519"/>
                  </a:lnTo>
                  <a:close/>
                  <a:moveTo>
                    <a:pt x="366" y="474"/>
                  </a:moveTo>
                  <a:lnTo>
                    <a:pt x="373" y="467"/>
                  </a:lnTo>
                  <a:lnTo>
                    <a:pt x="378" y="460"/>
                  </a:lnTo>
                  <a:lnTo>
                    <a:pt x="381" y="454"/>
                  </a:lnTo>
                  <a:lnTo>
                    <a:pt x="381" y="451"/>
                  </a:lnTo>
                  <a:lnTo>
                    <a:pt x="379" y="452"/>
                  </a:lnTo>
                  <a:lnTo>
                    <a:pt x="376" y="455"/>
                  </a:lnTo>
                  <a:lnTo>
                    <a:pt x="370" y="461"/>
                  </a:lnTo>
                  <a:lnTo>
                    <a:pt x="362" y="468"/>
                  </a:lnTo>
                  <a:lnTo>
                    <a:pt x="357" y="476"/>
                  </a:lnTo>
                  <a:lnTo>
                    <a:pt x="352" y="483"/>
                  </a:lnTo>
                  <a:lnTo>
                    <a:pt x="348" y="488"/>
                  </a:lnTo>
                  <a:lnTo>
                    <a:pt x="347" y="492"/>
                  </a:lnTo>
                  <a:lnTo>
                    <a:pt x="349" y="490"/>
                  </a:lnTo>
                  <a:lnTo>
                    <a:pt x="354" y="487"/>
                  </a:lnTo>
                  <a:lnTo>
                    <a:pt x="360" y="482"/>
                  </a:lnTo>
                  <a:lnTo>
                    <a:pt x="366" y="474"/>
                  </a:lnTo>
                  <a:close/>
                  <a:moveTo>
                    <a:pt x="241" y="651"/>
                  </a:moveTo>
                  <a:lnTo>
                    <a:pt x="232" y="663"/>
                  </a:lnTo>
                  <a:lnTo>
                    <a:pt x="229" y="669"/>
                  </a:lnTo>
                  <a:lnTo>
                    <a:pt x="234" y="666"/>
                  </a:lnTo>
                  <a:lnTo>
                    <a:pt x="244" y="656"/>
                  </a:lnTo>
                  <a:lnTo>
                    <a:pt x="253" y="644"/>
                  </a:lnTo>
                  <a:lnTo>
                    <a:pt x="256" y="637"/>
                  </a:lnTo>
                  <a:lnTo>
                    <a:pt x="251" y="640"/>
                  </a:lnTo>
                  <a:lnTo>
                    <a:pt x="241" y="651"/>
                  </a:lnTo>
                  <a:close/>
                  <a:moveTo>
                    <a:pt x="276" y="608"/>
                  </a:moveTo>
                  <a:lnTo>
                    <a:pt x="266" y="620"/>
                  </a:lnTo>
                  <a:lnTo>
                    <a:pt x="264" y="627"/>
                  </a:lnTo>
                  <a:lnTo>
                    <a:pt x="265" y="627"/>
                  </a:lnTo>
                  <a:lnTo>
                    <a:pt x="269" y="623"/>
                  </a:lnTo>
                  <a:lnTo>
                    <a:pt x="273" y="619"/>
                  </a:lnTo>
                  <a:lnTo>
                    <a:pt x="279" y="613"/>
                  </a:lnTo>
                  <a:lnTo>
                    <a:pt x="289" y="601"/>
                  </a:lnTo>
                  <a:lnTo>
                    <a:pt x="291" y="594"/>
                  </a:lnTo>
                  <a:lnTo>
                    <a:pt x="290" y="594"/>
                  </a:lnTo>
                  <a:lnTo>
                    <a:pt x="286" y="597"/>
                  </a:lnTo>
                  <a:lnTo>
                    <a:pt x="282" y="602"/>
                  </a:lnTo>
                  <a:lnTo>
                    <a:pt x="276" y="608"/>
                  </a:lnTo>
                  <a:close/>
                  <a:moveTo>
                    <a:pt x="316" y="569"/>
                  </a:moveTo>
                  <a:lnTo>
                    <a:pt x="327" y="556"/>
                  </a:lnTo>
                  <a:lnTo>
                    <a:pt x="329" y="549"/>
                  </a:lnTo>
                  <a:lnTo>
                    <a:pt x="328" y="549"/>
                  </a:lnTo>
                  <a:lnTo>
                    <a:pt x="324" y="552"/>
                  </a:lnTo>
                  <a:lnTo>
                    <a:pt x="320" y="557"/>
                  </a:lnTo>
                  <a:lnTo>
                    <a:pt x="314" y="563"/>
                  </a:lnTo>
                  <a:lnTo>
                    <a:pt x="303" y="576"/>
                  </a:lnTo>
                  <a:lnTo>
                    <a:pt x="301" y="583"/>
                  </a:lnTo>
                  <a:lnTo>
                    <a:pt x="302" y="583"/>
                  </a:lnTo>
                  <a:lnTo>
                    <a:pt x="305" y="580"/>
                  </a:lnTo>
                  <a:lnTo>
                    <a:pt x="310" y="575"/>
                  </a:lnTo>
                  <a:lnTo>
                    <a:pt x="316" y="569"/>
                  </a:lnTo>
                  <a:close/>
                  <a:moveTo>
                    <a:pt x="353" y="517"/>
                  </a:moveTo>
                  <a:lnTo>
                    <a:pt x="347" y="524"/>
                  </a:lnTo>
                  <a:lnTo>
                    <a:pt x="342" y="530"/>
                  </a:lnTo>
                  <a:lnTo>
                    <a:pt x="340" y="534"/>
                  </a:lnTo>
                  <a:lnTo>
                    <a:pt x="339" y="538"/>
                  </a:lnTo>
                  <a:lnTo>
                    <a:pt x="341" y="537"/>
                  </a:lnTo>
                  <a:lnTo>
                    <a:pt x="345" y="534"/>
                  </a:lnTo>
                  <a:lnTo>
                    <a:pt x="349" y="528"/>
                  </a:lnTo>
                  <a:lnTo>
                    <a:pt x="357" y="522"/>
                  </a:lnTo>
                  <a:lnTo>
                    <a:pt x="366" y="508"/>
                  </a:lnTo>
                  <a:lnTo>
                    <a:pt x="370" y="501"/>
                  </a:lnTo>
                  <a:lnTo>
                    <a:pt x="368" y="501"/>
                  </a:lnTo>
                  <a:lnTo>
                    <a:pt x="364" y="505"/>
                  </a:lnTo>
                  <a:lnTo>
                    <a:pt x="359" y="509"/>
                  </a:lnTo>
                  <a:lnTo>
                    <a:pt x="353" y="517"/>
                  </a:lnTo>
                  <a:close/>
                  <a:moveTo>
                    <a:pt x="315" y="600"/>
                  </a:moveTo>
                  <a:lnTo>
                    <a:pt x="305" y="612"/>
                  </a:lnTo>
                  <a:lnTo>
                    <a:pt x="303" y="619"/>
                  </a:lnTo>
                  <a:lnTo>
                    <a:pt x="308" y="615"/>
                  </a:lnTo>
                  <a:lnTo>
                    <a:pt x="317" y="604"/>
                  </a:lnTo>
                  <a:lnTo>
                    <a:pt x="327" y="593"/>
                  </a:lnTo>
                  <a:lnTo>
                    <a:pt x="329" y="587"/>
                  </a:lnTo>
                  <a:lnTo>
                    <a:pt x="328" y="587"/>
                  </a:lnTo>
                  <a:lnTo>
                    <a:pt x="324" y="589"/>
                  </a:lnTo>
                  <a:lnTo>
                    <a:pt x="320" y="594"/>
                  </a:lnTo>
                  <a:lnTo>
                    <a:pt x="315" y="600"/>
                  </a:lnTo>
                  <a:close/>
                  <a:moveTo>
                    <a:pt x="351" y="557"/>
                  </a:moveTo>
                  <a:lnTo>
                    <a:pt x="341" y="570"/>
                  </a:lnTo>
                  <a:lnTo>
                    <a:pt x="338" y="577"/>
                  </a:lnTo>
                  <a:lnTo>
                    <a:pt x="340" y="576"/>
                  </a:lnTo>
                  <a:lnTo>
                    <a:pt x="343" y="574"/>
                  </a:lnTo>
                  <a:lnTo>
                    <a:pt x="348" y="569"/>
                  </a:lnTo>
                  <a:lnTo>
                    <a:pt x="354" y="563"/>
                  </a:lnTo>
                  <a:lnTo>
                    <a:pt x="364" y="550"/>
                  </a:lnTo>
                  <a:lnTo>
                    <a:pt x="366" y="544"/>
                  </a:lnTo>
                  <a:lnTo>
                    <a:pt x="365" y="544"/>
                  </a:lnTo>
                  <a:lnTo>
                    <a:pt x="361" y="546"/>
                  </a:lnTo>
                  <a:lnTo>
                    <a:pt x="357" y="551"/>
                  </a:lnTo>
                  <a:lnTo>
                    <a:pt x="351" y="557"/>
                  </a:lnTo>
                  <a:close/>
                </a:path>
              </a:pathLst>
            </a:custGeom>
            <a:solidFill>
              <a:srgbClr val="FAF6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CH"/>
            </a:p>
          </p:txBody>
        </p:sp>
        <p:sp>
          <p:nvSpPr>
            <p:cNvPr id="68" name="Freeform 62"/>
            <p:cNvSpPr>
              <a:spLocks noEditPoints="1"/>
            </p:cNvSpPr>
            <p:nvPr userDrawn="1"/>
          </p:nvSpPr>
          <p:spPr bwMode="auto">
            <a:xfrm>
              <a:off x="5365750" y="3271838"/>
              <a:ext cx="204788" cy="461963"/>
            </a:xfrm>
            <a:custGeom>
              <a:avLst/>
              <a:gdLst>
                <a:gd name="T0" fmla="*/ 0 w 386"/>
                <a:gd name="T1" fmla="*/ 631 h 871"/>
                <a:gd name="T2" fmla="*/ 10 w 386"/>
                <a:gd name="T3" fmla="*/ 581 h 871"/>
                <a:gd name="T4" fmla="*/ 47 w 386"/>
                <a:gd name="T5" fmla="*/ 475 h 871"/>
                <a:gd name="T6" fmla="*/ 34 w 386"/>
                <a:gd name="T7" fmla="*/ 409 h 871"/>
                <a:gd name="T8" fmla="*/ 23 w 386"/>
                <a:gd name="T9" fmla="*/ 389 h 871"/>
                <a:gd name="T10" fmla="*/ 386 w 386"/>
                <a:gd name="T11" fmla="*/ 38 h 871"/>
                <a:gd name="T12" fmla="*/ 386 w 386"/>
                <a:gd name="T13" fmla="*/ 94 h 871"/>
                <a:gd name="T14" fmla="*/ 386 w 386"/>
                <a:gd name="T15" fmla="*/ 187 h 871"/>
                <a:gd name="T16" fmla="*/ 386 w 386"/>
                <a:gd name="T17" fmla="*/ 254 h 871"/>
                <a:gd name="T18" fmla="*/ 375 w 386"/>
                <a:gd name="T19" fmla="*/ 307 h 871"/>
                <a:gd name="T20" fmla="*/ 377 w 386"/>
                <a:gd name="T21" fmla="*/ 464 h 871"/>
                <a:gd name="T22" fmla="*/ 66 w 386"/>
                <a:gd name="T23" fmla="*/ 334 h 871"/>
                <a:gd name="T24" fmla="*/ 284 w 386"/>
                <a:gd name="T25" fmla="*/ 104 h 871"/>
                <a:gd name="T26" fmla="*/ 254 w 386"/>
                <a:gd name="T27" fmla="*/ 139 h 871"/>
                <a:gd name="T28" fmla="*/ 270 w 386"/>
                <a:gd name="T29" fmla="*/ 136 h 871"/>
                <a:gd name="T30" fmla="*/ 218 w 386"/>
                <a:gd name="T31" fmla="*/ 212 h 871"/>
                <a:gd name="T32" fmla="*/ 47 w 386"/>
                <a:gd name="T33" fmla="*/ 413 h 871"/>
                <a:gd name="T34" fmla="*/ 57 w 386"/>
                <a:gd name="T35" fmla="*/ 411 h 871"/>
                <a:gd name="T36" fmla="*/ 206 w 386"/>
                <a:gd name="T37" fmla="*/ 249 h 871"/>
                <a:gd name="T38" fmla="*/ 126 w 386"/>
                <a:gd name="T39" fmla="*/ 348 h 871"/>
                <a:gd name="T40" fmla="*/ 278 w 386"/>
                <a:gd name="T41" fmla="*/ 186 h 871"/>
                <a:gd name="T42" fmla="*/ 196 w 386"/>
                <a:gd name="T43" fmla="*/ 285 h 871"/>
                <a:gd name="T44" fmla="*/ 212 w 386"/>
                <a:gd name="T45" fmla="*/ 293 h 871"/>
                <a:gd name="T46" fmla="*/ 78 w 386"/>
                <a:gd name="T47" fmla="*/ 464 h 871"/>
                <a:gd name="T48" fmla="*/ 222 w 386"/>
                <a:gd name="T49" fmla="*/ 296 h 871"/>
                <a:gd name="T50" fmla="*/ 91 w 386"/>
                <a:gd name="T51" fmla="*/ 459 h 871"/>
                <a:gd name="T52" fmla="*/ 300 w 386"/>
                <a:gd name="T53" fmla="*/ 227 h 871"/>
                <a:gd name="T54" fmla="*/ 133 w 386"/>
                <a:gd name="T55" fmla="*/ 440 h 871"/>
                <a:gd name="T56" fmla="*/ 337 w 386"/>
                <a:gd name="T57" fmla="*/ 215 h 871"/>
                <a:gd name="T58" fmla="*/ 167 w 386"/>
                <a:gd name="T59" fmla="*/ 415 h 871"/>
                <a:gd name="T60" fmla="*/ 93 w 386"/>
                <a:gd name="T61" fmla="*/ 529 h 871"/>
                <a:gd name="T62" fmla="*/ 247 w 386"/>
                <a:gd name="T63" fmla="*/ 351 h 871"/>
                <a:gd name="T64" fmla="*/ 17 w 386"/>
                <a:gd name="T65" fmla="*/ 634 h 871"/>
                <a:gd name="T66" fmla="*/ 131 w 386"/>
                <a:gd name="T67" fmla="*/ 508 h 871"/>
                <a:gd name="T68" fmla="*/ 41 w 386"/>
                <a:gd name="T69" fmla="*/ 639 h 871"/>
                <a:gd name="T70" fmla="*/ 185 w 386"/>
                <a:gd name="T71" fmla="*/ 470 h 871"/>
                <a:gd name="T72" fmla="*/ 294 w 386"/>
                <a:gd name="T73" fmla="*/ 342 h 871"/>
                <a:gd name="T74" fmla="*/ 89 w 386"/>
                <a:gd name="T75" fmla="*/ 605 h 871"/>
                <a:gd name="T76" fmla="*/ 236 w 386"/>
                <a:gd name="T77" fmla="*/ 443 h 871"/>
                <a:gd name="T78" fmla="*/ 92 w 386"/>
                <a:gd name="T79" fmla="*/ 632 h 871"/>
                <a:gd name="T80" fmla="*/ 191 w 386"/>
                <a:gd name="T81" fmla="*/ 511 h 871"/>
                <a:gd name="T82" fmla="*/ 285 w 386"/>
                <a:gd name="T83" fmla="*/ 409 h 871"/>
                <a:gd name="T84" fmla="*/ 147 w 386"/>
                <a:gd name="T85" fmla="*/ 600 h 871"/>
                <a:gd name="T86" fmla="*/ 281 w 386"/>
                <a:gd name="T87" fmla="*/ 443 h 871"/>
                <a:gd name="T88" fmla="*/ 9 w 386"/>
                <a:gd name="T89" fmla="*/ 790 h 871"/>
                <a:gd name="T90" fmla="*/ 175 w 386"/>
                <a:gd name="T91" fmla="*/ 598 h 871"/>
                <a:gd name="T92" fmla="*/ 294 w 386"/>
                <a:gd name="T93" fmla="*/ 456 h 871"/>
                <a:gd name="T94" fmla="*/ 19 w 386"/>
                <a:gd name="T95" fmla="*/ 807 h 871"/>
                <a:gd name="T96" fmla="*/ 131 w 386"/>
                <a:gd name="T97" fmla="*/ 680 h 871"/>
                <a:gd name="T98" fmla="*/ 225 w 386"/>
                <a:gd name="T99" fmla="*/ 563 h 871"/>
                <a:gd name="T100" fmla="*/ 337 w 386"/>
                <a:gd name="T101" fmla="*/ 447 h 871"/>
                <a:gd name="T102" fmla="*/ 136 w 386"/>
                <a:gd name="T103" fmla="*/ 711 h 871"/>
                <a:gd name="T104" fmla="*/ 202 w 386"/>
                <a:gd name="T105" fmla="*/ 631 h 871"/>
                <a:gd name="T106" fmla="*/ 48 w 386"/>
                <a:gd name="T107" fmla="*/ 844 h 871"/>
                <a:gd name="T108" fmla="*/ 147 w 386"/>
                <a:gd name="T109" fmla="*/ 727 h 871"/>
                <a:gd name="T110" fmla="*/ 238 w 386"/>
                <a:gd name="T111" fmla="*/ 618 h 871"/>
                <a:gd name="T112" fmla="*/ 352 w 386"/>
                <a:gd name="T113" fmla="*/ 499 h 871"/>
                <a:gd name="T114" fmla="*/ 185 w 386"/>
                <a:gd name="T115" fmla="*/ 719 h 871"/>
                <a:gd name="T116" fmla="*/ 289 w 386"/>
                <a:gd name="T117" fmla="*/ 598 h 871"/>
                <a:gd name="T118" fmla="*/ 223 w 386"/>
                <a:gd name="T119" fmla="*/ 720 h 871"/>
                <a:gd name="T120" fmla="*/ 323 w 386"/>
                <a:gd name="T121" fmla="*/ 609 h 871"/>
                <a:gd name="T122" fmla="*/ 280 w 386"/>
                <a:gd name="T123" fmla="*/ 689 h 871"/>
                <a:gd name="T124" fmla="*/ 344 w 386"/>
                <a:gd name="T125" fmla="*/ 661 h 8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86" h="871">
                  <a:moveTo>
                    <a:pt x="0" y="871"/>
                  </a:moveTo>
                  <a:lnTo>
                    <a:pt x="0" y="868"/>
                  </a:lnTo>
                  <a:lnTo>
                    <a:pt x="4" y="860"/>
                  </a:lnTo>
                  <a:lnTo>
                    <a:pt x="10" y="852"/>
                  </a:lnTo>
                  <a:lnTo>
                    <a:pt x="20" y="841"/>
                  </a:lnTo>
                  <a:lnTo>
                    <a:pt x="26" y="838"/>
                  </a:lnTo>
                  <a:lnTo>
                    <a:pt x="22" y="845"/>
                  </a:lnTo>
                  <a:lnTo>
                    <a:pt x="14" y="857"/>
                  </a:lnTo>
                  <a:lnTo>
                    <a:pt x="6" y="866"/>
                  </a:lnTo>
                  <a:lnTo>
                    <a:pt x="0" y="871"/>
                  </a:lnTo>
                  <a:close/>
                  <a:moveTo>
                    <a:pt x="0" y="774"/>
                  </a:moveTo>
                  <a:lnTo>
                    <a:pt x="0" y="765"/>
                  </a:lnTo>
                  <a:lnTo>
                    <a:pt x="10" y="754"/>
                  </a:lnTo>
                  <a:lnTo>
                    <a:pt x="15" y="750"/>
                  </a:lnTo>
                  <a:lnTo>
                    <a:pt x="11" y="758"/>
                  </a:lnTo>
                  <a:lnTo>
                    <a:pt x="0" y="774"/>
                  </a:lnTo>
                  <a:lnTo>
                    <a:pt x="0" y="774"/>
                  </a:lnTo>
                  <a:close/>
                  <a:moveTo>
                    <a:pt x="0" y="715"/>
                  </a:moveTo>
                  <a:lnTo>
                    <a:pt x="0" y="706"/>
                  </a:lnTo>
                  <a:lnTo>
                    <a:pt x="0" y="706"/>
                  </a:lnTo>
                  <a:lnTo>
                    <a:pt x="8" y="696"/>
                  </a:lnTo>
                  <a:lnTo>
                    <a:pt x="15" y="691"/>
                  </a:lnTo>
                  <a:lnTo>
                    <a:pt x="20" y="686"/>
                  </a:lnTo>
                  <a:lnTo>
                    <a:pt x="21" y="685"/>
                  </a:lnTo>
                  <a:lnTo>
                    <a:pt x="21" y="688"/>
                  </a:lnTo>
                  <a:lnTo>
                    <a:pt x="17" y="694"/>
                  </a:lnTo>
                  <a:lnTo>
                    <a:pt x="11" y="702"/>
                  </a:lnTo>
                  <a:lnTo>
                    <a:pt x="3" y="711"/>
                  </a:lnTo>
                  <a:lnTo>
                    <a:pt x="2" y="713"/>
                  </a:lnTo>
                  <a:lnTo>
                    <a:pt x="0" y="715"/>
                  </a:lnTo>
                  <a:close/>
                  <a:moveTo>
                    <a:pt x="0" y="688"/>
                  </a:moveTo>
                  <a:lnTo>
                    <a:pt x="0" y="681"/>
                  </a:lnTo>
                  <a:lnTo>
                    <a:pt x="3" y="679"/>
                  </a:lnTo>
                  <a:lnTo>
                    <a:pt x="6" y="677"/>
                  </a:lnTo>
                  <a:lnTo>
                    <a:pt x="4" y="681"/>
                  </a:lnTo>
                  <a:lnTo>
                    <a:pt x="0" y="688"/>
                  </a:lnTo>
                  <a:close/>
                  <a:moveTo>
                    <a:pt x="0" y="637"/>
                  </a:moveTo>
                  <a:lnTo>
                    <a:pt x="0" y="631"/>
                  </a:lnTo>
                  <a:lnTo>
                    <a:pt x="7" y="622"/>
                  </a:lnTo>
                  <a:lnTo>
                    <a:pt x="16" y="610"/>
                  </a:lnTo>
                  <a:lnTo>
                    <a:pt x="26" y="599"/>
                  </a:lnTo>
                  <a:lnTo>
                    <a:pt x="34" y="591"/>
                  </a:lnTo>
                  <a:lnTo>
                    <a:pt x="40" y="586"/>
                  </a:lnTo>
                  <a:lnTo>
                    <a:pt x="42" y="585"/>
                  </a:lnTo>
                  <a:lnTo>
                    <a:pt x="41" y="588"/>
                  </a:lnTo>
                  <a:lnTo>
                    <a:pt x="36" y="594"/>
                  </a:lnTo>
                  <a:lnTo>
                    <a:pt x="29" y="604"/>
                  </a:lnTo>
                  <a:lnTo>
                    <a:pt x="20" y="614"/>
                  </a:lnTo>
                  <a:lnTo>
                    <a:pt x="9" y="629"/>
                  </a:lnTo>
                  <a:lnTo>
                    <a:pt x="0" y="637"/>
                  </a:lnTo>
                  <a:close/>
                  <a:moveTo>
                    <a:pt x="0" y="616"/>
                  </a:moveTo>
                  <a:lnTo>
                    <a:pt x="0" y="607"/>
                  </a:lnTo>
                  <a:lnTo>
                    <a:pt x="4" y="600"/>
                  </a:lnTo>
                  <a:lnTo>
                    <a:pt x="10" y="594"/>
                  </a:lnTo>
                  <a:lnTo>
                    <a:pt x="20" y="582"/>
                  </a:lnTo>
                  <a:lnTo>
                    <a:pt x="28" y="574"/>
                  </a:lnTo>
                  <a:lnTo>
                    <a:pt x="34" y="569"/>
                  </a:lnTo>
                  <a:lnTo>
                    <a:pt x="36" y="568"/>
                  </a:lnTo>
                  <a:lnTo>
                    <a:pt x="35" y="572"/>
                  </a:lnTo>
                  <a:lnTo>
                    <a:pt x="30" y="579"/>
                  </a:lnTo>
                  <a:lnTo>
                    <a:pt x="23" y="588"/>
                  </a:lnTo>
                  <a:lnTo>
                    <a:pt x="14" y="599"/>
                  </a:lnTo>
                  <a:lnTo>
                    <a:pt x="7" y="609"/>
                  </a:lnTo>
                  <a:lnTo>
                    <a:pt x="0" y="616"/>
                  </a:lnTo>
                  <a:close/>
                  <a:moveTo>
                    <a:pt x="0" y="594"/>
                  </a:moveTo>
                  <a:lnTo>
                    <a:pt x="0" y="585"/>
                  </a:lnTo>
                  <a:lnTo>
                    <a:pt x="3" y="581"/>
                  </a:lnTo>
                  <a:lnTo>
                    <a:pt x="7" y="576"/>
                  </a:lnTo>
                  <a:lnTo>
                    <a:pt x="17" y="565"/>
                  </a:lnTo>
                  <a:lnTo>
                    <a:pt x="26" y="555"/>
                  </a:lnTo>
                  <a:lnTo>
                    <a:pt x="32" y="550"/>
                  </a:lnTo>
                  <a:lnTo>
                    <a:pt x="35" y="549"/>
                  </a:lnTo>
                  <a:lnTo>
                    <a:pt x="33" y="553"/>
                  </a:lnTo>
                  <a:lnTo>
                    <a:pt x="28" y="560"/>
                  </a:lnTo>
                  <a:lnTo>
                    <a:pt x="21" y="569"/>
                  </a:lnTo>
                  <a:lnTo>
                    <a:pt x="10" y="581"/>
                  </a:lnTo>
                  <a:lnTo>
                    <a:pt x="6" y="588"/>
                  </a:lnTo>
                  <a:lnTo>
                    <a:pt x="0" y="594"/>
                  </a:lnTo>
                  <a:close/>
                  <a:moveTo>
                    <a:pt x="0" y="574"/>
                  </a:moveTo>
                  <a:lnTo>
                    <a:pt x="0" y="565"/>
                  </a:lnTo>
                  <a:lnTo>
                    <a:pt x="3" y="560"/>
                  </a:lnTo>
                  <a:lnTo>
                    <a:pt x="7" y="555"/>
                  </a:lnTo>
                  <a:lnTo>
                    <a:pt x="17" y="543"/>
                  </a:lnTo>
                  <a:lnTo>
                    <a:pt x="27" y="534"/>
                  </a:lnTo>
                  <a:lnTo>
                    <a:pt x="33" y="529"/>
                  </a:lnTo>
                  <a:lnTo>
                    <a:pt x="35" y="527"/>
                  </a:lnTo>
                  <a:lnTo>
                    <a:pt x="34" y="531"/>
                  </a:lnTo>
                  <a:lnTo>
                    <a:pt x="29" y="538"/>
                  </a:lnTo>
                  <a:lnTo>
                    <a:pt x="21" y="549"/>
                  </a:lnTo>
                  <a:lnTo>
                    <a:pt x="10" y="561"/>
                  </a:lnTo>
                  <a:lnTo>
                    <a:pt x="6" y="568"/>
                  </a:lnTo>
                  <a:lnTo>
                    <a:pt x="0" y="574"/>
                  </a:lnTo>
                  <a:close/>
                  <a:moveTo>
                    <a:pt x="0" y="554"/>
                  </a:moveTo>
                  <a:lnTo>
                    <a:pt x="0" y="546"/>
                  </a:lnTo>
                  <a:lnTo>
                    <a:pt x="4" y="538"/>
                  </a:lnTo>
                  <a:lnTo>
                    <a:pt x="10" y="533"/>
                  </a:lnTo>
                  <a:lnTo>
                    <a:pt x="21" y="519"/>
                  </a:lnTo>
                  <a:lnTo>
                    <a:pt x="30" y="510"/>
                  </a:lnTo>
                  <a:lnTo>
                    <a:pt x="38" y="504"/>
                  </a:lnTo>
                  <a:lnTo>
                    <a:pt x="40" y="503"/>
                  </a:lnTo>
                  <a:lnTo>
                    <a:pt x="39" y="506"/>
                  </a:lnTo>
                  <a:lnTo>
                    <a:pt x="33" y="515"/>
                  </a:lnTo>
                  <a:lnTo>
                    <a:pt x="25" y="525"/>
                  </a:lnTo>
                  <a:lnTo>
                    <a:pt x="14" y="538"/>
                  </a:lnTo>
                  <a:lnTo>
                    <a:pt x="7" y="547"/>
                  </a:lnTo>
                  <a:lnTo>
                    <a:pt x="0" y="554"/>
                  </a:lnTo>
                  <a:close/>
                  <a:moveTo>
                    <a:pt x="0" y="535"/>
                  </a:moveTo>
                  <a:lnTo>
                    <a:pt x="0" y="527"/>
                  </a:lnTo>
                  <a:lnTo>
                    <a:pt x="8" y="517"/>
                  </a:lnTo>
                  <a:lnTo>
                    <a:pt x="16" y="506"/>
                  </a:lnTo>
                  <a:lnTo>
                    <a:pt x="28" y="493"/>
                  </a:lnTo>
                  <a:lnTo>
                    <a:pt x="38" y="484"/>
                  </a:lnTo>
                  <a:lnTo>
                    <a:pt x="45" y="477"/>
                  </a:lnTo>
                  <a:lnTo>
                    <a:pt x="47" y="475"/>
                  </a:lnTo>
                  <a:lnTo>
                    <a:pt x="46" y="479"/>
                  </a:lnTo>
                  <a:lnTo>
                    <a:pt x="40" y="487"/>
                  </a:lnTo>
                  <a:lnTo>
                    <a:pt x="32" y="499"/>
                  </a:lnTo>
                  <a:lnTo>
                    <a:pt x="20" y="512"/>
                  </a:lnTo>
                  <a:lnTo>
                    <a:pt x="9" y="524"/>
                  </a:lnTo>
                  <a:lnTo>
                    <a:pt x="0" y="535"/>
                  </a:lnTo>
                  <a:close/>
                  <a:moveTo>
                    <a:pt x="0" y="515"/>
                  </a:moveTo>
                  <a:lnTo>
                    <a:pt x="0" y="511"/>
                  </a:lnTo>
                  <a:lnTo>
                    <a:pt x="10" y="497"/>
                  </a:lnTo>
                  <a:lnTo>
                    <a:pt x="27" y="478"/>
                  </a:lnTo>
                  <a:lnTo>
                    <a:pt x="39" y="464"/>
                  </a:lnTo>
                  <a:lnTo>
                    <a:pt x="48" y="454"/>
                  </a:lnTo>
                  <a:lnTo>
                    <a:pt x="55" y="447"/>
                  </a:lnTo>
                  <a:lnTo>
                    <a:pt x="59" y="446"/>
                  </a:lnTo>
                  <a:lnTo>
                    <a:pt x="57" y="449"/>
                  </a:lnTo>
                  <a:lnTo>
                    <a:pt x="51" y="458"/>
                  </a:lnTo>
                  <a:lnTo>
                    <a:pt x="41" y="470"/>
                  </a:lnTo>
                  <a:lnTo>
                    <a:pt x="29" y="484"/>
                  </a:lnTo>
                  <a:lnTo>
                    <a:pt x="11" y="504"/>
                  </a:lnTo>
                  <a:lnTo>
                    <a:pt x="0" y="515"/>
                  </a:lnTo>
                  <a:close/>
                  <a:moveTo>
                    <a:pt x="0" y="484"/>
                  </a:moveTo>
                  <a:lnTo>
                    <a:pt x="0" y="479"/>
                  </a:lnTo>
                  <a:lnTo>
                    <a:pt x="3" y="475"/>
                  </a:lnTo>
                  <a:lnTo>
                    <a:pt x="4" y="474"/>
                  </a:lnTo>
                  <a:lnTo>
                    <a:pt x="4" y="478"/>
                  </a:lnTo>
                  <a:lnTo>
                    <a:pt x="0" y="484"/>
                  </a:lnTo>
                  <a:close/>
                  <a:moveTo>
                    <a:pt x="0" y="471"/>
                  </a:moveTo>
                  <a:lnTo>
                    <a:pt x="0" y="461"/>
                  </a:lnTo>
                  <a:lnTo>
                    <a:pt x="16" y="445"/>
                  </a:lnTo>
                  <a:lnTo>
                    <a:pt x="23" y="439"/>
                  </a:lnTo>
                  <a:lnTo>
                    <a:pt x="17" y="449"/>
                  </a:lnTo>
                  <a:lnTo>
                    <a:pt x="0" y="471"/>
                  </a:lnTo>
                  <a:close/>
                  <a:moveTo>
                    <a:pt x="0" y="455"/>
                  </a:moveTo>
                  <a:lnTo>
                    <a:pt x="0" y="447"/>
                  </a:lnTo>
                  <a:lnTo>
                    <a:pt x="4" y="441"/>
                  </a:lnTo>
                  <a:lnTo>
                    <a:pt x="9" y="436"/>
                  </a:lnTo>
                  <a:lnTo>
                    <a:pt x="22" y="421"/>
                  </a:lnTo>
                  <a:lnTo>
                    <a:pt x="34" y="409"/>
                  </a:lnTo>
                  <a:lnTo>
                    <a:pt x="41" y="402"/>
                  </a:lnTo>
                  <a:lnTo>
                    <a:pt x="45" y="399"/>
                  </a:lnTo>
                  <a:lnTo>
                    <a:pt x="42" y="404"/>
                  </a:lnTo>
                  <a:lnTo>
                    <a:pt x="36" y="413"/>
                  </a:lnTo>
                  <a:lnTo>
                    <a:pt x="26" y="426"/>
                  </a:lnTo>
                  <a:lnTo>
                    <a:pt x="13" y="441"/>
                  </a:lnTo>
                  <a:lnTo>
                    <a:pt x="6" y="449"/>
                  </a:lnTo>
                  <a:lnTo>
                    <a:pt x="0" y="455"/>
                  </a:lnTo>
                  <a:close/>
                  <a:moveTo>
                    <a:pt x="0" y="439"/>
                  </a:moveTo>
                  <a:lnTo>
                    <a:pt x="0" y="437"/>
                  </a:lnTo>
                  <a:lnTo>
                    <a:pt x="3" y="432"/>
                  </a:lnTo>
                  <a:lnTo>
                    <a:pt x="11" y="422"/>
                  </a:lnTo>
                  <a:lnTo>
                    <a:pt x="21" y="409"/>
                  </a:lnTo>
                  <a:lnTo>
                    <a:pt x="33" y="395"/>
                  </a:lnTo>
                  <a:lnTo>
                    <a:pt x="47" y="379"/>
                  </a:lnTo>
                  <a:lnTo>
                    <a:pt x="59" y="367"/>
                  </a:lnTo>
                  <a:lnTo>
                    <a:pt x="67" y="359"/>
                  </a:lnTo>
                  <a:lnTo>
                    <a:pt x="71" y="357"/>
                  </a:lnTo>
                  <a:lnTo>
                    <a:pt x="68" y="361"/>
                  </a:lnTo>
                  <a:lnTo>
                    <a:pt x="61" y="371"/>
                  </a:lnTo>
                  <a:lnTo>
                    <a:pt x="51" y="384"/>
                  </a:lnTo>
                  <a:lnTo>
                    <a:pt x="36" y="401"/>
                  </a:lnTo>
                  <a:lnTo>
                    <a:pt x="23" y="415"/>
                  </a:lnTo>
                  <a:lnTo>
                    <a:pt x="13" y="427"/>
                  </a:lnTo>
                  <a:lnTo>
                    <a:pt x="4" y="435"/>
                  </a:lnTo>
                  <a:lnTo>
                    <a:pt x="0" y="439"/>
                  </a:lnTo>
                  <a:close/>
                  <a:moveTo>
                    <a:pt x="0" y="427"/>
                  </a:moveTo>
                  <a:lnTo>
                    <a:pt x="0" y="423"/>
                  </a:lnTo>
                  <a:lnTo>
                    <a:pt x="2" y="422"/>
                  </a:lnTo>
                  <a:lnTo>
                    <a:pt x="3" y="421"/>
                  </a:lnTo>
                  <a:lnTo>
                    <a:pt x="2" y="423"/>
                  </a:lnTo>
                  <a:lnTo>
                    <a:pt x="0" y="427"/>
                  </a:lnTo>
                  <a:close/>
                  <a:moveTo>
                    <a:pt x="0" y="417"/>
                  </a:moveTo>
                  <a:lnTo>
                    <a:pt x="0" y="408"/>
                  </a:lnTo>
                  <a:lnTo>
                    <a:pt x="22" y="384"/>
                  </a:lnTo>
                  <a:lnTo>
                    <a:pt x="33" y="376"/>
                  </a:lnTo>
                  <a:lnTo>
                    <a:pt x="30" y="379"/>
                  </a:lnTo>
                  <a:lnTo>
                    <a:pt x="23" y="389"/>
                  </a:lnTo>
                  <a:lnTo>
                    <a:pt x="13" y="402"/>
                  </a:lnTo>
                  <a:lnTo>
                    <a:pt x="0" y="417"/>
                  </a:lnTo>
                  <a:close/>
                  <a:moveTo>
                    <a:pt x="386" y="0"/>
                  </a:moveTo>
                  <a:lnTo>
                    <a:pt x="386" y="11"/>
                  </a:lnTo>
                  <a:lnTo>
                    <a:pt x="369" y="28"/>
                  </a:lnTo>
                  <a:lnTo>
                    <a:pt x="355" y="41"/>
                  </a:lnTo>
                  <a:lnTo>
                    <a:pt x="345" y="49"/>
                  </a:lnTo>
                  <a:lnTo>
                    <a:pt x="342" y="51"/>
                  </a:lnTo>
                  <a:lnTo>
                    <a:pt x="344" y="45"/>
                  </a:lnTo>
                  <a:lnTo>
                    <a:pt x="354" y="35"/>
                  </a:lnTo>
                  <a:lnTo>
                    <a:pt x="367" y="19"/>
                  </a:lnTo>
                  <a:lnTo>
                    <a:pt x="384" y="1"/>
                  </a:lnTo>
                  <a:lnTo>
                    <a:pt x="386" y="0"/>
                  </a:lnTo>
                  <a:close/>
                  <a:moveTo>
                    <a:pt x="386" y="16"/>
                  </a:moveTo>
                  <a:lnTo>
                    <a:pt x="386" y="19"/>
                  </a:lnTo>
                  <a:lnTo>
                    <a:pt x="380" y="26"/>
                  </a:lnTo>
                  <a:lnTo>
                    <a:pt x="370" y="37"/>
                  </a:lnTo>
                  <a:lnTo>
                    <a:pt x="360" y="49"/>
                  </a:lnTo>
                  <a:lnTo>
                    <a:pt x="346" y="63"/>
                  </a:lnTo>
                  <a:lnTo>
                    <a:pt x="329" y="81"/>
                  </a:lnTo>
                  <a:lnTo>
                    <a:pt x="314" y="94"/>
                  </a:lnTo>
                  <a:lnTo>
                    <a:pt x="305" y="104"/>
                  </a:lnTo>
                  <a:lnTo>
                    <a:pt x="301" y="106"/>
                  </a:lnTo>
                  <a:lnTo>
                    <a:pt x="304" y="101"/>
                  </a:lnTo>
                  <a:lnTo>
                    <a:pt x="312" y="91"/>
                  </a:lnTo>
                  <a:lnTo>
                    <a:pt x="325" y="75"/>
                  </a:lnTo>
                  <a:lnTo>
                    <a:pt x="342" y="57"/>
                  </a:lnTo>
                  <a:lnTo>
                    <a:pt x="356" y="43"/>
                  </a:lnTo>
                  <a:lnTo>
                    <a:pt x="369" y="30"/>
                  </a:lnTo>
                  <a:lnTo>
                    <a:pt x="379" y="22"/>
                  </a:lnTo>
                  <a:lnTo>
                    <a:pt x="386" y="16"/>
                  </a:lnTo>
                  <a:close/>
                  <a:moveTo>
                    <a:pt x="386" y="26"/>
                  </a:moveTo>
                  <a:lnTo>
                    <a:pt x="386" y="33"/>
                  </a:lnTo>
                  <a:lnTo>
                    <a:pt x="377" y="41"/>
                  </a:lnTo>
                  <a:lnTo>
                    <a:pt x="374" y="42"/>
                  </a:lnTo>
                  <a:lnTo>
                    <a:pt x="376" y="37"/>
                  </a:lnTo>
                  <a:lnTo>
                    <a:pt x="386" y="26"/>
                  </a:lnTo>
                  <a:close/>
                  <a:moveTo>
                    <a:pt x="386" y="38"/>
                  </a:moveTo>
                  <a:lnTo>
                    <a:pt x="386" y="49"/>
                  </a:lnTo>
                  <a:lnTo>
                    <a:pt x="381" y="54"/>
                  </a:lnTo>
                  <a:lnTo>
                    <a:pt x="364" y="70"/>
                  </a:lnTo>
                  <a:lnTo>
                    <a:pt x="351" y="83"/>
                  </a:lnTo>
                  <a:lnTo>
                    <a:pt x="342" y="92"/>
                  </a:lnTo>
                  <a:lnTo>
                    <a:pt x="337" y="94"/>
                  </a:lnTo>
                  <a:lnTo>
                    <a:pt x="339" y="89"/>
                  </a:lnTo>
                  <a:lnTo>
                    <a:pt x="348" y="79"/>
                  </a:lnTo>
                  <a:lnTo>
                    <a:pt x="361" y="64"/>
                  </a:lnTo>
                  <a:lnTo>
                    <a:pt x="377" y="47"/>
                  </a:lnTo>
                  <a:lnTo>
                    <a:pt x="381" y="43"/>
                  </a:lnTo>
                  <a:lnTo>
                    <a:pt x="386" y="38"/>
                  </a:lnTo>
                  <a:close/>
                  <a:moveTo>
                    <a:pt x="386" y="57"/>
                  </a:moveTo>
                  <a:lnTo>
                    <a:pt x="386" y="58"/>
                  </a:lnTo>
                  <a:lnTo>
                    <a:pt x="381" y="64"/>
                  </a:lnTo>
                  <a:lnTo>
                    <a:pt x="373" y="75"/>
                  </a:lnTo>
                  <a:lnTo>
                    <a:pt x="362" y="88"/>
                  </a:lnTo>
                  <a:lnTo>
                    <a:pt x="348" y="102"/>
                  </a:lnTo>
                  <a:lnTo>
                    <a:pt x="332" y="119"/>
                  </a:lnTo>
                  <a:lnTo>
                    <a:pt x="319" y="131"/>
                  </a:lnTo>
                  <a:lnTo>
                    <a:pt x="310" y="139"/>
                  </a:lnTo>
                  <a:lnTo>
                    <a:pt x="306" y="142"/>
                  </a:lnTo>
                  <a:lnTo>
                    <a:pt x="308" y="137"/>
                  </a:lnTo>
                  <a:lnTo>
                    <a:pt x="316" y="127"/>
                  </a:lnTo>
                  <a:lnTo>
                    <a:pt x="327" y="113"/>
                  </a:lnTo>
                  <a:lnTo>
                    <a:pt x="343" y="96"/>
                  </a:lnTo>
                  <a:lnTo>
                    <a:pt x="358" y="81"/>
                  </a:lnTo>
                  <a:lnTo>
                    <a:pt x="371" y="68"/>
                  </a:lnTo>
                  <a:lnTo>
                    <a:pt x="381" y="61"/>
                  </a:lnTo>
                  <a:lnTo>
                    <a:pt x="386" y="57"/>
                  </a:lnTo>
                  <a:close/>
                  <a:moveTo>
                    <a:pt x="386" y="69"/>
                  </a:moveTo>
                  <a:lnTo>
                    <a:pt x="386" y="75"/>
                  </a:lnTo>
                  <a:lnTo>
                    <a:pt x="381" y="79"/>
                  </a:lnTo>
                  <a:lnTo>
                    <a:pt x="379" y="79"/>
                  </a:lnTo>
                  <a:lnTo>
                    <a:pt x="381" y="76"/>
                  </a:lnTo>
                  <a:lnTo>
                    <a:pt x="386" y="69"/>
                  </a:lnTo>
                  <a:close/>
                  <a:moveTo>
                    <a:pt x="386" y="83"/>
                  </a:moveTo>
                  <a:lnTo>
                    <a:pt x="386" y="94"/>
                  </a:lnTo>
                  <a:lnTo>
                    <a:pt x="373" y="107"/>
                  </a:lnTo>
                  <a:lnTo>
                    <a:pt x="362" y="117"/>
                  </a:lnTo>
                  <a:lnTo>
                    <a:pt x="355" y="123"/>
                  </a:lnTo>
                  <a:lnTo>
                    <a:pt x="351" y="124"/>
                  </a:lnTo>
                  <a:lnTo>
                    <a:pt x="354" y="120"/>
                  </a:lnTo>
                  <a:lnTo>
                    <a:pt x="360" y="111"/>
                  </a:lnTo>
                  <a:lnTo>
                    <a:pt x="371" y="98"/>
                  </a:lnTo>
                  <a:lnTo>
                    <a:pt x="386" y="83"/>
                  </a:lnTo>
                  <a:close/>
                  <a:moveTo>
                    <a:pt x="386" y="101"/>
                  </a:moveTo>
                  <a:lnTo>
                    <a:pt x="386" y="110"/>
                  </a:lnTo>
                  <a:lnTo>
                    <a:pt x="376" y="120"/>
                  </a:lnTo>
                  <a:lnTo>
                    <a:pt x="367" y="131"/>
                  </a:lnTo>
                  <a:lnTo>
                    <a:pt x="352" y="145"/>
                  </a:lnTo>
                  <a:lnTo>
                    <a:pt x="339" y="157"/>
                  </a:lnTo>
                  <a:lnTo>
                    <a:pt x="331" y="164"/>
                  </a:lnTo>
                  <a:lnTo>
                    <a:pt x="327" y="167"/>
                  </a:lnTo>
                  <a:lnTo>
                    <a:pt x="330" y="162"/>
                  </a:lnTo>
                  <a:lnTo>
                    <a:pt x="337" y="152"/>
                  </a:lnTo>
                  <a:lnTo>
                    <a:pt x="348" y="139"/>
                  </a:lnTo>
                  <a:lnTo>
                    <a:pt x="362" y="124"/>
                  </a:lnTo>
                  <a:lnTo>
                    <a:pt x="375" y="111"/>
                  </a:lnTo>
                  <a:lnTo>
                    <a:pt x="386" y="101"/>
                  </a:lnTo>
                  <a:close/>
                  <a:moveTo>
                    <a:pt x="386" y="138"/>
                  </a:moveTo>
                  <a:lnTo>
                    <a:pt x="386" y="143"/>
                  </a:lnTo>
                  <a:lnTo>
                    <a:pt x="383" y="144"/>
                  </a:lnTo>
                  <a:lnTo>
                    <a:pt x="382" y="144"/>
                  </a:lnTo>
                  <a:lnTo>
                    <a:pt x="383" y="143"/>
                  </a:lnTo>
                  <a:lnTo>
                    <a:pt x="386" y="138"/>
                  </a:lnTo>
                  <a:close/>
                  <a:moveTo>
                    <a:pt x="386" y="155"/>
                  </a:moveTo>
                  <a:lnTo>
                    <a:pt x="386" y="165"/>
                  </a:lnTo>
                  <a:lnTo>
                    <a:pt x="373" y="177"/>
                  </a:lnTo>
                  <a:lnTo>
                    <a:pt x="367" y="181"/>
                  </a:lnTo>
                  <a:lnTo>
                    <a:pt x="367" y="177"/>
                  </a:lnTo>
                  <a:lnTo>
                    <a:pt x="371" y="173"/>
                  </a:lnTo>
                  <a:lnTo>
                    <a:pt x="377" y="164"/>
                  </a:lnTo>
                  <a:lnTo>
                    <a:pt x="386" y="155"/>
                  </a:lnTo>
                  <a:close/>
                  <a:moveTo>
                    <a:pt x="386" y="175"/>
                  </a:moveTo>
                  <a:lnTo>
                    <a:pt x="386" y="187"/>
                  </a:lnTo>
                  <a:lnTo>
                    <a:pt x="374" y="199"/>
                  </a:lnTo>
                  <a:lnTo>
                    <a:pt x="364" y="207"/>
                  </a:lnTo>
                  <a:lnTo>
                    <a:pt x="357" y="213"/>
                  </a:lnTo>
                  <a:lnTo>
                    <a:pt x="355" y="213"/>
                  </a:lnTo>
                  <a:lnTo>
                    <a:pt x="356" y="209"/>
                  </a:lnTo>
                  <a:lnTo>
                    <a:pt x="363" y="201"/>
                  </a:lnTo>
                  <a:lnTo>
                    <a:pt x="373" y="189"/>
                  </a:lnTo>
                  <a:lnTo>
                    <a:pt x="386" y="175"/>
                  </a:lnTo>
                  <a:close/>
                  <a:moveTo>
                    <a:pt x="386" y="196"/>
                  </a:moveTo>
                  <a:lnTo>
                    <a:pt x="386" y="208"/>
                  </a:lnTo>
                  <a:lnTo>
                    <a:pt x="383" y="212"/>
                  </a:lnTo>
                  <a:lnTo>
                    <a:pt x="381" y="214"/>
                  </a:lnTo>
                  <a:lnTo>
                    <a:pt x="368" y="226"/>
                  </a:lnTo>
                  <a:lnTo>
                    <a:pt x="357" y="237"/>
                  </a:lnTo>
                  <a:lnTo>
                    <a:pt x="350" y="243"/>
                  </a:lnTo>
                  <a:lnTo>
                    <a:pt x="346" y="244"/>
                  </a:lnTo>
                  <a:lnTo>
                    <a:pt x="348" y="240"/>
                  </a:lnTo>
                  <a:lnTo>
                    <a:pt x="354" y="231"/>
                  </a:lnTo>
                  <a:lnTo>
                    <a:pt x="364" y="220"/>
                  </a:lnTo>
                  <a:lnTo>
                    <a:pt x="376" y="206"/>
                  </a:lnTo>
                  <a:lnTo>
                    <a:pt x="381" y="201"/>
                  </a:lnTo>
                  <a:lnTo>
                    <a:pt x="386" y="196"/>
                  </a:lnTo>
                  <a:close/>
                  <a:moveTo>
                    <a:pt x="386" y="220"/>
                  </a:moveTo>
                  <a:lnTo>
                    <a:pt x="386" y="231"/>
                  </a:lnTo>
                  <a:lnTo>
                    <a:pt x="380" y="237"/>
                  </a:lnTo>
                  <a:lnTo>
                    <a:pt x="375" y="243"/>
                  </a:lnTo>
                  <a:lnTo>
                    <a:pt x="363" y="254"/>
                  </a:lnTo>
                  <a:lnTo>
                    <a:pt x="352" y="264"/>
                  </a:lnTo>
                  <a:lnTo>
                    <a:pt x="345" y="270"/>
                  </a:lnTo>
                  <a:lnTo>
                    <a:pt x="342" y="271"/>
                  </a:lnTo>
                  <a:lnTo>
                    <a:pt x="344" y="268"/>
                  </a:lnTo>
                  <a:lnTo>
                    <a:pt x="349" y="259"/>
                  </a:lnTo>
                  <a:lnTo>
                    <a:pt x="358" y="249"/>
                  </a:lnTo>
                  <a:lnTo>
                    <a:pt x="370" y="235"/>
                  </a:lnTo>
                  <a:lnTo>
                    <a:pt x="379" y="227"/>
                  </a:lnTo>
                  <a:lnTo>
                    <a:pt x="386" y="220"/>
                  </a:lnTo>
                  <a:close/>
                  <a:moveTo>
                    <a:pt x="386" y="244"/>
                  </a:moveTo>
                  <a:lnTo>
                    <a:pt x="386" y="254"/>
                  </a:lnTo>
                  <a:lnTo>
                    <a:pt x="380" y="262"/>
                  </a:lnTo>
                  <a:lnTo>
                    <a:pt x="373" y="269"/>
                  </a:lnTo>
                  <a:lnTo>
                    <a:pt x="361" y="281"/>
                  </a:lnTo>
                  <a:lnTo>
                    <a:pt x="351" y="290"/>
                  </a:lnTo>
                  <a:lnTo>
                    <a:pt x="344" y="295"/>
                  </a:lnTo>
                  <a:lnTo>
                    <a:pt x="342" y="296"/>
                  </a:lnTo>
                  <a:lnTo>
                    <a:pt x="343" y="293"/>
                  </a:lnTo>
                  <a:lnTo>
                    <a:pt x="348" y="284"/>
                  </a:lnTo>
                  <a:lnTo>
                    <a:pt x="357" y="273"/>
                  </a:lnTo>
                  <a:lnTo>
                    <a:pt x="368" y="262"/>
                  </a:lnTo>
                  <a:lnTo>
                    <a:pt x="377" y="252"/>
                  </a:lnTo>
                  <a:lnTo>
                    <a:pt x="386" y="244"/>
                  </a:lnTo>
                  <a:close/>
                  <a:moveTo>
                    <a:pt x="386" y="270"/>
                  </a:moveTo>
                  <a:lnTo>
                    <a:pt x="386" y="281"/>
                  </a:lnTo>
                  <a:lnTo>
                    <a:pt x="380" y="287"/>
                  </a:lnTo>
                  <a:lnTo>
                    <a:pt x="374" y="293"/>
                  </a:lnTo>
                  <a:lnTo>
                    <a:pt x="363" y="304"/>
                  </a:lnTo>
                  <a:lnTo>
                    <a:pt x="354" y="313"/>
                  </a:lnTo>
                  <a:lnTo>
                    <a:pt x="348" y="317"/>
                  </a:lnTo>
                  <a:lnTo>
                    <a:pt x="344" y="319"/>
                  </a:lnTo>
                  <a:lnTo>
                    <a:pt x="345" y="315"/>
                  </a:lnTo>
                  <a:lnTo>
                    <a:pt x="350" y="308"/>
                  </a:lnTo>
                  <a:lnTo>
                    <a:pt x="358" y="297"/>
                  </a:lnTo>
                  <a:lnTo>
                    <a:pt x="369" y="285"/>
                  </a:lnTo>
                  <a:lnTo>
                    <a:pt x="377" y="277"/>
                  </a:lnTo>
                  <a:lnTo>
                    <a:pt x="386" y="270"/>
                  </a:lnTo>
                  <a:close/>
                  <a:moveTo>
                    <a:pt x="386" y="296"/>
                  </a:moveTo>
                  <a:lnTo>
                    <a:pt x="386" y="307"/>
                  </a:lnTo>
                  <a:lnTo>
                    <a:pt x="382" y="310"/>
                  </a:lnTo>
                  <a:lnTo>
                    <a:pt x="380" y="314"/>
                  </a:lnTo>
                  <a:lnTo>
                    <a:pt x="369" y="325"/>
                  </a:lnTo>
                  <a:lnTo>
                    <a:pt x="360" y="333"/>
                  </a:lnTo>
                  <a:lnTo>
                    <a:pt x="354" y="338"/>
                  </a:lnTo>
                  <a:lnTo>
                    <a:pt x="350" y="339"/>
                  </a:lnTo>
                  <a:lnTo>
                    <a:pt x="351" y="335"/>
                  </a:lnTo>
                  <a:lnTo>
                    <a:pt x="356" y="328"/>
                  </a:lnTo>
                  <a:lnTo>
                    <a:pt x="364" y="319"/>
                  </a:lnTo>
                  <a:lnTo>
                    <a:pt x="375" y="307"/>
                  </a:lnTo>
                  <a:lnTo>
                    <a:pt x="380" y="301"/>
                  </a:lnTo>
                  <a:lnTo>
                    <a:pt x="386" y="296"/>
                  </a:lnTo>
                  <a:close/>
                  <a:moveTo>
                    <a:pt x="386" y="323"/>
                  </a:moveTo>
                  <a:lnTo>
                    <a:pt x="386" y="335"/>
                  </a:lnTo>
                  <a:lnTo>
                    <a:pt x="376" y="345"/>
                  </a:lnTo>
                  <a:lnTo>
                    <a:pt x="368" y="352"/>
                  </a:lnTo>
                  <a:lnTo>
                    <a:pt x="362" y="357"/>
                  </a:lnTo>
                  <a:lnTo>
                    <a:pt x="360" y="357"/>
                  </a:lnTo>
                  <a:lnTo>
                    <a:pt x="361" y="353"/>
                  </a:lnTo>
                  <a:lnTo>
                    <a:pt x="365" y="346"/>
                  </a:lnTo>
                  <a:lnTo>
                    <a:pt x="373" y="336"/>
                  </a:lnTo>
                  <a:lnTo>
                    <a:pt x="383" y="326"/>
                  </a:lnTo>
                  <a:lnTo>
                    <a:pt x="386" y="323"/>
                  </a:lnTo>
                  <a:close/>
                  <a:moveTo>
                    <a:pt x="386" y="353"/>
                  </a:moveTo>
                  <a:lnTo>
                    <a:pt x="386" y="364"/>
                  </a:lnTo>
                  <a:lnTo>
                    <a:pt x="376" y="372"/>
                  </a:lnTo>
                  <a:lnTo>
                    <a:pt x="373" y="373"/>
                  </a:lnTo>
                  <a:lnTo>
                    <a:pt x="375" y="366"/>
                  </a:lnTo>
                  <a:lnTo>
                    <a:pt x="386" y="353"/>
                  </a:lnTo>
                  <a:close/>
                  <a:moveTo>
                    <a:pt x="386" y="420"/>
                  </a:moveTo>
                  <a:lnTo>
                    <a:pt x="386" y="428"/>
                  </a:lnTo>
                  <a:lnTo>
                    <a:pt x="380" y="435"/>
                  </a:lnTo>
                  <a:lnTo>
                    <a:pt x="374" y="441"/>
                  </a:lnTo>
                  <a:lnTo>
                    <a:pt x="365" y="451"/>
                  </a:lnTo>
                  <a:lnTo>
                    <a:pt x="358" y="456"/>
                  </a:lnTo>
                  <a:lnTo>
                    <a:pt x="354" y="461"/>
                  </a:lnTo>
                  <a:lnTo>
                    <a:pt x="351" y="461"/>
                  </a:lnTo>
                  <a:lnTo>
                    <a:pt x="351" y="458"/>
                  </a:lnTo>
                  <a:lnTo>
                    <a:pt x="356" y="452"/>
                  </a:lnTo>
                  <a:lnTo>
                    <a:pt x="362" y="443"/>
                  </a:lnTo>
                  <a:lnTo>
                    <a:pt x="370" y="434"/>
                  </a:lnTo>
                  <a:lnTo>
                    <a:pt x="379" y="426"/>
                  </a:lnTo>
                  <a:lnTo>
                    <a:pt x="386" y="420"/>
                  </a:lnTo>
                  <a:close/>
                  <a:moveTo>
                    <a:pt x="386" y="453"/>
                  </a:moveTo>
                  <a:lnTo>
                    <a:pt x="386" y="462"/>
                  </a:lnTo>
                  <a:lnTo>
                    <a:pt x="379" y="468"/>
                  </a:lnTo>
                  <a:lnTo>
                    <a:pt x="375" y="470"/>
                  </a:lnTo>
                  <a:lnTo>
                    <a:pt x="377" y="464"/>
                  </a:lnTo>
                  <a:lnTo>
                    <a:pt x="386" y="453"/>
                  </a:lnTo>
                  <a:close/>
                  <a:moveTo>
                    <a:pt x="386" y="491"/>
                  </a:moveTo>
                  <a:lnTo>
                    <a:pt x="386" y="499"/>
                  </a:lnTo>
                  <a:lnTo>
                    <a:pt x="380" y="505"/>
                  </a:lnTo>
                  <a:lnTo>
                    <a:pt x="374" y="512"/>
                  </a:lnTo>
                  <a:lnTo>
                    <a:pt x="367" y="521"/>
                  </a:lnTo>
                  <a:lnTo>
                    <a:pt x="361" y="527"/>
                  </a:lnTo>
                  <a:lnTo>
                    <a:pt x="356" y="530"/>
                  </a:lnTo>
                  <a:lnTo>
                    <a:pt x="354" y="530"/>
                  </a:lnTo>
                  <a:lnTo>
                    <a:pt x="355" y="527"/>
                  </a:lnTo>
                  <a:lnTo>
                    <a:pt x="357" y="522"/>
                  </a:lnTo>
                  <a:lnTo>
                    <a:pt x="363" y="515"/>
                  </a:lnTo>
                  <a:lnTo>
                    <a:pt x="370" y="506"/>
                  </a:lnTo>
                  <a:lnTo>
                    <a:pt x="379" y="498"/>
                  </a:lnTo>
                  <a:lnTo>
                    <a:pt x="386" y="491"/>
                  </a:lnTo>
                  <a:close/>
                  <a:moveTo>
                    <a:pt x="386" y="571"/>
                  </a:moveTo>
                  <a:lnTo>
                    <a:pt x="386" y="579"/>
                  </a:lnTo>
                  <a:lnTo>
                    <a:pt x="381" y="582"/>
                  </a:lnTo>
                  <a:lnTo>
                    <a:pt x="379" y="582"/>
                  </a:lnTo>
                  <a:lnTo>
                    <a:pt x="380" y="579"/>
                  </a:lnTo>
                  <a:lnTo>
                    <a:pt x="386" y="571"/>
                  </a:lnTo>
                  <a:close/>
                  <a:moveTo>
                    <a:pt x="386" y="613"/>
                  </a:moveTo>
                  <a:lnTo>
                    <a:pt x="386" y="622"/>
                  </a:lnTo>
                  <a:lnTo>
                    <a:pt x="381" y="625"/>
                  </a:lnTo>
                  <a:lnTo>
                    <a:pt x="379" y="625"/>
                  </a:lnTo>
                  <a:lnTo>
                    <a:pt x="380" y="622"/>
                  </a:lnTo>
                  <a:lnTo>
                    <a:pt x="386" y="613"/>
                  </a:lnTo>
                  <a:close/>
                  <a:moveTo>
                    <a:pt x="97" y="308"/>
                  </a:moveTo>
                  <a:lnTo>
                    <a:pt x="111" y="290"/>
                  </a:lnTo>
                  <a:lnTo>
                    <a:pt x="124" y="276"/>
                  </a:lnTo>
                  <a:lnTo>
                    <a:pt x="131" y="266"/>
                  </a:lnTo>
                  <a:lnTo>
                    <a:pt x="134" y="262"/>
                  </a:lnTo>
                  <a:lnTo>
                    <a:pt x="130" y="264"/>
                  </a:lnTo>
                  <a:lnTo>
                    <a:pt x="122" y="272"/>
                  </a:lnTo>
                  <a:lnTo>
                    <a:pt x="109" y="285"/>
                  </a:lnTo>
                  <a:lnTo>
                    <a:pt x="93" y="302"/>
                  </a:lnTo>
                  <a:lnTo>
                    <a:pt x="78" y="320"/>
                  </a:lnTo>
                  <a:lnTo>
                    <a:pt x="66" y="334"/>
                  </a:lnTo>
                  <a:lnTo>
                    <a:pt x="58" y="345"/>
                  </a:lnTo>
                  <a:lnTo>
                    <a:pt x="55" y="348"/>
                  </a:lnTo>
                  <a:lnTo>
                    <a:pt x="60" y="346"/>
                  </a:lnTo>
                  <a:lnTo>
                    <a:pt x="68" y="338"/>
                  </a:lnTo>
                  <a:lnTo>
                    <a:pt x="82" y="325"/>
                  </a:lnTo>
                  <a:lnTo>
                    <a:pt x="97" y="308"/>
                  </a:lnTo>
                  <a:close/>
                  <a:moveTo>
                    <a:pt x="203" y="192"/>
                  </a:moveTo>
                  <a:lnTo>
                    <a:pt x="218" y="174"/>
                  </a:lnTo>
                  <a:lnTo>
                    <a:pt x="231" y="158"/>
                  </a:lnTo>
                  <a:lnTo>
                    <a:pt x="240" y="149"/>
                  </a:lnTo>
                  <a:lnTo>
                    <a:pt x="242" y="144"/>
                  </a:lnTo>
                  <a:lnTo>
                    <a:pt x="238" y="146"/>
                  </a:lnTo>
                  <a:lnTo>
                    <a:pt x="229" y="155"/>
                  </a:lnTo>
                  <a:lnTo>
                    <a:pt x="216" y="168"/>
                  </a:lnTo>
                  <a:lnTo>
                    <a:pt x="199" y="186"/>
                  </a:lnTo>
                  <a:lnTo>
                    <a:pt x="183" y="203"/>
                  </a:lnTo>
                  <a:lnTo>
                    <a:pt x="171" y="219"/>
                  </a:lnTo>
                  <a:lnTo>
                    <a:pt x="162" y="230"/>
                  </a:lnTo>
                  <a:lnTo>
                    <a:pt x="159" y="233"/>
                  </a:lnTo>
                  <a:lnTo>
                    <a:pt x="164" y="231"/>
                  </a:lnTo>
                  <a:lnTo>
                    <a:pt x="173" y="222"/>
                  </a:lnTo>
                  <a:lnTo>
                    <a:pt x="186" y="208"/>
                  </a:lnTo>
                  <a:lnTo>
                    <a:pt x="203" y="192"/>
                  </a:lnTo>
                  <a:close/>
                  <a:moveTo>
                    <a:pt x="316" y="72"/>
                  </a:moveTo>
                  <a:lnTo>
                    <a:pt x="332" y="53"/>
                  </a:lnTo>
                  <a:lnTo>
                    <a:pt x="346" y="37"/>
                  </a:lnTo>
                  <a:lnTo>
                    <a:pt x="356" y="26"/>
                  </a:lnTo>
                  <a:lnTo>
                    <a:pt x="358" y="22"/>
                  </a:lnTo>
                  <a:lnTo>
                    <a:pt x="354" y="24"/>
                  </a:lnTo>
                  <a:lnTo>
                    <a:pt x="344" y="33"/>
                  </a:lnTo>
                  <a:lnTo>
                    <a:pt x="330" y="48"/>
                  </a:lnTo>
                  <a:lnTo>
                    <a:pt x="312" y="66"/>
                  </a:lnTo>
                  <a:lnTo>
                    <a:pt x="294" y="83"/>
                  </a:lnTo>
                  <a:lnTo>
                    <a:pt x="281" y="99"/>
                  </a:lnTo>
                  <a:lnTo>
                    <a:pt x="272" y="110"/>
                  </a:lnTo>
                  <a:lnTo>
                    <a:pt x="269" y="115"/>
                  </a:lnTo>
                  <a:lnTo>
                    <a:pt x="274" y="112"/>
                  </a:lnTo>
                  <a:lnTo>
                    <a:pt x="284" y="104"/>
                  </a:lnTo>
                  <a:lnTo>
                    <a:pt x="298" y="89"/>
                  </a:lnTo>
                  <a:lnTo>
                    <a:pt x="316" y="72"/>
                  </a:lnTo>
                  <a:close/>
                  <a:moveTo>
                    <a:pt x="61" y="351"/>
                  </a:moveTo>
                  <a:lnTo>
                    <a:pt x="47" y="367"/>
                  </a:lnTo>
                  <a:lnTo>
                    <a:pt x="35" y="380"/>
                  </a:lnTo>
                  <a:lnTo>
                    <a:pt x="28" y="391"/>
                  </a:lnTo>
                  <a:lnTo>
                    <a:pt x="26" y="395"/>
                  </a:lnTo>
                  <a:lnTo>
                    <a:pt x="29" y="393"/>
                  </a:lnTo>
                  <a:lnTo>
                    <a:pt x="38" y="385"/>
                  </a:lnTo>
                  <a:lnTo>
                    <a:pt x="49" y="372"/>
                  </a:lnTo>
                  <a:lnTo>
                    <a:pt x="65" y="355"/>
                  </a:lnTo>
                  <a:lnTo>
                    <a:pt x="79" y="339"/>
                  </a:lnTo>
                  <a:lnTo>
                    <a:pt x="90" y="326"/>
                  </a:lnTo>
                  <a:lnTo>
                    <a:pt x="98" y="315"/>
                  </a:lnTo>
                  <a:lnTo>
                    <a:pt x="101" y="312"/>
                  </a:lnTo>
                  <a:lnTo>
                    <a:pt x="97" y="314"/>
                  </a:lnTo>
                  <a:lnTo>
                    <a:pt x="87" y="321"/>
                  </a:lnTo>
                  <a:lnTo>
                    <a:pt x="76" y="334"/>
                  </a:lnTo>
                  <a:lnTo>
                    <a:pt x="61" y="351"/>
                  </a:lnTo>
                  <a:close/>
                  <a:moveTo>
                    <a:pt x="162" y="238"/>
                  </a:moveTo>
                  <a:lnTo>
                    <a:pt x="147" y="254"/>
                  </a:lnTo>
                  <a:lnTo>
                    <a:pt x="135" y="270"/>
                  </a:lnTo>
                  <a:lnTo>
                    <a:pt x="127" y="279"/>
                  </a:lnTo>
                  <a:lnTo>
                    <a:pt x="124" y="284"/>
                  </a:lnTo>
                  <a:lnTo>
                    <a:pt x="128" y="282"/>
                  </a:lnTo>
                  <a:lnTo>
                    <a:pt x="137" y="273"/>
                  </a:lnTo>
                  <a:lnTo>
                    <a:pt x="150" y="260"/>
                  </a:lnTo>
                  <a:lnTo>
                    <a:pt x="166" y="244"/>
                  </a:lnTo>
                  <a:lnTo>
                    <a:pt x="181" y="226"/>
                  </a:lnTo>
                  <a:lnTo>
                    <a:pt x="193" y="212"/>
                  </a:lnTo>
                  <a:lnTo>
                    <a:pt x="202" y="201"/>
                  </a:lnTo>
                  <a:lnTo>
                    <a:pt x="204" y="197"/>
                  </a:lnTo>
                  <a:lnTo>
                    <a:pt x="200" y="200"/>
                  </a:lnTo>
                  <a:lnTo>
                    <a:pt x="191" y="208"/>
                  </a:lnTo>
                  <a:lnTo>
                    <a:pt x="178" y="221"/>
                  </a:lnTo>
                  <a:lnTo>
                    <a:pt x="162" y="238"/>
                  </a:lnTo>
                  <a:close/>
                  <a:moveTo>
                    <a:pt x="270" y="121"/>
                  </a:moveTo>
                  <a:lnTo>
                    <a:pt x="254" y="139"/>
                  </a:lnTo>
                  <a:lnTo>
                    <a:pt x="241" y="153"/>
                  </a:lnTo>
                  <a:lnTo>
                    <a:pt x="232" y="164"/>
                  </a:lnTo>
                  <a:lnTo>
                    <a:pt x="229" y="169"/>
                  </a:lnTo>
                  <a:lnTo>
                    <a:pt x="234" y="167"/>
                  </a:lnTo>
                  <a:lnTo>
                    <a:pt x="243" y="158"/>
                  </a:lnTo>
                  <a:lnTo>
                    <a:pt x="257" y="144"/>
                  </a:lnTo>
                  <a:lnTo>
                    <a:pt x="274" y="127"/>
                  </a:lnTo>
                  <a:lnTo>
                    <a:pt x="289" y="110"/>
                  </a:lnTo>
                  <a:lnTo>
                    <a:pt x="303" y="94"/>
                  </a:lnTo>
                  <a:lnTo>
                    <a:pt x="312" y="85"/>
                  </a:lnTo>
                  <a:lnTo>
                    <a:pt x="314" y="80"/>
                  </a:lnTo>
                  <a:lnTo>
                    <a:pt x="310" y="82"/>
                  </a:lnTo>
                  <a:lnTo>
                    <a:pt x="300" y="91"/>
                  </a:lnTo>
                  <a:lnTo>
                    <a:pt x="287" y="104"/>
                  </a:lnTo>
                  <a:lnTo>
                    <a:pt x="270" y="121"/>
                  </a:lnTo>
                  <a:close/>
                  <a:moveTo>
                    <a:pt x="134" y="291"/>
                  </a:moveTo>
                  <a:lnTo>
                    <a:pt x="148" y="275"/>
                  </a:lnTo>
                  <a:lnTo>
                    <a:pt x="160" y="262"/>
                  </a:lnTo>
                  <a:lnTo>
                    <a:pt x="167" y="251"/>
                  </a:lnTo>
                  <a:lnTo>
                    <a:pt x="169" y="247"/>
                  </a:lnTo>
                  <a:lnTo>
                    <a:pt x="166" y="250"/>
                  </a:lnTo>
                  <a:lnTo>
                    <a:pt x="156" y="257"/>
                  </a:lnTo>
                  <a:lnTo>
                    <a:pt x="145" y="270"/>
                  </a:lnTo>
                  <a:lnTo>
                    <a:pt x="129" y="285"/>
                  </a:lnTo>
                  <a:lnTo>
                    <a:pt x="115" y="303"/>
                  </a:lnTo>
                  <a:lnTo>
                    <a:pt x="103" y="316"/>
                  </a:lnTo>
                  <a:lnTo>
                    <a:pt x="96" y="327"/>
                  </a:lnTo>
                  <a:lnTo>
                    <a:pt x="93" y="331"/>
                  </a:lnTo>
                  <a:lnTo>
                    <a:pt x="97" y="329"/>
                  </a:lnTo>
                  <a:lnTo>
                    <a:pt x="105" y="321"/>
                  </a:lnTo>
                  <a:lnTo>
                    <a:pt x="118" y="308"/>
                  </a:lnTo>
                  <a:lnTo>
                    <a:pt x="134" y="291"/>
                  </a:lnTo>
                  <a:close/>
                  <a:moveTo>
                    <a:pt x="236" y="180"/>
                  </a:moveTo>
                  <a:lnTo>
                    <a:pt x="251" y="162"/>
                  </a:lnTo>
                  <a:lnTo>
                    <a:pt x="265" y="148"/>
                  </a:lnTo>
                  <a:lnTo>
                    <a:pt x="273" y="138"/>
                  </a:lnTo>
                  <a:lnTo>
                    <a:pt x="275" y="133"/>
                  </a:lnTo>
                  <a:lnTo>
                    <a:pt x="270" y="136"/>
                  </a:lnTo>
                  <a:lnTo>
                    <a:pt x="262" y="144"/>
                  </a:lnTo>
                  <a:lnTo>
                    <a:pt x="248" y="157"/>
                  </a:lnTo>
                  <a:lnTo>
                    <a:pt x="232" y="174"/>
                  </a:lnTo>
                  <a:lnTo>
                    <a:pt x="217" y="190"/>
                  </a:lnTo>
                  <a:lnTo>
                    <a:pt x="204" y="206"/>
                  </a:lnTo>
                  <a:lnTo>
                    <a:pt x="197" y="215"/>
                  </a:lnTo>
                  <a:lnTo>
                    <a:pt x="194" y="220"/>
                  </a:lnTo>
                  <a:lnTo>
                    <a:pt x="198" y="218"/>
                  </a:lnTo>
                  <a:lnTo>
                    <a:pt x="207" y="209"/>
                  </a:lnTo>
                  <a:lnTo>
                    <a:pt x="221" y="196"/>
                  </a:lnTo>
                  <a:lnTo>
                    <a:pt x="236" y="180"/>
                  </a:lnTo>
                  <a:close/>
                  <a:moveTo>
                    <a:pt x="102" y="331"/>
                  </a:moveTo>
                  <a:lnTo>
                    <a:pt x="87" y="347"/>
                  </a:lnTo>
                  <a:lnTo>
                    <a:pt x="76" y="360"/>
                  </a:lnTo>
                  <a:lnTo>
                    <a:pt x="68" y="370"/>
                  </a:lnTo>
                  <a:lnTo>
                    <a:pt x="67" y="374"/>
                  </a:lnTo>
                  <a:lnTo>
                    <a:pt x="71" y="372"/>
                  </a:lnTo>
                  <a:lnTo>
                    <a:pt x="79" y="365"/>
                  </a:lnTo>
                  <a:lnTo>
                    <a:pt x="91" y="352"/>
                  </a:lnTo>
                  <a:lnTo>
                    <a:pt x="105" y="336"/>
                  </a:lnTo>
                  <a:lnTo>
                    <a:pt x="118" y="321"/>
                  </a:lnTo>
                  <a:lnTo>
                    <a:pt x="130" y="307"/>
                  </a:lnTo>
                  <a:lnTo>
                    <a:pt x="137" y="297"/>
                  </a:lnTo>
                  <a:lnTo>
                    <a:pt x="140" y="294"/>
                  </a:lnTo>
                  <a:lnTo>
                    <a:pt x="136" y="295"/>
                  </a:lnTo>
                  <a:lnTo>
                    <a:pt x="128" y="303"/>
                  </a:lnTo>
                  <a:lnTo>
                    <a:pt x="116" y="315"/>
                  </a:lnTo>
                  <a:lnTo>
                    <a:pt x="102" y="331"/>
                  </a:lnTo>
                  <a:close/>
                  <a:moveTo>
                    <a:pt x="199" y="222"/>
                  </a:moveTo>
                  <a:lnTo>
                    <a:pt x="185" y="239"/>
                  </a:lnTo>
                  <a:lnTo>
                    <a:pt x="173" y="253"/>
                  </a:lnTo>
                  <a:lnTo>
                    <a:pt x="165" y="263"/>
                  </a:lnTo>
                  <a:lnTo>
                    <a:pt x="162" y="268"/>
                  </a:lnTo>
                  <a:lnTo>
                    <a:pt x="167" y="265"/>
                  </a:lnTo>
                  <a:lnTo>
                    <a:pt x="175" y="257"/>
                  </a:lnTo>
                  <a:lnTo>
                    <a:pt x="188" y="245"/>
                  </a:lnTo>
                  <a:lnTo>
                    <a:pt x="203" y="228"/>
                  </a:lnTo>
                  <a:lnTo>
                    <a:pt x="218" y="212"/>
                  </a:lnTo>
                  <a:lnTo>
                    <a:pt x="230" y="197"/>
                  </a:lnTo>
                  <a:lnTo>
                    <a:pt x="237" y="188"/>
                  </a:lnTo>
                  <a:lnTo>
                    <a:pt x="240" y="183"/>
                  </a:lnTo>
                  <a:lnTo>
                    <a:pt x="236" y="186"/>
                  </a:lnTo>
                  <a:lnTo>
                    <a:pt x="228" y="194"/>
                  </a:lnTo>
                  <a:lnTo>
                    <a:pt x="215" y="206"/>
                  </a:lnTo>
                  <a:lnTo>
                    <a:pt x="199" y="222"/>
                  </a:lnTo>
                  <a:close/>
                  <a:moveTo>
                    <a:pt x="304" y="110"/>
                  </a:moveTo>
                  <a:lnTo>
                    <a:pt x="288" y="127"/>
                  </a:lnTo>
                  <a:lnTo>
                    <a:pt x="275" y="142"/>
                  </a:lnTo>
                  <a:lnTo>
                    <a:pt x="267" y="152"/>
                  </a:lnTo>
                  <a:lnTo>
                    <a:pt x="265" y="157"/>
                  </a:lnTo>
                  <a:lnTo>
                    <a:pt x="269" y="155"/>
                  </a:lnTo>
                  <a:lnTo>
                    <a:pt x="279" y="146"/>
                  </a:lnTo>
                  <a:lnTo>
                    <a:pt x="292" y="133"/>
                  </a:lnTo>
                  <a:lnTo>
                    <a:pt x="308" y="117"/>
                  </a:lnTo>
                  <a:lnTo>
                    <a:pt x="324" y="99"/>
                  </a:lnTo>
                  <a:lnTo>
                    <a:pt x="337" y="85"/>
                  </a:lnTo>
                  <a:lnTo>
                    <a:pt x="345" y="74"/>
                  </a:lnTo>
                  <a:lnTo>
                    <a:pt x="348" y="69"/>
                  </a:lnTo>
                  <a:lnTo>
                    <a:pt x="343" y="72"/>
                  </a:lnTo>
                  <a:lnTo>
                    <a:pt x="333" y="80"/>
                  </a:lnTo>
                  <a:lnTo>
                    <a:pt x="320" y="93"/>
                  </a:lnTo>
                  <a:lnTo>
                    <a:pt x="304" y="110"/>
                  </a:lnTo>
                  <a:close/>
                  <a:moveTo>
                    <a:pt x="80" y="378"/>
                  </a:moveTo>
                  <a:lnTo>
                    <a:pt x="93" y="363"/>
                  </a:lnTo>
                  <a:lnTo>
                    <a:pt x="104" y="350"/>
                  </a:lnTo>
                  <a:lnTo>
                    <a:pt x="111" y="340"/>
                  </a:lnTo>
                  <a:lnTo>
                    <a:pt x="114" y="336"/>
                  </a:lnTo>
                  <a:lnTo>
                    <a:pt x="110" y="339"/>
                  </a:lnTo>
                  <a:lnTo>
                    <a:pt x="102" y="346"/>
                  </a:lnTo>
                  <a:lnTo>
                    <a:pt x="91" y="358"/>
                  </a:lnTo>
                  <a:lnTo>
                    <a:pt x="77" y="372"/>
                  </a:lnTo>
                  <a:lnTo>
                    <a:pt x="64" y="388"/>
                  </a:lnTo>
                  <a:lnTo>
                    <a:pt x="53" y="401"/>
                  </a:lnTo>
                  <a:lnTo>
                    <a:pt x="46" y="410"/>
                  </a:lnTo>
                  <a:lnTo>
                    <a:pt x="44" y="415"/>
                  </a:lnTo>
                  <a:lnTo>
                    <a:pt x="47" y="413"/>
                  </a:lnTo>
                  <a:lnTo>
                    <a:pt x="55" y="405"/>
                  </a:lnTo>
                  <a:lnTo>
                    <a:pt x="67" y="393"/>
                  </a:lnTo>
                  <a:lnTo>
                    <a:pt x="80" y="378"/>
                  </a:lnTo>
                  <a:close/>
                  <a:moveTo>
                    <a:pt x="174" y="273"/>
                  </a:moveTo>
                  <a:lnTo>
                    <a:pt x="188" y="258"/>
                  </a:lnTo>
                  <a:lnTo>
                    <a:pt x="200" y="244"/>
                  </a:lnTo>
                  <a:lnTo>
                    <a:pt x="207" y="234"/>
                  </a:lnTo>
                  <a:lnTo>
                    <a:pt x="210" y="231"/>
                  </a:lnTo>
                  <a:lnTo>
                    <a:pt x="206" y="232"/>
                  </a:lnTo>
                  <a:lnTo>
                    <a:pt x="198" y="240"/>
                  </a:lnTo>
                  <a:lnTo>
                    <a:pt x="185" y="252"/>
                  </a:lnTo>
                  <a:lnTo>
                    <a:pt x="171" y="268"/>
                  </a:lnTo>
                  <a:lnTo>
                    <a:pt x="156" y="284"/>
                  </a:lnTo>
                  <a:lnTo>
                    <a:pt x="146" y="297"/>
                  </a:lnTo>
                  <a:lnTo>
                    <a:pt x="137" y="307"/>
                  </a:lnTo>
                  <a:lnTo>
                    <a:pt x="136" y="312"/>
                  </a:lnTo>
                  <a:lnTo>
                    <a:pt x="140" y="309"/>
                  </a:lnTo>
                  <a:lnTo>
                    <a:pt x="148" y="302"/>
                  </a:lnTo>
                  <a:lnTo>
                    <a:pt x="160" y="289"/>
                  </a:lnTo>
                  <a:lnTo>
                    <a:pt x="174" y="273"/>
                  </a:lnTo>
                  <a:close/>
                  <a:moveTo>
                    <a:pt x="275" y="165"/>
                  </a:moveTo>
                  <a:lnTo>
                    <a:pt x="289" y="149"/>
                  </a:lnTo>
                  <a:lnTo>
                    <a:pt x="301" y="134"/>
                  </a:lnTo>
                  <a:lnTo>
                    <a:pt x="310" y="125"/>
                  </a:lnTo>
                  <a:lnTo>
                    <a:pt x="312" y="120"/>
                  </a:lnTo>
                  <a:lnTo>
                    <a:pt x="308" y="123"/>
                  </a:lnTo>
                  <a:lnTo>
                    <a:pt x="299" y="130"/>
                  </a:lnTo>
                  <a:lnTo>
                    <a:pt x="286" y="143"/>
                  </a:lnTo>
                  <a:lnTo>
                    <a:pt x="270" y="159"/>
                  </a:lnTo>
                  <a:lnTo>
                    <a:pt x="256" y="176"/>
                  </a:lnTo>
                  <a:lnTo>
                    <a:pt x="243" y="189"/>
                  </a:lnTo>
                  <a:lnTo>
                    <a:pt x="236" y="200"/>
                  </a:lnTo>
                  <a:lnTo>
                    <a:pt x="234" y="205"/>
                  </a:lnTo>
                  <a:lnTo>
                    <a:pt x="237" y="202"/>
                  </a:lnTo>
                  <a:lnTo>
                    <a:pt x="247" y="194"/>
                  </a:lnTo>
                  <a:lnTo>
                    <a:pt x="260" y="181"/>
                  </a:lnTo>
                  <a:lnTo>
                    <a:pt x="275" y="165"/>
                  </a:lnTo>
                  <a:close/>
                  <a:moveTo>
                    <a:pt x="57" y="411"/>
                  </a:moveTo>
                  <a:lnTo>
                    <a:pt x="44" y="426"/>
                  </a:lnTo>
                  <a:lnTo>
                    <a:pt x="34" y="439"/>
                  </a:lnTo>
                  <a:lnTo>
                    <a:pt x="27" y="447"/>
                  </a:lnTo>
                  <a:lnTo>
                    <a:pt x="26" y="452"/>
                  </a:lnTo>
                  <a:lnTo>
                    <a:pt x="28" y="449"/>
                  </a:lnTo>
                  <a:lnTo>
                    <a:pt x="36" y="442"/>
                  </a:lnTo>
                  <a:lnTo>
                    <a:pt x="47" y="432"/>
                  </a:lnTo>
                  <a:lnTo>
                    <a:pt x="60" y="416"/>
                  </a:lnTo>
                  <a:lnTo>
                    <a:pt x="73" y="402"/>
                  </a:lnTo>
                  <a:lnTo>
                    <a:pt x="83" y="389"/>
                  </a:lnTo>
                  <a:lnTo>
                    <a:pt x="90" y="380"/>
                  </a:lnTo>
                  <a:lnTo>
                    <a:pt x="91" y="376"/>
                  </a:lnTo>
                  <a:lnTo>
                    <a:pt x="87" y="378"/>
                  </a:lnTo>
                  <a:lnTo>
                    <a:pt x="80" y="385"/>
                  </a:lnTo>
                  <a:lnTo>
                    <a:pt x="70" y="396"/>
                  </a:lnTo>
                  <a:lnTo>
                    <a:pt x="57" y="411"/>
                  </a:lnTo>
                  <a:close/>
                  <a:moveTo>
                    <a:pt x="146" y="309"/>
                  </a:moveTo>
                  <a:lnTo>
                    <a:pt x="133" y="325"/>
                  </a:lnTo>
                  <a:lnTo>
                    <a:pt x="122" y="338"/>
                  </a:lnTo>
                  <a:lnTo>
                    <a:pt x="115" y="347"/>
                  </a:lnTo>
                  <a:lnTo>
                    <a:pt x="112" y="352"/>
                  </a:lnTo>
                  <a:lnTo>
                    <a:pt x="116" y="350"/>
                  </a:lnTo>
                  <a:lnTo>
                    <a:pt x="124" y="342"/>
                  </a:lnTo>
                  <a:lnTo>
                    <a:pt x="136" y="331"/>
                  </a:lnTo>
                  <a:lnTo>
                    <a:pt x="149" y="315"/>
                  </a:lnTo>
                  <a:lnTo>
                    <a:pt x="164" y="300"/>
                  </a:lnTo>
                  <a:lnTo>
                    <a:pt x="174" y="287"/>
                  </a:lnTo>
                  <a:lnTo>
                    <a:pt x="181" y="278"/>
                  </a:lnTo>
                  <a:lnTo>
                    <a:pt x="184" y="273"/>
                  </a:lnTo>
                  <a:lnTo>
                    <a:pt x="180" y="276"/>
                  </a:lnTo>
                  <a:lnTo>
                    <a:pt x="172" y="283"/>
                  </a:lnTo>
                  <a:lnTo>
                    <a:pt x="160" y="295"/>
                  </a:lnTo>
                  <a:lnTo>
                    <a:pt x="146" y="309"/>
                  </a:lnTo>
                  <a:close/>
                  <a:moveTo>
                    <a:pt x="242" y="205"/>
                  </a:moveTo>
                  <a:lnTo>
                    <a:pt x="228" y="221"/>
                  </a:lnTo>
                  <a:lnTo>
                    <a:pt x="216" y="234"/>
                  </a:lnTo>
                  <a:lnTo>
                    <a:pt x="209" y="244"/>
                  </a:lnTo>
                  <a:lnTo>
                    <a:pt x="206" y="249"/>
                  </a:lnTo>
                  <a:lnTo>
                    <a:pt x="210" y="246"/>
                  </a:lnTo>
                  <a:lnTo>
                    <a:pt x="218" y="239"/>
                  </a:lnTo>
                  <a:lnTo>
                    <a:pt x="231" y="227"/>
                  </a:lnTo>
                  <a:lnTo>
                    <a:pt x="245" y="211"/>
                  </a:lnTo>
                  <a:lnTo>
                    <a:pt x="260" y="195"/>
                  </a:lnTo>
                  <a:lnTo>
                    <a:pt x="272" y="182"/>
                  </a:lnTo>
                  <a:lnTo>
                    <a:pt x="279" y="171"/>
                  </a:lnTo>
                  <a:lnTo>
                    <a:pt x="281" y="168"/>
                  </a:lnTo>
                  <a:lnTo>
                    <a:pt x="278" y="169"/>
                  </a:lnTo>
                  <a:lnTo>
                    <a:pt x="269" y="177"/>
                  </a:lnTo>
                  <a:lnTo>
                    <a:pt x="256" y="189"/>
                  </a:lnTo>
                  <a:lnTo>
                    <a:pt x="242" y="205"/>
                  </a:lnTo>
                  <a:close/>
                  <a:moveTo>
                    <a:pt x="44" y="452"/>
                  </a:moveTo>
                  <a:lnTo>
                    <a:pt x="55" y="437"/>
                  </a:lnTo>
                  <a:lnTo>
                    <a:pt x="65" y="424"/>
                  </a:lnTo>
                  <a:lnTo>
                    <a:pt x="71" y="416"/>
                  </a:lnTo>
                  <a:lnTo>
                    <a:pt x="73" y="413"/>
                  </a:lnTo>
                  <a:lnTo>
                    <a:pt x="70" y="414"/>
                  </a:lnTo>
                  <a:lnTo>
                    <a:pt x="63" y="421"/>
                  </a:lnTo>
                  <a:lnTo>
                    <a:pt x="52" y="432"/>
                  </a:lnTo>
                  <a:lnTo>
                    <a:pt x="40" y="446"/>
                  </a:lnTo>
                  <a:lnTo>
                    <a:pt x="27" y="460"/>
                  </a:lnTo>
                  <a:lnTo>
                    <a:pt x="17" y="472"/>
                  </a:lnTo>
                  <a:lnTo>
                    <a:pt x="11" y="481"/>
                  </a:lnTo>
                  <a:lnTo>
                    <a:pt x="9" y="485"/>
                  </a:lnTo>
                  <a:lnTo>
                    <a:pt x="13" y="484"/>
                  </a:lnTo>
                  <a:lnTo>
                    <a:pt x="20" y="477"/>
                  </a:lnTo>
                  <a:lnTo>
                    <a:pt x="30" y="466"/>
                  </a:lnTo>
                  <a:lnTo>
                    <a:pt x="44" y="452"/>
                  </a:lnTo>
                  <a:close/>
                  <a:moveTo>
                    <a:pt x="129" y="354"/>
                  </a:moveTo>
                  <a:lnTo>
                    <a:pt x="142" y="339"/>
                  </a:lnTo>
                  <a:lnTo>
                    <a:pt x="153" y="327"/>
                  </a:lnTo>
                  <a:lnTo>
                    <a:pt x="159" y="317"/>
                  </a:lnTo>
                  <a:lnTo>
                    <a:pt x="161" y="314"/>
                  </a:lnTo>
                  <a:lnTo>
                    <a:pt x="158" y="315"/>
                  </a:lnTo>
                  <a:lnTo>
                    <a:pt x="150" y="322"/>
                  </a:lnTo>
                  <a:lnTo>
                    <a:pt x="139" y="334"/>
                  </a:lnTo>
                  <a:lnTo>
                    <a:pt x="126" y="348"/>
                  </a:lnTo>
                  <a:lnTo>
                    <a:pt x="112" y="363"/>
                  </a:lnTo>
                  <a:lnTo>
                    <a:pt x="102" y="376"/>
                  </a:lnTo>
                  <a:lnTo>
                    <a:pt x="96" y="385"/>
                  </a:lnTo>
                  <a:lnTo>
                    <a:pt x="93" y="389"/>
                  </a:lnTo>
                  <a:lnTo>
                    <a:pt x="97" y="388"/>
                  </a:lnTo>
                  <a:lnTo>
                    <a:pt x="105" y="380"/>
                  </a:lnTo>
                  <a:lnTo>
                    <a:pt x="116" y="369"/>
                  </a:lnTo>
                  <a:lnTo>
                    <a:pt x="129" y="354"/>
                  </a:lnTo>
                  <a:close/>
                  <a:moveTo>
                    <a:pt x="221" y="253"/>
                  </a:moveTo>
                  <a:lnTo>
                    <a:pt x="235" y="238"/>
                  </a:lnTo>
                  <a:lnTo>
                    <a:pt x="245" y="225"/>
                  </a:lnTo>
                  <a:lnTo>
                    <a:pt x="253" y="215"/>
                  </a:lnTo>
                  <a:lnTo>
                    <a:pt x="255" y="211"/>
                  </a:lnTo>
                  <a:lnTo>
                    <a:pt x="251" y="213"/>
                  </a:lnTo>
                  <a:lnTo>
                    <a:pt x="243" y="220"/>
                  </a:lnTo>
                  <a:lnTo>
                    <a:pt x="231" y="232"/>
                  </a:lnTo>
                  <a:lnTo>
                    <a:pt x="217" y="247"/>
                  </a:lnTo>
                  <a:lnTo>
                    <a:pt x="203" y="263"/>
                  </a:lnTo>
                  <a:lnTo>
                    <a:pt x="192" y="276"/>
                  </a:lnTo>
                  <a:lnTo>
                    <a:pt x="185" y="285"/>
                  </a:lnTo>
                  <a:lnTo>
                    <a:pt x="183" y="289"/>
                  </a:lnTo>
                  <a:lnTo>
                    <a:pt x="186" y="288"/>
                  </a:lnTo>
                  <a:lnTo>
                    <a:pt x="194" y="281"/>
                  </a:lnTo>
                  <a:lnTo>
                    <a:pt x="206" y="269"/>
                  </a:lnTo>
                  <a:lnTo>
                    <a:pt x="221" y="253"/>
                  </a:lnTo>
                  <a:close/>
                  <a:moveTo>
                    <a:pt x="318" y="149"/>
                  </a:moveTo>
                  <a:lnTo>
                    <a:pt x="332" y="133"/>
                  </a:lnTo>
                  <a:lnTo>
                    <a:pt x="344" y="119"/>
                  </a:lnTo>
                  <a:lnTo>
                    <a:pt x="352" y="110"/>
                  </a:lnTo>
                  <a:lnTo>
                    <a:pt x="355" y="105"/>
                  </a:lnTo>
                  <a:lnTo>
                    <a:pt x="350" y="107"/>
                  </a:lnTo>
                  <a:lnTo>
                    <a:pt x="342" y="114"/>
                  </a:lnTo>
                  <a:lnTo>
                    <a:pt x="329" y="126"/>
                  </a:lnTo>
                  <a:lnTo>
                    <a:pt x="314" y="143"/>
                  </a:lnTo>
                  <a:lnTo>
                    <a:pt x="299" y="158"/>
                  </a:lnTo>
                  <a:lnTo>
                    <a:pt x="287" y="171"/>
                  </a:lnTo>
                  <a:lnTo>
                    <a:pt x="280" y="182"/>
                  </a:lnTo>
                  <a:lnTo>
                    <a:pt x="278" y="186"/>
                  </a:lnTo>
                  <a:lnTo>
                    <a:pt x="281" y="184"/>
                  </a:lnTo>
                  <a:lnTo>
                    <a:pt x="291" y="176"/>
                  </a:lnTo>
                  <a:lnTo>
                    <a:pt x="303" y="164"/>
                  </a:lnTo>
                  <a:lnTo>
                    <a:pt x="318" y="149"/>
                  </a:lnTo>
                  <a:close/>
                  <a:moveTo>
                    <a:pt x="112" y="390"/>
                  </a:moveTo>
                  <a:lnTo>
                    <a:pt x="124" y="376"/>
                  </a:lnTo>
                  <a:lnTo>
                    <a:pt x="135" y="363"/>
                  </a:lnTo>
                  <a:lnTo>
                    <a:pt x="141" y="354"/>
                  </a:lnTo>
                  <a:lnTo>
                    <a:pt x="142" y="351"/>
                  </a:lnTo>
                  <a:lnTo>
                    <a:pt x="140" y="352"/>
                  </a:lnTo>
                  <a:lnTo>
                    <a:pt x="131" y="359"/>
                  </a:lnTo>
                  <a:lnTo>
                    <a:pt x="121" y="370"/>
                  </a:lnTo>
                  <a:lnTo>
                    <a:pt x="109" y="384"/>
                  </a:lnTo>
                  <a:lnTo>
                    <a:pt x="96" y="398"/>
                  </a:lnTo>
                  <a:lnTo>
                    <a:pt x="86" y="410"/>
                  </a:lnTo>
                  <a:lnTo>
                    <a:pt x="80" y="418"/>
                  </a:lnTo>
                  <a:lnTo>
                    <a:pt x="78" y="423"/>
                  </a:lnTo>
                  <a:lnTo>
                    <a:pt x="82" y="421"/>
                  </a:lnTo>
                  <a:lnTo>
                    <a:pt x="89" y="415"/>
                  </a:lnTo>
                  <a:lnTo>
                    <a:pt x="99" y="403"/>
                  </a:lnTo>
                  <a:lnTo>
                    <a:pt x="112" y="390"/>
                  </a:lnTo>
                  <a:close/>
                  <a:moveTo>
                    <a:pt x="196" y="285"/>
                  </a:moveTo>
                  <a:lnTo>
                    <a:pt x="183" y="301"/>
                  </a:lnTo>
                  <a:lnTo>
                    <a:pt x="172" y="314"/>
                  </a:lnTo>
                  <a:lnTo>
                    <a:pt x="166" y="322"/>
                  </a:lnTo>
                  <a:lnTo>
                    <a:pt x="164" y="327"/>
                  </a:lnTo>
                  <a:lnTo>
                    <a:pt x="167" y="325"/>
                  </a:lnTo>
                  <a:lnTo>
                    <a:pt x="175" y="319"/>
                  </a:lnTo>
                  <a:lnTo>
                    <a:pt x="186" y="307"/>
                  </a:lnTo>
                  <a:lnTo>
                    <a:pt x="200" y="293"/>
                  </a:lnTo>
                  <a:lnTo>
                    <a:pt x="213" y="277"/>
                  </a:lnTo>
                  <a:lnTo>
                    <a:pt x="224" y="265"/>
                  </a:lnTo>
                  <a:lnTo>
                    <a:pt x="230" y="256"/>
                  </a:lnTo>
                  <a:lnTo>
                    <a:pt x="232" y="252"/>
                  </a:lnTo>
                  <a:lnTo>
                    <a:pt x="229" y="253"/>
                  </a:lnTo>
                  <a:lnTo>
                    <a:pt x="221" y="260"/>
                  </a:lnTo>
                  <a:lnTo>
                    <a:pt x="210" y="271"/>
                  </a:lnTo>
                  <a:lnTo>
                    <a:pt x="196" y="285"/>
                  </a:lnTo>
                  <a:close/>
                  <a:moveTo>
                    <a:pt x="289" y="184"/>
                  </a:moveTo>
                  <a:lnTo>
                    <a:pt x="275" y="200"/>
                  </a:lnTo>
                  <a:lnTo>
                    <a:pt x="263" y="214"/>
                  </a:lnTo>
                  <a:lnTo>
                    <a:pt x="256" y="224"/>
                  </a:lnTo>
                  <a:lnTo>
                    <a:pt x="254" y="227"/>
                  </a:lnTo>
                  <a:lnTo>
                    <a:pt x="259" y="226"/>
                  </a:lnTo>
                  <a:lnTo>
                    <a:pt x="267" y="219"/>
                  </a:lnTo>
                  <a:lnTo>
                    <a:pt x="279" y="207"/>
                  </a:lnTo>
                  <a:lnTo>
                    <a:pt x="293" y="192"/>
                  </a:lnTo>
                  <a:lnTo>
                    <a:pt x="307" y="176"/>
                  </a:lnTo>
                  <a:lnTo>
                    <a:pt x="318" y="163"/>
                  </a:lnTo>
                  <a:lnTo>
                    <a:pt x="325" y="153"/>
                  </a:lnTo>
                  <a:lnTo>
                    <a:pt x="327" y="149"/>
                  </a:lnTo>
                  <a:lnTo>
                    <a:pt x="324" y="151"/>
                  </a:lnTo>
                  <a:lnTo>
                    <a:pt x="316" y="158"/>
                  </a:lnTo>
                  <a:lnTo>
                    <a:pt x="304" y="170"/>
                  </a:lnTo>
                  <a:lnTo>
                    <a:pt x="289" y="184"/>
                  </a:lnTo>
                  <a:close/>
                  <a:moveTo>
                    <a:pt x="96" y="416"/>
                  </a:moveTo>
                  <a:lnTo>
                    <a:pt x="84" y="429"/>
                  </a:lnTo>
                  <a:lnTo>
                    <a:pt x="74" y="441"/>
                  </a:lnTo>
                  <a:lnTo>
                    <a:pt x="68" y="451"/>
                  </a:lnTo>
                  <a:lnTo>
                    <a:pt x="66" y="454"/>
                  </a:lnTo>
                  <a:lnTo>
                    <a:pt x="70" y="453"/>
                  </a:lnTo>
                  <a:lnTo>
                    <a:pt x="77" y="446"/>
                  </a:lnTo>
                  <a:lnTo>
                    <a:pt x="86" y="435"/>
                  </a:lnTo>
                  <a:lnTo>
                    <a:pt x="99" y="422"/>
                  </a:lnTo>
                  <a:lnTo>
                    <a:pt x="111" y="408"/>
                  </a:lnTo>
                  <a:lnTo>
                    <a:pt x="121" y="396"/>
                  </a:lnTo>
                  <a:lnTo>
                    <a:pt x="127" y="388"/>
                  </a:lnTo>
                  <a:lnTo>
                    <a:pt x="128" y="384"/>
                  </a:lnTo>
                  <a:lnTo>
                    <a:pt x="124" y="385"/>
                  </a:lnTo>
                  <a:lnTo>
                    <a:pt x="117" y="392"/>
                  </a:lnTo>
                  <a:lnTo>
                    <a:pt x="108" y="403"/>
                  </a:lnTo>
                  <a:lnTo>
                    <a:pt x="96" y="416"/>
                  </a:lnTo>
                  <a:close/>
                  <a:moveTo>
                    <a:pt x="183" y="328"/>
                  </a:moveTo>
                  <a:lnTo>
                    <a:pt x="196" y="314"/>
                  </a:lnTo>
                  <a:lnTo>
                    <a:pt x="205" y="302"/>
                  </a:lnTo>
                  <a:lnTo>
                    <a:pt x="212" y="293"/>
                  </a:lnTo>
                  <a:lnTo>
                    <a:pt x="213" y="289"/>
                  </a:lnTo>
                  <a:lnTo>
                    <a:pt x="210" y="290"/>
                  </a:lnTo>
                  <a:lnTo>
                    <a:pt x="203" y="297"/>
                  </a:lnTo>
                  <a:lnTo>
                    <a:pt x="192" y="308"/>
                  </a:lnTo>
                  <a:lnTo>
                    <a:pt x="179" y="322"/>
                  </a:lnTo>
                  <a:lnTo>
                    <a:pt x="166" y="336"/>
                  </a:lnTo>
                  <a:lnTo>
                    <a:pt x="156" y="348"/>
                  </a:lnTo>
                  <a:lnTo>
                    <a:pt x="149" y="358"/>
                  </a:lnTo>
                  <a:lnTo>
                    <a:pt x="148" y="361"/>
                  </a:lnTo>
                  <a:lnTo>
                    <a:pt x="152" y="360"/>
                  </a:lnTo>
                  <a:lnTo>
                    <a:pt x="159" y="353"/>
                  </a:lnTo>
                  <a:lnTo>
                    <a:pt x="169" y="342"/>
                  </a:lnTo>
                  <a:lnTo>
                    <a:pt x="183" y="328"/>
                  </a:lnTo>
                  <a:close/>
                  <a:moveTo>
                    <a:pt x="272" y="231"/>
                  </a:moveTo>
                  <a:lnTo>
                    <a:pt x="286" y="216"/>
                  </a:lnTo>
                  <a:lnTo>
                    <a:pt x="297" y="203"/>
                  </a:lnTo>
                  <a:lnTo>
                    <a:pt x="303" y="194"/>
                  </a:lnTo>
                  <a:lnTo>
                    <a:pt x="305" y="190"/>
                  </a:lnTo>
                  <a:lnTo>
                    <a:pt x="301" y="192"/>
                  </a:lnTo>
                  <a:lnTo>
                    <a:pt x="293" y="199"/>
                  </a:lnTo>
                  <a:lnTo>
                    <a:pt x="281" y="211"/>
                  </a:lnTo>
                  <a:lnTo>
                    <a:pt x="268" y="225"/>
                  </a:lnTo>
                  <a:lnTo>
                    <a:pt x="254" y="239"/>
                  </a:lnTo>
                  <a:lnTo>
                    <a:pt x="244" y="252"/>
                  </a:lnTo>
                  <a:lnTo>
                    <a:pt x="237" y="262"/>
                  </a:lnTo>
                  <a:lnTo>
                    <a:pt x="235" y="265"/>
                  </a:lnTo>
                  <a:lnTo>
                    <a:pt x="238" y="264"/>
                  </a:lnTo>
                  <a:lnTo>
                    <a:pt x="247" y="257"/>
                  </a:lnTo>
                  <a:lnTo>
                    <a:pt x="259" y="245"/>
                  </a:lnTo>
                  <a:lnTo>
                    <a:pt x="272" y="231"/>
                  </a:lnTo>
                  <a:close/>
                  <a:moveTo>
                    <a:pt x="85" y="445"/>
                  </a:moveTo>
                  <a:lnTo>
                    <a:pt x="74" y="459"/>
                  </a:lnTo>
                  <a:lnTo>
                    <a:pt x="65" y="470"/>
                  </a:lnTo>
                  <a:lnTo>
                    <a:pt x="59" y="478"/>
                  </a:lnTo>
                  <a:lnTo>
                    <a:pt x="58" y="481"/>
                  </a:lnTo>
                  <a:lnTo>
                    <a:pt x="61" y="480"/>
                  </a:lnTo>
                  <a:lnTo>
                    <a:pt x="67" y="474"/>
                  </a:lnTo>
                  <a:lnTo>
                    <a:pt x="78" y="464"/>
                  </a:lnTo>
                  <a:lnTo>
                    <a:pt x="90" y="451"/>
                  </a:lnTo>
                  <a:lnTo>
                    <a:pt x="101" y="437"/>
                  </a:lnTo>
                  <a:lnTo>
                    <a:pt x="110" y="427"/>
                  </a:lnTo>
                  <a:lnTo>
                    <a:pt x="115" y="418"/>
                  </a:lnTo>
                  <a:lnTo>
                    <a:pt x="117" y="415"/>
                  </a:lnTo>
                  <a:lnTo>
                    <a:pt x="114" y="416"/>
                  </a:lnTo>
                  <a:lnTo>
                    <a:pt x="107" y="422"/>
                  </a:lnTo>
                  <a:lnTo>
                    <a:pt x="97" y="433"/>
                  </a:lnTo>
                  <a:lnTo>
                    <a:pt x="85" y="445"/>
                  </a:lnTo>
                  <a:close/>
                  <a:moveTo>
                    <a:pt x="166" y="354"/>
                  </a:moveTo>
                  <a:lnTo>
                    <a:pt x="154" y="369"/>
                  </a:lnTo>
                  <a:lnTo>
                    <a:pt x="145" y="380"/>
                  </a:lnTo>
                  <a:lnTo>
                    <a:pt x="137" y="389"/>
                  </a:lnTo>
                  <a:lnTo>
                    <a:pt x="136" y="392"/>
                  </a:lnTo>
                  <a:lnTo>
                    <a:pt x="140" y="391"/>
                  </a:lnTo>
                  <a:lnTo>
                    <a:pt x="147" y="385"/>
                  </a:lnTo>
                  <a:lnTo>
                    <a:pt x="158" y="374"/>
                  </a:lnTo>
                  <a:lnTo>
                    <a:pt x="169" y="361"/>
                  </a:lnTo>
                  <a:lnTo>
                    <a:pt x="181" y="347"/>
                  </a:lnTo>
                  <a:lnTo>
                    <a:pt x="191" y="335"/>
                  </a:lnTo>
                  <a:lnTo>
                    <a:pt x="197" y="327"/>
                  </a:lnTo>
                  <a:lnTo>
                    <a:pt x="199" y="323"/>
                  </a:lnTo>
                  <a:lnTo>
                    <a:pt x="196" y="325"/>
                  </a:lnTo>
                  <a:lnTo>
                    <a:pt x="188" y="331"/>
                  </a:lnTo>
                  <a:lnTo>
                    <a:pt x="178" y="341"/>
                  </a:lnTo>
                  <a:lnTo>
                    <a:pt x="166" y="354"/>
                  </a:lnTo>
                  <a:close/>
                  <a:moveTo>
                    <a:pt x="255" y="268"/>
                  </a:moveTo>
                  <a:lnTo>
                    <a:pt x="268" y="253"/>
                  </a:lnTo>
                  <a:lnTo>
                    <a:pt x="278" y="240"/>
                  </a:lnTo>
                  <a:lnTo>
                    <a:pt x="285" y="232"/>
                  </a:lnTo>
                  <a:lnTo>
                    <a:pt x="286" y="228"/>
                  </a:lnTo>
                  <a:lnTo>
                    <a:pt x="282" y="230"/>
                  </a:lnTo>
                  <a:lnTo>
                    <a:pt x="275" y="237"/>
                  </a:lnTo>
                  <a:lnTo>
                    <a:pt x="263" y="247"/>
                  </a:lnTo>
                  <a:lnTo>
                    <a:pt x="250" y="260"/>
                  </a:lnTo>
                  <a:lnTo>
                    <a:pt x="238" y="275"/>
                  </a:lnTo>
                  <a:lnTo>
                    <a:pt x="228" y="288"/>
                  </a:lnTo>
                  <a:lnTo>
                    <a:pt x="222" y="296"/>
                  </a:lnTo>
                  <a:lnTo>
                    <a:pt x="219" y="301"/>
                  </a:lnTo>
                  <a:lnTo>
                    <a:pt x="223" y="298"/>
                  </a:lnTo>
                  <a:lnTo>
                    <a:pt x="230" y="293"/>
                  </a:lnTo>
                  <a:lnTo>
                    <a:pt x="242" y="282"/>
                  </a:lnTo>
                  <a:lnTo>
                    <a:pt x="255" y="268"/>
                  </a:lnTo>
                  <a:close/>
                  <a:moveTo>
                    <a:pt x="342" y="163"/>
                  </a:moveTo>
                  <a:lnTo>
                    <a:pt x="327" y="178"/>
                  </a:lnTo>
                  <a:lnTo>
                    <a:pt x="317" y="192"/>
                  </a:lnTo>
                  <a:lnTo>
                    <a:pt x="310" y="200"/>
                  </a:lnTo>
                  <a:lnTo>
                    <a:pt x="307" y="205"/>
                  </a:lnTo>
                  <a:lnTo>
                    <a:pt x="312" y="203"/>
                  </a:lnTo>
                  <a:lnTo>
                    <a:pt x="320" y="196"/>
                  </a:lnTo>
                  <a:lnTo>
                    <a:pt x="331" y="184"/>
                  </a:lnTo>
                  <a:lnTo>
                    <a:pt x="345" y="170"/>
                  </a:lnTo>
                  <a:lnTo>
                    <a:pt x="360" y="156"/>
                  </a:lnTo>
                  <a:lnTo>
                    <a:pt x="370" y="143"/>
                  </a:lnTo>
                  <a:lnTo>
                    <a:pt x="377" y="133"/>
                  </a:lnTo>
                  <a:lnTo>
                    <a:pt x="379" y="130"/>
                  </a:lnTo>
                  <a:lnTo>
                    <a:pt x="375" y="131"/>
                  </a:lnTo>
                  <a:lnTo>
                    <a:pt x="367" y="138"/>
                  </a:lnTo>
                  <a:lnTo>
                    <a:pt x="355" y="149"/>
                  </a:lnTo>
                  <a:lnTo>
                    <a:pt x="342" y="163"/>
                  </a:lnTo>
                  <a:close/>
                  <a:moveTo>
                    <a:pt x="79" y="472"/>
                  </a:moveTo>
                  <a:lnTo>
                    <a:pt x="68" y="485"/>
                  </a:lnTo>
                  <a:lnTo>
                    <a:pt x="60" y="496"/>
                  </a:lnTo>
                  <a:lnTo>
                    <a:pt x="54" y="503"/>
                  </a:lnTo>
                  <a:lnTo>
                    <a:pt x="53" y="508"/>
                  </a:lnTo>
                  <a:lnTo>
                    <a:pt x="55" y="505"/>
                  </a:lnTo>
                  <a:lnTo>
                    <a:pt x="63" y="499"/>
                  </a:lnTo>
                  <a:lnTo>
                    <a:pt x="72" y="490"/>
                  </a:lnTo>
                  <a:lnTo>
                    <a:pt x="83" y="478"/>
                  </a:lnTo>
                  <a:lnTo>
                    <a:pt x="93" y="465"/>
                  </a:lnTo>
                  <a:lnTo>
                    <a:pt x="103" y="454"/>
                  </a:lnTo>
                  <a:lnTo>
                    <a:pt x="108" y="446"/>
                  </a:lnTo>
                  <a:lnTo>
                    <a:pt x="110" y="442"/>
                  </a:lnTo>
                  <a:lnTo>
                    <a:pt x="107" y="443"/>
                  </a:lnTo>
                  <a:lnTo>
                    <a:pt x="99" y="449"/>
                  </a:lnTo>
                  <a:lnTo>
                    <a:pt x="91" y="459"/>
                  </a:lnTo>
                  <a:lnTo>
                    <a:pt x="79" y="472"/>
                  </a:lnTo>
                  <a:close/>
                  <a:moveTo>
                    <a:pt x="156" y="384"/>
                  </a:moveTo>
                  <a:lnTo>
                    <a:pt x="145" y="398"/>
                  </a:lnTo>
                  <a:lnTo>
                    <a:pt x="135" y="409"/>
                  </a:lnTo>
                  <a:lnTo>
                    <a:pt x="129" y="417"/>
                  </a:lnTo>
                  <a:lnTo>
                    <a:pt x="128" y="422"/>
                  </a:lnTo>
                  <a:lnTo>
                    <a:pt x="131" y="420"/>
                  </a:lnTo>
                  <a:lnTo>
                    <a:pt x="139" y="414"/>
                  </a:lnTo>
                  <a:lnTo>
                    <a:pt x="148" y="404"/>
                  </a:lnTo>
                  <a:lnTo>
                    <a:pt x="160" y="391"/>
                  </a:lnTo>
                  <a:lnTo>
                    <a:pt x="172" y="377"/>
                  </a:lnTo>
                  <a:lnTo>
                    <a:pt x="180" y="366"/>
                  </a:lnTo>
                  <a:lnTo>
                    <a:pt x="186" y="358"/>
                  </a:lnTo>
                  <a:lnTo>
                    <a:pt x="188" y="354"/>
                  </a:lnTo>
                  <a:lnTo>
                    <a:pt x="185" y="355"/>
                  </a:lnTo>
                  <a:lnTo>
                    <a:pt x="178" y="361"/>
                  </a:lnTo>
                  <a:lnTo>
                    <a:pt x="168" y="372"/>
                  </a:lnTo>
                  <a:lnTo>
                    <a:pt x="156" y="384"/>
                  </a:lnTo>
                  <a:close/>
                  <a:moveTo>
                    <a:pt x="237" y="294"/>
                  </a:moveTo>
                  <a:lnTo>
                    <a:pt x="225" y="308"/>
                  </a:lnTo>
                  <a:lnTo>
                    <a:pt x="216" y="320"/>
                  </a:lnTo>
                  <a:lnTo>
                    <a:pt x="209" y="328"/>
                  </a:lnTo>
                  <a:lnTo>
                    <a:pt x="207" y="333"/>
                  </a:lnTo>
                  <a:lnTo>
                    <a:pt x="211" y="331"/>
                  </a:lnTo>
                  <a:lnTo>
                    <a:pt x="218" y="325"/>
                  </a:lnTo>
                  <a:lnTo>
                    <a:pt x="229" y="314"/>
                  </a:lnTo>
                  <a:lnTo>
                    <a:pt x="242" y="301"/>
                  </a:lnTo>
                  <a:lnTo>
                    <a:pt x="254" y="287"/>
                  </a:lnTo>
                  <a:lnTo>
                    <a:pt x="263" y="275"/>
                  </a:lnTo>
                  <a:lnTo>
                    <a:pt x="269" y="266"/>
                  </a:lnTo>
                  <a:lnTo>
                    <a:pt x="272" y="263"/>
                  </a:lnTo>
                  <a:lnTo>
                    <a:pt x="268" y="264"/>
                  </a:lnTo>
                  <a:lnTo>
                    <a:pt x="261" y="270"/>
                  </a:lnTo>
                  <a:lnTo>
                    <a:pt x="250" y="281"/>
                  </a:lnTo>
                  <a:lnTo>
                    <a:pt x="237" y="294"/>
                  </a:lnTo>
                  <a:close/>
                  <a:moveTo>
                    <a:pt x="324" y="200"/>
                  </a:moveTo>
                  <a:lnTo>
                    <a:pt x="311" y="215"/>
                  </a:lnTo>
                  <a:lnTo>
                    <a:pt x="300" y="227"/>
                  </a:lnTo>
                  <a:lnTo>
                    <a:pt x="294" y="235"/>
                  </a:lnTo>
                  <a:lnTo>
                    <a:pt x="292" y="240"/>
                  </a:lnTo>
                  <a:lnTo>
                    <a:pt x="295" y="239"/>
                  </a:lnTo>
                  <a:lnTo>
                    <a:pt x="304" y="232"/>
                  </a:lnTo>
                  <a:lnTo>
                    <a:pt x="314" y="221"/>
                  </a:lnTo>
                  <a:lnTo>
                    <a:pt x="329" y="207"/>
                  </a:lnTo>
                  <a:lnTo>
                    <a:pt x="342" y="193"/>
                  </a:lnTo>
                  <a:lnTo>
                    <a:pt x="351" y="181"/>
                  </a:lnTo>
                  <a:lnTo>
                    <a:pt x="358" y="171"/>
                  </a:lnTo>
                  <a:lnTo>
                    <a:pt x="360" y="168"/>
                  </a:lnTo>
                  <a:lnTo>
                    <a:pt x="356" y="169"/>
                  </a:lnTo>
                  <a:lnTo>
                    <a:pt x="349" y="176"/>
                  </a:lnTo>
                  <a:lnTo>
                    <a:pt x="337" y="187"/>
                  </a:lnTo>
                  <a:lnTo>
                    <a:pt x="324" y="200"/>
                  </a:lnTo>
                  <a:close/>
                  <a:moveTo>
                    <a:pt x="77" y="496"/>
                  </a:moveTo>
                  <a:lnTo>
                    <a:pt x="66" y="508"/>
                  </a:lnTo>
                  <a:lnTo>
                    <a:pt x="58" y="518"/>
                  </a:lnTo>
                  <a:lnTo>
                    <a:pt x="53" y="527"/>
                  </a:lnTo>
                  <a:lnTo>
                    <a:pt x="51" y="530"/>
                  </a:lnTo>
                  <a:lnTo>
                    <a:pt x="54" y="529"/>
                  </a:lnTo>
                  <a:lnTo>
                    <a:pt x="60" y="523"/>
                  </a:lnTo>
                  <a:lnTo>
                    <a:pt x="70" y="514"/>
                  </a:lnTo>
                  <a:lnTo>
                    <a:pt x="80" y="502"/>
                  </a:lnTo>
                  <a:lnTo>
                    <a:pt x="91" y="489"/>
                  </a:lnTo>
                  <a:lnTo>
                    <a:pt x="98" y="479"/>
                  </a:lnTo>
                  <a:lnTo>
                    <a:pt x="104" y="471"/>
                  </a:lnTo>
                  <a:lnTo>
                    <a:pt x="105" y="467"/>
                  </a:lnTo>
                  <a:lnTo>
                    <a:pt x="103" y="468"/>
                  </a:lnTo>
                  <a:lnTo>
                    <a:pt x="96" y="474"/>
                  </a:lnTo>
                  <a:lnTo>
                    <a:pt x="87" y="484"/>
                  </a:lnTo>
                  <a:lnTo>
                    <a:pt x="77" y="496"/>
                  </a:lnTo>
                  <a:close/>
                  <a:moveTo>
                    <a:pt x="149" y="411"/>
                  </a:moveTo>
                  <a:lnTo>
                    <a:pt x="139" y="424"/>
                  </a:lnTo>
                  <a:lnTo>
                    <a:pt x="130" y="435"/>
                  </a:lnTo>
                  <a:lnTo>
                    <a:pt x="124" y="443"/>
                  </a:lnTo>
                  <a:lnTo>
                    <a:pt x="123" y="447"/>
                  </a:lnTo>
                  <a:lnTo>
                    <a:pt x="126" y="446"/>
                  </a:lnTo>
                  <a:lnTo>
                    <a:pt x="133" y="440"/>
                  </a:lnTo>
                  <a:lnTo>
                    <a:pt x="142" y="430"/>
                  </a:lnTo>
                  <a:lnTo>
                    <a:pt x="154" y="417"/>
                  </a:lnTo>
                  <a:lnTo>
                    <a:pt x="165" y="405"/>
                  </a:lnTo>
                  <a:lnTo>
                    <a:pt x="173" y="393"/>
                  </a:lnTo>
                  <a:lnTo>
                    <a:pt x="179" y="386"/>
                  </a:lnTo>
                  <a:lnTo>
                    <a:pt x="180" y="383"/>
                  </a:lnTo>
                  <a:lnTo>
                    <a:pt x="178" y="384"/>
                  </a:lnTo>
                  <a:lnTo>
                    <a:pt x="171" y="390"/>
                  </a:lnTo>
                  <a:lnTo>
                    <a:pt x="161" y="399"/>
                  </a:lnTo>
                  <a:lnTo>
                    <a:pt x="149" y="411"/>
                  </a:lnTo>
                  <a:close/>
                  <a:moveTo>
                    <a:pt x="228" y="325"/>
                  </a:moveTo>
                  <a:lnTo>
                    <a:pt x="216" y="338"/>
                  </a:lnTo>
                  <a:lnTo>
                    <a:pt x="206" y="350"/>
                  </a:lnTo>
                  <a:lnTo>
                    <a:pt x="200" y="358"/>
                  </a:lnTo>
                  <a:lnTo>
                    <a:pt x="199" y="361"/>
                  </a:lnTo>
                  <a:lnTo>
                    <a:pt x="203" y="360"/>
                  </a:lnTo>
                  <a:lnTo>
                    <a:pt x="210" y="354"/>
                  </a:lnTo>
                  <a:lnTo>
                    <a:pt x="219" y="344"/>
                  </a:lnTo>
                  <a:lnTo>
                    <a:pt x="232" y="331"/>
                  </a:lnTo>
                  <a:lnTo>
                    <a:pt x="243" y="317"/>
                  </a:lnTo>
                  <a:lnTo>
                    <a:pt x="253" y="307"/>
                  </a:lnTo>
                  <a:lnTo>
                    <a:pt x="259" y="298"/>
                  </a:lnTo>
                  <a:lnTo>
                    <a:pt x="261" y="295"/>
                  </a:lnTo>
                  <a:lnTo>
                    <a:pt x="257" y="296"/>
                  </a:lnTo>
                  <a:lnTo>
                    <a:pt x="250" y="302"/>
                  </a:lnTo>
                  <a:lnTo>
                    <a:pt x="240" y="312"/>
                  </a:lnTo>
                  <a:lnTo>
                    <a:pt x="228" y="325"/>
                  </a:lnTo>
                  <a:close/>
                  <a:moveTo>
                    <a:pt x="311" y="234"/>
                  </a:moveTo>
                  <a:lnTo>
                    <a:pt x="298" y="249"/>
                  </a:lnTo>
                  <a:lnTo>
                    <a:pt x="288" y="260"/>
                  </a:lnTo>
                  <a:lnTo>
                    <a:pt x="282" y="269"/>
                  </a:lnTo>
                  <a:lnTo>
                    <a:pt x="280" y="272"/>
                  </a:lnTo>
                  <a:lnTo>
                    <a:pt x="284" y="271"/>
                  </a:lnTo>
                  <a:lnTo>
                    <a:pt x="292" y="265"/>
                  </a:lnTo>
                  <a:lnTo>
                    <a:pt x="303" y="254"/>
                  </a:lnTo>
                  <a:lnTo>
                    <a:pt x="314" y="241"/>
                  </a:lnTo>
                  <a:lnTo>
                    <a:pt x="327" y="227"/>
                  </a:lnTo>
                  <a:lnTo>
                    <a:pt x="337" y="215"/>
                  </a:lnTo>
                  <a:lnTo>
                    <a:pt x="344" y="207"/>
                  </a:lnTo>
                  <a:lnTo>
                    <a:pt x="345" y="202"/>
                  </a:lnTo>
                  <a:lnTo>
                    <a:pt x="342" y="205"/>
                  </a:lnTo>
                  <a:lnTo>
                    <a:pt x="335" y="211"/>
                  </a:lnTo>
                  <a:lnTo>
                    <a:pt x="324" y="221"/>
                  </a:lnTo>
                  <a:lnTo>
                    <a:pt x="311" y="234"/>
                  </a:lnTo>
                  <a:close/>
                  <a:moveTo>
                    <a:pt x="53" y="549"/>
                  </a:moveTo>
                  <a:lnTo>
                    <a:pt x="55" y="548"/>
                  </a:lnTo>
                  <a:lnTo>
                    <a:pt x="61" y="543"/>
                  </a:lnTo>
                  <a:lnTo>
                    <a:pt x="70" y="534"/>
                  </a:lnTo>
                  <a:lnTo>
                    <a:pt x="80" y="523"/>
                  </a:lnTo>
                  <a:lnTo>
                    <a:pt x="90" y="511"/>
                  </a:lnTo>
                  <a:lnTo>
                    <a:pt x="98" y="500"/>
                  </a:lnTo>
                  <a:lnTo>
                    <a:pt x="103" y="493"/>
                  </a:lnTo>
                  <a:lnTo>
                    <a:pt x="104" y="490"/>
                  </a:lnTo>
                  <a:lnTo>
                    <a:pt x="102" y="491"/>
                  </a:lnTo>
                  <a:lnTo>
                    <a:pt x="96" y="496"/>
                  </a:lnTo>
                  <a:lnTo>
                    <a:pt x="87" y="505"/>
                  </a:lnTo>
                  <a:lnTo>
                    <a:pt x="77" y="516"/>
                  </a:lnTo>
                  <a:lnTo>
                    <a:pt x="67" y="528"/>
                  </a:lnTo>
                  <a:lnTo>
                    <a:pt x="59" y="538"/>
                  </a:lnTo>
                  <a:lnTo>
                    <a:pt x="54" y="546"/>
                  </a:lnTo>
                  <a:lnTo>
                    <a:pt x="53" y="549"/>
                  </a:lnTo>
                  <a:close/>
                  <a:moveTo>
                    <a:pt x="147" y="436"/>
                  </a:moveTo>
                  <a:lnTo>
                    <a:pt x="136" y="448"/>
                  </a:lnTo>
                  <a:lnTo>
                    <a:pt x="128" y="459"/>
                  </a:lnTo>
                  <a:lnTo>
                    <a:pt x="123" y="467"/>
                  </a:lnTo>
                  <a:lnTo>
                    <a:pt x="122" y="471"/>
                  </a:lnTo>
                  <a:lnTo>
                    <a:pt x="124" y="470"/>
                  </a:lnTo>
                  <a:lnTo>
                    <a:pt x="130" y="464"/>
                  </a:lnTo>
                  <a:lnTo>
                    <a:pt x="140" y="454"/>
                  </a:lnTo>
                  <a:lnTo>
                    <a:pt x="150" y="442"/>
                  </a:lnTo>
                  <a:lnTo>
                    <a:pt x="161" y="430"/>
                  </a:lnTo>
                  <a:lnTo>
                    <a:pt x="169" y="420"/>
                  </a:lnTo>
                  <a:lnTo>
                    <a:pt x="175" y="411"/>
                  </a:lnTo>
                  <a:lnTo>
                    <a:pt x="177" y="408"/>
                  </a:lnTo>
                  <a:lnTo>
                    <a:pt x="174" y="409"/>
                  </a:lnTo>
                  <a:lnTo>
                    <a:pt x="167" y="415"/>
                  </a:lnTo>
                  <a:lnTo>
                    <a:pt x="158" y="424"/>
                  </a:lnTo>
                  <a:lnTo>
                    <a:pt x="147" y="436"/>
                  </a:lnTo>
                  <a:close/>
                  <a:moveTo>
                    <a:pt x="194" y="388"/>
                  </a:moveTo>
                  <a:lnTo>
                    <a:pt x="198" y="386"/>
                  </a:lnTo>
                  <a:lnTo>
                    <a:pt x="204" y="380"/>
                  </a:lnTo>
                  <a:lnTo>
                    <a:pt x="215" y="371"/>
                  </a:lnTo>
                  <a:lnTo>
                    <a:pt x="225" y="359"/>
                  </a:lnTo>
                  <a:lnTo>
                    <a:pt x="237" y="346"/>
                  </a:lnTo>
                  <a:lnTo>
                    <a:pt x="245" y="335"/>
                  </a:lnTo>
                  <a:lnTo>
                    <a:pt x="251" y="327"/>
                  </a:lnTo>
                  <a:lnTo>
                    <a:pt x="253" y="323"/>
                  </a:lnTo>
                  <a:lnTo>
                    <a:pt x="250" y="325"/>
                  </a:lnTo>
                  <a:lnTo>
                    <a:pt x="243" y="331"/>
                  </a:lnTo>
                  <a:lnTo>
                    <a:pt x="234" y="340"/>
                  </a:lnTo>
                  <a:lnTo>
                    <a:pt x="222" y="352"/>
                  </a:lnTo>
                  <a:lnTo>
                    <a:pt x="211" y="365"/>
                  </a:lnTo>
                  <a:lnTo>
                    <a:pt x="202" y="376"/>
                  </a:lnTo>
                  <a:lnTo>
                    <a:pt x="196" y="384"/>
                  </a:lnTo>
                  <a:lnTo>
                    <a:pt x="194" y="388"/>
                  </a:lnTo>
                  <a:close/>
                  <a:moveTo>
                    <a:pt x="301" y="265"/>
                  </a:moveTo>
                  <a:lnTo>
                    <a:pt x="289" y="278"/>
                  </a:lnTo>
                  <a:lnTo>
                    <a:pt x="280" y="290"/>
                  </a:lnTo>
                  <a:lnTo>
                    <a:pt x="274" y="298"/>
                  </a:lnTo>
                  <a:lnTo>
                    <a:pt x="272" y="302"/>
                  </a:lnTo>
                  <a:lnTo>
                    <a:pt x="275" y="301"/>
                  </a:lnTo>
                  <a:lnTo>
                    <a:pt x="282" y="295"/>
                  </a:lnTo>
                  <a:lnTo>
                    <a:pt x="293" y="285"/>
                  </a:lnTo>
                  <a:lnTo>
                    <a:pt x="305" y="272"/>
                  </a:lnTo>
                  <a:lnTo>
                    <a:pt x="317" y="259"/>
                  </a:lnTo>
                  <a:lnTo>
                    <a:pt x="326" y="247"/>
                  </a:lnTo>
                  <a:lnTo>
                    <a:pt x="332" y="239"/>
                  </a:lnTo>
                  <a:lnTo>
                    <a:pt x="335" y="235"/>
                  </a:lnTo>
                  <a:lnTo>
                    <a:pt x="331" y="237"/>
                  </a:lnTo>
                  <a:lnTo>
                    <a:pt x="324" y="243"/>
                  </a:lnTo>
                  <a:lnTo>
                    <a:pt x="313" y="252"/>
                  </a:lnTo>
                  <a:lnTo>
                    <a:pt x="301" y="265"/>
                  </a:lnTo>
                  <a:close/>
                  <a:moveTo>
                    <a:pt x="84" y="541"/>
                  </a:moveTo>
                  <a:lnTo>
                    <a:pt x="93" y="529"/>
                  </a:lnTo>
                  <a:lnTo>
                    <a:pt x="101" y="519"/>
                  </a:lnTo>
                  <a:lnTo>
                    <a:pt x="105" y="512"/>
                  </a:lnTo>
                  <a:lnTo>
                    <a:pt x="107" y="509"/>
                  </a:lnTo>
                  <a:lnTo>
                    <a:pt x="104" y="510"/>
                  </a:lnTo>
                  <a:lnTo>
                    <a:pt x="98" y="516"/>
                  </a:lnTo>
                  <a:lnTo>
                    <a:pt x="90" y="524"/>
                  </a:lnTo>
                  <a:lnTo>
                    <a:pt x="80" y="535"/>
                  </a:lnTo>
                  <a:lnTo>
                    <a:pt x="71" y="547"/>
                  </a:lnTo>
                  <a:lnTo>
                    <a:pt x="64" y="556"/>
                  </a:lnTo>
                  <a:lnTo>
                    <a:pt x="59" y="563"/>
                  </a:lnTo>
                  <a:lnTo>
                    <a:pt x="58" y="567"/>
                  </a:lnTo>
                  <a:lnTo>
                    <a:pt x="60" y="566"/>
                  </a:lnTo>
                  <a:lnTo>
                    <a:pt x="66" y="561"/>
                  </a:lnTo>
                  <a:lnTo>
                    <a:pt x="74" y="552"/>
                  </a:lnTo>
                  <a:lnTo>
                    <a:pt x="84" y="541"/>
                  </a:lnTo>
                  <a:close/>
                  <a:moveTo>
                    <a:pt x="123" y="491"/>
                  </a:moveTo>
                  <a:lnTo>
                    <a:pt x="126" y="490"/>
                  </a:lnTo>
                  <a:lnTo>
                    <a:pt x="133" y="484"/>
                  </a:lnTo>
                  <a:lnTo>
                    <a:pt x="141" y="475"/>
                  </a:lnTo>
                  <a:lnTo>
                    <a:pt x="152" y="464"/>
                  </a:lnTo>
                  <a:lnTo>
                    <a:pt x="161" y="452"/>
                  </a:lnTo>
                  <a:lnTo>
                    <a:pt x="169" y="442"/>
                  </a:lnTo>
                  <a:lnTo>
                    <a:pt x="175" y="434"/>
                  </a:lnTo>
                  <a:lnTo>
                    <a:pt x="177" y="430"/>
                  </a:lnTo>
                  <a:lnTo>
                    <a:pt x="173" y="432"/>
                  </a:lnTo>
                  <a:lnTo>
                    <a:pt x="167" y="437"/>
                  </a:lnTo>
                  <a:lnTo>
                    <a:pt x="158" y="446"/>
                  </a:lnTo>
                  <a:lnTo>
                    <a:pt x="148" y="458"/>
                  </a:lnTo>
                  <a:lnTo>
                    <a:pt x="137" y="470"/>
                  </a:lnTo>
                  <a:lnTo>
                    <a:pt x="129" y="480"/>
                  </a:lnTo>
                  <a:lnTo>
                    <a:pt x="124" y="487"/>
                  </a:lnTo>
                  <a:lnTo>
                    <a:pt x="123" y="491"/>
                  </a:lnTo>
                  <a:close/>
                  <a:moveTo>
                    <a:pt x="223" y="384"/>
                  </a:moveTo>
                  <a:lnTo>
                    <a:pt x="234" y="371"/>
                  </a:lnTo>
                  <a:lnTo>
                    <a:pt x="243" y="360"/>
                  </a:lnTo>
                  <a:lnTo>
                    <a:pt x="248" y="353"/>
                  </a:lnTo>
                  <a:lnTo>
                    <a:pt x="249" y="350"/>
                  </a:lnTo>
                  <a:lnTo>
                    <a:pt x="247" y="351"/>
                  </a:lnTo>
                  <a:lnTo>
                    <a:pt x="240" y="355"/>
                  </a:lnTo>
                  <a:lnTo>
                    <a:pt x="230" y="365"/>
                  </a:lnTo>
                  <a:lnTo>
                    <a:pt x="219" y="377"/>
                  </a:lnTo>
                  <a:lnTo>
                    <a:pt x="209" y="390"/>
                  </a:lnTo>
                  <a:lnTo>
                    <a:pt x="200" y="401"/>
                  </a:lnTo>
                  <a:lnTo>
                    <a:pt x="194" y="408"/>
                  </a:lnTo>
                  <a:lnTo>
                    <a:pt x="193" y="411"/>
                  </a:lnTo>
                  <a:lnTo>
                    <a:pt x="196" y="410"/>
                  </a:lnTo>
                  <a:lnTo>
                    <a:pt x="203" y="405"/>
                  </a:lnTo>
                  <a:lnTo>
                    <a:pt x="212" y="396"/>
                  </a:lnTo>
                  <a:lnTo>
                    <a:pt x="223" y="384"/>
                  </a:lnTo>
                  <a:close/>
                  <a:moveTo>
                    <a:pt x="295" y="294"/>
                  </a:moveTo>
                  <a:lnTo>
                    <a:pt x="284" y="307"/>
                  </a:lnTo>
                  <a:lnTo>
                    <a:pt x="275" y="317"/>
                  </a:lnTo>
                  <a:lnTo>
                    <a:pt x="269" y="326"/>
                  </a:lnTo>
                  <a:lnTo>
                    <a:pt x="268" y="329"/>
                  </a:lnTo>
                  <a:lnTo>
                    <a:pt x="270" y="328"/>
                  </a:lnTo>
                  <a:lnTo>
                    <a:pt x="278" y="322"/>
                  </a:lnTo>
                  <a:lnTo>
                    <a:pt x="288" y="313"/>
                  </a:lnTo>
                  <a:lnTo>
                    <a:pt x="299" y="300"/>
                  </a:lnTo>
                  <a:lnTo>
                    <a:pt x="311" y="288"/>
                  </a:lnTo>
                  <a:lnTo>
                    <a:pt x="320" y="276"/>
                  </a:lnTo>
                  <a:lnTo>
                    <a:pt x="326" y="269"/>
                  </a:lnTo>
                  <a:lnTo>
                    <a:pt x="327" y="264"/>
                  </a:lnTo>
                  <a:lnTo>
                    <a:pt x="324" y="265"/>
                  </a:lnTo>
                  <a:lnTo>
                    <a:pt x="317" y="271"/>
                  </a:lnTo>
                  <a:lnTo>
                    <a:pt x="307" y="281"/>
                  </a:lnTo>
                  <a:lnTo>
                    <a:pt x="295" y="294"/>
                  </a:lnTo>
                  <a:close/>
                  <a:moveTo>
                    <a:pt x="29" y="629"/>
                  </a:moveTo>
                  <a:lnTo>
                    <a:pt x="39" y="618"/>
                  </a:lnTo>
                  <a:lnTo>
                    <a:pt x="45" y="609"/>
                  </a:lnTo>
                  <a:lnTo>
                    <a:pt x="49" y="603"/>
                  </a:lnTo>
                  <a:lnTo>
                    <a:pt x="51" y="599"/>
                  </a:lnTo>
                  <a:lnTo>
                    <a:pt x="48" y="600"/>
                  </a:lnTo>
                  <a:lnTo>
                    <a:pt x="42" y="605"/>
                  </a:lnTo>
                  <a:lnTo>
                    <a:pt x="35" y="612"/>
                  </a:lnTo>
                  <a:lnTo>
                    <a:pt x="26" y="623"/>
                  </a:lnTo>
                  <a:lnTo>
                    <a:pt x="17" y="634"/>
                  </a:lnTo>
                  <a:lnTo>
                    <a:pt x="10" y="642"/>
                  </a:lnTo>
                  <a:lnTo>
                    <a:pt x="7" y="649"/>
                  </a:lnTo>
                  <a:lnTo>
                    <a:pt x="6" y="653"/>
                  </a:lnTo>
                  <a:lnTo>
                    <a:pt x="8" y="651"/>
                  </a:lnTo>
                  <a:lnTo>
                    <a:pt x="13" y="647"/>
                  </a:lnTo>
                  <a:lnTo>
                    <a:pt x="21" y="638"/>
                  </a:lnTo>
                  <a:lnTo>
                    <a:pt x="29" y="629"/>
                  </a:lnTo>
                  <a:close/>
                  <a:moveTo>
                    <a:pt x="91" y="557"/>
                  </a:moveTo>
                  <a:lnTo>
                    <a:pt x="99" y="546"/>
                  </a:lnTo>
                  <a:lnTo>
                    <a:pt x="107" y="537"/>
                  </a:lnTo>
                  <a:lnTo>
                    <a:pt x="111" y="530"/>
                  </a:lnTo>
                  <a:lnTo>
                    <a:pt x="112" y="527"/>
                  </a:lnTo>
                  <a:lnTo>
                    <a:pt x="110" y="528"/>
                  </a:lnTo>
                  <a:lnTo>
                    <a:pt x="104" y="533"/>
                  </a:lnTo>
                  <a:lnTo>
                    <a:pt x="96" y="541"/>
                  </a:lnTo>
                  <a:lnTo>
                    <a:pt x="87" y="552"/>
                  </a:lnTo>
                  <a:lnTo>
                    <a:pt x="78" y="562"/>
                  </a:lnTo>
                  <a:lnTo>
                    <a:pt x="71" y="572"/>
                  </a:lnTo>
                  <a:lnTo>
                    <a:pt x="66" y="579"/>
                  </a:lnTo>
                  <a:lnTo>
                    <a:pt x="65" y="582"/>
                  </a:lnTo>
                  <a:lnTo>
                    <a:pt x="67" y="581"/>
                  </a:lnTo>
                  <a:lnTo>
                    <a:pt x="73" y="576"/>
                  </a:lnTo>
                  <a:lnTo>
                    <a:pt x="82" y="568"/>
                  </a:lnTo>
                  <a:lnTo>
                    <a:pt x="91" y="557"/>
                  </a:lnTo>
                  <a:close/>
                  <a:moveTo>
                    <a:pt x="155" y="483"/>
                  </a:moveTo>
                  <a:lnTo>
                    <a:pt x="165" y="472"/>
                  </a:lnTo>
                  <a:lnTo>
                    <a:pt x="173" y="461"/>
                  </a:lnTo>
                  <a:lnTo>
                    <a:pt x="178" y="454"/>
                  </a:lnTo>
                  <a:lnTo>
                    <a:pt x="179" y="451"/>
                  </a:lnTo>
                  <a:lnTo>
                    <a:pt x="177" y="452"/>
                  </a:lnTo>
                  <a:lnTo>
                    <a:pt x="169" y="458"/>
                  </a:lnTo>
                  <a:lnTo>
                    <a:pt x="161" y="466"/>
                  </a:lnTo>
                  <a:lnTo>
                    <a:pt x="152" y="477"/>
                  </a:lnTo>
                  <a:lnTo>
                    <a:pt x="142" y="489"/>
                  </a:lnTo>
                  <a:lnTo>
                    <a:pt x="134" y="498"/>
                  </a:lnTo>
                  <a:lnTo>
                    <a:pt x="129" y="505"/>
                  </a:lnTo>
                  <a:lnTo>
                    <a:pt x="128" y="509"/>
                  </a:lnTo>
                  <a:lnTo>
                    <a:pt x="131" y="508"/>
                  </a:lnTo>
                  <a:lnTo>
                    <a:pt x="137" y="503"/>
                  </a:lnTo>
                  <a:lnTo>
                    <a:pt x="146" y="494"/>
                  </a:lnTo>
                  <a:lnTo>
                    <a:pt x="155" y="483"/>
                  </a:lnTo>
                  <a:close/>
                  <a:moveTo>
                    <a:pt x="224" y="407"/>
                  </a:moveTo>
                  <a:lnTo>
                    <a:pt x="235" y="393"/>
                  </a:lnTo>
                  <a:lnTo>
                    <a:pt x="243" y="384"/>
                  </a:lnTo>
                  <a:lnTo>
                    <a:pt x="248" y="377"/>
                  </a:lnTo>
                  <a:lnTo>
                    <a:pt x="249" y="372"/>
                  </a:lnTo>
                  <a:lnTo>
                    <a:pt x="247" y="373"/>
                  </a:lnTo>
                  <a:lnTo>
                    <a:pt x="240" y="379"/>
                  </a:lnTo>
                  <a:lnTo>
                    <a:pt x="231" y="388"/>
                  </a:lnTo>
                  <a:lnTo>
                    <a:pt x="221" y="399"/>
                  </a:lnTo>
                  <a:lnTo>
                    <a:pt x="210" y="411"/>
                  </a:lnTo>
                  <a:lnTo>
                    <a:pt x="202" y="422"/>
                  </a:lnTo>
                  <a:lnTo>
                    <a:pt x="197" y="429"/>
                  </a:lnTo>
                  <a:lnTo>
                    <a:pt x="196" y="433"/>
                  </a:lnTo>
                  <a:lnTo>
                    <a:pt x="198" y="432"/>
                  </a:lnTo>
                  <a:lnTo>
                    <a:pt x="205" y="427"/>
                  </a:lnTo>
                  <a:lnTo>
                    <a:pt x="213" y="417"/>
                  </a:lnTo>
                  <a:lnTo>
                    <a:pt x="224" y="407"/>
                  </a:lnTo>
                  <a:close/>
                  <a:moveTo>
                    <a:pt x="324" y="291"/>
                  </a:moveTo>
                  <a:lnTo>
                    <a:pt x="320" y="293"/>
                  </a:lnTo>
                  <a:lnTo>
                    <a:pt x="313" y="298"/>
                  </a:lnTo>
                  <a:lnTo>
                    <a:pt x="304" y="307"/>
                  </a:lnTo>
                  <a:lnTo>
                    <a:pt x="293" y="319"/>
                  </a:lnTo>
                  <a:lnTo>
                    <a:pt x="282" y="332"/>
                  </a:lnTo>
                  <a:lnTo>
                    <a:pt x="273" y="342"/>
                  </a:lnTo>
                  <a:lnTo>
                    <a:pt x="268" y="350"/>
                  </a:lnTo>
                  <a:lnTo>
                    <a:pt x="267" y="353"/>
                  </a:lnTo>
                  <a:lnTo>
                    <a:pt x="269" y="352"/>
                  </a:lnTo>
                  <a:lnTo>
                    <a:pt x="276" y="347"/>
                  </a:lnTo>
                  <a:lnTo>
                    <a:pt x="286" y="338"/>
                  </a:lnTo>
                  <a:lnTo>
                    <a:pt x="297" y="326"/>
                  </a:lnTo>
                  <a:lnTo>
                    <a:pt x="308" y="314"/>
                  </a:lnTo>
                  <a:lnTo>
                    <a:pt x="317" y="303"/>
                  </a:lnTo>
                  <a:lnTo>
                    <a:pt x="323" y="295"/>
                  </a:lnTo>
                  <a:lnTo>
                    <a:pt x="324" y="291"/>
                  </a:lnTo>
                  <a:close/>
                  <a:moveTo>
                    <a:pt x="41" y="639"/>
                  </a:moveTo>
                  <a:lnTo>
                    <a:pt x="49" y="629"/>
                  </a:lnTo>
                  <a:lnTo>
                    <a:pt x="57" y="620"/>
                  </a:lnTo>
                  <a:lnTo>
                    <a:pt x="60" y="614"/>
                  </a:lnTo>
                  <a:lnTo>
                    <a:pt x="61" y="611"/>
                  </a:lnTo>
                  <a:lnTo>
                    <a:pt x="59" y="612"/>
                  </a:lnTo>
                  <a:lnTo>
                    <a:pt x="54" y="617"/>
                  </a:lnTo>
                  <a:lnTo>
                    <a:pt x="47" y="624"/>
                  </a:lnTo>
                  <a:lnTo>
                    <a:pt x="38" y="634"/>
                  </a:lnTo>
                  <a:lnTo>
                    <a:pt x="29" y="644"/>
                  </a:lnTo>
                  <a:lnTo>
                    <a:pt x="23" y="653"/>
                  </a:lnTo>
                  <a:lnTo>
                    <a:pt x="20" y="658"/>
                  </a:lnTo>
                  <a:lnTo>
                    <a:pt x="19" y="662"/>
                  </a:lnTo>
                  <a:lnTo>
                    <a:pt x="21" y="661"/>
                  </a:lnTo>
                  <a:lnTo>
                    <a:pt x="26" y="656"/>
                  </a:lnTo>
                  <a:lnTo>
                    <a:pt x="33" y="649"/>
                  </a:lnTo>
                  <a:lnTo>
                    <a:pt x="41" y="639"/>
                  </a:lnTo>
                  <a:close/>
                  <a:moveTo>
                    <a:pt x="101" y="571"/>
                  </a:moveTo>
                  <a:lnTo>
                    <a:pt x="109" y="561"/>
                  </a:lnTo>
                  <a:lnTo>
                    <a:pt x="116" y="552"/>
                  </a:lnTo>
                  <a:lnTo>
                    <a:pt x="121" y="544"/>
                  </a:lnTo>
                  <a:lnTo>
                    <a:pt x="121" y="542"/>
                  </a:lnTo>
                  <a:lnTo>
                    <a:pt x="118" y="542"/>
                  </a:lnTo>
                  <a:lnTo>
                    <a:pt x="114" y="547"/>
                  </a:lnTo>
                  <a:lnTo>
                    <a:pt x="105" y="555"/>
                  </a:lnTo>
                  <a:lnTo>
                    <a:pt x="97" y="565"/>
                  </a:lnTo>
                  <a:lnTo>
                    <a:pt x="87" y="575"/>
                  </a:lnTo>
                  <a:lnTo>
                    <a:pt x="80" y="585"/>
                  </a:lnTo>
                  <a:lnTo>
                    <a:pt x="77" y="592"/>
                  </a:lnTo>
                  <a:lnTo>
                    <a:pt x="76" y="594"/>
                  </a:lnTo>
                  <a:lnTo>
                    <a:pt x="78" y="594"/>
                  </a:lnTo>
                  <a:lnTo>
                    <a:pt x="84" y="590"/>
                  </a:lnTo>
                  <a:lnTo>
                    <a:pt x="91" y="581"/>
                  </a:lnTo>
                  <a:lnTo>
                    <a:pt x="101" y="571"/>
                  </a:lnTo>
                  <a:close/>
                  <a:moveTo>
                    <a:pt x="162" y="500"/>
                  </a:moveTo>
                  <a:lnTo>
                    <a:pt x="172" y="489"/>
                  </a:lnTo>
                  <a:lnTo>
                    <a:pt x="179" y="479"/>
                  </a:lnTo>
                  <a:lnTo>
                    <a:pt x="184" y="473"/>
                  </a:lnTo>
                  <a:lnTo>
                    <a:pt x="185" y="470"/>
                  </a:lnTo>
                  <a:lnTo>
                    <a:pt x="183" y="470"/>
                  </a:lnTo>
                  <a:lnTo>
                    <a:pt x="177" y="475"/>
                  </a:lnTo>
                  <a:lnTo>
                    <a:pt x="168" y="483"/>
                  </a:lnTo>
                  <a:lnTo>
                    <a:pt x="159" y="493"/>
                  </a:lnTo>
                  <a:lnTo>
                    <a:pt x="149" y="505"/>
                  </a:lnTo>
                  <a:lnTo>
                    <a:pt x="142" y="515"/>
                  </a:lnTo>
                  <a:lnTo>
                    <a:pt x="137" y="521"/>
                  </a:lnTo>
                  <a:lnTo>
                    <a:pt x="136" y="524"/>
                  </a:lnTo>
                  <a:lnTo>
                    <a:pt x="139" y="523"/>
                  </a:lnTo>
                  <a:lnTo>
                    <a:pt x="145" y="518"/>
                  </a:lnTo>
                  <a:lnTo>
                    <a:pt x="153" y="510"/>
                  </a:lnTo>
                  <a:lnTo>
                    <a:pt x="162" y="500"/>
                  </a:lnTo>
                  <a:close/>
                  <a:moveTo>
                    <a:pt x="229" y="426"/>
                  </a:moveTo>
                  <a:lnTo>
                    <a:pt x="238" y="415"/>
                  </a:lnTo>
                  <a:lnTo>
                    <a:pt x="245" y="404"/>
                  </a:lnTo>
                  <a:lnTo>
                    <a:pt x="251" y="397"/>
                  </a:lnTo>
                  <a:lnTo>
                    <a:pt x="253" y="393"/>
                  </a:lnTo>
                  <a:lnTo>
                    <a:pt x="249" y="395"/>
                  </a:lnTo>
                  <a:lnTo>
                    <a:pt x="243" y="399"/>
                  </a:lnTo>
                  <a:lnTo>
                    <a:pt x="235" y="409"/>
                  </a:lnTo>
                  <a:lnTo>
                    <a:pt x="224" y="420"/>
                  </a:lnTo>
                  <a:lnTo>
                    <a:pt x="215" y="430"/>
                  </a:lnTo>
                  <a:lnTo>
                    <a:pt x="206" y="441"/>
                  </a:lnTo>
                  <a:lnTo>
                    <a:pt x="202" y="448"/>
                  </a:lnTo>
                  <a:lnTo>
                    <a:pt x="200" y="452"/>
                  </a:lnTo>
                  <a:lnTo>
                    <a:pt x="204" y="451"/>
                  </a:lnTo>
                  <a:lnTo>
                    <a:pt x="210" y="446"/>
                  </a:lnTo>
                  <a:lnTo>
                    <a:pt x="218" y="437"/>
                  </a:lnTo>
                  <a:lnTo>
                    <a:pt x="229" y="426"/>
                  </a:lnTo>
                  <a:close/>
                  <a:moveTo>
                    <a:pt x="298" y="350"/>
                  </a:moveTo>
                  <a:lnTo>
                    <a:pt x="308" y="336"/>
                  </a:lnTo>
                  <a:lnTo>
                    <a:pt x="317" y="327"/>
                  </a:lnTo>
                  <a:lnTo>
                    <a:pt x="323" y="319"/>
                  </a:lnTo>
                  <a:lnTo>
                    <a:pt x="324" y="315"/>
                  </a:lnTo>
                  <a:lnTo>
                    <a:pt x="320" y="316"/>
                  </a:lnTo>
                  <a:lnTo>
                    <a:pt x="314" y="322"/>
                  </a:lnTo>
                  <a:lnTo>
                    <a:pt x="305" y="331"/>
                  </a:lnTo>
                  <a:lnTo>
                    <a:pt x="294" y="342"/>
                  </a:lnTo>
                  <a:lnTo>
                    <a:pt x="284" y="354"/>
                  </a:lnTo>
                  <a:lnTo>
                    <a:pt x="275" y="364"/>
                  </a:lnTo>
                  <a:lnTo>
                    <a:pt x="270" y="372"/>
                  </a:lnTo>
                  <a:lnTo>
                    <a:pt x="269" y="376"/>
                  </a:lnTo>
                  <a:lnTo>
                    <a:pt x="272" y="374"/>
                  </a:lnTo>
                  <a:lnTo>
                    <a:pt x="279" y="369"/>
                  </a:lnTo>
                  <a:lnTo>
                    <a:pt x="287" y="360"/>
                  </a:lnTo>
                  <a:lnTo>
                    <a:pt x="298" y="350"/>
                  </a:lnTo>
                  <a:close/>
                  <a:moveTo>
                    <a:pt x="57" y="648"/>
                  </a:moveTo>
                  <a:lnTo>
                    <a:pt x="65" y="638"/>
                  </a:lnTo>
                  <a:lnTo>
                    <a:pt x="71" y="630"/>
                  </a:lnTo>
                  <a:lnTo>
                    <a:pt x="74" y="624"/>
                  </a:lnTo>
                  <a:lnTo>
                    <a:pt x="76" y="622"/>
                  </a:lnTo>
                  <a:lnTo>
                    <a:pt x="73" y="622"/>
                  </a:lnTo>
                  <a:lnTo>
                    <a:pt x="68" y="626"/>
                  </a:lnTo>
                  <a:lnTo>
                    <a:pt x="61" y="634"/>
                  </a:lnTo>
                  <a:lnTo>
                    <a:pt x="53" y="643"/>
                  </a:lnTo>
                  <a:lnTo>
                    <a:pt x="45" y="653"/>
                  </a:lnTo>
                  <a:lnTo>
                    <a:pt x="39" y="661"/>
                  </a:lnTo>
                  <a:lnTo>
                    <a:pt x="35" y="667"/>
                  </a:lnTo>
                  <a:lnTo>
                    <a:pt x="34" y="670"/>
                  </a:lnTo>
                  <a:lnTo>
                    <a:pt x="36" y="669"/>
                  </a:lnTo>
                  <a:lnTo>
                    <a:pt x="41" y="664"/>
                  </a:lnTo>
                  <a:lnTo>
                    <a:pt x="48" y="657"/>
                  </a:lnTo>
                  <a:lnTo>
                    <a:pt x="57" y="648"/>
                  </a:lnTo>
                  <a:close/>
                  <a:moveTo>
                    <a:pt x="112" y="582"/>
                  </a:moveTo>
                  <a:lnTo>
                    <a:pt x="122" y="573"/>
                  </a:lnTo>
                  <a:lnTo>
                    <a:pt x="128" y="565"/>
                  </a:lnTo>
                  <a:lnTo>
                    <a:pt x="133" y="557"/>
                  </a:lnTo>
                  <a:lnTo>
                    <a:pt x="133" y="554"/>
                  </a:lnTo>
                  <a:lnTo>
                    <a:pt x="130" y="555"/>
                  </a:lnTo>
                  <a:lnTo>
                    <a:pt x="126" y="560"/>
                  </a:lnTo>
                  <a:lnTo>
                    <a:pt x="118" y="567"/>
                  </a:lnTo>
                  <a:lnTo>
                    <a:pt x="109" y="576"/>
                  </a:lnTo>
                  <a:lnTo>
                    <a:pt x="101" y="587"/>
                  </a:lnTo>
                  <a:lnTo>
                    <a:pt x="95" y="595"/>
                  </a:lnTo>
                  <a:lnTo>
                    <a:pt x="90" y="603"/>
                  </a:lnTo>
                  <a:lnTo>
                    <a:pt x="89" y="605"/>
                  </a:lnTo>
                  <a:lnTo>
                    <a:pt x="91" y="605"/>
                  </a:lnTo>
                  <a:lnTo>
                    <a:pt x="97" y="600"/>
                  </a:lnTo>
                  <a:lnTo>
                    <a:pt x="104" y="593"/>
                  </a:lnTo>
                  <a:lnTo>
                    <a:pt x="112" y="582"/>
                  </a:lnTo>
                  <a:close/>
                  <a:moveTo>
                    <a:pt x="173" y="515"/>
                  </a:moveTo>
                  <a:lnTo>
                    <a:pt x="181" y="504"/>
                  </a:lnTo>
                  <a:lnTo>
                    <a:pt x="188" y="494"/>
                  </a:lnTo>
                  <a:lnTo>
                    <a:pt x="193" y="489"/>
                  </a:lnTo>
                  <a:lnTo>
                    <a:pt x="194" y="485"/>
                  </a:lnTo>
                  <a:lnTo>
                    <a:pt x="191" y="486"/>
                  </a:lnTo>
                  <a:lnTo>
                    <a:pt x="186" y="491"/>
                  </a:lnTo>
                  <a:lnTo>
                    <a:pt x="178" y="498"/>
                  </a:lnTo>
                  <a:lnTo>
                    <a:pt x="168" y="509"/>
                  </a:lnTo>
                  <a:lnTo>
                    <a:pt x="160" y="518"/>
                  </a:lnTo>
                  <a:lnTo>
                    <a:pt x="153" y="528"/>
                  </a:lnTo>
                  <a:lnTo>
                    <a:pt x="148" y="535"/>
                  </a:lnTo>
                  <a:lnTo>
                    <a:pt x="147" y="538"/>
                  </a:lnTo>
                  <a:lnTo>
                    <a:pt x="150" y="537"/>
                  </a:lnTo>
                  <a:lnTo>
                    <a:pt x="155" y="533"/>
                  </a:lnTo>
                  <a:lnTo>
                    <a:pt x="164" y="524"/>
                  </a:lnTo>
                  <a:lnTo>
                    <a:pt x="173" y="515"/>
                  </a:lnTo>
                  <a:close/>
                  <a:moveTo>
                    <a:pt x="236" y="443"/>
                  </a:moveTo>
                  <a:lnTo>
                    <a:pt x="245" y="433"/>
                  </a:lnTo>
                  <a:lnTo>
                    <a:pt x="253" y="423"/>
                  </a:lnTo>
                  <a:lnTo>
                    <a:pt x="257" y="416"/>
                  </a:lnTo>
                  <a:lnTo>
                    <a:pt x="259" y="413"/>
                  </a:lnTo>
                  <a:lnTo>
                    <a:pt x="256" y="414"/>
                  </a:lnTo>
                  <a:lnTo>
                    <a:pt x="250" y="418"/>
                  </a:lnTo>
                  <a:lnTo>
                    <a:pt x="242" y="427"/>
                  </a:lnTo>
                  <a:lnTo>
                    <a:pt x="231" y="436"/>
                  </a:lnTo>
                  <a:lnTo>
                    <a:pt x="222" y="448"/>
                  </a:lnTo>
                  <a:lnTo>
                    <a:pt x="215" y="458"/>
                  </a:lnTo>
                  <a:lnTo>
                    <a:pt x="210" y="465"/>
                  </a:lnTo>
                  <a:lnTo>
                    <a:pt x="209" y="468"/>
                  </a:lnTo>
                  <a:lnTo>
                    <a:pt x="212" y="467"/>
                  </a:lnTo>
                  <a:lnTo>
                    <a:pt x="218" y="462"/>
                  </a:lnTo>
                  <a:lnTo>
                    <a:pt x="226" y="454"/>
                  </a:lnTo>
                  <a:lnTo>
                    <a:pt x="236" y="443"/>
                  </a:lnTo>
                  <a:close/>
                  <a:moveTo>
                    <a:pt x="303" y="370"/>
                  </a:moveTo>
                  <a:lnTo>
                    <a:pt x="313" y="358"/>
                  </a:lnTo>
                  <a:lnTo>
                    <a:pt x="322" y="348"/>
                  </a:lnTo>
                  <a:lnTo>
                    <a:pt x="326" y="341"/>
                  </a:lnTo>
                  <a:lnTo>
                    <a:pt x="327" y="338"/>
                  </a:lnTo>
                  <a:lnTo>
                    <a:pt x="324" y="338"/>
                  </a:lnTo>
                  <a:lnTo>
                    <a:pt x="318" y="344"/>
                  </a:lnTo>
                  <a:lnTo>
                    <a:pt x="308" y="352"/>
                  </a:lnTo>
                  <a:lnTo>
                    <a:pt x="299" y="363"/>
                  </a:lnTo>
                  <a:lnTo>
                    <a:pt x="288" y="374"/>
                  </a:lnTo>
                  <a:lnTo>
                    <a:pt x="281" y="384"/>
                  </a:lnTo>
                  <a:lnTo>
                    <a:pt x="275" y="391"/>
                  </a:lnTo>
                  <a:lnTo>
                    <a:pt x="274" y="395"/>
                  </a:lnTo>
                  <a:lnTo>
                    <a:pt x="278" y="393"/>
                  </a:lnTo>
                  <a:lnTo>
                    <a:pt x="284" y="389"/>
                  </a:lnTo>
                  <a:lnTo>
                    <a:pt x="293" y="380"/>
                  </a:lnTo>
                  <a:lnTo>
                    <a:pt x="303" y="370"/>
                  </a:lnTo>
                  <a:close/>
                  <a:moveTo>
                    <a:pt x="23" y="715"/>
                  </a:moveTo>
                  <a:lnTo>
                    <a:pt x="30" y="707"/>
                  </a:lnTo>
                  <a:lnTo>
                    <a:pt x="36" y="699"/>
                  </a:lnTo>
                  <a:lnTo>
                    <a:pt x="40" y="693"/>
                  </a:lnTo>
                  <a:lnTo>
                    <a:pt x="41" y="691"/>
                  </a:lnTo>
                  <a:lnTo>
                    <a:pt x="39" y="692"/>
                  </a:lnTo>
                  <a:lnTo>
                    <a:pt x="34" y="695"/>
                  </a:lnTo>
                  <a:lnTo>
                    <a:pt x="28" y="701"/>
                  </a:lnTo>
                  <a:lnTo>
                    <a:pt x="20" y="710"/>
                  </a:lnTo>
                  <a:lnTo>
                    <a:pt x="13" y="719"/>
                  </a:lnTo>
                  <a:lnTo>
                    <a:pt x="8" y="727"/>
                  </a:lnTo>
                  <a:lnTo>
                    <a:pt x="4" y="732"/>
                  </a:lnTo>
                  <a:lnTo>
                    <a:pt x="3" y="736"/>
                  </a:lnTo>
                  <a:lnTo>
                    <a:pt x="6" y="734"/>
                  </a:lnTo>
                  <a:lnTo>
                    <a:pt x="10" y="731"/>
                  </a:lnTo>
                  <a:lnTo>
                    <a:pt x="16" y="724"/>
                  </a:lnTo>
                  <a:lnTo>
                    <a:pt x="23" y="715"/>
                  </a:lnTo>
                  <a:close/>
                  <a:moveTo>
                    <a:pt x="74" y="655"/>
                  </a:moveTo>
                  <a:lnTo>
                    <a:pt x="82" y="647"/>
                  </a:lnTo>
                  <a:lnTo>
                    <a:pt x="87" y="638"/>
                  </a:lnTo>
                  <a:lnTo>
                    <a:pt x="92" y="632"/>
                  </a:lnTo>
                  <a:lnTo>
                    <a:pt x="92" y="629"/>
                  </a:lnTo>
                  <a:lnTo>
                    <a:pt x="90" y="630"/>
                  </a:lnTo>
                  <a:lnTo>
                    <a:pt x="85" y="634"/>
                  </a:lnTo>
                  <a:lnTo>
                    <a:pt x="79" y="641"/>
                  </a:lnTo>
                  <a:lnTo>
                    <a:pt x="71" y="650"/>
                  </a:lnTo>
                  <a:lnTo>
                    <a:pt x="64" y="660"/>
                  </a:lnTo>
                  <a:lnTo>
                    <a:pt x="58" y="667"/>
                  </a:lnTo>
                  <a:lnTo>
                    <a:pt x="53" y="673"/>
                  </a:lnTo>
                  <a:lnTo>
                    <a:pt x="53" y="676"/>
                  </a:lnTo>
                  <a:lnTo>
                    <a:pt x="55" y="675"/>
                  </a:lnTo>
                  <a:lnTo>
                    <a:pt x="60" y="672"/>
                  </a:lnTo>
                  <a:lnTo>
                    <a:pt x="66" y="664"/>
                  </a:lnTo>
                  <a:lnTo>
                    <a:pt x="74" y="655"/>
                  </a:lnTo>
                  <a:close/>
                  <a:moveTo>
                    <a:pt x="129" y="593"/>
                  </a:moveTo>
                  <a:lnTo>
                    <a:pt x="136" y="582"/>
                  </a:lnTo>
                  <a:lnTo>
                    <a:pt x="143" y="574"/>
                  </a:lnTo>
                  <a:lnTo>
                    <a:pt x="147" y="568"/>
                  </a:lnTo>
                  <a:lnTo>
                    <a:pt x="148" y="566"/>
                  </a:lnTo>
                  <a:lnTo>
                    <a:pt x="146" y="566"/>
                  </a:lnTo>
                  <a:lnTo>
                    <a:pt x="140" y="571"/>
                  </a:lnTo>
                  <a:lnTo>
                    <a:pt x="133" y="578"/>
                  </a:lnTo>
                  <a:lnTo>
                    <a:pt x="124" y="587"/>
                  </a:lnTo>
                  <a:lnTo>
                    <a:pt x="117" y="597"/>
                  </a:lnTo>
                  <a:lnTo>
                    <a:pt x="110" y="605"/>
                  </a:lnTo>
                  <a:lnTo>
                    <a:pt x="107" y="611"/>
                  </a:lnTo>
                  <a:lnTo>
                    <a:pt x="105" y="614"/>
                  </a:lnTo>
                  <a:lnTo>
                    <a:pt x="108" y="613"/>
                  </a:lnTo>
                  <a:lnTo>
                    <a:pt x="112" y="609"/>
                  </a:lnTo>
                  <a:lnTo>
                    <a:pt x="120" y="601"/>
                  </a:lnTo>
                  <a:lnTo>
                    <a:pt x="129" y="593"/>
                  </a:lnTo>
                  <a:close/>
                  <a:moveTo>
                    <a:pt x="186" y="527"/>
                  </a:moveTo>
                  <a:lnTo>
                    <a:pt x="194" y="517"/>
                  </a:lnTo>
                  <a:lnTo>
                    <a:pt x="202" y="509"/>
                  </a:lnTo>
                  <a:lnTo>
                    <a:pt x="205" y="502"/>
                  </a:lnTo>
                  <a:lnTo>
                    <a:pt x="206" y="498"/>
                  </a:lnTo>
                  <a:lnTo>
                    <a:pt x="204" y="499"/>
                  </a:lnTo>
                  <a:lnTo>
                    <a:pt x="198" y="504"/>
                  </a:lnTo>
                  <a:lnTo>
                    <a:pt x="191" y="511"/>
                  </a:lnTo>
                  <a:lnTo>
                    <a:pt x="181" y="521"/>
                  </a:lnTo>
                  <a:lnTo>
                    <a:pt x="173" y="531"/>
                  </a:lnTo>
                  <a:lnTo>
                    <a:pt x="166" y="540"/>
                  </a:lnTo>
                  <a:lnTo>
                    <a:pt x="162" y="547"/>
                  </a:lnTo>
                  <a:lnTo>
                    <a:pt x="161" y="549"/>
                  </a:lnTo>
                  <a:lnTo>
                    <a:pt x="164" y="549"/>
                  </a:lnTo>
                  <a:lnTo>
                    <a:pt x="169" y="544"/>
                  </a:lnTo>
                  <a:lnTo>
                    <a:pt x="177" y="537"/>
                  </a:lnTo>
                  <a:lnTo>
                    <a:pt x="186" y="527"/>
                  </a:lnTo>
                  <a:close/>
                  <a:moveTo>
                    <a:pt x="247" y="459"/>
                  </a:moveTo>
                  <a:lnTo>
                    <a:pt x="256" y="448"/>
                  </a:lnTo>
                  <a:lnTo>
                    <a:pt x="262" y="439"/>
                  </a:lnTo>
                  <a:lnTo>
                    <a:pt x="267" y="433"/>
                  </a:lnTo>
                  <a:lnTo>
                    <a:pt x="268" y="429"/>
                  </a:lnTo>
                  <a:lnTo>
                    <a:pt x="266" y="430"/>
                  </a:lnTo>
                  <a:lnTo>
                    <a:pt x="260" y="434"/>
                  </a:lnTo>
                  <a:lnTo>
                    <a:pt x="251" y="442"/>
                  </a:lnTo>
                  <a:lnTo>
                    <a:pt x="242" y="452"/>
                  </a:lnTo>
                  <a:lnTo>
                    <a:pt x="234" y="462"/>
                  </a:lnTo>
                  <a:lnTo>
                    <a:pt x="226" y="472"/>
                  </a:lnTo>
                  <a:lnTo>
                    <a:pt x="222" y="479"/>
                  </a:lnTo>
                  <a:lnTo>
                    <a:pt x="221" y="483"/>
                  </a:lnTo>
                  <a:lnTo>
                    <a:pt x="223" y="481"/>
                  </a:lnTo>
                  <a:lnTo>
                    <a:pt x="229" y="477"/>
                  </a:lnTo>
                  <a:lnTo>
                    <a:pt x="237" y="470"/>
                  </a:lnTo>
                  <a:lnTo>
                    <a:pt x="247" y="459"/>
                  </a:lnTo>
                  <a:close/>
                  <a:moveTo>
                    <a:pt x="311" y="388"/>
                  </a:moveTo>
                  <a:lnTo>
                    <a:pt x="320" y="377"/>
                  </a:lnTo>
                  <a:lnTo>
                    <a:pt x="327" y="367"/>
                  </a:lnTo>
                  <a:lnTo>
                    <a:pt x="332" y="360"/>
                  </a:lnTo>
                  <a:lnTo>
                    <a:pt x="333" y="357"/>
                  </a:lnTo>
                  <a:lnTo>
                    <a:pt x="331" y="358"/>
                  </a:lnTo>
                  <a:lnTo>
                    <a:pt x="325" y="363"/>
                  </a:lnTo>
                  <a:lnTo>
                    <a:pt x="317" y="371"/>
                  </a:lnTo>
                  <a:lnTo>
                    <a:pt x="306" y="380"/>
                  </a:lnTo>
                  <a:lnTo>
                    <a:pt x="297" y="392"/>
                  </a:lnTo>
                  <a:lnTo>
                    <a:pt x="289" y="402"/>
                  </a:lnTo>
                  <a:lnTo>
                    <a:pt x="285" y="409"/>
                  </a:lnTo>
                  <a:lnTo>
                    <a:pt x="284" y="413"/>
                  </a:lnTo>
                  <a:lnTo>
                    <a:pt x="286" y="411"/>
                  </a:lnTo>
                  <a:lnTo>
                    <a:pt x="292" y="407"/>
                  </a:lnTo>
                  <a:lnTo>
                    <a:pt x="301" y="398"/>
                  </a:lnTo>
                  <a:lnTo>
                    <a:pt x="311" y="388"/>
                  </a:lnTo>
                  <a:close/>
                  <a:moveTo>
                    <a:pt x="63" y="694"/>
                  </a:moveTo>
                  <a:lnTo>
                    <a:pt x="60" y="695"/>
                  </a:lnTo>
                  <a:lnTo>
                    <a:pt x="57" y="699"/>
                  </a:lnTo>
                  <a:lnTo>
                    <a:pt x="49" y="705"/>
                  </a:lnTo>
                  <a:lnTo>
                    <a:pt x="42" y="713"/>
                  </a:lnTo>
                  <a:lnTo>
                    <a:pt x="30" y="729"/>
                  </a:lnTo>
                  <a:lnTo>
                    <a:pt x="27" y="737"/>
                  </a:lnTo>
                  <a:lnTo>
                    <a:pt x="28" y="737"/>
                  </a:lnTo>
                  <a:lnTo>
                    <a:pt x="33" y="733"/>
                  </a:lnTo>
                  <a:lnTo>
                    <a:pt x="39" y="726"/>
                  </a:lnTo>
                  <a:lnTo>
                    <a:pt x="46" y="719"/>
                  </a:lnTo>
                  <a:lnTo>
                    <a:pt x="53" y="710"/>
                  </a:lnTo>
                  <a:lnTo>
                    <a:pt x="59" y="702"/>
                  </a:lnTo>
                  <a:lnTo>
                    <a:pt x="61" y="696"/>
                  </a:lnTo>
                  <a:lnTo>
                    <a:pt x="63" y="694"/>
                  </a:lnTo>
                  <a:close/>
                  <a:moveTo>
                    <a:pt x="95" y="661"/>
                  </a:moveTo>
                  <a:lnTo>
                    <a:pt x="103" y="651"/>
                  </a:lnTo>
                  <a:lnTo>
                    <a:pt x="108" y="644"/>
                  </a:lnTo>
                  <a:lnTo>
                    <a:pt x="111" y="638"/>
                  </a:lnTo>
                  <a:lnTo>
                    <a:pt x="112" y="636"/>
                  </a:lnTo>
                  <a:lnTo>
                    <a:pt x="110" y="636"/>
                  </a:lnTo>
                  <a:lnTo>
                    <a:pt x="105" y="639"/>
                  </a:lnTo>
                  <a:lnTo>
                    <a:pt x="99" y="647"/>
                  </a:lnTo>
                  <a:lnTo>
                    <a:pt x="91" y="655"/>
                  </a:lnTo>
                  <a:lnTo>
                    <a:pt x="84" y="664"/>
                  </a:lnTo>
                  <a:lnTo>
                    <a:pt x="78" y="672"/>
                  </a:lnTo>
                  <a:lnTo>
                    <a:pt x="74" y="677"/>
                  </a:lnTo>
                  <a:lnTo>
                    <a:pt x="74" y="680"/>
                  </a:lnTo>
                  <a:lnTo>
                    <a:pt x="77" y="680"/>
                  </a:lnTo>
                  <a:lnTo>
                    <a:pt x="82" y="676"/>
                  </a:lnTo>
                  <a:lnTo>
                    <a:pt x="87" y="669"/>
                  </a:lnTo>
                  <a:lnTo>
                    <a:pt x="95" y="661"/>
                  </a:lnTo>
                  <a:close/>
                  <a:moveTo>
                    <a:pt x="147" y="600"/>
                  </a:moveTo>
                  <a:lnTo>
                    <a:pt x="155" y="591"/>
                  </a:lnTo>
                  <a:lnTo>
                    <a:pt x="161" y="584"/>
                  </a:lnTo>
                  <a:lnTo>
                    <a:pt x="165" y="578"/>
                  </a:lnTo>
                  <a:lnTo>
                    <a:pt x="166" y="574"/>
                  </a:lnTo>
                  <a:lnTo>
                    <a:pt x="164" y="575"/>
                  </a:lnTo>
                  <a:lnTo>
                    <a:pt x="158" y="579"/>
                  </a:lnTo>
                  <a:lnTo>
                    <a:pt x="152" y="586"/>
                  </a:lnTo>
                  <a:lnTo>
                    <a:pt x="143" y="594"/>
                  </a:lnTo>
                  <a:lnTo>
                    <a:pt x="135" y="604"/>
                  </a:lnTo>
                  <a:lnTo>
                    <a:pt x="129" y="612"/>
                  </a:lnTo>
                  <a:lnTo>
                    <a:pt x="126" y="618"/>
                  </a:lnTo>
                  <a:lnTo>
                    <a:pt x="124" y="622"/>
                  </a:lnTo>
                  <a:lnTo>
                    <a:pt x="127" y="620"/>
                  </a:lnTo>
                  <a:lnTo>
                    <a:pt x="131" y="617"/>
                  </a:lnTo>
                  <a:lnTo>
                    <a:pt x="139" y="610"/>
                  </a:lnTo>
                  <a:lnTo>
                    <a:pt x="147" y="600"/>
                  </a:lnTo>
                  <a:close/>
                  <a:moveTo>
                    <a:pt x="202" y="537"/>
                  </a:moveTo>
                  <a:lnTo>
                    <a:pt x="210" y="528"/>
                  </a:lnTo>
                  <a:lnTo>
                    <a:pt x="217" y="519"/>
                  </a:lnTo>
                  <a:lnTo>
                    <a:pt x="221" y="514"/>
                  </a:lnTo>
                  <a:lnTo>
                    <a:pt x="222" y="510"/>
                  </a:lnTo>
                  <a:lnTo>
                    <a:pt x="219" y="511"/>
                  </a:lnTo>
                  <a:lnTo>
                    <a:pt x="213" y="515"/>
                  </a:lnTo>
                  <a:lnTo>
                    <a:pt x="206" y="522"/>
                  </a:lnTo>
                  <a:lnTo>
                    <a:pt x="198" y="531"/>
                  </a:lnTo>
                  <a:lnTo>
                    <a:pt x="190" y="541"/>
                  </a:lnTo>
                  <a:lnTo>
                    <a:pt x="184" y="549"/>
                  </a:lnTo>
                  <a:lnTo>
                    <a:pt x="179" y="556"/>
                  </a:lnTo>
                  <a:lnTo>
                    <a:pt x="179" y="559"/>
                  </a:lnTo>
                  <a:lnTo>
                    <a:pt x="181" y="559"/>
                  </a:lnTo>
                  <a:lnTo>
                    <a:pt x="186" y="554"/>
                  </a:lnTo>
                  <a:lnTo>
                    <a:pt x="193" y="547"/>
                  </a:lnTo>
                  <a:lnTo>
                    <a:pt x="202" y="537"/>
                  </a:lnTo>
                  <a:close/>
                  <a:moveTo>
                    <a:pt x="260" y="472"/>
                  </a:moveTo>
                  <a:lnTo>
                    <a:pt x="269" y="462"/>
                  </a:lnTo>
                  <a:lnTo>
                    <a:pt x="275" y="453"/>
                  </a:lnTo>
                  <a:lnTo>
                    <a:pt x="280" y="447"/>
                  </a:lnTo>
                  <a:lnTo>
                    <a:pt x="281" y="443"/>
                  </a:lnTo>
                  <a:lnTo>
                    <a:pt x="279" y="445"/>
                  </a:lnTo>
                  <a:lnTo>
                    <a:pt x="273" y="448"/>
                  </a:lnTo>
                  <a:lnTo>
                    <a:pt x="265" y="455"/>
                  </a:lnTo>
                  <a:lnTo>
                    <a:pt x="256" y="466"/>
                  </a:lnTo>
                  <a:lnTo>
                    <a:pt x="248" y="475"/>
                  </a:lnTo>
                  <a:lnTo>
                    <a:pt x="241" y="485"/>
                  </a:lnTo>
                  <a:lnTo>
                    <a:pt x="236" y="491"/>
                  </a:lnTo>
                  <a:lnTo>
                    <a:pt x="235" y="494"/>
                  </a:lnTo>
                  <a:lnTo>
                    <a:pt x="238" y="493"/>
                  </a:lnTo>
                  <a:lnTo>
                    <a:pt x="243" y="490"/>
                  </a:lnTo>
                  <a:lnTo>
                    <a:pt x="251" y="481"/>
                  </a:lnTo>
                  <a:lnTo>
                    <a:pt x="260" y="472"/>
                  </a:lnTo>
                  <a:close/>
                  <a:moveTo>
                    <a:pt x="322" y="404"/>
                  </a:moveTo>
                  <a:lnTo>
                    <a:pt x="331" y="393"/>
                  </a:lnTo>
                  <a:lnTo>
                    <a:pt x="338" y="384"/>
                  </a:lnTo>
                  <a:lnTo>
                    <a:pt x="343" y="378"/>
                  </a:lnTo>
                  <a:lnTo>
                    <a:pt x="344" y="374"/>
                  </a:lnTo>
                  <a:lnTo>
                    <a:pt x="342" y="374"/>
                  </a:lnTo>
                  <a:lnTo>
                    <a:pt x="336" y="379"/>
                  </a:lnTo>
                  <a:lnTo>
                    <a:pt x="327" y="388"/>
                  </a:lnTo>
                  <a:lnTo>
                    <a:pt x="318" y="397"/>
                  </a:lnTo>
                  <a:lnTo>
                    <a:pt x="308" y="408"/>
                  </a:lnTo>
                  <a:lnTo>
                    <a:pt x="301" y="417"/>
                  </a:lnTo>
                  <a:lnTo>
                    <a:pt x="297" y="423"/>
                  </a:lnTo>
                  <a:lnTo>
                    <a:pt x="295" y="427"/>
                  </a:lnTo>
                  <a:lnTo>
                    <a:pt x="299" y="427"/>
                  </a:lnTo>
                  <a:lnTo>
                    <a:pt x="304" y="422"/>
                  </a:lnTo>
                  <a:lnTo>
                    <a:pt x="312" y="414"/>
                  </a:lnTo>
                  <a:lnTo>
                    <a:pt x="322" y="404"/>
                  </a:lnTo>
                  <a:close/>
                  <a:moveTo>
                    <a:pt x="27" y="773"/>
                  </a:moveTo>
                  <a:lnTo>
                    <a:pt x="38" y="758"/>
                  </a:lnTo>
                  <a:lnTo>
                    <a:pt x="42" y="750"/>
                  </a:lnTo>
                  <a:lnTo>
                    <a:pt x="40" y="751"/>
                  </a:lnTo>
                  <a:lnTo>
                    <a:pt x="35" y="755"/>
                  </a:lnTo>
                  <a:lnTo>
                    <a:pt x="30" y="759"/>
                  </a:lnTo>
                  <a:lnTo>
                    <a:pt x="23" y="768"/>
                  </a:lnTo>
                  <a:lnTo>
                    <a:pt x="13" y="782"/>
                  </a:lnTo>
                  <a:lnTo>
                    <a:pt x="9" y="790"/>
                  </a:lnTo>
                  <a:lnTo>
                    <a:pt x="10" y="789"/>
                  </a:lnTo>
                  <a:lnTo>
                    <a:pt x="15" y="786"/>
                  </a:lnTo>
                  <a:lnTo>
                    <a:pt x="21" y="780"/>
                  </a:lnTo>
                  <a:lnTo>
                    <a:pt x="27" y="773"/>
                  </a:lnTo>
                  <a:close/>
                  <a:moveTo>
                    <a:pt x="71" y="719"/>
                  </a:moveTo>
                  <a:lnTo>
                    <a:pt x="78" y="712"/>
                  </a:lnTo>
                  <a:lnTo>
                    <a:pt x="83" y="705"/>
                  </a:lnTo>
                  <a:lnTo>
                    <a:pt x="86" y="699"/>
                  </a:lnTo>
                  <a:lnTo>
                    <a:pt x="87" y="696"/>
                  </a:lnTo>
                  <a:lnTo>
                    <a:pt x="85" y="696"/>
                  </a:lnTo>
                  <a:lnTo>
                    <a:pt x="80" y="700"/>
                  </a:lnTo>
                  <a:lnTo>
                    <a:pt x="74" y="706"/>
                  </a:lnTo>
                  <a:lnTo>
                    <a:pt x="68" y="714"/>
                  </a:lnTo>
                  <a:lnTo>
                    <a:pt x="57" y="730"/>
                  </a:lnTo>
                  <a:lnTo>
                    <a:pt x="53" y="737"/>
                  </a:lnTo>
                  <a:lnTo>
                    <a:pt x="54" y="737"/>
                  </a:lnTo>
                  <a:lnTo>
                    <a:pt x="59" y="733"/>
                  </a:lnTo>
                  <a:lnTo>
                    <a:pt x="65" y="727"/>
                  </a:lnTo>
                  <a:lnTo>
                    <a:pt x="71" y="719"/>
                  </a:lnTo>
                  <a:close/>
                  <a:moveTo>
                    <a:pt x="135" y="639"/>
                  </a:moveTo>
                  <a:lnTo>
                    <a:pt x="133" y="641"/>
                  </a:lnTo>
                  <a:lnTo>
                    <a:pt x="128" y="644"/>
                  </a:lnTo>
                  <a:lnTo>
                    <a:pt x="122" y="650"/>
                  </a:lnTo>
                  <a:lnTo>
                    <a:pt x="115" y="658"/>
                  </a:lnTo>
                  <a:lnTo>
                    <a:pt x="108" y="667"/>
                  </a:lnTo>
                  <a:lnTo>
                    <a:pt x="103" y="675"/>
                  </a:lnTo>
                  <a:lnTo>
                    <a:pt x="99" y="680"/>
                  </a:lnTo>
                  <a:lnTo>
                    <a:pt x="98" y="683"/>
                  </a:lnTo>
                  <a:lnTo>
                    <a:pt x="101" y="682"/>
                  </a:lnTo>
                  <a:lnTo>
                    <a:pt x="105" y="679"/>
                  </a:lnTo>
                  <a:lnTo>
                    <a:pt x="111" y="673"/>
                  </a:lnTo>
                  <a:lnTo>
                    <a:pt x="118" y="664"/>
                  </a:lnTo>
                  <a:lnTo>
                    <a:pt x="126" y="656"/>
                  </a:lnTo>
                  <a:lnTo>
                    <a:pt x="131" y="648"/>
                  </a:lnTo>
                  <a:lnTo>
                    <a:pt x="134" y="643"/>
                  </a:lnTo>
                  <a:lnTo>
                    <a:pt x="135" y="639"/>
                  </a:lnTo>
                  <a:close/>
                  <a:moveTo>
                    <a:pt x="168" y="606"/>
                  </a:moveTo>
                  <a:lnTo>
                    <a:pt x="175" y="598"/>
                  </a:lnTo>
                  <a:lnTo>
                    <a:pt x="181" y="590"/>
                  </a:lnTo>
                  <a:lnTo>
                    <a:pt x="185" y="584"/>
                  </a:lnTo>
                  <a:lnTo>
                    <a:pt x="186" y="581"/>
                  </a:lnTo>
                  <a:lnTo>
                    <a:pt x="184" y="581"/>
                  </a:lnTo>
                  <a:lnTo>
                    <a:pt x="179" y="586"/>
                  </a:lnTo>
                  <a:lnTo>
                    <a:pt x="172" y="592"/>
                  </a:lnTo>
                  <a:lnTo>
                    <a:pt x="165" y="600"/>
                  </a:lnTo>
                  <a:lnTo>
                    <a:pt x="158" y="610"/>
                  </a:lnTo>
                  <a:lnTo>
                    <a:pt x="152" y="617"/>
                  </a:lnTo>
                  <a:lnTo>
                    <a:pt x="148" y="623"/>
                  </a:lnTo>
                  <a:lnTo>
                    <a:pt x="147" y="626"/>
                  </a:lnTo>
                  <a:lnTo>
                    <a:pt x="149" y="625"/>
                  </a:lnTo>
                  <a:lnTo>
                    <a:pt x="154" y="622"/>
                  </a:lnTo>
                  <a:lnTo>
                    <a:pt x="161" y="616"/>
                  </a:lnTo>
                  <a:lnTo>
                    <a:pt x="168" y="606"/>
                  </a:lnTo>
                  <a:close/>
                  <a:moveTo>
                    <a:pt x="221" y="547"/>
                  </a:moveTo>
                  <a:lnTo>
                    <a:pt x="229" y="537"/>
                  </a:lnTo>
                  <a:lnTo>
                    <a:pt x="235" y="529"/>
                  </a:lnTo>
                  <a:lnTo>
                    <a:pt x="238" y="523"/>
                  </a:lnTo>
                  <a:lnTo>
                    <a:pt x="240" y="519"/>
                  </a:lnTo>
                  <a:lnTo>
                    <a:pt x="237" y="521"/>
                  </a:lnTo>
                  <a:lnTo>
                    <a:pt x="232" y="524"/>
                  </a:lnTo>
                  <a:lnTo>
                    <a:pt x="225" y="531"/>
                  </a:lnTo>
                  <a:lnTo>
                    <a:pt x="217" y="540"/>
                  </a:lnTo>
                  <a:lnTo>
                    <a:pt x="209" y="549"/>
                  </a:lnTo>
                  <a:lnTo>
                    <a:pt x="203" y="557"/>
                  </a:lnTo>
                  <a:lnTo>
                    <a:pt x="199" y="563"/>
                  </a:lnTo>
                  <a:lnTo>
                    <a:pt x="198" y="567"/>
                  </a:lnTo>
                  <a:lnTo>
                    <a:pt x="200" y="566"/>
                  </a:lnTo>
                  <a:lnTo>
                    <a:pt x="206" y="562"/>
                  </a:lnTo>
                  <a:lnTo>
                    <a:pt x="213" y="555"/>
                  </a:lnTo>
                  <a:lnTo>
                    <a:pt x="221" y="547"/>
                  </a:lnTo>
                  <a:close/>
                  <a:moveTo>
                    <a:pt x="278" y="484"/>
                  </a:moveTo>
                  <a:lnTo>
                    <a:pt x="286" y="474"/>
                  </a:lnTo>
                  <a:lnTo>
                    <a:pt x="292" y="466"/>
                  </a:lnTo>
                  <a:lnTo>
                    <a:pt x="295" y="459"/>
                  </a:lnTo>
                  <a:lnTo>
                    <a:pt x="297" y="456"/>
                  </a:lnTo>
                  <a:lnTo>
                    <a:pt x="294" y="456"/>
                  </a:lnTo>
                  <a:lnTo>
                    <a:pt x="289" y="461"/>
                  </a:lnTo>
                  <a:lnTo>
                    <a:pt x="281" y="468"/>
                  </a:lnTo>
                  <a:lnTo>
                    <a:pt x="273" y="477"/>
                  </a:lnTo>
                  <a:lnTo>
                    <a:pt x="265" y="487"/>
                  </a:lnTo>
                  <a:lnTo>
                    <a:pt x="259" y="496"/>
                  </a:lnTo>
                  <a:lnTo>
                    <a:pt x="254" y="502"/>
                  </a:lnTo>
                  <a:lnTo>
                    <a:pt x="253" y="505"/>
                  </a:lnTo>
                  <a:lnTo>
                    <a:pt x="255" y="504"/>
                  </a:lnTo>
                  <a:lnTo>
                    <a:pt x="261" y="500"/>
                  </a:lnTo>
                  <a:lnTo>
                    <a:pt x="268" y="493"/>
                  </a:lnTo>
                  <a:lnTo>
                    <a:pt x="278" y="484"/>
                  </a:lnTo>
                  <a:close/>
                  <a:moveTo>
                    <a:pt x="337" y="418"/>
                  </a:moveTo>
                  <a:lnTo>
                    <a:pt x="345" y="408"/>
                  </a:lnTo>
                  <a:lnTo>
                    <a:pt x="352" y="399"/>
                  </a:lnTo>
                  <a:lnTo>
                    <a:pt x="356" y="392"/>
                  </a:lnTo>
                  <a:lnTo>
                    <a:pt x="357" y="389"/>
                  </a:lnTo>
                  <a:lnTo>
                    <a:pt x="355" y="390"/>
                  </a:lnTo>
                  <a:lnTo>
                    <a:pt x="349" y="395"/>
                  </a:lnTo>
                  <a:lnTo>
                    <a:pt x="341" y="402"/>
                  </a:lnTo>
                  <a:lnTo>
                    <a:pt x="332" y="411"/>
                  </a:lnTo>
                  <a:lnTo>
                    <a:pt x="323" y="422"/>
                  </a:lnTo>
                  <a:lnTo>
                    <a:pt x="316" y="430"/>
                  </a:lnTo>
                  <a:lnTo>
                    <a:pt x="312" y="437"/>
                  </a:lnTo>
                  <a:lnTo>
                    <a:pt x="311" y="440"/>
                  </a:lnTo>
                  <a:lnTo>
                    <a:pt x="313" y="440"/>
                  </a:lnTo>
                  <a:lnTo>
                    <a:pt x="319" y="435"/>
                  </a:lnTo>
                  <a:lnTo>
                    <a:pt x="327" y="428"/>
                  </a:lnTo>
                  <a:lnTo>
                    <a:pt x="337" y="418"/>
                  </a:lnTo>
                  <a:close/>
                  <a:moveTo>
                    <a:pt x="13" y="814"/>
                  </a:moveTo>
                  <a:lnTo>
                    <a:pt x="3" y="827"/>
                  </a:lnTo>
                  <a:lnTo>
                    <a:pt x="0" y="834"/>
                  </a:lnTo>
                  <a:lnTo>
                    <a:pt x="6" y="831"/>
                  </a:lnTo>
                  <a:lnTo>
                    <a:pt x="16" y="819"/>
                  </a:lnTo>
                  <a:lnTo>
                    <a:pt x="27" y="805"/>
                  </a:lnTo>
                  <a:lnTo>
                    <a:pt x="29" y="797"/>
                  </a:lnTo>
                  <a:lnTo>
                    <a:pt x="28" y="799"/>
                  </a:lnTo>
                  <a:lnTo>
                    <a:pt x="25" y="801"/>
                  </a:lnTo>
                  <a:lnTo>
                    <a:pt x="19" y="807"/>
                  </a:lnTo>
                  <a:lnTo>
                    <a:pt x="13" y="814"/>
                  </a:lnTo>
                  <a:close/>
                  <a:moveTo>
                    <a:pt x="53" y="765"/>
                  </a:moveTo>
                  <a:lnTo>
                    <a:pt x="42" y="778"/>
                  </a:lnTo>
                  <a:lnTo>
                    <a:pt x="39" y="787"/>
                  </a:lnTo>
                  <a:lnTo>
                    <a:pt x="41" y="786"/>
                  </a:lnTo>
                  <a:lnTo>
                    <a:pt x="45" y="783"/>
                  </a:lnTo>
                  <a:lnTo>
                    <a:pt x="51" y="777"/>
                  </a:lnTo>
                  <a:lnTo>
                    <a:pt x="57" y="770"/>
                  </a:lnTo>
                  <a:lnTo>
                    <a:pt x="67" y="756"/>
                  </a:lnTo>
                  <a:lnTo>
                    <a:pt x="71" y="749"/>
                  </a:lnTo>
                  <a:lnTo>
                    <a:pt x="68" y="749"/>
                  </a:lnTo>
                  <a:lnTo>
                    <a:pt x="65" y="752"/>
                  </a:lnTo>
                  <a:lnTo>
                    <a:pt x="60" y="758"/>
                  </a:lnTo>
                  <a:lnTo>
                    <a:pt x="53" y="765"/>
                  </a:lnTo>
                  <a:close/>
                  <a:moveTo>
                    <a:pt x="99" y="719"/>
                  </a:moveTo>
                  <a:lnTo>
                    <a:pt x="105" y="712"/>
                  </a:lnTo>
                  <a:lnTo>
                    <a:pt x="110" y="705"/>
                  </a:lnTo>
                  <a:lnTo>
                    <a:pt x="114" y="700"/>
                  </a:lnTo>
                  <a:lnTo>
                    <a:pt x="115" y="696"/>
                  </a:lnTo>
                  <a:lnTo>
                    <a:pt x="112" y="698"/>
                  </a:lnTo>
                  <a:lnTo>
                    <a:pt x="108" y="701"/>
                  </a:lnTo>
                  <a:lnTo>
                    <a:pt x="103" y="706"/>
                  </a:lnTo>
                  <a:lnTo>
                    <a:pt x="96" y="714"/>
                  </a:lnTo>
                  <a:lnTo>
                    <a:pt x="90" y="721"/>
                  </a:lnTo>
                  <a:lnTo>
                    <a:pt x="85" y="729"/>
                  </a:lnTo>
                  <a:lnTo>
                    <a:pt x="82" y="733"/>
                  </a:lnTo>
                  <a:lnTo>
                    <a:pt x="80" y="737"/>
                  </a:lnTo>
                  <a:lnTo>
                    <a:pt x="83" y="736"/>
                  </a:lnTo>
                  <a:lnTo>
                    <a:pt x="87" y="732"/>
                  </a:lnTo>
                  <a:lnTo>
                    <a:pt x="92" y="727"/>
                  </a:lnTo>
                  <a:lnTo>
                    <a:pt x="99" y="719"/>
                  </a:lnTo>
                  <a:close/>
                  <a:moveTo>
                    <a:pt x="141" y="661"/>
                  </a:moveTo>
                  <a:lnTo>
                    <a:pt x="134" y="669"/>
                  </a:lnTo>
                  <a:lnTo>
                    <a:pt x="129" y="676"/>
                  </a:lnTo>
                  <a:lnTo>
                    <a:pt x="126" y="681"/>
                  </a:lnTo>
                  <a:lnTo>
                    <a:pt x="126" y="685"/>
                  </a:lnTo>
                  <a:lnTo>
                    <a:pt x="128" y="683"/>
                  </a:lnTo>
                  <a:lnTo>
                    <a:pt x="131" y="680"/>
                  </a:lnTo>
                  <a:lnTo>
                    <a:pt x="137" y="674"/>
                  </a:lnTo>
                  <a:lnTo>
                    <a:pt x="145" y="667"/>
                  </a:lnTo>
                  <a:lnTo>
                    <a:pt x="152" y="658"/>
                  </a:lnTo>
                  <a:lnTo>
                    <a:pt x="156" y="651"/>
                  </a:lnTo>
                  <a:lnTo>
                    <a:pt x="160" y="645"/>
                  </a:lnTo>
                  <a:lnTo>
                    <a:pt x="160" y="643"/>
                  </a:lnTo>
                  <a:lnTo>
                    <a:pt x="159" y="643"/>
                  </a:lnTo>
                  <a:lnTo>
                    <a:pt x="154" y="647"/>
                  </a:lnTo>
                  <a:lnTo>
                    <a:pt x="148" y="653"/>
                  </a:lnTo>
                  <a:lnTo>
                    <a:pt x="141" y="661"/>
                  </a:lnTo>
                  <a:close/>
                  <a:moveTo>
                    <a:pt x="209" y="587"/>
                  </a:moveTo>
                  <a:lnTo>
                    <a:pt x="207" y="587"/>
                  </a:lnTo>
                  <a:lnTo>
                    <a:pt x="203" y="591"/>
                  </a:lnTo>
                  <a:lnTo>
                    <a:pt x="196" y="597"/>
                  </a:lnTo>
                  <a:lnTo>
                    <a:pt x="188" y="605"/>
                  </a:lnTo>
                  <a:lnTo>
                    <a:pt x="181" y="613"/>
                  </a:lnTo>
                  <a:lnTo>
                    <a:pt x="175" y="622"/>
                  </a:lnTo>
                  <a:lnTo>
                    <a:pt x="173" y="626"/>
                  </a:lnTo>
                  <a:lnTo>
                    <a:pt x="172" y="630"/>
                  </a:lnTo>
                  <a:lnTo>
                    <a:pt x="174" y="629"/>
                  </a:lnTo>
                  <a:lnTo>
                    <a:pt x="179" y="625"/>
                  </a:lnTo>
                  <a:lnTo>
                    <a:pt x="185" y="619"/>
                  </a:lnTo>
                  <a:lnTo>
                    <a:pt x="192" y="611"/>
                  </a:lnTo>
                  <a:lnTo>
                    <a:pt x="199" y="603"/>
                  </a:lnTo>
                  <a:lnTo>
                    <a:pt x="205" y="595"/>
                  </a:lnTo>
                  <a:lnTo>
                    <a:pt x="209" y="590"/>
                  </a:lnTo>
                  <a:lnTo>
                    <a:pt x="209" y="587"/>
                  </a:lnTo>
                  <a:close/>
                  <a:moveTo>
                    <a:pt x="243" y="554"/>
                  </a:moveTo>
                  <a:lnTo>
                    <a:pt x="250" y="544"/>
                  </a:lnTo>
                  <a:lnTo>
                    <a:pt x="256" y="536"/>
                  </a:lnTo>
                  <a:lnTo>
                    <a:pt x="260" y="531"/>
                  </a:lnTo>
                  <a:lnTo>
                    <a:pt x="261" y="528"/>
                  </a:lnTo>
                  <a:lnTo>
                    <a:pt x="259" y="529"/>
                  </a:lnTo>
                  <a:lnTo>
                    <a:pt x="254" y="533"/>
                  </a:lnTo>
                  <a:lnTo>
                    <a:pt x="247" y="538"/>
                  </a:lnTo>
                  <a:lnTo>
                    <a:pt x="240" y="547"/>
                  </a:lnTo>
                  <a:lnTo>
                    <a:pt x="231" y="556"/>
                  </a:lnTo>
                  <a:lnTo>
                    <a:pt x="225" y="563"/>
                  </a:lnTo>
                  <a:lnTo>
                    <a:pt x="222" y="569"/>
                  </a:lnTo>
                  <a:lnTo>
                    <a:pt x="222" y="573"/>
                  </a:lnTo>
                  <a:lnTo>
                    <a:pt x="224" y="572"/>
                  </a:lnTo>
                  <a:lnTo>
                    <a:pt x="229" y="568"/>
                  </a:lnTo>
                  <a:lnTo>
                    <a:pt x="235" y="562"/>
                  </a:lnTo>
                  <a:lnTo>
                    <a:pt x="243" y="554"/>
                  </a:lnTo>
                  <a:close/>
                  <a:moveTo>
                    <a:pt x="297" y="493"/>
                  </a:moveTo>
                  <a:lnTo>
                    <a:pt x="305" y="484"/>
                  </a:lnTo>
                  <a:lnTo>
                    <a:pt x="311" y="475"/>
                  </a:lnTo>
                  <a:lnTo>
                    <a:pt x="314" y="470"/>
                  </a:lnTo>
                  <a:lnTo>
                    <a:pt x="316" y="467"/>
                  </a:lnTo>
                  <a:lnTo>
                    <a:pt x="313" y="467"/>
                  </a:lnTo>
                  <a:lnTo>
                    <a:pt x="308" y="471"/>
                  </a:lnTo>
                  <a:lnTo>
                    <a:pt x="301" y="478"/>
                  </a:lnTo>
                  <a:lnTo>
                    <a:pt x="293" y="486"/>
                  </a:lnTo>
                  <a:lnTo>
                    <a:pt x="285" y="496"/>
                  </a:lnTo>
                  <a:lnTo>
                    <a:pt x="279" y="504"/>
                  </a:lnTo>
                  <a:lnTo>
                    <a:pt x="274" y="510"/>
                  </a:lnTo>
                  <a:lnTo>
                    <a:pt x="274" y="514"/>
                  </a:lnTo>
                  <a:lnTo>
                    <a:pt x="276" y="514"/>
                  </a:lnTo>
                  <a:lnTo>
                    <a:pt x="281" y="509"/>
                  </a:lnTo>
                  <a:lnTo>
                    <a:pt x="288" y="503"/>
                  </a:lnTo>
                  <a:lnTo>
                    <a:pt x="297" y="493"/>
                  </a:lnTo>
                  <a:close/>
                  <a:moveTo>
                    <a:pt x="354" y="430"/>
                  </a:moveTo>
                  <a:lnTo>
                    <a:pt x="362" y="421"/>
                  </a:lnTo>
                  <a:lnTo>
                    <a:pt x="369" y="413"/>
                  </a:lnTo>
                  <a:lnTo>
                    <a:pt x="373" y="407"/>
                  </a:lnTo>
                  <a:lnTo>
                    <a:pt x="374" y="403"/>
                  </a:lnTo>
                  <a:lnTo>
                    <a:pt x="371" y="403"/>
                  </a:lnTo>
                  <a:lnTo>
                    <a:pt x="365" y="408"/>
                  </a:lnTo>
                  <a:lnTo>
                    <a:pt x="358" y="415"/>
                  </a:lnTo>
                  <a:lnTo>
                    <a:pt x="349" y="423"/>
                  </a:lnTo>
                  <a:lnTo>
                    <a:pt x="341" y="434"/>
                  </a:lnTo>
                  <a:lnTo>
                    <a:pt x="335" y="442"/>
                  </a:lnTo>
                  <a:lnTo>
                    <a:pt x="330" y="448"/>
                  </a:lnTo>
                  <a:lnTo>
                    <a:pt x="330" y="452"/>
                  </a:lnTo>
                  <a:lnTo>
                    <a:pt x="332" y="451"/>
                  </a:lnTo>
                  <a:lnTo>
                    <a:pt x="337" y="447"/>
                  </a:lnTo>
                  <a:lnTo>
                    <a:pt x="345" y="440"/>
                  </a:lnTo>
                  <a:lnTo>
                    <a:pt x="354" y="430"/>
                  </a:lnTo>
                  <a:close/>
                  <a:moveTo>
                    <a:pt x="47" y="808"/>
                  </a:moveTo>
                  <a:lnTo>
                    <a:pt x="38" y="821"/>
                  </a:lnTo>
                  <a:lnTo>
                    <a:pt x="34" y="827"/>
                  </a:lnTo>
                  <a:lnTo>
                    <a:pt x="39" y="824"/>
                  </a:lnTo>
                  <a:lnTo>
                    <a:pt x="49" y="813"/>
                  </a:lnTo>
                  <a:lnTo>
                    <a:pt x="60" y="800"/>
                  </a:lnTo>
                  <a:lnTo>
                    <a:pt x="63" y="793"/>
                  </a:lnTo>
                  <a:lnTo>
                    <a:pt x="61" y="793"/>
                  </a:lnTo>
                  <a:lnTo>
                    <a:pt x="58" y="796"/>
                  </a:lnTo>
                  <a:lnTo>
                    <a:pt x="53" y="801"/>
                  </a:lnTo>
                  <a:lnTo>
                    <a:pt x="47" y="808"/>
                  </a:lnTo>
                  <a:close/>
                  <a:moveTo>
                    <a:pt x="85" y="761"/>
                  </a:moveTo>
                  <a:lnTo>
                    <a:pt x="79" y="768"/>
                  </a:lnTo>
                  <a:lnTo>
                    <a:pt x="76" y="775"/>
                  </a:lnTo>
                  <a:lnTo>
                    <a:pt x="72" y="780"/>
                  </a:lnTo>
                  <a:lnTo>
                    <a:pt x="72" y="782"/>
                  </a:lnTo>
                  <a:lnTo>
                    <a:pt x="73" y="781"/>
                  </a:lnTo>
                  <a:lnTo>
                    <a:pt x="78" y="778"/>
                  </a:lnTo>
                  <a:lnTo>
                    <a:pt x="83" y="774"/>
                  </a:lnTo>
                  <a:lnTo>
                    <a:pt x="89" y="767"/>
                  </a:lnTo>
                  <a:lnTo>
                    <a:pt x="99" y="752"/>
                  </a:lnTo>
                  <a:lnTo>
                    <a:pt x="102" y="745"/>
                  </a:lnTo>
                  <a:lnTo>
                    <a:pt x="101" y="746"/>
                  </a:lnTo>
                  <a:lnTo>
                    <a:pt x="97" y="749"/>
                  </a:lnTo>
                  <a:lnTo>
                    <a:pt x="91" y="755"/>
                  </a:lnTo>
                  <a:lnTo>
                    <a:pt x="85" y="761"/>
                  </a:lnTo>
                  <a:close/>
                  <a:moveTo>
                    <a:pt x="127" y="712"/>
                  </a:moveTo>
                  <a:lnTo>
                    <a:pt x="121" y="720"/>
                  </a:lnTo>
                  <a:lnTo>
                    <a:pt x="116" y="726"/>
                  </a:lnTo>
                  <a:lnTo>
                    <a:pt x="112" y="731"/>
                  </a:lnTo>
                  <a:lnTo>
                    <a:pt x="112" y="734"/>
                  </a:lnTo>
                  <a:lnTo>
                    <a:pt x="114" y="733"/>
                  </a:lnTo>
                  <a:lnTo>
                    <a:pt x="118" y="731"/>
                  </a:lnTo>
                  <a:lnTo>
                    <a:pt x="123" y="725"/>
                  </a:lnTo>
                  <a:lnTo>
                    <a:pt x="130" y="718"/>
                  </a:lnTo>
                  <a:lnTo>
                    <a:pt x="136" y="711"/>
                  </a:lnTo>
                  <a:lnTo>
                    <a:pt x="141" y="704"/>
                  </a:lnTo>
                  <a:lnTo>
                    <a:pt x="143" y="699"/>
                  </a:lnTo>
                  <a:lnTo>
                    <a:pt x="145" y="696"/>
                  </a:lnTo>
                  <a:lnTo>
                    <a:pt x="142" y="696"/>
                  </a:lnTo>
                  <a:lnTo>
                    <a:pt x="139" y="700"/>
                  </a:lnTo>
                  <a:lnTo>
                    <a:pt x="133" y="705"/>
                  </a:lnTo>
                  <a:lnTo>
                    <a:pt x="127" y="712"/>
                  </a:lnTo>
                  <a:close/>
                  <a:moveTo>
                    <a:pt x="173" y="667"/>
                  </a:moveTo>
                  <a:lnTo>
                    <a:pt x="180" y="660"/>
                  </a:lnTo>
                  <a:lnTo>
                    <a:pt x="185" y="653"/>
                  </a:lnTo>
                  <a:lnTo>
                    <a:pt x="188" y="647"/>
                  </a:lnTo>
                  <a:lnTo>
                    <a:pt x="188" y="644"/>
                  </a:lnTo>
                  <a:lnTo>
                    <a:pt x="186" y="645"/>
                  </a:lnTo>
                  <a:lnTo>
                    <a:pt x="183" y="648"/>
                  </a:lnTo>
                  <a:lnTo>
                    <a:pt x="177" y="654"/>
                  </a:lnTo>
                  <a:lnTo>
                    <a:pt x="169" y="661"/>
                  </a:lnTo>
                  <a:lnTo>
                    <a:pt x="164" y="669"/>
                  </a:lnTo>
                  <a:lnTo>
                    <a:pt x="159" y="676"/>
                  </a:lnTo>
                  <a:lnTo>
                    <a:pt x="155" y="681"/>
                  </a:lnTo>
                  <a:lnTo>
                    <a:pt x="154" y="685"/>
                  </a:lnTo>
                  <a:lnTo>
                    <a:pt x="156" y="683"/>
                  </a:lnTo>
                  <a:lnTo>
                    <a:pt x="161" y="680"/>
                  </a:lnTo>
                  <a:lnTo>
                    <a:pt x="167" y="675"/>
                  </a:lnTo>
                  <a:lnTo>
                    <a:pt x="173" y="667"/>
                  </a:lnTo>
                  <a:close/>
                  <a:moveTo>
                    <a:pt x="219" y="614"/>
                  </a:moveTo>
                  <a:lnTo>
                    <a:pt x="226" y="606"/>
                  </a:lnTo>
                  <a:lnTo>
                    <a:pt x="231" y="599"/>
                  </a:lnTo>
                  <a:lnTo>
                    <a:pt x="235" y="593"/>
                  </a:lnTo>
                  <a:lnTo>
                    <a:pt x="236" y="591"/>
                  </a:lnTo>
                  <a:lnTo>
                    <a:pt x="234" y="591"/>
                  </a:lnTo>
                  <a:lnTo>
                    <a:pt x="229" y="594"/>
                  </a:lnTo>
                  <a:lnTo>
                    <a:pt x="223" y="600"/>
                  </a:lnTo>
                  <a:lnTo>
                    <a:pt x="216" y="609"/>
                  </a:lnTo>
                  <a:lnTo>
                    <a:pt x="209" y="617"/>
                  </a:lnTo>
                  <a:lnTo>
                    <a:pt x="204" y="624"/>
                  </a:lnTo>
                  <a:lnTo>
                    <a:pt x="200" y="629"/>
                  </a:lnTo>
                  <a:lnTo>
                    <a:pt x="199" y="631"/>
                  </a:lnTo>
                  <a:lnTo>
                    <a:pt x="202" y="631"/>
                  </a:lnTo>
                  <a:lnTo>
                    <a:pt x="206" y="628"/>
                  </a:lnTo>
                  <a:lnTo>
                    <a:pt x="212" y="622"/>
                  </a:lnTo>
                  <a:lnTo>
                    <a:pt x="219" y="614"/>
                  </a:lnTo>
                  <a:close/>
                  <a:moveTo>
                    <a:pt x="285" y="535"/>
                  </a:moveTo>
                  <a:lnTo>
                    <a:pt x="282" y="535"/>
                  </a:lnTo>
                  <a:lnTo>
                    <a:pt x="279" y="538"/>
                  </a:lnTo>
                  <a:lnTo>
                    <a:pt x="272" y="544"/>
                  </a:lnTo>
                  <a:lnTo>
                    <a:pt x="265" y="553"/>
                  </a:lnTo>
                  <a:lnTo>
                    <a:pt x="257" y="561"/>
                  </a:lnTo>
                  <a:lnTo>
                    <a:pt x="251" y="569"/>
                  </a:lnTo>
                  <a:lnTo>
                    <a:pt x="248" y="574"/>
                  </a:lnTo>
                  <a:lnTo>
                    <a:pt x="247" y="578"/>
                  </a:lnTo>
                  <a:lnTo>
                    <a:pt x="249" y="576"/>
                  </a:lnTo>
                  <a:lnTo>
                    <a:pt x="254" y="573"/>
                  </a:lnTo>
                  <a:lnTo>
                    <a:pt x="261" y="567"/>
                  </a:lnTo>
                  <a:lnTo>
                    <a:pt x="268" y="559"/>
                  </a:lnTo>
                  <a:lnTo>
                    <a:pt x="275" y="550"/>
                  </a:lnTo>
                  <a:lnTo>
                    <a:pt x="281" y="543"/>
                  </a:lnTo>
                  <a:lnTo>
                    <a:pt x="285" y="537"/>
                  </a:lnTo>
                  <a:lnTo>
                    <a:pt x="285" y="535"/>
                  </a:lnTo>
                  <a:close/>
                  <a:moveTo>
                    <a:pt x="319" y="502"/>
                  </a:moveTo>
                  <a:lnTo>
                    <a:pt x="327" y="492"/>
                  </a:lnTo>
                  <a:lnTo>
                    <a:pt x="333" y="485"/>
                  </a:lnTo>
                  <a:lnTo>
                    <a:pt x="337" y="479"/>
                  </a:lnTo>
                  <a:lnTo>
                    <a:pt x="338" y="475"/>
                  </a:lnTo>
                  <a:lnTo>
                    <a:pt x="336" y="475"/>
                  </a:lnTo>
                  <a:lnTo>
                    <a:pt x="330" y="480"/>
                  </a:lnTo>
                  <a:lnTo>
                    <a:pt x="324" y="486"/>
                  </a:lnTo>
                  <a:lnTo>
                    <a:pt x="316" y="494"/>
                  </a:lnTo>
                  <a:lnTo>
                    <a:pt x="308" y="504"/>
                  </a:lnTo>
                  <a:lnTo>
                    <a:pt x="301" y="511"/>
                  </a:lnTo>
                  <a:lnTo>
                    <a:pt x="298" y="517"/>
                  </a:lnTo>
                  <a:lnTo>
                    <a:pt x="298" y="521"/>
                  </a:lnTo>
                  <a:lnTo>
                    <a:pt x="300" y="519"/>
                  </a:lnTo>
                  <a:lnTo>
                    <a:pt x="305" y="516"/>
                  </a:lnTo>
                  <a:lnTo>
                    <a:pt x="312" y="510"/>
                  </a:lnTo>
                  <a:lnTo>
                    <a:pt x="319" y="502"/>
                  </a:lnTo>
                  <a:close/>
                  <a:moveTo>
                    <a:pt x="48" y="844"/>
                  </a:moveTo>
                  <a:lnTo>
                    <a:pt x="39" y="856"/>
                  </a:lnTo>
                  <a:lnTo>
                    <a:pt x="36" y="862"/>
                  </a:lnTo>
                  <a:lnTo>
                    <a:pt x="41" y="859"/>
                  </a:lnTo>
                  <a:lnTo>
                    <a:pt x="51" y="849"/>
                  </a:lnTo>
                  <a:lnTo>
                    <a:pt x="60" y="837"/>
                  </a:lnTo>
                  <a:lnTo>
                    <a:pt x="63" y="830"/>
                  </a:lnTo>
                  <a:lnTo>
                    <a:pt x="58" y="833"/>
                  </a:lnTo>
                  <a:lnTo>
                    <a:pt x="48" y="844"/>
                  </a:lnTo>
                  <a:close/>
                  <a:moveTo>
                    <a:pt x="83" y="801"/>
                  </a:moveTo>
                  <a:lnTo>
                    <a:pt x="73" y="813"/>
                  </a:lnTo>
                  <a:lnTo>
                    <a:pt x="71" y="820"/>
                  </a:lnTo>
                  <a:lnTo>
                    <a:pt x="72" y="820"/>
                  </a:lnTo>
                  <a:lnTo>
                    <a:pt x="76" y="816"/>
                  </a:lnTo>
                  <a:lnTo>
                    <a:pt x="80" y="812"/>
                  </a:lnTo>
                  <a:lnTo>
                    <a:pt x="86" y="806"/>
                  </a:lnTo>
                  <a:lnTo>
                    <a:pt x="96" y="794"/>
                  </a:lnTo>
                  <a:lnTo>
                    <a:pt x="98" y="787"/>
                  </a:lnTo>
                  <a:lnTo>
                    <a:pt x="97" y="787"/>
                  </a:lnTo>
                  <a:lnTo>
                    <a:pt x="93" y="790"/>
                  </a:lnTo>
                  <a:lnTo>
                    <a:pt x="89" y="795"/>
                  </a:lnTo>
                  <a:lnTo>
                    <a:pt x="83" y="801"/>
                  </a:lnTo>
                  <a:close/>
                  <a:moveTo>
                    <a:pt x="123" y="762"/>
                  </a:moveTo>
                  <a:lnTo>
                    <a:pt x="134" y="749"/>
                  </a:lnTo>
                  <a:lnTo>
                    <a:pt x="136" y="742"/>
                  </a:lnTo>
                  <a:lnTo>
                    <a:pt x="135" y="742"/>
                  </a:lnTo>
                  <a:lnTo>
                    <a:pt x="131" y="745"/>
                  </a:lnTo>
                  <a:lnTo>
                    <a:pt x="127" y="750"/>
                  </a:lnTo>
                  <a:lnTo>
                    <a:pt x="121" y="756"/>
                  </a:lnTo>
                  <a:lnTo>
                    <a:pt x="110" y="769"/>
                  </a:lnTo>
                  <a:lnTo>
                    <a:pt x="108" y="776"/>
                  </a:lnTo>
                  <a:lnTo>
                    <a:pt x="109" y="776"/>
                  </a:lnTo>
                  <a:lnTo>
                    <a:pt x="112" y="773"/>
                  </a:lnTo>
                  <a:lnTo>
                    <a:pt x="117" y="768"/>
                  </a:lnTo>
                  <a:lnTo>
                    <a:pt x="123" y="762"/>
                  </a:lnTo>
                  <a:close/>
                  <a:moveTo>
                    <a:pt x="160" y="710"/>
                  </a:moveTo>
                  <a:lnTo>
                    <a:pt x="154" y="717"/>
                  </a:lnTo>
                  <a:lnTo>
                    <a:pt x="149" y="723"/>
                  </a:lnTo>
                  <a:lnTo>
                    <a:pt x="147" y="727"/>
                  </a:lnTo>
                  <a:lnTo>
                    <a:pt x="146" y="731"/>
                  </a:lnTo>
                  <a:lnTo>
                    <a:pt x="148" y="730"/>
                  </a:lnTo>
                  <a:lnTo>
                    <a:pt x="152" y="727"/>
                  </a:lnTo>
                  <a:lnTo>
                    <a:pt x="156" y="721"/>
                  </a:lnTo>
                  <a:lnTo>
                    <a:pt x="164" y="715"/>
                  </a:lnTo>
                  <a:lnTo>
                    <a:pt x="173" y="701"/>
                  </a:lnTo>
                  <a:lnTo>
                    <a:pt x="177" y="694"/>
                  </a:lnTo>
                  <a:lnTo>
                    <a:pt x="175" y="694"/>
                  </a:lnTo>
                  <a:lnTo>
                    <a:pt x="171" y="698"/>
                  </a:lnTo>
                  <a:lnTo>
                    <a:pt x="166" y="702"/>
                  </a:lnTo>
                  <a:lnTo>
                    <a:pt x="160" y="710"/>
                  </a:lnTo>
                  <a:close/>
                  <a:moveTo>
                    <a:pt x="202" y="661"/>
                  </a:moveTo>
                  <a:lnTo>
                    <a:pt x="194" y="668"/>
                  </a:lnTo>
                  <a:lnTo>
                    <a:pt x="190" y="675"/>
                  </a:lnTo>
                  <a:lnTo>
                    <a:pt x="187" y="680"/>
                  </a:lnTo>
                  <a:lnTo>
                    <a:pt x="186" y="682"/>
                  </a:lnTo>
                  <a:lnTo>
                    <a:pt x="188" y="682"/>
                  </a:lnTo>
                  <a:lnTo>
                    <a:pt x="193" y="679"/>
                  </a:lnTo>
                  <a:lnTo>
                    <a:pt x="198" y="674"/>
                  </a:lnTo>
                  <a:lnTo>
                    <a:pt x="205" y="667"/>
                  </a:lnTo>
                  <a:lnTo>
                    <a:pt x="211" y="658"/>
                  </a:lnTo>
                  <a:lnTo>
                    <a:pt x="216" y="653"/>
                  </a:lnTo>
                  <a:lnTo>
                    <a:pt x="218" y="648"/>
                  </a:lnTo>
                  <a:lnTo>
                    <a:pt x="219" y="644"/>
                  </a:lnTo>
                  <a:lnTo>
                    <a:pt x="217" y="645"/>
                  </a:lnTo>
                  <a:lnTo>
                    <a:pt x="213" y="648"/>
                  </a:lnTo>
                  <a:lnTo>
                    <a:pt x="207" y="654"/>
                  </a:lnTo>
                  <a:lnTo>
                    <a:pt x="202" y="661"/>
                  </a:lnTo>
                  <a:close/>
                  <a:moveTo>
                    <a:pt x="249" y="616"/>
                  </a:moveTo>
                  <a:lnTo>
                    <a:pt x="256" y="609"/>
                  </a:lnTo>
                  <a:lnTo>
                    <a:pt x="261" y="601"/>
                  </a:lnTo>
                  <a:lnTo>
                    <a:pt x="263" y="595"/>
                  </a:lnTo>
                  <a:lnTo>
                    <a:pt x="265" y="593"/>
                  </a:lnTo>
                  <a:lnTo>
                    <a:pt x="262" y="593"/>
                  </a:lnTo>
                  <a:lnTo>
                    <a:pt x="259" y="597"/>
                  </a:lnTo>
                  <a:lnTo>
                    <a:pt x="253" y="603"/>
                  </a:lnTo>
                  <a:lnTo>
                    <a:pt x="245" y="610"/>
                  </a:lnTo>
                  <a:lnTo>
                    <a:pt x="238" y="618"/>
                  </a:lnTo>
                  <a:lnTo>
                    <a:pt x="234" y="625"/>
                  </a:lnTo>
                  <a:lnTo>
                    <a:pt x="230" y="630"/>
                  </a:lnTo>
                  <a:lnTo>
                    <a:pt x="230" y="632"/>
                  </a:lnTo>
                  <a:lnTo>
                    <a:pt x="232" y="632"/>
                  </a:lnTo>
                  <a:lnTo>
                    <a:pt x="236" y="629"/>
                  </a:lnTo>
                  <a:lnTo>
                    <a:pt x="242" y="623"/>
                  </a:lnTo>
                  <a:lnTo>
                    <a:pt x="249" y="616"/>
                  </a:lnTo>
                  <a:close/>
                  <a:moveTo>
                    <a:pt x="295" y="563"/>
                  </a:moveTo>
                  <a:lnTo>
                    <a:pt x="303" y="555"/>
                  </a:lnTo>
                  <a:lnTo>
                    <a:pt x="308" y="548"/>
                  </a:lnTo>
                  <a:lnTo>
                    <a:pt x="312" y="542"/>
                  </a:lnTo>
                  <a:lnTo>
                    <a:pt x="312" y="540"/>
                  </a:lnTo>
                  <a:lnTo>
                    <a:pt x="310" y="540"/>
                  </a:lnTo>
                  <a:lnTo>
                    <a:pt x="305" y="543"/>
                  </a:lnTo>
                  <a:lnTo>
                    <a:pt x="299" y="549"/>
                  </a:lnTo>
                  <a:lnTo>
                    <a:pt x="292" y="556"/>
                  </a:lnTo>
                  <a:lnTo>
                    <a:pt x="285" y="565"/>
                  </a:lnTo>
                  <a:lnTo>
                    <a:pt x="280" y="572"/>
                  </a:lnTo>
                  <a:lnTo>
                    <a:pt x="276" y="578"/>
                  </a:lnTo>
                  <a:lnTo>
                    <a:pt x="275" y="580"/>
                  </a:lnTo>
                  <a:lnTo>
                    <a:pt x="278" y="580"/>
                  </a:lnTo>
                  <a:lnTo>
                    <a:pt x="282" y="576"/>
                  </a:lnTo>
                  <a:lnTo>
                    <a:pt x="288" y="571"/>
                  </a:lnTo>
                  <a:lnTo>
                    <a:pt x="295" y="563"/>
                  </a:lnTo>
                  <a:close/>
                  <a:moveTo>
                    <a:pt x="363" y="483"/>
                  </a:moveTo>
                  <a:lnTo>
                    <a:pt x="361" y="484"/>
                  </a:lnTo>
                  <a:lnTo>
                    <a:pt x="356" y="487"/>
                  </a:lnTo>
                  <a:lnTo>
                    <a:pt x="349" y="493"/>
                  </a:lnTo>
                  <a:lnTo>
                    <a:pt x="342" y="502"/>
                  </a:lnTo>
                  <a:lnTo>
                    <a:pt x="333" y="510"/>
                  </a:lnTo>
                  <a:lnTo>
                    <a:pt x="329" y="517"/>
                  </a:lnTo>
                  <a:lnTo>
                    <a:pt x="325" y="523"/>
                  </a:lnTo>
                  <a:lnTo>
                    <a:pt x="324" y="527"/>
                  </a:lnTo>
                  <a:lnTo>
                    <a:pt x="326" y="525"/>
                  </a:lnTo>
                  <a:lnTo>
                    <a:pt x="331" y="522"/>
                  </a:lnTo>
                  <a:lnTo>
                    <a:pt x="338" y="516"/>
                  </a:lnTo>
                  <a:lnTo>
                    <a:pt x="345" y="508"/>
                  </a:lnTo>
                  <a:lnTo>
                    <a:pt x="352" y="499"/>
                  </a:lnTo>
                  <a:lnTo>
                    <a:pt x="358" y="492"/>
                  </a:lnTo>
                  <a:lnTo>
                    <a:pt x="362" y="486"/>
                  </a:lnTo>
                  <a:lnTo>
                    <a:pt x="363" y="483"/>
                  </a:lnTo>
                  <a:close/>
                  <a:moveTo>
                    <a:pt x="122" y="793"/>
                  </a:moveTo>
                  <a:lnTo>
                    <a:pt x="112" y="805"/>
                  </a:lnTo>
                  <a:lnTo>
                    <a:pt x="110" y="812"/>
                  </a:lnTo>
                  <a:lnTo>
                    <a:pt x="115" y="808"/>
                  </a:lnTo>
                  <a:lnTo>
                    <a:pt x="124" y="797"/>
                  </a:lnTo>
                  <a:lnTo>
                    <a:pt x="134" y="786"/>
                  </a:lnTo>
                  <a:lnTo>
                    <a:pt x="136" y="780"/>
                  </a:lnTo>
                  <a:lnTo>
                    <a:pt x="135" y="780"/>
                  </a:lnTo>
                  <a:lnTo>
                    <a:pt x="131" y="782"/>
                  </a:lnTo>
                  <a:lnTo>
                    <a:pt x="127" y="787"/>
                  </a:lnTo>
                  <a:lnTo>
                    <a:pt x="122" y="793"/>
                  </a:lnTo>
                  <a:close/>
                  <a:moveTo>
                    <a:pt x="158" y="750"/>
                  </a:moveTo>
                  <a:lnTo>
                    <a:pt x="148" y="763"/>
                  </a:lnTo>
                  <a:lnTo>
                    <a:pt x="145" y="770"/>
                  </a:lnTo>
                  <a:lnTo>
                    <a:pt x="147" y="769"/>
                  </a:lnTo>
                  <a:lnTo>
                    <a:pt x="150" y="767"/>
                  </a:lnTo>
                  <a:lnTo>
                    <a:pt x="155" y="762"/>
                  </a:lnTo>
                  <a:lnTo>
                    <a:pt x="161" y="756"/>
                  </a:lnTo>
                  <a:lnTo>
                    <a:pt x="171" y="743"/>
                  </a:lnTo>
                  <a:lnTo>
                    <a:pt x="173" y="737"/>
                  </a:lnTo>
                  <a:lnTo>
                    <a:pt x="172" y="737"/>
                  </a:lnTo>
                  <a:lnTo>
                    <a:pt x="168" y="739"/>
                  </a:lnTo>
                  <a:lnTo>
                    <a:pt x="164" y="744"/>
                  </a:lnTo>
                  <a:lnTo>
                    <a:pt x="158" y="750"/>
                  </a:lnTo>
                  <a:close/>
                  <a:moveTo>
                    <a:pt x="199" y="711"/>
                  </a:moveTo>
                  <a:lnTo>
                    <a:pt x="204" y="705"/>
                  </a:lnTo>
                  <a:lnTo>
                    <a:pt x="209" y="698"/>
                  </a:lnTo>
                  <a:lnTo>
                    <a:pt x="211" y="694"/>
                  </a:lnTo>
                  <a:lnTo>
                    <a:pt x="212" y="692"/>
                  </a:lnTo>
                  <a:lnTo>
                    <a:pt x="210" y="692"/>
                  </a:lnTo>
                  <a:lnTo>
                    <a:pt x="206" y="694"/>
                  </a:lnTo>
                  <a:lnTo>
                    <a:pt x="202" y="699"/>
                  </a:lnTo>
                  <a:lnTo>
                    <a:pt x="196" y="706"/>
                  </a:lnTo>
                  <a:lnTo>
                    <a:pt x="190" y="713"/>
                  </a:lnTo>
                  <a:lnTo>
                    <a:pt x="185" y="719"/>
                  </a:lnTo>
                  <a:lnTo>
                    <a:pt x="183" y="724"/>
                  </a:lnTo>
                  <a:lnTo>
                    <a:pt x="183" y="726"/>
                  </a:lnTo>
                  <a:lnTo>
                    <a:pt x="184" y="725"/>
                  </a:lnTo>
                  <a:lnTo>
                    <a:pt x="187" y="723"/>
                  </a:lnTo>
                  <a:lnTo>
                    <a:pt x="193" y="718"/>
                  </a:lnTo>
                  <a:lnTo>
                    <a:pt x="199" y="711"/>
                  </a:lnTo>
                  <a:close/>
                  <a:moveTo>
                    <a:pt x="236" y="658"/>
                  </a:moveTo>
                  <a:lnTo>
                    <a:pt x="229" y="667"/>
                  </a:lnTo>
                  <a:lnTo>
                    <a:pt x="225" y="673"/>
                  </a:lnTo>
                  <a:lnTo>
                    <a:pt x="222" y="677"/>
                  </a:lnTo>
                  <a:lnTo>
                    <a:pt x="222" y="680"/>
                  </a:lnTo>
                  <a:lnTo>
                    <a:pt x="223" y="680"/>
                  </a:lnTo>
                  <a:lnTo>
                    <a:pt x="228" y="676"/>
                  </a:lnTo>
                  <a:lnTo>
                    <a:pt x="232" y="672"/>
                  </a:lnTo>
                  <a:lnTo>
                    <a:pt x="240" y="664"/>
                  </a:lnTo>
                  <a:lnTo>
                    <a:pt x="245" y="657"/>
                  </a:lnTo>
                  <a:lnTo>
                    <a:pt x="249" y="651"/>
                  </a:lnTo>
                  <a:lnTo>
                    <a:pt x="253" y="647"/>
                  </a:lnTo>
                  <a:lnTo>
                    <a:pt x="253" y="644"/>
                  </a:lnTo>
                  <a:lnTo>
                    <a:pt x="251" y="644"/>
                  </a:lnTo>
                  <a:lnTo>
                    <a:pt x="247" y="647"/>
                  </a:lnTo>
                  <a:lnTo>
                    <a:pt x="242" y="653"/>
                  </a:lnTo>
                  <a:lnTo>
                    <a:pt x="236" y="658"/>
                  </a:lnTo>
                  <a:close/>
                  <a:moveTo>
                    <a:pt x="278" y="610"/>
                  </a:moveTo>
                  <a:lnTo>
                    <a:pt x="272" y="618"/>
                  </a:lnTo>
                  <a:lnTo>
                    <a:pt x="267" y="625"/>
                  </a:lnTo>
                  <a:lnTo>
                    <a:pt x="263" y="630"/>
                  </a:lnTo>
                  <a:lnTo>
                    <a:pt x="263" y="632"/>
                  </a:lnTo>
                  <a:lnTo>
                    <a:pt x="265" y="632"/>
                  </a:lnTo>
                  <a:lnTo>
                    <a:pt x="269" y="629"/>
                  </a:lnTo>
                  <a:lnTo>
                    <a:pt x="275" y="624"/>
                  </a:lnTo>
                  <a:lnTo>
                    <a:pt x="281" y="617"/>
                  </a:lnTo>
                  <a:lnTo>
                    <a:pt x="288" y="609"/>
                  </a:lnTo>
                  <a:lnTo>
                    <a:pt x="293" y="603"/>
                  </a:lnTo>
                  <a:lnTo>
                    <a:pt x="295" y="597"/>
                  </a:lnTo>
                  <a:lnTo>
                    <a:pt x="297" y="594"/>
                  </a:lnTo>
                  <a:lnTo>
                    <a:pt x="294" y="594"/>
                  </a:lnTo>
                  <a:lnTo>
                    <a:pt x="289" y="598"/>
                  </a:lnTo>
                  <a:lnTo>
                    <a:pt x="285" y="603"/>
                  </a:lnTo>
                  <a:lnTo>
                    <a:pt x="278" y="610"/>
                  </a:lnTo>
                  <a:close/>
                  <a:moveTo>
                    <a:pt x="326" y="566"/>
                  </a:moveTo>
                  <a:lnTo>
                    <a:pt x="333" y="557"/>
                  </a:lnTo>
                  <a:lnTo>
                    <a:pt x="338" y="550"/>
                  </a:lnTo>
                  <a:lnTo>
                    <a:pt x="342" y="546"/>
                  </a:lnTo>
                  <a:lnTo>
                    <a:pt x="342" y="543"/>
                  </a:lnTo>
                  <a:lnTo>
                    <a:pt x="341" y="543"/>
                  </a:lnTo>
                  <a:lnTo>
                    <a:pt x="336" y="547"/>
                  </a:lnTo>
                  <a:lnTo>
                    <a:pt x="330" y="552"/>
                  </a:lnTo>
                  <a:lnTo>
                    <a:pt x="323" y="560"/>
                  </a:lnTo>
                  <a:lnTo>
                    <a:pt x="316" y="567"/>
                  </a:lnTo>
                  <a:lnTo>
                    <a:pt x="311" y="574"/>
                  </a:lnTo>
                  <a:lnTo>
                    <a:pt x="307" y="580"/>
                  </a:lnTo>
                  <a:lnTo>
                    <a:pt x="307" y="582"/>
                  </a:lnTo>
                  <a:lnTo>
                    <a:pt x="310" y="582"/>
                  </a:lnTo>
                  <a:lnTo>
                    <a:pt x="313" y="579"/>
                  </a:lnTo>
                  <a:lnTo>
                    <a:pt x="319" y="573"/>
                  </a:lnTo>
                  <a:lnTo>
                    <a:pt x="326" y="566"/>
                  </a:lnTo>
                  <a:close/>
                  <a:moveTo>
                    <a:pt x="198" y="744"/>
                  </a:moveTo>
                  <a:lnTo>
                    <a:pt x="188" y="756"/>
                  </a:lnTo>
                  <a:lnTo>
                    <a:pt x="185" y="762"/>
                  </a:lnTo>
                  <a:lnTo>
                    <a:pt x="187" y="762"/>
                  </a:lnTo>
                  <a:lnTo>
                    <a:pt x="191" y="759"/>
                  </a:lnTo>
                  <a:lnTo>
                    <a:pt x="196" y="755"/>
                  </a:lnTo>
                  <a:lnTo>
                    <a:pt x="200" y="749"/>
                  </a:lnTo>
                  <a:lnTo>
                    <a:pt x="210" y="737"/>
                  </a:lnTo>
                  <a:lnTo>
                    <a:pt x="212" y="731"/>
                  </a:lnTo>
                  <a:lnTo>
                    <a:pt x="211" y="731"/>
                  </a:lnTo>
                  <a:lnTo>
                    <a:pt x="207" y="733"/>
                  </a:lnTo>
                  <a:lnTo>
                    <a:pt x="203" y="738"/>
                  </a:lnTo>
                  <a:lnTo>
                    <a:pt x="198" y="744"/>
                  </a:lnTo>
                  <a:close/>
                  <a:moveTo>
                    <a:pt x="234" y="701"/>
                  </a:moveTo>
                  <a:lnTo>
                    <a:pt x="228" y="707"/>
                  </a:lnTo>
                  <a:lnTo>
                    <a:pt x="224" y="713"/>
                  </a:lnTo>
                  <a:lnTo>
                    <a:pt x="222" y="718"/>
                  </a:lnTo>
                  <a:lnTo>
                    <a:pt x="222" y="720"/>
                  </a:lnTo>
                  <a:lnTo>
                    <a:pt x="223" y="720"/>
                  </a:lnTo>
                  <a:lnTo>
                    <a:pt x="226" y="718"/>
                  </a:lnTo>
                  <a:lnTo>
                    <a:pt x="231" y="713"/>
                  </a:lnTo>
                  <a:lnTo>
                    <a:pt x="237" y="706"/>
                  </a:lnTo>
                  <a:lnTo>
                    <a:pt x="242" y="700"/>
                  </a:lnTo>
                  <a:lnTo>
                    <a:pt x="247" y="694"/>
                  </a:lnTo>
                  <a:lnTo>
                    <a:pt x="249" y="689"/>
                  </a:lnTo>
                  <a:lnTo>
                    <a:pt x="249" y="687"/>
                  </a:lnTo>
                  <a:lnTo>
                    <a:pt x="248" y="687"/>
                  </a:lnTo>
                  <a:lnTo>
                    <a:pt x="244" y="691"/>
                  </a:lnTo>
                  <a:lnTo>
                    <a:pt x="240" y="695"/>
                  </a:lnTo>
                  <a:lnTo>
                    <a:pt x="234" y="701"/>
                  </a:lnTo>
                  <a:close/>
                  <a:moveTo>
                    <a:pt x="276" y="662"/>
                  </a:moveTo>
                  <a:lnTo>
                    <a:pt x="281" y="655"/>
                  </a:lnTo>
                  <a:lnTo>
                    <a:pt x="286" y="649"/>
                  </a:lnTo>
                  <a:lnTo>
                    <a:pt x="288" y="644"/>
                  </a:lnTo>
                  <a:lnTo>
                    <a:pt x="289" y="642"/>
                  </a:lnTo>
                  <a:lnTo>
                    <a:pt x="287" y="642"/>
                  </a:lnTo>
                  <a:lnTo>
                    <a:pt x="284" y="645"/>
                  </a:lnTo>
                  <a:lnTo>
                    <a:pt x="279" y="650"/>
                  </a:lnTo>
                  <a:lnTo>
                    <a:pt x="273" y="656"/>
                  </a:lnTo>
                  <a:lnTo>
                    <a:pt x="267" y="663"/>
                  </a:lnTo>
                  <a:lnTo>
                    <a:pt x="262" y="669"/>
                  </a:lnTo>
                  <a:lnTo>
                    <a:pt x="260" y="674"/>
                  </a:lnTo>
                  <a:lnTo>
                    <a:pt x="259" y="676"/>
                  </a:lnTo>
                  <a:lnTo>
                    <a:pt x="261" y="676"/>
                  </a:lnTo>
                  <a:lnTo>
                    <a:pt x="265" y="674"/>
                  </a:lnTo>
                  <a:lnTo>
                    <a:pt x="269" y="669"/>
                  </a:lnTo>
                  <a:lnTo>
                    <a:pt x="276" y="662"/>
                  </a:lnTo>
                  <a:close/>
                  <a:moveTo>
                    <a:pt x="313" y="610"/>
                  </a:moveTo>
                  <a:lnTo>
                    <a:pt x="307" y="617"/>
                  </a:lnTo>
                  <a:lnTo>
                    <a:pt x="303" y="624"/>
                  </a:lnTo>
                  <a:lnTo>
                    <a:pt x="299" y="629"/>
                  </a:lnTo>
                  <a:lnTo>
                    <a:pt x="299" y="631"/>
                  </a:lnTo>
                  <a:lnTo>
                    <a:pt x="301" y="631"/>
                  </a:lnTo>
                  <a:lnTo>
                    <a:pt x="305" y="628"/>
                  </a:lnTo>
                  <a:lnTo>
                    <a:pt x="311" y="623"/>
                  </a:lnTo>
                  <a:lnTo>
                    <a:pt x="317" y="616"/>
                  </a:lnTo>
                  <a:lnTo>
                    <a:pt x="323" y="609"/>
                  </a:lnTo>
                  <a:lnTo>
                    <a:pt x="327" y="603"/>
                  </a:lnTo>
                  <a:lnTo>
                    <a:pt x="330" y="597"/>
                  </a:lnTo>
                  <a:lnTo>
                    <a:pt x="331" y="594"/>
                  </a:lnTo>
                  <a:lnTo>
                    <a:pt x="329" y="594"/>
                  </a:lnTo>
                  <a:lnTo>
                    <a:pt x="325" y="598"/>
                  </a:lnTo>
                  <a:lnTo>
                    <a:pt x="319" y="603"/>
                  </a:lnTo>
                  <a:lnTo>
                    <a:pt x="313" y="610"/>
                  </a:lnTo>
                  <a:close/>
                  <a:moveTo>
                    <a:pt x="356" y="561"/>
                  </a:moveTo>
                  <a:lnTo>
                    <a:pt x="350" y="568"/>
                  </a:lnTo>
                  <a:lnTo>
                    <a:pt x="344" y="575"/>
                  </a:lnTo>
                  <a:lnTo>
                    <a:pt x="342" y="580"/>
                  </a:lnTo>
                  <a:lnTo>
                    <a:pt x="341" y="584"/>
                  </a:lnTo>
                  <a:lnTo>
                    <a:pt x="343" y="582"/>
                  </a:lnTo>
                  <a:lnTo>
                    <a:pt x="348" y="580"/>
                  </a:lnTo>
                  <a:lnTo>
                    <a:pt x="354" y="574"/>
                  </a:lnTo>
                  <a:lnTo>
                    <a:pt x="360" y="567"/>
                  </a:lnTo>
                  <a:lnTo>
                    <a:pt x="367" y="560"/>
                  </a:lnTo>
                  <a:lnTo>
                    <a:pt x="371" y="553"/>
                  </a:lnTo>
                  <a:lnTo>
                    <a:pt x="374" y="548"/>
                  </a:lnTo>
                  <a:lnTo>
                    <a:pt x="375" y="546"/>
                  </a:lnTo>
                  <a:lnTo>
                    <a:pt x="373" y="546"/>
                  </a:lnTo>
                  <a:lnTo>
                    <a:pt x="369" y="548"/>
                  </a:lnTo>
                  <a:lnTo>
                    <a:pt x="363" y="554"/>
                  </a:lnTo>
                  <a:lnTo>
                    <a:pt x="356" y="561"/>
                  </a:lnTo>
                  <a:close/>
                  <a:moveTo>
                    <a:pt x="275" y="695"/>
                  </a:moveTo>
                  <a:lnTo>
                    <a:pt x="269" y="702"/>
                  </a:lnTo>
                  <a:lnTo>
                    <a:pt x="266" y="707"/>
                  </a:lnTo>
                  <a:lnTo>
                    <a:pt x="263" y="712"/>
                  </a:lnTo>
                  <a:lnTo>
                    <a:pt x="262" y="714"/>
                  </a:lnTo>
                  <a:lnTo>
                    <a:pt x="265" y="714"/>
                  </a:lnTo>
                  <a:lnTo>
                    <a:pt x="268" y="712"/>
                  </a:lnTo>
                  <a:lnTo>
                    <a:pt x="273" y="707"/>
                  </a:lnTo>
                  <a:lnTo>
                    <a:pt x="278" y="701"/>
                  </a:lnTo>
                  <a:lnTo>
                    <a:pt x="287" y="689"/>
                  </a:lnTo>
                  <a:lnTo>
                    <a:pt x="291" y="682"/>
                  </a:lnTo>
                  <a:lnTo>
                    <a:pt x="288" y="682"/>
                  </a:lnTo>
                  <a:lnTo>
                    <a:pt x="285" y="685"/>
                  </a:lnTo>
                  <a:lnTo>
                    <a:pt x="280" y="689"/>
                  </a:lnTo>
                  <a:lnTo>
                    <a:pt x="275" y="695"/>
                  </a:lnTo>
                  <a:close/>
                  <a:moveTo>
                    <a:pt x="312" y="653"/>
                  </a:moveTo>
                  <a:lnTo>
                    <a:pt x="306" y="660"/>
                  </a:lnTo>
                  <a:lnTo>
                    <a:pt x="303" y="666"/>
                  </a:lnTo>
                  <a:lnTo>
                    <a:pt x="299" y="670"/>
                  </a:lnTo>
                  <a:lnTo>
                    <a:pt x="299" y="673"/>
                  </a:lnTo>
                  <a:lnTo>
                    <a:pt x="301" y="673"/>
                  </a:lnTo>
                  <a:lnTo>
                    <a:pt x="305" y="669"/>
                  </a:lnTo>
                  <a:lnTo>
                    <a:pt x="310" y="664"/>
                  </a:lnTo>
                  <a:lnTo>
                    <a:pt x="316" y="658"/>
                  </a:lnTo>
                  <a:lnTo>
                    <a:pt x="320" y="651"/>
                  </a:lnTo>
                  <a:lnTo>
                    <a:pt x="325" y="647"/>
                  </a:lnTo>
                  <a:lnTo>
                    <a:pt x="327" y="642"/>
                  </a:lnTo>
                  <a:lnTo>
                    <a:pt x="327" y="639"/>
                  </a:lnTo>
                  <a:lnTo>
                    <a:pt x="326" y="639"/>
                  </a:lnTo>
                  <a:lnTo>
                    <a:pt x="323" y="642"/>
                  </a:lnTo>
                  <a:lnTo>
                    <a:pt x="318" y="647"/>
                  </a:lnTo>
                  <a:lnTo>
                    <a:pt x="312" y="653"/>
                  </a:lnTo>
                  <a:close/>
                  <a:moveTo>
                    <a:pt x="355" y="614"/>
                  </a:moveTo>
                  <a:lnTo>
                    <a:pt x="361" y="607"/>
                  </a:lnTo>
                  <a:lnTo>
                    <a:pt x="365" y="601"/>
                  </a:lnTo>
                  <a:lnTo>
                    <a:pt x="368" y="597"/>
                  </a:lnTo>
                  <a:lnTo>
                    <a:pt x="368" y="594"/>
                  </a:lnTo>
                  <a:lnTo>
                    <a:pt x="367" y="594"/>
                  </a:lnTo>
                  <a:lnTo>
                    <a:pt x="362" y="597"/>
                  </a:lnTo>
                  <a:lnTo>
                    <a:pt x="357" y="601"/>
                  </a:lnTo>
                  <a:lnTo>
                    <a:pt x="351" y="609"/>
                  </a:lnTo>
                  <a:lnTo>
                    <a:pt x="345" y="614"/>
                  </a:lnTo>
                  <a:lnTo>
                    <a:pt x="341" y="622"/>
                  </a:lnTo>
                  <a:lnTo>
                    <a:pt x="338" y="626"/>
                  </a:lnTo>
                  <a:lnTo>
                    <a:pt x="337" y="629"/>
                  </a:lnTo>
                  <a:lnTo>
                    <a:pt x="339" y="629"/>
                  </a:lnTo>
                  <a:lnTo>
                    <a:pt x="343" y="625"/>
                  </a:lnTo>
                  <a:lnTo>
                    <a:pt x="349" y="620"/>
                  </a:lnTo>
                  <a:lnTo>
                    <a:pt x="355" y="614"/>
                  </a:lnTo>
                  <a:close/>
                  <a:moveTo>
                    <a:pt x="354" y="649"/>
                  </a:moveTo>
                  <a:lnTo>
                    <a:pt x="349" y="655"/>
                  </a:lnTo>
                  <a:lnTo>
                    <a:pt x="344" y="661"/>
                  </a:lnTo>
                  <a:lnTo>
                    <a:pt x="342" y="664"/>
                  </a:lnTo>
                  <a:lnTo>
                    <a:pt x="342" y="667"/>
                  </a:lnTo>
                  <a:lnTo>
                    <a:pt x="344" y="667"/>
                  </a:lnTo>
                  <a:lnTo>
                    <a:pt x="346" y="664"/>
                  </a:lnTo>
                  <a:lnTo>
                    <a:pt x="352" y="660"/>
                  </a:lnTo>
                  <a:lnTo>
                    <a:pt x="357" y="654"/>
                  </a:lnTo>
                  <a:lnTo>
                    <a:pt x="363" y="648"/>
                  </a:lnTo>
                  <a:lnTo>
                    <a:pt x="367" y="642"/>
                  </a:lnTo>
                  <a:lnTo>
                    <a:pt x="369" y="638"/>
                  </a:lnTo>
                  <a:lnTo>
                    <a:pt x="370" y="636"/>
                  </a:lnTo>
                  <a:lnTo>
                    <a:pt x="368" y="636"/>
                  </a:lnTo>
                  <a:lnTo>
                    <a:pt x="364" y="638"/>
                  </a:lnTo>
                  <a:lnTo>
                    <a:pt x="360" y="643"/>
                  </a:lnTo>
                  <a:lnTo>
                    <a:pt x="354" y="649"/>
                  </a:lnTo>
                  <a:close/>
                </a:path>
              </a:pathLst>
            </a:custGeom>
            <a:solidFill>
              <a:srgbClr val="F9F2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CH"/>
            </a:p>
          </p:txBody>
        </p:sp>
        <p:sp>
          <p:nvSpPr>
            <p:cNvPr id="69" name="Freeform 63"/>
            <p:cNvSpPr>
              <a:spLocks noEditPoints="1"/>
            </p:cNvSpPr>
            <p:nvPr userDrawn="1"/>
          </p:nvSpPr>
          <p:spPr bwMode="auto">
            <a:xfrm>
              <a:off x="5467350" y="3163888"/>
              <a:ext cx="204788" cy="509588"/>
            </a:xfrm>
            <a:custGeom>
              <a:avLst/>
              <a:gdLst>
                <a:gd name="T0" fmla="*/ 0 w 386"/>
                <a:gd name="T1" fmla="*/ 884 h 961"/>
                <a:gd name="T2" fmla="*/ 7 w 386"/>
                <a:gd name="T3" fmla="*/ 527 h 961"/>
                <a:gd name="T4" fmla="*/ 13 w 386"/>
                <a:gd name="T5" fmla="*/ 442 h 961"/>
                <a:gd name="T6" fmla="*/ 353 w 386"/>
                <a:gd name="T7" fmla="*/ 43 h 961"/>
                <a:gd name="T8" fmla="*/ 378 w 386"/>
                <a:gd name="T9" fmla="*/ 64 h 961"/>
                <a:gd name="T10" fmla="*/ 372 w 386"/>
                <a:gd name="T11" fmla="*/ 150 h 961"/>
                <a:gd name="T12" fmla="*/ 377 w 386"/>
                <a:gd name="T13" fmla="*/ 223 h 961"/>
                <a:gd name="T14" fmla="*/ 385 w 386"/>
                <a:gd name="T15" fmla="*/ 464 h 961"/>
                <a:gd name="T16" fmla="*/ 374 w 386"/>
                <a:gd name="T17" fmla="*/ 580 h 961"/>
                <a:gd name="T18" fmla="*/ 222 w 386"/>
                <a:gd name="T19" fmla="*/ 164 h 961"/>
                <a:gd name="T20" fmla="*/ 152 w 386"/>
                <a:gd name="T21" fmla="*/ 249 h 961"/>
                <a:gd name="T22" fmla="*/ 150 w 386"/>
                <a:gd name="T23" fmla="*/ 261 h 961"/>
                <a:gd name="T24" fmla="*/ 87 w 386"/>
                <a:gd name="T25" fmla="*/ 350 h 961"/>
                <a:gd name="T26" fmla="*/ 42 w 386"/>
                <a:gd name="T27" fmla="*/ 409 h 961"/>
                <a:gd name="T28" fmla="*/ 36 w 386"/>
                <a:gd name="T29" fmla="*/ 425 h 961"/>
                <a:gd name="T30" fmla="*/ 277 w 386"/>
                <a:gd name="T31" fmla="*/ 171 h 961"/>
                <a:gd name="T32" fmla="*/ 210 w 386"/>
                <a:gd name="T33" fmla="*/ 254 h 961"/>
                <a:gd name="T34" fmla="*/ 169 w 386"/>
                <a:gd name="T35" fmla="*/ 314 h 961"/>
                <a:gd name="T36" fmla="*/ 76 w 386"/>
                <a:gd name="T37" fmla="*/ 429 h 961"/>
                <a:gd name="T38" fmla="*/ 244 w 386"/>
                <a:gd name="T39" fmla="*/ 253 h 961"/>
                <a:gd name="T40" fmla="*/ 260 w 386"/>
                <a:gd name="T41" fmla="*/ 252 h 961"/>
                <a:gd name="T42" fmla="*/ 150 w 386"/>
                <a:gd name="T43" fmla="*/ 397 h 961"/>
                <a:gd name="T44" fmla="*/ 361 w 386"/>
                <a:gd name="T45" fmla="*/ 176 h 961"/>
                <a:gd name="T46" fmla="*/ 244 w 386"/>
                <a:gd name="T47" fmla="*/ 312 h 961"/>
                <a:gd name="T48" fmla="*/ 51 w 386"/>
                <a:gd name="T49" fmla="*/ 535 h 961"/>
                <a:gd name="T50" fmla="*/ 194 w 386"/>
                <a:gd name="T51" fmla="*/ 379 h 961"/>
                <a:gd name="T52" fmla="*/ 78 w 386"/>
                <a:gd name="T53" fmla="*/ 532 h 961"/>
                <a:gd name="T54" fmla="*/ 304 w 386"/>
                <a:gd name="T55" fmla="*/ 293 h 961"/>
                <a:gd name="T56" fmla="*/ 178 w 386"/>
                <a:gd name="T57" fmla="*/ 439 h 961"/>
                <a:gd name="T58" fmla="*/ 328 w 386"/>
                <a:gd name="T59" fmla="*/ 293 h 961"/>
                <a:gd name="T60" fmla="*/ 77 w 386"/>
                <a:gd name="T61" fmla="*/ 580 h 961"/>
                <a:gd name="T62" fmla="*/ 326 w 386"/>
                <a:gd name="T63" fmla="*/ 309 h 961"/>
                <a:gd name="T64" fmla="*/ 116 w 386"/>
                <a:gd name="T65" fmla="*/ 556 h 961"/>
                <a:gd name="T66" fmla="*/ 269 w 386"/>
                <a:gd name="T67" fmla="*/ 404 h 961"/>
                <a:gd name="T68" fmla="*/ 135 w 386"/>
                <a:gd name="T69" fmla="*/ 571 h 961"/>
                <a:gd name="T70" fmla="*/ 229 w 386"/>
                <a:gd name="T71" fmla="*/ 467 h 961"/>
                <a:gd name="T72" fmla="*/ 51 w 386"/>
                <a:gd name="T73" fmla="*/ 694 h 961"/>
                <a:gd name="T74" fmla="*/ 271 w 386"/>
                <a:gd name="T75" fmla="*/ 444 h 961"/>
                <a:gd name="T76" fmla="*/ 17 w 386"/>
                <a:gd name="T77" fmla="*/ 753 h 961"/>
                <a:gd name="T78" fmla="*/ 135 w 386"/>
                <a:gd name="T79" fmla="*/ 632 h 961"/>
                <a:gd name="T80" fmla="*/ 340 w 386"/>
                <a:gd name="T81" fmla="*/ 401 h 961"/>
                <a:gd name="T82" fmla="*/ 87 w 386"/>
                <a:gd name="T83" fmla="*/ 708 h 961"/>
                <a:gd name="T84" fmla="*/ 222 w 386"/>
                <a:gd name="T85" fmla="*/ 569 h 961"/>
                <a:gd name="T86" fmla="*/ 42 w 386"/>
                <a:gd name="T87" fmla="*/ 795 h 961"/>
                <a:gd name="T88" fmla="*/ 106 w 386"/>
                <a:gd name="T89" fmla="*/ 721 h 961"/>
                <a:gd name="T90" fmla="*/ 323 w 386"/>
                <a:gd name="T91" fmla="*/ 488 h 961"/>
                <a:gd name="T92" fmla="*/ 113 w 386"/>
                <a:gd name="T93" fmla="*/ 747 h 961"/>
                <a:gd name="T94" fmla="*/ 183 w 386"/>
                <a:gd name="T95" fmla="*/ 674 h 961"/>
                <a:gd name="T96" fmla="*/ 37 w 386"/>
                <a:gd name="T97" fmla="*/ 871 h 961"/>
                <a:gd name="T98" fmla="*/ 138 w 386"/>
                <a:gd name="T99" fmla="*/ 756 h 961"/>
                <a:gd name="T100" fmla="*/ 240 w 386"/>
                <a:gd name="T101" fmla="*/ 653 h 961"/>
                <a:gd name="T102" fmla="*/ 32 w 386"/>
                <a:gd name="T103" fmla="*/ 917 h 961"/>
                <a:gd name="T104" fmla="*/ 125 w 386"/>
                <a:gd name="T105" fmla="*/ 820 h 961"/>
                <a:gd name="T106" fmla="*/ 201 w 386"/>
                <a:gd name="T107" fmla="*/ 734 h 961"/>
                <a:gd name="T108" fmla="*/ 71 w 386"/>
                <a:gd name="T109" fmla="*/ 916 h 961"/>
                <a:gd name="T110" fmla="*/ 146 w 386"/>
                <a:gd name="T111" fmla="*/ 830 h 961"/>
                <a:gd name="T112" fmla="*/ 295 w 386"/>
                <a:gd name="T113" fmla="*/ 672 h 961"/>
                <a:gd name="T114" fmla="*/ 154 w 386"/>
                <a:gd name="T115" fmla="*/ 868 h 961"/>
                <a:gd name="T116" fmla="*/ 226 w 386"/>
                <a:gd name="T117" fmla="*/ 785 h 961"/>
                <a:gd name="T118" fmla="*/ 238 w 386"/>
                <a:gd name="T119" fmla="*/ 814 h 961"/>
                <a:gd name="T120" fmla="*/ 309 w 386"/>
                <a:gd name="T121" fmla="*/ 738 h 961"/>
                <a:gd name="T122" fmla="*/ 321 w 386"/>
                <a:gd name="T123" fmla="*/ 769 h 9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86" h="961">
                  <a:moveTo>
                    <a:pt x="0" y="961"/>
                  </a:moveTo>
                  <a:lnTo>
                    <a:pt x="0" y="954"/>
                  </a:lnTo>
                  <a:lnTo>
                    <a:pt x="2" y="950"/>
                  </a:lnTo>
                  <a:lnTo>
                    <a:pt x="6" y="948"/>
                  </a:lnTo>
                  <a:lnTo>
                    <a:pt x="11" y="942"/>
                  </a:lnTo>
                  <a:lnTo>
                    <a:pt x="15" y="937"/>
                  </a:lnTo>
                  <a:lnTo>
                    <a:pt x="19" y="935"/>
                  </a:lnTo>
                  <a:lnTo>
                    <a:pt x="20" y="935"/>
                  </a:lnTo>
                  <a:lnTo>
                    <a:pt x="18" y="941"/>
                  </a:lnTo>
                  <a:lnTo>
                    <a:pt x="8" y="953"/>
                  </a:lnTo>
                  <a:lnTo>
                    <a:pt x="5" y="958"/>
                  </a:lnTo>
                  <a:lnTo>
                    <a:pt x="0" y="961"/>
                  </a:lnTo>
                  <a:close/>
                  <a:moveTo>
                    <a:pt x="0" y="922"/>
                  </a:moveTo>
                  <a:lnTo>
                    <a:pt x="0" y="914"/>
                  </a:lnTo>
                  <a:lnTo>
                    <a:pt x="2" y="911"/>
                  </a:lnTo>
                  <a:lnTo>
                    <a:pt x="4" y="910"/>
                  </a:lnTo>
                  <a:lnTo>
                    <a:pt x="10" y="903"/>
                  </a:lnTo>
                  <a:lnTo>
                    <a:pt x="14" y="898"/>
                  </a:lnTo>
                  <a:lnTo>
                    <a:pt x="18" y="896"/>
                  </a:lnTo>
                  <a:lnTo>
                    <a:pt x="20" y="896"/>
                  </a:lnTo>
                  <a:lnTo>
                    <a:pt x="19" y="898"/>
                  </a:lnTo>
                  <a:lnTo>
                    <a:pt x="17" y="902"/>
                  </a:lnTo>
                  <a:lnTo>
                    <a:pt x="12" y="909"/>
                  </a:lnTo>
                  <a:lnTo>
                    <a:pt x="7" y="915"/>
                  </a:lnTo>
                  <a:lnTo>
                    <a:pt x="4" y="918"/>
                  </a:lnTo>
                  <a:lnTo>
                    <a:pt x="0" y="922"/>
                  </a:lnTo>
                  <a:close/>
                  <a:moveTo>
                    <a:pt x="0" y="884"/>
                  </a:moveTo>
                  <a:lnTo>
                    <a:pt x="0" y="876"/>
                  </a:lnTo>
                  <a:lnTo>
                    <a:pt x="5" y="871"/>
                  </a:lnTo>
                  <a:lnTo>
                    <a:pt x="10" y="865"/>
                  </a:lnTo>
                  <a:lnTo>
                    <a:pt x="15" y="858"/>
                  </a:lnTo>
                  <a:lnTo>
                    <a:pt x="21" y="852"/>
                  </a:lnTo>
                  <a:lnTo>
                    <a:pt x="25" y="849"/>
                  </a:lnTo>
                  <a:lnTo>
                    <a:pt x="27" y="848"/>
                  </a:lnTo>
                  <a:lnTo>
                    <a:pt x="26" y="852"/>
                  </a:lnTo>
                  <a:lnTo>
                    <a:pt x="24" y="857"/>
                  </a:lnTo>
                  <a:lnTo>
                    <a:pt x="19" y="862"/>
                  </a:lnTo>
                  <a:lnTo>
                    <a:pt x="13" y="871"/>
                  </a:lnTo>
                  <a:lnTo>
                    <a:pt x="6" y="878"/>
                  </a:lnTo>
                  <a:lnTo>
                    <a:pt x="0" y="884"/>
                  </a:lnTo>
                  <a:close/>
                  <a:moveTo>
                    <a:pt x="0" y="815"/>
                  </a:moveTo>
                  <a:lnTo>
                    <a:pt x="0" y="805"/>
                  </a:lnTo>
                  <a:lnTo>
                    <a:pt x="7" y="798"/>
                  </a:lnTo>
                  <a:lnTo>
                    <a:pt x="12" y="794"/>
                  </a:lnTo>
                  <a:lnTo>
                    <a:pt x="15" y="791"/>
                  </a:lnTo>
                  <a:lnTo>
                    <a:pt x="17" y="791"/>
                  </a:lnTo>
                  <a:lnTo>
                    <a:pt x="17" y="794"/>
                  </a:lnTo>
                  <a:lnTo>
                    <a:pt x="13" y="799"/>
                  </a:lnTo>
                  <a:lnTo>
                    <a:pt x="7" y="807"/>
                  </a:lnTo>
                  <a:lnTo>
                    <a:pt x="0" y="815"/>
                  </a:lnTo>
                  <a:close/>
                  <a:moveTo>
                    <a:pt x="0" y="752"/>
                  </a:moveTo>
                  <a:lnTo>
                    <a:pt x="0" y="741"/>
                  </a:lnTo>
                  <a:lnTo>
                    <a:pt x="4" y="739"/>
                  </a:lnTo>
                  <a:lnTo>
                    <a:pt x="6" y="735"/>
                  </a:lnTo>
                  <a:lnTo>
                    <a:pt x="14" y="726"/>
                  </a:lnTo>
                  <a:lnTo>
                    <a:pt x="21" y="719"/>
                  </a:lnTo>
                  <a:lnTo>
                    <a:pt x="27" y="715"/>
                  </a:lnTo>
                  <a:lnTo>
                    <a:pt x="30" y="714"/>
                  </a:lnTo>
                  <a:lnTo>
                    <a:pt x="29" y="718"/>
                  </a:lnTo>
                  <a:lnTo>
                    <a:pt x="25" y="723"/>
                  </a:lnTo>
                  <a:lnTo>
                    <a:pt x="18" y="732"/>
                  </a:lnTo>
                  <a:lnTo>
                    <a:pt x="10" y="741"/>
                  </a:lnTo>
                  <a:lnTo>
                    <a:pt x="5" y="747"/>
                  </a:lnTo>
                  <a:lnTo>
                    <a:pt x="0" y="752"/>
                  </a:lnTo>
                  <a:close/>
                  <a:moveTo>
                    <a:pt x="0" y="723"/>
                  </a:moveTo>
                  <a:lnTo>
                    <a:pt x="0" y="713"/>
                  </a:lnTo>
                  <a:lnTo>
                    <a:pt x="10" y="704"/>
                  </a:lnTo>
                  <a:lnTo>
                    <a:pt x="14" y="702"/>
                  </a:lnTo>
                  <a:lnTo>
                    <a:pt x="11" y="709"/>
                  </a:lnTo>
                  <a:lnTo>
                    <a:pt x="0" y="723"/>
                  </a:lnTo>
                  <a:close/>
                  <a:moveTo>
                    <a:pt x="0" y="693"/>
                  </a:moveTo>
                  <a:lnTo>
                    <a:pt x="0" y="689"/>
                  </a:lnTo>
                  <a:lnTo>
                    <a:pt x="1" y="689"/>
                  </a:lnTo>
                  <a:lnTo>
                    <a:pt x="2" y="689"/>
                  </a:lnTo>
                  <a:lnTo>
                    <a:pt x="1" y="690"/>
                  </a:lnTo>
                  <a:lnTo>
                    <a:pt x="0" y="693"/>
                  </a:lnTo>
                  <a:close/>
                  <a:moveTo>
                    <a:pt x="0" y="538"/>
                  </a:moveTo>
                  <a:lnTo>
                    <a:pt x="0" y="531"/>
                  </a:lnTo>
                  <a:lnTo>
                    <a:pt x="5" y="527"/>
                  </a:lnTo>
                  <a:lnTo>
                    <a:pt x="7" y="527"/>
                  </a:lnTo>
                  <a:lnTo>
                    <a:pt x="6" y="530"/>
                  </a:lnTo>
                  <a:lnTo>
                    <a:pt x="0" y="538"/>
                  </a:lnTo>
                  <a:close/>
                  <a:moveTo>
                    <a:pt x="0" y="521"/>
                  </a:moveTo>
                  <a:lnTo>
                    <a:pt x="0" y="511"/>
                  </a:lnTo>
                  <a:lnTo>
                    <a:pt x="15" y="497"/>
                  </a:lnTo>
                  <a:lnTo>
                    <a:pt x="21" y="493"/>
                  </a:lnTo>
                  <a:lnTo>
                    <a:pt x="17" y="501"/>
                  </a:lnTo>
                  <a:lnTo>
                    <a:pt x="0" y="521"/>
                  </a:lnTo>
                  <a:close/>
                  <a:moveTo>
                    <a:pt x="0" y="505"/>
                  </a:moveTo>
                  <a:lnTo>
                    <a:pt x="0" y="494"/>
                  </a:lnTo>
                  <a:lnTo>
                    <a:pt x="4" y="489"/>
                  </a:lnTo>
                  <a:lnTo>
                    <a:pt x="18" y="475"/>
                  </a:lnTo>
                  <a:lnTo>
                    <a:pt x="29" y="464"/>
                  </a:lnTo>
                  <a:lnTo>
                    <a:pt x="37" y="457"/>
                  </a:lnTo>
                  <a:lnTo>
                    <a:pt x="40" y="456"/>
                  </a:lnTo>
                  <a:lnTo>
                    <a:pt x="38" y="460"/>
                  </a:lnTo>
                  <a:lnTo>
                    <a:pt x="32" y="469"/>
                  </a:lnTo>
                  <a:lnTo>
                    <a:pt x="21" y="481"/>
                  </a:lnTo>
                  <a:lnTo>
                    <a:pt x="8" y="497"/>
                  </a:lnTo>
                  <a:lnTo>
                    <a:pt x="4" y="500"/>
                  </a:lnTo>
                  <a:lnTo>
                    <a:pt x="0" y="505"/>
                  </a:lnTo>
                  <a:close/>
                  <a:moveTo>
                    <a:pt x="0" y="486"/>
                  </a:moveTo>
                  <a:lnTo>
                    <a:pt x="0" y="479"/>
                  </a:lnTo>
                  <a:lnTo>
                    <a:pt x="11" y="466"/>
                  </a:lnTo>
                  <a:lnTo>
                    <a:pt x="25" y="451"/>
                  </a:lnTo>
                  <a:lnTo>
                    <a:pt x="39" y="436"/>
                  </a:lnTo>
                  <a:lnTo>
                    <a:pt x="51" y="424"/>
                  </a:lnTo>
                  <a:lnTo>
                    <a:pt x="59" y="417"/>
                  </a:lnTo>
                  <a:lnTo>
                    <a:pt x="63" y="415"/>
                  </a:lnTo>
                  <a:lnTo>
                    <a:pt x="61" y="419"/>
                  </a:lnTo>
                  <a:lnTo>
                    <a:pt x="53" y="429"/>
                  </a:lnTo>
                  <a:lnTo>
                    <a:pt x="43" y="442"/>
                  </a:lnTo>
                  <a:lnTo>
                    <a:pt x="29" y="457"/>
                  </a:lnTo>
                  <a:lnTo>
                    <a:pt x="13" y="474"/>
                  </a:lnTo>
                  <a:lnTo>
                    <a:pt x="0" y="486"/>
                  </a:lnTo>
                  <a:close/>
                  <a:moveTo>
                    <a:pt x="0" y="457"/>
                  </a:moveTo>
                  <a:lnTo>
                    <a:pt x="0" y="449"/>
                  </a:lnTo>
                  <a:lnTo>
                    <a:pt x="12" y="437"/>
                  </a:lnTo>
                  <a:lnTo>
                    <a:pt x="18" y="435"/>
                  </a:lnTo>
                  <a:lnTo>
                    <a:pt x="13" y="442"/>
                  </a:lnTo>
                  <a:lnTo>
                    <a:pt x="0" y="457"/>
                  </a:lnTo>
                  <a:close/>
                  <a:moveTo>
                    <a:pt x="0" y="444"/>
                  </a:moveTo>
                  <a:lnTo>
                    <a:pt x="0" y="434"/>
                  </a:lnTo>
                  <a:lnTo>
                    <a:pt x="4" y="430"/>
                  </a:lnTo>
                  <a:lnTo>
                    <a:pt x="7" y="426"/>
                  </a:lnTo>
                  <a:lnTo>
                    <a:pt x="23" y="410"/>
                  </a:lnTo>
                  <a:lnTo>
                    <a:pt x="36" y="398"/>
                  </a:lnTo>
                  <a:lnTo>
                    <a:pt x="44" y="390"/>
                  </a:lnTo>
                  <a:lnTo>
                    <a:pt x="48" y="387"/>
                  </a:lnTo>
                  <a:lnTo>
                    <a:pt x="45" y="392"/>
                  </a:lnTo>
                  <a:lnTo>
                    <a:pt x="38" y="401"/>
                  </a:lnTo>
                  <a:lnTo>
                    <a:pt x="26" y="416"/>
                  </a:lnTo>
                  <a:lnTo>
                    <a:pt x="11" y="432"/>
                  </a:lnTo>
                  <a:lnTo>
                    <a:pt x="6" y="438"/>
                  </a:lnTo>
                  <a:lnTo>
                    <a:pt x="0" y="444"/>
                  </a:lnTo>
                  <a:close/>
                  <a:moveTo>
                    <a:pt x="0" y="417"/>
                  </a:moveTo>
                  <a:lnTo>
                    <a:pt x="0" y="410"/>
                  </a:lnTo>
                  <a:lnTo>
                    <a:pt x="8" y="403"/>
                  </a:lnTo>
                  <a:lnTo>
                    <a:pt x="12" y="401"/>
                  </a:lnTo>
                  <a:lnTo>
                    <a:pt x="10" y="406"/>
                  </a:lnTo>
                  <a:lnTo>
                    <a:pt x="0" y="417"/>
                  </a:lnTo>
                  <a:close/>
                  <a:moveTo>
                    <a:pt x="0" y="406"/>
                  </a:moveTo>
                  <a:lnTo>
                    <a:pt x="0" y="397"/>
                  </a:lnTo>
                  <a:lnTo>
                    <a:pt x="4" y="393"/>
                  </a:lnTo>
                  <a:lnTo>
                    <a:pt x="7" y="390"/>
                  </a:lnTo>
                  <a:lnTo>
                    <a:pt x="24" y="372"/>
                  </a:lnTo>
                  <a:lnTo>
                    <a:pt x="37" y="359"/>
                  </a:lnTo>
                  <a:lnTo>
                    <a:pt x="46" y="350"/>
                  </a:lnTo>
                  <a:lnTo>
                    <a:pt x="50" y="348"/>
                  </a:lnTo>
                  <a:lnTo>
                    <a:pt x="48" y="353"/>
                  </a:lnTo>
                  <a:lnTo>
                    <a:pt x="39" y="362"/>
                  </a:lnTo>
                  <a:lnTo>
                    <a:pt x="26" y="378"/>
                  </a:lnTo>
                  <a:lnTo>
                    <a:pt x="11" y="396"/>
                  </a:lnTo>
                  <a:lnTo>
                    <a:pt x="6" y="401"/>
                  </a:lnTo>
                  <a:lnTo>
                    <a:pt x="0" y="406"/>
                  </a:lnTo>
                  <a:close/>
                  <a:moveTo>
                    <a:pt x="386" y="0"/>
                  </a:moveTo>
                  <a:lnTo>
                    <a:pt x="386" y="11"/>
                  </a:lnTo>
                  <a:lnTo>
                    <a:pt x="379" y="17"/>
                  </a:lnTo>
                  <a:lnTo>
                    <a:pt x="372" y="24"/>
                  </a:lnTo>
                  <a:lnTo>
                    <a:pt x="353" y="43"/>
                  </a:lnTo>
                  <a:lnTo>
                    <a:pt x="336" y="58"/>
                  </a:lnTo>
                  <a:lnTo>
                    <a:pt x="324" y="68"/>
                  </a:lnTo>
                  <a:lnTo>
                    <a:pt x="320" y="70"/>
                  </a:lnTo>
                  <a:lnTo>
                    <a:pt x="323" y="65"/>
                  </a:lnTo>
                  <a:lnTo>
                    <a:pt x="334" y="53"/>
                  </a:lnTo>
                  <a:lnTo>
                    <a:pt x="349" y="37"/>
                  </a:lnTo>
                  <a:lnTo>
                    <a:pt x="368" y="17"/>
                  </a:lnTo>
                  <a:lnTo>
                    <a:pt x="378" y="8"/>
                  </a:lnTo>
                  <a:lnTo>
                    <a:pt x="386" y="0"/>
                  </a:lnTo>
                  <a:close/>
                  <a:moveTo>
                    <a:pt x="386" y="22"/>
                  </a:moveTo>
                  <a:lnTo>
                    <a:pt x="386" y="33"/>
                  </a:lnTo>
                  <a:lnTo>
                    <a:pt x="371" y="49"/>
                  </a:lnTo>
                  <a:lnTo>
                    <a:pt x="358" y="59"/>
                  </a:lnTo>
                  <a:lnTo>
                    <a:pt x="348" y="66"/>
                  </a:lnTo>
                  <a:lnTo>
                    <a:pt x="345" y="69"/>
                  </a:lnTo>
                  <a:lnTo>
                    <a:pt x="347" y="64"/>
                  </a:lnTo>
                  <a:lnTo>
                    <a:pt x="355" y="55"/>
                  </a:lnTo>
                  <a:lnTo>
                    <a:pt x="370" y="39"/>
                  </a:lnTo>
                  <a:lnTo>
                    <a:pt x="386" y="22"/>
                  </a:lnTo>
                  <a:close/>
                  <a:moveTo>
                    <a:pt x="386" y="38"/>
                  </a:moveTo>
                  <a:lnTo>
                    <a:pt x="386" y="44"/>
                  </a:lnTo>
                  <a:lnTo>
                    <a:pt x="379" y="51"/>
                  </a:lnTo>
                  <a:lnTo>
                    <a:pt x="370" y="62"/>
                  </a:lnTo>
                  <a:lnTo>
                    <a:pt x="359" y="72"/>
                  </a:lnTo>
                  <a:lnTo>
                    <a:pt x="347" y="84"/>
                  </a:lnTo>
                  <a:lnTo>
                    <a:pt x="328" y="102"/>
                  </a:lnTo>
                  <a:lnTo>
                    <a:pt x="314" y="116"/>
                  </a:lnTo>
                  <a:lnTo>
                    <a:pt x="303" y="126"/>
                  </a:lnTo>
                  <a:lnTo>
                    <a:pt x="298" y="128"/>
                  </a:lnTo>
                  <a:lnTo>
                    <a:pt x="301" y="122"/>
                  </a:lnTo>
                  <a:lnTo>
                    <a:pt x="310" y="112"/>
                  </a:lnTo>
                  <a:lnTo>
                    <a:pt x="324" y="96"/>
                  </a:lnTo>
                  <a:lnTo>
                    <a:pt x="342" y="78"/>
                  </a:lnTo>
                  <a:lnTo>
                    <a:pt x="356" y="65"/>
                  </a:lnTo>
                  <a:lnTo>
                    <a:pt x="368" y="53"/>
                  </a:lnTo>
                  <a:lnTo>
                    <a:pt x="378" y="44"/>
                  </a:lnTo>
                  <a:lnTo>
                    <a:pt x="386" y="38"/>
                  </a:lnTo>
                  <a:close/>
                  <a:moveTo>
                    <a:pt x="386" y="50"/>
                  </a:moveTo>
                  <a:lnTo>
                    <a:pt x="386" y="57"/>
                  </a:lnTo>
                  <a:lnTo>
                    <a:pt x="378" y="64"/>
                  </a:lnTo>
                  <a:lnTo>
                    <a:pt x="374" y="65"/>
                  </a:lnTo>
                  <a:lnTo>
                    <a:pt x="377" y="60"/>
                  </a:lnTo>
                  <a:lnTo>
                    <a:pt x="386" y="50"/>
                  </a:lnTo>
                  <a:close/>
                  <a:moveTo>
                    <a:pt x="386" y="62"/>
                  </a:moveTo>
                  <a:lnTo>
                    <a:pt x="386" y="74"/>
                  </a:lnTo>
                  <a:lnTo>
                    <a:pt x="383" y="76"/>
                  </a:lnTo>
                  <a:lnTo>
                    <a:pt x="380" y="79"/>
                  </a:lnTo>
                  <a:lnTo>
                    <a:pt x="362" y="96"/>
                  </a:lnTo>
                  <a:lnTo>
                    <a:pt x="347" y="110"/>
                  </a:lnTo>
                  <a:lnTo>
                    <a:pt x="336" y="119"/>
                  </a:lnTo>
                  <a:lnTo>
                    <a:pt x="333" y="121"/>
                  </a:lnTo>
                  <a:lnTo>
                    <a:pt x="335" y="116"/>
                  </a:lnTo>
                  <a:lnTo>
                    <a:pt x="343" y="104"/>
                  </a:lnTo>
                  <a:lnTo>
                    <a:pt x="358" y="90"/>
                  </a:lnTo>
                  <a:lnTo>
                    <a:pt x="375" y="72"/>
                  </a:lnTo>
                  <a:lnTo>
                    <a:pt x="380" y="66"/>
                  </a:lnTo>
                  <a:lnTo>
                    <a:pt x="386" y="62"/>
                  </a:lnTo>
                  <a:close/>
                  <a:moveTo>
                    <a:pt x="386" y="93"/>
                  </a:moveTo>
                  <a:lnTo>
                    <a:pt x="386" y="101"/>
                  </a:lnTo>
                  <a:lnTo>
                    <a:pt x="375" y="109"/>
                  </a:lnTo>
                  <a:lnTo>
                    <a:pt x="372" y="112"/>
                  </a:lnTo>
                  <a:lnTo>
                    <a:pt x="375" y="106"/>
                  </a:lnTo>
                  <a:lnTo>
                    <a:pt x="386" y="93"/>
                  </a:lnTo>
                  <a:close/>
                  <a:moveTo>
                    <a:pt x="386" y="107"/>
                  </a:moveTo>
                  <a:lnTo>
                    <a:pt x="386" y="120"/>
                  </a:lnTo>
                  <a:lnTo>
                    <a:pt x="383" y="122"/>
                  </a:lnTo>
                  <a:lnTo>
                    <a:pt x="366" y="139"/>
                  </a:lnTo>
                  <a:lnTo>
                    <a:pt x="353" y="151"/>
                  </a:lnTo>
                  <a:lnTo>
                    <a:pt x="343" y="159"/>
                  </a:lnTo>
                  <a:lnTo>
                    <a:pt x="339" y="160"/>
                  </a:lnTo>
                  <a:lnTo>
                    <a:pt x="341" y="156"/>
                  </a:lnTo>
                  <a:lnTo>
                    <a:pt x="349" y="146"/>
                  </a:lnTo>
                  <a:lnTo>
                    <a:pt x="362" y="132"/>
                  </a:lnTo>
                  <a:lnTo>
                    <a:pt x="378" y="115"/>
                  </a:lnTo>
                  <a:lnTo>
                    <a:pt x="383" y="110"/>
                  </a:lnTo>
                  <a:lnTo>
                    <a:pt x="386" y="107"/>
                  </a:lnTo>
                  <a:close/>
                  <a:moveTo>
                    <a:pt x="386" y="128"/>
                  </a:moveTo>
                  <a:lnTo>
                    <a:pt x="386" y="133"/>
                  </a:lnTo>
                  <a:lnTo>
                    <a:pt x="380" y="140"/>
                  </a:lnTo>
                  <a:lnTo>
                    <a:pt x="372" y="150"/>
                  </a:lnTo>
                  <a:lnTo>
                    <a:pt x="364" y="159"/>
                  </a:lnTo>
                  <a:lnTo>
                    <a:pt x="353" y="170"/>
                  </a:lnTo>
                  <a:lnTo>
                    <a:pt x="336" y="185"/>
                  </a:lnTo>
                  <a:lnTo>
                    <a:pt x="323" y="197"/>
                  </a:lnTo>
                  <a:lnTo>
                    <a:pt x="314" y="204"/>
                  </a:lnTo>
                  <a:lnTo>
                    <a:pt x="310" y="207"/>
                  </a:lnTo>
                  <a:lnTo>
                    <a:pt x="312" y="202"/>
                  </a:lnTo>
                  <a:lnTo>
                    <a:pt x="320" y="192"/>
                  </a:lnTo>
                  <a:lnTo>
                    <a:pt x="333" y="178"/>
                  </a:lnTo>
                  <a:lnTo>
                    <a:pt x="348" y="163"/>
                  </a:lnTo>
                  <a:lnTo>
                    <a:pt x="360" y="151"/>
                  </a:lnTo>
                  <a:lnTo>
                    <a:pt x="371" y="140"/>
                  </a:lnTo>
                  <a:lnTo>
                    <a:pt x="379" y="133"/>
                  </a:lnTo>
                  <a:lnTo>
                    <a:pt x="386" y="128"/>
                  </a:lnTo>
                  <a:close/>
                  <a:moveTo>
                    <a:pt x="386" y="161"/>
                  </a:moveTo>
                  <a:lnTo>
                    <a:pt x="386" y="173"/>
                  </a:lnTo>
                  <a:lnTo>
                    <a:pt x="378" y="180"/>
                  </a:lnTo>
                  <a:lnTo>
                    <a:pt x="371" y="186"/>
                  </a:lnTo>
                  <a:lnTo>
                    <a:pt x="366" y="189"/>
                  </a:lnTo>
                  <a:lnTo>
                    <a:pt x="364" y="190"/>
                  </a:lnTo>
                  <a:lnTo>
                    <a:pt x="365" y="186"/>
                  </a:lnTo>
                  <a:lnTo>
                    <a:pt x="370" y="180"/>
                  </a:lnTo>
                  <a:lnTo>
                    <a:pt x="377" y="172"/>
                  </a:lnTo>
                  <a:lnTo>
                    <a:pt x="386" y="161"/>
                  </a:lnTo>
                  <a:close/>
                  <a:moveTo>
                    <a:pt x="386" y="180"/>
                  </a:moveTo>
                  <a:lnTo>
                    <a:pt x="386" y="194"/>
                  </a:lnTo>
                  <a:lnTo>
                    <a:pt x="384" y="196"/>
                  </a:lnTo>
                  <a:lnTo>
                    <a:pt x="368" y="210"/>
                  </a:lnTo>
                  <a:lnTo>
                    <a:pt x="356" y="222"/>
                  </a:lnTo>
                  <a:lnTo>
                    <a:pt x="347" y="228"/>
                  </a:lnTo>
                  <a:lnTo>
                    <a:pt x="343" y="229"/>
                  </a:lnTo>
                  <a:lnTo>
                    <a:pt x="346" y="226"/>
                  </a:lnTo>
                  <a:lnTo>
                    <a:pt x="353" y="216"/>
                  </a:lnTo>
                  <a:lnTo>
                    <a:pt x="364" y="203"/>
                  </a:lnTo>
                  <a:lnTo>
                    <a:pt x="378" y="188"/>
                  </a:lnTo>
                  <a:lnTo>
                    <a:pt x="383" y="184"/>
                  </a:lnTo>
                  <a:lnTo>
                    <a:pt x="386" y="180"/>
                  </a:lnTo>
                  <a:close/>
                  <a:moveTo>
                    <a:pt x="386" y="203"/>
                  </a:moveTo>
                  <a:lnTo>
                    <a:pt x="386" y="214"/>
                  </a:lnTo>
                  <a:lnTo>
                    <a:pt x="377" y="223"/>
                  </a:lnTo>
                  <a:lnTo>
                    <a:pt x="366" y="235"/>
                  </a:lnTo>
                  <a:lnTo>
                    <a:pt x="352" y="248"/>
                  </a:lnTo>
                  <a:lnTo>
                    <a:pt x="340" y="259"/>
                  </a:lnTo>
                  <a:lnTo>
                    <a:pt x="331" y="266"/>
                  </a:lnTo>
                  <a:lnTo>
                    <a:pt x="328" y="267"/>
                  </a:lnTo>
                  <a:lnTo>
                    <a:pt x="329" y="262"/>
                  </a:lnTo>
                  <a:lnTo>
                    <a:pt x="336" y="253"/>
                  </a:lnTo>
                  <a:lnTo>
                    <a:pt x="347" y="241"/>
                  </a:lnTo>
                  <a:lnTo>
                    <a:pt x="361" y="227"/>
                  </a:lnTo>
                  <a:lnTo>
                    <a:pt x="374" y="214"/>
                  </a:lnTo>
                  <a:lnTo>
                    <a:pt x="386" y="203"/>
                  </a:lnTo>
                  <a:close/>
                  <a:moveTo>
                    <a:pt x="386" y="300"/>
                  </a:moveTo>
                  <a:lnTo>
                    <a:pt x="386" y="306"/>
                  </a:lnTo>
                  <a:lnTo>
                    <a:pt x="385" y="306"/>
                  </a:lnTo>
                  <a:lnTo>
                    <a:pt x="384" y="306"/>
                  </a:lnTo>
                  <a:lnTo>
                    <a:pt x="384" y="304"/>
                  </a:lnTo>
                  <a:lnTo>
                    <a:pt x="386" y="300"/>
                  </a:lnTo>
                  <a:close/>
                  <a:moveTo>
                    <a:pt x="386" y="328"/>
                  </a:moveTo>
                  <a:lnTo>
                    <a:pt x="386" y="334"/>
                  </a:lnTo>
                  <a:lnTo>
                    <a:pt x="385" y="334"/>
                  </a:lnTo>
                  <a:lnTo>
                    <a:pt x="384" y="334"/>
                  </a:lnTo>
                  <a:lnTo>
                    <a:pt x="384" y="331"/>
                  </a:lnTo>
                  <a:lnTo>
                    <a:pt x="386" y="328"/>
                  </a:lnTo>
                  <a:close/>
                  <a:moveTo>
                    <a:pt x="386" y="419"/>
                  </a:moveTo>
                  <a:lnTo>
                    <a:pt x="386" y="426"/>
                  </a:lnTo>
                  <a:lnTo>
                    <a:pt x="378" y="437"/>
                  </a:lnTo>
                  <a:lnTo>
                    <a:pt x="367" y="449"/>
                  </a:lnTo>
                  <a:lnTo>
                    <a:pt x="356" y="460"/>
                  </a:lnTo>
                  <a:lnTo>
                    <a:pt x="348" y="467"/>
                  </a:lnTo>
                  <a:lnTo>
                    <a:pt x="342" y="472"/>
                  </a:lnTo>
                  <a:lnTo>
                    <a:pt x="339" y="472"/>
                  </a:lnTo>
                  <a:lnTo>
                    <a:pt x="340" y="468"/>
                  </a:lnTo>
                  <a:lnTo>
                    <a:pt x="345" y="461"/>
                  </a:lnTo>
                  <a:lnTo>
                    <a:pt x="352" y="451"/>
                  </a:lnTo>
                  <a:lnTo>
                    <a:pt x="362" y="441"/>
                  </a:lnTo>
                  <a:lnTo>
                    <a:pt x="375" y="428"/>
                  </a:lnTo>
                  <a:lnTo>
                    <a:pt x="386" y="419"/>
                  </a:lnTo>
                  <a:close/>
                  <a:moveTo>
                    <a:pt x="386" y="450"/>
                  </a:moveTo>
                  <a:lnTo>
                    <a:pt x="386" y="463"/>
                  </a:lnTo>
                  <a:lnTo>
                    <a:pt x="385" y="464"/>
                  </a:lnTo>
                  <a:lnTo>
                    <a:pt x="383" y="467"/>
                  </a:lnTo>
                  <a:lnTo>
                    <a:pt x="373" y="476"/>
                  </a:lnTo>
                  <a:lnTo>
                    <a:pt x="365" y="483"/>
                  </a:lnTo>
                  <a:lnTo>
                    <a:pt x="359" y="487"/>
                  </a:lnTo>
                  <a:lnTo>
                    <a:pt x="356" y="488"/>
                  </a:lnTo>
                  <a:lnTo>
                    <a:pt x="356" y="483"/>
                  </a:lnTo>
                  <a:lnTo>
                    <a:pt x="361" y="477"/>
                  </a:lnTo>
                  <a:lnTo>
                    <a:pt x="368" y="468"/>
                  </a:lnTo>
                  <a:lnTo>
                    <a:pt x="378" y="458"/>
                  </a:lnTo>
                  <a:lnTo>
                    <a:pt x="383" y="454"/>
                  </a:lnTo>
                  <a:lnTo>
                    <a:pt x="386" y="450"/>
                  </a:lnTo>
                  <a:close/>
                  <a:moveTo>
                    <a:pt x="386" y="486"/>
                  </a:moveTo>
                  <a:lnTo>
                    <a:pt x="386" y="497"/>
                  </a:lnTo>
                  <a:lnTo>
                    <a:pt x="380" y="501"/>
                  </a:lnTo>
                  <a:lnTo>
                    <a:pt x="377" y="501"/>
                  </a:lnTo>
                  <a:lnTo>
                    <a:pt x="379" y="497"/>
                  </a:lnTo>
                  <a:lnTo>
                    <a:pt x="386" y="486"/>
                  </a:lnTo>
                  <a:close/>
                  <a:moveTo>
                    <a:pt x="386" y="529"/>
                  </a:moveTo>
                  <a:lnTo>
                    <a:pt x="386" y="532"/>
                  </a:lnTo>
                  <a:lnTo>
                    <a:pt x="379" y="542"/>
                  </a:lnTo>
                  <a:lnTo>
                    <a:pt x="368" y="555"/>
                  </a:lnTo>
                  <a:lnTo>
                    <a:pt x="360" y="563"/>
                  </a:lnTo>
                  <a:lnTo>
                    <a:pt x="352" y="570"/>
                  </a:lnTo>
                  <a:lnTo>
                    <a:pt x="347" y="574"/>
                  </a:lnTo>
                  <a:lnTo>
                    <a:pt x="345" y="574"/>
                  </a:lnTo>
                  <a:lnTo>
                    <a:pt x="345" y="570"/>
                  </a:lnTo>
                  <a:lnTo>
                    <a:pt x="349" y="564"/>
                  </a:lnTo>
                  <a:lnTo>
                    <a:pt x="355" y="556"/>
                  </a:lnTo>
                  <a:lnTo>
                    <a:pt x="364" y="548"/>
                  </a:lnTo>
                  <a:lnTo>
                    <a:pt x="371" y="539"/>
                  </a:lnTo>
                  <a:lnTo>
                    <a:pt x="378" y="533"/>
                  </a:lnTo>
                  <a:lnTo>
                    <a:pt x="383" y="530"/>
                  </a:lnTo>
                  <a:lnTo>
                    <a:pt x="386" y="529"/>
                  </a:lnTo>
                  <a:close/>
                  <a:moveTo>
                    <a:pt x="386" y="563"/>
                  </a:moveTo>
                  <a:lnTo>
                    <a:pt x="386" y="575"/>
                  </a:lnTo>
                  <a:lnTo>
                    <a:pt x="381" y="578"/>
                  </a:lnTo>
                  <a:lnTo>
                    <a:pt x="378" y="582"/>
                  </a:lnTo>
                  <a:lnTo>
                    <a:pt x="375" y="583"/>
                  </a:lnTo>
                  <a:lnTo>
                    <a:pt x="373" y="582"/>
                  </a:lnTo>
                  <a:lnTo>
                    <a:pt x="374" y="580"/>
                  </a:lnTo>
                  <a:lnTo>
                    <a:pt x="377" y="576"/>
                  </a:lnTo>
                  <a:lnTo>
                    <a:pt x="380" y="570"/>
                  </a:lnTo>
                  <a:lnTo>
                    <a:pt x="386" y="563"/>
                  </a:lnTo>
                  <a:close/>
                  <a:moveTo>
                    <a:pt x="386" y="607"/>
                  </a:moveTo>
                  <a:lnTo>
                    <a:pt x="386" y="617"/>
                  </a:lnTo>
                  <a:lnTo>
                    <a:pt x="383" y="621"/>
                  </a:lnTo>
                  <a:lnTo>
                    <a:pt x="378" y="626"/>
                  </a:lnTo>
                  <a:lnTo>
                    <a:pt x="371" y="633"/>
                  </a:lnTo>
                  <a:lnTo>
                    <a:pt x="365" y="639"/>
                  </a:lnTo>
                  <a:lnTo>
                    <a:pt x="360" y="643"/>
                  </a:lnTo>
                  <a:lnTo>
                    <a:pt x="358" y="643"/>
                  </a:lnTo>
                  <a:lnTo>
                    <a:pt x="358" y="639"/>
                  </a:lnTo>
                  <a:lnTo>
                    <a:pt x="361" y="634"/>
                  </a:lnTo>
                  <a:lnTo>
                    <a:pt x="366" y="627"/>
                  </a:lnTo>
                  <a:lnTo>
                    <a:pt x="373" y="619"/>
                  </a:lnTo>
                  <a:lnTo>
                    <a:pt x="380" y="612"/>
                  </a:lnTo>
                  <a:lnTo>
                    <a:pt x="386" y="607"/>
                  </a:lnTo>
                  <a:close/>
                  <a:moveTo>
                    <a:pt x="124" y="276"/>
                  </a:moveTo>
                  <a:lnTo>
                    <a:pt x="140" y="257"/>
                  </a:lnTo>
                  <a:lnTo>
                    <a:pt x="154" y="241"/>
                  </a:lnTo>
                  <a:lnTo>
                    <a:pt x="164" y="230"/>
                  </a:lnTo>
                  <a:lnTo>
                    <a:pt x="166" y="226"/>
                  </a:lnTo>
                  <a:lnTo>
                    <a:pt x="162" y="228"/>
                  </a:lnTo>
                  <a:lnTo>
                    <a:pt x="152" y="237"/>
                  </a:lnTo>
                  <a:lnTo>
                    <a:pt x="138" y="252"/>
                  </a:lnTo>
                  <a:lnTo>
                    <a:pt x="120" y="270"/>
                  </a:lnTo>
                  <a:lnTo>
                    <a:pt x="102" y="287"/>
                  </a:lnTo>
                  <a:lnTo>
                    <a:pt x="89" y="303"/>
                  </a:lnTo>
                  <a:lnTo>
                    <a:pt x="80" y="314"/>
                  </a:lnTo>
                  <a:lnTo>
                    <a:pt x="77" y="319"/>
                  </a:lnTo>
                  <a:lnTo>
                    <a:pt x="82" y="316"/>
                  </a:lnTo>
                  <a:lnTo>
                    <a:pt x="92" y="308"/>
                  </a:lnTo>
                  <a:lnTo>
                    <a:pt x="106" y="293"/>
                  </a:lnTo>
                  <a:lnTo>
                    <a:pt x="124" y="276"/>
                  </a:lnTo>
                  <a:close/>
                  <a:moveTo>
                    <a:pt x="290" y="100"/>
                  </a:moveTo>
                  <a:lnTo>
                    <a:pt x="285" y="103"/>
                  </a:lnTo>
                  <a:lnTo>
                    <a:pt x="274" y="112"/>
                  </a:lnTo>
                  <a:lnTo>
                    <a:pt x="259" y="127"/>
                  </a:lnTo>
                  <a:lnTo>
                    <a:pt x="240" y="145"/>
                  </a:lnTo>
                  <a:lnTo>
                    <a:pt x="222" y="164"/>
                  </a:lnTo>
                  <a:lnTo>
                    <a:pt x="207" y="180"/>
                  </a:lnTo>
                  <a:lnTo>
                    <a:pt x="197" y="191"/>
                  </a:lnTo>
                  <a:lnTo>
                    <a:pt x="195" y="196"/>
                  </a:lnTo>
                  <a:lnTo>
                    <a:pt x="200" y="194"/>
                  </a:lnTo>
                  <a:lnTo>
                    <a:pt x="210" y="184"/>
                  </a:lnTo>
                  <a:lnTo>
                    <a:pt x="226" y="170"/>
                  </a:lnTo>
                  <a:lnTo>
                    <a:pt x="244" y="151"/>
                  </a:lnTo>
                  <a:lnTo>
                    <a:pt x="263" y="133"/>
                  </a:lnTo>
                  <a:lnTo>
                    <a:pt x="277" y="116"/>
                  </a:lnTo>
                  <a:lnTo>
                    <a:pt x="286" y="106"/>
                  </a:lnTo>
                  <a:lnTo>
                    <a:pt x="290" y="100"/>
                  </a:lnTo>
                  <a:close/>
                  <a:moveTo>
                    <a:pt x="78" y="325"/>
                  </a:moveTo>
                  <a:lnTo>
                    <a:pt x="62" y="343"/>
                  </a:lnTo>
                  <a:lnTo>
                    <a:pt x="49" y="357"/>
                  </a:lnTo>
                  <a:lnTo>
                    <a:pt x="40" y="368"/>
                  </a:lnTo>
                  <a:lnTo>
                    <a:pt x="37" y="373"/>
                  </a:lnTo>
                  <a:lnTo>
                    <a:pt x="42" y="371"/>
                  </a:lnTo>
                  <a:lnTo>
                    <a:pt x="51" y="362"/>
                  </a:lnTo>
                  <a:lnTo>
                    <a:pt x="65" y="348"/>
                  </a:lnTo>
                  <a:lnTo>
                    <a:pt x="82" y="331"/>
                  </a:lnTo>
                  <a:lnTo>
                    <a:pt x="97" y="314"/>
                  </a:lnTo>
                  <a:lnTo>
                    <a:pt x="111" y="298"/>
                  </a:lnTo>
                  <a:lnTo>
                    <a:pt x="120" y="289"/>
                  </a:lnTo>
                  <a:lnTo>
                    <a:pt x="122" y="284"/>
                  </a:lnTo>
                  <a:lnTo>
                    <a:pt x="118" y="286"/>
                  </a:lnTo>
                  <a:lnTo>
                    <a:pt x="108" y="295"/>
                  </a:lnTo>
                  <a:lnTo>
                    <a:pt x="95" y="308"/>
                  </a:lnTo>
                  <a:lnTo>
                    <a:pt x="78" y="325"/>
                  </a:lnTo>
                  <a:close/>
                  <a:moveTo>
                    <a:pt x="196" y="211"/>
                  </a:moveTo>
                  <a:lnTo>
                    <a:pt x="214" y="194"/>
                  </a:lnTo>
                  <a:lnTo>
                    <a:pt x="228" y="178"/>
                  </a:lnTo>
                  <a:lnTo>
                    <a:pt x="238" y="166"/>
                  </a:lnTo>
                  <a:lnTo>
                    <a:pt x="240" y="161"/>
                  </a:lnTo>
                  <a:lnTo>
                    <a:pt x="235" y="164"/>
                  </a:lnTo>
                  <a:lnTo>
                    <a:pt x="226" y="173"/>
                  </a:lnTo>
                  <a:lnTo>
                    <a:pt x="210" y="188"/>
                  </a:lnTo>
                  <a:lnTo>
                    <a:pt x="192" y="205"/>
                  </a:lnTo>
                  <a:lnTo>
                    <a:pt x="175" y="223"/>
                  </a:lnTo>
                  <a:lnTo>
                    <a:pt x="162" y="239"/>
                  </a:lnTo>
                  <a:lnTo>
                    <a:pt x="152" y="249"/>
                  </a:lnTo>
                  <a:lnTo>
                    <a:pt x="150" y="255"/>
                  </a:lnTo>
                  <a:lnTo>
                    <a:pt x="153" y="252"/>
                  </a:lnTo>
                  <a:lnTo>
                    <a:pt x="164" y="243"/>
                  </a:lnTo>
                  <a:lnTo>
                    <a:pt x="179" y="229"/>
                  </a:lnTo>
                  <a:lnTo>
                    <a:pt x="196" y="211"/>
                  </a:lnTo>
                  <a:close/>
                  <a:moveTo>
                    <a:pt x="320" y="88"/>
                  </a:moveTo>
                  <a:lnTo>
                    <a:pt x="337" y="69"/>
                  </a:lnTo>
                  <a:lnTo>
                    <a:pt x="353" y="53"/>
                  </a:lnTo>
                  <a:lnTo>
                    <a:pt x="362" y="41"/>
                  </a:lnTo>
                  <a:lnTo>
                    <a:pt x="366" y="37"/>
                  </a:lnTo>
                  <a:lnTo>
                    <a:pt x="361" y="39"/>
                  </a:lnTo>
                  <a:lnTo>
                    <a:pt x="349" y="49"/>
                  </a:lnTo>
                  <a:lnTo>
                    <a:pt x="334" y="63"/>
                  </a:lnTo>
                  <a:lnTo>
                    <a:pt x="315" y="81"/>
                  </a:lnTo>
                  <a:lnTo>
                    <a:pt x="297" y="100"/>
                  </a:lnTo>
                  <a:lnTo>
                    <a:pt x="282" y="116"/>
                  </a:lnTo>
                  <a:lnTo>
                    <a:pt x="272" y="127"/>
                  </a:lnTo>
                  <a:lnTo>
                    <a:pt x="269" y="132"/>
                  </a:lnTo>
                  <a:lnTo>
                    <a:pt x="273" y="129"/>
                  </a:lnTo>
                  <a:lnTo>
                    <a:pt x="284" y="121"/>
                  </a:lnTo>
                  <a:lnTo>
                    <a:pt x="301" y="106"/>
                  </a:lnTo>
                  <a:lnTo>
                    <a:pt x="320" y="88"/>
                  </a:lnTo>
                  <a:close/>
                  <a:moveTo>
                    <a:pt x="44" y="384"/>
                  </a:moveTo>
                  <a:lnTo>
                    <a:pt x="59" y="366"/>
                  </a:lnTo>
                  <a:lnTo>
                    <a:pt x="73" y="352"/>
                  </a:lnTo>
                  <a:lnTo>
                    <a:pt x="81" y="342"/>
                  </a:lnTo>
                  <a:lnTo>
                    <a:pt x="83" y="337"/>
                  </a:lnTo>
                  <a:lnTo>
                    <a:pt x="78" y="340"/>
                  </a:lnTo>
                  <a:lnTo>
                    <a:pt x="70" y="348"/>
                  </a:lnTo>
                  <a:lnTo>
                    <a:pt x="56" y="361"/>
                  </a:lnTo>
                  <a:lnTo>
                    <a:pt x="40" y="378"/>
                  </a:lnTo>
                  <a:lnTo>
                    <a:pt x="25" y="394"/>
                  </a:lnTo>
                  <a:lnTo>
                    <a:pt x="12" y="410"/>
                  </a:lnTo>
                  <a:lnTo>
                    <a:pt x="5" y="419"/>
                  </a:lnTo>
                  <a:lnTo>
                    <a:pt x="2" y="424"/>
                  </a:lnTo>
                  <a:lnTo>
                    <a:pt x="6" y="422"/>
                  </a:lnTo>
                  <a:lnTo>
                    <a:pt x="15" y="413"/>
                  </a:lnTo>
                  <a:lnTo>
                    <a:pt x="29" y="400"/>
                  </a:lnTo>
                  <a:lnTo>
                    <a:pt x="44" y="384"/>
                  </a:lnTo>
                  <a:close/>
                  <a:moveTo>
                    <a:pt x="150" y="261"/>
                  </a:moveTo>
                  <a:lnTo>
                    <a:pt x="133" y="279"/>
                  </a:lnTo>
                  <a:lnTo>
                    <a:pt x="120" y="295"/>
                  </a:lnTo>
                  <a:lnTo>
                    <a:pt x="112" y="305"/>
                  </a:lnTo>
                  <a:lnTo>
                    <a:pt x="109" y="310"/>
                  </a:lnTo>
                  <a:lnTo>
                    <a:pt x="113" y="308"/>
                  </a:lnTo>
                  <a:lnTo>
                    <a:pt x="122" y="298"/>
                  </a:lnTo>
                  <a:lnTo>
                    <a:pt x="137" y="285"/>
                  </a:lnTo>
                  <a:lnTo>
                    <a:pt x="154" y="267"/>
                  </a:lnTo>
                  <a:lnTo>
                    <a:pt x="171" y="249"/>
                  </a:lnTo>
                  <a:lnTo>
                    <a:pt x="184" y="235"/>
                  </a:lnTo>
                  <a:lnTo>
                    <a:pt x="192" y="224"/>
                  </a:lnTo>
                  <a:lnTo>
                    <a:pt x="195" y="220"/>
                  </a:lnTo>
                  <a:lnTo>
                    <a:pt x="191" y="222"/>
                  </a:lnTo>
                  <a:lnTo>
                    <a:pt x="181" y="230"/>
                  </a:lnTo>
                  <a:lnTo>
                    <a:pt x="168" y="243"/>
                  </a:lnTo>
                  <a:lnTo>
                    <a:pt x="150" y="261"/>
                  </a:lnTo>
                  <a:close/>
                  <a:moveTo>
                    <a:pt x="223" y="191"/>
                  </a:moveTo>
                  <a:lnTo>
                    <a:pt x="227" y="189"/>
                  </a:lnTo>
                  <a:lnTo>
                    <a:pt x="238" y="179"/>
                  </a:lnTo>
                  <a:lnTo>
                    <a:pt x="253" y="165"/>
                  </a:lnTo>
                  <a:lnTo>
                    <a:pt x="271" y="147"/>
                  </a:lnTo>
                  <a:lnTo>
                    <a:pt x="289" y="129"/>
                  </a:lnTo>
                  <a:lnTo>
                    <a:pt x="303" y="114"/>
                  </a:lnTo>
                  <a:lnTo>
                    <a:pt x="312" y="103"/>
                  </a:lnTo>
                  <a:lnTo>
                    <a:pt x="315" y="98"/>
                  </a:lnTo>
                  <a:lnTo>
                    <a:pt x="310" y="101"/>
                  </a:lnTo>
                  <a:lnTo>
                    <a:pt x="299" y="109"/>
                  </a:lnTo>
                  <a:lnTo>
                    <a:pt x="285" y="123"/>
                  </a:lnTo>
                  <a:lnTo>
                    <a:pt x="267" y="141"/>
                  </a:lnTo>
                  <a:lnTo>
                    <a:pt x="250" y="159"/>
                  </a:lnTo>
                  <a:lnTo>
                    <a:pt x="235" y="175"/>
                  </a:lnTo>
                  <a:lnTo>
                    <a:pt x="226" y="186"/>
                  </a:lnTo>
                  <a:lnTo>
                    <a:pt x="223" y="191"/>
                  </a:lnTo>
                  <a:close/>
                  <a:moveTo>
                    <a:pt x="112" y="314"/>
                  </a:moveTo>
                  <a:lnTo>
                    <a:pt x="96" y="331"/>
                  </a:lnTo>
                  <a:lnTo>
                    <a:pt x="83" y="346"/>
                  </a:lnTo>
                  <a:lnTo>
                    <a:pt x="75" y="356"/>
                  </a:lnTo>
                  <a:lnTo>
                    <a:pt x="73" y="361"/>
                  </a:lnTo>
                  <a:lnTo>
                    <a:pt x="77" y="359"/>
                  </a:lnTo>
                  <a:lnTo>
                    <a:pt x="87" y="350"/>
                  </a:lnTo>
                  <a:lnTo>
                    <a:pt x="100" y="337"/>
                  </a:lnTo>
                  <a:lnTo>
                    <a:pt x="116" y="321"/>
                  </a:lnTo>
                  <a:lnTo>
                    <a:pt x="132" y="303"/>
                  </a:lnTo>
                  <a:lnTo>
                    <a:pt x="145" y="289"/>
                  </a:lnTo>
                  <a:lnTo>
                    <a:pt x="153" y="278"/>
                  </a:lnTo>
                  <a:lnTo>
                    <a:pt x="156" y="273"/>
                  </a:lnTo>
                  <a:lnTo>
                    <a:pt x="151" y="276"/>
                  </a:lnTo>
                  <a:lnTo>
                    <a:pt x="141" y="284"/>
                  </a:lnTo>
                  <a:lnTo>
                    <a:pt x="128" y="297"/>
                  </a:lnTo>
                  <a:lnTo>
                    <a:pt x="112" y="314"/>
                  </a:lnTo>
                  <a:close/>
                  <a:moveTo>
                    <a:pt x="228" y="204"/>
                  </a:moveTo>
                  <a:lnTo>
                    <a:pt x="245" y="186"/>
                  </a:lnTo>
                  <a:lnTo>
                    <a:pt x="258" y="172"/>
                  </a:lnTo>
                  <a:lnTo>
                    <a:pt x="267" y="161"/>
                  </a:lnTo>
                  <a:lnTo>
                    <a:pt x="270" y="157"/>
                  </a:lnTo>
                  <a:lnTo>
                    <a:pt x="265" y="159"/>
                  </a:lnTo>
                  <a:lnTo>
                    <a:pt x="255" y="167"/>
                  </a:lnTo>
                  <a:lnTo>
                    <a:pt x="241" y="180"/>
                  </a:lnTo>
                  <a:lnTo>
                    <a:pt x="223" y="198"/>
                  </a:lnTo>
                  <a:lnTo>
                    <a:pt x="207" y="215"/>
                  </a:lnTo>
                  <a:lnTo>
                    <a:pt x="194" y="230"/>
                  </a:lnTo>
                  <a:lnTo>
                    <a:pt x="184" y="241"/>
                  </a:lnTo>
                  <a:lnTo>
                    <a:pt x="182" y="246"/>
                  </a:lnTo>
                  <a:lnTo>
                    <a:pt x="187" y="243"/>
                  </a:lnTo>
                  <a:lnTo>
                    <a:pt x="196" y="235"/>
                  </a:lnTo>
                  <a:lnTo>
                    <a:pt x="210" y="222"/>
                  </a:lnTo>
                  <a:lnTo>
                    <a:pt x="228" y="204"/>
                  </a:lnTo>
                  <a:close/>
                  <a:moveTo>
                    <a:pt x="83" y="369"/>
                  </a:moveTo>
                  <a:lnTo>
                    <a:pt x="97" y="353"/>
                  </a:lnTo>
                  <a:lnTo>
                    <a:pt x="109" y="338"/>
                  </a:lnTo>
                  <a:lnTo>
                    <a:pt x="118" y="329"/>
                  </a:lnTo>
                  <a:lnTo>
                    <a:pt x="120" y="324"/>
                  </a:lnTo>
                  <a:lnTo>
                    <a:pt x="116" y="327"/>
                  </a:lnTo>
                  <a:lnTo>
                    <a:pt x="107" y="334"/>
                  </a:lnTo>
                  <a:lnTo>
                    <a:pt x="94" y="347"/>
                  </a:lnTo>
                  <a:lnTo>
                    <a:pt x="78" y="363"/>
                  </a:lnTo>
                  <a:lnTo>
                    <a:pt x="64" y="380"/>
                  </a:lnTo>
                  <a:lnTo>
                    <a:pt x="51" y="393"/>
                  </a:lnTo>
                  <a:lnTo>
                    <a:pt x="44" y="404"/>
                  </a:lnTo>
                  <a:lnTo>
                    <a:pt x="42" y="409"/>
                  </a:lnTo>
                  <a:lnTo>
                    <a:pt x="45" y="406"/>
                  </a:lnTo>
                  <a:lnTo>
                    <a:pt x="55" y="398"/>
                  </a:lnTo>
                  <a:lnTo>
                    <a:pt x="68" y="385"/>
                  </a:lnTo>
                  <a:lnTo>
                    <a:pt x="83" y="369"/>
                  </a:lnTo>
                  <a:close/>
                  <a:moveTo>
                    <a:pt x="145" y="298"/>
                  </a:moveTo>
                  <a:lnTo>
                    <a:pt x="150" y="296"/>
                  </a:lnTo>
                  <a:lnTo>
                    <a:pt x="159" y="287"/>
                  </a:lnTo>
                  <a:lnTo>
                    <a:pt x="172" y="274"/>
                  </a:lnTo>
                  <a:lnTo>
                    <a:pt x="189" y="258"/>
                  </a:lnTo>
                  <a:lnTo>
                    <a:pt x="206" y="240"/>
                  </a:lnTo>
                  <a:lnTo>
                    <a:pt x="219" y="226"/>
                  </a:lnTo>
                  <a:lnTo>
                    <a:pt x="227" y="215"/>
                  </a:lnTo>
                  <a:lnTo>
                    <a:pt x="229" y="210"/>
                  </a:lnTo>
                  <a:lnTo>
                    <a:pt x="225" y="213"/>
                  </a:lnTo>
                  <a:lnTo>
                    <a:pt x="215" y="221"/>
                  </a:lnTo>
                  <a:lnTo>
                    <a:pt x="202" y="234"/>
                  </a:lnTo>
                  <a:lnTo>
                    <a:pt x="185" y="251"/>
                  </a:lnTo>
                  <a:lnTo>
                    <a:pt x="169" y="268"/>
                  </a:lnTo>
                  <a:lnTo>
                    <a:pt x="156" y="283"/>
                  </a:lnTo>
                  <a:lnTo>
                    <a:pt x="147" y="293"/>
                  </a:lnTo>
                  <a:lnTo>
                    <a:pt x="145" y="298"/>
                  </a:lnTo>
                  <a:close/>
                  <a:moveTo>
                    <a:pt x="257" y="183"/>
                  </a:moveTo>
                  <a:lnTo>
                    <a:pt x="260" y="180"/>
                  </a:lnTo>
                  <a:lnTo>
                    <a:pt x="271" y="172"/>
                  </a:lnTo>
                  <a:lnTo>
                    <a:pt x="285" y="159"/>
                  </a:lnTo>
                  <a:lnTo>
                    <a:pt x="303" y="141"/>
                  </a:lnTo>
                  <a:lnTo>
                    <a:pt x="320" y="123"/>
                  </a:lnTo>
                  <a:lnTo>
                    <a:pt x="334" y="109"/>
                  </a:lnTo>
                  <a:lnTo>
                    <a:pt x="343" y="98"/>
                  </a:lnTo>
                  <a:lnTo>
                    <a:pt x="346" y="94"/>
                  </a:lnTo>
                  <a:lnTo>
                    <a:pt x="341" y="96"/>
                  </a:lnTo>
                  <a:lnTo>
                    <a:pt x="330" y="104"/>
                  </a:lnTo>
                  <a:lnTo>
                    <a:pt x="316" y="117"/>
                  </a:lnTo>
                  <a:lnTo>
                    <a:pt x="298" y="134"/>
                  </a:lnTo>
                  <a:lnTo>
                    <a:pt x="282" y="152"/>
                  </a:lnTo>
                  <a:lnTo>
                    <a:pt x="267" y="167"/>
                  </a:lnTo>
                  <a:lnTo>
                    <a:pt x="259" y="178"/>
                  </a:lnTo>
                  <a:lnTo>
                    <a:pt x="257" y="183"/>
                  </a:lnTo>
                  <a:close/>
                  <a:moveTo>
                    <a:pt x="50" y="409"/>
                  </a:moveTo>
                  <a:lnTo>
                    <a:pt x="36" y="425"/>
                  </a:lnTo>
                  <a:lnTo>
                    <a:pt x="24" y="438"/>
                  </a:lnTo>
                  <a:lnTo>
                    <a:pt x="17" y="448"/>
                  </a:lnTo>
                  <a:lnTo>
                    <a:pt x="14" y="453"/>
                  </a:lnTo>
                  <a:lnTo>
                    <a:pt x="18" y="450"/>
                  </a:lnTo>
                  <a:lnTo>
                    <a:pt x="26" y="443"/>
                  </a:lnTo>
                  <a:lnTo>
                    <a:pt x="39" y="431"/>
                  </a:lnTo>
                  <a:lnTo>
                    <a:pt x="53" y="415"/>
                  </a:lnTo>
                  <a:lnTo>
                    <a:pt x="68" y="399"/>
                  </a:lnTo>
                  <a:lnTo>
                    <a:pt x="80" y="386"/>
                  </a:lnTo>
                  <a:lnTo>
                    <a:pt x="87" y="375"/>
                  </a:lnTo>
                  <a:lnTo>
                    <a:pt x="89" y="372"/>
                  </a:lnTo>
                  <a:lnTo>
                    <a:pt x="86" y="373"/>
                  </a:lnTo>
                  <a:lnTo>
                    <a:pt x="77" y="381"/>
                  </a:lnTo>
                  <a:lnTo>
                    <a:pt x="64" y="393"/>
                  </a:lnTo>
                  <a:lnTo>
                    <a:pt x="50" y="409"/>
                  </a:lnTo>
                  <a:close/>
                  <a:moveTo>
                    <a:pt x="151" y="300"/>
                  </a:moveTo>
                  <a:lnTo>
                    <a:pt x="135" y="317"/>
                  </a:lnTo>
                  <a:lnTo>
                    <a:pt x="124" y="331"/>
                  </a:lnTo>
                  <a:lnTo>
                    <a:pt x="116" y="341"/>
                  </a:lnTo>
                  <a:lnTo>
                    <a:pt x="114" y="346"/>
                  </a:lnTo>
                  <a:lnTo>
                    <a:pt x="118" y="343"/>
                  </a:lnTo>
                  <a:lnTo>
                    <a:pt x="127" y="335"/>
                  </a:lnTo>
                  <a:lnTo>
                    <a:pt x="140" y="323"/>
                  </a:lnTo>
                  <a:lnTo>
                    <a:pt x="156" y="306"/>
                  </a:lnTo>
                  <a:lnTo>
                    <a:pt x="171" y="290"/>
                  </a:lnTo>
                  <a:lnTo>
                    <a:pt x="183" y="277"/>
                  </a:lnTo>
                  <a:lnTo>
                    <a:pt x="191" y="266"/>
                  </a:lnTo>
                  <a:lnTo>
                    <a:pt x="194" y="261"/>
                  </a:lnTo>
                  <a:lnTo>
                    <a:pt x="189" y="264"/>
                  </a:lnTo>
                  <a:lnTo>
                    <a:pt x="181" y="272"/>
                  </a:lnTo>
                  <a:lnTo>
                    <a:pt x="168" y="284"/>
                  </a:lnTo>
                  <a:lnTo>
                    <a:pt x="151" y="300"/>
                  </a:lnTo>
                  <a:close/>
                  <a:moveTo>
                    <a:pt x="264" y="195"/>
                  </a:moveTo>
                  <a:lnTo>
                    <a:pt x="280" y="178"/>
                  </a:lnTo>
                  <a:lnTo>
                    <a:pt x="293" y="164"/>
                  </a:lnTo>
                  <a:lnTo>
                    <a:pt x="302" y="153"/>
                  </a:lnTo>
                  <a:lnTo>
                    <a:pt x="304" y="148"/>
                  </a:lnTo>
                  <a:lnTo>
                    <a:pt x="301" y="151"/>
                  </a:lnTo>
                  <a:lnTo>
                    <a:pt x="290" y="158"/>
                  </a:lnTo>
                  <a:lnTo>
                    <a:pt x="277" y="171"/>
                  </a:lnTo>
                  <a:lnTo>
                    <a:pt x="260" y="188"/>
                  </a:lnTo>
                  <a:lnTo>
                    <a:pt x="244" y="205"/>
                  </a:lnTo>
                  <a:lnTo>
                    <a:pt x="231" y="220"/>
                  </a:lnTo>
                  <a:lnTo>
                    <a:pt x="222" y="230"/>
                  </a:lnTo>
                  <a:lnTo>
                    <a:pt x="220" y="235"/>
                  </a:lnTo>
                  <a:lnTo>
                    <a:pt x="223" y="233"/>
                  </a:lnTo>
                  <a:lnTo>
                    <a:pt x="233" y="224"/>
                  </a:lnTo>
                  <a:lnTo>
                    <a:pt x="247" y="211"/>
                  </a:lnTo>
                  <a:lnTo>
                    <a:pt x="264" y="195"/>
                  </a:lnTo>
                  <a:close/>
                  <a:moveTo>
                    <a:pt x="126" y="353"/>
                  </a:moveTo>
                  <a:lnTo>
                    <a:pt x="140" y="337"/>
                  </a:lnTo>
                  <a:lnTo>
                    <a:pt x="152" y="323"/>
                  </a:lnTo>
                  <a:lnTo>
                    <a:pt x="160" y="314"/>
                  </a:lnTo>
                  <a:lnTo>
                    <a:pt x="163" y="309"/>
                  </a:lnTo>
                  <a:lnTo>
                    <a:pt x="158" y="311"/>
                  </a:lnTo>
                  <a:lnTo>
                    <a:pt x="150" y="318"/>
                  </a:lnTo>
                  <a:lnTo>
                    <a:pt x="137" y="330"/>
                  </a:lnTo>
                  <a:lnTo>
                    <a:pt x="122" y="347"/>
                  </a:lnTo>
                  <a:lnTo>
                    <a:pt x="107" y="362"/>
                  </a:lnTo>
                  <a:lnTo>
                    <a:pt x="95" y="375"/>
                  </a:lnTo>
                  <a:lnTo>
                    <a:pt x="88" y="386"/>
                  </a:lnTo>
                  <a:lnTo>
                    <a:pt x="86" y="390"/>
                  </a:lnTo>
                  <a:lnTo>
                    <a:pt x="89" y="388"/>
                  </a:lnTo>
                  <a:lnTo>
                    <a:pt x="99" y="380"/>
                  </a:lnTo>
                  <a:lnTo>
                    <a:pt x="111" y="368"/>
                  </a:lnTo>
                  <a:lnTo>
                    <a:pt x="126" y="353"/>
                  </a:lnTo>
                  <a:close/>
                  <a:moveTo>
                    <a:pt x="187" y="283"/>
                  </a:moveTo>
                  <a:lnTo>
                    <a:pt x="191" y="281"/>
                  </a:lnTo>
                  <a:lnTo>
                    <a:pt x="201" y="273"/>
                  </a:lnTo>
                  <a:lnTo>
                    <a:pt x="214" y="261"/>
                  </a:lnTo>
                  <a:lnTo>
                    <a:pt x="229" y="245"/>
                  </a:lnTo>
                  <a:lnTo>
                    <a:pt x="246" y="228"/>
                  </a:lnTo>
                  <a:lnTo>
                    <a:pt x="258" y="214"/>
                  </a:lnTo>
                  <a:lnTo>
                    <a:pt x="266" y="204"/>
                  </a:lnTo>
                  <a:lnTo>
                    <a:pt x="269" y="199"/>
                  </a:lnTo>
                  <a:lnTo>
                    <a:pt x="264" y="202"/>
                  </a:lnTo>
                  <a:lnTo>
                    <a:pt x="255" y="209"/>
                  </a:lnTo>
                  <a:lnTo>
                    <a:pt x="241" y="222"/>
                  </a:lnTo>
                  <a:lnTo>
                    <a:pt x="226" y="237"/>
                  </a:lnTo>
                  <a:lnTo>
                    <a:pt x="210" y="254"/>
                  </a:lnTo>
                  <a:lnTo>
                    <a:pt x="197" y="268"/>
                  </a:lnTo>
                  <a:lnTo>
                    <a:pt x="189" y="279"/>
                  </a:lnTo>
                  <a:lnTo>
                    <a:pt x="187" y="283"/>
                  </a:lnTo>
                  <a:close/>
                  <a:moveTo>
                    <a:pt x="295" y="173"/>
                  </a:moveTo>
                  <a:lnTo>
                    <a:pt x="299" y="171"/>
                  </a:lnTo>
                  <a:lnTo>
                    <a:pt x="309" y="163"/>
                  </a:lnTo>
                  <a:lnTo>
                    <a:pt x="323" y="150"/>
                  </a:lnTo>
                  <a:lnTo>
                    <a:pt x="340" y="133"/>
                  </a:lnTo>
                  <a:lnTo>
                    <a:pt x="356" y="116"/>
                  </a:lnTo>
                  <a:lnTo>
                    <a:pt x="371" y="102"/>
                  </a:lnTo>
                  <a:lnTo>
                    <a:pt x="379" y="91"/>
                  </a:lnTo>
                  <a:lnTo>
                    <a:pt x="381" y="87"/>
                  </a:lnTo>
                  <a:lnTo>
                    <a:pt x="377" y="88"/>
                  </a:lnTo>
                  <a:lnTo>
                    <a:pt x="367" y="96"/>
                  </a:lnTo>
                  <a:lnTo>
                    <a:pt x="353" y="109"/>
                  </a:lnTo>
                  <a:lnTo>
                    <a:pt x="336" y="126"/>
                  </a:lnTo>
                  <a:lnTo>
                    <a:pt x="320" y="144"/>
                  </a:lnTo>
                  <a:lnTo>
                    <a:pt x="305" y="158"/>
                  </a:lnTo>
                  <a:lnTo>
                    <a:pt x="297" y="169"/>
                  </a:lnTo>
                  <a:lnTo>
                    <a:pt x="295" y="173"/>
                  </a:lnTo>
                  <a:close/>
                  <a:moveTo>
                    <a:pt x="97" y="388"/>
                  </a:moveTo>
                  <a:lnTo>
                    <a:pt x="83" y="404"/>
                  </a:lnTo>
                  <a:lnTo>
                    <a:pt x="71" y="418"/>
                  </a:lnTo>
                  <a:lnTo>
                    <a:pt x="64" y="428"/>
                  </a:lnTo>
                  <a:lnTo>
                    <a:pt x="62" y="431"/>
                  </a:lnTo>
                  <a:lnTo>
                    <a:pt x="67" y="430"/>
                  </a:lnTo>
                  <a:lnTo>
                    <a:pt x="75" y="423"/>
                  </a:lnTo>
                  <a:lnTo>
                    <a:pt x="87" y="411"/>
                  </a:lnTo>
                  <a:lnTo>
                    <a:pt x="101" y="396"/>
                  </a:lnTo>
                  <a:lnTo>
                    <a:pt x="115" y="380"/>
                  </a:lnTo>
                  <a:lnTo>
                    <a:pt x="126" y="367"/>
                  </a:lnTo>
                  <a:lnTo>
                    <a:pt x="133" y="357"/>
                  </a:lnTo>
                  <a:lnTo>
                    <a:pt x="135" y="353"/>
                  </a:lnTo>
                  <a:lnTo>
                    <a:pt x="132" y="355"/>
                  </a:lnTo>
                  <a:lnTo>
                    <a:pt x="124" y="362"/>
                  </a:lnTo>
                  <a:lnTo>
                    <a:pt x="112" y="374"/>
                  </a:lnTo>
                  <a:lnTo>
                    <a:pt x="97" y="388"/>
                  </a:lnTo>
                  <a:close/>
                  <a:moveTo>
                    <a:pt x="196" y="284"/>
                  </a:moveTo>
                  <a:lnTo>
                    <a:pt x="181" y="300"/>
                  </a:lnTo>
                  <a:lnTo>
                    <a:pt x="169" y="314"/>
                  </a:lnTo>
                  <a:lnTo>
                    <a:pt x="162" y="324"/>
                  </a:lnTo>
                  <a:lnTo>
                    <a:pt x="159" y="328"/>
                  </a:lnTo>
                  <a:lnTo>
                    <a:pt x="163" y="327"/>
                  </a:lnTo>
                  <a:lnTo>
                    <a:pt x="172" y="319"/>
                  </a:lnTo>
                  <a:lnTo>
                    <a:pt x="184" y="306"/>
                  </a:lnTo>
                  <a:lnTo>
                    <a:pt x="200" y="291"/>
                  </a:lnTo>
                  <a:lnTo>
                    <a:pt x="215" y="276"/>
                  </a:lnTo>
                  <a:lnTo>
                    <a:pt x="227" y="261"/>
                  </a:lnTo>
                  <a:lnTo>
                    <a:pt x="234" y="252"/>
                  </a:lnTo>
                  <a:lnTo>
                    <a:pt x="236" y="247"/>
                  </a:lnTo>
                  <a:lnTo>
                    <a:pt x="233" y="249"/>
                  </a:lnTo>
                  <a:lnTo>
                    <a:pt x="223" y="257"/>
                  </a:lnTo>
                  <a:lnTo>
                    <a:pt x="212" y="268"/>
                  </a:lnTo>
                  <a:lnTo>
                    <a:pt x="196" y="284"/>
                  </a:lnTo>
                  <a:close/>
                  <a:moveTo>
                    <a:pt x="305" y="183"/>
                  </a:moveTo>
                  <a:lnTo>
                    <a:pt x="322" y="166"/>
                  </a:lnTo>
                  <a:lnTo>
                    <a:pt x="334" y="153"/>
                  </a:lnTo>
                  <a:lnTo>
                    <a:pt x="342" y="142"/>
                  </a:lnTo>
                  <a:lnTo>
                    <a:pt x="345" y="138"/>
                  </a:lnTo>
                  <a:lnTo>
                    <a:pt x="341" y="140"/>
                  </a:lnTo>
                  <a:lnTo>
                    <a:pt x="331" y="147"/>
                  </a:lnTo>
                  <a:lnTo>
                    <a:pt x="317" y="160"/>
                  </a:lnTo>
                  <a:lnTo>
                    <a:pt x="301" y="176"/>
                  </a:lnTo>
                  <a:lnTo>
                    <a:pt x="285" y="192"/>
                  </a:lnTo>
                  <a:lnTo>
                    <a:pt x="272" y="207"/>
                  </a:lnTo>
                  <a:lnTo>
                    <a:pt x="265" y="217"/>
                  </a:lnTo>
                  <a:lnTo>
                    <a:pt x="263" y="222"/>
                  </a:lnTo>
                  <a:lnTo>
                    <a:pt x="266" y="220"/>
                  </a:lnTo>
                  <a:lnTo>
                    <a:pt x="276" y="211"/>
                  </a:lnTo>
                  <a:lnTo>
                    <a:pt x="290" y="199"/>
                  </a:lnTo>
                  <a:lnTo>
                    <a:pt x="305" y="183"/>
                  </a:lnTo>
                  <a:close/>
                  <a:moveTo>
                    <a:pt x="80" y="435"/>
                  </a:moveTo>
                  <a:lnTo>
                    <a:pt x="94" y="420"/>
                  </a:lnTo>
                  <a:lnTo>
                    <a:pt x="105" y="407"/>
                  </a:lnTo>
                  <a:lnTo>
                    <a:pt x="111" y="398"/>
                  </a:lnTo>
                  <a:lnTo>
                    <a:pt x="113" y="394"/>
                  </a:lnTo>
                  <a:lnTo>
                    <a:pt x="109" y="396"/>
                  </a:lnTo>
                  <a:lnTo>
                    <a:pt x="101" y="403"/>
                  </a:lnTo>
                  <a:lnTo>
                    <a:pt x="89" y="415"/>
                  </a:lnTo>
                  <a:lnTo>
                    <a:pt x="76" y="429"/>
                  </a:lnTo>
                  <a:lnTo>
                    <a:pt x="62" y="443"/>
                  </a:lnTo>
                  <a:lnTo>
                    <a:pt x="52" y="456"/>
                  </a:lnTo>
                  <a:lnTo>
                    <a:pt x="45" y="466"/>
                  </a:lnTo>
                  <a:lnTo>
                    <a:pt x="43" y="469"/>
                  </a:lnTo>
                  <a:lnTo>
                    <a:pt x="46" y="468"/>
                  </a:lnTo>
                  <a:lnTo>
                    <a:pt x="55" y="461"/>
                  </a:lnTo>
                  <a:lnTo>
                    <a:pt x="67" y="449"/>
                  </a:lnTo>
                  <a:lnTo>
                    <a:pt x="80" y="435"/>
                  </a:lnTo>
                  <a:close/>
                  <a:moveTo>
                    <a:pt x="175" y="335"/>
                  </a:moveTo>
                  <a:lnTo>
                    <a:pt x="189" y="319"/>
                  </a:lnTo>
                  <a:lnTo>
                    <a:pt x="201" y="306"/>
                  </a:lnTo>
                  <a:lnTo>
                    <a:pt x="208" y="297"/>
                  </a:lnTo>
                  <a:lnTo>
                    <a:pt x="209" y="292"/>
                  </a:lnTo>
                  <a:lnTo>
                    <a:pt x="206" y="293"/>
                  </a:lnTo>
                  <a:lnTo>
                    <a:pt x="197" y="300"/>
                  </a:lnTo>
                  <a:lnTo>
                    <a:pt x="185" y="312"/>
                  </a:lnTo>
                  <a:lnTo>
                    <a:pt x="170" y="328"/>
                  </a:lnTo>
                  <a:lnTo>
                    <a:pt x="156" y="343"/>
                  </a:lnTo>
                  <a:lnTo>
                    <a:pt x="145" y="356"/>
                  </a:lnTo>
                  <a:lnTo>
                    <a:pt x="138" y="366"/>
                  </a:lnTo>
                  <a:lnTo>
                    <a:pt x="135" y="371"/>
                  </a:lnTo>
                  <a:lnTo>
                    <a:pt x="139" y="368"/>
                  </a:lnTo>
                  <a:lnTo>
                    <a:pt x="147" y="361"/>
                  </a:lnTo>
                  <a:lnTo>
                    <a:pt x="160" y="349"/>
                  </a:lnTo>
                  <a:lnTo>
                    <a:pt x="175" y="335"/>
                  </a:lnTo>
                  <a:close/>
                  <a:moveTo>
                    <a:pt x="234" y="267"/>
                  </a:moveTo>
                  <a:lnTo>
                    <a:pt x="238" y="265"/>
                  </a:lnTo>
                  <a:lnTo>
                    <a:pt x="247" y="258"/>
                  </a:lnTo>
                  <a:lnTo>
                    <a:pt x="260" y="246"/>
                  </a:lnTo>
                  <a:lnTo>
                    <a:pt x="276" y="230"/>
                  </a:lnTo>
                  <a:lnTo>
                    <a:pt x="291" y="214"/>
                  </a:lnTo>
                  <a:lnTo>
                    <a:pt x="303" y="201"/>
                  </a:lnTo>
                  <a:lnTo>
                    <a:pt x="310" y="191"/>
                  </a:lnTo>
                  <a:lnTo>
                    <a:pt x="312" y="186"/>
                  </a:lnTo>
                  <a:lnTo>
                    <a:pt x="309" y="188"/>
                  </a:lnTo>
                  <a:lnTo>
                    <a:pt x="299" y="196"/>
                  </a:lnTo>
                  <a:lnTo>
                    <a:pt x="286" y="208"/>
                  </a:lnTo>
                  <a:lnTo>
                    <a:pt x="271" y="223"/>
                  </a:lnTo>
                  <a:lnTo>
                    <a:pt x="255" y="239"/>
                  </a:lnTo>
                  <a:lnTo>
                    <a:pt x="244" y="253"/>
                  </a:lnTo>
                  <a:lnTo>
                    <a:pt x="236" y="262"/>
                  </a:lnTo>
                  <a:lnTo>
                    <a:pt x="234" y="267"/>
                  </a:lnTo>
                  <a:close/>
                  <a:moveTo>
                    <a:pt x="63" y="472"/>
                  </a:moveTo>
                  <a:lnTo>
                    <a:pt x="76" y="457"/>
                  </a:lnTo>
                  <a:lnTo>
                    <a:pt x="86" y="444"/>
                  </a:lnTo>
                  <a:lnTo>
                    <a:pt x="93" y="436"/>
                  </a:lnTo>
                  <a:lnTo>
                    <a:pt x="94" y="432"/>
                  </a:lnTo>
                  <a:lnTo>
                    <a:pt x="90" y="434"/>
                  </a:lnTo>
                  <a:lnTo>
                    <a:pt x="83" y="441"/>
                  </a:lnTo>
                  <a:lnTo>
                    <a:pt x="71" y="451"/>
                  </a:lnTo>
                  <a:lnTo>
                    <a:pt x="58" y="464"/>
                  </a:lnTo>
                  <a:lnTo>
                    <a:pt x="46" y="479"/>
                  </a:lnTo>
                  <a:lnTo>
                    <a:pt x="36" y="492"/>
                  </a:lnTo>
                  <a:lnTo>
                    <a:pt x="30" y="500"/>
                  </a:lnTo>
                  <a:lnTo>
                    <a:pt x="27" y="505"/>
                  </a:lnTo>
                  <a:lnTo>
                    <a:pt x="31" y="502"/>
                  </a:lnTo>
                  <a:lnTo>
                    <a:pt x="38" y="497"/>
                  </a:lnTo>
                  <a:lnTo>
                    <a:pt x="50" y="486"/>
                  </a:lnTo>
                  <a:lnTo>
                    <a:pt x="63" y="472"/>
                  </a:lnTo>
                  <a:close/>
                  <a:moveTo>
                    <a:pt x="150" y="367"/>
                  </a:moveTo>
                  <a:lnTo>
                    <a:pt x="135" y="382"/>
                  </a:lnTo>
                  <a:lnTo>
                    <a:pt x="125" y="396"/>
                  </a:lnTo>
                  <a:lnTo>
                    <a:pt x="118" y="404"/>
                  </a:lnTo>
                  <a:lnTo>
                    <a:pt x="115" y="409"/>
                  </a:lnTo>
                  <a:lnTo>
                    <a:pt x="120" y="407"/>
                  </a:lnTo>
                  <a:lnTo>
                    <a:pt x="128" y="400"/>
                  </a:lnTo>
                  <a:lnTo>
                    <a:pt x="139" y="388"/>
                  </a:lnTo>
                  <a:lnTo>
                    <a:pt x="153" y="374"/>
                  </a:lnTo>
                  <a:lnTo>
                    <a:pt x="168" y="360"/>
                  </a:lnTo>
                  <a:lnTo>
                    <a:pt x="178" y="347"/>
                  </a:lnTo>
                  <a:lnTo>
                    <a:pt x="185" y="337"/>
                  </a:lnTo>
                  <a:lnTo>
                    <a:pt x="187" y="334"/>
                  </a:lnTo>
                  <a:lnTo>
                    <a:pt x="183" y="335"/>
                  </a:lnTo>
                  <a:lnTo>
                    <a:pt x="175" y="342"/>
                  </a:lnTo>
                  <a:lnTo>
                    <a:pt x="163" y="353"/>
                  </a:lnTo>
                  <a:lnTo>
                    <a:pt x="150" y="367"/>
                  </a:lnTo>
                  <a:close/>
                  <a:moveTo>
                    <a:pt x="285" y="232"/>
                  </a:moveTo>
                  <a:lnTo>
                    <a:pt x="282" y="233"/>
                  </a:lnTo>
                  <a:lnTo>
                    <a:pt x="273" y="240"/>
                  </a:lnTo>
                  <a:lnTo>
                    <a:pt x="260" y="252"/>
                  </a:lnTo>
                  <a:lnTo>
                    <a:pt x="245" y="266"/>
                  </a:lnTo>
                  <a:lnTo>
                    <a:pt x="231" y="281"/>
                  </a:lnTo>
                  <a:lnTo>
                    <a:pt x="220" y="296"/>
                  </a:lnTo>
                  <a:lnTo>
                    <a:pt x="212" y="305"/>
                  </a:lnTo>
                  <a:lnTo>
                    <a:pt x="210" y="310"/>
                  </a:lnTo>
                  <a:lnTo>
                    <a:pt x="214" y="308"/>
                  </a:lnTo>
                  <a:lnTo>
                    <a:pt x="222" y="300"/>
                  </a:lnTo>
                  <a:lnTo>
                    <a:pt x="235" y="289"/>
                  </a:lnTo>
                  <a:lnTo>
                    <a:pt x="250" y="274"/>
                  </a:lnTo>
                  <a:lnTo>
                    <a:pt x="265" y="259"/>
                  </a:lnTo>
                  <a:lnTo>
                    <a:pt x="276" y="246"/>
                  </a:lnTo>
                  <a:lnTo>
                    <a:pt x="284" y="236"/>
                  </a:lnTo>
                  <a:lnTo>
                    <a:pt x="285" y="232"/>
                  </a:lnTo>
                  <a:close/>
                  <a:moveTo>
                    <a:pt x="45" y="498"/>
                  </a:moveTo>
                  <a:lnTo>
                    <a:pt x="33" y="512"/>
                  </a:lnTo>
                  <a:lnTo>
                    <a:pt x="24" y="524"/>
                  </a:lnTo>
                  <a:lnTo>
                    <a:pt x="17" y="532"/>
                  </a:lnTo>
                  <a:lnTo>
                    <a:pt x="15" y="537"/>
                  </a:lnTo>
                  <a:lnTo>
                    <a:pt x="19" y="535"/>
                  </a:lnTo>
                  <a:lnTo>
                    <a:pt x="26" y="529"/>
                  </a:lnTo>
                  <a:lnTo>
                    <a:pt x="37" y="518"/>
                  </a:lnTo>
                  <a:lnTo>
                    <a:pt x="50" y="505"/>
                  </a:lnTo>
                  <a:lnTo>
                    <a:pt x="62" y="491"/>
                  </a:lnTo>
                  <a:lnTo>
                    <a:pt x="71" y="479"/>
                  </a:lnTo>
                  <a:lnTo>
                    <a:pt x="77" y="470"/>
                  </a:lnTo>
                  <a:lnTo>
                    <a:pt x="80" y="467"/>
                  </a:lnTo>
                  <a:lnTo>
                    <a:pt x="76" y="468"/>
                  </a:lnTo>
                  <a:lnTo>
                    <a:pt x="69" y="474"/>
                  </a:lnTo>
                  <a:lnTo>
                    <a:pt x="58" y="485"/>
                  </a:lnTo>
                  <a:lnTo>
                    <a:pt x="45" y="498"/>
                  </a:lnTo>
                  <a:close/>
                  <a:moveTo>
                    <a:pt x="132" y="404"/>
                  </a:moveTo>
                  <a:lnTo>
                    <a:pt x="119" y="419"/>
                  </a:lnTo>
                  <a:lnTo>
                    <a:pt x="108" y="431"/>
                  </a:lnTo>
                  <a:lnTo>
                    <a:pt x="102" y="439"/>
                  </a:lnTo>
                  <a:lnTo>
                    <a:pt x="100" y="444"/>
                  </a:lnTo>
                  <a:lnTo>
                    <a:pt x="103" y="443"/>
                  </a:lnTo>
                  <a:lnTo>
                    <a:pt x="112" y="436"/>
                  </a:lnTo>
                  <a:lnTo>
                    <a:pt x="122" y="425"/>
                  </a:lnTo>
                  <a:lnTo>
                    <a:pt x="137" y="411"/>
                  </a:lnTo>
                  <a:lnTo>
                    <a:pt x="150" y="397"/>
                  </a:lnTo>
                  <a:lnTo>
                    <a:pt x="159" y="385"/>
                  </a:lnTo>
                  <a:lnTo>
                    <a:pt x="166" y="375"/>
                  </a:lnTo>
                  <a:lnTo>
                    <a:pt x="168" y="372"/>
                  </a:lnTo>
                  <a:lnTo>
                    <a:pt x="164" y="373"/>
                  </a:lnTo>
                  <a:lnTo>
                    <a:pt x="157" y="380"/>
                  </a:lnTo>
                  <a:lnTo>
                    <a:pt x="145" y="391"/>
                  </a:lnTo>
                  <a:lnTo>
                    <a:pt x="132" y="404"/>
                  </a:lnTo>
                  <a:close/>
                  <a:moveTo>
                    <a:pt x="225" y="306"/>
                  </a:moveTo>
                  <a:lnTo>
                    <a:pt x="210" y="322"/>
                  </a:lnTo>
                  <a:lnTo>
                    <a:pt x="200" y="335"/>
                  </a:lnTo>
                  <a:lnTo>
                    <a:pt x="192" y="344"/>
                  </a:lnTo>
                  <a:lnTo>
                    <a:pt x="190" y="348"/>
                  </a:lnTo>
                  <a:lnTo>
                    <a:pt x="194" y="347"/>
                  </a:lnTo>
                  <a:lnTo>
                    <a:pt x="202" y="340"/>
                  </a:lnTo>
                  <a:lnTo>
                    <a:pt x="214" y="329"/>
                  </a:lnTo>
                  <a:lnTo>
                    <a:pt x="228" y="315"/>
                  </a:lnTo>
                  <a:lnTo>
                    <a:pt x="242" y="299"/>
                  </a:lnTo>
                  <a:lnTo>
                    <a:pt x="253" y="286"/>
                  </a:lnTo>
                  <a:lnTo>
                    <a:pt x="260" y="278"/>
                  </a:lnTo>
                  <a:lnTo>
                    <a:pt x="263" y="273"/>
                  </a:lnTo>
                  <a:lnTo>
                    <a:pt x="259" y="274"/>
                  </a:lnTo>
                  <a:lnTo>
                    <a:pt x="251" y="281"/>
                  </a:lnTo>
                  <a:lnTo>
                    <a:pt x="239" y="292"/>
                  </a:lnTo>
                  <a:lnTo>
                    <a:pt x="225" y="306"/>
                  </a:lnTo>
                  <a:close/>
                  <a:moveTo>
                    <a:pt x="362" y="171"/>
                  </a:moveTo>
                  <a:lnTo>
                    <a:pt x="359" y="173"/>
                  </a:lnTo>
                  <a:lnTo>
                    <a:pt x="349" y="180"/>
                  </a:lnTo>
                  <a:lnTo>
                    <a:pt x="337" y="191"/>
                  </a:lnTo>
                  <a:lnTo>
                    <a:pt x="322" y="207"/>
                  </a:lnTo>
                  <a:lnTo>
                    <a:pt x="308" y="222"/>
                  </a:lnTo>
                  <a:lnTo>
                    <a:pt x="296" y="235"/>
                  </a:lnTo>
                  <a:lnTo>
                    <a:pt x="288" y="245"/>
                  </a:lnTo>
                  <a:lnTo>
                    <a:pt x="286" y="249"/>
                  </a:lnTo>
                  <a:lnTo>
                    <a:pt x="290" y="248"/>
                  </a:lnTo>
                  <a:lnTo>
                    <a:pt x="298" y="240"/>
                  </a:lnTo>
                  <a:lnTo>
                    <a:pt x="311" y="229"/>
                  </a:lnTo>
                  <a:lnTo>
                    <a:pt x="327" y="214"/>
                  </a:lnTo>
                  <a:lnTo>
                    <a:pt x="341" y="198"/>
                  </a:lnTo>
                  <a:lnTo>
                    <a:pt x="353" y="185"/>
                  </a:lnTo>
                  <a:lnTo>
                    <a:pt x="361" y="176"/>
                  </a:lnTo>
                  <a:lnTo>
                    <a:pt x="362" y="171"/>
                  </a:lnTo>
                  <a:close/>
                  <a:moveTo>
                    <a:pt x="36" y="529"/>
                  </a:moveTo>
                  <a:lnTo>
                    <a:pt x="24" y="542"/>
                  </a:lnTo>
                  <a:lnTo>
                    <a:pt x="14" y="554"/>
                  </a:lnTo>
                  <a:lnTo>
                    <a:pt x="8" y="562"/>
                  </a:lnTo>
                  <a:lnTo>
                    <a:pt x="7" y="565"/>
                  </a:lnTo>
                  <a:lnTo>
                    <a:pt x="11" y="564"/>
                  </a:lnTo>
                  <a:lnTo>
                    <a:pt x="18" y="558"/>
                  </a:lnTo>
                  <a:lnTo>
                    <a:pt x="27" y="548"/>
                  </a:lnTo>
                  <a:lnTo>
                    <a:pt x="40" y="535"/>
                  </a:lnTo>
                  <a:lnTo>
                    <a:pt x="51" y="521"/>
                  </a:lnTo>
                  <a:lnTo>
                    <a:pt x="61" y="511"/>
                  </a:lnTo>
                  <a:lnTo>
                    <a:pt x="67" y="502"/>
                  </a:lnTo>
                  <a:lnTo>
                    <a:pt x="69" y="499"/>
                  </a:lnTo>
                  <a:lnTo>
                    <a:pt x="65" y="500"/>
                  </a:lnTo>
                  <a:lnTo>
                    <a:pt x="58" y="506"/>
                  </a:lnTo>
                  <a:lnTo>
                    <a:pt x="48" y="516"/>
                  </a:lnTo>
                  <a:lnTo>
                    <a:pt x="36" y="529"/>
                  </a:lnTo>
                  <a:close/>
                  <a:moveTo>
                    <a:pt x="119" y="438"/>
                  </a:moveTo>
                  <a:lnTo>
                    <a:pt x="106" y="453"/>
                  </a:lnTo>
                  <a:lnTo>
                    <a:pt x="96" y="464"/>
                  </a:lnTo>
                  <a:lnTo>
                    <a:pt x="90" y="473"/>
                  </a:lnTo>
                  <a:lnTo>
                    <a:pt x="88" y="476"/>
                  </a:lnTo>
                  <a:lnTo>
                    <a:pt x="92" y="475"/>
                  </a:lnTo>
                  <a:lnTo>
                    <a:pt x="100" y="469"/>
                  </a:lnTo>
                  <a:lnTo>
                    <a:pt x="111" y="458"/>
                  </a:lnTo>
                  <a:lnTo>
                    <a:pt x="122" y="445"/>
                  </a:lnTo>
                  <a:lnTo>
                    <a:pt x="135" y="431"/>
                  </a:lnTo>
                  <a:lnTo>
                    <a:pt x="145" y="419"/>
                  </a:lnTo>
                  <a:lnTo>
                    <a:pt x="152" y="411"/>
                  </a:lnTo>
                  <a:lnTo>
                    <a:pt x="153" y="406"/>
                  </a:lnTo>
                  <a:lnTo>
                    <a:pt x="150" y="409"/>
                  </a:lnTo>
                  <a:lnTo>
                    <a:pt x="143" y="415"/>
                  </a:lnTo>
                  <a:lnTo>
                    <a:pt x="132" y="425"/>
                  </a:lnTo>
                  <a:lnTo>
                    <a:pt x="119" y="438"/>
                  </a:lnTo>
                  <a:close/>
                  <a:moveTo>
                    <a:pt x="212" y="352"/>
                  </a:moveTo>
                  <a:lnTo>
                    <a:pt x="225" y="337"/>
                  </a:lnTo>
                  <a:lnTo>
                    <a:pt x="235" y="325"/>
                  </a:lnTo>
                  <a:lnTo>
                    <a:pt x="241" y="316"/>
                  </a:lnTo>
                  <a:lnTo>
                    <a:pt x="244" y="312"/>
                  </a:lnTo>
                  <a:lnTo>
                    <a:pt x="240" y="314"/>
                  </a:lnTo>
                  <a:lnTo>
                    <a:pt x="232" y="319"/>
                  </a:lnTo>
                  <a:lnTo>
                    <a:pt x="220" y="330"/>
                  </a:lnTo>
                  <a:lnTo>
                    <a:pt x="207" y="344"/>
                  </a:lnTo>
                  <a:lnTo>
                    <a:pt x="194" y="359"/>
                  </a:lnTo>
                  <a:lnTo>
                    <a:pt x="183" y="371"/>
                  </a:lnTo>
                  <a:lnTo>
                    <a:pt x="176" y="380"/>
                  </a:lnTo>
                  <a:lnTo>
                    <a:pt x="175" y="385"/>
                  </a:lnTo>
                  <a:lnTo>
                    <a:pt x="178" y="382"/>
                  </a:lnTo>
                  <a:lnTo>
                    <a:pt x="187" y="377"/>
                  </a:lnTo>
                  <a:lnTo>
                    <a:pt x="197" y="366"/>
                  </a:lnTo>
                  <a:lnTo>
                    <a:pt x="212" y="352"/>
                  </a:lnTo>
                  <a:close/>
                  <a:moveTo>
                    <a:pt x="301" y="247"/>
                  </a:moveTo>
                  <a:lnTo>
                    <a:pt x="286" y="262"/>
                  </a:lnTo>
                  <a:lnTo>
                    <a:pt x="276" y="274"/>
                  </a:lnTo>
                  <a:lnTo>
                    <a:pt x="269" y="284"/>
                  </a:lnTo>
                  <a:lnTo>
                    <a:pt x="266" y="289"/>
                  </a:lnTo>
                  <a:lnTo>
                    <a:pt x="270" y="287"/>
                  </a:lnTo>
                  <a:lnTo>
                    <a:pt x="278" y="280"/>
                  </a:lnTo>
                  <a:lnTo>
                    <a:pt x="291" y="270"/>
                  </a:lnTo>
                  <a:lnTo>
                    <a:pt x="305" y="255"/>
                  </a:lnTo>
                  <a:lnTo>
                    <a:pt x="320" y="240"/>
                  </a:lnTo>
                  <a:lnTo>
                    <a:pt x="330" y="227"/>
                  </a:lnTo>
                  <a:lnTo>
                    <a:pt x="337" y="218"/>
                  </a:lnTo>
                  <a:lnTo>
                    <a:pt x="340" y="214"/>
                  </a:lnTo>
                  <a:lnTo>
                    <a:pt x="336" y="215"/>
                  </a:lnTo>
                  <a:lnTo>
                    <a:pt x="327" y="222"/>
                  </a:lnTo>
                  <a:lnTo>
                    <a:pt x="315" y="233"/>
                  </a:lnTo>
                  <a:lnTo>
                    <a:pt x="301" y="247"/>
                  </a:lnTo>
                  <a:close/>
                  <a:moveTo>
                    <a:pt x="2" y="592"/>
                  </a:moveTo>
                  <a:lnTo>
                    <a:pt x="6" y="590"/>
                  </a:lnTo>
                  <a:lnTo>
                    <a:pt x="12" y="584"/>
                  </a:lnTo>
                  <a:lnTo>
                    <a:pt x="23" y="575"/>
                  </a:lnTo>
                  <a:lnTo>
                    <a:pt x="33" y="563"/>
                  </a:lnTo>
                  <a:lnTo>
                    <a:pt x="45" y="550"/>
                  </a:lnTo>
                  <a:lnTo>
                    <a:pt x="53" y="539"/>
                  </a:lnTo>
                  <a:lnTo>
                    <a:pt x="59" y="531"/>
                  </a:lnTo>
                  <a:lnTo>
                    <a:pt x="61" y="527"/>
                  </a:lnTo>
                  <a:lnTo>
                    <a:pt x="58" y="529"/>
                  </a:lnTo>
                  <a:lnTo>
                    <a:pt x="51" y="535"/>
                  </a:lnTo>
                  <a:lnTo>
                    <a:pt x="42" y="544"/>
                  </a:lnTo>
                  <a:lnTo>
                    <a:pt x="30" y="556"/>
                  </a:lnTo>
                  <a:lnTo>
                    <a:pt x="19" y="569"/>
                  </a:lnTo>
                  <a:lnTo>
                    <a:pt x="10" y="580"/>
                  </a:lnTo>
                  <a:lnTo>
                    <a:pt x="4" y="588"/>
                  </a:lnTo>
                  <a:lnTo>
                    <a:pt x="2" y="592"/>
                  </a:lnTo>
                  <a:close/>
                  <a:moveTo>
                    <a:pt x="109" y="469"/>
                  </a:moveTo>
                  <a:lnTo>
                    <a:pt x="97" y="482"/>
                  </a:lnTo>
                  <a:lnTo>
                    <a:pt x="88" y="494"/>
                  </a:lnTo>
                  <a:lnTo>
                    <a:pt x="82" y="502"/>
                  </a:lnTo>
                  <a:lnTo>
                    <a:pt x="80" y="506"/>
                  </a:lnTo>
                  <a:lnTo>
                    <a:pt x="83" y="505"/>
                  </a:lnTo>
                  <a:lnTo>
                    <a:pt x="90" y="499"/>
                  </a:lnTo>
                  <a:lnTo>
                    <a:pt x="101" y="489"/>
                  </a:lnTo>
                  <a:lnTo>
                    <a:pt x="113" y="476"/>
                  </a:lnTo>
                  <a:lnTo>
                    <a:pt x="125" y="463"/>
                  </a:lnTo>
                  <a:lnTo>
                    <a:pt x="134" y="451"/>
                  </a:lnTo>
                  <a:lnTo>
                    <a:pt x="140" y="443"/>
                  </a:lnTo>
                  <a:lnTo>
                    <a:pt x="143" y="439"/>
                  </a:lnTo>
                  <a:lnTo>
                    <a:pt x="139" y="441"/>
                  </a:lnTo>
                  <a:lnTo>
                    <a:pt x="132" y="447"/>
                  </a:lnTo>
                  <a:lnTo>
                    <a:pt x="121" y="456"/>
                  </a:lnTo>
                  <a:lnTo>
                    <a:pt x="109" y="469"/>
                  </a:lnTo>
                  <a:close/>
                  <a:moveTo>
                    <a:pt x="194" y="379"/>
                  </a:moveTo>
                  <a:lnTo>
                    <a:pt x="181" y="393"/>
                  </a:lnTo>
                  <a:lnTo>
                    <a:pt x="171" y="405"/>
                  </a:lnTo>
                  <a:lnTo>
                    <a:pt x="164" y="413"/>
                  </a:lnTo>
                  <a:lnTo>
                    <a:pt x="163" y="417"/>
                  </a:lnTo>
                  <a:lnTo>
                    <a:pt x="166" y="416"/>
                  </a:lnTo>
                  <a:lnTo>
                    <a:pt x="173" y="410"/>
                  </a:lnTo>
                  <a:lnTo>
                    <a:pt x="185" y="399"/>
                  </a:lnTo>
                  <a:lnTo>
                    <a:pt x="198" y="386"/>
                  </a:lnTo>
                  <a:lnTo>
                    <a:pt x="210" y="372"/>
                  </a:lnTo>
                  <a:lnTo>
                    <a:pt x="221" y="360"/>
                  </a:lnTo>
                  <a:lnTo>
                    <a:pt x="227" y="352"/>
                  </a:lnTo>
                  <a:lnTo>
                    <a:pt x="229" y="348"/>
                  </a:lnTo>
                  <a:lnTo>
                    <a:pt x="226" y="349"/>
                  </a:lnTo>
                  <a:lnTo>
                    <a:pt x="217" y="355"/>
                  </a:lnTo>
                  <a:lnTo>
                    <a:pt x="207" y="366"/>
                  </a:lnTo>
                  <a:lnTo>
                    <a:pt x="194" y="379"/>
                  </a:lnTo>
                  <a:close/>
                  <a:moveTo>
                    <a:pt x="288" y="293"/>
                  </a:moveTo>
                  <a:lnTo>
                    <a:pt x="302" y="278"/>
                  </a:lnTo>
                  <a:lnTo>
                    <a:pt x="312" y="266"/>
                  </a:lnTo>
                  <a:lnTo>
                    <a:pt x="318" y="258"/>
                  </a:lnTo>
                  <a:lnTo>
                    <a:pt x="321" y="253"/>
                  </a:lnTo>
                  <a:lnTo>
                    <a:pt x="317" y="254"/>
                  </a:lnTo>
                  <a:lnTo>
                    <a:pt x="309" y="261"/>
                  </a:lnTo>
                  <a:lnTo>
                    <a:pt x="297" y="272"/>
                  </a:lnTo>
                  <a:lnTo>
                    <a:pt x="283" y="285"/>
                  </a:lnTo>
                  <a:lnTo>
                    <a:pt x="270" y="299"/>
                  </a:lnTo>
                  <a:lnTo>
                    <a:pt x="259" y="312"/>
                  </a:lnTo>
                  <a:lnTo>
                    <a:pt x="252" y="321"/>
                  </a:lnTo>
                  <a:lnTo>
                    <a:pt x="251" y="325"/>
                  </a:lnTo>
                  <a:lnTo>
                    <a:pt x="254" y="324"/>
                  </a:lnTo>
                  <a:lnTo>
                    <a:pt x="263" y="317"/>
                  </a:lnTo>
                  <a:lnTo>
                    <a:pt x="274" y="306"/>
                  </a:lnTo>
                  <a:lnTo>
                    <a:pt x="288" y="293"/>
                  </a:lnTo>
                  <a:close/>
                  <a:moveTo>
                    <a:pt x="31" y="588"/>
                  </a:moveTo>
                  <a:lnTo>
                    <a:pt x="42" y="575"/>
                  </a:lnTo>
                  <a:lnTo>
                    <a:pt x="51" y="564"/>
                  </a:lnTo>
                  <a:lnTo>
                    <a:pt x="56" y="557"/>
                  </a:lnTo>
                  <a:lnTo>
                    <a:pt x="57" y="554"/>
                  </a:lnTo>
                  <a:lnTo>
                    <a:pt x="55" y="555"/>
                  </a:lnTo>
                  <a:lnTo>
                    <a:pt x="48" y="559"/>
                  </a:lnTo>
                  <a:lnTo>
                    <a:pt x="38" y="569"/>
                  </a:lnTo>
                  <a:lnTo>
                    <a:pt x="27" y="581"/>
                  </a:lnTo>
                  <a:lnTo>
                    <a:pt x="17" y="594"/>
                  </a:lnTo>
                  <a:lnTo>
                    <a:pt x="8" y="605"/>
                  </a:lnTo>
                  <a:lnTo>
                    <a:pt x="2" y="612"/>
                  </a:lnTo>
                  <a:lnTo>
                    <a:pt x="1" y="615"/>
                  </a:lnTo>
                  <a:lnTo>
                    <a:pt x="4" y="614"/>
                  </a:lnTo>
                  <a:lnTo>
                    <a:pt x="11" y="609"/>
                  </a:lnTo>
                  <a:lnTo>
                    <a:pt x="20" y="600"/>
                  </a:lnTo>
                  <a:lnTo>
                    <a:pt x="31" y="588"/>
                  </a:lnTo>
                  <a:close/>
                  <a:moveTo>
                    <a:pt x="103" y="498"/>
                  </a:moveTo>
                  <a:lnTo>
                    <a:pt x="92" y="511"/>
                  </a:lnTo>
                  <a:lnTo>
                    <a:pt x="83" y="521"/>
                  </a:lnTo>
                  <a:lnTo>
                    <a:pt x="77" y="530"/>
                  </a:lnTo>
                  <a:lnTo>
                    <a:pt x="76" y="533"/>
                  </a:lnTo>
                  <a:lnTo>
                    <a:pt x="78" y="532"/>
                  </a:lnTo>
                  <a:lnTo>
                    <a:pt x="86" y="526"/>
                  </a:lnTo>
                  <a:lnTo>
                    <a:pt x="96" y="517"/>
                  </a:lnTo>
                  <a:lnTo>
                    <a:pt x="107" y="504"/>
                  </a:lnTo>
                  <a:lnTo>
                    <a:pt x="119" y="492"/>
                  </a:lnTo>
                  <a:lnTo>
                    <a:pt x="128" y="480"/>
                  </a:lnTo>
                  <a:lnTo>
                    <a:pt x="134" y="473"/>
                  </a:lnTo>
                  <a:lnTo>
                    <a:pt x="135" y="468"/>
                  </a:lnTo>
                  <a:lnTo>
                    <a:pt x="132" y="469"/>
                  </a:lnTo>
                  <a:lnTo>
                    <a:pt x="125" y="475"/>
                  </a:lnTo>
                  <a:lnTo>
                    <a:pt x="115" y="485"/>
                  </a:lnTo>
                  <a:lnTo>
                    <a:pt x="103" y="498"/>
                  </a:lnTo>
                  <a:close/>
                  <a:moveTo>
                    <a:pt x="184" y="410"/>
                  </a:moveTo>
                  <a:lnTo>
                    <a:pt x="172" y="424"/>
                  </a:lnTo>
                  <a:lnTo>
                    <a:pt x="162" y="435"/>
                  </a:lnTo>
                  <a:lnTo>
                    <a:pt x="156" y="444"/>
                  </a:lnTo>
                  <a:lnTo>
                    <a:pt x="154" y="448"/>
                  </a:lnTo>
                  <a:lnTo>
                    <a:pt x="158" y="447"/>
                  </a:lnTo>
                  <a:lnTo>
                    <a:pt x="165" y="441"/>
                  </a:lnTo>
                  <a:lnTo>
                    <a:pt x="176" y="430"/>
                  </a:lnTo>
                  <a:lnTo>
                    <a:pt x="189" y="418"/>
                  </a:lnTo>
                  <a:lnTo>
                    <a:pt x="201" y="404"/>
                  </a:lnTo>
                  <a:lnTo>
                    <a:pt x="210" y="393"/>
                  </a:lnTo>
                  <a:lnTo>
                    <a:pt x="216" y="385"/>
                  </a:lnTo>
                  <a:lnTo>
                    <a:pt x="217" y="380"/>
                  </a:lnTo>
                  <a:lnTo>
                    <a:pt x="215" y="381"/>
                  </a:lnTo>
                  <a:lnTo>
                    <a:pt x="207" y="387"/>
                  </a:lnTo>
                  <a:lnTo>
                    <a:pt x="196" y="398"/>
                  </a:lnTo>
                  <a:lnTo>
                    <a:pt x="184" y="410"/>
                  </a:lnTo>
                  <a:close/>
                  <a:moveTo>
                    <a:pt x="270" y="321"/>
                  </a:moveTo>
                  <a:lnTo>
                    <a:pt x="257" y="334"/>
                  </a:lnTo>
                  <a:lnTo>
                    <a:pt x="247" y="346"/>
                  </a:lnTo>
                  <a:lnTo>
                    <a:pt x="240" y="355"/>
                  </a:lnTo>
                  <a:lnTo>
                    <a:pt x="239" y="359"/>
                  </a:lnTo>
                  <a:lnTo>
                    <a:pt x="242" y="357"/>
                  </a:lnTo>
                  <a:lnTo>
                    <a:pt x="250" y="352"/>
                  </a:lnTo>
                  <a:lnTo>
                    <a:pt x="261" y="341"/>
                  </a:lnTo>
                  <a:lnTo>
                    <a:pt x="274" y="328"/>
                  </a:lnTo>
                  <a:lnTo>
                    <a:pt x="288" y="314"/>
                  </a:lnTo>
                  <a:lnTo>
                    <a:pt x="297" y="302"/>
                  </a:lnTo>
                  <a:lnTo>
                    <a:pt x="304" y="293"/>
                  </a:lnTo>
                  <a:lnTo>
                    <a:pt x="305" y="289"/>
                  </a:lnTo>
                  <a:lnTo>
                    <a:pt x="302" y="291"/>
                  </a:lnTo>
                  <a:lnTo>
                    <a:pt x="295" y="297"/>
                  </a:lnTo>
                  <a:lnTo>
                    <a:pt x="283" y="306"/>
                  </a:lnTo>
                  <a:lnTo>
                    <a:pt x="270" y="321"/>
                  </a:lnTo>
                  <a:close/>
                  <a:moveTo>
                    <a:pt x="32" y="611"/>
                  </a:moveTo>
                  <a:lnTo>
                    <a:pt x="43" y="597"/>
                  </a:lnTo>
                  <a:lnTo>
                    <a:pt x="51" y="588"/>
                  </a:lnTo>
                  <a:lnTo>
                    <a:pt x="56" y="581"/>
                  </a:lnTo>
                  <a:lnTo>
                    <a:pt x="57" y="576"/>
                  </a:lnTo>
                  <a:lnTo>
                    <a:pt x="55" y="577"/>
                  </a:lnTo>
                  <a:lnTo>
                    <a:pt x="48" y="583"/>
                  </a:lnTo>
                  <a:lnTo>
                    <a:pt x="39" y="592"/>
                  </a:lnTo>
                  <a:lnTo>
                    <a:pt x="29" y="603"/>
                  </a:lnTo>
                  <a:lnTo>
                    <a:pt x="18" y="615"/>
                  </a:lnTo>
                  <a:lnTo>
                    <a:pt x="10" y="626"/>
                  </a:lnTo>
                  <a:lnTo>
                    <a:pt x="5" y="633"/>
                  </a:lnTo>
                  <a:lnTo>
                    <a:pt x="4" y="637"/>
                  </a:lnTo>
                  <a:lnTo>
                    <a:pt x="6" y="636"/>
                  </a:lnTo>
                  <a:lnTo>
                    <a:pt x="13" y="631"/>
                  </a:lnTo>
                  <a:lnTo>
                    <a:pt x="21" y="621"/>
                  </a:lnTo>
                  <a:lnTo>
                    <a:pt x="32" y="611"/>
                  </a:lnTo>
                  <a:close/>
                  <a:moveTo>
                    <a:pt x="132" y="495"/>
                  </a:moveTo>
                  <a:lnTo>
                    <a:pt x="128" y="497"/>
                  </a:lnTo>
                  <a:lnTo>
                    <a:pt x="121" y="502"/>
                  </a:lnTo>
                  <a:lnTo>
                    <a:pt x="112" y="511"/>
                  </a:lnTo>
                  <a:lnTo>
                    <a:pt x="101" y="523"/>
                  </a:lnTo>
                  <a:lnTo>
                    <a:pt x="90" y="536"/>
                  </a:lnTo>
                  <a:lnTo>
                    <a:pt x="81" y="546"/>
                  </a:lnTo>
                  <a:lnTo>
                    <a:pt x="76" y="554"/>
                  </a:lnTo>
                  <a:lnTo>
                    <a:pt x="75" y="557"/>
                  </a:lnTo>
                  <a:lnTo>
                    <a:pt x="77" y="556"/>
                  </a:lnTo>
                  <a:lnTo>
                    <a:pt x="84" y="551"/>
                  </a:lnTo>
                  <a:lnTo>
                    <a:pt x="94" y="542"/>
                  </a:lnTo>
                  <a:lnTo>
                    <a:pt x="105" y="530"/>
                  </a:lnTo>
                  <a:lnTo>
                    <a:pt x="116" y="518"/>
                  </a:lnTo>
                  <a:lnTo>
                    <a:pt x="125" y="507"/>
                  </a:lnTo>
                  <a:lnTo>
                    <a:pt x="131" y="499"/>
                  </a:lnTo>
                  <a:lnTo>
                    <a:pt x="132" y="495"/>
                  </a:lnTo>
                  <a:close/>
                  <a:moveTo>
                    <a:pt x="178" y="439"/>
                  </a:moveTo>
                  <a:lnTo>
                    <a:pt x="166" y="453"/>
                  </a:lnTo>
                  <a:lnTo>
                    <a:pt x="157" y="463"/>
                  </a:lnTo>
                  <a:lnTo>
                    <a:pt x="152" y="472"/>
                  </a:lnTo>
                  <a:lnTo>
                    <a:pt x="150" y="475"/>
                  </a:lnTo>
                  <a:lnTo>
                    <a:pt x="153" y="474"/>
                  </a:lnTo>
                  <a:lnTo>
                    <a:pt x="160" y="468"/>
                  </a:lnTo>
                  <a:lnTo>
                    <a:pt x="171" y="458"/>
                  </a:lnTo>
                  <a:lnTo>
                    <a:pt x="183" y="447"/>
                  </a:lnTo>
                  <a:lnTo>
                    <a:pt x="195" y="434"/>
                  </a:lnTo>
                  <a:lnTo>
                    <a:pt x="203" y="423"/>
                  </a:lnTo>
                  <a:lnTo>
                    <a:pt x="209" y="415"/>
                  </a:lnTo>
                  <a:lnTo>
                    <a:pt x="210" y="411"/>
                  </a:lnTo>
                  <a:lnTo>
                    <a:pt x="208" y="412"/>
                  </a:lnTo>
                  <a:lnTo>
                    <a:pt x="201" y="417"/>
                  </a:lnTo>
                  <a:lnTo>
                    <a:pt x="190" y="426"/>
                  </a:lnTo>
                  <a:lnTo>
                    <a:pt x="178" y="439"/>
                  </a:lnTo>
                  <a:close/>
                  <a:moveTo>
                    <a:pt x="260" y="353"/>
                  </a:moveTo>
                  <a:lnTo>
                    <a:pt x="248" y="366"/>
                  </a:lnTo>
                  <a:lnTo>
                    <a:pt x="239" y="378"/>
                  </a:lnTo>
                  <a:lnTo>
                    <a:pt x="232" y="386"/>
                  </a:lnTo>
                  <a:lnTo>
                    <a:pt x="231" y="390"/>
                  </a:lnTo>
                  <a:lnTo>
                    <a:pt x="234" y="388"/>
                  </a:lnTo>
                  <a:lnTo>
                    <a:pt x="241" y="382"/>
                  </a:lnTo>
                  <a:lnTo>
                    <a:pt x="252" y="373"/>
                  </a:lnTo>
                  <a:lnTo>
                    <a:pt x="265" y="360"/>
                  </a:lnTo>
                  <a:lnTo>
                    <a:pt x="278" y="347"/>
                  </a:lnTo>
                  <a:lnTo>
                    <a:pt x="288" y="335"/>
                  </a:lnTo>
                  <a:lnTo>
                    <a:pt x="293" y="327"/>
                  </a:lnTo>
                  <a:lnTo>
                    <a:pt x="295" y="323"/>
                  </a:lnTo>
                  <a:lnTo>
                    <a:pt x="291" y="324"/>
                  </a:lnTo>
                  <a:lnTo>
                    <a:pt x="284" y="330"/>
                  </a:lnTo>
                  <a:lnTo>
                    <a:pt x="273" y="340"/>
                  </a:lnTo>
                  <a:lnTo>
                    <a:pt x="260" y="353"/>
                  </a:lnTo>
                  <a:close/>
                  <a:moveTo>
                    <a:pt x="348" y="262"/>
                  </a:moveTo>
                  <a:lnTo>
                    <a:pt x="335" y="277"/>
                  </a:lnTo>
                  <a:lnTo>
                    <a:pt x="324" y="289"/>
                  </a:lnTo>
                  <a:lnTo>
                    <a:pt x="317" y="297"/>
                  </a:lnTo>
                  <a:lnTo>
                    <a:pt x="316" y="302"/>
                  </a:lnTo>
                  <a:lnTo>
                    <a:pt x="320" y="300"/>
                  </a:lnTo>
                  <a:lnTo>
                    <a:pt x="328" y="293"/>
                  </a:lnTo>
                  <a:lnTo>
                    <a:pt x="339" y="284"/>
                  </a:lnTo>
                  <a:lnTo>
                    <a:pt x="353" y="271"/>
                  </a:lnTo>
                  <a:lnTo>
                    <a:pt x="366" y="257"/>
                  </a:lnTo>
                  <a:lnTo>
                    <a:pt x="377" y="245"/>
                  </a:lnTo>
                  <a:lnTo>
                    <a:pt x="383" y="236"/>
                  </a:lnTo>
                  <a:lnTo>
                    <a:pt x="385" y="232"/>
                  </a:lnTo>
                  <a:lnTo>
                    <a:pt x="381" y="233"/>
                  </a:lnTo>
                  <a:lnTo>
                    <a:pt x="373" y="239"/>
                  </a:lnTo>
                  <a:lnTo>
                    <a:pt x="361" y="249"/>
                  </a:lnTo>
                  <a:lnTo>
                    <a:pt x="348" y="262"/>
                  </a:lnTo>
                  <a:close/>
                  <a:moveTo>
                    <a:pt x="37" y="630"/>
                  </a:moveTo>
                  <a:lnTo>
                    <a:pt x="46" y="619"/>
                  </a:lnTo>
                  <a:lnTo>
                    <a:pt x="53" y="608"/>
                  </a:lnTo>
                  <a:lnTo>
                    <a:pt x="59" y="601"/>
                  </a:lnTo>
                  <a:lnTo>
                    <a:pt x="61" y="597"/>
                  </a:lnTo>
                  <a:lnTo>
                    <a:pt x="57" y="599"/>
                  </a:lnTo>
                  <a:lnTo>
                    <a:pt x="51" y="603"/>
                  </a:lnTo>
                  <a:lnTo>
                    <a:pt x="43" y="613"/>
                  </a:lnTo>
                  <a:lnTo>
                    <a:pt x="32" y="624"/>
                  </a:lnTo>
                  <a:lnTo>
                    <a:pt x="23" y="634"/>
                  </a:lnTo>
                  <a:lnTo>
                    <a:pt x="14" y="645"/>
                  </a:lnTo>
                  <a:lnTo>
                    <a:pt x="10" y="652"/>
                  </a:lnTo>
                  <a:lnTo>
                    <a:pt x="8" y="656"/>
                  </a:lnTo>
                  <a:lnTo>
                    <a:pt x="12" y="655"/>
                  </a:lnTo>
                  <a:lnTo>
                    <a:pt x="18" y="650"/>
                  </a:lnTo>
                  <a:lnTo>
                    <a:pt x="26" y="641"/>
                  </a:lnTo>
                  <a:lnTo>
                    <a:pt x="37" y="630"/>
                  </a:lnTo>
                  <a:close/>
                  <a:moveTo>
                    <a:pt x="106" y="554"/>
                  </a:moveTo>
                  <a:lnTo>
                    <a:pt x="116" y="540"/>
                  </a:lnTo>
                  <a:lnTo>
                    <a:pt x="125" y="531"/>
                  </a:lnTo>
                  <a:lnTo>
                    <a:pt x="131" y="523"/>
                  </a:lnTo>
                  <a:lnTo>
                    <a:pt x="132" y="519"/>
                  </a:lnTo>
                  <a:lnTo>
                    <a:pt x="128" y="520"/>
                  </a:lnTo>
                  <a:lnTo>
                    <a:pt x="122" y="526"/>
                  </a:lnTo>
                  <a:lnTo>
                    <a:pt x="113" y="535"/>
                  </a:lnTo>
                  <a:lnTo>
                    <a:pt x="102" y="546"/>
                  </a:lnTo>
                  <a:lnTo>
                    <a:pt x="92" y="558"/>
                  </a:lnTo>
                  <a:lnTo>
                    <a:pt x="83" y="568"/>
                  </a:lnTo>
                  <a:lnTo>
                    <a:pt x="78" y="576"/>
                  </a:lnTo>
                  <a:lnTo>
                    <a:pt x="77" y="580"/>
                  </a:lnTo>
                  <a:lnTo>
                    <a:pt x="80" y="578"/>
                  </a:lnTo>
                  <a:lnTo>
                    <a:pt x="87" y="573"/>
                  </a:lnTo>
                  <a:lnTo>
                    <a:pt x="95" y="564"/>
                  </a:lnTo>
                  <a:lnTo>
                    <a:pt x="106" y="554"/>
                  </a:lnTo>
                  <a:close/>
                  <a:moveTo>
                    <a:pt x="208" y="438"/>
                  </a:moveTo>
                  <a:lnTo>
                    <a:pt x="204" y="439"/>
                  </a:lnTo>
                  <a:lnTo>
                    <a:pt x="197" y="444"/>
                  </a:lnTo>
                  <a:lnTo>
                    <a:pt x="188" y="454"/>
                  </a:lnTo>
                  <a:lnTo>
                    <a:pt x="176" y="466"/>
                  </a:lnTo>
                  <a:lnTo>
                    <a:pt x="165" y="477"/>
                  </a:lnTo>
                  <a:lnTo>
                    <a:pt x="156" y="488"/>
                  </a:lnTo>
                  <a:lnTo>
                    <a:pt x="151" y="497"/>
                  </a:lnTo>
                  <a:lnTo>
                    <a:pt x="150" y="500"/>
                  </a:lnTo>
                  <a:lnTo>
                    <a:pt x="152" y="499"/>
                  </a:lnTo>
                  <a:lnTo>
                    <a:pt x="159" y="494"/>
                  </a:lnTo>
                  <a:lnTo>
                    <a:pt x="169" y="485"/>
                  </a:lnTo>
                  <a:lnTo>
                    <a:pt x="181" y="473"/>
                  </a:lnTo>
                  <a:lnTo>
                    <a:pt x="191" y="461"/>
                  </a:lnTo>
                  <a:lnTo>
                    <a:pt x="201" y="450"/>
                  </a:lnTo>
                  <a:lnTo>
                    <a:pt x="206" y="442"/>
                  </a:lnTo>
                  <a:lnTo>
                    <a:pt x="208" y="438"/>
                  </a:lnTo>
                  <a:close/>
                  <a:moveTo>
                    <a:pt x="255" y="382"/>
                  </a:moveTo>
                  <a:lnTo>
                    <a:pt x="244" y="394"/>
                  </a:lnTo>
                  <a:lnTo>
                    <a:pt x="234" y="406"/>
                  </a:lnTo>
                  <a:lnTo>
                    <a:pt x="228" y="415"/>
                  </a:lnTo>
                  <a:lnTo>
                    <a:pt x="227" y="418"/>
                  </a:lnTo>
                  <a:lnTo>
                    <a:pt x="229" y="417"/>
                  </a:lnTo>
                  <a:lnTo>
                    <a:pt x="238" y="411"/>
                  </a:lnTo>
                  <a:lnTo>
                    <a:pt x="247" y="401"/>
                  </a:lnTo>
                  <a:lnTo>
                    <a:pt x="260" y="390"/>
                  </a:lnTo>
                  <a:lnTo>
                    <a:pt x="272" y="377"/>
                  </a:lnTo>
                  <a:lnTo>
                    <a:pt x="280" y="366"/>
                  </a:lnTo>
                  <a:lnTo>
                    <a:pt x="286" y="357"/>
                  </a:lnTo>
                  <a:lnTo>
                    <a:pt x="289" y="354"/>
                  </a:lnTo>
                  <a:lnTo>
                    <a:pt x="285" y="354"/>
                  </a:lnTo>
                  <a:lnTo>
                    <a:pt x="278" y="360"/>
                  </a:lnTo>
                  <a:lnTo>
                    <a:pt x="267" y="369"/>
                  </a:lnTo>
                  <a:lnTo>
                    <a:pt x="255" y="382"/>
                  </a:lnTo>
                  <a:close/>
                  <a:moveTo>
                    <a:pt x="339" y="295"/>
                  </a:moveTo>
                  <a:lnTo>
                    <a:pt x="326" y="309"/>
                  </a:lnTo>
                  <a:lnTo>
                    <a:pt x="316" y="319"/>
                  </a:lnTo>
                  <a:lnTo>
                    <a:pt x="310" y="329"/>
                  </a:lnTo>
                  <a:lnTo>
                    <a:pt x="308" y="333"/>
                  </a:lnTo>
                  <a:lnTo>
                    <a:pt x="311" y="331"/>
                  </a:lnTo>
                  <a:lnTo>
                    <a:pt x="320" y="325"/>
                  </a:lnTo>
                  <a:lnTo>
                    <a:pt x="330" y="316"/>
                  </a:lnTo>
                  <a:lnTo>
                    <a:pt x="343" y="303"/>
                  </a:lnTo>
                  <a:lnTo>
                    <a:pt x="356" y="290"/>
                  </a:lnTo>
                  <a:lnTo>
                    <a:pt x="366" y="278"/>
                  </a:lnTo>
                  <a:lnTo>
                    <a:pt x="372" y="270"/>
                  </a:lnTo>
                  <a:lnTo>
                    <a:pt x="374" y="266"/>
                  </a:lnTo>
                  <a:lnTo>
                    <a:pt x="371" y="267"/>
                  </a:lnTo>
                  <a:lnTo>
                    <a:pt x="362" y="273"/>
                  </a:lnTo>
                  <a:lnTo>
                    <a:pt x="352" y="283"/>
                  </a:lnTo>
                  <a:lnTo>
                    <a:pt x="339" y="295"/>
                  </a:lnTo>
                  <a:close/>
                  <a:moveTo>
                    <a:pt x="44" y="647"/>
                  </a:moveTo>
                  <a:lnTo>
                    <a:pt x="53" y="637"/>
                  </a:lnTo>
                  <a:lnTo>
                    <a:pt x="61" y="627"/>
                  </a:lnTo>
                  <a:lnTo>
                    <a:pt x="65" y="620"/>
                  </a:lnTo>
                  <a:lnTo>
                    <a:pt x="67" y="617"/>
                  </a:lnTo>
                  <a:lnTo>
                    <a:pt x="64" y="618"/>
                  </a:lnTo>
                  <a:lnTo>
                    <a:pt x="58" y="622"/>
                  </a:lnTo>
                  <a:lnTo>
                    <a:pt x="50" y="631"/>
                  </a:lnTo>
                  <a:lnTo>
                    <a:pt x="39" y="640"/>
                  </a:lnTo>
                  <a:lnTo>
                    <a:pt x="30" y="652"/>
                  </a:lnTo>
                  <a:lnTo>
                    <a:pt x="23" y="662"/>
                  </a:lnTo>
                  <a:lnTo>
                    <a:pt x="18" y="669"/>
                  </a:lnTo>
                  <a:lnTo>
                    <a:pt x="17" y="672"/>
                  </a:lnTo>
                  <a:lnTo>
                    <a:pt x="20" y="671"/>
                  </a:lnTo>
                  <a:lnTo>
                    <a:pt x="26" y="666"/>
                  </a:lnTo>
                  <a:lnTo>
                    <a:pt x="34" y="658"/>
                  </a:lnTo>
                  <a:lnTo>
                    <a:pt x="44" y="647"/>
                  </a:lnTo>
                  <a:close/>
                  <a:moveTo>
                    <a:pt x="111" y="574"/>
                  </a:moveTo>
                  <a:lnTo>
                    <a:pt x="121" y="562"/>
                  </a:lnTo>
                  <a:lnTo>
                    <a:pt x="130" y="552"/>
                  </a:lnTo>
                  <a:lnTo>
                    <a:pt x="134" y="545"/>
                  </a:lnTo>
                  <a:lnTo>
                    <a:pt x="135" y="542"/>
                  </a:lnTo>
                  <a:lnTo>
                    <a:pt x="132" y="542"/>
                  </a:lnTo>
                  <a:lnTo>
                    <a:pt x="126" y="548"/>
                  </a:lnTo>
                  <a:lnTo>
                    <a:pt x="116" y="556"/>
                  </a:lnTo>
                  <a:lnTo>
                    <a:pt x="107" y="567"/>
                  </a:lnTo>
                  <a:lnTo>
                    <a:pt x="96" y="578"/>
                  </a:lnTo>
                  <a:lnTo>
                    <a:pt x="89" y="588"/>
                  </a:lnTo>
                  <a:lnTo>
                    <a:pt x="83" y="595"/>
                  </a:lnTo>
                  <a:lnTo>
                    <a:pt x="82" y="599"/>
                  </a:lnTo>
                  <a:lnTo>
                    <a:pt x="86" y="597"/>
                  </a:lnTo>
                  <a:lnTo>
                    <a:pt x="92" y="593"/>
                  </a:lnTo>
                  <a:lnTo>
                    <a:pt x="101" y="584"/>
                  </a:lnTo>
                  <a:lnTo>
                    <a:pt x="111" y="574"/>
                  </a:lnTo>
                  <a:close/>
                  <a:moveTo>
                    <a:pt x="182" y="497"/>
                  </a:moveTo>
                  <a:lnTo>
                    <a:pt x="192" y="485"/>
                  </a:lnTo>
                  <a:lnTo>
                    <a:pt x="201" y="474"/>
                  </a:lnTo>
                  <a:lnTo>
                    <a:pt x="207" y="467"/>
                  </a:lnTo>
                  <a:lnTo>
                    <a:pt x="208" y="463"/>
                  </a:lnTo>
                  <a:lnTo>
                    <a:pt x="204" y="463"/>
                  </a:lnTo>
                  <a:lnTo>
                    <a:pt x="198" y="469"/>
                  </a:lnTo>
                  <a:lnTo>
                    <a:pt x="189" y="477"/>
                  </a:lnTo>
                  <a:lnTo>
                    <a:pt x="177" y="489"/>
                  </a:lnTo>
                  <a:lnTo>
                    <a:pt x="166" y="501"/>
                  </a:lnTo>
                  <a:lnTo>
                    <a:pt x="158" y="512"/>
                  </a:lnTo>
                  <a:lnTo>
                    <a:pt x="153" y="519"/>
                  </a:lnTo>
                  <a:lnTo>
                    <a:pt x="152" y="523"/>
                  </a:lnTo>
                  <a:lnTo>
                    <a:pt x="156" y="521"/>
                  </a:lnTo>
                  <a:lnTo>
                    <a:pt x="162" y="517"/>
                  </a:lnTo>
                  <a:lnTo>
                    <a:pt x="171" y="508"/>
                  </a:lnTo>
                  <a:lnTo>
                    <a:pt x="182" y="497"/>
                  </a:lnTo>
                  <a:close/>
                  <a:moveTo>
                    <a:pt x="285" y="381"/>
                  </a:moveTo>
                  <a:lnTo>
                    <a:pt x="282" y="382"/>
                  </a:lnTo>
                  <a:lnTo>
                    <a:pt x="274" y="388"/>
                  </a:lnTo>
                  <a:lnTo>
                    <a:pt x="265" y="397"/>
                  </a:lnTo>
                  <a:lnTo>
                    <a:pt x="253" y="409"/>
                  </a:lnTo>
                  <a:lnTo>
                    <a:pt x="241" y="422"/>
                  </a:lnTo>
                  <a:lnTo>
                    <a:pt x="233" y="432"/>
                  </a:lnTo>
                  <a:lnTo>
                    <a:pt x="227" y="439"/>
                  </a:lnTo>
                  <a:lnTo>
                    <a:pt x="226" y="444"/>
                  </a:lnTo>
                  <a:lnTo>
                    <a:pt x="229" y="443"/>
                  </a:lnTo>
                  <a:lnTo>
                    <a:pt x="236" y="437"/>
                  </a:lnTo>
                  <a:lnTo>
                    <a:pt x="246" y="429"/>
                  </a:lnTo>
                  <a:lnTo>
                    <a:pt x="258" y="417"/>
                  </a:lnTo>
                  <a:lnTo>
                    <a:pt x="269" y="404"/>
                  </a:lnTo>
                  <a:lnTo>
                    <a:pt x="278" y="393"/>
                  </a:lnTo>
                  <a:lnTo>
                    <a:pt x="284" y="386"/>
                  </a:lnTo>
                  <a:lnTo>
                    <a:pt x="285" y="381"/>
                  </a:lnTo>
                  <a:close/>
                  <a:moveTo>
                    <a:pt x="333" y="325"/>
                  </a:moveTo>
                  <a:lnTo>
                    <a:pt x="321" y="338"/>
                  </a:lnTo>
                  <a:lnTo>
                    <a:pt x="311" y="349"/>
                  </a:lnTo>
                  <a:lnTo>
                    <a:pt x="305" y="357"/>
                  </a:lnTo>
                  <a:lnTo>
                    <a:pt x="304" y="362"/>
                  </a:lnTo>
                  <a:lnTo>
                    <a:pt x="308" y="361"/>
                  </a:lnTo>
                  <a:lnTo>
                    <a:pt x="315" y="355"/>
                  </a:lnTo>
                  <a:lnTo>
                    <a:pt x="326" y="346"/>
                  </a:lnTo>
                  <a:lnTo>
                    <a:pt x="339" y="334"/>
                  </a:lnTo>
                  <a:lnTo>
                    <a:pt x="350" y="321"/>
                  </a:lnTo>
                  <a:lnTo>
                    <a:pt x="360" y="310"/>
                  </a:lnTo>
                  <a:lnTo>
                    <a:pt x="366" y="302"/>
                  </a:lnTo>
                  <a:lnTo>
                    <a:pt x="367" y="297"/>
                  </a:lnTo>
                  <a:lnTo>
                    <a:pt x="364" y="298"/>
                  </a:lnTo>
                  <a:lnTo>
                    <a:pt x="356" y="304"/>
                  </a:lnTo>
                  <a:lnTo>
                    <a:pt x="346" y="314"/>
                  </a:lnTo>
                  <a:lnTo>
                    <a:pt x="333" y="325"/>
                  </a:lnTo>
                  <a:close/>
                  <a:moveTo>
                    <a:pt x="55" y="663"/>
                  </a:moveTo>
                  <a:lnTo>
                    <a:pt x="64" y="652"/>
                  </a:lnTo>
                  <a:lnTo>
                    <a:pt x="70" y="643"/>
                  </a:lnTo>
                  <a:lnTo>
                    <a:pt x="75" y="637"/>
                  </a:lnTo>
                  <a:lnTo>
                    <a:pt x="76" y="633"/>
                  </a:lnTo>
                  <a:lnTo>
                    <a:pt x="74" y="634"/>
                  </a:lnTo>
                  <a:lnTo>
                    <a:pt x="68" y="638"/>
                  </a:lnTo>
                  <a:lnTo>
                    <a:pt x="59" y="646"/>
                  </a:lnTo>
                  <a:lnTo>
                    <a:pt x="50" y="656"/>
                  </a:lnTo>
                  <a:lnTo>
                    <a:pt x="42" y="666"/>
                  </a:lnTo>
                  <a:lnTo>
                    <a:pt x="34" y="676"/>
                  </a:lnTo>
                  <a:lnTo>
                    <a:pt x="30" y="683"/>
                  </a:lnTo>
                  <a:lnTo>
                    <a:pt x="29" y="687"/>
                  </a:lnTo>
                  <a:lnTo>
                    <a:pt x="31" y="685"/>
                  </a:lnTo>
                  <a:lnTo>
                    <a:pt x="37" y="681"/>
                  </a:lnTo>
                  <a:lnTo>
                    <a:pt x="45" y="674"/>
                  </a:lnTo>
                  <a:lnTo>
                    <a:pt x="55" y="663"/>
                  </a:lnTo>
                  <a:close/>
                  <a:moveTo>
                    <a:pt x="119" y="592"/>
                  </a:moveTo>
                  <a:lnTo>
                    <a:pt x="128" y="581"/>
                  </a:lnTo>
                  <a:lnTo>
                    <a:pt x="135" y="571"/>
                  </a:lnTo>
                  <a:lnTo>
                    <a:pt x="140" y="564"/>
                  </a:lnTo>
                  <a:lnTo>
                    <a:pt x="141" y="561"/>
                  </a:lnTo>
                  <a:lnTo>
                    <a:pt x="139" y="562"/>
                  </a:lnTo>
                  <a:lnTo>
                    <a:pt x="133" y="567"/>
                  </a:lnTo>
                  <a:lnTo>
                    <a:pt x="125" y="575"/>
                  </a:lnTo>
                  <a:lnTo>
                    <a:pt x="114" y="584"/>
                  </a:lnTo>
                  <a:lnTo>
                    <a:pt x="105" y="596"/>
                  </a:lnTo>
                  <a:lnTo>
                    <a:pt x="97" y="606"/>
                  </a:lnTo>
                  <a:lnTo>
                    <a:pt x="93" y="613"/>
                  </a:lnTo>
                  <a:lnTo>
                    <a:pt x="92" y="617"/>
                  </a:lnTo>
                  <a:lnTo>
                    <a:pt x="94" y="615"/>
                  </a:lnTo>
                  <a:lnTo>
                    <a:pt x="100" y="611"/>
                  </a:lnTo>
                  <a:lnTo>
                    <a:pt x="109" y="602"/>
                  </a:lnTo>
                  <a:lnTo>
                    <a:pt x="119" y="592"/>
                  </a:lnTo>
                  <a:close/>
                  <a:moveTo>
                    <a:pt x="188" y="518"/>
                  </a:moveTo>
                  <a:lnTo>
                    <a:pt x="197" y="506"/>
                  </a:lnTo>
                  <a:lnTo>
                    <a:pt x="206" y="497"/>
                  </a:lnTo>
                  <a:lnTo>
                    <a:pt x="210" y="489"/>
                  </a:lnTo>
                  <a:lnTo>
                    <a:pt x="212" y="486"/>
                  </a:lnTo>
                  <a:lnTo>
                    <a:pt x="209" y="486"/>
                  </a:lnTo>
                  <a:lnTo>
                    <a:pt x="202" y="492"/>
                  </a:lnTo>
                  <a:lnTo>
                    <a:pt x="194" y="500"/>
                  </a:lnTo>
                  <a:lnTo>
                    <a:pt x="183" y="511"/>
                  </a:lnTo>
                  <a:lnTo>
                    <a:pt x="172" y="523"/>
                  </a:lnTo>
                  <a:lnTo>
                    <a:pt x="164" y="532"/>
                  </a:lnTo>
                  <a:lnTo>
                    <a:pt x="159" y="539"/>
                  </a:lnTo>
                  <a:lnTo>
                    <a:pt x="158" y="543"/>
                  </a:lnTo>
                  <a:lnTo>
                    <a:pt x="162" y="542"/>
                  </a:lnTo>
                  <a:lnTo>
                    <a:pt x="168" y="537"/>
                  </a:lnTo>
                  <a:lnTo>
                    <a:pt x="177" y="529"/>
                  </a:lnTo>
                  <a:lnTo>
                    <a:pt x="188" y="518"/>
                  </a:lnTo>
                  <a:close/>
                  <a:moveTo>
                    <a:pt x="285" y="407"/>
                  </a:moveTo>
                  <a:lnTo>
                    <a:pt x="283" y="409"/>
                  </a:lnTo>
                  <a:lnTo>
                    <a:pt x="276" y="413"/>
                  </a:lnTo>
                  <a:lnTo>
                    <a:pt x="266" y="422"/>
                  </a:lnTo>
                  <a:lnTo>
                    <a:pt x="254" y="434"/>
                  </a:lnTo>
                  <a:lnTo>
                    <a:pt x="244" y="445"/>
                  </a:lnTo>
                  <a:lnTo>
                    <a:pt x="235" y="456"/>
                  </a:lnTo>
                  <a:lnTo>
                    <a:pt x="231" y="463"/>
                  </a:lnTo>
                  <a:lnTo>
                    <a:pt x="229" y="467"/>
                  </a:lnTo>
                  <a:lnTo>
                    <a:pt x="232" y="467"/>
                  </a:lnTo>
                  <a:lnTo>
                    <a:pt x="239" y="461"/>
                  </a:lnTo>
                  <a:lnTo>
                    <a:pt x="248" y="453"/>
                  </a:lnTo>
                  <a:lnTo>
                    <a:pt x="259" y="441"/>
                  </a:lnTo>
                  <a:lnTo>
                    <a:pt x="271" y="429"/>
                  </a:lnTo>
                  <a:lnTo>
                    <a:pt x="279" y="419"/>
                  </a:lnTo>
                  <a:lnTo>
                    <a:pt x="284" y="411"/>
                  </a:lnTo>
                  <a:lnTo>
                    <a:pt x="285" y="407"/>
                  </a:lnTo>
                  <a:close/>
                  <a:moveTo>
                    <a:pt x="365" y="327"/>
                  </a:moveTo>
                  <a:lnTo>
                    <a:pt x="361" y="327"/>
                  </a:lnTo>
                  <a:lnTo>
                    <a:pt x="354" y="333"/>
                  </a:lnTo>
                  <a:lnTo>
                    <a:pt x="343" y="341"/>
                  </a:lnTo>
                  <a:lnTo>
                    <a:pt x="331" y="353"/>
                  </a:lnTo>
                  <a:lnTo>
                    <a:pt x="320" y="366"/>
                  </a:lnTo>
                  <a:lnTo>
                    <a:pt x="311" y="377"/>
                  </a:lnTo>
                  <a:lnTo>
                    <a:pt x="305" y="384"/>
                  </a:lnTo>
                  <a:lnTo>
                    <a:pt x="304" y="388"/>
                  </a:lnTo>
                  <a:lnTo>
                    <a:pt x="308" y="387"/>
                  </a:lnTo>
                  <a:lnTo>
                    <a:pt x="315" y="382"/>
                  </a:lnTo>
                  <a:lnTo>
                    <a:pt x="324" y="373"/>
                  </a:lnTo>
                  <a:lnTo>
                    <a:pt x="336" y="361"/>
                  </a:lnTo>
                  <a:lnTo>
                    <a:pt x="348" y="349"/>
                  </a:lnTo>
                  <a:lnTo>
                    <a:pt x="358" y="338"/>
                  </a:lnTo>
                  <a:lnTo>
                    <a:pt x="362" y="330"/>
                  </a:lnTo>
                  <a:lnTo>
                    <a:pt x="365" y="327"/>
                  </a:lnTo>
                  <a:close/>
                  <a:moveTo>
                    <a:pt x="68" y="676"/>
                  </a:moveTo>
                  <a:lnTo>
                    <a:pt x="77" y="666"/>
                  </a:lnTo>
                  <a:lnTo>
                    <a:pt x="83" y="657"/>
                  </a:lnTo>
                  <a:lnTo>
                    <a:pt x="88" y="651"/>
                  </a:lnTo>
                  <a:lnTo>
                    <a:pt x="89" y="647"/>
                  </a:lnTo>
                  <a:lnTo>
                    <a:pt x="87" y="649"/>
                  </a:lnTo>
                  <a:lnTo>
                    <a:pt x="81" y="652"/>
                  </a:lnTo>
                  <a:lnTo>
                    <a:pt x="73" y="659"/>
                  </a:lnTo>
                  <a:lnTo>
                    <a:pt x="64" y="670"/>
                  </a:lnTo>
                  <a:lnTo>
                    <a:pt x="56" y="679"/>
                  </a:lnTo>
                  <a:lnTo>
                    <a:pt x="49" y="689"/>
                  </a:lnTo>
                  <a:lnTo>
                    <a:pt x="44" y="695"/>
                  </a:lnTo>
                  <a:lnTo>
                    <a:pt x="43" y="698"/>
                  </a:lnTo>
                  <a:lnTo>
                    <a:pt x="46" y="697"/>
                  </a:lnTo>
                  <a:lnTo>
                    <a:pt x="51" y="694"/>
                  </a:lnTo>
                  <a:lnTo>
                    <a:pt x="59" y="685"/>
                  </a:lnTo>
                  <a:lnTo>
                    <a:pt x="68" y="676"/>
                  </a:lnTo>
                  <a:close/>
                  <a:moveTo>
                    <a:pt x="130" y="608"/>
                  </a:moveTo>
                  <a:lnTo>
                    <a:pt x="139" y="597"/>
                  </a:lnTo>
                  <a:lnTo>
                    <a:pt x="146" y="588"/>
                  </a:lnTo>
                  <a:lnTo>
                    <a:pt x="151" y="582"/>
                  </a:lnTo>
                  <a:lnTo>
                    <a:pt x="152" y="578"/>
                  </a:lnTo>
                  <a:lnTo>
                    <a:pt x="150" y="578"/>
                  </a:lnTo>
                  <a:lnTo>
                    <a:pt x="144" y="583"/>
                  </a:lnTo>
                  <a:lnTo>
                    <a:pt x="135" y="592"/>
                  </a:lnTo>
                  <a:lnTo>
                    <a:pt x="126" y="601"/>
                  </a:lnTo>
                  <a:lnTo>
                    <a:pt x="116" y="612"/>
                  </a:lnTo>
                  <a:lnTo>
                    <a:pt x="109" y="621"/>
                  </a:lnTo>
                  <a:lnTo>
                    <a:pt x="105" y="627"/>
                  </a:lnTo>
                  <a:lnTo>
                    <a:pt x="103" y="631"/>
                  </a:lnTo>
                  <a:lnTo>
                    <a:pt x="107" y="631"/>
                  </a:lnTo>
                  <a:lnTo>
                    <a:pt x="112" y="626"/>
                  </a:lnTo>
                  <a:lnTo>
                    <a:pt x="120" y="618"/>
                  </a:lnTo>
                  <a:lnTo>
                    <a:pt x="130" y="608"/>
                  </a:lnTo>
                  <a:close/>
                  <a:moveTo>
                    <a:pt x="196" y="537"/>
                  </a:moveTo>
                  <a:lnTo>
                    <a:pt x="206" y="526"/>
                  </a:lnTo>
                  <a:lnTo>
                    <a:pt x="213" y="517"/>
                  </a:lnTo>
                  <a:lnTo>
                    <a:pt x="217" y="510"/>
                  </a:lnTo>
                  <a:lnTo>
                    <a:pt x="219" y="506"/>
                  </a:lnTo>
                  <a:lnTo>
                    <a:pt x="216" y="506"/>
                  </a:lnTo>
                  <a:lnTo>
                    <a:pt x="210" y="511"/>
                  </a:lnTo>
                  <a:lnTo>
                    <a:pt x="201" y="519"/>
                  </a:lnTo>
                  <a:lnTo>
                    <a:pt x="191" y="530"/>
                  </a:lnTo>
                  <a:lnTo>
                    <a:pt x="181" y="540"/>
                  </a:lnTo>
                  <a:lnTo>
                    <a:pt x="173" y="550"/>
                  </a:lnTo>
                  <a:lnTo>
                    <a:pt x="169" y="557"/>
                  </a:lnTo>
                  <a:lnTo>
                    <a:pt x="168" y="561"/>
                  </a:lnTo>
                  <a:lnTo>
                    <a:pt x="170" y="561"/>
                  </a:lnTo>
                  <a:lnTo>
                    <a:pt x="177" y="556"/>
                  </a:lnTo>
                  <a:lnTo>
                    <a:pt x="185" y="548"/>
                  </a:lnTo>
                  <a:lnTo>
                    <a:pt x="196" y="537"/>
                  </a:lnTo>
                  <a:close/>
                  <a:moveTo>
                    <a:pt x="290" y="431"/>
                  </a:moveTo>
                  <a:lnTo>
                    <a:pt x="286" y="431"/>
                  </a:lnTo>
                  <a:lnTo>
                    <a:pt x="280" y="436"/>
                  </a:lnTo>
                  <a:lnTo>
                    <a:pt x="271" y="444"/>
                  </a:lnTo>
                  <a:lnTo>
                    <a:pt x="260" y="456"/>
                  </a:lnTo>
                  <a:lnTo>
                    <a:pt x="250" y="467"/>
                  </a:lnTo>
                  <a:lnTo>
                    <a:pt x="241" y="477"/>
                  </a:lnTo>
                  <a:lnTo>
                    <a:pt x="236" y="485"/>
                  </a:lnTo>
                  <a:lnTo>
                    <a:pt x="235" y="488"/>
                  </a:lnTo>
                  <a:lnTo>
                    <a:pt x="239" y="487"/>
                  </a:lnTo>
                  <a:lnTo>
                    <a:pt x="245" y="482"/>
                  </a:lnTo>
                  <a:lnTo>
                    <a:pt x="254" y="474"/>
                  </a:lnTo>
                  <a:lnTo>
                    <a:pt x="265" y="463"/>
                  </a:lnTo>
                  <a:lnTo>
                    <a:pt x="276" y="451"/>
                  </a:lnTo>
                  <a:lnTo>
                    <a:pt x="284" y="442"/>
                  </a:lnTo>
                  <a:lnTo>
                    <a:pt x="289" y="435"/>
                  </a:lnTo>
                  <a:lnTo>
                    <a:pt x="290" y="431"/>
                  </a:lnTo>
                  <a:close/>
                  <a:moveTo>
                    <a:pt x="365" y="353"/>
                  </a:moveTo>
                  <a:lnTo>
                    <a:pt x="362" y="353"/>
                  </a:lnTo>
                  <a:lnTo>
                    <a:pt x="355" y="359"/>
                  </a:lnTo>
                  <a:lnTo>
                    <a:pt x="346" y="367"/>
                  </a:lnTo>
                  <a:lnTo>
                    <a:pt x="334" y="379"/>
                  </a:lnTo>
                  <a:lnTo>
                    <a:pt x="323" y="391"/>
                  </a:lnTo>
                  <a:lnTo>
                    <a:pt x="314" y="400"/>
                  </a:lnTo>
                  <a:lnTo>
                    <a:pt x="309" y="409"/>
                  </a:lnTo>
                  <a:lnTo>
                    <a:pt x="308" y="412"/>
                  </a:lnTo>
                  <a:lnTo>
                    <a:pt x="310" y="411"/>
                  </a:lnTo>
                  <a:lnTo>
                    <a:pt x="317" y="406"/>
                  </a:lnTo>
                  <a:lnTo>
                    <a:pt x="327" y="398"/>
                  </a:lnTo>
                  <a:lnTo>
                    <a:pt x="339" y="386"/>
                  </a:lnTo>
                  <a:lnTo>
                    <a:pt x="349" y="374"/>
                  </a:lnTo>
                  <a:lnTo>
                    <a:pt x="359" y="365"/>
                  </a:lnTo>
                  <a:lnTo>
                    <a:pt x="364" y="356"/>
                  </a:lnTo>
                  <a:lnTo>
                    <a:pt x="365" y="353"/>
                  </a:lnTo>
                  <a:close/>
                  <a:moveTo>
                    <a:pt x="29" y="751"/>
                  </a:moveTo>
                  <a:lnTo>
                    <a:pt x="37" y="741"/>
                  </a:lnTo>
                  <a:lnTo>
                    <a:pt x="43" y="733"/>
                  </a:lnTo>
                  <a:lnTo>
                    <a:pt x="46" y="727"/>
                  </a:lnTo>
                  <a:lnTo>
                    <a:pt x="48" y="723"/>
                  </a:lnTo>
                  <a:lnTo>
                    <a:pt x="45" y="725"/>
                  </a:lnTo>
                  <a:lnTo>
                    <a:pt x="40" y="728"/>
                  </a:lnTo>
                  <a:lnTo>
                    <a:pt x="33" y="735"/>
                  </a:lnTo>
                  <a:lnTo>
                    <a:pt x="25" y="744"/>
                  </a:lnTo>
                  <a:lnTo>
                    <a:pt x="17" y="753"/>
                  </a:lnTo>
                  <a:lnTo>
                    <a:pt x="11" y="761"/>
                  </a:lnTo>
                  <a:lnTo>
                    <a:pt x="7" y="767"/>
                  </a:lnTo>
                  <a:lnTo>
                    <a:pt x="6" y="771"/>
                  </a:lnTo>
                  <a:lnTo>
                    <a:pt x="8" y="770"/>
                  </a:lnTo>
                  <a:lnTo>
                    <a:pt x="14" y="766"/>
                  </a:lnTo>
                  <a:lnTo>
                    <a:pt x="21" y="759"/>
                  </a:lnTo>
                  <a:lnTo>
                    <a:pt x="29" y="751"/>
                  </a:lnTo>
                  <a:close/>
                  <a:moveTo>
                    <a:pt x="86" y="688"/>
                  </a:moveTo>
                  <a:lnTo>
                    <a:pt x="94" y="678"/>
                  </a:lnTo>
                  <a:lnTo>
                    <a:pt x="100" y="670"/>
                  </a:lnTo>
                  <a:lnTo>
                    <a:pt x="103" y="663"/>
                  </a:lnTo>
                  <a:lnTo>
                    <a:pt x="105" y="660"/>
                  </a:lnTo>
                  <a:lnTo>
                    <a:pt x="102" y="660"/>
                  </a:lnTo>
                  <a:lnTo>
                    <a:pt x="97" y="665"/>
                  </a:lnTo>
                  <a:lnTo>
                    <a:pt x="89" y="672"/>
                  </a:lnTo>
                  <a:lnTo>
                    <a:pt x="81" y="681"/>
                  </a:lnTo>
                  <a:lnTo>
                    <a:pt x="73" y="691"/>
                  </a:lnTo>
                  <a:lnTo>
                    <a:pt x="67" y="700"/>
                  </a:lnTo>
                  <a:lnTo>
                    <a:pt x="62" y="706"/>
                  </a:lnTo>
                  <a:lnTo>
                    <a:pt x="61" y="709"/>
                  </a:lnTo>
                  <a:lnTo>
                    <a:pt x="63" y="708"/>
                  </a:lnTo>
                  <a:lnTo>
                    <a:pt x="69" y="704"/>
                  </a:lnTo>
                  <a:lnTo>
                    <a:pt x="76" y="697"/>
                  </a:lnTo>
                  <a:lnTo>
                    <a:pt x="86" y="688"/>
                  </a:lnTo>
                  <a:close/>
                  <a:moveTo>
                    <a:pt x="145" y="622"/>
                  </a:moveTo>
                  <a:lnTo>
                    <a:pt x="153" y="612"/>
                  </a:lnTo>
                  <a:lnTo>
                    <a:pt x="160" y="603"/>
                  </a:lnTo>
                  <a:lnTo>
                    <a:pt x="164" y="596"/>
                  </a:lnTo>
                  <a:lnTo>
                    <a:pt x="165" y="593"/>
                  </a:lnTo>
                  <a:lnTo>
                    <a:pt x="163" y="594"/>
                  </a:lnTo>
                  <a:lnTo>
                    <a:pt x="157" y="599"/>
                  </a:lnTo>
                  <a:lnTo>
                    <a:pt x="149" y="606"/>
                  </a:lnTo>
                  <a:lnTo>
                    <a:pt x="140" y="615"/>
                  </a:lnTo>
                  <a:lnTo>
                    <a:pt x="131" y="626"/>
                  </a:lnTo>
                  <a:lnTo>
                    <a:pt x="124" y="634"/>
                  </a:lnTo>
                  <a:lnTo>
                    <a:pt x="120" y="641"/>
                  </a:lnTo>
                  <a:lnTo>
                    <a:pt x="119" y="644"/>
                  </a:lnTo>
                  <a:lnTo>
                    <a:pt x="121" y="644"/>
                  </a:lnTo>
                  <a:lnTo>
                    <a:pt x="127" y="639"/>
                  </a:lnTo>
                  <a:lnTo>
                    <a:pt x="135" y="632"/>
                  </a:lnTo>
                  <a:lnTo>
                    <a:pt x="145" y="622"/>
                  </a:lnTo>
                  <a:close/>
                  <a:moveTo>
                    <a:pt x="207" y="555"/>
                  </a:moveTo>
                  <a:lnTo>
                    <a:pt x="216" y="544"/>
                  </a:lnTo>
                  <a:lnTo>
                    <a:pt x="223" y="535"/>
                  </a:lnTo>
                  <a:lnTo>
                    <a:pt x="228" y="527"/>
                  </a:lnTo>
                  <a:lnTo>
                    <a:pt x="229" y="524"/>
                  </a:lnTo>
                  <a:lnTo>
                    <a:pt x="227" y="525"/>
                  </a:lnTo>
                  <a:lnTo>
                    <a:pt x="221" y="529"/>
                  </a:lnTo>
                  <a:lnTo>
                    <a:pt x="213" y="537"/>
                  </a:lnTo>
                  <a:lnTo>
                    <a:pt x="203" y="546"/>
                  </a:lnTo>
                  <a:lnTo>
                    <a:pt x="194" y="557"/>
                  </a:lnTo>
                  <a:lnTo>
                    <a:pt x="185" y="567"/>
                  </a:lnTo>
                  <a:lnTo>
                    <a:pt x="182" y="574"/>
                  </a:lnTo>
                  <a:lnTo>
                    <a:pt x="181" y="577"/>
                  </a:lnTo>
                  <a:lnTo>
                    <a:pt x="183" y="576"/>
                  </a:lnTo>
                  <a:lnTo>
                    <a:pt x="189" y="571"/>
                  </a:lnTo>
                  <a:lnTo>
                    <a:pt x="197" y="564"/>
                  </a:lnTo>
                  <a:lnTo>
                    <a:pt x="207" y="555"/>
                  </a:lnTo>
                  <a:close/>
                  <a:moveTo>
                    <a:pt x="297" y="451"/>
                  </a:moveTo>
                  <a:lnTo>
                    <a:pt x="295" y="453"/>
                  </a:lnTo>
                  <a:lnTo>
                    <a:pt x="289" y="457"/>
                  </a:lnTo>
                  <a:lnTo>
                    <a:pt x="279" y="466"/>
                  </a:lnTo>
                  <a:lnTo>
                    <a:pt x="269" y="475"/>
                  </a:lnTo>
                  <a:lnTo>
                    <a:pt x="259" y="487"/>
                  </a:lnTo>
                  <a:lnTo>
                    <a:pt x="252" y="497"/>
                  </a:lnTo>
                  <a:lnTo>
                    <a:pt x="246" y="504"/>
                  </a:lnTo>
                  <a:lnTo>
                    <a:pt x="246" y="507"/>
                  </a:lnTo>
                  <a:lnTo>
                    <a:pt x="248" y="506"/>
                  </a:lnTo>
                  <a:lnTo>
                    <a:pt x="254" y="501"/>
                  </a:lnTo>
                  <a:lnTo>
                    <a:pt x="264" y="494"/>
                  </a:lnTo>
                  <a:lnTo>
                    <a:pt x="274" y="483"/>
                  </a:lnTo>
                  <a:lnTo>
                    <a:pt x="284" y="473"/>
                  </a:lnTo>
                  <a:lnTo>
                    <a:pt x="291" y="462"/>
                  </a:lnTo>
                  <a:lnTo>
                    <a:pt x="296" y="455"/>
                  </a:lnTo>
                  <a:lnTo>
                    <a:pt x="297" y="451"/>
                  </a:lnTo>
                  <a:close/>
                  <a:moveTo>
                    <a:pt x="370" y="377"/>
                  </a:moveTo>
                  <a:lnTo>
                    <a:pt x="367" y="378"/>
                  </a:lnTo>
                  <a:lnTo>
                    <a:pt x="360" y="382"/>
                  </a:lnTo>
                  <a:lnTo>
                    <a:pt x="350" y="391"/>
                  </a:lnTo>
                  <a:lnTo>
                    <a:pt x="340" y="401"/>
                  </a:lnTo>
                  <a:lnTo>
                    <a:pt x="329" y="413"/>
                  </a:lnTo>
                  <a:lnTo>
                    <a:pt x="321" y="423"/>
                  </a:lnTo>
                  <a:lnTo>
                    <a:pt x="316" y="430"/>
                  </a:lnTo>
                  <a:lnTo>
                    <a:pt x="315" y="434"/>
                  </a:lnTo>
                  <a:lnTo>
                    <a:pt x="317" y="434"/>
                  </a:lnTo>
                  <a:lnTo>
                    <a:pt x="324" y="429"/>
                  </a:lnTo>
                  <a:lnTo>
                    <a:pt x="334" y="420"/>
                  </a:lnTo>
                  <a:lnTo>
                    <a:pt x="345" y="410"/>
                  </a:lnTo>
                  <a:lnTo>
                    <a:pt x="355" y="398"/>
                  </a:lnTo>
                  <a:lnTo>
                    <a:pt x="364" y="388"/>
                  </a:lnTo>
                  <a:lnTo>
                    <a:pt x="368" y="380"/>
                  </a:lnTo>
                  <a:lnTo>
                    <a:pt x="370" y="377"/>
                  </a:lnTo>
                  <a:close/>
                  <a:moveTo>
                    <a:pt x="51" y="758"/>
                  </a:moveTo>
                  <a:lnTo>
                    <a:pt x="58" y="748"/>
                  </a:lnTo>
                  <a:lnTo>
                    <a:pt x="64" y="740"/>
                  </a:lnTo>
                  <a:lnTo>
                    <a:pt x="68" y="735"/>
                  </a:lnTo>
                  <a:lnTo>
                    <a:pt x="69" y="732"/>
                  </a:lnTo>
                  <a:lnTo>
                    <a:pt x="67" y="733"/>
                  </a:lnTo>
                  <a:lnTo>
                    <a:pt x="62" y="737"/>
                  </a:lnTo>
                  <a:lnTo>
                    <a:pt x="55" y="742"/>
                  </a:lnTo>
                  <a:lnTo>
                    <a:pt x="48" y="751"/>
                  </a:lnTo>
                  <a:lnTo>
                    <a:pt x="39" y="760"/>
                  </a:lnTo>
                  <a:lnTo>
                    <a:pt x="33" y="767"/>
                  </a:lnTo>
                  <a:lnTo>
                    <a:pt x="30" y="773"/>
                  </a:lnTo>
                  <a:lnTo>
                    <a:pt x="30" y="777"/>
                  </a:lnTo>
                  <a:lnTo>
                    <a:pt x="32" y="776"/>
                  </a:lnTo>
                  <a:lnTo>
                    <a:pt x="37" y="772"/>
                  </a:lnTo>
                  <a:lnTo>
                    <a:pt x="43" y="766"/>
                  </a:lnTo>
                  <a:lnTo>
                    <a:pt x="51" y="758"/>
                  </a:lnTo>
                  <a:close/>
                  <a:moveTo>
                    <a:pt x="105" y="697"/>
                  </a:moveTo>
                  <a:lnTo>
                    <a:pt x="113" y="688"/>
                  </a:lnTo>
                  <a:lnTo>
                    <a:pt x="119" y="679"/>
                  </a:lnTo>
                  <a:lnTo>
                    <a:pt x="122" y="674"/>
                  </a:lnTo>
                  <a:lnTo>
                    <a:pt x="124" y="671"/>
                  </a:lnTo>
                  <a:lnTo>
                    <a:pt x="121" y="671"/>
                  </a:lnTo>
                  <a:lnTo>
                    <a:pt x="116" y="675"/>
                  </a:lnTo>
                  <a:lnTo>
                    <a:pt x="109" y="682"/>
                  </a:lnTo>
                  <a:lnTo>
                    <a:pt x="101" y="690"/>
                  </a:lnTo>
                  <a:lnTo>
                    <a:pt x="93" y="700"/>
                  </a:lnTo>
                  <a:lnTo>
                    <a:pt x="87" y="708"/>
                  </a:lnTo>
                  <a:lnTo>
                    <a:pt x="82" y="714"/>
                  </a:lnTo>
                  <a:lnTo>
                    <a:pt x="82" y="718"/>
                  </a:lnTo>
                  <a:lnTo>
                    <a:pt x="84" y="718"/>
                  </a:lnTo>
                  <a:lnTo>
                    <a:pt x="89" y="713"/>
                  </a:lnTo>
                  <a:lnTo>
                    <a:pt x="96" y="707"/>
                  </a:lnTo>
                  <a:lnTo>
                    <a:pt x="105" y="697"/>
                  </a:lnTo>
                  <a:close/>
                  <a:moveTo>
                    <a:pt x="162" y="634"/>
                  </a:moveTo>
                  <a:lnTo>
                    <a:pt x="170" y="625"/>
                  </a:lnTo>
                  <a:lnTo>
                    <a:pt x="177" y="617"/>
                  </a:lnTo>
                  <a:lnTo>
                    <a:pt x="181" y="611"/>
                  </a:lnTo>
                  <a:lnTo>
                    <a:pt x="182" y="607"/>
                  </a:lnTo>
                  <a:lnTo>
                    <a:pt x="179" y="607"/>
                  </a:lnTo>
                  <a:lnTo>
                    <a:pt x="173" y="612"/>
                  </a:lnTo>
                  <a:lnTo>
                    <a:pt x="166" y="619"/>
                  </a:lnTo>
                  <a:lnTo>
                    <a:pt x="157" y="627"/>
                  </a:lnTo>
                  <a:lnTo>
                    <a:pt x="149" y="638"/>
                  </a:lnTo>
                  <a:lnTo>
                    <a:pt x="143" y="646"/>
                  </a:lnTo>
                  <a:lnTo>
                    <a:pt x="138" y="652"/>
                  </a:lnTo>
                  <a:lnTo>
                    <a:pt x="138" y="656"/>
                  </a:lnTo>
                  <a:lnTo>
                    <a:pt x="140" y="655"/>
                  </a:lnTo>
                  <a:lnTo>
                    <a:pt x="145" y="651"/>
                  </a:lnTo>
                  <a:lnTo>
                    <a:pt x="153" y="644"/>
                  </a:lnTo>
                  <a:lnTo>
                    <a:pt x="162" y="634"/>
                  </a:lnTo>
                  <a:close/>
                  <a:moveTo>
                    <a:pt x="222" y="569"/>
                  </a:moveTo>
                  <a:lnTo>
                    <a:pt x="232" y="559"/>
                  </a:lnTo>
                  <a:lnTo>
                    <a:pt x="238" y="550"/>
                  </a:lnTo>
                  <a:lnTo>
                    <a:pt x="242" y="544"/>
                  </a:lnTo>
                  <a:lnTo>
                    <a:pt x="244" y="540"/>
                  </a:lnTo>
                  <a:lnTo>
                    <a:pt x="241" y="540"/>
                  </a:lnTo>
                  <a:lnTo>
                    <a:pt x="235" y="545"/>
                  </a:lnTo>
                  <a:lnTo>
                    <a:pt x="227" y="552"/>
                  </a:lnTo>
                  <a:lnTo>
                    <a:pt x="217" y="562"/>
                  </a:lnTo>
                  <a:lnTo>
                    <a:pt x="208" y="573"/>
                  </a:lnTo>
                  <a:lnTo>
                    <a:pt x="202" y="581"/>
                  </a:lnTo>
                  <a:lnTo>
                    <a:pt x="197" y="588"/>
                  </a:lnTo>
                  <a:lnTo>
                    <a:pt x="196" y="592"/>
                  </a:lnTo>
                  <a:lnTo>
                    <a:pt x="198" y="590"/>
                  </a:lnTo>
                  <a:lnTo>
                    <a:pt x="204" y="587"/>
                  </a:lnTo>
                  <a:lnTo>
                    <a:pt x="213" y="578"/>
                  </a:lnTo>
                  <a:lnTo>
                    <a:pt x="222" y="569"/>
                  </a:lnTo>
                  <a:close/>
                  <a:moveTo>
                    <a:pt x="309" y="470"/>
                  </a:moveTo>
                  <a:lnTo>
                    <a:pt x="305" y="472"/>
                  </a:lnTo>
                  <a:lnTo>
                    <a:pt x="299" y="476"/>
                  </a:lnTo>
                  <a:lnTo>
                    <a:pt x="291" y="483"/>
                  </a:lnTo>
                  <a:lnTo>
                    <a:pt x="282" y="493"/>
                  </a:lnTo>
                  <a:lnTo>
                    <a:pt x="272" y="504"/>
                  </a:lnTo>
                  <a:lnTo>
                    <a:pt x="264" y="513"/>
                  </a:lnTo>
                  <a:lnTo>
                    <a:pt x="260" y="520"/>
                  </a:lnTo>
                  <a:lnTo>
                    <a:pt x="259" y="524"/>
                  </a:lnTo>
                  <a:lnTo>
                    <a:pt x="261" y="523"/>
                  </a:lnTo>
                  <a:lnTo>
                    <a:pt x="267" y="519"/>
                  </a:lnTo>
                  <a:lnTo>
                    <a:pt x="276" y="511"/>
                  </a:lnTo>
                  <a:lnTo>
                    <a:pt x="286" y="501"/>
                  </a:lnTo>
                  <a:lnTo>
                    <a:pt x="296" y="491"/>
                  </a:lnTo>
                  <a:lnTo>
                    <a:pt x="303" y="481"/>
                  </a:lnTo>
                  <a:lnTo>
                    <a:pt x="308" y="474"/>
                  </a:lnTo>
                  <a:lnTo>
                    <a:pt x="309" y="470"/>
                  </a:lnTo>
                  <a:close/>
                  <a:moveTo>
                    <a:pt x="378" y="399"/>
                  </a:moveTo>
                  <a:lnTo>
                    <a:pt x="375" y="399"/>
                  </a:lnTo>
                  <a:lnTo>
                    <a:pt x="368" y="404"/>
                  </a:lnTo>
                  <a:lnTo>
                    <a:pt x="359" y="412"/>
                  </a:lnTo>
                  <a:lnTo>
                    <a:pt x="349" y="422"/>
                  </a:lnTo>
                  <a:lnTo>
                    <a:pt x="339" y="434"/>
                  </a:lnTo>
                  <a:lnTo>
                    <a:pt x="330" y="443"/>
                  </a:lnTo>
                  <a:lnTo>
                    <a:pt x="326" y="450"/>
                  </a:lnTo>
                  <a:lnTo>
                    <a:pt x="324" y="454"/>
                  </a:lnTo>
                  <a:lnTo>
                    <a:pt x="328" y="454"/>
                  </a:lnTo>
                  <a:lnTo>
                    <a:pt x="334" y="449"/>
                  </a:lnTo>
                  <a:lnTo>
                    <a:pt x="343" y="441"/>
                  </a:lnTo>
                  <a:lnTo>
                    <a:pt x="354" y="430"/>
                  </a:lnTo>
                  <a:lnTo>
                    <a:pt x="364" y="419"/>
                  </a:lnTo>
                  <a:lnTo>
                    <a:pt x="372" y="410"/>
                  </a:lnTo>
                  <a:lnTo>
                    <a:pt x="377" y="403"/>
                  </a:lnTo>
                  <a:lnTo>
                    <a:pt x="378" y="399"/>
                  </a:lnTo>
                  <a:close/>
                  <a:moveTo>
                    <a:pt x="27" y="818"/>
                  </a:moveTo>
                  <a:lnTo>
                    <a:pt x="34" y="810"/>
                  </a:lnTo>
                  <a:lnTo>
                    <a:pt x="39" y="803"/>
                  </a:lnTo>
                  <a:lnTo>
                    <a:pt x="43" y="797"/>
                  </a:lnTo>
                  <a:lnTo>
                    <a:pt x="44" y="795"/>
                  </a:lnTo>
                  <a:lnTo>
                    <a:pt x="42" y="795"/>
                  </a:lnTo>
                  <a:lnTo>
                    <a:pt x="37" y="798"/>
                  </a:lnTo>
                  <a:lnTo>
                    <a:pt x="31" y="804"/>
                  </a:lnTo>
                  <a:lnTo>
                    <a:pt x="24" y="813"/>
                  </a:lnTo>
                  <a:lnTo>
                    <a:pt x="17" y="821"/>
                  </a:lnTo>
                  <a:lnTo>
                    <a:pt x="12" y="828"/>
                  </a:lnTo>
                  <a:lnTo>
                    <a:pt x="8" y="833"/>
                  </a:lnTo>
                  <a:lnTo>
                    <a:pt x="7" y="835"/>
                  </a:lnTo>
                  <a:lnTo>
                    <a:pt x="10" y="835"/>
                  </a:lnTo>
                  <a:lnTo>
                    <a:pt x="14" y="832"/>
                  </a:lnTo>
                  <a:lnTo>
                    <a:pt x="20" y="826"/>
                  </a:lnTo>
                  <a:lnTo>
                    <a:pt x="27" y="818"/>
                  </a:lnTo>
                  <a:close/>
                  <a:moveTo>
                    <a:pt x="93" y="739"/>
                  </a:moveTo>
                  <a:lnTo>
                    <a:pt x="90" y="739"/>
                  </a:lnTo>
                  <a:lnTo>
                    <a:pt x="87" y="742"/>
                  </a:lnTo>
                  <a:lnTo>
                    <a:pt x="80" y="748"/>
                  </a:lnTo>
                  <a:lnTo>
                    <a:pt x="73" y="757"/>
                  </a:lnTo>
                  <a:lnTo>
                    <a:pt x="65" y="765"/>
                  </a:lnTo>
                  <a:lnTo>
                    <a:pt x="59" y="773"/>
                  </a:lnTo>
                  <a:lnTo>
                    <a:pt x="56" y="778"/>
                  </a:lnTo>
                  <a:lnTo>
                    <a:pt x="55" y="782"/>
                  </a:lnTo>
                  <a:lnTo>
                    <a:pt x="57" y="780"/>
                  </a:lnTo>
                  <a:lnTo>
                    <a:pt x="62" y="777"/>
                  </a:lnTo>
                  <a:lnTo>
                    <a:pt x="69" y="771"/>
                  </a:lnTo>
                  <a:lnTo>
                    <a:pt x="76" y="763"/>
                  </a:lnTo>
                  <a:lnTo>
                    <a:pt x="83" y="754"/>
                  </a:lnTo>
                  <a:lnTo>
                    <a:pt x="89" y="747"/>
                  </a:lnTo>
                  <a:lnTo>
                    <a:pt x="93" y="741"/>
                  </a:lnTo>
                  <a:lnTo>
                    <a:pt x="93" y="739"/>
                  </a:lnTo>
                  <a:close/>
                  <a:moveTo>
                    <a:pt x="127" y="706"/>
                  </a:moveTo>
                  <a:lnTo>
                    <a:pt x="135" y="696"/>
                  </a:lnTo>
                  <a:lnTo>
                    <a:pt x="141" y="689"/>
                  </a:lnTo>
                  <a:lnTo>
                    <a:pt x="145" y="683"/>
                  </a:lnTo>
                  <a:lnTo>
                    <a:pt x="146" y="679"/>
                  </a:lnTo>
                  <a:lnTo>
                    <a:pt x="144" y="679"/>
                  </a:lnTo>
                  <a:lnTo>
                    <a:pt x="138" y="684"/>
                  </a:lnTo>
                  <a:lnTo>
                    <a:pt x="132" y="690"/>
                  </a:lnTo>
                  <a:lnTo>
                    <a:pt x="124" y="698"/>
                  </a:lnTo>
                  <a:lnTo>
                    <a:pt x="116" y="708"/>
                  </a:lnTo>
                  <a:lnTo>
                    <a:pt x="109" y="715"/>
                  </a:lnTo>
                  <a:lnTo>
                    <a:pt x="106" y="721"/>
                  </a:lnTo>
                  <a:lnTo>
                    <a:pt x="106" y="725"/>
                  </a:lnTo>
                  <a:lnTo>
                    <a:pt x="108" y="723"/>
                  </a:lnTo>
                  <a:lnTo>
                    <a:pt x="113" y="720"/>
                  </a:lnTo>
                  <a:lnTo>
                    <a:pt x="120" y="714"/>
                  </a:lnTo>
                  <a:lnTo>
                    <a:pt x="127" y="706"/>
                  </a:lnTo>
                  <a:close/>
                  <a:moveTo>
                    <a:pt x="182" y="645"/>
                  </a:moveTo>
                  <a:lnTo>
                    <a:pt x="190" y="636"/>
                  </a:lnTo>
                  <a:lnTo>
                    <a:pt x="197" y="627"/>
                  </a:lnTo>
                  <a:lnTo>
                    <a:pt x="201" y="621"/>
                  </a:lnTo>
                  <a:lnTo>
                    <a:pt x="202" y="618"/>
                  </a:lnTo>
                  <a:lnTo>
                    <a:pt x="198" y="619"/>
                  </a:lnTo>
                  <a:lnTo>
                    <a:pt x="194" y="622"/>
                  </a:lnTo>
                  <a:lnTo>
                    <a:pt x="187" y="630"/>
                  </a:lnTo>
                  <a:lnTo>
                    <a:pt x="178" y="638"/>
                  </a:lnTo>
                  <a:lnTo>
                    <a:pt x="170" y="647"/>
                  </a:lnTo>
                  <a:lnTo>
                    <a:pt x="164" y="656"/>
                  </a:lnTo>
                  <a:lnTo>
                    <a:pt x="159" y="662"/>
                  </a:lnTo>
                  <a:lnTo>
                    <a:pt x="159" y="665"/>
                  </a:lnTo>
                  <a:lnTo>
                    <a:pt x="162" y="665"/>
                  </a:lnTo>
                  <a:lnTo>
                    <a:pt x="166" y="660"/>
                  </a:lnTo>
                  <a:lnTo>
                    <a:pt x="173" y="655"/>
                  </a:lnTo>
                  <a:lnTo>
                    <a:pt x="182" y="645"/>
                  </a:lnTo>
                  <a:close/>
                  <a:moveTo>
                    <a:pt x="240" y="582"/>
                  </a:moveTo>
                  <a:lnTo>
                    <a:pt x="248" y="573"/>
                  </a:lnTo>
                  <a:lnTo>
                    <a:pt x="255" y="564"/>
                  </a:lnTo>
                  <a:lnTo>
                    <a:pt x="260" y="558"/>
                  </a:lnTo>
                  <a:lnTo>
                    <a:pt x="260" y="555"/>
                  </a:lnTo>
                  <a:lnTo>
                    <a:pt x="258" y="555"/>
                  </a:lnTo>
                  <a:lnTo>
                    <a:pt x="252" y="559"/>
                  </a:lnTo>
                  <a:lnTo>
                    <a:pt x="245" y="565"/>
                  </a:lnTo>
                  <a:lnTo>
                    <a:pt x="235" y="575"/>
                  </a:lnTo>
                  <a:lnTo>
                    <a:pt x="227" y="584"/>
                  </a:lnTo>
                  <a:lnTo>
                    <a:pt x="220" y="594"/>
                  </a:lnTo>
                  <a:lnTo>
                    <a:pt x="216" y="600"/>
                  </a:lnTo>
                  <a:lnTo>
                    <a:pt x="215" y="603"/>
                  </a:lnTo>
                  <a:lnTo>
                    <a:pt x="217" y="602"/>
                  </a:lnTo>
                  <a:lnTo>
                    <a:pt x="223" y="599"/>
                  </a:lnTo>
                  <a:lnTo>
                    <a:pt x="232" y="592"/>
                  </a:lnTo>
                  <a:lnTo>
                    <a:pt x="240" y="582"/>
                  </a:lnTo>
                  <a:close/>
                  <a:moveTo>
                    <a:pt x="323" y="488"/>
                  </a:moveTo>
                  <a:lnTo>
                    <a:pt x="321" y="488"/>
                  </a:lnTo>
                  <a:lnTo>
                    <a:pt x="315" y="493"/>
                  </a:lnTo>
                  <a:lnTo>
                    <a:pt x="307" y="500"/>
                  </a:lnTo>
                  <a:lnTo>
                    <a:pt x="297" y="510"/>
                  </a:lnTo>
                  <a:lnTo>
                    <a:pt x="288" y="519"/>
                  </a:lnTo>
                  <a:lnTo>
                    <a:pt x="280" y="529"/>
                  </a:lnTo>
                  <a:lnTo>
                    <a:pt x="276" y="536"/>
                  </a:lnTo>
                  <a:lnTo>
                    <a:pt x="276" y="539"/>
                  </a:lnTo>
                  <a:lnTo>
                    <a:pt x="278" y="538"/>
                  </a:lnTo>
                  <a:lnTo>
                    <a:pt x="284" y="535"/>
                  </a:lnTo>
                  <a:lnTo>
                    <a:pt x="292" y="527"/>
                  </a:lnTo>
                  <a:lnTo>
                    <a:pt x="302" y="517"/>
                  </a:lnTo>
                  <a:lnTo>
                    <a:pt x="311" y="507"/>
                  </a:lnTo>
                  <a:lnTo>
                    <a:pt x="318" y="498"/>
                  </a:lnTo>
                  <a:lnTo>
                    <a:pt x="322" y="492"/>
                  </a:lnTo>
                  <a:lnTo>
                    <a:pt x="323" y="488"/>
                  </a:lnTo>
                  <a:close/>
                  <a:moveTo>
                    <a:pt x="57" y="820"/>
                  </a:moveTo>
                  <a:lnTo>
                    <a:pt x="64" y="813"/>
                  </a:lnTo>
                  <a:lnTo>
                    <a:pt x="69" y="805"/>
                  </a:lnTo>
                  <a:lnTo>
                    <a:pt x="71" y="799"/>
                  </a:lnTo>
                  <a:lnTo>
                    <a:pt x="73" y="797"/>
                  </a:lnTo>
                  <a:lnTo>
                    <a:pt x="70" y="797"/>
                  </a:lnTo>
                  <a:lnTo>
                    <a:pt x="67" y="801"/>
                  </a:lnTo>
                  <a:lnTo>
                    <a:pt x="61" y="807"/>
                  </a:lnTo>
                  <a:lnTo>
                    <a:pt x="53" y="814"/>
                  </a:lnTo>
                  <a:lnTo>
                    <a:pt x="46" y="822"/>
                  </a:lnTo>
                  <a:lnTo>
                    <a:pt x="42" y="829"/>
                  </a:lnTo>
                  <a:lnTo>
                    <a:pt x="38" y="834"/>
                  </a:lnTo>
                  <a:lnTo>
                    <a:pt x="38" y="836"/>
                  </a:lnTo>
                  <a:lnTo>
                    <a:pt x="40" y="836"/>
                  </a:lnTo>
                  <a:lnTo>
                    <a:pt x="44" y="833"/>
                  </a:lnTo>
                  <a:lnTo>
                    <a:pt x="50" y="827"/>
                  </a:lnTo>
                  <a:lnTo>
                    <a:pt x="57" y="820"/>
                  </a:lnTo>
                  <a:close/>
                  <a:moveTo>
                    <a:pt x="103" y="767"/>
                  </a:moveTo>
                  <a:lnTo>
                    <a:pt x="111" y="759"/>
                  </a:lnTo>
                  <a:lnTo>
                    <a:pt x="116" y="752"/>
                  </a:lnTo>
                  <a:lnTo>
                    <a:pt x="120" y="746"/>
                  </a:lnTo>
                  <a:lnTo>
                    <a:pt x="120" y="744"/>
                  </a:lnTo>
                  <a:lnTo>
                    <a:pt x="118" y="744"/>
                  </a:lnTo>
                  <a:lnTo>
                    <a:pt x="113" y="747"/>
                  </a:lnTo>
                  <a:lnTo>
                    <a:pt x="107" y="753"/>
                  </a:lnTo>
                  <a:lnTo>
                    <a:pt x="100" y="760"/>
                  </a:lnTo>
                  <a:lnTo>
                    <a:pt x="93" y="769"/>
                  </a:lnTo>
                  <a:lnTo>
                    <a:pt x="88" y="776"/>
                  </a:lnTo>
                  <a:lnTo>
                    <a:pt x="84" y="782"/>
                  </a:lnTo>
                  <a:lnTo>
                    <a:pt x="83" y="784"/>
                  </a:lnTo>
                  <a:lnTo>
                    <a:pt x="86" y="784"/>
                  </a:lnTo>
                  <a:lnTo>
                    <a:pt x="90" y="780"/>
                  </a:lnTo>
                  <a:lnTo>
                    <a:pt x="96" y="775"/>
                  </a:lnTo>
                  <a:lnTo>
                    <a:pt x="103" y="767"/>
                  </a:lnTo>
                  <a:close/>
                  <a:moveTo>
                    <a:pt x="171" y="687"/>
                  </a:moveTo>
                  <a:lnTo>
                    <a:pt x="169" y="688"/>
                  </a:lnTo>
                  <a:lnTo>
                    <a:pt x="164" y="691"/>
                  </a:lnTo>
                  <a:lnTo>
                    <a:pt x="157" y="697"/>
                  </a:lnTo>
                  <a:lnTo>
                    <a:pt x="150" y="706"/>
                  </a:lnTo>
                  <a:lnTo>
                    <a:pt x="141" y="714"/>
                  </a:lnTo>
                  <a:lnTo>
                    <a:pt x="137" y="721"/>
                  </a:lnTo>
                  <a:lnTo>
                    <a:pt x="133" y="727"/>
                  </a:lnTo>
                  <a:lnTo>
                    <a:pt x="132" y="731"/>
                  </a:lnTo>
                  <a:lnTo>
                    <a:pt x="134" y="729"/>
                  </a:lnTo>
                  <a:lnTo>
                    <a:pt x="139" y="726"/>
                  </a:lnTo>
                  <a:lnTo>
                    <a:pt x="146" y="720"/>
                  </a:lnTo>
                  <a:lnTo>
                    <a:pt x="153" y="712"/>
                  </a:lnTo>
                  <a:lnTo>
                    <a:pt x="160" y="703"/>
                  </a:lnTo>
                  <a:lnTo>
                    <a:pt x="166" y="696"/>
                  </a:lnTo>
                  <a:lnTo>
                    <a:pt x="170" y="690"/>
                  </a:lnTo>
                  <a:lnTo>
                    <a:pt x="171" y="687"/>
                  </a:lnTo>
                  <a:close/>
                  <a:moveTo>
                    <a:pt x="206" y="655"/>
                  </a:moveTo>
                  <a:lnTo>
                    <a:pt x="214" y="645"/>
                  </a:lnTo>
                  <a:lnTo>
                    <a:pt x="220" y="637"/>
                  </a:lnTo>
                  <a:lnTo>
                    <a:pt x="223" y="631"/>
                  </a:lnTo>
                  <a:lnTo>
                    <a:pt x="225" y="628"/>
                  </a:lnTo>
                  <a:lnTo>
                    <a:pt x="222" y="628"/>
                  </a:lnTo>
                  <a:lnTo>
                    <a:pt x="216" y="632"/>
                  </a:lnTo>
                  <a:lnTo>
                    <a:pt x="210" y="639"/>
                  </a:lnTo>
                  <a:lnTo>
                    <a:pt x="202" y="647"/>
                  </a:lnTo>
                  <a:lnTo>
                    <a:pt x="194" y="656"/>
                  </a:lnTo>
                  <a:lnTo>
                    <a:pt x="188" y="664"/>
                  </a:lnTo>
                  <a:lnTo>
                    <a:pt x="184" y="670"/>
                  </a:lnTo>
                  <a:lnTo>
                    <a:pt x="183" y="674"/>
                  </a:lnTo>
                  <a:lnTo>
                    <a:pt x="185" y="672"/>
                  </a:lnTo>
                  <a:lnTo>
                    <a:pt x="191" y="669"/>
                  </a:lnTo>
                  <a:lnTo>
                    <a:pt x="197" y="663"/>
                  </a:lnTo>
                  <a:lnTo>
                    <a:pt x="206" y="655"/>
                  </a:lnTo>
                  <a:close/>
                  <a:moveTo>
                    <a:pt x="282" y="567"/>
                  </a:moveTo>
                  <a:lnTo>
                    <a:pt x="278" y="568"/>
                  </a:lnTo>
                  <a:lnTo>
                    <a:pt x="273" y="571"/>
                  </a:lnTo>
                  <a:lnTo>
                    <a:pt x="266" y="578"/>
                  </a:lnTo>
                  <a:lnTo>
                    <a:pt x="257" y="587"/>
                  </a:lnTo>
                  <a:lnTo>
                    <a:pt x="248" y="596"/>
                  </a:lnTo>
                  <a:lnTo>
                    <a:pt x="242" y="605"/>
                  </a:lnTo>
                  <a:lnTo>
                    <a:pt x="239" y="611"/>
                  </a:lnTo>
                  <a:lnTo>
                    <a:pt x="238" y="614"/>
                  </a:lnTo>
                  <a:lnTo>
                    <a:pt x="240" y="613"/>
                  </a:lnTo>
                  <a:lnTo>
                    <a:pt x="246" y="609"/>
                  </a:lnTo>
                  <a:lnTo>
                    <a:pt x="253" y="603"/>
                  </a:lnTo>
                  <a:lnTo>
                    <a:pt x="261" y="594"/>
                  </a:lnTo>
                  <a:lnTo>
                    <a:pt x="270" y="584"/>
                  </a:lnTo>
                  <a:lnTo>
                    <a:pt x="277" y="576"/>
                  </a:lnTo>
                  <a:lnTo>
                    <a:pt x="280" y="570"/>
                  </a:lnTo>
                  <a:lnTo>
                    <a:pt x="282" y="567"/>
                  </a:lnTo>
                  <a:close/>
                  <a:moveTo>
                    <a:pt x="341" y="504"/>
                  </a:moveTo>
                  <a:lnTo>
                    <a:pt x="339" y="504"/>
                  </a:lnTo>
                  <a:lnTo>
                    <a:pt x="333" y="507"/>
                  </a:lnTo>
                  <a:lnTo>
                    <a:pt x="324" y="514"/>
                  </a:lnTo>
                  <a:lnTo>
                    <a:pt x="316" y="524"/>
                  </a:lnTo>
                  <a:lnTo>
                    <a:pt x="307" y="533"/>
                  </a:lnTo>
                  <a:lnTo>
                    <a:pt x="301" y="542"/>
                  </a:lnTo>
                  <a:lnTo>
                    <a:pt x="296" y="549"/>
                  </a:lnTo>
                  <a:lnTo>
                    <a:pt x="295" y="552"/>
                  </a:lnTo>
                  <a:lnTo>
                    <a:pt x="298" y="551"/>
                  </a:lnTo>
                  <a:lnTo>
                    <a:pt x="303" y="548"/>
                  </a:lnTo>
                  <a:lnTo>
                    <a:pt x="311" y="540"/>
                  </a:lnTo>
                  <a:lnTo>
                    <a:pt x="321" y="531"/>
                  </a:lnTo>
                  <a:lnTo>
                    <a:pt x="329" y="521"/>
                  </a:lnTo>
                  <a:lnTo>
                    <a:pt x="336" y="513"/>
                  </a:lnTo>
                  <a:lnTo>
                    <a:pt x="340" y="507"/>
                  </a:lnTo>
                  <a:lnTo>
                    <a:pt x="341" y="504"/>
                  </a:lnTo>
                  <a:close/>
                  <a:moveTo>
                    <a:pt x="44" y="862"/>
                  </a:moveTo>
                  <a:lnTo>
                    <a:pt x="37" y="871"/>
                  </a:lnTo>
                  <a:lnTo>
                    <a:pt x="33" y="877"/>
                  </a:lnTo>
                  <a:lnTo>
                    <a:pt x="30" y="881"/>
                  </a:lnTo>
                  <a:lnTo>
                    <a:pt x="30" y="884"/>
                  </a:lnTo>
                  <a:lnTo>
                    <a:pt x="31" y="884"/>
                  </a:lnTo>
                  <a:lnTo>
                    <a:pt x="36" y="880"/>
                  </a:lnTo>
                  <a:lnTo>
                    <a:pt x="40" y="876"/>
                  </a:lnTo>
                  <a:lnTo>
                    <a:pt x="48" y="868"/>
                  </a:lnTo>
                  <a:lnTo>
                    <a:pt x="53" y="861"/>
                  </a:lnTo>
                  <a:lnTo>
                    <a:pt x="57" y="855"/>
                  </a:lnTo>
                  <a:lnTo>
                    <a:pt x="61" y="851"/>
                  </a:lnTo>
                  <a:lnTo>
                    <a:pt x="61" y="848"/>
                  </a:lnTo>
                  <a:lnTo>
                    <a:pt x="59" y="848"/>
                  </a:lnTo>
                  <a:lnTo>
                    <a:pt x="55" y="851"/>
                  </a:lnTo>
                  <a:lnTo>
                    <a:pt x="50" y="857"/>
                  </a:lnTo>
                  <a:lnTo>
                    <a:pt x="44" y="862"/>
                  </a:lnTo>
                  <a:close/>
                  <a:moveTo>
                    <a:pt x="86" y="814"/>
                  </a:moveTo>
                  <a:lnTo>
                    <a:pt x="80" y="822"/>
                  </a:lnTo>
                  <a:lnTo>
                    <a:pt x="75" y="829"/>
                  </a:lnTo>
                  <a:lnTo>
                    <a:pt x="71" y="834"/>
                  </a:lnTo>
                  <a:lnTo>
                    <a:pt x="71" y="836"/>
                  </a:lnTo>
                  <a:lnTo>
                    <a:pt x="73" y="836"/>
                  </a:lnTo>
                  <a:lnTo>
                    <a:pt x="77" y="833"/>
                  </a:lnTo>
                  <a:lnTo>
                    <a:pt x="83" y="828"/>
                  </a:lnTo>
                  <a:lnTo>
                    <a:pt x="89" y="821"/>
                  </a:lnTo>
                  <a:lnTo>
                    <a:pt x="96" y="813"/>
                  </a:lnTo>
                  <a:lnTo>
                    <a:pt x="101" y="807"/>
                  </a:lnTo>
                  <a:lnTo>
                    <a:pt x="103" y="801"/>
                  </a:lnTo>
                  <a:lnTo>
                    <a:pt x="105" y="798"/>
                  </a:lnTo>
                  <a:lnTo>
                    <a:pt x="102" y="798"/>
                  </a:lnTo>
                  <a:lnTo>
                    <a:pt x="97" y="802"/>
                  </a:lnTo>
                  <a:lnTo>
                    <a:pt x="93" y="807"/>
                  </a:lnTo>
                  <a:lnTo>
                    <a:pt x="86" y="814"/>
                  </a:lnTo>
                  <a:close/>
                  <a:moveTo>
                    <a:pt x="134" y="770"/>
                  </a:moveTo>
                  <a:lnTo>
                    <a:pt x="141" y="761"/>
                  </a:lnTo>
                  <a:lnTo>
                    <a:pt x="146" y="754"/>
                  </a:lnTo>
                  <a:lnTo>
                    <a:pt x="150" y="750"/>
                  </a:lnTo>
                  <a:lnTo>
                    <a:pt x="150" y="747"/>
                  </a:lnTo>
                  <a:lnTo>
                    <a:pt x="149" y="747"/>
                  </a:lnTo>
                  <a:lnTo>
                    <a:pt x="144" y="751"/>
                  </a:lnTo>
                  <a:lnTo>
                    <a:pt x="138" y="756"/>
                  </a:lnTo>
                  <a:lnTo>
                    <a:pt x="131" y="764"/>
                  </a:lnTo>
                  <a:lnTo>
                    <a:pt x="124" y="771"/>
                  </a:lnTo>
                  <a:lnTo>
                    <a:pt x="119" y="778"/>
                  </a:lnTo>
                  <a:lnTo>
                    <a:pt x="115" y="784"/>
                  </a:lnTo>
                  <a:lnTo>
                    <a:pt x="115" y="786"/>
                  </a:lnTo>
                  <a:lnTo>
                    <a:pt x="118" y="786"/>
                  </a:lnTo>
                  <a:lnTo>
                    <a:pt x="121" y="783"/>
                  </a:lnTo>
                  <a:lnTo>
                    <a:pt x="127" y="777"/>
                  </a:lnTo>
                  <a:lnTo>
                    <a:pt x="134" y="770"/>
                  </a:lnTo>
                  <a:close/>
                  <a:moveTo>
                    <a:pt x="182" y="716"/>
                  </a:moveTo>
                  <a:lnTo>
                    <a:pt x="189" y="708"/>
                  </a:lnTo>
                  <a:lnTo>
                    <a:pt x="195" y="701"/>
                  </a:lnTo>
                  <a:lnTo>
                    <a:pt x="198" y="696"/>
                  </a:lnTo>
                  <a:lnTo>
                    <a:pt x="198" y="693"/>
                  </a:lnTo>
                  <a:lnTo>
                    <a:pt x="196" y="694"/>
                  </a:lnTo>
                  <a:lnTo>
                    <a:pt x="191" y="696"/>
                  </a:lnTo>
                  <a:lnTo>
                    <a:pt x="185" y="702"/>
                  </a:lnTo>
                  <a:lnTo>
                    <a:pt x="178" y="710"/>
                  </a:lnTo>
                  <a:lnTo>
                    <a:pt x="171" y="719"/>
                  </a:lnTo>
                  <a:lnTo>
                    <a:pt x="165" y="726"/>
                  </a:lnTo>
                  <a:lnTo>
                    <a:pt x="163" y="731"/>
                  </a:lnTo>
                  <a:lnTo>
                    <a:pt x="162" y="734"/>
                  </a:lnTo>
                  <a:lnTo>
                    <a:pt x="164" y="734"/>
                  </a:lnTo>
                  <a:lnTo>
                    <a:pt x="169" y="731"/>
                  </a:lnTo>
                  <a:lnTo>
                    <a:pt x="175" y="725"/>
                  </a:lnTo>
                  <a:lnTo>
                    <a:pt x="182" y="716"/>
                  </a:lnTo>
                  <a:close/>
                  <a:moveTo>
                    <a:pt x="250" y="637"/>
                  </a:moveTo>
                  <a:lnTo>
                    <a:pt x="248" y="637"/>
                  </a:lnTo>
                  <a:lnTo>
                    <a:pt x="242" y="640"/>
                  </a:lnTo>
                  <a:lnTo>
                    <a:pt x="236" y="646"/>
                  </a:lnTo>
                  <a:lnTo>
                    <a:pt x="228" y="655"/>
                  </a:lnTo>
                  <a:lnTo>
                    <a:pt x="221" y="663"/>
                  </a:lnTo>
                  <a:lnTo>
                    <a:pt x="215" y="671"/>
                  </a:lnTo>
                  <a:lnTo>
                    <a:pt x="212" y="677"/>
                  </a:lnTo>
                  <a:lnTo>
                    <a:pt x="210" y="679"/>
                  </a:lnTo>
                  <a:lnTo>
                    <a:pt x="213" y="679"/>
                  </a:lnTo>
                  <a:lnTo>
                    <a:pt x="217" y="676"/>
                  </a:lnTo>
                  <a:lnTo>
                    <a:pt x="225" y="670"/>
                  </a:lnTo>
                  <a:lnTo>
                    <a:pt x="233" y="662"/>
                  </a:lnTo>
                  <a:lnTo>
                    <a:pt x="240" y="653"/>
                  </a:lnTo>
                  <a:lnTo>
                    <a:pt x="246" y="645"/>
                  </a:lnTo>
                  <a:lnTo>
                    <a:pt x="250" y="640"/>
                  </a:lnTo>
                  <a:lnTo>
                    <a:pt x="250" y="637"/>
                  </a:lnTo>
                  <a:close/>
                  <a:moveTo>
                    <a:pt x="304" y="578"/>
                  </a:moveTo>
                  <a:lnTo>
                    <a:pt x="302" y="578"/>
                  </a:lnTo>
                  <a:lnTo>
                    <a:pt x="297" y="582"/>
                  </a:lnTo>
                  <a:lnTo>
                    <a:pt x="290" y="588"/>
                  </a:lnTo>
                  <a:lnTo>
                    <a:pt x="282" y="596"/>
                  </a:lnTo>
                  <a:lnTo>
                    <a:pt x="273" y="606"/>
                  </a:lnTo>
                  <a:lnTo>
                    <a:pt x="267" y="614"/>
                  </a:lnTo>
                  <a:lnTo>
                    <a:pt x="264" y="620"/>
                  </a:lnTo>
                  <a:lnTo>
                    <a:pt x="263" y="622"/>
                  </a:lnTo>
                  <a:lnTo>
                    <a:pt x="265" y="622"/>
                  </a:lnTo>
                  <a:lnTo>
                    <a:pt x="271" y="619"/>
                  </a:lnTo>
                  <a:lnTo>
                    <a:pt x="278" y="613"/>
                  </a:lnTo>
                  <a:lnTo>
                    <a:pt x="286" y="603"/>
                  </a:lnTo>
                  <a:lnTo>
                    <a:pt x="293" y="595"/>
                  </a:lnTo>
                  <a:lnTo>
                    <a:pt x="301" y="587"/>
                  </a:lnTo>
                  <a:lnTo>
                    <a:pt x="304" y="581"/>
                  </a:lnTo>
                  <a:lnTo>
                    <a:pt x="304" y="578"/>
                  </a:lnTo>
                  <a:close/>
                  <a:moveTo>
                    <a:pt x="362" y="517"/>
                  </a:moveTo>
                  <a:lnTo>
                    <a:pt x="360" y="517"/>
                  </a:lnTo>
                  <a:lnTo>
                    <a:pt x="354" y="521"/>
                  </a:lnTo>
                  <a:lnTo>
                    <a:pt x="347" y="527"/>
                  </a:lnTo>
                  <a:lnTo>
                    <a:pt x="337" y="537"/>
                  </a:lnTo>
                  <a:lnTo>
                    <a:pt x="329" y="545"/>
                  </a:lnTo>
                  <a:lnTo>
                    <a:pt x="323" y="554"/>
                  </a:lnTo>
                  <a:lnTo>
                    <a:pt x="318" y="561"/>
                  </a:lnTo>
                  <a:lnTo>
                    <a:pt x="318" y="564"/>
                  </a:lnTo>
                  <a:lnTo>
                    <a:pt x="321" y="563"/>
                  </a:lnTo>
                  <a:lnTo>
                    <a:pt x="327" y="559"/>
                  </a:lnTo>
                  <a:lnTo>
                    <a:pt x="334" y="552"/>
                  </a:lnTo>
                  <a:lnTo>
                    <a:pt x="342" y="544"/>
                  </a:lnTo>
                  <a:lnTo>
                    <a:pt x="350" y="535"/>
                  </a:lnTo>
                  <a:lnTo>
                    <a:pt x="358" y="526"/>
                  </a:lnTo>
                  <a:lnTo>
                    <a:pt x="361" y="520"/>
                  </a:lnTo>
                  <a:lnTo>
                    <a:pt x="362" y="517"/>
                  </a:lnTo>
                  <a:close/>
                  <a:moveTo>
                    <a:pt x="42" y="905"/>
                  </a:moveTo>
                  <a:lnTo>
                    <a:pt x="36" y="911"/>
                  </a:lnTo>
                  <a:lnTo>
                    <a:pt x="32" y="917"/>
                  </a:lnTo>
                  <a:lnTo>
                    <a:pt x="30" y="922"/>
                  </a:lnTo>
                  <a:lnTo>
                    <a:pt x="30" y="924"/>
                  </a:lnTo>
                  <a:lnTo>
                    <a:pt x="31" y="924"/>
                  </a:lnTo>
                  <a:lnTo>
                    <a:pt x="34" y="922"/>
                  </a:lnTo>
                  <a:lnTo>
                    <a:pt x="39" y="917"/>
                  </a:lnTo>
                  <a:lnTo>
                    <a:pt x="45" y="910"/>
                  </a:lnTo>
                  <a:lnTo>
                    <a:pt x="50" y="904"/>
                  </a:lnTo>
                  <a:lnTo>
                    <a:pt x="55" y="898"/>
                  </a:lnTo>
                  <a:lnTo>
                    <a:pt x="57" y="893"/>
                  </a:lnTo>
                  <a:lnTo>
                    <a:pt x="57" y="891"/>
                  </a:lnTo>
                  <a:lnTo>
                    <a:pt x="56" y="891"/>
                  </a:lnTo>
                  <a:lnTo>
                    <a:pt x="52" y="895"/>
                  </a:lnTo>
                  <a:lnTo>
                    <a:pt x="48" y="899"/>
                  </a:lnTo>
                  <a:lnTo>
                    <a:pt x="42" y="905"/>
                  </a:lnTo>
                  <a:close/>
                  <a:moveTo>
                    <a:pt x="84" y="866"/>
                  </a:moveTo>
                  <a:lnTo>
                    <a:pt x="89" y="859"/>
                  </a:lnTo>
                  <a:lnTo>
                    <a:pt x="94" y="853"/>
                  </a:lnTo>
                  <a:lnTo>
                    <a:pt x="96" y="848"/>
                  </a:lnTo>
                  <a:lnTo>
                    <a:pt x="97" y="846"/>
                  </a:lnTo>
                  <a:lnTo>
                    <a:pt x="95" y="846"/>
                  </a:lnTo>
                  <a:lnTo>
                    <a:pt x="92" y="849"/>
                  </a:lnTo>
                  <a:lnTo>
                    <a:pt x="87" y="854"/>
                  </a:lnTo>
                  <a:lnTo>
                    <a:pt x="81" y="860"/>
                  </a:lnTo>
                  <a:lnTo>
                    <a:pt x="75" y="867"/>
                  </a:lnTo>
                  <a:lnTo>
                    <a:pt x="70" y="873"/>
                  </a:lnTo>
                  <a:lnTo>
                    <a:pt x="68" y="878"/>
                  </a:lnTo>
                  <a:lnTo>
                    <a:pt x="67" y="880"/>
                  </a:lnTo>
                  <a:lnTo>
                    <a:pt x="69" y="880"/>
                  </a:lnTo>
                  <a:lnTo>
                    <a:pt x="73" y="878"/>
                  </a:lnTo>
                  <a:lnTo>
                    <a:pt x="77" y="873"/>
                  </a:lnTo>
                  <a:lnTo>
                    <a:pt x="84" y="866"/>
                  </a:lnTo>
                  <a:close/>
                  <a:moveTo>
                    <a:pt x="121" y="814"/>
                  </a:moveTo>
                  <a:lnTo>
                    <a:pt x="115" y="821"/>
                  </a:lnTo>
                  <a:lnTo>
                    <a:pt x="111" y="828"/>
                  </a:lnTo>
                  <a:lnTo>
                    <a:pt x="107" y="833"/>
                  </a:lnTo>
                  <a:lnTo>
                    <a:pt x="107" y="835"/>
                  </a:lnTo>
                  <a:lnTo>
                    <a:pt x="109" y="835"/>
                  </a:lnTo>
                  <a:lnTo>
                    <a:pt x="113" y="832"/>
                  </a:lnTo>
                  <a:lnTo>
                    <a:pt x="119" y="827"/>
                  </a:lnTo>
                  <a:lnTo>
                    <a:pt x="125" y="820"/>
                  </a:lnTo>
                  <a:lnTo>
                    <a:pt x="131" y="813"/>
                  </a:lnTo>
                  <a:lnTo>
                    <a:pt x="135" y="807"/>
                  </a:lnTo>
                  <a:lnTo>
                    <a:pt x="138" y="801"/>
                  </a:lnTo>
                  <a:lnTo>
                    <a:pt x="139" y="798"/>
                  </a:lnTo>
                  <a:lnTo>
                    <a:pt x="137" y="798"/>
                  </a:lnTo>
                  <a:lnTo>
                    <a:pt x="133" y="802"/>
                  </a:lnTo>
                  <a:lnTo>
                    <a:pt x="127" y="807"/>
                  </a:lnTo>
                  <a:lnTo>
                    <a:pt x="121" y="814"/>
                  </a:lnTo>
                  <a:close/>
                  <a:moveTo>
                    <a:pt x="164" y="765"/>
                  </a:moveTo>
                  <a:lnTo>
                    <a:pt x="158" y="772"/>
                  </a:lnTo>
                  <a:lnTo>
                    <a:pt x="152" y="779"/>
                  </a:lnTo>
                  <a:lnTo>
                    <a:pt x="150" y="784"/>
                  </a:lnTo>
                  <a:lnTo>
                    <a:pt x="149" y="788"/>
                  </a:lnTo>
                  <a:lnTo>
                    <a:pt x="151" y="786"/>
                  </a:lnTo>
                  <a:lnTo>
                    <a:pt x="156" y="784"/>
                  </a:lnTo>
                  <a:lnTo>
                    <a:pt x="162" y="778"/>
                  </a:lnTo>
                  <a:lnTo>
                    <a:pt x="168" y="771"/>
                  </a:lnTo>
                  <a:lnTo>
                    <a:pt x="175" y="764"/>
                  </a:lnTo>
                  <a:lnTo>
                    <a:pt x="179" y="757"/>
                  </a:lnTo>
                  <a:lnTo>
                    <a:pt x="182" y="752"/>
                  </a:lnTo>
                  <a:lnTo>
                    <a:pt x="183" y="750"/>
                  </a:lnTo>
                  <a:lnTo>
                    <a:pt x="181" y="750"/>
                  </a:lnTo>
                  <a:lnTo>
                    <a:pt x="177" y="752"/>
                  </a:lnTo>
                  <a:lnTo>
                    <a:pt x="171" y="758"/>
                  </a:lnTo>
                  <a:lnTo>
                    <a:pt x="164" y="765"/>
                  </a:lnTo>
                  <a:close/>
                  <a:moveTo>
                    <a:pt x="214" y="721"/>
                  </a:moveTo>
                  <a:lnTo>
                    <a:pt x="221" y="713"/>
                  </a:lnTo>
                  <a:lnTo>
                    <a:pt x="226" y="706"/>
                  </a:lnTo>
                  <a:lnTo>
                    <a:pt x="229" y="701"/>
                  </a:lnTo>
                  <a:lnTo>
                    <a:pt x="229" y="697"/>
                  </a:lnTo>
                  <a:lnTo>
                    <a:pt x="227" y="697"/>
                  </a:lnTo>
                  <a:lnTo>
                    <a:pt x="223" y="701"/>
                  </a:lnTo>
                  <a:lnTo>
                    <a:pt x="216" y="707"/>
                  </a:lnTo>
                  <a:lnTo>
                    <a:pt x="209" y="714"/>
                  </a:lnTo>
                  <a:lnTo>
                    <a:pt x="203" y="722"/>
                  </a:lnTo>
                  <a:lnTo>
                    <a:pt x="197" y="729"/>
                  </a:lnTo>
                  <a:lnTo>
                    <a:pt x="195" y="734"/>
                  </a:lnTo>
                  <a:lnTo>
                    <a:pt x="194" y="738"/>
                  </a:lnTo>
                  <a:lnTo>
                    <a:pt x="196" y="737"/>
                  </a:lnTo>
                  <a:lnTo>
                    <a:pt x="201" y="734"/>
                  </a:lnTo>
                  <a:lnTo>
                    <a:pt x="207" y="728"/>
                  </a:lnTo>
                  <a:lnTo>
                    <a:pt x="214" y="721"/>
                  </a:lnTo>
                  <a:close/>
                  <a:moveTo>
                    <a:pt x="263" y="668"/>
                  </a:moveTo>
                  <a:lnTo>
                    <a:pt x="270" y="659"/>
                  </a:lnTo>
                  <a:lnTo>
                    <a:pt x="274" y="652"/>
                  </a:lnTo>
                  <a:lnTo>
                    <a:pt x="278" y="646"/>
                  </a:lnTo>
                  <a:lnTo>
                    <a:pt x="279" y="644"/>
                  </a:lnTo>
                  <a:lnTo>
                    <a:pt x="277" y="644"/>
                  </a:lnTo>
                  <a:lnTo>
                    <a:pt x="272" y="647"/>
                  </a:lnTo>
                  <a:lnTo>
                    <a:pt x="265" y="653"/>
                  </a:lnTo>
                  <a:lnTo>
                    <a:pt x="258" y="660"/>
                  </a:lnTo>
                  <a:lnTo>
                    <a:pt x="251" y="669"/>
                  </a:lnTo>
                  <a:lnTo>
                    <a:pt x="245" y="676"/>
                  </a:lnTo>
                  <a:lnTo>
                    <a:pt x="242" y="682"/>
                  </a:lnTo>
                  <a:lnTo>
                    <a:pt x="241" y="684"/>
                  </a:lnTo>
                  <a:lnTo>
                    <a:pt x="244" y="684"/>
                  </a:lnTo>
                  <a:lnTo>
                    <a:pt x="248" y="682"/>
                  </a:lnTo>
                  <a:lnTo>
                    <a:pt x="254" y="676"/>
                  </a:lnTo>
                  <a:lnTo>
                    <a:pt x="263" y="668"/>
                  </a:lnTo>
                  <a:close/>
                  <a:moveTo>
                    <a:pt x="331" y="588"/>
                  </a:moveTo>
                  <a:lnTo>
                    <a:pt x="329" y="588"/>
                  </a:lnTo>
                  <a:lnTo>
                    <a:pt x="324" y="592"/>
                  </a:lnTo>
                  <a:lnTo>
                    <a:pt x="317" y="597"/>
                  </a:lnTo>
                  <a:lnTo>
                    <a:pt x="309" y="606"/>
                  </a:lnTo>
                  <a:lnTo>
                    <a:pt x="302" y="614"/>
                  </a:lnTo>
                  <a:lnTo>
                    <a:pt x="296" y="621"/>
                  </a:lnTo>
                  <a:lnTo>
                    <a:pt x="292" y="627"/>
                  </a:lnTo>
                  <a:lnTo>
                    <a:pt x="291" y="631"/>
                  </a:lnTo>
                  <a:lnTo>
                    <a:pt x="293" y="631"/>
                  </a:lnTo>
                  <a:lnTo>
                    <a:pt x="298" y="627"/>
                  </a:lnTo>
                  <a:lnTo>
                    <a:pt x="305" y="621"/>
                  </a:lnTo>
                  <a:lnTo>
                    <a:pt x="314" y="613"/>
                  </a:lnTo>
                  <a:lnTo>
                    <a:pt x="321" y="603"/>
                  </a:lnTo>
                  <a:lnTo>
                    <a:pt x="327" y="596"/>
                  </a:lnTo>
                  <a:lnTo>
                    <a:pt x="330" y="590"/>
                  </a:lnTo>
                  <a:lnTo>
                    <a:pt x="331" y="588"/>
                  </a:lnTo>
                  <a:close/>
                  <a:moveTo>
                    <a:pt x="83" y="899"/>
                  </a:moveTo>
                  <a:lnTo>
                    <a:pt x="77" y="906"/>
                  </a:lnTo>
                  <a:lnTo>
                    <a:pt x="74" y="911"/>
                  </a:lnTo>
                  <a:lnTo>
                    <a:pt x="71" y="916"/>
                  </a:lnTo>
                  <a:lnTo>
                    <a:pt x="70" y="918"/>
                  </a:lnTo>
                  <a:lnTo>
                    <a:pt x="73" y="918"/>
                  </a:lnTo>
                  <a:lnTo>
                    <a:pt x="76" y="916"/>
                  </a:lnTo>
                  <a:lnTo>
                    <a:pt x="81" y="911"/>
                  </a:lnTo>
                  <a:lnTo>
                    <a:pt x="86" y="905"/>
                  </a:lnTo>
                  <a:lnTo>
                    <a:pt x="95" y="893"/>
                  </a:lnTo>
                  <a:lnTo>
                    <a:pt x="99" y="886"/>
                  </a:lnTo>
                  <a:lnTo>
                    <a:pt x="96" y="886"/>
                  </a:lnTo>
                  <a:lnTo>
                    <a:pt x="93" y="889"/>
                  </a:lnTo>
                  <a:lnTo>
                    <a:pt x="88" y="893"/>
                  </a:lnTo>
                  <a:lnTo>
                    <a:pt x="83" y="899"/>
                  </a:lnTo>
                  <a:close/>
                  <a:moveTo>
                    <a:pt x="120" y="857"/>
                  </a:moveTo>
                  <a:lnTo>
                    <a:pt x="114" y="864"/>
                  </a:lnTo>
                  <a:lnTo>
                    <a:pt x="111" y="870"/>
                  </a:lnTo>
                  <a:lnTo>
                    <a:pt x="107" y="874"/>
                  </a:lnTo>
                  <a:lnTo>
                    <a:pt x="107" y="877"/>
                  </a:lnTo>
                  <a:lnTo>
                    <a:pt x="109" y="877"/>
                  </a:lnTo>
                  <a:lnTo>
                    <a:pt x="113" y="873"/>
                  </a:lnTo>
                  <a:lnTo>
                    <a:pt x="118" y="868"/>
                  </a:lnTo>
                  <a:lnTo>
                    <a:pt x="124" y="862"/>
                  </a:lnTo>
                  <a:lnTo>
                    <a:pt x="128" y="855"/>
                  </a:lnTo>
                  <a:lnTo>
                    <a:pt x="133" y="851"/>
                  </a:lnTo>
                  <a:lnTo>
                    <a:pt x="135" y="846"/>
                  </a:lnTo>
                  <a:lnTo>
                    <a:pt x="135" y="843"/>
                  </a:lnTo>
                  <a:lnTo>
                    <a:pt x="134" y="843"/>
                  </a:lnTo>
                  <a:lnTo>
                    <a:pt x="131" y="846"/>
                  </a:lnTo>
                  <a:lnTo>
                    <a:pt x="126" y="851"/>
                  </a:lnTo>
                  <a:lnTo>
                    <a:pt x="120" y="857"/>
                  </a:lnTo>
                  <a:close/>
                  <a:moveTo>
                    <a:pt x="163" y="818"/>
                  </a:moveTo>
                  <a:lnTo>
                    <a:pt x="169" y="811"/>
                  </a:lnTo>
                  <a:lnTo>
                    <a:pt x="173" y="805"/>
                  </a:lnTo>
                  <a:lnTo>
                    <a:pt x="176" y="801"/>
                  </a:lnTo>
                  <a:lnTo>
                    <a:pt x="176" y="798"/>
                  </a:lnTo>
                  <a:lnTo>
                    <a:pt x="175" y="798"/>
                  </a:lnTo>
                  <a:lnTo>
                    <a:pt x="170" y="801"/>
                  </a:lnTo>
                  <a:lnTo>
                    <a:pt x="165" y="805"/>
                  </a:lnTo>
                  <a:lnTo>
                    <a:pt x="159" y="813"/>
                  </a:lnTo>
                  <a:lnTo>
                    <a:pt x="153" y="818"/>
                  </a:lnTo>
                  <a:lnTo>
                    <a:pt x="149" y="826"/>
                  </a:lnTo>
                  <a:lnTo>
                    <a:pt x="146" y="830"/>
                  </a:lnTo>
                  <a:lnTo>
                    <a:pt x="145" y="833"/>
                  </a:lnTo>
                  <a:lnTo>
                    <a:pt x="147" y="833"/>
                  </a:lnTo>
                  <a:lnTo>
                    <a:pt x="151" y="829"/>
                  </a:lnTo>
                  <a:lnTo>
                    <a:pt x="157" y="824"/>
                  </a:lnTo>
                  <a:lnTo>
                    <a:pt x="163" y="818"/>
                  </a:lnTo>
                  <a:close/>
                  <a:moveTo>
                    <a:pt x="201" y="765"/>
                  </a:moveTo>
                  <a:lnTo>
                    <a:pt x="194" y="773"/>
                  </a:lnTo>
                  <a:lnTo>
                    <a:pt x="189" y="779"/>
                  </a:lnTo>
                  <a:lnTo>
                    <a:pt x="187" y="784"/>
                  </a:lnTo>
                  <a:lnTo>
                    <a:pt x="187" y="786"/>
                  </a:lnTo>
                  <a:lnTo>
                    <a:pt x="188" y="786"/>
                  </a:lnTo>
                  <a:lnTo>
                    <a:pt x="192" y="784"/>
                  </a:lnTo>
                  <a:lnTo>
                    <a:pt x="197" y="778"/>
                  </a:lnTo>
                  <a:lnTo>
                    <a:pt x="204" y="772"/>
                  </a:lnTo>
                  <a:lnTo>
                    <a:pt x="210" y="765"/>
                  </a:lnTo>
                  <a:lnTo>
                    <a:pt x="215" y="758"/>
                  </a:lnTo>
                  <a:lnTo>
                    <a:pt x="219" y="753"/>
                  </a:lnTo>
                  <a:lnTo>
                    <a:pt x="219" y="751"/>
                  </a:lnTo>
                  <a:lnTo>
                    <a:pt x="216" y="751"/>
                  </a:lnTo>
                  <a:lnTo>
                    <a:pt x="213" y="753"/>
                  </a:lnTo>
                  <a:lnTo>
                    <a:pt x="207" y="759"/>
                  </a:lnTo>
                  <a:lnTo>
                    <a:pt x="201" y="765"/>
                  </a:lnTo>
                  <a:close/>
                  <a:moveTo>
                    <a:pt x="244" y="716"/>
                  </a:moveTo>
                  <a:lnTo>
                    <a:pt x="238" y="725"/>
                  </a:lnTo>
                  <a:lnTo>
                    <a:pt x="233" y="731"/>
                  </a:lnTo>
                  <a:lnTo>
                    <a:pt x="229" y="737"/>
                  </a:lnTo>
                  <a:lnTo>
                    <a:pt x="229" y="739"/>
                  </a:lnTo>
                  <a:lnTo>
                    <a:pt x="232" y="739"/>
                  </a:lnTo>
                  <a:lnTo>
                    <a:pt x="235" y="735"/>
                  </a:lnTo>
                  <a:lnTo>
                    <a:pt x="241" y="731"/>
                  </a:lnTo>
                  <a:lnTo>
                    <a:pt x="248" y="723"/>
                  </a:lnTo>
                  <a:lnTo>
                    <a:pt x="254" y="716"/>
                  </a:lnTo>
                  <a:lnTo>
                    <a:pt x="260" y="709"/>
                  </a:lnTo>
                  <a:lnTo>
                    <a:pt x="263" y="704"/>
                  </a:lnTo>
                  <a:lnTo>
                    <a:pt x="264" y="701"/>
                  </a:lnTo>
                  <a:lnTo>
                    <a:pt x="261" y="701"/>
                  </a:lnTo>
                  <a:lnTo>
                    <a:pt x="257" y="704"/>
                  </a:lnTo>
                  <a:lnTo>
                    <a:pt x="251" y="709"/>
                  </a:lnTo>
                  <a:lnTo>
                    <a:pt x="244" y="716"/>
                  </a:lnTo>
                  <a:close/>
                  <a:moveTo>
                    <a:pt x="295" y="672"/>
                  </a:moveTo>
                  <a:lnTo>
                    <a:pt x="302" y="665"/>
                  </a:lnTo>
                  <a:lnTo>
                    <a:pt x="308" y="658"/>
                  </a:lnTo>
                  <a:lnTo>
                    <a:pt x="310" y="652"/>
                  </a:lnTo>
                  <a:lnTo>
                    <a:pt x="311" y="650"/>
                  </a:lnTo>
                  <a:lnTo>
                    <a:pt x="309" y="650"/>
                  </a:lnTo>
                  <a:lnTo>
                    <a:pt x="304" y="653"/>
                  </a:lnTo>
                  <a:lnTo>
                    <a:pt x="298" y="658"/>
                  </a:lnTo>
                  <a:lnTo>
                    <a:pt x="291" y="665"/>
                  </a:lnTo>
                  <a:lnTo>
                    <a:pt x="284" y="674"/>
                  </a:lnTo>
                  <a:lnTo>
                    <a:pt x="278" y="681"/>
                  </a:lnTo>
                  <a:lnTo>
                    <a:pt x="274" y="687"/>
                  </a:lnTo>
                  <a:lnTo>
                    <a:pt x="274" y="689"/>
                  </a:lnTo>
                  <a:lnTo>
                    <a:pt x="277" y="689"/>
                  </a:lnTo>
                  <a:lnTo>
                    <a:pt x="282" y="685"/>
                  </a:lnTo>
                  <a:lnTo>
                    <a:pt x="288" y="681"/>
                  </a:lnTo>
                  <a:lnTo>
                    <a:pt x="295" y="672"/>
                  </a:lnTo>
                  <a:close/>
                  <a:moveTo>
                    <a:pt x="361" y="596"/>
                  </a:moveTo>
                  <a:lnTo>
                    <a:pt x="359" y="596"/>
                  </a:lnTo>
                  <a:lnTo>
                    <a:pt x="354" y="599"/>
                  </a:lnTo>
                  <a:lnTo>
                    <a:pt x="347" y="605"/>
                  </a:lnTo>
                  <a:lnTo>
                    <a:pt x="340" y="613"/>
                  </a:lnTo>
                  <a:lnTo>
                    <a:pt x="333" y="621"/>
                  </a:lnTo>
                  <a:lnTo>
                    <a:pt x="327" y="628"/>
                  </a:lnTo>
                  <a:lnTo>
                    <a:pt x="323" y="634"/>
                  </a:lnTo>
                  <a:lnTo>
                    <a:pt x="323" y="637"/>
                  </a:lnTo>
                  <a:lnTo>
                    <a:pt x="326" y="637"/>
                  </a:lnTo>
                  <a:lnTo>
                    <a:pt x="330" y="633"/>
                  </a:lnTo>
                  <a:lnTo>
                    <a:pt x="336" y="627"/>
                  </a:lnTo>
                  <a:lnTo>
                    <a:pt x="345" y="620"/>
                  </a:lnTo>
                  <a:lnTo>
                    <a:pt x="352" y="612"/>
                  </a:lnTo>
                  <a:lnTo>
                    <a:pt x="358" y="605"/>
                  </a:lnTo>
                  <a:lnTo>
                    <a:pt x="360" y="599"/>
                  </a:lnTo>
                  <a:lnTo>
                    <a:pt x="361" y="596"/>
                  </a:lnTo>
                  <a:close/>
                  <a:moveTo>
                    <a:pt x="162" y="853"/>
                  </a:moveTo>
                  <a:lnTo>
                    <a:pt x="157" y="859"/>
                  </a:lnTo>
                  <a:lnTo>
                    <a:pt x="152" y="865"/>
                  </a:lnTo>
                  <a:lnTo>
                    <a:pt x="150" y="868"/>
                  </a:lnTo>
                  <a:lnTo>
                    <a:pt x="150" y="871"/>
                  </a:lnTo>
                  <a:lnTo>
                    <a:pt x="152" y="871"/>
                  </a:lnTo>
                  <a:lnTo>
                    <a:pt x="154" y="868"/>
                  </a:lnTo>
                  <a:lnTo>
                    <a:pt x="160" y="864"/>
                  </a:lnTo>
                  <a:lnTo>
                    <a:pt x="165" y="858"/>
                  </a:lnTo>
                  <a:lnTo>
                    <a:pt x="171" y="852"/>
                  </a:lnTo>
                  <a:lnTo>
                    <a:pt x="175" y="846"/>
                  </a:lnTo>
                  <a:lnTo>
                    <a:pt x="177" y="842"/>
                  </a:lnTo>
                  <a:lnTo>
                    <a:pt x="178" y="840"/>
                  </a:lnTo>
                  <a:lnTo>
                    <a:pt x="176" y="840"/>
                  </a:lnTo>
                  <a:lnTo>
                    <a:pt x="172" y="842"/>
                  </a:lnTo>
                  <a:lnTo>
                    <a:pt x="168" y="847"/>
                  </a:lnTo>
                  <a:lnTo>
                    <a:pt x="162" y="853"/>
                  </a:lnTo>
                  <a:close/>
                  <a:moveTo>
                    <a:pt x="200" y="810"/>
                  </a:moveTo>
                  <a:lnTo>
                    <a:pt x="194" y="816"/>
                  </a:lnTo>
                  <a:lnTo>
                    <a:pt x="190" y="822"/>
                  </a:lnTo>
                  <a:lnTo>
                    <a:pt x="187" y="827"/>
                  </a:lnTo>
                  <a:lnTo>
                    <a:pt x="187" y="829"/>
                  </a:lnTo>
                  <a:lnTo>
                    <a:pt x="189" y="829"/>
                  </a:lnTo>
                  <a:lnTo>
                    <a:pt x="192" y="827"/>
                  </a:lnTo>
                  <a:lnTo>
                    <a:pt x="197" y="822"/>
                  </a:lnTo>
                  <a:lnTo>
                    <a:pt x="203" y="816"/>
                  </a:lnTo>
                  <a:lnTo>
                    <a:pt x="209" y="809"/>
                  </a:lnTo>
                  <a:lnTo>
                    <a:pt x="213" y="803"/>
                  </a:lnTo>
                  <a:lnTo>
                    <a:pt x="216" y="798"/>
                  </a:lnTo>
                  <a:lnTo>
                    <a:pt x="216" y="796"/>
                  </a:lnTo>
                  <a:lnTo>
                    <a:pt x="214" y="796"/>
                  </a:lnTo>
                  <a:lnTo>
                    <a:pt x="210" y="799"/>
                  </a:lnTo>
                  <a:lnTo>
                    <a:pt x="206" y="803"/>
                  </a:lnTo>
                  <a:lnTo>
                    <a:pt x="200" y="810"/>
                  </a:lnTo>
                  <a:close/>
                  <a:moveTo>
                    <a:pt x="244" y="771"/>
                  </a:moveTo>
                  <a:lnTo>
                    <a:pt x="250" y="765"/>
                  </a:lnTo>
                  <a:lnTo>
                    <a:pt x="254" y="758"/>
                  </a:lnTo>
                  <a:lnTo>
                    <a:pt x="257" y="753"/>
                  </a:lnTo>
                  <a:lnTo>
                    <a:pt x="257" y="751"/>
                  </a:lnTo>
                  <a:lnTo>
                    <a:pt x="255" y="751"/>
                  </a:lnTo>
                  <a:lnTo>
                    <a:pt x="251" y="754"/>
                  </a:lnTo>
                  <a:lnTo>
                    <a:pt x="246" y="759"/>
                  </a:lnTo>
                  <a:lnTo>
                    <a:pt x="240" y="765"/>
                  </a:lnTo>
                  <a:lnTo>
                    <a:pt x="234" y="772"/>
                  </a:lnTo>
                  <a:lnTo>
                    <a:pt x="229" y="778"/>
                  </a:lnTo>
                  <a:lnTo>
                    <a:pt x="226" y="783"/>
                  </a:lnTo>
                  <a:lnTo>
                    <a:pt x="226" y="785"/>
                  </a:lnTo>
                  <a:lnTo>
                    <a:pt x="228" y="785"/>
                  </a:lnTo>
                  <a:lnTo>
                    <a:pt x="232" y="783"/>
                  </a:lnTo>
                  <a:lnTo>
                    <a:pt x="238" y="778"/>
                  </a:lnTo>
                  <a:lnTo>
                    <a:pt x="244" y="771"/>
                  </a:lnTo>
                  <a:close/>
                  <a:moveTo>
                    <a:pt x="282" y="719"/>
                  </a:moveTo>
                  <a:lnTo>
                    <a:pt x="276" y="726"/>
                  </a:lnTo>
                  <a:lnTo>
                    <a:pt x="271" y="732"/>
                  </a:lnTo>
                  <a:lnTo>
                    <a:pt x="267" y="738"/>
                  </a:lnTo>
                  <a:lnTo>
                    <a:pt x="267" y="740"/>
                  </a:lnTo>
                  <a:lnTo>
                    <a:pt x="270" y="740"/>
                  </a:lnTo>
                  <a:lnTo>
                    <a:pt x="273" y="737"/>
                  </a:lnTo>
                  <a:lnTo>
                    <a:pt x="279" y="732"/>
                  </a:lnTo>
                  <a:lnTo>
                    <a:pt x="285" y="725"/>
                  </a:lnTo>
                  <a:lnTo>
                    <a:pt x="292" y="718"/>
                  </a:lnTo>
                  <a:lnTo>
                    <a:pt x="297" y="712"/>
                  </a:lnTo>
                  <a:lnTo>
                    <a:pt x="299" y="707"/>
                  </a:lnTo>
                  <a:lnTo>
                    <a:pt x="301" y="703"/>
                  </a:lnTo>
                  <a:lnTo>
                    <a:pt x="298" y="703"/>
                  </a:lnTo>
                  <a:lnTo>
                    <a:pt x="293" y="707"/>
                  </a:lnTo>
                  <a:lnTo>
                    <a:pt x="289" y="712"/>
                  </a:lnTo>
                  <a:lnTo>
                    <a:pt x="282" y="719"/>
                  </a:lnTo>
                  <a:close/>
                  <a:moveTo>
                    <a:pt x="311" y="693"/>
                  </a:moveTo>
                  <a:lnTo>
                    <a:pt x="312" y="693"/>
                  </a:lnTo>
                  <a:lnTo>
                    <a:pt x="317" y="689"/>
                  </a:lnTo>
                  <a:lnTo>
                    <a:pt x="323" y="684"/>
                  </a:lnTo>
                  <a:lnTo>
                    <a:pt x="330" y="677"/>
                  </a:lnTo>
                  <a:lnTo>
                    <a:pt x="337" y="669"/>
                  </a:lnTo>
                  <a:lnTo>
                    <a:pt x="342" y="663"/>
                  </a:lnTo>
                  <a:lnTo>
                    <a:pt x="346" y="657"/>
                  </a:lnTo>
                  <a:lnTo>
                    <a:pt x="346" y="655"/>
                  </a:lnTo>
                  <a:lnTo>
                    <a:pt x="343" y="655"/>
                  </a:lnTo>
                  <a:lnTo>
                    <a:pt x="339" y="657"/>
                  </a:lnTo>
                  <a:lnTo>
                    <a:pt x="333" y="663"/>
                  </a:lnTo>
                  <a:lnTo>
                    <a:pt x="326" y="670"/>
                  </a:lnTo>
                  <a:lnTo>
                    <a:pt x="320" y="677"/>
                  </a:lnTo>
                  <a:lnTo>
                    <a:pt x="315" y="684"/>
                  </a:lnTo>
                  <a:lnTo>
                    <a:pt x="311" y="689"/>
                  </a:lnTo>
                  <a:lnTo>
                    <a:pt x="311" y="693"/>
                  </a:lnTo>
                  <a:close/>
                  <a:moveTo>
                    <a:pt x="244" y="807"/>
                  </a:moveTo>
                  <a:lnTo>
                    <a:pt x="238" y="814"/>
                  </a:lnTo>
                  <a:lnTo>
                    <a:pt x="234" y="818"/>
                  </a:lnTo>
                  <a:lnTo>
                    <a:pt x="231" y="823"/>
                  </a:lnTo>
                  <a:lnTo>
                    <a:pt x="231" y="826"/>
                  </a:lnTo>
                  <a:lnTo>
                    <a:pt x="233" y="826"/>
                  </a:lnTo>
                  <a:lnTo>
                    <a:pt x="236" y="823"/>
                  </a:lnTo>
                  <a:lnTo>
                    <a:pt x="241" y="818"/>
                  </a:lnTo>
                  <a:lnTo>
                    <a:pt x="247" y="813"/>
                  </a:lnTo>
                  <a:lnTo>
                    <a:pt x="252" y="807"/>
                  </a:lnTo>
                  <a:lnTo>
                    <a:pt x="257" y="801"/>
                  </a:lnTo>
                  <a:lnTo>
                    <a:pt x="259" y="796"/>
                  </a:lnTo>
                  <a:lnTo>
                    <a:pt x="259" y="794"/>
                  </a:lnTo>
                  <a:lnTo>
                    <a:pt x="258" y="794"/>
                  </a:lnTo>
                  <a:lnTo>
                    <a:pt x="253" y="796"/>
                  </a:lnTo>
                  <a:lnTo>
                    <a:pt x="248" y="801"/>
                  </a:lnTo>
                  <a:lnTo>
                    <a:pt x="244" y="807"/>
                  </a:lnTo>
                  <a:close/>
                  <a:moveTo>
                    <a:pt x="282" y="764"/>
                  </a:moveTo>
                  <a:lnTo>
                    <a:pt x="276" y="771"/>
                  </a:lnTo>
                  <a:lnTo>
                    <a:pt x="271" y="777"/>
                  </a:lnTo>
                  <a:lnTo>
                    <a:pt x="269" y="782"/>
                  </a:lnTo>
                  <a:lnTo>
                    <a:pt x="269" y="784"/>
                  </a:lnTo>
                  <a:lnTo>
                    <a:pt x="270" y="784"/>
                  </a:lnTo>
                  <a:lnTo>
                    <a:pt x="274" y="782"/>
                  </a:lnTo>
                  <a:lnTo>
                    <a:pt x="279" y="777"/>
                  </a:lnTo>
                  <a:lnTo>
                    <a:pt x="285" y="771"/>
                  </a:lnTo>
                  <a:lnTo>
                    <a:pt x="291" y="764"/>
                  </a:lnTo>
                  <a:lnTo>
                    <a:pt x="296" y="758"/>
                  </a:lnTo>
                  <a:lnTo>
                    <a:pt x="298" y="753"/>
                  </a:lnTo>
                  <a:lnTo>
                    <a:pt x="298" y="751"/>
                  </a:lnTo>
                  <a:lnTo>
                    <a:pt x="296" y="751"/>
                  </a:lnTo>
                  <a:lnTo>
                    <a:pt x="292" y="753"/>
                  </a:lnTo>
                  <a:lnTo>
                    <a:pt x="288" y="758"/>
                  </a:lnTo>
                  <a:lnTo>
                    <a:pt x="282" y="764"/>
                  </a:lnTo>
                  <a:close/>
                  <a:moveTo>
                    <a:pt x="340" y="706"/>
                  </a:moveTo>
                  <a:lnTo>
                    <a:pt x="337" y="706"/>
                  </a:lnTo>
                  <a:lnTo>
                    <a:pt x="334" y="708"/>
                  </a:lnTo>
                  <a:lnTo>
                    <a:pt x="328" y="713"/>
                  </a:lnTo>
                  <a:lnTo>
                    <a:pt x="322" y="720"/>
                  </a:lnTo>
                  <a:lnTo>
                    <a:pt x="316" y="726"/>
                  </a:lnTo>
                  <a:lnTo>
                    <a:pt x="311" y="733"/>
                  </a:lnTo>
                  <a:lnTo>
                    <a:pt x="309" y="738"/>
                  </a:lnTo>
                  <a:lnTo>
                    <a:pt x="308" y="740"/>
                  </a:lnTo>
                  <a:lnTo>
                    <a:pt x="310" y="740"/>
                  </a:lnTo>
                  <a:lnTo>
                    <a:pt x="314" y="738"/>
                  </a:lnTo>
                  <a:lnTo>
                    <a:pt x="320" y="733"/>
                  </a:lnTo>
                  <a:lnTo>
                    <a:pt x="326" y="726"/>
                  </a:lnTo>
                  <a:lnTo>
                    <a:pt x="333" y="719"/>
                  </a:lnTo>
                  <a:lnTo>
                    <a:pt x="336" y="713"/>
                  </a:lnTo>
                  <a:lnTo>
                    <a:pt x="340" y="708"/>
                  </a:lnTo>
                  <a:lnTo>
                    <a:pt x="340" y="706"/>
                  </a:lnTo>
                  <a:close/>
                  <a:moveTo>
                    <a:pt x="350" y="695"/>
                  </a:moveTo>
                  <a:lnTo>
                    <a:pt x="352" y="695"/>
                  </a:lnTo>
                  <a:lnTo>
                    <a:pt x="356" y="691"/>
                  </a:lnTo>
                  <a:lnTo>
                    <a:pt x="362" y="687"/>
                  </a:lnTo>
                  <a:lnTo>
                    <a:pt x="370" y="679"/>
                  </a:lnTo>
                  <a:lnTo>
                    <a:pt x="375" y="672"/>
                  </a:lnTo>
                  <a:lnTo>
                    <a:pt x="380" y="666"/>
                  </a:lnTo>
                  <a:lnTo>
                    <a:pt x="384" y="660"/>
                  </a:lnTo>
                  <a:lnTo>
                    <a:pt x="384" y="658"/>
                  </a:lnTo>
                  <a:lnTo>
                    <a:pt x="381" y="658"/>
                  </a:lnTo>
                  <a:lnTo>
                    <a:pt x="378" y="660"/>
                  </a:lnTo>
                  <a:lnTo>
                    <a:pt x="372" y="666"/>
                  </a:lnTo>
                  <a:lnTo>
                    <a:pt x="365" y="672"/>
                  </a:lnTo>
                  <a:lnTo>
                    <a:pt x="359" y="681"/>
                  </a:lnTo>
                  <a:lnTo>
                    <a:pt x="354" y="687"/>
                  </a:lnTo>
                  <a:lnTo>
                    <a:pt x="350" y="691"/>
                  </a:lnTo>
                  <a:lnTo>
                    <a:pt x="350" y="695"/>
                  </a:lnTo>
                  <a:close/>
                  <a:moveTo>
                    <a:pt x="314" y="782"/>
                  </a:moveTo>
                  <a:lnTo>
                    <a:pt x="316" y="782"/>
                  </a:lnTo>
                  <a:lnTo>
                    <a:pt x="320" y="779"/>
                  </a:lnTo>
                  <a:lnTo>
                    <a:pt x="324" y="775"/>
                  </a:lnTo>
                  <a:lnTo>
                    <a:pt x="330" y="769"/>
                  </a:lnTo>
                  <a:lnTo>
                    <a:pt x="335" y="763"/>
                  </a:lnTo>
                  <a:lnTo>
                    <a:pt x="340" y="757"/>
                  </a:lnTo>
                  <a:lnTo>
                    <a:pt x="342" y="752"/>
                  </a:lnTo>
                  <a:lnTo>
                    <a:pt x="342" y="750"/>
                  </a:lnTo>
                  <a:lnTo>
                    <a:pt x="341" y="750"/>
                  </a:lnTo>
                  <a:lnTo>
                    <a:pt x="337" y="752"/>
                  </a:lnTo>
                  <a:lnTo>
                    <a:pt x="331" y="757"/>
                  </a:lnTo>
                  <a:lnTo>
                    <a:pt x="327" y="763"/>
                  </a:lnTo>
                  <a:lnTo>
                    <a:pt x="321" y="769"/>
                  </a:lnTo>
                  <a:lnTo>
                    <a:pt x="316" y="775"/>
                  </a:lnTo>
                  <a:lnTo>
                    <a:pt x="314" y="779"/>
                  </a:lnTo>
                  <a:lnTo>
                    <a:pt x="314" y="782"/>
                  </a:lnTo>
                  <a:close/>
                  <a:moveTo>
                    <a:pt x="352" y="740"/>
                  </a:moveTo>
                  <a:lnTo>
                    <a:pt x="354" y="740"/>
                  </a:lnTo>
                  <a:lnTo>
                    <a:pt x="358" y="738"/>
                  </a:lnTo>
                  <a:lnTo>
                    <a:pt x="364" y="733"/>
                  </a:lnTo>
                  <a:lnTo>
                    <a:pt x="370" y="726"/>
                  </a:lnTo>
                  <a:lnTo>
                    <a:pt x="375" y="720"/>
                  </a:lnTo>
                  <a:lnTo>
                    <a:pt x="379" y="714"/>
                  </a:lnTo>
                  <a:lnTo>
                    <a:pt x="383" y="709"/>
                  </a:lnTo>
                  <a:lnTo>
                    <a:pt x="383" y="707"/>
                  </a:lnTo>
                  <a:lnTo>
                    <a:pt x="380" y="707"/>
                  </a:lnTo>
                  <a:lnTo>
                    <a:pt x="377" y="709"/>
                  </a:lnTo>
                  <a:lnTo>
                    <a:pt x="371" y="714"/>
                  </a:lnTo>
                  <a:lnTo>
                    <a:pt x="365" y="720"/>
                  </a:lnTo>
                  <a:lnTo>
                    <a:pt x="359" y="727"/>
                  </a:lnTo>
                  <a:lnTo>
                    <a:pt x="355" y="733"/>
                  </a:lnTo>
                  <a:lnTo>
                    <a:pt x="352" y="737"/>
                  </a:lnTo>
                  <a:lnTo>
                    <a:pt x="352" y="740"/>
                  </a:lnTo>
                  <a:close/>
                </a:path>
              </a:pathLst>
            </a:custGeom>
            <a:solidFill>
              <a:srgbClr val="F7F0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CH"/>
            </a:p>
          </p:txBody>
        </p:sp>
        <p:sp>
          <p:nvSpPr>
            <p:cNvPr id="70" name="Freeform 64"/>
            <p:cNvSpPr>
              <a:spLocks noEditPoints="1"/>
            </p:cNvSpPr>
            <p:nvPr userDrawn="1"/>
          </p:nvSpPr>
          <p:spPr bwMode="auto">
            <a:xfrm>
              <a:off x="5570538" y="3073400"/>
              <a:ext cx="203200" cy="528638"/>
            </a:xfrm>
            <a:custGeom>
              <a:avLst/>
              <a:gdLst>
                <a:gd name="T0" fmla="*/ 22 w 385"/>
                <a:gd name="T1" fmla="*/ 804 h 998"/>
                <a:gd name="T2" fmla="*/ 0 w 385"/>
                <a:gd name="T3" fmla="*/ 683 h 998"/>
                <a:gd name="T4" fmla="*/ 9 w 385"/>
                <a:gd name="T5" fmla="*/ 573 h 998"/>
                <a:gd name="T6" fmla="*/ 34 w 385"/>
                <a:gd name="T7" fmla="*/ 487 h 998"/>
                <a:gd name="T8" fmla="*/ 0 w 385"/>
                <a:gd name="T9" fmla="*/ 434 h 998"/>
                <a:gd name="T10" fmla="*/ 41 w 385"/>
                <a:gd name="T11" fmla="*/ 336 h 998"/>
                <a:gd name="T12" fmla="*/ 385 w 385"/>
                <a:gd name="T13" fmla="*/ 23 h 998"/>
                <a:gd name="T14" fmla="*/ 354 w 385"/>
                <a:gd name="T15" fmla="*/ 107 h 998"/>
                <a:gd name="T16" fmla="*/ 385 w 385"/>
                <a:gd name="T17" fmla="*/ 130 h 998"/>
                <a:gd name="T18" fmla="*/ 310 w 385"/>
                <a:gd name="T19" fmla="*/ 286 h 998"/>
                <a:gd name="T20" fmla="*/ 354 w 385"/>
                <a:gd name="T21" fmla="*/ 370 h 998"/>
                <a:gd name="T22" fmla="*/ 380 w 385"/>
                <a:gd name="T23" fmla="*/ 472 h 998"/>
                <a:gd name="T24" fmla="*/ 377 w 385"/>
                <a:gd name="T25" fmla="*/ 731 h 998"/>
                <a:gd name="T26" fmla="*/ 227 w 385"/>
                <a:gd name="T27" fmla="*/ 143 h 998"/>
                <a:gd name="T28" fmla="*/ 155 w 385"/>
                <a:gd name="T29" fmla="*/ 221 h 998"/>
                <a:gd name="T30" fmla="*/ 73 w 385"/>
                <a:gd name="T31" fmla="*/ 313 h 998"/>
                <a:gd name="T32" fmla="*/ 233 w 385"/>
                <a:gd name="T33" fmla="*/ 175 h 998"/>
                <a:gd name="T34" fmla="*/ 273 w 385"/>
                <a:gd name="T35" fmla="*/ 149 h 998"/>
                <a:gd name="T36" fmla="*/ 164 w 385"/>
                <a:gd name="T37" fmla="*/ 262 h 998"/>
                <a:gd name="T38" fmla="*/ 230 w 385"/>
                <a:gd name="T39" fmla="*/ 221 h 998"/>
                <a:gd name="T40" fmla="*/ 266 w 385"/>
                <a:gd name="T41" fmla="*/ 197 h 998"/>
                <a:gd name="T42" fmla="*/ 155 w 385"/>
                <a:gd name="T43" fmla="*/ 318 h 998"/>
                <a:gd name="T44" fmla="*/ 195 w 385"/>
                <a:gd name="T45" fmla="*/ 303 h 998"/>
                <a:gd name="T46" fmla="*/ 96 w 385"/>
                <a:gd name="T47" fmla="*/ 420 h 998"/>
                <a:gd name="T48" fmla="*/ 121 w 385"/>
                <a:gd name="T49" fmla="*/ 405 h 998"/>
                <a:gd name="T50" fmla="*/ 127 w 385"/>
                <a:gd name="T51" fmla="*/ 425 h 998"/>
                <a:gd name="T52" fmla="*/ 318 w 385"/>
                <a:gd name="T53" fmla="*/ 240 h 998"/>
                <a:gd name="T54" fmla="*/ 172 w 385"/>
                <a:gd name="T55" fmla="*/ 407 h 998"/>
                <a:gd name="T56" fmla="*/ 126 w 385"/>
                <a:gd name="T57" fmla="*/ 472 h 998"/>
                <a:gd name="T58" fmla="*/ 92 w 385"/>
                <a:gd name="T59" fmla="*/ 529 h 998"/>
                <a:gd name="T60" fmla="*/ 328 w 385"/>
                <a:gd name="T61" fmla="*/ 284 h 998"/>
                <a:gd name="T62" fmla="*/ 121 w 385"/>
                <a:gd name="T63" fmla="*/ 527 h 998"/>
                <a:gd name="T64" fmla="*/ 353 w 385"/>
                <a:gd name="T65" fmla="*/ 291 h 998"/>
                <a:gd name="T66" fmla="*/ 206 w 385"/>
                <a:gd name="T67" fmla="*/ 455 h 998"/>
                <a:gd name="T68" fmla="*/ 42 w 385"/>
                <a:gd name="T69" fmla="*/ 657 h 998"/>
                <a:gd name="T70" fmla="*/ 235 w 385"/>
                <a:gd name="T71" fmla="*/ 467 h 998"/>
                <a:gd name="T72" fmla="*/ 166 w 385"/>
                <a:gd name="T73" fmla="*/ 554 h 998"/>
                <a:gd name="T74" fmla="*/ 272 w 385"/>
                <a:gd name="T75" fmla="*/ 451 h 998"/>
                <a:gd name="T76" fmla="*/ 109 w 385"/>
                <a:gd name="T77" fmla="*/ 653 h 998"/>
                <a:gd name="T78" fmla="*/ 315 w 385"/>
                <a:gd name="T79" fmla="*/ 432 h 998"/>
                <a:gd name="T80" fmla="*/ 84 w 385"/>
                <a:gd name="T81" fmla="*/ 710 h 998"/>
                <a:gd name="T82" fmla="*/ 265 w 385"/>
                <a:gd name="T83" fmla="*/ 522 h 998"/>
                <a:gd name="T84" fmla="*/ 122 w 385"/>
                <a:gd name="T85" fmla="*/ 696 h 998"/>
                <a:gd name="T86" fmla="*/ 236 w 385"/>
                <a:gd name="T87" fmla="*/ 588 h 998"/>
                <a:gd name="T88" fmla="*/ 56 w 385"/>
                <a:gd name="T89" fmla="*/ 809 h 998"/>
                <a:gd name="T90" fmla="*/ 195 w 385"/>
                <a:gd name="T91" fmla="*/ 655 h 998"/>
                <a:gd name="T92" fmla="*/ 329 w 385"/>
                <a:gd name="T93" fmla="*/ 531 h 998"/>
                <a:gd name="T94" fmla="*/ 137 w 385"/>
                <a:gd name="T95" fmla="*/ 760 h 998"/>
                <a:gd name="T96" fmla="*/ 211 w 385"/>
                <a:gd name="T97" fmla="*/ 677 h 998"/>
                <a:gd name="T98" fmla="*/ 357 w 385"/>
                <a:gd name="T99" fmla="*/ 539 h 998"/>
                <a:gd name="T100" fmla="*/ 165 w 385"/>
                <a:gd name="T101" fmla="*/ 768 h 998"/>
                <a:gd name="T102" fmla="*/ 235 w 385"/>
                <a:gd name="T103" fmla="*/ 695 h 998"/>
                <a:gd name="T104" fmla="*/ 34 w 385"/>
                <a:gd name="T105" fmla="*/ 957 h 998"/>
                <a:gd name="T106" fmla="*/ 193 w 385"/>
                <a:gd name="T107" fmla="*/ 778 h 998"/>
                <a:gd name="T108" fmla="*/ 263 w 385"/>
                <a:gd name="T109" fmla="*/ 708 h 998"/>
                <a:gd name="T110" fmla="*/ 59 w 385"/>
                <a:gd name="T111" fmla="*/ 968 h 998"/>
                <a:gd name="T112" fmla="*/ 168 w 385"/>
                <a:gd name="T113" fmla="*/ 859 h 998"/>
                <a:gd name="T114" fmla="*/ 250 w 385"/>
                <a:gd name="T115" fmla="*/ 768 h 998"/>
                <a:gd name="T116" fmla="*/ 120 w 385"/>
                <a:gd name="T117" fmla="*/ 951 h 998"/>
                <a:gd name="T118" fmla="*/ 241 w 385"/>
                <a:gd name="T119" fmla="*/ 822 h 998"/>
                <a:gd name="T120" fmla="*/ 366 w 385"/>
                <a:gd name="T121" fmla="*/ 689 h 998"/>
                <a:gd name="T122" fmla="*/ 256 w 385"/>
                <a:gd name="T123" fmla="*/ 849 h 998"/>
                <a:gd name="T124" fmla="*/ 293 w 385"/>
                <a:gd name="T125" fmla="*/ 869 h 9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85" h="998">
                  <a:moveTo>
                    <a:pt x="0" y="998"/>
                  </a:moveTo>
                  <a:lnTo>
                    <a:pt x="0" y="989"/>
                  </a:lnTo>
                  <a:lnTo>
                    <a:pt x="2" y="986"/>
                  </a:lnTo>
                  <a:lnTo>
                    <a:pt x="6" y="982"/>
                  </a:lnTo>
                  <a:lnTo>
                    <a:pt x="12" y="975"/>
                  </a:lnTo>
                  <a:lnTo>
                    <a:pt x="16" y="971"/>
                  </a:lnTo>
                  <a:lnTo>
                    <a:pt x="20" y="968"/>
                  </a:lnTo>
                  <a:lnTo>
                    <a:pt x="22" y="968"/>
                  </a:lnTo>
                  <a:lnTo>
                    <a:pt x="22" y="970"/>
                  </a:lnTo>
                  <a:lnTo>
                    <a:pt x="19" y="975"/>
                  </a:lnTo>
                  <a:lnTo>
                    <a:pt x="15" y="981"/>
                  </a:lnTo>
                  <a:lnTo>
                    <a:pt x="9" y="988"/>
                  </a:lnTo>
                  <a:lnTo>
                    <a:pt x="4" y="994"/>
                  </a:lnTo>
                  <a:lnTo>
                    <a:pt x="0" y="998"/>
                  </a:lnTo>
                  <a:close/>
                  <a:moveTo>
                    <a:pt x="0" y="955"/>
                  </a:moveTo>
                  <a:lnTo>
                    <a:pt x="0" y="947"/>
                  </a:lnTo>
                  <a:lnTo>
                    <a:pt x="2" y="942"/>
                  </a:lnTo>
                  <a:lnTo>
                    <a:pt x="7" y="937"/>
                  </a:lnTo>
                  <a:lnTo>
                    <a:pt x="13" y="931"/>
                  </a:lnTo>
                  <a:lnTo>
                    <a:pt x="19" y="925"/>
                  </a:lnTo>
                  <a:lnTo>
                    <a:pt x="22" y="923"/>
                  </a:lnTo>
                  <a:lnTo>
                    <a:pt x="25" y="923"/>
                  </a:lnTo>
                  <a:lnTo>
                    <a:pt x="25" y="925"/>
                  </a:lnTo>
                  <a:lnTo>
                    <a:pt x="21" y="930"/>
                  </a:lnTo>
                  <a:lnTo>
                    <a:pt x="16" y="937"/>
                  </a:lnTo>
                  <a:lnTo>
                    <a:pt x="10" y="944"/>
                  </a:lnTo>
                  <a:lnTo>
                    <a:pt x="4" y="950"/>
                  </a:lnTo>
                  <a:lnTo>
                    <a:pt x="0" y="955"/>
                  </a:lnTo>
                  <a:close/>
                  <a:moveTo>
                    <a:pt x="0" y="875"/>
                  </a:moveTo>
                  <a:lnTo>
                    <a:pt x="0" y="867"/>
                  </a:lnTo>
                  <a:lnTo>
                    <a:pt x="3" y="865"/>
                  </a:lnTo>
                  <a:lnTo>
                    <a:pt x="4" y="865"/>
                  </a:lnTo>
                  <a:lnTo>
                    <a:pt x="3" y="868"/>
                  </a:lnTo>
                  <a:lnTo>
                    <a:pt x="0" y="875"/>
                  </a:lnTo>
                  <a:close/>
                  <a:moveTo>
                    <a:pt x="0" y="838"/>
                  </a:moveTo>
                  <a:lnTo>
                    <a:pt x="0" y="829"/>
                  </a:lnTo>
                  <a:lnTo>
                    <a:pt x="3" y="824"/>
                  </a:lnTo>
                  <a:lnTo>
                    <a:pt x="8" y="819"/>
                  </a:lnTo>
                  <a:lnTo>
                    <a:pt x="16" y="811"/>
                  </a:lnTo>
                  <a:lnTo>
                    <a:pt x="22" y="804"/>
                  </a:lnTo>
                  <a:lnTo>
                    <a:pt x="28" y="800"/>
                  </a:lnTo>
                  <a:lnTo>
                    <a:pt x="31" y="800"/>
                  </a:lnTo>
                  <a:lnTo>
                    <a:pt x="29" y="803"/>
                  </a:lnTo>
                  <a:lnTo>
                    <a:pt x="26" y="809"/>
                  </a:lnTo>
                  <a:lnTo>
                    <a:pt x="20" y="817"/>
                  </a:lnTo>
                  <a:lnTo>
                    <a:pt x="12" y="827"/>
                  </a:lnTo>
                  <a:lnTo>
                    <a:pt x="6" y="834"/>
                  </a:lnTo>
                  <a:lnTo>
                    <a:pt x="0" y="838"/>
                  </a:lnTo>
                  <a:close/>
                  <a:moveTo>
                    <a:pt x="0" y="804"/>
                  </a:moveTo>
                  <a:lnTo>
                    <a:pt x="0" y="796"/>
                  </a:lnTo>
                  <a:lnTo>
                    <a:pt x="4" y="791"/>
                  </a:lnTo>
                  <a:lnTo>
                    <a:pt x="8" y="790"/>
                  </a:lnTo>
                  <a:lnTo>
                    <a:pt x="6" y="796"/>
                  </a:lnTo>
                  <a:lnTo>
                    <a:pt x="0" y="804"/>
                  </a:lnTo>
                  <a:close/>
                  <a:moveTo>
                    <a:pt x="0" y="740"/>
                  </a:moveTo>
                  <a:lnTo>
                    <a:pt x="0" y="729"/>
                  </a:lnTo>
                  <a:lnTo>
                    <a:pt x="3" y="724"/>
                  </a:lnTo>
                  <a:lnTo>
                    <a:pt x="9" y="718"/>
                  </a:lnTo>
                  <a:lnTo>
                    <a:pt x="19" y="709"/>
                  </a:lnTo>
                  <a:lnTo>
                    <a:pt x="27" y="701"/>
                  </a:lnTo>
                  <a:lnTo>
                    <a:pt x="33" y="697"/>
                  </a:lnTo>
                  <a:lnTo>
                    <a:pt x="35" y="696"/>
                  </a:lnTo>
                  <a:lnTo>
                    <a:pt x="34" y="699"/>
                  </a:lnTo>
                  <a:lnTo>
                    <a:pt x="29" y="707"/>
                  </a:lnTo>
                  <a:lnTo>
                    <a:pt x="22" y="716"/>
                  </a:lnTo>
                  <a:lnTo>
                    <a:pt x="13" y="727"/>
                  </a:lnTo>
                  <a:lnTo>
                    <a:pt x="6" y="734"/>
                  </a:lnTo>
                  <a:lnTo>
                    <a:pt x="0" y="740"/>
                  </a:lnTo>
                  <a:close/>
                  <a:moveTo>
                    <a:pt x="0" y="711"/>
                  </a:moveTo>
                  <a:lnTo>
                    <a:pt x="0" y="699"/>
                  </a:lnTo>
                  <a:lnTo>
                    <a:pt x="9" y="690"/>
                  </a:lnTo>
                  <a:lnTo>
                    <a:pt x="16" y="683"/>
                  </a:lnTo>
                  <a:lnTo>
                    <a:pt x="22" y="678"/>
                  </a:lnTo>
                  <a:lnTo>
                    <a:pt x="25" y="678"/>
                  </a:lnTo>
                  <a:lnTo>
                    <a:pt x="23" y="682"/>
                  </a:lnTo>
                  <a:lnTo>
                    <a:pt x="19" y="689"/>
                  </a:lnTo>
                  <a:lnTo>
                    <a:pt x="12" y="698"/>
                  </a:lnTo>
                  <a:lnTo>
                    <a:pt x="2" y="709"/>
                  </a:lnTo>
                  <a:lnTo>
                    <a:pt x="0" y="711"/>
                  </a:lnTo>
                  <a:close/>
                  <a:moveTo>
                    <a:pt x="0" y="683"/>
                  </a:moveTo>
                  <a:lnTo>
                    <a:pt x="0" y="672"/>
                  </a:lnTo>
                  <a:lnTo>
                    <a:pt x="6" y="665"/>
                  </a:lnTo>
                  <a:lnTo>
                    <a:pt x="12" y="660"/>
                  </a:lnTo>
                  <a:lnTo>
                    <a:pt x="16" y="658"/>
                  </a:lnTo>
                  <a:lnTo>
                    <a:pt x="18" y="658"/>
                  </a:lnTo>
                  <a:lnTo>
                    <a:pt x="16" y="660"/>
                  </a:lnTo>
                  <a:lnTo>
                    <a:pt x="13" y="666"/>
                  </a:lnTo>
                  <a:lnTo>
                    <a:pt x="7" y="674"/>
                  </a:lnTo>
                  <a:lnTo>
                    <a:pt x="0" y="683"/>
                  </a:lnTo>
                  <a:close/>
                  <a:moveTo>
                    <a:pt x="0" y="657"/>
                  </a:moveTo>
                  <a:lnTo>
                    <a:pt x="0" y="646"/>
                  </a:lnTo>
                  <a:lnTo>
                    <a:pt x="9" y="636"/>
                  </a:lnTo>
                  <a:lnTo>
                    <a:pt x="14" y="635"/>
                  </a:lnTo>
                  <a:lnTo>
                    <a:pt x="13" y="638"/>
                  </a:lnTo>
                  <a:lnTo>
                    <a:pt x="10" y="642"/>
                  </a:lnTo>
                  <a:lnTo>
                    <a:pt x="6" y="648"/>
                  </a:lnTo>
                  <a:lnTo>
                    <a:pt x="0" y="657"/>
                  </a:lnTo>
                  <a:close/>
                  <a:moveTo>
                    <a:pt x="0" y="630"/>
                  </a:moveTo>
                  <a:lnTo>
                    <a:pt x="0" y="620"/>
                  </a:lnTo>
                  <a:lnTo>
                    <a:pt x="9" y="611"/>
                  </a:lnTo>
                  <a:lnTo>
                    <a:pt x="14" y="610"/>
                  </a:lnTo>
                  <a:lnTo>
                    <a:pt x="10" y="617"/>
                  </a:lnTo>
                  <a:lnTo>
                    <a:pt x="0" y="630"/>
                  </a:lnTo>
                  <a:close/>
                  <a:moveTo>
                    <a:pt x="0" y="607"/>
                  </a:moveTo>
                  <a:lnTo>
                    <a:pt x="0" y="596"/>
                  </a:lnTo>
                  <a:lnTo>
                    <a:pt x="12" y="585"/>
                  </a:lnTo>
                  <a:lnTo>
                    <a:pt x="16" y="583"/>
                  </a:lnTo>
                  <a:lnTo>
                    <a:pt x="16" y="585"/>
                  </a:lnTo>
                  <a:lnTo>
                    <a:pt x="13" y="590"/>
                  </a:lnTo>
                  <a:lnTo>
                    <a:pt x="7" y="598"/>
                  </a:lnTo>
                  <a:lnTo>
                    <a:pt x="0" y="607"/>
                  </a:lnTo>
                  <a:close/>
                  <a:moveTo>
                    <a:pt x="0" y="584"/>
                  </a:moveTo>
                  <a:lnTo>
                    <a:pt x="0" y="572"/>
                  </a:lnTo>
                  <a:lnTo>
                    <a:pt x="8" y="564"/>
                  </a:lnTo>
                  <a:lnTo>
                    <a:pt x="16" y="557"/>
                  </a:lnTo>
                  <a:lnTo>
                    <a:pt x="21" y="553"/>
                  </a:lnTo>
                  <a:lnTo>
                    <a:pt x="23" y="552"/>
                  </a:lnTo>
                  <a:lnTo>
                    <a:pt x="22" y="556"/>
                  </a:lnTo>
                  <a:lnTo>
                    <a:pt x="18" y="563"/>
                  </a:lnTo>
                  <a:lnTo>
                    <a:pt x="9" y="573"/>
                  </a:lnTo>
                  <a:lnTo>
                    <a:pt x="0" y="584"/>
                  </a:lnTo>
                  <a:close/>
                  <a:moveTo>
                    <a:pt x="0" y="563"/>
                  </a:moveTo>
                  <a:lnTo>
                    <a:pt x="0" y="551"/>
                  </a:lnTo>
                  <a:lnTo>
                    <a:pt x="0" y="551"/>
                  </a:lnTo>
                  <a:lnTo>
                    <a:pt x="13" y="538"/>
                  </a:lnTo>
                  <a:lnTo>
                    <a:pt x="23" y="527"/>
                  </a:lnTo>
                  <a:lnTo>
                    <a:pt x="32" y="521"/>
                  </a:lnTo>
                  <a:lnTo>
                    <a:pt x="35" y="520"/>
                  </a:lnTo>
                  <a:lnTo>
                    <a:pt x="33" y="524"/>
                  </a:lnTo>
                  <a:lnTo>
                    <a:pt x="27" y="532"/>
                  </a:lnTo>
                  <a:lnTo>
                    <a:pt x="16" y="544"/>
                  </a:lnTo>
                  <a:lnTo>
                    <a:pt x="4" y="558"/>
                  </a:lnTo>
                  <a:lnTo>
                    <a:pt x="2" y="560"/>
                  </a:lnTo>
                  <a:lnTo>
                    <a:pt x="0" y="563"/>
                  </a:lnTo>
                  <a:close/>
                  <a:moveTo>
                    <a:pt x="0" y="541"/>
                  </a:moveTo>
                  <a:lnTo>
                    <a:pt x="0" y="531"/>
                  </a:lnTo>
                  <a:lnTo>
                    <a:pt x="6" y="524"/>
                  </a:lnTo>
                  <a:lnTo>
                    <a:pt x="13" y="516"/>
                  </a:lnTo>
                  <a:lnTo>
                    <a:pt x="26" y="502"/>
                  </a:lnTo>
                  <a:lnTo>
                    <a:pt x="38" y="491"/>
                  </a:lnTo>
                  <a:lnTo>
                    <a:pt x="46" y="486"/>
                  </a:lnTo>
                  <a:lnTo>
                    <a:pt x="50" y="484"/>
                  </a:lnTo>
                  <a:lnTo>
                    <a:pt x="47" y="488"/>
                  </a:lnTo>
                  <a:lnTo>
                    <a:pt x="41" y="497"/>
                  </a:lnTo>
                  <a:lnTo>
                    <a:pt x="31" y="509"/>
                  </a:lnTo>
                  <a:lnTo>
                    <a:pt x="18" y="524"/>
                  </a:lnTo>
                  <a:lnTo>
                    <a:pt x="8" y="533"/>
                  </a:lnTo>
                  <a:lnTo>
                    <a:pt x="0" y="541"/>
                  </a:lnTo>
                  <a:close/>
                  <a:moveTo>
                    <a:pt x="0" y="519"/>
                  </a:moveTo>
                  <a:lnTo>
                    <a:pt x="0" y="514"/>
                  </a:lnTo>
                  <a:lnTo>
                    <a:pt x="12" y="500"/>
                  </a:lnTo>
                  <a:lnTo>
                    <a:pt x="31" y="478"/>
                  </a:lnTo>
                  <a:lnTo>
                    <a:pt x="45" y="464"/>
                  </a:lnTo>
                  <a:lnTo>
                    <a:pt x="57" y="453"/>
                  </a:lnTo>
                  <a:lnTo>
                    <a:pt x="65" y="446"/>
                  </a:lnTo>
                  <a:lnTo>
                    <a:pt x="69" y="445"/>
                  </a:lnTo>
                  <a:lnTo>
                    <a:pt x="66" y="450"/>
                  </a:lnTo>
                  <a:lnTo>
                    <a:pt x="59" y="458"/>
                  </a:lnTo>
                  <a:lnTo>
                    <a:pt x="48" y="471"/>
                  </a:lnTo>
                  <a:lnTo>
                    <a:pt x="34" y="487"/>
                  </a:lnTo>
                  <a:lnTo>
                    <a:pt x="13" y="507"/>
                  </a:lnTo>
                  <a:lnTo>
                    <a:pt x="0" y="519"/>
                  </a:lnTo>
                  <a:close/>
                  <a:moveTo>
                    <a:pt x="0" y="486"/>
                  </a:moveTo>
                  <a:lnTo>
                    <a:pt x="0" y="477"/>
                  </a:lnTo>
                  <a:lnTo>
                    <a:pt x="10" y="467"/>
                  </a:lnTo>
                  <a:lnTo>
                    <a:pt x="15" y="464"/>
                  </a:lnTo>
                  <a:lnTo>
                    <a:pt x="12" y="471"/>
                  </a:lnTo>
                  <a:lnTo>
                    <a:pt x="0" y="486"/>
                  </a:lnTo>
                  <a:close/>
                  <a:moveTo>
                    <a:pt x="0" y="470"/>
                  </a:moveTo>
                  <a:lnTo>
                    <a:pt x="0" y="459"/>
                  </a:lnTo>
                  <a:lnTo>
                    <a:pt x="2" y="456"/>
                  </a:lnTo>
                  <a:lnTo>
                    <a:pt x="18" y="440"/>
                  </a:lnTo>
                  <a:lnTo>
                    <a:pt x="29" y="429"/>
                  </a:lnTo>
                  <a:lnTo>
                    <a:pt x="39" y="421"/>
                  </a:lnTo>
                  <a:lnTo>
                    <a:pt x="42" y="419"/>
                  </a:lnTo>
                  <a:lnTo>
                    <a:pt x="40" y="424"/>
                  </a:lnTo>
                  <a:lnTo>
                    <a:pt x="33" y="433"/>
                  </a:lnTo>
                  <a:lnTo>
                    <a:pt x="21" y="448"/>
                  </a:lnTo>
                  <a:lnTo>
                    <a:pt x="6" y="463"/>
                  </a:lnTo>
                  <a:lnTo>
                    <a:pt x="2" y="467"/>
                  </a:lnTo>
                  <a:lnTo>
                    <a:pt x="0" y="470"/>
                  </a:lnTo>
                  <a:close/>
                  <a:moveTo>
                    <a:pt x="0" y="451"/>
                  </a:moveTo>
                  <a:lnTo>
                    <a:pt x="0" y="445"/>
                  </a:lnTo>
                  <a:lnTo>
                    <a:pt x="6" y="438"/>
                  </a:lnTo>
                  <a:lnTo>
                    <a:pt x="13" y="430"/>
                  </a:lnTo>
                  <a:lnTo>
                    <a:pt x="21" y="420"/>
                  </a:lnTo>
                  <a:lnTo>
                    <a:pt x="32" y="409"/>
                  </a:lnTo>
                  <a:lnTo>
                    <a:pt x="47" y="394"/>
                  </a:lnTo>
                  <a:lnTo>
                    <a:pt x="61" y="381"/>
                  </a:lnTo>
                  <a:lnTo>
                    <a:pt x="70" y="374"/>
                  </a:lnTo>
                  <a:lnTo>
                    <a:pt x="75" y="371"/>
                  </a:lnTo>
                  <a:lnTo>
                    <a:pt x="72" y="376"/>
                  </a:lnTo>
                  <a:lnTo>
                    <a:pt x="64" y="386"/>
                  </a:lnTo>
                  <a:lnTo>
                    <a:pt x="52" y="400"/>
                  </a:lnTo>
                  <a:lnTo>
                    <a:pt x="35" y="417"/>
                  </a:lnTo>
                  <a:lnTo>
                    <a:pt x="25" y="429"/>
                  </a:lnTo>
                  <a:lnTo>
                    <a:pt x="15" y="438"/>
                  </a:lnTo>
                  <a:lnTo>
                    <a:pt x="6" y="446"/>
                  </a:lnTo>
                  <a:lnTo>
                    <a:pt x="0" y="451"/>
                  </a:lnTo>
                  <a:close/>
                  <a:moveTo>
                    <a:pt x="0" y="434"/>
                  </a:moveTo>
                  <a:lnTo>
                    <a:pt x="0" y="433"/>
                  </a:lnTo>
                  <a:lnTo>
                    <a:pt x="0" y="433"/>
                  </a:lnTo>
                  <a:lnTo>
                    <a:pt x="0" y="433"/>
                  </a:lnTo>
                  <a:lnTo>
                    <a:pt x="0" y="434"/>
                  </a:lnTo>
                  <a:lnTo>
                    <a:pt x="0" y="434"/>
                  </a:lnTo>
                  <a:close/>
                  <a:moveTo>
                    <a:pt x="0" y="425"/>
                  </a:moveTo>
                  <a:lnTo>
                    <a:pt x="0" y="414"/>
                  </a:lnTo>
                  <a:lnTo>
                    <a:pt x="13" y="401"/>
                  </a:lnTo>
                  <a:lnTo>
                    <a:pt x="25" y="390"/>
                  </a:lnTo>
                  <a:lnTo>
                    <a:pt x="32" y="385"/>
                  </a:lnTo>
                  <a:lnTo>
                    <a:pt x="35" y="382"/>
                  </a:lnTo>
                  <a:lnTo>
                    <a:pt x="33" y="387"/>
                  </a:lnTo>
                  <a:lnTo>
                    <a:pt x="26" y="396"/>
                  </a:lnTo>
                  <a:lnTo>
                    <a:pt x="14" y="409"/>
                  </a:lnTo>
                  <a:lnTo>
                    <a:pt x="0" y="425"/>
                  </a:lnTo>
                  <a:close/>
                  <a:moveTo>
                    <a:pt x="0" y="409"/>
                  </a:moveTo>
                  <a:lnTo>
                    <a:pt x="0" y="402"/>
                  </a:lnTo>
                  <a:lnTo>
                    <a:pt x="13" y="387"/>
                  </a:lnTo>
                  <a:lnTo>
                    <a:pt x="29" y="370"/>
                  </a:lnTo>
                  <a:lnTo>
                    <a:pt x="47" y="352"/>
                  </a:lnTo>
                  <a:lnTo>
                    <a:pt x="61" y="339"/>
                  </a:lnTo>
                  <a:lnTo>
                    <a:pt x="71" y="331"/>
                  </a:lnTo>
                  <a:lnTo>
                    <a:pt x="76" y="329"/>
                  </a:lnTo>
                  <a:lnTo>
                    <a:pt x="73" y="333"/>
                  </a:lnTo>
                  <a:lnTo>
                    <a:pt x="64" y="344"/>
                  </a:lnTo>
                  <a:lnTo>
                    <a:pt x="51" y="358"/>
                  </a:lnTo>
                  <a:lnTo>
                    <a:pt x="34" y="376"/>
                  </a:lnTo>
                  <a:lnTo>
                    <a:pt x="15" y="395"/>
                  </a:lnTo>
                  <a:lnTo>
                    <a:pt x="0" y="409"/>
                  </a:lnTo>
                  <a:close/>
                  <a:moveTo>
                    <a:pt x="0" y="395"/>
                  </a:moveTo>
                  <a:lnTo>
                    <a:pt x="0" y="392"/>
                  </a:lnTo>
                  <a:lnTo>
                    <a:pt x="1" y="392"/>
                  </a:lnTo>
                  <a:lnTo>
                    <a:pt x="1" y="392"/>
                  </a:lnTo>
                  <a:lnTo>
                    <a:pt x="1" y="393"/>
                  </a:lnTo>
                  <a:lnTo>
                    <a:pt x="0" y="395"/>
                  </a:lnTo>
                  <a:close/>
                  <a:moveTo>
                    <a:pt x="0" y="387"/>
                  </a:moveTo>
                  <a:lnTo>
                    <a:pt x="0" y="376"/>
                  </a:lnTo>
                  <a:lnTo>
                    <a:pt x="16" y="358"/>
                  </a:lnTo>
                  <a:lnTo>
                    <a:pt x="32" y="345"/>
                  </a:lnTo>
                  <a:lnTo>
                    <a:pt x="41" y="336"/>
                  </a:lnTo>
                  <a:lnTo>
                    <a:pt x="46" y="333"/>
                  </a:lnTo>
                  <a:lnTo>
                    <a:pt x="44" y="338"/>
                  </a:lnTo>
                  <a:lnTo>
                    <a:pt x="34" y="350"/>
                  </a:lnTo>
                  <a:lnTo>
                    <a:pt x="20" y="366"/>
                  </a:lnTo>
                  <a:lnTo>
                    <a:pt x="2" y="383"/>
                  </a:lnTo>
                  <a:lnTo>
                    <a:pt x="0" y="387"/>
                  </a:lnTo>
                  <a:close/>
                  <a:moveTo>
                    <a:pt x="385" y="0"/>
                  </a:moveTo>
                  <a:lnTo>
                    <a:pt x="385" y="10"/>
                  </a:lnTo>
                  <a:lnTo>
                    <a:pt x="367" y="27"/>
                  </a:lnTo>
                  <a:lnTo>
                    <a:pt x="353" y="39"/>
                  </a:lnTo>
                  <a:lnTo>
                    <a:pt x="343" y="46"/>
                  </a:lnTo>
                  <a:lnTo>
                    <a:pt x="338" y="48"/>
                  </a:lnTo>
                  <a:lnTo>
                    <a:pt x="342" y="44"/>
                  </a:lnTo>
                  <a:lnTo>
                    <a:pt x="351" y="33"/>
                  </a:lnTo>
                  <a:lnTo>
                    <a:pt x="366" y="17"/>
                  </a:lnTo>
                  <a:lnTo>
                    <a:pt x="385" y="0"/>
                  </a:lnTo>
                  <a:close/>
                  <a:moveTo>
                    <a:pt x="385" y="16"/>
                  </a:moveTo>
                  <a:lnTo>
                    <a:pt x="385" y="17"/>
                  </a:lnTo>
                  <a:lnTo>
                    <a:pt x="380" y="23"/>
                  </a:lnTo>
                  <a:lnTo>
                    <a:pt x="369" y="35"/>
                  </a:lnTo>
                  <a:lnTo>
                    <a:pt x="354" y="51"/>
                  </a:lnTo>
                  <a:lnTo>
                    <a:pt x="335" y="69"/>
                  </a:lnTo>
                  <a:lnTo>
                    <a:pt x="315" y="88"/>
                  </a:lnTo>
                  <a:lnTo>
                    <a:pt x="297" y="103"/>
                  </a:lnTo>
                  <a:lnTo>
                    <a:pt x="285" y="112"/>
                  </a:lnTo>
                  <a:lnTo>
                    <a:pt x="280" y="115"/>
                  </a:lnTo>
                  <a:lnTo>
                    <a:pt x="284" y="109"/>
                  </a:lnTo>
                  <a:lnTo>
                    <a:pt x="294" y="98"/>
                  </a:lnTo>
                  <a:lnTo>
                    <a:pt x="310" y="82"/>
                  </a:lnTo>
                  <a:lnTo>
                    <a:pt x="330" y="61"/>
                  </a:lnTo>
                  <a:lnTo>
                    <a:pt x="350" y="44"/>
                  </a:lnTo>
                  <a:lnTo>
                    <a:pt x="367" y="28"/>
                  </a:lnTo>
                  <a:lnTo>
                    <a:pt x="380" y="19"/>
                  </a:lnTo>
                  <a:lnTo>
                    <a:pt x="385" y="16"/>
                  </a:lnTo>
                  <a:close/>
                  <a:moveTo>
                    <a:pt x="385" y="23"/>
                  </a:moveTo>
                  <a:lnTo>
                    <a:pt x="385" y="33"/>
                  </a:lnTo>
                  <a:lnTo>
                    <a:pt x="367" y="48"/>
                  </a:lnTo>
                  <a:lnTo>
                    <a:pt x="360" y="52"/>
                  </a:lnTo>
                  <a:lnTo>
                    <a:pt x="366" y="44"/>
                  </a:lnTo>
                  <a:lnTo>
                    <a:pt x="385" y="23"/>
                  </a:lnTo>
                  <a:close/>
                  <a:moveTo>
                    <a:pt x="385" y="36"/>
                  </a:moveTo>
                  <a:lnTo>
                    <a:pt x="385" y="46"/>
                  </a:lnTo>
                  <a:lnTo>
                    <a:pt x="373" y="58"/>
                  </a:lnTo>
                  <a:lnTo>
                    <a:pt x="360" y="71"/>
                  </a:lnTo>
                  <a:lnTo>
                    <a:pt x="339" y="90"/>
                  </a:lnTo>
                  <a:lnTo>
                    <a:pt x="323" y="104"/>
                  </a:lnTo>
                  <a:lnTo>
                    <a:pt x="311" y="112"/>
                  </a:lnTo>
                  <a:lnTo>
                    <a:pt x="306" y="115"/>
                  </a:lnTo>
                  <a:lnTo>
                    <a:pt x="310" y="110"/>
                  </a:lnTo>
                  <a:lnTo>
                    <a:pt x="319" y="98"/>
                  </a:lnTo>
                  <a:lnTo>
                    <a:pt x="335" y="83"/>
                  </a:lnTo>
                  <a:lnTo>
                    <a:pt x="355" y="64"/>
                  </a:lnTo>
                  <a:lnTo>
                    <a:pt x="370" y="48"/>
                  </a:lnTo>
                  <a:lnTo>
                    <a:pt x="385" y="36"/>
                  </a:lnTo>
                  <a:close/>
                  <a:moveTo>
                    <a:pt x="385" y="63"/>
                  </a:moveTo>
                  <a:lnTo>
                    <a:pt x="385" y="76"/>
                  </a:lnTo>
                  <a:lnTo>
                    <a:pt x="367" y="91"/>
                  </a:lnTo>
                  <a:lnTo>
                    <a:pt x="353" y="104"/>
                  </a:lnTo>
                  <a:lnTo>
                    <a:pt x="342" y="111"/>
                  </a:lnTo>
                  <a:lnTo>
                    <a:pt x="337" y="114"/>
                  </a:lnTo>
                  <a:lnTo>
                    <a:pt x="341" y="108"/>
                  </a:lnTo>
                  <a:lnTo>
                    <a:pt x="350" y="97"/>
                  </a:lnTo>
                  <a:lnTo>
                    <a:pt x="366" y="82"/>
                  </a:lnTo>
                  <a:lnTo>
                    <a:pt x="385" y="63"/>
                  </a:lnTo>
                  <a:lnTo>
                    <a:pt x="385" y="63"/>
                  </a:lnTo>
                  <a:close/>
                  <a:moveTo>
                    <a:pt x="385" y="82"/>
                  </a:moveTo>
                  <a:lnTo>
                    <a:pt x="385" y="86"/>
                  </a:lnTo>
                  <a:lnTo>
                    <a:pt x="379" y="95"/>
                  </a:lnTo>
                  <a:lnTo>
                    <a:pt x="369" y="104"/>
                  </a:lnTo>
                  <a:lnTo>
                    <a:pt x="357" y="116"/>
                  </a:lnTo>
                  <a:lnTo>
                    <a:pt x="344" y="129"/>
                  </a:lnTo>
                  <a:lnTo>
                    <a:pt x="325" y="146"/>
                  </a:lnTo>
                  <a:lnTo>
                    <a:pt x="310" y="159"/>
                  </a:lnTo>
                  <a:lnTo>
                    <a:pt x="299" y="167"/>
                  </a:lnTo>
                  <a:lnTo>
                    <a:pt x="294" y="169"/>
                  </a:lnTo>
                  <a:lnTo>
                    <a:pt x="297" y="165"/>
                  </a:lnTo>
                  <a:lnTo>
                    <a:pt x="306" y="154"/>
                  </a:lnTo>
                  <a:lnTo>
                    <a:pt x="320" y="139"/>
                  </a:lnTo>
                  <a:lnTo>
                    <a:pt x="338" y="121"/>
                  </a:lnTo>
                  <a:lnTo>
                    <a:pt x="354" y="107"/>
                  </a:lnTo>
                  <a:lnTo>
                    <a:pt x="367" y="96"/>
                  </a:lnTo>
                  <a:lnTo>
                    <a:pt x="377" y="86"/>
                  </a:lnTo>
                  <a:lnTo>
                    <a:pt x="385" y="82"/>
                  </a:lnTo>
                  <a:close/>
                  <a:moveTo>
                    <a:pt x="385" y="95"/>
                  </a:moveTo>
                  <a:lnTo>
                    <a:pt x="385" y="103"/>
                  </a:lnTo>
                  <a:lnTo>
                    <a:pt x="377" y="108"/>
                  </a:lnTo>
                  <a:lnTo>
                    <a:pt x="375" y="109"/>
                  </a:lnTo>
                  <a:lnTo>
                    <a:pt x="377" y="104"/>
                  </a:lnTo>
                  <a:lnTo>
                    <a:pt x="385" y="95"/>
                  </a:lnTo>
                  <a:close/>
                  <a:moveTo>
                    <a:pt x="385" y="109"/>
                  </a:moveTo>
                  <a:lnTo>
                    <a:pt x="385" y="123"/>
                  </a:lnTo>
                  <a:lnTo>
                    <a:pt x="385" y="123"/>
                  </a:lnTo>
                  <a:lnTo>
                    <a:pt x="367" y="140"/>
                  </a:lnTo>
                  <a:lnTo>
                    <a:pt x="351" y="153"/>
                  </a:lnTo>
                  <a:lnTo>
                    <a:pt x="341" y="160"/>
                  </a:lnTo>
                  <a:lnTo>
                    <a:pt x="336" y="162"/>
                  </a:lnTo>
                  <a:lnTo>
                    <a:pt x="338" y="158"/>
                  </a:lnTo>
                  <a:lnTo>
                    <a:pt x="348" y="147"/>
                  </a:lnTo>
                  <a:lnTo>
                    <a:pt x="362" y="131"/>
                  </a:lnTo>
                  <a:lnTo>
                    <a:pt x="379" y="115"/>
                  </a:lnTo>
                  <a:lnTo>
                    <a:pt x="382" y="112"/>
                  </a:lnTo>
                  <a:lnTo>
                    <a:pt x="385" y="109"/>
                  </a:lnTo>
                  <a:close/>
                  <a:moveTo>
                    <a:pt x="385" y="130"/>
                  </a:moveTo>
                  <a:lnTo>
                    <a:pt x="385" y="136"/>
                  </a:lnTo>
                  <a:lnTo>
                    <a:pt x="379" y="145"/>
                  </a:lnTo>
                  <a:lnTo>
                    <a:pt x="370" y="153"/>
                  </a:lnTo>
                  <a:lnTo>
                    <a:pt x="360" y="164"/>
                  </a:lnTo>
                  <a:lnTo>
                    <a:pt x="349" y="174"/>
                  </a:lnTo>
                  <a:lnTo>
                    <a:pt x="331" y="191"/>
                  </a:lnTo>
                  <a:lnTo>
                    <a:pt x="317" y="203"/>
                  </a:lnTo>
                  <a:lnTo>
                    <a:pt x="306" y="211"/>
                  </a:lnTo>
                  <a:lnTo>
                    <a:pt x="303" y="212"/>
                  </a:lnTo>
                  <a:lnTo>
                    <a:pt x="305" y="208"/>
                  </a:lnTo>
                  <a:lnTo>
                    <a:pt x="313" y="197"/>
                  </a:lnTo>
                  <a:lnTo>
                    <a:pt x="326" y="183"/>
                  </a:lnTo>
                  <a:lnTo>
                    <a:pt x="343" y="166"/>
                  </a:lnTo>
                  <a:lnTo>
                    <a:pt x="356" y="154"/>
                  </a:lnTo>
                  <a:lnTo>
                    <a:pt x="368" y="143"/>
                  </a:lnTo>
                  <a:lnTo>
                    <a:pt x="377" y="136"/>
                  </a:lnTo>
                  <a:lnTo>
                    <a:pt x="385" y="130"/>
                  </a:lnTo>
                  <a:close/>
                  <a:moveTo>
                    <a:pt x="385" y="149"/>
                  </a:moveTo>
                  <a:lnTo>
                    <a:pt x="385" y="153"/>
                  </a:lnTo>
                  <a:lnTo>
                    <a:pt x="383" y="153"/>
                  </a:lnTo>
                  <a:lnTo>
                    <a:pt x="383" y="153"/>
                  </a:lnTo>
                  <a:lnTo>
                    <a:pt x="383" y="152"/>
                  </a:lnTo>
                  <a:lnTo>
                    <a:pt x="385" y="149"/>
                  </a:lnTo>
                  <a:close/>
                  <a:moveTo>
                    <a:pt x="385" y="165"/>
                  </a:moveTo>
                  <a:lnTo>
                    <a:pt x="385" y="178"/>
                  </a:lnTo>
                  <a:lnTo>
                    <a:pt x="373" y="189"/>
                  </a:lnTo>
                  <a:lnTo>
                    <a:pt x="363" y="196"/>
                  </a:lnTo>
                  <a:lnTo>
                    <a:pt x="357" y="200"/>
                  </a:lnTo>
                  <a:lnTo>
                    <a:pt x="354" y="200"/>
                  </a:lnTo>
                  <a:lnTo>
                    <a:pt x="356" y="197"/>
                  </a:lnTo>
                  <a:lnTo>
                    <a:pt x="362" y="189"/>
                  </a:lnTo>
                  <a:lnTo>
                    <a:pt x="372" y="178"/>
                  </a:lnTo>
                  <a:lnTo>
                    <a:pt x="385" y="165"/>
                  </a:lnTo>
                  <a:close/>
                  <a:moveTo>
                    <a:pt x="385" y="185"/>
                  </a:moveTo>
                  <a:lnTo>
                    <a:pt x="385" y="198"/>
                  </a:lnTo>
                  <a:lnTo>
                    <a:pt x="379" y="204"/>
                  </a:lnTo>
                  <a:lnTo>
                    <a:pt x="373" y="210"/>
                  </a:lnTo>
                  <a:lnTo>
                    <a:pt x="356" y="225"/>
                  </a:lnTo>
                  <a:lnTo>
                    <a:pt x="343" y="236"/>
                  </a:lnTo>
                  <a:lnTo>
                    <a:pt x="334" y="243"/>
                  </a:lnTo>
                  <a:lnTo>
                    <a:pt x="329" y="244"/>
                  </a:lnTo>
                  <a:lnTo>
                    <a:pt x="331" y="240"/>
                  </a:lnTo>
                  <a:lnTo>
                    <a:pt x="339" y="230"/>
                  </a:lnTo>
                  <a:lnTo>
                    <a:pt x="351" y="217"/>
                  </a:lnTo>
                  <a:lnTo>
                    <a:pt x="367" y="202"/>
                  </a:lnTo>
                  <a:lnTo>
                    <a:pt x="376" y="193"/>
                  </a:lnTo>
                  <a:lnTo>
                    <a:pt x="385" y="185"/>
                  </a:lnTo>
                  <a:close/>
                  <a:moveTo>
                    <a:pt x="385" y="211"/>
                  </a:moveTo>
                  <a:lnTo>
                    <a:pt x="385" y="216"/>
                  </a:lnTo>
                  <a:lnTo>
                    <a:pt x="380" y="223"/>
                  </a:lnTo>
                  <a:lnTo>
                    <a:pt x="372" y="231"/>
                  </a:lnTo>
                  <a:lnTo>
                    <a:pt x="362" y="242"/>
                  </a:lnTo>
                  <a:lnTo>
                    <a:pt x="350" y="253"/>
                  </a:lnTo>
                  <a:lnTo>
                    <a:pt x="336" y="267"/>
                  </a:lnTo>
                  <a:lnTo>
                    <a:pt x="323" y="278"/>
                  </a:lnTo>
                  <a:lnTo>
                    <a:pt x="313" y="285"/>
                  </a:lnTo>
                  <a:lnTo>
                    <a:pt x="310" y="286"/>
                  </a:lnTo>
                  <a:lnTo>
                    <a:pt x="311" y="281"/>
                  </a:lnTo>
                  <a:lnTo>
                    <a:pt x="318" y="272"/>
                  </a:lnTo>
                  <a:lnTo>
                    <a:pt x="330" y="259"/>
                  </a:lnTo>
                  <a:lnTo>
                    <a:pt x="345" y="244"/>
                  </a:lnTo>
                  <a:lnTo>
                    <a:pt x="358" y="232"/>
                  </a:lnTo>
                  <a:lnTo>
                    <a:pt x="370" y="222"/>
                  </a:lnTo>
                  <a:lnTo>
                    <a:pt x="379" y="215"/>
                  </a:lnTo>
                  <a:lnTo>
                    <a:pt x="385" y="211"/>
                  </a:lnTo>
                  <a:close/>
                  <a:moveTo>
                    <a:pt x="385" y="255"/>
                  </a:moveTo>
                  <a:lnTo>
                    <a:pt x="385" y="265"/>
                  </a:lnTo>
                  <a:lnTo>
                    <a:pt x="379" y="268"/>
                  </a:lnTo>
                  <a:lnTo>
                    <a:pt x="376" y="268"/>
                  </a:lnTo>
                  <a:lnTo>
                    <a:pt x="377" y="263"/>
                  </a:lnTo>
                  <a:lnTo>
                    <a:pt x="385" y="255"/>
                  </a:lnTo>
                  <a:close/>
                  <a:moveTo>
                    <a:pt x="385" y="278"/>
                  </a:moveTo>
                  <a:lnTo>
                    <a:pt x="385" y="292"/>
                  </a:lnTo>
                  <a:lnTo>
                    <a:pt x="377" y="298"/>
                  </a:lnTo>
                  <a:lnTo>
                    <a:pt x="370" y="303"/>
                  </a:lnTo>
                  <a:lnTo>
                    <a:pt x="367" y="305"/>
                  </a:lnTo>
                  <a:lnTo>
                    <a:pt x="364" y="305"/>
                  </a:lnTo>
                  <a:lnTo>
                    <a:pt x="366" y="301"/>
                  </a:lnTo>
                  <a:lnTo>
                    <a:pt x="369" y="295"/>
                  </a:lnTo>
                  <a:lnTo>
                    <a:pt x="376" y="288"/>
                  </a:lnTo>
                  <a:lnTo>
                    <a:pt x="385" y="278"/>
                  </a:lnTo>
                  <a:close/>
                  <a:moveTo>
                    <a:pt x="385" y="304"/>
                  </a:moveTo>
                  <a:lnTo>
                    <a:pt x="385" y="319"/>
                  </a:lnTo>
                  <a:lnTo>
                    <a:pt x="374" y="328"/>
                  </a:lnTo>
                  <a:lnTo>
                    <a:pt x="366" y="335"/>
                  </a:lnTo>
                  <a:lnTo>
                    <a:pt x="360" y="338"/>
                  </a:lnTo>
                  <a:lnTo>
                    <a:pt x="357" y="338"/>
                  </a:lnTo>
                  <a:lnTo>
                    <a:pt x="358" y="335"/>
                  </a:lnTo>
                  <a:lnTo>
                    <a:pt x="364" y="326"/>
                  </a:lnTo>
                  <a:lnTo>
                    <a:pt x="373" y="317"/>
                  </a:lnTo>
                  <a:lnTo>
                    <a:pt x="385" y="304"/>
                  </a:lnTo>
                  <a:close/>
                  <a:moveTo>
                    <a:pt x="385" y="332"/>
                  </a:moveTo>
                  <a:lnTo>
                    <a:pt x="385" y="347"/>
                  </a:lnTo>
                  <a:lnTo>
                    <a:pt x="374" y="357"/>
                  </a:lnTo>
                  <a:lnTo>
                    <a:pt x="364" y="366"/>
                  </a:lnTo>
                  <a:lnTo>
                    <a:pt x="357" y="369"/>
                  </a:lnTo>
                  <a:lnTo>
                    <a:pt x="354" y="370"/>
                  </a:lnTo>
                  <a:lnTo>
                    <a:pt x="355" y="366"/>
                  </a:lnTo>
                  <a:lnTo>
                    <a:pt x="362" y="357"/>
                  </a:lnTo>
                  <a:lnTo>
                    <a:pt x="372" y="345"/>
                  </a:lnTo>
                  <a:lnTo>
                    <a:pt x="385" y="333"/>
                  </a:lnTo>
                  <a:lnTo>
                    <a:pt x="385" y="332"/>
                  </a:lnTo>
                  <a:close/>
                  <a:moveTo>
                    <a:pt x="385" y="362"/>
                  </a:moveTo>
                  <a:lnTo>
                    <a:pt x="385" y="376"/>
                  </a:lnTo>
                  <a:lnTo>
                    <a:pt x="374" y="387"/>
                  </a:lnTo>
                  <a:lnTo>
                    <a:pt x="364" y="394"/>
                  </a:lnTo>
                  <a:lnTo>
                    <a:pt x="357" y="399"/>
                  </a:lnTo>
                  <a:lnTo>
                    <a:pt x="355" y="399"/>
                  </a:lnTo>
                  <a:lnTo>
                    <a:pt x="356" y="394"/>
                  </a:lnTo>
                  <a:lnTo>
                    <a:pt x="362" y="386"/>
                  </a:lnTo>
                  <a:lnTo>
                    <a:pt x="372" y="375"/>
                  </a:lnTo>
                  <a:lnTo>
                    <a:pt x="383" y="363"/>
                  </a:lnTo>
                  <a:lnTo>
                    <a:pt x="385" y="362"/>
                  </a:lnTo>
                  <a:close/>
                  <a:moveTo>
                    <a:pt x="385" y="393"/>
                  </a:moveTo>
                  <a:lnTo>
                    <a:pt x="385" y="407"/>
                  </a:lnTo>
                  <a:lnTo>
                    <a:pt x="375" y="415"/>
                  </a:lnTo>
                  <a:lnTo>
                    <a:pt x="368" y="423"/>
                  </a:lnTo>
                  <a:lnTo>
                    <a:pt x="362" y="425"/>
                  </a:lnTo>
                  <a:lnTo>
                    <a:pt x="360" y="425"/>
                  </a:lnTo>
                  <a:lnTo>
                    <a:pt x="361" y="421"/>
                  </a:lnTo>
                  <a:lnTo>
                    <a:pt x="366" y="414"/>
                  </a:lnTo>
                  <a:lnTo>
                    <a:pt x="374" y="405"/>
                  </a:lnTo>
                  <a:lnTo>
                    <a:pt x="385" y="393"/>
                  </a:lnTo>
                  <a:close/>
                  <a:moveTo>
                    <a:pt x="385" y="426"/>
                  </a:moveTo>
                  <a:lnTo>
                    <a:pt x="385" y="440"/>
                  </a:lnTo>
                  <a:lnTo>
                    <a:pt x="379" y="445"/>
                  </a:lnTo>
                  <a:lnTo>
                    <a:pt x="374" y="449"/>
                  </a:lnTo>
                  <a:lnTo>
                    <a:pt x="370" y="450"/>
                  </a:lnTo>
                  <a:lnTo>
                    <a:pt x="368" y="450"/>
                  </a:lnTo>
                  <a:lnTo>
                    <a:pt x="368" y="448"/>
                  </a:lnTo>
                  <a:lnTo>
                    <a:pt x="372" y="442"/>
                  </a:lnTo>
                  <a:lnTo>
                    <a:pt x="377" y="434"/>
                  </a:lnTo>
                  <a:lnTo>
                    <a:pt x="385" y="426"/>
                  </a:lnTo>
                  <a:close/>
                  <a:moveTo>
                    <a:pt x="385" y="463"/>
                  </a:moveTo>
                  <a:lnTo>
                    <a:pt x="385" y="471"/>
                  </a:lnTo>
                  <a:lnTo>
                    <a:pt x="382" y="472"/>
                  </a:lnTo>
                  <a:lnTo>
                    <a:pt x="380" y="472"/>
                  </a:lnTo>
                  <a:lnTo>
                    <a:pt x="381" y="469"/>
                  </a:lnTo>
                  <a:lnTo>
                    <a:pt x="385" y="463"/>
                  </a:lnTo>
                  <a:close/>
                  <a:moveTo>
                    <a:pt x="385" y="537"/>
                  </a:moveTo>
                  <a:lnTo>
                    <a:pt x="385" y="551"/>
                  </a:lnTo>
                  <a:lnTo>
                    <a:pt x="382" y="553"/>
                  </a:lnTo>
                  <a:lnTo>
                    <a:pt x="379" y="557"/>
                  </a:lnTo>
                  <a:lnTo>
                    <a:pt x="369" y="566"/>
                  </a:lnTo>
                  <a:lnTo>
                    <a:pt x="361" y="573"/>
                  </a:lnTo>
                  <a:lnTo>
                    <a:pt x="355" y="577"/>
                  </a:lnTo>
                  <a:lnTo>
                    <a:pt x="351" y="577"/>
                  </a:lnTo>
                  <a:lnTo>
                    <a:pt x="353" y="573"/>
                  </a:lnTo>
                  <a:lnTo>
                    <a:pt x="356" y="566"/>
                  </a:lnTo>
                  <a:lnTo>
                    <a:pt x="363" y="558"/>
                  </a:lnTo>
                  <a:lnTo>
                    <a:pt x="373" y="549"/>
                  </a:lnTo>
                  <a:lnTo>
                    <a:pt x="379" y="543"/>
                  </a:lnTo>
                  <a:lnTo>
                    <a:pt x="385" y="537"/>
                  </a:lnTo>
                  <a:close/>
                  <a:moveTo>
                    <a:pt x="385" y="578"/>
                  </a:moveTo>
                  <a:lnTo>
                    <a:pt x="385" y="589"/>
                  </a:lnTo>
                  <a:lnTo>
                    <a:pt x="380" y="592"/>
                  </a:lnTo>
                  <a:lnTo>
                    <a:pt x="377" y="592"/>
                  </a:lnTo>
                  <a:lnTo>
                    <a:pt x="379" y="588"/>
                  </a:lnTo>
                  <a:lnTo>
                    <a:pt x="385" y="578"/>
                  </a:lnTo>
                  <a:close/>
                  <a:moveTo>
                    <a:pt x="385" y="622"/>
                  </a:moveTo>
                  <a:lnTo>
                    <a:pt x="385" y="633"/>
                  </a:lnTo>
                  <a:lnTo>
                    <a:pt x="380" y="639"/>
                  </a:lnTo>
                  <a:lnTo>
                    <a:pt x="374" y="645"/>
                  </a:lnTo>
                  <a:lnTo>
                    <a:pt x="366" y="653"/>
                  </a:lnTo>
                  <a:lnTo>
                    <a:pt x="358" y="659"/>
                  </a:lnTo>
                  <a:lnTo>
                    <a:pt x="353" y="663"/>
                  </a:lnTo>
                  <a:lnTo>
                    <a:pt x="350" y="663"/>
                  </a:lnTo>
                  <a:lnTo>
                    <a:pt x="351" y="659"/>
                  </a:lnTo>
                  <a:lnTo>
                    <a:pt x="355" y="653"/>
                  </a:lnTo>
                  <a:lnTo>
                    <a:pt x="361" y="646"/>
                  </a:lnTo>
                  <a:lnTo>
                    <a:pt x="369" y="636"/>
                  </a:lnTo>
                  <a:lnTo>
                    <a:pt x="377" y="628"/>
                  </a:lnTo>
                  <a:lnTo>
                    <a:pt x="385" y="622"/>
                  </a:lnTo>
                  <a:close/>
                  <a:moveTo>
                    <a:pt x="385" y="715"/>
                  </a:moveTo>
                  <a:lnTo>
                    <a:pt x="385" y="727"/>
                  </a:lnTo>
                  <a:lnTo>
                    <a:pt x="381" y="729"/>
                  </a:lnTo>
                  <a:lnTo>
                    <a:pt x="377" y="731"/>
                  </a:lnTo>
                  <a:lnTo>
                    <a:pt x="375" y="733"/>
                  </a:lnTo>
                  <a:lnTo>
                    <a:pt x="374" y="731"/>
                  </a:lnTo>
                  <a:lnTo>
                    <a:pt x="374" y="729"/>
                  </a:lnTo>
                  <a:lnTo>
                    <a:pt x="376" y="726"/>
                  </a:lnTo>
                  <a:lnTo>
                    <a:pt x="380" y="721"/>
                  </a:lnTo>
                  <a:lnTo>
                    <a:pt x="385" y="715"/>
                  </a:lnTo>
                  <a:close/>
                  <a:moveTo>
                    <a:pt x="385" y="766"/>
                  </a:moveTo>
                  <a:lnTo>
                    <a:pt x="385" y="778"/>
                  </a:lnTo>
                  <a:lnTo>
                    <a:pt x="381" y="780"/>
                  </a:lnTo>
                  <a:lnTo>
                    <a:pt x="377" y="783"/>
                  </a:lnTo>
                  <a:lnTo>
                    <a:pt x="374" y="784"/>
                  </a:lnTo>
                  <a:lnTo>
                    <a:pt x="373" y="784"/>
                  </a:lnTo>
                  <a:lnTo>
                    <a:pt x="373" y="781"/>
                  </a:lnTo>
                  <a:lnTo>
                    <a:pt x="375" y="777"/>
                  </a:lnTo>
                  <a:lnTo>
                    <a:pt x="380" y="772"/>
                  </a:lnTo>
                  <a:lnTo>
                    <a:pt x="385" y="766"/>
                  </a:lnTo>
                  <a:close/>
                  <a:moveTo>
                    <a:pt x="385" y="821"/>
                  </a:moveTo>
                  <a:lnTo>
                    <a:pt x="385" y="829"/>
                  </a:lnTo>
                  <a:lnTo>
                    <a:pt x="382" y="830"/>
                  </a:lnTo>
                  <a:lnTo>
                    <a:pt x="381" y="830"/>
                  </a:lnTo>
                  <a:lnTo>
                    <a:pt x="381" y="827"/>
                  </a:lnTo>
                  <a:lnTo>
                    <a:pt x="385" y="821"/>
                  </a:lnTo>
                  <a:close/>
                  <a:moveTo>
                    <a:pt x="96" y="272"/>
                  </a:moveTo>
                  <a:lnTo>
                    <a:pt x="91" y="275"/>
                  </a:lnTo>
                  <a:lnTo>
                    <a:pt x="80" y="284"/>
                  </a:lnTo>
                  <a:lnTo>
                    <a:pt x="65" y="299"/>
                  </a:lnTo>
                  <a:lnTo>
                    <a:pt x="46" y="317"/>
                  </a:lnTo>
                  <a:lnTo>
                    <a:pt x="28" y="336"/>
                  </a:lnTo>
                  <a:lnTo>
                    <a:pt x="13" y="352"/>
                  </a:lnTo>
                  <a:lnTo>
                    <a:pt x="3" y="363"/>
                  </a:lnTo>
                  <a:lnTo>
                    <a:pt x="1" y="368"/>
                  </a:lnTo>
                  <a:lnTo>
                    <a:pt x="6" y="366"/>
                  </a:lnTo>
                  <a:lnTo>
                    <a:pt x="16" y="356"/>
                  </a:lnTo>
                  <a:lnTo>
                    <a:pt x="32" y="342"/>
                  </a:lnTo>
                  <a:lnTo>
                    <a:pt x="50" y="323"/>
                  </a:lnTo>
                  <a:lnTo>
                    <a:pt x="69" y="305"/>
                  </a:lnTo>
                  <a:lnTo>
                    <a:pt x="83" y="288"/>
                  </a:lnTo>
                  <a:lnTo>
                    <a:pt x="92" y="278"/>
                  </a:lnTo>
                  <a:lnTo>
                    <a:pt x="96" y="272"/>
                  </a:lnTo>
                  <a:close/>
                  <a:moveTo>
                    <a:pt x="227" y="143"/>
                  </a:moveTo>
                  <a:lnTo>
                    <a:pt x="222" y="146"/>
                  </a:lnTo>
                  <a:lnTo>
                    <a:pt x="211" y="155"/>
                  </a:lnTo>
                  <a:lnTo>
                    <a:pt x="195" y="169"/>
                  </a:lnTo>
                  <a:lnTo>
                    <a:pt x="174" y="189"/>
                  </a:lnTo>
                  <a:lnTo>
                    <a:pt x="155" y="209"/>
                  </a:lnTo>
                  <a:lnTo>
                    <a:pt x="140" y="225"/>
                  </a:lnTo>
                  <a:lnTo>
                    <a:pt x="129" y="237"/>
                  </a:lnTo>
                  <a:lnTo>
                    <a:pt x="126" y="242"/>
                  </a:lnTo>
                  <a:lnTo>
                    <a:pt x="130" y="240"/>
                  </a:lnTo>
                  <a:lnTo>
                    <a:pt x="142" y="230"/>
                  </a:lnTo>
                  <a:lnTo>
                    <a:pt x="159" y="215"/>
                  </a:lnTo>
                  <a:lnTo>
                    <a:pt x="178" y="196"/>
                  </a:lnTo>
                  <a:lnTo>
                    <a:pt x="198" y="175"/>
                  </a:lnTo>
                  <a:lnTo>
                    <a:pt x="214" y="160"/>
                  </a:lnTo>
                  <a:lnTo>
                    <a:pt x="224" y="148"/>
                  </a:lnTo>
                  <a:lnTo>
                    <a:pt x="227" y="143"/>
                  </a:lnTo>
                  <a:close/>
                  <a:moveTo>
                    <a:pt x="368" y="10"/>
                  </a:moveTo>
                  <a:lnTo>
                    <a:pt x="362" y="13"/>
                  </a:lnTo>
                  <a:lnTo>
                    <a:pt x="350" y="22"/>
                  </a:lnTo>
                  <a:lnTo>
                    <a:pt x="332" y="38"/>
                  </a:lnTo>
                  <a:lnTo>
                    <a:pt x="312" y="57"/>
                  </a:lnTo>
                  <a:lnTo>
                    <a:pt x="291" y="77"/>
                  </a:lnTo>
                  <a:lnTo>
                    <a:pt x="274" y="95"/>
                  </a:lnTo>
                  <a:lnTo>
                    <a:pt x="263" y="107"/>
                  </a:lnTo>
                  <a:lnTo>
                    <a:pt x="260" y="111"/>
                  </a:lnTo>
                  <a:lnTo>
                    <a:pt x="265" y="109"/>
                  </a:lnTo>
                  <a:lnTo>
                    <a:pt x="276" y="99"/>
                  </a:lnTo>
                  <a:lnTo>
                    <a:pt x="294" y="84"/>
                  </a:lnTo>
                  <a:lnTo>
                    <a:pt x="316" y="64"/>
                  </a:lnTo>
                  <a:lnTo>
                    <a:pt x="337" y="44"/>
                  </a:lnTo>
                  <a:lnTo>
                    <a:pt x="354" y="27"/>
                  </a:lnTo>
                  <a:lnTo>
                    <a:pt x="364" y="15"/>
                  </a:lnTo>
                  <a:lnTo>
                    <a:pt x="368" y="10"/>
                  </a:lnTo>
                  <a:close/>
                  <a:moveTo>
                    <a:pt x="126" y="260"/>
                  </a:moveTo>
                  <a:lnTo>
                    <a:pt x="143" y="241"/>
                  </a:lnTo>
                  <a:lnTo>
                    <a:pt x="159" y="225"/>
                  </a:lnTo>
                  <a:lnTo>
                    <a:pt x="168" y="213"/>
                  </a:lnTo>
                  <a:lnTo>
                    <a:pt x="172" y="209"/>
                  </a:lnTo>
                  <a:lnTo>
                    <a:pt x="167" y="211"/>
                  </a:lnTo>
                  <a:lnTo>
                    <a:pt x="155" y="221"/>
                  </a:lnTo>
                  <a:lnTo>
                    <a:pt x="140" y="235"/>
                  </a:lnTo>
                  <a:lnTo>
                    <a:pt x="121" y="253"/>
                  </a:lnTo>
                  <a:lnTo>
                    <a:pt x="103" y="272"/>
                  </a:lnTo>
                  <a:lnTo>
                    <a:pt x="88" y="288"/>
                  </a:lnTo>
                  <a:lnTo>
                    <a:pt x="78" y="299"/>
                  </a:lnTo>
                  <a:lnTo>
                    <a:pt x="75" y="304"/>
                  </a:lnTo>
                  <a:lnTo>
                    <a:pt x="79" y="301"/>
                  </a:lnTo>
                  <a:lnTo>
                    <a:pt x="90" y="293"/>
                  </a:lnTo>
                  <a:lnTo>
                    <a:pt x="107" y="278"/>
                  </a:lnTo>
                  <a:lnTo>
                    <a:pt x="126" y="260"/>
                  </a:lnTo>
                  <a:close/>
                  <a:moveTo>
                    <a:pt x="256" y="131"/>
                  </a:moveTo>
                  <a:lnTo>
                    <a:pt x="275" y="112"/>
                  </a:lnTo>
                  <a:lnTo>
                    <a:pt x="292" y="96"/>
                  </a:lnTo>
                  <a:lnTo>
                    <a:pt x="303" y="85"/>
                  </a:lnTo>
                  <a:lnTo>
                    <a:pt x="305" y="79"/>
                  </a:lnTo>
                  <a:lnTo>
                    <a:pt x="300" y="82"/>
                  </a:lnTo>
                  <a:lnTo>
                    <a:pt x="288" y="91"/>
                  </a:lnTo>
                  <a:lnTo>
                    <a:pt x="272" y="107"/>
                  </a:lnTo>
                  <a:lnTo>
                    <a:pt x="252" y="126"/>
                  </a:lnTo>
                  <a:lnTo>
                    <a:pt x="231" y="145"/>
                  </a:lnTo>
                  <a:lnTo>
                    <a:pt x="216" y="161"/>
                  </a:lnTo>
                  <a:lnTo>
                    <a:pt x="205" y="173"/>
                  </a:lnTo>
                  <a:lnTo>
                    <a:pt x="203" y="178"/>
                  </a:lnTo>
                  <a:lnTo>
                    <a:pt x="208" y="175"/>
                  </a:lnTo>
                  <a:lnTo>
                    <a:pt x="219" y="166"/>
                  </a:lnTo>
                  <a:lnTo>
                    <a:pt x="236" y="150"/>
                  </a:lnTo>
                  <a:lnTo>
                    <a:pt x="256" y="131"/>
                  </a:lnTo>
                  <a:close/>
                  <a:moveTo>
                    <a:pt x="29" y="363"/>
                  </a:moveTo>
                  <a:lnTo>
                    <a:pt x="33" y="361"/>
                  </a:lnTo>
                  <a:lnTo>
                    <a:pt x="44" y="351"/>
                  </a:lnTo>
                  <a:lnTo>
                    <a:pt x="59" y="337"/>
                  </a:lnTo>
                  <a:lnTo>
                    <a:pt x="77" y="319"/>
                  </a:lnTo>
                  <a:lnTo>
                    <a:pt x="95" y="301"/>
                  </a:lnTo>
                  <a:lnTo>
                    <a:pt x="109" y="286"/>
                  </a:lnTo>
                  <a:lnTo>
                    <a:pt x="118" y="275"/>
                  </a:lnTo>
                  <a:lnTo>
                    <a:pt x="121" y="270"/>
                  </a:lnTo>
                  <a:lnTo>
                    <a:pt x="116" y="273"/>
                  </a:lnTo>
                  <a:lnTo>
                    <a:pt x="105" y="281"/>
                  </a:lnTo>
                  <a:lnTo>
                    <a:pt x="91" y="295"/>
                  </a:lnTo>
                  <a:lnTo>
                    <a:pt x="73" y="313"/>
                  </a:lnTo>
                  <a:lnTo>
                    <a:pt x="56" y="331"/>
                  </a:lnTo>
                  <a:lnTo>
                    <a:pt x="41" y="347"/>
                  </a:lnTo>
                  <a:lnTo>
                    <a:pt x="32" y="358"/>
                  </a:lnTo>
                  <a:lnTo>
                    <a:pt x="29" y="363"/>
                  </a:lnTo>
                  <a:close/>
                  <a:moveTo>
                    <a:pt x="151" y="241"/>
                  </a:moveTo>
                  <a:lnTo>
                    <a:pt x="155" y="238"/>
                  </a:lnTo>
                  <a:lnTo>
                    <a:pt x="166" y="229"/>
                  </a:lnTo>
                  <a:lnTo>
                    <a:pt x="183" y="215"/>
                  </a:lnTo>
                  <a:lnTo>
                    <a:pt x="202" y="196"/>
                  </a:lnTo>
                  <a:lnTo>
                    <a:pt x="221" y="178"/>
                  </a:lnTo>
                  <a:lnTo>
                    <a:pt x="236" y="161"/>
                  </a:lnTo>
                  <a:lnTo>
                    <a:pt x="246" y="150"/>
                  </a:lnTo>
                  <a:lnTo>
                    <a:pt x="249" y="145"/>
                  </a:lnTo>
                  <a:lnTo>
                    <a:pt x="244" y="147"/>
                  </a:lnTo>
                  <a:lnTo>
                    <a:pt x="233" y="156"/>
                  </a:lnTo>
                  <a:lnTo>
                    <a:pt x="217" y="171"/>
                  </a:lnTo>
                  <a:lnTo>
                    <a:pt x="197" y="190"/>
                  </a:lnTo>
                  <a:lnTo>
                    <a:pt x="178" y="209"/>
                  </a:lnTo>
                  <a:lnTo>
                    <a:pt x="164" y="224"/>
                  </a:lnTo>
                  <a:lnTo>
                    <a:pt x="154" y="236"/>
                  </a:lnTo>
                  <a:lnTo>
                    <a:pt x="151" y="241"/>
                  </a:lnTo>
                  <a:close/>
                  <a:moveTo>
                    <a:pt x="104" y="300"/>
                  </a:moveTo>
                  <a:lnTo>
                    <a:pt x="109" y="298"/>
                  </a:lnTo>
                  <a:lnTo>
                    <a:pt x="120" y="288"/>
                  </a:lnTo>
                  <a:lnTo>
                    <a:pt x="134" y="274"/>
                  </a:lnTo>
                  <a:lnTo>
                    <a:pt x="153" y="256"/>
                  </a:lnTo>
                  <a:lnTo>
                    <a:pt x="171" y="238"/>
                  </a:lnTo>
                  <a:lnTo>
                    <a:pt x="185" y="223"/>
                  </a:lnTo>
                  <a:lnTo>
                    <a:pt x="195" y="212"/>
                  </a:lnTo>
                  <a:lnTo>
                    <a:pt x="198" y="208"/>
                  </a:lnTo>
                  <a:lnTo>
                    <a:pt x="193" y="210"/>
                  </a:lnTo>
                  <a:lnTo>
                    <a:pt x="183" y="218"/>
                  </a:lnTo>
                  <a:lnTo>
                    <a:pt x="167" y="232"/>
                  </a:lnTo>
                  <a:lnTo>
                    <a:pt x="148" y="250"/>
                  </a:lnTo>
                  <a:lnTo>
                    <a:pt x="130" y="268"/>
                  </a:lnTo>
                  <a:lnTo>
                    <a:pt x="116" y="284"/>
                  </a:lnTo>
                  <a:lnTo>
                    <a:pt x="107" y="294"/>
                  </a:lnTo>
                  <a:lnTo>
                    <a:pt x="104" y="300"/>
                  </a:lnTo>
                  <a:close/>
                  <a:moveTo>
                    <a:pt x="228" y="178"/>
                  </a:moveTo>
                  <a:lnTo>
                    <a:pt x="233" y="175"/>
                  </a:lnTo>
                  <a:lnTo>
                    <a:pt x="243" y="166"/>
                  </a:lnTo>
                  <a:lnTo>
                    <a:pt x="260" y="152"/>
                  </a:lnTo>
                  <a:lnTo>
                    <a:pt x="280" y="134"/>
                  </a:lnTo>
                  <a:lnTo>
                    <a:pt x="299" y="115"/>
                  </a:lnTo>
                  <a:lnTo>
                    <a:pt x="315" y="98"/>
                  </a:lnTo>
                  <a:lnTo>
                    <a:pt x="324" y="88"/>
                  </a:lnTo>
                  <a:lnTo>
                    <a:pt x="328" y="82"/>
                  </a:lnTo>
                  <a:lnTo>
                    <a:pt x="323" y="85"/>
                  </a:lnTo>
                  <a:lnTo>
                    <a:pt x="311" y="93"/>
                  </a:lnTo>
                  <a:lnTo>
                    <a:pt x="294" y="108"/>
                  </a:lnTo>
                  <a:lnTo>
                    <a:pt x="275" y="127"/>
                  </a:lnTo>
                  <a:lnTo>
                    <a:pt x="256" y="145"/>
                  </a:lnTo>
                  <a:lnTo>
                    <a:pt x="241" y="161"/>
                  </a:lnTo>
                  <a:lnTo>
                    <a:pt x="230" y="173"/>
                  </a:lnTo>
                  <a:lnTo>
                    <a:pt x="228" y="178"/>
                  </a:lnTo>
                  <a:close/>
                  <a:moveTo>
                    <a:pt x="63" y="355"/>
                  </a:moveTo>
                  <a:lnTo>
                    <a:pt x="66" y="352"/>
                  </a:lnTo>
                  <a:lnTo>
                    <a:pt x="77" y="344"/>
                  </a:lnTo>
                  <a:lnTo>
                    <a:pt x="91" y="331"/>
                  </a:lnTo>
                  <a:lnTo>
                    <a:pt x="109" y="313"/>
                  </a:lnTo>
                  <a:lnTo>
                    <a:pt x="126" y="295"/>
                  </a:lnTo>
                  <a:lnTo>
                    <a:pt x="140" y="281"/>
                  </a:lnTo>
                  <a:lnTo>
                    <a:pt x="149" y="270"/>
                  </a:lnTo>
                  <a:lnTo>
                    <a:pt x="152" y="266"/>
                  </a:lnTo>
                  <a:lnTo>
                    <a:pt x="147" y="268"/>
                  </a:lnTo>
                  <a:lnTo>
                    <a:pt x="136" y="276"/>
                  </a:lnTo>
                  <a:lnTo>
                    <a:pt x="122" y="289"/>
                  </a:lnTo>
                  <a:lnTo>
                    <a:pt x="104" y="306"/>
                  </a:lnTo>
                  <a:lnTo>
                    <a:pt x="88" y="324"/>
                  </a:lnTo>
                  <a:lnTo>
                    <a:pt x="73" y="339"/>
                  </a:lnTo>
                  <a:lnTo>
                    <a:pt x="65" y="350"/>
                  </a:lnTo>
                  <a:lnTo>
                    <a:pt x="63" y="355"/>
                  </a:lnTo>
                  <a:close/>
                  <a:moveTo>
                    <a:pt x="180" y="237"/>
                  </a:moveTo>
                  <a:lnTo>
                    <a:pt x="185" y="235"/>
                  </a:lnTo>
                  <a:lnTo>
                    <a:pt x="196" y="227"/>
                  </a:lnTo>
                  <a:lnTo>
                    <a:pt x="211" y="212"/>
                  </a:lnTo>
                  <a:lnTo>
                    <a:pt x="230" y="194"/>
                  </a:lnTo>
                  <a:lnTo>
                    <a:pt x="248" y="175"/>
                  </a:lnTo>
                  <a:lnTo>
                    <a:pt x="263" y="160"/>
                  </a:lnTo>
                  <a:lnTo>
                    <a:pt x="273" y="149"/>
                  </a:lnTo>
                  <a:lnTo>
                    <a:pt x="275" y="145"/>
                  </a:lnTo>
                  <a:lnTo>
                    <a:pt x="271" y="147"/>
                  </a:lnTo>
                  <a:lnTo>
                    <a:pt x="260" y="155"/>
                  </a:lnTo>
                  <a:lnTo>
                    <a:pt x="244" y="169"/>
                  </a:lnTo>
                  <a:lnTo>
                    <a:pt x="225" y="187"/>
                  </a:lnTo>
                  <a:lnTo>
                    <a:pt x="208" y="205"/>
                  </a:lnTo>
                  <a:lnTo>
                    <a:pt x="192" y="221"/>
                  </a:lnTo>
                  <a:lnTo>
                    <a:pt x="183" y="232"/>
                  </a:lnTo>
                  <a:lnTo>
                    <a:pt x="180" y="237"/>
                  </a:lnTo>
                  <a:close/>
                  <a:moveTo>
                    <a:pt x="70" y="367"/>
                  </a:moveTo>
                  <a:lnTo>
                    <a:pt x="86" y="350"/>
                  </a:lnTo>
                  <a:lnTo>
                    <a:pt x="99" y="336"/>
                  </a:lnTo>
                  <a:lnTo>
                    <a:pt x="108" y="325"/>
                  </a:lnTo>
                  <a:lnTo>
                    <a:pt x="110" y="320"/>
                  </a:lnTo>
                  <a:lnTo>
                    <a:pt x="107" y="323"/>
                  </a:lnTo>
                  <a:lnTo>
                    <a:pt x="96" y="330"/>
                  </a:lnTo>
                  <a:lnTo>
                    <a:pt x="83" y="343"/>
                  </a:lnTo>
                  <a:lnTo>
                    <a:pt x="66" y="360"/>
                  </a:lnTo>
                  <a:lnTo>
                    <a:pt x="50" y="377"/>
                  </a:lnTo>
                  <a:lnTo>
                    <a:pt x="37" y="392"/>
                  </a:lnTo>
                  <a:lnTo>
                    <a:pt x="28" y="402"/>
                  </a:lnTo>
                  <a:lnTo>
                    <a:pt x="26" y="407"/>
                  </a:lnTo>
                  <a:lnTo>
                    <a:pt x="29" y="405"/>
                  </a:lnTo>
                  <a:lnTo>
                    <a:pt x="39" y="396"/>
                  </a:lnTo>
                  <a:lnTo>
                    <a:pt x="53" y="383"/>
                  </a:lnTo>
                  <a:lnTo>
                    <a:pt x="70" y="367"/>
                  </a:lnTo>
                  <a:close/>
                  <a:moveTo>
                    <a:pt x="139" y="293"/>
                  </a:moveTo>
                  <a:lnTo>
                    <a:pt x="142" y="291"/>
                  </a:lnTo>
                  <a:lnTo>
                    <a:pt x="153" y="282"/>
                  </a:lnTo>
                  <a:lnTo>
                    <a:pt x="168" y="268"/>
                  </a:lnTo>
                  <a:lnTo>
                    <a:pt x="186" y="251"/>
                  </a:lnTo>
                  <a:lnTo>
                    <a:pt x="203" y="234"/>
                  </a:lnTo>
                  <a:lnTo>
                    <a:pt x="217" y="218"/>
                  </a:lnTo>
                  <a:lnTo>
                    <a:pt x="227" y="209"/>
                  </a:lnTo>
                  <a:lnTo>
                    <a:pt x="229" y="203"/>
                  </a:lnTo>
                  <a:lnTo>
                    <a:pt x="224" y="205"/>
                  </a:lnTo>
                  <a:lnTo>
                    <a:pt x="214" y="213"/>
                  </a:lnTo>
                  <a:lnTo>
                    <a:pt x="199" y="227"/>
                  </a:lnTo>
                  <a:lnTo>
                    <a:pt x="181" y="244"/>
                  </a:lnTo>
                  <a:lnTo>
                    <a:pt x="164" y="262"/>
                  </a:lnTo>
                  <a:lnTo>
                    <a:pt x="149" y="276"/>
                  </a:lnTo>
                  <a:lnTo>
                    <a:pt x="141" y="288"/>
                  </a:lnTo>
                  <a:lnTo>
                    <a:pt x="139" y="293"/>
                  </a:lnTo>
                  <a:close/>
                  <a:moveTo>
                    <a:pt x="259" y="174"/>
                  </a:moveTo>
                  <a:lnTo>
                    <a:pt x="263" y="173"/>
                  </a:lnTo>
                  <a:lnTo>
                    <a:pt x="274" y="164"/>
                  </a:lnTo>
                  <a:lnTo>
                    <a:pt x="290" y="150"/>
                  </a:lnTo>
                  <a:lnTo>
                    <a:pt x="309" y="133"/>
                  </a:lnTo>
                  <a:lnTo>
                    <a:pt x="328" y="114"/>
                  </a:lnTo>
                  <a:lnTo>
                    <a:pt x="343" y="98"/>
                  </a:lnTo>
                  <a:lnTo>
                    <a:pt x="353" y="88"/>
                  </a:lnTo>
                  <a:lnTo>
                    <a:pt x="355" y="83"/>
                  </a:lnTo>
                  <a:lnTo>
                    <a:pt x="350" y="85"/>
                  </a:lnTo>
                  <a:lnTo>
                    <a:pt x="339" y="93"/>
                  </a:lnTo>
                  <a:lnTo>
                    <a:pt x="323" y="107"/>
                  </a:lnTo>
                  <a:lnTo>
                    <a:pt x="304" y="124"/>
                  </a:lnTo>
                  <a:lnTo>
                    <a:pt x="286" y="143"/>
                  </a:lnTo>
                  <a:lnTo>
                    <a:pt x="271" y="159"/>
                  </a:lnTo>
                  <a:lnTo>
                    <a:pt x="261" y="169"/>
                  </a:lnTo>
                  <a:lnTo>
                    <a:pt x="259" y="174"/>
                  </a:lnTo>
                  <a:close/>
                  <a:moveTo>
                    <a:pt x="101" y="345"/>
                  </a:moveTo>
                  <a:lnTo>
                    <a:pt x="105" y="343"/>
                  </a:lnTo>
                  <a:lnTo>
                    <a:pt x="115" y="335"/>
                  </a:lnTo>
                  <a:lnTo>
                    <a:pt x="129" y="322"/>
                  </a:lnTo>
                  <a:lnTo>
                    <a:pt x="146" y="305"/>
                  </a:lnTo>
                  <a:lnTo>
                    <a:pt x="162" y="288"/>
                  </a:lnTo>
                  <a:lnTo>
                    <a:pt x="177" y="274"/>
                  </a:lnTo>
                  <a:lnTo>
                    <a:pt x="185" y="263"/>
                  </a:lnTo>
                  <a:lnTo>
                    <a:pt x="187" y="259"/>
                  </a:lnTo>
                  <a:lnTo>
                    <a:pt x="183" y="260"/>
                  </a:lnTo>
                  <a:lnTo>
                    <a:pt x="173" y="268"/>
                  </a:lnTo>
                  <a:lnTo>
                    <a:pt x="159" y="281"/>
                  </a:lnTo>
                  <a:lnTo>
                    <a:pt x="142" y="298"/>
                  </a:lnTo>
                  <a:lnTo>
                    <a:pt x="126" y="316"/>
                  </a:lnTo>
                  <a:lnTo>
                    <a:pt x="111" y="330"/>
                  </a:lnTo>
                  <a:lnTo>
                    <a:pt x="103" y="341"/>
                  </a:lnTo>
                  <a:lnTo>
                    <a:pt x="101" y="345"/>
                  </a:lnTo>
                  <a:close/>
                  <a:moveTo>
                    <a:pt x="216" y="231"/>
                  </a:moveTo>
                  <a:lnTo>
                    <a:pt x="219" y="229"/>
                  </a:lnTo>
                  <a:lnTo>
                    <a:pt x="230" y="221"/>
                  </a:lnTo>
                  <a:lnTo>
                    <a:pt x="246" y="206"/>
                  </a:lnTo>
                  <a:lnTo>
                    <a:pt x="263" y="190"/>
                  </a:lnTo>
                  <a:lnTo>
                    <a:pt x="281" y="172"/>
                  </a:lnTo>
                  <a:lnTo>
                    <a:pt x="295" y="158"/>
                  </a:lnTo>
                  <a:lnTo>
                    <a:pt x="305" y="147"/>
                  </a:lnTo>
                  <a:lnTo>
                    <a:pt x="307" y="141"/>
                  </a:lnTo>
                  <a:lnTo>
                    <a:pt x="304" y="143"/>
                  </a:lnTo>
                  <a:lnTo>
                    <a:pt x="293" y="152"/>
                  </a:lnTo>
                  <a:lnTo>
                    <a:pt x="278" y="165"/>
                  </a:lnTo>
                  <a:lnTo>
                    <a:pt x="259" y="183"/>
                  </a:lnTo>
                  <a:lnTo>
                    <a:pt x="241" y="200"/>
                  </a:lnTo>
                  <a:lnTo>
                    <a:pt x="228" y="215"/>
                  </a:lnTo>
                  <a:lnTo>
                    <a:pt x="218" y="225"/>
                  </a:lnTo>
                  <a:lnTo>
                    <a:pt x="216" y="231"/>
                  </a:lnTo>
                  <a:close/>
                  <a:moveTo>
                    <a:pt x="111" y="355"/>
                  </a:moveTo>
                  <a:lnTo>
                    <a:pt x="128" y="338"/>
                  </a:lnTo>
                  <a:lnTo>
                    <a:pt x="140" y="325"/>
                  </a:lnTo>
                  <a:lnTo>
                    <a:pt x="148" y="314"/>
                  </a:lnTo>
                  <a:lnTo>
                    <a:pt x="151" y="310"/>
                  </a:lnTo>
                  <a:lnTo>
                    <a:pt x="147" y="312"/>
                  </a:lnTo>
                  <a:lnTo>
                    <a:pt x="137" y="319"/>
                  </a:lnTo>
                  <a:lnTo>
                    <a:pt x="123" y="332"/>
                  </a:lnTo>
                  <a:lnTo>
                    <a:pt x="107" y="348"/>
                  </a:lnTo>
                  <a:lnTo>
                    <a:pt x="91" y="364"/>
                  </a:lnTo>
                  <a:lnTo>
                    <a:pt x="78" y="379"/>
                  </a:lnTo>
                  <a:lnTo>
                    <a:pt x="71" y="389"/>
                  </a:lnTo>
                  <a:lnTo>
                    <a:pt x="69" y="394"/>
                  </a:lnTo>
                  <a:lnTo>
                    <a:pt x="72" y="392"/>
                  </a:lnTo>
                  <a:lnTo>
                    <a:pt x="82" y="383"/>
                  </a:lnTo>
                  <a:lnTo>
                    <a:pt x="96" y="371"/>
                  </a:lnTo>
                  <a:lnTo>
                    <a:pt x="111" y="355"/>
                  </a:lnTo>
                  <a:close/>
                  <a:moveTo>
                    <a:pt x="178" y="284"/>
                  </a:moveTo>
                  <a:lnTo>
                    <a:pt x="181" y="281"/>
                  </a:lnTo>
                  <a:lnTo>
                    <a:pt x="192" y="273"/>
                  </a:lnTo>
                  <a:lnTo>
                    <a:pt x="206" y="261"/>
                  </a:lnTo>
                  <a:lnTo>
                    <a:pt x="224" y="244"/>
                  </a:lnTo>
                  <a:lnTo>
                    <a:pt x="241" y="227"/>
                  </a:lnTo>
                  <a:lnTo>
                    <a:pt x="255" y="212"/>
                  </a:lnTo>
                  <a:lnTo>
                    <a:pt x="263" y="202"/>
                  </a:lnTo>
                  <a:lnTo>
                    <a:pt x="266" y="197"/>
                  </a:lnTo>
                  <a:lnTo>
                    <a:pt x="261" y="199"/>
                  </a:lnTo>
                  <a:lnTo>
                    <a:pt x="252" y="206"/>
                  </a:lnTo>
                  <a:lnTo>
                    <a:pt x="236" y="219"/>
                  </a:lnTo>
                  <a:lnTo>
                    <a:pt x="219" y="236"/>
                  </a:lnTo>
                  <a:lnTo>
                    <a:pt x="203" y="254"/>
                  </a:lnTo>
                  <a:lnTo>
                    <a:pt x="189" y="268"/>
                  </a:lnTo>
                  <a:lnTo>
                    <a:pt x="180" y="279"/>
                  </a:lnTo>
                  <a:lnTo>
                    <a:pt x="178" y="284"/>
                  </a:lnTo>
                  <a:close/>
                  <a:moveTo>
                    <a:pt x="40" y="439"/>
                  </a:moveTo>
                  <a:lnTo>
                    <a:pt x="44" y="437"/>
                  </a:lnTo>
                  <a:lnTo>
                    <a:pt x="53" y="430"/>
                  </a:lnTo>
                  <a:lnTo>
                    <a:pt x="66" y="418"/>
                  </a:lnTo>
                  <a:lnTo>
                    <a:pt x="82" y="402"/>
                  </a:lnTo>
                  <a:lnTo>
                    <a:pt x="97" y="386"/>
                  </a:lnTo>
                  <a:lnTo>
                    <a:pt x="109" y="373"/>
                  </a:lnTo>
                  <a:lnTo>
                    <a:pt x="116" y="363"/>
                  </a:lnTo>
                  <a:lnTo>
                    <a:pt x="118" y="358"/>
                  </a:lnTo>
                  <a:lnTo>
                    <a:pt x="115" y="360"/>
                  </a:lnTo>
                  <a:lnTo>
                    <a:pt x="105" y="368"/>
                  </a:lnTo>
                  <a:lnTo>
                    <a:pt x="92" y="380"/>
                  </a:lnTo>
                  <a:lnTo>
                    <a:pt x="77" y="395"/>
                  </a:lnTo>
                  <a:lnTo>
                    <a:pt x="61" y="411"/>
                  </a:lnTo>
                  <a:lnTo>
                    <a:pt x="50" y="425"/>
                  </a:lnTo>
                  <a:lnTo>
                    <a:pt x="42" y="434"/>
                  </a:lnTo>
                  <a:lnTo>
                    <a:pt x="40" y="439"/>
                  </a:lnTo>
                  <a:close/>
                  <a:moveTo>
                    <a:pt x="145" y="332"/>
                  </a:moveTo>
                  <a:lnTo>
                    <a:pt x="149" y="331"/>
                  </a:lnTo>
                  <a:lnTo>
                    <a:pt x="159" y="323"/>
                  </a:lnTo>
                  <a:lnTo>
                    <a:pt x="172" y="311"/>
                  </a:lnTo>
                  <a:lnTo>
                    <a:pt x="189" y="294"/>
                  </a:lnTo>
                  <a:lnTo>
                    <a:pt x="205" y="278"/>
                  </a:lnTo>
                  <a:lnTo>
                    <a:pt x="218" y="263"/>
                  </a:lnTo>
                  <a:lnTo>
                    <a:pt x="227" y="254"/>
                  </a:lnTo>
                  <a:lnTo>
                    <a:pt x="229" y="249"/>
                  </a:lnTo>
                  <a:lnTo>
                    <a:pt x="224" y="250"/>
                  </a:lnTo>
                  <a:lnTo>
                    <a:pt x="215" y="259"/>
                  </a:lnTo>
                  <a:lnTo>
                    <a:pt x="200" y="270"/>
                  </a:lnTo>
                  <a:lnTo>
                    <a:pt x="184" y="287"/>
                  </a:lnTo>
                  <a:lnTo>
                    <a:pt x="168" y="304"/>
                  </a:lnTo>
                  <a:lnTo>
                    <a:pt x="155" y="318"/>
                  </a:lnTo>
                  <a:lnTo>
                    <a:pt x="147" y="328"/>
                  </a:lnTo>
                  <a:lnTo>
                    <a:pt x="145" y="332"/>
                  </a:lnTo>
                  <a:close/>
                  <a:moveTo>
                    <a:pt x="256" y="223"/>
                  </a:moveTo>
                  <a:lnTo>
                    <a:pt x="260" y="221"/>
                  </a:lnTo>
                  <a:lnTo>
                    <a:pt x="271" y="212"/>
                  </a:lnTo>
                  <a:lnTo>
                    <a:pt x="286" y="199"/>
                  </a:lnTo>
                  <a:lnTo>
                    <a:pt x="304" y="184"/>
                  </a:lnTo>
                  <a:lnTo>
                    <a:pt x="320" y="166"/>
                  </a:lnTo>
                  <a:lnTo>
                    <a:pt x="335" y="152"/>
                  </a:lnTo>
                  <a:lnTo>
                    <a:pt x="343" y="141"/>
                  </a:lnTo>
                  <a:lnTo>
                    <a:pt x="345" y="136"/>
                  </a:lnTo>
                  <a:lnTo>
                    <a:pt x="342" y="139"/>
                  </a:lnTo>
                  <a:lnTo>
                    <a:pt x="331" y="146"/>
                  </a:lnTo>
                  <a:lnTo>
                    <a:pt x="316" y="159"/>
                  </a:lnTo>
                  <a:lnTo>
                    <a:pt x="298" y="175"/>
                  </a:lnTo>
                  <a:lnTo>
                    <a:pt x="281" y="192"/>
                  </a:lnTo>
                  <a:lnTo>
                    <a:pt x="267" y="208"/>
                  </a:lnTo>
                  <a:lnTo>
                    <a:pt x="259" y="217"/>
                  </a:lnTo>
                  <a:lnTo>
                    <a:pt x="256" y="223"/>
                  </a:lnTo>
                  <a:close/>
                  <a:moveTo>
                    <a:pt x="91" y="404"/>
                  </a:moveTo>
                  <a:lnTo>
                    <a:pt x="88" y="405"/>
                  </a:lnTo>
                  <a:lnTo>
                    <a:pt x="79" y="412"/>
                  </a:lnTo>
                  <a:lnTo>
                    <a:pt x="66" y="424"/>
                  </a:lnTo>
                  <a:lnTo>
                    <a:pt x="51" y="438"/>
                  </a:lnTo>
                  <a:lnTo>
                    <a:pt x="37" y="453"/>
                  </a:lnTo>
                  <a:lnTo>
                    <a:pt x="26" y="468"/>
                  </a:lnTo>
                  <a:lnTo>
                    <a:pt x="18" y="477"/>
                  </a:lnTo>
                  <a:lnTo>
                    <a:pt x="16" y="482"/>
                  </a:lnTo>
                  <a:lnTo>
                    <a:pt x="20" y="480"/>
                  </a:lnTo>
                  <a:lnTo>
                    <a:pt x="28" y="472"/>
                  </a:lnTo>
                  <a:lnTo>
                    <a:pt x="41" y="461"/>
                  </a:lnTo>
                  <a:lnTo>
                    <a:pt x="56" y="446"/>
                  </a:lnTo>
                  <a:lnTo>
                    <a:pt x="71" y="431"/>
                  </a:lnTo>
                  <a:lnTo>
                    <a:pt x="82" y="418"/>
                  </a:lnTo>
                  <a:lnTo>
                    <a:pt x="90" y="408"/>
                  </a:lnTo>
                  <a:lnTo>
                    <a:pt x="91" y="404"/>
                  </a:lnTo>
                  <a:close/>
                  <a:moveTo>
                    <a:pt x="159" y="342"/>
                  </a:moveTo>
                  <a:lnTo>
                    <a:pt x="174" y="326"/>
                  </a:lnTo>
                  <a:lnTo>
                    <a:pt x="186" y="312"/>
                  </a:lnTo>
                  <a:lnTo>
                    <a:pt x="195" y="303"/>
                  </a:lnTo>
                  <a:lnTo>
                    <a:pt x="197" y="298"/>
                  </a:lnTo>
                  <a:lnTo>
                    <a:pt x="192" y="299"/>
                  </a:lnTo>
                  <a:lnTo>
                    <a:pt x="183" y="307"/>
                  </a:lnTo>
                  <a:lnTo>
                    <a:pt x="170" y="319"/>
                  </a:lnTo>
                  <a:lnTo>
                    <a:pt x="154" y="335"/>
                  </a:lnTo>
                  <a:lnTo>
                    <a:pt x="139" y="350"/>
                  </a:lnTo>
                  <a:lnTo>
                    <a:pt x="126" y="364"/>
                  </a:lnTo>
                  <a:lnTo>
                    <a:pt x="118" y="374"/>
                  </a:lnTo>
                  <a:lnTo>
                    <a:pt x="116" y="379"/>
                  </a:lnTo>
                  <a:lnTo>
                    <a:pt x="120" y="376"/>
                  </a:lnTo>
                  <a:lnTo>
                    <a:pt x="129" y="369"/>
                  </a:lnTo>
                  <a:lnTo>
                    <a:pt x="142" y="357"/>
                  </a:lnTo>
                  <a:lnTo>
                    <a:pt x="159" y="342"/>
                  </a:lnTo>
                  <a:close/>
                  <a:moveTo>
                    <a:pt x="223" y="272"/>
                  </a:moveTo>
                  <a:lnTo>
                    <a:pt x="227" y="270"/>
                  </a:lnTo>
                  <a:lnTo>
                    <a:pt x="237" y="262"/>
                  </a:lnTo>
                  <a:lnTo>
                    <a:pt x="252" y="250"/>
                  </a:lnTo>
                  <a:lnTo>
                    <a:pt x="268" y="234"/>
                  </a:lnTo>
                  <a:lnTo>
                    <a:pt x="285" y="218"/>
                  </a:lnTo>
                  <a:lnTo>
                    <a:pt x="298" y="204"/>
                  </a:lnTo>
                  <a:lnTo>
                    <a:pt x="306" y="193"/>
                  </a:lnTo>
                  <a:lnTo>
                    <a:pt x="309" y="189"/>
                  </a:lnTo>
                  <a:lnTo>
                    <a:pt x="304" y="191"/>
                  </a:lnTo>
                  <a:lnTo>
                    <a:pt x="294" y="198"/>
                  </a:lnTo>
                  <a:lnTo>
                    <a:pt x="280" y="210"/>
                  </a:lnTo>
                  <a:lnTo>
                    <a:pt x="263" y="227"/>
                  </a:lnTo>
                  <a:lnTo>
                    <a:pt x="247" y="243"/>
                  </a:lnTo>
                  <a:lnTo>
                    <a:pt x="234" y="257"/>
                  </a:lnTo>
                  <a:lnTo>
                    <a:pt x="225" y="267"/>
                  </a:lnTo>
                  <a:lnTo>
                    <a:pt x="223" y="272"/>
                  </a:lnTo>
                  <a:close/>
                  <a:moveTo>
                    <a:pt x="168" y="343"/>
                  </a:moveTo>
                  <a:lnTo>
                    <a:pt x="165" y="345"/>
                  </a:lnTo>
                  <a:lnTo>
                    <a:pt x="155" y="352"/>
                  </a:lnTo>
                  <a:lnTo>
                    <a:pt x="143" y="363"/>
                  </a:lnTo>
                  <a:lnTo>
                    <a:pt x="128" y="379"/>
                  </a:lnTo>
                  <a:lnTo>
                    <a:pt x="114" y="394"/>
                  </a:lnTo>
                  <a:lnTo>
                    <a:pt x="102" y="407"/>
                  </a:lnTo>
                  <a:lnTo>
                    <a:pt x="94" y="417"/>
                  </a:lnTo>
                  <a:lnTo>
                    <a:pt x="92" y="421"/>
                  </a:lnTo>
                  <a:lnTo>
                    <a:pt x="96" y="420"/>
                  </a:lnTo>
                  <a:lnTo>
                    <a:pt x="104" y="412"/>
                  </a:lnTo>
                  <a:lnTo>
                    <a:pt x="117" y="401"/>
                  </a:lnTo>
                  <a:lnTo>
                    <a:pt x="133" y="386"/>
                  </a:lnTo>
                  <a:lnTo>
                    <a:pt x="147" y="370"/>
                  </a:lnTo>
                  <a:lnTo>
                    <a:pt x="159" y="357"/>
                  </a:lnTo>
                  <a:lnTo>
                    <a:pt x="167" y="348"/>
                  </a:lnTo>
                  <a:lnTo>
                    <a:pt x="168" y="343"/>
                  </a:lnTo>
                  <a:close/>
                  <a:moveTo>
                    <a:pt x="233" y="274"/>
                  </a:moveTo>
                  <a:lnTo>
                    <a:pt x="216" y="289"/>
                  </a:lnTo>
                  <a:lnTo>
                    <a:pt x="204" y="304"/>
                  </a:lnTo>
                  <a:lnTo>
                    <a:pt x="196" y="313"/>
                  </a:lnTo>
                  <a:lnTo>
                    <a:pt x="193" y="318"/>
                  </a:lnTo>
                  <a:lnTo>
                    <a:pt x="198" y="317"/>
                  </a:lnTo>
                  <a:lnTo>
                    <a:pt x="208" y="310"/>
                  </a:lnTo>
                  <a:lnTo>
                    <a:pt x="221" y="298"/>
                  </a:lnTo>
                  <a:lnTo>
                    <a:pt x="237" y="282"/>
                  </a:lnTo>
                  <a:lnTo>
                    <a:pt x="253" y="266"/>
                  </a:lnTo>
                  <a:lnTo>
                    <a:pt x="266" y="253"/>
                  </a:lnTo>
                  <a:lnTo>
                    <a:pt x="273" y="243"/>
                  </a:lnTo>
                  <a:lnTo>
                    <a:pt x="275" y="238"/>
                  </a:lnTo>
                  <a:lnTo>
                    <a:pt x="272" y="240"/>
                  </a:lnTo>
                  <a:lnTo>
                    <a:pt x="262" y="247"/>
                  </a:lnTo>
                  <a:lnTo>
                    <a:pt x="248" y="259"/>
                  </a:lnTo>
                  <a:lnTo>
                    <a:pt x="233" y="274"/>
                  </a:lnTo>
                  <a:close/>
                  <a:moveTo>
                    <a:pt x="107" y="419"/>
                  </a:moveTo>
                  <a:lnTo>
                    <a:pt x="92" y="434"/>
                  </a:lnTo>
                  <a:lnTo>
                    <a:pt x="82" y="446"/>
                  </a:lnTo>
                  <a:lnTo>
                    <a:pt x="75" y="456"/>
                  </a:lnTo>
                  <a:lnTo>
                    <a:pt x="72" y="461"/>
                  </a:lnTo>
                  <a:lnTo>
                    <a:pt x="76" y="459"/>
                  </a:lnTo>
                  <a:lnTo>
                    <a:pt x="84" y="452"/>
                  </a:lnTo>
                  <a:lnTo>
                    <a:pt x="97" y="442"/>
                  </a:lnTo>
                  <a:lnTo>
                    <a:pt x="111" y="427"/>
                  </a:lnTo>
                  <a:lnTo>
                    <a:pt x="126" y="412"/>
                  </a:lnTo>
                  <a:lnTo>
                    <a:pt x="136" y="399"/>
                  </a:lnTo>
                  <a:lnTo>
                    <a:pt x="143" y="390"/>
                  </a:lnTo>
                  <a:lnTo>
                    <a:pt x="146" y="386"/>
                  </a:lnTo>
                  <a:lnTo>
                    <a:pt x="142" y="387"/>
                  </a:lnTo>
                  <a:lnTo>
                    <a:pt x="133" y="394"/>
                  </a:lnTo>
                  <a:lnTo>
                    <a:pt x="121" y="405"/>
                  </a:lnTo>
                  <a:lnTo>
                    <a:pt x="107" y="419"/>
                  </a:lnTo>
                  <a:close/>
                  <a:moveTo>
                    <a:pt x="206" y="318"/>
                  </a:moveTo>
                  <a:lnTo>
                    <a:pt x="191" y="333"/>
                  </a:lnTo>
                  <a:lnTo>
                    <a:pt x="179" y="348"/>
                  </a:lnTo>
                  <a:lnTo>
                    <a:pt x="172" y="357"/>
                  </a:lnTo>
                  <a:lnTo>
                    <a:pt x="170" y="362"/>
                  </a:lnTo>
                  <a:lnTo>
                    <a:pt x="173" y="361"/>
                  </a:lnTo>
                  <a:lnTo>
                    <a:pt x="183" y="354"/>
                  </a:lnTo>
                  <a:lnTo>
                    <a:pt x="196" y="342"/>
                  </a:lnTo>
                  <a:lnTo>
                    <a:pt x="211" y="326"/>
                  </a:lnTo>
                  <a:lnTo>
                    <a:pt x="225" y="311"/>
                  </a:lnTo>
                  <a:lnTo>
                    <a:pt x="238" y="298"/>
                  </a:lnTo>
                  <a:lnTo>
                    <a:pt x="246" y="288"/>
                  </a:lnTo>
                  <a:lnTo>
                    <a:pt x="248" y="284"/>
                  </a:lnTo>
                  <a:lnTo>
                    <a:pt x="243" y="286"/>
                  </a:lnTo>
                  <a:lnTo>
                    <a:pt x="235" y="292"/>
                  </a:lnTo>
                  <a:lnTo>
                    <a:pt x="222" y="304"/>
                  </a:lnTo>
                  <a:lnTo>
                    <a:pt x="206" y="318"/>
                  </a:lnTo>
                  <a:close/>
                  <a:moveTo>
                    <a:pt x="273" y="259"/>
                  </a:moveTo>
                  <a:lnTo>
                    <a:pt x="278" y="257"/>
                  </a:lnTo>
                  <a:lnTo>
                    <a:pt x="287" y="250"/>
                  </a:lnTo>
                  <a:lnTo>
                    <a:pt x="301" y="238"/>
                  </a:lnTo>
                  <a:lnTo>
                    <a:pt x="317" y="223"/>
                  </a:lnTo>
                  <a:lnTo>
                    <a:pt x="334" y="208"/>
                  </a:lnTo>
                  <a:lnTo>
                    <a:pt x="347" y="193"/>
                  </a:lnTo>
                  <a:lnTo>
                    <a:pt x="354" y="184"/>
                  </a:lnTo>
                  <a:lnTo>
                    <a:pt x="356" y="179"/>
                  </a:lnTo>
                  <a:lnTo>
                    <a:pt x="353" y="180"/>
                  </a:lnTo>
                  <a:lnTo>
                    <a:pt x="342" y="187"/>
                  </a:lnTo>
                  <a:lnTo>
                    <a:pt x="329" y="199"/>
                  </a:lnTo>
                  <a:lnTo>
                    <a:pt x="312" y="215"/>
                  </a:lnTo>
                  <a:lnTo>
                    <a:pt x="297" y="230"/>
                  </a:lnTo>
                  <a:lnTo>
                    <a:pt x="284" y="244"/>
                  </a:lnTo>
                  <a:lnTo>
                    <a:pt x="275" y="254"/>
                  </a:lnTo>
                  <a:lnTo>
                    <a:pt x="273" y="259"/>
                  </a:lnTo>
                  <a:close/>
                  <a:moveTo>
                    <a:pt x="94" y="465"/>
                  </a:moveTo>
                  <a:lnTo>
                    <a:pt x="108" y="450"/>
                  </a:lnTo>
                  <a:lnTo>
                    <a:pt x="118" y="438"/>
                  </a:lnTo>
                  <a:lnTo>
                    <a:pt x="124" y="430"/>
                  </a:lnTo>
                  <a:lnTo>
                    <a:pt x="127" y="425"/>
                  </a:lnTo>
                  <a:lnTo>
                    <a:pt x="123" y="426"/>
                  </a:lnTo>
                  <a:lnTo>
                    <a:pt x="115" y="433"/>
                  </a:lnTo>
                  <a:lnTo>
                    <a:pt x="103" y="444"/>
                  </a:lnTo>
                  <a:lnTo>
                    <a:pt x="89" y="457"/>
                  </a:lnTo>
                  <a:lnTo>
                    <a:pt x="76" y="471"/>
                  </a:lnTo>
                  <a:lnTo>
                    <a:pt x="65" y="484"/>
                  </a:lnTo>
                  <a:lnTo>
                    <a:pt x="58" y="493"/>
                  </a:lnTo>
                  <a:lnTo>
                    <a:pt x="57" y="497"/>
                  </a:lnTo>
                  <a:lnTo>
                    <a:pt x="60" y="496"/>
                  </a:lnTo>
                  <a:lnTo>
                    <a:pt x="69" y="489"/>
                  </a:lnTo>
                  <a:lnTo>
                    <a:pt x="80" y="478"/>
                  </a:lnTo>
                  <a:lnTo>
                    <a:pt x="94" y="465"/>
                  </a:lnTo>
                  <a:close/>
                  <a:moveTo>
                    <a:pt x="184" y="360"/>
                  </a:moveTo>
                  <a:lnTo>
                    <a:pt x="170" y="375"/>
                  </a:lnTo>
                  <a:lnTo>
                    <a:pt x="159" y="388"/>
                  </a:lnTo>
                  <a:lnTo>
                    <a:pt x="152" y="398"/>
                  </a:lnTo>
                  <a:lnTo>
                    <a:pt x="149" y="401"/>
                  </a:lnTo>
                  <a:lnTo>
                    <a:pt x="153" y="400"/>
                  </a:lnTo>
                  <a:lnTo>
                    <a:pt x="162" y="394"/>
                  </a:lnTo>
                  <a:lnTo>
                    <a:pt x="174" y="382"/>
                  </a:lnTo>
                  <a:lnTo>
                    <a:pt x="190" y="368"/>
                  </a:lnTo>
                  <a:lnTo>
                    <a:pt x="204" y="354"/>
                  </a:lnTo>
                  <a:lnTo>
                    <a:pt x="215" y="341"/>
                  </a:lnTo>
                  <a:lnTo>
                    <a:pt x="222" y="331"/>
                  </a:lnTo>
                  <a:lnTo>
                    <a:pt x="224" y="326"/>
                  </a:lnTo>
                  <a:lnTo>
                    <a:pt x="221" y="329"/>
                  </a:lnTo>
                  <a:lnTo>
                    <a:pt x="211" y="335"/>
                  </a:lnTo>
                  <a:lnTo>
                    <a:pt x="199" y="345"/>
                  </a:lnTo>
                  <a:lnTo>
                    <a:pt x="184" y="360"/>
                  </a:lnTo>
                  <a:close/>
                  <a:moveTo>
                    <a:pt x="286" y="260"/>
                  </a:moveTo>
                  <a:lnTo>
                    <a:pt x="271" y="275"/>
                  </a:lnTo>
                  <a:lnTo>
                    <a:pt x="259" y="288"/>
                  </a:lnTo>
                  <a:lnTo>
                    <a:pt x="250" y="298"/>
                  </a:lnTo>
                  <a:lnTo>
                    <a:pt x="248" y="303"/>
                  </a:lnTo>
                  <a:lnTo>
                    <a:pt x="253" y="301"/>
                  </a:lnTo>
                  <a:lnTo>
                    <a:pt x="262" y="294"/>
                  </a:lnTo>
                  <a:lnTo>
                    <a:pt x="275" y="282"/>
                  </a:lnTo>
                  <a:lnTo>
                    <a:pt x="291" y="268"/>
                  </a:lnTo>
                  <a:lnTo>
                    <a:pt x="306" y="253"/>
                  </a:lnTo>
                  <a:lnTo>
                    <a:pt x="318" y="240"/>
                  </a:lnTo>
                  <a:lnTo>
                    <a:pt x="326" y="230"/>
                  </a:lnTo>
                  <a:lnTo>
                    <a:pt x="329" y="225"/>
                  </a:lnTo>
                  <a:lnTo>
                    <a:pt x="324" y="227"/>
                  </a:lnTo>
                  <a:lnTo>
                    <a:pt x="315" y="234"/>
                  </a:lnTo>
                  <a:lnTo>
                    <a:pt x="301" y="246"/>
                  </a:lnTo>
                  <a:lnTo>
                    <a:pt x="286" y="260"/>
                  </a:lnTo>
                  <a:close/>
                  <a:moveTo>
                    <a:pt x="76" y="493"/>
                  </a:moveTo>
                  <a:lnTo>
                    <a:pt x="63" y="506"/>
                  </a:lnTo>
                  <a:lnTo>
                    <a:pt x="53" y="518"/>
                  </a:lnTo>
                  <a:lnTo>
                    <a:pt x="46" y="527"/>
                  </a:lnTo>
                  <a:lnTo>
                    <a:pt x="45" y="531"/>
                  </a:lnTo>
                  <a:lnTo>
                    <a:pt x="48" y="529"/>
                  </a:lnTo>
                  <a:lnTo>
                    <a:pt x="56" y="524"/>
                  </a:lnTo>
                  <a:lnTo>
                    <a:pt x="67" y="513"/>
                  </a:lnTo>
                  <a:lnTo>
                    <a:pt x="80" y="500"/>
                  </a:lnTo>
                  <a:lnTo>
                    <a:pt x="94" y="486"/>
                  </a:lnTo>
                  <a:lnTo>
                    <a:pt x="103" y="474"/>
                  </a:lnTo>
                  <a:lnTo>
                    <a:pt x="110" y="465"/>
                  </a:lnTo>
                  <a:lnTo>
                    <a:pt x="111" y="461"/>
                  </a:lnTo>
                  <a:lnTo>
                    <a:pt x="108" y="463"/>
                  </a:lnTo>
                  <a:lnTo>
                    <a:pt x="101" y="469"/>
                  </a:lnTo>
                  <a:lnTo>
                    <a:pt x="89" y="478"/>
                  </a:lnTo>
                  <a:lnTo>
                    <a:pt x="76" y="493"/>
                  </a:lnTo>
                  <a:close/>
                  <a:moveTo>
                    <a:pt x="172" y="407"/>
                  </a:moveTo>
                  <a:lnTo>
                    <a:pt x="186" y="393"/>
                  </a:lnTo>
                  <a:lnTo>
                    <a:pt x="197" y="380"/>
                  </a:lnTo>
                  <a:lnTo>
                    <a:pt x="203" y="371"/>
                  </a:lnTo>
                  <a:lnTo>
                    <a:pt x="205" y="367"/>
                  </a:lnTo>
                  <a:lnTo>
                    <a:pt x="202" y="368"/>
                  </a:lnTo>
                  <a:lnTo>
                    <a:pt x="193" y="374"/>
                  </a:lnTo>
                  <a:lnTo>
                    <a:pt x="181" y="385"/>
                  </a:lnTo>
                  <a:lnTo>
                    <a:pt x="167" y="399"/>
                  </a:lnTo>
                  <a:lnTo>
                    <a:pt x="153" y="413"/>
                  </a:lnTo>
                  <a:lnTo>
                    <a:pt x="142" y="425"/>
                  </a:lnTo>
                  <a:lnTo>
                    <a:pt x="135" y="434"/>
                  </a:lnTo>
                  <a:lnTo>
                    <a:pt x="134" y="439"/>
                  </a:lnTo>
                  <a:lnTo>
                    <a:pt x="137" y="438"/>
                  </a:lnTo>
                  <a:lnTo>
                    <a:pt x="146" y="431"/>
                  </a:lnTo>
                  <a:lnTo>
                    <a:pt x="158" y="420"/>
                  </a:lnTo>
                  <a:lnTo>
                    <a:pt x="172" y="407"/>
                  </a:lnTo>
                  <a:close/>
                  <a:moveTo>
                    <a:pt x="269" y="310"/>
                  </a:moveTo>
                  <a:lnTo>
                    <a:pt x="284" y="295"/>
                  </a:lnTo>
                  <a:lnTo>
                    <a:pt x="295" y="282"/>
                  </a:lnTo>
                  <a:lnTo>
                    <a:pt x="303" y="273"/>
                  </a:lnTo>
                  <a:lnTo>
                    <a:pt x="305" y="268"/>
                  </a:lnTo>
                  <a:lnTo>
                    <a:pt x="300" y="270"/>
                  </a:lnTo>
                  <a:lnTo>
                    <a:pt x="292" y="276"/>
                  </a:lnTo>
                  <a:lnTo>
                    <a:pt x="279" y="287"/>
                  </a:lnTo>
                  <a:lnTo>
                    <a:pt x="263" y="301"/>
                  </a:lnTo>
                  <a:lnTo>
                    <a:pt x="249" y="317"/>
                  </a:lnTo>
                  <a:lnTo>
                    <a:pt x="237" y="330"/>
                  </a:lnTo>
                  <a:lnTo>
                    <a:pt x="230" y="339"/>
                  </a:lnTo>
                  <a:lnTo>
                    <a:pt x="229" y="343"/>
                  </a:lnTo>
                  <a:lnTo>
                    <a:pt x="233" y="342"/>
                  </a:lnTo>
                  <a:lnTo>
                    <a:pt x="242" y="336"/>
                  </a:lnTo>
                  <a:lnTo>
                    <a:pt x="254" y="324"/>
                  </a:lnTo>
                  <a:lnTo>
                    <a:pt x="269" y="310"/>
                  </a:lnTo>
                  <a:close/>
                  <a:moveTo>
                    <a:pt x="66" y="525"/>
                  </a:moveTo>
                  <a:lnTo>
                    <a:pt x="54" y="538"/>
                  </a:lnTo>
                  <a:lnTo>
                    <a:pt x="45" y="550"/>
                  </a:lnTo>
                  <a:lnTo>
                    <a:pt x="38" y="558"/>
                  </a:lnTo>
                  <a:lnTo>
                    <a:pt x="37" y="562"/>
                  </a:lnTo>
                  <a:lnTo>
                    <a:pt x="40" y="560"/>
                  </a:lnTo>
                  <a:lnTo>
                    <a:pt x="47" y="554"/>
                  </a:lnTo>
                  <a:lnTo>
                    <a:pt x="58" y="545"/>
                  </a:lnTo>
                  <a:lnTo>
                    <a:pt x="71" y="532"/>
                  </a:lnTo>
                  <a:lnTo>
                    <a:pt x="84" y="519"/>
                  </a:lnTo>
                  <a:lnTo>
                    <a:pt x="94" y="507"/>
                  </a:lnTo>
                  <a:lnTo>
                    <a:pt x="99" y="499"/>
                  </a:lnTo>
                  <a:lnTo>
                    <a:pt x="101" y="495"/>
                  </a:lnTo>
                  <a:lnTo>
                    <a:pt x="97" y="496"/>
                  </a:lnTo>
                  <a:lnTo>
                    <a:pt x="90" y="502"/>
                  </a:lnTo>
                  <a:lnTo>
                    <a:pt x="79" y="512"/>
                  </a:lnTo>
                  <a:lnTo>
                    <a:pt x="66" y="525"/>
                  </a:lnTo>
                  <a:close/>
                  <a:moveTo>
                    <a:pt x="154" y="434"/>
                  </a:moveTo>
                  <a:lnTo>
                    <a:pt x="141" y="449"/>
                  </a:lnTo>
                  <a:lnTo>
                    <a:pt x="130" y="461"/>
                  </a:lnTo>
                  <a:lnTo>
                    <a:pt x="123" y="469"/>
                  </a:lnTo>
                  <a:lnTo>
                    <a:pt x="122" y="474"/>
                  </a:lnTo>
                  <a:lnTo>
                    <a:pt x="126" y="472"/>
                  </a:lnTo>
                  <a:lnTo>
                    <a:pt x="134" y="465"/>
                  </a:lnTo>
                  <a:lnTo>
                    <a:pt x="145" y="456"/>
                  </a:lnTo>
                  <a:lnTo>
                    <a:pt x="159" y="443"/>
                  </a:lnTo>
                  <a:lnTo>
                    <a:pt x="172" y="429"/>
                  </a:lnTo>
                  <a:lnTo>
                    <a:pt x="183" y="417"/>
                  </a:lnTo>
                  <a:lnTo>
                    <a:pt x="189" y="408"/>
                  </a:lnTo>
                  <a:lnTo>
                    <a:pt x="191" y="404"/>
                  </a:lnTo>
                  <a:lnTo>
                    <a:pt x="187" y="405"/>
                  </a:lnTo>
                  <a:lnTo>
                    <a:pt x="179" y="411"/>
                  </a:lnTo>
                  <a:lnTo>
                    <a:pt x="167" y="421"/>
                  </a:lnTo>
                  <a:lnTo>
                    <a:pt x="154" y="434"/>
                  </a:lnTo>
                  <a:close/>
                  <a:moveTo>
                    <a:pt x="247" y="341"/>
                  </a:moveTo>
                  <a:lnTo>
                    <a:pt x="233" y="355"/>
                  </a:lnTo>
                  <a:lnTo>
                    <a:pt x="222" y="368"/>
                  </a:lnTo>
                  <a:lnTo>
                    <a:pt x="215" y="376"/>
                  </a:lnTo>
                  <a:lnTo>
                    <a:pt x="212" y="381"/>
                  </a:lnTo>
                  <a:lnTo>
                    <a:pt x="217" y="380"/>
                  </a:lnTo>
                  <a:lnTo>
                    <a:pt x="225" y="374"/>
                  </a:lnTo>
                  <a:lnTo>
                    <a:pt x="237" y="363"/>
                  </a:lnTo>
                  <a:lnTo>
                    <a:pt x="252" y="349"/>
                  </a:lnTo>
                  <a:lnTo>
                    <a:pt x="266" y="335"/>
                  </a:lnTo>
                  <a:lnTo>
                    <a:pt x="276" y="323"/>
                  </a:lnTo>
                  <a:lnTo>
                    <a:pt x="284" y="313"/>
                  </a:lnTo>
                  <a:lnTo>
                    <a:pt x="286" y="310"/>
                  </a:lnTo>
                  <a:lnTo>
                    <a:pt x="281" y="311"/>
                  </a:lnTo>
                  <a:lnTo>
                    <a:pt x="273" y="317"/>
                  </a:lnTo>
                  <a:lnTo>
                    <a:pt x="261" y="328"/>
                  </a:lnTo>
                  <a:lnTo>
                    <a:pt x="247" y="341"/>
                  </a:lnTo>
                  <a:close/>
                  <a:moveTo>
                    <a:pt x="61" y="554"/>
                  </a:moveTo>
                  <a:lnTo>
                    <a:pt x="50" y="566"/>
                  </a:lnTo>
                  <a:lnTo>
                    <a:pt x="40" y="578"/>
                  </a:lnTo>
                  <a:lnTo>
                    <a:pt x="34" y="587"/>
                  </a:lnTo>
                  <a:lnTo>
                    <a:pt x="33" y="590"/>
                  </a:lnTo>
                  <a:lnTo>
                    <a:pt x="35" y="589"/>
                  </a:lnTo>
                  <a:lnTo>
                    <a:pt x="44" y="583"/>
                  </a:lnTo>
                  <a:lnTo>
                    <a:pt x="53" y="573"/>
                  </a:lnTo>
                  <a:lnTo>
                    <a:pt x="66" y="562"/>
                  </a:lnTo>
                  <a:lnTo>
                    <a:pt x="78" y="549"/>
                  </a:lnTo>
                  <a:lnTo>
                    <a:pt x="86" y="538"/>
                  </a:lnTo>
                  <a:lnTo>
                    <a:pt x="92" y="529"/>
                  </a:lnTo>
                  <a:lnTo>
                    <a:pt x="95" y="526"/>
                  </a:lnTo>
                  <a:lnTo>
                    <a:pt x="91" y="526"/>
                  </a:lnTo>
                  <a:lnTo>
                    <a:pt x="84" y="532"/>
                  </a:lnTo>
                  <a:lnTo>
                    <a:pt x="73" y="541"/>
                  </a:lnTo>
                  <a:lnTo>
                    <a:pt x="61" y="554"/>
                  </a:lnTo>
                  <a:close/>
                  <a:moveTo>
                    <a:pt x="145" y="467"/>
                  </a:moveTo>
                  <a:lnTo>
                    <a:pt x="132" y="481"/>
                  </a:lnTo>
                  <a:lnTo>
                    <a:pt x="122" y="491"/>
                  </a:lnTo>
                  <a:lnTo>
                    <a:pt x="116" y="501"/>
                  </a:lnTo>
                  <a:lnTo>
                    <a:pt x="114" y="505"/>
                  </a:lnTo>
                  <a:lnTo>
                    <a:pt x="117" y="503"/>
                  </a:lnTo>
                  <a:lnTo>
                    <a:pt x="126" y="497"/>
                  </a:lnTo>
                  <a:lnTo>
                    <a:pt x="136" y="488"/>
                  </a:lnTo>
                  <a:lnTo>
                    <a:pt x="149" y="475"/>
                  </a:lnTo>
                  <a:lnTo>
                    <a:pt x="162" y="462"/>
                  </a:lnTo>
                  <a:lnTo>
                    <a:pt x="172" y="450"/>
                  </a:lnTo>
                  <a:lnTo>
                    <a:pt x="178" y="442"/>
                  </a:lnTo>
                  <a:lnTo>
                    <a:pt x="180" y="438"/>
                  </a:lnTo>
                  <a:lnTo>
                    <a:pt x="177" y="439"/>
                  </a:lnTo>
                  <a:lnTo>
                    <a:pt x="168" y="445"/>
                  </a:lnTo>
                  <a:lnTo>
                    <a:pt x="158" y="455"/>
                  </a:lnTo>
                  <a:lnTo>
                    <a:pt x="145" y="467"/>
                  </a:lnTo>
                  <a:close/>
                  <a:moveTo>
                    <a:pt x="234" y="377"/>
                  </a:moveTo>
                  <a:lnTo>
                    <a:pt x="219" y="390"/>
                  </a:lnTo>
                  <a:lnTo>
                    <a:pt x="210" y="404"/>
                  </a:lnTo>
                  <a:lnTo>
                    <a:pt x="203" y="412"/>
                  </a:lnTo>
                  <a:lnTo>
                    <a:pt x="202" y="417"/>
                  </a:lnTo>
                  <a:lnTo>
                    <a:pt x="205" y="415"/>
                  </a:lnTo>
                  <a:lnTo>
                    <a:pt x="214" y="409"/>
                  </a:lnTo>
                  <a:lnTo>
                    <a:pt x="224" y="399"/>
                  </a:lnTo>
                  <a:lnTo>
                    <a:pt x="238" y="386"/>
                  </a:lnTo>
                  <a:lnTo>
                    <a:pt x="252" y="371"/>
                  </a:lnTo>
                  <a:lnTo>
                    <a:pt x="262" y="360"/>
                  </a:lnTo>
                  <a:lnTo>
                    <a:pt x="269" y="351"/>
                  </a:lnTo>
                  <a:lnTo>
                    <a:pt x="271" y="347"/>
                  </a:lnTo>
                  <a:lnTo>
                    <a:pt x="267" y="348"/>
                  </a:lnTo>
                  <a:lnTo>
                    <a:pt x="259" y="354"/>
                  </a:lnTo>
                  <a:lnTo>
                    <a:pt x="247" y="364"/>
                  </a:lnTo>
                  <a:lnTo>
                    <a:pt x="234" y="377"/>
                  </a:lnTo>
                  <a:close/>
                  <a:moveTo>
                    <a:pt x="328" y="284"/>
                  </a:moveTo>
                  <a:lnTo>
                    <a:pt x="313" y="298"/>
                  </a:lnTo>
                  <a:lnTo>
                    <a:pt x="303" y="311"/>
                  </a:lnTo>
                  <a:lnTo>
                    <a:pt x="295" y="320"/>
                  </a:lnTo>
                  <a:lnTo>
                    <a:pt x="293" y="324"/>
                  </a:lnTo>
                  <a:lnTo>
                    <a:pt x="298" y="324"/>
                  </a:lnTo>
                  <a:lnTo>
                    <a:pt x="306" y="317"/>
                  </a:lnTo>
                  <a:lnTo>
                    <a:pt x="318" y="306"/>
                  </a:lnTo>
                  <a:lnTo>
                    <a:pt x="334" y="293"/>
                  </a:lnTo>
                  <a:lnTo>
                    <a:pt x="348" y="279"/>
                  </a:lnTo>
                  <a:lnTo>
                    <a:pt x="358" y="266"/>
                  </a:lnTo>
                  <a:lnTo>
                    <a:pt x="366" y="257"/>
                  </a:lnTo>
                  <a:lnTo>
                    <a:pt x="368" y="253"/>
                  </a:lnTo>
                  <a:lnTo>
                    <a:pt x="363" y="254"/>
                  </a:lnTo>
                  <a:lnTo>
                    <a:pt x="355" y="260"/>
                  </a:lnTo>
                  <a:lnTo>
                    <a:pt x="342" y="270"/>
                  </a:lnTo>
                  <a:lnTo>
                    <a:pt x="328" y="284"/>
                  </a:lnTo>
                  <a:close/>
                  <a:moveTo>
                    <a:pt x="91" y="553"/>
                  </a:moveTo>
                  <a:lnTo>
                    <a:pt x="88" y="554"/>
                  </a:lnTo>
                  <a:lnTo>
                    <a:pt x="80" y="560"/>
                  </a:lnTo>
                  <a:lnTo>
                    <a:pt x="71" y="569"/>
                  </a:lnTo>
                  <a:lnTo>
                    <a:pt x="59" y="581"/>
                  </a:lnTo>
                  <a:lnTo>
                    <a:pt x="47" y="594"/>
                  </a:lnTo>
                  <a:lnTo>
                    <a:pt x="39" y="604"/>
                  </a:lnTo>
                  <a:lnTo>
                    <a:pt x="33" y="611"/>
                  </a:lnTo>
                  <a:lnTo>
                    <a:pt x="32" y="616"/>
                  </a:lnTo>
                  <a:lnTo>
                    <a:pt x="35" y="615"/>
                  </a:lnTo>
                  <a:lnTo>
                    <a:pt x="42" y="609"/>
                  </a:lnTo>
                  <a:lnTo>
                    <a:pt x="52" y="601"/>
                  </a:lnTo>
                  <a:lnTo>
                    <a:pt x="64" y="589"/>
                  </a:lnTo>
                  <a:lnTo>
                    <a:pt x="75" y="576"/>
                  </a:lnTo>
                  <a:lnTo>
                    <a:pt x="84" y="565"/>
                  </a:lnTo>
                  <a:lnTo>
                    <a:pt x="90" y="558"/>
                  </a:lnTo>
                  <a:lnTo>
                    <a:pt x="91" y="553"/>
                  </a:lnTo>
                  <a:close/>
                  <a:moveTo>
                    <a:pt x="139" y="497"/>
                  </a:moveTo>
                  <a:lnTo>
                    <a:pt x="127" y="510"/>
                  </a:lnTo>
                  <a:lnTo>
                    <a:pt x="117" y="521"/>
                  </a:lnTo>
                  <a:lnTo>
                    <a:pt x="111" y="529"/>
                  </a:lnTo>
                  <a:lnTo>
                    <a:pt x="110" y="534"/>
                  </a:lnTo>
                  <a:lnTo>
                    <a:pt x="114" y="533"/>
                  </a:lnTo>
                  <a:lnTo>
                    <a:pt x="121" y="527"/>
                  </a:lnTo>
                  <a:lnTo>
                    <a:pt x="132" y="518"/>
                  </a:lnTo>
                  <a:lnTo>
                    <a:pt x="145" y="506"/>
                  </a:lnTo>
                  <a:lnTo>
                    <a:pt x="156" y="493"/>
                  </a:lnTo>
                  <a:lnTo>
                    <a:pt x="166" y="482"/>
                  </a:lnTo>
                  <a:lnTo>
                    <a:pt x="172" y="474"/>
                  </a:lnTo>
                  <a:lnTo>
                    <a:pt x="173" y="469"/>
                  </a:lnTo>
                  <a:lnTo>
                    <a:pt x="170" y="470"/>
                  </a:lnTo>
                  <a:lnTo>
                    <a:pt x="162" y="476"/>
                  </a:lnTo>
                  <a:lnTo>
                    <a:pt x="152" y="486"/>
                  </a:lnTo>
                  <a:lnTo>
                    <a:pt x="139" y="497"/>
                  </a:lnTo>
                  <a:close/>
                  <a:moveTo>
                    <a:pt x="224" y="411"/>
                  </a:moveTo>
                  <a:lnTo>
                    <a:pt x="211" y="424"/>
                  </a:lnTo>
                  <a:lnTo>
                    <a:pt x="202" y="436"/>
                  </a:lnTo>
                  <a:lnTo>
                    <a:pt x="195" y="444"/>
                  </a:lnTo>
                  <a:lnTo>
                    <a:pt x="193" y="449"/>
                  </a:lnTo>
                  <a:lnTo>
                    <a:pt x="197" y="448"/>
                  </a:lnTo>
                  <a:lnTo>
                    <a:pt x="205" y="442"/>
                  </a:lnTo>
                  <a:lnTo>
                    <a:pt x="216" y="432"/>
                  </a:lnTo>
                  <a:lnTo>
                    <a:pt x="229" y="419"/>
                  </a:lnTo>
                  <a:lnTo>
                    <a:pt x="242" y="406"/>
                  </a:lnTo>
                  <a:lnTo>
                    <a:pt x="253" y="394"/>
                  </a:lnTo>
                  <a:lnTo>
                    <a:pt x="259" y="386"/>
                  </a:lnTo>
                  <a:lnTo>
                    <a:pt x="260" y="382"/>
                  </a:lnTo>
                  <a:lnTo>
                    <a:pt x="256" y="382"/>
                  </a:lnTo>
                  <a:lnTo>
                    <a:pt x="248" y="388"/>
                  </a:lnTo>
                  <a:lnTo>
                    <a:pt x="237" y="398"/>
                  </a:lnTo>
                  <a:lnTo>
                    <a:pt x="224" y="411"/>
                  </a:lnTo>
                  <a:close/>
                  <a:moveTo>
                    <a:pt x="315" y="320"/>
                  </a:moveTo>
                  <a:lnTo>
                    <a:pt x="301" y="335"/>
                  </a:lnTo>
                  <a:lnTo>
                    <a:pt x="291" y="347"/>
                  </a:lnTo>
                  <a:lnTo>
                    <a:pt x="284" y="356"/>
                  </a:lnTo>
                  <a:lnTo>
                    <a:pt x="282" y="360"/>
                  </a:lnTo>
                  <a:lnTo>
                    <a:pt x="286" y="360"/>
                  </a:lnTo>
                  <a:lnTo>
                    <a:pt x="294" y="354"/>
                  </a:lnTo>
                  <a:lnTo>
                    <a:pt x="306" y="343"/>
                  </a:lnTo>
                  <a:lnTo>
                    <a:pt x="320" y="330"/>
                  </a:lnTo>
                  <a:lnTo>
                    <a:pt x="334" y="316"/>
                  </a:lnTo>
                  <a:lnTo>
                    <a:pt x="344" y="304"/>
                  </a:lnTo>
                  <a:lnTo>
                    <a:pt x="351" y="295"/>
                  </a:lnTo>
                  <a:lnTo>
                    <a:pt x="353" y="291"/>
                  </a:lnTo>
                  <a:lnTo>
                    <a:pt x="349" y="292"/>
                  </a:lnTo>
                  <a:lnTo>
                    <a:pt x="341" y="298"/>
                  </a:lnTo>
                  <a:lnTo>
                    <a:pt x="329" y="307"/>
                  </a:lnTo>
                  <a:lnTo>
                    <a:pt x="315" y="320"/>
                  </a:lnTo>
                  <a:close/>
                  <a:moveTo>
                    <a:pt x="91" y="579"/>
                  </a:moveTo>
                  <a:lnTo>
                    <a:pt x="89" y="581"/>
                  </a:lnTo>
                  <a:lnTo>
                    <a:pt x="82" y="585"/>
                  </a:lnTo>
                  <a:lnTo>
                    <a:pt x="72" y="594"/>
                  </a:lnTo>
                  <a:lnTo>
                    <a:pt x="60" y="606"/>
                  </a:lnTo>
                  <a:lnTo>
                    <a:pt x="50" y="617"/>
                  </a:lnTo>
                  <a:lnTo>
                    <a:pt x="41" y="628"/>
                  </a:lnTo>
                  <a:lnTo>
                    <a:pt x="37" y="635"/>
                  </a:lnTo>
                  <a:lnTo>
                    <a:pt x="35" y="639"/>
                  </a:lnTo>
                  <a:lnTo>
                    <a:pt x="38" y="639"/>
                  </a:lnTo>
                  <a:lnTo>
                    <a:pt x="45" y="633"/>
                  </a:lnTo>
                  <a:lnTo>
                    <a:pt x="54" y="625"/>
                  </a:lnTo>
                  <a:lnTo>
                    <a:pt x="65" y="613"/>
                  </a:lnTo>
                  <a:lnTo>
                    <a:pt x="77" y="601"/>
                  </a:lnTo>
                  <a:lnTo>
                    <a:pt x="85" y="591"/>
                  </a:lnTo>
                  <a:lnTo>
                    <a:pt x="90" y="583"/>
                  </a:lnTo>
                  <a:lnTo>
                    <a:pt x="91" y="579"/>
                  </a:lnTo>
                  <a:close/>
                  <a:moveTo>
                    <a:pt x="171" y="499"/>
                  </a:moveTo>
                  <a:lnTo>
                    <a:pt x="167" y="499"/>
                  </a:lnTo>
                  <a:lnTo>
                    <a:pt x="160" y="505"/>
                  </a:lnTo>
                  <a:lnTo>
                    <a:pt x="149" y="513"/>
                  </a:lnTo>
                  <a:lnTo>
                    <a:pt x="137" y="525"/>
                  </a:lnTo>
                  <a:lnTo>
                    <a:pt x="126" y="538"/>
                  </a:lnTo>
                  <a:lnTo>
                    <a:pt x="117" y="549"/>
                  </a:lnTo>
                  <a:lnTo>
                    <a:pt x="111" y="556"/>
                  </a:lnTo>
                  <a:lnTo>
                    <a:pt x="110" y="560"/>
                  </a:lnTo>
                  <a:lnTo>
                    <a:pt x="114" y="559"/>
                  </a:lnTo>
                  <a:lnTo>
                    <a:pt x="121" y="554"/>
                  </a:lnTo>
                  <a:lnTo>
                    <a:pt x="130" y="545"/>
                  </a:lnTo>
                  <a:lnTo>
                    <a:pt x="142" y="533"/>
                  </a:lnTo>
                  <a:lnTo>
                    <a:pt x="154" y="521"/>
                  </a:lnTo>
                  <a:lnTo>
                    <a:pt x="164" y="510"/>
                  </a:lnTo>
                  <a:lnTo>
                    <a:pt x="168" y="502"/>
                  </a:lnTo>
                  <a:lnTo>
                    <a:pt x="171" y="499"/>
                  </a:lnTo>
                  <a:close/>
                  <a:moveTo>
                    <a:pt x="219" y="442"/>
                  </a:moveTo>
                  <a:lnTo>
                    <a:pt x="206" y="455"/>
                  </a:lnTo>
                  <a:lnTo>
                    <a:pt x="197" y="465"/>
                  </a:lnTo>
                  <a:lnTo>
                    <a:pt x="191" y="474"/>
                  </a:lnTo>
                  <a:lnTo>
                    <a:pt x="190" y="478"/>
                  </a:lnTo>
                  <a:lnTo>
                    <a:pt x="193" y="477"/>
                  </a:lnTo>
                  <a:lnTo>
                    <a:pt x="200" y="471"/>
                  </a:lnTo>
                  <a:lnTo>
                    <a:pt x="211" y="462"/>
                  </a:lnTo>
                  <a:lnTo>
                    <a:pt x="224" y="450"/>
                  </a:lnTo>
                  <a:lnTo>
                    <a:pt x="236" y="437"/>
                  </a:lnTo>
                  <a:lnTo>
                    <a:pt x="247" y="426"/>
                  </a:lnTo>
                  <a:lnTo>
                    <a:pt x="253" y="418"/>
                  </a:lnTo>
                  <a:lnTo>
                    <a:pt x="254" y="413"/>
                  </a:lnTo>
                  <a:lnTo>
                    <a:pt x="250" y="414"/>
                  </a:lnTo>
                  <a:lnTo>
                    <a:pt x="242" y="420"/>
                  </a:lnTo>
                  <a:lnTo>
                    <a:pt x="231" y="430"/>
                  </a:lnTo>
                  <a:lnTo>
                    <a:pt x="219" y="442"/>
                  </a:lnTo>
                  <a:close/>
                  <a:moveTo>
                    <a:pt x="305" y="355"/>
                  </a:moveTo>
                  <a:lnTo>
                    <a:pt x="292" y="368"/>
                  </a:lnTo>
                  <a:lnTo>
                    <a:pt x="282" y="380"/>
                  </a:lnTo>
                  <a:lnTo>
                    <a:pt x="275" y="388"/>
                  </a:lnTo>
                  <a:lnTo>
                    <a:pt x="274" y="393"/>
                  </a:lnTo>
                  <a:lnTo>
                    <a:pt x="278" y="392"/>
                  </a:lnTo>
                  <a:lnTo>
                    <a:pt x="286" y="387"/>
                  </a:lnTo>
                  <a:lnTo>
                    <a:pt x="298" y="376"/>
                  </a:lnTo>
                  <a:lnTo>
                    <a:pt x="311" y="364"/>
                  </a:lnTo>
                  <a:lnTo>
                    <a:pt x="324" y="350"/>
                  </a:lnTo>
                  <a:lnTo>
                    <a:pt x="335" y="339"/>
                  </a:lnTo>
                  <a:lnTo>
                    <a:pt x="341" y="331"/>
                  </a:lnTo>
                  <a:lnTo>
                    <a:pt x="342" y="326"/>
                  </a:lnTo>
                  <a:lnTo>
                    <a:pt x="338" y="328"/>
                  </a:lnTo>
                  <a:lnTo>
                    <a:pt x="330" y="332"/>
                  </a:lnTo>
                  <a:lnTo>
                    <a:pt x="319" y="343"/>
                  </a:lnTo>
                  <a:lnTo>
                    <a:pt x="305" y="355"/>
                  </a:lnTo>
                  <a:close/>
                  <a:moveTo>
                    <a:pt x="96" y="603"/>
                  </a:moveTo>
                  <a:lnTo>
                    <a:pt x="92" y="603"/>
                  </a:lnTo>
                  <a:lnTo>
                    <a:pt x="86" y="608"/>
                  </a:lnTo>
                  <a:lnTo>
                    <a:pt x="77" y="616"/>
                  </a:lnTo>
                  <a:lnTo>
                    <a:pt x="66" y="628"/>
                  </a:lnTo>
                  <a:lnTo>
                    <a:pt x="56" y="639"/>
                  </a:lnTo>
                  <a:lnTo>
                    <a:pt x="47" y="649"/>
                  </a:lnTo>
                  <a:lnTo>
                    <a:pt x="42" y="657"/>
                  </a:lnTo>
                  <a:lnTo>
                    <a:pt x="41" y="660"/>
                  </a:lnTo>
                  <a:lnTo>
                    <a:pt x="45" y="659"/>
                  </a:lnTo>
                  <a:lnTo>
                    <a:pt x="51" y="654"/>
                  </a:lnTo>
                  <a:lnTo>
                    <a:pt x="60" y="646"/>
                  </a:lnTo>
                  <a:lnTo>
                    <a:pt x="71" y="635"/>
                  </a:lnTo>
                  <a:lnTo>
                    <a:pt x="82" y="623"/>
                  </a:lnTo>
                  <a:lnTo>
                    <a:pt x="90" y="614"/>
                  </a:lnTo>
                  <a:lnTo>
                    <a:pt x="95" y="607"/>
                  </a:lnTo>
                  <a:lnTo>
                    <a:pt x="96" y="603"/>
                  </a:lnTo>
                  <a:close/>
                  <a:moveTo>
                    <a:pt x="171" y="525"/>
                  </a:moveTo>
                  <a:lnTo>
                    <a:pt x="168" y="525"/>
                  </a:lnTo>
                  <a:lnTo>
                    <a:pt x="161" y="531"/>
                  </a:lnTo>
                  <a:lnTo>
                    <a:pt x="152" y="539"/>
                  </a:lnTo>
                  <a:lnTo>
                    <a:pt x="140" y="551"/>
                  </a:lnTo>
                  <a:lnTo>
                    <a:pt x="129" y="563"/>
                  </a:lnTo>
                  <a:lnTo>
                    <a:pt x="120" y="572"/>
                  </a:lnTo>
                  <a:lnTo>
                    <a:pt x="115" y="581"/>
                  </a:lnTo>
                  <a:lnTo>
                    <a:pt x="114" y="584"/>
                  </a:lnTo>
                  <a:lnTo>
                    <a:pt x="116" y="583"/>
                  </a:lnTo>
                  <a:lnTo>
                    <a:pt x="123" y="578"/>
                  </a:lnTo>
                  <a:lnTo>
                    <a:pt x="133" y="570"/>
                  </a:lnTo>
                  <a:lnTo>
                    <a:pt x="145" y="558"/>
                  </a:lnTo>
                  <a:lnTo>
                    <a:pt x="155" y="546"/>
                  </a:lnTo>
                  <a:lnTo>
                    <a:pt x="165" y="537"/>
                  </a:lnTo>
                  <a:lnTo>
                    <a:pt x="170" y="528"/>
                  </a:lnTo>
                  <a:lnTo>
                    <a:pt x="171" y="525"/>
                  </a:lnTo>
                  <a:close/>
                  <a:moveTo>
                    <a:pt x="252" y="444"/>
                  </a:moveTo>
                  <a:lnTo>
                    <a:pt x="248" y="444"/>
                  </a:lnTo>
                  <a:lnTo>
                    <a:pt x="241" y="450"/>
                  </a:lnTo>
                  <a:lnTo>
                    <a:pt x="230" y="458"/>
                  </a:lnTo>
                  <a:lnTo>
                    <a:pt x="218" y="470"/>
                  </a:lnTo>
                  <a:lnTo>
                    <a:pt x="206" y="483"/>
                  </a:lnTo>
                  <a:lnTo>
                    <a:pt x="197" y="494"/>
                  </a:lnTo>
                  <a:lnTo>
                    <a:pt x="191" y="501"/>
                  </a:lnTo>
                  <a:lnTo>
                    <a:pt x="190" y="506"/>
                  </a:lnTo>
                  <a:lnTo>
                    <a:pt x="193" y="505"/>
                  </a:lnTo>
                  <a:lnTo>
                    <a:pt x="200" y="500"/>
                  </a:lnTo>
                  <a:lnTo>
                    <a:pt x="211" y="490"/>
                  </a:lnTo>
                  <a:lnTo>
                    <a:pt x="223" y="478"/>
                  </a:lnTo>
                  <a:lnTo>
                    <a:pt x="235" y="467"/>
                  </a:lnTo>
                  <a:lnTo>
                    <a:pt x="244" y="456"/>
                  </a:lnTo>
                  <a:lnTo>
                    <a:pt x="249" y="448"/>
                  </a:lnTo>
                  <a:lnTo>
                    <a:pt x="252" y="444"/>
                  </a:lnTo>
                  <a:close/>
                  <a:moveTo>
                    <a:pt x="300" y="387"/>
                  </a:moveTo>
                  <a:lnTo>
                    <a:pt x="288" y="400"/>
                  </a:lnTo>
                  <a:lnTo>
                    <a:pt x="279" y="411"/>
                  </a:lnTo>
                  <a:lnTo>
                    <a:pt x="273" y="419"/>
                  </a:lnTo>
                  <a:lnTo>
                    <a:pt x="271" y="424"/>
                  </a:lnTo>
                  <a:lnTo>
                    <a:pt x="274" y="423"/>
                  </a:lnTo>
                  <a:lnTo>
                    <a:pt x="282" y="417"/>
                  </a:lnTo>
                  <a:lnTo>
                    <a:pt x="293" y="408"/>
                  </a:lnTo>
                  <a:lnTo>
                    <a:pt x="306" y="395"/>
                  </a:lnTo>
                  <a:lnTo>
                    <a:pt x="318" y="382"/>
                  </a:lnTo>
                  <a:lnTo>
                    <a:pt x="329" y="371"/>
                  </a:lnTo>
                  <a:lnTo>
                    <a:pt x="335" y="363"/>
                  </a:lnTo>
                  <a:lnTo>
                    <a:pt x="336" y="360"/>
                  </a:lnTo>
                  <a:lnTo>
                    <a:pt x="332" y="360"/>
                  </a:lnTo>
                  <a:lnTo>
                    <a:pt x="324" y="366"/>
                  </a:lnTo>
                  <a:lnTo>
                    <a:pt x="313" y="375"/>
                  </a:lnTo>
                  <a:lnTo>
                    <a:pt x="300" y="387"/>
                  </a:lnTo>
                  <a:close/>
                  <a:moveTo>
                    <a:pt x="103" y="623"/>
                  </a:moveTo>
                  <a:lnTo>
                    <a:pt x="101" y="625"/>
                  </a:lnTo>
                  <a:lnTo>
                    <a:pt x="95" y="629"/>
                  </a:lnTo>
                  <a:lnTo>
                    <a:pt x="85" y="638"/>
                  </a:lnTo>
                  <a:lnTo>
                    <a:pt x="75" y="647"/>
                  </a:lnTo>
                  <a:lnTo>
                    <a:pt x="65" y="659"/>
                  </a:lnTo>
                  <a:lnTo>
                    <a:pt x="58" y="669"/>
                  </a:lnTo>
                  <a:lnTo>
                    <a:pt x="52" y="676"/>
                  </a:lnTo>
                  <a:lnTo>
                    <a:pt x="52" y="679"/>
                  </a:lnTo>
                  <a:lnTo>
                    <a:pt x="54" y="678"/>
                  </a:lnTo>
                  <a:lnTo>
                    <a:pt x="60" y="673"/>
                  </a:lnTo>
                  <a:lnTo>
                    <a:pt x="70" y="666"/>
                  </a:lnTo>
                  <a:lnTo>
                    <a:pt x="80" y="655"/>
                  </a:lnTo>
                  <a:lnTo>
                    <a:pt x="90" y="645"/>
                  </a:lnTo>
                  <a:lnTo>
                    <a:pt x="97" y="634"/>
                  </a:lnTo>
                  <a:lnTo>
                    <a:pt x="102" y="627"/>
                  </a:lnTo>
                  <a:lnTo>
                    <a:pt x="103" y="623"/>
                  </a:lnTo>
                  <a:close/>
                  <a:moveTo>
                    <a:pt x="176" y="549"/>
                  </a:moveTo>
                  <a:lnTo>
                    <a:pt x="173" y="550"/>
                  </a:lnTo>
                  <a:lnTo>
                    <a:pt x="166" y="554"/>
                  </a:lnTo>
                  <a:lnTo>
                    <a:pt x="156" y="563"/>
                  </a:lnTo>
                  <a:lnTo>
                    <a:pt x="146" y="573"/>
                  </a:lnTo>
                  <a:lnTo>
                    <a:pt x="135" y="585"/>
                  </a:lnTo>
                  <a:lnTo>
                    <a:pt x="127" y="595"/>
                  </a:lnTo>
                  <a:lnTo>
                    <a:pt x="122" y="602"/>
                  </a:lnTo>
                  <a:lnTo>
                    <a:pt x="121" y="606"/>
                  </a:lnTo>
                  <a:lnTo>
                    <a:pt x="123" y="606"/>
                  </a:lnTo>
                  <a:lnTo>
                    <a:pt x="130" y="601"/>
                  </a:lnTo>
                  <a:lnTo>
                    <a:pt x="140" y="592"/>
                  </a:lnTo>
                  <a:lnTo>
                    <a:pt x="151" y="582"/>
                  </a:lnTo>
                  <a:lnTo>
                    <a:pt x="161" y="570"/>
                  </a:lnTo>
                  <a:lnTo>
                    <a:pt x="170" y="560"/>
                  </a:lnTo>
                  <a:lnTo>
                    <a:pt x="174" y="552"/>
                  </a:lnTo>
                  <a:lnTo>
                    <a:pt x="176" y="549"/>
                  </a:lnTo>
                  <a:close/>
                  <a:moveTo>
                    <a:pt x="253" y="470"/>
                  </a:moveTo>
                  <a:lnTo>
                    <a:pt x="249" y="471"/>
                  </a:lnTo>
                  <a:lnTo>
                    <a:pt x="242" y="476"/>
                  </a:lnTo>
                  <a:lnTo>
                    <a:pt x="233" y="484"/>
                  </a:lnTo>
                  <a:lnTo>
                    <a:pt x="221" y="496"/>
                  </a:lnTo>
                  <a:lnTo>
                    <a:pt x="209" y="508"/>
                  </a:lnTo>
                  <a:lnTo>
                    <a:pt x="200" y="519"/>
                  </a:lnTo>
                  <a:lnTo>
                    <a:pt x="195" y="526"/>
                  </a:lnTo>
                  <a:lnTo>
                    <a:pt x="193" y="531"/>
                  </a:lnTo>
                  <a:lnTo>
                    <a:pt x="197" y="529"/>
                  </a:lnTo>
                  <a:lnTo>
                    <a:pt x="204" y="525"/>
                  </a:lnTo>
                  <a:lnTo>
                    <a:pt x="214" y="516"/>
                  </a:lnTo>
                  <a:lnTo>
                    <a:pt x="225" y="505"/>
                  </a:lnTo>
                  <a:lnTo>
                    <a:pt x="237" y="493"/>
                  </a:lnTo>
                  <a:lnTo>
                    <a:pt x="246" y="482"/>
                  </a:lnTo>
                  <a:lnTo>
                    <a:pt x="252" y="475"/>
                  </a:lnTo>
                  <a:lnTo>
                    <a:pt x="253" y="470"/>
                  </a:lnTo>
                  <a:close/>
                  <a:moveTo>
                    <a:pt x="334" y="389"/>
                  </a:moveTo>
                  <a:lnTo>
                    <a:pt x="330" y="390"/>
                  </a:lnTo>
                  <a:lnTo>
                    <a:pt x="323" y="395"/>
                  </a:lnTo>
                  <a:lnTo>
                    <a:pt x="312" y="405"/>
                  </a:lnTo>
                  <a:lnTo>
                    <a:pt x="299" y="417"/>
                  </a:lnTo>
                  <a:lnTo>
                    <a:pt x="287" y="429"/>
                  </a:lnTo>
                  <a:lnTo>
                    <a:pt x="279" y="439"/>
                  </a:lnTo>
                  <a:lnTo>
                    <a:pt x="273" y="448"/>
                  </a:lnTo>
                  <a:lnTo>
                    <a:pt x="272" y="451"/>
                  </a:lnTo>
                  <a:lnTo>
                    <a:pt x="275" y="451"/>
                  </a:lnTo>
                  <a:lnTo>
                    <a:pt x="282" y="445"/>
                  </a:lnTo>
                  <a:lnTo>
                    <a:pt x="293" y="437"/>
                  </a:lnTo>
                  <a:lnTo>
                    <a:pt x="305" y="425"/>
                  </a:lnTo>
                  <a:lnTo>
                    <a:pt x="317" y="413"/>
                  </a:lnTo>
                  <a:lnTo>
                    <a:pt x="326" y="402"/>
                  </a:lnTo>
                  <a:lnTo>
                    <a:pt x="332" y="394"/>
                  </a:lnTo>
                  <a:lnTo>
                    <a:pt x="334" y="389"/>
                  </a:lnTo>
                  <a:close/>
                  <a:moveTo>
                    <a:pt x="28" y="741"/>
                  </a:moveTo>
                  <a:lnTo>
                    <a:pt x="38" y="731"/>
                  </a:lnTo>
                  <a:lnTo>
                    <a:pt x="44" y="722"/>
                  </a:lnTo>
                  <a:lnTo>
                    <a:pt x="48" y="716"/>
                  </a:lnTo>
                  <a:lnTo>
                    <a:pt x="50" y="712"/>
                  </a:lnTo>
                  <a:lnTo>
                    <a:pt x="47" y="712"/>
                  </a:lnTo>
                  <a:lnTo>
                    <a:pt x="41" y="717"/>
                  </a:lnTo>
                  <a:lnTo>
                    <a:pt x="33" y="724"/>
                  </a:lnTo>
                  <a:lnTo>
                    <a:pt x="23" y="734"/>
                  </a:lnTo>
                  <a:lnTo>
                    <a:pt x="14" y="745"/>
                  </a:lnTo>
                  <a:lnTo>
                    <a:pt x="8" y="753"/>
                  </a:lnTo>
                  <a:lnTo>
                    <a:pt x="3" y="760"/>
                  </a:lnTo>
                  <a:lnTo>
                    <a:pt x="2" y="764"/>
                  </a:lnTo>
                  <a:lnTo>
                    <a:pt x="4" y="762"/>
                  </a:lnTo>
                  <a:lnTo>
                    <a:pt x="10" y="759"/>
                  </a:lnTo>
                  <a:lnTo>
                    <a:pt x="19" y="750"/>
                  </a:lnTo>
                  <a:lnTo>
                    <a:pt x="28" y="741"/>
                  </a:lnTo>
                  <a:close/>
                  <a:moveTo>
                    <a:pt x="115" y="642"/>
                  </a:moveTo>
                  <a:lnTo>
                    <a:pt x="111" y="644"/>
                  </a:lnTo>
                  <a:lnTo>
                    <a:pt x="105" y="648"/>
                  </a:lnTo>
                  <a:lnTo>
                    <a:pt x="97" y="655"/>
                  </a:lnTo>
                  <a:lnTo>
                    <a:pt x="88" y="665"/>
                  </a:lnTo>
                  <a:lnTo>
                    <a:pt x="78" y="676"/>
                  </a:lnTo>
                  <a:lnTo>
                    <a:pt x="70" y="685"/>
                  </a:lnTo>
                  <a:lnTo>
                    <a:pt x="66" y="692"/>
                  </a:lnTo>
                  <a:lnTo>
                    <a:pt x="65" y="696"/>
                  </a:lnTo>
                  <a:lnTo>
                    <a:pt x="67" y="695"/>
                  </a:lnTo>
                  <a:lnTo>
                    <a:pt x="73" y="691"/>
                  </a:lnTo>
                  <a:lnTo>
                    <a:pt x="82" y="683"/>
                  </a:lnTo>
                  <a:lnTo>
                    <a:pt x="92" y="673"/>
                  </a:lnTo>
                  <a:lnTo>
                    <a:pt x="102" y="663"/>
                  </a:lnTo>
                  <a:lnTo>
                    <a:pt x="109" y="653"/>
                  </a:lnTo>
                  <a:lnTo>
                    <a:pt x="114" y="646"/>
                  </a:lnTo>
                  <a:lnTo>
                    <a:pt x="115" y="642"/>
                  </a:lnTo>
                  <a:close/>
                  <a:moveTo>
                    <a:pt x="184" y="571"/>
                  </a:moveTo>
                  <a:lnTo>
                    <a:pt x="181" y="571"/>
                  </a:lnTo>
                  <a:lnTo>
                    <a:pt x="174" y="576"/>
                  </a:lnTo>
                  <a:lnTo>
                    <a:pt x="165" y="584"/>
                  </a:lnTo>
                  <a:lnTo>
                    <a:pt x="155" y="594"/>
                  </a:lnTo>
                  <a:lnTo>
                    <a:pt x="145" y="606"/>
                  </a:lnTo>
                  <a:lnTo>
                    <a:pt x="136" y="615"/>
                  </a:lnTo>
                  <a:lnTo>
                    <a:pt x="132" y="622"/>
                  </a:lnTo>
                  <a:lnTo>
                    <a:pt x="130" y="626"/>
                  </a:lnTo>
                  <a:lnTo>
                    <a:pt x="134" y="626"/>
                  </a:lnTo>
                  <a:lnTo>
                    <a:pt x="140" y="621"/>
                  </a:lnTo>
                  <a:lnTo>
                    <a:pt x="149" y="613"/>
                  </a:lnTo>
                  <a:lnTo>
                    <a:pt x="160" y="602"/>
                  </a:lnTo>
                  <a:lnTo>
                    <a:pt x="170" y="591"/>
                  </a:lnTo>
                  <a:lnTo>
                    <a:pt x="178" y="582"/>
                  </a:lnTo>
                  <a:lnTo>
                    <a:pt x="183" y="575"/>
                  </a:lnTo>
                  <a:lnTo>
                    <a:pt x="184" y="571"/>
                  </a:lnTo>
                  <a:close/>
                  <a:moveTo>
                    <a:pt x="257" y="496"/>
                  </a:moveTo>
                  <a:lnTo>
                    <a:pt x="254" y="496"/>
                  </a:lnTo>
                  <a:lnTo>
                    <a:pt x="247" y="501"/>
                  </a:lnTo>
                  <a:lnTo>
                    <a:pt x="237" y="509"/>
                  </a:lnTo>
                  <a:lnTo>
                    <a:pt x="227" y="520"/>
                  </a:lnTo>
                  <a:lnTo>
                    <a:pt x="216" y="532"/>
                  </a:lnTo>
                  <a:lnTo>
                    <a:pt x="208" y="541"/>
                  </a:lnTo>
                  <a:lnTo>
                    <a:pt x="203" y="550"/>
                  </a:lnTo>
                  <a:lnTo>
                    <a:pt x="202" y="553"/>
                  </a:lnTo>
                  <a:lnTo>
                    <a:pt x="204" y="552"/>
                  </a:lnTo>
                  <a:lnTo>
                    <a:pt x="211" y="547"/>
                  </a:lnTo>
                  <a:lnTo>
                    <a:pt x="221" y="539"/>
                  </a:lnTo>
                  <a:lnTo>
                    <a:pt x="231" y="528"/>
                  </a:lnTo>
                  <a:lnTo>
                    <a:pt x="243" y="518"/>
                  </a:lnTo>
                  <a:lnTo>
                    <a:pt x="252" y="507"/>
                  </a:lnTo>
                  <a:lnTo>
                    <a:pt x="256" y="500"/>
                  </a:lnTo>
                  <a:lnTo>
                    <a:pt x="257" y="496"/>
                  </a:lnTo>
                  <a:close/>
                  <a:moveTo>
                    <a:pt x="336" y="418"/>
                  </a:moveTo>
                  <a:lnTo>
                    <a:pt x="332" y="418"/>
                  </a:lnTo>
                  <a:lnTo>
                    <a:pt x="325" y="424"/>
                  </a:lnTo>
                  <a:lnTo>
                    <a:pt x="315" y="432"/>
                  </a:lnTo>
                  <a:lnTo>
                    <a:pt x="303" y="443"/>
                  </a:lnTo>
                  <a:lnTo>
                    <a:pt x="291" y="455"/>
                  </a:lnTo>
                  <a:lnTo>
                    <a:pt x="282" y="465"/>
                  </a:lnTo>
                  <a:lnTo>
                    <a:pt x="276" y="474"/>
                  </a:lnTo>
                  <a:lnTo>
                    <a:pt x="275" y="477"/>
                  </a:lnTo>
                  <a:lnTo>
                    <a:pt x="279" y="477"/>
                  </a:lnTo>
                  <a:lnTo>
                    <a:pt x="286" y="471"/>
                  </a:lnTo>
                  <a:lnTo>
                    <a:pt x="297" y="463"/>
                  </a:lnTo>
                  <a:lnTo>
                    <a:pt x="309" y="452"/>
                  </a:lnTo>
                  <a:lnTo>
                    <a:pt x="319" y="440"/>
                  </a:lnTo>
                  <a:lnTo>
                    <a:pt x="329" y="430"/>
                  </a:lnTo>
                  <a:lnTo>
                    <a:pt x="335" y="421"/>
                  </a:lnTo>
                  <a:lnTo>
                    <a:pt x="336" y="418"/>
                  </a:lnTo>
                  <a:close/>
                  <a:moveTo>
                    <a:pt x="46" y="754"/>
                  </a:moveTo>
                  <a:lnTo>
                    <a:pt x="54" y="745"/>
                  </a:lnTo>
                  <a:lnTo>
                    <a:pt x="61" y="736"/>
                  </a:lnTo>
                  <a:lnTo>
                    <a:pt x="66" y="730"/>
                  </a:lnTo>
                  <a:lnTo>
                    <a:pt x="66" y="727"/>
                  </a:lnTo>
                  <a:lnTo>
                    <a:pt x="64" y="727"/>
                  </a:lnTo>
                  <a:lnTo>
                    <a:pt x="58" y="731"/>
                  </a:lnTo>
                  <a:lnTo>
                    <a:pt x="51" y="737"/>
                  </a:lnTo>
                  <a:lnTo>
                    <a:pt x="41" y="747"/>
                  </a:lnTo>
                  <a:lnTo>
                    <a:pt x="33" y="756"/>
                  </a:lnTo>
                  <a:lnTo>
                    <a:pt x="26" y="766"/>
                  </a:lnTo>
                  <a:lnTo>
                    <a:pt x="22" y="772"/>
                  </a:lnTo>
                  <a:lnTo>
                    <a:pt x="21" y="775"/>
                  </a:lnTo>
                  <a:lnTo>
                    <a:pt x="23" y="774"/>
                  </a:lnTo>
                  <a:lnTo>
                    <a:pt x="29" y="771"/>
                  </a:lnTo>
                  <a:lnTo>
                    <a:pt x="38" y="764"/>
                  </a:lnTo>
                  <a:lnTo>
                    <a:pt x="46" y="754"/>
                  </a:lnTo>
                  <a:close/>
                  <a:moveTo>
                    <a:pt x="129" y="660"/>
                  </a:moveTo>
                  <a:lnTo>
                    <a:pt x="127" y="660"/>
                  </a:lnTo>
                  <a:lnTo>
                    <a:pt x="121" y="665"/>
                  </a:lnTo>
                  <a:lnTo>
                    <a:pt x="113" y="672"/>
                  </a:lnTo>
                  <a:lnTo>
                    <a:pt x="103" y="682"/>
                  </a:lnTo>
                  <a:lnTo>
                    <a:pt x="94" y="691"/>
                  </a:lnTo>
                  <a:lnTo>
                    <a:pt x="86" y="701"/>
                  </a:lnTo>
                  <a:lnTo>
                    <a:pt x="82" y="708"/>
                  </a:lnTo>
                  <a:lnTo>
                    <a:pt x="82" y="711"/>
                  </a:lnTo>
                  <a:lnTo>
                    <a:pt x="84" y="710"/>
                  </a:lnTo>
                  <a:lnTo>
                    <a:pt x="90" y="707"/>
                  </a:lnTo>
                  <a:lnTo>
                    <a:pt x="98" y="699"/>
                  </a:lnTo>
                  <a:lnTo>
                    <a:pt x="108" y="689"/>
                  </a:lnTo>
                  <a:lnTo>
                    <a:pt x="117" y="679"/>
                  </a:lnTo>
                  <a:lnTo>
                    <a:pt x="124" y="670"/>
                  </a:lnTo>
                  <a:lnTo>
                    <a:pt x="128" y="664"/>
                  </a:lnTo>
                  <a:lnTo>
                    <a:pt x="129" y="660"/>
                  </a:lnTo>
                  <a:close/>
                  <a:moveTo>
                    <a:pt x="196" y="590"/>
                  </a:moveTo>
                  <a:lnTo>
                    <a:pt x="192" y="591"/>
                  </a:lnTo>
                  <a:lnTo>
                    <a:pt x="186" y="596"/>
                  </a:lnTo>
                  <a:lnTo>
                    <a:pt x="178" y="603"/>
                  </a:lnTo>
                  <a:lnTo>
                    <a:pt x="168" y="613"/>
                  </a:lnTo>
                  <a:lnTo>
                    <a:pt x="158" y="623"/>
                  </a:lnTo>
                  <a:lnTo>
                    <a:pt x="151" y="633"/>
                  </a:lnTo>
                  <a:lnTo>
                    <a:pt x="146" y="640"/>
                  </a:lnTo>
                  <a:lnTo>
                    <a:pt x="145" y="644"/>
                  </a:lnTo>
                  <a:lnTo>
                    <a:pt x="148" y="644"/>
                  </a:lnTo>
                  <a:lnTo>
                    <a:pt x="154" y="639"/>
                  </a:lnTo>
                  <a:lnTo>
                    <a:pt x="162" y="632"/>
                  </a:lnTo>
                  <a:lnTo>
                    <a:pt x="173" y="621"/>
                  </a:lnTo>
                  <a:lnTo>
                    <a:pt x="183" y="610"/>
                  </a:lnTo>
                  <a:lnTo>
                    <a:pt x="190" y="601"/>
                  </a:lnTo>
                  <a:lnTo>
                    <a:pt x="195" y="595"/>
                  </a:lnTo>
                  <a:lnTo>
                    <a:pt x="196" y="590"/>
                  </a:lnTo>
                  <a:close/>
                  <a:moveTo>
                    <a:pt x="266" y="519"/>
                  </a:moveTo>
                  <a:lnTo>
                    <a:pt x="263" y="519"/>
                  </a:lnTo>
                  <a:lnTo>
                    <a:pt x="256" y="524"/>
                  </a:lnTo>
                  <a:lnTo>
                    <a:pt x="247" y="532"/>
                  </a:lnTo>
                  <a:lnTo>
                    <a:pt x="236" y="541"/>
                  </a:lnTo>
                  <a:lnTo>
                    <a:pt x="227" y="553"/>
                  </a:lnTo>
                  <a:lnTo>
                    <a:pt x="218" y="563"/>
                  </a:lnTo>
                  <a:lnTo>
                    <a:pt x="214" y="570"/>
                  </a:lnTo>
                  <a:lnTo>
                    <a:pt x="212" y="573"/>
                  </a:lnTo>
                  <a:lnTo>
                    <a:pt x="215" y="573"/>
                  </a:lnTo>
                  <a:lnTo>
                    <a:pt x="222" y="569"/>
                  </a:lnTo>
                  <a:lnTo>
                    <a:pt x="231" y="560"/>
                  </a:lnTo>
                  <a:lnTo>
                    <a:pt x="242" y="551"/>
                  </a:lnTo>
                  <a:lnTo>
                    <a:pt x="252" y="539"/>
                  </a:lnTo>
                  <a:lnTo>
                    <a:pt x="260" y="529"/>
                  </a:lnTo>
                  <a:lnTo>
                    <a:pt x="265" y="522"/>
                  </a:lnTo>
                  <a:lnTo>
                    <a:pt x="266" y="519"/>
                  </a:lnTo>
                  <a:close/>
                  <a:moveTo>
                    <a:pt x="341" y="444"/>
                  </a:moveTo>
                  <a:lnTo>
                    <a:pt x="337" y="444"/>
                  </a:lnTo>
                  <a:lnTo>
                    <a:pt x="330" y="449"/>
                  </a:lnTo>
                  <a:lnTo>
                    <a:pt x="320" y="457"/>
                  </a:lnTo>
                  <a:lnTo>
                    <a:pt x="310" y="468"/>
                  </a:lnTo>
                  <a:lnTo>
                    <a:pt x="298" y="480"/>
                  </a:lnTo>
                  <a:lnTo>
                    <a:pt x="290" y="489"/>
                  </a:lnTo>
                  <a:lnTo>
                    <a:pt x="285" y="497"/>
                  </a:lnTo>
                  <a:lnTo>
                    <a:pt x="284" y="501"/>
                  </a:lnTo>
                  <a:lnTo>
                    <a:pt x="287" y="501"/>
                  </a:lnTo>
                  <a:lnTo>
                    <a:pt x="294" y="496"/>
                  </a:lnTo>
                  <a:lnTo>
                    <a:pt x="304" y="488"/>
                  </a:lnTo>
                  <a:lnTo>
                    <a:pt x="315" y="477"/>
                  </a:lnTo>
                  <a:lnTo>
                    <a:pt x="326" y="465"/>
                  </a:lnTo>
                  <a:lnTo>
                    <a:pt x="335" y="455"/>
                  </a:lnTo>
                  <a:lnTo>
                    <a:pt x="339" y="448"/>
                  </a:lnTo>
                  <a:lnTo>
                    <a:pt x="341" y="444"/>
                  </a:lnTo>
                  <a:close/>
                  <a:moveTo>
                    <a:pt x="88" y="739"/>
                  </a:moveTo>
                  <a:lnTo>
                    <a:pt x="84" y="740"/>
                  </a:lnTo>
                  <a:lnTo>
                    <a:pt x="79" y="743"/>
                  </a:lnTo>
                  <a:lnTo>
                    <a:pt x="72" y="750"/>
                  </a:lnTo>
                  <a:lnTo>
                    <a:pt x="63" y="759"/>
                  </a:lnTo>
                  <a:lnTo>
                    <a:pt x="54" y="768"/>
                  </a:lnTo>
                  <a:lnTo>
                    <a:pt x="48" y="777"/>
                  </a:lnTo>
                  <a:lnTo>
                    <a:pt x="45" y="783"/>
                  </a:lnTo>
                  <a:lnTo>
                    <a:pt x="44" y="786"/>
                  </a:lnTo>
                  <a:lnTo>
                    <a:pt x="46" y="785"/>
                  </a:lnTo>
                  <a:lnTo>
                    <a:pt x="52" y="781"/>
                  </a:lnTo>
                  <a:lnTo>
                    <a:pt x="59" y="775"/>
                  </a:lnTo>
                  <a:lnTo>
                    <a:pt x="67" y="766"/>
                  </a:lnTo>
                  <a:lnTo>
                    <a:pt x="76" y="756"/>
                  </a:lnTo>
                  <a:lnTo>
                    <a:pt x="83" y="748"/>
                  </a:lnTo>
                  <a:lnTo>
                    <a:pt x="86" y="742"/>
                  </a:lnTo>
                  <a:lnTo>
                    <a:pt x="88" y="739"/>
                  </a:lnTo>
                  <a:close/>
                  <a:moveTo>
                    <a:pt x="147" y="676"/>
                  </a:moveTo>
                  <a:lnTo>
                    <a:pt x="145" y="676"/>
                  </a:lnTo>
                  <a:lnTo>
                    <a:pt x="139" y="679"/>
                  </a:lnTo>
                  <a:lnTo>
                    <a:pt x="130" y="686"/>
                  </a:lnTo>
                  <a:lnTo>
                    <a:pt x="122" y="696"/>
                  </a:lnTo>
                  <a:lnTo>
                    <a:pt x="113" y="705"/>
                  </a:lnTo>
                  <a:lnTo>
                    <a:pt x="107" y="714"/>
                  </a:lnTo>
                  <a:lnTo>
                    <a:pt x="102" y="721"/>
                  </a:lnTo>
                  <a:lnTo>
                    <a:pt x="101" y="724"/>
                  </a:lnTo>
                  <a:lnTo>
                    <a:pt x="104" y="723"/>
                  </a:lnTo>
                  <a:lnTo>
                    <a:pt x="109" y="720"/>
                  </a:lnTo>
                  <a:lnTo>
                    <a:pt x="117" y="712"/>
                  </a:lnTo>
                  <a:lnTo>
                    <a:pt x="127" y="703"/>
                  </a:lnTo>
                  <a:lnTo>
                    <a:pt x="135" y="693"/>
                  </a:lnTo>
                  <a:lnTo>
                    <a:pt x="142" y="685"/>
                  </a:lnTo>
                  <a:lnTo>
                    <a:pt x="146" y="679"/>
                  </a:lnTo>
                  <a:lnTo>
                    <a:pt x="147" y="676"/>
                  </a:lnTo>
                  <a:close/>
                  <a:moveTo>
                    <a:pt x="211" y="609"/>
                  </a:moveTo>
                  <a:lnTo>
                    <a:pt x="208" y="609"/>
                  </a:lnTo>
                  <a:lnTo>
                    <a:pt x="202" y="613"/>
                  </a:lnTo>
                  <a:lnTo>
                    <a:pt x="193" y="621"/>
                  </a:lnTo>
                  <a:lnTo>
                    <a:pt x="184" y="630"/>
                  </a:lnTo>
                  <a:lnTo>
                    <a:pt x="174" y="640"/>
                  </a:lnTo>
                  <a:lnTo>
                    <a:pt x="167" y="649"/>
                  </a:lnTo>
                  <a:lnTo>
                    <a:pt x="162" y="655"/>
                  </a:lnTo>
                  <a:lnTo>
                    <a:pt x="162" y="660"/>
                  </a:lnTo>
                  <a:lnTo>
                    <a:pt x="165" y="659"/>
                  </a:lnTo>
                  <a:lnTo>
                    <a:pt x="171" y="655"/>
                  </a:lnTo>
                  <a:lnTo>
                    <a:pt x="179" y="648"/>
                  </a:lnTo>
                  <a:lnTo>
                    <a:pt x="189" y="639"/>
                  </a:lnTo>
                  <a:lnTo>
                    <a:pt x="198" y="628"/>
                  </a:lnTo>
                  <a:lnTo>
                    <a:pt x="205" y="619"/>
                  </a:lnTo>
                  <a:lnTo>
                    <a:pt x="210" y="613"/>
                  </a:lnTo>
                  <a:lnTo>
                    <a:pt x="211" y="609"/>
                  </a:lnTo>
                  <a:close/>
                  <a:moveTo>
                    <a:pt x="279" y="539"/>
                  </a:moveTo>
                  <a:lnTo>
                    <a:pt x="275" y="540"/>
                  </a:lnTo>
                  <a:lnTo>
                    <a:pt x="269" y="544"/>
                  </a:lnTo>
                  <a:lnTo>
                    <a:pt x="260" y="552"/>
                  </a:lnTo>
                  <a:lnTo>
                    <a:pt x="250" y="562"/>
                  </a:lnTo>
                  <a:lnTo>
                    <a:pt x="240" y="572"/>
                  </a:lnTo>
                  <a:lnTo>
                    <a:pt x="233" y="582"/>
                  </a:lnTo>
                  <a:lnTo>
                    <a:pt x="228" y="589"/>
                  </a:lnTo>
                  <a:lnTo>
                    <a:pt x="227" y="592"/>
                  </a:lnTo>
                  <a:lnTo>
                    <a:pt x="230" y="592"/>
                  </a:lnTo>
                  <a:lnTo>
                    <a:pt x="236" y="588"/>
                  </a:lnTo>
                  <a:lnTo>
                    <a:pt x="244" y="581"/>
                  </a:lnTo>
                  <a:lnTo>
                    <a:pt x="255" y="570"/>
                  </a:lnTo>
                  <a:lnTo>
                    <a:pt x="265" y="559"/>
                  </a:lnTo>
                  <a:lnTo>
                    <a:pt x="273" y="551"/>
                  </a:lnTo>
                  <a:lnTo>
                    <a:pt x="278" y="544"/>
                  </a:lnTo>
                  <a:lnTo>
                    <a:pt x="279" y="539"/>
                  </a:lnTo>
                  <a:close/>
                  <a:moveTo>
                    <a:pt x="350" y="468"/>
                  </a:moveTo>
                  <a:lnTo>
                    <a:pt x="347" y="468"/>
                  </a:lnTo>
                  <a:lnTo>
                    <a:pt x="341" y="472"/>
                  </a:lnTo>
                  <a:lnTo>
                    <a:pt x="331" y="481"/>
                  </a:lnTo>
                  <a:lnTo>
                    <a:pt x="320" y="490"/>
                  </a:lnTo>
                  <a:lnTo>
                    <a:pt x="310" y="502"/>
                  </a:lnTo>
                  <a:lnTo>
                    <a:pt x="301" y="512"/>
                  </a:lnTo>
                  <a:lnTo>
                    <a:pt x="297" y="519"/>
                  </a:lnTo>
                  <a:lnTo>
                    <a:pt x="295" y="522"/>
                  </a:lnTo>
                  <a:lnTo>
                    <a:pt x="298" y="522"/>
                  </a:lnTo>
                  <a:lnTo>
                    <a:pt x="305" y="518"/>
                  </a:lnTo>
                  <a:lnTo>
                    <a:pt x="315" y="510"/>
                  </a:lnTo>
                  <a:lnTo>
                    <a:pt x="325" y="500"/>
                  </a:lnTo>
                  <a:lnTo>
                    <a:pt x="336" y="488"/>
                  </a:lnTo>
                  <a:lnTo>
                    <a:pt x="344" y="478"/>
                  </a:lnTo>
                  <a:lnTo>
                    <a:pt x="349" y="471"/>
                  </a:lnTo>
                  <a:lnTo>
                    <a:pt x="350" y="468"/>
                  </a:lnTo>
                  <a:close/>
                  <a:moveTo>
                    <a:pt x="56" y="809"/>
                  </a:moveTo>
                  <a:lnTo>
                    <a:pt x="54" y="809"/>
                  </a:lnTo>
                  <a:lnTo>
                    <a:pt x="48" y="812"/>
                  </a:lnTo>
                  <a:lnTo>
                    <a:pt x="42" y="818"/>
                  </a:lnTo>
                  <a:lnTo>
                    <a:pt x="34" y="827"/>
                  </a:lnTo>
                  <a:lnTo>
                    <a:pt x="27" y="835"/>
                  </a:lnTo>
                  <a:lnTo>
                    <a:pt x="21" y="843"/>
                  </a:lnTo>
                  <a:lnTo>
                    <a:pt x="18" y="849"/>
                  </a:lnTo>
                  <a:lnTo>
                    <a:pt x="16" y="851"/>
                  </a:lnTo>
                  <a:lnTo>
                    <a:pt x="19" y="851"/>
                  </a:lnTo>
                  <a:lnTo>
                    <a:pt x="23" y="848"/>
                  </a:lnTo>
                  <a:lnTo>
                    <a:pt x="31" y="842"/>
                  </a:lnTo>
                  <a:lnTo>
                    <a:pt x="39" y="834"/>
                  </a:lnTo>
                  <a:lnTo>
                    <a:pt x="46" y="825"/>
                  </a:lnTo>
                  <a:lnTo>
                    <a:pt x="52" y="817"/>
                  </a:lnTo>
                  <a:lnTo>
                    <a:pt x="56" y="812"/>
                  </a:lnTo>
                  <a:lnTo>
                    <a:pt x="56" y="809"/>
                  </a:lnTo>
                  <a:close/>
                  <a:moveTo>
                    <a:pt x="110" y="750"/>
                  </a:moveTo>
                  <a:lnTo>
                    <a:pt x="108" y="750"/>
                  </a:lnTo>
                  <a:lnTo>
                    <a:pt x="103" y="754"/>
                  </a:lnTo>
                  <a:lnTo>
                    <a:pt x="96" y="760"/>
                  </a:lnTo>
                  <a:lnTo>
                    <a:pt x="88" y="768"/>
                  </a:lnTo>
                  <a:lnTo>
                    <a:pt x="79" y="778"/>
                  </a:lnTo>
                  <a:lnTo>
                    <a:pt x="73" y="786"/>
                  </a:lnTo>
                  <a:lnTo>
                    <a:pt x="70" y="792"/>
                  </a:lnTo>
                  <a:lnTo>
                    <a:pt x="69" y="794"/>
                  </a:lnTo>
                  <a:lnTo>
                    <a:pt x="71" y="794"/>
                  </a:lnTo>
                  <a:lnTo>
                    <a:pt x="77" y="791"/>
                  </a:lnTo>
                  <a:lnTo>
                    <a:pt x="84" y="785"/>
                  </a:lnTo>
                  <a:lnTo>
                    <a:pt x="92" y="775"/>
                  </a:lnTo>
                  <a:lnTo>
                    <a:pt x="99" y="767"/>
                  </a:lnTo>
                  <a:lnTo>
                    <a:pt x="107" y="759"/>
                  </a:lnTo>
                  <a:lnTo>
                    <a:pt x="110" y="753"/>
                  </a:lnTo>
                  <a:lnTo>
                    <a:pt x="110" y="750"/>
                  </a:lnTo>
                  <a:close/>
                  <a:moveTo>
                    <a:pt x="168" y="689"/>
                  </a:moveTo>
                  <a:lnTo>
                    <a:pt x="166" y="689"/>
                  </a:lnTo>
                  <a:lnTo>
                    <a:pt x="160" y="693"/>
                  </a:lnTo>
                  <a:lnTo>
                    <a:pt x="153" y="699"/>
                  </a:lnTo>
                  <a:lnTo>
                    <a:pt x="143" y="709"/>
                  </a:lnTo>
                  <a:lnTo>
                    <a:pt x="135" y="717"/>
                  </a:lnTo>
                  <a:lnTo>
                    <a:pt x="129" y="726"/>
                  </a:lnTo>
                  <a:lnTo>
                    <a:pt x="124" y="733"/>
                  </a:lnTo>
                  <a:lnTo>
                    <a:pt x="124" y="736"/>
                  </a:lnTo>
                  <a:lnTo>
                    <a:pt x="127" y="735"/>
                  </a:lnTo>
                  <a:lnTo>
                    <a:pt x="133" y="731"/>
                  </a:lnTo>
                  <a:lnTo>
                    <a:pt x="140" y="724"/>
                  </a:lnTo>
                  <a:lnTo>
                    <a:pt x="148" y="716"/>
                  </a:lnTo>
                  <a:lnTo>
                    <a:pt x="156" y="707"/>
                  </a:lnTo>
                  <a:lnTo>
                    <a:pt x="164" y="698"/>
                  </a:lnTo>
                  <a:lnTo>
                    <a:pt x="167" y="692"/>
                  </a:lnTo>
                  <a:lnTo>
                    <a:pt x="168" y="689"/>
                  </a:lnTo>
                  <a:close/>
                  <a:moveTo>
                    <a:pt x="229" y="625"/>
                  </a:moveTo>
                  <a:lnTo>
                    <a:pt x="227" y="626"/>
                  </a:lnTo>
                  <a:lnTo>
                    <a:pt x="221" y="629"/>
                  </a:lnTo>
                  <a:lnTo>
                    <a:pt x="212" y="636"/>
                  </a:lnTo>
                  <a:lnTo>
                    <a:pt x="204" y="646"/>
                  </a:lnTo>
                  <a:lnTo>
                    <a:pt x="195" y="655"/>
                  </a:lnTo>
                  <a:lnTo>
                    <a:pt x="187" y="664"/>
                  </a:lnTo>
                  <a:lnTo>
                    <a:pt x="184" y="671"/>
                  </a:lnTo>
                  <a:lnTo>
                    <a:pt x="183" y="673"/>
                  </a:lnTo>
                  <a:lnTo>
                    <a:pt x="185" y="673"/>
                  </a:lnTo>
                  <a:lnTo>
                    <a:pt x="191" y="670"/>
                  </a:lnTo>
                  <a:lnTo>
                    <a:pt x="199" y="663"/>
                  </a:lnTo>
                  <a:lnTo>
                    <a:pt x="209" y="653"/>
                  </a:lnTo>
                  <a:lnTo>
                    <a:pt x="217" y="644"/>
                  </a:lnTo>
                  <a:lnTo>
                    <a:pt x="224" y="635"/>
                  </a:lnTo>
                  <a:lnTo>
                    <a:pt x="229" y="628"/>
                  </a:lnTo>
                  <a:lnTo>
                    <a:pt x="229" y="625"/>
                  </a:lnTo>
                  <a:close/>
                  <a:moveTo>
                    <a:pt x="294" y="559"/>
                  </a:moveTo>
                  <a:lnTo>
                    <a:pt x="292" y="559"/>
                  </a:lnTo>
                  <a:lnTo>
                    <a:pt x="285" y="563"/>
                  </a:lnTo>
                  <a:lnTo>
                    <a:pt x="276" y="570"/>
                  </a:lnTo>
                  <a:lnTo>
                    <a:pt x="267" y="579"/>
                  </a:lnTo>
                  <a:lnTo>
                    <a:pt x="257" y="590"/>
                  </a:lnTo>
                  <a:lnTo>
                    <a:pt x="250" y="600"/>
                  </a:lnTo>
                  <a:lnTo>
                    <a:pt x="246" y="606"/>
                  </a:lnTo>
                  <a:lnTo>
                    <a:pt x="244" y="609"/>
                  </a:lnTo>
                  <a:lnTo>
                    <a:pt x="248" y="609"/>
                  </a:lnTo>
                  <a:lnTo>
                    <a:pt x="254" y="606"/>
                  </a:lnTo>
                  <a:lnTo>
                    <a:pt x="262" y="598"/>
                  </a:lnTo>
                  <a:lnTo>
                    <a:pt x="272" y="588"/>
                  </a:lnTo>
                  <a:lnTo>
                    <a:pt x="281" y="578"/>
                  </a:lnTo>
                  <a:lnTo>
                    <a:pt x="290" y="569"/>
                  </a:lnTo>
                  <a:lnTo>
                    <a:pt x="293" y="563"/>
                  </a:lnTo>
                  <a:lnTo>
                    <a:pt x="294" y="559"/>
                  </a:lnTo>
                  <a:close/>
                  <a:moveTo>
                    <a:pt x="363" y="489"/>
                  </a:moveTo>
                  <a:lnTo>
                    <a:pt x="360" y="490"/>
                  </a:lnTo>
                  <a:lnTo>
                    <a:pt x="354" y="494"/>
                  </a:lnTo>
                  <a:lnTo>
                    <a:pt x="344" y="501"/>
                  </a:lnTo>
                  <a:lnTo>
                    <a:pt x="334" y="512"/>
                  </a:lnTo>
                  <a:lnTo>
                    <a:pt x="324" y="522"/>
                  </a:lnTo>
                  <a:lnTo>
                    <a:pt x="316" y="532"/>
                  </a:lnTo>
                  <a:lnTo>
                    <a:pt x="311" y="539"/>
                  </a:lnTo>
                  <a:lnTo>
                    <a:pt x="311" y="543"/>
                  </a:lnTo>
                  <a:lnTo>
                    <a:pt x="313" y="543"/>
                  </a:lnTo>
                  <a:lnTo>
                    <a:pt x="320" y="538"/>
                  </a:lnTo>
                  <a:lnTo>
                    <a:pt x="329" y="531"/>
                  </a:lnTo>
                  <a:lnTo>
                    <a:pt x="339" y="520"/>
                  </a:lnTo>
                  <a:lnTo>
                    <a:pt x="350" y="509"/>
                  </a:lnTo>
                  <a:lnTo>
                    <a:pt x="357" y="501"/>
                  </a:lnTo>
                  <a:lnTo>
                    <a:pt x="362" y="494"/>
                  </a:lnTo>
                  <a:lnTo>
                    <a:pt x="363" y="489"/>
                  </a:lnTo>
                  <a:close/>
                  <a:moveTo>
                    <a:pt x="20" y="893"/>
                  </a:moveTo>
                  <a:lnTo>
                    <a:pt x="27" y="885"/>
                  </a:lnTo>
                  <a:lnTo>
                    <a:pt x="32" y="878"/>
                  </a:lnTo>
                  <a:lnTo>
                    <a:pt x="35" y="873"/>
                  </a:lnTo>
                  <a:lnTo>
                    <a:pt x="35" y="869"/>
                  </a:lnTo>
                  <a:lnTo>
                    <a:pt x="33" y="869"/>
                  </a:lnTo>
                  <a:lnTo>
                    <a:pt x="29" y="873"/>
                  </a:lnTo>
                  <a:lnTo>
                    <a:pt x="22" y="879"/>
                  </a:lnTo>
                  <a:lnTo>
                    <a:pt x="15" y="886"/>
                  </a:lnTo>
                  <a:lnTo>
                    <a:pt x="9" y="894"/>
                  </a:lnTo>
                  <a:lnTo>
                    <a:pt x="3" y="901"/>
                  </a:lnTo>
                  <a:lnTo>
                    <a:pt x="1" y="906"/>
                  </a:lnTo>
                  <a:lnTo>
                    <a:pt x="0" y="910"/>
                  </a:lnTo>
                  <a:lnTo>
                    <a:pt x="2" y="909"/>
                  </a:lnTo>
                  <a:lnTo>
                    <a:pt x="7" y="906"/>
                  </a:lnTo>
                  <a:lnTo>
                    <a:pt x="13" y="900"/>
                  </a:lnTo>
                  <a:lnTo>
                    <a:pt x="20" y="893"/>
                  </a:lnTo>
                  <a:close/>
                  <a:moveTo>
                    <a:pt x="69" y="840"/>
                  </a:moveTo>
                  <a:lnTo>
                    <a:pt x="76" y="831"/>
                  </a:lnTo>
                  <a:lnTo>
                    <a:pt x="80" y="824"/>
                  </a:lnTo>
                  <a:lnTo>
                    <a:pt x="84" y="818"/>
                  </a:lnTo>
                  <a:lnTo>
                    <a:pt x="85" y="816"/>
                  </a:lnTo>
                  <a:lnTo>
                    <a:pt x="83" y="816"/>
                  </a:lnTo>
                  <a:lnTo>
                    <a:pt x="78" y="819"/>
                  </a:lnTo>
                  <a:lnTo>
                    <a:pt x="71" y="825"/>
                  </a:lnTo>
                  <a:lnTo>
                    <a:pt x="64" y="832"/>
                  </a:lnTo>
                  <a:lnTo>
                    <a:pt x="57" y="841"/>
                  </a:lnTo>
                  <a:lnTo>
                    <a:pt x="51" y="848"/>
                  </a:lnTo>
                  <a:lnTo>
                    <a:pt x="48" y="854"/>
                  </a:lnTo>
                  <a:lnTo>
                    <a:pt x="47" y="856"/>
                  </a:lnTo>
                  <a:lnTo>
                    <a:pt x="50" y="856"/>
                  </a:lnTo>
                  <a:lnTo>
                    <a:pt x="54" y="854"/>
                  </a:lnTo>
                  <a:lnTo>
                    <a:pt x="60" y="848"/>
                  </a:lnTo>
                  <a:lnTo>
                    <a:pt x="69" y="840"/>
                  </a:lnTo>
                  <a:close/>
                  <a:moveTo>
                    <a:pt x="137" y="760"/>
                  </a:moveTo>
                  <a:lnTo>
                    <a:pt x="135" y="760"/>
                  </a:lnTo>
                  <a:lnTo>
                    <a:pt x="130" y="764"/>
                  </a:lnTo>
                  <a:lnTo>
                    <a:pt x="123" y="769"/>
                  </a:lnTo>
                  <a:lnTo>
                    <a:pt x="115" y="778"/>
                  </a:lnTo>
                  <a:lnTo>
                    <a:pt x="108" y="786"/>
                  </a:lnTo>
                  <a:lnTo>
                    <a:pt x="102" y="793"/>
                  </a:lnTo>
                  <a:lnTo>
                    <a:pt x="98" y="799"/>
                  </a:lnTo>
                  <a:lnTo>
                    <a:pt x="97" y="803"/>
                  </a:lnTo>
                  <a:lnTo>
                    <a:pt x="99" y="803"/>
                  </a:lnTo>
                  <a:lnTo>
                    <a:pt x="104" y="799"/>
                  </a:lnTo>
                  <a:lnTo>
                    <a:pt x="111" y="793"/>
                  </a:lnTo>
                  <a:lnTo>
                    <a:pt x="120" y="785"/>
                  </a:lnTo>
                  <a:lnTo>
                    <a:pt x="127" y="775"/>
                  </a:lnTo>
                  <a:lnTo>
                    <a:pt x="133" y="768"/>
                  </a:lnTo>
                  <a:lnTo>
                    <a:pt x="136" y="762"/>
                  </a:lnTo>
                  <a:lnTo>
                    <a:pt x="137" y="760"/>
                  </a:lnTo>
                  <a:close/>
                  <a:moveTo>
                    <a:pt x="193" y="701"/>
                  </a:moveTo>
                  <a:lnTo>
                    <a:pt x="190" y="701"/>
                  </a:lnTo>
                  <a:lnTo>
                    <a:pt x="185" y="704"/>
                  </a:lnTo>
                  <a:lnTo>
                    <a:pt x="178" y="711"/>
                  </a:lnTo>
                  <a:lnTo>
                    <a:pt x="170" y="720"/>
                  </a:lnTo>
                  <a:lnTo>
                    <a:pt x="161" y="728"/>
                  </a:lnTo>
                  <a:lnTo>
                    <a:pt x="155" y="736"/>
                  </a:lnTo>
                  <a:lnTo>
                    <a:pt x="151" y="742"/>
                  </a:lnTo>
                  <a:lnTo>
                    <a:pt x="151" y="746"/>
                  </a:lnTo>
                  <a:lnTo>
                    <a:pt x="153" y="746"/>
                  </a:lnTo>
                  <a:lnTo>
                    <a:pt x="158" y="742"/>
                  </a:lnTo>
                  <a:lnTo>
                    <a:pt x="166" y="735"/>
                  </a:lnTo>
                  <a:lnTo>
                    <a:pt x="174" y="727"/>
                  </a:lnTo>
                  <a:lnTo>
                    <a:pt x="181" y="718"/>
                  </a:lnTo>
                  <a:lnTo>
                    <a:pt x="189" y="710"/>
                  </a:lnTo>
                  <a:lnTo>
                    <a:pt x="192" y="704"/>
                  </a:lnTo>
                  <a:lnTo>
                    <a:pt x="193" y="701"/>
                  </a:lnTo>
                  <a:close/>
                  <a:moveTo>
                    <a:pt x="252" y="640"/>
                  </a:moveTo>
                  <a:lnTo>
                    <a:pt x="249" y="640"/>
                  </a:lnTo>
                  <a:lnTo>
                    <a:pt x="243" y="644"/>
                  </a:lnTo>
                  <a:lnTo>
                    <a:pt x="235" y="651"/>
                  </a:lnTo>
                  <a:lnTo>
                    <a:pt x="227" y="659"/>
                  </a:lnTo>
                  <a:lnTo>
                    <a:pt x="218" y="669"/>
                  </a:lnTo>
                  <a:lnTo>
                    <a:pt x="211" y="677"/>
                  </a:lnTo>
                  <a:lnTo>
                    <a:pt x="208" y="683"/>
                  </a:lnTo>
                  <a:lnTo>
                    <a:pt x="206" y="686"/>
                  </a:lnTo>
                  <a:lnTo>
                    <a:pt x="209" y="686"/>
                  </a:lnTo>
                  <a:lnTo>
                    <a:pt x="215" y="683"/>
                  </a:lnTo>
                  <a:lnTo>
                    <a:pt x="223" y="676"/>
                  </a:lnTo>
                  <a:lnTo>
                    <a:pt x="231" y="667"/>
                  </a:lnTo>
                  <a:lnTo>
                    <a:pt x="240" y="658"/>
                  </a:lnTo>
                  <a:lnTo>
                    <a:pt x="247" y="649"/>
                  </a:lnTo>
                  <a:lnTo>
                    <a:pt x="250" y="644"/>
                  </a:lnTo>
                  <a:lnTo>
                    <a:pt x="252" y="640"/>
                  </a:lnTo>
                  <a:close/>
                  <a:moveTo>
                    <a:pt x="313" y="576"/>
                  </a:moveTo>
                  <a:lnTo>
                    <a:pt x="311" y="576"/>
                  </a:lnTo>
                  <a:lnTo>
                    <a:pt x="305" y="581"/>
                  </a:lnTo>
                  <a:lnTo>
                    <a:pt x="297" y="587"/>
                  </a:lnTo>
                  <a:lnTo>
                    <a:pt x="287" y="596"/>
                  </a:lnTo>
                  <a:lnTo>
                    <a:pt x="278" y="606"/>
                  </a:lnTo>
                  <a:lnTo>
                    <a:pt x="272" y="615"/>
                  </a:lnTo>
                  <a:lnTo>
                    <a:pt x="267" y="621"/>
                  </a:lnTo>
                  <a:lnTo>
                    <a:pt x="266" y="625"/>
                  </a:lnTo>
                  <a:lnTo>
                    <a:pt x="269" y="625"/>
                  </a:lnTo>
                  <a:lnTo>
                    <a:pt x="275" y="621"/>
                  </a:lnTo>
                  <a:lnTo>
                    <a:pt x="284" y="614"/>
                  </a:lnTo>
                  <a:lnTo>
                    <a:pt x="292" y="604"/>
                  </a:lnTo>
                  <a:lnTo>
                    <a:pt x="301" y="595"/>
                  </a:lnTo>
                  <a:lnTo>
                    <a:pt x="309" y="587"/>
                  </a:lnTo>
                  <a:lnTo>
                    <a:pt x="313" y="579"/>
                  </a:lnTo>
                  <a:lnTo>
                    <a:pt x="313" y="576"/>
                  </a:lnTo>
                  <a:close/>
                  <a:moveTo>
                    <a:pt x="380" y="509"/>
                  </a:moveTo>
                  <a:lnTo>
                    <a:pt x="376" y="510"/>
                  </a:lnTo>
                  <a:lnTo>
                    <a:pt x="370" y="514"/>
                  </a:lnTo>
                  <a:lnTo>
                    <a:pt x="362" y="521"/>
                  </a:lnTo>
                  <a:lnTo>
                    <a:pt x="351" y="531"/>
                  </a:lnTo>
                  <a:lnTo>
                    <a:pt x="342" y="541"/>
                  </a:lnTo>
                  <a:lnTo>
                    <a:pt x="335" y="550"/>
                  </a:lnTo>
                  <a:lnTo>
                    <a:pt x="330" y="557"/>
                  </a:lnTo>
                  <a:lnTo>
                    <a:pt x="329" y="560"/>
                  </a:lnTo>
                  <a:lnTo>
                    <a:pt x="332" y="560"/>
                  </a:lnTo>
                  <a:lnTo>
                    <a:pt x="338" y="556"/>
                  </a:lnTo>
                  <a:lnTo>
                    <a:pt x="348" y="549"/>
                  </a:lnTo>
                  <a:lnTo>
                    <a:pt x="357" y="539"/>
                  </a:lnTo>
                  <a:lnTo>
                    <a:pt x="367" y="529"/>
                  </a:lnTo>
                  <a:lnTo>
                    <a:pt x="374" y="520"/>
                  </a:lnTo>
                  <a:lnTo>
                    <a:pt x="379" y="514"/>
                  </a:lnTo>
                  <a:lnTo>
                    <a:pt x="380" y="509"/>
                  </a:lnTo>
                  <a:close/>
                  <a:moveTo>
                    <a:pt x="50" y="888"/>
                  </a:moveTo>
                  <a:lnTo>
                    <a:pt x="44" y="897"/>
                  </a:lnTo>
                  <a:lnTo>
                    <a:pt x="39" y="903"/>
                  </a:lnTo>
                  <a:lnTo>
                    <a:pt x="35" y="909"/>
                  </a:lnTo>
                  <a:lnTo>
                    <a:pt x="35" y="911"/>
                  </a:lnTo>
                  <a:lnTo>
                    <a:pt x="38" y="911"/>
                  </a:lnTo>
                  <a:lnTo>
                    <a:pt x="41" y="907"/>
                  </a:lnTo>
                  <a:lnTo>
                    <a:pt x="47" y="903"/>
                  </a:lnTo>
                  <a:lnTo>
                    <a:pt x="54" y="895"/>
                  </a:lnTo>
                  <a:lnTo>
                    <a:pt x="60" y="888"/>
                  </a:lnTo>
                  <a:lnTo>
                    <a:pt x="66" y="881"/>
                  </a:lnTo>
                  <a:lnTo>
                    <a:pt x="69" y="876"/>
                  </a:lnTo>
                  <a:lnTo>
                    <a:pt x="70" y="873"/>
                  </a:lnTo>
                  <a:lnTo>
                    <a:pt x="67" y="873"/>
                  </a:lnTo>
                  <a:lnTo>
                    <a:pt x="63" y="876"/>
                  </a:lnTo>
                  <a:lnTo>
                    <a:pt x="57" y="881"/>
                  </a:lnTo>
                  <a:lnTo>
                    <a:pt x="50" y="888"/>
                  </a:lnTo>
                  <a:close/>
                  <a:moveTo>
                    <a:pt x="101" y="844"/>
                  </a:moveTo>
                  <a:lnTo>
                    <a:pt x="108" y="837"/>
                  </a:lnTo>
                  <a:lnTo>
                    <a:pt x="114" y="830"/>
                  </a:lnTo>
                  <a:lnTo>
                    <a:pt x="116" y="824"/>
                  </a:lnTo>
                  <a:lnTo>
                    <a:pt x="117" y="822"/>
                  </a:lnTo>
                  <a:lnTo>
                    <a:pt x="115" y="822"/>
                  </a:lnTo>
                  <a:lnTo>
                    <a:pt x="110" y="825"/>
                  </a:lnTo>
                  <a:lnTo>
                    <a:pt x="104" y="830"/>
                  </a:lnTo>
                  <a:lnTo>
                    <a:pt x="97" y="837"/>
                  </a:lnTo>
                  <a:lnTo>
                    <a:pt x="90" y="846"/>
                  </a:lnTo>
                  <a:lnTo>
                    <a:pt x="84" y="853"/>
                  </a:lnTo>
                  <a:lnTo>
                    <a:pt x="80" y="859"/>
                  </a:lnTo>
                  <a:lnTo>
                    <a:pt x="80" y="861"/>
                  </a:lnTo>
                  <a:lnTo>
                    <a:pt x="83" y="861"/>
                  </a:lnTo>
                  <a:lnTo>
                    <a:pt x="88" y="857"/>
                  </a:lnTo>
                  <a:lnTo>
                    <a:pt x="94" y="853"/>
                  </a:lnTo>
                  <a:lnTo>
                    <a:pt x="101" y="844"/>
                  </a:lnTo>
                  <a:close/>
                  <a:moveTo>
                    <a:pt x="167" y="768"/>
                  </a:moveTo>
                  <a:lnTo>
                    <a:pt x="165" y="768"/>
                  </a:lnTo>
                  <a:lnTo>
                    <a:pt x="160" y="771"/>
                  </a:lnTo>
                  <a:lnTo>
                    <a:pt x="153" y="777"/>
                  </a:lnTo>
                  <a:lnTo>
                    <a:pt x="146" y="785"/>
                  </a:lnTo>
                  <a:lnTo>
                    <a:pt x="139" y="793"/>
                  </a:lnTo>
                  <a:lnTo>
                    <a:pt x="133" y="800"/>
                  </a:lnTo>
                  <a:lnTo>
                    <a:pt x="129" y="806"/>
                  </a:lnTo>
                  <a:lnTo>
                    <a:pt x="129" y="809"/>
                  </a:lnTo>
                  <a:lnTo>
                    <a:pt x="132" y="809"/>
                  </a:lnTo>
                  <a:lnTo>
                    <a:pt x="136" y="805"/>
                  </a:lnTo>
                  <a:lnTo>
                    <a:pt x="142" y="799"/>
                  </a:lnTo>
                  <a:lnTo>
                    <a:pt x="151" y="792"/>
                  </a:lnTo>
                  <a:lnTo>
                    <a:pt x="158" y="784"/>
                  </a:lnTo>
                  <a:lnTo>
                    <a:pt x="164" y="777"/>
                  </a:lnTo>
                  <a:lnTo>
                    <a:pt x="166" y="771"/>
                  </a:lnTo>
                  <a:lnTo>
                    <a:pt x="167" y="768"/>
                  </a:lnTo>
                  <a:close/>
                  <a:moveTo>
                    <a:pt x="221" y="711"/>
                  </a:moveTo>
                  <a:lnTo>
                    <a:pt x="218" y="711"/>
                  </a:lnTo>
                  <a:lnTo>
                    <a:pt x="212" y="715"/>
                  </a:lnTo>
                  <a:lnTo>
                    <a:pt x="206" y="721"/>
                  </a:lnTo>
                  <a:lnTo>
                    <a:pt x="198" y="729"/>
                  </a:lnTo>
                  <a:lnTo>
                    <a:pt x="190" y="737"/>
                  </a:lnTo>
                  <a:lnTo>
                    <a:pt x="184" y="746"/>
                  </a:lnTo>
                  <a:lnTo>
                    <a:pt x="180" y="752"/>
                  </a:lnTo>
                  <a:lnTo>
                    <a:pt x="179" y="754"/>
                  </a:lnTo>
                  <a:lnTo>
                    <a:pt x="183" y="754"/>
                  </a:lnTo>
                  <a:lnTo>
                    <a:pt x="187" y="750"/>
                  </a:lnTo>
                  <a:lnTo>
                    <a:pt x="195" y="745"/>
                  </a:lnTo>
                  <a:lnTo>
                    <a:pt x="203" y="737"/>
                  </a:lnTo>
                  <a:lnTo>
                    <a:pt x="210" y="728"/>
                  </a:lnTo>
                  <a:lnTo>
                    <a:pt x="216" y="721"/>
                  </a:lnTo>
                  <a:lnTo>
                    <a:pt x="219" y="715"/>
                  </a:lnTo>
                  <a:lnTo>
                    <a:pt x="221" y="711"/>
                  </a:lnTo>
                  <a:close/>
                  <a:moveTo>
                    <a:pt x="276" y="653"/>
                  </a:moveTo>
                  <a:lnTo>
                    <a:pt x="274" y="653"/>
                  </a:lnTo>
                  <a:lnTo>
                    <a:pt x="268" y="657"/>
                  </a:lnTo>
                  <a:lnTo>
                    <a:pt x="261" y="663"/>
                  </a:lnTo>
                  <a:lnTo>
                    <a:pt x="253" y="671"/>
                  </a:lnTo>
                  <a:lnTo>
                    <a:pt x="244" y="680"/>
                  </a:lnTo>
                  <a:lnTo>
                    <a:pt x="238" y="689"/>
                  </a:lnTo>
                  <a:lnTo>
                    <a:pt x="235" y="695"/>
                  </a:lnTo>
                  <a:lnTo>
                    <a:pt x="234" y="698"/>
                  </a:lnTo>
                  <a:lnTo>
                    <a:pt x="236" y="697"/>
                  </a:lnTo>
                  <a:lnTo>
                    <a:pt x="242" y="693"/>
                  </a:lnTo>
                  <a:lnTo>
                    <a:pt x="249" y="688"/>
                  </a:lnTo>
                  <a:lnTo>
                    <a:pt x="257" y="679"/>
                  </a:lnTo>
                  <a:lnTo>
                    <a:pt x="266" y="671"/>
                  </a:lnTo>
                  <a:lnTo>
                    <a:pt x="272" y="663"/>
                  </a:lnTo>
                  <a:lnTo>
                    <a:pt x="276" y="657"/>
                  </a:lnTo>
                  <a:lnTo>
                    <a:pt x="276" y="653"/>
                  </a:lnTo>
                  <a:close/>
                  <a:moveTo>
                    <a:pt x="337" y="592"/>
                  </a:moveTo>
                  <a:lnTo>
                    <a:pt x="334" y="592"/>
                  </a:lnTo>
                  <a:lnTo>
                    <a:pt x="328" y="596"/>
                  </a:lnTo>
                  <a:lnTo>
                    <a:pt x="320" y="602"/>
                  </a:lnTo>
                  <a:lnTo>
                    <a:pt x="311" y="611"/>
                  </a:lnTo>
                  <a:lnTo>
                    <a:pt x="303" y="621"/>
                  </a:lnTo>
                  <a:lnTo>
                    <a:pt x="295" y="629"/>
                  </a:lnTo>
                  <a:lnTo>
                    <a:pt x="292" y="635"/>
                  </a:lnTo>
                  <a:lnTo>
                    <a:pt x="291" y="639"/>
                  </a:lnTo>
                  <a:lnTo>
                    <a:pt x="293" y="639"/>
                  </a:lnTo>
                  <a:lnTo>
                    <a:pt x="299" y="635"/>
                  </a:lnTo>
                  <a:lnTo>
                    <a:pt x="307" y="628"/>
                  </a:lnTo>
                  <a:lnTo>
                    <a:pt x="317" y="620"/>
                  </a:lnTo>
                  <a:lnTo>
                    <a:pt x="325" y="610"/>
                  </a:lnTo>
                  <a:lnTo>
                    <a:pt x="332" y="602"/>
                  </a:lnTo>
                  <a:lnTo>
                    <a:pt x="336" y="595"/>
                  </a:lnTo>
                  <a:lnTo>
                    <a:pt x="337" y="592"/>
                  </a:lnTo>
                  <a:close/>
                  <a:moveTo>
                    <a:pt x="50" y="943"/>
                  </a:moveTo>
                  <a:lnTo>
                    <a:pt x="56" y="937"/>
                  </a:lnTo>
                  <a:lnTo>
                    <a:pt x="60" y="930"/>
                  </a:lnTo>
                  <a:lnTo>
                    <a:pt x="63" y="925"/>
                  </a:lnTo>
                  <a:lnTo>
                    <a:pt x="63" y="923"/>
                  </a:lnTo>
                  <a:lnTo>
                    <a:pt x="61" y="923"/>
                  </a:lnTo>
                  <a:lnTo>
                    <a:pt x="57" y="926"/>
                  </a:lnTo>
                  <a:lnTo>
                    <a:pt x="52" y="931"/>
                  </a:lnTo>
                  <a:lnTo>
                    <a:pt x="46" y="937"/>
                  </a:lnTo>
                  <a:lnTo>
                    <a:pt x="40" y="944"/>
                  </a:lnTo>
                  <a:lnTo>
                    <a:pt x="35" y="950"/>
                  </a:lnTo>
                  <a:lnTo>
                    <a:pt x="32" y="955"/>
                  </a:lnTo>
                  <a:lnTo>
                    <a:pt x="32" y="957"/>
                  </a:lnTo>
                  <a:lnTo>
                    <a:pt x="34" y="957"/>
                  </a:lnTo>
                  <a:lnTo>
                    <a:pt x="38" y="955"/>
                  </a:lnTo>
                  <a:lnTo>
                    <a:pt x="44" y="950"/>
                  </a:lnTo>
                  <a:lnTo>
                    <a:pt x="50" y="943"/>
                  </a:lnTo>
                  <a:close/>
                  <a:moveTo>
                    <a:pt x="88" y="891"/>
                  </a:moveTo>
                  <a:lnTo>
                    <a:pt x="82" y="898"/>
                  </a:lnTo>
                  <a:lnTo>
                    <a:pt x="77" y="904"/>
                  </a:lnTo>
                  <a:lnTo>
                    <a:pt x="73" y="910"/>
                  </a:lnTo>
                  <a:lnTo>
                    <a:pt x="73" y="912"/>
                  </a:lnTo>
                  <a:lnTo>
                    <a:pt x="76" y="912"/>
                  </a:lnTo>
                  <a:lnTo>
                    <a:pt x="79" y="909"/>
                  </a:lnTo>
                  <a:lnTo>
                    <a:pt x="85" y="904"/>
                  </a:lnTo>
                  <a:lnTo>
                    <a:pt x="91" y="897"/>
                  </a:lnTo>
                  <a:lnTo>
                    <a:pt x="98" y="890"/>
                  </a:lnTo>
                  <a:lnTo>
                    <a:pt x="103" y="884"/>
                  </a:lnTo>
                  <a:lnTo>
                    <a:pt x="105" y="879"/>
                  </a:lnTo>
                  <a:lnTo>
                    <a:pt x="107" y="875"/>
                  </a:lnTo>
                  <a:lnTo>
                    <a:pt x="104" y="875"/>
                  </a:lnTo>
                  <a:lnTo>
                    <a:pt x="99" y="879"/>
                  </a:lnTo>
                  <a:lnTo>
                    <a:pt x="95" y="884"/>
                  </a:lnTo>
                  <a:lnTo>
                    <a:pt x="88" y="891"/>
                  </a:lnTo>
                  <a:close/>
                  <a:moveTo>
                    <a:pt x="117" y="865"/>
                  </a:moveTo>
                  <a:lnTo>
                    <a:pt x="118" y="865"/>
                  </a:lnTo>
                  <a:lnTo>
                    <a:pt x="123" y="861"/>
                  </a:lnTo>
                  <a:lnTo>
                    <a:pt x="129" y="856"/>
                  </a:lnTo>
                  <a:lnTo>
                    <a:pt x="136" y="849"/>
                  </a:lnTo>
                  <a:lnTo>
                    <a:pt x="143" y="841"/>
                  </a:lnTo>
                  <a:lnTo>
                    <a:pt x="148" y="835"/>
                  </a:lnTo>
                  <a:lnTo>
                    <a:pt x="152" y="829"/>
                  </a:lnTo>
                  <a:lnTo>
                    <a:pt x="152" y="827"/>
                  </a:lnTo>
                  <a:lnTo>
                    <a:pt x="149" y="827"/>
                  </a:lnTo>
                  <a:lnTo>
                    <a:pt x="145" y="829"/>
                  </a:lnTo>
                  <a:lnTo>
                    <a:pt x="139" y="835"/>
                  </a:lnTo>
                  <a:lnTo>
                    <a:pt x="132" y="842"/>
                  </a:lnTo>
                  <a:lnTo>
                    <a:pt x="126" y="849"/>
                  </a:lnTo>
                  <a:lnTo>
                    <a:pt x="121" y="856"/>
                  </a:lnTo>
                  <a:lnTo>
                    <a:pt x="117" y="861"/>
                  </a:lnTo>
                  <a:lnTo>
                    <a:pt x="117" y="865"/>
                  </a:lnTo>
                  <a:close/>
                  <a:moveTo>
                    <a:pt x="200" y="774"/>
                  </a:moveTo>
                  <a:lnTo>
                    <a:pt x="198" y="775"/>
                  </a:lnTo>
                  <a:lnTo>
                    <a:pt x="193" y="778"/>
                  </a:lnTo>
                  <a:lnTo>
                    <a:pt x="186" y="784"/>
                  </a:lnTo>
                  <a:lnTo>
                    <a:pt x="179" y="791"/>
                  </a:lnTo>
                  <a:lnTo>
                    <a:pt x="172" y="799"/>
                  </a:lnTo>
                  <a:lnTo>
                    <a:pt x="167" y="806"/>
                  </a:lnTo>
                  <a:lnTo>
                    <a:pt x="164" y="811"/>
                  </a:lnTo>
                  <a:lnTo>
                    <a:pt x="164" y="815"/>
                  </a:lnTo>
                  <a:lnTo>
                    <a:pt x="166" y="815"/>
                  </a:lnTo>
                  <a:lnTo>
                    <a:pt x="171" y="811"/>
                  </a:lnTo>
                  <a:lnTo>
                    <a:pt x="177" y="805"/>
                  </a:lnTo>
                  <a:lnTo>
                    <a:pt x="184" y="798"/>
                  </a:lnTo>
                  <a:lnTo>
                    <a:pt x="191" y="790"/>
                  </a:lnTo>
                  <a:lnTo>
                    <a:pt x="197" y="784"/>
                  </a:lnTo>
                  <a:lnTo>
                    <a:pt x="199" y="778"/>
                  </a:lnTo>
                  <a:lnTo>
                    <a:pt x="200" y="774"/>
                  </a:lnTo>
                  <a:close/>
                  <a:moveTo>
                    <a:pt x="252" y="721"/>
                  </a:moveTo>
                  <a:lnTo>
                    <a:pt x="249" y="721"/>
                  </a:lnTo>
                  <a:lnTo>
                    <a:pt x="244" y="724"/>
                  </a:lnTo>
                  <a:lnTo>
                    <a:pt x="237" y="730"/>
                  </a:lnTo>
                  <a:lnTo>
                    <a:pt x="229" y="737"/>
                  </a:lnTo>
                  <a:lnTo>
                    <a:pt x="222" y="746"/>
                  </a:lnTo>
                  <a:lnTo>
                    <a:pt x="216" y="753"/>
                  </a:lnTo>
                  <a:lnTo>
                    <a:pt x="212" y="759"/>
                  </a:lnTo>
                  <a:lnTo>
                    <a:pt x="212" y="762"/>
                  </a:lnTo>
                  <a:lnTo>
                    <a:pt x="215" y="762"/>
                  </a:lnTo>
                  <a:lnTo>
                    <a:pt x="219" y="759"/>
                  </a:lnTo>
                  <a:lnTo>
                    <a:pt x="227" y="753"/>
                  </a:lnTo>
                  <a:lnTo>
                    <a:pt x="234" y="746"/>
                  </a:lnTo>
                  <a:lnTo>
                    <a:pt x="242" y="737"/>
                  </a:lnTo>
                  <a:lnTo>
                    <a:pt x="247" y="730"/>
                  </a:lnTo>
                  <a:lnTo>
                    <a:pt x="250" y="724"/>
                  </a:lnTo>
                  <a:lnTo>
                    <a:pt x="252" y="721"/>
                  </a:lnTo>
                  <a:close/>
                  <a:moveTo>
                    <a:pt x="305" y="665"/>
                  </a:moveTo>
                  <a:lnTo>
                    <a:pt x="303" y="665"/>
                  </a:lnTo>
                  <a:lnTo>
                    <a:pt x="298" y="669"/>
                  </a:lnTo>
                  <a:lnTo>
                    <a:pt x="291" y="674"/>
                  </a:lnTo>
                  <a:lnTo>
                    <a:pt x="282" y="683"/>
                  </a:lnTo>
                  <a:lnTo>
                    <a:pt x="274" y="691"/>
                  </a:lnTo>
                  <a:lnTo>
                    <a:pt x="268" y="698"/>
                  </a:lnTo>
                  <a:lnTo>
                    <a:pt x="265" y="704"/>
                  </a:lnTo>
                  <a:lnTo>
                    <a:pt x="263" y="708"/>
                  </a:lnTo>
                  <a:lnTo>
                    <a:pt x="267" y="708"/>
                  </a:lnTo>
                  <a:lnTo>
                    <a:pt x="272" y="704"/>
                  </a:lnTo>
                  <a:lnTo>
                    <a:pt x="279" y="698"/>
                  </a:lnTo>
                  <a:lnTo>
                    <a:pt x="287" y="690"/>
                  </a:lnTo>
                  <a:lnTo>
                    <a:pt x="295" y="682"/>
                  </a:lnTo>
                  <a:lnTo>
                    <a:pt x="301" y="674"/>
                  </a:lnTo>
                  <a:lnTo>
                    <a:pt x="305" y="669"/>
                  </a:lnTo>
                  <a:lnTo>
                    <a:pt x="305" y="665"/>
                  </a:lnTo>
                  <a:close/>
                  <a:moveTo>
                    <a:pt x="363" y="607"/>
                  </a:moveTo>
                  <a:lnTo>
                    <a:pt x="360" y="607"/>
                  </a:lnTo>
                  <a:lnTo>
                    <a:pt x="355" y="610"/>
                  </a:lnTo>
                  <a:lnTo>
                    <a:pt x="347" y="616"/>
                  </a:lnTo>
                  <a:lnTo>
                    <a:pt x="338" y="625"/>
                  </a:lnTo>
                  <a:lnTo>
                    <a:pt x="330" y="633"/>
                  </a:lnTo>
                  <a:lnTo>
                    <a:pt x="324" y="641"/>
                  </a:lnTo>
                  <a:lnTo>
                    <a:pt x="319" y="647"/>
                  </a:lnTo>
                  <a:lnTo>
                    <a:pt x="319" y="651"/>
                  </a:lnTo>
                  <a:lnTo>
                    <a:pt x="322" y="651"/>
                  </a:lnTo>
                  <a:lnTo>
                    <a:pt x="328" y="647"/>
                  </a:lnTo>
                  <a:lnTo>
                    <a:pt x="335" y="641"/>
                  </a:lnTo>
                  <a:lnTo>
                    <a:pt x="343" y="633"/>
                  </a:lnTo>
                  <a:lnTo>
                    <a:pt x="351" y="623"/>
                  </a:lnTo>
                  <a:lnTo>
                    <a:pt x="358" y="616"/>
                  </a:lnTo>
                  <a:lnTo>
                    <a:pt x="362" y="610"/>
                  </a:lnTo>
                  <a:lnTo>
                    <a:pt x="363" y="607"/>
                  </a:lnTo>
                  <a:close/>
                  <a:moveTo>
                    <a:pt x="50" y="979"/>
                  </a:moveTo>
                  <a:lnTo>
                    <a:pt x="44" y="986"/>
                  </a:lnTo>
                  <a:lnTo>
                    <a:pt x="40" y="990"/>
                  </a:lnTo>
                  <a:lnTo>
                    <a:pt x="37" y="995"/>
                  </a:lnTo>
                  <a:lnTo>
                    <a:pt x="37" y="998"/>
                  </a:lnTo>
                  <a:lnTo>
                    <a:pt x="39" y="998"/>
                  </a:lnTo>
                  <a:lnTo>
                    <a:pt x="42" y="995"/>
                  </a:lnTo>
                  <a:lnTo>
                    <a:pt x="47" y="990"/>
                  </a:lnTo>
                  <a:lnTo>
                    <a:pt x="53" y="985"/>
                  </a:lnTo>
                  <a:lnTo>
                    <a:pt x="58" y="979"/>
                  </a:lnTo>
                  <a:lnTo>
                    <a:pt x="63" y="973"/>
                  </a:lnTo>
                  <a:lnTo>
                    <a:pt x="65" y="968"/>
                  </a:lnTo>
                  <a:lnTo>
                    <a:pt x="65" y="966"/>
                  </a:lnTo>
                  <a:lnTo>
                    <a:pt x="64" y="966"/>
                  </a:lnTo>
                  <a:lnTo>
                    <a:pt x="59" y="968"/>
                  </a:lnTo>
                  <a:lnTo>
                    <a:pt x="54" y="973"/>
                  </a:lnTo>
                  <a:lnTo>
                    <a:pt x="50" y="979"/>
                  </a:lnTo>
                  <a:close/>
                  <a:moveTo>
                    <a:pt x="88" y="936"/>
                  </a:moveTo>
                  <a:lnTo>
                    <a:pt x="82" y="943"/>
                  </a:lnTo>
                  <a:lnTo>
                    <a:pt x="77" y="949"/>
                  </a:lnTo>
                  <a:lnTo>
                    <a:pt x="75" y="954"/>
                  </a:lnTo>
                  <a:lnTo>
                    <a:pt x="75" y="956"/>
                  </a:lnTo>
                  <a:lnTo>
                    <a:pt x="76" y="956"/>
                  </a:lnTo>
                  <a:lnTo>
                    <a:pt x="80" y="954"/>
                  </a:lnTo>
                  <a:lnTo>
                    <a:pt x="85" y="949"/>
                  </a:lnTo>
                  <a:lnTo>
                    <a:pt x="91" y="943"/>
                  </a:lnTo>
                  <a:lnTo>
                    <a:pt x="97" y="936"/>
                  </a:lnTo>
                  <a:lnTo>
                    <a:pt x="102" y="930"/>
                  </a:lnTo>
                  <a:lnTo>
                    <a:pt x="104" y="925"/>
                  </a:lnTo>
                  <a:lnTo>
                    <a:pt x="104" y="923"/>
                  </a:lnTo>
                  <a:lnTo>
                    <a:pt x="102" y="923"/>
                  </a:lnTo>
                  <a:lnTo>
                    <a:pt x="98" y="925"/>
                  </a:lnTo>
                  <a:lnTo>
                    <a:pt x="94" y="930"/>
                  </a:lnTo>
                  <a:lnTo>
                    <a:pt x="88" y="936"/>
                  </a:lnTo>
                  <a:close/>
                  <a:moveTo>
                    <a:pt x="146" y="878"/>
                  </a:moveTo>
                  <a:lnTo>
                    <a:pt x="143" y="878"/>
                  </a:lnTo>
                  <a:lnTo>
                    <a:pt x="140" y="880"/>
                  </a:lnTo>
                  <a:lnTo>
                    <a:pt x="134" y="885"/>
                  </a:lnTo>
                  <a:lnTo>
                    <a:pt x="128" y="892"/>
                  </a:lnTo>
                  <a:lnTo>
                    <a:pt x="122" y="898"/>
                  </a:lnTo>
                  <a:lnTo>
                    <a:pt x="117" y="905"/>
                  </a:lnTo>
                  <a:lnTo>
                    <a:pt x="115" y="910"/>
                  </a:lnTo>
                  <a:lnTo>
                    <a:pt x="114" y="912"/>
                  </a:lnTo>
                  <a:lnTo>
                    <a:pt x="116" y="912"/>
                  </a:lnTo>
                  <a:lnTo>
                    <a:pt x="120" y="910"/>
                  </a:lnTo>
                  <a:lnTo>
                    <a:pt x="126" y="905"/>
                  </a:lnTo>
                  <a:lnTo>
                    <a:pt x="132" y="898"/>
                  </a:lnTo>
                  <a:lnTo>
                    <a:pt x="139" y="891"/>
                  </a:lnTo>
                  <a:lnTo>
                    <a:pt x="142" y="885"/>
                  </a:lnTo>
                  <a:lnTo>
                    <a:pt x="146" y="880"/>
                  </a:lnTo>
                  <a:lnTo>
                    <a:pt x="146" y="878"/>
                  </a:lnTo>
                  <a:close/>
                  <a:moveTo>
                    <a:pt x="156" y="867"/>
                  </a:moveTo>
                  <a:lnTo>
                    <a:pt x="158" y="867"/>
                  </a:lnTo>
                  <a:lnTo>
                    <a:pt x="162" y="863"/>
                  </a:lnTo>
                  <a:lnTo>
                    <a:pt x="168" y="859"/>
                  </a:lnTo>
                  <a:lnTo>
                    <a:pt x="176" y="851"/>
                  </a:lnTo>
                  <a:lnTo>
                    <a:pt x="181" y="844"/>
                  </a:lnTo>
                  <a:lnTo>
                    <a:pt x="186" y="838"/>
                  </a:lnTo>
                  <a:lnTo>
                    <a:pt x="190" y="832"/>
                  </a:lnTo>
                  <a:lnTo>
                    <a:pt x="190" y="830"/>
                  </a:lnTo>
                  <a:lnTo>
                    <a:pt x="187" y="830"/>
                  </a:lnTo>
                  <a:lnTo>
                    <a:pt x="184" y="832"/>
                  </a:lnTo>
                  <a:lnTo>
                    <a:pt x="178" y="838"/>
                  </a:lnTo>
                  <a:lnTo>
                    <a:pt x="171" y="844"/>
                  </a:lnTo>
                  <a:lnTo>
                    <a:pt x="165" y="853"/>
                  </a:lnTo>
                  <a:lnTo>
                    <a:pt x="160" y="859"/>
                  </a:lnTo>
                  <a:lnTo>
                    <a:pt x="156" y="863"/>
                  </a:lnTo>
                  <a:lnTo>
                    <a:pt x="156" y="867"/>
                  </a:lnTo>
                  <a:close/>
                  <a:moveTo>
                    <a:pt x="216" y="796"/>
                  </a:moveTo>
                  <a:lnTo>
                    <a:pt x="209" y="804"/>
                  </a:lnTo>
                  <a:lnTo>
                    <a:pt x="204" y="811"/>
                  </a:lnTo>
                  <a:lnTo>
                    <a:pt x="202" y="816"/>
                  </a:lnTo>
                  <a:lnTo>
                    <a:pt x="200" y="818"/>
                  </a:lnTo>
                  <a:lnTo>
                    <a:pt x="203" y="818"/>
                  </a:lnTo>
                  <a:lnTo>
                    <a:pt x="208" y="816"/>
                  </a:lnTo>
                  <a:lnTo>
                    <a:pt x="214" y="811"/>
                  </a:lnTo>
                  <a:lnTo>
                    <a:pt x="221" y="804"/>
                  </a:lnTo>
                  <a:lnTo>
                    <a:pt x="228" y="796"/>
                  </a:lnTo>
                  <a:lnTo>
                    <a:pt x="233" y="789"/>
                  </a:lnTo>
                  <a:lnTo>
                    <a:pt x="236" y="784"/>
                  </a:lnTo>
                  <a:lnTo>
                    <a:pt x="236" y="781"/>
                  </a:lnTo>
                  <a:lnTo>
                    <a:pt x="234" y="781"/>
                  </a:lnTo>
                  <a:lnTo>
                    <a:pt x="229" y="784"/>
                  </a:lnTo>
                  <a:lnTo>
                    <a:pt x="223" y="789"/>
                  </a:lnTo>
                  <a:lnTo>
                    <a:pt x="216" y="796"/>
                  </a:lnTo>
                  <a:close/>
                  <a:moveTo>
                    <a:pt x="286" y="729"/>
                  </a:moveTo>
                  <a:lnTo>
                    <a:pt x="282" y="729"/>
                  </a:lnTo>
                  <a:lnTo>
                    <a:pt x="278" y="733"/>
                  </a:lnTo>
                  <a:lnTo>
                    <a:pt x="272" y="737"/>
                  </a:lnTo>
                  <a:lnTo>
                    <a:pt x="265" y="746"/>
                  </a:lnTo>
                  <a:lnTo>
                    <a:pt x="257" y="753"/>
                  </a:lnTo>
                  <a:lnTo>
                    <a:pt x="252" y="760"/>
                  </a:lnTo>
                  <a:lnTo>
                    <a:pt x="248" y="766"/>
                  </a:lnTo>
                  <a:lnTo>
                    <a:pt x="248" y="769"/>
                  </a:lnTo>
                  <a:lnTo>
                    <a:pt x="250" y="768"/>
                  </a:lnTo>
                  <a:lnTo>
                    <a:pt x="255" y="766"/>
                  </a:lnTo>
                  <a:lnTo>
                    <a:pt x="261" y="760"/>
                  </a:lnTo>
                  <a:lnTo>
                    <a:pt x="269" y="753"/>
                  </a:lnTo>
                  <a:lnTo>
                    <a:pt x="276" y="745"/>
                  </a:lnTo>
                  <a:lnTo>
                    <a:pt x="281" y="737"/>
                  </a:lnTo>
                  <a:lnTo>
                    <a:pt x="285" y="733"/>
                  </a:lnTo>
                  <a:lnTo>
                    <a:pt x="286" y="729"/>
                  </a:lnTo>
                  <a:close/>
                  <a:moveTo>
                    <a:pt x="337" y="676"/>
                  </a:moveTo>
                  <a:lnTo>
                    <a:pt x="335" y="676"/>
                  </a:lnTo>
                  <a:lnTo>
                    <a:pt x="330" y="679"/>
                  </a:lnTo>
                  <a:lnTo>
                    <a:pt x="323" y="684"/>
                  </a:lnTo>
                  <a:lnTo>
                    <a:pt x="315" y="692"/>
                  </a:lnTo>
                  <a:lnTo>
                    <a:pt x="307" y="701"/>
                  </a:lnTo>
                  <a:lnTo>
                    <a:pt x="301" y="708"/>
                  </a:lnTo>
                  <a:lnTo>
                    <a:pt x="298" y="714"/>
                  </a:lnTo>
                  <a:lnTo>
                    <a:pt x="298" y="716"/>
                  </a:lnTo>
                  <a:lnTo>
                    <a:pt x="300" y="716"/>
                  </a:lnTo>
                  <a:lnTo>
                    <a:pt x="305" y="714"/>
                  </a:lnTo>
                  <a:lnTo>
                    <a:pt x="312" y="708"/>
                  </a:lnTo>
                  <a:lnTo>
                    <a:pt x="320" y="701"/>
                  </a:lnTo>
                  <a:lnTo>
                    <a:pt x="328" y="692"/>
                  </a:lnTo>
                  <a:lnTo>
                    <a:pt x="334" y="684"/>
                  </a:lnTo>
                  <a:lnTo>
                    <a:pt x="337" y="679"/>
                  </a:lnTo>
                  <a:lnTo>
                    <a:pt x="337" y="676"/>
                  </a:lnTo>
                  <a:close/>
                  <a:moveTo>
                    <a:pt x="120" y="954"/>
                  </a:moveTo>
                  <a:lnTo>
                    <a:pt x="122" y="954"/>
                  </a:lnTo>
                  <a:lnTo>
                    <a:pt x="126" y="951"/>
                  </a:lnTo>
                  <a:lnTo>
                    <a:pt x="130" y="947"/>
                  </a:lnTo>
                  <a:lnTo>
                    <a:pt x="136" y="941"/>
                  </a:lnTo>
                  <a:lnTo>
                    <a:pt x="141" y="935"/>
                  </a:lnTo>
                  <a:lnTo>
                    <a:pt x="146" y="929"/>
                  </a:lnTo>
                  <a:lnTo>
                    <a:pt x="148" y="924"/>
                  </a:lnTo>
                  <a:lnTo>
                    <a:pt x="148" y="922"/>
                  </a:lnTo>
                  <a:lnTo>
                    <a:pt x="147" y="922"/>
                  </a:lnTo>
                  <a:lnTo>
                    <a:pt x="143" y="924"/>
                  </a:lnTo>
                  <a:lnTo>
                    <a:pt x="137" y="929"/>
                  </a:lnTo>
                  <a:lnTo>
                    <a:pt x="133" y="935"/>
                  </a:lnTo>
                  <a:lnTo>
                    <a:pt x="127" y="941"/>
                  </a:lnTo>
                  <a:lnTo>
                    <a:pt x="122" y="947"/>
                  </a:lnTo>
                  <a:lnTo>
                    <a:pt x="120" y="951"/>
                  </a:lnTo>
                  <a:lnTo>
                    <a:pt x="120" y="954"/>
                  </a:lnTo>
                  <a:close/>
                  <a:moveTo>
                    <a:pt x="158" y="912"/>
                  </a:moveTo>
                  <a:lnTo>
                    <a:pt x="160" y="912"/>
                  </a:lnTo>
                  <a:lnTo>
                    <a:pt x="164" y="910"/>
                  </a:lnTo>
                  <a:lnTo>
                    <a:pt x="170" y="905"/>
                  </a:lnTo>
                  <a:lnTo>
                    <a:pt x="176" y="898"/>
                  </a:lnTo>
                  <a:lnTo>
                    <a:pt x="181" y="892"/>
                  </a:lnTo>
                  <a:lnTo>
                    <a:pt x="185" y="886"/>
                  </a:lnTo>
                  <a:lnTo>
                    <a:pt x="189" y="881"/>
                  </a:lnTo>
                  <a:lnTo>
                    <a:pt x="189" y="879"/>
                  </a:lnTo>
                  <a:lnTo>
                    <a:pt x="186" y="879"/>
                  </a:lnTo>
                  <a:lnTo>
                    <a:pt x="183" y="881"/>
                  </a:lnTo>
                  <a:lnTo>
                    <a:pt x="177" y="886"/>
                  </a:lnTo>
                  <a:lnTo>
                    <a:pt x="171" y="892"/>
                  </a:lnTo>
                  <a:lnTo>
                    <a:pt x="165" y="899"/>
                  </a:lnTo>
                  <a:lnTo>
                    <a:pt x="161" y="905"/>
                  </a:lnTo>
                  <a:lnTo>
                    <a:pt x="158" y="909"/>
                  </a:lnTo>
                  <a:lnTo>
                    <a:pt x="158" y="912"/>
                  </a:lnTo>
                  <a:close/>
                  <a:moveTo>
                    <a:pt x="230" y="834"/>
                  </a:moveTo>
                  <a:lnTo>
                    <a:pt x="229" y="834"/>
                  </a:lnTo>
                  <a:lnTo>
                    <a:pt x="224" y="836"/>
                  </a:lnTo>
                  <a:lnTo>
                    <a:pt x="218" y="841"/>
                  </a:lnTo>
                  <a:lnTo>
                    <a:pt x="212" y="847"/>
                  </a:lnTo>
                  <a:lnTo>
                    <a:pt x="206" y="854"/>
                  </a:lnTo>
                  <a:lnTo>
                    <a:pt x="202" y="860"/>
                  </a:lnTo>
                  <a:lnTo>
                    <a:pt x="199" y="865"/>
                  </a:lnTo>
                  <a:lnTo>
                    <a:pt x="198" y="868"/>
                  </a:lnTo>
                  <a:lnTo>
                    <a:pt x="200" y="868"/>
                  </a:lnTo>
                  <a:lnTo>
                    <a:pt x="204" y="866"/>
                  </a:lnTo>
                  <a:lnTo>
                    <a:pt x="210" y="861"/>
                  </a:lnTo>
                  <a:lnTo>
                    <a:pt x="217" y="854"/>
                  </a:lnTo>
                  <a:lnTo>
                    <a:pt x="223" y="847"/>
                  </a:lnTo>
                  <a:lnTo>
                    <a:pt x="228" y="841"/>
                  </a:lnTo>
                  <a:lnTo>
                    <a:pt x="230" y="836"/>
                  </a:lnTo>
                  <a:lnTo>
                    <a:pt x="230" y="834"/>
                  </a:lnTo>
                  <a:close/>
                  <a:moveTo>
                    <a:pt x="256" y="800"/>
                  </a:moveTo>
                  <a:lnTo>
                    <a:pt x="249" y="808"/>
                  </a:lnTo>
                  <a:lnTo>
                    <a:pt x="244" y="815"/>
                  </a:lnTo>
                  <a:lnTo>
                    <a:pt x="242" y="819"/>
                  </a:lnTo>
                  <a:lnTo>
                    <a:pt x="241" y="822"/>
                  </a:lnTo>
                  <a:lnTo>
                    <a:pt x="243" y="822"/>
                  </a:lnTo>
                  <a:lnTo>
                    <a:pt x="248" y="819"/>
                  </a:lnTo>
                  <a:lnTo>
                    <a:pt x="254" y="815"/>
                  </a:lnTo>
                  <a:lnTo>
                    <a:pt x="261" y="808"/>
                  </a:lnTo>
                  <a:lnTo>
                    <a:pt x="267" y="800"/>
                  </a:lnTo>
                  <a:lnTo>
                    <a:pt x="272" y="794"/>
                  </a:lnTo>
                  <a:lnTo>
                    <a:pt x="275" y="789"/>
                  </a:lnTo>
                  <a:lnTo>
                    <a:pt x="275" y="786"/>
                  </a:lnTo>
                  <a:lnTo>
                    <a:pt x="273" y="786"/>
                  </a:lnTo>
                  <a:lnTo>
                    <a:pt x="268" y="789"/>
                  </a:lnTo>
                  <a:lnTo>
                    <a:pt x="262" y="793"/>
                  </a:lnTo>
                  <a:lnTo>
                    <a:pt x="256" y="800"/>
                  </a:lnTo>
                  <a:close/>
                  <a:moveTo>
                    <a:pt x="303" y="752"/>
                  </a:moveTo>
                  <a:lnTo>
                    <a:pt x="295" y="760"/>
                  </a:lnTo>
                  <a:lnTo>
                    <a:pt x="290" y="766"/>
                  </a:lnTo>
                  <a:lnTo>
                    <a:pt x="287" y="772"/>
                  </a:lnTo>
                  <a:lnTo>
                    <a:pt x="286" y="774"/>
                  </a:lnTo>
                  <a:lnTo>
                    <a:pt x="288" y="774"/>
                  </a:lnTo>
                  <a:lnTo>
                    <a:pt x="293" y="772"/>
                  </a:lnTo>
                  <a:lnTo>
                    <a:pt x="299" y="766"/>
                  </a:lnTo>
                  <a:lnTo>
                    <a:pt x="307" y="760"/>
                  </a:lnTo>
                  <a:lnTo>
                    <a:pt x="313" y="752"/>
                  </a:lnTo>
                  <a:lnTo>
                    <a:pt x="319" y="745"/>
                  </a:lnTo>
                  <a:lnTo>
                    <a:pt x="322" y="740"/>
                  </a:lnTo>
                  <a:lnTo>
                    <a:pt x="323" y="736"/>
                  </a:lnTo>
                  <a:lnTo>
                    <a:pt x="320" y="736"/>
                  </a:lnTo>
                  <a:lnTo>
                    <a:pt x="316" y="740"/>
                  </a:lnTo>
                  <a:lnTo>
                    <a:pt x="310" y="745"/>
                  </a:lnTo>
                  <a:lnTo>
                    <a:pt x="303" y="752"/>
                  </a:lnTo>
                  <a:close/>
                  <a:moveTo>
                    <a:pt x="335" y="724"/>
                  </a:moveTo>
                  <a:lnTo>
                    <a:pt x="337" y="724"/>
                  </a:lnTo>
                  <a:lnTo>
                    <a:pt x="342" y="722"/>
                  </a:lnTo>
                  <a:lnTo>
                    <a:pt x="348" y="716"/>
                  </a:lnTo>
                  <a:lnTo>
                    <a:pt x="356" y="709"/>
                  </a:lnTo>
                  <a:lnTo>
                    <a:pt x="363" y="701"/>
                  </a:lnTo>
                  <a:lnTo>
                    <a:pt x="369" y="693"/>
                  </a:lnTo>
                  <a:lnTo>
                    <a:pt x="372" y="689"/>
                  </a:lnTo>
                  <a:lnTo>
                    <a:pt x="373" y="685"/>
                  </a:lnTo>
                  <a:lnTo>
                    <a:pt x="370" y="685"/>
                  </a:lnTo>
                  <a:lnTo>
                    <a:pt x="366" y="689"/>
                  </a:lnTo>
                  <a:lnTo>
                    <a:pt x="358" y="693"/>
                  </a:lnTo>
                  <a:lnTo>
                    <a:pt x="351" y="701"/>
                  </a:lnTo>
                  <a:lnTo>
                    <a:pt x="344" y="709"/>
                  </a:lnTo>
                  <a:lnTo>
                    <a:pt x="338" y="716"/>
                  </a:lnTo>
                  <a:lnTo>
                    <a:pt x="335" y="722"/>
                  </a:lnTo>
                  <a:lnTo>
                    <a:pt x="335" y="724"/>
                  </a:lnTo>
                  <a:close/>
                  <a:moveTo>
                    <a:pt x="217" y="892"/>
                  </a:moveTo>
                  <a:lnTo>
                    <a:pt x="211" y="898"/>
                  </a:lnTo>
                  <a:lnTo>
                    <a:pt x="208" y="904"/>
                  </a:lnTo>
                  <a:lnTo>
                    <a:pt x="205" y="909"/>
                  </a:lnTo>
                  <a:lnTo>
                    <a:pt x="204" y="911"/>
                  </a:lnTo>
                  <a:lnTo>
                    <a:pt x="206" y="911"/>
                  </a:lnTo>
                  <a:lnTo>
                    <a:pt x="210" y="909"/>
                  </a:lnTo>
                  <a:lnTo>
                    <a:pt x="216" y="904"/>
                  </a:lnTo>
                  <a:lnTo>
                    <a:pt x="222" y="898"/>
                  </a:lnTo>
                  <a:lnTo>
                    <a:pt x="227" y="892"/>
                  </a:lnTo>
                  <a:lnTo>
                    <a:pt x="231" y="886"/>
                  </a:lnTo>
                  <a:lnTo>
                    <a:pt x="234" y="881"/>
                  </a:lnTo>
                  <a:lnTo>
                    <a:pt x="234" y="879"/>
                  </a:lnTo>
                  <a:lnTo>
                    <a:pt x="233" y="879"/>
                  </a:lnTo>
                  <a:lnTo>
                    <a:pt x="228" y="881"/>
                  </a:lnTo>
                  <a:lnTo>
                    <a:pt x="223" y="886"/>
                  </a:lnTo>
                  <a:lnTo>
                    <a:pt x="217" y="892"/>
                  </a:lnTo>
                  <a:close/>
                  <a:moveTo>
                    <a:pt x="256" y="849"/>
                  </a:moveTo>
                  <a:lnTo>
                    <a:pt x="250" y="855"/>
                  </a:lnTo>
                  <a:lnTo>
                    <a:pt x="247" y="861"/>
                  </a:lnTo>
                  <a:lnTo>
                    <a:pt x="243" y="866"/>
                  </a:lnTo>
                  <a:lnTo>
                    <a:pt x="243" y="869"/>
                  </a:lnTo>
                  <a:lnTo>
                    <a:pt x="246" y="869"/>
                  </a:lnTo>
                  <a:lnTo>
                    <a:pt x="249" y="867"/>
                  </a:lnTo>
                  <a:lnTo>
                    <a:pt x="255" y="862"/>
                  </a:lnTo>
                  <a:lnTo>
                    <a:pt x="261" y="856"/>
                  </a:lnTo>
                  <a:lnTo>
                    <a:pt x="267" y="849"/>
                  </a:lnTo>
                  <a:lnTo>
                    <a:pt x="272" y="843"/>
                  </a:lnTo>
                  <a:lnTo>
                    <a:pt x="274" y="838"/>
                  </a:lnTo>
                  <a:lnTo>
                    <a:pt x="274" y="836"/>
                  </a:lnTo>
                  <a:lnTo>
                    <a:pt x="273" y="836"/>
                  </a:lnTo>
                  <a:lnTo>
                    <a:pt x="268" y="838"/>
                  </a:lnTo>
                  <a:lnTo>
                    <a:pt x="263" y="843"/>
                  </a:lnTo>
                  <a:lnTo>
                    <a:pt x="256" y="849"/>
                  </a:lnTo>
                  <a:close/>
                  <a:moveTo>
                    <a:pt x="318" y="791"/>
                  </a:moveTo>
                  <a:lnTo>
                    <a:pt x="316" y="791"/>
                  </a:lnTo>
                  <a:lnTo>
                    <a:pt x="311" y="793"/>
                  </a:lnTo>
                  <a:lnTo>
                    <a:pt x="305" y="798"/>
                  </a:lnTo>
                  <a:lnTo>
                    <a:pt x="299" y="804"/>
                  </a:lnTo>
                  <a:lnTo>
                    <a:pt x="293" y="811"/>
                  </a:lnTo>
                  <a:lnTo>
                    <a:pt x="288" y="817"/>
                  </a:lnTo>
                  <a:lnTo>
                    <a:pt x="285" y="822"/>
                  </a:lnTo>
                  <a:lnTo>
                    <a:pt x="285" y="825"/>
                  </a:lnTo>
                  <a:lnTo>
                    <a:pt x="287" y="825"/>
                  </a:lnTo>
                  <a:lnTo>
                    <a:pt x="291" y="823"/>
                  </a:lnTo>
                  <a:lnTo>
                    <a:pt x="297" y="818"/>
                  </a:lnTo>
                  <a:lnTo>
                    <a:pt x="304" y="811"/>
                  </a:lnTo>
                  <a:lnTo>
                    <a:pt x="310" y="804"/>
                  </a:lnTo>
                  <a:lnTo>
                    <a:pt x="315" y="798"/>
                  </a:lnTo>
                  <a:lnTo>
                    <a:pt x="317" y="793"/>
                  </a:lnTo>
                  <a:lnTo>
                    <a:pt x="318" y="791"/>
                  </a:lnTo>
                  <a:close/>
                  <a:moveTo>
                    <a:pt x="343" y="758"/>
                  </a:moveTo>
                  <a:lnTo>
                    <a:pt x="337" y="765"/>
                  </a:lnTo>
                  <a:lnTo>
                    <a:pt x="331" y="772"/>
                  </a:lnTo>
                  <a:lnTo>
                    <a:pt x="329" y="777"/>
                  </a:lnTo>
                  <a:lnTo>
                    <a:pt x="328" y="779"/>
                  </a:lnTo>
                  <a:lnTo>
                    <a:pt x="330" y="779"/>
                  </a:lnTo>
                  <a:lnTo>
                    <a:pt x="335" y="777"/>
                  </a:lnTo>
                  <a:lnTo>
                    <a:pt x="341" y="772"/>
                  </a:lnTo>
                  <a:lnTo>
                    <a:pt x="348" y="765"/>
                  </a:lnTo>
                  <a:lnTo>
                    <a:pt x="355" y="758"/>
                  </a:lnTo>
                  <a:lnTo>
                    <a:pt x="360" y="752"/>
                  </a:lnTo>
                  <a:lnTo>
                    <a:pt x="362" y="746"/>
                  </a:lnTo>
                  <a:lnTo>
                    <a:pt x="363" y="743"/>
                  </a:lnTo>
                  <a:lnTo>
                    <a:pt x="361" y="743"/>
                  </a:lnTo>
                  <a:lnTo>
                    <a:pt x="356" y="746"/>
                  </a:lnTo>
                  <a:lnTo>
                    <a:pt x="350" y="750"/>
                  </a:lnTo>
                  <a:lnTo>
                    <a:pt x="343" y="758"/>
                  </a:lnTo>
                  <a:close/>
                  <a:moveTo>
                    <a:pt x="304" y="850"/>
                  </a:moveTo>
                  <a:lnTo>
                    <a:pt x="299" y="856"/>
                  </a:lnTo>
                  <a:lnTo>
                    <a:pt x="294" y="862"/>
                  </a:lnTo>
                  <a:lnTo>
                    <a:pt x="292" y="867"/>
                  </a:lnTo>
                  <a:lnTo>
                    <a:pt x="292" y="869"/>
                  </a:lnTo>
                  <a:lnTo>
                    <a:pt x="293" y="869"/>
                  </a:lnTo>
                  <a:lnTo>
                    <a:pt x="298" y="867"/>
                  </a:lnTo>
                  <a:lnTo>
                    <a:pt x="303" y="863"/>
                  </a:lnTo>
                  <a:lnTo>
                    <a:pt x="309" y="857"/>
                  </a:lnTo>
                  <a:lnTo>
                    <a:pt x="315" y="850"/>
                  </a:lnTo>
                  <a:lnTo>
                    <a:pt x="318" y="844"/>
                  </a:lnTo>
                  <a:lnTo>
                    <a:pt x="322" y="841"/>
                  </a:lnTo>
                  <a:lnTo>
                    <a:pt x="322" y="837"/>
                  </a:lnTo>
                  <a:lnTo>
                    <a:pt x="319" y="837"/>
                  </a:lnTo>
                  <a:lnTo>
                    <a:pt x="316" y="840"/>
                  </a:lnTo>
                  <a:lnTo>
                    <a:pt x="310" y="844"/>
                  </a:lnTo>
                  <a:lnTo>
                    <a:pt x="304" y="850"/>
                  </a:lnTo>
                  <a:close/>
                  <a:moveTo>
                    <a:pt x="344" y="808"/>
                  </a:moveTo>
                  <a:lnTo>
                    <a:pt x="338" y="815"/>
                  </a:lnTo>
                  <a:lnTo>
                    <a:pt x="334" y="821"/>
                  </a:lnTo>
                  <a:lnTo>
                    <a:pt x="331" y="825"/>
                  </a:lnTo>
                  <a:lnTo>
                    <a:pt x="331" y="828"/>
                  </a:lnTo>
                  <a:lnTo>
                    <a:pt x="334" y="828"/>
                  </a:lnTo>
                  <a:lnTo>
                    <a:pt x="337" y="825"/>
                  </a:lnTo>
                  <a:lnTo>
                    <a:pt x="343" y="821"/>
                  </a:lnTo>
                  <a:lnTo>
                    <a:pt x="349" y="815"/>
                  </a:lnTo>
                  <a:lnTo>
                    <a:pt x="355" y="808"/>
                  </a:lnTo>
                  <a:lnTo>
                    <a:pt x="360" y="802"/>
                  </a:lnTo>
                  <a:lnTo>
                    <a:pt x="362" y="797"/>
                  </a:lnTo>
                  <a:lnTo>
                    <a:pt x="363" y="794"/>
                  </a:lnTo>
                  <a:lnTo>
                    <a:pt x="361" y="794"/>
                  </a:lnTo>
                  <a:lnTo>
                    <a:pt x="356" y="797"/>
                  </a:lnTo>
                  <a:lnTo>
                    <a:pt x="351" y="802"/>
                  </a:lnTo>
                  <a:lnTo>
                    <a:pt x="344" y="808"/>
                  </a:lnTo>
                  <a:close/>
                </a:path>
              </a:pathLst>
            </a:custGeom>
            <a:solidFill>
              <a:srgbClr val="F6EC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CH"/>
            </a:p>
          </p:txBody>
        </p:sp>
        <p:sp>
          <p:nvSpPr>
            <p:cNvPr id="71" name="Freeform 65"/>
            <p:cNvSpPr>
              <a:spLocks noEditPoints="1"/>
            </p:cNvSpPr>
            <p:nvPr userDrawn="1"/>
          </p:nvSpPr>
          <p:spPr bwMode="auto">
            <a:xfrm>
              <a:off x="5672138" y="2974975"/>
              <a:ext cx="203200" cy="581025"/>
            </a:xfrm>
            <a:custGeom>
              <a:avLst/>
              <a:gdLst>
                <a:gd name="T0" fmla="*/ 0 w 385"/>
                <a:gd name="T1" fmla="*/ 854 h 1096"/>
                <a:gd name="T2" fmla="*/ 55 w 385"/>
                <a:gd name="T3" fmla="*/ 611 h 1096"/>
                <a:gd name="T4" fmla="*/ 0 w 385"/>
                <a:gd name="T5" fmla="*/ 490 h 1096"/>
                <a:gd name="T6" fmla="*/ 68 w 385"/>
                <a:gd name="T7" fmla="*/ 340 h 1096"/>
                <a:gd name="T8" fmla="*/ 385 w 385"/>
                <a:gd name="T9" fmla="*/ 0 h 1096"/>
                <a:gd name="T10" fmla="*/ 374 w 385"/>
                <a:gd name="T11" fmla="*/ 43 h 1096"/>
                <a:gd name="T12" fmla="*/ 360 w 385"/>
                <a:gd name="T13" fmla="*/ 168 h 1096"/>
                <a:gd name="T14" fmla="*/ 340 w 385"/>
                <a:gd name="T15" fmla="*/ 256 h 1096"/>
                <a:gd name="T16" fmla="*/ 361 w 385"/>
                <a:gd name="T17" fmla="*/ 331 h 1096"/>
                <a:gd name="T18" fmla="*/ 341 w 385"/>
                <a:gd name="T19" fmla="*/ 447 h 1096"/>
                <a:gd name="T20" fmla="*/ 378 w 385"/>
                <a:gd name="T21" fmla="*/ 467 h 1096"/>
                <a:gd name="T22" fmla="*/ 336 w 385"/>
                <a:gd name="T23" fmla="*/ 671 h 1096"/>
                <a:gd name="T24" fmla="*/ 383 w 385"/>
                <a:gd name="T25" fmla="*/ 811 h 1096"/>
                <a:gd name="T26" fmla="*/ 172 w 385"/>
                <a:gd name="T27" fmla="*/ 200 h 1096"/>
                <a:gd name="T28" fmla="*/ 203 w 385"/>
                <a:gd name="T29" fmla="*/ 186 h 1096"/>
                <a:gd name="T30" fmla="*/ 320 w 385"/>
                <a:gd name="T31" fmla="*/ 81 h 1096"/>
                <a:gd name="T32" fmla="*/ 168 w 385"/>
                <a:gd name="T33" fmla="*/ 237 h 1096"/>
                <a:gd name="T34" fmla="*/ 136 w 385"/>
                <a:gd name="T35" fmla="*/ 299 h 1096"/>
                <a:gd name="T36" fmla="*/ 86 w 385"/>
                <a:gd name="T37" fmla="*/ 350 h 1096"/>
                <a:gd name="T38" fmla="*/ 102 w 385"/>
                <a:gd name="T39" fmla="*/ 354 h 1096"/>
                <a:gd name="T40" fmla="*/ 143 w 385"/>
                <a:gd name="T41" fmla="*/ 337 h 1096"/>
                <a:gd name="T42" fmla="*/ 71 w 385"/>
                <a:gd name="T43" fmla="*/ 412 h 1096"/>
                <a:gd name="T44" fmla="*/ 24 w 385"/>
                <a:gd name="T45" fmla="*/ 474 h 1096"/>
                <a:gd name="T46" fmla="*/ 316 w 385"/>
                <a:gd name="T47" fmla="*/ 207 h 1096"/>
                <a:gd name="T48" fmla="*/ 216 w 385"/>
                <a:gd name="T49" fmla="*/ 308 h 1096"/>
                <a:gd name="T50" fmla="*/ 285 w 385"/>
                <a:gd name="T51" fmla="*/ 264 h 1096"/>
                <a:gd name="T52" fmla="*/ 137 w 385"/>
                <a:gd name="T53" fmla="*/ 429 h 1096"/>
                <a:gd name="T54" fmla="*/ 81 w 385"/>
                <a:gd name="T55" fmla="*/ 502 h 1096"/>
                <a:gd name="T56" fmla="*/ 11 w 385"/>
                <a:gd name="T57" fmla="*/ 597 h 1096"/>
                <a:gd name="T58" fmla="*/ 257 w 385"/>
                <a:gd name="T59" fmla="*/ 366 h 1096"/>
                <a:gd name="T60" fmla="*/ 137 w 385"/>
                <a:gd name="T61" fmla="*/ 492 h 1096"/>
                <a:gd name="T62" fmla="*/ 82 w 385"/>
                <a:gd name="T63" fmla="*/ 578 h 1096"/>
                <a:gd name="T64" fmla="*/ 335 w 385"/>
                <a:gd name="T65" fmla="*/ 340 h 1096"/>
                <a:gd name="T66" fmla="*/ 196 w 385"/>
                <a:gd name="T67" fmla="*/ 485 h 1096"/>
                <a:gd name="T68" fmla="*/ 95 w 385"/>
                <a:gd name="T69" fmla="*/ 614 h 1096"/>
                <a:gd name="T70" fmla="*/ 319 w 385"/>
                <a:gd name="T71" fmla="*/ 408 h 1096"/>
                <a:gd name="T72" fmla="*/ 163 w 385"/>
                <a:gd name="T73" fmla="*/ 584 h 1096"/>
                <a:gd name="T74" fmla="*/ 26 w 385"/>
                <a:gd name="T75" fmla="*/ 748 h 1096"/>
                <a:gd name="T76" fmla="*/ 201 w 385"/>
                <a:gd name="T77" fmla="*/ 585 h 1096"/>
                <a:gd name="T78" fmla="*/ 155 w 385"/>
                <a:gd name="T79" fmla="*/ 653 h 1096"/>
                <a:gd name="T80" fmla="*/ 254 w 385"/>
                <a:gd name="T81" fmla="*/ 555 h 1096"/>
                <a:gd name="T82" fmla="*/ 158 w 385"/>
                <a:gd name="T83" fmla="*/ 694 h 1096"/>
                <a:gd name="T84" fmla="*/ 51 w 385"/>
                <a:gd name="T85" fmla="*/ 829 h 1096"/>
                <a:gd name="T86" fmla="*/ 137 w 385"/>
                <a:gd name="T87" fmla="*/ 745 h 1096"/>
                <a:gd name="T88" fmla="*/ 326 w 385"/>
                <a:gd name="T89" fmla="*/ 566 h 1096"/>
                <a:gd name="T90" fmla="*/ 190 w 385"/>
                <a:gd name="T91" fmla="*/ 724 h 1096"/>
                <a:gd name="T92" fmla="*/ 295 w 385"/>
                <a:gd name="T93" fmla="*/ 630 h 1096"/>
                <a:gd name="T94" fmla="*/ 113 w 385"/>
                <a:gd name="T95" fmla="*/ 854 h 1096"/>
                <a:gd name="T96" fmla="*/ 269 w 385"/>
                <a:gd name="T97" fmla="*/ 686 h 1096"/>
                <a:gd name="T98" fmla="*/ 41 w 385"/>
                <a:gd name="T99" fmla="*/ 974 h 1096"/>
                <a:gd name="T100" fmla="*/ 145 w 385"/>
                <a:gd name="T101" fmla="*/ 861 h 1096"/>
                <a:gd name="T102" fmla="*/ 317 w 385"/>
                <a:gd name="T103" fmla="*/ 685 h 1096"/>
                <a:gd name="T104" fmla="*/ 83 w 385"/>
                <a:gd name="T105" fmla="*/ 974 h 1096"/>
                <a:gd name="T106" fmla="*/ 210 w 385"/>
                <a:gd name="T107" fmla="*/ 833 h 1096"/>
                <a:gd name="T108" fmla="*/ 308 w 385"/>
                <a:gd name="T109" fmla="*/ 737 h 1096"/>
                <a:gd name="T110" fmla="*/ 82 w 385"/>
                <a:gd name="T111" fmla="*/ 1021 h 1096"/>
                <a:gd name="T112" fmla="*/ 184 w 385"/>
                <a:gd name="T113" fmla="*/ 916 h 1096"/>
                <a:gd name="T114" fmla="*/ 297 w 385"/>
                <a:gd name="T115" fmla="*/ 806 h 1096"/>
                <a:gd name="T116" fmla="*/ 127 w 385"/>
                <a:gd name="T117" fmla="*/ 1022 h 1096"/>
                <a:gd name="T118" fmla="*/ 253 w 385"/>
                <a:gd name="T119" fmla="*/ 889 h 1096"/>
                <a:gd name="T120" fmla="*/ 345 w 385"/>
                <a:gd name="T121" fmla="*/ 811 h 1096"/>
                <a:gd name="T122" fmla="*/ 254 w 385"/>
                <a:gd name="T123" fmla="*/ 941 h 1096"/>
                <a:gd name="T124" fmla="*/ 281 w 385"/>
                <a:gd name="T125" fmla="*/ 974 h 10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85" h="1096">
                  <a:moveTo>
                    <a:pt x="0" y="974"/>
                  </a:moveTo>
                  <a:lnTo>
                    <a:pt x="0" y="964"/>
                  </a:lnTo>
                  <a:lnTo>
                    <a:pt x="6" y="960"/>
                  </a:lnTo>
                  <a:lnTo>
                    <a:pt x="8" y="959"/>
                  </a:lnTo>
                  <a:lnTo>
                    <a:pt x="6" y="965"/>
                  </a:lnTo>
                  <a:lnTo>
                    <a:pt x="0" y="974"/>
                  </a:lnTo>
                  <a:close/>
                  <a:moveTo>
                    <a:pt x="0" y="932"/>
                  </a:moveTo>
                  <a:lnTo>
                    <a:pt x="0" y="920"/>
                  </a:lnTo>
                  <a:lnTo>
                    <a:pt x="3" y="918"/>
                  </a:lnTo>
                  <a:lnTo>
                    <a:pt x="6" y="914"/>
                  </a:lnTo>
                  <a:lnTo>
                    <a:pt x="14" y="906"/>
                  </a:lnTo>
                  <a:lnTo>
                    <a:pt x="20" y="900"/>
                  </a:lnTo>
                  <a:lnTo>
                    <a:pt x="26" y="896"/>
                  </a:lnTo>
                  <a:lnTo>
                    <a:pt x="29" y="896"/>
                  </a:lnTo>
                  <a:lnTo>
                    <a:pt x="27" y="900"/>
                  </a:lnTo>
                  <a:lnTo>
                    <a:pt x="24" y="906"/>
                  </a:lnTo>
                  <a:lnTo>
                    <a:pt x="18" y="913"/>
                  </a:lnTo>
                  <a:lnTo>
                    <a:pt x="11" y="922"/>
                  </a:lnTo>
                  <a:lnTo>
                    <a:pt x="5" y="927"/>
                  </a:lnTo>
                  <a:lnTo>
                    <a:pt x="0" y="932"/>
                  </a:lnTo>
                  <a:close/>
                  <a:moveTo>
                    <a:pt x="0" y="889"/>
                  </a:moveTo>
                  <a:lnTo>
                    <a:pt x="0" y="886"/>
                  </a:lnTo>
                  <a:lnTo>
                    <a:pt x="0" y="886"/>
                  </a:lnTo>
                  <a:lnTo>
                    <a:pt x="1" y="886"/>
                  </a:lnTo>
                  <a:lnTo>
                    <a:pt x="1" y="887"/>
                  </a:lnTo>
                  <a:lnTo>
                    <a:pt x="0" y="889"/>
                  </a:lnTo>
                  <a:close/>
                  <a:moveTo>
                    <a:pt x="0" y="854"/>
                  </a:moveTo>
                  <a:lnTo>
                    <a:pt x="0" y="843"/>
                  </a:lnTo>
                  <a:lnTo>
                    <a:pt x="5" y="837"/>
                  </a:lnTo>
                  <a:lnTo>
                    <a:pt x="12" y="831"/>
                  </a:lnTo>
                  <a:lnTo>
                    <a:pt x="20" y="821"/>
                  </a:lnTo>
                  <a:lnTo>
                    <a:pt x="29" y="814"/>
                  </a:lnTo>
                  <a:lnTo>
                    <a:pt x="35" y="811"/>
                  </a:lnTo>
                  <a:lnTo>
                    <a:pt x="37" y="810"/>
                  </a:lnTo>
                  <a:lnTo>
                    <a:pt x="37" y="813"/>
                  </a:lnTo>
                  <a:lnTo>
                    <a:pt x="32" y="820"/>
                  </a:lnTo>
                  <a:lnTo>
                    <a:pt x="25" y="829"/>
                  </a:lnTo>
                  <a:lnTo>
                    <a:pt x="17" y="838"/>
                  </a:lnTo>
                  <a:lnTo>
                    <a:pt x="7" y="848"/>
                  </a:lnTo>
                  <a:lnTo>
                    <a:pt x="0" y="854"/>
                  </a:lnTo>
                  <a:close/>
                  <a:moveTo>
                    <a:pt x="0" y="820"/>
                  </a:moveTo>
                  <a:lnTo>
                    <a:pt x="0" y="807"/>
                  </a:lnTo>
                  <a:lnTo>
                    <a:pt x="7" y="801"/>
                  </a:lnTo>
                  <a:lnTo>
                    <a:pt x="13" y="796"/>
                  </a:lnTo>
                  <a:lnTo>
                    <a:pt x="17" y="794"/>
                  </a:lnTo>
                  <a:lnTo>
                    <a:pt x="19" y="794"/>
                  </a:lnTo>
                  <a:lnTo>
                    <a:pt x="18" y="796"/>
                  </a:lnTo>
                  <a:lnTo>
                    <a:pt x="14" y="802"/>
                  </a:lnTo>
                  <a:lnTo>
                    <a:pt x="8" y="811"/>
                  </a:lnTo>
                  <a:lnTo>
                    <a:pt x="0" y="820"/>
                  </a:lnTo>
                  <a:close/>
                  <a:moveTo>
                    <a:pt x="0" y="783"/>
                  </a:moveTo>
                  <a:lnTo>
                    <a:pt x="0" y="776"/>
                  </a:lnTo>
                  <a:lnTo>
                    <a:pt x="3" y="775"/>
                  </a:lnTo>
                  <a:lnTo>
                    <a:pt x="4" y="775"/>
                  </a:lnTo>
                  <a:lnTo>
                    <a:pt x="4" y="779"/>
                  </a:lnTo>
                  <a:lnTo>
                    <a:pt x="0" y="783"/>
                  </a:lnTo>
                  <a:close/>
                  <a:moveTo>
                    <a:pt x="0" y="691"/>
                  </a:moveTo>
                  <a:lnTo>
                    <a:pt x="0" y="685"/>
                  </a:lnTo>
                  <a:lnTo>
                    <a:pt x="10" y="672"/>
                  </a:lnTo>
                  <a:lnTo>
                    <a:pt x="26" y="655"/>
                  </a:lnTo>
                  <a:lnTo>
                    <a:pt x="38" y="643"/>
                  </a:lnTo>
                  <a:lnTo>
                    <a:pt x="49" y="635"/>
                  </a:lnTo>
                  <a:lnTo>
                    <a:pt x="56" y="629"/>
                  </a:lnTo>
                  <a:lnTo>
                    <a:pt x="60" y="629"/>
                  </a:lnTo>
                  <a:lnTo>
                    <a:pt x="57" y="633"/>
                  </a:lnTo>
                  <a:lnTo>
                    <a:pt x="52" y="641"/>
                  </a:lnTo>
                  <a:lnTo>
                    <a:pt x="43" y="652"/>
                  </a:lnTo>
                  <a:lnTo>
                    <a:pt x="31" y="663"/>
                  </a:lnTo>
                  <a:lnTo>
                    <a:pt x="12" y="681"/>
                  </a:lnTo>
                  <a:lnTo>
                    <a:pt x="0" y="691"/>
                  </a:lnTo>
                  <a:close/>
                  <a:moveTo>
                    <a:pt x="0" y="663"/>
                  </a:moveTo>
                  <a:lnTo>
                    <a:pt x="0" y="657"/>
                  </a:lnTo>
                  <a:lnTo>
                    <a:pt x="11" y="644"/>
                  </a:lnTo>
                  <a:lnTo>
                    <a:pt x="27" y="627"/>
                  </a:lnTo>
                  <a:lnTo>
                    <a:pt x="39" y="615"/>
                  </a:lnTo>
                  <a:lnTo>
                    <a:pt x="50" y="605"/>
                  </a:lnTo>
                  <a:lnTo>
                    <a:pt x="58" y="599"/>
                  </a:lnTo>
                  <a:lnTo>
                    <a:pt x="62" y="598"/>
                  </a:lnTo>
                  <a:lnTo>
                    <a:pt x="61" y="603"/>
                  </a:lnTo>
                  <a:lnTo>
                    <a:pt x="55" y="611"/>
                  </a:lnTo>
                  <a:lnTo>
                    <a:pt x="44" y="622"/>
                  </a:lnTo>
                  <a:lnTo>
                    <a:pt x="32" y="635"/>
                  </a:lnTo>
                  <a:lnTo>
                    <a:pt x="13" y="654"/>
                  </a:lnTo>
                  <a:lnTo>
                    <a:pt x="0" y="663"/>
                  </a:lnTo>
                  <a:close/>
                  <a:moveTo>
                    <a:pt x="0" y="571"/>
                  </a:moveTo>
                  <a:lnTo>
                    <a:pt x="0" y="560"/>
                  </a:lnTo>
                  <a:lnTo>
                    <a:pt x="10" y="553"/>
                  </a:lnTo>
                  <a:lnTo>
                    <a:pt x="13" y="552"/>
                  </a:lnTo>
                  <a:lnTo>
                    <a:pt x="11" y="558"/>
                  </a:lnTo>
                  <a:lnTo>
                    <a:pt x="0" y="571"/>
                  </a:lnTo>
                  <a:close/>
                  <a:moveTo>
                    <a:pt x="0" y="551"/>
                  </a:moveTo>
                  <a:lnTo>
                    <a:pt x="0" y="537"/>
                  </a:lnTo>
                  <a:lnTo>
                    <a:pt x="12" y="527"/>
                  </a:lnTo>
                  <a:lnTo>
                    <a:pt x="23" y="517"/>
                  </a:lnTo>
                  <a:lnTo>
                    <a:pt x="29" y="513"/>
                  </a:lnTo>
                  <a:lnTo>
                    <a:pt x="32" y="511"/>
                  </a:lnTo>
                  <a:lnTo>
                    <a:pt x="31" y="516"/>
                  </a:lnTo>
                  <a:lnTo>
                    <a:pt x="24" y="524"/>
                  </a:lnTo>
                  <a:lnTo>
                    <a:pt x="13" y="536"/>
                  </a:lnTo>
                  <a:lnTo>
                    <a:pt x="0" y="551"/>
                  </a:lnTo>
                  <a:close/>
                  <a:moveTo>
                    <a:pt x="0" y="530"/>
                  </a:moveTo>
                  <a:lnTo>
                    <a:pt x="0" y="518"/>
                  </a:lnTo>
                  <a:lnTo>
                    <a:pt x="7" y="511"/>
                  </a:lnTo>
                  <a:lnTo>
                    <a:pt x="14" y="503"/>
                  </a:lnTo>
                  <a:lnTo>
                    <a:pt x="30" y="489"/>
                  </a:lnTo>
                  <a:lnTo>
                    <a:pt x="43" y="477"/>
                  </a:lnTo>
                  <a:lnTo>
                    <a:pt x="51" y="471"/>
                  </a:lnTo>
                  <a:lnTo>
                    <a:pt x="56" y="469"/>
                  </a:lnTo>
                  <a:lnTo>
                    <a:pt x="54" y="473"/>
                  </a:lnTo>
                  <a:lnTo>
                    <a:pt x="46" y="483"/>
                  </a:lnTo>
                  <a:lnTo>
                    <a:pt x="33" y="496"/>
                  </a:lnTo>
                  <a:lnTo>
                    <a:pt x="19" y="511"/>
                  </a:lnTo>
                  <a:lnTo>
                    <a:pt x="10" y="521"/>
                  </a:lnTo>
                  <a:lnTo>
                    <a:pt x="0" y="530"/>
                  </a:lnTo>
                  <a:close/>
                  <a:moveTo>
                    <a:pt x="0" y="490"/>
                  </a:moveTo>
                  <a:lnTo>
                    <a:pt x="0" y="485"/>
                  </a:lnTo>
                  <a:lnTo>
                    <a:pt x="4" y="483"/>
                  </a:lnTo>
                  <a:lnTo>
                    <a:pt x="5" y="483"/>
                  </a:lnTo>
                  <a:lnTo>
                    <a:pt x="4" y="485"/>
                  </a:lnTo>
                  <a:lnTo>
                    <a:pt x="0" y="490"/>
                  </a:lnTo>
                  <a:close/>
                  <a:moveTo>
                    <a:pt x="0" y="477"/>
                  </a:moveTo>
                  <a:lnTo>
                    <a:pt x="0" y="464"/>
                  </a:lnTo>
                  <a:lnTo>
                    <a:pt x="14" y="451"/>
                  </a:lnTo>
                  <a:lnTo>
                    <a:pt x="25" y="441"/>
                  </a:lnTo>
                  <a:lnTo>
                    <a:pt x="33" y="435"/>
                  </a:lnTo>
                  <a:lnTo>
                    <a:pt x="37" y="434"/>
                  </a:lnTo>
                  <a:lnTo>
                    <a:pt x="35" y="439"/>
                  </a:lnTo>
                  <a:lnTo>
                    <a:pt x="27" y="448"/>
                  </a:lnTo>
                  <a:lnTo>
                    <a:pt x="16" y="461"/>
                  </a:lnTo>
                  <a:lnTo>
                    <a:pt x="0" y="477"/>
                  </a:lnTo>
                  <a:close/>
                  <a:moveTo>
                    <a:pt x="0" y="458"/>
                  </a:moveTo>
                  <a:lnTo>
                    <a:pt x="0" y="450"/>
                  </a:lnTo>
                  <a:lnTo>
                    <a:pt x="12" y="436"/>
                  </a:lnTo>
                  <a:lnTo>
                    <a:pt x="27" y="421"/>
                  </a:lnTo>
                  <a:lnTo>
                    <a:pt x="44" y="404"/>
                  </a:lnTo>
                  <a:lnTo>
                    <a:pt x="60" y="391"/>
                  </a:lnTo>
                  <a:lnTo>
                    <a:pt x="69" y="384"/>
                  </a:lnTo>
                  <a:lnTo>
                    <a:pt x="74" y="382"/>
                  </a:lnTo>
                  <a:lnTo>
                    <a:pt x="71" y="387"/>
                  </a:lnTo>
                  <a:lnTo>
                    <a:pt x="63" y="397"/>
                  </a:lnTo>
                  <a:lnTo>
                    <a:pt x="49" y="412"/>
                  </a:lnTo>
                  <a:lnTo>
                    <a:pt x="32" y="429"/>
                  </a:lnTo>
                  <a:lnTo>
                    <a:pt x="14" y="446"/>
                  </a:lnTo>
                  <a:lnTo>
                    <a:pt x="0" y="458"/>
                  </a:lnTo>
                  <a:close/>
                  <a:moveTo>
                    <a:pt x="0" y="431"/>
                  </a:moveTo>
                  <a:lnTo>
                    <a:pt x="0" y="419"/>
                  </a:lnTo>
                  <a:lnTo>
                    <a:pt x="14" y="406"/>
                  </a:lnTo>
                  <a:lnTo>
                    <a:pt x="25" y="396"/>
                  </a:lnTo>
                  <a:lnTo>
                    <a:pt x="33" y="389"/>
                  </a:lnTo>
                  <a:lnTo>
                    <a:pt x="37" y="388"/>
                  </a:lnTo>
                  <a:lnTo>
                    <a:pt x="35" y="393"/>
                  </a:lnTo>
                  <a:lnTo>
                    <a:pt x="27" y="402"/>
                  </a:lnTo>
                  <a:lnTo>
                    <a:pt x="16" y="415"/>
                  </a:lnTo>
                  <a:lnTo>
                    <a:pt x="0" y="431"/>
                  </a:lnTo>
                  <a:close/>
                  <a:moveTo>
                    <a:pt x="0" y="414"/>
                  </a:moveTo>
                  <a:lnTo>
                    <a:pt x="0" y="407"/>
                  </a:lnTo>
                  <a:lnTo>
                    <a:pt x="14" y="390"/>
                  </a:lnTo>
                  <a:lnTo>
                    <a:pt x="33" y="372"/>
                  </a:lnTo>
                  <a:lnTo>
                    <a:pt x="52" y="354"/>
                  </a:lnTo>
                  <a:lnTo>
                    <a:pt x="68" y="340"/>
                  </a:lnTo>
                  <a:lnTo>
                    <a:pt x="79" y="332"/>
                  </a:lnTo>
                  <a:lnTo>
                    <a:pt x="83" y="330"/>
                  </a:lnTo>
                  <a:lnTo>
                    <a:pt x="81" y="334"/>
                  </a:lnTo>
                  <a:lnTo>
                    <a:pt x="71" y="345"/>
                  </a:lnTo>
                  <a:lnTo>
                    <a:pt x="56" y="360"/>
                  </a:lnTo>
                  <a:lnTo>
                    <a:pt x="38" y="379"/>
                  </a:lnTo>
                  <a:lnTo>
                    <a:pt x="27" y="390"/>
                  </a:lnTo>
                  <a:lnTo>
                    <a:pt x="17" y="400"/>
                  </a:lnTo>
                  <a:lnTo>
                    <a:pt x="7" y="408"/>
                  </a:lnTo>
                  <a:lnTo>
                    <a:pt x="0" y="414"/>
                  </a:lnTo>
                  <a:close/>
                  <a:moveTo>
                    <a:pt x="0" y="401"/>
                  </a:moveTo>
                  <a:lnTo>
                    <a:pt x="0" y="395"/>
                  </a:lnTo>
                  <a:lnTo>
                    <a:pt x="4" y="393"/>
                  </a:lnTo>
                  <a:lnTo>
                    <a:pt x="6" y="393"/>
                  </a:lnTo>
                  <a:lnTo>
                    <a:pt x="5" y="395"/>
                  </a:lnTo>
                  <a:lnTo>
                    <a:pt x="0" y="401"/>
                  </a:lnTo>
                  <a:close/>
                  <a:moveTo>
                    <a:pt x="0" y="390"/>
                  </a:moveTo>
                  <a:lnTo>
                    <a:pt x="0" y="379"/>
                  </a:lnTo>
                  <a:lnTo>
                    <a:pt x="5" y="375"/>
                  </a:lnTo>
                  <a:lnTo>
                    <a:pt x="25" y="356"/>
                  </a:lnTo>
                  <a:lnTo>
                    <a:pt x="41" y="341"/>
                  </a:lnTo>
                  <a:lnTo>
                    <a:pt x="52" y="332"/>
                  </a:lnTo>
                  <a:lnTo>
                    <a:pt x="57" y="330"/>
                  </a:lnTo>
                  <a:lnTo>
                    <a:pt x="54" y="335"/>
                  </a:lnTo>
                  <a:lnTo>
                    <a:pt x="44" y="346"/>
                  </a:lnTo>
                  <a:lnTo>
                    <a:pt x="29" y="363"/>
                  </a:lnTo>
                  <a:lnTo>
                    <a:pt x="10" y="381"/>
                  </a:lnTo>
                  <a:lnTo>
                    <a:pt x="5" y="385"/>
                  </a:lnTo>
                  <a:lnTo>
                    <a:pt x="0" y="390"/>
                  </a:lnTo>
                  <a:close/>
                  <a:moveTo>
                    <a:pt x="0" y="368"/>
                  </a:moveTo>
                  <a:lnTo>
                    <a:pt x="0" y="357"/>
                  </a:lnTo>
                  <a:lnTo>
                    <a:pt x="13" y="345"/>
                  </a:lnTo>
                  <a:lnTo>
                    <a:pt x="25" y="335"/>
                  </a:lnTo>
                  <a:lnTo>
                    <a:pt x="32" y="330"/>
                  </a:lnTo>
                  <a:lnTo>
                    <a:pt x="35" y="328"/>
                  </a:lnTo>
                  <a:lnTo>
                    <a:pt x="33" y="332"/>
                  </a:lnTo>
                  <a:lnTo>
                    <a:pt x="26" y="340"/>
                  </a:lnTo>
                  <a:lnTo>
                    <a:pt x="14" y="352"/>
                  </a:lnTo>
                  <a:lnTo>
                    <a:pt x="0" y="368"/>
                  </a:lnTo>
                  <a:close/>
                  <a:moveTo>
                    <a:pt x="385" y="0"/>
                  </a:moveTo>
                  <a:lnTo>
                    <a:pt x="385" y="10"/>
                  </a:lnTo>
                  <a:lnTo>
                    <a:pt x="370" y="22"/>
                  </a:lnTo>
                  <a:lnTo>
                    <a:pt x="362" y="25"/>
                  </a:lnTo>
                  <a:lnTo>
                    <a:pt x="368" y="17"/>
                  </a:lnTo>
                  <a:lnTo>
                    <a:pt x="385" y="0"/>
                  </a:lnTo>
                  <a:close/>
                  <a:moveTo>
                    <a:pt x="385" y="11"/>
                  </a:moveTo>
                  <a:lnTo>
                    <a:pt x="385" y="21"/>
                  </a:lnTo>
                  <a:lnTo>
                    <a:pt x="371" y="35"/>
                  </a:lnTo>
                  <a:lnTo>
                    <a:pt x="352" y="52"/>
                  </a:lnTo>
                  <a:lnTo>
                    <a:pt x="329" y="71"/>
                  </a:lnTo>
                  <a:lnTo>
                    <a:pt x="310" y="87"/>
                  </a:lnTo>
                  <a:lnTo>
                    <a:pt x="297" y="97"/>
                  </a:lnTo>
                  <a:lnTo>
                    <a:pt x="291" y="99"/>
                  </a:lnTo>
                  <a:lnTo>
                    <a:pt x="296" y="94"/>
                  </a:lnTo>
                  <a:lnTo>
                    <a:pt x="307" y="81"/>
                  </a:lnTo>
                  <a:lnTo>
                    <a:pt x="326" y="63"/>
                  </a:lnTo>
                  <a:lnTo>
                    <a:pt x="348" y="43"/>
                  </a:lnTo>
                  <a:lnTo>
                    <a:pt x="358" y="34"/>
                  </a:lnTo>
                  <a:lnTo>
                    <a:pt x="368" y="25"/>
                  </a:lnTo>
                  <a:lnTo>
                    <a:pt x="377" y="18"/>
                  </a:lnTo>
                  <a:lnTo>
                    <a:pt x="385" y="11"/>
                  </a:lnTo>
                  <a:close/>
                  <a:moveTo>
                    <a:pt x="385" y="23"/>
                  </a:moveTo>
                  <a:lnTo>
                    <a:pt x="385" y="30"/>
                  </a:lnTo>
                  <a:lnTo>
                    <a:pt x="378" y="36"/>
                  </a:lnTo>
                  <a:lnTo>
                    <a:pt x="374" y="37"/>
                  </a:lnTo>
                  <a:lnTo>
                    <a:pt x="377" y="33"/>
                  </a:lnTo>
                  <a:lnTo>
                    <a:pt x="385" y="23"/>
                  </a:lnTo>
                  <a:close/>
                  <a:moveTo>
                    <a:pt x="385" y="34"/>
                  </a:moveTo>
                  <a:lnTo>
                    <a:pt x="385" y="44"/>
                  </a:lnTo>
                  <a:lnTo>
                    <a:pt x="377" y="53"/>
                  </a:lnTo>
                  <a:lnTo>
                    <a:pt x="367" y="61"/>
                  </a:lnTo>
                  <a:lnTo>
                    <a:pt x="346" y="80"/>
                  </a:lnTo>
                  <a:lnTo>
                    <a:pt x="327" y="95"/>
                  </a:lnTo>
                  <a:lnTo>
                    <a:pt x="314" y="105"/>
                  </a:lnTo>
                  <a:lnTo>
                    <a:pt x="308" y="107"/>
                  </a:lnTo>
                  <a:lnTo>
                    <a:pt x="311" y="103"/>
                  </a:lnTo>
                  <a:lnTo>
                    <a:pt x="323" y="90"/>
                  </a:lnTo>
                  <a:lnTo>
                    <a:pt x="341" y="73"/>
                  </a:lnTo>
                  <a:lnTo>
                    <a:pt x="362" y="53"/>
                  </a:lnTo>
                  <a:lnTo>
                    <a:pt x="374" y="43"/>
                  </a:lnTo>
                  <a:lnTo>
                    <a:pt x="385" y="34"/>
                  </a:lnTo>
                  <a:close/>
                  <a:moveTo>
                    <a:pt x="385" y="57"/>
                  </a:moveTo>
                  <a:lnTo>
                    <a:pt x="385" y="71"/>
                  </a:lnTo>
                  <a:lnTo>
                    <a:pt x="365" y="88"/>
                  </a:lnTo>
                  <a:lnTo>
                    <a:pt x="348" y="103"/>
                  </a:lnTo>
                  <a:lnTo>
                    <a:pt x="336" y="111"/>
                  </a:lnTo>
                  <a:lnTo>
                    <a:pt x="330" y="113"/>
                  </a:lnTo>
                  <a:lnTo>
                    <a:pt x="334" y="107"/>
                  </a:lnTo>
                  <a:lnTo>
                    <a:pt x="346" y="95"/>
                  </a:lnTo>
                  <a:lnTo>
                    <a:pt x="362" y="79"/>
                  </a:lnTo>
                  <a:lnTo>
                    <a:pt x="384" y="60"/>
                  </a:lnTo>
                  <a:lnTo>
                    <a:pt x="385" y="57"/>
                  </a:lnTo>
                  <a:close/>
                  <a:moveTo>
                    <a:pt x="385" y="86"/>
                  </a:moveTo>
                  <a:lnTo>
                    <a:pt x="385" y="98"/>
                  </a:lnTo>
                  <a:lnTo>
                    <a:pt x="376" y="106"/>
                  </a:lnTo>
                  <a:lnTo>
                    <a:pt x="367" y="112"/>
                  </a:lnTo>
                  <a:lnTo>
                    <a:pt x="361" y="116"/>
                  </a:lnTo>
                  <a:lnTo>
                    <a:pt x="359" y="116"/>
                  </a:lnTo>
                  <a:lnTo>
                    <a:pt x="360" y="113"/>
                  </a:lnTo>
                  <a:lnTo>
                    <a:pt x="366" y="106"/>
                  </a:lnTo>
                  <a:lnTo>
                    <a:pt x="374" y="98"/>
                  </a:lnTo>
                  <a:lnTo>
                    <a:pt x="385" y="86"/>
                  </a:lnTo>
                  <a:close/>
                  <a:moveTo>
                    <a:pt x="385" y="103"/>
                  </a:moveTo>
                  <a:lnTo>
                    <a:pt x="385" y="114"/>
                  </a:lnTo>
                  <a:lnTo>
                    <a:pt x="374" y="124"/>
                  </a:lnTo>
                  <a:lnTo>
                    <a:pt x="362" y="135"/>
                  </a:lnTo>
                  <a:lnTo>
                    <a:pt x="343" y="153"/>
                  </a:lnTo>
                  <a:lnTo>
                    <a:pt x="326" y="167"/>
                  </a:lnTo>
                  <a:lnTo>
                    <a:pt x="315" y="175"/>
                  </a:lnTo>
                  <a:lnTo>
                    <a:pt x="309" y="176"/>
                  </a:lnTo>
                  <a:lnTo>
                    <a:pt x="313" y="172"/>
                  </a:lnTo>
                  <a:lnTo>
                    <a:pt x="322" y="160"/>
                  </a:lnTo>
                  <a:lnTo>
                    <a:pt x="338" y="144"/>
                  </a:lnTo>
                  <a:lnTo>
                    <a:pt x="358" y="126"/>
                  </a:lnTo>
                  <a:lnTo>
                    <a:pt x="372" y="113"/>
                  </a:lnTo>
                  <a:lnTo>
                    <a:pt x="385" y="103"/>
                  </a:lnTo>
                  <a:close/>
                  <a:moveTo>
                    <a:pt x="385" y="133"/>
                  </a:moveTo>
                  <a:lnTo>
                    <a:pt x="385" y="148"/>
                  </a:lnTo>
                  <a:lnTo>
                    <a:pt x="372" y="160"/>
                  </a:lnTo>
                  <a:lnTo>
                    <a:pt x="360" y="168"/>
                  </a:lnTo>
                  <a:lnTo>
                    <a:pt x="352" y="174"/>
                  </a:lnTo>
                  <a:lnTo>
                    <a:pt x="348" y="174"/>
                  </a:lnTo>
                  <a:lnTo>
                    <a:pt x="351" y="170"/>
                  </a:lnTo>
                  <a:lnTo>
                    <a:pt x="358" y="161"/>
                  </a:lnTo>
                  <a:lnTo>
                    <a:pt x="370" y="149"/>
                  </a:lnTo>
                  <a:lnTo>
                    <a:pt x="385" y="133"/>
                  </a:lnTo>
                  <a:close/>
                  <a:moveTo>
                    <a:pt x="385" y="154"/>
                  </a:moveTo>
                  <a:lnTo>
                    <a:pt x="385" y="164"/>
                  </a:lnTo>
                  <a:lnTo>
                    <a:pt x="373" y="177"/>
                  </a:lnTo>
                  <a:lnTo>
                    <a:pt x="359" y="191"/>
                  </a:lnTo>
                  <a:lnTo>
                    <a:pt x="340" y="207"/>
                  </a:lnTo>
                  <a:lnTo>
                    <a:pt x="324" y="219"/>
                  </a:lnTo>
                  <a:lnTo>
                    <a:pt x="314" y="227"/>
                  </a:lnTo>
                  <a:lnTo>
                    <a:pt x="309" y="229"/>
                  </a:lnTo>
                  <a:lnTo>
                    <a:pt x="311" y="224"/>
                  </a:lnTo>
                  <a:lnTo>
                    <a:pt x="321" y="213"/>
                  </a:lnTo>
                  <a:lnTo>
                    <a:pt x="335" y="198"/>
                  </a:lnTo>
                  <a:lnTo>
                    <a:pt x="353" y="181"/>
                  </a:lnTo>
                  <a:lnTo>
                    <a:pt x="371" y="166"/>
                  </a:lnTo>
                  <a:lnTo>
                    <a:pt x="385" y="154"/>
                  </a:lnTo>
                  <a:close/>
                  <a:moveTo>
                    <a:pt x="385" y="191"/>
                  </a:moveTo>
                  <a:lnTo>
                    <a:pt x="385" y="205"/>
                  </a:lnTo>
                  <a:lnTo>
                    <a:pt x="376" y="213"/>
                  </a:lnTo>
                  <a:lnTo>
                    <a:pt x="367" y="219"/>
                  </a:lnTo>
                  <a:lnTo>
                    <a:pt x="361" y="221"/>
                  </a:lnTo>
                  <a:lnTo>
                    <a:pt x="359" y="221"/>
                  </a:lnTo>
                  <a:lnTo>
                    <a:pt x="360" y="219"/>
                  </a:lnTo>
                  <a:lnTo>
                    <a:pt x="365" y="212"/>
                  </a:lnTo>
                  <a:lnTo>
                    <a:pt x="374" y="202"/>
                  </a:lnTo>
                  <a:lnTo>
                    <a:pt x="385" y="191"/>
                  </a:lnTo>
                  <a:close/>
                  <a:moveTo>
                    <a:pt x="385" y="212"/>
                  </a:moveTo>
                  <a:lnTo>
                    <a:pt x="385" y="226"/>
                  </a:lnTo>
                  <a:lnTo>
                    <a:pt x="380" y="231"/>
                  </a:lnTo>
                  <a:lnTo>
                    <a:pt x="376" y="236"/>
                  </a:lnTo>
                  <a:lnTo>
                    <a:pt x="359" y="251"/>
                  </a:lnTo>
                  <a:lnTo>
                    <a:pt x="343" y="262"/>
                  </a:lnTo>
                  <a:lnTo>
                    <a:pt x="334" y="269"/>
                  </a:lnTo>
                  <a:lnTo>
                    <a:pt x="329" y="270"/>
                  </a:lnTo>
                  <a:lnTo>
                    <a:pt x="332" y="265"/>
                  </a:lnTo>
                  <a:lnTo>
                    <a:pt x="340" y="256"/>
                  </a:lnTo>
                  <a:lnTo>
                    <a:pt x="353" y="242"/>
                  </a:lnTo>
                  <a:lnTo>
                    <a:pt x="370" y="226"/>
                  </a:lnTo>
                  <a:lnTo>
                    <a:pt x="378" y="218"/>
                  </a:lnTo>
                  <a:lnTo>
                    <a:pt x="385" y="212"/>
                  </a:lnTo>
                  <a:close/>
                  <a:moveTo>
                    <a:pt x="385" y="239"/>
                  </a:moveTo>
                  <a:lnTo>
                    <a:pt x="385" y="244"/>
                  </a:lnTo>
                  <a:lnTo>
                    <a:pt x="380" y="251"/>
                  </a:lnTo>
                  <a:lnTo>
                    <a:pt x="372" y="259"/>
                  </a:lnTo>
                  <a:lnTo>
                    <a:pt x="361" y="270"/>
                  </a:lnTo>
                  <a:lnTo>
                    <a:pt x="349" y="282"/>
                  </a:lnTo>
                  <a:lnTo>
                    <a:pt x="333" y="296"/>
                  </a:lnTo>
                  <a:lnTo>
                    <a:pt x="319" y="308"/>
                  </a:lnTo>
                  <a:lnTo>
                    <a:pt x="308" y="315"/>
                  </a:lnTo>
                  <a:lnTo>
                    <a:pt x="304" y="316"/>
                  </a:lnTo>
                  <a:lnTo>
                    <a:pt x="305" y="311"/>
                  </a:lnTo>
                  <a:lnTo>
                    <a:pt x="314" y="301"/>
                  </a:lnTo>
                  <a:lnTo>
                    <a:pt x="327" y="288"/>
                  </a:lnTo>
                  <a:lnTo>
                    <a:pt x="342" y="273"/>
                  </a:lnTo>
                  <a:lnTo>
                    <a:pt x="357" y="259"/>
                  </a:lnTo>
                  <a:lnTo>
                    <a:pt x="370" y="250"/>
                  </a:lnTo>
                  <a:lnTo>
                    <a:pt x="379" y="243"/>
                  </a:lnTo>
                  <a:lnTo>
                    <a:pt x="385" y="239"/>
                  </a:lnTo>
                  <a:close/>
                  <a:moveTo>
                    <a:pt x="385" y="282"/>
                  </a:moveTo>
                  <a:lnTo>
                    <a:pt x="385" y="295"/>
                  </a:lnTo>
                  <a:lnTo>
                    <a:pt x="379" y="300"/>
                  </a:lnTo>
                  <a:lnTo>
                    <a:pt x="374" y="302"/>
                  </a:lnTo>
                  <a:lnTo>
                    <a:pt x="371" y="303"/>
                  </a:lnTo>
                  <a:lnTo>
                    <a:pt x="370" y="303"/>
                  </a:lnTo>
                  <a:lnTo>
                    <a:pt x="370" y="301"/>
                  </a:lnTo>
                  <a:lnTo>
                    <a:pt x="373" y="296"/>
                  </a:lnTo>
                  <a:lnTo>
                    <a:pt x="378" y="290"/>
                  </a:lnTo>
                  <a:lnTo>
                    <a:pt x="385" y="282"/>
                  </a:lnTo>
                  <a:close/>
                  <a:moveTo>
                    <a:pt x="385" y="307"/>
                  </a:moveTo>
                  <a:lnTo>
                    <a:pt x="385" y="322"/>
                  </a:lnTo>
                  <a:lnTo>
                    <a:pt x="373" y="332"/>
                  </a:lnTo>
                  <a:lnTo>
                    <a:pt x="364" y="340"/>
                  </a:lnTo>
                  <a:lnTo>
                    <a:pt x="357" y="344"/>
                  </a:lnTo>
                  <a:lnTo>
                    <a:pt x="354" y="344"/>
                  </a:lnTo>
                  <a:lnTo>
                    <a:pt x="355" y="340"/>
                  </a:lnTo>
                  <a:lnTo>
                    <a:pt x="361" y="331"/>
                  </a:lnTo>
                  <a:lnTo>
                    <a:pt x="372" y="320"/>
                  </a:lnTo>
                  <a:lnTo>
                    <a:pt x="385" y="307"/>
                  </a:lnTo>
                  <a:close/>
                  <a:moveTo>
                    <a:pt x="385" y="334"/>
                  </a:moveTo>
                  <a:lnTo>
                    <a:pt x="385" y="350"/>
                  </a:lnTo>
                  <a:lnTo>
                    <a:pt x="383" y="352"/>
                  </a:lnTo>
                  <a:lnTo>
                    <a:pt x="368" y="365"/>
                  </a:lnTo>
                  <a:lnTo>
                    <a:pt x="355" y="376"/>
                  </a:lnTo>
                  <a:lnTo>
                    <a:pt x="351" y="379"/>
                  </a:lnTo>
                  <a:lnTo>
                    <a:pt x="347" y="382"/>
                  </a:lnTo>
                  <a:lnTo>
                    <a:pt x="343" y="382"/>
                  </a:lnTo>
                  <a:lnTo>
                    <a:pt x="342" y="382"/>
                  </a:lnTo>
                  <a:lnTo>
                    <a:pt x="345" y="377"/>
                  </a:lnTo>
                  <a:lnTo>
                    <a:pt x="352" y="369"/>
                  </a:lnTo>
                  <a:lnTo>
                    <a:pt x="362" y="356"/>
                  </a:lnTo>
                  <a:lnTo>
                    <a:pt x="377" y="343"/>
                  </a:lnTo>
                  <a:lnTo>
                    <a:pt x="381" y="338"/>
                  </a:lnTo>
                  <a:lnTo>
                    <a:pt x="385" y="334"/>
                  </a:lnTo>
                  <a:close/>
                  <a:moveTo>
                    <a:pt x="385" y="364"/>
                  </a:moveTo>
                  <a:lnTo>
                    <a:pt x="385" y="378"/>
                  </a:lnTo>
                  <a:lnTo>
                    <a:pt x="380" y="384"/>
                  </a:lnTo>
                  <a:lnTo>
                    <a:pt x="374" y="389"/>
                  </a:lnTo>
                  <a:lnTo>
                    <a:pt x="360" y="402"/>
                  </a:lnTo>
                  <a:lnTo>
                    <a:pt x="348" y="412"/>
                  </a:lnTo>
                  <a:lnTo>
                    <a:pt x="343" y="415"/>
                  </a:lnTo>
                  <a:lnTo>
                    <a:pt x="340" y="416"/>
                  </a:lnTo>
                  <a:lnTo>
                    <a:pt x="338" y="417"/>
                  </a:lnTo>
                  <a:lnTo>
                    <a:pt x="335" y="417"/>
                  </a:lnTo>
                  <a:lnTo>
                    <a:pt x="338" y="413"/>
                  </a:lnTo>
                  <a:lnTo>
                    <a:pt x="343" y="404"/>
                  </a:lnTo>
                  <a:lnTo>
                    <a:pt x="354" y="393"/>
                  </a:lnTo>
                  <a:lnTo>
                    <a:pt x="368" y="378"/>
                  </a:lnTo>
                  <a:lnTo>
                    <a:pt x="377" y="371"/>
                  </a:lnTo>
                  <a:lnTo>
                    <a:pt x="385" y="364"/>
                  </a:lnTo>
                  <a:close/>
                  <a:moveTo>
                    <a:pt x="385" y="395"/>
                  </a:moveTo>
                  <a:lnTo>
                    <a:pt x="385" y="408"/>
                  </a:lnTo>
                  <a:lnTo>
                    <a:pt x="379" y="416"/>
                  </a:lnTo>
                  <a:lnTo>
                    <a:pt x="371" y="423"/>
                  </a:lnTo>
                  <a:lnTo>
                    <a:pt x="357" y="435"/>
                  </a:lnTo>
                  <a:lnTo>
                    <a:pt x="346" y="445"/>
                  </a:lnTo>
                  <a:lnTo>
                    <a:pt x="341" y="447"/>
                  </a:lnTo>
                  <a:lnTo>
                    <a:pt x="338" y="450"/>
                  </a:lnTo>
                  <a:lnTo>
                    <a:pt x="334" y="451"/>
                  </a:lnTo>
                  <a:lnTo>
                    <a:pt x="333" y="451"/>
                  </a:lnTo>
                  <a:lnTo>
                    <a:pt x="335" y="446"/>
                  </a:lnTo>
                  <a:lnTo>
                    <a:pt x="341" y="438"/>
                  </a:lnTo>
                  <a:lnTo>
                    <a:pt x="351" y="426"/>
                  </a:lnTo>
                  <a:lnTo>
                    <a:pt x="365" y="413"/>
                  </a:lnTo>
                  <a:lnTo>
                    <a:pt x="376" y="403"/>
                  </a:lnTo>
                  <a:lnTo>
                    <a:pt x="385" y="395"/>
                  </a:lnTo>
                  <a:close/>
                  <a:moveTo>
                    <a:pt x="385" y="427"/>
                  </a:moveTo>
                  <a:lnTo>
                    <a:pt x="385" y="440"/>
                  </a:lnTo>
                  <a:lnTo>
                    <a:pt x="379" y="448"/>
                  </a:lnTo>
                  <a:lnTo>
                    <a:pt x="371" y="455"/>
                  </a:lnTo>
                  <a:lnTo>
                    <a:pt x="358" y="467"/>
                  </a:lnTo>
                  <a:lnTo>
                    <a:pt x="347" y="476"/>
                  </a:lnTo>
                  <a:lnTo>
                    <a:pt x="342" y="479"/>
                  </a:lnTo>
                  <a:lnTo>
                    <a:pt x="339" y="480"/>
                  </a:lnTo>
                  <a:lnTo>
                    <a:pt x="336" y="482"/>
                  </a:lnTo>
                  <a:lnTo>
                    <a:pt x="335" y="482"/>
                  </a:lnTo>
                  <a:lnTo>
                    <a:pt x="336" y="477"/>
                  </a:lnTo>
                  <a:lnTo>
                    <a:pt x="342" y="469"/>
                  </a:lnTo>
                  <a:lnTo>
                    <a:pt x="352" y="458"/>
                  </a:lnTo>
                  <a:lnTo>
                    <a:pt x="365" y="445"/>
                  </a:lnTo>
                  <a:lnTo>
                    <a:pt x="376" y="435"/>
                  </a:lnTo>
                  <a:lnTo>
                    <a:pt x="385" y="427"/>
                  </a:lnTo>
                  <a:close/>
                  <a:moveTo>
                    <a:pt x="385" y="460"/>
                  </a:moveTo>
                  <a:lnTo>
                    <a:pt x="385" y="474"/>
                  </a:lnTo>
                  <a:lnTo>
                    <a:pt x="380" y="480"/>
                  </a:lnTo>
                  <a:lnTo>
                    <a:pt x="376" y="485"/>
                  </a:lnTo>
                  <a:lnTo>
                    <a:pt x="362" y="496"/>
                  </a:lnTo>
                  <a:lnTo>
                    <a:pt x="352" y="504"/>
                  </a:lnTo>
                  <a:lnTo>
                    <a:pt x="348" y="508"/>
                  </a:lnTo>
                  <a:lnTo>
                    <a:pt x="345" y="509"/>
                  </a:lnTo>
                  <a:lnTo>
                    <a:pt x="342" y="510"/>
                  </a:lnTo>
                  <a:lnTo>
                    <a:pt x="340" y="510"/>
                  </a:lnTo>
                  <a:lnTo>
                    <a:pt x="342" y="505"/>
                  </a:lnTo>
                  <a:lnTo>
                    <a:pt x="347" y="497"/>
                  </a:lnTo>
                  <a:lnTo>
                    <a:pt x="357" y="486"/>
                  </a:lnTo>
                  <a:lnTo>
                    <a:pt x="368" y="474"/>
                  </a:lnTo>
                  <a:lnTo>
                    <a:pt x="378" y="467"/>
                  </a:lnTo>
                  <a:lnTo>
                    <a:pt x="385" y="460"/>
                  </a:lnTo>
                  <a:close/>
                  <a:moveTo>
                    <a:pt x="385" y="495"/>
                  </a:moveTo>
                  <a:lnTo>
                    <a:pt x="385" y="511"/>
                  </a:lnTo>
                  <a:lnTo>
                    <a:pt x="384" y="513"/>
                  </a:lnTo>
                  <a:lnTo>
                    <a:pt x="372" y="523"/>
                  </a:lnTo>
                  <a:lnTo>
                    <a:pt x="361" y="532"/>
                  </a:lnTo>
                  <a:lnTo>
                    <a:pt x="357" y="534"/>
                  </a:lnTo>
                  <a:lnTo>
                    <a:pt x="354" y="536"/>
                  </a:lnTo>
                  <a:lnTo>
                    <a:pt x="352" y="536"/>
                  </a:lnTo>
                  <a:lnTo>
                    <a:pt x="351" y="536"/>
                  </a:lnTo>
                  <a:lnTo>
                    <a:pt x="352" y="533"/>
                  </a:lnTo>
                  <a:lnTo>
                    <a:pt x="357" y="524"/>
                  </a:lnTo>
                  <a:lnTo>
                    <a:pt x="366" y="514"/>
                  </a:lnTo>
                  <a:lnTo>
                    <a:pt x="377" y="503"/>
                  </a:lnTo>
                  <a:lnTo>
                    <a:pt x="381" y="498"/>
                  </a:lnTo>
                  <a:lnTo>
                    <a:pt x="385" y="495"/>
                  </a:lnTo>
                  <a:close/>
                  <a:moveTo>
                    <a:pt x="385" y="533"/>
                  </a:moveTo>
                  <a:lnTo>
                    <a:pt x="385" y="548"/>
                  </a:lnTo>
                  <a:lnTo>
                    <a:pt x="378" y="554"/>
                  </a:lnTo>
                  <a:lnTo>
                    <a:pt x="371" y="559"/>
                  </a:lnTo>
                  <a:lnTo>
                    <a:pt x="366" y="561"/>
                  </a:lnTo>
                  <a:lnTo>
                    <a:pt x="364" y="561"/>
                  </a:lnTo>
                  <a:lnTo>
                    <a:pt x="365" y="558"/>
                  </a:lnTo>
                  <a:lnTo>
                    <a:pt x="368" y="551"/>
                  </a:lnTo>
                  <a:lnTo>
                    <a:pt x="376" y="542"/>
                  </a:lnTo>
                  <a:lnTo>
                    <a:pt x="385" y="533"/>
                  </a:lnTo>
                  <a:close/>
                  <a:moveTo>
                    <a:pt x="385" y="575"/>
                  </a:moveTo>
                  <a:lnTo>
                    <a:pt x="385" y="584"/>
                  </a:lnTo>
                  <a:lnTo>
                    <a:pt x="383" y="585"/>
                  </a:lnTo>
                  <a:lnTo>
                    <a:pt x="381" y="585"/>
                  </a:lnTo>
                  <a:lnTo>
                    <a:pt x="381" y="581"/>
                  </a:lnTo>
                  <a:lnTo>
                    <a:pt x="385" y="575"/>
                  </a:lnTo>
                  <a:close/>
                  <a:moveTo>
                    <a:pt x="385" y="621"/>
                  </a:moveTo>
                  <a:lnTo>
                    <a:pt x="385" y="625"/>
                  </a:lnTo>
                  <a:lnTo>
                    <a:pt x="378" y="636"/>
                  </a:lnTo>
                  <a:lnTo>
                    <a:pt x="364" y="650"/>
                  </a:lnTo>
                  <a:lnTo>
                    <a:pt x="354" y="660"/>
                  </a:lnTo>
                  <a:lnTo>
                    <a:pt x="346" y="667"/>
                  </a:lnTo>
                  <a:lnTo>
                    <a:pt x="339" y="671"/>
                  </a:lnTo>
                  <a:lnTo>
                    <a:pt x="336" y="671"/>
                  </a:lnTo>
                  <a:lnTo>
                    <a:pt x="336" y="666"/>
                  </a:lnTo>
                  <a:lnTo>
                    <a:pt x="341" y="660"/>
                  </a:lnTo>
                  <a:lnTo>
                    <a:pt x="348" y="650"/>
                  </a:lnTo>
                  <a:lnTo>
                    <a:pt x="358" y="641"/>
                  </a:lnTo>
                  <a:lnTo>
                    <a:pt x="367" y="633"/>
                  </a:lnTo>
                  <a:lnTo>
                    <a:pt x="376" y="627"/>
                  </a:lnTo>
                  <a:lnTo>
                    <a:pt x="381" y="622"/>
                  </a:lnTo>
                  <a:lnTo>
                    <a:pt x="385" y="621"/>
                  </a:lnTo>
                  <a:close/>
                  <a:moveTo>
                    <a:pt x="385" y="659"/>
                  </a:moveTo>
                  <a:lnTo>
                    <a:pt x="385" y="674"/>
                  </a:lnTo>
                  <a:lnTo>
                    <a:pt x="378" y="681"/>
                  </a:lnTo>
                  <a:lnTo>
                    <a:pt x="371" y="686"/>
                  </a:lnTo>
                  <a:lnTo>
                    <a:pt x="366" y="688"/>
                  </a:lnTo>
                  <a:lnTo>
                    <a:pt x="364" y="688"/>
                  </a:lnTo>
                  <a:lnTo>
                    <a:pt x="364" y="684"/>
                  </a:lnTo>
                  <a:lnTo>
                    <a:pt x="368" y="678"/>
                  </a:lnTo>
                  <a:lnTo>
                    <a:pt x="376" y="669"/>
                  </a:lnTo>
                  <a:lnTo>
                    <a:pt x="385" y="660"/>
                  </a:lnTo>
                  <a:lnTo>
                    <a:pt x="385" y="659"/>
                  </a:lnTo>
                  <a:close/>
                  <a:moveTo>
                    <a:pt x="385" y="755"/>
                  </a:moveTo>
                  <a:lnTo>
                    <a:pt x="385" y="769"/>
                  </a:lnTo>
                  <a:lnTo>
                    <a:pt x="381" y="772"/>
                  </a:lnTo>
                  <a:lnTo>
                    <a:pt x="378" y="774"/>
                  </a:lnTo>
                  <a:lnTo>
                    <a:pt x="376" y="774"/>
                  </a:lnTo>
                  <a:lnTo>
                    <a:pt x="374" y="774"/>
                  </a:lnTo>
                  <a:lnTo>
                    <a:pt x="374" y="772"/>
                  </a:lnTo>
                  <a:lnTo>
                    <a:pt x="377" y="767"/>
                  </a:lnTo>
                  <a:lnTo>
                    <a:pt x="380" y="762"/>
                  </a:lnTo>
                  <a:lnTo>
                    <a:pt x="385" y="755"/>
                  </a:lnTo>
                  <a:close/>
                  <a:moveTo>
                    <a:pt x="385" y="808"/>
                  </a:moveTo>
                  <a:lnTo>
                    <a:pt x="385" y="821"/>
                  </a:lnTo>
                  <a:lnTo>
                    <a:pt x="378" y="829"/>
                  </a:lnTo>
                  <a:lnTo>
                    <a:pt x="372" y="833"/>
                  </a:lnTo>
                  <a:lnTo>
                    <a:pt x="366" y="837"/>
                  </a:lnTo>
                  <a:lnTo>
                    <a:pt x="364" y="836"/>
                  </a:lnTo>
                  <a:lnTo>
                    <a:pt x="365" y="833"/>
                  </a:lnTo>
                  <a:lnTo>
                    <a:pt x="367" y="827"/>
                  </a:lnTo>
                  <a:lnTo>
                    <a:pt x="373" y="820"/>
                  </a:lnTo>
                  <a:lnTo>
                    <a:pt x="380" y="813"/>
                  </a:lnTo>
                  <a:lnTo>
                    <a:pt x="383" y="811"/>
                  </a:lnTo>
                  <a:lnTo>
                    <a:pt x="385" y="808"/>
                  </a:lnTo>
                  <a:close/>
                  <a:moveTo>
                    <a:pt x="385" y="863"/>
                  </a:moveTo>
                  <a:lnTo>
                    <a:pt x="385" y="876"/>
                  </a:lnTo>
                  <a:lnTo>
                    <a:pt x="384" y="878"/>
                  </a:lnTo>
                  <a:lnTo>
                    <a:pt x="377" y="884"/>
                  </a:lnTo>
                  <a:lnTo>
                    <a:pt x="371" y="889"/>
                  </a:lnTo>
                  <a:lnTo>
                    <a:pt x="366" y="892"/>
                  </a:lnTo>
                  <a:lnTo>
                    <a:pt x="364" y="892"/>
                  </a:lnTo>
                  <a:lnTo>
                    <a:pt x="365" y="888"/>
                  </a:lnTo>
                  <a:lnTo>
                    <a:pt x="367" y="883"/>
                  </a:lnTo>
                  <a:lnTo>
                    <a:pt x="372" y="877"/>
                  </a:lnTo>
                  <a:lnTo>
                    <a:pt x="379" y="870"/>
                  </a:lnTo>
                  <a:lnTo>
                    <a:pt x="383" y="867"/>
                  </a:lnTo>
                  <a:lnTo>
                    <a:pt x="385" y="863"/>
                  </a:lnTo>
                  <a:close/>
                  <a:moveTo>
                    <a:pt x="385" y="921"/>
                  </a:moveTo>
                  <a:lnTo>
                    <a:pt x="385" y="934"/>
                  </a:lnTo>
                  <a:lnTo>
                    <a:pt x="381" y="938"/>
                  </a:lnTo>
                  <a:lnTo>
                    <a:pt x="378" y="940"/>
                  </a:lnTo>
                  <a:lnTo>
                    <a:pt x="376" y="940"/>
                  </a:lnTo>
                  <a:lnTo>
                    <a:pt x="373" y="940"/>
                  </a:lnTo>
                  <a:lnTo>
                    <a:pt x="373" y="938"/>
                  </a:lnTo>
                  <a:lnTo>
                    <a:pt x="376" y="933"/>
                  </a:lnTo>
                  <a:lnTo>
                    <a:pt x="380" y="927"/>
                  </a:lnTo>
                  <a:lnTo>
                    <a:pt x="385" y="921"/>
                  </a:lnTo>
                  <a:close/>
                  <a:moveTo>
                    <a:pt x="176" y="195"/>
                  </a:moveTo>
                  <a:lnTo>
                    <a:pt x="170" y="198"/>
                  </a:lnTo>
                  <a:lnTo>
                    <a:pt x="158" y="207"/>
                  </a:lnTo>
                  <a:lnTo>
                    <a:pt x="140" y="223"/>
                  </a:lnTo>
                  <a:lnTo>
                    <a:pt x="120" y="242"/>
                  </a:lnTo>
                  <a:lnTo>
                    <a:pt x="99" y="262"/>
                  </a:lnTo>
                  <a:lnTo>
                    <a:pt x="82" y="280"/>
                  </a:lnTo>
                  <a:lnTo>
                    <a:pt x="71" y="292"/>
                  </a:lnTo>
                  <a:lnTo>
                    <a:pt x="68" y="296"/>
                  </a:lnTo>
                  <a:lnTo>
                    <a:pt x="73" y="294"/>
                  </a:lnTo>
                  <a:lnTo>
                    <a:pt x="84" y="284"/>
                  </a:lnTo>
                  <a:lnTo>
                    <a:pt x="102" y="269"/>
                  </a:lnTo>
                  <a:lnTo>
                    <a:pt x="124" y="249"/>
                  </a:lnTo>
                  <a:lnTo>
                    <a:pt x="145" y="229"/>
                  </a:lnTo>
                  <a:lnTo>
                    <a:pt x="162" y="212"/>
                  </a:lnTo>
                  <a:lnTo>
                    <a:pt x="172" y="200"/>
                  </a:lnTo>
                  <a:lnTo>
                    <a:pt x="176" y="195"/>
                  </a:lnTo>
                  <a:close/>
                  <a:moveTo>
                    <a:pt x="326" y="59"/>
                  </a:moveTo>
                  <a:lnTo>
                    <a:pt x="320" y="61"/>
                  </a:lnTo>
                  <a:lnTo>
                    <a:pt x="307" y="71"/>
                  </a:lnTo>
                  <a:lnTo>
                    <a:pt x="289" y="87"/>
                  </a:lnTo>
                  <a:lnTo>
                    <a:pt x="265" y="106"/>
                  </a:lnTo>
                  <a:lnTo>
                    <a:pt x="244" y="128"/>
                  </a:lnTo>
                  <a:lnTo>
                    <a:pt x="226" y="144"/>
                  </a:lnTo>
                  <a:lnTo>
                    <a:pt x="214" y="157"/>
                  </a:lnTo>
                  <a:lnTo>
                    <a:pt x="210" y="163"/>
                  </a:lnTo>
                  <a:lnTo>
                    <a:pt x="216" y="160"/>
                  </a:lnTo>
                  <a:lnTo>
                    <a:pt x="229" y="150"/>
                  </a:lnTo>
                  <a:lnTo>
                    <a:pt x="247" y="133"/>
                  </a:lnTo>
                  <a:lnTo>
                    <a:pt x="270" y="114"/>
                  </a:lnTo>
                  <a:lnTo>
                    <a:pt x="292" y="93"/>
                  </a:lnTo>
                  <a:lnTo>
                    <a:pt x="310" y="76"/>
                  </a:lnTo>
                  <a:lnTo>
                    <a:pt x="322" y="63"/>
                  </a:lnTo>
                  <a:lnTo>
                    <a:pt x="326" y="59"/>
                  </a:lnTo>
                  <a:close/>
                  <a:moveTo>
                    <a:pt x="64" y="316"/>
                  </a:moveTo>
                  <a:lnTo>
                    <a:pt x="83" y="297"/>
                  </a:lnTo>
                  <a:lnTo>
                    <a:pt x="100" y="281"/>
                  </a:lnTo>
                  <a:lnTo>
                    <a:pt x="111" y="270"/>
                  </a:lnTo>
                  <a:lnTo>
                    <a:pt x="113" y="264"/>
                  </a:lnTo>
                  <a:lnTo>
                    <a:pt x="108" y="267"/>
                  </a:lnTo>
                  <a:lnTo>
                    <a:pt x="96" y="276"/>
                  </a:lnTo>
                  <a:lnTo>
                    <a:pt x="80" y="292"/>
                  </a:lnTo>
                  <a:lnTo>
                    <a:pt x="60" y="311"/>
                  </a:lnTo>
                  <a:lnTo>
                    <a:pt x="39" y="330"/>
                  </a:lnTo>
                  <a:lnTo>
                    <a:pt x="24" y="346"/>
                  </a:lnTo>
                  <a:lnTo>
                    <a:pt x="13" y="358"/>
                  </a:lnTo>
                  <a:lnTo>
                    <a:pt x="11" y="363"/>
                  </a:lnTo>
                  <a:lnTo>
                    <a:pt x="16" y="360"/>
                  </a:lnTo>
                  <a:lnTo>
                    <a:pt x="27" y="351"/>
                  </a:lnTo>
                  <a:lnTo>
                    <a:pt x="44" y="335"/>
                  </a:lnTo>
                  <a:lnTo>
                    <a:pt x="64" y="316"/>
                  </a:lnTo>
                  <a:close/>
                  <a:moveTo>
                    <a:pt x="146" y="233"/>
                  </a:moveTo>
                  <a:lnTo>
                    <a:pt x="151" y="231"/>
                  </a:lnTo>
                  <a:lnTo>
                    <a:pt x="164" y="220"/>
                  </a:lnTo>
                  <a:lnTo>
                    <a:pt x="182" y="205"/>
                  </a:lnTo>
                  <a:lnTo>
                    <a:pt x="203" y="186"/>
                  </a:lnTo>
                  <a:lnTo>
                    <a:pt x="225" y="166"/>
                  </a:lnTo>
                  <a:lnTo>
                    <a:pt x="241" y="149"/>
                  </a:lnTo>
                  <a:lnTo>
                    <a:pt x="253" y="137"/>
                  </a:lnTo>
                  <a:lnTo>
                    <a:pt x="257" y="131"/>
                  </a:lnTo>
                  <a:lnTo>
                    <a:pt x="251" y="135"/>
                  </a:lnTo>
                  <a:lnTo>
                    <a:pt x="239" y="144"/>
                  </a:lnTo>
                  <a:lnTo>
                    <a:pt x="221" y="160"/>
                  </a:lnTo>
                  <a:lnTo>
                    <a:pt x="199" y="179"/>
                  </a:lnTo>
                  <a:lnTo>
                    <a:pt x="178" y="199"/>
                  </a:lnTo>
                  <a:lnTo>
                    <a:pt x="161" y="215"/>
                  </a:lnTo>
                  <a:lnTo>
                    <a:pt x="150" y="227"/>
                  </a:lnTo>
                  <a:lnTo>
                    <a:pt x="146" y="233"/>
                  </a:lnTo>
                  <a:close/>
                  <a:moveTo>
                    <a:pt x="88" y="300"/>
                  </a:moveTo>
                  <a:lnTo>
                    <a:pt x="93" y="297"/>
                  </a:lnTo>
                  <a:lnTo>
                    <a:pt x="105" y="288"/>
                  </a:lnTo>
                  <a:lnTo>
                    <a:pt x="123" y="273"/>
                  </a:lnTo>
                  <a:lnTo>
                    <a:pt x="143" y="254"/>
                  </a:lnTo>
                  <a:lnTo>
                    <a:pt x="163" y="234"/>
                  </a:lnTo>
                  <a:lnTo>
                    <a:pt x="180" y="218"/>
                  </a:lnTo>
                  <a:lnTo>
                    <a:pt x="190" y="206"/>
                  </a:lnTo>
                  <a:lnTo>
                    <a:pt x="193" y="201"/>
                  </a:lnTo>
                  <a:lnTo>
                    <a:pt x="188" y="204"/>
                  </a:lnTo>
                  <a:lnTo>
                    <a:pt x="176" y="213"/>
                  </a:lnTo>
                  <a:lnTo>
                    <a:pt x="159" y="227"/>
                  </a:lnTo>
                  <a:lnTo>
                    <a:pt x="138" y="246"/>
                  </a:lnTo>
                  <a:lnTo>
                    <a:pt x="118" y="267"/>
                  </a:lnTo>
                  <a:lnTo>
                    <a:pt x="102" y="283"/>
                  </a:lnTo>
                  <a:lnTo>
                    <a:pt x="92" y="294"/>
                  </a:lnTo>
                  <a:lnTo>
                    <a:pt x="88" y="300"/>
                  </a:lnTo>
                  <a:close/>
                  <a:moveTo>
                    <a:pt x="227" y="170"/>
                  </a:moveTo>
                  <a:lnTo>
                    <a:pt x="232" y="168"/>
                  </a:lnTo>
                  <a:lnTo>
                    <a:pt x="245" y="157"/>
                  </a:lnTo>
                  <a:lnTo>
                    <a:pt x="263" y="143"/>
                  </a:lnTo>
                  <a:lnTo>
                    <a:pt x="285" y="123"/>
                  </a:lnTo>
                  <a:lnTo>
                    <a:pt x="307" y="103"/>
                  </a:lnTo>
                  <a:lnTo>
                    <a:pt x="323" y="86"/>
                  </a:lnTo>
                  <a:lnTo>
                    <a:pt x="335" y="74"/>
                  </a:lnTo>
                  <a:lnTo>
                    <a:pt x="339" y="69"/>
                  </a:lnTo>
                  <a:lnTo>
                    <a:pt x="333" y="72"/>
                  </a:lnTo>
                  <a:lnTo>
                    <a:pt x="320" y="81"/>
                  </a:lnTo>
                  <a:lnTo>
                    <a:pt x="302" y="97"/>
                  </a:lnTo>
                  <a:lnTo>
                    <a:pt x="281" y="116"/>
                  </a:lnTo>
                  <a:lnTo>
                    <a:pt x="259" y="136"/>
                  </a:lnTo>
                  <a:lnTo>
                    <a:pt x="241" y="153"/>
                  </a:lnTo>
                  <a:lnTo>
                    <a:pt x="231" y="164"/>
                  </a:lnTo>
                  <a:lnTo>
                    <a:pt x="227" y="170"/>
                  </a:lnTo>
                  <a:close/>
                  <a:moveTo>
                    <a:pt x="36" y="363"/>
                  </a:moveTo>
                  <a:lnTo>
                    <a:pt x="41" y="360"/>
                  </a:lnTo>
                  <a:lnTo>
                    <a:pt x="51" y="351"/>
                  </a:lnTo>
                  <a:lnTo>
                    <a:pt x="68" y="337"/>
                  </a:lnTo>
                  <a:lnTo>
                    <a:pt x="88" y="319"/>
                  </a:lnTo>
                  <a:lnTo>
                    <a:pt x="107" y="300"/>
                  </a:lnTo>
                  <a:lnTo>
                    <a:pt x="123" y="283"/>
                  </a:lnTo>
                  <a:lnTo>
                    <a:pt x="132" y="273"/>
                  </a:lnTo>
                  <a:lnTo>
                    <a:pt x="136" y="267"/>
                  </a:lnTo>
                  <a:lnTo>
                    <a:pt x="131" y="270"/>
                  </a:lnTo>
                  <a:lnTo>
                    <a:pt x="119" y="278"/>
                  </a:lnTo>
                  <a:lnTo>
                    <a:pt x="102" y="293"/>
                  </a:lnTo>
                  <a:lnTo>
                    <a:pt x="83" y="312"/>
                  </a:lnTo>
                  <a:lnTo>
                    <a:pt x="64" y="330"/>
                  </a:lnTo>
                  <a:lnTo>
                    <a:pt x="49" y="346"/>
                  </a:lnTo>
                  <a:lnTo>
                    <a:pt x="38" y="358"/>
                  </a:lnTo>
                  <a:lnTo>
                    <a:pt x="36" y="363"/>
                  </a:lnTo>
                  <a:close/>
                  <a:moveTo>
                    <a:pt x="168" y="237"/>
                  </a:moveTo>
                  <a:lnTo>
                    <a:pt x="172" y="234"/>
                  </a:lnTo>
                  <a:lnTo>
                    <a:pt x="184" y="225"/>
                  </a:lnTo>
                  <a:lnTo>
                    <a:pt x="202" y="211"/>
                  </a:lnTo>
                  <a:lnTo>
                    <a:pt x="223" y="192"/>
                  </a:lnTo>
                  <a:lnTo>
                    <a:pt x="244" y="172"/>
                  </a:lnTo>
                  <a:lnTo>
                    <a:pt x="260" y="156"/>
                  </a:lnTo>
                  <a:lnTo>
                    <a:pt x="271" y="144"/>
                  </a:lnTo>
                  <a:lnTo>
                    <a:pt x="275" y="138"/>
                  </a:lnTo>
                  <a:lnTo>
                    <a:pt x="269" y="141"/>
                  </a:lnTo>
                  <a:lnTo>
                    <a:pt x="257" y="150"/>
                  </a:lnTo>
                  <a:lnTo>
                    <a:pt x="239" y="166"/>
                  </a:lnTo>
                  <a:lnTo>
                    <a:pt x="219" y="183"/>
                  </a:lnTo>
                  <a:lnTo>
                    <a:pt x="197" y="204"/>
                  </a:lnTo>
                  <a:lnTo>
                    <a:pt x="182" y="220"/>
                  </a:lnTo>
                  <a:lnTo>
                    <a:pt x="171" y="232"/>
                  </a:lnTo>
                  <a:lnTo>
                    <a:pt x="168" y="237"/>
                  </a:lnTo>
                  <a:close/>
                  <a:moveTo>
                    <a:pt x="114" y="300"/>
                  </a:moveTo>
                  <a:lnTo>
                    <a:pt x="119" y="297"/>
                  </a:lnTo>
                  <a:lnTo>
                    <a:pt x="131" y="289"/>
                  </a:lnTo>
                  <a:lnTo>
                    <a:pt x="147" y="275"/>
                  </a:lnTo>
                  <a:lnTo>
                    <a:pt x="168" y="256"/>
                  </a:lnTo>
                  <a:lnTo>
                    <a:pt x="187" y="237"/>
                  </a:lnTo>
                  <a:lnTo>
                    <a:pt x="202" y="221"/>
                  </a:lnTo>
                  <a:lnTo>
                    <a:pt x="213" y="210"/>
                  </a:lnTo>
                  <a:lnTo>
                    <a:pt x="216" y="205"/>
                  </a:lnTo>
                  <a:lnTo>
                    <a:pt x="210" y="207"/>
                  </a:lnTo>
                  <a:lnTo>
                    <a:pt x="200" y="217"/>
                  </a:lnTo>
                  <a:lnTo>
                    <a:pt x="183" y="231"/>
                  </a:lnTo>
                  <a:lnTo>
                    <a:pt x="163" y="249"/>
                  </a:lnTo>
                  <a:lnTo>
                    <a:pt x="143" y="268"/>
                  </a:lnTo>
                  <a:lnTo>
                    <a:pt x="127" y="283"/>
                  </a:lnTo>
                  <a:lnTo>
                    <a:pt x="118" y="295"/>
                  </a:lnTo>
                  <a:lnTo>
                    <a:pt x="114" y="300"/>
                  </a:lnTo>
                  <a:close/>
                  <a:moveTo>
                    <a:pt x="248" y="175"/>
                  </a:moveTo>
                  <a:lnTo>
                    <a:pt x="253" y="173"/>
                  </a:lnTo>
                  <a:lnTo>
                    <a:pt x="266" y="163"/>
                  </a:lnTo>
                  <a:lnTo>
                    <a:pt x="284" y="148"/>
                  </a:lnTo>
                  <a:lnTo>
                    <a:pt x="305" y="130"/>
                  </a:lnTo>
                  <a:lnTo>
                    <a:pt x="326" y="110"/>
                  </a:lnTo>
                  <a:lnTo>
                    <a:pt x="342" y="94"/>
                  </a:lnTo>
                  <a:lnTo>
                    <a:pt x="353" y="82"/>
                  </a:lnTo>
                  <a:lnTo>
                    <a:pt x="357" y="76"/>
                  </a:lnTo>
                  <a:lnTo>
                    <a:pt x="352" y="79"/>
                  </a:lnTo>
                  <a:lnTo>
                    <a:pt x="339" y="88"/>
                  </a:lnTo>
                  <a:lnTo>
                    <a:pt x="321" y="103"/>
                  </a:lnTo>
                  <a:lnTo>
                    <a:pt x="301" y="122"/>
                  </a:lnTo>
                  <a:lnTo>
                    <a:pt x="279" y="141"/>
                  </a:lnTo>
                  <a:lnTo>
                    <a:pt x="263" y="157"/>
                  </a:lnTo>
                  <a:lnTo>
                    <a:pt x="252" y="169"/>
                  </a:lnTo>
                  <a:lnTo>
                    <a:pt x="248" y="175"/>
                  </a:lnTo>
                  <a:close/>
                  <a:moveTo>
                    <a:pt x="67" y="359"/>
                  </a:moveTo>
                  <a:lnTo>
                    <a:pt x="71" y="358"/>
                  </a:lnTo>
                  <a:lnTo>
                    <a:pt x="82" y="349"/>
                  </a:lnTo>
                  <a:lnTo>
                    <a:pt x="98" y="335"/>
                  </a:lnTo>
                  <a:lnTo>
                    <a:pt x="117" y="318"/>
                  </a:lnTo>
                  <a:lnTo>
                    <a:pt x="136" y="299"/>
                  </a:lnTo>
                  <a:lnTo>
                    <a:pt x="151" y="283"/>
                  </a:lnTo>
                  <a:lnTo>
                    <a:pt x="161" y="273"/>
                  </a:lnTo>
                  <a:lnTo>
                    <a:pt x="163" y="268"/>
                  </a:lnTo>
                  <a:lnTo>
                    <a:pt x="158" y="270"/>
                  </a:lnTo>
                  <a:lnTo>
                    <a:pt x="147" y="278"/>
                  </a:lnTo>
                  <a:lnTo>
                    <a:pt x="131" y="292"/>
                  </a:lnTo>
                  <a:lnTo>
                    <a:pt x="112" y="309"/>
                  </a:lnTo>
                  <a:lnTo>
                    <a:pt x="94" y="328"/>
                  </a:lnTo>
                  <a:lnTo>
                    <a:pt x="79" y="344"/>
                  </a:lnTo>
                  <a:lnTo>
                    <a:pt x="69" y="354"/>
                  </a:lnTo>
                  <a:lnTo>
                    <a:pt x="67" y="359"/>
                  </a:lnTo>
                  <a:close/>
                  <a:moveTo>
                    <a:pt x="194" y="238"/>
                  </a:moveTo>
                  <a:lnTo>
                    <a:pt x="200" y="236"/>
                  </a:lnTo>
                  <a:lnTo>
                    <a:pt x="212" y="227"/>
                  </a:lnTo>
                  <a:lnTo>
                    <a:pt x="228" y="213"/>
                  </a:lnTo>
                  <a:lnTo>
                    <a:pt x="248" y="194"/>
                  </a:lnTo>
                  <a:lnTo>
                    <a:pt x="269" y="176"/>
                  </a:lnTo>
                  <a:lnTo>
                    <a:pt x="284" y="160"/>
                  </a:lnTo>
                  <a:lnTo>
                    <a:pt x="295" y="149"/>
                  </a:lnTo>
                  <a:lnTo>
                    <a:pt x="297" y="143"/>
                  </a:lnTo>
                  <a:lnTo>
                    <a:pt x="292" y="145"/>
                  </a:lnTo>
                  <a:lnTo>
                    <a:pt x="281" y="154"/>
                  </a:lnTo>
                  <a:lnTo>
                    <a:pt x="264" y="168"/>
                  </a:lnTo>
                  <a:lnTo>
                    <a:pt x="244" y="187"/>
                  </a:lnTo>
                  <a:lnTo>
                    <a:pt x="223" y="205"/>
                  </a:lnTo>
                  <a:lnTo>
                    <a:pt x="208" y="221"/>
                  </a:lnTo>
                  <a:lnTo>
                    <a:pt x="197" y="233"/>
                  </a:lnTo>
                  <a:lnTo>
                    <a:pt x="194" y="238"/>
                  </a:lnTo>
                  <a:close/>
                  <a:moveTo>
                    <a:pt x="24" y="416"/>
                  </a:moveTo>
                  <a:lnTo>
                    <a:pt x="27" y="414"/>
                  </a:lnTo>
                  <a:lnTo>
                    <a:pt x="38" y="406"/>
                  </a:lnTo>
                  <a:lnTo>
                    <a:pt x="54" y="391"/>
                  </a:lnTo>
                  <a:lnTo>
                    <a:pt x="71" y="375"/>
                  </a:lnTo>
                  <a:lnTo>
                    <a:pt x="89" y="357"/>
                  </a:lnTo>
                  <a:lnTo>
                    <a:pt x="103" y="343"/>
                  </a:lnTo>
                  <a:lnTo>
                    <a:pt x="113" y="332"/>
                  </a:lnTo>
                  <a:lnTo>
                    <a:pt x="115" y="326"/>
                  </a:lnTo>
                  <a:lnTo>
                    <a:pt x="112" y="328"/>
                  </a:lnTo>
                  <a:lnTo>
                    <a:pt x="101" y="337"/>
                  </a:lnTo>
                  <a:lnTo>
                    <a:pt x="86" y="350"/>
                  </a:lnTo>
                  <a:lnTo>
                    <a:pt x="67" y="368"/>
                  </a:lnTo>
                  <a:lnTo>
                    <a:pt x="49" y="385"/>
                  </a:lnTo>
                  <a:lnTo>
                    <a:pt x="36" y="400"/>
                  </a:lnTo>
                  <a:lnTo>
                    <a:pt x="26" y="410"/>
                  </a:lnTo>
                  <a:lnTo>
                    <a:pt x="24" y="416"/>
                  </a:lnTo>
                  <a:close/>
                  <a:moveTo>
                    <a:pt x="145" y="299"/>
                  </a:moveTo>
                  <a:lnTo>
                    <a:pt x="151" y="296"/>
                  </a:lnTo>
                  <a:lnTo>
                    <a:pt x="162" y="288"/>
                  </a:lnTo>
                  <a:lnTo>
                    <a:pt x="178" y="274"/>
                  </a:lnTo>
                  <a:lnTo>
                    <a:pt x="197" y="256"/>
                  </a:lnTo>
                  <a:lnTo>
                    <a:pt x="216" y="238"/>
                  </a:lnTo>
                  <a:lnTo>
                    <a:pt x="232" y="223"/>
                  </a:lnTo>
                  <a:lnTo>
                    <a:pt x="241" y="211"/>
                  </a:lnTo>
                  <a:lnTo>
                    <a:pt x="244" y="206"/>
                  </a:lnTo>
                  <a:lnTo>
                    <a:pt x="239" y="208"/>
                  </a:lnTo>
                  <a:lnTo>
                    <a:pt x="228" y="217"/>
                  </a:lnTo>
                  <a:lnTo>
                    <a:pt x="212" y="231"/>
                  </a:lnTo>
                  <a:lnTo>
                    <a:pt x="193" y="248"/>
                  </a:lnTo>
                  <a:lnTo>
                    <a:pt x="174" y="267"/>
                  </a:lnTo>
                  <a:lnTo>
                    <a:pt x="158" y="282"/>
                  </a:lnTo>
                  <a:lnTo>
                    <a:pt x="149" y="293"/>
                  </a:lnTo>
                  <a:lnTo>
                    <a:pt x="145" y="299"/>
                  </a:lnTo>
                  <a:close/>
                  <a:moveTo>
                    <a:pt x="276" y="176"/>
                  </a:moveTo>
                  <a:lnTo>
                    <a:pt x="282" y="175"/>
                  </a:lnTo>
                  <a:lnTo>
                    <a:pt x="294" y="166"/>
                  </a:lnTo>
                  <a:lnTo>
                    <a:pt x="310" y="151"/>
                  </a:lnTo>
                  <a:lnTo>
                    <a:pt x="332" y="133"/>
                  </a:lnTo>
                  <a:lnTo>
                    <a:pt x="352" y="114"/>
                  </a:lnTo>
                  <a:lnTo>
                    <a:pt x="367" y="99"/>
                  </a:lnTo>
                  <a:lnTo>
                    <a:pt x="378" y="87"/>
                  </a:lnTo>
                  <a:lnTo>
                    <a:pt x="381" y="82"/>
                  </a:lnTo>
                  <a:lnTo>
                    <a:pt x="376" y="84"/>
                  </a:lnTo>
                  <a:lnTo>
                    <a:pt x="364" y="93"/>
                  </a:lnTo>
                  <a:lnTo>
                    <a:pt x="347" y="107"/>
                  </a:lnTo>
                  <a:lnTo>
                    <a:pt x="326" y="125"/>
                  </a:lnTo>
                  <a:lnTo>
                    <a:pt x="305" y="144"/>
                  </a:lnTo>
                  <a:lnTo>
                    <a:pt x="290" y="160"/>
                  </a:lnTo>
                  <a:lnTo>
                    <a:pt x="279" y="172"/>
                  </a:lnTo>
                  <a:lnTo>
                    <a:pt x="276" y="176"/>
                  </a:lnTo>
                  <a:close/>
                  <a:moveTo>
                    <a:pt x="102" y="354"/>
                  </a:moveTo>
                  <a:lnTo>
                    <a:pt x="107" y="352"/>
                  </a:lnTo>
                  <a:lnTo>
                    <a:pt x="118" y="344"/>
                  </a:lnTo>
                  <a:lnTo>
                    <a:pt x="133" y="331"/>
                  </a:lnTo>
                  <a:lnTo>
                    <a:pt x="152" y="314"/>
                  </a:lnTo>
                  <a:lnTo>
                    <a:pt x="170" y="296"/>
                  </a:lnTo>
                  <a:lnTo>
                    <a:pt x="184" y="281"/>
                  </a:lnTo>
                  <a:lnTo>
                    <a:pt x="194" y="270"/>
                  </a:lnTo>
                  <a:lnTo>
                    <a:pt x="196" y="265"/>
                  </a:lnTo>
                  <a:lnTo>
                    <a:pt x="191" y="268"/>
                  </a:lnTo>
                  <a:lnTo>
                    <a:pt x="181" y="276"/>
                  </a:lnTo>
                  <a:lnTo>
                    <a:pt x="165" y="289"/>
                  </a:lnTo>
                  <a:lnTo>
                    <a:pt x="146" y="306"/>
                  </a:lnTo>
                  <a:lnTo>
                    <a:pt x="128" y="324"/>
                  </a:lnTo>
                  <a:lnTo>
                    <a:pt x="114" y="339"/>
                  </a:lnTo>
                  <a:lnTo>
                    <a:pt x="105" y="350"/>
                  </a:lnTo>
                  <a:lnTo>
                    <a:pt x="102" y="354"/>
                  </a:lnTo>
                  <a:close/>
                  <a:moveTo>
                    <a:pt x="227" y="237"/>
                  </a:moveTo>
                  <a:lnTo>
                    <a:pt x="232" y="236"/>
                  </a:lnTo>
                  <a:lnTo>
                    <a:pt x="244" y="226"/>
                  </a:lnTo>
                  <a:lnTo>
                    <a:pt x="259" y="213"/>
                  </a:lnTo>
                  <a:lnTo>
                    <a:pt x="279" y="195"/>
                  </a:lnTo>
                  <a:lnTo>
                    <a:pt x="298" y="177"/>
                  </a:lnTo>
                  <a:lnTo>
                    <a:pt x="314" y="162"/>
                  </a:lnTo>
                  <a:lnTo>
                    <a:pt x="324" y="150"/>
                  </a:lnTo>
                  <a:lnTo>
                    <a:pt x="327" y="145"/>
                  </a:lnTo>
                  <a:lnTo>
                    <a:pt x="322" y="147"/>
                  </a:lnTo>
                  <a:lnTo>
                    <a:pt x="310" y="156"/>
                  </a:lnTo>
                  <a:lnTo>
                    <a:pt x="294" y="169"/>
                  </a:lnTo>
                  <a:lnTo>
                    <a:pt x="275" y="187"/>
                  </a:lnTo>
                  <a:lnTo>
                    <a:pt x="254" y="205"/>
                  </a:lnTo>
                  <a:lnTo>
                    <a:pt x="239" y="220"/>
                  </a:lnTo>
                  <a:lnTo>
                    <a:pt x="229" y="232"/>
                  </a:lnTo>
                  <a:lnTo>
                    <a:pt x="227" y="237"/>
                  </a:lnTo>
                  <a:close/>
                  <a:moveTo>
                    <a:pt x="64" y="408"/>
                  </a:moveTo>
                  <a:lnTo>
                    <a:pt x="68" y="406"/>
                  </a:lnTo>
                  <a:lnTo>
                    <a:pt x="79" y="397"/>
                  </a:lnTo>
                  <a:lnTo>
                    <a:pt x="94" y="384"/>
                  </a:lnTo>
                  <a:lnTo>
                    <a:pt x="112" y="369"/>
                  </a:lnTo>
                  <a:lnTo>
                    <a:pt x="128" y="351"/>
                  </a:lnTo>
                  <a:lnTo>
                    <a:pt x="143" y="337"/>
                  </a:lnTo>
                  <a:lnTo>
                    <a:pt x="151" y="326"/>
                  </a:lnTo>
                  <a:lnTo>
                    <a:pt x="153" y="321"/>
                  </a:lnTo>
                  <a:lnTo>
                    <a:pt x="150" y="324"/>
                  </a:lnTo>
                  <a:lnTo>
                    <a:pt x="139" y="331"/>
                  </a:lnTo>
                  <a:lnTo>
                    <a:pt x="124" y="344"/>
                  </a:lnTo>
                  <a:lnTo>
                    <a:pt x="106" y="360"/>
                  </a:lnTo>
                  <a:lnTo>
                    <a:pt x="89" y="377"/>
                  </a:lnTo>
                  <a:lnTo>
                    <a:pt x="75" y="393"/>
                  </a:lnTo>
                  <a:lnTo>
                    <a:pt x="67" y="402"/>
                  </a:lnTo>
                  <a:lnTo>
                    <a:pt x="64" y="408"/>
                  </a:lnTo>
                  <a:close/>
                  <a:moveTo>
                    <a:pt x="183" y="294"/>
                  </a:moveTo>
                  <a:lnTo>
                    <a:pt x="188" y="292"/>
                  </a:lnTo>
                  <a:lnTo>
                    <a:pt x="199" y="283"/>
                  </a:lnTo>
                  <a:lnTo>
                    <a:pt x="214" y="270"/>
                  </a:lnTo>
                  <a:lnTo>
                    <a:pt x="233" y="254"/>
                  </a:lnTo>
                  <a:lnTo>
                    <a:pt x="252" y="236"/>
                  </a:lnTo>
                  <a:lnTo>
                    <a:pt x="266" y="221"/>
                  </a:lnTo>
                  <a:lnTo>
                    <a:pt x="276" y="210"/>
                  </a:lnTo>
                  <a:lnTo>
                    <a:pt x="278" y="205"/>
                  </a:lnTo>
                  <a:lnTo>
                    <a:pt x="273" y="207"/>
                  </a:lnTo>
                  <a:lnTo>
                    <a:pt x="263" y="214"/>
                  </a:lnTo>
                  <a:lnTo>
                    <a:pt x="247" y="229"/>
                  </a:lnTo>
                  <a:lnTo>
                    <a:pt x="228" y="245"/>
                  </a:lnTo>
                  <a:lnTo>
                    <a:pt x="209" y="263"/>
                  </a:lnTo>
                  <a:lnTo>
                    <a:pt x="195" y="277"/>
                  </a:lnTo>
                  <a:lnTo>
                    <a:pt x="185" y="289"/>
                  </a:lnTo>
                  <a:lnTo>
                    <a:pt x="183" y="294"/>
                  </a:lnTo>
                  <a:close/>
                  <a:moveTo>
                    <a:pt x="31" y="457"/>
                  </a:moveTo>
                  <a:lnTo>
                    <a:pt x="35" y="455"/>
                  </a:lnTo>
                  <a:lnTo>
                    <a:pt x="45" y="447"/>
                  </a:lnTo>
                  <a:lnTo>
                    <a:pt x="60" y="435"/>
                  </a:lnTo>
                  <a:lnTo>
                    <a:pt x="76" y="419"/>
                  </a:lnTo>
                  <a:lnTo>
                    <a:pt x="93" y="403"/>
                  </a:lnTo>
                  <a:lnTo>
                    <a:pt x="106" y="389"/>
                  </a:lnTo>
                  <a:lnTo>
                    <a:pt x="114" y="378"/>
                  </a:lnTo>
                  <a:lnTo>
                    <a:pt x="117" y="374"/>
                  </a:lnTo>
                  <a:lnTo>
                    <a:pt x="112" y="376"/>
                  </a:lnTo>
                  <a:lnTo>
                    <a:pt x="102" y="383"/>
                  </a:lnTo>
                  <a:lnTo>
                    <a:pt x="88" y="395"/>
                  </a:lnTo>
                  <a:lnTo>
                    <a:pt x="71" y="412"/>
                  </a:lnTo>
                  <a:lnTo>
                    <a:pt x="55" y="428"/>
                  </a:lnTo>
                  <a:lnTo>
                    <a:pt x="42" y="442"/>
                  </a:lnTo>
                  <a:lnTo>
                    <a:pt x="33" y="452"/>
                  </a:lnTo>
                  <a:lnTo>
                    <a:pt x="31" y="457"/>
                  </a:lnTo>
                  <a:close/>
                  <a:moveTo>
                    <a:pt x="144" y="347"/>
                  </a:moveTo>
                  <a:lnTo>
                    <a:pt x="149" y="345"/>
                  </a:lnTo>
                  <a:lnTo>
                    <a:pt x="159" y="338"/>
                  </a:lnTo>
                  <a:lnTo>
                    <a:pt x="175" y="325"/>
                  </a:lnTo>
                  <a:lnTo>
                    <a:pt x="193" y="308"/>
                  </a:lnTo>
                  <a:lnTo>
                    <a:pt x="209" y="292"/>
                  </a:lnTo>
                  <a:lnTo>
                    <a:pt x="223" y="276"/>
                  </a:lnTo>
                  <a:lnTo>
                    <a:pt x="233" y="267"/>
                  </a:lnTo>
                  <a:lnTo>
                    <a:pt x="235" y="261"/>
                  </a:lnTo>
                  <a:lnTo>
                    <a:pt x="231" y="263"/>
                  </a:lnTo>
                  <a:lnTo>
                    <a:pt x="220" y="271"/>
                  </a:lnTo>
                  <a:lnTo>
                    <a:pt x="204" y="283"/>
                  </a:lnTo>
                  <a:lnTo>
                    <a:pt x="187" y="300"/>
                  </a:lnTo>
                  <a:lnTo>
                    <a:pt x="170" y="316"/>
                  </a:lnTo>
                  <a:lnTo>
                    <a:pt x="156" y="332"/>
                  </a:lnTo>
                  <a:lnTo>
                    <a:pt x="146" y="343"/>
                  </a:lnTo>
                  <a:lnTo>
                    <a:pt x="144" y="347"/>
                  </a:lnTo>
                  <a:close/>
                  <a:moveTo>
                    <a:pt x="265" y="233"/>
                  </a:moveTo>
                  <a:lnTo>
                    <a:pt x="270" y="232"/>
                  </a:lnTo>
                  <a:lnTo>
                    <a:pt x="281" y="224"/>
                  </a:lnTo>
                  <a:lnTo>
                    <a:pt x="297" y="211"/>
                  </a:lnTo>
                  <a:lnTo>
                    <a:pt x="316" y="194"/>
                  </a:lnTo>
                  <a:lnTo>
                    <a:pt x="335" y="176"/>
                  </a:lnTo>
                  <a:lnTo>
                    <a:pt x="349" y="161"/>
                  </a:lnTo>
                  <a:lnTo>
                    <a:pt x="359" y="150"/>
                  </a:lnTo>
                  <a:lnTo>
                    <a:pt x="362" y="145"/>
                  </a:lnTo>
                  <a:lnTo>
                    <a:pt x="358" y="147"/>
                  </a:lnTo>
                  <a:lnTo>
                    <a:pt x="346" y="155"/>
                  </a:lnTo>
                  <a:lnTo>
                    <a:pt x="330" y="168"/>
                  </a:lnTo>
                  <a:lnTo>
                    <a:pt x="310" y="185"/>
                  </a:lnTo>
                  <a:lnTo>
                    <a:pt x="292" y="202"/>
                  </a:lnTo>
                  <a:lnTo>
                    <a:pt x="277" y="218"/>
                  </a:lnTo>
                  <a:lnTo>
                    <a:pt x="267" y="229"/>
                  </a:lnTo>
                  <a:lnTo>
                    <a:pt x="265" y="233"/>
                  </a:lnTo>
                  <a:close/>
                  <a:moveTo>
                    <a:pt x="41" y="459"/>
                  </a:moveTo>
                  <a:lnTo>
                    <a:pt x="24" y="474"/>
                  </a:lnTo>
                  <a:lnTo>
                    <a:pt x="12" y="489"/>
                  </a:lnTo>
                  <a:lnTo>
                    <a:pt x="4" y="498"/>
                  </a:lnTo>
                  <a:lnTo>
                    <a:pt x="1" y="503"/>
                  </a:lnTo>
                  <a:lnTo>
                    <a:pt x="6" y="502"/>
                  </a:lnTo>
                  <a:lnTo>
                    <a:pt x="16" y="495"/>
                  </a:lnTo>
                  <a:lnTo>
                    <a:pt x="29" y="483"/>
                  </a:lnTo>
                  <a:lnTo>
                    <a:pt x="45" y="467"/>
                  </a:lnTo>
                  <a:lnTo>
                    <a:pt x="61" y="451"/>
                  </a:lnTo>
                  <a:lnTo>
                    <a:pt x="74" y="438"/>
                  </a:lnTo>
                  <a:lnTo>
                    <a:pt x="81" y="428"/>
                  </a:lnTo>
                  <a:lnTo>
                    <a:pt x="83" y="423"/>
                  </a:lnTo>
                  <a:lnTo>
                    <a:pt x="80" y="425"/>
                  </a:lnTo>
                  <a:lnTo>
                    <a:pt x="70" y="432"/>
                  </a:lnTo>
                  <a:lnTo>
                    <a:pt x="56" y="444"/>
                  </a:lnTo>
                  <a:lnTo>
                    <a:pt x="41" y="459"/>
                  </a:lnTo>
                  <a:close/>
                  <a:moveTo>
                    <a:pt x="111" y="397"/>
                  </a:moveTo>
                  <a:lnTo>
                    <a:pt x="114" y="396"/>
                  </a:lnTo>
                  <a:lnTo>
                    <a:pt x="125" y="388"/>
                  </a:lnTo>
                  <a:lnTo>
                    <a:pt x="139" y="376"/>
                  </a:lnTo>
                  <a:lnTo>
                    <a:pt x="157" y="359"/>
                  </a:lnTo>
                  <a:lnTo>
                    <a:pt x="174" y="344"/>
                  </a:lnTo>
                  <a:lnTo>
                    <a:pt x="187" y="330"/>
                  </a:lnTo>
                  <a:lnTo>
                    <a:pt x="195" y="319"/>
                  </a:lnTo>
                  <a:lnTo>
                    <a:pt x="197" y="314"/>
                  </a:lnTo>
                  <a:lnTo>
                    <a:pt x="193" y="315"/>
                  </a:lnTo>
                  <a:lnTo>
                    <a:pt x="183" y="324"/>
                  </a:lnTo>
                  <a:lnTo>
                    <a:pt x="169" y="335"/>
                  </a:lnTo>
                  <a:lnTo>
                    <a:pt x="151" y="351"/>
                  </a:lnTo>
                  <a:lnTo>
                    <a:pt x="134" y="368"/>
                  </a:lnTo>
                  <a:lnTo>
                    <a:pt x="121" y="382"/>
                  </a:lnTo>
                  <a:lnTo>
                    <a:pt x="113" y="393"/>
                  </a:lnTo>
                  <a:lnTo>
                    <a:pt x="111" y="397"/>
                  </a:lnTo>
                  <a:close/>
                  <a:moveTo>
                    <a:pt x="226" y="288"/>
                  </a:moveTo>
                  <a:lnTo>
                    <a:pt x="231" y="286"/>
                  </a:lnTo>
                  <a:lnTo>
                    <a:pt x="241" y="278"/>
                  </a:lnTo>
                  <a:lnTo>
                    <a:pt x="257" y="265"/>
                  </a:lnTo>
                  <a:lnTo>
                    <a:pt x="275" y="249"/>
                  </a:lnTo>
                  <a:lnTo>
                    <a:pt x="292" y="232"/>
                  </a:lnTo>
                  <a:lnTo>
                    <a:pt x="307" y="218"/>
                  </a:lnTo>
                  <a:lnTo>
                    <a:pt x="316" y="207"/>
                  </a:lnTo>
                  <a:lnTo>
                    <a:pt x="319" y="201"/>
                  </a:lnTo>
                  <a:lnTo>
                    <a:pt x="314" y="204"/>
                  </a:lnTo>
                  <a:lnTo>
                    <a:pt x="303" y="211"/>
                  </a:lnTo>
                  <a:lnTo>
                    <a:pt x="288" y="224"/>
                  </a:lnTo>
                  <a:lnTo>
                    <a:pt x="270" y="240"/>
                  </a:lnTo>
                  <a:lnTo>
                    <a:pt x="251" y="257"/>
                  </a:lnTo>
                  <a:lnTo>
                    <a:pt x="238" y="271"/>
                  </a:lnTo>
                  <a:lnTo>
                    <a:pt x="228" y="282"/>
                  </a:lnTo>
                  <a:lnTo>
                    <a:pt x="226" y="288"/>
                  </a:lnTo>
                  <a:close/>
                  <a:moveTo>
                    <a:pt x="81" y="444"/>
                  </a:moveTo>
                  <a:lnTo>
                    <a:pt x="86" y="442"/>
                  </a:lnTo>
                  <a:lnTo>
                    <a:pt x="95" y="435"/>
                  </a:lnTo>
                  <a:lnTo>
                    <a:pt x="109" y="423"/>
                  </a:lnTo>
                  <a:lnTo>
                    <a:pt x="125" y="408"/>
                  </a:lnTo>
                  <a:lnTo>
                    <a:pt x="142" y="393"/>
                  </a:lnTo>
                  <a:lnTo>
                    <a:pt x="155" y="378"/>
                  </a:lnTo>
                  <a:lnTo>
                    <a:pt x="162" y="369"/>
                  </a:lnTo>
                  <a:lnTo>
                    <a:pt x="164" y="364"/>
                  </a:lnTo>
                  <a:lnTo>
                    <a:pt x="161" y="365"/>
                  </a:lnTo>
                  <a:lnTo>
                    <a:pt x="150" y="372"/>
                  </a:lnTo>
                  <a:lnTo>
                    <a:pt x="137" y="384"/>
                  </a:lnTo>
                  <a:lnTo>
                    <a:pt x="120" y="400"/>
                  </a:lnTo>
                  <a:lnTo>
                    <a:pt x="105" y="415"/>
                  </a:lnTo>
                  <a:lnTo>
                    <a:pt x="92" y="429"/>
                  </a:lnTo>
                  <a:lnTo>
                    <a:pt x="83" y="439"/>
                  </a:lnTo>
                  <a:lnTo>
                    <a:pt x="81" y="444"/>
                  </a:lnTo>
                  <a:close/>
                  <a:moveTo>
                    <a:pt x="191" y="338"/>
                  </a:moveTo>
                  <a:lnTo>
                    <a:pt x="196" y="337"/>
                  </a:lnTo>
                  <a:lnTo>
                    <a:pt x="207" y="330"/>
                  </a:lnTo>
                  <a:lnTo>
                    <a:pt x="221" y="316"/>
                  </a:lnTo>
                  <a:lnTo>
                    <a:pt x="239" y="301"/>
                  </a:lnTo>
                  <a:lnTo>
                    <a:pt x="256" y="284"/>
                  </a:lnTo>
                  <a:lnTo>
                    <a:pt x="269" y="270"/>
                  </a:lnTo>
                  <a:lnTo>
                    <a:pt x="278" y="261"/>
                  </a:lnTo>
                  <a:lnTo>
                    <a:pt x="281" y="255"/>
                  </a:lnTo>
                  <a:lnTo>
                    <a:pt x="276" y="257"/>
                  </a:lnTo>
                  <a:lnTo>
                    <a:pt x="265" y="264"/>
                  </a:lnTo>
                  <a:lnTo>
                    <a:pt x="251" y="276"/>
                  </a:lnTo>
                  <a:lnTo>
                    <a:pt x="233" y="292"/>
                  </a:lnTo>
                  <a:lnTo>
                    <a:pt x="216" y="308"/>
                  </a:lnTo>
                  <a:lnTo>
                    <a:pt x="202" y="322"/>
                  </a:lnTo>
                  <a:lnTo>
                    <a:pt x="194" y="333"/>
                  </a:lnTo>
                  <a:lnTo>
                    <a:pt x="191" y="338"/>
                  </a:lnTo>
                  <a:close/>
                  <a:moveTo>
                    <a:pt x="94" y="445"/>
                  </a:moveTo>
                  <a:lnTo>
                    <a:pt x="79" y="460"/>
                  </a:lnTo>
                  <a:lnTo>
                    <a:pt x="67" y="473"/>
                  </a:lnTo>
                  <a:lnTo>
                    <a:pt x="58" y="483"/>
                  </a:lnTo>
                  <a:lnTo>
                    <a:pt x="56" y="488"/>
                  </a:lnTo>
                  <a:lnTo>
                    <a:pt x="61" y="486"/>
                  </a:lnTo>
                  <a:lnTo>
                    <a:pt x="70" y="479"/>
                  </a:lnTo>
                  <a:lnTo>
                    <a:pt x="83" y="467"/>
                  </a:lnTo>
                  <a:lnTo>
                    <a:pt x="99" y="453"/>
                  </a:lnTo>
                  <a:lnTo>
                    <a:pt x="114" y="438"/>
                  </a:lnTo>
                  <a:lnTo>
                    <a:pt x="126" y="425"/>
                  </a:lnTo>
                  <a:lnTo>
                    <a:pt x="134" y="415"/>
                  </a:lnTo>
                  <a:lnTo>
                    <a:pt x="137" y="410"/>
                  </a:lnTo>
                  <a:lnTo>
                    <a:pt x="132" y="412"/>
                  </a:lnTo>
                  <a:lnTo>
                    <a:pt x="123" y="419"/>
                  </a:lnTo>
                  <a:lnTo>
                    <a:pt x="109" y="431"/>
                  </a:lnTo>
                  <a:lnTo>
                    <a:pt x="94" y="445"/>
                  </a:lnTo>
                  <a:close/>
                  <a:moveTo>
                    <a:pt x="247" y="306"/>
                  </a:moveTo>
                  <a:lnTo>
                    <a:pt x="242" y="307"/>
                  </a:lnTo>
                  <a:lnTo>
                    <a:pt x="233" y="314"/>
                  </a:lnTo>
                  <a:lnTo>
                    <a:pt x="219" y="326"/>
                  </a:lnTo>
                  <a:lnTo>
                    <a:pt x="202" y="340"/>
                  </a:lnTo>
                  <a:lnTo>
                    <a:pt x="185" y="357"/>
                  </a:lnTo>
                  <a:lnTo>
                    <a:pt x="172" y="370"/>
                  </a:lnTo>
                  <a:lnTo>
                    <a:pt x="164" y="381"/>
                  </a:lnTo>
                  <a:lnTo>
                    <a:pt x="162" y="385"/>
                  </a:lnTo>
                  <a:lnTo>
                    <a:pt x="166" y="384"/>
                  </a:lnTo>
                  <a:lnTo>
                    <a:pt x="176" y="377"/>
                  </a:lnTo>
                  <a:lnTo>
                    <a:pt x="190" y="365"/>
                  </a:lnTo>
                  <a:lnTo>
                    <a:pt x="207" y="350"/>
                  </a:lnTo>
                  <a:lnTo>
                    <a:pt x="223" y="334"/>
                  </a:lnTo>
                  <a:lnTo>
                    <a:pt x="237" y="320"/>
                  </a:lnTo>
                  <a:lnTo>
                    <a:pt x="245" y="311"/>
                  </a:lnTo>
                  <a:lnTo>
                    <a:pt x="247" y="306"/>
                  </a:lnTo>
                  <a:close/>
                  <a:moveTo>
                    <a:pt x="316" y="233"/>
                  </a:moveTo>
                  <a:lnTo>
                    <a:pt x="300" y="250"/>
                  </a:lnTo>
                  <a:lnTo>
                    <a:pt x="285" y="264"/>
                  </a:lnTo>
                  <a:lnTo>
                    <a:pt x="277" y="275"/>
                  </a:lnTo>
                  <a:lnTo>
                    <a:pt x="275" y="280"/>
                  </a:lnTo>
                  <a:lnTo>
                    <a:pt x="279" y="278"/>
                  </a:lnTo>
                  <a:lnTo>
                    <a:pt x="290" y="271"/>
                  </a:lnTo>
                  <a:lnTo>
                    <a:pt x="304" y="258"/>
                  </a:lnTo>
                  <a:lnTo>
                    <a:pt x="322" y="243"/>
                  </a:lnTo>
                  <a:lnTo>
                    <a:pt x="340" y="226"/>
                  </a:lnTo>
                  <a:lnTo>
                    <a:pt x="353" y="212"/>
                  </a:lnTo>
                  <a:lnTo>
                    <a:pt x="362" y="202"/>
                  </a:lnTo>
                  <a:lnTo>
                    <a:pt x="365" y="196"/>
                  </a:lnTo>
                  <a:lnTo>
                    <a:pt x="360" y="199"/>
                  </a:lnTo>
                  <a:lnTo>
                    <a:pt x="349" y="206"/>
                  </a:lnTo>
                  <a:lnTo>
                    <a:pt x="334" y="218"/>
                  </a:lnTo>
                  <a:lnTo>
                    <a:pt x="316" y="233"/>
                  </a:lnTo>
                  <a:close/>
                  <a:moveTo>
                    <a:pt x="77" y="495"/>
                  </a:moveTo>
                  <a:lnTo>
                    <a:pt x="92" y="480"/>
                  </a:lnTo>
                  <a:lnTo>
                    <a:pt x="103" y="467"/>
                  </a:lnTo>
                  <a:lnTo>
                    <a:pt x="111" y="458"/>
                  </a:lnTo>
                  <a:lnTo>
                    <a:pt x="113" y="453"/>
                  </a:lnTo>
                  <a:lnTo>
                    <a:pt x="108" y="455"/>
                  </a:lnTo>
                  <a:lnTo>
                    <a:pt x="100" y="461"/>
                  </a:lnTo>
                  <a:lnTo>
                    <a:pt x="87" y="472"/>
                  </a:lnTo>
                  <a:lnTo>
                    <a:pt x="71" y="486"/>
                  </a:lnTo>
                  <a:lnTo>
                    <a:pt x="57" y="502"/>
                  </a:lnTo>
                  <a:lnTo>
                    <a:pt x="45" y="515"/>
                  </a:lnTo>
                  <a:lnTo>
                    <a:pt x="38" y="524"/>
                  </a:lnTo>
                  <a:lnTo>
                    <a:pt x="37" y="528"/>
                  </a:lnTo>
                  <a:lnTo>
                    <a:pt x="41" y="527"/>
                  </a:lnTo>
                  <a:lnTo>
                    <a:pt x="50" y="521"/>
                  </a:lnTo>
                  <a:lnTo>
                    <a:pt x="62" y="509"/>
                  </a:lnTo>
                  <a:lnTo>
                    <a:pt x="77" y="495"/>
                  </a:lnTo>
                  <a:close/>
                  <a:moveTo>
                    <a:pt x="219" y="352"/>
                  </a:moveTo>
                  <a:lnTo>
                    <a:pt x="214" y="353"/>
                  </a:lnTo>
                  <a:lnTo>
                    <a:pt x="204" y="360"/>
                  </a:lnTo>
                  <a:lnTo>
                    <a:pt x="191" y="372"/>
                  </a:lnTo>
                  <a:lnTo>
                    <a:pt x="175" y="387"/>
                  </a:lnTo>
                  <a:lnTo>
                    <a:pt x="159" y="402"/>
                  </a:lnTo>
                  <a:lnTo>
                    <a:pt x="147" y="415"/>
                  </a:lnTo>
                  <a:lnTo>
                    <a:pt x="139" y="425"/>
                  </a:lnTo>
                  <a:lnTo>
                    <a:pt x="137" y="429"/>
                  </a:lnTo>
                  <a:lnTo>
                    <a:pt x="142" y="428"/>
                  </a:lnTo>
                  <a:lnTo>
                    <a:pt x="151" y="421"/>
                  </a:lnTo>
                  <a:lnTo>
                    <a:pt x="164" y="410"/>
                  </a:lnTo>
                  <a:lnTo>
                    <a:pt x="181" y="395"/>
                  </a:lnTo>
                  <a:lnTo>
                    <a:pt x="196" y="379"/>
                  </a:lnTo>
                  <a:lnTo>
                    <a:pt x="208" y="366"/>
                  </a:lnTo>
                  <a:lnTo>
                    <a:pt x="216" y="357"/>
                  </a:lnTo>
                  <a:lnTo>
                    <a:pt x="219" y="352"/>
                  </a:lnTo>
                  <a:close/>
                  <a:moveTo>
                    <a:pt x="290" y="293"/>
                  </a:moveTo>
                  <a:lnTo>
                    <a:pt x="307" y="276"/>
                  </a:lnTo>
                  <a:lnTo>
                    <a:pt x="320" y="263"/>
                  </a:lnTo>
                  <a:lnTo>
                    <a:pt x="329" y="252"/>
                  </a:lnTo>
                  <a:lnTo>
                    <a:pt x="330" y="248"/>
                  </a:lnTo>
                  <a:lnTo>
                    <a:pt x="327" y="249"/>
                  </a:lnTo>
                  <a:lnTo>
                    <a:pt x="316" y="256"/>
                  </a:lnTo>
                  <a:lnTo>
                    <a:pt x="302" y="268"/>
                  </a:lnTo>
                  <a:lnTo>
                    <a:pt x="285" y="283"/>
                  </a:lnTo>
                  <a:lnTo>
                    <a:pt x="269" y="299"/>
                  </a:lnTo>
                  <a:lnTo>
                    <a:pt x="256" y="313"/>
                  </a:lnTo>
                  <a:lnTo>
                    <a:pt x="247" y="322"/>
                  </a:lnTo>
                  <a:lnTo>
                    <a:pt x="245" y="327"/>
                  </a:lnTo>
                  <a:lnTo>
                    <a:pt x="250" y="326"/>
                  </a:lnTo>
                  <a:lnTo>
                    <a:pt x="259" y="319"/>
                  </a:lnTo>
                  <a:lnTo>
                    <a:pt x="273" y="307"/>
                  </a:lnTo>
                  <a:lnTo>
                    <a:pt x="290" y="293"/>
                  </a:lnTo>
                  <a:close/>
                  <a:moveTo>
                    <a:pt x="55" y="526"/>
                  </a:moveTo>
                  <a:lnTo>
                    <a:pt x="41" y="540"/>
                  </a:lnTo>
                  <a:lnTo>
                    <a:pt x="30" y="553"/>
                  </a:lnTo>
                  <a:lnTo>
                    <a:pt x="23" y="561"/>
                  </a:lnTo>
                  <a:lnTo>
                    <a:pt x="20" y="566"/>
                  </a:lnTo>
                  <a:lnTo>
                    <a:pt x="25" y="565"/>
                  </a:lnTo>
                  <a:lnTo>
                    <a:pt x="33" y="559"/>
                  </a:lnTo>
                  <a:lnTo>
                    <a:pt x="45" y="548"/>
                  </a:lnTo>
                  <a:lnTo>
                    <a:pt x="60" y="534"/>
                  </a:lnTo>
                  <a:lnTo>
                    <a:pt x="74" y="520"/>
                  </a:lnTo>
                  <a:lnTo>
                    <a:pt x="84" y="508"/>
                  </a:lnTo>
                  <a:lnTo>
                    <a:pt x="92" y="498"/>
                  </a:lnTo>
                  <a:lnTo>
                    <a:pt x="94" y="495"/>
                  </a:lnTo>
                  <a:lnTo>
                    <a:pt x="89" y="496"/>
                  </a:lnTo>
                  <a:lnTo>
                    <a:pt x="81" y="502"/>
                  </a:lnTo>
                  <a:lnTo>
                    <a:pt x="69" y="513"/>
                  </a:lnTo>
                  <a:lnTo>
                    <a:pt x="55" y="526"/>
                  </a:lnTo>
                  <a:close/>
                  <a:moveTo>
                    <a:pt x="158" y="438"/>
                  </a:moveTo>
                  <a:lnTo>
                    <a:pt x="174" y="423"/>
                  </a:lnTo>
                  <a:lnTo>
                    <a:pt x="185" y="410"/>
                  </a:lnTo>
                  <a:lnTo>
                    <a:pt x="193" y="401"/>
                  </a:lnTo>
                  <a:lnTo>
                    <a:pt x="195" y="396"/>
                  </a:lnTo>
                  <a:lnTo>
                    <a:pt x="190" y="397"/>
                  </a:lnTo>
                  <a:lnTo>
                    <a:pt x="182" y="404"/>
                  </a:lnTo>
                  <a:lnTo>
                    <a:pt x="169" y="415"/>
                  </a:lnTo>
                  <a:lnTo>
                    <a:pt x="153" y="429"/>
                  </a:lnTo>
                  <a:lnTo>
                    <a:pt x="138" y="444"/>
                  </a:lnTo>
                  <a:lnTo>
                    <a:pt x="126" y="457"/>
                  </a:lnTo>
                  <a:lnTo>
                    <a:pt x="119" y="466"/>
                  </a:lnTo>
                  <a:lnTo>
                    <a:pt x="118" y="471"/>
                  </a:lnTo>
                  <a:lnTo>
                    <a:pt x="121" y="470"/>
                  </a:lnTo>
                  <a:lnTo>
                    <a:pt x="131" y="463"/>
                  </a:lnTo>
                  <a:lnTo>
                    <a:pt x="144" y="452"/>
                  </a:lnTo>
                  <a:lnTo>
                    <a:pt x="158" y="438"/>
                  </a:lnTo>
                  <a:close/>
                  <a:moveTo>
                    <a:pt x="302" y="295"/>
                  </a:moveTo>
                  <a:lnTo>
                    <a:pt x="298" y="296"/>
                  </a:lnTo>
                  <a:lnTo>
                    <a:pt x="288" y="303"/>
                  </a:lnTo>
                  <a:lnTo>
                    <a:pt x="275" y="314"/>
                  </a:lnTo>
                  <a:lnTo>
                    <a:pt x="258" y="330"/>
                  </a:lnTo>
                  <a:lnTo>
                    <a:pt x="242" y="345"/>
                  </a:lnTo>
                  <a:lnTo>
                    <a:pt x="229" y="358"/>
                  </a:lnTo>
                  <a:lnTo>
                    <a:pt x="222" y="368"/>
                  </a:lnTo>
                  <a:lnTo>
                    <a:pt x="220" y="372"/>
                  </a:lnTo>
                  <a:lnTo>
                    <a:pt x="225" y="371"/>
                  </a:lnTo>
                  <a:lnTo>
                    <a:pt x="234" y="364"/>
                  </a:lnTo>
                  <a:lnTo>
                    <a:pt x="247" y="353"/>
                  </a:lnTo>
                  <a:lnTo>
                    <a:pt x="264" y="338"/>
                  </a:lnTo>
                  <a:lnTo>
                    <a:pt x="279" y="322"/>
                  </a:lnTo>
                  <a:lnTo>
                    <a:pt x="292" y="309"/>
                  </a:lnTo>
                  <a:lnTo>
                    <a:pt x="301" y="300"/>
                  </a:lnTo>
                  <a:lnTo>
                    <a:pt x="302" y="295"/>
                  </a:lnTo>
                  <a:close/>
                  <a:moveTo>
                    <a:pt x="42" y="562"/>
                  </a:moveTo>
                  <a:lnTo>
                    <a:pt x="27" y="575"/>
                  </a:lnTo>
                  <a:lnTo>
                    <a:pt x="18" y="589"/>
                  </a:lnTo>
                  <a:lnTo>
                    <a:pt x="11" y="597"/>
                  </a:lnTo>
                  <a:lnTo>
                    <a:pt x="10" y="602"/>
                  </a:lnTo>
                  <a:lnTo>
                    <a:pt x="13" y="600"/>
                  </a:lnTo>
                  <a:lnTo>
                    <a:pt x="22" y="594"/>
                  </a:lnTo>
                  <a:lnTo>
                    <a:pt x="32" y="584"/>
                  </a:lnTo>
                  <a:lnTo>
                    <a:pt x="46" y="571"/>
                  </a:lnTo>
                  <a:lnTo>
                    <a:pt x="60" y="556"/>
                  </a:lnTo>
                  <a:lnTo>
                    <a:pt x="70" y="545"/>
                  </a:lnTo>
                  <a:lnTo>
                    <a:pt x="77" y="536"/>
                  </a:lnTo>
                  <a:lnTo>
                    <a:pt x="79" y="532"/>
                  </a:lnTo>
                  <a:lnTo>
                    <a:pt x="75" y="533"/>
                  </a:lnTo>
                  <a:lnTo>
                    <a:pt x="67" y="539"/>
                  </a:lnTo>
                  <a:lnTo>
                    <a:pt x="55" y="549"/>
                  </a:lnTo>
                  <a:lnTo>
                    <a:pt x="42" y="562"/>
                  </a:lnTo>
                  <a:close/>
                  <a:moveTo>
                    <a:pt x="136" y="469"/>
                  </a:moveTo>
                  <a:lnTo>
                    <a:pt x="121" y="483"/>
                  </a:lnTo>
                  <a:lnTo>
                    <a:pt x="111" y="496"/>
                  </a:lnTo>
                  <a:lnTo>
                    <a:pt x="103" y="505"/>
                  </a:lnTo>
                  <a:lnTo>
                    <a:pt x="101" y="509"/>
                  </a:lnTo>
                  <a:lnTo>
                    <a:pt x="106" y="509"/>
                  </a:lnTo>
                  <a:lnTo>
                    <a:pt x="114" y="502"/>
                  </a:lnTo>
                  <a:lnTo>
                    <a:pt x="126" y="491"/>
                  </a:lnTo>
                  <a:lnTo>
                    <a:pt x="142" y="478"/>
                  </a:lnTo>
                  <a:lnTo>
                    <a:pt x="156" y="464"/>
                  </a:lnTo>
                  <a:lnTo>
                    <a:pt x="166" y="451"/>
                  </a:lnTo>
                  <a:lnTo>
                    <a:pt x="174" y="442"/>
                  </a:lnTo>
                  <a:lnTo>
                    <a:pt x="176" y="438"/>
                  </a:lnTo>
                  <a:lnTo>
                    <a:pt x="171" y="439"/>
                  </a:lnTo>
                  <a:lnTo>
                    <a:pt x="163" y="445"/>
                  </a:lnTo>
                  <a:lnTo>
                    <a:pt x="150" y="455"/>
                  </a:lnTo>
                  <a:lnTo>
                    <a:pt x="136" y="469"/>
                  </a:lnTo>
                  <a:close/>
                  <a:moveTo>
                    <a:pt x="237" y="372"/>
                  </a:moveTo>
                  <a:lnTo>
                    <a:pt x="221" y="388"/>
                  </a:lnTo>
                  <a:lnTo>
                    <a:pt x="209" y="400"/>
                  </a:lnTo>
                  <a:lnTo>
                    <a:pt x="202" y="409"/>
                  </a:lnTo>
                  <a:lnTo>
                    <a:pt x="200" y="414"/>
                  </a:lnTo>
                  <a:lnTo>
                    <a:pt x="203" y="413"/>
                  </a:lnTo>
                  <a:lnTo>
                    <a:pt x="213" y="407"/>
                  </a:lnTo>
                  <a:lnTo>
                    <a:pt x="226" y="396"/>
                  </a:lnTo>
                  <a:lnTo>
                    <a:pt x="241" y="382"/>
                  </a:lnTo>
                  <a:lnTo>
                    <a:pt x="257" y="366"/>
                  </a:lnTo>
                  <a:lnTo>
                    <a:pt x="269" y="354"/>
                  </a:lnTo>
                  <a:lnTo>
                    <a:pt x="277" y="345"/>
                  </a:lnTo>
                  <a:lnTo>
                    <a:pt x="278" y="340"/>
                  </a:lnTo>
                  <a:lnTo>
                    <a:pt x="275" y="341"/>
                  </a:lnTo>
                  <a:lnTo>
                    <a:pt x="265" y="347"/>
                  </a:lnTo>
                  <a:lnTo>
                    <a:pt x="252" y="358"/>
                  </a:lnTo>
                  <a:lnTo>
                    <a:pt x="237" y="372"/>
                  </a:lnTo>
                  <a:close/>
                  <a:moveTo>
                    <a:pt x="32" y="596"/>
                  </a:moveTo>
                  <a:lnTo>
                    <a:pt x="19" y="609"/>
                  </a:lnTo>
                  <a:lnTo>
                    <a:pt x="10" y="621"/>
                  </a:lnTo>
                  <a:lnTo>
                    <a:pt x="3" y="629"/>
                  </a:lnTo>
                  <a:lnTo>
                    <a:pt x="1" y="634"/>
                  </a:lnTo>
                  <a:lnTo>
                    <a:pt x="5" y="633"/>
                  </a:lnTo>
                  <a:lnTo>
                    <a:pt x="13" y="627"/>
                  </a:lnTo>
                  <a:lnTo>
                    <a:pt x="24" y="617"/>
                  </a:lnTo>
                  <a:lnTo>
                    <a:pt x="37" y="604"/>
                  </a:lnTo>
                  <a:lnTo>
                    <a:pt x="50" y="591"/>
                  </a:lnTo>
                  <a:lnTo>
                    <a:pt x="61" y="579"/>
                  </a:lnTo>
                  <a:lnTo>
                    <a:pt x="67" y="571"/>
                  </a:lnTo>
                  <a:lnTo>
                    <a:pt x="68" y="567"/>
                  </a:lnTo>
                  <a:lnTo>
                    <a:pt x="64" y="567"/>
                  </a:lnTo>
                  <a:lnTo>
                    <a:pt x="56" y="573"/>
                  </a:lnTo>
                  <a:lnTo>
                    <a:pt x="45" y="583"/>
                  </a:lnTo>
                  <a:lnTo>
                    <a:pt x="32" y="596"/>
                  </a:lnTo>
                  <a:close/>
                  <a:moveTo>
                    <a:pt x="123" y="505"/>
                  </a:moveTo>
                  <a:lnTo>
                    <a:pt x="109" y="520"/>
                  </a:lnTo>
                  <a:lnTo>
                    <a:pt x="99" y="532"/>
                  </a:lnTo>
                  <a:lnTo>
                    <a:pt x="92" y="541"/>
                  </a:lnTo>
                  <a:lnTo>
                    <a:pt x="90" y="545"/>
                  </a:lnTo>
                  <a:lnTo>
                    <a:pt x="94" y="545"/>
                  </a:lnTo>
                  <a:lnTo>
                    <a:pt x="102" y="539"/>
                  </a:lnTo>
                  <a:lnTo>
                    <a:pt x="114" y="528"/>
                  </a:lnTo>
                  <a:lnTo>
                    <a:pt x="128" y="515"/>
                  </a:lnTo>
                  <a:lnTo>
                    <a:pt x="142" y="501"/>
                  </a:lnTo>
                  <a:lnTo>
                    <a:pt x="152" y="489"/>
                  </a:lnTo>
                  <a:lnTo>
                    <a:pt x="159" y="480"/>
                  </a:lnTo>
                  <a:lnTo>
                    <a:pt x="161" y="476"/>
                  </a:lnTo>
                  <a:lnTo>
                    <a:pt x="157" y="477"/>
                  </a:lnTo>
                  <a:lnTo>
                    <a:pt x="149" y="483"/>
                  </a:lnTo>
                  <a:lnTo>
                    <a:pt x="137" y="492"/>
                  </a:lnTo>
                  <a:lnTo>
                    <a:pt x="123" y="505"/>
                  </a:lnTo>
                  <a:close/>
                  <a:moveTo>
                    <a:pt x="219" y="413"/>
                  </a:moveTo>
                  <a:lnTo>
                    <a:pt x="204" y="427"/>
                  </a:lnTo>
                  <a:lnTo>
                    <a:pt x="193" y="440"/>
                  </a:lnTo>
                  <a:lnTo>
                    <a:pt x="185" y="448"/>
                  </a:lnTo>
                  <a:lnTo>
                    <a:pt x="184" y="453"/>
                  </a:lnTo>
                  <a:lnTo>
                    <a:pt x="188" y="452"/>
                  </a:lnTo>
                  <a:lnTo>
                    <a:pt x="197" y="446"/>
                  </a:lnTo>
                  <a:lnTo>
                    <a:pt x="209" y="435"/>
                  </a:lnTo>
                  <a:lnTo>
                    <a:pt x="225" y="422"/>
                  </a:lnTo>
                  <a:lnTo>
                    <a:pt x="239" y="408"/>
                  </a:lnTo>
                  <a:lnTo>
                    <a:pt x="250" y="395"/>
                  </a:lnTo>
                  <a:lnTo>
                    <a:pt x="257" y="387"/>
                  </a:lnTo>
                  <a:lnTo>
                    <a:pt x="259" y="382"/>
                  </a:lnTo>
                  <a:lnTo>
                    <a:pt x="256" y="383"/>
                  </a:lnTo>
                  <a:lnTo>
                    <a:pt x="246" y="389"/>
                  </a:lnTo>
                  <a:lnTo>
                    <a:pt x="233" y="400"/>
                  </a:lnTo>
                  <a:lnTo>
                    <a:pt x="219" y="413"/>
                  </a:lnTo>
                  <a:close/>
                  <a:moveTo>
                    <a:pt x="327" y="326"/>
                  </a:moveTo>
                  <a:lnTo>
                    <a:pt x="342" y="312"/>
                  </a:lnTo>
                  <a:lnTo>
                    <a:pt x="354" y="299"/>
                  </a:lnTo>
                  <a:lnTo>
                    <a:pt x="361" y="289"/>
                  </a:lnTo>
                  <a:lnTo>
                    <a:pt x="364" y="284"/>
                  </a:lnTo>
                  <a:lnTo>
                    <a:pt x="360" y="286"/>
                  </a:lnTo>
                  <a:lnTo>
                    <a:pt x="349" y="292"/>
                  </a:lnTo>
                  <a:lnTo>
                    <a:pt x="336" y="302"/>
                  </a:lnTo>
                  <a:lnTo>
                    <a:pt x="321" y="316"/>
                  </a:lnTo>
                  <a:lnTo>
                    <a:pt x="305" y="331"/>
                  </a:lnTo>
                  <a:lnTo>
                    <a:pt x="294" y="344"/>
                  </a:lnTo>
                  <a:lnTo>
                    <a:pt x="285" y="353"/>
                  </a:lnTo>
                  <a:lnTo>
                    <a:pt x="284" y="358"/>
                  </a:lnTo>
                  <a:lnTo>
                    <a:pt x="288" y="358"/>
                  </a:lnTo>
                  <a:lnTo>
                    <a:pt x="297" y="351"/>
                  </a:lnTo>
                  <a:lnTo>
                    <a:pt x="311" y="340"/>
                  </a:lnTo>
                  <a:lnTo>
                    <a:pt x="327" y="326"/>
                  </a:lnTo>
                  <a:close/>
                  <a:moveTo>
                    <a:pt x="113" y="540"/>
                  </a:moveTo>
                  <a:lnTo>
                    <a:pt x="100" y="553"/>
                  </a:lnTo>
                  <a:lnTo>
                    <a:pt x="90" y="565"/>
                  </a:lnTo>
                  <a:lnTo>
                    <a:pt x="83" y="573"/>
                  </a:lnTo>
                  <a:lnTo>
                    <a:pt x="82" y="578"/>
                  </a:lnTo>
                  <a:lnTo>
                    <a:pt x="86" y="577"/>
                  </a:lnTo>
                  <a:lnTo>
                    <a:pt x="94" y="572"/>
                  </a:lnTo>
                  <a:lnTo>
                    <a:pt x="106" y="561"/>
                  </a:lnTo>
                  <a:lnTo>
                    <a:pt x="119" y="549"/>
                  </a:lnTo>
                  <a:lnTo>
                    <a:pt x="132" y="535"/>
                  </a:lnTo>
                  <a:lnTo>
                    <a:pt x="143" y="524"/>
                  </a:lnTo>
                  <a:lnTo>
                    <a:pt x="149" y="516"/>
                  </a:lnTo>
                  <a:lnTo>
                    <a:pt x="150" y="511"/>
                  </a:lnTo>
                  <a:lnTo>
                    <a:pt x="146" y="513"/>
                  </a:lnTo>
                  <a:lnTo>
                    <a:pt x="138" y="517"/>
                  </a:lnTo>
                  <a:lnTo>
                    <a:pt x="127" y="528"/>
                  </a:lnTo>
                  <a:lnTo>
                    <a:pt x="113" y="540"/>
                  </a:lnTo>
                  <a:close/>
                  <a:moveTo>
                    <a:pt x="206" y="451"/>
                  </a:moveTo>
                  <a:lnTo>
                    <a:pt x="191" y="464"/>
                  </a:lnTo>
                  <a:lnTo>
                    <a:pt x="181" y="477"/>
                  </a:lnTo>
                  <a:lnTo>
                    <a:pt x="174" y="485"/>
                  </a:lnTo>
                  <a:lnTo>
                    <a:pt x="172" y="490"/>
                  </a:lnTo>
                  <a:lnTo>
                    <a:pt x="176" y="489"/>
                  </a:lnTo>
                  <a:lnTo>
                    <a:pt x="185" y="483"/>
                  </a:lnTo>
                  <a:lnTo>
                    <a:pt x="197" y="473"/>
                  </a:lnTo>
                  <a:lnTo>
                    <a:pt x="212" y="460"/>
                  </a:lnTo>
                  <a:lnTo>
                    <a:pt x="225" y="446"/>
                  </a:lnTo>
                  <a:lnTo>
                    <a:pt x="235" y="434"/>
                  </a:lnTo>
                  <a:lnTo>
                    <a:pt x="242" y="425"/>
                  </a:lnTo>
                  <a:lnTo>
                    <a:pt x="245" y="421"/>
                  </a:lnTo>
                  <a:lnTo>
                    <a:pt x="240" y="421"/>
                  </a:lnTo>
                  <a:lnTo>
                    <a:pt x="232" y="427"/>
                  </a:lnTo>
                  <a:lnTo>
                    <a:pt x="220" y="438"/>
                  </a:lnTo>
                  <a:lnTo>
                    <a:pt x="206" y="451"/>
                  </a:lnTo>
                  <a:close/>
                  <a:moveTo>
                    <a:pt x="303" y="357"/>
                  </a:moveTo>
                  <a:lnTo>
                    <a:pt x="289" y="372"/>
                  </a:lnTo>
                  <a:lnTo>
                    <a:pt x="277" y="384"/>
                  </a:lnTo>
                  <a:lnTo>
                    <a:pt x="270" y="394"/>
                  </a:lnTo>
                  <a:lnTo>
                    <a:pt x="267" y="398"/>
                  </a:lnTo>
                  <a:lnTo>
                    <a:pt x="272" y="397"/>
                  </a:lnTo>
                  <a:lnTo>
                    <a:pt x="282" y="391"/>
                  </a:lnTo>
                  <a:lnTo>
                    <a:pt x="294" y="381"/>
                  </a:lnTo>
                  <a:lnTo>
                    <a:pt x="309" y="368"/>
                  </a:lnTo>
                  <a:lnTo>
                    <a:pt x="324" y="353"/>
                  </a:lnTo>
                  <a:lnTo>
                    <a:pt x="335" y="340"/>
                  </a:lnTo>
                  <a:lnTo>
                    <a:pt x="342" y="331"/>
                  </a:lnTo>
                  <a:lnTo>
                    <a:pt x="345" y="326"/>
                  </a:lnTo>
                  <a:lnTo>
                    <a:pt x="340" y="327"/>
                  </a:lnTo>
                  <a:lnTo>
                    <a:pt x="332" y="333"/>
                  </a:lnTo>
                  <a:lnTo>
                    <a:pt x="319" y="344"/>
                  </a:lnTo>
                  <a:lnTo>
                    <a:pt x="303" y="357"/>
                  </a:lnTo>
                  <a:close/>
                  <a:moveTo>
                    <a:pt x="108" y="572"/>
                  </a:moveTo>
                  <a:lnTo>
                    <a:pt x="96" y="585"/>
                  </a:lnTo>
                  <a:lnTo>
                    <a:pt x="87" y="596"/>
                  </a:lnTo>
                  <a:lnTo>
                    <a:pt x="81" y="604"/>
                  </a:lnTo>
                  <a:lnTo>
                    <a:pt x="79" y="609"/>
                  </a:lnTo>
                  <a:lnTo>
                    <a:pt x="82" y="608"/>
                  </a:lnTo>
                  <a:lnTo>
                    <a:pt x="90" y="602"/>
                  </a:lnTo>
                  <a:lnTo>
                    <a:pt x="101" y="593"/>
                  </a:lnTo>
                  <a:lnTo>
                    <a:pt x="114" y="580"/>
                  </a:lnTo>
                  <a:lnTo>
                    <a:pt x="126" y="567"/>
                  </a:lnTo>
                  <a:lnTo>
                    <a:pt x="137" y="556"/>
                  </a:lnTo>
                  <a:lnTo>
                    <a:pt x="143" y="548"/>
                  </a:lnTo>
                  <a:lnTo>
                    <a:pt x="144" y="545"/>
                  </a:lnTo>
                  <a:lnTo>
                    <a:pt x="140" y="545"/>
                  </a:lnTo>
                  <a:lnTo>
                    <a:pt x="132" y="551"/>
                  </a:lnTo>
                  <a:lnTo>
                    <a:pt x="121" y="560"/>
                  </a:lnTo>
                  <a:lnTo>
                    <a:pt x="108" y="572"/>
                  </a:lnTo>
                  <a:close/>
                  <a:moveTo>
                    <a:pt x="196" y="485"/>
                  </a:moveTo>
                  <a:lnTo>
                    <a:pt x="183" y="498"/>
                  </a:lnTo>
                  <a:lnTo>
                    <a:pt x="174" y="510"/>
                  </a:lnTo>
                  <a:lnTo>
                    <a:pt x="166" y="520"/>
                  </a:lnTo>
                  <a:lnTo>
                    <a:pt x="165" y="523"/>
                  </a:lnTo>
                  <a:lnTo>
                    <a:pt x="169" y="523"/>
                  </a:lnTo>
                  <a:lnTo>
                    <a:pt x="177" y="517"/>
                  </a:lnTo>
                  <a:lnTo>
                    <a:pt x="189" y="508"/>
                  </a:lnTo>
                  <a:lnTo>
                    <a:pt x="202" y="495"/>
                  </a:lnTo>
                  <a:lnTo>
                    <a:pt x="215" y="482"/>
                  </a:lnTo>
                  <a:lnTo>
                    <a:pt x="226" y="470"/>
                  </a:lnTo>
                  <a:lnTo>
                    <a:pt x="233" y="461"/>
                  </a:lnTo>
                  <a:lnTo>
                    <a:pt x="234" y="457"/>
                  </a:lnTo>
                  <a:lnTo>
                    <a:pt x="231" y="458"/>
                  </a:lnTo>
                  <a:lnTo>
                    <a:pt x="222" y="463"/>
                  </a:lnTo>
                  <a:lnTo>
                    <a:pt x="210" y="473"/>
                  </a:lnTo>
                  <a:lnTo>
                    <a:pt x="196" y="485"/>
                  </a:lnTo>
                  <a:close/>
                  <a:moveTo>
                    <a:pt x="290" y="396"/>
                  </a:moveTo>
                  <a:lnTo>
                    <a:pt x="276" y="409"/>
                  </a:lnTo>
                  <a:lnTo>
                    <a:pt x="265" y="422"/>
                  </a:lnTo>
                  <a:lnTo>
                    <a:pt x="258" y="431"/>
                  </a:lnTo>
                  <a:lnTo>
                    <a:pt x="257" y="435"/>
                  </a:lnTo>
                  <a:lnTo>
                    <a:pt x="260" y="434"/>
                  </a:lnTo>
                  <a:lnTo>
                    <a:pt x="270" y="428"/>
                  </a:lnTo>
                  <a:lnTo>
                    <a:pt x="282" y="419"/>
                  </a:lnTo>
                  <a:lnTo>
                    <a:pt x="296" y="406"/>
                  </a:lnTo>
                  <a:lnTo>
                    <a:pt x="310" y="391"/>
                  </a:lnTo>
                  <a:lnTo>
                    <a:pt x="321" y="379"/>
                  </a:lnTo>
                  <a:lnTo>
                    <a:pt x="328" y="371"/>
                  </a:lnTo>
                  <a:lnTo>
                    <a:pt x="330" y="366"/>
                  </a:lnTo>
                  <a:lnTo>
                    <a:pt x="326" y="368"/>
                  </a:lnTo>
                  <a:lnTo>
                    <a:pt x="317" y="372"/>
                  </a:lnTo>
                  <a:lnTo>
                    <a:pt x="304" y="383"/>
                  </a:lnTo>
                  <a:lnTo>
                    <a:pt x="290" y="396"/>
                  </a:lnTo>
                  <a:close/>
                  <a:moveTo>
                    <a:pt x="61" y="655"/>
                  </a:moveTo>
                  <a:lnTo>
                    <a:pt x="57" y="656"/>
                  </a:lnTo>
                  <a:lnTo>
                    <a:pt x="50" y="661"/>
                  </a:lnTo>
                  <a:lnTo>
                    <a:pt x="41" y="669"/>
                  </a:lnTo>
                  <a:lnTo>
                    <a:pt x="29" y="681"/>
                  </a:lnTo>
                  <a:lnTo>
                    <a:pt x="17" y="693"/>
                  </a:lnTo>
                  <a:lnTo>
                    <a:pt x="8" y="704"/>
                  </a:lnTo>
                  <a:lnTo>
                    <a:pt x="3" y="711"/>
                  </a:lnTo>
                  <a:lnTo>
                    <a:pt x="1" y="716"/>
                  </a:lnTo>
                  <a:lnTo>
                    <a:pt x="5" y="714"/>
                  </a:lnTo>
                  <a:lnTo>
                    <a:pt x="12" y="710"/>
                  </a:lnTo>
                  <a:lnTo>
                    <a:pt x="22" y="701"/>
                  </a:lnTo>
                  <a:lnTo>
                    <a:pt x="33" y="690"/>
                  </a:lnTo>
                  <a:lnTo>
                    <a:pt x="45" y="678"/>
                  </a:lnTo>
                  <a:lnTo>
                    <a:pt x="54" y="667"/>
                  </a:lnTo>
                  <a:lnTo>
                    <a:pt x="60" y="660"/>
                  </a:lnTo>
                  <a:lnTo>
                    <a:pt x="61" y="655"/>
                  </a:lnTo>
                  <a:close/>
                  <a:moveTo>
                    <a:pt x="142" y="574"/>
                  </a:moveTo>
                  <a:lnTo>
                    <a:pt x="138" y="575"/>
                  </a:lnTo>
                  <a:lnTo>
                    <a:pt x="131" y="580"/>
                  </a:lnTo>
                  <a:lnTo>
                    <a:pt x="120" y="590"/>
                  </a:lnTo>
                  <a:lnTo>
                    <a:pt x="107" y="602"/>
                  </a:lnTo>
                  <a:lnTo>
                    <a:pt x="95" y="614"/>
                  </a:lnTo>
                  <a:lnTo>
                    <a:pt x="87" y="624"/>
                  </a:lnTo>
                  <a:lnTo>
                    <a:pt x="81" y="633"/>
                  </a:lnTo>
                  <a:lnTo>
                    <a:pt x="80" y="636"/>
                  </a:lnTo>
                  <a:lnTo>
                    <a:pt x="83" y="636"/>
                  </a:lnTo>
                  <a:lnTo>
                    <a:pt x="90" y="630"/>
                  </a:lnTo>
                  <a:lnTo>
                    <a:pt x="101" y="622"/>
                  </a:lnTo>
                  <a:lnTo>
                    <a:pt x="113" y="610"/>
                  </a:lnTo>
                  <a:lnTo>
                    <a:pt x="125" y="598"/>
                  </a:lnTo>
                  <a:lnTo>
                    <a:pt x="134" y="587"/>
                  </a:lnTo>
                  <a:lnTo>
                    <a:pt x="140" y="579"/>
                  </a:lnTo>
                  <a:lnTo>
                    <a:pt x="142" y="574"/>
                  </a:lnTo>
                  <a:close/>
                  <a:moveTo>
                    <a:pt x="193" y="518"/>
                  </a:moveTo>
                  <a:lnTo>
                    <a:pt x="180" y="530"/>
                  </a:lnTo>
                  <a:lnTo>
                    <a:pt x="170" y="542"/>
                  </a:lnTo>
                  <a:lnTo>
                    <a:pt x="163" y="551"/>
                  </a:lnTo>
                  <a:lnTo>
                    <a:pt x="162" y="555"/>
                  </a:lnTo>
                  <a:lnTo>
                    <a:pt x="165" y="554"/>
                  </a:lnTo>
                  <a:lnTo>
                    <a:pt x="174" y="548"/>
                  </a:lnTo>
                  <a:lnTo>
                    <a:pt x="184" y="540"/>
                  </a:lnTo>
                  <a:lnTo>
                    <a:pt x="197" y="527"/>
                  </a:lnTo>
                  <a:lnTo>
                    <a:pt x="210" y="515"/>
                  </a:lnTo>
                  <a:lnTo>
                    <a:pt x="220" y="503"/>
                  </a:lnTo>
                  <a:lnTo>
                    <a:pt x="227" y="495"/>
                  </a:lnTo>
                  <a:lnTo>
                    <a:pt x="228" y="490"/>
                  </a:lnTo>
                  <a:lnTo>
                    <a:pt x="225" y="491"/>
                  </a:lnTo>
                  <a:lnTo>
                    <a:pt x="216" y="497"/>
                  </a:lnTo>
                  <a:lnTo>
                    <a:pt x="206" y="505"/>
                  </a:lnTo>
                  <a:lnTo>
                    <a:pt x="193" y="518"/>
                  </a:lnTo>
                  <a:close/>
                  <a:moveTo>
                    <a:pt x="282" y="432"/>
                  </a:moveTo>
                  <a:lnTo>
                    <a:pt x="269" y="445"/>
                  </a:lnTo>
                  <a:lnTo>
                    <a:pt x="258" y="457"/>
                  </a:lnTo>
                  <a:lnTo>
                    <a:pt x="251" y="465"/>
                  </a:lnTo>
                  <a:lnTo>
                    <a:pt x="250" y="470"/>
                  </a:lnTo>
                  <a:lnTo>
                    <a:pt x="253" y="470"/>
                  </a:lnTo>
                  <a:lnTo>
                    <a:pt x="261" y="464"/>
                  </a:lnTo>
                  <a:lnTo>
                    <a:pt x="273" y="454"/>
                  </a:lnTo>
                  <a:lnTo>
                    <a:pt x="288" y="441"/>
                  </a:lnTo>
                  <a:lnTo>
                    <a:pt x="301" y="428"/>
                  </a:lnTo>
                  <a:lnTo>
                    <a:pt x="311" y="416"/>
                  </a:lnTo>
                  <a:lnTo>
                    <a:pt x="319" y="408"/>
                  </a:lnTo>
                  <a:lnTo>
                    <a:pt x="320" y="403"/>
                  </a:lnTo>
                  <a:lnTo>
                    <a:pt x="316" y="404"/>
                  </a:lnTo>
                  <a:lnTo>
                    <a:pt x="308" y="409"/>
                  </a:lnTo>
                  <a:lnTo>
                    <a:pt x="296" y="419"/>
                  </a:lnTo>
                  <a:lnTo>
                    <a:pt x="282" y="432"/>
                  </a:lnTo>
                  <a:close/>
                  <a:moveTo>
                    <a:pt x="65" y="681"/>
                  </a:moveTo>
                  <a:lnTo>
                    <a:pt x="62" y="681"/>
                  </a:lnTo>
                  <a:lnTo>
                    <a:pt x="55" y="686"/>
                  </a:lnTo>
                  <a:lnTo>
                    <a:pt x="45" y="694"/>
                  </a:lnTo>
                  <a:lnTo>
                    <a:pt x="35" y="705"/>
                  </a:lnTo>
                  <a:lnTo>
                    <a:pt x="24" y="717"/>
                  </a:lnTo>
                  <a:lnTo>
                    <a:pt x="16" y="726"/>
                  </a:lnTo>
                  <a:lnTo>
                    <a:pt x="11" y="735"/>
                  </a:lnTo>
                  <a:lnTo>
                    <a:pt x="10" y="738"/>
                  </a:lnTo>
                  <a:lnTo>
                    <a:pt x="12" y="737"/>
                  </a:lnTo>
                  <a:lnTo>
                    <a:pt x="19" y="732"/>
                  </a:lnTo>
                  <a:lnTo>
                    <a:pt x="29" y="724"/>
                  </a:lnTo>
                  <a:lnTo>
                    <a:pt x="39" y="713"/>
                  </a:lnTo>
                  <a:lnTo>
                    <a:pt x="51" y="703"/>
                  </a:lnTo>
                  <a:lnTo>
                    <a:pt x="60" y="692"/>
                  </a:lnTo>
                  <a:lnTo>
                    <a:pt x="64" y="685"/>
                  </a:lnTo>
                  <a:lnTo>
                    <a:pt x="65" y="681"/>
                  </a:lnTo>
                  <a:close/>
                  <a:moveTo>
                    <a:pt x="144" y="603"/>
                  </a:moveTo>
                  <a:lnTo>
                    <a:pt x="140" y="603"/>
                  </a:lnTo>
                  <a:lnTo>
                    <a:pt x="133" y="609"/>
                  </a:lnTo>
                  <a:lnTo>
                    <a:pt x="123" y="617"/>
                  </a:lnTo>
                  <a:lnTo>
                    <a:pt x="111" y="628"/>
                  </a:lnTo>
                  <a:lnTo>
                    <a:pt x="99" y="640"/>
                  </a:lnTo>
                  <a:lnTo>
                    <a:pt x="90" y="650"/>
                  </a:lnTo>
                  <a:lnTo>
                    <a:pt x="84" y="659"/>
                  </a:lnTo>
                  <a:lnTo>
                    <a:pt x="83" y="662"/>
                  </a:lnTo>
                  <a:lnTo>
                    <a:pt x="87" y="662"/>
                  </a:lnTo>
                  <a:lnTo>
                    <a:pt x="94" y="656"/>
                  </a:lnTo>
                  <a:lnTo>
                    <a:pt x="105" y="648"/>
                  </a:lnTo>
                  <a:lnTo>
                    <a:pt x="117" y="637"/>
                  </a:lnTo>
                  <a:lnTo>
                    <a:pt x="127" y="625"/>
                  </a:lnTo>
                  <a:lnTo>
                    <a:pt x="137" y="615"/>
                  </a:lnTo>
                  <a:lnTo>
                    <a:pt x="143" y="606"/>
                  </a:lnTo>
                  <a:lnTo>
                    <a:pt x="144" y="603"/>
                  </a:lnTo>
                  <a:close/>
                  <a:moveTo>
                    <a:pt x="163" y="584"/>
                  </a:moveTo>
                  <a:lnTo>
                    <a:pt x="166" y="583"/>
                  </a:lnTo>
                  <a:lnTo>
                    <a:pt x="174" y="578"/>
                  </a:lnTo>
                  <a:lnTo>
                    <a:pt x="184" y="570"/>
                  </a:lnTo>
                  <a:lnTo>
                    <a:pt x="197" y="558"/>
                  </a:lnTo>
                  <a:lnTo>
                    <a:pt x="209" y="545"/>
                  </a:lnTo>
                  <a:lnTo>
                    <a:pt x="219" y="534"/>
                  </a:lnTo>
                  <a:lnTo>
                    <a:pt x="225" y="526"/>
                  </a:lnTo>
                  <a:lnTo>
                    <a:pt x="226" y="522"/>
                  </a:lnTo>
                  <a:lnTo>
                    <a:pt x="222" y="522"/>
                  </a:lnTo>
                  <a:lnTo>
                    <a:pt x="215" y="528"/>
                  </a:lnTo>
                  <a:lnTo>
                    <a:pt x="204" y="536"/>
                  </a:lnTo>
                  <a:lnTo>
                    <a:pt x="191" y="548"/>
                  </a:lnTo>
                  <a:lnTo>
                    <a:pt x="180" y="560"/>
                  </a:lnTo>
                  <a:lnTo>
                    <a:pt x="170" y="571"/>
                  </a:lnTo>
                  <a:lnTo>
                    <a:pt x="164" y="579"/>
                  </a:lnTo>
                  <a:lnTo>
                    <a:pt x="163" y="584"/>
                  </a:lnTo>
                  <a:close/>
                  <a:moveTo>
                    <a:pt x="277" y="465"/>
                  </a:moveTo>
                  <a:lnTo>
                    <a:pt x="264" y="478"/>
                  </a:lnTo>
                  <a:lnTo>
                    <a:pt x="254" y="489"/>
                  </a:lnTo>
                  <a:lnTo>
                    <a:pt x="248" y="497"/>
                  </a:lnTo>
                  <a:lnTo>
                    <a:pt x="246" y="502"/>
                  </a:lnTo>
                  <a:lnTo>
                    <a:pt x="251" y="502"/>
                  </a:lnTo>
                  <a:lnTo>
                    <a:pt x="259" y="496"/>
                  </a:lnTo>
                  <a:lnTo>
                    <a:pt x="270" y="486"/>
                  </a:lnTo>
                  <a:lnTo>
                    <a:pt x="283" y="474"/>
                  </a:lnTo>
                  <a:lnTo>
                    <a:pt x="296" y="461"/>
                  </a:lnTo>
                  <a:lnTo>
                    <a:pt x="307" y="451"/>
                  </a:lnTo>
                  <a:lnTo>
                    <a:pt x="313" y="442"/>
                  </a:lnTo>
                  <a:lnTo>
                    <a:pt x="314" y="438"/>
                  </a:lnTo>
                  <a:lnTo>
                    <a:pt x="310" y="439"/>
                  </a:lnTo>
                  <a:lnTo>
                    <a:pt x="302" y="444"/>
                  </a:lnTo>
                  <a:lnTo>
                    <a:pt x="291" y="453"/>
                  </a:lnTo>
                  <a:lnTo>
                    <a:pt x="277" y="465"/>
                  </a:lnTo>
                  <a:close/>
                  <a:moveTo>
                    <a:pt x="74" y="704"/>
                  </a:moveTo>
                  <a:lnTo>
                    <a:pt x="71" y="704"/>
                  </a:lnTo>
                  <a:lnTo>
                    <a:pt x="64" y="709"/>
                  </a:lnTo>
                  <a:lnTo>
                    <a:pt x="55" y="717"/>
                  </a:lnTo>
                  <a:lnTo>
                    <a:pt x="44" y="726"/>
                  </a:lnTo>
                  <a:lnTo>
                    <a:pt x="35" y="738"/>
                  </a:lnTo>
                  <a:lnTo>
                    <a:pt x="26" y="748"/>
                  </a:lnTo>
                  <a:lnTo>
                    <a:pt x="22" y="755"/>
                  </a:lnTo>
                  <a:lnTo>
                    <a:pt x="20" y="758"/>
                  </a:lnTo>
                  <a:lnTo>
                    <a:pt x="23" y="758"/>
                  </a:lnTo>
                  <a:lnTo>
                    <a:pt x="30" y="754"/>
                  </a:lnTo>
                  <a:lnTo>
                    <a:pt x="39" y="745"/>
                  </a:lnTo>
                  <a:lnTo>
                    <a:pt x="50" y="736"/>
                  </a:lnTo>
                  <a:lnTo>
                    <a:pt x="60" y="724"/>
                  </a:lnTo>
                  <a:lnTo>
                    <a:pt x="68" y="714"/>
                  </a:lnTo>
                  <a:lnTo>
                    <a:pt x="73" y="707"/>
                  </a:lnTo>
                  <a:lnTo>
                    <a:pt x="74" y="704"/>
                  </a:lnTo>
                  <a:close/>
                  <a:moveTo>
                    <a:pt x="149" y="629"/>
                  </a:moveTo>
                  <a:lnTo>
                    <a:pt x="145" y="629"/>
                  </a:lnTo>
                  <a:lnTo>
                    <a:pt x="138" y="634"/>
                  </a:lnTo>
                  <a:lnTo>
                    <a:pt x="128" y="642"/>
                  </a:lnTo>
                  <a:lnTo>
                    <a:pt x="118" y="653"/>
                  </a:lnTo>
                  <a:lnTo>
                    <a:pt x="106" y="665"/>
                  </a:lnTo>
                  <a:lnTo>
                    <a:pt x="98" y="674"/>
                  </a:lnTo>
                  <a:lnTo>
                    <a:pt x="93" y="682"/>
                  </a:lnTo>
                  <a:lnTo>
                    <a:pt x="92" y="686"/>
                  </a:lnTo>
                  <a:lnTo>
                    <a:pt x="95" y="686"/>
                  </a:lnTo>
                  <a:lnTo>
                    <a:pt x="102" y="681"/>
                  </a:lnTo>
                  <a:lnTo>
                    <a:pt x="112" y="673"/>
                  </a:lnTo>
                  <a:lnTo>
                    <a:pt x="123" y="662"/>
                  </a:lnTo>
                  <a:lnTo>
                    <a:pt x="134" y="650"/>
                  </a:lnTo>
                  <a:lnTo>
                    <a:pt x="143" y="640"/>
                  </a:lnTo>
                  <a:lnTo>
                    <a:pt x="147" y="633"/>
                  </a:lnTo>
                  <a:lnTo>
                    <a:pt x="149" y="629"/>
                  </a:lnTo>
                  <a:close/>
                  <a:moveTo>
                    <a:pt x="228" y="551"/>
                  </a:moveTo>
                  <a:lnTo>
                    <a:pt x="225" y="552"/>
                  </a:lnTo>
                  <a:lnTo>
                    <a:pt x="218" y="556"/>
                  </a:lnTo>
                  <a:lnTo>
                    <a:pt x="207" y="565"/>
                  </a:lnTo>
                  <a:lnTo>
                    <a:pt x="195" y="575"/>
                  </a:lnTo>
                  <a:lnTo>
                    <a:pt x="183" y="587"/>
                  </a:lnTo>
                  <a:lnTo>
                    <a:pt x="175" y="598"/>
                  </a:lnTo>
                  <a:lnTo>
                    <a:pt x="169" y="606"/>
                  </a:lnTo>
                  <a:lnTo>
                    <a:pt x="168" y="610"/>
                  </a:lnTo>
                  <a:lnTo>
                    <a:pt x="171" y="610"/>
                  </a:lnTo>
                  <a:lnTo>
                    <a:pt x="178" y="605"/>
                  </a:lnTo>
                  <a:lnTo>
                    <a:pt x="189" y="597"/>
                  </a:lnTo>
                  <a:lnTo>
                    <a:pt x="201" y="585"/>
                  </a:lnTo>
                  <a:lnTo>
                    <a:pt x="213" y="573"/>
                  </a:lnTo>
                  <a:lnTo>
                    <a:pt x="221" y="562"/>
                  </a:lnTo>
                  <a:lnTo>
                    <a:pt x="227" y="555"/>
                  </a:lnTo>
                  <a:lnTo>
                    <a:pt x="228" y="551"/>
                  </a:lnTo>
                  <a:close/>
                  <a:moveTo>
                    <a:pt x="247" y="532"/>
                  </a:moveTo>
                  <a:lnTo>
                    <a:pt x="252" y="532"/>
                  </a:lnTo>
                  <a:lnTo>
                    <a:pt x="259" y="527"/>
                  </a:lnTo>
                  <a:lnTo>
                    <a:pt x="270" y="517"/>
                  </a:lnTo>
                  <a:lnTo>
                    <a:pt x="283" y="505"/>
                  </a:lnTo>
                  <a:lnTo>
                    <a:pt x="296" y="494"/>
                  </a:lnTo>
                  <a:lnTo>
                    <a:pt x="305" y="483"/>
                  </a:lnTo>
                  <a:lnTo>
                    <a:pt x="311" y="474"/>
                  </a:lnTo>
                  <a:lnTo>
                    <a:pt x="313" y="470"/>
                  </a:lnTo>
                  <a:lnTo>
                    <a:pt x="309" y="471"/>
                  </a:lnTo>
                  <a:lnTo>
                    <a:pt x="301" y="476"/>
                  </a:lnTo>
                  <a:lnTo>
                    <a:pt x="290" y="484"/>
                  </a:lnTo>
                  <a:lnTo>
                    <a:pt x="277" y="496"/>
                  </a:lnTo>
                  <a:lnTo>
                    <a:pt x="265" y="509"/>
                  </a:lnTo>
                  <a:lnTo>
                    <a:pt x="256" y="520"/>
                  </a:lnTo>
                  <a:lnTo>
                    <a:pt x="250" y="528"/>
                  </a:lnTo>
                  <a:lnTo>
                    <a:pt x="247" y="532"/>
                  </a:lnTo>
                  <a:close/>
                  <a:moveTo>
                    <a:pt x="87" y="724"/>
                  </a:moveTo>
                  <a:lnTo>
                    <a:pt x="83" y="725"/>
                  </a:lnTo>
                  <a:lnTo>
                    <a:pt x="77" y="729"/>
                  </a:lnTo>
                  <a:lnTo>
                    <a:pt x="68" y="737"/>
                  </a:lnTo>
                  <a:lnTo>
                    <a:pt x="58" y="747"/>
                  </a:lnTo>
                  <a:lnTo>
                    <a:pt x="48" y="757"/>
                  </a:lnTo>
                  <a:lnTo>
                    <a:pt x="41" y="767"/>
                  </a:lnTo>
                  <a:lnTo>
                    <a:pt x="36" y="774"/>
                  </a:lnTo>
                  <a:lnTo>
                    <a:pt x="35" y="777"/>
                  </a:lnTo>
                  <a:lnTo>
                    <a:pt x="38" y="777"/>
                  </a:lnTo>
                  <a:lnTo>
                    <a:pt x="44" y="773"/>
                  </a:lnTo>
                  <a:lnTo>
                    <a:pt x="52" y="766"/>
                  </a:lnTo>
                  <a:lnTo>
                    <a:pt x="63" y="755"/>
                  </a:lnTo>
                  <a:lnTo>
                    <a:pt x="73" y="744"/>
                  </a:lnTo>
                  <a:lnTo>
                    <a:pt x="81" y="736"/>
                  </a:lnTo>
                  <a:lnTo>
                    <a:pt x="86" y="729"/>
                  </a:lnTo>
                  <a:lnTo>
                    <a:pt x="87" y="724"/>
                  </a:lnTo>
                  <a:close/>
                  <a:moveTo>
                    <a:pt x="158" y="653"/>
                  </a:moveTo>
                  <a:lnTo>
                    <a:pt x="155" y="653"/>
                  </a:lnTo>
                  <a:lnTo>
                    <a:pt x="149" y="657"/>
                  </a:lnTo>
                  <a:lnTo>
                    <a:pt x="139" y="666"/>
                  </a:lnTo>
                  <a:lnTo>
                    <a:pt x="128" y="675"/>
                  </a:lnTo>
                  <a:lnTo>
                    <a:pt x="118" y="687"/>
                  </a:lnTo>
                  <a:lnTo>
                    <a:pt x="109" y="697"/>
                  </a:lnTo>
                  <a:lnTo>
                    <a:pt x="105" y="704"/>
                  </a:lnTo>
                  <a:lnTo>
                    <a:pt x="103" y="707"/>
                  </a:lnTo>
                  <a:lnTo>
                    <a:pt x="106" y="707"/>
                  </a:lnTo>
                  <a:lnTo>
                    <a:pt x="113" y="703"/>
                  </a:lnTo>
                  <a:lnTo>
                    <a:pt x="123" y="695"/>
                  </a:lnTo>
                  <a:lnTo>
                    <a:pt x="133" y="685"/>
                  </a:lnTo>
                  <a:lnTo>
                    <a:pt x="144" y="673"/>
                  </a:lnTo>
                  <a:lnTo>
                    <a:pt x="152" y="663"/>
                  </a:lnTo>
                  <a:lnTo>
                    <a:pt x="157" y="656"/>
                  </a:lnTo>
                  <a:lnTo>
                    <a:pt x="158" y="653"/>
                  </a:lnTo>
                  <a:close/>
                  <a:moveTo>
                    <a:pt x="234" y="578"/>
                  </a:moveTo>
                  <a:lnTo>
                    <a:pt x="231" y="578"/>
                  </a:lnTo>
                  <a:lnTo>
                    <a:pt x="223" y="583"/>
                  </a:lnTo>
                  <a:lnTo>
                    <a:pt x="214" y="591"/>
                  </a:lnTo>
                  <a:lnTo>
                    <a:pt x="202" y="602"/>
                  </a:lnTo>
                  <a:lnTo>
                    <a:pt x="191" y="614"/>
                  </a:lnTo>
                  <a:lnTo>
                    <a:pt x="182" y="623"/>
                  </a:lnTo>
                  <a:lnTo>
                    <a:pt x="177" y="631"/>
                  </a:lnTo>
                  <a:lnTo>
                    <a:pt x="176" y="635"/>
                  </a:lnTo>
                  <a:lnTo>
                    <a:pt x="180" y="635"/>
                  </a:lnTo>
                  <a:lnTo>
                    <a:pt x="187" y="630"/>
                  </a:lnTo>
                  <a:lnTo>
                    <a:pt x="196" y="622"/>
                  </a:lnTo>
                  <a:lnTo>
                    <a:pt x="208" y="611"/>
                  </a:lnTo>
                  <a:lnTo>
                    <a:pt x="219" y="599"/>
                  </a:lnTo>
                  <a:lnTo>
                    <a:pt x="228" y="590"/>
                  </a:lnTo>
                  <a:lnTo>
                    <a:pt x="233" y="581"/>
                  </a:lnTo>
                  <a:lnTo>
                    <a:pt x="234" y="578"/>
                  </a:lnTo>
                  <a:close/>
                  <a:moveTo>
                    <a:pt x="315" y="499"/>
                  </a:moveTo>
                  <a:lnTo>
                    <a:pt x="311" y="501"/>
                  </a:lnTo>
                  <a:lnTo>
                    <a:pt x="303" y="505"/>
                  </a:lnTo>
                  <a:lnTo>
                    <a:pt x="294" y="514"/>
                  </a:lnTo>
                  <a:lnTo>
                    <a:pt x="281" y="524"/>
                  </a:lnTo>
                  <a:lnTo>
                    <a:pt x="269" y="536"/>
                  </a:lnTo>
                  <a:lnTo>
                    <a:pt x="260" y="547"/>
                  </a:lnTo>
                  <a:lnTo>
                    <a:pt x="254" y="555"/>
                  </a:lnTo>
                  <a:lnTo>
                    <a:pt x="253" y="560"/>
                  </a:lnTo>
                  <a:lnTo>
                    <a:pt x="257" y="559"/>
                  </a:lnTo>
                  <a:lnTo>
                    <a:pt x="264" y="554"/>
                  </a:lnTo>
                  <a:lnTo>
                    <a:pt x="275" y="546"/>
                  </a:lnTo>
                  <a:lnTo>
                    <a:pt x="286" y="535"/>
                  </a:lnTo>
                  <a:lnTo>
                    <a:pt x="298" y="523"/>
                  </a:lnTo>
                  <a:lnTo>
                    <a:pt x="308" y="513"/>
                  </a:lnTo>
                  <a:lnTo>
                    <a:pt x="314" y="504"/>
                  </a:lnTo>
                  <a:lnTo>
                    <a:pt x="315" y="499"/>
                  </a:lnTo>
                  <a:close/>
                  <a:moveTo>
                    <a:pt x="102" y="744"/>
                  </a:moveTo>
                  <a:lnTo>
                    <a:pt x="100" y="744"/>
                  </a:lnTo>
                  <a:lnTo>
                    <a:pt x="93" y="748"/>
                  </a:lnTo>
                  <a:lnTo>
                    <a:pt x="84" y="755"/>
                  </a:lnTo>
                  <a:lnTo>
                    <a:pt x="75" y="764"/>
                  </a:lnTo>
                  <a:lnTo>
                    <a:pt x="65" y="775"/>
                  </a:lnTo>
                  <a:lnTo>
                    <a:pt x="58" y="785"/>
                  </a:lnTo>
                  <a:lnTo>
                    <a:pt x="54" y="791"/>
                  </a:lnTo>
                  <a:lnTo>
                    <a:pt x="52" y="794"/>
                  </a:lnTo>
                  <a:lnTo>
                    <a:pt x="56" y="794"/>
                  </a:lnTo>
                  <a:lnTo>
                    <a:pt x="62" y="791"/>
                  </a:lnTo>
                  <a:lnTo>
                    <a:pt x="70" y="783"/>
                  </a:lnTo>
                  <a:lnTo>
                    <a:pt x="80" y="773"/>
                  </a:lnTo>
                  <a:lnTo>
                    <a:pt x="89" y="763"/>
                  </a:lnTo>
                  <a:lnTo>
                    <a:pt x="98" y="754"/>
                  </a:lnTo>
                  <a:lnTo>
                    <a:pt x="101" y="748"/>
                  </a:lnTo>
                  <a:lnTo>
                    <a:pt x="102" y="744"/>
                  </a:lnTo>
                  <a:close/>
                  <a:moveTo>
                    <a:pt x="171" y="674"/>
                  </a:moveTo>
                  <a:lnTo>
                    <a:pt x="168" y="675"/>
                  </a:lnTo>
                  <a:lnTo>
                    <a:pt x="162" y="679"/>
                  </a:lnTo>
                  <a:lnTo>
                    <a:pt x="152" y="686"/>
                  </a:lnTo>
                  <a:lnTo>
                    <a:pt x="142" y="697"/>
                  </a:lnTo>
                  <a:lnTo>
                    <a:pt x="132" y="707"/>
                  </a:lnTo>
                  <a:lnTo>
                    <a:pt x="124" y="717"/>
                  </a:lnTo>
                  <a:lnTo>
                    <a:pt x="119" y="724"/>
                  </a:lnTo>
                  <a:lnTo>
                    <a:pt x="119" y="728"/>
                  </a:lnTo>
                  <a:lnTo>
                    <a:pt x="121" y="728"/>
                  </a:lnTo>
                  <a:lnTo>
                    <a:pt x="128" y="723"/>
                  </a:lnTo>
                  <a:lnTo>
                    <a:pt x="137" y="716"/>
                  </a:lnTo>
                  <a:lnTo>
                    <a:pt x="147" y="705"/>
                  </a:lnTo>
                  <a:lnTo>
                    <a:pt x="158" y="694"/>
                  </a:lnTo>
                  <a:lnTo>
                    <a:pt x="165" y="686"/>
                  </a:lnTo>
                  <a:lnTo>
                    <a:pt x="170" y="679"/>
                  </a:lnTo>
                  <a:lnTo>
                    <a:pt x="171" y="674"/>
                  </a:lnTo>
                  <a:close/>
                  <a:moveTo>
                    <a:pt x="244" y="603"/>
                  </a:moveTo>
                  <a:lnTo>
                    <a:pt x="240" y="603"/>
                  </a:lnTo>
                  <a:lnTo>
                    <a:pt x="234" y="608"/>
                  </a:lnTo>
                  <a:lnTo>
                    <a:pt x="225" y="615"/>
                  </a:lnTo>
                  <a:lnTo>
                    <a:pt x="213" y="625"/>
                  </a:lnTo>
                  <a:lnTo>
                    <a:pt x="202" y="636"/>
                  </a:lnTo>
                  <a:lnTo>
                    <a:pt x="194" y="647"/>
                  </a:lnTo>
                  <a:lnTo>
                    <a:pt x="189" y="654"/>
                  </a:lnTo>
                  <a:lnTo>
                    <a:pt x="188" y="657"/>
                  </a:lnTo>
                  <a:lnTo>
                    <a:pt x="191" y="657"/>
                  </a:lnTo>
                  <a:lnTo>
                    <a:pt x="199" y="653"/>
                  </a:lnTo>
                  <a:lnTo>
                    <a:pt x="208" y="646"/>
                  </a:lnTo>
                  <a:lnTo>
                    <a:pt x="219" y="635"/>
                  </a:lnTo>
                  <a:lnTo>
                    <a:pt x="229" y="624"/>
                  </a:lnTo>
                  <a:lnTo>
                    <a:pt x="238" y="614"/>
                  </a:lnTo>
                  <a:lnTo>
                    <a:pt x="242" y="606"/>
                  </a:lnTo>
                  <a:lnTo>
                    <a:pt x="244" y="603"/>
                  </a:lnTo>
                  <a:close/>
                  <a:moveTo>
                    <a:pt x="321" y="528"/>
                  </a:moveTo>
                  <a:lnTo>
                    <a:pt x="317" y="528"/>
                  </a:lnTo>
                  <a:lnTo>
                    <a:pt x="310" y="533"/>
                  </a:lnTo>
                  <a:lnTo>
                    <a:pt x="301" y="541"/>
                  </a:lnTo>
                  <a:lnTo>
                    <a:pt x="289" y="552"/>
                  </a:lnTo>
                  <a:lnTo>
                    <a:pt x="277" y="564"/>
                  </a:lnTo>
                  <a:lnTo>
                    <a:pt x="269" y="573"/>
                  </a:lnTo>
                  <a:lnTo>
                    <a:pt x="263" y="581"/>
                  </a:lnTo>
                  <a:lnTo>
                    <a:pt x="263" y="585"/>
                  </a:lnTo>
                  <a:lnTo>
                    <a:pt x="265" y="585"/>
                  </a:lnTo>
                  <a:lnTo>
                    <a:pt x="273" y="580"/>
                  </a:lnTo>
                  <a:lnTo>
                    <a:pt x="283" y="572"/>
                  </a:lnTo>
                  <a:lnTo>
                    <a:pt x="295" y="561"/>
                  </a:lnTo>
                  <a:lnTo>
                    <a:pt x="307" y="551"/>
                  </a:lnTo>
                  <a:lnTo>
                    <a:pt x="315" y="540"/>
                  </a:lnTo>
                  <a:lnTo>
                    <a:pt x="320" y="533"/>
                  </a:lnTo>
                  <a:lnTo>
                    <a:pt x="321" y="528"/>
                  </a:lnTo>
                  <a:close/>
                  <a:moveTo>
                    <a:pt x="60" y="825"/>
                  </a:moveTo>
                  <a:lnTo>
                    <a:pt x="57" y="825"/>
                  </a:lnTo>
                  <a:lnTo>
                    <a:pt x="51" y="829"/>
                  </a:lnTo>
                  <a:lnTo>
                    <a:pt x="43" y="836"/>
                  </a:lnTo>
                  <a:lnTo>
                    <a:pt x="35" y="844"/>
                  </a:lnTo>
                  <a:lnTo>
                    <a:pt x="26" y="854"/>
                  </a:lnTo>
                  <a:lnTo>
                    <a:pt x="19" y="862"/>
                  </a:lnTo>
                  <a:lnTo>
                    <a:pt x="16" y="868"/>
                  </a:lnTo>
                  <a:lnTo>
                    <a:pt x="14" y="871"/>
                  </a:lnTo>
                  <a:lnTo>
                    <a:pt x="17" y="871"/>
                  </a:lnTo>
                  <a:lnTo>
                    <a:pt x="23" y="868"/>
                  </a:lnTo>
                  <a:lnTo>
                    <a:pt x="31" y="861"/>
                  </a:lnTo>
                  <a:lnTo>
                    <a:pt x="39" y="852"/>
                  </a:lnTo>
                  <a:lnTo>
                    <a:pt x="48" y="843"/>
                  </a:lnTo>
                  <a:lnTo>
                    <a:pt x="55" y="834"/>
                  </a:lnTo>
                  <a:lnTo>
                    <a:pt x="58" y="829"/>
                  </a:lnTo>
                  <a:lnTo>
                    <a:pt x="60" y="825"/>
                  </a:lnTo>
                  <a:close/>
                  <a:moveTo>
                    <a:pt x="121" y="761"/>
                  </a:moveTo>
                  <a:lnTo>
                    <a:pt x="119" y="761"/>
                  </a:lnTo>
                  <a:lnTo>
                    <a:pt x="113" y="766"/>
                  </a:lnTo>
                  <a:lnTo>
                    <a:pt x="105" y="772"/>
                  </a:lnTo>
                  <a:lnTo>
                    <a:pt x="95" y="781"/>
                  </a:lnTo>
                  <a:lnTo>
                    <a:pt x="86" y="791"/>
                  </a:lnTo>
                  <a:lnTo>
                    <a:pt x="80" y="800"/>
                  </a:lnTo>
                  <a:lnTo>
                    <a:pt x="75" y="806"/>
                  </a:lnTo>
                  <a:lnTo>
                    <a:pt x="74" y="810"/>
                  </a:lnTo>
                  <a:lnTo>
                    <a:pt x="77" y="810"/>
                  </a:lnTo>
                  <a:lnTo>
                    <a:pt x="83" y="806"/>
                  </a:lnTo>
                  <a:lnTo>
                    <a:pt x="92" y="799"/>
                  </a:lnTo>
                  <a:lnTo>
                    <a:pt x="100" y="789"/>
                  </a:lnTo>
                  <a:lnTo>
                    <a:pt x="109" y="780"/>
                  </a:lnTo>
                  <a:lnTo>
                    <a:pt x="117" y="772"/>
                  </a:lnTo>
                  <a:lnTo>
                    <a:pt x="121" y="764"/>
                  </a:lnTo>
                  <a:lnTo>
                    <a:pt x="121" y="761"/>
                  </a:lnTo>
                  <a:close/>
                  <a:moveTo>
                    <a:pt x="188" y="694"/>
                  </a:moveTo>
                  <a:lnTo>
                    <a:pt x="184" y="695"/>
                  </a:lnTo>
                  <a:lnTo>
                    <a:pt x="178" y="699"/>
                  </a:lnTo>
                  <a:lnTo>
                    <a:pt x="170" y="706"/>
                  </a:lnTo>
                  <a:lnTo>
                    <a:pt x="159" y="716"/>
                  </a:lnTo>
                  <a:lnTo>
                    <a:pt x="150" y="726"/>
                  </a:lnTo>
                  <a:lnTo>
                    <a:pt x="143" y="735"/>
                  </a:lnTo>
                  <a:lnTo>
                    <a:pt x="138" y="742"/>
                  </a:lnTo>
                  <a:lnTo>
                    <a:pt x="137" y="745"/>
                  </a:lnTo>
                  <a:lnTo>
                    <a:pt x="140" y="745"/>
                  </a:lnTo>
                  <a:lnTo>
                    <a:pt x="146" y="741"/>
                  </a:lnTo>
                  <a:lnTo>
                    <a:pt x="156" y="734"/>
                  </a:lnTo>
                  <a:lnTo>
                    <a:pt x="165" y="724"/>
                  </a:lnTo>
                  <a:lnTo>
                    <a:pt x="175" y="714"/>
                  </a:lnTo>
                  <a:lnTo>
                    <a:pt x="182" y="705"/>
                  </a:lnTo>
                  <a:lnTo>
                    <a:pt x="187" y="699"/>
                  </a:lnTo>
                  <a:lnTo>
                    <a:pt x="188" y="694"/>
                  </a:lnTo>
                  <a:close/>
                  <a:moveTo>
                    <a:pt x="258" y="625"/>
                  </a:moveTo>
                  <a:lnTo>
                    <a:pt x="254" y="625"/>
                  </a:lnTo>
                  <a:lnTo>
                    <a:pt x="247" y="630"/>
                  </a:lnTo>
                  <a:lnTo>
                    <a:pt x="239" y="637"/>
                  </a:lnTo>
                  <a:lnTo>
                    <a:pt x="228" y="647"/>
                  </a:lnTo>
                  <a:lnTo>
                    <a:pt x="218" y="657"/>
                  </a:lnTo>
                  <a:lnTo>
                    <a:pt x="210" y="667"/>
                  </a:lnTo>
                  <a:lnTo>
                    <a:pt x="204" y="674"/>
                  </a:lnTo>
                  <a:lnTo>
                    <a:pt x="204" y="679"/>
                  </a:lnTo>
                  <a:lnTo>
                    <a:pt x="207" y="679"/>
                  </a:lnTo>
                  <a:lnTo>
                    <a:pt x="214" y="674"/>
                  </a:lnTo>
                  <a:lnTo>
                    <a:pt x="223" y="667"/>
                  </a:lnTo>
                  <a:lnTo>
                    <a:pt x="234" y="656"/>
                  </a:lnTo>
                  <a:lnTo>
                    <a:pt x="244" y="646"/>
                  </a:lnTo>
                  <a:lnTo>
                    <a:pt x="252" y="637"/>
                  </a:lnTo>
                  <a:lnTo>
                    <a:pt x="257" y="630"/>
                  </a:lnTo>
                  <a:lnTo>
                    <a:pt x="258" y="625"/>
                  </a:lnTo>
                  <a:close/>
                  <a:moveTo>
                    <a:pt x="332" y="554"/>
                  </a:moveTo>
                  <a:lnTo>
                    <a:pt x="328" y="554"/>
                  </a:lnTo>
                  <a:lnTo>
                    <a:pt x="321" y="559"/>
                  </a:lnTo>
                  <a:lnTo>
                    <a:pt x="311" y="566"/>
                  </a:lnTo>
                  <a:lnTo>
                    <a:pt x="301" y="577"/>
                  </a:lnTo>
                  <a:lnTo>
                    <a:pt x="290" y="587"/>
                  </a:lnTo>
                  <a:lnTo>
                    <a:pt x="282" y="597"/>
                  </a:lnTo>
                  <a:lnTo>
                    <a:pt x="276" y="605"/>
                  </a:lnTo>
                  <a:lnTo>
                    <a:pt x="275" y="609"/>
                  </a:lnTo>
                  <a:lnTo>
                    <a:pt x="278" y="609"/>
                  </a:lnTo>
                  <a:lnTo>
                    <a:pt x="285" y="604"/>
                  </a:lnTo>
                  <a:lnTo>
                    <a:pt x="295" y="597"/>
                  </a:lnTo>
                  <a:lnTo>
                    <a:pt x="307" y="586"/>
                  </a:lnTo>
                  <a:lnTo>
                    <a:pt x="317" y="575"/>
                  </a:lnTo>
                  <a:lnTo>
                    <a:pt x="326" y="566"/>
                  </a:lnTo>
                  <a:lnTo>
                    <a:pt x="330" y="558"/>
                  </a:lnTo>
                  <a:lnTo>
                    <a:pt x="332" y="554"/>
                  </a:lnTo>
                  <a:close/>
                  <a:moveTo>
                    <a:pt x="84" y="838"/>
                  </a:moveTo>
                  <a:lnTo>
                    <a:pt x="82" y="838"/>
                  </a:lnTo>
                  <a:lnTo>
                    <a:pt x="76" y="842"/>
                  </a:lnTo>
                  <a:lnTo>
                    <a:pt x="69" y="848"/>
                  </a:lnTo>
                  <a:lnTo>
                    <a:pt x="61" y="856"/>
                  </a:lnTo>
                  <a:lnTo>
                    <a:pt x="52" y="865"/>
                  </a:lnTo>
                  <a:lnTo>
                    <a:pt x="46" y="874"/>
                  </a:lnTo>
                  <a:lnTo>
                    <a:pt x="43" y="880"/>
                  </a:lnTo>
                  <a:lnTo>
                    <a:pt x="42" y="883"/>
                  </a:lnTo>
                  <a:lnTo>
                    <a:pt x="44" y="882"/>
                  </a:lnTo>
                  <a:lnTo>
                    <a:pt x="50" y="878"/>
                  </a:lnTo>
                  <a:lnTo>
                    <a:pt x="57" y="873"/>
                  </a:lnTo>
                  <a:lnTo>
                    <a:pt x="65" y="864"/>
                  </a:lnTo>
                  <a:lnTo>
                    <a:pt x="74" y="856"/>
                  </a:lnTo>
                  <a:lnTo>
                    <a:pt x="80" y="848"/>
                  </a:lnTo>
                  <a:lnTo>
                    <a:pt x="84" y="842"/>
                  </a:lnTo>
                  <a:lnTo>
                    <a:pt x="84" y="838"/>
                  </a:lnTo>
                  <a:close/>
                  <a:moveTo>
                    <a:pt x="145" y="777"/>
                  </a:moveTo>
                  <a:lnTo>
                    <a:pt x="142" y="777"/>
                  </a:lnTo>
                  <a:lnTo>
                    <a:pt x="136" y="781"/>
                  </a:lnTo>
                  <a:lnTo>
                    <a:pt x="128" y="787"/>
                  </a:lnTo>
                  <a:lnTo>
                    <a:pt x="119" y="796"/>
                  </a:lnTo>
                  <a:lnTo>
                    <a:pt x="111" y="806"/>
                  </a:lnTo>
                  <a:lnTo>
                    <a:pt x="103" y="814"/>
                  </a:lnTo>
                  <a:lnTo>
                    <a:pt x="100" y="820"/>
                  </a:lnTo>
                  <a:lnTo>
                    <a:pt x="99" y="824"/>
                  </a:lnTo>
                  <a:lnTo>
                    <a:pt x="101" y="824"/>
                  </a:lnTo>
                  <a:lnTo>
                    <a:pt x="107" y="820"/>
                  </a:lnTo>
                  <a:lnTo>
                    <a:pt x="115" y="813"/>
                  </a:lnTo>
                  <a:lnTo>
                    <a:pt x="125" y="805"/>
                  </a:lnTo>
                  <a:lnTo>
                    <a:pt x="133" y="795"/>
                  </a:lnTo>
                  <a:lnTo>
                    <a:pt x="140" y="787"/>
                  </a:lnTo>
                  <a:lnTo>
                    <a:pt x="144" y="780"/>
                  </a:lnTo>
                  <a:lnTo>
                    <a:pt x="145" y="777"/>
                  </a:lnTo>
                  <a:close/>
                  <a:moveTo>
                    <a:pt x="208" y="713"/>
                  </a:moveTo>
                  <a:lnTo>
                    <a:pt x="204" y="713"/>
                  </a:lnTo>
                  <a:lnTo>
                    <a:pt x="199" y="717"/>
                  </a:lnTo>
                  <a:lnTo>
                    <a:pt x="190" y="724"/>
                  </a:lnTo>
                  <a:lnTo>
                    <a:pt x="181" y="734"/>
                  </a:lnTo>
                  <a:lnTo>
                    <a:pt x="171" y="743"/>
                  </a:lnTo>
                  <a:lnTo>
                    <a:pt x="164" y="751"/>
                  </a:lnTo>
                  <a:lnTo>
                    <a:pt x="161" y="758"/>
                  </a:lnTo>
                  <a:lnTo>
                    <a:pt x="159" y="762"/>
                  </a:lnTo>
                  <a:lnTo>
                    <a:pt x="163" y="762"/>
                  </a:lnTo>
                  <a:lnTo>
                    <a:pt x="169" y="758"/>
                  </a:lnTo>
                  <a:lnTo>
                    <a:pt x="177" y="751"/>
                  </a:lnTo>
                  <a:lnTo>
                    <a:pt x="187" y="742"/>
                  </a:lnTo>
                  <a:lnTo>
                    <a:pt x="196" y="732"/>
                  </a:lnTo>
                  <a:lnTo>
                    <a:pt x="203" y="724"/>
                  </a:lnTo>
                  <a:lnTo>
                    <a:pt x="207" y="717"/>
                  </a:lnTo>
                  <a:lnTo>
                    <a:pt x="208" y="713"/>
                  </a:lnTo>
                  <a:close/>
                  <a:moveTo>
                    <a:pt x="275" y="647"/>
                  </a:moveTo>
                  <a:lnTo>
                    <a:pt x="272" y="647"/>
                  </a:lnTo>
                  <a:lnTo>
                    <a:pt x="265" y="652"/>
                  </a:lnTo>
                  <a:lnTo>
                    <a:pt x="257" y="659"/>
                  </a:lnTo>
                  <a:lnTo>
                    <a:pt x="246" y="668"/>
                  </a:lnTo>
                  <a:lnTo>
                    <a:pt x="237" y="678"/>
                  </a:lnTo>
                  <a:lnTo>
                    <a:pt x="229" y="687"/>
                  </a:lnTo>
                  <a:lnTo>
                    <a:pt x="225" y="694"/>
                  </a:lnTo>
                  <a:lnTo>
                    <a:pt x="223" y="698"/>
                  </a:lnTo>
                  <a:lnTo>
                    <a:pt x="227" y="698"/>
                  </a:lnTo>
                  <a:lnTo>
                    <a:pt x="233" y="693"/>
                  </a:lnTo>
                  <a:lnTo>
                    <a:pt x="242" y="686"/>
                  </a:lnTo>
                  <a:lnTo>
                    <a:pt x="252" y="676"/>
                  </a:lnTo>
                  <a:lnTo>
                    <a:pt x="261" y="667"/>
                  </a:lnTo>
                  <a:lnTo>
                    <a:pt x="270" y="657"/>
                  </a:lnTo>
                  <a:lnTo>
                    <a:pt x="275" y="650"/>
                  </a:lnTo>
                  <a:lnTo>
                    <a:pt x="275" y="647"/>
                  </a:lnTo>
                  <a:close/>
                  <a:moveTo>
                    <a:pt x="346" y="578"/>
                  </a:moveTo>
                  <a:lnTo>
                    <a:pt x="342" y="578"/>
                  </a:lnTo>
                  <a:lnTo>
                    <a:pt x="336" y="583"/>
                  </a:lnTo>
                  <a:lnTo>
                    <a:pt x="327" y="590"/>
                  </a:lnTo>
                  <a:lnTo>
                    <a:pt x="316" y="599"/>
                  </a:lnTo>
                  <a:lnTo>
                    <a:pt x="305" y="610"/>
                  </a:lnTo>
                  <a:lnTo>
                    <a:pt x="297" y="619"/>
                  </a:lnTo>
                  <a:lnTo>
                    <a:pt x="292" y="627"/>
                  </a:lnTo>
                  <a:lnTo>
                    <a:pt x="291" y="631"/>
                  </a:lnTo>
                  <a:lnTo>
                    <a:pt x="295" y="630"/>
                  </a:lnTo>
                  <a:lnTo>
                    <a:pt x="302" y="627"/>
                  </a:lnTo>
                  <a:lnTo>
                    <a:pt x="311" y="619"/>
                  </a:lnTo>
                  <a:lnTo>
                    <a:pt x="322" y="610"/>
                  </a:lnTo>
                  <a:lnTo>
                    <a:pt x="333" y="599"/>
                  </a:lnTo>
                  <a:lnTo>
                    <a:pt x="340" y="590"/>
                  </a:lnTo>
                  <a:lnTo>
                    <a:pt x="345" y="583"/>
                  </a:lnTo>
                  <a:lnTo>
                    <a:pt x="346" y="578"/>
                  </a:lnTo>
                  <a:close/>
                  <a:moveTo>
                    <a:pt x="60" y="906"/>
                  </a:moveTo>
                  <a:lnTo>
                    <a:pt x="57" y="906"/>
                  </a:lnTo>
                  <a:lnTo>
                    <a:pt x="52" y="909"/>
                  </a:lnTo>
                  <a:lnTo>
                    <a:pt x="45" y="915"/>
                  </a:lnTo>
                  <a:lnTo>
                    <a:pt x="37" y="922"/>
                  </a:lnTo>
                  <a:lnTo>
                    <a:pt x="30" y="931"/>
                  </a:lnTo>
                  <a:lnTo>
                    <a:pt x="24" y="938"/>
                  </a:lnTo>
                  <a:lnTo>
                    <a:pt x="20" y="944"/>
                  </a:lnTo>
                  <a:lnTo>
                    <a:pt x="20" y="947"/>
                  </a:lnTo>
                  <a:lnTo>
                    <a:pt x="23" y="947"/>
                  </a:lnTo>
                  <a:lnTo>
                    <a:pt x="27" y="944"/>
                  </a:lnTo>
                  <a:lnTo>
                    <a:pt x="35" y="938"/>
                  </a:lnTo>
                  <a:lnTo>
                    <a:pt x="42" y="931"/>
                  </a:lnTo>
                  <a:lnTo>
                    <a:pt x="50" y="922"/>
                  </a:lnTo>
                  <a:lnTo>
                    <a:pt x="55" y="915"/>
                  </a:lnTo>
                  <a:lnTo>
                    <a:pt x="58" y="909"/>
                  </a:lnTo>
                  <a:lnTo>
                    <a:pt x="60" y="906"/>
                  </a:lnTo>
                  <a:close/>
                  <a:moveTo>
                    <a:pt x="113" y="850"/>
                  </a:moveTo>
                  <a:lnTo>
                    <a:pt x="111" y="850"/>
                  </a:lnTo>
                  <a:lnTo>
                    <a:pt x="106" y="854"/>
                  </a:lnTo>
                  <a:lnTo>
                    <a:pt x="99" y="859"/>
                  </a:lnTo>
                  <a:lnTo>
                    <a:pt x="90" y="868"/>
                  </a:lnTo>
                  <a:lnTo>
                    <a:pt x="82" y="876"/>
                  </a:lnTo>
                  <a:lnTo>
                    <a:pt x="76" y="883"/>
                  </a:lnTo>
                  <a:lnTo>
                    <a:pt x="73" y="889"/>
                  </a:lnTo>
                  <a:lnTo>
                    <a:pt x="71" y="893"/>
                  </a:lnTo>
                  <a:lnTo>
                    <a:pt x="75" y="893"/>
                  </a:lnTo>
                  <a:lnTo>
                    <a:pt x="80" y="889"/>
                  </a:lnTo>
                  <a:lnTo>
                    <a:pt x="87" y="883"/>
                  </a:lnTo>
                  <a:lnTo>
                    <a:pt x="95" y="875"/>
                  </a:lnTo>
                  <a:lnTo>
                    <a:pt x="103" y="867"/>
                  </a:lnTo>
                  <a:lnTo>
                    <a:pt x="109" y="859"/>
                  </a:lnTo>
                  <a:lnTo>
                    <a:pt x="113" y="854"/>
                  </a:lnTo>
                  <a:lnTo>
                    <a:pt x="113" y="850"/>
                  </a:lnTo>
                  <a:close/>
                  <a:moveTo>
                    <a:pt x="171" y="792"/>
                  </a:moveTo>
                  <a:lnTo>
                    <a:pt x="168" y="792"/>
                  </a:lnTo>
                  <a:lnTo>
                    <a:pt x="163" y="795"/>
                  </a:lnTo>
                  <a:lnTo>
                    <a:pt x="155" y="801"/>
                  </a:lnTo>
                  <a:lnTo>
                    <a:pt x="146" y="810"/>
                  </a:lnTo>
                  <a:lnTo>
                    <a:pt x="138" y="818"/>
                  </a:lnTo>
                  <a:lnTo>
                    <a:pt x="132" y="826"/>
                  </a:lnTo>
                  <a:lnTo>
                    <a:pt x="127" y="832"/>
                  </a:lnTo>
                  <a:lnTo>
                    <a:pt x="127" y="836"/>
                  </a:lnTo>
                  <a:lnTo>
                    <a:pt x="130" y="836"/>
                  </a:lnTo>
                  <a:lnTo>
                    <a:pt x="136" y="832"/>
                  </a:lnTo>
                  <a:lnTo>
                    <a:pt x="143" y="826"/>
                  </a:lnTo>
                  <a:lnTo>
                    <a:pt x="151" y="818"/>
                  </a:lnTo>
                  <a:lnTo>
                    <a:pt x="159" y="808"/>
                  </a:lnTo>
                  <a:lnTo>
                    <a:pt x="166" y="801"/>
                  </a:lnTo>
                  <a:lnTo>
                    <a:pt x="170" y="795"/>
                  </a:lnTo>
                  <a:lnTo>
                    <a:pt x="171" y="792"/>
                  </a:lnTo>
                  <a:close/>
                  <a:moveTo>
                    <a:pt x="232" y="730"/>
                  </a:moveTo>
                  <a:lnTo>
                    <a:pt x="228" y="730"/>
                  </a:lnTo>
                  <a:lnTo>
                    <a:pt x="222" y="734"/>
                  </a:lnTo>
                  <a:lnTo>
                    <a:pt x="215" y="741"/>
                  </a:lnTo>
                  <a:lnTo>
                    <a:pt x="206" y="749"/>
                  </a:lnTo>
                  <a:lnTo>
                    <a:pt x="196" y="758"/>
                  </a:lnTo>
                  <a:lnTo>
                    <a:pt x="190" y="767"/>
                  </a:lnTo>
                  <a:lnTo>
                    <a:pt x="185" y="774"/>
                  </a:lnTo>
                  <a:lnTo>
                    <a:pt x="185" y="777"/>
                  </a:lnTo>
                  <a:lnTo>
                    <a:pt x="188" y="777"/>
                  </a:lnTo>
                  <a:lnTo>
                    <a:pt x="194" y="774"/>
                  </a:lnTo>
                  <a:lnTo>
                    <a:pt x="202" y="767"/>
                  </a:lnTo>
                  <a:lnTo>
                    <a:pt x="212" y="758"/>
                  </a:lnTo>
                  <a:lnTo>
                    <a:pt x="220" y="749"/>
                  </a:lnTo>
                  <a:lnTo>
                    <a:pt x="227" y="741"/>
                  </a:lnTo>
                  <a:lnTo>
                    <a:pt x="231" y="734"/>
                  </a:lnTo>
                  <a:lnTo>
                    <a:pt x="232" y="730"/>
                  </a:lnTo>
                  <a:close/>
                  <a:moveTo>
                    <a:pt x="296" y="667"/>
                  </a:moveTo>
                  <a:lnTo>
                    <a:pt x="292" y="667"/>
                  </a:lnTo>
                  <a:lnTo>
                    <a:pt x="286" y="671"/>
                  </a:lnTo>
                  <a:lnTo>
                    <a:pt x="278" y="678"/>
                  </a:lnTo>
                  <a:lnTo>
                    <a:pt x="269" y="686"/>
                  </a:lnTo>
                  <a:lnTo>
                    <a:pt x="259" y="697"/>
                  </a:lnTo>
                  <a:lnTo>
                    <a:pt x="252" y="705"/>
                  </a:lnTo>
                  <a:lnTo>
                    <a:pt x="247" y="712"/>
                  </a:lnTo>
                  <a:lnTo>
                    <a:pt x="247" y="716"/>
                  </a:lnTo>
                  <a:lnTo>
                    <a:pt x="250" y="716"/>
                  </a:lnTo>
                  <a:lnTo>
                    <a:pt x="256" y="712"/>
                  </a:lnTo>
                  <a:lnTo>
                    <a:pt x="264" y="705"/>
                  </a:lnTo>
                  <a:lnTo>
                    <a:pt x="275" y="695"/>
                  </a:lnTo>
                  <a:lnTo>
                    <a:pt x="284" y="686"/>
                  </a:lnTo>
                  <a:lnTo>
                    <a:pt x="291" y="678"/>
                  </a:lnTo>
                  <a:lnTo>
                    <a:pt x="295" y="671"/>
                  </a:lnTo>
                  <a:lnTo>
                    <a:pt x="296" y="667"/>
                  </a:lnTo>
                  <a:close/>
                  <a:moveTo>
                    <a:pt x="365" y="600"/>
                  </a:moveTo>
                  <a:lnTo>
                    <a:pt x="361" y="600"/>
                  </a:lnTo>
                  <a:lnTo>
                    <a:pt x="354" y="604"/>
                  </a:lnTo>
                  <a:lnTo>
                    <a:pt x="346" y="611"/>
                  </a:lnTo>
                  <a:lnTo>
                    <a:pt x="335" y="621"/>
                  </a:lnTo>
                  <a:lnTo>
                    <a:pt x="324" y="631"/>
                  </a:lnTo>
                  <a:lnTo>
                    <a:pt x="317" y="641"/>
                  </a:lnTo>
                  <a:lnTo>
                    <a:pt x="313" y="647"/>
                  </a:lnTo>
                  <a:lnTo>
                    <a:pt x="311" y="652"/>
                  </a:lnTo>
                  <a:lnTo>
                    <a:pt x="315" y="652"/>
                  </a:lnTo>
                  <a:lnTo>
                    <a:pt x="322" y="647"/>
                  </a:lnTo>
                  <a:lnTo>
                    <a:pt x="330" y="641"/>
                  </a:lnTo>
                  <a:lnTo>
                    <a:pt x="341" y="631"/>
                  </a:lnTo>
                  <a:lnTo>
                    <a:pt x="351" y="621"/>
                  </a:lnTo>
                  <a:lnTo>
                    <a:pt x="359" y="611"/>
                  </a:lnTo>
                  <a:lnTo>
                    <a:pt x="364" y="604"/>
                  </a:lnTo>
                  <a:lnTo>
                    <a:pt x="365" y="600"/>
                  </a:lnTo>
                  <a:close/>
                  <a:moveTo>
                    <a:pt x="24" y="981"/>
                  </a:moveTo>
                  <a:lnTo>
                    <a:pt x="17" y="989"/>
                  </a:lnTo>
                  <a:lnTo>
                    <a:pt x="12" y="996"/>
                  </a:lnTo>
                  <a:lnTo>
                    <a:pt x="10" y="1001"/>
                  </a:lnTo>
                  <a:lnTo>
                    <a:pt x="8" y="1003"/>
                  </a:lnTo>
                  <a:lnTo>
                    <a:pt x="11" y="1003"/>
                  </a:lnTo>
                  <a:lnTo>
                    <a:pt x="16" y="1001"/>
                  </a:lnTo>
                  <a:lnTo>
                    <a:pt x="22" y="996"/>
                  </a:lnTo>
                  <a:lnTo>
                    <a:pt x="29" y="989"/>
                  </a:lnTo>
                  <a:lnTo>
                    <a:pt x="36" y="981"/>
                  </a:lnTo>
                  <a:lnTo>
                    <a:pt x="41" y="974"/>
                  </a:lnTo>
                  <a:lnTo>
                    <a:pt x="44" y="969"/>
                  </a:lnTo>
                  <a:lnTo>
                    <a:pt x="44" y="966"/>
                  </a:lnTo>
                  <a:lnTo>
                    <a:pt x="42" y="966"/>
                  </a:lnTo>
                  <a:lnTo>
                    <a:pt x="37" y="969"/>
                  </a:lnTo>
                  <a:lnTo>
                    <a:pt x="31" y="974"/>
                  </a:lnTo>
                  <a:lnTo>
                    <a:pt x="24" y="981"/>
                  </a:lnTo>
                  <a:close/>
                  <a:moveTo>
                    <a:pt x="94" y="914"/>
                  </a:moveTo>
                  <a:lnTo>
                    <a:pt x="90" y="914"/>
                  </a:lnTo>
                  <a:lnTo>
                    <a:pt x="86" y="918"/>
                  </a:lnTo>
                  <a:lnTo>
                    <a:pt x="80" y="922"/>
                  </a:lnTo>
                  <a:lnTo>
                    <a:pt x="73" y="931"/>
                  </a:lnTo>
                  <a:lnTo>
                    <a:pt x="65" y="938"/>
                  </a:lnTo>
                  <a:lnTo>
                    <a:pt x="60" y="945"/>
                  </a:lnTo>
                  <a:lnTo>
                    <a:pt x="56" y="951"/>
                  </a:lnTo>
                  <a:lnTo>
                    <a:pt x="56" y="954"/>
                  </a:lnTo>
                  <a:lnTo>
                    <a:pt x="58" y="953"/>
                  </a:lnTo>
                  <a:lnTo>
                    <a:pt x="63" y="951"/>
                  </a:lnTo>
                  <a:lnTo>
                    <a:pt x="69" y="945"/>
                  </a:lnTo>
                  <a:lnTo>
                    <a:pt x="77" y="938"/>
                  </a:lnTo>
                  <a:lnTo>
                    <a:pt x="84" y="930"/>
                  </a:lnTo>
                  <a:lnTo>
                    <a:pt x="89" y="922"/>
                  </a:lnTo>
                  <a:lnTo>
                    <a:pt x="93" y="918"/>
                  </a:lnTo>
                  <a:lnTo>
                    <a:pt x="94" y="914"/>
                  </a:lnTo>
                  <a:close/>
                  <a:moveTo>
                    <a:pt x="145" y="861"/>
                  </a:moveTo>
                  <a:lnTo>
                    <a:pt x="143" y="861"/>
                  </a:lnTo>
                  <a:lnTo>
                    <a:pt x="138" y="864"/>
                  </a:lnTo>
                  <a:lnTo>
                    <a:pt x="131" y="869"/>
                  </a:lnTo>
                  <a:lnTo>
                    <a:pt x="123" y="877"/>
                  </a:lnTo>
                  <a:lnTo>
                    <a:pt x="115" y="886"/>
                  </a:lnTo>
                  <a:lnTo>
                    <a:pt x="109" y="893"/>
                  </a:lnTo>
                  <a:lnTo>
                    <a:pt x="106" y="899"/>
                  </a:lnTo>
                  <a:lnTo>
                    <a:pt x="106" y="901"/>
                  </a:lnTo>
                  <a:lnTo>
                    <a:pt x="108" y="901"/>
                  </a:lnTo>
                  <a:lnTo>
                    <a:pt x="113" y="899"/>
                  </a:lnTo>
                  <a:lnTo>
                    <a:pt x="120" y="893"/>
                  </a:lnTo>
                  <a:lnTo>
                    <a:pt x="128" y="886"/>
                  </a:lnTo>
                  <a:lnTo>
                    <a:pt x="136" y="877"/>
                  </a:lnTo>
                  <a:lnTo>
                    <a:pt x="142" y="869"/>
                  </a:lnTo>
                  <a:lnTo>
                    <a:pt x="145" y="864"/>
                  </a:lnTo>
                  <a:lnTo>
                    <a:pt x="145" y="861"/>
                  </a:lnTo>
                  <a:close/>
                  <a:moveTo>
                    <a:pt x="201" y="805"/>
                  </a:moveTo>
                  <a:lnTo>
                    <a:pt x="197" y="805"/>
                  </a:lnTo>
                  <a:lnTo>
                    <a:pt x="193" y="808"/>
                  </a:lnTo>
                  <a:lnTo>
                    <a:pt x="185" y="814"/>
                  </a:lnTo>
                  <a:lnTo>
                    <a:pt x="177" y="821"/>
                  </a:lnTo>
                  <a:lnTo>
                    <a:pt x="169" y="831"/>
                  </a:lnTo>
                  <a:lnTo>
                    <a:pt x="163" y="838"/>
                  </a:lnTo>
                  <a:lnTo>
                    <a:pt x="159" y="844"/>
                  </a:lnTo>
                  <a:lnTo>
                    <a:pt x="158" y="848"/>
                  </a:lnTo>
                  <a:lnTo>
                    <a:pt x="161" y="848"/>
                  </a:lnTo>
                  <a:lnTo>
                    <a:pt x="166" y="844"/>
                  </a:lnTo>
                  <a:lnTo>
                    <a:pt x="174" y="838"/>
                  </a:lnTo>
                  <a:lnTo>
                    <a:pt x="182" y="830"/>
                  </a:lnTo>
                  <a:lnTo>
                    <a:pt x="190" y="821"/>
                  </a:lnTo>
                  <a:lnTo>
                    <a:pt x="196" y="814"/>
                  </a:lnTo>
                  <a:lnTo>
                    <a:pt x="200" y="808"/>
                  </a:lnTo>
                  <a:lnTo>
                    <a:pt x="201" y="805"/>
                  </a:lnTo>
                  <a:close/>
                  <a:moveTo>
                    <a:pt x="259" y="747"/>
                  </a:moveTo>
                  <a:lnTo>
                    <a:pt x="256" y="747"/>
                  </a:lnTo>
                  <a:lnTo>
                    <a:pt x="251" y="749"/>
                  </a:lnTo>
                  <a:lnTo>
                    <a:pt x="242" y="755"/>
                  </a:lnTo>
                  <a:lnTo>
                    <a:pt x="234" y="763"/>
                  </a:lnTo>
                  <a:lnTo>
                    <a:pt x="225" y="773"/>
                  </a:lnTo>
                  <a:lnTo>
                    <a:pt x="219" y="781"/>
                  </a:lnTo>
                  <a:lnTo>
                    <a:pt x="215" y="787"/>
                  </a:lnTo>
                  <a:lnTo>
                    <a:pt x="214" y="791"/>
                  </a:lnTo>
                  <a:lnTo>
                    <a:pt x="218" y="791"/>
                  </a:lnTo>
                  <a:lnTo>
                    <a:pt x="222" y="787"/>
                  </a:lnTo>
                  <a:lnTo>
                    <a:pt x="231" y="781"/>
                  </a:lnTo>
                  <a:lnTo>
                    <a:pt x="239" y="773"/>
                  </a:lnTo>
                  <a:lnTo>
                    <a:pt x="247" y="763"/>
                  </a:lnTo>
                  <a:lnTo>
                    <a:pt x="254" y="756"/>
                  </a:lnTo>
                  <a:lnTo>
                    <a:pt x="258" y="750"/>
                  </a:lnTo>
                  <a:lnTo>
                    <a:pt x="259" y="747"/>
                  </a:lnTo>
                  <a:close/>
                  <a:moveTo>
                    <a:pt x="300" y="713"/>
                  </a:moveTo>
                  <a:lnTo>
                    <a:pt x="309" y="704"/>
                  </a:lnTo>
                  <a:lnTo>
                    <a:pt x="316" y="695"/>
                  </a:lnTo>
                  <a:lnTo>
                    <a:pt x="320" y="688"/>
                  </a:lnTo>
                  <a:lnTo>
                    <a:pt x="321" y="685"/>
                  </a:lnTo>
                  <a:lnTo>
                    <a:pt x="317" y="685"/>
                  </a:lnTo>
                  <a:lnTo>
                    <a:pt x="311" y="688"/>
                  </a:lnTo>
                  <a:lnTo>
                    <a:pt x="303" y="695"/>
                  </a:lnTo>
                  <a:lnTo>
                    <a:pt x="294" y="704"/>
                  </a:lnTo>
                  <a:lnTo>
                    <a:pt x="285" y="713"/>
                  </a:lnTo>
                  <a:lnTo>
                    <a:pt x="278" y="722"/>
                  </a:lnTo>
                  <a:lnTo>
                    <a:pt x="273" y="728"/>
                  </a:lnTo>
                  <a:lnTo>
                    <a:pt x="273" y="732"/>
                  </a:lnTo>
                  <a:lnTo>
                    <a:pt x="276" y="732"/>
                  </a:lnTo>
                  <a:lnTo>
                    <a:pt x="282" y="729"/>
                  </a:lnTo>
                  <a:lnTo>
                    <a:pt x="290" y="722"/>
                  </a:lnTo>
                  <a:lnTo>
                    <a:pt x="300" y="713"/>
                  </a:lnTo>
                  <a:close/>
                  <a:moveTo>
                    <a:pt x="38" y="1019"/>
                  </a:moveTo>
                  <a:lnTo>
                    <a:pt x="37" y="1019"/>
                  </a:lnTo>
                  <a:lnTo>
                    <a:pt x="32" y="1021"/>
                  </a:lnTo>
                  <a:lnTo>
                    <a:pt x="26" y="1026"/>
                  </a:lnTo>
                  <a:lnTo>
                    <a:pt x="20" y="1032"/>
                  </a:lnTo>
                  <a:lnTo>
                    <a:pt x="14" y="1039"/>
                  </a:lnTo>
                  <a:lnTo>
                    <a:pt x="10" y="1045"/>
                  </a:lnTo>
                  <a:lnTo>
                    <a:pt x="7" y="1050"/>
                  </a:lnTo>
                  <a:lnTo>
                    <a:pt x="6" y="1053"/>
                  </a:lnTo>
                  <a:lnTo>
                    <a:pt x="8" y="1053"/>
                  </a:lnTo>
                  <a:lnTo>
                    <a:pt x="12" y="1051"/>
                  </a:lnTo>
                  <a:lnTo>
                    <a:pt x="18" y="1046"/>
                  </a:lnTo>
                  <a:lnTo>
                    <a:pt x="25" y="1039"/>
                  </a:lnTo>
                  <a:lnTo>
                    <a:pt x="31" y="1032"/>
                  </a:lnTo>
                  <a:lnTo>
                    <a:pt x="36" y="1026"/>
                  </a:lnTo>
                  <a:lnTo>
                    <a:pt x="38" y="1021"/>
                  </a:lnTo>
                  <a:lnTo>
                    <a:pt x="38" y="1019"/>
                  </a:lnTo>
                  <a:close/>
                  <a:moveTo>
                    <a:pt x="64" y="985"/>
                  </a:moveTo>
                  <a:lnTo>
                    <a:pt x="57" y="993"/>
                  </a:lnTo>
                  <a:lnTo>
                    <a:pt x="52" y="1000"/>
                  </a:lnTo>
                  <a:lnTo>
                    <a:pt x="50" y="1004"/>
                  </a:lnTo>
                  <a:lnTo>
                    <a:pt x="49" y="1007"/>
                  </a:lnTo>
                  <a:lnTo>
                    <a:pt x="51" y="1007"/>
                  </a:lnTo>
                  <a:lnTo>
                    <a:pt x="56" y="1004"/>
                  </a:lnTo>
                  <a:lnTo>
                    <a:pt x="62" y="1000"/>
                  </a:lnTo>
                  <a:lnTo>
                    <a:pt x="69" y="993"/>
                  </a:lnTo>
                  <a:lnTo>
                    <a:pt x="75" y="985"/>
                  </a:lnTo>
                  <a:lnTo>
                    <a:pt x="80" y="979"/>
                  </a:lnTo>
                  <a:lnTo>
                    <a:pt x="83" y="974"/>
                  </a:lnTo>
                  <a:lnTo>
                    <a:pt x="83" y="971"/>
                  </a:lnTo>
                  <a:lnTo>
                    <a:pt x="81" y="971"/>
                  </a:lnTo>
                  <a:lnTo>
                    <a:pt x="76" y="974"/>
                  </a:lnTo>
                  <a:lnTo>
                    <a:pt x="70" y="978"/>
                  </a:lnTo>
                  <a:lnTo>
                    <a:pt x="64" y="985"/>
                  </a:lnTo>
                  <a:close/>
                  <a:moveTo>
                    <a:pt x="111" y="937"/>
                  </a:moveTo>
                  <a:lnTo>
                    <a:pt x="103" y="945"/>
                  </a:lnTo>
                  <a:lnTo>
                    <a:pt x="98" y="951"/>
                  </a:lnTo>
                  <a:lnTo>
                    <a:pt x="95" y="957"/>
                  </a:lnTo>
                  <a:lnTo>
                    <a:pt x="94" y="959"/>
                  </a:lnTo>
                  <a:lnTo>
                    <a:pt x="96" y="959"/>
                  </a:lnTo>
                  <a:lnTo>
                    <a:pt x="101" y="957"/>
                  </a:lnTo>
                  <a:lnTo>
                    <a:pt x="107" y="951"/>
                  </a:lnTo>
                  <a:lnTo>
                    <a:pt x="115" y="945"/>
                  </a:lnTo>
                  <a:lnTo>
                    <a:pt x="121" y="937"/>
                  </a:lnTo>
                  <a:lnTo>
                    <a:pt x="127" y="930"/>
                  </a:lnTo>
                  <a:lnTo>
                    <a:pt x="130" y="925"/>
                  </a:lnTo>
                  <a:lnTo>
                    <a:pt x="131" y="921"/>
                  </a:lnTo>
                  <a:lnTo>
                    <a:pt x="128" y="921"/>
                  </a:lnTo>
                  <a:lnTo>
                    <a:pt x="124" y="925"/>
                  </a:lnTo>
                  <a:lnTo>
                    <a:pt x="118" y="930"/>
                  </a:lnTo>
                  <a:lnTo>
                    <a:pt x="111" y="937"/>
                  </a:lnTo>
                  <a:close/>
                  <a:moveTo>
                    <a:pt x="143" y="909"/>
                  </a:moveTo>
                  <a:lnTo>
                    <a:pt x="145" y="909"/>
                  </a:lnTo>
                  <a:lnTo>
                    <a:pt x="150" y="907"/>
                  </a:lnTo>
                  <a:lnTo>
                    <a:pt x="156" y="901"/>
                  </a:lnTo>
                  <a:lnTo>
                    <a:pt x="164" y="894"/>
                  </a:lnTo>
                  <a:lnTo>
                    <a:pt x="171" y="886"/>
                  </a:lnTo>
                  <a:lnTo>
                    <a:pt x="177" y="878"/>
                  </a:lnTo>
                  <a:lnTo>
                    <a:pt x="180" y="874"/>
                  </a:lnTo>
                  <a:lnTo>
                    <a:pt x="181" y="870"/>
                  </a:lnTo>
                  <a:lnTo>
                    <a:pt x="178" y="870"/>
                  </a:lnTo>
                  <a:lnTo>
                    <a:pt x="174" y="874"/>
                  </a:lnTo>
                  <a:lnTo>
                    <a:pt x="166" y="878"/>
                  </a:lnTo>
                  <a:lnTo>
                    <a:pt x="159" y="886"/>
                  </a:lnTo>
                  <a:lnTo>
                    <a:pt x="152" y="894"/>
                  </a:lnTo>
                  <a:lnTo>
                    <a:pt x="146" y="901"/>
                  </a:lnTo>
                  <a:lnTo>
                    <a:pt x="143" y="907"/>
                  </a:lnTo>
                  <a:lnTo>
                    <a:pt x="143" y="909"/>
                  </a:lnTo>
                  <a:close/>
                  <a:moveTo>
                    <a:pt x="210" y="833"/>
                  </a:moveTo>
                  <a:lnTo>
                    <a:pt x="203" y="842"/>
                  </a:lnTo>
                  <a:lnTo>
                    <a:pt x="197" y="849"/>
                  </a:lnTo>
                  <a:lnTo>
                    <a:pt x="194" y="855"/>
                  </a:lnTo>
                  <a:lnTo>
                    <a:pt x="193" y="857"/>
                  </a:lnTo>
                  <a:lnTo>
                    <a:pt x="196" y="857"/>
                  </a:lnTo>
                  <a:lnTo>
                    <a:pt x="201" y="855"/>
                  </a:lnTo>
                  <a:lnTo>
                    <a:pt x="208" y="849"/>
                  </a:lnTo>
                  <a:lnTo>
                    <a:pt x="216" y="842"/>
                  </a:lnTo>
                  <a:lnTo>
                    <a:pt x="223" y="833"/>
                  </a:lnTo>
                  <a:lnTo>
                    <a:pt x="229" y="825"/>
                  </a:lnTo>
                  <a:lnTo>
                    <a:pt x="233" y="820"/>
                  </a:lnTo>
                  <a:lnTo>
                    <a:pt x="233" y="817"/>
                  </a:lnTo>
                  <a:lnTo>
                    <a:pt x="231" y="817"/>
                  </a:lnTo>
                  <a:lnTo>
                    <a:pt x="226" y="819"/>
                  </a:lnTo>
                  <a:lnTo>
                    <a:pt x="219" y="825"/>
                  </a:lnTo>
                  <a:lnTo>
                    <a:pt x="210" y="833"/>
                  </a:lnTo>
                  <a:close/>
                  <a:moveTo>
                    <a:pt x="265" y="777"/>
                  </a:moveTo>
                  <a:lnTo>
                    <a:pt x="257" y="786"/>
                  </a:lnTo>
                  <a:lnTo>
                    <a:pt x="251" y="794"/>
                  </a:lnTo>
                  <a:lnTo>
                    <a:pt x="247" y="800"/>
                  </a:lnTo>
                  <a:lnTo>
                    <a:pt x="246" y="804"/>
                  </a:lnTo>
                  <a:lnTo>
                    <a:pt x="250" y="804"/>
                  </a:lnTo>
                  <a:lnTo>
                    <a:pt x="254" y="800"/>
                  </a:lnTo>
                  <a:lnTo>
                    <a:pt x="263" y="794"/>
                  </a:lnTo>
                  <a:lnTo>
                    <a:pt x="271" y="786"/>
                  </a:lnTo>
                  <a:lnTo>
                    <a:pt x="279" y="777"/>
                  </a:lnTo>
                  <a:lnTo>
                    <a:pt x="285" y="770"/>
                  </a:lnTo>
                  <a:lnTo>
                    <a:pt x="289" y="764"/>
                  </a:lnTo>
                  <a:lnTo>
                    <a:pt x="290" y="761"/>
                  </a:lnTo>
                  <a:lnTo>
                    <a:pt x="286" y="761"/>
                  </a:lnTo>
                  <a:lnTo>
                    <a:pt x="282" y="763"/>
                  </a:lnTo>
                  <a:lnTo>
                    <a:pt x="273" y="769"/>
                  </a:lnTo>
                  <a:lnTo>
                    <a:pt x="265" y="777"/>
                  </a:lnTo>
                  <a:close/>
                  <a:moveTo>
                    <a:pt x="349" y="703"/>
                  </a:moveTo>
                  <a:lnTo>
                    <a:pt x="346" y="703"/>
                  </a:lnTo>
                  <a:lnTo>
                    <a:pt x="340" y="705"/>
                  </a:lnTo>
                  <a:lnTo>
                    <a:pt x="333" y="711"/>
                  </a:lnTo>
                  <a:lnTo>
                    <a:pt x="323" y="719"/>
                  </a:lnTo>
                  <a:lnTo>
                    <a:pt x="315" y="729"/>
                  </a:lnTo>
                  <a:lnTo>
                    <a:pt x="308" y="737"/>
                  </a:lnTo>
                  <a:lnTo>
                    <a:pt x="304" y="743"/>
                  </a:lnTo>
                  <a:lnTo>
                    <a:pt x="303" y="747"/>
                  </a:lnTo>
                  <a:lnTo>
                    <a:pt x="307" y="747"/>
                  </a:lnTo>
                  <a:lnTo>
                    <a:pt x="313" y="743"/>
                  </a:lnTo>
                  <a:lnTo>
                    <a:pt x="320" y="737"/>
                  </a:lnTo>
                  <a:lnTo>
                    <a:pt x="329" y="729"/>
                  </a:lnTo>
                  <a:lnTo>
                    <a:pt x="338" y="720"/>
                  </a:lnTo>
                  <a:lnTo>
                    <a:pt x="345" y="712"/>
                  </a:lnTo>
                  <a:lnTo>
                    <a:pt x="348" y="706"/>
                  </a:lnTo>
                  <a:lnTo>
                    <a:pt x="349" y="703"/>
                  </a:lnTo>
                  <a:close/>
                  <a:moveTo>
                    <a:pt x="25" y="1077"/>
                  </a:moveTo>
                  <a:lnTo>
                    <a:pt x="19" y="1083"/>
                  </a:lnTo>
                  <a:lnTo>
                    <a:pt x="16" y="1089"/>
                  </a:lnTo>
                  <a:lnTo>
                    <a:pt x="13" y="1094"/>
                  </a:lnTo>
                  <a:lnTo>
                    <a:pt x="12" y="1096"/>
                  </a:lnTo>
                  <a:lnTo>
                    <a:pt x="14" y="1096"/>
                  </a:lnTo>
                  <a:lnTo>
                    <a:pt x="18" y="1094"/>
                  </a:lnTo>
                  <a:lnTo>
                    <a:pt x="24" y="1089"/>
                  </a:lnTo>
                  <a:lnTo>
                    <a:pt x="30" y="1083"/>
                  </a:lnTo>
                  <a:lnTo>
                    <a:pt x="35" y="1077"/>
                  </a:lnTo>
                  <a:lnTo>
                    <a:pt x="39" y="1071"/>
                  </a:lnTo>
                  <a:lnTo>
                    <a:pt x="42" y="1066"/>
                  </a:lnTo>
                  <a:lnTo>
                    <a:pt x="42" y="1064"/>
                  </a:lnTo>
                  <a:lnTo>
                    <a:pt x="41" y="1064"/>
                  </a:lnTo>
                  <a:lnTo>
                    <a:pt x="36" y="1066"/>
                  </a:lnTo>
                  <a:lnTo>
                    <a:pt x="31" y="1071"/>
                  </a:lnTo>
                  <a:lnTo>
                    <a:pt x="25" y="1077"/>
                  </a:lnTo>
                  <a:close/>
                  <a:moveTo>
                    <a:pt x="64" y="1034"/>
                  </a:moveTo>
                  <a:lnTo>
                    <a:pt x="58" y="1040"/>
                  </a:lnTo>
                  <a:lnTo>
                    <a:pt x="55" y="1046"/>
                  </a:lnTo>
                  <a:lnTo>
                    <a:pt x="51" y="1051"/>
                  </a:lnTo>
                  <a:lnTo>
                    <a:pt x="51" y="1054"/>
                  </a:lnTo>
                  <a:lnTo>
                    <a:pt x="54" y="1054"/>
                  </a:lnTo>
                  <a:lnTo>
                    <a:pt x="57" y="1052"/>
                  </a:lnTo>
                  <a:lnTo>
                    <a:pt x="63" y="1047"/>
                  </a:lnTo>
                  <a:lnTo>
                    <a:pt x="69" y="1041"/>
                  </a:lnTo>
                  <a:lnTo>
                    <a:pt x="75" y="1034"/>
                  </a:lnTo>
                  <a:lnTo>
                    <a:pt x="80" y="1028"/>
                  </a:lnTo>
                  <a:lnTo>
                    <a:pt x="82" y="1023"/>
                  </a:lnTo>
                  <a:lnTo>
                    <a:pt x="82" y="1021"/>
                  </a:lnTo>
                  <a:lnTo>
                    <a:pt x="81" y="1021"/>
                  </a:lnTo>
                  <a:lnTo>
                    <a:pt x="76" y="1023"/>
                  </a:lnTo>
                  <a:lnTo>
                    <a:pt x="71" y="1028"/>
                  </a:lnTo>
                  <a:lnTo>
                    <a:pt x="64" y="1034"/>
                  </a:lnTo>
                  <a:close/>
                  <a:moveTo>
                    <a:pt x="126" y="976"/>
                  </a:moveTo>
                  <a:lnTo>
                    <a:pt x="124" y="976"/>
                  </a:lnTo>
                  <a:lnTo>
                    <a:pt x="119" y="978"/>
                  </a:lnTo>
                  <a:lnTo>
                    <a:pt x="113" y="983"/>
                  </a:lnTo>
                  <a:lnTo>
                    <a:pt x="107" y="989"/>
                  </a:lnTo>
                  <a:lnTo>
                    <a:pt x="101" y="996"/>
                  </a:lnTo>
                  <a:lnTo>
                    <a:pt x="96" y="1002"/>
                  </a:lnTo>
                  <a:lnTo>
                    <a:pt x="93" y="1007"/>
                  </a:lnTo>
                  <a:lnTo>
                    <a:pt x="93" y="1010"/>
                  </a:lnTo>
                  <a:lnTo>
                    <a:pt x="95" y="1010"/>
                  </a:lnTo>
                  <a:lnTo>
                    <a:pt x="99" y="1008"/>
                  </a:lnTo>
                  <a:lnTo>
                    <a:pt x="105" y="1003"/>
                  </a:lnTo>
                  <a:lnTo>
                    <a:pt x="112" y="996"/>
                  </a:lnTo>
                  <a:lnTo>
                    <a:pt x="118" y="989"/>
                  </a:lnTo>
                  <a:lnTo>
                    <a:pt x="123" y="983"/>
                  </a:lnTo>
                  <a:lnTo>
                    <a:pt x="125" y="978"/>
                  </a:lnTo>
                  <a:lnTo>
                    <a:pt x="126" y="976"/>
                  </a:lnTo>
                  <a:close/>
                  <a:moveTo>
                    <a:pt x="151" y="943"/>
                  </a:moveTo>
                  <a:lnTo>
                    <a:pt x="145" y="950"/>
                  </a:lnTo>
                  <a:lnTo>
                    <a:pt x="139" y="957"/>
                  </a:lnTo>
                  <a:lnTo>
                    <a:pt x="137" y="962"/>
                  </a:lnTo>
                  <a:lnTo>
                    <a:pt x="136" y="964"/>
                  </a:lnTo>
                  <a:lnTo>
                    <a:pt x="138" y="964"/>
                  </a:lnTo>
                  <a:lnTo>
                    <a:pt x="143" y="962"/>
                  </a:lnTo>
                  <a:lnTo>
                    <a:pt x="149" y="957"/>
                  </a:lnTo>
                  <a:lnTo>
                    <a:pt x="156" y="950"/>
                  </a:lnTo>
                  <a:lnTo>
                    <a:pt x="163" y="943"/>
                  </a:lnTo>
                  <a:lnTo>
                    <a:pt x="168" y="937"/>
                  </a:lnTo>
                  <a:lnTo>
                    <a:pt x="170" y="931"/>
                  </a:lnTo>
                  <a:lnTo>
                    <a:pt x="171" y="928"/>
                  </a:lnTo>
                  <a:lnTo>
                    <a:pt x="169" y="928"/>
                  </a:lnTo>
                  <a:lnTo>
                    <a:pt x="164" y="931"/>
                  </a:lnTo>
                  <a:lnTo>
                    <a:pt x="158" y="935"/>
                  </a:lnTo>
                  <a:lnTo>
                    <a:pt x="151" y="943"/>
                  </a:lnTo>
                  <a:close/>
                  <a:moveTo>
                    <a:pt x="182" y="916"/>
                  </a:moveTo>
                  <a:lnTo>
                    <a:pt x="184" y="916"/>
                  </a:lnTo>
                  <a:lnTo>
                    <a:pt x="189" y="914"/>
                  </a:lnTo>
                  <a:lnTo>
                    <a:pt x="196" y="909"/>
                  </a:lnTo>
                  <a:lnTo>
                    <a:pt x="203" y="902"/>
                  </a:lnTo>
                  <a:lnTo>
                    <a:pt x="210" y="894"/>
                  </a:lnTo>
                  <a:lnTo>
                    <a:pt x="215" y="888"/>
                  </a:lnTo>
                  <a:lnTo>
                    <a:pt x="219" y="882"/>
                  </a:lnTo>
                  <a:lnTo>
                    <a:pt x="219" y="880"/>
                  </a:lnTo>
                  <a:lnTo>
                    <a:pt x="216" y="878"/>
                  </a:lnTo>
                  <a:lnTo>
                    <a:pt x="212" y="882"/>
                  </a:lnTo>
                  <a:lnTo>
                    <a:pt x="206" y="887"/>
                  </a:lnTo>
                  <a:lnTo>
                    <a:pt x="199" y="894"/>
                  </a:lnTo>
                  <a:lnTo>
                    <a:pt x="191" y="901"/>
                  </a:lnTo>
                  <a:lnTo>
                    <a:pt x="185" y="908"/>
                  </a:lnTo>
                  <a:lnTo>
                    <a:pt x="183" y="914"/>
                  </a:lnTo>
                  <a:lnTo>
                    <a:pt x="182" y="916"/>
                  </a:lnTo>
                  <a:close/>
                  <a:moveTo>
                    <a:pt x="247" y="843"/>
                  </a:moveTo>
                  <a:lnTo>
                    <a:pt x="240" y="851"/>
                  </a:lnTo>
                  <a:lnTo>
                    <a:pt x="234" y="858"/>
                  </a:lnTo>
                  <a:lnTo>
                    <a:pt x="232" y="864"/>
                  </a:lnTo>
                  <a:lnTo>
                    <a:pt x="231" y="867"/>
                  </a:lnTo>
                  <a:lnTo>
                    <a:pt x="233" y="868"/>
                  </a:lnTo>
                  <a:lnTo>
                    <a:pt x="239" y="864"/>
                  </a:lnTo>
                  <a:lnTo>
                    <a:pt x="245" y="859"/>
                  </a:lnTo>
                  <a:lnTo>
                    <a:pt x="253" y="851"/>
                  </a:lnTo>
                  <a:lnTo>
                    <a:pt x="260" y="844"/>
                  </a:lnTo>
                  <a:lnTo>
                    <a:pt x="266" y="837"/>
                  </a:lnTo>
                  <a:lnTo>
                    <a:pt x="270" y="831"/>
                  </a:lnTo>
                  <a:lnTo>
                    <a:pt x="270" y="827"/>
                  </a:lnTo>
                  <a:lnTo>
                    <a:pt x="267" y="827"/>
                  </a:lnTo>
                  <a:lnTo>
                    <a:pt x="263" y="831"/>
                  </a:lnTo>
                  <a:lnTo>
                    <a:pt x="256" y="836"/>
                  </a:lnTo>
                  <a:lnTo>
                    <a:pt x="247" y="843"/>
                  </a:lnTo>
                  <a:close/>
                  <a:moveTo>
                    <a:pt x="301" y="791"/>
                  </a:moveTo>
                  <a:lnTo>
                    <a:pt x="292" y="799"/>
                  </a:lnTo>
                  <a:lnTo>
                    <a:pt x="286" y="806"/>
                  </a:lnTo>
                  <a:lnTo>
                    <a:pt x="283" y="812"/>
                  </a:lnTo>
                  <a:lnTo>
                    <a:pt x="283" y="814"/>
                  </a:lnTo>
                  <a:lnTo>
                    <a:pt x="285" y="815"/>
                  </a:lnTo>
                  <a:lnTo>
                    <a:pt x="290" y="812"/>
                  </a:lnTo>
                  <a:lnTo>
                    <a:pt x="297" y="806"/>
                  </a:lnTo>
                  <a:lnTo>
                    <a:pt x="305" y="799"/>
                  </a:lnTo>
                  <a:lnTo>
                    <a:pt x="314" y="791"/>
                  </a:lnTo>
                  <a:lnTo>
                    <a:pt x="320" y="783"/>
                  </a:lnTo>
                  <a:lnTo>
                    <a:pt x="323" y="777"/>
                  </a:lnTo>
                  <a:lnTo>
                    <a:pt x="323" y="774"/>
                  </a:lnTo>
                  <a:lnTo>
                    <a:pt x="321" y="774"/>
                  </a:lnTo>
                  <a:lnTo>
                    <a:pt x="316" y="777"/>
                  </a:lnTo>
                  <a:lnTo>
                    <a:pt x="309" y="782"/>
                  </a:lnTo>
                  <a:lnTo>
                    <a:pt x="301" y="791"/>
                  </a:lnTo>
                  <a:close/>
                  <a:moveTo>
                    <a:pt x="355" y="735"/>
                  </a:moveTo>
                  <a:lnTo>
                    <a:pt x="348" y="743"/>
                  </a:lnTo>
                  <a:lnTo>
                    <a:pt x="341" y="751"/>
                  </a:lnTo>
                  <a:lnTo>
                    <a:pt x="338" y="757"/>
                  </a:lnTo>
                  <a:lnTo>
                    <a:pt x="338" y="761"/>
                  </a:lnTo>
                  <a:lnTo>
                    <a:pt x="340" y="761"/>
                  </a:lnTo>
                  <a:lnTo>
                    <a:pt x="346" y="757"/>
                  </a:lnTo>
                  <a:lnTo>
                    <a:pt x="353" y="753"/>
                  </a:lnTo>
                  <a:lnTo>
                    <a:pt x="361" y="744"/>
                  </a:lnTo>
                  <a:lnTo>
                    <a:pt x="370" y="736"/>
                  </a:lnTo>
                  <a:lnTo>
                    <a:pt x="377" y="728"/>
                  </a:lnTo>
                  <a:lnTo>
                    <a:pt x="380" y="722"/>
                  </a:lnTo>
                  <a:lnTo>
                    <a:pt x="380" y="718"/>
                  </a:lnTo>
                  <a:lnTo>
                    <a:pt x="378" y="718"/>
                  </a:lnTo>
                  <a:lnTo>
                    <a:pt x="372" y="720"/>
                  </a:lnTo>
                  <a:lnTo>
                    <a:pt x="365" y="726"/>
                  </a:lnTo>
                  <a:lnTo>
                    <a:pt x="355" y="735"/>
                  </a:lnTo>
                  <a:close/>
                  <a:moveTo>
                    <a:pt x="112" y="1035"/>
                  </a:moveTo>
                  <a:lnTo>
                    <a:pt x="107" y="1041"/>
                  </a:lnTo>
                  <a:lnTo>
                    <a:pt x="102" y="1047"/>
                  </a:lnTo>
                  <a:lnTo>
                    <a:pt x="100" y="1052"/>
                  </a:lnTo>
                  <a:lnTo>
                    <a:pt x="100" y="1054"/>
                  </a:lnTo>
                  <a:lnTo>
                    <a:pt x="101" y="1054"/>
                  </a:lnTo>
                  <a:lnTo>
                    <a:pt x="106" y="1052"/>
                  </a:lnTo>
                  <a:lnTo>
                    <a:pt x="111" y="1048"/>
                  </a:lnTo>
                  <a:lnTo>
                    <a:pt x="117" y="1042"/>
                  </a:lnTo>
                  <a:lnTo>
                    <a:pt x="123" y="1035"/>
                  </a:lnTo>
                  <a:lnTo>
                    <a:pt x="126" y="1029"/>
                  </a:lnTo>
                  <a:lnTo>
                    <a:pt x="130" y="1026"/>
                  </a:lnTo>
                  <a:lnTo>
                    <a:pt x="130" y="1022"/>
                  </a:lnTo>
                  <a:lnTo>
                    <a:pt x="127" y="1022"/>
                  </a:lnTo>
                  <a:lnTo>
                    <a:pt x="124" y="1025"/>
                  </a:lnTo>
                  <a:lnTo>
                    <a:pt x="118" y="1029"/>
                  </a:lnTo>
                  <a:lnTo>
                    <a:pt x="112" y="1035"/>
                  </a:lnTo>
                  <a:close/>
                  <a:moveTo>
                    <a:pt x="152" y="993"/>
                  </a:moveTo>
                  <a:lnTo>
                    <a:pt x="146" y="1000"/>
                  </a:lnTo>
                  <a:lnTo>
                    <a:pt x="142" y="1006"/>
                  </a:lnTo>
                  <a:lnTo>
                    <a:pt x="139" y="1010"/>
                  </a:lnTo>
                  <a:lnTo>
                    <a:pt x="139" y="1013"/>
                  </a:lnTo>
                  <a:lnTo>
                    <a:pt x="142" y="1013"/>
                  </a:lnTo>
                  <a:lnTo>
                    <a:pt x="145" y="1010"/>
                  </a:lnTo>
                  <a:lnTo>
                    <a:pt x="151" y="1006"/>
                  </a:lnTo>
                  <a:lnTo>
                    <a:pt x="157" y="1000"/>
                  </a:lnTo>
                  <a:lnTo>
                    <a:pt x="163" y="993"/>
                  </a:lnTo>
                  <a:lnTo>
                    <a:pt x="168" y="987"/>
                  </a:lnTo>
                  <a:lnTo>
                    <a:pt x="170" y="982"/>
                  </a:lnTo>
                  <a:lnTo>
                    <a:pt x="171" y="979"/>
                  </a:lnTo>
                  <a:lnTo>
                    <a:pt x="169" y="979"/>
                  </a:lnTo>
                  <a:lnTo>
                    <a:pt x="164" y="982"/>
                  </a:lnTo>
                  <a:lnTo>
                    <a:pt x="159" y="987"/>
                  </a:lnTo>
                  <a:lnTo>
                    <a:pt x="152" y="993"/>
                  </a:lnTo>
                  <a:close/>
                  <a:moveTo>
                    <a:pt x="214" y="934"/>
                  </a:moveTo>
                  <a:lnTo>
                    <a:pt x="212" y="934"/>
                  </a:lnTo>
                  <a:lnTo>
                    <a:pt x="208" y="937"/>
                  </a:lnTo>
                  <a:lnTo>
                    <a:pt x="202" y="941"/>
                  </a:lnTo>
                  <a:lnTo>
                    <a:pt x="195" y="947"/>
                  </a:lnTo>
                  <a:lnTo>
                    <a:pt x="189" y="954"/>
                  </a:lnTo>
                  <a:lnTo>
                    <a:pt x="184" y="962"/>
                  </a:lnTo>
                  <a:lnTo>
                    <a:pt x="182" y="966"/>
                  </a:lnTo>
                  <a:lnTo>
                    <a:pt x="181" y="969"/>
                  </a:lnTo>
                  <a:lnTo>
                    <a:pt x="183" y="969"/>
                  </a:lnTo>
                  <a:lnTo>
                    <a:pt x="188" y="966"/>
                  </a:lnTo>
                  <a:lnTo>
                    <a:pt x="194" y="962"/>
                  </a:lnTo>
                  <a:lnTo>
                    <a:pt x="200" y="956"/>
                  </a:lnTo>
                  <a:lnTo>
                    <a:pt x="207" y="949"/>
                  </a:lnTo>
                  <a:lnTo>
                    <a:pt x="212" y="943"/>
                  </a:lnTo>
                  <a:lnTo>
                    <a:pt x="214" y="937"/>
                  </a:lnTo>
                  <a:lnTo>
                    <a:pt x="214" y="934"/>
                  </a:lnTo>
                  <a:close/>
                  <a:moveTo>
                    <a:pt x="260" y="887"/>
                  </a:moveTo>
                  <a:lnTo>
                    <a:pt x="258" y="887"/>
                  </a:lnTo>
                  <a:lnTo>
                    <a:pt x="253" y="889"/>
                  </a:lnTo>
                  <a:lnTo>
                    <a:pt x="247" y="895"/>
                  </a:lnTo>
                  <a:lnTo>
                    <a:pt x="240" y="901"/>
                  </a:lnTo>
                  <a:lnTo>
                    <a:pt x="234" y="908"/>
                  </a:lnTo>
                  <a:lnTo>
                    <a:pt x="228" y="915"/>
                  </a:lnTo>
                  <a:lnTo>
                    <a:pt x="226" y="920"/>
                  </a:lnTo>
                  <a:lnTo>
                    <a:pt x="225" y="924"/>
                  </a:lnTo>
                  <a:lnTo>
                    <a:pt x="227" y="924"/>
                  </a:lnTo>
                  <a:lnTo>
                    <a:pt x="232" y="921"/>
                  </a:lnTo>
                  <a:lnTo>
                    <a:pt x="238" y="916"/>
                  </a:lnTo>
                  <a:lnTo>
                    <a:pt x="245" y="909"/>
                  </a:lnTo>
                  <a:lnTo>
                    <a:pt x="252" y="902"/>
                  </a:lnTo>
                  <a:lnTo>
                    <a:pt x="257" y="895"/>
                  </a:lnTo>
                  <a:lnTo>
                    <a:pt x="260" y="890"/>
                  </a:lnTo>
                  <a:lnTo>
                    <a:pt x="260" y="887"/>
                  </a:lnTo>
                  <a:close/>
                  <a:moveTo>
                    <a:pt x="272" y="876"/>
                  </a:moveTo>
                  <a:lnTo>
                    <a:pt x="275" y="876"/>
                  </a:lnTo>
                  <a:lnTo>
                    <a:pt x="279" y="873"/>
                  </a:lnTo>
                  <a:lnTo>
                    <a:pt x="286" y="868"/>
                  </a:lnTo>
                  <a:lnTo>
                    <a:pt x="294" y="861"/>
                  </a:lnTo>
                  <a:lnTo>
                    <a:pt x="301" y="854"/>
                  </a:lnTo>
                  <a:lnTo>
                    <a:pt x="305" y="846"/>
                  </a:lnTo>
                  <a:lnTo>
                    <a:pt x="309" y="842"/>
                  </a:lnTo>
                  <a:lnTo>
                    <a:pt x="309" y="838"/>
                  </a:lnTo>
                  <a:lnTo>
                    <a:pt x="307" y="838"/>
                  </a:lnTo>
                  <a:lnTo>
                    <a:pt x="302" y="840"/>
                  </a:lnTo>
                  <a:lnTo>
                    <a:pt x="296" y="845"/>
                  </a:lnTo>
                  <a:lnTo>
                    <a:pt x="288" y="852"/>
                  </a:lnTo>
                  <a:lnTo>
                    <a:pt x="281" y="861"/>
                  </a:lnTo>
                  <a:lnTo>
                    <a:pt x="276" y="867"/>
                  </a:lnTo>
                  <a:lnTo>
                    <a:pt x="272" y="873"/>
                  </a:lnTo>
                  <a:lnTo>
                    <a:pt x="272" y="876"/>
                  </a:lnTo>
                  <a:close/>
                  <a:moveTo>
                    <a:pt x="339" y="801"/>
                  </a:moveTo>
                  <a:lnTo>
                    <a:pt x="332" y="810"/>
                  </a:lnTo>
                  <a:lnTo>
                    <a:pt x="326" y="817"/>
                  </a:lnTo>
                  <a:lnTo>
                    <a:pt x="322" y="823"/>
                  </a:lnTo>
                  <a:lnTo>
                    <a:pt x="322" y="826"/>
                  </a:lnTo>
                  <a:lnTo>
                    <a:pt x="324" y="826"/>
                  </a:lnTo>
                  <a:lnTo>
                    <a:pt x="329" y="824"/>
                  </a:lnTo>
                  <a:lnTo>
                    <a:pt x="336" y="818"/>
                  </a:lnTo>
                  <a:lnTo>
                    <a:pt x="345" y="811"/>
                  </a:lnTo>
                  <a:lnTo>
                    <a:pt x="352" y="802"/>
                  </a:lnTo>
                  <a:lnTo>
                    <a:pt x="358" y="795"/>
                  </a:lnTo>
                  <a:lnTo>
                    <a:pt x="361" y="789"/>
                  </a:lnTo>
                  <a:lnTo>
                    <a:pt x="361" y="787"/>
                  </a:lnTo>
                  <a:lnTo>
                    <a:pt x="359" y="787"/>
                  </a:lnTo>
                  <a:lnTo>
                    <a:pt x="353" y="789"/>
                  </a:lnTo>
                  <a:lnTo>
                    <a:pt x="347" y="794"/>
                  </a:lnTo>
                  <a:lnTo>
                    <a:pt x="339" y="801"/>
                  </a:lnTo>
                  <a:close/>
                  <a:moveTo>
                    <a:pt x="202" y="995"/>
                  </a:moveTo>
                  <a:lnTo>
                    <a:pt x="196" y="1002"/>
                  </a:lnTo>
                  <a:lnTo>
                    <a:pt x="191" y="1008"/>
                  </a:lnTo>
                  <a:lnTo>
                    <a:pt x="189" y="1012"/>
                  </a:lnTo>
                  <a:lnTo>
                    <a:pt x="189" y="1015"/>
                  </a:lnTo>
                  <a:lnTo>
                    <a:pt x="190" y="1015"/>
                  </a:lnTo>
                  <a:lnTo>
                    <a:pt x="195" y="1013"/>
                  </a:lnTo>
                  <a:lnTo>
                    <a:pt x="200" y="1008"/>
                  </a:lnTo>
                  <a:lnTo>
                    <a:pt x="206" y="1002"/>
                  </a:lnTo>
                  <a:lnTo>
                    <a:pt x="212" y="996"/>
                  </a:lnTo>
                  <a:lnTo>
                    <a:pt x="216" y="990"/>
                  </a:lnTo>
                  <a:lnTo>
                    <a:pt x="219" y="985"/>
                  </a:lnTo>
                  <a:lnTo>
                    <a:pt x="219" y="983"/>
                  </a:lnTo>
                  <a:lnTo>
                    <a:pt x="218" y="983"/>
                  </a:lnTo>
                  <a:lnTo>
                    <a:pt x="213" y="985"/>
                  </a:lnTo>
                  <a:lnTo>
                    <a:pt x="208" y="989"/>
                  </a:lnTo>
                  <a:lnTo>
                    <a:pt x="202" y="995"/>
                  </a:lnTo>
                  <a:close/>
                  <a:moveTo>
                    <a:pt x="242" y="952"/>
                  </a:moveTo>
                  <a:lnTo>
                    <a:pt x="237" y="959"/>
                  </a:lnTo>
                  <a:lnTo>
                    <a:pt x="232" y="965"/>
                  </a:lnTo>
                  <a:lnTo>
                    <a:pt x="229" y="970"/>
                  </a:lnTo>
                  <a:lnTo>
                    <a:pt x="229" y="974"/>
                  </a:lnTo>
                  <a:lnTo>
                    <a:pt x="231" y="974"/>
                  </a:lnTo>
                  <a:lnTo>
                    <a:pt x="235" y="971"/>
                  </a:lnTo>
                  <a:lnTo>
                    <a:pt x="241" y="966"/>
                  </a:lnTo>
                  <a:lnTo>
                    <a:pt x="247" y="960"/>
                  </a:lnTo>
                  <a:lnTo>
                    <a:pt x="253" y="953"/>
                  </a:lnTo>
                  <a:lnTo>
                    <a:pt x="258" y="947"/>
                  </a:lnTo>
                  <a:lnTo>
                    <a:pt x="260" y="943"/>
                  </a:lnTo>
                  <a:lnTo>
                    <a:pt x="261" y="940"/>
                  </a:lnTo>
                  <a:lnTo>
                    <a:pt x="259" y="940"/>
                  </a:lnTo>
                  <a:lnTo>
                    <a:pt x="254" y="941"/>
                  </a:lnTo>
                  <a:lnTo>
                    <a:pt x="248" y="946"/>
                  </a:lnTo>
                  <a:lnTo>
                    <a:pt x="242" y="952"/>
                  </a:lnTo>
                  <a:close/>
                  <a:moveTo>
                    <a:pt x="305" y="895"/>
                  </a:moveTo>
                  <a:lnTo>
                    <a:pt x="303" y="894"/>
                  </a:lnTo>
                  <a:lnTo>
                    <a:pt x="298" y="897"/>
                  </a:lnTo>
                  <a:lnTo>
                    <a:pt x="292" y="901"/>
                  </a:lnTo>
                  <a:lnTo>
                    <a:pt x="286" y="908"/>
                  </a:lnTo>
                  <a:lnTo>
                    <a:pt x="279" y="915"/>
                  </a:lnTo>
                  <a:lnTo>
                    <a:pt x="275" y="921"/>
                  </a:lnTo>
                  <a:lnTo>
                    <a:pt x="272" y="926"/>
                  </a:lnTo>
                  <a:lnTo>
                    <a:pt x="271" y="930"/>
                  </a:lnTo>
                  <a:lnTo>
                    <a:pt x="273" y="930"/>
                  </a:lnTo>
                  <a:lnTo>
                    <a:pt x="278" y="927"/>
                  </a:lnTo>
                  <a:lnTo>
                    <a:pt x="284" y="922"/>
                  </a:lnTo>
                  <a:lnTo>
                    <a:pt x="291" y="916"/>
                  </a:lnTo>
                  <a:lnTo>
                    <a:pt x="297" y="909"/>
                  </a:lnTo>
                  <a:lnTo>
                    <a:pt x="302" y="902"/>
                  </a:lnTo>
                  <a:lnTo>
                    <a:pt x="305" y="897"/>
                  </a:lnTo>
                  <a:lnTo>
                    <a:pt x="305" y="895"/>
                  </a:lnTo>
                  <a:close/>
                  <a:moveTo>
                    <a:pt x="353" y="848"/>
                  </a:moveTo>
                  <a:lnTo>
                    <a:pt x="351" y="848"/>
                  </a:lnTo>
                  <a:lnTo>
                    <a:pt x="346" y="850"/>
                  </a:lnTo>
                  <a:lnTo>
                    <a:pt x="339" y="855"/>
                  </a:lnTo>
                  <a:lnTo>
                    <a:pt x="332" y="862"/>
                  </a:lnTo>
                  <a:lnTo>
                    <a:pt x="324" y="869"/>
                  </a:lnTo>
                  <a:lnTo>
                    <a:pt x="320" y="875"/>
                  </a:lnTo>
                  <a:lnTo>
                    <a:pt x="317" y="881"/>
                  </a:lnTo>
                  <a:lnTo>
                    <a:pt x="316" y="883"/>
                  </a:lnTo>
                  <a:lnTo>
                    <a:pt x="319" y="884"/>
                  </a:lnTo>
                  <a:lnTo>
                    <a:pt x="323" y="881"/>
                  </a:lnTo>
                  <a:lnTo>
                    <a:pt x="330" y="876"/>
                  </a:lnTo>
                  <a:lnTo>
                    <a:pt x="338" y="870"/>
                  </a:lnTo>
                  <a:lnTo>
                    <a:pt x="343" y="863"/>
                  </a:lnTo>
                  <a:lnTo>
                    <a:pt x="349" y="856"/>
                  </a:lnTo>
                  <a:lnTo>
                    <a:pt x="352" y="851"/>
                  </a:lnTo>
                  <a:lnTo>
                    <a:pt x="353" y="848"/>
                  </a:lnTo>
                  <a:close/>
                  <a:moveTo>
                    <a:pt x="294" y="957"/>
                  </a:moveTo>
                  <a:lnTo>
                    <a:pt x="288" y="963"/>
                  </a:lnTo>
                  <a:lnTo>
                    <a:pt x="283" y="969"/>
                  </a:lnTo>
                  <a:lnTo>
                    <a:pt x="281" y="974"/>
                  </a:lnTo>
                  <a:lnTo>
                    <a:pt x="279" y="977"/>
                  </a:lnTo>
                  <a:lnTo>
                    <a:pt x="282" y="977"/>
                  </a:lnTo>
                  <a:lnTo>
                    <a:pt x="286" y="975"/>
                  </a:lnTo>
                  <a:lnTo>
                    <a:pt x="291" y="970"/>
                  </a:lnTo>
                  <a:lnTo>
                    <a:pt x="298" y="965"/>
                  </a:lnTo>
                  <a:lnTo>
                    <a:pt x="303" y="958"/>
                  </a:lnTo>
                  <a:lnTo>
                    <a:pt x="308" y="952"/>
                  </a:lnTo>
                  <a:lnTo>
                    <a:pt x="310" y="947"/>
                  </a:lnTo>
                  <a:lnTo>
                    <a:pt x="311" y="945"/>
                  </a:lnTo>
                  <a:lnTo>
                    <a:pt x="309" y="945"/>
                  </a:lnTo>
                  <a:lnTo>
                    <a:pt x="304" y="947"/>
                  </a:lnTo>
                  <a:lnTo>
                    <a:pt x="300" y="951"/>
                  </a:lnTo>
                  <a:lnTo>
                    <a:pt x="294" y="957"/>
                  </a:lnTo>
                  <a:close/>
                  <a:moveTo>
                    <a:pt x="335" y="914"/>
                  </a:moveTo>
                  <a:lnTo>
                    <a:pt x="328" y="921"/>
                  </a:lnTo>
                  <a:lnTo>
                    <a:pt x="323" y="927"/>
                  </a:lnTo>
                  <a:lnTo>
                    <a:pt x="321" y="932"/>
                  </a:lnTo>
                  <a:lnTo>
                    <a:pt x="321" y="935"/>
                  </a:lnTo>
                  <a:lnTo>
                    <a:pt x="323" y="935"/>
                  </a:lnTo>
                  <a:lnTo>
                    <a:pt x="327" y="933"/>
                  </a:lnTo>
                  <a:lnTo>
                    <a:pt x="333" y="928"/>
                  </a:lnTo>
                  <a:lnTo>
                    <a:pt x="340" y="922"/>
                  </a:lnTo>
                  <a:lnTo>
                    <a:pt x="346" y="915"/>
                  </a:lnTo>
                  <a:lnTo>
                    <a:pt x="351" y="909"/>
                  </a:lnTo>
                  <a:lnTo>
                    <a:pt x="353" y="905"/>
                  </a:lnTo>
                  <a:lnTo>
                    <a:pt x="353" y="902"/>
                  </a:lnTo>
                  <a:lnTo>
                    <a:pt x="352" y="902"/>
                  </a:lnTo>
                  <a:lnTo>
                    <a:pt x="347" y="903"/>
                  </a:lnTo>
                  <a:lnTo>
                    <a:pt x="341" y="908"/>
                  </a:lnTo>
                  <a:lnTo>
                    <a:pt x="335" y="914"/>
                  </a:lnTo>
                  <a:close/>
                </a:path>
              </a:pathLst>
            </a:custGeom>
            <a:solidFill>
              <a:srgbClr val="F4E9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CH"/>
            </a:p>
          </p:txBody>
        </p:sp>
        <p:sp>
          <p:nvSpPr>
            <p:cNvPr id="72" name="Freeform 66"/>
            <p:cNvSpPr>
              <a:spLocks noEditPoints="1"/>
            </p:cNvSpPr>
            <p:nvPr userDrawn="1"/>
          </p:nvSpPr>
          <p:spPr bwMode="auto">
            <a:xfrm>
              <a:off x="5773738" y="2887663"/>
              <a:ext cx="204788" cy="623888"/>
            </a:xfrm>
            <a:custGeom>
              <a:avLst/>
              <a:gdLst>
                <a:gd name="T0" fmla="*/ 0 w 386"/>
                <a:gd name="T1" fmla="*/ 984 h 1180"/>
                <a:gd name="T2" fmla="*/ 0 w 386"/>
                <a:gd name="T3" fmla="*/ 822 h 1180"/>
                <a:gd name="T4" fmla="*/ 23 w 386"/>
                <a:gd name="T5" fmla="*/ 662 h 1180"/>
                <a:gd name="T6" fmla="*/ 66 w 386"/>
                <a:gd name="T7" fmla="*/ 548 h 1180"/>
                <a:gd name="T8" fmla="*/ 58 w 386"/>
                <a:gd name="T9" fmla="*/ 442 h 1180"/>
                <a:gd name="T10" fmla="*/ 0 w 386"/>
                <a:gd name="T11" fmla="*/ 454 h 1180"/>
                <a:gd name="T12" fmla="*/ 0 w 386"/>
                <a:gd name="T13" fmla="*/ 368 h 1180"/>
                <a:gd name="T14" fmla="*/ 272 w 386"/>
                <a:gd name="T15" fmla="*/ 138 h 1180"/>
                <a:gd name="T16" fmla="*/ 386 w 386"/>
                <a:gd name="T17" fmla="*/ 73 h 1180"/>
                <a:gd name="T18" fmla="*/ 386 w 386"/>
                <a:gd name="T19" fmla="*/ 151 h 1180"/>
                <a:gd name="T20" fmla="*/ 325 w 386"/>
                <a:gd name="T21" fmla="*/ 317 h 1180"/>
                <a:gd name="T22" fmla="*/ 348 w 386"/>
                <a:gd name="T23" fmla="*/ 390 h 1180"/>
                <a:gd name="T24" fmla="*/ 344 w 386"/>
                <a:gd name="T25" fmla="*/ 501 h 1180"/>
                <a:gd name="T26" fmla="*/ 336 w 386"/>
                <a:gd name="T27" fmla="*/ 567 h 1180"/>
                <a:gd name="T28" fmla="*/ 380 w 386"/>
                <a:gd name="T29" fmla="*/ 650 h 1180"/>
                <a:gd name="T30" fmla="*/ 370 w 386"/>
                <a:gd name="T31" fmla="*/ 985 h 1180"/>
                <a:gd name="T32" fmla="*/ 174 w 386"/>
                <a:gd name="T33" fmla="*/ 185 h 1180"/>
                <a:gd name="T34" fmla="*/ 254 w 386"/>
                <a:gd name="T35" fmla="*/ 128 h 1180"/>
                <a:gd name="T36" fmla="*/ 229 w 386"/>
                <a:gd name="T37" fmla="*/ 172 h 1180"/>
                <a:gd name="T38" fmla="*/ 1 w 386"/>
                <a:gd name="T39" fmla="*/ 404 h 1180"/>
                <a:gd name="T40" fmla="*/ 183 w 386"/>
                <a:gd name="T41" fmla="*/ 250 h 1180"/>
                <a:gd name="T42" fmla="*/ 172 w 386"/>
                <a:gd name="T43" fmla="*/ 280 h 1180"/>
                <a:gd name="T44" fmla="*/ 342 w 386"/>
                <a:gd name="T45" fmla="*/ 138 h 1180"/>
                <a:gd name="T46" fmla="*/ 48 w 386"/>
                <a:gd name="T47" fmla="*/ 444 h 1180"/>
                <a:gd name="T48" fmla="*/ 179 w 386"/>
                <a:gd name="T49" fmla="*/ 330 h 1180"/>
                <a:gd name="T50" fmla="*/ 203 w 386"/>
                <a:gd name="T51" fmla="*/ 332 h 1180"/>
                <a:gd name="T52" fmla="*/ 166 w 386"/>
                <a:gd name="T53" fmla="*/ 387 h 1180"/>
                <a:gd name="T54" fmla="*/ 213 w 386"/>
                <a:gd name="T55" fmla="*/ 372 h 1180"/>
                <a:gd name="T56" fmla="*/ 64 w 386"/>
                <a:gd name="T57" fmla="*/ 532 h 1180"/>
                <a:gd name="T58" fmla="*/ 237 w 386"/>
                <a:gd name="T59" fmla="*/ 372 h 1180"/>
                <a:gd name="T60" fmla="*/ 74 w 386"/>
                <a:gd name="T61" fmla="*/ 564 h 1180"/>
                <a:gd name="T62" fmla="*/ 287 w 386"/>
                <a:gd name="T63" fmla="*/ 366 h 1180"/>
                <a:gd name="T64" fmla="*/ 238 w 386"/>
                <a:gd name="T65" fmla="*/ 439 h 1180"/>
                <a:gd name="T66" fmla="*/ 103 w 386"/>
                <a:gd name="T67" fmla="*/ 585 h 1180"/>
                <a:gd name="T68" fmla="*/ 285 w 386"/>
                <a:gd name="T69" fmla="*/ 416 h 1180"/>
                <a:gd name="T70" fmla="*/ 242 w 386"/>
                <a:gd name="T71" fmla="*/ 494 h 1180"/>
                <a:gd name="T72" fmla="*/ 148 w 386"/>
                <a:gd name="T73" fmla="*/ 613 h 1180"/>
                <a:gd name="T74" fmla="*/ 115 w 386"/>
                <a:gd name="T75" fmla="*/ 679 h 1180"/>
                <a:gd name="T76" fmla="*/ 128 w 386"/>
                <a:gd name="T77" fmla="*/ 694 h 1180"/>
                <a:gd name="T78" fmla="*/ 248 w 386"/>
                <a:gd name="T79" fmla="*/ 574 h 1180"/>
                <a:gd name="T80" fmla="*/ 114 w 386"/>
                <a:gd name="T81" fmla="*/ 752 h 1180"/>
                <a:gd name="T82" fmla="*/ 300 w 386"/>
                <a:gd name="T83" fmla="*/ 573 h 1180"/>
                <a:gd name="T84" fmla="*/ 172 w 386"/>
                <a:gd name="T85" fmla="*/ 724 h 1180"/>
                <a:gd name="T86" fmla="*/ 63 w 386"/>
                <a:gd name="T87" fmla="*/ 878 h 1180"/>
                <a:gd name="T88" fmla="*/ 320 w 386"/>
                <a:gd name="T89" fmla="*/ 626 h 1180"/>
                <a:gd name="T90" fmla="*/ 124 w 386"/>
                <a:gd name="T91" fmla="*/ 851 h 1180"/>
                <a:gd name="T92" fmla="*/ 240 w 386"/>
                <a:gd name="T93" fmla="*/ 752 h 1180"/>
                <a:gd name="T94" fmla="*/ 72 w 386"/>
                <a:gd name="T95" fmla="*/ 943 h 1180"/>
                <a:gd name="T96" fmla="*/ 183 w 386"/>
                <a:gd name="T97" fmla="*/ 835 h 1180"/>
                <a:gd name="T98" fmla="*/ 332 w 386"/>
                <a:gd name="T99" fmla="*/ 708 h 1180"/>
                <a:gd name="T100" fmla="*/ 145 w 386"/>
                <a:gd name="T101" fmla="*/ 927 h 1180"/>
                <a:gd name="T102" fmla="*/ 263 w 386"/>
                <a:gd name="T103" fmla="*/ 808 h 1180"/>
                <a:gd name="T104" fmla="*/ 64 w 386"/>
                <a:gd name="T105" fmla="*/ 1061 h 1180"/>
                <a:gd name="T106" fmla="*/ 215 w 386"/>
                <a:gd name="T107" fmla="*/ 902 h 1180"/>
                <a:gd name="T108" fmla="*/ 342 w 386"/>
                <a:gd name="T109" fmla="*/ 789 h 1180"/>
                <a:gd name="T110" fmla="*/ 124 w 386"/>
                <a:gd name="T111" fmla="*/ 1047 h 1180"/>
                <a:gd name="T112" fmla="*/ 238 w 386"/>
                <a:gd name="T113" fmla="*/ 928 h 1180"/>
                <a:gd name="T114" fmla="*/ 105 w 386"/>
                <a:gd name="T115" fmla="*/ 1131 h 1180"/>
                <a:gd name="T116" fmla="*/ 254 w 386"/>
                <a:gd name="T117" fmla="*/ 976 h 1180"/>
                <a:gd name="T118" fmla="*/ 348 w 386"/>
                <a:gd name="T119" fmla="*/ 891 h 1180"/>
                <a:gd name="T120" fmla="*/ 299 w 386"/>
                <a:gd name="T121" fmla="*/ 986 h 1180"/>
                <a:gd name="T122" fmla="*/ 306 w 386"/>
                <a:gd name="T123" fmla="*/ 1048 h 1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86" h="1180">
                  <a:moveTo>
                    <a:pt x="0" y="1180"/>
                  </a:moveTo>
                  <a:lnTo>
                    <a:pt x="0" y="1172"/>
                  </a:lnTo>
                  <a:lnTo>
                    <a:pt x="4" y="1167"/>
                  </a:lnTo>
                  <a:lnTo>
                    <a:pt x="9" y="1161"/>
                  </a:lnTo>
                  <a:lnTo>
                    <a:pt x="15" y="1155"/>
                  </a:lnTo>
                  <a:lnTo>
                    <a:pt x="20" y="1151"/>
                  </a:lnTo>
                  <a:lnTo>
                    <a:pt x="25" y="1149"/>
                  </a:lnTo>
                  <a:lnTo>
                    <a:pt x="26" y="1149"/>
                  </a:lnTo>
                  <a:lnTo>
                    <a:pt x="26" y="1151"/>
                  </a:lnTo>
                  <a:lnTo>
                    <a:pt x="23" y="1156"/>
                  </a:lnTo>
                  <a:lnTo>
                    <a:pt x="19" y="1162"/>
                  </a:lnTo>
                  <a:lnTo>
                    <a:pt x="13" y="1168"/>
                  </a:lnTo>
                  <a:lnTo>
                    <a:pt x="6" y="1175"/>
                  </a:lnTo>
                  <a:lnTo>
                    <a:pt x="0" y="1180"/>
                  </a:lnTo>
                  <a:close/>
                  <a:moveTo>
                    <a:pt x="0" y="1129"/>
                  </a:moveTo>
                  <a:lnTo>
                    <a:pt x="0" y="1117"/>
                  </a:lnTo>
                  <a:lnTo>
                    <a:pt x="1" y="1115"/>
                  </a:lnTo>
                  <a:lnTo>
                    <a:pt x="2" y="1113"/>
                  </a:lnTo>
                  <a:lnTo>
                    <a:pt x="9" y="1107"/>
                  </a:lnTo>
                  <a:lnTo>
                    <a:pt x="15" y="1103"/>
                  </a:lnTo>
                  <a:lnTo>
                    <a:pt x="19" y="1100"/>
                  </a:lnTo>
                  <a:lnTo>
                    <a:pt x="21" y="1100"/>
                  </a:lnTo>
                  <a:lnTo>
                    <a:pt x="21" y="1103"/>
                  </a:lnTo>
                  <a:lnTo>
                    <a:pt x="19" y="1109"/>
                  </a:lnTo>
                  <a:lnTo>
                    <a:pt x="14" y="1115"/>
                  </a:lnTo>
                  <a:lnTo>
                    <a:pt x="7" y="1122"/>
                  </a:lnTo>
                  <a:lnTo>
                    <a:pt x="3" y="1125"/>
                  </a:lnTo>
                  <a:lnTo>
                    <a:pt x="0" y="1129"/>
                  </a:lnTo>
                  <a:close/>
                  <a:moveTo>
                    <a:pt x="0" y="1078"/>
                  </a:moveTo>
                  <a:lnTo>
                    <a:pt x="0" y="1066"/>
                  </a:lnTo>
                  <a:lnTo>
                    <a:pt x="2" y="1062"/>
                  </a:lnTo>
                  <a:lnTo>
                    <a:pt x="6" y="1060"/>
                  </a:lnTo>
                  <a:lnTo>
                    <a:pt x="13" y="1053"/>
                  </a:lnTo>
                  <a:lnTo>
                    <a:pt x="19" y="1048"/>
                  </a:lnTo>
                  <a:lnTo>
                    <a:pt x="23" y="1044"/>
                  </a:lnTo>
                  <a:lnTo>
                    <a:pt x="26" y="1046"/>
                  </a:lnTo>
                  <a:lnTo>
                    <a:pt x="26" y="1048"/>
                  </a:lnTo>
                  <a:lnTo>
                    <a:pt x="22" y="1054"/>
                  </a:lnTo>
                  <a:lnTo>
                    <a:pt x="17" y="1060"/>
                  </a:lnTo>
                  <a:lnTo>
                    <a:pt x="10" y="1068"/>
                  </a:lnTo>
                  <a:lnTo>
                    <a:pt x="4" y="1073"/>
                  </a:lnTo>
                  <a:lnTo>
                    <a:pt x="0" y="1078"/>
                  </a:lnTo>
                  <a:close/>
                  <a:moveTo>
                    <a:pt x="0" y="984"/>
                  </a:moveTo>
                  <a:lnTo>
                    <a:pt x="0" y="973"/>
                  </a:lnTo>
                  <a:lnTo>
                    <a:pt x="6" y="971"/>
                  </a:lnTo>
                  <a:lnTo>
                    <a:pt x="8" y="971"/>
                  </a:lnTo>
                  <a:lnTo>
                    <a:pt x="6" y="976"/>
                  </a:lnTo>
                  <a:lnTo>
                    <a:pt x="0" y="984"/>
                  </a:lnTo>
                  <a:close/>
                  <a:moveTo>
                    <a:pt x="0" y="940"/>
                  </a:moveTo>
                  <a:lnTo>
                    <a:pt x="0" y="929"/>
                  </a:lnTo>
                  <a:lnTo>
                    <a:pt x="6" y="922"/>
                  </a:lnTo>
                  <a:lnTo>
                    <a:pt x="13" y="915"/>
                  </a:lnTo>
                  <a:lnTo>
                    <a:pt x="22" y="907"/>
                  </a:lnTo>
                  <a:lnTo>
                    <a:pt x="29" y="900"/>
                  </a:lnTo>
                  <a:lnTo>
                    <a:pt x="35" y="896"/>
                  </a:lnTo>
                  <a:lnTo>
                    <a:pt x="39" y="896"/>
                  </a:lnTo>
                  <a:lnTo>
                    <a:pt x="38" y="900"/>
                  </a:lnTo>
                  <a:lnTo>
                    <a:pt x="34" y="907"/>
                  </a:lnTo>
                  <a:lnTo>
                    <a:pt x="27" y="915"/>
                  </a:lnTo>
                  <a:lnTo>
                    <a:pt x="19" y="924"/>
                  </a:lnTo>
                  <a:lnTo>
                    <a:pt x="8" y="934"/>
                  </a:lnTo>
                  <a:lnTo>
                    <a:pt x="0" y="940"/>
                  </a:lnTo>
                  <a:close/>
                  <a:moveTo>
                    <a:pt x="0" y="902"/>
                  </a:moveTo>
                  <a:lnTo>
                    <a:pt x="0" y="888"/>
                  </a:lnTo>
                  <a:lnTo>
                    <a:pt x="6" y="884"/>
                  </a:lnTo>
                  <a:lnTo>
                    <a:pt x="10" y="880"/>
                  </a:lnTo>
                  <a:lnTo>
                    <a:pt x="13" y="879"/>
                  </a:lnTo>
                  <a:lnTo>
                    <a:pt x="15" y="879"/>
                  </a:lnTo>
                  <a:lnTo>
                    <a:pt x="15" y="882"/>
                  </a:lnTo>
                  <a:lnTo>
                    <a:pt x="11" y="886"/>
                  </a:lnTo>
                  <a:lnTo>
                    <a:pt x="7" y="894"/>
                  </a:lnTo>
                  <a:lnTo>
                    <a:pt x="0" y="902"/>
                  </a:lnTo>
                  <a:close/>
                  <a:moveTo>
                    <a:pt x="0" y="822"/>
                  </a:moveTo>
                  <a:lnTo>
                    <a:pt x="0" y="814"/>
                  </a:lnTo>
                  <a:lnTo>
                    <a:pt x="8" y="803"/>
                  </a:lnTo>
                  <a:lnTo>
                    <a:pt x="20" y="791"/>
                  </a:lnTo>
                  <a:lnTo>
                    <a:pt x="32" y="781"/>
                  </a:lnTo>
                  <a:lnTo>
                    <a:pt x="41" y="774"/>
                  </a:lnTo>
                  <a:lnTo>
                    <a:pt x="47" y="769"/>
                  </a:lnTo>
                  <a:lnTo>
                    <a:pt x="51" y="769"/>
                  </a:lnTo>
                  <a:lnTo>
                    <a:pt x="49" y="772"/>
                  </a:lnTo>
                  <a:lnTo>
                    <a:pt x="45" y="780"/>
                  </a:lnTo>
                  <a:lnTo>
                    <a:pt x="36" y="790"/>
                  </a:lnTo>
                  <a:lnTo>
                    <a:pt x="26" y="801"/>
                  </a:lnTo>
                  <a:lnTo>
                    <a:pt x="11" y="814"/>
                  </a:lnTo>
                  <a:lnTo>
                    <a:pt x="0" y="822"/>
                  </a:lnTo>
                  <a:close/>
                  <a:moveTo>
                    <a:pt x="0" y="791"/>
                  </a:moveTo>
                  <a:lnTo>
                    <a:pt x="0" y="777"/>
                  </a:lnTo>
                  <a:lnTo>
                    <a:pt x="4" y="772"/>
                  </a:lnTo>
                  <a:lnTo>
                    <a:pt x="9" y="768"/>
                  </a:lnTo>
                  <a:lnTo>
                    <a:pt x="21" y="757"/>
                  </a:lnTo>
                  <a:lnTo>
                    <a:pt x="30" y="749"/>
                  </a:lnTo>
                  <a:lnTo>
                    <a:pt x="38" y="744"/>
                  </a:lnTo>
                  <a:lnTo>
                    <a:pt x="41" y="744"/>
                  </a:lnTo>
                  <a:lnTo>
                    <a:pt x="40" y="747"/>
                  </a:lnTo>
                  <a:lnTo>
                    <a:pt x="35" y="756"/>
                  </a:lnTo>
                  <a:lnTo>
                    <a:pt x="26" y="765"/>
                  </a:lnTo>
                  <a:lnTo>
                    <a:pt x="15" y="777"/>
                  </a:lnTo>
                  <a:lnTo>
                    <a:pt x="7" y="784"/>
                  </a:lnTo>
                  <a:lnTo>
                    <a:pt x="0" y="791"/>
                  </a:lnTo>
                  <a:close/>
                  <a:moveTo>
                    <a:pt x="0" y="758"/>
                  </a:moveTo>
                  <a:lnTo>
                    <a:pt x="0" y="744"/>
                  </a:lnTo>
                  <a:lnTo>
                    <a:pt x="2" y="741"/>
                  </a:lnTo>
                  <a:lnTo>
                    <a:pt x="14" y="731"/>
                  </a:lnTo>
                  <a:lnTo>
                    <a:pt x="25" y="722"/>
                  </a:lnTo>
                  <a:lnTo>
                    <a:pt x="32" y="718"/>
                  </a:lnTo>
                  <a:lnTo>
                    <a:pt x="35" y="717"/>
                  </a:lnTo>
                  <a:lnTo>
                    <a:pt x="34" y="721"/>
                  </a:lnTo>
                  <a:lnTo>
                    <a:pt x="28" y="728"/>
                  </a:lnTo>
                  <a:lnTo>
                    <a:pt x="20" y="739"/>
                  </a:lnTo>
                  <a:lnTo>
                    <a:pt x="8" y="751"/>
                  </a:lnTo>
                  <a:lnTo>
                    <a:pt x="3" y="755"/>
                  </a:lnTo>
                  <a:lnTo>
                    <a:pt x="0" y="758"/>
                  </a:lnTo>
                  <a:close/>
                  <a:moveTo>
                    <a:pt x="0" y="727"/>
                  </a:moveTo>
                  <a:lnTo>
                    <a:pt x="0" y="713"/>
                  </a:lnTo>
                  <a:lnTo>
                    <a:pt x="11" y="701"/>
                  </a:lnTo>
                  <a:lnTo>
                    <a:pt x="22" y="693"/>
                  </a:lnTo>
                  <a:lnTo>
                    <a:pt x="29" y="688"/>
                  </a:lnTo>
                  <a:lnTo>
                    <a:pt x="33" y="688"/>
                  </a:lnTo>
                  <a:lnTo>
                    <a:pt x="32" y="692"/>
                  </a:lnTo>
                  <a:lnTo>
                    <a:pt x="26" y="700"/>
                  </a:lnTo>
                  <a:lnTo>
                    <a:pt x="16" y="711"/>
                  </a:lnTo>
                  <a:lnTo>
                    <a:pt x="4" y="724"/>
                  </a:lnTo>
                  <a:lnTo>
                    <a:pt x="2" y="726"/>
                  </a:lnTo>
                  <a:lnTo>
                    <a:pt x="0" y="727"/>
                  </a:lnTo>
                  <a:close/>
                  <a:moveTo>
                    <a:pt x="0" y="698"/>
                  </a:moveTo>
                  <a:lnTo>
                    <a:pt x="0" y="683"/>
                  </a:lnTo>
                  <a:lnTo>
                    <a:pt x="13" y="671"/>
                  </a:lnTo>
                  <a:lnTo>
                    <a:pt x="23" y="662"/>
                  </a:lnTo>
                  <a:lnTo>
                    <a:pt x="32" y="657"/>
                  </a:lnTo>
                  <a:lnTo>
                    <a:pt x="35" y="656"/>
                  </a:lnTo>
                  <a:lnTo>
                    <a:pt x="34" y="661"/>
                  </a:lnTo>
                  <a:lnTo>
                    <a:pt x="27" y="669"/>
                  </a:lnTo>
                  <a:lnTo>
                    <a:pt x="17" y="681"/>
                  </a:lnTo>
                  <a:lnTo>
                    <a:pt x="4" y="693"/>
                  </a:lnTo>
                  <a:lnTo>
                    <a:pt x="2" y="695"/>
                  </a:lnTo>
                  <a:lnTo>
                    <a:pt x="0" y="698"/>
                  </a:lnTo>
                  <a:close/>
                  <a:moveTo>
                    <a:pt x="0" y="670"/>
                  </a:moveTo>
                  <a:lnTo>
                    <a:pt x="0" y="655"/>
                  </a:lnTo>
                  <a:lnTo>
                    <a:pt x="3" y="651"/>
                  </a:lnTo>
                  <a:lnTo>
                    <a:pt x="17" y="639"/>
                  </a:lnTo>
                  <a:lnTo>
                    <a:pt x="29" y="629"/>
                  </a:lnTo>
                  <a:lnTo>
                    <a:pt x="38" y="624"/>
                  </a:lnTo>
                  <a:lnTo>
                    <a:pt x="41" y="623"/>
                  </a:lnTo>
                  <a:lnTo>
                    <a:pt x="40" y="627"/>
                  </a:lnTo>
                  <a:lnTo>
                    <a:pt x="33" y="636"/>
                  </a:lnTo>
                  <a:lnTo>
                    <a:pt x="22" y="648"/>
                  </a:lnTo>
                  <a:lnTo>
                    <a:pt x="9" y="661"/>
                  </a:lnTo>
                  <a:lnTo>
                    <a:pt x="4" y="665"/>
                  </a:lnTo>
                  <a:lnTo>
                    <a:pt x="0" y="670"/>
                  </a:lnTo>
                  <a:close/>
                  <a:moveTo>
                    <a:pt x="0" y="643"/>
                  </a:moveTo>
                  <a:lnTo>
                    <a:pt x="0" y="629"/>
                  </a:lnTo>
                  <a:lnTo>
                    <a:pt x="6" y="623"/>
                  </a:lnTo>
                  <a:lnTo>
                    <a:pt x="13" y="617"/>
                  </a:lnTo>
                  <a:lnTo>
                    <a:pt x="27" y="604"/>
                  </a:lnTo>
                  <a:lnTo>
                    <a:pt x="39" y="593"/>
                  </a:lnTo>
                  <a:lnTo>
                    <a:pt x="47" y="587"/>
                  </a:lnTo>
                  <a:lnTo>
                    <a:pt x="52" y="587"/>
                  </a:lnTo>
                  <a:lnTo>
                    <a:pt x="49" y="591"/>
                  </a:lnTo>
                  <a:lnTo>
                    <a:pt x="42" y="600"/>
                  </a:lnTo>
                  <a:lnTo>
                    <a:pt x="32" y="612"/>
                  </a:lnTo>
                  <a:lnTo>
                    <a:pt x="19" y="626"/>
                  </a:lnTo>
                  <a:lnTo>
                    <a:pt x="9" y="635"/>
                  </a:lnTo>
                  <a:lnTo>
                    <a:pt x="0" y="643"/>
                  </a:lnTo>
                  <a:close/>
                  <a:moveTo>
                    <a:pt x="0" y="616"/>
                  </a:moveTo>
                  <a:lnTo>
                    <a:pt x="0" y="606"/>
                  </a:lnTo>
                  <a:lnTo>
                    <a:pt x="11" y="593"/>
                  </a:lnTo>
                  <a:lnTo>
                    <a:pt x="26" y="579"/>
                  </a:lnTo>
                  <a:lnTo>
                    <a:pt x="40" y="566"/>
                  </a:lnTo>
                  <a:lnTo>
                    <a:pt x="53" y="555"/>
                  </a:lnTo>
                  <a:lnTo>
                    <a:pt x="63" y="549"/>
                  </a:lnTo>
                  <a:lnTo>
                    <a:pt x="66" y="548"/>
                  </a:lnTo>
                  <a:lnTo>
                    <a:pt x="64" y="553"/>
                  </a:lnTo>
                  <a:lnTo>
                    <a:pt x="57" y="561"/>
                  </a:lnTo>
                  <a:lnTo>
                    <a:pt x="46" y="574"/>
                  </a:lnTo>
                  <a:lnTo>
                    <a:pt x="32" y="588"/>
                  </a:lnTo>
                  <a:lnTo>
                    <a:pt x="14" y="604"/>
                  </a:lnTo>
                  <a:lnTo>
                    <a:pt x="0" y="616"/>
                  </a:lnTo>
                  <a:close/>
                  <a:moveTo>
                    <a:pt x="0" y="567"/>
                  </a:moveTo>
                  <a:lnTo>
                    <a:pt x="0" y="562"/>
                  </a:lnTo>
                  <a:lnTo>
                    <a:pt x="1" y="562"/>
                  </a:lnTo>
                  <a:lnTo>
                    <a:pt x="2" y="562"/>
                  </a:lnTo>
                  <a:lnTo>
                    <a:pt x="2" y="564"/>
                  </a:lnTo>
                  <a:lnTo>
                    <a:pt x="0" y="567"/>
                  </a:lnTo>
                  <a:close/>
                  <a:moveTo>
                    <a:pt x="0" y="549"/>
                  </a:moveTo>
                  <a:lnTo>
                    <a:pt x="0" y="536"/>
                  </a:lnTo>
                  <a:lnTo>
                    <a:pt x="9" y="528"/>
                  </a:lnTo>
                  <a:lnTo>
                    <a:pt x="17" y="522"/>
                  </a:lnTo>
                  <a:lnTo>
                    <a:pt x="23" y="518"/>
                  </a:lnTo>
                  <a:lnTo>
                    <a:pt x="26" y="518"/>
                  </a:lnTo>
                  <a:lnTo>
                    <a:pt x="25" y="522"/>
                  </a:lnTo>
                  <a:lnTo>
                    <a:pt x="19" y="529"/>
                  </a:lnTo>
                  <a:lnTo>
                    <a:pt x="10" y="538"/>
                  </a:lnTo>
                  <a:lnTo>
                    <a:pt x="0" y="549"/>
                  </a:lnTo>
                  <a:close/>
                  <a:moveTo>
                    <a:pt x="0" y="529"/>
                  </a:moveTo>
                  <a:lnTo>
                    <a:pt x="0" y="516"/>
                  </a:lnTo>
                  <a:lnTo>
                    <a:pt x="4" y="511"/>
                  </a:lnTo>
                  <a:lnTo>
                    <a:pt x="9" y="506"/>
                  </a:lnTo>
                  <a:lnTo>
                    <a:pt x="26" y="492"/>
                  </a:lnTo>
                  <a:lnTo>
                    <a:pt x="40" y="480"/>
                  </a:lnTo>
                  <a:lnTo>
                    <a:pt x="49" y="473"/>
                  </a:lnTo>
                  <a:lnTo>
                    <a:pt x="54" y="472"/>
                  </a:lnTo>
                  <a:lnTo>
                    <a:pt x="52" y="477"/>
                  </a:lnTo>
                  <a:lnTo>
                    <a:pt x="44" y="486"/>
                  </a:lnTo>
                  <a:lnTo>
                    <a:pt x="30" y="500"/>
                  </a:lnTo>
                  <a:lnTo>
                    <a:pt x="14" y="516"/>
                  </a:lnTo>
                  <a:lnTo>
                    <a:pt x="7" y="523"/>
                  </a:lnTo>
                  <a:lnTo>
                    <a:pt x="0" y="529"/>
                  </a:lnTo>
                  <a:close/>
                  <a:moveTo>
                    <a:pt x="0" y="504"/>
                  </a:moveTo>
                  <a:lnTo>
                    <a:pt x="0" y="500"/>
                  </a:lnTo>
                  <a:lnTo>
                    <a:pt x="6" y="493"/>
                  </a:lnTo>
                  <a:lnTo>
                    <a:pt x="14" y="484"/>
                  </a:lnTo>
                  <a:lnTo>
                    <a:pt x="26" y="472"/>
                  </a:lnTo>
                  <a:lnTo>
                    <a:pt x="40" y="458"/>
                  </a:lnTo>
                  <a:lnTo>
                    <a:pt x="58" y="442"/>
                  </a:lnTo>
                  <a:lnTo>
                    <a:pt x="72" y="430"/>
                  </a:lnTo>
                  <a:lnTo>
                    <a:pt x="83" y="423"/>
                  </a:lnTo>
                  <a:lnTo>
                    <a:pt x="88" y="421"/>
                  </a:lnTo>
                  <a:lnTo>
                    <a:pt x="85" y="427"/>
                  </a:lnTo>
                  <a:lnTo>
                    <a:pt x="76" y="436"/>
                  </a:lnTo>
                  <a:lnTo>
                    <a:pt x="63" y="450"/>
                  </a:lnTo>
                  <a:lnTo>
                    <a:pt x="46" y="467"/>
                  </a:lnTo>
                  <a:lnTo>
                    <a:pt x="30" y="481"/>
                  </a:lnTo>
                  <a:lnTo>
                    <a:pt x="16" y="492"/>
                  </a:lnTo>
                  <a:lnTo>
                    <a:pt x="7" y="500"/>
                  </a:lnTo>
                  <a:lnTo>
                    <a:pt x="0" y="504"/>
                  </a:lnTo>
                  <a:close/>
                  <a:moveTo>
                    <a:pt x="0" y="487"/>
                  </a:moveTo>
                  <a:lnTo>
                    <a:pt x="0" y="481"/>
                  </a:lnTo>
                  <a:lnTo>
                    <a:pt x="3" y="480"/>
                  </a:lnTo>
                  <a:lnTo>
                    <a:pt x="4" y="480"/>
                  </a:lnTo>
                  <a:lnTo>
                    <a:pt x="3" y="482"/>
                  </a:lnTo>
                  <a:lnTo>
                    <a:pt x="0" y="487"/>
                  </a:lnTo>
                  <a:close/>
                  <a:moveTo>
                    <a:pt x="0" y="474"/>
                  </a:moveTo>
                  <a:lnTo>
                    <a:pt x="0" y="460"/>
                  </a:lnTo>
                  <a:lnTo>
                    <a:pt x="16" y="446"/>
                  </a:lnTo>
                  <a:lnTo>
                    <a:pt x="29" y="435"/>
                  </a:lnTo>
                  <a:lnTo>
                    <a:pt x="39" y="429"/>
                  </a:lnTo>
                  <a:lnTo>
                    <a:pt x="42" y="427"/>
                  </a:lnTo>
                  <a:lnTo>
                    <a:pt x="40" y="433"/>
                  </a:lnTo>
                  <a:lnTo>
                    <a:pt x="30" y="442"/>
                  </a:lnTo>
                  <a:lnTo>
                    <a:pt x="17" y="456"/>
                  </a:lnTo>
                  <a:lnTo>
                    <a:pt x="0" y="474"/>
                  </a:lnTo>
                  <a:close/>
                  <a:moveTo>
                    <a:pt x="0" y="454"/>
                  </a:moveTo>
                  <a:lnTo>
                    <a:pt x="0" y="446"/>
                  </a:lnTo>
                  <a:lnTo>
                    <a:pt x="15" y="430"/>
                  </a:lnTo>
                  <a:lnTo>
                    <a:pt x="35" y="411"/>
                  </a:lnTo>
                  <a:lnTo>
                    <a:pt x="54" y="395"/>
                  </a:lnTo>
                  <a:lnTo>
                    <a:pt x="70" y="380"/>
                  </a:lnTo>
                  <a:lnTo>
                    <a:pt x="80" y="373"/>
                  </a:lnTo>
                  <a:lnTo>
                    <a:pt x="85" y="371"/>
                  </a:lnTo>
                  <a:lnTo>
                    <a:pt x="83" y="376"/>
                  </a:lnTo>
                  <a:lnTo>
                    <a:pt x="73" y="387"/>
                  </a:lnTo>
                  <a:lnTo>
                    <a:pt x="59" y="402"/>
                  </a:lnTo>
                  <a:lnTo>
                    <a:pt x="40" y="420"/>
                  </a:lnTo>
                  <a:lnTo>
                    <a:pt x="28" y="430"/>
                  </a:lnTo>
                  <a:lnTo>
                    <a:pt x="17" y="440"/>
                  </a:lnTo>
                  <a:lnTo>
                    <a:pt x="8" y="448"/>
                  </a:lnTo>
                  <a:lnTo>
                    <a:pt x="0" y="454"/>
                  </a:lnTo>
                  <a:close/>
                  <a:moveTo>
                    <a:pt x="0" y="437"/>
                  </a:moveTo>
                  <a:lnTo>
                    <a:pt x="0" y="433"/>
                  </a:lnTo>
                  <a:lnTo>
                    <a:pt x="2" y="431"/>
                  </a:lnTo>
                  <a:lnTo>
                    <a:pt x="3" y="431"/>
                  </a:lnTo>
                  <a:lnTo>
                    <a:pt x="3" y="434"/>
                  </a:lnTo>
                  <a:lnTo>
                    <a:pt x="0" y="437"/>
                  </a:lnTo>
                  <a:close/>
                  <a:moveTo>
                    <a:pt x="0" y="427"/>
                  </a:moveTo>
                  <a:lnTo>
                    <a:pt x="0" y="414"/>
                  </a:lnTo>
                  <a:lnTo>
                    <a:pt x="19" y="396"/>
                  </a:lnTo>
                  <a:lnTo>
                    <a:pt x="35" y="383"/>
                  </a:lnTo>
                  <a:lnTo>
                    <a:pt x="46" y="374"/>
                  </a:lnTo>
                  <a:lnTo>
                    <a:pt x="51" y="372"/>
                  </a:lnTo>
                  <a:lnTo>
                    <a:pt x="48" y="377"/>
                  </a:lnTo>
                  <a:lnTo>
                    <a:pt x="39" y="389"/>
                  </a:lnTo>
                  <a:lnTo>
                    <a:pt x="23" y="404"/>
                  </a:lnTo>
                  <a:lnTo>
                    <a:pt x="4" y="422"/>
                  </a:lnTo>
                  <a:lnTo>
                    <a:pt x="0" y="427"/>
                  </a:lnTo>
                  <a:close/>
                  <a:moveTo>
                    <a:pt x="0" y="397"/>
                  </a:moveTo>
                  <a:lnTo>
                    <a:pt x="0" y="387"/>
                  </a:lnTo>
                  <a:lnTo>
                    <a:pt x="16" y="374"/>
                  </a:lnTo>
                  <a:lnTo>
                    <a:pt x="23" y="371"/>
                  </a:lnTo>
                  <a:lnTo>
                    <a:pt x="17" y="379"/>
                  </a:lnTo>
                  <a:lnTo>
                    <a:pt x="0" y="397"/>
                  </a:lnTo>
                  <a:close/>
                  <a:moveTo>
                    <a:pt x="0" y="384"/>
                  </a:moveTo>
                  <a:lnTo>
                    <a:pt x="0" y="374"/>
                  </a:lnTo>
                  <a:lnTo>
                    <a:pt x="11" y="362"/>
                  </a:lnTo>
                  <a:lnTo>
                    <a:pt x="26" y="349"/>
                  </a:lnTo>
                  <a:lnTo>
                    <a:pt x="46" y="332"/>
                  </a:lnTo>
                  <a:lnTo>
                    <a:pt x="64" y="316"/>
                  </a:lnTo>
                  <a:lnTo>
                    <a:pt x="76" y="307"/>
                  </a:lnTo>
                  <a:lnTo>
                    <a:pt x="82" y="304"/>
                  </a:lnTo>
                  <a:lnTo>
                    <a:pt x="78" y="310"/>
                  </a:lnTo>
                  <a:lnTo>
                    <a:pt x="67" y="322"/>
                  </a:lnTo>
                  <a:lnTo>
                    <a:pt x="51" y="338"/>
                  </a:lnTo>
                  <a:lnTo>
                    <a:pt x="30" y="358"/>
                  </a:lnTo>
                  <a:lnTo>
                    <a:pt x="14" y="372"/>
                  </a:lnTo>
                  <a:lnTo>
                    <a:pt x="0" y="384"/>
                  </a:lnTo>
                  <a:close/>
                  <a:moveTo>
                    <a:pt x="0" y="368"/>
                  </a:moveTo>
                  <a:lnTo>
                    <a:pt x="0" y="367"/>
                  </a:lnTo>
                  <a:lnTo>
                    <a:pt x="0" y="367"/>
                  </a:lnTo>
                  <a:lnTo>
                    <a:pt x="0" y="367"/>
                  </a:lnTo>
                  <a:lnTo>
                    <a:pt x="0" y="367"/>
                  </a:lnTo>
                  <a:lnTo>
                    <a:pt x="0" y="368"/>
                  </a:lnTo>
                  <a:close/>
                  <a:moveTo>
                    <a:pt x="0" y="361"/>
                  </a:moveTo>
                  <a:lnTo>
                    <a:pt x="0" y="351"/>
                  </a:lnTo>
                  <a:lnTo>
                    <a:pt x="3" y="347"/>
                  </a:lnTo>
                  <a:lnTo>
                    <a:pt x="6" y="345"/>
                  </a:lnTo>
                  <a:lnTo>
                    <a:pt x="28" y="326"/>
                  </a:lnTo>
                  <a:lnTo>
                    <a:pt x="46" y="310"/>
                  </a:lnTo>
                  <a:lnTo>
                    <a:pt x="58" y="301"/>
                  </a:lnTo>
                  <a:lnTo>
                    <a:pt x="64" y="297"/>
                  </a:lnTo>
                  <a:lnTo>
                    <a:pt x="60" y="303"/>
                  </a:lnTo>
                  <a:lnTo>
                    <a:pt x="48" y="315"/>
                  </a:lnTo>
                  <a:lnTo>
                    <a:pt x="32" y="332"/>
                  </a:lnTo>
                  <a:lnTo>
                    <a:pt x="10" y="352"/>
                  </a:lnTo>
                  <a:lnTo>
                    <a:pt x="6" y="357"/>
                  </a:lnTo>
                  <a:lnTo>
                    <a:pt x="0" y="361"/>
                  </a:lnTo>
                  <a:close/>
                  <a:moveTo>
                    <a:pt x="386" y="0"/>
                  </a:moveTo>
                  <a:lnTo>
                    <a:pt x="386" y="12"/>
                  </a:lnTo>
                  <a:lnTo>
                    <a:pt x="365" y="27"/>
                  </a:lnTo>
                  <a:lnTo>
                    <a:pt x="349" y="40"/>
                  </a:lnTo>
                  <a:lnTo>
                    <a:pt x="337" y="49"/>
                  </a:lnTo>
                  <a:lnTo>
                    <a:pt x="332" y="50"/>
                  </a:lnTo>
                  <a:lnTo>
                    <a:pt x="336" y="45"/>
                  </a:lnTo>
                  <a:lnTo>
                    <a:pt x="346" y="35"/>
                  </a:lnTo>
                  <a:lnTo>
                    <a:pt x="364" y="19"/>
                  </a:lnTo>
                  <a:lnTo>
                    <a:pt x="386" y="0"/>
                  </a:lnTo>
                  <a:close/>
                  <a:moveTo>
                    <a:pt x="386" y="21"/>
                  </a:moveTo>
                  <a:lnTo>
                    <a:pt x="386" y="33"/>
                  </a:lnTo>
                  <a:lnTo>
                    <a:pt x="368" y="48"/>
                  </a:lnTo>
                  <a:lnTo>
                    <a:pt x="354" y="58"/>
                  </a:lnTo>
                  <a:lnTo>
                    <a:pt x="343" y="64"/>
                  </a:lnTo>
                  <a:lnTo>
                    <a:pt x="339" y="67"/>
                  </a:lnTo>
                  <a:lnTo>
                    <a:pt x="342" y="62"/>
                  </a:lnTo>
                  <a:lnTo>
                    <a:pt x="351" y="52"/>
                  </a:lnTo>
                  <a:lnTo>
                    <a:pt x="367" y="38"/>
                  </a:lnTo>
                  <a:lnTo>
                    <a:pt x="386" y="21"/>
                  </a:lnTo>
                  <a:close/>
                  <a:moveTo>
                    <a:pt x="386" y="37"/>
                  </a:moveTo>
                  <a:lnTo>
                    <a:pt x="386" y="40"/>
                  </a:lnTo>
                  <a:lnTo>
                    <a:pt x="377" y="49"/>
                  </a:lnTo>
                  <a:lnTo>
                    <a:pt x="365" y="61"/>
                  </a:lnTo>
                  <a:lnTo>
                    <a:pt x="349" y="76"/>
                  </a:lnTo>
                  <a:lnTo>
                    <a:pt x="329" y="93"/>
                  </a:lnTo>
                  <a:lnTo>
                    <a:pt x="305" y="113"/>
                  </a:lnTo>
                  <a:lnTo>
                    <a:pt x="285" y="128"/>
                  </a:lnTo>
                  <a:lnTo>
                    <a:pt x="272" y="138"/>
                  </a:lnTo>
                  <a:lnTo>
                    <a:pt x="266" y="140"/>
                  </a:lnTo>
                  <a:lnTo>
                    <a:pt x="269" y="134"/>
                  </a:lnTo>
                  <a:lnTo>
                    <a:pt x="281" y="122"/>
                  </a:lnTo>
                  <a:lnTo>
                    <a:pt x="300" y="105"/>
                  </a:lnTo>
                  <a:lnTo>
                    <a:pt x="324" y="84"/>
                  </a:lnTo>
                  <a:lnTo>
                    <a:pt x="345" y="67"/>
                  </a:lnTo>
                  <a:lnTo>
                    <a:pt x="363" y="52"/>
                  </a:lnTo>
                  <a:lnTo>
                    <a:pt x="377" y="42"/>
                  </a:lnTo>
                  <a:lnTo>
                    <a:pt x="386" y="37"/>
                  </a:lnTo>
                  <a:close/>
                  <a:moveTo>
                    <a:pt x="386" y="44"/>
                  </a:moveTo>
                  <a:lnTo>
                    <a:pt x="386" y="56"/>
                  </a:lnTo>
                  <a:lnTo>
                    <a:pt x="373" y="67"/>
                  </a:lnTo>
                  <a:lnTo>
                    <a:pt x="362" y="74"/>
                  </a:lnTo>
                  <a:lnTo>
                    <a:pt x="355" y="79"/>
                  </a:lnTo>
                  <a:lnTo>
                    <a:pt x="351" y="80"/>
                  </a:lnTo>
                  <a:lnTo>
                    <a:pt x="354" y="76"/>
                  </a:lnTo>
                  <a:lnTo>
                    <a:pt x="361" y="68"/>
                  </a:lnTo>
                  <a:lnTo>
                    <a:pt x="371" y="57"/>
                  </a:lnTo>
                  <a:lnTo>
                    <a:pt x="386" y="44"/>
                  </a:lnTo>
                  <a:close/>
                  <a:moveTo>
                    <a:pt x="386" y="59"/>
                  </a:moveTo>
                  <a:lnTo>
                    <a:pt x="386" y="68"/>
                  </a:lnTo>
                  <a:lnTo>
                    <a:pt x="377" y="76"/>
                  </a:lnTo>
                  <a:lnTo>
                    <a:pt x="368" y="84"/>
                  </a:lnTo>
                  <a:lnTo>
                    <a:pt x="357" y="94"/>
                  </a:lnTo>
                  <a:lnTo>
                    <a:pt x="345" y="105"/>
                  </a:lnTo>
                  <a:lnTo>
                    <a:pt x="322" y="124"/>
                  </a:lnTo>
                  <a:lnTo>
                    <a:pt x="303" y="139"/>
                  </a:lnTo>
                  <a:lnTo>
                    <a:pt x="289" y="149"/>
                  </a:lnTo>
                  <a:lnTo>
                    <a:pt x="284" y="151"/>
                  </a:lnTo>
                  <a:lnTo>
                    <a:pt x="287" y="145"/>
                  </a:lnTo>
                  <a:lnTo>
                    <a:pt x="299" y="132"/>
                  </a:lnTo>
                  <a:lnTo>
                    <a:pt x="317" y="115"/>
                  </a:lnTo>
                  <a:lnTo>
                    <a:pt x="339" y="95"/>
                  </a:lnTo>
                  <a:lnTo>
                    <a:pt x="352" y="84"/>
                  </a:lnTo>
                  <a:lnTo>
                    <a:pt x="365" y="75"/>
                  </a:lnTo>
                  <a:lnTo>
                    <a:pt x="376" y="67"/>
                  </a:lnTo>
                  <a:lnTo>
                    <a:pt x="386" y="59"/>
                  </a:lnTo>
                  <a:close/>
                  <a:moveTo>
                    <a:pt x="386" y="73"/>
                  </a:moveTo>
                  <a:lnTo>
                    <a:pt x="386" y="81"/>
                  </a:lnTo>
                  <a:lnTo>
                    <a:pt x="375" y="88"/>
                  </a:lnTo>
                  <a:lnTo>
                    <a:pt x="370" y="89"/>
                  </a:lnTo>
                  <a:lnTo>
                    <a:pt x="374" y="84"/>
                  </a:lnTo>
                  <a:lnTo>
                    <a:pt x="386" y="73"/>
                  </a:lnTo>
                  <a:close/>
                  <a:moveTo>
                    <a:pt x="386" y="84"/>
                  </a:moveTo>
                  <a:lnTo>
                    <a:pt x="386" y="98"/>
                  </a:lnTo>
                  <a:lnTo>
                    <a:pt x="376" y="106"/>
                  </a:lnTo>
                  <a:lnTo>
                    <a:pt x="368" y="113"/>
                  </a:lnTo>
                  <a:lnTo>
                    <a:pt x="345" y="132"/>
                  </a:lnTo>
                  <a:lnTo>
                    <a:pt x="326" y="146"/>
                  </a:lnTo>
                  <a:lnTo>
                    <a:pt x="313" y="156"/>
                  </a:lnTo>
                  <a:lnTo>
                    <a:pt x="307" y="158"/>
                  </a:lnTo>
                  <a:lnTo>
                    <a:pt x="311" y="152"/>
                  </a:lnTo>
                  <a:lnTo>
                    <a:pt x="323" y="140"/>
                  </a:lnTo>
                  <a:lnTo>
                    <a:pt x="339" y="124"/>
                  </a:lnTo>
                  <a:lnTo>
                    <a:pt x="362" y="105"/>
                  </a:lnTo>
                  <a:lnTo>
                    <a:pt x="374" y="94"/>
                  </a:lnTo>
                  <a:lnTo>
                    <a:pt x="386" y="84"/>
                  </a:lnTo>
                  <a:close/>
                  <a:moveTo>
                    <a:pt x="386" y="114"/>
                  </a:moveTo>
                  <a:lnTo>
                    <a:pt x="386" y="130"/>
                  </a:lnTo>
                  <a:lnTo>
                    <a:pt x="368" y="144"/>
                  </a:lnTo>
                  <a:lnTo>
                    <a:pt x="352" y="155"/>
                  </a:lnTo>
                  <a:lnTo>
                    <a:pt x="342" y="162"/>
                  </a:lnTo>
                  <a:lnTo>
                    <a:pt x="338" y="163"/>
                  </a:lnTo>
                  <a:lnTo>
                    <a:pt x="341" y="157"/>
                  </a:lnTo>
                  <a:lnTo>
                    <a:pt x="350" y="146"/>
                  </a:lnTo>
                  <a:lnTo>
                    <a:pt x="365" y="132"/>
                  </a:lnTo>
                  <a:lnTo>
                    <a:pt x="386" y="114"/>
                  </a:lnTo>
                  <a:close/>
                  <a:moveTo>
                    <a:pt x="386" y="136"/>
                  </a:moveTo>
                  <a:lnTo>
                    <a:pt x="386" y="143"/>
                  </a:lnTo>
                  <a:lnTo>
                    <a:pt x="377" y="151"/>
                  </a:lnTo>
                  <a:lnTo>
                    <a:pt x="368" y="160"/>
                  </a:lnTo>
                  <a:lnTo>
                    <a:pt x="356" y="171"/>
                  </a:lnTo>
                  <a:lnTo>
                    <a:pt x="342" y="183"/>
                  </a:lnTo>
                  <a:lnTo>
                    <a:pt x="322" y="201"/>
                  </a:lnTo>
                  <a:lnTo>
                    <a:pt x="304" y="214"/>
                  </a:lnTo>
                  <a:lnTo>
                    <a:pt x="292" y="222"/>
                  </a:lnTo>
                  <a:lnTo>
                    <a:pt x="286" y="223"/>
                  </a:lnTo>
                  <a:lnTo>
                    <a:pt x="289" y="219"/>
                  </a:lnTo>
                  <a:lnTo>
                    <a:pt x="300" y="207"/>
                  </a:lnTo>
                  <a:lnTo>
                    <a:pt x="316" y="191"/>
                  </a:lnTo>
                  <a:lnTo>
                    <a:pt x="336" y="174"/>
                  </a:lnTo>
                  <a:lnTo>
                    <a:pt x="351" y="160"/>
                  </a:lnTo>
                  <a:lnTo>
                    <a:pt x="365" y="150"/>
                  </a:lnTo>
                  <a:lnTo>
                    <a:pt x="376" y="141"/>
                  </a:lnTo>
                  <a:lnTo>
                    <a:pt x="386" y="136"/>
                  </a:lnTo>
                  <a:close/>
                  <a:moveTo>
                    <a:pt x="386" y="151"/>
                  </a:moveTo>
                  <a:lnTo>
                    <a:pt x="386" y="160"/>
                  </a:lnTo>
                  <a:lnTo>
                    <a:pt x="377" y="165"/>
                  </a:lnTo>
                  <a:lnTo>
                    <a:pt x="374" y="165"/>
                  </a:lnTo>
                  <a:lnTo>
                    <a:pt x="376" y="160"/>
                  </a:lnTo>
                  <a:lnTo>
                    <a:pt x="386" y="151"/>
                  </a:lnTo>
                  <a:close/>
                  <a:moveTo>
                    <a:pt x="386" y="166"/>
                  </a:moveTo>
                  <a:lnTo>
                    <a:pt x="386" y="182"/>
                  </a:lnTo>
                  <a:lnTo>
                    <a:pt x="382" y="185"/>
                  </a:lnTo>
                  <a:lnTo>
                    <a:pt x="362" y="202"/>
                  </a:lnTo>
                  <a:lnTo>
                    <a:pt x="345" y="215"/>
                  </a:lnTo>
                  <a:lnTo>
                    <a:pt x="338" y="219"/>
                  </a:lnTo>
                  <a:lnTo>
                    <a:pt x="333" y="222"/>
                  </a:lnTo>
                  <a:lnTo>
                    <a:pt x="330" y="225"/>
                  </a:lnTo>
                  <a:lnTo>
                    <a:pt x="327" y="223"/>
                  </a:lnTo>
                  <a:lnTo>
                    <a:pt x="331" y="219"/>
                  </a:lnTo>
                  <a:lnTo>
                    <a:pt x="341" y="207"/>
                  </a:lnTo>
                  <a:lnTo>
                    <a:pt x="356" y="193"/>
                  </a:lnTo>
                  <a:lnTo>
                    <a:pt x="376" y="175"/>
                  </a:lnTo>
                  <a:lnTo>
                    <a:pt x="381" y="170"/>
                  </a:lnTo>
                  <a:lnTo>
                    <a:pt x="386" y="166"/>
                  </a:lnTo>
                  <a:close/>
                  <a:moveTo>
                    <a:pt x="386" y="209"/>
                  </a:moveTo>
                  <a:lnTo>
                    <a:pt x="386" y="219"/>
                  </a:lnTo>
                  <a:lnTo>
                    <a:pt x="379" y="222"/>
                  </a:lnTo>
                  <a:lnTo>
                    <a:pt x="376" y="222"/>
                  </a:lnTo>
                  <a:lnTo>
                    <a:pt x="377" y="218"/>
                  </a:lnTo>
                  <a:lnTo>
                    <a:pt x="386" y="209"/>
                  </a:lnTo>
                  <a:close/>
                  <a:moveTo>
                    <a:pt x="386" y="227"/>
                  </a:moveTo>
                  <a:lnTo>
                    <a:pt x="386" y="244"/>
                  </a:lnTo>
                  <a:lnTo>
                    <a:pt x="369" y="258"/>
                  </a:lnTo>
                  <a:lnTo>
                    <a:pt x="355" y="269"/>
                  </a:lnTo>
                  <a:lnTo>
                    <a:pt x="344" y="275"/>
                  </a:lnTo>
                  <a:lnTo>
                    <a:pt x="341" y="276"/>
                  </a:lnTo>
                  <a:lnTo>
                    <a:pt x="343" y="270"/>
                  </a:lnTo>
                  <a:lnTo>
                    <a:pt x="351" y="259"/>
                  </a:lnTo>
                  <a:lnTo>
                    <a:pt x="365" y="245"/>
                  </a:lnTo>
                  <a:lnTo>
                    <a:pt x="385" y="228"/>
                  </a:lnTo>
                  <a:lnTo>
                    <a:pt x="386" y="227"/>
                  </a:lnTo>
                  <a:close/>
                  <a:moveTo>
                    <a:pt x="386" y="253"/>
                  </a:moveTo>
                  <a:lnTo>
                    <a:pt x="386" y="265"/>
                  </a:lnTo>
                  <a:lnTo>
                    <a:pt x="373" y="277"/>
                  </a:lnTo>
                  <a:lnTo>
                    <a:pt x="358" y="290"/>
                  </a:lnTo>
                  <a:lnTo>
                    <a:pt x="341" y="305"/>
                  </a:lnTo>
                  <a:lnTo>
                    <a:pt x="325" y="317"/>
                  </a:lnTo>
                  <a:lnTo>
                    <a:pt x="319" y="321"/>
                  </a:lnTo>
                  <a:lnTo>
                    <a:pt x="314" y="324"/>
                  </a:lnTo>
                  <a:lnTo>
                    <a:pt x="311" y="326"/>
                  </a:lnTo>
                  <a:lnTo>
                    <a:pt x="310" y="324"/>
                  </a:lnTo>
                  <a:lnTo>
                    <a:pt x="310" y="323"/>
                  </a:lnTo>
                  <a:lnTo>
                    <a:pt x="312" y="320"/>
                  </a:lnTo>
                  <a:lnTo>
                    <a:pt x="316" y="315"/>
                  </a:lnTo>
                  <a:lnTo>
                    <a:pt x="320" y="309"/>
                  </a:lnTo>
                  <a:lnTo>
                    <a:pt x="335" y="296"/>
                  </a:lnTo>
                  <a:lnTo>
                    <a:pt x="351" y="279"/>
                  </a:lnTo>
                  <a:lnTo>
                    <a:pt x="370" y="264"/>
                  </a:lnTo>
                  <a:lnTo>
                    <a:pt x="386" y="253"/>
                  </a:lnTo>
                  <a:close/>
                  <a:moveTo>
                    <a:pt x="386" y="302"/>
                  </a:moveTo>
                  <a:lnTo>
                    <a:pt x="386" y="314"/>
                  </a:lnTo>
                  <a:lnTo>
                    <a:pt x="377" y="317"/>
                  </a:lnTo>
                  <a:lnTo>
                    <a:pt x="374" y="317"/>
                  </a:lnTo>
                  <a:lnTo>
                    <a:pt x="374" y="316"/>
                  </a:lnTo>
                  <a:lnTo>
                    <a:pt x="376" y="313"/>
                  </a:lnTo>
                  <a:lnTo>
                    <a:pt x="380" y="308"/>
                  </a:lnTo>
                  <a:lnTo>
                    <a:pt x="386" y="302"/>
                  </a:lnTo>
                  <a:close/>
                  <a:moveTo>
                    <a:pt x="386" y="326"/>
                  </a:moveTo>
                  <a:lnTo>
                    <a:pt x="386" y="342"/>
                  </a:lnTo>
                  <a:lnTo>
                    <a:pt x="374" y="352"/>
                  </a:lnTo>
                  <a:lnTo>
                    <a:pt x="363" y="359"/>
                  </a:lnTo>
                  <a:lnTo>
                    <a:pt x="357" y="362"/>
                  </a:lnTo>
                  <a:lnTo>
                    <a:pt x="354" y="362"/>
                  </a:lnTo>
                  <a:lnTo>
                    <a:pt x="355" y="358"/>
                  </a:lnTo>
                  <a:lnTo>
                    <a:pt x="362" y="349"/>
                  </a:lnTo>
                  <a:lnTo>
                    <a:pt x="371" y="339"/>
                  </a:lnTo>
                  <a:lnTo>
                    <a:pt x="386" y="326"/>
                  </a:lnTo>
                  <a:close/>
                  <a:moveTo>
                    <a:pt x="386" y="354"/>
                  </a:moveTo>
                  <a:lnTo>
                    <a:pt x="386" y="371"/>
                  </a:lnTo>
                  <a:lnTo>
                    <a:pt x="382" y="374"/>
                  </a:lnTo>
                  <a:lnTo>
                    <a:pt x="365" y="387"/>
                  </a:lnTo>
                  <a:lnTo>
                    <a:pt x="352" y="398"/>
                  </a:lnTo>
                  <a:lnTo>
                    <a:pt x="346" y="402"/>
                  </a:lnTo>
                  <a:lnTo>
                    <a:pt x="343" y="404"/>
                  </a:lnTo>
                  <a:lnTo>
                    <a:pt x="339" y="405"/>
                  </a:lnTo>
                  <a:lnTo>
                    <a:pt x="338" y="404"/>
                  </a:lnTo>
                  <a:lnTo>
                    <a:pt x="338" y="403"/>
                  </a:lnTo>
                  <a:lnTo>
                    <a:pt x="339" y="399"/>
                  </a:lnTo>
                  <a:lnTo>
                    <a:pt x="343" y="396"/>
                  </a:lnTo>
                  <a:lnTo>
                    <a:pt x="348" y="390"/>
                  </a:lnTo>
                  <a:lnTo>
                    <a:pt x="360" y="378"/>
                  </a:lnTo>
                  <a:lnTo>
                    <a:pt x="375" y="364"/>
                  </a:lnTo>
                  <a:lnTo>
                    <a:pt x="380" y="359"/>
                  </a:lnTo>
                  <a:lnTo>
                    <a:pt x="386" y="354"/>
                  </a:lnTo>
                  <a:close/>
                  <a:moveTo>
                    <a:pt x="386" y="385"/>
                  </a:moveTo>
                  <a:lnTo>
                    <a:pt x="386" y="400"/>
                  </a:lnTo>
                  <a:lnTo>
                    <a:pt x="377" y="408"/>
                  </a:lnTo>
                  <a:lnTo>
                    <a:pt x="369" y="415"/>
                  </a:lnTo>
                  <a:lnTo>
                    <a:pt x="354" y="428"/>
                  </a:lnTo>
                  <a:lnTo>
                    <a:pt x="341" y="439"/>
                  </a:lnTo>
                  <a:lnTo>
                    <a:pt x="336" y="441"/>
                  </a:lnTo>
                  <a:lnTo>
                    <a:pt x="331" y="443"/>
                  </a:lnTo>
                  <a:lnTo>
                    <a:pt x="329" y="444"/>
                  </a:lnTo>
                  <a:lnTo>
                    <a:pt x="327" y="444"/>
                  </a:lnTo>
                  <a:lnTo>
                    <a:pt x="327" y="442"/>
                  </a:lnTo>
                  <a:lnTo>
                    <a:pt x="329" y="440"/>
                  </a:lnTo>
                  <a:lnTo>
                    <a:pt x="332" y="435"/>
                  </a:lnTo>
                  <a:lnTo>
                    <a:pt x="336" y="430"/>
                  </a:lnTo>
                  <a:lnTo>
                    <a:pt x="348" y="418"/>
                  </a:lnTo>
                  <a:lnTo>
                    <a:pt x="362" y="404"/>
                  </a:lnTo>
                  <a:lnTo>
                    <a:pt x="375" y="393"/>
                  </a:lnTo>
                  <a:lnTo>
                    <a:pt x="386" y="385"/>
                  </a:lnTo>
                  <a:close/>
                  <a:moveTo>
                    <a:pt x="386" y="418"/>
                  </a:moveTo>
                  <a:lnTo>
                    <a:pt x="386" y="430"/>
                  </a:lnTo>
                  <a:lnTo>
                    <a:pt x="375" y="441"/>
                  </a:lnTo>
                  <a:lnTo>
                    <a:pt x="362" y="454"/>
                  </a:lnTo>
                  <a:lnTo>
                    <a:pt x="346" y="466"/>
                  </a:lnTo>
                  <a:lnTo>
                    <a:pt x="335" y="475"/>
                  </a:lnTo>
                  <a:lnTo>
                    <a:pt x="329" y="479"/>
                  </a:lnTo>
                  <a:lnTo>
                    <a:pt x="325" y="481"/>
                  </a:lnTo>
                  <a:lnTo>
                    <a:pt x="323" y="481"/>
                  </a:lnTo>
                  <a:lnTo>
                    <a:pt x="320" y="481"/>
                  </a:lnTo>
                  <a:lnTo>
                    <a:pt x="323" y="477"/>
                  </a:lnTo>
                  <a:lnTo>
                    <a:pt x="329" y="467"/>
                  </a:lnTo>
                  <a:lnTo>
                    <a:pt x="341" y="456"/>
                  </a:lnTo>
                  <a:lnTo>
                    <a:pt x="355" y="442"/>
                  </a:lnTo>
                  <a:lnTo>
                    <a:pt x="371" y="428"/>
                  </a:lnTo>
                  <a:lnTo>
                    <a:pt x="386" y="418"/>
                  </a:lnTo>
                  <a:close/>
                  <a:moveTo>
                    <a:pt x="386" y="453"/>
                  </a:moveTo>
                  <a:lnTo>
                    <a:pt x="386" y="461"/>
                  </a:lnTo>
                  <a:lnTo>
                    <a:pt x="374" y="474"/>
                  </a:lnTo>
                  <a:lnTo>
                    <a:pt x="358" y="490"/>
                  </a:lnTo>
                  <a:lnTo>
                    <a:pt x="344" y="501"/>
                  </a:lnTo>
                  <a:lnTo>
                    <a:pt x="332" y="511"/>
                  </a:lnTo>
                  <a:lnTo>
                    <a:pt x="327" y="515"/>
                  </a:lnTo>
                  <a:lnTo>
                    <a:pt x="323" y="516"/>
                  </a:lnTo>
                  <a:lnTo>
                    <a:pt x="320" y="517"/>
                  </a:lnTo>
                  <a:lnTo>
                    <a:pt x="319" y="516"/>
                  </a:lnTo>
                  <a:lnTo>
                    <a:pt x="320" y="511"/>
                  </a:lnTo>
                  <a:lnTo>
                    <a:pt x="327" y="503"/>
                  </a:lnTo>
                  <a:lnTo>
                    <a:pt x="337" y="492"/>
                  </a:lnTo>
                  <a:lnTo>
                    <a:pt x="351" y="479"/>
                  </a:lnTo>
                  <a:lnTo>
                    <a:pt x="362" y="469"/>
                  </a:lnTo>
                  <a:lnTo>
                    <a:pt x="371" y="462"/>
                  </a:lnTo>
                  <a:lnTo>
                    <a:pt x="380" y="456"/>
                  </a:lnTo>
                  <a:lnTo>
                    <a:pt x="386" y="453"/>
                  </a:lnTo>
                  <a:close/>
                  <a:moveTo>
                    <a:pt x="386" y="487"/>
                  </a:moveTo>
                  <a:lnTo>
                    <a:pt x="386" y="497"/>
                  </a:lnTo>
                  <a:lnTo>
                    <a:pt x="375" y="509"/>
                  </a:lnTo>
                  <a:lnTo>
                    <a:pt x="358" y="524"/>
                  </a:lnTo>
                  <a:lnTo>
                    <a:pt x="345" y="536"/>
                  </a:lnTo>
                  <a:lnTo>
                    <a:pt x="333" y="544"/>
                  </a:lnTo>
                  <a:lnTo>
                    <a:pt x="330" y="547"/>
                  </a:lnTo>
                  <a:lnTo>
                    <a:pt x="325" y="549"/>
                  </a:lnTo>
                  <a:lnTo>
                    <a:pt x="323" y="549"/>
                  </a:lnTo>
                  <a:lnTo>
                    <a:pt x="322" y="549"/>
                  </a:lnTo>
                  <a:lnTo>
                    <a:pt x="323" y="544"/>
                  </a:lnTo>
                  <a:lnTo>
                    <a:pt x="329" y="536"/>
                  </a:lnTo>
                  <a:lnTo>
                    <a:pt x="339" y="525"/>
                  </a:lnTo>
                  <a:lnTo>
                    <a:pt x="352" y="512"/>
                  </a:lnTo>
                  <a:lnTo>
                    <a:pt x="362" y="504"/>
                  </a:lnTo>
                  <a:lnTo>
                    <a:pt x="371" y="497"/>
                  </a:lnTo>
                  <a:lnTo>
                    <a:pt x="380" y="491"/>
                  </a:lnTo>
                  <a:lnTo>
                    <a:pt x="386" y="487"/>
                  </a:lnTo>
                  <a:close/>
                  <a:moveTo>
                    <a:pt x="386" y="523"/>
                  </a:moveTo>
                  <a:lnTo>
                    <a:pt x="386" y="535"/>
                  </a:lnTo>
                  <a:lnTo>
                    <a:pt x="376" y="544"/>
                  </a:lnTo>
                  <a:lnTo>
                    <a:pt x="364" y="556"/>
                  </a:lnTo>
                  <a:lnTo>
                    <a:pt x="351" y="567"/>
                  </a:lnTo>
                  <a:lnTo>
                    <a:pt x="341" y="575"/>
                  </a:lnTo>
                  <a:lnTo>
                    <a:pt x="336" y="578"/>
                  </a:lnTo>
                  <a:lnTo>
                    <a:pt x="332" y="580"/>
                  </a:lnTo>
                  <a:lnTo>
                    <a:pt x="330" y="580"/>
                  </a:lnTo>
                  <a:lnTo>
                    <a:pt x="329" y="580"/>
                  </a:lnTo>
                  <a:lnTo>
                    <a:pt x="330" y="575"/>
                  </a:lnTo>
                  <a:lnTo>
                    <a:pt x="336" y="567"/>
                  </a:lnTo>
                  <a:lnTo>
                    <a:pt x="345" y="556"/>
                  </a:lnTo>
                  <a:lnTo>
                    <a:pt x="357" y="544"/>
                  </a:lnTo>
                  <a:lnTo>
                    <a:pt x="373" y="531"/>
                  </a:lnTo>
                  <a:lnTo>
                    <a:pt x="386" y="523"/>
                  </a:lnTo>
                  <a:close/>
                  <a:moveTo>
                    <a:pt x="386" y="560"/>
                  </a:moveTo>
                  <a:lnTo>
                    <a:pt x="386" y="575"/>
                  </a:lnTo>
                  <a:lnTo>
                    <a:pt x="380" y="580"/>
                  </a:lnTo>
                  <a:lnTo>
                    <a:pt x="374" y="586"/>
                  </a:lnTo>
                  <a:lnTo>
                    <a:pt x="362" y="597"/>
                  </a:lnTo>
                  <a:lnTo>
                    <a:pt x="351" y="605"/>
                  </a:lnTo>
                  <a:lnTo>
                    <a:pt x="346" y="607"/>
                  </a:lnTo>
                  <a:lnTo>
                    <a:pt x="343" y="608"/>
                  </a:lnTo>
                  <a:lnTo>
                    <a:pt x="341" y="610"/>
                  </a:lnTo>
                  <a:lnTo>
                    <a:pt x="339" y="608"/>
                  </a:lnTo>
                  <a:lnTo>
                    <a:pt x="341" y="605"/>
                  </a:lnTo>
                  <a:lnTo>
                    <a:pt x="346" y="597"/>
                  </a:lnTo>
                  <a:lnTo>
                    <a:pt x="355" y="586"/>
                  </a:lnTo>
                  <a:lnTo>
                    <a:pt x="367" y="575"/>
                  </a:lnTo>
                  <a:lnTo>
                    <a:pt x="376" y="567"/>
                  </a:lnTo>
                  <a:lnTo>
                    <a:pt x="386" y="560"/>
                  </a:lnTo>
                  <a:close/>
                  <a:moveTo>
                    <a:pt x="386" y="599"/>
                  </a:moveTo>
                  <a:lnTo>
                    <a:pt x="386" y="617"/>
                  </a:lnTo>
                  <a:lnTo>
                    <a:pt x="374" y="626"/>
                  </a:lnTo>
                  <a:lnTo>
                    <a:pt x="364" y="632"/>
                  </a:lnTo>
                  <a:lnTo>
                    <a:pt x="361" y="635"/>
                  </a:lnTo>
                  <a:lnTo>
                    <a:pt x="358" y="636"/>
                  </a:lnTo>
                  <a:lnTo>
                    <a:pt x="356" y="637"/>
                  </a:lnTo>
                  <a:lnTo>
                    <a:pt x="355" y="636"/>
                  </a:lnTo>
                  <a:lnTo>
                    <a:pt x="355" y="632"/>
                  </a:lnTo>
                  <a:lnTo>
                    <a:pt x="361" y="624"/>
                  </a:lnTo>
                  <a:lnTo>
                    <a:pt x="369" y="614"/>
                  </a:lnTo>
                  <a:lnTo>
                    <a:pt x="381" y="602"/>
                  </a:lnTo>
                  <a:lnTo>
                    <a:pt x="383" y="601"/>
                  </a:lnTo>
                  <a:lnTo>
                    <a:pt x="386" y="599"/>
                  </a:lnTo>
                  <a:close/>
                  <a:moveTo>
                    <a:pt x="386" y="643"/>
                  </a:moveTo>
                  <a:lnTo>
                    <a:pt x="386" y="657"/>
                  </a:lnTo>
                  <a:lnTo>
                    <a:pt x="381" y="660"/>
                  </a:lnTo>
                  <a:lnTo>
                    <a:pt x="377" y="662"/>
                  </a:lnTo>
                  <a:lnTo>
                    <a:pt x="375" y="662"/>
                  </a:lnTo>
                  <a:lnTo>
                    <a:pt x="374" y="662"/>
                  </a:lnTo>
                  <a:lnTo>
                    <a:pt x="374" y="660"/>
                  </a:lnTo>
                  <a:lnTo>
                    <a:pt x="376" y="655"/>
                  </a:lnTo>
                  <a:lnTo>
                    <a:pt x="380" y="650"/>
                  </a:lnTo>
                  <a:lnTo>
                    <a:pt x="386" y="643"/>
                  </a:lnTo>
                  <a:close/>
                  <a:moveTo>
                    <a:pt x="386" y="737"/>
                  </a:moveTo>
                  <a:lnTo>
                    <a:pt x="386" y="753"/>
                  </a:lnTo>
                  <a:lnTo>
                    <a:pt x="375" y="762"/>
                  </a:lnTo>
                  <a:lnTo>
                    <a:pt x="367" y="768"/>
                  </a:lnTo>
                  <a:lnTo>
                    <a:pt x="363" y="770"/>
                  </a:lnTo>
                  <a:lnTo>
                    <a:pt x="361" y="771"/>
                  </a:lnTo>
                  <a:lnTo>
                    <a:pt x="358" y="771"/>
                  </a:lnTo>
                  <a:lnTo>
                    <a:pt x="357" y="770"/>
                  </a:lnTo>
                  <a:lnTo>
                    <a:pt x="358" y="766"/>
                  </a:lnTo>
                  <a:lnTo>
                    <a:pt x="362" y="759"/>
                  </a:lnTo>
                  <a:lnTo>
                    <a:pt x="369" y="751"/>
                  </a:lnTo>
                  <a:lnTo>
                    <a:pt x="379" y="741"/>
                  </a:lnTo>
                  <a:lnTo>
                    <a:pt x="382" y="739"/>
                  </a:lnTo>
                  <a:lnTo>
                    <a:pt x="386" y="737"/>
                  </a:lnTo>
                  <a:close/>
                  <a:moveTo>
                    <a:pt x="386" y="841"/>
                  </a:moveTo>
                  <a:lnTo>
                    <a:pt x="386" y="856"/>
                  </a:lnTo>
                  <a:lnTo>
                    <a:pt x="380" y="860"/>
                  </a:lnTo>
                  <a:lnTo>
                    <a:pt x="376" y="863"/>
                  </a:lnTo>
                  <a:lnTo>
                    <a:pt x="373" y="863"/>
                  </a:lnTo>
                  <a:lnTo>
                    <a:pt x="371" y="863"/>
                  </a:lnTo>
                  <a:lnTo>
                    <a:pt x="371" y="859"/>
                  </a:lnTo>
                  <a:lnTo>
                    <a:pt x="374" y="854"/>
                  </a:lnTo>
                  <a:lnTo>
                    <a:pt x="379" y="848"/>
                  </a:lnTo>
                  <a:lnTo>
                    <a:pt x="386" y="841"/>
                  </a:lnTo>
                  <a:close/>
                  <a:moveTo>
                    <a:pt x="386" y="898"/>
                  </a:moveTo>
                  <a:lnTo>
                    <a:pt x="386" y="914"/>
                  </a:lnTo>
                  <a:lnTo>
                    <a:pt x="385" y="914"/>
                  </a:lnTo>
                  <a:lnTo>
                    <a:pt x="376" y="921"/>
                  </a:lnTo>
                  <a:lnTo>
                    <a:pt x="370" y="926"/>
                  </a:lnTo>
                  <a:lnTo>
                    <a:pt x="364" y="928"/>
                  </a:lnTo>
                  <a:lnTo>
                    <a:pt x="362" y="928"/>
                  </a:lnTo>
                  <a:lnTo>
                    <a:pt x="362" y="924"/>
                  </a:lnTo>
                  <a:lnTo>
                    <a:pt x="365" y="919"/>
                  </a:lnTo>
                  <a:lnTo>
                    <a:pt x="371" y="913"/>
                  </a:lnTo>
                  <a:lnTo>
                    <a:pt x="379" y="904"/>
                  </a:lnTo>
                  <a:lnTo>
                    <a:pt x="382" y="901"/>
                  </a:lnTo>
                  <a:lnTo>
                    <a:pt x="386" y="898"/>
                  </a:lnTo>
                  <a:close/>
                  <a:moveTo>
                    <a:pt x="386" y="959"/>
                  </a:moveTo>
                  <a:lnTo>
                    <a:pt x="386" y="973"/>
                  </a:lnTo>
                  <a:lnTo>
                    <a:pt x="385" y="974"/>
                  </a:lnTo>
                  <a:lnTo>
                    <a:pt x="377" y="980"/>
                  </a:lnTo>
                  <a:lnTo>
                    <a:pt x="370" y="985"/>
                  </a:lnTo>
                  <a:lnTo>
                    <a:pt x="365" y="987"/>
                  </a:lnTo>
                  <a:lnTo>
                    <a:pt x="363" y="986"/>
                  </a:lnTo>
                  <a:lnTo>
                    <a:pt x="364" y="984"/>
                  </a:lnTo>
                  <a:lnTo>
                    <a:pt x="367" y="978"/>
                  </a:lnTo>
                  <a:lnTo>
                    <a:pt x="371" y="972"/>
                  </a:lnTo>
                  <a:lnTo>
                    <a:pt x="379" y="965"/>
                  </a:lnTo>
                  <a:lnTo>
                    <a:pt x="382" y="961"/>
                  </a:lnTo>
                  <a:lnTo>
                    <a:pt x="386" y="959"/>
                  </a:lnTo>
                  <a:close/>
                  <a:moveTo>
                    <a:pt x="386" y="1022"/>
                  </a:moveTo>
                  <a:lnTo>
                    <a:pt x="386" y="1035"/>
                  </a:lnTo>
                  <a:lnTo>
                    <a:pt x="382" y="1037"/>
                  </a:lnTo>
                  <a:lnTo>
                    <a:pt x="379" y="1040"/>
                  </a:lnTo>
                  <a:lnTo>
                    <a:pt x="376" y="1040"/>
                  </a:lnTo>
                  <a:lnTo>
                    <a:pt x="375" y="1040"/>
                  </a:lnTo>
                  <a:lnTo>
                    <a:pt x="375" y="1037"/>
                  </a:lnTo>
                  <a:lnTo>
                    <a:pt x="376" y="1033"/>
                  </a:lnTo>
                  <a:lnTo>
                    <a:pt x="381" y="1028"/>
                  </a:lnTo>
                  <a:lnTo>
                    <a:pt x="386" y="1022"/>
                  </a:lnTo>
                  <a:close/>
                  <a:moveTo>
                    <a:pt x="133" y="225"/>
                  </a:moveTo>
                  <a:lnTo>
                    <a:pt x="127" y="227"/>
                  </a:lnTo>
                  <a:lnTo>
                    <a:pt x="114" y="237"/>
                  </a:lnTo>
                  <a:lnTo>
                    <a:pt x="96" y="253"/>
                  </a:lnTo>
                  <a:lnTo>
                    <a:pt x="72" y="272"/>
                  </a:lnTo>
                  <a:lnTo>
                    <a:pt x="51" y="294"/>
                  </a:lnTo>
                  <a:lnTo>
                    <a:pt x="33" y="310"/>
                  </a:lnTo>
                  <a:lnTo>
                    <a:pt x="21" y="323"/>
                  </a:lnTo>
                  <a:lnTo>
                    <a:pt x="17" y="329"/>
                  </a:lnTo>
                  <a:lnTo>
                    <a:pt x="23" y="326"/>
                  </a:lnTo>
                  <a:lnTo>
                    <a:pt x="36" y="316"/>
                  </a:lnTo>
                  <a:lnTo>
                    <a:pt x="54" y="299"/>
                  </a:lnTo>
                  <a:lnTo>
                    <a:pt x="77" y="280"/>
                  </a:lnTo>
                  <a:lnTo>
                    <a:pt x="99" y="259"/>
                  </a:lnTo>
                  <a:lnTo>
                    <a:pt x="117" y="242"/>
                  </a:lnTo>
                  <a:lnTo>
                    <a:pt x="129" y="229"/>
                  </a:lnTo>
                  <a:lnTo>
                    <a:pt x="133" y="225"/>
                  </a:lnTo>
                  <a:close/>
                  <a:moveTo>
                    <a:pt x="293" y="84"/>
                  </a:moveTo>
                  <a:lnTo>
                    <a:pt x="287" y="87"/>
                  </a:lnTo>
                  <a:lnTo>
                    <a:pt x="273" y="98"/>
                  </a:lnTo>
                  <a:lnTo>
                    <a:pt x="253" y="113"/>
                  </a:lnTo>
                  <a:lnTo>
                    <a:pt x="229" y="133"/>
                  </a:lnTo>
                  <a:lnTo>
                    <a:pt x="205" y="155"/>
                  </a:lnTo>
                  <a:lnTo>
                    <a:pt x="186" y="172"/>
                  </a:lnTo>
                  <a:lnTo>
                    <a:pt x="174" y="185"/>
                  </a:lnTo>
                  <a:lnTo>
                    <a:pt x="169" y="191"/>
                  </a:lnTo>
                  <a:lnTo>
                    <a:pt x="175" y="189"/>
                  </a:lnTo>
                  <a:lnTo>
                    <a:pt x="190" y="178"/>
                  </a:lnTo>
                  <a:lnTo>
                    <a:pt x="210" y="162"/>
                  </a:lnTo>
                  <a:lnTo>
                    <a:pt x="234" y="141"/>
                  </a:lnTo>
                  <a:lnTo>
                    <a:pt x="257" y="120"/>
                  </a:lnTo>
                  <a:lnTo>
                    <a:pt x="276" y="102"/>
                  </a:lnTo>
                  <a:lnTo>
                    <a:pt x="288" y="90"/>
                  </a:lnTo>
                  <a:lnTo>
                    <a:pt x="293" y="84"/>
                  </a:lnTo>
                  <a:close/>
                  <a:moveTo>
                    <a:pt x="98" y="265"/>
                  </a:moveTo>
                  <a:lnTo>
                    <a:pt x="104" y="263"/>
                  </a:lnTo>
                  <a:lnTo>
                    <a:pt x="117" y="253"/>
                  </a:lnTo>
                  <a:lnTo>
                    <a:pt x="136" y="237"/>
                  </a:lnTo>
                  <a:lnTo>
                    <a:pt x="159" y="218"/>
                  </a:lnTo>
                  <a:lnTo>
                    <a:pt x="183" y="196"/>
                  </a:lnTo>
                  <a:lnTo>
                    <a:pt x="200" y="179"/>
                  </a:lnTo>
                  <a:lnTo>
                    <a:pt x="212" y="166"/>
                  </a:lnTo>
                  <a:lnTo>
                    <a:pt x="216" y="162"/>
                  </a:lnTo>
                  <a:lnTo>
                    <a:pt x="210" y="164"/>
                  </a:lnTo>
                  <a:lnTo>
                    <a:pt x="197" y="174"/>
                  </a:lnTo>
                  <a:lnTo>
                    <a:pt x="178" y="189"/>
                  </a:lnTo>
                  <a:lnTo>
                    <a:pt x="155" y="209"/>
                  </a:lnTo>
                  <a:lnTo>
                    <a:pt x="133" y="229"/>
                  </a:lnTo>
                  <a:lnTo>
                    <a:pt x="114" y="247"/>
                  </a:lnTo>
                  <a:lnTo>
                    <a:pt x="103" y="260"/>
                  </a:lnTo>
                  <a:lnTo>
                    <a:pt x="98" y="265"/>
                  </a:lnTo>
                  <a:close/>
                  <a:moveTo>
                    <a:pt x="254" y="128"/>
                  </a:moveTo>
                  <a:lnTo>
                    <a:pt x="260" y="126"/>
                  </a:lnTo>
                  <a:lnTo>
                    <a:pt x="274" y="115"/>
                  </a:lnTo>
                  <a:lnTo>
                    <a:pt x="294" y="99"/>
                  </a:lnTo>
                  <a:lnTo>
                    <a:pt x="318" y="79"/>
                  </a:lnTo>
                  <a:lnTo>
                    <a:pt x="343" y="57"/>
                  </a:lnTo>
                  <a:lnTo>
                    <a:pt x="362" y="40"/>
                  </a:lnTo>
                  <a:lnTo>
                    <a:pt x="375" y="27"/>
                  </a:lnTo>
                  <a:lnTo>
                    <a:pt x="379" y="21"/>
                  </a:lnTo>
                  <a:lnTo>
                    <a:pt x="373" y="24"/>
                  </a:lnTo>
                  <a:lnTo>
                    <a:pt x="358" y="35"/>
                  </a:lnTo>
                  <a:lnTo>
                    <a:pt x="338" y="50"/>
                  </a:lnTo>
                  <a:lnTo>
                    <a:pt x="313" y="71"/>
                  </a:lnTo>
                  <a:lnTo>
                    <a:pt x="289" y="92"/>
                  </a:lnTo>
                  <a:lnTo>
                    <a:pt x="270" y="109"/>
                  </a:lnTo>
                  <a:lnTo>
                    <a:pt x="257" y="122"/>
                  </a:lnTo>
                  <a:lnTo>
                    <a:pt x="254" y="128"/>
                  </a:lnTo>
                  <a:close/>
                  <a:moveTo>
                    <a:pt x="34" y="336"/>
                  </a:moveTo>
                  <a:lnTo>
                    <a:pt x="39" y="334"/>
                  </a:lnTo>
                  <a:lnTo>
                    <a:pt x="52" y="323"/>
                  </a:lnTo>
                  <a:lnTo>
                    <a:pt x="70" y="309"/>
                  </a:lnTo>
                  <a:lnTo>
                    <a:pt x="92" y="289"/>
                  </a:lnTo>
                  <a:lnTo>
                    <a:pt x="114" y="269"/>
                  </a:lnTo>
                  <a:lnTo>
                    <a:pt x="130" y="252"/>
                  </a:lnTo>
                  <a:lnTo>
                    <a:pt x="142" y="240"/>
                  </a:lnTo>
                  <a:lnTo>
                    <a:pt x="146" y="235"/>
                  </a:lnTo>
                  <a:lnTo>
                    <a:pt x="140" y="238"/>
                  </a:lnTo>
                  <a:lnTo>
                    <a:pt x="127" y="247"/>
                  </a:lnTo>
                  <a:lnTo>
                    <a:pt x="109" y="263"/>
                  </a:lnTo>
                  <a:lnTo>
                    <a:pt x="88" y="282"/>
                  </a:lnTo>
                  <a:lnTo>
                    <a:pt x="66" y="302"/>
                  </a:lnTo>
                  <a:lnTo>
                    <a:pt x="48" y="319"/>
                  </a:lnTo>
                  <a:lnTo>
                    <a:pt x="38" y="330"/>
                  </a:lnTo>
                  <a:lnTo>
                    <a:pt x="34" y="336"/>
                  </a:lnTo>
                  <a:close/>
                  <a:moveTo>
                    <a:pt x="181" y="203"/>
                  </a:moveTo>
                  <a:lnTo>
                    <a:pt x="187" y="200"/>
                  </a:lnTo>
                  <a:lnTo>
                    <a:pt x="200" y="190"/>
                  </a:lnTo>
                  <a:lnTo>
                    <a:pt x="219" y="175"/>
                  </a:lnTo>
                  <a:lnTo>
                    <a:pt x="243" y="155"/>
                  </a:lnTo>
                  <a:lnTo>
                    <a:pt x="267" y="134"/>
                  </a:lnTo>
                  <a:lnTo>
                    <a:pt x="285" y="117"/>
                  </a:lnTo>
                  <a:lnTo>
                    <a:pt x="297" y="105"/>
                  </a:lnTo>
                  <a:lnTo>
                    <a:pt x="300" y="99"/>
                  </a:lnTo>
                  <a:lnTo>
                    <a:pt x="295" y="101"/>
                  </a:lnTo>
                  <a:lnTo>
                    <a:pt x="281" y="112"/>
                  </a:lnTo>
                  <a:lnTo>
                    <a:pt x="262" y="127"/>
                  </a:lnTo>
                  <a:lnTo>
                    <a:pt x="238" y="146"/>
                  </a:lnTo>
                  <a:lnTo>
                    <a:pt x="216" y="168"/>
                  </a:lnTo>
                  <a:lnTo>
                    <a:pt x="197" y="184"/>
                  </a:lnTo>
                  <a:lnTo>
                    <a:pt x="185" y="197"/>
                  </a:lnTo>
                  <a:lnTo>
                    <a:pt x="181" y="203"/>
                  </a:lnTo>
                  <a:close/>
                  <a:moveTo>
                    <a:pt x="115" y="273"/>
                  </a:moveTo>
                  <a:lnTo>
                    <a:pt x="121" y="271"/>
                  </a:lnTo>
                  <a:lnTo>
                    <a:pt x="134" y="261"/>
                  </a:lnTo>
                  <a:lnTo>
                    <a:pt x="153" y="246"/>
                  </a:lnTo>
                  <a:lnTo>
                    <a:pt x="174" y="227"/>
                  </a:lnTo>
                  <a:lnTo>
                    <a:pt x="197" y="207"/>
                  </a:lnTo>
                  <a:lnTo>
                    <a:pt x="215" y="190"/>
                  </a:lnTo>
                  <a:lnTo>
                    <a:pt x="225" y="178"/>
                  </a:lnTo>
                  <a:lnTo>
                    <a:pt x="229" y="172"/>
                  </a:lnTo>
                  <a:lnTo>
                    <a:pt x="224" y="175"/>
                  </a:lnTo>
                  <a:lnTo>
                    <a:pt x="211" y="184"/>
                  </a:lnTo>
                  <a:lnTo>
                    <a:pt x="192" y="200"/>
                  </a:lnTo>
                  <a:lnTo>
                    <a:pt x="169" y="219"/>
                  </a:lnTo>
                  <a:lnTo>
                    <a:pt x="148" y="239"/>
                  </a:lnTo>
                  <a:lnTo>
                    <a:pt x="130" y="256"/>
                  </a:lnTo>
                  <a:lnTo>
                    <a:pt x="118" y="269"/>
                  </a:lnTo>
                  <a:lnTo>
                    <a:pt x="115" y="273"/>
                  </a:lnTo>
                  <a:close/>
                  <a:moveTo>
                    <a:pt x="55" y="341"/>
                  </a:moveTo>
                  <a:lnTo>
                    <a:pt x="60" y="339"/>
                  </a:lnTo>
                  <a:lnTo>
                    <a:pt x="73" y="329"/>
                  </a:lnTo>
                  <a:lnTo>
                    <a:pt x="91" y="314"/>
                  </a:lnTo>
                  <a:lnTo>
                    <a:pt x="112" y="296"/>
                  </a:lnTo>
                  <a:lnTo>
                    <a:pt x="133" y="276"/>
                  </a:lnTo>
                  <a:lnTo>
                    <a:pt x="149" y="260"/>
                  </a:lnTo>
                  <a:lnTo>
                    <a:pt x="160" y="248"/>
                  </a:lnTo>
                  <a:lnTo>
                    <a:pt x="164" y="242"/>
                  </a:lnTo>
                  <a:lnTo>
                    <a:pt x="159" y="245"/>
                  </a:lnTo>
                  <a:lnTo>
                    <a:pt x="146" y="254"/>
                  </a:lnTo>
                  <a:lnTo>
                    <a:pt x="128" y="269"/>
                  </a:lnTo>
                  <a:lnTo>
                    <a:pt x="108" y="288"/>
                  </a:lnTo>
                  <a:lnTo>
                    <a:pt x="86" y="307"/>
                  </a:lnTo>
                  <a:lnTo>
                    <a:pt x="70" y="323"/>
                  </a:lnTo>
                  <a:lnTo>
                    <a:pt x="59" y="335"/>
                  </a:lnTo>
                  <a:lnTo>
                    <a:pt x="55" y="341"/>
                  </a:lnTo>
                  <a:close/>
                  <a:moveTo>
                    <a:pt x="199" y="212"/>
                  </a:moveTo>
                  <a:lnTo>
                    <a:pt x="204" y="209"/>
                  </a:lnTo>
                  <a:lnTo>
                    <a:pt x="217" y="200"/>
                  </a:lnTo>
                  <a:lnTo>
                    <a:pt x="236" y="184"/>
                  </a:lnTo>
                  <a:lnTo>
                    <a:pt x="259" y="165"/>
                  </a:lnTo>
                  <a:lnTo>
                    <a:pt x="281" y="145"/>
                  </a:lnTo>
                  <a:lnTo>
                    <a:pt x="299" y="128"/>
                  </a:lnTo>
                  <a:lnTo>
                    <a:pt x="311" y="117"/>
                  </a:lnTo>
                  <a:lnTo>
                    <a:pt x="314" y="111"/>
                  </a:lnTo>
                  <a:lnTo>
                    <a:pt x="308" y="113"/>
                  </a:lnTo>
                  <a:lnTo>
                    <a:pt x="295" y="122"/>
                  </a:lnTo>
                  <a:lnTo>
                    <a:pt x="276" y="138"/>
                  </a:lnTo>
                  <a:lnTo>
                    <a:pt x="254" y="157"/>
                  </a:lnTo>
                  <a:lnTo>
                    <a:pt x="231" y="177"/>
                  </a:lnTo>
                  <a:lnTo>
                    <a:pt x="213" y="194"/>
                  </a:lnTo>
                  <a:lnTo>
                    <a:pt x="203" y="206"/>
                  </a:lnTo>
                  <a:lnTo>
                    <a:pt x="199" y="212"/>
                  </a:lnTo>
                  <a:close/>
                  <a:moveTo>
                    <a:pt x="1" y="404"/>
                  </a:moveTo>
                  <a:lnTo>
                    <a:pt x="7" y="402"/>
                  </a:lnTo>
                  <a:lnTo>
                    <a:pt x="19" y="393"/>
                  </a:lnTo>
                  <a:lnTo>
                    <a:pt x="35" y="379"/>
                  </a:lnTo>
                  <a:lnTo>
                    <a:pt x="55" y="360"/>
                  </a:lnTo>
                  <a:lnTo>
                    <a:pt x="76" y="342"/>
                  </a:lnTo>
                  <a:lnTo>
                    <a:pt x="91" y="326"/>
                  </a:lnTo>
                  <a:lnTo>
                    <a:pt x="102" y="315"/>
                  </a:lnTo>
                  <a:lnTo>
                    <a:pt x="104" y="309"/>
                  </a:lnTo>
                  <a:lnTo>
                    <a:pt x="99" y="311"/>
                  </a:lnTo>
                  <a:lnTo>
                    <a:pt x="88" y="320"/>
                  </a:lnTo>
                  <a:lnTo>
                    <a:pt x="71" y="334"/>
                  </a:lnTo>
                  <a:lnTo>
                    <a:pt x="51" y="353"/>
                  </a:lnTo>
                  <a:lnTo>
                    <a:pt x="30" y="371"/>
                  </a:lnTo>
                  <a:lnTo>
                    <a:pt x="15" y="387"/>
                  </a:lnTo>
                  <a:lnTo>
                    <a:pt x="4" y="399"/>
                  </a:lnTo>
                  <a:lnTo>
                    <a:pt x="1" y="404"/>
                  </a:lnTo>
                  <a:close/>
                  <a:moveTo>
                    <a:pt x="137" y="279"/>
                  </a:moveTo>
                  <a:lnTo>
                    <a:pt x="143" y="277"/>
                  </a:lnTo>
                  <a:lnTo>
                    <a:pt x="156" y="267"/>
                  </a:lnTo>
                  <a:lnTo>
                    <a:pt x="174" y="253"/>
                  </a:lnTo>
                  <a:lnTo>
                    <a:pt x="196" y="234"/>
                  </a:lnTo>
                  <a:lnTo>
                    <a:pt x="217" y="215"/>
                  </a:lnTo>
                  <a:lnTo>
                    <a:pt x="234" y="199"/>
                  </a:lnTo>
                  <a:lnTo>
                    <a:pt x="244" y="187"/>
                  </a:lnTo>
                  <a:lnTo>
                    <a:pt x="248" y="182"/>
                  </a:lnTo>
                  <a:lnTo>
                    <a:pt x="243" y="183"/>
                  </a:lnTo>
                  <a:lnTo>
                    <a:pt x="230" y="193"/>
                  </a:lnTo>
                  <a:lnTo>
                    <a:pt x="212" y="207"/>
                  </a:lnTo>
                  <a:lnTo>
                    <a:pt x="191" y="226"/>
                  </a:lnTo>
                  <a:lnTo>
                    <a:pt x="169" y="245"/>
                  </a:lnTo>
                  <a:lnTo>
                    <a:pt x="153" y="261"/>
                  </a:lnTo>
                  <a:lnTo>
                    <a:pt x="141" y="273"/>
                  </a:lnTo>
                  <a:lnTo>
                    <a:pt x="137" y="279"/>
                  </a:lnTo>
                  <a:close/>
                  <a:moveTo>
                    <a:pt x="83" y="342"/>
                  </a:moveTo>
                  <a:lnTo>
                    <a:pt x="89" y="341"/>
                  </a:lnTo>
                  <a:lnTo>
                    <a:pt x="101" y="332"/>
                  </a:lnTo>
                  <a:lnTo>
                    <a:pt x="117" y="317"/>
                  </a:lnTo>
                  <a:lnTo>
                    <a:pt x="139" y="299"/>
                  </a:lnTo>
                  <a:lnTo>
                    <a:pt x="159" y="280"/>
                  </a:lnTo>
                  <a:lnTo>
                    <a:pt x="174" y="265"/>
                  </a:lnTo>
                  <a:lnTo>
                    <a:pt x="185" y="253"/>
                  </a:lnTo>
                  <a:lnTo>
                    <a:pt x="188" y="248"/>
                  </a:lnTo>
                  <a:lnTo>
                    <a:pt x="183" y="250"/>
                  </a:lnTo>
                  <a:lnTo>
                    <a:pt x="171" y="259"/>
                  </a:lnTo>
                  <a:lnTo>
                    <a:pt x="154" y="273"/>
                  </a:lnTo>
                  <a:lnTo>
                    <a:pt x="133" y="291"/>
                  </a:lnTo>
                  <a:lnTo>
                    <a:pt x="112" y="310"/>
                  </a:lnTo>
                  <a:lnTo>
                    <a:pt x="97" y="326"/>
                  </a:lnTo>
                  <a:lnTo>
                    <a:pt x="86" y="338"/>
                  </a:lnTo>
                  <a:lnTo>
                    <a:pt x="83" y="342"/>
                  </a:lnTo>
                  <a:close/>
                  <a:moveTo>
                    <a:pt x="222" y="218"/>
                  </a:moveTo>
                  <a:lnTo>
                    <a:pt x="228" y="216"/>
                  </a:lnTo>
                  <a:lnTo>
                    <a:pt x="241" y="207"/>
                  </a:lnTo>
                  <a:lnTo>
                    <a:pt x="259" y="193"/>
                  </a:lnTo>
                  <a:lnTo>
                    <a:pt x="281" y="174"/>
                  </a:lnTo>
                  <a:lnTo>
                    <a:pt x="303" y="155"/>
                  </a:lnTo>
                  <a:lnTo>
                    <a:pt x="319" y="138"/>
                  </a:lnTo>
                  <a:lnTo>
                    <a:pt x="331" y="126"/>
                  </a:lnTo>
                  <a:lnTo>
                    <a:pt x="335" y="120"/>
                  </a:lnTo>
                  <a:lnTo>
                    <a:pt x="329" y="122"/>
                  </a:lnTo>
                  <a:lnTo>
                    <a:pt x="316" y="132"/>
                  </a:lnTo>
                  <a:lnTo>
                    <a:pt x="298" y="146"/>
                  </a:lnTo>
                  <a:lnTo>
                    <a:pt x="275" y="165"/>
                  </a:lnTo>
                  <a:lnTo>
                    <a:pt x="254" y="184"/>
                  </a:lnTo>
                  <a:lnTo>
                    <a:pt x="236" y="201"/>
                  </a:lnTo>
                  <a:lnTo>
                    <a:pt x="225" y="213"/>
                  </a:lnTo>
                  <a:lnTo>
                    <a:pt x="222" y="218"/>
                  </a:lnTo>
                  <a:close/>
                  <a:moveTo>
                    <a:pt x="34" y="403"/>
                  </a:moveTo>
                  <a:lnTo>
                    <a:pt x="39" y="402"/>
                  </a:lnTo>
                  <a:lnTo>
                    <a:pt x="51" y="392"/>
                  </a:lnTo>
                  <a:lnTo>
                    <a:pt x="66" y="379"/>
                  </a:lnTo>
                  <a:lnTo>
                    <a:pt x="86" y="361"/>
                  </a:lnTo>
                  <a:lnTo>
                    <a:pt x="105" y="343"/>
                  </a:lnTo>
                  <a:lnTo>
                    <a:pt x="121" y="328"/>
                  </a:lnTo>
                  <a:lnTo>
                    <a:pt x="131" y="316"/>
                  </a:lnTo>
                  <a:lnTo>
                    <a:pt x="134" y="311"/>
                  </a:lnTo>
                  <a:lnTo>
                    <a:pt x="129" y="313"/>
                  </a:lnTo>
                  <a:lnTo>
                    <a:pt x="117" y="322"/>
                  </a:lnTo>
                  <a:lnTo>
                    <a:pt x="101" y="335"/>
                  </a:lnTo>
                  <a:lnTo>
                    <a:pt x="82" y="353"/>
                  </a:lnTo>
                  <a:lnTo>
                    <a:pt x="61" y="371"/>
                  </a:lnTo>
                  <a:lnTo>
                    <a:pt x="46" y="386"/>
                  </a:lnTo>
                  <a:lnTo>
                    <a:pt x="36" y="398"/>
                  </a:lnTo>
                  <a:lnTo>
                    <a:pt x="34" y="403"/>
                  </a:lnTo>
                  <a:close/>
                  <a:moveTo>
                    <a:pt x="166" y="282"/>
                  </a:moveTo>
                  <a:lnTo>
                    <a:pt x="172" y="280"/>
                  </a:lnTo>
                  <a:lnTo>
                    <a:pt x="184" y="271"/>
                  </a:lnTo>
                  <a:lnTo>
                    <a:pt x="202" y="257"/>
                  </a:lnTo>
                  <a:lnTo>
                    <a:pt x="223" y="239"/>
                  </a:lnTo>
                  <a:lnTo>
                    <a:pt x="243" y="220"/>
                  </a:lnTo>
                  <a:lnTo>
                    <a:pt x="260" y="204"/>
                  </a:lnTo>
                  <a:lnTo>
                    <a:pt x="270" y="193"/>
                  </a:lnTo>
                  <a:lnTo>
                    <a:pt x="273" y="188"/>
                  </a:lnTo>
                  <a:lnTo>
                    <a:pt x="268" y="189"/>
                  </a:lnTo>
                  <a:lnTo>
                    <a:pt x="255" y="199"/>
                  </a:lnTo>
                  <a:lnTo>
                    <a:pt x="238" y="213"/>
                  </a:lnTo>
                  <a:lnTo>
                    <a:pt x="217" y="231"/>
                  </a:lnTo>
                  <a:lnTo>
                    <a:pt x="197" y="250"/>
                  </a:lnTo>
                  <a:lnTo>
                    <a:pt x="180" y="265"/>
                  </a:lnTo>
                  <a:lnTo>
                    <a:pt x="169" y="277"/>
                  </a:lnTo>
                  <a:lnTo>
                    <a:pt x="166" y="282"/>
                  </a:lnTo>
                  <a:close/>
                  <a:moveTo>
                    <a:pt x="116" y="342"/>
                  </a:moveTo>
                  <a:lnTo>
                    <a:pt x="122" y="341"/>
                  </a:lnTo>
                  <a:lnTo>
                    <a:pt x="133" y="333"/>
                  </a:lnTo>
                  <a:lnTo>
                    <a:pt x="150" y="319"/>
                  </a:lnTo>
                  <a:lnTo>
                    <a:pt x="169" y="301"/>
                  </a:lnTo>
                  <a:lnTo>
                    <a:pt x="190" y="283"/>
                  </a:lnTo>
                  <a:lnTo>
                    <a:pt x="205" y="267"/>
                  </a:lnTo>
                  <a:lnTo>
                    <a:pt x="216" y="257"/>
                  </a:lnTo>
                  <a:lnTo>
                    <a:pt x="218" y="251"/>
                  </a:lnTo>
                  <a:lnTo>
                    <a:pt x="213" y="253"/>
                  </a:lnTo>
                  <a:lnTo>
                    <a:pt x="202" y="261"/>
                  </a:lnTo>
                  <a:lnTo>
                    <a:pt x="185" y="275"/>
                  </a:lnTo>
                  <a:lnTo>
                    <a:pt x="165" y="292"/>
                  </a:lnTo>
                  <a:lnTo>
                    <a:pt x="145" y="310"/>
                  </a:lnTo>
                  <a:lnTo>
                    <a:pt x="129" y="326"/>
                  </a:lnTo>
                  <a:lnTo>
                    <a:pt x="120" y="338"/>
                  </a:lnTo>
                  <a:lnTo>
                    <a:pt x="116" y="342"/>
                  </a:lnTo>
                  <a:close/>
                  <a:moveTo>
                    <a:pt x="251" y="222"/>
                  </a:moveTo>
                  <a:lnTo>
                    <a:pt x="256" y="220"/>
                  </a:lnTo>
                  <a:lnTo>
                    <a:pt x="269" y="212"/>
                  </a:lnTo>
                  <a:lnTo>
                    <a:pt x="287" y="197"/>
                  </a:lnTo>
                  <a:lnTo>
                    <a:pt x="308" y="179"/>
                  </a:lnTo>
                  <a:lnTo>
                    <a:pt x="330" y="160"/>
                  </a:lnTo>
                  <a:lnTo>
                    <a:pt x="346" y="145"/>
                  </a:lnTo>
                  <a:lnTo>
                    <a:pt x="357" y="133"/>
                  </a:lnTo>
                  <a:lnTo>
                    <a:pt x="360" y="127"/>
                  </a:lnTo>
                  <a:lnTo>
                    <a:pt x="355" y="130"/>
                  </a:lnTo>
                  <a:lnTo>
                    <a:pt x="342" y="138"/>
                  </a:lnTo>
                  <a:lnTo>
                    <a:pt x="324" y="152"/>
                  </a:lnTo>
                  <a:lnTo>
                    <a:pt x="303" y="170"/>
                  </a:lnTo>
                  <a:lnTo>
                    <a:pt x="281" y="189"/>
                  </a:lnTo>
                  <a:lnTo>
                    <a:pt x="265" y="204"/>
                  </a:lnTo>
                  <a:lnTo>
                    <a:pt x="254" y="216"/>
                  </a:lnTo>
                  <a:lnTo>
                    <a:pt x="251" y="222"/>
                  </a:lnTo>
                  <a:close/>
                  <a:moveTo>
                    <a:pt x="72" y="399"/>
                  </a:moveTo>
                  <a:lnTo>
                    <a:pt x="77" y="398"/>
                  </a:lnTo>
                  <a:lnTo>
                    <a:pt x="88" y="390"/>
                  </a:lnTo>
                  <a:lnTo>
                    <a:pt x="104" y="377"/>
                  </a:lnTo>
                  <a:lnTo>
                    <a:pt x="123" y="360"/>
                  </a:lnTo>
                  <a:lnTo>
                    <a:pt x="142" y="342"/>
                  </a:lnTo>
                  <a:lnTo>
                    <a:pt x="156" y="327"/>
                  </a:lnTo>
                  <a:lnTo>
                    <a:pt x="166" y="316"/>
                  </a:lnTo>
                  <a:lnTo>
                    <a:pt x="169" y="311"/>
                  </a:lnTo>
                  <a:lnTo>
                    <a:pt x="165" y="313"/>
                  </a:lnTo>
                  <a:lnTo>
                    <a:pt x="153" y="321"/>
                  </a:lnTo>
                  <a:lnTo>
                    <a:pt x="137" y="334"/>
                  </a:lnTo>
                  <a:lnTo>
                    <a:pt x="117" y="351"/>
                  </a:lnTo>
                  <a:lnTo>
                    <a:pt x="99" y="368"/>
                  </a:lnTo>
                  <a:lnTo>
                    <a:pt x="84" y="384"/>
                  </a:lnTo>
                  <a:lnTo>
                    <a:pt x="74" y="395"/>
                  </a:lnTo>
                  <a:lnTo>
                    <a:pt x="72" y="399"/>
                  </a:lnTo>
                  <a:close/>
                  <a:moveTo>
                    <a:pt x="200" y="283"/>
                  </a:moveTo>
                  <a:lnTo>
                    <a:pt x="206" y="282"/>
                  </a:lnTo>
                  <a:lnTo>
                    <a:pt x="218" y="273"/>
                  </a:lnTo>
                  <a:lnTo>
                    <a:pt x="235" y="259"/>
                  </a:lnTo>
                  <a:lnTo>
                    <a:pt x="255" y="241"/>
                  </a:lnTo>
                  <a:lnTo>
                    <a:pt x="275" y="223"/>
                  </a:lnTo>
                  <a:lnTo>
                    <a:pt x="291" y="208"/>
                  </a:lnTo>
                  <a:lnTo>
                    <a:pt x="301" y="197"/>
                  </a:lnTo>
                  <a:lnTo>
                    <a:pt x="305" y="191"/>
                  </a:lnTo>
                  <a:lnTo>
                    <a:pt x="299" y="194"/>
                  </a:lnTo>
                  <a:lnTo>
                    <a:pt x="287" y="202"/>
                  </a:lnTo>
                  <a:lnTo>
                    <a:pt x="270" y="215"/>
                  </a:lnTo>
                  <a:lnTo>
                    <a:pt x="249" y="233"/>
                  </a:lnTo>
                  <a:lnTo>
                    <a:pt x="230" y="251"/>
                  </a:lnTo>
                  <a:lnTo>
                    <a:pt x="213" y="266"/>
                  </a:lnTo>
                  <a:lnTo>
                    <a:pt x="204" y="278"/>
                  </a:lnTo>
                  <a:lnTo>
                    <a:pt x="200" y="283"/>
                  </a:lnTo>
                  <a:close/>
                  <a:moveTo>
                    <a:pt x="33" y="454"/>
                  </a:moveTo>
                  <a:lnTo>
                    <a:pt x="38" y="452"/>
                  </a:lnTo>
                  <a:lnTo>
                    <a:pt x="48" y="444"/>
                  </a:lnTo>
                  <a:lnTo>
                    <a:pt x="64" y="431"/>
                  </a:lnTo>
                  <a:lnTo>
                    <a:pt x="82" y="415"/>
                  </a:lnTo>
                  <a:lnTo>
                    <a:pt x="99" y="398"/>
                  </a:lnTo>
                  <a:lnTo>
                    <a:pt x="114" y="384"/>
                  </a:lnTo>
                  <a:lnTo>
                    <a:pt x="123" y="373"/>
                  </a:lnTo>
                  <a:lnTo>
                    <a:pt x="126" y="367"/>
                  </a:lnTo>
                  <a:lnTo>
                    <a:pt x="121" y="370"/>
                  </a:lnTo>
                  <a:lnTo>
                    <a:pt x="110" y="377"/>
                  </a:lnTo>
                  <a:lnTo>
                    <a:pt x="95" y="390"/>
                  </a:lnTo>
                  <a:lnTo>
                    <a:pt x="77" y="406"/>
                  </a:lnTo>
                  <a:lnTo>
                    <a:pt x="58" y="423"/>
                  </a:lnTo>
                  <a:lnTo>
                    <a:pt x="45" y="437"/>
                  </a:lnTo>
                  <a:lnTo>
                    <a:pt x="35" y="448"/>
                  </a:lnTo>
                  <a:lnTo>
                    <a:pt x="33" y="454"/>
                  </a:lnTo>
                  <a:close/>
                  <a:moveTo>
                    <a:pt x="202" y="291"/>
                  </a:moveTo>
                  <a:lnTo>
                    <a:pt x="183" y="309"/>
                  </a:lnTo>
                  <a:lnTo>
                    <a:pt x="168" y="324"/>
                  </a:lnTo>
                  <a:lnTo>
                    <a:pt x="159" y="335"/>
                  </a:lnTo>
                  <a:lnTo>
                    <a:pt x="155" y="340"/>
                  </a:lnTo>
                  <a:lnTo>
                    <a:pt x="160" y="339"/>
                  </a:lnTo>
                  <a:lnTo>
                    <a:pt x="172" y="330"/>
                  </a:lnTo>
                  <a:lnTo>
                    <a:pt x="188" y="317"/>
                  </a:lnTo>
                  <a:lnTo>
                    <a:pt x="207" y="301"/>
                  </a:lnTo>
                  <a:lnTo>
                    <a:pt x="227" y="283"/>
                  </a:lnTo>
                  <a:lnTo>
                    <a:pt x="242" y="269"/>
                  </a:lnTo>
                  <a:lnTo>
                    <a:pt x="251" y="257"/>
                  </a:lnTo>
                  <a:lnTo>
                    <a:pt x="255" y="252"/>
                  </a:lnTo>
                  <a:lnTo>
                    <a:pt x="249" y="253"/>
                  </a:lnTo>
                  <a:lnTo>
                    <a:pt x="238" y="261"/>
                  </a:lnTo>
                  <a:lnTo>
                    <a:pt x="222" y="275"/>
                  </a:lnTo>
                  <a:lnTo>
                    <a:pt x="202" y="291"/>
                  </a:lnTo>
                  <a:close/>
                  <a:moveTo>
                    <a:pt x="116" y="395"/>
                  </a:moveTo>
                  <a:lnTo>
                    <a:pt x="121" y="393"/>
                  </a:lnTo>
                  <a:lnTo>
                    <a:pt x="131" y="385"/>
                  </a:lnTo>
                  <a:lnTo>
                    <a:pt x="147" y="373"/>
                  </a:lnTo>
                  <a:lnTo>
                    <a:pt x="166" y="357"/>
                  </a:lnTo>
                  <a:lnTo>
                    <a:pt x="184" y="340"/>
                  </a:lnTo>
                  <a:lnTo>
                    <a:pt x="198" y="324"/>
                  </a:lnTo>
                  <a:lnTo>
                    <a:pt x="207" y="314"/>
                  </a:lnTo>
                  <a:lnTo>
                    <a:pt x="210" y="309"/>
                  </a:lnTo>
                  <a:lnTo>
                    <a:pt x="205" y="310"/>
                  </a:lnTo>
                  <a:lnTo>
                    <a:pt x="194" y="319"/>
                  </a:lnTo>
                  <a:lnTo>
                    <a:pt x="179" y="330"/>
                  </a:lnTo>
                  <a:lnTo>
                    <a:pt x="160" y="347"/>
                  </a:lnTo>
                  <a:lnTo>
                    <a:pt x="142" y="364"/>
                  </a:lnTo>
                  <a:lnTo>
                    <a:pt x="128" y="379"/>
                  </a:lnTo>
                  <a:lnTo>
                    <a:pt x="118" y="390"/>
                  </a:lnTo>
                  <a:lnTo>
                    <a:pt x="116" y="395"/>
                  </a:lnTo>
                  <a:close/>
                  <a:moveTo>
                    <a:pt x="241" y="282"/>
                  </a:moveTo>
                  <a:lnTo>
                    <a:pt x="246" y="280"/>
                  </a:lnTo>
                  <a:lnTo>
                    <a:pt x="257" y="272"/>
                  </a:lnTo>
                  <a:lnTo>
                    <a:pt x="274" y="259"/>
                  </a:lnTo>
                  <a:lnTo>
                    <a:pt x="294" y="242"/>
                  </a:lnTo>
                  <a:lnTo>
                    <a:pt x="313" y="225"/>
                  </a:lnTo>
                  <a:lnTo>
                    <a:pt x="329" y="210"/>
                  </a:lnTo>
                  <a:lnTo>
                    <a:pt x="339" y="199"/>
                  </a:lnTo>
                  <a:lnTo>
                    <a:pt x="342" y="194"/>
                  </a:lnTo>
                  <a:lnTo>
                    <a:pt x="337" y="195"/>
                  </a:lnTo>
                  <a:lnTo>
                    <a:pt x="325" y="203"/>
                  </a:lnTo>
                  <a:lnTo>
                    <a:pt x="308" y="216"/>
                  </a:lnTo>
                  <a:lnTo>
                    <a:pt x="288" y="233"/>
                  </a:lnTo>
                  <a:lnTo>
                    <a:pt x="269" y="251"/>
                  </a:lnTo>
                  <a:lnTo>
                    <a:pt x="254" y="265"/>
                  </a:lnTo>
                  <a:lnTo>
                    <a:pt x="243" y="277"/>
                  </a:lnTo>
                  <a:lnTo>
                    <a:pt x="241" y="282"/>
                  </a:lnTo>
                  <a:close/>
                  <a:moveTo>
                    <a:pt x="123" y="399"/>
                  </a:moveTo>
                  <a:lnTo>
                    <a:pt x="107" y="416"/>
                  </a:lnTo>
                  <a:lnTo>
                    <a:pt x="92" y="430"/>
                  </a:lnTo>
                  <a:lnTo>
                    <a:pt x="84" y="441"/>
                  </a:lnTo>
                  <a:lnTo>
                    <a:pt x="82" y="446"/>
                  </a:lnTo>
                  <a:lnTo>
                    <a:pt x="86" y="444"/>
                  </a:lnTo>
                  <a:lnTo>
                    <a:pt x="97" y="437"/>
                  </a:lnTo>
                  <a:lnTo>
                    <a:pt x="111" y="424"/>
                  </a:lnTo>
                  <a:lnTo>
                    <a:pt x="129" y="409"/>
                  </a:lnTo>
                  <a:lnTo>
                    <a:pt x="147" y="392"/>
                  </a:lnTo>
                  <a:lnTo>
                    <a:pt x="160" y="378"/>
                  </a:lnTo>
                  <a:lnTo>
                    <a:pt x="169" y="368"/>
                  </a:lnTo>
                  <a:lnTo>
                    <a:pt x="172" y="362"/>
                  </a:lnTo>
                  <a:lnTo>
                    <a:pt x="167" y="365"/>
                  </a:lnTo>
                  <a:lnTo>
                    <a:pt x="156" y="372"/>
                  </a:lnTo>
                  <a:lnTo>
                    <a:pt x="141" y="384"/>
                  </a:lnTo>
                  <a:lnTo>
                    <a:pt x="123" y="399"/>
                  </a:lnTo>
                  <a:close/>
                  <a:moveTo>
                    <a:pt x="246" y="289"/>
                  </a:moveTo>
                  <a:lnTo>
                    <a:pt x="228" y="305"/>
                  </a:lnTo>
                  <a:lnTo>
                    <a:pt x="212" y="321"/>
                  </a:lnTo>
                  <a:lnTo>
                    <a:pt x="203" y="332"/>
                  </a:lnTo>
                  <a:lnTo>
                    <a:pt x="200" y="336"/>
                  </a:lnTo>
                  <a:lnTo>
                    <a:pt x="205" y="335"/>
                  </a:lnTo>
                  <a:lnTo>
                    <a:pt x="217" y="328"/>
                  </a:lnTo>
                  <a:lnTo>
                    <a:pt x="232" y="315"/>
                  </a:lnTo>
                  <a:lnTo>
                    <a:pt x="251" y="298"/>
                  </a:lnTo>
                  <a:lnTo>
                    <a:pt x="270" y="282"/>
                  </a:lnTo>
                  <a:lnTo>
                    <a:pt x="285" y="267"/>
                  </a:lnTo>
                  <a:lnTo>
                    <a:pt x="294" y="257"/>
                  </a:lnTo>
                  <a:lnTo>
                    <a:pt x="297" y="251"/>
                  </a:lnTo>
                  <a:lnTo>
                    <a:pt x="292" y="252"/>
                  </a:lnTo>
                  <a:lnTo>
                    <a:pt x="281" y="260"/>
                  </a:lnTo>
                  <a:lnTo>
                    <a:pt x="265" y="272"/>
                  </a:lnTo>
                  <a:lnTo>
                    <a:pt x="246" y="289"/>
                  </a:lnTo>
                  <a:close/>
                  <a:moveTo>
                    <a:pt x="97" y="459"/>
                  </a:moveTo>
                  <a:lnTo>
                    <a:pt x="114" y="442"/>
                  </a:lnTo>
                  <a:lnTo>
                    <a:pt x="127" y="429"/>
                  </a:lnTo>
                  <a:lnTo>
                    <a:pt x="136" y="418"/>
                  </a:lnTo>
                  <a:lnTo>
                    <a:pt x="137" y="414"/>
                  </a:lnTo>
                  <a:lnTo>
                    <a:pt x="134" y="415"/>
                  </a:lnTo>
                  <a:lnTo>
                    <a:pt x="123" y="422"/>
                  </a:lnTo>
                  <a:lnTo>
                    <a:pt x="109" y="434"/>
                  </a:lnTo>
                  <a:lnTo>
                    <a:pt x="92" y="449"/>
                  </a:lnTo>
                  <a:lnTo>
                    <a:pt x="76" y="465"/>
                  </a:lnTo>
                  <a:lnTo>
                    <a:pt x="63" y="479"/>
                  </a:lnTo>
                  <a:lnTo>
                    <a:pt x="54" y="488"/>
                  </a:lnTo>
                  <a:lnTo>
                    <a:pt x="52" y="493"/>
                  </a:lnTo>
                  <a:lnTo>
                    <a:pt x="57" y="492"/>
                  </a:lnTo>
                  <a:lnTo>
                    <a:pt x="66" y="485"/>
                  </a:lnTo>
                  <a:lnTo>
                    <a:pt x="80" y="473"/>
                  </a:lnTo>
                  <a:lnTo>
                    <a:pt x="97" y="459"/>
                  </a:lnTo>
                  <a:close/>
                  <a:moveTo>
                    <a:pt x="215" y="352"/>
                  </a:moveTo>
                  <a:lnTo>
                    <a:pt x="232" y="335"/>
                  </a:lnTo>
                  <a:lnTo>
                    <a:pt x="247" y="321"/>
                  </a:lnTo>
                  <a:lnTo>
                    <a:pt x="255" y="310"/>
                  </a:lnTo>
                  <a:lnTo>
                    <a:pt x="257" y="305"/>
                  </a:lnTo>
                  <a:lnTo>
                    <a:pt x="253" y="307"/>
                  </a:lnTo>
                  <a:lnTo>
                    <a:pt x="242" y="314"/>
                  </a:lnTo>
                  <a:lnTo>
                    <a:pt x="227" y="326"/>
                  </a:lnTo>
                  <a:lnTo>
                    <a:pt x="209" y="341"/>
                  </a:lnTo>
                  <a:lnTo>
                    <a:pt x="191" y="358"/>
                  </a:lnTo>
                  <a:lnTo>
                    <a:pt x="177" y="372"/>
                  </a:lnTo>
                  <a:lnTo>
                    <a:pt x="168" y="383"/>
                  </a:lnTo>
                  <a:lnTo>
                    <a:pt x="166" y="387"/>
                  </a:lnTo>
                  <a:lnTo>
                    <a:pt x="171" y="386"/>
                  </a:lnTo>
                  <a:lnTo>
                    <a:pt x="181" y="379"/>
                  </a:lnTo>
                  <a:lnTo>
                    <a:pt x="197" y="367"/>
                  </a:lnTo>
                  <a:lnTo>
                    <a:pt x="215" y="352"/>
                  </a:lnTo>
                  <a:close/>
                  <a:moveTo>
                    <a:pt x="287" y="279"/>
                  </a:moveTo>
                  <a:lnTo>
                    <a:pt x="289" y="279"/>
                  </a:lnTo>
                  <a:lnTo>
                    <a:pt x="292" y="278"/>
                  </a:lnTo>
                  <a:lnTo>
                    <a:pt x="298" y="275"/>
                  </a:lnTo>
                  <a:lnTo>
                    <a:pt x="304" y="270"/>
                  </a:lnTo>
                  <a:lnTo>
                    <a:pt x="320" y="258"/>
                  </a:lnTo>
                  <a:lnTo>
                    <a:pt x="339" y="241"/>
                  </a:lnTo>
                  <a:lnTo>
                    <a:pt x="358" y="225"/>
                  </a:lnTo>
                  <a:lnTo>
                    <a:pt x="373" y="210"/>
                  </a:lnTo>
                  <a:lnTo>
                    <a:pt x="382" y="200"/>
                  </a:lnTo>
                  <a:lnTo>
                    <a:pt x="386" y="194"/>
                  </a:lnTo>
                  <a:lnTo>
                    <a:pt x="380" y="195"/>
                  </a:lnTo>
                  <a:lnTo>
                    <a:pt x="369" y="203"/>
                  </a:lnTo>
                  <a:lnTo>
                    <a:pt x="352" y="215"/>
                  </a:lnTo>
                  <a:lnTo>
                    <a:pt x="333" y="232"/>
                  </a:lnTo>
                  <a:lnTo>
                    <a:pt x="314" y="248"/>
                  </a:lnTo>
                  <a:lnTo>
                    <a:pt x="299" y="263"/>
                  </a:lnTo>
                  <a:lnTo>
                    <a:pt x="289" y="273"/>
                  </a:lnTo>
                  <a:lnTo>
                    <a:pt x="287" y="279"/>
                  </a:lnTo>
                  <a:close/>
                  <a:moveTo>
                    <a:pt x="109" y="461"/>
                  </a:moveTo>
                  <a:lnTo>
                    <a:pt x="105" y="462"/>
                  </a:lnTo>
                  <a:lnTo>
                    <a:pt x="95" y="469"/>
                  </a:lnTo>
                  <a:lnTo>
                    <a:pt x="82" y="480"/>
                  </a:lnTo>
                  <a:lnTo>
                    <a:pt x="65" y="496"/>
                  </a:lnTo>
                  <a:lnTo>
                    <a:pt x="49" y="511"/>
                  </a:lnTo>
                  <a:lnTo>
                    <a:pt x="36" y="524"/>
                  </a:lnTo>
                  <a:lnTo>
                    <a:pt x="29" y="534"/>
                  </a:lnTo>
                  <a:lnTo>
                    <a:pt x="27" y="538"/>
                  </a:lnTo>
                  <a:lnTo>
                    <a:pt x="32" y="537"/>
                  </a:lnTo>
                  <a:lnTo>
                    <a:pt x="41" y="530"/>
                  </a:lnTo>
                  <a:lnTo>
                    <a:pt x="54" y="519"/>
                  </a:lnTo>
                  <a:lnTo>
                    <a:pt x="71" y="504"/>
                  </a:lnTo>
                  <a:lnTo>
                    <a:pt x="86" y="488"/>
                  </a:lnTo>
                  <a:lnTo>
                    <a:pt x="99" y="475"/>
                  </a:lnTo>
                  <a:lnTo>
                    <a:pt x="108" y="466"/>
                  </a:lnTo>
                  <a:lnTo>
                    <a:pt x="109" y="461"/>
                  </a:lnTo>
                  <a:close/>
                  <a:moveTo>
                    <a:pt x="183" y="402"/>
                  </a:moveTo>
                  <a:lnTo>
                    <a:pt x="199" y="385"/>
                  </a:lnTo>
                  <a:lnTo>
                    <a:pt x="213" y="372"/>
                  </a:lnTo>
                  <a:lnTo>
                    <a:pt x="222" y="361"/>
                  </a:lnTo>
                  <a:lnTo>
                    <a:pt x="224" y="357"/>
                  </a:lnTo>
                  <a:lnTo>
                    <a:pt x="219" y="358"/>
                  </a:lnTo>
                  <a:lnTo>
                    <a:pt x="209" y="365"/>
                  </a:lnTo>
                  <a:lnTo>
                    <a:pt x="194" y="377"/>
                  </a:lnTo>
                  <a:lnTo>
                    <a:pt x="177" y="392"/>
                  </a:lnTo>
                  <a:lnTo>
                    <a:pt x="160" y="408"/>
                  </a:lnTo>
                  <a:lnTo>
                    <a:pt x="147" y="422"/>
                  </a:lnTo>
                  <a:lnTo>
                    <a:pt x="139" y="431"/>
                  </a:lnTo>
                  <a:lnTo>
                    <a:pt x="136" y="436"/>
                  </a:lnTo>
                  <a:lnTo>
                    <a:pt x="141" y="435"/>
                  </a:lnTo>
                  <a:lnTo>
                    <a:pt x="150" y="428"/>
                  </a:lnTo>
                  <a:lnTo>
                    <a:pt x="166" y="417"/>
                  </a:lnTo>
                  <a:lnTo>
                    <a:pt x="183" y="402"/>
                  </a:lnTo>
                  <a:close/>
                  <a:moveTo>
                    <a:pt x="295" y="285"/>
                  </a:moveTo>
                  <a:lnTo>
                    <a:pt x="278" y="301"/>
                  </a:lnTo>
                  <a:lnTo>
                    <a:pt x="263" y="315"/>
                  </a:lnTo>
                  <a:lnTo>
                    <a:pt x="255" y="326"/>
                  </a:lnTo>
                  <a:lnTo>
                    <a:pt x="253" y="332"/>
                  </a:lnTo>
                  <a:lnTo>
                    <a:pt x="254" y="332"/>
                  </a:lnTo>
                  <a:lnTo>
                    <a:pt x="257" y="330"/>
                  </a:lnTo>
                  <a:lnTo>
                    <a:pt x="262" y="327"/>
                  </a:lnTo>
                  <a:lnTo>
                    <a:pt x="268" y="322"/>
                  </a:lnTo>
                  <a:lnTo>
                    <a:pt x="284" y="310"/>
                  </a:lnTo>
                  <a:lnTo>
                    <a:pt x="303" y="295"/>
                  </a:lnTo>
                  <a:lnTo>
                    <a:pt x="320" y="278"/>
                  </a:lnTo>
                  <a:lnTo>
                    <a:pt x="333" y="264"/>
                  </a:lnTo>
                  <a:lnTo>
                    <a:pt x="343" y="254"/>
                  </a:lnTo>
                  <a:lnTo>
                    <a:pt x="345" y="248"/>
                  </a:lnTo>
                  <a:lnTo>
                    <a:pt x="341" y="250"/>
                  </a:lnTo>
                  <a:lnTo>
                    <a:pt x="330" y="257"/>
                  </a:lnTo>
                  <a:lnTo>
                    <a:pt x="314" y="269"/>
                  </a:lnTo>
                  <a:lnTo>
                    <a:pt x="295" y="285"/>
                  </a:lnTo>
                  <a:close/>
                  <a:moveTo>
                    <a:pt x="44" y="538"/>
                  </a:moveTo>
                  <a:lnTo>
                    <a:pt x="28" y="554"/>
                  </a:lnTo>
                  <a:lnTo>
                    <a:pt x="16" y="566"/>
                  </a:lnTo>
                  <a:lnTo>
                    <a:pt x="9" y="575"/>
                  </a:lnTo>
                  <a:lnTo>
                    <a:pt x="7" y="580"/>
                  </a:lnTo>
                  <a:lnTo>
                    <a:pt x="10" y="579"/>
                  </a:lnTo>
                  <a:lnTo>
                    <a:pt x="20" y="573"/>
                  </a:lnTo>
                  <a:lnTo>
                    <a:pt x="33" y="562"/>
                  </a:lnTo>
                  <a:lnTo>
                    <a:pt x="48" y="548"/>
                  </a:lnTo>
                  <a:lnTo>
                    <a:pt x="64" y="532"/>
                  </a:lnTo>
                  <a:lnTo>
                    <a:pt x="76" y="520"/>
                  </a:lnTo>
                  <a:lnTo>
                    <a:pt x="84" y="511"/>
                  </a:lnTo>
                  <a:lnTo>
                    <a:pt x="85" y="506"/>
                  </a:lnTo>
                  <a:lnTo>
                    <a:pt x="82" y="507"/>
                  </a:lnTo>
                  <a:lnTo>
                    <a:pt x="72" y="513"/>
                  </a:lnTo>
                  <a:lnTo>
                    <a:pt x="59" y="524"/>
                  </a:lnTo>
                  <a:lnTo>
                    <a:pt x="44" y="538"/>
                  </a:lnTo>
                  <a:close/>
                  <a:moveTo>
                    <a:pt x="194" y="405"/>
                  </a:moveTo>
                  <a:lnTo>
                    <a:pt x="191" y="406"/>
                  </a:lnTo>
                  <a:lnTo>
                    <a:pt x="180" y="412"/>
                  </a:lnTo>
                  <a:lnTo>
                    <a:pt x="166" y="424"/>
                  </a:lnTo>
                  <a:lnTo>
                    <a:pt x="149" y="439"/>
                  </a:lnTo>
                  <a:lnTo>
                    <a:pt x="134" y="454"/>
                  </a:lnTo>
                  <a:lnTo>
                    <a:pt x="121" y="467"/>
                  </a:lnTo>
                  <a:lnTo>
                    <a:pt x="112" y="477"/>
                  </a:lnTo>
                  <a:lnTo>
                    <a:pt x="111" y="482"/>
                  </a:lnTo>
                  <a:lnTo>
                    <a:pt x="115" y="481"/>
                  </a:lnTo>
                  <a:lnTo>
                    <a:pt x="126" y="474"/>
                  </a:lnTo>
                  <a:lnTo>
                    <a:pt x="140" y="462"/>
                  </a:lnTo>
                  <a:lnTo>
                    <a:pt x="156" y="448"/>
                  </a:lnTo>
                  <a:lnTo>
                    <a:pt x="172" y="433"/>
                  </a:lnTo>
                  <a:lnTo>
                    <a:pt x="185" y="420"/>
                  </a:lnTo>
                  <a:lnTo>
                    <a:pt x="193" y="410"/>
                  </a:lnTo>
                  <a:lnTo>
                    <a:pt x="194" y="405"/>
                  </a:lnTo>
                  <a:close/>
                  <a:moveTo>
                    <a:pt x="269" y="346"/>
                  </a:moveTo>
                  <a:lnTo>
                    <a:pt x="287" y="329"/>
                  </a:lnTo>
                  <a:lnTo>
                    <a:pt x="300" y="316"/>
                  </a:lnTo>
                  <a:lnTo>
                    <a:pt x="308" y="305"/>
                  </a:lnTo>
                  <a:lnTo>
                    <a:pt x="311" y="301"/>
                  </a:lnTo>
                  <a:lnTo>
                    <a:pt x="310" y="301"/>
                  </a:lnTo>
                  <a:lnTo>
                    <a:pt x="306" y="302"/>
                  </a:lnTo>
                  <a:lnTo>
                    <a:pt x="301" y="304"/>
                  </a:lnTo>
                  <a:lnTo>
                    <a:pt x="295" y="309"/>
                  </a:lnTo>
                  <a:lnTo>
                    <a:pt x="281" y="320"/>
                  </a:lnTo>
                  <a:lnTo>
                    <a:pt x="263" y="335"/>
                  </a:lnTo>
                  <a:lnTo>
                    <a:pt x="247" y="351"/>
                  </a:lnTo>
                  <a:lnTo>
                    <a:pt x="232" y="365"/>
                  </a:lnTo>
                  <a:lnTo>
                    <a:pt x="224" y="376"/>
                  </a:lnTo>
                  <a:lnTo>
                    <a:pt x="222" y="380"/>
                  </a:lnTo>
                  <a:lnTo>
                    <a:pt x="223" y="380"/>
                  </a:lnTo>
                  <a:lnTo>
                    <a:pt x="227" y="379"/>
                  </a:lnTo>
                  <a:lnTo>
                    <a:pt x="231" y="377"/>
                  </a:lnTo>
                  <a:lnTo>
                    <a:pt x="237" y="372"/>
                  </a:lnTo>
                  <a:lnTo>
                    <a:pt x="253" y="360"/>
                  </a:lnTo>
                  <a:lnTo>
                    <a:pt x="269" y="346"/>
                  </a:lnTo>
                  <a:close/>
                  <a:moveTo>
                    <a:pt x="134" y="492"/>
                  </a:moveTo>
                  <a:lnTo>
                    <a:pt x="149" y="478"/>
                  </a:lnTo>
                  <a:lnTo>
                    <a:pt x="161" y="465"/>
                  </a:lnTo>
                  <a:lnTo>
                    <a:pt x="168" y="455"/>
                  </a:lnTo>
                  <a:lnTo>
                    <a:pt x="171" y="450"/>
                  </a:lnTo>
                  <a:lnTo>
                    <a:pt x="167" y="452"/>
                  </a:lnTo>
                  <a:lnTo>
                    <a:pt x="156" y="458"/>
                  </a:lnTo>
                  <a:lnTo>
                    <a:pt x="143" y="468"/>
                  </a:lnTo>
                  <a:lnTo>
                    <a:pt x="128" y="482"/>
                  </a:lnTo>
                  <a:lnTo>
                    <a:pt x="112" y="497"/>
                  </a:lnTo>
                  <a:lnTo>
                    <a:pt x="101" y="510"/>
                  </a:lnTo>
                  <a:lnTo>
                    <a:pt x="92" y="519"/>
                  </a:lnTo>
                  <a:lnTo>
                    <a:pt x="91" y="524"/>
                  </a:lnTo>
                  <a:lnTo>
                    <a:pt x="95" y="524"/>
                  </a:lnTo>
                  <a:lnTo>
                    <a:pt x="104" y="517"/>
                  </a:lnTo>
                  <a:lnTo>
                    <a:pt x="118" y="506"/>
                  </a:lnTo>
                  <a:lnTo>
                    <a:pt x="134" y="492"/>
                  </a:lnTo>
                  <a:close/>
                  <a:moveTo>
                    <a:pt x="243" y="393"/>
                  </a:moveTo>
                  <a:lnTo>
                    <a:pt x="259" y="378"/>
                  </a:lnTo>
                  <a:lnTo>
                    <a:pt x="272" y="365"/>
                  </a:lnTo>
                  <a:lnTo>
                    <a:pt x="280" y="354"/>
                  </a:lnTo>
                  <a:lnTo>
                    <a:pt x="282" y="349"/>
                  </a:lnTo>
                  <a:lnTo>
                    <a:pt x="278" y="351"/>
                  </a:lnTo>
                  <a:lnTo>
                    <a:pt x="267" y="357"/>
                  </a:lnTo>
                  <a:lnTo>
                    <a:pt x="253" y="368"/>
                  </a:lnTo>
                  <a:lnTo>
                    <a:pt x="236" y="383"/>
                  </a:lnTo>
                  <a:lnTo>
                    <a:pt x="219" y="398"/>
                  </a:lnTo>
                  <a:lnTo>
                    <a:pt x="207" y="411"/>
                  </a:lnTo>
                  <a:lnTo>
                    <a:pt x="199" y="422"/>
                  </a:lnTo>
                  <a:lnTo>
                    <a:pt x="197" y="427"/>
                  </a:lnTo>
                  <a:lnTo>
                    <a:pt x="198" y="427"/>
                  </a:lnTo>
                  <a:lnTo>
                    <a:pt x="202" y="425"/>
                  </a:lnTo>
                  <a:lnTo>
                    <a:pt x="206" y="423"/>
                  </a:lnTo>
                  <a:lnTo>
                    <a:pt x="211" y="418"/>
                  </a:lnTo>
                  <a:lnTo>
                    <a:pt x="225" y="408"/>
                  </a:lnTo>
                  <a:lnTo>
                    <a:pt x="243" y="393"/>
                  </a:lnTo>
                  <a:close/>
                  <a:moveTo>
                    <a:pt x="110" y="523"/>
                  </a:moveTo>
                  <a:lnTo>
                    <a:pt x="96" y="538"/>
                  </a:lnTo>
                  <a:lnTo>
                    <a:pt x="84" y="550"/>
                  </a:lnTo>
                  <a:lnTo>
                    <a:pt x="77" y="560"/>
                  </a:lnTo>
                  <a:lnTo>
                    <a:pt x="74" y="564"/>
                  </a:lnTo>
                  <a:lnTo>
                    <a:pt x="79" y="563"/>
                  </a:lnTo>
                  <a:lnTo>
                    <a:pt x="89" y="557"/>
                  </a:lnTo>
                  <a:lnTo>
                    <a:pt x="101" y="547"/>
                  </a:lnTo>
                  <a:lnTo>
                    <a:pt x="116" y="534"/>
                  </a:lnTo>
                  <a:lnTo>
                    <a:pt x="131" y="519"/>
                  </a:lnTo>
                  <a:lnTo>
                    <a:pt x="142" y="506"/>
                  </a:lnTo>
                  <a:lnTo>
                    <a:pt x="149" y="497"/>
                  </a:lnTo>
                  <a:lnTo>
                    <a:pt x="152" y="492"/>
                  </a:lnTo>
                  <a:lnTo>
                    <a:pt x="147" y="493"/>
                  </a:lnTo>
                  <a:lnTo>
                    <a:pt x="139" y="499"/>
                  </a:lnTo>
                  <a:lnTo>
                    <a:pt x="126" y="510"/>
                  </a:lnTo>
                  <a:lnTo>
                    <a:pt x="110" y="523"/>
                  </a:lnTo>
                  <a:close/>
                  <a:moveTo>
                    <a:pt x="221" y="437"/>
                  </a:moveTo>
                  <a:lnTo>
                    <a:pt x="236" y="423"/>
                  </a:lnTo>
                  <a:lnTo>
                    <a:pt x="248" y="410"/>
                  </a:lnTo>
                  <a:lnTo>
                    <a:pt x="256" y="400"/>
                  </a:lnTo>
                  <a:lnTo>
                    <a:pt x="259" y="396"/>
                  </a:lnTo>
                  <a:lnTo>
                    <a:pt x="256" y="395"/>
                  </a:lnTo>
                  <a:lnTo>
                    <a:pt x="254" y="396"/>
                  </a:lnTo>
                  <a:lnTo>
                    <a:pt x="249" y="399"/>
                  </a:lnTo>
                  <a:lnTo>
                    <a:pt x="244" y="403"/>
                  </a:lnTo>
                  <a:lnTo>
                    <a:pt x="230" y="414"/>
                  </a:lnTo>
                  <a:lnTo>
                    <a:pt x="215" y="427"/>
                  </a:lnTo>
                  <a:lnTo>
                    <a:pt x="198" y="442"/>
                  </a:lnTo>
                  <a:lnTo>
                    <a:pt x="186" y="455"/>
                  </a:lnTo>
                  <a:lnTo>
                    <a:pt x="179" y="465"/>
                  </a:lnTo>
                  <a:lnTo>
                    <a:pt x="177" y="469"/>
                  </a:lnTo>
                  <a:lnTo>
                    <a:pt x="178" y="469"/>
                  </a:lnTo>
                  <a:lnTo>
                    <a:pt x="181" y="468"/>
                  </a:lnTo>
                  <a:lnTo>
                    <a:pt x="185" y="466"/>
                  </a:lnTo>
                  <a:lnTo>
                    <a:pt x="191" y="462"/>
                  </a:lnTo>
                  <a:lnTo>
                    <a:pt x="204" y="452"/>
                  </a:lnTo>
                  <a:lnTo>
                    <a:pt x="221" y="437"/>
                  </a:lnTo>
                  <a:close/>
                  <a:moveTo>
                    <a:pt x="371" y="295"/>
                  </a:moveTo>
                  <a:lnTo>
                    <a:pt x="370" y="295"/>
                  </a:lnTo>
                  <a:lnTo>
                    <a:pt x="367" y="296"/>
                  </a:lnTo>
                  <a:lnTo>
                    <a:pt x="362" y="298"/>
                  </a:lnTo>
                  <a:lnTo>
                    <a:pt x="356" y="302"/>
                  </a:lnTo>
                  <a:lnTo>
                    <a:pt x="342" y="314"/>
                  </a:lnTo>
                  <a:lnTo>
                    <a:pt x="324" y="328"/>
                  </a:lnTo>
                  <a:lnTo>
                    <a:pt x="308" y="343"/>
                  </a:lnTo>
                  <a:lnTo>
                    <a:pt x="295" y="357"/>
                  </a:lnTo>
                  <a:lnTo>
                    <a:pt x="287" y="366"/>
                  </a:lnTo>
                  <a:lnTo>
                    <a:pt x="285" y="372"/>
                  </a:lnTo>
                  <a:lnTo>
                    <a:pt x="286" y="372"/>
                  </a:lnTo>
                  <a:lnTo>
                    <a:pt x="289" y="371"/>
                  </a:lnTo>
                  <a:lnTo>
                    <a:pt x="294" y="368"/>
                  </a:lnTo>
                  <a:lnTo>
                    <a:pt x="299" y="364"/>
                  </a:lnTo>
                  <a:lnTo>
                    <a:pt x="314" y="353"/>
                  </a:lnTo>
                  <a:lnTo>
                    <a:pt x="331" y="339"/>
                  </a:lnTo>
                  <a:lnTo>
                    <a:pt x="348" y="323"/>
                  </a:lnTo>
                  <a:lnTo>
                    <a:pt x="361" y="310"/>
                  </a:lnTo>
                  <a:lnTo>
                    <a:pt x="369" y="299"/>
                  </a:lnTo>
                  <a:lnTo>
                    <a:pt x="371" y="295"/>
                  </a:lnTo>
                  <a:close/>
                  <a:moveTo>
                    <a:pt x="97" y="562"/>
                  </a:moveTo>
                  <a:lnTo>
                    <a:pt x="83" y="575"/>
                  </a:lnTo>
                  <a:lnTo>
                    <a:pt x="72" y="588"/>
                  </a:lnTo>
                  <a:lnTo>
                    <a:pt x="65" y="597"/>
                  </a:lnTo>
                  <a:lnTo>
                    <a:pt x="64" y="601"/>
                  </a:lnTo>
                  <a:lnTo>
                    <a:pt x="67" y="600"/>
                  </a:lnTo>
                  <a:lnTo>
                    <a:pt x="77" y="594"/>
                  </a:lnTo>
                  <a:lnTo>
                    <a:pt x="89" y="585"/>
                  </a:lnTo>
                  <a:lnTo>
                    <a:pt x="103" y="572"/>
                  </a:lnTo>
                  <a:lnTo>
                    <a:pt x="117" y="557"/>
                  </a:lnTo>
                  <a:lnTo>
                    <a:pt x="128" y="545"/>
                  </a:lnTo>
                  <a:lnTo>
                    <a:pt x="135" y="537"/>
                  </a:lnTo>
                  <a:lnTo>
                    <a:pt x="137" y="532"/>
                  </a:lnTo>
                  <a:lnTo>
                    <a:pt x="133" y="534"/>
                  </a:lnTo>
                  <a:lnTo>
                    <a:pt x="124" y="538"/>
                  </a:lnTo>
                  <a:lnTo>
                    <a:pt x="111" y="549"/>
                  </a:lnTo>
                  <a:lnTo>
                    <a:pt x="97" y="562"/>
                  </a:lnTo>
                  <a:close/>
                  <a:moveTo>
                    <a:pt x="197" y="469"/>
                  </a:moveTo>
                  <a:lnTo>
                    <a:pt x="181" y="484"/>
                  </a:lnTo>
                  <a:lnTo>
                    <a:pt x="169" y="496"/>
                  </a:lnTo>
                  <a:lnTo>
                    <a:pt x="162" y="505"/>
                  </a:lnTo>
                  <a:lnTo>
                    <a:pt x="161" y="510"/>
                  </a:lnTo>
                  <a:lnTo>
                    <a:pt x="162" y="511"/>
                  </a:lnTo>
                  <a:lnTo>
                    <a:pt x="165" y="510"/>
                  </a:lnTo>
                  <a:lnTo>
                    <a:pt x="169" y="506"/>
                  </a:lnTo>
                  <a:lnTo>
                    <a:pt x="174" y="503"/>
                  </a:lnTo>
                  <a:lnTo>
                    <a:pt x="187" y="493"/>
                  </a:lnTo>
                  <a:lnTo>
                    <a:pt x="203" y="479"/>
                  </a:lnTo>
                  <a:lnTo>
                    <a:pt x="218" y="465"/>
                  </a:lnTo>
                  <a:lnTo>
                    <a:pt x="230" y="453"/>
                  </a:lnTo>
                  <a:lnTo>
                    <a:pt x="237" y="443"/>
                  </a:lnTo>
                  <a:lnTo>
                    <a:pt x="238" y="439"/>
                  </a:lnTo>
                  <a:lnTo>
                    <a:pt x="237" y="439"/>
                  </a:lnTo>
                  <a:lnTo>
                    <a:pt x="235" y="440"/>
                  </a:lnTo>
                  <a:lnTo>
                    <a:pt x="230" y="442"/>
                  </a:lnTo>
                  <a:lnTo>
                    <a:pt x="225" y="446"/>
                  </a:lnTo>
                  <a:lnTo>
                    <a:pt x="212" y="455"/>
                  </a:lnTo>
                  <a:lnTo>
                    <a:pt x="197" y="469"/>
                  </a:lnTo>
                  <a:close/>
                  <a:moveTo>
                    <a:pt x="308" y="384"/>
                  </a:moveTo>
                  <a:lnTo>
                    <a:pt x="325" y="368"/>
                  </a:lnTo>
                  <a:lnTo>
                    <a:pt x="337" y="357"/>
                  </a:lnTo>
                  <a:lnTo>
                    <a:pt x="345" y="347"/>
                  </a:lnTo>
                  <a:lnTo>
                    <a:pt x="346" y="341"/>
                  </a:lnTo>
                  <a:lnTo>
                    <a:pt x="345" y="341"/>
                  </a:lnTo>
                  <a:lnTo>
                    <a:pt x="343" y="342"/>
                  </a:lnTo>
                  <a:lnTo>
                    <a:pt x="338" y="345"/>
                  </a:lnTo>
                  <a:lnTo>
                    <a:pt x="332" y="348"/>
                  </a:lnTo>
                  <a:lnTo>
                    <a:pt x="319" y="359"/>
                  </a:lnTo>
                  <a:lnTo>
                    <a:pt x="303" y="373"/>
                  </a:lnTo>
                  <a:lnTo>
                    <a:pt x="286" y="387"/>
                  </a:lnTo>
                  <a:lnTo>
                    <a:pt x="274" y="400"/>
                  </a:lnTo>
                  <a:lnTo>
                    <a:pt x="266" y="410"/>
                  </a:lnTo>
                  <a:lnTo>
                    <a:pt x="265" y="416"/>
                  </a:lnTo>
                  <a:lnTo>
                    <a:pt x="266" y="416"/>
                  </a:lnTo>
                  <a:lnTo>
                    <a:pt x="269" y="415"/>
                  </a:lnTo>
                  <a:lnTo>
                    <a:pt x="273" y="412"/>
                  </a:lnTo>
                  <a:lnTo>
                    <a:pt x="279" y="409"/>
                  </a:lnTo>
                  <a:lnTo>
                    <a:pt x="293" y="398"/>
                  </a:lnTo>
                  <a:lnTo>
                    <a:pt x="308" y="384"/>
                  </a:lnTo>
                  <a:close/>
                  <a:moveTo>
                    <a:pt x="89" y="598"/>
                  </a:moveTo>
                  <a:lnTo>
                    <a:pt x="76" y="611"/>
                  </a:lnTo>
                  <a:lnTo>
                    <a:pt x="65" y="623"/>
                  </a:lnTo>
                  <a:lnTo>
                    <a:pt x="58" y="631"/>
                  </a:lnTo>
                  <a:lnTo>
                    <a:pt x="57" y="636"/>
                  </a:lnTo>
                  <a:lnTo>
                    <a:pt x="60" y="636"/>
                  </a:lnTo>
                  <a:lnTo>
                    <a:pt x="68" y="630"/>
                  </a:lnTo>
                  <a:lnTo>
                    <a:pt x="80" y="620"/>
                  </a:lnTo>
                  <a:lnTo>
                    <a:pt x="95" y="607"/>
                  </a:lnTo>
                  <a:lnTo>
                    <a:pt x="108" y="594"/>
                  </a:lnTo>
                  <a:lnTo>
                    <a:pt x="118" y="582"/>
                  </a:lnTo>
                  <a:lnTo>
                    <a:pt x="126" y="574"/>
                  </a:lnTo>
                  <a:lnTo>
                    <a:pt x="127" y="569"/>
                  </a:lnTo>
                  <a:lnTo>
                    <a:pt x="123" y="570"/>
                  </a:lnTo>
                  <a:lnTo>
                    <a:pt x="115" y="575"/>
                  </a:lnTo>
                  <a:lnTo>
                    <a:pt x="103" y="585"/>
                  </a:lnTo>
                  <a:lnTo>
                    <a:pt x="89" y="598"/>
                  </a:lnTo>
                  <a:close/>
                  <a:moveTo>
                    <a:pt x="184" y="509"/>
                  </a:moveTo>
                  <a:lnTo>
                    <a:pt x="169" y="522"/>
                  </a:lnTo>
                  <a:lnTo>
                    <a:pt x="159" y="535"/>
                  </a:lnTo>
                  <a:lnTo>
                    <a:pt x="152" y="543"/>
                  </a:lnTo>
                  <a:lnTo>
                    <a:pt x="149" y="548"/>
                  </a:lnTo>
                  <a:lnTo>
                    <a:pt x="150" y="548"/>
                  </a:lnTo>
                  <a:lnTo>
                    <a:pt x="154" y="548"/>
                  </a:lnTo>
                  <a:lnTo>
                    <a:pt x="158" y="545"/>
                  </a:lnTo>
                  <a:lnTo>
                    <a:pt x="162" y="542"/>
                  </a:lnTo>
                  <a:lnTo>
                    <a:pt x="175" y="531"/>
                  </a:lnTo>
                  <a:lnTo>
                    <a:pt x="190" y="518"/>
                  </a:lnTo>
                  <a:lnTo>
                    <a:pt x="204" y="505"/>
                  </a:lnTo>
                  <a:lnTo>
                    <a:pt x="216" y="493"/>
                  </a:lnTo>
                  <a:lnTo>
                    <a:pt x="223" y="484"/>
                  </a:lnTo>
                  <a:lnTo>
                    <a:pt x="224" y="479"/>
                  </a:lnTo>
                  <a:lnTo>
                    <a:pt x="223" y="479"/>
                  </a:lnTo>
                  <a:lnTo>
                    <a:pt x="221" y="480"/>
                  </a:lnTo>
                  <a:lnTo>
                    <a:pt x="216" y="482"/>
                  </a:lnTo>
                  <a:lnTo>
                    <a:pt x="211" y="485"/>
                  </a:lnTo>
                  <a:lnTo>
                    <a:pt x="198" y="496"/>
                  </a:lnTo>
                  <a:lnTo>
                    <a:pt x="184" y="509"/>
                  </a:lnTo>
                  <a:close/>
                  <a:moveTo>
                    <a:pt x="285" y="416"/>
                  </a:moveTo>
                  <a:lnTo>
                    <a:pt x="269" y="430"/>
                  </a:lnTo>
                  <a:lnTo>
                    <a:pt x="257" y="442"/>
                  </a:lnTo>
                  <a:lnTo>
                    <a:pt x="250" y="452"/>
                  </a:lnTo>
                  <a:lnTo>
                    <a:pt x="249" y="456"/>
                  </a:lnTo>
                  <a:lnTo>
                    <a:pt x="250" y="458"/>
                  </a:lnTo>
                  <a:lnTo>
                    <a:pt x="253" y="456"/>
                  </a:lnTo>
                  <a:lnTo>
                    <a:pt x="257" y="454"/>
                  </a:lnTo>
                  <a:lnTo>
                    <a:pt x="262" y="450"/>
                  </a:lnTo>
                  <a:lnTo>
                    <a:pt x="275" y="440"/>
                  </a:lnTo>
                  <a:lnTo>
                    <a:pt x="292" y="427"/>
                  </a:lnTo>
                  <a:lnTo>
                    <a:pt x="306" y="412"/>
                  </a:lnTo>
                  <a:lnTo>
                    <a:pt x="318" y="399"/>
                  </a:lnTo>
                  <a:lnTo>
                    <a:pt x="326" y="390"/>
                  </a:lnTo>
                  <a:lnTo>
                    <a:pt x="327" y="385"/>
                  </a:lnTo>
                  <a:lnTo>
                    <a:pt x="326" y="385"/>
                  </a:lnTo>
                  <a:lnTo>
                    <a:pt x="324" y="386"/>
                  </a:lnTo>
                  <a:lnTo>
                    <a:pt x="319" y="389"/>
                  </a:lnTo>
                  <a:lnTo>
                    <a:pt x="314" y="392"/>
                  </a:lnTo>
                  <a:lnTo>
                    <a:pt x="300" y="402"/>
                  </a:lnTo>
                  <a:lnTo>
                    <a:pt x="285" y="416"/>
                  </a:lnTo>
                  <a:close/>
                  <a:moveTo>
                    <a:pt x="84" y="631"/>
                  </a:moveTo>
                  <a:lnTo>
                    <a:pt x="71" y="644"/>
                  </a:lnTo>
                  <a:lnTo>
                    <a:pt x="61" y="655"/>
                  </a:lnTo>
                  <a:lnTo>
                    <a:pt x="55" y="663"/>
                  </a:lnTo>
                  <a:lnTo>
                    <a:pt x="53" y="668"/>
                  </a:lnTo>
                  <a:lnTo>
                    <a:pt x="58" y="668"/>
                  </a:lnTo>
                  <a:lnTo>
                    <a:pt x="66" y="662"/>
                  </a:lnTo>
                  <a:lnTo>
                    <a:pt x="77" y="652"/>
                  </a:lnTo>
                  <a:lnTo>
                    <a:pt x="90" y="640"/>
                  </a:lnTo>
                  <a:lnTo>
                    <a:pt x="103" y="627"/>
                  </a:lnTo>
                  <a:lnTo>
                    <a:pt x="114" y="617"/>
                  </a:lnTo>
                  <a:lnTo>
                    <a:pt x="120" y="608"/>
                  </a:lnTo>
                  <a:lnTo>
                    <a:pt x="121" y="604"/>
                  </a:lnTo>
                  <a:lnTo>
                    <a:pt x="117" y="605"/>
                  </a:lnTo>
                  <a:lnTo>
                    <a:pt x="109" y="610"/>
                  </a:lnTo>
                  <a:lnTo>
                    <a:pt x="98" y="619"/>
                  </a:lnTo>
                  <a:lnTo>
                    <a:pt x="84" y="631"/>
                  </a:lnTo>
                  <a:close/>
                  <a:moveTo>
                    <a:pt x="215" y="517"/>
                  </a:moveTo>
                  <a:lnTo>
                    <a:pt x="210" y="517"/>
                  </a:lnTo>
                  <a:lnTo>
                    <a:pt x="202" y="523"/>
                  </a:lnTo>
                  <a:lnTo>
                    <a:pt x="190" y="532"/>
                  </a:lnTo>
                  <a:lnTo>
                    <a:pt x="175" y="544"/>
                  </a:lnTo>
                  <a:lnTo>
                    <a:pt x="161" y="559"/>
                  </a:lnTo>
                  <a:lnTo>
                    <a:pt x="150" y="570"/>
                  </a:lnTo>
                  <a:lnTo>
                    <a:pt x="145" y="579"/>
                  </a:lnTo>
                  <a:lnTo>
                    <a:pt x="142" y="583"/>
                  </a:lnTo>
                  <a:lnTo>
                    <a:pt x="145" y="583"/>
                  </a:lnTo>
                  <a:lnTo>
                    <a:pt x="147" y="582"/>
                  </a:lnTo>
                  <a:lnTo>
                    <a:pt x="150" y="581"/>
                  </a:lnTo>
                  <a:lnTo>
                    <a:pt x="155" y="578"/>
                  </a:lnTo>
                  <a:lnTo>
                    <a:pt x="167" y="568"/>
                  </a:lnTo>
                  <a:lnTo>
                    <a:pt x="181" y="555"/>
                  </a:lnTo>
                  <a:lnTo>
                    <a:pt x="196" y="542"/>
                  </a:lnTo>
                  <a:lnTo>
                    <a:pt x="206" y="530"/>
                  </a:lnTo>
                  <a:lnTo>
                    <a:pt x="212" y="522"/>
                  </a:lnTo>
                  <a:lnTo>
                    <a:pt x="215" y="517"/>
                  </a:lnTo>
                  <a:close/>
                  <a:moveTo>
                    <a:pt x="272" y="455"/>
                  </a:moveTo>
                  <a:lnTo>
                    <a:pt x="257" y="469"/>
                  </a:lnTo>
                  <a:lnTo>
                    <a:pt x="247" y="481"/>
                  </a:lnTo>
                  <a:lnTo>
                    <a:pt x="240" y="491"/>
                  </a:lnTo>
                  <a:lnTo>
                    <a:pt x="237" y="496"/>
                  </a:lnTo>
                  <a:lnTo>
                    <a:pt x="238" y="496"/>
                  </a:lnTo>
                  <a:lnTo>
                    <a:pt x="242" y="494"/>
                  </a:lnTo>
                  <a:lnTo>
                    <a:pt x="246" y="493"/>
                  </a:lnTo>
                  <a:lnTo>
                    <a:pt x="251" y="490"/>
                  </a:lnTo>
                  <a:lnTo>
                    <a:pt x="263" y="479"/>
                  </a:lnTo>
                  <a:lnTo>
                    <a:pt x="279" y="466"/>
                  </a:lnTo>
                  <a:lnTo>
                    <a:pt x="293" y="453"/>
                  </a:lnTo>
                  <a:lnTo>
                    <a:pt x="305" y="441"/>
                  </a:lnTo>
                  <a:lnTo>
                    <a:pt x="312" y="431"/>
                  </a:lnTo>
                  <a:lnTo>
                    <a:pt x="313" y="427"/>
                  </a:lnTo>
                  <a:lnTo>
                    <a:pt x="312" y="427"/>
                  </a:lnTo>
                  <a:lnTo>
                    <a:pt x="310" y="427"/>
                  </a:lnTo>
                  <a:lnTo>
                    <a:pt x="305" y="429"/>
                  </a:lnTo>
                  <a:lnTo>
                    <a:pt x="300" y="433"/>
                  </a:lnTo>
                  <a:lnTo>
                    <a:pt x="287" y="443"/>
                  </a:lnTo>
                  <a:lnTo>
                    <a:pt x="272" y="455"/>
                  </a:lnTo>
                  <a:close/>
                  <a:moveTo>
                    <a:pt x="54" y="698"/>
                  </a:moveTo>
                  <a:lnTo>
                    <a:pt x="59" y="698"/>
                  </a:lnTo>
                  <a:lnTo>
                    <a:pt x="66" y="693"/>
                  </a:lnTo>
                  <a:lnTo>
                    <a:pt x="77" y="683"/>
                  </a:lnTo>
                  <a:lnTo>
                    <a:pt x="90" y="671"/>
                  </a:lnTo>
                  <a:lnTo>
                    <a:pt x="103" y="660"/>
                  </a:lnTo>
                  <a:lnTo>
                    <a:pt x="112" y="649"/>
                  </a:lnTo>
                  <a:lnTo>
                    <a:pt x="118" y="640"/>
                  </a:lnTo>
                  <a:lnTo>
                    <a:pt x="120" y="636"/>
                  </a:lnTo>
                  <a:lnTo>
                    <a:pt x="116" y="637"/>
                  </a:lnTo>
                  <a:lnTo>
                    <a:pt x="108" y="642"/>
                  </a:lnTo>
                  <a:lnTo>
                    <a:pt x="97" y="650"/>
                  </a:lnTo>
                  <a:lnTo>
                    <a:pt x="84" y="662"/>
                  </a:lnTo>
                  <a:lnTo>
                    <a:pt x="72" y="675"/>
                  </a:lnTo>
                  <a:lnTo>
                    <a:pt x="63" y="686"/>
                  </a:lnTo>
                  <a:lnTo>
                    <a:pt x="57" y="694"/>
                  </a:lnTo>
                  <a:lnTo>
                    <a:pt x="54" y="698"/>
                  </a:lnTo>
                  <a:close/>
                  <a:moveTo>
                    <a:pt x="209" y="553"/>
                  </a:moveTo>
                  <a:lnTo>
                    <a:pt x="205" y="553"/>
                  </a:lnTo>
                  <a:lnTo>
                    <a:pt x="197" y="559"/>
                  </a:lnTo>
                  <a:lnTo>
                    <a:pt x="185" y="567"/>
                  </a:lnTo>
                  <a:lnTo>
                    <a:pt x="172" y="579"/>
                  </a:lnTo>
                  <a:lnTo>
                    <a:pt x="158" y="592"/>
                  </a:lnTo>
                  <a:lnTo>
                    <a:pt x="148" y="604"/>
                  </a:lnTo>
                  <a:lnTo>
                    <a:pt x="142" y="612"/>
                  </a:lnTo>
                  <a:lnTo>
                    <a:pt x="140" y="617"/>
                  </a:lnTo>
                  <a:lnTo>
                    <a:pt x="141" y="617"/>
                  </a:lnTo>
                  <a:lnTo>
                    <a:pt x="145" y="616"/>
                  </a:lnTo>
                  <a:lnTo>
                    <a:pt x="148" y="613"/>
                  </a:lnTo>
                  <a:lnTo>
                    <a:pt x="153" y="611"/>
                  </a:lnTo>
                  <a:lnTo>
                    <a:pt x="164" y="601"/>
                  </a:lnTo>
                  <a:lnTo>
                    <a:pt x="178" y="589"/>
                  </a:lnTo>
                  <a:lnTo>
                    <a:pt x="191" y="576"/>
                  </a:lnTo>
                  <a:lnTo>
                    <a:pt x="202" y="566"/>
                  </a:lnTo>
                  <a:lnTo>
                    <a:pt x="207" y="557"/>
                  </a:lnTo>
                  <a:lnTo>
                    <a:pt x="209" y="553"/>
                  </a:lnTo>
                  <a:close/>
                  <a:moveTo>
                    <a:pt x="231" y="532"/>
                  </a:moveTo>
                  <a:lnTo>
                    <a:pt x="232" y="532"/>
                  </a:lnTo>
                  <a:lnTo>
                    <a:pt x="235" y="531"/>
                  </a:lnTo>
                  <a:lnTo>
                    <a:pt x="238" y="529"/>
                  </a:lnTo>
                  <a:lnTo>
                    <a:pt x="244" y="526"/>
                  </a:lnTo>
                  <a:lnTo>
                    <a:pt x="256" y="517"/>
                  </a:lnTo>
                  <a:lnTo>
                    <a:pt x="270" y="504"/>
                  </a:lnTo>
                  <a:lnTo>
                    <a:pt x="285" y="491"/>
                  </a:lnTo>
                  <a:lnTo>
                    <a:pt x="295" y="479"/>
                  </a:lnTo>
                  <a:lnTo>
                    <a:pt x="303" y="471"/>
                  </a:lnTo>
                  <a:lnTo>
                    <a:pt x="304" y="466"/>
                  </a:lnTo>
                  <a:lnTo>
                    <a:pt x="303" y="465"/>
                  </a:lnTo>
                  <a:lnTo>
                    <a:pt x="299" y="466"/>
                  </a:lnTo>
                  <a:lnTo>
                    <a:pt x="295" y="468"/>
                  </a:lnTo>
                  <a:lnTo>
                    <a:pt x="291" y="472"/>
                  </a:lnTo>
                  <a:lnTo>
                    <a:pt x="279" y="480"/>
                  </a:lnTo>
                  <a:lnTo>
                    <a:pt x="263" y="493"/>
                  </a:lnTo>
                  <a:lnTo>
                    <a:pt x="250" y="506"/>
                  </a:lnTo>
                  <a:lnTo>
                    <a:pt x="240" y="518"/>
                  </a:lnTo>
                  <a:lnTo>
                    <a:pt x="232" y="528"/>
                  </a:lnTo>
                  <a:lnTo>
                    <a:pt x="231" y="532"/>
                  </a:lnTo>
                  <a:close/>
                  <a:moveTo>
                    <a:pt x="122" y="665"/>
                  </a:moveTo>
                  <a:lnTo>
                    <a:pt x="118" y="667"/>
                  </a:lnTo>
                  <a:lnTo>
                    <a:pt x="110" y="671"/>
                  </a:lnTo>
                  <a:lnTo>
                    <a:pt x="101" y="680"/>
                  </a:lnTo>
                  <a:lnTo>
                    <a:pt x="88" y="690"/>
                  </a:lnTo>
                  <a:lnTo>
                    <a:pt x="76" y="702"/>
                  </a:lnTo>
                  <a:lnTo>
                    <a:pt x="67" y="713"/>
                  </a:lnTo>
                  <a:lnTo>
                    <a:pt x="61" y="721"/>
                  </a:lnTo>
                  <a:lnTo>
                    <a:pt x="60" y="726"/>
                  </a:lnTo>
                  <a:lnTo>
                    <a:pt x="64" y="725"/>
                  </a:lnTo>
                  <a:lnTo>
                    <a:pt x="71" y="720"/>
                  </a:lnTo>
                  <a:lnTo>
                    <a:pt x="82" y="712"/>
                  </a:lnTo>
                  <a:lnTo>
                    <a:pt x="93" y="701"/>
                  </a:lnTo>
                  <a:lnTo>
                    <a:pt x="105" y="689"/>
                  </a:lnTo>
                  <a:lnTo>
                    <a:pt x="115" y="679"/>
                  </a:lnTo>
                  <a:lnTo>
                    <a:pt x="121" y="670"/>
                  </a:lnTo>
                  <a:lnTo>
                    <a:pt x="122" y="665"/>
                  </a:lnTo>
                  <a:close/>
                  <a:moveTo>
                    <a:pt x="207" y="586"/>
                  </a:moveTo>
                  <a:lnTo>
                    <a:pt x="204" y="586"/>
                  </a:lnTo>
                  <a:lnTo>
                    <a:pt x="196" y="591"/>
                  </a:lnTo>
                  <a:lnTo>
                    <a:pt x="185" y="599"/>
                  </a:lnTo>
                  <a:lnTo>
                    <a:pt x="172" y="611"/>
                  </a:lnTo>
                  <a:lnTo>
                    <a:pt x="159" y="624"/>
                  </a:lnTo>
                  <a:lnTo>
                    <a:pt x="149" y="635"/>
                  </a:lnTo>
                  <a:lnTo>
                    <a:pt x="143" y="643"/>
                  </a:lnTo>
                  <a:lnTo>
                    <a:pt x="142" y="648"/>
                  </a:lnTo>
                  <a:lnTo>
                    <a:pt x="143" y="648"/>
                  </a:lnTo>
                  <a:lnTo>
                    <a:pt x="146" y="646"/>
                  </a:lnTo>
                  <a:lnTo>
                    <a:pt x="149" y="645"/>
                  </a:lnTo>
                  <a:lnTo>
                    <a:pt x="154" y="642"/>
                  </a:lnTo>
                  <a:lnTo>
                    <a:pt x="165" y="633"/>
                  </a:lnTo>
                  <a:lnTo>
                    <a:pt x="178" y="621"/>
                  </a:lnTo>
                  <a:lnTo>
                    <a:pt x="191" y="610"/>
                  </a:lnTo>
                  <a:lnTo>
                    <a:pt x="200" y="598"/>
                  </a:lnTo>
                  <a:lnTo>
                    <a:pt x="206" y="589"/>
                  </a:lnTo>
                  <a:lnTo>
                    <a:pt x="207" y="586"/>
                  </a:lnTo>
                  <a:close/>
                  <a:moveTo>
                    <a:pt x="267" y="540"/>
                  </a:moveTo>
                  <a:lnTo>
                    <a:pt x="280" y="526"/>
                  </a:lnTo>
                  <a:lnTo>
                    <a:pt x="291" y="515"/>
                  </a:lnTo>
                  <a:lnTo>
                    <a:pt x="297" y="506"/>
                  </a:lnTo>
                  <a:lnTo>
                    <a:pt x="298" y="501"/>
                  </a:lnTo>
                  <a:lnTo>
                    <a:pt x="297" y="501"/>
                  </a:lnTo>
                  <a:lnTo>
                    <a:pt x="294" y="503"/>
                  </a:lnTo>
                  <a:lnTo>
                    <a:pt x="291" y="504"/>
                  </a:lnTo>
                  <a:lnTo>
                    <a:pt x="286" y="507"/>
                  </a:lnTo>
                  <a:lnTo>
                    <a:pt x="274" y="516"/>
                  </a:lnTo>
                  <a:lnTo>
                    <a:pt x="260" y="529"/>
                  </a:lnTo>
                  <a:lnTo>
                    <a:pt x="247" y="541"/>
                  </a:lnTo>
                  <a:lnTo>
                    <a:pt x="236" y="553"/>
                  </a:lnTo>
                  <a:lnTo>
                    <a:pt x="230" y="561"/>
                  </a:lnTo>
                  <a:lnTo>
                    <a:pt x="229" y="566"/>
                  </a:lnTo>
                  <a:lnTo>
                    <a:pt x="230" y="566"/>
                  </a:lnTo>
                  <a:lnTo>
                    <a:pt x="232" y="566"/>
                  </a:lnTo>
                  <a:lnTo>
                    <a:pt x="236" y="563"/>
                  </a:lnTo>
                  <a:lnTo>
                    <a:pt x="241" y="560"/>
                  </a:lnTo>
                  <a:lnTo>
                    <a:pt x="253" y="551"/>
                  </a:lnTo>
                  <a:lnTo>
                    <a:pt x="267" y="540"/>
                  </a:lnTo>
                  <a:close/>
                  <a:moveTo>
                    <a:pt x="128" y="694"/>
                  </a:moveTo>
                  <a:lnTo>
                    <a:pt x="124" y="694"/>
                  </a:lnTo>
                  <a:lnTo>
                    <a:pt x="117" y="699"/>
                  </a:lnTo>
                  <a:lnTo>
                    <a:pt x="108" y="707"/>
                  </a:lnTo>
                  <a:lnTo>
                    <a:pt x="96" y="718"/>
                  </a:lnTo>
                  <a:lnTo>
                    <a:pt x="84" y="730"/>
                  </a:lnTo>
                  <a:lnTo>
                    <a:pt x="76" y="739"/>
                  </a:lnTo>
                  <a:lnTo>
                    <a:pt x="70" y="747"/>
                  </a:lnTo>
                  <a:lnTo>
                    <a:pt x="70" y="751"/>
                  </a:lnTo>
                  <a:lnTo>
                    <a:pt x="72" y="751"/>
                  </a:lnTo>
                  <a:lnTo>
                    <a:pt x="80" y="746"/>
                  </a:lnTo>
                  <a:lnTo>
                    <a:pt x="90" y="738"/>
                  </a:lnTo>
                  <a:lnTo>
                    <a:pt x="102" y="727"/>
                  </a:lnTo>
                  <a:lnTo>
                    <a:pt x="114" y="717"/>
                  </a:lnTo>
                  <a:lnTo>
                    <a:pt x="122" y="706"/>
                  </a:lnTo>
                  <a:lnTo>
                    <a:pt x="127" y="699"/>
                  </a:lnTo>
                  <a:lnTo>
                    <a:pt x="128" y="694"/>
                  </a:lnTo>
                  <a:close/>
                  <a:moveTo>
                    <a:pt x="210" y="617"/>
                  </a:moveTo>
                  <a:lnTo>
                    <a:pt x="206" y="617"/>
                  </a:lnTo>
                  <a:lnTo>
                    <a:pt x="199" y="621"/>
                  </a:lnTo>
                  <a:lnTo>
                    <a:pt x="188" y="630"/>
                  </a:lnTo>
                  <a:lnTo>
                    <a:pt x="175" y="640"/>
                  </a:lnTo>
                  <a:lnTo>
                    <a:pt x="164" y="652"/>
                  </a:lnTo>
                  <a:lnTo>
                    <a:pt x="154" y="663"/>
                  </a:lnTo>
                  <a:lnTo>
                    <a:pt x="149" y="671"/>
                  </a:lnTo>
                  <a:lnTo>
                    <a:pt x="147" y="676"/>
                  </a:lnTo>
                  <a:lnTo>
                    <a:pt x="149" y="676"/>
                  </a:lnTo>
                  <a:lnTo>
                    <a:pt x="152" y="675"/>
                  </a:lnTo>
                  <a:lnTo>
                    <a:pt x="155" y="674"/>
                  </a:lnTo>
                  <a:lnTo>
                    <a:pt x="159" y="670"/>
                  </a:lnTo>
                  <a:lnTo>
                    <a:pt x="169" y="662"/>
                  </a:lnTo>
                  <a:lnTo>
                    <a:pt x="183" y="651"/>
                  </a:lnTo>
                  <a:lnTo>
                    <a:pt x="194" y="639"/>
                  </a:lnTo>
                  <a:lnTo>
                    <a:pt x="204" y="629"/>
                  </a:lnTo>
                  <a:lnTo>
                    <a:pt x="209" y="620"/>
                  </a:lnTo>
                  <a:lnTo>
                    <a:pt x="210" y="617"/>
                  </a:lnTo>
                  <a:close/>
                  <a:moveTo>
                    <a:pt x="298" y="536"/>
                  </a:moveTo>
                  <a:lnTo>
                    <a:pt x="297" y="536"/>
                  </a:lnTo>
                  <a:lnTo>
                    <a:pt x="293" y="536"/>
                  </a:lnTo>
                  <a:lnTo>
                    <a:pt x="289" y="538"/>
                  </a:lnTo>
                  <a:lnTo>
                    <a:pt x="285" y="541"/>
                  </a:lnTo>
                  <a:lnTo>
                    <a:pt x="274" y="550"/>
                  </a:lnTo>
                  <a:lnTo>
                    <a:pt x="261" y="561"/>
                  </a:lnTo>
                  <a:lnTo>
                    <a:pt x="248" y="574"/>
                  </a:lnTo>
                  <a:lnTo>
                    <a:pt x="238" y="585"/>
                  </a:lnTo>
                  <a:lnTo>
                    <a:pt x="232" y="593"/>
                  </a:lnTo>
                  <a:lnTo>
                    <a:pt x="231" y="598"/>
                  </a:lnTo>
                  <a:lnTo>
                    <a:pt x="232" y="598"/>
                  </a:lnTo>
                  <a:lnTo>
                    <a:pt x="235" y="598"/>
                  </a:lnTo>
                  <a:lnTo>
                    <a:pt x="238" y="595"/>
                  </a:lnTo>
                  <a:lnTo>
                    <a:pt x="243" y="592"/>
                  </a:lnTo>
                  <a:lnTo>
                    <a:pt x="254" y="583"/>
                  </a:lnTo>
                  <a:lnTo>
                    <a:pt x="267" y="572"/>
                  </a:lnTo>
                  <a:lnTo>
                    <a:pt x="280" y="560"/>
                  </a:lnTo>
                  <a:lnTo>
                    <a:pt x="289" y="549"/>
                  </a:lnTo>
                  <a:lnTo>
                    <a:pt x="297" y="541"/>
                  </a:lnTo>
                  <a:lnTo>
                    <a:pt x="298" y="536"/>
                  </a:lnTo>
                  <a:close/>
                  <a:moveTo>
                    <a:pt x="65" y="791"/>
                  </a:moveTo>
                  <a:lnTo>
                    <a:pt x="61" y="791"/>
                  </a:lnTo>
                  <a:lnTo>
                    <a:pt x="54" y="796"/>
                  </a:lnTo>
                  <a:lnTo>
                    <a:pt x="46" y="803"/>
                  </a:lnTo>
                  <a:lnTo>
                    <a:pt x="35" y="813"/>
                  </a:lnTo>
                  <a:lnTo>
                    <a:pt x="25" y="823"/>
                  </a:lnTo>
                  <a:lnTo>
                    <a:pt x="17" y="833"/>
                  </a:lnTo>
                  <a:lnTo>
                    <a:pt x="11" y="840"/>
                  </a:lnTo>
                  <a:lnTo>
                    <a:pt x="11" y="845"/>
                  </a:lnTo>
                  <a:lnTo>
                    <a:pt x="14" y="845"/>
                  </a:lnTo>
                  <a:lnTo>
                    <a:pt x="21" y="840"/>
                  </a:lnTo>
                  <a:lnTo>
                    <a:pt x="30" y="833"/>
                  </a:lnTo>
                  <a:lnTo>
                    <a:pt x="41" y="822"/>
                  </a:lnTo>
                  <a:lnTo>
                    <a:pt x="51" y="812"/>
                  </a:lnTo>
                  <a:lnTo>
                    <a:pt x="59" y="803"/>
                  </a:lnTo>
                  <a:lnTo>
                    <a:pt x="64" y="796"/>
                  </a:lnTo>
                  <a:lnTo>
                    <a:pt x="65" y="791"/>
                  </a:lnTo>
                  <a:close/>
                  <a:moveTo>
                    <a:pt x="139" y="720"/>
                  </a:moveTo>
                  <a:lnTo>
                    <a:pt x="135" y="720"/>
                  </a:lnTo>
                  <a:lnTo>
                    <a:pt x="128" y="725"/>
                  </a:lnTo>
                  <a:lnTo>
                    <a:pt x="118" y="732"/>
                  </a:lnTo>
                  <a:lnTo>
                    <a:pt x="108" y="743"/>
                  </a:lnTo>
                  <a:lnTo>
                    <a:pt x="97" y="753"/>
                  </a:lnTo>
                  <a:lnTo>
                    <a:pt x="89" y="763"/>
                  </a:lnTo>
                  <a:lnTo>
                    <a:pt x="83" y="771"/>
                  </a:lnTo>
                  <a:lnTo>
                    <a:pt x="82" y="775"/>
                  </a:lnTo>
                  <a:lnTo>
                    <a:pt x="85" y="775"/>
                  </a:lnTo>
                  <a:lnTo>
                    <a:pt x="92" y="770"/>
                  </a:lnTo>
                  <a:lnTo>
                    <a:pt x="102" y="763"/>
                  </a:lnTo>
                  <a:lnTo>
                    <a:pt x="114" y="752"/>
                  </a:lnTo>
                  <a:lnTo>
                    <a:pt x="124" y="741"/>
                  </a:lnTo>
                  <a:lnTo>
                    <a:pt x="133" y="732"/>
                  </a:lnTo>
                  <a:lnTo>
                    <a:pt x="137" y="724"/>
                  </a:lnTo>
                  <a:lnTo>
                    <a:pt x="139" y="720"/>
                  </a:lnTo>
                  <a:close/>
                  <a:moveTo>
                    <a:pt x="217" y="645"/>
                  </a:moveTo>
                  <a:lnTo>
                    <a:pt x="213" y="645"/>
                  </a:lnTo>
                  <a:lnTo>
                    <a:pt x="206" y="650"/>
                  </a:lnTo>
                  <a:lnTo>
                    <a:pt x="196" y="658"/>
                  </a:lnTo>
                  <a:lnTo>
                    <a:pt x="184" y="669"/>
                  </a:lnTo>
                  <a:lnTo>
                    <a:pt x="173" y="680"/>
                  </a:lnTo>
                  <a:lnTo>
                    <a:pt x="164" y="690"/>
                  </a:lnTo>
                  <a:lnTo>
                    <a:pt x="159" y="699"/>
                  </a:lnTo>
                  <a:lnTo>
                    <a:pt x="158" y="702"/>
                  </a:lnTo>
                  <a:lnTo>
                    <a:pt x="159" y="702"/>
                  </a:lnTo>
                  <a:lnTo>
                    <a:pt x="161" y="702"/>
                  </a:lnTo>
                  <a:lnTo>
                    <a:pt x="164" y="700"/>
                  </a:lnTo>
                  <a:lnTo>
                    <a:pt x="168" y="698"/>
                  </a:lnTo>
                  <a:lnTo>
                    <a:pt x="179" y="689"/>
                  </a:lnTo>
                  <a:lnTo>
                    <a:pt x="191" y="679"/>
                  </a:lnTo>
                  <a:lnTo>
                    <a:pt x="202" y="668"/>
                  </a:lnTo>
                  <a:lnTo>
                    <a:pt x="211" y="657"/>
                  </a:lnTo>
                  <a:lnTo>
                    <a:pt x="216" y="650"/>
                  </a:lnTo>
                  <a:lnTo>
                    <a:pt x="217" y="645"/>
                  </a:lnTo>
                  <a:close/>
                  <a:moveTo>
                    <a:pt x="301" y="568"/>
                  </a:moveTo>
                  <a:lnTo>
                    <a:pt x="300" y="567"/>
                  </a:lnTo>
                  <a:lnTo>
                    <a:pt x="297" y="568"/>
                  </a:lnTo>
                  <a:lnTo>
                    <a:pt x="293" y="570"/>
                  </a:lnTo>
                  <a:lnTo>
                    <a:pt x="289" y="573"/>
                  </a:lnTo>
                  <a:lnTo>
                    <a:pt x="279" y="581"/>
                  </a:lnTo>
                  <a:lnTo>
                    <a:pt x="266" y="592"/>
                  </a:lnTo>
                  <a:lnTo>
                    <a:pt x="254" y="604"/>
                  </a:lnTo>
                  <a:lnTo>
                    <a:pt x="244" y="614"/>
                  </a:lnTo>
                  <a:lnTo>
                    <a:pt x="238" y="623"/>
                  </a:lnTo>
                  <a:lnTo>
                    <a:pt x="237" y="627"/>
                  </a:lnTo>
                  <a:lnTo>
                    <a:pt x="238" y="627"/>
                  </a:lnTo>
                  <a:lnTo>
                    <a:pt x="241" y="627"/>
                  </a:lnTo>
                  <a:lnTo>
                    <a:pt x="244" y="625"/>
                  </a:lnTo>
                  <a:lnTo>
                    <a:pt x="249" y="623"/>
                  </a:lnTo>
                  <a:lnTo>
                    <a:pt x="260" y="614"/>
                  </a:lnTo>
                  <a:lnTo>
                    <a:pt x="272" y="602"/>
                  </a:lnTo>
                  <a:lnTo>
                    <a:pt x="285" y="591"/>
                  </a:lnTo>
                  <a:lnTo>
                    <a:pt x="294" y="580"/>
                  </a:lnTo>
                  <a:lnTo>
                    <a:pt x="300" y="573"/>
                  </a:lnTo>
                  <a:lnTo>
                    <a:pt x="301" y="568"/>
                  </a:lnTo>
                  <a:close/>
                  <a:moveTo>
                    <a:pt x="82" y="813"/>
                  </a:moveTo>
                  <a:lnTo>
                    <a:pt x="79" y="813"/>
                  </a:lnTo>
                  <a:lnTo>
                    <a:pt x="72" y="818"/>
                  </a:lnTo>
                  <a:lnTo>
                    <a:pt x="64" y="825"/>
                  </a:lnTo>
                  <a:lnTo>
                    <a:pt x="53" y="834"/>
                  </a:lnTo>
                  <a:lnTo>
                    <a:pt x="44" y="844"/>
                  </a:lnTo>
                  <a:lnTo>
                    <a:pt x="36" y="853"/>
                  </a:lnTo>
                  <a:lnTo>
                    <a:pt x="32" y="860"/>
                  </a:lnTo>
                  <a:lnTo>
                    <a:pt x="30" y="864"/>
                  </a:lnTo>
                  <a:lnTo>
                    <a:pt x="34" y="864"/>
                  </a:lnTo>
                  <a:lnTo>
                    <a:pt x="40" y="859"/>
                  </a:lnTo>
                  <a:lnTo>
                    <a:pt x="49" y="852"/>
                  </a:lnTo>
                  <a:lnTo>
                    <a:pt x="59" y="842"/>
                  </a:lnTo>
                  <a:lnTo>
                    <a:pt x="68" y="833"/>
                  </a:lnTo>
                  <a:lnTo>
                    <a:pt x="77" y="823"/>
                  </a:lnTo>
                  <a:lnTo>
                    <a:pt x="82" y="816"/>
                  </a:lnTo>
                  <a:lnTo>
                    <a:pt x="82" y="813"/>
                  </a:lnTo>
                  <a:close/>
                  <a:moveTo>
                    <a:pt x="153" y="744"/>
                  </a:moveTo>
                  <a:lnTo>
                    <a:pt x="149" y="744"/>
                  </a:lnTo>
                  <a:lnTo>
                    <a:pt x="143" y="749"/>
                  </a:lnTo>
                  <a:lnTo>
                    <a:pt x="134" y="756"/>
                  </a:lnTo>
                  <a:lnTo>
                    <a:pt x="123" y="765"/>
                  </a:lnTo>
                  <a:lnTo>
                    <a:pt x="112" y="776"/>
                  </a:lnTo>
                  <a:lnTo>
                    <a:pt x="104" y="785"/>
                  </a:lnTo>
                  <a:lnTo>
                    <a:pt x="99" y="793"/>
                  </a:lnTo>
                  <a:lnTo>
                    <a:pt x="98" y="797"/>
                  </a:lnTo>
                  <a:lnTo>
                    <a:pt x="102" y="796"/>
                  </a:lnTo>
                  <a:lnTo>
                    <a:pt x="109" y="793"/>
                  </a:lnTo>
                  <a:lnTo>
                    <a:pt x="118" y="785"/>
                  </a:lnTo>
                  <a:lnTo>
                    <a:pt x="129" y="776"/>
                  </a:lnTo>
                  <a:lnTo>
                    <a:pt x="140" y="765"/>
                  </a:lnTo>
                  <a:lnTo>
                    <a:pt x="147" y="756"/>
                  </a:lnTo>
                  <a:lnTo>
                    <a:pt x="152" y="749"/>
                  </a:lnTo>
                  <a:lnTo>
                    <a:pt x="153" y="744"/>
                  </a:lnTo>
                  <a:close/>
                  <a:moveTo>
                    <a:pt x="229" y="673"/>
                  </a:moveTo>
                  <a:lnTo>
                    <a:pt x="225" y="673"/>
                  </a:lnTo>
                  <a:lnTo>
                    <a:pt x="218" y="677"/>
                  </a:lnTo>
                  <a:lnTo>
                    <a:pt x="207" y="684"/>
                  </a:lnTo>
                  <a:lnTo>
                    <a:pt x="197" y="695"/>
                  </a:lnTo>
                  <a:lnTo>
                    <a:pt x="185" y="706"/>
                  </a:lnTo>
                  <a:lnTo>
                    <a:pt x="177" y="715"/>
                  </a:lnTo>
                  <a:lnTo>
                    <a:pt x="172" y="724"/>
                  </a:lnTo>
                  <a:lnTo>
                    <a:pt x="171" y="727"/>
                  </a:lnTo>
                  <a:lnTo>
                    <a:pt x="172" y="727"/>
                  </a:lnTo>
                  <a:lnTo>
                    <a:pt x="174" y="727"/>
                  </a:lnTo>
                  <a:lnTo>
                    <a:pt x="178" y="726"/>
                  </a:lnTo>
                  <a:lnTo>
                    <a:pt x="181" y="722"/>
                  </a:lnTo>
                  <a:lnTo>
                    <a:pt x="191" y="715"/>
                  </a:lnTo>
                  <a:lnTo>
                    <a:pt x="203" y="705"/>
                  </a:lnTo>
                  <a:lnTo>
                    <a:pt x="213" y="694"/>
                  </a:lnTo>
                  <a:lnTo>
                    <a:pt x="222" y="684"/>
                  </a:lnTo>
                  <a:lnTo>
                    <a:pt x="228" y="676"/>
                  </a:lnTo>
                  <a:lnTo>
                    <a:pt x="229" y="673"/>
                  </a:lnTo>
                  <a:close/>
                  <a:moveTo>
                    <a:pt x="308" y="598"/>
                  </a:moveTo>
                  <a:lnTo>
                    <a:pt x="307" y="598"/>
                  </a:lnTo>
                  <a:lnTo>
                    <a:pt x="305" y="598"/>
                  </a:lnTo>
                  <a:lnTo>
                    <a:pt x="301" y="600"/>
                  </a:lnTo>
                  <a:lnTo>
                    <a:pt x="297" y="602"/>
                  </a:lnTo>
                  <a:lnTo>
                    <a:pt x="287" y="611"/>
                  </a:lnTo>
                  <a:lnTo>
                    <a:pt x="274" y="621"/>
                  </a:lnTo>
                  <a:lnTo>
                    <a:pt x="263" y="632"/>
                  </a:lnTo>
                  <a:lnTo>
                    <a:pt x="254" y="643"/>
                  </a:lnTo>
                  <a:lnTo>
                    <a:pt x="248" y="650"/>
                  </a:lnTo>
                  <a:lnTo>
                    <a:pt x="247" y="655"/>
                  </a:lnTo>
                  <a:lnTo>
                    <a:pt x="249" y="656"/>
                  </a:lnTo>
                  <a:lnTo>
                    <a:pt x="251" y="655"/>
                  </a:lnTo>
                  <a:lnTo>
                    <a:pt x="254" y="654"/>
                  </a:lnTo>
                  <a:lnTo>
                    <a:pt x="259" y="650"/>
                  </a:lnTo>
                  <a:lnTo>
                    <a:pt x="269" y="643"/>
                  </a:lnTo>
                  <a:lnTo>
                    <a:pt x="281" y="632"/>
                  </a:lnTo>
                  <a:lnTo>
                    <a:pt x="293" y="620"/>
                  </a:lnTo>
                  <a:lnTo>
                    <a:pt x="303" y="610"/>
                  </a:lnTo>
                  <a:lnTo>
                    <a:pt x="307" y="602"/>
                  </a:lnTo>
                  <a:lnTo>
                    <a:pt x="308" y="598"/>
                  </a:lnTo>
                  <a:close/>
                  <a:moveTo>
                    <a:pt x="103" y="833"/>
                  </a:moveTo>
                  <a:lnTo>
                    <a:pt x="99" y="833"/>
                  </a:lnTo>
                  <a:lnTo>
                    <a:pt x="93" y="837"/>
                  </a:lnTo>
                  <a:lnTo>
                    <a:pt x="85" y="844"/>
                  </a:lnTo>
                  <a:lnTo>
                    <a:pt x="76" y="852"/>
                  </a:lnTo>
                  <a:lnTo>
                    <a:pt x="66" y="863"/>
                  </a:lnTo>
                  <a:lnTo>
                    <a:pt x="59" y="871"/>
                  </a:lnTo>
                  <a:lnTo>
                    <a:pt x="54" y="878"/>
                  </a:lnTo>
                  <a:lnTo>
                    <a:pt x="54" y="882"/>
                  </a:lnTo>
                  <a:lnTo>
                    <a:pt x="57" y="882"/>
                  </a:lnTo>
                  <a:lnTo>
                    <a:pt x="63" y="878"/>
                  </a:lnTo>
                  <a:lnTo>
                    <a:pt x="71" y="871"/>
                  </a:lnTo>
                  <a:lnTo>
                    <a:pt x="82" y="861"/>
                  </a:lnTo>
                  <a:lnTo>
                    <a:pt x="91" y="852"/>
                  </a:lnTo>
                  <a:lnTo>
                    <a:pt x="98" y="844"/>
                  </a:lnTo>
                  <a:lnTo>
                    <a:pt x="102" y="837"/>
                  </a:lnTo>
                  <a:lnTo>
                    <a:pt x="103" y="833"/>
                  </a:lnTo>
                  <a:close/>
                  <a:moveTo>
                    <a:pt x="172" y="766"/>
                  </a:moveTo>
                  <a:lnTo>
                    <a:pt x="168" y="766"/>
                  </a:lnTo>
                  <a:lnTo>
                    <a:pt x="161" y="770"/>
                  </a:lnTo>
                  <a:lnTo>
                    <a:pt x="153" y="777"/>
                  </a:lnTo>
                  <a:lnTo>
                    <a:pt x="142" y="787"/>
                  </a:lnTo>
                  <a:lnTo>
                    <a:pt x="131" y="797"/>
                  </a:lnTo>
                  <a:lnTo>
                    <a:pt x="124" y="807"/>
                  </a:lnTo>
                  <a:lnTo>
                    <a:pt x="120" y="813"/>
                  </a:lnTo>
                  <a:lnTo>
                    <a:pt x="118" y="818"/>
                  </a:lnTo>
                  <a:lnTo>
                    <a:pt x="122" y="818"/>
                  </a:lnTo>
                  <a:lnTo>
                    <a:pt x="129" y="813"/>
                  </a:lnTo>
                  <a:lnTo>
                    <a:pt x="137" y="807"/>
                  </a:lnTo>
                  <a:lnTo>
                    <a:pt x="148" y="797"/>
                  </a:lnTo>
                  <a:lnTo>
                    <a:pt x="158" y="787"/>
                  </a:lnTo>
                  <a:lnTo>
                    <a:pt x="166" y="777"/>
                  </a:lnTo>
                  <a:lnTo>
                    <a:pt x="171" y="770"/>
                  </a:lnTo>
                  <a:lnTo>
                    <a:pt x="172" y="766"/>
                  </a:lnTo>
                  <a:close/>
                  <a:moveTo>
                    <a:pt x="243" y="698"/>
                  </a:moveTo>
                  <a:lnTo>
                    <a:pt x="241" y="698"/>
                  </a:lnTo>
                  <a:lnTo>
                    <a:pt x="234" y="702"/>
                  </a:lnTo>
                  <a:lnTo>
                    <a:pt x="224" y="709"/>
                  </a:lnTo>
                  <a:lnTo>
                    <a:pt x="212" y="719"/>
                  </a:lnTo>
                  <a:lnTo>
                    <a:pt x="203" y="730"/>
                  </a:lnTo>
                  <a:lnTo>
                    <a:pt x="194" y="739"/>
                  </a:lnTo>
                  <a:lnTo>
                    <a:pt x="190" y="746"/>
                  </a:lnTo>
                  <a:lnTo>
                    <a:pt x="188" y="751"/>
                  </a:lnTo>
                  <a:lnTo>
                    <a:pt x="190" y="751"/>
                  </a:lnTo>
                  <a:lnTo>
                    <a:pt x="192" y="750"/>
                  </a:lnTo>
                  <a:lnTo>
                    <a:pt x="194" y="749"/>
                  </a:lnTo>
                  <a:lnTo>
                    <a:pt x="198" y="746"/>
                  </a:lnTo>
                  <a:lnTo>
                    <a:pt x="207" y="739"/>
                  </a:lnTo>
                  <a:lnTo>
                    <a:pt x="219" y="730"/>
                  </a:lnTo>
                  <a:lnTo>
                    <a:pt x="230" y="719"/>
                  </a:lnTo>
                  <a:lnTo>
                    <a:pt x="237" y="709"/>
                  </a:lnTo>
                  <a:lnTo>
                    <a:pt x="243" y="702"/>
                  </a:lnTo>
                  <a:lnTo>
                    <a:pt x="243" y="698"/>
                  </a:lnTo>
                  <a:close/>
                  <a:moveTo>
                    <a:pt x="320" y="626"/>
                  </a:moveTo>
                  <a:lnTo>
                    <a:pt x="319" y="626"/>
                  </a:lnTo>
                  <a:lnTo>
                    <a:pt x="317" y="626"/>
                  </a:lnTo>
                  <a:lnTo>
                    <a:pt x="313" y="627"/>
                  </a:lnTo>
                  <a:lnTo>
                    <a:pt x="310" y="631"/>
                  </a:lnTo>
                  <a:lnTo>
                    <a:pt x="299" y="638"/>
                  </a:lnTo>
                  <a:lnTo>
                    <a:pt x="287" y="648"/>
                  </a:lnTo>
                  <a:lnTo>
                    <a:pt x="276" y="660"/>
                  </a:lnTo>
                  <a:lnTo>
                    <a:pt x="268" y="669"/>
                  </a:lnTo>
                  <a:lnTo>
                    <a:pt x="262" y="676"/>
                  </a:lnTo>
                  <a:lnTo>
                    <a:pt x="261" y="681"/>
                  </a:lnTo>
                  <a:lnTo>
                    <a:pt x="263" y="682"/>
                  </a:lnTo>
                  <a:lnTo>
                    <a:pt x="266" y="681"/>
                  </a:lnTo>
                  <a:lnTo>
                    <a:pt x="268" y="680"/>
                  </a:lnTo>
                  <a:lnTo>
                    <a:pt x="273" y="677"/>
                  </a:lnTo>
                  <a:lnTo>
                    <a:pt x="282" y="669"/>
                  </a:lnTo>
                  <a:lnTo>
                    <a:pt x="294" y="660"/>
                  </a:lnTo>
                  <a:lnTo>
                    <a:pt x="305" y="648"/>
                  </a:lnTo>
                  <a:lnTo>
                    <a:pt x="314" y="638"/>
                  </a:lnTo>
                  <a:lnTo>
                    <a:pt x="319" y="631"/>
                  </a:lnTo>
                  <a:lnTo>
                    <a:pt x="320" y="626"/>
                  </a:lnTo>
                  <a:close/>
                  <a:moveTo>
                    <a:pt x="66" y="913"/>
                  </a:moveTo>
                  <a:lnTo>
                    <a:pt x="63" y="913"/>
                  </a:lnTo>
                  <a:lnTo>
                    <a:pt x="58" y="915"/>
                  </a:lnTo>
                  <a:lnTo>
                    <a:pt x="49" y="921"/>
                  </a:lnTo>
                  <a:lnTo>
                    <a:pt x="41" y="929"/>
                  </a:lnTo>
                  <a:lnTo>
                    <a:pt x="32" y="939"/>
                  </a:lnTo>
                  <a:lnTo>
                    <a:pt x="26" y="947"/>
                  </a:lnTo>
                  <a:lnTo>
                    <a:pt x="22" y="953"/>
                  </a:lnTo>
                  <a:lnTo>
                    <a:pt x="21" y="957"/>
                  </a:lnTo>
                  <a:lnTo>
                    <a:pt x="25" y="957"/>
                  </a:lnTo>
                  <a:lnTo>
                    <a:pt x="29" y="953"/>
                  </a:lnTo>
                  <a:lnTo>
                    <a:pt x="38" y="947"/>
                  </a:lnTo>
                  <a:lnTo>
                    <a:pt x="46" y="939"/>
                  </a:lnTo>
                  <a:lnTo>
                    <a:pt x="54" y="929"/>
                  </a:lnTo>
                  <a:lnTo>
                    <a:pt x="61" y="922"/>
                  </a:lnTo>
                  <a:lnTo>
                    <a:pt x="65" y="916"/>
                  </a:lnTo>
                  <a:lnTo>
                    <a:pt x="66" y="913"/>
                  </a:lnTo>
                  <a:close/>
                  <a:moveTo>
                    <a:pt x="107" y="879"/>
                  </a:moveTo>
                  <a:lnTo>
                    <a:pt x="116" y="870"/>
                  </a:lnTo>
                  <a:lnTo>
                    <a:pt x="123" y="861"/>
                  </a:lnTo>
                  <a:lnTo>
                    <a:pt x="127" y="854"/>
                  </a:lnTo>
                  <a:lnTo>
                    <a:pt x="128" y="851"/>
                  </a:lnTo>
                  <a:lnTo>
                    <a:pt x="124" y="851"/>
                  </a:lnTo>
                  <a:lnTo>
                    <a:pt x="118" y="854"/>
                  </a:lnTo>
                  <a:lnTo>
                    <a:pt x="110" y="861"/>
                  </a:lnTo>
                  <a:lnTo>
                    <a:pt x="101" y="870"/>
                  </a:lnTo>
                  <a:lnTo>
                    <a:pt x="92" y="879"/>
                  </a:lnTo>
                  <a:lnTo>
                    <a:pt x="85" y="888"/>
                  </a:lnTo>
                  <a:lnTo>
                    <a:pt x="80" y="894"/>
                  </a:lnTo>
                  <a:lnTo>
                    <a:pt x="80" y="898"/>
                  </a:lnTo>
                  <a:lnTo>
                    <a:pt x="83" y="898"/>
                  </a:lnTo>
                  <a:lnTo>
                    <a:pt x="89" y="895"/>
                  </a:lnTo>
                  <a:lnTo>
                    <a:pt x="97" y="888"/>
                  </a:lnTo>
                  <a:lnTo>
                    <a:pt x="107" y="879"/>
                  </a:lnTo>
                  <a:close/>
                  <a:moveTo>
                    <a:pt x="193" y="788"/>
                  </a:moveTo>
                  <a:lnTo>
                    <a:pt x="190" y="788"/>
                  </a:lnTo>
                  <a:lnTo>
                    <a:pt x="184" y="791"/>
                  </a:lnTo>
                  <a:lnTo>
                    <a:pt x="175" y="797"/>
                  </a:lnTo>
                  <a:lnTo>
                    <a:pt x="165" y="807"/>
                  </a:lnTo>
                  <a:lnTo>
                    <a:pt x="155" y="816"/>
                  </a:lnTo>
                  <a:lnTo>
                    <a:pt x="148" y="826"/>
                  </a:lnTo>
                  <a:lnTo>
                    <a:pt x="143" y="832"/>
                  </a:lnTo>
                  <a:lnTo>
                    <a:pt x="143" y="837"/>
                  </a:lnTo>
                  <a:lnTo>
                    <a:pt x="146" y="837"/>
                  </a:lnTo>
                  <a:lnTo>
                    <a:pt x="153" y="833"/>
                  </a:lnTo>
                  <a:lnTo>
                    <a:pt x="161" y="826"/>
                  </a:lnTo>
                  <a:lnTo>
                    <a:pt x="171" y="816"/>
                  </a:lnTo>
                  <a:lnTo>
                    <a:pt x="180" y="807"/>
                  </a:lnTo>
                  <a:lnTo>
                    <a:pt x="188" y="799"/>
                  </a:lnTo>
                  <a:lnTo>
                    <a:pt x="192" y="791"/>
                  </a:lnTo>
                  <a:lnTo>
                    <a:pt x="193" y="788"/>
                  </a:lnTo>
                  <a:close/>
                  <a:moveTo>
                    <a:pt x="262" y="721"/>
                  </a:moveTo>
                  <a:lnTo>
                    <a:pt x="261" y="721"/>
                  </a:lnTo>
                  <a:lnTo>
                    <a:pt x="260" y="721"/>
                  </a:lnTo>
                  <a:lnTo>
                    <a:pt x="256" y="722"/>
                  </a:lnTo>
                  <a:lnTo>
                    <a:pt x="253" y="725"/>
                  </a:lnTo>
                  <a:lnTo>
                    <a:pt x="243" y="732"/>
                  </a:lnTo>
                  <a:lnTo>
                    <a:pt x="232" y="741"/>
                  </a:lnTo>
                  <a:lnTo>
                    <a:pt x="223" y="752"/>
                  </a:lnTo>
                  <a:lnTo>
                    <a:pt x="215" y="760"/>
                  </a:lnTo>
                  <a:lnTo>
                    <a:pt x="210" y="768"/>
                  </a:lnTo>
                  <a:lnTo>
                    <a:pt x="210" y="772"/>
                  </a:lnTo>
                  <a:lnTo>
                    <a:pt x="212" y="772"/>
                  </a:lnTo>
                  <a:lnTo>
                    <a:pt x="219" y="769"/>
                  </a:lnTo>
                  <a:lnTo>
                    <a:pt x="229" y="762"/>
                  </a:lnTo>
                  <a:lnTo>
                    <a:pt x="240" y="752"/>
                  </a:lnTo>
                  <a:lnTo>
                    <a:pt x="249" y="741"/>
                  </a:lnTo>
                  <a:lnTo>
                    <a:pt x="257" y="733"/>
                  </a:lnTo>
                  <a:lnTo>
                    <a:pt x="262" y="726"/>
                  </a:lnTo>
                  <a:lnTo>
                    <a:pt x="262" y="721"/>
                  </a:lnTo>
                  <a:close/>
                  <a:moveTo>
                    <a:pt x="311" y="684"/>
                  </a:moveTo>
                  <a:lnTo>
                    <a:pt x="322" y="674"/>
                  </a:lnTo>
                  <a:lnTo>
                    <a:pt x="330" y="664"/>
                  </a:lnTo>
                  <a:lnTo>
                    <a:pt x="336" y="657"/>
                  </a:lnTo>
                  <a:lnTo>
                    <a:pt x="336" y="652"/>
                  </a:lnTo>
                  <a:lnTo>
                    <a:pt x="335" y="652"/>
                  </a:lnTo>
                  <a:lnTo>
                    <a:pt x="332" y="652"/>
                  </a:lnTo>
                  <a:lnTo>
                    <a:pt x="330" y="655"/>
                  </a:lnTo>
                  <a:lnTo>
                    <a:pt x="325" y="657"/>
                  </a:lnTo>
                  <a:lnTo>
                    <a:pt x="316" y="664"/>
                  </a:lnTo>
                  <a:lnTo>
                    <a:pt x="305" y="674"/>
                  </a:lnTo>
                  <a:lnTo>
                    <a:pt x="294" y="684"/>
                  </a:lnTo>
                  <a:lnTo>
                    <a:pt x="286" y="694"/>
                  </a:lnTo>
                  <a:lnTo>
                    <a:pt x="281" y="701"/>
                  </a:lnTo>
                  <a:lnTo>
                    <a:pt x="280" y="706"/>
                  </a:lnTo>
                  <a:lnTo>
                    <a:pt x="281" y="706"/>
                  </a:lnTo>
                  <a:lnTo>
                    <a:pt x="284" y="706"/>
                  </a:lnTo>
                  <a:lnTo>
                    <a:pt x="286" y="703"/>
                  </a:lnTo>
                  <a:lnTo>
                    <a:pt x="291" y="701"/>
                  </a:lnTo>
                  <a:lnTo>
                    <a:pt x="300" y="694"/>
                  </a:lnTo>
                  <a:lnTo>
                    <a:pt x="311" y="684"/>
                  </a:lnTo>
                  <a:close/>
                  <a:moveTo>
                    <a:pt x="17" y="999"/>
                  </a:moveTo>
                  <a:lnTo>
                    <a:pt x="10" y="1008"/>
                  </a:lnTo>
                  <a:lnTo>
                    <a:pt x="4" y="1015"/>
                  </a:lnTo>
                  <a:lnTo>
                    <a:pt x="1" y="1021"/>
                  </a:lnTo>
                  <a:lnTo>
                    <a:pt x="0" y="1023"/>
                  </a:lnTo>
                  <a:lnTo>
                    <a:pt x="3" y="1023"/>
                  </a:lnTo>
                  <a:lnTo>
                    <a:pt x="8" y="1021"/>
                  </a:lnTo>
                  <a:lnTo>
                    <a:pt x="15" y="1015"/>
                  </a:lnTo>
                  <a:lnTo>
                    <a:pt x="23" y="1008"/>
                  </a:lnTo>
                  <a:lnTo>
                    <a:pt x="30" y="999"/>
                  </a:lnTo>
                  <a:lnTo>
                    <a:pt x="36" y="991"/>
                  </a:lnTo>
                  <a:lnTo>
                    <a:pt x="40" y="986"/>
                  </a:lnTo>
                  <a:lnTo>
                    <a:pt x="40" y="983"/>
                  </a:lnTo>
                  <a:lnTo>
                    <a:pt x="38" y="983"/>
                  </a:lnTo>
                  <a:lnTo>
                    <a:pt x="33" y="985"/>
                  </a:lnTo>
                  <a:lnTo>
                    <a:pt x="26" y="991"/>
                  </a:lnTo>
                  <a:lnTo>
                    <a:pt x="17" y="999"/>
                  </a:lnTo>
                  <a:close/>
                  <a:moveTo>
                    <a:pt x="72" y="943"/>
                  </a:moveTo>
                  <a:lnTo>
                    <a:pt x="64" y="952"/>
                  </a:lnTo>
                  <a:lnTo>
                    <a:pt x="58" y="960"/>
                  </a:lnTo>
                  <a:lnTo>
                    <a:pt x="54" y="966"/>
                  </a:lnTo>
                  <a:lnTo>
                    <a:pt x="53" y="970"/>
                  </a:lnTo>
                  <a:lnTo>
                    <a:pt x="57" y="970"/>
                  </a:lnTo>
                  <a:lnTo>
                    <a:pt x="61" y="966"/>
                  </a:lnTo>
                  <a:lnTo>
                    <a:pt x="70" y="960"/>
                  </a:lnTo>
                  <a:lnTo>
                    <a:pt x="78" y="952"/>
                  </a:lnTo>
                  <a:lnTo>
                    <a:pt x="86" y="943"/>
                  </a:lnTo>
                  <a:lnTo>
                    <a:pt x="92" y="936"/>
                  </a:lnTo>
                  <a:lnTo>
                    <a:pt x="96" y="930"/>
                  </a:lnTo>
                  <a:lnTo>
                    <a:pt x="97" y="927"/>
                  </a:lnTo>
                  <a:lnTo>
                    <a:pt x="93" y="927"/>
                  </a:lnTo>
                  <a:lnTo>
                    <a:pt x="89" y="929"/>
                  </a:lnTo>
                  <a:lnTo>
                    <a:pt x="80" y="935"/>
                  </a:lnTo>
                  <a:lnTo>
                    <a:pt x="72" y="943"/>
                  </a:lnTo>
                  <a:close/>
                  <a:moveTo>
                    <a:pt x="156" y="869"/>
                  </a:moveTo>
                  <a:lnTo>
                    <a:pt x="153" y="869"/>
                  </a:lnTo>
                  <a:lnTo>
                    <a:pt x="147" y="871"/>
                  </a:lnTo>
                  <a:lnTo>
                    <a:pt x="140" y="877"/>
                  </a:lnTo>
                  <a:lnTo>
                    <a:pt x="130" y="885"/>
                  </a:lnTo>
                  <a:lnTo>
                    <a:pt x="122" y="895"/>
                  </a:lnTo>
                  <a:lnTo>
                    <a:pt x="115" y="903"/>
                  </a:lnTo>
                  <a:lnTo>
                    <a:pt x="111" y="909"/>
                  </a:lnTo>
                  <a:lnTo>
                    <a:pt x="110" y="913"/>
                  </a:lnTo>
                  <a:lnTo>
                    <a:pt x="114" y="913"/>
                  </a:lnTo>
                  <a:lnTo>
                    <a:pt x="120" y="909"/>
                  </a:lnTo>
                  <a:lnTo>
                    <a:pt x="127" y="903"/>
                  </a:lnTo>
                  <a:lnTo>
                    <a:pt x="136" y="895"/>
                  </a:lnTo>
                  <a:lnTo>
                    <a:pt x="145" y="886"/>
                  </a:lnTo>
                  <a:lnTo>
                    <a:pt x="152" y="878"/>
                  </a:lnTo>
                  <a:lnTo>
                    <a:pt x="155" y="872"/>
                  </a:lnTo>
                  <a:lnTo>
                    <a:pt x="156" y="869"/>
                  </a:lnTo>
                  <a:close/>
                  <a:moveTo>
                    <a:pt x="198" y="835"/>
                  </a:moveTo>
                  <a:lnTo>
                    <a:pt x="206" y="826"/>
                  </a:lnTo>
                  <a:lnTo>
                    <a:pt x="213" y="818"/>
                  </a:lnTo>
                  <a:lnTo>
                    <a:pt x="218" y="810"/>
                  </a:lnTo>
                  <a:lnTo>
                    <a:pt x="218" y="807"/>
                  </a:lnTo>
                  <a:lnTo>
                    <a:pt x="216" y="807"/>
                  </a:lnTo>
                  <a:lnTo>
                    <a:pt x="210" y="810"/>
                  </a:lnTo>
                  <a:lnTo>
                    <a:pt x="202" y="816"/>
                  </a:lnTo>
                  <a:lnTo>
                    <a:pt x="192" y="826"/>
                  </a:lnTo>
                  <a:lnTo>
                    <a:pt x="183" y="835"/>
                  </a:lnTo>
                  <a:lnTo>
                    <a:pt x="175" y="844"/>
                  </a:lnTo>
                  <a:lnTo>
                    <a:pt x="171" y="850"/>
                  </a:lnTo>
                  <a:lnTo>
                    <a:pt x="171" y="854"/>
                  </a:lnTo>
                  <a:lnTo>
                    <a:pt x="173" y="854"/>
                  </a:lnTo>
                  <a:lnTo>
                    <a:pt x="180" y="851"/>
                  </a:lnTo>
                  <a:lnTo>
                    <a:pt x="188" y="844"/>
                  </a:lnTo>
                  <a:lnTo>
                    <a:pt x="198" y="835"/>
                  </a:lnTo>
                  <a:close/>
                  <a:moveTo>
                    <a:pt x="263" y="774"/>
                  </a:moveTo>
                  <a:lnTo>
                    <a:pt x="273" y="763"/>
                  </a:lnTo>
                  <a:lnTo>
                    <a:pt x="280" y="755"/>
                  </a:lnTo>
                  <a:lnTo>
                    <a:pt x="285" y="747"/>
                  </a:lnTo>
                  <a:lnTo>
                    <a:pt x="286" y="744"/>
                  </a:lnTo>
                  <a:lnTo>
                    <a:pt x="282" y="744"/>
                  </a:lnTo>
                  <a:lnTo>
                    <a:pt x="275" y="747"/>
                  </a:lnTo>
                  <a:lnTo>
                    <a:pt x="267" y="753"/>
                  </a:lnTo>
                  <a:lnTo>
                    <a:pt x="256" y="763"/>
                  </a:lnTo>
                  <a:lnTo>
                    <a:pt x="247" y="772"/>
                  </a:lnTo>
                  <a:lnTo>
                    <a:pt x="240" y="782"/>
                  </a:lnTo>
                  <a:lnTo>
                    <a:pt x="235" y="788"/>
                  </a:lnTo>
                  <a:lnTo>
                    <a:pt x="235" y="793"/>
                  </a:lnTo>
                  <a:lnTo>
                    <a:pt x="236" y="793"/>
                  </a:lnTo>
                  <a:lnTo>
                    <a:pt x="237" y="793"/>
                  </a:lnTo>
                  <a:lnTo>
                    <a:pt x="241" y="791"/>
                  </a:lnTo>
                  <a:lnTo>
                    <a:pt x="244" y="789"/>
                  </a:lnTo>
                  <a:lnTo>
                    <a:pt x="253" y="782"/>
                  </a:lnTo>
                  <a:lnTo>
                    <a:pt x="263" y="774"/>
                  </a:lnTo>
                  <a:close/>
                  <a:moveTo>
                    <a:pt x="356" y="677"/>
                  </a:moveTo>
                  <a:lnTo>
                    <a:pt x="355" y="677"/>
                  </a:lnTo>
                  <a:lnTo>
                    <a:pt x="352" y="677"/>
                  </a:lnTo>
                  <a:lnTo>
                    <a:pt x="349" y="680"/>
                  </a:lnTo>
                  <a:lnTo>
                    <a:pt x="345" y="681"/>
                  </a:lnTo>
                  <a:lnTo>
                    <a:pt x="336" y="688"/>
                  </a:lnTo>
                  <a:lnTo>
                    <a:pt x="325" y="698"/>
                  </a:lnTo>
                  <a:lnTo>
                    <a:pt x="316" y="708"/>
                  </a:lnTo>
                  <a:lnTo>
                    <a:pt x="307" y="717"/>
                  </a:lnTo>
                  <a:lnTo>
                    <a:pt x="303" y="724"/>
                  </a:lnTo>
                  <a:lnTo>
                    <a:pt x="301" y="728"/>
                  </a:lnTo>
                  <a:lnTo>
                    <a:pt x="303" y="728"/>
                  </a:lnTo>
                  <a:lnTo>
                    <a:pt x="305" y="728"/>
                  </a:lnTo>
                  <a:lnTo>
                    <a:pt x="308" y="727"/>
                  </a:lnTo>
                  <a:lnTo>
                    <a:pt x="312" y="725"/>
                  </a:lnTo>
                  <a:lnTo>
                    <a:pt x="322" y="718"/>
                  </a:lnTo>
                  <a:lnTo>
                    <a:pt x="332" y="708"/>
                  </a:lnTo>
                  <a:lnTo>
                    <a:pt x="343" y="699"/>
                  </a:lnTo>
                  <a:lnTo>
                    <a:pt x="350" y="689"/>
                  </a:lnTo>
                  <a:lnTo>
                    <a:pt x="355" y="682"/>
                  </a:lnTo>
                  <a:lnTo>
                    <a:pt x="356" y="677"/>
                  </a:lnTo>
                  <a:close/>
                  <a:moveTo>
                    <a:pt x="54" y="1009"/>
                  </a:moveTo>
                  <a:lnTo>
                    <a:pt x="47" y="1017"/>
                  </a:lnTo>
                  <a:lnTo>
                    <a:pt x="41" y="1024"/>
                  </a:lnTo>
                  <a:lnTo>
                    <a:pt x="39" y="1030"/>
                  </a:lnTo>
                  <a:lnTo>
                    <a:pt x="38" y="1033"/>
                  </a:lnTo>
                  <a:lnTo>
                    <a:pt x="40" y="1034"/>
                  </a:lnTo>
                  <a:lnTo>
                    <a:pt x="46" y="1030"/>
                  </a:lnTo>
                  <a:lnTo>
                    <a:pt x="52" y="1025"/>
                  </a:lnTo>
                  <a:lnTo>
                    <a:pt x="60" y="1017"/>
                  </a:lnTo>
                  <a:lnTo>
                    <a:pt x="67" y="1010"/>
                  </a:lnTo>
                  <a:lnTo>
                    <a:pt x="73" y="1003"/>
                  </a:lnTo>
                  <a:lnTo>
                    <a:pt x="77" y="997"/>
                  </a:lnTo>
                  <a:lnTo>
                    <a:pt x="77" y="993"/>
                  </a:lnTo>
                  <a:lnTo>
                    <a:pt x="74" y="993"/>
                  </a:lnTo>
                  <a:lnTo>
                    <a:pt x="70" y="997"/>
                  </a:lnTo>
                  <a:lnTo>
                    <a:pt x="63" y="1002"/>
                  </a:lnTo>
                  <a:lnTo>
                    <a:pt x="54" y="1009"/>
                  </a:lnTo>
                  <a:close/>
                  <a:moveTo>
                    <a:pt x="108" y="957"/>
                  </a:moveTo>
                  <a:lnTo>
                    <a:pt x="99" y="965"/>
                  </a:lnTo>
                  <a:lnTo>
                    <a:pt x="93" y="972"/>
                  </a:lnTo>
                  <a:lnTo>
                    <a:pt x="90" y="978"/>
                  </a:lnTo>
                  <a:lnTo>
                    <a:pt x="90" y="980"/>
                  </a:lnTo>
                  <a:lnTo>
                    <a:pt x="92" y="981"/>
                  </a:lnTo>
                  <a:lnTo>
                    <a:pt x="97" y="978"/>
                  </a:lnTo>
                  <a:lnTo>
                    <a:pt x="104" y="972"/>
                  </a:lnTo>
                  <a:lnTo>
                    <a:pt x="112" y="965"/>
                  </a:lnTo>
                  <a:lnTo>
                    <a:pt x="121" y="957"/>
                  </a:lnTo>
                  <a:lnTo>
                    <a:pt x="127" y="949"/>
                  </a:lnTo>
                  <a:lnTo>
                    <a:pt x="130" y="943"/>
                  </a:lnTo>
                  <a:lnTo>
                    <a:pt x="130" y="940"/>
                  </a:lnTo>
                  <a:lnTo>
                    <a:pt x="128" y="940"/>
                  </a:lnTo>
                  <a:lnTo>
                    <a:pt x="123" y="943"/>
                  </a:lnTo>
                  <a:lnTo>
                    <a:pt x="116" y="948"/>
                  </a:lnTo>
                  <a:lnTo>
                    <a:pt x="108" y="957"/>
                  </a:lnTo>
                  <a:close/>
                  <a:moveTo>
                    <a:pt x="162" y="901"/>
                  </a:moveTo>
                  <a:lnTo>
                    <a:pt x="155" y="909"/>
                  </a:lnTo>
                  <a:lnTo>
                    <a:pt x="148" y="917"/>
                  </a:lnTo>
                  <a:lnTo>
                    <a:pt x="145" y="923"/>
                  </a:lnTo>
                  <a:lnTo>
                    <a:pt x="145" y="927"/>
                  </a:lnTo>
                  <a:lnTo>
                    <a:pt x="147" y="927"/>
                  </a:lnTo>
                  <a:lnTo>
                    <a:pt x="153" y="923"/>
                  </a:lnTo>
                  <a:lnTo>
                    <a:pt x="160" y="919"/>
                  </a:lnTo>
                  <a:lnTo>
                    <a:pt x="168" y="910"/>
                  </a:lnTo>
                  <a:lnTo>
                    <a:pt x="177" y="902"/>
                  </a:lnTo>
                  <a:lnTo>
                    <a:pt x="184" y="894"/>
                  </a:lnTo>
                  <a:lnTo>
                    <a:pt x="187" y="888"/>
                  </a:lnTo>
                  <a:lnTo>
                    <a:pt x="187" y="884"/>
                  </a:lnTo>
                  <a:lnTo>
                    <a:pt x="185" y="884"/>
                  </a:lnTo>
                  <a:lnTo>
                    <a:pt x="179" y="886"/>
                  </a:lnTo>
                  <a:lnTo>
                    <a:pt x="172" y="892"/>
                  </a:lnTo>
                  <a:lnTo>
                    <a:pt x="162" y="901"/>
                  </a:lnTo>
                  <a:close/>
                  <a:moveTo>
                    <a:pt x="248" y="826"/>
                  </a:moveTo>
                  <a:lnTo>
                    <a:pt x="246" y="826"/>
                  </a:lnTo>
                  <a:lnTo>
                    <a:pt x="240" y="828"/>
                  </a:lnTo>
                  <a:lnTo>
                    <a:pt x="231" y="834"/>
                  </a:lnTo>
                  <a:lnTo>
                    <a:pt x="222" y="842"/>
                  </a:lnTo>
                  <a:lnTo>
                    <a:pt x="213" y="852"/>
                  </a:lnTo>
                  <a:lnTo>
                    <a:pt x="206" y="860"/>
                  </a:lnTo>
                  <a:lnTo>
                    <a:pt x="203" y="866"/>
                  </a:lnTo>
                  <a:lnTo>
                    <a:pt x="202" y="870"/>
                  </a:lnTo>
                  <a:lnTo>
                    <a:pt x="205" y="871"/>
                  </a:lnTo>
                  <a:lnTo>
                    <a:pt x="211" y="867"/>
                  </a:lnTo>
                  <a:lnTo>
                    <a:pt x="218" y="861"/>
                  </a:lnTo>
                  <a:lnTo>
                    <a:pt x="228" y="853"/>
                  </a:lnTo>
                  <a:lnTo>
                    <a:pt x="237" y="844"/>
                  </a:lnTo>
                  <a:lnTo>
                    <a:pt x="243" y="835"/>
                  </a:lnTo>
                  <a:lnTo>
                    <a:pt x="248" y="829"/>
                  </a:lnTo>
                  <a:lnTo>
                    <a:pt x="248" y="826"/>
                  </a:lnTo>
                  <a:close/>
                  <a:moveTo>
                    <a:pt x="291" y="794"/>
                  </a:moveTo>
                  <a:lnTo>
                    <a:pt x="300" y="784"/>
                  </a:lnTo>
                  <a:lnTo>
                    <a:pt x="307" y="775"/>
                  </a:lnTo>
                  <a:lnTo>
                    <a:pt x="311" y="769"/>
                  </a:lnTo>
                  <a:lnTo>
                    <a:pt x="312" y="765"/>
                  </a:lnTo>
                  <a:lnTo>
                    <a:pt x="311" y="764"/>
                  </a:lnTo>
                  <a:lnTo>
                    <a:pt x="308" y="765"/>
                  </a:lnTo>
                  <a:lnTo>
                    <a:pt x="306" y="766"/>
                  </a:lnTo>
                  <a:lnTo>
                    <a:pt x="303" y="768"/>
                  </a:lnTo>
                  <a:lnTo>
                    <a:pt x="294" y="775"/>
                  </a:lnTo>
                  <a:lnTo>
                    <a:pt x="285" y="783"/>
                  </a:lnTo>
                  <a:lnTo>
                    <a:pt x="275" y="793"/>
                  </a:lnTo>
                  <a:lnTo>
                    <a:pt x="268" y="801"/>
                  </a:lnTo>
                  <a:lnTo>
                    <a:pt x="263" y="808"/>
                  </a:lnTo>
                  <a:lnTo>
                    <a:pt x="263" y="812"/>
                  </a:lnTo>
                  <a:lnTo>
                    <a:pt x="265" y="812"/>
                  </a:lnTo>
                  <a:lnTo>
                    <a:pt x="266" y="812"/>
                  </a:lnTo>
                  <a:lnTo>
                    <a:pt x="269" y="810"/>
                  </a:lnTo>
                  <a:lnTo>
                    <a:pt x="273" y="808"/>
                  </a:lnTo>
                  <a:lnTo>
                    <a:pt x="281" y="802"/>
                  </a:lnTo>
                  <a:lnTo>
                    <a:pt x="291" y="794"/>
                  </a:lnTo>
                  <a:close/>
                  <a:moveTo>
                    <a:pt x="357" y="731"/>
                  </a:moveTo>
                  <a:lnTo>
                    <a:pt x="367" y="721"/>
                  </a:lnTo>
                  <a:lnTo>
                    <a:pt x="375" y="713"/>
                  </a:lnTo>
                  <a:lnTo>
                    <a:pt x="379" y="706"/>
                  </a:lnTo>
                  <a:lnTo>
                    <a:pt x="380" y="701"/>
                  </a:lnTo>
                  <a:lnTo>
                    <a:pt x="379" y="701"/>
                  </a:lnTo>
                  <a:lnTo>
                    <a:pt x="376" y="701"/>
                  </a:lnTo>
                  <a:lnTo>
                    <a:pt x="374" y="702"/>
                  </a:lnTo>
                  <a:lnTo>
                    <a:pt x="370" y="705"/>
                  </a:lnTo>
                  <a:lnTo>
                    <a:pt x="361" y="712"/>
                  </a:lnTo>
                  <a:lnTo>
                    <a:pt x="350" y="720"/>
                  </a:lnTo>
                  <a:lnTo>
                    <a:pt x="341" y="730"/>
                  </a:lnTo>
                  <a:lnTo>
                    <a:pt x="333" y="739"/>
                  </a:lnTo>
                  <a:lnTo>
                    <a:pt x="329" y="746"/>
                  </a:lnTo>
                  <a:lnTo>
                    <a:pt x="327" y="750"/>
                  </a:lnTo>
                  <a:lnTo>
                    <a:pt x="329" y="751"/>
                  </a:lnTo>
                  <a:lnTo>
                    <a:pt x="331" y="750"/>
                  </a:lnTo>
                  <a:lnTo>
                    <a:pt x="335" y="749"/>
                  </a:lnTo>
                  <a:lnTo>
                    <a:pt x="338" y="746"/>
                  </a:lnTo>
                  <a:lnTo>
                    <a:pt x="346" y="740"/>
                  </a:lnTo>
                  <a:lnTo>
                    <a:pt x="357" y="731"/>
                  </a:lnTo>
                  <a:close/>
                  <a:moveTo>
                    <a:pt x="67" y="1053"/>
                  </a:moveTo>
                  <a:lnTo>
                    <a:pt x="65" y="1053"/>
                  </a:lnTo>
                  <a:lnTo>
                    <a:pt x="60" y="1055"/>
                  </a:lnTo>
                  <a:lnTo>
                    <a:pt x="54" y="1061"/>
                  </a:lnTo>
                  <a:lnTo>
                    <a:pt x="47" y="1067"/>
                  </a:lnTo>
                  <a:lnTo>
                    <a:pt x="41" y="1074"/>
                  </a:lnTo>
                  <a:lnTo>
                    <a:pt x="35" y="1081"/>
                  </a:lnTo>
                  <a:lnTo>
                    <a:pt x="33" y="1086"/>
                  </a:lnTo>
                  <a:lnTo>
                    <a:pt x="32" y="1090"/>
                  </a:lnTo>
                  <a:lnTo>
                    <a:pt x="34" y="1090"/>
                  </a:lnTo>
                  <a:lnTo>
                    <a:pt x="39" y="1087"/>
                  </a:lnTo>
                  <a:lnTo>
                    <a:pt x="45" y="1082"/>
                  </a:lnTo>
                  <a:lnTo>
                    <a:pt x="52" y="1075"/>
                  </a:lnTo>
                  <a:lnTo>
                    <a:pt x="59" y="1068"/>
                  </a:lnTo>
                  <a:lnTo>
                    <a:pt x="64" y="1061"/>
                  </a:lnTo>
                  <a:lnTo>
                    <a:pt x="67" y="1056"/>
                  </a:lnTo>
                  <a:lnTo>
                    <a:pt x="67" y="1053"/>
                  </a:lnTo>
                  <a:close/>
                  <a:moveTo>
                    <a:pt x="79" y="1042"/>
                  </a:moveTo>
                  <a:lnTo>
                    <a:pt x="82" y="1042"/>
                  </a:lnTo>
                  <a:lnTo>
                    <a:pt x="86" y="1039"/>
                  </a:lnTo>
                  <a:lnTo>
                    <a:pt x="93" y="1034"/>
                  </a:lnTo>
                  <a:lnTo>
                    <a:pt x="101" y="1027"/>
                  </a:lnTo>
                  <a:lnTo>
                    <a:pt x="108" y="1020"/>
                  </a:lnTo>
                  <a:lnTo>
                    <a:pt x="112" y="1012"/>
                  </a:lnTo>
                  <a:lnTo>
                    <a:pt x="116" y="1008"/>
                  </a:lnTo>
                  <a:lnTo>
                    <a:pt x="116" y="1004"/>
                  </a:lnTo>
                  <a:lnTo>
                    <a:pt x="114" y="1004"/>
                  </a:lnTo>
                  <a:lnTo>
                    <a:pt x="109" y="1006"/>
                  </a:lnTo>
                  <a:lnTo>
                    <a:pt x="103" y="1011"/>
                  </a:lnTo>
                  <a:lnTo>
                    <a:pt x="95" y="1018"/>
                  </a:lnTo>
                  <a:lnTo>
                    <a:pt x="88" y="1027"/>
                  </a:lnTo>
                  <a:lnTo>
                    <a:pt x="83" y="1033"/>
                  </a:lnTo>
                  <a:lnTo>
                    <a:pt x="79" y="1039"/>
                  </a:lnTo>
                  <a:lnTo>
                    <a:pt x="79" y="1042"/>
                  </a:lnTo>
                  <a:close/>
                  <a:moveTo>
                    <a:pt x="146" y="967"/>
                  </a:moveTo>
                  <a:lnTo>
                    <a:pt x="139" y="976"/>
                  </a:lnTo>
                  <a:lnTo>
                    <a:pt x="133" y="983"/>
                  </a:lnTo>
                  <a:lnTo>
                    <a:pt x="129" y="989"/>
                  </a:lnTo>
                  <a:lnTo>
                    <a:pt x="129" y="992"/>
                  </a:lnTo>
                  <a:lnTo>
                    <a:pt x="131" y="992"/>
                  </a:lnTo>
                  <a:lnTo>
                    <a:pt x="136" y="990"/>
                  </a:lnTo>
                  <a:lnTo>
                    <a:pt x="143" y="984"/>
                  </a:lnTo>
                  <a:lnTo>
                    <a:pt x="152" y="977"/>
                  </a:lnTo>
                  <a:lnTo>
                    <a:pt x="159" y="968"/>
                  </a:lnTo>
                  <a:lnTo>
                    <a:pt x="165" y="961"/>
                  </a:lnTo>
                  <a:lnTo>
                    <a:pt x="168" y="955"/>
                  </a:lnTo>
                  <a:lnTo>
                    <a:pt x="168" y="953"/>
                  </a:lnTo>
                  <a:lnTo>
                    <a:pt x="166" y="953"/>
                  </a:lnTo>
                  <a:lnTo>
                    <a:pt x="160" y="955"/>
                  </a:lnTo>
                  <a:lnTo>
                    <a:pt x="154" y="960"/>
                  </a:lnTo>
                  <a:lnTo>
                    <a:pt x="146" y="967"/>
                  </a:lnTo>
                  <a:close/>
                  <a:moveTo>
                    <a:pt x="205" y="924"/>
                  </a:moveTo>
                  <a:lnTo>
                    <a:pt x="212" y="916"/>
                  </a:lnTo>
                  <a:lnTo>
                    <a:pt x="219" y="908"/>
                  </a:lnTo>
                  <a:lnTo>
                    <a:pt x="223" y="902"/>
                  </a:lnTo>
                  <a:lnTo>
                    <a:pt x="223" y="900"/>
                  </a:lnTo>
                  <a:lnTo>
                    <a:pt x="221" y="898"/>
                  </a:lnTo>
                  <a:lnTo>
                    <a:pt x="215" y="902"/>
                  </a:lnTo>
                  <a:lnTo>
                    <a:pt x="207" y="907"/>
                  </a:lnTo>
                  <a:lnTo>
                    <a:pt x="199" y="915"/>
                  </a:lnTo>
                  <a:lnTo>
                    <a:pt x="191" y="923"/>
                  </a:lnTo>
                  <a:lnTo>
                    <a:pt x="185" y="930"/>
                  </a:lnTo>
                  <a:lnTo>
                    <a:pt x="181" y="936"/>
                  </a:lnTo>
                  <a:lnTo>
                    <a:pt x="181" y="940"/>
                  </a:lnTo>
                  <a:lnTo>
                    <a:pt x="184" y="940"/>
                  </a:lnTo>
                  <a:lnTo>
                    <a:pt x="190" y="938"/>
                  </a:lnTo>
                  <a:lnTo>
                    <a:pt x="197" y="932"/>
                  </a:lnTo>
                  <a:lnTo>
                    <a:pt x="205" y="924"/>
                  </a:lnTo>
                  <a:close/>
                  <a:moveTo>
                    <a:pt x="262" y="870"/>
                  </a:moveTo>
                  <a:lnTo>
                    <a:pt x="270" y="860"/>
                  </a:lnTo>
                  <a:lnTo>
                    <a:pt x="276" y="853"/>
                  </a:lnTo>
                  <a:lnTo>
                    <a:pt x="280" y="846"/>
                  </a:lnTo>
                  <a:lnTo>
                    <a:pt x="281" y="842"/>
                  </a:lnTo>
                  <a:lnTo>
                    <a:pt x="278" y="842"/>
                  </a:lnTo>
                  <a:lnTo>
                    <a:pt x="273" y="846"/>
                  </a:lnTo>
                  <a:lnTo>
                    <a:pt x="265" y="852"/>
                  </a:lnTo>
                  <a:lnTo>
                    <a:pt x="256" y="859"/>
                  </a:lnTo>
                  <a:lnTo>
                    <a:pt x="247" y="869"/>
                  </a:lnTo>
                  <a:lnTo>
                    <a:pt x="241" y="876"/>
                  </a:lnTo>
                  <a:lnTo>
                    <a:pt x="237" y="882"/>
                  </a:lnTo>
                  <a:lnTo>
                    <a:pt x="236" y="885"/>
                  </a:lnTo>
                  <a:lnTo>
                    <a:pt x="240" y="886"/>
                  </a:lnTo>
                  <a:lnTo>
                    <a:pt x="246" y="883"/>
                  </a:lnTo>
                  <a:lnTo>
                    <a:pt x="253" y="877"/>
                  </a:lnTo>
                  <a:lnTo>
                    <a:pt x="262" y="870"/>
                  </a:lnTo>
                  <a:close/>
                  <a:moveTo>
                    <a:pt x="342" y="784"/>
                  </a:moveTo>
                  <a:lnTo>
                    <a:pt x="339" y="784"/>
                  </a:lnTo>
                  <a:lnTo>
                    <a:pt x="333" y="788"/>
                  </a:lnTo>
                  <a:lnTo>
                    <a:pt x="325" y="794"/>
                  </a:lnTo>
                  <a:lnTo>
                    <a:pt x="316" y="802"/>
                  </a:lnTo>
                  <a:lnTo>
                    <a:pt x="306" y="810"/>
                  </a:lnTo>
                  <a:lnTo>
                    <a:pt x="300" y="819"/>
                  </a:lnTo>
                  <a:lnTo>
                    <a:pt x="295" y="826"/>
                  </a:lnTo>
                  <a:lnTo>
                    <a:pt x="295" y="829"/>
                  </a:lnTo>
                  <a:lnTo>
                    <a:pt x="299" y="829"/>
                  </a:lnTo>
                  <a:lnTo>
                    <a:pt x="305" y="826"/>
                  </a:lnTo>
                  <a:lnTo>
                    <a:pt x="313" y="820"/>
                  </a:lnTo>
                  <a:lnTo>
                    <a:pt x="322" y="812"/>
                  </a:lnTo>
                  <a:lnTo>
                    <a:pt x="331" y="803"/>
                  </a:lnTo>
                  <a:lnTo>
                    <a:pt x="338" y="795"/>
                  </a:lnTo>
                  <a:lnTo>
                    <a:pt x="342" y="789"/>
                  </a:lnTo>
                  <a:lnTo>
                    <a:pt x="342" y="784"/>
                  </a:lnTo>
                  <a:close/>
                  <a:moveTo>
                    <a:pt x="49" y="1118"/>
                  </a:moveTo>
                  <a:lnTo>
                    <a:pt x="44" y="1125"/>
                  </a:lnTo>
                  <a:lnTo>
                    <a:pt x="39" y="1131"/>
                  </a:lnTo>
                  <a:lnTo>
                    <a:pt x="36" y="1136"/>
                  </a:lnTo>
                  <a:lnTo>
                    <a:pt x="36" y="1140"/>
                  </a:lnTo>
                  <a:lnTo>
                    <a:pt x="38" y="1140"/>
                  </a:lnTo>
                  <a:lnTo>
                    <a:pt x="42" y="1137"/>
                  </a:lnTo>
                  <a:lnTo>
                    <a:pt x="48" y="1132"/>
                  </a:lnTo>
                  <a:lnTo>
                    <a:pt x="54" y="1126"/>
                  </a:lnTo>
                  <a:lnTo>
                    <a:pt x="60" y="1119"/>
                  </a:lnTo>
                  <a:lnTo>
                    <a:pt x="65" y="1113"/>
                  </a:lnTo>
                  <a:lnTo>
                    <a:pt x="67" y="1109"/>
                  </a:lnTo>
                  <a:lnTo>
                    <a:pt x="68" y="1106"/>
                  </a:lnTo>
                  <a:lnTo>
                    <a:pt x="66" y="1106"/>
                  </a:lnTo>
                  <a:lnTo>
                    <a:pt x="61" y="1107"/>
                  </a:lnTo>
                  <a:lnTo>
                    <a:pt x="55" y="1112"/>
                  </a:lnTo>
                  <a:lnTo>
                    <a:pt x="49" y="1118"/>
                  </a:lnTo>
                  <a:close/>
                  <a:moveTo>
                    <a:pt x="112" y="1061"/>
                  </a:moveTo>
                  <a:lnTo>
                    <a:pt x="110" y="1060"/>
                  </a:lnTo>
                  <a:lnTo>
                    <a:pt x="105" y="1063"/>
                  </a:lnTo>
                  <a:lnTo>
                    <a:pt x="99" y="1067"/>
                  </a:lnTo>
                  <a:lnTo>
                    <a:pt x="93" y="1074"/>
                  </a:lnTo>
                  <a:lnTo>
                    <a:pt x="86" y="1081"/>
                  </a:lnTo>
                  <a:lnTo>
                    <a:pt x="82" y="1087"/>
                  </a:lnTo>
                  <a:lnTo>
                    <a:pt x="79" y="1092"/>
                  </a:lnTo>
                  <a:lnTo>
                    <a:pt x="78" y="1096"/>
                  </a:lnTo>
                  <a:lnTo>
                    <a:pt x="80" y="1096"/>
                  </a:lnTo>
                  <a:lnTo>
                    <a:pt x="85" y="1093"/>
                  </a:lnTo>
                  <a:lnTo>
                    <a:pt x="91" y="1088"/>
                  </a:lnTo>
                  <a:lnTo>
                    <a:pt x="98" y="1082"/>
                  </a:lnTo>
                  <a:lnTo>
                    <a:pt x="104" y="1075"/>
                  </a:lnTo>
                  <a:lnTo>
                    <a:pt x="109" y="1068"/>
                  </a:lnTo>
                  <a:lnTo>
                    <a:pt x="112" y="1063"/>
                  </a:lnTo>
                  <a:lnTo>
                    <a:pt x="112" y="1061"/>
                  </a:lnTo>
                  <a:close/>
                  <a:moveTo>
                    <a:pt x="160" y="1014"/>
                  </a:moveTo>
                  <a:lnTo>
                    <a:pt x="158" y="1014"/>
                  </a:lnTo>
                  <a:lnTo>
                    <a:pt x="153" y="1016"/>
                  </a:lnTo>
                  <a:lnTo>
                    <a:pt x="146" y="1021"/>
                  </a:lnTo>
                  <a:lnTo>
                    <a:pt x="139" y="1028"/>
                  </a:lnTo>
                  <a:lnTo>
                    <a:pt x="131" y="1035"/>
                  </a:lnTo>
                  <a:lnTo>
                    <a:pt x="127" y="1041"/>
                  </a:lnTo>
                  <a:lnTo>
                    <a:pt x="124" y="1047"/>
                  </a:lnTo>
                  <a:lnTo>
                    <a:pt x="123" y="1049"/>
                  </a:lnTo>
                  <a:lnTo>
                    <a:pt x="126" y="1050"/>
                  </a:lnTo>
                  <a:lnTo>
                    <a:pt x="130" y="1047"/>
                  </a:lnTo>
                  <a:lnTo>
                    <a:pt x="137" y="1042"/>
                  </a:lnTo>
                  <a:lnTo>
                    <a:pt x="145" y="1036"/>
                  </a:lnTo>
                  <a:lnTo>
                    <a:pt x="150" y="1029"/>
                  </a:lnTo>
                  <a:lnTo>
                    <a:pt x="156" y="1022"/>
                  </a:lnTo>
                  <a:lnTo>
                    <a:pt x="159" y="1017"/>
                  </a:lnTo>
                  <a:lnTo>
                    <a:pt x="160" y="1014"/>
                  </a:lnTo>
                  <a:close/>
                  <a:moveTo>
                    <a:pt x="193" y="987"/>
                  </a:moveTo>
                  <a:lnTo>
                    <a:pt x="200" y="980"/>
                  </a:lnTo>
                  <a:lnTo>
                    <a:pt x="205" y="973"/>
                  </a:lnTo>
                  <a:lnTo>
                    <a:pt x="209" y="967"/>
                  </a:lnTo>
                  <a:lnTo>
                    <a:pt x="209" y="965"/>
                  </a:lnTo>
                  <a:lnTo>
                    <a:pt x="206" y="964"/>
                  </a:lnTo>
                  <a:lnTo>
                    <a:pt x="202" y="967"/>
                  </a:lnTo>
                  <a:lnTo>
                    <a:pt x="194" y="972"/>
                  </a:lnTo>
                  <a:lnTo>
                    <a:pt x="187" y="979"/>
                  </a:lnTo>
                  <a:lnTo>
                    <a:pt x="180" y="986"/>
                  </a:lnTo>
                  <a:lnTo>
                    <a:pt x="174" y="993"/>
                  </a:lnTo>
                  <a:lnTo>
                    <a:pt x="172" y="999"/>
                  </a:lnTo>
                  <a:lnTo>
                    <a:pt x="171" y="1002"/>
                  </a:lnTo>
                  <a:lnTo>
                    <a:pt x="174" y="1003"/>
                  </a:lnTo>
                  <a:lnTo>
                    <a:pt x="179" y="999"/>
                  </a:lnTo>
                  <a:lnTo>
                    <a:pt x="185" y="995"/>
                  </a:lnTo>
                  <a:lnTo>
                    <a:pt x="193" y="987"/>
                  </a:lnTo>
                  <a:close/>
                  <a:moveTo>
                    <a:pt x="238" y="928"/>
                  </a:moveTo>
                  <a:lnTo>
                    <a:pt x="231" y="936"/>
                  </a:lnTo>
                  <a:lnTo>
                    <a:pt x="225" y="943"/>
                  </a:lnTo>
                  <a:lnTo>
                    <a:pt x="222" y="949"/>
                  </a:lnTo>
                  <a:lnTo>
                    <a:pt x="222" y="953"/>
                  </a:lnTo>
                  <a:lnTo>
                    <a:pt x="224" y="953"/>
                  </a:lnTo>
                  <a:lnTo>
                    <a:pt x="229" y="949"/>
                  </a:lnTo>
                  <a:lnTo>
                    <a:pt x="236" y="945"/>
                  </a:lnTo>
                  <a:lnTo>
                    <a:pt x="244" y="938"/>
                  </a:lnTo>
                  <a:lnTo>
                    <a:pt x="253" y="929"/>
                  </a:lnTo>
                  <a:lnTo>
                    <a:pt x="257" y="922"/>
                  </a:lnTo>
                  <a:lnTo>
                    <a:pt x="261" y="916"/>
                  </a:lnTo>
                  <a:lnTo>
                    <a:pt x="262" y="913"/>
                  </a:lnTo>
                  <a:lnTo>
                    <a:pt x="259" y="913"/>
                  </a:lnTo>
                  <a:lnTo>
                    <a:pt x="254" y="916"/>
                  </a:lnTo>
                  <a:lnTo>
                    <a:pt x="247" y="921"/>
                  </a:lnTo>
                  <a:lnTo>
                    <a:pt x="238" y="928"/>
                  </a:lnTo>
                  <a:close/>
                  <a:moveTo>
                    <a:pt x="299" y="885"/>
                  </a:moveTo>
                  <a:lnTo>
                    <a:pt x="307" y="877"/>
                  </a:lnTo>
                  <a:lnTo>
                    <a:pt x="313" y="869"/>
                  </a:lnTo>
                  <a:lnTo>
                    <a:pt x="317" y="863"/>
                  </a:lnTo>
                  <a:lnTo>
                    <a:pt x="318" y="859"/>
                  </a:lnTo>
                  <a:lnTo>
                    <a:pt x="314" y="859"/>
                  </a:lnTo>
                  <a:lnTo>
                    <a:pt x="308" y="861"/>
                  </a:lnTo>
                  <a:lnTo>
                    <a:pt x="301" y="867"/>
                  </a:lnTo>
                  <a:lnTo>
                    <a:pt x="293" y="875"/>
                  </a:lnTo>
                  <a:lnTo>
                    <a:pt x="285" y="883"/>
                  </a:lnTo>
                  <a:lnTo>
                    <a:pt x="279" y="891"/>
                  </a:lnTo>
                  <a:lnTo>
                    <a:pt x="275" y="897"/>
                  </a:lnTo>
                  <a:lnTo>
                    <a:pt x="275" y="901"/>
                  </a:lnTo>
                  <a:lnTo>
                    <a:pt x="278" y="901"/>
                  </a:lnTo>
                  <a:lnTo>
                    <a:pt x="284" y="898"/>
                  </a:lnTo>
                  <a:lnTo>
                    <a:pt x="291" y="892"/>
                  </a:lnTo>
                  <a:lnTo>
                    <a:pt x="299" y="885"/>
                  </a:lnTo>
                  <a:close/>
                  <a:moveTo>
                    <a:pt x="357" y="831"/>
                  </a:moveTo>
                  <a:lnTo>
                    <a:pt x="365" y="821"/>
                  </a:lnTo>
                  <a:lnTo>
                    <a:pt x="373" y="814"/>
                  </a:lnTo>
                  <a:lnTo>
                    <a:pt x="376" y="807"/>
                  </a:lnTo>
                  <a:lnTo>
                    <a:pt x="376" y="803"/>
                  </a:lnTo>
                  <a:lnTo>
                    <a:pt x="374" y="803"/>
                  </a:lnTo>
                  <a:lnTo>
                    <a:pt x="368" y="807"/>
                  </a:lnTo>
                  <a:lnTo>
                    <a:pt x="360" y="812"/>
                  </a:lnTo>
                  <a:lnTo>
                    <a:pt x="351" y="820"/>
                  </a:lnTo>
                  <a:lnTo>
                    <a:pt x="342" y="828"/>
                  </a:lnTo>
                  <a:lnTo>
                    <a:pt x="336" y="837"/>
                  </a:lnTo>
                  <a:lnTo>
                    <a:pt x="332" y="842"/>
                  </a:lnTo>
                  <a:lnTo>
                    <a:pt x="331" y="846"/>
                  </a:lnTo>
                  <a:lnTo>
                    <a:pt x="335" y="847"/>
                  </a:lnTo>
                  <a:lnTo>
                    <a:pt x="341" y="844"/>
                  </a:lnTo>
                  <a:lnTo>
                    <a:pt x="348" y="838"/>
                  </a:lnTo>
                  <a:lnTo>
                    <a:pt x="357" y="831"/>
                  </a:lnTo>
                  <a:close/>
                  <a:moveTo>
                    <a:pt x="101" y="1123"/>
                  </a:moveTo>
                  <a:lnTo>
                    <a:pt x="95" y="1129"/>
                  </a:lnTo>
                  <a:lnTo>
                    <a:pt x="90" y="1135"/>
                  </a:lnTo>
                  <a:lnTo>
                    <a:pt x="88" y="1140"/>
                  </a:lnTo>
                  <a:lnTo>
                    <a:pt x="86" y="1143"/>
                  </a:lnTo>
                  <a:lnTo>
                    <a:pt x="89" y="1143"/>
                  </a:lnTo>
                  <a:lnTo>
                    <a:pt x="93" y="1141"/>
                  </a:lnTo>
                  <a:lnTo>
                    <a:pt x="98" y="1136"/>
                  </a:lnTo>
                  <a:lnTo>
                    <a:pt x="105" y="1131"/>
                  </a:lnTo>
                  <a:lnTo>
                    <a:pt x="110" y="1124"/>
                  </a:lnTo>
                  <a:lnTo>
                    <a:pt x="115" y="1118"/>
                  </a:lnTo>
                  <a:lnTo>
                    <a:pt x="117" y="1113"/>
                  </a:lnTo>
                  <a:lnTo>
                    <a:pt x="118" y="1111"/>
                  </a:lnTo>
                  <a:lnTo>
                    <a:pt x="116" y="1111"/>
                  </a:lnTo>
                  <a:lnTo>
                    <a:pt x="111" y="1113"/>
                  </a:lnTo>
                  <a:lnTo>
                    <a:pt x="107" y="1117"/>
                  </a:lnTo>
                  <a:lnTo>
                    <a:pt x="101" y="1123"/>
                  </a:lnTo>
                  <a:close/>
                  <a:moveTo>
                    <a:pt x="142" y="1080"/>
                  </a:moveTo>
                  <a:lnTo>
                    <a:pt x="135" y="1087"/>
                  </a:lnTo>
                  <a:lnTo>
                    <a:pt x="130" y="1093"/>
                  </a:lnTo>
                  <a:lnTo>
                    <a:pt x="128" y="1098"/>
                  </a:lnTo>
                  <a:lnTo>
                    <a:pt x="128" y="1101"/>
                  </a:lnTo>
                  <a:lnTo>
                    <a:pt x="130" y="1101"/>
                  </a:lnTo>
                  <a:lnTo>
                    <a:pt x="134" y="1099"/>
                  </a:lnTo>
                  <a:lnTo>
                    <a:pt x="140" y="1094"/>
                  </a:lnTo>
                  <a:lnTo>
                    <a:pt x="147" y="1088"/>
                  </a:lnTo>
                  <a:lnTo>
                    <a:pt x="153" y="1081"/>
                  </a:lnTo>
                  <a:lnTo>
                    <a:pt x="158" y="1075"/>
                  </a:lnTo>
                  <a:lnTo>
                    <a:pt x="160" y="1071"/>
                  </a:lnTo>
                  <a:lnTo>
                    <a:pt x="160" y="1068"/>
                  </a:lnTo>
                  <a:lnTo>
                    <a:pt x="159" y="1068"/>
                  </a:lnTo>
                  <a:lnTo>
                    <a:pt x="154" y="1069"/>
                  </a:lnTo>
                  <a:lnTo>
                    <a:pt x="148" y="1074"/>
                  </a:lnTo>
                  <a:lnTo>
                    <a:pt x="142" y="1080"/>
                  </a:lnTo>
                  <a:close/>
                  <a:moveTo>
                    <a:pt x="206" y="1023"/>
                  </a:moveTo>
                  <a:lnTo>
                    <a:pt x="204" y="1022"/>
                  </a:lnTo>
                  <a:lnTo>
                    <a:pt x="199" y="1024"/>
                  </a:lnTo>
                  <a:lnTo>
                    <a:pt x="193" y="1029"/>
                  </a:lnTo>
                  <a:lnTo>
                    <a:pt x="186" y="1036"/>
                  </a:lnTo>
                  <a:lnTo>
                    <a:pt x="179" y="1043"/>
                  </a:lnTo>
                  <a:lnTo>
                    <a:pt x="174" y="1049"/>
                  </a:lnTo>
                  <a:lnTo>
                    <a:pt x="172" y="1054"/>
                  </a:lnTo>
                  <a:lnTo>
                    <a:pt x="171" y="1058"/>
                  </a:lnTo>
                  <a:lnTo>
                    <a:pt x="173" y="1058"/>
                  </a:lnTo>
                  <a:lnTo>
                    <a:pt x="178" y="1055"/>
                  </a:lnTo>
                  <a:lnTo>
                    <a:pt x="184" y="1050"/>
                  </a:lnTo>
                  <a:lnTo>
                    <a:pt x="191" y="1044"/>
                  </a:lnTo>
                  <a:lnTo>
                    <a:pt x="198" y="1037"/>
                  </a:lnTo>
                  <a:lnTo>
                    <a:pt x="203" y="1030"/>
                  </a:lnTo>
                  <a:lnTo>
                    <a:pt x="205" y="1025"/>
                  </a:lnTo>
                  <a:lnTo>
                    <a:pt x="206" y="1023"/>
                  </a:lnTo>
                  <a:close/>
                  <a:moveTo>
                    <a:pt x="254" y="976"/>
                  </a:moveTo>
                  <a:lnTo>
                    <a:pt x="251" y="976"/>
                  </a:lnTo>
                  <a:lnTo>
                    <a:pt x="247" y="978"/>
                  </a:lnTo>
                  <a:lnTo>
                    <a:pt x="240" y="983"/>
                  </a:lnTo>
                  <a:lnTo>
                    <a:pt x="232" y="990"/>
                  </a:lnTo>
                  <a:lnTo>
                    <a:pt x="225" y="997"/>
                  </a:lnTo>
                  <a:lnTo>
                    <a:pt x="221" y="1003"/>
                  </a:lnTo>
                  <a:lnTo>
                    <a:pt x="217" y="1009"/>
                  </a:lnTo>
                  <a:lnTo>
                    <a:pt x="217" y="1011"/>
                  </a:lnTo>
                  <a:lnTo>
                    <a:pt x="219" y="1012"/>
                  </a:lnTo>
                  <a:lnTo>
                    <a:pt x="224" y="1010"/>
                  </a:lnTo>
                  <a:lnTo>
                    <a:pt x="231" y="1005"/>
                  </a:lnTo>
                  <a:lnTo>
                    <a:pt x="238" y="998"/>
                  </a:lnTo>
                  <a:lnTo>
                    <a:pt x="246" y="991"/>
                  </a:lnTo>
                  <a:lnTo>
                    <a:pt x="250" y="984"/>
                  </a:lnTo>
                  <a:lnTo>
                    <a:pt x="254" y="979"/>
                  </a:lnTo>
                  <a:lnTo>
                    <a:pt x="254" y="976"/>
                  </a:lnTo>
                  <a:close/>
                  <a:moveTo>
                    <a:pt x="287" y="949"/>
                  </a:moveTo>
                  <a:lnTo>
                    <a:pt x="295" y="942"/>
                  </a:lnTo>
                  <a:lnTo>
                    <a:pt x="300" y="935"/>
                  </a:lnTo>
                  <a:lnTo>
                    <a:pt x="304" y="930"/>
                  </a:lnTo>
                  <a:lnTo>
                    <a:pt x="304" y="927"/>
                  </a:lnTo>
                  <a:lnTo>
                    <a:pt x="301" y="926"/>
                  </a:lnTo>
                  <a:lnTo>
                    <a:pt x="297" y="929"/>
                  </a:lnTo>
                  <a:lnTo>
                    <a:pt x="289" y="934"/>
                  </a:lnTo>
                  <a:lnTo>
                    <a:pt x="282" y="941"/>
                  </a:lnTo>
                  <a:lnTo>
                    <a:pt x="274" y="948"/>
                  </a:lnTo>
                  <a:lnTo>
                    <a:pt x="269" y="955"/>
                  </a:lnTo>
                  <a:lnTo>
                    <a:pt x="266" y="961"/>
                  </a:lnTo>
                  <a:lnTo>
                    <a:pt x="266" y="964"/>
                  </a:lnTo>
                  <a:lnTo>
                    <a:pt x="268" y="965"/>
                  </a:lnTo>
                  <a:lnTo>
                    <a:pt x="273" y="962"/>
                  </a:lnTo>
                  <a:lnTo>
                    <a:pt x="280" y="957"/>
                  </a:lnTo>
                  <a:lnTo>
                    <a:pt x="287" y="949"/>
                  </a:lnTo>
                  <a:close/>
                  <a:moveTo>
                    <a:pt x="335" y="890"/>
                  </a:moveTo>
                  <a:lnTo>
                    <a:pt x="326" y="898"/>
                  </a:lnTo>
                  <a:lnTo>
                    <a:pt x="320" y="905"/>
                  </a:lnTo>
                  <a:lnTo>
                    <a:pt x="317" y="911"/>
                  </a:lnTo>
                  <a:lnTo>
                    <a:pt x="317" y="915"/>
                  </a:lnTo>
                  <a:lnTo>
                    <a:pt x="319" y="915"/>
                  </a:lnTo>
                  <a:lnTo>
                    <a:pt x="325" y="913"/>
                  </a:lnTo>
                  <a:lnTo>
                    <a:pt x="332" y="907"/>
                  </a:lnTo>
                  <a:lnTo>
                    <a:pt x="341" y="900"/>
                  </a:lnTo>
                  <a:lnTo>
                    <a:pt x="348" y="891"/>
                  </a:lnTo>
                  <a:lnTo>
                    <a:pt x="354" y="884"/>
                  </a:lnTo>
                  <a:lnTo>
                    <a:pt x="357" y="878"/>
                  </a:lnTo>
                  <a:lnTo>
                    <a:pt x="357" y="876"/>
                  </a:lnTo>
                  <a:lnTo>
                    <a:pt x="355" y="875"/>
                  </a:lnTo>
                  <a:lnTo>
                    <a:pt x="349" y="878"/>
                  </a:lnTo>
                  <a:lnTo>
                    <a:pt x="342" y="883"/>
                  </a:lnTo>
                  <a:lnTo>
                    <a:pt x="335" y="890"/>
                  </a:lnTo>
                  <a:close/>
                  <a:moveTo>
                    <a:pt x="193" y="1086"/>
                  </a:moveTo>
                  <a:lnTo>
                    <a:pt x="187" y="1093"/>
                  </a:lnTo>
                  <a:lnTo>
                    <a:pt x="184" y="1099"/>
                  </a:lnTo>
                  <a:lnTo>
                    <a:pt x="180" y="1104"/>
                  </a:lnTo>
                  <a:lnTo>
                    <a:pt x="180" y="1106"/>
                  </a:lnTo>
                  <a:lnTo>
                    <a:pt x="183" y="1106"/>
                  </a:lnTo>
                  <a:lnTo>
                    <a:pt x="187" y="1105"/>
                  </a:lnTo>
                  <a:lnTo>
                    <a:pt x="192" y="1100"/>
                  </a:lnTo>
                  <a:lnTo>
                    <a:pt x="199" y="1094"/>
                  </a:lnTo>
                  <a:lnTo>
                    <a:pt x="205" y="1088"/>
                  </a:lnTo>
                  <a:lnTo>
                    <a:pt x="209" y="1082"/>
                  </a:lnTo>
                  <a:lnTo>
                    <a:pt x="212" y="1078"/>
                  </a:lnTo>
                  <a:lnTo>
                    <a:pt x="212" y="1075"/>
                  </a:lnTo>
                  <a:lnTo>
                    <a:pt x="210" y="1074"/>
                  </a:lnTo>
                  <a:lnTo>
                    <a:pt x="205" y="1077"/>
                  </a:lnTo>
                  <a:lnTo>
                    <a:pt x="200" y="1080"/>
                  </a:lnTo>
                  <a:lnTo>
                    <a:pt x="193" y="1086"/>
                  </a:lnTo>
                  <a:close/>
                  <a:moveTo>
                    <a:pt x="236" y="1044"/>
                  </a:moveTo>
                  <a:lnTo>
                    <a:pt x="230" y="1050"/>
                  </a:lnTo>
                  <a:lnTo>
                    <a:pt x="225" y="1056"/>
                  </a:lnTo>
                  <a:lnTo>
                    <a:pt x="223" y="1062"/>
                  </a:lnTo>
                  <a:lnTo>
                    <a:pt x="222" y="1065"/>
                  </a:lnTo>
                  <a:lnTo>
                    <a:pt x="224" y="1065"/>
                  </a:lnTo>
                  <a:lnTo>
                    <a:pt x="229" y="1062"/>
                  </a:lnTo>
                  <a:lnTo>
                    <a:pt x="235" y="1059"/>
                  </a:lnTo>
                  <a:lnTo>
                    <a:pt x="241" y="1053"/>
                  </a:lnTo>
                  <a:lnTo>
                    <a:pt x="248" y="1046"/>
                  </a:lnTo>
                  <a:lnTo>
                    <a:pt x="253" y="1040"/>
                  </a:lnTo>
                  <a:lnTo>
                    <a:pt x="255" y="1035"/>
                  </a:lnTo>
                  <a:lnTo>
                    <a:pt x="255" y="1031"/>
                  </a:lnTo>
                  <a:lnTo>
                    <a:pt x="253" y="1031"/>
                  </a:lnTo>
                  <a:lnTo>
                    <a:pt x="249" y="1034"/>
                  </a:lnTo>
                  <a:lnTo>
                    <a:pt x="243" y="1037"/>
                  </a:lnTo>
                  <a:lnTo>
                    <a:pt x="236" y="1044"/>
                  </a:lnTo>
                  <a:close/>
                  <a:moveTo>
                    <a:pt x="301" y="986"/>
                  </a:moveTo>
                  <a:lnTo>
                    <a:pt x="299" y="986"/>
                  </a:lnTo>
                  <a:lnTo>
                    <a:pt x="294" y="989"/>
                  </a:lnTo>
                  <a:lnTo>
                    <a:pt x="288" y="993"/>
                  </a:lnTo>
                  <a:lnTo>
                    <a:pt x="281" y="999"/>
                  </a:lnTo>
                  <a:lnTo>
                    <a:pt x="274" y="1006"/>
                  </a:lnTo>
                  <a:lnTo>
                    <a:pt x="269" y="1012"/>
                  </a:lnTo>
                  <a:lnTo>
                    <a:pt x="267" y="1018"/>
                  </a:lnTo>
                  <a:lnTo>
                    <a:pt x="266" y="1021"/>
                  </a:lnTo>
                  <a:lnTo>
                    <a:pt x="268" y="1022"/>
                  </a:lnTo>
                  <a:lnTo>
                    <a:pt x="273" y="1020"/>
                  </a:lnTo>
                  <a:lnTo>
                    <a:pt x="280" y="1015"/>
                  </a:lnTo>
                  <a:lnTo>
                    <a:pt x="287" y="1009"/>
                  </a:lnTo>
                  <a:lnTo>
                    <a:pt x="293" y="1002"/>
                  </a:lnTo>
                  <a:lnTo>
                    <a:pt x="298" y="995"/>
                  </a:lnTo>
                  <a:lnTo>
                    <a:pt x="301" y="990"/>
                  </a:lnTo>
                  <a:lnTo>
                    <a:pt x="301" y="986"/>
                  </a:lnTo>
                  <a:close/>
                  <a:moveTo>
                    <a:pt x="350" y="940"/>
                  </a:moveTo>
                  <a:lnTo>
                    <a:pt x="348" y="939"/>
                  </a:lnTo>
                  <a:lnTo>
                    <a:pt x="343" y="941"/>
                  </a:lnTo>
                  <a:lnTo>
                    <a:pt x="336" y="946"/>
                  </a:lnTo>
                  <a:lnTo>
                    <a:pt x="329" y="953"/>
                  </a:lnTo>
                  <a:lnTo>
                    <a:pt x="322" y="960"/>
                  </a:lnTo>
                  <a:lnTo>
                    <a:pt x="316" y="967"/>
                  </a:lnTo>
                  <a:lnTo>
                    <a:pt x="313" y="972"/>
                  </a:lnTo>
                  <a:lnTo>
                    <a:pt x="313" y="976"/>
                  </a:lnTo>
                  <a:lnTo>
                    <a:pt x="316" y="976"/>
                  </a:lnTo>
                  <a:lnTo>
                    <a:pt x="320" y="973"/>
                  </a:lnTo>
                  <a:lnTo>
                    <a:pt x="326" y="968"/>
                  </a:lnTo>
                  <a:lnTo>
                    <a:pt x="335" y="962"/>
                  </a:lnTo>
                  <a:lnTo>
                    <a:pt x="342" y="955"/>
                  </a:lnTo>
                  <a:lnTo>
                    <a:pt x="346" y="948"/>
                  </a:lnTo>
                  <a:lnTo>
                    <a:pt x="350" y="942"/>
                  </a:lnTo>
                  <a:lnTo>
                    <a:pt x="350" y="940"/>
                  </a:lnTo>
                  <a:close/>
                  <a:moveTo>
                    <a:pt x="289" y="1052"/>
                  </a:moveTo>
                  <a:lnTo>
                    <a:pt x="284" y="1059"/>
                  </a:lnTo>
                  <a:lnTo>
                    <a:pt x="279" y="1065"/>
                  </a:lnTo>
                  <a:lnTo>
                    <a:pt x="276" y="1069"/>
                  </a:lnTo>
                  <a:lnTo>
                    <a:pt x="276" y="1072"/>
                  </a:lnTo>
                  <a:lnTo>
                    <a:pt x="279" y="1072"/>
                  </a:lnTo>
                  <a:lnTo>
                    <a:pt x="282" y="1071"/>
                  </a:lnTo>
                  <a:lnTo>
                    <a:pt x="288" y="1066"/>
                  </a:lnTo>
                  <a:lnTo>
                    <a:pt x="295" y="1060"/>
                  </a:lnTo>
                  <a:lnTo>
                    <a:pt x="301" y="1054"/>
                  </a:lnTo>
                  <a:lnTo>
                    <a:pt x="306" y="1048"/>
                  </a:lnTo>
                  <a:lnTo>
                    <a:pt x="308" y="1043"/>
                  </a:lnTo>
                  <a:lnTo>
                    <a:pt x="308" y="1040"/>
                  </a:lnTo>
                  <a:lnTo>
                    <a:pt x="306" y="1040"/>
                  </a:lnTo>
                  <a:lnTo>
                    <a:pt x="301" y="1042"/>
                  </a:lnTo>
                  <a:lnTo>
                    <a:pt x="297" y="1046"/>
                  </a:lnTo>
                  <a:lnTo>
                    <a:pt x="289" y="1052"/>
                  </a:lnTo>
                  <a:close/>
                  <a:moveTo>
                    <a:pt x="332" y="1009"/>
                  </a:moveTo>
                  <a:lnTo>
                    <a:pt x="326" y="1016"/>
                  </a:lnTo>
                  <a:lnTo>
                    <a:pt x="322" y="1022"/>
                  </a:lnTo>
                  <a:lnTo>
                    <a:pt x="319" y="1027"/>
                  </a:lnTo>
                  <a:lnTo>
                    <a:pt x="319" y="1030"/>
                  </a:lnTo>
                  <a:lnTo>
                    <a:pt x="322" y="1030"/>
                  </a:lnTo>
                  <a:lnTo>
                    <a:pt x="325" y="1029"/>
                  </a:lnTo>
                  <a:lnTo>
                    <a:pt x="331" y="1024"/>
                  </a:lnTo>
                  <a:lnTo>
                    <a:pt x="338" y="1018"/>
                  </a:lnTo>
                  <a:lnTo>
                    <a:pt x="345" y="1011"/>
                  </a:lnTo>
                  <a:lnTo>
                    <a:pt x="350" y="1005"/>
                  </a:lnTo>
                  <a:lnTo>
                    <a:pt x="352" y="1000"/>
                  </a:lnTo>
                  <a:lnTo>
                    <a:pt x="352" y="997"/>
                  </a:lnTo>
                  <a:lnTo>
                    <a:pt x="350" y="997"/>
                  </a:lnTo>
                  <a:lnTo>
                    <a:pt x="345" y="999"/>
                  </a:lnTo>
                  <a:lnTo>
                    <a:pt x="339" y="1003"/>
                  </a:lnTo>
                  <a:lnTo>
                    <a:pt x="332" y="1009"/>
                  </a:lnTo>
                  <a:close/>
                </a:path>
              </a:pathLst>
            </a:custGeom>
            <a:solidFill>
              <a:srgbClr val="F3E6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CH"/>
            </a:p>
          </p:txBody>
        </p:sp>
        <p:sp>
          <p:nvSpPr>
            <p:cNvPr id="73" name="Freeform 67"/>
            <p:cNvSpPr>
              <a:spLocks noEditPoints="1"/>
            </p:cNvSpPr>
            <p:nvPr userDrawn="1"/>
          </p:nvSpPr>
          <p:spPr bwMode="auto">
            <a:xfrm>
              <a:off x="5875338" y="2803525"/>
              <a:ext cx="204788" cy="666750"/>
            </a:xfrm>
            <a:custGeom>
              <a:avLst/>
              <a:gdLst>
                <a:gd name="T0" fmla="*/ 6 w 386"/>
                <a:gd name="T1" fmla="*/ 1088 h 1258"/>
                <a:gd name="T2" fmla="*/ 0 w 386"/>
                <a:gd name="T3" fmla="*/ 872 h 1258"/>
                <a:gd name="T4" fmla="*/ 21 w 386"/>
                <a:gd name="T5" fmla="*/ 678 h 1258"/>
                <a:gd name="T6" fmla="*/ 2 w 386"/>
                <a:gd name="T7" fmla="*/ 562 h 1258"/>
                <a:gd name="T8" fmla="*/ 15 w 386"/>
                <a:gd name="T9" fmla="*/ 459 h 1258"/>
                <a:gd name="T10" fmla="*/ 0 w 386"/>
                <a:gd name="T11" fmla="*/ 368 h 1258"/>
                <a:gd name="T12" fmla="*/ 321 w 386"/>
                <a:gd name="T13" fmla="*/ 61 h 1258"/>
                <a:gd name="T14" fmla="*/ 286 w 386"/>
                <a:gd name="T15" fmla="*/ 176 h 1258"/>
                <a:gd name="T16" fmla="*/ 343 w 386"/>
                <a:gd name="T17" fmla="*/ 194 h 1258"/>
                <a:gd name="T18" fmla="*/ 377 w 386"/>
                <a:gd name="T19" fmla="*/ 254 h 1258"/>
                <a:gd name="T20" fmla="*/ 367 w 386"/>
                <a:gd name="T21" fmla="*/ 368 h 1258"/>
                <a:gd name="T22" fmla="*/ 321 w 386"/>
                <a:gd name="T23" fmla="*/ 500 h 1258"/>
                <a:gd name="T24" fmla="*/ 372 w 386"/>
                <a:gd name="T25" fmla="*/ 522 h 1258"/>
                <a:gd name="T26" fmla="*/ 361 w 386"/>
                <a:gd name="T27" fmla="*/ 667 h 1258"/>
                <a:gd name="T28" fmla="*/ 366 w 386"/>
                <a:gd name="T29" fmla="*/ 841 h 1258"/>
                <a:gd name="T30" fmla="*/ 254 w 386"/>
                <a:gd name="T31" fmla="*/ 118 h 1258"/>
                <a:gd name="T32" fmla="*/ 254 w 386"/>
                <a:gd name="T33" fmla="*/ 131 h 1258"/>
                <a:gd name="T34" fmla="*/ 107 w 386"/>
                <a:gd name="T35" fmla="*/ 286 h 1258"/>
                <a:gd name="T36" fmla="*/ 267 w 386"/>
                <a:gd name="T37" fmla="*/ 164 h 1258"/>
                <a:gd name="T38" fmla="*/ 182 w 386"/>
                <a:gd name="T39" fmla="*/ 242 h 1258"/>
                <a:gd name="T40" fmla="*/ 280 w 386"/>
                <a:gd name="T41" fmla="*/ 184 h 1258"/>
                <a:gd name="T42" fmla="*/ 130 w 386"/>
                <a:gd name="T43" fmla="*/ 359 h 1258"/>
                <a:gd name="T44" fmla="*/ 184 w 386"/>
                <a:gd name="T45" fmla="*/ 323 h 1258"/>
                <a:gd name="T46" fmla="*/ 226 w 386"/>
                <a:gd name="T47" fmla="*/ 310 h 1258"/>
                <a:gd name="T48" fmla="*/ 122 w 386"/>
                <a:gd name="T49" fmla="*/ 406 h 1258"/>
                <a:gd name="T50" fmla="*/ 273 w 386"/>
                <a:gd name="T51" fmla="*/ 299 h 1258"/>
                <a:gd name="T52" fmla="*/ 227 w 386"/>
                <a:gd name="T53" fmla="*/ 359 h 1258"/>
                <a:gd name="T54" fmla="*/ 27 w 386"/>
                <a:gd name="T55" fmla="*/ 556 h 1258"/>
                <a:gd name="T56" fmla="*/ 244 w 386"/>
                <a:gd name="T57" fmla="*/ 377 h 1258"/>
                <a:gd name="T58" fmla="*/ 213 w 386"/>
                <a:gd name="T59" fmla="*/ 418 h 1258"/>
                <a:gd name="T60" fmla="*/ 197 w 386"/>
                <a:gd name="T61" fmla="*/ 468 h 1258"/>
                <a:gd name="T62" fmla="*/ 162 w 386"/>
                <a:gd name="T63" fmla="*/ 518 h 1258"/>
                <a:gd name="T64" fmla="*/ 121 w 386"/>
                <a:gd name="T65" fmla="*/ 585 h 1258"/>
                <a:gd name="T66" fmla="*/ 258 w 386"/>
                <a:gd name="T67" fmla="*/ 459 h 1258"/>
                <a:gd name="T68" fmla="*/ 210 w 386"/>
                <a:gd name="T69" fmla="*/ 538 h 1258"/>
                <a:gd name="T70" fmla="*/ 38 w 386"/>
                <a:gd name="T71" fmla="*/ 719 h 1258"/>
                <a:gd name="T72" fmla="*/ 305 w 386"/>
                <a:gd name="T73" fmla="*/ 484 h 1258"/>
                <a:gd name="T74" fmla="*/ 194 w 386"/>
                <a:gd name="T75" fmla="*/ 619 h 1258"/>
                <a:gd name="T76" fmla="*/ 102 w 386"/>
                <a:gd name="T77" fmla="*/ 738 h 1258"/>
                <a:gd name="T78" fmla="*/ 288 w 386"/>
                <a:gd name="T79" fmla="*/ 572 h 1258"/>
                <a:gd name="T80" fmla="*/ 202 w 386"/>
                <a:gd name="T81" fmla="*/ 678 h 1258"/>
                <a:gd name="T82" fmla="*/ 209 w 386"/>
                <a:gd name="T83" fmla="*/ 709 h 1258"/>
                <a:gd name="T84" fmla="*/ 69 w 386"/>
                <a:gd name="T85" fmla="*/ 879 h 1258"/>
                <a:gd name="T86" fmla="*/ 210 w 386"/>
                <a:gd name="T87" fmla="*/ 744 h 1258"/>
                <a:gd name="T88" fmla="*/ 55 w 386"/>
                <a:gd name="T89" fmla="*/ 930 h 1258"/>
                <a:gd name="T90" fmla="*/ 185 w 386"/>
                <a:gd name="T91" fmla="*/ 820 h 1258"/>
                <a:gd name="T92" fmla="*/ 115 w 386"/>
                <a:gd name="T93" fmla="*/ 933 h 1258"/>
                <a:gd name="T94" fmla="*/ 217 w 386"/>
                <a:gd name="T95" fmla="*/ 823 h 1258"/>
                <a:gd name="T96" fmla="*/ 49 w 386"/>
                <a:gd name="T97" fmla="*/ 1034 h 1258"/>
                <a:gd name="T98" fmla="*/ 279 w 386"/>
                <a:gd name="T99" fmla="*/ 829 h 1258"/>
                <a:gd name="T100" fmla="*/ 32 w 386"/>
                <a:gd name="T101" fmla="*/ 1111 h 1258"/>
                <a:gd name="T102" fmla="*/ 246 w 386"/>
                <a:gd name="T103" fmla="*/ 903 h 1258"/>
                <a:gd name="T104" fmla="*/ 379 w 386"/>
                <a:gd name="T105" fmla="*/ 779 h 1258"/>
                <a:gd name="T106" fmla="*/ 88 w 386"/>
                <a:gd name="T107" fmla="*/ 1115 h 1258"/>
                <a:gd name="T108" fmla="*/ 247 w 386"/>
                <a:gd name="T109" fmla="*/ 948 h 1258"/>
                <a:gd name="T110" fmla="*/ 44 w 386"/>
                <a:gd name="T111" fmla="*/ 1202 h 1258"/>
                <a:gd name="T112" fmla="*/ 170 w 386"/>
                <a:gd name="T113" fmla="*/ 1086 h 1258"/>
                <a:gd name="T114" fmla="*/ 383 w 386"/>
                <a:gd name="T115" fmla="*/ 888 h 1258"/>
                <a:gd name="T116" fmla="*/ 158 w 386"/>
                <a:gd name="T117" fmla="*/ 1155 h 1258"/>
                <a:gd name="T118" fmla="*/ 278 w 386"/>
                <a:gd name="T119" fmla="*/ 1035 h 1258"/>
                <a:gd name="T120" fmla="*/ 228 w 386"/>
                <a:gd name="T121" fmla="*/ 1156 h 1258"/>
                <a:gd name="T122" fmla="*/ 291 w 386"/>
                <a:gd name="T123" fmla="*/ 1153 h 1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86" h="1258">
                  <a:moveTo>
                    <a:pt x="0" y="1258"/>
                  </a:moveTo>
                  <a:lnTo>
                    <a:pt x="0" y="1245"/>
                  </a:lnTo>
                  <a:lnTo>
                    <a:pt x="1" y="1244"/>
                  </a:lnTo>
                  <a:lnTo>
                    <a:pt x="8" y="1238"/>
                  </a:lnTo>
                  <a:lnTo>
                    <a:pt x="13" y="1235"/>
                  </a:lnTo>
                  <a:lnTo>
                    <a:pt x="18" y="1232"/>
                  </a:lnTo>
                  <a:lnTo>
                    <a:pt x="20" y="1233"/>
                  </a:lnTo>
                  <a:lnTo>
                    <a:pt x="20" y="1236"/>
                  </a:lnTo>
                  <a:lnTo>
                    <a:pt x="17" y="1240"/>
                  </a:lnTo>
                  <a:lnTo>
                    <a:pt x="13" y="1246"/>
                  </a:lnTo>
                  <a:lnTo>
                    <a:pt x="7" y="1252"/>
                  </a:lnTo>
                  <a:lnTo>
                    <a:pt x="4" y="1256"/>
                  </a:lnTo>
                  <a:lnTo>
                    <a:pt x="0" y="1258"/>
                  </a:lnTo>
                  <a:close/>
                  <a:moveTo>
                    <a:pt x="0" y="1200"/>
                  </a:moveTo>
                  <a:lnTo>
                    <a:pt x="0" y="1187"/>
                  </a:lnTo>
                  <a:lnTo>
                    <a:pt x="5" y="1183"/>
                  </a:lnTo>
                  <a:lnTo>
                    <a:pt x="10" y="1181"/>
                  </a:lnTo>
                  <a:lnTo>
                    <a:pt x="12" y="1180"/>
                  </a:lnTo>
                  <a:lnTo>
                    <a:pt x="14" y="1181"/>
                  </a:lnTo>
                  <a:lnTo>
                    <a:pt x="13" y="1183"/>
                  </a:lnTo>
                  <a:lnTo>
                    <a:pt x="11" y="1188"/>
                  </a:lnTo>
                  <a:lnTo>
                    <a:pt x="6" y="1194"/>
                  </a:lnTo>
                  <a:lnTo>
                    <a:pt x="0" y="1200"/>
                  </a:lnTo>
                  <a:close/>
                  <a:moveTo>
                    <a:pt x="0" y="1145"/>
                  </a:moveTo>
                  <a:lnTo>
                    <a:pt x="0" y="1132"/>
                  </a:lnTo>
                  <a:lnTo>
                    <a:pt x="6" y="1126"/>
                  </a:lnTo>
                  <a:lnTo>
                    <a:pt x="12" y="1124"/>
                  </a:lnTo>
                  <a:lnTo>
                    <a:pt x="15" y="1122"/>
                  </a:lnTo>
                  <a:lnTo>
                    <a:pt x="17" y="1123"/>
                  </a:lnTo>
                  <a:lnTo>
                    <a:pt x="17" y="1125"/>
                  </a:lnTo>
                  <a:lnTo>
                    <a:pt x="13" y="1131"/>
                  </a:lnTo>
                  <a:lnTo>
                    <a:pt x="8" y="1138"/>
                  </a:lnTo>
                  <a:lnTo>
                    <a:pt x="1" y="1145"/>
                  </a:lnTo>
                  <a:lnTo>
                    <a:pt x="0" y="1145"/>
                  </a:lnTo>
                  <a:close/>
                  <a:moveTo>
                    <a:pt x="0" y="1093"/>
                  </a:moveTo>
                  <a:lnTo>
                    <a:pt x="0" y="1079"/>
                  </a:lnTo>
                  <a:lnTo>
                    <a:pt x="4" y="1077"/>
                  </a:lnTo>
                  <a:lnTo>
                    <a:pt x="7" y="1073"/>
                  </a:lnTo>
                  <a:lnTo>
                    <a:pt x="15" y="1065"/>
                  </a:lnTo>
                  <a:lnTo>
                    <a:pt x="23" y="1060"/>
                  </a:lnTo>
                  <a:lnTo>
                    <a:pt x="29" y="1056"/>
                  </a:lnTo>
                  <a:lnTo>
                    <a:pt x="31" y="1058"/>
                  </a:lnTo>
                  <a:lnTo>
                    <a:pt x="31" y="1060"/>
                  </a:lnTo>
                  <a:lnTo>
                    <a:pt x="27" y="1066"/>
                  </a:lnTo>
                  <a:lnTo>
                    <a:pt x="20" y="1074"/>
                  </a:lnTo>
                  <a:lnTo>
                    <a:pt x="13" y="1082"/>
                  </a:lnTo>
                  <a:lnTo>
                    <a:pt x="6" y="1088"/>
                  </a:lnTo>
                  <a:lnTo>
                    <a:pt x="0" y="1093"/>
                  </a:lnTo>
                  <a:close/>
                  <a:moveTo>
                    <a:pt x="0" y="998"/>
                  </a:moveTo>
                  <a:lnTo>
                    <a:pt x="0" y="983"/>
                  </a:lnTo>
                  <a:lnTo>
                    <a:pt x="10" y="974"/>
                  </a:lnTo>
                  <a:lnTo>
                    <a:pt x="18" y="968"/>
                  </a:lnTo>
                  <a:lnTo>
                    <a:pt x="24" y="965"/>
                  </a:lnTo>
                  <a:lnTo>
                    <a:pt x="26" y="965"/>
                  </a:lnTo>
                  <a:lnTo>
                    <a:pt x="26" y="968"/>
                  </a:lnTo>
                  <a:lnTo>
                    <a:pt x="21" y="976"/>
                  </a:lnTo>
                  <a:lnTo>
                    <a:pt x="14" y="984"/>
                  </a:lnTo>
                  <a:lnTo>
                    <a:pt x="6" y="993"/>
                  </a:lnTo>
                  <a:lnTo>
                    <a:pt x="4" y="996"/>
                  </a:lnTo>
                  <a:lnTo>
                    <a:pt x="0" y="998"/>
                  </a:lnTo>
                  <a:close/>
                  <a:moveTo>
                    <a:pt x="0" y="949"/>
                  </a:moveTo>
                  <a:lnTo>
                    <a:pt x="0" y="945"/>
                  </a:lnTo>
                  <a:lnTo>
                    <a:pt x="1" y="946"/>
                  </a:lnTo>
                  <a:lnTo>
                    <a:pt x="1" y="946"/>
                  </a:lnTo>
                  <a:lnTo>
                    <a:pt x="1" y="947"/>
                  </a:lnTo>
                  <a:lnTo>
                    <a:pt x="0" y="949"/>
                  </a:lnTo>
                  <a:close/>
                  <a:moveTo>
                    <a:pt x="0" y="908"/>
                  </a:moveTo>
                  <a:lnTo>
                    <a:pt x="0" y="899"/>
                  </a:lnTo>
                  <a:lnTo>
                    <a:pt x="10" y="889"/>
                  </a:lnTo>
                  <a:lnTo>
                    <a:pt x="20" y="877"/>
                  </a:lnTo>
                  <a:lnTo>
                    <a:pt x="32" y="867"/>
                  </a:lnTo>
                  <a:lnTo>
                    <a:pt x="42" y="860"/>
                  </a:lnTo>
                  <a:lnTo>
                    <a:pt x="49" y="856"/>
                  </a:lnTo>
                  <a:lnTo>
                    <a:pt x="51" y="856"/>
                  </a:lnTo>
                  <a:lnTo>
                    <a:pt x="51" y="860"/>
                  </a:lnTo>
                  <a:lnTo>
                    <a:pt x="45" y="867"/>
                  </a:lnTo>
                  <a:lnTo>
                    <a:pt x="38" y="877"/>
                  </a:lnTo>
                  <a:lnTo>
                    <a:pt x="27" y="888"/>
                  </a:lnTo>
                  <a:lnTo>
                    <a:pt x="12" y="901"/>
                  </a:lnTo>
                  <a:lnTo>
                    <a:pt x="0" y="908"/>
                  </a:lnTo>
                  <a:close/>
                  <a:moveTo>
                    <a:pt x="0" y="872"/>
                  </a:moveTo>
                  <a:lnTo>
                    <a:pt x="0" y="857"/>
                  </a:lnTo>
                  <a:lnTo>
                    <a:pt x="2" y="854"/>
                  </a:lnTo>
                  <a:lnTo>
                    <a:pt x="5" y="853"/>
                  </a:lnTo>
                  <a:lnTo>
                    <a:pt x="15" y="842"/>
                  </a:lnTo>
                  <a:lnTo>
                    <a:pt x="26" y="835"/>
                  </a:lnTo>
                  <a:lnTo>
                    <a:pt x="33" y="831"/>
                  </a:lnTo>
                  <a:lnTo>
                    <a:pt x="37" y="831"/>
                  </a:lnTo>
                  <a:lnTo>
                    <a:pt x="36" y="834"/>
                  </a:lnTo>
                  <a:lnTo>
                    <a:pt x="30" y="842"/>
                  </a:lnTo>
                  <a:lnTo>
                    <a:pt x="21" y="852"/>
                  </a:lnTo>
                  <a:lnTo>
                    <a:pt x="11" y="863"/>
                  </a:lnTo>
                  <a:lnTo>
                    <a:pt x="6" y="867"/>
                  </a:lnTo>
                  <a:lnTo>
                    <a:pt x="0" y="872"/>
                  </a:lnTo>
                  <a:close/>
                  <a:moveTo>
                    <a:pt x="0" y="835"/>
                  </a:moveTo>
                  <a:lnTo>
                    <a:pt x="0" y="819"/>
                  </a:lnTo>
                  <a:lnTo>
                    <a:pt x="10" y="812"/>
                  </a:lnTo>
                  <a:lnTo>
                    <a:pt x="18" y="806"/>
                  </a:lnTo>
                  <a:lnTo>
                    <a:pt x="23" y="803"/>
                  </a:lnTo>
                  <a:lnTo>
                    <a:pt x="25" y="803"/>
                  </a:lnTo>
                  <a:lnTo>
                    <a:pt x="25" y="807"/>
                  </a:lnTo>
                  <a:lnTo>
                    <a:pt x="19" y="815"/>
                  </a:lnTo>
                  <a:lnTo>
                    <a:pt x="11" y="825"/>
                  </a:lnTo>
                  <a:lnTo>
                    <a:pt x="0" y="835"/>
                  </a:lnTo>
                  <a:close/>
                  <a:moveTo>
                    <a:pt x="0" y="798"/>
                  </a:moveTo>
                  <a:lnTo>
                    <a:pt x="0" y="784"/>
                  </a:lnTo>
                  <a:lnTo>
                    <a:pt x="7" y="779"/>
                  </a:lnTo>
                  <a:lnTo>
                    <a:pt x="13" y="776"/>
                  </a:lnTo>
                  <a:lnTo>
                    <a:pt x="17" y="774"/>
                  </a:lnTo>
                  <a:lnTo>
                    <a:pt x="18" y="775"/>
                  </a:lnTo>
                  <a:lnTo>
                    <a:pt x="18" y="777"/>
                  </a:lnTo>
                  <a:lnTo>
                    <a:pt x="14" y="783"/>
                  </a:lnTo>
                  <a:lnTo>
                    <a:pt x="8" y="790"/>
                  </a:lnTo>
                  <a:lnTo>
                    <a:pt x="0" y="798"/>
                  </a:lnTo>
                  <a:close/>
                  <a:moveTo>
                    <a:pt x="0" y="764"/>
                  </a:moveTo>
                  <a:lnTo>
                    <a:pt x="0" y="751"/>
                  </a:lnTo>
                  <a:lnTo>
                    <a:pt x="6" y="747"/>
                  </a:lnTo>
                  <a:lnTo>
                    <a:pt x="11" y="744"/>
                  </a:lnTo>
                  <a:lnTo>
                    <a:pt x="14" y="743"/>
                  </a:lnTo>
                  <a:lnTo>
                    <a:pt x="15" y="744"/>
                  </a:lnTo>
                  <a:lnTo>
                    <a:pt x="15" y="746"/>
                  </a:lnTo>
                  <a:lnTo>
                    <a:pt x="12" y="751"/>
                  </a:lnTo>
                  <a:lnTo>
                    <a:pt x="7" y="757"/>
                  </a:lnTo>
                  <a:lnTo>
                    <a:pt x="0" y="764"/>
                  </a:lnTo>
                  <a:close/>
                  <a:moveTo>
                    <a:pt x="0" y="732"/>
                  </a:moveTo>
                  <a:lnTo>
                    <a:pt x="0" y="719"/>
                  </a:lnTo>
                  <a:lnTo>
                    <a:pt x="7" y="714"/>
                  </a:lnTo>
                  <a:lnTo>
                    <a:pt x="12" y="712"/>
                  </a:lnTo>
                  <a:lnTo>
                    <a:pt x="15" y="709"/>
                  </a:lnTo>
                  <a:lnTo>
                    <a:pt x="17" y="711"/>
                  </a:lnTo>
                  <a:lnTo>
                    <a:pt x="17" y="713"/>
                  </a:lnTo>
                  <a:lnTo>
                    <a:pt x="13" y="718"/>
                  </a:lnTo>
                  <a:lnTo>
                    <a:pt x="8" y="725"/>
                  </a:lnTo>
                  <a:lnTo>
                    <a:pt x="0" y="732"/>
                  </a:lnTo>
                  <a:close/>
                  <a:moveTo>
                    <a:pt x="0" y="702"/>
                  </a:moveTo>
                  <a:lnTo>
                    <a:pt x="0" y="688"/>
                  </a:lnTo>
                  <a:lnTo>
                    <a:pt x="8" y="681"/>
                  </a:lnTo>
                  <a:lnTo>
                    <a:pt x="15" y="677"/>
                  </a:lnTo>
                  <a:lnTo>
                    <a:pt x="20" y="675"/>
                  </a:lnTo>
                  <a:lnTo>
                    <a:pt x="23" y="675"/>
                  </a:lnTo>
                  <a:lnTo>
                    <a:pt x="21" y="678"/>
                  </a:lnTo>
                  <a:lnTo>
                    <a:pt x="17" y="684"/>
                  </a:lnTo>
                  <a:lnTo>
                    <a:pt x="10" y="693"/>
                  </a:lnTo>
                  <a:lnTo>
                    <a:pt x="0" y="702"/>
                  </a:lnTo>
                  <a:close/>
                  <a:moveTo>
                    <a:pt x="0" y="674"/>
                  </a:moveTo>
                  <a:lnTo>
                    <a:pt x="0" y="658"/>
                  </a:lnTo>
                  <a:lnTo>
                    <a:pt x="12" y="649"/>
                  </a:lnTo>
                  <a:lnTo>
                    <a:pt x="23" y="642"/>
                  </a:lnTo>
                  <a:lnTo>
                    <a:pt x="29" y="637"/>
                  </a:lnTo>
                  <a:lnTo>
                    <a:pt x="32" y="637"/>
                  </a:lnTo>
                  <a:lnTo>
                    <a:pt x="31" y="642"/>
                  </a:lnTo>
                  <a:lnTo>
                    <a:pt x="24" y="650"/>
                  </a:lnTo>
                  <a:lnTo>
                    <a:pt x="14" y="661"/>
                  </a:lnTo>
                  <a:lnTo>
                    <a:pt x="0" y="674"/>
                  </a:lnTo>
                  <a:close/>
                  <a:moveTo>
                    <a:pt x="0" y="646"/>
                  </a:moveTo>
                  <a:lnTo>
                    <a:pt x="0" y="631"/>
                  </a:lnTo>
                  <a:lnTo>
                    <a:pt x="5" y="627"/>
                  </a:lnTo>
                  <a:lnTo>
                    <a:pt x="20" y="613"/>
                  </a:lnTo>
                  <a:lnTo>
                    <a:pt x="33" y="604"/>
                  </a:lnTo>
                  <a:lnTo>
                    <a:pt x="38" y="600"/>
                  </a:lnTo>
                  <a:lnTo>
                    <a:pt x="43" y="598"/>
                  </a:lnTo>
                  <a:lnTo>
                    <a:pt x="45" y="597"/>
                  </a:lnTo>
                  <a:lnTo>
                    <a:pt x="46" y="597"/>
                  </a:lnTo>
                  <a:lnTo>
                    <a:pt x="45" y="601"/>
                  </a:lnTo>
                  <a:lnTo>
                    <a:pt x="38" y="611"/>
                  </a:lnTo>
                  <a:lnTo>
                    <a:pt x="26" y="623"/>
                  </a:lnTo>
                  <a:lnTo>
                    <a:pt x="11" y="637"/>
                  </a:lnTo>
                  <a:lnTo>
                    <a:pt x="6" y="642"/>
                  </a:lnTo>
                  <a:lnTo>
                    <a:pt x="0" y="646"/>
                  </a:lnTo>
                  <a:close/>
                  <a:moveTo>
                    <a:pt x="0" y="619"/>
                  </a:moveTo>
                  <a:lnTo>
                    <a:pt x="0" y="606"/>
                  </a:lnTo>
                  <a:lnTo>
                    <a:pt x="11" y="597"/>
                  </a:lnTo>
                  <a:lnTo>
                    <a:pt x="23" y="585"/>
                  </a:lnTo>
                  <a:lnTo>
                    <a:pt x="38" y="572"/>
                  </a:lnTo>
                  <a:lnTo>
                    <a:pt x="52" y="561"/>
                  </a:lnTo>
                  <a:lnTo>
                    <a:pt x="57" y="557"/>
                  </a:lnTo>
                  <a:lnTo>
                    <a:pt x="62" y="554"/>
                  </a:lnTo>
                  <a:lnTo>
                    <a:pt x="64" y="553"/>
                  </a:lnTo>
                  <a:lnTo>
                    <a:pt x="67" y="554"/>
                  </a:lnTo>
                  <a:lnTo>
                    <a:pt x="64" y="558"/>
                  </a:lnTo>
                  <a:lnTo>
                    <a:pt x="56" y="568"/>
                  </a:lnTo>
                  <a:lnTo>
                    <a:pt x="44" y="581"/>
                  </a:lnTo>
                  <a:lnTo>
                    <a:pt x="29" y="595"/>
                  </a:lnTo>
                  <a:lnTo>
                    <a:pt x="13" y="608"/>
                  </a:lnTo>
                  <a:lnTo>
                    <a:pt x="0" y="619"/>
                  </a:lnTo>
                  <a:close/>
                  <a:moveTo>
                    <a:pt x="0" y="568"/>
                  </a:moveTo>
                  <a:lnTo>
                    <a:pt x="0" y="563"/>
                  </a:lnTo>
                  <a:lnTo>
                    <a:pt x="2" y="562"/>
                  </a:lnTo>
                  <a:lnTo>
                    <a:pt x="2" y="563"/>
                  </a:lnTo>
                  <a:lnTo>
                    <a:pt x="2" y="564"/>
                  </a:lnTo>
                  <a:lnTo>
                    <a:pt x="0" y="568"/>
                  </a:lnTo>
                  <a:close/>
                  <a:moveTo>
                    <a:pt x="0" y="550"/>
                  </a:moveTo>
                  <a:lnTo>
                    <a:pt x="0" y="536"/>
                  </a:lnTo>
                  <a:lnTo>
                    <a:pt x="12" y="526"/>
                  </a:lnTo>
                  <a:lnTo>
                    <a:pt x="21" y="519"/>
                  </a:lnTo>
                  <a:lnTo>
                    <a:pt x="29" y="515"/>
                  </a:lnTo>
                  <a:lnTo>
                    <a:pt x="32" y="515"/>
                  </a:lnTo>
                  <a:lnTo>
                    <a:pt x="30" y="518"/>
                  </a:lnTo>
                  <a:lnTo>
                    <a:pt x="24" y="526"/>
                  </a:lnTo>
                  <a:lnTo>
                    <a:pt x="14" y="537"/>
                  </a:lnTo>
                  <a:lnTo>
                    <a:pt x="0" y="550"/>
                  </a:lnTo>
                  <a:close/>
                  <a:moveTo>
                    <a:pt x="0" y="529"/>
                  </a:moveTo>
                  <a:lnTo>
                    <a:pt x="0" y="515"/>
                  </a:lnTo>
                  <a:lnTo>
                    <a:pt x="8" y="507"/>
                  </a:lnTo>
                  <a:lnTo>
                    <a:pt x="17" y="499"/>
                  </a:lnTo>
                  <a:lnTo>
                    <a:pt x="35" y="484"/>
                  </a:lnTo>
                  <a:lnTo>
                    <a:pt x="50" y="472"/>
                  </a:lnTo>
                  <a:lnTo>
                    <a:pt x="61" y="465"/>
                  </a:lnTo>
                  <a:lnTo>
                    <a:pt x="65" y="463"/>
                  </a:lnTo>
                  <a:lnTo>
                    <a:pt x="63" y="468"/>
                  </a:lnTo>
                  <a:lnTo>
                    <a:pt x="55" y="479"/>
                  </a:lnTo>
                  <a:lnTo>
                    <a:pt x="40" y="493"/>
                  </a:lnTo>
                  <a:lnTo>
                    <a:pt x="23" y="510"/>
                  </a:lnTo>
                  <a:lnTo>
                    <a:pt x="11" y="519"/>
                  </a:lnTo>
                  <a:lnTo>
                    <a:pt x="0" y="529"/>
                  </a:lnTo>
                  <a:close/>
                  <a:moveTo>
                    <a:pt x="0" y="488"/>
                  </a:moveTo>
                  <a:lnTo>
                    <a:pt x="0" y="478"/>
                  </a:lnTo>
                  <a:lnTo>
                    <a:pt x="13" y="469"/>
                  </a:lnTo>
                  <a:lnTo>
                    <a:pt x="18" y="467"/>
                  </a:lnTo>
                  <a:lnTo>
                    <a:pt x="18" y="469"/>
                  </a:lnTo>
                  <a:lnTo>
                    <a:pt x="14" y="474"/>
                  </a:lnTo>
                  <a:lnTo>
                    <a:pt x="8" y="481"/>
                  </a:lnTo>
                  <a:lnTo>
                    <a:pt x="0" y="488"/>
                  </a:lnTo>
                  <a:close/>
                  <a:moveTo>
                    <a:pt x="0" y="472"/>
                  </a:moveTo>
                  <a:lnTo>
                    <a:pt x="0" y="457"/>
                  </a:lnTo>
                  <a:lnTo>
                    <a:pt x="5" y="454"/>
                  </a:lnTo>
                  <a:lnTo>
                    <a:pt x="10" y="449"/>
                  </a:lnTo>
                  <a:lnTo>
                    <a:pt x="30" y="433"/>
                  </a:lnTo>
                  <a:lnTo>
                    <a:pt x="46" y="419"/>
                  </a:lnTo>
                  <a:lnTo>
                    <a:pt x="57" y="411"/>
                  </a:lnTo>
                  <a:lnTo>
                    <a:pt x="63" y="410"/>
                  </a:lnTo>
                  <a:lnTo>
                    <a:pt x="59" y="415"/>
                  </a:lnTo>
                  <a:lnTo>
                    <a:pt x="50" y="427"/>
                  </a:lnTo>
                  <a:lnTo>
                    <a:pt x="35" y="441"/>
                  </a:lnTo>
                  <a:lnTo>
                    <a:pt x="15" y="459"/>
                  </a:lnTo>
                  <a:lnTo>
                    <a:pt x="8" y="466"/>
                  </a:lnTo>
                  <a:lnTo>
                    <a:pt x="0" y="472"/>
                  </a:lnTo>
                  <a:close/>
                  <a:moveTo>
                    <a:pt x="0" y="438"/>
                  </a:moveTo>
                  <a:lnTo>
                    <a:pt x="0" y="427"/>
                  </a:lnTo>
                  <a:lnTo>
                    <a:pt x="11" y="418"/>
                  </a:lnTo>
                  <a:lnTo>
                    <a:pt x="19" y="412"/>
                  </a:lnTo>
                  <a:lnTo>
                    <a:pt x="24" y="410"/>
                  </a:lnTo>
                  <a:lnTo>
                    <a:pt x="26" y="409"/>
                  </a:lnTo>
                  <a:lnTo>
                    <a:pt x="25" y="412"/>
                  </a:lnTo>
                  <a:lnTo>
                    <a:pt x="20" y="418"/>
                  </a:lnTo>
                  <a:lnTo>
                    <a:pt x="12" y="428"/>
                  </a:lnTo>
                  <a:lnTo>
                    <a:pt x="0" y="438"/>
                  </a:lnTo>
                  <a:close/>
                  <a:moveTo>
                    <a:pt x="0" y="422"/>
                  </a:moveTo>
                  <a:lnTo>
                    <a:pt x="0" y="410"/>
                  </a:lnTo>
                  <a:lnTo>
                    <a:pt x="12" y="399"/>
                  </a:lnTo>
                  <a:lnTo>
                    <a:pt x="25" y="389"/>
                  </a:lnTo>
                  <a:lnTo>
                    <a:pt x="46" y="371"/>
                  </a:lnTo>
                  <a:lnTo>
                    <a:pt x="63" y="357"/>
                  </a:lnTo>
                  <a:lnTo>
                    <a:pt x="76" y="347"/>
                  </a:lnTo>
                  <a:lnTo>
                    <a:pt x="81" y="346"/>
                  </a:lnTo>
                  <a:lnTo>
                    <a:pt x="78" y="351"/>
                  </a:lnTo>
                  <a:lnTo>
                    <a:pt x="68" y="362"/>
                  </a:lnTo>
                  <a:lnTo>
                    <a:pt x="51" y="378"/>
                  </a:lnTo>
                  <a:lnTo>
                    <a:pt x="31" y="397"/>
                  </a:lnTo>
                  <a:lnTo>
                    <a:pt x="14" y="411"/>
                  </a:lnTo>
                  <a:lnTo>
                    <a:pt x="0" y="422"/>
                  </a:lnTo>
                  <a:close/>
                  <a:moveTo>
                    <a:pt x="0" y="395"/>
                  </a:moveTo>
                  <a:lnTo>
                    <a:pt x="0" y="381"/>
                  </a:lnTo>
                  <a:lnTo>
                    <a:pt x="21" y="364"/>
                  </a:lnTo>
                  <a:lnTo>
                    <a:pt x="39" y="351"/>
                  </a:lnTo>
                  <a:lnTo>
                    <a:pt x="51" y="341"/>
                  </a:lnTo>
                  <a:lnTo>
                    <a:pt x="56" y="340"/>
                  </a:lnTo>
                  <a:lnTo>
                    <a:pt x="52" y="345"/>
                  </a:lnTo>
                  <a:lnTo>
                    <a:pt x="42" y="357"/>
                  </a:lnTo>
                  <a:lnTo>
                    <a:pt x="25" y="373"/>
                  </a:lnTo>
                  <a:lnTo>
                    <a:pt x="4" y="392"/>
                  </a:lnTo>
                  <a:lnTo>
                    <a:pt x="0" y="395"/>
                  </a:lnTo>
                  <a:close/>
                  <a:moveTo>
                    <a:pt x="0" y="368"/>
                  </a:moveTo>
                  <a:lnTo>
                    <a:pt x="0" y="358"/>
                  </a:lnTo>
                  <a:lnTo>
                    <a:pt x="14" y="346"/>
                  </a:lnTo>
                  <a:lnTo>
                    <a:pt x="26" y="337"/>
                  </a:lnTo>
                  <a:lnTo>
                    <a:pt x="33" y="332"/>
                  </a:lnTo>
                  <a:lnTo>
                    <a:pt x="37" y="330"/>
                  </a:lnTo>
                  <a:lnTo>
                    <a:pt x="35" y="334"/>
                  </a:lnTo>
                  <a:lnTo>
                    <a:pt x="27" y="342"/>
                  </a:lnTo>
                  <a:lnTo>
                    <a:pt x="15" y="354"/>
                  </a:lnTo>
                  <a:lnTo>
                    <a:pt x="0" y="368"/>
                  </a:lnTo>
                  <a:close/>
                  <a:moveTo>
                    <a:pt x="0" y="354"/>
                  </a:moveTo>
                  <a:lnTo>
                    <a:pt x="0" y="347"/>
                  </a:lnTo>
                  <a:lnTo>
                    <a:pt x="10" y="339"/>
                  </a:lnTo>
                  <a:lnTo>
                    <a:pt x="20" y="328"/>
                  </a:lnTo>
                  <a:lnTo>
                    <a:pt x="32" y="317"/>
                  </a:lnTo>
                  <a:lnTo>
                    <a:pt x="46" y="304"/>
                  </a:lnTo>
                  <a:lnTo>
                    <a:pt x="70" y="285"/>
                  </a:lnTo>
                  <a:lnTo>
                    <a:pt x="89" y="270"/>
                  </a:lnTo>
                  <a:lnTo>
                    <a:pt x="103" y="259"/>
                  </a:lnTo>
                  <a:lnTo>
                    <a:pt x="108" y="257"/>
                  </a:lnTo>
                  <a:lnTo>
                    <a:pt x="105" y="263"/>
                  </a:lnTo>
                  <a:lnTo>
                    <a:pt x="93" y="275"/>
                  </a:lnTo>
                  <a:lnTo>
                    <a:pt x="75" y="292"/>
                  </a:lnTo>
                  <a:lnTo>
                    <a:pt x="51" y="313"/>
                  </a:lnTo>
                  <a:lnTo>
                    <a:pt x="36" y="326"/>
                  </a:lnTo>
                  <a:lnTo>
                    <a:pt x="23" y="337"/>
                  </a:lnTo>
                  <a:lnTo>
                    <a:pt x="11" y="347"/>
                  </a:lnTo>
                  <a:lnTo>
                    <a:pt x="0" y="354"/>
                  </a:lnTo>
                  <a:close/>
                  <a:moveTo>
                    <a:pt x="0" y="345"/>
                  </a:moveTo>
                  <a:lnTo>
                    <a:pt x="0" y="335"/>
                  </a:lnTo>
                  <a:lnTo>
                    <a:pt x="17" y="323"/>
                  </a:lnTo>
                  <a:lnTo>
                    <a:pt x="24" y="320"/>
                  </a:lnTo>
                  <a:lnTo>
                    <a:pt x="18" y="327"/>
                  </a:lnTo>
                  <a:lnTo>
                    <a:pt x="0" y="345"/>
                  </a:lnTo>
                  <a:close/>
                  <a:moveTo>
                    <a:pt x="0" y="334"/>
                  </a:moveTo>
                  <a:lnTo>
                    <a:pt x="0" y="324"/>
                  </a:lnTo>
                  <a:lnTo>
                    <a:pt x="8" y="317"/>
                  </a:lnTo>
                  <a:lnTo>
                    <a:pt x="18" y="309"/>
                  </a:lnTo>
                  <a:lnTo>
                    <a:pt x="27" y="301"/>
                  </a:lnTo>
                  <a:lnTo>
                    <a:pt x="37" y="291"/>
                  </a:lnTo>
                  <a:lnTo>
                    <a:pt x="61" y="271"/>
                  </a:lnTo>
                  <a:lnTo>
                    <a:pt x="81" y="256"/>
                  </a:lnTo>
                  <a:lnTo>
                    <a:pt x="95" y="245"/>
                  </a:lnTo>
                  <a:lnTo>
                    <a:pt x="101" y="242"/>
                  </a:lnTo>
                  <a:lnTo>
                    <a:pt x="96" y="248"/>
                  </a:lnTo>
                  <a:lnTo>
                    <a:pt x="84" y="260"/>
                  </a:lnTo>
                  <a:lnTo>
                    <a:pt x="65" y="278"/>
                  </a:lnTo>
                  <a:lnTo>
                    <a:pt x="42" y="299"/>
                  </a:lnTo>
                  <a:lnTo>
                    <a:pt x="30" y="309"/>
                  </a:lnTo>
                  <a:lnTo>
                    <a:pt x="19" y="318"/>
                  </a:lnTo>
                  <a:lnTo>
                    <a:pt x="10" y="327"/>
                  </a:lnTo>
                  <a:lnTo>
                    <a:pt x="0" y="334"/>
                  </a:lnTo>
                  <a:close/>
                  <a:moveTo>
                    <a:pt x="386" y="0"/>
                  </a:moveTo>
                  <a:lnTo>
                    <a:pt x="386" y="12"/>
                  </a:lnTo>
                  <a:lnTo>
                    <a:pt x="359" y="33"/>
                  </a:lnTo>
                  <a:lnTo>
                    <a:pt x="336" y="50"/>
                  </a:lnTo>
                  <a:lnTo>
                    <a:pt x="321" y="61"/>
                  </a:lnTo>
                  <a:lnTo>
                    <a:pt x="315" y="64"/>
                  </a:lnTo>
                  <a:lnTo>
                    <a:pt x="318" y="58"/>
                  </a:lnTo>
                  <a:lnTo>
                    <a:pt x="333" y="44"/>
                  </a:lnTo>
                  <a:lnTo>
                    <a:pt x="355" y="26"/>
                  </a:lnTo>
                  <a:lnTo>
                    <a:pt x="381" y="4"/>
                  </a:lnTo>
                  <a:lnTo>
                    <a:pt x="386" y="0"/>
                  </a:lnTo>
                  <a:close/>
                  <a:moveTo>
                    <a:pt x="386" y="20"/>
                  </a:moveTo>
                  <a:lnTo>
                    <a:pt x="386" y="33"/>
                  </a:lnTo>
                  <a:lnTo>
                    <a:pt x="386" y="33"/>
                  </a:lnTo>
                  <a:lnTo>
                    <a:pt x="359" y="55"/>
                  </a:lnTo>
                  <a:lnTo>
                    <a:pt x="337" y="71"/>
                  </a:lnTo>
                  <a:lnTo>
                    <a:pt x="322" y="82"/>
                  </a:lnTo>
                  <a:lnTo>
                    <a:pt x="315" y="84"/>
                  </a:lnTo>
                  <a:lnTo>
                    <a:pt x="320" y="78"/>
                  </a:lnTo>
                  <a:lnTo>
                    <a:pt x="334" y="65"/>
                  </a:lnTo>
                  <a:lnTo>
                    <a:pt x="354" y="46"/>
                  </a:lnTo>
                  <a:lnTo>
                    <a:pt x="380" y="25"/>
                  </a:lnTo>
                  <a:lnTo>
                    <a:pt x="386" y="20"/>
                  </a:lnTo>
                  <a:close/>
                  <a:moveTo>
                    <a:pt x="386" y="43"/>
                  </a:moveTo>
                  <a:lnTo>
                    <a:pt x="386" y="57"/>
                  </a:lnTo>
                  <a:lnTo>
                    <a:pt x="362" y="76"/>
                  </a:lnTo>
                  <a:lnTo>
                    <a:pt x="342" y="90"/>
                  </a:lnTo>
                  <a:lnTo>
                    <a:pt x="329" y="100"/>
                  </a:lnTo>
                  <a:lnTo>
                    <a:pt x="323" y="101"/>
                  </a:lnTo>
                  <a:lnTo>
                    <a:pt x="327" y="95"/>
                  </a:lnTo>
                  <a:lnTo>
                    <a:pt x="340" y="82"/>
                  </a:lnTo>
                  <a:lnTo>
                    <a:pt x="360" y="64"/>
                  </a:lnTo>
                  <a:lnTo>
                    <a:pt x="386" y="44"/>
                  </a:lnTo>
                  <a:lnTo>
                    <a:pt x="386" y="43"/>
                  </a:lnTo>
                  <a:close/>
                  <a:moveTo>
                    <a:pt x="386" y="69"/>
                  </a:moveTo>
                  <a:lnTo>
                    <a:pt x="386" y="83"/>
                  </a:lnTo>
                  <a:lnTo>
                    <a:pt x="367" y="97"/>
                  </a:lnTo>
                  <a:lnTo>
                    <a:pt x="352" y="108"/>
                  </a:lnTo>
                  <a:lnTo>
                    <a:pt x="341" y="115"/>
                  </a:lnTo>
                  <a:lnTo>
                    <a:pt x="336" y="117"/>
                  </a:lnTo>
                  <a:lnTo>
                    <a:pt x="340" y="111"/>
                  </a:lnTo>
                  <a:lnTo>
                    <a:pt x="349" y="101"/>
                  </a:lnTo>
                  <a:lnTo>
                    <a:pt x="366" y="86"/>
                  </a:lnTo>
                  <a:lnTo>
                    <a:pt x="386" y="69"/>
                  </a:lnTo>
                  <a:close/>
                  <a:moveTo>
                    <a:pt x="386" y="88"/>
                  </a:moveTo>
                  <a:lnTo>
                    <a:pt x="386" y="92"/>
                  </a:lnTo>
                  <a:lnTo>
                    <a:pt x="379" y="100"/>
                  </a:lnTo>
                  <a:lnTo>
                    <a:pt x="366" y="112"/>
                  </a:lnTo>
                  <a:lnTo>
                    <a:pt x="349" y="126"/>
                  </a:lnTo>
                  <a:lnTo>
                    <a:pt x="330" y="143"/>
                  </a:lnTo>
                  <a:lnTo>
                    <a:pt x="307" y="162"/>
                  </a:lnTo>
                  <a:lnTo>
                    <a:pt x="286" y="176"/>
                  </a:lnTo>
                  <a:lnTo>
                    <a:pt x="272" y="185"/>
                  </a:lnTo>
                  <a:lnTo>
                    <a:pt x="266" y="188"/>
                  </a:lnTo>
                  <a:lnTo>
                    <a:pt x="270" y="182"/>
                  </a:lnTo>
                  <a:lnTo>
                    <a:pt x="282" y="170"/>
                  </a:lnTo>
                  <a:lnTo>
                    <a:pt x="301" y="152"/>
                  </a:lnTo>
                  <a:lnTo>
                    <a:pt x="324" y="133"/>
                  </a:lnTo>
                  <a:lnTo>
                    <a:pt x="346" y="117"/>
                  </a:lnTo>
                  <a:lnTo>
                    <a:pt x="364" y="102"/>
                  </a:lnTo>
                  <a:lnTo>
                    <a:pt x="378" y="93"/>
                  </a:lnTo>
                  <a:lnTo>
                    <a:pt x="386" y="88"/>
                  </a:lnTo>
                  <a:close/>
                  <a:moveTo>
                    <a:pt x="386" y="97"/>
                  </a:moveTo>
                  <a:lnTo>
                    <a:pt x="386" y="111"/>
                  </a:lnTo>
                  <a:lnTo>
                    <a:pt x="374" y="119"/>
                  </a:lnTo>
                  <a:lnTo>
                    <a:pt x="366" y="125"/>
                  </a:lnTo>
                  <a:lnTo>
                    <a:pt x="359" y="128"/>
                  </a:lnTo>
                  <a:lnTo>
                    <a:pt x="356" y="128"/>
                  </a:lnTo>
                  <a:lnTo>
                    <a:pt x="358" y="125"/>
                  </a:lnTo>
                  <a:lnTo>
                    <a:pt x="364" y="119"/>
                  </a:lnTo>
                  <a:lnTo>
                    <a:pt x="373" y="109"/>
                  </a:lnTo>
                  <a:lnTo>
                    <a:pt x="386" y="97"/>
                  </a:lnTo>
                  <a:close/>
                  <a:moveTo>
                    <a:pt x="386" y="114"/>
                  </a:moveTo>
                  <a:lnTo>
                    <a:pt x="386" y="126"/>
                  </a:lnTo>
                  <a:lnTo>
                    <a:pt x="371" y="139"/>
                  </a:lnTo>
                  <a:lnTo>
                    <a:pt x="354" y="153"/>
                  </a:lnTo>
                  <a:lnTo>
                    <a:pt x="332" y="172"/>
                  </a:lnTo>
                  <a:lnTo>
                    <a:pt x="311" y="187"/>
                  </a:lnTo>
                  <a:lnTo>
                    <a:pt x="298" y="195"/>
                  </a:lnTo>
                  <a:lnTo>
                    <a:pt x="292" y="197"/>
                  </a:lnTo>
                  <a:lnTo>
                    <a:pt x="296" y="191"/>
                  </a:lnTo>
                  <a:lnTo>
                    <a:pt x="308" y="179"/>
                  </a:lnTo>
                  <a:lnTo>
                    <a:pt x="326" y="163"/>
                  </a:lnTo>
                  <a:lnTo>
                    <a:pt x="348" y="144"/>
                  </a:lnTo>
                  <a:lnTo>
                    <a:pt x="359" y="134"/>
                  </a:lnTo>
                  <a:lnTo>
                    <a:pt x="368" y="127"/>
                  </a:lnTo>
                  <a:lnTo>
                    <a:pt x="378" y="120"/>
                  </a:lnTo>
                  <a:lnTo>
                    <a:pt x="386" y="114"/>
                  </a:lnTo>
                  <a:close/>
                  <a:moveTo>
                    <a:pt x="386" y="133"/>
                  </a:moveTo>
                  <a:lnTo>
                    <a:pt x="386" y="138"/>
                  </a:lnTo>
                  <a:lnTo>
                    <a:pt x="384" y="139"/>
                  </a:lnTo>
                  <a:lnTo>
                    <a:pt x="383" y="139"/>
                  </a:lnTo>
                  <a:lnTo>
                    <a:pt x="384" y="137"/>
                  </a:lnTo>
                  <a:lnTo>
                    <a:pt x="386" y="133"/>
                  </a:lnTo>
                  <a:close/>
                  <a:moveTo>
                    <a:pt x="386" y="145"/>
                  </a:moveTo>
                  <a:lnTo>
                    <a:pt x="386" y="160"/>
                  </a:lnTo>
                  <a:lnTo>
                    <a:pt x="385" y="163"/>
                  </a:lnTo>
                  <a:lnTo>
                    <a:pt x="362" y="181"/>
                  </a:lnTo>
                  <a:lnTo>
                    <a:pt x="343" y="194"/>
                  </a:lnTo>
                  <a:lnTo>
                    <a:pt x="336" y="198"/>
                  </a:lnTo>
                  <a:lnTo>
                    <a:pt x="330" y="202"/>
                  </a:lnTo>
                  <a:lnTo>
                    <a:pt x="326" y="204"/>
                  </a:lnTo>
                  <a:lnTo>
                    <a:pt x="324" y="204"/>
                  </a:lnTo>
                  <a:lnTo>
                    <a:pt x="327" y="198"/>
                  </a:lnTo>
                  <a:lnTo>
                    <a:pt x="339" y="187"/>
                  </a:lnTo>
                  <a:lnTo>
                    <a:pt x="356" y="170"/>
                  </a:lnTo>
                  <a:lnTo>
                    <a:pt x="378" y="152"/>
                  </a:lnTo>
                  <a:lnTo>
                    <a:pt x="383" y="149"/>
                  </a:lnTo>
                  <a:lnTo>
                    <a:pt x="386" y="145"/>
                  </a:lnTo>
                  <a:close/>
                  <a:moveTo>
                    <a:pt x="386" y="183"/>
                  </a:moveTo>
                  <a:lnTo>
                    <a:pt x="386" y="196"/>
                  </a:lnTo>
                  <a:lnTo>
                    <a:pt x="377" y="203"/>
                  </a:lnTo>
                  <a:lnTo>
                    <a:pt x="370" y="207"/>
                  </a:lnTo>
                  <a:lnTo>
                    <a:pt x="365" y="209"/>
                  </a:lnTo>
                  <a:lnTo>
                    <a:pt x="362" y="209"/>
                  </a:lnTo>
                  <a:lnTo>
                    <a:pt x="364" y="207"/>
                  </a:lnTo>
                  <a:lnTo>
                    <a:pt x="368" y="201"/>
                  </a:lnTo>
                  <a:lnTo>
                    <a:pt x="375" y="193"/>
                  </a:lnTo>
                  <a:lnTo>
                    <a:pt x="386" y="183"/>
                  </a:lnTo>
                  <a:close/>
                  <a:moveTo>
                    <a:pt x="386" y="202"/>
                  </a:moveTo>
                  <a:lnTo>
                    <a:pt x="386" y="219"/>
                  </a:lnTo>
                  <a:lnTo>
                    <a:pt x="379" y="225"/>
                  </a:lnTo>
                  <a:lnTo>
                    <a:pt x="372" y="231"/>
                  </a:lnTo>
                  <a:lnTo>
                    <a:pt x="351" y="247"/>
                  </a:lnTo>
                  <a:lnTo>
                    <a:pt x="333" y="260"/>
                  </a:lnTo>
                  <a:lnTo>
                    <a:pt x="327" y="264"/>
                  </a:lnTo>
                  <a:lnTo>
                    <a:pt x="321" y="267"/>
                  </a:lnTo>
                  <a:lnTo>
                    <a:pt x="317" y="269"/>
                  </a:lnTo>
                  <a:lnTo>
                    <a:pt x="315" y="269"/>
                  </a:lnTo>
                  <a:lnTo>
                    <a:pt x="316" y="266"/>
                  </a:lnTo>
                  <a:lnTo>
                    <a:pt x="318" y="263"/>
                  </a:lnTo>
                  <a:lnTo>
                    <a:pt x="322" y="258"/>
                  </a:lnTo>
                  <a:lnTo>
                    <a:pt x="328" y="252"/>
                  </a:lnTo>
                  <a:lnTo>
                    <a:pt x="345" y="237"/>
                  </a:lnTo>
                  <a:lnTo>
                    <a:pt x="365" y="219"/>
                  </a:lnTo>
                  <a:lnTo>
                    <a:pt x="375" y="210"/>
                  </a:lnTo>
                  <a:lnTo>
                    <a:pt x="386" y="202"/>
                  </a:lnTo>
                  <a:close/>
                  <a:moveTo>
                    <a:pt x="386" y="246"/>
                  </a:moveTo>
                  <a:lnTo>
                    <a:pt x="386" y="260"/>
                  </a:lnTo>
                  <a:lnTo>
                    <a:pt x="378" y="265"/>
                  </a:lnTo>
                  <a:lnTo>
                    <a:pt x="372" y="269"/>
                  </a:lnTo>
                  <a:lnTo>
                    <a:pt x="368" y="271"/>
                  </a:lnTo>
                  <a:lnTo>
                    <a:pt x="366" y="270"/>
                  </a:lnTo>
                  <a:lnTo>
                    <a:pt x="366" y="267"/>
                  </a:lnTo>
                  <a:lnTo>
                    <a:pt x="371" y="261"/>
                  </a:lnTo>
                  <a:lnTo>
                    <a:pt x="377" y="254"/>
                  </a:lnTo>
                  <a:lnTo>
                    <a:pt x="386" y="246"/>
                  </a:lnTo>
                  <a:close/>
                  <a:moveTo>
                    <a:pt x="386" y="267"/>
                  </a:moveTo>
                  <a:lnTo>
                    <a:pt x="386" y="285"/>
                  </a:lnTo>
                  <a:lnTo>
                    <a:pt x="383" y="289"/>
                  </a:lnTo>
                  <a:lnTo>
                    <a:pt x="362" y="304"/>
                  </a:lnTo>
                  <a:lnTo>
                    <a:pt x="347" y="316"/>
                  </a:lnTo>
                  <a:lnTo>
                    <a:pt x="340" y="320"/>
                  </a:lnTo>
                  <a:lnTo>
                    <a:pt x="335" y="323"/>
                  </a:lnTo>
                  <a:lnTo>
                    <a:pt x="332" y="324"/>
                  </a:lnTo>
                  <a:lnTo>
                    <a:pt x="329" y="324"/>
                  </a:lnTo>
                  <a:lnTo>
                    <a:pt x="330" y="322"/>
                  </a:lnTo>
                  <a:lnTo>
                    <a:pt x="332" y="318"/>
                  </a:lnTo>
                  <a:lnTo>
                    <a:pt x="336" y="314"/>
                  </a:lnTo>
                  <a:lnTo>
                    <a:pt x="341" y="308"/>
                  </a:lnTo>
                  <a:lnTo>
                    <a:pt x="356" y="294"/>
                  </a:lnTo>
                  <a:lnTo>
                    <a:pt x="375" y="277"/>
                  </a:lnTo>
                  <a:lnTo>
                    <a:pt x="380" y="272"/>
                  </a:lnTo>
                  <a:lnTo>
                    <a:pt x="386" y="267"/>
                  </a:lnTo>
                  <a:close/>
                  <a:moveTo>
                    <a:pt x="386" y="297"/>
                  </a:moveTo>
                  <a:lnTo>
                    <a:pt x="386" y="307"/>
                  </a:lnTo>
                  <a:lnTo>
                    <a:pt x="379" y="314"/>
                  </a:lnTo>
                  <a:lnTo>
                    <a:pt x="371" y="322"/>
                  </a:lnTo>
                  <a:lnTo>
                    <a:pt x="361" y="332"/>
                  </a:lnTo>
                  <a:lnTo>
                    <a:pt x="349" y="341"/>
                  </a:lnTo>
                  <a:lnTo>
                    <a:pt x="330" y="357"/>
                  </a:lnTo>
                  <a:lnTo>
                    <a:pt x="315" y="367"/>
                  </a:lnTo>
                  <a:lnTo>
                    <a:pt x="309" y="372"/>
                  </a:lnTo>
                  <a:lnTo>
                    <a:pt x="304" y="374"/>
                  </a:lnTo>
                  <a:lnTo>
                    <a:pt x="301" y="376"/>
                  </a:lnTo>
                  <a:lnTo>
                    <a:pt x="299" y="374"/>
                  </a:lnTo>
                  <a:lnTo>
                    <a:pt x="299" y="373"/>
                  </a:lnTo>
                  <a:lnTo>
                    <a:pt x="301" y="370"/>
                  </a:lnTo>
                  <a:lnTo>
                    <a:pt x="304" y="365"/>
                  </a:lnTo>
                  <a:lnTo>
                    <a:pt x="310" y="359"/>
                  </a:lnTo>
                  <a:lnTo>
                    <a:pt x="324" y="345"/>
                  </a:lnTo>
                  <a:lnTo>
                    <a:pt x="342" y="329"/>
                  </a:lnTo>
                  <a:lnTo>
                    <a:pt x="355" y="318"/>
                  </a:lnTo>
                  <a:lnTo>
                    <a:pt x="367" y="309"/>
                  </a:lnTo>
                  <a:lnTo>
                    <a:pt x="378" y="302"/>
                  </a:lnTo>
                  <a:lnTo>
                    <a:pt x="386" y="297"/>
                  </a:lnTo>
                  <a:close/>
                  <a:moveTo>
                    <a:pt x="386" y="347"/>
                  </a:moveTo>
                  <a:lnTo>
                    <a:pt x="386" y="362"/>
                  </a:lnTo>
                  <a:lnTo>
                    <a:pt x="379" y="367"/>
                  </a:lnTo>
                  <a:lnTo>
                    <a:pt x="373" y="371"/>
                  </a:lnTo>
                  <a:lnTo>
                    <a:pt x="368" y="372"/>
                  </a:lnTo>
                  <a:lnTo>
                    <a:pt x="366" y="371"/>
                  </a:lnTo>
                  <a:lnTo>
                    <a:pt x="367" y="368"/>
                  </a:lnTo>
                  <a:lnTo>
                    <a:pt x="371" y="362"/>
                  </a:lnTo>
                  <a:lnTo>
                    <a:pt x="378" y="355"/>
                  </a:lnTo>
                  <a:lnTo>
                    <a:pt x="386" y="347"/>
                  </a:lnTo>
                  <a:close/>
                  <a:moveTo>
                    <a:pt x="386" y="374"/>
                  </a:moveTo>
                  <a:lnTo>
                    <a:pt x="386" y="393"/>
                  </a:lnTo>
                  <a:lnTo>
                    <a:pt x="372" y="404"/>
                  </a:lnTo>
                  <a:lnTo>
                    <a:pt x="359" y="412"/>
                  </a:lnTo>
                  <a:lnTo>
                    <a:pt x="354" y="416"/>
                  </a:lnTo>
                  <a:lnTo>
                    <a:pt x="351" y="417"/>
                  </a:lnTo>
                  <a:lnTo>
                    <a:pt x="348" y="418"/>
                  </a:lnTo>
                  <a:lnTo>
                    <a:pt x="346" y="417"/>
                  </a:lnTo>
                  <a:lnTo>
                    <a:pt x="346" y="416"/>
                  </a:lnTo>
                  <a:lnTo>
                    <a:pt x="348" y="412"/>
                  </a:lnTo>
                  <a:lnTo>
                    <a:pt x="352" y="408"/>
                  </a:lnTo>
                  <a:lnTo>
                    <a:pt x="356" y="403"/>
                  </a:lnTo>
                  <a:lnTo>
                    <a:pt x="370" y="390"/>
                  </a:lnTo>
                  <a:lnTo>
                    <a:pt x="386" y="374"/>
                  </a:lnTo>
                  <a:lnTo>
                    <a:pt x="386" y="374"/>
                  </a:lnTo>
                  <a:close/>
                  <a:moveTo>
                    <a:pt x="386" y="405"/>
                  </a:moveTo>
                  <a:lnTo>
                    <a:pt x="386" y="423"/>
                  </a:lnTo>
                  <a:lnTo>
                    <a:pt x="381" y="428"/>
                  </a:lnTo>
                  <a:lnTo>
                    <a:pt x="377" y="433"/>
                  </a:lnTo>
                  <a:lnTo>
                    <a:pt x="360" y="446"/>
                  </a:lnTo>
                  <a:lnTo>
                    <a:pt x="346" y="455"/>
                  </a:lnTo>
                  <a:lnTo>
                    <a:pt x="340" y="459"/>
                  </a:lnTo>
                  <a:lnTo>
                    <a:pt x="336" y="461"/>
                  </a:lnTo>
                  <a:lnTo>
                    <a:pt x="333" y="462"/>
                  </a:lnTo>
                  <a:lnTo>
                    <a:pt x="330" y="461"/>
                  </a:lnTo>
                  <a:lnTo>
                    <a:pt x="332" y="460"/>
                  </a:lnTo>
                  <a:lnTo>
                    <a:pt x="333" y="456"/>
                  </a:lnTo>
                  <a:lnTo>
                    <a:pt x="336" y="452"/>
                  </a:lnTo>
                  <a:lnTo>
                    <a:pt x="340" y="447"/>
                  </a:lnTo>
                  <a:lnTo>
                    <a:pt x="353" y="434"/>
                  </a:lnTo>
                  <a:lnTo>
                    <a:pt x="368" y="419"/>
                  </a:lnTo>
                  <a:lnTo>
                    <a:pt x="378" y="412"/>
                  </a:lnTo>
                  <a:lnTo>
                    <a:pt x="386" y="405"/>
                  </a:lnTo>
                  <a:close/>
                  <a:moveTo>
                    <a:pt x="386" y="440"/>
                  </a:moveTo>
                  <a:lnTo>
                    <a:pt x="386" y="454"/>
                  </a:lnTo>
                  <a:lnTo>
                    <a:pt x="377" y="465"/>
                  </a:lnTo>
                  <a:lnTo>
                    <a:pt x="365" y="474"/>
                  </a:lnTo>
                  <a:lnTo>
                    <a:pt x="348" y="487"/>
                  </a:lnTo>
                  <a:lnTo>
                    <a:pt x="335" y="497"/>
                  </a:lnTo>
                  <a:lnTo>
                    <a:pt x="329" y="500"/>
                  </a:lnTo>
                  <a:lnTo>
                    <a:pt x="326" y="503"/>
                  </a:lnTo>
                  <a:lnTo>
                    <a:pt x="322" y="504"/>
                  </a:lnTo>
                  <a:lnTo>
                    <a:pt x="321" y="503"/>
                  </a:lnTo>
                  <a:lnTo>
                    <a:pt x="321" y="500"/>
                  </a:lnTo>
                  <a:lnTo>
                    <a:pt x="322" y="498"/>
                  </a:lnTo>
                  <a:lnTo>
                    <a:pt x="326" y="493"/>
                  </a:lnTo>
                  <a:lnTo>
                    <a:pt x="329" y="488"/>
                  </a:lnTo>
                  <a:lnTo>
                    <a:pt x="341" y="477"/>
                  </a:lnTo>
                  <a:lnTo>
                    <a:pt x="356" y="462"/>
                  </a:lnTo>
                  <a:lnTo>
                    <a:pt x="373" y="449"/>
                  </a:lnTo>
                  <a:lnTo>
                    <a:pt x="386" y="440"/>
                  </a:lnTo>
                  <a:close/>
                  <a:moveTo>
                    <a:pt x="386" y="477"/>
                  </a:moveTo>
                  <a:lnTo>
                    <a:pt x="386" y="486"/>
                  </a:lnTo>
                  <a:lnTo>
                    <a:pt x="374" y="499"/>
                  </a:lnTo>
                  <a:lnTo>
                    <a:pt x="356" y="515"/>
                  </a:lnTo>
                  <a:lnTo>
                    <a:pt x="342" y="528"/>
                  </a:lnTo>
                  <a:lnTo>
                    <a:pt x="329" y="537"/>
                  </a:lnTo>
                  <a:lnTo>
                    <a:pt x="323" y="539"/>
                  </a:lnTo>
                  <a:lnTo>
                    <a:pt x="320" y="542"/>
                  </a:lnTo>
                  <a:lnTo>
                    <a:pt x="316" y="543"/>
                  </a:lnTo>
                  <a:lnTo>
                    <a:pt x="315" y="542"/>
                  </a:lnTo>
                  <a:lnTo>
                    <a:pt x="315" y="539"/>
                  </a:lnTo>
                  <a:lnTo>
                    <a:pt x="316" y="537"/>
                  </a:lnTo>
                  <a:lnTo>
                    <a:pt x="320" y="532"/>
                  </a:lnTo>
                  <a:lnTo>
                    <a:pt x="323" y="528"/>
                  </a:lnTo>
                  <a:lnTo>
                    <a:pt x="335" y="516"/>
                  </a:lnTo>
                  <a:lnTo>
                    <a:pt x="349" y="503"/>
                  </a:lnTo>
                  <a:lnTo>
                    <a:pt x="360" y="493"/>
                  </a:lnTo>
                  <a:lnTo>
                    <a:pt x="371" y="486"/>
                  </a:lnTo>
                  <a:lnTo>
                    <a:pt x="379" y="480"/>
                  </a:lnTo>
                  <a:lnTo>
                    <a:pt x="386" y="477"/>
                  </a:lnTo>
                  <a:close/>
                  <a:moveTo>
                    <a:pt x="386" y="515"/>
                  </a:moveTo>
                  <a:lnTo>
                    <a:pt x="386" y="519"/>
                  </a:lnTo>
                  <a:lnTo>
                    <a:pt x="381" y="526"/>
                  </a:lnTo>
                  <a:lnTo>
                    <a:pt x="374" y="534"/>
                  </a:lnTo>
                  <a:lnTo>
                    <a:pt x="366" y="543"/>
                  </a:lnTo>
                  <a:lnTo>
                    <a:pt x="354" y="554"/>
                  </a:lnTo>
                  <a:lnTo>
                    <a:pt x="340" y="566"/>
                  </a:lnTo>
                  <a:lnTo>
                    <a:pt x="327" y="574"/>
                  </a:lnTo>
                  <a:lnTo>
                    <a:pt x="322" y="578"/>
                  </a:lnTo>
                  <a:lnTo>
                    <a:pt x="318" y="579"/>
                  </a:lnTo>
                  <a:lnTo>
                    <a:pt x="315" y="580"/>
                  </a:lnTo>
                  <a:lnTo>
                    <a:pt x="314" y="579"/>
                  </a:lnTo>
                  <a:lnTo>
                    <a:pt x="314" y="578"/>
                  </a:lnTo>
                  <a:lnTo>
                    <a:pt x="315" y="574"/>
                  </a:lnTo>
                  <a:lnTo>
                    <a:pt x="318" y="570"/>
                  </a:lnTo>
                  <a:lnTo>
                    <a:pt x="322" y="566"/>
                  </a:lnTo>
                  <a:lnTo>
                    <a:pt x="333" y="554"/>
                  </a:lnTo>
                  <a:lnTo>
                    <a:pt x="347" y="541"/>
                  </a:lnTo>
                  <a:lnTo>
                    <a:pt x="360" y="530"/>
                  </a:lnTo>
                  <a:lnTo>
                    <a:pt x="372" y="522"/>
                  </a:lnTo>
                  <a:lnTo>
                    <a:pt x="380" y="517"/>
                  </a:lnTo>
                  <a:lnTo>
                    <a:pt x="386" y="515"/>
                  </a:lnTo>
                  <a:close/>
                  <a:moveTo>
                    <a:pt x="386" y="553"/>
                  </a:moveTo>
                  <a:lnTo>
                    <a:pt x="386" y="557"/>
                  </a:lnTo>
                  <a:lnTo>
                    <a:pt x="381" y="564"/>
                  </a:lnTo>
                  <a:lnTo>
                    <a:pt x="375" y="572"/>
                  </a:lnTo>
                  <a:lnTo>
                    <a:pt x="366" y="580"/>
                  </a:lnTo>
                  <a:lnTo>
                    <a:pt x="356" y="589"/>
                  </a:lnTo>
                  <a:lnTo>
                    <a:pt x="342" y="601"/>
                  </a:lnTo>
                  <a:lnTo>
                    <a:pt x="330" y="610"/>
                  </a:lnTo>
                  <a:lnTo>
                    <a:pt x="326" y="612"/>
                  </a:lnTo>
                  <a:lnTo>
                    <a:pt x="322" y="614"/>
                  </a:lnTo>
                  <a:lnTo>
                    <a:pt x="318" y="614"/>
                  </a:lnTo>
                  <a:lnTo>
                    <a:pt x="317" y="614"/>
                  </a:lnTo>
                  <a:lnTo>
                    <a:pt x="317" y="612"/>
                  </a:lnTo>
                  <a:lnTo>
                    <a:pt x="318" y="610"/>
                  </a:lnTo>
                  <a:lnTo>
                    <a:pt x="321" y="605"/>
                  </a:lnTo>
                  <a:lnTo>
                    <a:pt x="324" y="600"/>
                  </a:lnTo>
                  <a:lnTo>
                    <a:pt x="335" y="589"/>
                  </a:lnTo>
                  <a:lnTo>
                    <a:pt x="348" y="578"/>
                  </a:lnTo>
                  <a:lnTo>
                    <a:pt x="361" y="567"/>
                  </a:lnTo>
                  <a:lnTo>
                    <a:pt x="372" y="558"/>
                  </a:lnTo>
                  <a:lnTo>
                    <a:pt x="380" y="554"/>
                  </a:lnTo>
                  <a:lnTo>
                    <a:pt x="386" y="553"/>
                  </a:lnTo>
                  <a:close/>
                  <a:moveTo>
                    <a:pt x="386" y="589"/>
                  </a:moveTo>
                  <a:lnTo>
                    <a:pt x="386" y="600"/>
                  </a:lnTo>
                  <a:lnTo>
                    <a:pt x="377" y="612"/>
                  </a:lnTo>
                  <a:lnTo>
                    <a:pt x="362" y="624"/>
                  </a:lnTo>
                  <a:lnTo>
                    <a:pt x="349" y="635"/>
                  </a:lnTo>
                  <a:lnTo>
                    <a:pt x="337" y="643"/>
                  </a:lnTo>
                  <a:lnTo>
                    <a:pt x="334" y="645"/>
                  </a:lnTo>
                  <a:lnTo>
                    <a:pt x="329" y="648"/>
                  </a:lnTo>
                  <a:lnTo>
                    <a:pt x="327" y="648"/>
                  </a:lnTo>
                  <a:lnTo>
                    <a:pt x="326" y="648"/>
                  </a:lnTo>
                  <a:lnTo>
                    <a:pt x="326" y="645"/>
                  </a:lnTo>
                  <a:lnTo>
                    <a:pt x="327" y="643"/>
                  </a:lnTo>
                  <a:lnTo>
                    <a:pt x="329" y="638"/>
                  </a:lnTo>
                  <a:lnTo>
                    <a:pt x="333" y="635"/>
                  </a:lnTo>
                  <a:lnTo>
                    <a:pt x="342" y="624"/>
                  </a:lnTo>
                  <a:lnTo>
                    <a:pt x="355" y="612"/>
                  </a:lnTo>
                  <a:lnTo>
                    <a:pt x="373" y="598"/>
                  </a:lnTo>
                  <a:lnTo>
                    <a:pt x="386" y="589"/>
                  </a:lnTo>
                  <a:close/>
                  <a:moveTo>
                    <a:pt x="386" y="629"/>
                  </a:moveTo>
                  <a:lnTo>
                    <a:pt x="386" y="645"/>
                  </a:lnTo>
                  <a:lnTo>
                    <a:pt x="380" y="651"/>
                  </a:lnTo>
                  <a:lnTo>
                    <a:pt x="374" y="657"/>
                  </a:lnTo>
                  <a:lnTo>
                    <a:pt x="361" y="667"/>
                  </a:lnTo>
                  <a:lnTo>
                    <a:pt x="351" y="675"/>
                  </a:lnTo>
                  <a:lnTo>
                    <a:pt x="346" y="677"/>
                  </a:lnTo>
                  <a:lnTo>
                    <a:pt x="342" y="678"/>
                  </a:lnTo>
                  <a:lnTo>
                    <a:pt x="340" y="680"/>
                  </a:lnTo>
                  <a:lnTo>
                    <a:pt x="337" y="678"/>
                  </a:lnTo>
                  <a:lnTo>
                    <a:pt x="337" y="677"/>
                  </a:lnTo>
                  <a:lnTo>
                    <a:pt x="339" y="674"/>
                  </a:lnTo>
                  <a:lnTo>
                    <a:pt x="341" y="670"/>
                  </a:lnTo>
                  <a:lnTo>
                    <a:pt x="345" y="665"/>
                  </a:lnTo>
                  <a:lnTo>
                    <a:pt x="354" y="656"/>
                  </a:lnTo>
                  <a:lnTo>
                    <a:pt x="366" y="644"/>
                  </a:lnTo>
                  <a:lnTo>
                    <a:pt x="377" y="636"/>
                  </a:lnTo>
                  <a:lnTo>
                    <a:pt x="386" y="629"/>
                  </a:lnTo>
                  <a:close/>
                  <a:moveTo>
                    <a:pt x="386" y="671"/>
                  </a:moveTo>
                  <a:lnTo>
                    <a:pt x="386" y="690"/>
                  </a:lnTo>
                  <a:lnTo>
                    <a:pt x="374" y="699"/>
                  </a:lnTo>
                  <a:lnTo>
                    <a:pt x="365" y="706"/>
                  </a:lnTo>
                  <a:lnTo>
                    <a:pt x="361" y="708"/>
                  </a:lnTo>
                  <a:lnTo>
                    <a:pt x="358" y="709"/>
                  </a:lnTo>
                  <a:lnTo>
                    <a:pt x="355" y="709"/>
                  </a:lnTo>
                  <a:lnTo>
                    <a:pt x="354" y="708"/>
                  </a:lnTo>
                  <a:lnTo>
                    <a:pt x="354" y="707"/>
                  </a:lnTo>
                  <a:lnTo>
                    <a:pt x="355" y="703"/>
                  </a:lnTo>
                  <a:lnTo>
                    <a:pt x="358" y="700"/>
                  </a:lnTo>
                  <a:lnTo>
                    <a:pt x="361" y="696"/>
                  </a:lnTo>
                  <a:lnTo>
                    <a:pt x="370" y="686"/>
                  </a:lnTo>
                  <a:lnTo>
                    <a:pt x="381" y="675"/>
                  </a:lnTo>
                  <a:lnTo>
                    <a:pt x="384" y="673"/>
                  </a:lnTo>
                  <a:lnTo>
                    <a:pt x="386" y="671"/>
                  </a:lnTo>
                  <a:close/>
                  <a:moveTo>
                    <a:pt x="386" y="719"/>
                  </a:moveTo>
                  <a:lnTo>
                    <a:pt x="386" y="734"/>
                  </a:lnTo>
                  <a:lnTo>
                    <a:pt x="383" y="737"/>
                  </a:lnTo>
                  <a:lnTo>
                    <a:pt x="379" y="738"/>
                  </a:lnTo>
                  <a:lnTo>
                    <a:pt x="377" y="738"/>
                  </a:lnTo>
                  <a:lnTo>
                    <a:pt x="375" y="737"/>
                  </a:lnTo>
                  <a:lnTo>
                    <a:pt x="375" y="734"/>
                  </a:lnTo>
                  <a:lnTo>
                    <a:pt x="378" y="731"/>
                  </a:lnTo>
                  <a:lnTo>
                    <a:pt x="381" y="725"/>
                  </a:lnTo>
                  <a:lnTo>
                    <a:pt x="386" y="719"/>
                  </a:lnTo>
                  <a:close/>
                  <a:moveTo>
                    <a:pt x="386" y="820"/>
                  </a:moveTo>
                  <a:lnTo>
                    <a:pt x="386" y="839"/>
                  </a:lnTo>
                  <a:lnTo>
                    <a:pt x="378" y="845"/>
                  </a:lnTo>
                  <a:lnTo>
                    <a:pt x="370" y="850"/>
                  </a:lnTo>
                  <a:lnTo>
                    <a:pt x="365" y="852"/>
                  </a:lnTo>
                  <a:lnTo>
                    <a:pt x="361" y="852"/>
                  </a:lnTo>
                  <a:lnTo>
                    <a:pt x="362" y="847"/>
                  </a:lnTo>
                  <a:lnTo>
                    <a:pt x="366" y="841"/>
                  </a:lnTo>
                  <a:lnTo>
                    <a:pt x="373" y="832"/>
                  </a:lnTo>
                  <a:lnTo>
                    <a:pt x="384" y="822"/>
                  </a:lnTo>
                  <a:lnTo>
                    <a:pt x="385" y="821"/>
                  </a:lnTo>
                  <a:lnTo>
                    <a:pt x="386" y="820"/>
                  </a:lnTo>
                  <a:close/>
                  <a:moveTo>
                    <a:pt x="386" y="935"/>
                  </a:moveTo>
                  <a:lnTo>
                    <a:pt x="386" y="949"/>
                  </a:lnTo>
                  <a:lnTo>
                    <a:pt x="381" y="951"/>
                  </a:lnTo>
                  <a:lnTo>
                    <a:pt x="378" y="951"/>
                  </a:lnTo>
                  <a:lnTo>
                    <a:pt x="378" y="948"/>
                  </a:lnTo>
                  <a:lnTo>
                    <a:pt x="379" y="945"/>
                  </a:lnTo>
                  <a:lnTo>
                    <a:pt x="383" y="940"/>
                  </a:lnTo>
                  <a:lnTo>
                    <a:pt x="386" y="935"/>
                  </a:lnTo>
                  <a:close/>
                  <a:moveTo>
                    <a:pt x="386" y="996"/>
                  </a:moveTo>
                  <a:lnTo>
                    <a:pt x="386" y="1012"/>
                  </a:lnTo>
                  <a:lnTo>
                    <a:pt x="380" y="1016"/>
                  </a:lnTo>
                  <a:lnTo>
                    <a:pt x="375" y="1019"/>
                  </a:lnTo>
                  <a:lnTo>
                    <a:pt x="372" y="1021"/>
                  </a:lnTo>
                  <a:lnTo>
                    <a:pt x="371" y="1019"/>
                  </a:lnTo>
                  <a:lnTo>
                    <a:pt x="371" y="1016"/>
                  </a:lnTo>
                  <a:lnTo>
                    <a:pt x="373" y="1010"/>
                  </a:lnTo>
                  <a:lnTo>
                    <a:pt x="379" y="1004"/>
                  </a:lnTo>
                  <a:lnTo>
                    <a:pt x="386" y="996"/>
                  </a:lnTo>
                  <a:close/>
                  <a:moveTo>
                    <a:pt x="386" y="1062"/>
                  </a:moveTo>
                  <a:lnTo>
                    <a:pt x="386" y="1077"/>
                  </a:lnTo>
                  <a:lnTo>
                    <a:pt x="381" y="1080"/>
                  </a:lnTo>
                  <a:lnTo>
                    <a:pt x="378" y="1082"/>
                  </a:lnTo>
                  <a:lnTo>
                    <a:pt x="375" y="1082"/>
                  </a:lnTo>
                  <a:lnTo>
                    <a:pt x="373" y="1081"/>
                  </a:lnTo>
                  <a:lnTo>
                    <a:pt x="373" y="1079"/>
                  </a:lnTo>
                  <a:lnTo>
                    <a:pt x="375" y="1074"/>
                  </a:lnTo>
                  <a:lnTo>
                    <a:pt x="380" y="1068"/>
                  </a:lnTo>
                  <a:lnTo>
                    <a:pt x="386" y="1062"/>
                  </a:lnTo>
                  <a:close/>
                  <a:moveTo>
                    <a:pt x="272" y="99"/>
                  </a:moveTo>
                  <a:lnTo>
                    <a:pt x="266" y="101"/>
                  </a:lnTo>
                  <a:lnTo>
                    <a:pt x="251" y="112"/>
                  </a:lnTo>
                  <a:lnTo>
                    <a:pt x="229" y="128"/>
                  </a:lnTo>
                  <a:lnTo>
                    <a:pt x="203" y="149"/>
                  </a:lnTo>
                  <a:lnTo>
                    <a:pt x="178" y="171"/>
                  </a:lnTo>
                  <a:lnTo>
                    <a:pt x="158" y="189"/>
                  </a:lnTo>
                  <a:lnTo>
                    <a:pt x="145" y="202"/>
                  </a:lnTo>
                  <a:lnTo>
                    <a:pt x="140" y="208"/>
                  </a:lnTo>
                  <a:lnTo>
                    <a:pt x="146" y="206"/>
                  </a:lnTo>
                  <a:lnTo>
                    <a:pt x="162" y="195"/>
                  </a:lnTo>
                  <a:lnTo>
                    <a:pt x="183" y="178"/>
                  </a:lnTo>
                  <a:lnTo>
                    <a:pt x="208" y="157"/>
                  </a:lnTo>
                  <a:lnTo>
                    <a:pt x="234" y="136"/>
                  </a:lnTo>
                  <a:lnTo>
                    <a:pt x="254" y="118"/>
                  </a:lnTo>
                  <a:lnTo>
                    <a:pt x="267" y="105"/>
                  </a:lnTo>
                  <a:lnTo>
                    <a:pt x="272" y="99"/>
                  </a:lnTo>
                  <a:close/>
                  <a:moveTo>
                    <a:pt x="62" y="286"/>
                  </a:moveTo>
                  <a:lnTo>
                    <a:pt x="68" y="284"/>
                  </a:lnTo>
                  <a:lnTo>
                    <a:pt x="82" y="273"/>
                  </a:lnTo>
                  <a:lnTo>
                    <a:pt x="102" y="257"/>
                  </a:lnTo>
                  <a:lnTo>
                    <a:pt x="126" y="237"/>
                  </a:lnTo>
                  <a:lnTo>
                    <a:pt x="151" y="215"/>
                  </a:lnTo>
                  <a:lnTo>
                    <a:pt x="170" y="198"/>
                  </a:lnTo>
                  <a:lnTo>
                    <a:pt x="183" y="185"/>
                  </a:lnTo>
                  <a:lnTo>
                    <a:pt x="187" y="179"/>
                  </a:lnTo>
                  <a:lnTo>
                    <a:pt x="181" y="182"/>
                  </a:lnTo>
                  <a:lnTo>
                    <a:pt x="166" y="193"/>
                  </a:lnTo>
                  <a:lnTo>
                    <a:pt x="146" y="208"/>
                  </a:lnTo>
                  <a:lnTo>
                    <a:pt x="121" y="229"/>
                  </a:lnTo>
                  <a:lnTo>
                    <a:pt x="97" y="250"/>
                  </a:lnTo>
                  <a:lnTo>
                    <a:pt x="78" y="267"/>
                  </a:lnTo>
                  <a:lnTo>
                    <a:pt x="65" y="280"/>
                  </a:lnTo>
                  <a:lnTo>
                    <a:pt x="62" y="286"/>
                  </a:lnTo>
                  <a:close/>
                  <a:moveTo>
                    <a:pt x="227" y="146"/>
                  </a:moveTo>
                  <a:lnTo>
                    <a:pt x="233" y="143"/>
                  </a:lnTo>
                  <a:lnTo>
                    <a:pt x="248" y="133"/>
                  </a:lnTo>
                  <a:lnTo>
                    <a:pt x="270" y="117"/>
                  </a:lnTo>
                  <a:lnTo>
                    <a:pt x="296" y="95"/>
                  </a:lnTo>
                  <a:lnTo>
                    <a:pt x="322" y="74"/>
                  </a:lnTo>
                  <a:lnTo>
                    <a:pt x="343" y="56"/>
                  </a:lnTo>
                  <a:lnTo>
                    <a:pt x="356" y="43"/>
                  </a:lnTo>
                  <a:lnTo>
                    <a:pt x="361" y="37"/>
                  </a:lnTo>
                  <a:lnTo>
                    <a:pt x="354" y="39"/>
                  </a:lnTo>
                  <a:lnTo>
                    <a:pt x="340" y="50"/>
                  </a:lnTo>
                  <a:lnTo>
                    <a:pt x="317" y="65"/>
                  </a:lnTo>
                  <a:lnTo>
                    <a:pt x="291" y="87"/>
                  </a:lnTo>
                  <a:lnTo>
                    <a:pt x="265" y="108"/>
                  </a:lnTo>
                  <a:lnTo>
                    <a:pt x="245" y="127"/>
                  </a:lnTo>
                  <a:lnTo>
                    <a:pt x="232" y="140"/>
                  </a:lnTo>
                  <a:lnTo>
                    <a:pt x="227" y="146"/>
                  </a:lnTo>
                  <a:close/>
                  <a:moveTo>
                    <a:pt x="147" y="225"/>
                  </a:moveTo>
                  <a:lnTo>
                    <a:pt x="153" y="221"/>
                  </a:lnTo>
                  <a:lnTo>
                    <a:pt x="168" y="212"/>
                  </a:lnTo>
                  <a:lnTo>
                    <a:pt x="188" y="195"/>
                  </a:lnTo>
                  <a:lnTo>
                    <a:pt x="213" y="175"/>
                  </a:lnTo>
                  <a:lnTo>
                    <a:pt x="238" y="153"/>
                  </a:lnTo>
                  <a:lnTo>
                    <a:pt x="258" y="137"/>
                  </a:lnTo>
                  <a:lnTo>
                    <a:pt x="270" y="124"/>
                  </a:lnTo>
                  <a:lnTo>
                    <a:pt x="274" y="118"/>
                  </a:lnTo>
                  <a:lnTo>
                    <a:pt x="269" y="120"/>
                  </a:lnTo>
                  <a:lnTo>
                    <a:pt x="254" y="131"/>
                  </a:lnTo>
                  <a:lnTo>
                    <a:pt x="233" y="146"/>
                  </a:lnTo>
                  <a:lnTo>
                    <a:pt x="208" y="166"/>
                  </a:lnTo>
                  <a:lnTo>
                    <a:pt x="183" y="188"/>
                  </a:lnTo>
                  <a:lnTo>
                    <a:pt x="164" y="206"/>
                  </a:lnTo>
                  <a:lnTo>
                    <a:pt x="151" y="219"/>
                  </a:lnTo>
                  <a:lnTo>
                    <a:pt x="147" y="225"/>
                  </a:lnTo>
                  <a:close/>
                  <a:moveTo>
                    <a:pt x="74" y="298"/>
                  </a:moveTo>
                  <a:lnTo>
                    <a:pt x="80" y="296"/>
                  </a:lnTo>
                  <a:lnTo>
                    <a:pt x="93" y="286"/>
                  </a:lnTo>
                  <a:lnTo>
                    <a:pt x="113" y="271"/>
                  </a:lnTo>
                  <a:lnTo>
                    <a:pt x="137" y="251"/>
                  </a:lnTo>
                  <a:lnTo>
                    <a:pt x="160" y="231"/>
                  </a:lnTo>
                  <a:lnTo>
                    <a:pt x="179" y="213"/>
                  </a:lnTo>
                  <a:lnTo>
                    <a:pt x="191" y="201"/>
                  </a:lnTo>
                  <a:lnTo>
                    <a:pt x="195" y="195"/>
                  </a:lnTo>
                  <a:lnTo>
                    <a:pt x="189" y="197"/>
                  </a:lnTo>
                  <a:lnTo>
                    <a:pt x="176" y="207"/>
                  </a:lnTo>
                  <a:lnTo>
                    <a:pt x="156" y="222"/>
                  </a:lnTo>
                  <a:lnTo>
                    <a:pt x="132" y="242"/>
                  </a:lnTo>
                  <a:lnTo>
                    <a:pt x="108" y="263"/>
                  </a:lnTo>
                  <a:lnTo>
                    <a:pt x="89" y="280"/>
                  </a:lnTo>
                  <a:lnTo>
                    <a:pt x="77" y="292"/>
                  </a:lnTo>
                  <a:lnTo>
                    <a:pt x="74" y="298"/>
                  </a:lnTo>
                  <a:close/>
                  <a:moveTo>
                    <a:pt x="234" y="163"/>
                  </a:moveTo>
                  <a:lnTo>
                    <a:pt x="240" y="160"/>
                  </a:lnTo>
                  <a:lnTo>
                    <a:pt x="255" y="150"/>
                  </a:lnTo>
                  <a:lnTo>
                    <a:pt x="276" y="134"/>
                  </a:lnTo>
                  <a:lnTo>
                    <a:pt x="302" y="113"/>
                  </a:lnTo>
                  <a:lnTo>
                    <a:pt x="327" y="93"/>
                  </a:lnTo>
                  <a:lnTo>
                    <a:pt x="347" y="75"/>
                  </a:lnTo>
                  <a:lnTo>
                    <a:pt x="360" y="62"/>
                  </a:lnTo>
                  <a:lnTo>
                    <a:pt x="364" y="57"/>
                  </a:lnTo>
                  <a:lnTo>
                    <a:pt x="358" y="59"/>
                  </a:lnTo>
                  <a:lnTo>
                    <a:pt x="342" y="69"/>
                  </a:lnTo>
                  <a:lnTo>
                    <a:pt x="322" y="84"/>
                  </a:lnTo>
                  <a:lnTo>
                    <a:pt x="296" y="105"/>
                  </a:lnTo>
                  <a:lnTo>
                    <a:pt x="271" y="126"/>
                  </a:lnTo>
                  <a:lnTo>
                    <a:pt x="251" y="144"/>
                  </a:lnTo>
                  <a:lnTo>
                    <a:pt x="238" y="157"/>
                  </a:lnTo>
                  <a:lnTo>
                    <a:pt x="234" y="163"/>
                  </a:lnTo>
                  <a:close/>
                  <a:moveTo>
                    <a:pt x="7" y="370"/>
                  </a:moveTo>
                  <a:lnTo>
                    <a:pt x="12" y="367"/>
                  </a:lnTo>
                  <a:lnTo>
                    <a:pt x="25" y="358"/>
                  </a:lnTo>
                  <a:lnTo>
                    <a:pt x="44" y="342"/>
                  </a:lnTo>
                  <a:lnTo>
                    <a:pt x="67" y="323"/>
                  </a:lnTo>
                  <a:lnTo>
                    <a:pt x="89" y="303"/>
                  </a:lnTo>
                  <a:lnTo>
                    <a:pt x="107" y="286"/>
                  </a:lnTo>
                  <a:lnTo>
                    <a:pt x="119" y="275"/>
                  </a:lnTo>
                  <a:lnTo>
                    <a:pt x="122" y="269"/>
                  </a:lnTo>
                  <a:lnTo>
                    <a:pt x="116" y="271"/>
                  </a:lnTo>
                  <a:lnTo>
                    <a:pt x="103" y="280"/>
                  </a:lnTo>
                  <a:lnTo>
                    <a:pt x="84" y="296"/>
                  </a:lnTo>
                  <a:lnTo>
                    <a:pt x="62" y="315"/>
                  </a:lnTo>
                  <a:lnTo>
                    <a:pt x="39" y="335"/>
                  </a:lnTo>
                  <a:lnTo>
                    <a:pt x="21" y="352"/>
                  </a:lnTo>
                  <a:lnTo>
                    <a:pt x="11" y="364"/>
                  </a:lnTo>
                  <a:lnTo>
                    <a:pt x="7" y="370"/>
                  </a:lnTo>
                  <a:close/>
                  <a:moveTo>
                    <a:pt x="159" y="238"/>
                  </a:moveTo>
                  <a:lnTo>
                    <a:pt x="165" y="235"/>
                  </a:lnTo>
                  <a:lnTo>
                    <a:pt x="179" y="225"/>
                  </a:lnTo>
                  <a:lnTo>
                    <a:pt x="200" y="209"/>
                  </a:lnTo>
                  <a:lnTo>
                    <a:pt x="223" y="190"/>
                  </a:lnTo>
                  <a:lnTo>
                    <a:pt x="247" y="170"/>
                  </a:lnTo>
                  <a:lnTo>
                    <a:pt x="266" y="152"/>
                  </a:lnTo>
                  <a:lnTo>
                    <a:pt x="279" y="140"/>
                  </a:lnTo>
                  <a:lnTo>
                    <a:pt x="283" y="134"/>
                  </a:lnTo>
                  <a:lnTo>
                    <a:pt x="277" y="137"/>
                  </a:lnTo>
                  <a:lnTo>
                    <a:pt x="263" y="146"/>
                  </a:lnTo>
                  <a:lnTo>
                    <a:pt x="242" y="162"/>
                  </a:lnTo>
                  <a:lnTo>
                    <a:pt x="219" y="181"/>
                  </a:lnTo>
                  <a:lnTo>
                    <a:pt x="195" y="201"/>
                  </a:lnTo>
                  <a:lnTo>
                    <a:pt x="176" y="219"/>
                  </a:lnTo>
                  <a:lnTo>
                    <a:pt x="164" y="232"/>
                  </a:lnTo>
                  <a:lnTo>
                    <a:pt x="159" y="238"/>
                  </a:lnTo>
                  <a:close/>
                  <a:moveTo>
                    <a:pt x="92" y="309"/>
                  </a:moveTo>
                  <a:lnTo>
                    <a:pt x="97" y="307"/>
                  </a:lnTo>
                  <a:lnTo>
                    <a:pt x="111" y="297"/>
                  </a:lnTo>
                  <a:lnTo>
                    <a:pt x="130" y="282"/>
                  </a:lnTo>
                  <a:lnTo>
                    <a:pt x="153" y="263"/>
                  </a:lnTo>
                  <a:lnTo>
                    <a:pt x="176" y="242"/>
                  </a:lnTo>
                  <a:lnTo>
                    <a:pt x="194" y="226"/>
                  </a:lnTo>
                  <a:lnTo>
                    <a:pt x="206" y="214"/>
                  </a:lnTo>
                  <a:lnTo>
                    <a:pt x="209" y="208"/>
                  </a:lnTo>
                  <a:lnTo>
                    <a:pt x="203" y="210"/>
                  </a:lnTo>
                  <a:lnTo>
                    <a:pt x="190" y="220"/>
                  </a:lnTo>
                  <a:lnTo>
                    <a:pt x="171" y="234"/>
                  </a:lnTo>
                  <a:lnTo>
                    <a:pt x="147" y="253"/>
                  </a:lnTo>
                  <a:lnTo>
                    <a:pt x="125" y="273"/>
                  </a:lnTo>
                  <a:lnTo>
                    <a:pt x="107" y="290"/>
                  </a:lnTo>
                  <a:lnTo>
                    <a:pt x="95" y="303"/>
                  </a:lnTo>
                  <a:lnTo>
                    <a:pt x="92" y="309"/>
                  </a:lnTo>
                  <a:close/>
                  <a:moveTo>
                    <a:pt x="247" y="176"/>
                  </a:moveTo>
                  <a:lnTo>
                    <a:pt x="253" y="174"/>
                  </a:lnTo>
                  <a:lnTo>
                    <a:pt x="267" y="164"/>
                  </a:lnTo>
                  <a:lnTo>
                    <a:pt x="288" y="149"/>
                  </a:lnTo>
                  <a:lnTo>
                    <a:pt x="312" y="130"/>
                  </a:lnTo>
                  <a:lnTo>
                    <a:pt x="336" y="109"/>
                  </a:lnTo>
                  <a:lnTo>
                    <a:pt x="356" y="92"/>
                  </a:lnTo>
                  <a:lnTo>
                    <a:pt x="368" y="80"/>
                  </a:lnTo>
                  <a:lnTo>
                    <a:pt x="373" y="74"/>
                  </a:lnTo>
                  <a:lnTo>
                    <a:pt x="367" y="76"/>
                  </a:lnTo>
                  <a:lnTo>
                    <a:pt x="352" y="86"/>
                  </a:lnTo>
                  <a:lnTo>
                    <a:pt x="332" y="101"/>
                  </a:lnTo>
                  <a:lnTo>
                    <a:pt x="307" y="120"/>
                  </a:lnTo>
                  <a:lnTo>
                    <a:pt x="283" y="140"/>
                  </a:lnTo>
                  <a:lnTo>
                    <a:pt x="264" y="158"/>
                  </a:lnTo>
                  <a:lnTo>
                    <a:pt x="251" y="170"/>
                  </a:lnTo>
                  <a:lnTo>
                    <a:pt x="247" y="176"/>
                  </a:lnTo>
                  <a:close/>
                  <a:moveTo>
                    <a:pt x="30" y="376"/>
                  </a:moveTo>
                  <a:lnTo>
                    <a:pt x="36" y="374"/>
                  </a:lnTo>
                  <a:lnTo>
                    <a:pt x="49" y="365"/>
                  </a:lnTo>
                  <a:lnTo>
                    <a:pt x="67" y="351"/>
                  </a:lnTo>
                  <a:lnTo>
                    <a:pt x="89" y="332"/>
                  </a:lnTo>
                  <a:lnTo>
                    <a:pt x="111" y="313"/>
                  </a:lnTo>
                  <a:lnTo>
                    <a:pt x="127" y="296"/>
                  </a:lnTo>
                  <a:lnTo>
                    <a:pt x="139" y="284"/>
                  </a:lnTo>
                  <a:lnTo>
                    <a:pt x="143" y="278"/>
                  </a:lnTo>
                  <a:lnTo>
                    <a:pt x="137" y="280"/>
                  </a:lnTo>
                  <a:lnTo>
                    <a:pt x="124" y="290"/>
                  </a:lnTo>
                  <a:lnTo>
                    <a:pt x="106" y="304"/>
                  </a:lnTo>
                  <a:lnTo>
                    <a:pt x="83" y="323"/>
                  </a:lnTo>
                  <a:lnTo>
                    <a:pt x="62" y="342"/>
                  </a:lnTo>
                  <a:lnTo>
                    <a:pt x="44" y="359"/>
                  </a:lnTo>
                  <a:lnTo>
                    <a:pt x="33" y="371"/>
                  </a:lnTo>
                  <a:lnTo>
                    <a:pt x="30" y="376"/>
                  </a:lnTo>
                  <a:close/>
                  <a:moveTo>
                    <a:pt x="178" y="247"/>
                  </a:moveTo>
                  <a:lnTo>
                    <a:pt x="184" y="246"/>
                  </a:lnTo>
                  <a:lnTo>
                    <a:pt x="197" y="237"/>
                  </a:lnTo>
                  <a:lnTo>
                    <a:pt x="217" y="221"/>
                  </a:lnTo>
                  <a:lnTo>
                    <a:pt x="241" y="202"/>
                  </a:lnTo>
                  <a:lnTo>
                    <a:pt x="264" y="182"/>
                  </a:lnTo>
                  <a:lnTo>
                    <a:pt x="283" y="165"/>
                  </a:lnTo>
                  <a:lnTo>
                    <a:pt x="295" y="153"/>
                  </a:lnTo>
                  <a:lnTo>
                    <a:pt x="298" y="147"/>
                  </a:lnTo>
                  <a:lnTo>
                    <a:pt x="292" y="150"/>
                  </a:lnTo>
                  <a:lnTo>
                    <a:pt x="278" y="159"/>
                  </a:lnTo>
                  <a:lnTo>
                    <a:pt x="259" y="174"/>
                  </a:lnTo>
                  <a:lnTo>
                    <a:pt x="235" y="193"/>
                  </a:lnTo>
                  <a:lnTo>
                    <a:pt x="212" y="213"/>
                  </a:lnTo>
                  <a:lnTo>
                    <a:pt x="194" y="229"/>
                  </a:lnTo>
                  <a:lnTo>
                    <a:pt x="182" y="242"/>
                  </a:lnTo>
                  <a:lnTo>
                    <a:pt x="178" y="247"/>
                  </a:lnTo>
                  <a:close/>
                  <a:moveTo>
                    <a:pt x="115" y="316"/>
                  </a:moveTo>
                  <a:lnTo>
                    <a:pt x="121" y="314"/>
                  </a:lnTo>
                  <a:lnTo>
                    <a:pt x="134" y="304"/>
                  </a:lnTo>
                  <a:lnTo>
                    <a:pt x="153" y="290"/>
                  </a:lnTo>
                  <a:lnTo>
                    <a:pt x="176" y="271"/>
                  </a:lnTo>
                  <a:lnTo>
                    <a:pt x="197" y="252"/>
                  </a:lnTo>
                  <a:lnTo>
                    <a:pt x="215" y="235"/>
                  </a:lnTo>
                  <a:lnTo>
                    <a:pt x="226" y="225"/>
                  </a:lnTo>
                  <a:lnTo>
                    <a:pt x="229" y="219"/>
                  </a:lnTo>
                  <a:lnTo>
                    <a:pt x="225" y="221"/>
                  </a:lnTo>
                  <a:lnTo>
                    <a:pt x="212" y="229"/>
                  </a:lnTo>
                  <a:lnTo>
                    <a:pt x="193" y="244"/>
                  </a:lnTo>
                  <a:lnTo>
                    <a:pt x="170" y="263"/>
                  </a:lnTo>
                  <a:lnTo>
                    <a:pt x="147" y="282"/>
                  </a:lnTo>
                  <a:lnTo>
                    <a:pt x="131" y="298"/>
                  </a:lnTo>
                  <a:lnTo>
                    <a:pt x="119" y="310"/>
                  </a:lnTo>
                  <a:lnTo>
                    <a:pt x="115" y="316"/>
                  </a:lnTo>
                  <a:close/>
                  <a:moveTo>
                    <a:pt x="59" y="380"/>
                  </a:moveTo>
                  <a:lnTo>
                    <a:pt x="64" y="378"/>
                  </a:lnTo>
                  <a:lnTo>
                    <a:pt x="77" y="370"/>
                  </a:lnTo>
                  <a:lnTo>
                    <a:pt x="95" y="355"/>
                  </a:lnTo>
                  <a:lnTo>
                    <a:pt x="116" y="337"/>
                  </a:lnTo>
                  <a:lnTo>
                    <a:pt x="138" y="318"/>
                  </a:lnTo>
                  <a:lnTo>
                    <a:pt x="154" y="303"/>
                  </a:lnTo>
                  <a:lnTo>
                    <a:pt x="165" y="291"/>
                  </a:lnTo>
                  <a:lnTo>
                    <a:pt x="168" y="285"/>
                  </a:lnTo>
                  <a:lnTo>
                    <a:pt x="163" y="288"/>
                  </a:lnTo>
                  <a:lnTo>
                    <a:pt x="150" y="296"/>
                  </a:lnTo>
                  <a:lnTo>
                    <a:pt x="132" y="310"/>
                  </a:lnTo>
                  <a:lnTo>
                    <a:pt x="111" y="328"/>
                  </a:lnTo>
                  <a:lnTo>
                    <a:pt x="89" y="347"/>
                  </a:lnTo>
                  <a:lnTo>
                    <a:pt x="73" y="362"/>
                  </a:lnTo>
                  <a:lnTo>
                    <a:pt x="62" y="374"/>
                  </a:lnTo>
                  <a:lnTo>
                    <a:pt x="59" y="380"/>
                  </a:lnTo>
                  <a:close/>
                  <a:moveTo>
                    <a:pt x="203" y="256"/>
                  </a:moveTo>
                  <a:lnTo>
                    <a:pt x="209" y="254"/>
                  </a:lnTo>
                  <a:lnTo>
                    <a:pt x="222" y="245"/>
                  </a:lnTo>
                  <a:lnTo>
                    <a:pt x="241" y="231"/>
                  </a:lnTo>
                  <a:lnTo>
                    <a:pt x="264" y="212"/>
                  </a:lnTo>
                  <a:lnTo>
                    <a:pt x="286" y="193"/>
                  </a:lnTo>
                  <a:lnTo>
                    <a:pt x="304" y="177"/>
                  </a:lnTo>
                  <a:lnTo>
                    <a:pt x="316" y="165"/>
                  </a:lnTo>
                  <a:lnTo>
                    <a:pt x="318" y="159"/>
                  </a:lnTo>
                  <a:lnTo>
                    <a:pt x="314" y="160"/>
                  </a:lnTo>
                  <a:lnTo>
                    <a:pt x="299" y="170"/>
                  </a:lnTo>
                  <a:lnTo>
                    <a:pt x="280" y="184"/>
                  </a:lnTo>
                  <a:lnTo>
                    <a:pt x="258" y="202"/>
                  </a:lnTo>
                  <a:lnTo>
                    <a:pt x="235" y="222"/>
                  </a:lnTo>
                  <a:lnTo>
                    <a:pt x="217" y="238"/>
                  </a:lnTo>
                  <a:lnTo>
                    <a:pt x="207" y="250"/>
                  </a:lnTo>
                  <a:lnTo>
                    <a:pt x="203" y="256"/>
                  </a:lnTo>
                  <a:close/>
                  <a:moveTo>
                    <a:pt x="8" y="441"/>
                  </a:moveTo>
                  <a:lnTo>
                    <a:pt x="14" y="440"/>
                  </a:lnTo>
                  <a:lnTo>
                    <a:pt x="26" y="431"/>
                  </a:lnTo>
                  <a:lnTo>
                    <a:pt x="43" y="417"/>
                  </a:lnTo>
                  <a:lnTo>
                    <a:pt x="63" y="399"/>
                  </a:lnTo>
                  <a:lnTo>
                    <a:pt x="83" y="381"/>
                  </a:lnTo>
                  <a:lnTo>
                    <a:pt x="99" y="366"/>
                  </a:lnTo>
                  <a:lnTo>
                    <a:pt x="109" y="355"/>
                  </a:lnTo>
                  <a:lnTo>
                    <a:pt x="113" y="349"/>
                  </a:lnTo>
                  <a:lnTo>
                    <a:pt x="107" y="352"/>
                  </a:lnTo>
                  <a:lnTo>
                    <a:pt x="95" y="360"/>
                  </a:lnTo>
                  <a:lnTo>
                    <a:pt x="78" y="373"/>
                  </a:lnTo>
                  <a:lnTo>
                    <a:pt x="57" y="391"/>
                  </a:lnTo>
                  <a:lnTo>
                    <a:pt x="38" y="409"/>
                  </a:lnTo>
                  <a:lnTo>
                    <a:pt x="21" y="424"/>
                  </a:lnTo>
                  <a:lnTo>
                    <a:pt x="12" y="436"/>
                  </a:lnTo>
                  <a:lnTo>
                    <a:pt x="8" y="441"/>
                  </a:lnTo>
                  <a:close/>
                  <a:moveTo>
                    <a:pt x="146" y="321"/>
                  </a:moveTo>
                  <a:lnTo>
                    <a:pt x="151" y="318"/>
                  </a:lnTo>
                  <a:lnTo>
                    <a:pt x="164" y="310"/>
                  </a:lnTo>
                  <a:lnTo>
                    <a:pt x="182" y="296"/>
                  </a:lnTo>
                  <a:lnTo>
                    <a:pt x="204" y="278"/>
                  </a:lnTo>
                  <a:lnTo>
                    <a:pt x="226" y="259"/>
                  </a:lnTo>
                  <a:lnTo>
                    <a:pt x="242" y="244"/>
                  </a:lnTo>
                  <a:lnTo>
                    <a:pt x="253" y="232"/>
                  </a:lnTo>
                  <a:lnTo>
                    <a:pt x="257" y="227"/>
                  </a:lnTo>
                  <a:lnTo>
                    <a:pt x="251" y="228"/>
                  </a:lnTo>
                  <a:lnTo>
                    <a:pt x="238" y="237"/>
                  </a:lnTo>
                  <a:lnTo>
                    <a:pt x="220" y="251"/>
                  </a:lnTo>
                  <a:lnTo>
                    <a:pt x="198" y="269"/>
                  </a:lnTo>
                  <a:lnTo>
                    <a:pt x="177" y="288"/>
                  </a:lnTo>
                  <a:lnTo>
                    <a:pt x="159" y="303"/>
                  </a:lnTo>
                  <a:lnTo>
                    <a:pt x="149" y="315"/>
                  </a:lnTo>
                  <a:lnTo>
                    <a:pt x="146" y="321"/>
                  </a:lnTo>
                  <a:close/>
                  <a:moveTo>
                    <a:pt x="144" y="332"/>
                  </a:moveTo>
                  <a:lnTo>
                    <a:pt x="124" y="349"/>
                  </a:lnTo>
                  <a:lnTo>
                    <a:pt x="108" y="365"/>
                  </a:lnTo>
                  <a:lnTo>
                    <a:pt x="97" y="377"/>
                  </a:lnTo>
                  <a:lnTo>
                    <a:pt x="94" y="381"/>
                  </a:lnTo>
                  <a:lnTo>
                    <a:pt x="100" y="380"/>
                  </a:lnTo>
                  <a:lnTo>
                    <a:pt x="112" y="372"/>
                  </a:lnTo>
                  <a:lnTo>
                    <a:pt x="130" y="359"/>
                  </a:lnTo>
                  <a:lnTo>
                    <a:pt x="150" y="341"/>
                  </a:lnTo>
                  <a:lnTo>
                    <a:pt x="171" y="323"/>
                  </a:lnTo>
                  <a:lnTo>
                    <a:pt x="187" y="308"/>
                  </a:lnTo>
                  <a:lnTo>
                    <a:pt x="197" y="296"/>
                  </a:lnTo>
                  <a:lnTo>
                    <a:pt x="200" y="291"/>
                  </a:lnTo>
                  <a:lnTo>
                    <a:pt x="195" y="292"/>
                  </a:lnTo>
                  <a:lnTo>
                    <a:pt x="183" y="301"/>
                  </a:lnTo>
                  <a:lnTo>
                    <a:pt x="165" y="314"/>
                  </a:lnTo>
                  <a:lnTo>
                    <a:pt x="144" y="332"/>
                  </a:lnTo>
                  <a:close/>
                  <a:moveTo>
                    <a:pt x="288" y="209"/>
                  </a:moveTo>
                  <a:lnTo>
                    <a:pt x="265" y="228"/>
                  </a:lnTo>
                  <a:lnTo>
                    <a:pt x="248" y="245"/>
                  </a:lnTo>
                  <a:lnTo>
                    <a:pt x="238" y="257"/>
                  </a:lnTo>
                  <a:lnTo>
                    <a:pt x="234" y="261"/>
                  </a:lnTo>
                  <a:lnTo>
                    <a:pt x="235" y="261"/>
                  </a:lnTo>
                  <a:lnTo>
                    <a:pt x="240" y="260"/>
                  </a:lnTo>
                  <a:lnTo>
                    <a:pt x="246" y="257"/>
                  </a:lnTo>
                  <a:lnTo>
                    <a:pt x="253" y="252"/>
                  </a:lnTo>
                  <a:lnTo>
                    <a:pt x="271" y="238"/>
                  </a:lnTo>
                  <a:lnTo>
                    <a:pt x="293" y="220"/>
                  </a:lnTo>
                  <a:lnTo>
                    <a:pt x="315" y="201"/>
                  </a:lnTo>
                  <a:lnTo>
                    <a:pt x="333" y="185"/>
                  </a:lnTo>
                  <a:lnTo>
                    <a:pt x="343" y="174"/>
                  </a:lnTo>
                  <a:lnTo>
                    <a:pt x="347" y="168"/>
                  </a:lnTo>
                  <a:lnTo>
                    <a:pt x="341" y="170"/>
                  </a:lnTo>
                  <a:lnTo>
                    <a:pt x="328" y="178"/>
                  </a:lnTo>
                  <a:lnTo>
                    <a:pt x="309" y="191"/>
                  </a:lnTo>
                  <a:lnTo>
                    <a:pt x="288" y="209"/>
                  </a:lnTo>
                  <a:close/>
                  <a:moveTo>
                    <a:pt x="49" y="440"/>
                  </a:moveTo>
                  <a:lnTo>
                    <a:pt x="54" y="438"/>
                  </a:lnTo>
                  <a:lnTo>
                    <a:pt x="65" y="430"/>
                  </a:lnTo>
                  <a:lnTo>
                    <a:pt x="82" y="417"/>
                  </a:lnTo>
                  <a:lnTo>
                    <a:pt x="102" y="400"/>
                  </a:lnTo>
                  <a:lnTo>
                    <a:pt x="121" y="383"/>
                  </a:lnTo>
                  <a:lnTo>
                    <a:pt x="137" y="368"/>
                  </a:lnTo>
                  <a:lnTo>
                    <a:pt x="147" y="357"/>
                  </a:lnTo>
                  <a:lnTo>
                    <a:pt x="150" y="352"/>
                  </a:lnTo>
                  <a:lnTo>
                    <a:pt x="145" y="353"/>
                  </a:lnTo>
                  <a:lnTo>
                    <a:pt x="133" y="361"/>
                  </a:lnTo>
                  <a:lnTo>
                    <a:pt x="116" y="374"/>
                  </a:lnTo>
                  <a:lnTo>
                    <a:pt x="96" y="391"/>
                  </a:lnTo>
                  <a:lnTo>
                    <a:pt x="77" y="409"/>
                  </a:lnTo>
                  <a:lnTo>
                    <a:pt x="62" y="423"/>
                  </a:lnTo>
                  <a:lnTo>
                    <a:pt x="51" y="435"/>
                  </a:lnTo>
                  <a:lnTo>
                    <a:pt x="49" y="440"/>
                  </a:lnTo>
                  <a:close/>
                  <a:moveTo>
                    <a:pt x="182" y="323"/>
                  </a:moveTo>
                  <a:lnTo>
                    <a:pt x="184" y="323"/>
                  </a:lnTo>
                  <a:lnTo>
                    <a:pt x="188" y="322"/>
                  </a:lnTo>
                  <a:lnTo>
                    <a:pt x="193" y="318"/>
                  </a:lnTo>
                  <a:lnTo>
                    <a:pt x="200" y="314"/>
                  </a:lnTo>
                  <a:lnTo>
                    <a:pt x="217" y="301"/>
                  </a:lnTo>
                  <a:lnTo>
                    <a:pt x="239" y="283"/>
                  </a:lnTo>
                  <a:lnTo>
                    <a:pt x="259" y="265"/>
                  </a:lnTo>
                  <a:lnTo>
                    <a:pt x="276" y="250"/>
                  </a:lnTo>
                  <a:lnTo>
                    <a:pt x="286" y="238"/>
                  </a:lnTo>
                  <a:lnTo>
                    <a:pt x="290" y="233"/>
                  </a:lnTo>
                  <a:lnTo>
                    <a:pt x="284" y="234"/>
                  </a:lnTo>
                  <a:lnTo>
                    <a:pt x="271" y="242"/>
                  </a:lnTo>
                  <a:lnTo>
                    <a:pt x="254" y="256"/>
                  </a:lnTo>
                  <a:lnTo>
                    <a:pt x="233" y="273"/>
                  </a:lnTo>
                  <a:lnTo>
                    <a:pt x="212" y="291"/>
                  </a:lnTo>
                  <a:lnTo>
                    <a:pt x="196" y="307"/>
                  </a:lnTo>
                  <a:lnTo>
                    <a:pt x="185" y="318"/>
                  </a:lnTo>
                  <a:lnTo>
                    <a:pt x="182" y="323"/>
                  </a:lnTo>
                  <a:close/>
                  <a:moveTo>
                    <a:pt x="54" y="447"/>
                  </a:moveTo>
                  <a:lnTo>
                    <a:pt x="36" y="463"/>
                  </a:lnTo>
                  <a:lnTo>
                    <a:pt x="20" y="479"/>
                  </a:lnTo>
                  <a:lnTo>
                    <a:pt x="11" y="490"/>
                  </a:lnTo>
                  <a:lnTo>
                    <a:pt x="8" y="494"/>
                  </a:lnTo>
                  <a:lnTo>
                    <a:pt x="13" y="493"/>
                  </a:lnTo>
                  <a:lnTo>
                    <a:pt x="25" y="486"/>
                  </a:lnTo>
                  <a:lnTo>
                    <a:pt x="40" y="473"/>
                  </a:lnTo>
                  <a:lnTo>
                    <a:pt x="59" y="456"/>
                  </a:lnTo>
                  <a:lnTo>
                    <a:pt x="78" y="440"/>
                  </a:lnTo>
                  <a:lnTo>
                    <a:pt x="93" y="425"/>
                  </a:lnTo>
                  <a:lnTo>
                    <a:pt x="102" y="415"/>
                  </a:lnTo>
                  <a:lnTo>
                    <a:pt x="105" y="409"/>
                  </a:lnTo>
                  <a:lnTo>
                    <a:pt x="100" y="410"/>
                  </a:lnTo>
                  <a:lnTo>
                    <a:pt x="89" y="418"/>
                  </a:lnTo>
                  <a:lnTo>
                    <a:pt x="73" y="430"/>
                  </a:lnTo>
                  <a:lnTo>
                    <a:pt x="54" y="447"/>
                  </a:lnTo>
                  <a:close/>
                  <a:moveTo>
                    <a:pt x="184" y="333"/>
                  </a:moveTo>
                  <a:lnTo>
                    <a:pt x="164" y="351"/>
                  </a:lnTo>
                  <a:lnTo>
                    <a:pt x="149" y="365"/>
                  </a:lnTo>
                  <a:lnTo>
                    <a:pt x="139" y="377"/>
                  </a:lnTo>
                  <a:lnTo>
                    <a:pt x="135" y="381"/>
                  </a:lnTo>
                  <a:lnTo>
                    <a:pt x="138" y="383"/>
                  </a:lnTo>
                  <a:lnTo>
                    <a:pt x="141" y="380"/>
                  </a:lnTo>
                  <a:lnTo>
                    <a:pt x="146" y="377"/>
                  </a:lnTo>
                  <a:lnTo>
                    <a:pt x="153" y="373"/>
                  </a:lnTo>
                  <a:lnTo>
                    <a:pt x="170" y="360"/>
                  </a:lnTo>
                  <a:lnTo>
                    <a:pt x="190" y="343"/>
                  </a:lnTo>
                  <a:lnTo>
                    <a:pt x="210" y="326"/>
                  </a:lnTo>
                  <a:lnTo>
                    <a:pt x="226" y="310"/>
                  </a:lnTo>
                  <a:lnTo>
                    <a:pt x="235" y="299"/>
                  </a:lnTo>
                  <a:lnTo>
                    <a:pt x="239" y="294"/>
                  </a:lnTo>
                  <a:lnTo>
                    <a:pt x="236" y="294"/>
                  </a:lnTo>
                  <a:lnTo>
                    <a:pt x="233" y="296"/>
                  </a:lnTo>
                  <a:lnTo>
                    <a:pt x="228" y="298"/>
                  </a:lnTo>
                  <a:lnTo>
                    <a:pt x="221" y="303"/>
                  </a:lnTo>
                  <a:lnTo>
                    <a:pt x="204" y="316"/>
                  </a:lnTo>
                  <a:lnTo>
                    <a:pt x="184" y="333"/>
                  </a:lnTo>
                  <a:close/>
                  <a:moveTo>
                    <a:pt x="323" y="215"/>
                  </a:moveTo>
                  <a:lnTo>
                    <a:pt x="302" y="233"/>
                  </a:lnTo>
                  <a:lnTo>
                    <a:pt x="285" y="248"/>
                  </a:lnTo>
                  <a:lnTo>
                    <a:pt x="274" y="260"/>
                  </a:lnTo>
                  <a:lnTo>
                    <a:pt x="271" y="266"/>
                  </a:lnTo>
                  <a:lnTo>
                    <a:pt x="273" y="266"/>
                  </a:lnTo>
                  <a:lnTo>
                    <a:pt x="277" y="265"/>
                  </a:lnTo>
                  <a:lnTo>
                    <a:pt x="283" y="261"/>
                  </a:lnTo>
                  <a:lnTo>
                    <a:pt x="290" y="257"/>
                  </a:lnTo>
                  <a:lnTo>
                    <a:pt x="308" y="244"/>
                  </a:lnTo>
                  <a:lnTo>
                    <a:pt x="329" y="226"/>
                  </a:lnTo>
                  <a:lnTo>
                    <a:pt x="351" y="208"/>
                  </a:lnTo>
                  <a:lnTo>
                    <a:pt x="367" y="193"/>
                  </a:lnTo>
                  <a:lnTo>
                    <a:pt x="373" y="187"/>
                  </a:lnTo>
                  <a:lnTo>
                    <a:pt x="378" y="181"/>
                  </a:lnTo>
                  <a:lnTo>
                    <a:pt x="380" y="177"/>
                  </a:lnTo>
                  <a:lnTo>
                    <a:pt x="380" y="176"/>
                  </a:lnTo>
                  <a:lnTo>
                    <a:pt x="379" y="176"/>
                  </a:lnTo>
                  <a:lnTo>
                    <a:pt x="375" y="177"/>
                  </a:lnTo>
                  <a:lnTo>
                    <a:pt x="370" y="181"/>
                  </a:lnTo>
                  <a:lnTo>
                    <a:pt x="362" y="185"/>
                  </a:lnTo>
                  <a:lnTo>
                    <a:pt x="345" y="198"/>
                  </a:lnTo>
                  <a:lnTo>
                    <a:pt x="323" y="215"/>
                  </a:lnTo>
                  <a:close/>
                  <a:moveTo>
                    <a:pt x="95" y="437"/>
                  </a:moveTo>
                  <a:lnTo>
                    <a:pt x="97" y="437"/>
                  </a:lnTo>
                  <a:lnTo>
                    <a:pt x="100" y="436"/>
                  </a:lnTo>
                  <a:lnTo>
                    <a:pt x="106" y="433"/>
                  </a:lnTo>
                  <a:lnTo>
                    <a:pt x="112" y="428"/>
                  </a:lnTo>
                  <a:lnTo>
                    <a:pt x="128" y="416"/>
                  </a:lnTo>
                  <a:lnTo>
                    <a:pt x="147" y="399"/>
                  </a:lnTo>
                  <a:lnTo>
                    <a:pt x="166" y="383"/>
                  </a:lnTo>
                  <a:lnTo>
                    <a:pt x="181" y="368"/>
                  </a:lnTo>
                  <a:lnTo>
                    <a:pt x="190" y="358"/>
                  </a:lnTo>
                  <a:lnTo>
                    <a:pt x="194" y="352"/>
                  </a:lnTo>
                  <a:lnTo>
                    <a:pt x="188" y="353"/>
                  </a:lnTo>
                  <a:lnTo>
                    <a:pt x="177" y="361"/>
                  </a:lnTo>
                  <a:lnTo>
                    <a:pt x="160" y="373"/>
                  </a:lnTo>
                  <a:lnTo>
                    <a:pt x="141" y="390"/>
                  </a:lnTo>
                  <a:lnTo>
                    <a:pt x="122" y="406"/>
                  </a:lnTo>
                  <a:lnTo>
                    <a:pt x="107" y="421"/>
                  </a:lnTo>
                  <a:lnTo>
                    <a:pt x="97" y="431"/>
                  </a:lnTo>
                  <a:lnTo>
                    <a:pt x="95" y="437"/>
                  </a:lnTo>
                  <a:close/>
                  <a:moveTo>
                    <a:pt x="225" y="324"/>
                  </a:moveTo>
                  <a:lnTo>
                    <a:pt x="227" y="326"/>
                  </a:lnTo>
                  <a:lnTo>
                    <a:pt x="231" y="323"/>
                  </a:lnTo>
                  <a:lnTo>
                    <a:pt x="235" y="321"/>
                  </a:lnTo>
                  <a:lnTo>
                    <a:pt x="242" y="316"/>
                  </a:lnTo>
                  <a:lnTo>
                    <a:pt x="259" y="303"/>
                  </a:lnTo>
                  <a:lnTo>
                    <a:pt x="280" y="286"/>
                  </a:lnTo>
                  <a:lnTo>
                    <a:pt x="301" y="269"/>
                  </a:lnTo>
                  <a:lnTo>
                    <a:pt x="316" y="253"/>
                  </a:lnTo>
                  <a:lnTo>
                    <a:pt x="326" y="242"/>
                  </a:lnTo>
                  <a:lnTo>
                    <a:pt x="329" y="238"/>
                  </a:lnTo>
                  <a:lnTo>
                    <a:pt x="327" y="237"/>
                  </a:lnTo>
                  <a:lnTo>
                    <a:pt x="323" y="239"/>
                  </a:lnTo>
                  <a:lnTo>
                    <a:pt x="318" y="241"/>
                  </a:lnTo>
                  <a:lnTo>
                    <a:pt x="311" y="246"/>
                  </a:lnTo>
                  <a:lnTo>
                    <a:pt x="293" y="259"/>
                  </a:lnTo>
                  <a:lnTo>
                    <a:pt x="273" y="276"/>
                  </a:lnTo>
                  <a:lnTo>
                    <a:pt x="253" y="294"/>
                  </a:lnTo>
                  <a:lnTo>
                    <a:pt x="238" y="308"/>
                  </a:lnTo>
                  <a:lnTo>
                    <a:pt x="227" y="320"/>
                  </a:lnTo>
                  <a:lnTo>
                    <a:pt x="225" y="324"/>
                  </a:lnTo>
                  <a:close/>
                  <a:moveTo>
                    <a:pt x="103" y="443"/>
                  </a:moveTo>
                  <a:lnTo>
                    <a:pt x="86" y="459"/>
                  </a:lnTo>
                  <a:lnTo>
                    <a:pt x="71" y="473"/>
                  </a:lnTo>
                  <a:lnTo>
                    <a:pt x="63" y="484"/>
                  </a:lnTo>
                  <a:lnTo>
                    <a:pt x="61" y="490"/>
                  </a:lnTo>
                  <a:lnTo>
                    <a:pt x="62" y="490"/>
                  </a:lnTo>
                  <a:lnTo>
                    <a:pt x="65" y="488"/>
                  </a:lnTo>
                  <a:lnTo>
                    <a:pt x="70" y="485"/>
                  </a:lnTo>
                  <a:lnTo>
                    <a:pt x="76" y="480"/>
                  </a:lnTo>
                  <a:lnTo>
                    <a:pt x="92" y="468"/>
                  </a:lnTo>
                  <a:lnTo>
                    <a:pt x="111" y="453"/>
                  </a:lnTo>
                  <a:lnTo>
                    <a:pt x="128" y="436"/>
                  </a:lnTo>
                  <a:lnTo>
                    <a:pt x="141" y="422"/>
                  </a:lnTo>
                  <a:lnTo>
                    <a:pt x="151" y="412"/>
                  </a:lnTo>
                  <a:lnTo>
                    <a:pt x="153" y="406"/>
                  </a:lnTo>
                  <a:lnTo>
                    <a:pt x="149" y="408"/>
                  </a:lnTo>
                  <a:lnTo>
                    <a:pt x="138" y="415"/>
                  </a:lnTo>
                  <a:lnTo>
                    <a:pt x="122" y="427"/>
                  </a:lnTo>
                  <a:lnTo>
                    <a:pt x="103" y="443"/>
                  </a:lnTo>
                  <a:close/>
                  <a:moveTo>
                    <a:pt x="283" y="296"/>
                  </a:moveTo>
                  <a:lnTo>
                    <a:pt x="282" y="296"/>
                  </a:lnTo>
                  <a:lnTo>
                    <a:pt x="278" y="297"/>
                  </a:lnTo>
                  <a:lnTo>
                    <a:pt x="273" y="299"/>
                  </a:lnTo>
                  <a:lnTo>
                    <a:pt x="266" y="304"/>
                  </a:lnTo>
                  <a:lnTo>
                    <a:pt x="250" y="316"/>
                  </a:lnTo>
                  <a:lnTo>
                    <a:pt x="231" y="333"/>
                  </a:lnTo>
                  <a:lnTo>
                    <a:pt x="212" y="349"/>
                  </a:lnTo>
                  <a:lnTo>
                    <a:pt x="196" y="365"/>
                  </a:lnTo>
                  <a:lnTo>
                    <a:pt x="187" y="376"/>
                  </a:lnTo>
                  <a:lnTo>
                    <a:pt x="184" y="380"/>
                  </a:lnTo>
                  <a:lnTo>
                    <a:pt x="185" y="380"/>
                  </a:lnTo>
                  <a:lnTo>
                    <a:pt x="189" y="379"/>
                  </a:lnTo>
                  <a:lnTo>
                    <a:pt x="194" y="377"/>
                  </a:lnTo>
                  <a:lnTo>
                    <a:pt x="201" y="372"/>
                  </a:lnTo>
                  <a:lnTo>
                    <a:pt x="217" y="359"/>
                  </a:lnTo>
                  <a:lnTo>
                    <a:pt x="236" y="343"/>
                  </a:lnTo>
                  <a:lnTo>
                    <a:pt x="255" y="327"/>
                  </a:lnTo>
                  <a:lnTo>
                    <a:pt x="271" y="311"/>
                  </a:lnTo>
                  <a:lnTo>
                    <a:pt x="280" y="301"/>
                  </a:lnTo>
                  <a:lnTo>
                    <a:pt x="283" y="296"/>
                  </a:lnTo>
                  <a:close/>
                  <a:moveTo>
                    <a:pt x="77" y="504"/>
                  </a:moveTo>
                  <a:lnTo>
                    <a:pt x="95" y="487"/>
                  </a:lnTo>
                  <a:lnTo>
                    <a:pt x="108" y="474"/>
                  </a:lnTo>
                  <a:lnTo>
                    <a:pt x="116" y="463"/>
                  </a:lnTo>
                  <a:lnTo>
                    <a:pt x="119" y="459"/>
                  </a:lnTo>
                  <a:lnTo>
                    <a:pt x="118" y="459"/>
                  </a:lnTo>
                  <a:lnTo>
                    <a:pt x="114" y="460"/>
                  </a:lnTo>
                  <a:lnTo>
                    <a:pt x="109" y="462"/>
                  </a:lnTo>
                  <a:lnTo>
                    <a:pt x="103" y="467"/>
                  </a:lnTo>
                  <a:lnTo>
                    <a:pt x="89" y="478"/>
                  </a:lnTo>
                  <a:lnTo>
                    <a:pt x="71" y="493"/>
                  </a:lnTo>
                  <a:lnTo>
                    <a:pt x="55" y="509"/>
                  </a:lnTo>
                  <a:lnTo>
                    <a:pt x="40" y="523"/>
                  </a:lnTo>
                  <a:lnTo>
                    <a:pt x="32" y="534"/>
                  </a:lnTo>
                  <a:lnTo>
                    <a:pt x="30" y="538"/>
                  </a:lnTo>
                  <a:lnTo>
                    <a:pt x="31" y="538"/>
                  </a:lnTo>
                  <a:lnTo>
                    <a:pt x="35" y="537"/>
                  </a:lnTo>
                  <a:lnTo>
                    <a:pt x="39" y="535"/>
                  </a:lnTo>
                  <a:lnTo>
                    <a:pt x="45" y="530"/>
                  </a:lnTo>
                  <a:lnTo>
                    <a:pt x="61" y="518"/>
                  </a:lnTo>
                  <a:lnTo>
                    <a:pt x="77" y="504"/>
                  </a:lnTo>
                  <a:close/>
                  <a:moveTo>
                    <a:pt x="198" y="397"/>
                  </a:moveTo>
                  <a:lnTo>
                    <a:pt x="217" y="381"/>
                  </a:lnTo>
                  <a:lnTo>
                    <a:pt x="232" y="367"/>
                  </a:lnTo>
                  <a:lnTo>
                    <a:pt x="241" y="357"/>
                  </a:lnTo>
                  <a:lnTo>
                    <a:pt x="244" y="351"/>
                  </a:lnTo>
                  <a:lnTo>
                    <a:pt x="241" y="351"/>
                  </a:lnTo>
                  <a:lnTo>
                    <a:pt x="238" y="352"/>
                  </a:lnTo>
                  <a:lnTo>
                    <a:pt x="233" y="355"/>
                  </a:lnTo>
                  <a:lnTo>
                    <a:pt x="227" y="359"/>
                  </a:lnTo>
                  <a:lnTo>
                    <a:pt x="210" y="371"/>
                  </a:lnTo>
                  <a:lnTo>
                    <a:pt x="193" y="386"/>
                  </a:lnTo>
                  <a:lnTo>
                    <a:pt x="173" y="403"/>
                  </a:lnTo>
                  <a:lnTo>
                    <a:pt x="159" y="417"/>
                  </a:lnTo>
                  <a:lnTo>
                    <a:pt x="151" y="428"/>
                  </a:lnTo>
                  <a:lnTo>
                    <a:pt x="149" y="434"/>
                  </a:lnTo>
                  <a:lnTo>
                    <a:pt x="150" y="434"/>
                  </a:lnTo>
                  <a:lnTo>
                    <a:pt x="153" y="433"/>
                  </a:lnTo>
                  <a:lnTo>
                    <a:pt x="158" y="429"/>
                  </a:lnTo>
                  <a:lnTo>
                    <a:pt x="164" y="425"/>
                  </a:lnTo>
                  <a:lnTo>
                    <a:pt x="181" y="412"/>
                  </a:lnTo>
                  <a:lnTo>
                    <a:pt x="198" y="397"/>
                  </a:lnTo>
                  <a:close/>
                  <a:moveTo>
                    <a:pt x="328" y="288"/>
                  </a:moveTo>
                  <a:lnTo>
                    <a:pt x="347" y="271"/>
                  </a:lnTo>
                  <a:lnTo>
                    <a:pt x="362" y="257"/>
                  </a:lnTo>
                  <a:lnTo>
                    <a:pt x="368" y="251"/>
                  </a:lnTo>
                  <a:lnTo>
                    <a:pt x="372" y="246"/>
                  </a:lnTo>
                  <a:lnTo>
                    <a:pt x="374" y="242"/>
                  </a:lnTo>
                  <a:lnTo>
                    <a:pt x="375" y="240"/>
                  </a:lnTo>
                  <a:lnTo>
                    <a:pt x="373" y="240"/>
                  </a:lnTo>
                  <a:lnTo>
                    <a:pt x="370" y="241"/>
                  </a:lnTo>
                  <a:lnTo>
                    <a:pt x="365" y="245"/>
                  </a:lnTo>
                  <a:lnTo>
                    <a:pt x="358" y="248"/>
                  </a:lnTo>
                  <a:lnTo>
                    <a:pt x="341" y="260"/>
                  </a:lnTo>
                  <a:lnTo>
                    <a:pt x="321" y="277"/>
                  </a:lnTo>
                  <a:lnTo>
                    <a:pt x="302" y="294"/>
                  </a:lnTo>
                  <a:lnTo>
                    <a:pt x="286" y="309"/>
                  </a:lnTo>
                  <a:lnTo>
                    <a:pt x="280" y="315"/>
                  </a:lnTo>
                  <a:lnTo>
                    <a:pt x="277" y="320"/>
                  </a:lnTo>
                  <a:lnTo>
                    <a:pt x="274" y="323"/>
                  </a:lnTo>
                  <a:lnTo>
                    <a:pt x="273" y="324"/>
                  </a:lnTo>
                  <a:lnTo>
                    <a:pt x="276" y="326"/>
                  </a:lnTo>
                  <a:lnTo>
                    <a:pt x="279" y="323"/>
                  </a:lnTo>
                  <a:lnTo>
                    <a:pt x="284" y="321"/>
                  </a:lnTo>
                  <a:lnTo>
                    <a:pt x="291" y="316"/>
                  </a:lnTo>
                  <a:lnTo>
                    <a:pt x="308" y="304"/>
                  </a:lnTo>
                  <a:lnTo>
                    <a:pt x="328" y="288"/>
                  </a:lnTo>
                  <a:close/>
                  <a:moveTo>
                    <a:pt x="51" y="551"/>
                  </a:moveTo>
                  <a:lnTo>
                    <a:pt x="67" y="536"/>
                  </a:lnTo>
                  <a:lnTo>
                    <a:pt x="80" y="523"/>
                  </a:lnTo>
                  <a:lnTo>
                    <a:pt x="88" y="512"/>
                  </a:lnTo>
                  <a:lnTo>
                    <a:pt x="90" y="507"/>
                  </a:lnTo>
                  <a:lnTo>
                    <a:pt x="86" y="509"/>
                  </a:lnTo>
                  <a:lnTo>
                    <a:pt x="75" y="515"/>
                  </a:lnTo>
                  <a:lnTo>
                    <a:pt x="61" y="526"/>
                  </a:lnTo>
                  <a:lnTo>
                    <a:pt x="44" y="541"/>
                  </a:lnTo>
                  <a:lnTo>
                    <a:pt x="27" y="556"/>
                  </a:lnTo>
                  <a:lnTo>
                    <a:pt x="15" y="569"/>
                  </a:lnTo>
                  <a:lnTo>
                    <a:pt x="7" y="580"/>
                  </a:lnTo>
                  <a:lnTo>
                    <a:pt x="5" y="585"/>
                  </a:lnTo>
                  <a:lnTo>
                    <a:pt x="6" y="585"/>
                  </a:lnTo>
                  <a:lnTo>
                    <a:pt x="10" y="583"/>
                  </a:lnTo>
                  <a:lnTo>
                    <a:pt x="14" y="581"/>
                  </a:lnTo>
                  <a:lnTo>
                    <a:pt x="19" y="576"/>
                  </a:lnTo>
                  <a:lnTo>
                    <a:pt x="33" y="566"/>
                  </a:lnTo>
                  <a:lnTo>
                    <a:pt x="51" y="551"/>
                  </a:lnTo>
                  <a:close/>
                  <a:moveTo>
                    <a:pt x="166" y="448"/>
                  </a:moveTo>
                  <a:lnTo>
                    <a:pt x="184" y="433"/>
                  </a:lnTo>
                  <a:lnTo>
                    <a:pt x="197" y="418"/>
                  </a:lnTo>
                  <a:lnTo>
                    <a:pt x="207" y="409"/>
                  </a:lnTo>
                  <a:lnTo>
                    <a:pt x="209" y="403"/>
                  </a:lnTo>
                  <a:lnTo>
                    <a:pt x="207" y="403"/>
                  </a:lnTo>
                  <a:lnTo>
                    <a:pt x="203" y="404"/>
                  </a:lnTo>
                  <a:lnTo>
                    <a:pt x="198" y="408"/>
                  </a:lnTo>
                  <a:lnTo>
                    <a:pt x="193" y="411"/>
                  </a:lnTo>
                  <a:lnTo>
                    <a:pt x="178" y="423"/>
                  </a:lnTo>
                  <a:lnTo>
                    <a:pt x="159" y="437"/>
                  </a:lnTo>
                  <a:lnTo>
                    <a:pt x="143" y="454"/>
                  </a:lnTo>
                  <a:lnTo>
                    <a:pt x="128" y="467"/>
                  </a:lnTo>
                  <a:lnTo>
                    <a:pt x="124" y="473"/>
                  </a:lnTo>
                  <a:lnTo>
                    <a:pt x="120" y="478"/>
                  </a:lnTo>
                  <a:lnTo>
                    <a:pt x="118" y="481"/>
                  </a:lnTo>
                  <a:lnTo>
                    <a:pt x="118" y="482"/>
                  </a:lnTo>
                  <a:lnTo>
                    <a:pt x="119" y="484"/>
                  </a:lnTo>
                  <a:lnTo>
                    <a:pt x="122" y="482"/>
                  </a:lnTo>
                  <a:lnTo>
                    <a:pt x="127" y="479"/>
                  </a:lnTo>
                  <a:lnTo>
                    <a:pt x="133" y="475"/>
                  </a:lnTo>
                  <a:lnTo>
                    <a:pt x="149" y="463"/>
                  </a:lnTo>
                  <a:lnTo>
                    <a:pt x="166" y="448"/>
                  </a:lnTo>
                  <a:close/>
                  <a:moveTo>
                    <a:pt x="335" y="296"/>
                  </a:moveTo>
                  <a:lnTo>
                    <a:pt x="333" y="296"/>
                  </a:lnTo>
                  <a:lnTo>
                    <a:pt x="329" y="297"/>
                  </a:lnTo>
                  <a:lnTo>
                    <a:pt x="324" y="299"/>
                  </a:lnTo>
                  <a:lnTo>
                    <a:pt x="318" y="304"/>
                  </a:lnTo>
                  <a:lnTo>
                    <a:pt x="302" y="316"/>
                  </a:lnTo>
                  <a:lnTo>
                    <a:pt x="283" y="332"/>
                  </a:lnTo>
                  <a:lnTo>
                    <a:pt x="264" y="348"/>
                  </a:lnTo>
                  <a:lnTo>
                    <a:pt x="250" y="362"/>
                  </a:lnTo>
                  <a:lnTo>
                    <a:pt x="245" y="368"/>
                  </a:lnTo>
                  <a:lnTo>
                    <a:pt x="240" y="373"/>
                  </a:lnTo>
                  <a:lnTo>
                    <a:pt x="239" y="376"/>
                  </a:lnTo>
                  <a:lnTo>
                    <a:pt x="238" y="378"/>
                  </a:lnTo>
                  <a:lnTo>
                    <a:pt x="240" y="378"/>
                  </a:lnTo>
                  <a:lnTo>
                    <a:pt x="244" y="377"/>
                  </a:lnTo>
                  <a:lnTo>
                    <a:pt x="248" y="374"/>
                  </a:lnTo>
                  <a:lnTo>
                    <a:pt x="254" y="370"/>
                  </a:lnTo>
                  <a:lnTo>
                    <a:pt x="271" y="358"/>
                  </a:lnTo>
                  <a:lnTo>
                    <a:pt x="290" y="342"/>
                  </a:lnTo>
                  <a:lnTo>
                    <a:pt x="308" y="327"/>
                  </a:lnTo>
                  <a:lnTo>
                    <a:pt x="323" y="313"/>
                  </a:lnTo>
                  <a:lnTo>
                    <a:pt x="328" y="307"/>
                  </a:lnTo>
                  <a:lnTo>
                    <a:pt x="333" y="302"/>
                  </a:lnTo>
                  <a:lnTo>
                    <a:pt x="334" y="298"/>
                  </a:lnTo>
                  <a:lnTo>
                    <a:pt x="335" y="296"/>
                  </a:lnTo>
                  <a:close/>
                  <a:moveTo>
                    <a:pt x="179" y="453"/>
                  </a:moveTo>
                  <a:lnTo>
                    <a:pt x="178" y="453"/>
                  </a:lnTo>
                  <a:lnTo>
                    <a:pt x="175" y="454"/>
                  </a:lnTo>
                  <a:lnTo>
                    <a:pt x="170" y="456"/>
                  </a:lnTo>
                  <a:lnTo>
                    <a:pt x="164" y="460"/>
                  </a:lnTo>
                  <a:lnTo>
                    <a:pt x="150" y="472"/>
                  </a:lnTo>
                  <a:lnTo>
                    <a:pt x="132" y="486"/>
                  </a:lnTo>
                  <a:lnTo>
                    <a:pt x="116" y="501"/>
                  </a:lnTo>
                  <a:lnTo>
                    <a:pt x="103" y="515"/>
                  </a:lnTo>
                  <a:lnTo>
                    <a:pt x="95" y="524"/>
                  </a:lnTo>
                  <a:lnTo>
                    <a:pt x="93" y="530"/>
                  </a:lnTo>
                  <a:lnTo>
                    <a:pt x="94" y="530"/>
                  </a:lnTo>
                  <a:lnTo>
                    <a:pt x="97" y="529"/>
                  </a:lnTo>
                  <a:lnTo>
                    <a:pt x="102" y="526"/>
                  </a:lnTo>
                  <a:lnTo>
                    <a:pt x="107" y="522"/>
                  </a:lnTo>
                  <a:lnTo>
                    <a:pt x="122" y="511"/>
                  </a:lnTo>
                  <a:lnTo>
                    <a:pt x="139" y="497"/>
                  </a:lnTo>
                  <a:lnTo>
                    <a:pt x="156" y="481"/>
                  </a:lnTo>
                  <a:lnTo>
                    <a:pt x="169" y="468"/>
                  </a:lnTo>
                  <a:lnTo>
                    <a:pt x="177" y="457"/>
                  </a:lnTo>
                  <a:lnTo>
                    <a:pt x="179" y="453"/>
                  </a:lnTo>
                  <a:close/>
                  <a:moveTo>
                    <a:pt x="257" y="395"/>
                  </a:moveTo>
                  <a:lnTo>
                    <a:pt x="274" y="379"/>
                  </a:lnTo>
                  <a:lnTo>
                    <a:pt x="289" y="365"/>
                  </a:lnTo>
                  <a:lnTo>
                    <a:pt x="293" y="359"/>
                  </a:lnTo>
                  <a:lnTo>
                    <a:pt x="297" y="354"/>
                  </a:lnTo>
                  <a:lnTo>
                    <a:pt x="299" y="351"/>
                  </a:lnTo>
                  <a:lnTo>
                    <a:pt x="299" y="349"/>
                  </a:lnTo>
                  <a:lnTo>
                    <a:pt x="298" y="348"/>
                  </a:lnTo>
                  <a:lnTo>
                    <a:pt x="295" y="349"/>
                  </a:lnTo>
                  <a:lnTo>
                    <a:pt x="290" y="353"/>
                  </a:lnTo>
                  <a:lnTo>
                    <a:pt x="284" y="357"/>
                  </a:lnTo>
                  <a:lnTo>
                    <a:pt x="269" y="368"/>
                  </a:lnTo>
                  <a:lnTo>
                    <a:pt x="250" y="383"/>
                  </a:lnTo>
                  <a:lnTo>
                    <a:pt x="232" y="399"/>
                  </a:lnTo>
                  <a:lnTo>
                    <a:pt x="219" y="412"/>
                  </a:lnTo>
                  <a:lnTo>
                    <a:pt x="213" y="418"/>
                  </a:lnTo>
                  <a:lnTo>
                    <a:pt x="209" y="423"/>
                  </a:lnTo>
                  <a:lnTo>
                    <a:pt x="208" y="427"/>
                  </a:lnTo>
                  <a:lnTo>
                    <a:pt x="208" y="429"/>
                  </a:lnTo>
                  <a:lnTo>
                    <a:pt x="209" y="429"/>
                  </a:lnTo>
                  <a:lnTo>
                    <a:pt x="213" y="428"/>
                  </a:lnTo>
                  <a:lnTo>
                    <a:pt x="217" y="424"/>
                  </a:lnTo>
                  <a:lnTo>
                    <a:pt x="223" y="421"/>
                  </a:lnTo>
                  <a:lnTo>
                    <a:pt x="239" y="410"/>
                  </a:lnTo>
                  <a:lnTo>
                    <a:pt x="257" y="395"/>
                  </a:lnTo>
                  <a:close/>
                  <a:moveTo>
                    <a:pt x="116" y="542"/>
                  </a:moveTo>
                  <a:lnTo>
                    <a:pt x="133" y="526"/>
                  </a:lnTo>
                  <a:lnTo>
                    <a:pt x="145" y="515"/>
                  </a:lnTo>
                  <a:lnTo>
                    <a:pt x="153" y="505"/>
                  </a:lnTo>
                  <a:lnTo>
                    <a:pt x="154" y="499"/>
                  </a:lnTo>
                  <a:lnTo>
                    <a:pt x="153" y="499"/>
                  </a:lnTo>
                  <a:lnTo>
                    <a:pt x="151" y="500"/>
                  </a:lnTo>
                  <a:lnTo>
                    <a:pt x="146" y="503"/>
                  </a:lnTo>
                  <a:lnTo>
                    <a:pt x="140" y="506"/>
                  </a:lnTo>
                  <a:lnTo>
                    <a:pt x="127" y="517"/>
                  </a:lnTo>
                  <a:lnTo>
                    <a:pt x="111" y="531"/>
                  </a:lnTo>
                  <a:lnTo>
                    <a:pt x="94" y="545"/>
                  </a:lnTo>
                  <a:lnTo>
                    <a:pt x="82" y="558"/>
                  </a:lnTo>
                  <a:lnTo>
                    <a:pt x="74" y="568"/>
                  </a:lnTo>
                  <a:lnTo>
                    <a:pt x="73" y="574"/>
                  </a:lnTo>
                  <a:lnTo>
                    <a:pt x="74" y="574"/>
                  </a:lnTo>
                  <a:lnTo>
                    <a:pt x="77" y="573"/>
                  </a:lnTo>
                  <a:lnTo>
                    <a:pt x="81" y="570"/>
                  </a:lnTo>
                  <a:lnTo>
                    <a:pt x="87" y="567"/>
                  </a:lnTo>
                  <a:lnTo>
                    <a:pt x="101" y="556"/>
                  </a:lnTo>
                  <a:lnTo>
                    <a:pt x="116" y="542"/>
                  </a:lnTo>
                  <a:close/>
                  <a:moveTo>
                    <a:pt x="270" y="399"/>
                  </a:moveTo>
                  <a:lnTo>
                    <a:pt x="269" y="399"/>
                  </a:lnTo>
                  <a:lnTo>
                    <a:pt x="265" y="400"/>
                  </a:lnTo>
                  <a:lnTo>
                    <a:pt x="260" y="403"/>
                  </a:lnTo>
                  <a:lnTo>
                    <a:pt x="254" y="406"/>
                  </a:lnTo>
                  <a:lnTo>
                    <a:pt x="240" y="417"/>
                  </a:lnTo>
                  <a:lnTo>
                    <a:pt x="222" y="431"/>
                  </a:lnTo>
                  <a:lnTo>
                    <a:pt x="206" y="447"/>
                  </a:lnTo>
                  <a:lnTo>
                    <a:pt x="193" y="461"/>
                  </a:lnTo>
                  <a:lnTo>
                    <a:pt x="188" y="466"/>
                  </a:lnTo>
                  <a:lnTo>
                    <a:pt x="184" y="471"/>
                  </a:lnTo>
                  <a:lnTo>
                    <a:pt x="182" y="474"/>
                  </a:lnTo>
                  <a:lnTo>
                    <a:pt x="182" y="475"/>
                  </a:lnTo>
                  <a:lnTo>
                    <a:pt x="183" y="477"/>
                  </a:lnTo>
                  <a:lnTo>
                    <a:pt x="187" y="475"/>
                  </a:lnTo>
                  <a:lnTo>
                    <a:pt x="191" y="473"/>
                  </a:lnTo>
                  <a:lnTo>
                    <a:pt x="197" y="468"/>
                  </a:lnTo>
                  <a:lnTo>
                    <a:pt x="212" y="457"/>
                  </a:lnTo>
                  <a:lnTo>
                    <a:pt x="229" y="443"/>
                  </a:lnTo>
                  <a:lnTo>
                    <a:pt x="246" y="428"/>
                  </a:lnTo>
                  <a:lnTo>
                    <a:pt x="260" y="415"/>
                  </a:lnTo>
                  <a:lnTo>
                    <a:pt x="265" y="409"/>
                  </a:lnTo>
                  <a:lnTo>
                    <a:pt x="269" y="404"/>
                  </a:lnTo>
                  <a:lnTo>
                    <a:pt x="270" y="402"/>
                  </a:lnTo>
                  <a:lnTo>
                    <a:pt x="270" y="399"/>
                  </a:lnTo>
                  <a:close/>
                  <a:moveTo>
                    <a:pt x="93" y="574"/>
                  </a:moveTo>
                  <a:lnTo>
                    <a:pt x="77" y="588"/>
                  </a:lnTo>
                  <a:lnTo>
                    <a:pt x="65" y="600"/>
                  </a:lnTo>
                  <a:lnTo>
                    <a:pt x="58" y="610"/>
                  </a:lnTo>
                  <a:lnTo>
                    <a:pt x="57" y="614"/>
                  </a:lnTo>
                  <a:lnTo>
                    <a:pt x="58" y="616"/>
                  </a:lnTo>
                  <a:lnTo>
                    <a:pt x="61" y="614"/>
                  </a:lnTo>
                  <a:lnTo>
                    <a:pt x="65" y="612"/>
                  </a:lnTo>
                  <a:lnTo>
                    <a:pt x="70" y="608"/>
                  </a:lnTo>
                  <a:lnTo>
                    <a:pt x="83" y="598"/>
                  </a:lnTo>
                  <a:lnTo>
                    <a:pt x="100" y="585"/>
                  </a:lnTo>
                  <a:lnTo>
                    <a:pt x="114" y="570"/>
                  </a:lnTo>
                  <a:lnTo>
                    <a:pt x="126" y="557"/>
                  </a:lnTo>
                  <a:lnTo>
                    <a:pt x="134" y="548"/>
                  </a:lnTo>
                  <a:lnTo>
                    <a:pt x="135" y="543"/>
                  </a:lnTo>
                  <a:lnTo>
                    <a:pt x="134" y="543"/>
                  </a:lnTo>
                  <a:lnTo>
                    <a:pt x="132" y="544"/>
                  </a:lnTo>
                  <a:lnTo>
                    <a:pt x="127" y="547"/>
                  </a:lnTo>
                  <a:lnTo>
                    <a:pt x="122" y="550"/>
                  </a:lnTo>
                  <a:lnTo>
                    <a:pt x="108" y="560"/>
                  </a:lnTo>
                  <a:lnTo>
                    <a:pt x="93" y="574"/>
                  </a:lnTo>
                  <a:close/>
                  <a:moveTo>
                    <a:pt x="207" y="490"/>
                  </a:moveTo>
                  <a:lnTo>
                    <a:pt x="223" y="474"/>
                  </a:lnTo>
                  <a:lnTo>
                    <a:pt x="236" y="461"/>
                  </a:lnTo>
                  <a:lnTo>
                    <a:pt x="241" y="456"/>
                  </a:lnTo>
                  <a:lnTo>
                    <a:pt x="244" y="452"/>
                  </a:lnTo>
                  <a:lnTo>
                    <a:pt x="246" y="448"/>
                  </a:lnTo>
                  <a:lnTo>
                    <a:pt x="246" y="447"/>
                  </a:lnTo>
                  <a:lnTo>
                    <a:pt x="245" y="447"/>
                  </a:lnTo>
                  <a:lnTo>
                    <a:pt x="241" y="447"/>
                  </a:lnTo>
                  <a:lnTo>
                    <a:pt x="236" y="449"/>
                  </a:lnTo>
                  <a:lnTo>
                    <a:pt x="232" y="454"/>
                  </a:lnTo>
                  <a:lnTo>
                    <a:pt x="217" y="463"/>
                  </a:lnTo>
                  <a:lnTo>
                    <a:pt x="201" y="478"/>
                  </a:lnTo>
                  <a:lnTo>
                    <a:pt x="184" y="493"/>
                  </a:lnTo>
                  <a:lnTo>
                    <a:pt x="171" y="506"/>
                  </a:lnTo>
                  <a:lnTo>
                    <a:pt x="166" y="511"/>
                  </a:lnTo>
                  <a:lnTo>
                    <a:pt x="164" y="516"/>
                  </a:lnTo>
                  <a:lnTo>
                    <a:pt x="162" y="518"/>
                  </a:lnTo>
                  <a:lnTo>
                    <a:pt x="162" y="520"/>
                  </a:lnTo>
                  <a:lnTo>
                    <a:pt x="163" y="520"/>
                  </a:lnTo>
                  <a:lnTo>
                    <a:pt x="166" y="519"/>
                  </a:lnTo>
                  <a:lnTo>
                    <a:pt x="171" y="517"/>
                  </a:lnTo>
                  <a:lnTo>
                    <a:pt x="176" y="513"/>
                  </a:lnTo>
                  <a:lnTo>
                    <a:pt x="190" y="503"/>
                  </a:lnTo>
                  <a:lnTo>
                    <a:pt x="207" y="490"/>
                  </a:lnTo>
                  <a:close/>
                  <a:moveTo>
                    <a:pt x="364" y="347"/>
                  </a:moveTo>
                  <a:lnTo>
                    <a:pt x="361" y="346"/>
                  </a:lnTo>
                  <a:lnTo>
                    <a:pt x="358" y="347"/>
                  </a:lnTo>
                  <a:lnTo>
                    <a:pt x="353" y="349"/>
                  </a:lnTo>
                  <a:lnTo>
                    <a:pt x="347" y="354"/>
                  </a:lnTo>
                  <a:lnTo>
                    <a:pt x="333" y="365"/>
                  </a:lnTo>
                  <a:lnTo>
                    <a:pt x="315" y="379"/>
                  </a:lnTo>
                  <a:lnTo>
                    <a:pt x="297" y="395"/>
                  </a:lnTo>
                  <a:lnTo>
                    <a:pt x="284" y="408"/>
                  </a:lnTo>
                  <a:lnTo>
                    <a:pt x="279" y="414"/>
                  </a:lnTo>
                  <a:lnTo>
                    <a:pt x="276" y="418"/>
                  </a:lnTo>
                  <a:lnTo>
                    <a:pt x="273" y="421"/>
                  </a:lnTo>
                  <a:lnTo>
                    <a:pt x="273" y="423"/>
                  </a:lnTo>
                  <a:lnTo>
                    <a:pt x="274" y="423"/>
                  </a:lnTo>
                  <a:lnTo>
                    <a:pt x="278" y="422"/>
                  </a:lnTo>
                  <a:lnTo>
                    <a:pt x="283" y="419"/>
                  </a:lnTo>
                  <a:lnTo>
                    <a:pt x="289" y="416"/>
                  </a:lnTo>
                  <a:lnTo>
                    <a:pt x="304" y="405"/>
                  </a:lnTo>
                  <a:lnTo>
                    <a:pt x="322" y="391"/>
                  </a:lnTo>
                  <a:lnTo>
                    <a:pt x="339" y="376"/>
                  </a:lnTo>
                  <a:lnTo>
                    <a:pt x="353" y="362"/>
                  </a:lnTo>
                  <a:lnTo>
                    <a:pt x="358" y="357"/>
                  </a:lnTo>
                  <a:lnTo>
                    <a:pt x="361" y="352"/>
                  </a:lnTo>
                  <a:lnTo>
                    <a:pt x="364" y="348"/>
                  </a:lnTo>
                  <a:lnTo>
                    <a:pt x="364" y="347"/>
                  </a:lnTo>
                  <a:close/>
                  <a:moveTo>
                    <a:pt x="80" y="613"/>
                  </a:moveTo>
                  <a:lnTo>
                    <a:pt x="65" y="627"/>
                  </a:lnTo>
                  <a:lnTo>
                    <a:pt x="55" y="639"/>
                  </a:lnTo>
                  <a:lnTo>
                    <a:pt x="48" y="649"/>
                  </a:lnTo>
                  <a:lnTo>
                    <a:pt x="45" y="654"/>
                  </a:lnTo>
                  <a:lnTo>
                    <a:pt x="46" y="654"/>
                  </a:lnTo>
                  <a:lnTo>
                    <a:pt x="50" y="652"/>
                  </a:lnTo>
                  <a:lnTo>
                    <a:pt x="54" y="651"/>
                  </a:lnTo>
                  <a:lnTo>
                    <a:pt x="59" y="648"/>
                  </a:lnTo>
                  <a:lnTo>
                    <a:pt x="71" y="637"/>
                  </a:lnTo>
                  <a:lnTo>
                    <a:pt x="87" y="624"/>
                  </a:lnTo>
                  <a:lnTo>
                    <a:pt x="101" y="611"/>
                  </a:lnTo>
                  <a:lnTo>
                    <a:pt x="113" y="599"/>
                  </a:lnTo>
                  <a:lnTo>
                    <a:pt x="120" y="589"/>
                  </a:lnTo>
                  <a:lnTo>
                    <a:pt x="121" y="585"/>
                  </a:lnTo>
                  <a:lnTo>
                    <a:pt x="120" y="585"/>
                  </a:lnTo>
                  <a:lnTo>
                    <a:pt x="118" y="585"/>
                  </a:lnTo>
                  <a:lnTo>
                    <a:pt x="113" y="587"/>
                  </a:lnTo>
                  <a:lnTo>
                    <a:pt x="108" y="591"/>
                  </a:lnTo>
                  <a:lnTo>
                    <a:pt x="95" y="601"/>
                  </a:lnTo>
                  <a:lnTo>
                    <a:pt x="80" y="613"/>
                  </a:lnTo>
                  <a:close/>
                  <a:moveTo>
                    <a:pt x="183" y="522"/>
                  </a:moveTo>
                  <a:lnTo>
                    <a:pt x="168" y="536"/>
                  </a:lnTo>
                  <a:lnTo>
                    <a:pt x="156" y="548"/>
                  </a:lnTo>
                  <a:lnTo>
                    <a:pt x="151" y="554"/>
                  </a:lnTo>
                  <a:lnTo>
                    <a:pt x="147" y="557"/>
                  </a:lnTo>
                  <a:lnTo>
                    <a:pt x="146" y="561"/>
                  </a:lnTo>
                  <a:lnTo>
                    <a:pt x="146" y="562"/>
                  </a:lnTo>
                  <a:lnTo>
                    <a:pt x="147" y="563"/>
                  </a:lnTo>
                  <a:lnTo>
                    <a:pt x="151" y="562"/>
                  </a:lnTo>
                  <a:lnTo>
                    <a:pt x="154" y="560"/>
                  </a:lnTo>
                  <a:lnTo>
                    <a:pt x="160" y="556"/>
                  </a:lnTo>
                  <a:lnTo>
                    <a:pt x="173" y="545"/>
                  </a:lnTo>
                  <a:lnTo>
                    <a:pt x="190" y="532"/>
                  </a:lnTo>
                  <a:lnTo>
                    <a:pt x="206" y="518"/>
                  </a:lnTo>
                  <a:lnTo>
                    <a:pt x="217" y="506"/>
                  </a:lnTo>
                  <a:lnTo>
                    <a:pt x="222" y="500"/>
                  </a:lnTo>
                  <a:lnTo>
                    <a:pt x="225" y="497"/>
                  </a:lnTo>
                  <a:lnTo>
                    <a:pt x="227" y="493"/>
                  </a:lnTo>
                  <a:lnTo>
                    <a:pt x="227" y="491"/>
                  </a:lnTo>
                  <a:lnTo>
                    <a:pt x="226" y="491"/>
                  </a:lnTo>
                  <a:lnTo>
                    <a:pt x="222" y="492"/>
                  </a:lnTo>
                  <a:lnTo>
                    <a:pt x="217" y="494"/>
                  </a:lnTo>
                  <a:lnTo>
                    <a:pt x="213" y="498"/>
                  </a:lnTo>
                  <a:lnTo>
                    <a:pt x="198" y="507"/>
                  </a:lnTo>
                  <a:lnTo>
                    <a:pt x="183" y="522"/>
                  </a:lnTo>
                  <a:close/>
                  <a:moveTo>
                    <a:pt x="299" y="437"/>
                  </a:moveTo>
                  <a:lnTo>
                    <a:pt x="316" y="423"/>
                  </a:lnTo>
                  <a:lnTo>
                    <a:pt x="329" y="410"/>
                  </a:lnTo>
                  <a:lnTo>
                    <a:pt x="334" y="404"/>
                  </a:lnTo>
                  <a:lnTo>
                    <a:pt x="336" y="400"/>
                  </a:lnTo>
                  <a:lnTo>
                    <a:pt x="339" y="397"/>
                  </a:lnTo>
                  <a:lnTo>
                    <a:pt x="339" y="395"/>
                  </a:lnTo>
                  <a:lnTo>
                    <a:pt x="337" y="395"/>
                  </a:lnTo>
                  <a:lnTo>
                    <a:pt x="334" y="396"/>
                  </a:lnTo>
                  <a:lnTo>
                    <a:pt x="329" y="398"/>
                  </a:lnTo>
                  <a:lnTo>
                    <a:pt x="323" y="402"/>
                  </a:lnTo>
                  <a:lnTo>
                    <a:pt x="309" y="411"/>
                  </a:lnTo>
                  <a:lnTo>
                    <a:pt x="292" y="425"/>
                  </a:lnTo>
                  <a:lnTo>
                    <a:pt x="276" y="441"/>
                  </a:lnTo>
                  <a:lnTo>
                    <a:pt x="263" y="454"/>
                  </a:lnTo>
                  <a:lnTo>
                    <a:pt x="258" y="459"/>
                  </a:lnTo>
                  <a:lnTo>
                    <a:pt x="255" y="463"/>
                  </a:lnTo>
                  <a:lnTo>
                    <a:pt x="253" y="467"/>
                  </a:lnTo>
                  <a:lnTo>
                    <a:pt x="253" y="468"/>
                  </a:lnTo>
                  <a:lnTo>
                    <a:pt x="254" y="469"/>
                  </a:lnTo>
                  <a:lnTo>
                    <a:pt x="258" y="468"/>
                  </a:lnTo>
                  <a:lnTo>
                    <a:pt x="263" y="466"/>
                  </a:lnTo>
                  <a:lnTo>
                    <a:pt x="269" y="462"/>
                  </a:lnTo>
                  <a:lnTo>
                    <a:pt x="283" y="452"/>
                  </a:lnTo>
                  <a:lnTo>
                    <a:pt x="299" y="437"/>
                  </a:lnTo>
                  <a:close/>
                  <a:moveTo>
                    <a:pt x="39" y="690"/>
                  </a:moveTo>
                  <a:lnTo>
                    <a:pt x="40" y="690"/>
                  </a:lnTo>
                  <a:lnTo>
                    <a:pt x="43" y="689"/>
                  </a:lnTo>
                  <a:lnTo>
                    <a:pt x="46" y="687"/>
                  </a:lnTo>
                  <a:lnTo>
                    <a:pt x="52" y="684"/>
                  </a:lnTo>
                  <a:lnTo>
                    <a:pt x="64" y="675"/>
                  </a:lnTo>
                  <a:lnTo>
                    <a:pt x="78" y="662"/>
                  </a:lnTo>
                  <a:lnTo>
                    <a:pt x="93" y="649"/>
                  </a:lnTo>
                  <a:lnTo>
                    <a:pt x="103" y="637"/>
                  </a:lnTo>
                  <a:lnTo>
                    <a:pt x="111" y="629"/>
                  </a:lnTo>
                  <a:lnTo>
                    <a:pt x="112" y="624"/>
                  </a:lnTo>
                  <a:lnTo>
                    <a:pt x="111" y="623"/>
                  </a:lnTo>
                  <a:lnTo>
                    <a:pt x="107" y="624"/>
                  </a:lnTo>
                  <a:lnTo>
                    <a:pt x="103" y="626"/>
                  </a:lnTo>
                  <a:lnTo>
                    <a:pt x="99" y="630"/>
                  </a:lnTo>
                  <a:lnTo>
                    <a:pt x="87" y="638"/>
                  </a:lnTo>
                  <a:lnTo>
                    <a:pt x="71" y="651"/>
                  </a:lnTo>
                  <a:lnTo>
                    <a:pt x="58" y="664"/>
                  </a:lnTo>
                  <a:lnTo>
                    <a:pt x="48" y="676"/>
                  </a:lnTo>
                  <a:lnTo>
                    <a:pt x="40" y="686"/>
                  </a:lnTo>
                  <a:lnTo>
                    <a:pt x="39" y="690"/>
                  </a:lnTo>
                  <a:close/>
                  <a:moveTo>
                    <a:pt x="170" y="562"/>
                  </a:moveTo>
                  <a:lnTo>
                    <a:pt x="156" y="576"/>
                  </a:lnTo>
                  <a:lnTo>
                    <a:pt x="144" y="588"/>
                  </a:lnTo>
                  <a:lnTo>
                    <a:pt x="140" y="593"/>
                  </a:lnTo>
                  <a:lnTo>
                    <a:pt x="137" y="598"/>
                  </a:lnTo>
                  <a:lnTo>
                    <a:pt x="135" y="600"/>
                  </a:lnTo>
                  <a:lnTo>
                    <a:pt x="135" y="602"/>
                  </a:lnTo>
                  <a:lnTo>
                    <a:pt x="137" y="602"/>
                  </a:lnTo>
                  <a:lnTo>
                    <a:pt x="139" y="601"/>
                  </a:lnTo>
                  <a:lnTo>
                    <a:pt x="144" y="599"/>
                  </a:lnTo>
                  <a:lnTo>
                    <a:pt x="149" y="597"/>
                  </a:lnTo>
                  <a:lnTo>
                    <a:pt x="162" y="586"/>
                  </a:lnTo>
                  <a:lnTo>
                    <a:pt x="177" y="573"/>
                  </a:lnTo>
                  <a:lnTo>
                    <a:pt x="193" y="560"/>
                  </a:lnTo>
                  <a:lnTo>
                    <a:pt x="203" y="548"/>
                  </a:lnTo>
                  <a:lnTo>
                    <a:pt x="208" y="542"/>
                  </a:lnTo>
                  <a:lnTo>
                    <a:pt x="210" y="538"/>
                  </a:lnTo>
                  <a:lnTo>
                    <a:pt x="213" y="535"/>
                  </a:lnTo>
                  <a:lnTo>
                    <a:pt x="213" y="534"/>
                  </a:lnTo>
                  <a:lnTo>
                    <a:pt x="212" y="532"/>
                  </a:lnTo>
                  <a:lnTo>
                    <a:pt x="208" y="534"/>
                  </a:lnTo>
                  <a:lnTo>
                    <a:pt x="204" y="536"/>
                  </a:lnTo>
                  <a:lnTo>
                    <a:pt x="198" y="539"/>
                  </a:lnTo>
                  <a:lnTo>
                    <a:pt x="185" y="549"/>
                  </a:lnTo>
                  <a:lnTo>
                    <a:pt x="170" y="562"/>
                  </a:lnTo>
                  <a:close/>
                  <a:moveTo>
                    <a:pt x="274" y="469"/>
                  </a:moveTo>
                  <a:lnTo>
                    <a:pt x="259" y="484"/>
                  </a:lnTo>
                  <a:lnTo>
                    <a:pt x="247" y="497"/>
                  </a:lnTo>
                  <a:lnTo>
                    <a:pt x="242" y="501"/>
                  </a:lnTo>
                  <a:lnTo>
                    <a:pt x="239" y="506"/>
                  </a:lnTo>
                  <a:lnTo>
                    <a:pt x="238" y="510"/>
                  </a:lnTo>
                  <a:lnTo>
                    <a:pt x="238" y="511"/>
                  </a:lnTo>
                  <a:lnTo>
                    <a:pt x="239" y="512"/>
                  </a:lnTo>
                  <a:lnTo>
                    <a:pt x="242" y="511"/>
                  </a:lnTo>
                  <a:lnTo>
                    <a:pt x="246" y="509"/>
                  </a:lnTo>
                  <a:lnTo>
                    <a:pt x="252" y="505"/>
                  </a:lnTo>
                  <a:lnTo>
                    <a:pt x="266" y="496"/>
                  </a:lnTo>
                  <a:lnTo>
                    <a:pt x="283" y="481"/>
                  </a:lnTo>
                  <a:lnTo>
                    <a:pt x="298" y="467"/>
                  </a:lnTo>
                  <a:lnTo>
                    <a:pt x="310" y="455"/>
                  </a:lnTo>
                  <a:lnTo>
                    <a:pt x="315" y="449"/>
                  </a:lnTo>
                  <a:lnTo>
                    <a:pt x="317" y="446"/>
                  </a:lnTo>
                  <a:lnTo>
                    <a:pt x="320" y="442"/>
                  </a:lnTo>
                  <a:lnTo>
                    <a:pt x="320" y="441"/>
                  </a:lnTo>
                  <a:lnTo>
                    <a:pt x="318" y="440"/>
                  </a:lnTo>
                  <a:lnTo>
                    <a:pt x="315" y="441"/>
                  </a:lnTo>
                  <a:lnTo>
                    <a:pt x="310" y="443"/>
                  </a:lnTo>
                  <a:lnTo>
                    <a:pt x="305" y="447"/>
                  </a:lnTo>
                  <a:lnTo>
                    <a:pt x="291" y="456"/>
                  </a:lnTo>
                  <a:lnTo>
                    <a:pt x="274" y="469"/>
                  </a:lnTo>
                  <a:close/>
                  <a:moveTo>
                    <a:pt x="75" y="698"/>
                  </a:moveTo>
                  <a:lnTo>
                    <a:pt x="88" y="684"/>
                  </a:lnTo>
                  <a:lnTo>
                    <a:pt x="99" y="673"/>
                  </a:lnTo>
                  <a:lnTo>
                    <a:pt x="105" y="664"/>
                  </a:lnTo>
                  <a:lnTo>
                    <a:pt x="106" y="659"/>
                  </a:lnTo>
                  <a:lnTo>
                    <a:pt x="105" y="659"/>
                  </a:lnTo>
                  <a:lnTo>
                    <a:pt x="102" y="661"/>
                  </a:lnTo>
                  <a:lnTo>
                    <a:pt x="99" y="662"/>
                  </a:lnTo>
                  <a:lnTo>
                    <a:pt x="94" y="665"/>
                  </a:lnTo>
                  <a:lnTo>
                    <a:pt x="82" y="674"/>
                  </a:lnTo>
                  <a:lnTo>
                    <a:pt x="68" y="687"/>
                  </a:lnTo>
                  <a:lnTo>
                    <a:pt x="55" y="699"/>
                  </a:lnTo>
                  <a:lnTo>
                    <a:pt x="44" y="711"/>
                  </a:lnTo>
                  <a:lnTo>
                    <a:pt x="38" y="719"/>
                  </a:lnTo>
                  <a:lnTo>
                    <a:pt x="37" y="724"/>
                  </a:lnTo>
                  <a:lnTo>
                    <a:pt x="38" y="724"/>
                  </a:lnTo>
                  <a:lnTo>
                    <a:pt x="40" y="724"/>
                  </a:lnTo>
                  <a:lnTo>
                    <a:pt x="44" y="721"/>
                  </a:lnTo>
                  <a:lnTo>
                    <a:pt x="49" y="718"/>
                  </a:lnTo>
                  <a:lnTo>
                    <a:pt x="61" y="709"/>
                  </a:lnTo>
                  <a:lnTo>
                    <a:pt x="75" y="698"/>
                  </a:lnTo>
                  <a:close/>
                  <a:moveTo>
                    <a:pt x="163" y="600"/>
                  </a:moveTo>
                  <a:lnTo>
                    <a:pt x="149" y="614"/>
                  </a:lnTo>
                  <a:lnTo>
                    <a:pt x="137" y="625"/>
                  </a:lnTo>
                  <a:lnTo>
                    <a:pt x="131" y="635"/>
                  </a:lnTo>
                  <a:lnTo>
                    <a:pt x="128" y="639"/>
                  </a:lnTo>
                  <a:lnTo>
                    <a:pt x="131" y="639"/>
                  </a:lnTo>
                  <a:lnTo>
                    <a:pt x="133" y="639"/>
                  </a:lnTo>
                  <a:lnTo>
                    <a:pt x="137" y="637"/>
                  </a:lnTo>
                  <a:lnTo>
                    <a:pt x="143" y="633"/>
                  </a:lnTo>
                  <a:lnTo>
                    <a:pt x="154" y="624"/>
                  </a:lnTo>
                  <a:lnTo>
                    <a:pt x="170" y="612"/>
                  </a:lnTo>
                  <a:lnTo>
                    <a:pt x="183" y="599"/>
                  </a:lnTo>
                  <a:lnTo>
                    <a:pt x="195" y="587"/>
                  </a:lnTo>
                  <a:lnTo>
                    <a:pt x="201" y="578"/>
                  </a:lnTo>
                  <a:lnTo>
                    <a:pt x="203" y="573"/>
                  </a:lnTo>
                  <a:lnTo>
                    <a:pt x="201" y="573"/>
                  </a:lnTo>
                  <a:lnTo>
                    <a:pt x="198" y="574"/>
                  </a:lnTo>
                  <a:lnTo>
                    <a:pt x="195" y="575"/>
                  </a:lnTo>
                  <a:lnTo>
                    <a:pt x="189" y="579"/>
                  </a:lnTo>
                  <a:lnTo>
                    <a:pt x="177" y="588"/>
                  </a:lnTo>
                  <a:lnTo>
                    <a:pt x="163" y="600"/>
                  </a:lnTo>
                  <a:close/>
                  <a:moveTo>
                    <a:pt x="263" y="512"/>
                  </a:moveTo>
                  <a:lnTo>
                    <a:pt x="247" y="525"/>
                  </a:lnTo>
                  <a:lnTo>
                    <a:pt x="235" y="537"/>
                  </a:lnTo>
                  <a:lnTo>
                    <a:pt x="232" y="543"/>
                  </a:lnTo>
                  <a:lnTo>
                    <a:pt x="228" y="547"/>
                  </a:lnTo>
                  <a:lnTo>
                    <a:pt x="227" y="550"/>
                  </a:lnTo>
                  <a:lnTo>
                    <a:pt x="227" y="551"/>
                  </a:lnTo>
                  <a:lnTo>
                    <a:pt x="228" y="553"/>
                  </a:lnTo>
                  <a:lnTo>
                    <a:pt x="232" y="551"/>
                  </a:lnTo>
                  <a:lnTo>
                    <a:pt x="235" y="549"/>
                  </a:lnTo>
                  <a:lnTo>
                    <a:pt x="241" y="547"/>
                  </a:lnTo>
                  <a:lnTo>
                    <a:pt x="254" y="536"/>
                  </a:lnTo>
                  <a:lnTo>
                    <a:pt x="270" y="523"/>
                  </a:lnTo>
                  <a:lnTo>
                    <a:pt x="285" y="510"/>
                  </a:lnTo>
                  <a:lnTo>
                    <a:pt x="297" y="498"/>
                  </a:lnTo>
                  <a:lnTo>
                    <a:pt x="301" y="492"/>
                  </a:lnTo>
                  <a:lnTo>
                    <a:pt x="304" y="488"/>
                  </a:lnTo>
                  <a:lnTo>
                    <a:pt x="305" y="485"/>
                  </a:lnTo>
                  <a:lnTo>
                    <a:pt x="305" y="484"/>
                  </a:lnTo>
                  <a:lnTo>
                    <a:pt x="304" y="482"/>
                  </a:lnTo>
                  <a:lnTo>
                    <a:pt x="301" y="484"/>
                  </a:lnTo>
                  <a:lnTo>
                    <a:pt x="297" y="486"/>
                  </a:lnTo>
                  <a:lnTo>
                    <a:pt x="291" y="490"/>
                  </a:lnTo>
                  <a:lnTo>
                    <a:pt x="278" y="499"/>
                  </a:lnTo>
                  <a:lnTo>
                    <a:pt x="263" y="512"/>
                  </a:lnTo>
                  <a:close/>
                  <a:moveTo>
                    <a:pt x="106" y="694"/>
                  </a:moveTo>
                  <a:lnTo>
                    <a:pt x="105" y="694"/>
                  </a:lnTo>
                  <a:lnTo>
                    <a:pt x="101" y="694"/>
                  </a:lnTo>
                  <a:lnTo>
                    <a:pt x="97" y="696"/>
                  </a:lnTo>
                  <a:lnTo>
                    <a:pt x="93" y="699"/>
                  </a:lnTo>
                  <a:lnTo>
                    <a:pt x="82" y="708"/>
                  </a:lnTo>
                  <a:lnTo>
                    <a:pt x="69" y="719"/>
                  </a:lnTo>
                  <a:lnTo>
                    <a:pt x="56" y="732"/>
                  </a:lnTo>
                  <a:lnTo>
                    <a:pt x="46" y="743"/>
                  </a:lnTo>
                  <a:lnTo>
                    <a:pt x="40" y="751"/>
                  </a:lnTo>
                  <a:lnTo>
                    <a:pt x="39" y="756"/>
                  </a:lnTo>
                  <a:lnTo>
                    <a:pt x="40" y="756"/>
                  </a:lnTo>
                  <a:lnTo>
                    <a:pt x="43" y="756"/>
                  </a:lnTo>
                  <a:lnTo>
                    <a:pt x="46" y="753"/>
                  </a:lnTo>
                  <a:lnTo>
                    <a:pt x="51" y="750"/>
                  </a:lnTo>
                  <a:lnTo>
                    <a:pt x="62" y="741"/>
                  </a:lnTo>
                  <a:lnTo>
                    <a:pt x="75" y="730"/>
                  </a:lnTo>
                  <a:lnTo>
                    <a:pt x="88" y="718"/>
                  </a:lnTo>
                  <a:lnTo>
                    <a:pt x="97" y="707"/>
                  </a:lnTo>
                  <a:lnTo>
                    <a:pt x="105" y="699"/>
                  </a:lnTo>
                  <a:lnTo>
                    <a:pt x="106" y="694"/>
                  </a:lnTo>
                  <a:close/>
                  <a:moveTo>
                    <a:pt x="198" y="611"/>
                  </a:moveTo>
                  <a:lnTo>
                    <a:pt x="196" y="610"/>
                  </a:lnTo>
                  <a:lnTo>
                    <a:pt x="194" y="611"/>
                  </a:lnTo>
                  <a:lnTo>
                    <a:pt x="190" y="613"/>
                  </a:lnTo>
                  <a:lnTo>
                    <a:pt x="185" y="616"/>
                  </a:lnTo>
                  <a:lnTo>
                    <a:pt x="173" y="625"/>
                  </a:lnTo>
                  <a:lnTo>
                    <a:pt x="159" y="637"/>
                  </a:lnTo>
                  <a:lnTo>
                    <a:pt x="145" y="650"/>
                  </a:lnTo>
                  <a:lnTo>
                    <a:pt x="135" y="661"/>
                  </a:lnTo>
                  <a:lnTo>
                    <a:pt x="128" y="669"/>
                  </a:lnTo>
                  <a:lnTo>
                    <a:pt x="127" y="674"/>
                  </a:lnTo>
                  <a:lnTo>
                    <a:pt x="128" y="675"/>
                  </a:lnTo>
                  <a:lnTo>
                    <a:pt x="131" y="674"/>
                  </a:lnTo>
                  <a:lnTo>
                    <a:pt x="135" y="673"/>
                  </a:lnTo>
                  <a:lnTo>
                    <a:pt x="140" y="669"/>
                  </a:lnTo>
                  <a:lnTo>
                    <a:pt x="152" y="659"/>
                  </a:lnTo>
                  <a:lnTo>
                    <a:pt x="166" y="648"/>
                  </a:lnTo>
                  <a:lnTo>
                    <a:pt x="179" y="635"/>
                  </a:lnTo>
                  <a:lnTo>
                    <a:pt x="190" y="624"/>
                  </a:lnTo>
                  <a:lnTo>
                    <a:pt x="194" y="619"/>
                  </a:lnTo>
                  <a:lnTo>
                    <a:pt x="196" y="616"/>
                  </a:lnTo>
                  <a:lnTo>
                    <a:pt x="198" y="612"/>
                  </a:lnTo>
                  <a:lnTo>
                    <a:pt x="198" y="611"/>
                  </a:lnTo>
                  <a:close/>
                  <a:moveTo>
                    <a:pt x="254" y="551"/>
                  </a:moveTo>
                  <a:lnTo>
                    <a:pt x="240" y="564"/>
                  </a:lnTo>
                  <a:lnTo>
                    <a:pt x="229" y="576"/>
                  </a:lnTo>
                  <a:lnTo>
                    <a:pt x="225" y="581"/>
                  </a:lnTo>
                  <a:lnTo>
                    <a:pt x="222" y="585"/>
                  </a:lnTo>
                  <a:lnTo>
                    <a:pt x="221" y="588"/>
                  </a:lnTo>
                  <a:lnTo>
                    <a:pt x="221" y="591"/>
                  </a:lnTo>
                  <a:lnTo>
                    <a:pt x="222" y="591"/>
                  </a:lnTo>
                  <a:lnTo>
                    <a:pt x="226" y="589"/>
                  </a:lnTo>
                  <a:lnTo>
                    <a:pt x="229" y="588"/>
                  </a:lnTo>
                  <a:lnTo>
                    <a:pt x="234" y="585"/>
                  </a:lnTo>
                  <a:lnTo>
                    <a:pt x="247" y="575"/>
                  </a:lnTo>
                  <a:lnTo>
                    <a:pt x="263" y="563"/>
                  </a:lnTo>
                  <a:lnTo>
                    <a:pt x="277" y="549"/>
                  </a:lnTo>
                  <a:lnTo>
                    <a:pt x="288" y="538"/>
                  </a:lnTo>
                  <a:lnTo>
                    <a:pt x="291" y="532"/>
                  </a:lnTo>
                  <a:lnTo>
                    <a:pt x="295" y="529"/>
                  </a:lnTo>
                  <a:lnTo>
                    <a:pt x="296" y="526"/>
                  </a:lnTo>
                  <a:lnTo>
                    <a:pt x="296" y="524"/>
                  </a:lnTo>
                  <a:lnTo>
                    <a:pt x="295" y="524"/>
                  </a:lnTo>
                  <a:lnTo>
                    <a:pt x="291" y="524"/>
                  </a:lnTo>
                  <a:lnTo>
                    <a:pt x="288" y="526"/>
                  </a:lnTo>
                  <a:lnTo>
                    <a:pt x="283" y="530"/>
                  </a:lnTo>
                  <a:lnTo>
                    <a:pt x="270" y="538"/>
                  </a:lnTo>
                  <a:lnTo>
                    <a:pt x="254" y="551"/>
                  </a:lnTo>
                  <a:close/>
                  <a:moveTo>
                    <a:pt x="109" y="726"/>
                  </a:moveTo>
                  <a:lnTo>
                    <a:pt x="108" y="725"/>
                  </a:lnTo>
                  <a:lnTo>
                    <a:pt x="105" y="726"/>
                  </a:lnTo>
                  <a:lnTo>
                    <a:pt x="101" y="728"/>
                  </a:lnTo>
                  <a:lnTo>
                    <a:pt x="97" y="731"/>
                  </a:lnTo>
                  <a:lnTo>
                    <a:pt x="87" y="739"/>
                  </a:lnTo>
                  <a:lnTo>
                    <a:pt x="74" y="750"/>
                  </a:lnTo>
                  <a:lnTo>
                    <a:pt x="62" y="762"/>
                  </a:lnTo>
                  <a:lnTo>
                    <a:pt x="52" y="772"/>
                  </a:lnTo>
                  <a:lnTo>
                    <a:pt x="46" y="781"/>
                  </a:lnTo>
                  <a:lnTo>
                    <a:pt x="45" y="785"/>
                  </a:lnTo>
                  <a:lnTo>
                    <a:pt x="46" y="785"/>
                  </a:lnTo>
                  <a:lnTo>
                    <a:pt x="49" y="785"/>
                  </a:lnTo>
                  <a:lnTo>
                    <a:pt x="52" y="783"/>
                  </a:lnTo>
                  <a:lnTo>
                    <a:pt x="57" y="781"/>
                  </a:lnTo>
                  <a:lnTo>
                    <a:pt x="68" y="772"/>
                  </a:lnTo>
                  <a:lnTo>
                    <a:pt x="80" y="760"/>
                  </a:lnTo>
                  <a:lnTo>
                    <a:pt x="93" y="749"/>
                  </a:lnTo>
                  <a:lnTo>
                    <a:pt x="102" y="738"/>
                  </a:lnTo>
                  <a:lnTo>
                    <a:pt x="108" y="731"/>
                  </a:lnTo>
                  <a:lnTo>
                    <a:pt x="109" y="726"/>
                  </a:lnTo>
                  <a:close/>
                  <a:moveTo>
                    <a:pt x="160" y="670"/>
                  </a:moveTo>
                  <a:lnTo>
                    <a:pt x="147" y="683"/>
                  </a:lnTo>
                  <a:lnTo>
                    <a:pt x="137" y="694"/>
                  </a:lnTo>
                  <a:lnTo>
                    <a:pt x="131" y="702"/>
                  </a:lnTo>
                  <a:lnTo>
                    <a:pt x="130" y="707"/>
                  </a:lnTo>
                  <a:lnTo>
                    <a:pt x="131" y="707"/>
                  </a:lnTo>
                  <a:lnTo>
                    <a:pt x="133" y="707"/>
                  </a:lnTo>
                  <a:lnTo>
                    <a:pt x="138" y="705"/>
                  </a:lnTo>
                  <a:lnTo>
                    <a:pt x="141" y="702"/>
                  </a:lnTo>
                  <a:lnTo>
                    <a:pt x="153" y="694"/>
                  </a:lnTo>
                  <a:lnTo>
                    <a:pt x="166" y="682"/>
                  </a:lnTo>
                  <a:lnTo>
                    <a:pt x="179" y="670"/>
                  </a:lnTo>
                  <a:lnTo>
                    <a:pt x="190" y="658"/>
                  </a:lnTo>
                  <a:lnTo>
                    <a:pt x="194" y="654"/>
                  </a:lnTo>
                  <a:lnTo>
                    <a:pt x="196" y="650"/>
                  </a:lnTo>
                  <a:lnTo>
                    <a:pt x="197" y="648"/>
                  </a:lnTo>
                  <a:lnTo>
                    <a:pt x="197" y="645"/>
                  </a:lnTo>
                  <a:lnTo>
                    <a:pt x="196" y="645"/>
                  </a:lnTo>
                  <a:lnTo>
                    <a:pt x="194" y="645"/>
                  </a:lnTo>
                  <a:lnTo>
                    <a:pt x="190" y="648"/>
                  </a:lnTo>
                  <a:lnTo>
                    <a:pt x="185" y="650"/>
                  </a:lnTo>
                  <a:lnTo>
                    <a:pt x="173" y="659"/>
                  </a:lnTo>
                  <a:lnTo>
                    <a:pt x="160" y="670"/>
                  </a:lnTo>
                  <a:close/>
                  <a:moveTo>
                    <a:pt x="291" y="562"/>
                  </a:moveTo>
                  <a:lnTo>
                    <a:pt x="290" y="562"/>
                  </a:lnTo>
                  <a:lnTo>
                    <a:pt x="288" y="562"/>
                  </a:lnTo>
                  <a:lnTo>
                    <a:pt x="283" y="564"/>
                  </a:lnTo>
                  <a:lnTo>
                    <a:pt x="278" y="567"/>
                  </a:lnTo>
                  <a:lnTo>
                    <a:pt x="266" y="576"/>
                  </a:lnTo>
                  <a:lnTo>
                    <a:pt x="252" y="588"/>
                  </a:lnTo>
                  <a:lnTo>
                    <a:pt x="238" y="601"/>
                  </a:lnTo>
                  <a:lnTo>
                    <a:pt x="227" y="612"/>
                  </a:lnTo>
                  <a:lnTo>
                    <a:pt x="223" y="617"/>
                  </a:lnTo>
                  <a:lnTo>
                    <a:pt x="221" y="621"/>
                  </a:lnTo>
                  <a:lnTo>
                    <a:pt x="220" y="624"/>
                  </a:lnTo>
                  <a:lnTo>
                    <a:pt x="220" y="626"/>
                  </a:lnTo>
                  <a:lnTo>
                    <a:pt x="221" y="626"/>
                  </a:lnTo>
                  <a:lnTo>
                    <a:pt x="223" y="626"/>
                  </a:lnTo>
                  <a:lnTo>
                    <a:pt x="228" y="624"/>
                  </a:lnTo>
                  <a:lnTo>
                    <a:pt x="233" y="621"/>
                  </a:lnTo>
                  <a:lnTo>
                    <a:pt x="245" y="612"/>
                  </a:lnTo>
                  <a:lnTo>
                    <a:pt x="259" y="600"/>
                  </a:lnTo>
                  <a:lnTo>
                    <a:pt x="273" y="587"/>
                  </a:lnTo>
                  <a:lnTo>
                    <a:pt x="284" y="576"/>
                  </a:lnTo>
                  <a:lnTo>
                    <a:pt x="288" y="572"/>
                  </a:lnTo>
                  <a:lnTo>
                    <a:pt x="290" y="567"/>
                  </a:lnTo>
                  <a:lnTo>
                    <a:pt x="291" y="564"/>
                  </a:lnTo>
                  <a:lnTo>
                    <a:pt x="291" y="562"/>
                  </a:lnTo>
                  <a:close/>
                  <a:moveTo>
                    <a:pt x="116" y="756"/>
                  </a:moveTo>
                  <a:lnTo>
                    <a:pt x="115" y="756"/>
                  </a:lnTo>
                  <a:lnTo>
                    <a:pt x="113" y="756"/>
                  </a:lnTo>
                  <a:lnTo>
                    <a:pt x="109" y="758"/>
                  </a:lnTo>
                  <a:lnTo>
                    <a:pt x="105" y="760"/>
                  </a:lnTo>
                  <a:lnTo>
                    <a:pt x="95" y="769"/>
                  </a:lnTo>
                  <a:lnTo>
                    <a:pt x="82" y="779"/>
                  </a:lnTo>
                  <a:lnTo>
                    <a:pt x="71" y="790"/>
                  </a:lnTo>
                  <a:lnTo>
                    <a:pt x="62" y="801"/>
                  </a:lnTo>
                  <a:lnTo>
                    <a:pt x="56" y="808"/>
                  </a:lnTo>
                  <a:lnTo>
                    <a:pt x="55" y="813"/>
                  </a:lnTo>
                  <a:lnTo>
                    <a:pt x="57" y="814"/>
                  </a:lnTo>
                  <a:lnTo>
                    <a:pt x="59" y="813"/>
                  </a:lnTo>
                  <a:lnTo>
                    <a:pt x="62" y="812"/>
                  </a:lnTo>
                  <a:lnTo>
                    <a:pt x="67" y="808"/>
                  </a:lnTo>
                  <a:lnTo>
                    <a:pt x="77" y="801"/>
                  </a:lnTo>
                  <a:lnTo>
                    <a:pt x="89" y="790"/>
                  </a:lnTo>
                  <a:lnTo>
                    <a:pt x="101" y="778"/>
                  </a:lnTo>
                  <a:lnTo>
                    <a:pt x="111" y="768"/>
                  </a:lnTo>
                  <a:lnTo>
                    <a:pt x="115" y="760"/>
                  </a:lnTo>
                  <a:lnTo>
                    <a:pt x="116" y="756"/>
                  </a:lnTo>
                  <a:close/>
                  <a:moveTo>
                    <a:pt x="202" y="678"/>
                  </a:moveTo>
                  <a:lnTo>
                    <a:pt x="200" y="678"/>
                  </a:lnTo>
                  <a:lnTo>
                    <a:pt x="197" y="678"/>
                  </a:lnTo>
                  <a:lnTo>
                    <a:pt x="194" y="681"/>
                  </a:lnTo>
                  <a:lnTo>
                    <a:pt x="189" y="683"/>
                  </a:lnTo>
                  <a:lnTo>
                    <a:pt x="178" y="692"/>
                  </a:lnTo>
                  <a:lnTo>
                    <a:pt x="165" y="702"/>
                  </a:lnTo>
                  <a:lnTo>
                    <a:pt x="153" y="714"/>
                  </a:lnTo>
                  <a:lnTo>
                    <a:pt x="144" y="725"/>
                  </a:lnTo>
                  <a:lnTo>
                    <a:pt x="138" y="733"/>
                  </a:lnTo>
                  <a:lnTo>
                    <a:pt x="137" y="738"/>
                  </a:lnTo>
                  <a:lnTo>
                    <a:pt x="138" y="738"/>
                  </a:lnTo>
                  <a:lnTo>
                    <a:pt x="140" y="738"/>
                  </a:lnTo>
                  <a:lnTo>
                    <a:pt x="144" y="736"/>
                  </a:lnTo>
                  <a:lnTo>
                    <a:pt x="149" y="733"/>
                  </a:lnTo>
                  <a:lnTo>
                    <a:pt x="159" y="725"/>
                  </a:lnTo>
                  <a:lnTo>
                    <a:pt x="172" y="714"/>
                  </a:lnTo>
                  <a:lnTo>
                    <a:pt x="184" y="702"/>
                  </a:lnTo>
                  <a:lnTo>
                    <a:pt x="195" y="692"/>
                  </a:lnTo>
                  <a:lnTo>
                    <a:pt x="198" y="687"/>
                  </a:lnTo>
                  <a:lnTo>
                    <a:pt x="201" y="683"/>
                  </a:lnTo>
                  <a:lnTo>
                    <a:pt x="202" y="681"/>
                  </a:lnTo>
                  <a:lnTo>
                    <a:pt x="202" y="678"/>
                  </a:lnTo>
                  <a:close/>
                  <a:moveTo>
                    <a:pt x="253" y="623"/>
                  </a:moveTo>
                  <a:lnTo>
                    <a:pt x="240" y="636"/>
                  </a:lnTo>
                  <a:lnTo>
                    <a:pt x="229" y="646"/>
                  </a:lnTo>
                  <a:lnTo>
                    <a:pt x="226" y="651"/>
                  </a:lnTo>
                  <a:lnTo>
                    <a:pt x="223" y="655"/>
                  </a:lnTo>
                  <a:lnTo>
                    <a:pt x="222" y="658"/>
                  </a:lnTo>
                  <a:lnTo>
                    <a:pt x="222" y="659"/>
                  </a:lnTo>
                  <a:lnTo>
                    <a:pt x="223" y="661"/>
                  </a:lnTo>
                  <a:lnTo>
                    <a:pt x="227" y="659"/>
                  </a:lnTo>
                  <a:lnTo>
                    <a:pt x="231" y="658"/>
                  </a:lnTo>
                  <a:lnTo>
                    <a:pt x="235" y="655"/>
                  </a:lnTo>
                  <a:lnTo>
                    <a:pt x="247" y="646"/>
                  </a:lnTo>
                  <a:lnTo>
                    <a:pt x="260" y="636"/>
                  </a:lnTo>
                  <a:lnTo>
                    <a:pt x="273" y="623"/>
                  </a:lnTo>
                  <a:lnTo>
                    <a:pt x="284" y="612"/>
                  </a:lnTo>
                  <a:lnTo>
                    <a:pt x="288" y="607"/>
                  </a:lnTo>
                  <a:lnTo>
                    <a:pt x="290" y="604"/>
                  </a:lnTo>
                  <a:lnTo>
                    <a:pt x="291" y="600"/>
                  </a:lnTo>
                  <a:lnTo>
                    <a:pt x="291" y="599"/>
                  </a:lnTo>
                  <a:lnTo>
                    <a:pt x="290" y="598"/>
                  </a:lnTo>
                  <a:lnTo>
                    <a:pt x="288" y="599"/>
                  </a:lnTo>
                  <a:lnTo>
                    <a:pt x="284" y="600"/>
                  </a:lnTo>
                  <a:lnTo>
                    <a:pt x="279" y="604"/>
                  </a:lnTo>
                  <a:lnTo>
                    <a:pt x="267" y="612"/>
                  </a:lnTo>
                  <a:lnTo>
                    <a:pt x="253" y="623"/>
                  </a:lnTo>
                  <a:close/>
                  <a:moveTo>
                    <a:pt x="128" y="784"/>
                  </a:moveTo>
                  <a:lnTo>
                    <a:pt x="127" y="784"/>
                  </a:lnTo>
                  <a:lnTo>
                    <a:pt x="125" y="784"/>
                  </a:lnTo>
                  <a:lnTo>
                    <a:pt x="121" y="785"/>
                  </a:lnTo>
                  <a:lnTo>
                    <a:pt x="118" y="789"/>
                  </a:lnTo>
                  <a:lnTo>
                    <a:pt x="107" y="796"/>
                  </a:lnTo>
                  <a:lnTo>
                    <a:pt x="95" y="806"/>
                  </a:lnTo>
                  <a:lnTo>
                    <a:pt x="84" y="818"/>
                  </a:lnTo>
                  <a:lnTo>
                    <a:pt x="76" y="827"/>
                  </a:lnTo>
                  <a:lnTo>
                    <a:pt x="70" y="834"/>
                  </a:lnTo>
                  <a:lnTo>
                    <a:pt x="69" y="839"/>
                  </a:lnTo>
                  <a:lnTo>
                    <a:pt x="71" y="840"/>
                  </a:lnTo>
                  <a:lnTo>
                    <a:pt x="74" y="839"/>
                  </a:lnTo>
                  <a:lnTo>
                    <a:pt x="76" y="838"/>
                  </a:lnTo>
                  <a:lnTo>
                    <a:pt x="81" y="835"/>
                  </a:lnTo>
                  <a:lnTo>
                    <a:pt x="90" y="827"/>
                  </a:lnTo>
                  <a:lnTo>
                    <a:pt x="102" y="818"/>
                  </a:lnTo>
                  <a:lnTo>
                    <a:pt x="113" y="806"/>
                  </a:lnTo>
                  <a:lnTo>
                    <a:pt x="122" y="796"/>
                  </a:lnTo>
                  <a:lnTo>
                    <a:pt x="127" y="789"/>
                  </a:lnTo>
                  <a:lnTo>
                    <a:pt x="128" y="784"/>
                  </a:lnTo>
                  <a:close/>
                  <a:moveTo>
                    <a:pt x="209" y="709"/>
                  </a:moveTo>
                  <a:lnTo>
                    <a:pt x="208" y="709"/>
                  </a:lnTo>
                  <a:lnTo>
                    <a:pt x="206" y="711"/>
                  </a:lnTo>
                  <a:lnTo>
                    <a:pt x="202" y="712"/>
                  </a:lnTo>
                  <a:lnTo>
                    <a:pt x="198" y="714"/>
                  </a:lnTo>
                  <a:lnTo>
                    <a:pt x="188" y="722"/>
                  </a:lnTo>
                  <a:lnTo>
                    <a:pt x="175" y="733"/>
                  </a:lnTo>
                  <a:lnTo>
                    <a:pt x="163" y="744"/>
                  </a:lnTo>
                  <a:lnTo>
                    <a:pt x="154" y="755"/>
                  </a:lnTo>
                  <a:lnTo>
                    <a:pt x="149" y="763"/>
                  </a:lnTo>
                  <a:lnTo>
                    <a:pt x="147" y="766"/>
                  </a:lnTo>
                  <a:lnTo>
                    <a:pt x="149" y="768"/>
                  </a:lnTo>
                  <a:lnTo>
                    <a:pt x="151" y="766"/>
                  </a:lnTo>
                  <a:lnTo>
                    <a:pt x="154" y="765"/>
                  </a:lnTo>
                  <a:lnTo>
                    <a:pt x="159" y="763"/>
                  </a:lnTo>
                  <a:lnTo>
                    <a:pt x="170" y="755"/>
                  </a:lnTo>
                  <a:lnTo>
                    <a:pt x="182" y="744"/>
                  </a:lnTo>
                  <a:lnTo>
                    <a:pt x="194" y="732"/>
                  </a:lnTo>
                  <a:lnTo>
                    <a:pt x="203" y="722"/>
                  </a:lnTo>
                  <a:lnTo>
                    <a:pt x="209" y="714"/>
                  </a:lnTo>
                  <a:lnTo>
                    <a:pt x="209" y="709"/>
                  </a:lnTo>
                  <a:close/>
                  <a:moveTo>
                    <a:pt x="296" y="633"/>
                  </a:moveTo>
                  <a:lnTo>
                    <a:pt x="295" y="632"/>
                  </a:lnTo>
                  <a:lnTo>
                    <a:pt x="292" y="633"/>
                  </a:lnTo>
                  <a:lnTo>
                    <a:pt x="289" y="635"/>
                  </a:lnTo>
                  <a:lnTo>
                    <a:pt x="284" y="637"/>
                  </a:lnTo>
                  <a:lnTo>
                    <a:pt x="272" y="645"/>
                  </a:lnTo>
                  <a:lnTo>
                    <a:pt x="259" y="656"/>
                  </a:lnTo>
                  <a:lnTo>
                    <a:pt x="247" y="668"/>
                  </a:lnTo>
                  <a:lnTo>
                    <a:pt x="236" y="678"/>
                  </a:lnTo>
                  <a:lnTo>
                    <a:pt x="233" y="683"/>
                  </a:lnTo>
                  <a:lnTo>
                    <a:pt x="231" y="687"/>
                  </a:lnTo>
                  <a:lnTo>
                    <a:pt x="229" y="690"/>
                  </a:lnTo>
                  <a:lnTo>
                    <a:pt x="229" y="692"/>
                  </a:lnTo>
                  <a:lnTo>
                    <a:pt x="232" y="693"/>
                  </a:lnTo>
                  <a:lnTo>
                    <a:pt x="234" y="692"/>
                  </a:lnTo>
                  <a:lnTo>
                    <a:pt x="238" y="690"/>
                  </a:lnTo>
                  <a:lnTo>
                    <a:pt x="242" y="687"/>
                  </a:lnTo>
                  <a:lnTo>
                    <a:pt x="253" y="680"/>
                  </a:lnTo>
                  <a:lnTo>
                    <a:pt x="266" y="668"/>
                  </a:lnTo>
                  <a:lnTo>
                    <a:pt x="279" y="656"/>
                  </a:lnTo>
                  <a:lnTo>
                    <a:pt x="289" y="645"/>
                  </a:lnTo>
                  <a:lnTo>
                    <a:pt x="292" y="642"/>
                  </a:lnTo>
                  <a:lnTo>
                    <a:pt x="295" y="637"/>
                  </a:lnTo>
                  <a:lnTo>
                    <a:pt x="296" y="635"/>
                  </a:lnTo>
                  <a:lnTo>
                    <a:pt x="296" y="633"/>
                  </a:lnTo>
                  <a:close/>
                  <a:moveTo>
                    <a:pt x="70" y="879"/>
                  </a:moveTo>
                  <a:lnTo>
                    <a:pt x="69" y="879"/>
                  </a:lnTo>
                  <a:lnTo>
                    <a:pt x="68" y="879"/>
                  </a:lnTo>
                  <a:lnTo>
                    <a:pt x="64" y="880"/>
                  </a:lnTo>
                  <a:lnTo>
                    <a:pt x="61" y="883"/>
                  </a:lnTo>
                  <a:lnTo>
                    <a:pt x="51" y="890"/>
                  </a:lnTo>
                  <a:lnTo>
                    <a:pt x="40" y="899"/>
                  </a:lnTo>
                  <a:lnTo>
                    <a:pt x="31" y="910"/>
                  </a:lnTo>
                  <a:lnTo>
                    <a:pt x="23" y="918"/>
                  </a:lnTo>
                  <a:lnTo>
                    <a:pt x="18" y="926"/>
                  </a:lnTo>
                  <a:lnTo>
                    <a:pt x="18" y="930"/>
                  </a:lnTo>
                  <a:lnTo>
                    <a:pt x="20" y="930"/>
                  </a:lnTo>
                  <a:lnTo>
                    <a:pt x="27" y="927"/>
                  </a:lnTo>
                  <a:lnTo>
                    <a:pt x="37" y="920"/>
                  </a:lnTo>
                  <a:lnTo>
                    <a:pt x="48" y="910"/>
                  </a:lnTo>
                  <a:lnTo>
                    <a:pt x="57" y="899"/>
                  </a:lnTo>
                  <a:lnTo>
                    <a:pt x="65" y="891"/>
                  </a:lnTo>
                  <a:lnTo>
                    <a:pt x="70" y="884"/>
                  </a:lnTo>
                  <a:lnTo>
                    <a:pt x="70" y="879"/>
                  </a:lnTo>
                  <a:close/>
                  <a:moveTo>
                    <a:pt x="119" y="842"/>
                  </a:moveTo>
                  <a:lnTo>
                    <a:pt x="130" y="832"/>
                  </a:lnTo>
                  <a:lnTo>
                    <a:pt x="138" y="822"/>
                  </a:lnTo>
                  <a:lnTo>
                    <a:pt x="144" y="815"/>
                  </a:lnTo>
                  <a:lnTo>
                    <a:pt x="144" y="810"/>
                  </a:lnTo>
                  <a:lnTo>
                    <a:pt x="143" y="810"/>
                  </a:lnTo>
                  <a:lnTo>
                    <a:pt x="140" y="810"/>
                  </a:lnTo>
                  <a:lnTo>
                    <a:pt x="138" y="813"/>
                  </a:lnTo>
                  <a:lnTo>
                    <a:pt x="133" y="815"/>
                  </a:lnTo>
                  <a:lnTo>
                    <a:pt x="124" y="822"/>
                  </a:lnTo>
                  <a:lnTo>
                    <a:pt x="113" y="832"/>
                  </a:lnTo>
                  <a:lnTo>
                    <a:pt x="102" y="842"/>
                  </a:lnTo>
                  <a:lnTo>
                    <a:pt x="94" y="852"/>
                  </a:lnTo>
                  <a:lnTo>
                    <a:pt x="89" y="859"/>
                  </a:lnTo>
                  <a:lnTo>
                    <a:pt x="88" y="864"/>
                  </a:lnTo>
                  <a:lnTo>
                    <a:pt x="89" y="864"/>
                  </a:lnTo>
                  <a:lnTo>
                    <a:pt x="92" y="864"/>
                  </a:lnTo>
                  <a:lnTo>
                    <a:pt x="94" y="861"/>
                  </a:lnTo>
                  <a:lnTo>
                    <a:pt x="99" y="859"/>
                  </a:lnTo>
                  <a:lnTo>
                    <a:pt x="108" y="852"/>
                  </a:lnTo>
                  <a:lnTo>
                    <a:pt x="119" y="842"/>
                  </a:lnTo>
                  <a:close/>
                  <a:moveTo>
                    <a:pt x="196" y="772"/>
                  </a:moveTo>
                  <a:lnTo>
                    <a:pt x="207" y="762"/>
                  </a:lnTo>
                  <a:lnTo>
                    <a:pt x="216" y="751"/>
                  </a:lnTo>
                  <a:lnTo>
                    <a:pt x="221" y="744"/>
                  </a:lnTo>
                  <a:lnTo>
                    <a:pt x="222" y="739"/>
                  </a:lnTo>
                  <a:lnTo>
                    <a:pt x="221" y="739"/>
                  </a:lnTo>
                  <a:lnTo>
                    <a:pt x="219" y="739"/>
                  </a:lnTo>
                  <a:lnTo>
                    <a:pt x="215" y="741"/>
                  </a:lnTo>
                  <a:lnTo>
                    <a:pt x="210" y="744"/>
                  </a:lnTo>
                  <a:lnTo>
                    <a:pt x="201" y="751"/>
                  </a:lnTo>
                  <a:lnTo>
                    <a:pt x="189" y="760"/>
                  </a:lnTo>
                  <a:lnTo>
                    <a:pt x="177" y="772"/>
                  </a:lnTo>
                  <a:lnTo>
                    <a:pt x="169" y="782"/>
                  </a:lnTo>
                  <a:lnTo>
                    <a:pt x="163" y="790"/>
                  </a:lnTo>
                  <a:lnTo>
                    <a:pt x="163" y="794"/>
                  </a:lnTo>
                  <a:lnTo>
                    <a:pt x="164" y="795"/>
                  </a:lnTo>
                  <a:lnTo>
                    <a:pt x="166" y="794"/>
                  </a:lnTo>
                  <a:lnTo>
                    <a:pt x="170" y="793"/>
                  </a:lnTo>
                  <a:lnTo>
                    <a:pt x="173" y="790"/>
                  </a:lnTo>
                  <a:lnTo>
                    <a:pt x="184" y="783"/>
                  </a:lnTo>
                  <a:lnTo>
                    <a:pt x="196" y="772"/>
                  </a:lnTo>
                  <a:close/>
                  <a:moveTo>
                    <a:pt x="277" y="700"/>
                  </a:moveTo>
                  <a:lnTo>
                    <a:pt x="289" y="688"/>
                  </a:lnTo>
                  <a:lnTo>
                    <a:pt x="298" y="677"/>
                  </a:lnTo>
                  <a:lnTo>
                    <a:pt x="302" y="674"/>
                  </a:lnTo>
                  <a:lnTo>
                    <a:pt x="304" y="670"/>
                  </a:lnTo>
                  <a:lnTo>
                    <a:pt x="305" y="667"/>
                  </a:lnTo>
                  <a:lnTo>
                    <a:pt x="305" y="665"/>
                  </a:lnTo>
                  <a:lnTo>
                    <a:pt x="303" y="664"/>
                  </a:lnTo>
                  <a:lnTo>
                    <a:pt x="301" y="665"/>
                  </a:lnTo>
                  <a:lnTo>
                    <a:pt x="297" y="667"/>
                  </a:lnTo>
                  <a:lnTo>
                    <a:pt x="293" y="669"/>
                  </a:lnTo>
                  <a:lnTo>
                    <a:pt x="282" y="677"/>
                  </a:lnTo>
                  <a:lnTo>
                    <a:pt x="270" y="688"/>
                  </a:lnTo>
                  <a:lnTo>
                    <a:pt x="258" y="699"/>
                  </a:lnTo>
                  <a:lnTo>
                    <a:pt x="248" y="709"/>
                  </a:lnTo>
                  <a:lnTo>
                    <a:pt x="245" y="714"/>
                  </a:lnTo>
                  <a:lnTo>
                    <a:pt x="242" y="718"/>
                  </a:lnTo>
                  <a:lnTo>
                    <a:pt x="241" y="720"/>
                  </a:lnTo>
                  <a:lnTo>
                    <a:pt x="241" y="722"/>
                  </a:lnTo>
                  <a:lnTo>
                    <a:pt x="242" y="722"/>
                  </a:lnTo>
                  <a:lnTo>
                    <a:pt x="246" y="722"/>
                  </a:lnTo>
                  <a:lnTo>
                    <a:pt x="250" y="720"/>
                  </a:lnTo>
                  <a:lnTo>
                    <a:pt x="253" y="718"/>
                  </a:lnTo>
                  <a:lnTo>
                    <a:pt x="264" y="711"/>
                  </a:lnTo>
                  <a:lnTo>
                    <a:pt x="277" y="700"/>
                  </a:lnTo>
                  <a:close/>
                  <a:moveTo>
                    <a:pt x="71" y="932"/>
                  </a:moveTo>
                  <a:lnTo>
                    <a:pt x="81" y="921"/>
                  </a:lnTo>
                  <a:lnTo>
                    <a:pt x="88" y="913"/>
                  </a:lnTo>
                  <a:lnTo>
                    <a:pt x="93" y="905"/>
                  </a:lnTo>
                  <a:lnTo>
                    <a:pt x="94" y="902"/>
                  </a:lnTo>
                  <a:lnTo>
                    <a:pt x="90" y="902"/>
                  </a:lnTo>
                  <a:lnTo>
                    <a:pt x="83" y="905"/>
                  </a:lnTo>
                  <a:lnTo>
                    <a:pt x="75" y="911"/>
                  </a:lnTo>
                  <a:lnTo>
                    <a:pt x="64" y="921"/>
                  </a:lnTo>
                  <a:lnTo>
                    <a:pt x="55" y="930"/>
                  </a:lnTo>
                  <a:lnTo>
                    <a:pt x="48" y="940"/>
                  </a:lnTo>
                  <a:lnTo>
                    <a:pt x="43" y="946"/>
                  </a:lnTo>
                  <a:lnTo>
                    <a:pt x="43" y="951"/>
                  </a:lnTo>
                  <a:lnTo>
                    <a:pt x="44" y="951"/>
                  </a:lnTo>
                  <a:lnTo>
                    <a:pt x="45" y="951"/>
                  </a:lnTo>
                  <a:lnTo>
                    <a:pt x="49" y="949"/>
                  </a:lnTo>
                  <a:lnTo>
                    <a:pt x="52" y="947"/>
                  </a:lnTo>
                  <a:lnTo>
                    <a:pt x="61" y="940"/>
                  </a:lnTo>
                  <a:lnTo>
                    <a:pt x="71" y="932"/>
                  </a:lnTo>
                  <a:close/>
                  <a:moveTo>
                    <a:pt x="164" y="835"/>
                  </a:moveTo>
                  <a:lnTo>
                    <a:pt x="163" y="835"/>
                  </a:lnTo>
                  <a:lnTo>
                    <a:pt x="160" y="835"/>
                  </a:lnTo>
                  <a:lnTo>
                    <a:pt x="157" y="838"/>
                  </a:lnTo>
                  <a:lnTo>
                    <a:pt x="153" y="839"/>
                  </a:lnTo>
                  <a:lnTo>
                    <a:pt x="144" y="846"/>
                  </a:lnTo>
                  <a:lnTo>
                    <a:pt x="133" y="856"/>
                  </a:lnTo>
                  <a:lnTo>
                    <a:pt x="124" y="866"/>
                  </a:lnTo>
                  <a:lnTo>
                    <a:pt x="115" y="875"/>
                  </a:lnTo>
                  <a:lnTo>
                    <a:pt x="111" y="882"/>
                  </a:lnTo>
                  <a:lnTo>
                    <a:pt x="109" y="886"/>
                  </a:lnTo>
                  <a:lnTo>
                    <a:pt x="111" y="886"/>
                  </a:lnTo>
                  <a:lnTo>
                    <a:pt x="113" y="886"/>
                  </a:lnTo>
                  <a:lnTo>
                    <a:pt x="116" y="885"/>
                  </a:lnTo>
                  <a:lnTo>
                    <a:pt x="120" y="883"/>
                  </a:lnTo>
                  <a:lnTo>
                    <a:pt x="130" y="876"/>
                  </a:lnTo>
                  <a:lnTo>
                    <a:pt x="140" y="866"/>
                  </a:lnTo>
                  <a:lnTo>
                    <a:pt x="151" y="857"/>
                  </a:lnTo>
                  <a:lnTo>
                    <a:pt x="158" y="847"/>
                  </a:lnTo>
                  <a:lnTo>
                    <a:pt x="163" y="840"/>
                  </a:lnTo>
                  <a:lnTo>
                    <a:pt x="164" y="835"/>
                  </a:lnTo>
                  <a:close/>
                  <a:moveTo>
                    <a:pt x="214" y="800"/>
                  </a:moveTo>
                  <a:lnTo>
                    <a:pt x="225" y="789"/>
                  </a:lnTo>
                  <a:lnTo>
                    <a:pt x="233" y="779"/>
                  </a:lnTo>
                  <a:lnTo>
                    <a:pt x="238" y="771"/>
                  </a:lnTo>
                  <a:lnTo>
                    <a:pt x="239" y="768"/>
                  </a:lnTo>
                  <a:lnTo>
                    <a:pt x="238" y="766"/>
                  </a:lnTo>
                  <a:lnTo>
                    <a:pt x="235" y="768"/>
                  </a:lnTo>
                  <a:lnTo>
                    <a:pt x="232" y="769"/>
                  </a:lnTo>
                  <a:lnTo>
                    <a:pt x="228" y="771"/>
                  </a:lnTo>
                  <a:lnTo>
                    <a:pt x="219" y="778"/>
                  </a:lnTo>
                  <a:lnTo>
                    <a:pt x="207" y="788"/>
                  </a:lnTo>
                  <a:lnTo>
                    <a:pt x="196" y="798"/>
                  </a:lnTo>
                  <a:lnTo>
                    <a:pt x="188" y="808"/>
                  </a:lnTo>
                  <a:lnTo>
                    <a:pt x="182" y="815"/>
                  </a:lnTo>
                  <a:lnTo>
                    <a:pt x="182" y="820"/>
                  </a:lnTo>
                  <a:lnTo>
                    <a:pt x="183" y="820"/>
                  </a:lnTo>
                  <a:lnTo>
                    <a:pt x="185" y="820"/>
                  </a:lnTo>
                  <a:lnTo>
                    <a:pt x="188" y="819"/>
                  </a:lnTo>
                  <a:lnTo>
                    <a:pt x="193" y="816"/>
                  </a:lnTo>
                  <a:lnTo>
                    <a:pt x="202" y="809"/>
                  </a:lnTo>
                  <a:lnTo>
                    <a:pt x="214" y="800"/>
                  </a:lnTo>
                  <a:close/>
                  <a:moveTo>
                    <a:pt x="291" y="730"/>
                  </a:moveTo>
                  <a:lnTo>
                    <a:pt x="303" y="718"/>
                  </a:lnTo>
                  <a:lnTo>
                    <a:pt x="311" y="708"/>
                  </a:lnTo>
                  <a:lnTo>
                    <a:pt x="315" y="703"/>
                  </a:lnTo>
                  <a:lnTo>
                    <a:pt x="317" y="701"/>
                  </a:lnTo>
                  <a:lnTo>
                    <a:pt x="318" y="698"/>
                  </a:lnTo>
                  <a:lnTo>
                    <a:pt x="318" y="696"/>
                  </a:lnTo>
                  <a:lnTo>
                    <a:pt x="317" y="695"/>
                  </a:lnTo>
                  <a:lnTo>
                    <a:pt x="314" y="696"/>
                  </a:lnTo>
                  <a:lnTo>
                    <a:pt x="311" y="698"/>
                  </a:lnTo>
                  <a:lnTo>
                    <a:pt x="307" y="700"/>
                  </a:lnTo>
                  <a:lnTo>
                    <a:pt x="296" y="707"/>
                  </a:lnTo>
                  <a:lnTo>
                    <a:pt x="284" y="718"/>
                  </a:lnTo>
                  <a:lnTo>
                    <a:pt x="272" y="728"/>
                  </a:lnTo>
                  <a:lnTo>
                    <a:pt x="264" y="738"/>
                  </a:lnTo>
                  <a:lnTo>
                    <a:pt x="258" y="746"/>
                  </a:lnTo>
                  <a:lnTo>
                    <a:pt x="258" y="751"/>
                  </a:lnTo>
                  <a:lnTo>
                    <a:pt x="259" y="751"/>
                  </a:lnTo>
                  <a:lnTo>
                    <a:pt x="261" y="751"/>
                  </a:lnTo>
                  <a:lnTo>
                    <a:pt x="265" y="750"/>
                  </a:lnTo>
                  <a:lnTo>
                    <a:pt x="269" y="746"/>
                  </a:lnTo>
                  <a:lnTo>
                    <a:pt x="279" y="739"/>
                  </a:lnTo>
                  <a:lnTo>
                    <a:pt x="291" y="730"/>
                  </a:lnTo>
                  <a:close/>
                  <a:moveTo>
                    <a:pt x="56" y="984"/>
                  </a:moveTo>
                  <a:lnTo>
                    <a:pt x="54" y="984"/>
                  </a:lnTo>
                  <a:lnTo>
                    <a:pt x="48" y="986"/>
                  </a:lnTo>
                  <a:lnTo>
                    <a:pt x="39" y="992"/>
                  </a:lnTo>
                  <a:lnTo>
                    <a:pt x="30" y="1000"/>
                  </a:lnTo>
                  <a:lnTo>
                    <a:pt x="21" y="1010"/>
                  </a:lnTo>
                  <a:lnTo>
                    <a:pt x="14" y="1018"/>
                  </a:lnTo>
                  <a:lnTo>
                    <a:pt x="11" y="1024"/>
                  </a:lnTo>
                  <a:lnTo>
                    <a:pt x="10" y="1028"/>
                  </a:lnTo>
                  <a:lnTo>
                    <a:pt x="13" y="1029"/>
                  </a:lnTo>
                  <a:lnTo>
                    <a:pt x="19" y="1025"/>
                  </a:lnTo>
                  <a:lnTo>
                    <a:pt x="26" y="1019"/>
                  </a:lnTo>
                  <a:lnTo>
                    <a:pt x="36" y="1011"/>
                  </a:lnTo>
                  <a:lnTo>
                    <a:pt x="45" y="1002"/>
                  </a:lnTo>
                  <a:lnTo>
                    <a:pt x="51" y="993"/>
                  </a:lnTo>
                  <a:lnTo>
                    <a:pt x="56" y="987"/>
                  </a:lnTo>
                  <a:lnTo>
                    <a:pt x="56" y="984"/>
                  </a:lnTo>
                  <a:close/>
                  <a:moveTo>
                    <a:pt x="99" y="952"/>
                  </a:moveTo>
                  <a:lnTo>
                    <a:pt x="108" y="942"/>
                  </a:lnTo>
                  <a:lnTo>
                    <a:pt x="115" y="933"/>
                  </a:lnTo>
                  <a:lnTo>
                    <a:pt x="119" y="927"/>
                  </a:lnTo>
                  <a:lnTo>
                    <a:pt x="120" y="923"/>
                  </a:lnTo>
                  <a:lnTo>
                    <a:pt x="119" y="922"/>
                  </a:lnTo>
                  <a:lnTo>
                    <a:pt x="116" y="923"/>
                  </a:lnTo>
                  <a:lnTo>
                    <a:pt x="114" y="924"/>
                  </a:lnTo>
                  <a:lnTo>
                    <a:pt x="111" y="926"/>
                  </a:lnTo>
                  <a:lnTo>
                    <a:pt x="102" y="933"/>
                  </a:lnTo>
                  <a:lnTo>
                    <a:pt x="93" y="941"/>
                  </a:lnTo>
                  <a:lnTo>
                    <a:pt x="83" y="951"/>
                  </a:lnTo>
                  <a:lnTo>
                    <a:pt x="76" y="959"/>
                  </a:lnTo>
                  <a:lnTo>
                    <a:pt x="71" y="966"/>
                  </a:lnTo>
                  <a:lnTo>
                    <a:pt x="71" y="970"/>
                  </a:lnTo>
                  <a:lnTo>
                    <a:pt x="73" y="970"/>
                  </a:lnTo>
                  <a:lnTo>
                    <a:pt x="74" y="970"/>
                  </a:lnTo>
                  <a:lnTo>
                    <a:pt x="77" y="968"/>
                  </a:lnTo>
                  <a:lnTo>
                    <a:pt x="81" y="966"/>
                  </a:lnTo>
                  <a:lnTo>
                    <a:pt x="89" y="960"/>
                  </a:lnTo>
                  <a:lnTo>
                    <a:pt x="99" y="952"/>
                  </a:lnTo>
                  <a:close/>
                  <a:moveTo>
                    <a:pt x="165" y="889"/>
                  </a:moveTo>
                  <a:lnTo>
                    <a:pt x="175" y="879"/>
                  </a:lnTo>
                  <a:lnTo>
                    <a:pt x="183" y="871"/>
                  </a:lnTo>
                  <a:lnTo>
                    <a:pt x="187" y="864"/>
                  </a:lnTo>
                  <a:lnTo>
                    <a:pt x="188" y="859"/>
                  </a:lnTo>
                  <a:lnTo>
                    <a:pt x="187" y="859"/>
                  </a:lnTo>
                  <a:lnTo>
                    <a:pt x="184" y="859"/>
                  </a:lnTo>
                  <a:lnTo>
                    <a:pt x="182" y="860"/>
                  </a:lnTo>
                  <a:lnTo>
                    <a:pt x="178" y="863"/>
                  </a:lnTo>
                  <a:lnTo>
                    <a:pt x="169" y="870"/>
                  </a:lnTo>
                  <a:lnTo>
                    <a:pt x="158" y="878"/>
                  </a:lnTo>
                  <a:lnTo>
                    <a:pt x="149" y="888"/>
                  </a:lnTo>
                  <a:lnTo>
                    <a:pt x="141" y="897"/>
                  </a:lnTo>
                  <a:lnTo>
                    <a:pt x="137" y="904"/>
                  </a:lnTo>
                  <a:lnTo>
                    <a:pt x="135" y="908"/>
                  </a:lnTo>
                  <a:lnTo>
                    <a:pt x="137" y="909"/>
                  </a:lnTo>
                  <a:lnTo>
                    <a:pt x="139" y="908"/>
                  </a:lnTo>
                  <a:lnTo>
                    <a:pt x="143" y="907"/>
                  </a:lnTo>
                  <a:lnTo>
                    <a:pt x="146" y="904"/>
                  </a:lnTo>
                  <a:lnTo>
                    <a:pt x="154" y="898"/>
                  </a:lnTo>
                  <a:lnTo>
                    <a:pt x="165" y="889"/>
                  </a:lnTo>
                  <a:close/>
                  <a:moveTo>
                    <a:pt x="259" y="794"/>
                  </a:moveTo>
                  <a:lnTo>
                    <a:pt x="258" y="793"/>
                  </a:lnTo>
                  <a:lnTo>
                    <a:pt x="255" y="794"/>
                  </a:lnTo>
                  <a:lnTo>
                    <a:pt x="253" y="795"/>
                  </a:lnTo>
                  <a:lnTo>
                    <a:pt x="250" y="797"/>
                  </a:lnTo>
                  <a:lnTo>
                    <a:pt x="239" y="803"/>
                  </a:lnTo>
                  <a:lnTo>
                    <a:pt x="228" y="813"/>
                  </a:lnTo>
                  <a:lnTo>
                    <a:pt x="217" y="823"/>
                  </a:lnTo>
                  <a:lnTo>
                    <a:pt x="210" y="833"/>
                  </a:lnTo>
                  <a:lnTo>
                    <a:pt x="206" y="840"/>
                  </a:lnTo>
                  <a:lnTo>
                    <a:pt x="204" y="844"/>
                  </a:lnTo>
                  <a:lnTo>
                    <a:pt x="206" y="845"/>
                  </a:lnTo>
                  <a:lnTo>
                    <a:pt x="208" y="845"/>
                  </a:lnTo>
                  <a:lnTo>
                    <a:pt x="212" y="842"/>
                  </a:lnTo>
                  <a:lnTo>
                    <a:pt x="215" y="841"/>
                  </a:lnTo>
                  <a:lnTo>
                    <a:pt x="225" y="834"/>
                  </a:lnTo>
                  <a:lnTo>
                    <a:pt x="235" y="825"/>
                  </a:lnTo>
                  <a:lnTo>
                    <a:pt x="246" y="814"/>
                  </a:lnTo>
                  <a:lnTo>
                    <a:pt x="254" y="806"/>
                  </a:lnTo>
                  <a:lnTo>
                    <a:pt x="259" y="798"/>
                  </a:lnTo>
                  <a:lnTo>
                    <a:pt x="259" y="794"/>
                  </a:lnTo>
                  <a:close/>
                  <a:moveTo>
                    <a:pt x="310" y="757"/>
                  </a:moveTo>
                  <a:lnTo>
                    <a:pt x="321" y="746"/>
                  </a:lnTo>
                  <a:lnTo>
                    <a:pt x="329" y="737"/>
                  </a:lnTo>
                  <a:lnTo>
                    <a:pt x="333" y="733"/>
                  </a:lnTo>
                  <a:lnTo>
                    <a:pt x="335" y="730"/>
                  </a:lnTo>
                  <a:lnTo>
                    <a:pt x="336" y="727"/>
                  </a:lnTo>
                  <a:lnTo>
                    <a:pt x="335" y="725"/>
                  </a:lnTo>
                  <a:lnTo>
                    <a:pt x="334" y="725"/>
                  </a:lnTo>
                  <a:lnTo>
                    <a:pt x="332" y="725"/>
                  </a:lnTo>
                  <a:lnTo>
                    <a:pt x="329" y="726"/>
                  </a:lnTo>
                  <a:lnTo>
                    <a:pt x="324" y="728"/>
                  </a:lnTo>
                  <a:lnTo>
                    <a:pt x="315" y="736"/>
                  </a:lnTo>
                  <a:lnTo>
                    <a:pt x="303" y="745"/>
                  </a:lnTo>
                  <a:lnTo>
                    <a:pt x="291" y="756"/>
                  </a:lnTo>
                  <a:lnTo>
                    <a:pt x="283" y="765"/>
                  </a:lnTo>
                  <a:lnTo>
                    <a:pt x="278" y="774"/>
                  </a:lnTo>
                  <a:lnTo>
                    <a:pt x="277" y="777"/>
                  </a:lnTo>
                  <a:lnTo>
                    <a:pt x="278" y="778"/>
                  </a:lnTo>
                  <a:lnTo>
                    <a:pt x="280" y="778"/>
                  </a:lnTo>
                  <a:lnTo>
                    <a:pt x="284" y="776"/>
                  </a:lnTo>
                  <a:lnTo>
                    <a:pt x="289" y="775"/>
                  </a:lnTo>
                  <a:lnTo>
                    <a:pt x="298" y="768"/>
                  </a:lnTo>
                  <a:lnTo>
                    <a:pt x="310" y="757"/>
                  </a:lnTo>
                  <a:close/>
                  <a:moveTo>
                    <a:pt x="70" y="1028"/>
                  </a:moveTo>
                  <a:lnTo>
                    <a:pt x="78" y="1018"/>
                  </a:lnTo>
                  <a:lnTo>
                    <a:pt x="84" y="1011"/>
                  </a:lnTo>
                  <a:lnTo>
                    <a:pt x="88" y="1004"/>
                  </a:lnTo>
                  <a:lnTo>
                    <a:pt x="89" y="1000"/>
                  </a:lnTo>
                  <a:lnTo>
                    <a:pt x="86" y="1000"/>
                  </a:lnTo>
                  <a:lnTo>
                    <a:pt x="81" y="1004"/>
                  </a:lnTo>
                  <a:lnTo>
                    <a:pt x="73" y="1010"/>
                  </a:lnTo>
                  <a:lnTo>
                    <a:pt x="64" y="1017"/>
                  </a:lnTo>
                  <a:lnTo>
                    <a:pt x="55" y="1027"/>
                  </a:lnTo>
                  <a:lnTo>
                    <a:pt x="49" y="1034"/>
                  </a:lnTo>
                  <a:lnTo>
                    <a:pt x="45" y="1040"/>
                  </a:lnTo>
                  <a:lnTo>
                    <a:pt x="44" y="1043"/>
                  </a:lnTo>
                  <a:lnTo>
                    <a:pt x="48" y="1044"/>
                  </a:lnTo>
                  <a:lnTo>
                    <a:pt x="54" y="1041"/>
                  </a:lnTo>
                  <a:lnTo>
                    <a:pt x="61" y="1035"/>
                  </a:lnTo>
                  <a:lnTo>
                    <a:pt x="70" y="1028"/>
                  </a:lnTo>
                  <a:close/>
                  <a:moveTo>
                    <a:pt x="150" y="942"/>
                  </a:moveTo>
                  <a:lnTo>
                    <a:pt x="147" y="942"/>
                  </a:lnTo>
                  <a:lnTo>
                    <a:pt x="141" y="946"/>
                  </a:lnTo>
                  <a:lnTo>
                    <a:pt x="133" y="952"/>
                  </a:lnTo>
                  <a:lnTo>
                    <a:pt x="124" y="960"/>
                  </a:lnTo>
                  <a:lnTo>
                    <a:pt x="114" y="968"/>
                  </a:lnTo>
                  <a:lnTo>
                    <a:pt x="108" y="977"/>
                  </a:lnTo>
                  <a:lnTo>
                    <a:pt x="103" y="984"/>
                  </a:lnTo>
                  <a:lnTo>
                    <a:pt x="103" y="987"/>
                  </a:lnTo>
                  <a:lnTo>
                    <a:pt x="107" y="987"/>
                  </a:lnTo>
                  <a:lnTo>
                    <a:pt x="113" y="984"/>
                  </a:lnTo>
                  <a:lnTo>
                    <a:pt x="121" y="978"/>
                  </a:lnTo>
                  <a:lnTo>
                    <a:pt x="130" y="970"/>
                  </a:lnTo>
                  <a:lnTo>
                    <a:pt x="139" y="961"/>
                  </a:lnTo>
                  <a:lnTo>
                    <a:pt x="146" y="953"/>
                  </a:lnTo>
                  <a:lnTo>
                    <a:pt x="150" y="947"/>
                  </a:lnTo>
                  <a:lnTo>
                    <a:pt x="150" y="942"/>
                  </a:lnTo>
                  <a:close/>
                  <a:moveTo>
                    <a:pt x="194" y="910"/>
                  </a:moveTo>
                  <a:lnTo>
                    <a:pt x="203" y="901"/>
                  </a:lnTo>
                  <a:lnTo>
                    <a:pt x="210" y="892"/>
                  </a:lnTo>
                  <a:lnTo>
                    <a:pt x="215" y="886"/>
                  </a:lnTo>
                  <a:lnTo>
                    <a:pt x="215" y="882"/>
                  </a:lnTo>
                  <a:lnTo>
                    <a:pt x="214" y="882"/>
                  </a:lnTo>
                  <a:lnTo>
                    <a:pt x="212" y="882"/>
                  </a:lnTo>
                  <a:lnTo>
                    <a:pt x="209" y="883"/>
                  </a:lnTo>
                  <a:lnTo>
                    <a:pt x="206" y="885"/>
                  </a:lnTo>
                  <a:lnTo>
                    <a:pt x="197" y="891"/>
                  </a:lnTo>
                  <a:lnTo>
                    <a:pt x="187" y="899"/>
                  </a:lnTo>
                  <a:lnTo>
                    <a:pt x="177" y="909"/>
                  </a:lnTo>
                  <a:lnTo>
                    <a:pt x="170" y="917"/>
                  </a:lnTo>
                  <a:lnTo>
                    <a:pt x="166" y="924"/>
                  </a:lnTo>
                  <a:lnTo>
                    <a:pt x="165" y="928"/>
                  </a:lnTo>
                  <a:lnTo>
                    <a:pt x="166" y="929"/>
                  </a:lnTo>
                  <a:lnTo>
                    <a:pt x="169" y="929"/>
                  </a:lnTo>
                  <a:lnTo>
                    <a:pt x="171" y="928"/>
                  </a:lnTo>
                  <a:lnTo>
                    <a:pt x="175" y="926"/>
                  </a:lnTo>
                  <a:lnTo>
                    <a:pt x="184" y="920"/>
                  </a:lnTo>
                  <a:lnTo>
                    <a:pt x="194" y="910"/>
                  </a:lnTo>
                  <a:close/>
                  <a:moveTo>
                    <a:pt x="261" y="848"/>
                  </a:moveTo>
                  <a:lnTo>
                    <a:pt x="271" y="839"/>
                  </a:lnTo>
                  <a:lnTo>
                    <a:pt x="279" y="829"/>
                  </a:lnTo>
                  <a:lnTo>
                    <a:pt x="284" y="823"/>
                  </a:lnTo>
                  <a:lnTo>
                    <a:pt x="284" y="819"/>
                  </a:lnTo>
                  <a:lnTo>
                    <a:pt x="283" y="819"/>
                  </a:lnTo>
                  <a:lnTo>
                    <a:pt x="280" y="819"/>
                  </a:lnTo>
                  <a:lnTo>
                    <a:pt x="278" y="820"/>
                  </a:lnTo>
                  <a:lnTo>
                    <a:pt x="274" y="822"/>
                  </a:lnTo>
                  <a:lnTo>
                    <a:pt x="265" y="828"/>
                  </a:lnTo>
                  <a:lnTo>
                    <a:pt x="254" y="838"/>
                  </a:lnTo>
                  <a:lnTo>
                    <a:pt x="245" y="847"/>
                  </a:lnTo>
                  <a:lnTo>
                    <a:pt x="236" y="856"/>
                  </a:lnTo>
                  <a:lnTo>
                    <a:pt x="232" y="863"/>
                  </a:lnTo>
                  <a:lnTo>
                    <a:pt x="232" y="867"/>
                  </a:lnTo>
                  <a:lnTo>
                    <a:pt x="233" y="867"/>
                  </a:lnTo>
                  <a:lnTo>
                    <a:pt x="235" y="867"/>
                  </a:lnTo>
                  <a:lnTo>
                    <a:pt x="238" y="866"/>
                  </a:lnTo>
                  <a:lnTo>
                    <a:pt x="241" y="864"/>
                  </a:lnTo>
                  <a:lnTo>
                    <a:pt x="251" y="858"/>
                  </a:lnTo>
                  <a:lnTo>
                    <a:pt x="261" y="848"/>
                  </a:lnTo>
                  <a:close/>
                  <a:moveTo>
                    <a:pt x="358" y="753"/>
                  </a:moveTo>
                  <a:lnTo>
                    <a:pt x="356" y="752"/>
                  </a:lnTo>
                  <a:lnTo>
                    <a:pt x="354" y="753"/>
                  </a:lnTo>
                  <a:lnTo>
                    <a:pt x="351" y="755"/>
                  </a:lnTo>
                  <a:lnTo>
                    <a:pt x="347" y="756"/>
                  </a:lnTo>
                  <a:lnTo>
                    <a:pt x="336" y="763"/>
                  </a:lnTo>
                  <a:lnTo>
                    <a:pt x="326" y="772"/>
                  </a:lnTo>
                  <a:lnTo>
                    <a:pt x="315" y="783"/>
                  </a:lnTo>
                  <a:lnTo>
                    <a:pt x="307" y="791"/>
                  </a:lnTo>
                  <a:lnTo>
                    <a:pt x="304" y="796"/>
                  </a:lnTo>
                  <a:lnTo>
                    <a:pt x="302" y="800"/>
                  </a:lnTo>
                  <a:lnTo>
                    <a:pt x="301" y="802"/>
                  </a:lnTo>
                  <a:lnTo>
                    <a:pt x="302" y="803"/>
                  </a:lnTo>
                  <a:lnTo>
                    <a:pt x="303" y="804"/>
                  </a:lnTo>
                  <a:lnTo>
                    <a:pt x="305" y="803"/>
                  </a:lnTo>
                  <a:lnTo>
                    <a:pt x="308" y="802"/>
                  </a:lnTo>
                  <a:lnTo>
                    <a:pt x="312" y="800"/>
                  </a:lnTo>
                  <a:lnTo>
                    <a:pt x="322" y="794"/>
                  </a:lnTo>
                  <a:lnTo>
                    <a:pt x="333" y="784"/>
                  </a:lnTo>
                  <a:lnTo>
                    <a:pt x="343" y="774"/>
                  </a:lnTo>
                  <a:lnTo>
                    <a:pt x="352" y="765"/>
                  </a:lnTo>
                  <a:lnTo>
                    <a:pt x="356" y="757"/>
                  </a:lnTo>
                  <a:lnTo>
                    <a:pt x="358" y="753"/>
                  </a:lnTo>
                  <a:close/>
                  <a:moveTo>
                    <a:pt x="46" y="1086"/>
                  </a:moveTo>
                  <a:lnTo>
                    <a:pt x="39" y="1094"/>
                  </a:lnTo>
                  <a:lnTo>
                    <a:pt x="33" y="1101"/>
                  </a:lnTo>
                  <a:lnTo>
                    <a:pt x="30" y="1107"/>
                  </a:lnTo>
                  <a:lnTo>
                    <a:pt x="30" y="1111"/>
                  </a:lnTo>
                  <a:lnTo>
                    <a:pt x="32" y="1111"/>
                  </a:lnTo>
                  <a:lnTo>
                    <a:pt x="37" y="1107"/>
                  </a:lnTo>
                  <a:lnTo>
                    <a:pt x="44" y="1103"/>
                  </a:lnTo>
                  <a:lnTo>
                    <a:pt x="52" y="1096"/>
                  </a:lnTo>
                  <a:lnTo>
                    <a:pt x="61" y="1087"/>
                  </a:lnTo>
                  <a:lnTo>
                    <a:pt x="65" y="1080"/>
                  </a:lnTo>
                  <a:lnTo>
                    <a:pt x="69" y="1074"/>
                  </a:lnTo>
                  <a:lnTo>
                    <a:pt x="70" y="1071"/>
                  </a:lnTo>
                  <a:lnTo>
                    <a:pt x="67" y="1071"/>
                  </a:lnTo>
                  <a:lnTo>
                    <a:pt x="62" y="1074"/>
                  </a:lnTo>
                  <a:lnTo>
                    <a:pt x="55" y="1079"/>
                  </a:lnTo>
                  <a:lnTo>
                    <a:pt x="46" y="1086"/>
                  </a:lnTo>
                  <a:close/>
                  <a:moveTo>
                    <a:pt x="107" y="1043"/>
                  </a:moveTo>
                  <a:lnTo>
                    <a:pt x="115" y="1035"/>
                  </a:lnTo>
                  <a:lnTo>
                    <a:pt x="121" y="1027"/>
                  </a:lnTo>
                  <a:lnTo>
                    <a:pt x="125" y="1021"/>
                  </a:lnTo>
                  <a:lnTo>
                    <a:pt x="126" y="1017"/>
                  </a:lnTo>
                  <a:lnTo>
                    <a:pt x="122" y="1017"/>
                  </a:lnTo>
                  <a:lnTo>
                    <a:pt x="116" y="1019"/>
                  </a:lnTo>
                  <a:lnTo>
                    <a:pt x="109" y="1025"/>
                  </a:lnTo>
                  <a:lnTo>
                    <a:pt x="101" y="1033"/>
                  </a:lnTo>
                  <a:lnTo>
                    <a:pt x="93" y="1041"/>
                  </a:lnTo>
                  <a:lnTo>
                    <a:pt x="87" y="1049"/>
                  </a:lnTo>
                  <a:lnTo>
                    <a:pt x="83" y="1055"/>
                  </a:lnTo>
                  <a:lnTo>
                    <a:pt x="83" y="1059"/>
                  </a:lnTo>
                  <a:lnTo>
                    <a:pt x="86" y="1059"/>
                  </a:lnTo>
                  <a:lnTo>
                    <a:pt x="92" y="1056"/>
                  </a:lnTo>
                  <a:lnTo>
                    <a:pt x="99" y="1050"/>
                  </a:lnTo>
                  <a:lnTo>
                    <a:pt x="107" y="1043"/>
                  </a:lnTo>
                  <a:close/>
                  <a:moveTo>
                    <a:pt x="165" y="989"/>
                  </a:moveTo>
                  <a:lnTo>
                    <a:pt x="173" y="979"/>
                  </a:lnTo>
                  <a:lnTo>
                    <a:pt x="181" y="972"/>
                  </a:lnTo>
                  <a:lnTo>
                    <a:pt x="184" y="965"/>
                  </a:lnTo>
                  <a:lnTo>
                    <a:pt x="184" y="961"/>
                  </a:lnTo>
                  <a:lnTo>
                    <a:pt x="182" y="961"/>
                  </a:lnTo>
                  <a:lnTo>
                    <a:pt x="176" y="965"/>
                  </a:lnTo>
                  <a:lnTo>
                    <a:pt x="168" y="970"/>
                  </a:lnTo>
                  <a:lnTo>
                    <a:pt x="159" y="978"/>
                  </a:lnTo>
                  <a:lnTo>
                    <a:pt x="150" y="986"/>
                  </a:lnTo>
                  <a:lnTo>
                    <a:pt x="144" y="995"/>
                  </a:lnTo>
                  <a:lnTo>
                    <a:pt x="140" y="1000"/>
                  </a:lnTo>
                  <a:lnTo>
                    <a:pt x="139" y="1004"/>
                  </a:lnTo>
                  <a:lnTo>
                    <a:pt x="143" y="1005"/>
                  </a:lnTo>
                  <a:lnTo>
                    <a:pt x="149" y="1002"/>
                  </a:lnTo>
                  <a:lnTo>
                    <a:pt x="156" y="996"/>
                  </a:lnTo>
                  <a:lnTo>
                    <a:pt x="165" y="989"/>
                  </a:lnTo>
                  <a:close/>
                  <a:moveTo>
                    <a:pt x="247" y="903"/>
                  </a:moveTo>
                  <a:lnTo>
                    <a:pt x="246" y="903"/>
                  </a:lnTo>
                  <a:lnTo>
                    <a:pt x="244" y="903"/>
                  </a:lnTo>
                  <a:lnTo>
                    <a:pt x="241" y="904"/>
                  </a:lnTo>
                  <a:lnTo>
                    <a:pt x="238" y="907"/>
                  </a:lnTo>
                  <a:lnTo>
                    <a:pt x="229" y="911"/>
                  </a:lnTo>
                  <a:lnTo>
                    <a:pt x="220" y="920"/>
                  </a:lnTo>
                  <a:lnTo>
                    <a:pt x="210" y="929"/>
                  </a:lnTo>
                  <a:lnTo>
                    <a:pt x="203" y="938"/>
                  </a:lnTo>
                  <a:lnTo>
                    <a:pt x="200" y="945"/>
                  </a:lnTo>
                  <a:lnTo>
                    <a:pt x="198" y="948"/>
                  </a:lnTo>
                  <a:lnTo>
                    <a:pt x="200" y="948"/>
                  </a:lnTo>
                  <a:lnTo>
                    <a:pt x="202" y="948"/>
                  </a:lnTo>
                  <a:lnTo>
                    <a:pt x="206" y="947"/>
                  </a:lnTo>
                  <a:lnTo>
                    <a:pt x="208" y="945"/>
                  </a:lnTo>
                  <a:lnTo>
                    <a:pt x="216" y="939"/>
                  </a:lnTo>
                  <a:lnTo>
                    <a:pt x="227" y="932"/>
                  </a:lnTo>
                  <a:lnTo>
                    <a:pt x="235" y="922"/>
                  </a:lnTo>
                  <a:lnTo>
                    <a:pt x="242" y="914"/>
                  </a:lnTo>
                  <a:lnTo>
                    <a:pt x="246" y="908"/>
                  </a:lnTo>
                  <a:lnTo>
                    <a:pt x="247" y="903"/>
                  </a:lnTo>
                  <a:close/>
                  <a:moveTo>
                    <a:pt x="291" y="872"/>
                  </a:moveTo>
                  <a:lnTo>
                    <a:pt x="301" y="863"/>
                  </a:lnTo>
                  <a:lnTo>
                    <a:pt x="308" y="853"/>
                  </a:lnTo>
                  <a:lnTo>
                    <a:pt x="312" y="847"/>
                  </a:lnTo>
                  <a:lnTo>
                    <a:pt x="312" y="842"/>
                  </a:lnTo>
                  <a:lnTo>
                    <a:pt x="311" y="842"/>
                  </a:lnTo>
                  <a:lnTo>
                    <a:pt x="310" y="842"/>
                  </a:lnTo>
                  <a:lnTo>
                    <a:pt x="307" y="844"/>
                  </a:lnTo>
                  <a:lnTo>
                    <a:pt x="303" y="846"/>
                  </a:lnTo>
                  <a:lnTo>
                    <a:pt x="295" y="852"/>
                  </a:lnTo>
                  <a:lnTo>
                    <a:pt x="284" y="860"/>
                  </a:lnTo>
                  <a:lnTo>
                    <a:pt x="274" y="870"/>
                  </a:lnTo>
                  <a:lnTo>
                    <a:pt x="267" y="878"/>
                  </a:lnTo>
                  <a:lnTo>
                    <a:pt x="263" y="885"/>
                  </a:lnTo>
                  <a:lnTo>
                    <a:pt x="263" y="889"/>
                  </a:lnTo>
                  <a:lnTo>
                    <a:pt x="264" y="890"/>
                  </a:lnTo>
                  <a:lnTo>
                    <a:pt x="266" y="890"/>
                  </a:lnTo>
                  <a:lnTo>
                    <a:pt x="269" y="889"/>
                  </a:lnTo>
                  <a:lnTo>
                    <a:pt x="272" y="886"/>
                  </a:lnTo>
                  <a:lnTo>
                    <a:pt x="280" y="880"/>
                  </a:lnTo>
                  <a:lnTo>
                    <a:pt x="291" y="872"/>
                  </a:lnTo>
                  <a:close/>
                  <a:moveTo>
                    <a:pt x="360" y="810"/>
                  </a:moveTo>
                  <a:lnTo>
                    <a:pt x="370" y="800"/>
                  </a:lnTo>
                  <a:lnTo>
                    <a:pt x="378" y="791"/>
                  </a:lnTo>
                  <a:lnTo>
                    <a:pt x="383" y="784"/>
                  </a:lnTo>
                  <a:lnTo>
                    <a:pt x="383" y="779"/>
                  </a:lnTo>
                  <a:lnTo>
                    <a:pt x="381" y="779"/>
                  </a:lnTo>
                  <a:lnTo>
                    <a:pt x="379" y="779"/>
                  </a:lnTo>
                  <a:lnTo>
                    <a:pt x="377" y="781"/>
                  </a:lnTo>
                  <a:lnTo>
                    <a:pt x="373" y="783"/>
                  </a:lnTo>
                  <a:lnTo>
                    <a:pt x="364" y="789"/>
                  </a:lnTo>
                  <a:lnTo>
                    <a:pt x="353" y="797"/>
                  </a:lnTo>
                  <a:lnTo>
                    <a:pt x="342" y="808"/>
                  </a:lnTo>
                  <a:lnTo>
                    <a:pt x="335" y="816"/>
                  </a:lnTo>
                  <a:lnTo>
                    <a:pt x="330" y="823"/>
                  </a:lnTo>
                  <a:lnTo>
                    <a:pt x="329" y="828"/>
                  </a:lnTo>
                  <a:lnTo>
                    <a:pt x="330" y="828"/>
                  </a:lnTo>
                  <a:lnTo>
                    <a:pt x="333" y="828"/>
                  </a:lnTo>
                  <a:lnTo>
                    <a:pt x="336" y="827"/>
                  </a:lnTo>
                  <a:lnTo>
                    <a:pt x="340" y="825"/>
                  </a:lnTo>
                  <a:lnTo>
                    <a:pt x="349" y="819"/>
                  </a:lnTo>
                  <a:lnTo>
                    <a:pt x="360" y="810"/>
                  </a:lnTo>
                  <a:close/>
                  <a:moveTo>
                    <a:pt x="62" y="1134"/>
                  </a:moveTo>
                  <a:lnTo>
                    <a:pt x="59" y="1134"/>
                  </a:lnTo>
                  <a:lnTo>
                    <a:pt x="55" y="1136"/>
                  </a:lnTo>
                  <a:lnTo>
                    <a:pt x="48" y="1141"/>
                  </a:lnTo>
                  <a:lnTo>
                    <a:pt x="40" y="1148"/>
                  </a:lnTo>
                  <a:lnTo>
                    <a:pt x="33" y="1155"/>
                  </a:lnTo>
                  <a:lnTo>
                    <a:pt x="29" y="1161"/>
                  </a:lnTo>
                  <a:lnTo>
                    <a:pt x="25" y="1167"/>
                  </a:lnTo>
                  <a:lnTo>
                    <a:pt x="25" y="1169"/>
                  </a:lnTo>
                  <a:lnTo>
                    <a:pt x="27" y="1170"/>
                  </a:lnTo>
                  <a:lnTo>
                    <a:pt x="32" y="1168"/>
                  </a:lnTo>
                  <a:lnTo>
                    <a:pt x="39" y="1163"/>
                  </a:lnTo>
                  <a:lnTo>
                    <a:pt x="46" y="1156"/>
                  </a:lnTo>
                  <a:lnTo>
                    <a:pt x="54" y="1149"/>
                  </a:lnTo>
                  <a:lnTo>
                    <a:pt x="58" y="1142"/>
                  </a:lnTo>
                  <a:lnTo>
                    <a:pt x="62" y="1137"/>
                  </a:lnTo>
                  <a:lnTo>
                    <a:pt x="62" y="1134"/>
                  </a:lnTo>
                  <a:close/>
                  <a:moveTo>
                    <a:pt x="95" y="1107"/>
                  </a:moveTo>
                  <a:lnTo>
                    <a:pt x="103" y="1100"/>
                  </a:lnTo>
                  <a:lnTo>
                    <a:pt x="108" y="1093"/>
                  </a:lnTo>
                  <a:lnTo>
                    <a:pt x="112" y="1088"/>
                  </a:lnTo>
                  <a:lnTo>
                    <a:pt x="112" y="1085"/>
                  </a:lnTo>
                  <a:lnTo>
                    <a:pt x="109" y="1084"/>
                  </a:lnTo>
                  <a:lnTo>
                    <a:pt x="105" y="1087"/>
                  </a:lnTo>
                  <a:lnTo>
                    <a:pt x="97" y="1092"/>
                  </a:lnTo>
                  <a:lnTo>
                    <a:pt x="90" y="1099"/>
                  </a:lnTo>
                  <a:lnTo>
                    <a:pt x="82" y="1106"/>
                  </a:lnTo>
                  <a:lnTo>
                    <a:pt x="77" y="1113"/>
                  </a:lnTo>
                  <a:lnTo>
                    <a:pt x="74" y="1119"/>
                  </a:lnTo>
                  <a:lnTo>
                    <a:pt x="74" y="1122"/>
                  </a:lnTo>
                  <a:lnTo>
                    <a:pt x="76" y="1123"/>
                  </a:lnTo>
                  <a:lnTo>
                    <a:pt x="81" y="1120"/>
                  </a:lnTo>
                  <a:lnTo>
                    <a:pt x="88" y="1115"/>
                  </a:lnTo>
                  <a:lnTo>
                    <a:pt x="95" y="1107"/>
                  </a:lnTo>
                  <a:close/>
                  <a:moveTo>
                    <a:pt x="143" y="1048"/>
                  </a:moveTo>
                  <a:lnTo>
                    <a:pt x="134" y="1056"/>
                  </a:lnTo>
                  <a:lnTo>
                    <a:pt x="128" y="1063"/>
                  </a:lnTo>
                  <a:lnTo>
                    <a:pt x="125" y="1069"/>
                  </a:lnTo>
                  <a:lnTo>
                    <a:pt x="125" y="1073"/>
                  </a:lnTo>
                  <a:lnTo>
                    <a:pt x="127" y="1073"/>
                  </a:lnTo>
                  <a:lnTo>
                    <a:pt x="133" y="1071"/>
                  </a:lnTo>
                  <a:lnTo>
                    <a:pt x="140" y="1065"/>
                  </a:lnTo>
                  <a:lnTo>
                    <a:pt x="149" y="1058"/>
                  </a:lnTo>
                  <a:lnTo>
                    <a:pt x="156" y="1049"/>
                  </a:lnTo>
                  <a:lnTo>
                    <a:pt x="162" y="1042"/>
                  </a:lnTo>
                  <a:lnTo>
                    <a:pt x="165" y="1036"/>
                  </a:lnTo>
                  <a:lnTo>
                    <a:pt x="165" y="1034"/>
                  </a:lnTo>
                  <a:lnTo>
                    <a:pt x="163" y="1033"/>
                  </a:lnTo>
                  <a:lnTo>
                    <a:pt x="157" y="1036"/>
                  </a:lnTo>
                  <a:lnTo>
                    <a:pt x="150" y="1041"/>
                  </a:lnTo>
                  <a:lnTo>
                    <a:pt x="143" y="1048"/>
                  </a:lnTo>
                  <a:close/>
                  <a:moveTo>
                    <a:pt x="203" y="1005"/>
                  </a:moveTo>
                  <a:lnTo>
                    <a:pt x="212" y="997"/>
                  </a:lnTo>
                  <a:lnTo>
                    <a:pt x="219" y="990"/>
                  </a:lnTo>
                  <a:lnTo>
                    <a:pt x="222" y="984"/>
                  </a:lnTo>
                  <a:lnTo>
                    <a:pt x="222" y="980"/>
                  </a:lnTo>
                  <a:lnTo>
                    <a:pt x="220" y="979"/>
                  </a:lnTo>
                  <a:lnTo>
                    <a:pt x="214" y="983"/>
                  </a:lnTo>
                  <a:lnTo>
                    <a:pt x="206" y="987"/>
                  </a:lnTo>
                  <a:lnTo>
                    <a:pt x="197" y="995"/>
                  </a:lnTo>
                  <a:lnTo>
                    <a:pt x="189" y="1003"/>
                  </a:lnTo>
                  <a:lnTo>
                    <a:pt x="183" y="1011"/>
                  </a:lnTo>
                  <a:lnTo>
                    <a:pt x="179" y="1017"/>
                  </a:lnTo>
                  <a:lnTo>
                    <a:pt x="179" y="1021"/>
                  </a:lnTo>
                  <a:lnTo>
                    <a:pt x="182" y="1021"/>
                  </a:lnTo>
                  <a:lnTo>
                    <a:pt x="188" y="1018"/>
                  </a:lnTo>
                  <a:lnTo>
                    <a:pt x="195" y="1012"/>
                  </a:lnTo>
                  <a:lnTo>
                    <a:pt x="203" y="1005"/>
                  </a:lnTo>
                  <a:close/>
                  <a:moveTo>
                    <a:pt x="263" y="951"/>
                  </a:moveTo>
                  <a:lnTo>
                    <a:pt x="271" y="942"/>
                  </a:lnTo>
                  <a:lnTo>
                    <a:pt x="278" y="934"/>
                  </a:lnTo>
                  <a:lnTo>
                    <a:pt x="282" y="928"/>
                  </a:lnTo>
                  <a:lnTo>
                    <a:pt x="283" y="924"/>
                  </a:lnTo>
                  <a:lnTo>
                    <a:pt x="282" y="923"/>
                  </a:lnTo>
                  <a:lnTo>
                    <a:pt x="279" y="923"/>
                  </a:lnTo>
                  <a:lnTo>
                    <a:pt x="277" y="924"/>
                  </a:lnTo>
                  <a:lnTo>
                    <a:pt x="273" y="927"/>
                  </a:lnTo>
                  <a:lnTo>
                    <a:pt x="265" y="932"/>
                  </a:lnTo>
                  <a:lnTo>
                    <a:pt x="255" y="940"/>
                  </a:lnTo>
                  <a:lnTo>
                    <a:pt x="247" y="948"/>
                  </a:lnTo>
                  <a:lnTo>
                    <a:pt x="240" y="957"/>
                  </a:lnTo>
                  <a:lnTo>
                    <a:pt x="236" y="962"/>
                  </a:lnTo>
                  <a:lnTo>
                    <a:pt x="236" y="967"/>
                  </a:lnTo>
                  <a:lnTo>
                    <a:pt x="238" y="967"/>
                  </a:lnTo>
                  <a:lnTo>
                    <a:pt x="239" y="967"/>
                  </a:lnTo>
                  <a:lnTo>
                    <a:pt x="242" y="966"/>
                  </a:lnTo>
                  <a:lnTo>
                    <a:pt x="245" y="964"/>
                  </a:lnTo>
                  <a:lnTo>
                    <a:pt x="253" y="959"/>
                  </a:lnTo>
                  <a:lnTo>
                    <a:pt x="263" y="951"/>
                  </a:lnTo>
                  <a:close/>
                  <a:moveTo>
                    <a:pt x="346" y="866"/>
                  </a:moveTo>
                  <a:lnTo>
                    <a:pt x="345" y="865"/>
                  </a:lnTo>
                  <a:lnTo>
                    <a:pt x="342" y="865"/>
                  </a:lnTo>
                  <a:lnTo>
                    <a:pt x="340" y="866"/>
                  </a:lnTo>
                  <a:lnTo>
                    <a:pt x="336" y="869"/>
                  </a:lnTo>
                  <a:lnTo>
                    <a:pt x="328" y="875"/>
                  </a:lnTo>
                  <a:lnTo>
                    <a:pt x="317" y="883"/>
                  </a:lnTo>
                  <a:lnTo>
                    <a:pt x="309" y="891"/>
                  </a:lnTo>
                  <a:lnTo>
                    <a:pt x="302" y="899"/>
                  </a:lnTo>
                  <a:lnTo>
                    <a:pt x="297" y="907"/>
                  </a:lnTo>
                  <a:lnTo>
                    <a:pt x="297" y="910"/>
                  </a:lnTo>
                  <a:lnTo>
                    <a:pt x="298" y="911"/>
                  </a:lnTo>
                  <a:lnTo>
                    <a:pt x="301" y="910"/>
                  </a:lnTo>
                  <a:lnTo>
                    <a:pt x="303" y="910"/>
                  </a:lnTo>
                  <a:lnTo>
                    <a:pt x="307" y="908"/>
                  </a:lnTo>
                  <a:lnTo>
                    <a:pt x="315" y="902"/>
                  </a:lnTo>
                  <a:lnTo>
                    <a:pt x="324" y="894"/>
                  </a:lnTo>
                  <a:lnTo>
                    <a:pt x="334" y="884"/>
                  </a:lnTo>
                  <a:lnTo>
                    <a:pt x="341" y="877"/>
                  </a:lnTo>
                  <a:lnTo>
                    <a:pt x="345" y="870"/>
                  </a:lnTo>
                  <a:lnTo>
                    <a:pt x="346" y="866"/>
                  </a:lnTo>
                  <a:close/>
                  <a:moveTo>
                    <a:pt x="44" y="1202"/>
                  </a:moveTo>
                  <a:lnTo>
                    <a:pt x="38" y="1208"/>
                  </a:lnTo>
                  <a:lnTo>
                    <a:pt x="33" y="1214"/>
                  </a:lnTo>
                  <a:lnTo>
                    <a:pt x="31" y="1220"/>
                  </a:lnTo>
                  <a:lnTo>
                    <a:pt x="30" y="1223"/>
                  </a:lnTo>
                  <a:lnTo>
                    <a:pt x="32" y="1223"/>
                  </a:lnTo>
                  <a:lnTo>
                    <a:pt x="37" y="1220"/>
                  </a:lnTo>
                  <a:lnTo>
                    <a:pt x="43" y="1217"/>
                  </a:lnTo>
                  <a:lnTo>
                    <a:pt x="49" y="1211"/>
                  </a:lnTo>
                  <a:lnTo>
                    <a:pt x="56" y="1204"/>
                  </a:lnTo>
                  <a:lnTo>
                    <a:pt x="61" y="1198"/>
                  </a:lnTo>
                  <a:lnTo>
                    <a:pt x="63" y="1193"/>
                  </a:lnTo>
                  <a:lnTo>
                    <a:pt x="63" y="1189"/>
                  </a:lnTo>
                  <a:lnTo>
                    <a:pt x="61" y="1189"/>
                  </a:lnTo>
                  <a:lnTo>
                    <a:pt x="57" y="1192"/>
                  </a:lnTo>
                  <a:lnTo>
                    <a:pt x="51" y="1195"/>
                  </a:lnTo>
                  <a:lnTo>
                    <a:pt x="44" y="1202"/>
                  </a:lnTo>
                  <a:close/>
                  <a:moveTo>
                    <a:pt x="109" y="1144"/>
                  </a:moveTo>
                  <a:lnTo>
                    <a:pt x="107" y="1144"/>
                  </a:lnTo>
                  <a:lnTo>
                    <a:pt x="102" y="1147"/>
                  </a:lnTo>
                  <a:lnTo>
                    <a:pt x="96" y="1151"/>
                  </a:lnTo>
                  <a:lnTo>
                    <a:pt x="89" y="1157"/>
                  </a:lnTo>
                  <a:lnTo>
                    <a:pt x="82" y="1164"/>
                  </a:lnTo>
                  <a:lnTo>
                    <a:pt x="77" y="1170"/>
                  </a:lnTo>
                  <a:lnTo>
                    <a:pt x="75" y="1176"/>
                  </a:lnTo>
                  <a:lnTo>
                    <a:pt x="74" y="1179"/>
                  </a:lnTo>
                  <a:lnTo>
                    <a:pt x="76" y="1180"/>
                  </a:lnTo>
                  <a:lnTo>
                    <a:pt x="81" y="1178"/>
                  </a:lnTo>
                  <a:lnTo>
                    <a:pt x="88" y="1173"/>
                  </a:lnTo>
                  <a:lnTo>
                    <a:pt x="95" y="1167"/>
                  </a:lnTo>
                  <a:lnTo>
                    <a:pt x="101" y="1160"/>
                  </a:lnTo>
                  <a:lnTo>
                    <a:pt x="106" y="1153"/>
                  </a:lnTo>
                  <a:lnTo>
                    <a:pt x="109" y="1148"/>
                  </a:lnTo>
                  <a:lnTo>
                    <a:pt x="109" y="1144"/>
                  </a:lnTo>
                  <a:close/>
                  <a:moveTo>
                    <a:pt x="158" y="1098"/>
                  </a:moveTo>
                  <a:lnTo>
                    <a:pt x="156" y="1097"/>
                  </a:lnTo>
                  <a:lnTo>
                    <a:pt x="151" y="1099"/>
                  </a:lnTo>
                  <a:lnTo>
                    <a:pt x="144" y="1104"/>
                  </a:lnTo>
                  <a:lnTo>
                    <a:pt x="137" y="1111"/>
                  </a:lnTo>
                  <a:lnTo>
                    <a:pt x="130" y="1118"/>
                  </a:lnTo>
                  <a:lnTo>
                    <a:pt x="124" y="1125"/>
                  </a:lnTo>
                  <a:lnTo>
                    <a:pt x="121" y="1130"/>
                  </a:lnTo>
                  <a:lnTo>
                    <a:pt x="121" y="1134"/>
                  </a:lnTo>
                  <a:lnTo>
                    <a:pt x="124" y="1134"/>
                  </a:lnTo>
                  <a:lnTo>
                    <a:pt x="128" y="1131"/>
                  </a:lnTo>
                  <a:lnTo>
                    <a:pt x="134" y="1126"/>
                  </a:lnTo>
                  <a:lnTo>
                    <a:pt x="143" y="1120"/>
                  </a:lnTo>
                  <a:lnTo>
                    <a:pt x="150" y="1113"/>
                  </a:lnTo>
                  <a:lnTo>
                    <a:pt x="154" y="1106"/>
                  </a:lnTo>
                  <a:lnTo>
                    <a:pt x="158" y="1100"/>
                  </a:lnTo>
                  <a:lnTo>
                    <a:pt x="158" y="1098"/>
                  </a:lnTo>
                  <a:close/>
                  <a:moveTo>
                    <a:pt x="193" y="1072"/>
                  </a:moveTo>
                  <a:lnTo>
                    <a:pt x="200" y="1065"/>
                  </a:lnTo>
                  <a:lnTo>
                    <a:pt x="206" y="1058"/>
                  </a:lnTo>
                  <a:lnTo>
                    <a:pt x="209" y="1052"/>
                  </a:lnTo>
                  <a:lnTo>
                    <a:pt x="209" y="1048"/>
                  </a:lnTo>
                  <a:lnTo>
                    <a:pt x="207" y="1048"/>
                  </a:lnTo>
                  <a:lnTo>
                    <a:pt x="201" y="1050"/>
                  </a:lnTo>
                  <a:lnTo>
                    <a:pt x="195" y="1055"/>
                  </a:lnTo>
                  <a:lnTo>
                    <a:pt x="187" y="1062"/>
                  </a:lnTo>
                  <a:lnTo>
                    <a:pt x="179" y="1071"/>
                  </a:lnTo>
                  <a:lnTo>
                    <a:pt x="173" y="1077"/>
                  </a:lnTo>
                  <a:lnTo>
                    <a:pt x="170" y="1082"/>
                  </a:lnTo>
                  <a:lnTo>
                    <a:pt x="170" y="1086"/>
                  </a:lnTo>
                  <a:lnTo>
                    <a:pt x="172" y="1086"/>
                  </a:lnTo>
                  <a:lnTo>
                    <a:pt x="178" y="1084"/>
                  </a:lnTo>
                  <a:lnTo>
                    <a:pt x="184" y="1079"/>
                  </a:lnTo>
                  <a:lnTo>
                    <a:pt x="193" y="1072"/>
                  </a:lnTo>
                  <a:close/>
                  <a:moveTo>
                    <a:pt x="240" y="1011"/>
                  </a:moveTo>
                  <a:lnTo>
                    <a:pt x="232" y="1019"/>
                  </a:lnTo>
                  <a:lnTo>
                    <a:pt x="226" y="1027"/>
                  </a:lnTo>
                  <a:lnTo>
                    <a:pt x="222" y="1033"/>
                  </a:lnTo>
                  <a:lnTo>
                    <a:pt x="222" y="1036"/>
                  </a:lnTo>
                  <a:lnTo>
                    <a:pt x="225" y="1037"/>
                  </a:lnTo>
                  <a:lnTo>
                    <a:pt x="231" y="1034"/>
                  </a:lnTo>
                  <a:lnTo>
                    <a:pt x="238" y="1029"/>
                  </a:lnTo>
                  <a:lnTo>
                    <a:pt x="246" y="1022"/>
                  </a:lnTo>
                  <a:lnTo>
                    <a:pt x="254" y="1014"/>
                  </a:lnTo>
                  <a:lnTo>
                    <a:pt x="260" y="1006"/>
                  </a:lnTo>
                  <a:lnTo>
                    <a:pt x="264" y="1000"/>
                  </a:lnTo>
                  <a:lnTo>
                    <a:pt x="264" y="997"/>
                  </a:lnTo>
                  <a:lnTo>
                    <a:pt x="261" y="997"/>
                  </a:lnTo>
                  <a:lnTo>
                    <a:pt x="255" y="999"/>
                  </a:lnTo>
                  <a:lnTo>
                    <a:pt x="248" y="1004"/>
                  </a:lnTo>
                  <a:lnTo>
                    <a:pt x="240" y="1011"/>
                  </a:lnTo>
                  <a:close/>
                  <a:moveTo>
                    <a:pt x="303" y="970"/>
                  </a:moveTo>
                  <a:lnTo>
                    <a:pt x="311" y="961"/>
                  </a:lnTo>
                  <a:lnTo>
                    <a:pt x="317" y="954"/>
                  </a:lnTo>
                  <a:lnTo>
                    <a:pt x="321" y="947"/>
                  </a:lnTo>
                  <a:lnTo>
                    <a:pt x="321" y="943"/>
                  </a:lnTo>
                  <a:lnTo>
                    <a:pt x="321" y="943"/>
                  </a:lnTo>
                  <a:lnTo>
                    <a:pt x="318" y="943"/>
                  </a:lnTo>
                  <a:lnTo>
                    <a:pt x="316" y="945"/>
                  </a:lnTo>
                  <a:lnTo>
                    <a:pt x="312" y="946"/>
                  </a:lnTo>
                  <a:lnTo>
                    <a:pt x="305" y="952"/>
                  </a:lnTo>
                  <a:lnTo>
                    <a:pt x="296" y="959"/>
                  </a:lnTo>
                  <a:lnTo>
                    <a:pt x="288" y="967"/>
                  </a:lnTo>
                  <a:lnTo>
                    <a:pt x="282" y="974"/>
                  </a:lnTo>
                  <a:lnTo>
                    <a:pt x="278" y="980"/>
                  </a:lnTo>
                  <a:lnTo>
                    <a:pt x="277" y="985"/>
                  </a:lnTo>
                  <a:lnTo>
                    <a:pt x="278" y="985"/>
                  </a:lnTo>
                  <a:lnTo>
                    <a:pt x="280" y="985"/>
                  </a:lnTo>
                  <a:lnTo>
                    <a:pt x="283" y="984"/>
                  </a:lnTo>
                  <a:lnTo>
                    <a:pt x="286" y="983"/>
                  </a:lnTo>
                  <a:lnTo>
                    <a:pt x="293" y="977"/>
                  </a:lnTo>
                  <a:lnTo>
                    <a:pt x="303" y="970"/>
                  </a:lnTo>
                  <a:close/>
                  <a:moveTo>
                    <a:pt x="362" y="915"/>
                  </a:moveTo>
                  <a:lnTo>
                    <a:pt x="372" y="907"/>
                  </a:lnTo>
                  <a:lnTo>
                    <a:pt x="378" y="898"/>
                  </a:lnTo>
                  <a:lnTo>
                    <a:pt x="381" y="892"/>
                  </a:lnTo>
                  <a:lnTo>
                    <a:pt x="383" y="888"/>
                  </a:lnTo>
                  <a:lnTo>
                    <a:pt x="381" y="888"/>
                  </a:lnTo>
                  <a:lnTo>
                    <a:pt x="379" y="888"/>
                  </a:lnTo>
                  <a:lnTo>
                    <a:pt x="377" y="889"/>
                  </a:lnTo>
                  <a:lnTo>
                    <a:pt x="373" y="890"/>
                  </a:lnTo>
                  <a:lnTo>
                    <a:pt x="365" y="896"/>
                  </a:lnTo>
                  <a:lnTo>
                    <a:pt x="355" y="904"/>
                  </a:lnTo>
                  <a:lnTo>
                    <a:pt x="347" y="913"/>
                  </a:lnTo>
                  <a:lnTo>
                    <a:pt x="340" y="921"/>
                  </a:lnTo>
                  <a:lnTo>
                    <a:pt x="336" y="927"/>
                  </a:lnTo>
                  <a:lnTo>
                    <a:pt x="335" y="930"/>
                  </a:lnTo>
                  <a:lnTo>
                    <a:pt x="336" y="932"/>
                  </a:lnTo>
                  <a:lnTo>
                    <a:pt x="339" y="932"/>
                  </a:lnTo>
                  <a:lnTo>
                    <a:pt x="341" y="930"/>
                  </a:lnTo>
                  <a:lnTo>
                    <a:pt x="345" y="928"/>
                  </a:lnTo>
                  <a:lnTo>
                    <a:pt x="353" y="923"/>
                  </a:lnTo>
                  <a:lnTo>
                    <a:pt x="362" y="915"/>
                  </a:lnTo>
                  <a:close/>
                  <a:moveTo>
                    <a:pt x="97" y="1210"/>
                  </a:moveTo>
                  <a:lnTo>
                    <a:pt x="92" y="1217"/>
                  </a:lnTo>
                  <a:lnTo>
                    <a:pt x="87" y="1223"/>
                  </a:lnTo>
                  <a:lnTo>
                    <a:pt x="84" y="1227"/>
                  </a:lnTo>
                  <a:lnTo>
                    <a:pt x="84" y="1230"/>
                  </a:lnTo>
                  <a:lnTo>
                    <a:pt x="87" y="1230"/>
                  </a:lnTo>
                  <a:lnTo>
                    <a:pt x="90" y="1229"/>
                  </a:lnTo>
                  <a:lnTo>
                    <a:pt x="96" y="1224"/>
                  </a:lnTo>
                  <a:lnTo>
                    <a:pt x="103" y="1218"/>
                  </a:lnTo>
                  <a:lnTo>
                    <a:pt x="109" y="1212"/>
                  </a:lnTo>
                  <a:lnTo>
                    <a:pt x="114" y="1206"/>
                  </a:lnTo>
                  <a:lnTo>
                    <a:pt x="116" y="1201"/>
                  </a:lnTo>
                  <a:lnTo>
                    <a:pt x="116" y="1198"/>
                  </a:lnTo>
                  <a:lnTo>
                    <a:pt x="114" y="1198"/>
                  </a:lnTo>
                  <a:lnTo>
                    <a:pt x="109" y="1200"/>
                  </a:lnTo>
                  <a:lnTo>
                    <a:pt x="105" y="1204"/>
                  </a:lnTo>
                  <a:lnTo>
                    <a:pt x="97" y="1210"/>
                  </a:lnTo>
                  <a:close/>
                  <a:moveTo>
                    <a:pt x="140" y="1167"/>
                  </a:moveTo>
                  <a:lnTo>
                    <a:pt x="134" y="1174"/>
                  </a:lnTo>
                  <a:lnTo>
                    <a:pt x="130" y="1180"/>
                  </a:lnTo>
                  <a:lnTo>
                    <a:pt x="127" y="1185"/>
                  </a:lnTo>
                  <a:lnTo>
                    <a:pt x="127" y="1188"/>
                  </a:lnTo>
                  <a:lnTo>
                    <a:pt x="130" y="1188"/>
                  </a:lnTo>
                  <a:lnTo>
                    <a:pt x="133" y="1187"/>
                  </a:lnTo>
                  <a:lnTo>
                    <a:pt x="139" y="1182"/>
                  </a:lnTo>
                  <a:lnTo>
                    <a:pt x="146" y="1176"/>
                  </a:lnTo>
                  <a:lnTo>
                    <a:pt x="153" y="1169"/>
                  </a:lnTo>
                  <a:lnTo>
                    <a:pt x="158" y="1163"/>
                  </a:lnTo>
                  <a:lnTo>
                    <a:pt x="160" y="1158"/>
                  </a:lnTo>
                  <a:lnTo>
                    <a:pt x="160" y="1155"/>
                  </a:lnTo>
                  <a:lnTo>
                    <a:pt x="158" y="1155"/>
                  </a:lnTo>
                  <a:lnTo>
                    <a:pt x="153" y="1157"/>
                  </a:lnTo>
                  <a:lnTo>
                    <a:pt x="147" y="1161"/>
                  </a:lnTo>
                  <a:lnTo>
                    <a:pt x="140" y="1167"/>
                  </a:lnTo>
                  <a:close/>
                  <a:moveTo>
                    <a:pt x="208" y="1110"/>
                  </a:moveTo>
                  <a:lnTo>
                    <a:pt x="204" y="1110"/>
                  </a:lnTo>
                  <a:lnTo>
                    <a:pt x="200" y="1112"/>
                  </a:lnTo>
                  <a:lnTo>
                    <a:pt x="194" y="1117"/>
                  </a:lnTo>
                  <a:lnTo>
                    <a:pt x="187" y="1123"/>
                  </a:lnTo>
                  <a:lnTo>
                    <a:pt x="179" y="1130"/>
                  </a:lnTo>
                  <a:lnTo>
                    <a:pt x="175" y="1136"/>
                  </a:lnTo>
                  <a:lnTo>
                    <a:pt x="172" y="1142"/>
                  </a:lnTo>
                  <a:lnTo>
                    <a:pt x="171" y="1144"/>
                  </a:lnTo>
                  <a:lnTo>
                    <a:pt x="173" y="1145"/>
                  </a:lnTo>
                  <a:lnTo>
                    <a:pt x="178" y="1143"/>
                  </a:lnTo>
                  <a:lnTo>
                    <a:pt x="185" y="1138"/>
                  </a:lnTo>
                  <a:lnTo>
                    <a:pt x="193" y="1132"/>
                  </a:lnTo>
                  <a:lnTo>
                    <a:pt x="200" y="1125"/>
                  </a:lnTo>
                  <a:lnTo>
                    <a:pt x="204" y="1118"/>
                  </a:lnTo>
                  <a:lnTo>
                    <a:pt x="207" y="1113"/>
                  </a:lnTo>
                  <a:lnTo>
                    <a:pt x="208" y="1110"/>
                  </a:lnTo>
                  <a:close/>
                  <a:moveTo>
                    <a:pt x="257" y="1063"/>
                  </a:moveTo>
                  <a:lnTo>
                    <a:pt x="254" y="1062"/>
                  </a:lnTo>
                  <a:lnTo>
                    <a:pt x="250" y="1065"/>
                  </a:lnTo>
                  <a:lnTo>
                    <a:pt x="242" y="1069"/>
                  </a:lnTo>
                  <a:lnTo>
                    <a:pt x="235" y="1077"/>
                  </a:lnTo>
                  <a:lnTo>
                    <a:pt x="227" y="1084"/>
                  </a:lnTo>
                  <a:lnTo>
                    <a:pt x="222" y="1091"/>
                  </a:lnTo>
                  <a:lnTo>
                    <a:pt x="219" y="1096"/>
                  </a:lnTo>
                  <a:lnTo>
                    <a:pt x="219" y="1099"/>
                  </a:lnTo>
                  <a:lnTo>
                    <a:pt x="221" y="1100"/>
                  </a:lnTo>
                  <a:lnTo>
                    <a:pt x="227" y="1098"/>
                  </a:lnTo>
                  <a:lnTo>
                    <a:pt x="233" y="1093"/>
                  </a:lnTo>
                  <a:lnTo>
                    <a:pt x="241" y="1086"/>
                  </a:lnTo>
                  <a:lnTo>
                    <a:pt x="248" y="1079"/>
                  </a:lnTo>
                  <a:lnTo>
                    <a:pt x="253" y="1072"/>
                  </a:lnTo>
                  <a:lnTo>
                    <a:pt x="257" y="1067"/>
                  </a:lnTo>
                  <a:lnTo>
                    <a:pt x="257" y="1063"/>
                  </a:lnTo>
                  <a:close/>
                  <a:moveTo>
                    <a:pt x="292" y="1038"/>
                  </a:moveTo>
                  <a:lnTo>
                    <a:pt x="299" y="1030"/>
                  </a:lnTo>
                  <a:lnTo>
                    <a:pt x="305" y="1023"/>
                  </a:lnTo>
                  <a:lnTo>
                    <a:pt x="309" y="1017"/>
                  </a:lnTo>
                  <a:lnTo>
                    <a:pt x="309" y="1015"/>
                  </a:lnTo>
                  <a:lnTo>
                    <a:pt x="307" y="1014"/>
                  </a:lnTo>
                  <a:lnTo>
                    <a:pt x="301" y="1016"/>
                  </a:lnTo>
                  <a:lnTo>
                    <a:pt x="293" y="1021"/>
                  </a:lnTo>
                  <a:lnTo>
                    <a:pt x="285" y="1028"/>
                  </a:lnTo>
                  <a:lnTo>
                    <a:pt x="278" y="1035"/>
                  </a:lnTo>
                  <a:lnTo>
                    <a:pt x="272" y="1042"/>
                  </a:lnTo>
                  <a:lnTo>
                    <a:pt x="270" y="1048"/>
                  </a:lnTo>
                  <a:lnTo>
                    <a:pt x="269" y="1052"/>
                  </a:lnTo>
                  <a:lnTo>
                    <a:pt x="272" y="1053"/>
                  </a:lnTo>
                  <a:lnTo>
                    <a:pt x="277" y="1050"/>
                  </a:lnTo>
                  <a:lnTo>
                    <a:pt x="284" y="1044"/>
                  </a:lnTo>
                  <a:lnTo>
                    <a:pt x="292" y="1038"/>
                  </a:lnTo>
                  <a:close/>
                  <a:moveTo>
                    <a:pt x="340" y="977"/>
                  </a:moveTo>
                  <a:lnTo>
                    <a:pt x="332" y="985"/>
                  </a:lnTo>
                  <a:lnTo>
                    <a:pt x="326" y="992"/>
                  </a:lnTo>
                  <a:lnTo>
                    <a:pt x="322" y="998"/>
                  </a:lnTo>
                  <a:lnTo>
                    <a:pt x="322" y="1003"/>
                  </a:lnTo>
                  <a:lnTo>
                    <a:pt x="324" y="1003"/>
                  </a:lnTo>
                  <a:lnTo>
                    <a:pt x="330" y="1000"/>
                  </a:lnTo>
                  <a:lnTo>
                    <a:pt x="337" y="996"/>
                  </a:lnTo>
                  <a:lnTo>
                    <a:pt x="347" y="987"/>
                  </a:lnTo>
                  <a:lnTo>
                    <a:pt x="354" y="980"/>
                  </a:lnTo>
                  <a:lnTo>
                    <a:pt x="360" y="973"/>
                  </a:lnTo>
                  <a:lnTo>
                    <a:pt x="364" y="967"/>
                  </a:lnTo>
                  <a:lnTo>
                    <a:pt x="365" y="962"/>
                  </a:lnTo>
                  <a:lnTo>
                    <a:pt x="361" y="962"/>
                  </a:lnTo>
                  <a:lnTo>
                    <a:pt x="355" y="965"/>
                  </a:lnTo>
                  <a:lnTo>
                    <a:pt x="348" y="970"/>
                  </a:lnTo>
                  <a:lnTo>
                    <a:pt x="340" y="977"/>
                  </a:lnTo>
                  <a:close/>
                  <a:moveTo>
                    <a:pt x="196" y="1178"/>
                  </a:moveTo>
                  <a:lnTo>
                    <a:pt x="190" y="1183"/>
                  </a:lnTo>
                  <a:lnTo>
                    <a:pt x="185" y="1189"/>
                  </a:lnTo>
                  <a:lnTo>
                    <a:pt x="183" y="1194"/>
                  </a:lnTo>
                  <a:lnTo>
                    <a:pt x="183" y="1198"/>
                  </a:lnTo>
                  <a:lnTo>
                    <a:pt x="185" y="1198"/>
                  </a:lnTo>
                  <a:lnTo>
                    <a:pt x="189" y="1195"/>
                  </a:lnTo>
                  <a:lnTo>
                    <a:pt x="195" y="1192"/>
                  </a:lnTo>
                  <a:lnTo>
                    <a:pt x="202" y="1186"/>
                  </a:lnTo>
                  <a:lnTo>
                    <a:pt x="208" y="1180"/>
                  </a:lnTo>
                  <a:lnTo>
                    <a:pt x="213" y="1174"/>
                  </a:lnTo>
                  <a:lnTo>
                    <a:pt x="215" y="1169"/>
                  </a:lnTo>
                  <a:lnTo>
                    <a:pt x="215" y="1166"/>
                  </a:lnTo>
                  <a:lnTo>
                    <a:pt x="213" y="1166"/>
                  </a:lnTo>
                  <a:lnTo>
                    <a:pt x="208" y="1167"/>
                  </a:lnTo>
                  <a:lnTo>
                    <a:pt x="203" y="1172"/>
                  </a:lnTo>
                  <a:lnTo>
                    <a:pt x="196" y="1178"/>
                  </a:lnTo>
                  <a:close/>
                  <a:moveTo>
                    <a:pt x="240" y="1135"/>
                  </a:moveTo>
                  <a:lnTo>
                    <a:pt x="233" y="1142"/>
                  </a:lnTo>
                  <a:lnTo>
                    <a:pt x="228" y="1148"/>
                  </a:lnTo>
                  <a:lnTo>
                    <a:pt x="226" y="1153"/>
                  </a:lnTo>
                  <a:lnTo>
                    <a:pt x="226" y="1156"/>
                  </a:lnTo>
                  <a:lnTo>
                    <a:pt x="228" y="1156"/>
                  </a:lnTo>
                  <a:lnTo>
                    <a:pt x="233" y="1154"/>
                  </a:lnTo>
                  <a:lnTo>
                    <a:pt x="239" y="1150"/>
                  </a:lnTo>
                  <a:lnTo>
                    <a:pt x="246" y="1144"/>
                  </a:lnTo>
                  <a:lnTo>
                    <a:pt x="252" y="1137"/>
                  </a:lnTo>
                  <a:lnTo>
                    <a:pt x="257" y="1131"/>
                  </a:lnTo>
                  <a:lnTo>
                    <a:pt x="260" y="1126"/>
                  </a:lnTo>
                  <a:lnTo>
                    <a:pt x="260" y="1123"/>
                  </a:lnTo>
                  <a:lnTo>
                    <a:pt x="258" y="1123"/>
                  </a:lnTo>
                  <a:lnTo>
                    <a:pt x="253" y="1124"/>
                  </a:lnTo>
                  <a:lnTo>
                    <a:pt x="247" y="1129"/>
                  </a:lnTo>
                  <a:lnTo>
                    <a:pt x="240" y="1135"/>
                  </a:lnTo>
                  <a:close/>
                  <a:moveTo>
                    <a:pt x="308" y="1078"/>
                  </a:moveTo>
                  <a:lnTo>
                    <a:pt x="305" y="1078"/>
                  </a:lnTo>
                  <a:lnTo>
                    <a:pt x="301" y="1079"/>
                  </a:lnTo>
                  <a:lnTo>
                    <a:pt x="293" y="1084"/>
                  </a:lnTo>
                  <a:lnTo>
                    <a:pt x="286" y="1090"/>
                  </a:lnTo>
                  <a:lnTo>
                    <a:pt x="279" y="1097"/>
                  </a:lnTo>
                  <a:lnTo>
                    <a:pt x="274" y="1104"/>
                  </a:lnTo>
                  <a:lnTo>
                    <a:pt x="271" y="1109"/>
                  </a:lnTo>
                  <a:lnTo>
                    <a:pt x="271" y="1112"/>
                  </a:lnTo>
                  <a:lnTo>
                    <a:pt x="273" y="1112"/>
                  </a:lnTo>
                  <a:lnTo>
                    <a:pt x="279" y="1111"/>
                  </a:lnTo>
                  <a:lnTo>
                    <a:pt x="285" y="1106"/>
                  </a:lnTo>
                  <a:lnTo>
                    <a:pt x="292" y="1100"/>
                  </a:lnTo>
                  <a:lnTo>
                    <a:pt x="299" y="1093"/>
                  </a:lnTo>
                  <a:lnTo>
                    <a:pt x="304" y="1086"/>
                  </a:lnTo>
                  <a:lnTo>
                    <a:pt x="308" y="1081"/>
                  </a:lnTo>
                  <a:lnTo>
                    <a:pt x="308" y="1078"/>
                  </a:lnTo>
                  <a:close/>
                  <a:moveTo>
                    <a:pt x="358" y="1031"/>
                  </a:moveTo>
                  <a:lnTo>
                    <a:pt x="355" y="1030"/>
                  </a:lnTo>
                  <a:lnTo>
                    <a:pt x="351" y="1033"/>
                  </a:lnTo>
                  <a:lnTo>
                    <a:pt x="343" y="1037"/>
                  </a:lnTo>
                  <a:lnTo>
                    <a:pt x="335" y="1043"/>
                  </a:lnTo>
                  <a:lnTo>
                    <a:pt x="328" y="1052"/>
                  </a:lnTo>
                  <a:lnTo>
                    <a:pt x="323" y="1058"/>
                  </a:lnTo>
                  <a:lnTo>
                    <a:pt x="320" y="1063"/>
                  </a:lnTo>
                  <a:lnTo>
                    <a:pt x="320" y="1067"/>
                  </a:lnTo>
                  <a:lnTo>
                    <a:pt x="322" y="1067"/>
                  </a:lnTo>
                  <a:lnTo>
                    <a:pt x="327" y="1065"/>
                  </a:lnTo>
                  <a:lnTo>
                    <a:pt x="334" y="1061"/>
                  </a:lnTo>
                  <a:lnTo>
                    <a:pt x="342" y="1054"/>
                  </a:lnTo>
                  <a:lnTo>
                    <a:pt x="349" y="1047"/>
                  </a:lnTo>
                  <a:lnTo>
                    <a:pt x="354" y="1040"/>
                  </a:lnTo>
                  <a:lnTo>
                    <a:pt x="358" y="1034"/>
                  </a:lnTo>
                  <a:lnTo>
                    <a:pt x="358" y="1031"/>
                  </a:lnTo>
                  <a:close/>
                  <a:moveTo>
                    <a:pt x="297" y="1147"/>
                  </a:moveTo>
                  <a:lnTo>
                    <a:pt x="291" y="1153"/>
                  </a:lnTo>
                  <a:lnTo>
                    <a:pt x="286" y="1158"/>
                  </a:lnTo>
                  <a:lnTo>
                    <a:pt x="284" y="1163"/>
                  </a:lnTo>
                  <a:lnTo>
                    <a:pt x="284" y="1167"/>
                  </a:lnTo>
                  <a:lnTo>
                    <a:pt x="286" y="1168"/>
                  </a:lnTo>
                  <a:lnTo>
                    <a:pt x="290" y="1166"/>
                  </a:lnTo>
                  <a:lnTo>
                    <a:pt x="296" y="1162"/>
                  </a:lnTo>
                  <a:lnTo>
                    <a:pt x="303" y="1156"/>
                  </a:lnTo>
                  <a:lnTo>
                    <a:pt x="309" y="1149"/>
                  </a:lnTo>
                  <a:lnTo>
                    <a:pt x="314" y="1143"/>
                  </a:lnTo>
                  <a:lnTo>
                    <a:pt x="316" y="1138"/>
                  </a:lnTo>
                  <a:lnTo>
                    <a:pt x="316" y="1136"/>
                  </a:lnTo>
                  <a:lnTo>
                    <a:pt x="314" y="1135"/>
                  </a:lnTo>
                  <a:lnTo>
                    <a:pt x="310" y="1137"/>
                  </a:lnTo>
                  <a:lnTo>
                    <a:pt x="304" y="1141"/>
                  </a:lnTo>
                  <a:lnTo>
                    <a:pt x="297" y="1147"/>
                  </a:lnTo>
                  <a:close/>
                  <a:moveTo>
                    <a:pt x="341" y="1104"/>
                  </a:moveTo>
                  <a:lnTo>
                    <a:pt x="335" y="1111"/>
                  </a:lnTo>
                  <a:lnTo>
                    <a:pt x="330" y="1117"/>
                  </a:lnTo>
                  <a:lnTo>
                    <a:pt x="327" y="1122"/>
                  </a:lnTo>
                  <a:lnTo>
                    <a:pt x="327" y="1125"/>
                  </a:lnTo>
                  <a:lnTo>
                    <a:pt x="329" y="1126"/>
                  </a:lnTo>
                  <a:lnTo>
                    <a:pt x="334" y="1124"/>
                  </a:lnTo>
                  <a:lnTo>
                    <a:pt x="341" y="1119"/>
                  </a:lnTo>
                  <a:lnTo>
                    <a:pt x="348" y="1113"/>
                  </a:lnTo>
                  <a:lnTo>
                    <a:pt x="354" y="1107"/>
                  </a:lnTo>
                  <a:lnTo>
                    <a:pt x="359" y="1100"/>
                  </a:lnTo>
                  <a:lnTo>
                    <a:pt x="362" y="1096"/>
                  </a:lnTo>
                  <a:lnTo>
                    <a:pt x="362" y="1092"/>
                  </a:lnTo>
                  <a:lnTo>
                    <a:pt x="360" y="1092"/>
                  </a:lnTo>
                  <a:lnTo>
                    <a:pt x="355" y="1093"/>
                  </a:lnTo>
                  <a:lnTo>
                    <a:pt x="348" y="1098"/>
                  </a:lnTo>
                  <a:lnTo>
                    <a:pt x="341" y="1104"/>
                  </a:lnTo>
                  <a:close/>
                </a:path>
              </a:pathLst>
            </a:custGeom>
            <a:solidFill>
              <a:srgbClr val="F3E4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CH"/>
            </a:p>
          </p:txBody>
        </p:sp>
        <p:sp>
          <p:nvSpPr>
            <p:cNvPr id="74" name="Freeform 68"/>
            <p:cNvSpPr>
              <a:spLocks noEditPoints="1"/>
            </p:cNvSpPr>
            <p:nvPr userDrawn="1"/>
          </p:nvSpPr>
          <p:spPr bwMode="auto">
            <a:xfrm>
              <a:off x="5978525" y="2724150"/>
              <a:ext cx="203200" cy="711200"/>
            </a:xfrm>
            <a:custGeom>
              <a:avLst/>
              <a:gdLst>
                <a:gd name="T0" fmla="*/ 0 w 385"/>
                <a:gd name="T1" fmla="*/ 1046 h 1344"/>
                <a:gd name="T2" fmla="*/ 8 w 385"/>
                <a:gd name="T3" fmla="*/ 829 h 1344"/>
                <a:gd name="T4" fmla="*/ 38 w 385"/>
                <a:gd name="T5" fmla="*/ 605 h 1344"/>
                <a:gd name="T6" fmla="*/ 50 w 385"/>
                <a:gd name="T7" fmla="*/ 502 h 1344"/>
                <a:gd name="T8" fmla="*/ 45 w 385"/>
                <a:gd name="T9" fmla="*/ 434 h 1344"/>
                <a:gd name="T10" fmla="*/ 9 w 385"/>
                <a:gd name="T11" fmla="*/ 383 h 1344"/>
                <a:gd name="T12" fmla="*/ 73 w 385"/>
                <a:gd name="T13" fmla="*/ 256 h 1344"/>
                <a:gd name="T14" fmla="*/ 318 w 385"/>
                <a:gd name="T15" fmla="*/ 130 h 1344"/>
                <a:gd name="T16" fmla="*/ 385 w 385"/>
                <a:gd name="T17" fmla="*/ 145 h 1344"/>
                <a:gd name="T18" fmla="*/ 358 w 385"/>
                <a:gd name="T19" fmla="*/ 260 h 1344"/>
                <a:gd name="T20" fmla="*/ 366 w 385"/>
                <a:gd name="T21" fmla="*/ 355 h 1344"/>
                <a:gd name="T22" fmla="*/ 335 w 385"/>
                <a:gd name="T23" fmla="*/ 554 h 1344"/>
                <a:gd name="T24" fmla="*/ 385 w 385"/>
                <a:gd name="T25" fmla="*/ 576 h 1344"/>
                <a:gd name="T26" fmla="*/ 344 w 385"/>
                <a:gd name="T27" fmla="*/ 743 h 1344"/>
                <a:gd name="T28" fmla="*/ 375 w 385"/>
                <a:gd name="T29" fmla="*/ 926 h 1344"/>
                <a:gd name="T30" fmla="*/ 97 w 385"/>
                <a:gd name="T31" fmla="*/ 238 h 1344"/>
                <a:gd name="T32" fmla="*/ 128 w 385"/>
                <a:gd name="T33" fmla="*/ 235 h 1344"/>
                <a:gd name="T34" fmla="*/ 158 w 385"/>
                <a:gd name="T35" fmla="*/ 237 h 1344"/>
                <a:gd name="T36" fmla="*/ 189 w 385"/>
                <a:gd name="T37" fmla="*/ 241 h 1344"/>
                <a:gd name="T38" fmla="*/ 168 w 385"/>
                <a:gd name="T39" fmla="*/ 277 h 1344"/>
                <a:gd name="T40" fmla="*/ 374 w 385"/>
                <a:gd name="T41" fmla="*/ 124 h 1344"/>
                <a:gd name="T42" fmla="*/ 142 w 385"/>
                <a:gd name="T43" fmla="*/ 349 h 1344"/>
                <a:gd name="T44" fmla="*/ 234 w 385"/>
                <a:gd name="T45" fmla="*/ 292 h 1344"/>
                <a:gd name="T46" fmla="*/ 278 w 385"/>
                <a:gd name="T47" fmla="*/ 270 h 1344"/>
                <a:gd name="T48" fmla="*/ 343 w 385"/>
                <a:gd name="T49" fmla="*/ 247 h 1344"/>
                <a:gd name="T50" fmla="*/ 216 w 385"/>
                <a:gd name="T51" fmla="*/ 365 h 1344"/>
                <a:gd name="T52" fmla="*/ 199 w 385"/>
                <a:gd name="T53" fmla="*/ 390 h 1344"/>
                <a:gd name="T54" fmla="*/ 162 w 385"/>
                <a:gd name="T55" fmla="*/ 445 h 1344"/>
                <a:gd name="T56" fmla="*/ 107 w 385"/>
                <a:gd name="T57" fmla="*/ 527 h 1344"/>
                <a:gd name="T58" fmla="*/ 80 w 385"/>
                <a:gd name="T59" fmla="*/ 574 h 1344"/>
                <a:gd name="T60" fmla="*/ 82 w 385"/>
                <a:gd name="T61" fmla="*/ 592 h 1344"/>
                <a:gd name="T62" fmla="*/ 104 w 385"/>
                <a:gd name="T63" fmla="*/ 618 h 1344"/>
                <a:gd name="T64" fmla="*/ 269 w 385"/>
                <a:gd name="T65" fmla="*/ 472 h 1344"/>
                <a:gd name="T66" fmla="*/ 198 w 385"/>
                <a:gd name="T67" fmla="*/ 569 h 1344"/>
                <a:gd name="T68" fmla="*/ 83 w 385"/>
                <a:gd name="T69" fmla="*/ 700 h 1344"/>
                <a:gd name="T70" fmla="*/ 296 w 385"/>
                <a:gd name="T71" fmla="*/ 521 h 1344"/>
                <a:gd name="T72" fmla="*/ 178 w 385"/>
                <a:gd name="T73" fmla="*/ 652 h 1344"/>
                <a:gd name="T74" fmla="*/ 79 w 385"/>
                <a:gd name="T75" fmla="*/ 774 h 1344"/>
                <a:gd name="T76" fmla="*/ 218 w 385"/>
                <a:gd name="T77" fmla="*/ 647 h 1344"/>
                <a:gd name="T78" fmla="*/ 141 w 385"/>
                <a:gd name="T79" fmla="*/ 740 h 1344"/>
                <a:gd name="T80" fmla="*/ 64 w 385"/>
                <a:gd name="T81" fmla="*/ 850 h 1344"/>
                <a:gd name="T82" fmla="*/ 238 w 385"/>
                <a:gd name="T83" fmla="*/ 695 h 1344"/>
                <a:gd name="T84" fmla="*/ 147 w 385"/>
                <a:gd name="T85" fmla="*/ 821 h 1344"/>
                <a:gd name="T86" fmla="*/ 31 w 385"/>
                <a:gd name="T87" fmla="*/ 985 h 1344"/>
                <a:gd name="T88" fmla="*/ 168 w 385"/>
                <a:gd name="T89" fmla="*/ 858 h 1344"/>
                <a:gd name="T90" fmla="*/ 164 w 385"/>
                <a:gd name="T91" fmla="*/ 904 h 1344"/>
                <a:gd name="T92" fmla="*/ 317 w 385"/>
                <a:gd name="T93" fmla="*/ 777 h 1344"/>
                <a:gd name="T94" fmla="*/ 116 w 385"/>
                <a:gd name="T95" fmla="*/ 993 h 1344"/>
                <a:gd name="T96" fmla="*/ 210 w 385"/>
                <a:gd name="T97" fmla="*/ 916 h 1344"/>
                <a:gd name="T98" fmla="*/ 42 w 385"/>
                <a:gd name="T99" fmla="*/ 1118 h 1344"/>
                <a:gd name="T100" fmla="*/ 288 w 385"/>
                <a:gd name="T101" fmla="*/ 892 h 1344"/>
                <a:gd name="T102" fmla="*/ 38 w 385"/>
                <a:gd name="T103" fmla="*/ 1170 h 1344"/>
                <a:gd name="T104" fmla="*/ 142 w 385"/>
                <a:gd name="T105" fmla="*/ 1078 h 1344"/>
                <a:gd name="T106" fmla="*/ 275 w 385"/>
                <a:gd name="T107" fmla="*/ 966 h 1344"/>
                <a:gd name="T108" fmla="*/ 171 w 385"/>
                <a:gd name="T109" fmla="*/ 1113 h 1344"/>
                <a:gd name="T110" fmla="*/ 309 w 385"/>
                <a:gd name="T111" fmla="*/ 984 h 1344"/>
                <a:gd name="T112" fmla="*/ 91 w 385"/>
                <a:gd name="T113" fmla="*/ 1257 h 1344"/>
                <a:gd name="T114" fmla="*/ 238 w 385"/>
                <a:gd name="T115" fmla="*/ 1119 h 1344"/>
                <a:gd name="T116" fmla="*/ 103 w 385"/>
                <a:gd name="T117" fmla="*/ 1298 h 1344"/>
                <a:gd name="T118" fmla="*/ 259 w 385"/>
                <a:gd name="T119" fmla="*/ 1167 h 1344"/>
                <a:gd name="T120" fmla="*/ 192 w 385"/>
                <a:gd name="T121" fmla="*/ 1289 h 1344"/>
                <a:gd name="T122" fmla="*/ 368 w 385"/>
                <a:gd name="T123" fmla="*/ 1123 h 1344"/>
                <a:gd name="T124" fmla="*/ 366 w 385"/>
                <a:gd name="T125" fmla="*/ 1194 h 13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85" h="1344">
                  <a:moveTo>
                    <a:pt x="0" y="1344"/>
                  </a:moveTo>
                  <a:lnTo>
                    <a:pt x="0" y="1331"/>
                  </a:lnTo>
                  <a:lnTo>
                    <a:pt x="1" y="1330"/>
                  </a:lnTo>
                  <a:lnTo>
                    <a:pt x="2" y="1329"/>
                  </a:lnTo>
                  <a:lnTo>
                    <a:pt x="9" y="1323"/>
                  </a:lnTo>
                  <a:lnTo>
                    <a:pt x="14" y="1318"/>
                  </a:lnTo>
                  <a:lnTo>
                    <a:pt x="19" y="1317"/>
                  </a:lnTo>
                  <a:lnTo>
                    <a:pt x="21" y="1317"/>
                  </a:lnTo>
                  <a:lnTo>
                    <a:pt x="21" y="1320"/>
                  </a:lnTo>
                  <a:lnTo>
                    <a:pt x="19" y="1325"/>
                  </a:lnTo>
                  <a:lnTo>
                    <a:pt x="14" y="1331"/>
                  </a:lnTo>
                  <a:lnTo>
                    <a:pt x="8" y="1337"/>
                  </a:lnTo>
                  <a:lnTo>
                    <a:pt x="3" y="1340"/>
                  </a:lnTo>
                  <a:lnTo>
                    <a:pt x="0" y="1344"/>
                  </a:lnTo>
                  <a:close/>
                  <a:moveTo>
                    <a:pt x="0" y="1282"/>
                  </a:moveTo>
                  <a:lnTo>
                    <a:pt x="0" y="1268"/>
                  </a:lnTo>
                  <a:lnTo>
                    <a:pt x="4" y="1264"/>
                  </a:lnTo>
                  <a:lnTo>
                    <a:pt x="8" y="1262"/>
                  </a:lnTo>
                  <a:lnTo>
                    <a:pt x="12" y="1261"/>
                  </a:lnTo>
                  <a:lnTo>
                    <a:pt x="14" y="1261"/>
                  </a:lnTo>
                  <a:lnTo>
                    <a:pt x="13" y="1264"/>
                  </a:lnTo>
                  <a:lnTo>
                    <a:pt x="10" y="1269"/>
                  </a:lnTo>
                  <a:lnTo>
                    <a:pt x="6" y="1275"/>
                  </a:lnTo>
                  <a:lnTo>
                    <a:pt x="0" y="1282"/>
                  </a:lnTo>
                  <a:close/>
                  <a:moveTo>
                    <a:pt x="0" y="1223"/>
                  </a:moveTo>
                  <a:lnTo>
                    <a:pt x="0" y="1207"/>
                  </a:lnTo>
                  <a:lnTo>
                    <a:pt x="6" y="1203"/>
                  </a:lnTo>
                  <a:lnTo>
                    <a:pt x="10" y="1200"/>
                  </a:lnTo>
                  <a:lnTo>
                    <a:pt x="14" y="1199"/>
                  </a:lnTo>
                  <a:lnTo>
                    <a:pt x="15" y="1199"/>
                  </a:lnTo>
                  <a:lnTo>
                    <a:pt x="15" y="1203"/>
                  </a:lnTo>
                  <a:lnTo>
                    <a:pt x="12" y="1209"/>
                  </a:lnTo>
                  <a:lnTo>
                    <a:pt x="7" y="1214"/>
                  </a:lnTo>
                  <a:lnTo>
                    <a:pt x="0" y="1223"/>
                  </a:lnTo>
                  <a:close/>
                  <a:moveTo>
                    <a:pt x="0" y="1165"/>
                  </a:moveTo>
                  <a:lnTo>
                    <a:pt x="0" y="1150"/>
                  </a:lnTo>
                  <a:lnTo>
                    <a:pt x="1" y="1148"/>
                  </a:lnTo>
                  <a:lnTo>
                    <a:pt x="3" y="1146"/>
                  </a:lnTo>
                  <a:lnTo>
                    <a:pt x="12" y="1138"/>
                  </a:lnTo>
                  <a:lnTo>
                    <a:pt x="20" y="1134"/>
                  </a:lnTo>
                  <a:lnTo>
                    <a:pt x="26" y="1130"/>
                  </a:lnTo>
                  <a:lnTo>
                    <a:pt x="28" y="1131"/>
                  </a:lnTo>
                  <a:lnTo>
                    <a:pt x="28" y="1135"/>
                  </a:lnTo>
                  <a:lnTo>
                    <a:pt x="25" y="1141"/>
                  </a:lnTo>
                  <a:lnTo>
                    <a:pt x="18" y="1148"/>
                  </a:lnTo>
                  <a:lnTo>
                    <a:pt x="9" y="1156"/>
                  </a:lnTo>
                  <a:lnTo>
                    <a:pt x="4" y="1161"/>
                  </a:lnTo>
                  <a:lnTo>
                    <a:pt x="0" y="1165"/>
                  </a:lnTo>
                  <a:close/>
                  <a:moveTo>
                    <a:pt x="0" y="1062"/>
                  </a:moveTo>
                  <a:lnTo>
                    <a:pt x="0" y="1046"/>
                  </a:lnTo>
                  <a:lnTo>
                    <a:pt x="7" y="1039"/>
                  </a:lnTo>
                  <a:lnTo>
                    <a:pt x="14" y="1035"/>
                  </a:lnTo>
                  <a:lnTo>
                    <a:pt x="19" y="1033"/>
                  </a:lnTo>
                  <a:lnTo>
                    <a:pt x="21" y="1033"/>
                  </a:lnTo>
                  <a:lnTo>
                    <a:pt x="21" y="1037"/>
                  </a:lnTo>
                  <a:lnTo>
                    <a:pt x="16" y="1043"/>
                  </a:lnTo>
                  <a:lnTo>
                    <a:pt x="9" y="1052"/>
                  </a:lnTo>
                  <a:lnTo>
                    <a:pt x="0" y="1061"/>
                  </a:lnTo>
                  <a:lnTo>
                    <a:pt x="0" y="1062"/>
                  </a:lnTo>
                  <a:close/>
                  <a:moveTo>
                    <a:pt x="0" y="966"/>
                  </a:moveTo>
                  <a:lnTo>
                    <a:pt x="0" y="952"/>
                  </a:lnTo>
                  <a:lnTo>
                    <a:pt x="6" y="946"/>
                  </a:lnTo>
                  <a:lnTo>
                    <a:pt x="13" y="939"/>
                  </a:lnTo>
                  <a:lnTo>
                    <a:pt x="25" y="929"/>
                  </a:lnTo>
                  <a:lnTo>
                    <a:pt x="34" y="922"/>
                  </a:lnTo>
                  <a:lnTo>
                    <a:pt x="38" y="920"/>
                  </a:lnTo>
                  <a:lnTo>
                    <a:pt x="41" y="919"/>
                  </a:lnTo>
                  <a:lnTo>
                    <a:pt x="44" y="917"/>
                  </a:lnTo>
                  <a:lnTo>
                    <a:pt x="45" y="919"/>
                  </a:lnTo>
                  <a:lnTo>
                    <a:pt x="44" y="922"/>
                  </a:lnTo>
                  <a:lnTo>
                    <a:pt x="39" y="930"/>
                  </a:lnTo>
                  <a:lnTo>
                    <a:pt x="31" y="940"/>
                  </a:lnTo>
                  <a:lnTo>
                    <a:pt x="20" y="951"/>
                  </a:lnTo>
                  <a:lnTo>
                    <a:pt x="9" y="959"/>
                  </a:lnTo>
                  <a:lnTo>
                    <a:pt x="0" y="966"/>
                  </a:lnTo>
                  <a:close/>
                  <a:moveTo>
                    <a:pt x="0" y="926"/>
                  </a:moveTo>
                  <a:lnTo>
                    <a:pt x="0" y="908"/>
                  </a:lnTo>
                  <a:lnTo>
                    <a:pt x="9" y="900"/>
                  </a:lnTo>
                  <a:lnTo>
                    <a:pt x="19" y="894"/>
                  </a:lnTo>
                  <a:lnTo>
                    <a:pt x="25" y="890"/>
                  </a:lnTo>
                  <a:lnTo>
                    <a:pt x="28" y="890"/>
                  </a:lnTo>
                  <a:lnTo>
                    <a:pt x="27" y="895"/>
                  </a:lnTo>
                  <a:lnTo>
                    <a:pt x="22" y="902"/>
                  </a:lnTo>
                  <a:lnTo>
                    <a:pt x="13" y="913"/>
                  </a:lnTo>
                  <a:lnTo>
                    <a:pt x="2" y="923"/>
                  </a:lnTo>
                  <a:lnTo>
                    <a:pt x="0" y="926"/>
                  </a:lnTo>
                  <a:close/>
                  <a:moveTo>
                    <a:pt x="0" y="884"/>
                  </a:moveTo>
                  <a:lnTo>
                    <a:pt x="0" y="869"/>
                  </a:lnTo>
                  <a:lnTo>
                    <a:pt x="6" y="864"/>
                  </a:lnTo>
                  <a:lnTo>
                    <a:pt x="10" y="862"/>
                  </a:lnTo>
                  <a:lnTo>
                    <a:pt x="14" y="860"/>
                  </a:lnTo>
                  <a:lnTo>
                    <a:pt x="15" y="860"/>
                  </a:lnTo>
                  <a:lnTo>
                    <a:pt x="15" y="864"/>
                  </a:lnTo>
                  <a:lnTo>
                    <a:pt x="13" y="869"/>
                  </a:lnTo>
                  <a:lnTo>
                    <a:pt x="7" y="876"/>
                  </a:lnTo>
                  <a:lnTo>
                    <a:pt x="0" y="884"/>
                  </a:lnTo>
                  <a:close/>
                  <a:moveTo>
                    <a:pt x="0" y="844"/>
                  </a:moveTo>
                  <a:lnTo>
                    <a:pt x="0" y="832"/>
                  </a:lnTo>
                  <a:lnTo>
                    <a:pt x="4" y="829"/>
                  </a:lnTo>
                  <a:lnTo>
                    <a:pt x="8" y="829"/>
                  </a:lnTo>
                  <a:lnTo>
                    <a:pt x="8" y="832"/>
                  </a:lnTo>
                  <a:lnTo>
                    <a:pt x="6" y="834"/>
                  </a:lnTo>
                  <a:lnTo>
                    <a:pt x="3" y="839"/>
                  </a:lnTo>
                  <a:lnTo>
                    <a:pt x="0" y="844"/>
                  </a:lnTo>
                  <a:close/>
                  <a:moveTo>
                    <a:pt x="0" y="806"/>
                  </a:moveTo>
                  <a:lnTo>
                    <a:pt x="0" y="796"/>
                  </a:lnTo>
                  <a:lnTo>
                    <a:pt x="2" y="796"/>
                  </a:lnTo>
                  <a:lnTo>
                    <a:pt x="3" y="796"/>
                  </a:lnTo>
                  <a:lnTo>
                    <a:pt x="3" y="800"/>
                  </a:lnTo>
                  <a:lnTo>
                    <a:pt x="0" y="806"/>
                  </a:lnTo>
                  <a:close/>
                  <a:moveTo>
                    <a:pt x="0" y="770"/>
                  </a:moveTo>
                  <a:lnTo>
                    <a:pt x="0" y="762"/>
                  </a:lnTo>
                  <a:lnTo>
                    <a:pt x="2" y="761"/>
                  </a:lnTo>
                  <a:lnTo>
                    <a:pt x="4" y="762"/>
                  </a:lnTo>
                  <a:lnTo>
                    <a:pt x="3" y="764"/>
                  </a:lnTo>
                  <a:lnTo>
                    <a:pt x="0" y="770"/>
                  </a:lnTo>
                  <a:close/>
                  <a:moveTo>
                    <a:pt x="0" y="739"/>
                  </a:moveTo>
                  <a:lnTo>
                    <a:pt x="0" y="727"/>
                  </a:lnTo>
                  <a:lnTo>
                    <a:pt x="6" y="724"/>
                  </a:lnTo>
                  <a:lnTo>
                    <a:pt x="9" y="724"/>
                  </a:lnTo>
                  <a:lnTo>
                    <a:pt x="9" y="726"/>
                  </a:lnTo>
                  <a:lnTo>
                    <a:pt x="7" y="730"/>
                  </a:lnTo>
                  <a:lnTo>
                    <a:pt x="3" y="733"/>
                  </a:lnTo>
                  <a:lnTo>
                    <a:pt x="0" y="739"/>
                  </a:lnTo>
                  <a:close/>
                  <a:moveTo>
                    <a:pt x="0" y="709"/>
                  </a:moveTo>
                  <a:lnTo>
                    <a:pt x="0" y="694"/>
                  </a:lnTo>
                  <a:lnTo>
                    <a:pt x="7" y="689"/>
                  </a:lnTo>
                  <a:lnTo>
                    <a:pt x="13" y="686"/>
                  </a:lnTo>
                  <a:lnTo>
                    <a:pt x="16" y="685"/>
                  </a:lnTo>
                  <a:lnTo>
                    <a:pt x="19" y="685"/>
                  </a:lnTo>
                  <a:lnTo>
                    <a:pt x="18" y="687"/>
                  </a:lnTo>
                  <a:lnTo>
                    <a:pt x="14" y="693"/>
                  </a:lnTo>
                  <a:lnTo>
                    <a:pt x="8" y="700"/>
                  </a:lnTo>
                  <a:lnTo>
                    <a:pt x="0" y="709"/>
                  </a:lnTo>
                  <a:close/>
                  <a:moveTo>
                    <a:pt x="0" y="680"/>
                  </a:moveTo>
                  <a:lnTo>
                    <a:pt x="0" y="663"/>
                  </a:lnTo>
                  <a:lnTo>
                    <a:pt x="12" y="654"/>
                  </a:lnTo>
                  <a:lnTo>
                    <a:pt x="22" y="647"/>
                  </a:lnTo>
                  <a:lnTo>
                    <a:pt x="29" y="643"/>
                  </a:lnTo>
                  <a:lnTo>
                    <a:pt x="33" y="642"/>
                  </a:lnTo>
                  <a:lnTo>
                    <a:pt x="32" y="647"/>
                  </a:lnTo>
                  <a:lnTo>
                    <a:pt x="25" y="656"/>
                  </a:lnTo>
                  <a:lnTo>
                    <a:pt x="14" y="667"/>
                  </a:lnTo>
                  <a:lnTo>
                    <a:pt x="0" y="680"/>
                  </a:lnTo>
                  <a:close/>
                  <a:moveTo>
                    <a:pt x="0" y="651"/>
                  </a:moveTo>
                  <a:lnTo>
                    <a:pt x="0" y="635"/>
                  </a:lnTo>
                  <a:lnTo>
                    <a:pt x="3" y="632"/>
                  </a:lnTo>
                  <a:lnTo>
                    <a:pt x="7" y="629"/>
                  </a:lnTo>
                  <a:lnTo>
                    <a:pt x="23" y="614"/>
                  </a:lnTo>
                  <a:lnTo>
                    <a:pt x="38" y="605"/>
                  </a:lnTo>
                  <a:lnTo>
                    <a:pt x="42" y="600"/>
                  </a:lnTo>
                  <a:lnTo>
                    <a:pt x="47" y="598"/>
                  </a:lnTo>
                  <a:lnTo>
                    <a:pt x="51" y="598"/>
                  </a:lnTo>
                  <a:lnTo>
                    <a:pt x="52" y="598"/>
                  </a:lnTo>
                  <a:lnTo>
                    <a:pt x="52" y="599"/>
                  </a:lnTo>
                  <a:lnTo>
                    <a:pt x="50" y="603"/>
                  </a:lnTo>
                  <a:lnTo>
                    <a:pt x="47" y="607"/>
                  </a:lnTo>
                  <a:lnTo>
                    <a:pt x="42" y="612"/>
                  </a:lnTo>
                  <a:lnTo>
                    <a:pt x="29" y="625"/>
                  </a:lnTo>
                  <a:lnTo>
                    <a:pt x="13" y="641"/>
                  </a:lnTo>
                  <a:lnTo>
                    <a:pt x="6" y="647"/>
                  </a:lnTo>
                  <a:lnTo>
                    <a:pt x="0" y="651"/>
                  </a:lnTo>
                  <a:close/>
                  <a:moveTo>
                    <a:pt x="0" y="623"/>
                  </a:moveTo>
                  <a:lnTo>
                    <a:pt x="0" y="611"/>
                  </a:lnTo>
                  <a:lnTo>
                    <a:pt x="13" y="598"/>
                  </a:lnTo>
                  <a:lnTo>
                    <a:pt x="28" y="582"/>
                  </a:lnTo>
                  <a:lnTo>
                    <a:pt x="46" y="568"/>
                  </a:lnTo>
                  <a:lnTo>
                    <a:pt x="60" y="557"/>
                  </a:lnTo>
                  <a:lnTo>
                    <a:pt x="66" y="554"/>
                  </a:lnTo>
                  <a:lnTo>
                    <a:pt x="71" y="551"/>
                  </a:lnTo>
                  <a:lnTo>
                    <a:pt x="75" y="550"/>
                  </a:lnTo>
                  <a:lnTo>
                    <a:pt x="76" y="550"/>
                  </a:lnTo>
                  <a:lnTo>
                    <a:pt x="76" y="553"/>
                  </a:lnTo>
                  <a:lnTo>
                    <a:pt x="75" y="555"/>
                  </a:lnTo>
                  <a:lnTo>
                    <a:pt x="71" y="560"/>
                  </a:lnTo>
                  <a:lnTo>
                    <a:pt x="66" y="566"/>
                  </a:lnTo>
                  <a:lnTo>
                    <a:pt x="52" y="579"/>
                  </a:lnTo>
                  <a:lnTo>
                    <a:pt x="35" y="594"/>
                  </a:lnTo>
                  <a:lnTo>
                    <a:pt x="25" y="603"/>
                  </a:lnTo>
                  <a:lnTo>
                    <a:pt x="15" y="611"/>
                  </a:lnTo>
                  <a:lnTo>
                    <a:pt x="7" y="617"/>
                  </a:lnTo>
                  <a:lnTo>
                    <a:pt x="0" y="623"/>
                  </a:lnTo>
                  <a:close/>
                  <a:moveTo>
                    <a:pt x="0" y="574"/>
                  </a:moveTo>
                  <a:lnTo>
                    <a:pt x="0" y="562"/>
                  </a:lnTo>
                  <a:lnTo>
                    <a:pt x="6" y="557"/>
                  </a:lnTo>
                  <a:lnTo>
                    <a:pt x="10" y="555"/>
                  </a:lnTo>
                  <a:lnTo>
                    <a:pt x="13" y="554"/>
                  </a:lnTo>
                  <a:lnTo>
                    <a:pt x="15" y="554"/>
                  </a:lnTo>
                  <a:lnTo>
                    <a:pt x="14" y="556"/>
                  </a:lnTo>
                  <a:lnTo>
                    <a:pt x="12" y="561"/>
                  </a:lnTo>
                  <a:lnTo>
                    <a:pt x="7" y="567"/>
                  </a:lnTo>
                  <a:lnTo>
                    <a:pt x="0" y="574"/>
                  </a:lnTo>
                  <a:close/>
                  <a:moveTo>
                    <a:pt x="0" y="553"/>
                  </a:moveTo>
                  <a:lnTo>
                    <a:pt x="0" y="536"/>
                  </a:lnTo>
                  <a:lnTo>
                    <a:pt x="18" y="522"/>
                  </a:lnTo>
                  <a:lnTo>
                    <a:pt x="33" y="510"/>
                  </a:lnTo>
                  <a:lnTo>
                    <a:pt x="39" y="506"/>
                  </a:lnTo>
                  <a:lnTo>
                    <a:pt x="44" y="503"/>
                  </a:lnTo>
                  <a:lnTo>
                    <a:pt x="47" y="502"/>
                  </a:lnTo>
                  <a:lnTo>
                    <a:pt x="50" y="502"/>
                  </a:lnTo>
                  <a:lnTo>
                    <a:pt x="47" y="508"/>
                  </a:lnTo>
                  <a:lnTo>
                    <a:pt x="38" y="518"/>
                  </a:lnTo>
                  <a:lnTo>
                    <a:pt x="23" y="532"/>
                  </a:lnTo>
                  <a:lnTo>
                    <a:pt x="4" y="548"/>
                  </a:lnTo>
                  <a:lnTo>
                    <a:pt x="2" y="550"/>
                  </a:lnTo>
                  <a:lnTo>
                    <a:pt x="0" y="553"/>
                  </a:lnTo>
                  <a:close/>
                  <a:moveTo>
                    <a:pt x="0" y="528"/>
                  </a:moveTo>
                  <a:lnTo>
                    <a:pt x="0" y="518"/>
                  </a:lnTo>
                  <a:lnTo>
                    <a:pt x="7" y="511"/>
                  </a:lnTo>
                  <a:lnTo>
                    <a:pt x="15" y="503"/>
                  </a:lnTo>
                  <a:lnTo>
                    <a:pt x="25" y="493"/>
                  </a:lnTo>
                  <a:lnTo>
                    <a:pt x="37" y="484"/>
                  </a:lnTo>
                  <a:lnTo>
                    <a:pt x="56" y="467"/>
                  </a:lnTo>
                  <a:lnTo>
                    <a:pt x="72" y="455"/>
                  </a:lnTo>
                  <a:lnTo>
                    <a:pt x="79" y="450"/>
                  </a:lnTo>
                  <a:lnTo>
                    <a:pt x="84" y="448"/>
                  </a:lnTo>
                  <a:lnTo>
                    <a:pt x="88" y="447"/>
                  </a:lnTo>
                  <a:lnTo>
                    <a:pt x="89" y="447"/>
                  </a:lnTo>
                  <a:lnTo>
                    <a:pt x="86" y="452"/>
                  </a:lnTo>
                  <a:lnTo>
                    <a:pt x="77" y="462"/>
                  </a:lnTo>
                  <a:lnTo>
                    <a:pt x="61" y="478"/>
                  </a:lnTo>
                  <a:lnTo>
                    <a:pt x="42" y="494"/>
                  </a:lnTo>
                  <a:lnTo>
                    <a:pt x="29" y="505"/>
                  </a:lnTo>
                  <a:lnTo>
                    <a:pt x="19" y="515"/>
                  </a:lnTo>
                  <a:lnTo>
                    <a:pt x="8" y="522"/>
                  </a:lnTo>
                  <a:lnTo>
                    <a:pt x="0" y="528"/>
                  </a:lnTo>
                  <a:close/>
                  <a:moveTo>
                    <a:pt x="0" y="491"/>
                  </a:moveTo>
                  <a:lnTo>
                    <a:pt x="0" y="475"/>
                  </a:lnTo>
                  <a:lnTo>
                    <a:pt x="16" y="462"/>
                  </a:lnTo>
                  <a:lnTo>
                    <a:pt x="31" y="452"/>
                  </a:lnTo>
                  <a:lnTo>
                    <a:pt x="40" y="446"/>
                  </a:lnTo>
                  <a:lnTo>
                    <a:pt x="45" y="445"/>
                  </a:lnTo>
                  <a:lnTo>
                    <a:pt x="41" y="450"/>
                  </a:lnTo>
                  <a:lnTo>
                    <a:pt x="33" y="460"/>
                  </a:lnTo>
                  <a:lnTo>
                    <a:pt x="18" y="474"/>
                  </a:lnTo>
                  <a:lnTo>
                    <a:pt x="0" y="491"/>
                  </a:lnTo>
                  <a:close/>
                  <a:moveTo>
                    <a:pt x="0" y="469"/>
                  </a:moveTo>
                  <a:lnTo>
                    <a:pt x="0" y="460"/>
                  </a:lnTo>
                  <a:lnTo>
                    <a:pt x="7" y="452"/>
                  </a:lnTo>
                  <a:lnTo>
                    <a:pt x="16" y="443"/>
                  </a:lnTo>
                  <a:lnTo>
                    <a:pt x="27" y="434"/>
                  </a:lnTo>
                  <a:lnTo>
                    <a:pt x="39" y="424"/>
                  </a:lnTo>
                  <a:lnTo>
                    <a:pt x="60" y="407"/>
                  </a:lnTo>
                  <a:lnTo>
                    <a:pt x="77" y="393"/>
                  </a:lnTo>
                  <a:lnTo>
                    <a:pt x="90" y="385"/>
                  </a:lnTo>
                  <a:lnTo>
                    <a:pt x="96" y="384"/>
                  </a:lnTo>
                  <a:lnTo>
                    <a:pt x="92" y="389"/>
                  </a:lnTo>
                  <a:lnTo>
                    <a:pt x="82" y="401"/>
                  </a:lnTo>
                  <a:lnTo>
                    <a:pt x="65" y="416"/>
                  </a:lnTo>
                  <a:lnTo>
                    <a:pt x="45" y="434"/>
                  </a:lnTo>
                  <a:lnTo>
                    <a:pt x="32" y="446"/>
                  </a:lnTo>
                  <a:lnTo>
                    <a:pt x="19" y="455"/>
                  </a:lnTo>
                  <a:lnTo>
                    <a:pt x="8" y="464"/>
                  </a:lnTo>
                  <a:lnTo>
                    <a:pt x="0" y="469"/>
                  </a:lnTo>
                  <a:close/>
                  <a:moveTo>
                    <a:pt x="0" y="452"/>
                  </a:moveTo>
                  <a:lnTo>
                    <a:pt x="0" y="445"/>
                  </a:lnTo>
                  <a:lnTo>
                    <a:pt x="4" y="442"/>
                  </a:lnTo>
                  <a:lnTo>
                    <a:pt x="6" y="442"/>
                  </a:lnTo>
                  <a:lnTo>
                    <a:pt x="4" y="445"/>
                  </a:lnTo>
                  <a:lnTo>
                    <a:pt x="0" y="452"/>
                  </a:lnTo>
                  <a:close/>
                  <a:moveTo>
                    <a:pt x="0" y="439"/>
                  </a:moveTo>
                  <a:lnTo>
                    <a:pt x="0" y="423"/>
                  </a:lnTo>
                  <a:lnTo>
                    <a:pt x="4" y="420"/>
                  </a:lnTo>
                  <a:lnTo>
                    <a:pt x="26" y="402"/>
                  </a:lnTo>
                  <a:lnTo>
                    <a:pt x="44" y="388"/>
                  </a:lnTo>
                  <a:lnTo>
                    <a:pt x="57" y="379"/>
                  </a:lnTo>
                  <a:lnTo>
                    <a:pt x="63" y="378"/>
                  </a:lnTo>
                  <a:lnTo>
                    <a:pt x="59" y="383"/>
                  </a:lnTo>
                  <a:lnTo>
                    <a:pt x="48" y="395"/>
                  </a:lnTo>
                  <a:lnTo>
                    <a:pt x="32" y="410"/>
                  </a:lnTo>
                  <a:lnTo>
                    <a:pt x="10" y="429"/>
                  </a:lnTo>
                  <a:lnTo>
                    <a:pt x="4" y="434"/>
                  </a:lnTo>
                  <a:lnTo>
                    <a:pt x="0" y="439"/>
                  </a:lnTo>
                  <a:close/>
                  <a:moveTo>
                    <a:pt x="0" y="407"/>
                  </a:moveTo>
                  <a:lnTo>
                    <a:pt x="0" y="393"/>
                  </a:lnTo>
                  <a:lnTo>
                    <a:pt x="14" y="383"/>
                  </a:lnTo>
                  <a:lnTo>
                    <a:pt x="25" y="374"/>
                  </a:lnTo>
                  <a:lnTo>
                    <a:pt x="33" y="370"/>
                  </a:lnTo>
                  <a:lnTo>
                    <a:pt x="35" y="370"/>
                  </a:lnTo>
                  <a:lnTo>
                    <a:pt x="34" y="373"/>
                  </a:lnTo>
                  <a:lnTo>
                    <a:pt x="26" y="382"/>
                  </a:lnTo>
                  <a:lnTo>
                    <a:pt x="15" y="393"/>
                  </a:lnTo>
                  <a:lnTo>
                    <a:pt x="0" y="407"/>
                  </a:lnTo>
                  <a:close/>
                  <a:moveTo>
                    <a:pt x="0" y="390"/>
                  </a:moveTo>
                  <a:lnTo>
                    <a:pt x="0" y="382"/>
                  </a:lnTo>
                  <a:lnTo>
                    <a:pt x="8" y="373"/>
                  </a:lnTo>
                  <a:lnTo>
                    <a:pt x="18" y="364"/>
                  </a:lnTo>
                  <a:lnTo>
                    <a:pt x="29" y="354"/>
                  </a:lnTo>
                  <a:lnTo>
                    <a:pt x="41" y="344"/>
                  </a:lnTo>
                  <a:lnTo>
                    <a:pt x="65" y="325"/>
                  </a:lnTo>
                  <a:lnTo>
                    <a:pt x="84" y="310"/>
                  </a:lnTo>
                  <a:lnTo>
                    <a:pt x="98" y="301"/>
                  </a:lnTo>
                  <a:lnTo>
                    <a:pt x="104" y="298"/>
                  </a:lnTo>
                  <a:lnTo>
                    <a:pt x="101" y="304"/>
                  </a:lnTo>
                  <a:lnTo>
                    <a:pt x="89" y="316"/>
                  </a:lnTo>
                  <a:lnTo>
                    <a:pt x="70" y="333"/>
                  </a:lnTo>
                  <a:lnTo>
                    <a:pt x="47" y="353"/>
                  </a:lnTo>
                  <a:lnTo>
                    <a:pt x="33" y="365"/>
                  </a:lnTo>
                  <a:lnTo>
                    <a:pt x="20" y="374"/>
                  </a:lnTo>
                  <a:lnTo>
                    <a:pt x="9" y="383"/>
                  </a:lnTo>
                  <a:lnTo>
                    <a:pt x="0" y="390"/>
                  </a:lnTo>
                  <a:close/>
                  <a:moveTo>
                    <a:pt x="0" y="377"/>
                  </a:moveTo>
                  <a:lnTo>
                    <a:pt x="0" y="368"/>
                  </a:lnTo>
                  <a:lnTo>
                    <a:pt x="10" y="360"/>
                  </a:lnTo>
                  <a:lnTo>
                    <a:pt x="15" y="359"/>
                  </a:lnTo>
                  <a:lnTo>
                    <a:pt x="12" y="365"/>
                  </a:lnTo>
                  <a:lnTo>
                    <a:pt x="0" y="377"/>
                  </a:lnTo>
                  <a:close/>
                  <a:moveTo>
                    <a:pt x="0" y="365"/>
                  </a:moveTo>
                  <a:lnTo>
                    <a:pt x="0" y="353"/>
                  </a:lnTo>
                  <a:lnTo>
                    <a:pt x="12" y="344"/>
                  </a:lnTo>
                  <a:lnTo>
                    <a:pt x="25" y="332"/>
                  </a:lnTo>
                  <a:lnTo>
                    <a:pt x="48" y="313"/>
                  </a:lnTo>
                  <a:lnTo>
                    <a:pt x="69" y="297"/>
                  </a:lnTo>
                  <a:lnTo>
                    <a:pt x="83" y="288"/>
                  </a:lnTo>
                  <a:lnTo>
                    <a:pt x="89" y="285"/>
                  </a:lnTo>
                  <a:lnTo>
                    <a:pt x="85" y="291"/>
                  </a:lnTo>
                  <a:lnTo>
                    <a:pt x="72" y="303"/>
                  </a:lnTo>
                  <a:lnTo>
                    <a:pt x="53" y="321"/>
                  </a:lnTo>
                  <a:lnTo>
                    <a:pt x="29" y="341"/>
                  </a:lnTo>
                  <a:lnTo>
                    <a:pt x="14" y="354"/>
                  </a:lnTo>
                  <a:lnTo>
                    <a:pt x="0" y="365"/>
                  </a:lnTo>
                  <a:close/>
                  <a:moveTo>
                    <a:pt x="0" y="349"/>
                  </a:moveTo>
                  <a:lnTo>
                    <a:pt x="0" y="346"/>
                  </a:lnTo>
                  <a:lnTo>
                    <a:pt x="1" y="346"/>
                  </a:lnTo>
                  <a:lnTo>
                    <a:pt x="1" y="346"/>
                  </a:lnTo>
                  <a:lnTo>
                    <a:pt x="1" y="347"/>
                  </a:lnTo>
                  <a:lnTo>
                    <a:pt x="0" y="349"/>
                  </a:lnTo>
                  <a:close/>
                  <a:moveTo>
                    <a:pt x="0" y="342"/>
                  </a:moveTo>
                  <a:lnTo>
                    <a:pt x="0" y="330"/>
                  </a:lnTo>
                  <a:lnTo>
                    <a:pt x="7" y="323"/>
                  </a:lnTo>
                  <a:lnTo>
                    <a:pt x="14" y="317"/>
                  </a:lnTo>
                  <a:lnTo>
                    <a:pt x="39" y="297"/>
                  </a:lnTo>
                  <a:lnTo>
                    <a:pt x="60" y="282"/>
                  </a:lnTo>
                  <a:lnTo>
                    <a:pt x="75" y="271"/>
                  </a:lnTo>
                  <a:lnTo>
                    <a:pt x="80" y="269"/>
                  </a:lnTo>
                  <a:lnTo>
                    <a:pt x="76" y="275"/>
                  </a:lnTo>
                  <a:lnTo>
                    <a:pt x="64" y="288"/>
                  </a:lnTo>
                  <a:lnTo>
                    <a:pt x="44" y="304"/>
                  </a:lnTo>
                  <a:lnTo>
                    <a:pt x="19" y="326"/>
                  </a:lnTo>
                  <a:lnTo>
                    <a:pt x="9" y="334"/>
                  </a:lnTo>
                  <a:lnTo>
                    <a:pt x="0" y="342"/>
                  </a:lnTo>
                  <a:close/>
                  <a:moveTo>
                    <a:pt x="0" y="321"/>
                  </a:moveTo>
                  <a:lnTo>
                    <a:pt x="0" y="309"/>
                  </a:lnTo>
                  <a:lnTo>
                    <a:pt x="4" y="304"/>
                  </a:lnTo>
                  <a:lnTo>
                    <a:pt x="9" y="300"/>
                  </a:lnTo>
                  <a:lnTo>
                    <a:pt x="35" y="279"/>
                  </a:lnTo>
                  <a:lnTo>
                    <a:pt x="57" y="263"/>
                  </a:lnTo>
                  <a:lnTo>
                    <a:pt x="72" y="252"/>
                  </a:lnTo>
                  <a:lnTo>
                    <a:pt x="78" y="250"/>
                  </a:lnTo>
                  <a:lnTo>
                    <a:pt x="73" y="256"/>
                  </a:lnTo>
                  <a:lnTo>
                    <a:pt x="60" y="269"/>
                  </a:lnTo>
                  <a:lnTo>
                    <a:pt x="40" y="287"/>
                  </a:lnTo>
                  <a:lnTo>
                    <a:pt x="14" y="308"/>
                  </a:lnTo>
                  <a:lnTo>
                    <a:pt x="7" y="315"/>
                  </a:lnTo>
                  <a:lnTo>
                    <a:pt x="0" y="321"/>
                  </a:lnTo>
                  <a:close/>
                  <a:moveTo>
                    <a:pt x="385" y="0"/>
                  </a:moveTo>
                  <a:lnTo>
                    <a:pt x="385" y="13"/>
                  </a:lnTo>
                  <a:lnTo>
                    <a:pt x="383" y="14"/>
                  </a:lnTo>
                  <a:lnTo>
                    <a:pt x="354" y="36"/>
                  </a:lnTo>
                  <a:lnTo>
                    <a:pt x="330" y="54"/>
                  </a:lnTo>
                  <a:lnTo>
                    <a:pt x="313" y="64"/>
                  </a:lnTo>
                  <a:lnTo>
                    <a:pt x="306" y="68"/>
                  </a:lnTo>
                  <a:lnTo>
                    <a:pt x="311" y="61"/>
                  </a:lnTo>
                  <a:lnTo>
                    <a:pt x="326" y="48"/>
                  </a:lnTo>
                  <a:lnTo>
                    <a:pt x="349" y="29"/>
                  </a:lnTo>
                  <a:lnTo>
                    <a:pt x="379" y="6"/>
                  </a:lnTo>
                  <a:lnTo>
                    <a:pt x="385" y="0"/>
                  </a:lnTo>
                  <a:close/>
                  <a:moveTo>
                    <a:pt x="385" y="20"/>
                  </a:moveTo>
                  <a:lnTo>
                    <a:pt x="385" y="33"/>
                  </a:lnTo>
                  <a:lnTo>
                    <a:pt x="376" y="41"/>
                  </a:lnTo>
                  <a:lnTo>
                    <a:pt x="348" y="62"/>
                  </a:lnTo>
                  <a:lnTo>
                    <a:pt x="324" y="79"/>
                  </a:lnTo>
                  <a:lnTo>
                    <a:pt x="309" y="89"/>
                  </a:lnTo>
                  <a:lnTo>
                    <a:pt x="301" y="92"/>
                  </a:lnTo>
                  <a:lnTo>
                    <a:pt x="306" y="86"/>
                  </a:lnTo>
                  <a:lnTo>
                    <a:pt x="320" y="73"/>
                  </a:lnTo>
                  <a:lnTo>
                    <a:pt x="343" y="54"/>
                  </a:lnTo>
                  <a:lnTo>
                    <a:pt x="372" y="31"/>
                  </a:lnTo>
                  <a:lnTo>
                    <a:pt x="377" y="26"/>
                  </a:lnTo>
                  <a:lnTo>
                    <a:pt x="385" y="20"/>
                  </a:lnTo>
                  <a:close/>
                  <a:moveTo>
                    <a:pt x="385" y="43"/>
                  </a:moveTo>
                  <a:lnTo>
                    <a:pt x="385" y="57"/>
                  </a:lnTo>
                  <a:lnTo>
                    <a:pt x="376" y="64"/>
                  </a:lnTo>
                  <a:lnTo>
                    <a:pt x="349" y="85"/>
                  </a:lnTo>
                  <a:lnTo>
                    <a:pt x="325" y="101"/>
                  </a:lnTo>
                  <a:lnTo>
                    <a:pt x="310" y="111"/>
                  </a:lnTo>
                  <a:lnTo>
                    <a:pt x="303" y="113"/>
                  </a:lnTo>
                  <a:lnTo>
                    <a:pt x="307" y="107"/>
                  </a:lnTo>
                  <a:lnTo>
                    <a:pt x="322" y="94"/>
                  </a:lnTo>
                  <a:lnTo>
                    <a:pt x="343" y="76"/>
                  </a:lnTo>
                  <a:lnTo>
                    <a:pt x="370" y="55"/>
                  </a:lnTo>
                  <a:lnTo>
                    <a:pt x="377" y="49"/>
                  </a:lnTo>
                  <a:lnTo>
                    <a:pt x="385" y="43"/>
                  </a:lnTo>
                  <a:close/>
                  <a:moveTo>
                    <a:pt x="385" y="68"/>
                  </a:moveTo>
                  <a:lnTo>
                    <a:pt x="385" y="82"/>
                  </a:lnTo>
                  <a:lnTo>
                    <a:pt x="382" y="85"/>
                  </a:lnTo>
                  <a:lnTo>
                    <a:pt x="356" y="105"/>
                  </a:lnTo>
                  <a:lnTo>
                    <a:pt x="334" y="120"/>
                  </a:lnTo>
                  <a:lnTo>
                    <a:pt x="325" y="126"/>
                  </a:lnTo>
                  <a:lnTo>
                    <a:pt x="318" y="130"/>
                  </a:lnTo>
                  <a:lnTo>
                    <a:pt x="313" y="132"/>
                  </a:lnTo>
                  <a:lnTo>
                    <a:pt x="311" y="132"/>
                  </a:lnTo>
                  <a:lnTo>
                    <a:pt x="316" y="126"/>
                  </a:lnTo>
                  <a:lnTo>
                    <a:pt x="329" y="113"/>
                  </a:lnTo>
                  <a:lnTo>
                    <a:pt x="350" y="95"/>
                  </a:lnTo>
                  <a:lnTo>
                    <a:pt x="376" y="75"/>
                  </a:lnTo>
                  <a:lnTo>
                    <a:pt x="381" y="71"/>
                  </a:lnTo>
                  <a:lnTo>
                    <a:pt x="385" y="68"/>
                  </a:lnTo>
                  <a:close/>
                  <a:moveTo>
                    <a:pt x="385" y="95"/>
                  </a:moveTo>
                  <a:lnTo>
                    <a:pt x="385" y="111"/>
                  </a:lnTo>
                  <a:lnTo>
                    <a:pt x="363" y="127"/>
                  </a:lnTo>
                  <a:lnTo>
                    <a:pt x="344" y="139"/>
                  </a:lnTo>
                  <a:lnTo>
                    <a:pt x="331" y="148"/>
                  </a:lnTo>
                  <a:lnTo>
                    <a:pt x="326" y="149"/>
                  </a:lnTo>
                  <a:lnTo>
                    <a:pt x="330" y="143"/>
                  </a:lnTo>
                  <a:lnTo>
                    <a:pt x="342" y="131"/>
                  </a:lnTo>
                  <a:lnTo>
                    <a:pt x="361" y="114"/>
                  </a:lnTo>
                  <a:lnTo>
                    <a:pt x="385" y="95"/>
                  </a:lnTo>
                  <a:close/>
                  <a:moveTo>
                    <a:pt x="385" y="126"/>
                  </a:moveTo>
                  <a:lnTo>
                    <a:pt x="385" y="142"/>
                  </a:lnTo>
                  <a:lnTo>
                    <a:pt x="370" y="151"/>
                  </a:lnTo>
                  <a:lnTo>
                    <a:pt x="358" y="158"/>
                  </a:lnTo>
                  <a:lnTo>
                    <a:pt x="351" y="163"/>
                  </a:lnTo>
                  <a:lnTo>
                    <a:pt x="348" y="163"/>
                  </a:lnTo>
                  <a:lnTo>
                    <a:pt x="349" y="159"/>
                  </a:lnTo>
                  <a:lnTo>
                    <a:pt x="357" y="151"/>
                  </a:lnTo>
                  <a:lnTo>
                    <a:pt x="369" y="139"/>
                  </a:lnTo>
                  <a:lnTo>
                    <a:pt x="385" y="126"/>
                  </a:lnTo>
                  <a:close/>
                  <a:moveTo>
                    <a:pt x="385" y="145"/>
                  </a:moveTo>
                  <a:lnTo>
                    <a:pt x="385" y="157"/>
                  </a:lnTo>
                  <a:lnTo>
                    <a:pt x="376" y="164"/>
                  </a:lnTo>
                  <a:lnTo>
                    <a:pt x="367" y="172"/>
                  </a:lnTo>
                  <a:lnTo>
                    <a:pt x="357" y="181"/>
                  </a:lnTo>
                  <a:lnTo>
                    <a:pt x="345" y="189"/>
                  </a:lnTo>
                  <a:lnTo>
                    <a:pt x="322" y="208"/>
                  </a:lnTo>
                  <a:lnTo>
                    <a:pt x="301" y="222"/>
                  </a:lnTo>
                  <a:lnTo>
                    <a:pt x="294" y="227"/>
                  </a:lnTo>
                  <a:lnTo>
                    <a:pt x="287" y="231"/>
                  </a:lnTo>
                  <a:lnTo>
                    <a:pt x="284" y="232"/>
                  </a:lnTo>
                  <a:lnTo>
                    <a:pt x="281" y="232"/>
                  </a:lnTo>
                  <a:lnTo>
                    <a:pt x="282" y="229"/>
                  </a:lnTo>
                  <a:lnTo>
                    <a:pt x="285" y="226"/>
                  </a:lnTo>
                  <a:lnTo>
                    <a:pt x="290" y="221"/>
                  </a:lnTo>
                  <a:lnTo>
                    <a:pt x="297" y="214"/>
                  </a:lnTo>
                  <a:lnTo>
                    <a:pt x="316" y="197"/>
                  </a:lnTo>
                  <a:lnTo>
                    <a:pt x="339" y="178"/>
                  </a:lnTo>
                  <a:lnTo>
                    <a:pt x="351" y="169"/>
                  </a:lnTo>
                  <a:lnTo>
                    <a:pt x="364" y="159"/>
                  </a:lnTo>
                  <a:lnTo>
                    <a:pt x="375" y="151"/>
                  </a:lnTo>
                  <a:lnTo>
                    <a:pt x="385" y="145"/>
                  </a:lnTo>
                  <a:close/>
                  <a:moveTo>
                    <a:pt x="385" y="163"/>
                  </a:moveTo>
                  <a:lnTo>
                    <a:pt x="385" y="172"/>
                  </a:lnTo>
                  <a:lnTo>
                    <a:pt x="379" y="175"/>
                  </a:lnTo>
                  <a:lnTo>
                    <a:pt x="376" y="175"/>
                  </a:lnTo>
                  <a:lnTo>
                    <a:pt x="377" y="171"/>
                  </a:lnTo>
                  <a:lnTo>
                    <a:pt x="385" y="163"/>
                  </a:lnTo>
                  <a:close/>
                  <a:moveTo>
                    <a:pt x="385" y="178"/>
                  </a:moveTo>
                  <a:lnTo>
                    <a:pt x="385" y="195"/>
                  </a:lnTo>
                  <a:lnTo>
                    <a:pt x="381" y="199"/>
                  </a:lnTo>
                  <a:lnTo>
                    <a:pt x="379" y="201"/>
                  </a:lnTo>
                  <a:lnTo>
                    <a:pt x="355" y="219"/>
                  </a:lnTo>
                  <a:lnTo>
                    <a:pt x="336" y="232"/>
                  </a:lnTo>
                  <a:lnTo>
                    <a:pt x="328" y="237"/>
                  </a:lnTo>
                  <a:lnTo>
                    <a:pt x="322" y="240"/>
                  </a:lnTo>
                  <a:lnTo>
                    <a:pt x="317" y="241"/>
                  </a:lnTo>
                  <a:lnTo>
                    <a:pt x="316" y="241"/>
                  </a:lnTo>
                  <a:lnTo>
                    <a:pt x="316" y="239"/>
                  </a:lnTo>
                  <a:lnTo>
                    <a:pt x="319" y="235"/>
                  </a:lnTo>
                  <a:lnTo>
                    <a:pt x="324" y="231"/>
                  </a:lnTo>
                  <a:lnTo>
                    <a:pt x="330" y="224"/>
                  </a:lnTo>
                  <a:lnTo>
                    <a:pt x="348" y="208"/>
                  </a:lnTo>
                  <a:lnTo>
                    <a:pt x="370" y="189"/>
                  </a:lnTo>
                  <a:lnTo>
                    <a:pt x="377" y="183"/>
                  </a:lnTo>
                  <a:lnTo>
                    <a:pt x="385" y="178"/>
                  </a:lnTo>
                  <a:close/>
                  <a:moveTo>
                    <a:pt x="385" y="219"/>
                  </a:moveTo>
                  <a:lnTo>
                    <a:pt x="385" y="234"/>
                  </a:lnTo>
                  <a:lnTo>
                    <a:pt x="374" y="241"/>
                  </a:lnTo>
                  <a:lnTo>
                    <a:pt x="366" y="247"/>
                  </a:lnTo>
                  <a:lnTo>
                    <a:pt x="360" y="250"/>
                  </a:lnTo>
                  <a:lnTo>
                    <a:pt x="356" y="250"/>
                  </a:lnTo>
                  <a:lnTo>
                    <a:pt x="357" y="246"/>
                  </a:lnTo>
                  <a:lnTo>
                    <a:pt x="363" y="239"/>
                  </a:lnTo>
                  <a:lnTo>
                    <a:pt x="373" y="229"/>
                  </a:lnTo>
                  <a:lnTo>
                    <a:pt x="385" y="219"/>
                  </a:lnTo>
                  <a:close/>
                  <a:moveTo>
                    <a:pt x="385" y="240"/>
                  </a:moveTo>
                  <a:lnTo>
                    <a:pt x="385" y="257"/>
                  </a:lnTo>
                  <a:lnTo>
                    <a:pt x="376" y="265"/>
                  </a:lnTo>
                  <a:lnTo>
                    <a:pt x="367" y="272"/>
                  </a:lnTo>
                  <a:lnTo>
                    <a:pt x="345" y="289"/>
                  </a:lnTo>
                  <a:lnTo>
                    <a:pt x="326" y="302"/>
                  </a:lnTo>
                  <a:lnTo>
                    <a:pt x="319" y="306"/>
                  </a:lnTo>
                  <a:lnTo>
                    <a:pt x="313" y="309"/>
                  </a:lnTo>
                  <a:lnTo>
                    <a:pt x="310" y="310"/>
                  </a:lnTo>
                  <a:lnTo>
                    <a:pt x="309" y="310"/>
                  </a:lnTo>
                  <a:lnTo>
                    <a:pt x="309" y="308"/>
                  </a:lnTo>
                  <a:lnTo>
                    <a:pt x="311" y="304"/>
                  </a:lnTo>
                  <a:lnTo>
                    <a:pt x="316" y="298"/>
                  </a:lnTo>
                  <a:lnTo>
                    <a:pt x="322" y="292"/>
                  </a:lnTo>
                  <a:lnTo>
                    <a:pt x="338" y="277"/>
                  </a:lnTo>
                  <a:lnTo>
                    <a:pt x="358" y="260"/>
                  </a:lnTo>
                  <a:lnTo>
                    <a:pt x="373" y="250"/>
                  </a:lnTo>
                  <a:lnTo>
                    <a:pt x="385" y="240"/>
                  </a:lnTo>
                  <a:close/>
                  <a:moveTo>
                    <a:pt x="385" y="288"/>
                  </a:moveTo>
                  <a:lnTo>
                    <a:pt x="385" y="303"/>
                  </a:lnTo>
                  <a:lnTo>
                    <a:pt x="376" y="309"/>
                  </a:lnTo>
                  <a:lnTo>
                    <a:pt x="369" y="313"/>
                  </a:lnTo>
                  <a:lnTo>
                    <a:pt x="363" y="315"/>
                  </a:lnTo>
                  <a:lnTo>
                    <a:pt x="361" y="314"/>
                  </a:lnTo>
                  <a:lnTo>
                    <a:pt x="362" y="311"/>
                  </a:lnTo>
                  <a:lnTo>
                    <a:pt x="367" y="306"/>
                  </a:lnTo>
                  <a:lnTo>
                    <a:pt x="375" y="297"/>
                  </a:lnTo>
                  <a:lnTo>
                    <a:pt x="385" y="288"/>
                  </a:lnTo>
                  <a:close/>
                  <a:moveTo>
                    <a:pt x="385" y="311"/>
                  </a:moveTo>
                  <a:lnTo>
                    <a:pt x="385" y="330"/>
                  </a:lnTo>
                  <a:lnTo>
                    <a:pt x="382" y="333"/>
                  </a:lnTo>
                  <a:lnTo>
                    <a:pt x="380" y="335"/>
                  </a:lnTo>
                  <a:lnTo>
                    <a:pt x="360" y="351"/>
                  </a:lnTo>
                  <a:lnTo>
                    <a:pt x="342" y="363"/>
                  </a:lnTo>
                  <a:lnTo>
                    <a:pt x="336" y="366"/>
                  </a:lnTo>
                  <a:lnTo>
                    <a:pt x="330" y="368"/>
                  </a:lnTo>
                  <a:lnTo>
                    <a:pt x="326" y="370"/>
                  </a:lnTo>
                  <a:lnTo>
                    <a:pt x="325" y="370"/>
                  </a:lnTo>
                  <a:lnTo>
                    <a:pt x="325" y="367"/>
                  </a:lnTo>
                  <a:lnTo>
                    <a:pt x="328" y="364"/>
                  </a:lnTo>
                  <a:lnTo>
                    <a:pt x="331" y="359"/>
                  </a:lnTo>
                  <a:lnTo>
                    <a:pt x="337" y="353"/>
                  </a:lnTo>
                  <a:lnTo>
                    <a:pt x="351" y="339"/>
                  </a:lnTo>
                  <a:lnTo>
                    <a:pt x="372" y="322"/>
                  </a:lnTo>
                  <a:lnTo>
                    <a:pt x="379" y="316"/>
                  </a:lnTo>
                  <a:lnTo>
                    <a:pt x="385" y="311"/>
                  </a:lnTo>
                  <a:close/>
                  <a:moveTo>
                    <a:pt x="385" y="344"/>
                  </a:moveTo>
                  <a:lnTo>
                    <a:pt x="385" y="353"/>
                  </a:lnTo>
                  <a:lnTo>
                    <a:pt x="379" y="360"/>
                  </a:lnTo>
                  <a:lnTo>
                    <a:pt x="369" y="370"/>
                  </a:lnTo>
                  <a:lnTo>
                    <a:pt x="358" y="379"/>
                  </a:lnTo>
                  <a:lnTo>
                    <a:pt x="345" y="389"/>
                  </a:lnTo>
                  <a:lnTo>
                    <a:pt x="326" y="404"/>
                  </a:lnTo>
                  <a:lnTo>
                    <a:pt x="311" y="415"/>
                  </a:lnTo>
                  <a:lnTo>
                    <a:pt x="304" y="418"/>
                  </a:lnTo>
                  <a:lnTo>
                    <a:pt x="299" y="421"/>
                  </a:lnTo>
                  <a:lnTo>
                    <a:pt x="296" y="422"/>
                  </a:lnTo>
                  <a:lnTo>
                    <a:pt x="293" y="422"/>
                  </a:lnTo>
                  <a:lnTo>
                    <a:pt x="293" y="420"/>
                  </a:lnTo>
                  <a:lnTo>
                    <a:pt x="296" y="416"/>
                  </a:lnTo>
                  <a:lnTo>
                    <a:pt x="299" y="411"/>
                  </a:lnTo>
                  <a:lnTo>
                    <a:pt x="305" y="405"/>
                  </a:lnTo>
                  <a:lnTo>
                    <a:pt x="319" y="392"/>
                  </a:lnTo>
                  <a:lnTo>
                    <a:pt x="338" y="376"/>
                  </a:lnTo>
                  <a:lnTo>
                    <a:pt x="353" y="365"/>
                  </a:lnTo>
                  <a:lnTo>
                    <a:pt x="366" y="355"/>
                  </a:lnTo>
                  <a:lnTo>
                    <a:pt x="376" y="348"/>
                  </a:lnTo>
                  <a:lnTo>
                    <a:pt x="385" y="344"/>
                  </a:lnTo>
                  <a:close/>
                  <a:moveTo>
                    <a:pt x="385" y="397"/>
                  </a:moveTo>
                  <a:lnTo>
                    <a:pt x="385" y="414"/>
                  </a:lnTo>
                  <a:lnTo>
                    <a:pt x="377" y="418"/>
                  </a:lnTo>
                  <a:lnTo>
                    <a:pt x="372" y="422"/>
                  </a:lnTo>
                  <a:lnTo>
                    <a:pt x="367" y="423"/>
                  </a:lnTo>
                  <a:lnTo>
                    <a:pt x="364" y="422"/>
                  </a:lnTo>
                  <a:lnTo>
                    <a:pt x="366" y="418"/>
                  </a:lnTo>
                  <a:lnTo>
                    <a:pt x="369" y="414"/>
                  </a:lnTo>
                  <a:lnTo>
                    <a:pt x="376" y="405"/>
                  </a:lnTo>
                  <a:lnTo>
                    <a:pt x="385" y="397"/>
                  </a:lnTo>
                  <a:close/>
                  <a:moveTo>
                    <a:pt x="385" y="427"/>
                  </a:moveTo>
                  <a:lnTo>
                    <a:pt x="385" y="448"/>
                  </a:lnTo>
                  <a:lnTo>
                    <a:pt x="370" y="459"/>
                  </a:lnTo>
                  <a:lnTo>
                    <a:pt x="357" y="466"/>
                  </a:lnTo>
                  <a:lnTo>
                    <a:pt x="353" y="468"/>
                  </a:lnTo>
                  <a:lnTo>
                    <a:pt x="349" y="471"/>
                  </a:lnTo>
                  <a:lnTo>
                    <a:pt x="347" y="471"/>
                  </a:lnTo>
                  <a:lnTo>
                    <a:pt x="344" y="471"/>
                  </a:lnTo>
                  <a:lnTo>
                    <a:pt x="344" y="468"/>
                  </a:lnTo>
                  <a:lnTo>
                    <a:pt x="347" y="465"/>
                  </a:lnTo>
                  <a:lnTo>
                    <a:pt x="350" y="460"/>
                  </a:lnTo>
                  <a:lnTo>
                    <a:pt x="355" y="455"/>
                  </a:lnTo>
                  <a:lnTo>
                    <a:pt x="368" y="442"/>
                  </a:lnTo>
                  <a:lnTo>
                    <a:pt x="385" y="427"/>
                  </a:lnTo>
                  <a:close/>
                  <a:moveTo>
                    <a:pt x="385" y="461"/>
                  </a:moveTo>
                  <a:lnTo>
                    <a:pt x="385" y="481"/>
                  </a:lnTo>
                  <a:lnTo>
                    <a:pt x="381" y="484"/>
                  </a:lnTo>
                  <a:lnTo>
                    <a:pt x="377" y="487"/>
                  </a:lnTo>
                  <a:lnTo>
                    <a:pt x="360" y="500"/>
                  </a:lnTo>
                  <a:lnTo>
                    <a:pt x="345" y="510"/>
                  </a:lnTo>
                  <a:lnTo>
                    <a:pt x="339" y="513"/>
                  </a:lnTo>
                  <a:lnTo>
                    <a:pt x="335" y="516"/>
                  </a:lnTo>
                  <a:lnTo>
                    <a:pt x="331" y="517"/>
                  </a:lnTo>
                  <a:lnTo>
                    <a:pt x="330" y="516"/>
                  </a:lnTo>
                  <a:lnTo>
                    <a:pt x="330" y="513"/>
                  </a:lnTo>
                  <a:lnTo>
                    <a:pt x="331" y="510"/>
                  </a:lnTo>
                  <a:lnTo>
                    <a:pt x="335" y="506"/>
                  </a:lnTo>
                  <a:lnTo>
                    <a:pt x="339" y="500"/>
                  </a:lnTo>
                  <a:lnTo>
                    <a:pt x="353" y="487"/>
                  </a:lnTo>
                  <a:lnTo>
                    <a:pt x="369" y="473"/>
                  </a:lnTo>
                  <a:lnTo>
                    <a:pt x="377" y="467"/>
                  </a:lnTo>
                  <a:lnTo>
                    <a:pt x="385" y="461"/>
                  </a:lnTo>
                  <a:close/>
                  <a:moveTo>
                    <a:pt x="385" y="498"/>
                  </a:moveTo>
                  <a:lnTo>
                    <a:pt x="385" y="515"/>
                  </a:lnTo>
                  <a:lnTo>
                    <a:pt x="376" y="523"/>
                  </a:lnTo>
                  <a:lnTo>
                    <a:pt x="366" y="532"/>
                  </a:lnTo>
                  <a:lnTo>
                    <a:pt x="349" y="544"/>
                  </a:lnTo>
                  <a:lnTo>
                    <a:pt x="335" y="554"/>
                  </a:lnTo>
                  <a:lnTo>
                    <a:pt x="329" y="557"/>
                  </a:lnTo>
                  <a:lnTo>
                    <a:pt x="325" y="560"/>
                  </a:lnTo>
                  <a:lnTo>
                    <a:pt x="322" y="560"/>
                  </a:lnTo>
                  <a:lnTo>
                    <a:pt x="320" y="560"/>
                  </a:lnTo>
                  <a:lnTo>
                    <a:pt x="320" y="557"/>
                  </a:lnTo>
                  <a:lnTo>
                    <a:pt x="322" y="554"/>
                  </a:lnTo>
                  <a:lnTo>
                    <a:pt x="324" y="549"/>
                  </a:lnTo>
                  <a:lnTo>
                    <a:pt x="329" y="544"/>
                  </a:lnTo>
                  <a:lnTo>
                    <a:pt x="341" y="532"/>
                  </a:lnTo>
                  <a:lnTo>
                    <a:pt x="357" y="518"/>
                  </a:lnTo>
                  <a:lnTo>
                    <a:pt x="372" y="506"/>
                  </a:lnTo>
                  <a:lnTo>
                    <a:pt x="385" y="498"/>
                  </a:lnTo>
                  <a:close/>
                  <a:moveTo>
                    <a:pt x="385" y="537"/>
                  </a:moveTo>
                  <a:lnTo>
                    <a:pt x="385" y="550"/>
                  </a:lnTo>
                  <a:lnTo>
                    <a:pt x="374" y="562"/>
                  </a:lnTo>
                  <a:lnTo>
                    <a:pt x="358" y="574"/>
                  </a:lnTo>
                  <a:lnTo>
                    <a:pt x="343" y="587"/>
                  </a:lnTo>
                  <a:lnTo>
                    <a:pt x="330" y="595"/>
                  </a:lnTo>
                  <a:lnTo>
                    <a:pt x="324" y="599"/>
                  </a:lnTo>
                  <a:lnTo>
                    <a:pt x="319" y="600"/>
                  </a:lnTo>
                  <a:lnTo>
                    <a:pt x="317" y="601"/>
                  </a:lnTo>
                  <a:lnTo>
                    <a:pt x="315" y="600"/>
                  </a:lnTo>
                  <a:lnTo>
                    <a:pt x="315" y="599"/>
                  </a:lnTo>
                  <a:lnTo>
                    <a:pt x="317" y="595"/>
                  </a:lnTo>
                  <a:lnTo>
                    <a:pt x="319" y="591"/>
                  </a:lnTo>
                  <a:lnTo>
                    <a:pt x="324" y="586"/>
                  </a:lnTo>
                  <a:lnTo>
                    <a:pt x="335" y="574"/>
                  </a:lnTo>
                  <a:lnTo>
                    <a:pt x="350" y="561"/>
                  </a:lnTo>
                  <a:lnTo>
                    <a:pt x="369" y="546"/>
                  </a:lnTo>
                  <a:lnTo>
                    <a:pt x="385" y="537"/>
                  </a:lnTo>
                  <a:close/>
                  <a:moveTo>
                    <a:pt x="385" y="576"/>
                  </a:moveTo>
                  <a:lnTo>
                    <a:pt x="385" y="588"/>
                  </a:lnTo>
                  <a:lnTo>
                    <a:pt x="373" y="600"/>
                  </a:lnTo>
                  <a:lnTo>
                    <a:pt x="357" y="616"/>
                  </a:lnTo>
                  <a:lnTo>
                    <a:pt x="342" y="626"/>
                  </a:lnTo>
                  <a:lnTo>
                    <a:pt x="329" y="636"/>
                  </a:lnTo>
                  <a:lnTo>
                    <a:pt x="324" y="638"/>
                  </a:lnTo>
                  <a:lnTo>
                    <a:pt x="319" y="641"/>
                  </a:lnTo>
                  <a:lnTo>
                    <a:pt x="317" y="641"/>
                  </a:lnTo>
                  <a:lnTo>
                    <a:pt x="315" y="639"/>
                  </a:lnTo>
                  <a:lnTo>
                    <a:pt x="315" y="638"/>
                  </a:lnTo>
                  <a:lnTo>
                    <a:pt x="316" y="635"/>
                  </a:lnTo>
                  <a:lnTo>
                    <a:pt x="319" y="631"/>
                  </a:lnTo>
                  <a:lnTo>
                    <a:pt x="323" y="626"/>
                  </a:lnTo>
                  <a:lnTo>
                    <a:pt x="334" y="614"/>
                  </a:lnTo>
                  <a:lnTo>
                    <a:pt x="349" y="601"/>
                  </a:lnTo>
                  <a:lnTo>
                    <a:pt x="360" y="593"/>
                  </a:lnTo>
                  <a:lnTo>
                    <a:pt x="369" y="586"/>
                  </a:lnTo>
                  <a:lnTo>
                    <a:pt x="379" y="580"/>
                  </a:lnTo>
                  <a:lnTo>
                    <a:pt x="385" y="576"/>
                  </a:lnTo>
                  <a:close/>
                  <a:moveTo>
                    <a:pt x="385" y="617"/>
                  </a:moveTo>
                  <a:lnTo>
                    <a:pt x="385" y="630"/>
                  </a:lnTo>
                  <a:lnTo>
                    <a:pt x="374" y="642"/>
                  </a:lnTo>
                  <a:lnTo>
                    <a:pt x="360" y="654"/>
                  </a:lnTo>
                  <a:lnTo>
                    <a:pt x="345" y="666"/>
                  </a:lnTo>
                  <a:lnTo>
                    <a:pt x="334" y="674"/>
                  </a:lnTo>
                  <a:lnTo>
                    <a:pt x="329" y="676"/>
                  </a:lnTo>
                  <a:lnTo>
                    <a:pt x="324" y="677"/>
                  </a:lnTo>
                  <a:lnTo>
                    <a:pt x="322" y="679"/>
                  </a:lnTo>
                  <a:lnTo>
                    <a:pt x="319" y="677"/>
                  </a:lnTo>
                  <a:lnTo>
                    <a:pt x="319" y="675"/>
                  </a:lnTo>
                  <a:lnTo>
                    <a:pt x="320" y="673"/>
                  </a:lnTo>
                  <a:lnTo>
                    <a:pt x="323" y="668"/>
                  </a:lnTo>
                  <a:lnTo>
                    <a:pt x="328" y="663"/>
                  </a:lnTo>
                  <a:lnTo>
                    <a:pt x="338" y="652"/>
                  </a:lnTo>
                  <a:lnTo>
                    <a:pt x="351" y="641"/>
                  </a:lnTo>
                  <a:lnTo>
                    <a:pt x="361" y="632"/>
                  </a:lnTo>
                  <a:lnTo>
                    <a:pt x="370" y="625"/>
                  </a:lnTo>
                  <a:lnTo>
                    <a:pt x="379" y="620"/>
                  </a:lnTo>
                  <a:lnTo>
                    <a:pt x="385" y="617"/>
                  </a:lnTo>
                  <a:close/>
                  <a:moveTo>
                    <a:pt x="385" y="658"/>
                  </a:moveTo>
                  <a:lnTo>
                    <a:pt x="385" y="675"/>
                  </a:lnTo>
                  <a:lnTo>
                    <a:pt x="377" y="682"/>
                  </a:lnTo>
                  <a:lnTo>
                    <a:pt x="368" y="690"/>
                  </a:lnTo>
                  <a:lnTo>
                    <a:pt x="354" y="701"/>
                  </a:lnTo>
                  <a:lnTo>
                    <a:pt x="342" y="709"/>
                  </a:lnTo>
                  <a:lnTo>
                    <a:pt x="337" y="712"/>
                  </a:lnTo>
                  <a:lnTo>
                    <a:pt x="334" y="713"/>
                  </a:lnTo>
                  <a:lnTo>
                    <a:pt x="330" y="714"/>
                  </a:lnTo>
                  <a:lnTo>
                    <a:pt x="329" y="713"/>
                  </a:lnTo>
                  <a:lnTo>
                    <a:pt x="329" y="711"/>
                  </a:lnTo>
                  <a:lnTo>
                    <a:pt x="330" y="708"/>
                  </a:lnTo>
                  <a:lnTo>
                    <a:pt x="332" y="705"/>
                  </a:lnTo>
                  <a:lnTo>
                    <a:pt x="336" y="700"/>
                  </a:lnTo>
                  <a:lnTo>
                    <a:pt x="347" y="689"/>
                  </a:lnTo>
                  <a:lnTo>
                    <a:pt x="360" y="677"/>
                  </a:lnTo>
                  <a:lnTo>
                    <a:pt x="373" y="667"/>
                  </a:lnTo>
                  <a:lnTo>
                    <a:pt x="385" y="658"/>
                  </a:lnTo>
                  <a:close/>
                  <a:moveTo>
                    <a:pt x="385" y="702"/>
                  </a:moveTo>
                  <a:lnTo>
                    <a:pt x="385" y="723"/>
                  </a:lnTo>
                  <a:lnTo>
                    <a:pt x="382" y="724"/>
                  </a:lnTo>
                  <a:lnTo>
                    <a:pt x="381" y="726"/>
                  </a:lnTo>
                  <a:lnTo>
                    <a:pt x="367" y="737"/>
                  </a:lnTo>
                  <a:lnTo>
                    <a:pt x="356" y="744"/>
                  </a:lnTo>
                  <a:lnTo>
                    <a:pt x="351" y="746"/>
                  </a:lnTo>
                  <a:lnTo>
                    <a:pt x="348" y="748"/>
                  </a:lnTo>
                  <a:lnTo>
                    <a:pt x="344" y="749"/>
                  </a:lnTo>
                  <a:lnTo>
                    <a:pt x="343" y="748"/>
                  </a:lnTo>
                  <a:lnTo>
                    <a:pt x="343" y="745"/>
                  </a:lnTo>
                  <a:lnTo>
                    <a:pt x="344" y="743"/>
                  </a:lnTo>
                  <a:lnTo>
                    <a:pt x="347" y="739"/>
                  </a:lnTo>
                  <a:lnTo>
                    <a:pt x="350" y="734"/>
                  </a:lnTo>
                  <a:lnTo>
                    <a:pt x="360" y="724"/>
                  </a:lnTo>
                  <a:lnTo>
                    <a:pt x="372" y="712"/>
                  </a:lnTo>
                  <a:lnTo>
                    <a:pt x="379" y="707"/>
                  </a:lnTo>
                  <a:lnTo>
                    <a:pt x="385" y="702"/>
                  </a:lnTo>
                  <a:close/>
                  <a:moveTo>
                    <a:pt x="385" y="750"/>
                  </a:moveTo>
                  <a:lnTo>
                    <a:pt x="385" y="770"/>
                  </a:lnTo>
                  <a:lnTo>
                    <a:pt x="376" y="776"/>
                  </a:lnTo>
                  <a:lnTo>
                    <a:pt x="369" y="780"/>
                  </a:lnTo>
                  <a:lnTo>
                    <a:pt x="364" y="781"/>
                  </a:lnTo>
                  <a:lnTo>
                    <a:pt x="361" y="781"/>
                  </a:lnTo>
                  <a:lnTo>
                    <a:pt x="361" y="778"/>
                  </a:lnTo>
                  <a:lnTo>
                    <a:pt x="362" y="776"/>
                  </a:lnTo>
                  <a:lnTo>
                    <a:pt x="364" y="772"/>
                  </a:lnTo>
                  <a:lnTo>
                    <a:pt x="367" y="769"/>
                  </a:lnTo>
                  <a:lnTo>
                    <a:pt x="374" y="759"/>
                  </a:lnTo>
                  <a:lnTo>
                    <a:pt x="385" y="750"/>
                  </a:lnTo>
                  <a:close/>
                  <a:moveTo>
                    <a:pt x="385" y="807"/>
                  </a:moveTo>
                  <a:lnTo>
                    <a:pt x="385" y="813"/>
                  </a:lnTo>
                  <a:lnTo>
                    <a:pt x="385" y="812"/>
                  </a:lnTo>
                  <a:lnTo>
                    <a:pt x="385" y="812"/>
                  </a:lnTo>
                  <a:lnTo>
                    <a:pt x="385" y="810"/>
                  </a:lnTo>
                  <a:lnTo>
                    <a:pt x="385" y="807"/>
                  </a:lnTo>
                  <a:close/>
                  <a:moveTo>
                    <a:pt x="385" y="859"/>
                  </a:moveTo>
                  <a:lnTo>
                    <a:pt x="385" y="873"/>
                  </a:lnTo>
                  <a:lnTo>
                    <a:pt x="379" y="881"/>
                  </a:lnTo>
                  <a:lnTo>
                    <a:pt x="370" y="888"/>
                  </a:lnTo>
                  <a:lnTo>
                    <a:pt x="358" y="897"/>
                  </a:lnTo>
                  <a:lnTo>
                    <a:pt x="349" y="903"/>
                  </a:lnTo>
                  <a:lnTo>
                    <a:pt x="345" y="906"/>
                  </a:lnTo>
                  <a:lnTo>
                    <a:pt x="342" y="907"/>
                  </a:lnTo>
                  <a:lnTo>
                    <a:pt x="339" y="907"/>
                  </a:lnTo>
                  <a:lnTo>
                    <a:pt x="338" y="906"/>
                  </a:lnTo>
                  <a:lnTo>
                    <a:pt x="338" y="904"/>
                  </a:lnTo>
                  <a:lnTo>
                    <a:pt x="338" y="902"/>
                  </a:lnTo>
                  <a:lnTo>
                    <a:pt x="341" y="898"/>
                  </a:lnTo>
                  <a:lnTo>
                    <a:pt x="343" y="894"/>
                  </a:lnTo>
                  <a:lnTo>
                    <a:pt x="351" y="885"/>
                  </a:lnTo>
                  <a:lnTo>
                    <a:pt x="362" y="875"/>
                  </a:lnTo>
                  <a:lnTo>
                    <a:pt x="374" y="865"/>
                  </a:lnTo>
                  <a:lnTo>
                    <a:pt x="385" y="859"/>
                  </a:lnTo>
                  <a:close/>
                  <a:moveTo>
                    <a:pt x="385" y="913"/>
                  </a:moveTo>
                  <a:lnTo>
                    <a:pt x="385" y="930"/>
                  </a:lnTo>
                  <a:lnTo>
                    <a:pt x="381" y="932"/>
                  </a:lnTo>
                  <a:lnTo>
                    <a:pt x="376" y="934"/>
                  </a:lnTo>
                  <a:lnTo>
                    <a:pt x="374" y="934"/>
                  </a:lnTo>
                  <a:lnTo>
                    <a:pt x="373" y="933"/>
                  </a:lnTo>
                  <a:lnTo>
                    <a:pt x="373" y="930"/>
                  </a:lnTo>
                  <a:lnTo>
                    <a:pt x="375" y="926"/>
                  </a:lnTo>
                  <a:lnTo>
                    <a:pt x="379" y="920"/>
                  </a:lnTo>
                  <a:lnTo>
                    <a:pt x="385" y="913"/>
                  </a:lnTo>
                  <a:close/>
                  <a:moveTo>
                    <a:pt x="385" y="976"/>
                  </a:moveTo>
                  <a:lnTo>
                    <a:pt x="385" y="991"/>
                  </a:lnTo>
                  <a:lnTo>
                    <a:pt x="381" y="996"/>
                  </a:lnTo>
                  <a:lnTo>
                    <a:pt x="375" y="1001"/>
                  </a:lnTo>
                  <a:lnTo>
                    <a:pt x="366" y="1008"/>
                  </a:lnTo>
                  <a:lnTo>
                    <a:pt x="357" y="1014"/>
                  </a:lnTo>
                  <a:lnTo>
                    <a:pt x="354" y="1015"/>
                  </a:lnTo>
                  <a:lnTo>
                    <a:pt x="351" y="1016"/>
                  </a:lnTo>
                  <a:lnTo>
                    <a:pt x="349" y="1016"/>
                  </a:lnTo>
                  <a:lnTo>
                    <a:pt x="348" y="1016"/>
                  </a:lnTo>
                  <a:lnTo>
                    <a:pt x="347" y="1014"/>
                  </a:lnTo>
                  <a:lnTo>
                    <a:pt x="348" y="1011"/>
                  </a:lnTo>
                  <a:lnTo>
                    <a:pt x="349" y="1009"/>
                  </a:lnTo>
                  <a:lnTo>
                    <a:pt x="351" y="1005"/>
                  </a:lnTo>
                  <a:lnTo>
                    <a:pt x="358" y="997"/>
                  </a:lnTo>
                  <a:lnTo>
                    <a:pt x="368" y="988"/>
                  </a:lnTo>
                  <a:lnTo>
                    <a:pt x="376" y="980"/>
                  </a:lnTo>
                  <a:lnTo>
                    <a:pt x="385" y="976"/>
                  </a:lnTo>
                  <a:close/>
                  <a:moveTo>
                    <a:pt x="261" y="104"/>
                  </a:moveTo>
                  <a:lnTo>
                    <a:pt x="254" y="106"/>
                  </a:lnTo>
                  <a:lnTo>
                    <a:pt x="238" y="117"/>
                  </a:lnTo>
                  <a:lnTo>
                    <a:pt x="216" y="133"/>
                  </a:lnTo>
                  <a:lnTo>
                    <a:pt x="187" y="155"/>
                  </a:lnTo>
                  <a:lnTo>
                    <a:pt x="161" y="177"/>
                  </a:lnTo>
                  <a:lnTo>
                    <a:pt x="139" y="195"/>
                  </a:lnTo>
                  <a:lnTo>
                    <a:pt x="124" y="209"/>
                  </a:lnTo>
                  <a:lnTo>
                    <a:pt x="121" y="215"/>
                  </a:lnTo>
                  <a:lnTo>
                    <a:pt x="127" y="212"/>
                  </a:lnTo>
                  <a:lnTo>
                    <a:pt x="142" y="201"/>
                  </a:lnTo>
                  <a:lnTo>
                    <a:pt x="166" y="184"/>
                  </a:lnTo>
                  <a:lnTo>
                    <a:pt x="193" y="163"/>
                  </a:lnTo>
                  <a:lnTo>
                    <a:pt x="221" y="140"/>
                  </a:lnTo>
                  <a:lnTo>
                    <a:pt x="242" y="123"/>
                  </a:lnTo>
                  <a:lnTo>
                    <a:pt x="256" y="109"/>
                  </a:lnTo>
                  <a:lnTo>
                    <a:pt x="261" y="104"/>
                  </a:lnTo>
                  <a:close/>
                  <a:moveTo>
                    <a:pt x="33" y="297"/>
                  </a:moveTo>
                  <a:lnTo>
                    <a:pt x="39" y="294"/>
                  </a:lnTo>
                  <a:lnTo>
                    <a:pt x="54" y="284"/>
                  </a:lnTo>
                  <a:lnTo>
                    <a:pt x="76" y="268"/>
                  </a:lnTo>
                  <a:lnTo>
                    <a:pt x="102" y="246"/>
                  </a:lnTo>
                  <a:lnTo>
                    <a:pt x="128" y="225"/>
                  </a:lnTo>
                  <a:lnTo>
                    <a:pt x="149" y="207"/>
                  </a:lnTo>
                  <a:lnTo>
                    <a:pt x="162" y="194"/>
                  </a:lnTo>
                  <a:lnTo>
                    <a:pt x="167" y="188"/>
                  </a:lnTo>
                  <a:lnTo>
                    <a:pt x="160" y="190"/>
                  </a:lnTo>
                  <a:lnTo>
                    <a:pt x="146" y="201"/>
                  </a:lnTo>
                  <a:lnTo>
                    <a:pt x="123" y="216"/>
                  </a:lnTo>
                  <a:lnTo>
                    <a:pt x="97" y="238"/>
                  </a:lnTo>
                  <a:lnTo>
                    <a:pt x="71" y="259"/>
                  </a:lnTo>
                  <a:lnTo>
                    <a:pt x="51" y="278"/>
                  </a:lnTo>
                  <a:lnTo>
                    <a:pt x="38" y="291"/>
                  </a:lnTo>
                  <a:lnTo>
                    <a:pt x="33" y="297"/>
                  </a:lnTo>
                  <a:close/>
                  <a:moveTo>
                    <a:pt x="210" y="153"/>
                  </a:moveTo>
                  <a:lnTo>
                    <a:pt x="217" y="150"/>
                  </a:lnTo>
                  <a:lnTo>
                    <a:pt x="233" y="139"/>
                  </a:lnTo>
                  <a:lnTo>
                    <a:pt x="256" y="123"/>
                  </a:lnTo>
                  <a:lnTo>
                    <a:pt x="284" y="101"/>
                  </a:lnTo>
                  <a:lnTo>
                    <a:pt x="311" y="80"/>
                  </a:lnTo>
                  <a:lnTo>
                    <a:pt x="334" y="61"/>
                  </a:lnTo>
                  <a:lnTo>
                    <a:pt x="348" y="48"/>
                  </a:lnTo>
                  <a:lnTo>
                    <a:pt x="353" y="42"/>
                  </a:lnTo>
                  <a:lnTo>
                    <a:pt x="347" y="44"/>
                  </a:lnTo>
                  <a:lnTo>
                    <a:pt x="330" y="55"/>
                  </a:lnTo>
                  <a:lnTo>
                    <a:pt x="306" y="71"/>
                  </a:lnTo>
                  <a:lnTo>
                    <a:pt x="279" y="93"/>
                  </a:lnTo>
                  <a:lnTo>
                    <a:pt x="252" y="114"/>
                  </a:lnTo>
                  <a:lnTo>
                    <a:pt x="229" y="133"/>
                  </a:lnTo>
                  <a:lnTo>
                    <a:pt x="215" y="148"/>
                  </a:lnTo>
                  <a:lnTo>
                    <a:pt x="210" y="153"/>
                  </a:lnTo>
                  <a:close/>
                  <a:moveTo>
                    <a:pt x="121" y="235"/>
                  </a:moveTo>
                  <a:lnTo>
                    <a:pt x="128" y="233"/>
                  </a:lnTo>
                  <a:lnTo>
                    <a:pt x="143" y="222"/>
                  </a:lnTo>
                  <a:lnTo>
                    <a:pt x="165" y="206"/>
                  </a:lnTo>
                  <a:lnTo>
                    <a:pt x="192" y="184"/>
                  </a:lnTo>
                  <a:lnTo>
                    <a:pt x="218" y="163"/>
                  </a:lnTo>
                  <a:lnTo>
                    <a:pt x="240" y="145"/>
                  </a:lnTo>
                  <a:lnTo>
                    <a:pt x="253" y="132"/>
                  </a:lnTo>
                  <a:lnTo>
                    <a:pt x="257" y="126"/>
                  </a:lnTo>
                  <a:lnTo>
                    <a:pt x="252" y="128"/>
                  </a:lnTo>
                  <a:lnTo>
                    <a:pt x="236" y="139"/>
                  </a:lnTo>
                  <a:lnTo>
                    <a:pt x="214" y="156"/>
                  </a:lnTo>
                  <a:lnTo>
                    <a:pt x="186" y="176"/>
                  </a:lnTo>
                  <a:lnTo>
                    <a:pt x="160" y="197"/>
                  </a:lnTo>
                  <a:lnTo>
                    <a:pt x="140" y="216"/>
                  </a:lnTo>
                  <a:lnTo>
                    <a:pt x="126" y="229"/>
                  </a:lnTo>
                  <a:lnTo>
                    <a:pt x="121" y="235"/>
                  </a:lnTo>
                  <a:close/>
                  <a:moveTo>
                    <a:pt x="40" y="314"/>
                  </a:moveTo>
                  <a:lnTo>
                    <a:pt x="46" y="311"/>
                  </a:lnTo>
                  <a:lnTo>
                    <a:pt x="61" y="301"/>
                  </a:lnTo>
                  <a:lnTo>
                    <a:pt x="82" y="285"/>
                  </a:lnTo>
                  <a:lnTo>
                    <a:pt x="108" y="264"/>
                  </a:lnTo>
                  <a:lnTo>
                    <a:pt x="133" y="244"/>
                  </a:lnTo>
                  <a:lnTo>
                    <a:pt x="153" y="226"/>
                  </a:lnTo>
                  <a:lnTo>
                    <a:pt x="166" y="213"/>
                  </a:lnTo>
                  <a:lnTo>
                    <a:pt x="170" y="208"/>
                  </a:lnTo>
                  <a:lnTo>
                    <a:pt x="164" y="210"/>
                  </a:lnTo>
                  <a:lnTo>
                    <a:pt x="148" y="220"/>
                  </a:lnTo>
                  <a:lnTo>
                    <a:pt x="128" y="235"/>
                  </a:lnTo>
                  <a:lnTo>
                    <a:pt x="102" y="256"/>
                  </a:lnTo>
                  <a:lnTo>
                    <a:pt x="77" y="277"/>
                  </a:lnTo>
                  <a:lnTo>
                    <a:pt x="57" y="295"/>
                  </a:lnTo>
                  <a:lnTo>
                    <a:pt x="44" y="308"/>
                  </a:lnTo>
                  <a:lnTo>
                    <a:pt x="40" y="314"/>
                  </a:lnTo>
                  <a:close/>
                  <a:moveTo>
                    <a:pt x="211" y="174"/>
                  </a:moveTo>
                  <a:lnTo>
                    <a:pt x="218" y="171"/>
                  </a:lnTo>
                  <a:lnTo>
                    <a:pt x="234" y="162"/>
                  </a:lnTo>
                  <a:lnTo>
                    <a:pt x="256" y="145"/>
                  </a:lnTo>
                  <a:lnTo>
                    <a:pt x="284" y="124"/>
                  </a:lnTo>
                  <a:lnTo>
                    <a:pt x="310" y="102"/>
                  </a:lnTo>
                  <a:lnTo>
                    <a:pt x="331" y="85"/>
                  </a:lnTo>
                  <a:lnTo>
                    <a:pt x="345" y="71"/>
                  </a:lnTo>
                  <a:lnTo>
                    <a:pt x="350" y="66"/>
                  </a:lnTo>
                  <a:lnTo>
                    <a:pt x="343" y="68"/>
                  </a:lnTo>
                  <a:lnTo>
                    <a:pt x="328" y="79"/>
                  </a:lnTo>
                  <a:lnTo>
                    <a:pt x="305" y="94"/>
                  </a:lnTo>
                  <a:lnTo>
                    <a:pt x="278" y="115"/>
                  </a:lnTo>
                  <a:lnTo>
                    <a:pt x="250" y="137"/>
                  </a:lnTo>
                  <a:lnTo>
                    <a:pt x="230" y="155"/>
                  </a:lnTo>
                  <a:lnTo>
                    <a:pt x="216" y="168"/>
                  </a:lnTo>
                  <a:lnTo>
                    <a:pt x="211" y="174"/>
                  </a:lnTo>
                  <a:close/>
                  <a:moveTo>
                    <a:pt x="129" y="252"/>
                  </a:moveTo>
                  <a:lnTo>
                    <a:pt x="135" y="250"/>
                  </a:lnTo>
                  <a:lnTo>
                    <a:pt x="151" y="240"/>
                  </a:lnTo>
                  <a:lnTo>
                    <a:pt x="172" y="225"/>
                  </a:lnTo>
                  <a:lnTo>
                    <a:pt x="197" y="203"/>
                  </a:lnTo>
                  <a:lnTo>
                    <a:pt x="223" y="183"/>
                  </a:lnTo>
                  <a:lnTo>
                    <a:pt x="243" y="165"/>
                  </a:lnTo>
                  <a:lnTo>
                    <a:pt x="256" y="152"/>
                  </a:lnTo>
                  <a:lnTo>
                    <a:pt x="260" y="146"/>
                  </a:lnTo>
                  <a:lnTo>
                    <a:pt x="254" y="149"/>
                  </a:lnTo>
                  <a:lnTo>
                    <a:pt x="240" y="159"/>
                  </a:lnTo>
                  <a:lnTo>
                    <a:pt x="217" y="175"/>
                  </a:lnTo>
                  <a:lnTo>
                    <a:pt x="192" y="195"/>
                  </a:lnTo>
                  <a:lnTo>
                    <a:pt x="166" y="215"/>
                  </a:lnTo>
                  <a:lnTo>
                    <a:pt x="146" y="233"/>
                  </a:lnTo>
                  <a:lnTo>
                    <a:pt x="133" y="246"/>
                  </a:lnTo>
                  <a:lnTo>
                    <a:pt x="129" y="252"/>
                  </a:lnTo>
                  <a:close/>
                  <a:moveTo>
                    <a:pt x="53" y="327"/>
                  </a:moveTo>
                  <a:lnTo>
                    <a:pt x="59" y="325"/>
                  </a:lnTo>
                  <a:lnTo>
                    <a:pt x="73" y="315"/>
                  </a:lnTo>
                  <a:lnTo>
                    <a:pt x="94" y="300"/>
                  </a:lnTo>
                  <a:lnTo>
                    <a:pt x="118" y="281"/>
                  </a:lnTo>
                  <a:lnTo>
                    <a:pt x="142" y="260"/>
                  </a:lnTo>
                  <a:lnTo>
                    <a:pt x="162" y="243"/>
                  </a:lnTo>
                  <a:lnTo>
                    <a:pt x="174" y="231"/>
                  </a:lnTo>
                  <a:lnTo>
                    <a:pt x="179" y="225"/>
                  </a:lnTo>
                  <a:lnTo>
                    <a:pt x="173" y="227"/>
                  </a:lnTo>
                  <a:lnTo>
                    <a:pt x="158" y="237"/>
                  </a:lnTo>
                  <a:lnTo>
                    <a:pt x="138" y="252"/>
                  </a:lnTo>
                  <a:lnTo>
                    <a:pt x="113" y="271"/>
                  </a:lnTo>
                  <a:lnTo>
                    <a:pt x="89" y="291"/>
                  </a:lnTo>
                  <a:lnTo>
                    <a:pt x="70" y="309"/>
                  </a:lnTo>
                  <a:lnTo>
                    <a:pt x="57" y="321"/>
                  </a:lnTo>
                  <a:lnTo>
                    <a:pt x="53" y="327"/>
                  </a:lnTo>
                  <a:close/>
                  <a:moveTo>
                    <a:pt x="219" y="191"/>
                  </a:moveTo>
                  <a:lnTo>
                    <a:pt x="225" y="190"/>
                  </a:lnTo>
                  <a:lnTo>
                    <a:pt x="241" y="180"/>
                  </a:lnTo>
                  <a:lnTo>
                    <a:pt x="262" y="164"/>
                  </a:lnTo>
                  <a:lnTo>
                    <a:pt x="288" y="144"/>
                  </a:lnTo>
                  <a:lnTo>
                    <a:pt x="315" y="123"/>
                  </a:lnTo>
                  <a:lnTo>
                    <a:pt x="336" y="106"/>
                  </a:lnTo>
                  <a:lnTo>
                    <a:pt x="349" y="93"/>
                  </a:lnTo>
                  <a:lnTo>
                    <a:pt x="353" y="87"/>
                  </a:lnTo>
                  <a:lnTo>
                    <a:pt x="347" y="89"/>
                  </a:lnTo>
                  <a:lnTo>
                    <a:pt x="331" y="99"/>
                  </a:lnTo>
                  <a:lnTo>
                    <a:pt x="310" y="114"/>
                  </a:lnTo>
                  <a:lnTo>
                    <a:pt x="284" y="134"/>
                  </a:lnTo>
                  <a:lnTo>
                    <a:pt x="257" y="156"/>
                  </a:lnTo>
                  <a:lnTo>
                    <a:pt x="236" y="174"/>
                  </a:lnTo>
                  <a:lnTo>
                    <a:pt x="223" y="186"/>
                  </a:lnTo>
                  <a:lnTo>
                    <a:pt x="219" y="191"/>
                  </a:lnTo>
                  <a:close/>
                  <a:moveTo>
                    <a:pt x="142" y="268"/>
                  </a:moveTo>
                  <a:lnTo>
                    <a:pt x="148" y="265"/>
                  </a:lnTo>
                  <a:lnTo>
                    <a:pt x="164" y="256"/>
                  </a:lnTo>
                  <a:lnTo>
                    <a:pt x="184" y="240"/>
                  </a:lnTo>
                  <a:lnTo>
                    <a:pt x="209" y="220"/>
                  </a:lnTo>
                  <a:lnTo>
                    <a:pt x="234" y="200"/>
                  </a:lnTo>
                  <a:lnTo>
                    <a:pt x="253" y="183"/>
                  </a:lnTo>
                  <a:lnTo>
                    <a:pt x="266" y="170"/>
                  </a:lnTo>
                  <a:lnTo>
                    <a:pt x="271" y="164"/>
                  </a:lnTo>
                  <a:lnTo>
                    <a:pt x="263" y="167"/>
                  </a:lnTo>
                  <a:lnTo>
                    <a:pt x="249" y="176"/>
                  </a:lnTo>
                  <a:lnTo>
                    <a:pt x="228" y="191"/>
                  </a:lnTo>
                  <a:lnTo>
                    <a:pt x="203" y="210"/>
                  </a:lnTo>
                  <a:lnTo>
                    <a:pt x="179" y="231"/>
                  </a:lnTo>
                  <a:lnTo>
                    <a:pt x="159" y="248"/>
                  </a:lnTo>
                  <a:lnTo>
                    <a:pt x="147" y="262"/>
                  </a:lnTo>
                  <a:lnTo>
                    <a:pt x="142" y="268"/>
                  </a:lnTo>
                  <a:close/>
                  <a:moveTo>
                    <a:pt x="72" y="339"/>
                  </a:moveTo>
                  <a:lnTo>
                    <a:pt x="78" y="336"/>
                  </a:lnTo>
                  <a:lnTo>
                    <a:pt x="92" y="327"/>
                  </a:lnTo>
                  <a:lnTo>
                    <a:pt x="113" y="313"/>
                  </a:lnTo>
                  <a:lnTo>
                    <a:pt x="136" y="294"/>
                  </a:lnTo>
                  <a:lnTo>
                    <a:pt x="160" y="273"/>
                  </a:lnTo>
                  <a:lnTo>
                    <a:pt x="178" y="257"/>
                  </a:lnTo>
                  <a:lnTo>
                    <a:pt x="191" y="245"/>
                  </a:lnTo>
                  <a:lnTo>
                    <a:pt x="195" y="239"/>
                  </a:lnTo>
                  <a:lnTo>
                    <a:pt x="189" y="241"/>
                  </a:lnTo>
                  <a:lnTo>
                    <a:pt x="174" y="250"/>
                  </a:lnTo>
                  <a:lnTo>
                    <a:pt x="154" y="265"/>
                  </a:lnTo>
                  <a:lnTo>
                    <a:pt x="130" y="284"/>
                  </a:lnTo>
                  <a:lnTo>
                    <a:pt x="107" y="303"/>
                  </a:lnTo>
                  <a:lnTo>
                    <a:pt x="88" y="321"/>
                  </a:lnTo>
                  <a:lnTo>
                    <a:pt x="76" y="333"/>
                  </a:lnTo>
                  <a:lnTo>
                    <a:pt x="72" y="339"/>
                  </a:lnTo>
                  <a:close/>
                  <a:moveTo>
                    <a:pt x="296" y="151"/>
                  </a:moveTo>
                  <a:lnTo>
                    <a:pt x="271" y="171"/>
                  </a:lnTo>
                  <a:lnTo>
                    <a:pt x="250" y="189"/>
                  </a:lnTo>
                  <a:lnTo>
                    <a:pt x="237" y="201"/>
                  </a:lnTo>
                  <a:lnTo>
                    <a:pt x="234" y="207"/>
                  </a:lnTo>
                  <a:lnTo>
                    <a:pt x="240" y="206"/>
                  </a:lnTo>
                  <a:lnTo>
                    <a:pt x="255" y="196"/>
                  </a:lnTo>
                  <a:lnTo>
                    <a:pt x="275" y="181"/>
                  </a:lnTo>
                  <a:lnTo>
                    <a:pt x="301" y="162"/>
                  </a:lnTo>
                  <a:lnTo>
                    <a:pt x="326" y="142"/>
                  </a:lnTo>
                  <a:lnTo>
                    <a:pt x="347" y="124"/>
                  </a:lnTo>
                  <a:lnTo>
                    <a:pt x="360" y="112"/>
                  </a:lnTo>
                  <a:lnTo>
                    <a:pt x="363" y="106"/>
                  </a:lnTo>
                  <a:lnTo>
                    <a:pt x="361" y="106"/>
                  </a:lnTo>
                  <a:lnTo>
                    <a:pt x="357" y="107"/>
                  </a:lnTo>
                  <a:lnTo>
                    <a:pt x="350" y="112"/>
                  </a:lnTo>
                  <a:lnTo>
                    <a:pt x="342" y="117"/>
                  </a:lnTo>
                  <a:lnTo>
                    <a:pt x="320" y="132"/>
                  </a:lnTo>
                  <a:lnTo>
                    <a:pt x="296" y="151"/>
                  </a:lnTo>
                  <a:close/>
                  <a:moveTo>
                    <a:pt x="9" y="407"/>
                  </a:moveTo>
                  <a:lnTo>
                    <a:pt x="15" y="405"/>
                  </a:lnTo>
                  <a:lnTo>
                    <a:pt x="28" y="396"/>
                  </a:lnTo>
                  <a:lnTo>
                    <a:pt x="47" y="382"/>
                  </a:lnTo>
                  <a:lnTo>
                    <a:pt x="70" y="363"/>
                  </a:lnTo>
                  <a:lnTo>
                    <a:pt x="92" y="344"/>
                  </a:lnTo>
                  <a:lnTo>
                    <a:pt x="110" y="328"/>
                  </a:lnTo>
                  <a:lnTo>
                    <a:pt x="122" y="316"/>
                  </a:lnTo>
                  <a:lnTo>
                    <a:pt x="124" y="310"/>
                  </a:lnTo>
                  <a:lnTo>
                    <a:pt x="120" y="311"/>
                  </a:lnTo>
                  <a:lnTo>
                    <a:pt x="105" y="321"/>
                  </a:lnTo>
                  <a:lnTo>
                    <a:pt x="86" y="335"/>
                  </a:lnTo>
                  <a:lnTo>
                    <a:pt x="64" y="353"/>
                  </a:lnTo>
                  <a:lnTo>
                    <a:pt x="41" y="373"/>
                  </a:lnTo>
                  <a:lnTo>
                    <a:pt x="23" y="389"/>
                  </a:lnTo>
                  <a:lnTo>
                    <a:pt x="13" y="401"/>
                  </a:lnTo>
                  <a:lnTo>
                    <a:pt x="9" y="407"/>
                  </a:lnTo>
                  <a:close/>
                  <a:moveTo>
                    <a:pt x="221" y="225"/>
                  </a:moveTo>
                  <a:lnTo>
                    <a:pt x="197" y="244"/>
                  </a:lnTo>
                  <a:lnTo>
                    <a:pt x="178" y="262"/>
                  </a:lnTo>
                  <a:lnTo>
                    <a:pt x="166" y="273"/>
                  </a:lnTo>
                  <a:lnTo>
                    <a:pt x="162" y="279"/>
                  </a:lnTo>
                  <a:lnTo>
                    <a:pt x="165" y="279"/>
                  </a:lnTo>
                  <a:lnTo>
                    <a:pt x="168" y="277"/>
                  </a:lnTo>
                  <a:lnTo>
                    <a:pt x="174" y="273"/>
                  </a:lnTo>
                  <a:lnTo>
                    <a:pt x="183" y="269"/>
                  </a:lnTo>
                  <a:lnTo>
                    <a:pt x="203" y="253"/>
                  </a:lnTo>
                  <a:lnTo>
                    <a:pt x="228" y="234"/>
                  </a:lnTo>
                  <a:lnTo>
                    <a:pt x="252" y="215"/>
                  </a:lnTo>
                  <a:lnTo>
                    <a:pt x="271" y="199"/>
                  </a:lnTo>
                  <a:lnTo>
                    <a:pt x="282" y="186"/>
                  </a:lnTo>
                  <a:lnTo>
                    <a:pt x="286" y="180"/>
                  </a:lnTo>
                  <a:lnTo>
                    <a:pt x="280" y="182"/>
                  </a:lnTo>
                  <a:lnTo>
                    <a:pt x="266" y="191"/>
                  </a:lnTo>
                  <a:lnTo>
                    <a:pt x="246" y="206"/>
                  </a:lnTo>
                  <a:lnTo>
                    <a:pt x="221" y="225"/>
                  </a:lnTo>
                  <a:close/>
                  <a:moveTo>
                    <a:pt x="98" y="348"/>
                  </a:moveTo>
                  <a:lnTo>
                    <a:pt x="104" y="346"/>
                  </a:lnTo>
                  <a:lnTo>
                    <a:pt x="117" y="338"/>
                  </a:lnTo>
                  <a:lnTo>
                    <a:pt x="138" y="323"/>
                  </a:lnTo>
                  <a:lnTo>
                    <a:pt x="160" y="304"/>
                  </a:lnTo>
                  <a:lnTo>
                    <a:pt x="183" y="285"/>
                  </a:lnTo>
                  <a:lnTo>
                    <a:pt x="200" y="269"/>
                  </a:lnTo>
                  <a:lnTo>
                    <a:pt x="212" y="257"/>
                  </a:lnTo>
                  <a:lnTo>
                    <a:pt x="216" y="251"/>
                  </a:lnTo>
                  <a:lnTo>
                    <a:pt x="210" y="253"/>
                  </a:lnTo>
                  <a:lnTo>
                    <a:pt x="197" y="262"/>
                  </a:lnTo>
                  <a:lnTo>
                    <a:pt x="177" y="276"/>
                  </a:lnTo>
                  <a:lnTo>
                    <a:pt x="154" y="295"/>
                  </a:lnTo>
                  <a:lnTo>
                    <a:pt x="132" y="314"/>
                  </a:lnTo>
                  <a:lnTo>
                    <a:pt x="114" y="330"/>
                  </a:lnTo>
                  <a:lnTo>
                    <a:pt x="102" y="342"/>
                  </a:lnTo>
                  <a:lnTo>
                    <a:pt x="98" y="348"/>
                  </a:lnTo>
                  <a:close/>
                  <a:moveTo>
                    <a:pt x="313" y="165"/>
                  </a:moveTo>
                  <a:lnTo>
                    <a:pt x="290" y="186"/>
                  </a:lnTo>
                  <a:lnTo>
                    <a:pt x="271" y="202"/>
                  </a:lnTo>
                  <a:lnTo>
                    <a:pt x="263" y="209"/>
                  </a:lnTo>
                  <a:lnTo>
                    <a:pt x="257" y="215"/>
                  </a:lnTo>
                  <a:lnTo>
                    <a:pt x="255" y="219"/>
                  </a:lnTo>
                  <a:lnTo>
                    <a:pt x="254" y="221"/>
                  </a:lnTo>
                  <a:lnTo>
                    <a:pt x="256" y="221"/>
                  </a:lnTo>
                  <a:lnTo>
                    <a:pt x="260" y="219"/>
                  </a:lnTo>
                  <a:lnTo>
                    <a:pt x="267" y="215"/>
                  </a:lnTo>
                  <a:lnTo>
                    <a:pt x="275" y="210"/>
                  </a:lnTo>
                  <a:lnTo>
                    <a:pt x="296" y="195"/>
                  </a:lnTo>
                  <a:lnTo>
                    <a:pt x="320" y="176"/>
                  </a:lnTo>
                  <a:lnTo>
                    <a:pt x="344" y="157"/>
                  </a:lnTo>
                  <a:lnTo>
                    <a:pt x="363" y="140"/>
                  </a:lnTo>
                  <a:lnTo>
                    <a:pt x="372" y="133"/>
                  </a:lnTo>
                  <a:lnTo>
                    <a:pt x="376" y="127"/>
                  </a:lnTo>
                  <a:lnTo>
                    <a:pt x="380" y="124"/>
                  </a:lnTo>
                  <a:lnTo>
                    <a:pt x="380" y="121"/>
                  </a:lnTo>
                  <a:lnTo>
                    <a:pt x="377" y="121"/>
                  </a:lnTo>
                  <a:lnTo>
                    <a:pt x="374" y="124"/>
                  </a:lnTo>
                  <a:lnTo>
                    <a:pt x="367" y="127"/>
                  </a:lnTo>
                  <a:lnTo>
                    <a:pt x="360" y="132"/>
                  </a:lnTo>
                  <a:lnTo>
                    <a:pt x="338" y="148"/>
                  </a:lnTo>
                  <a:lnTo>
                    <a:pt x="313" y="165"/>
                  </a:lnTo>
                  <a:close/>
                  <a:moveTo>
                    <a:pt x="94" y="360"/>
                  </a:moveTo>
                  <a:lnTo>
                    <a:pt x="71" y="379"/>
                  </a:lnTo>
                  <a:lnTo>
                    <a:pt x="54" y="396"/>
                  </a:lnTo>
                  <a:lnTo>
                    <a:pt x="44" y="408"/>
                  </a:lnTo>
                  <a:lnTo>
                    <a:pt x="40" y="412"/>
                  </a:lnTo>
                  <a:lnTo>
                    <a:pt x="41" y="412"/>
                  </a:lnTo>
                  <a:lnTo>
                    <a:pt x="46" y="411"/>
                  </a:lnTo>
                  <a:lnTo>
                    <a:pt x="52" y="408"/>
                  </a:lnTo>
                  <a:lnTo>
                    <a:pt x="59" y="403"/>
                  </a:lnTo>
                  <a:lnTo>
                    <a:pt x="77" y="389"/>
                  </a:lnTo>
                  <a:lnTo>
                    <a:pt x="99" y="371"/>
                  </a:lnTo>
                  <a:lnTo>
                    <a:pt x="121" y="352"/>
                  </a:lnTo>
                  <a:lnTo>
                    <a:pt x="139" y="336"/>
                  </a:lnTo>
                  <a:lnTo>
                    <a:pt x="149" y="325"/>
                  </a:lnTo>
                  <a:lnTo>
                    <a:pt x="153" y="319"/>
                  </a:lnTo>
                  <a:lnTo>
                    <a:pt x="147" y="321"/>
                  </a:lnTo>
                  <a:lnTo>
                    <a:pt x="134" y="329"/>
                  </a:lnTo>
                  <a:lnTo>
                    <a:pt x="115" y="342"/>
                  </a:lnTo>
                  <a:lnTo>
                    <a:pt x="94" y="360"/>
                  </a:lnTo>
                  <a:close/>
                  <a:moveTo>
                    <a:pt x="246" y="235"/>
                  </a:moveTo>
                  <a:lnTo>
                    <a:pt x="223" y="256"/>
                  </a:lnTo>
                  <a:lnTo>
                    <a:pt x="204" y="271"/>
                  </a:lnTo>
                  <a:lnTo>
                    <a:pt x="192" y="284"/>
                  </a:lnTo>
                  <a:lnTo>
                    <a:pt x="189" y="290"/>
                  </a:lnTo>
                  <a:lnTo>
                    <a:pt x="191" y="290"/>
                  </a:lnTo>
                  <a:lnTo>
                    <a:pt x="195" y="288"/>
                  </a:lnTo>
                  <a:lnTo>
                    <a:pt x="200" y="284"/>
                  </a:lnTo>
                  <a:lnTo>
                    <a:pt x="209" y="279"/>
                  </a:lnTo>
                  <a:lnTo>
                    <a:pt x="229" y="265"/>
                  </a:lnTo>
                  <a:lnTo>
                    <a:pt x="252" y="246"/>
                  </a:lnTo>
                  <a:lnTo>
                    <a:pt x="275" y="227"/>
                  </a:lnTo>
                  <a:lnTo>
                    <a:pt x="293" y="212"/>
                  </a:lnTo>
                  <a:lnTo>
                    <a:pt x="300" y="205"/>
                  </a:lnTo>
                  <a:lnTo>
                    <a:pt x="305" y="200"/>
                  </a:lnTo>
                  <a:lnTo>
                    <a:pt x="309" y="195"/>
                  </a:lnTo>
                  <a:lnTo>
                    <a:pt x="309" y="194"/>
                  </a:lnTo>
                  <a:lnTo>
                    <a:pt x="307" y="194"/>
                  </a:lnTo>
                  <a:lnTo>
                    <a:pt x="303" y="195"/>
                  </a:lnTo>
                  <a:lnTo>
                    <a:pt x="297" y="199"/>
                  </a:lnTo>
                  <a:lnTo>
                    <a:pt x="288" y="203"/>
                  </a:lnTo>
                  <a:lnTo>
                    <a:pt x="269" y="218"/>
                  </a:lnTo>
                  <a:lnTo>
                    <a:pt x="246" y="235"/>
                  </a:lnTo>
                  <a:close/>
                  <a:moveTo>
                    <a:pt x="130" y="355"/>
                  </a:moveTo>
                  <a:lnTo>
                    <a:pt x="132" y="355"/>
                  </a:lnTo>
                  <a:lnTo>
                    <a:pt x="136" y="353"/>
                  </a:lnTo>
                  <a:lnTo>
                    <a:pt x="142" y="349"/>
                  </a:lnTo>
                  <a:lnTo>
                    <a:pt x="149" y="345"/>
                  </a:lnTo>
                  <a:lnTo>
                    <a:pt x="168" y="332"/>
                  </a:lnTo>
                  <a:lnTo>
                    <a:pt x="191" y="314"/>
                  </a:lnTo>
                  <a:lnTo>
                    <a:pt x="212" y="295"/>
                  </a:lnTo>
                  <a:lnTo>
                    <a:pt x="230" y="279"/>
                  </a:lnTo>
                  <a:lnTo>
                    <a:pt x="241" y="268"/>
                  </a:lnTo>
                  <a:lnTo>
                    <a:pt x="244" y="262"/>
                  </a:lnTo>
                  <a:lnTo>
                    <a:pt x="243" y="262"/>
                  </a:lnTo>
                  <a:lnTo>
                    <a:pt x="238" y="263"/>
                  </a:lnTo>
                  <a:lnTo>
                    <a:pt x="233" y="266"/>
                  </a:lnTo>
                  <a:lnTo>
                    <a:pt x="225" y="271"/>
                  </a:lnTo>
                  <a:lnTo>
                    <a:pt x="206" y="285"/>
                  </a:lnTo>
                  <a:lnTo>
                    <a:pt x="184" y="303"/>
                  </a:lnTo>
                  <a:lnTo>
                    <a:pt x="162" y="321"/>
                  </a:lnTo>
                  <a:lnTo>
                    <a:pt x="145" y="338"/>
                  </a:lnTo>
                  <a:lnTo>
                    <a:pt x="133" y="349"/>
                  </a:lnTo>
                  <a:lnTo>
                    <a:pt x="130" y="355"/>
                  </a:lnTo>
                  <a:close/>
                  <a:moveTo>
                    <a:pt x="129" y="366"/>
                  </a:moveTo>
                  <a:lnTo>
                    <a:pt x="108" y="384"/>
                  </a:lnTo>
                  <a:lnTo>
                    <a:pt x="91" y="399"/>
                  </a:lnTo>
                  <a:lnTo>
                    <a:pt x="80" y="411"/>
                  </a:lnTo>
                  <a:lnTo>
                    <a:pt x="77" y="417"/>
                  </a:lnTo>
                  <a:lnTo>
                    <a:pt x="79" y="417"/>
                  </a:lnTo>
                  <a:lnTo>
                    <a:pt x="83" y="416"/>
                  </a:lnTo>
                  <a:lnTo>
                    <a:pt x="89" y="412"/>
                  </a:lnTo>
                  <a:lnTo>
                    <a:pt x="96" y="408"/>
                  </a:lnTo>
                  <a:lnTo>
                    <a:pt x="114" y="395"/>
                  </a:lnTo>
                  <a:lnTo>
                    <a:pt x="135" y="377"/>
                  </a:lnTo>
                  <a:lnTo>
                    <a:pt x="157" y="359"/>
                  </a:lnTo>
                  <a:lnTo>
                    <a:pt x="173" y="344"/>
                  </a:lnTo>
                  <a:lnTo>
                    <a:pt x="179" y="338"/>
                  </a:lnTo>
                  <a:lnTo>
                    <a:pt x="184" y="332"/>
                  </a:lnTo>
                  <a:lnTo>
                    <a:pt x="186" y="328"/>
                  </a:lnTo>
                  <a:lnTo>
                    <a:pt x="186" y="327"/>
                  </a:lnTo>
                  <a:lnTo>
                    <a:pt x="185" y="327"/>
                  </a:lnTo>
                  <a:lnTo>
                    <a:pt x="181" y="328"/>
                  </a:lnTo>
                  <a:lnTo>
                    <a:pt x="176" y="332"/>
                  </a:lnTo>
                  <a:lnTo>
                    <a:pt x="168" y="336"/>
                  </a:lnTo>
                  <a:lnTo>
                    <a:pt x="151" y="349"/>
                  </a:lnTo>
                  <a:lnTo>
                    <a:pt x="129" y="366"/>
                  </a:lnTo>
                  <a:close/>
                  <a:moveTo>
                    <a:pt x="276" y="245"/>
                  </a:moveTo>
                  <a:lnTo>
                    <a:pt x="254" y="264"/>
                  </a:lnTo>
                  <a:lnTo>
                    <a:pt x="236" y="281"/>
                  </a:lnTo>
                  <a:lnTo>
                    <a:pt x="230" y="287"/>
                  </a:lnTo>
                  <a:lnTo>
                    <a:pt x="225" y="292"/>
                  </a:lnTo>
                  <a:lnTo>
                    <a:pt x="222" y="296"/>
                  </a:lnTo>
                  <a:lnTo>
                    <a:pt x="222" y="297"/>
                  </a:lnTo>
                  <a:lnTo>
                    <a:pt x="224" y="298"/>
                  </a:lnTo>
                  <a:lnTo>
                    <a:pt x="228" y="296"/>
                  </a:lnTo>
                  <a:lnTo>
                    <a:pt x="234" y="292"/>
                  </a:lnTo>
                  <a:lnTo>
                    <a:pt x="241" y="288"/>
                  </a:lnTo>
                  <a:lnTo>
                    <a:pt x="261" y="275"/>
                  </a:lnTo>
                  <a:lnTo>
                    <a:pt x="284" y="257"/>
                  </a:lnTo>
                  <a:lnTo>
                    <a:pt x="306" y="238"/>
                  </a:lnTo>
                  <a:lnTo>
                    <a:pt x="324" y="222"/>
                  </a:lnTo>
                  <a:lnTo>
                    <a:pt x="330" y="215"/>
                  </a:lnTo>
                  <a:lnTo>
                    <a:pt x="335" y="210"/>
                  </a:lnTo>
                  <a:lnTo>
                    <a:pt x="338" y="207"/>
                  </a:lnTo>
                  <a:lnTo>
                    <a:pt x="338" y="205"/>
                  </a:lnTo>
                  <a:lnTo>
                    <a:pt x="336" y="205"/>
                  </a:lnTo>
                  <a:lnTo>
                    <a:pt x="332" y="206"/>
                  </a:lnTo>
                  <a:lnTo>
                    <a:pt x="326" y="209"/>
                  </a:lnTo>
                  <a:lnTo>
                    <a:pt x="319" y="214"/>
                  </a:lnTo>
                  <a:lnTo>
                    <a:pt x="299" y="228"/>
                  </a:lnTo>
                  <a:lnTo>
                    <a:pt x="276" y="245"/>
                  </a:lnTo>
                  <a:close/>
                  <a:moveTo>
                    <a:pt x="31" y="475"/>
                  </a:moveTo>
                  <a:lnTo>
                    <a:pt x="33" y="477"/>
                  </a:lnTo>
                  <a:lnTo>
                    <a:pt x="37" y="474"/>
                  </a:lnTo>
                  <a:lnTo>
                    <a:pt x="41" y="472"/>
                  </a:lnTo>
                  <a:lnTo>
                    <a:pt x="48" y="467"/>
                  </a:lnTo>
                  <a:lnTo>
                    <a:pt x="65" y="454"/>
                  </a:lnTo>
                  <a:lnTo>
                    <a:pt x="86" y="437"/>
                  </a:lnTo>
                  <a:lnTo>
                    <a:pt x="107" y="420"/>
                  </a:lnTo>
                  <a:lnTo>
                    <a:pt x="122" y="404"/>
                  </a:lnTo>
                  <a:lnTo>
                    <a:pt x="132" y="393"/>
                  </a:lnTo>
                  <a:lnTo>
                    <a:pt x="135" y="389"/>
                  </a:lnTo>
                  <a:lnTo>
                    <a:pt x="133" y="388"/>
                  </a:lnTo>
                  <a:lnTo>
                    <a:pt x="129" y="390"/>
                  </a:lnTo>
                  <a:lnTo>
                    <a:pt x="124" y="392"/>
                  </a:lnTo>
                  <a:lnTo>
                    <a:pt x="117" y="397"/>
                  </a:lnTo>
                  <a:lnTo>
                    <a:pt x="99" y="410"/>
                  </a:lnTo>
                  <a:lnTo>
                    <a:pt x="79" y="427"/>
                  </a:lnTo>
                  <a:lnTo>
                    <a:pt x="59" y="445"/>
                  </a:lnTo>
                  <a:lnTo>
                    <a:pt x="44" y="459"/>
                  </a:lnTo>
                  <a:lnTo>
                    <a:pt x="33" y="471"/>
                  </a:lnTo>
                  <a:lnTo>
                    <a:pt x="31" y="475"/>
                  </a:lnTo>
                  <a:close/>
                  <a:moveTo>
                    <a:pt x="168" y="360"/>
                  </a:moveTo>
                  <a:lnTo>
                    <a:pt x="171" y="360"/>
                  </a:lnTo>
                  <a:lnTo>
                    <a:pt x="174" y="359"/>
                  </a:lnTo>
                  <a:lnTo>
                    <a:pt x="180" y="355"/>
                  </a:lnTo>
                  <a:lnTo>
                    <a:pt x="187" y="351"/>
                  </a:lnTo>
                  <a:lnTo>
                    <a:pt x="205" y="338"/>
                  </a:lnTo>
                  <a:lnTo>
                    <a:pt x="228" y="321"/>
                  </a:lnTo>
                  <a:lnTo>
                    <a:pt x="249" y="303"/>
                  </a:lnTo>
                  <a:lnTo>
                    <a:pt x="266" y="288"/>
                  </a:lnTo>
                  <a:lnTo>
                    <a:pt x="272" y="281"/>
                  </a:lnTo>
                  <a:lnTo>
                    <a:pt x="276" y="276"/>
                  </a:lnTo>
                  <a:lnTo>
                    <a:pt x="279" y="272"/>
                  </a:lnTo>
                  <a:lnTo>
                    <a:pt x="280" y="270"/>
                  </a:lnTo>
                  <a:lnTo>
                    <a:pt x="278" y="270"/>
                  </a:lnTo>
                  <a:lnTo>
                    <a:pt x="274" y="271"/>
                  </a:lnTo>
                  <a:lnTo>
                    <a:pt x="268" y="275"/>
                  </a:lnTo>
                  <a:lnTo>
                    <a:pt x="261" y="279"/>
                  </a:lnTo>
                  <a:lnTo>
                    <a:pt x="242" y="292"/>
                  </a:lnTo>
                  <a:lnTo>
                    <a:pt x="221" y="309"/>
                  </a:lnTo>
                  <a:lnTo>
                    <a:pt x="199" y="327"/>
                  </a:lnTo>
                  <a:lnTo>
                    <a:pt x="183" y="344"/>
                  </a:lnTo>
                  <a:lnTo>
                    <a:pt x="176" y="349"/>
                  </a:lnTo>
                  <a:lnTo>
                    <a:pt x="172" y="354"/>
                  </a:lnTo>
                  <a:lnTo>
                    <a:pt x="168" y="358"/>
                  </a:lnTo>
                  <a:lnTo>
                    <a:pt x="168" y="360"/>
                  </a:lnTo>
                  <a:close/>
                  <a:moveTo>
                    <a:pt x="228" y="332"/>
                  </a:moveTo>
                  <a:lnTo>
                    <a:pt x="225" y="332"/>
                  </a:lnTo>
                  <a:lnTo>
                    <a:pt x="222" y="333"/>
                  </a:lnTo>
                  <a:lnTo>
                    <a:pt x="216" y="336"/>
                  </a:lnTo>
                  <a:lnTo>
                    <a:pt x="209" y="341"/>
                  </a:lnTo>
                  <a:lnTo>
                    <a:pt x="192" y="353"/>
                  </a:lnTo>
                  <a:lnTo>
                    <a:pt x="171" y="370"/>
                  </a:lnTo>
                  <a:lnTo>
                    <a:pt x="151" y="388"/>
                  </a:lnTo>
                  <a:lnTo>
                    <a:pt x="134" y="403"/>
                  </a:lnTo>
                  <a:lnTo>
                    <a:pt x="128" y="409"/>
                  </a:lnTo>
                  <a:lnTo>
                    <a:pt x="124" y="414"/>
                  </a:lnTo>
                  <a:lnTo>
                    <a:pt x="122" y="417"/>
                  </a:lnTo>
                  <a:lnTo>
                    <a:pt x="121" y="420"/>
                  </a:lnTo>
                  <a:lnTo>
                    <a:pt x="123" y="420"/>
                  </a:lnTo>
                  <a:lnTo>
                    <a:pt x="127" y="418"/>
                  </a:lnTo>
                  <a:lnTo>
                    <a:pt x="133" y="415"/>
                  </a:lnTo>
                  <a:lnTo>
                    <a:pt x="139" y="411"/>
                  </a:lnTo>
                  <a:lnTo>
                    <a:pt x="157" y="398"/>
                  </a:lnTo>
                  <a:lnTo>
                    <a:pt x="178" y="382"/>
                  </a:lnTo>
                  <a:lnTo>
                    <a:pt x="198" y="364"/>
                  </a:lnTo>
                  <a:lnTo>
                    <a:pt x="215" y="348"/>
                  </a:lnTo>
                  <a:lnTo>
                    <a:pt x="221" y="342"/>
                  </a:lnTo>
                  <a:lnTo>
                    <a:pt x="224" y="338"/>
                  </a:lnTo>
                  <a:lnTo>
                    <a:pt x="227" y="334"/>
                  </a:lnTo>
                  <a:lnTo>
                    <a:pt x="228" y="332"/>
                  </a:lnTo>
                  <a:close/>
                  <a:moveTo>
                    <a:pt x="315" y="253"/>
                  </a:moveTo>
                  <a:lnTo>
                    <a:pt x="293" y="271"/>
                  </a:lnTo>
                  <a:lnTo>
                    <a:pt x="275" y="287"/>
                  </a:lnTo>
                  <a:lnTo>
                    <a:pt x="269" y="294"/>
                  </a:lnTo>
                  <a:lnTo>
                    <a:pt x="265" y="298"/>
                  </a:lnTo>
                  <a:lnTo>
                    <a:pt x="262" y="302"/>
                  </a:lnTo>
                  <a:lnTo>
                    <a:pt x="261" y="304"/>
                  </a:lnTo>
                  <a:lnTo>
                    <a:pt x="263" y="304"/>
                  </a:lnTo>
                  <a:lnTo>
                    <a:pt x="267" y="303"/>
                  </a:lnTo>
                  <a:lnTo>
                    <a:pt x="273" y="300"/>
                  </a:lnTo>
                  <a:lnTo>
                    <a:pt x="280" y="295"/>
                  </a:lnTo>
                  <a:lnTo>
                    <a:pt x="299" y="282"/>
                  </a:lnTo>
                  <a:lnTo>
                    <a:pt x="322" y="265"/>
                  </a:lnTo>
                  <a:lnTo>
                    <a:pt x="343" y="247"/>
                  </a:lnTo>
                  <a:lnTo>
                    <a:pt x="361" y="232"/>
                  </a:lnTo>
                  <a:lnTo>
                    <a:pt x="367" y="226"/>
                  </a:lnTo>
                  <a:lnTo>
                    <a:pt x="372" y="220"/>
                  </a:lnTo>
                  <a:lnTo>
                    <a:pt x="374" y="216"/>
                  </a:lnTo>
                  <a:lnTo>
                    <a:pt x="375" y="214"/>
                  </a:lnTo>
                  <a:lnTo>
                    <a:pt x="373" y="214"/>
                  </a:lnTo>
                  <a:lnTo>
                    <a:pt x="369" y="215"/>
                  </a:lnTo>
                  <a:lnTo>
                    <a:pt x="363" y="219"/>
                  </a:lnTo>
                  <a:lnTo>
                    <a:pt x="355" y="224"/>
                  </a:lnTo>
                  <a:lnTo>
                    <a:pt x="337" y="237"/>
                  </a:lnTo>
                  <a:lnTo>
                    <a:pt x="315" y="253"/>
                  </a:lnTo>
                  <a:close/>
                  <a:moveTo>
                    <a:pt x="134" y="439"/>
                  </a:moveTo>
                  <a:lnTo>
                    <a:pt x="153" y="422"/>
                  </a:lnTo>
                  <a:lnTo>
                    <a:pt x="168" y="408"/>
                  </a:lnTo>
                  <a:lnTo>
                    <a:pt x="174" y="402"/>
                  </a:lnTo>
                  <a:lnTo>
                    <a:pt x="178" y="397"/>
                  </a:lnTo>
                  <a:lnTo>
                    <a:pt x="180" y="393"/>
                  </a:lnTo>
                  <a:lnTo>
                    <a:pt x="181" y="391"/>
                  </a:lnTo>
                  <a:lnTo>
                    <a:pt x="179" y="391"/>
                  </a:lnTo>
                  <a:lnTo>
                    <a:pt x="176" y="392"/>
                  </a:lnTo>
                  <a:lnTo>
                    <a:pt x="171" y="396"/>
                  </a:lnTo>
                  <a:lnTo>
                    <a:pt x="164" y="399"/>
                  </a:lnTo>
                  <a:lnTo>
                    <a:pt x="147" y="411"/>
                  </a:lnTo>
                  <a:lnTo>
                    <a:pt x="127" y="428"/>
                  </a:lnTo>
                  <a:lnTo>
                    <a:pt x="108" y="445"/>
                  </a:lnTo>
                  <a:lnTo>
                    <a:pt x="92" y="460"/>
                  </a:lnTo>
                  <a:lnTo>
                    <a:pt x="86" y="466"/>
                  </a:lnTo>
                  <a:lnTo>
                    <a:pt x="83" y="471"/>
                  </a:lnTo>
                  <a:lnTo>
                    <a:pt x="80" y="474"/>
                  </a:lnTo>
                  <a:lnTo>
                    <a:pt x="79" y="475"/>
                  </a:lnTo>
                  <a:lnTo>
                    <a:pt x="82" y="477"/>
                  </a:lnTo>
                  <a:lnTo>
                    <a:pt x="85" y="474"/>
                  </a:lnTo>
                  <a:lnTo>
                    <a:pt x="90" y="472"/>
                  </a:lnTo>
                  <a:lnTo>
                    <a:pt x="97" y="467"/>
                  </a:lnTo>
                  <a:lnTo>
                    <a:pt x="114" y="455"/>
                  </a:lnTo>
                  <a:lnTo>
                    <a:pt x="134" y="439"/>
                  </a:lnTo>
                  <a:close/>
                  <a:moveTo>
                    <a:pt x="322" y="277"/>
                  </a:moveTo>
                  <a:lnTo>
                    <a:pt x="319" y="277"/>
                  </a:lnTo>
                  <a:lnTo>
                    <a:pt x="316" y="278"/>
                  </a:lnTo>
                  <a:lnTo>
                    <a:pt x="310" y="282"/>
                  </a:lnTo>
                  <a:lnTo>
                    <a:pt x="303" y="285"/>
                  </a:lnTo>
                  <a:lnTo>
                    <a:pt x="285" y="298"/>
                  </a:lnTo>
                  <a:lnTo>
                    <a:pt x="263" y="315"/>
                  </a:lnTo>
                  <a:lnTo>
                    <a:pt x="243" y="332"/>
                  </a:lnTo>
                  <a:lnTo>
                    <a:pt x="227" y="347"/>
                  </a:lnTo>
                  <a:lnTo>
                    <a:pt x="221" y="353"/>
                  </a:lnTo>
                  <a:lnTo>
                    <a:pt x="217" y="359"/>
                  </a:lnTo>
                  <a:lnTo>
                    <a:pt x="214" y="363"/>
                  </a:lnTo>
                  <a:lnTo>
                    <a:pt x="214" y="364"/>
                  </a:lnTo>
                  <a:lnTo>
                    <a:pt x="216" y="365"/>
                  </a:lnTo>
                  <a:lnTo>
                    <a:pt x="219" y="363"/>
                  </a:lnTo>
                  <a:lnTo>
                    <a:pt x="225" y="360"/>
                  </a:lnTo>
                  <a:lnTo>
                    <a:pt x="233" y="355"/>
                  </a:lnTo>
                  <a:lnTo>
                    <a:pt x="250" y="344"/>
                  </a:lnTo>
                  <a:lnTo>
                    <a:pt x="272" y="327"/>
                  </a:lnTo>
                  <a:lnTo>
                    <a:pt x="292" y="309"/>
                  </a:lnTo>
                  <a:lnTo>
                    <a:pt x="309" y="294"/>
                  </a:lnTo>
                  <a:lnTo>
                    <a:pt x="315" y="288"/>
                  </a:lnTo>
                  <a:lnTo>
                    <a:pt x="318" y="283"/>
                  </a:lnTo>
                  <a:lnTo>
                    <a:pt x="322" y="279"/>
                  </a:lnTo>
                  <a:lnTo>
                    <a:pt x="322" y="277"/>
                  </a:lnTo>
                  <a:close/>
                  <a:moveTo>
                    <a:pt x="141" y="447"/>
                  </a:moveTo>
                  <a:lnTo>
                    <a:pt x="139" y="447"/>
                  </a:lnTo>
                  <a:lnTo>
                    <a:pt x="135" y="448"/>
                  </a:lnTo>
                  <a:lnTo>
                    <a:pt x="130" y="450"/>
                  </a:lnTo>
                  <a:lnTo>
                    <a:pt x="124" y="455"/>
                  </a:lnTo>
                  <a:lnTo>
                    <a:pt x="108" y="467"/>
                  </a:lnTo>
                  <a:lnTo>
                    <a:pt x="89" y="483"/>
                  </a:lnTo>
                  <a:lnTo>
                    <a:pt x="70" y="499"/>
                  </a:lnTo>
                  <a:lnTo>
                    <a:pt x="56" y="513"/>
                  </a:lnTo>
                  <a:lnTo>
                    <a:pt x="51" y="519"/>
                  </a:lnTo>
                  <a:lnTo>
                    <a:pt x="46" y="524"/>
                  </a:lnTo>
                  <a:lnTo>
                    <a:pt x="45" y="527"/>
                  </a:lnTo>
                  <a:lnTo>
                    <a:pt x="44" y="529"/>
                  </a:lnTo>
                  <a:lnTo>
                    <a:pt x="46" y="529"/>
                  </a:lnTo>
                  <a:lnTo>
                    <a:pt x="50" y="528"/>
                  </a:lnTo>
                  <a:lnTo>
                    <a:pt x="54" y="525"/>
                  </a:lnTo>
                  <a:lnTo>
                    <a:pt x="60" y="521"/>
                  </a:lnTo>
                  <a:lnTo>
                    <a:pt x="77" y="509"/>
                  </a:lnTo>
                  <a:lnTo>
                    <a:pt x="96" y="493"/>
                  </a:lnTo>
                  <a:lnTo>
                    <a:pt x="114" y="478"/>
                  </a:lnTo>
                  <a:lnTo>
                    <a:pt x="129" y="464"/>
                  </a:lnTo>
                  <a:lnTo>
                    <a:pt x="134" y="458"/>
                  </a:lnTo>
                  <a:lnTo>
                    <a:pt x="139" y="453"/>
                  </a:lnTo>
                  <a:lnTo>
                    <a:pt x="140" y="449"/>
                  </a:lnTo>
                  <a:lnTo>
                    <a:pt x="141" y="447"/>
                  </a:lnTo>
                  <a:close/>
                  <a:moveTo>
                    <a:pt x="227" y="385"/>
                  </a:moveTo>
                  <a:lnTo>
                    <a:pt x="247" y="367"/>
                  </a:lnTo>
                  <a:lnTo>
                    <a:pt x="262" y="353"/>
                  </a:lnTo>
                  <a:lnTo>
                    <a:pt x="268" y="347"/>
                  </a:lnTo>
                  <a:lnTo>
                    <a:pt x="272" y="342"/>
                  </a:lnTo>
                  <a:lnTo>
                    <a:pt x="274" y="339"/>
                  </a:lnTo>
                  <a:lnTo>
                    <a:pt x="275" y="336"/>
                  </a:lnTo>
                  <a:lnTo>
                    <a:pt x="273" y="336"/>
                  </a:lnTo>
                  <a:lnTo>
                    <a:pt x="269" y="338"/>
                  </a:lnTo>
                  <a:lnTo>
                    <a:pt x="263" y="340"/>
                  </a:lnTo>
                  <a:lnTo>
                    <a:pt x="257" y="345"/>
                  </a:lnTo>
                  <a:lnTo>
                    <a:pt x="240" y="357"/>
                  </a:lnTo>
                  <a:lnTo>
                    <a:pt x="219" y="373"/>
                  </a:lnTo>
                  <a:lnTo>
                    <a:pt x="199" y="390"/>
                  </a:lnTo>
                  <a:lnTo>
                    <a:pt x="184" y="404"/>
                  </a:lnTo>
                  <a:lnTo>
                    <a:pt x="179" y="410"/>
                  </a:lnTo>
                  <a:lnTo>
                    <a:pt x="174" y="416"/>
                  </a:lnTo>
                  <a:lnTo>
                    <a:pt x="172" y="420"/>
                  </a:lnTo>
                  <a:lnTo>
                    <a:pt x="172" y="421"/>
                  </a:lnTo>
                  <a:lnTo>
                    <a:pt x="173" y="422"/>
                  </a:lnTo>
                  <a:lnTo>
                    <a:pt x="177" y="420"/>
                  </a:lnTo>
                  <a:lnTo>
                    <a:pt x="183" y="417"/>
                  </a:lnTo>
                  <a:lnTo>
                    <a:pt x="190" y="412"/>
                  </a:lnTo>
                  <a:lnTo>
                    <a:pt x="206" y="401"/>
                  </a:lnTo>
                  <a:lnTo>
                    <a:pt x="227" y="385"/>
                  </a:lnTo>
                  <a:close/>
                  <a:moveTo>
                    <a:pt x="63" y="546"/>
                  </a:moveTo>
                  <a:lnTo>
                    <a:pt x="80" y="530"/>
                  </a:lnTo>
                  <a:lnTo>
                    <a:pt x="95" y="516"/>
                  </a:lnTo>
                  <a:lnTo>
                    <a:pt x="99" y="510"/>
                  </a:lnTo>
                  <a:lnTo>
                    <a:pt x="103" y="505"/>
                  </a:lnTo>
                  <a:lnTo>
                    <a:pt x="105" y="502"/>
                  </a:lnTo>
                  <a:lnTo>
                    <a:pt x="105" y="500"/>
                  </a:lnTo>
                  <a:lnTo>
                    <a:pt x="104" y="499"/>
                  </a:lnTo>
                  <a:lnTo>
                    <a:pt x="101" y="500"/>
                  </a:lnTo>
                  <a:lnTo>
                    <a:pt x="96" y="504"/>
                  </a:lnTo>
                  <a:lnTo>
                    <a:pt x="90" y="508"/>
                  </a:lnTo>
                  <a:lnTo>
                    <a:pt x="75" y="519"/>
                  </a:lnTo>
                  <a:lnTo>
                    <a:pt x="56" y="534"/>
                  </a:lnTo>
                  <a:lnTo>
                    <a:pt x="38" y="550"/>
                  </a:lnTo>
                  <a:lnTo>
                    <a:pt x="25" y="563"/>
                  </a:lnTo>
                  <a:lnTo>
                    <a:pt x="19" y="569"/>
                  </a:lnTo>
                  <a:lnTo>
                    <a:pt x="15" y="574"/>
                  </a:lnTo>
                  <a:lnTo>
                    <a:pt x="14" y="578"/>
                  </a:lnTo>
                  <a:lnTo>
                    <a:pt x="14" y="580"/>
                  </a:lnTo>
                  <a:lnTo>
                    <a:pt x="15" y="580"/>
                  </a:lnTo>
                  <a:lnTo>
                    <a:pt x="19" y="579"/>
                  </a:lnTo>
                  <a:lnTo>
                    <a:pt x="23" y="575"/>
                  </a:lnTo>
                  <a:lnTo>
                    <a:pt x="29" y="572"/>
                  </a:lnTo>
                  <a:lnTo>
                    <a:pt x="45" y="561"/>
                  </a:lnTo>
                  <a:lnTo>
                    <a:pt x="63" y="546"/>
                  </a:lnTo>
                  <a:close/>
                  <a:moveTo>
                    <a:pt x="189" y="440"/>
                  </a:moveTo>
                  <a:lnTo>
                    <a:pt x="208" y="423"/>
                  </a:lnTo>
                  <a:lnTo>
                    <a:pt x="222" y="409"/>
                  </a:lnTo>
                  <a:lnTo>
                    <a:pt x="228" y="403"/>
                  </a:lnTo>
                  <a:lnTo>
                    <a:pt x="231" y="398"/>
                  </a:lnTo>
                  <a:lnTo>
                    <a:pt x="234" y="395"/>
                  </a:lnTo>
                  <a:lnTo>
                    <a:pt x="234" y="393"/>
                  </a:lnTo>
                  <a:lnTo>
                    <a:pt x="233" y="393"/>
                  </a:lnTo>
                  <a:lnTo>
                    <a:pt x="229" y="395"/>
                  </a:lnTo>
                  <a:lnTo>
                    <a:pt x="223" y="397"/>
                  </a:lnTo>
                  <a:lnTo>
                    <a:pt x="217" y="401"/>
                  </a:lnTo>
                  <a:lnTo>
                    <a:pt x="200" y="412"/>
                  </a:lnTo>
                  <a:lnTo>
                    <a:pt x="181" y="428"/>
                  </a:lnTo>
                  <a:lnTo>
                    <a:pt x="162" y="445"/>
                  </a:lnTo>
                  <a:lnTo>
                    <a:pt x="147" y="459"/>
                  </a:lnTo>
                  <a:lnTo>
                    <a:pt x="142" y="465"/>
                  </a:lnTo>
                  <a:lnTo>
                    <a:pt x="138" y="469"/>
                  </a:lnTo>
                  <a:lnTo>
                    <a:pt x="136" y="473"/>
                  </a:lnTo>
                  <a:lnTo>
                    <a:pt x="135" y="475"/>
                  </a:lnTo>
                  <a:lnTo>
                    <a:pt x="138" y="475"/>
                  </a:lnTo>
                  <a:lnTo>
                    <a:pt x="141" y="474"/>
                  </a:lnTo>
                  <a:lnTo>
                    <a:pt x="146" y="471"/>
                  </a:lnTo>
                  <a:lnTo>
                    <a:pt x="153" y="467"/>
                  </a:lnTo>
                  <a:lnTo>
                    <a:pt x="168" y="455"/>
                  </a:lnTo>
                  <a:lnTo>
                    <a:pt x="189" y="440"/>
                  </a:lnTo>
                  <a:close/>
                  <a:moveTo>
                    <a:pt x="370" y="283"/>
                  </a:moveTo>
                  <a:lnTo>
                    <a:pt x="368" y="283"/>
                  </a:lnTo>
                  <a:lnTo>
                    <a:pt x="364" y="284"/>
                  </a:lnTo>
                  <a:lnTo>
                    <a:pt x="360" y="287"/>
                  </a:lnTo>
                  <a:lnTo>
                    <a:pt x="353" y="291"/>
                  </a:lnTo>
                  <a:lnTo>
                    <a:pt x="335" y="303"/>
                  </a:lnTo>
                  <a:lnTo>
                    <a:pt x="315" y="319"/>
                  </a:lnTo>
                  <a:lnTo>
                    <a:pt x="294" y="335"/>
                  </a:lnTo>
                  <a:lnTo>
                    <a:pt x="278" y="351"/>
                  </a:lnTo>
                  <a:lnTo>
                    <a:pt x="273" y="357"/>
                  </a:lnTo>
                  <a:lnTo>
                    <a:pt x="268" y="361"/>
                  </a:lnTo>
                  <a:lnTo>
                    <a:pt x="266" y="365"/>
                  </a:lnTo>
                  <a:lnTo>
                    <a:pt x="266" y="367"/>
                  </a:lnTo>
                  <a:lnTo>
                    <a:pt x="267" y="367"/>
                  </a:lnTo>
                  <a:lnTo>
                    <a:pt x="272" y="366"/>
                  </a:lnTo>
                  <a:lnTo>
                    <a:pt x="276" y="364"/>
                  </a:lnTo>
                  <a:lnTo>
                    <a:pt x="284" y="359"/>
                  </a:lnTo>
                  <a:lnTo>
                    <a:pt x="301" y="347"/>
                  </a:lnTo>
                  <a:lnTo>
                    <a:pt x="322" y="332"/>
                  </a:lnTo>
                  <a:lnTo>
                    <a:pt x="342" y="314"/>
                  </a:lnTo>
                  <a:lnTo>
                    <a:pt x="357" y="300"/>
                  </a:lnTo>
                  <a:lnTo>
                    <a:pt x="363" y="294"/>
                  </a:lnTo>
                  <a:lnTo>
                    <a:pt x="368" y="289"/>
                  </a:lnTo>
                  <a:lnTo>
                    <a:pt x="370" y="285"/>
                  </a:lnTo>
                  <a:lnTo>
                    <a:pt x="370" y="283"/>
                  </a:lnTo>
                  <a:close/>
                  <a:moveTo>
                    <a:pt x="199" y="447"/>
                  </a:moveTo>
                  <a:lnTo>
                    <a:pt x="197" y="447"/>
                  </a:lnTo>
                  <a:lnTo>
                    <a:pt x="193" y="448"/>
                  </a:lnTo>
                  <a:lnTo>
                    <a:pt x="189" y="450"/>
                  </a:lnTo>
                  <a:lnTo>
                    <a:pt x="183" y="454"/>
                  </a:lnTo>
                  <a:lnTo>
                    <a:pt x="166" y="466"/>
                  </a:lnTo>
                  <a:lnTo>
                    <a:pt x="148" y="480"/>
                  </a:lnTo>
                  <a:lnTo>
                    <a:pt x="130" y="496"/>
                  </a:lnTo>
                  <a:lnTo>
                    <a:pt x="116" y="510"/>
                  </a:lnTo>
                  <a:lnTo>
                    <a:pt x="110" y="516"/>
                  </a:lnTo>
                  <a:lnTo>
                    <a:pt x="107" y="521"/>
                  </a:lnTo>
                  <a:lnTo>
                    <a:pt x="105" y="524"/>
                  </a:lnTo>
                  <a:lnTo>
                    <a:pt x="105" y="525"/>
                  </a:lnTo>
                  <a:lnTo>
                    <a:pt x="107" y="527"/>
                  </a:lnTo>
                  <a:lnTo>
                    <a:pt x="110" y="525"/>
                  </a:lnTo>
                  <a:lnTo>
                    <a:pt x="115" y="523"/>
                  </a:lnTo>
                  <a:lnTo>
                    <a:pt x="121" y="518"/>
                  </a:lnTo>
                  <a:lnTo>
                    <a:pt x="136" y="508"/>
                  </a:lnTo>
                  <a:lnTo>
                    <a:pt x="155" y="492"/>
                  </a:lnTo>
                  <a:lnTo>
                    <a:pt x="173" y="477"/>
                  </a:lnTo>
                  <a:lnTo>
                    <a:pt x="187" y="462"/>
                  </a:lnTo>
                  <a:lnTo>
                    <a:pt x="193" y="456"/>
                  </a:lnTo>
                  <a:lnTo>
                    <a:pt x="197" y="452"/>
                  </a:lnTo>
                  <a:lnTo>
                    <a:pt x="198" y="449"/>
                  </a:lnTo>
                  <a:lnTo>
                    <a:pt x="199" y="447"/>
                  </a:lnTo>
                  <a:close/>
                  <a:moveTo>
                    <a:pt x="282" y="388"/>
                  </a:moveTo>
                  <a:lnTo>
                    <a:pt x="303" y="371"/>
                  </a:lnTo>
                  <a:lnTo>
                    <a:pt x="317" y="357"/>
                  </a:lnTo>
                  <a:lnTo>
                    <a:pt x="323" y="351"/>
                  </a:lnTo>
                  <a:lnTo>
                    <a:pt x="326" y="346"/>
                  </a:lnTo>
                  <a:lnTo>
                    <a:pt x="329" y="342"/>
                  </a:lnTo>
                  <a:lnTo>
                    <a:pt x="329" y="340"/>
                  </a:lnTo>
                  <a:lnTo>
                    <a:pt x="328" y="340"/>
                  </a:lnTo>
                  <a:lnTo>
                    <a:pt x="324" y="341"/>
                  </a:lnTo>
                  <a:lnTo>
                    <a:pt x="318" y="344"/>
                  </a:lnTo>
                  <a:lnTo>
                    <a:pt x="312" y="348"/>
                  </a:lnTo>
                  <a:lnTo>
                    <a:pt x="294" y="359"/>
                  </a:lnTo>
                  <a:lnTo>
                    <a:pt x="275" y="374"/>
                  </a:lnTo>
                  <a:lnTo>
                    <a:pt x="256" y="391"/>
                  </a:lnTo>
                  <a:lnTo>
                    <a:pt x="241" y="405"/>
                  </a:lnTo>
                  <a:lnTo>
                    <a:pt x="236" y="411"/>
                  </a:lnTo>
                  <a:lnTo>
                    <a:pt x="231" y="416"/>
                  </a:lnTo>
                  <a:lnTo>
                    <a:pt x="229" y="420"/>
                  </a:lnTo>
                  <a:lnTo>
                    <a:pt x="229" y="422"/>
                  </a:lnTo>
                  <a:lnTo>
                    <a:pt x="231" y="422"/>
                  </a:lnTo>
                  <a:lnTo>
                    <a:pt x="235" y="421"/>
                  </a:lnTo>
                  <a:lnTo>
                    <a:pt x="240" y="418"/>
                  </a:lnTo>
                  <a:lnTo>
                    <a:pt x="247" y="414"/>
                  </a:lnTo>
                  <a:lnTo>
                    <a:pt x="263" y="403"/>
                  </a:lnTo>
                  <a:lnTo>
                    <a:pt x="282" y="388"/>
                  </a:lnTo>
                  <a:close/>
                  <a:moveTo>
                    <a:pt x="170" y="498"/>
                  </a:moveTo>
                  <a:lnTo>
                    <a:pt x="167" y="497"/>
                  </a:lnTo>
                  <a:lnTo>
                    <a:pt x="164" y="498"/>
                  </a:lnTo>
                  <a:lnTo>
                    <a:pt x="159" y="500"/>
                  </a:lnTo>
                  <a:lnTo>
                    <a:pt x="153" y="505"/>
                  </a:lnTo>
                  <a:lnTo>
                    <a:pt x="139" y="516"/>
                  </a:lnTo>
                  <a:lnTo>
                    <a:pt x="121" y="530"/>
                  </a:lnTo>
                  <a:lnTo>
                    <a:pt x="103" y="546"/>
                  </a:lnTo>
                  <a:lnTo>
                    <a:pt x="90" y="559"/>
                  </a:lnTo>
                  <a:lnTo>
                    <a:pt x="85" y="565"/>
                  </a:lnTo>
                  <a:lnTo>
                    <a:pt x="82" y="569"/>
                  </a:lnTo>
                  <a:lnTo>
                    <a:pt x="79" y="572"/>
                  </a:lnTo>
                  <a:lnTo>
                    <a:pt x="79" y="574"/>
                  </a:lnTo>
                  <a:lnTo>
                    <a:pt x="80" y="574"/>
                  </a:lnTo>
                  <a:lnTo>
                    <a:pt x="84" y="573"/>
                  </a:lnTo>
                  <a:lnTo>
                    <a:pt x="89" y="570"/>
                  </a:lnTo>
                  <a:lnTo>
                    <a:pt x="95" y="567"/>
                  </a:lnTo>
                  <a:lnTo>
                    <a:pt x="110" y="556"/>
                  </a:lnTo>
                  <a:lnTo>
                    <a:pt x="128" y="542"/>
                  </a:lnTo>
                  <a:lnTo>
                    <a:pt x="145" y="527"/>
                  </a:lnTo>
                  <a:lnTo>
                    <a:pt x="159" y="513"/>
                  </a:lnTo>
                  <a:lnTo>
                    <a:pt x="164" y="508"/>
                  </a:lnTo>
                  <a:lnTo>
                    <a:pt x="167" y="503"/>
                  </a:lnTo>
                  <a:lnTo>
                    <a:pt x="170" y="499"/>
                  </a:lnTo>
                  <a:lnTo>
                    <a:pt x="170" y="498"/>
                  </a:lnTo>
                  <a:close/>
                  <a:moveTo>
                    <a:pt x="249" y="440"/>
                  </a:moveTo>
                  <a:lnTo>
                    <a:pt x="268" y="424"/>
                  </a:lnTo>
                  <a:lnTo>
                    <a:pt x="282" y="410"/>
                  </a:lnTo>
                  <a:lnTo>
                    <a:pt x="287" y="405"/>
                  </a:lnTo>
                  <a:lnTo>
                    <a:pt x="292" y="401"/>
                  </a:lnTo>
                  <a:lnTo>
                    <a:pt x="293" y="397"/>
                  </a:lnTo>
                  <a:lnTo>
                    <a:pt x="294" y="395"/>
                  </a:lnTo>
                  <a:lnTo>
                    <a:pt x="292" y="395"/>
                  </a:lnTo>
                  <a:lnTo>
                    <a:pt x="288" y="395"/>
                  </a:lnTo>
                  <a:lnTo>
                    <a:pt x="284" y="398"/>
                  </a:lnTo>
                  <a:lnTo>
                    <a:pt x="276" y="402"/>
                  </a:lnTo>
                  <a:lnTo>
                    <a:pt x="261" y="412"/>
                  </a:lnTo>
                  <a:lnTo>
                    <a:pt x="242" y="428"/>
                  </a:lnTo>
                  <a:lnTo>
                    <a:pt x="224" y="443"/>
                  </a:lnTo>
                  <a:lnTo>
                    <a:pt x="209" y="458"/>
                  </a:lnTo>
                  <a:lnTo>
                    <a:pt x="204" y="464"/>
                  </a:lnTo>
                  <a:lnTo>
                    <a:pt x="200" y="468"/>
                  </a:lnTo>
                  <a:lnTo>
                    <a:pt x="198" y="471"/>
                  </a:lnTo>
                  <a:lnTo>
                    <a:pt x="198" y="473"/>
                  </a:lnTo>
                  <a:lnTo>
                    <a:pt x="200" y="474"/>
                  </a:lnTo>
                  <a:lnTo>
                    <a:pt x="203" y="473"/>
                  </a:lnTo>
                  <a:lnTo>
                    <a:pt x="209" y="471"/>
                  </a:lnTo>
                  <a:lnTo>
                    <a:pt x="215" y="466"/>
                  </a:lnTo>
                  <a:lnTo>
                    <a:pt x="231" y="455"/>
                  </a:lnTo>
                  <a:lnTo>
                    <a:pt x="249" y="440"/>
                  </a:lnTo>
                  <a:close/>
                  <a:moveTo>
                    <a:pt x="105" y="588"/>
                  </a:moveTo>
                  <a:lnTo>
                    <a:pt x="122" y="574"/>
                  </a:lnTo>
                  <a:lnTo>
                    <a:pt x="135" y="561"/>
                  </a:lnTo>
                  <a:lnTo>
                    <a:pt x="140" y="555"/>
                  </a:lnTo>
                  <a:lnTo>
                    <a:pt x="142" y="551"/>
                  </a:lnTo>
                  <a:lnTo>
                    <a:pt x="145" y="548"/>
                  </a:lnTo>
                  <a:lnTo>
                    <a:pt x="145" y="546"/>
                  </a:lnTo>
                  <a:lnTo>
                    <a:pt x="143" y="546"/>
                  </a:lnTo>
                  <a:lnTo>
                    <a:pt x="140" y="547"/>
                  </a:lnTo>
                  <a:lnTo>
                    <a:pt x="135" y="549"/>
                  </a:lnTo>
                  <a:lnTo>
                    <a:pt x="129" y="553"/>
                  </a:lnTo>
                  <a:lnTo>
                    <a:pt x="115" y="562"/>
                  </a:lnTo>
                  <a:lnTo>
                    <a:pt x="98" y="576"/>
                  </a:lnTo>
                  <a:lnTo>
                    <a:pt x="82" y="592"/>
                  </a:lnTo>
                  <a:lnTo>
                    <a:pt x="69" y="605"/>
                  </a:lnTo>
                  <a:lnTo>
                    <a:pt x="64" y="610"/>
                  </a:lnTo>
                  <a:lnTo>
                    <a:pt x="61" y="614"/>
                  </a:lnTo>
                  <a:lnTo>
                    <a:pt x="59" y="618"/>
                  </a:lnTo>
                  <a:lnTo>
                    <a:pt x="59" y="619"/>
                  </a:lnTo>
                  <a:lnTo>
                    <a:pt x="60" y="620"/>
                  </a:lnTo>
                  <a:lnTo>
                    <a:pt x="64" y="619"/>
                  </a:lnTo>
                  <a:lnTo>
                    <a:pt x="69" y="617"/>
                  </a:lnTo>
                  <a:lnTo>
                    <a:pt x="75" y="613"/>
                  </a:lnTo>
                  <a:lnTo>
                    <a:pt x="89" y="603"/>
                  </a:lnTo>
                  <a:lnTo>
                    <a:pt x="105" y="588"/>
                  </a:lnTo>
                  <a:close/>
                  <a:moveTo>
                    <a:pt x="263" y="446"/>
                  </a:moveTo>
                  <a:lnTo>
                    <a:pt x="262" y="446"/>
                  </a:lnTo>
                  <a:lnTo>
                    <a:pt x="259" y="447"/>
                  </a:lnTo>
                  <a:lnTo>
                    <a:pt x="254" y="449"/>
                  </a:lnTo>
                  <a:lnTo>
                    <a:pt x="248" y="453"/>
                  </a:lnTo>
                  <a:lnTo>
                    <a:pt x="233" y="464"/>
                  </a:lnTo>
                  <a:lnTo>
                    <a:pt x="215" y="478"/>
                  </a:lnTo>
                  <a:lnTo>
                    <a:pt x="197" y="493"/>
                  </a:lnTo>
                  <a:lnTo>
                    <a:pt x="184" y="506"/>
                  </a:lnTo>
                  <a:lnTo>
                    <a:pt x="178" y="512"/>
                  </a:lnTo>
                  <a:lnTo>
                    <a:pt x="174" y="517"/>
                  </a:lnTo>
                  <a:lnTo>
                    <a:pt x="173" y="521"/>
                  </a:lnTo>
                  <a:lnTo>
                    <a:pt x="172" y="522"/>
                  </a:lnTo>
                  <a:lnTo>
                    <a:pt x="174" y="523"/>
                  </a:lnTo>
                  <a:lnTo>
                    <a:pt x="178" y="522"/>
                  </a:lnTo>
                  <a:lnTo>
                    <a:pt x="183" y="519"/>
                  </a:lnTo>
                  <a:lnTo>
                    <a:pt x="189" y="516"/>
                  </a:lnTo>
                  <a:lnTo>
                    <a:pt x="204" y="505"/>
                  </a:lnTo>
                  <a:lnTo>
                    <a:pt x="222" y="491"/>
                  </a:lnTo>
                  <a:lnTo>
                    <a:pt x="240" y="475"/>
                  </a:lnTo>
                  <a:lnTo>
                    <a:pt x="253" y="461"/>
                  </a:lnTo>
                  <a:lnTo>
                    <a:pt x="259" y="456"/>
                  </a:lnTo>
                  <a:lnTo>
                    <a:pt x="262" y="452"/>
                  </a:lnTo>
                  <a:lnTo>
                    <a:pt x="263" y="448"/>
                  </a:lnTo>
                  <a:lnTo>
                    <a:pt x="263" y="446"/>
                  </a:lnTo>
                  <a:close/>
                  <a:moveTo>
                    <a:pt x="80" y="620"/>
                  </a:moveTo>
                  <a:lnTo>
                    <a:pt x="65" y="635"/>
                  </a:lnTo>
                  <a:lnTo>
                    <a:pt x="53" y="648"/>
                  </a:lnTo>
                  <a:lnTo>
                    <a:pt x="48" y="652"/>
                  </a:lnTo>
                  <a:lnTo>
                    <a:pt x="45" y="657"/>
                  </a:lnTo>
                  <a:lnTo>
                    <a:pt x="44" y="661"/>
                  </a:lnTo>
                  <a:lnTo>
                    <a:pt x="44" y="662"/>
                  </a:lnTo>
                  <a:lnTo>
                    <a:pt x="45" y="663"/>
                  </a:lnTo>
                  <a:lnTo>
                    <a:pt x="48" y="662"/>
                  </a:lnTo>
                  <a:lnTo>
                    <a:pt x="52" y="660"/>
                  </a:lnTo>
                  <a:lnTo>
                    <a:pt x="58" y="656"/>
                  </a:lnTo>
                  <a:lnTo>
                    <a:pt x="72" y="647"/>
                  </a:lnTo>
                  <a:lnTo>
                    <a:pt x="89" y="632"/>
                  </a:lnTo>
                  <a:lnTo>
                    <a:pt x="104" y="618"/>
                  </a:lnTo>
                  <a:lnTo>
                    <a:pt x="116" y="606"/>
                  </a:lnTo>
                  <a:lnTo>
                    <a:pt x="121" y="600"/>
                  </a:lnTo>
                  <a:lnTo>
                    <a:pt x="123" y="597"/>
                  </a:lnTo>
                  <a:lnTo>
                    <a:pt x="126" y="593"/>
                  </a:lnTo>
                  <a:lnTo>
                    <a:pt x="126" y="592"/>
                  </a:lnTo>
                  <a:lnTo>
                    <a:pt x="124" y="591"/>
                  </a:lnTo>
                  <a:lnTo>
                    <a:pt x="121" y="592"/>
                  </a:lnTo>
                  <a:lnTo>
                    <a:pt x="116" y="594"/>
                  </a:lnTo>
                  <a:lnTo>
                    <a:pt x="111" y="598"/>
                  </a:lnTo>
                  <a:lnTo>
                    <a:pt x="97" y="607"/>
                  </a:lnTo>
                  <a:lnTo>
                    <a:pt x="80" y="620"/>
                  </a:lnTo>
                  <a:close/>
                  <a:moveTo>
                    <a:pt x="192" y="525"/>
                  </a:moveTo>
                  <a:lnTo>
                    <a:pt x="176" y="541"/>
                  </a:lnTo>
                  <a:lnTo>
                    <a:pt x="162" y="554"/>
                  </a:lnTo>
                  <a:lnTo>
                    <a:pt x="158" y="559"/>
                  </a:lnTo>
                  <a:lnTo>
                    <a:pt x="154" y="563"/>
                  </a:lnTo>
                  <a:lnTo>
                    <a:pt x="152" y="567"/>
                  </a:lnTo>
                  <a:lnTo>
                    <a:pt x="152" y="568"/>
                  </a:lnTo>
                  <a:lnTo>
                    <a:pt x="154" y="569"/>
                  </a:lnTo>
                  <a:lnTo>
                    <a:pt x="158" y="568"/>
                  </a:lnTo>
                  <a:lnTo>
                    <a:pt x="161" y="566"/>
                  </a:lnTo>
                  <a:lnTo>
                    <a:pt x="167" y="562"/>
                  </a:lnTo>
                  <a:lnTo>
                    <a:pt x="183" y="551"/>
                  </a:lnTo>
                  <a:lnTo>
                    <a:pt x="199" y="538"/>
                  </a:lnTo>
                  <a:lnTo>
                    <a:pt x="216" y="523"/>
                  </a:lnTo>
                  <a:lnTo>
                    <a:pt x="229" y="510"/>
                  </a:lnTo>
                  <a:lnTo>
                    <a:pt x="234" y="505"/>
                  </a:lnTo>
                  <a:lnTo>
                    <a:pt x="237" y="500"/>
                  </a:lnTo>
                  <a:lnTo>
                    <a:pt x="240" y="497"/>
                  </a:lnTo>
                  <a:lnTo>
                    <a:pt x="240" y="496"/>
                  </a:lnTo>
                  <a:lnTo>
                    <a:pt x="237" y="494"/>
                  </a:lnTo>
                  <a:lnTo>
                    <a:pt x="235" y="496"/>
                  </a:lnTo>
                  <a:lnTo>
                    <a:pt x="230" y="498"/>
                  </a:lnTo>
                  <a:lnTo>
                    <a:pt x="224" y="502"/>
                  </a:lnTo>
                  <a:lnTo>
                    <a:pt x="209" y="512"/>
                  </a:lnTo>
                  <a:lnTo>
                    <a:pt x="192" y="525"/>
                  </a:lnTo>
                  <a:close/>
                  <a:moveTo>
                    <a:pt x="361" y="396"/>
                  </a:moveTo>
                  <a:lnTo>
                    <a:pt x="358" y="395"/>
                  </a:lnTo>
                  <a:lnTo>
                    <a:pt x="355" y="396"/>
                  </a:lnTo>
                  <a:lnTo>
                    <a:pt x="350" y="398"/>
                  </a:lnTo>
                  <a:lnTo>
                    <a:pt x="344" y="402"/>
                  </a:lnTo>
                  <a:lnTo>
                    <a:pt x="329" y="412"/>
                  </a:lnTo>
                  <a:lnTo>
                    <a:pt x="310" y="427"/>
                  </a:lnTo>
                  <a:lnTo>
                    <a:pt x="292" y="442"/>
                  </a:lnTo>
                  <a:lnTo>
                    <a:pt x="279" y="455"/>
                  </a:lnTo>
                  <a:lnTo>
                    <a:pt x="273" y="461"/>
                  </a:lnTo>
                  <a:lnTo>
                    <a:pt x="269" y="466"/>
                  </a:lnTo>
                  <a:lnTo>
                    <a:pt x="268" y="469"/>
                  </a:lnTo>
                  <a:lnTo>
                    <a:pt x="268" y="472"/>
                  </a:lnTo>
                  <a:lnTo>
                    <a:pt x="269" y="472"/>
                  </a:lnTo>
                  <a:lnTo>
                    <a:pt x="273" y="471"/>
                  </a:lnTo>
                  <a:lnTo>
                    <a:pt x="278" y="468"/>
                  </a:lnTo>
                  <a:lnTo>
                    <a:pt x="285" y="465"/>
                  </a:lnTo>
                  <a:lnTo>
                    <a:pt x="300" y="454"/>
                  </a:lnTo>
                  <a:lnTo>
                    <a:pt x="318" y="440"/>
                  </a:lnTo>
                  <a:lnTo>
                    <a:pt x="336" y="424"/>
                  </a:lnTo>
                  <a:lnTo>
                    <a:pt x="350" y="411"/>
                  </a:lnTo>
                  <a:lnTo>
                    <a:pt x="355" y="405"/>
                  </a:lnTo>
                  <a:lnTo>
                    <a:pt x="358" y="402"/>
                  </a:lnTo>
                  <a:lnTo>
                    <a:pt x="361" y="398"/>
                  </a:lnTo>
                  <a:lnTo>
                    <a:pt x="361" y="396"/>
                  </a:lnTo>
                  <a:close/>
                  <a:moveTo>
                    <a:pt x="69" y="663"/>
                  </a:moveTo>
                  <a:lnTo>
                    <a:pt x="53" y="676"/>
                  </a:lnTo>
                  <a:lnTo>
                    <a:pt x="41" y="688"/>
                  </a:lnTo>
                  <a:lnTo>
                    <a:pt x="38" y="694"/>
                  </a:lnTo>
                  <a:lnTo>
                    <a:pt x="34" y="698"/>
                  </a:lnTo>
                  <a:lnTo>
                    <a:pt x="33" y="701"/>
                  </a:lnTo>
                  <a:lnTo>
                    <a:pt x="33" y="702"/>
                  </a:lnTo>
                  <a:lnTo>
                    <a:pt x="34" y="704"/>
                  </a:lnTo>
                  <a:lnTo>
                    <a:pt x="38" y="702"/>
                  </a:lnTo>
                  <a:lnTo>
                    <a:pt x="41" y="700"/>
                  </a:lnTo>
                  <a:lnTo>
                    <a:pt x="47" y="698"/>
                  </a:lnTo>
                  <a:lnTo>
                    <a:pt x="60" y="687"/>
                  </a:lnTo>
                  <a:lnTo>
                    <a:pt x="76" y="674"/>
                  </a:lnTo>
                  <a:lnTo>
                    <a:pt x="91" y="661"/>
                  </a:lnTo>
                  <a:lnTo>
                    <a:pt x="103" y="649"/>
                  </a:lnTo>
                  <a:lnTo>
                    <a:pt x="107" y="643"/>
                  </a:lnTo>
                  <a:lnTo>
                    <a:pt x="110" y="639"/>
                  </a:lnTo>
                  <a:lnTo>
                    <a:pt x="111" y="636"/>
                  </a:lnTo>
                  <a:lnTo>
                    <a:pt x="111" y="635"/>
                  </a:lnTo>
                  <a:lnTo>
                    <a:pt x="110" y="633"/>
                  </a:lnTo>
                  <a:lnTo>
                    <a:pt x="107" y="635"/>
                  </a:lnTo>
                  <a:lnTo>
                    <a:pt x="103" y="637"/>
                  </a:lnTo>
                  <a:lnTo>
                    <a:pt x="97" y="641"/>
                  </a:lnTo>
                  <a:lnTo>
                    <a:pt x="84" y="650"/>
                  </a:lnTo>
                  <a:lnTo>
                    <a:pt x="69" y="663"/>
                  </a:lnTo>
                  <a:close/>
                  <a:moveTo>
                    <a:pt x="174" y="570"/>
                  </a:moveTo>
                  <a:lnTo>
                    <a:pt x="159" y="585"/>
                  </a:lnTo>
                  <a:lnTo>
                    <a:pt x="146" y="598"/>
                  </a:lnTo>
                  <a:lnTo>
                    <a:pt x="142" y="603"/>
                  </a:lnTo>
                  <a:lnTo>
                    <a:pt x="139" y="607"/>
                  </a:lnTo>
                  <a:lnTo>
                    <a:pt x="138" y="611"/>
                  </a:lnTo>
                  <a:lnTo>
                    <a:pt x="136" y="612"/>
                  </a:lnTo>
                  <a:lnTo>
                    <a:pt x="139" y="613"/>
                  </a:lnTo>
                  <a:lnTo>
                    <a:pt x="142" y="612"/>
                  </a:lnTo>
                  <a:lnTo>
                    <a:pt x="146" y="610"/>
                  </a:lnTo>
                  <a:lnTo>
                    <a:pt x="152" y="606"/>
                  </a:lnTo>
                  <a:lnTo>
                    <a:pt x="166" y="597"/>
                  </a:lnTo>
                  <a:lnTo>
                    <a:pt x="183" y="584"/>
                  </a:lnTo>
                  <a:lnTo>
                    <a:pt x="198" y="569"/>
                  </a:lnTo>
                  <a:lnTo>
                    <a:pt x="211" y="556"/>
                  </a:lnTo>
                  <a:lnTo>
                    <a:pt x="216" y="551"/>
                  </a:lnTo>
                  <a:lnTo>
                    <a:pt x="218" y="547"/>
                  </a:lnTo>
                  <a:lnTo>
                    <a:pt x="221" y="543"/>
                  </a:lnTo>
                  <a:lnTo>
                    <a:pt x="221" y="542"/>
                  </a:lnTo>
                  <a:lnTo>
                    <a:pt x="218" y="541"/>
                  </a:lnTo>
                  <a:lnTo>
                    <a:pt x="216" y="542"/>
                  </a:lnTo>
                  <a:lnTo>
                    <a:pt x="211" y="544"/>
                  </a:lnTo>
                  <a:lnTo>
                    <a:pt x="205" y="548"/>
                  </a:lnTo>
                  <a:lnTo>
                    <a:pt x="191" y="557"/>
                  </a:lnTo>
                  <a:lnTo>
                    <a:pt x="174" y="570"/>
                  </a:lnTo>
                  <a:close/>
                  <a:moveTo>
                    <a:pt x="288" y="475"/>
                  </a:moveTo>
                  <a:lnTo>
                    <a:pt x="271" y="491"/>
                  </a:lnTo>
                  <a:lnTo>
                    <a:pt x="257" y="504"/>
                  </a:lnTo>
                  <a:lnTo>
                    <a:pt x="253" y="509"/>
                  </a:lnTo>
                  <a:lnTo>
                    <a:pt x="249" y="513"/>
                  </a:lnTo>
                  <a:lnTo>
                    <a:pt x="248" y="517"/>
                  </a:lnTo>
                  <a:lnTo>
                    <a:pt x="248" y="519"/>
                  </a:lnTo>
                  <a:lnTo>
                    <a:pt x="249" y="519"/>
                  </a:lnTo>
                  <a:lnTo>
                    <a:pt x="253" y="518"/>
                  </a:lnTo>
                  <a:lnTo>
                    <a:pt x="257" y="516"/>
                  </a:lnTo>
                  <a:lnTo>
                    <a:pt x="263" y="512"/>
                  </a:lnTo>
                  <a:lnTo>
                    <a:pt x="279" y="503"/>
                  </a:lnTo>
                  <a:lnTo>
                    <a:pt x="296" y="488"/>
                  </a:lnTo>
                  <a:lnTo>
                    <a:pt x="313" y="474"/>
                  </a:lnTo>
                  <a:lnTo>
                    <a:pt x="326" y="461"/>
                  </a:lnTo>
                  <a:lnTo>
                    <a:pt x="331" y="455"/>
                  </a:lnTo>
                  <a:lnTo>
                    <a:pt x="335" y="450"/>
                  </a:lnTo>
                  <a:lnTo>
                    <a:pt x="336" y="448"/>
                  </a:lnTo>
                  <a:lnTo>
                    <a:pt x="336" y="446"/>
                  </a:lnTo>
                  <a:lnTo>
                    <a:pt x="335" y="445"/>
                  </a:lnTo>
                  <a:lnTo>
                    <a:pt x="331" y="446"/>
                  </a:lnTo>
                  <a:lnTo>
                    <a:pt x="326" y="448"/>
                  </a:lnTo>
                  <a:lnTo>
                    <a:pt x="320" y="452"/>
                  </a:lnTo>
                  <a:lnTo>
                    <a:pt x="305" y="461"/>
                  </a:lnTo>
                  <a:lnTo>
                    <a:pt x="288" y="475"/>
                  </a:lnTo>
                  <a:close/>
                  <a:moveTo>
                    <a:pt x="60" y="702"/>
                  </a:moveTo>
                  <a:lnTo>
                    <a:pt x="46" y="715"/>
                  </a:lnTo>
                  <a:lnTo>
                    <a:pt x="35" y="727"/>
                  </a:lnTo>
                  <a:lnTo>
                    <a:pt x="31" y="732"/>
                  </a:lnTo>
                  <a:lnTo>
                    <a:pt x="28" y="736"/>
                  </a:lnTo>
                  <a:lnTo>
                    <a:pt x="27" y="739"/>
                  </a:lnTo>
                  <a:lnTo>
                    <a:pt x="27" y="742"/>
                  </a:lnTo>
                  <a:lnTo>
                    <a:pt x="28" y="742"/>
                  </a:lnTo>
                  <a:lnTo>
                    <a:pt x="32" y="740"/>
                  </a:lnTo>
                  <a:lnTo>
                    <a:pt x="35" y="739"/>
                  </a:lnTo>
                  <a:lnTo>
                    <a:pt x="40" y="736"/>
                  </a:lnTo>
                  <a:lnTo>
                    <a:pt x="53" y="726"/>
                  </a:lnTo>
                  <a:lnTo>
                    <a:pt x="69" y="714"/>
                  </a:lnTo>
                  <a:lnTo>
                    <a:pt x="83" y="700"/>
                  </a:lnTo>
                  <a:lnTo>
                    <a:pt x="94" y="689"/>
                  </a:lnTo>
                  <a:lnTo>
                    <a:pt x="97" y="683"/>
                  </a:lnTo>
                  <a:lnTo>
                    <a:pt x="101" y="680"/>
                  </a:lnTo>
                  <a:lnTo>
                    <a:pt x="102" y="677"/>
                  </a:lnTo>
                  <a:lnTo>
                    <a:pt x="102" y="675"/>
                  </a:lnTo>
                  <a:lnTo>
                    <a:pt x="101" y="675"/>
                  </a:lnTo>
                  <a:lnTo>
                    <a:pt x="97" y="675"/>
                  </a:lnTo>
                  <a:lnTo>
                    <a:pt x="94" y="677"/>
                  </a:lnTo>
                  <a:lnTo>
                    <a:pt x="89" y="681"/>
                  </a:lnTo>
                  <a:lnTo>
                    <a:pt x="76" y="689"/>
                  </a:lnTo>
                  <a:lnTo>
                    <a:pt x="60" y="702"/>
                  </a:lnTo>
                  <a:close/>
                  <a:moveTo>
                    <a:pt x="162" y="613"/>
                  </a:moveTo>
                  <a:lnTo>
                    <a:pt x="147" y="628"/>
                  </a:lnTo>
                  <a:lnTo>
                    <a:pt x="135" y="639"/>
                  </a:lnTo>
                  <a:lnTo>
                    <a:pt x="132" y="644"/>
                  </a:lnTo>
                  <a:lnTo>
                    <a:pt x="128" y="649"/>
                  </a:lnTo>
                  <a:lnTo>
                    <a:pt x="127" y="651"/>
                  </a:lnTo>
                  <a:lnTo>
                    <a:pt x="127" y="654"/>
                  </a:lnTo>
                  <a:lnTo>
                    <a:pt x="128" y="655"/>
                  </a:lnTo>
                  <a:lnTo>
                    <a:pt x="132" y="654"/>
                  </a:lnTo>
                  <a:lnTo>
                    <a:pt x="135" y="651"/>
                  </a:lnTo>
                  <a:lnTo>
                    <a:pt x="141" y="648"/>
                  </a:lnTo>
                  <a:lnTo>
                    <a:pt x="154" y="638"/>
                  </a:lnTo>
                  <a:lnTo>
                    <a:pt x="171" y="625"/>
                  </a:lnTo>
                  <a:lnTo>
                    <a:pt x="185" y="612"/>
                  </a:lnTo>
                  <a:lnTo>
                    <a:pt x="197" y="600"/>
                  </a:lnTo>
                  <a:lnTo>
                    <a:pt x="202" y="594"/>
                  </a:lnTo>
                  <a:lnTo>
                    <a:pt x="205" y="591"/>
                  </a:lnTo>
                  <a:lnTo>
                    <a:pt x="206" y="587"/>
                  </a:lnTo>
                  <a:lnTo>
                    <a:pt x="206" y="586"/>
                  </a:lnTo>
                  <a:lnTo>
                    <a:pt x="205" y="585"/>
                  </a:lnTo>
                  <a:lnTo>
                    <a:pt x="202" y="586"/>
                  </a:lnTo>
                  <a:lnTo>
                    <a:pt x="197" y="588"/>
                  </a:lnTo>
                  <a:lnTo>
                    <a:pt x="192" y="591"/>
                  </a:lnTo>
                  <a:lnTo>
                    <a:pt x="178" y="600"/>
                  </a:lnTo>
                  <a:lnTo>
                    <a:pt x="162" y="613"/>
                  </a:lnTo>
                  <a:close/>
                  <a:moveTo>
                    <a:pt x="271" y="522"/>
                  </a:moveTo>
                  <a:lnTo>
                    <a:pt x="254" y="536"/>
                  </a:lnTo>
                  <a:lnTo>
                    <a:pt x="242" y="548"/>
                  </a:lnTo>
                  <a:lnTo>
                    <a:pt x="237" y="554"/>
                  </a:lnTo>
                  <a:lnTo>
                    <a:pt x="234" y="559"/>
                  </a:lnTo>
                  <a:lnTo>
                    <a:pt x="233" y="561"/>
                  </a:lnTo>
                  <a:lnTo>
                    <a:pt x="233" y="563"/>
                  </a:lnTo>
                  <a:lnTo>
                    <a:pt x="234" y="565"/>
                  </a:lnTo>
                  <a:lnTo>
                    <a:pt x="237" y="563"/>
                  </a:lnTo>
                  <a:lnTo>
                    <a:pt x="242" y="561"/>
                  </a:lnTo>
                  <a:lnTo>
                    <a:pt x="248" y="557"/>
                  </a:lnTo>
                  <a:lnTo>
                    <a:pt x="262" y="548"/>
                  </a:lnTo>
                  <a:lnTo>
                    <a:pt x="279" y="535"/>
                  </a:lnTo>
                  <a:lnTo>
                    <a:pt x="296" y="521"/>
                  </a:lnTo>
                  <a:lnTo>
                    <a:pt x="307" y="508"/>
                  </a:lnTo>
                  <a:lnTo>
                    <a:pt x="312" y="503"/>
                  </a:lnTo>
                  <a:lnTo>
                    <a:pt x="316" y="498"/>
                  </a:lnTo>
                  <a:lnTo>
                    <a:pt x="317" y="494"/>
                  </a:lnTo>
                  <a:lnTo>
                    <a:pt x="317" y="493"/>
                  </a:lnTo>
                  <a:lnTo>
                    <a:pt x="316" y="492"/>
                  </a:lnTo>
                  <a:lnTo>
                    <a:pt x="312" y="493"/>
                  </a:lnTo>
                  <a:lnTo>
                    <a:pt x="307" y="496"/>
                  </a:lnTo>
                  <a:lnTo>
                    <a:pt x="301" y="498"/>
                  </a:lnTo>
                  <a:lnTo>
                    <a:pt x="287" y="509"/>
                  </a:lnTo>
                  <a:lnTo>
                    <a:pt x="271" y="522"/>
                  </a:lnTo>
                  <a:close/>
                  <a:moveTo>
                    <a:pt x="97" y="713"/>
                  </a:moveTo>
                  <a:lnTo>
                    <a:pt x="96" y="713"/>
                  </a:lnTo>
                  <a:lnTo>
                    <a:pt x="94" y="713"/>
                  </a:lnTo>
                  <a:lnTo>
                    <a:pt x="89" y="715"/>
                  </a:lnTo>
                  <a:lnTo>
                    <a:pt x="84" y="718"/>
                  </a:lnTo>
                  <a:lnTo>
                    <a:pt x="72" y="727"/>
                  </a:lnTo>
                  <a:lnTo>
                    <a:pt x="58" y="739"/>
                  </a:lnTo>
                  <a:lnTo>
                    <a:pt x="44" y="752"/>
                  </a:lnTo>
                  <a:lnTo>
                    <a:pt x="33" y="763"/>
                  </a:lnTo>
                  <a:lnTo>
                    <a:pt x="29" y="768"/>
                  </a:lnTo>
                  <a:lnTo>
                    <a:pt x="27" y="772"/>
                  </a:lnTo>
                  <a:lnTo>
                    <a:pt x="26" y="775"/>
                  </a:lnTo>
                  <a:lnTo>
                    <a:pt x="26" y="777"/>
                  </a:lnTo>
                  <a:lnTo>
                    <a:pt x="27" y="777"/>
                  </a:lnTo>
                  <a:lnTo>
                    <a:pt x="29" y="777"/>
                  </a:lnTo>
                  <a:lnTo>
                    <a:pt x="34" y="775"/>
                  </a:lnTo>
                  <a:lnTo>
                    <a:pt x="39" y="772"/>
                  </a:lnTo>
                  <a:lnTo>
                    <a:pt x="51" y="763"/>
                  </a:lnTo>
                  <a:lnTo>
                    <a:pt x="65" y="751"/>
                  </a:lnTo>
                  <a:lnTo>
                    <a:pt x="79" y="738"/>
                  </a:lnTo>
                  <a:lnTo>
                    <a:pt x="90" y="727"/>
                  </a:lnTo>
                  <a:lnTo>
                    <a:pt x="94" y="723"/>
                  </a:lnTo>
                  <a:lnTo>
                    <a:pt x="96" y="718"/>
                  </a:lnTo>
                  <a:lnTo>
                    <a:pt x="97" y="715"/>
                  </a:lnTo>
                  <a:lnTo>
                    <a:pt x="97" y="713"/>
                  </a:lnTo>
                  <a:close/>
                  <a:moveTo>
                    <a:pt x="155" y="654"/>
                  </a:moveTo>
                  <a:lnTo>
                    <a:pt x="141" y="667"/>
                  </a:lnTo>
                  <a:lnTo>
                    <a:pt x="129" y="679"/>
                  </a:lnTo>
                  <a:lnTo>
                    <a:pt x="126" y="683"/>
                  </a:lnTo>
                  <a:lnTo>
                    <a:pt x="122" y="688"/>
                  </a:lnTo>
                  <a:lnTo>
                    <a:pt x="121" y="690"/>
                  </a:lnTo>
                  <a:lnTo>
                    <a:pt x="121" y="693"/>
                  </a:lnTo>
                  <a:lnTo>
                    <a:pt x="122" y="694"/>
                  </a:lnTo>
                  <a:lnTo>
                    <a:pt x="126" y="693"/>
                  </a:lnTo>
                  <a:lnTo>
                    <a:pt x="129" y="690"/>
                  </a:lnTo>
                  <a:lnTo>
                    <a:pt x="135" y="688"/>
                  </a:lnTo>
                  <a:lnTo>
                    <a:pt x="148" y="679"/>
                  </a:lnTo>
                  <a:lnTo>
                    <a:pt x="162" y="666"/>
                  </a:lnTo>
                  <a:lnTo>
                    <a:pt x="178" y="652"/>
                  </a:lnTo>
                  <a:lnTo>
                    <a:pt x="189" y="641"/>
                  </a:lnTo>
                  <a:lnTo>
                    <a:pt x="193" y="636"/>
                  </a:lnTo>
                  <a:lnTo>
                    <a:pt x="196" y="632"/>
                  </a:lnTo>
                  <a:lnTo>
                    <a:pt x="197" y="629"/>
                  </a:lnTo>
                  <a:lnTo>
                    <a:pt x="197" y="628"/>
                  </a:lnTo>
                  <a:lnTo>
                    <a:pt x="196" y="626"/>
                  </a:lnTo>
                  <a:lnTo>
                    <a:pt x="193" y="628"/>
                  </a:lnTo>
                  <a:lnTo>
                    <a:pt x="189" y="629"/>
                  </a:lnTo>
                  <a:lnTo>
                    <a:pt x="184" y="632"/>
                  </a:lnTo>
                  <a:lnTo>
                    <a:pt x="171" y="642"/>
                  </a:lnTo>
                  <a:lnTo>
                    <a:pt x="155" y="654"/>
                  </a:lnTo>
                  <a:close/>
                  <a:moveTo>
                    <a:pt x="304" y="537"/>
                  </a:moveTo>
                  <a:lnTo>
                    <a:pt x="301" y="537"/>
                  </a:lnTo>
                  <a:lnTo>
                    <a:pt x="299" y="538"/>
                  </a:lnTo>
                  <a:lnTo>
                    <a:pt x="294" y="540"/>
                  </a:lnTo>
                  <a:lnTo>
                    <a:pt x="288" y="543"/>
                  </a:lnTo>
                  <a:lnTo>
                    <a:pt x="275" y="553"/>
                  </a:lnTo>
                  <a:lnTo>
                    <a:pt x="259" y="565"/>
                  </a:lnTo>
                  <a:lnTo>
                    <a:pt x="243" y="579"/>
                  </a:lnTo>
                  <a:lnTo>
                    <a:pt x="231" y="592"/>
                  </a:lnTo>
                  <a:lnTo>
                    <a:pt x="227" y="597"/>
                  </a:lnTo>
                  <a:lnTo>
                    <a:pt x="224" y="600"/>
                  </a:lnTo>
                  <a:lnTo>
                    <a:pt x="222" y="604"/>
                  </a:lnTo>
                  <a:lnTo>
                    <a:pt x="222" y="606"/>
                  </a:lnTo>
                  <a:lnTo>
                    <a:pt x="224" y="606"/>
                  </a:lnTo>
                  <a:lnTo>
                    <a:pt x="227" y="606"/>
                  </a:lnTo>
                  <a:lnTo>
                    <a:pt x="231" y="604"/>
                  </a:lnTo>
                  <a:lnTo>
                    <a:pt x="237" y="600"/>
                  </a:lnTo>
                  <a:lnTo>
                    <a:pt x="250" y="591"/>
                  </a:lnTo>
                  <a:lnTo>
                    <a:pt x="267" y="579"/>
                  </a:lnTo>
                  <a:lnTo>
                    <a:pt x="282" y="565"/>
                  </a:lnTo>
                  <a:lnTo>
                    <a:pt x="294" y="553"/>
                  </a:lnTo>
                  <a:lnTo>
                    <a:pt x="299" y="547"/>
                  </a:lnTo>
                  <a:lnTo>
                    <a:pt x="301" y="543"/>
                  </a:lnTo>
                  <a:lnTo>
                    <a:pt x="304" y="540"/>
                  </a:lnTo>
                  <a:lnTo>
                    <a:pt x="304" y="537"/>
                  </a:lnTo>
                  <a:close/>
                  <a:moveTo>
                    <a:pt x="59" y="774"/>
                  </a:moveTo>
                  <a:lnTo>
                    <a:pt x="46" y="787"/>
                  </a:lnTo>
                  <a:lnTo>
                    <a:pt x="35" y="797"/>
                  </a:lnTo>
                  <a:lnTo>
                    <a:pt x="32" y="802"/>
                  </a:lnTo>
                  <a:lnTo>
                    <a:pt x="29" y="806"/>
                  </a:lnTo>
                  <a:lnTo>
                    <a:pt x="28" y="809"/>
                  </a:lnTo>
                  <a:lnTo>
                    <a:pt x="28" y="810"/>
                  </a:lnTo>
                  <a:lnTo>
                    <a:pt x="29" y="812"/>
                  </a:lnTo>
                  <a:lnTo>
                    <a:pt x="33" y="810"/>
                  </a:lnTo>
                  <a:lnTo>
                    <a:pt x="37" y="809"/>
                  </a:lnTo>
                  <a:lnTo>
                    <a:pt x="41" y="806"/>
                  </a:lnTo>
                  <a:lnTo>
                    <a:pt x="53" y="797"/>
                  </a:lnTo>
                  <a:lnTo>
                    <a:pt x="66" y="787"/>
                  </a:lnTo>
                  <a:lnTo>
                    <a:pt x="79" y="774"/>
                  </a:lnTo>
                  <a:lnTo>
                    <a:pt x="90" y="763"/>
                  </a:lnTo>
                  <a:lnTo>
                    <a:pt x="94" y="758"/>
                  </a:lnTo>
                  <a:lnTo>
                    <a:pt x="96" y="755"/>
                  </a:lnTo>
                  <a:lnTo>
                    <a:pt x="97" y="751"/>
                  </a:lnTo>
                  <a:lnTo>
                    <a:pt x="97" y="750"/>
                  </a:lnTo>
                  <a:lnTo>
                    <a:pt x="96" y="749"/>
                  </a:lnTo>
                  <a:lnTo>
                    <a:pt x="94" y="750"/>
                  </a:lnTo>
                  <a:lnTo>
                    <a:pt x="90" y="751"/>
                  </a:lnTo>
                  <a:lnTo>
                    <a:pt x="85" y="755"/>
                  </a:lnTo>
                  <a:lnTo>
                    <a:pt x="73" y="763"/>
                  </a:lnTo>
                  <a:lnTo>
                    <a:pt x="59" y="774"/>
                  </a:lnTo>
                  <a:close/>
                  <a:moveTo>
                    <a:pt x="193" y="667"/>
                  </a:moveTo>
                  <a:lnTo>
                    <a:pt x="192" y="666"/>
                  </a:lnTo>
                  <a:lnTo>
                    <a:pt x="189" y="667"/>
                  </a:lnTo>
                  <a:lnTo>
                    <a:pt x="185" y="668"/>
                  </a:lnTo>
                  <a:lnTo>
                    <a:pt x="180" y="671"/>
                  </a:lnTo>
                  <a:lnTo>
                    <a:pt x="167" y="680"/>
                  </a:lnTo>
                  <a:lnTo>
                    <a:pt x="153" y="692"/>
                  </a:lnTo>
                  <a:lnTo>
                    <a:pt x="139" y="705"/>
                  </a:lnTo>
                  <a:lnTo>
                    <a:pt x="128" y="717"/>
                  </a:lnTo>
                  <a:lnTo>
                    <a:pt x="124" y="721"/>
                  </a:lnTo>
                  <a:lnTo>
                    <a:pt x="121" y="725"/>
                  </a:lnTo>
                  <a:lnTo>
                    <a:pt x="120" y="729"/>
                  </a:lnTo>
                  <a:lnTo>
                    <a:pt x="120" y="730"/>
                  </a:lnTo>
                  <a:lnTo>
                    <a:pt x="121" y="731"/>
                  </a:lnTo>
                  <a:lnTo>
                    <a:pt x="124" y="730"/>
                  </a:lnTo>
                  <a:lnTo>
                    <a:pt x="128" y="729"/>
                  </a:lnTo>
                  <a:lnTo>
                    <a:pt x="133" y="725"/>
                  </a:lnTo>
                  <a:lnTo>
                    <a:pt x="146" y="717"/>
                  </a:lnTo>
                  <a:lnTo>
                    <a:pt x="160" y="705"/>
                  </a:lnTo>
                  <a:lnTo>
                    <a:pt x="174" y="692"/>
                  </a:lnTo>
                  <a:lnTo>
                    <a:pt x="185" y="680"/>
                  </a:lnTo>
                  <a:lnTo>
                    <a:pt x="189" y="675"/>
                  </a:lnTo>
                  <a:lnTo>
                    <a:pt x="192" y="671"/>
                  </a:lnTo>
                  <a:lnTo>
                    <a:pt x="193" y="668"/>
                  </a:lnTo>
                  <a:lnTo>
                    <a:pt x="193" y="667"/>
                  </a:lnTo>
                  <a:close/>
                  <a:moveTo>
                    <a:pt x="294" y="580"/>
                  </a:moveTo>
                  <a:lnTo>
                    <a:pt x="293" y="580"/>
                  </a:lnTo>
                  <a:lnTo>
                    <a:pt x="290" y="580"/>
                  </a:lnTo>
                  <a:lnTo>
                    <a:pt x="286" y="582"/>
                  </a:lnTo>
                  <a:lnTo>
                    <a:pt x="280" y="586"/>
                  </a:lnTo>
                  <a:lnTo>
                    <a:pt x="267" y="594"/>
                  </a:lnTo>
                  <a:lnTo>
                    <a:pt x="252" y="606"/>
                  </a:lnTo>
                  <a:lnTo>
                    <a:pt x="237" y="620"/>
                  </a:lnTo>
                  <a:lnTo>
                    <a:pt x="225" y="632"/>
                  </a:lnTo>
                  <a:lnTo>
                    <a:pt x="221" y="637"/>
                  </a:lnTo>
                  <a:lnTo>
                    <a:pt x="218" y="641"/>
                  </a:lnTo>
                  <a:lnTo>
                    <a:pt x="217" y="644"/>
                  </a:lnTo>
                  <a:lnTo>
                    <a:pt x="217" y="647"/>
                  </a:lnTo>
                  <a:lnTo>
                    <a:pt x="218" y="647"/>
                  </a:lnTo>
                  <a:lnTo>
                    <a:pt x="222" y="647"/>
                  </a:lnTo>
                  <a:lnTo>
                    <a:pt x="225" y="644"/>
                  </a:lnTo>
                  <a:lnTo>
                    <a:pt x="231" y="641"/>
                  </a:lnTo>
                  <a:lnTo>
                    <a:pt x="244" y="632"/>
                  </a:lnTo>
                  <a:lnTo>
                    <a:pt x="260" y="619"/>
                  </a:lnTo>
                  <a:lnTo>
                    <a:pt x="274" y="606"/>
                  </a:lnTo>
                  <a:lnTo>
                    <a:pt x="286" y="594"/>
                  </a:lnTo>
                  <a:lnTo>
                    <a:pt x="291" y="589"/>
                  </a:lnTo>
                  <a:lnTo>
                    <a:pt x="293" y="586"/>
                  </a:lnTo>
                  <a:lnTo>
                    <a:pt x="294" y="582"/>
                  </a:lnTo>
                  <a:lnTo>
                    <a:pt x="294" y="580"/>
                  </a:lnTo>
                  <a:close/>
                  <a:moveTo>
                    <a:pt x="102" y="784"/>
                  </a:moveTo>
                  <a:lnTo>
                    <a:pt x="101" y="783"/>
                  </a:lnTo>
                  <a:lnTo>
                    <a:pt x="98" y="784"/>
                  </a:lnTo>
                  <a:lnTo>
                    <a:pt x="95" y="786"/>
                  </a:lnTo>
                  <a:lnTo>
                    <a:pt x="90" y="788"/>
                  </a:lnTo>
                  <a:lnTo>
                    <a:pt x="78" y="796"/>
                  </a:lnTo>
                  <a:lnTo>
                    <a:pt x="65" y="807"/>
                  </a:lnTo>
                  <a:lnTo>
                    <a:pt x="53" y="819"/>
                  </a:lnTo>
                  <a:lnTo>
                    <a:pt x="42" y="829"/>
                  </a:lnTo>
                  <a:lnTo>
                    <a:pt x="39" y="834"/>
                  </a:lnTo>
                  <a:lnTo>
                    <a:pt x="37" y="838"/>
                  </a:lnTo>
                  <a:lnTo>
                    <a:pt x="35" y="841"/>
                  </a:lnTo>
                  <a:lnTo>
                    <a:pt x="35" y="843"/>
                  </a:lnTo>
                  <a:lnTo>
                    <a:pt x="38" y="844"/>
                  </a:lnTo>
                  <a:lnTo>
                    <a:pt x="40" y="843"/>
                  </a:lnTo>
                  <a:lnTo>
                    <a:pt x="44" y="841"/>
                  </a:lnTo>
                  <a:lnTo>
                    <a:pt x="48" y="838"/>
                  </a:lnTo>
                  <a:lnTo>
                    <a:pt x="59" y="831"/>
                  </a:lnTo>
                  <a:lnTo>
                    <a:pt x="72" y="819"/>
                  </a:lnTo>
                  <a:lnTo>
                    <a:pt x="85" y="807"/>
                  </a:lnTo>
                  <a:lnTo>
                    <a:pt x="95" y="796"/>
                  </a:lnTo>
                  <a:lnTo>
                    <a:pt x="98" y="793"/>
                  </a:lnTo>
                  <a:lnTo>
                    <a:pt x="101" y="788"/>
                  </a:lnTo>
                  <a:lnTo>
                    <a:pt x="102" y="786"/>
                  </a:lnTo>
                  <a:lnTo>
                    <a:pt x="102" y="784"/>
                  </a:lnTo>
                  <a:close/>
                  <a:moveTo>
                    <a:pt x="162" y="740"/>
                  </a:moveTo>
                  <a:lnTo>
                    <a:pt x="176" y="729"/>
                  </a:lnTo>
                  <a:lnTo>
                    <a:pt x="186" y="717"/>
                  </a:lnTo>
                  <a:lnTo>
                    <a:pt x="190" y="713"/>
                  </a:lnTo>
                  <a:lnTo>
                    <a:pt x="192" y="708"/>
                  </a:lnTo>
                  <a:lnTo>
                    <a:pt x="193" y="706"/>
                  </a:lnTo>
                  <a:lnTo>
                    <a:pt x="193" y="704"/>
                  </a:lnTo>
                  <a:lnTo>
                    <a:pt x="192" y="704"/>
                  </a:lnTo>
                  <a:lnTo>
                    <a:pt x="190" y="704"/>
                  </a:lnTo>
                  <a:lnTo>
                    <a:pt x="185" y="706"/>
                  </a:lnTo>
                  <a:lnTo>
                    <a:pt x="180" y="708"/>
                  </a:lnTo>
                  <a:lnTo>
                    <a:pt x="168" y="717"/>
                  </a:lnTo>
                  <a:lnTo>
                    <a:pt x="154" y="729"/>
                  </a:lnTo>
                  <a:lnTo>
                    <a:pt x="141" y="740"/>
                  </a:lnTo>
                  <a:lnTo>
                    <a:pt x="130" y="751"/>
                  </a:lnTo>
                  <a:lnTo>
                    <a:pt x="127" y="756"/>
                  </a:lnTo>
                  <a:lnTo>
                    <a:pt x="124" y="761"/>
                  </a:lnTo>
                  <a:lnTo>
                    <a:pt x="123" y="763"/>
                  </a:lnTo>
                  <a:lnTo>
                    <a:pt x="123" y="765"/>
                  </a:lnTo>
                  <a:lnTo>
                    <a:pt x="124" y="765"/>
                  </a:lnTo>
                  <a:lnTo>
                    <a:pt x="128" y="765"/>
                  </a:lnTo>
                  <a:lnTo>
                    <a:pt x="132" y="763"/>
                  </a:lnTo>
                  <a:lnTo>
                    <a:pt x="136" y="761"/>
                  </a:lnTo>
                  <a:lnTo>
                    <a:pt x="148" y="752"/>
                  </a:lnTo>
                  <a:lnTo>
                    <a:pt x="162" y="740"/>
                  </a:lnTo>
                  <a:close/>
                  <a:moveTo>
                    <a:pt x="291" y="620"/>
                  </a:moveTo>
                  <a:lnTo>
                    <a:pt x="290" y="620"/>
                  </a:lnTo>
                  <a:lnTo>
                    <a:pt x="286" y="620"/>
                  </a:lnTo>
                  <a:lnTo>
                    <a:pt x="282" y="623"/>
                  </a:lnTo>
                  <a:lnTo>
                    <a:pt x="278" y="625"/>
                  </a:lnTo>
                  <a:lnTo>
                    <a:pt x="265" y="635"/>
                  </a:lnTo>
                  <a:lnTo>
                    <a:pt x="249" y="647"/>
                  </a:lnTo>
                  <a:lnTo>
                    <a:pt x="235" y="658"/>
                  </a:lnTo>
                  <a:lnTo>
                    <a:pt x="224" y="670"/>
                  </a:lnTo>
                  <a:lnTo>
                    <a:pt x="221" y="675"/>
                  </a:lnTo>
                  <a:lnTo>
                    <a:pt x="217" y="680"/>
                  </a:lnTo>
                  <a:lnTo>
                    <a:pt x="216" y="682"/>
                  </a:lnTo>
                  <a:lnTo>
                    <a:pt x="216" y="685"/>
                  </a:lnTo>
                  <a:lnTo>
                    <a:pt x="218" y="685"/>
                  </a:lnTo>
                  <a:lnTo>
                    <a:pt x="221" y="685"/>
                  </a:lnTo>
                  <a:lnTo>
                    <a:pt x="225" y="682"/>
                  </a:lnTo>
                  <a:lnTo>
                    <a:pt x="230" y="680"/>
                  </a:lnTo>
                  <a:lnTo>
                    <a:pt x="243" y="671"/>
                  </a:lnTo>
                  <a:lnTo>
                    <a:pt x="257" y="660"/>
                  </a:lnTo>
                  <a:lnTo>
                    <a:pt x="272" y="647"/>
                  </a:lnTo>
                  <a:lnTo>
                    <a:pt x="282" y="635"/>
                  </a:lnTo>
                  <a:lnTo>
                    <a:pt x="287" y="630"/>
                  </a:lnTo>
                  <a:lnTo>
                    <a:pt x="290" y="626"/>
                  </a:lnTo>
                  <a:lnTo>
                    <a:pt x="291" y="623"/>
                  </a:lnTo>
                  <a:lnTo>
                    <a:pt x="291" y="620"/>
                  </a:lnTo>
                  <a:close/>
                  <a:moveTo>
                    <a:pt x="83" y="851"/>
                  </a:moveTo>
                  <a:lnTo>
                    <a:pt x="95" y="839"/>
                  </a:lnTo>
                  <a:lnTo>
                    <a:pt x="104" y="828"/>
                  </a:lnTo>
                  <a:lnTo>
                    <a:pt x="108" y="825"/>
                  </a:lnTo>
                  <a:lnTo>
                    <a:pt x="110" y="821"/>
                  </a:lnTo>
                  <a:lnTo>
                    <a:pt x="111" y="818"/>
                  </a:lnTo>
                  <a:lnTo>
                    <a:pt x="111" y="816"/>
                  </a:lnTo>
                  <a:lnTo>
                    <a:pt x="109" y="815"/>
                  </a:lnTo>
                  <a:lnTo>
                    <a:pt x="107" y="816"/>
                  </a:lnTo>
                  <a:lnTo>
                    <a:pt x="103" y="818"/>
                  </a:lnTo>
                  <a:lnTo>
                    <a:pt x="99" y="820"/>
                  </a:lnTo>
                  <a:lnTo>
                    <a:pt x="88" y="828"/>
                  </a:lnTo>
                  <a:lnTo>
                    <a:pt x="76" y="839"/>
                  </a:lnTo>
                  <a:lnTo>
                    <a:pt x="64" y="850"/>
                  </a:lnTo>
                  <a:lnTo>
                    <a:pt x="54" y="860"/>
                  </a:lnTo>
                  <a:lnTo>
                    <a:pt x="51" y="865"/>
                  </a:lnTo>
                  <a:lnTo>
                    <a:pt x="48" y="869"/>
                  </a:lnTo>
                  <a:lnTo>
                    <a:pt x="47" y="871"/>
                  </a:lnTo>
                  <a:lnTo>
                    <a:pt x="47" y="873"/>
                  </a:lnTo>
                  <a:lnTo>
                    <a:pt x="48" y="873"/>
                  </a:lnTo>
                  <a:lnTo>
                    <a:pt x="52" y="873"/>
                  </a:lnTo>
                  <a:lnTo>
                    <a:pt x="56" y="871"/>
                  </a:lnTo>
                  <a:lnTo>
                    <a:pt x="59" y="869"/>
                  </a:lnTo>
                  <a:lnTo>
                    <a:pt x="70" y="862"/>
                  </a:lnTo>
                  <a:lnTo>
                    <a:pt x="83" y="851"/>
                  </a:lnTo>
                  <a:close/>
                  <a:moveTo>
                    <a:pt x="198" y="739"/>
                  </a:moveTo>
                  <a:lnTo>
                    <a:pt x="197" y="738"/>
                  </a:lnTo>
                  <a:lnTo>
                    <a:pt x="195" y="739"/>
                  </a:lnTo>
                  <a:lnTo>
                    <a:pt x="191" y="740"/>
                  </a:lnTo>
                  <a:lnTo>
                    <a:pt x="186" y="744"/>
                  </a:lnTo>
                  <a:lnTo>
                    <a:pt x="174" y="751"/>
                  </a:lnTo>
                  <a:lnTo>
                    <a:pt x="161" y="763"/>
                  </a:lnTo>
                  <a:lnTo>
                    <a:pt x="148" y="775"/>
                  </a:lnTo>
                  <a:lnTo>
                    <a:pt x="139" y="786"/>
                  </a:lnTo>
                  <a:lnTo>
                    <a:pt x="135" y="789"/>
                  </a:lnTo>
                  <a:lnTo>
                    <a:pt x="133" y="794"/>
                  </a:lnTo>
                  <a:lnTo>
                    <a:pt x="132" y="796"/>
                  </a:lnTo>
                  <a:lnTo>
                    <a:pt x="132" y="799"/>
                  </a:lnTo>
                  <a:lnTo>
                    <a:pt x="133" y="799"/>
                  </a:lnTo>
                  <a:lnTo>
                    <a:pt x="135" y="799"/>
                  </a:lnTo>
                  <a:lnTo>
                    <a:pt x="140" y="796"/>
                  </a:lnTo>
                  <a:lnTo>
                    <a:pt x="143" y="794"/>
                  </a:lnTo>
                  <a:lnTo>
                    <a:pt x="155" y="786"/>
                  </a:lnTo>
                  <a:lnTo>
                    <a:pt x="168" y="775"/>
                  </a:lnTo>
                  <a:lnTo>
                    <a:pt x="181" y="763"/>
                  </a:lnTo>
                  <a:lnTo>
                    <a:pt x="192" y="752"/>
                  </a:lnTo>
                  <a:lnTo>
                    <a:pt x="196" y="748"/>
                  </a:lnTo>
                  <a:lnTo>
                    <a:pt x="198" y="744"/>
                  </a:lnTo>
                  <a:lnTo>
                    <a:pt x="199" y="742"/>
                  </a:lnTo>
                  <a:lnTo>
                    <a:pt x="198" y="739"/>
                  </a:lnTo>
                  <a:close/>
                  <a:moveTo>
                    <a:pt x="260" y="696"/>
                  </a:moveTo>
                  <a:lnTo>
                    <a:pt x="274" y="685"/>
                  </a:lnTo>
                  <a:lnTo>
                    <a:pt x="285" y="673"/>
                  </a:lnTo>
                  <a:lnTo>
                    <a:pt x="288" y="668"/>
                  </a:lnTo>
                  <a:lnTo>
                    <a:pt x="291" y="664"/>
                  </a:lnTo>
                  <a:lnTo>
                    <a:pt x="292" y="662"/>
                  </a:lnTo>
                  <a:lnTo>
                    <a:pt x="292" y="660"/>
                  </a:lnTo>
                  <a:lnTo>
                    <a:pt x="291" y="658"/>
                  </a:lnTo>
                  <a:lnTo>
                    <a:pt x="287" y="660"/>
                  </a:lnTo>
                  <a:lnTo>
                    <a:pt x="284" y="661"/>
                  </a:lnTo>
                  <a:lnTo>
                    <a:pt x="279" y="663"/>
                  </a:lnTo>
                  <a:lnTo>
                    <a:pt x="266" y="671"/>
                  </a:lnTo>
                  <a:lnTo>
                    <a:pt x="252" y="683"/>
                  </a:lnTo>
                  <a:lnTo>
                    <a:pt x="238" y="695"/>
                  </a:lnTo>
                  <a:lnTo>
                    <a:pt x="228" y="707"/>
                  </a:lnTo>
                  <a:lnTo>
                    <a:pt x="224" y="712"/>
                  </a:lnTo>
                  <a:lnTo>
                    <a:pt x="222" y="715"/>
                  </a:lnTo>
                  <a:lnTo>
                    <a:pt x="221" y="719"/>
                  </a:lnTo>
                  <a:lnTo>
                    <a:pt x="221" y="720"/>
                  </a:lnTo>
                  <a:lnTo>
                    <a:pt x="222" y="721"/>
                  </a:lnTo>
                  <a:lnTo>
                    <a:pt x="224" y="720"/>
                  </a:lnTo>
                  <a:lnTo>
                    <a:pt x="229" y="719"/>
                  </a:lnTo>
                  <a:lnTo>
                    <a:pt x="234" y="717"/>
                  </a:lnTo>
                  <a:lnTo>
                    <a:pt x="246" y="708"/>
                  </a:lnTo>
                  <a:lnTo>
                    <a:pt x="260" y="696"/>
                  </a:lnTo>
                  <a:close/>
                  <a:moveTo>
                    <a:pt x="97" y="881"/>
                  </a:moveTo>
                  <a:lnTo>
                    <a:pt x="109" y="869"/>
                  </a:lnTo>
                  <a:lnTo>
                    <a:pt x="117" y="859"/>
                  </a:lnTo>
                  <a:lnTo>
                    <a:pt x="121" y="854"/>
                  </a:lnTo>
                  <a:lnTo>
                    <a:pt x="123" y="852"/>
                  </a:lnTo>
                  <a:lnTo>
                    <a:pt x="124" y="849"/>
                  </a:lnTo>
                  <a:lnTo>
                    <a:pt x="124" y="847"/>
                  </a:lnTo>
                  <a:lnTo>
                    <a:pt x="123" y="846"/>
                  </a:lnTo>
                  <a:lnTo>
                    <a:pt x="120" y="847"/>
                  </a:lnTo>
                  <a:lnTo>
                    <a:pt x="117" y="849"/>
                  </a:lnTo>
                  <a:lnTo>
                    <a:pt x="113" y="851"/>
                  </a:lnTo>
                  <a:lnTo>
                    <a:pt x="102" y="858"/>
                  </a:lnTo>
                  <a:lnTo>
                    <a:pt x="90" y="869"/>
                  </a:lnTo>
                  <a:lnTo>
                    <a:pt x="78" y="879"/>
                  </a:lnTo>
                  <a:lnTo>
                    <a:pt x="70" y="889"/>
                  </a:lnTo>
                  <a:lnTo>
                    <a:pt x="64" y="897"/>
                  </a:lnTo>
                  <a:lnTo>
                    <a:pt x="64" y="902"/>
                  </a:lnTo>
                  <a:lnTo>
                    <a:pt x="65" y="902"/>
                  </a:lnTo>
                  <a:lnTo>
                    <a:pt x="67" y="902"/>
                  </a:lnTo>
                  <a:lnTo>
                    <a:pt x="71" y="901"/>
                  </a:lnTo>
                  <a:lnTo>
                    <a:pt x="75" y="897"/>
                  </a:lnTo>
                  <a:lnTo>
                    <a:pt x="85" y="890"/>
                  </a:lnTo>
                  <a:lnTo>
                    <a:pt x="97" y="881"/>
                  </a:lnTo>
                  <a:close/>
                  <a:moveTo>
                    <a:pt x="180" y="808"/>
                  </a:moveTo>
                  <a:lnTo>
                    <a:pt x="192" y="796"/>
                  </a:lnTo>
                  <a:lnTo>
                    <a:pt x="202" y="786"/>
                  </a:lnTo>
                  <a:lnTo>
                    <a:pt x="205" y="781"/>
                  </a:lnTo>
                  <a:lnTo>
                    <a:pt x="208" y="777"/>
                  </a:lnTo>
                  <a:lnTo>
                    <a:pt x="209" y="775"/>
                  </a:lnTo>
                  <a:lnTo>
                    <a:pt x="209" y="772"/>
                  </a:lnTo>
                  <a:lnTo>
                    <a:pt x="206" y="772"/>
                  </a:lnTo>
                  <a:lnTo>
                    <a:pt x="204" y="772"/>
                  </a:lnTo>
                  <a:lnTo>
                    <a:pt x="200" y="775"/>
                  </a:lnTo>
                  <a:lnTo>
                    <a:pt x="196" y="777"/>
                  </a:lnTo>
                  <a:lnTo>
                    <a:pt x="185" y="784"/>
                  </a:lnTo>
                  <a:lnTo>
                    <a:pt x="172" y="795"/>
                  </a:lnTo>
                  <a:lnTo>
                    <a:pt x="160" y="807"/>
                  </a:lnTo>
                  <a:lnTo>
                    <a:pt x="151" y="816"/>
                  </a:lnTo>
                  <a:lnTo>
                    <a:pt x="147" y="821"/>
                  </a:lnTo>
                  <a:lnTo>
                    <a:pt x="145" y="825"/>
                  </a:lnTo>
                  <a:lnTo>
                    <a:pt x="143" y="828"/>
                  </a:lnTo>
                  <a:lnTo>
                    <a:pt x="143" y="829"/>
                  </a:lnTo>
                  <a:lnTo>
                    <a:pt x="146" y="831"/>
                  </a:lnTo>
                  <a:lnTo>
                    <a:pt x="148" y="829"/>
                  </a:lnTo>
                  <a:lnTo>
                    <a:pt x="152" y="828"/>
                  </a:lnTo>
                  <a:lnTo>
                    <a:pt x="157" y="826"/>
                  </a:lnTo>
                  <a:lnTo>
                    <a:pt x="167" y="818"/>
                  </a:lnTo>
                  <a:lnTo>
                    <a:pt x="180" y="808"/>
                  </a:lnTo>
                  <a:close/>
                  <a:moveTo>
                    <a:pt x="298" y="696"/>
                  </a:moveTo>
                  <a:lnTo>
                    <a:pt x="296" y="695"/>
                  </a:lnTo>
                  <a:lnTo>
                    <a:pt x="293" y="696"/>
                  </a:lnTo>
                  <a:lnTo>
                    <a:pt x="290" y="698"/>
                  </a:lnTo>
                  <a:lnTo>
                    <a:pt x="285" y="700"/>
                  </a:lnTo>
                  <a:lnTo>
                    <a:pt x="273" y="708"/>
                  </a:lnTo>
                  <a:lnTo>
                    <a:pt x="259" y="719"/>
                  </a:lnTo>
                  <a:lnTo>
                    <a:pt x="246" y="731"/>
                  </a:lnTo>
                  <a:lnTo>
                    <a:pt x="236" y="742"/>
                  </a:lnTo>
                  <a:lnTo>
                    <a:pt x="233" y="746"/>
                  </a:lnTo>
                  <a:lnTo>
                    <a:pt x="230" y="750"/>
                  </a:lnTo>
                  <a:lnTo>
                    <a:pt x="229" y="753"/>
                  </a:lnTo>
                  <a:lnTo>
                    <a:pt x="229" y="755"/>
                  </a:lnTo>
                  <a:lnTo>
                    <a:pt x="230" y="756"/>
                  </a:lnTo>
                  <a:lnTo>
                    <a:pt x="234" y="755"/>
                  </a:lnTo>
                  <a:lnTo>
                    <a:pt x="237" y="753"/>
                  </a:lnTo>
                  <a:lnTo>
                    <a:pt x="242" y="751"/>
                  </a:lnTo>
                  <a:lnTo>
                    <a:pt x="254" y="743"/>
                  </a:lnTo>
                  <a:lnTo>
                    <a:pt x="267" y="732"/>
                  </a:lnTo>
                  <a:lnTo>
                    <a:pt x="280" y="720"/>
                  </a:lnTo>
                  <a:lnTo>
                    <a:pt x="291" y="709"/>
                  </a:lnTo>
                  <a:lnTo>
                    <a:pt x="294" y="705"/>
                  </a:lnTo>
                  <a:lnTo>
                    <a:pt x="297" y="701"/>
                  </a:lnTo>
                  <a:lnTo>
                    <a:pt x="298" y="698"/>
                  </a:lnTo>
                  <a:lnTo>
                    <a:pt x="298" y="696"/>
                  </a:lnTo>
                  <a:close/>
                  <a:moveTo>
                    <a:pt x="65" y="945"/>
                  </a:moveTo>
                  <a:lnTo>
                    <a:pt x="64" y="944"/>
                  </a:lnTo>
                  <a:lnTo>
                    <a:pt x="61" y="945"/>
                  </a:lnTo>
                  <a:lnTo>
                    <a:pt x="59" y="946"/>
                  </a:lnTo>
                  <a:lnTo>
                    <a:pt x="56" y="948"/>
                  </a:lnTo>
                  <a:lnTo>
                    <a:pt x="45" y="954"/>
                  </a:lnTo>
                  <a:lnTo>
                    <a:pt x="34" y="964"/>
                  </a:lnTo>
                  <a:lnTo>
                    <a:pt x="23" y="974"/>
                  </a:lnTo>
                  <a:lnTo>
                    <a:pt x="16" y="984"/>
                  </a:lnTo>
                  <a:lnTo>
                    <a:pt x="12" y="991"/>
                  </a:lnTo>
                  <a:lnTo>
                    <a:pt x="10" y="995"/>
                  </a:lnTo>
                  <a:lnTo>
                    <a:pt x="12" y="996"/>
                  </a:lnTo>
                  <a:lnTo>
                    <a:pt x="14" y="996"/>
                  </a:lnTo>
                  <a:lnTo>
                    <a:pt x="18" y="993"/>
                  </a:lnTo>
                  <a:lnTo>
                    <a:pt x="21" y="992"/>
                  </a:lnTo>
                  <a:lnTo>
                    <a:pt x="31" y="985"/>
                  </a:lnTo>
                  <a:lnTo>
                    <a:pt x="41" y="976"/>
                  </a:lnTo>
                  <a:lnTo>
                    <a:pt x="52" y="965"/>
                  </a:lnTo>
                  <a:lnTo>
                    <a:pt x="60" y="957"/>
                  </a:lnTo>
                  <a:lnTo>
                    <a:pt x="65" y="949"/>
                  </a:lnTo>
                  <a:lnTo>
                    <a:pt x="65" y="945"/>
                  </a:lnTo>
                  <a:close/>
                  <a:moveTo>
                    <a:pt x="116" y="908"/>
                  </a:moveTo>
                  <a:lnTo>
                    <a:pt x="127" y="897"/>
                  </a:lnTo>
                  <a:lnTo>
                    <a:pt x="135" y="888"/>
                  </a:lnTo>
                  <a:lnTo>
                    <a:pt x="139" y="884"/>
                  </a:lnTo>
                  <a:lnTo>
                    <a:pt x="141" y="881"/>
                  </a:lnTo>
                  <a:lnTo>
                    <a:pt x="142" y="878"/>
                  </a:lnTo>
                  <a:lnTo>
                    <a:pt x="141" y="876"/>
                  </a:lnTo>
                  <a:lnTo>
                    <a:pt x="140" y="876"/>
                  </a:lnTo>
                  <a:lnTo>
                    <a:pt x="138" y="876"/>
                  </a:lnTo>
                  <a:lnTo>
                    <a:pt x="135" y="877"/>
                  </a:lnTo>
                  <a:lnTo>
                    <a:pt x="130" y="879"/>
                  </a:lnTo>
                  <a:lnTo>
                    <a:pt x="121" y="887"/>
                  </a:lnTo>
                  <a:lnTo>
                    <a:pt x="109" y="896"/>
                  </a:lnTo>
                  <a:lnTo>
                    <a:pt x="97" y="907"/>
                  </a:lnTo>
                  <a:lnTo>
                    <a:pt x="89" y="916"/>
                  </a:lnTo>
                  <a:lnTo>
                    <a:pt x="84" y="925"/>
                  </a:lnTo>
                  <a:lnTo>
                    <a:pt x="83" y="928"/>
                  </a:lnTo>
                  <a:lnTo>
                    <a:pt x="84" y="929"/>
                  </a:lnTo>
                  <a:lnTo>
                    <a:pt x="86" y="929"/>
                  </a:lnTo>
                  <a:lnTo>
                    <a:pt x="90" y="927"/>
                  </a:lnTo>
                  <a:lnTo>
                    <a:pt x="95" y="926"/>
                  </a:lnTo>
                  <a:lnTo>
                    <a:pt x="104" y="919"/>
                  </a:lnTo>
                  <a:lnTo>
                    <a:pt x="116" y="908"/>
                  </a:lnTo>
                  <a:close/>
                  <a:moveTo>
                    <a:pt x="196" y="839"/>
                  </a:moveTo>
                  <a:lnTo>
                    <a:pt x="206" y="827"/>
                  </a:lnTo>
                  <a:lnTo>
                    <a:pt x="216" y="818"/>
                  </a:lnTo>
                  <a:lnTo>
                    <a:pt x="219" y="813"/>
                  </a:lnTo>
                  <a:lnTo>
                    <a:pt x="222" y="809"/>
                  </a:lnTo>
                  <a:lnTo>
                    <a:pt x="222" y="807"/>
                  </a:lnTo>
                  <a:lnTo>
                    <a:pt x="222" y="805"/>
                  </a:lnTo>
                  <a:lnTo>
                    <a:pt x="221" y="805"/>
                  </a:lnTo>
                  <a:lnTo>
                    <a:pt x="218" y="805"/>
                  </a:lnTo>
                  <a:lnTo>
                    <a:pt x="215" y="806"/>
                  </a:lnTo>
                  <a:lnTo>
                    <a:pt x="210" y="808"/>
                  </a:lnTo>
                  <a:lnTo>
                    <a:pt x="199" y="816"/>
                  </a:lnTo>
                  <a:lnTo>
                    <a:pt x="187" y="826"/>
                  </a:lnTo>
                  <a:lnTo>
                    <a:pt x="176" y="837"/>
                  </a:lnTo>
                  <a:lnTo>
                    <a:pt x="167" y="847"/>
                  </a:lnTo>
                  <a:lnTo>
                    <a:pt x="164" y="851"/>
                  </a:lnTo>
                  <a:lnTo>
                    <a:pt x="161" y="854"/>
                  </a:lnTo>
                  <a:lnTo>
                    <a:pt x="160" y="858"/>
                  </a:lnTo>
                  <a:lnTo>
                    <a:pt x="160" y="859"/>
                  </a:lnTo>
                  <a:lnTo>
                    <a:pt x="161" y="860"/>
                  </a:lnTo>
                  <a:lnTo>
                    <a:pt x="165" y="860"/>
                  </a:lnTo>
                  <a:lnTo>
                    <a:pt x="168" y="858"/>
                  </a:lnTo>
                  <a:lnTo>
                    <a:pt x="172" y="856"/>
                  </a:lnTo>
                  <a:lnTo>
                    <a:pt x="183" y="849"/>
                  </a:lnTo>
                  <a:lnTo>
                    <a:pt x="196" y="839"/>
                  </a:lnTo>
                  <a:close/>
                  <a:moveTo>
                    <a:pt x="279" y="767"/>
                  </a:moveTo>
                  <a:lnTo>
                    <a:pt x="292" y="755"/>
                  </a:lnTo>
                  <a:lnTo>
                    <a:pt x="301" y="744"/>
                  </a:lnTo>
                  <a:lnTo>
                    <a:pt x="305" y="739"/>
                  </a:lnTo>
                  <a:lnTo>
                    <a:pt x="307" y="736"/>
                  </a:lnTo>
                  <a:lnTo>
                    <a:pt x="307" y="733"/>
                  </a:lnTo>
                  <a:lnTo>
                    <a:pt x="307" y="731"/>
                  </a:lnTo>
                  <a:lnTo>
                    <a:pt x="306" y="731"/>
                  </a:lnTo>
                  <a:lnTo>
                    <a:pt x="304" y="731"/>
                  </a:lnTo>
                  <a:lnTo>
                    <a:pt x="300" y="732"/>
                  </a:lnTo>
                  <a:lnTo>
                    <a:pt x="296" y="734"/>
                  </a:lnTo>
                  <a:lnTo>
                    <a:pt x="284" y="743"/>
                  </a:lnTo>
                  <a:lnTo>
                    <a:pt x="271" y="753"/>
                  </a:lnTo>
                  <a:lnTo>
                    <a:pt x="259" y="764"/>
                  </a:lnTo>
                  <a:lnTo>
                    <a:pt x="249" y="775"/>
                  </a:lnTo>
                  <a:lnTo>
                    <a:pt x="246" y="780"/>
                  </a:lnTo>
                  <a:lnTo>
                    <a:pt x="243" y="783"/>
                  </a:lnTo>
                  <a:lnTo>
                    <a:pt x="242" y="786"/>
                  </a:lnTo>
                  <a:lnTo>
                    <a:pt x="242" y="788"/>
                  </a:lnTo>
                  <a:lnTo>
                    <a:pt x="243" y="788"/>
                  </a:lnTo>
                  <a:lnTo>
                    <a:pt x="247" y="788"/>
                  </a:lnTo>
                  <a:lnTo>
                    <a:pt x="250" y="787"/>
                  </a:lnTo>
                  <a:lnTo>
                    <a:pt x="255" y="784"/>
                  </a:lnTo>
                  <a:lnTo>
                    <a:pt x="266" y="776"/>
                  </a:lnTo>
                  <a:lnTo>
                    <a:pt x="279" y="767"/>
                  </a:lnTo>
                  <a:close/>
                  <a:moveTo>
                    <a:pt x="67" y="999"/>
                  </a:moveTo>
                  <a:lnTo>
                    <a:pt x="77" y="990"/>
                  </a:lnTo>
                  <a:lnTo>
                    <a:pt x="85" y="980"/>
                  </a:lnTo>
                  <a:lnTo>
                    <a:pt x="90" y="974"/>
                  </a:lnTo>
                  <a:lnTo>
                    <a:pt x="90" y="970"/>
                  </a:lnTo>
                  <a:lnTo>
                    <a:pt x="89" y="970"/>
                  </a:lnTo>
                  <a:lnTo>
                    <a:pt x="86" y="970"/>
                  </a:lnTo>
                  <a:lnTo>
                    <a:pt x="84" y="971"/>
                  </a:lnTo>
                  <a:lnTo>
                    <a:pt x="80" y="973"/>
                  </a:lnTo>
                  <a:lnTo>
                    <a:pt x="71" y="979"/>
                  </a:lnTo>
                  <a:lnTo>
                    <a:pt x="60" y="989"/>
                  </a:lnTo>
                  <a:lnTo>
                    <a:pt x="51" y="998"/>
                  </a:lnTo>
                  <a:lnTo>
                    <a:pt x="42" y="1007"/>
                  </a:lnTo>
                  <a:lnTo>
                    <a:pt x="38" y="1014"/>
                  </a:lnTo>
                  <a:lnTo>
                    <a:pt x="38" y="1018"/>
                  </a:lnTo>
                  <a:lnTo>
                    <a:pt x="39" y="1018"/>
                  </a:lnTo>
                  <a:lnTo>
                    <a:pt x="41" y="1018"/>
                  </a:lnTo>
                  <a:lnTo>
                    <a:pt x="44" y="1017"/>
                  </a:lnTo>
                  <a:lnTo>
                    <a:pt x="47" y="1015"/>
                  </a:lnTo>
                  <a:lnTo>
                    <a:pt x="57" y="1009"/>
                  </a:lnTo>
                  <a:lnTo>
                    <a:pt x="67" y="999"/>
                  </a:lnTo>
                  <a:close/>
                  <a:moveTo>
                    <a:pt x="164" y="904"/>
                  </a:moveTo>
                  <a:lnTo>
                    <a:pt x="162" y="903"/>
                  </a:lnTo>
                  <a:lnTo>
                    <a:pt x="160" y="904"/>
                  </a:lnTo>
                  <a:lnTo>
                    <a:pt x="157" y="906"/>
                  </a:lnTo>
                  <a:lnTo>
                    <a:pt x="153" y="907"/>
                  </a:lnTo>
                  <a:lnTo>
                    <a:pt x="142" y="914"/>
                  </a:lnTo>
                  <a:lnTo>
                    <a:pt x="132" y="923"/>
                  </a:lnTo>
                  <a:lnTo>
                    <a:pt x="121" y="934"/>
                  </a:lnTo>
                  <a:lnTo>
                    <a:pt x="113" y="942"/>
                  </a:lnTo>
                  <a:lnTo>
                    <a:pt x="110" y="947"/>
                  </a:lnTo>
                  <a:lnTo>
                    <a:pt x="108" y="951"/>
                  </a:lnTo>
                  <a:lnTo>
                    <a:pt x="107" y="953"/>
                  </a:lnTo>
                  <a:lnTo>
                    <a:pt x="108" y="954"/>
                  </a:lnTo>
                  <a:lnTo>
                    <a:pt x="109" y="955"/>
                  </a:lnTo>
                  <a:lnTo>
                    <a:pt x="111" y="954"/>
                  </a:lnTo>
                  <a:lnTo>
                    <a:pt x="114" y="953"/>
                  </a:lnTo>
                  <a:lnTo>
                    <a:pt x="118" y="951"/>
                  </a:lnTo>
                  <a:lnTo>
                    <a:pt x="128" y="945"/>
                  </a:lnTo>
                  <a:lnTo>
                    <a:pt x="139" y="935"/>
                  </a:lnTo>
                  <a:lnTo>
                    <a:pt x="149" y="925"/>
                  </a:lnTo>
                  <a:lnTo>
                    <a:pt x="158" y="916"/>
                  </a:lnTo>
                  <a:lnTo>
                    <a:pt x="162" y="908"/>
                  </a:lnTo>
                  <a:lnTo>
                    <a:pt x="164" y="904"/>
                  </a:lnTo>
                  <a:close/>
                  <a:moveTo>
                    <a:pt x="215" y="869"/>
                  </a:moveTo>
                  <a:lnTo>
                    <a:pt x="227" y="858"/>
                  </a:lnTo>
                  <a:lnTo>
                    <a:pt x="235" y="847"/>
                  </a:lnTo>
                  <a:lnTo>
                    <a:pt x="237" y="844"/>
                  </a:lnTo>
                  <a:lnTo>
                    <a:pt x="240" y="840"/>
                  </a:lnTo>
                  <a:lnTo>
                    <a:pt x="241" y="838"/>
                  </a:lnTo>
                  <a:lnTo>
                    <a:pt x="241" y="835"/>
                  </a:lnTo>
                  <a:lnTo>
                    <a:pt x="240" y="835"/>
                  </a:lnTo>
                  <a:lnTo>
                    <a:pt x="237" y="835"/>
                  </a:lnTo>
                  <a:lnTo>
                    <a:pt x="234" y="837"/>
                  </a:lnTo>
                  <a:lnTo>
                    <a:pt x="229" y="839"/>
                  </a:lnTo>
                  <a:lnTo>
                    <a:pt x="219" y="846"/>
                  </a:lnTo>
                  <a:lnTo>
                    <a:pt x="208" y="856"/>
                  </a:lnTo>
                  <a:lnTo>
                    <a:pt x="196" y="866"/>
                  </a:lnTo>
                  <a:lnTo>
                    <a:pt x="187" y="876"/>
                  </a:lnTo>
                  <a:lnTo>
                    <a:pt x="184" y="881"/>
                  </a:lnTo>
                  <a:lnTo>
                    <a:pt x="183" y="884"/>
                  </a:lnTo>
                  <a:lnTo>
                    <a:pt x="181" y="887"/>
                  </a:lnTo>
                  <a:lnTo>
                    <a:pt x="181" y="888"/>
                  </a:lnTo>
                  <a:lnTo>
                    <a:pt x="183" y="889"/>
                  </a:lnTo>
                  <a:lnTo>
                    <a:pt x="185" y="889"/>
                  </a:lnTo>
                  <a:lnTo>
                    <a:pt x="189" y="887"/>
                  </a:lnTo>
                  <a:lnTo>
                    <a:pt x="192" y="885"/>
                  </a:lnTo>
                  <a:lnTo>
                    <a:pt x="203" y="878"/>
                  </a:lnTo>
                  <a:lnTo>
                    <a:pt x="215" y="869"/>
                  </a:lnTo>
                  <a:close/>
                  <a:moveTo>
                    <a:pt x="296" y="799"/>
                  </a:moveTo>
                  <a:lnTo>
                    <a:pt x="307" y="788"/>
                  </a:lnTo>
                  <a:lnTo>
                    <a:pt x="317" y="777"/>
                  </a:lnTo>
                  <a:lnTo>
                    <a:pt x="319" y="774"/>
                  </a:lnTo>
                  <a:lnTo>
                    <a:pt x="322" y="769"/>
                  </a:lnTo>
                  <a:lnTo>
                    <a:pt x="323" y="767"/>
                  </a:lnTo>
                  <a:lnTo>
                    <a:pt x="323" y="765"/>
                  </a:lnTo>
                  <a:lnTo>
                    <a:pt x="322" y="764"/>
                  </a:lnTo>
                  <a:lnTo>
                    <a:pt x="318" y="764"/>
                  </a:lnTo>
                  <a:lnTo>
                    <a:pt x="315" y="765"/>
                  </a:lnTo>
                  <a:lnTo>
                    <a:pt x="311" y="768"/>
                  </a:lnTo>
                  <a:lnTo>
                    <a:pt x="299" y="775"/>
                  </a:lnTo>
                  <a:lnTo>
                    <a:pt x="287" y="786"/>
                  </a:lnTo>
                  <a:lnTo>
                    <a:pt x="275" y="796"/>
                  </a:lnTo>
                  <a:lnTo>
                    <a:pt x="266" y="807"/>
                  </a:lnTo>
                  <a:lnTo>
                    <a:pt x="262" y="810"/>
                  </a:lnTo>
                  <a:lnTo>
                    <a:pt x="261" y="814"/>
                  </a:lnTo>
                  <a:lnTo>
                    <a:pt x="260" y="818"/>
                  </a:lnTo>
                  <a:lnTo>
                    <a:pt x="260" y="819"/>
                  </a:lnTo>
                  <a:lnTo>
                    <a:pt x="261" y="820"/>
                  </a:lnTo>
                  <a:lnTo>
                    <a:pt x="263" y="820"/>
                  </a:lnTo>
                  <a:lnTo>
                    <a:pt x="267" y="818"/>
                  </a:lnTo>
                  <a:lnTo>
                    <a:pt x="272" y="815"/>
                  </a:lnTo>
                  <a:lnTo>
                    <a:pt x="282" y="808"/>
                  </a:lnTo>
                  <a:lnTo>
                    <a:pt x="296" y="799"/>
                  </a:lnTo>
                  <a:close/>
                  <a:moveTo>
                    <a:pt x="53" y="1054"/>
                  </a:moveTo>
                  <a:lnTo>
                    <a:pt x="52" y="1054"/>
                  </a:lnTo>
                  <a:lnTo>
                    <a:pt x="50" y="1054"/>
                  </a:lnTo>
                  <a:lnTo>
                    <a:pt x="47" y="1055"/>
                  </a:lnTo>
                  <a:lnTo>
                    <a:pt x="44" y="1058"/>
                  </a:lnTo>
                  <a:lnTo>
                    <a:pt x="35" y="1062"/>
                  </a:lnTo>
                  <a:lnTo>
                    <a:pt x="26" y="1071"/>
                  </a:lnTo>
                  <a:lnTo>
                    <a:pt x="16" y="1080"/>
                  </a:lnTo>
                  <a:lnTo>
                    <a:pt x="9" y="1089"/>
                  </a:lnTo>
                  <a:lnTo>
                    <a:pt x="6" y="1096"/>
                  </a:lnTo>
                  <a:lnTo>
                    <a:pt x="4" y="1099"/>
                  </a:lnTo>
                  <a:lnTo>
                    <a:pt x="6" y="1099"/>
                  </a:lnTo>
                  <a:lnTo>
                    <a:pt x="8" y="1099"/>
                  </a:lnTo>
                  <a:lnTo>
                    <a:pt x="12" y="1098"/>
                  </a:lnTo>
                  <a:lnTo>
                    <a:pt x="14" y="1096"/>
                  </a:lnTo>
                  <a:lnTo>
                    <a:pt x="22" y="1090"/>
                  </a:lnTo>
                  <a:lnTo>
                    <a:pt x="33" y="1083"/>
                  </a:lnTo>
                  <a:lnTo>
                    <a:pt x="41" y="1073"/>
                  </a:lnTo>
                  <a:lnTo>
                    <a:pt x="48" y="1065"/>
                  </a:lnTo>
                  <a:lnTo>
                    <a:pt x="52" y="1059"/>
                  </a:lnTo>
                  <a:lnTo>
                    <a:pt x="53" y="1054"/>
                  </a:lnTo>
                  <a:close/>
                  <a:moveTo>
                    <a:pt x="97" y="1023"/>
                  </a:moveTo>
                  <a:lnTo>
                    <a:pt x="107" y="1014"/>
                  </a:lnTo>
                  <a:lnTo>
                    <a:pt x="114" y="1004"/>
                  </a:lnTo>
                  <a:lnTo>
                    <a:pt x="118" y="998"/>
                  </a:lnTo>
                  <a:lnTo>
                    <a:pt x="118" y="993"/>
                  </a:lnTo>
                  <a:lnTo>
                    <a:pt x="117" y="993"/>
                  </a:lnTo>
                  <a:lnTo>
                    <a:pt x="116" y="993"/>
                  </a:lnTo>
                  <a:lnTo>
                    <a:pt x="113" y="995"/>
                  </a:lnTo>
                  <a:lnTo>
                    <a:pt x="109" y="997"/>
                  </a:lnTo>
                  <a:lnTo>
                    <a:pt x="101" y="1003"/>
                  </a:lnTo>
                  <a:lnTo>
                    <a:pt x="90" y="1011"/>
                  </a:lnTo>
                  <a:lnTo>
                    <a:pt x="80" y="1021"/>
                  </a:lnTo>
                  <a:lnTo>
                    <a:pt x="73" y="1029"/>
                  </a:lnTo>
                  <a:lnTo>
                    <a:pt x="69" y="1036"/>
                  </a:lnTo>
                  <a:lnTo>
                    <a:pt x="69" y="1040"/>
                  </a:lnTo>
                  <a:lnTo>
                    <a:pt x="70" y="1041"/>
                  </a:lnTo>
                  <a:lnTo>
                    <a:pt x="72" y="1041"/>
                  </a:lnTo>
                  <a:lnTo>
                    <a:pt x="75" y="1040"/>
                  </a:lnTo>
                  <a:lnTo>
                    <a:pt x="78" y="1037"/>
                  </a:lnTo>
                  <a:lnTo>
                    <a:pt x="86" y="1031"/>
                  </a:lnTo>
                  <a:lnTo>
                    <a:pt x="97" y="1023"/>
                  </a:lnTo>
                  <a:close/>
                  <a:moveTo>
                    <a:pt x="166" y="961"/>
                  </a:moveTo>
                  <a:lnTo>
                    <a:pt x="176" y="951"/>
                  </a:lnTo>
                  <a:lnTo>
                    <a:pt x="184" y="942"/>
                  </a:lnTo>
                  <a:lnTo>
                    <a:pt x="189" y="935"/>
                  </a:lnTo>
                  <a:lnTo>
                    <a:pt x="189" y="930"/>
                  </a:lnTo>
                  <a:lnTo>
                    <a:pt x="187" y="930"/>
                  </a:lnTo>
                  <a:lnTo>
                    <a:pt x="185" y="930"/>
                  </a:lnTo>
                  <a:lnTo>
                    <a:pt x="183" y="932"/>
                  </a:lnTo>
                  <a:lnTo>
                    <a:pt x="179" y="934"/>
                  </a:lnTo>
                  <a:lnTo>
                    <a:pt x="170" y="940"/>
                  </a:lnTo>
                  <a:lnTo>
                    <a:pt x="159" y="948"/>
                  </a:lnTo>
                  <a:lnTo>
                    <a:pt x="148" y="959"/>
                  </a:lnTo>
                  <a:lnTo>
                    <a:pt x="141" y="967"/>
                  </a:lnTo>
                  <a:lnTo>
                    <a:pt x="136" y="974"/>
                  </a:lnTo>
                  <a:lnTo>
                    <a:pt x="135" y="979"/>
                  </a:lnTo>
                  <a:lnTo>
                    <a:pt x="136" y="979"/>
                  </a:lnTo>
                  <a:lnTo>
                    <a:pt x="139" y="979"/>
                  </a:lnTo>
                  <a:lnTo>
                    <a:pt x="142" y="978"/>
                  </a:lnTo>
                  <a:lnTo>
                    <a:pt x="146" y="976"/>
                  </a:lnTo>
                  <a:lnTo>
                    <a:pt x="155" y="970"/>
                  </a:lnTo>
                  <a:lnTo>
                    <a:pt x="166" y="961"/>
                  </a:lnTo>
                  <a:close/>
                  <a:moveTo>
                    <a:pt x="263" y="865"/>
                  </a:moveTo>
                  <a:lnTo>
                    <a:pt x="262" y="864"/>
                  </a:lnTo>
                  <a:lnTo>
                    <a:pt x="260" y="865"/>
                  </a:lnTo>
                  <a:lnTo>
                    <a:pt x="256" y="866"/>
                  </a:lnTo>
                  <a:lnTo>
                    <a:pt x="253" y="868"/>
                  </a:lnTo>
                  <a:lnTo>
                    <a:pt x="242" y="875"/>
                  </a:lnTo>
                  <a:lnTo>
                    <a:pt x="231" y="884"/>
                  </a:lnTo>
                  <a:lnTo>
                    <a:pt x="221" y="894"/>
                  </a:lnTo>
                  <a:lnTo>
                    <a:pt x="212" y="903"/>
                  </a:lnTo>
                  <a:lnTo>
                    <a:pt x="209" y="908"/>
                  </a:lnTo>
                  <a:lnTo>
                    <a:pt x="208" y="911"/>
                  </a:lnTo>
                  <a:lnTo>
                    <a:pt x="206" y="914"/>
                  </a:lnTo>
                  <a:lnTo>
                    <a:pt x="206" y="915"/>
                  </a:lnTo>
                  <a:lnTo>
                    <a:pt x="208" y="916"/>
                  </a:lnTo>
                  <a:lnTo>
                    <a:pt x="210" y="916"/>
                  </a:lnTo>
                  <a:lnTo>
                    <a:pt x="214" y="915"/>
                  </a:lnTo>
                  <a:lnTo>
                    <a:pt x="217" y="913"/>
                  </a:lnTo>
                  <a:lnTo>
                    <a:pt x="228" y="906"/>
                  </a:lnTo>
                  <a:lnTo>
                    <a:pt x="238" y="896"/>
                  </a:lnTo>
                  <a:lnTo>
                    <a:pt x="249" y="887"/>
                  </a:lnTo>
                  <a:lnTo>
                    <a:pt x="257" y="877"/>
                  </a:lnTo>
                  <a:lnTo>
                    <a:pt x="261" y="873"/>
                  </a:lnTo>
                  <a:lnTo>
                    <a:pt x="262" y="870"/>
                  </a:lnTo>
                  <a:lnTo>
                    <a:pt x="263" y="866"/>
                  </a:lnTo>
                  <a:lnTo>
                    <a:pt x="263" y="865"/>
                  </a:lnTo>
                  <a:close/>
                  <a:moveTo>
                    <a:pt x="316" y="829"/>
                  </a:moveTo>
                  <a:lnTo>
                    <a:pt x="328" y="819"/>
                  </a:lnTo>
                  <a:lnTo>
                    <a:pt x="336" y="809"/>
                  </a:lnTo>
                  <a:lnTo>
                    <a:pt x="339" y="805"/>
                  </a:lnTo>
                  <a:lnTo>
                    <a:pt x="341" y="801"/>
                  </a:lnTo>
                  <a:lnTo>
                    <a:pt x="342" y="799"/>
                  </a:lnTo>
                  <a:lnTo>
                    <a:pt x="342" y="797"/>
                  </a:lnTo>
                  <a:lnTo>
                    <a:pt x="341" y="796"/>
                  </a:lnTo>
                  <a:lnTo>
                    <a:pt x="338" y="796"/>
                  </a:lnTo>
                  <a:lnTo>
                    <a:pt x="335" y="797"/>
                  </a:lnTo>
                  <a:lnTo>
                    <a:pt x="330" y="800"/>
                  </a:lnTo>
                  <a:lnTo>
                    <a:pt x="319" y="807"/>
                  </a:lnTo>
                  <a:lnTo>
                    <a:pt x="307" y="816"/>
                  </a:lnTo>
                  <a:lnTo>
                    <a:pt x="297" y="827"/>
                  </a:lnTo>
                  <a:lnTo>
                    <a:pt x="287" y="837"/>
                  </a:lnTo>
                  <a:lnTo>
                    <a:pt x="285" y="841"/>
                  </a:lnTo>
                  <a:lnTo>
                    <a:pt x="282" y="845"/>
                  </a:lnTo>
                  <a:lnTo>
                    <a:pt x="281" y="847"/>
                  </a:lnTo>
                  <a:lnTo>
                    <a:pt x="281" y="850"/>
                  </a:lnTo>
                  <a:lnTo>
                    <a:pt x="284" y="850"/>
                  </a:lnTo>
                  <a:lnTo>
                    <a:pt x="286" y="850"/>
                  </a:lnTo>
                  <a:lnTo>
                    <a:pt x="290" y="849"/>
                  </a:lnTo>
                  <a:lnTo>
                    <a:pt x="293" y="846"/>
                  </a:lnTo>
                  <a:lnTo>
                    <a:pt x="304" y="839"/>
                  </a:lnTo>
                  <a:lnTo>
                    <a:pt x="316" y="829"/>
                  </a:lnTo>
                  <a:close/>
                  <a:moveTo>
                    <a:pt x="69" y="1102"/>
                  </a:moveTo>
                  <a:lnTo>
                    <a:pt x="77" y="1093"/>
                  </a:lnTo>
                  <a:lnTo>
                    <a:pt x="84" y="1085"/>
                  </a:lnTo>
                  <a:lnTo>
                    <a:pt x="88" y="1079"/>
                  </a:lnTo>
                  <a:lnTo>
                    <a:pt x="89" y="1075"/>
                  </a:lnTo>
                  <a:lnTo>
                    <a:pt x="88" y="1074"/>
                  </a:lnTo>
                  <a:lnTo>
                    <a:pt x="85" y="1074"/>
                  </a:lnTo>
                  <a:lnTo>
                    <a:pt x="83" y="1075"/>
                  </a:lnTo>
                  <a:lnTo>
                    <a:pt x="79" y="1078"/>
                  </a:lnTo>
                  <a:lnTo>
                    <a:pt x="71" y="1083"/>
                  </a:lnTo>
                  <a:lnTo>
                    <a:pt x="61" y="1091"/>
                  </a:lnTo>
                  <a:lnTo>
                    <a:pt x="53" y="1099"/>
                  </a:lnTo>
                  <a:lnTo>
                    <a:pt x="46" y="1108"/>
                  </a:lnTo>
                  <a:lnTo>
                    <a:pt x="42" y="1113"/>
                  </a:lnTo>
                  <a:lnTo>
                    <a:pt x="42" y="1118"/>
                  </a:lnTo>
                  <a:lnTo>
                    <a:pt x="44" y="1118"/>
                  </a:lnTo>
                  <a:lnTo>
                    <a:pt x="45" y="1118"/>
                  </a:lnTo>
                  <a:lnTo>
                    <a:pt x="48" y="1117"/>
                  </a:lnTo>
                  <a:lnTo>
                    <a:pt x="51" y="1115"/>
                  </a:lnTo>
                  <a:lnTo>
                    <a:pt x="59" y="1110"/>
                  </a:lnTo>
                  <a:lnTo>
                    <a:pt x="69" y="1102"/>
                  </a:lnTo>
                  <a:close/>
                  <a:moveTo>
                    <a:pt x="152" y="1017"/>
                  </a:moveTo>
                  <a:lnTo>
                    <a:pt x="151" y="1016"/>
                  </a:lnTo>
                  <a:lnTo>
                    <a:pt x="148" y="1016"/>
                  </a:lnTo>
                  <a:lnTo>
                    <a:pt x="146" y="1017"/>
                  </a:lnTo>
                  <a:lnTo>
                    <a:pt x="142" y="1020"/>
                  </a:lnTo>
                  <a:lnTo>
                    <a:pt x="134" y="1026"/>
                  </a:lnTo>
                  <a:lnTo>
                    <a:pt x="123" y="1034"/>
                  </a:lnTo>
                  <a:lnTo>
                    <a:pt x="115" y="1042"/>
                  </a:lnTo>
                  <a:lnTo>
                    <a:pt x="108" y="1050"/>
                  </a:lnTo>
                  <a:lnTo>
                    <a:pt x="103" y="1058"/>
                  </a:lnTo>
                  <a:lnTo>
                    <a:pt x="103" y="1061"/>
                  </a:lnTo>
                  <a:lnTo>
                    <a:pt x="104" y="1062"/>
                  </a:lnTo>
                  <a:lnTo>
                    <a:pt x="107" y="1061"/>
                  </a:lnTo>
                  <a:lnTo>
                    <a:pt x="109" y="1061"/>
                  </a:lnTo>
                  <a:lnTo>
                    <a:pt x="113" y="1059"/>
                  </a:lnTo>
                  <a:lnTo>
                    <a:pt x="121" y="1053"/>
                  </a:lnTo>
                  <a:lnTo>
                    <a:pt x="130" y="1045"/>
                  </a:lnTo>
                  <a:lnTo>
                    <a:pt x="140" y="1035"/>
                  </a:lnTo>
                  <a:lnTo>
                    <a:pt x="147" y="1028"/>
                  </a:lnTo>
                  <a:lnTo>
                    <a:pt x="151" y="1021"/>
                  </a:lnTo>
                  <a:lnTo>
                    <a:pt x="152" y="1017"/>
                  </a:lnTo>
                  <a:close/>
                  <a:moveTo>
                    <a:pt x="197" y="985"/>
                  </a:moveTo>
                  <a:lnTo>
                    <a:pt x="206" y="976"/>
                  </a:lnTo>
                  <a:lnTo>
                    <a:pt x="214" y="967"/>
                  </a:lnTo>
                  <a:lnTo>
                    <a:pt x="218" y="960"/>
                  </a:lnTo>
                  <a:lnTo>
                    <a:pt x="219" y="957"/>
                  </a:lnTo>
                  <a:lnTo>
                    <a:pt x="217" y="955"/>
                  </a:lnTo>
                  <a:lnTo>
                    <a:pt x="216" y="955"/>
                  </a:lnTo>
                  <a:lnTo>
                    <a:pt x="212" y="957"/>
                  </a:lnTo>
                  <a:lnTo>
                    <a:pt x="209" y="959"/>
                  </a:lnTo>
                  <a:lnTo>
                    <a:pt x="199" y="965"/>
                  </a:lnTo>
                  <a:lnTo>
                    <a:pt x="190" y="973"/>
                  </a:lnTo>
                  <a:lnTo>
                    <a:pt x="179" y="983"/>
                  </a:lnTo>
                  <a:lnTo>
                    <a:pt x="172" y="992"/>
                  </a:lnTo>
                  <a:lnTo>
                    <a:pt x="168" y="998"/>
                  </a:lnTo>
                  <a:lnTo>
                    <a:pt x="167" y="1003"/>
                  </a:lnTo>
                  <a:lnTo>
                    <a:pt x="168" y="1003"/>
                  </a:lnTo>
                  <a:lnTo>
                    <a:pt x="171" y="1003"/>
                  </a:lnTo>
                  <a:lnTo>
                    <a:pt x="174" y="1002"/>
                  </a:lnTo>
                  <a:lnTo>
                    <a:pt x="178" y="1001"/>
                  </a:lnTo>
                  <a:lnTo>
                    <a:pt x="186" y="993"/>
                  </a:lnTo>
                  <a:lnTo>
                    <a:pt x="197" y="985"/>
                  </a:lnTo>
                  <a:close/>
                  <a:moveTo>
                    <a:pt x="290" y="894"/>
                  </a:moveTo>
                  <a:lnTo>
                    <a:pt x="288" y="892"/>
                  </a:lnTo>
                  <a:lnTo>
                    <a:pt x="286" y="892"/>
                  </a:lnTo>
                  <a:lnTo>
                    <a:pt x="284" y="894"/>
                  </a:lnTo>
                  <a:lnTo>
                    <a:pt x="279" y="896"/>
                  </a:lnTo>
                  <a:lnTo>
                    <a:pt x="269" y="902"/>
                  </a:lnTo>
                  <a:lnTo>
                    <a:pt x="259" y="911"/>
                  </a:lnTo>
                  <a:lnTo>
                    <a:pt x="249" y="921"/>
                  </a:lnTo>
                  <a:lnTo>
                    <a:pt x="241" y="930"/>
                  </a:lnTo>
                  <a:lnTo>
                    <a:pt x="238" y="934"/>
                  </a:lnTo>
                  <a:lnTo>
                    <a:pt x="236" y="938"/>
                  </a:lnTo>
                  <a:lnTo>
                    <a:pt x="235" y="940"/>
                  </a:lnTo>
                  <a:lnTo>
                    <a:pt x="236" y="941"/>
                  </a:lnTo>
                  <a:lnTo>
                    <a:pt x="237" y="942"/>
                  </a:lnTo>
                  <a:lnTo>
                    <a:pt x="240" y="942"/>
                  </a:lnTo>
                  <a:lnTo>
                    <a:pt x="242" y="941"/>
                  </a:lnTo>
                  <a:lnTo>
                    <a:pt x="247" y="939"/>
                  </a:lnTo>
                  <a:lnTo>
                    <a:pt x="256" y="933"/>
                  </a:lnTo>
                  <a:lnTo>
                    <a:pt x="267" y="923"/>
                  </a:lnTo>
                  <a:lnTo>
                    <a:pt x="276" y="914"/>
                  </a:lnTo>
                  <a:lnTo>
                    <a:pt x="285" y="904"/>
                  </a:lnTo>
                  <a:lnTo>
                    <a:pt x="287" y="901"/>
                  </a:lnTo>
                  <a:lnTo>
                    <a:pt x="290" y="897"/>
                  </a:lnTo>
                  <a:lnTo>
                    <a:pt x="291" y="895"/>
                  </a:lnTo>
                  <a:lnTo>
                    <a:pt x="290" y="894"/>
                  </a:lnTo>
                  <a:close/>
                  <a:moveTo>
                    <a:pt x="341" y="859"/>
                  </a:moveTo>
                  <a:lnTo>
                    <a:pt x="351" y="850"/>
                  </a:lnTo>
                  <a:lnTo>
                    <a:pt x="360" y="840"/>
                  </a:lnTo>
                  <a:lnTo>
                    <a:pt x="363" y="835"/>
                  </a:lnTo>
                  <a:lnTo>
                    <a:pt x="364" y="832"/>
                  </a:lnTo>
                  <a:lnTo>
                    <a:pt x="366" y="829"/>
                  </a:lnTo>
                  <a:lnTo>
                    <a:pt x="366" y="828"/>
                  </a:lnTo>
                  <a:lnTo>
                    <a:pt x="364" y="827"/>
                  </a:lnTo>
                  <a:lnTo>
                    <a:pt x="362" y="827"/>
                  </a:lnTo>
                  <a:lnTo>
                    <a:pt x="358" y="828"/>
                  </a:lnTo>
                  <a:lnTo>
                    <a:pt x="354" y="831"/>
                  </a:lnTo>
                  <a:lnTo>
                    <a:pt x="344" y="837"/>
                  </a:lnTo>
                  <a:lnTo>
                    <a:pt x="332" y="846"/>
                  </a:lnTo>
                  <a:lnTo>
                    <a:pt x="322" y="857"/>
                  </a:lnTo>
                  <a:lnTo>
                    <a:pt x="313" y="866"/>
                  </a:lnTo>
                  <a:lnTo>
                    <a:pt x="310" y="870"/>
                  </a:lnTo>
                  <a:lnTo>
                    <a:pt x="309" y="873"/>
                  </a:lnTo>
                  <a:lnTo>
                    <a:pt x="307" y="876"/>
                  </a:lnTo>
                  <a:lnTo>
                    <a:pt x="307" y="878"/>
                  </a:lnTo>
                  <a:lnTo>
                    <a:pt x="309" y="879"/>
                  </a:lnTo>
                  <a:lnTo>
                    <a:pt x="312" y="878"/>
                  </a:lnTo>
                  <a:lnTo>
                    <a:pt x="315" y="877"/>
                  </a:lnTo>
                  <a:lnTo>
                    <a:pt x="319" y="876"/>
                  </a:lnTo>
                  <a:lnTo>
                    <a:pt x="329" y="869"/>
                  </a:lnTo>
                  <a:lnTo>
                    <a:pt x="341" y="859"/>
                  </a:lnTo>
                  <a:close/>
                  <a:moveTo>
                    <a:pt x="46" y="1162"/>
                  </a:moveTo>
                  <a:lnTo>
                    <a:pt x="38" y="1170"/>
                  </a:lnTo>
                  <a:lnTo>
                    <a:pt x="32" y="1178"/>
                  </a:lnTo>
                  <a:lnTo>
                    <a:pt x="28" y="1184"/>
                  </a:lnTo>
                  <a:lnTo>
                    <a:pt x="28" y="1187"/>
                  </a:lnTo>
                  <a:lnTo>
                    <a:pt x="31" y="1188"/>
                  </a:lnTo>
                  <a:lnTo>
                    <a:pt x="37" y="1185"/>
                  </a:lnTo>
                  <a:lnTo>
                    <a:pt x="44" y="1180"/>
                  </a:lnTo>
                  <a:lnTo>
                    <a:pt x="52" y="1173"/>
                  </a:lnTo>
                  <a:lnTo>
                    <a:pt x="60" y="1165"/>
                  </a:lnTo>
                  <a:lnTo>
                    <a:pt x="66" y="1157"/>
                  </a:lnTo>
                  <a:lnTo>
                    <a:pt x="70" y="1151"/>
                  </a:lnTo>
                  <a:lnTo>
                    <a:pt x="70" y="1148"/>
                  </a:lnTo>
                  <a:lnTo>
                    <a:pt x="67" y="1148"/>
                  </a:lnTo>
                  <a:lnTo>
                    <a:pt x="61" y="1150"/>
                  </a:lnTo>
                  <a:lnTo>
                    <a:pt x="54" y="1155"/>
                  </a:lnTo>
                  <a:lnTo>
                    <a:pt x="46" y="1162"/>
                  </a:lnTo>
                  <a:close/>
                  <a:moveTo>
                    <a:pt x="109" y="1121"/>
                  </a:moveTo>
                  <a:lnTo>
                    <a:pt x="117" y="1112"/>
                  </a:lnTo>
                  <a:lnTo>
                    <a:pt x="123" y="1105"/>
                  </a:lnTo>
                  <a:lnTo>
                    <a:pt x="127" y="1098"/>
                  </a:lnTo>
                  <a:lnTo>
                    <a:pt x="127" y="1094"/>
                  </a:lnTo>
                  <a:lnTo>
                    <a:pt x="127" y="1094"/>
                  </a:lnTo>
                  <a:lnTo>
                    <a:pt x="124" y="1094"/>
                  </a:lnTo>
                  <a:lnTo>
                    <a:pt x="122" y="1096"/>
                  </a:lnTo>
                  <a:lnTo>
                    <a:pt x="118" y="1097"/>
                  </a:lnTo>
                  <a:lnTo>
                    <a:pt x="111" y="1103"/>
                  </a:lnTo>
                  <a:lnTo>
                    <a:pt x="102" y="1110"/>
                  </a:lnTo>
                  <a:lnTo>
                    <a:pt x="94" y="1118"/>
                  </a:lnTo>
                  <a:lnTo>
                    <a:pt x="88" y="1125"/>
                  </a:lnTo>
                  <a:lnTo>
                    <a:pt x="84" y="1131"/>
                  </a:lnTo>
                  <a:lnTo>
                    <a:pt x="83" y="1136"/>
                  </a:lnTo>
                  <a:lnTo>
                    <a:pt x="84" y="1136"/>
                  </a:lnTo>
                  <a:lnTo>
                    <a:pt x="86" y="1136"/>
                  </a:lnTo>
                  <a:lnTo>
                    <a:pt x="89" y="1135"/>
                  </a:lnTo>
                  <a:lnTo>
                    <a:pt x="92" y="1134"/>
                  </a:lnTo>
                  <a:lnTo>
                    <a:pt x="99" y="1128"/>
                  </a:lnTo>
                  <a:lnTo>
                    <a:pt x="109" y="1121"/>
                  </a:lnTo>
                  <a:close/>
                  <a:moveTo>
                    <a:pt x="168" y="1066"/>
                  </a:moveTo>
                  <a:lnTo>
                    <a:pt x="178" y="1058"/>
                  </a:lnTo>
                  <a:lnTo>
                    <a:pt x="184" y="1049"/>
                  </a:lnTo>
                  <a:lnTo>
                    <a:pt x="187" y="1043"/>
                  </a:lnTo>
                  <a:lnTo>
                    <a:pt x="189" y="1039"/>
                  </a:lnTo>
                  <a:lnTo>
                    <a:pt x="187" y="1039"/>
                  </a:lnTo>
                  <a:lnTo>
                    <a:pt x="185" y="1039"/>
                  </a:lnTo>
                  <a:lnTo>
                    <a:pt x="183" y="1040"/>
                  </a:lnTo>
                  <a:lnTo>
                    <a:pt x="179" y="1041"/>
                  </a:lnTo>
                  <a:lnTo>
                    <a:pt x="171" y="1047"/>
                  </a:lnTo>
                  <a:lnTo>
                    <a:pt x="161" y="1055"/>
                  </a:lnTo>
                  <a:lnTo>
                    <a:pt x="153" y="1064"/>
                  </a:lnTo>
                  <a:lnTo>
                    <a:pt x="146" y="1072"/>
                  </a:lnTo>
                  <a:lnTo>
                    <a:pt x="142" y="1078"/>
                  </a:lnTo>
                  <a:lnTo>
                    <a:pt x="141" y="1081"/>
                  </a:lnTo>
                  <a:lnTo>
                    <a:pt x="142" y="1083"/>
                  </a:lnTo>
                  <a:lnTo>
                    <a:pt x="145" y="1083"/>
                  </a:lnTo>
                  <a:lnTo>
                    <a:pt x="147" y="1081"/>
                  </a:lnTo>
                  <a:lnTo>
                    <a:pt x="151" y="1079"/>
                  </a:lnTo>
                  <a:lnTo>
                    <a:pt x="159" y="1074"/>
                  </a:lnTo>
                  <a:lnTo>
                    <a:pt x="168" y="1066"/>
                  </a:lnTo>
                  <a:close/>
                  <a:moveTo>
                    <a:pt x="253" y="982"/>
                  </a:moveTo>
                  <a:lnTo>
                    <a:pt x="252" y="980"/>
                  </a:lnTo>
                  <a:lnTo>
                    <a:pt x="249" y="980"/>
                  </a:lnTo>
                  <a:lnTo>
                    <a:pt x="247" y="982"/>
                  </a:lnTo>
                  <a:lnTo>
                    <a:pt x="243" y="983"/>
                  </a:lnTo>
                  <a:lnTo>
                    <a:pt x="234" y="989"/>
                  </a:lnTo>
                  <a:lnTo>
                    <a:pt x="224" y="997"/>
                  </a:lnTo>
                  <a:lnTo>
                    <a:pt x="215" y="1007"/>
                  </a:lnTo>
                  <a:lnTo>
                    <a:pt x="208" y="1015"/>
                  </a:lnTo>
                  <a:lnTo>
                    <a:pt x="204" y="1022"/>
                  </a:lnTo>
                  <a:lnTo>
                    <a:pt x="203" y="1026"/>
                  </a:lnTo>
                  <a:lnTo>
                    <a:pt x="204" y="1027"/>
                  </a:lnTo>
                  <a:lnTo>
                    <a:pt x="206" y="1026"/>
                  </a:lnTo>
                  <a:lnTo>
                    <a:pt x="210" y="1026"/>
                  </a:lnTo>
                  <a:lnTo>
                    <a:pt x="214" y="1023"/>
                  </a:lnTo>
                  <a:lnTo>
                    <a:pt x="222" y="1017"/>
                  </a:lnTo>
                  <a:lnTo>
                    <a:pt x="231" y="1009"/>
                  </a:lnTo>
                  <a:lnTo>
                    <a:pt x="241" y="1001"/>
                  </a:lnTo>
                  <a:lnTo>
                    <a:pt x="248" y="992"/>
                  </a:lnTo>
                  <a:lnTo>
                    <a:pt x="253" y="985"/>
                  </a:lnTo>
                  <a:lnTo>
                    <a:pt x="253" y="982"/>
                  </a:lnTo>
                  <a:close/>
                  <a:moveTo>
                    <a:pt x="299" y="949"/>
                  </a:moveTo>
                  <a:lnTo>
                    <a:pt x="309" y="940"/>
                  </a:lnTo>
                  <a:lnTo>
                    <a:pt x="316" y="932"/>
                  </a:lnTo>
                  <a:lnTo>
                    <a:pt x="319" y="928"/>
                  </a:lnTo>
                  <a:lnTo>
                    <a:pt x="320" y="925"/>
                  </a:lnTo>
                  <a:lnTo>
                    <a:pt x="322" y="922"/>
                  </a:lnTo>
                  <a:lnTo>
                    <a:pt x="322" y="921"/>
                  </a:lnTo>
                  <a:lnTo>
                    <a:pt x="319" y="920"/>
                  </a:lnTo>
                  <a:lnTo>
                    <a:pt x="318" y="920"/>
                  </a:lnTo>
                  <a:lnTo>
                    <a:pt x="315" y="921"/>
                  </a:lnTo>
                  <a:lnTo>
                    <a:pt x="311" y="923"/>
                  </a:lnTo>
                  <a:lnTo>
                    <a:pt x="301" y="929"/>
                  </a:lnTo>
                  <a:lnTo>
                    <a:pt x="291" y="938"/>
                  </a:lnTo>
                  <a:lnTo>
                    <a:pt x="281" y="947"/>
                  </a:lnTo>
                  <a:lnTo>
                    <a:pt x="274" y="955"/>
                  </a:lnTo>
                  <a:lnTo>
                    <a:pt x="271" y="959"/>
                  </a:lnTo>
                  <a:lnTo>
                    <a:pt x="269" y="963"/>
                  </a:lnTo>
                  <a:lnTo>
                    <a:pt x="268" y="965"/>
                  </a:lnTo>
                  <a:lnTo>
                    <a:pt x="268" y="967"/>
                  </a:lnTo>
                  <a:lnTo>
                    <a:pt x="271" y="967"/>
                  </a:lnTo>
                  <a:lnTo>
                    <a:pt x="272" y="967"/>
                  </a:lnTo>
                  <a:lnTo>
                    <a:pt x="275" y="966"/>
                  </a:lnTo>
                  <a:lnTo>
                    <a:pt x="279" y="965"/>
                  </a:lnTo>
                  <a:lnTo>
                    <a:pt x="288" y="959"/>
                  </a:lnTo>
                  <a:lnTo>
                    <a:pt x="299" y="949"/>
                  </a:lnTo>
                  <a:close/>
                  <a:moveTo>
                    <a:pt x="63" y="1214"/>
                  </a:moveTo>
                  <a:lnTo>
                    <a:pt x="60" y="1213"/>
                  </a:lnTo>
                  <a:lnTo>
                    <a:pt x="56" y="1216"/>
                  </a:lnTo>
                  <a:lnTo>
                    <a:pt x="48" y="1220"/>
                  </a:lnTo>
                  <a:lnTo>
                    <a:pt x="41" y="1228"/>
                  </a:lnTo>
                  <a:lnTo>
                    <a:pt x="33" y="1235"/>
                  </a:lnTo>
                  <a:lnTo>
                    <a:pt x="28" y="1242"/>
                  </a:lnTo>
                  <a:lnTo>
                    <a:pt x="25" y="1247"/>
                  </a:lnTo>
                  <a:lnTo>
                    <a:pt x="25" y="1250"/>
                  </a:lnTo>
                  <a:lnTo>
                    <a:pt x="27" y="1251"/>
                  </a:lnTo>
                  <a:lnTo>
                    <a:pt x="33" y="1249"/>
                  </a:lnTo>
                  <a:lnTo>
                    <a:pt x="39" y="1244"/>
                  </a:lnTo>
                  <a:lnTo>
                    <a:pt x="47" y="1237"/>
                  </a:lnTo>
                  <a:lnTo>
                    <a:pt x="54" y="1230"/>
                  </a:lnTo>
                  <a:lnTo>
                    <a:pt x="59" y="1223"/>
                  </a:lnTo>
                  <a:lnTo>
                    <a:pt x="63" y="1218"/>
                  </a:lnTo>
                  <a:lnTo>
                    <a:pt x="63" y="1214"/>
                  </a:lnTo>
                  <a:close/>
                  <a:moveTo>
                    <a:pt x="98" y="1189"/>
                  </a:moveTo>
                  <a:lnTo>
                    <a:pt x="105" y="1181"/>
                  </a:lnTo>
                  <a:lnTo>
                    <a:pt x="111" y="1174"/>
                  </a:lnTo>
                  <a:lnTo>
                    <a:pt x="115" y="1168"/>
                  </a:lnTo>
                  <a:lnTo>
                    <a:pt x="115" y="1166"/>
                  </a:lnTo>
                  <a:lnTo>
                    <a:pt x="113" y="1165"/>
                  </a:lnTo>
                  <a:lnTo>
                    <a:pt x="107" y="1167"/>
                  </a:lnTo>
                  <a:lnTo>
                    <a:pt x="99" y="1172"/>
                  </a:lnTo>
                  <a:lnTo>
                    <a:pt x="91" y="1179"/>
                  </a:lnTo>
                  <a:lnTo>
                    <a:pt x="84" y="1186"/>
                  </a:lnTo>
                  <a:lnTo>
                    <a:pt x="78" y="1193"/>
                  </a:lnTo>
                  <a:lnTo>
                    <a:pt x="76" y="1199"/>
                  </a:lnTo>
                  <a:lnTo>
                    <a:pt x="75" y="1203"/>
                  </a:lnTo>
                  <a:lnTo>
                    <a:pt x="78" y="1204"/>
                  </a:lnTo>
                  <a:lnTo>
                    <a:pt x="83" y="1201"/>
                  </a:lnTo>
                  <a:lnTo>
                    <a:pt x="90" y="1195"/>
                  </a:lnTo>
                  <a:lnTo>
                    <a:pt x="98" y="1189"/>
                  </a:lnTo>
                  <a:close/>
                  <a:moveTo>
                    <a:pt x="146" y="1128"/>
                  </a:moveTo>
                  <a:lnTo>
                    <a:pt x="138" y="1136"/>
                  </a:lnTo>
                  <a:lnTo>
                    <a:pt x="132" y="1143"/>
                  </a:lnTo>
                  <a:lnTo>
                    <a:pt x="128" y="1149"/>
                  </a:lnTo>
                  <a:lnTo>
                    <a:pt x="128" y="1154"/>
                  </a:lnTo>
                  <a:lnTo>
                    <a:pt x="130" y="1154"/>
                  </a:lnTo>
                  <a:lnTo>
                    <a:pt x="136" y="1151"/>
                  </a:lnTo>
                  <a:lnTo>
                    <a:pt x="143" y="1147"/>
                  </a:lnTo>
                  <a:lnTo>
                    <a:pt x="153" y="1138"/>
                  </a:lnTo>
                  <a:lnTo>
                    <a:pt x="160" y="1131"/>
                  </a:lnTo>
                  <a:lnTo>
                    <a:pt x="166" y="1124"/>
                  </a:lnTo>
                  <a:lnTo>
                    <a:pt x="170" y="1118"/>
                  </a:lnTo>
                  <a:lnTo>
                    <a:pt x="171" y="1113"/>
                  </a:lnTo>
                  <a:lnTo>
                    <a:pt x="167" y="1113"/>
                  </a:lnTo>
                  <a:lnTo>
                    <a:pt x="161" y="1116"/>
                  </a:lnTo>
                  <a:lnTo>
                    <a:pt x="154" y="1121"/>
                  </a:lnTo>
                  <a:lnTo>
                    <a:pt x="146" y="1128"/>
                  </a:lnTo>
                  <a:close/>
                  <a:moveTo>
                    <a:pt x="210" y="1086"/>
                  </a:moveTo>
                  <a:lnTo>
                    <a:pt x="218" y="1078"/>
                  </a:lnTo>
                  <a:lnTo>
                    <a:pt x="224" y="1071"/>
                  </a:lnTo>
                  <a:lnTo>
                    <a:pt x="229" y="1065"/>
                  </a:lnTo>
                  <a:lnTo>
                    <a:pt x="229" y="1061"/>
                  </a:lnTo>
                  <a:lnTo>
                    <a:pt x="228" y="1060"/>
                  </a:lnTo>
                  <a:lnTo>
                    <a:pt x="225" y="1060"/>
                  </a:lnTo>
                  <a:lnTo>
                    <a:pt x="223" y="1061"/>
                  </a:lnTo>
                  <a:lnTo>
                    <a:pt x="219" y="1062"/>
                  </a:lnTo>
                  <a:lnTo>
                    <a:pt x="212" y="1068"/>
                  </a:lnTo>
                  <a:lnTo>
                    <a:pt x="203" y="1075"/>
                  </a:lnTo>
                  <a:lnTo>
                    <a:pt x="195" y="1084"/>
                  </a:lnTo>
                  <a:lnTo>
                    <a:pt x="189" y="1091"/>
                  </a:lnTo>
                  <a:lnTo>
                    <a:pt x="185" y="1098"/>
                  </a:lnTo>
                  <a:lnTo>
                    <a:pt x="184" y="1102"/>
                  </a:lnTo>
                  <a:lnTo>
                    <a:pt x="185" y="1102"/>
                  </a:lnTo>
                  <a:lnTo>
                    <a:pt x="187" y="1102"/>
                  </a:lnTo>
                  <a:lnTo>
                    <a:pt x="190" y="1102"/>
                  </a:lnTo>
                  <a:lnTo>
                    <a:pt x="193" y="1099"/>
                  </a:lnTo>
                  <a:lnTo>
                    <a:pt x="200" y="1094"/>
                  </a:lnTo>
                  <a:lnTo>
                    <a:pt x="210" y="1086"/>
                  </a:lnTo>
                  <a:close/>
                  <a:moveTo>
                    <a:pt x="263" y="1021"/>
                  </a:moveTo>
                  <a:lnTo>
                    <a:pt x="254" y="1029"/>
                  </a:lnTo>
                  <a:lnTo>
                    <a:pt x="248" y="1037"/>
                  </a:lnTo>
                  <a:lnTo>
                    <a:pt x="243" y="1043"/>
                  </a:lnTo>
                  <a:lnTo>
                    <a:pt x="243" y="1048"/>
                  </a:lnTo>
                  <a:lnTo>
                    <a:pt x="244" y="1048"/>
                  </a:lnTo>
                  <a:lnTo>
                    <a:pt x="247" y="1048"/>
                  </a:lnTo>
                  <a:lnTo>
                    <a:pt x="249" y="1047"/>
                  </a:lnTo>
                  <a:lnTo>
                    <a:pt x="253" y="1046"/>
                  </a:lnTo>
                  <a:lnTo>
                    <a:pt x="261" y="1040"/>
                  </a:lnTo>
                  <a:lnTo>
                    <a:pt x="271" y="1033"/>
                  </a:lnTo>
                  <a:lnTo>
                    <a:pt x="280" y="1023"/>
                  </a:lnTo>
                  <a:lnTo>
                    <a:pt x="286" y="1015"/>
                  </a:lnTo>
                  <a:lnTo>
                    <a:pt x="291" y="1009"/>
                  </a:lnTo>
                  <a:lnTo>
                    <a:pt x="291" y="1005"/>
                  </a:lnTo>
                  <a:lnTo>
                    <a:pt x="290" y="1004"/>
                  </a:lnTo>
                  <a:lnTo>
                    <a:pt x="287" y="1004"/>
                  </a:lnTo>
                  <a:lnTo>
                    <a:pt x="285" y="1005"/>
                  </a:lnTo>
                  <a:lnTo>
                    <a:pt x="281" y="1007"/>
                  </a:lnTo>
                  <a:lnTo>
                    <a:pt x="273" y="1012"/>
                  </a:lnTo>
                  <a:lnTo>
                    <a:pt x="263" y="1021"/>
                  </a:lnTo>
                  <a:close/>
                  <a:moveTo>
                    <a:pt x="328" y="963"/>
                  </a:moveTo>
                  <a:lnTo>
                    <a:pt x="318" y="972"/>
                  </a:lnTo>
                  <a:lnTo>
                    <a:pt x="311" y="980"/>
                  </a:lnTo>
                  <a:lnTo>
                    <a:pt x="309" y="984"/>
                  </a:lnTo>
                  <a:lnTo>
                    <a:pt x="306" y="988"/>
                  </a:lnTo>
                  <a:lnTo>
                    <a:pt x="306" y="990"/>
                  </a:lnTo>
                  <a:lnTo>
                    <a:pt x="306" y="991"/>
                  </a:lnTo>
                  <a:lnTo>
                    <a:pt x="307" y="992"/>
                  </a:lnTo>
                  <a:lnTo>
                    <a:pt x="310" y="992"/>
                  </a:lnTo>
                  <a:lnTo>
                    <a:pt x="312" y="991"/>
                  </a:lnTo>
                  <a:lnTo>
                    <a:pt x="316" y="990"/>
                  </a:lnTo>
                  <a:lnTo>
                    <a:pt x="325" y="984"/>
                  </a:lnTo>
                  <a:lnTo>
                    <a:pt x="335" y="976"/>
                  </a:lnTo>
                  <a:lnTo>
                    <a:pt x="344" y="966"/>
                  </a:lnTo>
                  <a:lnTo>
                    <a:pt x="351" y="958"/>
                  </a:lnTo>
                  <a:lnTo>
                    <a:pt x="354" y="954"/>
                  </a:lnTo>
                  <a:lnTo>
                    <a:pt x="356" y="952"/>
                  </a:lnTo>
                  <a:lnTo>
                    <a:pt x="356" y="948"/>
                  </a:lnTo>
                  <a:lnTo>
                    <a:pt x="356" y="947"/>
                  </a:lnTo>
                  <a:lnTo>
                    <a:pt x="355" y="946"/>
                  </a:lnTo>
                  <a:lnTo>
                    <a:pt x="353" y="946"/>
                  </a:lnTo>
                  <a:lnTo>
                    <a:pt x="350" y="947"/>
                  </a:lnTo>
                  <a:lnTo>
                    <a:pt x="347" y="949"/>
                  </a:lnTo>
                  <a:lnTo>
                    <a:pt x="337" y="954"/>
                  </a:lnTo>
                  <a:lnTo>
                    <a:pt x="328" y="963"/>
                  </a:lnTo>
                  <a:close/>
                  <a:moveTo>
                    <a:pt x="46" y="1286"/>
                  </a:moveTo>
                  <a:lnTo>
                    <a:pt x="39" y="1293"/>
                  </a:lnTo>
                  <a:lnTo>
                    <a:pt x="34" y="1299"/>
                  </a:lnTo>
                  <a:lnTo>
                    <a:pt x="32" y="1304"/>
                  </a:lnTo>
                  <a:lnTo>
                    <a:pt x="32" y="1307"/>
                  </a:lnTo>
                  <a:lnTo>
                    <a:pt x="34" y="1307"/>
                  </a:lnTo>
                  <a:lnTo>
                    <a:pt x="39" y="1305"/>
                  </a:lnTo>
                  <a:lnTo>
                    <a:pt x="45" y="1301"/>
                  </a:lnTo>
                  <a:lnTo>
                    <a:pt x="52" y="1295"/>
                  </a:lnTo>
                  <a:lnTo>
                    <a:pt x="58" y="1288"/>
                  </a:lnTo>
                  <a:lnTo>
                    <a:pt x="63" y="1282"/>
                  </a:lnTo>
                  <a:lnTo>
                    <a:pt x="66" y="1277"/>
                  </a:lnTo>
                  <a:lnTo>
                    <a:pt x="66" y="1274"/>
                  </a:lnTo>
                  <a:lnTo>
                    <a:pt x="64" y="1274"/>
                  </a:lnTo>
                  <a:lnTo>
                    <a:pt x="59" y="1275"/>
                  </a:lnTo>
                  <a:lnTo>
                    <a:pt x="53" y="1280"/>
                  </a:lnTo>
                  <a:lnTo>
                    <a:pt x="46" y="1286"/>
                  </a:lnTo>
                  <a:close/>
                  <a:moveTo>
                    <a:pt x="114" y="1229"/>
                  </a:moveTo>
                  <a:lnTo>
                    <a:pt x="111" y="1229"/>
                  </a:lnTo>
                  <a:lnTo>
                    <a:pt x="107" y="1230"/>
                  </a:lnTo>
                  <a:lnTo>
                    <a:pt x="99" y="1235"/>
                  </a:lnTo>
                  <a:lnTo>
                    <a:pt x="92" y="1241"/>
                  </a:lnTo>
                  <a:lnTo>
                    <a:pt x="85" y="1248"/>
                  </a:lnTo>
                  <a:lnTo>
                    <a:pt x="80" y="1255"/>
                  </a:lnTo>
                  <a:lnTo>
                    <a:pt x="77" y="1260"/>
                  </a:lnTo>
                  <a:lnTo>
                    <a:pt x="77" y="1263"/>
                  </a:lnTo>
                  <a:lnTo>
                    <a:pt x="79" y="1263"/>
                  </a:lnTo>
                  <a:lnTo>
                    <a:pt x="85" y="1262"/>
                  </a:lnTo>
                  <a:lnTo>
                    <a:pt x="91" y="1257"/>
                  </a:lnTo>
                  <a:lnTo>
                    <a:pt x="98" y="1251"/>
                  </a:lnTo>
                  <a:lnTo>
                    <a:pt x="105" y="1244"/>
                  </a:lnTo>
                  <a:lnTo>
                    <a:pt x="110" y="1237"/>
                  </a:lnTo>
                  <a:lnTo>
                    <a:pt x="114" y="1232"/>
                  </a:lnTo>
                  <a:lnTo>
                    <a:pt x="114" y="1229"/>
                  </a:lnTo>
                  <a:close/>
                  <a:moveTo>
                    <a:pt x="164" y="1182"/>
                  </a:moveTo>
                  <a:lnTo>
                    <a:pt x="161" y="1181"/>
                  </a:lnTo>
                  <a:lnTo>
                    <a:pt x="157" y="1184"/>
                  </a:lnTo>
                  <a:lnTo>
                    <a:pt x="149" y="1188"/>
                  </a:lnTo>
                  <a:lnTo>
                    <a:pt x="141" y="1194"/>
                  </a:lnTo>
                  <a:lnTo>
                    <a:pt x="134" y="1203"/>
                  </a:lnTo>
                  <a:lnTo>
                    <a:pt x="129" y="1209"/>
                  </a:lnTo>
                  <a:lnTo>
                    <a:pt x="126" y="1214"/>
                  </a:lnTo>
                  <a:lnTo>
                    <a:pt x="126" y="1218"/>
                  </a:lnTo>
                  <a:lnTo>
                    <a:pt x="128" y="1218"/>
                  </a:lnTo>
                  <a:lnTo>
                    <a:pt x="133" y="1216"/>
                  </a:lnTo>
                  <a:lnTo>
                    <a:pt x="140" y="1212"/>
                  </a:lnTo>
                  <a:lnTo>
                    <a:pt x="148" y="1205"/>
                  </a:lnTo>
                  <a:lnTo>
                    <a:pt x="155" y="1198"/>
                  </a:lnTo>
                  <a:lnTo>
                    <a:pt x="160" y="1191"/>
                  </a:lnTo>
                  <a:lnTo>
                    <a:pt x="164" y="1185"/>
                  </a:lnTo>
                  <a:lnTo>
                    <a:pt x="164" y="1182"/>
                  </a:lnTo>
                  <a:close/>
                  <a:moveTo>
                    <a:pt x="217" y="1132"/>
                  </a:moveTo>
                  <a:lnTo>
                    <a:pt x="216" y="1132"/>
                  </a:lnTo>
                  <a:lnTo>
                    <a:pt x="214" y="1132"/>
                  </a:lnTo>
                  <a:lnTo>
                    <a:pt x="211" y="1134"/>
                  </a:lnTo>
                  <a:lnTo>
                    <a:pt x="209" y="1135"/>
                  </a:lnTo>
                  <a:lnTo>
                    <a:pt x="202" y="1140"/>
                  </a:lnTo>
                  <a:lnTo>
                    <a:pt x="193" y="1147"/>
                  </a:lnTo>
                  <a:lnTo>
                    <a:pt x="185" y="1154"/>
                  </a:lnTo>
                  <a:lnTo>
                    <a:pt x="180" y="1161"/>
                  </a:lnTo>
                  <a:lnTo>
                    <a:pt x="177" y="1167"/>
                  </a:lnTo>
                  <a:lnTo>
                    <a:pt x="177" y="1170"/>
                  </a:lnTo>
                  <a:lnTo>
                    <a:pt x="179" y="1170"/>
                  </a:lnTo>
                  <a:lnTo>
                    <a:pt x="185" y="1168"/>
                  </a:lnTo>
                  <a:lnTo>
                    <a:pt x="192" y="1163"/>
                  </a:lnTo>
                  <a:lnTo>
                    <a:pt x="200" y="1157"/>
                  </a:lnTo>
                  <a:lnTo>
                    <a:pt x="208" y="1149"/>
                  </a:lnTo>
                  <a:lnTo>
                    <a:pt x="214" y="1142"/>
                  </a:lnTo>
                  <a:lnTo>
                    <a:pt x="217" y="1136"/>
                  </a:lnTo>
                  <a:lnTo>
                    <a:pt x="217" y="1132"/>
                  </a:lnTo>
                  <a:close/>
                  <a:moveTo>
                    <a:pt x="248" y="1096"/>
                  </a:moveTo>
                  <a:lnTo>
                    <a:pt x="240" y="1104"/>
                  </a:lnTo>
                  <a:lnTo>
                    <a:pt x="234" y="1111"/>
                  </a:lnTo>
                  <a:lnTo>
                    <a:pt x="230" y="1117"/>
                  </a:lnTo>
                  <a:lnTo>
                    <a:pt x="230" y="1121"/>
                  </a:lnTo>
                  <a:lnTo>
                    <a:pt x="231" y="1122"/>
                  </a:lnTo>
                  <a:lnTo>
                    <a:pt x="234" y="1122"/>
                  </a:lnTo>
                  <a:lnTo>
                    <a:pt x="236" y="1121"/>
                  </a:lnTo>
                  <a:lnTo>
                    <a:pt x="238" y="1119"/>
                  </a:lnTo>
                  <a:lnTo>
                    <a:pt x="247" y="1115"/>
                  </a:lnTo>
                  <a:lnTo>
                    <a:pt x="255" y="1108"/>
                  </a:lnTo>
                  <a:lnTo>
                    <a:pt x="263" y="1099"/>
                  </a:lnTo>
                  <a:lnTo>
                    <a:pt x="269" y="1092"/>
                  </a:lnTo>
                  <a:lnTo>
                    <a:pt x="273" y="1086"/>
                  </a:lnTo>
                  <a:lnTo>
                    <a:pt x="273" y="1081"/>
                  </a:lnTo>
                  <a:lnTo>
                    <a:pt x="272" y="1081"/>
                  </a:lnTo>
                  <a:lnTo>
                    <a:pt x="271" y="1081"/>
                  </a:lnTo>
                  <a:lnTo>
                    <a:pt x="268" y="1083"/>
                  </a:lnTo>
                  <a:lnTo>
                    <a:pt x="265" y="1084"/>
                  </a:lnTo>
                  <a:lnTo>
                    <a:pt x="256" y="1089"/>
                  </a:lnTo>
                  <a:lnTo>
                    <a:pt x="248" y="1096"/>
                  </a:lnTo>
                  <a:close/>
                  <a:moveTo>
                    <a:pt x="306" y="1043"/>
                  </a:moveTo>
                  <a:lnTo>
                    <a:pt x="298" y="1052"/>
                  </a:lnTo>
                  <a:lnTo>
                    <a:pt x="291" y="1059"/>
                  </a:lnTo>
                  <a:lnTo>
                    <a:pt x="287" y="1065"/>
                  </a:lnTo>
                  <a:lnTo>
                    <a:pt x="287" y="1069"/>
                  </a:lnTo>
                  <a:lnTo>
                    <a:pt x="288" y="1069"/>
                  </a:lnTo>
                  <a:lnTo>
                    <a:pt x="291" y="1069"/>
                  </a:lnTo>
                  <a:lnTo>
                    <a:pt x="293" y="1069"/>
                  </a:lnTo>
                  <a:lnTo>
                    <a:pt x="297" y="1067"/>
                  </a:lnTo>
                  <a:lnTo>
                    <a:pt x="305" y="1062"/>
                  </a:lnTo>
                  <a:lnTo>
                    <a:pt x="313" y="1055"/>
                  </a:lnTo>
                  <a:lnTo>
                    <a:pt x="323" y="1047"/>
                  </a:lnTo>
                  <a:lnTo>
                    <a:pt x="329" y="1039"/>
                  </a:lnTo>
                  <a:lnTo>
                    <a:pt x="332" y="1033"/>
                  </a:lnTo>
                  <a:lnTo>
                    <a:pt x="332" y="1029"/>
                  </a:lnTo>
                  <a:lnTo>
                    <a:pt x="331" y="1028"/>
                  </a:lnTo>
                  <a:lnTo>
                    <a:pt x="330" y="1028"/>
                  </a:lnTo>
                  <a:lnTo>
                    <a:pt x="326" y="1029"/>
                  </a:lnTo>
                  <a:lnTo>
                    <a:pt x="324" y="1030"/>
                  </a:lnTo>
                  <a:lnTo>
                    <a:pt x="316" y="1035"/>
                  </a:lnTo>
                  <a:lnTo>
                    <a:pt x="306" y="1043"/>
                  </a:lnTo>
                  <a:close/>
                  <a:moveTo>
                    <a:pt x="103" y="1298"/>
                  </a:moveTo>
                  <a:lnTo>
                    <a:pt x="97" y="1304"/>
                  </a:lnTo>
                  <a:lnTo>
                    <a:pt x="92" y="1309"/>
                  </a:lnTo>
                  <a:lnTo>
                    <a:pt x="90" y="1314"/>
                  </a:lnTo>
                  <a:lnTo>
                    <a:pt x="90" y="1318"/>
                  </a:lnTo>
                  <a:lnTo>
                    <a:pt x="92" y="1319"/>
                  </a:lnTo>
                  <a:lnTo>
                    <a:pt x="96" y="1317"/>
                  </a:lnTo>
                  <a:lnTo>
                    <a:pt x="102" y="1313"/>
                  </a:lnTo>
                  <a:lnTo>
                    <a:pt x="109" y="1307"/>
                  </a:lnTo>
                  <a:lnTo>
                    <a:pt x="115" y="1300"/>
                  </a:lnTo>
                  <a:lnTo>
                    <a:pt x="120" y="1294"/>
                  </a:lnTo>
                  <a:lnTo>
                    <a:pt x="122" y="1289"/>
                  </a:lnTo>
                  <a:lnTo>
                    <a:pt x="122" y="1287"/>
                  </a:lnTo>
                  <a:lnTo>
                    <a:pt x="120" y="1286"/>
                  </a:lnTo>
                  <a:lnTo>
                    <a:pt x="116" y="1288"/>
                  </a:lnTo>
                  <a:lnTo>
                    <a:pt x="110" y="1292"/>
                  </a:lnTo>
                  <a:lnTo>
                    <a:pt x="103" y="1298"/>
                  </a:lnTo>
                  <a:close/>
                  <a:moveTo>
                    <a:pt x="147" y="1255"/>
                  </a:moveTo>
                  <a:lnTo>
                    <a:pt x="141" y="1262"/>
                  </a:lnTo>
                  <a:lnTo>
                    <a:pt x="136" y="1268"/>
                  </a:lnTo>
                  <a:lnTo>
                    <a:pt x="133" y="1273"/>
                  </a:lnTo>
                  <a:lnTo>
                    <a:pt x="133" y="1276"/>
                  </a:lnTo>
                  <a:lnTo>
                    <a:pt x="135" y="1277"/>
                  </a:lnTo>
                  <a:lnTo>
                    <a:pt x="140" y="1275"/>
                  </a:lnTo>
                  <a:lnTo>
                    <a:pt x="147" y="1270"/>
                  </a:lnTo>
                  <a:lnTo>
                    <a:pt x="154" y="1264"/>
                  </a:lnTo>
                  <a:lnTo>
                    <a:pt x="160" y="1258"/>
                  </a:lnTo>
                  <a:lnTo>
                    <a:pt x="165" y="1251"/>
                  </a:lnTo>
                  <a:lnTo>
                    <a:pt x="168" y="1247"/>
                  </a:lnTo>
                  <a:lnTo>
                    <a:pt x="168" y="1243"/>
                  </a:lnTo>
                  <a:lnTo>
                    <a:pt x="166" y="1243"/>
                  </a:lnTo>
                  <a:lnTo>
                    <a:pt x="161" y="1244"/>
                  </a:lnTo>
                  <a:lnTo>
                    <a:pt x="154" y="1249"/>
                  </a:lnTo>
                  <a:lnTo>
                    <a:pt x="147" y="1255"/>
                  </a:lnTo>
                  <a:close/>
                  <a:moveTo>
                    <a:pt x="217" y="1198"/>
                  </a:moveTo>
                  <a:lnTo>
                    <a:pt x="214" y="1198"/>
                  </a:lnTo>
                  <a:lnTo>
                    <a:pt x="209" y="1200"/>
                  </a:lnTo>
                  <a:lnTo>
                    <a:pt x="202" y="1204"/>
                  </a:lnTo>
                  <a:lnTo>
                    <a:pt x="195" y="1211"/>
                  </a:lnTo>
                  <a:lnTo>
                    <a:pt x="187" y="1218"/>
                  </a:lnTo>
                  <a:lnTo>
                    <a:pt x="183" y="1224"/>
                  </a:lnTo>
                  <a:lnTo>
                    <a:pt x="180" y="1230"/>
                  </a:lnTo>
                  <a:lnTo>
                    <a:pt x="179" y="1232"/>
                  </a:lnTo>
                  <a:lnTo>
                    <a:pt x="183" y="1233"/>
                  </a:lnTo>
                  <a:lnTo>
                    <a:pt x="187" y="1231"/>
                  </a:lnTo>
                  <a:lnTo>
                    <a:pt x="193" y="1228"/>
                  </a:lnTo>
                  <a:lnTo>
                    <a:pt x="202" y="1220"/>
                  </a:lnTo>
                  <a:lnTo>
                    <a:pt x="208" y="1213"/>
                  </a:lnTo>
                  <a:lnTo>
                    <a:pt x="214" y="1207"/>
                  </a:lnTo>
                  <a:lnTo>
                    <a:pt x="216" y="1201"/>
                  </a:lnTo>
                  <a:lnTo>
                    <a:pt x="217" y="1198"/>
                  </a:lnTo>
                  <a:close/>
                  <a:moveTo>
                    <a:pt x="267" y="1151"/>
                  </a:moveTo>
                  <a:lnTo>
                    <a:pt x="267" y="1150"/>
                  </a:lnTo>
                  <a:lnTo>
                    <a:pt x="265" y="1150"/>
                  </a:lnTo>
                  <a:lnTo>
                    <a:pt x="262" y="1151"/>
                  </a:lnTo>
                  <a:lnTo>
                    <a:pt x="260" y="1153"/>
                  </a:lnTo>
                  <a:lnTo>
                    <a:pt x="253" y="1157"/>
                  </a:lnTo>
                  <a:lnTo>
                    <a:pt x="244" y="1165"/>
                  </a:lnTo>
                  <a:lnTo>
                    <a:pt x="237" y="1172"/>
                  </a:lnTo>
                  <a:lnTo>
                    <a:pt x="231" y="1179"/>
                  </a:lnTo>
                  <a:lnTo>
                    <a:pt x="229" y="1184"/>
                  </a:lnTo>
                  <a:lnTo>
                    <a:pt x="229" y="1187"/>
                  </a:lnTo>
                  <a:lnTo>
                    <a:pt x="231" y="1188"/>
                  </a:lnTo>
                  <a:lnTo>
                    <a:pt x="236" y="1186"/>
                  </a:lnTo>
                  <a:lnTo>
                    <a:pt x="243" y="1181"/>
                  </a:lnTo>
                  <a:lnTo>
                    <a:pt x="252" y="1175"/>
                  </a:lnTo>
                  <a:lnTo>
                    <a:pt x="259" y="1167"/>
                  </a:lnTo>
                  <a:lnTo>
                    <a:pt x="265" y="1161"/>
                  </a:lnTo>
                  <a:lnTo>
                    <a:pt x="267" y="1155"/>
                  </a:lnTo>
                  <a:lnTo>
                    <a:pt x="267" y="1151"/>
                  </a:lnTo>
                  <a:close/>
                  <a:moveTo>
                    <a:pt x="322" y="1103"/>
                  </a:moveTo>
                  <a:lnTo>
                    <a:pt x="320" y="1102"/>
                  </a:lnTo>
                  <a:lnTo>
                    <a:pt x="318" y="1102"/>
                  </a:lnTo>
                  <a:lnTo>
                    <a:pt x="316" y="1103"/>
                  </a:lnTo>
                  <a:lnTo>
                    <a:pt x="313" y="1104"/>
                  </a:lnTo>
                  <a:lnTo>
                    <a:pt x="306" y="1109"/>
                  </a:lnTo>
                  <a:lnTo>
                    <a:pt x="297" y="1116"/>
                  </a:lnTo>
                  <a:lnTo>
                    <a:pt x="290" y="1123"/>
                  </a:lnTo>
                  <a:lnTo>
                    <a:pt x="284" y="1130"/>
                  </a:lnTo>
                  <a:lnTo>
                    <a:pt x="280" y="1136"/>
                  </a:lnTo>
                  <a:lnTo>
                    <a:pt x="280" y="1140"/>
                  </a:lnTo>
                  <a:lnTo>
                    <a:pt x="281" y="1141"/>
                  </a:lnTo>
                  <a:lnTo>
                    <a:pt x="284" y="1141"/>
                  </a:lnTo>
                  <a:lnTo>
                    <a:pt x="286" y="1140"/>
                  </a:lnTo>
                  <a:lnTo>
                    <a:pt x="288" y="1138"/>
                  </a:lnTo>
                  <a:lnTo>
                    <a:pt x="296" y="1134"/>
                  </a:lnTo>
                  <a:lnTo>
                    <a:pt x="304" y="1127"/>
                  </a:lnTo>
                  <a:lnTo>
                    <a:pt x="312" y="1119"/>
                  </a:lnTo>
                  <a:lnTo>
                    <a:pt x="318" y="1112"/>
                  </a:lnTo>
                  <a:lnTo>
                    <a:pt x="322" y="1106"/>
                  </a:lnTo>
                  <a:lnTo>
                    <a:pt x="322" y="1103"/>
                  </a:lnTo>
                  <a:close/>
                  <a:moveTo>
                    <a:pt x="361" y="1077"/>
                  </a:moveTo>
                  <a:lnTo>
                    <a:pt x="369" y="1069"/>
                  </a:lnTo>
                  <a:lnTo>
                    <a:pt x="375" y="1061"/>
                  </a:lnTo>
                  <a:lnTo>
                    <a:pt x="379" y="1055"/>
                  </a:lnTo>
                  <a:lnTo>
                    <a:pt x="379" y="1052"/>
                  </a:lnTo>
                  <a:lnTo>
                    <a:pt x="377" y="1050"/>
                  </a:lnTo>
                  <a:lnTo>
                    <a:pt x="375" y="1050"/>
                  </a:lnTo>
                  <a:lnTo>
                    <a:pt x="373" y="1052"/>
                  </a:lnTo>
                  <a:lnTo>
                    <a:pt x="369" y="1053"/>
                  </a:lnTo>
                  <a:lnTo>
                    <a:pt x="362" y="1058"/>
                  </a:lnTo>
                  <a:lnTo>
                    <a:pt x="354" y="1065"/>
                  </a:lnTo>
                  <a:lnTo>
                    <a:pt x="345" y="1073"/>
                  </a:lnTo>
                  <a:lnTo>
                    <a:pt x="338" y="1080"/>
                  </a:lnTo>
                  <a:lnTo>
                    <a:pt x="335" y="1087"/>
                  </a:lnTo>
                  <a:lnTo>
                    <a:pt x="335" y="1091"/>
                  </a:lnTo>
                  <a:lnTo>
                    <a:pt x="336" y="1092"/>
                  </a:lnTo>
                  <a:lnTo>
                    <a:pt x="338" y="1092"/>
                  </a:lnTo>
                  <a:lnTo>
                    <a:pt x="341" y="1091"/>
                  </a:lnTo>
                  <a:lnTo>
                    <a:pt x="344" y="1090"/>
                  </a:lnTo>
                  <a:lnTo>
                    <a:pt x="351" y="1084"/>
                  </a:lnTo>
                  <a:lnTo>
                    <a:pt x="361" y="1077"/>
                  </a:lnTo>
                  <a:close/>
                  <a:moveTo>
                    <a:pt x="206" y="1269"/>
                  </a:moveTo>
                  <a:lnTo>
                    <a:pt x="200" y="1275"/>
                  </a:lnTo>
                  <a:lnTo>
                    <a:pt x="196" y="1281"/>
                  </a:lnTo>
                  <a:lnTo>
                    <a:pt x="193" y="1287"/>
                  </a:lnTo>
                  <a:lnTo>
                    <a:pt x="192" y="1289"/>
                  </a:lnTo>
                  <a:lnTo>
                    <a:pt x="196" y="1290"/>
                  </a:lnTo>
                  <a:lnTo>
                    <a:pt x="199" y="1288"/>
                  </a:lnTo>
                  <a:lnTo>
                    <a:pt x="205" y="1285"/>
                  </a:lnTo>
                  <a:lnTo>
                    <a:pt x="212" y="1279"/>
                  </a:lnTo>
                  <a:lnTo>
                    <a:pt x="218" y="1273"/>
                  </a:lnTo>
                  <a:lnTo>
                    <a:pt x="223" y="1266"/>
                  </a:lnTo>
                  <a:lnTo>
                    <a:pt x="227" y="1261"/>
                  </a:lnTo>
                  <a:lnTo>
                    <a:pt x="227" y="1258"/>
                  </a:lnTo>
                  <a:lnTo>
                    <a:pt x="224" y="1257"/>
                  </a:lnTo>
                  <a:lnTo>
                    <a:pt x="219" y="1260"/>
                  </a:lnTo>
                  <a:lnTo>
                    <a:pt x="214" y="1263"/>
                  </a:lnTo>
                  <a:lnTo>
                    <a:pt x="206" y="1269"/>
                  </a:lnTo>
                  <a:close/>
                  <a:moveTo>
                    <a:pt x="252" y="1226"/>
                  </a:moveTo>
                  <a:lnTo>
                    <a:pt x="246" y="1233"/>
                  </a:lnTo>
                  <a:lnTo>
                    <a:pt x="240" y="1239"/>
                  </a:lnTo>
                  <a:lnTo>
                    <a:pt x="237" y="1244"/>
                  </a:lnTo>
                  <a:lnTo>
                    <a:pt x="237" y="1248"/>
                  </a:lnTo>
                  <a:lnTo>
                    <a:pt x="240" y="1249"/>
                  </a:lnTo>
                  <a:lnTo>
                    <a:pt x="244" y="1247"/>
                  </a:lnTo>
                  <a:lnTo>
                    <a:pt x="250" y="1243"/>
                  </a:lnTo>
                  <a:lnTo>
                    <a:pt x="259" y="1237"/>
                  </a:lnTo>
                  <a:lnTo>
                    <a:pt x="265" y="1230"/>
                  </a:lnTo>
                  <a:lnTo>
                    <a:pt x="269" y="1224"/>
                  </a:lnTo>
                  <a:lnTo>
                    <a:pt x="273" y="1218"/>
                  </a:lnTo>
                  <a:lnTo>
                    <a:pt x="273" y="1216"/>
                  </a:lnTo>
                  <a:lnTo>
                    <a:pt x="271" y="1214"/>
                  </a:lnTo>
                  <a:lnTo>
                    <a:pt x="266" y="1217"/>
                  </a:lnTo>
                  <a:lnTo>
                    <a:pt x="259" y="1220"/>
                  </a:lnTo>
                  <a:lnTo>
                    <a:pt x="252" y="1226"/>
                  </a:lnTo>
                  <a:close/>
                  <a:moveTo>
                    <a:pt x="322" y="1170"/>
                  </a:moveTo>
                  <a:lnTo>
                    <a:pt x="319" y="1169"/>
                  </a:lnTo>
                  <a:lnTo>
                    <a:pt x="315" y="1172"/>
                  </a:lnTo>
                  <a:lnTo>
                    <a:pt x="307" y="1175"/>
                  </a:lnTo>
                  <a:lnTo>
                    <a:pt x="300" y="1182"/>
                  </a:lnTo>
                  <a:lnTo>
                    <a:pt x="293" y="1189"/>
                  </a:lnTo>
                  <a:lnTo>
                    <a:pt x="287" y="1195"/>
                  </a:lnTo>
                  <a:lnTo>
                    <a:pt x="285" y="1201"/>
                  </a:lnTo>
                  <a:lnTo>
                    <a:pt x="285" y="1205"/>
                  </a:lnTo>
                  <a:lnTo>
                    <a:pt x="287" y="1205"/>
                  </a:lnTo>
                  <a:lnTo>
                    <a:pt x="292" y="1204"/>
                  </a:lnTo>
                  <a:lnTo>
                    <a:pt x="299" y="1199"/>
                  </a:lnTo>
                  <a:lnTo>
                    <a:pt x="306" y="1193"/>
                  </a:lnTo>
                  <a:lnTo>
                    <a:pt x="313" y="1186"/>
                  </a:lnTo>
                  <a:lnTo>
                    <a:pt x="319" y="1179"/>
                  </a:lnTo>
                  <a:lnTo>
                    <a:pt x="322" y="1174"/>
                  </a:lnTo>
                  <a:lnTo>
                    <a:pt x="322" y="1170"/>
                  </a:lnTo>
                  <a:close/>
                  <a:moveTo>
                    <a:pt x="374" y="1123"/>
                  </a:moveTo>
                  <a:lnTo>
                    <a:pt x="373" y="1123"/>
                  </a:lnTo>
                  <a:lnTo>
                    <a:pt x="370" y="1123"/>
                  </a:lnTo>
                  <a:lnTo>
                    <a:pt x="368" y="1123"/>
                  </a:lnTo>
                  <a:lnTo>
                    <a:pt x="366" y="1124"/>
                  </a:lnTo>
                  <a:lnTo>
                    <a:pt x="358" y="1129"/>
                  </a:lnTo>
                  <a:lnTo>
                    <a:pt x="350" y="1136"/>
                  </a:lnTo>
                  <a:lnTo>
                    <a:pt x="343" y="1143"/>
                  </a:lnTo>
                  <a:lnTo>
                    <a:pt x="337" y="1150"/>
                  </a:lnTo>
                  <a:lnTo>
                    <a:pt x="335" y="1155"/>
                  </a:lnTo>
                  <a:lnTo>
                    <a:pt x="334" y="1160"/>
                  </a:lnTo>
                  <a:lnTo>
                    <a:pt x="335" y="1160"/>
                  </a:lnTo>
                  <a:lnTo>
                    <a:pt x="337" y="1160"/>
                  </a:lnTo>
                  <a:lnTo>
                    <a:pt x="339" y="1160"/>
                  </a:lnTo>
                  <a:lnTo>
                    <a:pt x="342" y="1157"/>
                  </a:lnTo>
                  <a:lnTo>
                    <a:pt x="349" y="1154"/>
                  </a:lnTo>
                  <a:lnTo>
                    <a:pt x="357" y="1147"/>
                  </a:lnTo>
                  <a:lnTo>
                    <a:pt x="364" y="1140"/>
                  </a:lnTo>
                  <a:lnTo>
                    <a:pt x="370" y="1132"/>
                  </a:lnTo>
                  <a:lnTo>
                    <a:pt x="374" y="1127"/>
                  </a:lnTo>
                  <a:lnTo>
                    <a:pt x="374" y="1123"/>
                  </a:lnTo>
                  <a:close/>
                  <a:moveTo>
                    <a:pt x="312" y="1243"/>
                  </a:moveTo>
                  <a:lnTo>
                    <a:pt x="306" y="1249"/>
                  </a:lnTo>
                  <a:lnTo>
                    <a:pt x="301" y="1255"/>
                  </a:lnTo>
                  <a:lnTo>
                    <a:pt x="299" y="1260"/>
                  </a:lnTo>
                  <a:lnTo>
                    <a:pt x="299" y="1263"/>
                  </a:lnTo>
                  <a:lnTo>
                    <a:pt x="301" y="1264"/>
                  </a:lnTo>
                  <a:lnTo>
                    <a:pt x="306" y="1262"/>
                  </a:lnTo>
                  <a:lnTo>
                    <a:pt x="312" y="1258"/>
                  </a:lnTo>
                  <a:lnTo>
                    <a:pt x="319" y="1252"/>
                  </a:lnTo>
                  <a:lnTo>
                    <a:pt x="325" y="1247"/>
                  </a:lnTo>
                  <a:lnTo>
                    <a:pt x="330" y="1241"/>
                  </a:lnTo>
                  <a:lnTo>
                    <a:pt x="332" y="1235"/>
                  </a:lnTo>
                  <a:lnTo>
                    <a:pt x="332" y="1232"/>
                  </a:lnTo>
                  <a:lnTo>
                    <a:pt x="330" y="1231"/>
                  </a:lnTo>
                  <a:lnTo>
                    <a:pt x="325" y="1233"/>
                  </a:lnTo>
                  <a:lnTo>
                    <a:pt x="319" y="1237"/>
                  </a:lnTo>
                  <a:lnTo>
                    <a:pt x="312" y="1243"/>
                  </a:lnTo>
                  <a:close/>
                  <a:moveTo>
                    <a:pt x="358" y="1200"/>
                  </a:moveTo>
                  <a:lnTo>
                    <a:pt x="351" y="1207"/>
                  </a:lnTo>
                  <a:lnTo>
                    <a:pt x="347" y="1213"/>
                  </a:lnTo>
                  <a:lnTo>
                    <a:pt x="344" y="1218"/>
                  </a:lnTo>
                  <a:lnTo>
                    <a:pt x="344" y="1222"/>
                  </a:lnTo>
                  <a:lnTo>
                    <a:pt x="347" y="1223"/>
                  </a:lnTo>
                  <a:lnTo>
                    <a:pt x="351" y="1220"/>
                  </a:lnTo>
                  <a:lnTo>
                    <a:pt x="358" y="1217"/>
                  </a:lnTo>
                  <a:lnTo>
                    <a:pt x="366" y="1211"/>
                  </a:lnTo>
                  <a:lnTo>
                    <a:pt x="372" y="1204"/>
                  </a:lnTo>
                  <a:lnTo>
                    <a:pt x="377" y="1198"/>
                  </a:lnTo>
                  <a:lnTo>
                    <a:pt x="380" y="1192"/>
                  </a:lnTo>
                  <a:lnTo>
                    <a:pt x="380" y="1189"/>
                  </a:lnTo>
                  <a:lnTo>
                    <a:pt x="377" y="1188"/>
                  </a:lnTo>
                  <a:lnTo>
                    <a:pt x="373" y="1189"/>
                  </a:lnTo>
                  <a:lnTo>
                    <a:pt x="366" y="1194"/>
                  </a:lnTo>
                  <a:lnTo>
                    <a:pt x="358" y="1200"/>
                  </a:lnTo>
                  <a:close/>
                </a:path>
              </a:pathLst>
            </a:custGeom>
            <a:solidFill>
              <a:srgbClr val="F2E2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CH"/>
            </a:p>
          </p:txBody>
        </p:sp>
        <p:sp>
          <p:nvSpPr>
            <p:cNvPr id="75" name="Freeform 69"/>
            <p:cNvSpPr>
              <a:spLocks noEditPoints="1"/>
            </p:cNvSpPr>
            <p:nvPr userDrawn="1"/>
          </p:nvSpPr>
          <p:spPr bwMode="auto">
            <a:xfrm>
              <a:off x="6080125" y="2659063"/>
              <a:ext cx="203200" cy="747713"/>
            </a:xfrm>
            <a:custGeom>
              <a:avLst/>
              <a:gdLst>
                <a:gd name="T0" fmla="*/ 26 w 386"/>
                <a:gd name="T1" fmla="*/ 1078 h 1413"/>
                <a:gd name="T2" fmla="*/ 0 w 386"/>
                <a:gd name="T3" fmla="*/ 863 h 1413"/>
                <a:gd name="T4" fmla="*/ 48 w 386"/>
                <a:gd name="T5" fmla="*/ 619 h 1413"/>
                <a:gd name="T6" fmla="*/ 77 w 386"/>
                <a:gd name="T7" fmla="*/ 461 h 1413"/>
                <a:gd name="T8" fmla="*/ 20 w 386"/>
                <a:gd name="T9" fmla="*/ 387 h 1413"/>
                <a:gd name="T10" fmla="*/ 11 w 386"/>
                <a:gd name="T11" fmla="*/ 333 h 1413"/>
                <a:gd name="T12" fmla="*/ 302 w 386"/>
                <a:gd name="T13" fmla="*/ 65 h 1413"/>
                <a:gd name="T14" fmla="*/ 380 w 386"/>
                <a:gd name="T15" fmla="*/ 65 h 1413"/>
                <a:gd name="T16" fmla="*/ 348 w 386"/>
                <a:gd name="T17" fmla="*/ 173 h 1413"/>
                <a:gd name="T18" fmla="*/ 376 w 386"/>
                <a:gd name="T19" fmla="*/ 260 h 1413"/>
                <a:gd name="T20" fmla="*/ 386 w 386"/>
                <a:gd name="T21" fmla="*/ 370 h 1413"/>
                <a:gd name="T22" fmla="*/ 339 w 386"/>
                <a:gd name="T23" fmla="*/ 545 h 1413"/>
                <a:gd name="T24" fmla="*/ 328 w 386"/>
                <a:gd name="T25" fmla="*/ 679 h 1413"/>
                <a:gd name="T26" fmla="*/ 359 w 386"/>
                <a:gd name="T27" fmla="*/ 794 h 1413"/>
                <a:gd name="T28" fmla="*/ 364 w 386"/>
                <a:gd name="T29" fmla="*/ 951 h 1413"/>
                <a:gd name="T30" fmla="*/ 373 w 386"/>
                <a:gd name="T31" fmla="*/ 1297 h 1413"/>
                <a:gd name="T32" fmla="*/ 38 w 386"/>
                <a:gd name="T33" fmla="*/ 278 h 1413"/>
                <a:gd name="T34" fmla="*/ 31 w 386"/>
                <a:gd name="T35" fmla="*/ 309 h 1413"/>
                <a:gd name="T36" fmla="*/ 165 w 386"/>
                <a:gd name="T37" fmla="*/ 230 h 1413"/>
                <a:gd name="T38" fmla="*/ 196 w 386"/>
                <a:gd name="T39" fmla="*/ 215 h 1413"/>
                <a:gd name="T40" fmla="*/ 191 w 386"/>
                <a:gd name="T41" fmla="*/ 250 h 1413"/>
                <a:gd name="T42" fmla="*/ 260 w 386"/>
                <a:gd name="T43" fmla="*/ 217 h 1413"/>
                <a:gd name="T44" fmla="*/ 184 w 386"/>
                <a:gd name="T45" fmla="*/ 297 h 1413"/>
                <a:gd name="T46" fmla="*/ 71 w 386"/>
                <a:gd name="T47" fmla="*/ 427 h 1413"/>
                <a:gd name="T48" fmla="*/ 29 w 386"/>
                <a:gd name="T49" fmla="*/ 476 h 1413"/>
                <a:gd name="T50" fmla="*/ 189 w 386"/>
                <a:gd name="T51" fmla="*/ 367 h 1413"/>
                <a:gd name="T52" fmla="*/ 75 w 386"/>
                <a:gd name="T53" fmla="*/ 490 h 1413"/>
                <a:gd name="T54" fmla="*/ 44 w 386"/>
                <a:gd name="T55" fmla="*/ 534 h 1413"/>
                <a:gd name="T56" fmla="*/ 6 w 386"/>
                <a:gd name="T57" fmla="*/ 594 h 1413"/>
                <a:gd name="T58" fmla="*/ 269 w 386"/>
                <a:gd name="T59" fmla="*/ 386 h 1413"/>
                <a:gd name="T60" fmla="*/ 241 w 386"/>
                <a:gd name="T61" fmla="*/ 438 h 1413"/>
                <a:gd name="T62" fmla="*/ 297 w 386"/>
                <a:gd name="T63" fmla="*/ 418 h 1413"/>
                <a:gd name="T64" fmla="*/ 79 w 386"/>
                <a:gd name="T65" fmla="*/ 645 h 1413"/>
                <a:gd name="T66" fmla="*/ 358 w 386"/>
                <a:gd name="T67" fmla="*/ 438 h 1413"/>
                <a:gd name="T68" fmla="*/ 139 w 386"/>
                <a:gd name="T69" fmla="*/ 633 h 1413"/>
                <a:gd name="T70" fmla="*/ 60 w 386"/>
                <a:gd name="T71" fmla="*/ 729 h 1413"/>
                <a:gd name="T72" fmla="*/ 247 w 386"/>
                <a:gd name="T73" fmla="*/ 577 h 1413"/>
                <a:gd name="T74" fmla="*/ 138 w 386"/>
                <a:gd name="T75" fmla="*/ 718 h 1413"/>
                <a:gd name="T76" fmla="*/ 60 w 386"/>
                <a:gd name="T77" fmla="*/ 806 h 1413"/>
                <a:gd name="T78" fmla="*/ 232 w 386"/>
                <a:gd name="T79" fmla="*/ 665 h 1413"/>
                <a:gd name="T80" fmla="*/ 128 w 386"/>
                <a:gd name="T81" fmla="*/ 796 h 1413"/>
                <a:gd name="T82" fmla="*/ 50 w 386"/>
                <a:gd name="T83" fmla="*/ 911 h 1413"/>
                <a:gd name="T84" fmla="*/ 234 w 386"/>
                <a:gd name="T85" fmla="*/ 759 h 1413"/>
                <a:gd name="T86" fmla="*/ 164 w 386"/>
                <a:gd name="T87" fmla="*/ 867 h 1413"/>
                <a:gd name="T88" fmla="*/ 71 w 386"/>
                <a:gd name="T89" fmla="*/ 988 h 1413"/>
                <a:gd name="T90" fmla="*/ 305 w 386"/>
                <a:gd name="T91" fmla="*/ 799 h 1413"/>
                <a:gd name="T92" fmla="*/ 171 w 386"/>
                <a:gd name="T93" fmla="*/ 958 h 1413"/>
                <a:gd name="T94" fmla="*/ 314 w 386"/>
                <a:gd name="T95" fmla="*/ 822 h 1413"/>
                <a:gd name="T96" fmla="*/ 109 w 386"/>
                <a:gd name="T97" fmla="*/ 1052 h 1413"/>
                <a:gd name="T98" fmla="*/ 233 w 386"/>
                <a:gd name="T99" fmla="*/ 944 h 1413"/>
                <a:gd name="T100" fmla="*/ 98 w 386"/>
                <a:gd name="T101" fmla="*/ 1127 h 1413"/>
                <a:gd name="T102" fmla="*/ 188 w 386"/>
                <a:gd name="T103" fmla="*/ 1056 h 1413"/>
                <a:gd name="T104" fmla="*/ 99 w 386"/>
                <a:gd name="T105" fmla="*/ 1182 h 1413"/>
                <a:gd name="T106" fmla="*/ 220 w 386"/>
                <a:gd name="T107" fmla="*/ 1078 h 1413"/>
                <a:gd name="T108" fmla="*/ 44 w 386"/>
                <a:gd name="T109" fmla="*/ 1309 h 1413"/>
                <a:gd name="T110" fmla="*/ 247 w 386"/>
                <a:gd name="T111" fmla="*/ 1126 h 1413"/>
                <a:gd name="T112" fmla="*/ 329 w 386"/>
                <a:gd name="T113" fmla="*/ 1045 h 1413"/>
                <a:gd name="T114" fmla="*/ 123 w 386"/>
                <a:gd name="T115" fmla="*/ 1295 h 1413"/>
                <a:gd name="T116" fmla="*/ 220 w 386"/>
                <a:gd name="T117" fmla="*/ 1222 h 1413"/>
                <a:gd name="T118" fmla="*/ 114 w 386"/>
                <a:gd name="T119" fmla="*/ 1372 h 1413"/>
                <a:gd name="T120" fmla="*/ 238 w 386"/>
                <a:gd name="T121" fmla="*/ 1271 h 1413"/>
                <a:gd name="T122" fmla="*/ 222 w 386"/>
                <a:gd name="T123" fmla="*/ 1361 h 1413"/>
                <a:gd name="T124" fmla="*/ 348 w 386"/>
                <a:gd name="T125" fmla="*/ 1244 h 14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86" h="1413">
                  <a:moveTo>
                    <a:pt x="0" y="1351"/>
                  </a:moveTo>
                  <a:lnTo>
                    <a:pt x="0" y="1336"/>
                  </a:lnTo>
                  <a:lnTo>
                    <a:pt x="1" y="1335"/>
                  </a:lnTo>
                  <a:lnTo>
                    <a:pt x="3" y="1334"/>
                  </a:lnTo>
                  <a:lnTo>
                    <a:pt x="10" y="1327"/>
                  </a:lnTo>
                  <a:lnTo>
                    <a:pt x="17" y="1323"/>
                  </a:lnTo>
                  <a:lnTo>
                    <a:pt x="22" y="1321"/>
                  </a:lnTo>
                  <a:lnTo>
                    <a:pt x="25" y="1321"/>
                  </a:lnTo>
                  <a:lnTo>
                    <a:pt x="24" y="1324"/>
                  </a:lnTo>
                  <a:lnTo>
                    <a:pt x="22" y="1330"/>
                  </a:lnTo>
                  <a:lnTo>
                    <a:pt x="16" y="1336"/>
                  </a:lnTo>
                  <a:lnTo>
                    <a:pt x="10" y="1343"/>
                  </a:lnTo>
                  <a:lnTo>
                    <a:pt x="5" y="1348"/>
                  </a:lnTo>
                  <a:lnTo>
                    <a:pt x="0" y="1351"/>
                  </a:lnTo>
                  <a:close/>
                  <a:moveTo>
                    <a:pt x="0" y="1286"/>
                  </a:moveTo>
                  <a:lnTo>
                    <a:pt x="0" y="1270"/>
                  </a:lnTo>
                  <a:lnTo>
                    <a:pt x="1" y="1270"/>
                  </a:lnTo>
                  <a:lnTo>
                    <a:pt x="10" y="1263"/>
                  </a:lnTo>
                  <a:lnTo>
                    <a:pt x="17" y="1258"/>
                  </a:lnTo>
                  <a:lnTo>
                    <a:pt x="19" y="1257"/>
                  </a:lnTo>
                  <a:lnTo>
                    <a:pt x="22" y="1255"/>
                  </a:lnTo>
                  <a:lnTo>
                    <a:pt x="24" y="1255"/>
                  </a:lnTo>
                  <a:lnTo>
                    <a:pt x="25" y="1255"/>
                  </a:lnTo>
                  <a:lnTo>
                    <a:pt x="25" y="1259"/>
                  </a:lnTo>
                  <a:lnTo>
                    <a:pt x="22" y="1265"/>
                  </a:lnTo>
                  <a:lnTo>
                    <a:pt x="16" y="1272"/>
                  </a:lnTo>
                  <a:lnTo>
                    <a:pt x="8" y="1280"/>
                  </a:lnTo>
                  <a:lnTo>
                    <a:pt x="4" y="1284"/>
                  </a:lnTo>
                  <a:lnTo>
                    <a:pt x="0" y="1286"/>
                  </a:lnTo>
                  <a:close/>
                  <a:moveTo>
                    <a:pt x="0" y="1223"/>
                  </a:moveTo>
                  <a:lnTo>
                    <a:pt x="0" y="1209"/>
                  </a:lnTo>
                  <a:lnTo>
                    <a:pt x="5" y="1204"/>
                  </a:lnTo>
                  <a:lnTo>
                    <a:pt x="11" y="1198"/>
                  </a:lnTo>
                  <a:lnTo>
                    <a:pt x="20" y="1191"/>
                  </a:lnTo>
                  <a:lnTo>
                    <a:pt x="27" y="1185"/>
                  </a:lnTo>
                  <a:lnTo>
                    <a:pt x="31" y="1184"/>
                  </a:lnTo>
                  <a:lnTo>
                    <a:pt x="33" y="1183"/>
                  </a:lnTo>
                  <a:lnTo>
                    <a:pt x="36" y="1183"/>
                  </a:lnTo>
                  <a:lnTo>
                    <a:pt x="37" y="1184"/>
                  </a:lnTo>
                  <a:lnTo>
                    <a:pt x="37" y="1188"/>
                  </a:lnTo>
                  <a:lnTo>
                    <a:pt x="32" y="1194"/>
                  </a:lnTo>
                  <a:lnTo>
                    <a:pt x="26" y="1201"/>
                  </a:lnTo>
                  <a:lnTo>
                    <a:pt x="18" y="1209"/>
                  </a:lnTo>
                  <a:lnTo>
                    <a:pt x="8" y="1217"/>
                  </a:lnTo>
                  <a:lnTo>
                    <a:pt x="0" y="1223"/>
                  </a:lnTo>
                  <a:close/>
                  <a:moveTo>
                    <a:pt x="0" y="1113"/>
                  </a:moveTo>
                  <a:lnTo>
                    <a:pt x="0" y="1094"/>
                  </a:lnTo>
                  <a:lnTo>
                    <a:pt x="10" y="1087"/>
                  </a:lnTo>
                  <a:lnTo>
                    <a:pt x="18" y="1081"/>
                  </a:lnTo>
                  <a:lnTo>
                    <a:pt x="22" y="1080"/>
                  </a:lnTo>
                  <a:lnTo>
                    <a:pt x="24" y="1078"/>
                  </a:lnTo>
                  <a:lnTo>
                    <a:pt x="26" y="1078"/>
                  </a:lnTo>
                  <a:lnTo>
                    <a:pt x="27" y="1080"/>
                  </a:lnTo>
                  <a:lnTo>
                    <a:pt x="26" y="1083"/>
                  </a:lnTo>
                  <a:lnTo>
                    <a:pt x="22" y="1090"/>
                  </a:lnTo>
                  <a:lnTo>
                    <a:pt x="14" y="1099"/>
                  </a:lnTo>
                  <a:lnTo>
                    <a:pt x="5" y="1108"/>
                  </a:lnTo>
                  <a:lnTo>
                    <a:pt x="3" y="1111"/>
                  </a:lnTo>
                  <a:lnTo>
                    <a:pt x="0" y="1113"/>
                  </a:lnTo>
                  <a:close/>
                  <a:moveTo>
                    <a:pt x="0" y="1008"/>
                  </a:moveTo>
                  <a:lnTo>
                    <a:pt x="0" y="993"/>
                  </a:lnTo>
                  <a:lnTo>
                    <a:pt x="7" y="986"/>
                  </a:lnTo>
                  <a:lnTo>
                    <a:pt x="16" y="979"/>
                  </a:lnTo>
                  <a:lnTo>
                    <a:pt x="27" y="969"/>
                  </a:lnTo>
                  <a:lnTo>
                    <a:pt x="37" y="962"/>
                  </a:lnTo>
                  <a:lnTo>
                    <a:pt x="42" y="960"/>
                  </a:lnTo>
                  <a:lnTo>
                    <a:pt x="45" y="958"/>
                  </a:lnTo>
                  <a:lnTo>
                    <a:pt x="48" y="958"/>
                  </a:lnTo>
                  <a:lnTo>
                    <a:pt x="49" y="958"/>
                  </a:lnTo>
                  <a:lnTo>
                    <a:pt x="49" y="961"/>
                  </a:lnTo>
                  <a:lnTo>
                    <a:pt x="48" y="963"/>
                  </a:lnTo>
                  <a:lnTo>
                    <a:pt x="45" y="967"/>
                  </a:lnTo>
                  <a:lnTo>
                    <a:pt x="43" y="970"/>
                  </a:lnTo>
                  <a:lnTo>
                    <a:pt x="35" y="981"/>
                  </a:lnTo>
                  <a:lnTo>
                    <a:pt x="23" y="992"/>
                  </a:lnTo>
                  <a:lnTo>
                    <a:pt x="11" y="1001"/>
                  </a:lnTo>
                  <a:lnTo>
                    <a:pt x="0" y="1008"/>
                  </a:lnTo>
                  <a:close/>
                  <a:moveTo>
                    <a:pt x="0" y="964"/>
                  </a:moveTo>
                  <a:lnTo>
                    <a:pt x="0" y="945"/>
                  </a:lnTo>
                  <a:lnTo>
                    <a:pt x="11" y="937"/>
                  </a:lnTo>
                  <a:lnTo>
                    <a:pt x="20" y="931"/>
                  </a:lnTo>
                  <a:lnTo>
                    <a:pt x="24" y="929"/>
                  </a:lnTo>
                  <a:lnTo>
                    <a:pt x="26" y="928"/>
                  </a:lnTo>
                  <a:lnTo>
                    <a:pt x="29" y="928"/>
                  </a:lnTo>
                  <a:lnTo>
                    <a:pt x="30" y="928"/>
                  </a:lnTo>
                  <a:lnTo>
                    <a:pt x="30" y="930"/>
                  </a:lnTo>
                  <a:lnTo>
                    <a:pt x="30" y="932"/>
                  </a:lnTo>
                  <a:lnTo>
                    <a:pt x="27" y="936"/>
                  </a:lnTo>
                  <a:lnTo>
                    <a:pt x="24" y="941"/>
                  </a:lnTo>
                  <a:lnTo>
                    <a:pt x="14" y="950"/>
                  </a:lnTo>
                  <a:lnTo>
                    <a:pt x="4" y="962"/>
                  </a:lnTo>
                  <a:lnTo>
                    <a:pt x="0" y="964"/>
                  </a:lnTo>
                  <a:close/>
                  <a:moveTo>
                    <a:pt x="0" y="919"/>
                  </a:moveTo>
                  <a:lnTo>
                    <a:pt x="0" y="903"/>
                  </a:lnTo>
                  <a:lnTo>
                    <a:pt x="6" y="899"/>
                  </a:lnTo>
                  <a:lnTo>
                    <a:pt x="11" y="897"/>
                  </a:lnTo>
                  <a:lnTo>
                    <a:pt x="14" y="895"/>
                  </a:lnTo>
                  <a:lnTo>
                    <a:pt x="17" y="895"/>
                  </a:lnTo>
                  <a:lnTo>
                    <a:pt x="16" y="899"/>
                  </a:lnTo>
                  <a:lnTo>
                    <a:pt x="13" y="904"/>
                  </a:lnTo>
                  <a:lnTo>
                    <a:pt x="7" y="911"/>
                  </a:lnTo>
                  <a:lnTo>
                    <a:pt x="0" y="919"/>
                  </a:lnTo>
                  <a:close/>
                  <a:moveTo>
                    <a:pt x="0" y="874"/>
                  </a:moveTo>
                  <a:lnTo>
                    <a:pt x="0" y="863"/>
                  </a:lnTo>
                  <a:lnTo>
                    <a:pt x="5" y="862"/>
                  </a:lnTo>
                  <a:lnTo>
                    <a:pt x="6" y="862"/>
                  </a:lnTo>
                  <a:lnTo>
                    <a:pt x="7" y="865"/>
                  </a:lnTo>
                  <a:lnTo>
                    <a:pt x="6" y="867"/>
                  </a:lnTo>
                  <a:lnTo>
                    <a:pt x="4" y="871"/>
                  </a:lnTo>
                  <a:lnTo>
                    <a:pt x="0" y="874"/>
                  </a:lnTo>
                  <a:close/>
                  <a:moveTo>
                    <a:pt x="0" y="831"/>
                  </a:moveTo>
                  <a:lnTo>
                    <a:pt x="0" y="827"/>
                  </a:lnTo>
                  <a:lnTo>
                    <a:pt x="1" y="827"/>
                  </a:lnTo>
                  <a:lnTo>
                    <a:pt x="1" y="827"/>
                  </a:lnTo>
                  <a:lnTo>
                    <a:pt x="1" y="829"/>
                  </a:lnTo>
                  <a:lnTo>
                    <a:pt x="0" y="831"/>
                  </a:lnTo>
                  <a:close/>
                  <a:moveTo>
                    <a:pt x="0" y="793"/>
                  </a:moveTo>
                  <a:lnTo>
                    <a:pt x="0" y="789"/>
                  </a:lnTo>
                  <a:lnTo>
                    <a:pt x="1" y="789"/>
                  </a:lnTo>
                  <a:lnTo>
                    <a:pt x="1" y="790"/>
                  </a:lnTo>
                  <a:lnTo>
                    <a:pt x="1" y="791"/>
                  </a:lnTo>
                  <a:lnTo>
                    <a:pt x="0" y="793"/>
                  </a:lnTo>
                  <a:close/>
                  <a:moveTo>
                    <a:pt x="0" y="760"/>
                  </a:moveTo>
                  <a:lnTo>
                    <a:pt x="0" y="751"/>
                  </a:lnTo>
                  <a:lnTo>
                    <a:pt x="4" y="749"/>
                  </a:lnTo>
                  <a:lnTo>
                    <a:pt x="5" y="751"/>
                  </a:lnTo>
                  <a:lnTo>
                    <a:pt x="5" y="754"/>
                  </a:lnTo>
                  <a:lnTo>
                    <a:pt x="0" y="760"/>
                  </a:lnTo>
                  <a:close/>
                  <a:moveTo>
                    <a:pt x="0" y="728"/>
                  </a:moveTo>
                  <a:lnTo>
                    <a:pt x="0" y="714"/>
                  </a:lnTo>
                  <a:lnTo>
                    <a:pt x="6" y="710"/>
                  </a:lnTo>
                  <a:lnTo>
                    <a:pt x="10" y="709"/>
                  </a:lnTo>
                  <a:lnTo>
                    <a:pt x="13" y="708"/>
                  </a:lnTo>
                  <a:lnTo>
                    <a:pt x="14" y="709"/>
                  </a:lnTo>
                  <a:lnTo>
                    <a:pt x="14" y="711"/>
                  </a:lnTo>
                  <a:lnTo>
                    <a:pt x="12" y="715"/>
                  </a:lnTo>
                  <a:lnTo>
                    <a:pt x="7" y="721"/>
                  </a:lnTo>
                  <a:lnTo>
                    <a:pt x="0" y="728"/>
                  </a:lnTo>
                  <a:close/>
                  <a:moveTo>
                    <a:pt x="0" y="697"/>
                  </a:moveTo>
                  <a:lnTo>
                    <a:pt x="0" y="679"/>
                  </a:lnTo>
                  <a:lnTo>
                    <a:pt x="11" y="672"/>
                  </a:lnTo>
                  <a:lnTo>
                    <a:pt x="19" y="667"/>
                  </a:lnTo>
                  <a:lnTo>
                    <a:pt x="25" y="664"/>
                  </a:lnTo>
                  <a:lnTo>
                    <a:pt x="29" y="665"/>
                  </a:lnTo>
                  <a:lnTo>
                    <a:pt x="27" y="669"/>
                  </a:lnTo>
                  <a:lnTo>
                    <a:pt x="22" y="676"/>
                  </a:lnTo>
                  <a:lnTo>
                    <a:pt x="12" y="686"/>
                  </a:lnTo>
                  <a:lnTo>
                    <a:pt x="0" y="697"/>
                  </a:lnTo>
                  <a:close/>
                  <a:moveTo>
                    <a:pt x="0" y="667"/>
                  </a:moveTo>
                  <a:lnTo>
                    <a:pt x="0" y="648"/>
                  </a:lnTo>
                  <a:lnTo>
                    <a:pt x="18" y="634"/>
                  </a:lnTo>
                  <a:lnTo>
                    <a:pt x="32" y="625"/>
                  </a:lnTo>
                  <a:lnTo>
                    <a:pt x="38" y="621"/>
                  </a:lnTo>
                  <a:lnTo>
                    <a:pt x="43" y="619"/>
                  </a:lnTo>
                  <a:lnTo>
                    <a:pt x="45" y="617"/>
                  </a:lnTo>
                  <a:lnTo>
                    <a:pt x="48" y="619"/>
                  </a:lnTo>
                  <a:lnTo>
                    <a:pt x="48" y="620"/>
                  </a:lnTo>
                  <a:lnTo>
                    <a:pt x="45" y="623"/>
                  </a:lnTo>
                  <a:lnTo>
                    <a:pt x="42" y="628"/>
                  </a:lnTo>
                  <a:lnTo>
                    <a:pt x="37" y="633"/>
                  </a:lnTo>
                  <a:lnTo>
                    <a:pt x="24" y="646"/>
                  </a:lnTo>
                  <a:lnTo>
                    <a:pt x="7" y="661"/>
                  </a:lnTo>
                  <a:lnTo>
                    <a:pt x="4" y="664"/>
                  </a:lnTo>
                  <a:lnTo>
                    <a:pt x="0" y="667"/>
                  </a:lnTo>
                  <a:close/>
                  <a:moveTo>
                    <a:pt x="0" y="636"/>
                  </a:moveTo>
                  <a:lnTo>
                    <a:pt x="0" y="621"/>
                  </a:lnTo>
                  <a:lnTo>
                    <a:pt x="11" y="611"/>
                  </a:lnTo>
                  <a:lnTo>
                    <a:pt x="23" y="601"/>
                  </a:lnTo>
                  <a:lnTo>
                    <a:pt x="41" y="587"/>
                  </a:lnTo>
                  <a:lnTo>
                    <a:pt x="56" y="576"/>
                  </a:lnTo>
                  <a:lnTo>
                    <a:pt x="62" y="572"/>
                  </a:lnTo>
                  <a:lnTo>
                    <a:pt x="67" y="570"/>
                  </a:lnTo>
                  <a:lnTo>
                    <a:pt x="70" y="569"/>
                  </a:lnTo>
                  <a:lnTo>
                    <a:pt x="71" y="569"/>
                  </a:lnTo>
                  <a:lnTo>
                    <a:pt x="71" y="571"/>
                  </a:lnTo>
                  <a:lnTo>
                    <a:pt x="70" y="575"/>
                  </a:lnTo>
                  <a:lnTo>
                    <a:pt x="67" y="579"/>
                  </a:lnTo>
                  <a:lnTo>
                    <a:pt x="61" y="584"/>
                  </a:lnTo>
                  <a:lnTo>
                    <a:pt x="48" y="598"/>
                  </a:lnTo>
                  <a:lnTo>
                    <a:pt x="30" y="614"/>
                  </a:lnTo>
                  <a:lnTo>
                    <a:pt x="14" y="626"/>
                  </a:lnTo>
                  <a:lnTo>
                    <a:pt x="0" y="636"/>
                  </a:lnTo>
                  <a:close/>
                  <a:moveTo>
                    <a:pt x="0" y="581"/>
                  </a:moveTo>
                  <a:lnTo>
                    <a:pt x="0" y="571"/>
                  </a:lnTo>
                  <a:lnTo>
                    <a:pt x="5" y="570"/>
                  </a:lnTo>
                  <a:lnTo>
                    <a:pt x="7" y="570"/>
                  </a:lnTo>
                  <a:lnTo>
                    <a:pt x="6" y="573"/>
                  </a:lnTo>
                  <a:lnTo>
                    <a:pt x="0" y="581"/>
                  </a:lnTo>
                  <a:close/>
                  <a:moveTo>
                    <a:pt x="0" y="559"/>
                  </a:moveTo>
                  <a:lnTo>
                    <a:pt x="0" y="541"/>
                  </a:lnTo>
                  <a:lnTo>
                    <a:pt x="16" y="530"/>
                  </a:lnTo>
                  <a:lnTo>
                    <a:pt x="29" y="521"/>
                  </a:lnTo>
                  <a:lnTo>
                    <a:pt x="38" y="516"/>
                  </a:lnTo>
                  <a:lnTo>
                    <a:pt x="42" y="516"/>
                  </a:lnTo>
                  <a:lnTo>
                    <a:pt x="42" y="518"/>
                  </a:lnTo>
                  <a:lnTo>
                    <a:pt x="39" y="521"/>
                  </a:lnTo>
                  <a:lnTo>
                    <a:pt x="36" y="526"/>
                  </a:lnTo>
                  <a:lnTo>
                    <a:pt x="31" y="531"/>
                  </a:lnTo>
                  <a:lnTo>
                    <a:pt x="18" y="544"/>
                  </a:lnTo>
                  <a:lnTo>
                    <a:pt x="0" y="559"/>
                  </a:lnTo>
                  <a:close/>
                  <a:moveTo>
                    <a:pt x="0" y="534"/>
                  </a:moveTo>
                  <a:lnTo>
                    <a:pt x="0" y="520"/>
                  </a:lnTo>
                  <a:lnTo>
                    <a:pt x="13" y="508"/>
                  </a:lnTo>
                  <a:lnTo>
                    <a:pt x="27" y="496"/>
                  </a:lnTo>
                  <a:lnTo>
                    <a:pt x="48" y="480"/>
                  </a:lnTo>
                  <a:lnTo>
                    <a:pt x="65" y="468"/>
                  </a:lnTo>
                  <a:lnTo>
                    <a:pt x="71" y="463"/>
                  </a:lnTo>
                  <a:lnTo>
                    <a:pt x="77" y="461"/>
                  </a:lnTo>
                  <a:lnTo>
                    <a:pt x="81" y="459"/>
                  </a:lnTo>
                  <a:lnTo>
                    <a:pt x="83" y="459"/>
                  </a:lnTo>
                  <a:lnTo>
                    <a:pt x="82" y="462"/>
                  </a:lnTo>
                  <a:lnTo>
                    <a:pt x="80" y="465"/>
                  </a:lnTo>
                  <a:lnTo>
                    <a:pt x="76" y="470"/>
                  </a:lnTo>
                  <a:lnTo>
                    <a:pt x="70" y="476"/>
                  </a:lnTo>
                  <a:lnTo>
                    <a:pt x="55" y="490"/>
                  </a:lnTo>
                  <a:lnTo>
                    <a:pt x="35" y="508"/>
                  </a:lnTo>
                  <a:lnTo>
                    <a:pt x="17" y="522"/>
                  </a:lnTo>
                  <a:lnTo>
                    <a:pt x="0" y="534"/>
                  </a:lnTo>
                  <a:close/>
                  <a:moveTo>
                    <a:pt x="0" y="493"/>
                  </a:moveTo>
                  <a:lnTo>
                    <a:pt x="0" y="476"/>
                  </a:lnTo>
                  <a:lnTo>
                    <a:pt x="13" y="467"/>
                  </a:lnTo>
                  <a:lnTo>
                    <a:pt x="25" y="459"/>
                  </a:lnTo>
                  <a:lnTo>
                    <a:pt x="32" y="456"/>
                  </a:lnTo>
                  <a:lnTo>
                    <a:pt x="36" y="455"/>
                  </a:lnTo>
                  <a:lnTo>
                    <a:pt x="33" y="459"/>
                  </a:lnTo>
                  <a:lnTo>
                    <a:pt x="26" y="468"/>
                  </a:lnTo>
                  <a:lnTo>
                    <a:pt x="16" y="478"/>
                  </a:lnTo>
                  <a:lnTo>
                    <a:pt x="0" y="493"/>
                  </a:lnTo>
                  <a:close/>
                  <a:moveTo>
                    <a:pt x="0" y="470"/>
                  </a:moveTo>
                  <a:lnTo>
                    <a:pt x="0" y="457"/>
                  </a:lnTo>
                  <a:lnTo>
                    <a:pt x="13" y="445"/>
                  </a:lnTo>
                  <a:lnTo>
                    <a:pt x="29" y="432"/>
                  </a:lnTo>
                  <a:lnTo>
                    <a:pt x="50" y="415"/>
                  </a:lnTo>
                  <a:lnTo>
                    <a:pt x="69" y="402"/>
                  </a:lnTo>
                  <a:lnTo>
                    <a:pt x="76" y="398"/>
                  </a:lnTo>
                  <a:lnTo>
                    <a:pt x="82" y="394"/>
                  </a:lnTo>
                  <a:lnTo>
                    <a:pt x="86" y="393"/>
                  </a:lnTo>
                  <a:lnTo>
                    <a:pt x="88" y="393"/>
                  </a:lnTo>
                  <a:lnTo>
                    <a:pt x="87" y="395"/>
                  </a:lnTo>
                  <a:lnTo>
                    <a:pt x="84" y="399"/>
                  </a:lnTo>
                  <a:lnTo>
                    <a:pt x="80" y="404"/>
                  </a:lnTo>
                  <a:lnTo>
                    <a:pt x="74" y="411"/>
                  </a:lnTo>
                  <a:lnTo>
                    <a:pt x="57" y="426"/>
                  </a:lnTo>
                  <a:lnTo>
                    <a:pt x="36" y="444"/>
                  </a:lnTo>
                  <a:lnTo>
                    <a:pt x="17" y="458"/>
                  </a:lnTo>
                  <a:lnTo>
                    <a:pt x="0" y="470"/>
                  </a:lnTo>
                  <a:close/>
                  <a:moveTo>
                    <a:pt x="0" y="434"/>
                  </a:moveTo>
                  <a:lnTo>
                    <a:pt x="0" y="419"/>
                  </a:lnTo>
                  <a:lnTo>
                    <a:pt x="20" y="404"/>
                  </a:lnTo>
                  <a:lnTo>
                    <a:pt x="36" y="393"/>
                  </a:lnTo>
                  <a:lnTo>
                    <a:pt x="48" y="386"/>
                  </a:lnTo>
                  <a:lnTo>
                    <a:pt x="52" y="385"/>
                  </a:lnTo>
                  <a:lnTo>
                    <a:pt x="50" y="391"/>
                  </a:lnTo>
                  <a:lnTo>
                    <a:pt x="38" y="401"/>
                  </a:lnTo>
                  <a:lnTo>
                    <a:pt x="22" y="417"/>
                  </a:lnTo>
                  <a:lnTo>
                    <a:pt x="0" y="434"/>
                  </a:lnTo>
                  <a:close/>
                  <a:moveTo>
                    <a:pt x="0" y="412"/>
                  </a:moveTo>
                  <a:lnTo>
                    <a:pt x="0" y="407"/>
                  </a:lnTo>
                  <a:lnTo>
                    <a:pt x="8" y="399"/>
                  </a:lnTo>
                  <a:lnTo>
                    <a:pt x="20" y="387"/>
                  </a:lnTo>
                  <a:lnTo>
                    <a:pt x="36" y="374"/>
                  </a:lnTo>
                  <a:lnTo>
                    <a:pt x="54" y="358"/>
                  </a:lnTo>
                  <a:lnTo>
                    <a:pt x="77" y="341"/>
                  </a:lnTo>
                  <a:lnTo>
                    <a:pt x="96" y="326"/>
                  </a:lnTo>
                  <a:lnTo>
                    <a:pt x="105" y="322"/>
                  </a:lnTo>
                  <a:lnTo>
                    <a:pt x="111" y="318"/>
                  </a:lnTo>
                  <a:lnTo>
                    <a:pt x="115" y="317"/>
                  </a:lnTo>
                  <a:lnTo>
                    <a:pt x="117" y="317"/>
                  </a:lnTo>
                  <a:lnTo>
                    <a:pt x="117" y="318"/>
                  </a:lnTo>
                  <a:lnTo>
                    <a:pt x="113" y="323"/>
                  </a:lnTo>
                  <a:lnTo>
                    <a:pt x="108" y="328"/>
                  </a:lnTo>
                  <a:lnTo>
                    <a:pt x="101" y="335"/>
                  </a:lnTo>
                  <a:lnTo>
                    <a:pt x="83" y="350"/>
                  </a:lnTo>
                  <a:lnTo>
                    <a:pt x="60" y="369"/>
                  </a:lnTo>
                  <a:lnTo>
                    <a:pt x="41" y="385"/>
                  </a:lnTo>
                  <a:lnTo>
                    <a:pt x="23" y="398"/>
                  </a:lnTo>
                  <a:lnTo>
                    <a:pt x="10" y="407"/>
                  </a:lnTo>
                  <a:lnTo>
                    <a:pt x="0" y="412"/>
                  </a:lnTo>
                  <a:close/>
                  <a:moveTo>
                    <a:pt x="0" y="400"/>
                  </a:moveTo>
                  <a:lnTo>
                    <a:pt x="0" y="388"/>
                  </a:lnTo>
                  <a:lnTo>
                    <a:pt x="10" y="381"/>
                  </a:lnTo>
                  <a:lnTo>
                    <a:pt x="17" y="377"/>
                  </a:lnTo>
                  <a:lnTo>
                    <a:pt x="22" y="374"/>
                  </a:lnTo>
                  <a:lnTo>
                    <a:pt x="24" y="374"/>
                  </a:lnTo>
                  <a:lnTo>
                    <a:pt x="23" y="377"/>
                  </a:lnTo>
                  <a:lnTo>
                    <a:pt x="18" y="382"/>
                  </a:lnTo>
                  <a:lnTo>
                    <a:pt x="11" y="391"/>
                  </a:lnTo>
                  <a:lnTo>
                    <a:pt x="0" y="400"/>
                  </a:lnTo>
                  <a:close/>
                  <a:moveTo>
                    <a:pt x="0" y="385"/>
                  </a:moveTo>
                  <a:lnTo>
                    <a:pt x="0" y="371"/>
                  </a:lnTo>
                  <a:lnTo>
                    <a:pt x="14" y="360"/>
                  </a:lnTo>
                  <a:lnTo>
                    <a:pt x="29" y="348"/>
                  </a:lnTo>
                  <a:lnTo>
                    <a:pt x="54" y="329"/>
                  </a:lnTo>
                  <a:lnTo>
                    <a:pt x="74" y="314"/>
                  </a:lnTo>
                  <a:lnTo>
                    <a:pt x="88" y="305"/>
                  </a:lnTo>
                  <a:lnTo>
                    <a:pt x="94" y="303"/>
                  </a:lnTo>
                  <a:lnTo>
                    <a:pt x="90" y="309"/>
                  </a:lnTo>
                  <a:lnTo>
                    <a:pt x="79" y="322"/>
                  </a:lnTo>
                  <a:lnTo>
                    <a:pt x="60" y="338"/>
                  </a:lnTo>
                  <a:lnTo>
                    <a:pt x="36" y="357"/>
                  </a:lnTo>
                  <a:lnTo>
                    <a:pt x="17" y="373"/>
                  </a:lnTo>
                  <a:lnTo>
                    <a:pt x="0" y="385"/>
                  </a:lnTo>
                  <a:close/>
                  <a:moveTo>
                    <a:pt x="0" y="366"/>
                  </a:moveTo>
                  <a:lnTo>
                    <a:pt x="0" y="362"/>
                  </a:lnTo>
                  <a:lnTo>
                    <a:pt x="1" y="362"/>
                  </a:lnTo>
                  <a:lnTo>
                    <a:pt x="3" y="362"/>
                  </a:lnTo>
                  <a:lnTo>
                    <a:pt x="1" y="363"/>
                  </a:lnTo>
                  <a:lnTo>
                    <a:pt x="0" y="366"/>
                  </a:lnTo>
                  <a:close/>
                  <a:moveTo>
                    <a:pt x="0" y="357"/>
                  </a:moveTo>
                  <a:lnTo>
                    <a:pt x="0" y="343"/>
                  </a:lnTo>
                  <a:lnTo>
                    <a:pt x="6" y="338"/>
                  </a:lnTo>
                  <a:lnTo>
                    <a:pt x="11" y="333"/>
                  </a:lnTo>
                  <a:lnTo>
                    <a:pt x="36" y="314"/>
                  </a:lnTo>
                  <a:lnTo>
                    <a:pt x="57" y="299"/>
                  </a:lnTo>
                  <a:lnTo>
                    <a:pt x="71" y="290"/>
                  </a:lnTo>
                  <a:lnTo>
                    <a:pt x="79" y="287"/>
                  </a:lnTo>
                  <a:lnTo>
                    <a:pt x="74" y="293"/>
                  </a:lnTo>
                  <a:lnTo>
                    <a:pt x="61" y="306"/>
                  </a:lnTo>
                  <a:lnTo>
                    <a:pt x="42" y="323"/>
                  </a:lnTo>
                  <a:lnTo>
                    <a:pt x="17" y="343"/>
                  </a:lnTo>
                  <a:lnTo>
                    <a:pt x="8" y="350"/>
                  </a:lnTo>
                  <a:lnTo>
                    <a:pt x="0" y="357"/>
                  </a:lnTo>
                  <a:close/>
                  <a:moveTo>
                    <a:pt x="0" y="331"/>
                  </a:moveTo>
                  <a:lnTo>
                    <a:pt x="0" y="317"/>
                  </a:lnTo>
                  <a:lnTo>
                    <a:pt x="26" y="298"/>
                  </a:lnTo>
                  <a:lnTo>
                    <a:pt x="48" y="282"/>
                  </a:lnTo>
                  <a:lnTo>
                    <a:pt x="62" y="272"/>
                  </a:lnTo>
                  <a:lnTo>
                    <a:pt x="68" y="269"/>
                  </a:lnTo>
                  <a:lnTo>
                    <a:pt x="64" y="275"/>
                  </a:lnTo>
                  <a:lnTo>
                    <a:pt x="51" y="288"/>
                  </a:lnTo>
                  <a:lnTo>
                    <a:pt x="31" y="306"/>
                  </a:lnTo>
                  <a:lnTo>
                    <a:pt x="5" y="326"/>
                  </a:lnTo>
                  <a:lnTo>
                    <a:pt x="0" y="331"/>
                  </a:lnTo>
                  <a:close/>
                  <a:moveTo>
                    <a:pt x="0" y="307"/>
                  </a:moveTo>
                  <a:lnTo>
                    <a:pt x="0" y="294"/>
                  </a:lnTo>
                  <a:lnTo>
                    <a:pt x="25" y="275"/>
                  </a:lnTo>
                  <a:lnTo>
                    <a:pt x="45" y="261"/>
                  </a:lnTo>
                  <a:lnTo>
                    <a:pt x="60" y="251"/>
                  </a:lnTo>
                  <a:lnTo>
                    <a:pt x="65" y="249"/>
                  </a:lnTo>
                  <a:lnTo>
                    <a:pt x="61" y="255"/>
                  </a:lnTo>
                  <a:lnTo>
                    <a:pt x="48" y="268"/>
                  </a:lnTo>
                  <a:lnTo>
                    <a:pt x="26" y="286"/>
                  </a:lnTo>
                  <a:lnTo>
                    <a:pt x="0" y="307"/>
                  </a:lnTo>
                  <a:close/>
                  <a:moveTo>
                    <a:pt x="0" y="286"/>
                  </a:moveTo>
                  <a:lnTo>
                    <a:pt x="0" y="274"/>
                  </a:lnTo>
                  <a:lnTo>
                    <a:pt x="26" y="254"/>
                  </a:lnTo>
                  <a:lnTo>
                    <a:pt x="48" y="238"/>
                  </a:lnTo>
                  <a:lnTo>
                    <a:pt x="63" y="229"/>
                  </a:lnTo>
                  <a:lnTo>
                    <a:pt x="69" y="227"/>
                  </a:lnTo>
                  <a:lnTo>
                    <a:pt x="64" y="232"/>
                  </a:lnTo>
                  <a:lnTo>
                    <a:pt x="50" y="246"/>
                  </a:lnTo>
                  <a:lnTo>
                    <a:pt x="29" y="263"/>
                  </a:lnTo>
                  <a:lnTo>
                    <a:pt x="1" y="286"/>
                  </a:lnTo>
                  <a:lnTo>
                    <a:pt x="0" y="286"/>
                  </a:lnTo>
                  <a:close/>
                  <a:moveTo>
                    <a:pt x="386" y="0"/>
                  </a:moveTo>
                  <a:lnTo>
                    <a:pt x="386" y="14"/>
                  </a:lnTo>
                  <a:lnTo>
                    <a:pt x="381" y="16"/>
                  </a:lnTo>
                  <a:lnTo>
                    <a:pt x="352" y="38"/>
                  </a:lnTo>
                  <a:lnTo>
                    <a:pt x="326" y="55"/>
                  </a:lnTo>
                  <a:lnTo>
                    <a:pt x="309" y="66"/>
                  </a:lnTo>
                  <a:lnTo>
                    <a:pt x="302" y="69"/>
                  </a:lnTo>
                  <a:lnTo>
                    <a:pt x="305" y="64"/>
                  </a:lnTo>
                  <a:lnTo>
                    <a:pt x="316" y="53"/>
                  </a:lnTo>
                  <a:lnTo>
                    <a:pt x="302" y="65"/>
                  </a:lnTo>
                  <a:lnTo>
                    <a:pt x="285" y="77"/>
                  </a:lnTo>
                  <a:lnTo>
                    <a:pt x="256" y="98"/>
                  </a:lnTo>
                  <a:lnTo>
                    <a:pt x="232" y="116"/>
                  </a:lnTo>
                  <a:lnTo>
                    <a:pt x="214" y="127"/>
                  </a:lnTo>
                  <a:lnTo>
                    <a:pt x="207" y="129"/>
                  </a:lnTo>
                  <a:lnTo>
                    <a:pt x="210" y="124"/>
                  </a:lnTo>
                  <a:lnTo>
                    <a:pt x="222" y="114"/>
                  </a:lnTo>
                  <a:lnTo>
                    <a:pt x="208" y="126"/>
                  </a:lnTo>
                  <a:lnTo>
                    <a:pt x="191" y="137"/>
                  </a:lnTo>
                  <a:lnTo>
                    <a:pt x="162" y="159"/>
                  </a:lnTo>
                  <a:lnTo>
                    <a:pt x="138" y="177"/>
                  </a:lnTo>
                  <a:lnTo>
                    <a:pt x="121" y="187"/>
                  </a:lnTo>
                  <a:lnTo>
                    <a:pt x="114" y="191"/>
                  </a:lnTo>
                  <a:lnTo>
                    <a:pt x="119" y="184"/>
                  </a:lnTo>
                  <a:lnTo>
                    <a:pt x="134" y="171"/>
                  </a:lnTo>
                  <a:lnTo>
                    <a:pt x="157" y="152"/>
                  </a:lnTo>
                  <a:lnTo>
                    <a:pt x="187" y="129"/>
                  </a:lnTo>
                  <a:lnTo>
                    <a:pt x="216" y="107"/>
                  </a:lnTo>
                  <a:lnTo>
                    <a:pt x="240" y="90"/>
                  </a:lnTo>
                  <a:lnTo>
                    <a:pt x="257" y="79"/>
                  </a:lnTo>
                  <a:lnTo>
                    <a:pt x="264" y="77"/>
                  </a:lnTo>
                  <a:lnTo>
                    <a:pt x="262" y="80"/>
                  </a:lnTo>
                  <a:lnTo>
                    <a:pt x="251" y="90"/>
                  </a:lnTo>
                  <a:lnTo>
                    <a:pt x="265" y="79"/>
                  </a:lnTo>
                  <a:lnTo>
                    <a:pt x="281" y="67"/>
                  </a:lnTo>
                  <a:lnTo>
                    <a:pt x="310" y="46"/>
                  </a:lnTo>
                  <a:lnTo>
                    <a:pt x="335" y="29"/>
                  </a:lnTo>
                  <a:lnTo>
                    <a:pt x="353" y="19"/>
                  </a:lnTo>
                  <a:lnTo>
                    <a:pt x="360" y="15"/>
                  </a:lnTo>
                  <a:lnTo>
                    <a:pt x="357" y="20"/>
                  </a:lnTo>
                  <a:lnTo>
                    <a:pt x="347" y="29"/>
                  </a:lnTo>
                  <a:lnTo>
                    <a:pt x="361" y="19"/>
                  </a:lnTo>
                  <a:lnTo>
                    <a:pt x="376" y="7"/>
                  </a:lnTo>
                  <a:lnTo>
                    <a:pt x="380" y="3"/>
                  </a:lnTo>
                  <a:lnTo>
                    <a:pt x="386" y="0"/>
                  </a:lnTo>
                  <a:close/>
                  <a:moveTo>
                    <a:pt x="386" y="22"/>
                  </a:moveTo>
                  <a:lnTo>
                    <a:pt x="386" y="36"/>
                  </a:lnTo>
                  <a:lnTo>
                    <a:pt x="380" y="40"/>
                  </a:lnTo>
                  <a:lnTo>
                    <a:pt x="376" y="44"/>
                  </a:lnTo>
                  <a:lnTo>
                    <a:pt x="346" y="65"/>
                  </a:lnTo>
                  <a:lnTo>
                    <a:pt x="321" y="82"/>
                  </a:lnTo>
                  <a:lnTo>
                    <a:pt x="304" y="92"/>
                  </a:lnTo>
                  <a:lnTo>
                    <a:pt x="297" y="95"/>
                  </a:lnTo>
                  <a:lnTo>
                    <a:pt x="302" y="88"/>
                  </a:lnTo>
                  <a:lnTo>
                    <a:pt x="317" y="74"/>
                  </a:lnTo>
                  <a:lnTo>
                    <a:pt x="340" y="55"/>
                  </a:lnTo>
                  <a:lnTo>
                    <a:pt x="368" y="34"/>
                  </a:lnTo>
                  <a:lnTo>
                    <a:pt x="378" y="28"/>
                  </a:lnTo>
                  <a:lnTo>
                    <a:pt x="386" y="22"/>
                  </a:lnTo>
                  <a:close/>
                  <a:moveTo>
                    <a:pt x="386" y="46"/>
                  </a:moveTo>
                  <a:lnTo>
                    <a:pt x="386" y="61"/>
                  </a:lnTo>
                  <a:lnTo>
                    <a:pt x="380" y="65"/>
                  </a:lnTo>
                  <a:lnTo>
                    <a:pt x="376" y="69"/>
                  </a:lnTo>
                  <a:lnTo>
                    <a:pt x="347" y="89"/>
                  </a:lnTo>
                  <a:lnTo>
                    <a:pt x="323" y="105"/>
                  </a:lnTo>
                  <a:lnTo>
                    <a:pt x="314" y="111"/>
                  </a:lnTo>
                  <a:lnTo>
                    <a:pt x="307" y="115"/>
                  </a:lnTo>
                  <a:lnTo>
                    <a:pt x="302" y="117"/>
                  </a:lnTo>
                  <a:lnTo>
                    <a:pt x="300" y="117"/>
                  </a:lnTo>
                  <a:lnTo>
                    <a:pt x="301" y="115"/>
                  </a:lnTo>
                  <a:lnTo>
                    <a:pt x="304" y="111"/>
                  </a:lnTo>
                  <a:lnTo>
                    <a:pt x="310" y="105"/>
                  </a:lnTo>
                  <a:lnTo>
                    <a:pt x="319" y="98"/>
                  </a:lnTo>
                  <a:lnTo>
                    <a:pt x="341" y="79"/>
                  </a:lnTo>
                  <a:lnTo>
                    <a:pt x="368" y="58"/>
                  </a:lnTo>
                  <a:lnTo>
                    <a:pt x="378" y="52"/>
                  </a:lnTo>
                  <a:lnTo>
                    <a:pt x="386" y="46"/>
                  </a:lnTo>
                  <a:close/>
                  <a:moveTo>
                    <a:pt x="386" y="73"/>
                  </a:moveTo>
                  <a:lnTo>
                    <a:pt x="386" y="89"/>
                  </a:lnTo>
                  <a:lnTo>
                    <a:pt x="383" y="91"/>
                  </a:lnTo>
                  <a:lnTo>
                    <a:pt x="355" y="111"/>
                  </a:lnTo>
                  <a:lnTo>
                    <a:pt x="332" y="127"/>
                  </a:lnTo>
                  <a:lnTo>
                    <a:pt x="322" y="131"/>
                  </a:lnTo>
                  <a:lnTo>
                    <a:pt x="316" y="136"/>
                  </a:lnTo>
                  <a:lnTo>
                    <a:pt x="311" y="137"/>
                  </a:lnTo>
                  <a:lnTo>
                    <a:pt x="309" y="137"/>
                  </a:lnTo>
                  <a:lnTo>
                    <a:pt x="309" y="136"/>
                  </a:lnTo>
                  <a:lnTo>
                    <a:pt x="313" y="131"/>
                  </a:lnTo>
                  <a:lnTo>
                    <a:pt x="319" y="126"/>
                  </a:lnTo>
                  <a:lnTo>
                    <a:pt x="327" y="118"/>
                  </a:lnTo>
                  <a:lnTo>
                    <a:pt x="348" y="101"/>
                  </a:lnTo>
                  <a:lnTo>
                    <a:pt x="376" y="80"/>
                  </a:lnTo>
                  <a:lnTo>
                    <a:pt x="380" y="77"/>
                  </a:lnTo>
                  <a:lnTo>
                    <a:pt x="386" y="73"/>
                  </a:lnTo>
                  <a:close/>
                  <a:moveTo>
                    <a:pt x="386" y="102"/>
                  </a:moveTo>
                  <a:lnTo>
                    <a:pt x="386" y="120"/>
                  </a:lnTo>
                  <a:lnTo>
                    <a:pt x="362" y="135"/>
                  </a:lnTo>
                  <a:lnTo>
                    <a:pt x="343" y="148"/>
                  </a:lnTo>
                  <a:lnTo>
                    <a:pt x="336" y="152"/>
                  </a:lnTo>
                  <a:lnTo>
                    <a:pt x="330" y="155"/>
                  </a:lnTo>
                  <a:lnTo>
                    <a:pt x="327" y="156"/>
                  </a:lnTo>
                  <a:lnTo>
                    <a:pt x="324" y="156"/>
                  </a:lnTo>
                  <a:lnTo>
                    <a:pt x="326" y="154"/>
                  </a:lnTo>
                  <a:lnTo>
                    <a:pt x="329" y="151"/>
                  </a:lnTo>
                  <a:lnTo>
                    <a:pt x="334" y="145"/>
                  </a:lnTo>
                  <a:lnTo>
                    <a:pt x="341" y="139"/>
                  </a:lnTo>
                  <a:lnTo>
                    <a:pt x="361" y="122"/>
                  </a:lnTo>
                  <a:lnTo>
                    <a:pt x="386" y="102"/>
                  </a:lnTo>
                  <a:close/>
                  <a:moveTo>
                    <a:pt x="386" y="136"/>
                  </a:moveTo>
                  <a:lnTo>
                    <a:pt x="386" y="152"/>
                  </a:lnTo>
                  <a:lnTo>
                    <a:pt x="371" y="161"/>
                  </a:lnTo>
                  <a:lnTo>
                    <a:pt x="359" y="168"/>
                  </a:lnTo>
                  <a:lnTo>
                    <a:pt x="352" y="172"/>
                  </a:lnTo>
                  <a:lnTo>
                    <a:pt x="348" y="173"/>
                  </a:lnTo>
                  <a:lnTo>
                    <a:pt x="349" y="168"/>
                  </a:lnTo>
                  <a:lnTo>
                    <a:pt x="358" y="160"/>
                  </a:lnTo>
                  <a:lnTo>
                    <a:pt x="370" y="149"/>
                  </a:lnTo>
                  <a:lnTo>
                    <a:pt x="386" y="136"/>
                  </a:lnTo>
                  <a:close/>
                  <a:moveTo>
                    <a:pt x="386" y="156"/>
                  </a:moveTo>
                  <a:lnTo>
                    <a:pt x="386" y="170"/>
                  </a:lnTo>
                  <a:lnTo>
                    <a:pt x="378" y="177"/>
                  </a:lnTo>
                  <a:lnTo>
                    <a:pt x="368" y="184"/>
                  </a:lnTo>
                  <a:lnTo>
                    <a:pt x="358" y="192"/>
                  </a:lnTo>
                  <a:lnTo>
                    <a:pt x="347" y="200"/>
                  </a:lnTo>
                  <a:lnTo>
                    <a:pt x="322" y="219"/>
                  </a:lnTo>
                  <a:lnTo>
                    <a:pt x="301" y="232"/>
                  </a:lnTo>
                  <a:lnTo>
                    <a:pt x="292" y="237"/>
                  </a:lnTo>
                  <a:lnTo>
                    <a:pt x="286" y="241"/>
                  </a:lnTo>
                  <a:lnTo>
                    <a:pt x="282" y="243"/>
                  </a:lnTo>
                  <a:lnTo>
                    <a:pt x="281" y="242"/>
                  </a:lnTo>
                  <a:lnTo>
                    <a:pt x="281" y="241"/>
                  </a:lnTo>
                  <a:lnTo>
                    <a:pt x="284" y="236"/>
                  </a:lnTo>
                  <a:lnTo>
                    <a:pt x="289" y="231"/>
                  </a:lnTo>
                  <a:lnTo>
                    <a:pt x="296" y="224"/>
                  </a:lnTo>
                  <a:lnTo>
                    <a:pt x="315" y="208"/>
                  </a:lnTo>
                  <a:lnTo>
                    <a:pt x="339" y="189"/>
                  </a:lnTo>
                  <a:lnTo>
                    <a:pt x="352" y="179"/>
                  </a:lnTo>
                  <a:lnTo>
                    <a:pt x="365" y="171"/>
                  </a:lnTo>
                  <a:lnTo>
                    <a:pt x="376" y="162"/>
                  </a:lnTo>
                  <a:lnTo>
                    <a:pt x="386" y="156"/>
                  </a:lnTo>
                  <a:close/>
                  <a:moveTo>
                    <a:pt x="386" y="177"/>
                  </a:moveTo>
                  <a:lnTo>
                    <a:pt x="386" y="186"/>
                  </a:lnTo>
                  <a:lnTo>
                    <a:pt x="380" y="187"/>
                  </a:lnTo>
                  <a:lnTo>
                    <a:pt x="378" y="187"/>
                  </a:lnTo>
                  <a:lnTo>
                    <a:pt x="379" y="184"/>
                  </a:lnTo>
                  <a:lnTo>
                    <a:pt x="386" y="177"/>
                  </a:lnTo>
                  <a:close/>
                  <a:moveTo>
                    <a:pt x="386" y="192"/>
                  </a:moveTo>
                  <a:lnTo>
                    <a:pt x="386" y="211"/>
                  </a:lnTo>
                  <a:lnTo>
                    <a:pt x="381" y="215"/>
                  </a:lnTo>
                  <a:lnTo>
                    <a:pt x="358" y="232"/>
                  </a:lnTo>
                  <a:lnTo>
                    <a:pt x="338" y="246"/>
                  </a:lnTo>
                  <a:lnTo>
                    <a:pt x="329" y="250"/>
                  </a:lnTo>
                  <a:lnTo>
                    <a:pt x="322" y="254"/>
                  </a:lnTo>
                  <a:lnTo>
                    <a:pt x="319" y="255"/>
                  </a:lnTo>
                  <a:lnTo>
                    <a:pt x="316" y="255"/>
                  </a:lnTo>
                  <a:lnTo>
                    <a:pt x="316" y="253"/>
                  </a:lnTo>
                  <a:lnTo>
                    <a:pt x="320" y="248"/>
                  </a:lnTo>
                  <a:lnTo>
                    <a:pt x="324" y="243"/>
                  </a:lnTo>
                  <a:lnTo>
                    <a:pt x="332" y="236"/>
                  </a:lnTo>
                  <a:lnTo>
                    <a:pt x="349" y="221"/>
                  </a:lnTo>
                  <a:lnTo>
                    <a:pt x="373" y="202"/>
                  </a:lnTo>
                  <a:lnTo>
                    <a:pt x="379" y="197"/>
                  </a:lnTo>
                  <a:lnTo>
                    <a:pt x="386" y="192"/>
                  </a:lnTo>
                  <a:close/>
                  <a:moveTo>
                    <a:pt x="386" y="237"/>
                  </a:moveTo>
                  <a:lnTo>
                    <a:pt x="386" y="254"/>
                  </a:lnTo>
                  <a:lnTo>
                    <a:pt x="376" y="260"/>
                  </a:lnTo>
                  <a:lnTo>
                    <a:pt x="367" y="263"/>
                  </a:lnTo>
                  <a:lnTo>
                    <a:pt x="362" y="266"/>
                  </a:lnTo>
                  <a:lnTo>
                    <a:pt x="360" y="266"/>
                  </a:lnTo>
                  <a:lnTo>
                    <a:pt x="360" y="262"/>
                  </a:lnTo>
                  <a:lnTo>
                    <a:pt x="366" y="255"/>
                  </a:lnTo>
                  <a:lnTo>
                    <a:pt x="374" y="247"/>
                  </a:lnTo>
                  <a:lnTo>
                    <a:pt x="386" y="237"/>
                  </a:lnTo>
                  <a:close/>
                  <a:moveTo>
                    <a:pt x="386" y="260"/>
                  </a:moveTo>
                  <a:lnTo>
                    <a:pt x="386" y="279"/>
                  </a:lnTo>
                  <a:lnTo>
                    <a:pt x="379" y="285"/>
                  </a:lnTo>
                  <a:lnTo>
                    <a:pt x="371" y="291"/>
                  </a:lnTo>
                  <a:lnTo>
                    <a:pt x="348" y="306"/>
                  </a:lnTo>
                  <a:lnTo>
                    <a:pt x="329" y="319"/>
                  </a:lnTo>
                  <a:lnTo>
                    <a:pt x="322" y="323"/>
                  </a:lnTo>
                  <a:lnTo>
                    <a:pt x="316" y="326"/>
                  </a:lnTo>
                  <a:lnTo>
                    <a:pt x="313" y="328"/>
                  </a:lnTo>
                  <a:lnTo>
                    <a:pt x="310" y="326"/>
                  </a:lnTo>
                  <a:lnTo>
                    <a:pt x="310" y="325"/>
                  </a:lnTo>
                  <a:lnTo>
                    <a:pt x="313" y="320"/>
                  </a:lnTo>
                  <a:lnTo>
                    <a:pt x="317" y="316"/>
                  </a:lnTo>
                  <a:lnTo>
                    <a:pt x="323" y="310"/>
                  </a:lnTo>
                  <a:lnTo>
                    <a:pt x="341" y="294"/>
                  </a:lnTo>
                  <a:lnTo>
                    <a:pt x="362" y="276"/>
                  </a:lnTo>
                  <a:lnTo>
                    <a:pt x="374" y="268"/>
                  </a:lnTo>
                  <a:lnTo>
                    <a:pt x="386" y="260"/>
                  </a:lnTo>
                  <a:close/>
                  <a:moveTo>
                    <a:pt x="386" y="312"/>
                  </a:moveTo>
                  <a:lnTo>
                    <a:pt x="386" y="328"/>
                  </a:lnTo>
                  <a:lnTo>
                    <a:pt x="378" y="331"/>
                  </a:lnTo>
                  <a:lnTo>
                    <a:pt x="373" y="335"/>
                  </a:lnTo>
                  <a:lnTo>
                    <a:pt x="368" y="336"/>
                  </a:lnTo>
                  <a:lnTo>
                    <a:pt x="367" y="335"/>
                  </a:lnTo>
                  <a:lnTo>
                    <a:pt x="367" y="332"/>
                  </a:lnTo>
                  <a:lnTo>
                    <a:pt x="371" y="326"/>
                  </a:lnTo>
                  <a:lnTo>
                    <a:pt x="377" y="320"/>
                  </a:lnTo>
                  <a:lnTo>
                    <a:pt x="386" y="312"/>
                  </a:lnTo>
                  <a:close/>
                  <a:moveTo>
                    <a:pt x="386" y="337"/>
                  </a:moveTo>
                  <a:lnTo>
                    <a:pt x="386" y="358"/>
                  </a:lnTo>
                  <a:lnTo>
                    <a:pt x="365" y="374"/>
                  </a:lnTo>
                  <a:lnTo>
                    <a:pt x="348" y="385"/>
                  </a:lnTo>
                  <a:lnTo>
                    <a:pt x="341" y="388"/>
                  </a:lnTo>
                  <a:lnTo>
                    <a:pt x="335" y="391"/>
                  </a:lnTo>
                  <a:lnTo>
                    <a:pt x="332" y="392"/>
                  </a:lnTo>
                  <a:lnTo>
                    <a:pt x="329" y="392"/>
                  </a:lnTo>
                  <a:lnTo>
                    <a:pt x="329" y="389"/>
                  </a:lnTo>
                  <a:lnTo>
                    <a:pt x="332" y="386"/>
                  </a:lnTo>
                  <a:lnTo>
                    <a:pt x="336" y="380"/>
                  </a:lnTo>
                  <a:lnTo>
                    <a:pt x="341" y="374"/>
                  </a:lnTo>
                  <a:lnTo>
                    <a:pt x="358" y="360"/>
                  </a:lnTo>
                  <a:lnTo>
                    <a:pt x="378" y="344"/>
                  </a:lnTo>
                  <a:lnTo>
                    <a:pt x="381" y="341"/>
                  </a:lnTo>
                  <a:lnTo>
                    <a:pt x="386" y="337"/>
                  </a:lnTo>
                  <a:close/>
                  <a:moveTo>
                    <a:pt x="386" y="370"/>
                  </a:moveTo>
                  <a:lnTo>
                    <a:pt x="386" y="385"/>
                  </a:lnTo>
                  <a:lnTo>
                    <a:pt x="371" y="399"/>
                  </a:lnTo>
                  <a:lnTo>
                    <a:pt x="353" y="413"/>
                  </a:lnTo>
                  <a:lnTo>
                    <a:pt x="333" y="429"/>
                  </a:lnTo>
                  <a:lnTo>
                    <a:pt x="316" y="439"/>
                  </a:lnTo>
                  <a:lnTo>
                    <a:pt x="309" y="443"/>
                  </a:lnTo>
                  <a:lnTo>
                    <a:pt x="303" y="445"/>
                  </a:lnTo>
                  <a:lnTo>
                    <a:pt x="300" y="446"/>
                  </a:lnTo>
                  <a:lnTo>
                    <a:pt x="298" y="445"/>
                  </a:lnTo>
                  <a:lnTo>
                    <a:pt x="298" y="443"/>
                  </a:lnTo>
                  <a:lnTo>
                    <a:pt x="301" y="439"/>
                  </a:lnTo>
                  <a:lnTo>
                    <a:pt x="304" y="434"/>
                  </a:lnTo>
                  <a:lnTo>
                    <a:pt x="309" y="429"/>
                  </a:lnTo>
                  <a:lnTo>
                    <a:pt x="324" y="414"/>
                  </a:lnTo>
                  <a:lnTo>
                    <a:pt x="343" y="399"/>
                  </a:lnTo>
                  <a:lnTo>
                    <a:pt x="355" y="391"/>
                  </a:lnTo>
                  <a:lnTo>
                    <a:pt x="367" y="382"/>
                  </a:lnTo>
                  <a:lnTo>
                    <a:pt x="377" y="375"/>
                  </a:lnTo>
                  <a:lnTo>
                    <a:pt x="386" y="370"/>
                  </a:lnTo>
                  <a:close/>
                  <a:moveTo>
                    <a:pt x="386" y="432"/>
                  </a:moveTo>
                  <a:lnTo>
                    <a:pt x="386" y="446"/>
                  </a:lnTo>
                  <a:lnTo>
                    <a:pt x="381" y="449"/>
                  </a:lnTo>
                  <a:lnTo>
                    <a:pt x="378" y="450"/>
                  </a:lnTo>
                  <a:lnTo>
                    <a:pt x="376" y="451"/>
                  </a:lnTo>
                  <a:lnTo>
                    <a:pt x="373" y="450"/>
                  </a:lnTo>
                  <a:lnTo>
                    <a:pt x="373" y="448"/>
                  </a:lnTo>
                  <a:lnTo>
                    <a:pt x="376" y="443"/>
                  </a:lnTo>
                  <a:lnTo>
                    <a:pt x="380" y="438"/>
                  </a:lnTo>
                  <a:lnTo>
                    <a:pt x="386" y="432"/>
                  </a:lnTo>
                  <a:close/>
                  <a:moveTo>
                    <a:pt x="386" y="463"/>
                  </a:moveTo>
                  <a:lnTo>
                    <a:pt x="386" y="484"/>
                  </a:lnTo>
                  <a:lnTo>
                    <a:pt x="373" y="493"/>
                  </a:lnTo>
                  <a:lnTo>
                    <a:pt x="364" y="497"/>
                  </a:lnTo>
                  <a:lnTo>
                    <a:pt x="360" y="500"/>
                  </a:lnTo>
                  <a:lnTo>
                    <a:pt x="357" y="500"/>
                  </a:lnTo>
                  <a:lnTo>
                    <a:pt x="355" y="501"/>
                  </a:lnTo>
                  <a:lnTo>
                    <a:pt x="353" y="500"/>
                  </a:lnTo>
                  <a:lnTo>
                    <a:pt x="353" y="497"/>
                  </a:lnTo>
                  <a:lnTo>
                    <a:pt x="354" y="495"/>
                  </a:lnTo>
                  <a:lnTo>
                    <a:pt x="358" y="491"/>
                  </a:lnTo>
                  <a:lnTo>
                    <a:pt x="361" y="487"/>
                  </a:lnTo>
                  <a:lnTo>
                    <a:pt x="372" y="476"/>
                  </a:lnTo>
                  <a:lnTo>
                    <a:pt x="386" y="463"/>
                  </a:lnTo>
                  <a:close/>
                  <a:moveTo>
                    <a:pt x="386" y="500"/>
                  </a:moveTo>
                  <a:lnTo>
                    <a:pt x="386" y="522"/>
                  </a:lnTo>
                  <a:lnTo>
                    <a:pt x="368" y="534"/>
                  </a:lnTo>
                  <a:lnTo>
                    <a:pt x="354" y="543"/>
                  </a:lnTo>
                  <a:lnTo>
                    <a:pt x="348" y="546"/>
                  </a:lnTo>
                  <a:lnTo>
                    <a:pt x="343" y="547"/>
                  </a:lnTo>
                  <a:lnTo>
                    <a:pt x="341" y="549"/>
                  </a:lnTo>
                  <a:lnTo>
                    <a:pt x="339" y="547"/>
                  </a:lnTo>
                  <a:lnTo>
                    <a:pt x="339" y="545"/>
                  </a:lnTo>
                  <a:lnTo>
                    <a:pt x="341" y="541"/>
                  </a:lnTo>
                  <a:lnTo>
                    <a:pt x="343" y="538"/>
                  </a:lnTo>
                  <a:lnTo>
                    <a:pt x="348" y="532"/>
                  </a:lnTo>
                  <a:lnTo>
                    <a:pt x="361" y="519"/>
                  </a:lnTo>
                  <a:lnTo>
                    <a:pt x="379" y="505"/>
                  </a:lnTo>
                  <a:lnTo>
                    <a:pt x="383" y="502"/>
                  </a:lnTo>
                  <a:lnTo>
                    <a:pt x="386" y="500"/>
                  </a:lnTo>
                  <a:close/>
                  <a:moveTo>
                    <a:pt x="386" y="539"/>
                  </a:moveTo>
                  <a:lnTo>
                    <a:pt x="386" y="559"/>
                  </a:lnTo>
                  <a:lnTo>
                    <a:pt x="381" y="563"/>
                  </a:lnTo>
                  <a:lnTo>
                    <a:pt x="377" y="566"/>
                  </a:lnTo>
                  <a:lnTo>
                    <a:pt x="360" y="579"/>
                  </a:lnTo>
                  <a:lnTo>
                    <a:pt x="346" y="589"/>
                  </a:lnTo>
                  <a:lnTo>
                    <a:pt x="340" y="591"/>
                  </a:lnTo>
                  <a:lnTo>
                    <a:pt x="335" y="594"/>
                  </a:lnTo>
                  <a:lnTo>
                    <a:pt x="332" y="594"/>
                  </a:lnTo>
                  <a:lnTo>
                    <a:pt x="329" y="594"/>
                  </a:lnTo>
                  <a:lnTo>
                    <a:pt x="329" y="591"/>
                  </a:lnTo>
                  <a:lnTo>
                    <a:pt x="332" y="588"/>
                  </a:lnTo>
                  <a:lnTo>
                    <a:pt x="334" y="583"/>
                  </a:lnTo>
                  <a:lnTo>
                    <a:pt x="339" y="578"/>
                  </a:lnTo>
                  <a:lnTo>
                    <a:pt x="352" y="565"/>
                  </a:lnTo>
                  <a:lnTo>
                    <a:pt x="367" y="552"/>
                  </a:lnTo>
                  <a:lnTo>
                    <a:pt x="377" y="545"/>
                  </a:lnTo>
                  <a:lnTo>
                    <a:pt x="386" y="539"/>
                  </a:lnTo>
                  <a:close/>
                  <a:moveTo>
                    <a:pt x="386" y="579"/>
                  </a:moveTo>
                  <a:lnTo>
                    <a:pt x="386" y="600"/>
                  </a:lnTo>
                  <a:lnTo>
                    <a:pt x="379" y="606"/>
                  </a:lnTo>
                  <a:lnTo>
                    <a:pt x="371" y="611"/>
                  </a:lnTo>
                  <a:lnTo>
                    <a:pt x="355" y="623"/>
                  </a:lnTo>
                  <a:lnTo>
                    <a:pt x="341" y="633"/>
                  </a:lnTo>
                  <a:lnTo>
                    <a:pt x="335" y="635"/>
                  </a:lnTo>
                  <a:lnTo>
                    <a:pt x="330" y="638"/>
                  </a:lnTo>
                  <a:lnTo>
                    <a:pt x="327" y="638"/>
                  </a:lnTo>
                  <a:lnTo>
                    <a:pt x="326" y="636"/>
                  </a:lnTo>
                  <a:lnTo>
                    <a:pt x="326" y="635"/>
                  </a:lnTo>
                  <a:lnTo>
                    <a:pt x="327" y="632"/>
                  </a:lnTo>
                  <a:lnTo>
                    <a:pt x="330" y="627"/>
                  </a:lnTo>
                  <a:lnTo>
                    <a:pt x="334" y="622"/>
                  </a:lnTo>
                  <a:lnTo>
                    <a:pt x="346" y="610"/>
                  </a:lnTo>
                  <a:lnTo>
                    <a:pt x="361" y="596"/>
                  </a:lnTo>
                  <a:lnTo>
                    <a:pt x="374" y="588"/>
                  </a:lnTo>
                  <a:lnTo>
                    <a:pt x="386" y="579"/>
                  </a:lnTo>
                  <a:close/>
                  <a:moveTo>
                    <a:pt x="386" y="622"/>
                  </a:moveTo>
                  <a:lnTo>
                    <a:pt x="386" y="641"/>
                  </a:lnTo>
                  <a:lnTo>
                    <a:pt x="379" y="648"/>
                  </a:lnTo>
                  <a:lnTo>
                    <a:pt x="371" y="654"/>
                  </a:lnTo>
                  <a:lnTo>
                    <a:pt x="355" y="666"/>
                  </a:lnTo>
                  <a:lnTo>
                    <a:pt x="341" y="674"/>
                  </a:lnTo>
                  <a:lnTo>
                    <a:pt x="336" y="678"/>
                  </a:lnTo>
                  <a:lnTo>
                    <a:pt x="332" y="679"/>
                  </a:lnTo>
                  <a:lnTo>
                    <a:pt x="328" y="679"/>
                  </a:lnTo>
                  <a:lnTo>
                    <a:pt x="327" y="679"/>
                  </a:lnTo>
                  <a:lnTo>
                    <a:pt x="327" y="677"/>
                  </a:lnTo>
                  <a:lnTo>
                    <a:pt x="328" y="673"/>
                  </a:lnTo>
                  <a:lnTo>
                    <a:pt x="330" y="670"/>
                  </a:lnTo>
                  <a:lnTo>
                    <a:pt x="335" y="664"/>
                  </a:lnTo>
                  <a:lnTo>
                    <a:pt x="346" y="653"/>
                  </a:lnTo>
                  <a:lnTo>
                    <a:pt x="361" y="640"/>
                  </a:lnTo>
                  <a:lnTo>
                    <a:pt x="374" y="631"/>
                  </a:lnTo>
                  <a:lnTo>
                    <a:pt x="386" y="622"/>
                  </a:lnTo>
                  <a:close/>
                  <a:moveTo>
                    <a:pt x="386" y="666"/>
                  </a:moveTo>
                  <a:lnTo>
                    <a:pt x="386" y="688"/>
                  </a:lnTo>
                  <a:lnTo>
                    <a:pt x="380" y="691"/>
                  </a:lnTo>
                  <a:lnTo>
                    <a:pt x="374" y="696"/>
                  </a:lnTo>
                  <a:lnTo>
                    <a:pt x="360" y="708"/>
                  </a:lnTo>
                  <a:lnTo>
                    <a:pt x="347" y="716"/>
                  </a:lnTo>
                  <a:lnTo>
                    <a:pt x="342" y="718"/>
                  </a:lnTo>
                  <a:lnTo>
                    <a:pt x="338" y="720"/>
                  </a:lnTo>
                  <a:lnTo>
                    <a:pt x="334" y="720"/>
                  </a:lnTo>
                  <a:lnTo>
                    <a:pt x="333" y="718"/>
                  </a:lnTo>
                  <a:lnTo>
                    <a:pt x="333" y="717"/>
                  </a:lnTo>
                  <a:lnTo>
                    <a:pt x="334" y="714"/>
                  </a:lnTo>
                  <a:lnTo>
                    <a:pt x="336" y="710"/>
                  </a:lnTo>
                  <a:lnTo>
                    <a:pt x="340" y="704"/>
                  </a:lnTo>
                  <a:lnTo>
                    <a:pt x="352" y="693"/>
                  </a:lnTo>
                  <a:lnTo>
                    <a:pt x="365" y="682"/>
                  </a:lnTo>
                  <a:lnTo>
                    <a:pt x="376" y="673"/>
                  </a:lnTo>
                  <a:lnTo>
                    <a:pt x="386" y="666"/>
                  </a:lnTo>
                  <a:close/>
                  <a:moveTo>
                    <a:pt x="386" y="712"/>
                  </a:moveTo>
                  <a:lnTo>
                    <a:pt x="386" y="735"/>
                  </a:lnTo>
                  <a:lnTo>
                    <a:pt x="384" y="736"/>
                  </a:lnTo>
                  <a:lnTo>
                    <a:pt x="370" y="747"/>
                  </a:lnTo>
                  <a:lnTo>
                    <a:pt x="358" y="754"/>
                  </a:lnTo>
                  <a:lnTo>
                    <a:pt x="353" y="756"/>
                  </a:lnTo>
                  <a:lnTo>
                    <a:pt x="348" y="759"/>
                  </a:lnTo>
                  <a:lnTo>
                    <a:pt x="346" y="759"/>
                  </a:lnTo>
                  <a:lnTo>
                    <a:pt x="343" y="758"/>
                  </a:lnTo>
                  <a:lnTo>
                    <a:pt x="343" y="755"/>
                  </a:lnTo>
                  <a:lnTo>
                    <a:pt x="345" y="753"/>
                  </a:lnTo>
                  <a:lnTo>
                    <a:pt x="347" y="748"/>
                  </a:lnTo>
                  <a:lnTo>
                    <a:pt x="351" y="743"/>
                  </a:lnTo>
                  <a:lnTo>
                    <a:pt x="361" y="733"/>
                  </a:lnTo>
                  <a:lnTo>
                    <a:pt x="374" y="721"/>
                  </a:lnTo>
                  <a:lnTo>
                    <a:pt x="380" y="716"/>
                  </a:lnTo>
                  <a:lnTo>
                    <a:pt x="386" y="712"/>
                  </a:lnTo>
                  <a:close/>
                  <a:moveTo>
                    <a:pt x="386" y="762"/>
                  </a:moveTo>
                  <a:lnTo>
                    <a:pt x="386" y="784"/>
                  </a:lnTo>
                  <a:lnTo>
                    <a:pt x="377" y="790"/>
                  </a:lnTo>
                  <a:lnTo>
                    <a:pt x="368" y="794"/>
                  </a:lnTo>
                  <a:lnTo>
                    <a:pt x="365" y="796"/>
                  </a:lnTo>
                  <a:lnTo>
                    <a:pt x="362" y="796"/>
                  </a:lnTo>
                  <a:lnTo>
                    <a:pt x="360" y="796"/>
                  </a:lnTo>
                  <a:lnTo>
                    <a:pt x="359" y="794"/>
                  </a:lnTo>
                  <a:lnTo>
                    <a:pt x="359" y="793"/>
                  </a:lnTo>
                  <a:lnTo>
                    <a:pt x="360" y="790"/>
                  </a:lnTo>
                  <a:lnTo>
                    <a:pt x="362" y="786"/>
                  </a:lnTo>
                  <a:lnTo>
                    <a:pt x="365" y="783"/>
                  </a:lnTo>
                  <a:lnTo>
                    <a:pt x="374" y="773"/>
                  </a:lnTo>
                  <a:lnTo>
                    <a:pt x="386" y="762"/>
                  </a:lnTo>
                  <a:close/>
                  <a:moveTo>
                    <a:pt x="386" y="818"/>
                  </a:moveTo>
                  <a:lnTo>
                    <a:pt x="386" y="831"/>
                  </a:lnTo>
                  <a:lnTo>
                    <a:pt x="381" y="832"/>
                  </a:lnTo>
                  <a:lnTo>
                    <a:pt x="380" y="831"/>
                  </a:lnTo>
                  <a:lnTo>
                    <a:pt x="379" y="829"/>
                  </a:lnTo>
                  <a:lnTo>
                    <a:pt x="380" y="827"/>
                  </a:lnTo>
                  <a:lnTo>
                    <a:pt x="383" y="822"/>
                  </a:lnTo>
                  <a:lnTo>
                    <a:pt x="386" y="818"/>
                  </a:lnTo>
                  <a:close/>
                  <a:moveTo>
                    <a:pt x="386" y="882"/>
                  </a:moveTo>
                  <a:lnTo>
                    <a:pt x="386" y="884"/>
                  </a:lnTo>
                  <a:lnTo>
                    <a:pt x="384" y="890"/>
                  </a:lnTo>
                  <a:lnTo>
                    <a:pt x="378" y="897"/>
                  </a:lnTo>
                  <a:lnTo>
                    <a:pt x="370" y="905"/>
                  </a:lnTo>
                  <a:lnTo>
                    <a:pt x="360" y="914"/>
                  </a:lnTo>
                  <a:lnTo>
                    <a:pt x="348" y="923"/>
                  </a:lnTo>
                  <a:lnTo>
                    <a:pt x="338" y="930"/>
                  </a:lnTo>
                  <a:lnTo>
                    <a:pt x="333" y="931"/>
                  </a:lnTo>
                  <a:lnTo>
                    <a:pt x="330" y="932"/>
                  </a:lnTo>
                  <a:lnTo>
                    <a:pt x="327" y="932"/>
                  </a:lnTo>
                  <a:lnTo>
                    <a:pt x="326" y="932"/>
                  </a:lnTo>
                  <a:lnTo>
                    <a:pt x="326" y="930"/>
                  </a:lnTo>
                  <a:lnTo>
                    <a:pt x="327" y="926"/>
                  </a:lnTo>
                  <a:lnTo>
                    <a:pt x="328" y="924"/>
                  </a:lnTo>
                  <a:lnTo>
                    <a:pt x="332" y="919"/>
                  </a:lnTo>
                  <a:lnTo>
                    <a:pt x="340" y="910"/>
                  </a:lnTo>
                  <a:lnTo>
                    <a:pt x="351" y="899"/>
                  </a:lnTo>
                  <a:lnTo>
                    <a:pt x="364" y="891"/>
                  </a:lnTo>
                  <a:lnTo>
                    <a:pt x="373" y="884"/>
                  </a:lnTo>
                  <a:lnTo>
                    <a:pt x="378" y="882"/>
                  </a:lnTo>
                  <a:lnTo>
                    <a:pt x="381" y="881"/>
                  </a:lnTo>
                  <a:lnTo>
                    <a:pt x="384" y="881"/>
                  </a:lnTo>
                  <a:lnTo>
                    <a:pt x="385" y="882"/>
                  </a:lnTo>
                  <a:lnTo>
                    <a:pt x="386" y="882"/>
                  </a:lnTo>
                  <a:lnTo>
                    <a:pt x="386" y="882"/>
                  </a:lnTo>
                  <a:close/>
                  <a:moveTo>
                    <a:pt x="386" y="930"/>
                  </a:moveTo>
                  <a:lnTo>
                    <a:pt x="386" y="951"/>
                  </a:lnTo>
                  <a:lnTo>
                    <a:pt x="376" y="958"/>
                  </a:lnTo>
                  <a:lnTo>
                    <a:pt x="368" y="962"/>
                  </a:lnTo>
                  <a:lnTo>
                    <a:pt x="365" y="963"/>
                  </a:lnTo>
                  <a:lnTo>
                    <a:pt x="361" y="964"/>
                  </a:lnTo>
                  <a:lnTo>
                    <a:pt x="360" y="964"/>
                  </a:lnTo>
                  <a:lnTo>
                    <a:pt x="359" y="963"/>
                  </a:lnTo>
                  <a:lnTo>
                    <a:pt x="358" y="961"/>
                  </a:lnTo>
                  <a:lnTo>
                    <a:pt x="359" y="958"/>
                  </a:lnTo>
                  <a:lnTo>
                    <a:pt x="361" y="955"/>
                  </a:lnTo>
                  <a:lnTo>
                    <a:pt x="364" y="951"/>
                  </a:lnTo>
                  <a:lnTo>
                    <a:pt x="372" y="942"/>
                  </a:lnTo>
                  <a:lnTo>
                    <a:pt x="383" y="932"/>
                  </a:lnTo>
                  <a:lnTo>
                    <a:pt x="384" y="931"/>
                  </a:lnTo>
                  <a:lnTo>
                    <a:pt x="386" y="930"/>
                  </a:lnTo>
                  <a:close/>
                  <a:moveTo>
                    <a:pt x="386" y="1058"/>
                  </a:moveTo>
                  <a:lnTo>
                    <a:pt x="386" y="1077"/>
                  </a:lnTo>
                  <a:lnTo>
                    <a:pt x="380" y="1080"/>
                  </a:lnTo>
                  <a:lnTo>
                    <a:pt x="377" y="1081"/>
                  </a:lnTo>
                  <a:lnTo>
                    <a:pt x="373" y="1082"/>
                  </a:lnTo>
                  <a:lnTo>
                    <a:pt x="372" y="1081"/>
                  </a:lnTo>
                  <a:lnTo>
                    <a:pt x="372" y="1077"/>
                  </a:lnTo>
                  <a:lnTo>
                    <a:pt x="374" y="1071"/>
                  </a:lnTo>
                  <a:lnTo>
                    <a:pt x="379" y="1065"/>
                  </a:lnTo>
                  <a:lnTo>
                    <a:pt x="386" y="1058"/>
                  </a:lnTo>
                  <a:close/>
                  <a:moveTo>
                    <a:pt x="386" y="1128"/>
                  </a:moveTo>
                  <a:lnTo>
                    <a:pt x="386" y="1147"/>
                  </a:lnTo>
                  <a:lnTo>
                    <a:pt x="377" y="1154"/>
                  </a:lnTo>
                  <a:lnTo>
                    <a:pt x="370" y="1159"/>
                  </a:lnTo>
                  <a:lnTo>
                    <a:pt x="366" y="1160"/>
                  </a:lnTo>
                  <a:lnTo>
                    <a:pt x="364" y="1160"/>
                  </a:lnTo>
                  <a:lnTo>
                    <a:pt x="361" y="1160"/>
                  </a:lnTo>
                  <a:lnTo>
                    <a:pt x="360" y="1160"/>
                  </a:lnTo>
                  <a:lnTo>
                    <a:pt x="360" y="1158"/>
                  </a:lnTo>
                  <a:lnTo>
                    <a:pt x="360" y="1156"/>
                  </a:lnTo>
                  <a:lnTo>
                    <a:pt x="361" y="1153"/>
                  </a:lnTo>
                  <a:lnTo>
                    <a:pt x="364" y="1150"/>
                  </a:lnTo>
                  <a:lnTo>
                    <a:pt x="371" y="1141"/>
                  </a:lnTo>
                  <a:lnTo>
                    <a:pt x="379" y="1133"/>
                  </a:lnTo>
                  <a:lnTo>
                    <a:pt x="383" y="1131"/>
                  </a:lnTo>
                  <a:lnTo>
                    <a:pt x="386" y="1128"/>
                  </a:lnTo>
                  <a:close/>
                  <a:moveTo>
                    <a:pt x="386" y="1202"/>
                  </a:moveTo>
                  <a:lnTo>
                    <a:pt x="386" y="1221"/>
                  </a:lnTo>
                  <a:lnTo>
                    <a:pt x="385" y="1221"/>
                  </a:lnTo>
                  <a:lnTo>
                    <a:pt x="377" y="1227"/>
                  </a:lnTo>
                  <a:lnTo>
                    <a:pt x="370" y="1232"/>
                  </a:lnTo>
                  <a:lnTo>
                    <a:pt x="367" y="1233"/>
                  </a:lnTo>
                  <a:lnTo>
                    <a:pt x="365" y="1234"/>
                  </a:lnTo>
                  <a:lnTo>
                    <a:pt x="362" y="1233"/>
                  </a:lnTo>
                  <a:lnTo>
                    <a:pt x="361" y="1233"/>
                  </a:lnTo>
                  <a:lnTo>
                    <a:pt x="361" y="1229"/>
                  </a:lnTo>
                  <a:lnTo>
                    <a:pt x="365" y="1223"/>
                  </a:lnTo>
                  <a:lnTo>
                    <a:pt x="370" y="1216"/>
                  </a:lnTo>
                  <a:lnTo>
                    <a:pt x="378" y="1208"/>
                  </a:lnTo>
                  <a:lnTo>
                    <a:pt x="381" y="1206"/>
                  </a:lnTo>
                  <a:lnTo>
                    <a:pt x="386" y="1202"/>
                  </a:lnTo>
                  <a:close/>
                  <a:moveTo>
                    <a:pt x="386" y="1280"/>
                  </a:moveTo>
                  <a:lnTo>
                    <a:pt x="386" y="1297"/>
                  </a:lnTo>
                  <a:lnTo>
                    <a:pt x="381" y="1299"/>
                  </a:lnTo>
                  <a:lnTo>
                    <a:pt x="378" y="1301"/>
                  </a:lnTo>
                  <a:lnTo>
                    <a:pt x="374" y="1301"/>
                  </a:lnTo>
                  <a:lnTo>
                    <a:pt x="373" y="1299"/>
                  </a:lnTo>
                  <a:lnTo>
                    <a:pt x="373" y="1297"/>
                  </a:lnTo>
                  <a:lnTo>
                    <a:pt x="376" y="1292"/>
                  </a:lnTo>
                  <a:lnTo>
                    <a:pt x="380" y="1286"/>
                  </a:lnTo>
                  <a:lnTo>
                    <a:pt x="386" y="1280"/>
                  </a:lnTo>
                  <a:close/>
                  <a:moveTo>
                    <a:pt x="18" y="276"/>
                  </a:moveTo>
                  <a:lnTo>
                    <a:pt x="25" y="273"/>
                  </a:lnTo>
                  <a:lnTo>
                    <a:pt x="41" y="262"/>
                  </a:lnTo>
                  <a:lnTo>
                    <a:pt x="64" y="246"/>
                  </a:lnTo>
                  <a:lnTo>
                    <a:pt x="92" y="224"/>
                  </a:lnTo>
                  <a:lnTo>
                    <a:pt x="119" y="203"/>
                  </a:lnTo>
                  <a:lnTo>
                    <a:pt x="142" y="184"/>
                  </a:lnTo>
                  <a:lnTo>
                    <a:pt x="156" y="171"/>
                  </a:lnTo>
                  <a:lnTo>
                    <a:pt x="161" y="165"/>
                  </a:lnTo>
                  <a:lnTo>
                    <a:pt x="155" y="167"/>
                  </a:lnTo>
                  <a:lnTo>
                    <a:pt x="138" y="178"/>
                  </a:lnTo>
                  <a:lnTo>
                    <a:pt x="114" y="194"/>
                  </a:lnTo>
                  <a:lnTo>
                    <a:pt x="87" y="216"/>
                  </a:lnTo>
                  <a:lnTo>
                    <a:pt x="60" y="237"/>
                  </a:lnTo>
                  <a:lnTo>
                    <a:pt x="37" y="256"/>
                  </a:lnTo>
                  <a:lnTo>
                    <a:pt x="23" y="271"/>
                  </a:lnTo>
                  <a:lnTo>
                    <a:pt x="18" y="276"/>
                  </a:lnTo>
                  <a:close/>
                  <a:moveTo>
                    <a:pt x="109" y="215"/>
                  </a:moveTo>
                  <a:lnTo>
                    <a:pt x="117" y="212"/>
                  </a:lnTo>
                  <a:lnTo>
                    <a:pt x="132" y="202"/>
                  </a:lnTo>
                  <a:lnTo>
                    <a:pt x="156" y="185"/>
                  </a:lnTo>
                  <a:lnTo>
                    <a:pt x="184" y="164"/>
                  </a:lnTo>
                  <a:lnTo>
                    <a:pt x="213" y="141"/>
                  </a:lnTo>
                  <a:lnTo>
                    <a:pt x="235" y="123"/>
                  </a:lnTo>
                  <a:lnTo>
                    <a:pt x="250" y="110"/>
                  </a:lnTo>
                  <a:lnTo>
                    <a:pt x="254" y="104"/>
                  </a:lnTo>
                  <a:lnTo>
                    <a:pt x="247" y="107"/>
                  </a:lnTo>
                  <a:lnTo>
                    <a:pt x="231" y="117"/>
                  </a:lnTo>
                  <a:lnTo>
                    <a:pt x="208" y="133"/>
                  </a:lnTo>
                  <a:lnTo>
                    <a:pt x="180" y="154"/>
                  </a:lnTo>
                  <a:lnTo>
                    <a:pt x="151" y="177"/>
                  </a:lnTo>
                  <a:lnTo>
                    <a:pt x="128" y="196"/>
                  </a:lnTo>
                  <a:lnTo>
                    <a:pt x="114" y="209"/>
                  </a:lnTo>
                  <a:lnTo>
                    <a:pt x="109" y="215"/>
                  </a:lnTo>
                  <a:close/>
                  <a:moveTo>
                    <a:pt x="19" y="297"/>
                  </a:moveTo>
                  <a:lnTo>
                    <a:pt x="26" y="294"/>
                  </a:lnTo>
                  <a:lnTo>
                    <a:pt x="42" y="285"/>
                  </a:lnTo>
                  <a:lnTo>
                    <a:pt x="64" y="268"/>
                  </a:lnTo>
                  <a:lnTo>
                    <a:pt x="92" y="247"/>
                  </a:lnTo>
                  <a:lnTo>
                    <a:pt x="118" y="225"/>
                  </a:lnTo>
                  <a:lnTo>
                    <a:pt x="139" y="208"/>
                  </a:lnTo>
                  <a:lnTo>
                    <a:pt x="153" y="194"/>
                  </a:lnTo>
                  <a:lnTo>
                    <a:pt x="158" y="189"/>
                  </a:lnTo>
                  <a:lnTo>
                    <a:pt x="151" y="191"/>
                  </a:lnTo>
                  <a:lnTo>
                    <a:pt x="136" y="202"/>
                  </a:lnTo>
                  <a:lnTo>
                    <a:pt x="113" y="217"/>
                  </a:lnTo>
                  <a:lnTo>
                    <a:pt x="86" y="238"/>
                  </a:lnTo>
                  <a:lnTo>
                    <a:pt x="58" y="260"/>
                  </a:lnTo>
                  <a:lnTo>
                    <a:pt x="38" y="278"/>
                  </a:lnTo>
                  <a:lnTo>
                    <a:pt x="24" y="291"/>
                  </a:lnTo>
                  <a:lnTo>
                    <a:pt x="19" y="297"/>
                  </a:lnTo>
                  <a:close/>
                  <a:moveTo>
                    <a:pt x="202" y="154"/>
                  </a:moveTo>
                  <a:lnTo>
                    <a:pt x="209" y="152"/>
                  </a:lnTo>
                  <a:lnTo>
                    <a:pt x="226" y="141"/>
                  </a:lnTo>
                  <a:lnTo>
                    <a:pt x="250" y="124"/>
                  </a:lnTo>
                  <a:lnTo>
                    <a:pt x="279" y="103"/>
                  </a:lnTo>
                  <a:lnTo>
                    <a:pt x="308" y="82"/>
                  </a:lnTo>
                  <a:lnTo>
                    <a:pt x="330" y="63"/>
                  </a:lnTo>
                  <a:lnTo>
                    <a:pt x="346" y="50"/>
                  </a:lnTo>
                  <a:lnTo>
                    <a:pt x="349" y="44"/>
                  </a:lnTo>
                  <a:lnTo>
                    <a:pt x="343" y="46"/>
                  </a:lnTo>
                  <a:lnTo>
                    <a:pt x="326" y="57"/>
                  </a:lnTo>
                  <a:lnTo>
                    <a:pt x="302" y="73"/>
                  </a:lnTo>
                  <a:lnTo>
                    <a:pt x="273" y="93"/>
                  </a:lnTo>
                  <a:lnTo>
                    <a:pt x="245" y="116"/>
                  </a:lnTo>
                  <a:lnTo>
                    <a:pt x="222" y="135"/>
                  </a:lnTo>
                  <a:lnTo>
                    <a:pt x="207" y="148"/>
                  </a:lnTo>
                  <a:lnTo>
                    <a:pt x="202" y="154"/>
                  </a:lnTo>
                  <a:close/>
                  <a:moveTo>
                    <a:pt x="111" y="236"/>
                  </a:moveTo>
                  <a:lnTo>
                    <a:pt x="118" y="234"/>
                  </a:lnTo>
                  <a:lnTo>
                    <a:pt x="133" y="224"/>
                  </a:lnTo>
                  <a:lnTo>
                    <a:pt x="157" y="208"/>
                  </a:lnTo>
                  <a:lnTo>
                    <a:pt x="184" y="187"/>
                  </a:lnTo>
                  <a:lnTo>
                    <a:pt x="212" y="166"/>
                  </a:lnTo>
                  <a:lnTo>
                    <a:pt x="233" y="147"/>
                  </a:lnTo>
                  <a:lnTo>
                    <a:pt x="247" y="134"/>
                  </a:lnTo>
                  <a:lnTo>
                    <a:pt x="252" y="128"/>
                  </a:lnTo>
                  <a:lnTo>
                    <a:pt x="245" y="130"/>
                  </a:lnTo>
                  <a:lnTo>
                    <a:pt x="229" y="141"/>
                  </a:lnTo>
                  <a:lnTo>
                    <a:pt x="206" y="156"/>
                  </a:lnTo>
                  <a:lnTo>
                    <a:pt x="178" y="178"/>
                  </a:lnTo>
                  <a:lnTo>
                    <a:pt x="151" y="199"/>
                  </a:lnTo>
                  <a:lnTo>
                    <a:pt x="130" y="217"/>
                  </a:lnTo>
                  <a:lnTo>
                    <a:pt x="115" y="230"/>
                  </a:lnTo>
                  <a:lnTo>
                    <a:pt x="111" y="236"/>
                  </a:lnTo>
                  <a:close/>
                  <a:moveTo>
                    <a:pt x="27" y="314"/>
                  </a:moveTo>
                  <a:lnTo>
                    <a:pt x="33" y="313"/>
                  </a:lnTo>
                  <a:lnTo>
                    <a:pt x="49" y="303"/>
                  </a:lnTo>
                  <a:lnTo>
                    <a:pt x="70" y="287"/>
                  </a:lnTo>
                  <a:lnTo>
                    <a:pt x="96" y="267"/>
                  </a:lnTo>
                  <a:lnTo>
                    <a:pt x="123" y="246"/>
                  </a:lnTo>
                  <a:lnTo>
                    <a:pt x="144" y="229"/>
                  </a:lnTo>
                  <a:lnTo>
                    <a:pt x="157" y="216"/>
                  </a:lnTo>
                  <a:lnTo>
                    <a:pt x="161" y="210"/>
                  </a:lnTo>
                  <a:lnTo>
                    <a:pt x="155" y="212"/>
                  </a:lnTo>
                  <a:lnTo>
                    <a:pt x="139" y="222"/>
                  </a:lnTo>
                  <a:lnTo>
                    <a:pt x="118" y="237"/>
                  </a:lnTo>
                  <a:lnTo>
                    <a:pt x="92" y="257"/>
                  </a:lnTo>
                  <a:lnTo>
                    <a:pt x="65" y="279"/>
                  </a:lnTo>
                  <a:lnTo>
                    <a:pt x="44" y="297"/>
                  </a:lnTo>
                  <a:lnTo>
                    <a:pt x="31" y="309"/>
                  </a:lnTo>
                  <a:lnTo>
                    <a:pt x="27" y="314"/>
                  </a:lnTo>
                  <a:close/>
                  <a:moveTo>
                    <a:pt x="204" y="177"/>
                  </a:moveTo>
                  <a:lnTo>
                    <a:pt x="212" y="174"/>
                  </a:lnTo>
                  <a:lnTo>
                    <a:pt x="227" y="165"/>
                  </a:lnTo>
                  <a:lnTo>
                    <a:pt x="251" y="148"/>
                  </a:lnTo>
                  <a:lnTo>
                    <a:pt x="278" y="128"/>
                  </a:lnTo>
                  <a:lnTo>
                    <a:pt x="307" y="107"/>
                  </a:lnTo>
                  <a:lnTo>
                    <a:pt x="328" y="88"/>
                  </a:lnTo>
                  <a:lnTo>
                    <a:pt x="343" y="76"/>
                  </a:lnTo>
                  <a:lnTo>
                    <a:pt x="347" y="69"/>
                  </a:lnTo>
                  <a:lnTo>
                    <a:pt x="341" y="71"/>
                  </a:lnTo>
                  <a:lnTo>
                    <a:pt x="324" y="82"/>
                  </a:lnTo>
                  <a:lnTo>
                    <a:pt x="301" y="97"/>
                  </a:lnTo>
                  <a:lnTo>
                    <a:pt x="272" y="117"/>
                  </a:lnTo>
                  <a:lnTo>
                    <a:pt x="245" y="139"/>
                  </a:lnTo>
                  <a:lnTo>
                    <a:pt x="223" y="158"/>
                  </a:lnTo>
                  <a:lnTo>
                    <a:pt x="209" y="171"/>
                  </a:lnTo>
                  <a:lnTo>
                    <a:pt x="204" y="177"/>
                  </a:lnTo>
                  <a:close/>
                  <a:moveTo>
                    <a:pt x="119" y="255"/>
                  </a:moveTo>
                  <a:lnTo>
                    <a:pt x="121" y="255"/>
                  </a:lnTo>
                  <a:lnTo>
                    <a:pt x="126" y="253"/>
                  </a:lnTo>
                  <a:lnTo>
                    <a:pt x="133" y="249"/>
                  </a:lnTo>
                  <a:lnTo>
                    <a:pt x="142" y="243"/>
                  </a:lnTo>
                  <a:lnTo>
                    <a:pt x="164" y="228"/>
                  </a:lnTo>
                  <a:lnTo>
                    <a:pt x="190" y="208"/>
                  </a:lnTo>
                  <a:lnTo>
                    <a:pt x="216" y="187"/>
                  </a:lnTo>
                  <a:lnTo>
                    <a:pt x="238" y="170"/>
                  </a:lnTo>
                  <a:lnTo>
                    <a:pt x="251" y="156"/>
                  </a:lnTo>
                  <a:lnTo>
                    <a:pt x="256" y="151"/>
                  </a:lnTo>
                  <a:lnTo>
                    <a:pt x="248" y="153"/>
                  </a:lnTo>
                  <a:lnTo>
                    <a:pt x="233" y="162"/>
                  </a:lnTo>
                  <a:lnTo>
                    <a:pt x="210" y="178"/>
                  </a:lnTo>
                  <a:lnTo>
                    <a:pt x="184" y="198"/>
                  </a:lnTo>
                  <a:lnTo>
                    <a:pt x="158" y="218"/>
                  </a:lnTo>
                  <a:lnTo>
                    <a:pt x="137" y="236"/>
                  </a:lnTo>
                  <a:lnTo>
                    <a:pt x="124" y="249"/>
                  </a:lnTo>
                  <a:lnTo>
                    <a:pt x="119" y="255"/>
                  </a:lnTo>
                  <a:close/>
                  <a:moveTo>
                    <a:pt x="104" y="274"/>
                  </a:moveTo>
                  <a:lnTo>
                    <a:pt x="79" y="294"/>
                  </a:lnTo>
                  <a:lnTo>
                    <a:pt x="58" y="312"/>
                  </a:lnTo>
                  <a:lnTo>
                    <a:pt x="45" y="324"/>
                  </a:lnTo>
                  <a:lnTo>
                    <a:pt x="42" y="330"/>
                  </a:lnTo>
                  <a:lnTo>
                    <a:pt x="48" y="329"/>
                  </a:lnTo>
                  <a:lnTo>
                    <a:pt x="63" y="319"/>
                  </a:lnTo>
                  <a:lnTo>
                    <a:pt x="83" y="304"/>
                  </a:lnTo>
                  <a:lnTo>
                    <a:pt x="109" y="285"/>
                  </a:lnTo>
                  <a:lnTo>
                    <a:pt x="134" y="265"/>
                  </a:lnTo>
                  <a:lnTo>
                    <a:pt x="155" y="247"/>
                  </a:lnTo>
                  <a:lnTo>
                    <a:pt x="168" y="235"/>
                  </a:lnTo>
                  <a:lnTo>
                    <a:pt x="171" y="229"/>
                  </a:lnTo>
                  <a:lnTo>
                    <a:pt x="169" y="229"/>
                  </a:lnTo>
                  <a:lnTo>
                    <a:pt x="165" y="230"/>
                  </a:lnTo>
                  <a:lnTo>
                    <a:pt x="158" y="235"/>
                  </a:lnTo>
                  <a:lnTo>
                    <a:pt x="150" y="240"/>
                  </a:lnTo>
                  <a:lnTo>
                    <a:pt x="128" y="255"/>
                  </a:lnTo>
                  <a:lnTo>
                    <a:pt x="104" y="274"/>
                  </a:lnTo>
                  <a:close/>
                  <a:moveTo>
                    <a:pt x="279" y="139"/>
                  </a:moveTo>
                  <a:lnTo>
                    <a:pt x="252" y="159"/>
                  </a:lnTo>
                  <a:lnTo>
                    <a:pt x="231" y="177"/>
                  </a:lnTo>
                  <a:lnTo>
                    <a:pt x="223" y="184"/>
                  </a:lnTo>
                  <a:lnTo>
                    <a:pt x="218" y="190"/>
                  </a:lnTo>
                  <a:lnTo>
                    <a:pt x="214" y="194"/>
                  </a:lnTo>
                  <a:lnTo>
                    <a:pt x="213" y="196"/>
                  </a:lnTo>
                  <a:lnTo>
                    <a:pt x="215" y="196"/>
                  </a:lnTo>
                  <a:lnTo>
                    <a:pt x="220" y="194"/>
                  </a:lnTo>
                  <a:lnTo>
                    <a:pt x="227" y="190"/>
                  </a:lnTo>
                  <a:lnTo>
                    <a:pt x="235" y="185"/>
                  </a:lnTo>
                  <a:lnTo>
                    <a:pt x="258" y="170"/>
                  </a:lnTo>
                  <a:lnTo>
                    <a:pt x="285" y="149"/>
                  </a:lnTo>
                  <a:lnTo>
                    <a:pt x="313" y="128"/>
                  </a:lnTo>
                  <a:lnTo>
                    <a:pt x="334" y="111"/>
                  </a:lnTo>
                  <a:lnTo>
                    <a:pt x="341" y="104"/>
                  </a:lnTo>
                  <a:lnTo>
                    <a:pt x="347" y="98"/>
                  </a:lnTo>
                  <a:lnTo>
                    <a:pt x="351" y="93"/>
                  </a:lnTo>
                  <a:lnTo>
                    <a:pt x="352" y="92"/>
                  </a:lnTo>
                  <a:lnTo>
                    <a:pt x="349" y="92"/>
                  </a:lnTo>
                  <a:lnTo>
                    <a:pt x="345" y="93"/>
                  </a:lnTo>
                  <a:lnTo>
                    <a:pt x="338" y="98"/>
                  </a:lnTo>
                  <a:lnTo>
                    <a:pt x="329" y="103"/>
                  </a:lnTo>
                  <a:lnTo>
                    <a:pt x="307" y="118"/>
                  </a:lnTo>
                  <a:lnTo>
                    <a:pt x="279" y="139"/>
                  </a:lnTo>
                  <a:close/>
                  <a:moveTo>
                    <a:pt x="196" y="215"/>
                  </a:moveTo>
                  <a:lnTo>
                    <a:pt x="171" y="236"/>
                  </a:lnTo>
                  <a:lnTo>
                    <a:pt x="151" y="253"/>
                  </a:lnTo>
                  <a:lnTo>
                    <a:pt x="144" y="260"/>
                  </a:lnTo>
                  <a:lnTo>
                    <a:pt x="138" y="266"/>
                  </a:lnTo>
                  <a:lnTo>
                    <a:pt x="134" y="269"/>
                  </a:lnTo>
                  <a:lnTo>
                    <a:pt x="134" y="272"/>
                  </a:lnTo>
                  <a:lnTo>
                    <a:pt x="137" y="272"/>
                  </a:lnTo>
                  <a:lnTo>
                    <a:pt x="140" y="269"/>
                  </a:lnTo>
                  <a:lnTo>
                    <a:pt x="147" y="266"/>
                  </a:lnTo>
                  <a:lnTo>
                    <a:pt x="156" y="260"/>
                  </a:lnTo>
                  <a:lnTo>
                    <a:pt x="177" y="246"/>
                  </a:lnTo>
                  <a:lnTo>
                    <a:pt x="203" y="225"/>
                  </a:lnTo>
                  <a:lnTo>
                    <a:pt x="228" y="206"/>
                  </a:lnTo>
                  <a:lnTo>
                    <a:pt x="248" y="189"/>
                  </a:lnTo>
                  <a:lnTo>
                    <a:pt x="262" y="177"/>
                  </a:lnTo>
                  <a:lnTo>
                    <a:pt x="266" y="171"/>
                  </a:lnTo>
                  <a:lnTo>
                    <a:pt x="264" y="170"/>
                  </a:lnTo>
                  <a:lnTo>
                    <a:pt x="259" y="172"/>
                  </a:lnTo>
                  <a:lnTo>
                    <a:pt x="253" y="175"/>
                  </a:lnTo>
                  <a:lnTo>
                    <a:pt x="245" y="181"/>
                  </a:lnTo>
                  <a:lnTo>
                    <a:pt x="222" y="196"/>
                  </a:lnTo>
                  <a:lnTo>
                    <a:pt x="196" y="215"/>
                  </a:lnTo>
                  <a:close/>
                  <a:moveTo>
                    <a:pt x="121" y="288"/>
                  </a:moveTo>
                  <a:lnTo>
                    <a:pt x="98" y="309"/>
                  </a:lnTo>
                  <a:lnTo>
                    <a:pt x="79" y="325"/>
                  </a:lnTo>
                  <a:lnTo>
                    <a:pt x="71" y="332"/>
                  </a:lnTo>
                  <a:lnTo>
                    <a:pt x="65" y="338"/>
                  </a:lnTo>
                  <a:lnTo>
                    <a:pt x="63" y="342"/>
                  </a:lnTo>
                  <a:lnTo>
                    <a:pt x="62" y="344"/>
                  </a:lnTo>
                  <a:lnTo>
                    <a:pt x="64" y="344"/>
                  </a:lnTo>
                  <a:lnTo>
                    <a:pt x="68" y="342"/>
                  </a:lnTo>
                  <a:lnTo>
                    <a:pt x="75" y="338"/>
                  </a:lnTo>
                  <a:lnTo>
                    <a:pt x="83" y="333"/>
                  </a:lnTo>
                  <a:lnTo>
                    <a:pt x="104" y="318"/>
                  </a:lnTo>
                  <a:lnTo>
                    <a:pt x="128" y="299"/>
                  </a:lnTo>
                  <a:lnTo>
                    <a:pt x="152" y="280"/>
                  </a:lnTo>
                  <a:lnTo>
                    <a:pt x="171" y="263"/>
                  </a:lnTo>
                  <a:lnTo>
                    <a:pt x="180" y="256"/>
                  </a:lnTo>
                  <a:lnTo>
                    <a:pt x="184" y="250"/>
                  </a:lnTo>
                  <a:lnTo>
                    <a:pt x="188" y="247"/>
                  </a:lnTo>
                  <a:lnTo>
                    <a:pt x="188" y="244"/>
                  </a:lnTo>
                  <a:lnTo>
                    <a:pt x="185" y="244"/>
                  </a:lnTo>
                  <a:lnTo>
                    <a:pt x="182" y="247"/>
                  </a:lnTo>
                  <a:lnTo>
                    <a:pt x="175" y="250"/>
                  </a:lnTo>
                  <a:lnTo>
                    <a:pt x="168" y="255"/>
                  </a:lnTo>
                  <a:lnTo>
                    <a:pt x="146" y="271"/>
                  </a:lnTo>
                  <a:lnTo>
                    <a:pt x="121" y="288"/>
                  </a:lnTo>
                  <a:close/>
                  <a:moveTo>
                    <a:pt x="292" y="158"/>
                  </a:moveTo>
                  <a:lnTo>
                    <a:pt x="266" y="178"/>
                  </a:lnTo>
                  <a:lnTo>
                    <a:pt x="246" y="194"/>
                  </a:lnTo>
                  <a:lnTo>
                    <a:pt x="238" y="202"/>
                  </a:lnTo>
                  <a:lnTo>
                    <a:pt x="233" y="208"/>
                  </a:lnTo>
                  <a:lnTo>
                    <a:pt x="229" y="211"/>
                  </a:lnTo>
                  <a:lnTo>
                    <a:pt x="228" y="213"/>
                  </a:lnTo>
                  <a:lnTo>
                    <a:pt x="231" y="213"/>
                  </a:lnTo>
                  <a:lnTo>
                    <a:pt x="235" y="211"/>
                  </a:lnTo>
                  <a:lnTo>
                    <a:pt x="243" y="208"/>
                  </a:lnTo>
                  <a:lnTo>
                    <a:pt x="251" y="203"/>
                  </a:lnTo>
                  <a:lnTo>
                    <a:pt x="272" y="187"/>
                  </a:lnTo>
                  <a:lnTo>
                    <a:pt x="298" y="168"/>
                  </a:lnTo>
                  <a:lnTo>
                    <a:pt x="324" y="148"/>
                  </a:lnTo>
                  <a:lnTo>
                    <a:pt x="346" y="131"/>
                  </a:lnTo>
                  <a:lnTo>
                    <a:pt x="353" y="124"/>
                  </a:lnTo>
                  <a:lnTo>
                    <a:pt x="359" y="118"/>
                  </a:lnTo>
                  <a:lnTo>
                    <a:pt x="362" y="115"/>
                  </a:lnTo>
                  <a:lnTo>
                    <a:pt x="362" y="112"/>
                  </a:lnTo>
                  <a:lnTo>
                    <a:pt x="360" y="112"/>
                  </a:lnTo>
                  <a:lnTo>
                    <a:pt x="357" y="114"/>
                  </a:lnTo>
                  <a:lnTo>
                    <a:pt x="349" y="117"/>
                  </a:lnTo>
                  <a:lnTo>
                    <a:pt x="341" y="123"/>
                  </a:lnTo>
                  <a:lnTo>
                    <a:pt x="319" y="137"/>
                  </a:lnTo>
                  <a:lnTo>
                    <a:pt x="292" y="158"/>
                  </a:lnTo>
                  <a:close/>
                  <a:moveTo>
                    <a:pt x="216" y="231"/>
                  </a:moveTo>
                  <a:lnTo>
                    <a:pt x="191" y="250"/>
                  </a:lnTo>
                  <a:lnTo>
                    <a:pt x="171" y="267"/>
                  </a:lnTo>
                  <a:lnTo>
                    <a:pt x="164" y="274"/>
                  </a:lnTo>
                  <a:lnTo>
                    <a:pt x="159" y="280"/>
                  </a:lnTo>
                  <a:lnTo>
                    <a:pt x="156" y="284"/>
                  </a:lnTo>
                  <a:lnTo>
                    <a:pt x="156" y="286"/>
                  </a:lnTo>
                  <a:lnTo>
                    <a:pt x="158" y="286"/>
                  </a:lnTo>
                  <a:lnTo>
                    <a:pt x="162" y="285"/>
                  </a:lnTo>
                  <a:lnTo>
                    <a:pt x="169" y="280"/>
                  </a:lnTo>
                  <a:lnTo>
                    <a:pt x="177" y="275"/>
                  </a:lnTo>
                  <a:lnTo>
                    <a:pt x="197" y="261"/>
                  </a:lnTo>
                  <a:lnTo>
                    <a:pt x="223" y="242"/>
                  </a:lnTo>
                  <a:lnTo>
                    <a:pt x="247" y="223"/>
                  </a:lnTo>
                  <a:lnTo>
                    <a:pt x="267" y="205"/>
                  </a:lnTo>
                  <a:lnTo>
                    <a:pt x="275" y="199"/>
                  </a:lnTo>
                  <a:lnTo>
                    <a:pt x="279" y="193"/>
                  </a:lnTo>
                  <a:lnTo>
                    <a:pt x="283" y="190"/>
                  </a:lnTo>
                  <a:lnTo>
                    <a:pt x="284" y="187"/>
                  </a:lnTo>
                  <a:lnTo>
                    <a:pt x="282" y="187"/>
                  </a:lnTo>
                  <a:lnTo>
                    <a:pt x="277" y="189"/>
                  </a:lnTo>
                  <a:lnTo>
                    <a:pt x="271" y="192"/>
                  </a:lnTo>
                  <a:lnTo>
                    <a:pt x="263" y="198"/>
                  </a:lnTo>
                  <a:lnTo>
                    <a:pt x="241" y="212"/>
                  </a:lnTo>
                  <a:lnTo>
                    <a:pt x="216" y="231"/>
                  </a:lnTo>
                  <a:close/>
                  <a:moveTo>
                    <a:pt x="147" y="301"/>
                  </a:moveTo>
                  <a:lnTo>
                    <a:pt x="124" y="320"/>
                  </a:lnTo>
                  <a:lnTo>
                    <a:pt x="105" y="337"/>
                  </a:lnTo>
                  <a:lnTo>
                    <a:pt x="98" y="344"/>
                  </a:lnTo>
                  <a:lnTo>
                    <a:pt x="93" y="349"/>
                  </a:lnTo>
                  <a:lnTo>
                    <a:pt x="90" y="352"/>
                  </a:lnTo>
                  <a:lnTo>
                    <a:pt x="89" y="355"/>
                  </a:lnTo>
                  <a:lnTo>
                    <a:pt x="92" y="355"/>
                  </a:lnTo>
                  <a:lnTo>
                    <a:pt x="95" y="354"/>
                  </a:lnTo>
                  <a:lnTo>
                    <a:pt x="102" y="350"/>
                  </a:lnTo>
                  <a:lnTo>
                    <a:pt x="109" y="345"/>
                  </a:lnTo>
                  <a:lnTo>
                    <a:pt x="130" y="331"/>
                  </a:lnTo>
                  <a:lnTo>
                    <a:pt x="153" y="312"/>
                  </a:lnTo>
                  <a:lnTo>
                    <a:pt x="177" y="293"/>
                  </a:lnTo>
                  <a:lnTo>
                    <a:pt x="196" y="278"/>
                  </a:lnTo>
                  <a:lnTo>
                    <a:pt x="203" y="271"/>
                  </a:lnTo>
                  <a:lnTo>
                    <a:pt x="208" y="265"/>
                  </a:lnTo>
                  <a:lnTo>
                    <a:pt x="210" y="261"/>
                  </a:lnTo>
                  <a:lnTo>
                    <a:pt x="212" y="259"/>
                  </a:lnTo>
                  <a:lnTo>
                    <a:pt x="209" y="259"/>
                  </a:lnTo>
                  <a:lnTo>
                    <a:pt x="206" y="261"/>
                  </a:lnTo>
                  <a:lnTo>
                    <a:pt x="199" y="265"/>
                  </a:lnTo>
                  <a:lnTo>
                    <a:pt x="191" y="269"/>
                  </a:lnTo>
                  <a:lnTo>
                    <a:pt x="171" y="284"/>
                  </a:lnTo>
                  <a:lnTo>
                    <a:pt x="147" y="301"/>
                  </a:lnTo>
                  <a:close/>
                  <a:moveTo>
                    <a:pt x="313" y="174"/>
                  </a:moveTo>
                  <a:lnTo>
                    <a:pt x="288" y="193"/>
                  </a:lnTo>
                  <a:lnTo>
                    <a:pt x="267" y="210"/>
                  </a:lnTo>
                  <a:lnTo>
                    <a:pt x="260" y="217"/>
                  </a:lnTo>
                  <a:lnTo>
                    <a:pt x="254" y="223"/>
                  </a:lnTo>
                  <a:lnTo>
                    <a:pt x="252" y="227"/>
                  </a:lnTo>
                  <a:lnTo>
                    <a:pt x="251" y="229"/>
                  </a:lnTo>
                  <a:lnTo>
                    <a:pt x="253" y="229"/>
                  </a:lnTo>
                  <a:lnTo>
                    <a:pt x="257" y="228"/>
                  </a:lnTo>
                  <a:lnTo>
                    <a:pt x="264" y="224"/>
                  </a:lnTo>
                  <a:lnTo>
                    <a:pt x="272" y="218"/>
                  </a:lnTo>
                  <a:lnTo>
                    <a:pt x="294" y="204"/>
                  </a:lnTo>
                  <a:lnTo>
                    <a:pt x="320" y="185"/>
                  </a:lnTo>
                  <a:lnTo>
                    <a:pt x="345" y="166"/>
                  </a:lnTo>
                  <a:lnTo>
                    <a:pt x="365" y="149"/>
                  </a:lnTo>
                  <a:lnTo>
                    <a:pt x="372" y="142"/>
                  </a:lnTo>
                  <a:lnTo>
                    <a:pt x="377" y="136"/>
                  </a:lnTo>
                  <a:lnTo>
                    <a:pt x="380" y="133"/>
                  </a:lnTo>
                  <a:lnTo>
                    <a:pt x="381" y="130"/>
                  </a:lnTo>
                  <a:lnTo>
                    <a:pt x="379" y="130"/>
                  </a:lnTo>
                  <a:lnTo>
                    <a:pt x="374" y="133"/>
                  </a:lnTo>
                  <a:lnTo>
                    <a:pt x="367" y="136"/>
                  </a:lnTo>
                  <a:lnTo>
                    <a:pt x="359" y="141"/>
                  </a:lnTo>
                  <a:lnTo>
                    <a:pt x="338" y="155"/>
                  </a:lnTo>
                  <a:lnTo>
                    <a:pt x="313" y="174"/>
                  </a:lnTo>
                  <a:close/>
                  <a:moveTo>
                    <a:pt x="84" y="368"/>
                  </a:moveTo>
                  <a:lnTo>
                    <a:pt x="62" y="387"/>
                  </a:lnTo>
                  <a:lnTo>
                    <a:pt x="44" y="404"/>
                  </a:lnTo>
                  <a:lnTo>
                    <a:pt x="38" y="410"/>
                  </a:lnTo>
                  <a:lnTo>
                    <a:pt x="33" y="415"/>
                  </a:lnTo>
                  <a:lnTo>
                    <a:pt x="30" y="419"/>
                  </a:lnTo>
                  <a:lnTo>
                    <a:pt x="30" y="420"/>
                  </a:lnTo>
                  <a:lnTo>
                    <a:pt x="32" y="421"/>
                  </a:lnTo>
                  <a:lnTo>
                    <a:pt x="36" y="419"/>
                  </a:lnTo>
                  <a:lnTo>
                    <a:pt x="42" y="415"/>
                  </a:lnTo>
                  <a:lnTo>
                    <a:pt x="49" y="411"/>
                  </a:lnTo>
                  <a:lnTo>
                    <a:pt x="69" y="398"/>
                  </a:lnTo>
                  <a:lnTo>
                    <a:pt x="92" y="380"/>
                  </a:lnTo>
                  <a:lnTo>
                    <a:pt x="114" y="361"/>
                  </a:lnTo>
                  <a:lnTo>
                    <a:pt x="132" y="345"/>
                  </a:lnTo>
                  <a:lnTo>
                    <a:pt x="138" y="338"/>
                  </a:lnTo>
                  <a:lnTo>
                    <a:pt x="143" y="333"/>
                  </a:lnTo>
                  <a:lnTo>
                    <a:pt x="146" y="330"/>
                  </a:lnTo>
                  <a:lnTo>
                    <a:pt x="146" y="328"/>
                  </a:lnTo>
                  <a:lnTo>
                    <a:pt x="144" y="328"/>
                  </a:lnTo>
                  <a:lnTo>
                    <a:pt x="140" y="329"/>
                  </a:lnTo>
                  <a:lnTo>
                    <a:pt x="134" y="332"/>
                  </a:lnTo>
                  <a:lnTo>
                    <a:pt x="127" y="337"/>
                  </a:lnTo>
                  <a:lnTo>
                    <a:pt x="107" y="351"/>
                  </a:lnTo>
                  <a:lnTo>
                    <a:pt x="84" y="368"/>
                  </a:lnTo>
                  <a:close/>
                  <a:moveTo>
                    <a:pt x="243" y="244"/>
                  </a:moveTo>
                  <a:lnTo>
                    <a:pt x="219" y="263"/>
                  </a:lnTo>
                  <a:lnTo>
                    <a:pt x="200" y="280"/>
                  </a:lnTo>
                  <a:lnTo>
                    <a:pt x="193" y="287"/>
                  </a:lnTo>
                  <a:lnTo>
                    <a:pt x="188" y="292"/>
                  </a:lnTo>
                  <a:lnTo>
                    <a:pt x="184" y="297"/>
                  </a:lnTo>
                  <a:lnTo>
                    <a:pt x="184" y="298"/>
                  </a:lnTo>
                  <a:lnTo>
                    <a:pt x="185" y="299"/>
                  </a:lnTo>
                  <a:lnTo>
                    <a:pt x="190" y="297"/>
                  </a:lnTo>
                  <a:lnTo>
                    <a:pt x="196" y="293"/>
                  </a:lnTo>
                  <a:lnTo>
                    <a:pt x="204" y="288"/>
                  </a:lnTo>
                  <a:lnTo>
                    <a:pt x="225" y="274"/>
                  </a:lnTo>
                  <a:lnTo>
                    <a:pt x="250" y="256"/>
                  </a:lnTo>
                  <a:lnTo>
                    <a:pt x="273" y="237"/>
                  </a:lnTo>
                  <a:lnTo>
                    <a:pt x="292" y="221"/>
                  </a:lnTo>
                  <a:lnTo>
                    <a:pt x="300" y="215"/>
                  </a:lnTo>
                  <a:lnTo>
                    <a:pt x="304" y="209"/>
                  </a:lnTo>
                  <a:lnTo>
                    <a:pt x="308" y="205"/>
                  </a:lnTo>
                  <a:lnTo>
                    <a:pt x="308" y="203"/>
                  </a:lnTo>
                  <a:lnTo>
                    <a:pt x="305" y="203"/>
                  </a:lnTo>
                  <a:lnTo>
                    <a:pt x="302" y="204"/>
                  </a:lnTo>
                  <a:lnTo>
                    <a:pt x="295" y="208"/>
                  </a:lnTo>
                  <a:lnTo>
                    <a:pt x="288" y="212"/>
                  </a:lnTo>
                  <a:lnTo>
                    <a:pt x="266" y="227"/>
                  </a:lnTo>
                  <a:lnTo>
                    <a:pt x="243" y="244"/>
                  </a:lnTo>
                  <a:close/>
                  <a:moveTo>
                    <a:pt x="178" y="312"/>
                  </a:moveTo>
                  <a:lnTo>
                    <a:pt x="156" y="331"/>
                  </a:lnTo>
                  <a:lnTo>
                    <a:pt x="138" y="347"/>
                  </a:lnTo>
                  <a:lnTo>
                    <a:pt x="132" y="354"/>
                  </a:lnTo>
                  <a:lnTo>
                    <a:pt x="127" y="358"/>
                  </a:lnTo>
                  <a:lnTo>
                    <a:pt x="124" y="362"/>
                  </a:lnTo>
                  <a:lnTo>
                    <a:pt x="124" y="364"/>
                  </a:lnTo>
                  <a:lnTo>
                    <a:pt x="125" y="364"/>
                  </a:lnTo>
                  <a:lnTo>
                    <a:pt x="130" y="363"/>
                  </a:lnTo>
                  <a:lnTo>
                    <a:pt x="136" y="360"/>
                  </a:lnTo>
                  <a:lnTo>
                    <a:pt x="144" y="355"/>
                  </a:lnTo>
                  <a:lnTo>
                    <a:pt x="163" y="342"/>
                  </a:lnTo>
                  <a:lnTo>
                    <a:pt x="187" y="324"/>
                  </a:lnTo>
                  <a:lnTo>
                    <a:pt x="209" y="305"/>
                  </a:lnTo>
                  <a:lnTo>
                    <a:pt x="227" y="290"/>
                  </a:lnTo>
                  <a:lnTo>
                    <a:pt x="234" y="282"/>
                  </a:lnTo>
                  <a:lnTo>
                    <a:pt x="239" y="278"/>
                  </a:lnTo>
                  <a:lnTo>
                    <a:pt x="241" y="274"/>
                  </a:lnTo>
                  <a:lnTo>
                    <a:pt x="241" y="272"/>
                  </a:lnTo>
                  <a:lnTo>
                    <a:pt x="240" y="272"/>
                  </a:lnTo>
                  <a:lnTo>
                    <a:pt x="235" y="273"/>
                  </a:lnTo>
                  <a:lnTo>
                    <a:pt x="229" y="276"/>
                  </a:lnTo>
                  <a:lnTo>
                    <a:pt x="222" y="281"/>
                  </a:lnTo>
                  <a:lnTo>
                    <a:pt x="202" y="294"/>
                  </a:lnTo>
                  <a:lnTo>
                    <a:pt x="178" y="312"/>
                  </a:lnTo>
                  <a:close/>
                  <a:moveTo>
                    <a:pt x="123" y="376"/>
                  </a:moveTo>
                  <a:lnTo>
                    <a:pt x="101" y="394"/>
                  </a:lnTo>
                  <a:lnTo>
                    <a:pt x="83" y="410"/>
                  </a:lnTo>
                  <a:lnTo>
                    <a:pt x="77" y="417"/>
                  </a:lnTo>
                  <a:lnTo>
                    <a:pt x="73" y="421"/>
                  </a:lnTo>
                  <a:lnTo>
                    <a:pt x="70" y="425"/>
                  </a:lnTo>
                  <a:lnTo>
                    <a:pt x="69" y="427"/>
                  </a:lnTo>
                  <a:lnTo>
                    <a:pt x="71" y="427"/>
                  </a:lnTo>
                  <a:lnTo>
                    <a:pt x="75" y="426"/>
                  </a:lnTo>
                  <a:lnTo>
                    <a:pt x="81" y="423"/>
                  </a:lnTo>
                  <a:lnTo>
                    <a:pt x="88" y="418"/>
                  </a:lnTo>
                  <a:lnTo>
                    <a:pt x="107" y="405"/>
                  </a:lnTo>
                  <a:lnTo>
                    <a:pt x="130" y="388"/>
                  </a:lnTo>
                  <a:lnTo>
                    <a:pt x="151" y="370"/>
                  </a:lnTo>
                  <a:lnTo>
                    <a:pt x="169" y="355"/>
                  </a:lnTo>
                  <a:lnTo>
                    <a:pt x="175" y="349"/>
                  </a:lnTo>
                  <a:lnTo>
                    <a:pt x="180" y="343"/>
                  </a:lnTo>
                  <a:lnTo>
                    <a:pt x="182" y="339"/>
                  </a:lnTo>
                  <a:lnTo>
                    <a:pt x="183" y="337"/>
                  </a:lnTo>
                  <a:lnTo>
                    <a:pt x="181" y="337"/>
                  </a:lnTo>
                  <a:lnTo>
                    <a:pt x="177" y="338"/>
                  </a:lnTo>
                  <a:lnTo>
                    <a:pt x="171" y="342"/>
                  </a:lnTo>
                  <a:lnTo>
                    <a:pt x="163" y="347"/>
                  </a:lnTo>
                  <a:lnTo>
                    <a:pt x="145" y="360"/>
                  </a:lnTo>
                  <a:lnTo>
                    <a:pt x="123" y="376"/>
                  </a:lnTo>
                  <a:close/>
                  <a:moveTo>
                    <a:pt x="275" y="256"/>
                  </a:moveTo>
                  <a:lnTo>
                    <a:pt x="252" y="275"/>
                  </a:lnTo>
                  <a:lnTo>
                    <a:pt x="234" y="291"/>
                  </a:lnTo>
                  <a:lnTo>
                    <a:pt x="227" y="298"/>
                  </a:lnTo>
                  <a:lnTo>
                    <a:pt x="222" y="303"/>
                  </a:lnTo>
                  <a:lnTo>
                    <a:pt x="220" y="307"/>
                  </a:lnTo>
                  <a:lnTo>
                    <a:pt x="219" y="309"/>
                  </a:lnTo>
                  <a:lnTo>
                    <a:pt x="221" y="310"/>
                  </a:lnTo>
                  <a:lnTo>
                    <a:pt x="225" y="307"/>
                  </a:lnTo>
                  <a:lnTo>
                    <a:pt x="232" y="305"/>
                  </a:lnTo>
                  <a:lnTo>
                    <a:pt x="239" y="300"/>
                  </a:lnTo>
                  <a:lnTo>
                    <a:pt x="259" y="286"/>
                  </a:lnTo>
                  <a:lnTo>
                    <a:pt x="283" y="269"/>
                  </a:lnTo>
                  <a:lnTo>
                    <a:pt x="305" y="250"/>
                  </a:lnTo>
                  <a:lnTo>
                    <a:pt x="324" y="235"/>
                  </a:lnTo>
                  <a:lnTo>
                    <a:pt x="332" y="228"/>
                  </a:lnTo>
                  <a:lnTo>
                    <a:pt x="336" y="223"/>
                  </a:lnTo>
                  <a:lnTo>
                    <a:pt x="339" y="219"/>
                  </a:lnTo>
                  <a:lnTo>
                    <a:pt x="339" y="217"/>
                  </a:lnTo>
                  <a:lnTo>
                    <a:pt x="338" y="216"/>
                  </a:lnTo>
                  <a:lnTo>
                    <a:pt x="333" y="218"/>
                  </a:lnTo>
                  <a:lnTo>
                    <a:pt x="327" y="221"/>
                  </a:lnTo>
                  <a:lnTo>
                    <a:pt x="319" y="225"/>
                  </a:lnTo>
                  <a:lnTo>
                    <a:pt x="298" y="240"/>
                  </a:lnTo>
                  <a:lnTo>
                    <a:pt x="275" y="256"/>
                  </a:lnTo>
                  <a:close/>
                  <a:moveTo>
                    <a:pt x="130" y="400"/>
                  </a:moveTo>
                  <a:lnTo>
                    <a:pt x="127" y="400"/>
                  </a:lnTo>
                  <a:lnTo>
                    <a:pt x="124" y="401"/>
                  </a:lnTo>
                  <a:lnTo>
                    <a:pt x="118" y="405"/>
                  </a:lnTo>
                  <a:lnTo>
                    <a:pt x="111" y="408"/>
                  </a:lnTo>
                  <a:lnTo>
                    <a:pt x="93" y="421"/>
                  </a:lnTo>
                  <a:lnTo>
                    <a:pt x="71" y="438"/>
                  </a:lnTo>
                  <a:lnTo>
                    <a:pt x="51" y="455"/>
                  </a:lnTo>
                  <a:lnTo>
                    <a:pt x="35" y="470"/>
                  </a:lnTo>
                  <a:lnTo>
                    <a:pt x="29" y="476"/>
                  </a:lnTo>
                  <a:lnTo>
                    <a:pt x="25" y="482"/>
                  </a:lnTo>
                  <a:lnTo>
                    <a:pt x="22" y="486"/>
                  </a:lnTo>
                  <a:lnTo>
                    <a:pt x="22" y="487"/>
                  </a:lnTo>
                  <a:lnTo>
                    <a:pt x="24" y="488"/>
                  </a:lnTo>
                  <a:lnTo>
                    <a:pt x="27" y="486"/>
                  </a:lnTo>
                  <a:lnTo>
                    <a:pt x="33" y="483"/>
                  </a:lnTo>
                  <a:lnTo>
                    <a:pt x="41" y="478"/>
                  </a:lnTo>
                  <a:lnTo>
                    <a:pt x="58" y="467"/>
                  </a:lnTo>
                  <a:lnTo>
                    <a:pt x="80" y="450"/>
                  </a:lnTo>
                  <a:lnTo>
                    <a:pt x="100" y="432"/>
                  </a:lnTo>
                  <a:lnTo>
                    <a:pt x="117" y="417"/>
                  </a:lnTo>
                  <a:lnTo>
                    <a:pt x="123" y="411"/>
                  </a:lnTo>
                  <a:lnTo>
                    <a:pt x="126" y="406"/>
                  </a:lnTo>
                  <a:lnTo>
                    <a:pt x="130" y="402"/>
                  </a:lnTo>
                  <a:lnTo>
                    <a:pt x="130" y="400"/>
                  </a:lnTo>
                  <a:close/>
                  <a:moveTo>
                    <a:pt x="218" y="322"/>
                  </a:moveTo>
                  <a:lnTo>
                    <a:pt x="196" y="339"/>
                  </a:lnTo>
                  <a:lnTo>
                    <a:pt x="178" y="355"/>
                  </a:lnTo>
                  <a:lnTo>
                    <a:pt x="172" y="361"/>
                  </a:lnTo>
                  <a:lnTo>
                    <a:pt x="168" y="367"/>
                  </a:lnTo>
                  <a:lnTo>
                    <a:pt x="165" y="370"/>
                  </a:lnTo>
                  <a:lnTo>
                    <a:pt x="164" y="373"/>
                  </a:lnTo>
                  <a:lnTo>
                    <a:pt x="166" y="373"/>
                  </a:lnTo>
                  <a:lnTo>
                    <a:pt x="170" y="371"/>
                  </a:lnTo>
                  <a:lnTo>
                    <a:pt x="176" y="368"/>
                  </a:lnTo>
                  <a:lnTo>
                    <a:pt x="184" y="363"/>
                  </a:lnTo>
                  <a:lnTo>
                    <a:pt x="203" y="350"/>
                  </a:lnTo>
                  <a:lnTo>
                    <a:pt x="226" y="333"/>
                  </a:lnTo>
                  <a:lnTo>
                    <a:pt x="247" y="316"/>
                  </a:lnTo>
                  <a:lnTo>
                    <a:pt x="265" y="300"/>
                  </a:lnTo>
                  <a:lnTo>
                    <a:pt x="271" y="294"/>
                  </a:lnTo>
                  <a:lnTo>
                    <a:pt x="276" y="288"/>
                  </a:lnTo>
                  <a:lnTo>
                    <a:pt x="279" y="285"/>
                  </a:lnTo>
                  <a:lnTo>
                    <a:pt x="279" y="282"/>
                  </a:lnTo>
                  <a:lnTo>
                    <a:pt x="277" y="282"/>
                  </a:lnTo>
                  <a:lnTo>
                    <a:pt x="273" y="284"/>
                  </a:lnTo>
                  <a:lnTo>
                    <a:pt x="267" y="287"/>
                  </a:lnTo>
                  <a:lnTo>
                    <a:pt x="259" y="292"/>
                  </a:lnTo>
                  <a:lnTo>
                    <a:pt x="240" y="305"/>
                  </a:lnTo>
                  <a:lnTo>
                    <a:pt x="218" y="322"/>
                  </a:lnTo>
                  <a:close/>
                  <a:moveTo>
                    <a:pt x="175" y="395"/>
                  </a:moveTo>
                  <a:lnTo>
                    <a:pt x="196" y="379"/>
                  </a:lnTo>
                  <a:lnTo>
                    <a:pt x="213" y="363"/>
                  </a:lnTo>
                  <a:lnTo>
                    <a:pt x="219" y="357"/>
                  </a:lnTo>
                  <a:lnTo>
                    <a:pt x="222" y="351"/>
                  </a:lnTo>
                  <a:lnTo>
                    <a:pt x="225" y="348"/>
                  </a:lnTo>
                  <a:lnTo>
                    <a:pt x="226" y="347"/>
                  </a:lnTo>
                  <a:lnTo>
                    <a:pt x="223" y="345"/>
                  </a:lnTo>
                  <a:lnTo>
                    <a:pt x="220" y="347"/>
                  </a:lnTo>
                  <a:lnTo>
                    <a:pt x="214" y="350"/>
                  </a:lnTo>
                  <a:lnTo>
                    <a:pt x="207" y="354"/>
                  </a:lnTo>
                  <a:lnTo>
                    <a:pt x="189" y="367"/>
                  </a:lnTo>
                  <a:lnTo>
                    <a:pt x="166" y="383"/>
                  </a:lnTo>
                  <a:lnTo>
                    <a:pt x="146" y="400"/>
                  </a:lnTo>
                  <a:lnTo>
                    <a:pt x="130" y="415"/>
                  </a:lnTo>
                  <a:lnTo>
                    <a:pt x="124" y="421"/>
                  </a:lnTo>
                  <a:lnTo>
                    <a:pt x="119" y="427"/>
                  </a:lnTo>
                  <a:lnTo>
                    <a:pt x="117" y="431"/>
                  </a:lnTo>
                  <a:lnTo>
                    <a:pt x="117" y="433"/>
                  </a:lnTo>
                  <a:lnTo>
                    <a:pt x="118" y="433"/>
                  </a:lnTo>
                  <a:lnTo>
                    <a:pt x="121" y="432"/>
                  </a:lnTo>
                  <a:lnTo>
                    <a:pt x="127" y="429"/>
                  </a:lnTo>
                  <a:lnTo>
                    <a:pt x="134" y="425"/>
                  </a:lnTo>
                  <a:lnTo>
                    <a:pt x="153" y="412"/>
                  </a:lnTo>
                  <a:lnTo>
                    <a:pt x="175" y="395"/>
                  </a:lnTo>
                  <a:close/>
                  <a:moveTo>
                    <a:pt x="315" y="267"/>
                  </a:moveTo>
                  <a:lnTo>
                    <a:pt x="292" y="285"/>
                  </a:lnTo>
                  <a:lnTo>
                    <a:pt x="276" y="300"/>
                  </a:lnTo>
                  <a:lnTo>
                    <a:pt x="269" y="307"/>
                  </a:lnTo>
                  <a:lnTo>
                    <a:pt x="264" y="312"/>
                  </a:lnTo>
                  <a:lnTo>
                    <a:pt x="262" y="316"/>
                  </a:lnTo>
                  <a:lnTo>
                    <a:pt x="262" y="318"/>
                  </a:lnTo>
                  <a:lnTo>
                    <a:pt x="263" y="319"/>
                  </a:lnTo>
                  <a:lnTo>
                    <a:pt x="267" y="317"/>
                  </a:lnTo>
                  <a:lnTo>
                    <a:pt x="273" y="314"/>
                  </a:lnTo>
                  <a:lnTo>
                    <a:pt x="281" y="310"/>
                  </a:lnTo>
                  <a:lnTo>
                    <a:pt x="301" y="297"/>
                  </a:lnTo>
                  <a:lnTo>
                    <a:pt x="323" y="280"/>
                  </a:lnTo>
                  <a:lnTo>
                    <a:pt x="346" y="262"/>
                  </a:lnTo>
                  <a:lnTo>
                    <a:pt x="364" y="247"/>
                  </a:lnTo>
                  <a:lnTo>
                    <a:pt x="370" y="241"/>
                  </a:lnTo>
                  <a:lnTo>
                    <a:pt x="374" y="235"/>
                  </a:lnTo>
                  <a:lnTo>
                    <a:pt x="378" y="231"/>
                  </a:lnTo>
                  <a:lnTo>
                    <a:pt x="378" y="229"/>
                  </a:lnTo>
                  <a:lnTo>
                    <a:pt x="376" y="229"/>
                  </a:lnTo>
                  <a:lnTo>
                    <a:pt x="372" y="230"/>
                  </a:lnTo>
                  <a:lnTo>
                    <a:pt x="366" y="232"/>
                  </a:lnTo>
                  <a:lnTo>
                    <a:pt x="358" y="237"/>
                  </a:lnTo>
                  <a:lnTo>
                    <a:pt x="339" y="250"/>
                  </a:lnTo>
                  <a:lnTo>
                    <a:pt x="315" y="267"/>
                  </a:lnTo>
                  <a:close/>
                  <a:moveTo>
                    <a:pt x="178" y="406"/>
                  </a:moveTo>
                  <a:lnTo>
                    <a:pt x="176" y="406"/>
                  </a:lnTo>
                  <a:lnTo>
                    <a:pt x="172" y="407"/>
                  </a:lnTo>
                  <a:lnTo>
                    <a:pt x="168" y="410"/>
                  </a:lnTo>
                  <a:lnTo>
                    <a:pt x="161" y="414"/>
                  </a:lnTo>
                  <a:lnTo>
                    <a:pt x="143" y="426"/>
                  </a:lnTo>
                  <a:lnTo>
                    <a:pt x="123" y="442"/>
                  </a:lnTo>
                  <a:lnTo>
                    <a:pt x="102" y="458"/>
                  </a:lnTo>
                  <a:lnTo>
                    <a:pt x="86" y="474"/>
                  </a:lnTo>
                  <a:lnTo>
                    <a:pt x="81" y="480"/>
                  </a:lnTo>
                  <a:lnTo>
                    <a:pt x="76" y="484"/>
                  </a:lnTo>
                  <a:lnTo>
                    <a:pt x="74" y="488"/>
                  </a:lnTo>
                  <a:lnTo>
                    <a:pt x="74" y="490"/>
                  </a:lnTo>
                  <a:lnTo>
                    <a:pt x="75" y="490"/>
                  </a:lnTo>
                  <a:lnTo>
                    <a:pt x="80" y="489"/>
                  </a:lnTo>
                  <a:lnTo>
                    <a:pt x="84" y="487"/>
                  </a:lnTo>
                  <a:lnTo>
                    <a:pt x="92" y="482"/>
                  </a:lnTo>
                  <a:lnTo>
                    <a:pt x="109" y="470"/>
                  </a:lnTo>
                  <a:lnTo>
                    <a:pt x="130" y="455"/>
                  </a:lnTo>
                  <a:lnTo>
                    <a:pt x="150" y="437"/>
                  </a:lnTo>
                  <a:lnTo>
                    <a:pt x="165" y="423"/>
                  </a:lnTo>
                  <a:lnTo>
                    <a:pt x="171" y="417"/>
                  </a:lnTo>
                  <a:lnTo>
                    <a:pt x="176" y="412"/>
                  </a:lnTo>
                  <a:lnTo>
                    <a:pt x="178" y="408"/>
                  </a:lnTo>
                  <a:lnTo>
                    <a:pt x="178" y="406"/>
                  </a:lnTo>
                  <a:close/>
                  <a:moveTo>
                    <a:pt x="272" y="343"/>
                  </a:moveTo>
                  <a:lnTo>
                    <a:pt x="294" y="325"/>
                  </a:lnTo>
                  <a:lnTo>
                    <a:pt x="310" y="310"/>
                  </a:lnTo>
                  <a:lnTo>
                    <a:pt x="316" y="304"/>
                  </a:lnTo>
                  <a:lnTo>
                    <a:pt x="321" y="299"/>
                  </a:lnTo>
                  <a:lnTo>
                    <a:pt x="323" y="295"/>
                  </a:lnTo>
                  <a:lnTo>
                    <a:pt x="323" y="293"/>
                  </a:lnTo>
                  <a:lnTo>
                    <a:pt x="322" y="292"/>
                  </a:lnTo>
                  <a:lnTo>
                    <a:pt x="317" y="293"/>
                  </a:lnTo>
                  <a:lnTo>
                    <a:pt x="311" y="297"/>
                  </a:lnTo>
                  <a:lnTo>
                    <a:pt x="304" y="300"/>
                  </a:lnTo>
                  <a:lnTo>
                    <a:pt x="285" y="313"/>
                  </a:lnTo>
                  <a:lnTo>
                    <a:pt x="264" y="329"/>
                  </a:lnTo>
                  <a:lnTo>
                    <a:pt x="243" y="347"/>
                  </a:lnTo>
                  <a:lnTo>
                    <a:pt x="226" y="362"/>
                  </a:lnTo>
                  <a:lnTo>
                    <a:pt x="220" y="368"/>
                  </a:lnTo>
                  <a:lnTo>
                    <a:pt x="215" y="374"/>
                  </a:lnTo>
                  <a:lnTo>
                    <a:pt x="213" y="377"/>
                  </a:lnTo>
                  <a:lnTo>
                    <a:pt x="212" y="380"/>
                  </a:lnTo>
                  <a:lnTo>
                    <a:pt x="214" y="380"/>
                  </a:lnTo>
                  <a:lnTo>
                    <a:pt x="218" y="379"/>
                  </a:lnTo>
                  <a:lnTo>
                    <a:pt x="223" y="375"/>
                  </a:lnTo>
                  <a:lnTo>
                    <a:pt x="232" y="371"/>
                  </a:lnTo>
                  <a:lnTo>
                    <a:pt x="250" y="358"/>
                  </a:lnTo>
                  <a:lnTo>
                    <a:pt x="272" y="343"/>
                  </a:lnTo>
                  <a:close/>
                  <a:moveTo>
                    <a:pt x="90" y="511"/>
                  </a:moveTo>
                  <a:lnTo>
                    <a:pt x="111" y="494"/>
                  </a:lnTo>
                  <a:lnTo>
                    <a:pt x="125" y="480"/>
                  </a:lnTo>
                  <a:lnTo>
                    <a:pt x="131" y="474"/>
                  </a:lnTo>
                  <a:lnTo>
                    <a:pt x="134" y="469"/>
                  </a:lnTo>
                  <a:lnTo>
                    <a:pt x="137" y="465"/>
                  </a:lnTo>
                  <a:lnTo>
                    <a:pt x="137" y="463"/>
                  </a:lnTo>
                  <a:lnTo>
                    <a:pt x="136" y="463"/>
                  </a:lnTo>
                  <a:lnTo>
                    <a:pt x="132" y="464"/>
                  </a:lnTo>
                  <a:lnTo>
                    <a:pt x="126" y="467"/>
                  </a:lnTo>
                  <a:lnTo>
                    <a:pt x="120" y="471"/>
                  </a:lnTo>
                  <a:lnTo>
                    <a:pt x="102" y="482"/>
                  </a:lnTo>
                  <a:lnTo>
                    <a:pt x="83" y="497"/>
                  </a:lnTo>
                  <a:lnTo>
                    <a:pt x="64" y="514"/>
                  </a:lnTo>
                  <a:lnTo>
                    <a:pt x="49" y="528"/>
                  </a:lnTo>
                  <a:lnTo>
                    <a:pt x="44" y="534"/>
                  </a:lnTo>
                  <a:lnTo>
                    <a:pt x="39" y="539"/>
                  </a:lnTo>
                  <a:lnTo>
                    <a:pt x="37" y="543"/>
                  </a:lnTo>
                  <a:lnTo>
                    <a:pt x="37" y="545"/>
                  </a:lnTo>
                  <a:lnTo>
                    <a:pt x="39" y="545"/>
                  </a:lnTo>
                  <a:lnTo>
                    <a:pt x="43" y="544"/>
                  </a:lnTo>
                  <a:lnTo>
                    <a:pt x="48" y="541"/>
                  </a:lnTo>
                  <a:lnTo>
                    <a:pt x="55" y="537"/>
                  </a:lnTo>
                  <a:lnTo>
                    <a:pt x="71" y="526"/>
                  </a:lnTo>
                  <a:lnTo>
                    <a:pt x="90" y="511"/>
                  </a:lnTo>
                  <a:close/>
                  <a:moveTo>
                    <a:pt x="227" y="401"/>
                  </a:moveTo>
                  <a:lnTo>
                    <a:pt x="247" y="385"/>
                  </a:lnTo>
                  <a:lnTo>
                    <a:pt x="263" y="370"/>
                  </a:lnTo>
                  <a:lnTo>
                    <a:pt x="269" y="364"/>
                  </a:lnTo>
                  <a:lnTo>
                    <a:pt x="273" y="360"/>
                  </a:lnTo>
                  <a:lnTo>
                    <a:pt x="276" y="356"/>
                  </a:lnTo>
                  <a:lnTo>
                    <a:pt x="276" y="354"/>
                  </a:lnTo>
                  <a:lnTo>
                    <a:pt x="275" y="352"/>
                  </a:lnTo>
                  <a:lnTo>
                    <a:pt x="270" y="354"/>
                  </a:lnTo>
                  <a:lnTo>
                    <a:pt x="264" y="357"/>
                  </a:lnTo>
                  <a:lnTo>
                    <a:pt x="257" y="361"/>
                  </a:lnTo>
                  <a:lnTo>
                    <a:pt x="240" y="373"/>
                  </a:lnTo>
                  <a:lnTo>
                    <a:pt x="219" y="389"/>
                  </a:lnTo>
                  <a:lnTo>
                    <a:pt x="199" y="406"/>
                  </a:lnTo>
                  <a:lnTo>
                    <a:pt x="182" y="420"/>
                  </a:lnTo>
                  <a:lnTo>
                    <a:pt x="176" y="426"/>
                  </a:lnTo>
                  <a:lnTo>
                    <a:pt x="172" y="432"/>
                  </a:lnTo>
                  <a:lnTo>
                    <a:pt x="170" y="436"/>
                  </a:lnTo>
                  <a:lnTo>
                    <a:pt x="169" y="437"/>
                  </a:lnTo>
                  <a:lnTo>
                    <a:pt x="171" y="438"/>
                  </a:lnTo>
                  <a:lnTo>
                    <a:pt x="175" y="437"/>
                  </a:lnTo>
                  <a:lnTo>
                    <a:pt x="181" y="433"/>
                  </a:lnTo>
                  <a:lnTo>
                    <a:pt x="188" y="430"/>
                  </a:lnTo>
                  <a:lnTo>
                    <a:pt x="206" y="418"/>
                  </a:lnTo>
                  <a:lnTo>
                    <a:pt x="227" y="401"/>
                  </a:lnTo>
                  <a:close/>
                  <a:moveTo>
                    <a:pt x="57" y="563"/>
                  </a:moveTo>
                  <a:lnTo>
                    <a:pt x="76" y="547"/>
                  </a:lnTo>
                  <a:lnTo>
                    <a:pt x="90" y="533"/>
                  </a:lnTo>
                  <a:lnTo>
                    <a:pt x="95" y="528"/>
                  </a:lnTo>
                  <a:lnTo>
                    <a:pt x="100" y="524"/>
                  </a:lnTo>
                  <a:lnTo>
                    <a:pt x="101" y="520"/>
                  </a:lnTo>
                  <a:lnTo>
                    <a:pt x="102" y="518"/>
                  </a:lnTo>
                  <a:lnTo>
                    <a:pt x="100" y="518"/>
                  </a:lnTo>
                  <a:lnTo>
                    <a:pt x="96" y="518"/>
                  </a:lnTo>
                  <a:lnTo>
                    <a:pt x="92" y="521"/>
                  </a:lnTo>
                  <a:lnTo>
                    <a:pt x="84" y="525"/>
                  </a:lnTo>
                  <a:lnTo>
                    <a:pt x="69" y="535"/>
                  </a:lnTo>
                  <a:lnTo>
                    <a:pt x="50" y="551"/>
                  </a:lnTo>
                  <a:lnTo>
                    <a:pt x="32" y="566"/>
                  </a:lnTo>
                  <a:lnTo>
                    <a:pt x="17" y="581"/>
                  </a:lnTo>
                  <a:lnTo>
                    <a:pt x="12" y="587"/>
                  </a:lnTo>
                  <a:lnTo>
                    <a:pt x="8" y="591"/>
                  </a:lnTo>
                  <a:lnTo>
                    <a:pt x="6" y="594"/>
                  </a:lnTo>
                  <a:lnTo>
                    <a:pt x="6" y="596"/>
                  </a:lnTo>
                  <a:lnTo>
                    <a:pt x="8" y="597"/>
                  </a:lnTo>
                  <a:lnTo>
                    <a:pt x="11" y="596"/>
                  </a:lnTo>
                  <a:lnTo>
                    <a:pt x="17" y="594"/>
                  </a:lnTo>
                  <a:lnTo>
                    <a:pt x="23" y="589"/>
                  </a:lnTo>
                  <a:lnTo>
                    <a:pt x="39" y="578"/>
                  </a:lnTo>
                  <a:lnTo>
                    <a:pt x="57" y="563"/>
                  </a:lnTo>
                  <a:close/>
                  <a:moveTo>
                    <a:pt x="234" y="412"/>
                  </a:moveTo>
                  <a:lnTo>
                    <a:pt x="232" y="411"/>
                  </a:lnTo>
                  <a:lnTo>
                    <a:pt x="228" y="412"/>
                  </a:lnTo>
                  <a:lnTo>
                    <a:pt x="223" y="414"/>
                  </a:lnTo>
                  <a:lnTo>
                    <a:pt x="216" y="419"/>
                  </a:lnTo>
                  <a:lnTo>
                    <a:pt x="200" y="430"/>
                  </a:lnTo>
                  <a:lnTo>
                    <a:pt x="180" y="445"/>
                  </a:lnTo>
                  <a:lnTo>
                    <a:pt x="159" y="462"/>
                  </a:lnTo>
                  <a:lnTo>
                    <a:pt x="145" y="476"/>
                  </a:lnTo>
                  <a:lnTo>
                    <a:pt x="139" y="482"/>
                  </a:lnTo>
                  <a:lnTo>
                    <a:pt x="136" y="487"/>
                  </a:lnTo>
                  <a:lnTo>
                    <a:pt x="133" y="490"/>
                  </a:lnTo>
                  <a:lnTo>
                    <a:pt x="133" y="493"/>
                  </a:lnTo>
                  <a:lnTo>
                    <a:pt x="134" y="493"/>
                  </a:lnTo>
                  <a:lnTo>
                    <a:pt x="138" y="491"/>
                  </a:lnTo>
                  <a:lnTo>
                    <a:pt x="144" y="489"/>
                  </a:lnTo>
                  <a:lnTo>
                    <a:pt x="150" y="486"/>
                  </a:lnTo>
                  <a:lnTo>
                    <a:pt x="168" y="474"/>
                  </a:lnTo>
                  <a:lnTo>
                    <a:pt x="188" y="458"/>
                  </a:lnTo>
                  <a:lnTo>
                    <a:pt x="207" y="442"/>
                  </a:lnTo>
                  <a:lnTo>
                    <a:pt x="222" y="427"/>
                  </a:lnTo>
                  <a:lnTo>
                    <a:pt x="228" y="421"/>
                  </a:lnTo>
                  <a:lnTo>
                    <a:pt x="232" y="417"/>
                  </a:lnTo>
                  <a:lnTo>
                    <a:pt x="234" y="413"/>
                  </a:lnTo>
                  <a:lnTo>
                    <a:pt x="234" y="412"/>
                  </a:lnTo>
                  <a:close/>
                  <a:moveTo>
                    <a:pt x="326" y="350"/>
                  </a:moveTo>
                  <a:lnTo>
                    <a:pt x="346" y="333"/>
                  </a:lnTo>
                  <a:lnTo>
                    <a:pt x="362" y="319"/>
                  </a:lnTo>
                  <a:lnTo>
                    <a:pt x="368" y="313"/>
                  </a:lnTo>
                  <a:lnTo>
                    <a:pt x="373" y="307"/>
                  </a:lnTo>
                  <a:lnTo>
                    <a:pt x="376" y="304"/>
                  </a:lnTo>
                  <a:lnTo>
                    <a:pt x="376" y="301"/>
                  </a:lnTo>
                  <a:lnTo>
                    <a:pt x="373" y="301"/>
                  </a:lnTo>
                  <a:lnTo>
                    <a:pt x="370" y="303"/>
                  </a:lnTo>
                  <a:lnTo>
                    <a:pt x="364" y="305"/>
                  </a:lnTo>
                  <a:lnTo>
                    <a:pt x="357" y="310"/>
                  </a:lnTo>
                  <a:lnTo>
                    <a:pt x="339" y="322"/>
                  </a:lnTo>
                  <a:lnTo>
                    <a:pt x="317" y="337"/>
                  </a:lnTo>
                  <a:lnTo>
                    <a:pt x="296" y="354"/>
                  </a:lnTo>
                  <a:lnTo>
                    <a:pt x="281" y="368"/>
                  </a:lnTo>
                  <a:lnTo>
                    <a:pt x="273" y="375"/>
                  </a:lnTo>
                  <a:lnTo>
                    <a:pt x="270" y="380"/>
                  </a:lnTo>
                  <a:lnTo>
                    <a:pt x="267" y="383"/>
                  </a:lnTo>
                  <a:lnTo>
                    <a:pt x="267" y="386"/>
                  </a:lnTo>
                  <a:lnTo>
                    <a:pt x="269" y="386"/>
                  </a:lnTo>
                  <a:lnTo>
                    <a:pt x="273" y="385"/>
                  </a:lnTo>
                  <a:lnTo>
                    <a:pt x="278" y="382"/>
                  </a:lnTo>
                  <a:lnTo>
                    <a:pt x="286" y="377"/>
                  </a:lnTo>
                  <a:lnTo>
                    <a:pt x="304" y="366"/>
                  </a:lnTo>
                  <a:lnTo>
                    <a:pt x="326" y="350"/>
                  </a:lnTo>
                  <a:close/>
                  <a:moveTo>
                    <a:pt x="153" y="512"/>
                  </a:moveTo>
                  <a:lnTo>
                    <a:pt x="172" y="496"/>
                  </a:lnTo>
                  <a:lnTo>
                    <a:pt x="187" y="482"/>
                  </a:lnTo>
                  <a:lnTo>
                    <a:pt x="193" y="477"/>
                  </a:lnTo>
                  <a:lnTo>
                    <a:pt x="196" y="472"/>
                  </a:lnTo>
                  <a:lnTo>
                    <a:pt x="199" y="469"/>
                  </a:lnTo>
                  <a:lnTo>
                    <a:pt x="199" y="467"/>
                  </a:lnTo>
                  <a:lnTo>
                    <a:pt x="197" y="465"/>
                  </a:lnTo>
                  <a:lnTo>
                    <a:pt x="194" y="467"/>
                  </a:lnTo>
                  <a:lnTo>
                    <a:pt x="188" y="469"/>
                  </a:lnTo>
                  <a:lnTo>
                    <a:pt x="182" y="474"/>
                  </a:lnTo>
                  <a:lnTo>
                    <a:pt x="165" y="484"/>
                  </a:lnTo>
                  <a:lnTo>
                    <a:pt x="146" y="499"/>
                  </a:lnTo>
                  <a:lnTo>
                    <a:pt x="127" y="515"/>
                  </a:lnTo>
                  <a:lnTo>
                    <a:pt x="113" y="528"/>
                  </a:lnTo>
                  <a:lnTo>
                    <a:pt x="107" y="534"/>
                  </a:lnTo>
                  <a:lnTo>
                    <a:pt x="104" y="539"/>
                  </a:lnTo>
                  <a:lnTo>
                    <a:pt x="101" y="543"/>
                  </a:lnTo>
                  <a:lnTo>
                    <a:pt x="101" y="545"/>
                  </a:lnTo>
                  <a:lnTo>
                    <a:pt x="104" y="545"/>
                  </a:lnTo>
                  <a:lnTo>
                    <a:pt x="107" y="544"/>
                  </a:lnTo>
                  <a:lnTo>
                    <a:pt x="112" y="541"/>
                  </a:lnTo>
                  <a:lnTo>
                    <a:pt x="119" y="538"/>
                  </a:lnTo>
                  <a:lnTo>
                    <a:pt x="134" y="527"/>
                  </a:lnTo>
                  <a:lnTo>
                    <a:pt x="153" y="512"/>
                  </a:lnTo>
                  <a:close/>
                  <a:moveTo>
                    <a:pt x="286" y="407"/>
                  </a:moveTo>
                  <a:lnTo>
                    <a:pt x="305" y="392"/>
                  </a:lnTo>
                  <a:lnTo>
                    <a:pt x="321" y="377"/>
                  </a:lnTo>
                  <a:lnTo>
                    <a:pt x="327" y="371"/>
                  </a:lnTo>
                  <a:lnTo>
                    <a:pt x="330" y="367"/>
                  </a:lnTo>
                  <a:lnTo>
                    <a:pt x="333" y="363"/>
                  </a:lnTo>
                  <a:lnTo>
                    <a:pt x="333" y="361"/>
                  </a:lnTo>
                  <a:lnTo>
                    <a:pt x="332" y="360"/>
                  </a:lnTo>
                  <a:lnTo>
                    <a:pt x="328" y="361"/>
                  </a:lnTo>
                  <a:lnTo>
                    <a:pt x="322" y="363"/>
                  </a:lnTo>
                  <a:lnTo>
                    <a:pt x="315" y="368"/>
                  </a:lnTo>
                  <a:lnTo>
                    <a:pt x="298" y="379"/>
                  </a:lnTo>
                  <a:lnTo>
                    <a:pt x="277" y="394"/>
                  </a:lnTo>
                  <a:lnTo>
                    <a:pt x="258" y="411"/>
                  </a:lnTo>
                  <a:lnTo>
                    <a:pt x="243" y="425"/>
                  </a:lnTo>
                  <a:lnTo>
                    <a:pt x="237" y="431"/>
                  </a:lnTo>
                  <a:lnTo>
                    <a:pt x="233" y="436"/>
                  </a:lnTo>
                  <a:lnTo>
                    <a:pt x="231" y="439"/>
                  </a:lnTo>
                  <a:lnTo>
                    <a:pt x="231" y="442"/>
                  </a:lnTo>
                  <a:lnTo>
                    <a:pt x="232" y="442"/>
                  </a:lnTo>
                  <a:lnTo>
                    <a:pt x="235" y="440"/>
                  </a:lnTo>
                  <a:lnTo>
                    <a:pt x="241" y="438"/>
                  </a:lnTo>
                  <a:lnTo>
                    <a:pt x="248" y="434"/>
                  </a:lnTo>
                  <a:lnTo>
                    <a:pt x="265" y="423"/>
                  </a:lnTo>
                  <a:lnTo>
                    <a:pt x="286" y="407"/>
                  </a:lnTo>
                  <a:close/>
                  <a:moveTo>
                    <a:pt x="169" y="519"/>
                  </a:moveTo>
                  <a:lnTo>
                    <a:pt x="166" y="518"/>
                  </a:lnTo>
                  <a:lnTo>
                    <a:pt x="163" y="519"/>
                  </a:lnTo>
                  <a:lnTo>
                    <a:pt x="158" y="521"/>
                  </a:lnTo>
                  <a:lnTo>
                    <a:pt x="152" y="525"/>
                  </a:lnTo>
                  <a:lnTo>
                    <a:pt x="137" y="535"/>
                  </a:lnTo>
                  <a:lnTo>
                    <a:pt x="118" y="550"/>
                  </a:lnTo>
                  <a:lnTo>
                    <a:pt x="100" y="565"/>
                  </a:lnTo>
                  <a:lnTo>
                    <a:pt x="87" y="578"/>
                  </a:lnTo>
                  <a:lnTo>
                    <a:pt x="81" y="584"/>
                  </a:lnTo>
                  <a:lnTo>
                    <a:pt x="77" y="589"/>
                  </a:lnTo>
                  <a:lnTo>
                    <a:pt x="76" y="592"/>
                  </a:lnTo>
                  <a:lnTo>
                    <a:pt x="76" y="595"/>
                  </a:lnTo>
                  <a:lnTo>
                    <a:pt x="77" y="595"/>
                  </a:lnTo>
                  <a:lnTo>
                    <a:pt x="81" y="594"/>
                  </a:lnTo>
                  <a:lnTo>
                    <a:pt x="86" y="591"/>
                  </a:lnTo>
                  <a:lnTo>
                    <a:pt x="93" y="588"/>
                  </a:lnTo>
                  <a:lnTo>
                    <a:pt x="108" y="577"/>
                  </a:lnTo>
                  <a:lnTo>
                    <a:pt x="126" y="563"/>
                  </a:lnTo>
                  <a:lnTo>
                    <a:pt x="144" y="547"/>
                  </a:lnTo>
                  <a:lnTo>
                    <a:pt x="158" y="534"/>
                  </a:lnTo>
                  <a:lnTo>
                    <a:pt x="163" y="528"/>
                  </a:lnTo>
                  <a:lnTo>
                    <a:pt x="166" y="525"/>
                  </a:lnTo>
                  <a:lnTo>
                    <a:pt x="169" y="521"/>
                  </a:lnTo>
                  <a:lnTo>
                    <a:pt x="169" y="519"/>
                  </a:lnTo>
                  <a:close/>
                  <a:moveTo>
                    <a:pt x="297" y="417"/>
                  </a:moveTo>
                  <a:lnTo>
                    <a:pt x="296" y="415"/>
                  </a:lnTo>
                  <a:lnTo>
                    <a:pt x="292" y="417"/>
                  </a:lnTo>
                  <a:lnTo>
                    <a:pt x="286" y="419"/>
                  </a:lnTo>
                  <a:lnTo>
                    <a:pt x="281" y="423"/>
                  </a:lnTo>
                  <a:lnTo>
                    <a:pt x="264" y="433"/>
                  </a:lnTo>
                  <a:lnTo>
                    <a:pt x="244" y="449"/>
                  </a:lnTo>
                  <a:lnTo>
                    <a:pt x="225" y="464"/>
                  </a:lnTo>
                  <a:lnTo>
                    <a:pt x="210" y="478"/>
                  </a:lnTo>
                  <a:lnTo>
                    <a:pt x="204" y="484"/>
                  </a:lnTo>
                  <a:lnTo>
                    <a:pt x="201" y="489"/>
                  </a:lnTo>
                  <a:lnTo>
                    <a:pt x="199" y="493"/>
                  </a:lnTo>
                  <a:lnTo>
                    <a:pt x="199" y="495"/>
                  </a:lnTo>
                  <a:lnTo>
                    <a:pt x="201" y="495"/>
                  </a:lnTo>
                  <a:lnTo>
                    <a:pt x="204" y="494"/>
                  </a:lnTo>
                  <a:lnTo>
                    <a:pt x="209" y="491"/>
                  </a:lnTo>
                  <a:lnTo>
                    <a:pt x="216" y="488"/>
                  </a:lnTo>
                  <a:lnTo>
                    <a:pt x="233" y="477"/>
                  </a:lnTo>
                  <a:lnTo>
                    <a:pt x="252" y="462"/>
                  </a:lnTo>
                  <a:lnTo>
                    <a:pt x="271" y="446"/>
                  </a:lnTo>
                  <a:lnTo>
                    <a:pt x="286" y="432"/>
                  </a:lnTo>
                  <a:lnTo>
                    <a:pt x="291" y="427"/>
                  </a:lnTo>
                  <a:lnTo>
                    <a:pt x="295" y="421"/>
                  </a:lnTo>
                  <a:lnTo>
                    <a:pt x="297" y="418"/>
                  </a:lnTo>
                  <a:lnTo>
                    <a:pt x="297" y="417"/>
                  </a:lnTo>
                  <a:close/>
                  <a:moveTo>
                    <a:pt x="96" y="598"/>
                  </a:moveTo>
                  <a:lnTo>
                    <a:pt x="79" y="614"/>
                  </a:lnTo>
                  <a:lnTo>
                    <a:pt x="65" y="627"/>
                  </a:lnTo>
                  <a:lnTo>
                    <a:pt x="61" y="632"/>
                  </a:lnTo>
                  <a:lnTo>
                    <a:pt x="57" y="636"/>
                  </a:lnTo>
                  <a:lnTo>
                    <a:pt x="56" y="640"/>
                  </a:lnTo>
                  <a:lnTo>
                    <a:pt x="56" y="642"/>
                  </a:lnTo>
                  <a:lnTo>
                    <a:pt x="57" y="642"/>
                  </a:lnTo>
                  <a:lnTo>
                    <a:pt x="61" y="641"/>
                  </a:lnTo>
                  <a:lnTo>
                    <a:pt x="65" y="639"/>
                  </a:lnTo>
                  <a:lnTo>
                    <a:pt x="71" y="635"/>
                  </a:lnTo>
                  <a:lnTo>
                    <a:pt x="87" y="626"/>
                  </a:lnTo>
                  <a:lnTo>
                    <a:pt x="104" y="611"/>
                  </a:lnTo>
                  <a:lnTo>
                    <a:pt x="121" y="597"/>
                  </a:lnTo>
                  <a:lnTo>
                    <a:pt x="134" y="584"/>
                  </a:lnTo>
                  <a:lnTo>
                    <a:pt x="139" y="578"/>
                  </a:lnTo>
                  <a:lnTo>
                    <a:pt x="143" y="573"/>
                  </a:lnTo>
                  <a:lnTo>
                    <a:pt x="144" y="571"/>
                  </a:lnTo>
                  <a:lnTo>
                    <a:pt x="144" y="569"/>
                  </a:lnTo>
                  <a:lnTo>
                    <a:pt x="143" y="568"/>
                  </a:lnTo>
                  <a:lnTo>
                    <a:pt x="139" y="569"/>
                  </a:lnTo>
                  <a:lnTo>
                    <a:pt x="134" y="571"/>
                  </a:lnTo>
                  <a:lnTo>
                    <a:pt x="128" y="575"/>
                  </a:lnTo>
                  <a:lnTo>
                    <a:pt x="113" y="584"/>
                  </a:lnTo>
                  <a:lnTo>
                    <a:pt x="96" y="598"/>
                  </a:lnTo>
                  <a:close/>
                  <a:moveTo>
                    <a:pt x="267" y="469"/>
                  </a:moveTo>
                  <a:lnTo>
                    <a:pt x="265" y="469"/>
                  </a:lnTo>
                  <a:lnTo>
                    <a:pt x="262" y="470"/>
                  </a:lnTo>
                  <a:lnTo>
                    <a:pt x="257" y="472"/>
                  </a:lnTo>
                  <a:lnTo>
                    <a:pt x="251" y="476"/>
                  </a:lnTo>
                  <a:lnTo>
                    <a:pt x="234" y="486"/>
                  </a:lnTo>
                  <a:lnTo>
                    <a:pt x="216" y="500"/>
                  </a:lnTo>
                  <a:lnTo>
                    <a:pt x="197" y="515"/>
                  </a:lnTo>
                  <a:lnTo>
                    <a:pt x="184" y="530"/>
                  </a:lnTo>
                  <a:lnTo>
                    <a:pt x="178" y="534"/>
                  </a:lnTo>
                  <a:lnTo>
                    <a:pt x="175" y="539"/>
                  </a:lnTo>
                  <a:lnTo>
                    <a:pt x="174" y="543"/>
                  </a:lnTo>
                  <a:lnTo>
                    <a:pt x="172" y="545"/>
                  </a:lnTo>
                  <a:lnTo>
                    <a:pt x="175" y="546"/>
                  </a:lnTo>
                  <a:lnTo>
                    <a:pt x="178" y="545"/>
                  </a:lnTo>
                  <a:lnTo>
                    <a:pt x="183" y="543"/>
                  </a:lnTo>
                  <a:lnTo>
                    <a:pt x="190" y="539"/>
                  </a:lnTo>
                  <a:lnTo>
                    <a:pt x="206" y="528"/>
                  </a:lnTo>
                  <a:lnTo>
                    <a:pt x="225" y="514"/>
                  </a:lnTo>
                  <a:lnTo>
                    <a:pt x="243" y="499"/>
                  </a:lnTo>
                  <a:lnTo>
                    <a:pt x="257" y="486"/>
                  </a:lnTo>
                  <a:lnTo>
                    <a:pt x="262" y="480"/>
                  </a:lnTo>
                  <a:lnTo>
                    <a:pt x="265" y="475"/>
                  </a:lnTo>
                  <a:lnTo>
                    <a:pt x="267" y="471"/>
                  </a:lnTo>
                  <a:lnTo>
                    <a:pt x="267" y="469"/>
                  </a:lnTo>
                  <a:close/>
                  <a:moveTo>
                    <a:pt x="79" y="645"/>
                  </a:moveTo>
                  <a:lnTo>
                    <a:pt x="62" y="659"/>
                  </a:lnTo>
                  <a:lnTo>
                    <a:pt x="50" y="671"/>
                  </a:lnTo>
                  <a:lnTo>
                    <a:pt x="45" y="677"/>
                  </a:lnTo>
                  <a:lnTo>
                    <a:pt x="42" y="682"/>
                  </a:lnTo>
                  <a:lnTo>
                    <a:pt x="41" y="684"/>
                  </a:lnTo>
                  <a:lnTo>
                    <a:pt x="41" y="686"/>
                  </a:lnTo>
                  <a:lnTo>
                    <a:pt x="42" y="688"/>
                  </a:lnTo>
                  <a:lnTo>
                    <a:pt x="45" y="686"/>
                  </a:lnTo>
                  <a:lnTo>
                    <a:pt x="50" y="684"/>
                  </a:lnTo>
                  <a:lnTo>
                    <a:pt x="56" y="680"/>
                  </a:lnTo>
                  <a:lnTo>
                    <a:pt x="70" y="671"/>
                  </a:lnTo>
                  <a:lnTo>
                    <a:pt x="87" y="658"/>
                  </a:lnTo>
                  <a:lnTo>
                    <a:pt x="104" y="644"/>
                  </a:lnTo>
                  <a:lnTo>
                    <a:pt x="115" y="631"/>
                  </a:lnTo>
                  <a:lnTo>
                    <a:pt x="120" y="626"/>
                  </a:lnTo>
                  <a:lnTo>
                    <a:pt x="124" y="621"/>
                  </a:lnTo>
                  <a:lnTo>
                    <a:pt x="125" y="617"/>
                  </a:lnTo>
                  <a:lnTo>
                    <a:pt x="125" y="616"/>
                  </a:lnTo>
                  <a:lnTo>
                    <a:pt x="124" y="615"/>
                  </a:lnTo>
                  <a:lnTo>
                    <a:pt x="120" y="616"/>
                  </a:lnTo>
                  <a:lnTo>
                    <a:pt x="115" y="619"/>
                  </a:lnTo>
                  <a:lnTo>
                    <a:pt x="109" y="621"/>
                  </a:lnTo>
                  <a:lnTo>
                    <a:pt x="95" y="632"/>
                  </a:lnTo>
                  <a:lnTo>
                    <a:pt x="79" y="645"/>
                  </a:lnTo>
                  <a:close/>
                  <a:moveTo>
                    <a:pt x="194" y="550"/>
                  </a:moveTo>
                  <a:lnTo>
                    <a:pt x="176" y="564"/>
                  </a:lnTo>
                  <a:lnTo>
                    <a:pt x="163" y="577"/>
                  </a:lnTo>
                  <a:lnTo>
                    <a:pt x="158" y="583"/>
                  </a:lnTo>
                  <a:lnTo>
                    <a:pt x="155" y="588"/>
                  </a:lnTo>
                  <a:lnTo>
                    <a:pt x="152" y="591"/>
                  </a:lnTo>
                  <a:lnTo>
                    <a:pt x="152" y="594"/>
                  </a:lnTo>
                  <a:lnTo>
                    <a:pt x="155" y="594"/>
                  </a:lnTo>
                  <a:lnTo>
                    <a:pt x="158" y="592"/>
                  </a:lnTo>
                  <a:lnTo>
                    <a:pt x="163" y="591"/>
                  </a:lnTo>
                  <a:lnTo>
                    <a:pt x="169" y="588"/>
                  </a:lnTo>
                  <a:lnTo>
                    <a:pt x="184" y="577"/>
                  </a:lnTo>
                  <a:lnTo>
                    <a:pt x="202" y="563"/>
                  </a:lnTo>
                  <a:lnTo>
                    <a:pt x="220" y="549"/>
                  </a:lnTo>
                  <a:lnTo>
                    <a:pt x="233" y="535"/>
                  </a:lnTo>
                  <a:lnTo>
                    <a:pt x="238" y="531"/>
                  </a:lnTo>
                  <a:lnTo>
                    <a:pt x="241" y="526"/>
                  </a:lnTo>
                  <a:lnTo>
                    <a:pt x="243" y="522"/>
                  </a:lnTo>
                  <a:lnTo>
                    <a:pt x="243" y="520"/>
                  </a:lnTo>
                  <a:lnTo>
                    <a:pt x="241" y="520"/>
                  </a:lnTo>
                  <a:lnTo>
                    <a:pt x="238" y="520"/>
                  </a:lnTo>
                  <a:lnTo>
                    <a:pt x="233" y="522"/>
                  </a:lnTo>
                  <a:lnTo>
                    <a:pt x="227" y="526"/>
                  </a:lnTo>
                  <a:lnTo>
                    <a:pt x="212" y="535"/>
                  </a:lnTo>
                  <a:lnTo>
                    <a:pt x="194" y="550"/>
                  </a:lnTo>
                  <a:close/>
                  <a:moveTo>
                    <a:pt x="324" y="467"/>
                  </a:moveTo>
                  <a:lnTo>
                    <a:pt x="343" y="451"/>
                  </a:lnTo>
                  <a:lnTo>
                    <a:pt x="358" y="438"/>
                  </a:lnTo>
                  <a:lnTo>
                    <a:pt x="362" y="432"/>
                  </a:lnTo>
                  <a:lnTo>
                    <a:pt x="366" y="427"/>
                  </a:lnTo>
                  <a:lnTo>
                    <a:pt x="368" y="424"/>
                  </a:lnTo>
                  <a:lnTo>
                    <a:pt x="368" y="421"/>
                  </a:lnTo>
                  <a:lnTo>
                    <a:pt x="366" y="420"/>
                  </a:lnTo>
                  <a:lnTo>
                    <a:pt x="362" y="421"/>
                  </a:lnTo>
                  <a:lnTo>
                    <a:pt x="358" y="424"/>
                  </a:lnTo>
                  <a:lnTo>
                    <a:pt x="351" y="427"/>
                  </a:lnTo>
                  <a:lnTo>
                    <a:pt x="335" y="438"/>
                  </a:lnTo>
                  <a:lnTo>
                    <a:pt x="316" y="451"/>
                  </a:lnTo>
                  <a:lnTo>
                    <a:pt x="297" y="467"/>
                  </a:lnTo>
                  <a:lnTo>
                    <a:pt x="283" y="481"/>
                  </a:lnTo>
                  <a:lnTo>
                    <a:pt x="278" y="487"/>
                  </a:lnTo>
                  <a:lnTo>
                    <a:pt x="275" y="491"/>
                  </a:lnTo>
                  <a:lnTo>
                    <a:pt x="272" y="495"/>
                  </a:lnTo>
                  <a:lnTo>
                    <a:pt x="272" y="497"/>
                  </a:lnTo>
                  <a:lnTo>
                    <a:pt x="275" y="497"/>
                  </a:lnTo>
                  <a:lnTo>
                    <a:pt x="278" y="496"/>
                  </a:lnTo>
                  <a:lnTo>
                    <a:pt x="283" y="494"/>
                  </a:lnTo>
                  <a:lnTo>
                    <a:pt x="290" y="490"/>
                  </a:lnTo>
                  <a:lnTo>
                    <a:pt x="305" y="481"/>
                  </a:lnTo>
                  <a:lnTo>
                    <a:pt x="324" y="467"/>
                  </a:lnTo>
                  <a:close/>
                  <a:moveTo>
                    <a:pt x="112" y="660"/>
                  </a:moveTo>
                  <a:lnTo>
                    <a:pt x="109" y="660"/>
                  </a:lnTo>
                  <a:lnTo>
                    <a:pt x="107" y="661"/>
                  </a:lnTo>
                  <a:lnTo>
                    <a:pt x="102" y="663"/>
                  </a:lnTo>
                  <a:lnTo>
                    <a:pt x="96" y="666"/>
                  </a:lnTo>
                  <a:lnTo>
                    <a:pt x="83" y="676"/>
                  </a:lnTo>
                  <a:lnTo>
                    <a:pt x="67" y="688"/>
                  </a:lnTo>
                  <a:lnTo>
                    <a:pt x="51" y="702"/>
                  </a:lnTo>
                  <a:lnTo>
                    <a:pt x="39" y="715"/>
                  </a:lnTo>
                  <a:lnTo>
                    <a:pt x="35" y="720"/>
                  </a:lnTo>
                  <a:lnTo>
                    <a:pt x="32" y="723"/>
                  </a:lnTo>
                  <a:lnTo>
                    <a:pt x="30" y="727"/>
                  </a:lnTo>
                  <a:lnTo>
                    <a:pt x="30" y="729"/>
                  </a:lnTo>
                  <a:lnTo>
                    <a:pt x="32" y="729"/>
                  </a:lnTo>
                  <a:lnTo>
                    <a:pt x="35" y="729"/>
                  </a:lnTo>
                  <a:lnTo>
                    <a:pt x="39" y="727"/>
                  </a:lnTo>
                  <a:lnTo>
                    <a:pt x="45" y="723"/>
                  </a:lnTo>
                  <a:lnTo>
                    <a:pt x="58" y="714"/>
                  </a:lnTo>
                  <a:lnTo>
                    <a:pt x="75" y="702"/>
                  </a:lnTo>
                  <a:lnTo>
                    <a:pt x="90" y="688"/>
                  </a:lnTo>
                  <a:lnTo>
                    <a:pt x="102" y="676"/>
                  </a:lnTo>
                  <a:lnTo>
                    <a:pt x="107" y="670"/>
                  </a:lnTo>
                  <a:lnTo>
                    <a:pt x="109" y="666"/>
                  </a:lnTo>
                  <a:lnTo>
                    <a:pt x="112" y="663"/>
                  </a:lnTo>
                  <a:lnTo>
                    <a:pt x="112" y="660"/>
                  </a:lnTo>
                  <a:close/>
                  <a:moveTo>
                    <a:pt x="177" y="596"/>
                  </a:moveTo>
                  <a:lnTo>
                    <a:pt x="161" y="610"/>
                  </a:lnTo>
                  <a:lnTo>
                    <a:pt x="147" y="623"/>
                  </a:lnTo>
                  <a:lnTo>
                    <a:pt x="143" y="629"/>
                  </a:lnTo>
                  <a:lnTo>
                    <a:pt x="139" y="633"/>
                  </a:lnTo>
                  <a:lnTo>
                    <a:pt x="138" y="636"/>
                  </a:lnTo>
                  <a:lnTo>
                    <a:pt x="138" y="639"/>
                  </a:lnTo>
                  <a:lnTo>
                    <a:pt x="139" y="640"/>
                  </a:lnTo>
                  <a:lnTo>
                    <a:pt x="143" y="639"/>
                  </a:lnTo>
                  <a:lnTo>
                    <a:pt x="147" y="636"/>
                  </a:lnTo>
                  <a:lnTo>
                    <a:pt x="153" y="633"/>
                  </a:lnTo>
                  <a:lnTo>
                    <a:pt x="168" y="623"/>
                  </a:lnTo>
                  <a:lnTo>
                    <a:pt x="185" y="610"/>
                  </a:lnTo>
                  <a:lnTo>
                    <a:pt x="202" y="596"/>
                  </a:lnTo>
                  <a:lnTo>
                    <a:pt x="214" y="583"/>
                  </a:lnTo>
                  <a:lnTo>
                    <a:pt x="219" y="578"/>
                  </a:lnTo>
                  <a:lnTo>
                    <a:pt x="222" y="573"/>
                  </a:lnTo>
                  <a:lnTo>
                    <a:pt x="225" y="570"/>
                  </a:lnTo>
                  <a:lnTo>
                    <a:pt x="225" y="569"/>
                  </a:lnTo>
                  <a:lnTo>
                    <a:pt x="222" y="568"/>
                  </a:lnTo>
                  <a:lnTo>
                    <a:pt x="219" y="569"/>
                  </a:lnTo>
                  <a:lnTo>
                    <a:pt x="214" y="570"/>
                  </a:lnTo>
                  <a:lnTo>
                    <a:pt x="208" y="573"/>
                  </a:lnTo>
                  <a:lnTo>
                    <a:pt x="194" y="583"/>
                  </a:lnTo>
                  <a:lnTo>
                    <a:pt x="177" y="596"/>
                  </a:lnTo>
                  <a:close/>
                  <a:moveTo>
                    <a:pt x="343" y="472"/>
                  </a:moveTo>
                  <a:lnTo>
                    <a:pt x="342" y="472"/>
                  </a:lnTo>
                  <a:lnTo>
                    <a:pt x="339" y="472"/>
                  </a:lnTo>
                  <a:lnTo>
                    <a:pt x="334" y="475"/>
                  </a:lnTo>
                  <a:lnTo>
                    <a:pt x="327" y="478"/>
                  </a:lnTo>
                  <a:lnTo>
                    <a:pt x="311" y="488"/>
                  </a:lnTo>
                  <a:lnTo>
                    <a:pt x="294" y="502"/>
                  </a:lnTo>
                  <a:lnTo>
                    <a:pt x="276" y="516"/>
                  </a:lnTo>
                  <a:lnTo>
                    <a:pt x="263" y="530"/>
                  </a:lnTo>
                  <a:lnTo>
                    <a:pt x="258" y="535"/>
                  </a:lnTo>
                  <a:lnTo>
                    <a:pt x="254" y="540"/>
                  </a:lnTo>
                  <a:lnTo>
                    <a:pt x="252" y="544"/>
                  </a:lnTo>
                  <a:lnTo>
                    <a:pt x="252" y="546"/>
                  </a:lnTo>
                  <a:lnTo>
                    <a:pt x="254" y="546"/>
                  </a:lnTo>
                  <a:lnTo>
                    <a:pt x="258" y="546"/>
                  </a:lnTo>
                  <a:lnTo>
                    <a:pt x="263" y="544"/>
                  </a:lnTo>
                  <a:lnTo>
                    <a:pt x="269" y="540"/>
                  </a:lnTo>
                  <a:lnTo>
                    <a:pt x="284" y="530"/>
                  </a:lnTo>
                  <a:lnTo>
                    <a:pt x="302" y="516"/>
                  </a:lnTo>
                  <a:lnTo>
                    <a:pt x="320" y="502"/>
                  </a:lnTo>
                  <a:lnTo>
                    <a:pt x="334" y="489"/>
                  </a:lnTo>
                  <a:lnTo>
                    <a:pt x="339" y="483"/>
                  </a:lnTo>
                  <a:lnTo>
                    <a:pt x="342" y="478"/>
                  </a:lnTo>
                  <a:lnTo>
                    <a:pt x="343" y="475"/>
                  </a:lnTo>
                  <a:lnTo>
                    <a:pt x="343" y="472"/>
                  </a:lnTo>
                  <a:close/>
                  <a:moveTo>
                    <a:pt x="102" y="703"/>
                  </a:moveTo>
                  <a:lnTo>
                    <a:pt x="101" y="703"/>
                  </a:lnTo>
                  <a:lnTo>
                    <a:pt x="98" y="703"/>
                  </a:lnTo>
                  <a:lnTo>
                    <a:pt x="94" y="705"/>
                  </a:lnTo>
                  <a:lnTo>
                    <a:pt x="88" y="709"/>
                  </a:lnTo>
                  <a:lnTo>
                    <a:pt x="75" y="717"/>
                  </a:lnTo>
                  <a:lnTo>
                    <a:pt x="60" y="729"/>
                  </a:lnTo>
                  <a:lnTo>
                    <a:pt x="45" y="743"/>
                  </a:lnTo>
                  <a:lnTo>
                    <a:pt x="33" y="755"/>
                  </a:lnTo>
                  <a:lnTo>
                    <a:pt x="29" y="760"/>
                  </a:lnTo>
                  <a:lnTo>
                    <a:pt x="26" y="764"/>
                  </a:lnTo>
                  <a:lnTo>
                    <a:pt x="25" y="767"/>
                  </a:lnTo>
                  <a:lnTo>
                    <a:pt x="25" y="770"/>
                  </a:lnTo>
                  <a:lnTo>
                    <a:pt x="26" y="770"/>
                  </a:lnTo>
                  <a:lnTo>
                    <a:pt x="30" y="770"/>
                  </a:lnTo>
                  <a:lnTo>
                    <a:pt x="33" y="767"/>
                  </a:lnTo>
                  <a:lnTo>
                    <a:pt x="39" y="764"/>
                  </a:lnTo>
                  <a:lnTo>
                    <a:pt x="52" y="755"/>
                  </a:lnTo>
                  <a:lnTo>
                    <a:pt x="68" y="742"/>
                  </a:lnTo>
                  <a:lnTo>
                    <a:pt x="82" y="729"/>
                  </a:lnTo>
                  <a:lnTo>
                    <a:pt x="94" y="717"/>
                  </a:lnTo>
                  <a:lnTo>
                    <a:pt x="99" y="712"/>
                  </a:lnTo>
                  <a:lnTo>
                    <a:pt x="101" y="709"/>
                  </a:lnTo>
                  <a:lnTo>
                    <a:pt x="102" y="705"/>
                  </a:lnTo>
                  <a:lnTo>
                    <a:pt x="102" y="703"/>
                  </a:lnTo>
                  <a:close/>
                  <a:moveTo>
                    <a:pt x="210" y="614"/>
                  </a:moveTo>
                  <a:lnTo>
                    <a:pt x="209" y="614"/>
                  </a:lnTo>
                  <a:lnTo>
                    <a:pt x="206" y="614"/>
                  </a:lnTo>
                  <a:lnTo>
                    <a:pt x="201" y="616"/>
                  </a:lnTo>
                  <a:lnTo>
                    <a:pt x="195" y="620"/>
                  </a:lnTo>
                  <a:lnTo>
                    <a:pt x="182" y="628"/>
                  </a:lnTo>
                  <a:lnTo>
                    <a:pt x="165" y="641"/>
                  </a:lnTo>
                  <a:lnTo>
                    <a:pt x="149" y="655"/>
                  </a:lnTo>
                  <a:lnTo>
                    <a:pt x="137" y="667"/>
                  </a:lnTo>
                  <a:lnTo>
                    <a:pt x="132" y="672"/>
                  </a:lnTo>
                  <a:lnTo>
                    <a:pt x="130" y="677"/>
                  </a:lnTo>
                  <a:lnTo>
                    <a:pt x="128" y="680"/>
                  </a:lnTo>
                  <a:lnTo>
                    <a:pt x="128" y="683"/>
                  </a:lnTo>
                  <a:lnTo>
                    <a:pt x="130" y="683"/>
                  </a:lnTo>
                  <a:lnTo>
                    <a:pt x="133" y="683"/>
                  </a:lnTo>
                  <a:lnTo>
                    <a:pt x="137" y="680"/>
                  </a:lnTo>
                  <a:lnTo>
                    <a:pt x="143" y="677"/>
                  </a:lnTo>
                  <a:lnTo>
                    <a:pt x="157" y="667"/>
                  </a:lnTo>
                  <a:lnTo>
                    <a:pt x="174" y="655"/>
                  </a:lnTo>
                  <a:lnTo>
                    <a:pt x="189" y="641"/>
                  </a:lnTo>
                  <a:lnTo>
                    <a:pt x="201" y="629"/>
                  </a:lnTo>
                  <a:lnTo>
                    <a:pt x="206" y="623"/>
                  </a:lnTo>
                  <a:lnTo>
                    <a:pt x="209" y="620"/>
                  </a:lnTo>
                  <a:lnTo>
                    <a:pt x="210" y="616"/>
                  </a:lnTo>
                  <a:lnTo>
                    <a:pt x="210" y="614"/>
                  </a:lnTo>
                  <a:close/>
                  <a:moveTo>
                    <a:pt x="324" y="522"/>
                  </a:moveTo>
                  <a:lnTo>
                    <a:pt x="323" y="521"/>
                  </a:lnTo>
                  <a:lnTo>
                    <a:pt x="320" y="522"/>
                  </a:lnTo>
                  <a:lnTo>
                    <a:pt x="315" y="524"/>
                  </a:lnTo>
                  <a:lnTo>
                    <a:pt x="309" y="527"/>
                  </a:lnTo>
                  <a:lnTo>
                    <a:pt x="294" y="537"/>
                  </a:lnTo>
                  <a:lnTo>
                    <a:pt x="277" y="550"/>
                  </a:lnTo>
                  <a:lnTo>
                    <a:pt x="260" y="564"/>
                  </a:lnTo>
                  <a:lnTo>
                    <a:pt x="247" y="577"/>
                  </a:lnTo>
                  <a:lnTo>
                    <a:pt x="243" y="583"/>
                  </a:lnTo>
                  <a:lnTo>
                    <a:pt x="239" y="587"/>
                  </a:lnTo>
                  <a:lnTo>
                    <a:pt x="238" y="590"/>
                  </a:lnTo>
                  <a:lnTo>
                    <a:pt x="238" y="592"/>
                  </a:lnTo>
                  <a:lnTo>
                    <a:pt x="239" y="594"/>
                  </a:lnTo>
                  <a:lnTo>
                    <a:pt x="243" y="592"/>
                  </a:lnTo>
                  <a:lnTo>
                    <a:pt x="247" y="590"/>
                  </a:lnTo>
                  <a:lnTo>
                    <a:pt x="253" y="588"/>
                  </a:lnTo>
                  <a:lnTo>
                    <a:pt x="269" y="577"/>
                  </a:lnTo>
                  <a:lnTo>
                    <a:pt x="285" y="564"/>
                  </a:lnTo>
                  <a:lnTo>
                    <a:pt x="302" y="550"/>
                  </a:lnTo>
                  <a:lnTo>
                    <a:pt x="315" y="538"/>
                  </a:lnTo>
                  <a:lnTo>
                    <a:pt x="320" y="532"/>
                  </a:lnTo>
                  <a:lnTo>
                    <a:pt x="323" y="528"/>
                  </a:lnTo>
                  <a:lnTo>
                    <a:pt x="326" y="525"/>
                  </a:lnTo>
                  <a:lnTo>
                    <a:pt x="324" y="522"/>
                  </a:lnTo>
                  <a:close/>
                  <a:moveTo>
                    <a:pt x="99" y="743"/>
                  </a:moveTo>
                  <a:lnTo>
                    <a:pt x="98" y="743"/>
                  </a:lnTo>
                  <a:lnTo>
                    <a:pt x="94" y="743"/>
                  </a:lnTo>
                  <a:lnTo>
                    <a:pt x="90" y="746"/>
                  </a:lnTo>
                  <a:lnTo>
                    <a:pt x="86" y="748"/>
                  </a:lnTo>
                  <a:lnTo>
                    <a:pt x="73" y="758"/>
                  </a:lnTo>
                  <a:lnTo>
                    <a:pt x="57" y="770"/>
                  </a:lnTo>
                  <a:lnTo>
                    <a:pt x="43" y="781"/>
                  </a:lnTo>
                  <a:lnTo>
                    <a:pt x="32" y="793"/>
                  </a:lnTo>
                  <a:lnTo>
                    <a:pt x="29" y="798"/>
                  </a:lnTo>
                  <a:lnTo>
                    <a:pt x="25" y="803"/>
                  </a:lnTo>
                  <a:lnTo>
                    <a:pt x="24" y="805"/>
                  </a:lnTo>
                  <a:lnTo>
                    <a:pt x="24" y="808"/>
                  </a:lnTo>
                  <a:lnTo>
                    <a:pt x="26" y="808"/>
                  </a:lnTo>
                  <a:lnTo>
                    <a:pt x="29" y="808"/>
                  </a:lnTo>
                  <a:lnTo>
                    <a:pt x="33" y="805"/>
                  </a:lnTo>
                  <a:lnTo>
                    <a:pt x="38" y="803"/>
                  </a:lnTo>
                  <a:lnTo>
                    <a:pt x="51" y="794"/>
                  </a:lnTo>
                  <a:lnTo>
                    <a:pt x="65" y="783"/>
                  </a:lnTo>
                  <a:lnTo>
                    <a:pt x="80" y="770"/>
                  </a:lnTo>
                  <a:lnTo>
                    <a:pt x="90" y="758"/>
                  </a:lnTo>
                  <a:lnTo>
                    <a:pt x="95" y="753"/>
                  </a:lnTo>
                  <a:lnTo>
                    <a:pt x="98" y="749"/>
                  </a:lnTo>
                  <a:lnTo>
                    <a:pt x="99" y="746"/>
                  </a:lnTo>
                  <a:lnTo>
                    <a:pt x="99" y="743"/>
                  </a:lnTo>
                  <a:close/>
                  <a:moveTo>
                    <a:pt x="158" y="684"/>
                  </a:moveTo>
                  <a:lnTo>
                    <a:pt x="143" y="697"/>
                  </a:lnTo>
                  <a:lnTo>
                    <a:pt x="132" y="709"/>
                  </a:lnTo>
                  <a:lnTo>
                    <a:pt x="127" y="714"/>
                  </a:lnTo>
                  <a:lnTo>
                    <a:pt x="125" y="718"/>
                  </a:lnTo>
                  <a:lnTo>
                    <a:pt x="123" y="722"/>
                  </a:lnTo>
                  <a:lnTo>
                    <a:pt x="123" y="723"/>
                  </a:lnTo>
                  <a:lnTo>
                    <a:pt x="125" y="724"/>
                  </a:lnTo>
                  <a:lnTo>
                    <a:pt x="127" y="723"/>
                  </a:lnTo>
                  <a:lnTo>
                    <a:pt x="132" y="722"/>
                  </a:lnTo>
                  <a:lnTo>
                    <a:pt x="138" y="718"/>
                  </a:lnTo>
                  <a:lnTo>
                    <a:pt x="151" y="710"/>
                  </a:lnTo>
                  <a:lnTo>
                    <a:pt x="166" y="697"/>
                  </a:lnTo>
                  <a:lnTo>
                    <a:pt x="182" y="684"/>
                  </a:lnTo>
                  <a:lnTo>
                    <a:pt x="194" y="672"/>
                  </a:lnTo>
                  <a:lnTo>
                    <a:pt x="197" y="667"/>
                  </a:lnTo>
                  <a:lnTo>
                    <a:pt x="201" y="664"/>
                  </a:lnTo>
                  <a:lnTo>
                    <a:pt x="202" y="660"/>
                  </a:lnTo>
                  <a:lnTo>
                    <a:pt x="202" y="658"/>
                  </a:lnTo>
                  <a:lnTo>
                    <a:pt x="201" y="658"/>
                  </a:lnTo>
                  <a:lnTo>
                    <a:pt x="197" y="658"/>
                  </a:lnTo>
                  <a:lnTo>
                    <a:pt x="193" y="660"/>
                  </a:lnTo>
                  <a:lnTo>
                    <a:pt x="188" y="663"/>
                  </a:lnTo>
                  <a:lnTo>
                    <a:pt x="174" y="672"/>
                  </a:lnTo>
                  <a:lnTo>
                    <a:pt x="158" y="684"/>
                  </a:lnTo>
                  <a:close/>
                  <a:moveTo>
                    <a:pt x="275" y="610"/>
                  </a:moveTo>
                  <a:lnTo>
                    <a:pt x="290" y="596"/>
                  </a:lnTo>
                  <a:lnTo>
                    <a:pt x="303" y="584"/>
                  </a:lnTo>
                  <a:lnTo>
                    <a:pt x="307" y="579"/>
                  </a:lnTo>
                  <a:lnTo>
                    <a:pt x="310" y="575"/>
                  </a:lnTo>
                  <a:lnTo>
                    <a:pt x="311" y="571"/>
                  </a:lnTo>
                  <a:lnTo>
                    <a:pt x="311" y="569"/>
                  </a:lnTo>
                  <a:lnTo>
                    <a:pt x="310" y="569"/>
                  </a:lnTo>
                  <a:lnTo>
                    <a:pt x="307" y="569"/>
                  </a:lnTo>
                  <a:lnTo>
                    <a:pt x="302" y="571"/>
                  </a:lnTo>
                  <a:lnTo>
                    <a:pt x="296" y="573"/>
                  </a:lnTo>
                  <a:lnTo>
                    <a:pt x="282" y="583"/>
                  </a:lnTo>
                  <a:lnTo>
                    <a:pt x="265" y="596"/>
                  </a:lnTo>
                  <a:lnTo>
                    <a:pt x="250" y="609"/>
                  </a:lnTo>
                  <a:lnTo>
                    <a:pt x="237" y="622"/>
                  </a:lnTo>
                  <a:lnTo>
                    <a:pt x="232" y="627"/>
                  </a:lnTo>
                  <a:lnTo>
                    <a:pt x="229" y="632"/>
                  </a:lnTo>
                  <a:lnTo>
                    <a:pt x="228" y="635"/>
                  </a:lnTo>
                  <a:lnTo>
                    <a:pt x="228" y="638"/>
                  </a:lnTo>
                  <a:lnTo>
                    <a:pt x="229" y="638"/>
                  </a:lnTo>
                  <a:lnTo>
                    <a:pt x="233" y="638"/>
                  </a:lnTo>
                  <a:lnTo>
                    <a:pt x="238" y="635"/>
                  </a:lnTo>
                  <a:lnTo>
                    <a:pt x="244" y="632"/>
                  </a:lnTo>
                  <a:lnTo>
                    <a:pt x="258" y="623"/>
                  </a:lnTo>
                  <a:lnTo>
                    <a:pt x="275" y="610"/>
                  </a:lnTo>
                  <a:close/>
                  <a:moveTo>
                    <a:pt x="68" y="819"/>
                  </a:moveTo>
                  <a:lnTo>
                    <a:pt x="82" y="808"/>
                  </a:lnTo>
                  <a:lnTo>
                    <a:pt x="93" y="796"/>
                  </a:lnTo>
                  <a:lnTo>
                    <a:pt x="96" y="791"/>
                  </a:lnTo>
                  <a:lnTo>
                    <a:pt x="99" y="787"/>
                  </a:lnTo>
                  <a:lnTo>
                    <a:pt x="100" y="785"/>
                  </a:lnTo>
                  <a:lnTo>
                    <a:pt x="100" y="783"/>
                  </a:lnTo>
                  <a:lnTo>
                    <a:pt x="99" y="781"/>
                  </a:lnTo>
                  <a:lnTo>
                    <a:pt x="95" y="783"/>
                  </a:lnTo>
                  <a:lnTo>
                    <a:pt x="92" y="784"/>
                  </a:lnTo>
                  <a:lnTo>
                    <a:pt x="87" y="786"/>
                  </a:lnTo>
                  <a:lnTo>
                    <a:pt x="74" y="794"/>
                  </a:lnTo>
                  <a:lnTo>
                    <a:pt x="60" y="806"/>
                  </a:lnTo>
                  <a:lnTo>
                    <a:pt x="46" y="818"/>
                  </a:lnTo>
                  <a:lnTo>
                    <a:pt x="36" y="830"/>
                  </a:lnTo>
                  <a:lnTo>
                    <a:pt x="32" y="835"/>
                  </a:lnTo>
                  <a:lnTo>
                    <a:pt x="30" y="838"/>
                  </a:lnTo>
                  <a:lnTo>
                    <a:pt x="29" y="842"/>
                  </a:lnTo>
                  <a:lnTo>
                    <a:pt x="29" y="843"/>
                  </a:lnTo>
                  <a:lnTo>
                    <a:pt x="30" y="844"/>
                  </a:lnTo>
                  <a:lnTo>
                    <a:pt x="32" y="843"/>
                  </a:lnTo>
                  <a:lnTo>
                    <a:pt x="37" y="842"/>
                  </a:lnTo>
                  <a:lnTo>
                    <a:pt x="42" y="840"/>
                  </a:lnTo>
                  <a:lnTo>
                    <a:pt x="54" y="831"/>
                  </a:lnTo>
                  <a:lnTo>
                    <a:pt x="68" y="819"/>
                  </a:lnTo>
                  <a:close/>
                  <a:moveTo>
                    <a:pt x="165" y="739"/>
                  </a:moveTo>
                  <a:lnTo>
                    <a:pt x="180" y="726"/>
                  </a:lnTo>
                  <a:lnTo>
                    <a:pt x="190" y="714"/>
                  </a:lnTo>
                  <a:lnTo>
                    <a:pt x="195" y="709"/>
                  </a:lnTo>
                  <a:lnTo>
                    <a:pt x="197" y="705"/>
                  </a:lnTo>
                  <a:lnTo>
                    <a:pt x="199" y="702"/>
                  </a:lnTo>
                  <a:lnTo>
                    <a:pt x="199" y="699"/>
                  </a:lnTo>
                  <a:lnTo>
                    <a:pt x="197" y="699"/>
                  </a:lnTo>
                  <a:lnTo>
                    <a:pt x="194" y="699"/>
                  </a:lnTo>
                  <a:lnTo>
                    <a:pt x="190" y="702"/>
                  </a:lnTo>
                  <a:lnTo>
                    <a:pt x="184" y="704"/>
                  </a:lnTo>
                  <a:lnTo>
                    <a:pt x="171" y="712"/>
                  </a:lnTo>
                  <a:lnTo>
                    <a:pt x="157" y="724"/>
                  </a:lnTo>
                  <a:lnTo>
                    <a:pt x="142" y="737"/>
                  </a:lnTo>
                  <a:lnTo>
                    <a:pt x="131" y="749"/>
                  </a:lnTo>
                  <a:lnTo>
                    <a:pt x="127" y="754"/>
                  </a:lnTo>
                  <a:lnTo>
                    <a:pt x="124" y="758"/>
                  </a:lnTo>
                  <a:lnTo>
                    <a:pt x="123" y="761"/>
                  </a:lnTo>
                  <a:lnTo>
                    <a:pt x="123" y="762"/>
                  </a:lnTo>
                  <a:lnTo>
                    <a:pt x="125" y="764"/>
                  </a:lnTo>
                  <a:lnTo>
                    <a:pt x="127" y="764"/>
                  </a:lnTo>
                  <a:lnTo>
                    <a:pt x="132" y="761"/>
                  </a:lnTo>
                  <a:lnTo>
                    <a:pt x="137" y="759"/>
                  </a:lnTo>
                  <a:lnTo>
                    <a:pt x="150" y="749"/>
                  </a:lnTo>
                  <a:lnTo>
                    <a:pt x="165" y="739"/>
                  </a:lnTo>
                  <a:close/>
                  <a:moveTo>
                    <a:pt x="267" y="654"/>
                  </a:moveTo>
                  <a:lnTo>
                    <a:pt x="283" y="641"/>
                  </a:lnTo>
                  <a:lnTo>
                    <a:pt x="295" y="629"/>
                  </a:lnTo>
                  <a:lnTo>
                    <a:pt x="300" y="623"/>
                  </a:lnTo>
                  <a:lnTo>
                    <a:pt x="302" y="620"/>
                  </a:lnTo>
                  <a:lnTo>
                    <a:pt x="304" y="616"/>
                  </a:lnTo>
                  <a:lnTo>
                    <a:pt x="303" y="614"/>
                  </a:lnTo>
                  <a:lnTo>
                    <a:pt x="302" y="614"/>
                  </a:lnTo>
                  <a:lnTo>
                    <a:pt x="298" y="614"/>
                  </a:lnTo>
                  <a:lnTo>
                    <a:pt x="295" y="616"/>
                  </a:lnTo>
                  <a:lnTo>
                    <a:pt x="289" y="619"/>
                  </a:lnTo>
                  <a:lnTo>
                    <a:pt x="275" y="627"/>
                  </a:lnTo>
                  <a:lnTo>
                    <a:pt x="259" y="640"/>
                  </a:lnTo>
                  <a:lnTo>
                    <a:pt x="244" y="653"/>
                  </a:lnTo>
                  <a:lnTo>
                    <a:pt x="232" y="665"/>
                  </a:lnTo>
                  <a:lnTo>
                    <a:pt x="227" y="670"/>
                  </a:lnTo>
                  <a:lnTo>
                    <a:pt x="225" y="674"/>
                  </a:lnTo>
                  <a:lnTo>
                    <a:pt x="223" y="677"/>
                  </a:lnTo>
                  <a:lnTo>
                    <a:pt x="223" y="679"/>
                  </a:lnTo>
                  <a:lnTo>
                    <a:pt x="225" y="680"/>
                  </a:lnTo>
                  <a:lnTo>
                    <a:pt x="228" y="679"/>
                  </a:lnTo>
                  <a:lnTo>
                    <a:pt x="233" y="678"/>
                  </a:lnTo>
                  <a:lnTo>
                    <a:pt x="238" y="676"/>
                  </a:lnTo>
                  <a:lnTo>
                    <a:pt x="252" y="666"/>
                  </a:lnTo>
                  <a:lnTo>
                    <a:pt x="267" y="654"/>
                  </a:lnTo>
                  <a:close/>
                  <a:moveTo>
                    <a:pt x="106" y="819"/>
                  </a:moveTo>
                  <a:lnTo>
                    <a:pt x="104" y="818"/>
                  </a:lnTo>
                  <a:lnTo>
                    <a:pt x="101" y="819"/>
                  </a:lnTo>
                  <a:lnTo>
                    <a:pt x="98" y="821"/>
                  </a:lnTo>
                  <a:lnTo>
                    <a:pt x="93" y="823"/>
                  </a:lnTo>
                  <a:lnTo>
                    <a:pt x="81" y="831"/>
                  </a:lnTo>
                  <a:lnTo>
                    <a:pt x="67" y="842"/>
                  </a:lnTo>
                  <a:lnTo>
                    <a:pt x="54" y="854"/>
                  </a:lnTo>
                  <a:lnTo>
                    <a:pt x="44" y="865"/>
                  </a:lnTo>
                  <a:lnTo>
                    <a:pt x="41" y="869"/>
                  </a:lnTo>
                  <a:lnTo>
                    <a:pt x="38" y="873"/>
                  </a:lnTo>
                  <a:lnTo>
                    <a:pt x="37" y="876"/>
                  </a:lnTo>
                  <a:lnTo>
                    <a:pt x="37" y="878"/>
                  </a:lnTo>
                  <a:lnTo>
                    <a:pt x="38" y="879"/>
                  </a:lnTo>
                  <a:lnTo>
                    <a:pt x="42" y="878"/>
                  </a:lnTo>
                  <a:lnTo>
                    <a:pt x="45" y="876"/>
                  </a:lnTo>
                  <a:lnTo>
                    <a:pt x="50" y="874"/>
                  </a:lnTo>
                  <a:lnTo>
                    <a:pt x="62" y="866"/>
                  </a:lnTo>
                  <a:lnTo>
                    <a:pt x="75" y="855"/>
                  </a:lnTo>
                  <a:lnTo>
                    <a:pt x="88" y="843"/>
                  </a:lnTo>
                  <a:lnTo>
                    <a:pt x="99" y="832"/>
                  </a:lnTo>
                  <a:lnTo>
                    <a:pt x="102" y="828"/>
                  </a:lnTo>
                  <a:lnTo>
                    <a:pt x="105" y="824"/>
                  </a:lnTo>
                  <a:lnTo>
                    <a:pt x="106" y="821"/>
                  </a:lnTo>
                  <a:lnTo>
                    <a:pt x="106" y="819"/>
                  </a:lnTo>
                  <a:close/>
                  <a:moveTo>
                    <a:pt x="168" y="777"/>
                  </a:moveTo>
                  <a:lnTo>
                    <a:pt x="182" y="765"/>
                  </a:lnTo>
                  <a:lnTo>
                    <a:pt x="193" y="753"/>
                  </a:lnTo>
                  <a:lnTo>
                    <a:pt x="196" y="748"/>
                  </a:lnTo>
                  <a:lnTo>
                    <a:pt x="199" y="745"/>
                  </a:lnTo>
                  <a:lnTo>
                    <a:pt x="201" y="741"/>
                  </a:lnTo>
                  <a:lnTo>
                    <a:pt x="200" y="740"/>
                  </a:lnTo>
                  <a:lnTo>
                    <a:pt x="199" y="739"/>
                  </a:lnTo>
                  <a:lnTo>
                    <a:pt x="196" y="740"/>
                  </a:lnTo>
                  <a:lnTo>
                    <a:pt x="191" y="741"/>
                  </a:lnTo>
                  <a:lnTo>
                    <a:pt x="187" y="743"/>
                  </a:lnTo>
                  <a:lnTo>
                    <a:pt x="174" y="752"/>
                  </a:lnTo>
                  <a:lnTo>
                    <a:pt x="159" y="764"/>
                  </a:lnTo>
                  <a:lnTo>
                    <a:pt x="146" y="775"/>
                  </a:lnTo>
                  <a:lnTo>
                    <a:pt x="136" y="786"/>
                  </a:lnTo>
                  <a:lnTo>
                    <a:pt x="131" y="791"/>
                  </a:lnTo>
                  <a:lnTo>
                    <a:pt x="128" y="796"/>
                  </a:lnTo>
                  <a:lnTo>
                    <a:pt x="127" y="798"/>
                  </a:lnTo>
                  <a:lnTo>
                    <a:pt x="127" y="800"/>
                  </a:lnTo>
                  <a:lnTo>
                    <a:pt x="130" y="802"/>
                  </a:lnTo>
                  <a:lnTo>
                    <a:pt x="132" y="800"/>
                  </a:lnTo>
                  <a:lnTo>
                    <a:pt x="137" y="799"/>
                  </a:lnTo>
                  <a:lnTo>
                    <a:pt x="142" y="797"/>
                  </a:lnTo>
                  <a:lnTo>
                    <a:pt x="153" y="789"/>
                  </a:lnTo>
                  <a:lnTo>
                    <a:pt x="168" y="777"/>
                  </a:lnTo>
                  <a:close/>
                  <a:moveTo>
                    <a:pt x="266" y="696"/>
                  </a:moveTo>
                  <a:lnTo>
                    <a:pt x="282" y="683"/>
                  </a:lnTo>
                  <a:lnTo>
                    <a:pt x="292" y="671"/>
                  </a:lnTo>
                  <a:lnTo>
                    <a:pt x="297" y="666"/>
                  </a:lnTo>
                  <a:lnTo>
                    <a:pt x="300" y="663"/>
                  </a:lnTo>
                  <a:lnTo>
                    <a:pt x="301" y="659"/>
                  </a:lnTo>
                  <a:lnTo>
                    <a:pt x="301" y="657"/>
                  </a:lnTo>
                  <a:lnTo>
                    <a:pt x="300" y="657"/>
                  </a:lnTo>
                  <a:lnTo>
                    <a:pt x="296" y="657"/>
                  </a:lnTo>
                  <a:lnTo>
                    <a:pt x="291" y="658"/>
                  </a:lnTo>
                  <a:lnTo>
                    <a:pt x="286" y="661"/>
                  </a:lnTo>
                  <a:lnTo>
                    <a:pt x="273" y="670"/>
                  </a:lnTo>
                  <a:lnTo>
                    <a:pt x="258" y="682"/>
                  </a:lnTo>
                  <a:lnTo>
                    <a:pt x="243" y="695"/>
                  </a:lnTo>
                  <a:lnTo>
                    <a:pt x="232" y="705"/>
                  </a:lnTo>
                  <a:lnTo>
                    <a:pt x="228" y="710"/>
                  </a:lnTo>
                  <a:lnTo>
                    <a:pt x="225" y="715"/>
                  </a:lnTo>
                  <a:lnTo>
                    <a:pt x="223" y="718"/>
                  </a:lnTo>
                  <a:lnTo>
                    <a:pt x="223" y="720"/>
                  </a:lnTo>
                  <a:lnTo>
                    <a:pt x="226" y="721"/>
                  </a:lnTo>
                  <a:lnTo>
                    <a:pt x="228" y="721"/>
                  </a:lnTo>
                  <a:lnTo>
                    <a:pt x="233" y="718"/>
                  </a:lnTo>
                  <a:lnTo>
                    <a:pt x="238" y="716"/>
                  </a:lnTo>
                  <a:lnTo>
                    <a:pt x="251" y="708"/>
                  </a:lnTo>
                  <a:lnTo>
                    <a:pt x="266" y="696"/>
                  </a:lnTo>
                  <a:close/>
                  <a:moveTo>
                    <a:pt x="87" y="890"/>
                  </a:moveTo>
                  <a:lnTo>
                    <a:pt x="100" y="878"/>
                  </a:lnTo>
                  <a:lnTo>
                    <a:pt x="109" y="867"/>
                  </a:lnTo>
                  <a:lnTo>
                    <a:pt x="113" y="862"/>
                  </a:lnTo>
                  <a:lnTo>
                    <a:pt x="115" y="859"/>
                  </a:lnTo>
                  <a:lnTo>
                    <a:pt x="115" y="856"/>
                  </a:lnTo>
                  <a:lnTo>
                    <a:pt x="115" y="854"/>
                  </a:lnTo>
                  <a:lnTo>
                    <a:pt x="114" y="854"/>
                  </a:lnTo>
                  <a:lnTo>
                    <a:pt x="112" y="854"/>
                  </a:lnTo>
                  <a:lnTo>
                    <a:pt x="108" y="855"/>
                  </a:lnTo>
                  <a:lnTo>
                    <a:pt x="104" y="857"/>
                  </a:lnTo>
                  <a:lnTo>
                    <a:pt x="92" y="866"/>
                  </a:lnTo>
                  <a:lnTo>
                    <a:pt x="79" y="876"/>
                  </a:lnTo>
                  <a:lnTo>
                    <a:pt x="67" y="887"/>
                  </a:lnTo>
                  <a:lnTo>
                    <a:pt x="57" y="898"/>
                  </a:lnTo>
                  <a:lnTo>
                    <a:pt x="54" y="903"/>
                  </a:lnTo>
                  <a:lnTo>
                    <a:pt x="51" y="906"/>
                  </a:lnTo>
                  <a:lnTo>
                    <a:pt x="50" y="909"/>
                  </a:lnTo>
                  <a:lnTo>
                    <a:pt x="50" y="911"/>
                  </a:lnTo>
                  <a:lnTo>
                    <a:pt x="51" y="911"/>
                  </a:lnTo>
                  <a:lnTo>
                    <a:pt x="55" y="911"/>
                  </a:lnTo>
                  <a:lnTo>
                    <a:pt x="58" y="910"/>
                  </a:lnTo>
                  <a:lnTo>
                    <a:pt x="63" y="907"/>
                  </a:lnTo>
                  <a:lnTo>
                    <a:pt x="74" y="899"/>
                  </a:lnTo>
                  <a:lnTo>
                    <a:pt x="87" y="890"/>
                  </a:lnTo>
                  <a:close/>
                  <a:moveTo>
                    <a:pt x="176" y="813"/>
                  </a:moveTo>
                  <a:lnTo>
                    <a:pt x="189" y="802"/>
                  </a:lnTo>
                  <a:lnTo>
                    <a:pt x="200" y="791"/>
                  </a:lnTo>
                  <a:lnTo>
                    <a:pt x="203" y="786"/>
                  </a:lnTo>
                  <a:lnTo>
                    <a:pt x="206" y="783"/>
                  </a:lnTo>
                  <a:lnTo>
                    <a:pt x="207" y="779"/>
                  </a:lnTo>
                  <a:lnTo>
                    <a:pt x="207" y="778"/>
                  </a:lnTo>
                  <a:lnTo>
                    <a:pt x="204" y="777"/>
                  </a:lnTo>
                  <a:lnTo>
                    <a:pt x="202" y="777"/>
                  </a:lnTo>
                  <a:lnTo>
                    <a:pt x="199" y="779"/>
                  </a:lnTo>
                  <a:lnTo>
                    <a:pt x="194" y="781"/>
                  </a:lnTo>
                  <a:lnTo>
                    <a:pt x="182" y="789"/>
                  </a:lnTo>
                  <a:lnTo>
                    <a:pt x="168" y="800"/>
                  </a:lnTo>
                  <a:lnTo>
                    <a:pt x="155" y="812"/>
                  </a:lnTo>
                  <a:lnTo>
                    <a:pt x="144" y="823"/>
                  </a:lnTo>
                  <a:lnTo>
                    <a:pt x="140" y="828"/>
                  </a:lnTo>
                  <a:lnTo>
                    <a:pt x="138" y="831"/>
                  </a:lnTo>
                  <a:lnTo>
                    <a:pt x="137" y="834"/>
                  </a:lnTo>
                  <a:lnTo>
                    <a:pt x="137" y="836"/>
                  </a:lnTo>
                  <a:lnTo>
                    <a:pt x="138" y="837"/>
                  </a:lnTo>
                  <a:lnTo>
                    <a:pt x="142" y="836"/>
                  </a:lnTo>
                  <a:lnTo>
                    <a:pt x="145" y="835"/>
                  </a:lnTo>
                  <a:lnTo>
                    <a:pt x="150" y="832"/>
                  </a:lnTo>
                  <a:lnTo>
                    <a:pt x="162" y="824"/>
                  </a:lnTo>
                  <a:lnTo>
                    <a:pt x="176" y="813"/>
                  </a:lnTo>
                  <a:close/>
                  <a:moveTo>
                    <a:pt x="270" y="736"/>
                  </a:moveTo>
                  <a:lnTo>
                    <a:pt x="284" y="723"/>
                  </a:lnTo>
                  <a:lnTo>
                    <a:pt x="295" y="712"/>
                  </a:lnTo>
                  <a:lnTo>
                    <a:pt x="300" y="708"/>
                  </a:lnTo>
                  <a:lnTo>
                    <a:pt x="302" y="703"/>
                  </a:lnTo>
                  <a:lnTo>
                    <a:pt x="303" y="701"/>
                  </a:lnTo>
                  <a:lnTo>
                    <a:pt x="303" y="698"/>
                  </a:lnTo>
                  <a:lnTo>
                    <a:pt x="301" y="697"/>
                  </a:lnTo>
                  <a:lnTo>
                    <a:pt x="298" y="698"/>
                  </a:lnTo>
                  <a:lnTo>
                    <a:pt x="294" y="699"/>
                  </a:lnTo>
                  <a:lnTo>
                    <a:pt x="289" y="702"/>
                  </a:lnTo>
                  <a:lnTo>
                    <a:pt x="276" y="710"/>
                  </a:lnTo>
                  <a:lnTo>
                    <a:pt x="262" y="721"/>
                  </a:lnTo>
                  <a:lnTo>
                    <a:pt x="247" y="734"/>
                  </a:lnTo>
                  <a:lnTo>
                    <a:pt x="237" y="745"/>
                  </a:lnTo>
                  <a:lnTo>
                    <a:pt x="233" y="749"/>
                  </a:lnTo>
                  <a:lnTo>
                    <a:pt x="231" y="754"/>
                  </a:lnTo>
                  <a:lnTo>
                    <a:pt x="229" y="756"/>
                  </a:lnTo>
                  <a:lnTo>
                    <a:pt x="229" y="759"/>
                  </a:lnTo>
                  <a:lnTo>
                    <a:pt x="231" y="760"/>
                  </a:lnTo>
                  <a:lnTo>
                    <a:pt x="234" y="759"/>
                  </a:lnTo>
                  <a:lnTo>
                    <a:pt x="238" y="758"/>
                  </a:lnTo>
                  <a:lnTo>
                    <a:pt x="243" y="755"/>
                  </a:lnTo>
                  <a:lnTo>
                    <a:pt x="256" y="747"/>
                  </a:lnTo>
                  <a:lnTo>
                    <a:pt x="270" y="736"/>
                  </a:lnTo>
                  <a:close/>
                  <a:moveTo>
                    <a:pt x="104" y="922"/>
                  </a:moveTo>
                  <a:lnTo>
                    <a:pt x="115" y="911"/>
                  </a:lnTo>
                  <a:lnTo>
                    <a:pt x="125" y="900"/>
                  </a:lnTo>
                  <a:lnTo>
                    <a:pt x="127" y="897"/>
                  </a:lnTo>
                  <a:lnTo>
                    <a:pt x="130" y="892"/>
                  </a:lnTo>
                  <a:lnTo>
                    <a:pt x="131" y="890"/>
                  </a:lnTo>
                  <a:lnTo>
                    <a:pt x="131" y="888"/>
                  </a:lnTo>
                  <a:lnTo>
                    <a:pt x="130" y="887"/>
                  </a:lnTo>
                  <a:lnTo>
                    <a:pt x="126" y="887"/>
                  </a:lnTo>
                  <a:lnTo>
                    <a:pt x="123" y="888"/>
                  </a:lnTo>
                  <a:lnTo>
                    <a:pt x="119" y="891"/>
                  </a:lnTo>
                  <a:lnTo>
                    <a:pt x="107" y="898"/>
                  </a:lnTo>
                  <a:lnTo>
                    <a:pt x="95" y="909"/>
                  </a:lnTo>
                  <a:lnTo>
                    <a:pt x="83" y="919"/>
                  </a:lnTo>
                  <a:lnTo>
                    <a:pt x="74" y="930"/>
                  </a:lnTo>
                  <a:lnTo>
                    <a:pt x="70" y="933"/>
                  </a:lnTo>
                  <a:lnTo>
                    <a:pt x="69" y="937"/>
                  </a:lnTo>
                  <a:lnTo>
                    <a:pt x="68" y="941"/>
                  </a:lnTo>
                  <a:lnTo>
                    <a:pt x="68" y="942"/>
                  </a:lnTo>
                  <a:lnTo>
                    <a:pt x="69" y="943"/>
                  </a:lnTo>
                  <a:lnTo>
                    <a:pt x="71" y="943"/>
                  </a:lnTo>
                  <a:lnTo>
                    <a:pt x="75" y="941"/>
                  </a:lnTo>
                  <a:lnTo>
                    <a:pt x="80" y="938"/>
                  </a:lnTo>
                  <a:lnTo>
                    <a:pt x="90" y="931"/>
                  </a:lnTo>
                  <a:lnTo>
                    <a:pt x="104" y="922"/>
                  </a:lnTo>
                  <a:close/>
                  <a:moveTo>
                    <a:pt x="189" y="849"/>
                  </a:moveTo>
                  <a:lnTo>
                    <a:pt x="201" y="837"/>
                  </a:lnTo>
                  <a:lnTo>
                    <a:pt x="210" y="828"/>
                  </a:lnTo>
                  <a:lnTo>
                    <a:pt x="214" y="823"/>
                  </a:lnTo>
                  <a:lnTo>
                    <a:pt x="216" y="819"/>
                  </a:lnTo>
                  <a:lnTo>
                    <a:pt x="218" y="816"/>
                  </a:lnTo>
                  <a:lnTo>
                    <a:pt x="218" y="813"/>
                  </a:lnTo>
                  <a:lnTo>
                    <a:pt x="216" y="813"/>
                  </a:lnTo>
                  <a:lnTo>
                    <a:pt x="213" y="813"/>
                  </a:lnTo>
                  <a:lnTo>
                    <a:pt x="209" y="815"/>
                  </a:lnTo>
                  <a:lnTo>
                    <a:pt x="204" y="817"/>
                  </a:lnTo>
                  <a:lnTo>
                    <a:pt x="194" y="825"/>
                  </a:lnTo>
                  <a:lnTo>
                    <a:pt x="180" y="835"/>
                  </a:lnTo>
                  <a:lnTo>
                    <a:pt x="168" y="847"/>
                  </a:lnTo>
                  <a:lnTo>
                    <a:pt x="158" y="857"/>
                  </a:lnTo>
                  <a:lnTo>
                    <a:pt x="155" y="862"/>
                  </a:lnTo>
                  <a:lnTo>
                    <a:pt x="152" y="866"/>
                  </a:lnTo>
                  <a:lnTo>
                    <a:pt x="151" y="868"/>
                  </a:lnTo>
                  <a:lnTo>
                    <a:pt x="151" y="871"/>
                  </a:lnTo>
                  <a:lnTo>
                    <a:pt x="152" y="872"/>
                  </a:lnTo>
                  <a:lnTo>
                    <a:pt x="156" y="871"/>
                  </a:lnTo>
                  <a:lnTo>
                    <a:pt x="159" y="869"/>
                  </a:lnTo>
                  <a:lnTo>
                    <a:pt x="164" y="867"/>
                  </a:lnTo>
                  <a:lnTo>
                    <a:pt x="175" y="860"/>
                  </a:lnTo>
                  <a:lnTo>
                    <a:pt x="189" y="849"/>
                  </a:lnTo>
                  <a:close/>
                  <a:moveTo>
                    <a:pt x="279" y="774"/>
                  </a:moveTo>
                  <a:lnTo>
                    <a:pt x="292" y="762"/>
                  </a:lnTo>
                  <a:lnTo>
                    <a:pt x="303" y="752"/>
                  </a:lnTo>
                  <a:lnTo>
                    <a:pt x="307" y="747"/>
                  </a:lnTo>
                  <a:lnTo>
                    <a:pt x="309" y="742"/>
                  </a:lnTo>
                  <a:lnTo>
                    <a:pt x="310" y="740"/>
                  </a:lnTo>
                  <a:lnTo>
                    <a:pt x="310" y="737"/>
                  </a:lnTo>
                  <a:lnTo>
                    <a:pt x="308" y="736"/>
                  </a:lnTo>
                  <a:lnTo>
                    <a:pt x="305" y="737"/>
                  </a:lnTo>
                  <a:lnTo>
                    <a:pt x="302" y="739"/>
                  </a:lnTo>
                  <a:lnTo>
                    <a:pt x="296" y="741"/>
                  </a:lnTo>
                  <a:lnTo>
                    <a:pt x="284" y="749"/>
                  </a:lnTo>
                  <a:lnTo>
                    <a:pt x="270" y="760"/>
                  </a:lnTo>
                  <a:lnTo>
                    <a:pt x="257" y="772"/>
                  </a:lnTo>
                  <a:lnTo>
                    <a:pt x="246" y="783"/>
                  </a:lnTo>
                  <a:lnTo>
                    <a:pt x="243" y="787"/>
                  </a:lnTo>
                  <a:lnTo>
                    <a:pt x="240" y="791"/>
                  </a:lnTo>
                  <a:lnTo>
                    <a:pt x="239" y="794"/>
                  </a:lnTo>
                  <a:lnTo>
                    <a:pt x="239" y="796"/>
                  </a:lnTo>
                  <a:lnTo>
                    <a:pt x="241" y="797"/>
                  </a:lnTo>
                  <a:lnTo>
                    <a:pt x="244" y="797"/>
                  </a:lnTo>
                  <a:lnTo>
                    <a:pt x="247" y="796"/>
                  </a:lnTo>
                  <a:lnTo>
                    <a:pt x="253" y="792"/>
                  </a:lnTo>
                  <a:lnTo>
                    <a:pt x="265" y="785"/>
                  </a:lnTo>
                  <a:lnTo>
                    <a:pt x="279" y="774"/>
                  </a:lnTo>
                  <a:close/>
                  <a:moveTo>
                    <a:pt x="71" y="988"/>
                  </a:moveTo>
                  <a:lnTo>
                    <a:pt x="70" y="987"/>
                  </a:lnTo>
                  <a:lnTo>
                    <a:pt x="68" y="988"/>
                  </a:lnTo>
                  <a:lnTo>
                    <a:pt x="64" y="989"/>
                  </a:lnTo>
                  <a:lnTo>
                    <a:pt x="61" y="991"/>
                  </a:lnTo>
                  <a:lnTo>
                    <a:pt x="50" y="998"/>
                  </a:lnTo>
                  <a:lnTo>
                    <a:pt x="39" y="1007"/>
                  </a:lnTo>
                  <a:lnTo>
                    <a:pt x="29" y="1017"/>
                  </a:lnTo>
                  <a:lnTo>
                    <a:pt x="20" y="1026"/>
                  </a:lnTo>
                  <a:lnTo>
                    <a:pt x="17" y="1031"/>
                  </a:lnTo>
                  <a:lnTo>
                    <a:pt x="16" y="1034"/>
                  </a:lnTo>
                  <a:lnTo>
                    <a:pt x="14" y="1037"/>
                  </a:lnTo>
                  <a:lnTo>
                    <a:pt x="14" y="1038"/>
                  </a:lnTo>
                  <a:lnTo>
                    <a:pt x="16" y="1039"/>
                  </a:lnTo>
                  <a:lnTo>
                    <a:pt x="18" y="1039"/>
                  </a:lnTo>
                  <a:lnTo>
                    <a:pt x="22" y="1038"/>
                  </a:lnTo>
                  <a:lnTo>
                    <a:pt x="25" y="1036"/>
                  </a:lnTo>
                  <a:lnTo>
                    <a:pt x="36" y="1029"/>
                  </a:lnTo>
                  <a:lnTo>
                    <a:pt x="46" y="1019"/>
                  </a:lnTo>
                  <a:lnTo>
                    <a:pt x="57" y="1010"/>
                  </a:lnTo>
                  <a:lnTo>
                    <a:pt x="65" y="1000"/>
                  </a:lnTo>
                  <a:lnTo>
                    <a:pt x="69" y="996"/>
                  </a:lnTo>
                  <a:lnTo>
                    <a:pt x="70" y="993"/>
                  </a:lnTo>
                  <a:lnTo>
                    <a:pt x="71" y="989"/>
                  </a:lnTo>
                  <a:lnTo>
                    <a:pt x="71" y="988"/>
                  </a:lnTo>
                  <a:close/>
                  <a:moveTo>
                    <a:pt x="124" y="952"/>
                  </a:moveTo>
                  <a:lnTo>
                    <a:pt x="136" y="942"/>
                  </a:lnTo>
                  <a:lnTo>
                    <a:pt x="144" y="932"/>
                  </a:lnTo>
                  <a:lnTo>
                    <a:pt x="147" y="928"/>
                  </a:lnTo>
                  <a:lnTo>
                    <a:pt x="149" y="924"/>
                  </a:lnTo>
                  <a:lnTo>
                    <a:pt x="150" y="922"/>
                  </a:lnTo>
                  <a:lnTo>
                    <a:pt x="150" y="920"/>
                  </a:lnTo>
                  <a:lnTo>
                    <a:pt x="149" y="919"/>
                  </a:lnTo>
                  <a:lnTo>
                    <a:pt x="146" y="919"/>
                  </a:lnTo>
                  <a:lnTo>
                    <a:pt x="143" y="920"/>
                  </a:lnTo>
                  <a:lnTo>
                    <a:pt x="138" y="923"/>
                  </a:lnTo>
                  <a:lnTo>
                    <a:pt x="127" y="930"/>
                  </a:lnTo>
                  <a:lnTo>
                    <a:pt x="115" y="939"/>
                  </a:lnTo>
                  <a:lnTo>
                    <a:pt x="105" y="950"/>
                  </a:lnTo>
                  <a:lnTo>
                    <a:pt x="95" y="960"/>
                  </a:lnTo>
                  <a:lnTo>
                    <a:pt x="93" y="964"/>
                  </a:lnTo>
                  <a:lnTo>
                    <a:pt x="90" y="968"/>
                  </a:lnTo>
                  <a:lnTo>
                    <a:pt x="89" y="970"/>
                  </a:lnTo>
                  <a:lnTo>
                    <a:pt x="89" y="973"/>
                  </a:lnTo>
                  <a:lnTo>
                    <a:pt x="92" y="973"/>
                  </a:lnTo>
                  <a:lnTo>
                    <a:pt x="94" y="973"/>
                  </a:lnTo>
                  <a:lnTo>
                    <a:pt x="98" y="972"/>
                  </a:lnTo>
                  <a:lnTo>
                    <a:pt x="101" y="969"/>
                  </a:lnTo>
                  <a:lnTo>
                    <a:pt x="112" y="962"/>
                  </a:lnTo>
                  <a:lnTo>
                    <a:pt x="124" y="952"/>
                  </a:lnTo>
                  <a:close/>
                  <a:moveTo>
                    <a:pt x="233" y="849"/>
                  </a:moveTo>
                  <a:lnTo>
                    <a:pt x="232" y="848"/>
                  </a:lnTo>
                  <a:lnTo>
                    <a:pt x="229" y="849"/>
                  </a:lnTo>
                  <a:lnTo>
                    <a:pt x="226" y="850"/>
                  </a:lnTo>
                  <a:lnTo>
                    <a:pt x="221" y="853"/>
                  </a:lnTo>
                  <a:lnTo>
                    <a:pt x="209" y="860"/>
                  </a:lnTo>
                  <a:lnTo>
                    <a:pt x="197" y="869"/>
                  </a:lnTo>
                  <a:lnTo>
                    <a:pt x="185" y="880"/>
                  </a:lnTo>
                  <a:lnTo>
                    <a:pt x="176" y="891"/>
                  </a:lnTo>
                  <a:lnTo>
                    <a:pt x="172" y="894"/>
                  </a:lnTo>
                  <a:lnTo>
                    <a:pt x="170" y="899"/>
                  </a:lnTo>
                  <a:lnTo>
                    <a:pt x="169" y="901"/>
                  </a:lnTo>
                  <a:lnTo>
                    <a:pt x="169" y="904"/>
                  </a:lnTo>
                  <a:lnTo>
                    <a:pt x="171" y="904"/>
                  </a:lnTo>
                  <a:lnTo>
                    <a:pt x="174" y="904"/>
                  </a:lnTo>
                  <a:lnTo>
                    <a:pt x="177" y="903"/>
                  </a:lnTo>
                  <a:lnTo>
                    <a:pt x="182" y="900"/>
                  </a:lnTo>
                  <a:lnTo>
                    <a:pt x="193" y="893"/>
                  </a:lnTo>
                  <a:lnTo>
                    <a:pt x="206" y="884"/>
                  </a:lnTo>
                  <a:lnTo>
                    <a:pt x="218" y="872"/>
                  </a:lnTo>
                  <a:lnTo>
                    <a:pt x="227" y="862"/>
                  </a:lnTo>
                  <a:lnTo>
                    <a:pt x="231" y="857"/>
                  </a:lnTo>
                  <a:lnTo>
                    <a:pt x="233" y="854"/>
                  </a:lnTo>
                  <a:lnTo>
                    <a:pt x="233" y="852"/>
                  </a:lnTo>
                  <a:lnTo>
                    <a:pt x="233" y="849"/>
                  </a:lnTo>
                  <a:close/>
                  <a:moveTo>
                    <a:pt x="292" y="811"/>
                  </a:moveTo>
                  <a:lnTo>
                    <a:pt x="305" y="799"/>
                  </a:lnTo>
                  <a:lnTo>
                    <a:pt x="315" y="789"/>
                  </a:lnTo>
                  <a:lnTo>
                    <a:pt x="319" y="785"/>
                  </a:lnTo>
                  <a:lnTo>
                    <a:pt x="321" y="780"/>
                  </a:lnTo>
                  <a:lnTo>
                    <a:pt x="322" y="778"/>
                  </a:lnTo>
                  <a:lnTo>
                    <a:pt x="322" y="775"/>
                  </a:lnTo>
                  <a:lnTo>
                    <a:pt x="320" y="774"/>
                  </a:lnTo>
                  <a:lnTo>
                    <a:pt x="317" y="775"/>
                  </a:lnTo>
                  <a:lnTo>
                    <a:pt x="314" y="777"/>
                  </a:lnTo>
                  <a:lnTo>
                    <a:pt x="309" y="779"/>
                  </a:lnTo>
                  <a:lnTo>
                    <a:pt x="297" y="786"/>
                  </a:lnTo>
                  <a:lnTo>
                    <a:pt x="283" y="797"/>
                  </a:lnTo>
                  <a:lnTo>
                    <a:pt x="271" y="808"/>
                  </a:lnTo>
                  <a:lnTo>
                    <a:pt x="260" y="818"/>
                  </a:lnTo>
                  <a:lnTo>
                    <a:pt x="257" y="823"/>
                  </a:lnTo>
                  <a:lnTo>
                    <a:pt x="254" y="827"/>
                  </a:lnTo>
                  <a:lnTo>
                    <a:pt x="254" y="830"/>
                  </a:lnTo>
                  <a:lnTo>
                    <a:pt x="254" y="831"/>
                  </a:lnTo>
                  <a:lnTo>
                    <a:pt x="256" y="832"/>
                  </a:lnTo>
                  <a:lnTo>
                    <a:pt x="258" y="832"/>
                  </a:lnTo>
                  <a:lnTo>
                    <a:pt x="263" y="831"/>
                  </a:lnTo>
                  <a:lnTo>
                    <a:pt x="267" y="829"/>
                  </a:lnTo>
                  <a:lnTo>
                    <a:pt x="279" y="822"/>
                  </a:lnTo>
                  <a:lnTo>
                    <a:pt x="292" y="811"/>
                  </a:lnTo>
                  <a:close/>
                  <a:moveTo>
                    <a:pt x="98" y="1017"/>
                  </a:moveTo>
                  <a:lnTo>
                    <a:pt x="96" y="1015"/>
                  </a:lnTo>
                  <a:lnTo>
                    <a:pt x="94" y="1015"/>
                  </a:lnTo>
                  <a:lnTo>
                    <a:pt x="92" y="1017"/>
                  </a:lnTo>
                  <a:lnTo>
                    <a:pt x="87" y="1019"/>
                  </a:lnTo>
                  <a:lnTo>
                    <a:pt x="77" y="1025"/>
                  </a:lnTo>
                  <a:lnTo>
                    <a:pt x="67" y="1034"/>
                  </a:lnTo>
                  <a:lnTo>
                    <a:pt x="57" y="1044"/>
                  </a:lnTo>
                  <a:lnTo>
                    <a:pt x="49" y="1053"/>
                  </a:lnTo>
                  <a:lnTo>
                    <a:pt x="46" y="1057"/>
                  </a:lnTo>
                  <a:lnTo>
                    <a:pt x="44" y="1061"/>
                  </a:lnTo>
                  <a:lnTo>
                    <a:pt x="43" y="1063"/>
                  </a:lnTo>
                  <a:lnTo>
                    <a:pt x="44" y="1064"/>
                  </a:lnTo>
                  <a:lnTo>
                    <a:pt x="45" y="1065"/>
                  </a:lnTo>
                  <a:lnTo>
                    <a:pt x="48" y="1065"/>
                  </a:lnTo>
                  <a:lnTo>
                    <a:pt x="50" y="1064"/>
                  </a:lnTo>
                  <a:lnTo>
                    <a:pt x="55" y="1062"/>
                  </a:lnTo>
                  <a:lnTo>
                    <a:pt x="64" y="1056"/>
                  </a:lnTo>
                  <a:lnTo>
                    <a:pt x="75" y="1046"/>
                  </a:lnTo>
                  <a:lnTo>
                    <a:pt x="84" y="1037"/>
                  </a:lnTo>
                  <a:lnTo>
                    <a:pt x="93" y="1027"/>
                  </a:lnTo>
                  <a:lnTo>
                    <a:pt x="95" y="1024"/>
                  </a:lnTo>
                  <a:lnTo>
                    <a:pt x="98" y="1020"/>
                  </a:lnTo>
                  <a:lnTo>
                    <a:pt x="99" y="1018"/>
                  </a:lnTo>
                  <a:lnTo>
                    <a:pt x="98" y="1017"/>
                  </a:lnTo>
                  <a:close/>
                  <a:moveTo>
                    <a:pt x="149" y="982"/>
                  </a:moveTo>
                  <a:lnTo>
                    <a:pt x="159" y="973"/>
                  </a:lnTo>
                  <a:lnTo>
                    <a:pt x="168" y="963"/>
                  </a:lnTo>
                  <a:lnTo>
                    <a:pt x="171" y="958"/>
                  </a:lnTo>
                  <a:lnTo>
                    <a:pt x="172" y="955"/>
                  </a:lnTo>
                  <a:lnTo>
                    <a:pt x="174" y="952"/>
                  </a:lnTo>
                  <a:lnTo>
                    <a:pt x="174" y="951"/>
                  </a:lnTo>
                  <a:lnTo>
                    <a:pt x="172" y="950"/>
                  </a:lnTo>
                  <a:lnTo>
                    <a:pt x="170" y="950"/>
                  </a:lnTo>
                  <a:lnTo>
                    <a:pt x="166" y="951"/>
                  </a:lnTo>
                  <a:lnTo>
                    <a:pt x="162" y="954"/>
                  </a:lnTo>
                  <a:lnTo>
                    <a:pt x="152" y="960"/>
                  </a:lnTo>
                  <a:lnTo>
                    <a:pt x="140" y="969"/>
                  </a:lnTo>
                  <a:lnTo>
                    <a:pt x="130" y="980"/>
                  </a:lnTo>
                  <a:lnTo>
                    <a:pt x="121" y="989"/>
                  </a:lnTo>
                  <a:lnTo>
                    <a:pt x="118" y="993"/>
                  </a:lnTo>
                  <a:lnTo>
                    <a:pt x="117" y="996"/>
                  </a:lnTo>
                  <a:lnTo>
                    <a:pt x="115" y="999"/>
                  </a:lnTo>
                  <a:lnTo>
                    <a:pt x="115" y="1001"/>
                  </a:lnTo>
                  <a:lnTo>
                    <a:pt x="117" y="1002"/>
                  </a:lnTo>
                  <a:lnTo>
                    <a:pt x="120" y="1001"/>
                  </a:lnTo>
                  <a:lnTo>
                    <a:pt x="123" y="1000"/>
                  </a:lnTo>
                  <a:lnTo>
                    <a:pt x="127" y="999"/>
                  </a:lnTo>
                  <a:lnTo>
                    <a:pt x="137" y="992"/>
                  </a:lnTo>
                  <a:lnTo>
                    <a:pt x="149" y="982"/>
                  </a:lnTo>
                  <a:close/>
                  <a:moveTo>
                    <a:pt x="227" y="916"/>
                  </a:moveTo>
                  <a:lnTo>
                    <a:pt x="239" y="905"/>
                  </a:lnTo>
                  <a:lnTo>
                    <a:pt x="247" y="895"/>
                  </a:lnTo>
                  <a:lnTo>
                    <a:pt x="251" y="891"/>
                  </a:lnTo>
                  <a:lnTo>
                    <a:pt x="253" y="887"/>
                  </a:lnTo>
                  <a:lnTo>
                    <a:pt x="254" y="885"/>
                  </a:lnTo>
                  <a:lnTo>
                    <a:pt x="253" y="882"/>
                  </a:lnTo>
                  <a:lnTo>
                    <a:pt x="252" y="882"/>
                  </a:lnTo>
                  <a:lnTo>
                    <a:pt x="250" y="882"/>
                  </a:lnTo>
                  <a:lnTo>
                    <a:pt x="246" y="884"/>
                  </a:lnTo>
                  <a:lnTo>
                    <a:pt x="241" y="886"/>
                  </a:lnTo>
                  <a:lnTo>
                    <a:pt x="231" y="892"/>
                  </a:lnTo>
                  <a:lnTo>
                    <a:pt x="219" y="901"/>
                  </a:lnTo>
                  <a:lnTo>
                    <a:pt x="207" y="912"/>
                  </a:lnTo>
                  <a:lnTo>
                    <a:pt x="199" y="923"/>
                  </a:lnTo>
                  <a:lnTo>
                    <a:pt x="195" y="926"/>
                  </a:lnTo>
                  <a:lnTo>
                    <a:pt x="193" y="930"/>
                  </a:lnTo>
                  <a:lnTo>
                    <a:pt x="193" y="933"/>
                  </a:lnTo>
                  <a:lnTo>
                    <a:pt x="193" y="935"/>
                  </a:lnTo>
                  <a:lnTo>
                    <a:pt x="194" y="936"/>
                  </a:lnTo>
                  <a:lnTo>
                    <a:pt x="196" y="936"/>
                  </a:lnTo>
                  <a:lnTo>
                    <a:pt x="200" y="935"/>
                  </a:lnTo>
                  <a:lnTo>
                    <a:pt x="204" y="932"/>
                  </a:lnTo>
                  <a:lnTo>
                    <a:pt x="215" y="925"/>
                  </a:lnTo>
                  <a:lnTo>
                    <a:pt x="227" y="916"/>
                  </a:lnTo>
                  <a:close/>
                  <a:moveTo>
                    <a:pt x="339" y="812"/>
                  </a:moveTo>
                  <a:lnTo>
                    <a:pt x="336" y="811"/>
                  </a:lnTo>
                  <a:lnTo>
                    <a:pt x="334" y="811"/>
                  </a:lnTo>
                  <a:lnTo>
                    <a:pt x="330" y="812"/>
                  </a:lnTo>
                  <a:lnTo>
                    <a:pt x="326" y="815"/>
                  </a:lnTo>
                  <a:lnTo>
                    <a:pt x="314" y="822"/>
                  </a:lnTo>
                  <a:lnTo>
                    <a:pt x="301" y="831"/>
                  </a:lnTo>
                  <a:lnTo>
                    <a:pt x="289" y="843"/>
                  </a:lnTo>
                  <a:lnTo>
                    <a:pt x="279" y="853"/>
                  </a:lnTo>
                  <a:lnTo>
                    <a:pt x="277" y="857"/>
                  </a:lnTo>
                  <a:lnTo>
                    <a:pt x="275" y="861"/>
                  </a:lnTo>
                  <a:lnTo>
                    <a:pt x="273" y="865"/>
                  </a:lnTo>
                  <a:lnTo>
                    <a:pt x="273" y="866"/>
                  </a:lnTo>
                  <a:lnTo>
                    <a:pt x="275" y="867"/>
                  </a:lnTo>
                  <a:lnTo>
                    <a:pt x="278" y="867"/>
                  </a:lnTo>
                  <a:lnTo>
                    <a:pt x="282" y="866"/>
                  </a:lnTo>
                  <a:lnTo>
                    <a:pt x="286" y="863"/>
                  </a:lnTo>
                  <a:lnTo>
                    <a:pt x="297" y="856"/>
                  </a:lnTo>
                  <a:lnTo>
                    <a:pt x="310" y="847"/>
                  </a:lnTo>
                  <a:lnTo>
                    <a:pt x="322" y="835"/>
                  </a:lnTo>
                  <a:lnTo>
                    <a:pt x="332" y="825"/>
                  </a:lnTo>
                  <a:lnTo>
                    <a:pt x="335" y="821"/>
                  </a:lnTo>
                  <a:lnTo>
                    <a:pt x="338" y="817"/>
                  </a:lnTo>
                  <a:lnTo>
                    <a:pt x="339" y="815"/>
                  </a:lnTo>
                  <a:lnTo>
                    <a:pt x="339" y="812"/>
                  </a:lnTo>
                  <a:close/>
                  <a:moveTo>
                    <a:pt x="61" y="1105"/>
                  </a:moveTo>
                  <a:lnTo>
                    <a:pt x="60" y="1103"/>
                  </a:lnTo>
                  <a:lnTo>
                    <a:pt x="57" y="1103"/>
                  </a:lnTo>
                  <a:lnTo>
                    <a:pt x="55" y="1105"/>
                  </a:lnTo>
                  <a:lnTo>
                    <a:pt x="51" y="1106"/>
                  </a:lnTo>
                  <a:lnTo>
                    <a:pt x="42" y="1112"/>
                  </a:lnTo>
                  <a:lnTo>
                    <a:pt x="32" y="1120"/>
                  </a:lnTo>
                  <a:lnTo>
                    <a:pt x="23" y="1130"/>
                  </a:lnTo>
                  <a:lnTo>
                    <a:pt x="16" y="1138"/>
                  </a:lnTo>
                  <a:lnTo>
                    <a:pt x="12" y="1145"/>
                  </a:lnTo>
                  <a:lnTo>
                    <a:pt x="11" y="1149"/>
                  </a:lnTo>
                  <a:lnTo>
                    <a:pt x="12" y="1150"/>
                  </a:lnTo>
                  <a:lnTo>
                    <a:pt x="14" y="1149"/>
                  </a:lnTo>
                  <a:lnTo>
                    <a:pt x="18" y="1149"/>
                  </a:lnTo>
                  <a:lnTo>
                    <a:pt x="22" y="1146"/>
                  </a:lnTo>
                  <a:lnTo>
                    <a:pt x="30" y="1140"/>
                  </a:lnTo>
                  <a:lnTo>
                    <a:pt x="39" y="1132"/>
                  </a:lnTo>
                  <a:lnTo>
                    <a:pt x="49" y="1124"/>
                  </a:lnTo>
                  <a:lnTo>
                    <a:pt x="56" y="1115"/>
                  </a:lnTo>
                  <a:lnTo>
                    <a:pt x="61" y="1108"/>
                  </a:lnTo>
                  <a:lnTo>
                    <a:pt x="61" y="1105"/>
                  </a:lnTo>
                  <a:close/>
                  <a:moveTo>
                    <a:pt x="107" y="1072"/>
                  </a:moveTo>
                  <a:lnTo>
                    <a:pt x="117" y="1063"/>
                  </a:lnTo>
                  <a:lnTo>
                    <a:pt x="124" y="1055"/>
                  </a:lnTo>
                  <a:lnTo>
                    <a:pt x="127" y="1051"/>
                  </a:lnTo>
                  <a:lnTo>
                    <a:pt x="128" y="1048"/>
                  </a:lnTo>
                  <a:lnTo>
                    <a:pt x="130" y="1045"/>
                  </a:lnTo>
                  <a:lnTo>
                    <a:pt x="130" y="1044"/>
                  </a:lnTo>
                  <a:lnTo>
                    <a:pt x="127" y="1043"/>
                  </a:lnTo>
                  <a:lnTo>
                    <a:pt x="126" y="1043"/>
                  </a:lnTo>
                  <a:lnTo>
                    <a:pt x="123" y="1044"/>
                  </a:lnTo>
                  <a:lnTo>
                    <a:pt x="119" y="1046"/>
                  </a:lnTo>
                  <a:lnTo>
                    <a:pt x="109" y="1052"/>
                  </a:lnTo>
                  <a:lnTo>
                    <a:pt x="99" y="1061"/>
                  </a:lnTo>
                  <a:lnTo>
                    <a:pt x="89" y="1070"/>
                  </a:lnTo>
                  <a:lnTo>
                    <a:pt x="82" y="1078"/>
                  </a:lnTo>
                  <a:lnTo>
                    <a:pt x="79" y="1082"/>
                  </a:lnTo>
                  <a:lnTo>
                    <a:pt x="77" y="1086"/>
                  </a:lnTo>
                  <a:lnTo>
                    <a:pt x="76" y="1088"/>
                  </a:lnTo>
                  <a:lnTo>
                    <a:pt x="76" y="1090"/>
                  </a:lnTo>
                  <a:lnTo>
                    <a:pt x="79" y="1090"/>
                  </a:lnTo>
                  <a:lnTo>
                    <a:pt x="80" y="1090"/>
                  </a:lnTo>
                  <a:lnTo>
                    <a:pt x="83" y="1089"/>
                  </a:lnTo>
                  <a:lnTo>
                    <a:pt x="87" y="1088"/>
                  </a:lnTo>
                  <a:lnTo>
                    <a:pt x="96" y="1082"/>
                  </a:lnTo>
                  <a:lnTo>
                    <a:pt x="107" y="1072"/>
                  </a:lnTo>
                  <a:close/>
                  <a:moveTo>
                    <a:pt x="202" y="981"/>
                  </a:moveTo>
                  <a:lnTo>
                    <a:pt x="200" y="980"/>
                  </a:lnTo>
                  <a:lnTo>
                    <a:pt x="197" y="980"/>
                  </a:lnTo>
                  <a:lnTo>
                    <a:pt x="195" y="981"/>
                  </a:lnTo>
                  <a:lnTo>
                    <a:pt x="190" y="983"/>
                  </a:lnTo>
                  <a:lnTo>
                    <a:pt x="181" y="989"/>
                  </a:lnTo>
                  <a:lnTo>
                    <a:pt x="170" y="998"/>
                  </a:lnTo>
                  <a:lnTo>
                    <a:pt x="159" y="1008"/>
                  </a:lnTo>
                  <a:lnTo>
                    <a:pt x="151" y="1017"/>
                  </a:lnTo>
                  <a:lnTo>
                    <a:pt x="149" y="1021"/>
                  </a:lnTo>
                  <a:lnTo>
                    <a:pt x="146" y="1025"/>
                  </a:lnTo>
                  <a:lnTo>
                    <a:pt x="146" y="1027"/>
                  </a:lnTo>
                  <a:lnTo>
                    <a:pt x="146" y="1029"/>
                  </a:lnTo>
                  <a:lnTo>
                    <a:pt x="147" y="1030"/>
                  </a:lnTo>
                  <a:lnTo>
                    <a:pt x="150" y="1030"/>
                  </a:lnTo>
                  <a:lnTo>
                    <a:pt x="153" y="1029"/>
                  </a:lnTo>
                  <a:lnTo>
                    <a:pt x="157" y="1026"/>
                  </a:lnTo>
                  <a:lnTo>
                    <a:pt x="166" y="1020"/>
                  </a:lnTo>
                  <a:lnTo>
                    <a:pt x="178" y="1011"/>
                  </a:lnTo>
                  <a:lnTo>
                    <a:pt x="188" y="1001"/>
                  </a:lnTo>
                  <a:lnTo>
                    <a:pt x="196" y="993"/>
                  </a:lnTo>
                  <a:lnTo>
                    <a:pt x="200" y="988"/>
                  </a:lnTo>
                  <a:lnTo>
                    <a:pt x="201" y="986"/>
                  </a:lnTo>
                  <a:lnTo>
                    <a:pt x="202" y="982"/>
                  </a:lnTo>
                  <a:lnTo>
                    <a:pt x="202" y="981"/>
                  </a:lnTo>
                  <a:close/>
                  <a:moveTo>
                    <a:pt x="253" y="948"/>
                  </a:moveTo>
                  <a:lnTo>
                    <a:pt x="264" y="937"/>
                  </a:lnTo>
                  <a:lnTo>
                    <a:pt x="272" y="928"/>
                  </a:lnTo>
                  <a:lnTo>
                    <a:pt x="276" y="924"/>
                  </a:lnTo>
                  <a:lnTo>
                    <a:pt x="278" y="920"/>
                  </a:lnTo>
                  <a:lnTo>
                    <a:pt x="278" y="917"/>
                  </a:lnTo>
                  <a:lnTo>
                    <a:pt x="278" y="916"/>
                  </a:lnTo>
                  <a:lnTo>
                    <a:pt x="277" y="914"/>
                  </a:lnTo>
                  <a:lnTo>
                    <a:pt x="275" y="914"/>
                  </a:lnTo>
                  <a:lnTo>
                    <a:pt x="271" y="916"/>
                  </a:lnTo>
                  <a:lnTo>
                    <a:pt x="266" y="918"/>
                  </a:lnTo>
                  <a:lnTo>
                    <a:pt x="257" y="924"/>
                  </a:lnTo>
                  <a:lnTo>
                    <a:pt x="245" y="933"/>
                  </a:lnTo>
                  <a:lnTo>
                    <a:pt x="233" y="944"/>
                  </a:lnTo>
                  <a:lnTo>
                    <a:pt x="225" y="954"/>
                  </a:lnTo>
                  <a:lnTo>
                    <a:pt x="222" y="957"/>
                  </a:lnTo>
                  <a:lnTo>
                    <a:pt x="220" y="961"/>
                  </a:lnTo>
                  <a:lnTo>
                    <a:pt x="219" y="963"/>
                  </a:lnTo>
                  <a:lnTo>
                    <a:pt x="220" y="966"/>
                  </a:lnTo>
                  <a:lnTo>
                    <a:pt x="221" y="967"/>
                  </a:lnTo>
                  <a:lnTo>
                    <a:pt x="223" y="966"/>
                  </a:lnTo>
                  <a:lnTo>
                    <a:pt x="227" y="966"/>
                  </a:lnTo>
                  <a:lnTo>
                    <a:pt x="231" y="963"/>
                  </a:lnTo>
                  <a:lnTo>
                    <a:pt x="241" y="956"/>
                  </a:lnTo>
                  <a:lnTo>
                    <a:pt x="253" y="948"/>
                  </a:lnTo>
                  <a:close/>
                  <a:moveTo>
                    <a:pt x="333" y="881"/>
                  </a:moveTo>
                  <a:lnTo>
                    <a:pt x="345" y="871"/>
                  </a:lnTo>
                  <a:lnTo>
                    <a:pt x="354" y="860"/>
                  </a:lnTo>
                  <a:lnTo>
                    <a:pt x="357" y="856"/>
                  </a:lnTo>
                  <a:lnTo>
                    <a:pt x="359" y="853"/>
                  </a:lnTo>
                  <a:lnTo>
                    <a:pt x="360" y="849"/>
                  </a:lnTo>
                  <a:lnTo>
                    <a:pt x="360" y="848"/>
                  </a:lnTo>
                  <a:lnTo>
                    <a:pt x="358" y="847"/>
                  </a:lnTo>
                  <a:lnTo>
                    <a:pt x="355" y="847"/>
                  </a:lnTo>
                  <a:lnTo>
                    <a:pt x="352" y="848"/>
                  </a:lnTo>
                  <a:lnTo>
                    <a:pt x="347" y="850"/>
                  </a:lnTo>
                  <a:lnTo>
                    <a:pt x="336" y="856"/>
                  </a:lnTo>
                  <a:lnTo>
                    <a:pt x="324" y="866"/>
                  </a:lnTo>
                  <a:lnTo>
                    <a:pt x="313" y="876"/>
                  </a:lnTo>
                  <a:lnTo>
                    <a:pt x="303" y="887"/>
                  </a:lnTo>
                  <a:lnTo>
                    <a:pt x="300" y="891"/>
                  </a:lnTo>
                  <a:lnTo>
                    <a:pt x="298" y="894"/>
                  </a:lnTo>
                  <a:lnTo>
                    <a:pt x="297" y="898"/>
                  </a:lnTo>
                  <a:lnTo>
                    <a:pt x="297" y="899"/>
                  </a:lnTo>
                  <a:lnTo>
                    <a:pt x="298" y="900"/>
                  </a:lnTo>
                  <a:lnTo>
                    <a:pt x="302" y="900"/>
                  </a:lnTo>
                  <a:lnTo>
                    <a:pt x="305" y="899"/>
                  </a:lnTo>
                  <a:lnTo>
                    <a:pt x="309" y="897"/>
                  </a:lnTo>
                  <a:lnTo>
                    <a:pt x="321" y="891"/>
                  </a:lnTo>
                  <a:lnTo>
                    <a:pt x="333" y="881"/>
                  </a:lnTo>
                  <a:close/>
                  <a:moveTo>
                    <a:pt x="71" y="1144"/>
                  </a:moveTo>
                  <a:lnTo>
                    <a:pt x="62" y="1152"/>
                  </a:lnTo>
                  <a:lnTo>
                    <a:pt x="56" y="1160"/>
                  </a:lnTo>
                  <a:lnTo>
                    <a:pt x="51" y="1166"/>
                  </a:lnTo>
                  <a:lnTo>
                    <a:pt x="51" y="1171"/>
                  </a:lnTo>
                  <a:lnTo>
                    <a:pt x="52" y="1171"/>
                  </a:lnTo>
                  <a:lnTo>
                    <a:pt x="55" y="1171"/>
                  </a:lnTo>
                  <a:lnTo>
                    <a:pt x="57" y="1170"/>
                  </a:lnTo>
                  <a:lnTo>
                    <a:pt x="61" y="1169"/>
                  </a:lnTo>
                  <a:lnTo>
                    <a:pt x="69" y="1163"/>
                  </a:lnTo>
                  <a:lnTo>
                    <a:pt x="79" y="1156"/>
                  </a:lnTo>
                  <a:lnTo>
                    <a:pt x="88" y="1146"/>
                  </a:lnTo>
                  <a:lnTo>
                    <a:pt x="94" y="1138"/>
                  </a:lnTo>
                  <a:lnTo>
                    <a:pt x="99" y="1132"/>
                  </a:lnTo>
                  <a:lnTo>
                    <a:pt x="99" y="1128"/>
                  </a:lnTo>
                  <a:lnTo>
                    <a:pt x="98" y="1127"/>
                  </a:lnTo>
                  <a:lnTo>
                    <a:pt x="95" y="1127"/>
                  </a:lnTo>
                  <a:lnTo>
                    <a:pt x="93" y="1128"/>
                  </a:lnTo>
                  <a:lnTo>
                    <a:pt x="89" y="1130"/>
                  </a:lnTo>
                  <a:lnTo>
                    <a:pt x="81" y="1135"/>
                  </a:lnTo>
                  <a:lnTo>
                    <a:pt x="71" y="1144"/>
                  </a:lnTo>
                  <a:close/>
                  <a:moveTo>
                    <a:pt x="136" y="1086"/>
                  </a:moveTo>
                  <a:lnTo>
                    <a:pt x="126" y="1095"/>
                  </a:lnTo>
                  <a:lnTo>
                    <a:pt x="119" y="1103"/>
                  </a:lnTo>
                  <a:lnTo>
                    <a:pt x="117" y="1107"/>
                  </a:lnTo>
                  <a:lnTo>
                    <a:pt x="114" y="1111"/>
                  </a:lnTo>
                  <a:lnTo>
                    <a:pt x="114" y="1113"/>
                  </a:lnTo>
                  <a:lnTo>
                    <a:pt x="114" y="1114"/>
                  </a:lnTo>
                  <a:lnTo>
                    <a:pt x="115" y="1115"/>
                  </a:lnTo>
                  <a:lnTo>
                    <a:pt x="118" y="1115"/>
                  </a:lnTo>
                  <a:lnTo>
                    <a:pt x="120" y="1114"/>
                  </a:lnTo>
                  <a:lnTo>
                    <a:pt x="124" y="1113"/>
                  </a:lnTo>
                  <a:lnTo>
                    <a:pt x="133" y="1107"/>
                  </a:lnTo>
                  <a:lnTo>
                    <a:pt x="143" y="1099"/>
                  </a:lnTo>
                  <a:lnTo>
                    <a:pt x="152" y="1089"/>
                  </a:lnTo>
                  <a:lnTo>
                    <a:pt x="159" y="1081"/>
                  </a:lnTo>
                  <a:lnTo>
                    <a:pt x="162" y="1077"/>
                  </a:lnTo>
                  <a:lnTo>
                    <a:pt x="164" y="1075"/>
                  </a:lnTo>
                  <a:lnTo>
                    <a:pt x="164" y="1071"/>
                  </a:lnTo>
                  <a:lnTo>
                    <a:pt x="164" y="1070"/>
                  </a:lnTo>
                  <a:lnTo>
                    <a:pt x="163" y="1069"/>
                  </a:lnTo>
                  <a:lnTo>
                    <a:pt x="161" y="1069"/>
                  </a:lnTo>
                  <a:lnTo>
                    <a:pt x="158" y="1070"/>
                  </a:lnTo>
                  <a:lnTo>
                    <a:pt x="155" y="1072"/>
                  </a:lnTo>
                  <a:lnTo>
                    <a:pt x="145" y="1077"/>
                  </a:lnTo>
                  <a:lnTo>
                    <a:pt x="136" y="1086"/>
                  </a:lnTo>
                  <a:close/>
                  <a:moveTo>
                    <a:pt x="212" y="1039"/>
                  </a:moveTo>
                  <a:lnTo>
                    <a:pt x="221" y="1030"/>
                  </a:lnTo>
                  <a:lnTo>
                    <a:pt x="229" y="1021"/>
                  </a:lnTo>
                  <a:lnTo>
                    <a:pt x="232" y="1018"/>
                  </a:lnTo>
                  <a:lnTo>
                    <a:pt x="233" y="1014"/>
                  </a:lnTo>
                  <a:lnTo>
                    <a:pt x="234" y="1012"/>
                  </a:lnTo>
                  <a:lnTo>
                    <a:pt x="234" y="1010"/>
                  </a:lnTo>
                  <a:lnTo>
                    <a:pt x="233" y="1010"/>
                  </a:lnTo>
                  <a:lnTo>
                    <a:pt x="231" y="1010"/>
                  </a:lnTo>
                  <a:lnTo>
                    <a:pt x="227" y="1010"/>
                  </a:lnTo>
                  <a:lnTo>
                    <a:pt x="223" y="1012"/>
                  </a:lnTo>
                  <a:lnTo>
                    <a:pt x="214" y="1018"/>
                  </a:lnTo>
                  <a:lnTo>
                    <a:pt x="203" y="1026"/>
                  </a:lnTo>
                  <a:lnTo>
                    <a:pt x="193" y="1036"/>
                  </a:lnTo>
                  <a:lnTo>
                    <a:pt x="185" y="1045"/>
                  </a:lnTo>
                  <a:lnTo>
                    <a:pt x="183" y="1049"/>
                  </a:lnTo>
                  <a:lnTo>
                    <a:pt x="181" y="1051"/>
                  </a:lnTo>
                  <a:lnTo>
                    <a:pt x="181" y="1055"/>
                  </a:lnTo>
                  <a:lnTo>
                    <a:pt x="181" y="1056"/>
                  </a:lnTo>
                  <a:lnTo>
                    <a:pt x="182" y="1057"/>
                  </a:lnTo>
                  <a:lnTo>
                    <a:pt x="184" y="1057"/>
                  </a:lnTo>
                  <a:lnTo>
                    <a:pt x="188" y="1056"/>
                  </a:lnTo>
                  <a:lnTo>
                    <a:pt x="191" y="1053"/>
                  </a:lnTo>
                  <a:lnTo>
                    <a:pt x="201" y="1048"/>
                  </a:lnTo>
                  <a:lnTo>
                    <a:pt x="212" y="1039"/>
                  </a:lnTo>
                  <a:close/>
                  <a:moveTo>
                    <a:pt x="308" y="947"/>
                  </a:moveTo>
                  <a:lnTo>
                    <a:pt x="307" y="947"/>
                  </a:lnTo>
                  <a:lnTo>
                    <a:pt x="303" y="947"/>
                  </a:lnTo>
                  <a:lnTo>
                    <a:pt x="301" y="948"/>
                  </a:lnTo>
                  <a:lnTo>
                    <a:pt x="296" y="949"/>
                  </a:lnTo>
                  <a:lnTo>
                    <a:pt x="286" y="955"/>
                  </a:lnTo>
                  <a:lnTo>
                    <a:pt x="275" y="964"/>
                  </a:lnTo>
                  <a:lnTo>
                    <a:pt x="264" y="974"/>
                  </a:lnTo>
                  <a:lnTo>
                    <a:pt x="257" y="983"/>
                  </a:lnTo>
                  <a:lnTo>
                    <a:pt x="253" y="987"/>
                  </a:lnTo>
                  <a:lnTo>
                    <a:pt x="252" y="991"/>
                  </a:lnTo>
                  <a:lnTo>
                    <a:pt x="251" y="993"/>
                  </a:lnTo>
                  <a:lnTo>
                    <a:pt x="251" y="995"/>
                  </a:lnTo>
                  <a:lnTo>
                    <a:pt x="252" y="996"/>
                  </a:lnTo>
                  <a:lnTo>
                    <a:pt x="256" y="996"/>
                  </a:lnTo>
                  <a:lnTo>
                    <a:pt x="258" y="995"/>
                  </a:lnTo>
                  <a:lnTo>
                    <a:pt x="263" y="993"/>
                  </a:lnTo>
                  <a:lnTo>
                    <a:pt x="272" y="987"/>
                  </a:lnTo>
                  <a:lnTo>
                    <a:pt x="284" y="977"/>
                  </a:lnTo>
                  <a:lnTo>
                    <a:pt x="295" y="968"/>
                  </a:lnTo>
                  <a:lnTo>
                    <a:pt x="302" y="958"/>
                  </a:lnTo>
                  <a:lnTo>
                    <a:pt x="305" y="955"/>
                  </a:lnTo>
                  <a:lnTo>
                    <a:pt x="307" y="951"/>
                  </a:lnTo>
                  <a:lnTo>
                    <a:pt x="308" y="949"/>
                  </a:lnTo>
                  <a:lnTo>
                    <a:pt x="308" y="947"/>
                  </a:lnTo>
                  <a:close/>
                  <a:moveTo>
                    <a:pt x="56" y="1219"/>
                  </a:moveTo>
                  <a:lnTo>
                    <a:pt x="48" y="1227"/>
                  </a:lnTo>
                  <a:lnTo>
                    <a:pt x="42" y="1234"/>
                  </a:lnTo>
                  <a:lnTo>
                    <a:pt x="38" y="1240"/>
                  </a:lnTo>
                  <a:lnTo>
                    <a:pt x="38" y="1244"/>
                  </a:lnTo>
                  <a:lnTo>
                    <a:pt x="39" y="1245"/>
                  </a:lnTo>
                  <a:lnTo>
                    <a:pt x="42" y="1245"/>
                  </a:lnTo>
                  <a:lnTo>
                    <a:pt x="44" y="1244"/>
                  </a:lnTo>
                  <a:lnTo>
                    <a:pt x="46" y="1242"/>
                  </a:lnTo>
                  <a:lnTo>
                    <a:pt x="55" y="1238"/>
                  </a:lnTo>
                  <a:lnTo>
                    <a:pt x="63" y="1231"/>
                  </a:lnTo>
                  <a:lnTo>
                    <a:pt x="71" y="1222"/>
                  </a:lnTo>
                  <a:lnTo>
                    <a:pt x="77" y="1215"/>
                  </a:lnTo>
                  <a:lnTo>
                    <a:pt x="81" y="1209"/>
                  </a:lnTo>
                  <a:lnTo>
                    <a:pt x="81" y="1204"/>
                  </a:lnTo>
                  <a:lnTo>
                    <a:pt x="80" y="1204"/>
                  </a:lnTo>
                  <a:lnTo>
                    <a:pt x="79" y="1204"/>
                  </a:lnTo>
                  <a:lnTo>
                    <a:pt x="76" y="1206"/>
                  </a:lnTo>
                  <a:lnTo>
                    <a:pt x="73" y="1207"/>
                  </a:lnTo>
                  <a:lnTo>
                    <a:pt x="64" y="1212"/>
                  </a:lnTo>
                  <a:lnTo>
                    <a:pt x="56" y="1219"/>
                  </a:lnTo>
                  <a:close/>
                  <a:moveTo>
                    <a:pt x="114" y="1166"/>
                  </a:moveTo>
                  <a:lnTo>
                    <a:pt x="106" y="1175"/>
                  </a:lnTo>
                  <a:lnTo>
                    <a:pt x="99" y="1182"/>
                  </a:lnTo>
                  <a:lnTo>
                    <a:pt x="95" y="1188"/>
                  </a:lnTo>
                  <a:lnTo>
                    <a:pt x="95" y="1192"/>
                  </a:lnTo>
                  <a:lnTo>
                    <a:pt x="96" y="1192"/>
                  </a:lnTo>
                  <a:lnTo>
                    <a:pt x="99" y="1192"/>
                  </a:lnTo>
                  <a:lnTo>
                    <a:pt x="101" y="1192"/>
                  </a:lnTo>
                  <a:lnTo>
                    <a:pt x="105" y="1190"/>
                  </a:lnTo>
                  <a:lnTo>
                    <a:pt x="113" y="1185"/>
                  </a:lnTo>
                  <a:lnTo>
                    <a:pt x="121" y="1178"/>
                  </a:lnTo>
                  <a:lnTo>
                    <a:pt x="131" y="1170"/>
                  </a:lnTo>
                  <a:lnTo>
                    <a:pt x="137" y="1162"/>
                  </a:lnTo>
                  <a:lnTo>
                    <a:pt x="140" y="1156"/>
                  </a:lnTo>
                  <a:lnTo>
                    <a:pt x="140" y="1152"/>
                  </a:lnTo>
                  <a:lnTo>
                    <a:pt x="139" y="1151"/>
                  </a:lnTo>
                  <a:lnTo>
                    <a:pt x="138" y="1151"/>
                  </a:lnTo>
                  <a:lnTo>
                    <a:pt x="134" y="1152"/>
                  </a:lnTo>
                  <a:lnTo>
                    <a:pt x="132" y="1153"/>
                  </a:lnTo>
                  <a:lnTo>
                    <a:pt x="124" y="1158"/>
                  </a:lnTo>
                  <a:lnTo>
                    <a:pt x="114" y="1166"/>
                  </a:lnTo>
                  <a:close/>
                  <a:moveTo>
                    <a:pt x="176" y="1111"/>
                  </a:moveTo>
                  <a:lnTo>
                    <a:pt x="166" y="1120"/>
                  </a:lnTo>
                  <a:lnTo>
                    <a:pt x="159" y="1128"/>
                  </a:lnTo>
                  <a:lnTo>
                    <a:pt x="157" y="1132"/>
                  </a:lnTo>
                  <a:lnTo>
                    <a:pt x="156" y="1134"/>
                  </a:lnTo>
                  <a:lnTo>
                    <a:pt x="155" y="1137"/>
                  </a:lnTo>
                  <a:lnTo>
                    <a:pt x="156" y="1139"/>
                  </a:lnTo>
                  <a:lnTo>
                    <a:pt x="157" y="1139"/>
                  </a:lnTo>
                  <a:lnTo>
                    <a:pt x="159" y="1139"/>
                  </a:lnTo>
                  <a:lnTo>
                    <a:pt x="162" y="1138"/>
                  </a:lnTo>
                  <a:lnTo>
                    <a:pt x="165" y="1137"/>
                  </a:lnTo>
                  <a:lnTo>
                    <a:pt x="174" y="1131"/>
                  </a:lnTo>
                  <a:lnTo>
                    <a:pt x="183" y="1124"/>
                  </a:lnTo>
                  <a:lnTo>
                    <a:pt x="193" y="1114"/>
                  </a:lnTo>
                  <a:lnTo>
                    <a:pt x="200" y="1107"/>
                  </a:lnTo>
                  <a:lnTo>
                    <a:pt x="203" y="1100"/>
                  </a:lnTo>
                  <a:lnTo>
                    <a:pt x="203" y="1096"/>
                  </a:lnTo>
                  <a:lnTo>
                    <a:pt x="202" y="1095"/>
                  </a:lnTo>
                  <a:lnTo>
                    <a:pt x="201" y="1095"/>
                  </a:lnTo>
                  <a:lnTo>
                    <a:pt x="197" y="1096"/>
                  </a:lnTo>
                  <a:lnTo>
                    <a:pt x="194" y="1097"/>
                  </a:lnTo>
                  <a:lnTo>
                    <a:pt x="185" y="1103"/>
                  </a:lnTo>
                  <a:lnTo>
                    <a:pt x="176" y="1111"/>
                  </a:lnTo>
                  <a:close/>
                  <a:moveTo>
                    <a:pt x="271" y="1038"/>
                  </a:moveTo>
                  <a:lnTo>
                    <a:pt x="269" y="1037"/>
                  </a:lnTo>
                  <a:lnTo>
                    <a:pt x="267" y="1037"/>
                  </a:lnTo>
                  <a:lnTo>
                    <a:pt x="264" y="1038"/>
                  </a:lnTo>
                  <a:lnTo>
                    <a:pt x="260" y="1040"/>
                  </a:lnTo>
                  <a:lnTo>
                    <a:pt x="251" y="1045"/>
                  </a:lnTo>
                  <a:lnTo>
                    <a:pt x="241" y="1053"/>
                  </a:lnTo>
                  <a:lnTo>
                    <a:pt x="232" y="1063"/>
                  </a:lnTo>
                  <a:lnTo>
                    <a:pt x="223" y="1071"/>
                  </a:lnTo>
                  <a:lnTo>
                    <a:pt x="221" y="1075"/>
                  </a:lnTo>
                  <a:lnTo>
                    <a:pt x="220" y="1078"/>
                  </a:lnTo>
                  <a:lnTo>
                    <a:pt x="219" y="1081"/>
                  </a:lnTo>
                  <a:lnTo>
                    <a:pt x="220" y="1082"/>
                  </a:lnTo>
                  <a:lnTo>
                    <a:pt x="221" y="1083"/>
                  </a:lnTo>
                  <a:lnTo>
                    <a:pt x="223" y="1083"/>
                  </a:lnTo>
                  <a:lnTo>
                    <a:pt x="226" y="1082"/>
                  </a:lnTo>
                  <a:lnTo>
                    <a:pt x="229" y="1081"/>
                  </a:lnTo>
                  <a:lnTo>
                    <a:pt x="239" y="1075"/>
                  </a:lnTo>
                  <a:lnTo>
                    <a:pt x="250" y="1067"/>
                  </a:lnTo>
                  <a:lnTo>
                    <a:pt x="259" y="1058"/>
                  </a:lnTo>
                  <a:lnTo>
                    <a:pt x="266" y="1049"/>
                  </a:lnTo>
                  <a:lnTo>
                    <a:pt x="269" y="1045"/>
                  </a:lnTo>
                  <a:lnTo>
                    <a:pt x="270" y="1043"/>
                  </a:lnTo>
                  <a:lnTo>
                    <a:pt x="271" y="1040"/>
                  </a:lnTo>
                  <a:lnTo>
                    <a:pt x="271" y="1038"/>
                  </a:lnTo>
                  <a:close/>
                  <a:moveTo>
                    <a:pt x="319" y="1008"/>
                  </a:moveTo>
                  <a:lnTo>
                    <a:pt x="328" y="999"/>
                  </a:lnTo>
                  <a:lnTo>
                    <a:pt x="336" y="989"/>
                  </a:lnTo>
                  <a:lnTo>
                    <a:pt x="339" y="986"/>
                  </a:lnTo>
                  <a:lnTo>
                    <a:pt x="341" y="982"/>
                  </a:lnTo>
                  <a:lnTo>
                    <a:pt x="341" y="980"/>
                  </a:lnTo>
                  <a:lnTo>
                    <a:pt x="341" y="977"/>
                  </a:lnTo>
                  <a:lnTo>
                    <a:pt x="340" y="977"/>
                  </a:lnTo>
                  <a:lnTo>
                    <a:pt x="338" y="977"/>
                  </a:lnTo>
                  <a:lnTo>
                    <a:pt x="334" y="977"/>
                  </a:lnTo>
                  <a:lnTo>
                    <a:pt x="330" y="980"/>
                  </a:lnTo>
                  <a:lnTo>
                    <a:pt x="321" y="986"/>
                  </a:lnTo>
                  <a:lnTo>
                    <a:pt x="310" y="994"/>
                  </a:lnTo>
                  <a:lnTo>
                    <a:pt x="300" y="1004"/>
                  </a:lnTo>
                  <a:lnTo>
                    <a:pt x="292" y="1012"/>
                  </a:lnTo>
                  <a:lnTo>
                    <a:pt x="289" y="1017"/>
                  </a:lnTo>
                  <a:lnTo>
                    <a:pt x="288" y="1019"/>
                  </a:lnTo>
                  <a:lnTo>
                    <a:pt x="286" y="1023"/>
                  </a:lnTo>
                  <a:lnTo>
                    <a:pt x="286" y="1024"/>
                  </a:lnTo>
                  <a:lnTo>
                    <a:pt x="289" y="1025"/>
                  </a:lnTo>
                  <a:lnTo>
                    <a:pt x="291" y="1025"/>
                  </a:lnTo>
                  <a:lnTo>
                    <a:pt x="294" y="1024"/>
                  </a:lnTo>
                  <a:lnTo>
                    <a:pt x="298" y="1023"/>
                  </a:lnTo>
                  <a:lnTo>
                    <a:pt x="308" y="1017"/>
                  </a:lnTo>
                  <a:lnTo>
                    <a:pt x="319" y="1008"/>
                  </a:lnTo>
                  <a:close/>
                  <a:moveTo>
                    <a:pt x="75" y="1274"/>
                  </a:moveTo>
                  <a:lnTo>
                    <a:pt x="75" y="1273"/>
                  </a:lnTo>
                  <a:lnTo>
                    <a:pt x="73" y="1273"/>
                  </a:lnTo>
                  <a:lnTo>
                    <a:pt x="70" y="1274"/>
                  </a:lnTo>
                  <a:lnTo>
                    <a:pt x="68" y="1276"/>
                  </a:lnTo>
                  <a:lnTo>
                    <a:pt x="61" y="1280"/>
                  </a:lnTo>
                  <a:lnTo>
                    <a:pt x="52" y="1288"/>
                  </a:lnTo>
                  <a:lnTo>
                    <a:pt x="45" y="1295"/>
                  </a:lnTo>
                  <a:lnTo>
                    <a:pt x="39" y="1302"/>
                  </a:lnTo>
                  <a:lnTo>
                    <a:pt x="37" y="1307"/>
                  </a:lnTo>
                  <a:lnTo>
                    <a:pt x="37" y="1310"/>
                  </a:lnTo>
                  <a:lnTo>
                    <a:pt x="39" y="1311"/>
                  </a:lnTo>
                  <a:lnTo>
                    <a:pt x="44" y="1309"/>
                  </a:lnTo>
                  <a:lnTo>
                    <a:pt x="51" y="1304"/>
                  </a:lnTo>
                  <a:lnTo>
                    <a:pt x="60" y="1298"/>
                  </a:lnTo>
                  <a:lnTo>
                    <a:pt x="67" y="1290"/>
                  </a:lnTo>
                  <a:lnTo>
                    <a:pt x="73" y="1284"/>
                  </a:lnTo>
                  <a:lnTo>
                    <a:pt x="75" y="1278"/>
                  </a:lnTo>
                  <a:lnTo>
                    <a:pt x="75" y="1274"/>
                  </a:lnTo>
                  <a:close/>
                  <a:moveTo>
                    <a:pt x="130" y="1226"/>
                  </a:moveTo>
                  <a:lnTo>
                    <a:pt x="128" y="1225"/>
                  </a:lnTo>
                  <a:lnTo>
                    <a:pt x="126" y="1225"/>
                  </a:lnTo>
                  <a:lnTo>
                    <a:pt x="124" y="1226"/>
                  </a:lnTo>
                  <a:lnTo>
                    <a:pt x="121" y="1227"/>
                  </a:lnTo>
                  <a:lnTo>
                    <a:pt x="114" y="1232"/>
                  </a:lnTo>
                  <a:lnTo>
                    <a:pt x="105" y="1239"/>
                  </a:lnTo>
                  <a:lnTo>
                    <a:pt x="98" y="1246"/>
                  </a:lnTo>
                  <a:lnTo>
                    <a:pt x="92" y="1253"/>
                  </a:lnTo>
                  <a:lnTo>
                    <a:pt x="88" y="1259"/>
                  </a:lnTo>
                  <a:lnTo>
                    <a:pt x="88" y="1263"/>
                  </a:lnTo>
                  <a:lnTo>
                    <a:pt x="89" y="1264"/>
                  </a:lnTo>
                  <a:lnTo>
                    <a:pt x="92" y="1264"/>
                  </a:lnTo>
                  <a:lnTo>
                    <a:pt x="94" y="1263"/>
                  </a:lnTo>
                  <a:lnTo>
                    <a:pt x="96" y="1261"/>
                  </a:lnTo>
                  <a:lnTo>
                    <a:pt x="104" y="1257"/>
                  </a:lnTo>
                  <a:lnTo>
                    <a:pt x="112" y="1250"/>
                  </a:lnTo>
                  <a:lnTo>
                    <a:pt x="120" y="1242"/>
                  </a:lnTo>
                  <a:lnTo>
                    <a:pt x="126" y="1235"/>
                  </a:lnTo>
                  <a:lnTo>
                    <a:pt x="130" y="1229"/>
                  </a:lnTo>
                  <a:lnTo>
                    <a:pt x="130" y="1226"/>
                  </a:lnTo>
                  <a:close/>
                  <a:moveTo>
                    <a:pt x="169" y="1200"/>
                  </a:moveTo>
                  <a:lnTo>
                    <a:pt x="177" y="1192"/>
                  </a:lnTo>
                  <a:lnTo>
                    <a:pt x="183" y="1184"/>
                  </a:lnTo>
                  <a:lnTo>
                    <a:pt x="187" y="1178"/>
                  </a:lnTo>
                  <a:lnTo>
                    <a:pt x="187" y="1175"/>
                  </a:lnTo>
                  <a:lnTo>
                    <a:pt x="185" y="1173"/>
                  </a:lnTo>
                  <a:lnTo>
                    <a:pt x="183" y="1173"/>
                  </a:lnTo>
                  <a:lnTo>
                    <a:pt x="181" y="1175"/>
                  </a:lnTo>
                  <a:lnTo>
                    <a:pt x="177" y="1176"/>
                  </a:lnTo>
                  <a:lnTo>
                    <a:pt x="170" y="1181"/>
                  </a:lnTo>
                  <a:lnTo>
                    <a:pt x="162" y="1188"/>
                  </a:lnTo>
                  <a:lnTo>
                    <a:pt x="153" y="1196"/>
                  </a:lnTo>
                  <a:lnTo>
                    <a:pt x="146" y="1203"/>
                  </a:lnTo>
                  <a:lnTo>
                    <a:pt x="143" y="1210"/>
                  </a:lnTo>
                  <a:lnTo>
                    <a:pt x="143" y="1214"/>
                  </a:lnTo>
                  <a:lnTo>
                    <a:pt x="144" y="1215"/>
                  </a:lnTo>
                  <a:lnTo>
                    <a:pt x="146" y="1215"/>
                  </a:lnTo>
                  <a:lnTo>
                    <a:pt x="149" y="1214"/>
                  </a:lnTo>
                  <a:lnTo>
                    <a:pt x="152" y="1213"/>
                  </a:lnTo>
                  <a:lnTo>
                    <a:pt x="159" y="1207"/>
                  </a:lnTo>
                  <a:lnTo>
                    <a:pt x="169" y="1200"/>
                  </a:lnTo>
                  <a:close/>
                  <a:moveTo>
                    <a:pt x="228" y="1147"/>
                  </a:moveTo>
                  <a:lnTo>
                    <a:pt x="237" y="1139"/>
                  </a:lnTo>
                  <a:lnTo>
                    <a:pt x="244" y="1132"/>
                  </a:lnTo>
                  <a:lnTo>
                    <a:pt x="247" y="1126"/>
                  </a:lnTo>
                  <a:lnTo>
                    <a:pt x="247" y="1121"/>
                  </a:lnTo>
                  <a:lnTo>
                    <a:pt x="246" y="1120"/>
                  </a:lnTo>
                  <a:lnTo>
                    <a:pt x="244" y="1120"/>
                  </a:lnTo>
                  <a:lnTo>
                    <a:pt x="241" y="1121"/>
                  </a:lnTo>
                  <a:lnTo>
                    <a:pt x="238" y="1122"/>
                  </a:lnTo>
                  <a:lnTo>
                    <a:pt x="229" y="1128"/>
                  </a:lnTo>
                  <a:lnTo>
                    <a:pt x="220" y="1135"/>
                  </a:lnTo>
                  <a:lnTo>
                    <a:pt x="212" y="1144"/>
                  </a:lnTo>
                  <a:lnTo>
                    <a:pt x="204" y="1152"/>
                  </a:lnTo>
                  <a:lnTo>
                    <a:pt x="201" y="1158"/>
                  </a:lnTo>
                  <a:lnTo>
                    <a:pt x="201" y="1162"/>
                  </a:lnTo>
                  <a:lnTo>
                    <a:pt x="202" y="1163"/>
                  </a:lnTo>
                  <a:lnTo>
                    <a:pt x="204" y="1163"/>
                  </a:lnTo>
                  <a:lnTo>
                    <a:pt x="207" y="1162"/>
                  </a:lnTo>
                  <a:lnTo>
                    <a:pt x="210" y="1160"/>
                  </a:lnTo>
                  <a:lnTo>
                    <a:pt x="219" y="1156"/>
                  </a:lnTo>
                  <a:lnTo>
                    <a:pt x="228" y="1147"/>
                  </a:lnTo>
                  <a:close/>
                  <a:moveTo>
                    <a:pt x="283" y="1081"/>
                  </a:moveTo>
                  <a:lnTo>
                    <a:pt x="273" y="1089"/>
                  </a:lnTo>
                  <a:lnTo>
                    <a:pt x="266" y="1097"/>
                  </a:lnTo>
                  <a:lnTo>
                    <a:pt x="264" y="1101"/>
                  </a:lnTo>
                  <a:lnTo>
                    <a:pt x="263" y="1105"/>
                  </a:lnTo>
                  <a:lnTo>
                    <a:pt x="262" y="1107"/>
                  </a:lnTo>
                  <a:lnTo>
                    <a:pt x="263" y="1108"/>
                  </a:lnTo>
                  <a:lnTo>
                    <a:pt x="264" y="1109"/>
                  </a:lnTo>
                  <a:lnTo>
                    <a:pt x="266" y="1109"/>
                  </a:lnTo>
                  <a:lnTo>
                    <a:pt x="269" y="1108"/>
                  </a:lnTo>
                  <a:lnTo>
                    <a:pt x="272" y="1107"/>
                  </a:lnTo>
                  <a:lnTo>
                    <a:pt x="281" y="1101"/>
                  </a:lnTo>
                  <a:lnTo>
                    <a:pt x="291" y="1094"/>
                  </a:lnTo>
                  <a:lnTo>
                    <a:pt x="300" y="1084"/>
                  </a:lnTo>
                  <a:lnTo>
                    <a:pt x="307" y="1077"/>
                  </a:lnTo>
                  <a:lnTo>
                    <a:pt x="309" y="1074"/>
                  </a:lnTo>
                  <a:lnTo>
                    <a:pt x="311" y="1070"/>
                  </a:lnTo>
                  <a:lnTo>
                    <a:pt x="311" y="1068"/>
                  </a:lnTo>
                  <a:lnTo>
                    <a:pt x="311" y="1067"/>
                  </a:lnTo>
                  <a:lnTo>
                    <a:pt x="310" y="1065"/>
                  </a:lnTo>
                  <a:lnTo>
                    <a:pt x="308" y="1065"/>
                  </a:lnTo>
                  <a:lnTo>
                    <a:pt x="305" y="1065"/>
                  </a:lnTo>
                  <a:lnTo>
                    <a:pt x="301" y="1068"/>
                  </a:lnTo>
                  <a:lnTo>
                    <a:pt x="292" y="1072"/>
                  </a:lnTo>
                  <a:lnTo>
                    <a:pt x="283" y="1081"/>
                  </a:lnTo>
                  <a:close/>
                  <a:moveTo>
                    <a:pt x="379" y="1008"/>
                  </a:moveTo>
                  <a:lnTo>
                    <a:pt x="378" y="1007"/>
                  </a:lnTo>
                  <a:lnTo>
                    <a:pt x="376" y="1007"/>
                  </a:lnTo>
                  <a:lnTo>
                    <a:pt x="372" y="1008"/>
                  </a:lnTo>
                  <a:lnTo>
                    <a:pt x="368" y="1010"/>
                  </a:lnTo>
                  <a:lnTo>
                    <a:pt x="359" y="1015"/>
                  </a:lnTo>
                  <a:lnTo>
                    <a:pt x="349" y="1024"/>
                  </a:lnTo>
                  <a:lnTo>
                    <a:pt x="339" y="1032"/>
                  </a:lnTo>
                  <a:lnTo>
                    <a:pt x="332" y="1042"/>
                  </a:lnTo>
                  <a:lnTo>
                    <a:pt x="329" y="1045"/>
                  </a:lnTo>
                  <a:lnTo>
                    <a:pt x="328" y="1048"/>
                  </a:lnTo>
                  <a:lnTo>
                    <a:pt x="327" y="1051"/>
                  </a:lnTo>
                  <a:lnTo>
                    <a:pt x="327" y="1052"/>
                  </a:lnTo>
                  <a:lnTo>
                    <a:pt x="328" y="1053"/>
                  </a:lnTo>
                  <a:lnTo>
                    <a:pt x="330" y="1053"/>
                  </a:lnTo>
                  <a:lnTo>
                    <a:pt x="334" y="1052"/>
                  </a:lnTo>
                  <a:lnTo>
                    <a:pt x="338" y="1051"/>
                  </a:lnTo>
                  <a:lnTo>
                    <a:pt x="347" y="1045"/>
                  </a:lnTo>
                  <a:lnTo>
                    <a:pt x="358" y="1037"/>
                  </a:lnTo>
                  <a:lnTo>
                    <a:pt x="367" y="1029"/>
                  </a:lnTo>
                  <a:lnTo>
                    <a:pt x="374" y="1019"/>
                  </a:lnTo>
                  <a:lnTo>
                    <a:pt x="377" y="1015"/>
                  </a:lnTo>
                  <a:lnTo>
                    <a:pt x="379" y="1013"/>
                  </a:lnTo>
                  <a:lnTo>
                    <a:pt x="379" y="1011"/>
                  </a:lnTo>
                  <a:lnTo>
                    <a:pt x="379" y="1008"/>
                  </a:lnTo>
                  <a:close/>
                  <a:moveTo>
                    <a:pt x="14" y="1392"/>
                  </a:moveTo>
                  <a:lnTo>
                    <a:pt x="8" y="1398"/>
                  </a:lnTo>
                  <a:lnTo>
                    <a:pt x="4" y="1404"/>
                  </a:lnTo>
                  <a:lnTo>
                    <a:pt x="1" y="1410"/>
                  </a:lnTo>
                  <a:lnTo>
                    <a:pt x="0" y="1412"/>
                  </a:lnTo>
                  <a:lnTo>
                    <a:pt x="4" y="1413"/>
                  </a:lnTo>
                  <a:lnTo>
                    <a:pt x="7" y="1411"/>
                  </a:lnTo>
                  <a:lnTo>
                    <a:pt x="13" y="1408"/>
                  </a:lnTo>
                  <a:lnTo>
                    <a:pt x="20" y="1402"/>
                  </a:lnTo>
                  <a:lnTo>
                    <a:pt x="26" y="1396"/>
                  </a:lnTo>
                  <a:lnTo>
                    <a:pt x="31" y="1389"/>
                  </a:lnTo>
                  <a:lnTo>
                    <a:pt x="35" y="1384"/>
                  </a:lnTo>
                  <a:lnTo>
                    <a:pt x="35" y="1381"/>
                  </a:lnTo>
                  <a:lnTo>
                    <a:pt x="32" y="1380"/>
                  </a:lnTo>
                  <a:lnTo>
                    <a:pt x="27" y="1383"/>
                  </a:lnTo>
                  <a:lnTo>
                    <a:pt x="22" y="1386"/>
                  </a:lnTo>
                  <a:lnTo>
                    <a:pt x="14" y="1392"/>
                  </a:lnTo>
                  <a:close/>
                  <a:moveTo>
                    <a:pt x="60" y="1349"/>
                  </a:moveTo>
                  <a:lnTo>
                    <a:pt x="54" y="1356"/>
                  </a:lnTo>
                  <a:lnTo>
                    <a:pt x="48" y="1362"/>
                  </a:lnTo>
                  <a:lnTo>
                    <a:pt x="45" y="1367"/>
                  </a:lnTo>
                  <a:lnTo>
                    <a:pt x="45" y="1371"/>
                  </a:lnTo>
                  <a:lnTo>
                    <a:pt x="48" y="1372"/>
                  </a:lnTo>
                  <a:lnTo>
                    <a:pt x="52" y="1370"/>
                  </a:lnTo>
                  <a:lnTo>
                    <a:pt x="58" y="1366"/>
                  </a:lnTo>
                  <a:lnTo>
                    <a:pt x="67" y="1360"/>
                  </a:lnTo>
                  <a:lnTo>
                    <a:pt x="73" y="1353"/>
                  </a:lnTo>
                  <a:lnTo>
                    <a:pt x="77" y="1347"/>
                  </a:lnTo>
                  <a:lnTo>
                    <a:pt x="81" y="1341"/>
                  </a:lnTo>
                  <a:lnTo>
                    <a:pt x="81" y="1339"/>
                  </a:lnTo>
                  <a:lnTo>
                    <a:pt x="79" y="1337"/>
                  </a:lnTo>
                  <a:lnTo>
                    <a:pt x="74" y="1340"/>
                  </a:lnTo>
                  <a:lnTo>
                    <a:pt x="67" y="1343"/>
                  </a:lnTo>
                  <a:lnTo>
                    <a:pt x="60" y="1349"/>
                  </a:lnTo>
                  <a:close/>
                  <a:moveTo>
                    <a:pt x="130" y="1293"/>
                  </a:moveTo>
                  <a:lnTo>
                    <a:pt x="127" y="1292"/>
                  </a:lnTo>
                  <a:lnTo>
                    <a:pt x="123" y="1295"/>
                  </a:lnTo>
                  <a:lnTo>
                    <a:pt x="115" y="1298"/>
                  </a:lnTo>
                  <a:lnTo>
                    <a:pt x="108" y="1305"/>
                  </a:lnTo>
                  <a:lnTo>
                    <a:pt x="101" y="1312"/>
                  </a:lnTo>
                  <a:lnTo>
                    <a:pt x="95" y="1318"/>
                  </a:lnTo>
                  <a:lnTo>
                    <a:pt x="93" y="1324"/>
                  </a:lnTo>
                  <a:lnTo>
                    <a:pt x="93" y="1328"/>
                  </a:lnTo>
                  <a:lnTo>
                    <a:pt x="95" y="1328"/>
                  </a:lnTo>
                  <a:lnTo>
                    <a:pt x="100" y="1327"/>
                  </a:lnTo>
                  <a:lnTo>
                    <a:pt x="107" y="1322"/>
                  </a:lnTo>
                  <a:lnTo>
                    <a:pt x="114" y="1316"/>
                  </a:lnTo>
                  <a:lnTo>
                    <a:pt x="121" y="1309"/>
                  </a:lnTo>
                  <a:lnTo>
                    <a:pt x="127" y="1302"/>
                  </a:lnTo>
                  <a:lnTo>
                    <a:pt x="130" y="1297"/>
                  </a:lnTo>
                  <a:lnTo>
                    <a:pt x="130" y="1293"/>
                  </a:lnTo>
                  <a:close/>
                  <a:moveTo>
                    <a:pt x="182" y="1246"/>
                  </a:moveTo>
                  <a:lnTo>
                    <a:pt x="181" y="1246"/>
                  </a:lnTo>
                  <a:lnTo>
                    <a:pt x="178" y="1246"/>
                  </a:lnTo>
                  <a:lnTo>
                    <a:pt x="176" y="1246"/>
                  </a:lnTo>
                  <a:lnTo>
                    <a:pt x="174" y="1247"/>
                  </a:lnTo>
                  <a:lnTo>
                    <a:pt x="166" y="1252"/>
                  </a:lnTo>
                  <a:lnTo>
                    <a:pt x="158" y="1259"/>
                  </a:lnTo>
                  <a:lnTo>
                    <a:pt x="151" y="1266"/>
                  </a:lnTo>
                  <a:lnTo>
                    <a:pt x="145" y="1273"/>
                  </a:lnTo>
                  <a:lnTo>
                    <a:pt x="143" y="1278"/>
                  </a:lnTo>
                  <a:lnTo>
                    <a:pt x="142" y="1283"/>
                  </a:lnTo>
                  <a:lnTo>
                    <a:pt x="143" y="1283"/>
                  </a:lnTo>
                  <a:lnTo>
                    <a:pt x="145" y="1283"/>
                  </a:lnTo>
                  <a:lnTo>
                    <a:pt x="147" y="1283"/>
                  </a:lnTo>
                  <a:lnTo>
                    <a:pt x="150" y="1280"/>
                  </a:lnTo>
                  <a:lnTo>
                    <a:pt x="157" y="1277"/>
                  </a:lnTo>
                  <a:lnTo>
                    <a:pt x="165" y="1270"/>
                  </a:lnTo>
                  <a:lnTo>
                    <a:pt x="172" y="1263"/>
                  </a:lnTo>
                  <a:lnTo>
                    <a:pt x="178" y="1255"/>
                  </a:lnTo>
                  <a:lnTo>
                    <a:pt x="182" y="1250"/>
                  </a:lnTo>
                  <a:lnTo>
                    <a:pt x="182" y="1246"/>
                  </a:lnTo>
                  <a:close/>
                  <a:moveTo>
                    <a:pt x="237" y="1197"/>
                  </a:moveTo>
                  <a:lnTo>
                    <a:pt x="235" y="1197"/>
                  </a:lnTo>
                  <a:lnTo>
                    <a:pt x="234" y="1196"/>
                  </a:lnTo>
                  <a:lnTo>
                    <a:pt x="231" y="1197"/>
                  </a:lnTo>
                  <a:lnTo>
                    <a:pt x="228" y="1198"/>
                  </a:lnTo>
                  <a:lnTo>
                    <a:pt x="220" y="1203"/>
                  </a:lnTo>
                  <a:lnTo>
                    <a:pt x="212" y="1210"/>
                  </a:lnTo>
                  <a:lnTo>
                    <a:pt x="204" y="1217"/>
                  </a:lnTo>
                  <a:lnTo>
                    <a:pt x="199" y="1226"/>
                  </a:lnTo>
                  <a:lnTo>
                    <a:pt x="195" y="1232"/>
                  </a:lnTo>
                  <a:lnTo>
                    <a:pt x="195" y="1235"/>
                  </a:lnTo>
                  <a:lnTo>
                    <a:pt x="196" y="1235"/>
                  </a:lnTo>
                  <a:lnTo>
                    <a:pt x="197" y="1235"/>
                  </a:lnTo>
                  <a:lnTo>
                    <a:pt x="200" y="1235"/>
                  </a:lnTo>
                  <a:lnTo>
                    <a:pt x="203" y="1234"/>
                  </a:lnTo>
                  <a:lnTo>
                    <a:pt x="210" y="1229"/>
                  </a:lnTo>
                  <a:lnTo>
                    <a:pt x="220" y="1222"/>
                  </a:lnTo>
                  <a:lnTo>
                    <a:pt x="227" y="1214"/>
                  </a:lnTo>
                  <a:lnTo>
                    <a:pt x="233" y="1207"/>
                  </a:lnTo>
                  <a:lnTo>
                    <a:pt x="237" y="1201"/>
                  </a:lnTo>
                  <a:lnTo>
                    <a:pt x="237" y="1197"/>
                  </a:lnTo>
                  <a:close/>
                  <a:moveTo>
                    <a:pt x="277" y="1172"/>
                  </a:moveTo>
                  <a:lnTo>
                    <a:pt x="285" y="1164"/>
                  </a:lnTo>
                  <a:lnTo>
                    <a:pt x="291" y="1157"/>
                  </a:lnTo>
                  <a:lnTo>
                    <a:pt x="295" y="1151"/>
                  </a:lnTo>
                  <a:lnTo>
                    <a:pt x="295" y="1146"/>
                  </a:lnTo>
                  <a:lnTo>
                    <a:pt x="294" y="1146"/>
                  </a:lnTo>
                  <a:lnTo>
                    <a:pt x="291" y="1146"/>
                  </a:lnTo>
                  <a:lnTo>
                    <a:pt x="289" y="1146"/>
                  </a:lnTo>
                  <a:lnTo>
                    <a:pt x="285" y="1147"/>
                  </a:lnTo>
                  <a:lnTo>
                    <a:pt x="278" y="1152"/>
                  </a:lnTo>
                  <a:lnTo>
                    <a:pt x="269" y="1159"/>
                  </a:lnTo>
                  <a:lnTo>
                    <a:pt x="260" y="1168"/>
                  </a:lnTo>
                  <a:lnTo>
                    <a:pt x="254" y="1176"/>
                  </a:lnTo>
                  <a:lnTo>
                    <a:pt x="251" y="1182"/>
                  </a:lnTo>
                  <a:lnTo>
                    <a:pt x="251" y="1185"/>
                  </a:lnTo>
                  <a:lnTo>
                    <a:pt x="252" y="1187"/>
                  </a:lnTo>
                  <a:lnTo>
                    <a:pt x="253" y="1187"/>
                  </a:lnTo>
                  <a:lnTo>
                    <a:pt x="257" y="1185"/>
                  </a:lnTo>
                  <a:lnTo>
                    <a:pt x="259" y="1184"/>
                  </a:lnTo>
                  <a:lnTo>
                    <a:pt x="267" y="1179"/>
                  </a:lnTo>
                  <a:lnTo>
                    <a:pt x="277" y="1172"/>
                  </a:lnTo>
                  <a:close/>
                  <a:moveTo>
                    <a:pt x="336" y="1120"/>
                  </a:moveTo>
                  <a:lnTo>
                    <a:pt x="346" y="1112"/>
                  </a:lnTo>
                  <a:lnTo>
                    <a:pt x="352" y="1105"/>
                  </a:lnTo>
                  <a:lnTo>
                    <a:pt x="354" y="1101"/>
                  </a:lnTo>
                  <a:lnTo>
                    <a:pt x="357" y="1097"/>
                  </a:lnTo>
                  <a:lnTo>
                    <a:pt x="357" y="1095"/>
                  </a:lnTo>
                  <a:lnTo>
                    <a:pt x="357" y="1094"/>
                  </a:lnTo>
                  <a:lnTo>
                    <a:pt x="355" y="1093"/>
                  </a:lnTo>
                  <a:lnTo>
                    <a:pt x="353" y="1093"/>
                  </a:lnTo>
                  <a:lnTo>
                    <a:pt x="349" y="1093"/>
                  </a:lnTo>
                  <a:lnTo>
                    <a:pt x="347" y="1095"/>
                  </a:lnTo>
                  <a:lnTo>
                    <a:pt x="339" y="1100"/>
                  </a:lnTo>
                  <a:lnTo>
                    <a:pt x="329" y="1107"/>
                  </a:lnTo>
                  <a:lnTo>
                    <a:pt x="320" y="1115"/>
                  </a:lnTo>
                  <a:lnTo>
                    <a:pt x="314" y="1124"/>
                  </a:lnTo>
                  <a:lnTo>
                    <a:pt x="311" y="1127"/>
                  </a:lnTo>
                  <a:lnTo>
                    <a:pt x="309" y="1130"/>
                  </a:lnTo>
                  <a:lnTo>
                    <a:pt x="309" y="1132"/>
                  </a:lnTo>
                  <a:lnTo>
                    <a:pt x="309" y="1134"/>
                  </a:lnTo>
                  <a:lnTo>
                    <a:pt x="310" y="1135"/>
                  </a:lnTo>
                  <a:lnTo>
                    <a:pt x="313" y="1135"/>
                  </a:lnTo>
                  <a:lnTo>
                    <a:pt x="316" y="1134"/>
                  </a:lnTo>
                  <a:lnTo>
                    <a:pt x="319" y="1133"/>
                  </a:lnTo>
                  <a:lnTo>
                    <a:pt x="327" y="1127"/>
                  </a:lnTo>
                  <a:lnTo>
                    <a:pt x="336" y="1120"/>
                  </a:lnTo>
                  <a:close/>
                  <a:moveTo>
                    <a:pt x="120" y="1366"/>
                  </a:moveTo>
                  <a:lnTo>
                    <a:pt x="114" y="1372"/>
                  </a:lnTo>
                  <a:lnTo>
                    <a:pt x="109" y="1378"/>
                  </a:lnTo>
                  <a:lnTo>
                    <a:pt x="107" y="1383"/>
                  </a:lnTo>
                  <a:lnTo>
                    <a:pt x="107" y="1386"/>
                  </a:lnTo>
                  <a:lnTo>
                    <a:pt x="109" y="1387"/>
                  </a:lnTo>
                  <a:lnTo>
                    <a:pt x="114" y="1385"/>
                  </a:lnTo>
                  <a:lnTo>
                    <a:pt x="120" y="1381"/>
                  </a:lnTo>
                  <a:lnTo>
                    <a:pt x="127" y="1375"/>
                  </a:lnTo>
                  <a:lnTo>
                    <a:pt x="133" y="1370"/>
                  </a:lnTo>
                  <a:lnTo>
                    <a:pt x="138" y="1364"/>
                  </a:lnTo>
                  <a:lnTo>
                    <a:pt x="140" y="1358"/>
                  </a:lnTo>
                  <a:lnTo>
                    <a:pt x="140" y="1355"/>
                  </a:lnTo>
                  <a:lnTo>
                    <a:pt x="138" y="1354"/>
                  </a:lnTo>
                  <a:lnTo>
                    <a:pt x="133" y="1356"/>
                  </a:lnTo>
                  <a:lnTo>
                    <a:pt x="127" y="1360"/>
                  </a:lnTo>
                  <a:lnTo>
                    <a:pt x="120" y="1366"/>
                  </a:lnTo>
                  <a:close/>
                  <a:moveTo>
                    <a:pt x="166" y="1323"/>
                  </a:moveTo>
                  <a:lnTo>
                    <a:pt x="159" y="1330"/>
                  </a:lnTo>
                  <a:lnTo>
                    <a:pt x="155" y="1336"/>
                  </a:lnTo>
                  <a:lnTo>
                    <a:pt x="152" y="1341"/>
                  </a:lnTo>
                  <a:lnTo>
                    <a:pt x="152" y="1345"/>
                  </a:lnTo>
                  <a:lnTo>
                    <a:pt x="155" y="1346"/>
                  </a:lnTo>
                  <a:lnTo>
                    <a:pt x="159" y="1343"/>
                  </a:lnTo>
                  <a:lnTo>
                    <a:pt x="166" y="1340"/>
                  </a:lnTo>
                  <a:lnTo>
                    <a:pt x="174" y="1334"/>
                  </a:lnTo>
                  <a:lnTo>
                    <a:pt x="180" y="1327"/>
                  </a:lnTo>
                  <a:lnTo>
                    <a:pt x="185" y="1321"/>
                  </a:lnTo>
                  <a:lnTo>
                    <a:pt x="188" y="1315"/>
                  </a:lnTo>
                  <a:lnTo>
                    <a:pt x="188" y="1312"/>
                  </a:lnTo>
                  <a:lnTo>
                    <a:pt x="185" y="1311"/>
                  </a:lnTo>
                  <a:lnTo>
                    <a:pt x="181" y="1312"/>
                  </a:lnTo>
                  <a:lnTo>
                    <a:pt x="174" y="1317"/>
                  </a:lnTo>
                  <a:lnTo>
                    <a:pt x="166" y="1323"/>
                  </a:lnTo>
                  <a:close/>
                  <a:moveTo>
                    <a:pt x="238" y="1267"/>
                  </a:moveTo>
                  <a:lnTo>
                    <a:pt x="237" y="1266"/>
                  </a:lnTo>
                  <a:lnTo>
                    <a:pt x="235" y="1266"/>
                  </a:lnTo>
                  <a:lnTo>
                    <a:pt x="233" y="1267"/>
                  </a:lnTo>
                  <a:lnTo>
                    <a:pt x="229" y="1269"/>
                  </a:lnTo>
                  <a:lnTo>
                    <a:pt x="223" y="1272"/>
                  </a:lnTo>
                  <a:lnTo>
                    <a:pt x="215" y="1278"/>
                  </a:lnTo>
                  <a:lnTo>
                    <a:pt x="208" y="1285"/>
                  </a:lnTo>
                  <a:lnTo>
                    <a:pt x="203" y="1292"/>
                  </a:lnTo>
                  <a:lnTo>
                    <a:pt x="200" y="1298"/>
                  </a:lnTo>
                  <a:lnTo>
                    <a:pt x="200" y="1302"/>
                  </a:lnTo>
                  <a:lnTo>
                    <a:pt x="201" y="1302"/>
                  </a:lnTo>
                  <a:lnTo>
                    <a:pt x="202" y="1302"/>
                  </a:lnTo>
                  <a:lnTo>
                    <a:pt x="204" y="1302"/>
                  </a:lnTo>
                  <a:lnTo>
                    <a:pt x="208" y="1301"/>
                  </a:lnTo>
                  <a:lnTo>
                    <a:pt x="215" y="1296"/>
                  </a:lnTo>
                  <a:lnTo>
                    <a:pt x="222" y="1290"/>
                  </a:lnTo>
                  <a:lnTo>
                    <a:pt x="229" y="1283"/>
                  </a:lnTo>
                  <a:lnTo>
                    <a:pt x="235" y="1276"/>
                  </a:lnTo>
                  <a:lnTo>
                    <a:pt x="238" y="1271"/>
                  </a:lnTo>
                  <a:lnTo>
                    <a:pt x="238" y="1267"/>
                  </a:lnTo>
                  <a:close/>
                  <a:moveTo>
                    <a:pt x="291" y="1221"/>
                  </a:moveTo>
                  <a:lnTo>
                    <a:pt x="290" y="1220"/>
                  </a:lnTo>
                  <a:lnTo>
                    <a:pt x="288" y="1220"/>
                  </a:lnTo>
                  <a:lnTo>
                    <a:pt x="285" y="1220"/>
                  </a:lnTo>
                  <a:lnTo>
                    <a:pt x="282" y="1221"/>
                  </a:lnTo>
                  <a:lnTo>
                    <a:pt x="275" y="1226"/>
                  </a:lnTo>
                  <a:lnTo>
                    <a:pt x="266" y="1233"/>
                  </a:lnTo>
                  <a:lnTo>
                    <a:pt x="259" y="1240"/>
                  </a:lnTo>
                  <a:lnTo>
                    <a:pt x="253" y="1247"/>
                  </a:lnTo>
                  <a:lnTo>
                    <a:pt x="251" y="1252"/>
                  </a:lnTo>
                  <a:lnTo>
                    <a:pt x="251" y="1257"/>
                  </a:lnTo>
                  <a:lnTo>
                    <a:pt x="252" y="1257"/>
                  </a:lnTo>
                  <a:lnTo>
                    <a:pt x="253" y="1257"/>
                  </a:lnTo>
                  <a:lnTo>
                    <a:pt x="256" y="1257"/>
                  </a:lnTo>
                  <a:lnTo>
                    <a:pt x="259" y="1255"/>
                  </a:lnTo>
                  <a:lnTo>
                    <a:pt x="266" y="1251"/>
                  </a:lnTo>
                  <a:lnTo>
                    <a:pt x="275" y="1245"/>
                  </a:lnTo>
                  <a:lnTo>
                    <a:pt x="282" y="1236"/>
                  </a:lnTo>
                  <a:lnTo>
                    <a:pt x="288" y="1229"/>
                  </a:lnTo>
                  <a:lnTo>
                    <a:pt x="290" y="1225"/>
                  </a:lnTo>
                  <a:lnTo>
                    <a:pt x="291" y="1221"/>
                  </a:lnTo>
                  <a:close/>
                  <a:moveTo>
                    <a:pt x="347" y="1171"/>
                  </a:moveTo>
                  <a:lnTo>
                    <a:pt x="346" y="1171"/>
                  </a:lnTo>
                  <a:lnTo>
                    <a:pt x="343" y="1171"/>
                  </a:lnTo>
                  <a:lnTo>
                    <a:pt x="341" y="1171"/>
                  </a:lnTo>
                  <a:lnTo>
                    <a:pt x="338" y="1172"/>
                  </a:lnTo>
                  <a:lnTo>
                    <a:pt x="330" y="1177"/>
                  </a:lnTo>
                  <a:lnTo>
                    <a:pt x="321" y="1184"/>
                  </a:lnTo>
                  <a:lnTo>
                    <a:pt x="313" y="1191"/>
                  </a:lnTo>
                  <a:lnTo>
                    <a:pt x="307" y="1200"/>
                  </a:lnTo>
                  <a:lnTo>
                    <a:pt x="305" y="1202"/>
                  </a:lnTo>
                  <a:lnTo>
                    <a:pt x="304" y="1206"/>
                  </a:lnTo>
                  <a:lnTo>
                    <a:pt x="303" y="1208"/>
                  </a:lnTo>
                  <a:lnTo>
                    <a:pt x="304" y="1209"/>
                  </a:lnTo>
                  <a:lnTo>
                    <a:pt x="305" y="1210"/>
                  </a:lnTo>
                  <a:lnTo>
                    <a:pt x="307" y="1210"/>
                  </a:lnTo>
                  <a:lnTo>
                    <a:pt x="309" y="1209"/>
                  </a:lnTo>
                  <a:lnTo>
                    <a:pt x="313" y="1208"/>
                  </a:lnTo>
                  <a:lnTo>
                    <a:pt x="321" y="1203"/>
                  </a:lnTo>
                  <a:lnTo>
                    <a:pt x="329" y="1196"/>
                  </a:lnTo>
                  <a:lnTo>
                    <a:pt x="338" y="1189"/>
                  </a:lnTo>
                  <a:lnTo>
                    <a:pt x="343" y="1182"/>
                  </a:lnTo>
                  <a:lnTo>
                    <a:pt x="346" y="1176"/>
                  </a:lnTo>
                  <a:lnTo>
                    <a:pt x="347" y="1171"/>
                  </a:lnTo>
                  <a:close/>
                  <a:moveTo>
                    <a:pt x="229" y="1341"/>
                  </a:moveTo>
                  <a:lnTo>
                    <a:pt x="222" y="1348"/>
                  </a:lnTo>
                  <a:lnTo>
                    <a:pt x="218" y="1354"/>
                  </a:lnTo>
                  <a:lnTo>
                    <a:pt x="215" y="1359"/>
                  </a:lnTo>
                  <a:lnTo>
                    <a:pt x="215" y="1362"/>
                  </a:lnTo>
                  <a:lnTo>
                    <a:pt x="218" y="1364"/>
                  </a:lnTo>
                  <a:lnTo>
                    <a:pt x="222" y="1361"/>
                  </a:lnTo>
                  <a:lnTo>
                    <a:pt x="229" y="1358"/>
                  </a:lnTo>
                  <a:lnTo>
                    <a:pt x="235" y="1352"/>
                  </a:lnTo>
                  <a:lnTo>
                    <a:pt x="243" y="1346"/>
                  </a:lnTo>
                  <a:lnTo>
                    <a:pt x="247" y="1340"/>
                  </a:lnTo>
                  <a:lnTo>
                    <a:pt x="250" y="1335"/>
                  </a:lnTo>
                  <a:lnTo>
                    <a:pt x="250" y="1332"/>
                  </a:lnTo>
                  <a:lnTo>
                    <a:pt x="247" y="1330"/>
                  </a:lnTo>
                  <a:lnTo>
                    <a:pt x="243" y="1332"/>
                  </a:lnTo>
                  <a:lnTo>
                    <a:pt x="237" y="1336"/>
                  </a:lnTo>
                  <a:lnTo>
                    <a:pt x="229" y="1341"/>
                  </a:lnTo>
                  <a:close/>
                  <a:moveTo>
                    <a:pt x="276" y="1299"/>
                  </a:moveTo>
                  <a:lnTo>
                    <a:pt x="269" y="1305"/>
                  </a:lnTo>
                  <a:lnTo>
                    <a:pt x="264" y="1312"/>
                  </a:lnTo>
                  <a:lnTo>
                    <a:pt x="262" y="1317"/>
                  </a:lnTo>
                  <a:lnTo>
                    <a:pt x="262" y="1321"/>
                  </a:lnTo>
                  <a:lnTo>
                    <a:pt x="263" y="1322"/>
                  </a:lnTo>
                  <a:lnTo>
                    <a:pt x="264" y="1322"/>
                  </a:lnTo>
                  <a:lnTo>
                    <a:pt x="266" y="1322"/>
                  </a:lnTo>
                  <a:lnTo>
                    <a:pt x="269" y="1321"/>
                  </a:lnTo>
                  <a:lnTo>
                    <a:pt x="276" y="1316"/>
                  </a:lnTo>
                  <a:lnTo>
                    <a:pt x="283" y="1310"/>
                  </a:lnTo>
                  <a:lnTo>
                    <a:pt x="290" y="1303"/>
                  </a:lnTo>
                  <a:lnTo>
                    <a:pt x="295" y="1297"/>
                  </a:lnTo>
                  <a:lnTo>
                    <a:pt x="298" y="1292"/>
                  </a:lnTo>
                  <a:lnTo>
                    <a:pt x="298" y="1289"/>
                  </a:lnTo>
                  <a:lnTo>
                    <a:pt x="297" y="1288"/>
                  </a:lnTo>
                  <a:lnTo>
                    <a:pt x="295" y="1288"/>
                  </a:lnTo>
                  <a:lnTo>
                    <a:pt x="292" y="1288"/>
                  </a:lnTo>
                  <a:lnTo>
                    <a:pt x="290" y="1289"/>
                  </a:lnTo>
                  <a:lnTo>
                    <a:pt x="283" y="1293"/>
                  </a:lnTo>
                  <a:lnTo>
                    <a:pt x="276" y="1299"/>
                  </a:lnTo>
                  <a:close/>
                  <a:moveTo>
                    <a:pt x="348" y="1244"/>
                  </a:moveTo>
                  <a:lnTo>
                    <a:pt x="347" y="1242"/>
                  </a:lnTo>
                  <a:lnTo>
                    <a:pt x="346" y="1242"/>
                  </a:lnTo>
                  <a:lnTo>
                    <a:pt x="343" y="1244"/>
                  </a:lnTo>
                  <a:lnTo>
                    <a:pt x="340" y="1245"/>
                  </a:lnTo>
                  <a:lnTo>
                    <a:pt x="334" y="1248"/>
                  </a:lnTo>
                  <a:lnTo>
                    <a:pt x="326" y="1254"/>
                  </a:lnTo>
                  <a:lnTo>
                    <a:pt x="319" y="1261"/>
                  </a:lnTo>
                  <a:lnTo>
                    <a:pt x="313" y="1269"/>
                  </a:lnTo>
                  <a:lnTo>
                    <a:pt x="310" y="1274"/>
                  </a:lnTo>
                  <a:lnTo>
                    <a:pt x="310" y="1278"/>
                  </a:lnTo>
                  <a:lnTo>
                    <a:pt x="311" y="1278"/>
                  </a:lnTo>
                  <a:lnTo>
                    <a:pt x="313" y="1279"/>
                  </a:lnTo>
                  <a:lnTo>
                    <a:pt x="315" y="1278"/>
                  </a:lnTo>
                  <a:lnTo>
                    <a:pt x="319" y="1277"/>
                  </a:lnTo>
                  <a:lnTo>
                    <a:pt x="326" y="1273"/>
                  </a:lnTo>
                  <a:lnTo>
                    <a:pt x="333" y="1266"/>
                  </a:lnTo>
                  <a:lnTo>
                    <a:pt x="340" y="1259"/>
                  </a:lnTo>
                  <a:lnTo>
                    <a:pt x="346" y="1253"/>
                  </a:lnTo>
                  <a:lnTo>
                    <a:pt x="348" y="1247"/>
                  </a:lnTo>
                  <a:lnTo>
                    <a:pt x="348" y="1244"/>
                  </a:lnTo>
                  <a:close/>
                  <a:moveTo>
                    <a:pt x="341" y="1320"/>
                  </a:moveTo>
                  <a:lnTo>
                    <a:pt x="334" y="1327"/>
                  </a:lnTo>
                  <a:lnTo>
                    <a:pt x="329" y="1333"/>
                  </a:lnTo>
                  <a:lnTo>
                    <a:pt x="327" y="1337"/>
                  </a:lnTo>
                  <a:lnTo>
                    <a:pt x="327" y="1341"/>
                  </a:lnTo>
                  <a:lnTo>
                    <a:pt x="329" y="1342"/>
                  </a:lnTo>
                  <a:lnTo>
                    <a:pt x="334" y="1341"/>
                  </a:lnTo>
                  <a:lnTo>
                    <a:pt x="341" y="1337"/>
                  </a:lnTo>
                  <a:lnTo>
                    <a:pt x="348" y="1332"/>
                  </a:lnTo>
                  <a:lnTo>
                    <a:pt x="354" y="1324"/>
                  </a:lnTo>
                  <a:lnTo>
                    <a:pt x="359" y="1318"/>
                  </a:lnTo>
                  <a:lnTo>
                    <a:pt x="361" y="1314"/>
                  </a:lnTo>
                  <a:lnTo>
                    <a:pt x="362" y="1310"/>
                  </a:lnTo>
                  <a:lnTo>
                    <a:pt x="359" y="1309"/>
                  </a:lnTo>
                  <a:lnTo>
                    <a:pt x="354" y="1310"/>
                  </a:lnTo>
                  <a:lnTo>
                    <a:pt x="348" y="1314"/>
                  </a:lnTo>
                  <a:lnTo>
                    <a:pt x="341" y="1320"/>
                  </a:lnTo>
                  <a:close/>
                </a:path>
              </a:pathLst>
            </a:custGeom>
            <a:solidFill>
              <a:srgbClr val="F1DF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CH"/>
            </a:p>
          </p:txBody>
        </p:sp>
        <p:sp>
          <p:nvSpPr>
            <p:cNvPr id="76" name="Freeform 70"/>
            <p:cNvSpPr>
              <a:spLocks noEditPoints="1"/>
            </p:cNvSpPr>
            <p:nvPr userDrawn="1"/>
          </p:nvSpPr>
          <p:spPr bwMode="auto">
            <a:xfrm>
              <a:off x="6181725" y="2597150"/>
              <a:ext cx="204788" cy="784225"/>
            </a:xfrm>
            <a:custGeom>
              <a:avLst/>
              <a:gdLst>
                <a:gd name="T0" fmla="*/ 60 w 386"/>
                <a:gd name="T1" fmla="*/ 1004 h 1481"/>
                <a:gd name="T2" fmla="*/ 7 w 386"/>
                <a:gd name="T3" fmla="*/ 857 h 1481"/>
                <a:gd name="T4" fmla="*/ 50 w 386"/>
                <a:gd name="T5" fmla="*/ 639 h 1481"/>
                <a:gd name="T6" fmla="*/ 71 w 386"/>
                <a:gd name="T7" fmla="*/ 474 h 1481"/>
                <a:gd name="T8" fmla="*/ 0 w 386"/>
                <a:gd name="T9" fmla="*/ 412 h 1481"/>
                <a:gd name="T10" fmla="*/ 3 w 386"/>
                <a:gd name="T11" fmla="*/ 332 h 1481"/>
                <a:gd name="T12" fmla="*/ 88 w 386"/>
                <a:gd name="T13" fmla="*/ 184 h 1481"/>
                <a:gd name="T14" fmla="*/ 92 w 386"/>
                <a:gd name="T15" fmla="*/ 194 h 1481"/>
                <a:gd name="T16" fmla="*/ 317 w 386"/>
                <a:gd name="T17" fmla="*/ 134 h 1481"/>
                <a:gd name="T18" fmla="*/ 386 w 386"/>
                <a:gd name="T19" fmla="*/ 170 h 1481"/>
                <a:gd name="T20" fmla="*/ 323 w 386"/>
                <a:gd name="T21" fmla="*/ 278 h 1481"/>
                <a:gd name="T22" fmla="*/ 377 w 386"/>
                <a:gd name="T23" fmla="*/ 321 h 1481"/>
                <a:gd name="T24" fmla="*/ 375 w 386"/>
                <a:gd name="T25" fmla="*/ 574 h 1481"/>
                <a:gd name="T26" fmla="*/ 351 w 386"/>
                <a:gd name="T27" fmla="*/ 708 h 1481"/>
                <a:gd name="T28" fmla="*/ 337 w 386"/>
                <a:gd name="T29" fmla="*/ 928 h 1481"/>
                <a:gd name="T30" fmla="*/ 343 w 386"/>
                <a:gd name="T31" fmla="*/ 1194 h 1481"/>
                <a:gd name="T32" fmla="*/ 80 w 386"/>
                <a:gd name="T33" fmla="*/ 210 h 1481"/>
                <a:gd name="T34" fmla="*/ 338 w 386"/>
                <a:gd name="T35" fmla="*/ 49 h 1481"/>
                <a:gd name="T36" fmla="*/ 158 w 386"/>
                <a:gd name="T37" fmla="*/ 210 h 1481"/>
                <a:gd name="T38" fmla="*/ 254 w 386"/>
                <a:gd name="T39" fmla="*/ 151 h 1481"/>
                <a:gd name="T40" fmla="*/ 342 w 386"/>
                <a:gd name="T41" fmla="*/ 100 h 1481"/>
                <a:gd name="T42" fmla="*/ 145 w 386"/>
                <a:gd name="T43" fmla="*/ 272 h 1481"/>
                <a:gd name="T44" fmla="*/ 146 w 386"/>
                <a:gd name="T45" fmla="*/ 306 h 1481"/>
                <a:gd name="T46" fmla="*/ 202 w 386"/>
                <a:gd name="T47" fmla="*/ 287 h 1481"/>
                <a:gd name="T48" fmla="*/ 71 w 386"/>
                <a:gd name="T49" fmla="*/ 429 h 1481"/>
                <a:gd name="T50" fmla="*/ 130 w 386"/>
                <a:gd name="T51" fmla="*/ 410 h 1481"/>
                <a:gd name="T52" fmla="*/ 224 w 386"/>
                <a:gd name="T53" fmla="*/ 358 h 1481"/>
                <a:gd name="T54" fmla="*/ 312 w 386"/>
                <a:gd name="T55" fmla="*/ 314 h 1481"/>
                <a:gd name="T56" fmla="*/ 284 w 386"/>
                <a:gd name="T57" fmla="*/ 368 h 1481"/>
                <a:gd name="T58" fmla="*/ 148 w 386"/>
                <a:gd name="T59" fmla="*/ 491 h 1481"/>
                <a:gd name="T60" fmla="*/ 241 w 386"/>
                <a:gd name="T61" fmla="*/ 453 h 1481"/>
                <a:gd name="T62" fmla="*/ 262 w 386"/>
                <a:gd name="T63" fmla="*/ 483 h 1481"/>
                <a:gd name="T64" fmla="*/ 186 w 386"/>
                <a:gd name="T65" fmla="*/ 567 h 1481"/>
                <a:gd name="T66" fmla="*/ 251 w 386"/>
                <a:gd name="T67" fmla="*/ 550 h 1481"/>
                <a:gd name="T68" fmla="*/ 82 w 386"/>
                <a:gd name="T69" fmla="*/ 727 h 1481"/>
                <a:gd name="T70" fmla="*/ 90 w 386"/>
                <a:gd name="T71" fmla="*/ 758 h 1481"/>
                <a:gd name="T72" fmla="*/ 330 w 386"/>
                <a:gd name="T73" fmla="*/ 553 h 1481"/>
                <a:gd name="T74" fmla="*/ 215 w 386"/>
                <a:gd name="T75" fmla="*/ 690 h 1481"/>
                <a:gd name="T76" fmla="*/ 108 w 386"/>
                <a:gd name="T77" fmla="*/ 814 h 1481"/>
                <a:gd name="T78" fmla="*/ 311 w 386"/>
                <a:gd name="T79" fmla="*/ 649 h 1481"/>
                <a:gd name="T80" fmla="*/ 187 w 386"/>
                <a:gd name="T81" fmla="*/ 787 h 1481"/>
                <a:gd name="T82" fmla="*/ 78 w 386"/>
                <a:gd name="T83" fmla="*/ 925 h 1481"/>
                <a:gd name="T84" fmla="*/ 249 w 386"/>
                <a:gd name="T85" fmla="*/ 788 h 1481"/>
                <a:gd name="T86" fmla="*/ 166 w 386"/>
                <a:gd name="T87" fmla="*/ 910 h 1481"/>
                <a:gd name="T88" fmla="*/ 28 w 386"/>
                <a:gd name="T89" fmla="*/ 1084 h 1481"/>
                <a:gd name="T90" fmla="*/ 194 w 386"/>
                <a:gd name="T91" fmla="*/ 947 h 1481"/>
                <a:gd name="T92" fmla="*/ 115 w 386"/>
                <a:gd name="T93" fmla="*/ 1066 h 1481"/>
                <a:gd name="T94" fmla="*/ 335 w 386"/>
                <a:gd name="T95" fmla="*/ 896 h 1481"/>
                <a:gd name="T96" fmla="*/ 143 w 386"/>
                <a:gd name="T97" fmla="*/ 1106 h 1481"/>
                <a:gd name="T98" fmla="*/ 289 w 386"/>
                <a:gd name="T99" fmla="*/ 970 h 1481"/>
                <a:gd name="T100" fmla="*/ 79 w 386"/>
                <a:gd name="T101" fmla="*/ 1224 h 1481"/>
                <a:gd name="T102" fmla="*/ 225 w 386"/>
                <a:gd name="T103" fmla="*/ 1081 h 1481"/>
                <a:gd name="T104" fmla="*/ 10 w 386"/>
                <a:gd name="T105" fmla="*/ 1351 h 1481"/>
                <a:gd name="T106" fmla="*/ 143 w 386"/>
                <a:gd name="T107" fmla="*/ 1237 h 1481"/>
                <a:gd name="T108" fmla="*/ 357 w 386"/>
                <a:gd name="T109" fmla="*/ 1059 h 1481"/>
                <a:gd name="T110" fmla="*/ 66 w 386"/>
                <a:gd name="T111" fmla="*/ 1357 h 1481"/>
                <a:gd name="T112" fmla="*/ 168 w 386"/>
                <a:gd name="T113" fmla="*/ 1270 h 1481"/>
                <a:gd name="T114" fmla="*/ 310 w 386"/>
                <a:gd name="T115" fmla="*/ 1166 h 1481"/>
                <a:gd name="T116" fmla="*/ 133 w 386"/>
                <a:gd name="T117" fmla="*/ 1371 h 1481"/>
                <a:gd name="T118" fmla="*/ 231 w 386"/>
                <a:gd name="T119" fmla="*/ 1301 h 1481"/>
                <a:gd name="T120" fmla="*/ 180 w 386"/>
                <a:gd name="T121" fmla="*/ 1413 h 1481"/>
                <a:gd name="T122" fmla="*/ 288 w 386"/>
                <a:gd name="T123" fmla="*/ 1329 h 1481"/>
                <a:gd name="T124" fmla="*/ 269 w 386"/>
                <a:gd name="T125" fmla="*/ 1413 h 14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86" h="1481">
                  <a:moveTo>
                    <a:pt x="0" y="1231"/>
                  </a:moveTo>
                  <a:lnTo>
                    <a:pt x="0" y="1216"/>
                  </a:lnTo>
                  <a:lnTo>
                    <a:pt x="4" y="1213"/>
                  </a:lnTo>
                  <a:lnTo>
                    <a:pt x="7" y="1212"/>
                  </a:lnTo>
                  <a:lnTo>
                    <a:pt x="9" y="1212"/>
                  </a:lnTo>
                  <a:lnTo>
                    <a:pt x="10" y="1213"/>
                  </a:lnTo>
                  <a:lnTo>
                    <a:pt x="11" y="1216"/>
                  </a:lnTo>
                  <a:lnTo>
                    <a:pt x="9" y="1220"/>
                  </a:lnTo>
                  <a:lnTo>
                    <a:pt x="6" y="1225"/>
                  </a:lnTo>
                  <a:lnTo>
                    <a:pt x="0" y="1231"/>
                  </a:lnTo>
                  <a:close/>
                  <a:moveTo>
                    <a:pt x="0" y="1170"/>
                  </a:moveTo>
                  <a:lnTo>
                    <a:pt x="0" y="1153"/>
                  </a:lnTo>
                  <a:lnTo>
                    <a:pt x="4" y="1148"/>
                  </a:lnTo>
                  <a:lnTo>
                    <a:pt x="10" y="1143"/>
                  </a:lnTo>
                  <a:lnTo>
                    <a:pt x="21" y="1135"/>
                  </a:lnTo>
                  <a:lnTo>
                    <a:pt x="30" y="1129"/>
                  </a:lnTo>
                  <a:lnTo>
                    <a:pt x="34" y="1127"/>
                  </a:lnTo>
                  <a:lnTo>
                    <a:pt x="38" y="1127"/>
                  </a:lnTo>
                  <a:lnTo>
                    <a:pt x="40" y="1127"/>
                  </a:lnTo>
                  <a:lnTo>
                    <a:pt x="41" y="1127"/>
                  </a:lnTo>
                  <a:lnTo>
                    <a:pt x="41" y="1129"/>
                  </a:lnTo>
                  <a:lnTo>
                    <a:pt x="40" y="1131"/>
                  </a:lnTo>
                  <a:lnTo>
                    <a:pt x="39" y="1135"/>
                  </a:lnTo>
                  <a:lnTo>
                    <a:pt x="36" y="1138"/>
                  </a:lnTo>
                  <a:lnTo>
                    <a:pt x="28" y="1147"/>
                  </a:lnTo>
                  <a:lnTo>
                    <a:pt x="19" y="1156"/>
                  </a:lnTo>
                  <a:lnTo>
                    <a:pt x="9" y="1165"/>
                  </a:lnTo>
                  <a:lnTo>
                    <a:pt x="0" y="1170"/>
                  </a:lnTo>
                  <a:close/>
                  <a:moveTo>
                    <a:pt x="0" y="1113"/>
                  </a:moveTo>
                  <a:lnTo>
                    <a:pt x="0" y="1099"/>
                  </a:lnTo>
                  <a:lnTo>
                    <a:pt x="3" y="1098"/>
                  </a:lnTo>
                  <a:lnTo>
                    <a:pt x="6" y="1097"/>
                  </a:lnTo>
                  <a:lnTo>
                    <a:pt x="8" y="1097"/>
                  </a:lnTo>
                  <a:lnTo>
                    <a:pt x="9" y="1098"/>
                  </a:lnTo>
                  <a:lnTo>
                    <a:pt x="9" y="1100"/>
                  </a:lnTo>
                  <a:lnTo>
                    <a:pt x="7" y="1104"/>
                  </a:lnTo>
                  <a:lnTo>
                    <a:pt x="4" y="1109"/>
                  </a:lnTo>
                  <a:lnTo>
                    <a:pt x="0" y="1113"/>
                  </a:lnTo>
                  <a:close/>
                  <a:moveTo>
                    <a:pt x="0" y="1053"/>
                  </a:moveTo>
                  <a:lnTo>
                    <a:pt x="0" y="1047"/>
                  </a:lnTo>
                  <a:lnTo>
                    <a:pt x="3" y="1042"/>
                  </a:lnTo>
                  <a:lnTo>
                    <a:pt x="9" y="1035"/>
                  </a:lnTo>
                  <a:lnTo>
                    <a:pt x="16" y="1027"/>
                  </a:lnTo>
                  <a:lnTo>
                    <a:pt x="26" y="1018"/>
                  </a:lnTo>
                  <a:lnTo>
                    <a:pt x="38" y="1009"/>
                  </a:lnTo>
                  <a:lnTo>
                    <a:pt x="48" y="1003"/>
                  </a:lnTo>
                  <a:lnTo>
                    <a:pt x="53" y="1001"/>
                  </a:lnTo>
                  <a:lnTo>
                    <a:pt x="57" y="999"/>
                  </a:lnTo>
                  <a:lnTo>
                    <a:pt x="59" y="999"/>
                  </a:lnTo>
                  <a:lnTo>
                    <a:pt x="60" y="999"/>
                  </a:lnTo>
                  <a:lnTo>
                    <a:pt x="61" y="1002"/>
                  </a:lnTo>
                  <a:lnTo>
                    <a:pt x="60" y="1004"/>
                  </a:lnTo>
                  <a:lnTo>
                    <a:pt x="58" y="1008"/>
                  </a:lnTo>
                  <a:lnTo>
                    <a:pt x="54" y="1012"/>
                  </a:lnTo>
                  <a:lnTo>
                    <a:pt x="46" y="1022"/>
                  </a:lnTo>
                  <a:lnTo>
                    <a:pt x="34" y="1033"/>
                  </a:lnTo>
                  <a:lnTo>
                    <a:pt x="23" y="1042"/>
                  </a:lnTo>
                  <a:lnTo>
                    <a:pt x="13" y="1048"/>
                  </a:lnTo>
                  <a:lnTo>
                    <a:pt x="4" y="1052"/>
                  </a:lnTo>
                  <a:lnTo>
                    <a:pt x="0" y="1053"/>
                  </a:lnTo>
                  <a:close/>
                  <a:moveTo>
                    <a:pt x="0" y="1010"/>
                  </a:moveTo>
                  <a:lnTo>
                    <a:pt x="0" y="990"/>
                  </a:lnTo>
                  <a:lnTo>
                    <a:pt x="2" y="988"/>
                  </a:lnTo>
                  <a:lnTo>
                    <a:pt x="4" y="986"/>
                  </a:lnTo>
                  <a:lnTo>
                    <a:pt x="16" y="977"/>
                  </a:lnTo>
                  <a:lnTo>
                    <a:pt x="28" y="970"/>
                  </a:lnTo>
                  <a:lnTo>
                    <a:pt x="33" y="967"/>
                  </a:lnTo>
                  <a:lnTo>
                    <a:pt x="36" y="966"/>
                  </a:lnTo>
                  <a:lnTo>
                    <a:pt x="39" y="965"/>
                  </a:lnTo>
                  <a:lnTo>
                    <a:pt x="40" y="966"/>
                  </a:lnTo>
                  <a:lnTo>
                    <a:pt x="40" y="969"/>
                  </a:lnTo>
                  <a:lnTo>
                    <a:pt x="40" y="971"/>
                  </a:lnTo>
                  <a:lnTo>
                    <a:pt x="38" y="974"/>
                  </a:lnTo>
                  <a:lnTo>
                    <a:pt x="34" y="979"/>
                  </a:lnTo>
                  <a:lnTo>
                    <a:pt x="25" y="989"/>
                  </a:lnTo>
                  <a:lnTo>
                    <a:pt x="13" y="1001"/>
                  </a:lnTo>
                  <a:lnTo>
                    <a:pt x="7" y="1005"/>
                  </a:lnTo>
                  <a:lnTo>
                    <a:pt x="0" y="1010"/>
                  </a:lnTo>
                  <a:close/>
                  <a:moveTo>
                    <a:pt x="0" y="963"/>
                  </a:moveTo>
                  <a:lnTo>
                    <a:pt x="0" y="942"/>
                  </a:lnTo>
                  <a:lnTo>
                    <a:pt x="9" y="936"/>
                  </a:lnTo>
                  <a:lnTo>
                    <a:pt x="16" y="932"/>
                  </a:lnTo>
                  <a:lnTo>
                    <a:pt x="22" y="930"/>
                  </a:lnTo>
                  <a:lnTo>
                    <a:pt x="25" y="930"/>
                  </a:lnTo>
                  <a:lnTo>
                    <a:pt x="25" y="933"/>
                  </a:lnTo>
                  <a:lnTo>
                    <a:pt x="23" y="935"/>
                  </a:lnTo>
                  <a:lnTo>
                    <a:pt x="22" y="939"/>
                  </a:lnTo>
                  <a:lnTo>
                    <a:pt x="19" y="942"/>
                  </a:lnTo>
                  <a:lnTo>
                    <a:pt x="10" y="952"/>
                  </a:lnTo>
                  <a:lnTo>
                    <a:pt x="0" y="963"/>
                  </a:lnTo>
                  <a:close/>
                  <a:moveTo>
                    <a:pt x="0" y="915"/>
                  </a:moveTo>
                  <a:lnTo>
                    <a:pt x="0" y="898"/>
                  </a:lnTo>
                  <a:lnTo>
                    <a:pt x="6" y="896"/>
                  </a:lnTo>
                  <a:lnTo>
                    <a:pt x="9" y="895"/>
                  </a:lnTo>
                  <a:lnTo>
                    <a:pt x="11" y="894"/>
                  </a:lnTo>
                  <a:lnTo>
                    <a:pt x="14" y="895"/>
                  </a:lnTo>
                  <a:lnTo>
                    <a:pt x="14" y="897"/>
                  </a:lnTo>
                  <a:lnTo>
                    <a:pt x="11" y="902"/>
                  </a:lnTo>
                  <a:lnTo>
                    <a:pt x="7" y="908"/>
                  </a:lnTo>
                  <a:lnTo>
                    <a:pt x="0" y="915"/>
                  </a:lnTo>
                  <a:close/>
                  <a:moveTo>
                    <a:pt x="0" y="870"/>
                  </a:moveTo>
                  <a:lnTo>
                    <a:pt x="0" y="857"/>
                  </a:lnTo>
                  <a:lnTo>
                    <a:pt x="4" y="856"/>
                  </a:lnTo>
                  <a:lnTo>
                    <a:pt x="7" y="857"/>
                  </a:lnTo>
                  <a:lnTo>
                    <a:pt x="8" y="858"/>
                  </a:lnTo>
                  <a:lnTo>
                    <a:pt x="6" y="862"/>
                  </a:lnTo>
                  <a:lnTo>
                    <a:pt x="3" y="865"/>
                  </a:lnTo>
                  <a:lnTo>
                    <a:pt x="0" y="870"/>
                  </a:lnTo>
                  <a:close/>
                  <a:moveTo>
                    <a:pt x="0" y="828"/>
                  </a:moveTo>
                  <a:lnTo>
                    <a:pt x="0" y="816"/>
                  </a:lnTo>
                  <a:lnTo>
                    <a:pt x="3" y="816"/>
                  </a:lnTo>
                  <a:lnTo>
                    <a:pt x="6" y="816"/>
                  </a:lnTo>
                  <a:lnTo>
                    <a:pt x="6" y="819"/>
                  </a:lnTo>
                  <a:lnTo>
                    <a:pt x="6" y="821"/>
                  </a:lnTo>
                  <a:lnTo>
                    <a:pt x="3" y="824"/>
                  </a:lnTo>
                  <a:lnTo>
                    <a:pt x="0" y="828"/>
                  </a:lnTo>
                  <a:close/>
                  <a:moveTo>
                    <a:pt x="0" y="790"/>
                  </a:moveTo>
                  <a:lnTo>
                    <a:pt x="0" y="777"/>
                  </a:lnTo>
                  <a:lnTo>
                    <a:pt x="6" y="775"/>
                  </a:lnTo>
                  <a:lnTo>
                    <a:pt x="9" y="775"/>
                  </a:lnTo>
                  <a:lnTo>
                    <a:pt x="9" y="777"/>
                  </a:lnTo>
                  <a:lnTo>
                    <a:pt x="8" y="781"/>
                  </a:lnTo>
                  <a:lnTo>
                    <a:pt x="4" y="784"/>
                  </a:lnTo>
                  <a:lnTo>
                    <a:pt x="0" y="790"/>
                  </a:lnTo>
                  <a:close/>
                  <a:moveTo>
                    <a:pt x="0" y="755"/>
                  </a:moveTo>
                  <a:lnTo>
                    <a:pt x="0" y="738"/>
                  </a:lnTo>
                  <a:lnTo>
                    <a:pt x="7" y="734"/>
                  </a:lnTo>
                  <a:lnTo>
                    <a:pt x="11" y="732"/>
                  </a:lnTo>
                  <a:lnTo>
                    <a:pt x="15" y="731"/>
                  </a:lnTo>
                  <a:lnTo>
                    <a:pt x="17" y="731"/>
                  </a:lnTo>
                  <a:lnTo>
                    <a:pt x="17" y="734"/>
                  </a:lnTo>
                  <a:lnTo>
                    <a:pt x="14" y="739"/>
                  </a:lnTo>
                  <a:lnTo>
                    <a:pt x="8" y="746"/>
                  </a:lnTo>
                  <a:lnTo>
                    <a:pt x="0" y="755"/>
                  </a:lnTo>
                  <a:close/>
                  <a:moveTo>
                    <a:pt x="0" y="721"/>
                  </a:moveTo>
                  <a:lnTo>
                    <a:pt x="0" y="701"/>
                  </a:lnTo>
                  <a:lnTo>
                    <a:pt x="11" y="693"/>
                  </a:lnTo>
                  <a:lnTo>
                    <a:pt x="21" y="688"/>
                  </a:lnTo>
                  <a:lnTo>
                    <a:pt x="28" y="685"/>
                  </a:lnTo>
                  <a:lnTo>
                    <a:pt x="32" y="686"/>
                  </a:lnTo>
                  <a:lnTo>
                    <a:pt x="32" y="687"/>
                  </a:lnTo>
                  <a:lnTo>
                    <a:pt x="29" y="690"/>
                  </a:lnTo>
                  <a:lnTo>
                    <a:pt x="27" y="694"/>
                  </a:lnTo>
                  <a:lnTo>
                    <a:pt x="23" y="698"/>
                  </a:lnTo>
                  <a:lnTo>
                    <a:pt x="14" y="708"/>
                  </a:lnTo>
                  <a:lnTo>
                    <a:pt x="0" y="721"/>
                  </a:lnTo>
                  <a:close/>
                  <a:moveTo>
                    <a:pt x="0" y="688"/>
                  </a:moveTo>
                  <a:lnTo>
                    <a:pt x="0" y="667"/>
                  </a:lnTo>
                  <a:lnTo>
                    <a:pt x="1" y="667"/>
                  </a:lnTo>
                  <a:lnTo>
                    <a:pt x="19" y="652"/>
                  </a:lnTo>
                  <a:lnTo>
                    <a:pt x="34" y="643"/>
                  </a:lnTo>
                  <a:lnTo>
                    <a:pt x="40" y="639"/>
                  </a:lnTo>
                  <a:lnTo>
                    <a:pt x="45" y="637"/>
                  </a:lnTo>
                  <a:lnTo>
                    <a:pt x="48" y="637"/>
                  </a:lnTo>
                  <a:lnTo>
                    <a:pt x="50" y="637"/>
                  </a:lnTo>
                  <a:lnTo>
                    <a:pt x="50" y="639"/>
                  </a:lnTo>
                  <a:lnTo>
                    <a:pt x="48" y="643"/>
                  </a:lnTo>
                  <a:lnTo>
                    <a:pt x="45" y="648"/>
                  </a:lnTo>
                  <a:lnTo>
                    <a:pt x="40" y="652"/>
                  </a:lnTo>
                  <a:lnTo>
                    <a:pt x="27" y="666"/>
                  </a:lnTo>
                  <a:lnTo>
                    <a:pt x="9" y="680"/>
                  </a:lnTo>
                  <a:lnTo>
                    <a:pt x="4" y="685"/>
                  </a:lnTo>
                  <a:lnTo>
                    <a:pt x="0" y="688"/>
                  </a:lnTo>
                  <a:close/>
                  <a:moveTo>
                    <a:pt x="0" y="654"/>
                  </a:moveTo>
                  <a:lnTo>
                    <a:pt x="0" y="637"/>
                  </a:lnTo>
                  <a:lnTo>
                    <a:pt x="10" y="628"/>
                  </a:lnTo>
                  <a:lnTo>
                    <a:pt x="23" y="617"/>
                  </a:lnTo>
                  <a:lnTo>
                    <a:pt x="41" y="603"/>
                  </a:lnTo>
                  <a:lnTo>
                    <a:pt x="58" y="593"/>
                  </a:lnTo>
                  <a:lnTo>
                    <a:pt x="64" y="589"/>
                  </a:lnTo>
                  <a:lnTo>
                    <a:pt x="69" y="587"/>
                  </a:lnTo>
                  <a:lnTo>
                    <a:pt x="72" y="586"/>
                  </a:lnTo>
                  <a:lnTo>
                    <a:pt x="74" y="586"/>
                  </a:lnTo>
                  <a:lnTo>
                    <a:pt x="74" y="588"/>
                  </a:lnTo>
                  <a:lnTo>
                    <a:pt x="72" y="592"/>
                  </a:lnTo>
                  <a:lnTo>
                    <a:pt x="69" y="597"/>
                  </a:lnTo>
                  <a:lnTo>
                    <a:pt x="64" y="603"/>
                  </a:lnTo>
                  <a:lnTo>
                    <a:pt x="50" y="616"/>
                  </a:lnTo>
                  <a:lnTo>
                    <a:pt x="32" y="631"/>
                  </a:lnTo>
                  <a:lnTo>
                    <a:pt x="15" y="644"/>
                  </a:lnTo>
                  <a:lnTo>
                    <a:pt x="0" y="654"/>
                  </a:lnTo>
                  <a:close/>
                  <a:moveTo>
                    <a:pt x="0" y="593"/>
                  </a:moveTo>
                  <a:lnTo>
                    <a:pt x="0" y="584"/>
                  </a:lnTo>
                  <a:lnTo>
                    <a:pt x="3" y="582"/>
                  </a:lnTo>
                  <a:lnTo>
                    <a:pt x="6" y="584"/>
                  </a:lnTo>
                  <a:lnTo>
                    <a:pt x="4" y="587"/>
                  </a:lnTo>
                  <a:lnTo>
                    <a:pt x="0" y="593"/>
                  </a:lnTo>
                  <a:close/>
                  <a:moveTo>
                    <a:pt x="0" y="570"/>
                  </a:moveTo>
                  <a:lnTo>
                    <a:pt x="0" y="551"/>
                  </a:lnTo>
                  <a:lnTo>
                    <a:pt x="15" y="541"/>
                  </a:lnTo>
                  <a:lnTo>
                    <a:pt x="28" y="532"/>
                  </a:lnTo>
                  <a:lnTo>
                    <a:pt x="33" y="530"/>
                  </a:lnTo>
                  <a:lnTo>
                    <a:pt x="38" y="529"/>
                  </a:lnTo>
                  <a:lnTo>
                    <a:pt x="40" y="528"/>
                  </a:lnTo>
                  <a:lnTo>
                    <a:pt x="41" y="529"/>
                  </a:lnTo>
                  <a:lnTo>
                    <a:pt x="41" y="530"/>
                  </a:lnTo>
                  <a:lnTo>
                    <a:pt x="39" y="534"/>
                  </a:lnTo>
                  <a:lnTo>
                    <a:pt x="35" y="537"/>
                  </a:lnTo>
                  <a:lnTo>
                    <a:pt x="30" y="543"/>
                  </a:lnTo>
                  <a:lnTo>
                    <a:pt x="17" y="556"/>
                  </a:lnTo>
                  <a:lnTo>
                    <a:pt x="0" y="570"/>
                  </a:lnTo>
                  <a:close/>
                  <a:moveTo>
                    <a:pt x="0" y="543"/>
                  </a:moveTo>
                  <a:lnTo>
                    <a:pt x="0" y="528"/>
                  </a:lnTo>
                  <a:lnTo>
                    <a:pt x="11" y="517"/>
                  </a:lnTo>
                  <a:lnTo>
                    <a:pt x="26" y="506"/>
                  </a:lnTo>
                  <a:lnTo>
                    <a:pt x="47" y="490"/>
                  </a:lnTo>
                  <a:lnTo>
                    <a:pt x="64" y="478"/>
                  </a:lnTo>
                  <a:lnTo>
                    <a:pt x="71" y="474"/>
                  </a:lnTo>
                  <a:lnTo>
                    <a:pt x="77" y="471"/>
                  </a:lnTo>
                  <a:lnTo>
                    <a:pt x="82" y="469"/>
                  </a:lnTo>
                  <a:lnTo>
                    <a:pt x="83" y="471"/>
                  </a:lnTo>
                  <a:lnTo>
                    <a:pt x="83" y="473"/>
                  </a:lnTo>
                  <a:lnTo>
                    <a:pt x="80" y="477"/>
                  </a:lnTo>
                  <a:lnTo>
                    <a:pt x="76" y="481"/>
                  </a:lnTo>
                  <a:lnTo>
                    <a:pt x="70" y="487"/>
                  </a:lnTo>
                  <a:lnTo>
                    <a:pt x="54" y="502"/>
                  </a:lnTo>
                  <a:lnTo>
                    <a:pt x="34" y="518"/>
                  </a:lnTo>
                  <a:lnTo>
                    <a:pt x="16" y="532"/>
                  </a:lnTo>
                  <a:lnTo>
                    <a:pt x="0" y="543"/>
                  </a:lnTo>
                  <a:close/>
                  <a:moveTo>
                    <a:pt x="0" y="497"/>
                  </a:moveTo>
                  <a:lnTo>
                    <a:pt x="0" y="480"/>
                  </a:lnTo>
                  <a:lnTo>
                    <a:pt x="13" y="472"/>
                  </a:lnTo>
                  <a:lnTo>
                    <a:pt x="22" y="466"/>
                  </a:lnTo>
                  <a:lnTo>
                    <a:pt x="29" y="462"/>
                  </a:lnTo>
                  <a:lnTo>
                    <a:pt x="33" y="464"/>
                  </a:lnTo>
                  <a:lnTo>
                    <a:pt x="30" y="467"/>
                  </a:lnTo>
                  <a:lnTo>
                    <a:pt x="25" y="474"/>
                  </a:lnTo>
                  <a:lnTo>
                    <a:pt x="14" y="485"/>
                  </a:lnTo>
                  <a:lnTo>
                    <a:pt x="0" y="497"/>
                  </a:lnTo>
                  <a:close/>
                  <a:moveTo>
                    <a:pt x="0" y="474"/>
                  </a:moveTo>
                  <a:lnTo>
                    <a:pt x="0" y="459"/>
                  </a:lnTo>
                  <a:lnTo>
                    <a:pt x="11" y="449"/>
                  </a:lnTo>
                  <a:lnTo>
                    <a:pt x="25" y="439"/>
                  </a:lnTo>
                  <a:lnTo>
                    <a:pt x="47" y="422"/>
                  </a:lnTo>
                  <a:lnTo>
                    <a:pt x="66" y="409"/>
                  </a:lnTo>
                  <a:lnTo>
                    <a:pt x="74" y="404"/>
                  </a:lnTo>
                  <a:lnTo>
                    <a:pt x="80" y="401"/>
                  </a:lnTo>
                  <a:lnTo>
                    <a:pt x="84" y="399"/>
                  </a:lnTo>
                  <a:lnTo>
                    <a:pt x="86" y="399"/>
                  </a:lnTo>
                  <a:lnTo>
                    <a:pt x="86" y="402"/>
                  </a:lnTo>
                  <a:lnTo>
                    <a:pt x="83" y="405"/>
                  </a:lnTo>
                  <a:lnTo>
                    <a:pt x="78" y="411"/>
                  </a:lnTo>
                  <a:lnTo>
                    <a:pt x="72" y="417"/>
                  </a:lnTo>
                  <a:lnTo>
                    <a:pt x="54" y="433"/>
                  </a:lnTo>
                  <a:lnTo>
                    <a:pt x="33" y="450"/>
                  </a:lnTo>
                  <a:lnTo>
                    <a:pt x="15" y="464"/>
                  </a:lnTo>
                  <a:lnTo>
                    <a:pt x="0" y="474"/>
                  </a:lnTo>
                  <a:close/>
                  <a:moveTo>
                    <a:pt x="0" y="435"/>
                  </a:moveTo>
                  <a:lnTo>
                    <a:pt x="0" y="418"/>
                  </a:lnTo>
                  <a:lnTo>
                    <a:pt x="19" y="405"/>
                  </a:lnTo>
                  <a:lnTo>
                    <a:pt x="34" y="395"/>
                  </a:lnTo>
                  <a:lnTo>
                    <a:pt x="45" y="390"/>
                  </a:lnTo>
                  <a:lnTo>
                    <a:pt x="48" y="389"/>
                  </a:lnTo>
                  <a:lnTo>
                    <a:pt x="48" y="391"/>
                  </a:lnTo>
                  <a:lnTo>
                    <a:pt x="46" y="393"/>
                  </a:lnTo>
                  <a:lnTo>
                    <a:pt x="42" y="398"/>
                  </a:lnTo>
                  <a:lnTo>
                    <a:pt x="36" y="404"/>
                  </a:lnTo>
                  <a:lnTo>
                    <a:pt x="20" y="418"/>
                  </a:lnTo>
                  <a:lnTo>
                    <a:pt x="0" y="435"/>
                  </a:lnTo>
                  <a:close/>
                  <a:moveTo>
                    <a:pt x="0" y="412"/>
                  </a:moveTo>
                  <a:lnTo>
                    <a:pt x="0" y="403"/>
                  </a:lnTo>
                  <a:lnTo>
                    <a:pt x="9" y="395"/>
                  </a:lnTo>
                  <a:lnTo>
                    <a:pt x="21" y="385"/>
                  </a:lnTo>
                  <a:lnTo>
                    <a:pt x="34" y="373"/>
                  </a:lnTo>
                  <a:lnTo>
                    <a:pt x="50" y="361"/>
                  </a:lnTo>
                  <a:lnTo>
                    <a:pt x="73" y="344"/>
                  </a:lnTo>
                  <a:lnTo>
                    <a:pt x="95" y="329"/>
                  </a:lnTo>
                  <a:lnTo>
                    <a:pt x="102" y="325"/>
                  </a:lnTo>
                  <a:lnTo>
                    <a:pt x="109" y="321"/>
                  </a:lnTo>
                  <a:lnTo>
                    <a:pt x="112" y="320"/>
                  </a:lnTo>
                  <a:lnTo>
                    <a:pt x="115" y="320"/>
                  </a:lnTo>
                  <a:lnTo>
                    <a:pt x="115" y="322"/>
                  </a:lnTo>
                  <a:lnTo>
                    <a:pt x="111" y="326"/>
                  </a:lnTo>
                  <a:lnTo>
                    <a:pt x="107" y="332"/>
                  </a:lnTo>
                  <a:lnTo>
                    <a:pt x="99" y="338"/>
                  </a:lnTo>
                  <a:lnTo>
                    <a:pt x="80" y="354"/>
                  </a:lnTo>
                  <a:lnTo>
                    <a:pt x="57" y="373"/>
                  </a:lnTo>
                  <a:lnTo>
                    <a:pt x="39" y="386"/>
                  </a:lnTo>
                  <a:lnTo>
                    <a:pt x="23" y="397"/>
                  </a:lnTo>
                  <a:lnTo>
                    <a:pt x="10" y="407"/>
                  </a:lnTo>
                  <a:lnTo>
                    <a:pt x="0" y="412"/>
                  </a:lnTo>
                  <a:close/>
                  <a:moveTo>
                    <a:pt x="0" y="397"/>
                  </a:moveTo>
                  <a:lnTo>
                    <a:pt x="0" y="385"/>
                  </a:lnTo>
                  <a:lnTo>
                    <a:pt x="7" y="380"/>
                  </a:lnTo>
                  <a:lnTo>
                    <a:pt x="13" y="378"/>
                  </a:lnTo>
                  <a:lnTo>
                    <a:pt x="16" y="376"/>
                  </a:lnTo>
                  <a:lnTo>
                    <a:pt x="19" y="376"/>
                  </a:lnTo>
                  <a:lnTo>
                    <a:pt x="17" y="378"/>
                  </a:lnTo>
                  <a:lnTo>
                    <a:pt x="14" y="383"/>
                  </a:lnTo>
                  <a:lnTo>
                    <a:pt x="8" y="389"/>
                  </a:lnTo>
                  <a:lnTo>
                    <a:pt x="0" y="397"/>
                  </a:lnTo>
                  <a:close/>
                  <a:moveTo>
                    <a:pt x="0" y="382"/>
                  </a:moveTo>
                  <a:lnTo>
                    <a:pt x="0" y="366"/>
                  </a:lnTo>
                  <a:lnTo>
                    <a:pt x="11" y="357"/>
                  </a:lnTo>
                  <a:lnTo>
                    <a:pt x="23" y="348"/>
                  </a:lnTo>
                  <a:lnTo>
                    <a:pt x="48" y="329"/>
                  </a:lnTo>
                  <a:lnTo>
                    <a:pt x="70" y="315"/>
                  </a:lnTo>
                  <a:lnTo>
                    <a:pt x="78" y="309"/>
                  </a:lnTo>
                  <a:lnTo>
                    <a:pt x="84" y="306"/>
                  </a:lnTo>
                  <a:lnTo>
                    <a:pt x="89" y="304"/>
                  </a:lnTo>
                  <a:lnTo>
                    <a:pt x="91" y="304"/>
                  </a:lnTo>
                  <a:lnTo>
                    <a:pt x="90" y="307"/>
                  </a:lnTo>
                  <a:lnTo>
                    <a:pt x="86" y="310"/>
                  </a:lnTo>
                  <a:lnTo>
                    <a:pt x="82" y="316"/>
                  </a:lnTo>
                  <a:lnTo>
                    <a:pt x="74" y="322"/>
                  </a:lnTo>
                  <a:lnTo>
                    <a:pt x="54" y="340"/>
                  </a:lnTo>
                  <a:lnTo>
                    <a:pt x="30" y="359"/>
                  </a:lnTo>
                  <a:lnTo>
                    <a:pt x="14" y="371"/>
                  </a:lnTo>
                  <a:lnTo>
                    <a:pt x="0" y="382"/>
                  </a:lnTo>
                  <a:close/>
                  <a:moveTo>
                    <a:pt x="0" y="351"/>
                  </a:moveTo>
                  <a:lnTo>
                    <a:pt x="0" y="335"/>
                  </a:lnTo>
                  <a:lnTo>
                    <a:pt x="3" y="332"/>
                  </a:lnTo>
                  <a:lnTo>
                    <a:pt x="29" y="313"/>
                  </a:lnTo>
                  <a:lnTo>
                    <a:pt x="52" y="298"/>
                  </a:lnTo>
                  <a:lnTo>
                    <a:pt x="60" y="292"/>
                  </a:lnTo>
                  <a:lnTo>
                    <a:pt x="66" y="289"/>
                  </a:lnTo>
                  <a:lnTo>
                    <a:pt x="71" y="287"/>
                  </a:lnTo>
                  <a:lnTo>
                    <a:pt x="73" y="288"/>
                  </a:lnTo>
                  <a:lnTo>
                    <a:pt x="69" y="294"/>
                  </a:lnTo>
                  <a:lnTo>
                    <a:pt x="55" y="306"/>
                  </a:lnTo>
                  <a:lnTo>
                    <a:pt x="35" y="323"/>
                  </a:lnTo>
                  <a:lnTo>
                    <a:pt x="10" y="342"/>
                  </a:lnTo>
                  <a:lnTo>
                    <a:pt x="6" y="347"/>
                  </a:lnTo>
                  <a:lnTo>
                    <a:pt x="0" y="351"/>
                  </a:lnTo>
                  <a:close/>
                  <a:moveTo>
                    <a:pt x="0" y="322"/>
                  </a:moveTo>
                  <a:lnTo>
                    <a:pt x="0" y="308"/>
                  </a:lnTo>
                  <a:lnTo>
                    <a:pt x="23" y="290"/>
                  </a:lnTo>
                  <a:lnTo>
                    <a:pt x="44" y="277"/>
                  </a:lnTo>
                  <a:lnTo>
                    <a:pt x="57" y="269"/>
                  </a:lnTo>
                  <a:lnTo>
                    <a:pt x="63" y="268"/>
                  </a:lnTo>
                  <a:lnTo>
                    <a:pt x="59" y="273"/>
                  </a:lnTo>
                  <a:lnTo>
                    <a:pt x="46" y="285"/>
                  </a:lnTo>
                  <a:lnTo>
                    <a:pt x="26" y="302"/>
                  </a:lnTo>
                  <a:lnTo>
                    <a:pt x="0" y="322"/>
                  </a:lnTo>
                  <a:close/>
                  <a:moveTo>
                    <a:pt x="0" y="297"/>
                  </a:moveTo>
                  <a:lnTo>
                    <a:pt x="0" y="283"/>
                  </a:lnTo>
                  <a:lnTo>
                    <a:pt x="22" y="266"/>
                  </a:lnTo>
                  <a:lnTo>
                    <a:pt x="41" y="254"/>
                  </a:lnTo>
                  <a:lnTo>
                    <a:pt x="53" y="247"/>
                  </a:lnTo>
                  <a:lnTo>
                    <a:pt x="59" y="245"/>
                  </a:lnTo>
                  <a:lnTo>
                    <a:pt x="55" y="251"/>
                  </a:lnTo>
                  <a:lnTo>
                    <a:pt x="42" y="262"/>
                  </a:lnTo>
                  <a:lnTo>
                    <a:pt x="23" y="278"/>
                  </a:lnTo>
                  <a:lnTo>
                    <a:pt x="0" y="297"/>
                  </a:lnTo>
                  <a:close/>
                  <a:moveTo>
                    <a:pt x="0" y="273"/>
                  </a:moveTo>
                  <a:lnTo>
                    <a:pt x="0" y="260"/>
                  </a:lnTo>
                  <a:lnTo>
                    <a:pt x="23" y="244"/>
                  </a:lnTo>
                  <a:lnTo>
                    <a:pt x="42" y="231"/>
                  </a:lnTo>
                  <a:lnTo>
                    <a:pt x="57" y="222"/>
                  </a:lnTo>
                  <a:lnTo>
                    <a:pt x="61" y="221"/>
                  </a:lnTo>
                  <a:lnTo>
                    <a:pt x="58" y="226"/>
                  </a:lnTo>
                  <a:lnTo>
                    <a:pt x="45" y="238"/>
                  </a:lnTo>
                  <a:lnTo>
                    <a:pt x="25" y="254"/>
                  </a:lnTo>
                  <a:lnTo>
                    <a:pt x="0" y="273"/>
                  </a:lnTo>
                  <a:close/>
                  <a:moveTo>
                    <a:pt x="0" y="253"/>
                  </a:moveTo>
                  <a:lnTo>
                    <a:pt x="0" y="240"/>
                  </a:lnTo>
                  <a:lnTo>
                    <a:pt x="27" y="221"/>
                  </a:lnTo>
                  <a:lnTo>
                    <a:pt x="50" y="206"/>
                  </a:lnTo>
                  <a:lnTo>
                    <a:pt x="65" y="196"/>
                  </a:lnTo>
                  <a:lnTo>
                    <a:pt x="71" y="194"/>
                  </a:lnTo>
                  <a:lnTo>
                    <a:pt x="69" y="197"/>
                  </a:lnTo>
                  <a:lnTo>
                    <a:pt x="58" y="207"/>
                  </a:lnTo>
                  <a:lnTo>
                    <a:pt x="72" y="196"/>
                  </a:lnTo>
                  <a:lnTo>
                    <a:pt x="88" y="184"/>
                  </a:lnTo>
                  <a:lnTo>
                    <a:pt x="117" y="163"/>
                  </a:lnTo>
                  <a:lnTo>
                    <a:pt x="142" y="146"/>
                  </a:lnTo>
                  <a:lnTo>
                    <a:pt x="160" y="136"/>
                  </a:lnTo>
                  <a:lnTo>
                    <a:pt x="167" y="132"/>
                  </a:lnTo>
                  <a:lnTo>
                    <a:pt x="164" y="137"/>
                  </a:lnTo>
                  <a:lnTo>
                    <a:pt x="154" y="146"/>
                  </a:lnTo>
                  <a:lnTo>
                    <a:pt x="168" y="136"/>
                  </a:lnTo>
                  <a:lnTo>
                    <a:pt x="183" y="124"/>
                  </a:lnTo>
                  <a:lnTo>
                    <a:pt x="213" y="102"/>
                  </a:lnTo>
                  <a:lnTo>
                    <a:pt x="238" y="86"/>
                  </a:lnTo>
                  <a:lnTo>
                    <a:pt x="256" y="75"/>
                  </a:lnTo>
                  <a:lnTo>
                    <a:pt x="263" y="73"/>
                  </a:lnTo>
                  <a:lnTo>
                    <a:pt x="261" y="76"/>
                  </a:lnTo>
                  <a:lnTo>
                    <a:pt x="251" y="86"/>
                  </a:lnTo>
                  <a:lnTo>
                    <a:pt x="265" y="75"/>
                  </a:lnTo>
                  <a:lnTo>
                    <a:pt x="280" y="64"/>
                  </a:lnTo>
                  <a:lnTo>
                    <a:pt x="311" y="43"/>
                  </a:lnTo>
                  <a:lnTo>
                    <a:pt x="337" y="26"/>
                  </a:lnTo>
                  <a:lnTo>
                    <a:pt x="355" y="16"/>
                  </a:lnTo>
                  <a:lnTo>
                    <a:pt x="363" y="13"/>
                  </a:lnTo>
                  <a:lnTo>
                    <a:pt x="360" y="18"/>
                  </a:lnTo>
                  <a:lnTo>
                    <a:pt x="349" y="28"/>
                  </a:lnTo>
                  <a:lnTo>
                    <a:pt x="363" y="16"/>
                  </a:lnTo>
                  <a:lnTo>
                    <a:pt x="380" y="5"/>
                  </a:lnTo>
                  <a:lnTo>
                    <a:pt x="386" y="0"/>
                  </a:lnTo>
                  <a:lnTo>
                    <a:pt x="386" y="16"/>
                  </a:lnTo>
                  <a:lnTo>
                    <a:pt x="355" y="37"/>
                  </a:lnTo>
                  <a:lnTo>
                    <a:pt x="329" y="54"/>
                  </a:lnTo>
                  <a:lnTo>
                    <a:pt x="318" y="60"/>
                  </a:lnTo>
                  <a:lnTo>
                    <a:pt x="311" y="64"/>
                  </a:lnTo>
                  <a:lnTo>
                    <a:pt x="305" y="67"/>
                  </a:lnTo>
                  <a:lnTo>
                    <a:pt x="303" y="67"/>
                  </a:lnTo>
                  <a:lnTo>
                    <a:pt x="306" y="61"/>
                  </a:lnTo>
                  <a:lnTo>
                    <a:pt x="319" y="50"/>
                  </a:lnTo>
                  <a:lnTo>
                    <a:pt x="304" y="62"/>
                  </a:lnTo>
                  <a:lnTo>
                    <a:pt x="287" y="74"/>
                  </a:lnTo>
                  <a:lnTo>
                    <a:pt x="256" y="95"/>
                  </a:lnTo>
                  <a:lnTo>
                    <a:pt x="230" y="113"/>
                  </a:lnTo>
                  <a:lnTo>
                    <a:pt x="212" y="124"/>
                  </a:lnTo>
                  <a:lnTo>
                    <a:pt x="205" y="126"/>
                  </a:lnTo>
                  <a:lnTo>
                    <a:pt x="209" y="120"/>
                  </a:lnTo>
                  <a:lnTo>
                    <a:pt x="219" y="111"/>
                  </a:lnTo>
                  <a:lnTo>
                    <a:pt x="205" y="121"/>
                  </a:lnTo>
                  <a:lnTo>
                    <a:pt x="188" y="133"/>
                  </a:lnTo>
                  <a:lnTo>
                    <a:pt x="159" y="155"/>
                  </a:lnTo>
                  <a:lnTo>
                    <a:pt x="133" y="172"/>
                  </a:lnTo>
                  <a:lnTo>
                    <a:pt x="116" y="183"/>
                  </a:lnTo>
                  <a:lnTo>
                    <a:pt x="109" y="186"/>
                  </a:lnTo>
                  <a:lnTo>
                    <a:pt x="112" y="181"/>
                  </a:lnTo>
                  <a:lnTo>
                    <a:pt x="123" y="170"/>
                  </a:lnTo>
                  <a:lnTo>
                    <a:pt x="109" y="182"/>
                  </a:lnTo>
                  <a:lnTo>
                    <a:pt x="92" y="194"/>
                  </a:lnTo>
                  <a:lnTo>
                    <a:pt x="63" y="215"/>
                  </a:lnTo>
                  <a:lnTo>
                    <a:pt x="39" y="233"/>
                  </a:lnTo>
                  <a:lnTo>
                    <a:pt x="21" y="244"/>
                  </a:lnTo>
                  <a:lnTo>
                    <a:pt x="14" y="246"/>
                  </a:lnTo>
                  <a:lnTo>
                    <a:pt x="17" y="241"/>
                  </a:lnTo>
                  <a:lnTo>
                    <a:pt x="29" y="231"/>
                  </a:lnTo>
                  <a:lnTo>
                    <a:pt x="15" y="241"/>
                  </a:lnTo>
                  <a:lnTo>
                    <a:pt x="0" y="253"/>
                  </a:lnTo>
                  <a:close/>
                  <a:moveTo>
                    <a:pt x="386" y="24"/>
                  </a:moveTo>
                  <a:lnTo>
                    <a:pt x="386" y="39"/>
                  </a:lnTo>
                  <a:lnTo>
                    <a:pt x="380" y="44"/>
                  </a:lnTo>
                  <a:lnTo>
                    <a:pt x="349" y="64"/>
                  </a:lnTo>
                  <a:lnTo>
                    <a:pt x="324" y="81"/>
                  </a:lnTo>
                  <a:lnTo>
                    <a:pt x="314" y="87"/>
                  </a:lnTo>
                  <a:lnTo>
                    <a:pt x="306" y="92"/>
                  </a:lnTo>
                  <a:lnTo>
                    <a:pt x="301" y="94"/>
                  </a:lnTo>
                  <a:lnTo>
                    <a:pt x="299" y="94"/>
                  </a:lnTo>
                  <a:lnTo>
                    <a:pt x="300" y="92"/>
                  </a:lnTo>
                  <a:lnTo>
                    <a:pt x="304" y="87"/>
                  </a:lnTo>
                  <a:lnTo>
                    <a:pt x="310" y="81"/>
                  </a:lnTo>
                  <a:lnTo>
                    <a:pt x="319" y="74"/>
                  </a:lnTo>
                  <a:lnTo>
                    <a:pt x="343" y="55"/>
                  </a:lnTo>
                  <a:lnTo>
                    <a:pt x="373" y="33"/>
                  </a:lnTo>
                  <a:lnTo>
                    <a:pt x="380" y="29"/>
                  </a:lnTo>
                  <a:lnTo>
                    <a:pt x="386" y="24"/>
                  </a:lnTo>
                  <a:close/>
                  <a:moveTo>
                    <a:pt x="386" y="50"/>
                  </a:moveTo>
                  <a:lnTo>
                    <a:pt x="386" y="67"/>
                  </a:lnTo>
                  <a:lnTo>
                    <a:pt x="381" y="70"/>
                  </a:lnTo>
                  <a:lnTo>
                    <a:pt x="351" y="90"/>
                  </a:lnTo>
                  <a:lnTo>
                    <a:pt x="326" y="107"/>
                  </a:lnTo>
                  <a:lnTo>
                    <a:pt x="317" y="112"/>
                  </a:lnTo>
                  <a:lnTo>
                    <a:pt x="310" y="117"/>
                  </a:lnTo>
                  <a:lnTo>
                    <a:pt x="304" y="118"/>
                  </a:lnTo>
                  <a:lnTo>
                    <a:pt x="303" y="118"/>
                  </a:lnTo>
                  <a:lnTo>
                    <a:pt x="303" y="115"/>
                  </a:lnTo>
                  <a:lnTo>
                    <a:pt x="306" y="112"/>
                  </a:lnTo>
                  <a:lnTo>
                    <a:pt x="313" y="106"/>
                  </a:lnTo>
                  <a:lnTo>
                    <a:pt x="322" y="99"/>
                  </a:lnTo>
                  <a:lnTo>
                    <a:pt x="344" y="80"/>
                  </a:lnTo>
                  <a:lnTo>
                    <a:pt x="374" y="60"/>
                  </a:lnTo>
                  <a:lnTo>
                    <a:pt x="380" y="55"/>
                  </a:lnTo>
                  <a:lnTo>
                    <a:pt x="386" y="50"/>
                  </a:lnTo>
                  <a:close/>
                  <a:moveTo>
                    <a:pt x="386" y="80"/>
                  </a:moveTo>
                  <a:lnTo>
                    <a:pt x="386" y="98"/>
                  </a:lnTo>
                  <a:lnTo>
                    <a:pt x="358" y="115"/>
                  </a:lnTo>
                  <a:lnTo>
                    <a:pt x="336" y="131"/>
                  </a:lnTo>
                  <a:lnTo>
                    <a:pt x="326" y="136"/>
                  </a:lnTo>
                  <a:lnTo>
                    <a:pt x="319" y="139"/>
                  </a:lnTo>
                  <a:lnTo>
                    <a:pt x="314" y="140"/>
                  </a:lnTo>
                  <a:lnTo>
                    <a:pt x="312" y="140"/>
                  </a:lnTo>
                  <a:lnTo>
                    <a:pt x="313" y="138"/>
                  </a:lnTo>
                  <a:lnTo>
                    <a:pt x="317" y="134"/>
                  </a:lnTo>
                  <a:lnTo>
                    <a:pt x="323" y="128"/>
                  </a:lnTo>
                  <a:lnTo>
                    <a:pt x="331" y="121"/>
                  </a:lnTo>
                  <a:lnTo>
                    <a:pt x="354" y="104"/>
                  </a:lnTo>
                  <a:lnTo>
                    <a:pt x="381" y="83"/>
                  </a:lnTo>
                  <a:lnTo>
                    <a:pt x="386" y="80"/>
                  </a:lnTo>
                  <a:close/>
                  <a:moveTo>
                    <a:pt x="386" y="112"/>
                  </a:moveTo>
                  <a:lnTo>
                    <a:pt x="386" y="130"/>
                  </a:lnTo>
                  <a:lnTo>
                    <a:pt x="364" y="144"/>
                  </a:lnTo>
                  <a:lnTo>
                    <a:pt x="348" y="155"/>
                  </a:lnTo>
                  <a:lnTo>
                    <a:pt x="341" y="158"/>
                  </a:lnTo>
                  <a:lnTo>
                    <a:pt x="336" y="161"/>
                  </a:lnTo>
                  <a:lnTo>
                    <a:pt x="332" y="162"/>
                  </a:lnTo>
                  <a:lnTo>
                    <a:pt x="330" y="161"/>
                  </a:lnTo>
                  <a:lnTo>
                    <a:pt x="331" y="159"/>
                  </a:lnTo>
                  <a:lnTo>
                    <a:pt x="333" y="156"/>
                  </a:lnTo>
                  <a:lnTo>
                    <a:pt x="338" y="151"/>
                  </a:lnTo>
                  <a:lnTo>
                    <a:pt x="344" y="144"/>
                  </a:lnTo>
                  <a:lnTo>
                    <a:pt x="363" y="130"/>
                  </a:lnTo>
                  <a:lnTo>
                    <a:pt x="386" y="112"/>
                  </a:lnTo>
                  <a:close/>
                  <a:moveTo>
                    <a:pt x="386" y="137"/>
                  </a:moveTo>
                  <a:lnTo>
                    <a:pt x="386" y="143"/>
                  </a:lnTo>
                  <a:lnTo>
                    <a:pt x="376" y="151"/>
                  </a:lnTo>
                  <a:lnTo>
                    <a:pt x="363" y="163"/>
                  </a:lnTo>
                  <a:lnTo>
                    <a:pt x="345" y="176"/>
                  </a:lnTo>
                  <a:lnTo>
                    <a:pt x="325" y="191"/>
                  </a:lnTo>
                  <a:lnTo>
                    <a:pt x="299" y="210"/>
                  </a:lnTo>
                  <a:lnTo>
                    <a:pt x="276" y="225"/>
                  </a:lnTo>
                  <a:lnTo>
                    <a:pt x="268" y="229"/>
                  </a:lnTo>
                  <a:lnTo>
                    <a:pt x="261" y="233"/>
                  </a:lnTo>
                  <a:lnTo>
                    <a:pt x="256" y="234"/>
                  </a:lnTo>
                  <a:lnTo>
                    <a:pt x="254" y="234"/>
                  </a:lnTo>
                  <a:lnTo>
                    <a:pt x="255" y="232"/>
                  </a:lnTo>
                  <a:lnTo>
                    <a:pt x="257" y="228"/>
                  </a:lnTo>
                  <a:lnTo>
                    <a:pt x="263" y="222"/>
                  </a:lnTo>
                  <a:lnTo>
                    <a:pt x="270" y="215"/>
                  </a:lnTo>
                  <a:lnTo>
                    <a:pt x="291" y="199"/>
                  </a:lnTo>
                  <a:lnTo>
                    <a:pt x="317" y="178"/>
                  </a:lnTo>
                  <a:lnTo>
                    <a:pt x="339" y="163"/>
                  </a:lnTo>
                  <a:lnTo>
                    <a:pt x="360" y="150"/>
                  </a:lnTo>
                  <a:lnTo>
                    <a:pt x="375" y="142"/>
                  </a:lnTo>
                  <a:lnTo>
                    <a:pt x="386" y="137"/>
                  </a:lnTo>
                  <a:close/>
                  <a:moveTo>
                    <a:pt x="386" y="150"/>
                  </a:moveTo>
                  <a:lnTo>
                    <a:pt x="386" y="165"/>
                  </a:lnTo>
                  <a:lnTo>
                    <a:pt x="374" y="172"/>
                  </a:lnTo>
                  <a:lnTo>
                    <a:pt x="364" y="177"/>
                  </a:lnTo>
                  <a:lnTo>
                    <a:pt x="357" y="180"/>
                  </a:lnTo>
                  <a:lnTo>
                    <a:pt x="355" y="180"/>
                  </a:lnTo>
                  <a:lnTo>
                    <a:pt x="356" y="176"/>
                  </a:lnTo>
                  <a:lnTo>
                    <a:pt x="362" y="170"/>
                  </a:lnTo>
                  <a:lnTo>
                    <a:pt x="373" y="161"/>
                  </a:lnTo>
                  <a:lnTo>
                    <a:pt x="386" y="150"/>
                  </a:lnTo>
                  <a:close/>
                  <a:moveTo>
                    <a:pt x="386" y="170"/>
                  </a:moveTo>
                  <a:lnTo>
                    <a:pt x="386" y="187"/>
                  </a:lnTo>
                  <a:lnTo>
                    <a:pt x="371" y="197"/>
                  </a:lnTo>
                  <a:lnTo>
                    <a:pt x="355" y="209"/>
                  </a:lnTo>
                  <a:lnTo>
                    <a:pt x="329" y="227"/>
                  </a:lnTo>
                  <a:lnTo>
                    <a:pt x="307" y="241"/>
                  </a:lnTo>
                  <a:lnTo>
                    <a:pt x="299" y="246"/>
                  </a:lnTo>
                  <a:lnTo>
                    <a:pt x="292" y="250"/>
                  </a:lnTo>
                  <a:lnTo>
                    <a:pt x="287" y="251"/>
                  </a:lnTo>
                  <a:lnTo>
                    <a:pt x="285" y="251"/>
                  </a:lnTo>
                  <a:lnTo>
                    <a:pt x="286" y="248"/>
                  </a:lnTo>
                  <a:lnTo>
                    <a:pt x="288" y="244"/>
                  </a:lnTo>
                  <a:lnTo>
                    <a:pt x="294" y="239"/>
                  </a:lnTo>
                  <a:lnTo>
                    <a:pt x="301" y="232"/>
                  </a:lnTo>
                  <a:lnTo>
                    <a:pt x="322" y="215"/>
                  </a:lnTo>
                  <a:lnTo>
                    <a:pt x="347" y="196"/>
                  </a:lnTo>
                  <a:lnTo>
                    <a:pt x="357" y="189"/>
                  </a:lnTo>
                  <a:lnTo>
                    <a:pt x="367" y="182"/>
                  </a:lnTo>
                  <a:lnTo>
                    <a:pt x="376" y="175"/>
                  </a:lnTo>
                  <a:lnTo>
                    <a:pt x="386" y="170"/>
                  </a:lnTo>
                  <a:close/>
                  <a:moveTo>
                    <a:pt x="386" y="210"/>
                  </a:moveTo>
                  <a:lnTo>
                    <a:pt x="386" y="231"/>
                  </a:lnTo>
                  <a:lnTo>
                    <a:pt x="362" y="246"/>
                  </a:lnTo>
                  <a:lnTo>
                    <a:pt x="343" y="258"/>
                  </a:lnTo>
                  <a:lnTo>
                    <a:pt x="336" y="262"/>
                  </a:lnTo>
                  <a:lnTo>
                    <a:pt x="330" y="265"/>
                  </a:lnTo>
                  <a:lnTo>
                    <a:pt x="325" y="266"/>
                  </a:lnTo>
                  <a:lnTo>
                    <a:pt x="324" y="265"/>
                  </a:lnTo>
                  <a:lnTo>
                    <a:pt x="324" y="263"/>
                  </a:lnTo>
                  <a:lnTo>
                    <a:pt x="327" y="259"/>
                  </a:lnTo>
                  <a:lnTo>
                    <a:pt x="332" y="253"/>
                  </a:lnTo>
                  <a:lnTo>
                    <a:pt x="339" y="247"/>
                  </a:lnTo>
                  <a:lnTo>
                    <a:pt x="358" y="231"/>
                  </a:lnTo>
                  <a:lnTo>
                    <a:pt x="382" y="213"/>
                  </a:lnTo>
                  <a:lnTo>
                    <a:pt x="386" y="210"/>
                  </a:lnTo>
                  <a:close/>
                  <a:moveTo>
                    <a:pt x="386" y="241"/>
                  </a:moveTo>
                  <a:lnTo>
                    <a:pt x="386" y="247"/>
                  </a:lnTo>
                  <a:lnTo>
                    <a:pt x="377" y="256"/>
                  </a:lnTo>
                  <a:lnTo>
                    <a:pt x="366" y="266"/>
                  </a:lnTo>
                  <a:lnTo>
                    <a:pt x="350" y="279"/>
                  </a:lnTo>
                  <a:lnTo>
                    <a:pt x="332" y="292"/>
                  </a:lnTo>
                  <a:lnTo>
                    <a:pt x="308" y="309"/>
                  </a:lnTo>
                  <a:lnTo>
                    <a:pt x="288" y="322"/>
                  </a:lnTo>
                  <a:lnTo>
                    <a:pt x="280" y="327"/>
                  </a:lnTo>
                  <a:lnTo>
                    <a:pt x="274" y="329"/>
                  </a:lnTo>
                  <a:lnTo>
                    <a:pt x="269" y="330"/>
                  </a:lnTo>
                  <a:lnTo>
                    <a:pt x="267" y="330"/>
                  </a:lnTo>
                  <a:lnTo>
                    <a:pt x="267" y="328"/>
                  </a:lnTo>
                  <a:lnTo>
                    <a:pt x="270" y="325"/>
                  </a:lnTo>
                  <a:lnTo>
                    <a:pt x="275" y="319"/>
                  </a:lnTo>
                  <a:lnTo>
                    <a:pt x="281" y="313"/>
                  </a:lnTo>
                  <a:lnTo>
                    <a:pt x="300" y="296"/>
                  </a:lnTo>
                  <a:lnTo>
                    <a:pt x="323" y="278"/>
                  </a:lnTo>
                  <a:lnTo>
                    <a:pt x="344" y="264"/>
                  </a:lnTo>
                  <a:lnTo>
                    <a:pt x="362" y="252"/>
                  </a:lnTo>
                  <a:lnTo>
                    <a:pt x="376" y="245"/>
                  </a:lnTo>
                  <a:lnTo>
                    <a:pt x="386" y="241"/>
                  </a:lnTo>
                  <a:close/>
                  <a:moveTo>
                    <a:pt x="386" y="260"/>
                  </a:moveTo>
                  <a:lnTo>
                    <a:pt x="386" y="275"/>
                  </a:lnTo>
                  <a:lnTo>
                    <a:pt x="380" y="277"/>
                  </a:lnTo>
                  <a:lnTo>
                    <a:pt x="375" y="279"/>
                  </a:lnTo>
                  <a:lnTo>
                    <a:pt x="371" y="279"/>
                  </a:lnTo>
                  <a:lnTo>
                    <a:pt x="370" y="279"/>
                  </a:lnTo>
                  <a:lnTo>
                    <a:pt x="370" y="277"/>
                  </a:lnTo>
                  <a:lnTo>
                    <a:pt x="373" y="272"/>
                  </a:lnTo>
                  <a:lnTo>
                    <a:pt x="379" y="266"/>
                  </a:lnTo>
                  <a:lnTo>
                    <a:pt x="386" y="260"/>
                  </a:lnTo>
                  <a:close/>
                  <a:moveTo>
                    <a:pt x="386" y="283"/>
                  </a:moveTo>
                  <a:lnTo>
                    <a:pt x="386" y="304"/>
                  </a:lnTo>
                  <a:lnTo>
                    <a:pt x="382" y="307"/>
                  </a:lnTo>
                  <a:lnTo>
                    <a:pt x="360" y="322"/>
                  </a:lnTo>
                  <a:lnTo>
                    <a:pt x="339" y="335"/>
                  </a:lnTo>
                  <a:lnTo>
                    <a:pt x="332" y="339"/>
                  </a:lnTo>
                  <a:lnTo>
                    <a:pt x="326" y="341"/>
                  </a:lnTo>
                  <a:lnTo>
                    <a:pt x="322" y="342"/>
                  </a:lnTo>
                  <a:lnTo>
                    <a:pt x="319" y="342"/>
                  </a:lnTo>
                  <a:lnTo>
                    <a:pt x="319" y="340"/>
                  </a:lnTo>
                  <a:lnTo>
                    <a:pt x="323" y="335"/>
                  </a:lnTo>
                  <a:lnTo>
                    <a:pt x="326" y="330"/>
                  </a:lnTo>
                  <a:lnTo>
                    <a:pt x="333" y="325"/>
                  </a:lnTo>
                  <a:lnTo>
                    <a:pt x="351" y="309"/>
                  </a:lnTo>
                  <a:lnTo>
                    <a:pt x="373" y="291"/>
                  </a:lnTo>
                  <a:lnTo>
                    <a:pt x="380" y="287"/>
                  </a:lnTo>
                  <a:lnTo>
                    <a:pt x="386" y="283"/>
                  </a:lnTo>
                  <a:close/>
                  <a:moveTo>
                    <a:pt x="386" y="319"/>
                  </a:moveTo>
                  <a:lnTo>
                    <a:pt x="386" y="325"/>
                  </a:lnTo>
                  <a:lnTo>
                    <a:pt x="379" y="333"/>
                  </a:lnTo>
                  <a:lnTo>
                    <a:pt x="368" y="342"/>
                  </a:lnTo>
                  <a:lnTo>
                    <a:pt x="354" y="355"/>
                  </a:lnTo>
                  <a:lnTo>
                    <a:pt x="336" y="368"/>
                  </a:lnTo>
                  <a:lnTo>
                    <a:pt x="314" y="384"/>
                  </a:lnTo>
                  <a:lnTo>
                    <a:pt x="295" y="395"/>
                  </a:lnTo>
                  <a:lnTo>
                    <a:pt x="287" y="399"/>
                  </a:lnTo>
                  <a:lnTo>
                    <a:pt x="281" y="402"/>
                  </a:lnTo>
                  <a:lnTo>
                    <a:pt x="278" y="403"/>
                  </a:lnTo>
                  <a:lnTo>
                    <a:pt x="275" y="402"/>
                  </a:lnTo>
                  <a:lnTo>
                    <a:pt x="275" y="399"/>
                  </a:lnTo>
                  <a:lnTo>
                    <a:pt x="278" y="396"/>
                  </a:lnTo>
                  <a:lnTo>
                    <a:pt x="282" y="391"/>
                  </a:lnTo>
                  <a:lnTo>
                    <a:pt x="288" y="385"/>
                  </a:lnTo>
                  <a:lnTo>
                    <a:pt x="305" y="370"/>
                  </a:lnTo>
                  <a:lnTo>
                    <a:pt x="326" y="353"/>
                  </a:lnTo>
                  <a:lnTo>
                    <a:pt x="347" y="339"/>
                  </a:lnTo>
                  <a:lnTo>
                    <a:pt x="363" y="328"/>
                  </a:lnTo>
                  <a:lnTo>
                    <a:pt x="377" y="321"/>
                  </a:lnTo>
                  <a:lnTo>
                    <a:pt x="386" y="319"/>
                  </a:lnTo>
                  <a:close/>
                  <a:moveTo>
                    <a:pt x="386" y="342"/>
                  </a:moveTo>
                  <a:lnTo>
                    <a:pt x="386" y="353"/>
                  </a:lnTo>
                  <a:lnTo>
                    <a:pt x="381" y="354"/>
                  </a:lnTo>
                  <a:lnTo>
                    <a:pt x="380" y="354"/>
                  </a:lnTo>
                  <a:lnTo>
                    <a:pt x="380" y="349"/>
                  </a:lnTo>
                  <a:lnTo>
                    <a:pt x="386" y="342"/>
                  </a:lnTo>
                  <a:close/>
                  <a:moveTo>
                    <a:pt x="386" y="367"/>
                  </a:moveTo>
                  <a:lnTo>
                    <a:pt x="386" y="390"/>
                  </a:lnTo>
                  <a:lnTo>
                    <a:pt x="369" y="401"/>
                  </a:lnTo>
                  <a:lnTo>
                    <a:pt x="356" y="409"/>
                  </a:lnTo>
                  <a:lnTo>
                    <a:pt x="350" y="411"/>
                  </a:lnTo>
                  <a:lnTo>
                    <a:pt x="347" y="412"/>
                  </a:lnTo>
                  <a:lnTo>
                    <a:pt x="343" y="412"/>
                  </a:lnTo>
                  <a:lnTo>
                    <a:pt x="342" y="411"/>
                  </a:lnTo>
                  <a:lnTo>
                    <a:pt x="342" y="410"/>
                  </a:lnTo>
                  <a:lnTo>
                    <a:pt x="344" y="407"/>
                  </a:lnTo>
                  <a:lnTo>
                    <a:pt x="348" y="402"/>
                  </a:lnTo>
                  <a:lnTo>
                    <a:pt x="352" y="396"/>
                  </a:lnTo>
                  <a:lnTo>
                    <a:pt x="367" y="383"/>
                  </a:lnTo>
                  <a:lnTo>
                    <a:pt x="386" y="367"/>
                  </a:lnTo>
                  <a:close/>
                  <a:moveTo>
                    <a:pt x="386" y="402"/>
                  </a:moveTo>
                  <a:lnTo>
                    <a:pt x="386" y="422"/>
                  </a:lnTo>
                  <a:lnTo>
                    <a:pt x="376" y="429"/>
                  </a:lnTo>
                  <a:lnTo>
                    <a:pt x="367" y="436"/>
                  </a:lnTo>
                  <a:lnTo>
                    <a:pt x="347" y="452"/>
                  </a:lnTo>
                  <a:lnTo>
                    <a:pt x="329" y="462"/>
                  </a:lnTo>
                  <a:lnTo>
                    <a:pt x="322" y="466"/>
                  </a:lnTo>
                  <a:lnTo>
                    <a:pt x="316" y="468"/>
                  </a:lnTo>
                  <a:lnTo>
                    <a:pt x="312" y="468"/>
                  </a:lnTo>
                  <a:lnTo>
                    <a:pt x="310" y="467"/>
                  </a:lnTo>
                  <a:lnTo>
                    <a:pt x="310" y="465"/>
                  </a:lnTo>
                  <a:lnTo>
                    <a:pt x="312" y="461"/>
                  </a:lnTo>
                  <a:lnTo>
                    <a:pt x="316" y="456"/>
                  </a:lnTo>
                  <a:lnTo>
                    <a:pt x="322" y="450"/>
                  </a:lnTo>
                  <a:lnTo>
                    <a:pt x="337" y="436"/>
                  </a:lnTo>
                  <a:lnTo>
                    <a:pt x="357" y="421"/>
                  </a:lnTo>
                  <a:lnTo>
                    <a:pt x="371" y="410"/>
                  </a:lnTo>
                  <a:lnTo>
                    <a:pt x="386" y="402"/>
                  </a:lnTo>
                  <a:close/>
                  <a:moveTo>
                    <a:pt x="386" y="508"/>
                  </a:moveTo>
                  <a:lnTo>
                    <a:pt x="386" y="525"/>
                  </a:lnTo>
                  <a:lnTo>
                    <a:pt x="380" y="528"/>
                  </a:lnTo>
                  <a:lnTo>
                    <a:pt x="375" y="529"/>
                  </a:lnTo>
                  <a:lnTo>
                    <a:pt x="371" y="530"/>
                  </a:lnTo>
                  <a:lnTo>
                    <a:pt x="370" y="529"/>
                  </a:lnTo>
                  <a:lnTo>
                    <a:pt x="370" y="525"/>
                  </a:lnTo>
                  <a:lnTo>
                    <a:pt x="373" y="521"/>
                  </a:lnTo>
                  <a:lnTo>
                    <a:pt x="379" y="515"/>
                  </a:lnTo>
                  <a:lnTo>
                    <a:pt x="386" y="508"/>
                  </a:lnTo>
                  <a:close/>
                  <a:moveTo>
                    <a:pt x="386" y="544"/>
                  </a:moveTo>
                  <a:lnTo>
                    <a:pt x="386" y="567"/>
                  </a:lnTo>
                  <a:lnTo>
                    <a:pt x="375" y="574"/>
                  </a:lnTo>
                  <a:lnTo>
                    <a:pt x="366" y="578"/>
                  </a:lnTo>
                  <a:lnTo>
                    <a:pt x="362" y="579"/>
                  </a:lnTo>
                  <a:lnTo>
                    <a:pt x="360" y="580"/>
                  </a:lnTo>
                  <a:lnTo>
                    <a:pt x="357" y="580"/>
                  </a:lnTo>
                  <a:lnTo>
                    <a:pt x="356" y="579"/>
                  </a:lnTo>
                  <a:lnTo>
                    <a:pt x="356" y="576"/>
                  </a:lnTo>
                  <a:lnTo>
                    <a:pt x="357" y="574"/>
                  </a:lnTo>
                  <a:lnTo>
                    <a:pt x="360" y="570"/>
                  </a:lnTo>
                  <a:lnTo>
                    <a:pt x="363" y="566"/>
                  </a:lnTo>
                  <a:lnTo>
                    <a:pt x="373" y="556"/>
                  </a:lnTo>
                  <a:lnTo>
                    <a:pt x="386" y="544"/>
                  </a:lnTo>
                  <a:close/>
                  <a:moveTo>
                    <a:pt x="386" y="586"/>
                  </a:moveTo>
                  <a:lnTo>
                    <a:pt x="386" y="610"/>
                  </a:lnTo>
                  <a:lnTo>
                    <a:pt x="371" y="619"/>
                  </a:lnTo>
                  <a:lnTo>
                    <a:pt x="360" y="625"/>
                  </a:lnTo>
                  <a:lnTo>
                    <a:pt x="356" y="626"/>
                  </a:lnTo>
                  <a:lnTo>
                    <a:pt x="351" y="628"/>
                  </a:lnTo>
                  <a:lnTo>
                    <a:pt x="349" y="628"/>
                  </a:lnTo>
                  <a:lnTo>
                    <a:pt x="348" y="628"/>
                  </a:lnTo>
                  <a:lnTo>
                    <a:pt x="348" y="625"/>
                  </a:lnTo>
                  <a:lnTo>
                    <a:pt x="349" y="622"/>
                  </a:lnTo>
                  <a:lnTo>
                    <a:pt x="352" y="617"/>
                  </a:lnTo>
                  <a:lnTo>
                    <a:pt x="356" y="612"/>
                  </a:lnTo>
                  <a:lnTo>
                    <a:pt x="369" y="599"/>
                  </a:lnTo>
                  <a:lnTo>
                    <a:pt x="386" y="586"/>
                  </a:lnTo>
                  <a:close/>
                  <a:moveTo>
                    <a:pt x="386" y="630"/>
                  </a:moveTo>
                  <a:lnTo>
                    <a:pt x="386" y="654"/>
                  </a:lnTo>
                  <a:lnTo>
                    <a:pt x="370" y="664"/>
                  </a:lnTo>
                  <a:lnTo>
                    <a:pt x="358" y="671"/>
                  </a:lnTo>
                  <a:lnTo>
                    <a:pt x="354" y="673"/>
                  </a:lnTo>
                  <a:lnTo>
                    <a:pt x="349" y="674"/>
                  </a:lnTo>
                  <a:lnTo>
                    <a:pt x="347" y="674"/>
                  </a:lnTo>
                  <a:lnTo>
                    <a:pt x="344" y="674"/>
                  </a:lnTo>
                  <a:lnTo>
                    <a:pt x="344" y="671"/>
                  </a:lnTo>
                  <a:lnTo>
                    <a:pt x="345" y="668"/>
                  </a:lnTo>
                  <a:lnTo>
                    <a:pt x="349" y="663"/>
                  </a:lnTo>
                  <a:lnTo>
                    <a:pt x="354" y="658"/>
                  </a:lnTo>
                  <a:lnTo>
                    <a:pt x="366" y="645"/>
                  </a:lnTo>
                  <a:lnTo>
                    <a:pt x="382" y="632"/>
                  </a:lnTo>
                  <a:lnTo>
                    <a:pt x="383" y="631"/>
                  </a:lnTo>
                  <a:lnTo>
                    <a:pt x="386" y="630"/>
                  </a:lnTo>
                  <a:close/>
                  <a:moveTo>
                    <a:pt x="386" y="676"/>
                  </a:moveTo>
                  <a:lnTo>
                    <a:pt x="386" y="700"/>
                  </a:lnTo>
                  <a:lnTo>
                    <a:pt x="371" y="709"/>
                  </a:lnTo>
                  <a:lnTo>
                    <a:pt x="360" y="715"/>
                  </a:lnTo>
                  <a:lnTo>
                    <a:pt x="355" y="718"/>
                  </a:lnTo>
                  <a:lnTo>
                    <a:pt x="351" y="719"/>
                  </a:lnTo>
                  <a:lnTo>
                    <a:pt x="349" y="719"/>
                  </a:lnTo>
                  <a:lnTo>
                    <a:pt x="347" y="718"/>
                  </a:lnTo>
                  <a:lnTo>
                    <a:pt x="347" y="715"/>
                  </a:lnTo>
                  <a:lnTo>
                    <a:pt x="348" y="712"/>
                  </a:lnTo>
                  <a:lnTo>
                    <a:pt x="351" y="708"/>
                  </a:lnTo>
                  <a:lnTo>
                    <a:pt x="355" y="704"/>
                  </a:lnTo>
                  <a:lnTo>
                    <a:pt x="367" y="692"/>
                  </a:lnTo>
                  <a:lnTo>
                    <a:pt x="382" y="679"/>
                  </a:lnTo>
                  <a:lnTo>
                    <a:pt x="383" y="677"/>
                  </a:lnTo>
                  <a:lnTo>
                    <a:pt x="386" y="676"/>
                  </a:lnTo>
                  <a:close/>
                  <a:moveTo>
                    <a:pt x="386" y="725"/>
                  </a:moveTo>
                  <a:lnTo>
                    <a:pt x="386" y="749"/>
                  </a:lnTo>
                  <a:lnTo>
                    <a:pt x="374" y="756"/>
                  </a:lnTo>
                  <a:lnTo>
                    <a:pt x="364" y="761"/>
                  </a:lnTo>
                  <a:lnTo>
                    <a:pt x="361" y="762"/>
                  </a:lnTo>
                  <a:lnTo>
                    <a:pt x="358" y="762"/>
                  </a:lnTo>
                  <a:lnTo>
                    <a:pt x="356" y="762"/>
                  </a:lnTo>
                  <a:lnTo>
                    <a:pt x="355" y="761"/>
                  </a:lnTo>
                  <a:lnTo>
                    <a:pt x="354" y="759"/>
                  </a:lnTo>
                  <a:lnTo>
                    <a:pt x="355" y="756"/>
                  </a:lnTo>
                  <a:lnTo>
                    <a:pt x="357" y="752"/>
                  </a:lnTo>
                  <a:lnTo>
                    <a:pt x="361" y="748"/>
                  </a:lnTo>
                  <a:lnTo>
                    <a:pt x="371" y="737"/>
                  </a:lnTo>
                  <a:lnTo>
                    <a:pt x="386" y="725"/>
                  </a:lnTo>
                  <a:close/>
                  <a:moveTo>
                    <a:pt x="386" y="777"/>
                  </a:moveTo>
                  <a:lnTo>
                    <a:pt x="386" y="799"/>
                  </a:lnTo>
                  <a:lnTo>
                    <a:pt x="379" y="802"/>
                  </a:lnTo>
                  <a:lnTo>
                    <a:pt x="373" y="803"/>
                  </a:lnTo>
                  <a:lnTo>
                    <a:pt x="369" y="805"/>
                  </a:lnTo>
                  <a:lnTo>
                    <a:pt x="367" y="803"/>
                  </a:lnTo>
                  <a:lnTo>
                    <a:pt x="367" y="799"/>
                  </a:lnTo>
                  <a:lnTo>
                    <a:pt x="370" y="793"/>
                  </a:lnTo>
                  <a:lnTo>
                    <a:pt x="377" y="786"/>
                  </a:lnTo>
                  <a:lnTo>
                    <a:pt x="386" y="777"/>
                  </a:lnTo>
                  <a:close/>
                  <a:moveTo>
                    <a:pt x="386" y="838"/>
                  </a:moveTo>
                  <a:lnTo>
                    <a:pt x="386" y="845"/>
                  </a:lnTo>
                  <a:lnTo>
                    <a:pt x="385" y="844"/>
                  </a:lnTo>
                  <a:lnTo>
                    <a:pt x="385" y="844"/>
                  </a:lnTo>
                  <a:lnTo>
                    <a:pt x="385" y="841"/>
                  </a:lnTo>
                  <a:lnTo>
                    <a:pt x="386" y="838"/>
                  </a:lnTo>
                  <a:close/>
                  <a:moveTo>
                    <a:pt x="386" y="898"/>
                  </a:moveTo>
                  <a:lnTo>
                    <a:pt x="386" y="906"/>
                  </a:lnTo>
                  <a:lnTo>
                    <a:pt x="382" y="910"/>
                  </a:lnTo>
                  <a:lnTo>
                    <a:pt x="376" y="917"/>
                  </a:lnTo>
                  <a:lnTo>
                    <a:pt x="368" y="926"/>
                  </a:lnTo>
                  <a:lnTo>
                    <a:pt x="360" y="933"/>
                  </a:lnTo>
                  <a:lnTo>
                    <a:pt x="347" y="942"/>
                  </a:lnTo>
                  <a:lnTo>
                    <a:pt x="335" y="949"/>
                  </a:lnTo>
                  <a:lnTo>
                    <a:pt x="330" y="952"/>
                  </a:lnTo>
                  <a:lnTo>
                    <a:pt x="326" y="952"/>
                  </a:lnTo>
                  <a:lnTo>
                    <a:pt x="324" y="952"/>
                  </a:lnTo>
                  <a:lnTo>
                    <a:pt x="322" y="952"/>
                  </a:lnTo>
                  <a:lnTo>
                    <a:pt x="322" y="949"/>
                  </a:lnTo>
                  <a:lnTo>
                    <a:pt x="323" y="946"/>
                  </a:lnTo>
                  <a:lnTo>
                    <a:pt x="325" y="942"/>
                  </a:lnTo>
                  <a:lnTo>
                    <a:pt x="327" y="938"/>
                  </a:lnTo>
                  <a:lnTo>
                    <a:pt x="337" y="928"/>
                  </a:lnTo>
                  <a:lnTo>
                    <a:pt x="349" y="917"/>
                  </a:lnTo>
                  <a:lnTo>
                    <a:pt x="361" y="909"/>
                  </a:lnTo>
                  <a:lnTo>
                    <a:pt x="371" y="902"/>
                  </a:lnTo>
                  <a:lnTo>
                    <a:pt x="376" y="900"/>
                  </a:lnTo>
                  <a:lnTo>
                    <a:pt x="381" y="898"/>
                  </a:lnTo>
                  <a:lnTo>
                    <a:pt x="383" y="898"/>
                  </a:lnTo>
                  <a:lnTo>
                    <a:pt x="386" y="898"/>
                  </a:lnTo>
                  <a:close/>
                  <a:moveTo>
                    <a:pt x="386" y="949"/>
                  </a:moveTo>
                  <a:lnTo>
                    <a:pt x="386" y="973"/>
                  </a:lnTo>
                  <a:lnTo>
                    <a:pt x="374" y="980"/>
                  </a:lnTo>
                  <a:lnTo>
                    <a:pt x="364" y="986"/>
                  </a:lnTo>
                  <a:lnTo>
                    <a:pt x="360" y="988"/>
                  </a:lnTo>
                  <a:lnTo>
                    <a:pt x="357" y="989"/>
                  </a:lnTo>
                  <a:lnTo>
                    <a:pt x="355" y="989"/>
                  </a:lnTo>
                  <a:lnTo>
                    <a:pt x="352" y="988"/>
                  </a:lnTo>
                  <a:lnTo>
                    <a:pt x="352" y="985"/>
                  </a:lnTo>
                  <a:lnTo>
                    <a:pt x="354" y="983"/>
                  </a:lnTo>
                  <a:lnTo>
                    <a:pt x="355" y="979"/>
                  </a:lnTo>
                  <a:lnTo>
                    <a:pt x="358" y="974"/>
                  </a:lnTo>
                  <a:lnTo>
                    <a:pt x="367" y="965"/>
                  </a:lnTo>
                  <a:lnTo>
                    <a:pt x="379" y="954"/>
                  </a:lnTo>
                  <a:lnTo>
                    <a:pt x="382" y="952"/>
                  </a:lnTo>
                  <a:lnTo>
                    <a:pt x="386" y="949"/>
                  </a:lnTo>
                  <a:close/>
                  <a:moveTo>
                    <a:pt x="386" y="1081"/>
                  </a:moveTo>
                  <a:lnTo>
                    <a:pt x="386" y="1104"/>
                  </a:lnTo>
                  <a:lnTo>
                    <a:pt x="376" y="1111"/>
                  </a:lnTo>
                  <a:lnTo>
                    <a:pt x="368" y="1116"/>
                  </a:lnTo>
                  <a:lnTo>
                    <a:pt x="364" y="1117"/>
                  </a:lnTo>
                  <a:lnTo>
                    <a:pt x="361" y="1117"/>
                  </a:lnTo>
                  <a:lnTo>
                    <a:pt x="360" y="1117"/>
                  </a:lnTo>
                  <a:lnTo>
                    <a:pt x="357" y="1116"/>
                  </a:lnTo>
                  <a:lnTo>
                    <a:pt x="357" y="1113"/>
                  </a:lnTo>
                  <a:lnTo>
                    <a:pt x="358" y="1111"/>
                  </a:lnTo>
                  <a:lnTo>
                    <a:pt x="360" y="1108"/>
                  </a:lnTo>
                  <a:lnTo>
                    <a:pt x="362" y="1104"/>
                  </a:lnTo>
                  <a:lnTo>
                    <a:pt x="370" y="1096"/>
                  </a:lnTo>
                  <a:lnTo>
                    <a:pt x="380" y="1086"/>
                  </a:lnTo>
                  <a:lnTo>
                    <a:pt x="382" y="1084"/>
                  </a:lnTo>
                  <a:lnTo>
                    <a:pt x="386" y="1081"/>
                  </a:lnTo>
                  <a:close/>
                  <a:moveTo>
                    <a:pt x="386" y="1160"/>
                  </a:moveTo>
                  <a:lnTo>
                    <a:pt x="386" y="1173"/>
                  </a:lnTo>
                  <a:lnTo>
                    <a:pt x="379" y="1180"/>
                  </a:lnTo>
                  <a:lnTo>
                    <a:pt x="370" y="1188"/>
                  </a:lnTo>
                  <a:lnTo>
                    <a:pt x="360" y="1197"/>
                  </a:lnTo>
                  <a:lnTo>
                    <a:pt x="351" y="1201"/>
                  </a:lnTo>
                  <a:lnTo>
                    <a:pt x="348" y="1203"/>
                  </a:lnTo>
                  <a:lnTo>
                    <a:pt x="345" y="1203"/>
                  </a:lnTo>
                  <a:lnTo>
                    <a:pt x="343" y="1203"/>
                  </a:lnTo>
                  <a:lnTo>
                    <a:pt x="342" y="1201"/>
                  </a:lnTo>
                  <a:lnTo>
                    <a:pt x="341" y="1200"/>
                  </a:lnTo>
                  <a:lnTo>
                    <a:pt x="342" y="1198"/>
                  </a:lnTo>
                  <a:lnTo>
                    <a:pt x="343" y="1194"/>
                  </a:lnTo>
                  <a:lnTo>
                    <a:pt x="345" y="1191"/>
                  </a:lnTo>
                  <a:lnTo>
                    <a:pt x="351" y="1182"/>
                  </a:lnTo>
                  <a:lnTo>
                    <a:pt x="361" y="1174"/>
                  </a:lnTo>
                  <a:lnTo>
                    <a:pt x="368" y="1169"/>
                  </a:lnTo>
                  <a:lnTo>
                    <a:pt x="375" y="1165"/>
                  </a:lnTo>
                  <a:lnTo>
                    <a:pt x="381" y="1162"/>
                  </a:lnTo>
                  <a:lnTo>
                    <a:pt x="386" y="1160"/>
                  </a:lnTo>
                  <a:close/>
                  <a:moveTo>
                    <a:pt x="386" y="1320"/>
                  </a:moveTo>
                  <a:lnTo>
                    <a:pt x="386" y="1325"/>
                  </a:lnTo>
                  <a:lnTo>
                    <a:pt x="383" y="1330"/>
                  </a:lnTo>
                  <a:lnTo>
                    <a:pt x="380" y="1334"/>
                  </a:lnTo>
                  <a:lnTo>
                    <a:pt x="375" y="1339"/>
                  </a:lnTo>
                  <a:lnTo>
                    <a:pt x="370" y="1344"/>
                  </a:lnTo>
                  <a:lnTo>
                    <a:pt x="362" y="1351"/>
                  </a:lnTo>
                  <a:lnTo>
                    <a:pt x="355" y="1355"/>
                  </a:lnTo>
                  <a:lnTo>
                    <a:pt x="351" y="1356"/>
                  </a:lnTo>
                  <a:lnTo>
                    <a:pt x="349" y="1356"/>
                  </a:lnTo>
                  <a:lnTo>
                    <a:pt x="347" y="1356"/>
                  </a:lnTo>
                  <a:lnTo>
                    <a:pt x="345" y="1355"/>
                  </a:lnTo>
                  <a:lnTo>
                    <a:pt x="345" y="1351"/>
                  </a:lnTo>
                  <a:lnTo>
                    <a:pt x="349" y="1345"/>
                  </a:lnTo>
                  <a:lnTo>
                    <a:pt x="354" y="1338"/>
                  </a:lnTo>
                  <a:lnTo>
                    <a:pt x="362" y="1331"/>
                  </a:lnTo>
                  <a:lnTo>
                    <a:pt x="369" y="1325"/>
                  </a:lnTo>
                  <a:lnTo>
                    <a:pt x="376" y="1321"/>
                  </a:lnTo>
                  <a:lnTo>
                    <a:pt x="382" y="1319"/>
                  </a:lnTo>
                  <a:lnTo>
                    <a:pt x="386" y="1320"/>
                  </a:lnTo>
                  <a:close/>
                  <a:moveTo>
                    <a:pt x="386" y="1397"/>
                  </a:moveTo>
                  <a:lnTo>
                    <a:pt x="386" y="1415"/>
                  </a:lnTo>
                  <a:lnTo>
                    <a:pt x="379" y="1420"/>
                  </a:lnTo>
                  <a:lnTo>
                    <a:pt x="373" y="1424"/>
                  </a:lnTo>
                  <a:lnTo>
                    <a:pt x="368" y="1425"/>
                  </a:lnTo>
                  <a:lnTo>
                    <a:pt x="366" y="1424"/>
                  </a:lnTo>
                  <a:lnTo>
                    <a:pt x="366" y="1420"/>
                  </a:lnTo>
                  <a:lnTo>
                    <a:pt x="368" y="1414"/>
                  </a:lnTo>
                  <a:lnTo>
                    <a:pt x="373" y="1408"/>
                  </a:lnTo>
                  <a:lnTo>
                    <a:pt x="380" y="1401"/>
                  </a:lnTo>
                  <a:lnTo>
                    <a:pt x="382" y="1399"/>
                  </a:lnTo>
                  <a:lnTo>
                    <a:pt x="386" y="1397"/>
                  </a:lnTo>
                  <a:close/>
                  <a:moveTo>
                    <a:pt x="9" y="271"/>
                  </a:moveTo>
                  <a:lnTo>
                    <a:pt x="16" y="269"/>
                  </a:lnTo>
                  <a:lnTo>
                    <a:pt x="33" y="258"/>
                  </a:lnTo>
                  <a:lnTo>
                    <a:pt x="57" y="241"/>
                  </a:lnTo>
                  <a:lnTo>
                    <a:pt x="86" y="220"/>
                  </a:lnTo>
                  <a:lnTo>
                    <a:pt x="115" y="199"/>
                  </a:lnTo>
                  <a:lnTo>
                    <a:pt x="137" y="180"/>
                  </a:lnTo>
                  <a:lnTo>
                    <a:pt x="153" y="167"/>
                  </a:lnTo>
                  <a:lnTo>
                    <a:pt x="156" y="161"/>
                  </a:lnTo>
                  <a:lnTo>
                    <a:pt x="150" y="163"/>
                  </a:lnTo>
                  <a:lnTo>
                    <a:pt x="133" y="174"/>
                  </a:lnTo>
                  <a:lnTo>
                    <a:pt x="109" y="190"/>
                  </a:lnTo>
                  <a:lnTo>
                    <a:pt x="80" y="210"/>
                  </a:lnTo>
                  <a:lnTo>
                    <a:pt x="52" y="233"/>
                  </a:lnTo>
                  <a:lnTo>
                    <a:pt x="29" y="252"/>
                  </a:lnTo>
                  <a:lnTo>
                    <a:pt x="14" y="265"/>
                  </a:lnTo>
                  <a:lnTo>
                    <a:pt x="9" y="271"/>
                  </a:lnTo>
                  <a:close/>
                  <a:moveTo>
                    <a:pt x="104" y="212"/>
                  </a:moveTo>
                  <a:lnTo>
                    <a:pt x="111" y="209"/>
                  </a:lnTo>
                  <a:lnTo>
                    <a:pt x="128" y="199"/>
                  </a:lnTo>
                  <a:lnTo>
                    <a:pt x="153" y="182"/>
                  </a:lnTo>
                  <a:lnTo>
                    <a:pt x="183" y="161"/>
                  </a:lnTo>
                  <a:lnTo>
                    <a:pt x="211" y="139"/>
                  </a:lnTo>
                  <a:lnTo>
                    <a:pt x="235" y="120"/>
                  </a:lnTo>
                  <a:lnTo>
                    <a:pt x="249" y="107"/>
                  </a:lnTo>
                  <a:lnTo>
                    <a:pt x="254" y="101"/>
                  </a:lnTo>
                  <a:lnTo>
                    <a:pt x="247" y="104"/>
                  </a:lnTo>
                  <a:lnTo>
                    <a:pt x="230" y="113"/>
                  </a:lnTo>
                  <a:lnTo>
                    <a:pt x="205" y="130"/>
                  </a:lnTo>
                  <a:lnTo>
                    <a:pt x="175" y="151"/>
                  </a:lnTo>
                  <a:lnTo>
                    <a:pt x="147" y="172"/>
                  </a:lnTo>
                  <a:lnTo>
                    <a:pt x="124" y="191"/>
                  </a:lnTo>
                  <a:lnTo>
                    <a:pt x="109" y="205"/>
                  </a:lnTo>
                  <a:lnTo>
                    <a:pt x="104" y="212"/>
                  </a:lnTo>
                  <a:close/>
                  <a:moveTo>
                    <a:pt x="11" y="294"/>
                  </a:moveTo>
                  <a:lnTo>
                    <a:pt x="19" y="291"/>
                  </a:lnTo>
                  <a:lnTo>
                    <a:pt x="34" y="282"/>
                  </a:lnTo>
                  <a:lnTo>
                    <a:pt x="58" y="265"/>
                  </a:lnTo>
                  <a:lnTo>
                    <a:pt x="85" y="245"/>
                  </a:lnTo>
                  <a:lnTo>
                    <a:pt x="114" y="224"/>
                  </a:lnTo>
                  <a:lnTo>
                    <a:pt x="135" y="205"/>
                  </a:lnTo>
                  <a:lnTo>
                    <a:pt x="150" y="193"/>
                  </a:lnTo>
                  <a:lnTo>
                    <a:pt x="154" y="186"/>
                  </a:lnTo>
                  <a:lnTo>
                    <a:pt x="148" y="188"/>
                  </a:lnTo>
                  <a:lnTo>
                    <a:pt x="131" y="199"/>
                  </a:lnTo>
                  <a:lnTo>
                    <a:pt x="108" y="214"/>
                  </a:lnTo>
                  <a:lnTo>
                    <a:pt x="79" y="234"/>
                  </a:lnTo>
                  <a:lnTo>
                    <a:pt x="52" y="256"/>
                  </a:lnTo>
                  <a:lnTo>
                    <a:pt x="30" y="275"/>
                  </a:lnTo>
                  <a:lnTo>
                    <a:pt x="16" y="288"/>
                  </a:lnTo>
                  <a:lnTo>
                    <a:pt x="11" y="294"/>
                  </a:lnTo>
                  <a:close/>
                  <a:moveTo>
                    <a:pt x="200" y="152"/>
                  </a:moveTo>
                  <a:lnTo>
                    <a:pt x="203" y="152"/>
                  </a:lnTo>
                  <a:lnTo>
                    <a:pt x="208" y="150"/>
                  </a:lnTo>
                  <a:lnTo>
                    <a:pt x="216" y="145"/>
                  </a:lnTo>
                  <a:lnTo>
                    <a:pt x="225" y="139"/>
                  </a:lnTo>
                  <a:lnTo>
                    <a:pt x="250" y="123"/>
                  </a:lnTo>
                  <a:lnTo>
                    <a:pt x="280" y="102"/>
                  </a:lnTo>
                  <a:lnTo>
                    <a:pt x="310" y="81"/>
                  </a:lnTo>
                  <a:lnTo>
                    <a:pt x="333" y="62"/>
                  </a:lnTo>
                  <a:lnTo>
                    <a:pt x="349" y="49"/>
                  </a:lnTo>
                  <a:lnTo>
                    <a:pt x="354" y="43"/>
                  </a:lnTo>
                  <a:lnTo>
                    <a:pt x="351" y="43"/>
                  </a:lnTo>
                  <a:lnTo>
                    <a:pt x="347" y="44"/>
                  </a:lnTo>
                  <a:lnTo>
                    <a:pt x="338" y="49"/>
                  </a:lnTo>
                  <a:lnTo>
                    <a:pt x="329" y="55"/>
                  </a:lnTo>
                  <a:lnTo>
                    <a:pt x="304" y="70"/>
                  </a:lnTo>
                  <a:lnTo>
                    <a:pt x="274" y="92"/>
                  </a:lnTo>
                  <a:lnTo>
                    <a:pt x="244" y="113"/>
                  </a:lnTo>
                  <a:lnTo>
                    <a:pt x="221" y="132"/>
                  </a:lnTo>
                  <a:lnTo>
                    <a:pt x="212" y="139"/>
                  </a:lnTo>
                  <a:lnTo>
                    <a:pt x="205" y="145"/>
                  </a:lnTo>
                  <a:lnTo>
                    <a:pt x="202" y="150"/>
                  </a:lnTo>
                  <a:lnTo>
                    <a:pt x="200" y="152"/>
                  </a:lnTo>
                  <a:close/>
                  <a:moveTo>
                    <a:pt x="107" y="234"/>
                  </a:moveTo>
                  <a:lnTo>
                    <a:pt x="109" y="234"/>
                  </a:lnTo>
                  <a:lnTo>
                    <a:pt x="114" y="232"/>
                  </a:lnTo>
                  <a:lnTo>
                    <a:pt x="121" y="228"/>
                  </a:lnTo>
                  <a:lnTo>
                    <a:pt x="130" y="222"/>
                  </a:lnTo>
                  <a:lnTo>
                    <a:pt x="154" y="206"/>
                  </a:lnTo>
                  <a:lnTo>
                    <a:pt x="183" y="186"/>
                  </a:lnTo>
                  <a:lnTo>
                    <a:pt x="210" y="164"/>
                  </a:lnTo>
                  <a:lnTo>
                    <a:pt x="232" y="146"/>
                  </a:lnTo>
                  <a:lnTo>
                    <a:pt x="241" y="139"/>
                  </a:lnTo>
                  <a:lnTo>
                    <a:pt x="248" y="133"/>
                  </a:lnTo>
                  <a:lnTo>
                    <a:pt x="251" y="130"/>
                  </a:lnTo>
                  <a:lnTo>
                    <a:pt x="251" y="127"/>
                  </a:lnTo>
                  <a:lnTo>
                    <a:pt x="250" y="127"/>
                  </a:lnTo>
                  <a:lnTo>
                    <a:pt x="244" y="130"/>
                  </a:lnTo>
                  <a:lnTo>
                    <a:pt x="237" y="133"/>
                  </a:lnTo>
                  <a:lnTo>
                    <a:pt x="228" y="139"/>
                  </a:lnTo>
                  <a:lnTo>
                    <a:pt x="204" y="155"/>
                  </a:lnTo>
                  <a:lnTo>
                    <a:pt x="175" y="175"/>
                  </a:lnTo>
                  <a:lnTo>
                    <a:pt x="148" y="196"/>
                  </a:lnTo>
                  <a:lnTo>
                    <a:pt x="126" y="215"/>
                  </a:lnTo>
                  <a:lnTo>
                    <a:pt x="117" y="222"/>
                  </a:lnTo>
                  <a:lnTo>
                    <a:pt x="111" y="228"/>
                  </a:lnTo>
                  <a:lnTo>
                    <a:pt x="108" y="232"/>
                  </a:lnTo>
                  <a:lnTo>
                    <a:pt x="107" y="234"/>
                  </a:lnTo>
                  <a:close/>
                  <a:moveTo>
                    <a:pt x="86" y="256"/>
                  </a:moveTo>
                  <a:lnTo>
                    <a:pt x="59" y="276"/>
                  </a:lnTo>
                  <a:lnTo>
                    <a:pt x="38" y="294"/>
                  </a:lnTo>
                  <a:lnTo>
                    <a:pt x="30" y="301"/>
                  </a:lnTo>
                  <a:lnTo>
                    <a:pt x="25" y="307"/>
                  </a:lnTo>
                  <a:lnTo>
                    <a:pt x="21" y="311"/>
                  </a:lnTo>
                  <a:lnTo>
                    <a:pt x="20" y="313"/>
                  </a:lnTo>
                  <a:lnTo>
                    <a:pt x="22" y="313"/>
                  </a:lnTo>
                  <a:lnTo>
                    <a:pt x="27" y="311"/>
                  </a:lnTo>
                  <a:lnTo>
                    <a:pt x="34" y="307"/>
                  </a:lnTo>
                  <a:lnTo>
                    <a:pt x="42" y="302"/>
                  </a:lnTo>
                  <a:lnTo>
                    <a:pt x="65" y="287"/>
                  </a:lnTo>
                  <a:lnTo>
                    <a:pt x="92" y="266"/>
                  </a:lnTo>
                  <a:lnTo>
                    <a:pt x="120" y="245"/>
                  </a:lnTo>
                  <a:lnTo>
                    <a:pt x="141" y="228"/>
                  </a:lnTo>
                  <a:lnTo>
                    <a:pt x="148" y="221"/>
                  </a:lnTo>
                  <a:lnTo>
                    <a:pt x="154" y="215"/>
                  </a:lnTo>
                  <a:lnTo>
                    <a:pt x="158" y="210"/>
                  </a:lnTo>
                  <a:lnTo>
                    <a:pt x="159" y="209"/>
                  </a:lnTo>
                  <a:lnTo>
                    <a:pt x="156" y="209"/>
                  </a:lnTo>
                  <a:lnTo>
                    <a:pt x="152" y="210"/>
                  </a:lnTo>
                  <a:lnTo>
                    <a:pt x="145" y="215"/>
                  </a:lnTo>
                  <a:lnTo>
                    <a:pt x="136" y="220"/>
                  </a:lnTo>
                  <a:lnTo>
                    <a:pt x="114" y="235"/>
                  </a:lnTo>
                  <a:lnTo>
                    <a:pt x="86" y="256"/>
                  </a:lnTo>
                  <a:close/>
                  <a:moveTo>
                    <a:pt x="274" y="117"/>
                  </a:moveTo>
                  <a:lnTo>
                    <a:pt x="246" y="138"/>
                  </a:lnTo>
                  <a:lnTo>
                    <a:pt x="223" y="156"/>
                  </a:lnTo>
                  <a:lnTo>
                    <a:pt x="213" y="164"/>
                  </a:lnTo>
                  <a:lnTo>
                    <a:pt x="208" y="170"/>
                  </a:lnTo>
                  <a:lnTo>
                    <a:pt x="204" y="174"/>
                  </a:lnTo>
                  <a:lnTo>
                    <a:pt x="203" y="176"/>
                  </a:lnTo>
                  <a:lnTo>
                    <a:pt x="205" y="176"/>
                  </a:lnTo>
                  <a:lnTo>
                    <a:pt x="210" y="174"/>
                  </a:lnTo>
                  <a:lnTo>
                    <a:pt x="218" y="170"/>
                  </a:lnTo>
                  <a:lnTo>
                    <a:pt x="228" y="164"/>
                  </a:lnTo>
                  <a:lnTo>
                    <a:pt x="251" y="149"/>
                  </a:lnTo>
                  <a:lnTo>
                    <a:pt x="280" y="127"/>
                  </a:lnTo>
                  <a:lnTo>
                    <a:pt x="308" y="107"/>
                  </a:lnTo>
                  <a:lnTo>
                    <a:pt x="332" y="88"/>
                  </a:lnTo>
                  <a:lnTo>
                    <a:pt x="341" y="81"/>
                  </a:lnTo>
                  <a:lnTo>
                    <a:pt x="347" y="75"/>
                  </a:lnTo>
                  <a:lnTo>
                    <a:pt x="350" y="71"/>
                  </a:lnTo>
                  <a:lnTo>
                    <a:pt x="351" y="69"/>
                  </a:lnTo>
                  <a:lnTo>
                    <a:pt x="349" y="69"/>
                  </a:lnTo>
                  <a:lnTo>
                    <a:pt x="344" y="71"/>
                  </a:lnTo>
                  <a:lnTo>
                    <a:pt x="337" y="75"/>
                  </a:lnTo>
                  <a:lnTo>
                    <a:pt x="327" y="81"/>
                  </a:lnTo>
                  <a:lnTo>
                    <a:pt x="303" y="96"/>
                  </a:lnTo>
                  <a:lnTo>
                    <a:pt x="274" y="117"/>
                  </a:lnTo>
                  <a:close/>
                  <a:moveTo>
                    <a:pt x="183" y="197"/>
                  </a:moveTo>
                  <a:lnTo>
                    <a:pt x="155" y="218"/>
                  </a:lnTo>
                  <a:lnTo>
                    <a:pt x="134" y="235"/>
                  </a:lnTo>
                  <a:lnTo>
                    <a:pt x="126" y="243"/>
                  </a:lnTo>
                  <a:lnTo>
                    <a:pt x="120" y="248"/>
                  </a:lnTo>
                  <a:lnTo>
                    <a:pt x="116" y="253"/>
                  </a:lnTo>
                  <a:lnTo>
                    <a:pt x="116" y="254"/>
                  </a:lnTo>
                  <a:lnTo>
                    <a:pt x="118" y="254"/>
                  </a:lnTo>
                  <a:lnTo>
                    <a:pt x="123" y="253"/>
                  </a:lnTo>
                  <a:lnTo>
                    <a:pt x="129" y="248"/>
                  </a:lnTo>
                  <a:lnTo>
                    <a:pt x="139" y="244"/>
                  </a:lnTo>
                  <a:lnTo>
                    <a:pt x="162" y="228"/>
                  </a:lnTo>
                  <a:lnTo>
                    <a:pt x="190" y="208"/>
                  </a:lnTo>
                  <a:lnTo>
                    <a:pt x="217" y="188"/>
                  </a:lnTo>
                  <a:lnTo>
                    <a:pt x="238" y="170"/>
                  </a:lnTo>
                  <a:lnTo>
                    <a:pt x="247" y="163"/>
                  </a:lnTo>
                  <a:lnTo>
                    <a:pt x="253" y="157"/>
                  </a:lnTo>
                  <a:lnTo>
                    <a:pt x="256" y="153"/>
                  </a:lnTo>
                  <a:lnTo>
                    <a:pt x="256" y="151"/>
                  </a:lnTo>
                  <a:lnTo>
                    <a:pt x="254" y="151"/>
                  </a:lnTo>
                  <a:lnTo>
                    <a:pt x="249" y="153"/>
                  </a:lnTo>
                  <a:lnTo>
                    <a:pt x="243" y="157"/>
                  </a:lnTo>
                  <a:lnTo>
                    <a:pt x="234" y="162"/>
                  </a:lnTo>
                  <a:lnTo>
                    <a:pt x="210" y="177"/>
                  </a:lnTo>
                  <a:lnTo>
                    <a:pt x="183" y="197"/>
                  </a:lnTo>
                  <a:close/>
                  <a:moveTo>
                    <a:pt x="99" y="275"/>
                  </a:moveTo>
                  <a:lnTo>
                    <a:pt x="73" y="295"/>
                  </a:lnTo>
                  <a:lnTo>
                    <a:pt x="53" y="311"/>
                  </a:lnTo>
                  <a:lnTo>
                    <a:pt x="45" y="319"/>
                  </a:lnTo>
                  <a:lnTo>
                    <a:pt x="40" y="325"/>
                  </a:lnTo>
                  <a:lnTo>
                    <a:pt x="36" y="328"/>
                  </a:lnTo>
                  <a:lnTo>
                    <a:pt x="35" y="330"/>
                  </a:lnTo>
                  <a:lnTo>
                    <a:pt x="38" y="330"/>
                  </a:lnTo>
                  <a:lnTo>
                    <a:pt x="42" y="328"/>
                  </a:lnTo>
                  <a:lnTo>
                    <a:pt x="50" y="325"/>
                  </a:lnTo>
                  <a:lnTo>
                    <a:pt x="58" y="320"/>
                  </a:lnTo>
                  <a:lnTo>
                    <a:pt x="79" y="304"/>
                  </a:lnTo>
                  <a:lnTo>
                    <a:pt x="105" y="285"/>
                  </a:lnTo>
                  <a:lnTo>
                    <a:pt x="131" y="265"/>
                  </a:lnTo>
                  <a:lnTo>
                    <a:pt x="153" y="248"/>
                  </a:lnTo>
                  <a:lnTo>
                    <a:pt x="160" y="241"/>
                  </a:lnTo>
                  <a:lnTo>
                    <a:pt x="166" y="235"/>
                  </a:lnTo>
                  <a:lnTo>
                    <a:pt x="169" y="232"/>
                  </a:lnTo>
                  <a:lnTo>
                    <a:pt x="169" y="229"/>
                  </a:lnTo>
                  <a:lnTo>
                    <a:pt x="167" y="229"/>
                  </a:lnTo>
                  <a:lnTo>
                    <a:pt x="164" y="231"/>
                  </a:lnTo>
                  <a:lnTo>
                    <a:pt x="156" y="234"/>
                  </a:lnTo>
                  <a:lnTo>
                    <a:pt x="148" y="240"/>
                  </a:lnTo>
                  <a:lnTo>
                    <a:pt x="126" y="254"/>
                  </a:lnTo>
                  <a:lnTo>
                    <a:pt x="99" y="275"/>
                  </a:lnTo>
                  <a:close/>
                  <a:moveTo>
                    <a:pt x="281" y="139"/>
                  </a:moveTo>
                  <a:lnTo>
                    <a:pt x="254" y="161"/>
                  </a:lnTo>
                  <a:lnTo>
                    <a:pt x="231" y="178"/>
                  </a:lnTo>
                  <a:lnTo>
                    <a:pt x="223" y="186"/>
                  </a:lnTo>
                  <a:lnTo>
                    <a:pt x="217" y="191"/>
                  </a:lnTo>
                  <a:lnTo>
                    <a:pt x="213" y="195"/>
                  </a:lnTo>
                  <a:lnTo>
                    <a:pt x="213" y="197"/>
                  </a:lnTo>
                  <a:lnTo>
                    <a:pt x="216" y="197"/>
                  </a:lnTo>
                  <a:lnTo>
                    <a:pt x="221" y="195"/>
                  </a:lnTo>
                  <a:lnTo>
                    <a:pt x="228" y="191"/>
                  </a:lnTo>
                  <a:lnTo>
                    <a:pt x="237" y="187"/>
                  </a:lnTo>
                  <a:lnTo>
                    <a:pt x="260" y="171"/>
                  </a:lnTo>
                  <a:lnTo>
                    <a:pt x="288" y="151"/>
                  </a:lnTo>
                  <a:lnTo>
                    <a:pt x="316" y="131"/>
                  </a:lnTo>
                  <a:lnTo>
                    <a:pt x="338" y="113"/>
                  </a:lnTo>
                  <a:lnTo>
                    <a:pt x="347" y="106"/>
                  </a:lnTo>
                  <a:lnTo>
                    <a:pt x="352" y="100"/>
                  </a:lnTo>
                  <a:lnTo>
                    <a:pt x="356" y="96"/>
                  </a:lnTo>
                  <a:lnTo>
                    <a:pt x="356" y="94"/>
                  </a:lnTo>
                  <a:lnTo>
                    <a:pt x="354" y="94"/>
                  </a:lnTo>
                  <a:lnTo>
                    <a:pt x="349" y="95"/>
                  </a:lnTo>
                  <a:lnTo>
                    <a:pt x="342" y="100"/>
                  </a:lnTo>
                  <a:lnTo>
                    <a:pt x="332" y="105"/>
                  </a:lnTo>
                  <a:lnTo>
                    <a:pt x="310" y="120"/>
                  </a:lnTo>
                  <a:lnTo>
                    <a:pt x="281" y="139"/>
                  </a:lnTo>
                  <a:close/>
                  <a:moveTo>
                    <a:pt x="197" y="216"/>
                  </a:moveTo>
                  <a:lnTo>
                    <a:pt x="171" y="237"/>
                  </a:lnTo>
                  <a:lnTo>
                    <a:pt x="149" y="254"/>
                  </a:lnTo>
                  <a:lnTo>
                    <a:pt x="142" y="262"/>
                  </a:lnTo>
                  <a:lnTo>
                    <a:pt x="136" y="266"/>
                  </a:lnTo>
                  <a:lnTo>
                    <a:pt x="133" y="271"/>
                  </a:lnTo>
                  <a:lnTo>
                    <a:pt x="131" y="273"/>
                  </a:lnTo>
                  <a:lnTo>
                    <a:pt x="134" y="273"/>
                  </a:lnTo>
                  <a:lnTo>
                    <a:pt x="139" y="271"/>
                  </a:lnTo>
                  <a:lnTo>
                    <a:pt x="146" y="268"/>
                  </a:lnTo>
                  <a:lnTo>
                    <a:pt x="154" y="263"/>
                  </a:lnTo>
                  <a:lnTo>
                    <a:pt x="177" y="247"/>
                  </a:lnTo>
                  <a:lnTo>
                    <a:pt x="204" y="228"/>
                  </a:lnTo>
                  <a:lnTo>
                    <a:pt x="230" y="208"/>
                  </a:lnTo>
                  <a:lnTo>
                    <a:pt x="250" y="191"/>
                  </a:lnTo>
                  <a:lnTo>
                    <a:pt x="259" y="184"/>
                  </a:lnTo>
                  <a:lnTo>
                    <a:pt x="265" y="178"/>
                  </a:lnTo>
                  <a:lnTo>
                    <a:pt x="268" y="175"/>
                  </a:lnTo>
                  <a:lnTo>
                    <a:pt x="268" y="172"/>
                  </a:lnTo>
                  <a:lnTo>
                    <a:pt x="266" y="172"/>
                  </a:lnTo>
                  <a:lnTo>
                    <a:pt x="261" y="174"/>
                  </a:lnTo>
                  <a:lnTo>
                    <a:pt x="255" y="177"/>
                  </a:lnTo>
                  <a:lnTo>
                    <a:pt x="246" y="183"/>
                  </a:lnTo>
                  <a:lnTo>
                    <a:pt x="223" y="197"/>
                  </a:lnTo>
                  <a:lnTo>
                    <a:pt x="197" y="216"/>
                  </a:lnTo>
                  <a:close/>
                  <a:moveTo>
                    <a:pt x="120" y="291"/>
                  </a:moveTo>
                  <a:lnTo>
                    <a:pt x="95" y="310"/>
                  </a:lnTo>
                  <a:lnTo>
                    <a:pt x="74" y="327"/>
                  </a:lnTo>
                  <a:lnTo>
                    <a:pt x="67" y="334"/>
                  </a:lnTo>
                  <a:lnTo>
                    <a:pt x="61" y="340"/>
                  </a:lnTo>
                  <a:lnTo>
                    <a:pt x="59" y="344"/>
                  </a:lnTo>
                  <a:lnTo>
                    <a:pt x="58" y="346"/>
                  </a:lnTo>
                  <a:lnTo>
                    <a:pt x="60" y="346"/>
                  </a:lnTo>
                  <a:lnTo>
                    <a:pt x="64" y="345"/>
                  </a:lnTo>
                  <a:lnTo>
                    <a:pt x="71" y="341"/>
                  </a:lnTo>
                  <a:lnTo>
                    <a:pt x="79" y="335"/>
                  </a:lnTo>
                  <a:lnTo>
                    <a:pt x="101" y="321"/>
                  </a:lnTo>
                  <a:lnTo>
                    <a:pt x="127" y="302"/>
                  </a:lnTo>
                  <a:lnTo>
                    <a:pt x="152" y="283"/>
                  </a:lnTo>
                  <a:lnTo>
                    <a:pt x="172" y="266"/>
                  </a:lnTo>
                  <a:lnTo>
                    <a:pt x="179" y="259"/>
                  </a:lnTo>
                  <a:lnTo>
                    <a:pt x="184" y="253"/>
                  </a:lnTo>
                  <a:lnTo>
                    <a:pt x="187" y="250"/>
                  </a:lnTo>
                  <a:lnTo>
                    <a:pt x="188" y="247"/>
                  </a:lnTo>
                  <a:lnTo>
                    <a:pt x="186" y="247"/>
                  </a:lnTo>
                  <a:lnTo>
                    <a:pt x="181" y="250"/>
                  </a:lnTo>
                  <a:lnTo>
                    <a:pt x="174" y="253"/>
                  </a:lnTo>
                  <a:lnTo>
                    <a:pt x="166" y="258"/>
                  </a:lnTo>
                  <a:lnTo>
                    <a:pt x="145" y="272"/>
                  </a:lnTo>
                  <a:lnTo>
                    <a:pt x="120" y="291"/>
                  </a:lnTo>
                  <a:close/>
                  <a:moveTo>
                    <a:pt x="295" y="161"/>
                  </a:moveTo>
                  <a:lnTo>
                    <a:pt x="269" y="180"/>
                  </a:lnTo>
                  <a:lnTo>
                    <a:pt x="248" y="197"/>
                  </a:lnTo>
                  <a:lnTo>
                    <a:pt x="240" y="205"/>
                  </a:lnTo>
                  <a:lnTo>
                    <a:pt x="234" y="210"/>
                  </a:lnTo>
                  <a:lnTo>
                    <a:pt x="231" y="214"/>
                  </a:lnTo>
                  <a:lnTo>
                    <a:pt x="230" y="216"/>
                  </a:lnTo>
                  <a:lnTo>
                    <a:pt x="232" y="216"/>
                  </a:lnTo>
                  <a:lnTo>
                    <a:pt x="237" y="215"/>
                  </a:lnTo>
                  <a:lnTo>
                    <a:pt x="244" y="212"/>
                  </a:lnTo>
                  <a:lnTo>
                    <a:pt x="253" y="206"/>
                  </a:lnTo>
                  <a:lnTo>
                    <a:pt x="275" y="191"/>
                  </a:lnTo>
                  <a:lnTo>
                    <a:pt x="303" y="172"/>
                  </a:lnTo>
                  <a:lnTo>
                    <a:pt x="330" y="152"/>
                  </a:lnTo>
                  <a:lnTo>
                    <a:pt x="351" y="136"/>
                  </a:lnTo>
                  <a:lnTo>
                    <a:pt x="358" y="128"/>
                  </a:lnTo>
                  <a:lnTo>
                    <a:pt x="364" y="123"/>
                  </a:lnTo>
                  <a:lnTo>
                    <a:pt x="368" y="119"/>
                  </a:lnTo>
                  <a:lnTo>
                    <a:pt x="369" y="117"/>
                  </a:lnTo>
                  <a:lnTo>
                    <a:pt x="367" y="117"/>
                  </a:lnTo>
                  <a:lnTo>
                    <a:pt x="362" y="118"/>
                  </a:lnTo>
                  <a:lnTo>
                    <a:pt x="355" y="121"/>
                  </a:lnTo>
                  <a:lnTo>
                    <a:pt x="345" y="126"/>
                  </a:lnTo>
                  <a:lnTo>
                    <a:pt x="323" y="142"/>
                  </a:lnTo>
                  <a:lnTo>
                    <a:pt x="295" y="161"/>
                  </a:lnTo>
                  <a:close/>
                  <a:moveTo>
                    <a:pt x="217" y="234"/>
                  </a:moveTo>
                  <a:lnTo>
                    <a:pt x="192" y="254"/>
                  </a:lnTo>
                  <a:lnTo>
                    <a:pt x="172" y="271"/>
                  </a:lnTo>
                  <a:lnTo>
                    <a:pt x="164" y="278"/>
                  </a:lnTo>
                  <a:lnTo>
                    <a:pt x="159" y="283"/>
                  </a:lnTo>
                  <a:lnTo>
                    <a:pt x="155" y="288"/>
                  </a:lnTo>
                  <a:lnTo>
                    <a:pt x="155" y="290"/>
                  </a:lnTo>
                  <a:lnTo>
                    <a:pt x="156" y="290"/>
                  </a:lnTo>
                  <a:lnTo>
                    <a:pt x="161" y="288"/>
                  </a:lnTo>
                  <a:lnTo>
                    <a:pt x="168" y="284"/>
                  </a:lnTo>
                  <a:lnTo>
                    <a:pt x="177" y="279"/>
                  </a:lnTo>
                  <a:lnTo>
                    <a:pt x="199" y="265"/>
                  </a:lnTo>
                  <a:lnTo>
                    <a:pt x="225" y="246"/>
                  </a:lnTo>
                  <a:lnTo>
                    <a:pt x="250" y="227"/>
                  </a:lnTo>
                  <a:lnTo>
                    <a:pt x="270" y="210"/>
                  </a:lnTo>
                  <a:lnTo>
                    <a:pt x="278" y="203"/>
                  </a:lnTo>
                  <a:lnTo>
                    <a:pt x="284" y="199"/>
                  </a:lnTo>
                  <a:lnTo>
                    <a:pt x="287" y="194"/>
                  </a:lnTo>
                  <a:lnTo>
                    <a:pt x="287" y="191"/>
                  </a:lnTo>
                  <a:lnTo>
                    <a:pt x="285" y="191"/>
                  </a:lnTo>
                  <a:lnTo>
                    <a:pt x="280" y="194"/>
                  </a:lnTo>
                  <a:lnTo>
                    <a:pt x="274" y="196"/>
                  </a:lnTo>
                  <a:lnTo>
                    <a:pt x="265" y="202"/>
                  </a:lnTo>
                  <a:lnTo>
                    <a:pt x="243" y="216"/>
                  </a:lnTo>
                  <a:lnTo>
                    <a:pt x="217" y="234"/>
                  </a:lnTo>
                  <a:close/>
                  <a:moveTo>
                    <a:pt x="146" y="306"/>
                  </a:moveTo>
                  <a:lnTo>
                    <a:pt x="122" y="325"/>
                  </a:lnTo>
                  <a:lnTo>
                    <a:pt x="103" y="341"/>
                  </a:lnTo>
                  <a:lnTo>
                    <a:pt x="96" y="348"/>
                  </a:lnTo>
                  <a:lnTo>
                    <a:pt x="91" y="353"/>
                  </a:lnTo>
                  <a:lnTo>
                    <a:pt x="88" y="358"/>
                  </a:lnTo>
                  <a:lnTo>
                    <a:pt x="88" y="359"/>
                  </a:lnTo>
                  <a:lnTo>
                    <a:pt x="89" y="360"/>
                  </a:lnTo>
                  <a:lnTo>
                    <a:pt x="93" y="358"/>
                  </a:lnTo>
                  <a:lnTo>
                    <a:pt x="99" y="354"/>
                  </a:lnTo>
                  <a:lnTo>
                    <a:pt x="108" y="349"/>
                  </a:lnTo>
                  <a:lnTo>
                    <a:pt x="129" y="336"/>
                  </a:lnTo>
                  <a:lnTo>
                    <a:pt x="154" y="317"/>
                  </a:lnTo>
                  <a:lnTo>
                    <a:pt x="178" y="298"/>
                  </a:lnTo>
                  <a:lnTo>
                    <a:pt x="197" y="283"/>
                  </a:lnTo>
                  <a:lnTo>
                    <a:pt x="205" y="276"/>
                  </a:lnTo>
                  <a:lnTo>
                    <a:pt x="210" y="270"/>
                  </a:lnTo>
                  <a:lnTo>
                    <a:pt x="212" y="266"/>
                  </a:lnTo>
                  <a:lnTo>
                    <a:pt x="213" y="264"/>
                  </a:lnTo>
                  <a:lnTo>
                    <a:pt x="211" y="264"/>
                  </a:lnTo>
                  <a:lnTo>
                    <a:pt x="206" y="266"/>
                  </a:lnTo>
                  <a:lnTo>
                    <a:pt x="200" y="269"/>
                  </a:lnTo>
                  <a:lnTo>
                    <a:pt x="192" y="273"/>
                  </a:lnTo>
                  <a:lnTo>
                    <a:pt x="171" y="288"/>
                  </a:lnTo>
                  <a:lnTo>
                    <a:pt x="146" y="306"/>
                  </a:lnTo>
                  <a:close/>
                  <a:moveTo>
                    <a:pt x="82" y="373"/>
                  </a:moveTo>
                  <a:lnTo>
                    <a:pt x="59" y="392"/>
                  </a:lnTo>
                  <a:lnTo>
                    <a:pt x="41" y="408"/>
                  </a:lnTo>
                  <a:lnTo>
                    <a:pt x="34" y="415"/>
                  </a:lnTo>
                  <a:lnTo>
                    <a:pt x="29" y="420"/>
                  </a:lnTo>
                  <a:lnTo>
                    <a:pt x="27" y="424"/>
                  </a:lnTo>
                  <a:lnTo>
                    <a:pt x="26" y="426"/>
                  </a:lnTo>
                  <a:lnTo>
                    <a:pt x="28" y="427"/>
                  </a:lnTo>
                  <a:lnTo>
                    <a:pt x="32" y="424"/>
                  </a:lnTo>
                  <a:lnTo>
                    <a:pt x="39" y="422"/>
                  </a:lnTo>
                  <a:lnTo>
                    <a:pt x="46" y="417"/>
                  </a:lnTo>
                  <a:lnTo>
                    <a:pt x="66" y="403"/>
                  </a:lnTo>
                  <a:lnTo>
                    <a:pt x="90" y="386"/>
                  </a:lnTo>
                  <a:lnTo>
                    <a:pt x="112" y="367"/>
                  </a:lnTo>
                  <a:lnTo>
                    <a:pt x="131" y="352"/>
                  </a:lnTo>
                  <a:lnTo>
                    <a:pt x="139" y="345"/>
                  </a:lnTo>
                  <a:lnTo>
                    <a:pt x="143" y="340"/>
                  </a:lnTo>
                  <a:lnTo>
                    <a:pt x="146" y="336"/>
                  </a:lnTo>
                  <a:lnTo>
                    <a:pt x="146" y="334"/>
                  </a:lnTo>
                  <a:lnTo>
                    <a:pt x="145" y="333"/>
                  </a:lnTo>
                  <a:lnTo>
                    <a:pt x="140" y="335"/>
                  </a:lnTo>
                  <a:lnTo>
                    <a:pt x="134" y="338"/>
                  </a:lnTo>
                  <a:lnTo>
                    <a:pt x="126" y="342"/>
                  </a:lnTo>
                  <a:lnTo>
                    <a:pt x="105" y="357"/>
                  </a:lnTo>
                  <a:lnTo>
                    <a:pt x="82" y="373"/>
                  </a:lnTo>
                  <a:close/>
                  <a:moveTo>
                    <a:pt x="246" y="251"/>
                  </a:moveTo>
                  <a:lnTo>
                    <a:pt x="221" y="270"/>
                  </a:lnTo>
                  <a:lnTo>
                    <a:pt x="202" y="287"/>
                  </a:lnTo>
                  <a:lnTo>
                    <a:pt x="193" y="292"/>
                  </a:lnTo>
                  <a:lnTo>
                    <a:pt x="188" y="298"/>
                  </a:lnTo>
                  <a:lnTo>
                    <a:pt x="186" y="302"/>
                  </a:lnTo>
                  <a:lnTo>
                    <a:pt x="185" y="304"/>
                  </a:lnTo>
                  <a:lnTo>
                    <a:pt x="187" y="304"/>
                  </a:lnTo>
                  <a:lnTo>
                    <a:pt x="192" y="303"/>
                  </a:lnTo>
                  <a:lnTo>
                    <a:pt x="198" y="300"/>
                  </a:lnTo>
                  <a:lnTo>
                    <a:pt x="206" y="295"/>
                  </a:lnTo>
                  <a:lnTo>
                    <a:pt x="228" y="282"/>
                  </a:lnTo>
                  <a:lnTo>
                    <a:pt x="253" y="264"/>
                  </a:lnTo>
                  <a:lnTo>
                    <a:pt x="278" y="245"/>
                  </a:lnTo>
                  <a:lnTo>
                    <a:pt x="298" y="228"/>
                  </a:lnTo>
                  <a:lnTo>
                    <a:pt x="305" y="221"/>
                  </a:lnTo>
                  <a:lnTo>
                    <a:pt x="310" y="216"/>
                  </a:lnTo>
                  <a:lnTo>
                    <a:pt x="313" y="212"/>
                  </a:lnTo>
                  <a:lnTo>
                    <a:pt x="313" y="209"/>
                  </a:lnTo>
                  <a:lnTo>
                    <a:pt x="311" y="209"/>
                  </a:lnTo>
                  <a:lnTo>
                    <a:pt x="307" y="210"/>
                  </a:lnTo>
                  <a:lnTo>
                    <a:pt x="300" y="214"/>
                  </a:lnTo>
                  <a:lnTo>
                    <a:pt x="292" y="219"/>
                  </a:lnTo>
                  <a:lnTo>
                    <a:pt x="270" y="233"/>
                  </a:lnTo>
                  <a:lnTo>
                    <a:pt x="246" y="251"/>
                  </a:lnTo>
                  <a:close/>
                  <a:moveTo>
                    <a:pt x="180" y="319"/>
                  </a:moveTo>
                  <a:lnTo>
                    <a:pt x="156" y="338"/>
                  </a:lnTo>
                  <a:lnTo>
                    <a:pt x="139" y="353"/>
                  </a:lnTo>
                  <a:lnTo>
                    <a:pt x="131" y="360"/>
                  </a:lnTo>
                  <a:lnTo>
                    <a:pt x="127" y="365"/>
                  </a:lnTo>
                  <a:lnTo>
                    <a:pt x="123" y="370"/>
                  </a:lnTo>
                  <a:lnTo>
                    <a:pt x="123" y="372"/>
                  </a:lnTo>
                  <a:lnTo>
                    <a:pt x="126" y="372"/>
                  </a:lnTo>
                  <a:lnTo>
                    <a:pt x="129" y="371"/>
                  </a:lnTo>
                  <a:lnTo>
                    <a:pt x="136" y="367"/>
                  </a:lnTo>
                  <a:lnTo>
                    <a:pt x="145" y="363"/>
                  </a:lnTo>
                  <a:lnTo>
                    <a:pt x="165" y="349"/>
                  </a:lnTo>
                  <a:lnTo>
                    <a:pt x="188" y="332"/>
                  </a:lnTo>
                  <a:lnTo>
                    <a:pt x="212" y="314"/>
                  </a:lnTo>
                  <a:lnTo>
                    <a:pt x="230" y="297"/>
                  </a:lnTo>
                  <a:lnTo>
                    <a:pt x="237" y="291"/>
                  </a:lnTo>
                  <a:lnTo>
                    <a:pt x="242" y="285"/>
                  </a:lnTo>
                  <a:lnTo>
                    <a:pt x="246" y="282"/>
                  </a:lnTo>
                  <a:lnTo>
                    <a:pt x="246" y="279"/>
                  </a:lnTo>
                  <a:lnTo>
                    <a:pt x="243" y="279"/>
                  </a:lnTo>
                  <a:lnTo>
                    <a:pt x="240" y="281"/>
                  </a:lnTo>
                  <a:lnTo>
                    <a:pt x="232" y="284"/>
                  </a:lnTo>
                  <a:lnTo>
                    <a:pt x="225" y="289"/>
                  </a:lnTo>
                  <a:lnTo>
                    <a:pt x="204" y="302"/>
                  </a:lnTo>
                  <a:lnTo>
                    <a:pt x="180" y="319"/>
                  </a:lnTo>
                  <a:close/>
                  <a:moveTo>
                    <a:pt x="122" y="384"/>
                  </a:moveTo>
                  <a:lnTo>
                    <a:pt x="99" y="402"/>
                  </a:lnTo>
                  <a:lnTo>
                    <a:pt x="83" y="417"/>
                  </a:lnTo>
                  <a:lnTo>
                    <a:pt x="76" y="424"/>
                  </a:lnTo>
                  <a:lnTo>
                    <a:pt x="71" y="429"/>
                  </a:lnTo>
                  <a:lnTo>
                    <a:pt x="69" y="433"/>
                  </a:lnTo>
                  <a:lnTo>
                    <a:pt x="69" y="435"/>
                  </a:lnTo>
                  <a:lnTo>
                    <a:pt x="70" y="436"/>
                  </a:lnTo>
                  <a:lnTo>
                    <a:pt x="74" y="434"/>
                  </a:lnTo>
                  <a:lnTo>
                    <a:pt x="80" y="431"/>
                  </a:lnTo>
                  <a:lnTo>
                    <a:pt x="88" y="427"/>
                  </a:lnTo>
                  <a:lnTo>
                    <a:pt x="108" y="414"/>
                  </a:lnTo>
                  <a:lnTo>
                    <a:pt x="130" y="397"/>
                  </a:lnTo>
                  <a:lnTo>
                    <a:pt x="153" y="379"/>
                  </a:lnTo>
                  <a:lnTo>
                    <a:pt x="171" y="364"/>
                  </a:lnTo>
                  <a:lnTo>
                    <a:pt x="177" y="358"/>
                  </a:lnTo>
                  <a:lnTo>
                    <a:pt x="181" y="352"/>
                  </a:lnTo>
                  <a:lnTo>
                    <a:pt x="185" y="348"/>
                  </a:lnTo>
                  <a:lnTo>
                    <a:pt x="185" y="346"/>
                  </a:lnTo>
                  <a:lnTo>
                    <a:pt x="183" y="346"/>
                  </a:lnTo>
                  <a:lnTo>
                    <a:pt x="179" y="347"/>
                  </a:lnTo>
                  <a:lnTo>
                    <a:pt x="173" y="349"/>
                  </a:lnTo>
                  <a:lnTo>
                    <a:pt x="165" y="354"/>
                  </a:lnTo>
                  <a:lnTo>
                    <a:pt x="146" y="367"/>
                  </a:lnTo>
                  <a:lnTo>
                    <a:pt x="122" y="384"/>
                  </a:lnTo>
                  <a:close/>
                  <a:moveTo>
                    <a:pt x="280" y="265"/>
                  </a:moveTo>
                  <a:lnTo>
                    <a:pt x="256" y="283"/>
                  </a:lnTo>
                  <a:lnTo>
                    <a:pt x="237" y="300"/>
                  </a:lnTo>
                  <a:lnTo>
                    <a:pt x="231" y="307"/>
                  </a:lnTo>
                  <a:lnTo>
                    <a:pt x="225" y="311"/>
                  </a:lnTo>
                  <a:lnTo>
                    <a:pt x="223" y="315"/>
                  </a:lnTo>
                  <a:lnTo>
                    <a:pt x="223" y="317"/>
                  </a:lnTo>
                  <a:lnTo>
                    <a:pt x="224" y="319"/>
                  </a:lnTo>
                  <a:lnTo>
                    <a:pt x="229" y="317"/>
                  </a:lnTo>
                  <a:lnTo>
                    <a:pt x="236" y="314"/>
                  </a:lnTo>
                  <a:lnTo>
                    <a:pt x="243" y="309"/>
                  </a:lnTo>
                  <a:lnTo>
                    <a:pt x="265" y="296"/>
                  </a:lnTo>
                  <a:lnTo>
                    <a:pt x="288" y="278"/>
                  </a:lnTo>
                  <a:lnTo>
                    <a:pt x="313" y="260"/>
                  </a:lnTo>
                  <a:lnTo>
                    <a:pt x="331" y="245"/>
                  </a:lnTo>
                  <a:lnTo>
                    <a:pt x="338" y="238"/>
                  </a:lnTo>
                  <a:lnTo>
                    <a:pt x="344" y="233"/>
                  </a:lnTo>
                  <a:lnTo>
                    <a:pt x="347" y="228"/>
                  </a:lnTo>
                  <a:lnTo>
                    <a:pt x="347" y="226"/>
                  </a:lnTo>
                  <a:lnTo>
                    <a:pt x="345" y="226"/>
                  </a:lnTo>
                  <a:lnTo>
                    <a:pt x="341" y="227"/>
                  </a:lnTo>
                  <a:lnTo>
                    <a:pt x="333" y="231"/>
                  </a:lnTo>
                  <a:lnTo>
                    <a:pt x="325" y="234"/>
                  </a:lnTo>
                  <a:lnTo>
                    <a:pt x="305" y="247"/>
                  </a:lnTo>
                  <a:lnTo>
                    <a:pt x="280" y="265"/>
                  </a:lnTo>
                  <a:close/>
                  <a:moveTo>
                    <a:pt x="79" y="460"/>
                  </a:moveTo>
                  <a:lnTo>
                    <a:pt x="101" y="442"/>
                  </a:lnTo>
                  <a:lnTo>
                    <a:pt x="117" y="427"/>
                  </a:lnTo>
                  <a:lnTo>
                    <a:pt x="123" y="421"/>
                  </a:lnTo>
                  <a:lnTo>
                    <a:pt x="128" y="416"/>
                  </a:lnTo>
                  <a:lnTo>
                    <a:pt x="130" y="412"/>
                  </a:lnTo>
                  <a:lnTo>
                    <a:pt x="130" y="410"/>
                  </a:lnTo>
                  <a:lnTo>
                    <a:pt x="129" y="409"/>
                  </a:lnTo>
                  <a:lnTo>
                    <a:pt x="124" y="410"/>
                  </a:lnTo>
                  <a:lnTo>
                    <a:pt x="118" y="414"/>
                  </a:lnTo>
                  <a:lnTo>
                    <a:pt x="111" y="417"/>
                  </a:lnTo>
                  <a:lnTo>
                    <a:pt x="92" y="430"/>
                  </a:lnTo>
                  <a:lnTo>
                    <a:pt x="71" y="446"/>
                  </a:lnTo>
                  <a:lnTo>
                    <a:pt x="50" y="464"/>
                  </a:lnTo>
                  <a:lnTo>
                    <a:pt x="33" y="479"/>
                  </a:lnTo>
                  <a:lnTo>
                    <a:pt x="27" y="485"/>
                  </a:lnTo>
                  <a:lnTo>
                    <a:pt x="22" y="491"/>
                  </a:lnTo>
                  <a:lnTo>
                    <a:pt x="20" y="494"/>
                  </a:lnTo>
                  <a:lnTo>
                    <a:pt x="19" y="497"/>
                  </a:lnTo>
                  <a:lnTo>
                    <a:pt x="21" y="497"/>
                  </a:lnTo>
                  <a:lnTo>
                    <a:pt x="25" y="496"/>
                  </a:lnTo>
                  <a:lnTo>
                    <a:pt x="30" y="492"/>
                  </a:lnTo>
                  <a:lnTo>
                    <a:pt x="39" y="488"/>
                  </a:lnTo>
                  <a:lnTo>
                    <a:pt x="57" y="475"/>
                  </a:lnTo>
                  <a:lnTo>
                    <a:pt x="79" y="460"/>
                  </a:lnTo>
                  <a:close/>
                  <a:moveTo>
                    <a:pt x="222" y="330"/>
                  </a:moveTo>
                  <a:lnTo>
                    <a:pt x="199" y="348"/>
                  </a:lnTo>
                  <a:lnTo>
                    <a:pt x="181" y="365"/>
                  </a:lnTo>
                  <a:lnTo>
                    <a:pt x="174" y="371"/>
                  </a:lnTo>
                  <a:lnTo>
                    <a:pt x="169" y="376"/>
                  </a:lnTo>
                  <a:lnTo>
                    <a:pt x="167" y="380"/>
                  </a:lnTo>
                  <a:lnTo>
                    <a:pt x="167" y="383"/>
                  </a:lnTo>
                  <a:lnTo>
                    <a:pt x="168" y="383"/>
                  </a:lnTo>
                  <a:lnTo>
                    <a:pt x="173" y="382"/>
                  </a:lnTo>
                  <a:lnTo>
                    <a:pt x="179" y="378"/>
                  </a:lnTo>
                  <a:lnTo>
                    <a:pt x="187" y="374"/>
                  </a:lnTo>
                  <a:lnTo>
                    <a:pt x="206" y="361"/>
                  </a:lnTo>
                  <a:lnTo>
                    <a:pt x="230" y="345"/>
                  </a:lnTo>
                  <a:lnTo>
                    <a:pt x="253" y="327"/>
                  </a:lnTo>
                  <a:lnTo>
                    <a:pt x="270" y="311"/>
                  </a:lnTo>
                  <a:lnTo>
                    <a:pt x="278" y="304"/>
                  </a:lnTo>
                  <a:lnTo>
                    <a:pt x="282" y="300"/>
                  </a:lnTo>
                  <a:lnTo>
                    <a:pt x="285" y="296"/>
                  </a:lnTo>
                  <a:lnTo>
                    <a:pt x="286" y="294"/>
                  </a:lnTo>
                  <a:lnTo>
                    <a:pt x="284" y="292"/>
                  </a:lnTo>
                  <a:lnTo>
                    <a:pt x="279" y="294"/>
                  </a:lnTo>
                  <a:lnTo>
                    <a:pt x="273" y="297"/>
                  </a:lnTo>
                  <a:lnTo>
                    <a:pt x="265" y="302"/>
                  </a:lnTo>
                  <a:lnTo>
                    <a:pt x="246" y="314"/>
                  </a:lnTo>
                  <a:lnTo>
                    <a:pt x="222" y="330"/>
                  </a:lnTo>
                  <a:close/>
                  <a:moveTo>
                    <a:pt x="178" y="408"/>
                  </a:moveTo>
                  <a:lnTo>
                    <a:pt x="199" y="390"/>
                  </a:lnTo>
                  <a:lnTo>
                    <a:pt x="217" y="374"/>
                  </a:lnTo>
                  <a:lnTo>
                    <a:pt x="223" y="368"/>
                  </a:lnTo>
                  <a:lnTo>
                    <a:pt x="228" y="364"/>
                  </a:lnTo>
                  <a:lnTo>
                    <a:pt x="230" y="360"/>
                  </a:lnTo>
                  <a:lnTo>
                    <a:pt x="230" y="358"/>
                  </a:lnTo>
                  <a:lnTo>
                    <a:pt x="229" y="357"/>
                  </a:lnTo>
                  <a:lnTo>
                    <a:pt x="224" y="358"/>
                  </a:lnTo>
                  <a:lnTo>
                    <a:pt x="218" y="361"/>
                  </a:lnTo>
                  <a:lnTo>
                    <a:pt x="211" y="365"/>
                  </a:lnTo>
                  <a:lnTo>
                    <a:pt x="192" y="378"/>
                  </a:lnTo>
                  <a:lnTo>
                    <a:pt x="169" y="393"/>
                  </a:lnTo>
                  <a:lnTo>
                    <a:pt x="148" y="411"/>
                  </a:lnTo>
                  <a:lnTo>
                    <a:pt x="130" y="427"/>
                  </a:lnTo>
                  <a:lnTo>
                    <a:pt x="124" y="433"/>
                  </a:lnTo>
                  <a:lnTo>
                    <a:pt x="120" y="437"/>
                  </a:lnTo>
                  <a:lnTo>
                    <a:pt x="117" y="442"/>
                  </a:lnTo>
                  <a:lnTo>
                    <a:pt x="117" y="443"/>
                  </a:lnTo>
                  <a:lnTo>
                    <a:pt x="120" y="445"/>
                  </a:lnTo>
                  <a:lnTo>
                    <a:pt x="123" y="443"/>
                  </a:lnTo>
                  <a:lnTo>
                    <a:pt x="129" y="440"/>
                  </a:lnTo>
                  <a:lnTo>
                    <a:pt x="136" y="436"/>
                  </a:lnTo>
                  <a:lnTo>
                    <a:pt x="155" y="423"/>
                  </a:lnTo>
                  <a:lnTo>
                    <a:pt x="178" y="408"/>
                  </a:lnTo>
                  <a:close/>
                  <a:moveTo>
                    <a:pt x="133" y="467"/>
                  </a:moveTo>
                  <a:lnTo>
                    <a:pt x="153" y="450"/>
                  </a:lnTo>
                  <a:lnTo>
                    <a:pt x="169" y="436"/>
                  </a:lnTo>
                  <a:lnTo>
                    <a:pt x="175" y="430"/>
                  </a:lnTo>
                  <a:lnTo>
                    <a:pt x="180" y="424"/>
                  </a:lnTo>
                  <a:lnTo>
                    <a:pt x="183" y="421"/>
                  </a:lnTo>
                  <a:lnTo>
                    <a:pt x="183" y="418"/>
                  </a:lnTo>
                  <a:lnTo>
                    <a:pt x="180" y="418"/>
                  </a:lnTo>
                  <a:lnTo>
                    <a:pt x="177" y="420"/>
                  </a:lnTo>
                  <a:lnTo>
                    <a:pt x="171" y="422"/>
                  </a:lnTo>
                  <a:lnTo>
                    <a:pt x="164" y="427"/>
                  </a:lnTo>
                  <a:lnTo>
                    <a:pt x="146" y="439"/>
                  </a:lnTo>
                  <a:lnTo>
                    <a:pt x="124" y="454"/>
                  </a:lnTo>
                  <a:lnTo>
                    <a:pt x="103" y="471"/>
                  </a:lnTo>
                  <a:lnTo>
                    <a:pt x="88" y="485"/>
                  </a:lnTo>
                  <a:lnTo>
                    <a:pt x="80" y="492"/>
                  </a:lnTo>
                  <a:lnTo>
                    <a:pt x="77" y="497"/>
                  </a:lnTo>
                  <a:lnTo>
                    <a:pt x="74" y="500"/>
                  </a:lnTo>
                  <a:lnTo>
                    <a:pt x="74" y="503"/>
                  </a:lnTo>
                  <a:lnTo>
                    <a:pt x="76" y="503"/>
                  </a:lnTo>
                  <a:lnTo>
                    <a:pt x="80" y="502"/>
                  </a:lnTo>
                  <a:lnTo>
                    <a:pt x="85" y="499"/>
                  </a:lnTo>
                  <a:lnTo>
                    <a:pt x="93" y="494"/>
                  </a:lnTo>
                  <a:lnTo>
                    <a:pt x="111" y="483"/>
                  </a:lnTo>
                  <a:lnTo>
                    <a:pt x="133" y="467"/>
                  </a:lnTo>
                  <a:close/>
                  <a:moveTo>
                    <a:pt x="279" y="357"/>
                  </a:moveTo>
                  <a:lnTo>
                    <a:pt x="301" y="339"/>
                  </a:lnTo>
                  <a:lnTo>
                    <a:pt x="319" y="325"/>
                  </a:lnTo>
                  <a:lnTo>
                    <a:pt x="325" y="317"/>
                  </a:lnTo>
                  <a:lnTo>
                    <a:pt x="330" y="313"/>
                  </a:lnTo>
                  <a:lnTo>
                    <a:pt x="332" y="309"/>
                  </a:lnTo>
                  <a:lnTo>
                    <a:pt x="332" y="307"/>
                  </a:lnTo>
                  <a:lnTo>
                    <a:pt x="330" y="306"/>
                  </a:lnTo>
                  <a:lnTo>
                    <a:pt x="326" y="307"/>
                  </a:lnTo>
                  <a:lnTo>
                    <a:pt x="320" y="310"/>
                  </a:lnTo>
                  <a:lnTo>
                    <a:pt x="312" y="314"/>
                  </a:lnTo>
                  <a:lnTo>
                    <a:pt x="293" y="326"/>
                  </a:lnTo>
                  <a:lnTo>
                    <a:pt x="270" y="342"/>
                  </a:lnTo>
                  <a:lnTo>
                    <a:pt x="248" y="359"/>
                  </a:lnTo>
                  <a:lnTo>
                    <a:pt x="231" y="374"/>
                  </a:lnTo>
                  <a:lnTo>
                    <a:pt x="224" y="382"/>
                  </a:lnTo>
                  <a:lnTo>
                    <a:pt x="221" y="386"/>
                  </a:lnTo>
                  <a:lnTo>
                    <a:pt x="217" y="390"/>
                  </a:lnTo>
                  <a:lnTo>
                    <a:pt x="217" y="392"/>
                  </a:lnTo>
                  <a:lnTo>
                    <a:pt x="219" y="393"/>
                  </a:lnTo>
                  <a:lnTo>
                    <a:pt x="224" y="392"/>
                  </a:lnTo>
                  <a:lnTo>
                    <a:pt x="230" y="389"/>
                  </a:lnTo>
                  <a:lnTo>
                    <a:pt x="237" y="385"/>
                  </a:lnTo>
                  <a:lnTo>
                    <a:pt x="256" y="372"/>
                  </a:lnTo>
                  <a:lnTo>
                    <a:pt x="279" y="357"/>
                  </a:lnTo>
                  <a:close/>
                  <a:moveTo>
                    <a:pt x="93" y="524"/>
                  </a:moveTo>
                  <a:lnTo>
                    <a:pt x="112" y="509"/>
                  </a:lnTo>
                  <a:lnTo>
                    <a:pt x="128" y="494"/>
                  </a:lnTo>
                  <a:lnTo>
                    <a:pt x="134" y="488"/>
                  </a:lnTo>
                  <a:lnTo>
                    <a:pt x="137" y="484"/>
                  </a:lnTo>
                  <a:lnTo>
                    <a:pt x="140" y="480"/>
                  </a:lnTo>
                  <a:lnTo>
                    <a:pt x="140" y="478"/>
                  </a:lnTo>
                  <a:lnTo>
                    <a:pt x="139" y="477"/>
                  </a:lnTo>
                  <a:lnTo>
                    <a:pt x="135" y="478"/>
                  </a:lnTo>
                  <a:lnTo>
                    <a:pt x="129" y="480"/>
                  </a:lnTo>
                  <a:lnTo>
                    <a:pt x="122" y="485"/>
                  </a:lnTo>
                  <a:lnTo>
                    <a:pt x="105" y="496"/>
                  </a:lnTo>
                  <a:lnTo>
                    <a:pt x="84" y="511"/>
                  </a:lnTo>
                  <a:lnTo>
                    <a:pt x="65" y="528"/>
                  </a:lnTo>
                  <a:lnTo>
                    <a:pt x="50" y="542"/>
                  </a:lnTo>
                  <a:lnTo>
                    <a:pt x="44" y="548"/>
                  </a:lnTo>
                  <a:lnTo>
                    <a:pt x="40" y="553"/>
                  </a:lnTo>
                  <a:lnTo>
                    <a:pt x="38" y="556"/>
                  </a:lnTo>
                  <a:lnTo>
                    <a:pt x="38" y="559"/>
                  </a:lnTo>
                  <a:lnTo>
                    <a:pt x="39" y="559"/>
                  </a:lnTo>
                  <a:lnTo>
                    <a:pt x="42" y="557"/>
                  </a:lnTo>
                  <a:lnTo>
                    <a:pt x="48" y="555"/>
                  </a:lnTo>
                  <a:lnTo>
                    <a:pt x="55" y="551"/>
                  </a:lnTo>
                  <a:lnTo>
                    <a:pt x="72" y="540"/>
                  </a:lnTo>
                  <a:lnTo>
                    <a:pt x="93" y="524"/>
                  </a:lnTo>
                  <a:close/>
                  <a:moveTo>
                    <a:pt x="174" y="452"/>
                  </a:moveTo>
                  <a:lnTo>
                    <a:pt x="175" y="453"/>
                  </a:lnTo>
                  <a:lnTo>
                    <a:pt x="180" y="452"/>
                  </a:lnTo>
                  <a:lnTo>
                    <a:pt x="186" y="448"/>
                  </a:lnTo>
                  <a:lnTo>
                    <a:pt x="193" y="445"/>
                  </a:lnTo>
                  <a:lnTo>
                    <a:pt x="211" y="433"/>
                  </a:lnTo>
                  <a:lnTo>
                    <a:pt x="234" y="417"/>
                  </a:lnTo>
                  <a:lnTo>
                    <a:pt x="254" y="401"/>
                  </a:lnTo>
                  <a:lnTo>
                    <a:pt x="270" y="385"/>
                  </a:lnTo>
                  <a:lnTo>
                    <a:pt x="276" y="379"/>
                  </a:lnTo>
                  <a:lnTo>
                    <a:pt x="281" y="374"/>
                  </a:lnTo>
                  <a:lnTo>
                    <a:pt x="284" y="371"/>
                  </a:lnTo>
                  <a:lnTo>
                    <a:pt x="284" y="368"/>
                  </a:lnTo>
                  <a:lnTo>
                    <a:pt x="282" y="367"/>
                  </a:lnTo>
                  <a:lnTo>
                    <a:pt x="278" y="368"/>
                  </a:lnTo>
                  <a:lnTo>
                    <a:pt x="272" y="372"/>
                  </a:lnTo>
                  <a:lnTo>
                    <a:pt x="265" y="376"/>
                  </a:lnTo>
                  <a:lnTo>
                    <a:pt x="246" y="388"/>
                  </a:lnTo>
                  <a:lnTo>
                    <a:pt x="224" y="403"/>
                  </a:lnTo>
                  <a:lnTo>
                    <a:pt x="203" y="420"/>
                  </a:lnTo>
                  <a:lnTo>
                    <a:pt x="187" y="435"/>
                  </a:lnTo>
                  <a:lnTo>
                    <a:pt x="180" y="441"/>
                  </a:lnTo>
                  <a:lnTo>
                    <a:pt x="177" y="446"/>
                  </a:lnTo>
                  <a:lnTo>
                    <a:pt x="174" y="449"/>
                  </a:lnTo>
                  <a:lnTo>
                    <a:pt x="174" y="452"/>
                  </a:lnTo>
                  <a:close/>
                  <a:moveTo>
                    <a:pt x="104" y="534"/>
                  </a:moveTo>
                  <a:lnTo>
                    <a:pt x="103" y="532"/>
                  </a:lnTo>
                  <a:lnTo>
                    <a:pt x="99" y="534"/>
                  </a:lnTo>
                  <a:lnTo>
                    <a:pt x="93" y="536"/>
                  </a:lnTo>
                  <a:lnTo>
                    <a:pt x="88" y="540"/>
                  </a:lnTo>
                  <a:lnTo>
                    <a:pt x="71" y="550"/>
                  </a:lnTo>
                  <a:lnTo>
                    <a:pt x="51" y="566"/>
                  </a:lnTo>
                  <a:lnTo>
                    <a:pt x="32" y="581"/>
                  </a:lnTo>
                  <a:lnTo>
                    <a:pt x="17" y="595"/>
                  </a:lnTo>
                  <a:lnTo>
                    <a:pt x="11" y="601"/>
                  </a:lnTo>
                  <a:lnTo>
                    <a:pt x="8" y="606"/>
                  </a:lnTo>
                  <a:lnTo>
                    <a:pt x="6" y="610"/>
                  </a:lnTo>
                  <a:lnTo>
                    <a:pt x="6" y="612"/>
                  </a:lnTo>
                  <a:lnTo>
                    <a:pt x="8" y="612"/>
                  </a:lnTo>
                  <a:lnTo>
                    <a:pt x="11" y="611"/>
                  </a:lnTo>
                  <a:lnTo>
                    <a:pt x="16" y="608"/>
                  </a:lnTo>
                  <a:lnTo>
                    <a:pt x="23" y="605"/>
                  </a:lnTo>
                  <a:lnTo>
                    <a:pt x="40" y="594"/>
                  </a:lnTo>
                  <a:lnTo>
                    <a:pt x="59" y="579"/>
                  </a:lnTo>
                  <a:lnTo>
                    <a:pt x="78" y="563"/>
                  </a:lnTo>
                  <a:lnTo>
                    <a:pt x="93" y="549"/>
                  </a:lnTo>
                  <a:lnTo>
                    <a:pt x="98" y="544"/>
                  </a:lnTo>
                  <a:lnTo>
                    <a:pt x="102" y="538"/>
                  </a:lnTo>
                  <a:lnTo>
                    <a:pt x="104" y="535"/>
                  </a:lnTo>
                  <a:lnTo>
                    <a:pt x="104" y="534"/>
                  </a:lnTo>
                  <a:close/>
                  <a:moveTo>
                    <a:pt x="193" y="475"/>
                  </a:moveTo>
                  <a:lnTo>
                    <a:pt x="213" y="459"/>
                  </a:lnTo>
                  <a:lnTo>
                    <a:pt x="229" y="445"/>
                  </a:lnTo>
                  <a:lnTo>
                    <a:pt x="235" y="439"/>
                  </a:lnTo>
                  <a:lnTo>
                    <a:pt x="240" y="434"/>
                  </a:lnTo>
                  <a:lnTo>
                    <a:pt x="241" y="430"/>
                  </a:lnTo>
                  <a:lnTo>
                    <a:pt x="242" y="428"/>
                  </a:lnTo>
                  <a:lnTo>
                    <a:pt x="240" y="427"/>
                  </a:lnTo>
                  <a:lnTo>
                    <a:pt x="236" y="428"/>
                  </a:lnTo>
                  <a:lnTo>
                    <a:pt x="230" y="430"/>
                  </a:lnTo>
                  <a:lnTo>
                    <a:pt x="223" y="434"/>
                  </a:lnTo>
                  <a:lnTo>
                    <a:pt x="205" y="446"/>
                  </a:lnTo>
                  <a:lnTo>
                    <a:pt x="185" y="461"/>
                  </a:lnTo>
                  <a:lnTo>
                    <a:pt x="165" y="477"/>
                  </a:lnTo>
                  <a:lnTo>
                    <a:pt x="148" y="491"/>
                  </a:lnTo>
                  <a:lnTo>
                    <a:pt x="143" y="497"/>
                  </a:lnTo>
                  <a:lnTo>
                    <a:pt x="139" y="503"/>
                  </a:lnTo>
                  <a:lnTo>
                    <a:pt x="136" y="506"/>
                  </a:lnTo>
                  <a:lnTo>
                    <a:pt x="136" y="509"/>
                  </a:lnTo>
                  <a:lnTo>
                    <a:pt x="139" y="509"/>
                  </a:lnTo>
                  <a:lnTo>
                    <a:pt x="142" y="508"/>
                  </a:lnTo>
                  <a:lnTo>
                    <a:pt x="148" y="505"/>
                  </a:lnTo>
                  <a:lnTo>
                    <a:pt x="155" y="502"/>
                  </a:lnTo>
                  <a:lnTo>
                    <a:pt x="173" y="490"/>
                  </a:lnTo>
                  <a:lnTo>
                    <a:pt x="193" y="475"/>
                  </a:lnTo>
                  <a:close/>
                  <a:moveTo>
                    <a:pt x="160" y="530"/>
                  </a:moveTo>
                  <a:lnTo>
                    <a:pt x="179" y="515"/>
                  </a:lnTo>
                  <a:lnTo>
                    <a:pt x="194" y="500"/>
                  </a:lnTo>
                  <a:lnTo>
                    <a:pt x="199" y="494"/>
                  </a:lnTo>
                  <a:lnTo>
                    <a:pt x="203" y="490"/>
                  </a:lnTo>
                  <a:lnTo>
                    <a:pt x="205" y="486"/>
                  </a:lnTo>
                  <a:lnTo>
                    <a:pt x="205" y="484"/>
                  </a:lnTo>
                  <a:lnTo>
                    <a:pt x="204" y="484"/>
                  </a:lnTo>
                  <a:lnTo>
                    <a:pt x="200" y="485"/>
                  </a:lnTo>
                  <a:lnTo>
                    <a:pt x="194" y="487"/>
                  </a:lnTo>
                  <a:lnTo>
                    <a:pt x="187" y="491"/>
                  </a:lnTo>
                  <a:lnTo>
                    <a:pt x="171" y="502"/>
                  </a:lnTo>
                  <a:lnTo>
                    <a:pt x="150" y="516"/>
                  </a:lnTo>
                  <a:lnTo>
                    <a:pt x="131" y="531"/>
                  </a:lnTo>
                  <a:lnTo>
                    <a:pt x="116" y="546"/>
                  </a:lnTo>
                  <a:lnTo>
                    <a:pt x="111" y="551"/>
                  </a:lnTo>
                  <a:lnTo>
                    <a:pt x="108" y="556"/>
                  </a:lnTo>
                  <a:lnTo>
                    <a:pt x="105" y="560"/>
                  </a:lnTo>
                  <a:lnTo>
                    <a:pt x="105" y="562"/>
                  </a:lnTo>
                  <a:lnTo>
                    <a:pt x="107" y="563"/>
                  </a:lnTo>
                  <a:lnTo>
                    <a:pt x="110" y="562"/>
                  </a:lnTo>
                  <a:lnTo>
                    <a:pt x="116" y="560"/>
                  </a:lnTo>
                  <a:lnTo>
                    <a:pt x="123" y="556"/>
                  </a:lnTo>
                  <a:lnTo>
                    <a:pt x="140" y="546"/>
                  </a:lnTo>
                  <a:lnTo>
                    <a:pt x="160" y="530"/>
                  </a:lnTo>
                  <a:close/>
                  <a:moveTo>
                    <a:pt x="297" y="427"/>
                  </a:moveTo>
                  <a:lnTo>
                    <a:pt x="317" y="410"/>
                  </a:lnTo>
                  <a:lnTo>
                    <a:pt x="332" y="396"/>
                  </a:lnTo>
                  <a:lnTo>
                    <a:pt x="338" y="390"/>
                  </a:lnTo>
                  <a:lnTo>
                    <a:pt x="343" y="385"/>
                  </a:lnTo>
                  <a:lnTo>
                    <a:pt x="344" y="382"/>
                  </a:lnTo>
                  <a:lnTo>
                    <a:pt x="345" y="379"/>
                  </a:lnTo>
                  <a:lnTo>
                    <a:pt x="343" y="378"/>
                  </a:lnTo>
                  <a:lnTo>
                    <a:pt x="338" y="379"/>
                  </a:lnTo>
                  <a:lnTo>
                    <a:pt x="333" y="382"/>
                  </a:lnTo>
                  <a:lnTo>
                    <a:pt x="326" y="385"/>
                  </a:lnTo>
                  <a:lnTo>
                    <a:pt x="307" y="397"/>
                  </a:lnTo>
                  <a:lnTo>
                    <a:pt x="287" y="411"/>
                  </a:lnTo>
                  <a:lnTo>
                    <a:pt x="266" y="428"/>
                  </a:lnTo>
                  <a:lnTo>
                    <a:pt x="250" y="442"/>
                  </a:lnTo>
                  <a:lnTo>
                    <a:pt x="244" y="448"/>
                  </a:lnTo>
                  <a:lnTo>
                    <a:pt x="241" y="453"/>
                  </a:lnTo>
                  <a:lnTo>
                    <a:pt x="238" y="458"/>
                  </a:lnTo>
                  <a:lnTo>
                    <a:pt x="238" y="460"/>
                  </a:lnTo>
                  <a:lnTo>
                    <a:pt x="240" y="460"/>
                  </a:lnTo>
                  <a:lnTo>
                    <a:pt x="244" y="459"/>
                  </a:lnTo>
                  <a:lnTo>
                    <a:pt x="250" y="456"/>
                  </a:lnTo>
                  <a:lnTo>
                    <a:pt x="257" y="453"/>
                  </a:lnTo>
                  <a:lnTo>
                    <a:pt x="275" y="442"/>
                  </a:lnTo>
                  <a:lnTo>
                    <a:pt x="297" y="427"/>
                  </a:lnTo>
                  <a:close/>
                  <a:moveTo>
                    <a:pt x="131" y="584"/>
                  </a:moveTo>
                  <a:lnTo>
                    <a:pt x="150" y="568"/>
                  </a:lnTo>
                  <a:lnTo>
                    <a:pt x="165" y="555"/>
                  </a:lnTo>
                  <a:lnTo>
                    <a:pt x="169" y="549"/>
                  </a:lnTo>
                  <a:lnTo>
                    <a:pt x="173" y="544"/>
                  </a:lnTo>
                  <a:lnTo>
                    <a:pt x="175" y="541"/>
                  </a:lnTo>
                  <a:lnTo>
                    <a:pt x="175" y="538"/>
                  </a:lnTo>
                  <a:lnTo>
                    <a:pt x="173" y="537"/>
                  </a:lnTo>
                  <a:lnTo>
                    <a:pt x="169" y="538"/>
                  </a:lnTo>
                  <a:lnTo>
                    <a:pt x="165" y="541"/>
                  </a:lnTo>
                  <a:lnTo>
                    <a:pt x="158" y="544"/>
                  </a:lnTo>
                  <a:lnTo>
                    <a:pt x="142" y="555"/>
                  </a:lnTo>
                  <a:lnTo>
                    <a:pt x="123" y="568"/>
                  </a:lnTo>
                  <a:lnTo>
                    <a:pt x="104" y="584"/>
                  </a:lnTo>
                  <a:lnTo>
                    <a:pt x="90" y="598"/>
                  </a:lnTo>
                  <a:lnTo>
                    <a:pt x="85" y="604"/>
                  </a:lnTo>
                  <a:lnTo>
                    <a:pt x="82" y="608"/>
                  </a:lnTo>
                  <a:lnTo>
                    <a:pt x="79" y="612"/>
                  </a:lnTo>
                  <a:lnTo>
                    <a:pt x="79" y="614"/>
                  </a:lnTo>
                  <a:lnTo>
                    <a:pt x="82" y="614"/>
                  </a:lnTo>
                  <a:lnTo>
                    <a:pt x="85" y="613"/>
                  </a:lnTo>
                  <a:lnTo>
                    <a:pt x="90" y="611"/>
                  </a:lnTo>
                  <a:lnTo>
                    <a:pt x="97" y="607"/>
                  </a:lnTo>
                  <a:lnTo>
                    <a:pt x="112" y="598"/>
                  </a:lnTo>
                  <a:lnTo>
                    <a:pt x="131" y="584"/>
                  </a:lnTo>
                  <a:close/>
                  <a:moveTo>
                    <a:pt x="308" y="436"/>
                  </a:moveTo>
                  <a:lnTo>
                    <a:pt x="306" y="436"/>
                  </a:lnTo>
                  <a:lnTo>
                    <a:pt x="303" y="436"/>
                  </a:lnTo>
                  <a:lnTo>
                    <a:pt x="297" y="439"/>
                  </a:lnTo>
                  <a:lnTo>
                    <a:pt x="291" y="442"/>
                  </a:lnTo>
                  <a:lnTo>
                    <a:pt x="273" y="453"/>
                  </a:lnTo>
                  <a:lnTo>
                    <a:pt x="253" y="468"/>
                  </a:lnTo>
                  <a:lnTo>
                    <a:pt x="234" y="484"/>
                  </a:lnTo>
                  <a:lnTo>
                    <a:pt x="218" y="498"/>
                  </a:lnTo>
                  <a:lnTo>
                    <a:pt x="212" y="504"/>
                  </a:lnTo>
                  <a:lnTo>
                    <a:pt x="209" y="509"/>
                  </a:lnTo>
                  <a:lnTo>
                    <a:pt x="206" y="512"/>
                  </a:lnTo>
                  <a:lnTo>
                    <a:pt x="206" y="515"/>
                  </a:lnTo>
                  <a:lnTo>
                    <a:pt x="209" y="515"/>
                  </a:lnTo>
                  <a:lnTo>
                    <a:pt x="212" y="515"/>
                  </a:lnTo>
                  <a:lnTo>
                    <a:pt x="218" y="512"/>
                  </a:lnTo>
                  <a:lnTo>
                    <a:pt x="224" y="509"/>
                  </a:lnTo>
                  <a:lnTo>
                    <a:pt x="242" y="498"/>
                  </a:lnTo>
                  <a:lnTo>
                    <a:pt x="262" y="483"/>
                  </a:lnTo>
                  <a:lnTo>
                    <a:pt x="281" y="467"/>
                  </a:lnTo>
                  <a:lnTo>
                    <a:pt x="297" y="453"/>
                  </a:lnTo>
                  <a:lnTo>
                    <a:pt x="303" y="447"/>
                  </a:lnTo>
                  <a:lnTo>
                    <a:pt x="306" y="442"/>
                  </a:lnTo>
                  <a:lnTo>
                    <a:pt x="308" y="439"/>
                  </a:lnTo>
                  <a:lnTo>
                    <a:pt x="308" y="436"/>
                  </a:lnTo>
                  <a:close/>
                  <a:moveTo>
                    <a:pt x="150" y="589"/>
                  </a:moveTo>
                  <a:lnTo>
                    <a:pt x="149" y="589"/>
                  </a:lnTo>
                  <a:lnTo>
                    <a:pt x="146" y="589"/>
                  </a:lnTo>
                  <a:lnTo>
                    <a:pt x="141" y="592"/>
                  </a:lnTo>
                  <a:lnTo>
                    <a:pt x="134" y="595"/>
                  </a:lnTo>
                  <a:lnTo>
                    <a:pt x="118" y="605"/>
                  </a:lnTo>
                  <a:lnTo>
                    <a:pt x="101" y="619"/>
                  </a:lnTo>
                  <a:lnTo>
                    <a:pt x="83" y="633"/>
                  </a:lnTo>
                  <a:lnTo>
                    <a:pt x="70" y="647"/>
                  </a:lnTo>
                  <a:lnTo>
                    <a:pt x="65" y="652"/>
                  </a:lnTo>
                  <a:lnTo>
                    <a:pt x="61" y="657"/>
                  </a:lnTo>
                  <a:lnTo>
                    <a:pt x="59" y="661"/>
                  </a:lnTo>
                  <a:lnTo>
                    <a:pt x="59" y="663"/>
                  </a:lnTo>
                  <a:lnTo>
                    <a:pt x="61" y="663"/>
                  </a:lnTo>
                  <a:lnTo>
                    <a:pt x="65" y="663"/>
                  </a:lnTo>
                  <a:lnTo>
                    <a:pt x="70" y="661"/>
                  </a:lnTo>
                  <a:lnTo>
                    <a:pt x="76" y="657"/>
                  </a:lnTo>
                  <a:lnTo>
                    <a:pt x="91" y="647"/>
                  </a:lnTo>
                  <a:lnTo>
                    <a:pt x="109" y="633"/>
                  </a:lnTo>
                  <a:lnTo>
                    <a:pt x="127" y="619"/>
                  </a:lnTo>
                  <a:lnTo>
                    <a:pt x="141" y="606"/>
                  </a:lnTo>
                  <a:lnTo>
                    <a:pt x="146" y="600"/>
                  </a:lnTo>
                  <a:lnTo>
                    <a:pt x="149" y="595"/>
                  </a:lnTo>
                  <a:lnTo>
                    <a:pt x="150" y="592"/>
                  </a:lnTo>
                  <a:lnTo>
                    <a:pt x="150" y="589"/>
                  </a:lnTo>
                  <a:close/>
                  <a:moveTo>
                    <a:pt x="234" y="537"/>
                  </a:moveTo>
                  <a:lnTo>
                    <a:pt x="253" y="522"/>
                  </a:lnTo>
                  <a:lnTo>
                    <a:pt x="267" y="508"/>
                  </a:lnTo>
                  <a:lnTo>
                    <a:pt x="273" y="503"/>
                  </a:lnTo>
                  <a:lnTo>
                    <a:pt x="276" y="498"/>
                  </a:lnTo>
                  <a:lnTo>
                    <a:pt x="279" y="493"/>
                  </a:lnTo>
                  <a:lnTo>
                    <a:pt x="279" y="492"/>
                  </a:lnTo>
                  <a:lnTo>
                    <a:pt x="276" y="491"/>
                  </a:lnTo>
                  <a:lnTo>
                    <a:pt x="273" y="492"/>
                  </a:lnTo>
                  <a:lnTo>
                    <a:pt x="267" y="493"/>
                  </a:lnTo>
                  <a:lnTo>
                    <a:pt x="261" y="497"/>
                  </a:lnTo>
                  <a:lnTo>
                    <a:pt x="244" y="508"/>
                  </a:lnTo>
                  <a:lnTo>
                    <a:pt x="224" y="522"/>
                  </a:lnTo>
                  <a:lnTo>
                    <a:pt x="206" y="536"/>
                  </a:lnTo>
                  <a:lnTo>
                    <a:pt x="192" y="550"/>
                  </a:lnTo>
                  <a:lnTo>
                    <a:pt x="186" y="556"/>
                  </a:lnTo>
                  <a:lnTo>
                    <a:pt x="183" y="561"/>
                  </a:lnTo>
                  <a:lnTo>
                    <a:pt x="180" y="565"/>
                  </a:lnTo>
                  <a:lnTo>
                    <a:pt x="180" y="567"/>
                  </a:lnTo>
                  <a:lnTo>
                    <a:pt x="183" y="568"/>
                  </a:lnTo>
                  <a:lnTo>
                    <a:pt x="186" y="567"/>
                  </a:lnTo>
                  <a:lnTo>
                    <a:pt x="192" y="565"/>
                  </a:lnTo>
                  <a:lnTo>
                    <a:pt x="198" y="561"/>
                  </a:lnTo>
                  <a:lnTo>
                    <a:pt x="215" y="550"/>
                  </a:lnTo>
                  <a:lnTo>
                    <a:pt x="234" y="537"/>
                  </a:lnTo>
                  <a:close/>
                  <a:moveTo>
                    <a:pt x="131" y="639"/>
                  </a:moveTo>
                  <a:lnTo>
                    <a:pt x="130" y="638"/>
                  </a:lnTo>
                  <a:lnTo>
                    <a:pt x="127" y="639"/>
                  </a:lnTo>
                  <a:lnTo>
                    <a:pt x="122" y="641"/>
                  </a:lnTo>
                  <a:lnTo>
                    <a:pt x="116" y="644"/>
                  </a:lnTo>
                  <a:lnTo>
                    <a:pt x="101" y="654"/>
                  </a:lnTo>
                  <a:lnTo>
                    <a:pt x="84" y="667"/>
                  </a:lnTo>
                  <a:lnTo>
                    <a:pt x="67" y="681"/>
                  </a:lnTo>
                  <a:lnTo>
                    <a:pt x="54" y="694"/>
                  </a:lnTo>
                  <a:lnTo>
                    <a:pt x="50" y="700"/>
                  </a:lnTo>
                  <a:lnTo>
                    <a:pt x="46" y="704"/>
                  </a:lnTo>
                  <a:lnTo>
                    <a:pt x="45" y="707"/>
                  </a:lnTo>
                  <a:lnTo>
                    <a:pt x="45" y="709"/>
                  </a:lnTo>
                  <a:lnTo>
                    <a:pt x="46" y="711"/>
                  </a:lnTo>
                  <a:lnTo>
                    <a:pt x="50" y="709"/>
                  </a:lnTo>
                  <a:lnTo>
                    <a:pt x="54" y="707"/>
                  </a:lnTo>
                  <a:lnTo>
                    <a:pt x="60" y="705"/>
                  </a:lnTo>
                  <a:lnTo>
                    <a:pt x="76" y="694"/>
                  </a:lnTo>
                  <a:lnTo>
                    <a:pt x="92" y="681"/>
                  </a:lnTo>
                  <a:lnTo>
                    <a:pt x="109" y="667"/>
                  </a:lnTo>
                  <a:lnTo>
                    <a:pt x="122" y="655"/>
                  </a:lnTo>
                  <a:lnTo>
                    <a:pt x="127" y="649"/>
                  </a:lnTo>
                  <a:lnTo>
                    <a:pt x="130" y="645"/>
                  </a:lnTo>
                  <a:lnTo>
                    <a:pt x="133" y="642"/>
                  </a:lnTo>
                  <a:lnTo>
                    <a:pt x="131" y="639"/>
                  </a:lnTo>
                  <a:close/>
                  <a:moveTo>
                    <a:pt x="254" y="544"/>
                  </a:moveTo>
                  <a:lnTo>
                    <a:pt x="251" y="543"/>
                  </a:lnTo>
                  <a:lnTo>
                    <a:pt x="248" y="544"/>
                  </a:lnTo>
                  <a:lnTo>
                    <a:pt x="243" y="546"/>
                  </a:lnTo>
                  <a:lnTo>
                    <a:pt x="237" y="549"/>
                  </a:lnTo>
                  <a:lnTo>
                    <a:pt x="221" y="560"/>
                  </a:lnTo>
                  <a:lnTo>
                    <a:pt x="203" y="573"/>
                  </a:lnTo>
                  <a:lnTo>
                    <a:pt x="185" y="587"/>
                  </a:lnTo>
                  <a:lnTo>
                    <a:pt x="171" y="600"/>
                  </a:lnTo>
                  <a:lnTo>
                    <a:pt x="166" y="606"/>
                  </a:lnTo>
                  <a:lnTo>
                    <a:pt x="162" y="611"/>
                  </a:lnTo>
                  <a:lnTo>
                    <a:pt x="160" y="614"/>
                  </a:lnTo>
                  <a:lnTo>
                    <a:pt x="160" y="617"/>
                  </a:lnTo>
                  <a:lnTo>
                    <a:pt x="162" y="618"/>
                  </a:lnTo>
                  <a:lnTo>
                    <a:pt x="166" y="617"/>
                  </a:lnTo>
                  <a:lnTo>
                    <a:pt x="171" y="614"/>
                  </a:lnTo>
                  <a:lnTo>
                    <a:pt x="178" y="611"/>
                  </a:lnTo>
                  <a:lnTo>
                    <a:pt x="193" y="601"/>
                  </a:lnTo>
                  <a:lnTo>
                    <a:pt x="212" y="588"/>
                  </a:lnTo>
                  <a:lnTo>
                    <a:pt x="230" y="573"/>
                  </a:lnTo>
                  <a:lnTo>
                    <a:pt x="243" y="560"/>
                  </a:lnTo>
                  <a:lnTo>
                    <a:pt x="248" y="555"/>
                  </a:lnTo>
                  <a:lnTo>
                    <a:pt x="251" y="550"/>
                  </a:lnTo>
                  <a:lnTo>
                    <a:pt x="254" y="547"/>
                  </a:lnTo>
                  <a:lnTo>
                    <a:pt x="254" y="544"/>
                  </a:lnTo>
                  <a:close/>
                  <a:moveTo>
                    <a:pt x="338" y="491"/>
                  </a:moveTo>
                  <a:lnTo>
                    <a:pt x="357" y="477"/>
                  </a:lnTo>
                  <a:lnTo>
                    <a:pt x="373" y="462"/>
                  </a:lnTo>
                  <a:lnTo>
                    <a:pt x="377" y="456"/>
                  </a:lnTo>
                  <a:lnTo>
                    <a:pt x="381" y="452"/>
                  </a:lnTo>
                  <a:lnTo>
                    <a:pt x="383" y="448"/>
                  </a:lnTo>
                  <a:lnTo>
                    <a:pt x="383" y="446"/>
                  </a:lnTo>
                  <a:lnTo>
                    <a:pt x="381" y="446"/>
                  </a:lnTo>
                  <a:lnTo>
                    <a:pt x="377" y="446"/>
                  </a:lnTo>
                  <a:lnTo>
                    <a:pt x="373" y="448"/>
                  </a:lnTo>
                  <a:lnTo>
                    <a:pt x="366" y="452"/>
                  </a:lnTo>
                  <a:lnTo>
                    <a:pt x="349" y="461"/>
                  </a:lnTo>
                  <a:lnTo>
                    <a:pt x="329" y="475"/>
                  </a:lnTo>
                  <a:lnTo>
                    <a:pt x="310" y="491"/>
                  </a:lnTo>
                  <a:lnTo>
                    <a:pt x="295" y="504"/>
                  </a:lnTo>
                  <a:lnTo>
                    <a:pt x="289" y="510"/>
                  </a:lnTo>
                  <a:lnTo>
                    <a:pt x="286" y="515"/>
                  </a:lnTo>
                  <a:lnTo>
                    <a:pt x="284" y="518"/>
                  </a:lnTo>
                  <a:lnTo>
                    <a:pt x="284" y="521"/>
                  </a:lnTo>
                  <a:lnTo>
                    <a:pt x="286" y="522"/>
                  </a:lnTo>
                  <a:lnTo>
                    <a:pt x="289" y="522"/>
                  </a:lnTo>
                  <a:lnTo>
                    <a:pt x="295" y="519"/>
                  </a:lnTo>
                  <a:lnTo>
                    <a:pt x="303" y="516"/>
                  </a:lnTo>
                  <a:lnTo>
                    <a:pt x="319" y="505"/>
                  </a:lnTo>
                  <a:lnTo>
                    <a:pt x="338" y="491"/>
                  </a:lnTo>
                  <a:close/>
                  <a:moveTo>
                    <a:pt x="82" y="727"/>
                  </a:moveTo>
                  <a:lnTo>
                    <a:pt x="97" y="713"/>
                  </a:lnTo>
                  <a:lnTo>
                    <a:pt x="110" y="701"/>
                  </a:lnTo>
                  <a:lnTo>
                    <a:pt x="114" y="696"/>
                  </a:lnTo>
                  <a:lnTo>
                    <a:pt x="117" y="692"/>
                  </a:lnTo>
                  <a:lnTo>
                    <a:pt x="118" y="688"/>
                  </a:lnTo>
                  <a:lnTo>
                    <a:pt x="118" y="686"/>
                  </a:lnTo>
                  <a:lnTo>
                    <a:pt x="117" y="686"/>
                  </a:lnTo>
                  <a:lnTo>
                    <a:pt x="114" y="686"/>
                  </a:lnTo>
                  <a:lnTo>
                    <a:pt x="109" y="688"/>
                  </a:lnTo>
                  <a:lnTo>
                    <a:pt x="103" y="690"/>
                  </a:lnTo>
                  <a:lnTo>
                    <a:pt x="89" y="700"/>
                  </a:lnTo>
                  <a:lnTo>
                    <a:pt x="72" y="713"/>
                  </a:lnTo>
                  <a:lnTo>
                    <a:pt x="57" y="726"/>
                  </a:lnTo>
                  <a:lnTo>
                    <a:pt x="44" y="739"/>
                  </a:lnTo>
                  <a:lnTo>
                    <a:pt x="39" y="744"/>
                  </a:lnTo>
                  <a:lnTo>
                    <a:pt x="36" y="749"/>
                  </a:lnTo>
                  <a:lnTo>
                    <a:pt x="35" y="752"/>
                  </a:lnTo>
                  <a:lnTo>
                    <a:pt x="35" y="755"/>
                  </a:lnTo>
                  <a:lnTo>
                    <a:pt x="36" y="755"/>
                  </a:lnTo>
                  <a:lnTo>
                    <a:pt x="40" y="755"/>
                  </a:lnTo>
                  <a:lnTo>
                    <a:pt x="45" y="752"/>
                  </a:lnTo>
                  <a:lnTo>
                    <a:pt x="51" y="749"/>
                  </a:lnTo>
                  <a:lnTo>
                    <a:pt x="65" y="740"/>
                  </a:lnTo>
                  <a:lnTo>
                    <a:pt x="82" y="727"/>
                  </a:lnTo>
                  <a:close/>
                  <a:moveTo>
                    <a:pt x="235" y="594"/>
                  </a:moveTo>
                  <a:lnTo>
                    <a:pt x="234" y="594"/>
                  </a:lnTo>
                  <a:lnTo>
                    <a:pt x="230" y="594"/>
                  </a:lnTo>
                  <a:lnTo>
                    <a:pt x="225" y="597"/>
                  </a:lnTo>
                  <a:lnTo>
                    <a:pt x="218" y="599"/>
                  </a:lnTo>
                  <a:lnTo>
                    <a:pt x="204" y="608"/>
                  </a:lnTo>
                  <a:lnTo>
                    <a:pt x="186" y="622"/>
                  </a:lnTo>
                  <a:lnTo>
                    <a:pt x="168" y="636"/>
                  </a:lnTo>
                  <a:lnTo>
                    <a:pt x="155" y="649"/>
                  </a:lnTo>
                  <a:lnTo>
                    <a:pt x="150" y="655"/>
                  </a:lnTo>
                  <a:lnTo>
                    <a:pt x="148" y="658"/>
                  </a:lnTo>
                  <a:lnTo>
                    <a:pt x="146" y="662"/>
                  </a:lnTo>
                  <a:lnTo>
                    <a:pt x="146" y="664"/>
                  </a:lnTo>
                  <a:lnTo>
                    <a:pt x="148" y="666"/>
                  </a:lnTo>
                  <a:lnTo>
                    <a:pt x="152" y="664"/>
                  </a:lnTo>
                  <a:lnTo>
                    <a:pt x="156" y="663"/>
                  </a:lnTo>
                  <a:lnTo>
                    <a:pt x="162" y="660"/>
                  </a:lnTo>
                  <a:lnTo>
                    <a:pt x="178" y="650"/>
                  </a:lnTo>
                  <a:lnTo>
                    <a:pt x="196" y="637"/>
                  </a:lnTo>
                  <a:lnTo>
                    <a:pt x="212" y="623"/>
                  </a:lnTo>
                  <a:lnTo>
                    <a:pt x="225" y="610"/>
                  </a:lnTo>
                  <a:lnTo>
                    <a:pt x="230" y="605"/>
                  </a:lnTo>
                  <a:lnTo>
                    <a:pt x="234" y="600"/>
                  </a:lnTo>
                  <a:lnTo>
                    <a:pt x="235" y="597"/>
                  </a:lnTo>
                  <a:lnTo>
                    <a:pt x="235" y="594"/>
                  </a:lnTo>
                  <a:close/>
                  <a:moveTo>
                    <a:pt x="360" y="499"/>
                  </a:moveTo>
                  <a:lnTo>
                    <a:pt x="357" y="499"/>
                  </a:lnTo>
                  <a:lnTo>
                    <a:pt x="354" y="499"/>
                  </a:lnTo>
                  <a:lnTo>
                    <a:pt x="348" y="502"/>
                  </a:lnTo>
                  <a:lnTo>
                    <a:pt x="342" y="505"/>
                  </a:lnTo>
                  <a:lnTo>
                    <a:pt x="325" y="515"/>
                  </a:lnTo>
                  <a:lnTo>
                    <a:pt x="307" y="528"/>
                  </a:lnTo>
                  <a:lnTo>
                    <a:pt x="288" y="542"/>
                  </a:lnTo>
                  <a:lnTo>
                    <a:pt x="274" y="556"/>
                  </a:lnTo>
                  <a:lnTo>
                    <a:pt x="269" y="561"/>
                  </a:lnTo>
                  <a:lnTo>
                    <a:pt x="266" y="566"/>
                  </a:lnTo>
                  <a:lnTo>
                    <a:pt x="265" y="569"/>
                  </a:lnTo>
                  <a:lnTo>
                    <a:pt x="265" y="572"/>
                  </a:lnTo>
                  <a:lnTo>
                    <a:pt x="266" y="573"/>
                  </a:lnTo>
                  <a:lnTo>
                    <a:pt x="269" y="573"/>
                  </a:lnTo>
                  <a:lnTo>
                    <a:pt x="275" y="570"/>
                  </a:lnTo>
                  <a:lnTo>
                    <a:pt x="281" y="567"/>
                  </a:lnTo>
                  <a:lnTo>
                    <a:pt x="298" y="557"/>
                  </a:lnTo>
                  <a:lnTo>
                    <a:pt x="317" y="543"/>
                  </a:lnTo>
                  <a:lnTo>
                    <a:pt x="335" y="529"/>
                  </a:lnTo>
                  <a:lnTo>
                    <a:pt x="349" y="516"/>
                  </a:lnTo>
                  <a:lnTo>
                    <a:pt x="354" y="510"/>
                  </a:lnTo>
                  <a:lnTo>
                    <a:pt x="357" y="505"/>
                  </a:lnTo>
                  <a:lnTo>
                    <a:pt x="360" y="502"/>
                  </a:lnTo>
                  <a:lnTo>
                    <a:pt x="360" y="499"/>
                  </a:lnTo>
                  <a:close/>
                  <a:moveTo>
                    <a:pt x="74" y="771"/>
                  </a:moveTo>
                  <a:lnTo>
                    <a:pt x="90" y="758"/>
                  </a:lnTo>
                  <a:lnTo>
                    <a:pt x="102" y="746"/>
                  </a:lnTo>
                  <a:lnTo>
                    <a:pt x="107" y="740"/>
                  </a:lnTo>
                  <a:lnTo>
                    <a:pt x="109" y="737"/>
                  </a:lnTo>
                  <a:lnTo>
                    <a:pt x="111" y="733"/>
                  </a:lnTo>
                  <a:lnTo>
                    <a:pt x="110" y="731"/>
                  </a:lnTo>
                  <a:lnTo>
                    <a:pt x="109" y="731"/>
                  </a:lnTo>
                  <a:lnTo>
                    <a:pt x="105" y="731"/>
                  </a:lnTo>
                  <a:lnTo>
                    <a:pt x="102" y="733"/>
                  </a:lnTo>
                  <a:lnTo>
                    <a:pt x="96" y="736"/>
                  </a:lnTo>
                  <a:lnTo>
                    <a:pt x="82" y="744"/>
                  </a:lnTo>
                  <a:lnTo>
                    <a:pt x="66" y="757"/>
                  </a:lnTo>
                  <a:lnTo>
                    <a:pt x="51" y="770"/>
                  </a:lnTo>
                  <a:lnTo>
                    <a:pt x="39" y="782"/>
                  </a:lnTo>
                  <a:lnTo>
                    <a:pt x="34" y="787"/>
                  </a:lnTo>
                  <a:lnTo>
                    <a:pt x="32" y="791"/>
                  </a:lnTo>
                  <a:lnTo>
                    <a:pt x="30" y="794"/>
                  </a:lnTo>
                  <a:lnTo>
                    <a:pt x="30" y="796"/>
                  </a:lnTo>
                  <a:lnTo>
                    <a:pt x="32" y="797"/>
                  </a:lnTo>
                  <a:lnTo>
                    <a:pt x="35" y="796"/>
                  </a:lnTo>
                  <a:lnTo>
                    <a:pt x="40" y="795"/>
                  </a:lnTo>
                  <a:lnTo>
                    <a:pt x="45" y="793"/>
                  </a:lnTo>
                  <a:lnTo>
                    <a:pt x="59" y="783"/>
                  </a:lnTo>
                  <a:lnTo>
                    <a:pt x="74" y="771"/>
                  </a:lnTo>
                  <a:close/>
                  <a:moveTo>
                    <a:pt x="174" y="669"/>
                  </a:moveTo>
                  <a:lnTo>
                    <a:pt x="159" y="682"/>
                  </a:lnTo>
                  <a:lnTo>
                    <a:pt x="146" y="695"/>
                  </a:lnTo>
                  <a:lnTo>
                    <a:pt x="141" y="700"/>
                  </a:lnTo>
                  <a:lnTo>
                    <a:pt x="139" y="705"/>
                  </a:lnTo>
                  <a:lnTo>
                    <a:pt x="136" y="708"/>
                  </a:lnTo>
                  <a:lnTo>
                    <a:pt x="136" y="711"/>
                  </a:lnTo>
                  <a:lnTo>
                    <a:pt x="139" y="711"/>
                  </a:lnTo>
                  <a:lnTo>
                    <a:pt x="142" y="711"/>
                  </a:lnTo>
                  <a:lnTo>
                    <a:pt x="147" y="708"/>
                  </a:lnTo>
                  <a:lnTo>
                    <a:pt x="153" y="706"/>
                  </a:lnTo>
                  <a:lnTo>
                    <a:pt x="167" y="696"/>
                  </a:lnTo>
                  <a:lnTo>
                    <a:pt x="184" y="683"/>
                  </a:lnTo>
                  <a:lnTo>
                    <a:pt x="200" y="670"/>
                  </a:lnTo>
                  <a:lnTo>
                    <a:pt x="213" y="657"/>
                  </a:lnTo>
                  <a:lnTo>
                    <a:pt x="217" y="652"/>
                  </a:lnTo>
                  <a:lnTo>
                    <a:pt x="221" y="648"/>
                  </a:lnTo>
                  <a:lnTo>
                    <a:pt x="222" y="645"/>
                  </a:lnTo>
                  <a:lnTo>
                    <a:pt x="222" y="643"/>
                  </a:lnTo>
                  <a:lnTo>
                    <a:pt x="221" y="642"/>
                  </a:lnTo>
                  <a:lnTo>
                    <a:pt x="217" y="642"/>
                  </a:lnTo>
                  <a:lnTo>
                    <a:pt x="212" y="644"/>
                  </a:lnTo>
                  <a:lnTo>
                    <a:pt x="206" y="648"/>
                  </a:lnTo>
                  <a:lnTo>
                    <a:pt x="192" y="656"/>
                  </a:lnTo>
                  <a:lnTo>
                    <a:pt x="174" y="669"/>
                  </a:lnTo>
                  <a:close/>
                  <a:moveTo>
                    <a:pt x="341" y="551"/>
                  </a:moveTo>
                  <a:lnTo>
                    <a:pt x="338" y="550"/>
                  </a:lnTo>
                  <a:lnTo>
                    <a:pt x="335" y="550"/>
                  </a:lnTo>
                  <a:lnTo>
                    <a:pt x="330" y="553"/>
                  </a:lnTo>
                  <a:lnTo>
                    <a:pt x="324" y="556"/>
                  </a:lnTo>
                  <a:lnTo>
                    <a:pt x="308" y="565"/>
                  </a:lnTo>
                  <a:lnTo>
                    <a:pt x="291" y="578"/>
                  </a:lnTo>
                  <a:lnTo>
                    <a:pt x="273" y="592"/>
                  </a:lnTo>
                  <a:lnTo>
                    <a:pt x="260" y="605"/>
                  </a:lnTo>
                  <a:lnTo>
                    <a:pt x="255" y="611"/>
                  </a:lnTo>
                  <a:lnTo>
                    <a:pt x="251" y="616"/>
                  </a:lnTo>
                  <a:lnTo>
                    <a:pt x="250" y="619"/>
                  </a:lnTo>
                  <a:lnTo>
                    <a:pt x="250" y="622"/>
                  </a:lnTo>
                  <a:lnTo>
                    <a:pt x="251" y="622"/>
                  </a:lnTo>
                  <a:lnTo>
                    <a:pt x="255" y="622"/>
                  </a:lnTo>
                  <a:lnTo>
                    <a:pt x="260" y="619"/>
                  </a:lnTo>
                  <a:lnTo>
                    <a:pt x="267" y="617"/>
                  </a:lnTo>
                  <a:lnTo>
                    <a:pt x="282" y="607"/>
                  </a:lnTo>
                  <a:lnTo>
                    <a:pt x="300" y="594"/>
                  </a:lnTo>
                  <a:lnTo>
                    <a:pt x="318" y="580"/>
                  </a:lnTo>
                  <a:lnTo>
                    <a:pt x="331" y="567"/>
                  </a:lnTo>
                  <a:lnTo>
                    <a:pt x="336" y="561"/>
                  </a:lnTo>
                  <a:lnTo>
                    <a:pt x="339" y="557"/>
                  </a:lnTo>
                  <a:lnTo>
                    <a:pt x="341" y="554"/>
                  </a:lnTo>
                  <a:lnTo>
                    <a:pt x="341" y="551"/>
                  </a:lnTo>
                  <a:close/>
                  <a:moveTo>
                    <a:pt x="73" y="813"/>
                  </a:moveTo>
                  <a:lnTo>
                    <a:pt x="89" y="800"/>
                  </a:lnTo>
                  <a:lnTo>
                    <a:pt x="99" y="788"/>
                  </a:lnTo>
                  <a:lnTo>
                    <a:pt x="104" y="783"/>
                  </a:lnTo>
                  <a:lnTo>
                    <a:pt x="107" y="780"/>
                  </a:lnTo>
                  <a:lnTo>
                    <a:pt x="108" y="776"/>
                  </a:lnTo>
                  <a:lnTo>
                    <a:pt x="108" y="774"/>
                  </a:lnTo>
                  <a:lnTo>
                    <a:pt x="107" y="774"/>
                  </a:lnTo>
                  <a:lnTo>
                    <a:pt x="103" y="774"/>
                  </a:lnTo>
                  <a:lnTo>
                    <a:pt x="98" y="775"/>
                  </a:lnTo>
                  <a:lnTo>
                    <a:pt x="93" y="778"/>
                  </a:lnTo>
                  <a:lnTo>
                    <a:pt x="80" y="787"/>
                  </a:lnTo>
                  <a:lnTo>
                    <a:pt x="65" y="799"/>
                  </a:lnTo>
                  <a:lnTo>
                    <a:pt x="50" y="812"/>
                  </a:lnTo>
                  <a:lnTo>
                    <a:pt x="39" y="822"/>
                  </a:lnTo>
                  <a:lnTo>
                    <a:pt x="35" y="827"/>
                  </a:lnTo>
                  <a:lnTo>
                    <a:pt x="32" y="832"/>
                  </a:lnTo>
                  <a:lnTo>
                    <a:pt x="30" y="835"/>
                  </a:lnTo>
                  <a:lnTo>
                    <a:pt x="30" y="837"/>
                  </a:lnTo>
                  <a:lnTo>
                    <a:pt x="33" y="838"/>
                  </a:lnTo>
                  <a:lnTo>
                    <a:pt x="35" y="838"/>
                  </a:lnTo>
                  <a:lnTo>
                    <a:pt x="40" y="835"/>
                  </a:lnTo>
                  <a:lnTo>
                    <a:pt x="45" y="833"/>
                  </a:lnTo>
                  <a:lnTo>
                    <a:pt x="58" y="825"/>
                  </a:lnTo>
                  <a:lnTo>
                    <a:pt x="73" y="813"/>
                  </a:lnTo>
                  <a:close/>
                  <a:moveTo>
                    <a:pt x="178" y="728"/>
                  </a:moveTo>
                  <a:lnTo>
                    <a:pt x="194" y="715"/>
                  </a:lnTo>
                  <a:lnTo>
                    <a:pt x="206" y="704"/>
                  </a:lnTo>
                  <a:lnTo>
                    <a:pt x="210" y="699"/>
                  </a:lnTo>
                  <a:lnTo>
                    <a:pt x="213" y="694"/>
                  </a:lnTo>
                  <a:lnTo>
                    <a:pt x="215" y="690"/>
                  </a:lnTo>
                  <a:lnTo>
                    <a:pt x="215" y="689"/>
                  </a:lnTo>
                  <a:lnTo>
                    <a:pt x="212" y="688"/>
                  </a:lnTo>
                  <a:lnTo>
                    <a:pt x="210" y="688"/>
                  </a:lnTo>
                  <a:lnTo>
                    <a:pt x="205" y="690"/>
                  </a:lnTo>
                  <a:lnTo>
                    <a:pt x="199" y="693"/>
                  </a:lnTo>
                  <a:lnTo>
                    <a:pt x="185" y="701"/>
                  </a:lnTo>
                  <a:lnTo>
                    <a:pt x="168" y="713"/>
                  </a:lnTo>
                  <a:lnTo>
                    <a:pt x="153" y="727"/>
                  </a:lnTo>
                  <a:lnTo>
                    <a:pt x="141" y="739"/>
                  </a:lnTo>
                  <a:lnTo>
                    <a:pt x="137" y="744"/>
                  </a:lnTo>
                  <a:lnTo>
                    <a:pt x="134" y="749"/>
                  </a:lnTo>
                  <a:lnTo>
                    <a:pt x="133" y="752"/>
                  </a:lnTo>
                  <a:lnTo>
                    <a:pt x="133" y="753"/>
                  </a:lnTo>
                  <a:lnTo>
                    <a:pt x="134" y="755"/>
                  </a:lnTo>
                  <a:lnTo>
                    <a:pt x="137" y="755"/>
                  </a:lnTo>
                  <a:lnTo>
                    <a:pt x="142" y="752"/>
                  </a:lnTo>
                  <a:lnTo>
                    <a:pt x="148" y="750"/>
                  </a:lnTo>
                  <a:lnTo>
                    <a:pt x="162" y="740"/>
                  </a:lnTo>
                  <a:lnTo>
                    <a:pt x="178" y="728"/>
                  </a:lnTo>
                  <a:close/>
                  <a:moveTo>
                    <a:pt x="289" y="642"/>
                  </a:moveTo>
                  <a:lnTo>
                    <a:pt x="306" y="629"/>
                  </a:lnTo>
                  <a:lnTo>
                    <a:pt x="318" y="616"/>
                  </a:lnTo>
                  <a:lnTo>
                    <a:pt x="323" y="611"/>
                  </a:lnTo>
                  <a:lnTo>
                    <a:pt x="326" y="606"/>
                  </a:lnTo>
                  <a:lnTo>
                    <a:pt x="327" y="603"/>
                  </a:lnTo>
                  <a:lnTo>
                    <a:pt x="327" y="600"/>
                  </a:lnTo>
                  <a:lnTo>
                    <a:pt x="326" y="599"/>
                  </a:lnTo>
                  <a:lnTo>
                    <a:pt x="323" y="600"/>
                  </a:lnTo>
                  <a:lnTo>
                    <a:pt x="318" y="601"/>
                  </a:lnTo>
                  <a:lnTo>
                    <a:pt x="312" y="605"/>
                  </a:lnTo>
                  <a:lnTo>
                    <a:pt x="297" y="613"/>
                  </a:lnTo>
                  <a:lnTo>
                    <a:pt x="280" y="626"/>
                  </a:lnTo>
                  <a:lnTo>
                    <a:pt x="263" y="639"/>
                  </a:lnTo>
                  <a:lnTo>
                    <a:pt x="250" y="652"/>
                  </a:lnTo>
                  <a:lnTo>
                    <a:pt x="246" y="657"/>
                  </a:lnTo>
                  <a:lnTo>
                    <a:pt x="242" y="662"/>
                  </a:lnTo>
                  <a:lnTo>
                    <a:pt x="241" y="666"/>
                  </a:lnTo>
                  <a:lnTo>
                    <a:pt x="241" y="668"/>
                  </a:lnTo>
                  <a:lnTo>
                    <a:pt x="243" y="669"/>
                  </a:lnTo>
                  <a:lnTo>
                    <a:pt x="247" y="668"/>
                  </a:lnTo>
                  <a:lnTo>
                    <a:pt x="251" y="667"/>
                  </a:lnTo>
                  <a:lnTo>
                    <a:pt x="257" y="663"/>
                  </a:lnTo>
                  <a:lnTo>
                    <a:pt x="272" y="655"/>
                  </a:lnTo>
                  <a:lnTo>
                    <a:pt x="289" y="642"/>
                  </a:lnTo>
                  <a:close/>
                  <a:moveTo>
                    <a:pt x="77" y="853"/>
                  </a:moveTo>
                  <a:lnTo>
                    <a:pt x="91" y="840"/>
                  </a:lnTo>
                  <a:lnTo>
                    <a:pt x="102" y="829"/>
                  </a:lnTo>
                  <a:lnTo>
                    <a:pt x="107" y="825"/>
                  </a:lnTo>
                  <a:lnTo>
                    <a:pt x="109" y="820"/>
                  </a:lnTo>
                  <a:lnTo>
                    <a:pt x="110" y="818"/>
                  </a:lnTo>
                  <a:lnTo>
                    <a:pt x="110" y="815"/>
                  </a:lnTo>
                  <a:lnTo>
                    <a:pt x="108" y="814"/>
                  </a:lnTo>
                  <a:lnTo>
                    <a:pt x="105" y="815"/>
                  </a:lnTo>
                  <a:lnTo>
                    <a:pt x="101" y="816"/>
                  </a:lnTo>
                  <a:lnTo>
                    <a:pt x="96" y="819"/>
                  </a:lnTo>
                  <a:lnTo>
                    <a:pt x="83" y="827"/>
                  </a:lnTo>
                  <a:lnTo>
                    <a:pt x="69" y="838"/>
                  </a:lnTo>
                  <a:lnTo>
                    <a:pt x="54" y="851"/>
                  </a:lnTo>
                  <a:lnTo>
                    <a:pt x="44" y="862"/>
                  </a:lnTo>
                  <a:lnTo>
                    <a:pt x="40" y="866"/>
                  </a:lnTo>
                  <a:lnTo>
                    <a:pt x="38" y="871"/>
                  </a:lnTo>
                  <a:lnTo>
                    <a:pt x="36" y="873"/>
                  </a:lnTo>
                  <a:lnTo>
                    <a:pt x="36" y="876"/>
                  </a:lnTo>
                  <a:lnTo>
                    <a:pt x="38" y="877"/>
                  </a:lnTo>
                  <a:lnTo>
                    <a:pt x="41" y="876"/>
                  </a:lnTo>
                  <a:lnTo>
                    <a:pt x="45" y="875"/>
                  </a:lnTo>
                  <a:lnTo>
                    <a:pt x="50" y="872"/>
                  </a:lnTo>
                  <a:lnTo>
                    <a:pt x="63" y="864"/>
                  </a:lnTo>
                  <a:lnTo>
                    <a:pt x="77" y="853"/>
                  </a:lnTo>
                  <a:close/>
                  <a:moveTo>
                    <a:pt x="178" y="771"/>
                  </a:moveTo>
                  <a:lnTo>
                    <a:pt x="192" y="759"/>
                  </a:lnTo>
                  <a:lnTo>
                    <a:pt x="204" y="748"/>
                  </a:lnTo>
                  <a:lnTo>
                    <a:pt x="209" y="743"/>
                  </a:lnTo>
                  <a:lnTo>
                    <a:pt x="211" y="738"/>
                  </a:lnTo>
                  <a:lnTo>
                    <a:pt x="212" y="734"/>
                  </a:lnTo>
                  <a:lnTo>
                    <a:pt x="212" y="733"/>
                  </a:lnTo>
                  <a:lnTo>
                    <a:pt x="210" y="732"/>
                  </a:lnTo>
                  <a:lnTo>
                    <a:pt x="208" y="732"/>
                  </a:lnTo>
                  <a:lnTo>
                    <a:pt x="203" y="734"/>
                  </a:lnTo>
                  <a:lnTo>
                    <a:pt x="197" y="737"/>
                  </a:lnTo>
                  <a:lnTo>
                    <a:pt x="184" y="745"/>
                  </a:lnTo>
                  <a:lnTo>
                    <a:pt x="168" y="757"/>
                  </a:lnTo>
                  <a:lnTo>
                    <a:pt x="153" y="770"/>
                  </a:lnTo>
                  <a:lnTo>
                    <a:pt x="142" y="781"/>
                  </a:lnTo>
                  <a:lnTo>
                    <a:pt x="137" y="787"/>
                  </a:lnTo>
                  <a:lnTo>
                    <a:pt x="135" y="790"/>
                  </a:lnTo>
                  <a:lnTo>
                    <a:pt x="134" y="794"/>
                  </a:lnTo>
                  <a:lnTo>
                    <a:pt x="134" y="796"/>
                  </a:lnTo>
                  <a:lnTo>
                    <a:pt x="135" y="796"/>
                  </a:lnTo>
                  <a:lnTo>
                    <a:pt x="139" y="796"/>
                  </a:lnTo>
                  <a:lnTo>
                    <a:pt x="143" y="795"/>
                  </a:lnTo>
                  <a:lnTo>
                    <a:pt x="148" y="791"/>
                  </a:lnTo>
                  <a:lnTo>
                    <a:pt x="162" y="783"/>
                  </a:lnTo>
                  <a:lnTo>
                    <a:pt x="178" y="771"/>
                  </a:lnTo>
                  <a:close/>
                  <a:moveTo>
                    <a:pt x="284" y="688"/>
                  </a:moveTo>
                  <a:lnTo>
                    <a:pt x="300" y="675"/>
                  </a:lnTo>
                  <a:lnTo>
                    <a:pt x="312" y="663"/>
                  </a:lnTo>
                  <a:lnTo>
                    <a:pt x="317" y="657"/>
                  </a:lnTo>
                  <a:lnTo>
                    <a:pt x="319" y="654"/>
                  </a:lnTo>
                  <a:lnTo>
                    <a:pt x="320" y="650"/>
                  </a:lnTo>
                  <a:lnTo>
                    <a:pt x="320" y="648"/>
                  </a:lnTo>
                  <a:lnTo>
                    <a:pt x="319" y="647"/>
                  </a:lnTo>
                  <a:lnTo>
                    <a:pt x="316" y="648"/>
                  </a:lnTo>
                  <a:lnTo>
                    <a:pt x="311" y="649"/>
                  </a:lnTo>
                  <a:lnTo>
                    <a:pt x="305" y="651"/>
                  </a:lnTo>
                  <a:lnTo>
                    <a:pt x="291" y="661"/>
                  </a:lnTo>
                  <a:lnTo>
                    <a:pt x="274" y="673"/>
                  </a:lnTo>
                  <a:lnTo>
                    <a:pt x="259" y="686"/>
                  </a:lnTo>
                  <a:lnTo>
                    <a:pt x="246" y="698"/>
                  </a:lnTo>
                  <a:lnTo>
                    <a:pt x="242" y="702"/>
                  </a:lnTo>
                  <a:lnTo>
                    <a:pt x="238" y="707"/>
                  </a:lnTo>
                  <a:lnTo>
                    <a:pt x="237" y="711"/>
                  </a:lnTo>
                  <a:lnTo>
                    <a:pt x="237" y="713"/>
                  </a:lnTo>
                  <a:lnTo>
                    <a:pt x="240" y="714"/>
                  </a:lnTo>
                  <a:lnTo>
                    <a:pt x="243" y="713"/>
                  </a:lnTo>
                  <a:lnTo>
                    <a:pt x="247" y="712"/>
                  </a:lnTo>
                  <a:lnTo>
                    <a:pt x="253" y="709"/>
                  </a:lnTo>
                  <a:lnTo>
                    <a:pt x="267" y="700"/>
                  </a:lnTo>
                  <a:lnTo>
                    <a:pt x="284" y="688"/>
                  </a:lnTo>
                  <a:close/>
                  <a:moveTo>
                    <a:pt x="86" y="891"/>
                  </a:moveTo>
                  <a:lnTo>
                    <a:pt x="99" y="879"/>
                  </a:lnTo>
                  <a:lnTo>
                    <a:pt x="110" y="869"/>
                  </a:lnTo>
                  <a:lnTo>
                    <a:pt x="114" y="864"/>
                  </a:lnTo>
                  <a:lnTo>
                    <a:pt x="116" y="859"/>
                  </a:lnTo>
                  <a:lnTo>
                    <a:pt x="117" y="857"/>
                  </a:lnTo>
                  <a:lnTo>
                    <a:pt x="117" y="854"/>
                  </a:lnTo>
                  <a:lnTo>
                    <a:pt x="115" y="853"/>
                  </a:lnTo>
                  <a:lnTo>
                    <a:pt x="112" y="854"/>
                  </a:lnTo>
                  <a:lnTo>
                    <a:pt x="109" y="856"/>
                  </a:lnTo>
                  <a:lnTo>
                    <a:pt x="103" y="858"/>
                  </a:lnTo>
                  <a:lnTo>
                    <a:pt x="91" y="866"/>
                  </a:lnTo>
                  <a:lnTo>
                    <a:pt x="77" y="877"/>
                  </a:lnTo>
                  <a:lnTo>
                    <a:pt x="64" y="889"/>
                  </a:lnTo>
                  <a:lnTo>
                    <a:pt x="53" y="900"/>
                  </a:lnTo>
                  <a:lnTo>
                    <a:pt x="50" y="904"/>
                  </a:lnTo>
                  <a:lnTo>
                    <a:pt x="47" y="908"/>
                  </a:lnTo>
                  <a:lnTo>
                    <a:pt x="46" y="911"/>
                  </a:lnTo>
                  <a:lnTo>
                    <a:pt x="46" y="913"/>
                  </a:lnTo>
                  <a:lnTo>
                    <a:pt x="48" y="914"/>
                  </a:lnTo>
                  <a:lnTo>
                    <a:pt x="51" y="914"/>
                  </a:lnTo>
                  <a:lnTo>
                    <a:pt x="54" y="913"/>
                  </a:lnTo>
                  <a:lnTo>
                    <a:pt x="60" y="909"/>
                  </a:lnTo>
                  <a:lnTo>
                    <a:pt x="72" y="902"/>
                  </a:lnTo>
                  <a:lnTo>
                    <a:pt x="86" y="891"/>
                  </a:lnTo>
                  <a:close/>
                  <a:moveTo>
                    <a:pt x="181" y="813"/>
                  </a:moveTo>
                  <a:lnTo>
                    <a:pt x="196" y="801"/>
                  </a:lnTo>
                  <a:lnTo>
                    <a:pt x="208" y="789"/>
                  </a:lnTo>
                  <a:lnTo>
                    <a:pt x="211" y="784"/>
                  </a:lnTo>
                  <a:lnTo>
                    <a:pt x="213" y="781"/>
                  </a:lnTo>
                  <a:lnTo>
                    <a:pt x="215" y="777"/>
                  </a:lnTo>
                  <a:lnTo>
                    <a:pt x="215" y="775"/>
                  </a:lnTo>
                  <a:lnTo>
                    <a:pt x="213" y="775"/>
                  </a:lnTo>
                  <a:lnTo>
                    <a:pt x="210" y="775"/>
                  </a:lnTo>
                  <a:lnTo>
                    <a:pt x="206" y="776"/>
                  </a:lnTo>
                  <a:lnTo>
                    <a:pt x="200" y="778"/>
                  </a:lnTo>
                  <a:lnTo>
                    <a:pt x="187" y="787"/>
                  </a:lnTo>
                  <a:lnTo>
                    <a:pt x="172" y="799"/>
                  </a:lnTo>
                  <a:lnTo>
                    <a:pt x="159" y="810"/>
                  </a:lnTo>
                  <a:lnTo>
                    <a:pt x="147" y="821"/>
                  </a:lnTo>
                  <a:lnTo>
                    <a:pt x="143" y="827"/>
                  </a:lnTo>
                  <a:lnTo>
                    <a:pt x="141" y="831"/>
                  </a:lnTo>
                  <a:lnTo>
                    <a:pt x="140" y="834"/>
                  </a:lnTo>
                  <a:lnTo>
                    <a:pt x="140" y="835"/>
                  </a:lnTo>
                  <a:lnTo>
                    <a:pt x="141" y="837"/>
                  </a:lnTo>
                  <a:lnTo>
                    <a:pt x="145" y="837"/>
                  </a:lnTo>
                  <a:lnTo>
                    <a:pt x="149" y="835"/>
                  </a:lnTo>
                  <a:lnTo>
                    <a:pt x="154" y="833"/>
                  </a:lnTo>
                  <a:lnTo>
                    <a:pt x="167" y="825"/>
                  </a:lnTo>
                  <a:lnTo>
                    <a:pt x="181" y="813"/>
                  </a:lnTo>
                  <a:close/>
                  <a:moveTo>
                    <a:pt x="284" y="732"/>
                  </a:moveTo>
                  <a:lnTo>
                    <a:pt x="299" y="720"/>
                  </a:lnTo>
                  <a:lnTo>
                    <a:pt x="311" y="708"/>
                  </a:lnTo>
                  <a:lnTo>
                    <a:pt x="314" y="704"/>
                  </a:lnTo>
                  <a:lnTo>
                    <a:pt x="318" y="699"/>
                  </a:lnTo>
                  <a:lnTo>
                    <a:pt x="319" y="695"/>
                  </a:lnTo>
                  <a:lnTo>
                    <a:pt x="319" y="693"/>
                  </a:lnTo>
                  <a:lnTo>
                    <a:pt x="317" y="693"/>
                  </a:lnTo>
                  <a:lnTo>
                    <a:pt x="313" y="693"/>
                  </a:lnTo>
                  <a:lnTo>
                    <a:pt x="310" y="694"/>
                  </a:lnTo>
                  <a:lnTo>
                    <a:pt x="304" y="696"/>
                  </a:lnTo>
                  <a:lnTo>
                    <a:pt x="289" y="705"/>
                  </a:lnTo>
                  <a:lnTo>
                    <a:pt x="274" y="717"/>
                  </a:lnTo>
                  <a:lnTo>
                    <a:pt x="259" y="730"/>
                  </a:lnTo>
                  <a:lnTo>
                    <a:pt x="247" y="742"/>
                  </a:lnTo>
                  <a:lnTo>
                    <a:pt x="243" y="746"/>
                  </a:lnTo>
                  <a:lnTo>
                    <a:pt x="241" y="751"/>
                  </a:lnTo>
                  <a:lnTo>
                    <a:pt x="238" y="753"/>
                  </a:lnTo>
                  <a:lnTo>
                    <a:pt x="240" y="756"/>
                  </a:lnTo>
                  <a:lnTo>
                    <a:pt x="241" y="757"/>
                  </a:lnTo>
                  <a:lnTo>
                    <a:pt x="244" y="757"/>
                  </a:lnTo>
                  <a:lnTo>
                    <a:pt x="249" y="755"/>
                  </a:lnTo>
                  <a:lnTo>
                    <a:pt x="254" y="752"/>
                  </a:lnTo>
                  <a:lnTo>
                    <a:pt x="268" y="744"/>
                  </a:lnTo>
                  <a:lnTo>
                    <a:pt x="284" y="732"/>
                  </a:lnTo>
                  <a:close/>
                  <a:moveTo>
                    <a:pt x="99" y="928"/>
                  </a:moveTo>
                  <a:lnTo>
                    <a:pt x="112" y="916"/>
                  </a:lnTo>
                  <a:lnTo>
                    <a:pt x="122" y="906"/>
                  </a:lnTo>
                  <a:lnTo>
                    <a:pt x="126" y="902"/>
                  </a:lnTo>
                  <a:lnTo>
                    <a:pt x="128" y="897"/>
                  </a:lnTo>
                  <a:lnTo>
                    <a:pt x="129" y="895"/>
                  </a:lnTo>
                  <a:lnTo>
                    <a:pt x="129" y="892"/>
                  </a:lnTo>
                  <a:lnTo>
                    <a:pt x="127" y="891"/>
                  </a:lnTo>
                  <a:lnTo>
                    <a:pt x="124" y="892"/>
                  </a:lnTo>
                  <a:lnTo>
                    <a:pt x="121" y="894"/>
                  </a:lnTo>
                  <a:lnTo>
                    <a:pt x="116" y="896"/>
                  </a:lnTo>
                  <a:lnTo>
                    <a:pt x="104" y="903"/>
                  </a:lnTo>
                  <a:lnTo>
                    <a:pt x="90" y="914"/>
                  </a:lnTo>
                  <a:lnTo>
                    <a:pt x="78" y="925"/>
                  </a:lnTo>
                  <a:lnTo>
                    <a:pt x="67" y="935"/>
                  </a:lnTo>
                  <a:lnTo>
                    <a:pt x="64" y="940"/>
                  </a:lnTo>
                  <a:lnTo>
                    <a:pt x="61" y="944"/>
                  </a:lnTo>
                  <a:lnTo>
                    <a:pt x="61" y="947"/>
                  </a:lnTo>
                  <a:lnTo>
                    <a:pt x="61" y="948"/>
                  </a:lnTo>
                  <a:lnTo>
                    <a:pt x="63" y="949"/>
                  </a:lnTo>
                  <a:lnTo>
                    <a:pt x="65" y="949"/>
                  </a:lnTo>
                  <a:lnTo>
                    <a:pt x="70" y="948"/>
                  </a:lnTo>
                  <a:lnTo>
                    <a:pt x="74" y="946"/>
                  </a:lnTo>
                  <a:lnTo>
                    <a:pt x="86" y="939"/>
                  </a:lnTo>
                  <a:lnTo>
                    <a:pt x="99" y="928"/>
                  </a:lnTo>
                  <a:close/>
                  <a:moveTo>
                    <a:pt x="191" y="853"/>
                  </a:moveTo>
                  <a:lnTo>
                    <a:pt x="205" y="841"/>
                  </a:lnTo>
                  <a:lnTo>
                    <a:pt x="216" y="831"/>
                  </a:lnTo>
                  <a:lnTo>
                    <a:pt x="219" y="826"/>
                  </a:lnTo>
                  <a:lnTo>
                    <a:pt x="222" y="821"/>
                  </a:lnTo>
                  <a:lnTo>
                    <a:pt x="223" y="819"/>
                  </a:lnTo>
                  <a:lnTo>
                    <a:pt x="223" y="816"/>
                  </a:lnTo>
                  <a:lnTo>
                    <a:pt x="221" y="815"/>
                  </a:lnTo>
                  <a:lnTo>
                    <a:pt x="218" y="815"/>
                  </a:lnTo>
                  <a:lnTo>
                    <a:pt x="213" y="818"/>
                  </a:lnTo>
                  <a:lnTo>
                    <a:pt x="209" y="820"/>
                  </a:lnTo>
                  <a:lnTo>
                    <a:pt x="197" y="827"/>
                  </a:lnTo>
                  <a:lnTo>
                    <a:pt x="181" y="838"/>
                  </a:lnTo>
                  <a:lnTo>
                    <a:pt x="168" y="850"/>
                  </a:lnTo>
                  <a:lnTo>
                    <a:pt x="158" y="860"/>
                  </a:lnTo>
                  <a:lnTo>
                    <a:pt x="154" y="865"/>
                  </a:lnTo>
                  <a:lnTo>
                    <a:pt x="152" y="870"/>
                  </a:lnTo>
                  <a:lnTo>
                    <a:pt x="150" y="872"/>
                  </a:lnTo>
                  <a:lnTo>
                    <a:pt x="150" y="875"/>
                  </a:lnTo>
                  <a:lnTo>
                    <a:pt x="153" y="876"/>
                  </a:lnTo>
                  <a:lnTo>
                    <a:pt x="155" y="876"/>
                  </a:lnTo>
                  <a:lnTo>
                    <a:pt x="160" y="873"/>
                  </a:lnTo>
                  <a:lnTo>
                    <a:pt x="165" y="871"/>
                  </a:lnTo>
                  <a:lnTo>
                    <a:pt x="177" y="864"/>
                  </a:lnTo>
                  <a:lnTo>
                    <a:pt x="191" y="853"/>
                  </a:lnTo>
                  <a:close/>
                  <a:moveTo>
                    <a:pt x="288" y="776"/>
                  </a:moveTo>
                  <a:lnTo>
                    <a:pt x="304" y="763"/>
                  </a:lnTo>
                  <a:lnTo>
                    <a:pt x="314" y="752"/>
                  </a:lnTo>
                  <a:lnTo>
                    <a:pt x="318" y="748"/>
                  </a:lnTo>
                  <a:lnTo>
                    <a:pt x="322" y="743"/>
                  </a:lnTo>
                  <a:lnTo>
                    <a:pt x="323" y="739"/>
                  </a:lnTo>
                  <a:lnTo>
                    <a:pt x="322" y="737"/>
                  </a:lnTo>
                  <a:lnTo>
                    <a:pt x="320" y="737"/>
                  </a:lnTo>
                  <a:lnTo>
                    <a:pt x="317" y="737"/>
                  </a:lnTo>
                  <a:lnTo>
                    <a:pt x="313" y="738"/>
                  </a:lnTo>
                  <a:lnTo>
                    <a:pt x="307" y="740"/>
                  </a:lnTo>
                  <a:lnTo>
                    <a:pt x="294" y="749"/>
                  </a:lnTo>
                  <a:lnTo>
                    <a:pt x="279" y="759"/>
                  </a:lnTo>
                  <a:lnTo>
                    <a:pt x="265" y="772"/>
                  </a:lnTo>
                  <a:lnTo>
                    <a:pt x="254" y="783"/>
                  </a:lnTo>
                  <a:lnTo>
                    <a:pt x="249" y="788"/>
                  </a:lnTo>
                  <a:lnTo>
                    <a:pt x="247" y="793"/>
                  </a:lnTo>
                  <a:lnTo>
                    <a:pt x="246" y="795"/>
                  </a:lnTo>
                  <a:lnTo>
                    <a:pt x="246" y="797"/>
                  </a:lnTo>
                  <a:lnTo>
                    <a:pt x="248" y="799"/>
                  </a:lnTo>
                  <a:lnTo>
                    <a:pt x="250" y="799"/>
                  </a:lnTo>
                  <a:lnTo>
                    <a:pt x="255" y="797"/>
                  </a:lnTo>
                  <a:lnTo>
                    <a:pt x="261" y="795"/>
                  </a:lnTo>
                  <a:lnTo>
                    <a:pt x="274" y="787"/>
                  </a:lnTo>
                  <a:lnTo>
                    <a:pt x="288" y="776"/>
                  </a:lnTo>
                  <a:close/>
                  <a:moveTo>
                    <a:pt x="146" y="929"/>
                  </a:moveTo>
                  <a:lnTo>
                    <a:pt x="143" y="928"/>
                  </a:lnTo>
                  <a:lnTo>
                    <a:pt x="141" y="928"/>
                  </a:lnTo>
                  <a:lnTo>
                    <a:pt x="137" y="929"/>
                  </a:lnTo>
                  <a:lnTo>
                    <a:pt x="133" y="932"/>
                  </a:lnTo>
                  <a:lnTo>
                    <a:pt x="121" y="939"/>
                  </a:lnTo>
                  <a:lnTo>
                    <a:pt x="108" y="948"/>
                  </a:lnTo>
                  <a:lnTo>
                    <a:pt x="96" y="960"/>
                  </a:lnTo>
                  <a:lnTo>
                    <a:pt x="86" y="970"/>
                  </a:lnTo>
                  <a:lnTo>
                    <a:pt x="84" y="974"/>
                  </a:lnTo>
                  <a:lnTo>
                    <a:pt x="82" y="978"/>
                  </a:lnTo>
                  <a:lnTo>
                    <a:pt x="80" y="982"/>
                  </a:lnTo>
                  <a:lnTo>
                    <a:pt x="80" y="983"/>
                  </a:lnTo>
                  <a:lnTo>
                    <a:pt x="82" y="984"/>
                  </a:lnTo>
                  <a:lnTo>
                    <a:pt x="85" y="984"/>
                  </a:lnTo>
                  <a:lnTo>
                    <a:pt x="89" y="983"/>
                  </a:lnTo>
                  <a:lnTo>
                    <a:pt x="93" y="980"/>
                  </a:lnTo>
                  <a:lnTo>
                    <a:pt x="104" y="973"/>
                  </a:lnTo>
                  <a:lnTo>
                    <a:pt x="117" y="964"/>
                  </a:lnTo>
                  <a:lnTo>
                    <a:pt x="129" y="952"/>
                  </a:lnTo>
                  <a:lnTo>
                    <a:pt x="139" y="942"/>
                  </a:lnTo>
                  <a:lnTo>
                    <a:pt x="142" y="938"/>
                  </a:lnTo>
                  <a:lnTo>
                    <a:pt x="145" y="934"/>
                  </a:lnTo>
                  <a:lnTo>
                    <a:pt x="146" y="932"/>
                  </a:lnTo>
                  <a:lnTo>
                    <a:pt x="146" y="929"/>
                  </a:lnTo>
                  <a:close/>
                  <a:moveTo>
                    <a:pt x="205" y="891"/>
                  </a:moveTo>
                  <a:lnTo>
                    <a:pt x="218" y="879"/>
                  </a:lnTo>
                  <a:lnTo>
                    <a:pt x="229" y="870"/>
                  </a:lnTo>
                  <a:lnTo>
                    <a:pt x="232" y="865"/>
                  </a:lnTo>
                  <a:lnTo>
                    <a:pt x="235" y="860"/>
                  </a:lnTo>
                  <a:lnTo>
                    <a:pt x="236" y="858"/>
                  </a:lnTo>
                  <a:lnTo>
                    <a:pt x="235" y="856"/>
                  </a:lnTo>
                  <a:lnTo>
                    <a:pt x="234" y="854"/>
                  </a:lnTo>
                  <a:lnTo>
                    <a:pt x="231" y="854"/>
                  </a:lnTo>
                  <a:lnTo>
                    <a:pt x="227" y="857"/>
                  </a:lnTo>
                  <a:lnTo>
                    <a:pt x="222" y="858"/>
                  </a:lnTo>
                  <a:lnTo>
                    <a:pt x="210" y="866"/>
                  </a:lnTo>
                  <a:lnTo>
                    <a:pt x="196" y="876"/>
                  </a:lnTo>
                  <a:lnTo>
                    <a:pt x="183" y="888"/>
                  </a:lnTo>
                  <a:lnTo>
                    <a:pt x="173" y="898"/>
                  </a:lnTo>
                  <a:lnTo>
                    <a:pt x="169" y="903"/>
                  </a:lnTo>
                  <a:lnTo>
                    <a:pt x="167" y="907"/>
                  </a:lnTo>
                  <a:lnTo>
                    <a:pt x="166" y="910"/>
                  </a:lnTo>
                  <a:lnTo>
                    <a:pt x="166" y="911"/>
                  </a:lnTo>
                  <a:lnTo>
                    <a:pt x="168" y="913"/>
                  </a:lnTo>
                  <a:lnTo>
                    <a:pt x="171" y="913"/>
                  </a:lnTo>
                  <a:lnTo>
                    <a:pt x="175" y="911"/>
                  </a:lnTo>
                  <a:lnTo>
                    <a:pt x="180" y="909"/>
                  </a:lnTo>
                  <a:lnTo>
                    <a:pt x="192" y="902"/>
                  </a:lnTo>
                  <a:lnTo>
                    <a:pt x="205" y="891"/>
                  </a:lnTo>
                  <a:close/>
                  <a:moveTo>
                    <a:pt x="299" y="816"/>
                  </a:moveTo>
                  <a:lnTo>
                    <a:pt x="313" y="805"/>
                  </a:lnTo>
                  <a:lnTo>
                    <a:pt x="324" y="794"/>
                  </a:lnTo>
                  <a:lnTo>
                    <a:pt x="327" y="789"/>
                  </a:lnTo>
                  <a:lnTo>
                    <a:pt x="330" y="786"/>
                  </a:lnTo>
                  <a:lnTo>
                    <a:pt x="331" y="782"/>
                  </a:lnTo>
                  <a:lnTo>
                    <a:pt x="331" y="780"/>
                  </a:lnTo>
                  <a:lnTo>
                    <a:pt x="329" y="778"/>
                  </a:lnTo>
                  <a:lnTo>
                    <a:pt x="326" y="778"/>
                  </a:lnTo>
                  <a:lnTo>
                    <a:pt x="322" y="781"/>
                  </a:lnTo>
                  <a:lnTo>
                    <a:pt x="317" y="782"/>
                  </a:lnTo>
                  <a:lnTo>
                    <a:pt x="304" y="790"/>
                  </a:lnTo>
                  <a:lnTo>
                    <a:pt x="289" y="801"/>
                  </a:lnTo>
                  <a:lnTo>
                    <a:pt x="275" y="813"/>
                  </a:lnTo>
                  <a:lnTo>
                    <a:pt x="265" y="824"/>
                  </a:lnTo>
                  <a:lnTo>
                    <a:pt x="261" y="828"/>
                  </a:lnTo>
                  <a:lnTo>
                    <a:pt x="259" y="833"/>
                  </a:lnTo>
                  <a:lnTo>
                    <a:pt x="257" y="835"/>
                  </a:lnTo>
                  <a:lnTo>
                    <a:pt x="257" y="838"/>
                  </a:lnTo>
                  <a:lnTo>
                    <a:pt x="260" y="839"/>
                  </a:lnTo>
                  <a:lnTo>
                    <a:pt x="262" y="839"/>
                  </a:lnTo>
                  <a:lnTo>
                    <a:pt x="267" y="838"/>
                  </a:lnTo>
                  <a:lnTo>
                    <a:pt x="272" y="835"/>
                  </a:lnTo>
                  <a:lnTo>
                    <a:pt x="285" y="827"/>
                  </a:lnTo>
                  <a:lnTo>
                    <a:pt x="299" y="816"/>
                  </a:lnTo>
                  <a:close/>
                  <a:moveTo>
                    <a:pt x="60" y="1065"/>
                  </a:moveTo>
                  <a:lnTo>
                    <a:pt x="71" y="1054"/>
                  </a:lnTo>
                  <a:lnTo>
                    <a:pt x="79" y="1045"/>
                  </a:lnTo>
                  <a:lnTo>
                    <a:pt x="83" y="1041"/>
                  </a:lnTo>
                  <a:lnTo>
                    <a:pt x="85" y="1037"/>
                  </a:lnTo>
                  <a:lnTo>
                    <a:pt x="85" y="1034"/>
                  </a:lnTo>
                  <a:lnTo>
                    <a:pt x="85" y="1033"/>
                  </a:lnTo>
                  <a:lnTo>
                    <a:pt x="84" y="1031"/>
                  </a:lnTo>
                  <a:lnTo>
                    <a:pt x="82" y="1031"/>
                  </a:lnTo>
                  <a:lnTo>
                    <a:pt x="78" y="1033"/>
                  </a:lnTo>
                  <a:lnTo>
                    <a:pt x="73" y="1035"/>
                  </a:lnTo>
                  <a:lnTo>
                    <a:pt x="64" y="1041"/>
                  </a:lnTo>
                  <a:lnTo>
                    <a:pt x="52" y="1050"/>
                  </a:lnTo>
                  <a:lnTo>
                    <a:pt x="40" y="1061"/>
                  </a:lnTo>
                  <a:lnTo>
                    <a:pt x="32" y="1071"/>
                  </a:lnTo>
                  <a:lnTo>
                    <a:pt x="29" y="1074"/>
                  </a:lnTo>
                  <a:lnTo>
                    <a:pt x="27" y="1078"/>
                  </a:lnTo>
                  <a:lnTo>
                    <a:pt x="26" y="1080"/>
                  </a:lnTo>
                  <a:lnTo>
                    <a:pt x="27" y="1083"/>
                  </a:lnTo>
                  <a:lnTo>
                    <a:pt x="28" y="1084"/>
                  </a:lnTo>
                  <a:lnTo>
                    <a:pt x="30" y="1083"/>
                  </a:lnTo>
                  <a:lnTo>
                    <a:pt x="34" y="1083"/>
                  </a:lnTo>
                  <a:lnTo>
                    <a:pt x="38" y="1080"/>
                  </a:lnTo>
                  <a:lnTo>
                    <a:pt x="48" y="1073"/>
                  </a:lnTo>
                  <a:lnTo>
                    <a:pt x="60" y="1065"/>
                  </a:lnTo>
                  <a:close/>
                  <a:moveTo>
                    <a:pt x="140" y="998"/>
                  </a:moveTo>
                  <a:lnTo>
                    <a:pt x="152" y="988"/>
                  </a:lnTo>
                  <a:lnTo>
                    <a:pt x="161" y="977"/>
                  </a:lnTo>
                  <a:lnTo>
                    <a:pt x="164" y="973"/>
                  </a:lnTo>
                  <a:lnTo>
                    <a:pt x="166" y="970"/>
                  </a:lnTo>
                  <a:lnTo>
                    <a:pt x="167" y="966"/>
                  </a:lnTo>
                  <a:lnTo>
                    <a:pt x="167" y="965"/>
                  </a:lnTo>
                  <a:lnTo>
                    <a:pt x="165" y="964"/>
                  </a:lnTo>
                  <a:lnTo>
                    <a:pt x="162" y="964"/>
                  </a:lnTo>
                  <a:lnTo>
                    <a:pt x="159" y="965"/>
                  </a:lnTo>
                  <a:lnTo>
                    <a:pt x="154" y="967"/>
                  </a:lnTo>
                  <a:lnTo>
                    <a:pt x="143" y="973"/>
                  </a:lnTo>
                  <a:lnTo>
                    <a:pt x="131" y="983"/>
                  </a:lnTo>
                  <a:lnTo>
                    <a:pt x="120" y="993"/>
                  </a:lnTo>
                  <a:lnTo>
                    <a:pt x="110" y="1004"/>
                  </a:lnTo>
                  <a:lnTo>
                    <a:pt x="107" y="1008"/>
                  </a:lnTo>
                  <a:lnTo>
                    <a:pt x="105" y="1011"/>
                  </a:lnTo>
                  <a:lnTo>
                    <a:pt x="104" y="1015"/>
                  </a:lnTo>
                  <a:lnTo>
                    <a:pt x="104" y="1016"/>
                  </a:lnTo>
                  <a:lnTo>
                    <a:pt x="105" y="1017"/>
                  </a:lnTo>
                  <a:lnTo>
                    <a:pt x="109" y="1017"/>
                  </a:lnTo>
                  <a:lnTo>
                    <a:pt x="112" y="1016"/>
                  </a:lnTo>
                  <a:lnTo>
                    <a:pt x="116" y="1014"/>
                  </a:lnTo>
                  <a:lnTo>
                    <a:pt x="128" y="1008"/>
                  </a:lnTo>
                  <a:lnTo>
                    <a:pt x="140" y="998"/>
                  </a:lnTo>
                  <a:close/>
                  <a:moveTo>
                    <a:pt x="224" y="928"/>
                  </a:moveTo>
                  <a:lnTo>
                    <a:pt x="237" y="917"/>
                  </a:lnTo>
                  <a:lnTo>
                    <a:pt x="247" y="907"/>
                  </a:lnTo>
                  <a:lnTo>
                    <a:pt x="250" y="903"/>
                  </a:lnTo>
                  <a:lnTo>
                    <a:pt x="251" y="900"/>
                  </a:lnTo>
                  <a:lnTo>
                    <a:pt x="253" y="896"/>
                  </a:lnTo>
                  <a:lnTo>
                    <a:pt x="253" y="894"/>
                  </a:lnTo>
                  <a:lnTo>
                    <a:pt x="251" y="892"/>
                  </a:lnTo>
                  <a:lnTo>
                    <a:pt x="248" y="894"/>
                  </a:lnTo>
                  <a:lnTo>
                    <a:pt x="244" y="895"/>
                  </a:lnTo>
                  <a:lnTo>
                    <a:pt x="240" y="896"/>
                  </a:lnTo>
                  <a:lnTo>
                    <a:pt x="229" y="903"/>
                  </a:lnTo>
                  <a:lnTo>
                    <a:pt x="215" y="914"/>
                  </a:lnTo>
                  <a:lnTo>
                    <a:pt x="203" y="925"/>
                  </a:lnTo>
                  <a:lnTo>
                    <a:pt x="193" y="934"/>
                  </a:lnTo>
                  <a:lnTo>
                    <a:pt x="190" y="939"/>
                  </a:lnTo>
                  <a:lnTo>
                    <a:pt x="187" y="942"/>
                  </a:lnTo>
                  <a:lnTo>
                    <a:pt x="186" y="946"/>
                  </a:lnTo>
                  <a:lnTo>
                    <a:pt x="187" y="948"/>
                  </a:lnTo>
                  <a:lnTo>
                    <a:pt x="188" y="949"/>
                  </a:lnTo>
                  <a:lnTo>
                    <a:pt x="191" y="948"/>
                  </a:lnTo>
                  <a:lnTo>
                    <a:pt x="194" y="947"/>
                  </a:lnTo>
                  <a:lnTo>
                    <a:pt x="199" y="946"/>
                  </a:lnTo>
                  <a:lnTo>
                    <a:pt x="211" y="939"/>
                  </a:lnTo>
                  <a:lnTo>
                    <a:pt x="224" y="928"/>
                  </a:lnTo>
                  <a:close/>
                  <a:moveTo>
                    <a:pt x="314" y="857"/>
                  </a:moveTo>
                  <a:lnTo>
                    <a:pt x="327" y="845"/>
                  </a:lnTo>
                  <a:lnTo>
                    <a:pt x="337" y="834"/>
                  </a:lnTo>
                  <a:lnTo>
                    <a:pt x="341" y="829"/>
                  </a:lnTo>
                  <a:lnTo>
                    <a:pt x="343" y="826"/>
                  </a:lnTo>
                  <a:lnTo>
                    <a:pt x="344" y="824"/>
                  </a:lnTo>
                  <a:lnTo>
                    <a:pt x="344" y="821"/>
                  </a:lnTo>
                  <a:lnTo>
                    <a:pt x="343" y="820"/>
                  </a:lnTo>
                  <a:lnTo>
                    <a:pt x="339" y="820"/>
                  </a:lnTo>
                  <a:lnTo>
                    <a:pt x="336" y="821"/>
                  </a:lnTo>
                  <a:lnTo>
                    <a:pt x="330" y="824"/>
                  </a:lnTo>
                  <a:lnTo>
                    <a:pt x="318" y="831"/>
                  </a:lnTo>
                  <a:lnTo>
                    <a:pt x="304" y="840"/>
                  </a:lnTo>
                  <a:lnTo>
                    <a:pt x="291" y="852"/>
                  </a:lnTo>
                  <a:lnTo>
                    <a:pt x="281" y="863"/>
                  </a:lnTo>
                  <a:lnTo>
                    <a:pt x="278" y="868"/>
                  </a:lnTo>
                  <a:lnTo>
                    <a:pt x="275" y="871"/>
                  </a:lnTo>
                  <a:lnTo>
                    <a:pt x="274" y="875"/>
                  </a:lnTo>
                  <a:lnTo>
                    <a:pt x="274" y="877"/>
                  </a:lnTo>
                  <a:lnTo>
                    <a:pt x="276" y="878"/>
                  </a:lnTo>
                  <a:lnTo>
                    <a:pt x="279" y="878"/>
                  </a:lnTo>
                  <a:lnTo>
                    <a:pt x="282" y="877"/>
                  </a:lnTo>
                  <a:lnTo>
                    <a:pt x="288" y="875"/>
                  </a:lnTo>
                  <a:lnTo>
                    <a:pt x="300" y="868"/>
                  </a:lnTo>
                  <a:lnTo>
                    <a:pt x="314" y="857"/>
                  </a:lnTo>
                  <a:close/>
                  <a:moveTo>
                    <a:pt x="115" y="1064"/>
                  </a:moveTo>
                  <a:lnTo>
                    <a:pt x="114" y="1064"/>
                  </a:lnTo>
                  <a:lnTo>
                    <a:pt x="110" y="1064"/>
                  </a:lnTo>
                  <a:lnTo>
                    <a:pt x="108" y="1065"/>
                  </a:lnTo>
                  <a:lnTo>
                    <a:pt x="103" y="1066"/>
                  </a:lnTo>
                  <a:lnTo>
                    <a:pt x="93" y="1072"/>
                  </a:lnTo>
                  <a:lnTo>
                    <a:pt x="82" y="1081"/>
                  </a:lnTo>
                  <a:lnTo>
                    <a:pt x="71" y="1091"/>
                  </a:lnTo>
                  <a:lnTo>
                    <a:pt x="64" y="1100"/>
                  </a:lnTo>
                  <a:lnTo>
                    <a:pt x="60" y="1104"/>
                  </a:lnTo>
                  <a:lnTo>
                    <a:pt x="59" y="1108"/>
                  </a:lnTo>
                  <a:lnTo>
                    <a:pt x="58" y="1110"/>
                  </a:lnTo>
                  <a:lnTo>
                    <a:pt x="58" y="1112"/>
                  </a:lnTo>
                  <a:lnTo>
                    <a:pt x="59" y="1113"/>
                  </a:lnTo>
                  <a:lnTo>
                    <a:pt x="63" y="1113"/>
                  </a:lnTo>
                  <a:lnTo>
                    <a:pt x="65" y="1112"/>
                  </a:lnTo>
                  <a:lnTo>
                    <a:pt x="70" y="1110"/>
                  </a:lnTo>
                  <a:lnTo>
                    <a:pt x="79" y="1104"/>
                  </a:lnTo>
                  <a:lnTo>
                    <a:pt x="91" y="1094"/>
                  </a:lnTo>
                  <a:lnTo>
                    <a:pt x="102" y="1085"/>
                  </a:lnTo>
                  <a:lnTo>
                    <a:pt x="109" y="1075"/>
                  </a:lnTo>
                  <a:lnTo>
                    <a:pt x="112" y="1072"/>
                  </a:lnTo>
                  <a:lnTo>
                    <a:pt x="114" y="1068"/>
                  </a:lnTo>
                  <a:lnTo>
                    <a:pt x="115" y="1066"/>
                  </a:lnTo>
                  <a:lnTo>
                    <a:pt x="115" y="1064"/>
                  </a:lnTo>
                  <a:close/>
                  <a:moveTo>
                    <a:pt x="167" y="1031"/>
                  </a:moveTo>
                  <a:lnTo>
                    <a:pt x="178" y="1021"/>
                  </a:lnTo>
                  <a:lnTo>
                    <a:pt x="187" y="1011"/>
                  </a:lnTo>
                  <a:lnTo>
                    <a:pt x="190" y="1008"/>
                  </a:lnTo>
                  <a:lnTo>
                    <a:pt x="192" y="1004"/>
                  </a:lnTo>
                  <a:lnTo>
                    <a:pt x="193" y="1001"/>
                  </a:lnTo>
                  <a:lnTo>
                    <a:pt x="192" y="999"/>
                  </a:lnTo>
                  <a:lnTo>
                    <a:pt x="191" y="998"/>
                  </a:lnTo>
                  <a:lnTo>
                    <a:pt x="188" y="998"/>
                  </a:lnTo>
                  <a:lnTo>
                    <a:pt x="185" y="999"/>
                  </a:lnTo>
                  <a:lnTo>
                    <a:pt x="180" y="1001"/>
                  </a:lnTo>
                  <a:lnTo>
                    <a:pt x="171" y="1008"/>
                  </a:lnTo>
                  <a:lnTo>
                    <a:pt x="158" y="1016"/>
                  </a:lnTo>
                  <a:lnTo>
                    <a:pt x="147" y="1027"/>
                  </a:lnTo>
                  <a:lnTo>
                    <a:pt x="139" y="1036"/>
                  </a:lnTo>
                  <a:lnTo>
                    <a:pt x="135" y="1041"/>
                  </a:lnTo>
                  <a:lnTo>
                    <a:pt x="134" y="1043"/>
                  </a:lnTo>
                  <a:lnTo>
                    <a:pt x="133" y="1047"/>
                  </a:lnTo>
                  <a:lnTo>
                    <a:pt x="133" y="1049"/>
                  </a:lnTo>
                  <a:lnTo>
                    <a:pt x="134" y="1049"/>
                  </a:lnTo>
                  <a:lnTo>
                    <a:pt x="137" y="1049"/>
                  </a:lnTo>
                  <a:lnTo>
                    <a:pt x="140" y="1048"/>
                  </a:lnTo>
                  <a:lnTo>
                    <a:pt x="145" y="1047"/>
                  </a:lnTo>
                  <a:lnTo>
                    <a:pt x="155" y="1040"/>
                  </a:lnTo>
                  <a:lnTo>
                    <a:pt x="167" y="1031"/>
                  </a:lnTo>
                  <a:close/>
                  <a:moveTo>
                    <a:pt x="248" y="965"/>
                  </a:moveTo>
                  <a:lnTo>
                    <a:pt x="260" y="954"/>
                  </a:lnTo>
                  <a:lnTo>
                    <a:pt x="269" y="944"/>
                  </a:lnTo>
                  <a:lnTo>
                    <a:pt x="273" y="940"/>
                  </a:lnTo>
                  <a:lnTo>
                    <a:pt x="274" y="936"/>
                  </a:lnTo>
                  <a:lnTo>
                    <a:pt x="275" y="933"/>
                  </a:lnTo>
                  <a:lnTo>
                    <a:pt x="275" y="932"/>
                  </a:lnTo>
                  <a:lnTo>
                    <a:pt x="274" y="930"/>
                  </a:lnTo>
                  <a:lnTo>
                    <a:pt x="270" y="930"/>
                  </a:lnTo>
                  <a:lnTo>
                    <a:pt x="267" y="932"/>
                  </a:lnTo>
                  <a:lnTo>
                    <a:pt x="262" y="933"/>
                  </a:lnTo>
                  <a:lnTo>
                    <a:pt x="251" y="940"/>
                  </a:lnTo>
                  <a:lnTo>
                    <a:pt x="238" y="949"/>
                  </a:lnTo>
                  <a:lnTo>
                    <a:pt x="227" y="960"/>
                  </a:lnTo>
                  <a:lnTo>
                    <a:pt x="218" y="970"/>
                  </a:lnTo>
                  <a:lnTo>
                    <a:pt x="215" y="974"/>
                  </a:lnTo>
                  <a:lnTo>
                    <a:pt x="212" y="978"/>
                  </a:lnTo>
                  <a:lnTo>
                    <a:pt x="211" y="980"/>
                  </a:lnTo>
                  <a:lnTo>
                    <a:pt x="212" y="983"/>
                  </a:lnTo>
                  <a:lnTo>
                    <a:pt x="213" y="984"/>
                  </a:lnTo>
                  <a:lnTo>
                    <a:pt x="216" y="984"/>
                  </a:lnTo>
                  <a:lnTo>
                    <a:pt x="219" y="983"/>
                  </a:lnTo>
                  <a:lnTo>
                    <a:pt x="224" y="980"/>
                  </a:lnTo>
                  <a:lnTo>
                    <a:pt x="236" y="974"/>
                  </a:lnTo>
                  <a:lnTo>
                    <a:pt x="248" y="965"/>
                  </a:lnTo>
                  <a:close/>
                  <a:moveTo>
                    <a:pt x="335" y="896"/>
                  </a:moveTo>
                  <a:lnTo>
                    <a:pt x="347" y="884"/>
                  </a:lnTo>
                  <a:lnTo>
                    <a:pt x="356" y="875"/>
                  </a:lnTo>
                  <a:lnTo>
                    <a:pt x="360" y="870"/>
                  </a:lnTo>
                  <a:lnTo>
                    <a:pt x="362" y="866"/>
                  </a:lnTo>
                  <a:lnTo>
                    <a:pt x="363" y="863"/>
                  </a:lnTo>
                  <a:lnTo>
                    <a:pt x="363" y="860"/>
                  </a:lnTo>
                  <a:lnTo>
                    <a:pt x="361" y="859"/>
                  </a:lnTo>
                  <a:lnTo>
                    <a:pt x="358" y="859"/>
                  </a:lnTo>
                  <a:lnTo>
                    <a:pt x="355" y="860"/>
                  </a:lnTo>
                  <a:lnTo>
                    <a:pt x="349" y="863"/>
                  </a:lnTo>
                  <a:lnTo>
                    <a:pt x="338" y="870"/>
                  </a:lnTo>
                  <a:lnTo>
                    <a:pt x="324" y="879"/>
                  </a:lnTo>
                  <a:lnTo>
                    <a:pt x="312" y="891"/>
                  </a:lnTo>
                  <a:lnTo>
                    <a:pt x="303" y="901"/>
                  </a:lnTo>
                  <a:lnTo>
                    <a:pt x="299" y="906"/>
                  </a:lnTo>
                  <a:lnTo>
                    <a:pt x="297" y="909"/>
                  </a:lnTo>
                  <a:lnTo>
                    <a:pt x="295" y="913"/>
                  </a:lnTo>
                  <a:lnTo>
                    <a:pt x="295" y="915"/>
                  </a:lnTo>
                  <a:lnTo>
                    <a:pt x="298" y="915"/>
                  </a:lnTo>
                  <a:lnTo>
                    <a:pt x="300" y="915"/>
                  </a:lnTo>
                  <a:lnTo>
                    <a:pt x="304" y="914"/>
                  </a:lnTo>
                  <a:lnTo>
                    <a:pt x="308" y="913"/>
                  </a:lnTo>
                  <a:lnTo>
                    <a:pt x="320" y="906"/>
                  </a:lnTo>
                  <a:lnTo>
                    <a:pt x="335" y="896"/>
                  </a:lnTo>
                  <a:close/>
                  <a:moveTo>
                    <a:pt x="78" y="1155"/>
                  </a:moveTo>
                  <a:lnTo>
                    <a:pt x="76" y="1154"/>
                  </a:lnTo>
                  <a:lnTo>
                    <a:pt x="74" y="1154"/>
                  </a:lnTo>
                  <a:lnTo>
                    <a:pt x="71" y="1155"/>
                  </a:lnTo>
                  <a:lnTo>
                    <a:pt x="67" y="1157"/>
                  </a:lnTo>
                  <a:lnTo>
                    <a:pt x="58" y="1162"/>
                  </a:lnTo>
                  <a:lnTo>
                    <a:pt x="48" y="1170"/>
                  </a:lnTo>
                  <a:lnTo>
                    <a:pt x="39" y="1180"/>
                  </a:lnTo>
                  <a:lnTo>
                    <a:pt x="30" y="1188"/>
                  </a:lnTo>
                  <a:lnTo>
                    <a:pt x="28" y="1192"/>
                  </a:lnTo>
                  <a:lnTo>
                    <a:pt x="27" y="1195"/>
                  </a:lnTo>
                  <a:lnTo>
                    <a:pt x="26" y="1198"/>
                  </a:lnTo>
                  <a:lnTo>
                    <a:pt x="27" y="1199"/>
                  </a:lnTo>
                  <a:lnTo>
                    <a:pt x="28" y="1200"/>
                  </a:lnTo>
                  <a:lnTo>
                    <a:pt x="30" y="1200"/>
                  </a:lnTo>
                  <a:lnTo>
                    <a:pt x="33" y="1199"/>
                  </a:lnTo>
                  <a:lnTo>
                    <a:pt x="36" y="1198"/>
                  </a:lnTo>
                  <a:lnTo>
                    <a:pt x="46" y="1192"/>
                  </a:lnTo>
                  <a:lnTo>
                    <a:pt x="57" y="1184"/>
                  </a:lnTo>
                  <a:lnTo>
                    <a:pt x="66" y="1175"/>
                  </a:lnTo>
                  <a:lnTo>
                    <a:pt x="73" y="1166"/>
                  </a:lnTo>
                  <a:lnTo>
                    <a:pt x="76" y="1162"/>
                  </a:lnTo>
                  <a:lnTo>
                    <a:pt x="77" y="1160"/>
                  </a:lnTo>
                  <a:lnTo>
                    <a:pt x="78" y="1157"/>
                  </a:lnTo>
                  <a:lnTo>
                    <a:pt x="78" y="1155"/>
                  </a:lnTo>
                  <a:close/>
                  <a:moveTo>
                    <a:pt x="126" y="1125"/>
                  </a:moveTo>
                  <a:lnTo>
                    <a:pt x="135" y="1116"/>
                  </a:lnTo>
                  <a:lnTo>
                    <a:pt x="143" y="1106"/>
                  </a:lnTo>
                  <a:lnTo>
                    <a:pt x="146" y="1103"/>
                  </a:lnTo>
                  <a:lnTo>
                    <a:pt x="148" y="1099"/>
                  </a:lnTo>
                  <a:lnTo>
                    <a:pt x="148" y="1097"/>
                  </a:lnTo>
                  <a:lnTo>
                    <a:pt x="148" y="1094"/>
                  </a:lnTo>
                  <a:lnTo>
                    <a:pt x="147" y="1094"/>
                  </a:lnTo>
                  <a:lnTo>
                    <a:pt x="145" y="1094"/>
                  </a:lnTo>
                  <a:lnTo>
                    <a:pt x="141" y="1094"/>
                  </a:lnTo>
                  <a:lnTo>
                    <a:pt x="137" y="1097"/>
                  </a:lnTo>
                  <a:lnTo>
                    <a:pt x="128" y="1103"/>
                  </a:lnTo>
                  <a:lnTo>
                    <a:pt x="117" y="1111"/>
                  </a:lnTo>
                  <a:lnTo>
                    <a:pt x="107" y="1121"/>
                  </a:lnTo>
                  <a:lnTo>
                    <a:pt x="99" y="1129"/>
                  </a:lnTo>
                  <a:lnTo>
                    <a:pt x="96" y="1134"/>
                  </a:lnTo>
                  <a:lnTo>
                    <a:pt x="95" y="1136"/>
                  </a:lnTo>
                  <a:lnTo>
                    <a:pt x="93" y="1140"/>
                  </a:lnTo>
                  <a:lnTo>
                    <a:pt x="93" y="1141"/>
                  </a:lnTo>
                  <a:lnTo>
                    <a:pt x="96" y="1142"/>
                  </a:lnTo>
                  <a:lnTo>
                    <a:pt x="98" y="1142"/>
                  </a:lnTo>
                  <a:lnTo>
                    <a:pt x="101" y="1141"/>
                  </a:lnTo>
                  <a:lnTo>
                    <a:pt x="105" y="1140"/>
                  </a:lnTo>
                  <a:lnTo>
                    <a:pt x="115" y="1134"/>
                  </a:lnTo>
                  <a:lnTo>
                    <a:pt x="126" y="1125"/>
                  </a:lnTo>
                  <a:close/>
                  <a:moveTo>
                    <a:pt x="199" y="1064"/>
                  </a:moveTo>
                  <a:lnTo>
                    <a:pt x="210" y="1054"/>
                  </a:lnTo>
                  <a:lnTo>
                    <a:pt x="218" y="1045"/>
                  </a:lnTo>
                  <a:lnTo>
                    <a:pt x="221" y="1041"/>
                  </a:lnTo>
                  <a:lnTo>
                    <a:pt x="223" y="1037"/>
                  </a:lnTo>
                  <a:lnTo>
                    <a:pt x="223" y="1034"/>
                  </a:lnTo>
                  <a:lnTo>
                    <a:pt x="223" y="1033"/>
                  </a:lnTo>
                  <a:lnTo>
                    <a:pt x="222" y="1031"/>
                  </a:lnTo>
                  <a:lnTo>
                    <a:pt x="219" y="1031"/>
                  </a:lnTo>
                  <a:lnTo>
                    <a:pt x="216" y="1033"/>
                  </a:lnTo>
                  <a:lnTo>
                    <a:pt x="211" y="1034"/>
                  </a:lnTo>
                  <a:lnTo>
                    <a:pt x="202" y="1040"/>
                  </a:lnTo>
                  <a:lnTo>
                    <a:pt x="190" y="1049"/>
                  </a:lnTo>
                  <a:lnTo>
                    <a:pt x="179" y="1059"/>
                  </a:lnTo>
                  <a:lnTo>
                    <a:pt x="171" y="1068"/>
                  </a:lnTo>
                  <a:lnTo>
                    <a:pt x="168" y="1072"/>
                  </a:lnTo>
                  <a:lnTo>
                    <a:pt x="166" y="1075"/>
                  </a:lnTo>
                  <a:lnTo>
                    <a:pt x="165" y="1078"/>
                  </a:lnTo>
                  <a:lnTo>
                    <a:pt x="166" y="1080"/>
                  </a:lnTo>
                  <a:lnTo>
                    <a:pt x="167" y="1081"/>
                  </a:lnTo>
                  <a:lnTo>
                    <a:pt x="169" y="1081"/>
                  </a:lnTo>
                  <a:lnTo>
                    <a:pt x="173" y="1080"/>
                  </a:lnTo>
                  <a:lnTo>
                    <a:pt x="177" y="1078"/>
                  </a:lnTo>
                  <a:lnTo>
                    <a:pt x="187" y="1072"/>
                  </a:lnTo>
                  <a:lnTo>
                    <a:pt x="199" y="1064"/>
                  </a:lnTo>
                  <a:close/>
                  <a:moveTo>
                    <a:pt x="303" y="967"/>
                  </a:moveTo>
                  <a:lnTo>
                    <a:pt x="300" y="966"/>
                  </a:lnTo>
                  <a:lnTo>
                    <a:pt x="298" y="966"/>
                  </a:lnTo>
                  <a:lnTo>
                    <a:pt x="294" y="967"/>
                  </a:lnTo>
                  <a:lnTo>
                    <a:pt x="289" y="970"/>
                  </a:lnTo>
                  <a:lnTo>
                    <a:pt x="279" y="976"/>
                  </a:lnTo>
                  <a:lnTo>
                    <a:pt x="267" y="985"/>
                  </a:lnTo>
                  <a:lnTo>
                    <a:pt x="255" y="995"/>
                  </a:lnTo>
                  <a:lnTo>
                    <a:pt x="247" y="1004"/>
                  </a:lnTo>
                  <a:lnTo>
                    <a:pt x="244" y="1009"/>
                  </a:lnTo>
                  <a:lnTo>
                    <a:pt x="242" y="1012"/>
                  </a:lnTo>
                  <a:lnTo>
                    <a:pt x="241" y="1015"/>
                  </a:lnTo>
                  <a:lnTo>
                    <a:pt x="242" y="1017"/>
                  </a:lnTo>
                  <a:lnTo>
                    <a:pt x="243" y="1018"/>
                  </a:lnTo>
                  <a:lnTo>
                    <a:pt x="246" y="1018"/>
                  </a:lnTo>
                  <a:lnTo>
                    <a:pt x="249" y="1017"/>
                  </a:lnTo>
                  <a:lnTo>
                    <a:pt x="254" y="1015"/>
                  </a:lnTo>
                  <a:lnTo>
                    <a:pt x="265" y="1009"/>
                  </a:lnTo>
                  <a:lnTo>
                    <a:pt x="276" y="999"/>
                  </a:lnTo>
                  <a:lnTo>
                    <a:pt x="288" y="990"/>
                  </a:lnTo>
                  <a:lnTo>
                    <a:pt x="297" y="980"/>
                  </a:lnTo>
                  <a:lnTo>
                    <a:pt x="300" y="976"/>
                  </a:lnTo>
                  <a:lnTo>
                    <a:pt x="301" y="972"/>
                  </a:lnTo>
                  <a:lnTo>
                    <a:pt x="303" y="970"/>
                  </a:lnTo>
                  <a:lnTo>
                    <a:pt x="303" y="967"/>
                  </a:lnTo>
                  <a:close/>
                  <a:moveTo>
                    <a:pt x="35" y="1264"/>
                  </a:moveTo>
                  <a:lnTo>
                    <a:pt x="44" y="1256"/>
                  </a:lnTo>
                  <a:lnTo>
                    <a:pt x="51" y="1249"/>
                  </a:lnTo>
                  <a:lnTo>
                    <a:pt x="54" y="1243"/>
                  </a:lnTo>
                  <a:lnTo>
                    <a:pt x="54" y="1238"/>
                  </a:lnTo>
                  <a:lnTo>
                    <a:pt x="53" y="1237"/>
                  </a:lnTo>
                  <a:lnTo>
                    <a:pt x="51" y="1237"/>
                  </a:lnTo>
                  <a:lnTo>
                    <a:pt x="48" y="1238"/>
                  </a:lnTo>
                  <a:lnTo>
                    <a:pt x="45" y="1239"/>
                  </a:lnTo>
                  <a:lnTo>
                    <a:pt x="36" y="1245"/>
                  </a:lnTo>
                  <a:lnTo>
                    <a:pt x="27" y="1252"/>
                  </a:lnTo>
                  <a:lnTo>
                    <a:pt x="19" y="1261"/>
                  </a:lnTo>
                  <a:lnTo>
                    <a:pt x="11" y="1269"/>
                  </a:lnTo>
                  <a:lnTo>
                    <a:pt x="8" y="1275"/>
                  </a:lnTo>
                  <a:lnTo>
                    <a:pt x="8" y="1279"/>
                  </a:lnTo>
                  <a:lnTo>
                    <a:pt x="9" y="1280"/>
                  </a:lnTo>
                  <a:lnTo>
                    <a:pt x="11" y="1280"/>
                  </a:lnTo>
                  <a:lnTo>
                    <a:pt x="14" y="1279"/>
                  </a:lnTo>
                  <a:lnTo>
                    <a:pt x="17" y="1277"/>
                  </a:lnTo>
                  <a:lnTo>
                    <a:pt x="26" y="1273"/>
                  </a:lnTo>
                  <a:lnTo>
                    <a:pt x="35" y="1264"/>
                  </a:lnTo>
                  <a:close/>
                  <a:moveTo>
                    <a:pt x="90" y="1198"/>
                  </a:moveTo>
                  <a:lnTo>
                    <a:pt x="80" y="1206"/>
                  </a:lnTo>
                  <a:lnTo>
                    <a:pt x="73" y="1214"/>
                  </a:lnTo>
                  <a:lnTo>
                    <a:pt x="71" y="1218"/>
                  </a:lnTo>
                  <a:lnTo>
                    <a:pt x="70" y="1222"/>
                  </a:lnTo>
                  <a:lnTo>
                    <a:pt x="69" y="1224"/>
                  </a:lnTo>
                  <a:lnTo>
                    <a:pt x="70" y="1225"/>
                  </a:lnTo>
                  <a:lnTo>
                    <a:pt x="71" y="1226"/>
                  </a:lnTo>
                  <a:lnTo>
                    <a:pt x="73" y="1226"/>
                  </a:lnTo>
                  <a:lnTo>
                    <a:pt x="76" y="1225"/>
                  </a:lnTo>
                  <a:lnTo>
                    <a:pt x="79" y="1224"/>
                  </a:lnTo>
                  <a:lnTo>
                    <a:pt x="88" y="1218"/>
                  </a:lnTo>
                  <a:lnTo>
                    <a:pt x="98" y="1211"/>
                  </a:lnTo>
                  <a:lnTo>
                    <a:pt x="107" y="1201"/>
                  </a:lnTo>
                  <a:lnTo>
                    <a:pt x="114" y="1194"/>
                  </a:lnTo>
                  <a:lnTo>
                    <a:pt x="116" y="1191"/>
                  </a:lnTo>
                  <a:lnTo>
                    <a:pt x="118" y="1187"/>
                  </a:lnTo>
                  <a:lnTo>
                    <a:pt x="118" y="1185"/>
                  </a:lnTo>
                  <a:lnTo>
                    <a:pt x="118" y="1184"/>
                  </a:lnTo>
                  <a:lnTo>
                    <a:pt x="117" y="1182"/>
                  </a:lnTo>
                  <a:lnTo>
                    <a:pt x="115" y="1182"/>
                  </a:lnTo>
                  <a:lnTo>
                    <a:pt x="112" y="1182"/>
                  </a:lnTo>
                  <a:lnTo>
                    <a:pt x="108" y="1185"/>
                  </a:lnTo>
                  <a:lnTo>
                    <a:pt x="99" y="1189"/>
                  </a:lnTo>
                  <a:lnTo>
                    <a:pt x="90" y="1198"/>
                  </a:lnTo>
                  <a:close/>
                  <a:moveTo>
                    <a:pt x="186" y="1125"/>
                  </a:moveTo>
                  <a:lnTo>
                    <a:pt x="185" y="1124"/>
                  </a:lnTo>
                  <a:lnTo>
                    <a:pt x="183" y="1124"/>
                  </a:lnTo>
                  <a:lnTo>
                    <a:pt x="179" y="1125"/>
                  </a:lnTo>
                  <a:lnTo>
                    <a:pt x="175" y="1127"/>
                  </a:lnTo>
                  <a:lnTo>
                    <a:pt x="166" y="1132"/>
                  </a:lnTo>
                  <a:lnTo>
                    <a:pt x="156" y="1141"/>
                  </a:lnTo>
                  <a:lnTo>
                    <a:pt x="146" y="1149"/>
                  </a:lnTo>
                  <a:lnTo>
                    <a:pt x="139" y="1159"/>
                  </a:lnTo>
                  <a:lnTo>
                    <a:pt x="136" y="1162"/>
                  </a:lnTo>
                  <a:lnTo>
                    <a:pt x="135" y="1165"/>
                  </a:lnTo>
                  <a:lnTo>
                    <a:pt x="134" y="1168"/>
                  </a:lnTo>
                  <a:lnTo>
                    <a:pt x="134" y="1169"/>
                  </a:lnTo>
                  <a:lnTo>
                    <a:pt x="135" y="1170"/>
                  </a:lnTo>
                  <a:lnTo>
                    <a:pt x="137" y="1170"/>
                  </a:lnTo>
                  <a:lnTo>
                    <a:pt x="141" y="1169"/>
                  </a:lnTo>
                  <a:lnTo>
                    <a:pt x="145" y="1168"/>
                  </a:lnTo>
                  <a:lnTo>
                    <a:pt x="154" y="1162"/>
                  </a:lnTo>
                  <a:lnTo>
                    <a:pt x="165" y="1154"/>
                  </a:lnTo>
                  <a:lnTo>
                    <a:pt x="174" y="1146"/>
                  </a:lnTo>
                  <a:lnTo>
                    <a:pt x="181" y="1136"/>
                  </a:lnTo>
                  <a:lnTo>
                    <a:pt x="184" y="1132"/>
                  </a:lnTo>
                  <a:lnTo>
                    <a:pt x="186" y="1130"/>
                  </a:lnTo>
                  <a:lnTo>
                    <a:pt x="186" y="1128"/>
                  </a:lnTo>
                  <a:lnTo>
                    <a:pt x="186" y="1125"/>
                  </a:lnTo>
                  <a:close/>
                  <a:moveTo>
                    <a:pt x="235" y="1096"/>
                  </a:moveTo>
                  <a:lnTo>
                    <a:pt x="246" y="1086"/>
                  </a:lnTo>
                  <a:lnTo>
                    <a:pt x="253" y="1077"/>
                  </a:lnTo>
                  <a:lnTo>
                    <a:pt x="256" y="1073"/>
                  </a:lnTo>
                  <a:lnTo>
                    <a:pt x="257" y="1069"/>
                  </a:lnTo>
                  <a:lnTo>
                    <a:pt x="259" y="1067"/>
                  </a:lnTo>
                  <a:lnTo>
                    <a:pt x="257" y="1065"/>
                  </a:lnTo>
                  <a:lnTo>
                    <a:pt x="256" y="1065"/>
                  </a:lnTo>
                  <a:lnTo>
                    <a:pt x="254" y="1065"/>
                  </a:lnTo>
                  <a:lnTo>
                    <a:pt x="250" y="1065"/>
                  </a:lnTo>
                  <a:lnTo>
                    <a:pt x="247" y="1067"/>
                  </a:lnTo>
                  <a:lnTo>
                    <a:pt x="237" y="1073"/>
                  </a:lnTo>
                  <a:lnTo>
                    <a:pt x="225" y="1081"/>
                  </a:lnTo>
                  <a:lnTo>
                    <a:pt x="216" y="1091"/>
                  </a:lnTo>
                  <a:lnTo>
                    <a:pt x="208" y="1099"/>
                  </a:lnTo>
                  <a:lnTo>
                    <a:pt x="205" y="1103"/>
                  </a:lnTo>
                  <a:lnTo>
                    <a:pt x="203" y="1106"/>
                  </a:lnTo>
                  <a:lnTo>
                    <a:pt x="203" y="1110"/>
                  </a:lnTo>
                  <a:lnTo>
                    <a:pt x="203" y="1111"/>
                  </a:lnTo>
                  <a:lnTo>
                    <a:pt x="204" y="1112"/>
                  </a:lnTo>
                  <a:lnTo>
                    <a:pt x="206" y="1112"/>
                  </a:lnTo>
                  <a:lnTo>
                    <a:pt x="210" y="1111"/>
                  </a:lnTo>
                  <a:lnTo>
                    <a:pt x="215" y="1110"/>
                  </a:lnTo>
                  <a:lnTo>
                    <a:pt x="224" y="1104"/>
                  </a:lnTo>
                  <a:lnTo>
                    <a:pt x="235" y="1096"/>
                  </a:lnTo>
                  <a:close/>
                  <a:moveTo>
                    <a:pt x="310" y="1034"/>
                  </a:moveTo>
                  <a:lnTo>
                    <a:pt x="320" y="1024"/>
                  </a:lnTo>
                  <a:lnTo>
                    <a:pt x="329" y="1015"/>
                  </a:lnTo>
                  <a:lnTo>
                    <a:pt x="332" y="1011"/>
                  </a:lnTo>
                  <a:lnTo>
                    <a:pt x="333" y="1008"/>
                  </a:lnTo>
                  <a:lnTo>
                    <a:pt x="335" y="1004"/>
                  </a:lnTo>
                  <a:lnTo>
                    <a:pt x="333" y="1003"/>
                  </a:lnTo>
                  <a:lnTo>
                    <a:pt x="332" y="1002"/>
                  </a:lnTo>
                  <a:lnTo>
                    <a:pt x="330" y="1002"/>
                  </a:lnTo>
                  <a:lnTo>
                    <a:pt x="326" y="1003"/>
                  </a:lnTo>
                  <a:lnTo>
                    <a:pt x="322" y="1004"/>
                  </a:lnTo>
                  <a:lnTo>
                    <a:pt x="312" y="1010"/>
                  </a:lnTo>
                  <a:lnTo>
                    <a:pt x="300" y="1018"/>
                  </a:lnTo>
                  <a:lnTo>
                    <a:pt x="289" y="1029"/>
                  </a:lnTo>
                  <a:lnTo>
                    <a:pt x="281" y="1039"/>
                  </a:lnTo>
                  <a:lnTo>
                    <a:pt x="278" y="1042"/>
                  </a:lnTo>
                  <a:lnTo>
                    <a:pt x="276" y="1046"/>
                  </a:lnTo>
                  <a:lnTo>
                    <a:pt x="275" y="1048"/>
                  </a:lnTo>
                  <a:lnTo>
                    <a:pt x="275" y="1050"/>
                  </a:lnTo>
                  <a:lnTo>
                    <a:pt x="278" y="1052"/>
                  </a:lnTo>
                  <a:lnTo>
                    <a:pt x="280" y="1052"/>
                  </a:lnTo>
                  <a:lnTo>
                    <a:pt x="284" y="1050"/>
                  </a:lnTo>
                  <a:lnTo>
                    <a:pt x="287" y="1049"/>
                  </a:lnTo>
                  <a:lnTo>
                    <a:pt x="298" y="1043"/>
                  </a:lnTo>
                  <a:lnTo>
                    <a:pt x="310" y="1034"/>
                  </a:lnTo>
                  <a:close/>
                  <a:moveTo>
                    <a:pt x="44" y="1314"/>
                  </a:moveTo>
                  <a:lnTo>
                    <a:pt x="42" y="1314"/>
                  </a:lnTo>
                  <a:lnTo>
                    <a:pt x="41" y="1313"/>
                  </a:lnTo>
                  <a:lnTo>
                    <a:pt x="38" y="1314"/>
                  </a:lnTo>
                  <a:lnTo>
                    <a:pt x="35" y="1315"/>
                  </a:lnTo>
                  <a:lnTo>
                    <a:pt x="27" y="1320"/>
                  </a:lnTo>
                  <a:lnTo>
                    <a:pt x="19" y="1327"/>
                  </a:lnTo>
                  <a:lnTo>
                    <a:pt x="11" y="1334"/>
                  </a:lnTo>
                  <a:lnTo>
                    <a:pt x="6" y="1343"/>
                  </a:lnTo>
                  <a:lnTo>
                    <a:pt x="2" y="1349"/>
                  </a:lnTo>
                  <a:lnTo>
                    <a:pt x="2" y="1352"/>
                  </a:lnTo>
                  <a:lnTo>
                    <a:pt x="3" y="1352"/>
                  </a:lnTo>
                  <a:lnTo>
                    <a:pt x="4" y="1352"/>
                  </a:lnTo>
                  <a:lnTo>
                    <a:pt x="7" y="1352"/>
                  </a:lnTo>
                  <a:lnTo>
                    <a:pt x="10" y="1351"/>
                  </a:lnTo>
                  <a:lnTo>
                    <a:pt x="17" y="1346"/>
                  </a:lnTo>
                  <a:lnTo>
                    <a:pt x="27" y="1339"/>
                  </a:lnTo>
                  <a:lnTo>
                    <a:pt x="34" y="1331"/>
                  </a:lnTo>
                  <a:lnTo>
                    <a:pt x="40" y="1324"/>
                  </a:lnTo>
                  <a:lnTo>
                    <a:pt x="44" y="1318"/>
                  </a:lnTo>
                  <a:lnTo>
                    <a:pt x="44" y="1314"/>
                  </a:lnTo>
                  <a:close/>
                  <a:moveTo>
                    <a:pt x="84" y="1289"/>
                  </a:moveTo>
                  <a:lnTo>
                    <a:pt x="92" y="1281"/>
                  </a:lnTo>
                  <a:lnTo>
                    <a:pt x="98" y="1274"/>
                  </a:lnTo>
                  <a:lnTo>
                    <a:pt x="102" y="1268"/>
                  </a:lnTo>
                  <a:lnTo>
                    <a:pt x="102" y="1263"/>
                  </a:lnTo>
                  <a:lnTo>
                    <a:pt x="101" y="1263"/>
                  </a:lnTo>
                  <a:lnTo>
                    <a:pt x="98" y="1263"/>
                  </a:lnTo>
                  <a:lnTo>
                    <a:pt x="96" y="1263"/>
                  </a:lnTo>
                  <a:lnTo>
                    <a:pt x="92" y="1264"/>
                  </a:lnTo>
                  <a:lnTo>
                    <a:pt x="85" y="1269"/>
                  </a:lnTo>
                  <a:lnTo>
                    <a:pt x="76" y="1276"/>
                  </a:lnTo>
                  <a:lnTo>
                    <a:pt x="67" y="1285"/>
                  </a:lnTo>
                  <a:lnTo>
                    <a:pt x="61" y="1293"/>
                  </a:lnTo>
                  <a:lnTo>
                    <a:pt x="58" y="1299"/>
                  </a:lnTo>
                  <a:lnTo>
                    <a:pt x="58" y="1302"/>
                  </a:lnTo>
                  <a:lnTo>
                    <a:pt x="59" y="1304"/>
                  </a:lnTo>
                  <a:lnTo>
                    <a:pt x="60" y="1304"/>
                  </a:lnTo>
                  <a:lnTo>
                    <a:pt x="64" y="1302"/>
                  </a:lnTo>
                  <a:lnTo>
                    <a:pt x="66" y="1301"/>
                  </a:lnTo>
                  <a:lnTo>
                    <a:pt x="74" y="1296"/>
                  </a:lnTo>
                  <a:lnTo>
                    <a:pt x="84" y="1289"/>
                  </a:lnTo>
                  <a:close/>
                  <a:moveTo>
                    <a:pt x="143" y="1237"/>
                  </a:moveTo>
                  <a:lnTo>
                    <a:pt x="153" y="1229"/>
                  </a:lnTo>
                  <a:lnTo>
                    <a:pt x="159" y="1222"/>
                  </a:lnTo>
                  <a:lnTo>
                    <a:pt x="161" y="1218"/>
                  </a:lnTo>
                  <a:lnTo>
                    <a:pt x="164" y="1214"/>
                  </a:lnTo>
                  <a:lnTo>
                    <a:pt x="164" y="1212"/>
                  </a:lnTo>
                  <a:lnTo>
                    <a:pt x="164" y="1211"/>
                  </a:lnTo>
                  <a:lnTo>
                    <a:pt x="162" y="1210"/>
                  </a:lnTo>
                  <a:lnTo>
                    <a:pt x="160" y="1210"/>
                  </a:lnTo>
                  <a:lnTo>
                    <a:pt x="156" y="1210"/>
                  </a:lnTo>
                  <a:lnTo>
                    <a:pt x="154" y="1212"/>
                  </a:lnTo>
                  <a:lnTo>
                    <a:pt x="146" y="1217"/>
                  </a:lnTo>
                  <a:lnTo>
                    <a:pt x="136" y="1224"/>
                  </a:lnTo>
                  <a:lnTo>
                    <a:pt x="127" y="1232"/>
                  </a:lnTo>
                  <a:lnTo>
                    <a:pt x="121" y="1241"/>
                  </a:lnTo>
                  <a:lnTo>
                    <a:pt x="118" y="1244"/>
                  </a:lnTo>
                  <a:lnTo>
                    <a:pt x="116" y="1247"/>
                  </a:lnTo>
                  <a:lnTo>
                    <a:pt x="116" y="1249"/>
                  </a:lnTo>
                  <a:lnTo>
                    <a:pt x="116" y="1251"/>
                  </a:lnTo>
                  <a:lnTo>
                    <a:pt x="117" y="1252"/>
                  </a:lnTo>
                  <a:lnTo>
                    <a:pt x="120" y="1252"/>
                  </a:lnTo>
                  <a:lnTo>
                    <a:pt x="123" y="1251"/>
                  </a:lnTo>
                  <a:lnTo>
                    <a:pt x="126" y="1250"/>
                  </a:lnTo>
                  <a:lnTo>
                    <a:pt x="134" y="1244"/>
                  </a:lnTo>
                  <a:lnTo>
                    <a:pt x="143" y="1237"/>
                  </a:lnTo>
                  <a:close/>
                  <a:moveTo>
                    <a:pt x="229" y="1155"/>
                  </a:moveTo>
                  <a:lnTo>
                    <a:pt x="228" y="1154"/>
                  </a:lnTo>
                  <a:lnTo>
                    <a:pt x="225" y="1154"/>
                  </a:lnTo>
                  <a:lnTo>
                    <a:pt x="222" y="1155"/>
                  </a:lnTo>
                  <a:lnTo>
                    <a:pt x="218" y="1156"/>
                  </a:lnTo>
                  <a:lnTo>
                    <a:pt x="210" y="1162"/>
                  </a:lnTo>
                  <a:lnTo>
                    <a:pt x="199" y="1169"/>
                  </a:lnTo>
                  <a:lnTo>
                    <a:pt x="190" y="1179"/>
                  </a:lnTo>
                  <a:lnTo>
                    <a:pt x="183" y="1186"/>
                  </a:lnTo>
                  <a:lnTo>
                    <a:pt x="180" y="1189"/>
                  </a:lnTo>
                  <a:lnTo>
                    <a:pt x="179" y="1193"/>
                  </a:lnTo>
                  <a:lnTo>
                    <a:pt x="178" y="1195"/>
                  </a:lnTo>
                  <a:lnTo>
                    <a:pt x="179" y="1198"/>
                  </a:lnTo>
                  <a:lnTo>
                    <a:pt x="180" y="1199"/>
                  </a:lnTo>
                  <a:lnTo>
                    <a:pt x="183" y="1199"/>
                  </a:lnTo>
                  <a:lnTo>
                    <a:pt x="185" y="1198"/>
                  </a:lnTo>
                  <a:lnTo>
                    <a:pt x="188" y="1197"/>
                  </a:lnTo>
                  <a:lnTo>
                    <a:pt x="198" y="1191"/>
                  </a:lnTo>
                  <a:lnTo>
                    <a:pt x="208" y="1184"/>
                  </a:lnTo>
                  <a:lnTo>
                    <a:pt x="217" y="1174"/>
                  </a:lnTo>
                  <a:lnTo>
                    <a:pt x="224" y="1166"/>
                  </a:lnTo>
                  <a:lnTo>
                    <a:pt x="227" y="1162"/>
                  </a:lnTo>
                  <a:lnTo>
                    <a:pt x="228" y="1160"/>
                  </a:lnTo>
                  <a:lnTo>
                    <a:pt x="229" y="1157"/>
                  </a:lnTo>
                  <a:lnTo>
                    <a:pt x="229" y="1155"/>
                  </a:lnTo>
                  <a:close/>
                  <a:moveTo>
                    <a:pt x="298" y="1098"/>
                  </a:moveTo>
                  <a:lnTo>
                    <a:pt x="295" y="1097"/>
                  </a:lnTo>
                  <a:lnTo>
                    <a:pt x="293" y="1097"/>
                  </a:lnTo>
                  <a:lnTo>
                    <a:pt x="291" y="1097"/>
                  </a:lnTo>
                  <a:lnTo>
                    <a:pt x="286" y="1099"/>
                  </a:lnTo>
                  <a:lnTo>
                    <a:pt x="278" y="1104"/>
                  </a:lnTo>
                  <a:lnTo>
                    <a:pt x="267" y="1112"/>
                  </a:lnTo>
                  <a:lnTo>
                    <a:pt x="256" y="1122"/>
                  </a:lnTo>
                  <a:lnTo>
                    <a:pt x="249" y="1130"/>
                  </a:lnTo>
                  <a:lnTo>
                    <a:pt x="247" y="1134"/>
                  </a:lnTo>
                  <a:lnTo>
                    <a:pt x="244" y="1137"/>
                  </a:lnTo>
                  <a:lnTo>
                    <a:pt x="244" y="1140"/>
                  </a:lnTo>
                  <a:lnTo>
                    <a:pt x="244" y="1142"/>
                  </a:lnTo>
                  <a:lnTo>
                    <a:pt x="246" y="1142"/>
                  </a:lnTo>
                  <a:lnTo>
                    <a:pt x="248" y="1143"/>
                  </a:lnTo>
                  <a:lnTo>
                    <a:pt x="251" y="1142"/>
                  </a:lnTo>
                  <a:lnTo>
                    <a:pt x="255" y="1140"/>
                  </a:lnTo>
                  <a:lnTo>
                    <a:pt x="265" y="1135"/>
                  </a:lnTo>
                  <a:lnTo>
                    <a:pt x="275" y="1127"/>
                  </a:lnTo>
                  <a:lnTo>
                    <a:pt x="286" y="1117"/>
                  </a:lnTo>
                  <a:lnTo>
                    <a:pt x="293" y="1109"/>
                  </a:lnTo>
                  <a:lnTo>
                    <a:pt x="295" y="1105"/>
                  </a:lnTo>
                  <a:lnTo>
                    <a:pt x="297" y="1102"/>
                  </a:lnTo>
                  <a:lnTo>
                    <a:pt x="298" y="1099"/>
                  </a:lnTo>
                  <a:lnTo>
                    <a:pt x="298" y="1098"/>
                  </a:lnTo>
                  <a:close/>
                  <a:moveTo>
                    <a:pt x="348" y="1068"/>
                  </a:moveTo>
                  <a:lnTo>
                    <a:pt x="357" y="1059"/>
                  </a:lnTo>
                  <a:lnTo>
                    <a:pt x="366" y="1049"/>
                  </a:lnTo>
                  <a:lnTo>
                    <a:pt x="368" y="1046"/>
                  </a:lnTo>
                  <a:lnTo>
                    <a:pt x="370" y="1042"/>
                  </a:lnTo>
                  <a:lnTo>
                    <a:pt x="370" y="1040"/>
                  </a:lnTo>
                  <a:lnTo>
                    <a:pt x="370" y="1037"/>
                  </a:lnTo>
                  <a:lnTo>
                    <a:pt x="369" y="1036"/>
                  </a:lnTo>
                  <a:lnTo>
                    <a:pt x="367" y="1036"/>
                  </a:lnTo>
                  <a:lnTo>
                    <a:pt x="363" y="1037"/>
                  </a:lnTo>
                  <a:lnTo>
                    <a:pt x="358" y="1039"/>
                  </a:lnTo>
                  <a:lnTo>
                    <a:pt x="349" y="1045"/>
                  </a:lnTo>
                  <a:lnTo>
                    <a:pt x="338" y="1053"/>
                  </a:lnTo>
                  <a:lnTo>
                    <a:pt x="327" y="1062"/>
                  </a:lnTo>
                  <a:lnTo>
                    <a:pt x="319" y="1072"/>
                  </a:lnTo>
                  <a:lnTo>
                    <a:pt x="317" y="1075"/>
                  </a:lnTo>
                  <a:lnTo>
                    <a:pt x="314" y="1079"/>
                  </a:lnTo>
                  <a:lnTo>
                    <a:pt x="314" y="1081"/>
                  </a:lnTo>
                  <a:lnTo>
                    <a:pt x="314" y="1084"/>
                  </a:lnTo>
                  <a:lnTo>
                    <a:pt x="316" y="1085"/>
                  </a:lnTo>
                  <a:lnTo>
                    <a:pt x="318" y="1085"/>
                  </a:lnTo>
                  <a:lnTo>
                    <a:pt x="322" y="1084"/>
                  </a:lnTo>
                  <a:lnTo>
                    <a:pt x="326" y="1083"/>
                  </a:lnTo>
                  <a:lnTo>
                    <a:pt x="336" y="1077"/>
                  </a:lnTo>
                  <a:lnTo>
                    <a:pt x="348" y="1068"/>
                  </a:lnTo>
                  <a:close/>
                  <a:moveTo>
                    <a:pt x="45" y="1384"/>
                  </a:moveTo>
                  <a:lnTo>
                    <a:pt x="44" y="1383"/>
                  </a:lnTo>
                  <a:lnTo>
                    <a:pt x="42" y="1383"/>
                  </a:lnTo>
                  <a:lnTo>
                    <a:pt x="40" y="1384"/>
                  </a:lnTo>
                  <a:lnTo>
                    <a:pt x="36" y="1386"/>
                  </a:lnTo>
                  <a:lnTo>
                    <a:pt x="30" y="1389"/>
                  </a:lnTo>
                  <a:lnTo>
                    <a:pt x="22" y="1395"/>
                  </a:lnTo>
                  <a:lnTo>
                    <a:pt x="15" y="1402"/>
                  </a:lnTo>
                  <a:lnTo>
                    <a:pt x="10" y="1409"/>
                  </a:lnTo>
                  <a:lnTo>
                    <a:pt x="7" y="1415"/>
                  </a:lnTo>
                  <a:lnTo>
                    <a:pt x="7" y="1419"/>
                  </a:lnTo>
                  <a:lnTo>
                    <a:pt x="8" y="1419"/>
                  </a:lnTo>
                  <a:lnTo>
                    <a:pt x="9" y="1419"/>
                  </a:lnTo>
                  <a:lnTo>
                    <a:pt x="11" y="1419"/>
                  </a:lnTo>
                  <a:lnTo>
                    <a:pt x="15" y="1418"/>
                  </a:lnTo>
                  <a:lnTo>
                    <a:pt x="22" y="1413"/>
                  </a:lnTo>
                  <a:lnTo>
                    <a:pt x="29" y="1407"/>
                  </a:lnTo>
                  <a:lnTo>
                    <a:pt x="36" y="1400"/>
                  </a:lnTo>
                  <a:lnTo>
                    <a:pt x="42" y="1393"/>
                  </a:lnTo>
                  <a:lnTo>
                    <a:pt x="45" y="1388"/>
                  </a:lnTo>
                  <a:lnTo>
                    <a:pt x="45" y="1384"/>
                  </a:lnTo>
                  <a:close/>
                  <a:moveTo>
                    <a:pt x="98" y="1338"/>
                  </a:moveTo>
                  <a:lnTo>
                    <a:pt x="97" y="1337"/>
                  </a:lnTo>
                  <a:lnTo>
                    <a:pt x="95" y="1337"/>
                  </a:lnTo>
                  <a:lnTo>
                    <a:pt x="92" y="1337"/>
                  </a:lnTo>
                  <a:lnTo>
                    <a:pt x="89" y="1338"/>
                  </a:lnTo>
                  <a:lnTo>
                    <a:pt x="82" y="1343"/>
                  </a:lnTo>
                  <a:lnTo>
                    <a:pt x="73" y="1350"/>
                  </a:lnTo>
                  <a:lnTo>
                    <a:pt x="66" y="1357"/>
                  </a:lnTo>
                  <a:lnTo>
                    <a:pt x="60" y="1364"/>
                  </a:lnTo>
                  <a:lnTo>
                    <a:pt x="58" y="1369"/>
                  </a:lnTo>
                  <a:lnTo>
                    <a:pt x="58" y="1374"/>
                  </a:lnTo>
                  <a:lnTo>
                    <a:pt x="59" y="1374"/>
                  </a:lnTo>
                  <a:lnTo>
                    <a:pt x="60" y="1374"/>
                  </a:lnTo>
                  <a:lnTo>
                    <a:pt x="63" y="1374"/>
                  </a:lnTo>
                  <a:lnTo>
                    <a:pt x="66" y="1372"/>
                  </a:lnTo>
                  <a:lnTo>
                    <a:pt x="73" y="1368"/>
                  </a:lnTo>
                  <a:lnTo>
                    <a:pt x="82" y="1362"/>
                  </a:lnTo>
                  <a:lnTo>
                    <a:pt x="89" y="1353"/>
                  </a:lnTo>
                  <a:lnTo>
                    <a:pt x="95" y="1346"/>
                  </a:lnTo>
                  <a:lnTo>
                    <a:pt x="97" y="1342"/>
                  </a:lnTo>
                  <a:lnTo>
                    <a:pt x="98" y="1338"/>
                  </a:lnTo>
                  <a:close/>
                  <a:moveTo>
                    <a:pt x="154" y="1288"/>
                  </a:moveTo>
                  <a:lnTo>
                    <a:pt x="153" y="1288"/>
                  </a:lnTo>
                  <a:lnTo>
                    <a:pt x="150" y="1288"/>
                  </a:lnTo>
                  <a:lnTo>
                    <a:pt x="148" y="1288"/>
                  </a:lnTo>
                  <a:lnTo>
                    <a:pt x="145" y="1289"/>
                  </a:lnTo>
                  <a:lnTo>
                    <a:pt x="137" y="1294"/>
                  </a:lnTo>
                  <a:lnTo>
                    <a:pt x="128" y="1301"/>
                  </a:lnTo>
                  <a:lnTo>
                    <a:pt x="120" y="1308"/>
                  </a:lnTo>
                  <a:lnTo>
                    <a:pt x="114" y="1317"/>
                  </a:lnTo>
                  <a:lnTo>
                    <a:pt x="112" y="1319"/>
                  </a:lnTo>
                  <a:lnTo>
                    <a:pt x="111" y="1323"/>
                  </a:lnTo>
                  <a:lnTo>
                    <a:pt x="110" y="1325"/>
                  </a:lnTo>
                  <a:lnTo>
                    <a:pt x="111" y="1326"/>
                  </a:lnTo>
                  <a:lnTo>
                    <a:pt x="112" y="1327"/>
                  </a:lnTo>
                  <a:lnTo>
                    <a:pt x="114" y="1327"/>
                  </a:lnTo>
                  <a:lnTo>
                    <a:pt x="116" y="1326"/>
                  </a:lnTo>
                  <a:lnTo>
                    <a:pt x="120" y="1325"/>
                  </a:lnTo>
                  <a:lnTo>
                    <a:pt x="128" y="1320"/>
                  </a:lnTo>
                  <a:lnTo>
                    <a:pt x="136" y="1313"/>
                  </a:lnTo>
                  <a:lnTo>
                    <a:pt x="145" y="1306"/>
                  </a:lnTo>
                  <a:lnTo>
                    <a:pt x="150" y="1299"/>
                  </a:lnTo>
                  <a:lnTo>
                    <a:pt x="153" y="1293"/>
                  </a:lnTo>
                  <a:lnTo>
                    <a:pt x="154" y="1288"/>
                  </a:lnTo>
                  <a:close/>
                  <a:moveTo>
                    <a:pt x="194" y="1264"/>
                  </a:moveTo>
                  <a:lnTo>
                    <a:pt x="203" y="1256"/>
                  </a:lnTo>
                  <a:lnTo>
                    <a:pt x="209" y="1248"/>
                  </a:lnTo>
                  <a:lnTo>
                    <a:pt x="211" y="1245"/>
                  </a:lnTo>
                  <a:lnTo>
                    <a:pt x="212" y="1242"/>
                  </a:lnTo>
                  <a:lnTo>
                    <a:pt x="213" y="1239"/>
                  </a:lnTo>
                  <a:lnTo>
                    <a:pt x="212" y="1238"/>
                  </a:lnTo>
                  <a:lnTo>
                    <a:pt x="211" y="1237"/>
                  </a:lnTo>
                  <a:lnTo>
                    <a:pt x="209" y="1237"/>
                  </a:lnTo>
                  <a:lnTo>
                    <a:pt x="206" y="1237"/>
                  </a:lnTo>
                  <a:lnTo>
                    <a:pt x="203" y="1239"/>
                  </a:lnTo>
                  <a:lnTo>
                    <a:pt x="194" y="1244"/>
                  </a:lnTo>
                  <a:lnTo>
                    <a:pt x="186" y="1250"/>
                  </a:lnTo>
                  <a:lnTo>
                    <a:pt x="178" y="1258"/>
                  </a:lnTo>
                  <a:lnTo>
                    <a:pt x="171" y="1267"/>
                  </a:lnTo>
                  <a:lnTo>
                    <a:pt x="168" y="1270"/>
                  </a:lnTo>
                  <a:lnTo>
                    <a:pt x="167" y="1273"/>
                  </a:lnTo>
                  <a:lnTo>
                    <a:pt x="167" y="1275"/>
                  </a:lnTo>
                  <a:lnTo>
                    <a:pt x="167" y="1277"/>
                  </a:lnTo>
                  <a:lnTo>
                    <a:pt x="168" y="1277"/>
                  </a:lnTo>
                  <a:lnTo>
                    <a:pt x="171" y="1277"/>
                  </a:lnTo>
                  <a:lnTo>
                    <a:pt x="173" y="1277"/>
                  </a:lnTo>
                  <a:lnTo>
                    <a:pt x="177" y="1276"/>
                  </a:lnTo>
                  <a:lnTo>
                    <a:pt x="185" y="1270"/>
                  </a:lnTo>
                  <a:lnTo>
                    <a:pt x="194" y="1264"/>
                  </a:lnTo>
                  <a:close/>
                  <a:moveTo>
                    <a:pt x="255" y="1212"/>
                  </a:moveTo>
                  <a:lnTo>
                    <a:pt x="265" y="1204"/>
                  </a:lnTo>
                  <a:lnTo>
                    <a:pt x="272" y="1195"/>
                  </a:lnTo>
                  <a:lnTo>
                    <a:pt x="273" y="1192"/>
                  </a:lnTo>
                  <a:lnTo>
                    <a:pt x="275" y="1189"/>
                  </a:lnTo>
                  <a:lnTo>
                    <a:pt x="275" y="1187"/>
                  </a:lnTo>
                  <a:lnTo>
                    <a:pt x="275" y="1185"/>
                  </a:lnTo>
                  <a:lnTo>
                    <a:pt x="274" y="1184"/>
                  </a:lnTo>
                  <a:lnTo>
                    <a:pt x="272" y="1184"/>
                  </a:lnTo>
                  <a:lnTo>
                    <a:pt x="268" y="1185"/>
                  </a:lnTo>
                  <a:lnTo>
                    <a:pt x="265" y="1186"/>
                  </a:lnTo>
                  <a:lnTo>
                    <a:pt x="256" y="1191"/>
                  </a:lnTo>
                  <a:lnTo>
                    <a:pt x="247" y="1198"/>
                  </a:lnTo>
                  <a:lnTo>
                    <a:pt x="238" y="1206"/>
                  </a:lnTo>
                  <a:lnTo>
                    <a:pt x="231" y="1214"/>
                  </a:lnTo>
                  <a:lnTo>
                    <a:pt x="229" y="1218"/>
                  </a:lnTo>
                  <a:lnTo>
                    <a:pt x="228" y="1220"/>
                  </a:lnTo>
                  <a:lnTo>
                    <a:pt x="227" y="1224"/>
                  </a:lnTo>
                  <a:lnTo>
                    <a:pt x="228" y="1225"/>
                  </a:lnTo>
                  <a:lnTo>
                    <a:pt x="229" y="1226"/>
                  </a:lnTo>
                  <a:lnTo>
                    <a:pt x="231" y="1226"/>
                  </a:lnTo>
                  <a:lnTo>
                    <a:pt x="234" y="1225"/>
                  </a:lnTo>
                  <a:lnTo>
                    <a:pt x="237" y="1224"/>
                  </a:lnTo>
                  <a:lnTo>
                    <a:pt x="246" y="1219"/>
                  </a:lnTo>
                  <a:lnTo>
                    <a:pt x="255" y="1212"/>
                  </a:lnTo>
                  <a:close/>
                  <a:moveTo>
                    <a:pt x="342" y="1130"/>
                  </a:moveTo>
                  <a:lnTo>
                    <a:pt x="339" y="1129"/>
                  </a:lnTo>
                  <a:lnTo>
                    <a:pt x="337" y="1129"/>
                  </a:lnTo>
                  <a:lnTo>
                    <a:pt x="335" y="1129"/>
                  </a:lnTo>
                  <a:lnTo>
                    <a:pt x="331" y="1130"/>
                  </a:lnTo>
                  <a:lnTo>
                    <a:pt x="322" y="1136"/>
                  </a:lnTo>
                  <a:lnTo>
                    <a:pt x="312" y="1143"/>
                  </a:lnTo>
                  <a:lnTo>
                    <a:pt x="301" y="1153"/>
                  </a:lnTo>
                  <a:lnTo>
                    <a:pt x="294" y="1161"/>
                  </a:lnTo>
                  <a:lnTo>
                    <a:pt x="292" y="1165"/>
                  </a:lnTo>
                  <a:lnTo>
                    <a:pt x="291" y="1167"/>
                  </a:lnTo>
                  <a:lnTo>
                    <a:pt x="291" y="1170"/>
                  </a:lnTo>
                  <a:lnTo>
                    <a:pt x="291" y="1172"/>
                  </a:lnTo>
                  <a:lnTo>
                    <a:pt x="292" y="1173"/>
                  </a:lnTo>
                  <a:lnTo>
                    <a:pt x="294" y="1173"/>
                  </a:lnTo>
                  <a:lnTo>
                    <a:pt x="298" y="1172"/>
                  </a:lnTo>
                  <a:lnTo>
                    <a:pt x="301" y="1170"/>
                  </a:lnTo>
                  <a:lnTo>
                    <a:pt x="310" y="1166"/>
                  </a:lnTo>
                  <a:lnTo>
                    <a:pt x="320" y="1157"/>
                  </a:lnTo>
                  <a:lnTo>
                    <a:pt x="330" y="1149"/>
                  </a:lnTo>
                  <a:lnTo>
                    <a:pt x="337" y="1141"/>
                  </a:lnTo>
                  <a:lnTo>
                    <a:pt x="339" y="1137"/>
                  </a:lnTo>
                  <a:lnTo>
                    <a:pt x="341" y="1134"/>
                  </a:lnTo>
                  <a:lnTo>
                    <a:pt x="342" y="1131"/>
                  </a:lnTo>
                  <a:lnTo>
                    <a:pt x="342" y="1130"/>
                  </a:lnTo>
                  <a:close/>
                  <a:moveTo>
                    <a:pt x="36" y="1458"/>
                  </a:moveTo>
                  <a:lnTo>
                    <a:pt x="29" y="1465"/>
                  </a:lnTo>
                  <a:lnTo>
                    <a:pt x="25" y="1471"/>
                  </a:lnTo>
                  <a:lnTo>
                    <a:pt x="22" y="1476"/>
                  </a:lnTo>
                  <a:lnTo>
                    <a:pt x="22" y="1479"/>
                  </a:lnTo>
                  <a:lnTo>
                    <a:pt x="25" y="1481"/>
                  </a:lnTo>
                  <a:lnTo>
                    <a:pt x="29" y="1478"/>
                  </a:lnTo>
                  <a:lnTo>
                    <a:pt x="36" y="1475"/>
                  </a:lnTo>
                  <a:lnTo>
                    <a:pt x="42" y="1469"/>
                  </a:lnTo>
                  <a:lnTo>
                    <a:pt x="50" y="1463"/>
                  </a:lnTo>
                  <a:lnTo>
                    <a:pt x="54" y="1457"/>
                  </a:lnTo>
                  <a:lnTo>
                    <a:pt x="57" y="1452"/>
                  </a:lnTo>
                  <a:lnTo>
                    <a:pt x="57" y="1449"/>
                  </a:lnTo>
                  <a:lnTo>
                    <a:pt x="54" y="1447"/>
                  </a:lnTo>
                  <a:lnTo>
                    <a:pt x="50" y="1449"/>
                  </a:lnTo>
                  <a:lnTo>
                    <a:pt x="44" y="1453"/>
                  </a:lnTo>
                  <a:lnTo>
                    <a:pt x="36" y="1458"/>
                  </a:lnTo>
                  <a:close/>
                  <a:moveTo>
                    <a:pt x="83" y="1416"/>
                  </a:moveTo>
                  <a:lnTo>
                    <a:pt x="76" y="1422"/>
                  </a:lnTo>
                  <a:lnTo>
                    <a:pt x="71" y="1429"/>
                  </a:lnTo>
                  <a:lnTo>
                    <a:pt x="69" y="1434"/>
                  </a:lnTo>
                  <a:lnTo>
                    <a:pt x="69" y="1438"/>
                  </a:lnTo>
                  <a:lnTo>
                    <a:pt x="70" y="1439"/>
                  </a:lnTo>
                  <a:lnTo>
                    <a:pt x="71" y="1439"/>
                  </a:lnTo>
                  <a:lnTo>
                    <a:pt x="73" y="1439"/>
                  </a:lnTo>
                  <a:lnTo>
                    <a:pt x="76" y="1438"/>
                  </a:lnTo>
                  <a:lnTo>
                    <a:pt x="83" y="1433"/>
                  </a:lnTo>
                  <a:lnTo>
                    <a:pt x="90" y="1427"/>
                  </a:lnTo>
                  <a:lnTo>
                    <a:pt x="97" y="1420"/>
                  </a:lnTo>
                  <a:lnTo>
                    <a:pt x="102" y="1414"/>
                  </a:lnTo>
                  <a:lnTo>
                    <a:pt x="105" y="1409"/>
                  </a:lnTo>
                  <a:lnTo>
                    <a:pt x="105" y="1406"/>
                  </a:lnTo>
                  <a:lnTo>
                    <a:pt x="104" y="1405"/>
                  </a:lnTo>
                  <a:lnTo>
                    <a:pt x="102" y="1405"/>
                  </a:lnTo>
                  <a:lnTo>
                    <a:pt x="99" y="1405"/>
                  </a:lnTo>
                  <a:lnTo>
                    <a:pt x="97" y="1406"/>
                  </a:lnTo>
                  <a:lnTo>
                    <a:pt x="90" y="1410"/>
                  </a:lnTo>
                  <a:lnTo>
                    <a:pt x="83" y="1416"/>
                  </a:lnTo>
                  <a:close/>
                  <a:moveTo>
                    <a:pt x="155" y="1361"/>
                  </a:moveTo>
                  <a:lnTo>
                    <a:pt x="154" y="1359"/>
                  </a:lnTo>
                  <a:lnTo>
                    <a:pt x="153" y="1359"/>
                  </a:lnTo>
                  <a:lnTo>
                    <a:pt x="150" y="1361"/>
                  </a:lnTo>
                  <a:lnTo>
                    <a:pt x="147" y="1362"/>
                  </a:lnTo>
                  <a:lnTo>
                    <a:pt x="141" y="1365"/>
                  </a:lnTo>
                  <a:lnTo>
                    <a:pt x="133" y="1371"/>
                  </a:lnTo>
                  <a:lnTo>
                    <a:pt x="126" y="1378"/>
                  </a:lnTo>
                  <a:lnTo>
                    <a:pt x="120" y="1386"/>
                  </a:lnTo>
                  <a:lnTo>
                    <a:pt x="117" y="1391"/>
                  </a:lnTo>
                  <a:lnTo>
                    <a:pt x="117" y="1395"/>
                  </a:lnTo>
                  <a:lnTo>
                    <a:pt x="118" y="1395"/>
                  </a:lnTo>
                  <a:lnTo>
                    <a:pt x="120" y="1396"/>
                  </a:lnTo>
                  <a:lnTo>
                    <a:pt x="122" y="1395"/>
                  </a:lnTo>
                  <a:lnTo>
                    <a:pt x="126" y="1394"/>
                  </a:lnTo>
                  <a:lnTo>
                    <a:pt x="133" y="1390"/>
                  </a:lnTo>
                  <a:lnTo>
                    <a:pt x="140" y="1383"/>
                  </a:lnTo>
                  <a:lnTo>
                    <a:pt x="147" y="1376"/>
                  </a:lnTo>
                  <a:lnTo>
                    <a:pt x="153" y="1370"/>
                  </a:lnTo>
                  <a:lnTo>
                    <a:pt x="155" y="1364"/>
                  </a:lnTo>
                  <a:lnTo>
                    <a:pt x="155" y="1361"/>
                  </a:lnTo>
                  <a:close/>
                  <a:moveTo>
                    <a:pt x="210" y="1314"/>
                  </a:moveTo>
                  <a:lnTo>
                    <a:pt x="209" y="1313"/>
                  </a:lnTo>
                  <a:lnTo>
                    <a:pt x="206" y="1313"/>
                  </a:lnTo>
                  <a:lnTo>
                    <a:pt x="204" y="1313"/>
                  </a:lnTo>
                  <a:lnTo>
                    <a:pt x="200" y="1314"/>
                  </a:lnTo>
                  <a:lnTo>
                    <a:pt x="193" y="1319"/>
                  </a:lnTo>
                  <a:lnTo>
                    <a:pt x="185" y="1325"/>
                  </a:lnTo>
                  <a:lnTo>
                    <a:pt x="177" y="1333"/>
                  </a:lnTo>
                  <a:lnTo>
                    <a:pt x="172" y="1340"/>
                  </a:lnTo>
                  <a:lnTo>
                    <a:pt x="168" y="1346"/>
                  </a:lnTo>
                  <a:lnTo>
                    <a:pt x="168" y="1350"/>
                  </a:lnTo>
                  <a:lnTo>
                    <a:pt x="169" y="1350"/>
                  </a:lnTo>
                  <a:lnTo>
                    <a:pt x="172" y="1351"/>
                  </a:lnTo>
                  <a:lnTo>
                    <a:pt x="174" y="1350"/>
                  </a:lnTo>
                  <a:lnTo>
                    <a:pt x="177" y="1349"/>
                  </a:lnTo>
                  <a:lnTo>
                    <a:pt x="184" y="1344"/>
                  </a:lnTo>
                  <a:lnTo>
                    <a:pt x="192" y="1338"/>
                  </a:lnTo>
                  <a:lnTo>
                    <a:pt x="200" y="1331"/>
                  </a:lnTo>
                  <a:lnTo>
                    <a:pt x="206" y="1324"/>
                  </a:lnTo>
                  <a:lnTo>
                    <a:pt x="209" y="1318"/>
                  </a:lnTo>
                  <a:lnTo>
                    <a:pt x="210" y="1314"/>
                  </a:lnTo>
                  <a:close/>
                  <a:moveTo>
                    <a:pt x="266" y="1266"/>
                  </a:moveTo>
                  <a:lnTo>
                    <a:pt x="265" y="1264"/>
                  </a:lnTo>
                  <a:lnTo>
                    <a:pt x="263" y="1264"/>
                  </a:lnTo>
                  <a:lnTo>
                    <a:pt x="260" y="1264"/>
                  </a:lnTo>
                  <a:lnTo>
                    <a:pt x="257" y="1266"/>
                  </a:lnTo>
                  <a:lnTo>
                    <a:pt x="249" y="1270"/>
                  </a:lnTo>
                  <a:lnTo>
                    <a:pt x="241" y="1277"/>
                  </a:lnTo>
                  <a:lnTo>
                    <a:pt x="232" y="1285"/>
                  </a:lnTo>
                  <a:lnTo>
                    <a:pt x="227" y="1293"/>
                  </a:lnTo>
                  <a:lnTo>
                    <a:pt x="224" y="1295"/>
                  </a:lnTo>
                  <a:lnTo>
                    <a:pt x="223" y="1299"/>
                  </a:lnTo>
                  <a:lnTo>
                    <a:pt x="222" y="1301"/>
                  </a:lnTo>
                  <a:lnTo>
                    <a:pt x="223" y="1302"/>
                  </a:lnTo>
                  <a:lnTo>
                    <a:pt x="224" y="1304"/>
                  </a:lnTo>
                  <a:lnTo>
                    <a:pt x="225" y="1304"/>
                  </a:lnTo>
                  <a:lnTo>
                    <a:pt x="229" y="1302"/>
                  </a:lnTo>
                  <a:lnTo>
                    <a:pt x="231" y="1301"/>
                  </a:lnTo>
                  <a:lnTo>
                    <a:pt x="240" y="1296"/>
                  </a:lnTo>
                  <a:lnTo>
                    <a:pt x="248" y="1290"/>
                  </a:lnTo>
                  <a:lnTo>
                    <a:pt x="256" y="1282"/>
                  </a:lnTo>
                  <a:lnTo>
                    <a:pt x="262" y="1275"/>
                  </a:lnTo>
                  <a:lnTo>
                    <a:pt x="266" y="1269"/>
                  </a:lnTo>
                  <a:lnTo>
                    <a:pt x="266" y="1266"/>
                  </a:lnTo>
                  <a:close/>
                  <a:moveTo>
                    <a:pt x="307" y="1241"/>
                  </a:moveTo>
                  <a:lnTo>
                    <a:pt x="316" y="1232"/>
                  </a:lnTo>
                  <a:lnTo>
                    <a:pt x="323" y="1225"/>
                  </a:lnTo>
                  <a:lnTo>
                    <a:pt x="325" y="1222"/>
                  </a:lnTo>
                  <a:lnTo>
                    <a:pt x="326" y="1218"/>
                  </a:lnTo>
                  <a:lnTo>
                    <a:pt x="326" y="1216"/>
                  </a:lnTo>
                  <a:lnTo>
                    <a:pt x="326" y="1214"/>
                  </a:lnTo>
                  <a:lnTo>
                    <a:pt x="325" y="1213"/>
                  </a:lnTo>
                  <a:lnTo>
                    <a:pt x="323" y="1213"/>
                  </a:lnTo>
                  <a:lnTo>
                    <a:pt x="320" y="1214"/>
                  </a:lnTo>
                  <a:lnTo>
                    <a:pt x="317" y="1216"/>
                  </a:lnTo>
                  <a:lnTo>
                    <a:pt x="308" y="1220"/>
                  </a:lnTo>
                  <a:lnTo>
                    <a:pt x="299" y="1226"/>
                  </a:lnTo>
                  <a:lnTo>
                    <a:pt x="291" y="1235"/>
                  </a:lnTo>
                  <a:lnTo>
                    <a:pt x="284" y="1243"/>
                  </a:lnTo>
                  <a:lnTo>
                    <a:pt x="281" y="1247"/>
                  </a:lnTo>
                  <a:lnTo>
                    <a:pt x="280" y="1249"/>
                  </a:lnTo>
                  <a:lnTo>
                    <a:pt x="280" y="1251"/>
                  </a:lnTo>
                  <a:lnTo>
                    <a:pt x="280" y="1254"/>
                  </a:lnTo>
                  <a:lnTo>
                    <a:pt x="281" y="1255"/>
                  </a:lnTo>
                  <a:lnTo>
                    <a:pt x="284" y="1255"/>
                  </a:lnTo>
                  <a:lnTo>
                    <a:pt x="286" y="1254"/>
                  </a:lnTo>
                  <a:lnTo>
                    <a:pt x="289" y="1252"/>
                  </a:lnTo>
                  <a:lnTo>
                    <a:pt x="298" y="1248"/>
                  </a:lnTo>
                  <a:lnTo>
                    <a:pt x="307" y="1241"/>
                  </a:lnTo>
                  <a:close/>
                  <a:moveTo>
                    <a:pt x="148" y="1437"/>
                  </a:moveTo>
                  <a:lnTo>
                    <a:pt x="141" y="1444"/>
                  </a:lnTo>
                  <a:lnTo>
                    <a:pt x="136" y="1450"/>
                  </a:lnTo>
                  <a:lnTo>
                    <a:pt x="134" y="1454"/>
                  </a:lnTo>
                  <a:lnTo>
                    <a:pt x="134" y="1458"/>
                  </a:lnTo>
                  <a:lnTo>
                    <a:pt x="136" y="1459"/>
                  </a:lnTo>
                  <a:lnTo>
                    <a:pt x="141" y="1458"/>
                  </a:lnTo>
                  <a:lnTo>
                    <a:pt x="148" y="1454"/>
                  </a:lnTo>
                  <a:lnTo>
                    <a:pt x="155" y="1449"/>
                  </a:lnTo>
                  <a:lnTo>
                    <a:pt x="161" y="1441"/>
                  </a:lnTo>
                  <a:lnTo>
                    <a:pt x="166" y="1435"/>
                  </a:lnTo>
                  <a:lnTo>
                    <a:pt x="168" y="1431"/>
                  </a:lnTo>
                  <a:lnTo>
                    <a:pt x="169" y="1427"/>
                  </a:lnTo>
                  <a:lnTo>
                    <a:pt x="166" y="1426"/>
                  </a:lnTo>
                  <a:lnTo>
                    <a:pt x="161" y="1427"/>
                  </a:lnTo>
                  <a:lnTo>
                    <a:pt x="155" y="1431"/>
                  </a:lnTo>
                  <a:lnTo>
                    <a:pt x="148" y="1437"/>
                  </a:lnTo>
                  <a:close/>
                  <a:moveTo>
                    <a:pt x="196" y="1395"/>
                  </a:moveTo>
                  <a:lnTo>
                    <a:pt x="188" y="1401"/>
                  </a:lnTo>
                  <a:lnTo>
                    <a:pt x="183" y="1408"/>
                  </a:lnTo>
                  <a:lnTo>
                    <a:pt x="180" y="1413"/>
                  </a:lnTo>
                  <a:lnTo>
                    <a:pt x="180" y="1416"/>
                  </a:lnTo>
                  <a:lnTo>
                    <a:pt x="181" y="1418"/>
                  </a:lnTo>
                  <a:lnTo>
                    <a:pt x="184" y="1418"/>
                  </a:lnTo>
                  <a:lnTo>
                    <a:pt x="186" y="1418"/>
                  </a:lnTo>
                  <a:lnTo>
                    <a:pt x="188" y="1416"/>
                  </a:lnTo>
                  <a:lnTo>
                    <a:pt x="196" y="1413"/>
                  </a:lnTo>
                  <a:lnTo>
                    <a:pt x="203" y="1407"/>
                  </a:lnTo>
                  <a:lnTo>
                    <a:pt x="210" y="1400"/>
                  </a:lnTo>
                  <a:lnTo>
                    <a:pt x="215" y="1393"/>
                  </a:lnTo>
                  <a:lnTo>
                    <a:pt x="218" y="1388"/>
                  </a:lnTo>
                  <a:lnTo>
                    <a:pt x="218" y="1384"/>
                  </a:lnTo>
                  <a:lnTo>
                    <a:pt x="217" y="1383"/>
                  </a:lnTo>
                  <a:lnTo>
                    <a:pt x="215" y="1383"/>
                  </a:lnTo>
                  <a:lnTo>
                    <a:pt x="212" y="1383"/>
                  </a:lnTo>
                  <a:lnTo>
                    <a:pt x="210" y="1384"/>
                  </a:lnTo>
                  <a:lnTo>
                    <a:pt x="203" y="1389"/>
                  </a:lnTo>
                  <a:lnTo>
                    <a:pt x="196" y="1395"/>
                  </a:lnTo>
                  <a:close/>
                  <a:moveTo>
                    <a:pt x="269" y="1339"/>
                  </a:moveTo>
                  <a:lnTo>
                    <a:pt x="268" y="1338"/>
                  </a:lnTo>
                  <a:lnTo>
                    <a:pt x="266" y="1338"/>
                  </a:lnTo>
                  <a:lnTo>
                    <a:pt x="263" y="1339"/>
                  </a:lnTo>
                  <a:lnTo>
                    <a:pt x="261" y="1340"/>
                  </a:lnTo>
                  <a:lnTo>
                    <a:pt x="254" y="1344"/>
                  </a:lnTo>
                  <a:lnTo>
                    <a:pt x="246" y="1350"/>
                  </a:lnTo>
                  <a:lnTo>
                    <a:pt x="238" y="1357"/>
                  </a:lnTo>
                  <a:lnTo>
                    <a:pt x="232" y="1364"/>
                  </a:lnTo>
                  <a:lnTo>
                    <a:pt x="230" y="1370"/>
                  </a:lnTo>
                  <a:lnTo>
                    <a:pt x="230" y="1374"/>
                  </a:lnTo>
                  <a:lnTo>
                    <a:pt x="231" y="1375"/>
                  </a:lnTo>
                  <a:lnTo>
                    <a:pt x="232" y="1375"/>
                  </a:lnTo>
                  <a:lnTo>
                    <a:pt x="235" y="1374"/>
                  </a:lnTo>
                  <a:lnTo>
                    <a:pt x="238" y="1372"/>
                  </a:lnTo>
                  <a:lnTo>
                    <a:pt x="246" y="1369"/>
                  </a:lnTo>
                  <a:lnTo>
                    <a:pt x="254" y="1363"/>
                  </a:lnTo>
                  <a:lnTo>
                    <a:pt x="261" y="1356"/>
                  </a:lnTo>
                  <a:lnTo>
                    <a:pt x="266" y="1349"/>
                  </a:lnTo>
                  <a:lnTo>
                    <a:pt x="269" y="1343"/>
                  </a:lnTo>
                  <a:lnTo>
                    <a:pt x="269" y="1339"/>
                  </a:lnTo>
                  <a:close/>
                  <a:moveTo>
                    <a:pt x="324" y="1293"/>
                  </a:moveTo>
                  <a:lnTo>
                    <a:pt x="323" y="1292"/>
                  </a:lnTo>
                  <a:lnTo>
                    <a:pt x="320" y="1292"/>
                  </a:lnTo>
                  <a:lnTo>
                    <a:pt x="318" y="1292"/>
                  </a:lnTo>
                  <a:lnTo>
                    <a:pt x="314" y="1293"/>
                  </a:lnTo>
                  <a:lnTo>
                    <a:pt x="307" y="1298"/>
                  </a:lnTo>
                  <a:lnTo>
                    <a:pt x="299" y="1304"/>
                  </a:lnTo>
                  <a:lnTo>
                    <a:pt x="291" y="1312"/>
                  </a:lnTo>
                  <a:lnTo>
                    <a:pt x="285" y="1319"/>
                  </a:lnTo>
                  <a:lnTo>
                    <a:pt x="282" y="1325"/>
                  </a:lnTo>
                  <a:lnTo>
                    <a:pt x="282" y="1329"/>
                  </a:lnTo>
                  <a:lnTo>
                    <a:pt x="284" y="1330"/>
                  </a:lnTo>
                  <a:lnTo>
                    <a:pt x="285" y="1330"/>
                  </a:lnTo>
                  <a:lnTo>
                    <a:pt x="288" y="1329"/>
                  </a:lnTo>
                  <a:lnTo>
                    <a:pt x="291" y="1327"/>
                  </a:lnTo>
                  <a:lnTo>
                    <a:pt x="299" y="1324"/>
                  </a:lnTo>
                  <a:lnTo>
                    <a:pt x="307" y="1317"/>
                  </a:lnTo>
                  <a:lnTo>
                    <a:pt x="314" y="1309"/>
                  </a:lnTo>
                  <a:lnTo>
                    <a:pt x="320" y="1302"/>
                  </a:lnTo>
                  <a:lnTo>
                    <a:pt x="324" y="1296"/>
                  </a:lnTo>
                  <a:lnTo>
                    <a:pt x="324" y="1293"/>
                  </a:lnTo>
                  <a:close/>
                  <a:moveTo>
                    <a:pt x="382" y="1244"/>
                  </a:moveTo>
                  <a:lnTo>
                    <a:pt x="380" y="1243"/>
                  </a:lnTo>
                  <a:lnTo>
                    <a:pt x="379" y="1243"/>
                  </a:lnTo>
                  <a:lnTo>
                    <a:pt x="375" y="1243"/>
                  </a:lnTo>
                  <a:lnTo>
                    <a:pt x="371" y="1244"/>
                  </a:lnTo>
                  <a:lnTo>
                    <a:pt x="364" y="1249"/>
                  </a:lnTo>
                  <a:lnTo>
                    <a:pt x="355" y="1256"/>
                  </a:lnTo>
                  <a:lnTo>
                    <a:pt x="347" y="1263"/>
                  </a:lnTo>
                  <a:lnTo>
                    <a:pt x="341" y="1271"/>
                  </a:lnTo>
                  <a:lnTo>
                    <a:pt x="338" y="1274"/>
                  </a:lnTo>
                  <a:lnTo>
                    <a:pt x="337" y="1277"/>
                  </a:lnTo>
                  <a:lnTo>
                    <a:pt x="337" y="1280"/>
                  </a:lnTo>
                  <a:lnTo>
                    <a:pt x="337" y="1281"/>
                  </a:lnTo>
                  <a:lnTo>
                    <a:pt x="338" y="1282"/>
                  </a:lnTo>
                  <a:lnTo>
                    <a:pt x="341" y="1282"/>
                  </a:lnTo>
                  <a:lnTo>
                    <a:pt x="343" y="1282"/>
                  </a:lnTo>
                  <a:lnTo>
                    <a:pt x="347" y="1281"/>
                  </a:lnTo>
                  <a:lnTo>
                    <a:pt x="355" y="1276"/>
                  </a:lnTo>
                  <a:lnTo>
                    <a:pt x="363" y="1269"/>
                  </a:lnTo>
                  <a:lnTo>
                    <a:pt x="371" y="1262"/>
                  </a:lnTo>
                  <a:lnTo>
                    <a:pt x="379" y="1255"/>
                  </a:lnTo>
                  <a:lnTo>
                    <a:pt x="380" y="1251"/>
                  </a:lnTo>
                  <a:lnTo>
                    <a:pt x="381" y="1248"/>
                  </a:lnTo>
                  <a:lnTo>
                    <a:pt x="382" y="1245"/>
                  </a:lnTo>
                  <a:lnTo>
                    <a:pt x="382" y="1244"/>
                  </a:lnTo>
                  <a:close/>
                  <a:moveTo>
                    <a:pt x="262" y="1418"/>
                  </a:moveTo>
                  <a:lnTo>
                    <a:pt x="255" y="1425"/>
                  </a:lnTo>
                  <a:lnTo>
                    <a:pt x="250" y="1431"/>
                  </a:lnTo>
                  <a:lnTo>
                    <a:pt x="248" y="1435"/>
                  </a:lnTo>
                  <a:lnTo>
                    <a:pt x="248" y="1439"/>
                  </a:lnTo>
                  <a:lnTo>
                    <a:pt x="249" y="1440"/>
                  </a:lnTo>
                  <a:lnTo>
                    <a:pt x="250" y="1440"/>
                  </a:lnTo>
                  <a:lnTo>
                    <a:pt x="253" y="1440"/>
                  </a:lnTo>
                  <a:lnTo>
                    <a:pt x="256" y="1439"/>
                  </a:lnTo>
                  <a:lnTo>
                    <a:pt x="262" y="1435"/>
                  </a:lnTo>
                  <a:lnTo>
                    <a:pt x="269" y="1429"/>
                  </a:lnTo>
                  <a:lnTo>
                    <a:pt x="276" y="1424"/>
                  </a:lnTo>
                  <a:lnTo>
                    <a:pt x="281" y="1416"/>
                  </a:lnTo>
                  <a:lnTo>
                    <a:pt x="284" y="1412"/>
                  </a:lnTo>
                  <a:lnTo>
                    <a:pt x="284" y="1408"/>
                  </a:lnTo>
                  <a:lnTo>
                    <a:pt x="282" y="1407"/>
                  </a:lnTo>
                  <a:lnTo>
                    <a:pt x="281" y="1407"/>
                  </a:lnTo>
                  <a:lnTo>
                    <a:pt x="279" y="1408"/>
                  </a:lnTo>
                  <a:lnTo>
                    <a:pt x="276" y="1408"/>
                  </a:lnTo>
                  <a:lnTo>
                    <a:pt x="269" y="1413"/>
                  </a:lnTo>
                  <a:lnTo>
                    <a:pt x="262" y="1418"/>
                  </a:lnTo>
                  <a:close/>
                  <a:moveTo>
                    <a:pt x="311" y="1376"/>
                  </a:moveTo>
                  <a:lnTo>
                    <a:pt x="304" y="1382"/>
                  </a:lnTo>
                  <a:lnTo>
                    <a:pt x="298" y="1389"/>
                  </a:lnTo>
                  <a:lnTo>
                    <a:pt x="295" y="1395"/>
                  </a:lnTo>
                  <a:lnTo>
                    <a:pt x="295" y="1399"/>
                  </a:lnTo>
                  <a:lnTo>
                    <a:pt x="297" y="1399"/>
                  </a:lnTo>
                  <a:lnTo>
                    <a:pt x="298" y="1400"/>
                  </a:lnTo>
                  <a:lnTo>
                    <a:pt x="300" y="1399"/>
                  </a:lnTo>
                  <a:lnTo>
                    <a:pt x="304" y="1397"/>
                  </a:lnTo>
                  <a:lnTo>
                    <a:pt x="311" y="1394"/>
                  </a:lnTo>
                  <a:lnTo>
                    <a:pt x="318" y="1388"/>
                  </a:lnTo>
                  <a:lnTo>
                    <a:pt x="325" y="1381"/>
                  </a:lnTo>
                  <a:lnTo>
                    <a:pt x="331" y="1375"/>
                  </a:lnTo>
                  <a:lnTo>
                    <a:pt x="333" y="1369"/>
                  </a:lnTo>
                  <a:lnTo>
                    <a:pt x="333" y="1365"/>
                  </a:lnTo>
                  <a:lnTo>
                    <a:pt x="332" y="1364"/>
                  </a:lnTo>
                  <a:lnTo>
                    <a:pt x="330" y="1364"/>
                  </a:lnTo>
                  <a:lnTo>
                    <a:pt x="327" y="1365"/>
                  </a:lnTo>
                  <a:lnTo>
                    <a:pt x="325" y="1365"/>
                  </a:lnTo>
                  <a:lnTo>
                    <a:pt x="318" y="1370"/>
                  </a:lnTo>
                  <a:lnTo>
                    <a:pt x="311" y="1376"/>
                  </a:lnTo>
                  <a:close/>
                </a:path>
              </a:pathLst>
            </a:custGeom>
            <a:solidFill>
              <a:srgbClr val="F0DD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CH"/>
            </a:p>
          </p:txBody>
        </p:sp>
        <p:sp>
          <p:nvSpPr>
            <p:cNvPr id="77" name="Freeform 71"/>
            <p:cNvSpPr>
              <a:spLocks noEditPoints="1"/>
            </p:cNvSpPr>
            <p:nvPr userDrawn="1"/>
          </p:nvSpPr>
          <p:spPr bwMode="auto">
            <a:xfrm>
              <a:off x="6283325" y="2540000"/>
              <a:ext cx="204788" cy="819150"/>
            </a:xfrm>
            <a:custGeom>
              <a:avLst/>
              <a:gdLst>
                <a:gd name="T0" fmla="*/ 35 w 385"/>
                <a:gd name="T1" fmla="*/ 1268 h 1548"/>
                <a:gd name="T2" fmla="*/ 29 w 385"/>
                <a:gd name="T3" fmla="*/ 966 h 1548"/>
                <a:gd name="T4" fmla="*/ 7 w 385"/>
                <a:gd name="T5" fmla="*/ 800 h 1548"/>
                <a:gd name="T6" fmla="*/ 37 w 385"/>
                <a:gd name="T7" fmla="*/ 681 h 1548"/>
                <a:gd name="T8" fmla="*/ 15 w 385"/>
                <a:gd name="T9" fmla="*/ 524 h 1548"/>
                <a:gd name="T10" fmla="*/ 0 w 385"/>
                <a:gd name="T11" fmla="*/ 417 h 1548"/>
                <a:gd name="T12" fmla="*/ 81 w 385"/>
                <a:gd name="T13" fmla="*/ 304 h 1548"/>
                <a:gd name="T14" fmla="*/ 0 w 385"/>
                <a:gd name="T15" fmla="*/ 261 h 1548"/>
                <a:gd name="T16" fmla="*/ 325 w 385"/>
                <a:gd name="T17" fmla="*/ 54 h 1548"/>
                <a:gd name="T18" fmla="*/ 385 w 385"/>
                <a:gd name="T19" fmla="*/ 55 h 1548"/>
                <a:gd name="T20" fmla="*/ 265 w 385"/>
                <a:gd name="T21" fmla="*/ 234 h 1548"/>
                <a:gd name="T22" fmla="*/ 366 w 385"/>
                <a:gd name="T23" fmla="*/ 244 h 1548"/>
                <a:gd name="T24" fmla="*/ 306 w 385"/>
                <a:gd name="T25" fmla="*/ 397 h 1548"/>
                <a:gd name="T26" fmla="*/ 385 w 385"/>
                <a:gd name="T27" fmla="*/ 599 h 1548"/>
                <a:gd name="T28" fmla="*/ 328 w 385"/>
                <a:gd name="T29" fmla="*/ 956 h 1548"/>
                <a:gd name="T30" fmla="*/ 385 w 385"/>
                <a:gd name="T31" fmla="*/ 1345 h 1548"/>
                <a:gd name="T32" fmla="*/ 30 w 385"/>
                <a:gd name="T33" fmla="*/ 264 h 1548"/>
                <a:gd name="T34" fmla="*/ 120 w 385"/>
                <a:gd name="T35" fmla="*/ 214 h 1548"/>
                <a:gd name="T36" fmla="*/ 214 w 385"/>
                <a:gd name="T37" fmla="*/ 163 h 1548"/>
                <a:gd name="T38" fmla="*/ 38 w 385"/>
                <a:gd name="T39" fmla="*/ 322 h 1548"/>
                <a:gd name="T40" fmla="*/ 137 w 385"/>
                <a:gd name="T41" fmla="*/ 269 h 1548"/>
                <a:gd name="T42" fmla="*/ 241 w 385"/>
                <a:gd name="T43" fmla="*/ 215 h 1548"/>
                <a:gd name="T44" fmla="*/ 99 w 385"/>
                <a:gd name="T45" fmla="*/ 358 h 1548"/>
                <a:gd name="T46" fmla="*/ 208 w 385"/>
                <a:gd name="T47" fmla="*/ 301 h 1548"/>
                <a:gd name="T48" fmla="*/ 95 w 385"/>
                <a:gd name="T49" fmla="*/ 430 h 1548"/>
                <a:gd name="T50" fmla="*/ 100 w 385"/>
                <a:gd name="T51" fmla="*/ 434 h 1548"/>
                <a:gd name="T52" fmla="*/ 189 w 385"/>
                <a:gd name="T53" fmla="*/ 415 h 1548"/>
                <a:gd name="T54" fmla="*/ 263 w 385"/>
                <a:gd name="T55" fmla="*/ 367 h 1548"/>
                <a:gd name="T56" fmla="*/ 200 w 385"/>
                <a:gd name="T57" fmla="*/ 444 h 1548"/>
                <a:gd name="T58" fmla="*/ 155 w 385"/>
                <a:gd name="T59" fmla="*/ 509 h 1548"/>
                <a:gd name="T60" fmla="*/ 257 w 385"/>
                <a:gd name="T61" fmla="*/ 467 h 1548"/>
                <a:gd name="T62" fmla="*/ 259 w 385"/>
                <a:gd name="T63" fmla="*/ 515 h 1548"/>
                <a:gd name="T64" fmla="*/ 196 w 385"/>
                <a:gd name="T65" fmla="*/ 585 h 1548"/>
                <a:gd name="T66" fmla="*/ 249 w 385"/>
                <a:gd name="T67" fmla="*/ 594 h 1548"/>
                <a:gd name="T68" fmla="*/ 245 w 385"/>
                <a:gd name="T69" fmla="*/ 633 h 1548"/>
                <a:gd name="T70" fmla="*/ 54 w 385"/>
                <a:gd name="T71" fmla="*/ 820 h 1548"/>
                <a:gd name="T72" fmla="*/ 364 w 385"/>
                <a:gd name="T73" fmla="*/ 583 h 1548"/>
                <a:gd name="T74" fmla="*/ 182 w 385"/>
                <a:gd name="T75" fmla="*/ 769 h 1548"/>
                <a:gd name="T76" fmla="*/ 95 w 385"/>
                <a:gd name="T77" fmla="*/ 884 h 1548"/>
                <a:gd name="T78" fmla="*/ 106 w 385"/>
                <a:gd name="T79" fmla="*/ 924 h 1548"/>
                <a:gd name="T80" fmla="*/ 284 w 385"/>
                <a:gd name="T81" fmla="*/ 763 h 1548"/>
                <a:gd name="T82" fmla="*/ 241 w 385"/>
                <a:gd name="T83" fmla="*/ 867 h 1548"/>
                <a:gd name="T84" fmla="*/ 80 w 385"/>
                <a:gd name="T85" fmla="*/ 1048 h 1548"/>
                <a:gd name="T86" fmla="*/ 249 w 385"/>
                <a:gd name="T87" fmla="*/ 898 h 1548"/>
                <a:gd name="T88" fmla="*/ 86 w 385"/>
                <a:gd name="T89" fmla="*/ 1084 h 1548"/>
                <a:gd name="T90" fmla="*/ 282 w 385"/>
                <a:gd name="T91" fmla="*/ 937 h 1548"/>
                <a:gd name="T92" fmla="*/ 63 w 385"/>
                <a:gd name="T93" fmla="*/ 1173 h 1548"/>
                <a:gd name="T94" fmla="*/ 165 w 385"/>
                <a:gd name="T95" fmla="*/ 1082 h 1548"/>
                <a:gd name="T96" fmla="*/ 54 w 385"/>
                <a:gd name="T97" fmla="*/ 1242 h 1548"/>
                <a:gd name="T98" fmla="*/ 243 w 385"/>
                <a:gd name="T99" fmla="*/ 1085 h 1548"/>
                <a:gd name="T100" fmla="*/ 63 w 385"/>
                <a:gd name="T101" fmla="*/ 1299 h 1548"/>
                <a:gd name="T102" fmla="*/ 164 w 385"/>
                <a:gd name="T103" fmla="*/ 1224 h 1548"/>
                <a:gd name="T104" fmla="*/ 325 w 385"/>
                <a:gd name="T105" fmla="*/ 1084 h 1548"/>
                <a:gd name="T106" fmla="*/ 87 w 385"/>
                <a:gd name="T107" fmla="*/ 1357 h 1548"/>
                <a:gd name="T108" fmla="*/ 232 w 385"/>
                <a:gd name="T109" fmla="*/ 1250 h 1548"/>
                <a:gd name="T110" fmla="*/ 73 w 385"/>
                <a:gd name="T111" fmla="*/ 1457 h 1548"/>
                <a:gd name="T112" fmla="*/ 246 w 385"/>
                <a:gd name="T113" fmla="*/ 1312 h 1548"/>
                <a:gd name="T114" fmla="*/ 376 w 385"/>
                <a:gd name="T115" fmla="*/ 1193 h 1548"/>
                <a:gd name="T116" fmla="*/ 111 w 385"/>
                <a:gd name="T117" fmla="*/ 1505 h 1548"/>
                <a:gd name="T118" fmla="*/ 222 w 385"/>
                <a:gd name="T119" fmla="*/ 1413 h 1548"/>
                <a:gd name="T120" fmla="*/ 365 w 385"/>
                <a:gd name="T121" fmla="*/ 1282 h 1548"/>
                <a:gd name="T122" fmla="*/ 303 w 385"/>
                <a:gd name="T123" fmla="*/ 1413 h 1548"/>
                <a:gd name="T124" fmla="*/ 294 w 385"/>
                <a:gd name="T125" fmla="*/ 1520 h 15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85" h="1548">
                  <a:moveTo>
                    <a:pt x="0" y="1522"/>
                  </a:moveTo>
                  <a:lnTo>
                    <a:pt x="0" y="1505"/>
                  </a:lnTo>
                  <a:lnTo>
                    <a:pt x="1" y="1504"/>
                  </a:lnTo>
                  <a:lnTo>
                    <a:pt x="3" y="1503"/>
                  </a:lnTo>
                  <a:lnTo>
                    <a:pt x="10" y="1497"/>
                  </a:lnTo>
                  <a:lnTo>
                    <a:pt x="17" y="1492"/>
                  </a:lnTo>
                  <a:lnTo>
                    <a:pt x="19" y="1491"/>
                  </a:lnTo>
                  <a:lnTo>
                    <a:pt x="22" y="1491"/>
                  </a:lnTo>
                  <a:lnTo>
                    <a:pt x="24" y="1491"/>
                  </a:lnTo>
                  <a:lnTo>
                    <a:pt x="25" y="1492"/>
                  </a:lnTo>
                  <a:lnTo>
                    <a:pt x="25" y="1496"/>
                  </a:lnTo>
                  <a:lnTo>
                    <a:pt x="22" y="1501"/>
                  </a:lnTo>
                  <a:lnTo>
                    <a:pt x="17" y="1508"/>
                  </a:lnTo>
                  <a:lnTo>
                    <a:pt x="10" y="1515"/>
                  </a:lnTo>
                  <a:lnTo>
                    <a:pt x="5" y="1518"/>
                  </a:lnTo>
                  <a:lnTo>
                    <a:pt x="0" y="1522"/>
                  </a:lnTo>
                  <a:close/>
                  <a:moveTo>
                    <a:pt x="0" y="1446"/>
                  </a:moveTo>
                  <a:lnTo>
                    <a:pt x="0" y="1427"/>
                  </a:lnTo>
                  <a:lnTo>
                    <a:pt x="5" y="1423"/>
                  </a:lnTo>
                  <a:lnTo>
                    <a:pt x="11" y="1421"/>
                  </a:lnTo>
                  <a:lnTo>
                    <a:pt x="15" y="1421"/>
                  </a:lnTo>
                  <a:lnTo>
                    <a:pt x="17" y="1422"/>
                  </a:lnTo>
                  <a:lnTo>
                    <a:pt x="16" y="1426"/>
                  </a:lnTo>
                  <a:lnTo>
                    <a:pt x="13" y="1432"/>
                  </a:lnTo>
                  <a:lnTo>
                    <a:pt x="7" y="1439"/>
                  </a:lnTo>
                  <a:lnTo>
                    <a:pt x="0" y="1446"/>
                  </a:lnTo>
                  <a:close/>
                  <a:moveTo>
                    <a:pt x="0" y="1372"/>
                  </a:moveTo>
                  <a:lnTo>
                    <a:pt x="0" y="1353"/>
                  </a:lnTo>
                  <a:lnTo>
                    <a:pt x="6" y="1349"/>
                  </a:lnTo>
                  <a:lnTo>
                    <a:pt x="12" y="1346"/>
                  </a:lnTo>
                  <a:lnTo>
                    <a:pt x="17" y="1345"/>
                  </a:lnTo>
                  <a:lnTo>
                    <a:pt x="19" y="1346"/>
                  </a:lnTo>
                  <a:lnTo>
                    <a:pt x="20" y="1347"/>
                  </a:lnTo>
                  <a:lnTo>
                    <a:pt x="19" y="1350"/>
                  </a:lnTo>
                  <a:lnTo>
                    <a:pt x="18" y="1353"/>
                  </a:lnTo>
                  <a:lnTo>
                    <a:pt x="16" y="1356"/>
                  </a:lnTo>
                  <a:lnTo>
                    <a:pt x="10" y="1364"/>
                  </a:lnTo>
                  <a:lnTo>
                    <a:pt x="1" y="1372"/>
                  </a:lnTo>
                  <a:lnTo>
                    <a:pt x="0" y="1372"/>
                  </a:lnTo>
                  <a:close/>
                  <a:moveTo>
                    <a:pt x="0" y="1302"/>
                  </a:moveTo>
                  <a:lnTo>
                    <a:pt x="0" y="1283"/>
                  </a:lnTo>
                  <a:lnTo>
                    <a:pt x="3" y="1281"/>
                  </a:lnTo>
                  <a:lnTo>
                    <a:pt x="6" y="1277"/>
                  </a:lnTo>
                  <a:lnTo>
                    <a:pt x="17" y="1270"/>
                  </a:lnTo>
                  <a:lnTo>
                    <a:pt x="25" y="1264"/>
                  </a:lnTo>
                  <a:lnTo>
                    <a:pt x="29" y="1263"/>
                  </a:lnTo>
                  <a:lnTo>
                    <a:pt x="32" y="1262"/>
                  </a:lnTo>
                  <a:lnTo>
                    <a:pt x="35" y="1262"/>
                  </a:lnTo>
                  <a:lnTo>
                    <a:pt x="36" y="1263"/>
                  </a:lnTo>
                  <a:lnTo>
                    <a:pt x="36" y="1265"/>
                  </a:lnTo>
                  <a:lnTo>
                    <a:pt x="35" y="1268"/>
                  </a:lnTo>
                  <a:lnTo>
                    <a:pt x="34" y="1270"/>
                  </a:lnTo>
                  <a:lnTo>
                    <a:pt x="31" y="1274"/>
                  </a:lnTo>
                  <a:lnTo>
                    <a:pt x="24" y="1282"/>
                  </a:lnTo>
                  <a:lnTo>
                    <a:pt x="15" y="1292"/>
                  </a:lnTo>
                  <a:lnTo>
                    <a:pt x="7" y="1297"/>
                  </a:lnTo>
                  <a:lnTo>
                    <a:pt x="0" y="1302"/>
                  </a:lnTo>
                  <a:close/>
                  <a:moveTo>
                    <a:pt x="0" y="1176"/>
                  </a:moveTo>
                  <a:lnTo>
                    <a:pt x="0" y="1155"/>
                  </a:lnTo>
                  <a:lnTo>
                    <a:pt x="10" y="1147"/>
                  </a:lnTo>
                  <a:lnTo>
                    <a:pt x="19" y="1142"/>
                  </a:lnTo>
                  <a:lnTo>
                    <a:pt x="23" y="1141"/>
                  </a:lnTo>
                  <a:lnTo>
                    <a:pt x="26" y="1139"/>
                  </a:lnTo>
                  <a:lnTo>
                    <a:pt x="29" y="1139"/>
                  </a:lnTo>
                  <a:lnTo>
                    <a:pt x="30" y="1141"/>
                  </a:lnTo>
                  <a:lnTo>
                    <a:pt x="30" y="1142"/>
                  </a:lnTo>
                  <a:lnTo>
                    <a:pt x="30" y="1145"/>
                  </a:lnTo>
                  <a:lnTo>
                    <a:pt x="28" y="1149"/>
                  </a:lnTo>
                  <a:lnTo>
                    <a:pt x="25" y="1153"/>
                  </a:lnTo>
                  <a:lnTo>
                    <a:pt x="17" y="1162"/>
                  </a:lnTo>
                  <a:lnTo>
                    <a:pt x="6" y="1172"/>
                  </a:lnTo>
                  <a:lnTo>
                    <a:pt x="3" y="1174"/>
                  </a:lnTo>
                  <a:lnTo>
                    <a:pt x="0" y="1176"/>
                  </a:lnTo>
                  <a:close/>
                  <a:moveTo>
                    <a:pt x="0" y="1109"/>
                  </a:moveTo>
                  <a:lnTo>
                    <a:pt x="0" y="1107"/>
                  </a:lnTo>
                  <a:lnTo>
                    <a:pt x="0" y="1109"/>
                  </a:lnTo>
                  <a:lnTo>
                    <a:pt x="0" y="1109"/>
                  </a:lnTo>
                  <a:close/>
                  <a:moveTo>
                    <a:pt x="0" y="1056"/>
                  </a:moveTo>
                  <a:lnTo>
                    <a:pt x="0" y="1043"/>
                  </a:lnTo>
                  <a:lnTo>
                    <a:pt x="10" y="1033"/>
                  </a:lnTo>
                  <a:lnTo>
                    <a:pt x="22" y="1022"/>
                  </a:lnTo>
                  <a:lnTo>
                    <a:pt x="36" y="1011"/>
                  </a:lnTo>
                  <a:lnTo>
                    <a:pt x="47" y="1004"/>
                  </a:lnTo>
                  <a:lnTo>
                    <a:pt x="51" y="1003"/>
                  </a:lnTo>
                  <a:lnTo>
                    <a:pt x="55" y="1002"/>
                  </a:lnTo>
                  <a:lnTo>
                    <a:pt x="58" y="1000"/>
                  </a:lnTo>
                  <a:lnTo>
                    <a:pt x="60" y="1002"/>
                  </a:lnTo>
                  <a:lnTo>
                    <a:pt x="60" y="1004"/>
                  </a:lnTo>
                  <a:lnTo>
                    <a:pt x="58" y="1008"/>
                  </a:lnTo>
                  <a:lnTo>
                    <a:pt x="57" y="1011"/>
                  </a:lnTo>
                  <a:lnTo>
                    <a:pt x="54" y="1015"/>
                  </a:lnTo>
                  <a:lnTo>
                    <a:pt x="44" y="1025"/>
                  </a:lnTo>
                  <a:lnTo>
                    <a:pt x="31" y="1036"/>
                  </a:lnTo>
                  <a:lnTo>
                    <a:pt x="22" y="1043"/>
                  </a:lnTo>
                  <a:lnTo>
                    <a:pt x="13" y="1049"/>
                  </a:lnTo>
                  <a:lnTo>
                    <a:pt x="6" y="1054"/>
                  </a:lnTo>
                  <a:lnTo>
                    <a:pt x="0" y="1056"/>
                  </a:lnTo>
                  <a:close/>
                  <a:moveTo>
                    <a:pt x="0" y="1009"/>
                  </a:moveTo>
                  <a:lnTo>
                    <a:pt x="0" y="987"/>
                  </a:lnTo>
                  <a:lnTo>
                    <a:pt x="3" y="984"/>
                  </a:lnTo>
                  <a:lnTo>
                    <a:pt x="17" y="974"/>
                  </a:lnTo>
                  <a:lnTo>
                    <a:pt x="29" y="966"/>
                  </a:lnTo>
                  <a:lnTo>
                    <a:pt x="34" y="965"/>
                  </a:lnTo>
                  <a:lnTo>
                    <a:pt x="38" y="962"/>
                  </a:lnTo>
                  <a:lnTo>
                    <a:pt x="41" y="962"/>
                  </a:lnTo>
                  <a:lnTo>
                    <a:pt x="42" y="964"/>
                  </a:lnTo>
                  <a:lnTo>
                    <a:pt x="43" y="966"/>
                  </a:lnTo>
                  <a:lnTo>
                    <a:pt x="42" y="968"/>
                  </a:lnTo>
                  <a:lnTo>
                    <a:pt x="39" y="973"/>
                  </a:lnTo>
                  <a:lnTo>
                    <a:pt x="36" y="978"/>
                  </a:lnTo>
                  <a:lnTo>
                    <a:pt x="25" y="987"/>
                  </a:lnTo>
                  <a:lnTo>
                    <a:pt x="12" y="999"/>
                  </a:lnTo>
                  <a:lnTo>
                    <a:pt x="6" y="1004"/>
                  </a:lnTo>
                  <a:lnTo>
                    <a:pt x="0" y="1009"/>
                  </a:lnTo>
                  <a:close/>
                  <a:moveTo>
                    <a:pt x="0" y="960"/>
                  </a:moveTo>
                  <a:lnTo>
                    <a:pt x="0" y="937"/>
                  </a:lnTo>
                  <a:lnTo>
                    <a:pt x="11" y="930"/>
                  </a:lnTo>
                  <a:lnTo>
                    <a:pt x="19" y="926"/>
                  </a:lnTo>
                  <a:lnTo>
                    <a:pt x="23" y="924"/>
                  </a:lnTo>
                  <a:lnTo>
                    <a:pt x="26" y="923"/>
                  </a:lnTo>
                  <a:lnTo>
                    <a:pt x="29" y="923"/>
                  </a:lnTo>
                  <a:lnTo>
                    <a:pt x="30" y="924"/>
                  </a:lnTo>
                  <a:lnTo>
                    <a:pt x="30" y="927"/>
                  </a:lnTo>
                  <a:lnTo>
                    <a:pt x="29" y="929"/>
                  </a:lnTo>
                  <a:lnTo>
                    <a:pt x="26" y="933"/>
                  </a:lnTo>
                  <a:lnTo>
                    <a:pt x="23" y="937"/>
                  </a:lnTo>
                  <a:lnTo>
                    <a:pt x="13" y="948"/>
                  </a:lnTo>
                  <a:lnTo>
                    <a:pt x="0" y="960"/>
                  </a:lnTo>
                  <a:close/>
                  <a:moveTo>
                    <a:pt x="0" y="913"/>
                  </a:moveTo>
                  <a:lnTo>
                    <a:pt x="0" y="891"/>
                  </a:lnTo>
                  <a:lnTo>
                    <a:pt x="7" y="886"/>
                  </a:lnTo>
                  <a:lnTo>
                    <a:pt x="15" y="884"/>
                  </a:lnTo>
                  <a:lnTo>
                    <a:pt x="19" y="883"/>
                  </a:lnTo>
                  <a:lnTo>
                    <a:pt x="22" y="883"/>
                  </a:lnTo>
                  <a:lnTo>
                    <a:pt x="22" y="885"/>
                  </a:lnTo>
                  <a:lnTo>
                    <a:pt x="22" y="888"/>
                  </a:lnTo>
                  <a:lnTo>
                    <a:pt x="19" y="890"/>
                  </a:lnTo>
                  <a:lnTo>
                    <a:pt x="17" y="894"/>
                  </a:lnTo>
                  <a:lnTo>
                    <a:pt x="10" y="902"/>
                  </a:lnTo>
                  <a:lnTo>
                    <a:pt x="0" y="913"/>
                  </a:lnTo>
                  <a:close/>
                  <a:moveTo>
                    <a:pt x="0" y="866"/>
                  </a:moveTo>
                  <a:lnTo>
                    <a:pt x="0" y="847"/>
                  </a:lnTo>
                  <a:lnTo>
                    <a:pt x="7" y="844"/>
                  </a:lnTo>
                  <a:lnTo>
                    <a:pt x="13" y="841"/>
                  </a:lnTo>
                  <a:lnTo>
                    <a:pt x="17" y="840"/>
                  </a:lnTo>
                  <a:lnTo>
                    <a:pt x="19" y="841"/>
                  </a:lnTo>
                  <a:lnTo>
                    <a:pt x="19" y="845"/>
                  </a:lnTo>
                  <a:lnTo>
                    <a:pt x="16" y="851"/>
                  </a:lnTo>
                  <a:lnTo>
                    <a:pt x="9" y="858"/>
                  </a:lnTo>
                  <a:lnTo>
                    <a:pt x="0" y="866"/>
                  </a:lnTo>
                  <a:close/>
                  <a:moveTo>
                    <a:pt x="0" y="825"/>
                  </a:moveTo>
                  <a:lnTo>
                    <a:pt x="0" y="804"/>
                  </a:lnTo>
                  <a:lnTo>
                    <a:pt x="7" y="800"/>
                  </a:lnTo>
                  <a:lnTo>
                    <a:pt x="15" y="797"/>
                  </a:lnTo>
                  <a:lnTo>
                    <a:pt x="19" y="796"/>
                  </a:lnTo>
                  <a:lnTo>
                    <a:pt x="22" y="797"/>
                  </a:lnTo>
                  <a:lnTo>
                    <a:pt x="20" y="801"/>
                  </a:lnTo>
                  <a:lnTo>
                    <a:pt x="17" y="807"/>
                  </a:lnTo>
                  <a:lnTo>
                    <a:pt x="10" y="815"/>
                  </a:lnTo>
                  <a:lnTo>
                    <a:pt x="0" y="825"/>
                  </a:lnTo>
                  <a:close/>
                  <a:moveTo>
                    <a:pt x="0" y="784"/>
                  </a:moveTo>
                  <a:lnTo>
                    <a:pt x="0" y="764"/>
                  </a:lnTo>
                  <a:lnTo>
                    <a:pt x="11" y="757"/>
                  </a:lnTo>
                  <a:lnTo>
                    <a:pt x="19" y="752"/>
                  </a:lnTo>
                  <a:lnTo>
                    <a:pt x="23" y="751"/>
                  </a:lnTo>
                  <a:lnTo>
                    <a:pt x="26" y="750"/>
                  </a:lnTo>
                  <a:lnTo>
                    <a:pt x="28" y="750"/>
                  </a:lnTo>
                  <a:lnTo>
                    <a:pt x="29" y="751"/>
                  </a:lnTo>
                  <a:lnTo>
                    <a:pt x="29" y="752"/>
                  </a:lnTo>
                  <a:lnTo>
                    <a:pt x="29" y="756"/>
                  </a:lnTo>
                  <a:lnTo>
                    <a:pt x="26" y="759"/>
                  </a:lnTo>
                  <a:lnTo>
                    <a:pt x="23" y="763"/>
                  </a:lnTo>
                  <a:lnTo>
                    <a:pt x="12" y="774"/>
                  </a:lnTo>
                  <a:lnTo>
                    <a:pt x="0" y="784"/>
                  </a:lnTo>
                  <a:close/>
                  <a:moveTo>
                    <a:pt x="0" y="747"/>
                  </a:moveTo>
                  <a:lnTo>
                    <a:pt x="0" y="725"/>
                  </a:lnTo>
                  <a:lnTo>
                    <a:pt x="16" y="714"/>
                  </a:lnTo>
                  <a:lnTo>
                    <a:pt x="29" y="706"/>
                  </a:lnTo>
                  <a:lnTo>
                    <a:pt x="34" y="703"/>
                  </a:lnTo>
                  <a:lnTo>
                    <a:pt x="37" y="702"/>
                  </a:lnTo>
                  <a:lnTo>
                    <a:pt x="41" y="702"/>
                  </a:lnTo>
                  <a:lnTo>
                    <a:pt x="42" y="702"/>
                  </a:lnTo>
                  <a:lnTo>
                    <a:pt x="42" y="705"/>
                  </a:lnTo>
                  <a:lnTo>
                    <a:pt x="41" y="708"/>
                  </a:lnTo>
                  <a:lnTo>
                    <a:pt x="37" y="713"/>
                  </a:lnTo>
                  <a:lnTo>
                    <a:pt x="32" y="718"/>
                  </a:lnTo>
                  <a:lnTo>
                    <a:pt x="19" y="731"/>
                  </a:lnTo>
                  <a:lnTo>
                    <a:pt x="3" y="745"/>
                  </a:lnTo>
                  <a:lnTo>
                    <a:pt x="0" y="747"/>
                  </a:lnTo>
                  <a:close/>
                  <a:moveTo>
                    <a:pt x="0" y="709"/>
                  </a:moveTo>
                  <a:lnTo>
                    <a:pt x="0" y="688"/>
                  </a:lnTo>
                  <a:lnTo>
                    <a:pt x="5" y="684"/>
                  </a:lnTo>
                  <a:lnTo>
                    <a:pt x="10" y="681"/>
                  </a:lnTo>
                  <a:lnTo>
                    <a:pt x="28" y="668"/>
                  </a:lnTo>
                  <a:lnTo>
                    <a:pt x="44" y="657"/>
                  </a:lnTo>
                  <a:lnTo>
                    <a:pt x="50" y="654"/>
                  </a:lnTo>
                  <a:lnTo>
                    <a:pt x="55" y="652"/>
                  </a:lnTo>
                  <a:lnTo>
                    <a:pt x="58" y="651"/>
                  </a:lnTo>
                  <a:lnTo>
                    <a:pt x="61" y="652"/>
                  </a:lnTo>
                  <a:lnTo>
                    <a:pt x="61" y="655"/>
                  </a:lnTo>
                  <a:lnTo>
                    <a:pt x="58" y="658"/>
                  </a:lnTo>
                  <a:lnTo>
                    <a:pt x="55" y="663"/>
                  </a:lnTo>
                  <a:lnTo>
                    <a:pt x="50" y="668"/>
                  </a:lnTo>
                  <a:lnTo>
                    <a:pt x="37" y="681"/>
                  </a:lnTo>
                  <a:lnTo>
                    <a:pt x="19" y="696"/>
                  </a:lnTo>
                  <a:lnTo>
                    <a:pt x="9" y="703"/>
                  </a:lnTo>
                  <a:lnTo>
                    <a:pt x="0" y="709"/>
                  </a:lnTo>
                  <a:close/>
                  <a:moveTo>
                    <a:pt x="0" y="671"/>
                  </a:moveTo>
                  <a:lnTo>
                    <a:pt x="0" y="657"/>
                  </a:lnTo>
                  <a:lnTo>
                    <a:pt x="13" y="644"/>
                  </a:lnTo>
                  <a:lnTo>
                    <a:pt x="31" y="630"/>
                  </a:lnTo>
                  <a:lnTo>
                    <a:pt x="51" y="616"/>
                  </a:lnTo>
                  <a:lnTo>
                    <a:pt x="68" y="605"/>
                  </a:lnTo>
                  <a:lnTo>
                    <a:pt x="74" y="601"/>
                  </a:lnTo>
                  <a:lnTo>
                    <a:pt x="80" y="600"/>
                  </a:lnTo>
                  <a:lnTo>
                    <a:pt x="83" y="599"/>
                  </a:lnTo>
                  <a:lnTo>
                    <a:pt x="86" y="600"/>
                  </a:lnTo>
                  <a:lnTo>
                    <a:pt x="86" y="601"/>
                  </a:lnTo>
                  <a:lnTo>
                    <a:pt x="83" y="606"/>
                  </a:lnTo>
                  <a:lnTo>
                    <a:pt x="80" y="611"/>
                  </a:lnTo>
                  <a:lnTo>
                    <a:pt x="74" y="616"/>
                  </a:lnTo>
                  <a:lnTo>
                    <a:pt x="60" y="630"/>
                  </a:lnTo>
                  <a:lnTo>
                    <a:pt x="41" y="645"/>
                  </a:lnTo>
                  <a:lnTo>
                    <a:pt x="29" y="654"/>
                  </a:lnTo>
                  <a:lnTo>
                    <a:pt x="18" y="661"/>
                  </a:lnTo>
                  <a:lnTo>
                    <a:pt x="9" y="668"/>
                  </a:lnTo>
                  <a:lnTo>
                    <a:pt x="0" y="671"/>
                  </a:lnTo>
                  <a:close/>
                  <a:moveTo>
                    <a:pt x="0" y="610"/>
                  </a:moveTo>
                  <a:lnTo>
                    <a:pt x="0" y="595"/>
                  </a:lnTo>
                  <a:lnTo>
                    <a:pt x="5" y="593"/>
                  </a:lnTo>
                  <a:lnTo>
                    <a:pt x="9" y="592"/>
                  </a:lnTo>
                  <a:lnTo>
                    <a:pt x="11" y="592"/>
                  </a:lnTo>
                  <a:lnTo>
                    <a:pt x="12" y="592"/>
                  </a:lnTo>
                  <a:lnTo>
                    <a:pt x="12" y="594"/>
                  </a:lnTo>
                  <a:lnTo>
                    <a:pt x="10" y="599"/>
                  </a:lnTo>
                  <a:lnTo>
                    <a:pt x="6" y="604"/>
                  </a:lnTo>
                  <a:lnTo>
                    <a:pt x="0" y="610"/>
                  </a:lnTo>
                  <a:close/>
                  <a:moveTo>
                    <a:pt x="0" y="583"/>
                  </a:moveTo>
                  <a:lnTo>
                    <a:pt x="0" y="562"/>
                  </a:lnTo>
                  <a:lnTo>
                    <a:pt x="18" y="550"/>
                  </a:lnTo>
                  <a:lnTo>
                    <a:pt x="32" y="541"/>
                  </a:lnTo>
                  <a:lnTo>
                    <a:pt x="38" y="538"/>
                  </a:lnTo>
                  <a:lnTo>
                    <a:pt x="43" y="536"/>
                  </a:lnTo>
                  <a:lnTo>
                    <a:pt x="47" y="535"/>
                  </a:lnTo>
                  <a:lnTo>
                    <a:pt x="49" y="536"/>
                  </a:lnTo>
                  <a:lnTo>
                    <a:pt x="48" y="538"/>
                  </a:lnTo>
                  <a:lnTo>
                    <a:pt x="47" y="542"/>
                  </a:lnTo>
                  <a:lnTo>
                    <a:pt x="42" y="547"/>
                  </a:lnTo>
                  <a:lnTo>
                    <a:pt x="36" y="553"/>
                  </a:lnTo>
                  <a:lnTo>
                    <a:pt x="20" y="567"/>
                  </a:lnTo>
                  <a:lnTo>
                    <a:pt x="0" y="583"/>
                  </a:lnTo>
                  <a:lnTo>
                    <a:pt x="0" y="583"/>
                  </a:lnTo>
                  <a:close/>
                  <a:moveTo>
                    <a:pt x="0" y="553"/>
                  </a:moveTo>
                  <a:lnTo>
                    <a:pt x="0" y="537"/>
                  </a:lnTo>
                  <a:lnTo>
                    <a:pt x="15" y="524"/>
                  </a:lnTo>
                  <a:lnTo>
                    <a:pt x="31" y="511"/>
                  </a:lnTo>
                  <a:lnTo>
                    <a:pt x="53" y="496"/>
                  </a:lnTo>
                  <a:lnTo>
                    <a:pt x="72" y="484"/>
                  </a:lnTo>
                  <a:lnTo>
                    <a:pt x="79" y="480"/>
                  </a:lnTo>
                  <a:lnTo>
                    <a:pt x="85" y="476"/>
                  </a:lnTo>
                  <a:lnTo>
                    <a:pt x="89" y="475"/>
                  </a:lnTo>
                  <a:lnTo>
                    <a:pt x="91" y="476"/>
                  </a:lnTo>
                  <a:lnTo>
                    <a:pt x="91" y="479"/>
                  </a:lnTo>
                  <a:lnTo>
                    <a:pt x="88" y="482"/>
                  </a:lnTo>
                  <a:lnTo>
                    <a:pt x="83" y="487"/>
                  </a:lnTo>
                  <a:lnTo>
                    <a:pt x="77" y="493"/>
                  </a:lnTo>
                  <a:lnTo>
                    <a:pt x="61" y="509"/>
                  </a:lnTo>
                  <a:lnTo>
                    <a:pt x="41" y="525"/>
                  </a:lnTo>
                  <a:lnTo>
                    <a:pt x="29" y="534"/>
                  </a:lnTo>
                  <a:lnTo>
                    <a:pt x="18" y="541"/>
                  </a:lnTo>
                  <a:lnTo>
                    <a:pt x="9" y="548"/>
                  </a:lnTo>
                  <a:lnTo>
                    <a:pt x="0" y="553"/>
                  </a:lnTo>
                  <a:close/>
                  <a:moveTo>
                    <a:pt x="0" y="504"/>
                  </a:moveTo>
                  <a:lnTo>
                    <a:pt x="0" y="485"/>
                  </a:lnTo>
                  <a:lnTo>
                    <a:pt x="15" y="475"/>
                  </a:lnTo>
                  <a:lnTo>
                    <a:pt x="25" y="469"/>
                  </a:lnTo>
                  <a:lnTo>
                    <a:pt x="34" y="466"/>
                  </a:lnTo>
                  <a:lnTo>
                    <a:pt x="37" y="466"/>
                  </a:lnTo>
                  <a:lnTo>
                    <a:pt x="37" y="467"/>
                  </a:lnTo>
                  <a:lnTo>
                    <a:pt x="36" y="471"/>
                  </a:lnTo>
                  <a:lnTo>
                    <a:pt x="32" y="474"/>
                  </a:lnTo>
                  <a:lnTo>
                    <a:pt x="29" y="479"/>
                  </a:lnTo>
                  <a:lnTo>
                    <a:pt x="16" y="491"/>
                  </a:lnTo>
                  <a:lnTo>
                    <a:pt x="0" y="504"/>
                  </a:lnTo>
                  <a:close/>
                  <a:moveTo>
                    <a:pt x="0" y="479"/>
                  </a:moveTo>
                  <a:lnTo>
                    <a:pt x="0" y="462"/>
                  </a:lnTo>
                  <a:lnTo>
                    <a:pt x="13" y="450"/>
                  </a:lnTo>
                  <a:lnTo>
                    <a:pt x="29" y="438"/>
                  </a:lnTo>
                  <a:lnTo>
                    <a:pt x="53" y="422"/>
                  </a:lnTo>
                  <a:lnTo>
                    <a:pt x="72" y="410"/>
                  </a:lnTo>
                  <a:lnTo>
                    <a:pt x="80" y="405"/>
                  </a:lnTo>
                  <a:lnTo>
                    <a:pt x="86" y="402"/>
                  </a:lnTo>
                  <a:lnTo>
                    <a:pt x="91" y="400"/>
                  </a:lnTo>
                  <a:lnTo>
                    <a:pt x="93" y="402"/>
                  </a:lnTo>
                  <a:lnTo>
                    <a:pt x="92" y="404"/>
                  </a:lnTo>
                  <a:lnTo>
                    <a:pt x="89" y="408"/>
                  </a:lnTo>
                  <a:lnTo>
                    <a:pt x="85" y="412"/>
                  </a:lnTo>
                  <a:lnTo>
                    <a:pt x="77" y="419"/>
                  </a:lnTo>
                  <a:lnTo>
                    <a:pt x="60" y="435"/>
                  </a:lnTo>
                  <a:lnTo>
                    <a:pt x="37" y="453"/>
                  </a:lnTo>
                  <a:lnTo>
                    <a:pt x="26" y="460"/>
                  </a:lnTo>
                  <a:lnTo>
                    <a:pt x="17" y="467"/>
                  </a:lnTo>
                  <a:lnTo>
                    <a:pt x="9" y="473"/>
                  </a:lnTo>
                  <a:lnTo>
                    <a:pt x="0" y="479"/>
                  </a:lnTo>
                  <a:close/>
                  <a:moveTo>
                    <a:pt x="0" y="436"/>
                  </a:moveTo>
                  <a:lnTo>
                    <a:pt x="0" y="417"/>
                  </a:lnTo>
                  <a:lnTo>
                    <a:pt x="19" y="404"/>
                  </a:lnTo>
                  <a:lnTo>
                    <a:pt x="36" y="393"/>
                  </a:lnTo>
                  <a:lnTo>
                    <a:pt x="43" y="391"/>
                  </a:lnTo>
                  <a:lnTo>
                    <a:pt x="48" y="389"/>
                  </a:lnTo>
                  <a:lnTo>
                    <a:pt x="51" y="387"/>
                  </a:lnTo>
                  <a:lnTo>
                    <a:pt x="53" y="387"/>
                  </a:lnTo>
                  <a:lnTo>
                    <a:pt x="53" y="390"/>
                  </a:lnTo>
                  <a:lnTo>
                    <a:pt x="50" y="393"/>
                  </a:lnTo>
                  <a:lnTo>
                    <a:pt x="45" y="398"/>
                  </a:lnTo>
                  <a:lnTo>
                    <a:pt x="38" y="404"/>
                  </a:lnTo>
                  <a:lnTo>
                    <a:pt x="22" y="419"/>
                  </a:lnTo>
                  <a:lnTo>
                    <a:pt x="0" y="436"/>
                  </a:lnTo>
                  <a:close/>
                  <a:moveTo>
                    <a:pt x="0" y="411"/>
                  </a:moveTo>
                  <a:lnTo>
                    <a:pt x="0" y="402"/>
                  </a:lnTo>
                  <a:lnTo>
                    <a:pt x="9" y="393"/>
                  </a:lnTo>
                  <a:lnTo>
                    <a:pt x="22" y="383"/>
                  </a:lnTo>
                  <a:lnTo>
                    <a:pt x="36" y="371"/>
                  </a:lnTo>
                  <a:lnTo>
                    <a:pt x="53" y="359"/>
                  </a:lnTo>
                  <a:lnTo>
                    <a:pt x="77" y="341"/>
                  </a:lnTo>
                  <a:lnTo>
                    <a:pt x="99" y="327"/>
                  </a:lnTo>
                  <a:lnTo>
                    <a:pt x="107" y="322"/>
                  </a:lnTo>
                  <a:lnTo>
                    <a:pt x="114" y="318"/>
                  </a:lnTo>
                  <a:lnTo>
                    <a:pt x="118" y="317"/>
                  </a:lnTo>
                  <a:lnTo>
                    <a:pt x="120" y="317"/>
                  </a:lnTo>
                  <a:lnTo>
                    <a:pt x="120" y="320"/>
                  </a:lnTo>
                  <a:lnTo>
                    <a:pt x="117" y="324"/>
                  </a:lnTo>
                  <a:lnTo>
                    <a:pt x="112" y="329"/>
                  </a:lnTo>
                  <a:lnTo>
                    <a:pt x="105" y="336"/>
                  </a:lnTo>
                  <a:lnTo>
                    <a:pt x="85" y="353"/>
                  </a:lnTo>
                  <a:lnTo>
                    <a:pt x="60" y="372"/>
                  </a:lnTo>
                  <a:lnTo>
                    <a:pt x="42" y="385"/>
                  </a:lnTo>
                  <a:lnTo>
                    <a:pt x="25" y="396"/>
                  </a:lnTo>
                  <a:lnTo>
                    <a:pt x="11" y="405"/>
                  </a:lnTo>
                  <a:lnTo>
                    <a:pt x="0" y="411"/>
                  </a:lnTo>
                  <a:close/>
                  <a:moveTo>
                    <a:pt x="0" y="395"/>
                  </a:moveTo>
                  <a:lnTo>
                    <a:pt x="0" y="381"/>
                  </a:lnTo>
                  <a:lnTo>
                    <a:pt x="7" y="377"/>
                  </a:lnTo>
                  <a:lnTo>
                    <a:pt x="15" y="373"/>
                  </a:lnTo>
                  <a:lnTo>
                    <a:pt x="18" y="372"/>
                  </a:lnTo>
                  <a:lnTo>
                    <a:pt x="20" y="372"/>
                  </a:lnTo>
                  <a:lnTo>
                    <a:pt x="19" y="376"/>
                  </a:lnTo>
                  <a:lnTo>
                    <a:pt x="16" y="380"/>
                  </a:lnTo>
                  <a:lnTo>
                    <a:pt x="9" y="386"/>
                  </a:lnTo>
                  <a:lnTo>
                    <a:pt x="0" y="395"/>
                  </a:lnTo>
                  <a:close/>
                  <a:moveTo>
                    <a:pt x="0" y="377"/>
                  </a:moveTo>
                  <a:lnTo>
                    <a:pt x="0" y="361"/>
                  </a:lnTo>
                  <a:lnTo>
                    <a:pt x="11" y="352"/>
                  </a:lnTo>
                  <a:lnTo>
                    <a:pt x="24" y="342"/>
                  </a:lnTo>
                  <a:lnTo>
                    <a:pt x="50" y="324"/>
                  </a:lnTo>
                  <a:lnTo>
                    <a:pt x="72" y="310"/>
                  </a:lnTo>
                  <a:lnTo>
                    <a:pt x="81" y="304"/>
                  </a:lnTo>
                  <a:lnTo>
                    <a:pt x="87" y="302"/>
                  </a:lnTo>
                  <a:lnTo>
                    <a:pt x="92" y="299"/>
                  </a:lnTo>
                  <a:lnTo>
                    <a:pt x="94" y="299"/>
                  </a:lnTo>
                  <a:lnTo>
                    <a:pt x="94" y="302"/>
                  </a:lnTo>
                  <a:lnTo>
                    <a:pt x="91" y="307"/>
                  </a:lnTo>
                  <a:lnTo>
                    <a:pt x="85" y="311"/>
                  </a:lnTo>
                  <a:lnTo>
                    <a:pt x="77" y="318"/>
                  </a:lnTo>
                  <a:lnTo>
                    <a:pt x="57" y="335"/>
                  </a:lnTo>
                  <a:lnTo>
                    <a:pt x="32" y="354"/>
                  </a:lnTo>
                  <a:lnTo>
                    <a:pt x="15" y="367"/>
                  </a:lnTo>
                  <a:lnTo>
                    <a:pt x="0" y="377"/>
                  </a:lnTo>
                  <a:close/>
                  <a:moveTo>
                    <a:pt x="0" y="345"/>
                  </a:moveTo>
                  <a:lnTo>
                    <a:pt x="0" y="327"/>
                  </a:lnTo>
                  <a:lnTo>
                    <a:pt x="4" y="324"/>
                  </a:lnTo>
                  <a:lnTo>
                    <a:pt x="30" y="305"/>
                  </a:lnTo>
                  <a:lnTo>
                    <a:pt x="53" y="291"/>
                  </a:lnTo>
                  <a:lnTo>
                    <a:pt x="62" y="285"/>
                  </a:lnTo>
                  <a:lnTo>
                    <a:pt x="68" y="282"/>
                  </a:lnTo>
                  <a:lnTo>
                    <a:pt x="73" y="280"/>
                  </a:lnTo>
                  <a:lnTo>
                    <a:pt x="75" y="280"/>
                  </a:lnTo>
                  <a:lnTo>
                    <a:pt x="75" y="283"/>
                  </a:lnTo>
                  <a:lnTo>
                    <a:pt x="72" y="286"/>
                  </a:lnTo>
                  <a:lnTo>
                    <a:pt x="66" y="292"/>
                  </a:lnTo>
                  <a:lnTo>
                    <a:pt x="57" y="299"/>
                  </a:lnTo>
                  <a:lnTo>
                    <a:pt x="37" y="316"/>
                  </a:lnTo>
                  <a:lnTo>
                    <a:pt x="11" y="336"/>
                  </a:lnTo>
                  <a:lnTo>
                    <a:pt x="5" y="340"/>
                  </a:lnTo>
                  <a:lnTo>
                    <a:pt x="0" y="345"/>
                  </a:lnTo>
                  <a:close/>
                  <a:moveTo>
                    <a:pt x="0" y="314"/>
                  </a:moveTo>
                  <a:lnTo>
                    <a:pt x="0" y="298"/>
                  </a:lnTo>
                  <a:lnTo>
                    <a:pt x="24" y="280"/>
                  </a:lnTo>
                  <a:lnTo>
                    <a:pt x="44" y="269"/>
                  </a:lnTo>
                  <a:lnTo>
                    <a:pt x="57" y="260"/>
                  </a:lnTo>
                  <a:lnTo>
                    <a:pt x="63" y="259"/>
                  </a:lnTo>
                  <a:lnTo>
                    <a:pt x="63" y="261"/>
                  </a:lnTo>
                  <a:lnTo>
                    <a:pt x="60" y="265"/>
                  </a:lnTo>
                  <a:lnTo>
                    <a:pt x="54" y="271"/>
                  </a:lnTo>
                  <a:lnTo>
                    <a:pt x="47" y="277"/>
                  </a:lnTo>
                  <a:lnTo>
                    <a:pt x="25" y="294"/>
                  </a:lnTo>
                  <a:lnTo>
                    <a:pt x="0" y="314"/>
                  </a:lnTo>
                  <a:close/>
                  <a:moveTo>
                    <a:pt x="0" y="286"/>
                  </a:moveTo>
                  <a:lnTo>
                    <a:pt x="0" y="271"/>
                  </a:lnTo>
                  <a:lnTo>
                    <a:pt x="23" y="256"/>
                  </a:lnTo>
                  <a:lnTo>
                    <a:pt x="41" y="244"/>
                  </a:lnTo>
                  <a:lnTo>
                    <a:pt x="54" y="236"/>
                  </a:lnTo>
                  <a:lnTo>
                    <a:pt x="58" y="235"/>
                  </a:lnTo>
                  <a:lnTo>
                    <a:pt x="55" y="240"/>
                  </a:lnTo>
                  <a:lnTo>
                    <a:pt x="43" y="252"/>
                  </a:lnTo>
                  <a:lnTo>
                    <a:pt x="24" y="267"/>
                  </a:lnTo>
                  <a:lnTo>
                    <a:pt x="0" y="286"/>
                  </a:lnTo>
                  <a:close/>
                  <a:moveTo>
                    <a:pt x="0" y="261"/>
                  </a:moveTo>
                  <a:lnTo>
                    <a:pt x="0" y="247"/>
                  </a:lnTo>
                  <a:lnTo>
                    <a:pt x="23" y="231"/>
                  </a:lnTo>
                  <a:lnTo>
                    <a:pt x="43" y="219"/>
                  </a:lnTo>
                  <a:lnTo>
                    <a:pt x="56" y="210"/>
                  </a:lnTo>
                  <a:lnTo>
                    <a:pt x="61" y="209"/>
                  </a:lnTo>
                  <a:lnTo>
                    <a:pt x="57" y="215"/>
                  </a:lnTo>
                  <a:lnTo>
                    <a:pt x="44" y="226"/>
                  </a:lnTo>
                  <a:lnTo>
                    <a:pt x="25" y="241"/>
                  </a:lnTo>
                  <a:lnTo>
                    <a:pt x="0" y="261"/>
                  </a:lnTo>
                  <a:close/>
                  <a:moveTo>
                    <a:pt x="0" y="239"/>
                  </a:moveTo>
                  <a:lnTo>
                    <a:pt x="0" y="225"/>
                  </a:lnTo>
                  <a:lnTo>
                    <a:pt x="26" y="206"/>
                  </a:lnTo>
                  <a:lnTo>
                    <a:pt x="49" y="191"/>
                  </a:lnTo>
                  <a:lnTo>
                    <a:pt x="64" y="183"/>
                  </a:lnTo>
                  <a:lnTo>
                    <a:pt x="70" y="181"/>
                  </a:lnTo>
                  <a:lnTo>
                    <a:pt x="68" y="184"/>
                  </a:lnTo>
                  <a:lnTo>
                    <a:pt x="58" y="194"/>
                  </a:lnTo>
                  <a:lnTo>
                    <a:pt x="72" y="183"/>
                  </a:lnTo>
                  <a:lnTo>
                    <a:pt x="87" y="172"/>
                  </a:lnTo>
                  <a:lnTo>
                    <a:pt x="118" y="151"/>
                  </a:lnTo>
                  <a:lnTo>
                    <a:pt x="144" y="134"/>
                  </a:lnTo>
                  <a:lnTo>
                    <a:pt x="162" y="124"/>
                  </a:lnTo>
                  <a:lnTo>
                    <a:pt x="170" y="121"/>
                  </a:lnTo>
                  <a:lnTo>
                    <a:pt x="167" y="126"/>
                  </a:lnTo>
                  <a:lnTo>
                    <a:pt x="156" y="136"/>
                  </a:lnTo>
                  <a:lnTo>
                    <a:pt x="170" y="124"/>
                  </a:lnTo>
                  <a:lnTo>
                    <a:pt x="187" y="113"/>
                  </a:lnTo>
                  <a:lnTo>
                    <a:pt x="218" y="92"/>
                  </a:lnTo>
                  <a:lnTo>
                    <a:pt x="245" y="75"/>
                  </a:lnTo>
                  <a:lnTo>
                    <a:pt x="254" y="69"/>
                  </a:lnTo>
                  <a:lnTo>
                    <a:pt x="263" y="64"/>
                  </a:lnTo>
                  <a:lnTo>
                    <a:pt x="268" y="62"/>
                  </a:lnTo>
                  <a:lnTo>
                    <a:pt x="270" y="62"/>
                  </a:lnTo>
                  <a:lnTo>
                    <a:pt x="268" y="67"/>
                  </a:lnTo>
                  <a:lnTo>
                    <a:pt x="257" y="76"/>
                  </a:lnTo>
                  <a:lnTo>
                    <a:pt x="271" y="65"/>
                  </a:lnTo>
                  <a:lnTo>
                    <a:pt x="288" y="54"/>
                  </a:lnTo>
                  <a:lnTo>
                    <a:pt x="320" y="33"/>
                  </a:lnTo>
                  <a:lnTo>
                    <a:pt x="346" y="17"/>
                  </a:lnTo>
                  <a:lnTo>
                    <a:pt x="357" y="11"/>
                  </a:lnTo>
                  <a:lnTo>
                    <a:pt x="365" y="6"/>
                  </a:lnTo>
                  <a:lnTo>
                    <a:pt x="371" y="5"/>
                  </a:lnTo>
                  <a:lnTo>
                    <a:pt x="373" y="5"/>
                  </a:lnTo>
                  <a:lnTo>
                    <a:pt x="370" y="8"/>
                  </a:lnTo>
                  <a:lnTo>
                    <a:pt x="359" y="18"/>
                  </a:lnTo>
                  <a:lnTo>
                    <a:pt x="372" y="8"/>
                  </a:lnTo>
                  <a:lnTo>
                    <a:pt x="385" y="0"/>
                  </a:lnTo>
                  <a:lnTo>
                    <a:pt x="385" y="15"/>
                  </a:lnTo>
                  <a:lnTo>
                    <a:pt x="357" y="35"/>
                  </a:lnTo>
                  <a:lnTo>
                    <a:pt x="334" y="48"/>
                  </a:lnTo>
                  <a:lnTo>
                    <a:pt x="325" y="54"/>
                  </a:lnTo>
                  <a:lnTo>
                    <a:pt x="319" y="56"/>
                  </a:lnTo>
                  <a:lnTo>
                    <a:pt x="314" y="58"/>
                  </a:lnTo>
                  <a:lnTo>
                    <a:pt x="312" y="58"/>
                  </a:lnTo>
                  <a:lnTo>
                    <a:pt x="315" y="52"/>
                  </a:lnTo>
                  <a:lnTo>
                    <a:pt x="328" y="42"/>
                  </a:lnTo>
                  <a:lnTo>
                    <a:pt x="312" y="54"/>
                  </a:lnTo>
                  <a:lnTo>
                    <a:pt x="295" y="65"/>
                  </a:lnTo>
                  <a:lnTo>
                    <a:pt x="263" y="87"/>
                  </a:lnTo>
                  <a:lnTo>
                    <a:pt x="235" y="103"/>
                  </a:lnTo>
                  <a:lnTo>
                    <a:pt x="226" y="109"/>
                  </a:lnTo>
                  <a:lnTo>
                    <a:pt x="218" y="113"/>
                  </a:lnTo>
                  <a:lnTo>
                    <a:pt x="212" y="115"/>
                  </a:lnTo>
                  <a:lnTo>
                    <a:pt x="209" y="115"/>
                  </a:lnTo>
                  <a:lnTo>
                    <a:pt x="213" y="111"/>
                  </a:lnTo>
                  <a:lnTo>
                    <a:pt x="226" y="100"/>
                  </a:lnTo>
                  <a:lnTo>
                    <a:pt x="211" y="112"/>
                  </a:lnTo>
                  <a:lnTo>
                    <a:pt x="193" y="124"/>
                  </a:lnTo>
                  <a:lnTo>
                    <a:pt x="162" y="145"/>
                  </a:lnTo>
                  <a:lnTo>
                    <a:pt x="136" y="162"/>
                  </a:lnTo>
                  <a:lnTo>
                    <a:pt x="125" y="168"/>
                  </a:lnTo>
                  <a:lnTo>
                    <a:pt x="118" y="172"/>
                  </a:lnTo>
                  <a:lnTo>
                    <a:pt x="112" y="175"/>
                  </a:lnTo>
                  <a:lnTo>
                    <a:pt x="110" y="175"/>
                  </a:lnTo>
                  <a:lnTo>
                    <a:pt x="113" y="169"/>
                  </a:lnTo>
                  <a:lnTo>
                    <a:pt x="126" y="158"/>
                  </a:lnTo>
                  <a:lnTo>
                    <a:pt x="111" y="170"/>
                  </a:lnTo>
                  <a:lnTo>
                    <a:pt x="94" y="182"/>
                  </a:lnTo>
                  <a:lnTo>
                    <a:pt x="63" y="203"/>
                  </a:lnTo>
                  <a:lnTo>
                    <a:pt x="37" y="221"/>
                  </a:lnTo>
                  <a:lnTo>
                    <a:pt x="19" y="232"/>
                  </a:lnTo>
                  <a:lnTo>
                    <a:pt x="12" y="234"/>
                  </a:lnTo>
                  <a:lnTo>
                    <a:pt x="16" y="228"/>
                  </a:lnTo>
                  <a:lnTo>
                    <a:pt x="26" y="219"/>
                  </a:lnTo>
                  <a:lnTo>
                    <a:pt x="13" y="228"/>
                  </a:lnTo>
                  <a:lnTo>
                    <a:pt x="0" y="239"/>
                  </a:lnTo>
                  <a:close/>
                  <a:moveTo>
                    <a:pt x="385" y="25"/>
                  </a:moveTo>
                  <a:lnTo>
                    <a:pt x="385" y="43"/>
                  </a:lnTo>
                  <a:lnTo>
                    <a:pt x="357" y="62"/>
                  </a:lnTo>
                  <a:lnTo>
                    <a:pt x="332" y="76"/>
                  </a:lnTo>
                  <a:lnTo>
                    <a:pt x="322" y="81"/>
                  </a:lnTo>
                  <a:lnTo>
                    <a:pt x="315" y="84"/>
                  </a:lnTo>
                  <a:lnTo>
                    <a:pt x="310" y="87"/>
                  </a:lnTo>
                  <a:lnTo>
                    <a:pt x="308" y="87"/>
                  </a:lnTo>
                  <a:lnTo>
                    <a:pt x="309" y="84"/>
                  </a:lnTo>
                  <a:lnTo>
                    <a:pt x="313" y="80"/>
                  </a:lnTo>
                  <a:lnTo>
                    <a:pt x="320" y="74"/>
                  </a:lnTo>
                  <a:lnTo>
                    <a:pt x="329" y="67"/>
                  </a:lnTo>
                  <a:lnTo>
                    <a:pt x="353" y="48"/>
                  </a:lnTo>
                  <a:lnTo>
                    <a:pt x="384" y="26"/>
                  </a:lnTo>
                  <a:lnTo>
                    <a:pt x="385" y="25"/>
                  </a:lnTo>
                  <a:close/>
                  <a:moveTo>
                    <a:pt x="385" y="55"/>
                  </a:moveTo>
                  <a:lnTo>
                    <a:pt x="385" y="73"/>
                  </a:lnTo>
                  <a:lnTo>
                    <a:pt x="358" y="90"/>
                  </a:lnTo>
                  <a:lnTo>
                    <a:pt x="335" y="103"/>
                  </a:lnTo>
                  <a:lnTo>
                    <a:pt x="326" y="108"/>
                  </a:lnTo>
                  <a:lnTo>
                    <a:pt x="319" y="112"/>
                  </a:lnTo>
                  <a:lnTo>
                    <a:pt x="314" y="113"/>
                  </a:lnTo>
                  <a:lnTo>
                    <a:pt x="312" y="113"/>
                  </a:lnTo>
                  <a:lnTo>
                    <a:pt x="313" y="111"/>
                  </a:lnTo>
                  <a:lnTo>
                    <a:pt x="316" y="107"/>
                  </a:lnTo>
                  <a:lnTo>
                    <a:pt x="323" y="101"/>
                  </a:lnTo>
                  <a:lnTo>
                    <a:pt x="332" y="93"/>
                  </a:lnTo>
                  <a:lnTo>
                    <a:pt x="355" y="75"/>
                  </a:lnTo>
                  <a:lnTo>
                    <a:pt x="385" y="55"/>
                  </a:lnTo>
                  <a:close/>
                  <a:moveTo>
                    <a:pt x="385" y="86"/>
                  </a:moveTo>
                  <a:lnTo>
                    <a:pt x="385" y="105"/>
                  </a:lnTo>
                  <a:lnTo>
                    <a:pt x="361" y="120"/>
                  </a:lnTo>
                  <a:lnTo>
                    <a:pt x="342" y="131"/>
                  </a:lnTo>
                  <a:lnTo>
                    <a:pt x="335" y="134"/>
                  </a:lnTo>
                  <a:lnTo>
                    <a:pt x="329" y="137"/>
                  </a:lnTo>
                  <a:lnTo>
                    <a:pt x="326" y="138"/>
                  </a:lnTo>
                  <a:lnTo>
                    <a:pt x="323" y="138"/>
                  </a:lnTo>
                  <a:lnTo>
                    <a:pt x="325" y="136"/>
                  </a:lnTo>
                  <a:lnTo>
                    <a:pt x="327" y="132"/>
                  </a:lnTo>
                  <a:lnTo>
                    <a:pt x="333" y="126"/>
                  </a:lnTo>
                  <a:lnTo>
                    <a:pt x="340" y="120"/>
                  </a:lnTo>
                  <a:lnTo>
                    <a:pt x="360" y="105"/>
                  </a:lnTo>
                  <a:lnTo>
                    <a:pt x="385" y="86"/>
                  </a:lnTo>
                  <a:close/>
                  <a:moveTo>
                    <a:pt x="385" y="121"/>
                  </a:moveTo>
                  <a:lnTo>
                    <a:pt x="385" y="140"/>
                  </a:lnTo>
                  <a:lnTo>
                    <a:pt x="369" y="150"/>
                  </a:lnTo>
                  <a:lnTo>
                    <a:pt x="355" y="157"/>
                  </a:lnTo>
                  <a:lnTo>
                    <a:pt x="347" y="160"/>
                  </a:lnTo>
                  <a:lnTo>
                    <a:pt x="342" y="160"/>
                  </a:lnTo>
                  <a:lnTo>
                    <a:pt x="344" y="158"/>
                  </a:lnTo>
                  <a:lnTo>
                    <a:pt x="345" y="156"/>
                  </a:lnTo>
                  <a:lnTo>
                    <a:pt x="348" y="152"/>
                  </a:lnTo>
                  <a:lnTo>
                    <a:pt x="353" y="147"/>
                  </a:lnTo>
                  <a:lnTo>
                    <a:pt x="367" y="136"/>
                  </a:lnTo>
                  <a:lnTo>
                    <a:pt x="385" y="121"/>
                  </a:lnTo>
                  <a:close/>
                  <a:moveTo>
                    <a:pt x="385" y="144"/>
                  </a:moveTo>
                  <a:lnTo>
                    <a:pt x="385" y="158"/>
                  </a:lnTo>
                  <a:lnTo>
                    <a:pt x="376" y="165"/>
                  </a:lnTo>
                  <a:lnTo>
                    <a:pt x="365" y="175"/>
                  </a:lnTo>
                  <a:lnTo>
                    <a:pt x="352" y="183"/>
                  </a:lnTo>
                  <a:lnTo>
                    <a:pt x="339" y="193"/>
                  </a:lnTo>
                  <a:lnTo>
                    <a:pt x="312" y="212"/>
                  </a:lnTo>
                  <a:lnTo>
                    <a:pt x="288" y="225"/>
                  </a:lnTo>
                  <a:lnTo>
                    <a:pt x="279" y="231"/>
                  </a:lnTo>
                  <a:lnTo>
                    <a:pt x="272" y="233"/>
                  </a:lnTo>
                  <a:lnTo>
                    <a:pt x="268" y="235"/>
                  </a:lnTo>
                  <a:lnTo>
                    <a:pt x="265" y="234"/>
                  </a:lnTo>
                  <a:lnTo>
                    <a:pt x="265" y="232"/>
                  </a:lnTo>
                  <a:lnTo>
                    <a:pt x="269" y="228"/>
                  </a:lnTo>
                  <a:lnTo>
                    <a:pt x="273" y="222"/>
                  </a:lnTo>
                  <a:lnTo>
                    <a:pt x="282" y="215"/>
                  </a:lnTo>
                  <a:lnTo>
                    <a:pt x="303" y="198"/>
                  </a:lnTo>
                  <a:lnTo>
                    <a:pt x="329" y="178"/>
                  </a:lnTo>
                  <a:lnTo>
                    <a:pt x="346" y="168"/>
                  </a:lnTo>
                  <a:lnTo>
                    <a:pt x="360" y="158"/>
                  </a:lnTo>
                  <a:lnTo>
                    <a:pt x="374" y="151"/>
                  </a:lnTo>
                  <a:lnTo>
                    <a:pt x="385" y="144"/>
                  </a:lnTo>
                  <a:close/>
                  <a:moveTo>
                    <a:pt x="385" y="164"/>
                  </a:moveTo>
                  <a:lnTo>
                    <a:pt x="385" y="177"/>
                  </a:lnTo>
                  <a:lnTo>
                    <a:pt x="379" y="179"/>
                  </a:lnTo>
                  <a:lnTo>
                    <a:pt x="374" y="182"/>
                  </a:lnTo>
                  <a:lnTo>
                    <a:pt x="371" y="183"/>
                  </a:lnTo>
                  <a:lnTo>
                    <a:pt x="370" y="182"/>
                  </a:lnTo>
                  <a:lnTo>
                    <a:pt x="370" y="179"/>
                  </a:lnTo>
                  <a:lnTo>
                    <a:pt x="373" y="176"/>
                  </a:lnTo>
                  <a:lnTo>
                    <a:pt x="378" y="170"/>
                  </a:lnTo>
                  <a:lnTo>
                    <a:pt x="385" y="164"/>
                  </a:lnTo>
                  <a:close/>
                  <a:moveTo>
                    <a:pt x="385" y="183"/>
                  </a:moveTo>
                  <a:lnTo>
                    <a:pt x="385" y="203"/>
                  </a:lnTo>
                  <a:lnTo>
                    <a:pt x="378" y="208"/>
                  </a:lnTo>
                  <a:lnTo>
                    <a:pt x="370" y="214"/>
                  </a:lnTo>
                  <a:lnTo>
                    <a:pt x="344" y="232"/>
                  </a:lnTo>
                  <a:lnTo>
                    <a:pt x="321" y="245"/>
                  </a:lnTo>
                  <a:lnTo>
                    <a:pt x="312" y="250"/>
                  </a:lnTo>
                  <a:lnTo>
                    <a:pt x="306" y="252"/>
                  </a:lnTo>
                  <a:lnTo>
                    <a:pt x="301" y="254"/>
                  </a:lnTo>
                  <a:lnTo>
                    <a:pt x="298" y="253"/>
                  </a:lnTo>
                  <a:lnTo>
                    <a:pt x="298" y="251"/>
                  </a:lnTo>
                  <a:lnTo>
                    <a:pt x="302" y="247"/>
                  </a:lnTo>
                  <a:lnTo>
                    <a:pt x="307" y="241"/>
                  </a:lnTo>
                  <a:lnTo>
                    <a:pt x="314" y="234"/>
                  </a:lnTo>
                  <a:lnTo>
                    <a:pt x="335" y="217"/>
                  </a:lnTo>
                  <a:lnTo>
                    <a:pt x="360" y="198"/>
                  </a:lnTo>
                  <a:lnTo>
                    <a:pt x="373" y="190"/>
                  </a:lnTo>
                  <a:lnTo>
                    <a:pt x="385" y="183"/>
                  </a:lnTo>
                  <a:close/>
                  <a:moveTo>
                    <a:pt x="385" y="228"/>
                  </a:moveTo>
                  <a:lnTo>
                    <a:pt x="385" y="250"/>
                  </a:lnTo>
                  <a:lnTo>
                    <a:pt x="367" y="260"/>
                  </a:lnTo>
                  <a:lnTo>
                    <a:pt x="353" y="267"/>
                  </a:lnTo>
                  <a:lnTo>
                    <a:pt x="348" y="270"/>
                  </a:lnTo>
                  <a:lnTo>
                    <a:pt x="344" y="271"/>
                  </a:lnTo>
                  <a:lnTo>
                    <a:pt x="341" y="272"/>
                  </a:lnTo>
                  <a:lnTo>
                    <a:pt x="339" y="271"/>
                  </a:lnTo>
                  <a:lnTo>
                    <a:pt x="339" y="269"/>
                  </a:lnTo>
                  <a:lnTo>
                    <a:pt x="341" y="266"/>
                  </a:lnTo>
                  <a:lnTo>
                    <a:pt x="345" y="261"/>
                  </a:lnTo>
                  <a:lnTo>
                    <a:pt x="351" y="256"/>
                  </a:lnTo>
                  <a:lnTo>
                    <a:pt x="366" y="244"/>
                  </a:lnTo>
                  <a:lnTo>
                    <a:pt x="385" y="228"/>
                  </a:lnTo>
                  <a:close/>
                  <a:moveTo>
                    <a:pt x="385" y="257"/>
                  </a:moveTo>
                  <a:lnTo>
                    <a:pt x="385" y="273"/>
                  </a:lnTo>
                  <a:lnTo>
                    <a:pt x="377" y="279"/>
                  </a:lnTo>
                  <a:lnTo>
                    <a:pt x="369" y="286"/>
                  </a:lnTo>
                  <a:lnTo>
                    <a:pt x="359" y="294"/>
                  </a:lnTo>
                  <a:lnTo>
                    <a:pt x="348" y="301"/>
                  </a:lnTo>
                  <a:lnTo>
                    <a:pt x="323" y="317"/>
                  </a:lnTo>
                  <a:lnTo>
                    <a:pt x="303" y="330"/>
                  </a:lnTo>
                  <a:lnTo>
                    <a:pt x="295" y="334"/>
                  </a:lnTo>
                  <a:lnTo>
                    <a:pt x="288" y="337"/>
                  </a:lnTo>
                  <a:lnTo>
                    <a:pt x="284" y="339"/>
                  </a:lnTo>
                  <a:lnTo>
                    <a:pt x="282" y="337"/>
                  </a:lnTo>
                  <a:lnTo>
                    <a:pt x="282" y="335"/>
                  </a:lnTo>
                  <a:lnTo>
                    <a:pt x="284" y="330"/>
                  </a:lnTo>
                  <a:lnTo>
                    <a:pt x="289" y="326"/>
                  </a:lnTo>
                  <a:lnTo>
                    <a:pt x="296" y="318"/>
                  </a:lnTo>
                  <a:lnTo>
                    <a:pt x="315" y="303"/>
                  </a:lnTo>
                  <a:lnTo>
                    <a:pt x="339" y="285"/>
                  </a:lnTo>
                  <a:lnTo>
                    <a:pt x="352" y="277"/>
                  </a:lnTo>
                  <a:lnTo>
                    <a:pt x="364" y="269"/>
                  </a:lnTo>
                  <a:lnTo>
                    <a:pt x="376" y="261"/>
                  </a:lnTo>
                  <a:lnTo>
                    <a:pt x="385" y="257"/>
                  </a:lnTo>
                  <a:close/>
                  <a:moveTo>
                    <a:pt x="385" y="307"/>
                  </a:moveTo>
                  <a:lnTo>
                    <a:pt x="385" y="330"/>
                  </a:lnTo>
                  <a:lnTo>
                    <a:pt x="367" y="341"/>
                  </a:lnTo>
                  <a:lnTo>
                    <a:pt x="352" y="349"/>
                  </a:lnTo>
                  <a:lnTo>
                    <a:pt x="346" y="352"/>
                  </a:lnTo>
                  <a:lnTo>
                    <a:pt x="341" y="353"/>
                  </a:lnTo>
                  <a:lnTo>
                    <a:pt x="339" y="354"/>
                  </a:lnTo>
                  <a:lnTo>
                    <a:pt x="336" y="353"/>
                  </a:lnTo>
                  <a:lnTo>
                    <a:pt x="336" y="351"/>
                  </a:lnTo>
                  <a:lnTo>
                    <a:pt x="339" y="347"/>
                  </a:lnTo>
                  <a:lnTo>
                    <a:pt x="344" y="342"/>
                  </a:lnTo>
                  <a:lnTo>
                    <a:pt x="348" y="336"/>
                  </a:lnTo>
                  <a:lnTo>
                    <a:pt x="365" y="322"/>
                  </a:lnTo>
                  <a:lnTo>
                    <a:pt x="385" y="307"/>
                  </a:lnTo>
                  <a:close/>
                  <a:moveTo>
                    <a:pt x="385" y="340"/>
                  </a:moveTo>
                  <a:lnTo>
                    <a:pt x="385" y="358"/>
                  </a:lnTo>
                  <a:lnTo>
                    <a:pt x="371" y="370"/>
                  </a:lnTo>
                  <a:lnTo>
                    <a:pt x="355" y="381"/>
                  </a:lnTo>
                  <a:lnTo>
                    <a:pt x="332" y="397"/>
                  </a:lnTo>
                  <a:lnTo>
                    <a:pt x="313" y="409"/>
                  </a:lnTo>
                  <a:lnTo>
                    <a:pt x="304" y="412"/>
                  </a:lnTo>
                  <a:lnTo>
                    <a:pt x="298" y="415"/>
                  </a:lnTo>
                  <a:lnTo>
                    <a:pt x="295" y="415"/>
                  </a:lnTo>
                  <a:lnTo>
                    <a:pt x="292" y="415"/>
                  </a:lnTo>
                  <a:lnTo>
                    <a:pt x="292" y="412"/>
                  </a:lnTo>
                  <a:lnTo>
                    <a:pt x="295" y="408"/>
                  </a:lnTo>
                  <a:lnTo>
                    <a:pt x="300" y="403"/>
                  </a:lnTo>
                  <a:lnTo>
                    <a:pt x="306" y="397"/>
                  </a:lnTo>
                  <a:lnTo>
                    <a:pt x="322" y="381"/>
                  </a:lnTo>
                  <a:lnTo>
                    <a:pt x="345" y="365"/>
                  </a:lnTo>
                  <a:lnTo>
                    <a:pt x="355" y="358"/>
                  </a:lnTo>
                  <a:lnTo>
                    <a:pt x="366" y="351"/>
                  </a:lnTo>
                  <a:lnTo>
                    <a:pt x="377" y="345"/>
                  </a:lnTo>
                  <a:lnTo>
                    <a:pt x="385" y="340"/>
                  </a:lnTo>
                  <a:close/>
                  <a:moveTo>
                    <a:pt x="385" y="402"/>
                  </a:moveTo>
                  <a:lnTo>
                    <a:pt x="385" y="422"/>
                  </a:lnTo>
                  <a:lnTo>
                    <a:pt x="377" y="425"/>
                  </a:lnTo>
                  <a:lnTo>
                    <a:pt x="370" y="429"/>
                  </a:lnTo>
                  <a:lnTo>
                    <a:pt x="365" y="429"/>
                  </a:lnTo>
                  <a:lnTo>
                    <a:pt x="363" y="429"/>
                  </a:lnTo>
                  <a:lnTo>
                    <a:pt x="363" y="424"/>
                  </a:lnTo>
                  <a:lnTo>
                    <a:pt x="367" y="418"/>
                  </a:lnTo>
                  <a:lnTo>
                    <a:pt x="374" y="411"/>
                  </a:lnTo>
                  <a:lnTo>
                    <a:pt x="385" y="402"/>
                  </a:lnTo>
                  <a:close/>
                  <a:moveTo>
                    <a:pt x="385" y="434"/>
                  </a:moveTo>
                  <a:lnTo>
                    <a:pt x="385" y="459"/>
                  </a:lnTo>
                  <a:lnTo>
                    <a:pt x="365" y="473"/>
                  </a:lnTo>
                  <a:lnTo>
                    <a:pt x="348" y="481"/>
                  </a:lnTo>
                  <a:lnTo>
                    <a:pt x="341" y="485"/>
                  </a:lnTo>
                  <a:lnTo>
                    <a:pt x="336" y="487"/>
                  </a:lnTo>
                  <a:lnTo>
                    <a:pt x="333" y="487"/>
                  </a:lnTo>
                  <a:lnTo>
                    <a:pt x="331" y="486"/>
                  </a:lnTo>
                  <a:lnTo>
                    <a:pt x="331" y="484"/>
                  </a:lnTo>
                  <a:lnTo>
                    <a:pt x="333" y="480"/>
                  </a:lnTo>
                  <a:lnTo>
                    <a:pt x="336" y="475"/>
                  </a:lnTo>
                  <a:lnTo>
                    <a:pt x="342" y="468"/>
                  </a:lnTo>
                  <a:lnTo>
                    <a:pt x="358" y="455"/>
                  </a:lnTo>
                  <a:lnTo>
                    <a:pt x="378" y="438"/>
                  </a:lnTo>
                  <a:lnTo>
                    <a:pt x="382" y="436"/>
                  </a:lnTo>
                  <a:lnTo>
                    <a:pt x="385" y="434"/>
                  </a:lnTo>
                  <a:close/>
                  <a:moveTo>
                    <a:pt x="385" y="474"/>
                  </a:moveTo>
                  <a:lnTo>
                    <a:pt x="385" y="494"/>
                  </a:lnTo>
                  <a:lnTo>
                    <a:pt x="374" y="504"/>
                  </a:lnTo>
                  <a:lnTo>
                    <a:pt x="361" y="513"/>
                  </a:lnTo>
                  <a:lnTo>
                    <a:pt x="341" y="526"/>
                  </a:lnTo>
                  <a:lnTo>
                    <a:pt x="323" y="537"/>
                  </a:lnTo>
                  <a:lnTo>
                    <a:pt x="316" y="541"/>
                  </a:lnTo>
                  <a:lnTo>
                    <a:pt x="310" y="542"/>
                  </a:lnTo>
                  <a:lnTo>
                    <a:pt x="307" y="543"/>
                  </a:lnTo>
                  <a:lnTo>
                    <a:pt x="304" y="542"/>
                  </a:lnTo>
                  <a:lnTo>
                    <a:pt x="304" y="539"/>
                  </a:lnTo>
                  <a:lnTo>
                    <a:pt x="307" y="536"/>
                  </a:lnTo>
                  <a:lnTo>
                    <a:pt x="310" y="530"/>
                  </a:lnTo>
                  <a:lnTo>
                    <a:pt x="316" y="524"/>
                  </a:lnTo>
                  <a:lnTo>
                    <a:pt x="331" y="511"/>
                  </a:lnTo>
                  <a:lnTo>
                    <a:pt x="351" y="496"/>
                  </a:lnTo>
                  <a:lnTo>
                    <a:pt x="369" y="484"/>
                  </a:lnTo>
                  <a:lnTo>
                    <a:pt x="385" y="474"/>
                  </a:lnTo>
                  <a:close/>
                  <a:moveTo>
                    <a:pt x="385" y="599"/>
                  </a:moveTo>
                  <a:lnTo>
                    <a:pt x="385" y="608"/>
                  </a:lnTo>
                  <a:lnTo>
                    <a:pt x="384" y="608"/>
                  </a:lnTo>
                  <a:lnTo>
                    <a:pt x="383" y="607"/>
                  </a:lnTo>
                  <a:lnTo>
                    <a:pt x="383" y="604"/>
                  </a:lnTo>
                  <a:lnTo>
                    <a:pt x="385" y="599"/>
                  </a:lnTo>
                  <a:close/>
                  <a:moveTo>
                    <a:pt x="385" y="640"/>
                  </a:moveTo>
                  <a:lnTo>
                    <a:pt x="385" y="658"/>
                  </a:lnTo>
                  <a:lnTo>
                    <a:pt x="382" y="659"/>
                  </a:lnTo>
                  <a:lnTo>
                    <a:pt x="378" y="659"/>
                  </a:lnTo>
                  <a:lnTo>
                    <a:pt x="376" y="659"/>
                  </a:lnTo>
                  <a:lnTo>
                    <a:pt x="374" y="658"/>
                  </a:lnTo>
                  <a:lnTo>
                    <a:pt x="374" y="656"/>
                  </a:lnTo>
                  <a:lnTo>
                    <a:pt x="377" y="651"/>
                  </a:lnTo>
                  <a:lnTo>
                    <a:pt x="380" y="646"/>
                  </a:lnTo>
                  <a:lnTo>
                    <a:pt x="385" y="640"/>
                  </a:lnTo>
                  <a:close/>
                  <a:moveTo>
                    <a:pt x="385" y="688"/>
                  </a:moveTo>
                  <a:lnTo>
                    <a:pt x="385" y="706"/>
                  </a:lnTo>
                  <a:lnTo>
                    <a:pt x="380" y="708"/>
                  </a:lnTo>
                  <a:lnTo>
                    <a:pt x="377" y="708"/>
                  </a:lnTo>
                  <a:lnTo>
                    <a:pt x="374" y="708"/>
                  </a:lnTo>
                  <a:lnTo>
                    <a:pt x="373" y="707"/>
                  </a:lnTo>
                  <a:lnTo>
                    <a:pt x="372" y="705"/>
                  </a:lnTo>
                  <a:lnTo>
                    <a:pt x="374" y="700"/>
                  </a:lnTo>
                  <a:lnTo>
                    <a:pt x="379" y="694"/>
                  </a:lnTo>
                  <a:lnTo>
                    <a:pt x="385" y="688"/>
                  </a:lnTo>
                  <a:close/>
                  <a:moveTo>
                    <a:pt x="385" y="739"/>
                  </a:moveTo>
                  <a:lnTo>
                    <a:pt x="385" y="756"/>
                  </a:lnTo>
                  <a:lnTo>
                    <a:pt x="382" y="757"/>
                  </a:lnTo>
                  <a:lnTo>
                    <a:pt x="379" y="757"/>
                  </a:lnTo>
                  <a:lnTo>
                    <a:pt x="378" y="756"/>
                  </a:lnTo>
                  <a:lnTo>
                    <a:pt x="377" y="756"/>
                  </a:lnTo>
                  <a:lnTo>
                    <a:pt x="376" y="752"/>
                  </a:lnTo>
                  <a:lnTo>
                    <a:pt x="378" y="749"/>
                  </a:lnTo>
                  <a:lnTo>
                    <a:pt x="380" y="744"/>
                  </a:lnTo>
                  <a:lnTo>
                    <a:pt x="385" y="739"/>
                  </a:lnTo>
                  <a:close/>
                  <a:moveTo>
                    <a:pt x="385" y="798"/>
                  </a:moveTo>
                  <a:lnTo>
                    <a:pt x="385" y="801"/>
                  </a:lnTo>
                  <a:lnTo>
                    <a:pt x="385" y="800"/>
                  </a:lnTo>
                  <a:lnTo>
                    <a:pt x="385" y="798"/>
                  </a:lnTo>
                  <a:close/>
                  <a:moveTo>
                    <a:pt x="385" y="909"/>
                  </a:moveTo>
                  <a:lnTo>
                    <a:pt x="385" y="929"/>
                  </a:lnTo>
                  <a:lnTo>
                    <a:pt x="378" y="936"/>
                  </a:lnTo>
                  <a:lnTo>
                    <a:pt x="369" y="943"/>
                  </a:lnTo>
                  <a:lnTo>
                    <a:pt x="354" y="954"/>
                  </a:lnTo>
                  <a:lnTo>
                    <a:pt x="342" y="960"/>
                  </a:lnTo>
                  <a:lnTo>
                    <a:pt x="336" y="962"/>
                  </a:lnTo>
                  <a:lnTo>
                    <a:pt x="333" y="964"/>
                  </a:lnTo>
                  <a:lnTo>
                    <a:pt x="329" y="962"/>
                  </a:lnTo>
                  <a:lnTo>
                    <a:pt x="328" y="961"/>
                  </a:lnTo>
                  <a:lnTo>
                    <a:pt x="328" y="960"/>
                  </a:lnTo>
                  <a:lnTo>
                    <a:pt x="328" y="956"/>
                  </a:lnTo>
                  <a:lnTo>
                    <a:pt x="331" y="953"/>
                  </a:lnTo>
                  <a:lnTo>
                    <a:pt x="334" y="948"/>
                  </a:lnTo>
                  <a:lnTo>
                    <a:pt x="345" y="937"/>
                  </a:lnTo>
                  <a:lnTo>
                    <a:pt x="358" y="927"/>
                  </a:lnTo>
                  <a:lnTo>
                    <a:pt x="372" y="916"/>
                  </a:lnTo>
                  <a:lnTo>
                    <a:pt x="385" y="909"/>
                  </a:lnTo>
                  <a:close/>
                  <a:moveTo>
                    <a:pt x="385" y="967"/>
                  </a:moveTo>
                  <a:lnTo>
                    <a:pt x="385" y="993"/>
                  </a:lnTo>
                  <a:lnTo>
                    <a:pt x="376" y="999"/>
                  </a:lnTo>
                  <a:lnTo>
                    <a:pt x="366" y="1003"/>
                  </a:lnTo>
                  <a:lnTo>
                    <a:pt x="364" y="1004"/>
                  </a:lnTo>
                  <a:lnTo>
                    <a:pt x="360" y="1004"/>
                  </a:lnTo>
                  <a:lnTo>
                    <a:pt x="358" y="1004"/>
                  </a:lnTo>
                  <a:lnTo>
                    <a:pt x="357" y="1003"/>
                  </a:lnTo>
                  <a:lnTo>
                    <a:pt x="357" y="1000"/>
                  </a:lnTo>
                  <a:lnTo>
                    <a:pt x="358" y="997"/>
                  </a:lnTo>
                  <a:lnTo>
                    <a:pt x="359" y="993"/>
                  </a:lnTo>
                  <a:lnTo>
                    <a:pt x="363" y="989"/>
                  </a:lnTo>
                  <a:lnTo>
                    <a:pt x="372" y="979"/>
                  </a:lnTo>
                  <a:lnTo>
                    <a:pt x="385" y="968"/>
                  </a:lnTo>
                  <a:lnTo>
                    <a:pt x="385" y="967"/>
                  </a:lnTo>
                  <a:close/>
                  <a:moveTo>
                    <a:pt x="385" y="1105"/>
                  </a:moveTo>
                  <a:lnTo>
                    <a:pt x="385" y="1130"/>
                  </a:lnTo>
                  <a:lnTo>
                    <a:pt x="374" y="1137"/>
                  </a:lnTo>
                  <a:lnTo>
                    <a:pt x="364" y="1142"/>
                  </a:lnTo>
                  <a:lnTo>
                    <a:pt x="360" y="1144"/>
                  </a:lnTo>
                  <a:lnTo>
                    <a:pt x="357" y="1144"/>
                  </a:lnTo>
                  <a:lnTo>
                    <a:pt x="354" y="1144"/>
                  </a:lnTo>
                  <a:lnTo>
                    <a:pt x="353" y="1143"/>
                  </a:lnTo>
                  <a:lnTo>
                    <a:pt x="352" y="1141"/>
                  </a:lnTo>
                  <a:lnTo>
                    <a:pt x="353" y="1138"/>
                  </a:lnTo>
                  <a:lnTo>
                    <a:pt x="354" y="1135"/>
                  </a:lnTo>
                  <a:lnTo>
                    <a:pt x="358" y="1130"/>
                  </a:lnTo>
                  <a:lnTo>
                    <a:pt x="365" y="1122"/>
                  </a:lnTo>
                  <a:lnTo>
                    <a:pt x="377" y="1112"/>
                  </a:lnTo>
                  <a:lnTo>
                    <a:pt x="380" y="1109"/>
                  </a:lnTo>
                  <a:lnTo>
                    <a:pt x="385" y="1105"/>
                  </a:lnTo>
                  <a:close/>
                  <a:moveTo>
                    <a:pt x="385" y="1263"/>
                  </a:moveTo>
                  <a:lnTo>
                    <a:pt x="385" y="1271"/>
                  </a:lnTo>
                  <a:lnTo>
                    <a:pt x="385" y="1271"/>
                  </a:lnTo>
                  <a:lnTo>
                    <a:pt x="384" y="1270"/>
                  </a:lnTo>
                  <a:lnTo>
                    <a:pt x="384" y="1268"/>
                  </a:lnTo>
                  <a:lnTo>
                    <a:pt x="385" y="1263"/>
                  </a:lnTo>
                  <a:close/>
                  <a:moveTo>
                    <a:pt x="385" y="1345"/>
                  </a:moveTo>
                  <a:lnTo>
                    <a:pt x="385" y="1357"/>
                  </a:lnTo>
                  <a:lnTo>
                    <a:pt x="384" y="1356"/>
                  </a:lnTo>
                  <a:lnTo>
                    <a:pt x="383" y="1355"/>
                  </a:lnTo>
                  <a:lnTo>
                    <a:pt x="382" y="1353"/>
                  </a:lnTo>
                  <a:lnTo>
                    <a:pt x="383" y="1351"/>
                  </a:lnTo>
                  <a:lnTo>
                    <a:pt x="384" y="1347"/>
                  </a:lnTo>
                  <a:lnTo>
                    <a:pt x="385" y="1345"/>
                  </a:lnTo>
                  <a:close/>
                  <a:moveTo>
                    <a:pt x="7" y="260"/>
                  </a:moveTo>
                  <a:lnTo>
                    <a:pt x="10" y="260"/>
                  </a:lnTo>
                  <a:lnTo>
                    <a:pt x="15" y="258"/>
                  </a:lnTo>
                  <a:lnTo>
                    <a:pt x="23" y="253"/>
                  </a:lnTo>
                  <a:lnTo>
                    <a:pt x="32" y="247"/>
                  </a:lnTo>
                  <a:lnTo>
                    <a:pt x="57" y="231"/>
                  </a:lnTo>
                  <a:lnTo>
                    <a:pt x="87" y="210"/>
                  </a:lnTo>
                  <a:lnTo>
                    <a:pt x="117" y="189"/>
                  </a:lnTo>
                  <a:lnTo>
                    <a:pt x="140" y="170"/>
                  </a:lnTo>
                  <a:lnTo>
                    <a:pt x="156" y="157"/>
                  </a:lnTo>
                  <a:lnTo>
                    <a:pt x="161" y="151"/>
                  </a:lnTo>
                  <a:lnTo>
                    <a:pt x="158" y="151"/>
                  </a:lnTo>
                  <a:lnTo>
                    <a:pt x="154" y="152"/>
                  </a:lnTo>
                  <a:lnTo>
                    <a:pt x="145" y="157"/>
                  </a:lnTo>
                  <a:lnTo>
                    <a:pt x="136" y="163"/>
                  </a:lnTo>
                  <a:lnTo>
                    <a:pt x="111" y="178"/>
                  </a:lnTo>
                  <a:lnTo>
                    <a:pt x="81" y="200"/>
                  </a:lnTo>
                  <a:lnTo>
                    <a:pt x="51" y="221"/>
                  </a:lnTo>
                  <a:lnTo>
                    <a:pt x="28" y="240"/>
                  </a:lnTo>
                  <a:lnTo>
                    <a:pt x="19" y="247"/>
                  </a:lnTo>
                  <a:lnTo>
                    <a:pt x="12" y="253"/>
                  </a:lnTo>
                  <a:lnTo>
                    <a:pt x="9" y="258"/>
                  </a:lnTo>
                  <a:lnTo>
                    <a:pt x="7" y="260"/>
                  </a:lnTo>
                  <a:close/>
                  <a:moveTo>
                    <a:pt x="180" y="141"/>
                  </a:moveTo>
                  <a:lnTo>
                    <a:pt x="150" y="163"/>
                  </a:lnTo>
                  <a:lnTo>
                    <a:pt x="126" y="182"/>
                  </a:lnTo>
                  <a:lnTo>
                    <a:pt x="117" y="189"/>
                  </a:lnTo>
                  <a:lnTo>
                    <a:pt x="111" y="195"/>
                  </a:lnTo>
                  <a:lnTo>
                    <a:pt x="107" y="200"/>
                  </a:lnTo>
                  <a:lnTo>
                    <a:pt x="106" y="202"/>
                  </a:lnTo>
                  <a:lnTo>
                    <a:pt x="108" y="202"/>
                  </a:lnTo>
                  <a:lnTo>
                    <a:pt x="113" y="200"/>
                  </a:lnTo>
                  <a:lnTo>
                    <a:pt x="121" y="195"/>
                  </a:lnTo>
                  <a:lnTo>
                    <a:pt x="131" y="189"/>
                  </a:lnTo>
                  <a:lnTo>
                    <a:pt x="156" y="172"/>
                  </a:lnTo>
                  <a:lnTo>
                    <a:pt x="187" y="152"/>
                  </a:lnTo>
                  <a:lnTo>
                    <a:pt x="216" y="131"/>
                  </a:lnTo>
                  <a:lnTo>
                    <a:pt x="240" y="112"/>
                  </a:lnTo>
                  <a:lnTo>
                    <a:pt x="250" y="105"/>
                  </a:lnTo>
                  <a:lnTo>
                    <a:pt x="257" y="99"/>
                  </a:lnTo>
                  <a:lnTo>
                    <a:pt x="260" y="95"/>
                  </a:lnTo>
                  <a:lnTo>
                    <a:pt x="262" y="93"/>
                  </a:lnTo>
                  <a:lnTo>
                    <a:pt x="259" y="93"/>
                  </a:lnTo>
                  <a:lnTo>
                    <a:pt x="253" y="94"/>
                  </a:lnTo>
                  <a:lnTo>
                    <a:pt x="246" y="99"/>
                  </a:lnTo>
                  <a:lnTo>
                    <a:pt x="235" y="105"/>
                  </a:lnTo>
                  <a:lnTo>
                    <a:pt x="211" y="120"/>
                  </a:lnTo>
                  <a:lnTo>
                    <a:pt x="180" y="141"/>
                  </a:lnTo>
                  <a:close/>
                  <a:moveTo>
                    <a:pt x="81" y="225"/>
                  </a:moveTo>
                  <a:lnTo>
                    <a:pt x="53" y="246"/>
                  </a:lnTo>
                  <a:lnTo>
                    <a:pt x="30" y="264"/>
                  </a:lnTo>
                  <a:lnTo>
                    <a:pt x="20" y="272"/>
                  </a:lnTo>
                  <a:lnTo>
                    <a:pt x="15" y="278"/>
                  </a:lnTo>
                  <a:lnTo>
                    <a:pt x="11" y="282"/>
                  </a:lnTo>
                  <a:lnTo>
                    <a:pt x="10" y="284"/>
                  </a:lnTo>
                  <a:lnTo>
                    <a:pt x="12" y="284"/>
                  </a:lnTo>
                  <a:lnTo>
                    <a:pt x="17" y="282"/>
                  </a:lnTo>
                  <a:lnTo>
                    <a:pt x="25" y="278"/>
                  </a:lnTo>
                  <a:lnTo>
                    <a:pt x="35" y="272"/>
                  </a:lnTo>
                  <a:lnTo>
                    <a:pt x="58" y="257"/>
                  </a:lnTo>
                  <a:lnTo>
                    <a:pt x="87" y="235"/>
                  </a:lnTo>
                  <a:lnTo>
                    <a:pt x="115" y="215"/>
                  </a:lnTo>
                  <a:lnTo>
                    <a:pt x="139" y="196"/>
                  </a:lnTo>
                  <a:lnTo>
                    <a:pt x="148" y="189"/>
                  </a:lnTo>
                  <a:lnTo>
                    <a:pt x="154" y="183"/>
                  </a:lnTo>
                  <a:lnTo>
                    <a:pt x="157" y="179"/>
                  </a:lnTo>
                  <a:lnTo>
                    <a:pt x="158" y="177"/>
                  </a:lnTo>
                  <a:lnTo>
                    <a:pt x="156" y="177"/>
                  </a:lnTo>
                  <a:lnTo>
                    <a:pt x="151" y="179"/>
                  </a:lnTo>
                  <a:lnTo>
                    <a:pt x="144" y="183"/>
                  </a:lnTo>
                  <a:lnTo>
                    <a:pt x="134" y="189"/>
                  </a:lnTo>
                  <a:lnTo>
                    <a:pt x="110" y="204"/>
                  </a:lnTo>
                  <a:lnTo>
                    <a:pt x="81" y="225"/>
                  </a:lnTo>
                  <a:close/>
                  <a:moveTo>
                    <a:pt x="282" y="83"/>
                  </a:moveTo>
                  <a:lnTo>
                    <a:pt x="251" y="105"/>
                  </a:lnTo>
                  <a:lnTo>
                    <a:pt x="226" y="124"/>
                  </a:lnTo>
                  <a:lnTo>
                    <a:pt x="218" y="131"/>
                  </a:lnTo>
                  <a:lnTo>
                    <a:pt x="211" y="137"/>
                  </a:lnTo>
                  <a:lnTo>
                    <a:pt x="207" y="141"/>
                  </a:lnTo>
                  <a:lnTo>
                    <a:pt x="206" y="144"/>
                  </a:lnTo>
                  <a:lnTo>
                    <a:pt x="208" y="144"/>
                  </a:lnTo>
                  <a:lnTo>
                    <a:pt x="214" y="141"/>
                  </a:lnTo>
                  <a:lnTo>
                    <a:pt x="221" y="138"/>
                  </a:lnTo>
                  <a:lnTo>
                    <a:pt x="232" y="132"/>
                  </a:lnTo>
                  <a:lnTo>
                    <a:pt x="257" y="115"/>
                  </a:lnTo>
                  <a:lnTo>
                    <a:pt x="289" y="95"/>
                  </a:lnTo>
                  <a:lnTo>
                    <a:pt x="319" y="74"/>
                  </a:lnTo>
                  <a:lnTo>
                    <a:pt x="344" y="55"/>
                  </a:lnTo>
                  <a:lnTo>
                    <a:pt x="352" y="48"/>
                  </a:lnTo>
                  <a:lnTo>
                    <a:pt x="359" y="42"/>
                  </a:lnTo>
                  <a:lnTo>
                    <a:pt x="363" y="37"/>
                  </a:lnTo>
                  <a:lnTo>
                    <a:pt x="364" y="36"/>
                  </a:lnTo>
                  <a:lnTo>
                    <a:pt x="361" y="36"/>
                  </a:lnTo>
                  <a:lnTo>
                    <a:pt x="357" y="37"/>
                  </a:lnTo>
                  <a:lnTo>
                    <a:pt x="348" y="42"/>
                  </a:lnTo>
                  <a:lnTo>
                    <a:pt x="338" y="46"/>
                  </a:lnTo>
                  <a:lnTo>
                    <a:pt x="313" y="63"/>
                  </a:lnTo>
                  <a:lnTo>
                    <a:pt x="282" y="83"/>
                  </a:lnTo>
                  <a:close/>
                  <a:moveTo>
                    <a:pt x="181" y="168"/>
                  </a:moveTo>
                  <a:lnTo>
                    <a:pt x="151" y="188"/>
                  </a:lnTo>
                  <a:lnTo>
                    <a:pt x="129" y="207"/>
                  </a:lnTo>
                  <a:lnTo>
                    <a:pt x="120" y="214"/>
                  </a:lnTo>
                  <a:lnTo>
                    <a:pt x="113" y="220"/>
                  </a:lnTo>
                  <a:lnTo>
                    <a:pt x="110" y="223"/>
                  </a:lnTo>
                  <a:lnTo>
                    <a:pt x="110" y="226"/>
                  </a:lnTo>
                  <a:lnTo>
                    <a:pt x="111" y="226"/>
                  </a:lnTo>
                  <a:lnTo>
                    <a:pt x="117" y="225"/>
                  </a:lnTo>
                  <a:lnTo>
                    <a:pt x="124" y="220"/>
                  </a:lnTo>
                  <a:lnTo>
                    <a:pt x="133" y="215"/>
                  </a:lnTo>
                  <a:lnTo>
                    <a:pt x="158" y="198"/>
                  </a:lnTo>
                  <a:lnTo>
                    <a:pt x="188" y="178"/>
                  </a:lnTo>
                  <a:lnTo>
                    <a:pt x="216" y="158"/>
                  </a:lnTo>
                  <a:lnTo>
                    <a:pt x="240" y="139"/>
                  </a:lnTo>
                  <a:lnTo>
                    <a:pt x="249" y="132"/>
                  </a:lnTo>
                  <a:lnTo>
                    <a:pt x="254" y="126"/>
                  </a:lnTo>
                  <a:lnTo>
                    <a:pt x="259" y="122"/>
                  </a:lnTo>
                  <a:lnTo>
                    <a:pt x="259" y="120"/>
                  </a:lnTo>
                  <a:lnTo>
                    <a:pt x="257" y="120"/>
                  </a:lnTo>
                  <a:lnTo>
                    <a:pt x="252" y="122"/>
                  </a:lnTo>
                  <a:lnTo>
                    <a:pt x="245" y="126"/>
                  </a:lnTo>
                  <a:lnTo>
                    <a:pt x="234" y="132"/>
                  </a:lnTo>
                  <a:lnTo>
                    <a:pt x="211" y="147"/>
                  </a:lnTo>
                  <a:lnTo>
                    <a:pt x="181" y="168"/>
                  </a:lnTo>
                  <a:close/>
                  <a:moveTo>
                    <a:pt x="88" y="247"/>
                  </a:moveTo>
                  <a:lnTo>
                    <a:pt x="61" y="269"/>
                  </a:lnTo>
                  <a:lnTo>
                    <a:pt x="38" y="286"/>
                  </a:lnTo>
                  <a:lnTo>
                    <a:pt x="30" y="294"/>
                  </a:lnTo>
                  <a:lnTo>
                    <a:pt x="24" y="299"/>
                  </a:lnTo>
                  <a:lnTo>
                    <a:pt x="20" y="303"/>
                  </a:lnTo>
                  <a:lnTo>
                    <a:pt x="20" y="305"/>
                  </a:lnTo>
                  <a:lnTo>
                    <a:pt x="23" y="305"/>
                  </a:lnTo>
                  <a:lnTo>
                    <a:pt x="28" y="303"/>
                  </a:lnTo>
                  <a:lnTo>
                    <a:pt x="35" y="299"/>
                  </a:lnTo>
                  <a:lnTo>
                    <a:pt x="44" y="295"/>
                  </a:lnTo>
                  <a:lnTo>
                    <a:pt x="67" y="279"/>
                  </a:lnTo>
                  <a:lnTo>
                    <a:pt x="95" y="259"/>
                  </a:lnTo>
                  <a:lnTo>
                    <a:pt x="123" y="239"/>
                  </a:lnTo>
                  <a:lnTo>
                    <a:pt x="145" y="221"/>
                  </a:lnTo>
                  <a:lnTo>
                    <a:pt x="154" y="214"/>
                  </a:lnTo>
                  <a:lnTo>
                    <a:pt x="159" y="208"/>
                  </a:lnTo>
                  <a:lnTo>
                    <a:pt x="163" y="204"/>
                  </a:lnTo>
                  <a:lnTo>
                    <a:pt x="163" y="202"/>
                  </a:lnTo>
                  <a:lnTo>
                    <a:pt x="161" y="202"/>
                  </a:lnTo>
                  <a:lnTo>
                    <a:pt x="156" y="203"/>
                  </a:lnTo>
                  <a:lnTo>
                    <a:pt x="149" y="208"/>
                  </a:lnTo>
                  <a:lnTo>
                    <a:pt x="139" y="213"/>
                  </a:lnTo>
                  <a:lnTo>
                    <a:pt x="117" y="228"/>
                  </a:lnTo>
                  <a:lnTo>
                    <a:pt x="88" y="247"/>
                  </a:lnTo>
                  <a:close/>
                  <a:moveTo>
                    <a:pt x="282" y="111"/>
                  </a:moveTo>
                  <a:lnTo>
                    <a:pt x="252" y="131"/>
                  </a:lnTo>
                  <a:lnTo>
                    <a:pt x="230" y="150"/>
                  </a:lnTo>
                  <a:lnTo>
                    <a:pt x="220" y="157"/>
                  </a:lnTo>
                  <a:lnTo>
                    <a:pt x="214" y="163"/>
                  </a:lnTo>
                  <a:lnTo>
                    <a:pt x="211" y="166"/>
                  </a:lnTo>
                  <a:lnTo>
                    <a:pt x="209" y="169"/>
                  </a:lnTo>
                  <a:lnTo>
                    <a:pt x="212" y="170"/>
                  </a:lnTo>
                  <a:lnTo>
                    <a:pt x="216" y="168"/>
                  </a:lnTo>
                  <a:lnTo>
                    <a:pt x="225" y="164"/>
                  </a:lnTo>
                  <a:lnTo>
                    <a:pt x="234" y="158"/>
                  </a:lnTo>
                  <a:lnTo>
                    <a:pt x="259" y="143"/>
                  </a:lnTo>
                  <a:lnTo>
                    <a:pt x="289" y="122"/>
                  </a:lnTo>
                  <a:lnTo>
                    <a:pt x="319" y="101"/>
                  </a:lnTo>
                  <a:lnTo>
                    <a:pt x="342" y="83"/>
                  </a:lnTo>
                  <a:lnTo>
                    <a:pt x="352" y="76"/>
                  </a:lnTo>
                  <a:lnTo>
                    <a:pt x="358" y="70"/>
                  </a:lnTo>
                  <a:lnTo>
                    <a:pt x="361" y="65"/>
                  </a:lnTo>
                  <a:lnTo>
                    <a:pt x="363" y="64"/>
                  </a:lnTo>
                  <a:lnTo>
                    <a:pt x="360" y="63"/>
                  </a:lnTo>
                  <a:lnTo>
                    <a:pt x="355" y="65"/>
                  </a:lnTo>
                  <a:lnTo>
                    <a:pt x="347" y="69"/>
                  </a:lnTo>
                  <a:lnTo>
                    <a:pt x="338" y="75"/>
                  </a:lnTo>
                  <a:lnTo>
                    <a:pt x="313" y="90"/>
                  </a:lnTo>
                  <a:lnTo>
                    <a:pt x="282" y="111"/>
                  </a:lnTo>
                  <a:close/>
                  <a:moveTo>
                    <a:pt x="188" y="191"/>
                  </a:moveTo>
                  <a:lnTo>
                    <a:pt x="161" y="212"/>
                  </a:lnTo>
                  <a:lnTo>
                    <a:pt x="138" y="229"/>
                  </a:lnTo>
                  <a:lnTo>
                    <a:pt x="130" y="236"/>
                  </a:lnTo>
                  <a:lnTo>
                    <a:pt x="124" y="242"/>
                  </a:lnTo>
                  <a:lnTo>
                    <a:pt x="120" y="246"/>
                  </a:lnTo>
                  <a:lnTo>
                    <a:pt x="119" y="248"/>
                  </a:lnTo>
                  <a:lnTo>
                    <a:pt x="121" y="248"/>
                  </a:lnTo>
                  <a:lnTo>
                    <a:pt x="126" y="247"/>
                  </a:lnTo>
                  <a:lnTo>
                    <a:pt x="134" y="244"/>
                  </a:lnTo>
                  <a:lnTo>
                    <a:pt x="143" y="238"/>
                  </a:lnTo>
                  <a:lnTo>
                    <a:pt x="168" y="222"/>
                  </a:lnTo>
                  <a:lnTo>
                    <a:pt x="196" y="203"/>
                  </a:lnTo>
                  <a:lnTo>
                    <a:pt x="224" y="183"/>
                  </a:lnTo>
                  <a:lnTo>
                    <a:pt x="246" y="165"/>
                  </a:lnTo>
                  <a:lnTo>
                    <a:pt x="254" y="158"/>
                  </a:lnTo>
                  <a:lnTo>
                    <a:pt x="260" y="152"/>
                  </a:lnTo>
                  <a:lnTo>
                    <a:pt x="264" y="147"/>
                  </a:lnTo>
                  <a:lnTo>
                    <a:pt x="265" y="146"/>
                  </a:lnTo>
                  <a:lnTo>
                    <a:pt x="263" y="145"/>
                  </a:lnTo>
                  <a:lnTo>
                    <a:pt x="258" y="147"/>
                  </a:lnTo>
                  <a:lnTo>
                    <a:pt x="251" y="151"/>
                  </a:lnTo>
                  <a:lnTo>
                    <a:pt x="241" y="157"/>
                  </a:lnTo>
                  <a:lnTo>
                    <a:pt x="216" y="171"/>
                  </a:lnTo>
                  <a:lnTo>
                    <a:pt x="188" y="191"/>
                  </a:lnTo>
                  <a:close/>
                  <a:moveTo>
                    <a:pt x="102" y="269"/>
                  </a:moveTo>
                  <a:lnTo>
                    <a:pt x="76" y="288"/>
                  </a:lnTo>
                  <a:lnTo>
                    <a:pt x="55" y="305"/>
                  </a:lnTo>
                  <a:lnTo>
                    <a:pt x="47" y="313"/>
                  </a:lnTo>
                  <a:lnTo>
                    <a:pt x="41" y="318"/>
                  </a:lnTo>
                  <a:lnTo>
                    <a:pt x="38" y="322"/>
                  </a:lnTo>
                  <a:lnTo>
                    <a:pt x="37" y="324"/>
                  </a:lnTo>
                  <a:lnTo>
                    <a:pt x="39" y="324"/>
                  </a:lnTo>
                  <a:lnTo>
                    <a:pt x="44" y="323"/>
                  </a:lnTo>
                  <a:lnTo>
                    <a:pt x="51" y="320"/>
                  </a:lnTo>
                  <a:lnTo>
                    <a:pt x="60" y="314"/>
                  </a:lnTo>
                  <a:lnTo>
                    <a:pt x="82" y="299"/>
                  </a:lnTo>
                  <a:lnTo>
                    <a:pt x="110" y="280"/>
                  </a:lnTo>
                  <a:lnTo>
                    <a:pt x="137" y="260"/>
                  </a:lnTo>
                  <a:lnTo>
                    <a:pt x="158" y="244"/>
                  </a:lnTo>
                  <a:lnTo>
                    <a:pt x="165" y="236"/>
                  </a:lnTo>
                  <a:lnTo>
                    <a:pt x="171" y="231"/>
                  </a:lnTo>
                  <a:lnTo>
                    <a:pt x="175" y="227"/>
                  </a:lnTo>
                  <a:lnTo>
                    <a:pt x="176" y="225"/>
                  </a:lnTo>
                  <a:lnTo>
                    <a:pt x="174" y="225"/>
                  </a:lnTo>
                  <a:lnTo>
                    <a:pt x="169" y="226"/>
                  </a:lnTo>
                  <a:lnTo>
                    <a:pt x="162" y="229"/>
                  </a:lnTo>
                  <a:lnTo>
                    <a:pt x="152" y="234"/>
                  </a:lnTo>
                  <a:lnTo>
                    <a:pt x="130" y="250"/>
                  </a:lnTo>
                  <a:lnTo>
                    <a:pt x="102" y="269"/>
                  </a:lnTo>
                  <a:close/>
                  <a:moveTo>
                    <a:pt x="290" y="134"/>
                  </a:moveTo>
                  <a:lnTo>
                    <a:pt x="262" y="156"/>
                  </a:lnTo>
                  <a:lnTo>
                    <a:pt x="239" y="174"/>
                  </a:lnTo>
                  <a:lnTo>
                    <a:pt x="231" y="181"/>
                  </a:lnTo>
                  <a:lnTo>
                    <a:pt x="225" y="187"/>
                  </a:lnTo>
                  <a:lnTo>
                    <a:pt x="221" y="190"/>
                  </a:lnTo>
                  <a:lnTo>
                    <a:pt x="221" y="193"/>
                  </a:lnTo>
                  <a:lnTo>
                    <a:pt x="222" y="193"/>
                  </a:lnTo>
                  <a:lnTo>
                    <a:pt x="228" y="191"/>
                  </a:lnTo>
                  <a:lnTo>
                    <a:pt x="235" y="188"/>
                  </a:lnTo>
                  <a:lnTo>
                    <a:pt x="245" y="182"/>
                  </a:lnTo>
                  <a:lnTo>
                    <a:pt x="269" y="168"/>
                  </a:lnTo>
                  <a:lnTo>
                    <a:pt x="298" y="147"/>
                  </a:lnTo>
                  <a:lnTo>
                    <a:pt x="327" y="127"/>
                  </a:lnTo>
                  <a:lnTo>
                    <a:pt x="350" y="109"/>
                  </a:lnTo>
                  <a:lnTo>
                    <a:pt x="358" y="102"/>
                  </a:lnTo>
                  <a:lnTo>
                    <a:pt x="364" y="96"/>
                  </a:lnTo>
                  <a:lnTo>
                    <a:pt x="367" y="93"/>
                  </a:lnTo>
                  <a:lnTo>
                    <a:pt x="369" y="90"/>
                  </a:lnTo>
                  <a:lnTo>
                    <a:pt x="366" y="90"/>
                  </a:lnTo>
                  <a:lnTo>
                    <a:pt x="361" y="92"/>
                  </a:lnTo>
                  <a:lnTo>
                    <a:pt x="354" y="95"/>
                  </a:lnTo>
                  <a:lnTo>
                    <a:pt x="344" y="101"/>
                  </a:lnTo>
                  <a:lnTo>
                    <a:pt x="320" y="115"/>
                  </a:lnTo>
                  <a:lnTo>
                    <a:pt x="290" y="134"/>
                  </a:lnTo>
                  <a:close/>
                  <a:moveTo>
                    <a:pt x="203" y="213"/>
                  </a:moveTo>
                  <a:lnTo>
                    <a:pt x="176" y="233"/>
                  </a:lnTo>
                  <a:lnTo>
                    <a:pt x="155" y="250"/>
                  </a:lnTo>
                  <a:lnTo>
                    <a:pt x="146" y="257"/>
                  </a:lnTo>
                  <a:lnTo>
                    <a:pt x="142" y="263"/>
                  </a:lnTo>
                  <a:lnTo>
                    <a:pt x="138" y="266"/>
                  </a:lnTo>
                  <a:lnTo>
                    <a:pt x="137" y="269"/>
                  </a:lnTo>
                  <a:lnTo>
                    <a:pt x="139" y="270"/>
                  </a:lnTo>
                  <a:lnTo>
                    <a:pt x="144" y="267"/>
                  </a:lnTo>
                  <a:lnTo>
                    <a:pt x="151" y="264"/>
                  </a:lnTo>
                  <a:lnTo>
                    <a:pt x="161" y="259"/>
                  </a:lnTo>
                  <a:lnTo>
                    <a:pt x="183" y="244"/>
                  </a:lnTo>
                  <a:lnTo>
                    <a:pt x="212" y="226"/>
                  </a:lnTo>
                  <a:lnTo>
                    <a:pt x="239" y="206"/>
                  </a:lnTo>
                  <a:lnTo>
                    <a:pt x="260" y="188"/>
                  </a:lnTo>
                  <a:lnTo>
                    <a:pt x="268" y="182"/>
                  </a:lnTo>
                  <a:lnTo>
                    <a:pt x="273" y="176"/>
                  </a:lnTo>
                  <a:lnTo>
                    <a:pt x="277" y="171"/>
                  </a:lnTo>
                  <a:lnTo>
                    <a:pt x="278" y="169"/>
                  </a:lnTo>
                  <a:lnTo>
                    <a:pt x="276" y="169"/>
                  </a:lnTo>
                  <a:lnTo>
                    <a:pt x="271" y="171"/>
                  </a:lnTo>
                  <a:lnTo>
                    <a:pt x="264" y="174"/>
                  </a:lnTo>
                  <a:lnTo>
                    <a:pt x="254" y="179"/>
                  </a:lnTo>
                  <a:lnTo>
                    <a:pt x="231" y="194"/>
                  </a:lnTo>
                  <a:lnTo>
                    <a:pt x="203" y="213"/>
                  </a:lnTo>
                  <a:close/>
                  <a:moveTo>
                    <a:pt x="124" y="286"/>
                  </a:moveTo>
                  <a:lnTo>
                    <a:pt x="98" y="307"/>
                  </a:lnTo>
                  <a:lnTo>
                    <a:pt x="77" y="323"/>
                  </a:lnTo>
                  <a:lnTo>
                    <a:pt x="70" y="330"/>
                  </a:lnTo>
                  <a:lnTo>
                    <a:pt x="64" y="336"/>
                  </a:lnTo>
                  <a:lnTo>
                    <a:pt x="62" y="340"/>
                  </a:lnTo>
                  <a:lnTo>
                    <a:pt x="61" y="342"/>
                  </a:lnTo>
                  <a:lnTo>
                    <a:pt x="63" y="342"/>
                  </a:lnTo>
                  <a:lnTo>
                    <a:pt x="68" y="341"/>
                  </a:lnTo>
                  <a:lnTo>
                    <a:pt x="75" y="337"/>
                  </a:lnTo>
                  <a:lnTo>
                    <a:pt x="83" y="333"/>
                  </a:lnTo>
                  <a:lnTo>
                    <a:pt x="106" y="318"/>
                  </a:lnTo>
                  <a:lnTo>
                    <a:pt x="132" y="299"/>
                  </a:lnTo>
                  <a:lnTo>
                    <a:pt x="158" y="280"/>
                  </a:lnTo>
                  <a:lnTo>
                    <a:pt x="178" y="264"/>
                  </a:lnTo>
                  <a:lnTo>
                    <a:pt x="186" y="257"/>
                  </a:lnTo>
                  <a:lnTo>
                    <a:pt x="192" y="251"/>
                  </a:lnTo>
                  <a:lnTo>
                    <a:pt x="195" y="247"/>
                  </a:lnTo>
                  <a:lnTo>
                    <a:pt x="195" y="245"/>
                  </a:lnTo>
                  <a:lnTo>
                    <a:pt x="193" y="245"/>
                  </a:lnTo>
                  <a:lnTo>
                    <a:pt x="189" y="246"/>
                  </a:lnTo>
                  <a:lnTo>
                    <a:pt x="182" y="250"/>
                  </a:lnTo>
                  <a:lnTo>
                    <a:pt x="173" y="254"/>
                  </a:lnTo>
                  <a:lnTo>
                    <a:pt x="151" y="269"/>
                  </a:lnTo>
                  <a:lnTo>
                    <a:pt x="124" y="286"/>
                  </a:lnTo>
                  <a:close/>
                  <a:moveTo>
                    <a:pt x="307" y="158"/>
                  </a:moveTo>
                  <a:lnTo>
                    <a:pt x="278" y="177"/>
                  </a:lnTo>
                  <a:lnTo>
                    <a:pt x="257" y="195"/>
                  </a:lnTo>
                  <a:lnTo>
                    <a:pt x="249" y="202"/>
                  </a:lnTo>
                  <a:lnTo>
                    <a:pt x="243" y="208"/>
                  </a:lnTo>
                  <a:lnTo>
                    <a:pt x="240" y="212"/>
                  </a:lnTo>
                  <a:lnTo>
                    <a:pt x="239" y="214"/>
                  </a:lnTo>
                  <a:lnTo>
                    <a:pt x="241" y="215"/>
                  </a:lnTo>
                  <a:lnTo>
                    <a:pt x="246" y="213"/>
                  </a:lnTo>
                  <a:lnTo>
                    <a:pt x="253" y="209"/>
                  </a:lnTo>
                  <a:lnTo>
                    <a:pt x="263" y="204"/>
                  </a:lnTo>
                  <a:lnTo>
                    <a:pt x="287" y="190"/>
                  </a:lnTo>
                  <a:lnTo>
                    <a:pt x="315" y="171"/>
                  </a:lnTo>
                  <a:lnTo>
                    <a:pt x="342" y="151"/>
                  </a:lnTo>
                  <a:lnTo>
                    <a:pt x="364" y="134"/>
                  </a:lnTo>
                  <a:lnTo>
                    <a:pt x="372" y="127"/>
                  </a:lnTo>
                  <a:lnTo>
                    <a:pt x="378" y="121"/>
                  </a:lnTo>
                  <a:lnTo>
                    <a:pt x="382" y="118"/>
                  </a:lnTo>
                  <a:lnTo>
                    <a:pt x="383" y="115"/>
                  </a:lnTo>
                  <a:lnTo>
                    <a:pt x="380" y="114"/>
                  </a:lnTo>
                  <a:lnTo>
                    <a:pt x="374" y="116"/>
                  </a:lnTo>
                  <a:lnTo>
                    <a:pt x="367" y="120"/>
                  </a:lnTo>
                  <a:lnTo>
                    <a:pt x="358" y="125"/>
                  </a:lnTo>
                  <a:lnTo>
                    <a:pt x="334" y="139"/>
                  </a:lnTo>
                  <a:lnTo>
                    <a:pt x="307" y="158"/>
                  </a:lnTo>
                  <a:close/>
                  <a:moveTo>
                    <a:pt x="226" y="233"/>
                  </a:moveTo>
                  <a:lnTo>
                    <a:pt x="200" y="252"/>
                  </a:lnTo>
                  <a:lnTo>
                    <a:pt x="178" y="269"/>
                  </a:lnTo>
                  <a:lnTo>
                    <a:pt x="171" y="276"/>
                  </a:lnTo>
                  <a:lnTo>
                    <a:pt x="165" y="282"/>
                  </a:lnTo>
                  <a:lnTo>
                    <a:pt x="162" y="285"/>
                  </a:lnTo>
                  <a:lnTo>
                    <a:pt x="162" y="288"/>
                  </a:lnTo>
                  <a:lnTo>
                    <a:pt x="164" y="289"/>
                  </a:lnTo>
                  <a:lnTo>
                    <a:pt x="169" y="286"/>
                  </a:lnTo>
                  <a:lnTo>
                    <a:pt x="176" y="283"/>
                  </a:lnTo>
                  <a:lnTo>
                    <a:pt x="184" y="278"/>
                  </a:lnTo>
                  <a:lnTo>
                    <a:pt x="207" y="264"/>
                  </a:lnTo>
                  <a:lnTo>
                    <a:pt x="234" y="246"/>
                  </a:lnTo>
                  <a:lnTo>
                    <a:pt x="260" y="227"/>
                  </a:lnTo>
                  <a:lnTo>
                    <a:pt x="282" y="210"/>
                  </a:lnTo>
                  <a:lnTo>
                    <a:pt x="289" y="203"/>
                  </a:lnTo>
                  <a:lnTo>
                    <a:pt x="295" y="197"/>
                  </a:lnTo>
                  <a:lnTo>
                    <a:pt x="298" y="194"/>
                  </a:lnTo>
                  <a:lnTo>
                    <a:pt x="298" y="191"/>
                  </a:lnTo>
                  <a:lnTo>
                    <a:pt x="296" y="190"/>
                  </a:lnTo>
                  <a:lnTo>
                    <a:pt x="291" y="193"/>
                  </a:lnTo>
                  <a:lnTo>
                    <a:pt x="284" y="195"/>
                  </a:lnTo>
                  <a:lnTo>
                    <a:pt x="276" y="201"/>
                  </a:lnTo>
                  <a:lnTo>
                    <a:pt x="253" y="214"/>
                  </a:lnTo>
                  <a:lnTo>
                    <a:pt x="226" y="233"/>
                  </a:lnTo>
                  <a:close/>
                  <a:moveTo>
                    <a:pt x="154" y="304"/>
                  </a:moveTo>
                  <a:lnTo>
                    <a:pt x="129" y="323"/>
                  </a:lnTo>
                  <a:lnTo>
                    <a:pt x="108" y="340"/>
                  </a:lnTo>
                  <a:lnTo>
                    <a:pt x="101" y="347"/>
                  </a:lnTo>
                  <a:lnTo>
                    <a:pt x="95" y="352"/>
                  </a:lnTo>
                  <a:lnTo>
                    <a:pt x="93" y="356"/>
                  </a:lnTo>
                  <a:lnTo>
                    <a:pt x="92" y="359"/>
                  </a:lnTo>
                  <a:lnTo>
                    <a:pt x="94" y="359"/>
                  </a:lnTo>
                  <a:lnTo>
                    <a:pt x="99" y="358"/>
                  </a:lnTo>
                  <a:lnTo>
                    <a:pt x="106" y="354"/>
                  </a:lnTo>
                  <a:lnTo>
                    <a:pt x="114" y="349"/>
                  </a:lnTo>
                  <a:lnTo>
                    <a:pt x="136" y="335"/>
                  </a:lnTo>
                  <a:lnTo>
                    <a:pt x="162" y="317"/>
                  </a:lnTo>
                  <a:lnTo>
                    <a:pt x="187" y="299"/>
                  </a:lnTo>
                  <a:lnTo>
                    <a:pt x="207" y="283"/>
                  </a:lnTo>
                  <a:lnTo>
                    <a:pt x="214" y="276"/>
                  </a:lnTo>
                  <a:lnTo>
                    <a:pt x="219" y="271"/>
                  </a:lnTo>
                  <a:lnTo>
                    <a:pt x="222" y="266"/>
                  </a:lnTo>
                  <a:lnTo>
                    <a:pt x="222" y="264"/>
                  </a:lnTo>
                  <a:lnTo>
                    <a:pt x="220" y="264"/>
                  </a:lnTo>
                  <a:lnTo>
                    <a:pt x="215" y="265"/>
                  </a:lnTo>
                  <a:lnTo>
                    <a:pt x="209" y="269"/>
                  </a:lnTo>
                  <a:lnTo>
                    <a:pt x="201" y="273"/>
                  </a:lnTo>
                  <a:lnTo>
                    <a:pt x="178" y="286"/>
                  </a:lnTo>
                  <a:lnTo>
                    <a:pt x="154" y="304"/>
                  </a:lnTo>
                  <a:close/>
                  <a:moveTo>
                    <a:pt x="87" y="373"/>
                  </a:moveTo>
                  <a:lnTo>
                    <a:pt x="63" y="391"/>
                  </a:lnTo>
                  <a:lnTo>
                    <a:pt x="44" y="408"/>
                  </a:lnTo>
                  <a:lnTo>
                    <a:pt x="38" y="415"/>
                  </a:lnTo>
                  <a:lnTo>
                    <a:pt x="32" y="419"/>
                  </a:lnTo>
                  <a:lnTo>
                    <a:pt x="30" y="423"/>
                  </a:lnTo>
                  <a:lnTo>
                    <a:pt x="30" y="425"/>
                  </a:lnTo>
                  <a:lnTo>
                    <a:pt x="31" y="427"/>
                  </a:lnTo>
                  <a:lnTo>
                    <a:pt x="36" y="425"/>
                  </a:lnTo>
                  <a:lnTo>
                    <a:pt x="43" y="422"/>
                  </a:lnTo>
                  <a:lnTo>
                    <a:pt x="50" y="417"/>
                  </a:lnTo>
                  <a:lnTo>
                    <a:pt x="72" y="404"/>
                  </a:lnTo>
                  <a:lnTo>
                    <a:pt x="95" y="386"/>
                  </a:lnTo>
                  <a:lnTo>
                    <a:pt x="120" y="368"/>
                  </a:lnTo>
                  <a:lnTo>
                    <a:pt x="138" y="353"/>
                  </a:lnTo>
                  <a:lnTo>
                    <a:pt x="145" y="346"/>
                  </a:lnTo>
                  <a:lnTo>
                    <a:pt x="151" y="341"/>
                  </a:lnTo>
                  <a:lnTo>
                    <a:pt x="154" y="336"/>
                  </a:lnTo>
                  <a:lnTo>
                    <a:pt x="154" y="334"/>
                  </a:lnTo>
                  <a:lnTo>
                    <a:pt x="152" y="334"/>
                  </a:lnTo>
                  <a:lnTo>
                    <a:pt x="148" y="335"/>
                  </a:lnTo>
                  <a:lnTo>
                    <a:pt x="140" y="339"/>
                  </a:lnTo>
                  <a:lnTo>
                    <a:pt x="132" y="342"/>
                  </a:lnTo>
                  <a:lnTo>
                    <a:pt x="112" y="355"/>
                  </a:lnTo>
                  <a:lnTo>
                    <a:pt x="87" y="373"/>
                  </a:lnTo>
                  <a:close/>
                  <a:moveTo>
                    <a:pt x="256" y="251"/>
                  </a:moveTo>
                  <a:lnTo>
                    <a:pt x="231" y="270"/>
                  </a:lnTo>
                  <a:lnTo>
                    <a:pt x="211" y="286"/>
                  </a:lnTo>
                  <a:lnTo>
                    <a:pt x="203" y="294"/>
                  </a:lnTo>
                  <a:lnTo>
                    <a:pt x="197" y="298"/>
                  </a:lnTo>
                  <a:lnTo>
                    <a:pt x="195" y="303"/>
                  </a:lnTo>
                  <a:lnTo>
                    <a:pt x="194" y="305"/>
                  </a:lnTo>
                  <a:lnTo>
                    <a:pt x="196" y="305"/>
                  </a:lnTo>
                  <a:lnTo>
                    <a:pt x="201" y="304"/>
                  </a:lnTo>
                  <a:lnTo>
                    <a:pt x="208" y="301"/>
                  </a:lnTo>
                  <a:lnTo>
                    <a:pt x="216" y="296"/>
                  </a:lnTo>
                  <a:lnTo>
                    <a:pt x="239" y="283"/>
                  </a:lnTo>
                  <a:lnTo>
                    <a:pt x="265" y="265"/>
                  </a:lnTo>
                  <a:lnTo>
                    <a:pt x="290" y="246"/>
                  </a:lnTo>
                  <a:lnTo>
                    <a:pt x="310" y="231"/>
                  </a:lnTo>
                  <a:lnTo>
                    <a:pt x="317" y="223"/>
                  </a:lnTo>
                  <a:lnTo>
                    <a:pt x="323" y="217"/>
                  </a:lnTo>
                  <a:lnTo>
                    <a:pt x="326" y="214"/>
                  </a:lnTo>
                  <a:lnTo>
                    <a:pt x="327" y="212"/>
                  </a:lnTo>
                  <a:lnTo>
                    <a:pt x="325" y="212"/>
                  </a:lnTo>
                  <a:lnTo>
                    <a:pt x="320" y="213"/>
                  </a:lnTo>
                  <a:lnTo>
                    <a:pt x="313" y="215"/>
                  </a:lnTo>
                  <a:lnTo>
                    <a:pt x="304" y="220"/>
                  </a:lnTo>
                  <a:lnTo>
                    <a:pt x="282" y="233"/>
                  </a:lnTo>
                  <a:lnTo>
                    <a:pt x="256" y="251"/>
                  </a:lnTo>
                  <a:close/>
                  <a:moveTo>
                    <a:pt x="189" y="321"/>
                  </a:moveTo>
                  <a:lnTo>
                    <a:pt x="165" y="339"/>
                  </a:lnTo>
                  <a:lnTo>
                    <a:pt x="146" y="355"/>
                  </a:lnTo>
                  <a:lnTo>
                    <a:pt x="139" y="361"/>
                  </a:lnTo>
                  <a:lnTo>
                    <a:pt x="134" y="367"/>
                  </a:lnTo>
                  <a:lnTo>
                    <a:pt x="131" y="371"/>
                  </a:lnTo>
                  <a:lnTo>
                    <a:pt x="131" y="373"/>
                  </a:lnTo>
                  <a:lnTo>
                    <a:pt x="133" y="374"/>
                  </a:lnTo>
                  <a:lnTo>
                    <a:pt x="137" y="372"/>
                  </a:lnTo>
                  <a:lnTo>
                    <a:pt x="144" y="370"/>
                  </a:lnTo>
                  <a:lnTo>
                    <a:pt x="152" y="365"/>
                  </a:lnTo>
                  <a:lnTo>
                    <a:pt x="174" y="352"/>
                  </a:lnTo>
                  <a:lnTo>
                    <a:pt x="199" y="335"/>
                  </a:lnTo>
                  <a:lnTo>
                    <a:pt x="222" y="316"/>
                  </a:lnTo>
                  <a:lnTo>
                    <a:pt x="241" y="301"/>
                  </a:lnTo>
                  <a:lnTo>
                    <a:pt x="249" y="294"/>
                  </a:lnTo>
                  <a:lnTo>
                    <a:pt x="254" y="289"/>
                  </a:lnTo>
                  <a:lnTo>
                    <a:pt x="257" y="284"/>
                  </a:lnTo>
                  <a:lnTo>
                    <a:pt x="257" y="282"/>
                  </a:lnTo>
                  <a:lnTo>
                    <a:pt x="254" y="282"/>
                  </a:lnTo>
                  <a:lnTo>
                    <a:pt x="251" y="283"/>
                  </a:lnTo>
                  <a:lnTo>
                    <a:pt x="244" y="286"/>
                  </a:lnTo>
                  <a:lnTo>
                    <a:pt x="235" y="290"/>
                  </a:lnTo>
                  <a:lnTo>
                    <a:pt x="214" y="303"/>
                  </a:lnTo>
                  <a:lnTo>
                    <a:pt x="189" y="321"/>
                  </a:lnTo>
                  <a:close/>
                  <a:moveTo>
                    <a:pt x="130" y="386"/>
                  </a:moveTo>
                  <a:lnTo>
                    <a:pt x="107" y="404"/>
                  </a:lnTo>
                  <a:lnTo>
                    <a:pt x="88" y="421"/>
                  </a:lnTo>
                  <a:lnTo>
                    <a:pt x="82" y="427"/>
                  </a:lnTo>
                  <a:lnTo>
                    <a:pt x="77" y="433"/>
                  </a:lnTo>
                  <a:lnTo>
                    <a:pt x="74" y="436"/>
                  </a:lnTo>
                  <a:lnTo>
                    <a:pt x="74" y="438"/>
                  </a:lnTo>
                  <a:lnTo>
                    <a:pt x="76" y="438"/>
                  </a:lnTo>
                  <a:lnTo>
                    <a:pt x="81" y="437"/>
                  </a:lnTo>
                  <a:lnTo>
                    <a:pt x="87" y="435"/>
                  </a:lnTo>
                  <a:lnTo>
                    <a:pt x="95" y="430"/>
                  </a:lnTo>
                  <a:lnTo>
                    <a:pt x="115" y="417"/>
                  </a:lnTo>
                  <a:lnTo>
                    <a:pt x="139" y="400"/>
                  </a:lnTo>
                  <a:lnTo>
                    <a:pt x="162" y="383"/>
                  </a:lnTo>
                  <a:lnTo>
                    <a:pt x="181" y="367"/>
                  </a:lnTo>
                  <a:lnTo>
                    <a:pt x="187" y="361"/>
                  </a:lnTo>
                  <a:lnTo>
                    <a:pt x="192" y="356"/>
                  </a:lnTo>
                  <a:lnTo>
                    <a:pt x="195" y="352"/>
                  </a:lnTo>
                  <a:lnTo>
                    <a:pt x="195" y="349"/>
                  </a:lnTo>
                  <a:lnTo>
                    <a:pt x="193" y="349"/>
                  </a:lnTo>
                  <a:lnTo>
                    <a:pt x="188" y="351"/>
                  </a:lnTo>
                  <a:lnTo>
                    <a:pt x="182" y="353"/>
                  </a:lnTo>
                  <a:lnTo>
                    <a:pt x="174" y="358"/>
                  </a:lnTo>
                  <a:lnTo>
                    <a:pt x="154" y="370"/>
                  </a:lnTo>
                  <a:lnTo>
                    <a:pt x="130" y="386"/>
                  </a:lnTo>
                  <a:close/>
                  <a:moveTo>
                    <a:pt x="294" y="269"/>
                  </a:moveTo>
                  <a:lnTo>
                    <a:pt x="269" y="286"/>
                  </a:lnTo>
                  <a:lnTo>
                    <a:pt x="250" y="303"/>
                  </a:lnTo>
                  <a:lnTo>
                    <a:pt x="243" y="310"/>
                  </a:lnTo>
                  <a:lnTo>
                    <a:pt x="237" y="315"/>
                  </a:lnTo>
                  <a:lnTo>
                    <a:pt x="234" y="320"/>
                  </a:lnTo>
                  <a:lnTo>
                    <a:pt x="234" y="322"/>
                  </a:lnTo>
                  <a:lnTo>
                    <a:pt x="237" y="322"/>
                  </a:lnTo>
                  <a:lnTo>
                    <a:pt x="240" y="321"/>
                  </a:lnTo>
                  <a:lnTo>
                    <a:pt x="247" y="318"/>
                  </a:lnTo>
                  <a:lnTo>
                    <a:pt x="256" y="314"/>
                  </a:lnTo>
                  <a:lnTo>
                    <a:pt x="277" y="301"/>
                  </a:lnTo>
                  <a:lnTo>
                    <a:pt x="303" y="284"/>
                  </a:lnTo>
                  <a:lnTo>
                    <a:pt x="327" y="265"/>
                  </a:lnTo>
                  <a:lnTo>
                    <a:pt x="347" y="250"/>
                  </a:lnTo>
                  <a:lnTo>
                    <a:pt x="354" y="242"/>
                  </a:lnTo>
                  <a:lnTo>
                    <a:pt x="359" y="238"/>
                  </a:lnTo>
                  <a:lnTo>
                    <a:pt x="363" y="233"/>
                  </a:lnTo>
                  <a:lnTo>
                    <a:pt x="363" y="231"/>
                  </a:lnTo>
                  <a:lnTo>
                    <a:pt x="360" y="231"/>
                  </a:lnTo>
                  <a:lnTo>
                    <a:pt x="355" y="232"/>
                  </a:lnTo>
                  <a:lnTo>
                    <a:pt x="348" y="234"/>
                  </a:lnTo>
                  <a:lnTo>
                    <a:pt x="340" y="239"/>
                  </a:lnTo>
                  <a:lnTo>
                    <a:pt x="319" y="252"/>
                  </a:lnTo>
                  <a:lnTo>
                    <a:pt x="294" y="269"/>
                  </a:lnTo>
                  <a:close/>
                  <a:moveTo>
                    <a:pt x="86" y="465"/>
                  </a:moveTo>
                  <a:lnTo>
                    <a:pt x="108" y="447"/>
                  </a:lnTo>
                  <a:lnTo>
                    <a:pt x="126" y="433"/>
                  </a:lnTo>
                  <a:lnTo>
                    <a:pt x="132" y="425"/>
                  </a:lnTo>
                  <a:lnTo>
                    <a:pt x="137" y="421"/>
                  </a:lnTo>
                  <a:lnTo>
                    <a:pt x="139" y="417"/>
                  </a:lnTo>
                  <a:lnTo>
                    <a:pt x="139" y="415"/>
                  </a:lnTo>
                  <a:lnTo>
                    <a:pt x="137" y="414"/>
                  </a:lnTo>
                  <a:lnTo>
                    <a:pt x="133" y="415"/>
                  </a:lnTo>
                  <a:lnTo>
                    <a:pt x="127" y="418"/>
                  </a:lnTo>
                  <a:lnTo>
                    <a:pt x="119" y="422"/>
                  </a:lnTo>
                  <a:lnTo>
                    <a:pt x="100" y="434"/>
                  </a:lnTo>
                  <a:lnTo>
                    <a:pt x="77" y="450"/>
                  </a:lnTo>
                  <a:lnTo>
                    <a:pt x="55" y="467"/>
                  </a:lnTo>
                  <a:lnTo>
                    <a:pt x="38" y="482"/>
                  </a:lnTo>
                  <a:lnTo>
                    <a:pt x="31" y="490"/>
                  </a:lnTo>
                  <a:lnTo>
                    <a:pt x="28" y="494"/>
                  </a:lnTo>
                  <a:lnTo>
                    <a:pt x="24" y="498"/>
                  </a:lnTo>
                  <a:lnTo>
                    <a:pt x="24" y="500"/>
                  </a:lnTo>
                  <a:lnTo>
                    <a:pt x="26" y="501"/>
                  </a:lnTo>
                  <a:lnTo>
                    <a:pt x="31" y="500"/>
                  </a:lnTo>
                  <a:lnTo>
                    <a:pt x="37" y="497"/>
                  </a:lnTo>
                  <a:lnTo>
                    <a:pt x="44" y="493"/>
                  </a:lnTo>
                  <a:lnTo>
                    <a:pt x="63" y="480"/>
                  </a:lnTo>
                  <a:lnTo>
                    <a:pt x="86" y="465"/>
                  </a:lnTo>
                  <a:close/>
                  <a:moveTo>
                    <a:pt x="233" y="335"/>
                  </a:moveTo>
                  <a:lnTo>
                    <a:pt x="209" y="353"/>
                  </a:lnTo>
                  <a:lnTo>
                    <a:pt x="192" y="368"/>
                  </a:lnTo>
                  <a:lnTo>
                    <a:pt x="184" y="376"/>
                  </a:lnTo>
                  <a:lnTo>
                    <a:pt x="180" y="381"/>
                  </a:lnTo>
                  <a:lnTo>
                    <a:pt x="177" y="385"/>
                  </a:lnTo>
                  <a:lnTo>
                    <a:pt x="177" y="387"/>
                  </a:lnTo>
                  <a:lnTo>
                    <a:pt x="178" y="387"/>
                  </a:lnTo>
                  <a:lnTo>
                    <a:pt x="183" y="386"/>
                  </a:lnTo>
                  <a:lnTo>
                    <a:pt x="190" y="384"/>
                  </a:lnTo>
                  <a:lnTo>
                    <a:pt x="197" y="379"/>
                  </a:lnTo>
                  <a:lnTo>
                    <a:pt x="219" y="367"/>
                  </a:lnTo>
                  <a:lnTo>
                    <a:pt x="243" y="351"/>
                  </a:lnTo>
                  <a:lnTo>
                    <a:pt x="266" y="333"/>
                  </a:lnTo>
                  <a:lnTo>
                    <a:pt x="285" y="317"/>
                  </a:lnTo>
                  <a:lnTo>
                    <a:pt x="291" y="311"/>
                  </a:lnTo>
                  <a:lnTo>
                    <a:pt x="296" y="305"/>
                  </a:lnTo>
                  <a:lnTo>
                    <a:pt x="300" y="302"/>
                  </a:lnTo>
                  <a:lnTo>
                    <a:pt x="300" y="299"/>
                  </a:lnTo>
                  <a:lnTo>
                    <a:pt x="297" y="298"/>
                  </a:lnTo>
                  <a:lnTo>
                    <a:pt x="292" y="299"/>
                  </a:lnTo>
                  <a:lnTo>
                    <a:pt x="287" y="302"/>
                  </a:lnTo>
                  <a:lnTo>
                    <a:pt x="278" y="307"/>
                  </a:lnTo>
                  <a:lnTo>
                    <a:pt x="258" y="318"/>
                  </a:lnTo>
                  <a:lnTo>
                    <a:pt x="233" y="335"/>
                  </a:lnTo>
                  <a:close/>
                  <a:moveTo>
                    <a:pt x="180" y="399"/>
                  </a:moveTo>
                  <a:lnTo>
                    <a:pt x="158" y="417"/>
                  </a:lnTo>
                  <a:lnTo>
                    <a:pt x="140" y="433"/>
                  </a:lnTo>
                  <a:lnTo>
                    <a:pt x="133" y="438"/>
                  </a:lnTo>
                  <a:lnTo>
                    <a:pt x="130" y="443"/>
                  </a:lnTo>
                  <a:lnTo>
                    <a:pt x="126" y="448"/>
                  </a:lnTo>
                  <a:lnTo>
                    <a:pt x="126" y="450"/>
                  </a:lnTo>
                  <a:lnTo>
                    <a:pt x="129" y="450"/>
                  </a:lnTo>
                  <a:lnTo>
                    <a:pt x="133" y="449"/>
                  </a:lnTo>
                  <a:lnTo>
                    <a:pt x="139" y="447"/>
                  </a:lnTo>
                  <a:lnTo>
                    <a:pt x="146" y="443"/>
                  </a:lnTo>
                  <a:lnTo>
                    <a:pt x="167" y="430"/>
                  </a:lnTo>
                  <a:lnTo>
                    <a:pt x="189" y="415"/>
                  </a:lnTo>
                  <a:lnTo>
                    <a:pt x="212" y="397"/>
                  </a:lnTo>
                  <a:lnTo>
                    <a:pt x="230" y="383"/>
                  </a:lnTo>
                  <a:lnTo>
                    <a:pt x="237" y="376"/>
                  </a:lnTo>
                  <a:lnTo>
                    <a:pt x="240" y="371"/>
                  </a:lnTo>
                  <a:lnTo>
                    <a:pt x="244" y="367"/>
                  </a:lnTo>
                  <a:lnTo>
                    <a:pt x="244" y="365"/>
                  </a:lnTo>
                  <a:lnTo>
                    <a:pt x="241" y="364"/>
                  </a:lnTo>
                  <a:lnTo>
                    <a:pt x="237" y="365"/>
                  </a:lnTo>
                  <a:lnTo>
                    <a:pt x="231" y="367"/>
                  </a:lnTo>
                  <a:lnTo>
                    <a:pt x="224" y="372"/>
                  </a:lnTo>
                  <a:lnTo>
                    <a:pt x="203" y="384"/>
                  </a:lnTo>
                  <a:lnTo>
                    <a:pt x="180" y="399"/>
                  </a:lnTo>
                  <a:close/>
                  <a:moveTo>
                    <a:pt x="143" y="476"/>
                  </a:moveTo>
                  <a:lnTo>
                    <a:pt x="164" y="460"/>
                  </a:lnTo>
                  <a:lnTo>
                    <a:pt x="181" y="444"/>
                  </a:lnTo>
                  <a:lnTo>
                    <a:pt x="188" y="438"/>
                  </a:lnTo>
                  <a:lnTo>
                    <a:pt x="192" y="434"/>
                  </a:lnTo>
                  <a:lnTo>
                    <a:pt x="194" y="429"/>
                  </a:lnTo>
                  <a:lnTo>
                    <a:pt x="195" y="427"/>
                  </a:lnTo>
                  <a:lnTo>
                    <a:pt x="193" y="427"/>
                  </a:lnTo>
                  <a:lnTo>
                    <a:pt x="188" y="428"/>
                  </a:lnTo>
                  <a:lnTo>
                    <a:pt x="182" y="430"/>
                  </a:lnTo>
                  <a:lnTo>
                    <a:pt x="175" y="434"/>
                  </a:lnTo>
                  <a:lnTo>
                    <a:pt x="156" y="446"/>
                  </a:lnTo>
                  <a:lnTo>
                    <a:pt x="133" y="461"/>
                  </a:lnTo>
                  <a:lnTo>
                    <a:pt x="112" y="478"/>
                  </a:lnTo>
                  <a:lnTo>
                    <a:pt x="95" y="493"/>
                  </a:lnTo>
                  <a:lnTo>
                    <a:pt x="89" y="499"/>
                  </a:lnTo>
                  <a:lnTo>
                    <a:pt x="85" y="504"/>
                  </a:lnTo>
                  <a:lnTo>
                    <a:pt x="82" y="507"/>
                  </a:lnTo>
                  <a:lnTo>
                    <a:pt x="82" y="510"/>
                  </a:lnTo>
                  <a:lnTo>
                    <a:pt x="85" y="511"/>
                  </a:lnTo>
                  <a:lnTo>
                    <a:pt x="88" y="510"/>
                  </a:lnTo>
                  <a:lnTo>
                    <a:pt x="94" y="507"/>
                  </a:lnTo>
                  <a:lnTo>
                    <a:pt x="102" y="503"/>
                  </a:lnTo>
                  <a:lnTo>
                    <a:pt x="121" y="492"/>
                  </a:lnTo>
                  <a:lnTo>
                    <a:pt x="143" y="476"/>
                  </a:lnTo>
                  <a:close/>
                  <a:moveTo>
                    <a:pt x="295" y="366"/>
                  </a:moveTo>
                  <a:lnTo>
                    <a:pt x="317" y="349"/>
                  </a:lnTo>
                  <a:lnTo>
                    <a:pt x="335" y="334"/>
                  </a:lnTo>
                  <a:lnTo>
                    <a:pt x="342" y="327"/>
                  </a:lnTo>
                  <a:lnTo>
                    <a:pt x="347" y="322"/>
                  </a:lnTo>
                  <a:lnTo>
                    <a:pt x="350" y="318"/>
                  </a:lnTo>
                  <a:lnTo>
                    <a:pt x="350" y="316"/>
                  </a:lnTo>
                  <a:lnTo>
                    <a:pt x="347" y="315"/>
                  </a:lnTo>
                  <a:lnTo>
                    <a:pt x="344" y="316"/>
                  </a:lnTo>
                  <a:lnTo>
                    <a:pt x="336" y="318"/>
                  </a:lnTo>
                  <a:lnTo>
                    <a:pt x="328" y="322"/>
                  </a:lnTo>
                  <a:lnTo>
                    <a:pt x="309" y="334"/>
                  </a:lnTo>
                  <a:lnTo>
                    <a:pt x="285" y="351"/>
                  </a:lnTo>
                  <a:lnTo>
                    <a:pt x="263" y="367"/>
                  </a:lnTo>
                  <a:lnTo>
                    <a:pt x="245" y="383"/>
                  </a:lnTo>
                  <a:lnTo>
                    <a:pt x="238" y="389"/>
                  </a:lnTo>
                  <a:lnTo>
                    <a:pt x="233" y="395"/>
                  </a:lnTo>
                  <a:lnTo>
                    <a:pt x="231" y="398"/>
                  </a:lnTo>
                  <a:lnTo>
                    <a:pt x="231" y="400"/>
                  </a:lnTo>
                  <a:lnTo>
                    <a:pt x="233" y="402"/>
                  </a:lnTo>
                  <a:lnTo>
                    <a:pt x="237" y="400"/>
                  </a:lnTo>
                  <a:lnTo>
                    <a:pt x="244" y="398"/>
                  </a:lnTo>
                  <a:lnTo>
                    <a:pt x="251" y="393"/>
                  </a:lnTo>
                  <a:lnTo>
                    <a:pt x="271" y="381"/>
                  </a:lnTo>
                  <a:lnTo>
                    <a:pt x="295" y="366"/>
                  </a:lnTo>
                  <a:close/>
                  <a:moveTo>
                    <a:pt x="104" y="535"/>
                  </a:moveTo>
                  <a:lnTo>
                    <a:pt x="124" y="518"/>
                  </a:lnTo>
                  <a:lnTo>
                    <a:pt x="139" y="504"/>
                  </a:lnTo>
                  <a:lnTo>
                    <a:pt x="145" y="498"/>
                  </a:lnTo>
                  <a:lnTo>
                    <a:pt x="150" y="493"/>
                  </a:lnTo>
                  <a:lnTo>
                    <a:pt x="151" y="490"/>
                  </a:lnTo>
                  <a:lnTo>
                    <a:pt x="152" y="487"/>
                  </a:lnTo>
                  <a:lnTo>
                    <a:pt x="150" y="486"/>
                  </a:lnTo>
                  <a:lnTo>
                    <a:pt x="145" y="487"/>
                  </a:lnTo>
                  <a:lnTo>
                    <a:pt x="140" y="490"/>
                  </a:lnTo>
                  <a:lnTo>
                    <a:pt x="133" y="493"/>
                  </a:lnTo>
                  <a:lnTo>
                    <a:pt x="114" y="505"/>
                  </a:lnTo>
                  <a:lnTo>
                    <a:pt x="94" y="519"/>
                  </a:lnTo>
                  <a:lnTo>
                    <a:pt x="73" y="536"/>
                  </a:lnTo>
                  <a:lnTo>
                    <a:pt x="57" y="550"/>
                  </a:lnTo>
                  <a:lnTo>
                    <a:pt x="51" y="556"/>
                  </a:lnTo>
                  <a:lnTo>
                    <a:pt x="48" y="561"/>
                  </a:lnTo>
                  <a:lnTo>
                    <a:pt x="45" y="566"/>
                  </a:lnTo>
                  <a:lnTo>
                    <a:pt x="45" y="568"/>
                  </a:lnTo>
                  <a:lnTo>
                    <a:pt x="47" y="568"/>
                  </a:lnTo>
                  <a:lnTo>
                    <a:pt x="51" y="567"/>
                  </a:lnTo>
                  <a:lnTo>
                    <a:pt x="57" y="564"/>
                  </a:lnTo>
                  <a:lnTo>
                    <a:pt x="64" y="561"/>
                  </a:lnTo>
                  <a:lnTo>
                    <a:pt x="82" y="550"/>
                  </a:lnTo>
                  <a:lnTo>
                    <a:pt x="104" y="535"/>
                  </a:lnTo>
                  <a:close/>
                  <a:moveTo>
                    <a:pt x="249" y="428"/>
                  </a:moveTo>
                  <a:lnTo>
                    <a:pt x="270" y="411"/>
                  </a:lnTo>
                  <a:lnTo>
                    <a:pt x="287" y="397"/>
                  </a:lnTo>
                  <a:lnTo>
                    <a:pt x="294" y="391"/>
                  </a:lnTo>
                  <a:lnTo>
                    <a:pt x="297" y="385"/>
                  </a:lnTo>
                  <a:lnTo>
                    <a:pt x="300" y="381"/>
                  </a:lnTo>
                  <a:lnTo>
                    <a:pt x="300" y="379"/>
                  </a:lnTo>
                  <a:lnTo>
                    <a:pt x="298" y="378"/>
                  </a:lnTo>
                  <a:lnTo>
                    <a:pt x="294" y="379"/>
                  </a:lnTo>
                  <a:lnTo>
                    <a:pt x="288" y="381"/>
                  </a:lnTo>
                  <a:lnTo>
                    <a:pt x="279" y="385"/>
                  </a:lnTo>
                  <a:lnTo>
                    <a:pt x="260" y="397"/>
                  </a:lnTo>
                  <a:lnTo>
                    <a:pt x="238" y="412"/>
                  </a:lnTo>
                  <a:lnTo>
                    <a:pt x="216" y="429"/>
                  </a:lnTo>
                  <a:lnTo>
                    <a:pt x="200" y="444"/>
                  </a:lnTo>
                  <a:lnTo>
                    <a:pt x="193" y="450"/>
                  </a:lnTo>
                  <a:lnTo>
                    <a:pt x="189" y="455"/>
                  </a:lnTo>
                  <a:lnTo>
                    <a:pt x="187" y="459"/>
                  </a:lnTo>
                  <a:lnTo>
                    <a:pt x="187" y="462"/>
                  </a:lnTo>
                  <a:lnTo>
                    <a:pt x="188" y="462"/>
                  </a:lnTo>
                  <a:lnTo>
                    <a:pt x="193" y="461"/>
                  </a:lnTo>
                  <a:lnTo>
                    <a:pt x="199" y="459"/>
                  </a:lnTo>
                  <a:lnTo>
                    <a:pt x="207" y="455"/>
                  </a:lnTo>
                  <a:lnTo>
                    <a:pt x="226" y="443"/>
                  </a:lnTo>
                  <a:lnTo>
                    <a:pt x="249" y="428"/>
                  </a:lnTo>
                  <a:close/>
                  <a:moveTo>
                    <a:pt x="115" y="544"/>
                  </a:moveTo>
                  <a:lnTo>
                    <a:pt x="113" y="544"/>
                  </a:lnTo>
                  <a:lnTo>
                    <a:pt x="110" y="544"/>
                  </a:lnTo>
                  <a:lnTo>
                    <a:pt x="104" y="547"/>
                  </a:lnTo>
                  <a:lnTo>
                    <a:pt x="98" y="550"/>
                  </a:lnTo>
                  <a:lnTo>
                    <a:pt x="80" y="561"/>
                  </a:lnTo>
                  <a:lnTo>
                    <a:pt x="60" y="576"/>
                  </a:lnTo>
                  <a:lnTo>
                    <a:pt x="41" y="592"/>
                  </a:lnTo>
                  <a:lnTo>
                    <a:pt x="25" y="606"/>
                  </a:lnTo>
                  <a:lnTo>
                    <a:pt x="19" y="612"/>
                  </a:lnTo>
                  <a:lnTo>
                    <a:pt x="16" y="617"/>
                  </a:lnTo>
                  <a:lnTo>
                    <a:pt x="13" y="620"/>
                  </a:lnTo>
                  <a:lnTo>
                    <a:pt x="13" y="623"/>
                  </a:lnTo>
                  <a:lnTo>
                    <a:pt x="16" y="623"/>
                  </a:lnTo>
                  <a:lnTo>
                    <a:pt x="19" y="623"/>
                  </a:lnTo>
                  <a:lnTo>
                    <a:pt x="25" y="620"/>
                  </a:lnTo>
                  <a:lnTo>
                    <a:pt x="31" y="617"/>
                  </a:lnTo>
                  <a:lnTo>
                    <a:pt x="49" y="606"/>
                  </a:lnTo>
                  <a:lnTo>
                    <a:pt x="69" y="591"/>
                  </a:lnTo>
                  <a:lnTo>
                    <a:pt x="88" y="575"/>
                  </a:lnTo>
                  <a:lnTo>
                    <a:pt x="104" y="561"/>
                  </a:lnTo>
                  <a:lnTo>
                    <a:pt x="110" y="555"/>
                  </a:lnTo>
                  <a:lnTo>
                    <a:pt x="113" y="550"/>
                  </a:lnTo>
                  <a:lnTo>
                    <a:pt x="115" y="547"/>
                  </a:lnTo>
                  <a:lnTo>
                    <a:pt x="115" y="544"/>
                  </a:lnTo>
                  <a:close/>
                  <a:moveTo>
                    <a:pt x="208" y="487"/>
                  </a:moveTo>
                  <a:lnTo>
                    <a:pt x="228" y="472"/>
                  </a:lnTo>
                  <a:lnTo>
                    <a:pt x="245" y="457"/>
                  </a:lnTo>
                  <a:lnTo>
                    <a:pt x="251" y="452"/>
                  </a:lnTo>
                  <a:lnTo>
                    <a:pt x="254" y="446"/>
                  </a:lnTo>
                  <a:lnTo>
                    <a:pt x="257" y="442"/>
                  </a:lnTo>
                  <a:lnTo>
                    <a:pt x="257" y="440"/>
                  </a:lnTo>
                  <a:lnTo>
                    <a:pt x="254" y="440"/>
                  </a:lnTo>
                  <a:lnTo>
                    <a:pt x="251" y="440"/>
                  </a:lnTo>
                  <a:lnTo>
                    <a:pt x="245" y="442"/>
                  </a:lnTo>
                  <a:lnTo>
                    <a:pt x="238" y="446"/>
                  </a:lnTo>
                  <a:lnTo>
                    <a:pt x="219" y="457"/>
                  </a:lnTo>
                  <a:lnTo>
                    <a:pt x="197" y="472"/>
                  </a:lnTo>
                  <a:lnTo>
                    <a:pt x="177" y="488"/>
                  </a:lnTo>
                  <a:lnTo>
                    <a:pt x="161" y="503"/>
                  </a:lnTo>
                  <a:lnTo>
                    <a:pt x="155" y="509"/>
                  </a:lnTo>
                  <a:lnTo>
                    <a:pt x="151" y="513"/>
                  </a:lnTo>
                  <a:lnTo>
                    <a:pt x="149" y="517"/>
                  </a:lnTo>
                  <a:lnTo>
                    <a:pt x="149" y="519"/>
                  </a:lnTo>
                  <a:lnTo>
                    <a:pt x="151" y="520"/>
                  </a:lnTo>
                  <a:lnTo>
                    <a:pt x="155" y="519"/>
                  </a:lnTo>
                  <a:lnTo>
                    <a:pt x="161" y="517"/>
                  </a:lnTo>
                  <a:lnTo>
                    <a:pt x="168" y="513"/>
                  </a:lnTo>
                  <a:lnTo>
                    <a:pt x="187" y="503"/>
                  </a:lnTo>
                  <a:lnTo>
                    <a:pt x="208" y="487"/>
                  </a:lnTo>
                  <a:close/>
                  <a:moveTo>
                    <a:pt x="221" y="498"/>
                  </a:moveTo>
                  <a:lnTo>
                    <a:pt x="219" y="498"/>
                  </a:lnTo>
                  <a:lnTo>
                    <a:pt x="215" y="498"/>
                  </a:lnTo>
                  <a:lnTo>
                    <a:pt x="209" y="500"/>
                  </a:lnTo>
                  <a:lnTo>
                    <a:pt x="202" y="504"/>
                  </a:lnTo>
                  <a:lnTo>
                    <a:pt x="184" y="515"/>
                  </a:lnTo>
                  <a:lnTo>
                    <a:pt x="164" y="529"/>
                  </a:lnTo>
                  <a:lnTo>
                    <a:pt x="144" y="544"/>
                  </a:lnTo>
                  <a:lnTo>
                    <a:pt x="129" y="558"/>
                  </a:lnTo>
                  <a:lnTo>
                    <a:pt x="123" y="564"/>
                  </a:lnTo>
                  <a:lnTo>
                    <a:pt x="119" y="569"/>
                  </a:lnTo>
                  <a:lnTo>
                    <a:pt x="117" y="573"/>
                  </a:lnTo>
                  <a:lnTo>
                    <a:pt x="117" y="575"/>
                  </a:lnTo>
                  <a:lnTo>
                    <a:pt x="119" y="576"/>
                  </a:lnTo>
                  <a:lnTo>
                    <a:pt x="123" y="576"/>
                  </a:lnTo>
                  <a:lnTo>
                    <a:pt x="129" y="574"/>
                  </a:lnTo>
                  <a:lnTo>
                    <a:pt x="136" y="570"/>
                  </a:lnTo>
                  <a:lnTo>
                    <a:pt x="154" y="560"/>
                  </a:lnTo>
                  <a:lnTo>
                    <a:pt x="174" y="544"/>
                  </a:lnTo>
                  <a:lnTo>
                    <a:pt x="194" y="529"/>
                  </a:lnTo>
                  <a:lnTo>
                    <a:pt x="209" y="515"/>
                  </a:lnTo>
                  <a:lnTo>
                    <a:pt x="214" y="510"/>
                  </a:lnTo>
                  <a:lnTo>
                    <a:pt x="219" y="504"/>
                  </a:lnTo>
                  <a:lnTo>
                    <a:pt x="220" y="500"/>
                  </a:lnTo>
                  <a:lnTo>
                    <a:pt x="221" y="498"/>
                  </a:lnTo>
                  <a:close/>
                  <a:moveTo>
                    <a:pt x="315" y="442"/>
                  </a:moveTo>
                  <a:lnTo>
                    <a:pt x="335" y="425"/>
                  </a:lnTo>
                  <a:lnTo>
                    <a:pt x="352" y="411"/>
                  </a:lnTo>
                  <a:lnTo>
                    <a:pt x="358" y="405"/>
                  </a:lnTo>
                  <a:lnTo>
                    <a:pt x="363" y="400"/>
                  </a:lnTo>
                  <a:lnTo>
                    <a:pt x="365" y="397"/>
                  </a:lnTo>
                  <a:lnTo>
                    <a:pt x="365" y="393"/>
                  </a:lnTo>
                  <a:lnTo>
                    <a:pt x="363" y="393"/>
                  </a:lnTo>
                  <a:lnTo>
                    <a:pt x="358" y="393"/>
                  </a:lnTo>
                  <a:lnTo>
                    <a:pt x="352" y="396"/>
                  </a:lnTo>
                  <a:lnTo>
                    <a:pt x="345" y="399"/>
                  </a:lnTo>
                  <a:lnTo>
                    <a:pt x="326" y="410"/>
                  </a:lnTo>
                  <a:lnTo>
                    <a:pt x="304" y="425"/>
                  </a:lnTo>
                  <a:lnTo>
                    <a:pt x="283" y="441"/>
                  </a:lnTo>
                  <a:lnTo>
                    <a:pt x="266" y="456"/>
                  </a:lnTo>
                  <a:lnTo>
                    <a:pt x="260" y="462"/>
                  </a:lnTo>
                  <a:lnTo>
                    <a:pt x="257" y="467"/>
                  </a:lnTo>
                  <a:lnTo>
                    <a:pt x="254" y="471"/>
                  </a:lnTo>
                  <a:lnTo>
                    <a:pt x="254" y="473"/>
                  </a:lnTo>
                  <a:lnTo>
                    <a:pt x="257" y="474"/>
                  </a:lnTo>
                  <a:lnTo>
                    <a:pt x="260" y="474"/>
                  </a:lnTo>
                  <a:lnTo>
                    <a:pt x="266" y="472"/>
                  </a:lnTo>
                  <a:lnTo>
                    <a:pt x="273" y="468"/>
                  </a:lnTo>
                  <a:lnTo>
                    <a:pt x="292" y="456"/>
                  </a:lnTo>
                  <a:lnTo>
                    <a:pt x="315" y="442"/>
                  </a:lnTo>
                  <a:close/>
                  <a:moveTo>
                    <a:pt x="145" y="599"/>
                  </a:moveTo>
                  <a:lnTo>
                    <a:pt x="164" y="585"/>
                  </a:lnTo>
                  <a:lnTo>
                    <a:pt x="180" y="570"/>
                  </a:lnTo>
                  <a:lnTo>
                    <a:pt x="184" y="564"/>
                  </a:lnTo>
                  <a:lnTo>
                    <a:pt x="188" y="560"/>
                  </a:lnTo>
                  <a:lnTo>
                    <a:pt x="190" y="556"/>
                  </a:lnTo>
                  <a:lnTo>
                    <a:pt x="190" y="554"/>
                  </a:lnTo>
                  <a:lnTo>
                    <a:pt x="188" y="554"/>
                  </a:lnTo>
                  <a:lnTo>
                    <a:pt x="184" y="554"/>
                  </a:lnTo>
                  <a:lnTo>
                    <a:pt x="180" y="556"/>
                  </a:lnTo>
                  <a:lnTo>
                    <a:pt x="173" y="560"/>
                  </a:lnTo>
                  <a:lnTo>
                    <a:pt x="156" y="569"/>
                  </a:lnTo>
                  <a:lnTo>
                    <a:pt x="136" y="583"/>
                  </a:lnTo>
                  <a:lnTo>
                    <a:pt x="117" y="599"/>
                  </a:lnTo>
                  <a:lnTo>
                    <a:pt x="102" y="612"/>
                  </a:lnTo>
                  <a:lnTo>
                    <a:pt x="96" y="618"/>
                  </a:lnTo>
                  <a:lnTo>
                    <a:pt x="93" y="623"/>
                  </a:lnTo>
                  <a:lnTo>
                    <a:pt x="91" y="626"/>
                  </a:lnTo>
                  <a:lnTo>
                    <a:pt x="91" y="629"/>
                  </a:lnTo>
                  <a:lnTo>
                    <a:pt x="93" y="630"/>
                  </a:lnTo>
                  <a:lnTo>
                    <a:pt x="96" y="630"/>
                  </a:lnTo>
                  <a:lnTo>
                    <a:pt x="102" y="627"/>
                  </a:lnTo>
                  <a:lnTo>
                    <a:pt x="110" y="624"/>
                  </a:lnTo>
                  <a:lnTo>
                    <a:pt x="126" y="613"/>
                  </a:lnTo>
                  <a:lnTo>
                    <a:pt x="145" y="599"/>
                  </a:lnTo>
                  <a:close/>
                  <a:moveTo>
                    <a:pt x="328" y="453"/>
                  </a:moveTo>
                  <a:lnTo>
                    <a:pt x="326" y="453"/>
                  </a:lnTo>
                  <a:lnTo>
                    <a:pt x="322" y="453"/>
                  </a:lnTo>
                  <a:lnTo>
                    <a:pt x="316" y="455"/>
                  </a:lnTo>
                  <a:lnTo>
                    <a:pt x="309" y="459"/>
                  </a:lnTo>
                  <a:lnTo>
                    <a:pt x="291" y="469"/>
                  </a:lnTo>
                  <a:lnTo>
                    <a:pt x="270" y="484"/>
                  </a:lnTo>
                  <a:lnTo>
                    <a:pt x="250" y="499"/>
                  </a:lnTo>
                  <a:lnTo>
                    <a:pt x="234" y="513"/>
                  </a:lnTo>
                  <a:lnTo>
                    <a:pt x="228" y="519"/>
                  </a:lnTo>
                  <a:lnTo>
                    <a:pt x="225" y="524"/>
                  </a:lnTo>
                  <a:lnTo>
                    <a:pt x="222" y="528"/>
                  </a:lnTo>
                  <a:lnTo>
                    <a:pt x="222" y="530"/>
                  </a:lnTo>
                  <a:lnTo>
                    <a:pt x="225" y="531"/>
                  </a:lnTo>
                  <a:lnTo>
                    <a:pt x="228" y="530"/>
                  </a:lnTo>
                  <a:lnTo>
                    <a:pt x="234" y="529"/>
                  </a:lnTo>
                  <a:lnTo>
                    <a:pt x="241" y="525"/>
                  </a:lnTo>
                  <a:lnTo>
                    <a:pt x="259" y="515"/>
                  </a:lnTo>
                  <a:lnTo>
                    <a:pt x="281" y="500"/>
                  </a:lnTo>
                  <a:lnTo>
                    <a:pt x="301" y="485"/>
                  </a:lnTo>
                  <a:lnTo>
                    <a:pt x="316" y="471"/>
                  </a:lnTo>
                  <a:lnTo>
                    <a:pt x="322" y="465"/>
                  </a:lnTo>
                  <a:lnTo>
                    <a:pt x="326" y="460"/>
                  </a:lnTo>
                  <a:lnTo>
                    <a:pt x="328" y="455"/>
                  </a:lnTo>
                  <a:lnTo>
                    <a:pt x="328" y="453"/>
                  </a:lnTo>
                  <a:close/>
                  <a:moveTo>
                    <a:pt x="167" y="607"/>
                  </a:moveTo>
                  <a:lnTo>
                    <a:pt x="164" y="607"/>
                  </a:lnTo>
                  <a:lnTo>
                    <a:pt x="161" y="607"/>
                  </a:lnTo>
                  <a:lnTo>
                    <a:pt x="155" y="610"/>
                  </a:lnTo>
                  <a:lnTo>
                    <a:pt x="149" y="613"/>
                  </a:lnTo>
                  <a:lnTo>
                    <a:pt x="132" y="623"/>
                  </a:lnTo>
                  <a:lnTo>
                    <a:pt x="114" y="636"/>
                  </a:lnTo>
                  <a:lnTo>
                    <a:pt x="95" y="650"/>
                  </a:lnTo>
                  <a:lnTo>
                    <a:pt x="81" y="664"/>
                  </a:lnTo>
                  <a:lnTo>
                    <a:pt x="76" y="669"/>
                  </a:lnTo>
                  <a:lnTo>
                    <a:pt x="73" y="674"/>
                  </a:lnTo>
                  <a:lnTo>
                    <a:pt x="72" y="677"/>
                  </a:lnTo>
                  <a:lnTo>
                    <a:pt x="72" y="680"/>
                  </a:lnTo>
                  <a:lnTo>
                    <a:pt x="73" y="681"/>
                  </a:lnTo>
                  <a:lnTo>
                    <a:pt x="76" y="681"/>
                  </a:lnTo>
                  <a:lnTo>
                    <a:pt x="82" y="678"/>
                  </a:lnTo>
                  <a:lnTo>
                    <a:pt x="88" y="675"/>
                  </a:lnTo>
                  <a:lnTo>
                    <a:pt x="105" y="665"/>
                  </a:lnTo>
                  <a:lnTo>
                    <a:pt x="124" y="651"/>
                  </a:lnTo>
                  <a:lnTo>
                    <a:pt x="142" y="637"/>
                  </a:lnTo>
                  <a:lnTo>
                    <a:pt x="156" y="624"/>
                  </a:lnTo>
                  <a:lnTo>
                    <a:pt x="161" y="618"/>
                  </a:lnTo>
                  <a:lnTo>
                    <a:pt x="164" y="613"/>
                  </a:lnTo>
                  <a:lnTo>
                    <a:pt x="167" y="610"/>
                  </a:lnTo>
                  <a:lnTo>
                    <a:pt x="167" y="607"/>
                  </a:lnTo>
                  <a:close/>
                  <a:moveTo>
                    <a:pt x="252" y="556"/>
                  </a:moveTo>
                  <a:lnTo>
                    <a:pt x="271" y="541"/>
                  </a:lnTo>
                  <a:lnTo>
                    <a:pt x="287" y="526"/>
                  </a:lnTo>
                  <a:lnTo>
                    <a:pt x="291" y="522"/>
                  </a:lnTo>
                  <a:lnTo>
                    <a:pt x="296" y="516"/>
                  </a:lnTo>
                  <a:lnTo>
                    <a:pt x="297" y="512"/>
                  </a:lnTo>
                  <a:lnTo>
                    <a:pt x="297" y="510"/>
                  </a:lnTo>
                  <a:lnTo>
                    <a:pt x="296" y="509"/>
                  </a:lnTo>
                  <a:lnTo>
                    <a:pt x="291" y="510"/>
                  </a:lnTo>
                  <a:lnTo>
                    <a:pt x="287" y="512"/>
                  </a:lnTo>
                  <a:lnTo>
                    <a:pt x="279" y="515"/>
                  </a:lnTo>
                  <a:lnTo>
                    <a:pt x="262" y="525"/>
                  </a:lnTo>
                  <a:lnTo>
                    <a:pt x="241" y="538"/>
                  </a:lnTo>
                  <a:lnTo>
                    <a:pt x="222" y="554"/>
                  </a:lnTo>
                  <a:lnTo>
                    <a:pt x="208" y="568"/>
                  </a:lnTo>
                  <a:lnTo>
                    <a:pt x="202" y="574"/>
                  </a:lnTo>
                  <a:lnTo>
                    <a:pt x="199" y="579"/>
                  </a:lnTo>
                  <a:lnTo>
                    <a:pt x="196" y="582"/>
                  </a:lnTo>
                  <a:lnTo>
                    <a:pt x="196" y="585"/>
                  </a:lnTo>
                  <a:lnTo>
                    <a:pt x="199" y="586"/>
                  </a:lnTo>
                  <a:lnTo>
                    <a:pt x="202" y="585"/>
                  </a:lnTo>
                  <a:lnTo>
                    <a:pt x="208" y="583"/>
                  </a:lnTo>
                  <a:lnTo>
                    <a:pt x="215" y="580"/>
                  </a:lnTo>
                  <a:lnTo>
                    <a:pt x="232" y="569"/>
                  </a:lnTo>
                  <a:lnTo>
                    <a:pt x="252" y="556"/>
                  </a:lnTo>
                  <a:close/>
                  <a:moveTo>
                    <a:pt x="148" y="659"/>
                  </a:moveTo>
                  <a:lnTo>
                    <a:pt x="145" y="658"/>
                  </a:lnTo>
                  <a:lnTo>
                    <a:pt x="142" y="658"/>
                  </a:lnTo>
                  <a:lnTo>
                    <a:pt x="137" y="661"/>
                  </a:lnTo>
                  <a:lnTo>
                    <a:pt x="131" y="664"/>
                  </a:lnTo>
                  <a:lnTo>
                    <a:pt x="115" y="673"/>
                  </a:lnTo>
                  <a:lnTo>
                    <a:pt x="98" y="686"/>
                  </a:lnTo>
                  <a:lnTo>
                    <a:pt x="80" y="700"/>
                  </a:lnTo>
                  <a:lnTo>
                    <a:pt x="67" y="713"/>
                  </a:lnTo>
                  <a:lnTo>
                    <a:pt x="62" y="719"/>
                  </a:lnTo>
                  <a:lnTo>
                    <a:pt x="58" y="724"/>
                  </a:lnTo>
                  <a:lnTo>
                    <a:pt x="57" y="727"/>
                  </a:lnTo>
                  <a:lnTo>
                    <a:pt x="57" y="730"/>
                  </a:lnTo>
                  <a:lnTo>
                    <a:pt x="58" y="730"/>
                  </a:lnTo>
                  <a:lnTo>
                    <a:pt x="62" y="730"/>
                  </a:lnTo>
                  <a:lnTo>
                    <a:pt x="67" y="727"/>
                  </a:lnTo>
                  <a:lnTo>
                    <a:pt x="74" y="725"/>
                  </a:lnTo>
                  <a:lnTo>
                    <a:pt x="89" y="715"/>
                  </a:lnTo>
                  <a:lnTo>
                    <a:pt x="107" y="702"/>
                  </a:lnTo>
                  <a:lnTo>
                    <a:pt x="125" y="688"/>
                  </a:lnTo>
                  <a:lnTo>
                    <a:pt x="138" y="675"/>
                  </a:lnTo>
                  <a:lnTo>
                    <a:pt x="143" y="669"/>
                  </a:lnTo>
                  <a:lnTo>
                    <a:pt x="146" y="665"/>
                  </a:lnTo>
                  <a:lnTo>
                    <a:pt x="148" y="662"/>
                  </a:lnTo>
                  <a:lnTo>
                    <a:pt x="148" y="659"/>
                  </a:lnTo>
                  <a:close/>
                  <a:moveTo>
                    <a:pt x="273" y="564"/>
                  </a:moveTo>
                  <a:lnTo>
                    <a:pt x="271" y="563"/>
                  </a:lnTo>
                  <a:lnTo>
                    <a:pt x="268" y="564"/>
                  </a:lnTo>
                  <a:lnTo>
                    <a:pt x="263" y="566"/>
                  </a:lnTo>
                  <a:lnTo>
                    <a:pt x="256" y="569"/>
                  </a:lnTo>
                  <a:lnTo>
                    <a:pt x="239" y="579"/>
                  </a:lnTo>
                  <a:lnTo>
                    <a:pt x="220" y="592"/>
                  </a:lnTo>
                  <a:lnTo>
                    <a:pt x="202" y="607"/>
                  </a:lnTo>
                  <a:lnTo>
                    <a:pt x="188" y="620"/>
                  </a:lnTo>
                  <a:lnTo>
                    <a:pt x="182" y="626"/>
                  </a:lnTo>
                  <a:lnTo>
                    <a:pt x="178" y="631"/>
                  </a:lnTo>
                  <a:lnTo>
                    <a:pt x="177" y="635"/>
                  </a:lnTo>
                  <a:lnTo>
                    <a:pt x="177" y="637"/>
                  </a:lnTo>
                  <a:lnTo>
                    <a:pt x="180" y="638"/>
                  </a:lnTo>
                  <a:lnTo>
                    <a:pt x="183" y="637"/>
                  </a:lnTo>
                  <a:lnTo>
                    <a:pt x="188" y="636"/>
                  </a:lnTo>
                  <a:lnTo>
                    <a:pt x="195" y="632"/>
                  </a:lnTo>
                  <a:lnTo>
                    <a:pt x="212" y="623"/>
                  </a:lnTo>
                  <a:lnTo>
                    <a:pt x="231" y="608"/>
                  </a:lnTo>
                  <a:lnTo>
                    <a:pt x="249" y="594"/>
                  </a:lnTo>
                  <a:lnTo>
                    <a:pt x="263" y="581"/>
                  </a:lnTo>
                  <a:lnTo>
                    <a:pt x="268" y="575"/>
                  </a:lnTo>
                  <a:lnTo>
                    <a:pt x="271" y="570"/>
                  </a:lnTo>
                  <a:lnTo>
                    <a:pt x="273" y="567"/>
                  </a:lnTo>
                  <a:lnTo>
                    <a:pt x="273" y="564"/>
                  </a:lnTo>
                  <a:close/>
                  <a:moveTo>
                    <a:pt x="96" y="750"/>
                  </a:moveTo>
                  <a:lnTo>
                    <a:pt x="113" y="737"/>
                  </a:lnTo>
                  <a:lnTo>
                    <a:pt x="125" y="724"/>
                  </a:lnTo>
                  <a:lnTo>
                    <a:pt x="130" y="719"/>
                  </a:lnTo>
                  <a:lnTo>
                    <a:pt x="133" y="714"/>
                  </a:lnTo>
                  <a:lnTo>
                    <a:pt x="134" y="711"/>
                  </a:lnTo>
                  <a:lnTo>
                    <a:pt x="134" y="708"/>
                  </a:lnTo>
                  <a:lnTo>
                    <a:pt x="133" y="707"/>
                  </a:lnTo>
                  <a:lnTo>
                    <a:pt x="130" y="708"/>
                  </a:lnTo>
                  <a:lnTo>
                    <a:pt x="125" y="709"/>
                  </a:lnTo>
                  <a:lnTo>
                    <a:pt x="119" y="713"/>
                  </a:lnTo>
                  <a:lnTo>
                    <a:pt x="104" y="721"/>
                  </a:lnTo>
                  <a:lnTo>
                    <a:pt x="87" y="734"/>
                  </a:lnTo>
                  <a:lnTo>
                    <a:pt x="70" y="747"/>
                  </a:lnTo>
                  <a:lnTo>
                    <a:pt x="57" y="760"/>
                  </a:lnTo>
                  <a:lnTo>
                    <a:pt x="53" y="765"/>
                  </a:lnTo>
                  <a:lnTo>
                    <a:pt x="49" y="770"/>
                  </a:lnTo>
                  <a:lnTo>
                    <a:pt x="48" y="774"/>
                  </a:lnTo>
                  <a:lnTo>
                    <a:pt x="48" y="776"/>
                  </a:lnTo>
                  <a:lnTo>
                    <a:pt x="50" y="777"/>
                  </a:lnTo>
                  <a:lnTo>
                    <a:pt x="54" y="776"/>
                  </a:lnTo>
                  <a:lnTo>
                    <a:pt x="58" y="775"/>
                  </a:lnTo>
                  <a:lnTo>
                    <a:pt x="64" y="771"/>
                  </a:lnTo>
                  <a:lnTo>
                    <a:pt x="79" y="763"/>
                  </a:lnTo>
                  <a:lnTo>
                    <a:pt x="96" y="750"/>
                  </a:lnTo>
                  <a:close/>
                  <a:moveTo>
                    <a:pt x="256" y="617"/>
                  </a:moveTo>
                  <a:lnTo>
                    <a:pt x="253" y="617"/>
                  </a:lnTo>
                  <a:lnTo>
                    <a:pt x="250" y="617"/>
                  </a:lnTo>
                  <a:lnTo>
                    <a:pt x="245" y="619"/>
                  </a:lnTo>
                  <a:lnTo>
                    <a:pt x="238" y="621"/>
                  </a:lnTo>
                  <a:lnTo>
                    <a:pt x="222" y="631"/>
                  </a:lnTo>
                  <a:lnTo>
                    <a:pt x="203" y="644"/>
                  </a:lnTo>
                  <a:lnTo>
                    <a:pt x="187" y="658"/>
                  </a:lnTo>
                  <a:lnTo>
                    <a:pt x="173" y="670"/>
                  </a:lnTo>
                  <a:lnTo>
                    <a:pt x="168" y="676"/>
                  </a:lnTo>
                  <a:lnTo>
                    <a:pt x="164" y="681"/>
                  </a:lnTo>
                  <a:lnTo>
                    <a:pt x="163" y="684"/>
                  </a:lnTo>
                  <a:lnTo>
                    <a:pt x="163" y="687"/>
                  </a:lnTo>
                  <a:lnTo>
                    <a:pt x="165" y="688"/>
                  </a:lnTo>
                  <a:lnTo>
                    <a:pt x="169" y="687"/>
                  </a:lnTo>
                  <a:lnTo>
                    <a:pt x="174" y="686"/>
                  </a:lnTo>
                  <a:lnTo>
                    <a:pt x="180" y="682"/>
                  </a:lnTo>
                  <a:lnTo>
                    <a:pt x="196" y="674"/>
                  </a:lnTo>
                  <a:lnTo>
                    <a:pt x="214" y="661"/>
                  </a:lnTo>
                  <a:lnTo>
                    <a:pt x="232" y="646"/>
                  </a:lnTo>
                  <a:lnTo>
                    <a:pt x="245" y="633"/>
                  </a:lnTo>
                  <a:lnTo>
                    <a:pt x="250" y="627"/>
                  </a:lnTo>
                  <a:lnTo>
                    <a:pt x="253" y="623"/>
                  </a:lnTo>
                  <a:lnTo>
                    <a:pt x="256" y="619"/>
                  </a:lnTo>
                  <a:lnTo>
                    <a:pt x="256" y="617"/>
                  </a:lnTo>
                  <a:close/>
                  <a:moveTo>
                    <a:pt x="383" y="523"/>
                  </a:moveTo>
                  <a:lnTo>
                    <a:pt x="382" y="522"/>
                  </a:lnTo>
                  <a:lnTo>
                    <a:pt x="377" y="523"/>
                  </a:lnTo>
                  <a:lnTo>
                    <a:pt x="372" y="524"/>
                  </a:lnTo>
                  <a:lnTo>
                    <a:pt x="365" y="528"/>
                  </a:lnTo>
                  <a:lnTo>
                    <a:pt x="348" y="537"/>
                  </a:lnTo>
                  <a:lnTo>
                    <a:pt x="329" y="550"/>
                  </a:lnTo>
                  <a:lnTo>
                    <a:pt x="310" y="564"/>
                  </a:lnTo>
                  <a:lnTo>
                    <a:pt x="296" y="579"/>
                  </a:lnTo>
                  <a:lnTo>
                    <a:pt x="290" y="583"/>
                  </a:lnTo>
                  <a:lnTo>
                    <a:pt x="287" y="588"/>
                  </a:lnTo>
                  <a:lnTo>
                    <a:pt x="285" y="593"/>
                  </a:lnTo>
                  <a:lnTo>
                    <a:pt x="285" y="595"/>
                  </a:lnTo>
                  <a:lnTo>
                    <a:pt x="288" y="596"/>
                  </a:lnTo>
                  <a:lnTo>
                    <a:pt x="291" y="595"/>
                  </a:lnTo>
                  <a:lnTo>
                    <a:pt x="296" y="594"/>
                  </a:lnTo>
                  <a:lnTo>
                    <a:pt x="303" y="591"/>
                  </a:lnTo>
                  <a:lnTo>
                    <a:pt x="320" y="581"/>
                  </a:lnTo>
                  <a:lnTo>
                    <a:pt x="340" y="568"/>
                  </a:lnTo>
                  <a:lnTo>
                    <a:pt x="358" y="553"/>
                  </a:lnTo>
                  <a:lnTo>
                    <a:pt x="372" y="539"/>
                  </a:lnTo>
                  <a:lnTo>
                    <a:pt x="378" y="535"/>
                  </a:lnTo>
                  <a:lnTo>
                    <a:pt x="382" y="530"/>
                  </a:lnTo>
                  <a:lnTo>
                    <a:pt x="383" y="525"/>
                  </a:lnTo>
                  <a:lnTo>
                    <a:pt x="383" y="523"/>
                  </a:lnTo>
                  <a:close/>
                  <a:moveTo>
                    <a:pt x="91" y="796"/>
                  </a:moveTo>
                  <a:lnTo>
                    <a:pt x="107" y="783"/>
                  </a:lnTo>
                  <a:lnTo>
                    <a:pt x="119" y="771"/>
                  </a:lnTo>
                  <a:lnTo>
                    <a:pt x="124" y="765"/>
                  </a:lnTo>
                  <a:lnTo>
                    <a:pt x="126" y="762"/>
                  </a:lnTo>
                  <a:lnTo>
                    <a:pt x="127" y="758"/>
                  </a:lnTo>
                  <a:lnTo>
                    <a:pt x="127" y="756"/>
                  </a:lnTo>
                  <a:lnTo>
                    <a:pt x="126" y="755"/>
                  </a:lnTo>
                  <a:lnTo>
                    <a:pt x="123" y="756"/>
                  </a:lnTo>
                  <a:lnTo>
                    <a:pt x="118" y="757"/>
                  </a:lnTo>
                  <a:lnTo>
                    <a:pt x="112" y="759"/>
                  </a:lnTo>
                  <a:lnTo>
                    <a:pt x="98" y="769"/>
                  </a:lnTo>
                  <a:lnTo>
                    <a:pt x="81" y="781"/>
                  </a:lnTo>
                  <a:lnTo>
                    <a:pt x="66" y="794"/>
                  </a:lnTo>
                  <a:lnTo>
                    <a:pt x="53" y="806"/>
                  </a:lnTo>
                  <a:lnTo>
                    <a:pt x="49" y="810"/>
                  </a:lnTo>
                  <a:lnTo>
                    <a:pt x="45" y="815"/>
                  </a:lnTo>
                  <a:lnTo>
                    <a:pt x="44" y="819"/>
                  </a:lnTo>
                  <a:lnTo>
                    <a:pt x="44" y="821"/>
                  </a:lnTo>
                  <a:lnTo>
                    <a:pt x="47" y="822"/>
                  </a:lnTo>
                  <a:lnTo>
                    <a:pt x="50" y="821"/>
                  </a:lnTo>
                  <a:lnTo>
                    <a:pt x="54" y="820"/>
                  </a:lnTo>
                  <a:lnTo>
                    <a:pt x="60" y="817"/>
                  </a:lnTo>
                  <a:lnTo>
                    <a:pt x="74" y="808"/>
                  </a:lnTo>
                  <a:lnTo>
                    <a:pt x="91" y="796"/>
                  </a:lnTo>
                  <a:close/>
                  <a:moveTo>
                    <a:pt x="203" y="709"/>
                  </a:moveTo>
                  <a:lnTo>
                    <a:pt x="220" y="696"/>
                  </a:lnTo>
                  <a:lnTo>
                    <a:pt x="233" y="683"/>
                  </a:lnTo>
                  <a:lnTo>
                    <a:pt x="238" y="678"/>
                  </a:lnTo>
                  <a:lnTo>
                    <a:pt x="241" y="674"/>
                  </a:lnTo>
                  <a:lnTo>
                    <a:pt x="243" y="670"/>
                  </a:lnTo>
                  <a:lnTo>
                    <a:pt x="243" y="668"/>
                  </a:lnTo>
                  <a:lnTo>
                    <a:pt x="241" y="667"/>
                  </a:lnTo>
                  <a:lnTo>
                    <a:pt x="238" y="668"/>
                  </a:lnTo>
                  <a:lnTo>
                    <a:pt x="232" y="669"/>
                  </a:lnTo>
                  <a:lnTo>
                    <a:pt x="226" y="671"/>
                  </a:lnTo>
                  <a:lnTo>
                    <a:pt x="211" y="681"/>
                  </a:lnTo>
                  <a:lnTo>
                    <a:pt x="194" y="693"/>
                  </a:lnTo>
                  <a:lnTo>
                    <a:pt x="177" y="707"/>
                  </a:lnTo>
                  <a:lnTo>
                    <a:pt x="164" y="719"/>
                  </a:lnTo>
                  <a:lnTo>
                    <a:pt x="159" y="725"/>
                  </a:lnTo>
                  <a:lnTo>
                    <a:pt x="156" y="730"/>
                  </a:lnTo>
                  <a:lnTo>
                    <a:pt x="155" y="733"/>
                  </a:lnTo>
                  <a:lnTo>
                    <a:pt x="155" y="736"/>
                  </a:lnTo>
                  <a:lnTo>
                    <a:pt x="157" y="736"/>
                  </a:lnTo>
                  <a:lnTo>
                    <a:pt x="159" y="736"/>
                  </a:lnTo>
                  <a:lnTo>
                    <a:pt x="165" y="734"/>
                  </a:lnTo>
                  <a:lnTo>
                    <a:pt x="171" y="731"/>
                  </a:lnTo>
                  <a:lnTo>
                    <a:pt x="187" y="722"/>
                  </a:lnTo>
                  <a:lnTo>
                    <a:pt x="203" y="709"/>
                  </a:lnTo>
                  <a:close/>
                  <a:moveTo>
                    <a:pt x="365" y="577"/>
                  </a:moveTo>
                  <a:lnTo>
                    <a:pt x="363" y="576"/>
                  </a:lnTo>
                  <a:lnTo>
                    <a:pt x="359" y="576"/>
                  </a:lnTo>
                  <a:lnTo>
                    <a:pt x="354" y="577"/>
                  </a:lnTo>
                  <a:lnTo>
                    <a:pt x="347" y="581"/>
                  </a:lnTo>
                  <a:lnTo>
                    <a:pt x="332" y="591"/>
                  </a:lnTo>
                  <a:lnTo>
                    <a:pt x="313" y="602"/>
                  </a:lnTo>
                  <a:lnTo>
                    <a:pt x="295" y="617"/>
                  </a:lnTo>
                  <a:lnTo>
                    <a:pt x="282" y="630"/>
                  </a:lnTo>
                  <a:lnTo>
                    <a:pt x="276" y="636"/>
                  </a:lnTo>
                  <a:lnTo>
                    <a:pt x="273" y="640"/>
                  </a:lnTo>
                  <a:lnTo>
                    <a:pt x="271" y="644"/>
                  </a:lnTo>
                  <a:lnTo>
                    <a:pt x="271" y="646"/>
                  </a:lnTo>
                  <a:lnTo>
                    <a:pt x="273" y="648"/>
                  </a:lnTo>
                  <a:lnTo>
                    <a:pt x="277" y="648"/>
                  </a:lnTo>
                  <a:lnTo>
                    <a:pt x="283" y="645"/>
                  </a:lnTo>
                  <a:lnTo>
                    <a:pt x="289" y="643"/>
                  </a:lnTo>
                  <a:lnTo>
                    <a:pt x="306" y="633"/>
                  </a:lnTo>
                  <a:lnTo>
                    <a:pt x="323" y="620"/>
                  </a:lnTo>
                  <a:lnTo>
                    <a:pt x="341" y="606"/>
                  </a:lnTo>
                  <a:lnTo>
                    <a:pt x="355" y="593"/>
                  </a:lnTo>
                  <a:lnTo>
                    <a:pt x="360" y="588"/>
                  </a:lnTo>
                  <a:lnTo>
                    <a:pt x="364" y="583"/>
                  </a:lnTo>
                  <a:lnTo>
                    <a:pt x="365" y="580"/>
                  </a:lnTo>
                  <a:lnTo>
                    <a:pt x="365" y="577"/>
                  </a:lnTo>
                  <a:close/>
                  <a:moveTo>
                    <a:pt x="91" y="840"/>
                  </a:moveTo>
                  <a:lnTo>
                    <a:pt x="106" y="828"/>
                  </a:lnTo>
                  <a:lnTo>
                    <a:pt x="118" y="816"/>
                  </a:lnTo>
                  <a:lnTo>
                    <a:pt x="121" y="812"/>
                  </a:lnTo>
                  <a:lnTo>
                    <a:pt x="125" y="807"/>
                  </a:lnTo>
                  <a:lnTo>
                    <a:pt x="126" y="803"/>
                  </a:lnTo>
                  <a:lnTo>
                    <a:pt x="126" y="801"/>
                  </a:lnTo>
                  <a:lnTo>
                    <a:pt x="124" y="801"/>
                  </a:lnTo>
                  <a:lnTo>
                    <a:pt x="120" y="801"/>
                  </a:lnTo>
                  <a:lnTo>
                    <a:pt x="117" y="802"/>
                  </a:lnTo>
                  <a:lnTo>
                    <a:pt x="111" y="804"/>
                  </a:lnTo>
                  <a:lnTo>
                    <a:pt x="96" y="813"/>
                  </a:lnTo>
                  <a:lnTo>
                    <a:pt x="81" y="825"/>
                  </a:lnTo>
                  <a:lnTo>
                    <a:pt x="66" y="838"/>
                  </a:lnTo>
                  <a:lnTo>
                    <a:pt x="54" y="850"/>
                  </a:lnTo>
                  <a:lnTo>
                    <a:pt x="50" y="854"/>
                  </a:lnTo>
                  <a:lnTo>
                    <a:pt x="48" y="859"/>
                  </a:lnTo>
                  <a:lnTo>
                    <a:pt x="45" y="861"/>
                  </a:lnTo>
                  <a:lnTo>
                    <a:pt x="47" y="864"/>
                  </a:lnTo>
                  <a:lnTo>
                    <a:pt x="48" y="865"/>
                  </a:lnTo>
                  <a:lnTo>
                    <a:pt x="51" y="865"/>
                  </a:lnTo>
                  <a:lnTo>
                    <a:pt x="56" y="863"/>
                  </a:lnTo>
                  <a:lnTo>
                    <a:pt x="61" y="860"/>
                  </a:lnTo>
                  <a:lnTo>
                    <a:pt x="75" y="852"/>
                  </a:lnTo>
                  <a:lnTo>
                    <a:pt x="91" y="840"/>
                  </a:lnTo>
                  <a:close/>
                  <a:moveTo>
                    <a:pt x="199" y="757"/>
                  </a:moveTo>
                  <a:lnTo>
                    <a:pt x="215" y="744"/>
                  </a:lnTo>
                  <a:lnTo>
                    <a:pt x="227" y="732"/>
                  </a:lnTo>
                  <a:lnTo>
                    <a:pt x="232" y="727"/>
                  </a:lnTo>
                  <a:lnTo>
                    <a:pt x="234" y="722"/>
                  </a:lnTo>
                  <a:lnTo>
                    <a:pt x="237" y="719"/>
                  </a:lnTo>
                  <a:lnTo>
                    <a:pt x="235" y="716"/>
                  </a:lnTo>
                  <a:lnTo>
                    <a:pt x="234" y="715"/>
                  </a:lnTo>
                  <a:lnTo>
                    <a:pt x="231" y="716"/>
                  </a:lnTo>
                  <a:lnTo>
                    <a:pt x="226" y="718"/>
                  </a:lnTo>
                  <a:lnTo>
                    <a:pt x="220" y="720"/>
                  </a:lnTo>
                  <a:lnTo>
                    <a:pt x="206" y="728"/>
                  </a:lnTo>
                  <a:lnTo>
                    <a:pt x="189" y="740"/>
                  </a:lnTo>
                  <a:lnTo>
                    <a:pt x="173" y="753"/>
                  </a:lnTo>
                  <a:lnTo>
                    <a:pt x="161" y="766"/>
                  </a:lnTo>
                  <a:lnTo>
                    <a:pt x="156" y="771"/>
                  </a:lnTo>
                  <a:lnTo>
                    <a:pt x="152" y="776"/>
                  </a:lnTo>
                  <a:lnTo>
                    <a:pt x="151" y="779"/>
                  </a:lnTo>
                  <a:lnTo>
                    <a:pt x="151" y="782"/>
                  </a:lnTo>
                  <a:lnTo>
                    <a:pt x="154" y="782"/>
                  </a:lnTo>
                  <a:lnTo>
                    <a:pt x="157" y="782"/>
                  </a:lnTo>
                  <a:lnTo>
                    <a:pt x="162" y="781"/>
                  </a:lnTo>
                  <a:lnTo>
                    <a:pt x="168" y="778"/>
                  </a:lnTo>
                  <a:lnTo>
                    <a:pt x="182" y="769"/>
                  </a:lnTo>
                  <a:lnTo>
                    <a:pt x="199" y="757"/>
                  </a:lnTo>
                  <a:close/>
                  <a:moveTo>
                    <a:pt x="353" y="629"/>
                  </a:moveTo>
                  <a:lnTo>
                    <a:pt x="351" y="627"/>
                  </a:lnTo>
                  <a:lnTo>
                    <a:pt x="347" y="629"/>
                  </a:lnTo>
                  <a:lnTo>
                    <a:pt x="342" y="630"/>
                  </a:lnTo>
                  <a:lnTo>
                    <a:pt x="336" y="632"/>
                  </a:lnTo>
                  <a:lnTo>
                    <a:pt x="321" y="642"/>
                  </a:lnTo>
                  <a:lnTo>
                    <a:pt x="303" y="654"/>
                  </a:lnTo>
                  <a:lnTo>
                    <a:pt x="285" y="668"/>
                  </a:lnTo>
                  <a:lnTo>
                    <a:pt x="272" y="680"/>
                  </a:lnTo>
                  <a:lnTo>
                    <a:pt x="268" y="686"/>
                  </a:lnTo>
                  <a:lnTo>
                    <a:pt x="265" y="690"/>
                  </a:lnTo>
                  <a:lnTo>
                    <a:pt x="263" y="694"/>
                  </a:lnTo>
                  <a:lnTo>
                    <a:pt x="264" y="696"/>
                  </a:lnTo>
                  <a:lnTo>
                    <a:pt x="265" y="697"/>
                  </a:lnTo>
                  <a:lnTo>
                    <a:pt x="269" y="696"/>
                  </a:lnTo>
                  <a:lnTo>
                    <a:pt x="275" y="695"/>
                  </a:lnTo>
                  <a:lnTo>
                    <a:pt x="281" y="693"/>
                  </a:lnTo>
                  <a:lnTo>
                    <a:pt x="296" y="683"/>
                  </a:lnTo>
                  <a:lnTo>
                    <a:pt x="314" y="671"/>
                  </a:lnTo>
                  <a:lnTo>
                    <a:pt x="331" y="657"/>
                  </a:lnTo>
                  <a:lnTo>
                    <a:pt x="344" y="645"/>
                  </a:lnTo>
                  <a:lnTo>
                    <a:pt x="348" y="639"/>
                  </a:lnTo>
                  <a:lnTo>
                    <a:pt x="352" y="635"/>
                  </a:lnTo>
                  <a:lnTo>
                    <a:pt x="353" y="631"/>
                  </a:lnTo>
                  <a:lnTo>
                    <a:pt x="353" y="629"/>
                  </a:lnTo>
                  <a:close/>
                  <a:moveTo>
                    <a:pt x="95" y="884"/>
                  </a:moveTo>
                  <a:lnTo>
                    <a:pt x="111" y="871"/>
                  </a:lnTo>
                  <a:lnTo>
                    <a:pt x="121" y="860"/>
                  </a:lnTo>
                  <a:lnTo>
                    <a:pt x="125" y="856"/>
                  </a:lnTo>
                  <a:lnTo>
                    <a:pt x="129" y="851"/>
                  </a:lnTo>
                  <a:lnTo>
                    <a:pt x="130" y="847"/>
                  </a:lnTo>
                  <a:lnTo>
                    <a:pt x="129" y="845"/>
                  </a:lnTo>
                  <a:lnTo>
                    <a:pt x="127" y="845"/>
                  </a:lnTo>
                  <a:lnTo>
                    <a:pt x="124" y="845"/>
                  </a:lnTo>
                  <a:lnTo>
                    <a:pt x="120" y="846"/>
                  </a:lnTo>
                  <a:lnTo>
                    <a:pt x="114" y="848"/>
                  </a:lnTo>
                  <a:lnTo>
                    <a:pt x="101" y="857"/>
                  </a:lnTo>
                  <a:lnTo>
                    <a:pt x="86" y="867"/>
                  </a:lnTo>
                  <a:lnTo>
                    <a:pt x="72" y="880"/>
                  </a:lnTo>
                  <a:lnTo>
                    <a:pt x="61" y="891"/>
                  </a:lnTo>
                  <a:lnTo>
                    <a:pt x="56" y="896"/>
                  </a:lnTo>
                  <a:lnTo>
                    <a:pt x="54" y="901"/>
                  </a:lnTo>
                  <a:lnTo>
                    <a:pt x="53" y="903"/>
                  </a:lnTo>
                  <a:lnTo>
                    <a:pt x="53" y="905"/>
                  </a:lnTo>
                  <a:lnTo>
                    <a:pt x="55" y="907"/>
                  </a:lnTo>
                  <a:lnTo>
                    <a:pt x="57" y="907"/>
                  </a:lnTo>
                  <a:lnTo>
                    <a:pt x="62" y="905"/>
                  </a:lnTo>
                  <a:lnTo>
                    <a:pt x="68" y="903"/>
                  </a:lnTo>
                  <a:lnTo>
                    <a:pt x="81" y="895"/>
                  </a:lnTo>
                  <a:lnTo>
                    <a:pt x="95" y="884"/>
                  </a:lnTo>
                  <a:close/>
                  <a:moveTo>
                    <a:pt x="200" y="803"/>
                  </a:moveTo>
                  <a:lnTo>
                    <a:pt x="215" y="790"/>
                  </a:lnTo>
                  <a:lnTo>
                    <a:pt x="227" y="778"/>
                  </a:lnTo>
                  <a:lnTo>
                    <a:pt x="231" y="774"/>
                  </a:lnTo>
                  <a:lnTo>
                    <a:pt x="233" y="769"/>
                  </a:lnTo>
                  <a:lnTo>
                    <a:pt x="235" y="765"/>
                  </a:lnTo>
                  <a:lnTo>
                    <a:pt x="234" y="763"/>
                  </a:lnTo>
                  <a:lnTo>
                    <a:pt x="233" y="763"/>
                  </a:lnTo>
                  <a:lnTo>
                    <a:pt x="230" y="763"/>
                  </a:lnTo>
                  <a:lnTo>
                    <a:pt x="225" y="764"/>
                  </a:lnTo>
                  <a:lnTo>
                    <a:pt x="219" y="766"/>
                  </a:lnTo>
                  <a:lnTo>
                    <a:pt x="206" y="775"/>
                  </a:lnTo>
                  <a:lnTo>
                    <a:pt x="189" y="787"/>
                  </a:lnTo>
                  <a:lnTo>
                    <a:pt x="174" y="800"/>
                  </a:lnTo>
                  <a:lnTo>
                    <a:pt x="162" y="812"/>
                  </a:lnTo>
                  <a:lnTo>
                    <a:pt x="158" y="816"/>
                  </a:lnTo>
                  <a:lnTo>
                    <a:pt x="155" y="820"/>
                  </a:lnTo>
                  <a:lnTo>
                    <a:pt x="154" y="823"/>
                  </a:lnTo>
                  <a:lnTo>
                    <a:pt x="154" y="826"/>
                  </a:lnTo>
                  <a:lnTo>
                    <a:pt x="156" y="827"/>
                  </a:lnTo>
                  <a:lnTo>
                    <a:pt x="159" y="827"/>
                  </a:lnTo>
                  <a:lnTo>
                    <a:pt x="163" y="826"/>
                  </a:lnTo>
                  <a:lnTo>
                    <a:pt x="169" y="822"/>
                  </a:lnTo>
                  <a:lnTo>
                    <a:pt x="183" y="815"/>
                  </a:lnTo>
                  <a:lnTo>
                    <a:pt x="200" y="803"/>
                  </a:lnTo>
                  <a:close/>
                  <a:moveTo>
                    <a:pt x="347" y="678"/>
                  </a:moveTo>
                  <a:lnTo>
                    <a:pt x="345" y="678"/>
                  </a:lnTo>
                  <a:lnTo>
                    <a:pt x="341" y="678"/>
                  </a:lnTo>
                  <a:lnTo>
                    <a:pt x="336" y="680"/>
                  </a:lnTo>
                  <a:lnTo>
                    <a:pt x="331" y="682"/>
                  </a:lnTo>
                  <a:lnTo>
                    <a:pt x="315" y="690"/>
                  </a:lnTo>
                  <a:lnTo>
                    <a:pt x="298" y="702"/>
                  </a:lnTo>
                  <a:lnTo>
                    <a:pt x="282" y="715"/>
                  </a:lnTo>
                  <a:lnTo>
                    <a:pt x="270" y="728"/>
                  </a:lnTo>
                  <a:lnTo>
                    <a:pt x="265" y="733"/>
                  </a:lnTo>
                  <a:lnTo>
                    <a:pt x="262" y="738"/>
                  </a:lnTo>
                  <a:lnTo>
                    <a:pt x="260" y="741"/>
                  </a:lnTo>
                  <a:lnTo>
                    <a:pt x="260" y="744"/>
                  </a:lnTo>
                  <a:lnTo>
                    <a:pt x="263" y="745"/>
                  </a:lnTo>
                  <a:lnTo>
                    <a:pt x="266" y="744"/>
                  </a:lnTo>
                  <a:lnTo>
                    <a:pt x="271" y="743"/>
                  </a:lnTo>
                  <a:lnTo>
                    <a:pt x="277" y="740"/>
                  </a:lnTo>
                  <a:lnTo>
                    <a:pt x="292" y="732"/>
                  </a:lnTo>
                  <a:lnTo>
                    <a:pt x="309" y="720"/>
                  </a:lnTo>
                  <a:lnTo>
                    <a:pt x="326" y="707"/>
                  </a:lnTo>
                  <a:lnTo>
                    <a:pt x="338" y="695"/>
                  </a:lnTo>
                  <a:lnTo>
                    <a:pt x="342" y="689"/>
                  </a:lnTo>
                  <a:lnTo>
                    <a:pt x="346" y="684"/>
                  </a:lnTo>
                  <a:lnTo>
                    <a:pt x="347" y="681"/>
                  </a:lnTo>
                  <a:lnTo>
                    <a:pt x="347" y="678"/>
                  </a:lnTo>
                  <a:close/>
                  <a:moveTo>
                    <a:pt x="106" y="924"/>
                  </a:moveTo>
                  <a:lnTo>
                    <a:pt x="120" y="913"/>
                  </a:lnTo>
                  <a:lnTo>
                    <a:pt x="131" y="902"/>
                  </a:lnTo>
                  <a:lnTo>
                    <a:pt x="134" y="897"/>
                  </a:lnTo>
                  <a:lnTo>
                    <a:pt x="137" y="894"/>
                  </a:lnTo>
                  <a:lnTo>
                    <a:pt x="138" y="890"/>
                  </a:lnTo>
                  <a:lnTo>
                    <a:pt x="138" y="888"/>
                  </a:lnTo>
                  <a:lnTo>
                    <a:pt x="136" y="886"/>
                  </a:lnTo>
                  <a:lnTo>
                    <a:pt x="133" y="886"/>
                  </a:lnTo>
                  <a:lnTo>
                    <a:pt x="129" y="889"/>
                  </a:lnTo>
                  <a:lnTo>
                    <a:pt x="124" y="890"/>
                  </a:lnTo>
                  <a:lnTo>
                    <a:pt x="111" y="898"/>
                  </a:lnTo>
                  <a:lnTo>
                    <a:pt x="96" y="909"/>
                  </a:lnTo>
                  <a:lnTo>
                    <a:pt x="82" y="921"/>
                  </a:lnTo>
                  <a:lnTo>
                    <a:pt x="72" y="932"/>
                  </a:lnTo>
                  <a:lnTo>
                    <a:pt x="68" y="936"/>
                  </a:lnTo>
                  <a:lnTo>
                    <a:pt x="66" y="941"/>
                  </a:lnTo>
                  <a:lnTo>
                    <a:pt x="64" y="943"/>
                  </a:lnTo>
                  <a:lnTo>
                    <a:pt x="64" y="946"/>
                  </a:lnTo>
                  <a:lnTo>
                    <a:pt x="67" y="947"/>
                  </a:lnTo>
                  <a:lnTo>
                    <a:pt x="69" y="947"/>
                  </a:lnTo>
                  <a:lnTo>
                    <a:pt x="74" y="946"/>
                  </a:lnTo>
                  <a:lnTo>
                    <a:pt x="79" y="943"/>
                  </a:lnTo>
                  <a:lnTo>
                    <a:pt x="92" y="935"/>
                  </a:lnTo>
                  <a:lnTo>
                    <a:pt x="106" y="924"/>
                  </a:lnTo>
                  <a:close/>
                  <a:moveTo>
                    <a:pt x="205" y="847"/>
                  </a:moveTo>
                  <a:lnTo>
                    <a:pt x="220" y="835"/>
                  </a:lnTo>
                  <a:lnTo>
                    <a:pt x="231" y="823"/>
                  </a:lnTo>
                  <a:lnTo>
                    <a:pt x="235" y="819"/>
                  </a:lnTo>
                  <a:lnTo>
                    <a:pt x="238" y="815"/>
                  </a:lnTo>
                  <a:lnTo>
                    <a:pt x="239" y="812"/>
                  </a:lnTo>
                  <a:lnTo>
                    <a:pt x="239" y="809"/>
                  </a:lnTo>
                  <a:lnTo>
                    <a:pt x="237" y="808"/>
                  </a:lnTo>
                  <a:lnTo>
                    <a:pt x="234" y="808"/>
                  </a:lnTo>
                  <a:lnTo>
                    <a:pt x="230" y="809"/>
                  </a:lnTo>
                  <a:lnTo>
                    <a:pt x="224" y="812"/>
                  </a:lnTo>
                  <a:lnTo>
                    <a:pt x="211" y="820"/>
                  </a:lnTo>
                  <a:lnTo>
                    <a:pt x="195" y="831"/>
                  </a:lnTo>
                  <a:lnTo>
                    <a:pt x="180" y="844"/>
                  </a:lnTo>
                  <a:lnTo>
                    <a:pt x="169" y="854"/>
                  </a:lnTo>
                  <a:lnTo>
                    <a:pt x="165" y="859"/>
                  </a:lnTo>
                  <a:lnTo>
                    <a:pt x="162" y="864"/>
                  </a:lnTo>
                  <a:lnTo>
                    <a:pt x="161" y="867"/>
                  </a:lnTo>
                  <a:lnTo>
                    <a:pt x="162" y="869"/>
                  </a:lnTo>
                  <a:lnTo>
                    <a:pt x="163" y="870"/>
                  </a:lnTo>
                  <a:lnTo>
                    <a:pt x="167" y="870"/>
                  </a:lnTo>
                  <a:lnTo>
                    <a:pt x="171" y="869"/>
                  </a:lnTo>
                  <a:lnTo>
                    <a:pt x="176" y="866"/>
                  </a:lnTo>
                  <a:lnTo>
                    <a:pt x="189" y="859"/>
                  </a:lnTo>
                  <a:lnTo>
                    <a:pt x="205" y="847"/>
                  </a:lnTo>
                  <a:close/>
                  <a:moveTo>
                    <a:pt x="300" y="750"/>
                  </a:moveTo>
                  <a:lnTo>
                    <a:pt x="284" y="763"/>
                  </a:lnTo>
                  <a:lnTo>
                    <a:pt x="272" y="775"/>
                  </a:lnTo>
                  <a:lnTo>
                    <a:pt x="268" y="779"/>
                  </a:lnTo>
                  <a:lnTo>
                    <a:pt x="265" y="784"/>
                  </a:lnTo>
                  <a:lnTo>
                    <a:pt x="264" y="788"/>
                  </a:lnTo>
                  <a:lnTo>
                    <a:pt x="264" y="790"/>
                  </a:lnTo>
                  <a:lnTo>
                    <a:pt x="266" y="791"/>
                  </a:lnTo>
                  <a:lnTo>
                    <a:pt x="269" y="790"/>
                  </a:lnTo>
                  <a:lnTo>
                    <a:pt x="273" y="789"/>
                  </a:lnTo>
                  <a:lnTo>
                    <a:pt x="279" y="787"/>
                  </a:lnTo>
                  <a:lnTo>
                    <a:pt x="294" y="778"/>
                  </a:lnTo>
                  <a:lnTo>
                    <a:pt x="310" y="768"/>
                  </a:lnTo>
                  <a:lnTo>
                    <a:pt x="326" y="755"/>
                  </a:lnTo>
                  <a:lnTo>
                    <a:pt x="338" y="743"/>
                  </a:lnTo>
                  <a:lnTo>
                    <a:pt x="342" y="738"/>
                  </a:lnTo>
                  <a:lnTo>
                    <a:pt x="345" y="733"/>
                  </a:lnTo>
                  <a:lnTo>
                    <a:pt x="346" y="730"/>
                  </a:lnTo>
                  <a:lnTo>
                    <a:pt x="346" y="727"/>
                  </a:lnTo>
                  <a:lnTo>
                    <a:pt x="345" y="726"/>
                  </a:lnTo>
                  <a:lnTo>
                    <a:pt x="341" y="726"/>
                  </a:lnTo>
                  <a:lnTo>
                    <a:pt x="336" y="728"/>
                  </a:lnTo>
                  <a:lnTo>
                    <a:pt x="331" y="731"/>
                  </a:lnTo>
                  <a:lnTo>
                    <a:pt x="316" y="738"/>
                  </a:lnTo>
                  <a:lnTo>
                    <a:pt x="300" y="750"/>
                  </a:lnTo>
                  <a:close/>
                  <a:moveTo>
                    <a:pt x="121" y="965"/>
                  </a:moveTo>
                  <a:lnTo>
                    <a:pt x="134" y="953"/>
                  </a:lnTo>
                  <a:lnTo>
                    <a:pt x="144" y="942"/>
                  </a:lnTo>
                  <a:lnTo>
                    <a:pt x="148" y="937"/>
                  </a:lnTo>
                  <a:lnTo>
                    <a:pt x="150" y="934"/>
                  </a:lnTo>
                  <a:lnTo>
                    <a:pt x="151" y="932"/>
                  </a:lnTo>
                  <a:lnTo>
                    <a:pt x="151" y="929"/>
                  </a:lnTo>
                  <a:lnTo>
                    <a:pt x="150" y="928"/>
                  </a:lnTo>
                  <a:lnTo>
                    <a:pt x="146" y="928"/>
                  </a:lnTo>
                  <a:lnTo>
                    <a:pt x="143" y="929"/>
                  </a:lnTo>
                  <a:lnTo>
                    <a:pt x="137" y="932"/>
                  </a:lnTo>
                  <a:lnTo>
                    <a:pt x="125" y="939"/>
                  </a:lnTo>
                  <a:lnTo>
                    <a:pt x="111" y="948"/>
                  </a:lnTo>
                  <a:lnTo>
                    <a:pt x="98" y="960"/>
                  </a:lnTo>
                  <a:lnTo>
                    <a:pt x="88" y="971"/>
                  </a:lnTo>
                  <a:lnTo>
                    <a:pt x="85" y="976"/>
                  </a:lnTo>
                  <a:lnTo>
                    <a:pt x="82" y="979"/>
                  </a:lnTo>
                  <a:lnTo>
                    <a:pt x="81" y="983"/>
                  </a:lnTo>
                  <a:lnTo>
                    <a:pt x="81" y="985"/>
                  </a:lnTo>
                  <a:lnTo>
                    <a:pt x="83" y="986"/>
                  </a:lnTo>
                  <a:lnTo>
                    <a:pt x="86" y="986"/>
                  </a:lnTo>
                  <a:lnTo>
                    <a:pt x="89" y="985"/>
                  </a:lnTo>
                  <a:lnTo>
                    <a:pt x="95" y="983"/>
                  </a:lnTo>
                  <a:lnTo>
                    <a:pt x="107" y="976"/>
                  </a:lnTo>
                  <a:lnTo>
                    <a:pt x="121" y="965"/>
                  </a:lnTo>
                  <a:close/>
                  <a:moveTo>
                    <a:pt x="216" y="890"/>
                  </a:moveTo>
                  <a:lnTo>
                    <a:pt x="231" y="878"/>
                  </a:lnTo>
                  <a:lnTo>
                    <a:pt x="241" y="867"/>
                  </a:lnTo>
                  <a:lnTo>
                    <a:pt x="245" y="863"/>
                  </a:lnTo>
                  <a:lnTo>
                    <a:pt x="247" y="858"/>
                  </a:lnTo>
                  <a:lnTo>
                    <a:pt x="249" y="856"/>
                  </a:lnTo>
                  <a:lnTo>
                    <a:pt x="249" y="853"/>
                  </a:lnTo>
                  <a:lnTo>
                    <a:pt x="246" y="852"/>
                  </a:lnTo>
                  <a:lnTo>
                    <a:pt x="244" y="852"/>
                  </a:lnTo>
                  <a:lnTo>
                    <a:pt x="239" y="853"/>
                  </a:lnTo>
                  <a:lnTo>
                    <a:pt x="233" y="856"/>
                  </a:lnTo>
                  <a:lnTo>
                    <a:pt x="221" y="863"/>
                  </a:lnTo>
                  <a:lnTo>
                    <a:pt x="206" y="873"/>
                  </a:lnTo>
                  <a:lnTo>
                    <a:pt x="192" y="885"/>
                  </a:lnTo>
                  <a:lnTo>
                    <a:pt x="181" y="897"/>
                  </a:lnTo>
                  <a:lnTo>
                    <a:pt x="177" y="902"/>
                  </a:lnTo>
                  <a:lnTo>
                    <a:pt x="175" y="905"/>
                  </a:lnTo>
                  <a:lnTo>
                    <a:pt x="174" y="909"/>
                  </a:lnTo>
                  <a:lnTo>
                    <a:pt x="174" y="911"/>
                  </a:lnTo>
                  <a:lnTo>
                    <a:pt x="176" y="913"/>
                  </a:lnTo>
                  <a:lnTo>
                    <a:pt x="178" y="913"/>
                  </a:lnTo>
                  <a:lnTo>
                    <a:pt x="183" y="910"/>
                  </a:lnTo>
                  <a:lnTo>
                    <a:pt x="188" y="909"/>
                  </a:lnTo>
                  <a:lnTo>
                    <a:pt x="201" y="901"/>
                  </a:lnTo>
                  <a:lnTo>
                    <a:pt x="216" y="890"/>
                  </a:lnTo>
                  <a:close/>
                  <a:moveTo>
                    <a:pt x="351" y="775"/>
                  </a:moveTo>
                  <a:lnTo>
                    <a:pt x="350" y="774"/>
                  </a:lnTo>
                  <a:lnTo>
                    <a:pt x="346" y="774"/>
                  </a:lnTo>
                  <a:lnTo>
                    <a:pt x="341" y="775"/>
                  </a:lnTo>
                  <a:lnTo>
                    <a:pt x="335" y="777"/>
                  </a:lnTo>
                  <a:lnTo>
                    <a:pt x="322" y="784"/>
                  </a:lnTo>
                  <a:lnTo>
                    <a:pt x="306" y="796"/>
                  </a:lnTo>
                  <a:lnTo>
                    <a:pt x="291" y="808"/>
                  </a:lnTo>
                  <a:lnTo>
                    <a:pt x="279" y="820"/>
                  </a:lnTo>
                  <a:lnTo>
                    <a:pt x="276" y="825"/>
                  </a:lnTo>
                  <a:lnTo>
                    <a:pt x="273" y="828"/>
                  </a:lnTo>
                  <a:lnTo>
                    <a:pt x="272" y="832"/>
                  </a:lnTo>
                  <a:lnTo>
                    <a:pt x="272" y="834"/>
                  </a:lnTo>
                  <a:lnTo>
                    <a:pt x="273" y="835"/>
                  </a:lnTo>
                  <a:lnTo>
                    <a:pt x="277" y="835"/>
                  </a:lnTo>
                  <a:lnTo>
                    <a:pt x="282" y="834"/>
                  </a:lnTo>
                  <a:lnTo>
                    <a:pt x="288" y="832"/>
                  </a:lnTo>
                  <a:lnTo>
                    <a:pt x="301" y="825"/>
                  </a:lnTo>
                  <a:lnTo>
                    <a:pt x="317" y="813"/>
                  </a:lnTo>
                  <a:lnTo>
                    <a:pt x="332" y="801"/>
                  </a:lnTo>
                  <a:lnTo>
                    <a:pt x="344" y="789"/>
                  </a:lnTo>
                  <a:lnTo>
                    <a:pt x="347" y="784"/>
                  </a:lnTo>
                  <a:lnTo>
                    <a:pt x="350" y="781"/>
                  </a:lnTo>
                  <a:lnTo>
                    <a:pt x="352" y="777"/>
                  </a:lnTo>
                  <a:lnTo>
                    <a:pt x="351" y="775"/>
                  </a:lnTo>
                  <a:close/>
                  <a:moveTo>
                    <a:pt x="55" y="1073"/>
                  </a:moveTo>
                  <a:lnTo>
                    <a:pt x="67" y="1062"/>
                  </a:lnTo>
                  <a:lnTo>
                    <a:pt x="76" y="1052"/>
                  </a:lnTo>
                  <a:lnTo>
                    <a:pt x="80" y="1048"/>
                  </a:lnTo>
                  <a:lnTo>
                    <a:pt x="81" y="1044"/>
                  </a:lnTo>
                  <a:lnTo>
                    <a:pt x="82" y="1041"/>
                  </a:lnTo>
                  <a:lnTo>
                    <a:pt x="82" y="1040"/>
                  </a:lnTo>
                  <a:lnTo>
                    <a:pt x="81" y="1038"/>
                  </a:lnTo>
                  <a:lnTo>
                    <a:pt x="77" y="1038"/>
                  </a:lnTo>
                  <a:lnTo>
                    <a:pt x="74" y="1040"/>
                  </a:lnTo>
                  <a:lnTo>
                    <a:pt x="69" y="1041"/>
                  </a:lnTo>
                  <a:lnTo>
                    <a:pt x="58" y="1048"/>
                  </a:lnTo>
                  <a:lnTo>
                    <a:pt x="45" y="1057"/>
                  </a:lnTo>
                  <a:lnTo>
                    <a:pt x="34" y="1068"/>
                  </a:lnTo>
                  <a:lnTo>
                    <a:pt x="25" y="1078"/>
                  </a:lnTo>
                  <a:lnTo>
                    <a:pt x="22" y="1082"/>
                  </a:lnTo>
                  <a:lnTo>
                    <a:pt x="19" y="1086"/>
                  </a:lnTo>
                  <a:lnTo>
                    <a:pt x="18" y="1088"/>
                  </a:lnTo>
                  <a:lnTo>
                    <a:pt x="19" y="1091"/>
                  </a:lnTo>
                  <a:lnTo>
                    <a:pt x="20" y="1092"/>
                  </a:lnTo>
                  <a:lnTo>
                    <a:pt x="23" y="1092"/>
                  </a:lnTo>
                  <a:lnTo>
                    <a:pt x="26" y="1091"/>
                  </a:lnTo>
                  <a:lnTo>
                    <a:pt x="31" y="1088"/>
                  </a:lnTo>
                  <a:lnTo>
                    <a:pt x="43" y="1082"/>
                  </a:lnTo>
                  <a:lnTo>
                    <a:pt x="55" y="1073"/>
                  </a:lnTo>
                  <a:close/>
                  <a:moveTo>
                    <a:pt x="142" y="1004"/>
                  </a:moveTo>
                  <a:lnTo>
                    <a:pt x="154" y="992"/>
                  </a:lnTo>
                  <a:lnTo>
                    <a:pt x="163" y="983"/>
                  </a:lnTo>
                  <a:lnTo>
                    <a:pt x="167" y="978"/>
                  </a:lnTo>
                  <a:lnTo>
                    <a:pt x="169" y="974"/>
                  </a:lnTo>
                  <a:lnTo>
                    <a:pt x="170" y="971"/>
                  </a:lnTo>
                  <a:lnTo>
                    <a:pt x="170" y="968"/>
                  </a:lnTo>
                  <a:lnTo>
                    <a:pt x="168" y="967"/>
                  </a:lnTo>
                  <a:lnTo>
                    <a:pt x="165" y="967"/>
                  </a:lnTo>
                  <a:lnTo>
                    <a:pt x="162" y="968"/>
                  </a:lnTo>
                  <a:lnTo>
                    <a:pt x="156" y="971"/>
                  </a:lnTo>
                  <a:lnTo>
                    <a:pt x="145" y="978"/>
                  </a:lnTo>
                  <a:lnTo>
                    <a:pt x="131" y="987"/>
                  </a:lnTo>
                  <a:lnTo>
                    <a:pt x="119" y="999"/>
                  </a:lnTo>
                  <a:lnTo>
                    <a:pt x="110" y="1009"/>
                  </a:lnTo>
                  <a:lnTo>
                    <a:pt x="106" y="1014"/>
                  </a:lnTo>
                  <a:lnTo>
                    <a:pt x="104" y="1017"/>
                  </a:lnTo>
                  <a:lnTo>
                    <a:pt x="102" y="1021"/>
                  </a:lnTo>
                  <a:lnTo>
                    <a:pt x="102" y="1023"/>
                  </a:lnTo>
                  <a:lnTo>
                    <a:pt x="105" y="1023"/>
                  </a:lnTo>
                  <a:lnTo>
                    <a:pt x="107" y="1023"/>
                  </a:lnTo>
                  <a:lnTo>
                    <a:pt x="111" y="1022"/>
                  </a:lnTo>
                  <a:lnTo>
                    <a:pt x="115" y="1021"/>
                  </a:lnTo>
                  <a:lnTo>
                    <a:pt x="127" y="1014"/>
                  </a:lnTo>
                  <a:lnTo>
                    <a:pt x="142" y="1004"/>
                  </a:lnTo>
                  <a:close/>
                  <a:moveTo>
                    <a:pt x="263" y="896"/>
                  </a:moveTo>
                  <a:lnTo>
                    <a:pt x="260" y="895"/>
                  </a:lnTo>
                  <a:lnTo>
                    <a:pt x="258" y="895"/>
                  </a:lnTo>
                  <a:lnTo>
                    <a:pt x="253" y="896"/>
                  </a:lnTo>
                  <a:lnTo>
                    <a:pt x="249" y="898"/>
                  </a:lnTo>
                  <a:lnTo>
                    <a:pt x="237" y="905"/>
                  </a:lnTo>
                  <a:lnTo>
                    <a:pt x="222" y="915"/>
                  </a:lnTo>
                  <a:lnTo>
                    <a:pt x="208" y="927"/>
                  </a:lnTo>
                  <a:lnTo>
                    <a:pt x="199" y="937"/>
                  </a:lnTo>
                  <a:lnTo>
                    <a:pt x="195" y="942"/>
                  </a:lnTo>
                  <a:lnTo>
                    <a:pt x="193" y="946"/>
                  </a:lnTo>
                  <a:lnTo>
                    <a:pt x="192" y="949"/>
                  </a:lnTo>
                  <a:lnTo>
                    <a:pt x="192" y="952"/>
                  </a:lnTo>
                  <a:lnTo>
                    <a:pt x="193" y="953"/>
                  </a:lnTo>
                  <a:lnTo>
                    <a:pt x="196" y="953"/>
                  </a:lnTo>
                  <a:lnTo>
                    <a:pt x="201" y="952"/>
                  </a:lnTo>
                  <a:lnTo>
                    <a:pt x="206" y="949"/>
                  </a:lnTo>
                  <a:lnTo>
                    <a:pt x="218" y="942"/>
                  </a:lnTo>
                  <a:lnTo>
                    <a:pt x="232" y="932"/>
                  </a:lnTo>
                  <a:lnTo>
                    <a:pt x="246" y="921"/>
                  </a:lnTo>
                  <a:lnTo>
                    <a:pt x="256" y="910"/>
                  </a:lnTo>
                  <a:lnTo>
                    <a:pt x="259" y="905"/>
                  </a:lnTo>
                  <a:lnTo>
                    <a:pt x="262" y="901"/>
                  </a:lnTo>
                  <a:lnTo>
                    <a:pt x="263" y="898"/>
                  </a:lnTo>
                  <a:lnTo>
                    <a:pt x="263" y="896"/>
                  </a:lnTo>
                  <a:close/>
                  <a:moveTo>
                    <a:pt x="329" y="858"/>
                  </a:moveTo>
                  <a:lnTo>
                    <a:pt x="344" y="846"/>
                  </a:lnTo>
                  <a:lnTo>
                    <a:pt x="354" y="835"/>
                  </a:lnTo>
                  <a:lnTo>
                    <a:pt x="358" y="829"/>
                  </a:lnTo>
                  <a:lnTo>
                    <a:pt x="360" y="826"/>
                  </a:lnTo>
                  <a:lnTo>
                    <a:pt x="361" y="822"/>
                  </a:lnTo>
                  <a:lnTo>
                    <a:pt x="361" y="820"/>
                  </a:lnTo>
                  <a:lnTo>
                    <a:pt x="359" y="819"/>
                  </a:lnTo>
                  <a:lnTo>
                    <a:pt x="357" y="819"/>
                  </a:lnTo>
                  <a:lnTo>
                    <a:pt x="352" y="820"/>
                  </a:lnTo>
                  <a:lnTo>
                    <a:pt x="346" y="822"/>
                  </a:lnTo>
                  <a:lnTo>
                    <a:pt x="333" y="829"/>
                  </a:lnTo>
                  <a:lnTo>
                    <a:pt x="317" y="840"/>
                  </a:lnTo>
                  <a:lnTo>
                    <a:pt x="303" y="852"/>
                  </a:lnTo>
                  <a:lnTo>
                    <a:pt x="292" y="864"/>
                  </a:lnTo>
                  <a:lnTo>
                    <a:pt x="289" y="869"/>
                  </a:lnTo>
                  <a:lnTo>
                    <a:pt x="287" y="872"/>
                  </a:lnTo>
                  <a:lnTo>
                    <a:pt x="285" y="876"/>
                  </a:lnTo>
                  <a:lnTo>
                    <a:pt x="285" y="878"/>
                  </a:lnTo>
                  <a:lnTo>
                    <a:pt x="288" y="879"/>
                  </a:lnTo>
                  <a:lnTo>
                    <a:pt x="291" y="879"/>
                  </a:lnTo>
                  <a:lnTo>
                    <a:pt x="295" y="878"/>
                  </a:lnTo>
                  <a:lnTo>
                    <a:pt x="301" y="876"/>
                  </a:lnTo>
                  <a:lnTo>
                    <a:pt x="314" y="869"/>
                  </a:lnTo>
                  <a:lnTo>
                    <a:pt x="329" y="858"/>
                  </a:lnTo>
                  <a:close/>
                  <a:moveTo>
                    <a:pt x="110" y="1075"/>
                  </a:moveTo>
                  <a:lnTo>
                    <a:pt x="107" y="1074"/>
                  </a:lnTo>
                  <a:lnTo>
                    <a:pt x="105" y="1074"/>
                  </a:lnTo>
                  <a:lnTo>
                    <a:pt x="101" y="1075"/>
                  </a:lnTo>
                  <a:lnTo>
                    <a:pt x="96" y="1078"/>
                  </a:lnTo>
                  <a:lnTo>
                    <a:pt x="86" y="1084"/>
                  </a:lnTo>
                  <a:lnTo>
                    <a:pt x="74" y="1093"/>
                  </a:lnTo>
                  <a:lnTo>
                    <a:pt x="62" y="1103"/>
                  </a:lnTo>
                  <a:lnTo>
                    <a:pt x="54" y="1112"/>
                  </a:lnTo>
                  <a:lnTo>
                    <a:pt x="51" y="1117"/>
                  </a:lnTo>
                  <a:lnTo>
                    <a:pt x="49" y="1120"/>
                  </a:lnTo>
                  <a:lnTo>
                    <a:pt x="48" y="1123"/>
                  </a:lnTo>
                  <a:lnTo>
                    <a:pt x="49" y="1125"/>
                  </a:lnTo>
                  <a:lnTo>
                    <a:pt x="50" y="1126"/>
                  </a:lnTo>
                  <a:lnTo>
                    <a:pt x="53" y="1126"/>
                  </a:lnTo>
                  <a:lnTo>
                    <a:pt x="56" y="1125"/>
                  </a:lnTo>
                  <a:lnTo>
                    <a:pt x="61" y="1123"/>
                  </a:lnTo>
                  <a:lnTo>
                    <a:pt x="72" y="1117"/>
                  </a:lnTo>
                  <a:lnTo>
                    <a:pt x="83" y="1107"/>
                  </a:lnTo>
                  <a:lnTo>
                    <a:pt x="95" y="1098"/>
                  </a:lnTo>
                  <a:lnTo>
                    <a:pt x="104" y="1088"/>
                  </a:lnTo>
                  <a:lnTo>
                    <a:pt x="107" y="1084"/>
                  </a:lnTo>
                  <a:lnTo>
                    <a:pt x="108" y="1080"/>
                  </a:lnTo>
                  <a:lnTo>
                    <a:pt x="110" y="1078"/>
                  </a:lnTo>
                  <a:lnTo>
                    <a:pt x="110" y="1075"/>
                  </a:lnTo>
                  <a:close/>
                  <a:moveTo>
                    <a:pt x="167" y="1041"/>
                  </a:moveTo>
                  <a:lnTo>
                    <a:pt x="178" y="1031"/>
                  </a:lnTo>
                  <a:lnTo>
                    <a:pt x="187" y="1021"/>
                  </a:lnTo>
                  <a:lnTo>
                    <a:pt x="190" y="1017"/>
                  </a:lnTo>
                  <a:lnTo>
                    <a:pt x="193" y="1012"/>
                  </a:lnTo>
                  <a:lnTo>
                    <a:pt x="194" y="1010"/>
                  </a:lnTo>
                  <a:lnTo>
                    <a:pt x="193" y="1008"/>
                  </a:lnTo>
                  <a:lnTo>
                    <a:pt x="192" y="1006"/>
                  </a:lnTo>
                  <a:lnTo>
                    <a:pt x="189" y="1006"/>
                  </a:lnTo>
                  <a:lnTo>
                    <a:pt x="186" y="1008"/>
                  </a:lnTo>
                  <a:lnTo>
                    <a:pt x="181" y="1010"/>
                  </a:lnTo>
                  <a:lnTo>
                    <a:pt x="169" y="1016"/>
                  </a:lnTo>
                  <a:lnTo>
                    <a:pt x="156" y="1025"/>
                  </a:lnTo>
                  <a:lnTo>
                    <a:pt x="144" y="1036"/>
                  </a:lnTo>
                  <a:lnTo>
                    <a:pt x="134" y="1046"/>
                  </a:lnTo>
                  <a:lnTo>
                    <a:pt x="132" y="1050"/>
                  </a:lnTo>
                  <a:lnTo>
                    <a:pt x="130" y="1054"/>
                  </a:lnTo>
                  <a:lnTo>
                    <a:pt x="129" y="1057"/>
                  </a:lnTo>
                  <a:lnTo>
                    <a:pt x="129" y="1060"/>
                  </a:lnTo>
                  <a:lnTo>
                    <a:pt x="131" y="1060"/>
                  </a:lnTo>
                  <a:lnTo>
                    <a:pt x="133" y="1060"/>
                  </a:lnTo>
                  <a:lnTo>
                    <a:pt x="137" y="1060"/>
                  </a:lnTo>
                  <a:lnTo>
                    <a:pt x="142" y="1057"/>
                  </a:lnTo>
                  <a:lnTo>
                    <a:pt x="154" y="1050"/>
                  </a:lnTo>
                  <a:lnTo>
                    <a:pt x="167" y="1041"/>
                  </a:lnTo>
                  <a:close/>
                  <a:moveTo>
                    <a:pt x="253" y="973"/>
                  </a:moveTo>
                  <a:lnTo>
                    <a:pt x="266" y="961"/>
                  </a:lnTo>
                  <a:lnTo>
                    <a:pt x="276" y="952"/>
                  </a:lnTo>
                  <a:lnTo>
                    <a:pt x="279" y="947"/>
                  </a:lnTo>
                  <a:lnTo>
                    <a:pt x="282" y="943"/>
                  </a:lnTo>
                  <a:lnTo>
                    <a:pt x="283" y="940"/>
                  </a:lnTo>
                  <a:lnTo>
                    <a:pt x="282" y="937"/>
                  </a:lnTo>
                  <a:lnTo>
                    <a:pt x="281" y="936"/>
                  </a:lnTo>
                  <a:lnTo>
                    <a:pt x="277" y="936"/>
                  </a:lnTo>
                  <a:lnTo>
                    <a:pt x="273" y="937"/>
                  </a:lnTo>
                  <a:lnTo>
                    <a:pt x="269" y="940"/>
                  </a:lnTo>
                  <a:lnTo>
                    <a:pt x="257" y="946"/>
                  </a:lnTo>
                  <a:lnTo>
                    <a:pt x="243" y="956"/>
                  </a:lnTo>
                  <a:lnTo>
                    <a:pt x="230" y="967"/>
                  </a:lnTo>
                  <a:lnTo>
                    <a:pt x="220" y="978"/>
                  </a:lnTo>
                  <a:lnTo>
                    <a:pt x="216" y="981"/>
                  </a:lnTo>
                  <a:lnTo>
                    <a:pt x="215" y="986"/>
                  </a:lnTo>
                  <a:lnTo>
                    <a:pt x="214" y="989"/>
                  </a:lnTo>
                  <a:lnTo>
                    <a:pt x="214" y="991"/>
                  </a:lnTo>
                  <a:lnTo>
                    <a:pt x="215" y="992"/>
                  </a:lnTo>
                  <a:lnTo>
                    <a:pt x="219" y="992"/>
                  </a:lnTo>
                  <a:lnTo>
                    <a:pt x="222" y="991"/>
                  </a:lnTo>
                  <a:lnTo>
                    <a:pt x="227" y="990"/>
                  </a:lnTo>
                  <a:lnTo>
                    <a:pt x="240" y="983"/>
                  </a:lnTo>
                  <a:lnTo>
                    <a:pt x="253" y="973"/>
                  </a:lnTo>
                  <a:close/>
                  <a:moveTo>
                    <a:pt x="346" y="901"/>
                  </a:moveTo>
                  <a:lnTo>
                    <a:pt x="360" y="890"/>
                  </a:lnTo>
                  <a:lnTo>
                    <a:pt x="370" y="879"/>
                  </a:lnTo>
                  <a:lnTo>
                    <a:pt x="373" y="875"/>
                  </a:lnTo>
                  <a:lnTo>
                    <a:pt x="376" y="870"/>
                  </a:lnTo>
                  <a:lnTo>
                    <a:pt x="377" y="867"/>
                  </a:lnTo>
                  <a:lnTo>
                    <a:pt x="377" y="865"/>
                  </a:lnTo>
                  <a:lnTo>
                    <a:pt x="374" y="864"/>
                  </a:lnTo>
                  <a:lnTo>
                    <a:pt x="372" y="864"/>
                  </a:lnTo>
                  <a:lnTo>
                    <a:pt x="367" y="865"/>
                  </a:lnTo>
                  <a:lnTo>
                    <a:pt x="363" y="866"/>
                  </a:lnTo>
                  <a:lnTo>
                    <a:pt x="350" y="873"/>
                  </a:lnTo>
                  <a:lnTo>
                    <a:pt x="335" y="884"/>
                  </a:lnTo>
                  <a:lnTo>
                    <a:pt x="321" y="895"/>
                  </a:lnTo>
                  <a:lnTo>
                    <a:pt x="312" y="905"/>
                  </a:lnTo>
                  <a:lnTo>
                    <a:pt x="308" y="910"/>
                  </a:lnTo>
                  <a:lnTo>
                    <a:pt x="306" y="915"/>
                  </a:lnTo>
                  <a:lnTo>
                    <a:pt x="304" y="918"/>
                  </a:lnTo>
                  <a:lnTo>
                    <a:pt x="304" y="921"/>
                  </a:lnTo>
                  <a:lnTo>
                    <a:pt x="307" y="922"/>
                  </a:lnTo>
                  <a:lnTo>
                    <a:pt x="309" y="922"/>
                  </a:lnTo>
                  <a:lnTo>
                    <a:pt x="314" y="921"/>
                  </a:lnTo>
                  <a:lnTo>
                    <a:pt x="319" y="918"/>
                  </a:lnTo>
                  <a:lnTo>
                    <a:pt x="332" y="911"/>
                  </a:lnTo>
                  <a:lnTo>
                    <a:pt x="346" y="901"/>
                  </a:lnTo>
                  <a:close/>
                  <a:moveTo>
                    <a:pt x="42" y="1204"/>
                  </a:moveTo>
                  <a:lnTo>
                    <a:pt x="53" y="1194"/>
                  </a:lnTo>
                  <a:lnTo>
                    <a:pt x="60" y="1185"/>
                  </a:lnTo>
                  <a:lnTo>
                    <a:pt x="63" y="1181"/>
                  </a:lnTo>
                  <a:lnTo>
                    <a:pt x="64" y="1177"/>
                  </a:lnTo>
                  <a:lnTo>
                    <a:pt x="66" y="1175"/>
                  </a:lnTo>
                  <a:lnTo>
                    <a:pt x="64" y="1173"/>
                  </a:lnTo>
                  <a:lnTo>
                    <a:pt x="63" y="1173"/>
                  </a:lnTo>
                  <a:lnTo>
                    <a:pt x="61" y="1173"/>
                  </a:lnTo>
                  <a:lnTo>
                    <a:pt x="57" y="1173"/>
                  </a:lnTo>
                  <a:lnTo>
                    <a:pt x="54" y="1175"/>
                  </a:lnTo>
                  <a:lnTo>
                    <a:pt x="44" y="1181"/>
                  </a:lnTo>
                  <a:lnTo>
                    <a:pt x="32" y="1189"/>
                  </a:lnTo>
                  <a:lnTo>
                    <a:pt x="23" y="1199"/>
                  </a:lnTo>
                  <a:lnTo>
                    <a:pt x="15" y="1207"/>
                  </a:lnTo>
                  <a:lnTo>
                    <a:pt x="12" y="1211"/>
                  </a:lnTo>
                  <a:lnTo>
                    <a:pt x="10" y="1214"/>
                  </a:lnTo>
                  <a:lnTo>
                    <a:pt x="10" y="1218"/>
                  </a:lnTo>
                  <a:lnTo>
                    <a:pt x="10" y="1219"/>
                  </a:lnTo>
                  <a:lnTo>
                    <a:pt x="11" y="1220"/>
                  </a:lnTo>
                  <a:lnTo>
                    <a:pt x="13" y="1220"/>
                  </a:lnTo>
                  <a:lnTo>
                    <a:pt x="17" y="1219"/>
                  </a:lnTo>
                  <a:lnTo>
                    <a:pt x="22" y="1218"/>
                  </a:lnTo>
                  <a:lnTo>
                    <a:pt x="31" y="1212"/>
                  </a:lnTo>
                  <a:lnTo>
                    <a:pt x="42" y="1204"/>
                  </a:lnTo>
                  <a:close/>
                  <a:moveTo>
                    <a:pt x="117" y="1142"/>
                  </a:moveTo>
                  <a:lnTo>
                    <a:pt x="127" y="1132"/>
                  </a:lnTo>
                  <a:lnTo>
                    <a:pt x="136" y="1123"/>
                  </a:lnTo>
                  <a:lnTo>
                    <a:pt x="139" y="1119"/>
                  </a:lnTo>
                  <a:lnTo>
                    <a:pt x="140" y="1116"/>
                  </a:lnTo>
                  <a:lnTo>
                    <a:pt x="142" y="1112"/>
                  </a:lnTo>
                  <a:lnTo>
                    <a:pt x="140" y="1111"/>
                  </a:lnTo>
                  <a:lnTo>
                    <a:pt x="139" y="1110"/>
                  </a:lnTo>
                  <a:lnTo>
                    <a:pt x="137" y="1110"/>
                  </a:lnTo>
                  <a:lnTo>
                    <a:pt x="133" y="1111"/>
                  </a:lnTo>
                  <a:lnTo>
                    <a:pt x="129" y="1112"/>
                  </a:lnTo>
                  <a:lnTo>
                    <a:pt x="119" y="1118"/>
                  </a:lnTo>
                  <a:lnTo>
                    <a:pt x="107" y="1126"/>
                  </a:lnTo>
                  <a:lnTo>
                    <a:pt x="96" y="1137"/>
                  </a:lnTo>
                  <a:lnTo>
                    <a:pt x="88" y="1147"/>
                  </a:lnTo>
                  <a:lnTo>
                    <a:pt x="85" y="1150"/>
                  </a:lnTo>
                  <a:lnTo>
                    <a:pt x="83" y="1154"/>
                  </a:lnTo>
                  <a:lnTo>
                    <a:pt x="82" y="1156"/>
                  </a:lnTo>
                  <a:lnTo>
                    <a:pt x="82" y="1158"/>
                  </a:lnTo>
                  <a:lnTo>
                    <a:pt x="85" y="1160"/>
                  </a:lnTo>
                  <a:lnTo>
                    <a:pt x="87" y="1160"/>
                  </a:lnTo>
                  <a:lnTo>
                    <a:pt x="91" y="1158"/>
                  </a:lnTo>
                  <a:lnTo>
                    <a:pt x="94" y="1157"/>
                  </a:lnTo>
                  <a:lnTo>
                    <a:pt x="105" y="1151"/>
                  </a:lnTo>
                  <a:lnTo>
                    <a:pt x="117" y="1142"/>
                  </a:lnTo>
                  <a:close/>
                  <a:moveTo>
                    <a:pt x="221" y="1046"/>
                  </a:moveTo>
                  <a:lnTo>
                    <a:pt x="220" y="1044"/>
                  </a:lnTo>
                  <a:lnTo>
                    <a:pt x="218" y="1044"/>
                  </a:lnTo>
                  <a:lnTo>
                    <a:pt x="214" y="1046"/>
                  </a:lnTo>
                  <a:lnTo>
                    <a:pt x="209" y="1047"/>
                  </a:lnTo>
                  <a:lnTo>
                    <a:pt x="199" y="1054"/>
                  </a:lnTo>
                  <a:lnTo>
                    <a:pt x="186" y="1062"/>
                  </a:lnTo>
                  <a:lnTo>
                    <a:pt x="174" y="1073"/>
                  </a:lnTo>
                  <a:lnTo>
                    <a:pt x="165" y="1082"/>
                  </a:lnTo>
                  <a:lnTo>
                    <a:pt x="162" y="1087"/>
                  </a:lnTo>
                  <a:lnTo>
                    <a:pt x="161" y="1091"/>
                  </a:lnTo>
                  <a:lnTo>
                    <a:pt x="159" y="1093"/>
                  </a:lnTo>
                  <a:lnTo>
                    <a:pt x="159" y="1096"/>
                  </a:lnTo>
                  <a:lnTo>
                    <a:pt x="162" y="1097"/>
                  </a:lnTo>
                  <a:lnTo>
                    <a:pt x="164" y="1097"/>
                  </a:lnTo>
                  <a:lnTo>
                    <a:pt x="168" y="1096"/>
                  </a:lnTo>
                  <a:lnTo>
                    <a:pt x="173" y="1094"/>
                  </a:lnTo>
                  <a:lnTo>
                    <a:pt x="183" y="1087"/>
                  </a:lnTo>
                  <a:lnTo>
                    <a:pt x="195" y="1079"/>
                  </a:lnTo>
                  <a:lnTo>
                    <a:pt x="207" y="1068"/>
                  </a:lnTo>
                  <a:lnTo>
                    <a:pt x="216" y="1059"/>
                  </a:lnTo>
                  <a:lnTo>
                    <a:pt x="219" y="1054"/>
                  </a:lnTo>
                  <a:lnTo>
                    <a:pt x="221" y="1050"/>
                  </a:lnTo>
                  <a:lnTo>
                    <a:pt x="222" y="1048"/>
                  </a:lnTo>
                  <a:lnTo>
                    <a:pt x="221" y="1046"/>
                  </a:lnTo>
                  <a:close/>
                  <a:moveTo>
                    <a:pt x="307" y="978"/>
                  </a:moveTo>
                  <a:lnTo>
                    <a:pt x="306" y="977"/>
                  </a:lnTo>
                  <a:lnTo>
                    <a:pt x="302" y="977"/>
                  </a:lnTo>
                  <a:lnTo>
                    <a:pt x="298" y="978"/>
                  </a:lnTo>
                  <a:lnTo>
                    <a:pt x="294" y="980"/>
                  </a:lnTo>
                  <a:lnTo>
                    <a:pt x="282" y="986"/>
                  </a:lnTo>
                  <a:lnTo>
                    <a:pt x="269" y="996"/>
                  </a:lnTo>
                  <a:lnTo>
                    <a:pt x="257" y="1006"/>
                  </a:lnTo>
                  <a:lnTo>
                    <a:pt x="247" y="1016"/>
                  </a:lnTo>
                  <a:lnTo>
                    <a:pt x="244" y="1021"/>
                  </a:lnTo>
                  <a:lnTo>
                    <a:pt x="243" y="1024"/>
                  </a:lnTo>
                  <a:lnTo>
                    <a:pt x="241" y="1028"/>
                  </a:lnTo>
                  <a:lnTo>
                    <a:pt x="241" y="1030"/>
                  </a:lnTo>
                  <a:lnTo>
                    <a:pt x="244" y="1031"/>
                  </a:lnTo>
                  <a:lnTo>
                    <a:pt x="246" y="1031"/>
                  </a:lnTo>
                  <a:lnTo>
                    <a:pt x="250" y="1030"/>
                  </a:lnTo>
                  <a:lnTo>
                    <a:pt x="254" y="1028"/>
                  </a:lnTo>
                  <a:lnTo>
                    <a:pt x="266" y="1022"/>
                  </a:lnTo>
                  <a:lnTo>
                    <a:pt x="279" y="1012"/>
                  </a:lnTo>
                  <a:lnTo>
                    <a:pt x="291" y="1002"/>
                  </a:lnTo>
                  <a:lnTo>
                    <a:pt x="301" y="992"/>
                  </a:lnTo>
                  <a:lnTo>
                    <a:pt x="304" y="987"/>
                  </a:lnTo>
                  <a:lnTo>
                    <a:pt x="307" y="984"/>
                  </a:lnTo>
                  <a:lnTo>
                    <a:pt x="307" y="980"/>
                  </a:lnTo>
                  <a:lnTo>
                    <a:pt x="307" y="978"/>
                  </a:lnTo>
                  <a:close/>
                  <a:moveTo>
                    <a:pt x="105" y="1206"/>
                  </a:moveTo>
                  <a:lnTo>
                    <a:pt x="102" y="1205"/>
                  </a:lnTo>
                  <a:lnTo>
                    <a:pt x="100" y="1205"/>
                  </a:lnTo>
                  <a:lnTo>
                    <a:pt x="98" y="1205"/>
                  </a:lnTo>
                  <a:lnTo>
                    <a:pt x="93" y="1207"/>
                  </a:lnTo>
                  <a:lnTo>
                    <a:pt x="85" y="1212"/>
                  </a:lnTo>
                  <a:lnTo>
                    <a:pt x="74" y="1220"/>
                  </a:lnTo>
                  <a:lnTo>
                    <a:pt x="63" y="1230"/>
                  </a:lnTo>
                  <a:lnTo>
                    <a:pt x="56" y="1238"/>
                  </a:lnTo>
                  <a:lnTo>
                    <a:pt x="54" y="1242"/>
                  </a:lnTo>
                  <a:lnTo>
                    <a:pt x="51" y="1245"/>
                  </a:lnTo>
                  <a:lnTo>
                    <a:pt x="51" y="1248"/>
                  </a:lnTo>
                  <a:lnTo>
                    <a:pt x="51" y="1250"/>
                  </a:lnTo>
                  <a:lnTo>
                    <a:pt x="53" y="1250"/>
                  </a:lnTo>
                  <a:lnTo>
                    <a:pt x="55" y="1251"/>
                  </a:lnTo>
                  <a:lnTo>
                    <a:pt x="58" y="1250"/>
                  </a:lnTo>
                  <a:lnTo>
                    <a:pt x="62" y="1248"/>
                  </a:lnTo>
                  <a:lnTo>
                    <a:pt x="72" y="1243"/>
                  </a:lnTo>
                  <a:lnTo>
                    <a:pt x="82" y="1235"/>
                  </a:lnTo>
                  <a:lnTo>
                    <a:pt x="93" y="1225"/>
                  </a:lnTo>
                  <a:lnTo>
                    <a:pt x="100" y="1217"/>
                  </a:lnTo>
                  <a:lnTo>
                    <a:pt x="102" y="1213"/>
                  </a:lnTo>
                  <a:lnTo>
                    <a:pt x="104" y="1210"/>
                  </a:lnTo>
                  <a:lnTo>
                    <a:pt x="105" y="1207"/>
                  </a:lnTo>
                  <a:lnTo>
                    <a:pt x="105" y="1206"/>
                  </a:lnTo>
                  <a:close/>
                  <a:moveTo>
                    <a:pt x="155" y="1176"/>
                  </a:moveTo>
                  <a:lnTo>
                    <a:pt x="164" y="1167"/>
                  </a:lnTo>
                  <a:lnTo>
                    <a:pt x="173" y="1157"/>
                  </a:lnTo>
                  <a:lnTo>
                    <a:pt x="175" y="1154"/>
                  </a:lnTo>
                  <a:lnTo>
                    <a:pt x="177" y="1150"/>
                  </a:lnTo>
                  <a:lnTo>
                    <a:pt x="177" y="1148"/>
                  </a:lnTo>
                  <a:lnTo>
                    <a:pt x="177" y="1145"/>
                  </a:lnTo>
                  <a:lnTo>
                    <a:pt x="176" y="1144"/>
                  </a:lnTo>
                  <a:lnTo>
                    <a:pt x="174" y="1144"/>
                  </a:lnTo>
                  <a:lnTo>
                    <a:pt x="170" y="1145"/>
                  </a:lnTo>
                  <a:lnTo>
                    <a:pt x="165" y="1147"/>
                  </a:lnTo>
                  <a:lnTo>
                    <a:pt x="156" y="1153"/>
                  </a:lnTo>
                  <a:lnTo>
                    <a:pt x="145" y="1161"/>
                  </a:lnTo>
                  <a:lnTo>
                    <a:pt x="134" y="1170"/>
                  </a:lnTo>
                  <a:lnTo>
                    <a:pt x="126" y="1180"/>
                  </a:lnTo>
                  <a:lnTo>
                    <a:pt x="124" y="1183"/>
                  </a:lnTo>
                  <a:lnTo>
                    <a:pt x="121" y="1187"/>
                  </a:lnTo>
                  <a:lnTo>
                    <a:pt x="121" y="1189"/>
                  </a:lnTo>
                  <a:lnTo>
                    <a:pt x="121" y="1192"/>
                  </a:lnTo>
                  <a:lnTo>
                    <a:pt x="123" y="1193"/>
                  </a:lnTo>
                  <a:lnTo>
                    <a:pt x="125" y="1193"/>
                  </a:lnTo>
                  <a:lnTo>
                    <a:pt x="129" y="1192"/>
                  </a:lnTo>
                  <a:lnTo>
                    <a:pt x="133" y="1191"/>
                  </a:lnTo>
                  <a:lnTo>
                    <a:pt x="143" y="1185"/>
                  </a:lnTo>
                  <a:lnTo>
                    <a:pt x="155" y="1176"/>
                  </a:lnTo>
                  <a:close/>
                  <a:moveTo>
                    <a:pt x="230" y="1115"/>
                  </a:moveTo>
                  <a:lnTo>
                    <a:pt x="241" y="1105"/>
                  </a:lnTo>
                  <a:lnTo>
                    <a:pt x="250" y="1096"/>
                  </a:lnTo>
                  <a:lnTo>
                    <a:pt x="252" y="1092"/>
                  </a:lnTo>
                  <a:lnTo>
                    <a:pt x="254" y="1088"/>
                  </a:lnTo>
                  <a:lnTo>
                    <a:pt x="254" y="1085"/>
                  </a:lnTo>
                  <a:lnTo>
                    <a:pt x="254" y="1084"/>
                  </a:lnTo>
                  <a:lnTo>
                    <a:pt x="253" y="1082"/>
                  </a:lnTo>
                  <a:lnTo>
                    <a:pt x="251" y="1082"/>
                  </a:lnTo>
                  <a:lnTo>
                    <a:pt x="247" y="1082"/>
                  </a:lnTo>
                  <a:lnTo>
                    <a:pt x="243" y="1085"/>
                  </a:lnTo>
                  <a:lnTo>
                    <a:pt x="232" y="1091"/>
                  </a:lnTo>
                  <a:lnTo>
                    <a:pt x="220" y="1099"/>
                  </a:lnTo>
                  <a:lnTo>
                    <a:pt x="209" y="1109"/>
                  </a:lnTo>
                  <a:lnTo>
                    <a:pt x="201" y="1118"/>
                  </a:lnTo>
                  <a:lnTo>
                    <a:pt x="197" y="1123"/>
                  </a:lnTo>
                  <a:lnTo>
                    <a:pt x="196" y="1126"/>
                  </a:lnTo>
                  <a:lnTo>
                    <a:pt x="195" y="1129"/>
                  </a:lnTo>
                  <a:lnTo>
                    <a:pt x="195" y="1131"/>
                  </a:lnTo>
                  <a:lnTo>
                    <a:pt x="197" y="1132"/>
                  </a:lnTo>
                  <a:lnTo>
                    <a:pt x="200" y="1132"/>
                  </a:lnTo>
                  <a:lnTo>
                    <a:pt x="203" y="1131"/>
                  </a:lnTo>
                  <a:lnTo>
                    <a:pt x="208" y="1130"/>
                  </a:lnTo>
                  <a:lnTo>
                    <a:pt x="218" y="1124"/>
                  </a:lnTo>
                  <a:lnTo>
                    <a:pt x="230" y="1115"/>
                  </a:lnTo>
                  <a:close/>
                  <a:moveTo>
                    <a:pt x="310" y="1052"/>
                  </a:moveTo>
                  <a:lnTo>
                    <a:pt x="322" y="1041"/>
                  </a:lnTo>
                  <a:lnTo>
                    <a:pt x="331" y="1031"/>
                  </a:lnTo>
                  <a:lnTo>
                    <a:pt x="334" y="1028"/>
                  </a:lnTo>
                  <a:lnTo>
                    <a:pt x="336" y="1023"/>
                  </a:lnTo>
                  <a:lnTo>
                    <a:pt x="336" y="1021"/>
                  </a:lnTo>
                  <a:lnTo>
                    <a:pt x="336" y="1018"/>
                  </a:lnTo>
                  <a:lnTo>
                    <a:pt x="335" y="1017"/>
                  </a:lnTo>
                  <a:lnTo>
                    <a:pt x="332" y="1017"/>
                  </a:lnTo>
                  <a:lnTo>
                    <a:pt x="328" y="1018"/>
                  </a:lnTo>
                  <a:lnTo>
                    <a:pt x="323" y="1019"/>
                  </a:lnTo>
                  <a:lnTo>
                    <a:pt x="313" y="1025"/>
                  </a:lnTo>
                  <a:lnTo>
                    <a:pt x="300" y="1035"/>
                  </a:lnTo>
                  <a:lnTo>
                    <a:pt x="288" y="1046"/>
                  </a:lnTo>
                  <a:lnTo>
                    <a:pt x="279" y="1055"/>
                  </a:lnTo>
                  <a:lnTo>
                    <a:pt x="276" y="1059"/>
                  </a:lnTo>
                  <a:lnTo>
                    <a:pt x="275" y="1062"/>
                  </a:lnTo>
                  <a:lnTo>
                    <a:pt x="273" y="1066"/>
                  </a:lnTo>
                  <a:lnTo>
                    <a:pt x="273" y="1068"/>
                  </a:lnTo>
                  <a:lnTo>
                    <a:pt x="276" y="1069"/>
                  </a:lnTo>
                  <a:lnTo>
                    <a:pt x="278" y="1069"/>
                  </a:lnTo>
                  <a:lnTo>
                    <a:pt x="282" y="1068"/>
                  </a:lnTo>
                  <a:lnTo>
                    <a:pt x="287" y="1067"/>
                  </a:lnTo>
                  <a:lnTo>
                    <a:pt x="297" y="1061"/>
                  </a:lnTo>
                  <a:lnTo>
                    <a:pt x="310" y="1052"/>
                  </a:lnTo>
                  <a:close/>
                  <a:moveTo>
                    <a:pt x="62" y="1320"/>
                  </a:moveTo>
                  <a:lnTo>
                    <a:pt x="72" y="1312"/>
                  </a:lnTo>
                  <a:lnTo>
                    <a:pt x="79" y="1303"/>
                  </a:lnTo>
                  <a:lnTo>
                    <a:pt x="80" y="1300"/>
                  </a:lnTo>
                  <a:lnTo>
                    <a:pt x="82" y="1297"/>
                  </a:lnTo>
                  <a:lnTo>
                    <a:pt x="82" y="1295"/>
                  </a:lnTo>
                  <a:lnTo>
                    <a:pt x="82" y="1293"/>
                  </a:lnTo>
                  <a:lnTo>
                    <a:pt x="81" y="1292"/>
                  </a:lnTo>
                  <a:lnTo>
                    <a:pt x="79" y="1292"/>
                  </a:lnTo>
                  <a:lnTo>
                    <a:pt x="75" y="1293"/>
                  </a:lnTo>
                  <a:lnTo>
                    <a:pt x="72" y="1294"/>
                  </a:lnTo>
                  <a:lnTo>
                    <a:pt x="63" y="1299"/>
                  </a:lnTo>
                  <a:lnTo>
                    <a:pt x="54" y="1306"/>
                  </a:lnTo>
                  <a:lnTo>
                    <a:pt x="45" y="1314"/>
                  </a:lnTo>
                  <a:lnTo>
                    <a:pt x="38" y="1322"/>
                  </a:lnTo>
                  <a:lnTo>
                    <a:pt x="36" y="1326"/>
                  </a:lnTo>
                  <a:lnTo>
                    <a:pt x="35" y="1328"/>
                  </a:lnTo>
                  <a:lnTo>
                    <a:pt x="34" y="1332"/>
                  </a:lnTo>
                  <a:lnTo>
                    <a:pt x="35" y="1333"/>
                  </a:lnTo>
                  <a:lnTo>
                    <a:pt x="36" y="1334"/>
                  </a:lnTo>
                  <a:lnTo>
                    <a:pt x="38" y="1334"/>
                  </a:lnTo>
                  <a:lnTo>
                    <a:pt x="41" y="1333"/>
                  </a:lnTo>
                  <a:lnTo>
                    <a:pt x="44" y="1332"/>
                  </a:lnTo>
                  <a:lnTo>
                    <a:pt x="53" y="1327"/>
                  </a:lnTo>
                  <a:lnTo>
                    <a:pt x="62" y="1320"/>
                  </a:lnTo>
                  <a:close/>
                  <a:moveTo>
                    <a:pt x="149" y="1238"/>
                  </a:moveTo>
                  <a:lnTo>
                    <a:pt x="146" y="1237"/>
                  </a:lnTo>
                  <a:lnTo>
                    <a:pt x="144" y="1237"/>
                  </a:lnTo>
                  <a:lnTo>
                    <a:pt x="142" y="1237"/>
                  </a:lnTo>
                  <a:lnTo>
                    <a:pt x="138" y="1238"/>
                  </a:lnTo>
                  <a:lnTo>
                    <a:pt x="129" y="1244"/>
                  </a:lnTo>
                  <a:lnTo>
                    <a:pt x="119" y="1251"/>
                  </a:lnTo>
                  <a:lnTo>
                    <a:pt x="108" y="1261"/>
                  </a:lnTo>
                  <a:lnTo>
                    <a:pt x="101" y="1269"/>
                  </a:lnTo>
                  <a:lnTo>
                    <a:pt x="99" y="1273"/>
                  </a:lnTo>
                  <a:lnTo>
                    <a:pt x="98" y="1275"/>
                  </a:lnTo>
                  <a:lnTo>
                    <a:pt x="98" y="1278"/>
                  </a:lnTo>
                  <a:lnTo>
                    <a:pt x="98" y="1280"/>
                  </a:lnTo>
                  <a:lnTo>
                    <a:pt x="99" y="1281"/>
                  </a:lnTo>
                  <a:lnTo>
                    <a:pt x="101" y="1281"/>
                  </a:lnTo>
                  <a:lnTo>
                    <a:pt x="105" y="1280"/>
                  </a:lnTo>
                  <a:lnTo>
                    <a:pt x="108" y="1278"/>
                  </a:lnTo>
                  <a:lnTo>
                    <a:pt x="117" y="1274"/>
                  </a:lnTo>
                  <a:lnTo>
                    <a:pt x="127" y="1265"/>
                  </a:lnTo>
                  <a:lnTo>
                    <a:pt x="137" y="1257"/>
                  </a:lnTo>
                  <a:lnTo>
                    <a:pt x="144" y="1249"/>
                  </a:lnTo>
                  <a:lnTo>
                    <a:pt x="146" y="1245"/>
                  </a:lnTo>
                  <a:lnTo>
                    <a:pt x="148" y="1242"/>
                  </a:lnTo>
                  <a:lnTo>
                    <a:pt x="149" y="1239"/>
                  </a:lnTo>
                  <a:lnTo>
                    <a:pt x="149" y="1238"/>
                  </a:lnTo>
                  <a:close/>
                  <a:moveTo>
                    <a:pt x="219" y="1180"/>
                  </a:moveTo>
                  <a:lnTo>
                    <a:pt x="216" y="1179"/>
                  </a:lnTo>
                  <a:lnTo>
                    <a:pt x="214" y="1179"/>
                  </a:lnTo>
                  <a:lnTo>
                    <a:pt x="211" y="1180"/>
                  </a:lnTo>
                  <a:lnTo>
                    <a:pt x="207" y="1181"/>
                  </a:lnTo>
                  <a:lnTo>
                    <a:pt x="197" y="1186"/>
                  </a:lnTo>
                  <a:lnTo>
                    <a:pt x="187" y="1194"/>
                  </a:lnTo>
                  <a:lnTo>
                    <a:pt x="177" y="1204"/>
                  </a:lnTo>
                  <a:lnTo>
                    <a:pt x="169" y="1212"/>
                  </a:lnTo>
                  <a:lnTo>
                    <a:pt x="167" y="1216"/>
                  </a:lnTo>
                  <a:lnTo>
                    <a:pt x="165" y="1219"/>
                  </a:lnTo>
                  <a:lnTo>
                    <a:pt x="164" y="1221"/>
                  </a:lnTo>
                  <a:lnTo>
                    <a:pt x="164" y="1224"/>
                  </a:lnTo>
                  <a:lnTo>
                    <a:pt x="167" y="1225"/>
                  </a:lnTo>
                  <a:lnTo>
                    <a:pt x="169" y="1225"/>
                  </a:lnTo>
                  <a:lnTo>
                    <a:pt x="171" y="1225"/>
                  </a:lnTo>
                  <a:lnTo>
                    <a:pt x="176" y="1223"/>
                  </a:lnTo>
                  <a:lnTo>
                    <a:pt x="186" y="1218"/>
                  </a:lnTo>
                  <a:lnTo>
                    <a:pt x="196" y="1210"/>
                  </a:lnTo>
                  <a:lnTo>
                    <a:pt x="206" y="1200"/>
                  </a:lnTo>
                  <a:lnTo>
                    <a:pt x="214" y="1192"/>
                  </a:lnTo>
                  <a:lnTo>
                    <a:pt x="216" y="1188"/>
                  </a:lnTo>
                  <a:lnTo>
                    <a:pt x="218" y="1185"/>
                  </a:lnTo>
                  <a:lnTo>
                    <a:pt x="219" y="1182"/>
                  </a:lnTo>
                  <a:lnTo>
                    <a:pt x="219" y="1180"/>
                  </a:lnTo>
                  <a:close/>
                  <a:moveTo>
                    <a:pt x="292" y="1120"/>
                  </a:moveTo>
                  <a:lnTo>
                    <a:pt x="291" y="1119"/>
                  </a:lnTo>
                  <a:lnTo>
                    <a:pt x="289" y="1119"/>
                  </a:lnTo>
                  <a:lnTo>
                    <a:pt x="285" y="1119"/>
                  </a:lnTo>
                  <a:lnTo>
                    <a:pt x="281" y="1122"/>
                  </a:lnTo>
                  <a:lnTo>
                    <a:pt x="271" y="1126"/>
                  </a:lnTo>
                  <a:lnTo>
                    <a:pt x="259" y="1135"/>
                  </a:lnTo>
                  <a:lnTo>
                    <a:pt x="249" y="1144"/>
                  </a:lnTo>
                  <a:lnTo>
                    <a:pt x="240" y="1154"/>
                  </a:lnTo>
                  <a:lnTo>
                    <a:pt x="238" y="1157"/>
                  </a:lnTo>
                  <a:lnTo>
                    <a:pt x="235" y="1161"/>
                  </a:lnTo>
                  <a:lnTo>
                    <a:pt x="235" y="1164"/>
                  </a:lnTo>
                  <a:lnTo>
                    <a:pt x="235" y="1166"/>
                  </a:lnTo>
                  <a:lnTo>
                    <a:pt x="237" y="1167"/>
                  </a:lnTo>
                  <a:lnTo>
                    <a:pt x="240" y="1167"/>
                  </a:lnTo>
                  <a:lnTo>
                    <a:pt x="244" y="1167"/>
                  </a:lnTo>
                  <a:lnTo>
                    <a:pt x="247" y="1164"/>
                  </a:lnTo>
                  <a:lnTo>
                    <a:pt x="258" y="1160"/>
                  </a:lnTo>
                  <a:lnTo>
                    <a:pt x="269" y="1151"/>
                  </a:lnTo>
                  <a:lnTo>
                    <a:pt x="279" y="1142"/>
                  </a:lnTo>
                  <a:lnTo>
                    <a:pt x="288" y="1132"/>
                  </a:lnTo>
                  <a:lnTo>
                    <a:pt x="290" y="1129"/>
                  </a:lnTo>
                  <a:lnTo>
                    <a:pt x="292" y="1125"/>
                  </a:lnTo>
                  <a:lnTo>
                    <a:pt x="292" y="1122"/>
                  </a:lnTo>
                  <a:lnTo>
                    <a:pt x="292" y="1120"/>
                  </a:lnTo>
                  <a:close/>
                  <a:moveTo>
                    <a:pt x="346" y="1090"/>
                  </a:moveTo>
                  <a:lnTo>
                    <a:pt x="358" y="1080"/>
                  </a:lnTo>
                  <a:lnTo>
                    <a:pt x="366" y="1071"/>
                  </a:lnTo>
                  <a:lnTo>
                    <a:pt x="369" y="1067"/>
                  </a:lnTo>
                  <a:lnTo>
                    <a:pt x="371" y="1063"/>
                  </a:lnTo>
                  <a:lnTo>
                    <a:pt x="372" y="1060"/>
                  </a:lnTo>
                  <a:lnTo>
                    <a:pt x="371" y="1057"/>
                  </a:lnTo>
                  <a:lnTo>
                    <a:pt x="370" y="1056"/>
                  </a:lnTo>
                  <a:lnTo>
                    <a:pt x="366" y="1056"/>
                  </a:lnTo>
                  <a:lnTo>
                    <a:pt x="363" y="1057"/>
                  </a:lnTo>
                  <a:lnTo>
                    <a:pt x="359" y="1059"/>
                  </a:lnTo>
                  <a:lnTo>
                    <a:pt x="348" y="1065"/>
                  </a:lnTo>
                  <a:lnTo>
                    <a:pt x="335" y="1073"/>
                  </a:lnTo>
                  <a:lnTo>
                    <a:pt x="325" y="1084"/>
                  </a:lnTo>
                  <a:lnTo>
                    <a:pt x="316" y="1093"/>
                  </a:lnTo>
                  <a:lnTo>
                    <a:pt x="313" y="1097"/>
                  </a:lnTo>
                  <a:lnTo>
                    <a:pt x="312" y="1100"/>
                  </a:lnTo>
                  <a:lnTo>
                    <a:pt x="310" y="1104"/>
                  </a:lnTo>
                  <a:lnTo>
                    <a:pt x="312" y="1105"/>
                  </a:lnTo>
                  <a:lnTo>
                    <a:pt x="313" y="1106"/>
                  </a:lnTo>
                  <a:lnTo>
                    <a:pt x="315" y="1107"/>
                  </a:lnTo>
                  <a:lnTo>
                    <a:pt x="319" y="1106"/>
                  </a:lnTo>
                  <a:lnTo>
                    <a:pt x="323" y="1105"/>
                  </a:lnTo>
                  <a:lnTo>
                    <a:pt x="334" y="1099"/>
                  </a:lnTo>
                  <a:lnTo>
                    <a:pt x="346" y="1090"/>
                  </a:lnTo>
                  <a:close/>
                  <a:moveTo>
                    <a:pt x="73" y="1374"/>
                  </a:moveTo>
                  <a:lnTo>
                    <a:pt x="72" y="1372"/>
                  </a:lnTo>
                  <a:lnTo>
                    <a:pt x="70" y="1372"/>
                  </a:lnTo>
                  <a:lnTo>
                    <a:pt x="67" y="1372"/>
                  </a:lnTo>
                  <a:lnTo>
                    <a:pt x="64" y="1374"/>
                  </a:lnTo>
                  <a:lnTo>
                    <a:pt x="56" y="1378"/>
                  </a:lnTo>
                  <a:lnTo>
                    <a:pt x="48" y="1385"/>
                  </a:lnTo>
                  <a:lnTo>
                    <a:pt x="39" y="1393"/>
                  </a:lnTo>
                  <a:lnTo>
                    <a:pt x="34" y="1401"/>
                  </a:lnTo>
                  <a:lnTo>
                    <a:pt x="31" y="1403"/>
                  </a:lnTo>
                  <a:lnTo>
                    <a:pt x="30" y="1407"/>
                  </a:lnTo>
                  <a:lnTo>
                    <a:pt x="29" y="1409"/>
                  </a:lnTo>
                  <a:lnTo>
                    <a:pt x="30" y="1410"/>
                  </a:lnTo>
                  <a:lnTo>
                    <a:pt x="31" y="1412"/>
                  </a:lnTo>
                  <a:lnTo>
                    <a:pt x="32" y="1412"/>
                  </a:lnTo>
                  <a:lnTo>
                    <a:pt x="36" y="1410"/>
                  </a:lnTo>
                  <a:lnTo>
                    <a:pt x="38" y="1409"/>
                  </a:lnTo>
                  <a:lnTo>
                    <a:pt x="47" y="1404"/>
                  </a:lnTo>
                  <a:lnTo>
                    <a:pt x="55" y="1398"/>
                  </a:lnTo>
                  <a:lnTo>
                    <a:pt x="63" y="1390"/>
                  </a:lnTo>
                  <a:lnTo>
                    <a:pt x="69" y="1383"/>
                  </a:lnTo>
                  <a:lnTo>
                    <a:pt x="73" y="1377"/>
                  </a:lnTo>
                  <a:lnTo>
                    <a:pt x="73" y="1374"/>
                  </a:lnTo>
                  <a:close/>
                  <a:moveTo>
                    <a:pt x="114" y="1349"/>
                  </a:moveTo>
                  <a:lnTo>
                    <a:pt x="123" y="1340"/>
                  </a:lnTo>
                  <a:lnTo>
                    <a:pt x="130" y="1333"/>
                  </a:lnTo>
                  <a:lnTo>
                    <a:pt x="132" y="1330"/>
                  </a:lnTo>
                  <a:lnTo>
                    <a:pt x="133" y="1326"/>
                  </a:lnTo>
                  <a:lnTo>
                    <a:pt x="133" y="1324"/>
                  </a:lnTo>
                  <a:lnTo>
                    <a:pt x="133" y="1322"/>
                  </a:lnTo>
                  <a:lnTo>
                    <a:pt x="132" y="1321"/>
                  </a:lnTo>
                  <a:lnTo>
                    <a:pt x="130" y="1321"/>
                  </a:lnTo>
                  <a:lnTo>
                    <a:pt x="127" y="1322"/>
                  </a:lnTo>
                  <a:lnTo>
                    <a:pt x="124" y="1324"/>
                  </a:lnTo>
                  <a:lnTo>
                    <a:pt x="115" y="1328"/>
                  </a:lnTo>
                  <a:lnTo>
                    <a:pt x="106" y="1334"/>
                  </a:lnTo>
                  <a:lnTo>
                    <a:pt x="98" y="1343"/>
                  </a:lnTo>
                  <a:lnTo>
                    <a:pt x="91" y="1351"/>
                  </a:lnTo>
                  <a:lnTo>
                    <a:pt x="88" y="1355"/>
                  </a:lnTo>
                  <a:lnTo>
                    <a:pt x="87" y="1357"/>
                  </a:lnTo>
                  <a:lnTo>
                    <a:pt x="87" y="1359"/>
                  </a:lnTo>
                  <a:lnTo>
                    <a:pt x="87" y="1362"/>
                  </a:lnTo>
                  <a:lnTo>
                    <a:pt x="88" y="1363"/>
                  </a:lnTo>
                  <a:lnTo>
                    <a:pt x="91" y="1363"/>
                  </a:lnTo>
                  <a:lnTo>
                    <a:pt x="93" y="1362"/>
                  </a:lnTo>
                  <a:lnTo>
                    <a:pt x="96" y="1360"/>
                  </a:lnTo>
                  <a:lnTo>
                    <a:pt x="105" y="1356"/>
                  </a:lnTo>
                  <a:lnTo>
                    <a:pt x="114" y="1349"/>
                  </a:lnTo>
                  <a:close/>
                  <a:moveTo>
                    <a:pt x="177" y="1296"/>
                  </a:moveTo>
                  <a:lnTo>
                    <a:pt x="186" y="1288"/>
                  </a:lnTo>
                  <a:lnTo>
                    <a:pt x="193" y="1281"/>
                  </a:lnTo>
                  <a:lnTo>
                    <a:pt x="195" y="1277"/>
                  </a:lnTo>
                  <a:lnTo>
                    <a:pt x="196" y="1274"/>
                  </a:lnTo>
                  <a:lnTo>
                    <a:pt x="197" y="1271"/>
                  </a:lnTo>
                  <a:lnTo>
                    <a:pt x="196" y="1269"/>
                  </a:lnTo>
                  <a:lnTo>
                    <a:pt x="195" y="1269"/>
                  </a:lnTo>
                  <a:lnTo>
                    <a:pt x="193" y="1268"/>
                  </a:lnTo>
                  <a:lnTo>
                    <a:pt x="190" y="1269"/>
                  </a:lnTo>
                  <a:lnTo>
                    <a:pt x="187" y="1270"/>
                  </a:lnTo>
                  <a:lnTo>
                    <a:pt x="177" y="1275"/>
                  </a:lnTo>
                  <a:lnTo>
                    <a:pt x="168" y="1282"/>
                  </a:lnTo>
                  <a:lnTo>
                    <a:pt x="158" y="1290"/>
                  </a:lnTo>
                  <a:lnTo>
                    <a:pt x="152" y="1299"/>
                  </a:lnTo>
                  <a:lnTo>
                    <a:pt x="150" y="1302"/>
                  </a:lnTo>
                  <a:lnTo>
                    <a:pt x="149" y="1306"/>
                  </a:lnTo>
                  <a:lnTo>
                    <a:pt x="148" y="1308"/>
                  </a:lnTo>
                  <a:lnTo>
                    <a:pt x="149" y="1309"/>
                  </a:lnTo>
                  <a:lnTo>
                    <a:pt x="150" y="1311"/>
                  </a:lnTo>
                  <a:lnTo>
                    <a:pt x="152" y="1311"/>
                  </a:lnTo>
                  <a:lnTo>
                    <a:pt x="155" y="1311"/>
                  </a:lnTo>
                  <a:lnTo>
                    <a:pt x="158" y="1309"/>
                  </a:lnTo>
                  <a:lnTo>
                    <a:pt x="167" y="1305"/>
                  </a:lnTo>
                  <a:lnTo>
                    <a:pt x="177" y="1296"/>
                  </a:lnTo>
                  <a:close/>
                  <a:moveTo>
                    <a:pt x="264" y="1214"/>
                  </a:moveTo>
                  <a:lnTo>
                    <a:pt x="263" y="1213"/>
                  </a:lnTo>
                  <a:lnTo>
                    <a:pt x="260" y="1213"/>
                  </a:lnTo>
                  <a:lnTo>
                    <a:pt x="257" y="1213"/>
                  </a:lnTo>
                  <a:lnTo>
                    <a:pt x="253" y="1216"/>
                  </a:lnTo>
                  <a:lnTo>
                    <a:pt x="244" y="1220"/>
                  </a:lnTo>
                  <a:lnTo>
                    <a:pt x="233" y="1227"/>
                  </a:lnTo>
                  <a:lnTo>
                    <a:pt x="224" y="1237"/>
                  </a:lnTo>
                  <a:lnTo>
                    <a:pt x="216" y="1245"/>
                  </a:lnTo>
                  <a:lnTo>
                    <a:pt x="214" y="1249"/>
                  </a:lnTo>
                  <a:lnTo>
                    <a:pt x="213" y="1252"/>
                  </a:lnTo>
                  <a:lnTo>
                    <a:pt x="212" y="1255"/>
                  </a:lnTo>
                  <a:lnTo>
                    <a:pt x="213" y="1256"/>
                  </a:lnTo>
                  <a:lnTo>
                    <a:pt x="214" y="1257"/>
                  </a:lnTo>
                  <a:lnTo>
                    <a:pt x="216" y="1258"/>
                  </a:lnTo>
                  <a:lnTo>
                    <a:pt x="219" y="1257"/>
                  </a:lnTo>
                  <a:lnTo>
                    <a:pt x="224" y="1256"/>
                  </a:lnTo>
                  <a:lnTo>
                    <a:pt x="232" y="1250"/>
                  </a:lnTo>
                  <a:lnTo>
                    <a:pt x="243" y="1243"/>
                  </a:lnTo>
                  <a:lnTo>
                    <a:pt x="252" y="1235"/>
                  </a:lnTo>
                  <a:lnTo>
                    <a:pt x="259" y="1226"/>
                  </a:lnTo>
                  <a:lnTo>
                    <a:pt x="262" y="1223"/>
                  </a:lnTo>
                  <a:lnTo>
                    <a:pt x="264" y="1219"/>
                  </a:lnTo>
                  <a:lnTo>
                    <a:pt x="264" y="1217"/>
                  </a:lnTo>
                  <a:lnTo>
                    <a:pt x="264" y="1214"/>
                  </a:lnTo>
                  <a:close/>
                  <a:moveTo>
                    <a:pt x="335" y="1157"/>
                  </a:moveTo>
                  <a:lnTo>
                    <a:pt x="334" y="1156"/>
                  </a:lnTo>
                  <a:lnTo>
                    <a:pt x="331" y="1156"/>
                  </a:lnTo>
                  <a:lnTo>
                    <a:pt x="328" y="1156"/>
                  </a:lnTo>
                  <a:lnTo>
                    <a:pt x="323" y="1157"/>
                  </a:lnTo>
                  <a:lnTo>
                    <a:pt x="314" y="1163"/>
                  </a:lnTo>
                  <a:lnTo>
                    <a:pt x="303" y="1170"/>
                  </a:lnTo>
                  <a:lnTo>
                    <a:pt x="292" y="1180"/>
                  </a:lnTo>
                  <a:lnTo>
                    <a:pt x="285" y="1188"/>
                  </a:lnTo>
                  <a:lnTo>
                    <a:pt x="283" y="1193"/>
                  </a:lnTo>
                  <a:lnTo>
                    <a:pt x="281" y="1197"/>
                  </a:lnTo>
                  <a:lnTo>
                    <a:pt x="281" y="1199"/>
                  </a:lnTo>
                  <a:lnTo>
                    <a:pt x="281" y="1201"/>
                  </a:lnTo>
                  <a:lnTo>
                    <a:pt x="282" y="1202"/>
                  </a:lnTo>
                  <a:lnTo>
                    <a:pt x="284" y="1202"/>
                  </a:lnTo>
                  <a:lnTo>
                    <a:pt x="288" y="1201"/>
                  </a:lnTo>
                  <a:lnTo>
                    <a:pt x="292" y="1200"/>
                  </a:lnTo>
                  <a:lnTo>
                    <a:pt x="302" y="1194"/>
                  </a:lnTo>
                  <a:lnTo>
                    <a:pt x="313" y="1187"/>
                  </a:lnTo>
                  <a:lnTo>
                    <a:pt x="323" y="1177"/>
                  </a:lnTo>
                  <a:lnTo>
                    <a:pt x="331" y="1169"/>
                  </a:lnTo>
                  <a:lnTo>
                    <a:pt x="333" y="1166"/>
                  </a:lnTo>
                  <a:lnTo>
                    <a:pt x="335" y="1162"/>
                  </a:lnTo>
                  <a:lnTo>
                    <a:pt x="335" y="1158"/>
                  </a:lnTo>
                  <a:lnTo>
                    <a:pt x="335" y="1157"/>
                  </a:lnTo>
                  <a:close/>
                  <a:moveTo>
                    <a:pt x="76" y="1447"/>
                  </a:moveTo>
                  <a:lnTo>
                    <a:pt x="75" y="1446"/>
                  </a:lnTo>
                  <a:lnTo>
                    <a:pt x="73" y="1446"/>
                  </a:lnTo>
                  <a:lnTo>
                    <a:pt x="70" y="1447"/>
                  </a:lnTo>
                  <a:lnTo>
                    <a:pt x="68" y="1448"/>
                  </a:lnTo>
                  <a:lnTo>
                    <a:pt x="61" y="1452"/>
                  </a:lnTo>
                  <a:lnTo>
                    <a:pt x="53" y="1458"/>
                  </a:lnTo>
                  <a:lnTo>
                    <a:pt x="45" y="1465"/>
                  </a:lnTo>
                  <a:lnTo>
                    <a:pt x="39" y="1472"/>
                  </a:lnTo>
                  <a:lnTo>
                    <a:pt x="37" y="1478"/>
                  </a:lnTo>
                  <a:lnTo>
                    <a:pt x="37" y="1482"/>
                  </a:lnTo>
                  <a:lnTo>
                    <a:pt x="38" y="1483"/>
                  </a:lnTo>
                  <a:lnTo>
                    <a:pt x="39" y="1483"/>
                  </a:lnTo>
                  <a:lnTo>
                    <a:pt x="42" y="1482"/>
                  </a:lnTo>
                  <a:lnTo>
                    <a:pt x="45" y="1480"/>
                  </a:lnTo>
                  <a:lnTo>
                    <a:pt x="53" y="1477"/>
                  </a:lnTo>
                  <a:lnTo>
                    <a:pt x="61" y="1471"/>
                  </a:lnTo>
                  <a:lnTo>
                    <a:pt x="68" y="1464"/>
                  </a:lnTo>
                  <a:lnTo>
                    <a:pt x="73" y="1457"/>
                  </a:lnTo>
                  <a:lnTo>
                    <a:pt x="76" y="1451"/>
                  </a:lnTo>
                  <a:lnTo>
                    <a:pt x="76" y="1447"/>
                  </a:lnTo>
                  <a:close/>
                  <a:moveTo>
                    <a:pt x="131" y="1401"/>
                  </a:moveTo>
                  <a:lnTo>
                    <a:pt x="130" y="1400"/>
                  </a:lnTo>
                  <a:lnTo>
                    <a:pt x="127" y="1400"/>
                  </a:lnTo>
                  <a:lnTo>
                    <a:pt x="125" y="1400"/>
                  </a:lnTo>
                  <a:lnTo>
                    <a:pt x="121" y="1401"/>
                  </a:lnTo>
                  <a:lnTo>
                    <a:pt x="114" y="1406"/>
                  </a:lnTo>
                  <a:lnTo>
                    <a:pt x="106" y="1412"/>
                  </a:lnTo>
                  <a:lnTo>
                    <a:pt x="98" y="1420"/>
                  </a:lnTo>
                  <a:lnTo>
                    <a:pt x="92" y="1427"/>
                  </a:lnTo>
                  <a:lnTo>
                    <a:pt x="89" y="1433"/>
                  </a:lnTo>
                  <a:lnTo>
                    <a:pt x="89" y="1437"/>
                  </a:lnTo>
                  <a:lnTo>
                    <a:pt x="91" y="1438"/>
                  </a:lnTo>
                  <a:lnTo>
                    <a:pt x="92" y="1438"/>
                  </a:lnTo>
                  <a:lnTo>
                    <a:pt x="95" y="1437"/>
                  </a:lnTo>
                  <a:lnTo>
                    <a:pt x="98" y="1435"/>
                  </a:lnTo>
                  <a:lnTo>
                    <a:pt x="106" y="1432"/>
                  </a:lnTo>
                  <a:lnTo>
                    <a:pt x="114" y="1425"/>
                  </a:lnTo>
                  <a:lnTo>
                    <a:pt x="121" y="1417"/>
                  </a:lnTo>
                  <a:lnTo>
                    <a:pt x="127" y="1410"/>
                  </a:lnTo>
                  <a:lnTo>
                    <a:pt x="131" y="1404"/>
                  </a:lnTo>
                  <a:lnTo>
                    <a:pt x="131" y="1401"/>
                  </a:lnTo>
                  <a:close/>
                  <a:moveTo>
                    <a:pt x="189" y="1352"/>
                  </a:moveTo>
                  <a:lnTo>
                    <a:pt x="187" y="1351"/>
                  </a:lnTo>
                  <a:lnTo>
                    <a:pt x="186" y="1351"/>
                  </a:lnTo>
                  <a:lnTo>
                    <a:pt x="182" y="1351"/>
                  </a:lnTo>
                  <a:lnTo>
                    <a:pt x="178" y="1352"/>
                  </a:lnTo>
                  <a:lnTo>
                    <a:pt x="171" y="1357"/>
                  </a:lnTo>
                  <a:lnTo>
                    <a:pt x="162" y="1364"/>
                  </a:lnTo>
                  <a:lnTo>
                    <a:pt x="154" y="1371"/>
                  </a:lnTo>
                  <a:lnTo>
                    <a:pt x="148" y="1379"/>
                  </a:lnTo>
                  <a:lnTo>
                    <a:pt x="145" y="1382"/>
                  </a:lnTo>
                  <a:lnTo>
                    <a:pt x="144" y="1385"/>
                  </a:lnTo>
                  <a:lnTo>
                    <a:pt x="144" y="1388"/>
                  </a:lnTo>
                  <a:lnTo>
                    <a:pt x="144" y="1389"/>
                  </a:lnTo>
                  <a:lnTo>
                    <a:pt x="145" y="1390"/>
                  </a:lnTo>
                  <a:lnTo>
                    <a:pt x="148" y="1390"/>
                  </a:lnTo>
                  <a:lnTo>
                    <a:pt x="150" y="1390"/>
                  </a:lnTo>
                  <a:lnTo>
                    <a:pt x="154" y="1389"/>
                  </a:lnTo>
                  <a:lnTo>
                    <a:pt x="162" y="1384"/>
                  </a:lnTo>
                  <a:lnTo>
                    <a:pt x="170" y="1377"/>
                  </a:lnTo>
                  <a:lnTo>
                    <a:pt x="178" y="1370"/>
                  </a:lnTo>
                  <a:lnTo>
                    <a:pt x="186" y="1363"/>
                  </a:lnTo>
                  <a:lnTo>
                    <a:pt x="187" y="1359"/>
                  </a:lnTo>
                  <a:lnTo>
                    <a:pt x="188" y="1356"/>
                  </a:lnTo>
                  <a:lnTo>
                    <a:pt x="189" y="1353"/>
                  </a:lnTo>
                  <a:lnTo>
                    <a:pt x="189" y="1352"/>
                  </a:lnTo>
                  <a:close/>
                  <a:moveTo>
                    <a:pt x="231" y="1328"/>
                  </a:moveTo>
                  <a:lnTo>
                    <a:pt x="239" y="1320"/>
                  </a:lnTo>
                  <a:lnTo>
                    <a:pt x="246" y="1312"/>
                  </a:lnTo>
                  <a:lnTo>
                    <a:pt x="249" y="1308"/>
                  </a:lnTo>
                  <a:lnTo>
                    <a:pt x="250" y="1306"/>
                  </a:lnTo>
                  <a:lnTo>
                    <a:pt x="250" y="1303"/>
                  </a:lnTo>
                  <a:lnTo>
                    <a:pt x="250" y="1301"/>
                  </a:lnTo>
                  <a:lnTo>
                    <a:pt x="249" y="1300"/>
                  </a:lnTo>
                  <a:lnTo>
                    <a:pt x="246" y="1300"/>
                  </a:lnTo>
                  <a:lnTo>
                    <a:pt x="243" y="1301"/>
                  </a:lnTo>
                  <a:lnTo>
                    <a:pt x="239" y="1302"/>
                  </a:lnTo>
                  <a:lnTo>
                    <a:pt x="231" y="1307"/>
                  </a:lnTo>
                  <a:lnTo>
                    <a:pt x="221" y="1313"/>
                  </a:lnTo>
                  <a:lnTo>
                    <a:pt x="213" y="1321"/>
                  </a:lnTo>
                  <a:lnTo>
                    <a:pt x="207" y="1330"/>
                  </a:lnTo>
                  <a:lnTo>
                    <a:pt x="205" y="1333"/>
                  </a:lnTo>
                  <a:lnTo>
                    <a:pt x="202" y="1336"/>
                  </a:lnTo>
                  <a:lnTo>
                    <a:pt x="202" y="1338"/>
                  </a:lnTo>
                  <a:lnTo>
                    <a:pt x="202" y="1340"/>
                  </a:lnTo>
                  <a:lnTo>
                    <a:pt x="205" y="1341"/>
                  </a:lnTo>
                  <a:lnTo>
                    <a:pt x="206" y="1341"/>
                  </a:lnTo>
                  <a:lnTo>
                    <a:pt x="209" y="1341"/>
                  </a:lnTo>
                  <a:lnTo>
                    <a:pt x="213" y="1339"/>
                  </a:lnTo>
                  <a:lnTo>
                    <a:pt x="221" y="1336"/>
                  </a:lnTo>
                  <a:lnTo>
                    <a:pt x="231" y="1328"/>
                  </a:lnTo>
                  <a:close/>
                  <a:moveTo>
                    <a:pt x="294" y="1276"/>
                  </a:moveTo>
                  <a:lnTo>
                    <a:pt x="303" y="1268"/>
                  </a:lnTo>
                  <a:lnTo>
                    <a:pt x="310" y="1259"/>
                  </a:lnTo>
                  <a:lnTo>
                    <a:pt x="313" y="1256"/>
                  </a:lnTo>
                  <a:lnTo>
                    <a:pt x="314" y="1254"/>
                  </a:lnTo>
                  <a:lnTo>
                    <a:pt x="315" y="1250"/>
                  </a:lnTo>
                  <a:lnTo>
                    <a:pt x="314" y="1249"/>
                  </a:lnTo>
                  <a:lnTo>
                    <a:pt x="313" y="1248"/>
                  </a:lnTo>
                  <a:lnTo>
                    <a:pt x="310" y="1248"/>
                  </a:lnTo>
                  <a:lnTo>
                    <a:pt x="307" y="1248"/>
                  </a:lnTo>
                  <a:lnTo>
                    <a:pt x="303" y="1249"/>
                  </a:lnTo>
                  <a:lnTo>
                    <a:pt x="295" y="1254"/>
                  </a:lnTo>
                  <a:lnTo>
                    <a:pt x="284" y="1261"/>
                  </a:lnTo>
                  <a:lnTo>
                    <a:pt x="276" y="1269"/>
                  </a:lnTo>
                  <a:lnTo>
                    <a:pt x="269" y="1277"/>
                  </a:lnTo>
                  <a:lnTo>
                    <a:pt x="266" y="1281"/>
                  </a:lnTo>
                  <a:lnTo>
                    <a:pt x="265" y="1284"/>
                  </a:lnTo>
                  <a:lnTo>
                    <a:pt x="264" y="1287"/>
                  </a:lnTo>
                  <a:lnTo>
                    <a:pt x="265" y="1289"/>
                  </a:lnTo>
                  <a:lnTo>
                    <a:pt x="266" y="1290"/>
                  </a:lnTo>
                  <a:lnTo>
                    <a:pt x="269" y="1290"/>
                  </a:lnTo>
                  <a:lnTo>
                    <a:pt x="271" y="1289"/>
                  </a:lnTo>
                  <a:lnTo>
                    <a:pt x="276" y="1288"/>
                  </a:lnTo>
                  <a:lnTo>
                    <a:pt x="284" y="1283"/>
                  </a:lnTo>
                  <a:lnTo>
                    <a:pt x="294" y="1276"/>
                  </a:lnTo>
                  <a:close/>
                  <a:moveTo>
                    <a:pt x="383" y="1194"/>
                  </a:moveTo>
                  <a:lnTo>
                    <a:pt x="380" y="1192"/>
                  </a:lnTo>
                  <a:lnTo>
                    <a:pt x="378" y="1192"/>
                  </a:lnTo>
                  <a:lnTo>
                    <a:pt x="376" y="1193"/>
                  </a:lnTo>
                  <a:lnTo>
                    <a:pt x="371" y="1194"/>
                  </a:lnTo>
                  <a:lnTo>
                    <a:pt x="361" y="1199"/>
                  </a:lnTo>
                  <a:lnTo>
                    <a:pt x="351" y="1207"/>
                  </a:lnTo>
                  <a:lnTo>
                    <a:pt x="341" y="1216"/>
                  </a:lnTo>
                  <a:lnTo>
                    <a:pt x="334" y="1224"/>
                  </a:lnTo>
                  <a:lnTo>
                    <a:pt x="332" y="1227"/>
                  </a:lnTo>
                  <a:lnTo>
                    <a:pt x="331" y="1231"/>
                  </a:lnTo>
                  <a:lnTo>
                    <a:pt x="329" y="1233"/>
                  </a:lnTo>
                  <a:lnTo>
                    <a:pt x="331" y="1236"/>
                  </a:lnTo>
                  <a:lnTo>
                    <a:pt x="332" y="1237"/>
                  </a:lnTo>
                  <a:lnTo>
                    <a:pt x="334" y="1237"/>
                  </a:lnTo>
                  <a:lnTo>
                    <a:pt x="338" y="1237"/>
                  </a:lnTo>
                  <a:lnTo>
                    <a:pt x="341" y="1235"/>
                  </a:lnTo>
                  <a:lnTo>
                    <a:pt x="351" y="1230"/>
                  </a:lnTo>
                  <a:lnTo>
                    <a:pt x="361" y="1223"/>
                  </a:lnTo>
                  <a:lnTo>
                    <a:pt x="371" y="1213"/>
                  </a:lnTo>
                  <a:lnTo>
                    <a:pt x="378" y="1205"/>
                  </a:lnTo>
                  <a:lnTo>
                    <a:pt x="380" y="1201"/>
                  </a:lnTo>
                  <a:lnTo>
                    <a:pt x="383" y="1198"/>
                  </a:lnTo>
                  <a:lnTo>
                    <a:pt x="383" y="1195"/>
                  </a:lnTo>
                  <a:lnTo>
                    <a:pt x="383" y="1194"/>
                  </a:lnTo>
                  <a:close/>
                  <a:moveTo>
                    <a:pt x="69" y="1526"/>
                  </a:moveTo>
                  <a:lnTo>
                    <a:pt x="62" y="1533"/>
                  </a:lnTo>
                  <a:lnTo>
                    <a:pt x="57" y="1539"/>
                  </a:lnTo>
                  <a:lnTo>
                    <a:pt x="55" y="1543"/>
                  </a:lnTo>
                  <a:lnTo>
                    <a:pt x="55" y="1547"/>
                  </a:lnTo>
                  <a:lnTo>
                    <a:pt x="56" y="1548"/>
                  </a:lnTo>
                  <a:lnTo>
                    <a:pt x="57" y="1548"/>
                  </a:lnTo>
                  <a:lnTo>
                    <a:pt x="60" y="1548"/>
                  </a:lnTo>
                  <a:lnTo>
                    <a:pt x="63" y="1547"/>
                  </a:lnTo>
                  <a:lnTo>
                    <a:pt x="69" y="1543"/>
                  </a:lnTo>
                  <a:lnTo>
                    <a:pt x="76" y="1537"/>
                  </a:lnTo>
                  <a:lnTo>
                    <a:pt x="83" y="1532"/>
                  </a:lnTo>
                  <a:lnTo>
                    <a:pt x="88" y="1524"/>
                  </a:lnTo>
                  <a:lnTo>
                    <a:pt x="91" y="1520"/>
                  </a:lnTo>
                  <a:lnTo>
                    <a:pt x="91" y="1516"/>
                  </a:lnTo>
                  <a:lnTo>
                    <a:pt x="89" y="1515"/>
                  </a:lnTo>
                  <a:lnTo>
                    <a:pt x="88" y="1515"/>
                  </a:lnTo>
                  <a:lnTo>
                    <a:pt x="86" y="1516"/>
                  </a:lnTo>
                  <a:lnTo>
                    <a:pt x="83" y="1516"/>
                  </a:lnTo>
                  <a:lnTo>
                    <a:pt x="76" y="1521"/>
                  </a:lnTo>
                  <a:lnTo>
                    <a:pt x="69" y="1526"/>
                  </a:lnTo>
                  <a:close/>
                  <a:moveTo>
                    <a:pt x="118" y="1484"/>
                  </a:moveTo>
                  <a:lnTo>
                    <a:pt x="111" y="1490"/>
                  </a:lnTo>
                  <a:lnTo>
                    <a:pt x="105" y="1497"/>
                  </a:lnTo>
                  <a:lnTo>
                    <a:pt x="102" y="1503"/>
                  </a:lnTo>
                  <a:lnTo>
                    <a:pt x="102" y="1507"/>
                  </a:lnTo>
                  <a:lnTo>
                    <a:pt x="104" y="1507"/>
                  </a:lnTo>
                  <a:lnTo>
                    <a:pt x="105" y="1508"/>
                  </a:lnTo>
                  <a:lnTo>
                    <a:pt x="107" y="1507"/>
                  </a:lnTo>
                  <a:lnTo>
                    <a:pt x="111" y="1505"/>
                  </a:lnTo>
                  <a:lnTo>
                    <a:pt x="118" y="1502"/>
                  </a:lnTo>
                  <a:lnTo>
                    <a:pt x="125" y="1496"/>
                  </a:lnTo>
                  <a:lnTo>
                    <a:pt x="132" y="1489"/>
                  </a:lnTo>
                  <a:lnTo>
                    <a:pt x="138" y="1483"/>
                  </a:lnTo>
                  <a:lnTo>
                    <a:pt x="140" y="1477"/>
                  </a:lnTo>
                  <a:lnTo>
                    <a:pt x="140" y="1473"/>
                  </a:lnTo>
                  <a:lnTo>
                    <a:pt x="139" y="1472"/>
                  </a:lnTo>
                  <a:lnTo>
                    <a:pt x="137" y="1472"/>
                  </a:lnTo>
                  <a:lnTo>
                    <a:pt x="134" y="1473"/>
                  </a:lnTo>
                  <a:lnTo>
                    <a:pt x="132" y="1473"/>
                  </a:lnTo>
                  <a:lnTo>
                    <a:pt x="125" y="1478"/>
                  </a:lnTo>
                  <a:lnTo>
                    <a:pt x="118" y="1484"/>
                  </a:lnTo>
                  <a:close/>
                  <a:moveTo>
                    <a:pt x="193" y="1428"/>
                  </a:moveTo>
                  <a:lnTo>
                    <a:pt x="192" y="1428"/>
                  </a:lnTo>
                  <a:lnTo>
                    <a:pt x="189" y="1427"/>
                  </a:lnTo>
                  <a:lnTo>
                    <a:pt x="187" y="1428"/>
                  </a:lnTo>
                  <a:lnTo>
                    <a:pt x="184" y="1429"/>
                  </a:lnTo>
                  <a:lnTo>
                    <a:pt x="177" y="1433"/>
                  </a:lnTo>
                  <a:lnTo>
                    <a:pt x="169" y="1439"/>
                  </a:lnTo>
                  <a:lnTo>
                    <a:pt x="161" y="1446"/>
                  </a:lnTo>
                  <a:lnTo>
                    <a:pt x="156" y="1453"/>
                  </a:lnTo>
                  <a:lnTo>
                    <a:pt x="152" y="1459"/>
                  </a:lnTo>
                  <a:lnTo>
                    <a:pt x="152" y="1463"/>
                  </a:lnTo>
                  <a:lnTo>
                    <a:pt x="154" y="1464"/>
                  </a:lnTo>
                  <a:lnTo>
                    <a:pt x="156" y="1464"/>
                  </a:lnTo>
                  <a:lnTo>
                    <a:pt x="158" y="1464"/>
                  </a:lnTo>
                  <a:lnTo>
                    <a:pt x="162" y="1463"/>
                  </a:lnTo>
                  <a:lnTo>
                    <a:pt x="169" y="1459"/>
                  </a:lnTo>
                  <a:lnTo>
                    <a:pt x="177" y="1452"/>
                  </a:lnTo>
                  <a:lnTo>
                    <a:pt x="184" y="1445"/>
                  </a:lnTo>
                  <a:lnTo>
                    <a:pt x="190" y="1439"/>
                  </a:lnTo>
                  <a:lnTo>
                    <a:pt x="193" y="1433"/>
                  </a:lnTo>
                  <a:lnTo>
                    <a:pt x="193" y="1428"/>
                  </a:lnTo>
                  <a:close/>
                  <a:moveTo>
                    <a:pt x="249" y="1382"/>
                  </a:moveTo>
                  <a:lnTo>
                    <a:pt x="247" y="1381"/>
                  </a:lnTo>
                  <a:lnTo>
                    <a:pt x="245" y="1381"/>
                  </a:lnTo>
                  <a:lnTo>
                    <a:pt x="243" y="1382"/>
                  </a:lnTo>
                  <a:lnTo>
                    <a:pt x="239" y="1383"/>
                  </a:lnTo>
                  <a:lnTo>
                    <a:pt x="231" y="1387"/>
                  </a:lnTo>
                  <a:lnTo>
                    <a:pt x="222" y="1393"/>
                  </a:lnTo>
                  <a:lnTo>
                    <a:pt x="215" y="1401"/>
                  </a:lnTo>
                  <a:lnTo>
                    <a:pt x="209" y="1408"/>
                  </a:lnTo>
                  <a:lnTo>
                    <a:pt x="207" y="1410"/>
                  </a:lnTo>
                  <a:lnTo>
                    <a:pt x="206" y="1414"/>
                  </a:lnTo>
                  <a:lnTo>
                    <a:pt x="206" y="1416"/>
                  </a:lnTo>
                  <a:lnTo>
                    <a:pt x="206" y="1417"/>
                  </a:lnTo>
                  <a:lnTo>
                    <a:pt x="207" y="1419"/>
                  </a:lnTo>
                  <a:lnTo>
                    <a:pt x="209" y="1419"/>
                  </a:lnTo>
                  <a:lnTo>
                    <a:pt x="212" y="1419"/>
                  </a:lnTo>
                  <a:lnTo>
                    <a:pt x="215" y="1417"/>
                  </a:lnTo>
                  <a:lnTo>
                    <a:pt x="222" y="1413"/>
                  </a:lnTo>
                  <a:lnTo>
                    <a:pt x="231" y="1407"/>
                  </a:lnTo>
                  <a:lnTo>
                    <a:pt x="239" y="1400"/>
                  </a:lnTo>
                  <a:lnTo>
                    <a:pt x="245" y="1393"/>
                  </a:lnTo>
                  <a:lnTo>
                    <a:pt x="249" y="1387"/>
                  </a:lnTo>
                  <a:lnTo>
                    <a:pt x="249" y="1382"/>
                  </a:lnTo>
                  <a:close/>
                  <a:moveTo>
                    <a:pt x="307" y="1333"/>
                  </a:moveTo>
                  <a:lnTo>
                    <a:pt x="306" y="1333"/>
                  </a:lnTo>
                  <a:lnTo>
                    <a:pt x="303" y="1332"/>
                  </a:lnTo>
                  <a:lnTo>
                    <a:pt x="301" y="1333"/>
                  </a:lnTo>
                  <a:lnTo>
                    <a:pt x="297" y="1334"/>
                  </a:lnTo>
                  <a:lnTo>
                    <a:pt x="289" y="1338"/>
                  </a:lnTo>
                  <a:lnTo>
                    <a:pt x="279" y="1345"/>
                  </a:lnTo>
                  <a:lnTo>
                    <a:pt x="271" y="1353"/>
                  </a:lnTo>
                  <a:lnTo>
                    <a:pt x="265" y="1360"/>
                  </a:lnTo>
                  <a:lnTo>
                    <a:pt x="263" y="1364"/>
                  </a:lnTo>
                  <a:lnTo>
                    <a:pt x="262" y="1366"/>
                  </a:lnTo>
                  <a:lnTo>
                    <a:pt x="262" y="1369"/>
                  </a:lnTo>
                  <a:lnTo>
                    <a:pt x="262" y="1371"/>
                  </a:lnTo>
                  <a:lnTo>
                    <a:pt x="263" y="1372"/>
                  </a:lnTo>
                  <a:lnTo>
                    <a:pt x="265" y="1372"/>
                  </a:lnTo>
                  <a:lnTo>
                    <a:pt x="269" y="1371"/>
                  </a:lnTo>
                  <a:lnTo>
                    <a:pt x="271" y="1370"/>
                  </a:lnTo>
                  <a:lnTo>
                    <a:pt x="279" y="1366"/>
                  </a:lnTo>
                  <a:lnTo>
                    <a:pt x="289" y="1359"/>
                  </a:lnTo>
                  <a:lnTo>
                    <a:pt x="297" y="1352"/>
                  </a:lnTo>
                  <a:lnTo>
                    <a:pt x="303" y="1344"/>
                  </a:lnTo>
                  <a:lnTo>
                    <a:pt x="306" y="1340"/>
                  </a:lnTo>
                  <a:lnTo>
                    <a:pt x="307" y="1338"/>
                  </a:lnTo>
                  <a:lnTo>
                    <a:pt x="307" y="1336"/>
                  </a:lnTo>
                  <a:lnTo>
                    <a:pt x="307" y="1333"/>
                  </a:lnTo>
                  <a:close/>
                  <a:moveTo>
                    <a:pt x="340" y="1295"/>
                  </a:moveTo>
                  <a:lnTo>
                    <a:pt x="332" y="1303"/>
                  </a:lnTo>
                  <a:lnTo>
                    <a:pt x="325" y="1311"/>
                  </a:lnTo>
                  <a:lnTo>
                    <a:pt x="322" y="1314"/>
                  </a:lnTo>
                  <a:lnTo>
                    <a:pt x="321" y="1318"/>
                  </a:lnTo>
                  <a:lnTo>
                    <a:pt x="321" y="1320"/>
                  </a:lnTo>
                  <a:lnTo>
                    <a:pt x="321" y="1321"/>
                  </a:lnTo>
                  <a:lnTo>
                    <a:pt x="322" y="1322"/>
                  </a:lnTo>
                  <a:lnTo>
                    <a:pt x="325" y="1324"/>
                  </a:lnTo>
                  <a:lnTo>
                    <a:pt x="328" y="1322"/>
                  </a:lnTo>
                  <a:lnTo>
                    <a:pt x="332" y="1321"/>
                  </a:lnTo>
                  <a:lnTo>
                    <a:pt x="340" y="1317"/>
                  </a:lnTo>
                  <a:lnTo>
                    <a:pt x="350" y="1309"/>
                  </a:lnTo>
                  <a:lnTo>
                    <a:pt x="359" y="1302"/>
                  </a:lnTo>
                  <a:lnTo>
                    <a:pt x="365" y="1294"/>
                  </a:lnTo>
                  <a:lnTo>
                    <a:pt x="367" y="1290"/>
                  </a:lnTo>
                  <a:lnTo>
                    <a:pt x="369" y="1288"/>
                  </a:lnTo>
                  <a:lnTo>
                    <a:pt x="370" y="1284"/>
                  </a:lnTo>
                  <a:lnTo>
                    <a:pt x="369" y="1283"/>
                  </a:lnTo>
                  <a:lnTo>
                    <a:pt x="367" y="1282"/>
                  </a:lnTo>
                  <a:lnTo>
                    <a:pt x="365" y="1282"/>
                  </a:lnTo>
                  <a:lnTo>
                    <a:pt x="363" y="1282"/>
                  </a:lnTo>
                  <a:lnTo>
                    <a:pt x="359" y="1283"/>
                  </a:lnTo>
                  <a:lnTo>
                    <a:pt x="350" y="1288"/>
                  </a:lnTo>
                  <a:lnTo>
                    <a:pt x="340" y="1295"/>
                  </a:lnTo>
                  <a:close/>
                  <a:moveTo>
                    <a:pt x="187" y="1509"/>
                  </a:moveTo>
                  <a:lnTo>
                    <a:pt x="180" y="1516"/>
                  </a:lnTo>
                  <a:lnTo>
                    <a:pt x="175" y="1522"/>
                  </a:lnTo>
                  <a:lnTo>
                    <a:pt x="173" y="1528"/>
                  </a:lnTo>
                  <a:lnTo>
                    <a:pt x="173" y="1532"/>
                  </a:lnTo>
                  <a:lnTo>
                    <a:pt x="174" y="1533"/>
                  </a:lnTo>
                  <a:lnTo>
                    <a:pt x="175" y="1533"/>
                  </a:lnTo>
                  <a:lnTo>
                    <a:pt x="177" y="1533"/>
                  </a:lnTo>
                  <a:lnTo>
                    <a:pt x="180" y="1532"/>
                  </a:lnTo>
                  <a:lnTo>
                    <a:pt x="187" y="1528"/>
                  </a:lnTo>
                  <a:lnTo>
                    <a:pt x="194" y="1522"/>
                  </a:lnTo>
                  <a:lnTo>
                    <a:pt x="201" y="1515"/>
                  </a:lnTo>
                  <a:lnTo>
                    <a:pt x="206" y="1509"/>
                  </a:lnTo>
                  <a:lnTo>
                    <a:pt x="208" y="1504"/>
                  </a:lnTo>
                  <a:lnTo>
                    <a:pt x="208" y="1501"/>
                  </a:lnTo>
                  <a:lnTo>
                    <a:pt x="207" y="1499"/>
                  </a:lnTo>
                  <a:lnTo>
                    <a:pt x="206" y="1499"/>
                  </a:lnTo>
                  <a:lnTo>
                    <a:pt x="203" y="1499"/>
                  </a:lnTo>
                  <a:lnTo>
                    <a:pt x="201" y="1501"/>
                  </a:lnTo>
                  <a:lnTo>
                    <a:pt x="194" y="1504"/>
                  </a:lnTo>
                  <a:lnTo>
                    <a:pt x="187" y="1509"/>
                  </a:lnTo>
                  <a:close/>
                  <a:moveTo>
                    <a:pt x="235" y="1467"/>
                  </a:moveTo>
                  <a:lnTo>
                    <a:pt x="228" y="1475"/>
                  </a:lnTo>
                  <a:lnTo>
                    <a:pt x="224" y="1480"/>
                  </a:lnTo>
                  <a:lnTo>
                    <a:pt x="220" y="1486"/>
                  </a:lnTo>
                  <a:lnTo>
                    <a:pt x="220" y="1490"/>
                  </a:lnTo>
                  <a:lnTo>
                    <a:pt x="221" y="1491"/>
                  </a:lnTo>
                  <a:lnTo>
                    <a:pt x="224" y="1491"/>
                  </a:lnTo>
                  <a:lnTo>
                    <a:pt x="226" y="1491"/>
                  </a:lnTo>
                  <a:lnTo>
                    <a:pt x="228" y="1490"/>
                  </a:lnTo>
                  <a:lnTo>
                    <a:pt x="235" y="1486"/>
                  </a:lnTo>
                  <a:lnTo>
                    <a:pt x="244" y="1480"/>
                  </a:lnTo>
                  <a:lnTo>
                    <a:pt x="251" y="1473"/>
                  </a:lnTo>
                  <a:lnTo>
                    <a:pt x="256" y="1467"/>
                  </a:lnTo>
                  <a:lnTo>
                    <a:pt x="259" y="1461"/>
                  </a:lnTo>
                  <a:lnTo>
                    <a:pt x="259" y="1458"/>
                  </a:lnTo>
                  <a:lnTo>
                    <a:pt x="258" y="1457"/>
                  </a:lnTo>
                  <a:lnTo>
                    <a:pt x="256" y="1457"/>
                  </a:lnTo>
                  <a:lnTo>
                    <a:pt x="253" y="1457"/>
                  </a:lnTo>
                  <a:lnTo>
                    <a:pt x="251" y="1458"/>
                  </a:lnTo>
                  <a:lnTo>
                    <a:pt x="244" y="1461"/>
                  </a:lnTo>
                  <a:lnTo>
                    <a:pt x="235" y="1467"/>
                  </a:lnTo>
                  <a:close/>
                  <a:moveTo>
                    <a:pt x="313" y="1413"/>
                  </a:moveTo>
                  <a:lnTo>
                    <a:pt x="312" y="1412"/>
                  </a:lnTo>
                  <a:lnTo>
                    <a:pt x="309" y="1412"/>
                  </a:lnTo>
                  <a:lnTo>
                    <a:pt x="307" y="1412"/>
                  </a:lnTo>
                  <a:lnTo>
                    <a:pt x="303" y="1413"/>
                  </a:lnTo>
                  <a:lnTo>
                    <a:pt x="296" y="1417"/>
                  </a:lnTo>
                  <a:lnTo>
                    <a:pt x="288" y="1423"/>
                  </a:lnTo>
                  <a:lnTo>
                    <a:pt x="279" y="1431"/>
                  </a:lnTo>
                  <a:lnTo>
                    <a:pt x="275" y="1437"/>
                  </a:lnTo>
                  <a:lnTo>
                    <a:pt x="272" y="1440"/>
                  </a:lnTo>
                  <a:lnTo>
                    <a:pt x="271" y="1442"/>
                  </a:lnTo>
                  <a:lnTo>
                    <a:pt x="271" y="1445"/>
                  </a:lnTo>
                  <a:lnTo>
                    <a:pt x="271" y="1447"/>
                  </a:lnTo>
                  <a:lnTo>
                    <a:pt x="272" y="1448"/>
                  </a:lnTo>
                  <a:lnTo>
                    <a:pt x="275" y="1448"/>
                  </a:lnTo>
                  <a:lnTo>
                    <a:pt x="277" y="1448"/>
                  </a:lnTo>
                  <a:lnTo>
                    <a:pt x="281" y="1447"/>
                  </a:lnTo>
                  <a:lnTo>
                    <a:pt x="288" y="1442"/>
                  </a:lnTo>
                  <a:lnTo>
                    <a:pt x="296" y="1437"/>
                  </a:lnTo>
                  <a:lnTo>
                    <a:pt x="303" y="1429"/>
                  </a:lnTo>
                  <a:lnTo>
                    <a:pt x="309" y="1422"/>
                  </a:lnTo>
                  <a:lnTo>
                    <a:pt x="312" y="1420"/>
                  </a:lnTo>
                  <a:lnTo>
                    <a:pt x="313" y="1417"/>
                  </a:lnTo>
                  <a:lnTo>
                    <a:pt x="313" y="1415"/>
                  </a:lnTo>
                  <a:lnTo>
                    <a:pt x="313" y="1413"/>
                  </a:lnTo>
                  <a:close/>
                  <a:moveTo>
                    <a:pt x="342" y="1377"/>
                  </a:moveTo>
                  <a:lnTo>
                    <a:pt x="334" y="1384"/>
                  </a:lnTo>
                  <a:lnTo>
                    <a:pt x="328" y="1391"/>
                  </a:lnTo>
                  <a:lnTo>
                    <a:pt x="327" y="1395"/>
                  </a:lnTo>
                  <a:lnTo>
                    <a:pt x="326" y="1397"/>
                  </a:lnTo>
                  <a:lnTo>
                    <a:pt x="325" y="1400"/>
                  </a:lnTo>
                  <a:lnTo>
                    <a:pt x="326" y="1402"/>
                  </a:lnTo>
                  <a:lnTo>
                    <a:pt x="327" y="1403"/>
                  </a:lnTo>
                  <a:lnTo>
                    <a:pt x="329" y="1403"/>
                  </a:lnTo>
                  <a:lnTo>
                    <a:pt x="332" y="1403"/>
                  </a:lnTo>
                  <a:lnTo>
                    <a:pt x="335" y="1402"/>
                  </a:lnTo>
                  <a:lnTo>
                    <a:pt x="342" y="1397"/>
                  </a:lnTo>
                  <a:lnTo>
                    <a:pt x="352" y="1391"/>
                  </a:lnTo>
                  <a:lnTo>
                    <a:pt x="359" y="1384"/>
                  </a:lnTo>
                  <a:lnTo>
                    <a:pt x="365" y="1377"/>
                  </a:lnTo>
                  <a:lnTo>
                    <a:pt x="367" y="1374"/>
                  </a:lnTo>
                  <a:lnTo>
                    <a:pt x="369" y="1371"/>
                  </a:lnTo>
                  <a:lnTo>
                    <a:pt x="369" y="1369"/>
                  </a:lnTo>
                  <a:lnTo>
                    <a:pt x="369" y="1366"/>
                  </a:lnTo>
                  <a:lnTo>
                    <a:pt x="367" y="1365"/>
                  </a:lnTo>
                  <a:lnTo>
                    <a:pt x="365" y="1365"/>
                  </a:lnTo>
                  <a:lnTo>
                    <a:pt x="363" y="1365"/>
                  </a:lnTo>
                  <a:lnTo>
                    <a:pt x="359" y="1366"/>
                  </a:lnTo>
                  <a:lnTo>
                    <a:pt x="351" y="1370"/>
                  </a:lnTo>
                  <a:lnTo>
                    <a:pt x="342" y="1377"/>
                  </a:lnTo>
                  <a:close/>
                  <a:moveTo>
                    <a:pt x="307" y="1496"/>
                  </a:moveTo>
                  <a:lnTo>
                    <a:pt x="300" y="1503"/>
                  </a:lnTo>
                  <a:lnTo>
                    <a:pt x="295" y="1509"/>
                  </a:lnTo>
                  <a:lnTo>
                    <a:pt x="292" y="1515"/>
                  </a:lnTo>
                  <a:lnTo>
                    <a:pt x="292" y="1518"/>
                  </a:lnTo>
                  <a:lnTo>
                    <a:pt x="294" y="1520"/>
                  </a:lnTo>
                  <a:lnTo>
                    <a:pt x="295" y="1520"/>
                  </a:lnTo>
                  <a:lnTo>
                    <a:pt x="297" y="1520"/>
                  </a:lnTo>
                  <a:lnTo>
                    <a:pt x="301" y="1518"/>
                  </a:lnTo>
                  <a:lnTo>
                    <a:pt x="308" y="1515"/>
                  </a:lnTo>
                  <a:lnTo>
                    <a:pt x="315" y="1509"/>
                  </a:lnTo>
                  <a:lnTo>
                    <a:pt x="322" y="1503"/>
                  </a:lnTo>
                  <a:lnTo>
                    <a:pt x="327" y="1496"/>
                  </a:lnTo>
                  <a:lnTo>
                    <a:pt x="329" y="1491"/>
                  </a:lnTo>
                  <a:lnTo>
                    <a:pt x="329" y="1486"/>
                  </a:lnTo>
                  <a:lnTo>
                    <a:pt x="328" y="1486"/>
                  </a:lnTo>
                  <a:lnTo>
                    <a:pt x="326" y="1485"/>
                  </a:lnTo>
                  <a:lnTo>
                    <a:pt x="323" y="1486"/>
                  </a:lnTo>
                  <a:lnTo>
                    <a:pt x="321" y="1486"/>
                  </a:lnTo>
                  <a:lnTo>
                    <a:pt x="314" y="1490"/>
                  </a:lnTo>
                  <a:lnTo>
                    <a:pt x="307" y="1496"/>
                  </a:lnTo>
                  <a:close/>
                  <a:moveTo>
                    <a:pt x="357" y="1454"/>
                  </a:moveTo>
                  <a:lnTo>
                    <a:pt x="350" y="1460"/>
                  </a:lnTo>
                  <a:lnTo>
                    <a:pt x="344" y="1467"/>
                  </a:lnTo>
                  <a:lnTo>
                    <a:pt x="341" y="1473"/>
                  </a:lnTo>
                  <a:lnTo>
                    <a:pt x="341" y="1477"/>
                  </a:lnTo>
                  <a:lnTo>
                    <a:pt x="342" y="1478"/>
                  </a:lnTo>
                  <a:lnTo>
                    <a:pt x="345" y="1478"/>
                  </a:lnTo>
                  <a:lnTo>
                    <a:pt x="347" y="1478"/>
                  </a:lnTo>
                  <a:lnTo>
                    <a:pt x="350" y="1477"/>
                  </a:lnTo>
                  <a:lnTo>
                    <a:pt x="358" y="1473"/>
                  </a:lnTo>
                  <a:lnTo>
                    <a:pt x="365" y="1467"/>
                  </a:lnTo>
                  <a:lnTo>
                    <a:pt x="372" y="1460"/>
                  </a:lnTo>
                  <a:lnTo>
                    <a:pt x="378" y="1454"/>
                  </a:lnTo>
                  <a:lnTo>
                    <a:pt x="379" y="1451"/>
                  </a:lnTo>
                  <a:lnTo>
                    <a:pt x="380" y="1448"/>
                  </a:lnTo>
                  <a:lnTo>
                    <a:pt x="382" y="1446"/>
                  </a:lnTo>
                  <a:lnTo>
                    <a:pt x="380" y="1445"/>
                  </a:lnTo>
                  <a:lnTo>
                    <a:pt x="379" y="1444"/>
                  </a:lnTo>
                  <a:lnTo>
                    <a:pt x="377" y="1442"/>
                  </a:lnTo>
                  <a:lnTo>
                    <a:pt x="374" y="1444"/>
                  </a:lnTo>
                  <a:lnTo>
                    <a:pt x="372" y="1445"/>
                  </a:lnTo>
                  <a:lnTo>
                    <a:pt x="365" y="1448"/>
                  </a:lnTo>
                  <a:lnTo>
                    <a:pt x="357" y="1454"/>
                  </a:lnTo>
                  <a:close/>
                </a:path>
              </a:pathLst>
            </a:custGeom>
            <a:solidFill>
              <a:srgbClr val="F0DB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CH"/>
            </a:p>
          </p:txBody>
        </p:sp>
        <p:sp>
          <p:nvSpPr>
            <p:cNvPr id="78" name="Freeform 72"/>
            <p:cNvSpPr>
              <a:spLocks noEditPoints="1"/>
            </p:cNvSpPr>
            <p:nvPr userDrawn="1"/>
          </p:nvSpPr>
          <p:spPr bwMode="auto">
            <a:xfrm>
              <a:off x="6386513" y="2482850"/>
              <a:ext cx="203200" cy="863600"/>
            </a:xfrm>
            <a:custGeom>
              <a:avLst/>
              <a:gdLst>
                <a:gd name="T0" fmla="*/ 26 w 385"/>
                <a:gd name="T1" fmla="*/ 1162 h 1631"/>
                <a:gd name="T2" fmla="*/ 23 w 385"/>
                <a:gd name="T3" fmla="*/ 998 h 1631"/>
                <a:gd name="T4" fmla="*/ 0 w 385"/>
                <a:gd name="T5" fmla="*/ 870 h 1631"/>
                <a:gd name="T6" fmla="*/ 38 w 385"/>
                <a:gd name="T7" fmla="*/ 716 h 1631"/>
                <a:gd name="T8" fmla="*/ 77 w 385"/>
                <a:gd name="T9" fmla="*/ 519 h 1631"/>
                <a:gd name="T10" fmla="*/ 2 w 385"/>
                <a:gd name="T11" fmla="*/ 457 h 1631"/>
                <a:gd name="T12" fmla="*/ 2 w 385"/>
                <a:gd name="T13" fmla="*/ 353 h 1631"/>
                <a:gd name="T14" fmla="*/ 0 w 385"/>
                <a:gd name="T15" fmla="*/ 240 h 1631"/>
                <a:gd name="T16" fmla="*/ 345 w 385"/>
                <a:gd name="T17" fmla="*/ 46 h 1631"/>
                <a:gd name="T18" fmla="*/ 341 w 385"/>
                <a:gd name="T19" fmla="*/ 66 h 1631"/>
                <a:gd name="T20" fmla="*/ 385 w 385"/>
                <a:gd name="T21" fmla="*/ 123 h 1631"/>
                <a:gd name="T22" fmla="*/ 385 w 385"/>
                <a:gd name="T23" fmla="*/ 228 h 1631"/>
                <a:gd name="T24" fmla="*/ 374 w 385"/>
                <a:gd name="T25" fmla="*/ 314 h 1631"/>
                <a:gd name="T26" fmla="*/ 286 w 385"/>
                <a:gd name="T27" fmla="*/ 493 h 1631"/>
                <a:gd name="T28" fmla="*/ 316 w 385"/>
                <a:gd name="T29" fmla="*/ 621 h 1631"/>
                <a:gd name="T30" fmla="*/ 385 w 385"/>
                <a:gd name="T31" fmla="*/ 832 h 1631"/>
                <a:gd name="T32" fmla="*/ 362 w 385"/>
                <a:gd name="T33" fmla="*/ 947 h 1631"/>
                <a:gd name="T34" fmla="*/ 381 w 385"/>
                <a:gd name="T35" fmla="*/ 1485 h 1631"/>
                <a:gd name="T36" fmla="*/ 136 w 385"/>
                <a:gd name="T37" fmla="*/ 175 h 1631"/>
                <a:gd name="T38" fmla="*/ 230 w 385"/>
                <a:gd name="T39" fmla="*/ 126 h 1631"/>
                <a:gd name="T40" fmla="*/ 32 w 385"/>
                <a:gd name="T41" fmla="*/ 295 h 1631"/>
                <a:gd name="T42" fmla="*/ 132 w 385"/>
                <a:gd name="T43" fmla="*/ 244 h 1631"/>
                <a:gd name="T44" fmla="*/ 149 w 385"/>
                <a:gd name="T45" fmla="*/ 268 h 1631"/>
                <a:gd name="T46" fmla="*/ 3 w 385"/>
                <a:gd name="T47" fmla="*/ 413 h 1631"/>
                <a:gd name="T48" fmla="*/ 113 w 385"/>
                <a:gd name="T49" fmla="*/ 360 h 1631"/>
                <a:gd name="T50" fmla="*/ 225 w 385"/>
                <a:gd name="T51" fmla="*/ 306 h 1631"/>
                <a:gd name="T52" fmla="*/ 110 w 385"/>
                <a:gd name="T53" fmla="*/ 438 h 1631"/>
                <a:gd name="T54" fmla="*/ 238 w 385"/>
                <a:gd name="T55" fmla="*/ 378 h 1631"/>
                <a:gd name="T56" fmla="*/ 152 w 385"/>
                <a:gd name="T57" fmla="*/ 473 h 1631"/>
                <a:gd name="T58" fmla="*/ 90 w 385"/>
                <a:gd name="T59" fmla="*/ 549 h 1631"/>
                <a:gd name="T60" fmla="*/ 35 w 385"/>
                <a:gd name="T61" fmla="*/ 638 h 1631"/>
                <a:gd name="T62" fmla="*/ 9 w 385"/>
                <a:gd name="T63" fmla="*/ 682 h 1631"/>
                <a:gd name="T64" fmla="*/ 114 w 385"/>
                <a:gd name="T65" fmla="*/ 644 h 1631"/>
                <a:gd name="T66" fmla="*/ 127 w 385"/>
                <a:gd name="T67" fmla="*/ 689 h 1631"/>
                <a:gd name="T68" fmla="*/ 130 w 385"/>
                <a:gd name="T69" fmla="*/ 728 h 1631"/>
                <a:gd name="T70" fmla="*/ 138 w 385"/>
                <a:gd name="T71" fmla="*/ 765 h 1631"/>
                <a:gd name="T72" fmla="*/ 145 w 385"/>
                <a:gd name="T73" fmla="*/ 803 h 1631"/>
                <a:gd name="T74" fmla="*/ 143 w 385"/>
                <a:gd name="T75" fmla="*/ 836 h 1631"/>
                <a:gd name="T76" fmla="*/ 157 w 385"/>
                <a:gd name="T77" fmla="*/ 889 h 1631"/>
                <a:gd name="T78" fmla="*/ 383 w 385"/>
                <a:gd name="T79" fmla="*/ 720 h 1631"/>
                <a:gd name="T80" fmla="*/ 273 w 385"/>
                <a:gd name="T81" fmla="*/ 849 h 1631"/>
                <a:gd name="T82" fmla="*/ 153 w 385"/>
                <a:gd name="T83" fmla="*/ 1009 h 1631"/>
                <a:gd name="T84" fmla="*/ 113 w 385"/>
                <a:gd name="T85" fmla="*/ 1085 h 1631"/>
                <a:gd name="T86" fmla="*/ 293 w 385"/>
                <a:gd name="T87" fmla="*/ 959 h 1631"/>
                <a:gd name="T88" fmla="*/ 141 w 385"/>
                <a:gd name="T89" fmla="*/ 1136 h 1631"/>
                <a:gd name="T90" fmla="*/ 322 w 385"/>
                <a:gd name="T91" fmla="*/ 994 h 1631"/>
                <a:gd name="T92" fmla="*/ 179 w 385"/>
                <a:gd name="T93" fmla="*/ 1168 h 1631"/>
                <a:gd name="T94" fmla="*/ 310 w 385"/>
                <a:gd name="T95" fmla="*/ 1050 h 1631"/>
                <a:gd name="T96" fmla="*/ 99 w 385"/>
                <a:gd name="T97" fmla="*/ 1288 h 1631"/>
                <a:gd name="T98" fmla="*/ 293 w 385"/>
                <a:gd name="T99" fmla="*/ 1142 h 1631"/>
                <a:gd name="T100" fmla="*/ 50 w 385"/>
                <a:gd name="T101" fmla="*/ 1409 h 1631"/>
                <a:gd name="T102" fmla="*/ 138 w 385"/>
                <a:gd name="T103" fmla="*/ 1339 h 1631"/>
                <a:gd name="T104" fmla="*/ 279 w 385"/>
                <a:gd name="T105" fmla="*/ 1228 h 1631"/>
                <a:gd name="T106" fmla="*/ 72 w 385"/>
                <a:gd name="T107" fmla="*/ 1480 h 1631"/>
                <a:gd name="T108" fmla="*/ 193 w 385"/>
                <a:gd name="T109" fmla="*/ 1371 h 1631"/>
                <a:gd name="T110" fmla="*/ 341 w 385"/>
                <a:gd name="T111" fmla="*/ 1270 h 1631"/>
                <a:gd name="T112" fmla="*/ 119 w 385"/>
                <a:gd name="T113" fmla="*/ 1528 h 1631"/>
                <a:gd name="T114" fmla="*/ 235 w 385"/>
                <a:gd name="T115" fmla="*/ 1430 h 1631"/>
                <a:gd name="T116" fmla="*/ 334 w 385"/>
                <a:gd name="T117" fmla="*/ 1358 h 1631"/>
                <a:gd name="T118" fmla="*/ 225 w 385"/>
                <a:gd name="T119" fmla="*/ 1511 h 1631"/>
                <a:gd name="T120" fmla="*/ 331 w 385"/>
                <a:gd name="T121" fmla="*/ 1423 h 1631"/>
                <a:gd name="T122" fmla="*/ 279 w 385"/>
                <a:gd name="T123" fmla="*/ 1577 h 16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85" h="1631">
                  <a:moveTo>
                    <a:pt x="0" y="1631"/>
                  </a:moveTo>
                  <a:lnTo>
                    <a:pt x="0" y="1613"/>
                  </a:lnTo>
                  <a:lnTo>
                    <a:pt x="4" y="1610"/>
                  </a:lnTo>
                  <a:lnTo>
                    <a:pt x="9" y="1607"/>
                  </a:lnTo>
                  <a:lnTo>
                    <a:pt x="14" y="1607"/>
                  </a:lnTo>
                  <a:lnTo>
                    <a:pt x="15" y="1609"/>
                  </a:lnTo>
                  <a:lnTo>
                    <a:pt x="15" y="1612"/>
                  </a:lnTo>
                  <a:lnTo>
                    <a:pt x="13" y="1617"/>
                  </a:lnTo>
                  <a:lnTo>
                    <a:pt x="8" y="1623"/>
                  </a:lnTo>
                  <a:lnTo>
                    <a:pt x="1" y="1630"/>
                  </a:lnTo>
                  <a:lnTo>
                    <a:pt x="0" y="1631"/>
                  </a:lnTo>
                  <a:close/>
                  <a:moveTo>
                    <a:pt x="0" y="1541"/>
                  </a:moveTo>
                  <a:lnTo>
                    <a:pt x="0" y="1536"/>
                  </a:lnTo>
                  <a:lnTo>
                    <a:pt x="0" y="1536"/>
                  </a:lnTo>
                  <a:lnTo>
                    <a:pt x="0" y="1539"/>
                  </a:lnTo>
                  <a:lnTo>
                    <a:pt x="0" y="1541"/>
                  </a:lnTo>
                  <a:close/>
                  <a:moveTo>
                    <a:pt x="0" y="1389"/>
                  </a:moveTo>
                  <a:lnTo>
                    <a:pt x="0" y="1376"/>
                  </a:lnTo>
                  <a:lnTo>
                    <a:pt x="2" y="1376"/>
                  </a:lnTo>
                  <a:lnTo>
                    <a:pt x="3" y="1377"/>
                  </a:lnTo>
                  <a:lnTo>
                    <a:pt x="4" y="1379"/>
                  </a:lnTo>
                  <a:lnTo>
                    <a:pt x="3" y="1382"/>
                  </a:lnTo>
                  <a:lnTo>
                    <a:pt x="2" y="1385"/>
                  </a:lnTo>
                  <a:lnTo>
                    <a:pt x="0" y="1389"/>
                  </a:lnTo>
                  <a:close/>
                  <a:moveTo>
                    <a:pt x="0" y="1320"/>
                  </a:moveTo>
                  <a:lnTo>
                    <a:pt x="0" y="1297"/>
                  </a:lnTo>
                  <a:lnTo>
                    <a:pt x="8" y="1291"/>
                  </a:lnTo>
                  <a:lnTo>
                    <a:pt x="16" y="1288"/>
                  </a:lnTo>
                  <a:lnTo>
                    <a:pt x="20" y="1287"/>
                  </a:lnTo>
                  <a:lnTo>
                    <a:pt x="22" y="1287"/>
                  </a:lnTo>
                  <a:lnTo>
                    <a:pt x="25" y="1287"/>
                  </a:lnTo>
                  <a:lnTo>
                    <a:pt x="26" y="1288"/>
                  </a:lnTo>
                  <a:lnTo>
                    <a:pt x="26" y="1290"/>
                  </a:lnTo>
                  <a:lnTo>
                    <a:pt x="25" y="1293"/>
                  </a:lnTo>
                  <a:lnTo>
                    <a:pt x="23" y="1296"/>
                  </a:lnTo>
                  <a:lnTo>
                    <a:pt x="21" y="1300"/>
                  </a:lnTo>
                  <a:lnTo>
                    <a:pt x="13" y="1308"/>
                  </a:lnTo>
                  <a:lnTo>
                    <a:pt x="3" y="1318"/>
                  </a:lnTo>
                  <a:lnTo>
                    <a:pt x="1" y="1319"/>
                  </a:lnTo>
                  <a:lnTo>
                    <a:pt x="0" y="1320"/>
                  </a:lnTo>
                  <a:close/>
                  <a:moveTo>
                    <a:pt x="0" y="1189"/>
                  </a:moveTo>
                  <a:lnTo>
                    <a:pt x="0" y="1165"/>
                  </a:lnTo>
                  <a:lnTo>
                    <a:pt x="10" y="1158"/>
                  </a:lnTo>
                  <a:lnTo>
                    <a:pt x="19" y="1154"/>
                  </a:lnTo>
                  <a:lnTo>
                    <a:pt x="22" y="1152"/>
                  </a:lnTo>
                  <a:lnTo>
                    <a:pt x="25" y="1152"/>
                  </a:lnTo>
                  <a:lnTo>
                    <a:pt x="27" y="1152"/>
                  </a:lnTo>
                  <a:lnTo>
                    <a:pt x="28" y="1154"/>
                  </a:lnTo>
                  <a:lnTo>
                    <a:pt x="29" y="1156"/>
                  </a:lnTo>
                  <a:lnTo>
                    <a:pt x="28" y="1158"/>
                  </a:lnTo>
                  <a:lnTo>
                    <a:pt x="26" y="1162"/>
                  </a:lnTo>
                  <a:lnTo>
                    <a:pt x="23" y="1167"/>
                  </a:lnTo>
                  <a:lnTo>
                    <a:pt x="14" y="1176"/>
                  </a:lnTo>
                  <a:lnTo>
                    <a:pt x="2" y="1187"/>
                  </a:lnTo>
                  <a:lnTo>
                    <a:pt x="1" y="1188"/>
                  </a:lnTo>
                  <a:lnTo>
                    <a:pt x="0" y="1189"/>
                  </a:lnTo>
                  <a:close/>
                  <a:moveTo>
                    <a:pt x="0" y="1122"/>
                  </a:moveTo>
                  <a:lnTo>
                    <a:pt x="0" y="1114"/>
                  </a:lnTo>
                  <a:lnTo>
                    <a:pt x="0" y="1116"/>
                  </a:lnTo>
                  <a:lnTo>
                    <a:pt x="0" y="1116"/>
                  </a:lnTo>
                  <a:lnTo>
                    <a:pt x="1" y="1118"/>
                  </a:lnTo>
                  <a:lnTo>
                    <a:pt x="0" y="1122"/>
                  </a:lnTo>
                  <a:close/>
                  <a:moveTo>
                    <a:pt x="0" y="1061"/>
                  </a:moveTo>
                  <a:lnTo>
                    <a:pt x="0" y="1054"/>
                  </a:lnTo>
                  <a:lnTo>
                    <a:pt x="3" y="1048"/>
                  </a:lnTo>
                  <a:lnTo>
                    <a:pt x="10" y="1040"/>
                  </a:lnTo>
                  <a:lnTo>
                    <a:pt x="19" y="1031"/>
                  </a:lnTo>
                  <a:lnTo>
                    <a:pt x="29" y="1023"/>
                  </a:lnTo>
                  <a:lnTo>
                    <a:pt x="44" y="1013"/>
                  </a:lnTo>
                  <a:lnTo>
                    <a:pt x="56" y="1006"/>
                  </a:lnTo>
                  <a:lnTo>
                    <a:pt x="60" y="1004"/>
                  </a:lnTo>
                  <a:lnTo>
                    <a:pt x="65" y="1003"/>
                  </a:lnTo>
                  <a:lnTo>
                    <a:pt x="67" y="1003"/>
                  </a:lnTo>
                  <a:lnTo>
                    <a:pt x="70" y="1004"/>
                  </a:lnTo>
                  <a:lnTo>
                    <a:pt x="70" y="1006"/>
                  </a:lnTo>
                  <a:lnTo>
                    <a:pt x="69" y="1009"/>
                  </a:lnTo>
                  <a:lnTo>
                    <a:pt x="66" y="1013"/>
                  </a:lnTo>
                  <a:lnTo>
                    <a:pt x="63" y="1018"/>
                  </a:lnTo>
                  <a:lnTo>
                    <a:pt x="53" y="1029"/>
                  </a:lnTo>
                  <a:lnTo>
                    <a:pt x="39" y="1040"/>
                  </a:lnTo>
                  <a:lnTo>
                    <a:pt x="26" y="1049"/>
                  </a:lnTo>
                  <a:lnTo>
                    <a:pt x="14" y="1056"/>
                  </a:lnTo>
                  <a:lnTo>
                    <a:pt x="9" y="1059"/>
                  </a:lnTo>
                  <a:lnTo>
                    <a:pt x="6" y="1060"/>
                  </a:lnTo>
                  <a:lnTo>
                    <a:pt x="2" y="1061"/>
                  </a:lnTo>
                  <a:lnTo>
                    <a:pt x="0" y="1061"/>
                  </a:lnTo>
                  <a:close/>
                  <a:moveTo>
                    <a:pt x="0" y="1015"/>
                  </a:moveTo>
                  <a:lnTo>
                    <a:pt x="0" y="993"/>
                  </a:lnTo>
                  <a:lnTo>
                    <a:pt x="6" y="987"/>
                  </a:lnTo>
                  <a:lnTo>
                    <a:pt x="13" y="981"/>
                  </a:lnTo>
                  <a:lnTo>
                    <a:pt x="28" y="971"/>
                  </a:lnTo>
                  <a:lnTo>
                    <a:pt x="40" y="964"/>
                  </a:lnTo>
                  <a:lnTo>
                    <a:pt x="46" y="961"/>
                  </a:lnTo>
                  <a:lnTo>
                    <a:pt x="51" y="960"/>
                  </a:lnTo>
                  <a:lnTo>
                    <a:pt x="53" y="960"/>
                  </a:lnTo>
                  <a:lnTo>
                    <a:pt x="56" y="961"/>
                  </a:lnTo>
                  <a:lnTo>
                    <a:pt x="56" y="964"/>
                  </a:lnTo>
                  <a:lnTo>
                    <a:pt x="54" y="966"/>
                  </a:lnTo>
                  <a:lnTo>
                    <a:pt x="52" y="971"/>
                  </a:lnTo>
                  <a:lnTo>
                    <a:pt x="48" y="975"/>
                  </a:lnTo>
                  <a:lnTo>
                    <a:pt x="38" y="986"/>
                  </a:lnTo>
                  <a:lnTo>
                    <a:pt x="23" y="998"/>
                  </a:lnTo>
                  <a:lnTo>
                    <a:pt x="10" y="1007"/>
                  </a:lnTo>
                  <a:lnTo>
                    <a:pt x="0" y="1015"/>
                  </a:lnTo>
                  <a:close/>
                  <a:moveTo>
                    <a:pt x="0" y="965"/>
                  </a:moveTo>
                  <a:lnTo>
                    <a:pt x="0" y="941"/>
                  </a:lnTo>
                  <a:lnTo>
                    <a:pt x="2" y="939"/>
                  </a:lnTo>
                  <a:lnTo>
                    <a:pt x="18" y="928"/>
                  </a:lnTo>
                  <a:lnTo>
                    <a:pt x="31" y="920"/>
                  </a:lnTo>
                  <a:lnTo>
                    <a:pt x="37" y="917"/>
                  </a:lnTo>
                  <a:lnTo>
                    <a:pt x="41" y="916"/>
                  </a:lnTo>
                  <a:lnTo>
                    <a:pt x="44" y="916"/>
                  </a:lnTo>
                  <a:lnTo>
                    <a:pt x="46" y="917"/>
                  </a:lnTo>
                  <a:lnTo>
                    <a:pt x="46" y="920"/>
                  </a:lnTo>
                  <a:lnTo>
                    <a:pt x="45" y="923"/>
                  </a:lnTo>
                  <a:lnTo>
                    <a:pt x="42" y="927"/>
                  </a:lnTo>
                  <a:lnTo>
                    <a:pt x="38" y="931"/>
                  </a:lnTo>
                  <a:lnTo>
                    <a:pt x="27" y="943"/>
                  </a:lnTo>
                  <a:lnTo>
                    <a:pt x="12" y="955"/>
                  </a:lnTo>
                  <a:lnTo>
                    <a:pt x="6" y="960"/>
                  </a:lnTo>
                  <a:lnTo>
                    <a:pt x="0" y="965"/>
                  </a:lnTo>
                  <a:close/>
                  <a:moveTo>
                    <a:pt x="0" y="916"/>
                  </a:moveTo>
                  <a:lnTo>
                    <a:pt x="0" y="892"/>
                  </a:lnTo>
                  <a:lnTo>
                    <a:pt x="15" y="882"/>
                  </a:lnTo>
                  <a:lnTo>
                    <a:pt x="27" y="874"/>
                  </a:lnTo>
                  <a:lnTo>
                    <a:pt x="33" y="872"/>
                  </a:lnTo>
                  <a:lnTo>
                    <a:pt x="37" y="871"/>
                  </a:lnTo>
                  <a:lnTo>
                    <a:pt x="40" y="871"/>
                  </a:lnTo>
                  <a:lnTo>
                    <a:pt x="41" y="871"/>
                  </a:lnTo>
                  <a:lnTo>
                    <a:pt x="42" y="873"/>
                  </a:lnTo>
                  <a:lnTo>
                    <a:pt x="40" y="877"/>
                  </a:lnTo>
                  <a:lnTo>
                    <a:pt x="38" y="882"/>
                  </a:lnTo>
                  <a:lnTo>
                    <a:pt x="34" y="886"/>
                  </a:lnTo>
                  <a:lnTo>
                    <a:pt x="22" y="898"/>
                  </a:lnTo>
                  <a:lnTo>
                    <a:pt x="7" y="911"/>
                  </a:lnTo>
                  <a:lnTo>
                    <a:pt x="3" y="914"/>
                  </a:lnTo>
                  <a:lnTo>
                    <a:pt x="0" y="916"/>
                  </a:lnTo>
                  <a:close/>
                  <a:moveTo>
                    <a:pt x="0" y="870"/>
                  </a:moveTo>
                  <a:lnTo>
                    <a:pt x="0" y="846"/>
                  </a:lnTo>
                  <a:lnTo>
                    <a:pt x="15" y="835"/>
                  </a:lnTo>
                  <a:lnTo>
                    <a:pt x="28" y="827"/>
                  </a:lnTo>
                  <a:lnTo>
                    <a:pt x="34" y="826"/>
                  </a:lnTo>
                  <a:lnTo>
                    <a:pt x="38" y="823"/>
                  </a:lnTo>
                  <a:lnTo>
                    <a:pt x="41" y="823"/>
                  </a:lnTo>
                  <a:lnTo>
                    <a:pt x="42" y="824"/>
                  </a:lnTo>
                  <a:lnTo>
                    <a:pt x="44" y="827"/>
                  </a:lnTo>
                  <a:lnTo>
                    <a:pt x="41" y="830"/>
                  </a:lnTo>
                  <a:lnTo>
                    <a:pt x="39" y="835"/>
                  </a:lnTo>
                  <a:lnTo>
                    <a:pt x="34" y="840"/>
                  </a:lnTo>
                  <a:lnTo>
                    <a:pt x="22" y="852"/>
                  </a:lnTo>
                  <a:lnTo>
                    <a:pt x="6" y="865"/>
                  </a:lnTo>
                  <a:lnTo>
                    <a:pt x="3" y="867"/>
                  </a:lnTo>
                  <a:lnTo>
                    <a:pt x="0" y="870"/>
                  </a:lnTo>
                  <a:close/>
                  <a:moveTo>
                    <a:pt x="0" y="826"/>
                  </a:moveTo>
                  <a:lnTo>
                    <a:pt x="0" y="802"/>
                  </a:lnTo>
                  <a:lnTo>
                    <a:pt x="1" y="801"/>
                  </a:lnTo>
                  <a:lnTo>
                    <a:pt x="18" y="789"/>
                  </a:lnTo>
                  <a:lnTo>
                    <a:pt x="33" y="779"/>
                  </a:lnTo>
                  <a:lnTo>
                    <a:pt x="39" y="777"/>
                  </a:lnTo>
                  <a:lnTo>
                    <a:pt x="45" y="776"/>
                  </a:lnTo>
                  <a:lnTo>
                    <a:pt x="48" y="775"/>
                  </a:lnTo>
                  <a:lnTo>
                    <a:pt x="50" y="776"/>
                  </a:lnTo>
                  <a:lnTo>
                    <a:pt x="50" y="778"/>
                  </a:lnTo>
                  <a:lnTo>
                    <a:pt x="48" y="782"/>
                  </a:lnTo>
                  <a:lnTo>
                    <a:pt x="45" y="786"/>
                  </a:lnTo>
                  <a:lnTo>
                    <a:pt x="40" y="791"/>
                  </a:lnTo>
                  <a:lnTo>
                    <a:pt x="27" y="804"/>
                  </a:lnTo>
                  <a:lnTo>
                    <a:pt x="10" y="817"/>
                  </a:lnTo>
                  <a:lnTo>
                    <a:pt x="6" y="822"/>
                  </a:lnTo>
                  <a:lnTo>
                    <a:pt x="0" y="826"/>
                  </a:lnTo>
                  <a:close/>
                  <a:moveTo>
                    <a:pt x="0" y="783"/>
                  </a:moveTo>
                  <a:lnTo>
                    <a:pt x="0" y="760"/>
                  </a:lnTo>
                  <a:lnTo>
                    <a:pt x="6" y="756"/>
                  </a:lnTo>
                  <a:lnTo>
                    <a:pt x="10" y="752"/>
                  </a:lnTo>
                  <a:lnTo>
                    <a:pt x="29" y="739"/>
                  </a:lnTo>
                  <a:lnTo>
                    <a:pt x="45" y="729"/>
                  </a:lnTo>
                  <a:lnTo>
                    <a:pt x="52" y="727"/>
                  </a:lnTo>
                  <a:lnTo>
                    <a:pt x="57" y="725"/>
                  </a:lnTo>
                  <a:lnTo>
                    <a:pt x="60" y="725"/>
                  </a:lnTo>
                  <a:lnTo>
                    <a:pt x="63" y="725"/>
                  </a:lnTo>
                  <a:lnTo>
                    <a:pt x="63" y="727"/>
                  </a:lnTo>
                  <a:lnTo>
                    <a:pt x="60" y="731"/>
                  </a:lnTo>
                  <a:lnTo>
                    <a:pt x="57" y="735"/>
                  </a:lnTo>
                  <a:lnTo>
                    <a:pt x="52" y="741"/>
                  </a:lnTo>
                  <a:lnTo>
                    <a:pt x="39" y="754"/>
                  </a:lnTo>
                  <a:lnTo>
                    <a:pt x="21" y="769"/>
                  </a:lnTo>
                  <a:lnTo>
                    <a:pt x="10" y="776"/>
                  </a:lnTo>
                  <a:lnTo>
                    <a:pt x="0" y="783"/>
                  </a:lnTo>
                  <a:close/>
                  <a:moveTo>
                    <a:pt x="0" y="741"/>
                  </a:moveTo>
                  <a:lnTo>
                    <a:pt x="0" y="724"/>
                  </a:lnTo>
                  <a:lnTo>
                    <a:pt x="12" y="712"/>
                  </a:lnTo>
                  <a:lnTo>
                    <a:pt x="27" y="700"/>
                  </a:lnTo>
                  <a:lnTo>
                    <a:pt x="46" y="687"/>
                  </a:lnTo>
                  <a:lnTo>
                    <a:pt x="63" y="677"/>
                  </a:lnTo>
                  <a:lnTo>
                    <a:pt x="70" y="674"/>
                  </a:lnTo>
                  <a:lnTo>
                    <a:pt x="75" y="672"/>
                  </a:lnTo>
                  <a:lnTo>
                    <a:pt x="78" y="671"/>
                  </a:lnTo>
                  <a:lnTo>
                    <a:pt x="80" y="672"/>
                  </a:lnTo>
                  <a:lnTo>
                    <a:pt x="80" y="675"/>
                  </a:lnTo>
                  <a:lnTo>
                    <a:pt x="78" y="678"/>
                  </a:lnTo>
                  <a:lnTo>
                    <a:pt x="75" y="683"/>
                  </a:lnTo>
                  <a:lnTo>
                    <a:pt x="70" y="689"/>
                  </a:lnTo>
                  <a:lnTo>
                    <a:pt x="56" y="702"/>
                  </a:lnTo>
                  <a:lnTo>
                    <a:pt x="38" y="716"/>
                  </a:lnTo>
                  <a:lnTo>
                    <a:pt x="27" y="725"/>
                  </a:lnTo>
                  <a:lnTo>
                    <a:pt x="16" y="731"/>
                  </a:lnTo>
                  <a:lnTo>
                    <a:pt x="8" y="737"/>
                  </a:lnTo>
                  <a:lnTo>
                    <a:pt x="0" y="741"/>
                  </a:lnTo>
                  <a:close/>
                  <a:moveTo>
                    <a:pt x="0" y="638"/>
                  </a:moveTo>
                  <a:lnTo>
                    <a:pt x="0" y="618"/>
                  </a:lnTo>
                  <a:lnTo>
                    <a:pt x="10" y="611"/>
                  </a:lnTo>
                  <a:lnTo>
                    <a:pt x="19" y="607"/>
                  </a:lnTo>
                  <a:lnTo>
                    <a:pt x="25" y="606"/>
                  </a:lnTo>
                  <a:lnTo>
                    <a:pt x="28" y="606"/>
                  </a:lnTo>
                  <a:lnTo>
                    <a:pt x="28" y="608"/>
                  </a:lnTo>
                  <a:lnTo>
                    <a:pt x="27" y="611"/>
                  </a:lnTo>
                  <a:lnTo>
                    <a:pt x="25" y="613"/>
                  </a:lnTo>
                  <a:lnTo>
                    <a:pt x="21" y="618"/>
                  </a:lnTo>
                  <a:lnTo>
                    <a:pt x="12" y="627"/>
                  </a:lnTo>
                  <a:lnTo>
                    <a:pt x="0" y="638"/>
                  </a:lnTo>
                  <a:close/>
                  <a:moveTo>
                    <a:pt x="0" y="606"/>
                  </a:moveTo>
                  <a:lnTo>
                    <a:pt x="0" y="583"/>
                  </a:lnTo>
                  <a:lnTo>
                    <a:pt x="2" y="582"/>
                  </a:lnTo>
                  <a:lnTo>
                    <a:pt x="4" y="580"/>
                  </a:lnTo>
                  <a:lnTo>
                    <a:pt x="26" y="565"/>
                  </a:lnTo>
                  <a:lnTo>
                    <a:pt x="45" y="554"/>
                  </a:lnTo>
                  <a:lnTo>
                    <a:pt x="52" y="550"/>
                  </a:lnTo>
                  <a:lnTo>
                    <a:pt x="58" y="548"/>
                  </a:lnTo>
                  <a:lnTo>
                    <a:pt x="61" y="548"/>
                  </a:lnTo>
                  <a:lnTo>
                    <a:pt x="64" y="548"/>
                  </a:lnTo>
                  <a:lnTo>
                    <a:pt x="64" y="550"/>
                  </a:lnTo>
                  <a:lnTo>
                    <a:pt x="61" y="554"/>
                  </a:lnTo>
                  <a:lnTo>
                    <a:pt x="58" y="560"/>
                  </a:lnTo>
                  <a:lnTo>
                    <a:pt x="52" y="565"/>
                  </a:lnTo>
                  <a:lnTo>
                    <a:pt x="35" y="580"/>
                  </a:lnTo>
                  <a:lnTo>
                    <a:pt x="15" y="595"/>
                  </a:lnTo>
                  <a:lnTo>
                    <a:pt x="7" y="601"/>
                  </a:lnTo>
                  <a:lnTo>
                    <a:pt x="0" y="606"/>
                  </a:lnTo>
                  <a:close/>
                  <a:moveTo>
                    <a:pt x="0" y="569"/>
                  </a:moveTo>
                  <a:lnTo>
                    <a:pt x="0" y="558"/>
                  </a:lnTo>
                  <a:lnTo>
                    <a:pt x="8" y="551"/>
                  </a:lnTo>
                  <a:lnTo>
                    <a:pt x="19" y="542"/>
                  </a:lnTo>
                  <a:lnTo>
                    <a:pt x="31" y="531"/>
                  </a:lnTo>
                  <a:lnTo>
                    <a:pt x="45" y="520"/>
                  </a:lnTo>
                  <a:lnTo>
                    <a:pt x="67" y="505"/>
                  </a:lnTo>
                  <a:lnTo>
                    <a:pt x="86" y="493"/>
                  </a:lnTo>
                  <a:lnTo>
                    <a:pt x="95" y="489"/>
                  </a:lnTo>
                  <a:lnTo>
                    <a:pt x="101" y="487"/>
                  </a:lnTo>
                  <a:lnTo>
                    <a:pt x="105" y="486"/>
                  </a:lnTo>
                  <a:lnTo>
                    <a:pt x="107" y="487"/>
                  </a:lnTo>
                  <a:lnTo>
                    <a:pt x="107" y="489"/>
                  </a:lnTo>
                  <a:lnTo>
                    <a:pt x="104" y="493"/>
                  </a:lnTo>
                  <a:lnTo>
                    <a:pt x="101" y="499"/>
                  </a:lnTo>
                  <a:lnTo>
                    <a:pt x="94" y="505"/>
                  </a:lnTo>
                  <a:lnTo>
                    <a:pt x="77" y="519"/>
                  </a:lnTo>
                  <a:lnTo>
                    <a:pt x="56" y="536"/>
                  </a:lnTo>
                  <a:lnTo>
                    <a:pt x="38" y="548"/>
                  </a:lnTo>
                  <a:lnTo>
                    <a:pt x="22" y="558"/>
                  </a:lnTo>
                  <a:lnTo>
                    <a:pt x="9" y="565"/>
                  </a:lnTo>
                  <a:lnTo>
                    <a:pt x="0" y="569"/>
                  </a:lnTo>
                  <a:close/>
                  <a:moveTo>
                    <a:pt x="0" y="541"/>
                  </a:moveTo>
                  <a:lnTo>
                    <a:pt x="0" y="535"/>
                  </a:lnTo>
                  <a:lnTo>
                    <a:pt x="1" y="535"/>
                  </a:lnTo>
                  <a:lnTo>
                    <a:pt x="2" y="535"/>
                  </a:lnTo>
                  <a:lnTo>
                    <a:pt x="1" y="537"/>
                  </a:lnTo>
                  <a:lnTo>
                    <a:pt x="0" y="541"/>
                  </a:lnTo>
                  <a:close/>
                  <a:moveTo>
                    <a:pt x="0" y="520"/>
                  </a:moveTo>
                  <a:lnTo>
                    <a:pt x="0" y="499"/>
                  </a:lnTo>
                  <a:lnTo>
                    <a:pt x="19" y="486"/>
                  </a:lnTo>
                  <a:lnTo>
                    <a:pt x="34" y="478"/>
                  </a:lnTo>
                  <a:lnTo>
                    <a:pt x="40" y="474"/>
                  </a:lnTo>
                  <a:lnTo>
                    <a:pt x="46" y="473"/>
                  </a:lnTo>
                  <a:lnTo>
                    <a:pt x="48" y="472"/>
                  </a:lnTo>
                  <a:lnTo>
                    <a:pt x="51" y="473"/>
                  </a:lnTo>
                  <a:lnTo>
                    <a:pt x="51" y="475"/>
                  </a:lnTo>
                  <a:lnTo>
                    <a:pt x="48" y="479"/>
                  </a:lnTo>
                  <a:lnTo>
                    <a:pt x="44" y="484"/>
                  </a:lnTo>
                  <a:lnTo>
                    <a:pt x="38" y="489"/>
                  </a:lnTo>
                  <a:lnTo>
                    <a:pt x="21" y="504"/>
                  </a:lnTo>
                  <a:lnTo>
                    <a:pt x="0" y="520"/>
                  </a:lnTo>
                  <a:close/>
                  <a:moveTo>
                    <a:pt x="0" y="491"/>
                  </a:moveTo>
                  <a:lnTo>
                    <a:pt x="0" y="476"/>
                  </a:lnTo>
                  <a:lnTo>
                    <a:pt x="8" y="468"/>
                  </a:lnTo>
                  <a:lnTo>
                    <a:pt x="18" y="461"/>
                  </a:lnTo>
                  <a:lnTo>
                    <a:pt x="28" y="453"/>
                  </a:lnTo>
                  <a:lnTo>
                    <a:pt x="40" y="443"/>
                  </a:lnTo>
                  <a:lnTo>
                    <a:pt x="65" y="426"/>
                  </a:lnTo>
                  <a:lnTo>
                    <a:pt x="85" y="415"/>
                  </a:lnTo>
                  <a:lnTo>
                    <a:pt x="94" y="410"/>
                  </a:lnTo>
                  <a:lnTo>
                    <a:pt x="99" y="407"/>
                  </a:lnTo>
                  <a:lnTo>
                    <a:pt x="104" y="406"/>
                  </a:lnTo>
                  <a:lnTo>
                    <a:pt x="107" y="407"/>
                  </a:lnTo>
                  <a:lnTo>
                    <a:pt x="107" y="410"/>
                  </a:lnTo>
                  <a:lnTo>
                    <a:pt x="103" y="413"/>
                  </a:lnTo>
                  <a:lnTo>
                    <a:pt x="98" y="419"/>
                  </a:lnTo>
                  <a:lnTo>
                    <a:pt x="92" y="425"/>
                  </a:lnTo>
                  <a:lnTo>
                    <a:pt x="73" y="441"/>
                  </a:lnTo>
                  <a:lnTo>
                    <a:pt x="50" y="459"/>
                  </a:lnTo>
                  <a:lnTo>
                    <a:pt x="35" y="468"/>
                  </a:lnTo>
                  <a:lnTo>
                    <a:pt x="22" y="478"/>
                  </a:lnTo>
                  <a:lnTo>
                    <a:pt x="10" y="485"/>
                  </a:lnTo>
                  <a:lnTo>
                    <a:pt x="0" y="491"/>
                  </a:lnTo>
                  <a:close/>
                  <a:moveTo>
                    <a:pt x="0" y="463"/>
                  </a:moveTo>
                  <a:lnTo>
                    <a:pt x="0" y="457"/>
                  </a:lnTo>
                  <a:lnTo>
                    <a:pt x="1" y="457"/>
                  </a:lnTo>
                  <a:lnTo>
                    <a:pt x="2" y="457"/>
                  </a:lnTo>
                  <a:lnTo>
                    <a:pt x="2" y="460"/>
                  </a:lnTo>
                  <a:lnTo>
                    <a:pt x="0" y="463"/>
                  </a:lnTo>
                  <a:close/>
                  <a:moveTo>
                    <a:pt x="0" y="447"/>
                  </a:moveTo>
                  <a:lnTo>
                    <a:pt x="0" y="426"/>
                  </a:lnTo>
                  <a:lnTo>
                    <a:pt x="23" y="410"/>
                  </a:lnTo>
                  <a:lnTo>
                    <a:pt x="44" y="398"/>
                  </a:lnTo>
                  <a:lnTo>
                    <a:pt x="52" y="393"/>
                  </a:lnTo>
                  <a:lnTo>
                    <a:pt x="58" y="391"/>
                  </a:lnTo>
                  <a:lnTo>
                    <a:pt x="63" y="390"/>
                  </a:lnTo>
                  <a:lnTo>
                    <a:pt x="64" y="390"/>
                  </a:lnTo>
                  <a:lnTo>
                    <a:pt x="64" y="392"/>
                  </a:lnTo>
                  <a:lnTo>
                    <a:pt x="61" y="397"/>
                  </a:lnTo>
                  <a:lnTo>
                    <a:pt x="56" y="402"/>
                  </a:lnTo>
                  <a:lnTo>
                    <a:pt x="48" y="409"/>
                  </a:lnTo>
                  <a:lnTo>
                    <a:pt x="29" y="424"/>
                  </a:lnTo>
                  <a:lnTo>
                    <a:pt x="6" y="443"/>
                  </a:lnTo>
                  <a:lnTo>
                    <a:pt x="0" y="447"/>
                  </a:lnTo>
                  <a:close/>
                  <a:moveTo>
                    <a:pt x="0" y="403"/>
                  </a:moveTo>
                  <a:lnTo>
                    <a:pt x="0" y="386"/>
                  </a:lnTo>
                  <a:lnTo>
                    <a:pt x="12" y="379"/>
                  </a:lnTo>
                  <a:lnTo>
                    <a:pt x="20" y="374"/>
                  </a:lnTo>
                  <a:lnTo>
                    <a:pt x="27" y="372"/>
                  </a:lnTo>
                  <a:lnTo>
                    <a:pt x="29" y="372"/>
                  </a:lnTo>
                  <a:lnTo>
                    <a:pt x="28" y="375"/>
                  </a:lnTo>
                  <a:lnTo>
                    <a:pt x="22" y="383"/>
                  </a:lnTo>
                  <a:lnTo>
                    <a:pt x="13" y="391"/>
                  </a:lnTo>
                  <a:lnTo>
                    <a:pt x="0" y="403"/>
                  </a:lnTo>
                  <a:close/>
                  <a:moveTo>
                    <a:pt x="0" y="381"/>
                  </a:moveTo>
                  <a:lnTo>
                    <a:pt x="0" y="366"/>
                  </a:lnTo>
                  <a:lnTo>
                    <a:pt x="15" y="353"/>
                  </a:lnTo>
                  <a:lnTo>
                    <a:pt x="33" y="341"/>
                  </a:lnTo>
                  <a:lnTo>
                    <a:pt x="60" y="322"/>
                  </a:lnTo>
                  <a:lnTo>
                    <a:pt x="83" y="309"/>
                  </a:lnTo>
                  <a:lnTo>
                    <a:pt x="91" y="303"/>
                  </a:lnTo>
                  <a:lnTo>
                    <a:pt x="98" y="301"/>
                  </a:lnTo>
                  <a:lnTo>
                    <a:pt x="103" y="298"/>
                  </a:lnTo>
                  <a:lnTo>
                    <a:pt x="105" y="299"/>
                  </a:lnTo>
                  <a:lnTo>
                    <a:pt x="105" y="302"/>
                  </a:lnTo>
                  <a:lnTo>
                    <a:pt x="102" y="305"/>
                  </a:lnTo>
                  <a:lnTo>
                    <a:pt x="96" y="311"/>
                  </a:lnTo>
                  <a:lnTo>
                    <a:pt x="89" y="318"/>
                  </a:lnTo>
                  <a:lnTo>
                    <a:pt x="67" y="335"/>
                  </a:lnTo>
                  <a:lnTo>
                    <a:pt x="41" y="354"/>
                  </a:lnTo>
                  <a:lnTo>
                    <a:pt x="29" y="362"/>
                  </a:lnTo>
                  <a:lnTo>
                    <a:pt x="19" y="369"/>
                  </a:lnTo>
                  <a:lnTo>
                    <a:pt x="9" y="375"/>
                  </a:lnTo>
                  <a:lnTo>
                    <a:pt x="0" y="381"/>
                  </a:lnTo>
                  <a:close/>
                  <a:moveTo>
                    <a:pt x="0" y="359"/>
                  </a:moveTo>
                  <a:lnTo>
                    <a:pt x="0" y="353"/>
                  </a:lnTo>
                  <a:lnTo>
                    <a:pt x="1" y="353"/>
                  </a:lnTo>
                  <a:lnTo>
                    <a:pt x="2" y="353"/>
                  </a:lnTo>
                  <a:lnTo>
                    <a:pt x="2" y="355"/>
                  </a:lnTo>
                  <a:lnTo>
                    <a:pt x="0" y="359"/>
                  </a:lnTo>
                  <a:close/>
                  <a:moveTo>
                    <a:pt x="0" y="346"/>
                  </a:moveTo>
                  <a:lnTo>
                    <a:pt x="0" y="328"/>
                  </a:lnTo>
                  <a:lnTo>
                    <a:pt x="4" y="324"/>
                  </a:lnTo>
                  <a:lnTo>
                    <a:pt x="10" y="321"/>
                  </a:lnTo>
                  <a:lnTo>
                    <a:pt x="38" y="302"/>
                  </a:lnTo>
                  <a:lnTo>
                    <a:pt x="61" y="287"/>
                  </a:lnTo>
                  <a:lnTo>
                    <a:pt x="71" y="282"/>
                  </a:lnTo>
                  <a:lnTo>
                    <a:pt x="78" y="279"/>
                  </a:lnTo>
                  <a:lnTo>
                    <a:pt x="83" y="277"/>
                  </a:lnTo>
                  <a:lnTo>
                    <a:pt x="85" y="277"/>
                  </a:lnTo>
                  <a:lnTo>
                    <a:pt x="84" y="279"/>
                  </a:lnTo>
                  <a:lnTo>
                    <a:pt x="80" y="284"/>
                  </a:lnTo>
                  <a:lnTo>
                    <a:pt x="75" y="290"/>
                  </a:lnTo>
                  <a:lnTo>
                    <a:pt x="67" y="296"/>
                  </a:lnTo>
                  <a:lnTo>
                    <a:pt x="46" y="314"/>
                  </a:lnTo>
                  <a:lnTo>
                    <a:pt x="19" y="334"/>
                  </a:lnTo>
                  <a:lnTo>
                    <a:pt x="9" y="340"/>
                  </a:lnTo>
                  <a:lnTo>
                    <a:pt x="0" y="346"/>
                  </a:lnTo>
                  <a:close/>
                  <a:moveTo>
                    <a:pt x="0" y="314"/>
                  </a:moveTo>
                  <a:lnTo>
                    <a:pt x="0" y="296"/>
                  </a:lnTo>
                  <a:lnTo>
                    <a:pt x="27" y="278"/>
                  </a:lnTo>
                  <a:lnTo>
                    <a:pt x="50" y="264"/>
                  </a:lnTo>
                  <a:lnTo>
                    <a:pt x="58" y="259"/>
                  </a:lnTo>
                  <a:lnTo>
                    <a:pt x="65" y="255"/>
                  </a:lnTo>
                  <a:lnTo>
                    <a:pt x="70" y="253"/>
                  </a:lnTo>
                  <a:lnTo>
                    <a:pt x="72" y="254"/>
                  </a:lnTo>
                  <a:lnTo>
                    <a:pt x="71" y="255"/>
                  </a:lnTo>
                  <a:lnTo>
                    <a:pt x="67" y="260"/>
                  </a:lnTo>
                  <a:lnTo>
                    <a:pt x="61" y="266"/>
                  </a:lnTo>
                  <a:lnTo>
                    <a:pt x="53" y="273"/>
                  </a:lnTo>
                  <a:lnTo>
                    <a:pt x="31" y="291"/>
                  </a:lnTo>
                  <a:lnTo>
                    <a:pt x="3" y="311"/>
                  </a:lnTo>
                  <a:lnTo>
                    <a:pt x="0" y="314"/>
                  </a:lnTo>
                  <a:close/>
                  <a:moveTo>
                    <a:pt x="0" y="283"/>
                  </a:moveTo>
                  <a:lnTo>
                    <a:pt x="0" y="266"/>
                  </a:lnTo>
                  <a:lnTo>
                    <a:pt x="25" y="249"/>
                  </a:lnTo>
                  <a:lnTo>
                    <a:pt x="46" y="238"/>
                  </a:lnTo>
                  <a:lnTo>
                    <a:pt x="54" y="233"/>
                  </a:lnTo>
                  <a:lnTo>
                    <a:pt x="60" y="229"/>
                  </a:lnTo>
                  <a:lnTo>
                    <a:pt x="65" y="228"/>
                  </a:lnTo>
                  <a:lnTo>
                    <a:pt x="66" y="228"/>
                  </a:lnTo>
                  <a:lnTo>
                    <a:pt x="66" y="230"/>
                  </a:lnTo>
                  <a:lnTo>
                    <a:pt x="63" y="234"/>
                  </a:lnTo>
                  <a:lnTo>
                    <a:pt x="57" y="240"/>
                  </a:lnTo>
                  <a:lnTo>
                    <a:pt x="48" y="246"/>
                  </a:lnTo>
                  <a:lnTo>
                    <a:pt x="27" y="264"/>
                  </a:lnTo>
                  <a:lnTo>
                    <a:pt x="0" y="283"/>
                  </a:lnTo>
                  <a:close/>
                  <a:moveTo>
                    <a:pt x="0" y="255"/>
                  </a:moveTo>
                  <a:lnTo>
                    <a:pt x="0" y="240"/>
                  </a:lnTo>
                  <a:lnTo>
                    <a:pt x="26" y="223"/>
                  </a:lnTo>
                  <a:lnTo>
                    <a:pt x="47" y="210"/>
                  </a:lnTo>
                  <a:lnTo>
                    <a:pt x="61" y="202"/>
                  </a:lnTo>
                  <a:lnTo>
                    <a:pt x="69" y="201"/>
                  </a:lnTo>
                  <a:lnTo>
                    <a:pt x="67" y="202"/>
                  </a:lnTo>
                  <a:lnTo>
                    <a:pt x="64" y="207"/>
                  </a:lnTo>
                  <a:lnTo>
                    <a:pt x="58" y="211"/>
                  </a:lnTo>
                  <a:lnTo>
                    <a:pt x="50" y="219"/>
                  </a:lnTo>
                  <a:lnTo>
                    <a:pt x="27" y="235"/>
                  </a:lnTo>
                  <a:lnTo>
                    <a:pt x="0" y="255"/>
                  </a:lnTo>
                  <a:close/>
                  <a:moveTo>
                    <a:pt x="0" y="232"/>
                  </a:moveTo>
                  <a:lnTo>
                    <a:pt x="0" y="216"/>
                  </a:lnTo>
                  <a:lnTo>
                    <a:pt x="29" y="197"/>
                  </a:lnTo>
                  <a:lnTo>
                    <a:pt x="53" y="182"/>
                  </a:lnTo>
                  <a:lnTo>
                    <a:pt x="70" y="172"/>
                  </a:lnTo>
                  <a:lnTo>
                    <a:pt x="77" y="170"/>
                  </a:lnTo>
                  <a:lnTo>
                    <a:pt x="75" y="175"/>
                  </a:lnTo>
                  <a:lnTo>
                    <a:pt x="64" y="184"/>
                  </a:lnTo>
                  <a:lnTo>
                    <a:pt x="78" y="173"/>
                  </a:lnTo>
                  <a:lnTo>
                    <a:pt x="95" y="162"/>
                  </a:lnTo>
                  <a:lnTo>
                    <a:pt x="127" y="141"/>
                  </a:lnTo>
                  <a:lnTo>
                    <a:pt x="153" y="125"/>
                  </a:lnTo>
                  <a:lnTo>
                    <a:pt x="164" y="119"/>
                  </a:lnTo>
                  <a:lnTo>
                    <a:pt x="172" y="114"/>
                  </a:lnTo>
                  <a:lnTo>
                    <a:pt x="178" y="113"/>
                  </a:lnTo>
                  <a:lnTo>
                    <a:pt x="180" y="113"/>
                  </a:lnTo>
                  <a:lnTo>
                    <a:pt x="177" y="116"/>
                  </a:lnTo>
                  <a:lnTo>
                    <a:pt x="166" y="126"/>
                  </a:lnTo>
                  <a:lnTo>
                    <a:pt x="181" y="115"/>
                  </a:lnTo>
                  <a:lnTo>
                    <a:pt x="198" y="104"/>
                  </a:lnTo>
                  <a:lnTo>
                    <a:pt x="230" y="83"/>
                  </a:lnTo>
                  <a:lnTo>
                    <a:pt x="258" y="66"/>
                  </a:lnTo>
                  <a:lnTo>
                    <a:pt x="268" y="62"/>
                  </a:lnTo>
                  <a:lnTo>
                    <a:pt x="277" y="57"/>
                  </a:lnTo>
                  <a:lnTo>
                    <a:pt x="281" y="55"/>
                  </a:lnTo>
                  <a:lnTo>
                    <a:pt x="285" y="55"/>
                  </a:lnTo>
                  <a:lnTo>
                    <a:pt x="281" y="59"/>
                  </a:lnTo>
                  <a:lnTo>
                    <a:pt x="271" y="69"/>
                  </a:lnTo>
                  <a:lnTo>
                    <a:pt x="286" y="58"/>
                  </a:lnTo>
                  <a:lnTo>
                    <a:pt x="303" y="47"/>
                  </a:lnTo>
                  <a:lnTo>
                    <a:pt x="329" y="30"/>
                  </a:lnTo>
                  <a:lnTo>
                    <a:pt x="353" y="17"/>
                  </a:lnTo>
                  <a:lnTo>
                    <a:pt x="372" y="6"/>
                  </a:lnTo>
                  <a:lnTo>
                    <a:pt x="385" y="0"/>
                  </a:lnTo>
                  <a:lnTo>
                    <a:pt x="385" y="6"/>
                  </a:lnTo>
                  <a:lnTo>
                    <a:pt x="381" y="8"/>
                  </a:lnTo>
                  <a:lnTo>
                    <a:pt x="376" y="12"/>
                  </a:lnTo>
                  <a:lnTo>
                    <a:pt x="385" y="7"/>
                  </a:lnTo>
                  <a:lnTo>
                    <a:pt x="385" y="24"/>
                  </a:lnTo>
                  <a:lnTo>
                    <a:pt x="363" y="37"/>
                  </a:lnTo>
                  <a:lnTo>
                    <a:pt x="345" y="46"/>
                  </a:lnTo>
                  <a:lnTo>
                    <a:pt x="332" y="52"/>
                  </a:lnTo>
                  <a:lnTo>
                    <a:pt x="328" y="52"/>
                  </a:lnTo>
                  <a:lnTo>
                    <a:pt x="328" y="51"/>
                  </a:lnTo>
                  <a:lnTo>
                    <a:pt x="331" y="47"/>
                  </a:lnTo>
                  <a:lnTo>
                    <a:pt x="337" y="43"/>
                  </a:lnTo>
                  <a:lnTo>
                    <a:pt x="344" y="37"/>
                  </a:lnTo>
                  <a:lnTo>
                    <a:pt x="328" y="47"/>
                  </a:lnTo>
                  <a:lnTo>
                    <a:pt x="310" y="59"/>
                  </a:lnTo>
                  <a:lnTo>
                    <a:pt x="277" y="81"/>
                  </a:lnTo>
                  <a:lnTo>
                    <a:pt x="249" y="97"/>
                  </a:lnTo>
                  <a:lnTo>
                    <a:pt x="238" y="103"/>
                  </a:lnTo>
                  <a:lnTo>
                    <a:pt x="230" y="107"/>
                  </a:lnTo>
                  <a:lnTo>
                    <a:pt x="224" y="109"/>
                  </a:lnTo>
                  <a:lnTo>
                    <a:pt x="222" y="109"/>
                  </a:lnTo>
                  <a:lnTo>
                    <a:pt x="225" y="103"/>
                  </a:lnTo>
                  <a:lnTo>
                    <a:pt x="238" y="93"/>
                  </a:lnTo>
                  <a:lnTo>
                    <a:pt x="222" y="104"/>
                  </a:lnTo>
                  <a:lnTo>
                    <a:pt x="204" y="116"/>
                  </a:lnTo>
                  <a:lnTo>
                    <a:pt x="172" y="137"/>
                  </a:lnTo>
                  <a:lnTo>
                    <a:pt x="145" y="153"/>
                  </a:lnTo>
                  <a:lnTo>
                    <a:pt x="134" y="159"/>
                  </a:lnTo>
                  <a:lnTo>
                    <a:pt x="127" y="164"/>
                  </a:lnTo>
                  <a:lnTo>
                    <a:pt x="121" y="166"/>
                  </a:lnTo>
                  <a:lnTo>
                    <a:pt x="119" y="166"/>
                  </a:lnTo>
                  <a:lnTo>
                    <a:pt x="122" y="160"/>
                  </a:lnTo>
                  <a:lnTo>
                    <a:pt x="135" y="150"/>
                  </a:lnTo>
                  <a:lnTo>
                    <a:pt x="119" y="162"/>
                  </a:lnTo>
                  <a:lnTo>
                    <a:pt x="102" y="173"/>
                  </a:lnTo>
                  <a:lnTo>
                    <a:pt x="70" y="195"/>
                  </a:lnTo>
                  <a:lnTo>
                    <a:pt x="42" y="211"/>
                  </a:lnTo>
                  <a:lnTo>
                    <a:pt x="33" y="217"/>
                  </a:lnTo>
                  <a:lnTo>
                    <a:pt x="25" y="221"/>
                  </a:lnTo>
                  <a:lnTo>
                    <a:pt x="19" y="223"/>
                  </a:lnTo>
                  <a:lnTo>
                    <a:pt x="16" y="223"/>
                  </a:lnTo>
                  <a:lnTo>
                    <a:pt x="20" y="219"/>
                  </a:lnTo>
                  <a:lnTo>
                    <a:pt x="33" y="208"/>
                  </a:lnTo>
                  <a:lnTo>
                    <a:pt x="18" y="220"/>
                  </a:lnTo>
                  <a:lnTo>
                    <a:pt x="0" y="232"/>
                  </a:lnTo>
                  <a:lnTo>
                    <a:pt x="0" y="232"/>
                  </a:lnTo>
                  <a:close/>
                  <a:moveTo>
                    <a:pt x="385" y="34"/>
                  </a:moveTo>
                  <a:lnTo>
                    <a:pt x="385" y="52"/>
                  </a:lnTo>
                  <a:lnTo>
                    <a:pt x="362" y="66"/>
                  </a:lnTo>
                  <a:lnTo>
                    <a:pt x="343" y="77"/>
                  </a:lnTo>
                  <a:lnTo>
                    <a:pt x="336" y="80"/>
                  </a:lnTo>
                  <a:lnTo>
                    <a:pt x="330" y="82"/>
                  </a:lnTo>
                  <a:lnTo>
                    <a:pt x="326" y="83"/>
                  </a:lnTo>
                  <a:lnTo>
                    <a:pt x="325" y="83"/>
                  </a:lnTo>
                  <a:lnTo>
                    <a:pt x="325" y="81"/>
                  </a:lnTo>
                  <a:lnTo>
                    <a:pt x="329" y="77"/>
                  </a:lnTo>
                  <a:lnTo>
                    <a:pt x="334" y="72"/>
                  </a:lnTo>
                  <a:lnTo>
                    <a:pt x="341" y="66"/>
                  </a:lnTo>
                  <a:lnTo>
                    <a:pt x="360" y="52"/>
                  </a:lnTo>
                  <a:lnTo>
                    <a:pt x="385" y="34"/>
                  </a:lnTo>
                  <a:close/>
                  <a:moveTo>
                    <a:pt x="385" y="65"/>
                  </a:moveTo>
                  <a:lnTo>
                    <a:pt x="385" y="84"/>
                  </a:lnTo>
                  <a:lnTo>
                    <a:pt x="363" y="97"/>
                  </a:lnTo>
                  <a:lnTo>
                    <a:pt x="347" y="106"/>
                  </a:lnTo>
                  <a:lnTo>
                    <a:pt x="339" y="109"/>
                  </a:lnTo>
                  <a:lnTo>
                    <a:pt x="335" y="112"/>
                  </a:lnTo>
                  <a:lnTo>
                    <a:pt x="331" y="112"/>
                  </a:lnTo>
                  <a:lnTo>
                    <a:pt x="330" y="112"/>
                  </a:lnTo>
                  <a:lnTo>
                    <a:pt x="330" y="109"/>
                  </a:lnTo>
                  <a:lnTo>
                    <a:pt x="332" y="106"/>
                  </a:lnTo>
                  <a:lnTo>
                    <a:pt x="337" y="102"/>
                  </a:lnTo>
                  <a:lnTo>
                    <a:pt x="344" y="96"/>
                  </a:lnTo>
                  <a:lnTo>
                    <a:pt x="362" y="82"/>
                  </a:lnTo>
                  <a:lnTo>
                    <a:pt x="385" y="65"/>
                  </a:lnTo>
                  <a:close/>
                  <a:moveTo>
                    <a:pt x="385" y="90"/>
                  </a:moveTo>
                  <a:lnTo>
                    <a:pt x="385" y="96"/>
                  </a:lnTo>
                  <a:lnTo>
                    <a:pt x="375" y="106"/>
                  </a:lnTo>
                  <a:lnTo>
                    <a:pt x="360" y="118"/>
                  </a:lnTo>
                  <a:lnTo>
                    <a:pt x="339" y="132"/>
                  </a:lnTo>
                  <a:lnTo>
                    <a:pt x="317" y="147"/>
                  </a:lnTo>
                  <a:lnTo>
                    <a:pt x="286" y="166"/>
                  </a:lnTo>
                  <a:lnTo>
                    <a:pt x="261" y="182"/>
                  </a:lnTo>
                  <a:lnTo>
                    <a:pt x="252" y="186"/>
                  </a:lnTo>
                  <a:lnTo>
                    <a:pt x="243" y="190"/>
                  </a:lnTo>
                  <a:lnTo>
                    <a:pt x="238" y="192"/>
                  </a:lnTo>
                  <a:lnTo>
                    <a:pt x="236" y="191"/>
                  </a:lnTo>
                  <a:lnTo>
                    <a:pt x="236" y="189"/>
                  </a:lnTo>
                  <a:lnTo>
                    <a:pt x="240" y="184"/>
                  </a:lnTo>
                  <a:lnTo>
                    <a:pt x="247" y="179"/>
                  </a:lnTo>
                  <a:lnTo>
                    <a:pt x="255" y="171"/>
                  </a:lnTo>
                  <a:lnTo>
                    <a:pt x="278" y="153"/>
                  </a:lnTo>
                  <a:lnTo>
                    <a:pt x="307" y="133"/>
                  </a:lnTo>
                  <a:lnTo>
                    <a:pt x="334" y="118"/>
                  </a:lnTo>
                  <a:lnTo>
                    <a:pt x="356" y="103"/>
                  </a:lnTo>
                  <a:lnTo>
                    <a:pt x="374" y="95"/>
                  </a:lnTo>
                  <a:lnTo>
                    <a:pt x="385" y="90"/>
                  </a:lnTo>
                  <a:close/>
                  <a:moveTo>
                    <a:pt x="385" y="101"/>
                  </a:moveTo>
                  <a:lnTo>
                    <a:pt x="385" y="120"/>
                  </a:lnTo>
                  <a:lnTo>
                    <a:pt x="369" y="128"/>
                  </a:lnTo>
                  <a:lnTo>
                    <a:pt x="356" y="135"/>
                  </a:lnTo>
                  <a:lnTo>
                    <a:pt x="347" y="139"/>
                  </a:lnTo>
                  <a:lnTo>
                    <a:pt x="343" y="138"/>
                  </a:lnTo>
                  <a:lnTo>
                    <a:pt x="343" y="137"/>
                  </a:lnTo>
                  <a:lnTo>
                    <a:pt x="344" y="134"/>
                  </a:lnTo>
                  <a:lnTo>
                    <a:pt x="348" y="131"/>
                  </a:lnTo>
                  <a:lnTo>
                    <a:pt x="354" y="126"/>
                  </a:lnTo>
                  <a:lnTo>
                    <a:pt x="367" y="114"/>
                  </a:lnTo>
                  <a:lnTo>
                    <a:pt x="385" y="101"/>
                  </a:lnTo>
                  <a:close/>
                  <a:moveTo>
                    <a:pt x="385" y="123"/>
                  </a:moveTo>
                  <a:lnTo>
                    <a:pt x="385" y="137"/>
                  </a:lnTo>
                  <a:lnTo>
                    <a:pt x="375" y="145"/>
                  </a:lnTo>
                  <a:lnTo>
                    <a:pt x="362" y="154"/>
                  </a:lnTo>
                  <a:lnTo>
                    <a:pt x="349" y="164"/>
                  </a:lnTo>
                  <a:lnTo>
                    <a:pt x="334" y="173"/>
                  </a:lnTo>
                  <a:lnTo>
                    <a:pt x="305" y="192"/>
                  </a:lnTo>
                  <a:lnTo>
                    <a:pt x="280" y="207"/>
                  </a:lnTo>
                  <a:lnTo>
                    <a:pt x="271" y="211"/>
                  </a:lnTo>
                  <a:lnTo>
                    <a:pt x="263" y="215"/>
                  </a:lnTo>
                  <a:lnTo>
                    <a:pt x="259" y="216"/>
                  </a:lnTo>
                  <a:lnTo>
                    <a:pt x="256" y="215"/>
                  </a:lnTo>
                  <a:lnTo>
                    <a:pt x="256" y="213"/>
                  </a:lnTo>
                  <a:lnTo>
                    <a:pt x="260" y="209"/>
                  </a:lnTo>
                  <a:lnTo>
                    <a:pt x="266" y="203"/>
                  </a:lnTo>
                  <a:lnTo>
                    <a:pt x="274" y="196"/>
                  </a:lnTo>
                  <a:lnTo>
                    <a:pt x="297" y="178"/>
                  </a:lnTo>
                  <a:lnTo>
                    <a:pt x="325" y="159"/>
                  </a:lnTo>
                  <a:lnTo>
                    <a:pt x="342" y="147"/>
                  </a:lnTo>
                  <a:lnTo>
                    <a:pt x="358" y="138"/>
                  </a:lnTo>
                  <a:lnTo>
                    <a:pt x="373" y="129"/>
                  </a:lnTo>
                  <a:lnTo>
                    <a:pt x="385" y="123"/>
                  </a:lnTo>
                  <a:close/>
                  <a:moveTo>
                    <a:pt x="385" y="141"/>
                  </a:moveTo>
                  <a:lnTo>
                    <a:pt x="385" y="157"/>
                  </a:lnTo>
                  <a:lnTo>
                    <a:pt x="376" y="160"/>
                  </a:lnTo>
                  <a:lnTo>
                    <a:pt x="370" y="163"/>
                  </a:lnTo>
                  <a:lnTo>
                    <a:pt x="366" y="164"/>
                  </a:lnTo>
                  <a:lnTo>
                    <a:pt x="363" y="164"/>
                  </a:lnTo>
                  <a:lnTo>
                    <a:pt x="364" y="160"/>
                  </a:lnTo>
                  <a:lnTo>
                    <a:pt x="368" y="156"/>
                  </a:lnTo>
                  <a:lnTo>
                    <a:pt x="375" y="150"/>
                  </a:lnTo>
                  <a:lnTo>
                    <a:pt x="385" y="141"/>
                  </a:lnTo>
                  <a:close/>
                  <a:moveTo>
                    <a:pt x="385" y="160"/>
                  </a:moveTo>
                  <a:lnTo>
                    <a:pt x="385" y="181"/>
                  </a:lnTo>
                  <a:lnTo>
                    <a:pt x="373" y="189"/>
                  </a:lnTo>
                  <a:lnTo>
                    <a:pt x="360" y="198"/>
                  </a:lnTo>
                  <a:lnTo>
                    <a:pt x="331" y="216"/>
                  </a:lnTo>
                  <a:lnTo>
                    <a:pt x="307" y="229"/>
                  </a:lnTo>
                  <a:lnTo>
                    <a:pt x="298" y="234"/>
                  </a:lnTo>
                  <a:lnTo>
                    <a:pt x="291" y="238"/>
                  </a:lnTo>
                  <a:lnTo>
                    <a:pt x="286" y="239"/>
                  </a:lnTo>
                  <a:lnTo>
                    <a:pt x="284" y="239"/>
                  </a:lnTo>
                  <a:lnTo>
                    <a:pt x="284" y="236"/>
                  </a:lnTo>
                  <a:lnTo>
                    <a:pt x="287" y="232"/>
                  </a:lnTo>
                  <a:lnTo>
                    <a:pt x="293" y="226"/>
                  </a:lnTo>
                  <a:lnTo>
                    <a:pt x="301" y="219"/>
                  </a:lnTo>
                  <a:lnTo>
                    <a:pt x="323" y="202"/>
                  </a:lnTo>
                  <a:lnTo>
                    <a:pt x="350" y="183"/>
                  </a:lnTo>
                  <a:lnTo>
                    <a:pt x="368" y="171"/>
                  </a:lnTo>
                  <a:lnTo>
                    <a:pt x="385" y="160"/>
                  </a:lnTo>
                  <a:close/>
                  <a:moveTo>
                    <a:pt x="385" y="204"/>
                  </a:moveTo>
                  <a:lnTo>
                    <a:pt x="385" y="228"/>
                  </a:lnTo>
                  <a:lnTo>
                    <a:pt x="361" y="242"/>
                  </a:lnTo>
                  <a:lnTo>
                    <a:pt x="339" y="254"/>
                  </a:lnTo>
                  <a:lnTo>
                    <a:pt x="332" y="258"/>
                  </a:lnTo>
                  <a:lnTo>
                    <a:pt x="325" y="260"/>
                  </a:lnTo>
                  <a:lnTo>
                    <a:pt x="322" y="261"/>
                  </a:lnTo>
                  <a:lnTo>
                    <a:pt x="319" y="260"/>
                  </a:lnTo>
                  <a:lnTo>
                    <a:pt x="319" y="258"/>
                  </a:lnTo>
                  <a:lnTo>
                    <a:pt x="323" y="253"/>
                  </a:lnTo>
                  <a:lnTo>
                    <a:pt x="328" y="248"/>
                  </a:lnTo>
                  <a:lnTo>
                    <a:pt x="336" y="241"/>
                  </a:lnTo>
                  <a:lnTo>
                    <a:pt x="357" y="224"/>
                  </a:lnTo>
                  <a:lnTo>
                    <a:pt x="383" y="205"/>
                  </a:lnTo>
                  <a:lnTo>
                    <a:pt x="385" y="204"/>
                  </a:lnTo>
                  <a:close/>
                  <a:moveTo>
                    <a:pt x="385" y="239"/>
                  </a:moveTo>
                  <a:lnTo>
                    <a:pt x="385" y="244"/>
                  </a:lnTo>
                  <a:lnTo>
                    <a:pt x="377" y="253"/>
                  </a:lnTo>
                  <a:lnTo>
                    <a:pt x="364" y="264"/>
                  </a:lnTo>
                  <a:lnTo>
                    <a:pt x="347" y="278"/>
                  </a:lnTo>
                  <a:lnTo>
                    <a:pt x="325" y="293"/>
                  </a:lnTo>
                  <a:lnTo>
                    <a:pt x="299" y="310"/>
                  </a:lnTo>
                  <a:lnTo>
                    <a:pt x="277" y="322"/>
                  </a:lnTo>
                  <a:lnTo>
                    <a:pt x="268" y="327"/>
                  </a:lnTo>
                  <a:lnTo>
                    <a:pt x="261" y="329"/>
                  </a:lnTo>
                  <a:lnTo>
                    <a:pt x="256" y="330"/>
                  </a:lnTo>
                  <a:lnTo>
                    <a:pt x="254" y="330"/>
                  </a:lnTo>
                  <a:lnTo>
                    <a:pt x="254" y="328"/>
                  </a:lnTo>
                  <a:lnTo>
                    <a:pt x="256" y="323"/>
                  </a:lnTo>
                  <a:lnTo>
                    <a:pt x="262" y="317"/>
                  </a:lnTo>
                  <a:lnTo>
                    <a:pt x="269" y="311"/>
                  </a:lnTo>
                  <a:lnTo>
                    <a:pt x="290" y="295"/>
                  </a:lnTo>
                  <a:lnTo>
                    <a:pt x="315" y="277"/>
                  </a:lnTo>
                  <a:lnTo>
                    <a:pt x="339" y="261"/>
                  </a:lnTo>
                  <a:lnTo>
                    <a:pt x="360" y="249"/>
                  </a:lnTo>
                  <a:lnTo>
                    <a:pt x="369" y="245"/>
                  </a:lnTo>
                  <a:lnTo>
                    <a:pt x="376" y="241"/>
                  </a:lnTo>
                  <a:lnTo>
                    <a:pt x="381" y="240"/>
                  </a:lnTo>
                  <a:lnTo>
                    <a:pt x="385" y="239"/>
                  </a:lnTo>
                  <a:close/>
                  <a:moveTo>
                    <a:pt x="385" y="257"/>
                  </a:moveTo>
                  <a:lnTo>
                    <a:pt x="385" y="276"/>
                  </a:lnTo>
                  <a:lnTo>
                    <a:pt x="376" y="279"/>
                  </a:lnTo>
                  <a:lnTo>
                    <a:pt x="370" y="282"/>
                  </a:lnTo>
                  <a:lnTo>
                    <a:pt x="366" y="283"/>
                  </a:lnTo>
                  <a:lnTo>
                    <a:pt x="363" y="282"/>
                  </a:lnTo>
                  <a:lnTo>
                    <a:pt x="363" y="278"/>
                  </a:lnTo>
                  <a:lnTo>
                    <a:pt x="368" y="273"/>
                  </a:lnTo>
                  <a:lnTo>
                    <a:pt x="375" y="266"/>
                  </a:lnTo>
                  <a:lnTo>
                    <a:pt x="385" y="257"/>
                  </a:lnTo>
                  <a:close/>
                  <a:moveTo>
                    <a:pt x="385" y="283"/>
                  </a:moveTo>
                  <a:lnTo>
                    <a:pt x="385" y="306"/>
                  </a:lnTo>
                  <a:lnTo>
                    <a:pt x="380" y="310"/>
                  </a:lnTo>
                  <a:lnTo>
                    <a:pt x="374" y="314"/>
                  </a:lnTo>
                  <a:lnTo>
                    <a:pt x="348" y="330"/>
                  </a:lnTo>
                  <a:lnTo>
                    <a:pt x="326" y="342"/>
                  </a:lnTo>
                  <a:lnTo>
                    <a:pt x="318" y="347"/>
                  </a:lnTo>
                  <a:lnTo>
                    <a:pt x="311" y="349"/>
                  </a:lnTo>
                  <a:lnTo>
                    <a:pt x="306" y="350"/>
                  </a:lnTo>
                  <a:lnTo>
                    <a:pt x="304" y="349"/>
                  </a:lnTo>
                  <a:lnTo>
                    <a:pt x="304" y="347"/>
                  </a:lnTo>
                  <a:lnTo>
                    <a:pt x="307" y="342"/>
                  </a:lnTo>
                  <a:lnTo>
                    <a:pt x="312" y="337"/>
                  </a:lnTo>
                  <a:lnTo>
                    <a:pt x="319" y="330"/>
                  </a:lnTo>
                  <a:lnTo>
                    <a:pt x="338" y="315"/>
                  </a:lnTo>
                  <a:lnTo>
                    <a:pt x="363" y="297"/>
                  </a:lnTo>
                  <a:lnTo>
                    <a:pt x="374" y="290"/>
                  </a:lnTo>
                  <a:lnTo>
                    <a:pt x="385" y="283"/>
                  </a:lnTo>
                  <a:close/>
                  <a:moveTo>
                    <a:pt x="385" y="343"/>
                  </a:moveTo>
                  <a:lnTo>
                    <a:pt x="385" y="362"/>
                  </a:lnTo>
                  <a:lnTo>
                    <a:pt x="376" y="367"/>
                  </a:lnTo>
                  <a:lnTo>
                    <a:pt x="370" y="369"/>
                  </a:lnTo>
                  <a:lnTo>
                    <a:pt x="366" y="369"/>
                  </a:lnTo>
                  <a:lnTo>
                    <a:pt x="363" y="368"/>
                  </a:lnTo>
                  <a:lnTo>
                    <a:pt x="363" y="365"/>
                  </a:lnTo>
                  <a:lnTo>
                    <a:pt x="368" y="360"/>
                  </a:lnTo>
                  <a:lnTo>
                    <a:pt x="375" y="352"/>
                  </a:lnTo>
                  <a:lnTo>
                    <a:pt x="385" y="343"/>
                  </a:lnTo>
                  <a:close/>
                  <a:moveTo>
                    <a:pt x="385" y="373"/>
                  </a:moveTo>
                  <a:lnTo>
                    <a:pt x="385" y="399"/>
                  </a:lnTo>
                  <a:lnTo>
                    <a:pt x="383" y="400"/>
                  </a:lnTo>
                  <a:lnTo>
                    <a:pt x="360" y="416"/>
                  </a:lnTo>
                  <a:lnTo>
                    <a:pt x="339" y="426"/>
                  </a:lnTo>
                  <a:lnTo>
                    <a:pt x="331" y="430"/>
                  </a:lnTo>
                  <a:lnTo>
                    <a:pt x="324" y="432"/>
                  </a:lnTo>
                  <a:lnTo>
                    <a:pt x="320" y="434"/>
                  </a:lnTo>
                  <a:lnTo>
                    <a:pt x="318" y="432"/>
                  </a:lnTo>
                  <a:lnTo>
                    <a:pt x="318" y="429"/>
                  </a:lnTo>
                  <a:lnTo>
                    <a:pt x="320" y="425"/>
                  </a:lnTo>
                  <a:lnTo>
                    <a:pt x="325" y="421"/>
                  </a:lnTo>
                  <a:lnTo>
                    <a:pt x="331" y="413"/>
                  </a:lnTo>
                  <a:lnTo>
                    <a:pt x="349" y="399"/>
                  </a:lnTo>
                  <a:lnTo>
                    <a:pt x="372" y="383"/>
                  </a:lnTo>
                  <a:lnTo>
                    <a:pt x="379" y="378"/>
                  </a:lnTo>
                  <a:lnTo>
                    <a:pt x="385" y="373"/>
                  </a:lnTo>
                  <a:close/>
                  <a:moveTo>
                    <a:pt x="385" y="413"/>
                  </a:moveTo>
                  <a:lnTo>
                    <a:pt x="385" y="428"/>
                  </a:lnTo>
                  <a:lnTo>
                    <a:pt x="377" y="435"/>
                  </a:lnTo>
                  <a:lnTo>
                    <a:pt x="367" y="444"/>
                  </a:lnTo>
                  <a:lnTo>
                    <a:pt x="355" y="453"/>
                  </a:lnTo>
                  <a:lnTo>
                    <a:pt x="342" y="462"/>
                  </a:lnTo>
                  <a:lnTo>
                    <a:pt x="319" y="478"/>
                  </a:lnTo>
                  <a:lnTo>
                    <a:pt x="300" y="488"/>
                  </a:lnTo>
                  <a:lnTo>
                    <a:pt x="292" y="492"/>
                  </a:lnTo>
                  <a:lnTo>
                    <a:pt x="286" y="493"/>
                  </a:lnTo>
                  <a:lnTo>
                    <a:pt x="281" y="494"/>
                  </a:lnTo>
                  <a:lnTo>
                    <a:pt x="279" y="493"/>
                  </a:lnTo>
                  <a:lnTo>
                    <a:pt x="279" y="491"/>
                  </a:lnTo>
                  <a:lnTo>
                    <a:pt x="281" y="486"/>
                  </a:lnTo>
                  <a:lnTo>
                    <a:pt x="286" y="481"/>
                  </a:lnTo>
                  <a:lnTo>
                    <a:pt x="292" y="475"/>
                  </a:lnTo>
                  <a:lnTo>
                    <a:pt x="309" y="460"/>
                  </a:lnTo>
                  <a:lnTo>
                    <a:pt x="331" y="444"/>
                  </a:lnTo>
                  <a:lnTo>
                    <a:pt x="347" y="434"/>
                  </a:lnTo>
                  <a:lnTo>
                    <a:pt x="362" y="424"/>
                  </a:lnTo>
                  <a:lnTo>
                    <a:pt x="375" y="418"/>
                  </a:lnTo>
                  <a:lnTo>
                    <a:pt x="385" y="413"/>
                  </a:lnTo>
                  <a:close/>
                  <a:moveTo>
                    <a:pt x="385" y="481"/>
                  </a:moveTo>
                  <a:lnTo>
                    <a:pt x="385" y="504"/>
                  </a:lnTo>
                  <a:lnTo>
                    <a:pt x="375" y="508"/>
                  </a:lnTo>
                  <a:lnTo>
                    <a:pt x="368" y="511"/>
                  </a:lnTo>
                  <a:lnTo>
                    <a:pt x="363" y="512"/>
                  </a:lnTo>
                  <a:lnTo>
                    <a:pt x="360" y="511"/>
                  </a:lnTo>
                  <a:lnTo>
                    <a:pt x="360" y="508"/>
                  </a:lnTo>
                  <a:lnTo>
                    <a:pt x="361" y="506"/>
                  </a:lnTo>
                  <a:lnTo>
                    <a:pt x="362" y="504"/>
                  </a:lnTo>
                  <a:lnTo>
                    <a:pt x="366" y="500"/>
                  </a:lnTo>
                  <a:lnTo>
                    <a:pt x="374" y="491"/>
                  </a:lnTo>
                  <a:lnTo>
                    <a:pt x="385" y="481"/>
                  </a:lnTo>
                  <a:close/>
                  <a:moveTo>
                    <a:pt x="385" y="519"/>
                  </a:moveTo>
                  <a:lnTo>
                    <a:pt x="385" y="546"/>
                  </a:lnTo>
                  <a:lnTo>
                    <a:pt x="367" y="558"/>
                  </a:lnTo>
                  <a:lnTo>
                    <a:pt x="351" y="565"/>
                  </a:lnTo>
                  <a:lnTo>
                    <a:pt x="345" y="568"/>
                  </a:lnTo>
                  <a:lnTo>
                    <a:pt x="339" y="569"/>
                  </a:lnTo>
                  <a:lnTo>
                    <a:pt x="336" y="569"/>
                  </a:lnTo>
                  <a:lnTo>
                    <a:pt x="335" y="568"/>
                  </a:lnTo>
                  <a:lnTo>
                    <a:pt x="335" y="565"/>
                  </a:lnTo>
                  <a:lnTo>
                    <a:pt x="336" y="562"/>
                  </a:lnTo>
                  <a:lnTo>
                    <a:pt x="341" y="557"/>
                  </a:lnTo>
                  <a:lnTo>
                    <a:pt x="345" y="551"/>
                  </a:lnTo>
                  <a:lnTo>
                    <a:pt x="361" y="537"/>
                  </a:lnTo>
                  <a:lnTo>
                    <a:pt x="381" y="522"/>
                  </a:lnTo>
                  <a:lnTo>
                    <a:pt x="383" y="520"/>
                  </a:lnTo>
                  <a:lnTo>
                    <a:pt x="385" y="519"/>
                  </a:lnTo>
                  <a:close/>
                  <a:moveTo>
                    <a:pt x="385" y="563"/>
                  </a:moveTo>
                  <a:lnTo>
                    <a:pt x="385" y="588"/>
                  </a:lnTo>
                  <a:lnTo>
                    <a:pt x="379" y="593"/>
                  </a:lnTo>
                  <a:lnTo>
                    <a:pt x="372" y="598"/>
                  </a:lnTo>
                  <a:lnTo>
                    <a:pt x="351" y="611"/>
                  </a:lnTo>
                  <a:lnTo>
                    <a:pt x="335" y="620"/>
                  </a:lnTo>
                  <a:lnTo>
                    <a:pt x="328" y="624"/>
                  </a:lnTo>
                  <a:lnTo>
                    <a:pt x="322" y="625"/>
                  </a:lnTo>
                  <a:lnTo>
                    <a:pt x="318" y="625"/>
                  </a:lnTo>
                  <a:lnTo>
                    <a:pt x="316" y="624"/>
                  </a:lnTo>
                  <a:lnTo>
                    <a:pt x="316" y="621"/>
                  </a:lnTo>
                  <a:lnTo>
                    <a:pt x="317" y="618"/>
                  </a:lnTo>
                  <a:lnTo>
                    <a:pt x="320" y="613"/>
                  </a:lnTo>
                  <a:lnTo>
                    <a:pt x="326" y="607"/>
                  </a:lnTo>
                  <a:lnTo>
                    <a:pt x="341" y="594"/>
                  </a:lnTo>
                  <a:lnTo>
                    <a:pt x="360" y="579"/>
                  </a:lnTo>
                  <a:lnTo>
                    <a:pt x="373" y="570"/>
                  </a:lnTo>
                  <a:lnTo>
                    <a:pt x="385" y="563"/>
                  </a:lnTo>
                  <a:close/>
                  <a:moveTo>
                    <a:pt x="385" y="611"/>
                  </a:moveTo>
                  <a:lnTo>
                    <a:pt x="385" y="631"/>
                  </a:lnTo>
                  <a:lnTo>
                    <a:pt x="373" y="642"/>
                  </a:lnTo>
                  <a:lnTo>
                    <a:pt x="357" y="653"/>
                  </a:lnTo>
                  <a:lnTo>
                    <a:pt x="337" y="666"/>
                  </a:lnTo>
                  <a:lnTo>
                    <a:pt x="320" y="675"/>
                  </a:lnTo>
                  <a:lnTo>
                    <a:pt x="315" y="677"/>
                  </a:lnTo>
                  <a:lnTo>
                    <a:pt x="309" y="680"/>
                  </a:lnTo>
                  <a:lnTo>
                    <a:pt x="305" y="680"/>
                  </a:lnTo>
                  <a:lnTo>
                    <a:pt x="303" y="678"/>
                  </a:lnTo>
                  <a:lnTo>
                    <a:pt x="303" y="676"/>
                  </a:lnTo>
                  <a:lnTo>
                    <a:pt x="304" y="671"/>
                  </a:lnTo>
                  <a:lnTo>
                    <a:pt x="307" y="666"/>
                  </a:lnTo>
                  <a:lnTo>
                    <a:pt x="312" y="662"/>
                  </a:lnTo>
                  <a:lnTo>
                    <a:pt x="326" y="649"/>
                  </a:lnTo>
                  <a:lnTo>
                    <a:pt x="345" y="634"/>
                  </a:lnTo>
                  <a:lnTo>
                    <a:pt x="356" y="626"/>
                  </a:lnTo>
                  <a:lnTo>
                    <a:pt x="367" y="620"/>
                  </a:lnTo>
                  <a:lnTo>
                    <a:pt x="376" y="614"/>
                  </a:lnTo>
                  <a:lnTo>
                    <a:pt x="385" y="611"/>
                  </a:lnTo>
                  <a:close/>
                  <a:moveTo>
                    <a:pt x="385" y="663"/>
                  </a:moveTo>
                  <a:lnTo>
                    <a:pt x="385" y="672"/>
                  </a:lnTo>
                  <a:lnTo>
                    <a:pt x="379" y="681"/>
                  </a:lnTo>
                  <a:lnTo>
                    <a:pt x="370" y="688"/>
                  </a:lnTo>
                  <a:lnTo>
                    <a:pt x="360" y="697"/>
                  </a:lnTo>
                  <a:lnTo>
                    <a:pt x="348" y="707"/>
                  </a:lnTo>
                  <a:lnTo>
                    <a:pt x="329" y="719"/>
                  </a:lnTo>
                  <a:lnTo>
                    <a:pt x="313" y="727"/>
                  </a:lnTo>
                  <a:lnTo>
                    <a:pt x="306" y="731"/>
                  </a:lnTo>
                  <a:lnTo>
                    <a:pt x="301" y="732"/>
                  </a:lnTo>
                  <a:lnTo>
                    <a:pt x="298" y="732"/>
                  </a:lnTo>
                  <a:lnTo>
                    <a:pt x="296" y="731"/>
                  </a:lnTo>
                  <a:lnTo>
                    <a:pt x="296" y="728"/>
                  </a:lnTo>
                  <a:lnTo>
                    <a:pt x="297" y="725"/>
                  </a:lnTo>
                  <a:lnTo>
                    <a:pt x="300" y="720"/>
                  </a:lnTo>
                  <a:lnTo>
                    <a:pt x="305" y="714"/>
                  </a:lnTo>
                  <a:lnTo>
                    <a:pt x="318" y="701"/>
                  </a:lnTo>
                  <a:lnTo>
                    <a:pt x="336" y="688"/>
                  </a:lnTo>
                  <a:lnTo>
                    <a:pt x="351" y="677"/>
                  </a:lnTo>
                  <a:lnTo>
                    <a:pt x="366" y="669"/>
                  </a:lnTo>
                  <a:lnTo>
                    <a:pt x="377" y="664"/>
                  </a:lnTo>
                  <a:lnTo>
                    <a:pt x="385" y="663"/>
                  </a:lnTo>
                  <a:close/>
                  <a:moveTo>
                    <a:pt x="385" y="817"/>
                  </a:moveTo>
                  <a:lnTo>
                    <a:pt x="385" y="832"/>
                  </a:lnTo>
                  <a:lnTo>
                    <a:pt x="380" y="838"/>
                  </a:lnTo>
                  <a:lnTo>
                    <a:pt x="373" y="845"/>
                  </a:lnTo>
                  <a:lnTo>
                    <a:pt x="364" y="852"/>
                  </a:lnTo>
                  <a:lnTo>
                    <a:pt x="355" y="859"/>
                  </a:lnTo>
                  <a:lnTo>
                    <a:pt x="339" y="870"/>
                  </a:lnTo>
                  <a:lnTo>
                    <a:pt x="325" y="877"/>
                  </a:lnTo>
                  <a:lnTo>
                    <a:pt x="319" y="879"/>
                  </a:lnTo>
                  <a:lnTo>
                    <a:pt x="315" y="880"/>
                  </a:lnTo>
                  <a:lnTo>
                    <a:pt x="311" y="880"/>
                  </a:lnTo>
                  <a:lnTo>
                    <a:pt x="309" y="879"/>
                  </a:lnTo>
                  <a:lnTo>
                    <a:pt x="309" y="877"/>
                  </a:lnTo>
                  <a:lnTo>
                    <a:pt x="310" y="873"/>
                  </a:lnTo>
                  <a:lnTo>
                    <a:pt x="312" y="868"/>
                  </a:lnTo>
                  <a:lnTo>
                    <a:pt x="317" y="864"/>
                  </a:lnTo>
                  <a:lnTo>
                    <a:pt x="328" y="852"/>
                  </a:lnTo>
                  <a:lnTo>
                    <a:pt x="343" y="840"/>
                  </a:lnTo>
                  <a:lnTo>
                    <a:pt x="356" y="830"/>
                  </a:lnTo>
                  <a:lnTo>
                    <a:pt x="368" y="824"/>
                  </a:lnTo>
                  <a:lnTo>
                    <a:pt x="377" y="820"/>
                  </a:lnTo>
                  <a:lnTo>
                    <a:pt x="385" y="817"/>
                  </a:lnTo>
                  <a:close/>
                  <a:moveTo>
                    <a:pt x="385" y="871"/>
                  </a:moveTo>
                  <a:lnTo>
                    <a:pt x="385" y="893"/>
                  </a:lnTo>
                  <a:lnTo>
                    <a:pt x="377" y="901"/>
                  </a:lnTo>
                  <a:lnTo>
                    <a:pt x="369" y="906"/>
                  </a:lnTo>
                  <a:lnTo>
                    <a:pt x="354" y="917"/>
                  </a:lnTo>
                  <a:lnTo>
                    <a:pt x="339" y="924"/>
                  </a:lnTo>
                  <a:lnTo>
                    <a:pt x="335" y="927"/>
                  </a:lnTo>
                  <a:lnTo>
                    <a:pt x="330" y="928"/>
                  </a:lnTo>
                  <a:lnTo>
                    <a:pt x="326" y="928"/>
                  </a:lnTo>
                  <a:lnTo>
                    <a:pt x="324" y="925"/>
                  </a:lnTo>
                  <a:lnTo>
                    <a:pt x="324" y="923"/>
                  </a:lnTo>
                  <a:lnTo>
                    <a:pt x="325" y="920"/>
                  </a:lnTo>
                  <a:lnTo>
                    <a:pt x="328" y="916"/>
                  </a:lnTo>
                  <a:lnTo>
                    <a:pt x="331" y="911"/>
                  </a:lnTo>
                  <a:lnTo>
                    <a:pt x="343" y="899"/>
                  </a:lnTo>
                  <a:lnTo>
                    <a:pt x="357" y="887"/>
                  </a:lnTo>
                  <a:lnTo>
                    <a:pt x="372" y="878"/>
                  </a:lnTo>
                  <a:lnTo>
                    <a:pt x="385" y="871"/>
                  </a:lnTo>
                  <a:close/>
                  <a:moveTo>
                    <a:pt x="385" y="929"/>
                  </a:moveTo>
                  <a:lnTo>
                    <a:pt x="385" y="956"/>
                  </a:lnTo>
                  <a:lnTo>
                    <a:pt x="372" y="966"/>
                  </a:lnTo>
                  <a:lnTo>
                    <a:pt x="358" y="972"/>
                  </a:lnTo>
                  <a:lnTo>
                    <a:pt x="354" y="973"/>
                  </a:lnTo>
                  <a:lnTo>
                    <a:pt x="350" y="974"/>
                  </a:lnTo>
                  <a:lnTo>
                    <a:pt x="347" y="973"/>
                  </a:lnTo>
                  <a:lnTo>
                    <a:pt x="345" y="972"/>
                  </a:lnTo>
                  <a:lnTo>
                    <a:pt x="344" y="969"/>
                  </a:lnTo>
                  <a:lnTo>
                    <a:pt x="345" y="966"/>
                  </a:lnTo>
                  <a:lnTo>
                    <a:pt x="348" y="962"/>
                  </a:lnTo>
                  <a:lnTo>
                    <a:pt x="351" y="958"/>
                  </a:lnTo>
                  <a:lnTo>
                    <a:pt x="362" y="947"/>
                  </a:lnTo>
                  <a:lnTo>
                    <a:pt x="376" y="935"/>
                  </a:lnTo>
                  <a:lnTo>
                    <a:pt x="381" y="931"/>
                  </a:lnTo>
                  <a:lnTo>
                    <a:pt x="385" y="929"/>
                  </a:lnTo>
                  <a:close/>
                  <a:moveTo>
                    <a:pt x="385" y="994"/>
                  </a:moveTo>
                  <a:lnTo>
                    <a:pt x="385" y="1017"/>
                  </a:lnTo>
                  <a:lnTo>
                    <a:pt x="380" y="1019"/>
                  </a:lnTo>
                  <a:lnTo>
                    <a:pt x="376" y="1019"/>
                  </a:lnTo>
                  <a:lnTo>
                    <a:pt x="373" y="1019"/>
                  </a:lnTo>
                  <a:lnTo>
                    <a:pt x="372" y="1018"/>
                  </a:lnTo>
                  <a:lnTo>
                    <a:pt x="372" y="1015"/>
                  </a:lnTo>
                  <a:lnTo>
                    <a:pt x="374" y="1009"/>
                  </a:lnTo>
                  <a:lnTo>
                    <a:pt x="379" y="1003"/>
                  </a:lnTo>
                  <a:lnTo>
                    <a:pt x="385" y="994"/>
                  </a:lnTo>
                  <a:close/>
                  <a:moveTo>
                    <a:pt x="385" y="1135"/>
                  </a:moveTo>
                  <a:lnTo>
                    <a:pt x="385" y="1162"/>
                  </a:lnTo>
                  <a:lnTo>
                    <a:pt x="375" y="1168"/>
                  </a:lnTo>
                  <a:lnTo>
                    <a:pt x="367" y="1170"/>
                  </a:lnTo>
                  <a:lnTo>
                    <a:pt x="363" y="1171"/>
                  </a:lnTo>
                  <a:lnTo>
                    <a:pt x="361" y="1171"/>
                  </a:lnTo>
                  <a:lnTo>
                    <a:pt x="358" y="1171"/>
                  </a:lnTo>
                  <a:lnTo>
                    <a:pt x="357" y="1170"/>
                  </a:lnTo>
                  <a:lnTo>
                    <a:pt x="357" y="1168"/>
                  </a:lnTo>
                  <a:lnTo>
                    <a:pt x="357" y="1164"/>
                  </a:lnTo>
                  <a:lnTo>
                    <a:pt x="360" y="1161"/>
                  </a:lnTo>
                  <a:lnTo>
                    <a:pt x="362" y="1156"/>
                  </a:lnTo>
                  <a:lnTo>
                    <a:pt x="372" y="1146"/>
                  </a:lnTo>
                  <a:lnTo>
                    <a:pt x="382" y="1137"/>
                  </a:lnTo>
                  <a:lnTo>
                    <a:pt x="385" y="1135"/>
                  </a:lnTo>
                  <a:close/>
                  <a:moveTo>
                    <a:pt x="385" y="1297"/>
                  </a:moveTo>
                  <a:lnTo>
                    <a:pt x="385" y="1312"/>
                  </a:lnTo>
                  <a:lnTo>
                    <a:pt x="382" y="1312"/>
                  </a:lnTo>
                  <a:lnTo>
                    <a:pt x="381" y="1309"/>
                  </a:lnTo>
                  <a:lnTo>
                    <a:pt x="381" y="1308"/>
                  </a:lnTo>
                  <a:lnTo>
                    <a:pt x="381" y="1305"/>
                  </a:lnTo>
                  <a:lnTo>
                    <a:pt x="382" y="1301"/>
                  </a:lnTo>
                  <a:lnTo>
                    <a:pt x="385" y="1297"/>
                  </a:lnTo>
                  <a:close/>
                  <a:moveTo>
                    <a:pt x="385" y="1381"/>
                  </a:moveTo>
                  <a:lnTo>
                    <a:pt x="385" y="1402"/>
                  </a:lnTo>
                  <a:lnTo>
                    <a:pt x="381" y="1402"/>
                  </a:lnTo>
                  <a:lnTo>
                    <a:pt x="379" y="1403"/>
                  </a:lnTo>
                  <a:lnTo>
                    <a:pt x="376" y="1402"/>
                  </a:lnTo>
                  <a:lnTo>
                    <a:pt x="374" y="1401"/>
                  </a:lnTo>
                  <a:lnTo>
                    <a:pt x="374" y="1397"/>
                  </a:lnTo>
                  <a:lnTo>
                    <a:pt x="376" y="1392"/>
                  </a:lnTo>
                  <a:lnTo>
                    <a:pt x="380" y="1388"/>
                  </a:lnTo>
                  <a:lnTo>
                    <a:pt x="385" y="1381"/>
                  </a:lnTo>
                  <a:close/>
                  <a:moveTo>
                    <a:pt x="385" y="1474"/>
                  </a:moveTo>
                  <a:lnTo>
                    <a:pt x="385" y="1489"/>
                  </a:lnTo>
                  <a:lnTo>
                    <a:pt x="382" y="1489"/>
                  </a:lnTo>
                  <a:lnTo>
                    <a:pt x="381" y="1486"/>
                  </a:lnTo>
                  <a:lnTo>
                    <a:pt x="381" y="1485"/>
                  </a:lnTo>
                  <a:lnTo>
                    <a:pt x="381" y="1482"/>
                  </a:lnTo>
                  <a:lnTo>
                    <a:pt x="382" y="1478"/>
                  </a:lnTo>
                  <a:lnTo>
                    <a:pt x="385" y="1474"/>
                  </a:lnTo>
                  <a:close/>
                  <a:moveTo>
                    <a:pt x="385" y="1577"/>
                  </a:moveTo>
                  <a:lnTo>
                    <a:pt x="385" y="1587"/>
                  </a:lnTo>
                  <a:lnTo>
                    <a:pt x="380" y="1594"/>
                  </a:lnTo>
                  <a:lnTo>
                    <a:pt x="373" y="1600"/>
                  </a:lnTo>
                  <a:lnTo>
                    <a:pt x="366" y="1606"/>
                  </a:lnTo>
                  <a:lnTo>
                    <a:pt x="358" y="1610"/>
                  </a:lnTo>
                  <a:lnTo>
                    <a:pt x="355" y="1610"/>
                  </a:lnTo>
                  <a:lnTo>
                    <a:pt x="353" y="1610"/>
                  </a:lnTo>
                  <a:lnTo>
                    <a:pt x="351" y="1610"/>
                  </a:lnTo>
                  <a:lnTo>
                    <a:pt x="349" y="1609"/>
                  </a:lnTo>
                  <a:lnTo>
                    <a:pt x="349" y="1607"/>
                  </a:lnTo>
                  <a:lnTo>
                    <a:pt x="349" y="1605"/>
                  </a:lnTo>
                  <a:lnTo>
                    <a:pt x="350" y="1603"/>
                  </a:lnTo>
                  <a:lnTo>
                    <a:pt x="351" y="1599"/>
                  </a:lnTo>
                  <a:lnTo>
                    <a:pt x="357" y="1593"/>
                  </a:lnTo>
                  <a:lnTo>
                    <a:pt x="364" y="1586"/>
                  </a:lnTo>
                  <a:lnTo>
                    <a:pt x="370" y="1581"/>
                  </a:lnTo>
                  <a:lnTo>
                    <a:pt x="376" y="1578"/>
                  </a:lnTo>
                  <a:lnTo>
                    <a:pt x="381" y="1577"/>
                  </a:lnTo>
                  <a:lnTo>
                    <a:pt x="385" y="1577"/>
                  </a:lnTo>
                  <a:close/>
                  <a:moveTo>
                    <a:pt x="89" y="191"/>
                  </a:moveTo>
                  <a:lnTo>
                    <a:pt x="58" y="213"/>
                  </a:lnTo>
                  <a:lnTo>
                    <a:pt x="33" y="232"/>
                  </a:lnTo>
                  <a:lnTo>
                    <a:pt x="25" y="239"/>
                  </a:lnTo>
                  <a:lnTo>
                    <a:pt x="18" y="245"/>
                  </a:lnTo>
                  <a:lnTo>
                    <a:pt x="14" y="249"/>
                  </a:lnTo>
                  <a:lnTo>
                    <a:pt x="13" y="252"/>
                  </a:lnTo>
                  <a:lnTo>
                    <a:pt x="15" y="252"/>
                  </a:lnTo>
                  <a:lnTo>
                    <a:pt x="21" y="249"/>
                  </a:lnTo>
                  <a:lnTo>
                    <a:pt x="28" y="246"/>
                  </a:lnTo>
                  <a:lnTo>
                    <a:pt x="39" y="240"/>
                  </a:lnTo>
                  <a:lnTo>
                    <a:pt x="64" y="223"/>
                  </a:lnTo>
                  <a:lnTo>
                    <a:pt x="96" y="203"/>
                  </a:lnTo>
                  <a:lnTo>
                    <a:pt x="126" y="182"/>
                  </a:lnTo>
                  <a:lnTo>
                    <a:pt x="151" y="163"/>
                  </a:lnTo>
                  <a:lnTo>
                    <a:pt x="159" y="156"/>
                  </a:lnTo>
                  <a:lnTo>
                    <a:pt x="166" y="150"/>
                  </a:lnTo>
                  <a:lnTo>
                    <a:pt x="170" y="145"/>
                  </a:lnTo>
                  <a:lnTo>
                    <a:pt x="171" y="144"/>
                  </a:lnTo>
                  <a:lnTo>
                    <a:pt x="168" y="144"/>
                  </a:lnTo>
                  <a:lnTo>
                    <a:pt x="164" y="145"/>
                  </a:lnTo>
                  <a:lnTo>
                    <a:pt x="155" y="150"/>
                  </a:lnTo>
                  <a:lnTo>
                    <a:pt x="145" y="154"/>
                  </a:lnTo>
                  <a:lnTo>
                    <a:pt x="120" y="171"/>
                  </a:lnTo>
                  <a:lnTo>
                    <a:pt x="89" y="191"/>
                  </a:lnTo>
                  <a:close/>
                  <a:moveTo>
                    <a:pt x="191" y="134"/>
                  </a:moveTo>
                  <a:lnTo>
                    <a:pt x="160" y="156"/>
                  </a:lnTo>
                  <a:lnTo>
                    <a:pt x="136" y="175"/>
                  </a:lnTo>
                  <a:lnTo>
                    <a:pt x="127" y="182"/>
                  </a:lnTo>
                  <a:lnTo>
                    <a:pt x="120" y="188"/>
                  </a:lnTo>
                  <a:lnTo>
                    <a:pt x="116" y="192"/>
                  </a:lnTo>
                  <a:lnTo>
                    <a:pt x="115" y="195"/>
                  </a:lnTo>
                  <a:lnTo>
                    <a:pt x="117" y="195"/>
                  </a:lnTo>
                  <a:lnTo>
                    <a:pt x="123" y="192"/>
                  </a:lnTo>
                  <a:lnTo>
                    <a:pt x="130" y="189"/>
                  </a:lnTo>
                  <a:lnTo>
                    <a:pt x="141" y="183"/>
                  </a:lnTo>
                  <a:lnTo>
                    <a:pt x="167" y="167"/>
                  </a:lnTo>
                  <a:lnTo>
                    <a:pt x="199" y="146"/>
                  </a:lnTo>
                  <a:lnTo>
                    <a:pt x="230" y="125"/>
                  </a:lnTo>
                  <a:lnTo>
                    <a:pt x="255" y="107"/>
                  </a:lnTo>
                  <a:lnTo>
                    <a:pt x="263" y="100"/>
                  </a:lnTo>
                  <a:lnTo>
                    <a:pt x="271" y="94"/>
                  </a:lnTo>
                  <a:lnTo>
                    <a:pt x="274" y="89"/>
                  </a:lnTo>
                  <a:lnTo>
                    <a:pt x="275" y="87"/>
                  </a:lnTo>
                  <a:lnTo>
                    <a:pt x="273" y="87"/>
                  </a:lnTo>
                  <a:lnTo>
                    <a:pt x="268" y="89"/>
                  </a:lnTo>
                  <a:lnTo>
                    <a:pt x="260" y="93"/>
                  </a:lnTo>
                  <a:lnTo>
                    <a:pt x="249" y="99"/>
                  </a:lnTo>
                  <a:lnTo>
                    <a:pt x="223" y="114"/>
                  </a:lnTo>
                  <a:lnTo>
                    <a:pt x="191" y="134"/>
                  </a:lnTo>
                  <a:close/>
                  <a:moveTo>
                    <a:pt x="89" y="219"/>
                  </a:moveTo>
                  <a:lnTo>
                    <a:pt x="59" y="239"/>
                  </a:lnTo>
                  <a:lnTo>
                    <a:pt x="37" y="258"/>
                  </a:lnTo>
                  <a:lnTo>
                    <a:pt x="27" y="265"/>
                  </a:lnTo>
                  <a:lnTo>
                    <a:pt x="21" y="271"/>
                  </a:lnTo>
                  <a:lnTo>
                    <a:pt x="18" y="274"/>
                  </a:lnTo>
                  <a:lnTo>
                    <a:pt x="16" y="277"/>
                  </a:lnTo>
                  <a:lnTo>
                    <a:pt x="19" y="278"/>
                  </a:lnTo>
                  <a:lnTo>
                    <a:pt x="23" y="276"/>
                  </a:lnTo>
                  <a:lnTo>
                    <a:pt x="32" y="272"/>
                  </a:lnTo>
                  <a:lnTo>
                    <a:pt x="41" y="266"/>
                  </a:lnTo>
                  <a:lnTo>
                    <a:pt x="66" y="251"/>
                  </a:lnTo>
                  <a:lnTo>
                    <a:pt x="96" y="230"/>
                  </a:lnTo>
                  <a:lnTo>
                    <a:pt x="126" y="209"/>
                  </a:lnTo>
                  <a:lnTo>
                    <a:pt x="149" y="191"/>
                  </a:lnTo>
                  <a:lnTo>
                    <a:pt x="159" y="184"/>
                  </a:lnTo>
                  <a:lnTo>
                    <a:pt x="165" y="178"/>
                  </a:lnTo>
                  <a:lnTo>
                    <a:pt x="168" y="173"/>
                  </a:lnTo>
                  <a:lnTo>
                    <a:pt x="170" y="172"/>
                  </a:lnTo>
                  <a:lnTo>
                    <a:pt x="167" y="171"/>
                  </a:lnTo>
                  <a:lnTo>
                    <a:pt x="162" y="173"/>
                  </a:lnTo>
                  <a:lnTo>
                    <a:pt x="154" y="177"/>
                  </a:lnTo>
                  <a:lnTo>
                    <a:pt x="145" y="183"/>
                  </a:lnTo>
                  <a:lnTo>
                    <a:pt x="120" y="198"/>
                  </a:lnTo>
                  <a:lnTo>
                    <a:pt x="89" y="219"/>
                  </a:lnTo>
                  <a:close/>
                  <a:moveTo>
                    <a:pt x="297" y="78"/>
                  </a:moveTo>
                  <a:lnTo>
                    <a:pt x="265" y="100"/>
                  </a:lnTo>
                  <a:lnTo>
                    <a:pt x="240" y="118"/>
                  </a:lnTo>
                  <a:lnTo>
                    <a:pt x="230" y="126"/>
                  </a:lnTo>
                  <a:lnTo>
                    <a:pt x="224" y="132"/>
                  </a:lnTo>
                  <a:lnTo>
                    <a:pt x="219" y="137"/>
                  </a:lnTo>
                  <a:lnTo>
                    <a:pt x="219" y="139"/>
                  </a:lnTo>
                  <a:lnTo>
                    <a:pt x="222" y="139"/>
                  </a:lnTo>
                  <a:lnTo>
                    <a:pt x="227" y="137"/>
                  </a:lnTo>
                  <a:lnTo>
                    <a:pt x="235" y="133"/>
                  </a:lnTo>
                  <a:lnTo>
                    <a:pt x="246" y="127"/>
                  </a:lnTo>
                  <a:lnTo>
                    <a:pt x="272" y="112"/>
                  </a:lnTo>
                  <a:lnTo>
                    <a:pt x="304" y="90"/>
                  </a:lnTo>
                  <a:lnTo>
                    <a:pt x="336" y="69"/>
                  </a:lnTo>
                  <a:lnTo>
                    <a:pt x="361" y="51"/>
                  </a:lnTo>
                  <a:lnTo>
                    <a:pt x="370" y="44"/>
                  </a:lnTo>
                  <a:lnTo>
                    <a:pt x="377" y="38"/>
                  </a:lnTo>
                  <a:lnTo>
                    <a:pt x="381" y="33"/>
                  </a:lnTo>
                  <a:lnTo>
                    <a:pt x="382" y="31"/>
                  </a:lnTo>
                  <a:lnTo>
                    <a:pt x="380" y="31"/>
                  </a:lnTo>
                  <a:lnTo>
                    <a:pt x="374" y="33"/>
                  </a:lnTo>
                  <a:lnTo>
                    <a:pt x="366" y="37"/>
                  </a:lnTo>
                  <a:lnTo>
                    <a:pt x="355" y="42"/>
                  </a:lnTo>
                  <a:lnTo>
                    <a:pt x="329" y="58"/>
                  </a:lnTo>
                  <a:lnTo>
                    <a:pt x="297" y="78"/>
                  </a:lnTo>
                  <a:close/>
                  <a:moveTo>
                    <a:pt x="192" y="162"/>
                  </a:moveTo>
                  <a:lnTo>
                    <a:pt x="162" y="183"/>
                  </a:lnTo>
                  <a:lnTo>
                    <a:pt x="139" y="201"/>
                  </a:lnTo>
                  <a:lnTo>
                    <a:pt x="130" y="209"/>
                  </a:lnTo>
                  <a:lnTo>
                    <a:pt x="123" y="215"/>
                  </a:lnTo>
                  <a:lnTo>
                    <a:pt x="120" y="219"/>
                  </a:lnTo>
                  <a:lnTo>
                    <a:pt x="119" y="221"/>
                  </a:lnTo>
                  <a:lnTo>
                    <a:pt x="121" y="221"/>
                  </a:lnTo>
                  <a:lnTo>
                    <a:pt x="127" y="220"/>
                  </a:lnTo>
                  <a:lnTo>
                    <a:pt x="134" y="216"/>
                  </a:lnTo>
                  <a:lnTo>
                    <a:pt x="145" y="210"/>
                  </a:lnTo>
                  <a:lnTo>
                    <a:pt x="170" y="195"/>
                  </a:lnTo>
                  <a:lnTo>
                    <a:pt x="200" y="175"/>
                  </a:lnTo>
                  <a:lnTo>
                    <a:pt x="230" y="153"/>
                  </a:lnTo>
                  <a:lnTo>
                    <a:pt x="254" y="135"/>
                  </a:lnTo>
                  <a:lnTo>
                    <a:pt x="263" y="128"/>
                  </a:lnTo>
                  <a:lnTo>
                    <a:pt x="269" y="122"/>
                  </a:lnTo>
                  <a:lnTo>
                    <a:pt x="274" y="119"/>
                  </a:lnTo>
                  <a:lnTo>
                    <a:pt x="274" y="116"/>
                  </a:lnTo>
                  <a:lnTo>
                    <a:pt x="272" y="116"/>
                  </a:lnTo>
                  <a:lnTo>
                    <a:pt x="267" y="118"/>
                  </a:lnTo>
                  <a:lnTo>
                    <a:pt x="259" y="121"/>
                  </a:lnTo>
                  <a:lnTo>
                    <a:pt x="249" y="127"/>
                  </a:lnTo>
                  <a:lnTo>
                    <a:pt x="223" y="143"/>
                  </a:lnTo>
                  <a:lnTo>
                    <a:pt x="192" y="162"/>
                  </a:lnTo>
                  <a:close/>
                  <a:moveTo>
                    <a:pt x="97" y="242"/>
                  </a:moveTo>
                  <a:lnTo>
                    <a:pt x="69" y="264"/>
                  </a:lnTo>
                  <a:lnTo>
                    <a:pt x="46" y="282"/>
                  </a:lnTo>
                  <a:lnTo>
                    <a:pt x="38" y="289"/>
                  </a:lnTo>
                  <a:lnTo>
                    <a:pt x="32" y="295"/>
                  </a:lnTo>
                  <a:lnTo>
                    <a:pt x="28" y="298"/>
                  </a:lnTo>
                  <a:lnTo>
                    <a:pt x="28" y="301"/>
                  </a:lnTo>
                  <a:lnTo>
                    <a:pt x="29" y="301"/>
                  </a:lnTo>
                  <a:lnTo>
                    <a:pt x="35" y="299"/>
                  </a:lnTo>
                  <a:lnTo>
                    <a:pt x="42" y="296"/>
                  </a:lnTo>
                  <a:lnTo>
                    <a:pt x="52" y="290"/>
                  </a:lnTo>
                  <a:lnTo>
                    <a:pt x="76" y="276"/>
                  </a:lnTo>
                  <a:lnTo>
                    <a:pt x="105" y="255"/>
                  </a:lnTo>
                  <a:lnTo>
                    <a:pt x="134" y="235"/>
                  </a:lnTo>
                  <a:lnTo>
                    <a:pt x="157" y="217"/>
                  </a:lnTo>
                  <a:lnTo>
                    <a:pt x="165" y="210"/>
                  </a:lnTo>
                  <a:lnTo>
                    <a:pt x="171" y="204"/>
                  </a:lnTo>
                  <a:lnTo>
                    <a:pt x="174" y="201"/>
                  </a:lnTo>
                  <a:lnTo>
                    <a:pt x="176" y="198"/>
                  </a:lnTo>
                  <a:lnTo>
                    <a:pt x="173" y="198"/>
                  </a:lnTo>
                  <a:lnTo>
                    <a:pt x="168" y="200"/>
                  </a:lnTo>
                  <a:lnTo>
                    <a:pt x="161" y="203"/>
                  </a:lnTo>
                  <a:lnTo>
                    <a:pt x="151" y="209"/>
                  </a:lnTo>
                  <a:lnTo>
                    <a:pt x="127" y="223"/>
                  </a:lnTo>
                  <a:lnTo>
                    <a:pt x="97" y="242"/>
                  </a:lnTo>
                  <a:close/>
                  <a:moveTo>
                    <a:pt x="298" y="107"/>
                  </a:moveTo>
                  <a:lnTo>
                    <a:pt x="268" y="127"/>
                  </a:lnTo>
                  <a:lnTo>
                    <a:pt x="243" y="146"/>
                  </a:lnTo>
                  <a:lnTo>
                    <a:pt x="235" y="153"/>
                  </a:lnTo>
                  <a:lnTo>
                    <a:pt x="228" y="159"/>
                  </a:lnTo>
                  <a:lnTo>
                    <a:pt x="224" y="164"/>
                  </a:lnTo>
                  <a:lnTo>
                    <a:pt x="223" y="166"/>
                  </a:lnTo>
                  <a:lnTo>
                    <a:pt x="225" y="166"/>
                  </a:lnTo>
                  <a:lnTo>
                    <a:pt x="231" y="164"/>
                  </a:lnTo>
                  <a:lnTo>
                    <a:pt x="240" y="160"/>
                  </a:lnTo>
                  <a:lnTo>
                    <a:pt x="249" y="156"/>
                  </a:lnTo>
                  <a:lnTo>
                    <a:pt x="275" y="140"/>
                  </a:lnTo>
                  <a:lnTo>
                    <a:pt x="306" y="120"/>
                  </a:lnTo>
                  <a:lnTo>
                    <a:pt x="337" y="100"/>
                  </a:lnTo>
                  <a:lnTo>
                    <a:pt x="361" y="82"/>
                  </a:lnTo>
                  <a:lnTo>
                    <a:pt x="370" y="74"/>
                  </a:lnTo>
                  <a:lnTo>
                    <a:pt x="376" y="68"/>
                  </a:lnTo>
                  <a:lnTo>
                    <a:pt x="381" y="64"/>
                  </a:lnTo>
                  <a:lnTo>
                    <a:pt x="381" y="62"/>
                  </a:lnTo>
                  <a:lnTo>
                    <a:pt x="379" y="62"/>
                  </a:lnTo>
                  <a:lnTo>
                    <a:pt x="374" y="63"/>
                  </a:lnTo>
                  <a:lnTo>
                    <a:pt x="366" y="66"/>
                  </a:lnTo>
                  <a:lnTo>
                    <a:pt x="355" y="72"/>
                  </a:lnTo>
                  <a:lnTo>
                    <a:pt x="329" y="87"/>
                  </a:lnTo>
                  <a:lnTo>
                    <a:pt x="298" y="107"/>
                  </a:lnTo>
                  <a:close/>
                  <a:moveTo>
                    <a:pt x="202" y="188"/>
                  </a:moveTo>
                  <a:lnTo>
                    <a:pt x="173" y="208"/>
                  </a:lnTo>
                  <a:lnTo>
                    <a:pt x="149" y="226"/>
                  </a:lnTo>
                  <a:lnTo>
                    <a:pt x="141" y="233"/>
                  </a:lnTo>
                  <a:lnTo>
                    <a:pt x="135" y="239"/>
                  </a:lnTo>
                  <a:lnTo>
                    <a:pt x="132" y="244"/>
                  </a:lnTo>
                  <a:lnTo>
                    <a:pt x="130" y="246"/>
                  </a:lnTo>
                  <a:lnTo>
                    <a:pt x="133" y="246"/>
                  </a:lnTo>
                  <a:lnTo>
                    <a:pt x="139" y="245"/>
                  </a:lnTo>
                  <a:lnTo>
                    <a:pt x="146" y="241"/>
                  </a:lnTo>
                  <a:lnTo>
                    <a:pt x="155" y="235"/>
                  </a:lnTo>
                  <a:lnTo>
                    <a:pt x="180" y="221"/>
                  </a:lnTo>
                  <a:lnTo>
                    <a:pt x="210" y="201"/>
                  </a:lnTo>
                  <a:lnTo>
                    <a:pt x="238" y="181"/>
                  </a:lnTo>
                  <a:lnTo>
                    <a:pt x="262" y="163"/>
                  </a:lnTo>
                  <a:lnTo>
                    <a:pt x="271" y="156"/>
                  </a:lnTo>
                  <a:lnTo>
                    <a:pt x="277" y="151"/>
                  </a:lnTo>
                  <a:lnTo>
                    <a:pt x="280" y="146"/>
                  </a:lnTo>
                  <a:lnTo>
                    <a:pt x="281" y="144"/>
                  </a:lnTo>
                  <a:lnTo>
                    <a:pt x="279" y="144"/>
                  </a:lnTo>
                  <a:lnTo>
                    <a:pt x="274" y="145"/>
                  </a:lnTo>
                  <a:lnTo>
                    <a:pt x="266" y="148"/>
                  </a:lnTo>
                  <a:lnTo>
                    <a:pt x="256" y="153"/>
                  </a:lnTo>
                  <a:lnTo>
                    <a:pt x="231" y="169"/>
                  </a:lnTo>
                  <a:lnTo>
                    <a:pt x="202" y="188"/>
                  </a:lnTo>
                  <a:close/>
                  <a:moveTo>
                    <a:pt x="114" y="266"/>
                  </a:moveTo>
                  <a:lnTo>
                    <a:pt x="85" y="285"/>
                  </a:lnTo>
                  <a:lnTo>
                    <a:pt x="64" y="303"/>
                  </a:lnTo>
                  <a:lnTo>
                    <a:pt x="56" y="310"/>
                  </a:lnTo>
                  <a:lnTo>
                    <a:pt x="50" y="316"/>
                  </a:lnTo>
                  <a:lnTo>
                    <a:pt x="47" y="320"/>
                  </a:lnTo>
                  <a:lnTo>
                    <a:pt x="46" y="322"/>
                  </a:lnTo>
                  <a:lnTo>
                    <a:pt x="48" y="323"/>
                  </a:lnTo>
                  <a:lnTo>
                    <a:pt x="53" y="321"/>
                  </a:lnTo>
                  <a:lnTo>
                    <a:pt x="60" y="317"/>
                  </a:lnTo>
                  <a:lnTo>
                    <a:pt x="70" y="312"/>
                  </a:lnTo>
                  <a:lnTo>
                    <a:pt x="94" y="298"/>
                  </a:lnTo>
                  <a:lnTo>
                    <a:pt x="122" y="279"/>
                  </a:lnTo>
                  <a:lnTo>
                    <a:pt x="149" y="259"/>
                  </a:lnTo>
                  <a:lnTo>
                    <a:pt x="171" y="242"/>
                  </a:lnTo>
                  <a:lnTo>
                    <a:pt x="179" y="235"/>
                  </a:lnTo>
                  <a:lnTo>
                    <a:pt x="185" y="229"/>
                  </a:lnTo>
                  <a:lnTo>
                    <a:pt x="189" y="226"/>
                  </a:lnTo>
                  <a:lnTo>
                    <a:pt x="190" y="223"/>
                  </a:lnTo>
                  <a:lnTo>
                    <a:pt x="187" y="222"/>
                  </a:lnTo>
                  <a:lnTo>
                    <a:pt x="181" y="224"/>
                  </a:lnTo>
                  <a:lnTo>
                    <a:pt x="174" y="228"/>
                  </a:lnTo>
                  <a:lnTo>
                    <a:pt x="165" y="233"/>
                  </a:lnTo>
                  <a:lnTo>
                    <a:pt x="141" y="247"/>
                  </a:lnTo>
                  <a:lnTo>
                    <a:pt x="114" y="266"/>
                  </a:lnTo>
                  <a:close/>
                  <a:moveTo>
                    <a:pt x="218" y="211"/>
                  </a:moveTo>
                  <a:lnTo>
                    <a:pt x="190" y="232"/>
                  </a:lnTo>
                  <a:lnTo>
                    <a:pt x="168" y="248"/>
                  </a:lnTo>
                  <a:lnTo>
                    <a:pt x="160" y="255"/>
                  </a:lnTo>
                  <a:lnTo>
                    <a:pt x="154" y="261"/>
                  </a:lnTo>
                  <a:lnTo>
                    <a:pt x="151" y="266"/>
                  </a:lnTo>
                  <a:lnTo>
                    <a:pt x="149" y="268"/>
                  </a:lnTo>
                  <a:lnTo>
                    <a:pt x="152" y="268"/>
                  </a:lnTo>
                  <a:lnTo>
                    <a:pt x="158" y="267"/>
                  </a:lnTo>
                  <a:lnTo>
                    <a:pt x="165" y="264"/>
                  </a:lnTo>
                  <a:lnTo>
                    <a:pt x="174" y="259"/>
                  </a:lnTo>
                  <a:lnTo>
                    <a:pt x="198" y="245"/>
                  </a:lnTo>
                  <a:lnTo>
                    <a:pt x="227" y="226"/>
                  </a:lnTo>
                  <a:lnTo>
                    <a:pt x="255" y="205"/>
                  </a:lnTo>
                  <a:lnTo>
                    <a:pt x="278" y="189"/>
                  </a:lnTo>
                  <a:lnTo>
                    <a:pt x="286" y="182"/>
                  </a:lnTo>
                  <a:lnTo>
                    <a:pt x="292" y="176"/>
                  </a:lnTo>
                  <a:lnTo>
                    <a:pt x="296" y="172"/>
                  </a:lnTo>
                  <a:lnTo>
                    <a:pt x="296" y="170"/>
                  </a:lnTo>
                  <a:lnTo>
                    <a:pt x="293" y="169"/>
                  </a:lnTo>
                  <a:lnTo>
                    <a:pt x="288" y="171"/>
                  </a:lnTo>
                  <a:lnTo>
                    <a:pt x="280" y="173"/>
                  </a:lnTo>
                  <a:lnTo>
                    <a:pt x="271" y="179"/>
                  </a:lnTo>
                  <a:lnTo>
                    <a:pt x="247" y="192"/>
                  </a:lnTo>
                  <a:lnTo>
                    <a:pt x="218" y="211"/>
                  </a:lnTo>
                  <a:close/>
                  <a:moveTo>
                    <a:pt x="136" y="286"/>
                  </a:moveTo>
                  <a:lnTo>
                    <a:pt x="110" y="306"/>
                  </a:lnTo>
                  <a:lnTo>
                    <a:pt x="89" y="323"/>
                  </a:lnTo>
                  <a:lnTo>
                    <a:pt x="80" y="330"/>
                  </a:lnTo>
                  <a:lnTo>
                    <a:pt x="76" y="336"/>
                  </a:lnTo>
                  <a:lnTo>
                    <a:pt x="72" y="340"/>
                  </a:lnTo>
                  <a:lnTo>
                    <a:pt x="72" y="342"/>
                  </a:lnTo>
                  <a:lnTo>
                    <a:pt x="75" y="343"/>
                  </a:lnTo>
                  <a:lnTo>
                    <a:pt x="79" y="341"/>
                  </a:lnTo>
                  <a:lnTo>
                    <a:pt x="86" y="339"/>
                  </a:lnTo>
                  <a:lnTo>
                    <a:pt x="95" y="333"/>
                  </a:lnTo>
                  <a:lnTo>
                    <a:pt x="119" y="320"/>
                  </a:lnTo>
                  <a:lnTo>
                    <a:pt x="146" y="301"/>
                  </a:lnTo>
                  <a:lnTo>
                    <a:pt x="172" y="282"/>
                  </a:lnTo>
                  <a:lnTo>
                    <a:pt x="193" y="265"/>
                  </a:lnTo>
                  <a:lnTo>
                    <a:pt x="202" y="258"/>
                  </a:lnTo>
                  <a:lnTo>
                    <a:pt x="206" y="253"/>
                  </a:lnTo>
                  <a:lnTo>
                    <a:pt x="210" y="248"/>
                  </a:lnTo>
                  <a:lnTo>
                    <a:pt x="211" y="246"/>
                  </a:lnTo>
                  <a:lnTo>
                    <a:pt x="209" y="246"/>
                  </a:lnTo>
                  <a:lnTo>
                    <a:pt x="204" y="247"/>
                  </a:lnTo>
                  <a:lnTo>
                    <a:pt x="196" y="251"/>
                  </a:lnTo>
                  <a:lnTo>
                    <a:pt x="187" y="255"/>
                  </a:lnTo>
                  <a:lnTo>
                    <a:pt x="164" y="268"/>
                  </a:lnTo>
                  <a:lnTo>
                    <a:pt x="136" y="286"/>
                  </a:lnTo>
                  <a:close/>
                  <a:moveTo>
                    <a:pt x="63" y="359"/>
                  </a:moveTo>
                  <a:lnTo>
                    <a:pt x="38" y="378"/>
                  </a:lnTo>
                  <a:lnTo>
                    <a:pt x="18" y="394"/>
                  </a:lnTo>
                  <a:lnTo>
                    <a:pt x="10" y="402"/>
                  </a:lnTo>
                  <a:lnTo>
                    <a:pt x="4" y="406"/>
                  </a:lnTo>
                  <a:lnTo>
                    <a:pt x="2" y="411"/>
                  </a:lnTo>
                  <a:lnTo>
                    <a:pt x="1" y="413"/>
                  </a:lnTo>
                  <a:lnTo>
                    <a:pt x="3" y="413"/>
                  </a:lnTo>
                  <a:lnTo>
                    <a:pt x="8" y="412"/>
                  </a:lnTo>
                  <a:lnTo>
                    <a:pt x="15" y="409"/>
                  </a:lnTo>
                  <a:lnTo>
                    <a:pt x="23" y="404"/>
                  </a:lnTo>
                  <a:lnTo>
                    <a:pt x="46" y="391"/>
                  </a:lnTo>
                  <a:lnTo>
                    <a:pt x="72" y="373"/>
                  </a:lnTo>
                  <a:lnTo>
                    <a:pt x="97" y="354"/>
                  </a:lnTo>
                  <a:lnTo>
                    <a:pt x="117" y="339"/>
                  </a:lnTo>
                  <a:lnTo>
                    <a:pt x="124" y="331"/>
                  </a:lnTo>
                  <a:lnTo>
                    <a:pt x="130" y="325"/>
                  </a:lnTo>
                  <a:lnTo>
                    <a:pt x="133" y="322"/>
                  </a:lnTo>
                  <a:lnTo>
                    <a:pt x="134" y="320"/>
                  </a:lnTo>
                  <a:lnTo>
                    <a:pt x="132" y="320"/>
                  </a:lnTo>
                  <a:lnTo>
                    <a:pt x="127" y="321"/>
                  </a:lnTo>
                  <a:lnTo>
                    <a:pt x="120" y="323"/>
                  </a:lnTo>
                  <a:lnTo>
                    <a:pt x="111" y="328"/>
                  </a:lnTo>
                  <a:lnTo>
                    <a:pt x="89" y="341"/>
                  </a:lnTo>
                  <a:lnTo>
                    <a:pt x="63" y="359"/>
                  </a:lnTo>
                  <a:close/>
                  <a:moveTo>
                    <a:pt x="242" y="234"/>
                  </a:moveTo>
                  <a:lnTo>
                    <a:pt x="215" y="253"/>
                  </a:lnTo>
                  <a:lnTo>
                    <a:pt x="193" y="271"/>
                  </a:lnTo>
                  <a:lnTo>
                    <a:pt x="186" y="278"/>
                  </a:lnTo>
                  <a:lnTo>
                    <a:pt x="180" y="283"/>
                  </a:lnTo>
                  <a:lnTo>
                    <a:pt x="177" y="287"/>
                  </a:lnTo>
                  <a:lnTo>
                    <a:pt x="177" y="290"/>
                  </a:lnTo>
                  <a:lnTo>
                    <a:pt x="179" y="290"/>
                  </a:lnTo>
                  <a:lnTo>
                    <a:pt x="184" y="289"/>
                  </a:lnTo>
                  <a:lnTo>
                    <a:pt x="191" y="286"/>
                  </a:lnTo>
                  <a:lnTo>
                    <a:pt x="200" y="280"/>
                  </a:lnTo>
                  <a:lnTo>
                    <a:pt x="224" y="267"/>
                  </a:lnTo>
                  <a:lnTo>
                    <a:pt x="252" y="249"/>
                  </a:lnTo>
                  <a:lnTo>
                    <a:pt x="279" y="229"/>
                  </a:lnTo>
                  <a:lnTo>
                    <a:pt x="300" y="213"/>
                  </a:lnTo>
                  <a:lnTo>
                    <a:pt x="309" y="207"/>
                  </a:lnTo>
                  <a:lnTo>
                    <a:pt x="315" y="201"/>
                  </a:lnTo>
                  <a:lnTo>
                    <a:pt x="317" y="196"/>
                  </a:lnTo>
                  <a:lnTo>
                    <a:pt x="318" y="194"/>
                  </a:lnTo>
                  <a:lnTo>
                    <a:pt x="316" y="194"/>
                  </a:lnTo>
                  <a:lnTo>
                    <a:pt x="311" y="195"/>
                  </a:lnTo>
                  <a:lnTo>
                    <a:pt x="303" y="198"/>
                  </a:lnTo>
                  <a:lnTo>
                    <a:pt x="294" y="203"/>
                  </a:lnTo>
                  <a:lnTo>
                    <a:pt x="271" y="216"/>
                  </a:lnTo>
                  <a:lnTo>
                    <a:pt x="242" y="234"/>
                  </a:lnTo>
                  <a:close/>
                  <a:moveTo>
                    <a:pt x="167" y="306"/>
                  </a:moveTo>
                  <a:lnTo>
                    <a:pt x="142" y="325"/>
                  </a:lnTo>
                  <a:lnTo>
                    <a:pt x="121" y="342"/>
                  </a:lnTo>
                  <a:lnTo>
                    <a:pt x="114" y="349"/>
                  </a:lnTo>
                  <a:lnTo>
                    <a:pt x="109" y="355"/>
                  </a:lnTo>
                  <a:lnTo>
                    <a:pt x="105" y="359"/>
                  </a:lnTo>
                  <a:lnTo>
                    <a:pt x="105" y="361"/>
                  </a:lnTo>
                  <a:lnTo>
                    <a:pt x="108" y="362"/>
                  </a:lnTo>
                  <a:lnTo>
                    <a:pt x="113" y="360"/>
                  </a:lnTo>
                  <a:lnTo>
                    <a:pt x="119" y="358"/>
                  </a:lnTo>
                  <a:lnTo>
                    <a:pt x="128" y="353"/>
                  </a:lnTo>
                  <a:lnTo>
                    <a:pt x="151" y="340"/>
                  </a:lnTo>
                  <a:lnTo>
                    <a:pt x="177" y="322"/>
                  </a:lnTo>
                  <a:lnTo>
                    <a:pt x="203" y="303"/>
                  </a:lnTo>
                  <a:lnTo>
                    <a:pt x="223" y="286"/>
                  </a:lnTo>
                  <a:lnTo>
                    <a:pt x="231" y="280"/>
                  </a:lnTo>
                  <a:lnTo>
                    <a:pt x="236" y="274"/>
                  </a:lnTo>
                  <a:lnTo>
                    <a:pt x="240" y="271"/>
                  </a:lnTo>
                  <a:lnTo>
                    <a:pt x="240" y="268"/>
                  </a:lnTo>
                  <a:lnTo>
                    <a:pt x="237" y="267"/>
                  </a:lnTo>
                  <a:lnTo>
                    <a:pt x="233" y="268"/>
                  </a:lnTo>
                  <a:lnTo>
                    <a:pt x="225" y="272"/>
                  </a:lnTo>
                  <a:lnTo>
                    <a:pt x="217" y="276"/>
                  </a:lnTo>
                  <a:lnTo>
                    <a:pt x="195" y="290"/>
                  </a:lnTo>
                  <a:lnTo>
                    <a:pt x="167" y="306"/>
                  </a:lnTo>
                  <a:close/>
                  <a:moveTo>
                    <a:pt x="101" y="377"/>
                  </a:moveTo>
                  <a:lnTo>
                    <a:pt x="76" y="394"/>
                  </a:lnTo>
                  <a:lnTo>
                    <a:pt x="57" y="411"/>
                  </a:lnTo>
                  <a:lnTo>
                    <a:pt x="50" y="418"/>
                  </a:lnTo>
                  <a:lnTo>
                    <a:pt x="44" y="423"/>
                  </a:lnTo>
                  <a:lnTo>
                    <a:pt x="41" y="428"/>
                  </a:lnTo>
                  <a:lnTo>
                    <a:pt x="41" y="430"/>
                  </a:lnTo>
                  <a:lnTo>
                    <a:pt x="44" y="430"/>
                  </a:lnTo>
                  <a:lnTo>
                    <a:pt x="47" y="429"/>
                  </a:lnTo>
                  <a:lnTo>
                    <a:pt x="54" y="426"/>
                  </a:lnTo>
                  <a:lnTo>
                    <a:pt x="63" y="422"/>
                  </a:lnTo>
                  <a:lnTo>
                    <a:pt x="84" y="409"/>
                  </a:lnTo>
                  <a:lnTo>
                    <a:pt x="110" y="392"/>
                  </a:lnTo>
                  <a:lnTo>
                    <a:pt x="134" y="373"/>
                  </a:lnTo>
                  <a:lnTo>
                    <a:pt x="154" y="358"/>
                  </a:lnTo>
                  <a:lnTo>
                    <a:pt x="161" y="350"/>
                  </a:lnTo>
                  <a:lnTo>
                    <a:pt x="166" y="346"/>
                  </a:lnTo>
                  <a:lnTo>
                    <a:pt x="170" y="341"/>
                  </a:lnTo>
                  <a:lnTo>
                    <a:pt x="170" y="339"/>
                  </a:lnTo>
                  <a:lnTo>
                    <a:pt x="167" y="339"/>
                  </a:lnTo>
                  <a:lnTo>
                    <a:pt x="162" y="340"/>
                  </a:lnTo>
                  <a:lnTo>
                    <a:pt x="155" y="342"/>
                  </a:lnTo>
                  <a:lnTo>
                    <a:pt x="147" y="347"/>
                  </a:lnTo>
                  <a:lnTo>
                    <a:pt x="126" y="360"/>
                  </a:lnTo>
                  <a:lnTo>
                    <a:pt x="101" y="377"/>
                  </a:lnTo>
                  <a:close/>
                  <a:moveTo>
                    <a:pt x="274" y="255"/>
                  </a:moveTo>
                  <a:lnTo>
                    <a:pt x="248" y="274"/>
                  </a:lnTo>
                  <a:lnTo>
                    <a:pt x="228" y="291"/>
                  </a:lnTo>
                  <a:lnTo>
                    <a:pt x="219" y="298"/>
                  </a:lnTo>
                  <a:lnTo>
                    <a:pt x="215" y="303"/>
                  </a:lnTo>
                  <a:lnTo>
                    <a:pt x="211" y="308"/>
                  </a:lnTo>
                  <a:lnTo>
                    <a:pt x="211" y="310"/>
                  </a:lnTo>
                  <a:lnTo>
                    <a:pt x="214" y="311"/>
                  </a:lnTo>
                  <a:lnTo>
                    <a:pt x="218" y="310"/>
                  </a:lnTo>
                  <a:lnTo>
                    <a:pt x="225" y="306"/>
                  </a:lnTo>
                  <a:lnTo>
                    <a:pt x="235" y="302"/>
                  </a:lnTo>
                  <a:lnTo>
                    <a:pt x="258" y="289"/>
                  </a:lnTo>
                  <a:lnTo>
                    <a:pt x="285" y="271"/>
                  </a:lnTo>
                  <a:lnTo>
                    <a:pt x="311" y="253"/>
                  </a:lnTo>
                  <a:lnTo>
                    <a:pt x="331" y="236"/>
                  </a:lnTo>
                  <a:lnTo>
                    <a:pt x="339" y="229"/>
                  </a:lnTo>
                  <a:lnTo>
                    <a:pt x="344" y="224"/>
                  </a:lnTo>
                  <a:lnTo>
                    <a:pt x="348" y="220"/>
                  </a:lnTo>
                  <a:lnTo>
                    <a:pt x="348" y="217"/>
                  </a:lnTo>
                  <a:lnTo>
                    <a:pt x="345" y="216"/>
                  </a:lnTo>
                  <a:lnTo>
                    <a:pt x="341" y="217"/>
                  </a:lnTo>
                  <a:lnTo>
                    <a:pt x="334" y="221"/>
                  </a:lnTo>
                  <a:lnTo>
                    <a:pt x="324" y="226"/>
                  </a:lnTo>
                  <a:lnTo>
                    <a:pt x="301" y="239"/>
                  </a:lnTo>
                  <a:lnTo>
                    <a:pt x="274" y="255"/>
                  </a:lnTo>
                  <a:close/>
                  <a:moveTo>
                    <a:pt x="206" y="325"/>
                  </a:moveTo>
                  <a:lnTo>
                    <a:pt x="181" y="344"/>
                  </a:lnTo>
                  <a:lnTo>
                    <a:pt x="161" y="360"/>
                  </a:lnTo>
                  <a:lnTo>
                    <a:pt x="154" y="367"/>
                  </a:lnTo>
                  <a:lnTo>
                    <a:pt x="149" y="373"/>
                  </a:lnTo>
                  <a:lnTo>
                    <a:pt x="147" y="377"/>
                  </a:lnTo>
                  <a:lnTo>
                    <a:pt x="146" y="379"/>
                  </a:lnTo>
                  <a:lnTo>
                    <a:pt x="148" y="380"/>
                  </a:lnTo>
                  <a:lnTo>
                    <a:pt x="153" y="379"/>
                  </a:lnTo>
                  <a:lnTo>
                    <a:pt x="160" y="375"/>
                  </a:lnTo>
                  <a:lnTo>
                    <a:pt x="168" y="372"/>
                  </a:lnTo>
                  <a:lnTo>
                    <a:pt x="191" y="359"/>
                  </a:lnTo>
                  <a:lnTo>
                    <a:pt x="216" y="342"/>
                  </a:lnTo>
                  <a:lnTo>
                    <a:pt x="241" y="323"/>
                  </a:lnTo>
                  <a:lnTo>
                    <a:pt x="261" y="308"/>
                  </a:lnTo>
                  <a:lnTo>
                    <a:pt x="268" y="301"/>
                  </a:lnTo>
                  <a:lnTo>
                    <a:pt x="274" y="296"/>
                  </a:lnTo>
                  <a:lnTo>
                    <a:pt x="277" y="291"/>
                  </a:lnTo>
                  <a:lnTo>
                    <a:pt x="277" y="289"/>
                  </a:lnTo>
                  <a:lnTo>
                    <a:pt x="274" y="289"/>
                  </a:lnTo>
                  <a:lnTo>
                    <a:pt x="269" y="290"/>
                  </a:lnTo>
                  <a:lnTo>
                    <a:pt x="263" y="292"/>
                  </a:lnTo>
                  <a:lnTo>
                    <a:pt x="254" y="297"/>
                  </a:lnTo>
                  <a:lnTo>
                    <a:pt x="233" y="309"/>
                  </a:lnTo>
                  <a:lnTo>
                    <a:pt x="206" y="325"/>
                  </a:lnTo>
                  <a:close/>
                  <a:moveTo>
                    <a:pt x="146" y="393"/>
                  </a:moveTo>
                  <a:lnTo>
                    <a:pt x="122" y="411"/>
                  </a:lnTo>
                  <a:lnTo>
                    <a:pt x="103" y="426"/>
                  </a:lnTo>
                  <a:lnTo>
                    <a:pt x="96" y="434"/>
                  </a:lnTo>
                  <a:lnTo>
                    <a:pt x="91" y="438"/>
                  </a:lnTo>
                  <a:lnTo>
                    <a:pt x="89" y="443"/>
                  </a:lnTo>
                  <a:lnTo>
                    <a:pt x="89" y="445"/>
                  </a:lnTo>
                  <a:lnTo>
                    <a:pt x="91" y="447"/>
                  </a:lnTo>
                  <a:lnTo>
                    <a:pt x="95" y="445"/>
                  </a:lnTo>
                  <a:lnTo>
                    <a:pt x="102" y="442"/>
                  </a:lnTo>
                  <a:lnTo>
                    <a:pt x="110" y="438"/>
                  </a:lnTo>
                  <a:lnTo>
                    <a:pt x="130" y="425"/>
                  </a:lnTo>
                  <a:lnTo>
                    <a:pt x="155" y="409"/>
                  </a:lnTo>
                  <a:lnTo>
                    <a:pt x="179" y="392"/>
                  </a:lnTo>
                  <a:lnTo>
                    <a:pt x="198" y="375"/>
                  </a:lnTo>
                  <a:lnTo>
                    <a:pt x="205" y="369"/>
                  </a:lnTo>
                  <a:lnTo>
                    <a:pt x="210" y="364"/>
                  </a:lnTo>
                  <a:lnTo>
                    <a:pt x="212" y="360"/>
                  </a:lnTo>
                  <a:lnTo>
                    <a:pt x="214" y="358"/>
                  </a:lnTo>
                  <a:lnTo>
                    <a:pt x="211" y="356"/>
                  </a:lnTo>
                  <a:lnTo>
                    <a:pt x="206" y="358"/>
                  </a:lnTo>
                  <a:lnTo>
                    <a:pt x="199" y="361"/>
                  </a:lnTo>
                  <a:lnTo>
                    <a:pt x="191" y="365"/>
                  </a:lnTo>
                  <a:lnTo>
                    <a:pt x="171" y="377"/>
                  </a:lnTo>
                  <a:lnTo>
                    <a:pt x="146" y="393"/>
                  </a:lnTo>
                  <a:close/>
                  <a:moveTo>
                    <a:pt x="102" y="474"/>
                  </a:moveTo>
                  <a:lnTo>
                    <a:pt x="124" y="457"/>
                  </a:lnTo>
                  <a:lnTo>
                    <a:pt x="142" y="442"/>
                  </a:lnTo>
                  <a:lnTo>
                    <a:pt x="149" y="435"/>
                  </a:lnTo>
                  <a:lnTo>
                    <a:pt x="154" y="430"/>
                  </a:lnTo>
                  <a:lnTo>
                    <a:pt x="157" y="426"/>
                  </a:lnTo>
                  <a:lnTo>
                    <a:pt x="157" y="424"/>
                  </a:lnTo>
                  <a:lnTo>
                    <a:pt x="154" y="423"/>
                  </a:lnTo>
                  <a:lnTo>
                    <a:pt x="151" y="424"/>
                  </a:lnTo>
                  <a:lnTo>
                    <a:pt x="143" y="426"/>
                  </a:lnTo>
                  <a:lnTo>
                    <a:pt x="135" y="430"/>
                  </a:lnTo>
                  <a:lnTo>
                    <a:pt x="116" y="442"/>
                  </a:lnTo>
                  <a:lnTo>
                    <a:pt x="92" y="459"/>
                  </a:lnTo>
                  <a:lnTo>
                    <a:pt x="70" y="475"/>
                  </a:lnTo>
                  <a:lnTo>
                    <a:pt x="52" y="491"/>
                  </a:lnTo>
                  <a:lnTo>
                    <a:pt x="45" y="497"/>
                  </a:lnTo>
                  <a:lnTo>
                    <a:pt x="40" y="503"/>
                  </a:lnTo>
                  <a:lnTo>
                    <a:pt x="38" y="506"/>
                  </a:lnTo>
                  <a:lnTo>
                    <a:pt x="38" y="508"/>
                  </a:lnTo>
                  <a:lnTo>
                    <a:pt x="40" y="510"/>
                  </a:lnTo>
                  <a:lnTo>
                    <a:pt x="44" y="508"/>
                  </a:lnTo>
                  <a:lnTo>
                    <a:pt x="51" y="506"/>
                  </a:lnTo>
                  <a:lnTo>
                    <a:pt x="58" y="501"/>
                  </a:lnTo>
                  <a:lnTo>
                    <a:pt x="78" y="489"/>
                  </a:lnTo>
                  <a:lnTo>
                    <a:pt x="102" y="474"/>
                  </a:lnTo>
                  <a:close/>
                  <a:moveTo>
                    <a:pt x="253" y="344"/>
                  </a:moveTo>
                  <a:lnTo>
                    <a:pt x="229" y="362"/>
                  </a:lnTo>
                  <a:lnTo>
                    <a:pt x="210" y="378"/>
                  </a:lnTo>
                  <a:lnTo>
                    <a:pt x="203" y="385"/>
                  </a:lnTo>
                  <a:lnTo>
                    <a:pt x="198" y="390"/>
                  </a:lnTo>
                  <a:lnTo>
                    <a:pt x="196" y="394"/>
                  </a:lnTo>
                  <a:lnTo>
                    <a:pt x="195" y="397"/>
                  </a:lnTo>
                  <a:lnTo>
                    <a:pt x="197" y="398"/>
                  </a:lnTo>
                  <a:lnTo>
                    <a:pt x="202" y="397"/>
                  </a:lnTo>
                  <a:lnTo>
                    <a:pt x="209" y="394"/>
                  </a:lnTo>
                  <a:lnTo>
                    <a:pt x="217" y="390"/>
                  </a:lnTo>
                  <a:lnTo>
                    <a:pt x="238" y="378"/>
                  </a:lnTo>
                  <a:lnTo>
                    <a:pt x="263" y="361"/>
                  </a:lnTo>
                  <a:lnTo>
                    <a:pt x="288" y="343"/>
                  </a:lnTo>
                  <a:lnTo>
                    <a:pt x="307" y="328"/>
                  </a:lnTo>
                  <a:lnTo>
                    <a:pt x="315" y="322"/>
                  </a:lnTo>
                  <a:lnTo>
                    <a:pt x="319" y="316"/>
                  </a:lnTo>
                  <a:lnTo>
                    <a:pt x="322" y="312"/>
                  </a:lnTo>
                  <a:lnTo>
                    <a:pt x="322" y="309"/>
                  </a:lnTo>
                  <a:lnTo>
                    <a:pt x="319" y="309"/>
                  </a:lnTo>
                  <a:lnTo>
                    <a:pt x="315" y="310"/>
                  </a:lnTo>
                  <a:lnTo>
                    <a:pt x="309" y="312"/>
                  </a:lnTo>
                  <a:lnTo>
                    <a:pt x="300" y="316"/>
                  </a:lnTo>
                  <a:lnTo>
                    <a:pt x="279" y="328"/>
                  </a:lnTo>
                  <a:lnTo>
                    <a:pt x="253" y="344"/>
                  </a:lnTo>
                  <a:close/>
                  <a:moveTo>
                    <a:pt x="209" y="426"/>
                  </a:moveTo>
                  <a:lnTo>
                    <a:pt x="233" y="410"/>
                  </a:lnTo>
                  <a:lnTo>
                    <a:pt x="250" y="394"/>
                  </a:lnTo>
                  <a:lnTo>
                    <a:pt x="258" y="388"/>
                  </a:lnTo>
                  <a:lnTo>
                    <a:pt x="262" y="383"/>
                  </a:lnTo>
                  <a:lnTo>
                    <a:pt x="265" y="379"/>
                  </a:lnTo>
                  <a:lnTo>
                    <a:pt x="265" y="377"/>
                  </a:lnTo>
                  <a:lnTo>
                    <a:pt x="262" y="375"/>
                  </a:lnTo>
                  <a:lnTo>
                    <a:pt x="259" y="377"/>
                  </a:lnTo>
                  <a:lnTo>
                    <a:pt x="252" y="379"/>
                  </a:lnTo>
                  <a:lnTo>
                    <a:pt x="243" y="383"/>
                  </a:lnTo>
                  <a:lnTo>
                    <a:pt x="223" y="394"/>
                  </a:lnTo>
                  <a:lnTo>
                    <a:pt x="199" y="410"/>
                  </a:lnTo>
                  <a:lnTo>
                    <a:pt x="176" y="428"/>
                  </a:lnTo>
                  <a:lnTo>
                    <a:pt x="158" y="442"/>
                  </a:lnTo>
                  <a:lnTo>
                    <a:pt x="152" y="449"/>
                  </a:lnTo>
                  <a:lnTo>
                    <a:pt x="147" y="454"/>
                  </a:lnTo>
                  <a:lnTo>
                    <a:pt x="143" y="459"/>
                  </a:lnTo>
                  <a:lnTo>
                    <a:pt x="143" y="461"/>
                  </a:lnTo>
                  <a:lnTo>
                    <a:pt x="146" y="462"/>
                  </a:lnTo>
                  <a:lnTo>
                    <a:pt x="151" y="461"/>
                  </a:lnTo>
                  <a:lnTo>
                    <a:pt x="157" y="459"/>
                  </a:lnTo>
                  <a:lnTo>
                    <a:pt x="165" y="454"/>
                  </a:lnTo>
                  <a:lnTo>
                    <a:pt x="185" y="442"/>
                  </a:lnTo>
                  <a:lnTo>
                    <a:pt x="209" y="426"/>
                  </a:lnTo>
                  <a:close/>
                  <a:moveTo>
                    <a:pt x="162" y="489"/>
                  </a:moveTo>
                  <a:lnTo>
                    <a:pt x="184" y="473"/>
                  </a:lnTo>
                  <a:lnTo>
                    <a:pt x="202" y="459"/>
                  </a:lnTo>
                  <a:lnTo>
                    <a:pt x="208" y="451"/>
                  </a:lnTo>
                  <a:lnTo>
                    <a:pt x="212" y="447"/>
                  </a:lnTo>
                  <a:lnTo>
                    <a:pt x="215" y="443"/>
                  </a:lnTo>
                  <a:lnTo>
                    <a:pt x="215" y="440"/>
                  </a:lnTo>
                  <a:lnTo>
                    <a:pt x="212" y="440"/>
                  </a:lnTo>
                  <a:lnTo>
                    <a:pt x="209" y="441"/>
                  </a:lnTo>
                  <a:lnTo>
                    <a:pt x="202" y="443"/>
                  </a:lnTo>
                  <a:lnTo>
                    <a:pt x="195" y="447"/>
                  </a:lnTo>
                  <a:lnTo>
                    <a:pt x="174" y="457"/>
                  </a:lnTo>
                  <a:lnTo>
                    <a:pt x="152" y="473"/>
                  </a:lnTo>
                  <a:lnTo>
                    <a:pt x="129" y="489"/>
                  </a:lnTo>
                  <a:lnTo>
                    <a:pt x="113" y="505"/>
                  </a:lnTo>
                  <a:lnTo>
                    <a:pt x="107" y="511"/>
                  </a:lnTo>
                  <a:lnTo>
                    <a:pt x="102" y="516"/>
                  </a:lnTo>
                  <a:lnTo>
                    <a:pt x="99" y="520"/>
                  </a:lnTo>
                  <a:lnTo>
                    <a:pt x="99" y="523"/>
                  </a:lnTo>
                  <a:lnTo>
                    <a:pt x="102" y="523"/>
                  </a:lnTo>
                  <a:lnTo>
                    <a:pt x="105" y="523"/>
                  </a:lnTo>
                  <a:lnTo>
                    <a:pt x="111" y="520"/>
                  </a:lnTo>
                  <a:lnTo>
                    <a:pt x="120" y="517"/>
                  </a:lnTo>
                  <a:lnTo>
                    <a:pt x="139" y="505"/>
                  </a:lnTo>
                  <a:lnTo>
                    <a:pt x="162" y="489"/>
                  </a:lnTo>
                  <a:close/>
                  <a:moveTo>
                    <a:pt x="319" y="380"/>
                  </a:moveTo>
                  <a:lnTo>
                    <a:pt x="343" y="364"/>
                  </a:lnTo>
                  <a:lnTo>
                    <a:pt x="361" y="348"/>
                  </a:lnTo>
                  <a:lnTo>
                    <a:pt x="368" y="342"/>
                  </a:lnTo>
                  <a:lnTo>
                    <a:pt x="373" y="336"/>
                  </a:lnTo>
                  <a:lnTo>
                    <a:pt x="375" y="333"/>
                  </a:lnTo>
                  <a:lnTo>
                    <a:pt x="375" y="330"/>
                  </a:lnTo>
                  <a:lnTo>
                    <a:pt x="373" y="329"/>
                  </a:lnTo>
                  <a:lnTo>
                    <a:pt x="368" y="330"/>
                  </a:lnTo>
                  <a:lnTo>
                    <a:pt x="362" y="333"/>
                  </a:lnTo>
                  <a:lnTo>
                    <a:pt x="354" y="336"/>
                  </a:lnTo>
                  <a:lnTo>
                    <a:pt x="332" y="347"/>
                  </a:lnTo>
                  <a:lnTo>
                    <a:pt x="309" y="364"/>
                  </a:lnTo>
                  <a:lnTo>
                    <a:pt x="285" y="380"/>
                  </a:lnTo>
                  <a:lnTo>
                    <a:pt x="266" y="396"/>
                  </a:lnTo>
                  <a:lnTo>
                    <a:pt x="260" y="402"/>
                  </a:lnTo>
                  <a:lnTo>
                    <a:pt x="255" y="407"/>
                  </a:lnTo>
                  <a:lnTo>
                    <a:pt x="253" y="411"/>
                  </a:lnTo>
                  <a:lnTo>
                    <a:pt x="253" y="415"/>
                  </a:lnTo>
                  <a:lnTo>
                    <a:pt x="255" y="415"/>
                  </a:lnTo>
                  <a:lnTo>
                    <a:pt x="259" y="415"/>
                  </a:lnTo>
                  <a:lnTo>
                    <a:pt x="266" y="412"/>
                  </a:lnTo>
                  <a:lnTo>
                    <a:pt x="274" y="407"/>
                  </a:lnTo>
                  <a:lnTo>
                    <a:pt x="294" y="397"/>
                  </a:lnTo>
                  <a:lnTo>
                    <a:pt x="319" y="380"/>
                  </a:lnTo>
                  <a:close/>
                  <a:moveTo>
                    <a:pt x="122" y="550"/>
                  </a:moveTo>
                  <a:lnTo>
                    <a:pt x="142" y="533"/>
                  </a:lnTo>
                  <a:lnTo>
                    <a:pt x="159" y="519"/>
                  </a:lnTo>
                  <a:lnTo>
                    <a:pt x="165" y="513"/>
                  </a:lnTo>
                  <a:lnTo>
                    <a:pt x="170" y="508"/>
                  </a:lnTo>
                  <a:lnTo>
                    <a:pt x="172" y="505"/>
                  </a:lnTo>
                  <a:lnTo>
                    <a:pt x="172" y="501"/>
                  </a:lnTo>
                  <a:lnTo>
                    <a:pt x="170" y="501"/>
                  </a:lnTo>
                  <a:lnTo>
                    <a:pt x="165" y="501"/>
                  </a:lnTo>
                  <a:lnTo>
                    <a:pt x="159" y="504"/>
                  </a:lnTo>
                  <a:lnTo>
                    <a:pt x="152" y="507"/>
                  </a:lnTo>
                  <a:lnTo>
                    <a:pt x="133" y="518"/>
                  </a:lnTo>
                  <a:lnTo>
                    <a:pt x="111" y="533"/>
                  </a:lnTo>
                  <a:lnTo>
                    <a:pt x="90" y="549"/>
                  </a:lnTo>
                  <a:lnTo>
                    <a:pt x="73" y="564"/>
                  </a:lnTo>
                  <a:lnTo>
                    <a:pt x="67" y="570"/>
                  </a:lnTo>
                  <a:lnTo>
                    <a:pt x="64" y="575"/>
                  </a:lnTo>
                  <a:lnTo>
                    <a:pt x="61" y="579"/>
                  </a:lnTo>
                  <a:lnTo>
                    <a:pt x="61" y="581"/>
                  </a:lnTo>
                  <a:lnTo>
                    <a:pt x="64" y="582"/>
                  </a:lnTo>
                  <a:lnTo>
                    <a:pt x="67" y="582"/>
                  </a:lnTo>
                  <a:lnTo>
                    <a:pt x="73" y="580"/>
                  </a:lnTo>
                  <a:lnTo>
                    <a:pt x="80" y="576"/>
                  </a:lnTo>
                  <a:lnTo>
                    <a:pt x="99" y="564"/>
                  </a:lnTo>
                  <a:lnTo>
                    <a:pt x="122" y="550"/>
                  </a:lnTo>
                  <a:close/>
                  <a:moveTo>
                    <a:pt x="272" y="444"/>
                  </a:moveTo>
                  <a:lnTo>
                    <a:pt x="294" y="428"/>
                  </a:lnTo>
                  <a:lnTo>
                    <a:pt x="311" y="412"/>
                  </a:lnTo>
                  <a:lnTo>
                    <a:pt x="318" y="406"/>
                  </a:lnTo>
                  <a:lnTo>
                    <a:pt x="323" y="402"/>
                  </a:lnTo>
                  <a:lnTo>
                    <a:pt x="325" y="397"/>
                  </a:lnTo>
                  <a:lnTo>
                    <a:pt x="325" y="394"/>
                  </a:lnTo>
                  <a:lnTo>
                    <a:pt x="323" y="393"/>
                  </a:lnTo>
                  <a:lnTo>
                    <a:pt x="318" y="394"/>
                  </a:lnTo>
                  <a:lnTo>
                    <a:pt x="312" y="397"/>
                  </a:lnTo>
                  <a:lnTo>
                    <a:pt x="304" y="400"/>
                  </a:lnTo>
                  <a:lnTo>
                    <a:pt x="284" y="412"/>
                  </a:lnTo>
                  <a:lnTo>
                    <a:pt x="261" y="426"/>
                  </a:lnTo>
                  <a:lnTo>
                    <a:pt x="238" y="443"/>
                  </a:lnTo>
                  <a:lnTo>
                    <a:pt x="221" y="459"/>
                  </a:lnTo>
                  <a:lnTo>
                    <a:pt x="215" y="464"/>
                  </a:lnTo>
                  <a:lnTo>
                    <a:pt x="210" y="470"/>
                  </a:lnTo>
                  <a:lnTo>
                    <a:pt x="208" y="474"/>
                  </a:lnTo>
                  <a:lnTo>
                    <a:pt x="208" y="476"/>
                  </a:lnTo>
                  <a:lnTo>
                    <a:pt x="210" y="478"/>
                  </a:lnTo>
                  <a:lnTo>
                    <a:pt x="214" y="476"/>
                  </a:lnTo>
                  <a:lnTo>
                    <a:pt x="221" y="474"/>
                  </a:lnTo>
                  <a:lnTo>
                    <a:pt x="228" y="470"/>
                  </a:lnTo>
                  <a:lnTo>
                    <a:pt x="248" y="460"/>
                  </a:lnTo>
                  <a:lnTo>
                    <a:pt x="272" y="444"/>
                  </a:lnTo>
                  <a:close/>
                  <a:moveTo>
                    <a:pt x="135" y="561"/>
                  </a:moveTo>
                  <a:lnTo>
                    <a:pt x="133" y="561"/>
                  </a:lnTo>
                  <a:lnTo>
                    <a:pt x="129" y="561"/>
                  </a:lnTo>
                  <a:lnTo>
                    <a:pt x="123" y="563"/>
                  </a:lnTo>
                  <a:lnTo>
                    <a:pt x="116" y="567"/>
                  </a:lnTo>
                  <a:lnTo>
                    <a:pt x="98" y="577"/>
                  </a:lnTo>
                  <a:lnTo>
                    <a:pt x="77" y="592"/>
                  </a:lnTo>
                  <a:lnTo>
                    <a:pt x="57" y="607"/>
                  </a:lnTo>
                  <a:lnTo>
                    <a:pt x="41" y="621"/>
                  </a:lnTo>
                  <a:lnTo>
                    <a:pt x="35" y="627"/>
                  </a:lnTo>
                  <a:lnTo>
                    <a:pt x="32" y="632"/>
                  </a:lnTo>
                  <a:lnTo>
                    <a:pt x="29" y="636"/>
                  </a:lnTo>
                  <a:lnTo>
                    <a:pt x="29" y="638"/>
                  </a:lnTo>
                  <a:lnTo>
                    <a:pt x="32" y="639"/>
                  </a:lnTo>
                  <a:lnTo>
                    <a:pt x="35" y="638"/>
                  </a:lnTo>
                  <a:lnTo>
                    <a:pt x="41" y="637"/>
                  </a:lnTo>
                  <a:lnTo>
                    <a:pt x="48" y="633"/>
                  </a:lnTo>
                  <a:lnTo>
                    <a:pt x="66" y="623"/>
                  </a:lnTo>
                  <a:lnTo>
                    <a:pt x="88" y="608"/>
                  </a:lnTo>
                  <a:lnTo>
                    <a:pt x="108" y="593"/>
                  </a:lnTo>
                  <a:lnTo>
                    <a:pt x="123" y="579"/>
                  </a:lnTo>
                  <a:lnTo>
                    <a:pt x="129" y="573"/>
                  </a:lnTo>
                  <a:lnTo>
                    <a:pt x="133" y="568"/>
                  </a:lnTo>
                  <a:lnTo>
                    <a:pt x="135" y="563"/>
                  </a:lnTo>
                  <a:lnTo>
                    <a:pt x="135" y="561"/>
                  </a:lnTo>
                  <a:close/>
                  <a:moveTo>
                    <a:pt x="230" y="505"/>
                  </a:moveTo>
                  <a:lnTo>
                    <a:pt x="252" y="489"/>
                  </a:lnTo>
                  <a:lnTo>
                    <a:pt x="268" y="475"/>
                  </a:lnTo>
                  <a:lnTo>
                    <a:pt x="275" y="469"/>
                  </a:lnTo>
                  <a:lnTo>
                    <a:pt x="279" y="463"/>
                  </a:lnTo>
                  <a:lnTo>
                    <a:pt x="281" y="460"/>
                  </a:lnTo>
                  <a:lnTo>
                    <a:pt x="281" y="457"/>
                  </a:lnTo>
                  <a:lnTo>
                    <a:pt x="279" y="456"/>
                  </a:lnTo>
                  <a:lnTo>
                    <a:pt x="275" y="457"/>
                  </a:lnTo>
                  <a:lnTo>
                    <a:pt x="268" y="460"/>
                  </a:lnTo>
                  <a:lnTo>
                    <a:pt x="261" y="462"/>
                  </a:lnTo>
                  <a:lnTo>
                    <a:pt x="242" y="473"/>
                  </a:lnTo>
                  <a:lnTo>
                    <a:pt x="219" y="488"/>
                  </a:lnTo>
                  <a:lnTo>
                    <a:pt x="198" y="504"/>
                  </a:lnTo>
                  <a:lnTo>
                    <a:pt x="181" y="519"/>
                  </a:lnTo>
                  <a:lnTo>
                    <a:pt x="176" y="525"/>
                  </a:lnTo>
                  <a:lnTo>
                    <a:pt x="172" y="530"/>
                  </a:lnTo>
                  <a:lnTo>
                    <a:pt x="170" y="533"/>
                  </a:lnTo>
                  <a:lnTo>
                    <a:pt x="170" y="537"/>
                  </a:lnTo>
                  <a:lnTo>
                    <a:pt x="172" y="537"/>
                  </a:lnTo>
                  <a:lnTo>
                    <a:pt x="176" y="537"/>
                  </a:lnTo>
                  <a:lnTo>
                    <a:pt x="181" y="535"/>
                  </a:lnTo>
                  <a:lnTo>
                    <a:pt x="190" y="531"/>
                  </a:lnTo>
                  <a:lnTo>
                    <a:pt x="209" y="520"/>
                  </a:lnTo>
                  <a:lnTo>
                    <a:pt x="230" y="505"/>
                  </a:lnTo>
                  <a:close/>
                  <a:moveTo>
                    <a:pt x="59" y="664"/>
                  </a:moveTo>
                  <a:lnTo>
                    <a:pt x="78" y="649"/>
                  </a:lnTo>
                  <a:lnTo>
                    <a:pt x="94" y="634"/>
                  </a:lnTo>
                  <a:lnTo>
                    <a:pt x="98" y="630"/>
                  </a:lnTo>
                  <a:lnTo>
                    <a:pt x="103" y="624"/>
                  </a:lnTo>
                  <a:lnTo>
                    <a:pt x="104" y="620"/>
                  </a:lnTo>
                  <a:lnTo>
                    <a:pt x="104" y="618"/>
                  </a:lnTo>
                  <a:lnTo>
                    <a:pt x="103" y="617"/>
                  </a:lnTo>
                  <a:lnTo>
                    <a:pt x="98" y="618"/>
                  </a:lnTo>
                  <a:lnTo>
                    <a:pt x="94" y="620"/>
                  </a:lnTo>
                  <a:lnTo>
                    <a:pt x="86" y="623"/>
                  </a:lnTo>
                  <a:lnTo>
                    <a:pt x="69" y="633"/>
                  </a:lnTo>
                  <a:lnTo>
                    <a:pt x="48" y="646"/>
                  </a:lnTo>
                  <a:lnTo>
                    <a:pt x="29" y="662"/>
                  </a:lnTo>
                  <a:lnTo>
                    <a:pt x="15" y="676"/>
                  </a:lnTo>
                  <a:lnTo>
                    <a:pt x="9" y="682"/>
                  </a:lnTo>
                  <a:lnTo>
                    <a:pt x="6" y="687"/>
                  </a:lnTo>
                  <a:lnTo>
                    <a:pt x="3" y="690"/>
                  </a:lnTo>
                  <a:lnTo>
                    <a:pt x="3" y="693"/>
                  </a:lnTo>
                  <a:lnTo>
                    <a:pt x="6" y="694"/>
                  </a:lnTo>
                  <a:lnTo>
                    <a:pt x="9" y="693"/>
                  </a:lnTo>
                  <a:lnTo>
                    <a:pt x="15" y="691"/>
                  </a:lnTo>
                  <a:lnTo>
                    <a:pt x="22" y="688"/>
                  </a:lnTo>
                  <a:lnTo>
                    <a:pt x="39" y="677"/>
                  </a:lnTo>
                  <a:lnTo>
                    <a:pt x="59" y="664"/>
                  </a:lnTo>
                  <a:close/>
                  <a:moveTo>
                    <a:pt x="244" y="517"/>
                  </a:moveTo>
                  <a:lnTo>
                    <a:pt x="242" y="517"/>
                  </a:lnTo>
                  <a:lnTo>
                    <a:pt x="238" y="517"/>
                  </a:lnTo>
                  <a:lnTo>
                    <a:pt x="233" y="519"/>
                  </a:lnTo>
                  <a:lnTo>
                    <a:pt x="225" y="523"/>
                  </a:lnTo>
                  <a:lnTo>
                    <a:pt x="206" y="532"/>
                  </a:lnTo>
                  <a:lnTo>
                    <a:pt x="185" y="546"/>
                  </a:lnTo>
                  <a:lnTo>
                    <a:pt x="165" y="563"/>
                  </a:lnTo>
                  <a:lnTo>
                    <a:pt x="149" y="576"/>
                  </a:lnTo>
                  <a:lnTo>
                    <a:pt x="143" y="583"/>
                  </a:lnTo>
                  <a:lnTo>
                    <a:pt x="140" y="588"/>
                  </a:lnTo>
                  <a:lnTo>
                    <a:pt x="138" y="592"/>
                  </a:lnTo>
                  <a:lnTo>
                    <a:pt x="138" y="594"/>
                  </a:lnTo>
                  <a:lnTo>
                    <a:pt x="140" y="595"/>
                  </a:lnTo>
                  <a:lnTo>
                    <a:pt x="143" y="595"/>
                  </a:lnTo>
                  <a:lnTo>
                    <a:pt x="149" y="593"/>
                  </a:lnTo>
                  <a:lnTo>
                    <a:pt x="157" y="589"/>
                  </a:lnTo>
                  <a:lnTo>
                    <a:pt x="174" y="579"/>
                  </a:lnTo>
                  <a:lnTo>
                    <a:pt x="196" y="564"/>
                  </a:lnTo>
                  <a:lnTo>
                    <a:pt x="217" y="549"/>
                  </a:lnTo>
                  <a:lnTo>
                    <a:pt x="233" y="535"/>
                  </a:lnTo>
                  <a:lnTo>
                    <a:pt x="238" y="529"/>
                  </a:lnTo>
                  <a:lnTo>
                    <a:pt x="242" y="524"/>
                  </a:lnTo>
                  <a:lnTo>
                    <a:pt x="244" y="520"/>
                  </a:lnTo>
                  <a:lnTo>
                    <a:pt x="244" y="517"/>
                  </a:lnTo>
                  <a:close/>
                  <a:moveTo>
                    <a:pt x="168" y="621"/>
                  </a:moveTo>
                  <a:lnTo>
                    <a:pt x="187" y="606"/>
                  </a:lnTo>
                  <a:lnTo>
                    <a:pt x="203" y="593"/>
                  </a:lnTo>
                  <a:lnTo>
                    <a:pt x="209" y="587"/>
                  </a:lnTo>
                  <a:lnTo>
                    <a:pt x="212" y="582"/>
                  </a:lnTo>
                  <a:lnTo>
                    <a:pt x="215" y="577"/>
                  </a:lnTo>
                  <a:lnTo>
                    <a:pt x="215" y="575"/>
                  </a:lnTo>
                  <a:lnTo>
                    <a:pt x="212" y="574"/>
                  </a:lnTo>
                  <a:lnTo>
                    <a:pt x="208" y="575"/>
                  </a:lnTo>
                  <a:lnTo>
                    <a:pt x="203" y="577"/>
                  </a:lnTo>
                  <a:lnTo>
                    <a:pt x="196" y="580"/>
                  </a:lnTo>
                  <a:lnTo>
                    <a:pt x="178" y="590"/>
                  </a:lnTo>
                  <a:lnTo>
                    <a:pt x="158" y="604"/>
                  </a:lnTo>
                  <a:lnTo>
                    <a:pt x="138" y="619"/>
                  </a:lnTo>
                  <a:lnTo>
                    <a:pt x="123" y="632"/>
                  </a:lnTo>
                  <a:lnTo>
                    <a:pt x="117" y="638"/>
                  </a:lnTo>
                  <a:lnTo>
                    <a:pt x="114" y="644"/>
                  </a:lnTo>
                  <a:lnTo>
                    <a:pt x="111" y="647"/>
                  </a:lnTo>
                  <a:lnTo>
                    <a:pt x="111" y="650"/>
                  </a:lnTo>
                  <a:lnTo>
                    <a:pt x="114" y="651"/>
                  </a:lnTo>
                  <a:lnTo>
                    <a:pt x="117" y="650"/>
                  </a:lnTo>
                  <a:lnTo>
                    <a:pt x="123" y="649"/>
                  </a:lnTo>
                  <a:lnTo>
                    <a:pt x="130" y="645"/>
                  </a:lnTo>
                  <a:lnTo>
                    <a:pt x="148" y="634"/>
                  </a:lnTo>
                  <a:lnTo>
                    <a:pt x="168" y="621"/>
                  </a:lnTo>
                  <a:close/>
                  <a:moveTo>
                    <a:pt x="356" y="475"/>
                  </a:moveTo>
                  <a:lnTo>
                    <a:pt x="354" y="474"/>
                  </a:lnTo>
                  <a:lnTo>
                    <a:pt x="350" y="474"/>
                  </a:lnTo>
                  <a:lnTo>
                    <a:pt x="344" y="476"/>
                  </a:lnTo>
                  <a:lnTo>
                    <a:pt x="337" y="480"/>
                  </a:lnTo>
                  <a:lnTo>
                    <a:pt x="318" y="489"/>
                  </a:lnTo>
                  <a:lnTo>
                    <a:pt x="297" y="504"/>
                  </a:lnTo>
                  <a:lnTo>
                    <a:pt x="275" y="520"/>
                  </a:lnTo>
                  <a:lnTo>
                    <a:pt x="260" y="533"/>
                  </a:lnTo>
                  <a:lnTo>
                    <a:pt x="254" y="541"/>
                  </a:lnTo>
                  <a:lnTo>
                    <a:pt x="249" y="545"/>
                  </a:lnTo>
                  <a:lnTo>
                    <a:pt x="248" y="549"/>
                  </a:lnTo>
                  <a:lnTo>
                    <a:pt x="248" y="551"/>
                  </a:lnTo>
                  <a:lnTo>
                    <a:pt x="249" y="552"/>
                  </a:lnTo>
                  <a:lnTo>
                    <a:pt x="254" y="552"/>
                  </a:lnTo>
                  <a:lnTo>
                    <a:pt x="260" y="550"/>
                  </a:lnTo>
                  <a:lnTo>
                    <a:pt x="267" y="546"/>
                  </a:lnTo>
                  <a:lnTo>
                    <a:pt x="286" y="537"/>
                  </a:lnTo>
                  <a:lnTo>
                    <a:pt x="307" y="523"/>
                  </a:lnTo>
                  <a:lnTo>
                    <a:pt x="329" y="507"/>
                  </a:lnTo>
                  <a:lnTo>
                    <a:pt x="344" y="493"/>
                  </a:lnTo>
                  <a:lnTo>
                    <a:pt x="350" y="487"/>
                  </a:lnTo>
                  <a:lnTo>
                    <a:pt x="355" y="481"/>
                  </a:lnTo>
                  <a:lnTo>
                    <a:pt x="356" y="478"/>
                  </a:lnTo>
                  <a:lnTo>
                    <a:pt x="356" y="475"/>
                  </a:lnTo>
                  <a:close/>
                  <a:moveTo>
                    <a:pt x="190" y="631"/>
                  </a:moveTo>
                  <a:lnTo>
                    <a:pt x="189" y="630"/>
                  </a:lnTo>
                  <a:lnTo>
                    <a:pt x="184" y="631"/>
                  </a:lnTo>
                  <a:lnTo>
                    <a:pt x="179" y="632"/>
                  </a:lnTo>
                  <a:lnTo>
                    <a:pt x="172" y="636"/>
                  </a:lnTo>
                  <a:lnTo>
                    <a:pt x="155" y="645"/>
                  </a:lnTo>
                  <a:lnTo>
                    <a:pt x="136" y="658"/>
                  </a:lnTo>
                  <a:lnTo>
                    <a:pt x="117" y="672"/>
                  </a:lnTo>
                  <a:lnTo>
                    <a:pt x="103" y="687"/>
                  </a:lnTo>
                  <a:lnTo>
                    <a:pt x="97" y="691"/>
                  </a:lnTo>
                  <a:lnTo>
                    <a:pt x="94" y="696"/>
                  </a:lnTo>
                  <a:lnTo>
                    <a:pt x="92" y="701"/>
                  </a:lnTo>
                  <a:lnTo>
                    <a:pt x="92" y="703"/>
                  </a:lnTo>
                  <a:lnTo>
                    <a:pt x="95" y="704"/>
                  </a:lnTo>
                  <a:lnTo>
                    <a:pt x="98" y="703"/>
                  </a:lnTo>
                  <a:lnTo>
                    <a:pt x="103" y="702"/>
                  </a:lnTo>
                  <a:lnTo>
                    <a:pt x="110" y="699"/>
                  </a:lnTo>
                  <a:lnTo>
                    <a:pt x="127" y="689"/>
                  </a:lnTo>
                  <a:lnTo>
                    <a:pt x="147" y="676"/>
                  </a:lnTo>
                  <a:lnTo>
                    <a:pt x="165" y="661"/>
                  </a:lnTo>
                  <a:lnTo>
                    <a:pt x="179" y="647"/>
                  </a:lnTo>
                  <a:lnTo>
                    <a:pt x="185" y="643"/>
                  </a:lnTo>
                  <a:lnTo>
                    <a:pt x="189" y="638"/>
                  </a:lnTo>
                  <a:lnTo>
                    <a:pt x="190" y="633"/>
                  </a:lnTo>
                  <a:lnTo>
                    <a:pt x="190" y="631"/>
                  </a:lnTo>
                  <a:close/>
                  <a:moveTo>
                    <a:pt x="280" y="581"/>
                  </a:moveTo>
                  <a:lnTo>
                    <a:pt x="299" y="565"/>
                  </a:lnTo>
                  <a:lnTo>
                    <a:pt x="315" y="551"/>
                  </a:lnTo>
                  <a:lnTo>
                    <a:pt x="320" y="545"/>
                  </a:lnTo>
                  <a:lnTo>
                    <a:pt x="324" y="541"/>
                  </a:lnTo>
                  <a:lnTo>
                    <a:pt x="326" y="537"/>
                  </a:lnTo>
                  <a:lnTo>
                    <a:pt x="326" y="535"/>
                  </a:lnTo>
                  <a:lnTo>
                    <a:pt x="324" y="533"/>
                  </a:lnTo>
                  <a:lnTo>
                    <a:pt x="319" y="533"/>
                  </a:lnTo>
                  <a:lnTo>
                    <a:pt x="315" y="536"/>
                  </a:lnTo>
                  <a:lnTo>
                    <a:pt x="307" y="538"/>
                  </a:lnTo>
                  <a:lnTo>
                    <a:pt x="290" y="548"/>
                  </a:lnTo>
                  <a:lnTo>
                    <a:pt x="268" y="562"/>
                  </a:lnTo>
                  <a:lnTo>
                    <a:pt x="248" y="577"/>
                  </a:lnTo>
                  <a:lnTo>
                    <a:pt x="234" y="590"/>
                  </a:lnTo>
                  <a:lnTo>
                    <a:pt x="228" y="596"/>
                  </a:lnTo>
                  <a:lnTo>
                    <a:pt x="224" y="602"/>
                  </a:lnTo>
                  <a:lnTo>
                    <a:pt x="222" y="606"/>
                  </a:lnTo>
                  <a:lnTo>
                    <a:pt x="222" y="608"/>
                  </a:lnTo>
                  <a:lnTo>
                    <a:pt x="224" y="609"/>
                  </a:lnTo>
                  <a:lnTo>
                    <a:pt x="228" y="609"/>
                  </a:lnTo>
                  <a:lnTo>
                    <a:pt x="234" y="607"/>
                  </a:lnTo>
                  <a:lnTo>
                    <a:pt x="241" y="604"/>
                  </a:lnTo>
                  <a:lnTo>
                    <a:pt x="259" y="594"/>
                  </a:lnTo>
                  <a:lnTo>
                    <a:pt x="280" y="581"/>
                  </a:lnTo>
                  <a:close/>
                  <a:moveTo>
                    <a:pt x="172" y="685"/>
                  </a:moveTo>
                  <a:lnTo>
                    <a:pt x="170" y="684"/>
                  </a:lnTo>
                  <a:lnTo>
                    <a:pt x="166" y="684"/>
                  </a:lnTo>
                  <a:lnTo>
                    <a:pt x="161" y="685"/>
                  </a:lnTo>
                  <a:lnTo>
                    <a:pt x="154" y="689"/>
                  </a:lnTo>
                  <a:lnTo>
                    <a:pt x="139" y="699"/>
                  </a:lnTo>
                  <a:lnTo>
                    <a:pt x="120" y="710"/>
                  </a:lnTo>
                  <a:lnTo>
                    <a:pt x="102" y="725"/>
                  </a:lnTo>
                  <a:lnTo>
                    <a:pt x="89" y="738"/>
                  </a:lnTo>
                  <a:lnTo>
                    <a:pt x="83" y="744"/>
                  </a:lnTo>
                  <a:lnTo>
                    <a:pt x="80" y="748"/>
                  </a:lnTo>
                  <a:lnTo>
                    <a:pt x="78" y="752"/>
                  </a:lnTo>
                  <a:lnTo>
                    <a:pt x="78" y="754"/>
                  </a:lnTo>
                  <a:lnTo>
                    <a:pt x="80" y="756"/>
                  </a:lnTo>
                  <a:lnTo>
                    <a:pt x="84" y="756"/>
                  </a:lnTo>
                  <a:lnTo>
                    <a:pt x="90" y="753"/>
                  </a:lnTo>
                  <a:lnTo>
                    <a:pt x="96" y="751"/>
                  </a:lnTo>
                  <a:lnTo>
                    <a:pt x="113" y="741"/>
                  </a:lnTo>
                  <a:lnTo>
                    <a:pt x="130" y="728"/>
                  </a:lnTo>
                  <a:lnTo>
                    <a:pt x="148" y="714"/>
                  </a:lnTo>
                  <a:lnTo>
                    <a:pt x="162" y="701"/>
                  </a:lnTo>
                  <a:lnTo>
                    <a:pt x="167" y="696"/>
                  </a:lnTo>
                  <a:lnTo>
                    <a:pt x="171" y="691"/>
                  </a:lnTo>
                  <a:lnTo>
                    <a:pt x="172" y="688"/>
                  </a:lnTo>
                  <a:lnTo>
                    <a:pt x="172" y="685"/>
                  </a:lnTo>
                  <a:close/>
                  <a:moveTo>
                    <a:pt x="303" y="592"/>
                  </a:moveTo>
                  <a:lnTo>
                    <a:pt x="300" y="590"/>
                  </a:lnTo>
                  <a:lnTo>
                    <a:pt x="297" y="590"/>
                  </a:lnTo>
                  <a:lnTo>
                    <a:pt x="291" y="592"/>
                  </a:lnTo>
                  <a:lnTo>
                    <a:pt x="284" y="595"/>
                  </a:lnTo>
                  <a:lnTo>
                    <a:pt x="267" y="605"/>
                  </a:lnTo>
                  <a:lnTo>
                    <a:pt x="247" y="618"/>
                  </a:lnTo>
                  <a:lnTo>
                    <a:pt x="228" y="632"/>
                  </a:lnTo>
                  <a:lnTo>
                    <a:pt x="214" y="646"/>
                  </a:lnTo>
                  <a:lnTo>
                    <a:pt x="208" y="651"/>
                  </a:lnTo>
                  <a:lnTo>
                    <a:pt x="204" y="657"/>
                  </a:lnTo>
                  <a:lnTo>
                    <a:pt x="203" y="661"/>
                  </a:lnTo>
                  <a:lnTo>
                    <a:pt x="203" y="663"/>
                  </a:lnTo>
                  <a:lnTo>
                    <a:pt x="205" y="664"/>
                  </a:lnTo>
                  <a:lnTo>
                    <a:pt x="209" y="664"/>
                  </a:lnTo>
                  <a:lnTo>
                    <a:pt x="215" y="662"/>
                  </a:lnTo>
                  <a:lnTo>
                    <a:pt x="221" y="658"/>
                  </a:lnTo>
                  <a:lnTo>
                    <a:pt x="238" y="650"/>
                  </a:lnTo>
                  <a:lnTo>
                    <a:pt x="259" y="636"/>
                  </a:lnTo>
                  <a:lnTo>
                    <a:pt x="277" y="621"/>
                  </a:lnTo>
                  <a:lnTo>
                    <a:pt x="292" y="608"/>
                  </a:lnTo>
                  <a:lnTo>
                    <a:pt x="297" y="602"/>
                  </a:lnTo>
                  <a:lnTo>
                    <a:pt x="300" y="598"/>
                  </a:lnTo>
                  <a:lnTo>
                    <a:pt x="303" y="594"/>
                  </a:lnTo>
                  <a:lnTo>
                    <a:pt x="303" y="592"/>
                  </a:lnTo>
                  <a:close/>
                  <a:moveTo>
                    <a:pt x="160" y="737"/>
                  </a:moveTo>
                  <a:lnTo>
                    <a:pt x="158" y="735"/>
                  </a:lnTo>
                  <a:lnTo>
                    <a:pt x="154" y="737"/>
                  </a:lnTo>
                  <a:lnTo>
                    <a:pt x="149" y="738"/>
                  </a:lnTo>
                  <a:lnTo>
                    <a:pt x="143" y="740"/>
                  </a:lnTo>
                  <a:lnTo>
                    <a:pt x="128" y="750"/>
                  </a:lnTo>
                  <a:lnTo>
                    <a:pt x="110" y="762"/>
                  </a:lnTo>
                  <a:lnTo>
                    <a:pt x="92" y="776"/>
                  </a:lnTo>
                  <a:lnTo>
                    <a:pt x="79" y="788"/>
                  </a:lnTo>
                  <a:lnTo>
                    <a:pt x="75" y="794"/>
                  </a:lnTo>
                  <a:lnTo>
                    <a:pt x="72" y="798"/>
                  </a:lnTo>
                  <a:lnTo>
                    <a:pt x="70" y="802"/>
                  </a:lnTo>
                  <a:lnTo>
                    <a:pt x="71" y="804"/>
                  </a:lnTo>
                  <a:lnTo>
                    <a:pt x="72" y="805"/>
                  </a:lnTo>
                  <a:lnTo>
                    <a:pt x="76" y="804"/>
                  </a:lnTo>
                  <a:lnTo>
                    <a:pt x="82" y="803"/>
                  </a:lnTo>
                  <a:lnTo>
                    <a:pt x="88" y="801"/>
                  </a:lnTo>
                  <a:lnTo>
                    <a:pt x="103" y="791"/>
                  </a:lnTo>
                  <a:lnTo>
                    <a:pt x="121" y="779"/>
                  </a:lnTo>
                  <a:lnTo>
                    <a:pt x="138" y="765"/>
                  </a:lnTo>
                  <a:lnTo>
                    <a:pt x="151" y="753"/>
                  </a:lnTo>
                  <a:lnTo>
                    <a:pt x="155" y="747"/>
                  </a:lnTo>
                  <a:lnTo>
                    <a:pt x="159" y="743"/>
                  </a:lnTo>
                  <a:lnTo>
                    <a:pt x="160" y="739"/>
                  </a:lnTo>
                  <a:lnTo>
                    <a:pt x="160" y="737"/>
                  </a:lnTo>
                  <a:close/>
                  <a:moveTo>
                    <a:pt x="285" y="646"/>
                  </a:moveTo>
                  <a:lnTo>
                    <a:pt x="282" y="645"/>
                  </a:lnTo>
                  <a:lnTo>
                    <a:pt x="279" y="645"/>
                  </a:lnTo>
                  <a:lnTo>
                    <a:pt x="273" y="647"/>
                  </a:lnTo>
                  <a:lnTo>
                    <a:pt x="267" y="650"/>
                  </a:lnTo>
                  <a:lnTo>
                    <a:pt x="250" y="659"/>
                  </a:lnTo>
                  <a:lnTo>
                    <a:pt x="231" y="671"/>
                  </a:lnTo>
                  <a:lnTo>
                    <a:pt x="214" y="685"/>
                  </a:lnTo>
                  <a:lnTo>
                    <a:pt x="199" y="699"/>
                  </a:lnTo>
                  <a:lnTo>
                    <a:pt x="195" y="704"/>
                  </a:lnTo>
                  <a:lnTo>
                    <a:pt x="191" y="709"/>
                  </a:lnTo>
                  <a:lnTo>
                    <a:pt x="189" y="713"/>
                  </a:lnTo>
                  <a:lnTo>
                    <a:pt x="190" y="715"/>
                  </a:lnTo>
                  <a:lnTo>
                    <a:pt x="191" y="716"/>
                  </a:lnTo>
                  <a:lnTo>
                    <a:pt x="196" y="716"/>
                  </a:lnTo>
                  <a:lnTo>
                    <a:pt x="200" y="715"/>
                  </a:lnTo>
                  <a:lnTo>
                    <a:pt x="208" y="712"/>
                  </a:lnTo>
                  <a:lnTo>
                    <a:pt x="223" y="702"/>
                  </a:lnTo>
                  <a:lnTo>
                    <a:pt x="242" y="690"/>
                  </a:lnTo>
                  <a:lnTo>
                    <a:pt x="261" y="676"/>
                  </a:lnTo>
                  <a:lnTo>
                    <a:pt x="274" y="663"/>
                  </a:lnTo>
                  <a:lnTo>
                    <a:pt x="280" y="657"/>
                  </a:lnTo>
                  <a:lnTo>
                    <a:pt x="282" y="652"/>
                  </a:lnTo>
                  <a:lnTo>
                    <a:pt x="285" y="649"/>
                  </a:lnTo>
                  <a:lnTo>
                    <a:pt x="285" y="646"/>
                  </a:lnTo>
                  <a:close/>
                  <a:moveTo>
                    <a:pt x="154" y="786"/>
                  </a:moveTo>
                  <a:lnTo>
                    <a:pt x="152" y="786"/>
                  </a:lnTo>
                  <a:lnTo>
                    <a:pt x="148" y="786"/>
                  </a:lnTo>
                  <a:lnTo>
                    <a:pt x="143" y="788"/>
                  </a:lnTo>
                  <a:lnTo>
                    <a:pt x="138" y="790"/>
                  </a:lnTo>
                  <a:lnTo>
                    <a:pt x="122" y="798"/>
                  </a:lnTo>
                  <a:lnTo>
                    <a:pt x="105" y="810"/>
                  </a:lnTo>
                  <a:lnTo>
                    <a:pt x="89" y="823"/>
                  </a:lnTo>
                  <a:lnTo>
                    <a:pt x="77" y="836"/>
                  </a:lnTo>
                  <a:lnTo>
                    <a:pt x="72" y="841"/>
                  </a:lnTo>
                  <a:lnTo>
                    <a:pt x="69" y="846"/>
                  </a:lnTo>
                  <a:lnTo>
                    <a:pt x="67" y="849"/>
                  </a:lnTo>
                  <a:lnTo>
                    <a:pt x="67" y="852"/>
                  </a:lnTo>
                  <a:lnTo>
                    <a:pt x="70" y="853"/>
                  </a:lnTo>
                  <a:lnTo>
                    <a:pt x="73" y="852"/>
                  </a:lnTo>
                  <a:lnTo>
                    <a:pt x="78" y="851"/>
                  </a:lnTo>
                  <a:lnTo>
                    <a:pt x="84" y="848"/>
                  </a:lnTo>
                  <a:lnTo>
                    <a:pt x="99" y="840"/>
                  </a:lnTo>
                  <a:lnTo>
                    <a:pt x="116" y="828"/>
                  </a:lnTo>
                  <a:lnTo>
                    <a:pt x="133" y="815"/>
                  </a:lnTo>
                  <a:lnTo>
                    <a:pt x="145" y="803"/>
                  </a:lnTo>
                  <a:lnTo>
                    <a:pt x="149" y="797"/>
                  </a:lnTo>
                  <a:lnTo>
                    <a:pt x="153" y="792"/>
                  </a:lnTo>
                  <a:lnTo>
                    <a:pt x="154" y="789"/>
                  </a:lnTo>
                  <a:lnTo>
                    <a:pt x="154" y="786"/>
                  </a:lnTo>
                  <a:close/>
                  <a:moveTo>
                    <a:pt x="273" y="700"/>
                  </a:moveTo>
                  <a:lnTo>
                    <a:pt x="271" y="699"/>
                  </a:lnTo>
                  <a:lnTo>
                    <a:pt x="267" y="699"/>
                  </a:lnTo>
                  <a:lnTo>
                    <a:pt x="262" y="700"/>
                  </a:lnTo>
                  <a:lnTo>
                    <a:pt x="255" y="703"/>
                  </a:lnTo>
                  <a:lnTo>
                    <a:pt x="240" y="712"/>
                  </a:lnTo>
                  <a:lnTo>
                    <a:pt x="222" y="724"/>
                  </a:lnTo>
                  <a:lnTo>
                    <a:pt x="204" y="738"/>
                  </a:lnTo>
                  <a:lnTo>
                    <a:pt x="191" y="750"/>
                  </a:lnTo>
                  <a:lnTo>
                    <a:pt x="186" y="756"/>
                  </a:lnTo>
                  <a:lnTo>
                    <a:pt x="183" y="760"/>
                  </a:lnTo>
                  <a:lnTo>
                    <a:pt x="181" y="764"/>
                  </a:lnTo>
                  <a:lnTo>
                    <a:pt x="181" y="766"/>
                  </a:lnTo>
                  <a:lnTo>
                    <a:pt x="184" y="767"/>
                  </a:lnTo>
                  <a:lnTo>
                    <a:pt x="187" y="767"/>
                  </a:lnTo>
                  <a:lnTo>
                    <a:pt x="192" y="766"/>
                  </a:lnTo>
                  <a:lnTo>
                    <a:pt x="199" y="763"/>
                  </a:lnTo>
                  <a:lnTo>
                    <a:pt x="215" y="754"/>
                  </a:lnTo>
                  <a:lnTo>
                    <a:pt x="233" y="743"/>
                  </a:lnTo>
                  <a:lnTo>
                    <a:pt x="250" y="728"/>
                  </a:lnTo>
                  <a:lnTo>
                    <a:pt x="263" y="715"/>
                  </a:lnTo>
                  <a:lnTo>
                    <a:pt x="268" y="710"/>
                  </a:lnTo>
                  <a:lnTo>
                    <a:pt x="272" y="706"/>
                  </a:lnTo>
                  <a:lnTo>
                    <a:pt x="273" y="702"/>
                  </a:lnTo>
                  <a:lnTo>
                    <a:pt x="273" y="700"/>
                  </a:lnTo>
                  <a:close/>
                  <a:moveTo>
                    <a:pt x="107" y="858"/>
                  </a:moveTo>
                  <a:lnTo>
                    <a:pt x="91" y="871"/>
                  </a:lnTo>
                  <a:lnTo>
                    <a:pt x="79" y="883"/>
                  </a:lnTo>
                  <a:lnTo>
                    <a:pt x="75" y="887"/>
                  </a:lnTo>
                  <a:lnTo>
                    <a:pt x="72" y="892"/>
                  </a:lnTo>
                  <a:lnTo>
                    <a:pt x="71" y="896"/>
                  </a:lnTo>
                  <a:lnTo>
                    <a:pt x="71" y="898"/>
                  </a:lnTo>
                  <a:lnTo>
                    <a:pt x="73" y="899"/>
                  </a:lnTo>
                  <a:lnTo>
                    <a:pt x="76" y="898"/>
                  </a:lnTo>
                  <a:lnTo>
                    <a:pt x="80" y="897"/>
                  </a:lnTo>
                  <a:lnTo>
                    <a:pt x="86" y="895"/>
                  </a:lnTo>
                  <a:lnTo>
                    <a:pt x="101" y="886"/>
                  </a:lnTo>
                  <a:lnTo>
                    <a:pt x="117" y="876"/>
                  </a:lnTo>
                  <a:lnTo>
                    <a:pt x="133" y="863"/>
                  </a:lnTo>
                  <a:lnTo>
                    <a:pt x="145" y="851"/>
                  </a:lnTo>
                  <a:lnTo>
                    <a:pt x="149" y="846"/>
                  </a:lnTo>
                  <a:lnTo>
                    <a:pt x="152" y="841"/>
                  </a:lnTo>
                  <a:lnTo>
                    <a:pt x="153" y="838"/>
                  </a:lnTo>
                  <a:lnTo>
                    <a:pt x="153" y="835"/>
                  </a:lnTo>
                  <a:lnTo>
                    <a:pt x="152" y="834"/>
                  </a:lnTo>
                  <a:lnTo>
                    <a:pt x="148" y="834"/>
                  </a:lnTo>
                  <a:lnTo>
                    <a:pt x="143" y="836"/>
                  </a:lnTo>
                  <a:lnTo>
                    <a:pt x="138" y="839"/>
                  </a:lnTo>
                  <a:lnTo>
                    <a:pt x="123" y="846"/>
                  </a:lnTo>
                  <a:lnTo>
                    <a:pt x="107" y="858"/>
                  </a:lnTo>
                  <a:close/>
                  <a:moveTo>
                    <a:pt x="229" y="792"/>
                  </a:moveTo>
                  <a:lnTo>
                    <a:pt x="246" y="779"/>
                  </a:lnTo>
                  <a:lnTo>
                    <a:pt x="259" y="767"/>
                  </a:lnTo>
                  <a:lnTo>
                    <a:pt x="263" y="762"/>
                  </a:lnTo>
                  <a:lnTo>
                    <a:pt x="266" y="757"/>
                  </a:lnTo>
                  <a:lnTo>
                    <a:pt x="267" y="753"/>
                  </a:lnTo>
                  <a:lnTo>
                    <a:pt x="267" y="751"/>
                  </a:lnTo>
                  <a:lnTo>
                    <a:pt x="265" y="750"/>
                  </a:lnTo>
                  <a:lnTo>
                    <a:pt x="261" y="750"/>
                  </a:lnTo>
                  <a:lnTo>
                    <a:pt x="256" y="752"/>
                  </a:lnTo>
                  <a:lnTo>
                    <a:pt x="250" y="754"/>
                  </a:lnTo>
                  <a:lnTo>
                    <a:pt x="235" y="763"/>
                  </a:lnTo>
                  <a:lnTo>
                    <a:pt x="218" y="775"/>
                  </a:lnTo>
                  <a:lnTo>
                    <a:pt x="202" y="788"/>
                  </a:lnTo>
                  <a:lnTo>
                    <a:pt x="189" y="800"/>
                  </a:lnTo>
                  <a:lnTo>
                    <a:pt x="184" y="804"/>
                  </a:lnTo>
                  <a:lnTo>
                    <a:pt x="181" y="809"/>
                  </a:lnTo>
                  <a:lnTo>
                    <a:pt x="179" y="813"/>
                  </a:lnTo>
                  <a:lnTo>
                    <a:pt x="180" y="815"/>
                  </a:lnTo>
                  <a:lnTo>
                    <a:pt x="181" y="816"/>
                  </a:lnTo>
                  <a:lnTo>
                    <a:pt x="185" y="816"/>
                  </a:lnTo>
                  <a:lnTo>
                    <a:pt x="191" y="815"/>
                  </a:lnTo>
                  <a:lnTo>
                    <a:pt x="197" y="813"/>
                  </a:lnTo>
                  <a:lnTo>
                    <a:pt x="211" y="804"/>
                  </a:lnTo>
                  <a:lnTo>
                    <a:pt x="229" y="792"/>
                  </a:lnTo>
                  <a:close/>
                  <a:moveTo>
                    <a:pt x="158" y="883"/>
                  </a:moveTo>
                  <a:lnTo>
                    <a:pt x="157" y="882"/>
                  </a:lnTo>
                  <a:lnTo>
                    <a:pt x="153" y="882"/>
                  </a:lnTo>
                  <a:lnTo>
                    <a:pt x="148" y="883"/>
                  </a:lnTo>
                  <a:lnTo>
                    <a:pt x="142" y="885"/>
                  </a:lnTo>
                  <a:lnTo>
                    <a:pt x="129" y="892"/>
                  </a:lnTo>
                  <a:lnTo>
                    <a:pt x="113" y="904"/>
                  </a:lnTo>
                  <a:lnTo>
                    <a:pt x="98" y="916"/>
                  </a:lnTo>
                  <a:lnTo>
                    <a:pt x="86" y="928"/>
                  </a:lnTo>
                  <a:lnTo>
                    <a:pt x="83" y="933"/>
                  </a:lnTo>
                  <a:lnTo>
                    <a:pt x="80" y="936"/>
                  </a:lnTo>
                  <a:lnTo>
                    <a:pt x="79" y="940"/>
                  </a:lnTo>
                  <a:lnTo>
                    <a:pt x="79" y="942"/>
                  </a:lnTo>
                  <a:lnTo>
                    <a:pt x="80" y="943"/>
                  </a:lnTo>
                  <a:lnTo>
                    <a:pt x="84" y="943"/>
                  </a:lnTo>
                  <a:lnTo>
                    <a:pt x="89" y="942"/>
                  </a:lnTo>
                  <a:lnTo>
                    <a:pt x="95" y="940"/>
                  </a:lnTo>
                  <a:lnTo>
                    <a:pt x="108" y="933"/>
                  </a:lnTo>
                  <a:lnTo>
                    <a:pt x="124" y="921"/>
                  </a:lnTo>
                  <a:lnTo>
                    <a:pt x="139" y="909"/>
                  </a:lnTo>
                  <a:lnTo>
                    <a:pt x="151" y="897"/>
                  </a:lnTo>
                  <a:lnTo>
                    <a:pt x="154" y="892"/>
                  </a:lnTo>
                  <a:lnTo>
                    <a:pt x="157" y="889"/>
                  </a:lnTo>
                  <a:lnTo>
                    <a:pt x="159" y="885"/>
                  </a:lnTo>
                  <a:lnTo>
                    <a:pt x="158" y="883"/>
                  </a:lnTo>
                  <a:close/>
                  <a:moveTo>
                    <a:pt x="231" y="841"/>
                  </a:moveTo>
                  <a:lnTo>
                    <a:pt x="247" y="828"/>
                  </a:lnTo>
                  <a:lnTo>
                    <a:pt x="259" y="816"/>
                  </a:lnTo>
                  <a:lnTo>
                    <a:pt x="263" y="811"/>
                  </a:lnTo>
                  <a:lnTo>
                    <a:pt x="266" y="807"/>
                  </a:lnTo>
                  <a:lnTo>
                    <a:pt x="267" y="803"/>
                  </a:lnTo>
                  <a:lnTo>
                    <a:pt x="267" y="801"/>
                  </a:lnTo>
                  <a:lnTo>
                    <a:pt x="266" y="800"/>
                  </a:lnTo>
                  <a:lnTo>
                    <a:pt x="262" y="800"/>
                  </a:lnTo>
                  <a:lnTo>
                    <a:pt x="256" y="801"/>
                  </a:lnTo>
                  <a:lnTo>
                    <a:pt x="250" y="803"/>
                  </a:lnTo>
                  <a:lnTo>
                    <a:pt x="236" y="811"/>
                  </a:lnTo>
                  <a:lnTo>
                    <a:pt x="219" y="823"/>
                  </a:lnTo>
                  <a:lnTo>
                    <a:pt x="204" y="836"/>
                  </a:lnTo>
                  <a:lnTo>
                    <a:pt x="192" y="848"/>
                  </a:lnTo>
                  <a:lnTo>
                    <a:pt x="187" y="853"/>
                  </a:lnTo>
                  <a:lnTo>
                    <a:pt x="185" y="858"/>
                  </a:lnTo>
                  <a:lnTo>
                    <a:pt x="183" y="861"/>
                  </a:lnTo>
                  <a:lnTo>
                    <a:pt x="184" y="864"/>
                  </a:lnTo>
                  <a:lnTo>
                    <a:pt x="185" y="865"/>
                  </a:lnTo>
                  <a:lnTo>
                    <a:pt x="189" y="865"/>
                  </a:lnTo>
                  <a:lnTo>
                    <a:pt x="193" y="863"/>
                  </a:lnTo>
                  <a:lnTo>
                    <a:pt x="199" y="860"/>
                  </a:lnTo>
                  <a:lnTo>
                    <a:pt x="215" y="853"/>
                  </a:lnTo>
                  <a:lnTo>
                    <a:pt x="231" y="841"/>
                  </a:lnTo>
                  <a:close/>
                  <a:moveTo>
                    <a:pt x="383" y="718"/>
                  </a:moveTo>
                  <a:lnTo>
                    <a:pt x="381" y="716"/>
                  </a:lnTo>
                  <a:lnTo>
                    <a:pt x="377" y="716"/>
                  </a:lnTo>
                  <a:lnTo>
                    <a:pt x="372" y="718"/>
                  </a:lnTo>
                  <a:lnTo>
                    <a:pt x="366" y="720"/>
                  </a:lnTo>
                  <a:lnTo>
                    <a:pt x="350" y="728"/>
                  </a:lnTo>
                  <a:lnTo>
                    <a:pt x="332" y="739"/>
                  </a:lnTo>
                  <a:lnTo>
                    <a:pt x="316" y="753"/>
                  </a:lnTo>
                  <a:lnTo>
                    <a:pt x="303" y="765"/>
                  </a:lnTo>
                  <a:lnTo>
                    <a:pt x="298" y="771"/>
                  </a:lnTo>
                  <a:lnTo>
                    <a:pt x="296" y="775"/>
                  </a:lnTo>
                  <a:lnTo>
                    <a:pt x="294" y="778"/>
                  </a:lnTo>
                  <a:lnTo>
                    <a:pt x="294" y="782"/>
                  </a:lnTo>
                  <a:lnTo>
                    <a:pt x="297" y="783"/>
                  </a:lnTo>
                  <a:lnTo>
                    <a:pt x="300" y="783"/>
                  </a:lnTo>
                  <a:lnTo>
                    <a:pt x="305" y="782"/>
                  </a:lnTo>
                  <a:lnTo>
                    <a:pt x="311" y="778"/>
                  </a:lnTo>
                  <a:lnTo>
                    <a:pt x="326" y="771"/>
                  </a:lnTo>
                  <a:lnTo>
                    <a:pt x="344" y="759"/>
                  </a:lnTo>
                  <a:lnTo>
                    <a:pt x="361" y="746"/>
                  </a:lnTo>
                  <a:lnTo>
                    <a:pt x="374" y="733"/>
                  </a:lnTo>
                  <a:lnTo>
                    <a:pt x="379" y="728"/>
                  </a:lnTo>
                  <a:lnTo>
                    <a:pt x="382" y="724"/>
                  </a:lnTo>
                  <a:lnTo>
                    <a:pt x="383" y="720"/>
                  </a:lnTo>
                  <a:lnTo>
                    <a:pt x="383" y="718"/>
                  </a:lnTo>
                  <a:close/>
                  <a:moveTo>
                    <a:pt x="136" y="966"/>
                  </a:moveTo>
                  <a:lnTo>
                    <a:pt x="151" y="954"/>
                  </a:lnTo>
                  <a:lnTo>
                    <a:pt x="161" y="943"/>
                  </a:lnTo>
                  <a:lnTo>
                    <a:pt x="165" y="937"/>
                  </a:lnTo>
                  <a:lnTo>
                    <a:pt x="167" y="934"/>
                  </a:lnTo>
                  <a:lnTo>
                    <a:pt x="168" y="930"/>
                  </a:lnTo>
                  <a:lnTo>
                    <a:pt x="168" y="928"/>
                  </a:lnTo>
                  <a:lnTo>
                    <a:pt x="166" y="927"/>
                  </a:lnTo>
                  <a:lnTo>
                    <a:pt x="164" y="927"/>
                  </a:lnTo>
                  <a:lnTo>
                    <a:pt x="159" y="928"/>
                  </a:lnTo>
                  <a:lnTo>
                    <a:pt x="153" y="930"/>
                  </a:lnTo>
                  <a:lnTo>
                    <a:pt x="140" y="937"/>
                  </a:lnTo>
                  <a:lnTo>
                    <a:pt x="124" y="948"/>
                  </a:lnTo>
                  <a:lnTo>
                    <a:pt x="110" y="960"/>
                  </a:lnTo>
                  <a:lnTo>
                    <a:pt x="99" y="972"/>
                  </a:lnTo>
                  <a:lnTo>
                    <a:pt x="96" y="977"/>
                  </a:lnTo>
                  <a:lnTo>
                    <a:pt x="94" y="980"/>
                  </a:lnTo>
                  <a:lnTo>
                    <a:pt x="92" y="984"/>
                  </a:lnTo>
                  <a:lnTo>
                    <a:pt x="92" y="986"/>
                  </a:lnTo>
                  <a:lnTo>
                    <a:pt x="95" y="987"/>
                  </a:lnTo>
                  <a:lnTo>
                    <a:pt x="98" y="987"/>
                  </a:lnTo>
                  <a:lnTo>
                    <a:pt x="102" y="986"/>
                  </a:lnTo>
                  <a:lnTo>
                    <a:pt x="108" y="984"/>
                  </a:lnTo>
                  <a:lnTo>
                    <a:pt x="121" y="977"/>
                  </a:lnTo>
                  <a:lnTo>
                    <a:pt x="136" y="966"/>
                  </a:lnTo>
                  <a:close/>
                  <a:moveTo>
                    <a:pt x="273" y="849"/>
                  </a:moveTo>
                  <a:lnTo>
                    <a:pt x="271" y="848"/>
                  </a:lnTo>
                  <a:lnTo>
                    <a:pt x="267" y="848"/>
                  </a:lnTo>
                  <a:lnTo>
                    <a:pt x="262" y="849"/>
                  </a:lnTo>
                  <a:lnTo>
                    <a:pt x="258" y="852"/>
                  </a:lnTo>
                  <a:lnTo>
                    <a:pt x="243" y="859"/>
                  </a:lnTo>
                  <a:lnTo>
                    <a:pt x="227" y="871"/>
                  </a:lnTo>
                  <a:lnTo>
                    <a:pt x="211" y="883"/>
                  </a:lnTo>
                  <a:lnTo>
                    <a:pt x="200" y="895"/>
                  </a:lnTo>
                  <a:lnTo>
                    <a:pt x="196" y="899"/>
                  </a:lnTo>
                  <a:lnTo>
                    <a:pt x="193" y="904"/>
                  </a:lnTo>
                  <a:lnTo>
                    <a:pt x="192" y="908"/>
                  </a:lnTo>
                  <a:lnTo>
                    <a:pt x="192" y="910"/>
                  </a:lnTo>
                  <a:lnTo>
                    <a:pt x="195" y="911"/>
                  </a:lnTo>
                  <a:lnTo>
                    <a:pt x="198" y="911"/>
                  </a:lnTo>
                  <a:lnTo>
                    <a:pt x="203" y="910"/>
                  </a:lnTo>
                  <a:lnTo>
                    <a:pt x="209" y="908"/>
                  </a:lnTo>
                  <a:lnTo>
                    <a:pt x="222" y="899"/>
                  </a:lnTo>
                  <a:lnTo>
                    <a:pt x="238" y="889"/>
                  </a:lnTo>
                  <a:lnTo>
                    <a:pt x="254" y="877"/>
                  </a:lnTo>
                  <a:lnTo>
                    <a:pt x="265" y="865"/>
                  </a:lnTo>
                  <a:lnTo>
                    <a:pt x="269" y="860"/>
                  </a:lnTo>
                  <a:lnTo>
                    <a:pt x="272" y="855"/>
                  </a:lnTo>
                  <a:lnTo>
                    <a:pt x="273" y="852"/>
                  </a:lnTo>
                  <a:lnTo>
                    <a:pt x="273" y="849"/>
                  </a:lnTo>
                  <a:close/>
                  <a:moveTo>
                    <a:pt x="348" y="809"/>
                  </a:moveTo>
                  <a:lnTo>
                    <a:pt x="363" y="796"/>
                  </a:lnTo>
                  <a:lnTo>
                    <a:pt x="375" y="784"/>
                  </a:lnTo>
                  <a:lnTo>
                    <a:pt x="380" y="779"/>
                  </a:lnTo>
                  <a:lnTo>
                    <a:pt x="382" y="775"/>
                  </a:lnTo>
                  <a:lnTo>
                    <a:pt x="385" y="771"/>
                  </a:lnTo>
                  <a:lnTo>
                    <a:pt x="383" y="769"/>
                  </a:lnTo>
                  <a:lnTo>
                    <a:pt x="382" y="767"/>
                  </a:lnTo>
                  <a:lnTo>
                    <a:pt x="377" y="767"/>
                  </a:lnTo>
                  <a:lnTo>
                    <a:pt x="373" y="769"/>
                  </a:lnTo>
                  <a:lnTo>
                    <a:pt x="367" y="771"/>
                  </a:lnTo>
                  <a:lnTo>
                    <a:pt x="353" y="778"/>
                  </a:lnTo>
                  <a:lnTo>
                    <a:pt x="335" y="790"/>
                  </a:lnTo>
                  <a:lnTo>
                    <a:pt x="319" y="803"/>
                  </a:lnTo>
                  <a:lnTo>
                    <a:pt x="307" y="815"/>
                  </a:lnTo>
                  <a:lnTo>
                    <a:pt x="303" y="820"/>
                  </a:lnTo>
                  <a:lnTo>
                    <a:pt x="299" y="824"/>
                  </a:lnTo>
                  <a:lnTo>
                    <a:pt x="298" y="828"/>
                  </a:lnTo>
                  <a:lnTo>
                    <a:pt x="299" y="830"/>
                  </a:lnTo>
                  <a:lnTo>
                    <a:pt x="300" y="832"/>
                  </a:lnTo>
                  <a:lnTo>
                    <a:pt x="304" y="832"/>
                  </a:lnTo>
                  <a:lnTo>
                    <a:pt x="310" y="830"/>
                  </a:lnTo>
                  <a:lnTo>
                    <a:pt x="316" y="828"/>
                  </a:lnTo>
                  <a:lnTo>
                    <a:pt x="330" y="821"/>
                  </a:lnTo>
                  <a:lnTo>
                    <a:pt x="348" y="809"/>
                  </a:lnTo>
                  <a:close/>
                  <a:moveTo>
                    <a:pt x="60" y="1081"/>
                  </a:moveTo>
                  <a:lnTo>
                    <a:pt x="73" y="1069"/>
                  </a:lnTo>
                  <a:lnTo>
                    <a:pt x="83" y="1060"/>
                  </a:lnTo>
                  <a:lnTo>
                    <a:pt x="86" y="1055"/>
                  </a:lnTo>
                  <a:lnTo>
                    <a:pt x="89" y="1051"/>
                  </a:lnTo>
                  <a:lnTo>
                    <a:pt x="90" y="1048"/>
                  </a:lnTo>
                  <a:lnTo>
                    <a:pt x="89" y="1045"/>
                  </a:lnTo>
                  <a:lnTo>
                    <a:pt x="88" y="1044"/>
                  </a:lnTo>
                  <a:lnTo>
                    <a:pt x="84" y="1044"/>
                  </a:lnTo>
                  <a:lnTo>
                    <a:pt x="80" y="1045"/>
                  </a:lnTo>
                  <a:lnTo>
                    <a:pt x="76" y="1048"/>
                  </a:lnTo>
                  <a:lnTo>
                    <a:pt x="64" y="1054"/>
                  </a:lnTo>
                  <a:lnTo>
                    <a:pt x="50" y="1064"/>
                  </a:lnTo>
                  <a:lnTo>
                    <a:pt x="37" y="1075"/>
                  </a:lnTo>
                  <a:lnTo>
                    <a:pt x="27" y="1086"/>
                  </a:lnTo>
                  <a:lnTo>
                    <a:pt x="23" y="1089"/>
                  </a:lnTo>
                  <a:lnTo>
                    <a:pt x="22" y="1094"/>
                  </a:lnTo>
                  <a:lnTo>
                    <a:pt x="21" y="1097"/>
                  </a:lnTo>
                  <a:lnTo>
                    <a:pt x="21" y="1099"/>
                  </a:lnTo>
                  <a:lnTo>
                    <a:pt x="22" y="1100"/>
                  </a:lnTo>
                  <a:lnTo>
                    <a:pt x="26" y="1100"/>
                  </a:lnTo>
                  <a:lnTo>
                    <a:pt x="29" y="1099"/>
                  </a:lnTo>
                  <a:lnTo>
                    <a:pt x="34" y="1098"/>
                  </a:lnTo>
                  <a:lnTo>
                    <a:pt x="47" y="1091"/>
                  </a:lnTo>
                  <a:lnTo>
                    <a:pt x="60" y="1081"/>
                  </a:lnTo>
                  <a:close/>
                  <a:moveTo>
                    <a:pt x="153" y="1009"/>
                  </a:moveTo>
                  <a:lnTo>
                    <a:pt x="167" y="998"/>
                  </a:lnTo>
                  <a:lnTo>
                    <a:pt x="177" y="987"/>
                  </a:lnTo>
                  <a:lnTo>
                    <a:pt x="180" y="983"/>
                  </a:lnTo>
                  <a:lnTo>
                    <a:pt x="183" y="978"/>
                  </a:lnTo>
                  <a:lnTo>
                    <a:pt x="184" y="975"/>
                  </a:lnTo>
                  <a:lnTo>
                    <a:pt x="184" y="973"/>
                  </a:lnTo>
                  <a:lnTo>
                    <a:pt x="181" y="972"/>
                  </a:lnTo>
                  <a:lnTo>
                    <a:pt x="179" y="972"/>
                  </a:lnTo>
                  <a:lnTo>
                    <a:pt x="174" y="973"/>
                  </a:lnTo>
                  <a:lnTo>
                    <a:pt x="170" y="974"/>
                  </a:lnTo>
                  <a:lnTo>
                    <a:pt x="157" y="981"/>
                  </a:lnTo>
                  <a:lnTo>
                    <a:pt x="142" y="992"/>
                  </a:lnTo>
                  <a:lnTo>
                    <a:pt x="128" y="1003"/>
                  </a:lnTo>
                  <a:lnTo>
                    <a:pt x="119" y="1013"/>
                  </a:lnTo>
                  <a:lnTo>
                    <a:pt x="115" y="1018"/>
                  </a:lnTo>
                  <a:lnTo>
                    <a:pt x="113" y="1023"/>
                  </a:lnTo>
                  <a:lnTo>
                    <a:pt x="111" y="1026"/>
                  </a:lnTo>
                  <a:lnTo>
                    <a:pt x="111" y="1029"/>
                  </a:lnTo>
                  <a:lnTo>
                    <a:pt x="114" y="1030"/>
                  </a:lnTo>
                  <a:lnTo>
                    <a:pt x="116" y="1030"/>
                  </a:lnTo>
                  <a:lnTo>
                    <a:pt x="121" y="1029"/>
                  </a:lnTo>
                  <a:lnTo>
                    <a:pt x="126" y="1026"/>
                  </a:lnTo>
                  <a:lnTo>
                    <a:pt x="139" y="1019"/>
                  </a:lnTo>
                  <a:lnTo>
                    <a:pt x="153" y="1009"/>
                  </a:lnTo>
                  <a:close/>
                  <a:moveTo>
                    <a:pt x="252" y="935"/>
                  </a:moveTo>
                  <a:lnTo>
                    <a:pt x="266" y="923"/>
                  </a:lnTo>
                  <a:lnTo>
                    <a:pt x="277" y="912"/>
                  </a:lnTo>
                  <a:lnTo>
                    <a:pt x="280" y="908"/>
                  </a:lnTo>
                  <a:lnTo>
                    <a:pt x="284" y="903"/>
                  </a:lnTo>
                  <a:lnTo>
                    <a:pt x="285" y="899"/>
                  </a:lnTo>
                  <a:lnTo>
                    <a:pt x="284" y="897"/>
                  </a:lnTo>
                  <a:lnTo>
                    <a:pt x="282" y="896"/>
                  </a:lnTo>
                  <a:lnTo>
                    <a:pt x="279" y="896"/>
                  </a:lnTo>
                  <a:lnTo>
                    <a:pt x="274" y="897"/>
                  </a:lnTo>
                  <a:lnTo>
                    <a:pt x="268" y="899"/>
                  </a:lnTo>
                  <a:lnTo>
                    <a:pt x="255" y="906"/>
                  </a:lnTo>
                  <a:lnTo>
                    <a:pt x="240" y="917"/>
                  </a:lnTo>
                  <a:lnTo>
                    <a:pt x="225" y="929"/>
                  </a:lnTo>
                  <a:lnTo>
                    <a:pt x="215" y="940"/>
                  </a:lnTo>
                  <a:lnTo>
                    <a:pt x="210" y="944"/>
                  </a:lnTo>
                  <a:lnTo>
                    <a:pt x="208" y="949"/>
                  </a:lnTo>
                  <a:lnTo>
                    <a:pt x="206" y="953"/>
                  </a:lnTo>
                  <a:lnTo>
                    <a:pt x="208" y="955"/>
                  </a:lnTo>
                  <a:lnTo>
                    <a:pt x="209" y="956"/>
                  </a:lnTo>
                  <a:lnTo>
                    <a:pt x="212" y="956"/>
                  </a:lnTo>
                  <a:lnTo>
                    <a:pt x="217" y="955"/>
                  </a:lnTo>
                  <a:lnTo>
                    <a:pt x="222" y="953"/>
                  </a:lnTo>
                  <a:lnTo>
                    <a:pt x="236" y="946"/>
                  </a:lnTo>
                  <a:lnTo>
                    <a:pt x="252" y="935"/>
                  </a:lnTo>
                  <a:close/>
                  <a:moveTo>
                    <a:pt x="114" y="1086"/>
                  </a:moveTo>
                  <a:lnTo>
                    <a:pt x="113" y="1085"/>
                  </a:lnTo>
                  <a:lnTo>
                    <a:pt x="109" y="1085"/>
                  </a:lnTo>
                  <a:lnTo>
                    <a:pt x="105" y="1086"/>
                  </a:lnTo>
                  <a:lnTo>
                    <a:pt x="101" y="1088"/>
                  </a:lnTo>
                  <a:lnTo>
                    <a:pt x="89" y="1094"/>
                  </a:lnTo>
                  <a:lnTo>
                    <a:pt x="76" y="1104"/>
                  </a:lnTo>
                  <a:lnTo>
                    <a:pt x="64" y="1114"/>
                  </a:lnTo>
                  <a:lnTo>
                    <a:pt x="54" y="1124"/>
                  </a:lnTo>
                  <a:lnTo>
                    <a:pt x="51" y="1129"/>
                  </a:lnTo>
                  <a:lnTo>
                    <a:pt x="50" y="1132"/>
                  </a:lnTo>
                  <a:lnTo>
                    <a:pt x="48" y="1136"/>
                  </a:lnTo>
                  <a:lnTo>
                    <a:pt x="48" y="1138"/>
                  </a:lnTo>
                  <a:lnTo>
                    <a:pt x="51" y="1139"/>
                  </a:lnTo>
                  <a:lnTo>
                    <a:pt x="53" y="1139"/>
                  </a:lnTo>
                  <a:lnTo>
                    <a:pt x="57" y="1138"/>
                  </a:lnTo>
                  <a:lnTo>
                    <a:pt x="61" y="1136"/>
                  </a:lnTo>
                  <a:lnTo>
                    <a:pt x="73" y="1130"/>
                  </a:lnTo>
                  <a:lnTo>
                    <a:pt x="86" y="1120"/>
                  </a:lnTo>
                  <a:lnTo>
                    <a:pt x="98" y="1110"/>
                  </a:lnTo>
                  <a:lnTo>
                    <a:pt x="108" y="1100"/>
                  </a:lnTo>
                  <a:lnTo>
                    <a:pt x="111" y="1095"/>
                  </a:lnTo>
                  <a:lnTo>
                    <a:pt x="114" y="1092"/>
                  </a:lnTo>
                  <a:lnTo>
                    <a:pt x="114" y="1088"/>
                  </a:lnTo>
                  <a:lnTo>
                    <a:pt x="114" y="1086"/>
                  </a:lnTo>
                  <a:close/>
                  <a:moveTo>
                    <a:pt x="176" y="1051"/>
                  </a:moveTo>
                  <a:lnTo>
                    <a:pt x="189" y="1041"/>
                  </a:lnTo>
                  <a:lnTo>
                    <a:pt x="198" y="1030"/>
                  </a:lnTo>
                  <a:lnTo>
                    <a:pt x="202" y="1025"/>
                  </a:lnTo>
                  <a:lnTo>
                    <a:pt x="204" y="1022"/>
                  </a:lnTo>
                  <a:lnTo>
                    <a:pt x="205" y="1018"/>
                  </a:lnTo>
                  <a:lnTo>
                    <a:pt x="204" y="1016"/>
                  </a:lnTo>
                  <a:lnTo>
                    <a:pt x="203" y="1015"/>
                  </a:lnTo>
                  <a:lnTo>
                    <a:pt x="199" y="1015"/>
                  </a:lnTo>
                  <a:lnTo>
                    <a:pt x="196" y="1016"/>
                  </a:lnTo>
                  <a:lnTo>
                    <a:pt x="191" y="1018"/>
                  </a:lnTo>
                  <a:lnTo>
                    <a:pt x="178" y="1024"/>
                  </a:lnTo>
                  <a:lnTo>
                    <a:pt x="165" y="1035"/>
                  </a:lnTo>
                  <a:lnTo>
                    <a:pt x="152" y="1045"/>
                  </a:lnTo>
                  <a:lnTo>
                    <a:pt x="141" y="1056"/>
                  </a:lnTo>
                  <a:lnTo>
                    <a:pt x="138" y="1061"/>
                  </a:lnTo>
                  <a:lnTo>
                    <a:pt x="135" y="1064"/>
                  </a:lnTo>
                  <a:lnTo>
                    <a:pt x="135" y="1068"/>
                  </a:lnTo>
                  <a:lnTo>
                    <a:pt x="135" y="1069"/>
                  </a:lnTo>
                  <a:lnTo>
                    <a:pt x="136" y="1070"/>
                  </a:lnTo>
                  <a:lnTo>
                    <a:pt x="140" y="1072"/>
                  </a:lnTo>
                  <a:lnTo>
                    <a:pt x="143" y="1070"/>
                  </a:lnTo>
                  <a:lnTo>
                    <a:pt x="149" y="1068"/>
                  </a:lnTo>
                  <a:lnTo>
                    <a:pt x="161" y="1062"/>
                  </a:lnTo>
                  <a:lnTo>
                    <a:pt x="176" y="1051"/>
                  </a:lnTo>
                  <a:close/>
                  <a:moveTo>
                    <a:pt x="269" y="980"/>
                  </a:moveTo>
                  <a:lnTo>
                    <a:pt x="284" y="969"/>
                  </a:lnTo>
                  <a:lnTo>
                    <a:pt x="293" y="959"/>
                  </a:lnTo>
                  <a:lnTo>
                    <a:pt x="298" y="954"/>
                  </a:lnTo>
                  <a:lnTo>
                    <a:pt x="300" y="949"/>
                  </a:lnTo>
                  <a:lnTo>
                    <a:pt x="300" y="946"/>
                  </a:lnTo>
                  <a:lnTo>
                    <a:pt x="300" y="943"/>
                  </a:lnTo>
                  <a:lnTo>
                    <a:pt x="299" y="942"/>
                  </a:lnTo>
                  <a:lnTo>
                    <a:pt x="296" y="942"/>
                  </a:lnTo>
                  <a:lnTo>
                    <a:pt x="291" y="943"/>
                  </a:lnTo>
                  <a:lnTo>
                    <a:pt x="286" y="946"/>
                  </a:lnTo>
                  <a:lnTo>
                    <a:pt x="273" y="952"/>
                  </a:lnTo>
                  <a:lnTo>
                    <a:pt x="258" y="962"/>
                  </a:lnTo>
                  <a:lnTo>
                    <a:pt x="244" y="974"/>
                  </a:lnTo>
                  <a:lnTo>
                    <a:pt x="234" y="985"/>
                  </a:lnTo>
                  <a:lnTo>
                    <a:pt x="230" y="990"/>
                  </a:lnTo>
                  <a:lnTo>
                    <a:pt x="228" y="993"/>
                  </a:lnTo>
                  <a:lnTo>
                    <a:pt x="227" y="997"/>
                  </a:lnTo>
                  <a:lnTo>
                    <a:pt x="227" y="999"/>
                  </a:lnTo>
                  <a:lnTo>
                    <a:pt x="229" y="1000"/>
                  </a:lnTo>
                  <a:lnTo>
                    <a:pt x="233" y="1000"/>
                  </a:lnTo>
                  <a:lnTo>
                    <a:pt x="236" y="999"/>
                  </a:lnTo>
                  <a:lnTo>
                    <a:pt x="242" y="998"/>
                  </a:lnTo>
                  <a:lnTo>
                    <a:pt x="255" y="991"/>
                  </a:lnTo>
                  <a:lnTo>
                    <a:pt x="269" y="980"/>
                  </a:lnTo>
                  <a:close/>
                  <a:moveTo>
                    <a:pt x="37" y="1223"/>
                  </a:moveTo>
                  <a:lnTo>
                    <a:pt x="48" y="1213"/>
                  </a:lnTo>
                  <a:lnTo>
                    <a:pt x="57" y="1204"/>
                  </a:lnTo>
                  <a:lnTo>
                    <a:pt x="59" y="1200"/>
                  </a:lnTo>
                  <a:lnTo>
                    <a:pt x="61" y="1196"/>
                  </a:lnTo>
                  <a:lnTo>
                    <a:pt x="61" y="1193"/>
                  </a:lnTo>
                  <a:lnTo>
                    <a:pt x="61" y="1192"/>
                  </a:lnTo>
                  <a:lnTo>
                    <a:pt x="60" y="1190"/>
                  </a:lnTo>
                  <a:lnTo>
                    <a:pt x="58" y="1190"/>
                  </a:lnTo>
                  <a:lnTo>
                    <a:pt x="54" y="1190"/>
                  </a:lnTo>
                  <a:lnTo>
                    <a:pt x="50" y="1193"/>
                  </a:lnTo>
                  <a:lnTo>
                    <a:pt x="39" y="1199"/>
                  </a:lnTo>
                  <a:lnTo>
                    <a:pt x="27" y="1207"/>
                  </a:lnTo>
                  <a:lnTo>
                    <a:pt x="16" y="1217"/>
                  </a:lnTo>
                  <a:lnTo>
                    <a:pt x="8" y="1226"/>
                  </a:lnTo>
                  <a:lnTo>
                    <a:pt x="4" y="1231"/>
                  </a:lnTo>
                  <a:lnTo>
                    <a:pt x="3" y="1234"/>
                  </a:lnTo>
                  <a:lnTo>
                    <a:pt x="2" y="1237"/>
                  </a:lnTo>
                  <a:lnTo>
                    <a:pt x="2" y="1239"/>
                  </a:lnTo>
                  <a:lnTo>
                    <a:pt x="4" y="1240"/>
                  </a:lnTo>
                  <a:lnTo>
                    <a:pt x="7" y="1240"/>
                  </a:lnTo>
                  <a:lnTo>
                    <a:pt x="10" y="1239"/>
                  </a:lnTo>
                  <a:lnTo>
                    <a:pt x="15" y="1238"/>
                  </a:lnTo>
                  <a:lnTo>
                    <a:pt x="25" y="1232"/>
                  </a:lnTo>
                  <a:lnTo>
                    <a:pt x="37" y="1223"/>
                  </a:lnTo>
                  <a:close/>
                  <a:moveTo>
                    <a:pt x="117" y="1160"/>
                  </a:moveTo>
                  <a:lnTo>
                    <a:pt x="129" y="1149"/>
                  </a:lnTo>
                  <a:lnTo>
                    <a:pt x="138" y="1139"/>
                  </a:lnTo>
                  <a:lnTo>
                    <a:pt x="141" y="1136"/>
                  </a:lnTo>
                  <a:lnTo>
                    <a:pt x="143" y="1131"/>
                  </a:lnTo>
                  <a:lnTo>
                    <a:pt x="143" y="1129"/>
                  </a:lnTo>
                  <a:lnTo>
                    <a:pt x="143" y="1126"/>
                  </a:lnTo>
                  <a:lnTo>
                    <a:pt x="142" y="1125"/>
                  </a:lnTo>
                  <a:lnTo>
                    <a:pt x="139" y="1125"/>
                  </a:lnTo>
                  <a:lnTo>
                    <a:pt x="135" y="1126"/>
                  </a:lnTo>
                  <a:lnTo>
                    <a:pt x="130" y="1127"/>
                  </a:lnTo>
                  <a:lnTo>
                    <a:pt x="120" y="1133"/>
                  </a:lnTo>
                  <a:lnTo>
                    <a:pt x="107" y="1143"/>
                  </a:lnTo>
                  <a:lnTo>
                    <a:pt x="95" y="1154"/>
                  </a:lnTo>
                  <a:lnTo>
                    <a:pt x="86" y="1163"/>
                  </a:lnTo>
                  <a:lnTo>
                    <a:pt x="83" y="1167"/>
                  </a:lnTo>
                  <a:lnTo>
                    <a:pt x="82" y="1170"/>
                  </a:lnTo>
                  <a:lnTo>
                    <a:pt x="80" y="1174"/>
                  </a:lnTo>
                  <a:lnTo>
                    <a:pt x="80" y="1176"/>
                  </a:lnTo>
                  <a:lnTo>
                    <a:pt x="83" y="1177"/>
                  </a:lnTo>
                  <a:lnTo>
                    <a:pt x="85" y="1177"/>
                  </a:lnTo>
                  <a:lnTo>
                    <a:pt x="89" y="1176"/>
                  </a:lnTo>
                  <a:lnTo>
                    <a:pt x="94" y="1175"/>
                  </a:lnTo>
                  <a:lnTo>
                    <a:pt x="104" y="1169"/>
                  </a:lnTo>
                  <a:lnTo>
                    <a:pt x="117" y="1160"/>
                  </a:lnTo>
                  <a:close/>
                  <a:moveTo>
                    <a:pt x="230" y="1059"/>
                  </a:moveTo>
                  <a:lnTo>
                    <a:pt x="229" y="1057"/>
                  </a:lnTo>
                  <a:lnTo>
                    <a:pt x="225" y="1057"/>
                  </a:lnTo>
                  <a:lnTo>
                    <a:pt x="222" y="1059"/>
                  </a:lnTo>
                  <a:lnTo>
                    <a:pt x="217" y="1061"/>
                  </a:lnTo>
                  <a:lnTo>
                    <a:pt x="205" y="1067"/>
                  </a:lnTo>
                  <a:lnTo>
                    <a:pt x="192" y="1076"/>
                  </a:lnTo>
                  <a:lnTo>
                    <a:pt x="179" y="1087"/>
                  </a:lnTo>
                  <a:lnTo>
                    <a:pt x="170" y="1097"/>
                  </a:lnTo>
                  <a:lnTo>
                    <a:pt x="166" y="1101"/>
                  </a:lnTo>
                  <a:lnTo>
                    <a:pt x="165" y="1105"/>
                  </a:lnTo>
                  <a:lnTo>
                    <a:pt x="164" y="1108"/>
                  </a:lnTo>
                  <a:lnTo>
                    <a:pt x="164" y="1111"/>
                  </a:lnTo>
                  <a:lnTo>
                    <a:pt x="166" y="1112"/>
                  </a:lnTo>
                  <a:lnTo>
                    <a:pt x="168" y="1112"/>
                  </a:lnTo>
                  <a:lnTo>
                    <a:pt x="173" y="1111"/>
                  </a:lnTo>
                  <a:lnTo>
                    <a:pt x="178" y="1110"/>
                  </a:lnTo>
                  <a:lnTo>
                    <a:pt x="190" y="1103"/>
                  </a:lnTo>
                  <a:lnTo>
                    <a:pt x="203" y="1093"/>
                  </a:lnTo>
                  <a:lnTo>
                    <a:pt x="215" y="1082"/>
                  </a:lnTo>
                  <a:lnTo>
                    <a:pt x="224" y="1073"/>
                  </a:lnTo>
                  <a:lnTo>
                    <a:pt x="228" y="1068"/>
                  </a:lnTo>
                  <a:lnTo>
                    <a:pt x="230" y="1064"/>
                  </a:lnTo>
                  <a:lnTo>
                    <a:pt x="230" y="1061"/>
                  </a:lnTo>
                  <a:lnTo>
                    <a:pt x="230" y="1059"/>
                  </a:lnTo>
                  <a:close/>
                  <a:moveTo>
                    <a:pt x="293" y="1025"/>
                  </a:moveTo>
                  <a:lnTo>
                    <a:pt x="306" y="1015"/>
                  </a:lnTo>
                  <a:lnTo>
                    <a:pt x="316" y="1004"/>
                  </a:lnTo>
                  <a:lnTo>
                    <a:pt x="319" y="999"/>
                  </a:lnTo>
                  <a:lnTo>
                    <a:pt x="322" y="994"/>
                  </a:lnTo>
                  <a:lnTo>
                    <a:pt x="323" y="992"/>
                  </a:lnTo>
                  <a:lnTo>
                    <a:pt x="323" y="990"/>
                  </a:lnTo>
                  <a:lnTo>
                    <a:pt x="320" y="988"/>
                  </a:lnTo>
                  <a:lnTo>
                    <a:pt x="317" y="987"/>
                  </a:lnTo>
                  <a:lnTo>
                    <a:pt x="313" y="988"/>
                  </a:lnTo>
                  <a:lnTo>
                    <a:pt x="309" y="991"/>
                  </a:lnTo>
                  <a:lnTo>
                    <a:pt x="296" y="997"/>
                  </a:lnTo>
                  <a:lnTo>
                    <a:pt x="281" y="1006"/>
                  </a:lnTo>
                  <a:lnTo>
                    <a:pt x="268" y="1018"/>
                  </a:lnTo>
                  <a:lnTo>
                    <a:pt x="259" y="1029"/>
                  </a:lnTo>
                  <a:lnTo>
                    <a:pt x="255" y="1032"/>
                  </a:lnTo>
                  <a:lnTo>
                    <a:pt x="253" y="1037"/>
                  </a:lnTo>
                  <a:lnTo>
                    <a:pt x="252" y="1041"/>
                  </a:lnTo>
                  <a:lnTo>
                    <a:pt x="252" y="1043"/>
                  </a:lnTo>
                  <a:lnTo>
                    <a:pt x="254" y="1044"/>
                  </a:lnTo>
                  <a:lnTo>
                    <a:pt x="256" y="1044"/>
                  </a:lnTo>
                  <a:lnTo>
                    <a:pt x="261" y="1043"/>
                  </a:lnTo>
                  <a:lnTo>
                    <a:pt x="266" y="1042"/>
                  </a:lnTo>
                  <a:lnTo>
                    <a:pt x="279" y="1035"/>
                  </a:lnTo>
                  <a:lnTo>
                    <a:pt x="293" y="1025"/>
                  </a:lnTo>
                  <a:close/>
                  <a:moveTo>
                    <a:pt x="99" y="1228"/>
                  </a:moveTo>
                  <a:lnTo>
                    <a:pt x="98" y="1227"/>
                  </a:lnTo>
                  <a:lnTo>
                    <a:pt x="96" y="1227"/>
                  </a:lnTo>
                  <a:lnTo>
                    <a:pt x="92" y="1227"/>
                  </a:lnTo>
                  <a:lnTo>
                    <a:pt x="88" y="1230"/>
                  </a:lnTo>
                  <a:lnTo>
                    <a:pt x="78" y="1234"/>
                  </a:lnTo>
                  <a:lnTo>
                    <a:pt x="66" y="1243"/>
                  </a:lnTo>
                  <a:lnTo>
                    <a:pt x="56" y="1252"/>
                  </a:lnTo>
                  <a:lnTo>
                    <a:pt x="47" y="1262"/>
                  </a:lnTo>
                  <a:lnTo>
                    <a:pt x="45" y="1265"/>
                  </a:lnTo>
                  <a:lnTo>
                    <a:pt x="42" y="1269"/>
                  </a:lnTo>
                  <a:lnTo>
                    <a:pt x="42" y="1272"/>
                  </a:lnTo>
                  <a:lnTo>
                    <a:pt x="42" y="1274"/>
                  </a:lnTo>
                  <a:lnTo>
                    <a:pt x="44" y="1275"/>
                  </a:lnTo>
                  <a:lnTo>
                    <a:pt x="47" y="1275"/>
                  </a:lnTo>
                  <a:lnTo>
                    <a:pt x="51" y="1275"/>
                  </a:lnTo>
                  <a:lnTo>
                    <a:pt x="54" y="1272"/>
                  </a:lnTo>
                  <a:lnTo>
                    <a:pt x="65" y="1268"/>
                  </a:lnTo>
                  <a:lnTo>
                    <a:pt x="76" y="1259"/>
                  </a:lnTo>
                  <a:lnTo>
                    <a:pt x="86" y="1250"/>
                  </a:lnTo>
                  <a:lnTo>
                    <a:pt x="95" y="1240"/>
                  </a:lnTo>
                  <a:lnTo>
                    <a:pt x="97" y="1237"/>
                  </a:lnTo>
                  <a:lnTo>
                    <a:pt x="99" y="1233"/>
                  </a:lnTo>
                  <a:lnTo>
                    <a:pt x="99" y="1230"/>
                  </a:lnTo>
                  <a:lnTo>
                    <a:pt x="99" y="1228"/>
                  </a:lnTo>
                  <a:close/>
                  <a:moveTo>
                    <a:pt x="153" y="1198"/>
                  </a:moveTo>
                  <a:lnTo>
                    <a:pt x="165" y="1188"/>
                  </a:lnTo>
                  <a:lnTo>
                    <a:pt x="173" y="1179"/>
                  </a:lnTo>
                  <a:lnTo>
                    <a:pt x="176" y="1175"/>
                  </a:lnTo>
                  <a:lnTo>
                    <a:pt x="178" y="1171"/>
                  </a:lnTo>
                  <a:lnTo>
                    <a:pt x="179" y="1168"/>
                  </a:lnTo>
                  <a:lnTo>
                    <a:pt x="178" y="1165"/>
                  </a:lnTo>
                  <a:lnTo>
                    <a:pt x="177" y="1164"/>
                  </a:lnTo>
                  <a:lnTo>
                    <a:pt x="173" y="1164"/>
                  </a:lnTo>
                  <a:lnTo>
                    <a:pt x="170" y="1165"/>
                  </a:lnTo>
                  <a:lnTo>
                    <a:pt x="166" y="1167"/>
                  </a:lnTo>
                  <a:lnTo>
                    <a:pt x="155" y="1173"/>
                  </a:lnTo>
                  <a:lnTo>
                    <a:pt x="142" y="1181"/>
                  </a:lnTo>
                  <a:lnTo>
                    <a:pt x="132" y="1192"/>
                  </a:lnTo>
                  <a:lnTo>
                    <a:pt x="123" y="1201"/>
                  </a:lnTo>
                  <a:lnTo>
                    <a:pt x="120" y="1205"/>
                  </a:lnTo>
                  <a:lnTo>
                    <a:pt x="119" y="1208"/>
                  </a:lnTo>
                  <a:lnTo>
                    <a:pt x="117" y="1212"/>
                  </a:lnTo>
                  <a:lnTo>
                    <a:pt x="119" y="1213"/>
                  </a:lnTo>
                  <a:lnTo>
                    <a:pt x="120" y="1214"/>
                  </a:lnTo>
                  <a:lnTo>
                    <a:pt x="122" y="1215"/>
                  </a:lnTo>
                  <a:lnTo>
                    <a:pt x="126" y="1214"/>
                  </a:lnTo>
                  <a:lnTo>
                    <a:pt x="130" y="1213"/>
                  </a:lnTo>
                  <a:lnTo>
                    <a:pt x="141" y="1207"/>
                  </a:lnTo>
                  <a:lnTo>
                    <a:pt x="153" y="1198"/>
                  </a:lnTo>
                  <a:close/>
                  <a:moveTo>
                    <a:pt x="235" y="1135"/>
                  </a:moveTo>
                  <a:lnTo>
                    <a:pt x="247" y="1124"/>
                  </a:lnTo>
                  <a:lnTo>
                    <a:pt x="256" y="1114"/>
                  </a:lnTo>
                  <a:lnTo>
                    <a:pt x="259" y="1111"/>
                  </a:lnTo>
                  <a:lnTo>
                    <a:pt x="261" y="1106"/>
                  </a:lnTo>
                  <a:lnTo>
                    <a:pt x="262" y="1104"/>
                  </a:lnTo>
                  <a:lnTo>
                    <a:pt x="261" y="1101"/>
                  </a:lnTo>
                  <a:lnTo>
                    <a:pt x="260" y="1100"/>
                  </a:lnTo>
                  <a:lnTo>
                    <a:pt x="256" y="1100"/>
                  </a:lnTo>
                  <a:lnTo>
                    <a:pt x="253" y="1100"/>
                  </a:lnTo>
                  <a:lnTo>
                    <a:pt x="248" y="1103"/>
                  </a:lnTo>
                  <a:lnTo>
                    <a:pt x="237" y="1108"/>
                  </a:lnTo>
                  <a:lnTo>
                    <a:pt x="224" y="1117"/>
                  </a:lnTo>
                  <a:lnTo>
                    <a:pt x="212" y="1127"/>
                  </a:lnTo>
                  <a:lnTo>
                    <a:pt x="203" y="1137"/>
                  </a:lnTo>
                  <a:lnTo>
                    <a:pt x="200" y="1142"/>
                  </a:lnTo>
                  <a:lnTo>
                    <a:pt x="198" y="1145"/>
                  </a:lnTo>
                  <a:lnTo>
                    <a:pt x="197" y="1149"/>
                  </a:lnTo>
                  <a:lnTo>
                    <a:pt x="198" y="1151"/>
                  </a:lnTo>
                  <a:lnTo>
                    <a:pt x="199" y="1152"/>
                  </a:lnTo>
                  <a:lnTo>
                    <a:pt x="202" y="1152"/>
                  </a:lnTo>
                  <a:lnTo>
                    <a:pt x="206" y="1151"/>
                  </a:lnTo>
                  <a:lnTo>
                    <a:pt x="211" y="1150"/>
                  </a:lnTo>
                  <a:lnTo>
                    <a:pt x="222" y="1144"/>
                  </a:lnTo>
                  <a:lnTo>
                    <a:pt x="235" y="1135"/>
                  </a:lnTo>
                  <a:close/>
                  <a:moveTo>
                    <a:pt x="349" y="1034"/>
                  </a:moveTo>
                  <a:lnTo>
                    <a:pt x="348" y="1032"/>
                  </a:lnTo>
                  <a:lnTo>
                    <a:pt x="344" y="1032"/>
                  </a:lnTo>
                  <a:lnTo>
                    <a:pt x="341" y="1034"/>
                  </a:lnTo>
                  <a:lnTo>
                    <a:pt x="336" y="1035"/>
                  </a:lnTo>
                  <a:lnTo>
                    <a:pt x="324" y="1041"/>
                  </a:lnTo>
                  <a:lnTo>
                    <a:pt x="310" y="1050"/>
                  </a:lnTo>
                  <a:lnTo>
                    <a:pt x="298" y="1061"/>
                  </a:lnTo>
                  <a:lnTo>
                    <a:pt x="287" y="1072"/>
                  </a:lnTo>
                  <a:lnTo>
                    <a:pt x="285" y="1076"/>
                  </a:lnTo>
                  <a:lnTo>
                    <a:pt x="282" y="1080"/>
                  </a:lnTo>
                  <a:lnTo>
                    <a:pt x="281" y="1084"/>
                  </a:lnTo>
                  <a:lnTo>
                    <a:pt x="282" y="1086"/>
                  </a:lnTo>
                  <a:lnTo>
                    <a:pt x="284" y="1087"/>
                  </a:lnTo>
                  <a:lnTo>
                    <a:pt x="287" y="1087"/>
                  </a:lnTo>
                  <a:lnTo>
                    <a:pt x="291" y="1086"/>
                  </a:lnTo>
                  <a:lnTo>
                    <a:pt x="296" y="1085"/>
                  </a:lnTo>
                  <a:lnTo>
                    <a:pt x="307" y="1079"/>
                  </a:lnTo>
                  <a:lnTo>
                    <a:pt x="322" y="1069"/>
                  </a:lnTo>
                  <a:lnTo>
                    <a:pt x="335" y="1059"/>
                  </a:lnTo>
                  <a:lnTo>
                    <a:pt x="344" y="1048"/>
                  </a:lnTo>
                  <a:lnTo>
                    <a:pt x="347" y="1043"/>
                  </a:lnTo>
                  <a:lnTo>
                    <a:pt x="349" y="1040"/>
                  </a:lnTo>
                  <a:lnTo>
                    <a:pt x="350" y="1036"/>
                  </a:lnTo>
                  <a:lnTo>
                    <a:pt x="349" y="1034"/>
                  </a:lnTo>
                  <a:close/>
                  <a:moveTo>
                    <a:pt x="71" y="1322"/>
                  </a:moveTo>
                  <a:lnTo>
                    <a:pt x="70" y="1321"/>
                  </a:lnTo>
                  <a:lnTo>
                    <a:pt x="67" y="1321"/>
                  </a:lnTo>
                  <a:lnTo>
                    <a:pt x="64" y="1321"/>
                  </a:lnTo>
                  <a:lnTo>
                    <a:pt x="60" y="1324"/>
                  </a:lnTo>
                  <a:lnTo>
                    <a:pt x="51" y="1328"/>
                  </a:lnTo>
                  <a:lnTo>
                    <a:pt x="40" y="1335"/>
                  </a:lnTo>
                  <a:lnTo>
                    <a:pt x="31" y="1345"/>
                  </a:lnTo>
                  <a:lnTo>
                    <a:pt x="23" y="1353"/>
                  </a:lnTo>
                  <a:lnTo>
                    <a:pt x="21" y="1357"/>
                  </a:lnTo>
                  <a:lnTo>
                    <a:pt x="20" y="1360"/>
                  </a:lnTo>
                  <a:lnTo>
                    <a:pt x="19" y="1363"/>
                  </a:lnTo>
                  <a:lnTo>
                    <a:pt x="20" y="1364"/>
                  </a:lnTo>
                  <a:lnTo>
                    <a:pt x="21" y="1365"/>
                  </a:lnTo>
                  <a:lnTo>
                    <a:pt x="23" y="1366"/>
                  </a:lnTo>
                  <a:lnTo>
                    <a:pt x="26" y="1365"/>
                  </a:lnTo>
                  <a:lnTo>
                    <a:pt x="31" y="1364"/>
                  </a:lnTo>
                  <a:lnTo>
                    <a:pt x="39" y="1358"/>
                  </a:lnTo>
                  <a:lnTo>
                    <a:pt x="50" y="1351"/>
                  </a:lnTo>
                  <a:lnTo>
                    <a:pt x="59" y="1343"/>
                  </a:lnTo>
                  <a:lnTo>
                    <a:pt x="66" y="1334"/>
                  </a:lnTo>
                  <a:lnTo>
                    <a:pt x="69" y="1331"/>
                  </a:lnTo>
                  <a:lnTo>
                    <a:pt x="71" y="1327"/>
                  </a:lnTo>
                  <a:lnTo>
                    <a:pt x="71" y="1325"/>
                  </a:lnTo>
                  <a:lnTo>
                    <a:pt x="71" y="1322"/>
                  </a:lnTo>
                  <a:close/>
                  <a:moveTo>
                    <a:pt x="142" y="1265"/>
                  </a:moveTo>
                  <a:lnTo>
                    <a:pt x="141" y="1264"/>
                  </a:lnTo>
                  <a:lnTo>
                    <a:pt x="138" y="1264"/>
                  </a:lnTo>
                  <a:lnTo>
                    <a:pt x="135" y="1264"/>
                  </a:lnTo>
                  <a:lnTo>
                    <a:pt x="130" y="1265"/>
                  </a:lnTo>
                  <a:lnTo>
                    <a:pt x="121" y="1271"/>
                  </a:lnTo>
                  <a:lnTo>
                    <a:pt x="110" y="1278"/>
                  </a:lnTo>
                  <a:lnTo>
                    <a:pt x="99" y="1288"/>
                  </a:lnTo>
                  <a:lnTo>
                    <a:pt x="92" y="1296"/>
                  </a:lnTo>
                  <a:lnTo>
                    <a:pt x="90" y="1301"/>
                  </a:lnTo>
                  <a:lnTo>
                    <a:pt x="88" y="1305"/>
                  </a:lnTo>
                  <a:lnTo>
                    <a:pt x="88" y="1307"/>
                  </a:lnTo>
                  <a:lnTo>
                    <a:pt x="88" y="1309"/>
                  </a:lnTo>
                  <a:lnTo>
                    <a:pt x="89" y="1310"/>
                  </a:lnTo>
                  <a:lnTo>
                    <a:pt x="91" y="1310"/>
                  </a:lnTo>
                  <a:lnTo>
                    <a:pt x="95" y="1309"/>
                  </a:lnTo>
                  <a:lnTo>
                    <a:pt x="99" y="1308"/>
                  </a:lnTo>
                  <a:lnTo>
                    <a:pt x="109" y="1302"/>
                  </a:lnTo>
                  <a:lnTo>
                    <a:pt x="120" y="1295"/>
                  </a:lnTo>
                  <a:lnTo>
                    <a:pt x="130" y="1285"/>
                  </a:lnTo>
                  <a:lnTo>
                    <a:pt x="138" y="1277"/>
                  </a:lnTo>
                  <a:lnTo>
                    <a:pt x="140" y="1274"/>
                  </a:lnTo>
                  <a:lnTo>
                    <a:pt x="142" y="1270"/>
                  </a:lnTo>
                  <a:lnTo>
                    <a:pt x="142" y="1266"/>
                  </a:lnTo>
                  <a:lnTo>
                    <a:pt x="142" y="1265"/>
                  </a:lnTo>
                  <a:close/>
                  <a:moveTo>
                    <a:pt x="217" y="1205"/>
                  </a:moveTo>
                  <a:lnTo>
                    <a:pt x="216" y="1204"/>
                  </a:lnTo>
                  <a:lnTo>
                    <a:pt x="214" y="1204"/>
                  </a:lnTo>
                  <a:lnTo>
                    <a:pt x="210" y="1205"/>
                  </a:lnTo>
                  <a:lnTo>
                    <a:pt x="205" y="1206"/>
                  </a:lnTo>
                  <a:lnTo>
                    <a:pt x="195" y="1212"/>
                  </a:lnTo>
                  <a:lnTo>
                    <a:pt x="184" y="1220"/>
                  </a:lnTo>
                  <a:lnTo>
                    <a:pt x="172" y="1230"/>
                  </a:lnTo>
                  <a:lnTo>
                    <a:pt x="165" y="1238"/>
                  </a:lnTo>
                  <a:lnTo>
                    <a:pt x="161" y="1243"/>
                  </a:lnTo>
                  <a:lnTo>
                    <a:pt x="160" y="1246"/>
                  </a:lnTo>
                  <a:lnTo>
                    <a:pt x="159" y="1249"/>
                  </a:lnTo>
                  <a:lnTo>
                    <a:pt x="160" y="1251"/>
                  </a:lnTo>
                  <a:lnTo>
                    <a:pt x="161" y="1252"/>
                  </a:lnTo>
                  <a:lnTo>
                    <a:pt x="164" y="1252"/>
                  </a:lnTo>
                  <a:lnTo>
                    <a:pt x="167" y="1252"/>
                  </a:lnTo>
                  <a:lnTo>
                    <a:pt x="172" y="1250"/>
                  </a:lnTo>
                  <a:lnTo>
                    <a:pt x="183" y="1245"/>
                  </a:lnTo>
                  <a:lnTo>
                    <a:pt x="193" y="1237"/>
                  </a:lnTo>
                  <a:lnTo>
                    <a:pt x="205" y="1227"/>
                  </a:lnTo>
                  <a:lnTo>
                    <a:pt x="212" y="1218"/>
                  </a:lnTo>
                  <a:lnTo>
                    <a:pt x="216" y="1214"/>
                  </a:lnTo>
                  <a:lnTo>
                    <a:pt x="217" y="1211"/>
                  </a:lnTo>
                  <a:lnTo>
                    <a:pt x="218" y="1207"/>
                  </a:lnTo>
                  <a:lnTo>
                    <a:pt x="217" y="1205"/>
                  </a:lnTo>
                  <a:close/>
                  <a:moveTo>
                    <a:pt x="272" y="1175"/>
                  </a:moveTo>
                  <a:lnTo>
                    <a:pt x="284" y="1165"/>
                  </a:lnTo>
                  <a:lnTo>
                    <a:pt x="292" y="1156"/>
                  </a:lnTo>
                  <a:lnTo>
                    <a:pt x="296" y="1152"/>
                  </a:lnTo>
                  <a:lnTo>
                    <a:pt x="297" y="1149"/>
                  </a:lnTo>
                  <a:lnTo>
                    <a:pt x="298" y="1145"/>
                  </a:lnTo>
                  <a:lnTo>
                    <a:pt x="298" y="1143"/>
                  </a:lnTo>
                  <a:lnTo>
                    <a:pt x="296" y="1142"/>
                  </a:lnTo>
                  <a:lnTo>
                    <a:pt x="293" y="1142"/>
                  </a:lnTo>
                  <a:lnTo>
                    <a:pt x="290" y="1142"/>
                  </a:lnTo>
                  <a:lnTo>
                    <a:pt x="285" y="1144"/>
                  </a:lnTo>
                  <a:lnTo>
                    <a:pt x="274" y="1149"/>
                  </a:lnTo>
                  <a:lnTo>
                    <a:pt x="261" y="1158"/>
                  </a:lnTo>
                  <a:lnTo>
                    <a:pt x="250" y="1168"/>
                  </a:lnTo>
                  <a:lnTo>
                    <a:pt x="241" y="1177"/>
                  </a:lnTo>
                  <a:lnTo>
                    <a:pt x="238" y="1182"/>
                  </a:lnTo>
                  <a:lnTo>
                    <a:pt x="236" y="1186"/>
                  </a:lnTo>
                  <a:lnTo>
                    <a:pt x="236" y="1188"/>
                  </a:lnTo>
                  <a:lnTo>
                    <a:pt x="236" y="1190"/>
                  </a:lnTo>
                  <a:lnTo>
                    <a:pt x="237" y="1192"/>
                  </a:lnTo>
                  <a:lnTo>
                    <a:pt x="241" y="1192"/>
                  </a:lnTo>
                  <a:lnTo>
                    <a:pt x="244" y="1192"/>
                  </a:lnTo>
                  <a:lnTo>
                    <a:pt x="249" y="1189"/>
                  </a:lnTo>
                  <a:lnTo>
                    <a:pt x="260" y="1185"/>
                  </a:lnTo>
                  <a:lnTo>
                    <a:pt x="272" y="1175"/>
                  </a:lnTo>
                  <a:close/>
                  <a:moveTo>
                    <a:pt x="355" y="1112"/>
                  </a:moveTo>
                  <a:lnTo>
                    <a:pt x="368" y="1103"/>
                  </a:lnTo>
                  <a:lnTo>
                    <a:pt x="376" y="1092"/>
                  </a:lnTo>
                  <a:lnTo>
                    <a:pt x="380" y="1088"/>
                  </a:lnTo>
                  <a:lnTo>
                    <a:pt x="381" y="1084"/>
                  </a:lnTo>
                  <a:lnTo>
                    <a:pt x="382" y="1081"/>
                  </a:lnTo>
                  <a:lnTo>
                    <a:pt x="382" y="1079"/>
                  </a:lnTo>
                  <a:lnTo>
                    <a:pt x="380" y="1078"/>
                  </a:lnTo>
                  <a:lnTo>
                    <a:pt x="377" y="1076"/>
                  </a:lnTo>
                  <a:lnTo>
                    <a:pt x="373" y="1078"/>
                  </a:lnTo>
                  <a:lnTo>
                    <a:pt x="368" y="1079"/>
                  </a:lnTo>
                  <a:lnTo>
                    <a:pt x="357" y="1085"/>
                  </a:lnTo>
                  <a:lnTo>
                    <a:pt x="344" y="1094"/>
                  </a:lnTo>
                  <a:lnTo>
                    <a:pt x="331" y="1104"/>
                  </a:lnTo>
                  <a:lnTo>
                    <a:pt x="323" y="1114"/>
                  </a:lnTo>
                  <a:lnTo>
                    <a:pt x="319" y="1118"/>
                  </a:lnTo>
                  <a:lnTo>
                    <a:pt x="317" y="1123"/>
                  </a:lnTo>
                  <a:lnTo>
                    <a:pt x="317" y="1125"/>
                  </a:lnTo>
                  <a:lnTo>
                    <a:pt x="317" y="1127"/>
                  </a:lnTo>
                  <a:lnTo>
                    <a:pt x="319" y="1130"/>
                  </a:lnTo>
                  <a:lnTo>
                    <a:pt x="322" y="1130"/>
                  </a:lnTo>
                  <a:lnTo>
                    <a:pt x="326" y="1129"/>
                  </a:lnTo>
                  <a:lnTo>
                    <a:pt x="331" y="1127"/>
                  </a:lnTo>
                  <a:lnTo>
                    <a:pt x="342" y="1122"/>
                  </a:lnTo>
                  <a:lnTo>
                    <a:pt x="355" y="1112"/>
                  </a:lnTo>
                  <a:close/>
                  <a:moveTo>
                    <a:pt x="38" y="1436"/>
                  </a:moveTo>
                  <a:lnTo>
                    <a:pt x="46" y="1428"/>
                  </a:lnTo>
                  <a:lnTo>
                    <a:pt x="53" y="1420"/>
                  </a:lnTo>
                  <a:lnTo>
                    <a:pt x="56" y="1416"/>
                  </a:lnTo>
                  <a:lnTo>
                    <a:pt x="57" y="1414"/>
                  </a:lnTo>
                  <a:lnTo>
                    <a:pt x="57" y="1411"/>
                  </a:lnTo>
                  <a:lnTo>
                    <a:pt x="57" y="1409"/>
                  </a:lnTo>
                  <a:lnTo>
                    <a:pt x="56" y="1408"/>
                  </a:lnTo>
                  <a:lnTo>
                    <a:pt x="53" y="1408"/>
                  </a:lnTo>
                  <a:lnTo>
                    <a:pt x="50" y="1409"/>
                  </a:lnTo>
                  <a:lnTo>
                    <a:pt x="46" y="1410"/>
                  </a:lnTo>
                  <a:lnTo>
                    <a:pt x="38" y="1415"/>
                  </a:lnTo>
                  <a:lnTo>
                    <a:pt x="28" y="1421"/>
                  </a:lnTo>
                  <a:lnTo>
                    <a:pt x="20" y="1429"/>
                  </a:lnTo>
                  <a:lnTo>
                    <a:pt x="14" y="1438"/>
                  </a:lnTo>
                  <a:lnTo>
                    <a:pt x="12" y="1441"/>
                  </a:lnTo>
                  <a:lnTo>
                    <a:pt x="9" y="1444"/>
                  </a:lnTo>
                  <a:lnTo>
                    <a:pt x="9" y="1446"/>
                  </a:lnTo>
                  <a:lnTo>
                    <a:pt x="9" y="1448"/>
                  </a:lnTo>
                  <a:lnTo>
                    <a:pt x="12" y="1449"/>
                  </a:lnTo>
                  <a:lnTo>
                    <a:pt x="13" y="1449"/>
                  </a:lnTo>
                  <a:lnTo>
                    <a:pt x="16" y="1449"/>
                  </a:lnTo>
                  <a:lnTo>
                    <a:pt x="20" y="1447"/>
                  </a:lnTo>
                  <a:lnTo>
                    <a:pt x="28" y="1444"/>
                  </a:lnTo>
                  <a:lnTo>
                    <a:pt x="38" y="1436"/>
                  </a:lnTo>
                  <a:close/>
                  <a:moveTo>
                    <a:pt x="101" y="1384"/>
                  </a:moveTo>
                  <a:lnTo>
                    <a:pt x="110" y="1376"/>
                  </a:lnTo>
                  <a:lnTo>
                    <a:pt x="117" y="1367"/>
                  </a:lnTo>
                  <a:lnTo>
                    <a:pt x="120" y="1364"/>
                  </a:lnTo>
                  <a:lnTo>
                    <a:pt x="121" y="1362"/>
                  </a:lnTo>
                  <a:lnTo>
                    <a:pt x="122" y="1358"/>
                  </a:lnTo>
                  <a:lnTo>
                    <a:pt x="121" y="1357"/>
                  </a:lnTo>
                  <a:lnTo>
                    <a:pt x="120" y="1356"/>
                  </a:lnTo>
                  <a:lnTo>
                    <a:pt x="117" y="1356"/>
                  </a:lnTo>
                  <a:lnTo>
                    <a:pt x="114" y="1356"/>
                  </a:lnTo>
                  <a:lnTo>
                    <a:pt x="110" y="1357"/>
                  </a:lnTo>
                  <a:lnTo>
                    <a:pt x="102" y="1362"/>
                  </a:lnTo>
                  <a:lnTo>
                    <a:pt x="91" y="1369"/>
                  </a:lnTo>
                  <a:lnTo>
                    <a:pt x="83" y="1377"/>
                  </a:lnTo>
                  <a:lnTo>
                    <a:pt x="76" y="1385"/>
                  </a:lnTo>
                  <a:lnTo>
                    <a:pt x="73" y="1389"/>
                  </a:lnTo>
                  <a:lnTo>
                    <a:pt x="72" y="1392"/>
                  </a:lnTo>
                  <a:lnTo>
                    <a:pt x="71" y="1395"/>
                  </a:lnTo>
                  <a:lnTo>
                    <a:pt x="72" y="1397"/>
                  </a:lnTo>
                  <a:lnTo>
                    <a:pt x="73" y="1398"/>
                  </a:lnTo>
                  <a:lnTo>
                    <a:pt x="76" y="1398"/>
                  </a:lnTo>
                  <a:lnTo>
                    <a:pt x="78" y="1397"/>
                  </a:lnTo>
                  <a:lnTo>
                    <a:pt x="83" y="1396"/>
                  </a:lnTo>
                  <a:lnTo>
                    <a:pt x="91" y="1391"/>
                  </a:lnTo>
                  <a:lnTo>
                    <a:pt x="101" y="1384"/>
                  </a:lnTo>
                  <a:close/>
                  <a:moveTo>
                    <a:pt x="190" y="1302"/>
                  </a:moveTo>
                  <a:lnTo>
                    <a:pt x="187" y="1300"/>
                  </a:lnTo>
                  <a:lnTo>
                    <a:pt x="185" y="1300"/>
                  </a:lnTo>
                  <a:lnTo>
                    <a:pt x="183" y="1301"/>
                  </a:lnTo>
                  <a:lnTo>
                    <a:pt x="178" y="1302"/>
                  </a:lnTo>
                  <a:lnTo>
                    <a:pt x="168" y="1307"/>
                  </a:lnTo>
                  <a:lnTo>
                    <a:pt x="158" y="1315"/>
                  </a:lnTo>
                  <a:lnTo>
                    <a:pt x="148" y="1324"/>
                  </a:lnTo>
                  <a:lnTo>
                    <a:pt x="141" y="1332"/>
                  </a:lnTo>
                  <a:lnTo>
                    <a:pt x="139" y="1335"/>
                  </a:lnTo>
                  <a:lnTo>
                    <a:pt x="138" y="1339"/>
                  </a:lnTo>
                  <a:lnTo>
                    <a:pt x="136" y="1341"/>
                  </a:lnTo>
                  <a:lnTo>
                    <a:pt x="138" y="1344"/>
                  </a:lnTo>
                  <a:lnTo>
                    <a:pt x="139" y="1345"/>
                  </a:lnTo>
                  <a:lnTo>
                    <a:pt x="141" y="1345"/>
                  </a:lnTo>
                  <a:lnTo>
                    <a:pt x="145" y="1345"/>
                  </a:lnTo>
                  <a:lnTo>
                    <a:pt x="148" y="1343"/>
                  </a:lnTo>
                  <a:lnTo>
                    <a:pt x="158" y="1338"/>
                  </a:lnTo>
                  <a:lnTo>
                    <a:pt x="168" y="1331"/>
                  </a:lnTo>
                  <a:lnTo>
                    <a:pt x="178" y="1321"/>
                  </a:lnTo>
                  <a:lnTo>
                    <a:pt x="185" y="1313"/>
                  </a:lnTo>
                  <a:lnTo>
                    <a:pt x="187" y="1309"/>
                  </a:lnTo>
                  <a:lnTo>
                    <a:pt x="190" y="1306"/>
                  </a:lnTo>
                  <a:lnTo>
                    <a:pt x="190" y="1303"/>
                  </a:lnTo>
                  <a:lnTo>
                    <a:pt x="190" y="1302"/>
                  </a:lnTo>
                  <a:close/>
                  <a:moveTo>
                    <a:pt x="262" y="1244"/>
                  </a:moveTo>
                  <a:lnTo>
                    <a:pt x="260" y="1243"/>
                  </a:lnTo>
                  <a:lnTo>
                    <a:pt x="258" y="1243"/>
                  </a:lnTo>
                  <a:lnTo>
                    <a:pt x="254" y="1243"/>
                  </a:lnTo>
                  <a:lnTo>
                    <a:pt x="250" y="1245"/>
                  </a:lnTo>
                  <a:lnTo>
                    <a:pt x="240" y="1250"/>
                  </a:lnTo>
                  <a:lnTo>
                    <a:pt x="229" y="1258"/>
                  </a:lnTo>
                  <a:lnTo>
                    <a:pt x="218" y="1266"/>
                  </a:lnTo>
                  <a:lnTo>
                    <a:pt x="211" y="1276"/>
                  </a:lnTo>
                  <a:lnTo>
                    <a:pt x="208" y="1280"/>
                  </a:lnTo>
                  <a:lnTo>
                    <a:pt x="206" y="1283"/>
                  </a:lnTo>
                  <a:lnTo>
                    <a:pt x="205" y="1285"/>
                  </a:lnTo>
                  <a:lnTo>
                    <a:pt x="206" y="1288"/>
                  </a:lnTo>
                  <a:lnTo>
                    <a:pt x="208" y="1289"/>
                  </a:lnTo>
                  <a:lnTo>
                    <a:pt x="210" y="1289"/>
                  </a:lnTo>
                  <a:lnTo>
                    <a:pt x="214" y="1289"/>
                  </a:lnTo>
                  <a:lnTo>
                    <a:pt x="218" y="1288"/>
                  </a:lnTo>
                  <a:lnTo>
                    <a:pt x="228" y="1282"/>
                  </a:lnTo>
                  <a:lnTo>
                    <a:pt x="240" y="1275"/>
                  </a:lnTo>
                  <a:lnTo>
                    <a:pt x="249" y="1265"/>
                  </a:lnTo>
                  <a:lnTo>
                    <a:pt x="258" y="1257"/>
                  </a:lnTo>
                  <a:lnTo>
                    <a:pt x="260" y="1252"/>
                  </a:lnTo>
                  <a:lnTo>
                    <a:pt x="261" y="1249"/>
                  </a:lnTo>
                  <a:lnTo>
                    <a:pt x="262" y="1246"/>
                  </a:lnTo>
                  <a:lnTo>
                    <a:pt x="262" y="1244"/>
                  </a:lnTo>
                  <a:close/>
                  <a:moveTo>
                    <a:pt x="338" y="1185"/>
                  </a:moveTo>
                  <a:lnTo>
                    <a:pt x="337" y="1183"/>
                  </a:lnTo>
                  <a:lnTo>
                    <a:pt x="334" y="1183"/>
                  </a:lnTo>
                  <a:lnTo>
                    <a:pt x="330" y="1183"/>
                  </a:lnTo>
                  <a:lnTo>
                    <a:pt x="326" y="1185"/>
                  </a:lnTo>
                  <a:lnTo>
                    <a:pt x="316" y="1190"/>
                  </a:lnTo>
                  <a:lnTo>
                    <a:pt x="304" y="1199"/>
                  </a:lnTo>
                  <a:lnTo>
                    <a:pt x="292" y="1208"/>
                  </a:lnTo>
                  <a:lnTo>
                    <a:pt x="285" y="1218"/>
                  </a:lnTo>
                  <a:lnTo>
                    <a:pt x="281" y="1221"/>
                  </a:lnTo>
                  <a:lnTo>
                    <a:pt x="280" y="1225"/>
                  </a:lnTo>
                  <a:lnTo>
                    <a:pt x="279" y="1228"/>
                  </a:lnTo>
                  <a:lnTo>
                    <a:pt x="280" y="1231"/>
                  </a:lnTo>
                  <a:lnTo>
                    <a:pt x="281" y="1232"/>
                  </a:lnTo>
                  <a:lnTo>
                    <a:pt x="284" y="1232"/>
                  </a:lnTo>
                  <a:lnTo>
                    <a:pt x="287" y="1231"/>
                  </a:lnTo>
                  <a:lnTo>
                    <a:pt x="292" y="1230"/>
                  </a:lnTo>
                  <a:lnTo>
                    <a:pt x="303" y="1225"/>
                  </a:lnTo>
                  <a:lnTo>
                    <a:pt x="315" y="1217"/>
                  </a:lnTo>
                  <a:lnTo>
                    <a:pt x="325" y="1207"/>
                  </a:lnTo>
                  <a:lnTo>
                    <a:pt x="334" y="1198"/>
                  </a:lnTo>
                  <a:lnTo>
                    <a:pt x="336" y="1193"/>
                  </a:lnTo>
                  <a:lnTo>
                    <a:pt x="338" y="1189"/>
                  </a:lnTo>
                  <a:lnTo>
                    <a:pt x="338" y="1187"/>
                  </a:lnTo>
                  <a:lnTo>
                    <a:pt x="338" y="1185"/>
                  </a:lnTo>
                  <a:close/>
                  <a:moveTo>
                    <a:pt x="56" y="1490"/>
                  </a:moveTo>
                  <a:lnTo>
                    <a:pt x="54" y="1489"/>
                  </a:lnTo>
                  <a:lnTo>
                    <a:pt x="52" y="1489"/>
                  </a:lnTo>
                  <a:lnTo>
                    <a:pt x="50" y="1490"/>
                  </a:lnTo>
                  <a:lnTo>
                    <a:pt x="46" y="1491"/>
                  </a:lnTo>
                  <a:lnTo>
                    <a:pt x="38" y="1495"/>
                  </a:lnTo>
                  <a:lnTo>
                    <a:pt x="29" y="1501"/>
                  </a:lnTo>
                  <a:lnTo>
                    <a:pt x="22" y="1509"/>
                  </a:lnTo>
                  <a:lnTo>
                    <a:pt x="16" y="1516"/>
                  </a:lnTo>
                  <a:lnTo>
                    <a:pt x="14" y="1518"/>
                  </a:lnTo>
                  <a:lnTo>
                    <a:pt x="13" y="1522"/>
                  </a:lnTo>
                  <a:lnTo>
                    <a:pt x="13" y="1524"/>
                  </a:lnTo>
                  <a:lnTo>
                    <a:pt x="13" y="1525"/>
                  </a:lnTo>
                  <a:lnTo>
                    <a:pt x="14" y="1527"/>
                  </a:lnTo>
                  <a:lnTo>
                    <a:pt x="16" y="1527"/>
                  </a:lnTo>
                  <a:lnTo>
                    <a:pt x="19" y="1527"/>
                  </a:lnTo>
                  <a:lnTo>
                    <a:pt x="22" y="1525"/>
                  </a:lnTo>
                  <a:lnTo>
                    <a:pt x="29" y="1521"/>
                  </a:lnTo>
                  <a:lnTo>
                    <a:pt x="38" y="1515"/>
                  </a:lnTo>
                  <a:lnTo>
                    <a:pt x="46" y="1508"/>
                  </a:lnTo>
                  <a:lnTo>
                    <a:pt x="52" y="1501"/>
                  </a:lnTo>
                  <a:lnTo>
                    <a:pt x="56" y="1495"/>
                  </a:lnTo>
                  <a:lnTo>
                    <a:pt x="56" y="1490"/>
                  </a:lnTo>
                  <a:close/>
                  <a:moveTo>
                    <a:pt x="114" y="1441"/>
                  </a:moveTo>
                  <a:lnTo>
                    <a:pt x="113" y="1441"/>
                  </a:lnTo>
                  <a:lnTo>
                    <a:pt x="110" y="1440"/>
                  </a:lnTo>
                  <a:lnTo>
                    <a:pt x="108" y="1441"/>
                  </a:lnTo>
                  <a:lnTo>
                    <a:pt x="104" y="1442"/>
                  </a:lnTo>
                  <a:lnTo>
                    <a:pt x="96" y="1446"/>
                  </a:lnTo>
                  <a:lnTo>
                    <a:pt x="86" y="1453"/>
                  </a:lnTo>
                  <a:lnTo>
                    <a:pt x="78" y="1461"/>
                  </a:lnTo>
                  <a:lnTo>
                    <a:pt x="72" y="1468"/>
                  </a:lnTo>
                  <a:lnTo>
                    <a:pt x="70" y="1472"/>
                  </a:lnTo>
                  <a:lnTo>
                    <a:pt x="69" y="1474"/>
                  </a:lnTo>
                  <a:lnTo>
                    <a:pt x="69" y="1477"/>
                  </a:lnTo>
                  <a:lnTo>
                    <a:pt x="69" y="1479"/>
                  </a:lnTo>
                  <a:lnTo>
                    <a:pt x="70" y="1480"/>
                  </a:lnTo>
                  <a:lnTo>
                    <a:pt x="72" y="1480"/>
                  </a:lnTo>
                  <a:lnTo>
                    <a:pt x="76" y="1479"/>
                  </a:lnTo>
                  <a:lnTo>
                    <a:pt x="78" y="1478"/>
                  </a:lnTo>
                  <a:lnTo>
                    <a:pt x="86" y="1474"/>
                  </a:lnTo>
                  <a:lnTo>
                    <a:pt x="96" y="1467"/>
                  </a:lnTo>
                  <a:lnTo>
                    <a:pt x="104" y="1460"/>
                  </a:lnTo>
                  <a:lnTo>
                    <a:pt x="110" y="1452"/>
                  </a:lnTo>
                  <a:lnTo>
                    <a:pt x="113" y="1448"/>
                  </a:lnTo>
                  <a:lnTo>
                    <a:pt x="114" y="1446"/>
                  </a:lnTo>
                  <a:lnTo>
                    <a:pt x="114" y="1444"/>
                  </a:lnTo>
                  <a:lnTo>
                    <a:pt x="114" y="1441"/>
                  </a:lnTo>
                  <a:close/>
                  <a:moveTo>
                    <a:pt x="147" y="1403"/>
                  </a:moveTo>
                  <a:lnTo>
                    <a:pt x="139" y="1411"/>
                  </a:lnTo>
                  <a:lnTo>
                    <a:pt x="132" y="1419"/>
                  </a:lnTo>
                  <a:lnTo>
                    <a:pt x="129" y="1422"/>
                  </a:lnTo>
                  <a:lnTo>
                    <a:pt x="128" y="1426"/>
                  </a:lnTo>
                  <a:lnTo>
                    <a:pt x="128" y="1428"/>
                  </a:lnTo>
                  <a:lnTo>
                    <a:pt x="128" y="1429"/>
                  </a:lnTo>
                  <a:lnTo>
                    <a:pt x="129" y="1430"/>
                  </a:lnTo>
                  <a:lnTo>
                    <a:pt x="132" y="1432"/>
                  </a:lnTo>
                  <a:lnTo>
                    <a:pt x="135" y="1430"/>
                  </a:lnTo>
                  <a:lnTo>
                    <a:pt x="139" y="1429"/>
                  </a:lnTo>
                  <a:lnTo>
                    <a:pt x="147" y="1425"/>
                  </a:lnTo>
                  <a:lnTo>
                    <a:pt x="157" y="1417"/>
                  </a:lnTo>
                  <a:lnTo>
                    <a:pt x="166" y="1410"/>
                  </a:lnTo>
                  <a:lnTo>
                    <a:pt x="172" y="1402"/>
                  </a:lnTo>
                  <a:lnTo>
                    <a:pt x="174" y="1398"/>
                  </a:lnTo>
                  <a:lnTo>
                    <a:pt x="176" y="1396"/>
                  </a:lnTo>
                  <a:lnTo>
                    <a:pt x="177" y="1392"/>
                  </a:lnTo>
                  <a:lnTo>
                    <a:pt x="176" y="1391"/>
                  </a:lnTo>
                  <a:lnTo>
                    <a:pt x="174" y="1390"/>
                  </a:lnTo>
                  <a:lnTo>
                    <a:pt x="172" y="1390"/>
                  </a:lnTo>
                  <a:lnTo>
                    <a:pt x="170" y="1390"/>
                  </a:lnTo>
                  <a:lnTo>
                    <a:pt x="166" y="1391"/>
                  </a:lnTo>
                  <a:lnTo>
                    <a:pt x="157" y="1396"/>
                  </a:lnTo>
                  <a:lnTo>
                    <a:pt x="147" y="1403"/>
                  </a:lnTo>
                  <a:close/>
                  <a:moveTo>
                    <a:pt x="221" y="1366"/>
                  </a:moveTo>
                  <a:lnTo>
                    <a:pt x="230" y="1358"/>
                  </a:lnTo>
                  <a:lnTo>
                    <a:pt x="237" y="1350"/>
                  </a:lnTo>
                  <a:lnTo>
                    <a:pt x="240" y="1346"/>
                  </a:lnTo>
                  <a:lnTo>
                    <a:pt x="241" y="1343"/>
                  </a:lnTo>
                  <a:lnTo>
                    <a:pt x="242" y="1340"/>
                  </a:lnTo>
                  <a:lnTo>
                    <a:pt x="241" y="1338"/>
                  </a:lnTo>
                  <a:lnTo>
                    <a:pt x="240" y="1337"/>
                  </a:lnTo>
                  <a:lnTo>
                    <a:pt x="237" y="1337"/>
                  </a:lnTo>
                  <a:lnTo>
                    <a:pt x="234" y="1338"/>
                  </a:lnTo>
                  <a:lnTo>
                    <a:pt x="230" y="1339"/>
                  </a:lnTo>
                  <a:lnTo>
                    <a:pt x="222" y="1344"/>
                  </a:lnTo>
                  <a:lnTo>
                    <a:pt x="211" y="1351"/>
                  </a:lnTo>
                  <a:lnTo>
                    <a:pt x="202" y="1359"/>
                  </a:lnTo>
                  <a:lnTo>
                    <a:pt x="195" y="1367"/>
                  </a:lnTo>
                  <a:lnTo>
                    <a:pt x="193" y="1371"/>
                  </a:lnTo>
                  <a:lnTo>
                    <a:pt x="191" y="1373"/>
                  </a:lnTo>
                  <a:lnTo>
                    <a:pt x="191" y="1377"/>
                  </a:lnTo>
                  <a:lnTo>
                    <a:pt x="191" y="1378"/>
                  </a:lnTo>
                  <a:lnTo>
                    <a:pt x="193" y="1379"/>
                  </a:lnTo>
                  <a:lnTo>
                    <a:pt x="196" y="1381"/>
                  </a:lnTo>
                  <a:lnTo>
                    <a:pt x="198" y="1379"/>
                  </a:lnTo>
                  <a:lnTo>
                    <a:pt x="202" y="1378"/>
                  </a:lnTo>
                  <a:lnTo>
                    <a:pt x="211" y="1373"/>
                  </a:lnTo>
                  <a:lnTo>
                    <a:pt x="221" y="1366"/>
                  </a:lnTo>
                  <a:close/>
                  <a:moveTo>
                    <a:pt x="311" y="1283"/>
                  </a:moveTo>
                  <a:lnTo>
                    <a:pt x="310" y="1282"/>
                  </a:lnTo>
                  <a:lnTo>
                    <a:pt x="306" y="1282"/>
                  </a:lnTo>
                  <a:lnTo>
                    <a:pt x="304" y="1282"/>
                  </a:lnTo>
                  <a:lnTo>
                    <a:pt x="299" y="1283"/>
                  </a:lnTo>
                  <a:lnTo>
                    <a:pt x="290" y="1288"/>
                  </a:lnTo>
                  <a:lnTo>
                    <a:pt x="279" y="1296"/>
                  </a:lnTo>
                  <a:lnTo>
                    <a:pt x="269" y="1305"/>
                  </a:lnTo>
                  <a:lnTo>
                    <a:pt x="262" y="1313"/>
                  </a:lnTo>
                  <a:lnTo>
                    <a:pt x="259" y="1318"/>
                  </a:lnTo>
                  <a:lnTo>
                    <a:pt x="258" y="1320"/>
                  </a:lnTo>
                  <a:lnTo>
                    <a:pt x="258" y="1324"/>
                  </a:lnTo>
                  <a:lnTo>
                    <a:pt x="258" y="1326"/>
                  </a:lnTo>
                  <a:lnTo>
                    <a:pt x="259" y="1327"/>
                  </a:lnTo>
                  <a:lnTo>
                    <a:pt x="262" y="1327"/>
                  </a:lnTo>
                  <a:lnTo>
                    <a:pt x="265" y="1326"/>
                  </a:lnTo>
                  <a:lnTo>
                    <a:pt x="269" y="1325"/>
                  </a:lnTo>
                  <a:lnTo>
                    <a:pt x="279" y="1320"/>
                  </a:lnTo>
                  <a:lnTo>
                    <a:pt x="290" y="1313"/>
                  </a:lnTo>
                  <a:lnTo>
                    <a:pt x="299" y="1303"/>
                  </a:lnTo>
                  <a:lnTo>
                    <a:pt x="306" y="1295"/>
                  </a:lnTo>
                  <a:lnTo>
                    <a:pt x="310" y="1291"/>
                  </a:lnTo>
                  <a:lnTo>
                    <a:pt x="311" y="1288"/>
                  </a:lnTo>
                  <a:lnTo>
                    <a:pt x="311" y="1285"/>
                  </a:lnTo>
                  <a:lnTo>
                    <a:pt x="311" y="1283"/>
                  </a:lnTo>
                  <a:close/>
                  <a:moveTo>
                    <a:pt x="385" y="1226"/>
                  </a:moveTo>
                  <a:lnTo>
                    <a:pt x="382" y="1225"/>
                  </a:lnTo>
                  <a:lnTo>
                    <a:pt x="380" y="1225"/>
                  </a:lnTo>
                  <a:lnTo>
                    <a:pt x="376" y="1225"/>
                  </a:lnTo>
                  <a:lnTo>
                    <a:pt x="373" y="1226"/>
                  </a:lnTo>
                  <a:lnTo>
                    <a:pt x="362" y="1231"/>
                  </a:lnTo>
                  <a:lnTo>
                    <a:pt x="351" y="1239"/>
                  </a:lnTo>
                  <a:lnTo>
                    <a:pt x="341" y="1249"/>
                  </a:lnTo>
                  <a:lnTo>
                    <a:pt x="332" y="1257"/>
                  </a:lnTo>
                  <a:lnTo>
                    <a:pt x="330" y="1262"/>
                  </a:lnTo>
                  <a:lnTo>
                    <a:pt x="328" y="1265"/>
                  </a:lnTo>
                  <a:lnTo>
                    <a:pt x="328" y="1268"/>
                  </a:lnTo>
                  <a:lnTo>
                    <a:pt x="328" y="1270"/>
                  </a:lnTo>
                  <a:lnTo>
                    <a:pt x="330" y="1271"/>
                  </a:lnTo>
                  <a:lnTo>
                    <a:pt x="332" y="1271"/>
                  </a:lnTo>
                  <a:lnTo>
                    <a:pt x="336" y="1271"/>
                  </a:lnTo>
                  <a:lnTo>
                    <a:pt x="341" y="1270"/>
                  </a:lnTo>
                  <a:lnTo>
                    <a:pt x="350" y="1264"/>
                  </a:lnTo>
                  <a:lnTo>
                    <a:pt x="362" y="1257"/>
                  </a:lnTo>
                  <a:lnTo>
                    <a:pt x="373" y="1247"/>
                  </a:lnTo>
                  <a:lnTo>
                    <a:pt x="380" y="1239"/>
                  </a:lnTo>
                  <a:lnTo>
                    <a:pt x="382" y="1234"/>
                  </a:lnTo>
                  <a:lnTo>
                    <a:pt x="385" y="1231"/>
                  </a:lnTo>
                  <a:lnTo>
                    <a:pt x="385" y="1228"/>
                  </a:lnTo>
                  <a:lnTo>
                    <a:pt x="385" y="1226"/>
                  </a:lnTo>
                  <a:close/>
                  <a:moveTo>
                    <a:pt x="42" y="1575"/>
                  </a:moveTo>
                  <a:lnTo>
                    <a:pt x="35" y="1583"/>
                  </a:lnTo>
                  <a:lnTo>
                    <a:pt x="31" y="1588"/>
                  </a:lnTo>
                  <a:lnTo>
                    <a:pt x="27" y="1594"/>
                  </a:lnTo>
                  <a:lnTo>
                    <a:pt x="27" y="1598"/>
                  </a:lnTo>
                  <a:lnTo>
                    <a:pt x="28" y="1599"/>
                  </a:lnTo>
                  <a:lnTo>
                    <a:pt x="31" y="1599"/>
                  </a:lnTo>
                  <a:lnTo>
                    <a:pt x="33" y="1599"/>
                  </a:lnTo>
                  <a:lnTo>
                    <a:pt x="35" y="1598"/>
                  </a:lnTo>
                  <a:lnTo>
                    <a:pt x="42" y="1594"/>
                  </a:lnTo>
                  <a:lnTo>
                    <a:pt x="51" y="1588"/>
                  </a:lnTo>
                  <a:lnTo>
                    <a:pt x="58" y="1581"/>
                  </a:lnTo>
                  <a:lnTo>
                    <a:pt x="63" y="1575"/>
                  </a:lnTo>
                  <a:lnTo>
                    <a:pt x="66" y="1569"/>
                  </a:lnTo>
                  <a:lnTo>
                    <a:pt x="66" y="1566"/>
                  </a:lnTo>
                  <a:lnTo>
                    <a:pt x="65" y="1565"/>
                  </a:lnTo>
                  <a:lnTo>
                    <a:pt x="63" y="1565"/>
                  </a:lnTo>
                  <a:lnTo>
                    <a:pt x="60" y="1565"/>
                  </a:lnTo>
                  <a:lnTo>
                    <a:pt x="58" y="1566"/>
                  </a:lnTo>
                  <a:lnTo>
                    <a:pt x="51" y="1569"/>
                  </a:lnTo>
                  <a:lnTo>
                    <a:pt x="42" y="1575"/>
                  </a:lnTo>
                  <a:close/>
                  <a:moveTo>
                    <a:pt x="120" y="1521"/>
                  </a:moveTo>
                  <a:lnTo>
                    <a:pt x="119" y="1520"/>
                  </a:lnTo>
                  <a:lnTo>
                    <a:pt x="116" y="1520"/>
                  </a:lnTo>
                  <a:lnTo>
                    <a:pt x="114" y="1520"/>
                  </a:lnTo>
                  <a:lnTo>
                    <a:pt x="110" y="1521"/>
                  </a:lnTo>
                  <a:lnTo>
                    <a:pt x="103" y="1525"/>
                  </a:lnTo>
                  <a:lnTo>
                    <a:pt x="95" y="1531"/>
                  </a:lnTo>
                  <a:lnTo>
                    <a:pt x="86" y="1539"/>
                  </a:lnTo>
                  <a:lnTo>
                    <a:pt x="82" y="1545"/>
                  </a:lnTo>
                  <a:lnTo>
                    <a:pt x="79" y="1548"/>
                  </a:lnTo>
                  <a:lnTo>
                    <a:pt x="78" y="1550"/>
                  </a:lnTo>
                  <a:lnTo>
                    <a:pt x="78" y="1553"/>
                  </a:lnTo>
                  <a:lnTo>
                    <a:pt x="78" y="1555"/>
                  </a:lnTo>
                  <a:lnTo>
                    <a:pt x="79" y="1556"/>
                  </a:lnTo>
                  <a:lnTo>
                    <a:pt x="82" y="1556"/>
                  </a:lnTo>
                  <a:lnTo>
                    <a:pt x="84" y="1556"/>
                  </a:lnTo>
                  <a:lnTo>
                    <a:pt x="88" y="1555"/>
                  </a:lnTo>
                  <a:lnTo>
                    <a:pt x="95" y="1550"/>
                  </a:lnTo>
                  <a:lnTo>
                    <a:pt x="103" y="1545"/>
                  </a:lnTo>
                  <a:lnTo>
                    <a:pt x="110" y="1537"/>
                  </a:lnTo>
                  <a:lnTo>
                    <a:pt x="116" y="1530"/>
                  </a:lnTo>
                  <a:lnTo>
                    <a:pt x="119" y="1528"/>
                  </a:lnTo>
                  <a:lnTo>
                    <a:pt x="120" y="1525"/>
                  </a:lnTo>
                  <a:lnTo>
                    <a:pt x="120" y="1523"/>
                  </a:lnTo>
                  <a:lnTo>
                    <a:pt x="120" y="1521"/>
                  </a:lnTo>
                  <a:close/>
                  <a:moveTo>
                    <a:pt x="149" y="1485"/>
                  </a:moveTo>
                  <a:lnTo>
                    <a:pt x="141" y="1492"/>
                  </a:lnTo>
                  <a:lnTo>
                    <a:pt x="135" y="1499"/>
                  </a:lnTo>
                  <a:lnTo>
                    <a:pt x="134" y="1503"/>
                  </a:lnTo>
                  <a:lnTo>
                    <a:pt x="133" y="1505"/>
                  </a:lnTo>
                  <a:lnTo>
                    <a:pt x="132" y="1508"/>
                  </a:lnTo>
                  <a:lnTo>
                    <a:pt x="133" y="1510"/>
                  </a:lnTo>
                  <a:lnTo>
                    <a:pt x="134" y="1511"/>
                  </a:lnTo>
                  <a:lnTo>
                    <a:pt x="136" y="1511"/>
                  </a:lnTo>
                  <a:lnTo>
                    <a:pt x="139" y="1511"/>
                  </a:lnTo>
                  <a:lnTo>
                    <a:pt x="142" y="1510"/>
                  </a:lnTo>
                  <a:lnTo>
                    <a:pt x="149" y="1505"/>
                  </a:lnTo>
                  <a:lnTo>
                    <a:pt x="159" y="1499"/>
                  </a:lnTo>
                  <a:lnTo>
                    <a:pt x="166" y="1492"/>
                  </a:lnTo>
                  <a:lnTo>
                    <a:pt x="172" y="1485"/>
                  </a:lnTo>
                  <a:lnTo>
                    <a:pt x="174" y="1482"/>
                  </a:lnTo>
                  <a:lnTo>
                    <a:pt x="176" y="1479"/>
                  </a:lnTo>
                  <a:lnTo>
                    <a:pt x="176" y="1477"/>
                  </a:lnTo>
                  <a:lnTo>
                    <a:pt x="176" y="1474"/>
                  </a:lnTo>
                  <a:lnTo>
                    <a:pt x="174" y="1473"/>
                  </a:lnTo>
                  <a:lnTo>
                    <a:pt x="172" y="1473"/>
                  </a:lnTo>
                  <a:lnTo>
                    <a:pt x="170" y="1473"/>
                  </a:lnTo>
                  <a:lnTo>
                    <a:pt x="166" y="1474"/>
                  </a:lnTo>
                  <a:lnTo>
                    <a:pt x="158" y="1478"/>
                  </a:lnTo>
                  <a:lnTo>
                    <a:pt x="149" y="1485"/>
                  </a:lnTo>
                  <a:close/>
                  <a:moveTo>
                    <a:pt x="235" y="1426"/>
                  </a:moveTo>
                  <a:lnTo>
                    <a:pt x="234" y="1425"/>
                  </a:lnTo>
                  <a:lnTo>
                    <a:pt x="231" y="1425"/>
                  </a:lnTo>
                  <a:lnTo>
                    <a:pt x="229" y="1425"/>
                  </a:lnTo>
                  <a:lnTo>
                    <a:pt x="225" y="1426"/>
                  </a:lnTo>
                  <a:lnTo>
                    <a:pt x="217" y="1430"/>
                  </a:lnTo>
                  <a:lnTo>
                    <a:pt x="208" y="1436"/>
                  </a:lnTo>
                  <a:lnTo>
                    <a:pt x="199" y="1445"/>
                  </a:lnTo>
                  <a:lnTo>
                    <a:pt x="193" y="1452"/>
                  </a:lnTo>
                  <a:lnTo>
                    <a:pt x="191" y="1455"/>
                  </a:lnTo>
                  <a:lnTo>
                    <a:pt x="190" y="1459"/>
                  </a:lnTo>
                  <a:lnTo>
                    <a:pt x="189" y="1461"/>
                  </a:lnTo>
                  <a:lnTo>
                    <a:pt x="190" y="1463"/>
                  </a:lnTo>
                  <a:lnTo>
                    <a:pt x="191" y="1464"/>
                  </a:lnTo>
                  <a:lnTo>
                    <a:pt x="193" y="1465"/>
                  </a:lnTo>
                  <a:lnTo>
                    <a:pt x="196" y="1464"/>
                  </a:lnTo>
                  <a:lnTo>
                    <a:pt x="199" y="1463"/>
                  </a:lnTo>
                  <a:lnTo>
                    <a:pt x="208" y="1459"/>
                  </a:lnTo>
                  <a:lnTo>
                    <a:pt x="217" y="1452"/>
                  </a:lnTo>
                  <a:lnTo>
                    <a:pt x="225" y="1445"/>
                  </a:lnTo>
                  <a:lnTo>
                    <a:pt x="231" y="1436"/>
                  </a:lnTo>
                  <a:lnTo>
                    <a:pt x="234" y="1433"/>
                  </a:lnTo>
                  <a:lnTo>
                    <a:pt x="235" y="1430"/>
                  </a:lnTo>
                  <a:lnTo>
                    <a:pt x="236" y="1428"/>
                  </a:lnTo>
                  <a:lnTo>
                    <a:pt x="235" y="1426"/>
                  </a:lnTo>
                  <a:close/>
                  <a:moveTo>
                    <a:pt x="298" y="1376"/>
                  </a:moveTo>
                  <a:lnTo>
                    <a:pt x="297" y="1375"/>
                  </a:lnTo>
                  <a:lnTo>
                    <a:pt x="294" y="1373"/>
                  </a:lnTo>
                  <a:lnTo>
                    <a:pt x="291" y="1375"/>
                  </a:lnTo>
                  <a:lnTo>
                    <a:pt x="287" y="1376"/>
                  </a:lnTo>
                  <a:lnTo>
                    <a:pt x="279" y="1379"/>
                  </a:lnTo>
                  <a:lnTo>
                    <a:pt x="269" y="1386"/>
                  </a:lnTo>
                  <a:lnTo>
                    <a:pt x="260" y="1395"/>
                  </a:lnTo>
                  <a:lnTo>
                    <a:pt x="253" y="1403"/>
                  </a:lnTo>
                  <a:lnTo>
                    <a:pt x="252" y="1407"/>
                  </a:lnTo>
                  <a:lnTo>
                    <a:pt x="249" y="1409"/>
                  </a:lnTo>
                  <a:lnTo>
                    <a:pt x="249" y="1413"/>
                  </a:lnTo>
                  <a:lnTo>
                    <a:pt x="249" y="1414"/>
                  </a:lnTo>
                  <a:lnTo>
                    <a:pt x="252" y="1415"/>
                  </a:lnTo>
                  <a:lnTo>
                    <a:pt x="254" y="1416"/>
                  </a:lnTo>
                  <a:lnTo>
                    <a:pt x="256" y="1415"/>
                  </a:lnTo>
                  <a:lnTo>
                    <a:pt x="260" y="1414"/>
                  </a:lnTo>
                  <a:lnTo>
                    <a:pt x="269" y="1409"/>
                  </a:lnTo>
                  <a:lnTo>
                    <a:pt x="279" y="1403"/>
                  </a:lnTo>
                  <a:lnTo>
                    <a:pt x="288" y="1395"/>
                  </a:lnTo>
                  <a:lnTo>
                    <a:pt x="294" y="1386"/>
                  </a:lnTo>
                  <a:lnTo>
                    <a:pt x="297" y="1383"/>
                  </a:lnTo>
                  <a:lnTo>
                    <a:pt x="298" y="1379"/>
                  </a:lnTo>
                  <a:lnTo>
                    <a:pt x="299" y="1377"/>
                  </a:lnTo>
                  <a:lnTo>
                    <a:pt x="298" y="1376"/>
                  </a:lnTo>
                  <a:close/>
                  <a:moveTo>
                    <a:pt x="344" y="1351"/>
                  </a:moveTo>
                  <a:lnTo>
                    <a:pt x="354" y="1343"/>
                  </a:lnTo>
                  <a:lnTo>
                    <a:pt x="361" y="1334"/>
                  </a:lnTo>
                  <a:lnTo>
                    <a:pt x="363" y="1331"/>
                  </a:lnTo>
                  <a:lnTo>
                    <a:pt x="364" y="1327"/>
                  </a:lnTo>
                  <a:lnTo>
                    <a:pt x="366" y="1325"/>
                  </a:lnTo>
                  <a:lnTo>
                    <a:pt x="364" y="1322"/>
                  </a:lnTo>
                  <a:lnTo>
                    <a:pt x="363" y="1321"/>
                  </a:lnTo>
                  <a:lnTo>
                    <a:pt x="361" y="1321"/>
                  </a:lnTo>
                  <a:lnTo>
                    <a:pt x="357" y="1321"/>
                  </a:lnTo>
                  <a:lnTo>
                    <a:pt x="354" y="1322"/>
                  </a:lnTo>
                  <a:lnTo>
                    <a:pt x="344" y="1327"/>
                  </a:lnTo>
                  <a:lnTo>
                    <a:pt x="334" y="1334"/>
                  </a:lnTo>
                  <a:lnTo>
                    <a:pt x="324" y="1343"/>
                  </a:lnTo>
                  <a:lnTo>
                    <a:pt x="318" y="1351"/>
                  </a:lnTo>
                  <a:lnTo>
                    <a:pt x="316" y="1354"/>
                  </a:lnTo>
                  <a:lnTo>
                    <a:pt x="313" y="1358"/>
                  </a:lnTo>
                  <a:lnTo>
                    <a:pt x="313" y="1360"/>
                  </a:lnTo>
                  <a:lnTo>
                    <a:pt x="313" y="1363"/>
                  </a:lnTo>
                  <a:lnTo>
                    <a:pt x="316" y="1364"/>
                  </a:lnTo>
                  <a:lnTo>
                    <a:pt x="318" y="1364"/>
                  </a:lnTo>
                  <a:lnTo>
                    <a:pt x="320" y="1364"/>
                  </a:lnTo>
                  <a:lnTo>
                    <a:pt x="325" y="1363"/>
                  </a:lnTo>
                  <a:lnTo>
                    <a:pt x="334" y="1358"/>
                  </a:lnTo>
                  <a:lnTo>
                    <a:pt x="344" y="1351"/>
                  </a:lnTo>
                  <a:close/>
                  <a:moveTo>
                    <a:pt x="114" y="1604"/>
                  </a:moveTo>
                  <a:lnTo>
                    <a:pt x="107" y="1611"/>
                  </a:lnTo>
                  <a:lnTo>
                    <a:pt x="102" y="1617"/>
                  </a:lnTo>
                  <a:lnTo>
                    <a:pt x="99" y="1623"/>
                  </a:lnTo>
                  <a:lnTo>
                    <a:pt x="99" y="1626"/>
                  </a:lnTo>
                  <a:lnTo>
                    <a:pt x="101" y="1628"/>
                  </a:lnTo>
                  <a:lnTo>
                    <a:pt x="102" y="1628"/>
                  </a:lnTo>
                  <a:lnTo>
                    <a:pt x="104" y="1628"/>
                  </a:lnTo>
                  <a:lnTo>
                    <a:pt x="108" y="1626"/>
                  </a:lnTo>
                  <a:lnTo>
                    <a:pt x="115" y="1623"/>
                  </a:lnTo>
                  <a:lnTo>
                    <a:pt x="122" y="1617"/>
                  </a:lnTo>
                  <a:lnTo>
                    <a:pt x="129" y="1611"/>
                  </a:lnTo>
                  <a:lnTo>
                    <a:pt x="134" y="1604"/>
                  </a:lnTo>
                  <a:lnTo>
                    <a:pt x="136" y="1599"/>
                  </a:lnTo>
                  <a:lnTo>
                    <a:pt x="136" y="1594"/>
                  </a:lnTo>
                  <a:lnTo>
                    <a:pt x="135" y="1594"/>
                  </a:lnTo>
                  <a:lnTo>
                    <a:pt x="133" y="1593"/>
                  </a:lnTo>
                  <a:lnTo>
                    <a:pt x="130" y="1594"/>
                  </a:lnTo>
                  <a:lnTo>
                    <a:pt x="128" y="1594"/>
                  </a:lnTo>
                  <a:lnTo>
                    <a:pt x="121" y="1598"/>
                  </a:lnTo>
                  <a:lnTo>
                    <a:pt x="114" y="1604"/>
                  </a:lnTo>
                  <a:close/>
                  <a:moveTo>
                    <a:pt x="164" y="1562"/>
                  </a:moveTo>
                  <a:lnTo>
                    <a:pt x="157" y="1568"/>
                  </a:lnTo>
                  <a:lnTo>
                    <a:pt x="151" y="1575"/>
                  </a:lnTo>
                  <a:lnTo>
                    <a:pt x="148" y="1581"/>
                  </a:lnTo>
                  <a:lnTo>
                    <a:pt x="148" y="1585"/>
                  </a:lnTo>
                  <a:lnTo>
                    <a:pt x="149" y="1586"/>
                  </a:lnTo>
                  <a:lnTo>
                    <a:pt x="152" y="1586"/>
                  </a:lnTo>
                  <a:lnTo>
                    <a:pt x="154" y="1586"/>
                  </a:lnTo>
                  <a:lnTo>
                    <a:pt x="157" y="1585"/>
                  </a:lnTo>
                  <a:lnTo>
                    <a:pt x="165" y="1581"/>
                  </a:lnTo>
                  <a:lnTo>
                    <a:pt x="172" y="1575"/>
                  </a:lnTo>
                  <a:lnTo>
                    <a:pt x="179" y="1568"/>
                  </a:lnTo>
                  <a:lnTo>
                    <a:pt x="185" y="1562"/>
                  </a:lnTo>
                  <a:lnTo>
                    <a:pt x="186" y="1559"/>
                  </a:lnTo>
                  <a:lnTo>
                    <a:pt x="187" y="1556"/>
                  </a:lnTo>
                  <a:lnTo>
                    <a:pt x="189" y="1554"/>
                  </a:lnTo>
                  <a:lnTo>
                    <a:pt x="187" y="1553"/>
                  </a:lnTo>
                  <a:lnTo>
                    <a:pt x="186" y="1552"/>
                  </a:lnTo>
                  <a:lnTo>
                    <a:pt x="184" y="1550"/>
                  </a:lnTo>
                  <a:lnTo>
                    <a:pt x="181" y="1552"/>
                  </a:lnTo>
                  <a:lnTo>
                    <a:pt x="179" y="1553"/>
                  </a:lnTo>
                  <a:lnTo>
                    <a:pt x="172" y="1556"/>
                  </a:lnTo>
                  <a:lnTo>
                    <a:pt x="164" y="1562"/>
                  </a:lnTo>
                  <a:close/>
                  <a:moveTo>
                    <a:pt x="242" y="1508"/>
                  </a:moveTo>
                  <a:lnTo>
                    <a:pt x="241" y="1506"/>
                  </a:lnTo>
                  <a:lnTo>
                    <a:pt x="238" y="1506"/>
                  </a:lnTo>
                  <a:lnTo>
                    <a:pt x="236" y="1506"/>
                  </a:lnTo>
                  <a:lnTo>
                    <a:pt x="233" y="1508"/>
                  </a:lnTo>
                  <a:lnTo>
                    <a:pt x="225" y="1511"/>
                  </a:lnTo>
                  <a:lnTo>
                    <a:pt x="217" y="1517"/>
                  </a:lnTo>
                  <a:lnTo>
                    <a:pt x="209" y="1524"/>
                  </a:lnTo>
                  <a:lnTo>
                    <a:pt x="203" y="1531"/>
                  </a:lnTo>
                  <a:lnTo>
                    <a:pt x="202" y="1535"/>
                  </a:lnTo>
                  <a:lnTo>
                    <a:pt x="200" y="1537"/>
                  </a:lnTo>
                  <a:lnTo>
                    <a:pt x="199" y="1540"/>
                  </a:lnTo>
                  <a:lnTo>
                    <a:pt x="200" y="1542"/>
                  </a:lnTo>
                  <a:lnTo>
                    <a:pt x="202" y="1543"/>
                  </a:lnTo>
                  <a:lnTo>
                    <a:pt x="204" y="1543"/>
                  </a:lnTo>
                  <a:lnTo>
                    <a:pt x="206" y="1543"/>
                  </a:lnTo>
                  <a:lnTo>
                    <a:pt x="210" y="1542"/>
                  </a:lnTo>
                  <a:lnTo>
                    <a:pt x="217" y="1539"/>
                  </a:lnTo>
                  <a:lnTo>
                    <a:pt x="225" y="1533"/>
                  </a:lnTo>
                  <a:lnTo>
                    <a:pt x="234" y="1524"/>
                  </a:lnTo>
                  <a:lnTo>
                    <a:pt x="238" y="1518"/>
                  </a:lnTo>
                  <a:lnTo>
                    <a:pt x="241" y="1515"/>
                  </a:lnTo>
                  <a:lnTo>
                    <a:pt x="242" y="1512"/>
                  </a:lnTo>
                  <a:lnTo>
                    <a:pt x="242" y="1510"/>
                  </a:lnTo>
                  <a:lnTo>
                    <a:pt x="242" y="1508"/>
                  </a:lnTo>
                  <a:close/>
                  <a:moveTo>
                    <a:pt x="281" y="1486"/>
                  </a:moveTo>
                  <a:lnTo>
                    <a:pt x="290" y="1479"/>
                  </a:lnTo>
                  <a:lnTo>
                    <a:pt x="296" y="1472"/>
                  </a:lnTo>
                  <a:lnTo>
                    <a:pt x="298" y="1468"/>
                  </a:lnTo>
                  <a:lnTo>
                    <a:pt x="299" y="1466"/>
                  </a:lnTo>
                  <a:lnTo>
                    <a:pt x="299" y="1464"/>
                  </a:lnTo>
                  <a:lnTo>
                    <a:pt x="299" y="1461"/>
                  </a:lnTo>
                  <a:lnTo>
                    <a:pt x="298" y="1460"/>
                  </a:lnTo>
                  <a:lnTo>
                    <a:pt x="296" y="1460"/>
                  </a:lnTo>
                  <a:lnTo>
                    <a:pt x="293" y="1460"/>
                  </a:lnTo>
                  <a:lnTo>
                    <a:pt x="290" y="1461"/>
                  </a:lnTo>
                  <a:lnTo>
                    <a:pt x="281" y="1465"/>
                  </a:lnTo>
                  <a:lnTo>
                    <a:pt x="272" y="1472"/>
                  </a:lnTo>
                  <a:lnTo>
                    <a:pt x="265" y="1479"/>
                  </a:lnTo>
                  <a:lnTo>
                    <a:pt x="259" y="1486"/>
                  </a:lnTo>
                  <a:lnTo>
                    <a:pt x="256" y="1490"/>
                  </a:lnTo>
                  <a:lnTo>
                    <a:pt x="255" y="1492"/>
                  </a:lnTo>
                  <a:lnTo>
                    <a:pt x="255" y="1495"/>
                  </a:lnTo>
                  <a:lnTo>
                    <a:pt x="255" y="1497"/>
                  </a:lnTo>
                  <a:lnTo>
                    <a:pt x="256" y="1498"/>
                  </a:lnTo>
                  <a:lnTo>
                    <a:pt x="259" y="1498"/>
                  </a:lnTo>
                  <a:lnTo>
                    <a:pt x="261" y="1498"/>
                  </a:lnTo>
                  <a:lnTo>
                    <a:pt x="265" y="1497"/>
                  </a:lnTo>
                  <a:lnTo>
                    <a:pt x="273" y="1493"/>
                  </a:lnTo>
                  <a:lnTo>
                    <a:pt x="281" y="1486"/>
                  </a:lnTo>
                  <a:close/>
                  <a:moveTo>
                    <a:pt x="360" y="1413"/>
                  </a:moveTo>
                  <a:lnTo>
                    <a:pt x="358" y="1411"/>
                  </a:lnTo>
                  <a:lnTo>
                    <a:pt x="356" y="1411"/>
                  </a:lnTo>
                  <a:lnTo>
                    <a:pt x="353" y="1411"/>
                  </a:lnTo>
                  <a:lnTo>
                    <a:pt x="349" y="1413"/>
                  </a:lnTo>
                  <a:lnTo>
                    <a:pt x="341" y="1417"/>
                  </a:lnTo>
                  <a:lnTo>
                    <a:pt x="331" y="1423"/>
                  </a:lnTo>
                  <a:lnTo>
                    <a:pt x="323" y="1432"/>
                  </a:lnTo>
                  <a:lnTo>
                    <a:pt x="317" y="1439"/>
                  </a:lnTo>
                  <a:lnTo>
                    <a:pt x="315" y="1442"/>
                  </a:lnTo>
                  <a:lnTo>
                    <a:pt x="313" y="1446"/>
                  </a:lnTo>
                  <a:lnTo>
                    <a:pt x="312" y="1448"/>
                  </a:lnTo>
                  <a:lnTo>
                    <a:pt x="313" y="1449"/>
                  </a:lnTo>
                  <a:lnTo>
                    <a:pt x="315" y="1452"/>
                  </a:lnTo>
                  <a:lnTo>
                    <a:pt x="317" y="1452"/>
                  </a:lnTo>
                  <a:lnTo>
                    <a:pt x="319" y="1452"/>
                  </a:lnTo>
                  <a:lnTo>
                    <a:pt x="323" y="1451"/>
                  </a:lnTo>
                  <a:lnTo>
                    <a:pt x="332" y="1446"/>
                  </a:lnTo>
                  <a:lnTo>
                    <a:pt x="341" y="1440"/>
                  </a:lnTo>
                  <a:lnTo>
                    <a:pt x="350" y="1432"/>
                  </a:lnTo>
                  <a:lnTo>
                    <a:pt x="356" y="1425"/>
                  </a:lnTo>
                  <a:lnTo>
                    <a:pt x="358" y="1421"/>
                  </a:lnTo>
                  <a:lnTo>
                    <a:pt x="360" y="1417"/>
                  </a:lnTo>
                  <a:lnTo>
                    <a:pt x="360" y="1415"/>
                  </a:lnTo>
                  <a:lnTo>
                    <a:pt x="360" y="1413"/>
                  </a:lnTo>
                  <a:close/>
                  <a:moveTo>
                    <a:pt x="237" y="1593"/>
                  </a:moveTo>
                  <a:lnTo>
                    <a:pt x="230" y="1600"/>
                  </a:lnTo>
                  <a:lnTo>
                    <a:pt x="225" y="1606"/>
                  </a:lnTo>
                  <a:lnTo>
                    <a:pt x="223" y="1610"/>
                  </a:lnTo>
                  <a:lnTo>
                    <a:pt x="223" y="1612"/>
                  </a:lnTo>
                  <a:lnTo>
                    <a:pt x="222" y="1615"/>
                  </a:lnTo>
                  <a:lnTo>
                    <a:pt x="223" y="1616"/>
                  </a:lnTo>
                  <a:lnTo>
                    <a:pt x="224" y="1617"/>
                  </a:lnTo>
                  <a:lnTo>
                    <a:pt x="225" y="1617"/>
                  </a:lnTo>
                  <a:lnTo>
                    <a:pt x="228" y="1617"/>
                  </a:lnTo>
                  <a:lnTo>
                    <a:pt x="231" y="1616"/>
                  </a:lnTo>
                  <a:lnTo>
                    <a:pt x="238" y="1612"/>
                  </a:lnTo>
                  <a:lnTo>
                    <a:pt x="246" y="1607"/>
                  </a:lnTo>
                  <a:lnTo>
                    <a:pt x="253" y="1600"/>
                  </a:lnTo>
                  <a:lnTo>
                    <a:pt x="258" y="1594"/>
                  </a:lnTo>
                  <a:lnTo>
                    <a:pt x="261" y="1588"/>
                  </a:lnTo>
                  <a:lnTo>
                    <a:pt x="260" y="1585"/>
                  </a:lnTo>
                  <a:lnTo>
                    <a:pt x="259" y="1584"/>
                  </a:lnTo>
                  <a:lnTo>
                    <a:pt x="258" y="1584"/>
                  </a:lnTo>
                  <a:lnTo>
                    <a:pt x="255" y="1584"/>
                  </a:lnTo>
                  <a:lnTo>
                    <a:pt x="252" y="1585"/>
                  </a:lnTo>
                  <a:lnTo>
                    <a:pt x="246" y="1588"/>
                  </a:lnTo>
                  <a:lnTo>
                    <a:pt x="237" y="1593"/>
                  </a:lnTo>
                  <a:close/>
                  <a:moveTo>
                    <a:pt x="288" y="1552"/>
                  </a:moveTo>
                  <a:lnTo>
                    <a:pt x="280" y="1559"/>
                  </a:lnTo>
                  <a:lnTo>
                    <a:pt x="275" y="1565"/>
                  </a:lnTo>
                  <a:lnTo>
                    <a:pt x="273" y="1568"/>
                  </a:lnTo>
                  <a:lnTo>
                    <a:pt x="273" y="1571"/>
                  </a:lnTo>
                  <a:lnTo>
                    <a:pt x="272" y="1573"/>
                  </a:lnTo>
                  <a:lnTo>
                    <a:pt x="273" y="1575"/>
                  </a:lnTo>
                  <a:lnTo>
                    <a:pt x="274" y="1575"/>
                  </a:lnTo>
                  <a:lnTo>
                    <a:pt x="275" y="1577"/>
                  </a:lnTo>
                  <a:lnTo>
                    <a:pt x="279" y="1577"/>
                  </a:lnTo>
                  <a:lnTo>
                    <a:pt x="281" y="1575"/>
                  </a:lnTo>
                  <a:lnTo>
                    <a:pt x="288" y="1572"/>
                  </a:lnTo>
                  <a:lnTo>
                    <a:pt x="297" y="1566"/>
                  </a:lnTo>
                  <a:lnTo>
                    <a:pt x="304" y="1559"/>
                  </a:lnTo>
                  <a:lnTo>
                    <a:pt x="310" y="1552"/>
                  </a:lnTo>
                  <a:lnTo>
                    <a:pt x="311" y="1549"/>
                  </a:lnTo>
                  <a:lnTo>
                    <a:pt x="312" y="1547"/>
                  </a:lnTo>
                  <a:lnTo>
                    <a:pt x="313" y="1545"/>
                  </a:lnTo>
                  <a:lnTo>
                    <a:pt x="312" y="1542"/>
                  </a:lnTo>
                  <a:lnTo>
                    <a:pt x="311" y="1541"/>
                  </a:lnTo>
                  <a:lnTo>
                    <a:pt x="309" y="1541"/>
                  </a:lnTo>
                  <a:lnTo>
                    <a:pt x="306" y="1541"/>
                  </a:lnTo>
                  <a:lnTo>
                    <a:pt x="304" y="1542"/>
                  </a:lnTo>
                  <a:lnTo>
                    <a:pt x="297" y="1546"/>
                  </a:lnTo>
                  <a:lnTo>
                    <a:pt x="288" y="1552"/>
                  </a:lnTo>
                  <a:close/>
                  <a:moveTo>
                    <a:pt x="368" y="1498"/>
                  </a:moveTo>
                  <a:lnTo>
                    <a:pt x="366" y="1497"/>
                  </a:lnTo>
                  <a:lnTo>
                    <a:pt x="364" y="1496"/>
                  </a:lnTo>
                  <a:lnTo>
                    <a:pt x="361" y="1497"/>
                  </a:lnTo>
                  <a:lnTo>
                    <a:pt x="358" y="1497"/>
                  </a:lnTo>
                  <a:lnTo>
                    <a:pt x="350" y="1501"/>
                  </a:lnTo>
                  <a:lnTo>
                    <a:pt x="342" y="1506"/>
                  </a:lnTo>
                  <a:lnTo>
                    <a:pt x="334" y="1515"/>
                  </a:lnTo>
                  <a:lnTo>
                    <a:pt x="329" y="1522"/>
                  </a:lnTo>
                  <a:lnTo>
                    <a:pt x="326" y="1524"/>
                  </a:lnTo>
                  <a:lnTo>
                    <a:pt x="325" y="1528"/>
                  </a:lnTo>
                  <a:lnTo>
                    <a:pt x="325" y="1530"/>
                  </a:lnTo>
                  <a:lnTo>
                    <a:pt x="325" y="1531"/>
                  </a:lnTo>
                  <a:lnTo>
                    <a:pt x="326" y="1533"/>
                  </a:lnTo>
                  <a:lnTo>
                    <a:pt x="329" y="1534"/>
                  </a:lnTo>
                  <a:lnTo>
                    <a:pt x="331" y="1533"/>
                  </a:lnTo>
                  <a:lnTo>
                    <a:pt x="335" y="1533"/>
                  </a:lnTo>
                  <a:lnTo>
                    <a:pt x="343" y="1528"/>
                  </a:lnTo>
                  <a:lnTo>
                    <a:pt x="351" y="1522"/>
                  </a:lnTo>
                  <a:lnTo>
                    <a:pt x="358" y="1515"/>
                  </a:lnTo>
                  <a:lnTo>
                    <a:pt x="364" y="1508"/>
                  </a:lnTo>
                  <a:lnTo>
                    <a:pt x="367" y="1505"/>
                  </a:lnTo>
                  <a:lnTo>
                    <a:pt x="368" y="1502"/>
                  </a:lnTo>
                  <a:lnTo>
                    <a:pt x="368" y="1499"/>
                  </a:lnTo>
                  <a:lnTo>
                    <a:pt x="368" y="1498"/>
                  </a:lnTo>
                  <a:close/>
                </a:path>
              </a:pathLst>
            </a:custGeom>
            <a:solidFill>
              <a:srgbClr val="F0D9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CH"/>
            </a:p>
          </p:txBody>
        </p:sp>
        <p:sp>
          <p:nvSpPr>
            <p:cNvPr id="79" name="Freeform 73"/>
            <p:cNvSpPr>
              <a:spLocks noEditPoints="1"/>
            </p:cNvSpPr>
            <p:nvPr userDrawn="1"/>
          </p:nvSpPr>
          <p:spPr bwMode="auto">
            <a:xfrm>
              <a:off x="6488113" y="2430463"/>
              <a:ext cx="203200" cy="908050"/>
            </a:xfrm>
            <a:custGeom>
              <a:avLst/>
              <a:gdLst>
                <a:gd name="T0" fmla="*/ 24 w 386"/>
                <a:gd name="T1" fmla="*/ 1305 h 1717"/>
                <a:gd name="T2" fmla="*/ 77 w 386"/>
                <a:gd name="T3" fmla="*/ 960 h 1717"/>
                <a:gd name="T4" fmla="*/ 17 w 386"/>
                <a:gd name="T5" fmla="*/ 905 h 1717"/>
                <a:gd name="T6" fmla="*/ 20 w 386"/>
                <a:gd name="T7" fmla="*/ 674 h 1717"/>
                <a:gd name="T8" fmla="*/ 11 w 386"/>
                <a:gd name="T9" fmla="*/ 557 h 1717"/>
                <a:gd name="T10" fmla="*/ 0 w 386"/>
                <a:gd name="T11" fmla="*/ 391 h 1717"/>
                <a:gd name="T12" fmla="*/ 55 w 386"/>
                <a:gd name="T13" fmla="*/ 292 h 1717"/>
                <a:gd name="T14" fmla="*/ 0 w 386"/>
                <a:gd name="T15" fmla="*/ 233 h 1717"/>
                <a:gd name="T16" fmla="*/ 373 w 386"/>
                <a:gd name="T17" fmla="*/ 7 h 1717"/>
                <a:gd name="T18" fmla="*/ 386 w 386"/>
                <a:gd name="T19" fmla="*/ 31 h 1717"/>
                <a:gd name="T20" fmla="*/ 323 w 386"/>
                <a:gd name="T21" fmla="*/ 99 h 1717"/>
                <a:gd name="T22" fmla="*/ 374 w 386"/>
                <a:gd name="T23" fmla="*/ 164 h 1717"/>
                <a:gd name="T24" fmla="*/ 329 w 386"/>
                <a:gd name="T25" fmla="*/ 316 h 1717"/>
                <a:gd name="T26" fmla="*/ 386 w 386"/>
                <a:gd name="T27" fmla="*/ 347 h 1717"/>
                <a:gd name="T28" fmla="*/ 311 w 386"/>
                <a:gd name="T29" fmla="*/ 538 h 1717"/>
                <a:gd name="T30" fmla="*/ 343 w 386"/>
                <a:gd name="T31" fmla="*/ 766 h 1717"/>
                <a:gd name="T32" fmla="*/ 358 w 386"/>
                <a:gd name="T33" fmla="*/ 924 h 1717"/>
                <a:gd name="T34" fmla="*/ 373 w 386"/>
                <a:gd name="T35" fmla="*/ 1283 h 1717"/>
                <a:gd name="T36" fmla="*/ 169 w 386"/>
                <a:gd name="T37" fmla="*/ 151 h 1717"/>
                <a:gd name="T38" fmla="*/ 145 w 386"/>
                <a:gd name="T39" fmla="*/ 200 h 1717"/>
                <a:gd name="T40" fmla="*/ 125 w 386"/>
                <a:gd name="T41" fmla="*/ 247 h 1717"/>
                <a:gd name="T42" fmla="*/ 113 w 386"/>
                <a:gd name="T43" fmla="*/ 292 h 1717"/>
                <a:gd name="T44" fmla="*/ 115 w 386"/>
                <a:gd name="T45" fmla="*/ 329 h 1717"/>
                <a:gd name="T46" fmla="*/ 215 w 386"/>
                <a:gd name="T47" fmla="*/ 284 h 1717"/>
                <a:gd name="T48" fmla="*/ 69 w 386"/>
                <a:gd name="T49" fmla="*/ 429 h 1717"/>
                <a:gd name="T50" fmla="*/ 5 w 386"/>
                <a:gd name="T51" fmla="*/ 498 h 1717"/>
                <a:gd name="T52" fmla="*/ 112 w 386"/>
                <a:gd name="T53" fmla="*/ 449 h 1717"/>
                <a:gd name="T54" fmla="*/ 224 w 386"/>
                <a:gd name="T55" fmla="*/ 401 h 1717"/>
                <a:gd name="T56" fmla="*/ 294 w 386"/>
                <a:gd name="T57" fmla="*/ 391 h 1717"/>
                <a:gd name="T58" fmla="*/ 195 w 386"/>
                <a:gd name="T59" fmla="*/ 525 h 1717"/>
                <a:gd name="T60" fmla="*/ 158 w 386"/>
                <a:gd name="T61" fmla="*/ 574 h 1717"/>
                <a:gd name="T62" fmla="*/ 107 w 386"/>
                <a:gd name="T63" fmla="*/ 665 h 1717"/>
                <a:gd name="T64" fmla="*/ 111 w 386"/>
                <a:gd name="T65" fmla="*/ 692 h 1717"/>
                <a:gd name="T66" fmla="*/ 201 w 386"/>
                <a:gd name="T67" fmla="*/ 642 h 1717"/>
                <a:gd name="T68" fmla="*/ 296 w 386"/>
                <a:gd name="T69" fmla="*/ 617 h 1717"/>
                <a:gd name="T70" fmla="*/ 340 w 386"/>
                <a:gd name="T71" fmla="*/ 623 h 1717"/>
                <a:gd name="T72" fmla="*/ 320 w 386"/>
                <a:gd name="T73" fmla="*/ 686 h 1717"/>
                <a:gd name="T74" fmla="*/ 304 w 386"/>
                <a:gd name="T75" fmla="*/ 747 h 1717"/>
                <a:gd name="T76" fmla="*/ 288 w 386"/>
                <a:gd name="T77" fmla="*/ 814 h 1717"/>
                <a:gd name="T78" fmla="*/ 163 w 386"/>
                <a:gd name="T79" fmla="*/ 959 h 1717"/>
                <a:gd name="T80" fmla="*/ 35 w 386"/>
                <a:gd name="T81" fmla="*/ 1097 h 1717"/>
                <a:gd name="T82" fmla="*/ 252 w 386"/>
                <a:gd name="T83" fmla="*/ 948 h 1717"/>
                <a:gd name="T84" fmla="*/ 156 w 386"/>
                <a:gd name="T85" fmla="*/ 1062 h 1717"/>
                <a:gd name="T86" fmla="*/ 11 w 386"/>
                <a:gd name="T87" fmla="*/ 1237 h 1717"/>
                <a:gd name="T88" fmla="*/ 196 w 386"/>
                <a:gd name="T89" fmla="*/ 1092 h 1717"/>
                <a:gd name="T90" fmla="*/ 69 w 386"/>
                <a:gd name="T91" fmla="*/ 1258 h 1717"/>
                <a:gd name="T92" fmla="*/ 210 w 386"/>
                <a:gd name="T93" fmla="*/ 1161 h 1717"/>
                <a:gd name="T94" fmla="*/ 14 w 386"/>
                <a:gd name="T95" fmla="*/ 1383 h 1717"/>
                <a:gd name="T96" fmla="*/ 219 w 386"/>
                <a:gd name="T97" fmla="*/ 1222 h 1717"/>
                <a:gd name="T98" fmla="*/ 70 w 386"/>
                <a:gd name="T99" fmla="*/ 1413 h 1717"/>
                <a:gd name="T100" fmla="*/ 224 w 386"/>
                <a:gd name="T101" fmla="*/ 1289 h 1717"/>
                <a:gd name="T102" fmla="*/ 77 w 386"/>
                <a:gd name="T103" fmla="*/ 1486 h 1717"/>
                <a:gd name="T104" fmla="*/ 222 w 386"/>
                <a:gd name="T105" fmla="*/ 1372 h 1717"/>
                <a:gd name="T106" fmla="*/ 41 w 386"/>
                <a:gd name="T107" fmla="*/ 1608 h 1717"/>
                <a:gd name="T108" fmla="*/ 161 w 386"/>
                <a:gd name="T109" fmla="*/ 1511 h 1717"/>
                <a:gd name="T110" fmla="*/ 296 w 386"/>
                <a:gd name="T111" fmla="*/ 1422 h 1717"/>
                <a:gd name="T112" fmla="*/ 38 w 386"/>
                <a:gd name="T113" fmla="*/ 1700 h 1717"/>
                <a:gd name="T114" fmla="*/ 172 w 386"/>
                <a:gd name="T115" fmla="*/ 1596 h 1717"/>
                <a:gd name="T116" fmla="*/ 294 w 386"/>
                <a:gd name="T117" fmla="*/ 1502 h 1717"/>
                <a:gd name="T118" fmla="*/ 172 w 386"/>
                <a:gd name="T119" fmla="*/ 1686 h 1717"/>
                <a:gd name="T120" fmla="*/ 224 w 386"/>
                <a:gd name="T121" fmla="*/ 1645 h 1717"/>
                <a:gd name="T122" fmla="*/ 336 w 386"/>
                <a:gd name="T123" fmla="*/ 1577 h 1717"/>
                <a:gd name="T124" fmla="*/ 371 w 386"/>
                <a:gd name="T125" fmla="*/ 1630 h 17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86" h="1717">
                  <a:moveTo>
                    <a:pt x="0" y="1565"/>
                  </a:moveTo>
                  <a:lnTo>
                    <a:pt x="0" y="1553"/>
                  </a:lnTo>
                  <a:lnTo>
                    <a:pt x="6" y="1545"/>
                  </a:lnTo>
                  <a:lnTo>
                    <a:pt x="16" y="1536"/>
                  </a:lnTo>
                  <a:lnTo>
                    <a:pt x="25" y="1530"/>
                  </a:lnTo>
                  <a:lnTo>
                    <a:pt x="33" y="1526"/>
                  </a:lnTo>
                  <a:lnTo>
                    <a:pt x="37" y="1525"/>
                  </a:lnTo>
                  <a:lnTo>
                    <a:pt x="39" y="1525"/>
                  </a:lnTo>
                  <a:lnTo>
                    <a:pt x="42" y="1525"/>
                  </a:lnTo>
                  <a:lnTo>
                    <a:pt x="43" y="1526"/>
                  </a:lnTo>
                  <a:lnTo>
                    <a:pt x="44" y="1528"/>
                  </a:lnTo>
                  <a:lnTo>
                    <a:pt x="43" y="1530"/>
                  </a:lnTo>
                  <a:lnTo>
                    <a:pt x="42" y="1533"/>
                  </a:lnTo>
                  <a:lnTo>
                    <a:pt x="39" y="1536"/>
                  </a:lnTo>
                  <a:lnTo>
                    <a:pt x="33" y="1545"/>
                  </a:lnTo>
                  <a:lnTo>
                    <a:pt x="25" y="1552"/>
                  </a:lnTo>
                  <a:lnTo>
                    <a:pt x="18" y="1558"/>
                  </a:lnTo>
                  <a:lnTo>
                    <a:pt x="11" y="1561"/>
                  </a:lnTo>
                  <a:lnTo>
                    <a:pt x="5" y="1564"/>
                  </a:lnTo>
                  <a:lnTo>
                    <a:pt x="0" y="1565"/>
                  </a:lnTo>
                  <a:close/>
                  <a:moveTo>
                    <a:pt x="0" y="1479"/>
                  </a:moveTo>
                  <a:lnTo>
                    <a:pt x="0" y="1471"/>
                  </a:lnTo>
                  <a:lnTo>
                    <a:pt x="4" y="1466"/>
                  </a:lnTo>
                  <a:lnTo>
                    <a:pt x="7" y="1462"/>
                  </a:lnTo>
                  <a:lnTo>
                    <a:pt x="13" y="1456"/>
                  </a:lnTo>
                  <a:lnTo>
                    <a:pt x="19" y="1451"/>
                  </a:lnTo>
                  <a:lnTo>
                    <a:pt x="30" y="1444"/>
                  </a:lnTo>
                  <a:lnTo>
                    <a:pt x="38" y="1439"/>
                  </a:lnTo>
                  <a:lnTo>
                    <a:pt x="42" y="1438"/>
                  </a:lnTo>
                  <a:lnTo>
                    <a:pt x="45" y="1437"/>
                  </a:lnTo>
                  <a:lnTo>
                    <a:pt x="48" y="1437"/>
                  </a:lnTo>
                  <a:lnTo>
                    <a:pt x="49" y="1438"/>
                  </a:lnTo>
                  <a:lnTo>
                    <a:pt x="50" y="1440"/>
                  </a:lnTo>
                  <a:lnTo>
                    <a:pt x="49" y="1443"/>
                  </a:lnTo>
                  <a:lnTo>
                    <a:pt x="48" y="1446"/>
                  </a:lnTo>
                  <a:lnTo>
                    <a:pt x="45" y="1450"/>
                  </a:lnTo>
                  <a:lnTo>
                    <a:pt x="38" y="1458"/>
                  </a:lnTo>
                  <a:lnTo>
                    <a:pt x="29" y="1466"/>
                  </a:lnTo>
                  <a:lnTo>
                    <a:pt x="20" y="1473"/>
                  </a:lnTo>
                  <a:lnTo>
                    <a:pt x="12" y="1477"/>
                  </a:lnTo>
                  <a:lnTo>
                    <a:pt x="5" y="1479"/>
                  </a:lnTo>
                  <a:lnTo>
                    <a:pt x="0" y="1479"/>
                  </a:lnTo>
                  <a:close/>
                  <a:moveTo>
                    <a:pt x="0" y="1338"/>
                  </a:moveTo>
                  <a:lnTo>
                    <a:pt x="0" y="1313"/>
                  </a:lnTo>
                  <a:lnTo>
                    <a:pt x="10" y="1308"/>
                  </a:lnTo>
                  <a:lnTo>
                    <a:pt x="17" y="1305"/>
                  </a:lnTo>
                  <a:lnTo>
                    <a:pt x="19" y="1304"/>
                  </a:lnTo>
                  <a:lnTo>
                    <a:pt x="23" y="1304"/>
                  </a:lnTo>
                  <a:lnTo>
                    <a:pt x="24" y="1305"/>
                  </a:lnTo>
                  <a:lnTo>
                    <a:pt x="25" y="1305"/>
                  </a:lnTo>
                  <a:lnTo>
                    <a:pt x="26" y="1307"/>
                  </a:lnTo>
                  <a:lnTo>
                    <a:pt x="25" y="1311"/>
                  </a:lnTo>
                  <a:lnTo>
                    <a:pt x="24" y="1314"/>
                  </a:lnTo>
                  <a:lnTo>
                    <a:pt x="20" y="1318"/>
                  </a:lnTo>
                  <a:lnTo>
                    <a:pt x="13" y="1327"/>
                  </a:lnTo>
                  <a:lnTo>
                    <a:pt x="1" y="1337"/>
                  </a:lnTo>
                  <a:lnTo>
                    <a:pt x="0" y="1338"/>
                  </a:lnTo>
                  <a:close/>
                  <a:moveTo>
                    <a:pt x="0" y="1201"/>
                  </a:moveTo>
                  <a:lnTo>
                    <a:pt x="0" y="1175"/>
                  </a:lnTo>
                  <a:lnTo>
                    <a:pt x="13" y="1167"/>
                  </a:lnTo>
                  <a:lnTo>
                    <a:pt x="25" y="1160"/>
                  </a:lnTo>
                  <a:lnTo>
                    <a:pt x="30" y="1159"/>
                  </a:lnTo>
                  <a:lnTo>
                    <a:pt x="33" y="1157"/>
                  </a:lnTo>
                  <a:lnTo>
                    <a:pt x="37" y="1157"/>
                  </a:lnTo>
                  <a:lnTo>
                    <a:pt x="38" y="1159"/>
                  </a:lnTo>
                  <a:lnTo>
                    <a:pt x="38" y="1161"/>
                  </a:lnTo>
                  <a:lnTo>
                    <a:pt x="38" y="1164"/>
                  </a:lnTo>
                  <a:lnTo>
                    <a:pt x="36" y="1168"/>
                  </a:lnTo>
                  <a:lnTo>
                    <a:pt x="32" y="1173"/>
                  </a:lnTo>
                  <a:lnTo>
                    <a:pt x="23" y="1182"/>
                  </a:lnTo>
                  <a:lnTo>
                    <a:pt x="11" y="1193"/>
                  </a:lnTo>
                  <a:lnTo>
                    <a:pt x="5" y="1198"/>
                  </a:lnTo>
                  <a:lnTo>
                    <a:pt x="0" y="1201"/>
                  </a:lnTo>
                  <a:close/>
                  <a:moveTo>
                    <a:pt x="0" y="1137"/>
                  </a:moveTo>
                  <a:lnTo>
                    <a:pt x="0" y="1117"/>
                  </a:lnTo>
                  <a:lnTo>
                    <a:pt x="5" y="1116"/>
                  </a:lnTo>
                  <a:lnTo>
                    <a:pt x="8" y="1115"/>
                  </a:lnTo>
                  <a:lnTo>
                    <a:pt x="11" y="1115"/>
                  </a:lnTo>
                  <a:lnTo>
                    <a:pt x="12" y="1116"/>
                  </a:lnTo>
                  <a:lnTo>
                    <a:pt x="13" y="1119"/>
                  </a:lnTo>
                  <a:lnTo>
                    <a:pt x="11" y="1124"/>
                  </a:lnTo>
                  <a:lnTo>
                    <a:pt x="6" y="1130"/>
                  </a:lnTo>
                  <a:lnTo>
                    <a:pt x="0" y="1137"/>
                  </a:lnTo>
                  <a:close/>
                  <a:moveTo>
                    <a:pt x="0" y="1009"/>
                  </a:moveTo>
                  <a:lnTo>
                    <a:pt x="0" y="1006"/>
                  </a:lnTo>
                  <a:lnTo>
                    <a:pt x="4" y="1001"/>
                  </a:lnTo>
                  <a:lnTo>
                    <a:pt x="11" y="991"/>
                  </a:lnTo>
                  <a:lnTo>
                    <a:pt x="22" y="982"/>
                  </a:lnTo>
                  <a:lnTo>
                    <a:pt x="35" y="971"/>
                  </a:lnTo>
                  <a:lnTo>
                    <a:pt x="51" y="959"/>
                  </a:lnTo>
                  <a:lnTo>
                    <a:pt x="66" y="952"/>
                  </a:lnTo>
                  <a:lnTo>
                    <a:pt x="70" y="949"/>
                  </a:lnTo>
                  <a:lnTo>
                    <a:pt x="75" y="948"/>
                  </a:lnTo>
                  <a:lnTo>
                    <a:pt x="79" y="948"/>
                  </a:lnTo>
                  <a:lnTo>
                    <a:pt x="81" y="949"/>
                  </a:lnTo>
                  <a:lnTo>
                    <a:pt x="81" y="952"/>
                  </a:lnTo>
                  <a:lnTo>
                    <a:pt x="80" y="955"/>
                  </a:lnTo>
                  <a:lnTo>
                    <a:pt x="77" y="960"/>
                  </a:lnTo>
                  <a:lnTo>
                    <a:pt x="73" y="965"/>
                  </a:lnTo>
                  <a:lnTo>
                    <a:pt x="62" y="977"/>
                  </a:lnTo>
                  <a:lnTo>
                    <a:pt x="46" y="989"/>
                  </a:lnTo>
                  <a:lnTo>
                    <a:pt x="30" y="999"/>
                  </a:lnTo>
                  <a:lnTo>
                    <a:pt x="17" y="1008"/>
                  </a:lnTo>
                  <a:lnTo>
                    <a:pt x="11" y="1010"/>
                  </a:lnTo>
                  <a:lnTo>
                    <a:pt x="6" y="1011"/>
                  </a:lnTo>
                  <a:lnTo>
                    <a:pt x="3" y="1011"/>
                  </a:lnTo>
                  <a:lnTo>
                    <a:pt x="0" y="1010"/>
                  </a:lnTo>
                  <a:lnTo>
                    <a:pt x="0" y="1009"/>
                  </a:lnTo>
                  <a:lnTo>
                    <a:pt x="0" y="1009"/>
                  </a:lnTo>
                  <a:close/>
                  <a:moveTo>
                    <a:pt x="0" y="964"/>
                  </a:moveTo>
                  <a:lnTo>
                    <a:pt x="0" y="947"/>
                  </a:lnTo>
                  <a:lnTo>
                    <a:pt x="12" y="935"/>
                  </a:lnTo>
                  <a:lnTo>
                    <a:pt x="27" y="923"/>
                  </a:lnTo>
                  <a:lnTo>
                    <a:pt x="44" y="911"/>
                  </a:lnTo>
                  <a:lnTo>
                    <a:pt x="58" y="903"/>
                  </a:lnTo>
                  <a:lnTo>
                    <a:pt x="64" y="901"/>
                  </a:lnTo>
                  <a:lnTo>
                    <a:pt x="70" y="900"/>
                  </a:lnTo>
                  <a:lnTo>
                    <a:pt x="74" y="900"/>
                  </a:lnTo>
                  <a:lnTo>
                    <a:pt x="75" y="901"/>
                  </a:lnTo>
                  <a:lnTo>
                    <a:pt x="75" y="903"/>
                  </a:lnTo>
                  <a:lnTo>
                    <a:pt x="74" y="907"/>
                  </a:lnTo>
                  <a:lnTo>
                    <a:pt x="71" y="911"/>
                  </a:lnTo>
                  <a:lnTo>
                    <a:pt x="67" y="916"/>
                  </a:lnTo>
                  <a:lnTo>
                    <a:pt x="55" y="928"/>
                  </a:lnTo>
                  <a:lnTo>
                    <a:pt x="39" y="941"/>
                  </a:lnTo>
                  <a:lnTo>
                    <a:pt x="27" y="949"/>
                  </a:lnTo>
                  <a:lnTo>
                    <a:pt x="17" y="955"/>
                  </a:lnTo>
                  <a:lnTo>
                    <a:pt x="8" y="960"/>
                  </a:lnTo>
                  <a:lnTo>
                    <a:pt x="0" y="964"/>
                  </a:lnTo>
                  <a:close/>
                  <a:moveTo>
                    <a:pt x="0" y="914"/>
                  </a:moveTo>
                  <a:lnTo>
                    <a:pt x="0" y="896"/>
                  </a:lnTo>
                  <a:lnTo>
                    <a:pt x="12" y="885"/>
                  </a:lnTo>
                  <a:lnTo>
                    <a:pt x="26" y="875"/>
                  </a:lnTo>
                  <a:lnTo>
                    <a:pt x="43" y="863"/>
                  </a:lnTo>
                  <a:lnTo>
                    <a:pt x="58" y="854"/>
                  </a:lnTo>
                  <a:lnTo>
                    <a:pt x="64" y="852"/>
                  </a:lnTo>
                  <a:lnTo>
                    <a:pt x="69" y="850"/>
                  </a:lnTo>
                  <a:lnTo>
                    <a:pt x="73" y="850"/>
                  </a:lnTo>
                  <a:lnTo>
                    <a:pt x="75" y="851"/>
                  </a:lnTo>
                  <a:lnTo>
                    <a:pt x="75" y="853"/>
                  </a:lnTo>
                  <a:lnTo>
                    <a:pt x="74" y="857"/>
                  </a:lnTo>
                  <a:lnTo>
                    <a:pt x="71" y="862"/>
                  </a:lnTo>
                  <a:lnTo>
                    <a:pt x="67" y="867"/>
                  </a:lnTo>
                  <a:lnTo>
                    <a:pt x="54" y="879"/>
                  </a:lnTo>
                  <a:lnTo>
                    <a:pt x="37" y="892"/>
                  </a:lnTo>
                  <a:lnTo>
                    <a:pt x="26" y="900"/>
                  </a:lnTo>
                  <a:lnTo>
                    <a:pt x="17" y="905"/>
                  </a:lnTo>
                  <a:lnTo>
                    <a:pt x="8" y="911"/>
                  </a:lnTo>
                  <a:lnTo>
                    <a:pt x="0" y="914"/>
                  </a:lnTo>
                  <a:close/>
                  <a:moveTo>
                    <a:pt x="0" y="866"/>
                  </a:moveTo>
                  <a:lnTo>
                    <a:pt x="0" y="848"/>
                  </a:lnTo>
                  <a:lnTo>
                    <a:pt x="13" y="837"/>
                  </a:lnTo>
                  <a:lnTo>
                    <a:pt x="30" y="824"/>
                  </a:lnTo>
                  <a:lnTo>
                    <a:pt x="48" y="812"/>
                  </a:lnTo>
                  <a:lnTo>
                    <a:pt x="63" y="803"/>
                  </a:lnTo>
                  <a:lnTo>
                    <a:pt x="70" y="800"/>
                  </a:lnTo>
                  <a:lnTo>
                    <a:pt x="75" y="799"/>
                  </a:lnTo>
                  <a:lnTo>
                    <a:pt x="79" y="799"/>
                  </a:lnTo>
                  <a:lnTo>
                    <a:pt x="81" y="800"/>
                  </a:lnTo>
                  <a:lnTo>
                    <a:pt x="81" y="802"/>
                  </a:lnTo>
                  <a:lnTo>
                    <a:pt x="80" y="806"/>
                  </a:lnTo>
                  <a:lnTo>
                    <a:pt x="76" y="810"/>
                  </a:lnTo>
                  <a:lnTo>
                    <a:pt x="71" y="815"/>
                  </a:lnTo>
                  <a:lnTo>
                    <a:pt x="58" y="828"/>
                  </a:lnTo>
                  <a:lnTo>
                    <a:pt x="41" y="843"/>
                  </a:lnTo>
                  <a:lnTo>
                    <a:pt x="29" y="850"/>
                  </a:lnTo>
                  <a:lnTo>
                    <a:pt x="18" y="857"/>
                  </a:lnTo>
                  <a:lnTo>
                    <a:pt x="8" y="863"/>
                  </a:lnTo>
                  <a:lnTo>
                    <a:pt x="0" y="866"/>
                  </a:lnTo>
                  <a:close/>
                  <a:moveTo>
                    <a:pt x="0" y="816"/>
                  </a:moveTo>
                  <a:lnTo>
                    <a:pt x="0" y="807"/>
                  </a:lnTo>
                  <a:lnTo>
                    <a:pt x="6" y="800"/>
                  </a:lnTo>
                  <a:lnTo>
                    <a:pt x="16" y="790"/>
                  </a:lnTo>
                  <a:lnTo>
                    <a:pt x="26" y="781"/>
                  </a:lnTo>
                  <a:lnTo>
                    <a:pt x="39" y="771"/>
                  </a:lnTo>
                  <a:lnTo>
                    <a:pt x="58" y="759"/>
                  </a:lnTo>
                  <a:lnTo>
                    <a:pt x="75" y="750"/>
                  </a:lnTo>
                  <a:lnTo>
                    <a:pt x="81" y="747"/>
                  </a:lnTo>
                  <a:lnTo>
                    <a:pt x="87" y="745"/>
                  </a:lnTo>
                  <a:lnTo>
                    <a:pt x="90" y="745"/>
                  </a:lnTo>
                  <a:lnTo>
                    <a:pt x="93" y="746"/>
                  </a:lnTo>
                  <a:lnTo>
                    <a:pt x="93" y="749"/>
                  </a:lnTo>
                  <a:lnTo>
                    <a:pt x="90" y="752"/>
                  </a:lnTo>
                  <a:lnTo>
                    <a:pt x="88" y="757"/>
                  </a:lnTo>
                  <a:lnTo>
                    <a:pt x="82" y="763"/>
                  </a:lnTo>
                  <a:lnTo>
                    <a:pt x="69" y="776"/>
                  </a:lnTo>
                  <a:lnTo>
                    <a:pt x="50" y="790"/>
                  </a:lnTo>
                  <a:lnTo>
                    <a:pt x="35" y="801"/>
                  </a:lnTo>
                  <a:lnTo>
                    <a:pt x="20" y="809"/>
                  </a:lnTo>
                  <a:lnTo>
                    <a:pt x="8" y="815"/>
                  </a:lnTo>
                  <a:lnTo>
                    <a:pt x="0" y="816"/>
                  </a:lnTo>
                  <a:close/>
                  <a:moveTo>
                    <a:pt x="0" y="702"/>
                  </a:moveTo>
                  <a:lnTo>
                    <a:pt x="0" y="682"/>
                  </a:lnTo>
                  <a:lnTo>
                    <a:pt x="8" y="677"/>
                  </a:lnTo>
                  <a:lnTo>
                    <a:pt x="16" y="675"/>
                  </a:lnTo>
                  <a:lnTo>
                    <a:pt x="20" y="674"/>
                  </a:lnTo>
                  <a:lnTo>
                    <a:pt x="23" y="675"/>
                  </a:lnTo>
                  <a:lnTo>
                    <a:pt x="22" y="679"/>
                  </a:lnTo>
                  <a:lnTo>
                    <a:pt x="18" y="686"/>
                  </a:lnTo>
                  <a:lnTo>
                    <a:pt x="11" y="693"/>
                  </a:lnTo>
                  <a:lnTo>
                    <a:pt x="0" y="702"/>
                  </a:lnTo>
                  <a:close/>
                  <a:moveTo>
                    <a:pt x="0" y="667"/>
                  </a:moveTo>
                  <a:lnTo>
                    <a:pt x="0" y="642"/>
                  </a:lnTo>
                  <a:lnTo>
                    <a:pt x="19" y="630"/>
                  </a:lnTo>
                  <a:lnTo>
                    <a:pt x="36" y="622"/>
                  </a:lnTo>
                  <a:lnTo>
                    <a:pt x="42" y="618"/>
                  </a:lnTo>
                  <a:lnTo>
                    <a:pt x="48" y="617"/>
                  </a:lnTo>
                  <a:lnTo>
                    <a:pt x="51" y="617"/>
                  </a:lnTo>
                  <a:lnTo>
                    <a:pt x="52" y="617"/>
                  </a:lnTo>
                  <a:lnTo>
                    <a:pt x="52" y="620"/>
                  </a:lnTo>
                  <a:lnTo>
                    <a:pt x="50" y="624"/>
                  </a:lnTo>
                  <a:lnTo>
                    <a:pt x="46" y="629"/>
                  </a:lnTo>
                  <a:lnTo>
                    <a:pt x="41" y="635"/>
                  </a:lnTo>
                  <a:lnTo>
                    <a:pt x="25" y="649"/>
                  </a:lnTo>
                  <a:lnTo>
                    <a:pt x="4" y="664"/>
                  </a:lnTo>
                  <a:lnTo>
                    <a:pt x="0" y="667"/>
                  </a:lnTo>
                  <a:close/>
                  <a:moveTo>
                    <a:pt x="0" y="630"/>
                  </a:moveTo>
                  <a:lnTo>
                    <a:pt x="0" y="610"/>
                  </a:lnTo>
                  <a:lnTo>
                    <a:pt x="13" y="599"/>
                  </a:lnTo>
                  <a:lnTo>
                    <a:pt x="27" y="588"/>
                  </a:lnTo>
                  <a:lnTo>
                    <a:pt x="50" y="573"/>
                  </a:lnTo>
                  <a:lnTo>
                    <a:pt x="69" y="562"/>
                  </a:lnTo>
                  <a:lnTo>
                    <a:pt x="76" y="560"/>
                  </a:lnTo>
                  <a:lnTo>
                    <a:pt x="83" y="557"/>
                  </a:lnTo>
                  <a:lnTo>
                    <a:pt x="87" y="556"/>
                  </a:lnTo>
                  <a:lnTo>
                    <a:pt x="89" y="557"/>
                  </a:lnTo>
                  <a:lnTo>
                    <a:pt x="89" y="560"/>
                  </a:lnTo>
                  <a:lnTo>
                    <a:pt x="87" y="563"/>
                  </a:lnTo>
                  <a:lnTo>
                    <a:pt x="83" y="569"/>
                  </a:lnTo>
                  <a:lnTo>
                    <a:pt x="76" y="575"/>
                  </a:lnTo>
                  <a:lnTo>
                    <a:pt x="60" y="589"/>
                  </a:lnTo>
                  <a:lnTo>
                    <a:pt x="38" y="605"/>
                  </a:lnTo>
                  <a:lnTo>
                    <a:pt x="29" y="613"/>
                  </a:lnTo>
                  <a:lnTo>
                    <a:pt x="18" y="619"/>
                  </a:lnTo>
                  <a:lnTo>
                    <a:pt x="8" y="625"/>
                  </a:lnTo>
                  <a:lnTo>
                    <a:pt x="0" y="630"/>
                  </a:lnTo>
                  <a:close/>
                  <a:moveTo>
                    <a:pt x="0" y="566"/>
                  </a:moveTo>
                  <a:lnTo>
                    <a:pt x="0" y="548"/>
                  </a:lnTo>
                  <a:lnTo>
                    <a:pt x="8" y="543"/>
                  </a:lnTo>
                  <a:lnTo>
                    <a:pt x="16" y="541"/>
                  </a:lnTo>
                  <a:lnTo>
                    <a:pt x="20" y="540"/>
                  </a:lnTo>
                  <a:lnTo>
                    <a:pt x="23" y="540"/>
                  </a:lnTo>
                  <a:lnTo>
                    <a:pt x="23" y="543"/>
                  </a:lnTo>
                  <a:lnTo>
                    <a:pt x="18" y="549"/>
                  </a:lnTo>
                  <a:lnTo>
                    <a:pt x="11" y="557"/>
                  </a:lnTo>
                  <a:lnTo>
                    <a:pt x="0" y="566"/>
                  </a:lnTo>
                  <a:close/>
                  <a:moveTo>
                    <a:pt x="0" y="538"/>
                  </a:moveTo>
                  <a:lnTo>
                    <a:pt x="0" y="515"/>
                  </a:lnTo>
                  <a:lnTo>
                    <a:pt x="4" y="512"/>
                  </a:lnTo>
                  <a:lnTo>
                    <a:pt x="7" y="510"/>
                  </a:lnTo>
                  <a:lnTo>
                    <a:pt x="31" y="494"/>
                  </a:lnTo>
                  <a:lnTo>
                    <a:pt x="51" y="483"/>
                  </a:lnTo>
                  <a:lnTo>
                    <a:pt x="60" y="479"/>
                  </a:lnTo>
                  <a:lnTo>
                    <a:pt x="67" y="477"/>
                  </a:lnTo>
                  <a:lnTo>
                    <a:pt x="70" y="475"/>
                  </a:lnTo>
                  <a:lnTo>
                    <a:pt x="73" y="477"/>
                  </a:lnTo>
                  <a:lnTo>
                    <a:pt x="73" y="479"/>
                  </a:lnTo>
                  <a:lnTo>
                    <a:pt x="70" y="483"/>
                  </a:lnTo>
                  <a:lnTo>
                    <a:pt x="66" y="488"/>
                  </a:lnTo>
                  <a:lnTo>
                    <a:pt x="58" y="494"/>
                  </a:lnTo>
                  <a:lnTo>
                    <a:pt x="41" y="510"/>
                  </a:lnTo>
                  <a:lnTo>
                    <a:pt x="17" y="526"/>
                  </a:lnTo>
                  <a:lnTo>
                    <a:pt x="8" y="532"/>
                  </a:lnTo>
                  <a:lnTo>
                    <a:pt x="0" y="538"/>
                  </a:lnTo>
                  <a:close/>
                  <a:moveTo>
                    <a:pt x="0" y="481"/>
                  </a:moveTo>
                  <a:lnTo>
                    <a:pt x="0" y="465"/>
                  </a:lnTo>
                  <a:lnTo>
                    <a:pt x="8" y="460"/>
                  </a:lnTo>
                  <a:lnTo>
                    <a:pt x="14" y="458"/>
                  </a:lnTo>
                  <a:lnTo>
                    <a:pt x="19" y="456"/>
                  </a:lnTo>
                  <a:lnTo>
                    <a:pt x="22" y="458"/>
                  </a:lnTo>
                  <a:lnTo>
                    <a:pt x="20" y="461"/>
                  </a:lnTo>
                  <a:lnTo>
                    <a:pt x="17" y="466"/>
                  </a:lnTo>
                  <a:lnTo>
                    <a:pt x="10" y="473"/>
                  </a:lnTo>
                  <a:lnTo>
                    <a:pt x="0" y="481"/>
                  </a:lnTo>
                  <a:close/>
                  <a:moveTo>
                    <a:pt x="0" y="458"/>
                  </a:moveTo>
                  <a:lnTo>
                    <a:pt x="0" y="436"/>
                  </a:lnTo>
                  <a:lnTo>
                    <a:pt x="7" y="431"/>
                  </a:lnTo>
                  <a:lnTo>
                    <a:pt x="14" y="425"/>
                  </a:lnTo>
                  <a:lnTo>
                    <a:pt x="41" y="409"/>
                  </a:lnTo>
                  <a:lnTo>
                    <a:pt x="62" y="397"/>
                  </a:lnTo>
                  <a:lnTo>
                    <a:pt x="71" y="392"/>
                  </a:lnTo>
                  <a:lnTo>
                    <a:pt x="77" y="390"/>
                  </a:lnTo>
                  <a:lnTo>
                    <a:pt x="82" y="389"/>
                  </a:lnTo>
                  <a:lnTo>
                    <a:pt x="85" y="389"/>
                  </a:lnTo>
                  <a:lnTo>
                    <a:pt x="85" y="391"/>
                  </a:lnTo>
                  <a:lnTo>
                    <a:pt x="82" y="396"/>
                  </a:lnTo>
                  <a:lnTo>
                    <a:pt x="76" y="401"/>
                  </a:lnTo>
                  <a:lnTo>
                    <a:pt x="69" y="408"/>
                  </a:lnTo>
                  <a:lnTo>
                    <a:pt x="49" y="423"/>
                  </a:lnTo>
                  <a:lnTo>
                    <a:pt x="24" y="442"/>
                  </a:lnTo>
                  <a:lnTo>
                    <a:pt x="12" y="450"/>
                  </a:lnTo>
                  <a:lnTo>
                    <a:pt x="0" y="458"/>
                  </a:lnTo>
                  <a:close/>
                  <a:moveTo>
                    <a:pt x="0" y="411"/>
                  </a:moveTo>
                  <a:lnTo>
                    <a:pt x="0" y="391"/>
                  </a:lnTo>
                  <a:lnTo>
                    <a:pt x="18" y="379"/>
                  </a:lnTo>
                  <a:lnTo>
                    <a:pt x="33" y="372"/>
                  </a:lnTo>
                  <a:lnTo>
                    <a:pt x="39" y="370"/>
                  </a:lnTo>
                  <a:lnTo>
                    <a:pt x="43" y="367"/>
                  </a:lnTo>
                  <a:lnTo>
                    <a:pt x="46" y="367"/>
                  </a:lnTo>
                  <a:lnTo>
                    <a:pt x="48" y="368"/>
                  </a:lnTo>
                  <a:lnTo>
                    <a:pt x="48" y="370"/>
                  </a:lnTo>
                  <a:lnTo>
                    <a:pt x="45" y="373"/>
                  </a:lnTo>
                  <a:lnTo>
                    <a:pt x="42" y="377"/>
                  </a:lnTo>
                  <a:lnTo>
                    <a:pt x="36" y="383"/>
                  </a:lnTo>
                  <a:lnTo>
                    <a:pt x="20" y="396"/>
                  </a:lnTo>
                  <a:lnTo>
                    <a:pt x="0" y="411"/>
                  </a:lnTo>
                  <a:close/>
                  <a:moveTo>
                    <a:pt x="0" y="385"/>
                  </a:moveTo>
                  <a:lnTo>
                    <a:pt x="0" y="372"/>
                  </a:lnTo>
                  <a:lnTo>
                    <a:pt x="11" y="364"/>
                  </a:lnTo>
                  <a:lnTo>
                    <a:pt x="23" y="354"/>
                  </a:lnTo>
                  <a:lnTo>
                    <a:pt x="36" y="345"/>
                  </a:lnTo>
                  <a:lnTo>
                    <a:pt x="50" y="334"/>
                  </a:lnTo>
                  <a:lnTo>
                    <a:pt x="79" y="316"/>
                  </a:lnTo>
                  <a:lnTo>
                    <a:pt x="102" y="303"/>
                  </a:lnTo>
                  <a:lnTo>
                    <a:pt x="111" y="298"/>
                  </a:lnTo>
                  <a:lnTo>
                    <a:pt x="119" y="295"/>
                  </a:lnTo>
                  <a:lnTo>
                    <a:pt x="124" y="294"/>
                  </a:lnTo>
                  <a:lnTo>
                    <a:pt x="126" y="294"/>
                  </a:lnTo>
                  <a:lnTo>
                    <a:pt x="125" y="296"/>
                  </a:lnTo>
                  <a:lnTo>
                    <a:pt x="123" y="301"/>
                  </a:lnTo>
                  <a:lnTo>
                    <a:pt x="117" y="307"/>
                  </a:lnTo>
                  <a:lnTo>
                    <a:pt x="108" y="313"/>
                  </a:lnTo>
                  <a:lnTo>
                    <a:pt x="87" y="329"/>
                  </a:lnTo>
                  <a:lnTo>
                    <a:pt x="60" y="349"/>
                  </a:lnTo>
                  <a:lnTo>
                    <a:pt x="43" y="360"/>
                  </a:lnTo>
                  <a:lnTo>
                    <a:pt x="26" y="371"/>
                  </a:lnTo>
                  <a:lnTo>
                    <a:pt x="12" y="379"/>
                  </a:lnTo>
                  <a:lnTo>
                    <a:pt x="0" y="385"/>
                  </a:lnTo>
                  <a:close/>
                  <a:moveTo>
                    <a:pt x="0" y="366"/>
                  </a:moveTo>
                  <a:lnTo>
                    <a:pt x="0" y="352"/>
                  </a:lnTo>
                  <a:lnTo>
                    <a:pt x="7" y="348"/>
                  </a:lnTo>
                  <a:lnTo>
                    <a:pt x="13" y="346"/>
                  </a:lnTo>
                  <a:lnTo>
                    <a:pt x="17" y="346"/>
                  </a:lnTo>
                  <a:lnTo>
                    <a:pt x="19" y="346"/>
                  </a:lnTo>
                  <a:lnTo>
                    <a:pt x="18" y="348"/>
                  </a:lnTo>
                  <a:lnTo>
                    <a:pt x="14" y="353"/>
                  </a:lnTo>
                  <a:lnTo>
                    <a:pt x="8" y="359"/>
                  </a:lnTo>
                  <a:lnTo>
                    <a:pt x="0" y="366"/>
                  </a:lnTo>
                  <a:close/>
                  <a:moveTo>
                    <a:pt x="0" y="348"/>
                  </a:moveTo>
                  <a:lnTo>
                    <a:pt x="0" y="329"/>
                  </a:lnTo>
                  <a:lnTo>
                    <a:pt x="13" y="321"/>
                  </a:lnTo>
                  <a:lnTo>
                    <a:pt x="26" y="311"/>
                  </a:lnTo>
                  <a:lnTo>
                    <a:pt x="55" y="292"/>
                  </a:lnTo>
                  <a:lnTo>
                    <a:pt x="79" y="279"/>
                  </a:lnTo>
                  <a:lnTo>
                    <a:pt x="88" y="273"/>
                  </a:lnTo>
                  <a:lnTo>
                    <a:pt x="96" y="271"/>
                  </a:lnTo>
                  <a:lnTo>
                    <a:pt x="101" y="269"/>
                  </a:lnTo>
                  <a:lnTo>
                    <a:pt x="104" y="270"/>
                  </a:lnTo>
                  <a:lnTo>
                    <a:pt x="104" y="272"/>
                  </a:lnTo>
                  <a:lnTo>
                    <a:pt x="100" y="276"/>
                  </a:lnTo>
                  <a:lnTo>
                    <a:pt x="94" y="282"/>
                  </a:lnTo>
                  <a:lnTo>
                    <a:pt x="86" y="289"/>
                  </a:lnTo>
                  <a:lnTo>
                    <a:pt x="63" y="305"/>
                  </a:lnTo>
                  <a:lnTo>
                    <a:pt x="35" y="326"/>
                  </a:lnTo>
                  <a:lnTo>
                    <a:pt x="17" y="338"/>
                  </a:lnTo>
                  <a:lnTo>
                    <a:pt x="0" y="348"/>
                  </a:lnTo>
                  <a:close/>
                  <a:moveTo>
                    <a:pt x="0" y="313"/>
                  </a:moveTo>
                  <a:lnTo>
                    <a:pt x="0" y="294"/>
                  </a:lnTo>
                  <a:lnTo>
                    <a:pt x="5" y="291"/>
                  </a:lnTo>
                  <a:lnTo>
                    <a:pt x="10" y="288"/>
                  </a:lnTo>
                  <a:lnTo>
                    <a:pt x="39" y="269"/>
                  </a:lnTo>
                  <a:lnTo>
                    <a:pt x="64" y="253"/>
                  </a:lnTo>
                  <a:lnTo>
                    <a:pt x="74" y="248"/>
                  </a:lnTo>
                  <a:lnTo>
                    <a:pt x="82" y="245"/>
                  </a:lnTo>
                  <a:lnTo>
                    <a:pt x="87" y="244"/>
                  </a:lnTo>
                  <a:lnTo>
                    <a:pt x="89" y="244"/>
                  </a:lnTo>
                  <a:lnTo>
                    <a:pt x="88" y="246"/>
                  </a:lnTo>
                  <a:lnTo>
                    <a:pt x="85" y="251"/>
                  </a:lnTo>
                  <a:lnTo>
                    <a:pt x="79" y="256"/>
                  </a:lnTo>
                  <a:lnTo>
                    <a:pt x="70" y="263"/>
                  </a:lnTo>
                  <a:lnTo>
                    <a:pt x="46" y="281"/>
                  </a:lnTo>
                  <a:lnTo>
                    <a:pt x="18" y="301"/>
                  </a:lnTo>
                  <a:lnTo>
                    <a:pt x="8" y="307"/>
                  </a:lnTo>
                  <a:lnTo>
                    <a:pt x="0" y="313"/>
                  </a:lnTo>
                  <a:close/>
                  <a:moveTo>
                    <a:pt x="0" y="281"/>
                  </a:moveTo>
                  <a:lnTo>
                    <a:pt x="0" y="263"/>
                  </a:lnTo>
                  <a:lnTo>
                    <a:pt x="0" y="262"/>
                  </a:lnTo>
                  <a:lnTo>
                    <a:pt x="31" y="243"/>
                  </a:lnTo>
                  <a:lnTo>
                    <a:pt x="57" y="227"/>
                  </a:lnTo>
                  <a:lnTo>
                    <a:pt x="67" y="221"/>
                  </a:lnTo>
                  <a:lnTo>
                    <a:pt x="75" y="218"/>
                  </a:lnTo>
                  <a:lnTo>
                    <a:pt x="80" y="216"/>
                  </a:lnTo>
                  <a:lnTo>
                    <a:pt x="82" y="216"/>
                  </a:lnTo>
                  <a:lnTo>
                    <a:pt x="82" y="219"/>
                  </a:lnTo>
                  <a:lnTo>
                    <a:pt x="77" y="222"/>
                  </a:lnTo>
                  <a:lnTo>
                    <a:pt x="71" y="228"/>
                  </a:lnTo>
                  <a:lnTo>
                    <a:pt x="62" y="235"/>
                  </a:lnTo>
                  <a:lnTo>
                    <a:pt x="38" y="253"/>
                  </a:lnTo>
                  <a:lnTo>
                    <a:pt x="8" y="275"/>
                  </a:lnTo>
                  <a:lnTo>
                    <a:pt x="0" y="281"/>
                  </a:lnTo>
                  <a:close/>
                  <a:moveTo>
                    <a:pt x="0" y="251"/>
                  </a:moveTo>
                  <a:lnTo>
                    <a:pt x="0" y="233"/>
                  </a:lnTo>
                  <a:lnTo>
                    <a:pt x="31" y="213"/>
                  </a:lnTo>
                  <a:lnTo>
                    <a:pt x="57" y="197"/>
                  </a:lnTo>
                  <a:lnTo>
                    <a:pt x="68" y="193"/>
                  </a:lnTo>
                  <a:lnTo>
                    <a:pt x="76" y="189"/>
                  </a:lnTo>
                  <a:lnTo>
                    <a:pt x="81" y="187"/>
                  </a:lnTo>
                  <a:lnTo>
                    <a:pt x="83" y="187"/>
                  </a:lnTo>
                  <a:lnTo>
                    <a:pt x="82" y="189"/>
                  </a:lnTo>
                  <a:lnTo>
                    <a:pt x="79" y="194"/>
                  </a:lnTo>
                  <a:lnTo>
                    <a:pt x="71" y="200"/>
                  </a:lnTo>
                  <a:lnTo>
                    <a:pt x="63" y="207"/>
                  </a:lnTo>
                  <a:lnTo>
                    <a:pt x="38" y="225"/>
                  </a:lnTo>
                  <a:lnTo>
                    <a:pt x="7" y="246"/>
                  </a:lnTo>
                  <a:lnTo>
                    <a:pt x="0" y="251"/>
                  </a:lnTo>
                  <a:close/>
                  <a:moveTo>
                    <a:pt x="0" y="223"/>
                  </a:moveTo>
                  <a:lnTo>
                    <a:pt x="0" y="208"/>
                  </a:lnTo>
                  <a:lnTo>
                    <a:pt x="6" y="204"/>
                  </a:lnTo>
                  <a:lnTo>
                    <a:pt x="38" y="183"/>
                  </a:lnTo>
                  <a:lnTo>
                    <a:pt x="66" y="166"/>
                  </a:lnTo>
                  <a:lnTo>
                    <a:pt x="76" y="162"/>
                  </a:lnTo>
                  <a:lnTo>
                    <a:pt x="85" y="157"/>
                  </a:lnTo>
                  <a:lnTo>
                    <a:pt x="89" y="155"/>
                  </a:lnTo>
                  <a:lnTo>
                    <a:pt x="93" y="155"/>
                  </a:lnTo>
                  <a:lnTo>
                    <a:pt x="89" y="159"/>
                  </a:lnTo>
                  <a:lnTo>
                    <a:pt x="79" y="169"/>
                  </a:lnTo>
                  <a:lnTo>
                    <a:pt x="94" y="158"/>
                  </a:lnTo>
                  <a:lnTo>
                    <a:pt x="111" y="147"/>
                  </a:lnTo>
                  <a:lnTo>
                    <a:pt x="144" y="126"/>
                  </a:lnTo>
                  <a:lnTo>
                    <a:pt x="171" y="111"/>
                  </a:lnTo>
                  <a:lnTo>
                    <a:pt x="182" y="105"/>
                  </a:lnTo>
                  <a:lnTo>
                    <a:pt x="190" y="101"/>
                  </a:lnTo>
                  <a:lnTo>
                    <a:pt x="196" y="99"/>
                  </a:lnTo>
                  <a:lnTo>
                    <a:pt x="199" y="99"/>
                  </a:lnTo>
                  <a:lnTo>
                    <a:pt x="195" y="103"/>
                  </a:lnTo>
                  <a:lnTo>
                    <a:pt x="184" y="112"/>
                  </a:lnTo>
                  <a:lnTo>
                    <a:pt x="200" y="102"/>
                  </a:lnTo>
                  <a:lnTo>
                    <a:pt x="218" y="90"/>
                  </a:lnTo>
                  <a:lnTo>
                    <a:pt x="251" y="70"/>
                  </a:lnTo>
                  <a:lnTo>
                    <a:pt x="279" y="55"/>
                  </a:lnTo>
                  <a:lnTo>
                    <a:pt x="290" y="49"/>
                  </a:lnTo>
                  <a:lnTo>
                    <a:pt x="298" y="45"/>
                  </a:lnTo>
                  <a:lnTo>
                    <a:pt x="304" y="43"/>
                  </a:lnTo>
                  <a:lnTo>
                    <a:pt x="307" y="43"/>
                  </a:lnTo>
                  <a:lnTo>
                    <a:pt x="304" y="48"/>
                  </a:lnTo>
                  <a:lnTo>
                    <a:pt x="292" y="57"/>
                  </a:lnTo>
                  <a:lnTo>
                    <a:pt x="309" y="46"/>
                  </a:lnTo>
                  <a:lnTo>
                    <a:pt x="326" y="36"/>
                  </a:lnTo>
                  <a:lnTo>
                    <a:pt x="342" y="25"/>
                  </a:lnTo>
                  <a:lnTo>
                    <a:pt x="358" y="16"/>
                  </a:lnTo>
                  <a:lnTo>
                    <a:pt x="373" y="7"/>
                  </a:lnTo>
                  <a:lnTo>
                    <a:pt x="386" y="0"/>
                  </a:lnTo>
                  <a:lnTo>
                    <a:pt x="386" y="29"/>
                  </a:lnTo>
                  <a:lnTo>
                    <a:pt x="373" y="36"/>
                  </a:lnTo>
                  <a:lnTo>
                    <a:pt x="363" y="41"/>
                  </a:lnTo>
                  <a:lnTo>
                    <a:pt x="355" y="43"/>
                  </a:lnTo>
                  <a:lnTo>
                    <a:pt x="352" y="43"/>
                  </a:lnTo>
                  <a:lnTo>
                    <a:pt x="353" y="41"/>
                  </a:lnTo>
                  <a:lnTo>
                    <a:pt x="357" y="37"/>
                  </a:lnTo>
                  <a:lnTo>
                    <a:pt x="361" y="32"/>
                  </a:lnTo>
                  <a:lnTo>
                    <a:pt x="370" y="26"/>
                  </a:lnTo>
                  <a:lnTo>
                    <a:pt x="352" y="37"/>
                  </a:lnTo>
                  <a:lnTo>
                    <a:pt x="334" y="49"/>
                  </a:lnTo>
                  <a:lnTo>
                    <a:pt x="300" y="70"/>
                  </a:lnTo>
                  <a:lnTo>
                    <a:pt x="271" y="86"/>
                  </a:lnTo>
                  <a:lnTo>
                    <a:pt x="260" y="92"/>
                  </a:lnTo>
                  <a:lnTo>
                    <a:pt x="251" y="95"/>
                  </a:lnTo>
                  <a:lnTo>
                    <a:pt x="246" y="98"/>
                  </a:lnTo>
                  <a:lnTo>
                    <a:pt x="243" y="98"/>
                  </a:lnTo>
                  <a:lnTo>
                    <a:pt x="244" y="95"/>
                  </a:lnTo>
                  <a:lnTo>
                    <a:pt x="247" y="92"/>
                  </a:lnTo>
                  <a:lnTo>
                    <a:pt x="252" y="87"/>
                  </a:lnTo>
                  <a:lnTo>
                    <a:pt x="260" y="81"/>
                  </a:lnTo>
                  <a:lnTo>
                    <a:pt x="244" y="92"/>
                  </a:lnTo>
                  <a:lnTo>
                    <a:pt x="225" y="103"/>
                  </a:lnTo>
                  <a:lnTo>
                    <a:pt x="191" y="125"/>
                  </a:lnTo>
                  <a:lnTo>
                    <a:pt x="163" y="140"/>
                  </a:lnTo>
                  <a:lnTo>
                    <a:pt x="152" y="146"/>
                  </a:lnTo>
                  <a:lnTo>
                    <a:pt x="144" y="151"/>
                  </a:lnTo>
                  <a:lnTo>
                    <a:pt x="138" y="152"/>
                  </a:lnTo>
                  <a:lnTo>
                    <a:pt x="136" y="152"/>
                  </a:lnTo>
                  <a:lnTo>
                    <a:pt x="136" y="151"/>
                  </a:lnTo>
                  <a:lnTo>
                    <a:pt x="139" y="147"/>
                  </a:lnTo>
                  <a:lnTo>
                    <a:pt x="145" y="143"/>
                  </a:lnTo>
                  <a:lnTo>
                    <a:pt x="152" y="137"/>
                  </a:lnTo>
                  <a:lnTo>
                    <a:pt x="136" y="147"/>
                  </a:lnTo>
                  <a:lnTo>
                    <a:pt x="118" y="159"/>
                  </a:lnTo>
                  <a:lnTo>
                    <a:pt x="85" y="181"/>
                  </a:lnTo>
                  <a:lnTo>
                    <a:pt x="57" y="197"/>
                  </a:lnTo>
                  <a:lnTo>
                    <a:pt x="46" y="203"/>
                  </a:lnTo>
                  <a:lnTo>
                    <a:pt x="38" y="207"/>
                  </a:lnTo>
                  <a:lnTo>
                    <a:pt x="32" y="209"/>
                  </a:lnTo>
                  <a:lnTo>
                    <a:pt x="30" y="209"/>
                  </a:lnTo>
                  <a:lnTo>
                    <a:pt x="33" y="203"/>
                  </a:lnTo>
                  <a:lnTo>
                    <a:pt x="46" y="193"/>
                  </a:lnTo>
                  <a:lnTo>
                    <a:pt x="30" y="204"/>
                  </a:lnTo>
                  <a:lnTo>
                    <a:pt x="12" y="216"/>
                  </a:lnTo>
                  <a:lnTo>
                    <a:pt x="6" y="220"/>
                  </a:lnTo>
                  <a:lnTo>
                    <a:pt x="0" y="223"/>
                  </a:lnTo>
                  <a:close/>
                  <a:moveTo>
                    <a:pt x="386" y="31"/>
                  </a:moveTo>
                  <a:lnTo>
                    <a:pt x="386" y="44"/>
                  </a:lnTo>
                  <a:lnTo>
                    <a:pt x="374" y="52"/>
                  </a:lnTo>
                  <a:lnTo>
                    <a:pt x="360" y="62"/>
                  </a:lnTo>
                  <a:lnTo>
                    <a:pt x="346" y="71"/>
                  </a:lnTo>
                  <a:lnTo>
                    <a:pt x="329" y="82"/>
                  </a:lnTo>
                  <a:lnTo>
                    <a:pt x="296" y="102"/>
                  </a:lnTo>
                  <a:lnTo>
                    <a:pt x="269" y="118"/>
                  </a:lnTo>
                  <a:lnTo>
                    <a:pt x="257" y="124"/>
                  </a:lnTo>
                  <a:lnTo>
                    <a:pt x="248" y="127"/>
                  </a:lnTo>
                  <a:lnTo>
                    <a:pt x="244" y="128"/>
                  </a:lnTo>
                  <a:lnTo>
                    <a:pt x="240" y="128"/>
                  </a:lnTo>
                  <a:lnTo>
                    <a:pt x="241" y="126"/>
                  </a:lnTo>
                  <a:lnTo>
                    <a:pt x="245" y="121"/>
                  </a:lnTo>
                  <a:lnTo>
                    <a:pt x="252" y="115"/>
                  </a:lnTo>
                  <a:lnTo>
                    <a:pt x="262" y="108"/>
                  </a:lnTo>
                  <a:lnTo>
                    <a:pt x="288" y="89"/>
                  </a:lnTo>
                  <a:lnTo>
                    <a:pt x="321" y="68"/>
                  </a:lnTo>
                  <a:lnTo>
                    <a:pt x="339" y="56"/>
                  </a:lnTo>
                  <a:lnTo>
                    <a:pt x="357" y="46"/>
                  </a:lnTo>
                  <a:lnTo>
                    <a:pt x="372" y="37"/>
                  </a:lnTo>
                  <a:lnTo>
                    <a:pt x="386" y="31"/>
                  </a:lnTo>
                  <a:close/>
                  <a:moveTo>
                    <a:pt x="386" y="44"/>
                  </a:moveTo>
                  <a:lnTo>
                    <a:pt x="386" y="61"/>
                  </a:lnTo>
                  <a:lnTo>
                    <a:pt x="372" y="68"/>
                  </a:lnTo>
                  <a:lnTo>
                    <a:pt x="361" y="73"/>
                  </a:lnTo>
                  <a:lnTo>
                    <a:pt x="354" y="75"/>
                  </a:lnTo>
                  <a:lnTo>
                    <a:pt x="351" y="75"/>
                  </a:lnTo>
                  <a:lnTo>
                    <a:pt x="352" y="71"/>
                  </a:lnTo>
                  <a:lnTo>
                    <a:pt x="359" y="64"/>
                  </a:lnTo>
                  <a:lnTo>
                    <a:pt x="371" y="55"/>
                  </a:lnTo>
                  <a:lnTo>
                    <a:pt x="386" y="44"/>
                  </a:lnTo>
                  <a:close/>
                  <a:moveTo>
                    <a:pt x="386" y="63"/>
                  </a:moveTo>
                  <a:lnTo>
                    <a:pt x="386" y="77"/>
                  </a:lnTo>
                  <a:lnTo>
                    <a:pt x="374" y="86"/>
                  </a:lnTo>
                  <a:lnTo>
                    <a:pt x="361" y="94"/>
                  </a:lnTo>
                  <a:lnTo>
                    <a:pt x="347" y="103"/>
                  </a:lnTo>
                  <a:lnTo>
                    <a:pt x="332" y="113"/>
                  </a:lnTo>
                  <a:lnTo>
                    <a:pt x="300" y="133"/>
                  </a:lnTo>
                  <a:lnTo>
                    <a:pt x="273" y="147"/>
                  </a:lnTo>
                  <a:lnTo>
                    <a:pt x="263" y="153"/>
                  </a:lnTo>
                  <a:lnTo>
                    <a:pt x="254" y="157"/>
                  </a:lnTo>
                  <a:lnTo>
                    <a:pt x="248" y="158"/>
                  </a:lnTo>
                  <a:lnTo>
                    <a:pt x="246" y="158"/>
                  </a:lnTo>
                  <a:lnTo>
                    <a:pt x="247" y="156"/>
                  </a:lnTo>
                  <a:lnTo>
                    <a:pt x="251" y="151"/>
                  </a:lnTo>
                  <a:lnTo>
                    <a:pt x="258" y="145"/>
                  </a:lnTo>
                  <a:lnTo>
                    <a:pt x="266" y="138"/>
                  </a:lnTo>
                  <a:lnTo>
                    <a:pt x="291" y="120"/>
                  </a:lnTo>
                  <a:lnTo>
                    <a:pt x="323" y="99"/>
                  </a:lnTo>
                  <a:lnTo>
                    <a:pt x="341" y="88"/>
                  </a:lnTo>
                  <a:lnTo>
                    <a:pt x="358" y="79"/>
                  </a:lnTo>
                  <a:lnTo>
                    <a:pt x="373" y="69"/>
                  </a:lnTo>
                  <a:lnTo>
                    <a:pt x="386" y="63"/>
                  </a:lnTo>
                  <a:close/>
                  <a:moveTo>
                    <a:pt x="386" y="79"/>
                  </a:moveTo>
                  <a:lnTo>
                    <a:pt x="386" y="95"/>
                  </a:lnTo>
                  <a:lnTo>
                    <a:pt x="374" y="101"/>
                  </a:lnTo>
                  <a:lnTo>
                    <a:pt x="365" y="105"/>
                  </a:lnTo>
                  <a:lnTo>
                    <a:pt x="359" y="106"/>
                  </a:lnTo>
                  <a:lnTo>
                    <a:pt x="357" y="106"/>
                  </a:lnTo>
                  <a:lnTo>
                    <a:pt x="358" y="102"/>
                  </a:lnTo>
                  <a:lnTo>
                    <a:pt x="364" y="96"/>
                  </a:lnTo>
                  <a:lnTo>
                    <a:pt x="373" y="88"/>
                  </a:lnTo>
                  <a:lnTo>
                    <a:pt x="386" y="79"/>
                  </a:lnTo>
                  <a:close/>
                  <a:moveTo>
                    <a:pt x="386" y="98"/>
                  </a:moveTo>
                  <a:lnTo>
                    <a:pt x="386" y="115"/>
                  </a:lnTo>
                  <a:lnTo>
                    <a:pt x="377" y="121"/>
                  </a:lnTo>
                  <a:lnTo>
                    <a:pt x="366" y="128"/>
                  </a:lnTo>
                  <a:lnTo>
                    <a:pt x="355" y="136"/>
                  </a:lnTo>
                  <a:lnTo>
                    <a:pt x="343" y="144"/>
                  </a:lnTo>
                  <a:lnTo>
                    <a:pt x="313" y="163"/>
                  </a:lnTo>
                  <a:lnTo>
                    <a:pt x="286" y="177"/>
                  </a:lnTo>
                  <a:lnTo>
                    <a:pt x="276" y="182"/>
                  </a:lnTo>
                  <a:lnTo>
                    <a:pt x="267" y="185"/>
                  </a:lnTo>
                  <a:lnTo>
                    <a:pt x="263" y="187"/>
                  </a:lnTo>
                  <a:lnTo>
                    <a:pt x="260" y="187"/>
                  </a:lnTo>
                  <a:lnTo>
                    <a:pt x="260" y="183"/>
                  </a:lnTo>
                  <a:lnTo>
                    <a:pt x="264" y="180"/>
                  </a:lnTo>
                  <a:lnTo>
                    <a:pt x="271" y="174"/>
                  </a:lnTo>
                  <a:lnTo>
                    <a:pt x="279" y="165"/>
                  </a:lnTo>
                  <a:lnTo>
                    <a:pt x="303" y="149"/>
                  </a:lnTo>
                  <a:lnTo>
                    <a:pt x="334" y="128"/>
                  </a:lnTo>
                  <a:lnTo>
                    <a:pt x="348" y="119"/>
                  </a:lnTo>
                  <a:lnTo>
                    <a:pt x="361" y="111"/>
                  </a:lnTo>
                  <a:lnTo>
                    <a:pt x="374" y="103"/>
                  </a:lnTo>
                  <a:lnTo>
                    <a:pt x="386" y="98"/>
                  </a:lnTo>
                  <a:close/>
                  <a:moveTo>
                    <a:pt x="386" y="118"/>
                  </a:moveTo>
                  <a:lnTo>
                    <a:pt x="386" y="132"/>
                  </a:lnTo>
                  <a:lnTo>
                    <a:pt x="380" y="134"/>
                  </a:lnTo>
                  <a:lnTo>
                    <a:pt x="376" y="136"/>
                  </a:lnTo>
                  <a:lnTo>
                    <a:pt x="372" y="136"/>
                  </a:lnTo>
                  <a:lnTo>
                    <a:pt x="371" y="134"/>
                  </a:lnTo>
                  <a:lnTo>
                    <a:pt x="371" y="133"/>
                  </a:lnTo>
                  <a:lnTo>
                    <a:pt x="374" y="128"/>
                  </a:lnTo>
                  <a:lnTo>
                    <a:pt x="379" y="124"/>
                  </a:lnTo>
                  <a:lnTo>
                    <a:pt x="386" y="118"/>
                  </a:lnTo>
                  <a:close/>
                  <a:moveTo>
                    <a:pt x="386" y="136"/>
                  </a:moveTo>
                  <a:lnTo>
                    <a:pt x="386" y="157"/>
                  </a:lnTo>
                  <a:lnTo>
                    <a:pt x="374" y="164"/>
                  </a:lnTo>
                  <a:lnTo>
                    <a:pt x="363" y="172"/>
                  </a:lnTo>
                  <a:lnTo>
                    <a:pt x="333" y="190"/>
                  </a:lnTo>
                  <a:lnTo>
                    <a:pt x="308" y="204"/>
                  </a:lnTo>
                  <a:lnTo>
                    <a:pt x="297" y="209"/>
                  </a:lnTo>
                  <a:lnTo>
                    <a:pt x="290" y="212"/>
                  </a:lnTo>
                  <a:lnTo>
                    <a:pt x="284" y="213"/>
                  </a:lnTo>
                  <a:lnTo>
                    <a:pt x="282" y="213"/>
                  </a:lnTo>
                  <a:lnTo>
                    <a:pt x="282" y="210"/>
                  </a:lnTo>
                  <a:lnTo>
                    <a:pt x="285" y="206"/>
                  </a:lnTo>
                  <a:lnTo>
                    <a:pt x="292" y="200"/>
                  </a:lnTo>
                  <a:lnTo>
                    <a:pt x="301" y="193"/>
                  </a:lnTo>
                  <a:lnTo>
                    <a:pt x="323" y="175"/>
                  </a:lnTo>
                  <a:lnTo>
                    <a:pt x="353" y="156"/>
                  </a:lnTo>
                  <a:lnTo>
                    <a:pt x="370" y="145"/>
                  </a:lnTo>
                  <a:lnTo>
                    <a:pt x="386" y="136"/>
                  </a:lnTo>
                  <a:close/>
                  <a:moveTo>
                    <a:pt x="386" y="180"/>
                  </a:moveTo>
                  <a:lnTo>
                    <a:pt x="386" y="203"/>
                  </a:lnTo>
                  <a:lnTo>
                    <a:pt x="358" y="219"/>
                  </a:lnTo>
                  <a:lnTo>
                    <a:pt x="335" y="232"/>
                  </a:lnTo>
                  <a:lnTo>
                    <a:pt x="326" y="235"/>
                  </a:lnTo>
                  <a:lnTo>
                    <a:pt x="319" y="239"/>
                  </a:lnTo>
                  <a:lnTo>
                    <a:pt x="314" y="239"/>
                  </a:lnTo>
                  <a:lnTo>
                    <a:pt x="311" y="239"/>
                  </a:lnTo>
                  <a:lnTo>
                    <a:pt x="311" y="235"/>
                  </a:lnTo>
                  <a:lnTo>
                    <a:pt x="315" y="232"/>
                  </a:lnTo>
                  <a:lnTo>
                    <a:pt x="321" y="226"/>
                  </a:lnTo>
                  <a:lnTo>
                    <a:pt x="329" y="219"/>
                  </a:lnTo>
                  <a:lnTo>
                    <a:pt x="352" y="202"/>
                  </a:lnTo>
                  <a:lnTo>
                    <a:pt x="380" y="183"/>
                  </a:lnTo>
                  <a:lnTo>
                    <a:pt x="386" y="180"/>
                  </a:lnTo>
                  <a:close/>
                  <a:moveTo>
                    <a:pt x="386" y="229"/>
                  </a:moveTo>
                  <a:lnTo>
                    <a:pt x="386" y="251"/>
                  </a:lnTo>
                  <a:lnTo>
                    <a:pt x="372" y="258"/>
                  </a:lnTo>
                  <a:lnTo>
                    <a:pt x="361" y="263"/>
                  </a:lnTo>
                  <a:lnTo>
                    <a:pt x="357" y="264"/>
                  </a:lnTo>
                  <a:lnTo>
                    <a:pt x="353" y="265"/>
                  </a:lnTo>
                  <a:lnTo>
                    <a:pt x="351" y="265"/>
                  </a:lnTo>
                  <a:lnTo>
                    <a:pt x="349" y="264"/>
                  </a:lnTo>
                  <a:lnTo>
                    <a:pt x="349" y="263"/>
                  </a:lnTo>
                  <a:lnTo>
                    <a:pt x="351" y="259"/>
                  </a:lnTo>
                  <a:lnTo>
                    <a:pt x="354" y="256"/>
                  </a:lnTo>
                  <a:lnTo>
                    <a:pt x="358" y="252"/>
                  </a:lnTo>
                  <a:lnTo>
                    <a:pt x="370" y="241"/>
                  </a:lnTo>
                  <a:lnTo>
                    <a:pt x="386" y="229"/>
                  </a:lnTo>
                  <a:close/>
                  <a:moveTo>
                    <a:pt x="386" y="257"/>
                  </a:moveTo>
                  <a:lnTo>
                    <a:pt x="386" y="279"/>
                  </a:lnTo>
                  <a:lnTo>
                    <a:pt x="372" y="289"/>
                  </a:lnTo>
                  <a:lnTo>
                    <a:pt x="357" y="300"/>
                  </a:lnTo>
                  <a:lnTo>
                    <a:pt x="329" y="316"/>
                  </a:lnTo>
                  <a:lnTo>
                    <a:pt x="307" y="328"/>
                  </a:lnTo>
                  <a:lnTo>
                    <a:pt x="297" y="332"/>
                  </a:lnTo>
                  <a:lnTo>
                    <a:pt x="290" y="335"/>
                  </a:lnTo>
                  <a:lnTo>
                    <a:pt x="285" y="335"/>
                  </a:lnTo>
                  <a:lnTo>
                    <a:pt x="283" y="335"/>
                  </a:lnTo>
                  <a:lnTo>
                    <a:pt x="283" y="332"/>
                  </a:lnTo>
                  <a:lnTo>
                    <a:pt x="285" y="328"/>
                  </a:lnTo>
                  <a:lnTo>
                    <a:pt x="291" y="322"/>
                  </a:lnTo>
                  <a:lnTo>
                    <a:pt x="298" y="315"/>
                  </a:lnTo>
                  <a:lnTo>
                    <a:pt x="320" y="300"/>
                  </a:lnTo>
                  <a:lnTo>
                    <a:pt x="346" y="281"/>
                  </a:lnTo>
                  <a:lnTo>
                    <a:pt x="357" y="275"/>
                  </a:lnTo>
                  <a:lnTo>
                    <a:pt x="367" y="267"/>
                  </a:lnTo>
                  <a:lnTo>
                    <a:pt x="377" y="263"/>
                  </a:lnTo>
                  <a:lnTo>
                    <a:pt x="386" y="257"/>
                  </a:lnTo>
                  <a:close/>
                  <a:moveTo>
                    <a:pt x="386" y="313"/>
                  </a:moveTo>
                  <a:lnTo>
                    <a:pt x="386" y="339"/>
                  </a:lnTo>
                  <a:lnTo>
                    <a:pt x="367" y="348"/>
                  </a:lnTo>
                  <a:lnTo>
                    <a:pt x="352" y="355"/>
                  </a:lnTo>
                  <a:lnTo>
                    <a:pt x="346" y="358"/>
                  </a:lnTo>
                  <a:lnTo>
                    <a:pt x="341" y="359"/>
                  </a:lnTo>
                  <a:lnTo>
                    <a:pt x="339" y="359"/>
                  </a:lnTo>
                  <a:lnTo>
                    <a:pt x="336" y="358"/>
                  </a:lnTo>
                  <a:lnTo>
                    <a:pt x="336" y="355"/>
                  </a:lnTo>
                  <a:lnTo>
                    <a:pt x="339" y="352"/>
                  </a:lnTo>
                  <a:lnTo>
                    <a:pt x="342" y="347"/>
                  </a:lnTo>
                  <a:lnTo>
                    <a:pt x="348" y="341"/>
                  </a:lnTo>
                  <a:lnTo>
                    <a:pt x="365" y="328"/>
                  </a:lnTo>
                  <a:lnTo>
                    <a:pt x="386" y="313"/>
                  </a:lnTo>
                  <a:close/>
                  <a:moveTo>
                    <a:pt x="386" y="347"/>
                  </a:moveTo>
                  <a:lnTo>
                    <a:pt x="386" y="368"/>
                  </a:lnTo>
                  <a:lnTo>
                    <a:pt x="371" y="380"/>
                  </a:lnTo>
                  <a:lnTo>
                    <a:pt x="353" y="392"/>
                  </a:lnTo>
                  <a:lnTo>
                    <a:pt x="328" y="408"/>
                  </a:lnTo>
                  <a:lnTo>
                    <a:pt x="307" y="420"/>
                  </a:lnTo>
                  <a:lnTo>
                    <a:pt x="298" y="423"/>
                  </a:lnTo>
                  <a:lnTo>
                    <a:pt x="291" y="425"/>
                  </a:lnTo>
                  <a:lnTo>
                    <a:pt x="286" y="425"/>
                  </a:lnTo>
                  <a:lnTo>
                    <a:pt x="284" y="424"/>
                  </a:lnTo>
                  <a:lnTo>
                    <a:pt x="284" y="422"/>
                  </a:lnTo>
                  <a:lnTo>
                    <a:pt x="286" y="417"/>
                  </a:lnTo>
                  <a:lnTo>
                    <a:pt x="291" y="412"/>
                  </a:lnTo>
                  <a:lnTo>
                    <a:pt x="298" y="405"/>
                  </a:lnTo>
                  <a:lnTo>
                    <a:pt x="317" y="390"/>
                  </a:lnTo>
                  <a:lnTo>
                    <a:pt x="341" y="373"/>
                  </a:lnTo>
                  <a:lnTo>
                    <a:pt x="353" y="365"/>
                  </a:lnTo>
                  <a:lnTo>
                    <a:pt x="365" y="358"/>
                  </a:lnTo>
                  <a:lnTo>
                    <a:pt x="376" y="352"/>
                  </a:lnTo>
                  <a:lnTo>
                    <a:pt x="386" y="347"/>
                  </a:lnTo>
                  <a:close/>
                  <a:moveTo>
                    <a:pt x="386" y="412"/>
                  </a:moveTo>
                  <a:lnTo>
                    <a:pt x="386" y="437"/>
                  </a:lnTo>
                  <a:lnTo>
                    <a:pt x="373" y="443"/>
                  </a:lnTo>
                  <a:lnTo>
                    <a:pt x="364" y="447"/>
                  </a:lnTo>
                  <a:lnTo>
                    <a:pt x="360" y="448"/>
                  </a:lnTo>
                  <a:lnTo>
                    <a:pt x="357" y="448"/>
                  </a:lnTo>
                  <a:lnTo>
                    <a:pt x="354" y="448"/>
                  </a:lnTo>
                  <a:lnTo>
                    <a:pt x="353" y="447"/>
                  </a:lnTo>
                  <a:lnTo>
                    <a:pt x="353" y="446"/>
                  </a:lnTo>
                  <a:lnTo>
                    <a:pt x="354" y="442"/>
                  </a:lnTo>
                  <a:lnTo>
                    <a:pt x="357" y="439"/>
                  </a:lnTo>
                  <a:lnTo>
                    <a:pt x="360" y="435"/>
                  </a:lnTo>
                  <a:lnTo>
                    <a:pt x="371" y="424"/>
                  </a:lnTo>
                  <a:lnTo>
                    <a:pt x="386" y="412"/>
                  </a:lnTo>
                  <a:close/>
                  <a:moveTo>
                    <a:pt x="386" y="449"/>
                  </a:moveTo>
                  <a:lnTo>
                    <a:pt x="386" y="477"/>
                  </a:lnTo>
                  <a:lnTo>
                    <a:pt x="383" y="479"/>
                  </a:lnTo>
                  <a:lnTo>
                    <a:pt x="380" y="481"/>
                  </a:lnTo>
                  <a:lnTo>
                    <a:pt x="357" y="496"/>
                  </a:lnTo>
                  <a:lnTo>
                    <a:pt x="336" y="506"/>
                  </a:lnTo>
                  <a:lnTo>
                    <a:pt x="328" y="509"/>
                  </a:lnTo>
                  <a:lnTo>
                    <a:pt x="322" y="511"/>
                  </a:lnTo>
                  <a:lnTo>
                    <a:pt x="317" y="511"/>
                  </a:lnTo>
                  <a:lnTo>
                    <a:pt x="315" y="510"/>
                  </a:lnTo>
                  <a:lnTo>
                    <a:pt x="315" y="507"/>
                  </a:lnTo>
                  <a:lnTo>
                    <a:pt x="317" y="503"/>
                  </a:lnTo>
                  <a:lnTo>
                    <a:pt x="321" y="498"/>
                  </a:lnTo>
                  <a:lnTo>
                    <a:pt x="327" y="492"/>
                  </a:lnTo>
                  <a:lnTo>
                    <a:pt x="345" y="477"/>
                  </a:lnTo>
                  <a:lnTo>
                    <a:pt x="367" y="461"/>
                  </a:lnTo>
                  <a:lnTo>
                    <a:pt x="377" y="455"/>
                  </a:lnTo>
                  <a:lnTo>
                    <a:pt x="386" y="449"/>
                  </a:lnTo>
                  <a:close/>
                  <a:moveTo>
                    <a:pt x="386" y="494"/>
                  </a:moveTo>
                  <a:lnTo>
                    <a:pt x="386" y="511"/>
                  </a:lnTo>
                  <a:lnTo>
                    <a:pt x="378" y="518"/>
                  </a:lnTo>
                  <a:lnTo>
                    <a:pt x="368" y="526"/>
                  </a:lnTo>
                  <a:lnTo>
                    <a:pt x="358" y="535"/>
                  </a:lnTo>
                  <a:lnTo>
                    <a:pt x="346" y="543"/>
                  </a:lnTo>
                  <a:lnTo>
                    <a:pt x="323" y="557"/>
                  </a:lnTo>
                  <a:lnTo>
                    <a:pt x="303" y="567"/>
                  </a:lnTo>
                  <a:lnTo>
                    <a:pt x="296" y="570"/>
                  </a:lnTo>
                  <a:lnTo>
                    <a:pt x="290" y="572"/>
                  </a:lnTo>
                  <a:lnTo>
                    <a:pt x="285" y="573"/>
                  </a:lnTo>
                  <a:lnTo>
                    <a:pt x="283" y="572"/>
                  </a:lnTo>
                  <a:lnTo>
                    <a:pt x="283" y="568"/>
                  </a:lnTo>
                  <a:lnTo>
                    <a:pt x="285" y="564"/>
                  </a:lnTo>
                  <a:lnTo>
                    <a:pt x="289" y="559"/>
                  </a:lnTo>
                  <a:lnTo>
                    <a:pt x="295" y="553"/>
                  </a:lnTo>
                  <a:lnTo>
                    <a:pt x="311" y="538"/>
                  </a:lnTo>
                  <a:lnTo>
                    <a:pt x="333" y="523"/>
                  </a:lnTo>
                  <a:lnTo>
                    <a:pt x="348" y="513"/>
                  </a:lnTo>
                  <a:lnTo>
                    <a:pt x="364" y="505"/>
                  </a:lnTo>
                  <a:lnTo>
                    <a:pt x="376" y="499"/>
                  </a:lnTo>
                  <a:lnTo>
                    <a:pt x="386" y="494"/>
                  </a:lnTo>
                  <a:close/>
                  <a:moveTo>
                    <a:pt x="386" y="576"/>
                  </a:moveTo>
                  <a:lnTo>
                    <a:pt x="386" y="594"/>
                  </a:lnTo>
                  <a:lnTo>
                    <a:pt x="382" y="595"/>
                  </a:lnTo>
                  <a:lnTo>
                    <a:pt x="379" y="595"/>
                  </a:lnTo>
                  <a:lnTo>
                    <a:pt x="377" y="595"/>
                  </a:lnTo>
                  <a:lnTo>
                    <a:pt x="374" y="594"/>
                  </a:lnTo>
                  <a:lnTo>
                    <a:pt x="374" y="591"/>
                  </a:lnTo>
                  <a:lnTo>
                    <a:pt x="377" y="587"/>
                  </a:lnTo>
                  <a:lnTo>
                    <a:pt x="380" y="582"/>
                  </a:lnTo>
                  <a:lnTo>
                    <a:pt x="386" y="576"/>
                  </a:lnTo>
                  <a:close/>
                  <a:moveTo>
                    <a:pt x="386" y="618"/>
                  </a:moveTo>
                  <a:lnTo>
                    <a:pt x="386" y="645"/>
                  </a:lnTo>
                  <a:lnTo>
                    <a:pt x="376" y="650"/>
                  </a:lnTo>
                  <a:lnTo>
                    <a:pt x="366" y="652"/>
                  </a:lnTo>
                  <a:lnTo>
                    <a:pt x="363" y="654"/>
                  </a:lnTo>
                  <a:lnTo>
                    <a:pt x="360" y="654"/>
                  </a:lnTo>
                  <a:lnTo>
                    <a:pt x="358" y="654"/>
                  </a:lnTo>
                  <a:lnTo>
                    <a:pt x="357" y="652"/>
                  </a:lnTo>
                  <a:lnTo>
                    <a:pt x="357" y="650"/>
                  </a:lnTo>
                  <a:lnTo>
                    <a:pt x="357" y="648"/>
                  </a:lnTo>
                  <a:lnTo>
                    <a:pt x="359" y="643"/>
                  </a:lnTo>
                  <a:lnTo>
                    <a:pt x="363" y="639"/>
                  </a:lnTo>
                  <a:lnTo>
                    <a:pt x="372" y="629"/>
                  </a:lnTo>
                  <a:lnTo>
                    <a:pt x="386" y="618"/>
                  </a:lnTo>
                  <a:close/>
                  <a:moveTo>
                    <a:pt x="386" y="665"/>
                  </a:moveTo>
                  <a:lnTo>
                    <a:pt x="386" y="695"/>
                  </a:lnTo>
                  <a:lnTo>
                    <a:pt x="371" y="704"/>
                  </a:lnTo>
                  <a:lnTo>
                    <a:pt x="358" y="708"/>
                  </a:lnTo>
                  <a:lnTo>
                    <a:pt x="353" y="711"/>
                  </a:lnTo>
                  <a:lnTo>
                    <a:pt x="349" y="711"/>
                  </a:lnTo>
                  <a:lnTo>
                    <a:pt x="346" y="711"/>
                  </a:lnTo>
                  <a:lnTo>
                    <a:pt x="345" y="709"/>
                  </a:lnTo>
                  <a:lnTo>
                    <a:pt x="345" y="706"/>
                  </a:lnTo>
                  <a:lnTo>
                    <a:pt x="346" y="702"/>
                  </a:lnTo>
                  <a:lnTo>
                    <a:pt x="349" y="698"/>
                  </a:lnTo>
                  <a:lnTo>
                    <a:pt x="354" y="692"/>
                  </a:lnTo>
                  <a:lnTo>
                    <a:pt x="367" y="680"/>
                  </a:lnTo>
                  <a:lnTo>
                    <a:pt x="386" y="665"/>
                  </a:lnTo>
                  <a:close/>
                  <a:moveTo>
                    <a:pt x="386" y="717"/>
                  </a:moveTo>
                  <a:lnTo>
                    <a:pt x="386" y="746"/>
                  </a:lnTo>
                  <a:lnTo>
                    <a:pt x="368" y="757"/>
                  </a:lnTo>
                  <a:lnTo>
                    <a:pt x="354" y="763"/>
                  </a:lnTo>
                  <a:lnTo>
                    <a:pt x="348" y="765"/>
                  </a:lnTo>
                  <a:lnTo>
                    <a:pt x="343" y="766"/>
                  </a:lnTo>
                  <a:lnTo>
                    <a:pt x="341" y="766"/>
                  </a:lnTo>
                  <a:lnTo>
                    <a:pt x="339" y="764"/>
                  </a:lnTo>
                  <a:lnTo>
                    <a:pt x="339" y="762"/>
                  </a:lnTo>
                  <a:lnTo>
                    <a:pt x="340" y="758"/>
                  </a:lnTo>
                  <a:lnTo>
                    <a:pt x="343" y="753"/>
                  </a:lnTo>
                  <a:lnTo>
                    <a:pt x="348" y="747"/>
                  </a:lnTo>
                  <a:lnTo>
                    <a:pt x="361" y="734"/>
                  </a:lnTo>
                  <a:lnTo>
                    <a:pt x="380" y="721"/>
                  </a:lnTo>
                  <a:lnTo>
                    <a:pt x="383" y="719"/>
                  </a:lnTo>
                  <a:lnTo>
                    <a:pt x="386" y="717"/>
                  </a:lnTo>
                  <a:close/>
                  <a:moveTo>
                    <a:pt x="386" y="771"/>
                  </a:moveTo>
                  <a:lnTo>
                    <a:pt x="386" y="801"/>
                  </a:lnTo>
                  <a:lnTo>
                    <a:pt x="370" y="810"/>
                  </a:lnTo>
                  <a:lnTo>
                    <a:pt x="355" y="818"/>
                  </a:lnTo>
                  <a:lnTo>
                    <a:pt x="349" y="820"/>
                  </a:lnTo>
                  <a:lnTo>
                    <a:pt x="345" y="820"/>
                  </a:lnTo>
                  <a:lnTo>
                    <a:pt x="341" y="820"/>
                  </a:lnTo>
                  <a:lnTo>
                    <a:pt x="339" y="819"/>
                  </a:lnTo>
                  <a:lnTo>
                    <a:pt x="339" y="816"/>
                  </a:lnTo>
                  <a:lnTo>
                    <a:pt x="340" y="812"/>
                  </a:lnTo>
                  <a:lnTo>
                    <a:pt x="342" y="807"/>
                  </a:lnTo>
                  <a:lnTo>
                    <a:pt x="347" y="802"/>
                  </a:lnTo>
                  <a:lnTo>
                    <a:pt x="360" y="789"/>
                  </a:lnTo>
                  <a:lnTo>
                    <a:pt x="378" y="776"/>
                  </a:lnTo>
                  <a:lnTo>
                    <a:pt x="382" y="774"/>
                  </a:lnTo>
                  <a:lnTo>
                    <a:pt x="386" y="771"/>
                  </a:lnTo>
                  <a:close/>
                  <a:moveTo>
                    <a:pt x="386" y="827"/>
                  </a:moveTo>
                  <a:lnTo>
                    <a:pt x="386" y="858"/>
                  </a:lnTo>
                  <a:lnTo>
                    <a:pt x="371" y="866"/>
                  </a:lnTo>
                  <a:lnTo>
                    <a:pt x="359" y="871"/>
                  </a:lnTo>
                  <a:lnTo>
                    <a:pt x="354" y="873"/>
                  </a:lnTo>
                  <a:lnTo>
                    <a:pt x="349" y="873"/>
                  </a:lnTo>
                  <a:lnTo>
                    <a:pt x="347" y="873"/>
                  </a:lnTo>
                  <a:lnTo>
                    <a:pt x="345" y="872"/>
                  </a:lnTo>
                  <a:lnTo>
                    <a:pt x="345" y="869"/>
                  </a:lnTo>
                  <a:lnTo>
                    <a:pt x="346" y="865"/>
                  </a:lnTo>
                  <a:lnTo>
                    <a:pt x="348" y="860"/>
                  </a:lnTo>
                  <a:lnTo>
                    <a:pt x="353" y="856"/>
                  </a:lnTo>
                  <a:lnTo>
                    <a:pt x="366" y="843"/>
                  </a:lnTo>
                  <a:lnTo>
                    <a:pt x="383" y="831"/>
                  </a:lnTo>
                  <a:lnTo>
                    <a:pt x="384" y="829"/>
                  </a:lnTo>
                  <a:lnTo>
                    <a:pt x="386" y="827"/>
                  </a:lnTo>
                  <a:close/>
                  <a:moveTo>
                    <a:pt x="386" y="888"/>
                  </a:moveTo>
                  <a:lnTo>
                    <a:pt x="386" y="917"/>
                  </a:lnTo>
                  <a:lnTo>
                    <a:pt x="376" y="922"/>
                  </a:lnTo>
                  <a:lnTo>
                    <a:pt x="367" y="924"/>
                  </a:lnTo>
                  <a:lnTo>
                    <a:pt x="364" y="926"/>
                  </a:lnTo>
                  <a:lnTo>
                    <a:pt x="360" y="926"/>
                  </a:lnTo>
                  <a:lnTo>
                    <a:pt x="358" y="924"/>
                  </a:lnTo>
                  <a:lnTo>
                    <a:pt x="357" y="923"/>
                  </a:lnTo>
                  <a:lnTo>
                    <a:pt x="357" y="921"/>
                  </a:lnTo>
                  <a:lnTo>
                    <a:pt x="358" y="919"/>
                  </a:lnTo>
                  <a:lnTo>
                    <a:pt x="359" y="914"/>
                  </a:lnTo>
                  <a:lnTo>
                    <a:pt x="363" y="909"/>
                  </a:lnTo>
                  <a:lnTo>
                    <a:pt x="373" y="900"/>
                  </a:lnTo>
                  <a:lnTo>
                    <a:pt x="386" y="888"/>
                  </a:lnTo>
                  <a:close/>
                  <a:moveTo>
                    <a:pt x="386" y="954"/>
                  </a:moveTo>
                  <a:lnTo>
                    <a:pt x="386" y="976"/>
                  </a:lnTo>
                  <a:lnTo>
                    <a:pt x="382" y="977"/>
                  </a:lnTo>
                  <a:lnTo>
                    <a:pt x="379" y="977"/>
                  </a:lnTo>
                  <a:lnTo>
                    <a:pt x="377" y="976"/>
                  </a:lnTo>
                  <a:lnTo>
                    <a:pt x="374" y="974"/>
                  </a:lnTo>
                  <a:lnTo>
                    <a:pt x="374" y="971"/>
                  </a:lnTo>
                  <a:lnTo>
                    <a:pt x="376" y="966"/>
                  </a:lnTo>
                  <a:lnTo>
                    <a:pt x="380" y="961"/>
                  </a:lnTo>
                  <a:lnTo>
                    <a:pt x="386" y="954"/>
                  </a:lnTo>
                  <a:close/>
                  <a:moveTo>
                    <a:pt x="386" y="1093"/>
                  </a:moveTo>
                  <a:lnTo>
                    <a:pt x="386" y="1119"/>
                  </a:lnTo>
                  <a:lnTo>
                    <a:pt x="382" y="1123"/>
                  </a:lnTo>
                  <a:lnTo>
                    <a:pt x="376" y="1128"/>
                  </a:lnTo>
                  <a:lnTo>
                    <a:pt x="361" y="1136"/>
                  </a:lnTo>
                  <a:lnTo>
                    <a:pt x="349" y="1142"/>
                  </a:lnTo>
                  <a:lnTo>
                    <a:pt x="345" y="1144"/>
                  </a:lnTo>
                  <a:lnTo>
                    <a:pt x="340" y="1144"/>
                  </a:lnTo>
                  <a:lnTo>
                    <a:pt x="336" y="1144"/>
                  </a:lnTo>
                  <a:lnTo>
                    <a:pt x="335" y="1143"/>
                  </a:lnTo>
                  <a:lnTo>
                    <a:pt x="334" y="1140"/>
                  </a:lnTo>
                  <a:lnTo>
                    <a:pt x="335" y="1137"/>
                  </a:lnTo>
                  <a:lnTo>
                    <a:pt x="338" y="1132"/>
                  </a:lnTo>
                  <a:lnTo>
                    <a:pt x="340" y="1128"/>
                  </a:lnTo>
                  <a:lnTo>
                    <a:pt x="351" y="1118"/>
                  </a:lnTo>
                  <a:lnTo>
                    <a:pt x="364" y="1106"/>
                  </a:lnTo>
                  <a:lnTo>
                    <a:pt x="376" y="1099"/>
                  </a:lnTo>
                  <a:lnTo>
                    <a:pt x="386" y="1093"/>
                  </a:lnTo>
                  <a:close/>
                  <a:moveTo>
                    <a:pt x="386" y="1167"/>
                  </a:moveTo>
                  <a:lnTo>
                    <a:pt x="386" y="1191"/>
                  </a:lnTo>
                  <a:lnTo>
                    <a:pt x="382" y="1192"/>
                  </a:lnTo>
                  <a:lnTo>
                    <a:pt x="378" y="1192"/>
                  </a:lnTo>
                  <a:lnTo>
                    <a:pt x="374" y="1192"/>
                  </a:lnTo>
                  <a:lnTo>
                    <a:pt x="373" y="1189"/>
                  </a:lnTo>
                  <a:lnTo>
                    <a:pt x="372" y="1186"/>
                  </a:lnTo>
                  <a:lnTo>
                    <a:pt x="374" y="1180"/>
                  </a:lnTo>
                  <a:lnTo>
                    <a:pt x="379" y="1174"/>
                  </a:lnTo>
                  <a:lnTo>
                    <a:pt x="386" y="1167"/>
                  </a:lnTo>
                  <a:close/>
                  <a:moveTo>
                    <a:pt x="386" y="1250"/>
                  </a:moveTo>
                  <a:lnTo>
                    <a:pt x="386" y="1273"/>
                  </a:lnTo>
                  <a:lnTo>
                    <a:pt x="380" y="1279"/>
                  </a:lnTo>
                  <a:lnTo>
                    <a:pt x="373" y="1283"/>
                  </a:lnTo>
                  <a:lnTo>
                    <a:pt x="360" y="1292"/>
                  </a:lnTo>
                  <a:lnTo>
                    <a:pt x="349" y="1298"/>
                  </a:lnTo>
                  <a:lnTo>
                    <a:pt x="345" y="1299"/>
                  </a:lnTo>
                  <a:lnTo>
                    <a:pt x="341" y="1299"/>
                  </a:lnTo>
                  <a:lnTo>
                    <a:pt x="339" y="1299"/>
                  </a:lnTo>
                  <a:lnTo>
                    <a:pt x="336" y="1296"/>
                  </a:lnTo>
                  <a:lnTo>
                    <a:pt x="335" y="1294"/>
                  </a:lnTo>
                  <a:lnTo>
                    <a:pt x="336" y="1292"/>
                  </a:lnTo>
                  <a:lnTo>
                    <a:pt x="339" y="1288"/>
                  </a:lnTo>
                  <a:lnTo>
                    <a:pt x="341" y="1283"/>
                  </a:lnTo>
                  <a:lnTo>
                    <a:pt x="349" y="1274"/>
                  </a:lnTo>
                  <a:lnTo>
                    <a:pt x="360" y="1264"/>
                  </a:lnTo>
                  <a:lnTo>
                    <a:pt x="374" y="1256"/>
                  </a:lnTo>
                  <a:lnTo>
                    <a:pt x="386" y="1250"/>
                  </a:lnTo>
                  <a:close/>
                  <a:moveTo>
                    <a:pt x="386" y="1421"/>
                  </a:moveTo>
                  <a:lnTo>
                    <a:pt x="386" y="1441"/>
                  </a:lnTo>
                  <a:lnTo>
                    <a:pt x="383" y="1443"/>
                  </a:lnTo>
                  <a:lnTo>
                    <a:pt x="380" y="1443"/>
                  </a:lnTo>
                  <a:lnTo>
                    <a:pt x="378" y="1441"/>
                  </a:lnTo>
                  <a:lnTo>
                    <a:pt x="377" y="1440"/>
                  </a:lnTo>
                  <a:lnTo>
                    <a:pt x="376" y="1437"/>
                  </a:lnTo>
                  <a:lnTo>
                    <a:pt x="377" y="1432"/>
                  </a:lnTo>
                  <a:lnTo>
                    <a:pt x="380" y="1427"/>
                  </a:lnTo>
                  <a:lnTo>
                    <a:pt x="386" y="1421"/>
                  </a:lnTo>
                  <a:close/>
                  <a:moveTo>
                    <a:pt x="386" y="1515"/>
                  </a:moveTo>
                  <a:lnTo>
                    <a:pt x="386" y="1535"/>
                  </a:lnTo>
                  <a:lnTo>
                    <a:pt x="383" y="1535"/>
                  </a:lnTo>
                  <a:lnTo>
                    <a:pt x="382" y="1535"/>
                  </a:lnTo>
                  <a:lnTo>
                    <a:pt x="379" y="1534"/>
                  </a:lnTo>
                  <a:lnTo>
                    <a:pt x="378" y="1533"/>
                  </a:lnTo>
                  <a:lnTo>
                    <a:pt x="378" y="1530"/>
                  </a:lnTo>
                  <a:lnTo>
                    <a:pt x="379" y="1526"/>
                  </a:lnTo>
                  <a:lnTo>
                    <a:pt x="382" y="1521"/>
                  </a:lnTo>
                  <a:lnTo>
                    <a:pt x="386" y="1515"/>
                  </a:lnTo>
                  <a:close/>
                  <a:moveTo>
                    <a:pt x="105" y="178"/>
                  </a:moveTo>
                  <a:lnTo>
                    <a:pt x="73" y="200"/>
                  </a:lnTo>
                  <a:lnTo>
                    <a:pt x="48" y="218"/>
                  </a:lnTo>
                  <a:lnTo>
                    <a:pt x="38" y="226"/>
                  </a:lnTo>
                  <a:lnTo>
                    <a:pt x="32" y="232"/>
                  </a:lnTo>
                  <a:lnTo>
                    <a:pt x="27" y="237"/>
                  </a:lnTo>
                  <a:lnTo>
                    <a:pt x="27" y="239"/>
                  </a:lnTo>
                  <a:lnTo>
                    <a:pt x="30" y="239"/>
                  </a:lnTo>
                  <a:lnTo>
                    <a:pt x="35" y="237"/>
                  </a:lnTo>
                  <a:lnTo>
                    <a:pt x="43" y="233"/>
                  </a:lnTo>
                  <a:lnTo>
                    <a:pt x="54" y="227"/>
                  </a:lnTo>
                  <a:lnTo>
                    <a:pt x="80" y="212"/>
                  </a:lnTo>
                  <a:lnTo>
                    <a:pt x="112" y="190"/>
                  </a:lnTo>
                  <a:lnTo>
                    <a:pt x="144" y="169"/>
                  </a:lnTo>
                  <a:lnTo>
                    <a:pt x="169" y="151"/>
                  </a:lnTo>
                  <a:lnTo>
                    <a:pt x="178" y="144"/>
                  </a:lnTo>
                  <a:lnTo>
                    <a:pt x="185" y="138"/>
                  </a:lnTo>
                  <a:lnTo>
                    <a:pt x="189" y="133"/>
                  </a:lnTo>
                  <a:lnTo>
                    <a:pt x="190" y="131"/>
                  </a:lnTo>
                  <a:lnTo>
                    <a:pt x="188" y="131"/>
                  </a:lnTo>
                  <a:lnTo>
                    <a:pt x="182" y="133"/>
                  </a:lnTo>
                  <a:lnTo>
                    <a:pt x="174" y="137"/>
                  </a:lnTo>
                  <a:lnTo>
                    <a:pt x="163" y="142"/>
                  </a:lnTo>
                  <a:lnTo>
                    <a:pt x="137" y="158"/>
                  </a:lnTo>
                  <a:lnTo>
                    <a:pt x="105" y="178"/>
                  </a:lnTo>
                  <a:close/>
                  <a:moveTo>
                    <a:pt x="212" y="123"/>
                  </a:moveTo>
                  <a:lnTo>
                    <a:pt x="180" y="144"/>
                  </a:lnTo>
                  <a:lnTo>
                    <a:pt x="155" y="163"/>
                  </a:lnTo>
                  <a:lnTo>
                    <a:pt x="145" y="170"/>
                  </a:lnTo>
                  <a:lnTo>
                    <a:pt x="138" y="176"/>
                  </a:lnTo>
                  <a:lnTo>
                    <a:pt x="133" y="181"/>
                  </a:lnTo>
                  <a:lnTo>
                    <a:pt x="133" y="183"/>
                  </a:lnTo>
                  <a:lnTo>
                    <a:pt x="136" y="183"/>
                  </a:lnTo>
                  <a:lnTo>
                    <a:pt x="140" y="182"/>
                  </a:lnTo>
                  <a:lnTo>
                    <a:pt x="149" y="177"/>
                  </a:lnTo>
                  <a:lnTo>
                    <a:pt x="159" y="172"/>
                  </a:lnTo>
                  <a:lnTo>
                    <a:pt x="187" y="156"/>
                  </a:lnTo>
                  <a:lnTo>
                    <a:pt x="220" y="136"/>
                  </a:lnTo>
                  <a:lnTo>
                    <a:pt x="252" y="114"/>
                  </a:lnTo>
                  <a:lnTo>
                    <a:pt x="277" y="96"/>
                  </a:lnTo>
                  <a:lnTo>
                    <a:pt x="286" y="89"/>
                  </a:lnTo>
                  <a:lnTo>
                    <a:pt x="294" y="83"/>
                  </a:lnTo>
                  <a:lnTo>
                    <a:pt x="298" y="79"/>
                  </a:lnTo>
                  <a:lnTo>
                    <a:pt x="298" y="76"/>
                  </a:lnTo>
                  <a:lnTo>
                    <a:pt x="296" y="76"/>
                  </a:lnTo>
                  <a:lnTo>
                    <a:pt x="290" y="77"/>
                  </a:lnTo>
                  <a:lnTo>
                    <a:pt x="282" y="82"/>
                  </a:lnTo>
                  <a:lnTo>
                    <a:pt x="271" y="87"/>
                  </a:lnTo>
                  <a:lnTo>
                    <a:pt x="244" y="102"/>
                  </a:lnTo>
                  <a:lnTo>
                    <a:pt x="212" y="123"/>
                  </a:lnTo>
                  <a:close/>
                  <a:moveTo>
                    <a:pt x="106" y="207"/>
                  </a:moveTo>
                  <a:lnTo>
                    <a:pt x="76" y="227"/>
                  </a:lnTo>
                  <a:lnTo>
                    <a:pt x="51" y="246"/>
                  </a:lnTo>
                  <a:lnTo>
                    <a:pt x="43" y="253"/>
                  </a:lnTo>
                  <a:lnTo>
                    <a:pt x="36" y="259"/>
                  </a:lnTo>
                  <a:lnTo>
                    <a:pt x="32" y="264"/>
                  </a:lnTo>
                  <a:lnTo>
                    <a:pt x="31" y="266"/>
                  </a:lnTo>
                  <a:lnTo>
                    <a:pt x="33" y="266"/>
                  </a:lnTo>
                  <a:lnTo>
                    <a:pt x="39" y="264"/>
                  </a:lnTo>
                  <a:lnTo>
                    <a:pt x="48" y="260"/>
                  </a:lnTo>
                  <a:lnTo>
                    <a:pt x="57" y="256"/>
                  </a:lnTo>
                  <a:lnTo>
                    <a:pt x="83" y="240"/>
                  </a:lnTo>
                  <a:lnTo>
                    <a:pt x="114" y="220"/>
                  </a:lnTo>
                  <a:lnTo>
                    <a:pt x="145" y="200"/>
                  </a:lnTo>
                  <a:lnTo>
                    <a:pt x="169" y="182"/>
                  </a:lnTo>
                  <a:lnTo>
                    <a:pt x="178" y="174"/>
                  </a:lnTo>
                  <a:lnTo>
                    <a:pt x="184" y="168"/>
                  </a:lnTo>
                  <a:lnTo>
                    <a:pt x="189" y="164"/>
                  </a:lnTo>
                  <a:lnTo>
                    <a:pt x="189" y="162"/>
                  </a:lnTo>
                  <a:lnTo>
                    <a:pt x="187" y="162"/>
                  </a:lnTo>
                  <a:lnTo>
                    <a:pt x="182" y="163"/>
                  </a:lnTo>
                  <a:lnTo>
                    <a:pt x="174" y="166"/>
                  </a:lnTo>
                  <a:lnTo>
                    <a:pt x="163" y="172"/>
                  </a:lnTo>
                  <a:lnTo>
                    <a:pt x="137" y="187"/>
                  </a:lnTo>
                  <a:lnTo>
                    <a:pt x="106" y="207"/>
                  </a:lnTo>
                  <a:close/>
                  <a:moveTo>
                    <a:pt x="214" y="152"/>
                  </a:moveTo>
                  <a:lnTo>
                    <a:pt x="183" y="174"/>
                  </a:lnTo>
                  <a:lnTo>
                    <a:pt x="158" y="191"/>
                  </a:lnTo>
                  <a:lnTo>
                    <a:pt x="149" y="199"/>
                  </a:lnTo>
                  <a:lnTo>
                    <a:pt x="143" y="204"/>
                  </a:lnTo>
                  <a:lnTo>
                    <a:pt x="138" y="209"/>
                  </a:lnTo>
                  <a:lnTo>
                    <a:pt x="138" y="212"/>
                  </a:lnTo>
                  <a:lnTo>
                    <a:pt x="140" y="212"/>
                  </a:lnTo>
                  <a:lnTo>
                    <a:pt x="146" y="210"/>
                  </a:lnTo>
                  <a:lnTo>
                    <a:pt x="153" y="207"/>
                  </a:lnTo>
                  <a:lnTo>
                    <a:pt x="164" y="201"/>
                  </a:lnTo>
                  <a:lnTo>
                    <a:pt x="190" y="185"/>
                  </a:lnTo>
                  <a:lnTo>
                    <a:pt x="222" y="166"/>
                  </a:lnTo>
                  <a:lnTo>
                    <a:pt x="253" y="145"/>
                  </a:lnTo>
                  <a:lnTo>
                    <a:pt x="278" y="127"/>
                  </a:lnTo>
                  <a:lnTo>
                    <a:pt x="288" y="120"/>
                  </a:lnTo>
                  <a:lnTo>
                    <a:pt x="294" y="114"/>
                  </a:lnTo>
                  <a:lnTo>
                    <a:pt x="297" y="111"/>
                  </a:lnTo>
                  <a:lnTo>
                    <a:pt x="298" y="108"/>
                  </a:lnTo>
                  <a:lnTo>
                    <a:pt x="296" y="107"/>
                  </a:lnTo>
                  <a:lnTo>
                    <a:pt x="290" y="109"/>
                  </a:lnTo>
                  <a:lnTo>
                    <a:pt x="282" y="113"/>
                  </a:lnTo>
                  <a:lnTo>
                    <a:pt x="272" y="118"/>
                  </a:lnTo>
                  <a:lnTo>
                    <a:pt x="245" y="133"/>
                  </a:lnTo>
                  <a:lnTo>
                    <a:pt x="214" y="152"/>
                  </a:lnTo>
                  <a:close/>
                  <a:moveTo>
                    <a:pt x="115" y="233"/>
                  </a:moveTo>
                  <a:lnTo>
                    <a:pt x="86" y="253"/>
                  </a:lnTo>
                  <a:lnTo>
                    <a:pt x="63" y="271"/>
                  </a:lnTo>
                  <a:lnTo>
                    <a:pt x="55" y="279"/>
                  </a:lnTo>
                  <a:lnTo>
                    <a:pt x="48" y="284"/>
                  </a:lnTo>
                  <a:lnTo>
                    <a:pt x="44" y="289"/>
                  </a:lnTo>
                  <a:lnTo>
                    <a:pt x="44" y="291"/>
                  </a:lnTo>
                  <a:lnTo>
                    <a:pt x="46" y="292"/>
                  </a:lnTo>
                  <a:lnTo>
                    <a:pt x="51" y="290"/>
                  </a:lnTo>
                  <a:lnTo>
                    <a:pt x="60" y="286"/>
                  </a:lnTo>
                  <a:lnTo>
                    <a:pt x="69" y="282"/>
                  </a:lnTo>
                  <a:lnTo>
                    <a:pt x="94" y="266"/>
                  </a:lnTo>
                  <a:lnTo>
                    <a:pt x="125" y="247"/>
                  </a:lnTo>
                  <a:lnTo>
                    <a:pt x="153" y="227"/>
                  </a:lnTo>
                  <a:lnTo>
                    <a:pt x="177" y="209"/>
                  </a:lnTo>
                  <a:lnTo>
                    <a:pt x="185" y="202"/>
                  </a:lnTo>
                  <a:lnTo>
                    <a:pt x="193" y="197"/>
                  </a:lnTo>
                  <a:lnTo>
                    <a:pt x="196" y="193"/>
                  </a:lnTo>
                  <a:lnTo>
                    <a:pt x="196" y="190"/>
                  </a:lnTo>
                  <a:lnTo>
                    <a:pt x="194" y="190"/>
                  </a:lnTo>
                  <a:lnTo>
                    <a:pt x="189" y="191"/>
                  </a:lnTo>
                  <a:lnTo>
                    <a:pt x="181" y="195"/>
                  </a:lnTo>
                  <a:lnTo>
                    <a:pt x="171" y="200"/>
                  </a:lnTo>
                  <a:lnTo>
                    <a:pt x="146" y="214"/>
                  </a:lnTo>
                  <a:lnTo>
                    <a:pt x="115" y="233"/>
                  </a:lnTo>
                  <a:close/>
                  <a:moveTo>
                    <a:pt x="224" y="181"/>
                  </a:moveTo>
                  <a:lnTo>
                    <a:pt x="194" y="201"/>
                  </a:lnTo>
                  <a:lnTo>
                    <a:pt x="170" y="218"/>
                  </a:lnTo>
                  <a:lnTo>
                    <a:pt x="162" y="226"/>
                  </a:lnTo>
                  <a:lnTo>
                    <a:pt x="155" y="232"/>
                  </a:lnTo>
                  <a:lnTo>
                    <a:pt x="151" y="235"/>
                  </a:lnTo>
                  <a:lnTo>
                    <a:pt x="151" y="238"/>
                  </a:lnTo>
                  <a:lnTo>
                    <a:pt x="153" y="239"/>
                  </a:lnTo>
                  <a:lnTo>
                    <a:pt x="158" y="237"/>
                  </a:lnTo>
                  <a:lnTo>
                    <a:pt x="166" y="234"/>
                  </a:lnTo>
                  <a:lnTo>
                    <a:pt x="177" y="228"/>
                  </a:lnTo>
                  <a:lnTo>
                    <a:pt x="202" y="214"/>
                  </a:lnTo>
                  <a:lnTo>
                    <a:pt x="233" y="195"/>
                  </a:lnTo>
                  <a:lnTo>
                    <a:pt x="263" y="175"/>
                  </a:lnTo>
                  <a:lnTo>
                    <a:pt x="286" y="157"/>
                  </a:lnTo>
                  <a:lnTo>
                    <a:pt x="296" y="150"/>
                  </a:lnTo>
                  <a:lnTo>
                    <a:pt x="302" y="144"/>
                  </a:lnTo>
                  <a:lnTo>
                    <a:pt x="305" y="140"/>
                  </a:lnTo>
                  <a:lnTo>
                    <a:pt x="307" y="138"/>
                  </a:lnTo>
                  <a:lnTo>
                    <a:pt x="304" y="137"/>
                  </a:lnTo>
                  <a:lnTo>
                    <a:pt x="298" y="139"/>
                  </a:lnTo>
                  <a:lnTo>
                    <a:pt x="290" y="142"/>
                  </a:lnTo>
                  <a:lnTo>
                    <a:pt x="281" y="147"/>
                  </a:lnTo>
                  <a:lnTo>
                    <a:pt x="254" y="162"/>
                  </a:lnTo>
                  <a:lnTo>
                    <a:pt x="224" y="181"/>
                  </a:lnTo>
                  <a:close/>
                  <a:moveTo>
                    <a:pt x="133" y="259"/>
                  </a:moveTo>
                  <a:lnTo>
                    <a:pt x="105" y="278"/>
                  </a:lnTo>
                  <a:lnTo>
                    <a:pt x="82" y="296"/>
                  </a:lnTo>
                  <a:lnTo>
                    <a:pt x="74" y="303"/>
                  </a:lnTo>
                  <a:lnTo>
                    <a:pt x="68" y="309"/>
                  </a:lnTo>
                  <a:lnTo>
                    <a:pt x="64" y="313"/>
                  </a:lnTo>
                  <a:lnTo>
                    <a:pt x="64" y="315"/>
                  </a:lnTo>
                  <a:lnTo>
                    <a:pt x="67" y="316"/>
                  </a:lnTo>
                  <a:lnTo>
                    <a:pt x="71" y="315"/>
                  </a:lnTo>
                  <a:lnTo>
                    <a:pt x="79" y="311"/>
                  </a:lnTo>
                  <a:lnTo>
                    <a:pt x="88" y="307"/>
                  </a:lnTo>
                  <a:lnTo>
                    <a:pt x="113" y="292"/>
                  </a:lnTo>
                  <a:lnTo>
                    <a:pt x="142" y="273"/>
                  </a:lnTo>
                  <a:lnTo>
                    <a:pt x="170" y="253"/>
                  </a:lnTo>
                  <a:lnTo>
                    <a:pt x="194" y="237"/>
                  </a:lnTo>
                  <a:lnTo>
                    <a:pt x="202" y="229"/>
                  </a:lnTo>
                  <a:lnTo>
                    <a:pt x="208" y="223"/>
                  </a:lnTo>
                  <a:lnTo>
                    <a:pt x="212" y="220"/>
                  </a:lnTo>
                  <a:lnTo>
                    <a:pt x="212" y="218"/>
                  </a:lnTo>
                  <a:lnTo>
                    <a:pt x="209" y="216"/>
                  </a:lnTo>
                  <a:lnTo>
                    <a:pt x="204" y="219"/>
                  </a:lnTo>
                  <a:lnTo>
                    <a:pt x="196" y="221"/>
                  </a:lnTo>
                  <a:lnTo>
                    <a:pt x="187" y="226"/>
                  </a:lnTo>
                  <a:lnTo>
                    <a:pt x="162" y="240"/>
                  </a:lnTo>
                  <a:lnTo>
                    <a:pt x="133" y="259"/>
                  </a:lnTo>
                  <a:close/>
                  <a:moveTo>
                    <a:pt x="241" y="207"/>
                  </a:moveTo>
                  <a:lnTo>
                    <a:pt x="213" y="226"/>
                  </a:lnTo>
                  <a:lnTo>
                    <a:pt x="190" y="244"/>
                  </a:lnTo>
                  <a:lnTo>
                    <a:pt x="182" y="251"/>
                  </a:lnTo>
                  <a:lnTo>
                    <a:pt x="176" y="257"/>
                  </a:lnTo>
                  <a:lnTo>
                    <a:pt x="172" y="262"/>
                  </a:lnTo>
                  <a:lnTo>
                    <a:pt x="171" y="264"/>
                  </a:lnTo>
                  <a:lnTo>
                    <a:pt x="174" y="264"/>
                  </a:lnTo>
                  <a:lnTo>
                    <a:pt x="180" y="263"/>
                  </a:lnTo>
                  <a:lnTo>
                    <a:pt x="187" y="259"/>
                  </a:lnTo>
                  <a:lnTo>
                    <a:pt x="197" y="254"/>
                  </a:lnTo>
                  <a:lnTo>
                    <a:pt x="222" y="240"/>
                  </a:lnTo>
                  <a:lnTo>
                    <a:pt x="252" y="222"/>
                  </a:lnTo>
                  <a:lnTo>
                    <a:pt x="281" y="202"/>
                  </a:lnTo>
                  <a:lnTo>
                    <a:pt x="303" y="185"/>
                  </a:lnTo>
                  <a:lnTo>
                    <a:pt x="311" y="178"/>
                  </a:lnTo>
                  <a:lnTo>
                    <a:pt x="319" y="172"/>
                  </a:lnTo>
                  <a:lnTo>
                    <a:pt x="322" y="169"/>
                  </a:lnTo>
                  <a:lnTo>
                    <a:pt x="322" y="166"/>
                  </a:lnTo>
                  <a:lnTo>
                    <a:pt x="320" y="165"/>
                  </a:lnTo>
                  <a:lnTo>
                    <a:pt x="314" y="166"/>
                  </a:lnTo>
                  <a:lnTo>
                    <a:pt x="307" y="170"/>
                  </a:lnTo>
                  <a:lnTo>
                    <a:pt x="297" y="175"/>
                  </a:lnTo>
                  <a:lnTo>
                    <a:pt x="271" y="188"/>
                  </a:lnTo>
                  <a:lnTo>
                    <a:pt x="241" y="207"/>
                  </a:lnTo>
                  <a:close/>
                  <a:moveTo>
                    <a:pt x="158" y="283"/>
                  </a:moveTo>
                  <a:lnTo>
                    <a:pt x="131" y="302"/>
                  </a:lnTo>
                  <a:lnTo>
                    <a:pt x="109" y="319"/>
                  </a:lnTo>
                  <a:lnTo>
                    <a:pt x="101" y="326"/>
                  </a:lnTo>
                  <a:lnTo>
                    <a:pt x="95" y="332"/>
                  </a:lnTo>
                  <a:lnTo>
                    <a:pt x="92" y="336"/>
                  </a:lnTo>
                  <a:lnTo>
                    <a:pt x="92" y="339"/>
                  </a:lnTo>
                  <a:lnTo>
                    <a:pt x="94" y="339"/>
                  </a:lnTo>
                  <a:lnTo>
                    <a:pt x="99" y="338"/>
                  </a:lnTo>
                  <a:lnTo>
                    <a:pt x="106" y="334"/>
                  </a:lnTo>
                  <a:lnTo>
                    <a:pt x="115" y="329"/>
                  </a:lnTo>
                  <a:lnTo>
                    <a:pt x="139" y="316"/>
                  </a:lnTo>
                  <a:lnTo>
                    <a:pt x="168" y="298"/>
                  </a:lnTo>
                  <a:lnTo>
                    <a:pt x="195" y="279"/>
                  </a:lnTo>
                  <a:lnTo>
                    <a:pt x="218" y="263"/>
                  </a:lnTo>
                  <a:lnTo>
                    <a:pt x="226" y="256"/>
                  </a:lnTo>
                  <a:lnTo>
                    <a:pt x="232" y="250"/>
                  </a:lnTo>
                  <a:lnTo>
                    <a:pt x="234" y="246"/>
                  </a:lnTo>
                  <a:lnTo>
                    <a:pt x="235" y="243"/>
                  </a:lnTo>
                  <a:lnTo>
                    <a:pt x="233" y="243"/>
                  </a:lnTo>
                  <a:lnTo>
                    <a:pt x="227" y="244"/>
                  </a:lnTo>
                  <a:lnTo>
                    <a:pt x="220" y="247"/>
                  </a:lnTo>
                  <a:lnTo>
                    <a:pt x="210" y="251"/>
                  </a:lnTo>
                  <a:lnTo>
                    <a:pt x="187" y="265"/>
                  </a:lnTo>
                  <a:lnTo>
                    <a:pt x="158" y="283"/>
                  </a:lnTo>
                  <a:close/>
                  <a:moveTo>
                    <a:pt x="82" y="355"/>
                  </a:moveTo>
                  <a:lnTo>
                    <a:pt x="56" y="374"/>
                  </a:lnTo>
                  <a:lnTo>
                    <a:pt x="36" y="391"/>
                  </a:lnTo>
                  <a:lnTo>
                    <a:pt x="27" y="398"/>
                  </a:lnTo>
                  <a:lnTo>
                    <a:pt x="23" y="403"/>
                  </a:lnTo>
                  <a:lnTo>
                    <a:pt x="19" y="408"/>
                  </a:lnTo>
                  <a:lnTo>
                    <a:pt x="19" y="410"/>
                  </a:lnTo>
                  <a:lnTo>
                    <a:pt x="22" y="411"/>
                  </a:lnTo>
                  <a:lnTo>
                    <a:pt x="26" y="410"/>
                  </a:lnTo>
                  <a:lnTo>
                    <a:pt x="33" y="406"/>
                  </a:lnTo>
                  <a:lnTo>
                    <a:pt x="43" y="402"/>
                  </a:lnTo>
                  <a:lnTo>
                    <a:pt x="66" y="389"/>
                  </a:lnTo>
                  <a:lnTo>
                    <a:pt x="93" y="371"/>
                  </a:lnTo>
                  <a:lnTo>
                    <a:pt x="119" y="353"/>
                  </a:lnTo>
                  <a:lnTo>
                    <a:pt x="139" y="336"/>
                  </a:lnTo>
                  <a:lnTo>
                    <a:pt x="147" y="329"/>
                  </a:lnTo>
                  <a:lnTo>
                    <a:pt x="152" y="324"/>
                  </a:lnTo>
                  <a:lnTo>
                    <a:pt x="156" y="320"/>
                  </a:lnTo>
                  <a:lnTo>
                    <a:pt x="156" y="317"/>
                  </a:lnTo>
                  <a:lnTo>
                    <a:pt x="153" y="316"/>
                  </a:lnTo>
                  <a:lnTo>
                    <a:pt x="149" y="317"/>
                  </a:lnTo>
                  <a:lnTo>
                    <a:pt x="142" y="321"/>
                  </a:lnTo>
                  <a:lnTo>
                    <a:pt x="132" y="326"/>
                  </a:lnTo>
                  <a:lnTo>
                    <a:pt x="109" y="339"/>
                  </a:lnTo>
                  <a:lnTo>
                    <a:pt x="82" y="355"/>
                  </a:lnTo>
                  <a:close/>
                  <a:moveTo>
                    <a:pt x="269" y="232"/>
                  </a:moveTo>
                  <a:lnTo>
                    <a:pt x="240" y="251"/>
                  </a:lnTo>
                  <a:lnTo>
                    <a:pt x="218" y="269"/>
                  </a:lnTo>
                  <a:lnTo>
                    <a:pt x="210" y="275"/>
                  </a:lnTo>
                  <a:lnTo>
                    <a:pt x="204" y="281"/>
                  </a:lnTo>
                  <a:lnTo>
                    <a:pt x="201" y="285"/>
                  </a:lnTo>
                  <a:lnTo>
                    <a:pt x="200" y="288"/>
                  </a:lnTo>
                  <a:lnTo>
                    <a:pt x="203" y="289"/>
                  </a:lnTo>
                  <a:lnTo>
                    <a:pt x="208" y="288"/>
                  </a:lnTo>
                  <a:lnTo>
                    <a:pt x="215" y="284"/>
                  </a:lnTo>
                  <a:lnTo>
                    <a:pt x="225" y="279"/>
                  </a:lnTo>
                  <a:lnTo>
                    <a:pt x="250" y="266"/>
                  </a:lnTo>
                  <a:lnTo>
                    <a:pt x="278" y="248"/>
                  </a:lnTo>
                  <a:lnTo>
                    <a:pt x="307" y="229"/>
                  </a:lnTo>
                  <a:lnTo>
                    <a:pt x="328" y="213"/>
                  </a:lnTo>
                  <a:lnTo>
                    <a:pt x="336" y="206"/>
                  </a:lnTo>
                  <a:lnTo>
                    <a:pt x="342" y="200"/>
                  </a:lnTo>
                  <a:lnTo>
                    <a:pt x="346" y="196"/>
                  </a:lnTo>
                  <a:lnTo>
                    <a:pt x="346" y="193"/>
                  </a:lnTo>
                  <a:lnTo>
                    <a:pt x="343" y="193"/>
                  </a:lnTo>
                  <a:lnTo>
                    <a:pt x="339" y="194"/>
                  </a:lnTo>
                  <a:lnTo>
                    <a:pt x="330" y="196"/>
                  </a:lnTo>
                  <a:lnTo>
                    <a:pt x="321" y="201"/>
                  </a:lnTo>
                  <a:lnTo>
                    <a:pt x="297" y="214"/>
                  </a:lnTo>
                  <a:lnTo>
                    <a:pt x="269" y="232"/>
                  </a:lnTo>
                  <a:close/>
                  <a:moveTo>
                    <a:pt x="191" y="305"/>
                  </a:moveTo>
                  <a:lnTo>
                    <a:pt x="165" y="324"/>
                  </a:lnTo>
                  <a:lnTo>
                    <a:pt x="144" y="341"/>
                  </a:lnTo>
                  <a:lnTo>
                    <a:pt x="136" y="348"/>
                  </a:lnTo>
                  <a:lnTo>
                    <a:pt x="131" y="353"/>
                  </a:lnTo>
                  <a:lnTo>
                    <a:pt x="127" y="358"/>
                  </a:lnTo>
                  <a:lnTo>
                    <a:pt x="127" y="360"/>
                  </a:lnTo>
                  <a:lnTo>
                    <a:pt x="130" y="361"/>
                  </a:lnTo>
                  <a:lnTo>
                    <a:pt x="134" y="360"/>
                  </a:lnTo>
                  <a:lnTo>
                    <a:pt x="142" y="357"/>
                  </a:lnTo>
                  <a:lnTo>
                    <a:pt x="151" y="353"/>
                  </a:lnTo>
                  <a:lnTo>
                    <a:pt x="174" y="340"/>
                  </a:lnTo>
                  <a:lnTo>
                    <a:pt x="202" y="322"/>
                  </a:lnTo>
                  <a:lnTo>
                    <a:pt x="228" y="303"/>
                  </a:lnTo>
                  <a:lnTo>
                    <a:pt x="250" y="286"/>
                  </a:lnTo>
                  <a:lnTo>
                    <a:pt x="257" y="281"/>
                  </a:lnTo>
                  <a:lnTo>
                    <a:pt x="263" y="275"/>
                  </a:lnTo>
                  <a:lnTo>
                    <a:pt x="266" y="271"/>
                  </a:lnTo>
                  <a:lnTo>
                    <a:pt x="266" y="267"/>
                  </a:lnTo>
                  <a:lnTo>
                    <a:pt x="264" y="267"/>
                  </a:lnTo>
                  <a:lnTo>
                    <a:pt x="259" y="269"/>
                  </a:lnTo>
                  <a:lnTo>
                    <a:pt x="252" y="271"/>
                  </a:lnTo>
                  <a:lnTo>
                    <a:pt x="243" y="276"/>
                  </a:lnTo>
                  <a:lnTo>
                    <a:pt x="219" y="289"/>
                  </a:lnTo>
                  <a:lnTo>
                    <a:pt x="191" y="305"/>
                  </a:lnTo>
                  <a:close/>
                  <a:moveTo>
                    <a:pt x="123" y="377"/>
                  </a:moveTo>
                  <a:lnTo>
                    <a:pt x="98" y="395"/>
                  </a:lnTo>
                  <a:lnTo>
                    <a:pt x="77" y="411"/>
                  </a:lnTo>
                  <a:lnTo>
                    <a:pt x="70" y="417"/>
                  </a:lnTo>
                  <a:lnTo>
                    <a:pt x="64" y="423"/>
                  </a:lnTo>
                  <a:lnTo>
                    <a:pt x="62" y="428"/>
                  </a:lnTo>
                  <a:lnTo>
                    <a:pt x="62" y="430"/>
                  </a:lnTo>
                  <a:lnTo>
                    <a:pt x="64" y="430"/>
                  </a:lnTo>
                  <a:lnTo>
                    <a:pt x="69" y="429"/>
                  </a:lnTo>
                  <a:lnTo>
                    <a:pt x="76" y="427"/>
                  </a:lnTo>
                  <a:lnTo>
                    <a:pt x="85" y="422"/>
                  </a:lnTo>
                  <a:lnTo>
                    <a:pt x="107" y="410"/>
                  </a:lnTo>
                  <a:lnTo>
                    <a:pt x="133" y="393"/>
                  </a:lnTo>
                  <a:lnTo>
                    <a:pt x="158" y="374"/>
                  </a:lnTo>
                  <a:lnTo>
                    <a:pt x="178" y="359"/>
                  </a:lnTo>
                  <a:lnTo>
                    <a:pt x="185" y="352"/>
                  </a:lnTo>
                  <a:lnTo>
                    <a:pt x="191" y="347"/>
                  </a:lnTo>
                  <a:lnTo>
                    <a:pt x="194" y="342"/>
                  </a:lnTo>
                  <a:lnTo>
                    <a:pt x="194" y="340"/>
                  </a:lnTo>
                  <a:lnTo>
                    <a:pt x="191" y="339"/>
                  </a:lnTo>
                  <a:lnTo>
                    <a:pt x="187" y="340"/>
                  </a:lnTo>
                  <a:lnTo>
                    <a:pt x="180" y="344"/>
                  </a:lnTo>
                  <a:lnTo>
                    <a:pt x="171" y="347"/>
                  </a:lnTo>
                  <a:lnTo>
                    <a:pt x="149" y="360"/>
                  </a:lnTo>
                  <a:lnTo>
                    <a:pt x="123" y="377"/>
                  </a:lnTo>
                  <a:close/>
                  <a:moveTo>
                    <a:pt x="303" y="257"/>
                  </a:moveTo>
                  <a:lnTo>
                    <a:pt x="276" y="276"/>
                  </a:lnTo>
                  <a:lnTo>
                    <a:pt x="254" y="292"/>
                  </a:lnTo>
                  <a:lnTo>
                    <a:pt x="246" y="298"/>
                  </a:lnTo>
                  <a:lnTo>
                    <a:pt x="241" y="304"/>
                  </a:lnTo>
                  <a:lnTo>
                    <a:pt x="238" y="309"/>
                  </a:lnTo>
                  <a:lnTo>
                    <a:pt x="238" y="311"/>
                  </a:lnTo>
                  <a:lnTo>
                    <a:pt x="240" y="313"/>
                  </a:lnTo>
                  <a:lnTo>
                    <a:pt x="245" y="311"/>
                  </a:lnTo>
                  <a:lnTo>
                    <a:pt x="252" y="308"/>
                  </a:lnTo>
                  <a:lnTo>
                    <a:pt x="262" y="304"/>
                  </a:lnTo>
                  <a:lnTo>
                    <a:pt x="285" y="291"/>
                  </a:lnTo>
                  <a:lnTo>
                    <a:pt x="314" y="273"/>
                  </a:lnTo>
                  <a:lnTo>
                    <a:pt x="340" y="256"/>
                  </a:lnTo>
                  <a:lnTo>
                    <a:pt x="361" y="239"/>
                  </a:lnTo>
                  <a:lnTo>
                    <a:pt x="370" y="232"/>
                  </a:lnTo>
                  <a:lnTo>
                    <a:pt x="376" y="227"/>
                  </a:lnTo>
                  <a:lnTo>
                    <a:pt x="378" y="222"/>
                  </a:lnTo>
                  <a:lnTo>
                    <a:pt x="379" y="220"/>
                  </a:lnTo>
                  <a:lnTo>
                    <a:pt x="377" y="219"/>
                  </a:lnTo>
                  <a:lnTo>
                    <a:pt x="371" y="220"/>
                  </a:lnTo>
                  <a:lnTo>
                    <a:pt x="364" y="222"/>
                  </a:lnTo>
                  <a:lnTo>
                    <a:pt x="354" y="227"/>
                  </a:lnTo>
                  <a:lnTo>
                    <a:pt x="330" y="239"/>
                  </a:lnTo>
                  <a:lnTo>
                    <a:pt x="303" y="257"/>
                  </a:lnTo>
                  <a:close/>
                  <a:moveTo>
                    <a:pt x="61" y="444"/>
                  </a:moveTo>
                  <a:lnTo>
                    <a:pt x="37" y="462"/>
                  </a:lnTo>
                  <a:lnTo>
                    <a:pt x="18" y="478"/>
                  </a:lnTo>
                  <a:lnTo>
                    <a:pt x="11" y="485"/>
                  </a:lnTo>
                  <a:lnTo>
                    <a:pt x="6" y="490"/>
                  </a:lnTo>
                  <a:lnTo>
                    <a:pt x="4" y="494"/>
                  </a:lnTo>
                  <a:lnTo>
                    <a:pt x="3" y="497"/>
                  </a:lnTo>
                  <a:lnTo>
                    <a:pt x="5" y="498"/>
                  </a:lnTo>
                  <a:lnTo>
                    <a:pt x="10" y="497"/>
                  </a:lnTo>
                  <a:lnTo>
                    <a:pt x="17" y="494"/>
                  </a:lnTo>
                  <a:lnTo>
                    <a:pt x="25" y="490"/>
                  </a:lnTo>
                  <a:lnTo>
                    <a:pt x="46" y="478"/>
                  </a:lnTo>
                  <a:lnTo>
                    <a:pt x="71" y="461"/>
                  </a:lnTo>
                  <a:lnTo>
                    <a:pt x="96" y="443"/>
                  </a:lnTo>
                  <a:lnTo>
                    <a:pt x="115" y="428"/>
                  </a:lnTo>
                  <a:lnTo>
                    <a:pt x="123" y="422"/>
                  </a:lnTo>
                  <a:lnTo>
                    <a:pt x="127" y="416"/>
                  </a:lnTo>
                  <a:lnTo>
                    <a:pt x="130" y="412"/>
                  </a:lnTo>
                  <a:lnTo>
                    <a:pt x="130" y="409"/>
                  </a:lnTo>
                  <a:lnTo>
                    <a:pt x="127" y="409"/>
                  </a:lnTo>
                  <a:lnTo>
                    <a:pt x="123" y="410"/>
                  </a:lnTo>
                  <a:lnTo>
                    <a:pt x="117" y="412"/>
                  </a:lnTo>
                  <a:lnTo>
                    <a:pt x="108" y="416"/>
                  </a:lnTo>
                  <a:lnTo>
                    <a:pt x="87" y="428"/>
                  </a:lnTo>
                  <a:lnTo>
                    <a:pt x="61" y="444"/>
                  </a:lnTo>
                  <a:close/>
                  <a:moveTo>
                    <a:pt x="233" y="328"/>
                  </a:moveTo>
                  <a:lnTo>
                    <a:pt x="207" y="346"/>
                  </a:lnTo>
                  <a:lnTo>
                    <a:pt x="187" y="363"/>
                  </a:lnTo>
                  <a:lnTo>
                    <a:pt x="180" y="370"/>
                  </a:lnTo>
                  <a:lnTo>
                    <a:pt x="174" y="374"/>
                  </a:lnTo>
                  <a:lnTo>
                    <a:pt x="171" y="379"/>
                  </a:lnTo>
                  <a:lnTo>
                    <a:pt x="171" y="382"/>
                  </a:lnTo>
                  <a:lnTo>
                    <a:pt x="174" y="383"/>
                  </a:lnTo>
                  <a:lnTo>
                    <a:pt x="178" y="382"/>
                  </a:lnTo>
                  <a:lnTo>
                    <a:pt x="185" y="379"/>
                  </a:lnTo>
                  <a:lnTo>
                    <a:pt x="195" y="374"/>
                  </a:lnTo>
                  <a:lnTo>
                    <a:pt x="218" y="363"/>
                  </a:lnTo>
                  <a:lnTo>
                    <a:pt x="244" y="346"/>
                  </a:lnTo>
                  <a:lnTo>
                    <a:pt x="270" y="327"/>
                  </a:lnTo>
                  <a:lnTo>
                    <a:pt x="290" y="311"/>
                  </a:lnTo>
                  <a:lnTo>
                    <a:pt x="297" y="304"/>
                  </a:lnTo>
                  <a:lnTo>
                    <a:pt x="303" y="300"/>
                  </a:lnTo>
                  <a:lnTo>
                    <a:pt x="305" y="295"/>
                  </a:lnTo>
                  <a:lnTo>
                    <a:pt x="305" y="292"/>
                  </a:lnTo>
                  <a:lnTo>
                    <a:pt x="303" y="291"/>
                  </a:lnTo>
                  <a:lnTo>
                    <a:pt x="298" y="292"/>
                  </a:lnTo>
                  <a:lnTo>
                    <a:pt x="291" y="295"/>
                  </a:lnTo>
                  <a:lnTo>
                    <a:pt x="283" y="300"/>
                  </a:lnTo>
                  <a:lnTo>
                    <a:pt x="260" y="311"/>
                  </a:lnTo>
                  <a:lnTo>
                    <a:pt x="233" y="328"/>
                  </a:lnTo>
                  <a:close/>
                  <a:moveTo>
                    <a:pt x="171" y="397"/>
                  </a:moveTo>
                  <a:lnTo>
                    <a:pt x="146" y="415"/>
                  </a:lnTo>
                  <a:lnTo>
                    <a:pt x="127" y="430"/>
                  </a:lnTo>
                  <a:lnTo>
                    <a:pt x="120" y="437"/>
                  </a:lnTo>
                  <a:lnTo>
                    <a:pt x="115" y="442"/>
                  </a:lnTo>
                  <a:lnTo>
                    <a:pt x="112" y="447"/>
                  </a:lnTo>
                  <a:lnTo>
                    <a:pt x="112" y="449"/>
                  </a:lnTo>
                  <a:lnTo>
                    <a:pt x="114" y="450"/>
                  </a:lnTo>
                  <a:lnTo>
                    <a:pt x="119" y="449"/>
                  </a:lnTo>
                  <a:lnTo>
                    <a:pt x="126" y="447"/>
                  </a:lnTo>
                  <a:lnTo>
                    <a:pt x="134" y="442"/>
                  </a:lnTo>
                  <a:lnTo>
                    <a:pt x="156" y="430"/>
                  </a:lnTo>
                  <a:lnTo>
                    <a:pt x="182" y="414"/>
                  </a:lnTo>
                  <a:lnTo>
                    <a:pt x="207" y="397"/>
                  </a:lnTo>
                  <a:lnTo>
                    <a:pt x="226" y="382"/>
                  </a:lnTo>
                  <a:lnTo>
                    <a:pt x="233" y="374"/>
                  </a:lnTo>
                  <a:lnTo>
                    <a:pt x="238" y="368"/>
                  </a:lnTo>
                  <a:lnTo>
                    <a:pt x="241" y="365"/>
                  </a:lnTo>
                  <a:lnTo>
                    <a:pt x="241" y="363"/>
                  </a:lnTo>
                  <a:lnTo>
                    <a:pt x="239" y="361"/>
                  </a:lnTo>
                  <a:lnTo>
                    <a:pt x="234" y="363"/>
                  </a:lnTo>
                  <a:lnTo>
                    <a:pt x="227" y="365"/>
                  </a:lnTo>
                  <a:lnTo>
                    <a:pt x="219" y="368"/>
                  </a:lnTo>
                  <a:lnTo>
                    <a:pt x="196" y="380"/>
                  </a:lnTo>
                  <a:lnTo>
                    <a:pt x="171" y="397"/>
                  </a:lnTo>
                  <a:close/>
                  <a:moveTo>
                    <a:pt x="127" y="480"/>
                  </a:moveTo>
                  <a:lnTo>
                    <a:pt x="151" y="464"/>
                  </a:lnTo>
                  <a:lnTo>
                    <a:pt x="169" y="448"/>
                  </a:lnTo>
                  <a:lnTo>
                    <a:pt x="176" y="442"/>
                  </a:lnTo>
                  <a:lnTo>
                    <a:pt x="181" y="436"/>
                  </a:lnTo>
                  <a:lnTo>
                    <a:pt x="183" y="433"/>
                  </a:lnTo>
                  <a:lnTo>
                    <a:pt x="183" y="430"/>
                  </a:lnTo>
                  <a:lnTo>
                    <a:pt x="181" y="429"/>
                  </a:lnTo>
                  <a:lnTo>
                    <a:pt x="176" y="430"/>
                  </a:lnTo>
                  <a:lnTo>
                    <a:pt x="170" y="433"/>
                  </a:lnTo>
                  <a:lnTo>
                    <a:pt x="162" y="436"/>
                  </a:lnTo>
                  <a:lnTo>
                    <a:pt x="140" y="447"/>
                  </a:lnTo>
                  <a:lnTo>
                    <a:pt x="117" y="464"/>
                  </a:lnTo>
                  <a:lnTo>
                    <a:pt x="93" y="480"/>
                  </a:lnTo>
                  <a:lnTo>
                    <a:pt x="74" y="496"/>
                  </a:lnTo>
                  <a:lnTo>
                    <a:pt x="68" y="502"/>
                  </a:lnTo>
                  <a:lnTo>
                    <a:pt x="63" y="507"/>
                  </a:lnTo>
                  <a:lnTo>
                    <a:pt x="61" y="511"/>
                  </a:lnTo>
                  <a:lnTo>
                    <a:pt x="61" y="515"/>
                  </a:lnTo>
                  <a:lnTo>
                    <a:pt x="63" y="515"/>
                  </a:lnTo>
                  <a:lnTo>
                    <a:pt x="67" y="515"/>
                  </a:lnTo>
                  <a:lnTo>
                    <a:pt x="74" y="512"/>
                  </a:lnTo>
                  <a:lnTo>
                    <a:pt x="82" y="507"/>
                  </a:lnTo>
                  <a:lnTo>
                    <a:pt x="102" y="497"/>
                  </a:lnTo>
                  <a:lnTo>
                    <a:pt x="127" y="480"/>
                  </a:lnTo>
                  <a:close/>
                  <a:moveTo>
                    <a:pt x="283" y="351"/>
                  </a:moveTo>
                  <a:lnTo>
                    <a:pt x="258" y="368"/>
                  </a:lnTo>
                  <a:lnTo>
                    <a:pt x="238" y="384"/>
                  </a:lnTo>
                  <a:lnTo>
                    <a:pt x="231" y="391"/>
                  </a:lnTo>
                  <a:lnTo>
                    <a:pt x="226" y="396"/>
                  </a:lnTo>
                  <a:lnTo>
                    <a:pt x="224" y="401"/>
                  </a:lnTo>
                  <a:lnTo>
                    <a:pt x="224" y="403"/>
                  </a:lnTo>
                  <a:lnTo>
                    <a:pt x="226" y="404"/>
                  </a:lnTo>
                  <a:lnTo>
                    <a:pt x="231" y="403"/>
                  </a:lnTo>
                  <a:lnTo>
                    <a:pt x="238" y="401"/>
                  </a:lnTo>
                  <a:lnTo>
                    <a:pt x="246" y="397"/>
                  </a:lnTo>
                  <a:lnTo>
                    <a:pt x="269" y="385"/>
                  </a:lnTo>
                  <a:lnTo>
                    <a:pt x="294" y="368"/>
                  </a:lnTo>
                  <a:lnTo>
                    <a:pt x="320" y="351"/>
                  </a:lnTo>
                  <a:lnTo>
                    <a:pt x="339" y="335"/>
                  </a:lnTo>
                  <a:lnTo>
                    <a:pt x="346" y="329"/>
                  </a:lnTo>
                  <a:lnTo>
                    <a:pt x="351" y="323"/>
                  </a:lnTo>
                  <a:lnTo>
                    <a:pt x="354" y="319"/>
                  </a:lnTo>
                  <a:lnTo>
                    <a:pt x="354" y="316"/>
                  </a:lnTo>
                  <a:lnTo>
                    <a:pt x="352" y="315"/>
                  </a:lnTo>
                  <a:lnTo>
                    <a:pt x="347" y="316"/>
                  </a:lnTo>
                  <a:lnTo>
                    <a:pt x="340" y="319"/>
                  </a:lnTo>
                  <a:lnTo>
                    <a:pt x="330" y="322"/>
                  </a:lnTo>
                  <a:lnTo>
                    <a:pt x="309" y="334"/>
                  </a:lnTo>
                  <a:lnTo>
                    <a:pt x="283" y="351"/>
                  </a:lnTo>
                  <a:close/>
                  <a:moveTo>
                    <a:pt x="80" y="544"/>
                  </a:moveTo>
                  <a:lnTo>
                    <a:pt x="102" y="528"/>
                  </a:lnTo>
                  <a:lnTo>
                    <a:pt x="119" y="512"/>
                  </a:lnTo>
                  <a:lnTo>
                    <a:pt x="126" y="506"/>
                  </a:lnTo>
                  <a:lnTo>
                    <a:pt x="131" y="502"/>
                  </a:lnTo>
                  <a:lnTo>
                    <a:pt x="133" y="497"/>
                  </a:lnTo>
                  <a:lnTo>
                    <a:pt x="133" y="494"/>
                  </a:lnTo>
                  <a:lnTo>
                    <a:pt x="131" y="493"/>
                  </a:lnTo>
                  <a:lnTo>
                    <a:pt x="126" y="494"/>
                  </a:lnTo>
                  <a:lnTo>
                    <a:pt x="120" y="497"/>
                  </a:lnTo>
                  <a:lnTo>
                    <a:pt x="112" y="500"/>
                  </a:lnTo>
                  <a:lnTo>
                    <a:pt x="92" y="512"/>
                  </a:lnTo>
                  <a:lnTo>
                    <a:pt x="69" y="526"/>
                  </a:lnTo>
                  <a:lnTo>
                    <a:pt x="46" y="543"/>
                  </a:lnTo>
                  <a:lnTo>
                    <a:pt x="29" y="559"/>
                  </a:lnTo>
                  <a:lnTo>
                    <a:pt x="23" y="564"/>
                  </a:lnTo>
                  <a:lnTo>
                    <a:pt x="18" y="570"/>
                  </a:lnTo>
                  <a:lnTo>
                    <a:pt x="16" y="574"/>
                  </a:lnTo>
                  <a:lnTo>
                    <a:pt x="16" y="576"/>
                  </a:lnTo>
                  <a:lnTo>
                    <a:pt x="18" y="578"/>
                  </a:lnTo>
                  <a:lnTo>
                    <a:pt x="22" y="576"/>
                  </a:lnTo>
                  <a:lnTo>
                    <a:pt x="29" y="574"/>
                  </a:lnTo>
                  <a:lnTo>
                    <a:pt x="36" y="570"/>
                  </a:lnTo>
                  <a:lnTo>
                    <a:pt x="56" y="560"/>
                  </a:lnTo>
                  <a:lnTo>
                    <a:pt x="80" y="544"/>
                  </a:lnTo>
                  <a:close/>
                  <a:moveTo>
                    <a:pt x="239" y="436"/>
                  </a:moveTo>
                  <a:lnTo>
                    <a:pt x="263" y="418"/>
                  </a:lnTo>
                  <a:lnTo>
                    <a:pt x="282" y="403"/>
                  </a:lnTo>
                  <a:lnTo>
                    <a:pt x="289" y="397"/>
                  </a:lnTo>
                  <a:lnTo>
                    <a:pt x="294" y="391"/>
                  </a:lnTo>
                  <a:lnTo>
                    <a:pt x="296" y="387"/>
                  </a:lnTo>
                  <a:lnTo>
                    <a:pt x="296" y="385"/>
                  </a:lnTo>
                  <a:lnTo>
                    <a:pt x="294" y="384"/>
                  </a:lnTo>
                  <a:lnTo>
                    <a:pt x="289" y="384"/>
                  </a:lnTo>
                  <a:lnTo>
                    <a:pt x="282" y="386"/>
                  </a:lnTo>
                  <a:lnTo>
                    <a:pt x="273" y="391"/>
                  </a:lnTo>
                  <a:lnTo>
                    <a:pt x="252" y="402"/>
                  </a:lnTo>
                  <a:lnTo>
                    <a:pt x="228" y="417"/>
                  </a:lnTo>
                  <a:lnTo>
                    <a:pt x="203" y="435"/>
                  </a:lnTo>
                  <a:lnTo>
                    <a:pt x="185" y="450"/>
                  </a:lnTo>
                  <a:lnTo>
                    <a:pt x="178" y="456"/>
                  </a:lnTo>
                  <a:lnTo>
                    <a:pt x="174" y="462"/>
                  </a:lnTo>
                  <a:lnTo>
                    <a:pt x="171" y="466"/>
                  </a:lnTo>
                  <a:lnTo>
                    <a:pt x="171" y="468"/>
                  </a:lnTo>
                  <a:lnTo>
                    <a:pt x="174" y="469"/>
                  </a:lnTo>
                  <a:lnTo>
                    <a:pt x="178" y="469"/>
                  </a:lnTo>
                  <a:lnTo>
                    <a:pt x="184" y="467"/>
                  </a:lnTo>
                  <a:lnTo>
                    <a:pt x="193" y="462"/>
                  </a:lnTo>
                  <a:lnTo>
                    <a:pt x="214" y="452"/>
                  </a:lnTo>
                  <a:lnTo>
                    <a:pt x="239" y="436"/>
                  </a:lnTo>
                  <a:close/>
                  <a:moveTo>
                    <a:pt x="191" y="500"/>
                  </a:moveTo>
                  <a:lnTo>
                    <a:pt x="214" y="484"/>
                  </a:lnTo>
                  <a:lnTo>
                    <a:pt x="232" y="468"/>
                  </a:lnTo>
                  <a:lnTo>
                    <a:pt x="238" y="462"/>
                  </a:lnTo>
                  <a:lnTo>
                    <a:pt x="243" y="458"/>
                  </a:lnTo>
                  <a:lnTo>
                    <a:pt x="245" y="453"/>
                  </a:lnTo>
                  <a:lnTo>
                    <a:pt x="245" y="450"/>
                  </a:lnTo>
                  <a:lnTo>
                    <a:pt x="243" y="449"/>
                  </a:lnTo>
                  <a:lnTo>
                    <a:pt x="238" y="450"/>
                  </a:lnTo>
                  <a:lnTo>
                    <a:pt x="232" y="453"/>
                  </a:lnTo>
                  <a:lnTo>
                    <a:pt x="224" y="456"/>
                  </a:lnTo>
                  <a:lnTo>
                    <a:pt x="203" y="467"/>
                  </a:lnTo>
                  <a:lnTo>
                    <a:pt x="180" y="483"/>
                  </a:lnTo>
                  <a:lnTo>
                    <a:pt x="157" y="499"/>
                  </a:lnTo>
                  <a:lnTo>
                    <a:pt x="139" y="513"/>
                  </a:lnTo>
                  <a:lnTo>
                    <a:pt x="133" y="521"/>
                  </a:lnTo>
                  <a:lnTo>
                    <a:pt x="128" y="525"/>
                  </a:lnTo>
                  <a:lnTo>
                    <a:pt x="126" y="529"/>
                  </a:lnTo>
                  <a:lnTo>
                    <a:pt x="126" y="532"/>
                  </a:lnTo>
                  <a:lnTo>
                    <a:pt x="128" y="534"/>
                  </a:lnTo>
                  <a:lnTo>
                    <a:pt x="132" y="532"/>
                  </a:lnTo>
                  <a:lnTo>
                    <a:pt x="139" y="530"/>
                  </a:lnTo>
                  <a:lnTo>
                    <a:pt x="147" y="526"/>
                  </a:lnTo>
                  <a:lnTo>
                    <a:pt x="168" y="516"/>
                  </a:lnTo>
                  <a:lnTo>
                    <a:pt x="191" y="500"/>
                  </a:lnTo>
                  <a:close/>
                  <a:moveTo>
                    <a:pt x="150" y="562"/>
                  </a:moveTo>
                  <a:lnTo>
                    <a:pt x="171" y="547"/>
                  </a:lnTo>
                  <a:lnTo>
                    <a:pt x="189" y="532"/>
                  </a:lnTo>
                  <a:lnTo>
                    <a:pt x="195" y="525"/>
                  </a:lnTo>
                  <a:lnTo>
                    <a:pt x="199" y="521"/>
                  </a:lnTo>
                  <a:lnTo>
                    <a:pt x="201" y="517"/>
                  </a:lnTo>
                  <a:lnTo>
                    <a:pt x="201" y="513"/>
                  </a:lnTo>
                  <a:lnTo>
                    <a:pt x="199" y="513"/>
                  </a:lnTo>
                  <a:lnTo>
                    <a:pt x="195" y="513"/>
                  </a:lnTo>
                  <a:lnTo>
                    <a:pt x="188" y="516"/>
                  </a:lnTo>
                  <a:lnTo>
                    <a:pt x="181" y="519"/>
                  </a:lnTo>
                  <a:lnTo>
                    <a:pt x="162" y="530"/>
                  </a:lnTo>
                  <a:lnTo>
                    <a:pt x="139" y="544"/>
                  </a:lnTo>
                  <a:lnTo>
                    <a:pt x="117" y="560"/>
                  </a:lnTo>
                  <a:lnTo>
                    <a:pt x="100" y="575"/>
                  </a:lnTo>
                  <a:lnTo>
                    <a:pt x="94" y="581"/>
                  </a:lnTo>
                  <a:lnTo>
                    <a:pt x="89" y="586"/>
                  </a:lnTo>
                  <a:lnTo>
                    <a:pt x="87" y="591"/>
                  </a:lnTo>
                  <a:lnTo>
                    <a:pt x="87" y="593"/>
                  </a:lnTo>
                  <a:lnTo>
                    <a:pt x="89" y="594"/>
                  </a:lnTo>
                  <a:lnTo>
                    <a:pt x="94" y="593"/>
                  </a:lnTo>
                  <a:lnTo>
                    <a:pt x="100" y="592"/>
                  </a:lnTo>
                  <a:lnTo>
                    <a:pt x="108" y="588"/>
                  </a:lnTo>
                  <a:lnTo>
                    <a:pt x="127" y="578"/>
                  </a:lnTo>
                  <a:lnTo>
                    <a:pt x="150" y="562"/>
                  </a:lnTo>
                  <a:close/>
                  <a:moveTo>
                    <a:pt x="305" y="458"/>
                  </a:moveTo>
                  <a:lnTo>
                    <a:pt x="328" y="441"/>
                  </a:lnTo>
                  <a:lnTo>
                    <a:pt x="346" y="427"/>
                  </a:lnTo>
                  <a:lnTo>
                    <a:pt x="353" y="420"/>
                  </a:lnTo>
                  <a:lnTo>
                    <a:pt x="358" y="415"/>
                  </a:lnTo>
                  <a:lnTo>
                    <a:pt x="360" y="410"/>
                  </a:lnTo>
                  <a:lnTo>
                    <a:pt x="360" y="408"/>
                  </a:lnTo>
                  <a:lnTo>
                    <a:pt x="358" y="406"/>
                  </a:lnTo>
                  <a:lnTo>
                    <a:pt x="353" y="408"/>
                  </a:lnTo>
                  <a:lnTo>
                    <a:pt x="346" y="409"/>
                  </a:lnTo>
                  <a:lnTo>
                    <a:pt x="338" y="412"/>
                  </a:lnTo>
                  <a:lnTo>
                    <a:pt x="317" y="423"/>
                  </a:lnTo>
                  <a:lnTo>
                    <a:pt x="294" y="439"/>
                  </a:lnTo>
                  <a:lnTo>
                    <a:pt x="270" y="455"/>
                  </a:lnTo>
                  <a:lnTo>
                    <a:pt x="252" y="471"/>
                  </a:lnTo>
                  <a:lnTo>
                    <a:pt x="245" y="477"/>
                  </a:lnTo>
                  <a:lnTo>
                    <a:pt x="241" y="483"/>
                  </a:lnTo>
                  <a:lnTo>
                    <a:pt x="238" y="486"/>
                  </a:lnTo>
                  <a:lnTo>
                    <a:pt x="238" y="488"/>
                  </a:lnTo>
                  <a:lnTo>
                    <a:pt x="240" y="490"/>
                  </a:lnTo>
                  <a:lnTo>
                    <a:pt x="245" y="490"/>
                  </a:lnTo>
                  <a:lnTo>
                    <a:pt x="252" y="487"/>
                  </a:lnTo>
                  <a:lnTo>
                    <a:pt x="260" y="484"/>
                  </a:lnTo>
                  <a:lnTo>
                    <a:pt x="281" y="473"/>
                  </a:lnTo>
                  <a:lnTo>
                    <a:pt x="305" y="458"/>
                  </a:lnTo>
                  <a:close/>
                  <a:moveTo>
                    <a:pt x="164" y="575"/>
                  </a:moveTo>
                  <a:lnTo>
                    <a:pt x="162" y="574"/>
                  </a:lnTo>
                  <a:lnTo>
                    <a:pt x="158" y="574"/>
                  </a:lnTo>
                  <a:lnTo>
                    <a:pt x="152" y="576"/>
                  </a:lnTo>
                  <a:lnTo>
                    <a:pt x="145" y="580"/>
                  </a:lnTo>
                  <a:lnTo>
                    <a:pt x="126" y="589"/>
                  </a:lnTo>
                  <a:lnTo>
                    <a:pt x="105" y="604"/>
                  </a:lnTo>
                  <a:lnTo>
                    <a:pt x="83" y="620"/>
                  </a:lnTo>
                  <a:lnTo>
                    <a:pt x="68" y="633"/>
                  </a:lnTo>
                  <a:lnTo>
                    <a:pt x="62" y="641"/>
                  </a:lnTo>
                  <a:lnTo>
                    <a:pt x="57" y="645"/>
                  </a:lnTo>
                  <a:lnTo>
                    <a:pt x="56" y="649"/>
                  </a:lnTo>
                  <a:lnTo>
                    <a:pt x="56" y="651"/>
                  </a:lnTo>
                  <a:lnTo>
                    <a:pt x="57" y="652"/>
                  </a:lnTo>
                  <a:lnTo>
                    <a:pt x="62" y="652"/>
                  </a:lnTo>
                  <a:lnTo>
                    <a:pt x="68" y="650"/>
                  </a:lnTo>
                  <a:lnTo>
                    <a:pt x="75" y="646"/>
                  </a:lnTo>
                  <a:lnTo>
                    <a:pt x="94" y="637"/>
                  </a:lnTo>
                  <a:lnTo>
                    <a:pt x="115" y="623"/>
                  </a:lnTo>
                  <a:lnTo>
                    <a:pt x="137" y="607"/>
                  </a:lnTo>
                  <a:lnTo>
                    <a:pt x="152" y="593"/>
                  </a:lnTo>
                  <a:lnTo>
                    <a:pt x="158" y="587"/>
                  </a:lnTo>
                  <a:lnTo>
                    <a:pt x="163" y="581"/>
                  </a:lnTo>
                  <a:lnTo>
                    <a:pt x="164" y="578"/>
                  </a:lnTo>
                  <a:lnTo>
                    <a:pt x="164" y="575"/>
                  </a:lnTo>
                  <a:close/>
                  <a:moveTo>
                    <a:pt x="264" y="521"/>
                  </a:moveTo>
                  <a:lnTo>
                    <a:pt x="285" y="505"/>
                  </a:lnTo>
                  <a:lnTo>
                    <a:pt x="303" y="491"/>
                  </a:lnTo>
                  <a:lnTo>
                    <a:pt x="309" y="484"/>
                  </a:lnTo>
                  <a:lnTo>
                    <a:pt x="314" y="479"/>
                  </a:lnTo>
                  <a:lnTo>
                    <a:pt x="316" y="475"/>
                  </a:lnTo>
                  <a:lnTo>
                    <a:pt x="316" y="472"/>
                  </a:lnTo>
                  <a:lnTo>
                    <a:pt x="314" y="471"/>
                  </a:lnTo>
                  <a:lnTo>
                    <a:pt x="309" y="472"/>
                  </a:lnTo>
                  <a:lnTo>
                    <a:pt x="302" y="473"/>
                  </a:lnTo>
                  <a:lnTo>
                    <a:pt x="295" y="477"/>
                  </a:lnTo>
                  <a:lnTo>
                    <a:pt x="275" y="487"/>
                  </a:lnTo>
                  <a:lnTo>
                    <a:pt x="252" y="502"/>
                  </a:lnTo>
                  <a:lnTo>
                    <a:pt x="229" y="518"/>
                  </a:lnTo>
                  <a:lnTo>
                    <a:pt x="213" y="532"/>
                  </a:lnTo>
                  <a:lnTo>
                    <a:pt x="207" y="538"/>
                  </a:lnTo>
                  <a:lnTo>
                    <a:pt x="202" y="544"/>
                  </a:lnTo>
                  <a:lnTo>
                    <a:pt x="200" y="548"/>
                  </a:lnTo>
                  <a:lnTo>
                    <a:pt x="200" y="550"/>
                  </a:lnTo>
                  <a:lnTo>
                    <a:pt x="202" y="551"/>
                  </a:lnTo>
                  <a:lnTo>
                    <a:pt x="207" y="551"/>
                  </a:lnTo>
                  <a:lnTo>
                    <a:pt x="213" y="549"/>
                  </a:lnTo>
                  <a:lnTo>
                    <a:pt x="221" y="545"/>
                  </a:lnTo>
                  <a:lnTo>
                    <a:pt x="240" y="536"/>
                  </a:lnTo>
                  <a:lnTo>
                    <a:pt x="264" y="521"/>
                  </a:lnTo>
                  <a:close/>
                  <a:moveTo>
                    <a:pt x="88" y="681"/>
                  </a:moveTo>
                  <a:lnTo>
                    <a:pt x="107" y="665"/>
                  </a:lnTo>
                  <a:lnTo>
                    <a:pt x="123" y="651"/>
                  </a:lnTo>
                  <a:lnTo>
                    <a:pt x="128" y="645"/>
                  </a:lnTo>
                  <a:lnTo>
                    <a:pt x="132" y="641"/>
                  </a:lnTo>
                  <a:lnTo>
                    <a:pt x="134" y="637"/>
                  </a:lnTo>
                  <a:lnTo>
                    <a:pt x="134" y="635"/>
                  </a:lnTo>
                  <a:lnTo>
                    <a:pt x="132" y="633"/>
                  </a:lnTo>
                  <a:lnTo>
                    <a:pt x="127" y="633"/>
                  </a:lnTo>
                  <a:lnTo>
                    <a:pt x="123" y="636"/>
                  </a:lnTo>
                  <a:lnTo>
                    <a:pt x="115" y="638"/>
                  </a:lnTo>
                  <a:lnTo>
                    <a:pt x="98" y="648"/>
                  </a:lnTo>
                  <a:lnTo>
                    <a:pt x="76" y="662"/>
                  </a:lnTo>
                  <a:lnTo>
                    <a:pt x="56" y="677"/>
                  </a:lnTo>
                  <a:lnTo>
                    <a:pt x="42" y="690"/>
                  </a:lnTo>
                  <a:lnTo>
                    <a:pt x="36" y="696"/>
                  </a:lnTo>
                  <a:lnTo>
                    <a:pt x="32" y="702"/>
                  </a:lnTo>
                  <a:lnTo>
                    <a:pt x="30" y="706"/>
                  </a:lnTo>
                  <a:lnTo>
                    <a:pt x="30" y="708"/>
                  </a:lnTo>
                  <a:lnTo>
                    <a:pt x="32" y="709"/>
                  </a:lnTo>
                  <a:lnTo>
                    <a:pt x="36" y="709"/>
                  </a:lnTo>
                  <a:lnTo>
                    <a:pt x="42" y="707"/>
                  </a:lnTo>
                  <a:lnTo>
                    <a:pt x="49" y="704"/>
                  </a:lnTo>
                  <a:lnTo>
                    <a:pt x="67" y="694"/>
                  </a:lnTo>
                  <a:lnTo>
                    <a:pt x="88" y="681"/>
                  </a:lnTo>
                  <a:close/>
                  <a:moveTo>
                    <a:pt x="279" y="535"/>
                  </a:moveTo>
                  <a:lnTo>
                    <a:pt x="277" y="534"/>
                  </a:lnTo>
                  <a:lnTo>
                    <a:pt x="272" y="534"/>
                  </a:lnTo>
                  <a:lnTo>
                    <a:pt x="266" y="536"/>
                  </a:lnTo>
                  <a:lnTo>
                    <a:pt x="258" y="538"/>
                  </a:lnTo>
                  <a:lnTo>
                    <a:pt x="239" y="549"/>
                  </a:lnTo>
                  <a:lnTo>
                    <a:pt x="218" y="563"/>
                  </a:lnTo>
                  <a:lnTo>
                    <a:pt x="196" y="579"/>
                  </a:lnTo>
                  <a:lnTo>
                    <a:pt x="180" y="593"/>
                  </a:lnTo>
                  <a:lnTo>
                    <a:pt x="174" y="599"/>
                  </a:lnTo>
                  <a:lnTo>
                    <a:pt x="170" y="604"/>
                  </a:lnTo>
                  <a:lnTo>
                    <a:pt x="168" y="608"/>
                  </a:lnTo>
                  <a:lnTo>
                    <a:pt x="168" y="611"/>
                  </a:lnTo>
                  <a:lnTo>
                    <a:pt x="170" y="612"/>
                  </a:lnTo>
                  <a:lnTo>
                    <a:pt x="175" y="611"/>
                  </a:lnTo>
                  <a:lnTo>
                    <a:pt x="181" y="610"/>
                  </a:lnTo>
                  <a:lnTo>
                    <a:pt x="188" y="606"/>
                  </a:lnTo>
                  <a:lnTo>
                    <a:pt x="207" y="597"/>
                  </a:lnTo>
                  <a:lnTo>
                    <a:pt x="229" y="582"/>
                  </a:lnTo>
                  <a:lnTo>
                    <a:pt x="251" y="567"/>
                  </a:lnTo>
                  <a:lnTo>
                    <a:pt x="266" y="553"/>
                  </a:lnTo>
                  <a:lnTo>
                    <a:pt x="272" y="547"/>
                  </a:lnTo>
                  <a:lnTo>
                    <a:pt x="277" y="541"/>
                  </a:lnTo>
                  <a:lnTo>
                    <a:pt x="279" y="537"/>
                  </a:lnTo>
                  <a:lnTo>
                    <a:pt x="279" y="535"/>
                  </a:lnTo>
                  <a:close/>
                  <a:moveTo>
                    <a:pt x="111" y="692"/>
                  </a:moveTo>
                  <a:lnTo>
                    <a:pt x="108" y="690"/>
                  </a:lnTo>
                  <a:lnTo>
                    <a:pt x="105" y="690"/>
                  </a:lnTo>
                  <a:lnTo>
                    <a:pt x="99" y="692"/>
                  </a:lnTo>
                  <a:lnTo>
                    <a:pt x="92" y="695"/>
                  </a:lnTo>
                  <a:lnTo>
                    <a:pt x="75" y="705"/>
                  </a:lnTo>
                  <a:lnTo>
                    <a:pt x="55" y="718"/>
                  </a:lnTo>
                  <a:lnTo>
                    <a:pt x="36" y="732"/>
                  </a:lnTo>
                  <a:lnTo>
                    <a:pt x="22" y="746"/>
                  </a:lnTo>
                  <a:lnTo>
                    <a:pt x="16" y="751"/>
                  </a:lnTo>
                  <a:lnTo>
                    <a:pt x="12" y="757"/>
                  </a:lnTo>
                  <a:lnTo>
                    <a:pt x="11" y="761"/>
                  </a:lnTo>
                  <a:lnTo>
                    <a:pt x="11" y="763"/>
                  </a:lnTo>
                  <a:lnTo>
                    <a:pt x="13" y="764"/>
                  </a:lnTo>
                  <a:lnTo>
                    <a:pt x="17" y="764"/>
                  </a:lnTo>
                  <a:lnTo>
                    <a:pt x="23" y="762"/>
                  </a:lnTo>
                  <a:lnTo>
                    <a:pt x="29" y="758"/>
                  </a:lnTo>
                  <a:lnTo>
                    <a:pt x="46" y="750"/>
                  </a:lnTo>
                  <a:lnTo>
                    <a:pt x="67" y="736"/>
                  </a:lnTo>
                  <a:lnTo>
                    <a:pt x="85" y="721"/>
                  </a:lnTo>
                  <a:lnTo>
                    <a:pt x="100" y="708"/>
                  </a:lnTo>
                  <a:lnTo>
                    <a:pt x="105" y="702"/>
                  </a:lnTo>
                  <a:lnTo>
                    <a:pt x="108" y="698"/>
                  </a:lnTo>
                  <a:lnTo>
                    <a:pt x="111" y="694"/>
                  </a:lnTo>
                  <a:lnTo>
                    <a:pt x="111" y="692"/>
                  </a:lnTo>
                  <a:close/>
                  <a:moveTo>
                    <a:pt x="201" y="642"/>
                  </a:moveTo>
                  <a:lnTo>
                    <a:pt x="221" y="626"/>
                  </a:lnTo>
                  <a:lnTo>
                    <a:pt x="238" y="612"/>
                  </a:lnTo>
                  <a:lnTo>
                    <a:pt x="243" y="606"/>
                  </a:lnTo>
                  <a:lnTo>
                    <a:pt x="246" y="601"/>
                  </a:lnTo>
                  <a:lnTo>
                    <a:pt x="248" y="598"/>
                  </a:lnTo>
                  <a:lnTo>
                    <a:pt x="248" y="594"/>
                  </a:lnTo>
                  <a:lnTo>
                    <a:pt x="246" y="593"/>
                  </a:lnTo>
                  <a:lnTo>
                    <a:pt x="243" y="594"/>
                  </a:lnTo>
                  <a:lnTo>
                    <a:pt x="237" y="595"/>
                  </a:lnTo>
                  <a:lnTo>
                    <a:pt x="228" y="599"/>
                  </a:lnTo>
                  <a:lnTo>
                    <a:pt x="210" y="608"/>
                  </a:lnTo>
                  <a:lnTo>
                    <a:pt x="189" y="622"/>
                  </a:lnTo>
                  <a:lnTo>
                    <a:pt x="169" y="637"/>
                  </a:lnTo>
                  <a:lnTo>
                    <a:pt x="153" y="651"/>
                  </a:lnTo>
                  <a:lnTo>
                    <a:pt x="149" y="657"/>
                  </a:lnTo>
                  <a:lnTo>
                    <a:pt x="144" y="662"/>
                  </a:lnTo>
                  <a:lnTo>
                    <a:pt x="143" y="665"/>
                  </a:lnTo>
                  <a:lnTo>
                    <a:pt x="143" y="668"/>
                  </a:lnTo>
                  <a:lnTo>
                    <a:pt x="145" y="670"/>
                  </a:lnTo>
                  <a:lnTo>
                    <a:pt x="149" y="669"/>
                  </a:lnTo>
                  <a:lnTo>
                    <a:pt x="155" y="668"/>
                  </a:lnTo>
                  <a:lnTo>
                    <a:pt x="162" y="664"/>
                  </a:lnTo>
                  <a:lnTo>
                    <a:pt x="181" y="655"/>
                  </a:lnTo>
                  <a:lnTo>
                    <a:pt x="201" y="642"/>
                  </a:lnTo>
                  <a:close/>
                  <a:moveTo>
                    <a:pt x="225" y="652"/>
                  </a:moveTo>
                  <a:lnTo>
                    <a:pt x="222" y="651"/>
                  </a:lnTo>
                  <a:lnTo>
                    <a:pt x="219" y="652"/>
                  </a:lnTo>
                  <a:lnTo>
                    <a:pt x="213" y="654"/>
                  </a:lnTo>
                  <a:lnTo>
                    <a:pt x="206" y="656"/>
                  </a:lnTo>
                  <a:lnTo>
                    <a:pt x="188" y="665"/>
                  </a:lnTo>
                  <a:lnTo>
                    <a:pt x="168" y="679"/>
                  </a:lnTo>
                  <a:lnTo>
                    <a:pt x="149" y="694"/>
                  </a:lnTo>
                  <a:lnTo>
                    <a:pt x="134" y="707"/>
                  </a:lnTo>
                  <a:lnTo>
                    <a:pt x="128" y="713"/>
                  </a:lnTo>
                  <a:lnTo>
                    <a:pt x="125" y="718"/>
                  </a:lnTo>
                  <a:lnTo>
                    <a:pt x="124" y="721"/>
                  </a:lnTo>
                  <a:lnTo>
                    <a:pt x="124" y="724"/>
                  </a:lnTo>
                  <a:lnTo>
                    <a:pt x="126" y="725"/>
                  </a:lnTo>
                  <a:lnTo>
                    <a:pt x="130" y="725"/>
                  </a:lnTo>
                  <a:lnTo>
                    <a:pt x="136" y="724"/>
                  </a:lnTo>
                  <a:lnTo>
                    <a:pt x="143" y="720"/>
                  </a:lnTo>
                  <a:lnTo>
                    <a:pt x="159" y="711"/>
                  </a:lnTo>
                  <a:lnTo>
                    <a:pt x="180" y="698"/>
                  </a:lnTo>
                  <a:lnTo>
                    <a:pt x="200" y="683"/>
                  </a:lnTo>
                  <a:lnTo>
                    <a:pt x="214" y="670"/>
                  </a:lnTo>
                  <a:lnTo>
                    <a:pt x="220" y="664"/>
                  </a:lnTo>
                  <a:lnTo>
                    <a:pt x="224" y="660"/>
                  </a:lnTo>
                  <a:lnTo>
                    <a:pt x="225" y="656"/>
                  </a:lnTo>
                  <a:lnTo>
                    <a:pt x="225" y="652"/>
                  </a:lnTo>
                  <a:close/>
                  <a:moveTo>
                    <a:pt x="317" y="604"/>
                  </a:moveTo>
                  <a:lnTo>
                    <a:pt x="338" y="588"/>
                  </a:lnTo>
                  <a:lnTo>
                    <a:pt x="354" y="575"/>
                  </a:lnTo>
                  <a:lnTo>
                    <a:pt x="359" y="569"/>
                  </a:lnTo>
                  <a:lnTo>
                    <a:pt x="364" y="563"/>
                  </a:lnTo>
                  <a:lnTo>
                    <a:pt x="365" y="560"/>
                  </a:lnTo>
                  <a:lnTo>
                    <a:pt x="365" y="556"/>
                  </a:lnTo>
                  <a:lnTo>
                    <a:pt x="363" y="555"/>
                  </a:lnTo>
                  <a:lnTo>
                    <a:pt x="359" y="556"/>
                  </a:lnTo>
                  <a:lnTo>
                    <a:pt x="353" y="557"/>
                  </a:lnTo>
                  <a:lnTo>
                    <a:pt x="345" y="560"/>
                  </a:lnTo>
                  <a:lnTo>
                    <a:pt x="327" y="569"/>
                  </a:lnTo>
                  <a:lnTo>
                    <a:pt x="305" y="584"/>
                  </a:lnTo>
                  <a:lnTo>
                    <a:pt x="284" y="598"/>
                  </a:lnTo>
                  <a:lnTo>
                    <a:pt x="269" y="612"/>
                  </a:lnTo>
                  <a:lnTo>
                    <a:pt x="263" y="618"/>
                  </a:lnTo>
                  <a:lnTo>
                    <a:pt x="259" y="624"/>
                  </a:lnTo>
                  <a:lnTo>
                    <a:pt x="257" y="627"/>
                  </a:lnTo>
                  <a:lnTo>
                    <a:pt x="258" y="630"/>
                  </a:lnTo>
                  <a:lnTo>
                    <a:pt x="260" y="631"/>
                  </a:lnTo>
                  <a:lnTo>
                    <a:pt x="264" y="631"/>
                  </a:lnTo>
                  <a:lnTo>
                    <a:pt x="270" y="630"/>
                  </a:lnTo>
                  <a:lnTo>
                    <a:pt x="278" y="626"/>
                  </a:lnTo>
                  <a:lnTo>
                    <a:pt x="296" y="617"/>
                  </a:lnTo>
                  <a:lnTo>
                    <a:pt x="317" y="604"/>
                  </a:lnTo>
                  <a:close/>
                  <a:moveTo>
                    <a:pt x="207" y="709"/>
                  </a:moveTo>
                  <a:lnTo>
                    <a:pt x="206" y="708"/>
                  </a:lnTo>
                  <a:lnTo>
                    <a:pt x="201" y="708"/>
                  </a:lnTo>
                  <a:lnTo>
                    <a:pt x="196" y="709"/>
                  </a:lnTo>
                  <a:lnTo>
                    <a:pt x="189" y="713"/>
                  </a:lnTo>
                  <a:lnTo>
                    <a:pt x="172" y="721"/>
                  </a:lnTo>
                  <a:lnTo>
                    <a:pt x="153" y="734"/>
                  </a:lnTo>
                  <a:lnTo>
                    <a:pt x="134" y="749"/>
                  </a:lnTo>
                  <a:lnTo>
                    <a:pt x="120" y="762"/>
                  </a:lnTo>
                  <a:lnTo>
                    <a:pt x="115" y="766"/>
                  </a:lnTo>
                  <a:lnTo>
                    <a:pt x="112" y="771"/>
                  </a:lnTo>
                  <a:lnTo>
                    <a:pt x="111" y="776"/>
                  </a:lnTo>
                  <a:lnTo>
                    <a:pt x="111" y="778"/>
                  </a:lnTo>
                  <a:lnTo>
                    <a:pt x="113" y="780"/>
                  </a:lnTo>
                  <a:lnTo>
                    <a:pt x="117" y="780"/>
                  </a:lnTo>
                  <a:lnTo>
                    <a:pt x="123" y="777"/>
                  </a:lnTo>
                  <a:lnTo>
                    <a:pt x="128" y="775"/>
                  </a:lnTo>
                  <a:lnTo>
                    <a:pt x="145" y="766"/>
                  </a:lnTo>
                  <a:lnTo>
                    <a:pt x="165" y="753"/>
                  </a:lnTo>
                  <a:lnTo>
                    <a:pt x="183" y="739"/>
                  </a:lnTo>
                  <a:lnTo>
                    <a:pt x="197" y="726"/>
                  </a:lnTo>
                  <a:lnTo>
                    <a:pt x="202" y="720"/>
                  </a:lnTo>
                  <a:lnTo>
                    <a:pt x="206" y="715"/>
                  </a:lnTo>
                  <a:lnTo>
                    <a:pt x="208" y="712"/>
                  </a:lnTo>
                  <a:lnTo>
                    <a:pt x="207" y="709"/>
                  </a:lnTo>
                  <a:close/>
                  <a:moveTo>
                    <a:pt x="341" y="617"/>
                  </a:moveTo>
                  <a:lnTo>
                    <a:pt x="340" y="616"/>
                  </a:lnTo>
                  <a:lnTo>
                    <a:pt x="335" y="616"/>
                  </a:lnTo>
                  <a:lnTo>
                    <a:pt x="329" y="617"/>
                  </a:lnTo>
                  <a:lnTo>
                    <a:pt x="322" y="619"/>
                  </a:lnTo>
                  <a:lnTo>
                    <a:pt x="304" y="629"/>
                  </a:lnTo>
                  <a:lnTo>
                    <a:pt x="284" y="642"/>
                  </a:lnTo>
                  <a:lnTo>
                    <a:pt x="264" y="656"/>
                  </a:lnTo>
                  <a:lnTo>
                    <a:pt x="250" y="670"/>
                  </a:lnTo>
                  <a:lnTo>
                    <a:pt x="244" y="676"/>
                  </a:lnTo>
                  <a:lnTo>
                    <a:pt x="240" y="681"/>
                  </a:lnTo>
                  <a:lnTo>
                    <a:pt x="239" y="684"/>
                  </a:lnTo>
                  <a:lnTo>
                    <a:pt x="239" y="687"/>
                  </a:lnTo>
                  <a:lnTo>
                    <a:pt x="241" y="689"/>
                  </a:lnTo>
                  <a:lnTo>
                    <a:pt x="245" y="688"/>
                  </a:lnTo>
                  <a:lnTo>
                    <a:pt x="251" y="687"/>
                  </a:lnTo>
                  <a:lnTo>
                    <a:pt x="258" y="684"/>
                  </a:lnTo>
                  <a:lnTo>
                    <a:pt x="276" y="675"/>
                  </a:lnTo>
                  <a:lnTo>
                    <a:pt x="296" y="662"/>
                  </a:lnTo>
                  <a:lnTo>
                    <a:pt x="316" y="648"/>
                  </a:lnTo>
                  <a:lnTo>
                    <a:pt x="330" y="633"/>
                  </a:lnTo>
                  <a:lnTo>
                    <a:pt x="336" y="629"/>
                  </a:lnTo>
                  <a:lnTo>
                    <a:pt x="340" y="623"/>
                  </a:lnTo>
                  <a:lnTo>
                    <a:pt x="342" y="619"/>
                  </a:lnTo>
                  <a:lnTo>
                    <a:pt x="341" y="617"/>
                  </a:lnTo>
                  <a:close/>
                  <a:moveTo>
                    <a:pt x="196" y="764"/>
                  </a:moveTo>
                  <a:lnTo>
                    <a:pt x="194" y="763"/>
                  </a:lnTo>
                  <a:lnTo>
                    <a:pt x="190" y="763"/>
                  </a:lnTo>
                  <a:lnTo>
                    <a:pt x="185" y="764"/>
                  </a:lnTo>
                  <a:lnTo>
                    <a:pt x="178" y="766"/>
                  </a:lnTo>
                  <a:lnTo>
                    <a:pt x="163" y="776"/>
                  </a:lnTo>
                  <a:lnTo>
                    <a:pt x="144" y="788"/>
                  </a:lnTo>
                  <a:lnTo>
                    <a:pt x="126" y="801"/>
                  </a:lnTo>
                  <a:lnTo>
                    <a:pt x="113" y="814"/>
                  </a:lnTo>
                  <a:lnTo>
                    <a:pt x="108" y="820"/>
                  </a:lnTo>
                  <a:lnTo>
                    <a:pt x="105" y="825"/>
                  </a:lnTo>
                  <a:lnTo>
                    <a:pt x="104" y="828"/>
                  </a:lnTo>
                  <a:lnTo>
                    <a:pt x="104" y="831"/>
                  </a:lnTo>
                  <a:lnTo>
                    <a:pt x="106" y="832"/>
                  </a:lnTo>
                  <a:lnTo>
                    <a:pt x="109" y="832"/>
                  </a:lnTo>
                  <a:lnTo>
                    <a:pt x="114" y="831"/>
                  </a:lnTo>
                  <a:lnTo>
                    <a:pt x="121" y="827"/>
                  </a:lnTo>
                  <a:lnTo>
                    <a:pt x="137" y="819"/>
                  </a:lnTo>
                  <a:lnTo>
                    <a:pt x="156" y="807"/>
                  </a:lnTo>
                  <a:lnTo>
                    <a:pt x="174" y="793"/>
                  </a:lnTo>
                  <a:lnTo>
                    <a:pt x="187" y="781"/>
                  </a:lnTo>
                  <a:lnTo>
                    <a:pt x="191" y="775"/>
                  </a:lnTo>
                  <a:lnTo>
                    <a:pt x="195" y="770"/>
                  </a:lnTo>
                  <a:lnTo>
                    <a:pt x="196" y="766"/>
                  </a:lnTo>
                  <a:lnTo>
                    <a:pt x="196" y="764"/>
                  </a:lnTo>
                  <a:close/>
                  <a:moveTo>
                    <a:pt x="324" y="674"/>
                  </a:moveTo>
                  <a:lnTo>
                    <a:pt x="322" y="673"/>
                  </a:lnTo>
                  <a:lnTo>
                    <a:pt x="319" y="673"/>
                  </a:lnTo>
                  <a:lnTo>
                    <a:pt x="313" y="674"/>
                  </a:lnTo>
                  <a:lnTo>
                    <a:pt x="305" y="677"/>
                  </a:lnTo>
                  <a:lnTo>
                    <a:pt x="289" y="686"/>
                  </a:lnTo>
                  <a:lnTo>
                    <a:pt x="269" y="699"/>
                  </a:lnTo>
                  <a:lnTo>
                    <a:pt x="251" y="712"/>
                  </a:lnTo>
                  <a:lnTo>
                    <a:pt x="237" y="726"/>
                  </a:lnTo>
                  <a:lnTo>
                    <a:pt x="231" y="731"/>
                  </a:lnTo>
                  <a:lnTo>
                    <a:pt x="227" y="736"/>
                  </a:lnTo>
                  <a:lnTo>
                    <a:pt x="226" y="740"/>
                  </a:lnTo>
                  <a:lnTo>
                    <a:pt x="226" y="743"/>
                  </a:lnTo>
                  <a:lnTo>
                    <a:pt x="228" y="744"/>
                  </a:lnTo>
                  <a:lnTo>
                    <a:pt x="233" y="744"/>
                  </a:lnTo>
                  <a:lnTo>
                    <a:pt x="238" y="743"/>
                  </a:lnTo>
                  <a:lnTo>
                    <a:pt x="245" y="740"/>
                  </a:lnTo>
                  <a:lnTo>
                    <a:pt x="262" y="731"/>
                  </a:lnTo>
                  <a:lnTo>
                    <a:pt x="282" y="719"/>
                  </a:lnTo>
                  <a:lnTo>
                    <a:pt x="301" y="705"/>
                  </a:lnTo>
                  <a:lnTo>
                    <a:pt x="315" y="692"/>
                  </a:lnTo>
                  <a:lnTo>
                    <a:pt x="320" y="686"/>
                  </a:lnTo>
                  <a:lnTo>
                    <a:pt x="323" y="681"/>
                  </a:lnTo>
                  <a:lnTo>
                    <a:pt x="324" y="677"/>
                  </a:lnTo>
                  <a:lnTo>
                    <a:pt x="324" y="674"/>
                  </a:lnTo>
                  <a:close/>
                  <a:moveTo>
                    <a:pt x="191" y="818"/>
                  </a:moveTo>
                  <a:lnTo>
                    <a:pt x="189" y="816"/>
                  </a:lnTo>
                  <a:lnTo>
                    <a:pt x="185" y="816"/>
                  </a:lnTo>
                  <a:lnTo>
                    <a:pt x="180" y="818"/>
                  </a:lnTo>
                  <a:lnTo>
                    <a:pt x="174" y="820"/>
                  </a:lnTo>
                  <a:lnTo>
                    <a:pt x="158" y="828"/>
                  </a:lnTo>
                  <a:lnTo>
                    <a:pt x="140" y="839"/>
                  </a:lnTo>
                  <a:lnTo>
                    <a:pt x="124" y="853"/>
                  </a:lnTo>
                  <a:lnTo>
                    <a:pt x="111" y="865"/>
                  </a:lnTo>
                  <a:lnTo>
                    <a:pt x="106" y="871"/>
                  </a:lnTo>
                  <a:lnTo>
                    <a:pt x="104" y="875"/>
                  </a:lnTo>
                  <a:lnTo>
                    <a:pt x="102" y="878"/>
                  </a:lnTo>
                  <a:lnTo>
                    <a:pt x="102" y="882"/>
                  </a:lnTo>
                  <a:lnTo>
                    <a:pt x="105" y="883"/>
                  </a:lnTo>
                  <a:lnTo>
                    <a:pt x="108" y="883"/>
                  </a:lnTo>
                  <a:lnTo>
                    <a:pt x="113" y="882"/>
                  </a:lnTo>
                  <a:lnTo>
                    <a:pt x="119" y="878"/>
                  </a:lnTo>
                  <a:lnTo>
                    <a:pt x="134" y="871"/>
                  </a:lnTo>
                  <a:lnTo>
                    <a:pt x="152" y="859"/>
                  </a:lnTo>
                  <a:lnTo>
                    <a:pt x="169" y="846"/>
                  </a:lnTo>
                  <a:lnTo>
                    <a:pt x="182" y="833"/>
                  </a:lnTo>
                  <a:lnTo>
                    <a:pt x="187" y="828"/>
                  </a:lnTo>
                  <a:lnTo>
                    <a:pt x="190" y="824"/>
                  </a:lnTo>
                  <a:lnTo>
                    <a:pt x="191" y="820"/>
                  </a:lnTo>
                  <a:lnTo>
                    <a:pt x="191" y="818"/>
                  </a:lnTo>
                  <a:close/>
                  <a:moveTo>
                    <a:pt x="314" y="731"/>
                  </a:moveTo>
                  <a:lnTo>
                    <a:pt x="311" y="728"/>
                  </a:lnTo>
                  <a:lnTo>
                    <a:pt x="308" y="728"/>
                  </a:lnTo>
                  <a:lnTo>
                    <a:pt x="302" y="731"/>
                  </a:lnTo>
                  <a:lnTo>
                    <a:pt x="296" y="733"/>
                  </a:lnTo>
                  <a:lnTo>
                    <a:pt x="279" y="742"/>
                  </a:lnTo>
                  <a:lnTo>
                    <a:pt x="260" y="753"/>
                  </a:lnTo>
                  <a:lnTo>
                    <a:pt x="243" y="766"/>
                  </a:lnTo>
                  <a:lnTo>
                    <a:pt x="229" y="780"/>
                  </a:lnTo>
                  <a:lnTo>
                    <a:pt x="225" y="785"/>
                  </a:lnTo>
                  <a:lnTo>
                    <a:pt x="221" y="790"/>
                  </a:lnTo>
                  <a:lnTo>
                    <a:pt x="220" y="794"/>
                  </a:lnTo>
                  <a:lnTo>
                    <a:pt x="220" y="796"/>
                  </a:lnTo>
                  <a:lnTo>
                    <a:pt x="222" y="799"/>
                  </a:lnTo>
                  <a:lnTo>
                    <a:pt x="226" y="799"/>
                  </a:lnTo>
                  <a:lnTo>
                    <a:pt x="232" y="796"/>
                  </a:lnTo>
                  <a:lnTo>
                    <a:pt x="238" y="794"/>
                  </a:lnTo>
                  <a:lnTo>
                    <a:pt x="254" y="785"/>
                  </a:lnTo>
                  <a:lnTo>
                    <a:pt x="273" y="774"/>
                  </a:lnTo>
                  <a:lnTo>
                    <a:pt x="291" y="759"/>
                  </a:lnTo>
                  <a:lnTo>
                    <a:pt x="304" y="747"/>
                  </a:lnTo>
                  <a:lnTo>
                    <a:pt x="309" y="742"/>
                  </a:lnTo>
                  <a:lnTo>
                    <a:pt x="313" y="737"/>
                  </a:lnTo>
                  <a:lnTo>
                    <a:pt x="314" y="733"/>
                  </a:lnTo>
                  <a:lnTo>
                    <a:pt x="314" y="731"/>
                  </a:lnTo>
                  <a:close/>
                  <a:moveTo>
                    <a:pt x="156" y="909"/>
                  </a:moveTo>
                  <a:lnTo>
                    <a:pt x="171" y="896"/>
                  </a:lnTo>
                  <a:lnTo>
                    <a:pt x="183" y="884"/>
                  </a:lnTo>
                  <a:lnTo>
                    <a:pt x="188" y="879"/>
                  </a:lnTo>
                  <a:lnTo>
                    <a:pt x="190" y="875"/>
                  </a:lnTo>
                  <a:lnTo>
                    <a:pt x="193" y="871"/>
                  </a:lnTo>
                  <a:lnTo>
                    <a:pt x="191" y="869"/>
                  </a:lnTo>
                  <a:lnTo>
                    <a:pt x="190" y="867"/>
                  </a:lnTo>
                  <a:lnTo>
                    <a:pt x="185" y="867"/>
                  </a:lnTo>
                  <a:lnTo>
                    <a:pt x="181" y="869"/>
                  </a:lnTo>
                  <a:lnTo>
                    <a:pt x="175" y="871"/>
                  </a:lnTo>
                  <a:lnTo>
                    <a:pt x="161" y="878"/>
                  </a:lnTo>
                  <a:lnTo>
                    <a:pt x="143" y="890"/>
                  </a:lnTo>
                  <a:lnTo>
                    <a:pt x="127" y="903"/>
                  </a:lnTo>
                  <a:lnTo>
                    <a:pt x="115" y="915"/>
                  </a:lnTo>
                  <a:lnTo>
                    <a:pt x="111" y="920"/>
                  </a:lnTo>
                  <a:lnTo>
                    <a:pt x="107" y="924"/>
                  </a:lnTo>
                  <a:lnTo>
                    <a:pt x="106" y="928"/>
                  </a:lnTo>
                  <a:lnTo>
                    <a:pt x="107" y="930"/>
                  </a:lnTo>
                  <a:lnTo>
                    <a:pt x="108" y="932"/>
                  </a:lnTo>
                  <a:lnTo>
                    <a:pt x="112" y="932"/>
                  </a:lnTo>
                  <a:lnTo>
                    <a:pt x="118" y="930"/>
                  </a:lnTo>
                  <a:lnTo>
                    <a:pt x="124" y="928"/>
                  </a:lnTo>
                  <a:lnTo>
                    <a:pt x="138" y="921"/>
                  </a:lnTo>
                  <a:lnTo>
                    <a:pt x="156" y="909"/>
                  </a:lnTo>
                  <a:close/>
                  <a:moveTo>
                    <a:pt x="309" y="785"/>
                  </a:moveTo>
                  <a:lnTo>
                    <a:pt x="307" y="784"/>
                  </a:lnTo>
                  <a:lnTo>
                    <a:pt x="303" y="784"/>
                  </a:lnTo>
                  <a:lnTo>
                    <a:pt x="298" y="785"/>
                  </a:lnTo>
                  <a:lnTo>
                    <a:pt x="291" y="788"/>
                  </a:lnTo>
                  <a:lnTo>
                    <a:pt x="276" y="795"/>
                  </a:lnTo>
                  <a:lnTo>
                    <a:pt x="258" y="807"/>
                  </a:lnTo>
                  <a:lnTo>
                    <a:pt x="241" y="820"/>
                  </a:lnTo>
                  <a:lnTo>
                    <a:pt x="228" y="833"/>
                  </a:lnTo>
                  <a:lnTo>
                    <a:pt x="224" y="838"/>
                  </a:lnTo>
                  <a:lnTo>
                    <a:pt x="220" y="843"/>
                  </a:lnTo>
                  <a:lnTo>
                    <a:pt x="219" y="846"/>
                  </a:lnTo>
                  <a:lnTo>
                    <a:pt x="219" y="850"/>
                  </a:lnTo>
                  <a:lnTo>
                    <a:pt x="221" y="851"/>
                  </a:lnTo>
                  <a:lnTo>
                    <a:pt x="225" y="851"/>
                  </a:lnTo>
                  <a:lnTo>
                    <a:pt x="231" y="850"/>
                  </a:lnTo>
                  <a:lnTo>
                    <a:pt x="237" y="847"/>
                  </a:lnTo>
                  <a:lnTo>
                    <a:pt x="252" y="839"/>
                  </a:lnTo>
                  <a:lnTo>
                    <a:pt x="271" y="827"/>
                  </a:lnTo>
                  <a:lnTo>
                    <a:pt x="288" y="814"/>
                  </a:lnTo>
                  <a:lnTo>
                    <a:pt x="301" y="802"/>
                  </a:lnTo>
                  <a:lnTo>
                    <a:pt x="305" y="796"/>
                  </a:lnTo>
                  <a:lnTo>
                    <a:pt x="308" y="791"/>
                  </a:lnTo>
                  <a:lnTo>
                    <a:pt x="310" y="788"/>
                  </a:lnTo>
                  <a:lnTo>
                    <a:pt x="309" y="785"/>
                  </a:lnTo>
                  <a:close/>
                  <a:moveTo>
                    <a:pt x="60" y="1035"/>
                  </a:moveTo>
                  <a:lnTo>
                    <a:pt x="74" y="1023"/>
                  </a:lnTo>
                  <a:lnTo>
                    <a:pt x="85" y="1012"/>
                  </a:lnTo>
                  <a:lnTo>
                    <a:pt x="88" y="1008"/>
                  </a:lnTo>
                  <a:lnTo>
                    <a:pt x="92" y="1003"/>
                  </a:lnTo>
                  <a:lnTo>
                    <a:pt x="93" y="999"/>
                  </a:lnTo>
                  <a:lnTo>
                    <a:pt x="92" y="997"/>
                  </a:lnTo>
                  <a:lnTo>
                    <a:pt x="90" y="996"/>
                  </a:lnTo>
                  <a:lnTo>
                    <a:pt x="87" y="996"/>
                  </a:lnTo>
                  <a:lnTo>
                    <a:pt x="82" y="997"/>
                  </a:lnTo>
                  <a:lnTo>
                    <a:pt x="76" y="999"/>
                  </a:lnTo>
                  <a:lnTo>
                    <a:pt x="63" y="1006"/>
                  </a:lnTo>
                  <a:lnTo>
                    <a:pt x="48" y="1017"/>
                  </a:lnTo>
                  <a:lnTo>
                    <a:pt x="33" y="1029"/>
                  </a:lnTo>
                  <a:lnTo>
                    <a:pt x="23" y="1040"/>
                  </a:lnTo>
                  <a:lnTo>
                    <a:pt x="18" y="1044"/>
                  </a:lnTo>
                  <a:lnTo>
                    <a:pt x="16" y="1049"/>
                  </a:lnTo>
                  <a:lnTo>
                    <a:pt x="14" y="1053"/>
                  </a:lnTo>
                  <a:lnTo>
                    <a:pt x="16" y="1055"/>
                  </a:lnTo>
                  <a:lnTo>
                    <a:pt x="17" y="1056"/>
                  </a:lnTo>
                  <a:lnTo>
                    <a:pt x="20" y="1056"/>
                  </a:lnTo>
                  <a:lnTo>
                    <a:pt x="25" y="1055"/>
                  </a:lnTo>
                  <a:lnTo>
                    <a:pt x="30" y="1053"/>
                  </a:lnTo>
                  <a:lnTo>
                    <a:pt x="44" y="1046"/>
                  </a:lnTo>
                  <a:lnTo>
                    <a:pt x="60" y="1035"/>
                  </a:lnTo>
                  <a:close/>
                  <a:moveTo>
                    <a:pt x="199" y="920"/>
                  </a:moveTo>
                  <a:lnTo>
                    <a:pt x="196" y="917"/>
                  </a:lnTo>
                  <a:lnTo>
                    <a:pt x="193" y="917"/>
                  </a:lnTo>
                  <a:lnTo>
                    <a:pt x="188" y="919"/>
                  </a:lnTo>
                  <a:lnTo>
                    <a:pt x="182" y="921"/>
                  </a:lnTo>
                  <a:lnTo>
                    <a:pt x="168" y="928"/>
                  </a:lnTo>
                  <a:lnTo>
                    <a:pt x="151" y="940"/>
                  </a:lnTo>
                  <a:lnTo>
                    <a:pt x="136" y="952"/>
                  </a:lnTo>
                  <a:lnTo>
                    <a:pt x="125" y="964"/>
                  </a:lnTo>
                  <a:lnTo>
                    <a:pt x="120" y="968"/>
                  </a:lnTo>
                  <a:lnTo>
                    <a:pt x="118" y="973"/>
                  </a:lnTo>
                  <a:lnTo>
                    <a:pt x="117" y="977"/>
                  </a:lnTo>
                  <a:lnTo>
                    <a:pt x="117" y="979"/>
                  </a:lnTo>
                  <a:lnTo>
                    <a:pt x="119" y="980"/>
                  </a:lnTo>
                  <a:lnTo>
                    <a:pt x="123" y="980"/>
                  </a:lnTo>
                  <a:lnTo>
                    <a:pt x="127" y="979"/>
                  </a:lnTo>
                  <a:lnTo>
                    <a:pt x="133" y="977"/>
                  </a:lnTo>
                  <a:lnTo>
                    <a:pt x="147" y="970"/>
                  </a:lnTo>
                  <a:lnTo>
                    <a:pt x="163" y="959"/>
                  </a:lnTo>
                  <a:lnTo>
                    <a:pt x="178" y="946"/>
                  </a:lnTo>
                  <a:lnTo>
                    <a:pt x="190" y="935"/>
                  </a:lnTo>
                  <a:lnTo>
                    <a:pt x="195" y="929"/>
                  </a:lnTo>
                  <a:lnTo>
                    <a:pt x="197" y="926"/>
                  </a:lnTo>
                  <a:lnTo>
                    <a:pt x="199" y="922"/>
                  </a:lnTo>
                  <a:lnTo>
                    <a:pt x="199" y="920"/>
                  </a:lnTo>
                  <a:close/>
                  <a:moveTo>
                    <a:pt x="273" y="879"/>
                  </a:moveTo>
                  <a:lnTo>
                    <a:pt x="290" y="866"/>
                  </a:lnTo>
                  <a:lnTo>
                    <a:pt x="303" y="854"/>
                  </a:lnTo>
                  <a:lnTo>
                    <a:pt x="307" y="850"/>
                  </a:lnTo>
                  <a:lnTo>
                    <a:pt x="310" y="845"/>
                  </a:lnTo>
                  <a:lnTo>
                    <a:pt x="311" y="841"/>
                  </a:lnTo>
                  <a:lnTo>
                    <a:pt x="311" y="838"/>
                  </a:lnTo>
                  <a:lnTo>
                    <a:pt x="309" y="837"/>
                  </a:lnTo>
                  <a:lnTo>
                    <a:pt x="305" y="837"/>
                  </a:lnTo>
                  <a:lnTo>
                    <a:pt x="300" y="838"/>
                  </a:lnTo>
                  <a:lnTo>
                    <a:pt x="294" y="840"/>
                  </a:lnTo>
                  <a:lnTo>
                    <a:pt x="278" y="848"/>
                  </a:lnTo>
                  <a:lnTo>
                    <a:pt x="262" y="859"/>
                  </a:lnTo>
                  <a:lnTo>
                    <a:pt x="245" y="872"/>
                  </a:lnTo>
                  <a:lnTo>
                    <a:pt x="233" y="884"/>
                  </a:lnTo>
                  <a:lnTo>
                    <a:pt x="228" y="889"/>
                  </a:lnTo>
                  <a:lnTo>
                    <a:pt x="226" y="894"/>
                  </a:lnTo>
                  <a:lnTo>
                    <a:pt x="224" y="897"/>
                  </a:lnTo>
                  <a:lnTo>
                    <a:pt x="225" y="901"/>
                  </a:lnTo>
                  <a:lnTo>
                    <a:pt x="227" y="902"/>
                  </a:lnTo>
                  <a:lnTo>
                    <a:pt x="231" y="902"/>
                  </a:lnTo>
                  <a:lnTo>
                    <a:pt x="235" y="901"/>
                  </a:lnTo>
                  <a:lnTo>
                    <a:pt x="241" y="898"/>
                  </a:lnTo>
                  <a:lnTo>
                    <a:pt x="257" y="890"/>
                  </a:lnTo>
                  <a:lnTo>
                    <a:pt x="273" y="879"/>
                  </a:lnTo>
                  <a:close/>
                  <a:moveTo>
                    <a:pt x="77" y="1080"/>
                  </a:moveTo>
                  <a:lnTo>
                    <a:pt x="92" y="1069"/>
                  </a:lnTo>
                  <a:lnTo>
                    <a:pt x="101" y="1059"/>
                  </a:lnTo>
                  <a:lnTo>
                    <a:pt x="106" y="1054"/>
                  </a:lnTo>
                  <a:lnTo>
                    <a:pt x="108" y="1049"/>
                  </a:lnTo>
                  <a:lnTo>
                    <a:pt x="108" y="1046"/>
                  </a:lnTo>
                  <a:lnTo>
                    <a:pt x="108" y="1043"/>
                  </a:lnTo>
                  <a:lnTo>
                    <a:pt x="107" y="1042"/>
                  </a:lnTo>
                  <a:lnTo>
                    <a:pt x="104" y="1042"/>
                  </a:lnTo>
                  <a:lnTo>
                    <a:pt x="99" y="1043"/>
                  </a:lnTo>
                  <a:lnTo>
                    <a:pt x="94" y="1046"/>
                  </a:lnTo>
                  <a:lnTo>
                    <a:pt x="81" y="1052"/>
                  </a:lnTo>
                  <a:lnTo>
                    <a:pt x="66" y="1062"/>
                  </a:lnTo>
                  <a:lnTo>
                    <a:pt x="52" y="1074"/>
                  </a:lnTo>
                  <a:lnTo>
                    <a:pt x="42" y="1085"/>
                  </a:lnTo>
                  <a:lnTo>
                    <a:pt x="38" y="1090"/>
                  </a:lnTo>
                  <a:lnTo>
                    <a:pt x="36" y="1093"/>
                  </a:lnTo>
                  <a:lnTo>
                    <a:pt x="35" y="1097"/>
                  </a:lnTo>
                  <a:lnTo>
                    <a:pt x="35" y="1099"/>
                  </a:lnTo>
                  <a:lnTo>
                    <a:pt x="37" y="1100"/>
                  </a:lnTo>
                  <a:lnTo>
                    <a:pt x="41" y="1100"/>
                  </a:lnTo>
                  <a:lnTo>
                    <a:pt x="44" y="1099"/>
                  </a:lnTo>
                  <a:lnTo>
                    <a:pt x="50" y="1098"/>
                  </a:lnTo>
                  <a:lnTo>
                    <a:pt x="63" y="1091"/>
                  </a:lnTo>
                  <a:lnTo>
                    <a:pt x="77" y="1080"/>
                  </a:lnTo>
                  <a:close/>
                  <a:moveTo>
                    <a:pt x="177" y="1006"/>
                  </a:moveTo>
                  <a:lnTo>
                    <a:pt x="191" y="995"/>
                  </a:lnTo>
                  <a:lnTo>
                    <a:pt x="203" y="984"/>
                  </a:lnTo>
                  <a:lnTo>
                    <a:pt x="207" y="979"/>
                  </a:lnTo>
                  <a:lnTo>
                    <a:pt x="209" y="974"/>
                  </a:lnTo>
                  <a:lnTo>
                    <a:pt x="210" y="971"/>
                  </a:lnTo>
                  <a:lnTo>
                    <a:pt x="210" y="968"/>
                  </a:lnTo>
                  <a:lnTo>
                    <a:pt x="208" y="967"/>
                  </a:lnTo>
                  <a:lnTo>
                    <a:pt x="204" y="967"/>
                  </a:lnTo>
                  <a:lnTo>
                    <a:pt x="200" y="968"/>
                  </a:lnTo>
                  <a:lnTo>
                    <a:pt x="195" y="970"/>
                  </a:lnTo>
                  <a:lnTo>
                    <a:pt x="181" y="977"/>
                  </a:lnTo>
                  <a:lnTo>
                    <a:pt x="165" y="987"/>
                  </a:lnTo>
                  <a:lnTo>
                    <a:pt x="151" y="999"/>
                  </a:lnTo>
                  <a:lnTo>
                    <a:pt x="139" y="1011"/>
                  </a:lnTo>
                  <a:lnTo>
                    <a:pt x="136" y="1016"/>
                  </a:lnTo>
                  <a:lnTo>
                    <a:pt x="133" y="1020"/>
                  </a:lnTo>
                  <a:lnTo>
                    <a:pt x="132" y="1023"/>
                  </a:lnTo>
                  <a:lnTo>
                    <a:pt x="132" y="1025"/>
                  </a:lnTo>
                  <a:lnTo>
                    <a:pt x="134" y="1028"/>
                  </a:lnTo>
                  <a:lnTo>
                    <a:pt x="138" y="1028"/>
                  </a:lnTo>
                  <a:lnTo>
                    <a:pt x="143" y="1027"/>
                  </a:lnTo>
                  <a:lnTo>
                    <a:pt x="147" y="1024"/>
                  </a:lnTo>
                  <a:lnTo>
                    <a:pt x="162" y="1017"/>
                  </a:lnTo>
                  <a:lnTo>
                    <a:pt x="177" y="1006"/>
                  </a:lnTo>
                  <a:close/>
                  <a:moveTo>
                    <a:pt x="319" y="891"/>
                  </a:moveTo>
                  <a:lnTo>
                    <a:pt x="316" y="889"/>
                  </a:lnTo>
                  <a:lnTo>
                    <a:pt x="313" y="889"/>
                  </a:lnTo>
                  <a:lnTo>
                    <a:pt x="308" y="890"/>
                  </a:lnTo>
                  <a:lnTo>
                    <a:pt x="302" y="892"/>
                  </a:lnTo>
                  <a:lnTo>
                    <a:pt x="286" y="900"/>
                  </a:lnTo>
                  <a:lnTo>
                    <a:pt x="270" y="910"/>
                  </a:lnTo>
                  <a:lnTo>
                    <a:pt x="254" y="922"/>
                  </a:lnTo>
                  <a:lnTo>
                    <a:pt x="243" y="934"/>
                  </a:lnTo>
                  <a:lnTo>
                    <a:pt x="239" y="940"/>
                  </a:lnTo>
                  <a:lnTo>
                    <a:pt x="237" y="944"/>
                  </a:lnTo>
                  <a:lnTo>
                    <a:pt x="235" y="947"/>
                  </a:lnTo>
                  <a:lnTo>
                    <a:pt x="235" y="951"/>
                  </a:lnTo>
                  <a:lnTo>
                    <a:pt x="238" y="952"/>
                  </a:lnTo>
                  <a:lnTo>
                    <a:pt x="241" y="952"/>
                  </a:lnTo>
                  <a:lnTo>
                    <a:pt x="246" y="951"/>
                  </a:lnTo>
                  <a:lnTo>
                    <a:pt x="252" y="948"/>
                  </a:lnTo>
                  <a:lnTo>
                    <a:pt x="266" y="941"/>
                  </a:lnTo>
                  <a:lnTo>
                    <a:pt x="283" y="930"/>
                  </a:lnTo>
                  <a:lnTo>
                    <a:pt x="298" y="919"/>
                  </a:lnTo>
                  <a:lnTo>
                    <a:pt x="310" y="907"/>
                  </a:lnTo>
                  <a:lnTo>
                    <a:pt x="315" y="902"/>
                  </a:lnTo>
                  <a:lnTo>
                    <a:pt x="317" y="897"/>
                  </a:lnTo>
                  <a:lnTo>
                    <a:pt x="319" y="894"/>
                  </a:lnTo>
                  <a:lnTo>
                    <a:pt x="319" y="891"/>
                  </a:lnTo>
                  <a:close/>
                  <a:moveTo>
                    <a:pt x="101" y="1125"/>
                  </a:moveTo>
                  <a:lnTo>
                    <a:pt x="114" y="1115"/>
                  </a:lnTo>
                  <a:lnTo>
                    <a:pt x="124" y="1104"/>
                  </a:lnTo>
                  <a:lnTo>
                    <a:pt x="127" y="1099"/>
                  </a:lnTo>
                  <a:lnTo>
                    <a:pt x="130" y="1094"/>
                  </a:lnTo>
                  <a:lnTo>
                    <a:pt x="131" y="1092"/>
                  </a:lnTo>
                  <a:lnTo>
                    <a:pt x="131" y="1090"/>
                  </a:lnTo>
                  <a:lnTo>
                    <a:pt x="128" y="1088"/>
                  </a:lnTo>
                  <a:lnTo>
                    <a:pt x="125" y="1087"/>
                  </a:lnTo>
                  <a:lnTo>
                    <a:pt x="121" y="1088"/>
                  </a:lnTo>
                  <a:lnTo>
                    <a:pt x="117" y="1091"/>
                  </a:lnTo>
                  <a:lnTo>
                    <a:pt x="104" y="1097"/>
                  </a:lnTo>
                  <a:lnTo>
                    <a:pt x="89" y="1106"/>
                  </a:lnTo>
                  <a:lnTo>
                    <a:pt x="76" y="1118"/>
                  </a:lnTo>
                  <a:lnTo>
                    <a:pt x="67" y="1129"/>
                  </a:lnTo>
                  <a:lnTo>
                    <a:pt x="63" y="1132"/>
                  </a:lnTo>
                  <a:lnTo>
                    <a:pt x="61" y="1137"/>
                  </a:lnTo>
                  <a:lnTo>
                    <a:pt x="60" y="1141"/>
                  </a:lnTo>
                  <a:lnTo>
                    <a:pt x="60" y="1143"/>
                  </a:lnTo>
                  <a:lnTo>
                    <a:pt x="62" y="1144"/>
                  </a:lnTo>
                  <a:lnTo>
                    <a:pt x="64" y="1144"/>
                  </a:lnTo>
                  <a:lnTo>
                    <a:pt x="69" y="1143"/>
                  </a:lnTo>
                  <a:lnTo>
                    <a:pt x="74" y="1142"/>
                  </a:lnTo>
                  <a:lnTo>
                    <a:pt x="87" y="1135"/>
                  </a:lnTo>
                  <a:lnTo>
                    <a:pt x="101" y="1125"/>
                  </a:lnTo>
                  <a:close/>
                  <a:moveTo>
                    <a:pt x="196" y="1054"/>
                  </a:moveTo>
                  <a:lnTo>
                    <a:pt x="210" y="1042"/>
                  </a:lnTo>
                  <a:lnTo>
                    <a:pt x="221" y="1031"/>
                  </a:lnTo>
                  <a:lnTo>
                    <a:pt x="225" y="1027"/>
                  </a:lnTo>
                  <a:lnTo>
                    <a:pt x="227" y="1023"/>
                  </a:lnTo>
                  <a:lnTo>
                    <a:pt x="228" y="1020"/>
                  </a:lnTo>
                  <a:lnTo>
                    <a:pt x="228" y="1017"/>
                  </a:lnTo>
                  <a:lnTo>
                    <a:pt x="226" y="1016"/>
                  </a:lnTo>
                  <a:lnTo>
                    <a:pt x="222" y="1015"/>
                  </a:lnTo>
                  <a:lnTo>
                    <a:pt x="218" y="1016"/>
                  </a:lnTo>
                  <a:lnTo>
                    <a:pt x="213" y="1018"/>
                  </a:lnTo>
                  <a:lnTo>
                    <a:pt x="200" y="1024"/>
                  </a:lnTo>
                  <a:lnTo>
                    <a:pt x="184" y="1035"/>
                  </a:lnTo>
                  <a:lnTo>
                    <a:pt x="170" y="1047"/>
                  </a:lnTo>
                  <a:lnTo>
                    <a:pt x="159" y="1058"/>
                  </a:lnTo>
                  <a:lnTo>
                    <a:pt x="156" y="1062"/>
                  </a:lnTo>
                  <a:lnTo>
                    <a:pt x="153" y="1066"/>
                  </a:lnTo>
                  <a:lnTo>
                    <a:pt x="152" y="1069"/>
                  </a:lnTo>
                  <a:lnTo>
                    <a:pt x="153" y="1072"/>
                  </a:lnTo>
                  <a:lnTo>
                    <a:pt x="155" y="1073"/>
                  </a:lnTo>
                  <a:lnTo>
                    <a:pt x="158" y="1074"/>
                  </a:lnTo>
                  <a:lnTo>
                    <a:pt x="163" y="1073"/>
                  </a:lnTo>
                  <a:lnTo>
                    <a:pt x="169" y="1071"/>
                  </a:lnTo>
                  <a:lnTo>
                    <a:pt x="182" y="1065"/>
                  </a:lnTo>
                  <a:lnTo>
                    <a:pt x="196" y="1054"/>
                  </a:lnTo>
                  <a:close/>
                  <a:moveTo>
                    <a:pt x="298" y="980"/>
                  </a:moveTo>
                  <a:lnTo>
                    <a:pt x="313" y="968"/>
                  </a:lnTo>
                  <a:lnTo>
                    <a:pt x="324" y="958"/>
                  </a:lnTo>
                  <a:lnTo>
                    <a:pt x="328" y="953"/>
                  </a:lnTo>
                  <a:lnTo>
                    <a:pt x="330" y="948"/>
                  </a:lnTo>
                  <a:lnTo>
                    <a:pt x="332" y="945"/>
                  </a:lnTo>
                  <a:lnTo>
                    <a:pt x="332" y="942"/>
                  </a:lnTo>
                  <a:lnTo>
                    <a:pt x="329" y="940"/>
                  </a:lnTo>
                  <a:lnTo>
                    <a:pt x="326" y="940"/>
                  </a:lnTo>
                  <a:lnTo>
                    <a:pt x="321" y="941"/>
                  </a:lnTo>
                  <a:lnTo>
                    <a:pt x="315" y="944"/>
                  </a:lnTo>
                  <a:lnTo>
                    <a:pt x="301" y="949"/>
                  </a:lnTo>
                  <a:lnTo>
                    <a:pt x="285" y="960"/>
                  </a:lnTo>
                  <a:lnTo>
                    <a:pt x="270" y="972"/>
                  </a:lnTo>
                  <a:lnTo>
                    <a:pt x="259" y="984"/>
                  </a:lnTo>
                  <a:lnTo>
                    <a:pt x="256" y="989"/>
                  </a:lnTo>
                  <a:lnTo>
                    <a:pt x="253" y="993"/>
                  </a:lnTo>
                  <a:lnTo>
                    <a:pt x="252" y="997"/>
                  </a:lnTo>
                  <a:lnTo>
                    <a:pt x="252" y="999"/>
                  </a:lnTo>
                  <a:lnTo>
                    <a:pt x="254" y="1001"/>
                  </a:lnTo>
                  <a:lnTo>
                    <a:pt x="258" y="1001"/>
                  </a:lnTo>
                  <a:lnTo>
                    <a:pt x="263" y="1001"/>
                  </a:lnTo>
                  <a:lnTo>
                    <a:pt x="267" y="998"/>
                  </a:lnTo>
                  <a:lnTo>
                    <a:pt x="282" y="991"/>
                  </a:lnTo>
                  <a:lnTo>
                    <a:pt x="298" y="980"/>
                  </a:lnTo>
                  <a:close/>
                  <a:moveTo>
                    <a:pt x="43" y="1235"/>
                  </a:moveTo>
                  <a:lnTo>
                    <a:pt x="55" y="1224"/>
                  </a:lnTo>
                  <a:lnTo>
                    <a:pt x="64" y="1214"/>
                  </a:lnTo>
                  <a:lnTo>
                    <a:pt x="67" y="1211"/>
                  </a:lnTo>
                  <a:lnTo>
                    <a:pt x="69" y="1206"/>
                  </a:lnTo>
                  <a:lnTo>
                    <a:pt x="70" y="1204"/>
                  </a:lnTo>
                  <a:lnTo>
                    <a:pt x="69" y="1201"/>
                  </a:lnTo>
                  <a:lnTo>
                    <a:pt x="68" y="1200"/>
                  </a:lnTo>
                  <a:lnTo>
                    <a:pt x="64" y="1200"/>
                  </a:lnTo>
                  <a:lnTo>
                    <a:pt x="61" y="1200"/>
                  </a:lnTo>
                  <a:lnTo>
                    <a:pt x="56" y="1203"/>
                  </a:lnTo>
                  <a:lnTo>
                    <a:pt x="45" y="1208"/>
                  </a:lnTo>
                  <a:lnTo>
                    <a:pt x="32" y="1217"/>
                  </a:lnTo>
                  <a:lnTo>
                    <a:pt x="20" y="1227"/>
                  </a:lnTo>
                  <a:lnTo>
                    <a:pt x="11" y="1237"/>
                  </a:lnTo>
                  <a:lnTo>
                    <a:pt x="8" y="1242"/>
                  </a:lnTo>
                  <a:lnTo>
                    <a:pt x="6" y="1245"/>
                  </a:lnTo>
                  <a:lnTo>
                    <a:pt x="5" y="1249"/>
                  </a:lnTo>
                  <a:lnTo>
                    <a:pt x="6" y="1251"/>
                  </a:lnTo>
                  <a:lnTo>
                    <a:pt x="7" y="1252"/>
                  </a:lnTo>
                  <a:lnTo>
                    <a:pt x="10" y="1252"/>
                  </a:lnTo>
                  <a:lnTo>
                    <a:pt x="14" y="1251"/>
                  </a:lnTo>
                  <a:lnTo>
                    <a:pt x="19" y="1250"/>
                  </a:lnTo>
                  <a:lnTo>
                    <a:pt x="30" y="1244"/>
                  </a:lnTo>
                  <a:lnTo>
                    <a:pt x="43" y="1235"/>
                  </a:lnTo>
                  <a:close/>
                  <a:moveTo>
                    <a:pt x="157" y="1134"/>
                  </a:moveTo>
                  <a:lnTo>
                    <a:pt x="156" y="1132"/>
                  </a:lnTo>
                  <a:lnTo>
                    <a:pt x="152" y="1132"/>
                  </a:lnTo>
                  <a:lnTo>
                    <a:pt x="149" y="1134"/>
                  </a:lnTo>
                  <a:lnTo>
                    <a:pt x="144" y="1135"/>
                  </a:lnTo>
                  <a:lnTo>
                    <a:pt x="132" y="1141"/>
                  </a:lnTo>
                  <a:lnTo>
                    <a:pt x="118" y="1150"/>
                  </a:lnTo>
                  <a:lnTo>
                    <a:pt x="106" y="1161"/>
                  </a:lnTo>
                  <a:lnTo>
                    <a:pt x="95" y="1172"/>
                  </a:lnTo>
                  <a:lnTo>
                    <a:pt x="93" y="1176"/>
                  </a:lnTo>
                  <a:lnTo>
                    <a:pt x="90" y="1180"/>
                  </a:lnTo>
                  <a:lnTo>
                    <a:pt x="89" y="1184"/>
                  </a:lnTo>
                  <a:lnTo>
                    <a:pt x="90" y="1186"/>
                  </a:lnTo>
                  <a:lnTo>
                    <a:pt x="92" y="1187"/>
                  </a:lnTo>
                  <a:lnTo>
                    <a:pt x="95" y="1187"/>
                  </a:lnTo>
                  <a:lnTo>
                    <a:pt x="99" y="1186"/>
                  </a:lnTo>
                  <a:lnTo>
                    <a:pt x="104" y="1185"/>
                  </a:lnTo>
                  <a:lnTo>
                    <a:pt x="115" y="1179"/>
                  </a:lnTo>
                  <a:lnTo>
                    <a:pt x="130" y="1169"/>
                  </a:lnTo>
                  <a:lnTo>
                    <a:pt x="143" y="1159"/>
                  </a:lnTo>
                  <a:lnTo>
                    <a:pt x="152" y="1148"/>
                  </a:lnTo>
                  <a:lnTo>
                    <a:pt x="155" y="1143"/>
                  </a:lnTo>
                  <a:lnTo>
                    <a:pt x="157" y="1140"/>
                  </a:lnTo>
                  <a:lnTo>
                    <a:pt x="158" y="1136"/>
                  </a:lnTo>
                  <a:lnTo>
                    <a:pt x="157" y="1134"/>
                  </a:lnTo>
                  <a:close/>
                  <a:moveTo>
                    <a:pt x="221" y="1100"/>
                  </a:moveTo>
                  <a:lnTo>
                    <a:pt x="234" y="1090"/>
                  </a:lnTo>
                  <a:lnTo>
                    <a:pt x="245" y="1079"/>
                  </a:lnTo>
                  <a:lnTo>
                    <a:pt x="248" y="1074"/>
                  </a:lnTo>
                  <a:lnTo>
                    <a:pt x="251" y="1071"/>
                  </a:lnTo>
                  <a:lnTo>
                    <a:pt x="252" y="1067"/>
                  </a:lnTo>
                  <a:lnTo>
                    <a:pt x="251" y="1065"/>
                  </a:lnTo>
                  <a:lnTo>
                    <a:pt x="250" y="1064"/>
                  </a:lnTo>
                  <a:lnTo>
                    <a:pt x="246" y="1062"/>
                  </a:lnTo>
                  <a:lnTo>
                    <a:pt x="241" y="1064"/>
                  </a:lnTo>
                  <a:lnTo>
                    <a:pt x="237" y="1066"/>
                  </a:lnTo>
                  <a:lnTo>
                    <a:pt x="224" y="1072"/>
                  </a:lnTo>
                  <a:lnTo>
                    <a:pt x="209" y="1081"/>
                  </a:lnTo>
                  <a:lnTo>
                    <a:pt x="196" y="1092"/>
                  </a:lnTo>
                  <a:lnTo>
                    <a:pt x="185" y="1103"/>
                  </a:lnTo>
                  <a:lnTo>
                    <a:pt x="182" y="1107"/>
                  </a:lnTo>
                  <a:lnTo>
                    <a:pt x="180" y="1112"/>
                  </a:lnTo>
                  <a:lnTo>
                    <a:pt x="178" y="1116"/>
                  </a:lnTo>
                  <a:lnTo>
                    <a:pt x="180" y="1118"/>
                  </a:lnTo>
                  <a:lnTo>
                    <a:pt x="181" y="1119"/>
                  </a:lnTo>
                  <a:lnTo>
                    <a:pt x="184" y="1119"/>
                  </a:lnTo>
                  <a:lnTo>
                    <a:pt x="189" y="1118"/>
                  </a:lnTo>
                  <a:lnTo>
                    <a:pt x="194" y="1117"/>
                  </a:lnTo>
                  <a:lnTo>
                    <a:pt x="207" y="1110"/>
                  </a:lnTo>
                  <a:lnTo>
                    <a:pt x="221" y="1100"/>
                  </a:lnTo>
                  <a:close/>
                  <a:moveTo>
                    <a:pt x="319" y="1030"/>
                  </a:moveTo>
                  <a:lnTo>
                    <a:pt x="333" y="1018"/>
                  </a:lnTo>
                  <a:lnTo>
                    <a:pt x="343" y="1008"/>
                  </a:lnTo>
                  <a:lnTo>
                    <a:pt x="347" y="1003"/>
                  </a:lnTo>
                  <a:lnTo>
                    <a:pt x="349" y="998"/>
                  </a:lnTo>
                  <a:lnTo>
                    <a:pt x="351" y="995"/>
                  </a:lnTo>
                  <a:lnTo>
                    <a:pt x="351" y="992"/>
                  </a:lnTo>
                  <a:lnTo>
                    <a:pt x="348" y="991"/>
                  </a:lnTo>
                  <a:lnTo>
                    <a:pt x="345" y="991"/>
                  </a:lnTo>
                  <a:lnTo>
                    <a:pt x="340" y="991"/>
                  </a:lnTo>
                  <a:lnTo>
                    <a:pt x="334" y="993"/>
                  </a:lnTo>
                  <a:lnTo>
                    <a:pt x="321" y="999"/>
                  </a:lnTo>
                  <a:lnTo>
                    <a:pt x="305" y="1010"/>
                  </a:lnTo>
                  <a:lnTo>
                    <a:pt x="291" y="1021"/>
                  </a:lnTo>
                  <a:lnTo>
                    <a:pt x="281" y="1033"/>
                  </a:lnTo>
                  <a:lnTo>
                    <a:pt x="277" y="1037"/>
                  </a:lnTo>
                  <a:lnTo>
                    <a:pt x="275" y="1041"/>
                  </a:lnTo>
                  <a:lnTo>
                    <a:pt x="273" y="1044"/>
                  </a:lnTo>
                  <a:lnTo>
                    <a:pt x="275" y="1048"/>
                  </a:lnTo>
                  <a:lnTo>
                    <a:pt x="276" y="1049"/>
                  </a:lnTo>
                  <a:lnTo>
                    <a:pt x="279" y="1049"/>
                  </a:lnTo>
                  <a:lnTo>
                    <a:pt x="284" y="1048"/>
                  </a:lnTo>
                  <a:lnTo>
                    <a:pt x="290" y="1047"/>
                  </a:lnTo>
                  <a:lnTo>
                    <a:pt x="303" y="1040"/>
                  </a:lnTo>
                  <a:lnTo>
                    <a:pt x="319" y="1030"/>
                  </a:lnTo>
                  <a:close/>
                  <a:moveTo>
                    <a:pt x="80" y="1275"/>
                  </a:moveTo>
                  <a:lnTo>
                    <a:pt x="92" y="1265"/>
                  </a:lnTo>
                  <a:lnTo>
                    <a:pt x="100" y="1256"/>
                  </a:lnTo>
                  <a:lnTo>
                    <a:pt x="104" y="1252"/>
                  </a:lnTo>
                  <a:lnTo>
                    <a:pt x="105" y="1249"/>
                  </a:lnTo>
                  <a:lnTo>
                    <a:pt x="106" y="1245"/>
                  </a:lnTo>
                  <a:lnTo>
                    <a:pt x="106" y="1243"/>
                  </a:lnTo>
                  <a:lnTo>
                    <a:pt x="104" y="1242"/>
                  </a:lnTo>
                  <a:lnTo>
                    <a:pt x="101" y="1242"/>
                  </a:lnTo>
                  <a:lnTo>
                    <a:pt x="98" y="1242"/>
                  </a:lnTo>
                  <a:lnTo>
                    <a:pt x="93" y="1244"/>
                  </a:lnTo>
                  <a:lnTo>
                    <a:pt x="82" y="1249"/>
                  </a:lnTo>
                  <a:lnTo>
                    <a:pt x="69" y="1258"/>
                  </a:lnTo>
                  <a:lnTo>
                    <a:pt x="58" y="1268"/>
                  </a:lnTo>
                  <a:lnTo>
                    <a:pt x="49" y="1277"/>
                  </a:lnTo>
                  <a:lnTo>
                    <a:pt x="46" y="1282"/>
                  </a:lnTo>
                  <a:lnTo>
                    <a:pt x="44" y="1286"/>
                  </a:lnTo>
                  <a:lnTo>
                    <a:pt x="44" y="1288"/>
                  </a:lnTo>
                  <a:lnTo>
                    <a:pt x="44" y="1290"/>
                  </a:lnTo>
                  <a:lnTo>
                    <a:pt x="45" y="1292"/>
                  </a:lnTo>
                  <a:lnTo>
                    <a:pt x="49" y="1292"/>
                  </a:lnTo>
                  <a:lnTo>
                    <a:pt x="52" y="1292"/>
                  </a:lnTo>
                  <a:lnTo>
                    <a:pt x="57" y="1289"/>
                  </a:lnTo>
                  <a:lnTo>
                    <a:pt x="68" y="1285"/>
                  </a:lnTo>
                  <a:lnTo>
                    <a:pt x="80" y="1275"/>
                  </a:lnTo>
                  <a:close/>
                  <a:moveTo>
                    <a:pt x="163" y="1212"/>
                  </a:moveTo>
                  <a:lnTo>
                    <a:pt x="176" y="1203"/>
                  </a:lnTo>
                  <a:lnTo>
                    <a:pt x="184" y="1192"/>
                  </a:lnTo>
                  <a:lnTo>
                    <a:pt x="188" y="1188"/>
                  </a:lnTo>
                  <a:lnTo>
                    <a:pt x="189" y="1184"/>
                  </a:lnTo>
                  <a:lnTo>
                    <a:pt x="190" y="1181"/>
                  </a:lnTo>
                  <a:lnTo>
                    <a:pt x="190" y="1179"/>
                  </a:lnTo>
                  <a:lnTo>
                    <a:pt x="188" y="1178"/>
                  </a:lnTo>
                  <a:lnTo>
                    <a:pt x="185" y="1176"/>
                  </a:lnTo>
                  <a:lnTo>
                    <a:pt x="181" y="1178"/>
                  </a:lnTo>
                  <a:lnTo>
                    <a:pt x="176" y="1179"/>
                  </a:lnTo>
                  <a:lnTo>
                    <a:pt x="165" y="1185"/>
                  </a:lnTo>
                  <a:lnTo>
                    <a:pt x="152" y="1194"/>
                  </a:lnTo>
                  <a:lnTo>
                    <a:pt x="139" y="1204"/>
                  </a:lnTo>
                  <a:lnTo>
                    <a:pt x="131" y="1214"/>
                  </a:lnTo>
                  <a:lnTo>
                    <a:pt x="127" y="1218"/>
                  </a:lnTo>
                  <a:lnTo>
                    <a:pt x="125" y="1223"/>
                  </a:lnTo>
                  <a:lnTo>
                    <a:pt x="125" y="1225"/>
                  </a:lnTo>
                  <a:lnTo>
                    <a:pt x="125" y="1227"/>
                  </a:lnTo>
                  <a:lnTo>
                    <a:pt x="127" y="1230"/>
                  </a:lnTo>
                  <a:lnTo>
                    <a:pt x="130" y="1230"/>
                  </a:lnTo>
                  <a:lnTo>
                    <a:pt x="134" y="1229"/>
                  </a:lnTo>
                  <a:lnTo>
                    <a:pt x="139" y="1227"/>
                  </a:lnTo>
                  <a:lnTo>
                    <a:pt x="150" y="1222"/>
                  </a:lnTo>
                  <a:lnTo>
                    <a:pt x="163" y="1212"/>
                  </a:lnTo>
                  <a:close/>
                  <a:moveTo>
                    <a:pt x="279" y="1111"/>
                  </a:moveTo>
                  <a:lnTo>
                    <a:pt x="278" y="1110"/>
                  </a:lnTo>
                  <a:lnTo>
                    <a:pt x="275" y="1110"/>
                  </a:lnTo>
                  <a:lnTo>
                    <a:pt x="270" y="1111"/>
                  </a:lnTo>
                  <a:lnTo>
                    <a:pt x="265" y="1112"/>
                  </a:lnTo>
                  <a:lnTo>
                    <a:pt x="253" y="1118"/>
                  </a:lnTo>
                  <a:lnTo>
                    <a:pt x="239" y="1128"/>
                  </a:lnTo>
                  <a:lnTo>
                    <a:pt x="226" y="1138"/>
                  </a:lnTo>
                  <a:lnTo>
                    <a:pt x="216" y="1148"/>
                  </a:lnTo>
                  <a:lnTo>
                    <a:pt x="213" y="1153"/>
                  </a:lnTo>
                  <a:lnTo>
                    <a:pt x="212" y="1157"/>
                  </a:lnTo>
                  <a:lnTo>
                    <a:pt x="210" y="1161"/>
                  </a:lnTo>
                  <a:lnTo>
                    <a:pt x="210" y="1163"/>
                  </a:lnTo>
                  <a:lnTo>
                    <a:pt x="213" y="1164"/>
                  </a:lnTo>
                  <a:lnTo>
                    <a:pt x="216" y="1164"/>
                  </a:lnTo>
                  <a:lnTo>
                    <a:pt x="220" y="1163"/>
                  </a:lnTo>
                  <a:lnTo>
                    <a:pt x="225" y="1162"/>
                  </a:lnTo>
                  <a:lnTo>
                    <a:pt x="238" y="1156"/>
                  </a:lnTo>
                  <a:lnTo>
                    <a:pt x="251" y="1147"/>
                  </a:lnTo>
                  <a:lnTo>
                    <a:pt x="264" y="1136"/>
                  </a:lnTo>
                  <a:lnTo>
                    <a:pt x="273" y="1126"/>
                  </a:lnTo>
                  <a:lnTo>
                    <a:pt x="277" y="1122"/>
                  </a:lnTo>
                  <a:lnTo>
                    <a:pt x="279" y="1117"/>
                  </a:lnTo>
                  <a:lnTo>
                    <a:pt x="281" y="1115"/>
                  </a:lnTo>
                  <a:lnTo>
                    <a:pt x="279" y="1111"/>
                  </a:lnTo>
                  <a:close/>
                  <a:moveTo>
                    <a:pt x="345" y="1079"/>
                  </a:moveTo>
                  <a:lnTo>
                    <a:pt x="358" y="1068"/>
                  </a:lnTo>
                  <a:lnTo>
                    <a:pt x="368" y="1058"/>
                  </a:lnTo>
                  <a:lnTo>
                    <a:pt x="372" y="1053"/>
                  </a:lnTo>
                  <a:lnTo>
                    <a:pt x="374" y="1048"/>
                  </a:lnTo>
                  <a:lnTo>
                    <a:pt x="376" y="1044"/>
                  </a:lnTo>
                  <a:lnTo>
                    <a:pt x="374" y="1042"/>
                  </a:lnTo>
                  <a:lnTo>
                    <a:pt x="372" y="1041"/>
                  </a:lnTo>
                  <a:lnTo>
                    <a:pt x="370" y="1040"/>
                  </a:lnTo>
                  <a:lnTo>
                    <a:pt x="365" y="1041"/>
                  </a:lnTo>
                  <a:lnTo>
                    <a:pt x="359" y="1043"/>
                  </a:lnTo>
                  <a:lnTo>
                    <a:pt x="346" y="1049"/>
                  </a:lnTo>
                  <a:lnTo>
                    <a:pt x="332" y="1059"/>
                  </a:lnTo>
                  <a:lnTo>
                    <a:pt x="319" y="1069"/>
                  </a:lnTo>
                  <a:lnTo>
                    <a:pt x="308" y="1080"/>
                  </a:lnTo>
                  <a:lnTo>
                    <a:pt x="304" y="1085"/>
                  </a:lnTo>
                  <a:lnTo>
                    <a:pt x="302" y="1090"/>
                  </a:lnTo>
                  <a:lnTo>
                    <a:pt x="301" y="1093"/>
                  </a:lnTo>
                  <a:lnTo>
                    <a:pt x="302" y="1096"/>
                  </a:lnTo>
                  <a:lnTo>
                    <a:pt x="304" y="1097"/>
                  </a:lnTo>
                  <a:lnTo>
                    <a:pt x="307" y="1097"/>
                  </a:lnTo>
                  <a:lnTo>
                    <a:pt x="311" y="1097"/>
                  </a:lnTo>
                  <a:lnTo>
                    <a:pt x="317" y="1094"/>
                  </a:lnTo>
                  <a:lnTo>
                    <a:pt x="329" y="1088"/>
                  </a:lnTo>
                  <a:lnTo>
                    <a:pt x="345" y="1079"/>
                  </a:lnTo>
                  <a:close/>
                  <a:moveTo>
                    <a:pt x="70" y="1344"/>
                  </a:moveTo>
                  <a:lnTo>
                    <a:pt x="68" y="1343"/>
                  </a:lnTo>
                  <a:lnTo>
                    <a:pt x="66" y="1343"/>
                  </a:lnTo>
                  <a:lnTo>
                    <a:pt x="62" y="1343"/>
                  </a:lnTo>
                  <a:lnTo>
                    <a:pt x="58" y="1345"/>
                  </a:lnTo>
                  <a:lnTo>
                    <a:pt x="48" y="1350"/>
                  </a:lnTo>
                  <a:lnTo>
                    <a:pt x="37" y="1358"/>
                  </a:lnTo>
                  <a:lnTo>
                    <a:pt x="26" y="1366"/>
                  </a:lnTo>
                  <a:lnTo>
                    <a:pt x="19" y="1376"/>
                  </a:lnTo>
                  <a:lnTo>
                    <a:pt x="16" y="1380"/>
                  </a:lnTo>
                  <a:lnTo>
                    <a:pt x="14" y="1383"/>
                  </a:lnTo>
                  <a:lnTo>
                    <a:pt x="13" y="1385"/>
                  </a:lnTo>
                  <a:lnTo>
                    <a:pt x="14" y="1388"/>
                  </a:lnTo>
                  <a:lnTo>
                    <a:pt x="16" y="1389"/>
                  </a:lnTo>
                  <a:lnTo>
                    <a:pt x="18" y="1389"/>
                  </a:lnTo>
                  <a:lnTo>
                    <a:pt x="22" y="1389"/>
                  </a:lnTo>
                  <a:lnTo>
                    <a:pt x="26" y="1388"/>
                  </a:lnTo>
                  <a:lnTo>
                    <a:pt x="36" y="1382"/>
                  </a:lnTo>
                  <a:lnTo>
                    <a:pt x="48" y="1375"/>
                  </a:lnTo>
                  <a:lnTo>
                    <a:pt x="57" y="1365"/>
                  </a:lnTo>
                  <a:lnTo>
                    <a:pt x="66" y="1357"/>
                  </a:lnTo>
                  <a:lnTo>
                    <a:pt x="68" y="1352"/>
                  </a:lnTo>
                  <a:lnTo>
                    <a:pt x="69" y="1349"/>
                  </a:lnTo>
                  <a:lnTo>
                    <a:pt x="70" y="1346"/>
                  </a:lnTo>
                  <a:lnTo>
                    <a:pt x="70" y="1344"/>
                  </a:lnTo>
                  <a:close/>
                  <a:moveTo>
                    <a:pt x="146" y="1285"/>
                  </a:moveTo>
                  <a:lnTo>
                    <a:pt x="145" y="1283"/>
                  </a:lnTo>
                  <a:lnTo>
                    <a:pt x="142" y="1283"/>
                  </a:lnTo>
                  <a:lnTo>
                    <a:pt x="138" y="1283"/>
                  </a:lnTo>
                  <a:lnTo>
                    <a:pt x="134" y="1285"/>
                  </a:lnTo>
                  <a:lnTo>
                    <a:pt x="124" y="1290"/>
                  </a:lnTo>
                  <a:lnTo>
                    <a:pt x="112" y="1299"/>
                  </a:lnTo>
                  <a:lnTo>
                    <a:pt x="100" y="1308"/>
                  </a:lnTo>
                  <a:lnTo>
                    <a:pt x="93" y="1318"/>
                  </a:lnTo>
                  <a:lnTo>
                    <a:pt x="89" y="1321"/>
                  </a:lnTo>
                  <a:lnTo>
                    <a:pt x="88" y="1325"/>
                  </a:lnTo>
                  <a:lnTo>
                    <a:pt x="87" y="1328"/>
                  </a:lnTo>
                  <a:lnTo>
                    <a:pt x="88" y="1331"/>
                  </a:lnTo>
                  <a:lnTo>
                    <a:pt x="89" y="1332"/>
                  </a:lnTo>
                  <a:lnTo>
                    <a:pt x="92" y="1332"/>
                  </a:lnTo>
                  <a:lnTo>
                    <a:pt x="95" y="1331"/>
                  </a:lnTo>
                  <a:lnTo>
                    <a:pt x="100" y="1330"/>
                  </a:lnTo>
                  <a:lnTo>
                    <a:pt x="111" y="1325"/>
                  </a:lnTo>
                  <a:lnTo>
                    <a:pt x="123" y="1317"/>
                  </a:lnTo>
                  <a:lnTo>
                    <a:pt x="133" y="1307"/>
                  </a:lnTo>
                  <a:lnTo>
                    <a:pt x="142" y="1298"/>
                  </a:lnTo>
                  <a:lnTo>
                    <a:pt x="144" y="1293"/>
                  </a:lnTo>
                  <a:lnTo>
                    <a:pt x="146" y="1289"/>
                  </a:lnTo>
                  <a:lnTo>
                    <a:pt x="146" y="1287"/>
                  </a:lnTo>
                  <a:lnTo>
                    <a:pt x="146" y="1285"/>
                  </a:lnTo>
                  <a:close/>
                  <a:moveTo>
                    <a:pt x="202" y="1256"/>
                  </a:moveTo>
                  <a:lnTo>
                    <a:pt x="214" y="1245"/>
                  </a:lnTo>
                  <a:lnTo>
                    <a:pt x="222" y="1236"/>
                  </a:lnTo>
                  <a:lnTo>
                    <a:pt x="226" y="1232"/>
                  </a:lnTo>
                  <a:lnTo>
                    <a:pt x="227" y="1229"/>
                  </a:lnTo>
                  <a:lnTo>
                    <a:pt x="228" y="1225"/>
                  </a:lnTo>
                  <a:lnTo>
                    <a:pt x="227" y="1223"/>
                  </a:lnTo>
                  <a:lnTo>
                    <a:pt x="226" y="1222"/>
                  </a:lnTo>
                  <a:lnTo>
                    <a:pt x="222" y="1222"/>
                  </a:lnTo>
                  <a:lnTo>
                    <a:pt x="219" y="1222"/>
                  </a:lnTo>
                  <a:lnTo>
                    <a:pt x="214" y="1223"/>
                  </a:lnTo>
                  <a:lnTo>
                    <a:pt x="203" y="1229"/>
                  </a:lnTo>
                  <a:lnTo>
                    <a:pt x="190" y="1237"/>
                  </a:lnTo>
                  <a:lnTo>
                    <a:pt x="180" y="1246"/>
                  </a:lnTo>
                  <a:lnTo>
                    <a:pt x="170" y="1256"/>
                  </a:lnTo>
                  <a:lnTo>
                    <a:pt x="168" y="1261"/>
                  </a:lnTo>
                  <a:lnTo>
                    <a:pt x="165" y="1264"/>
                  </a:lnTo>
                  <a:lnTo>
                    <a:pt x="165" y="1268"/>
                  </a:lnTo>
                  <a:lnTo>
                    <a:pt x="165" y="1270"/>
                  </a:lnTo>
                  <a:lnTo>
                    <a:pt x="168" y="1271"/>
                  </a:lnTo>
                  <a:lnTo>
                    <a:pt x="170" y="1271"/>
                  </a:lnTo>
                  <a:lnTo>
                    <a:pt x="174" y="1271"/>
                  </a:lnTo>
                  <a:lnTo>
                    <a:pt x="178" y="1269"/>
                  </a:lnTo>
                  <a:lnTo>
                    <a:pt x="189" y="1264"/>
                  </a:lnTo>
                  <a:lnTo>
                    <a:pt x="202" y="1256"/>
                  </a:lnTo>
                  <a:close/>
                  <a:moveTo>
                    <a:pt x="286" y="1193"/>
                  </a:moveTo>
                  <a:lnTo>
                    <a:pt x="298" y="1182"/>
                  </a:lnTo>
                  <a:lnTo>
                    <a:pt x="308" y="1173"/>
                  </a:lnTo>
                  <a:lnTo>
                    <a:pt x="311" y="1168"/>
                  </a:lnTo>
                  <a:lnTo>
                    <a:pt x="313" y="1164"/>
                  </a:lnTo>
                  <a:lnTo>
                    <a:pt x="314" y="1161"/>
                  </a:lnTo>
                  <a:lnTo>
                    <a:pt x="314" y="1159"/>
                  </a:lnTo>
                  <a:lnTo>
                    <a:pt x="311" y="1157"/>
                  </a:lnTo>
                  <a:lnTo>
                    <a:pt x="309" y="1156"/>
                  </a:lnTo>
                  <a:lnTo>
                    <a:pt x="304" y="1157"/>
                  </a:lnTo>
                  <a:lnTo>
                    <a:pt x="300" y="1159"/>
                  </a:lnTo>
                  <a:lnTo>
                    <a:pt x="288" y="1164"/>
                  </a:lnTo>
                  <a:lnTo>
                    <a:pt x="275" y="1173"/>
                  </a:lnTo>
                  <a:lnTo>
                    <a:pt x="262" y="1184"/>
                  </a:lnTo>
                  <a:lnTo>
                    <a:pt x="253" y="1193"/>
                  </a:lnTo>
                  <a:lnTo>
                    <a:pt x="250" y="1198"/>
                  </a:lnTo>
                  <a:lnTo>
                    <a:pt x="247" y="1201"/>
                  </a:lnTo>
                  <a:lnTo>
                    <a:pt x="247" y="1205"/>
                  </a:lnTo>
                  <a:lnTo>
                    <a:pt x="247" y="1207"/>
                  </a:lnTo>
                  <a:lnTo>
                    <a:pt x="250" y="1208"/>
                  </a:lnTo>
                  <a:lnTo>
                    <a:pt x="252" y="1210"/>
                  </a:lnTo>
                  <a:lnTo>
                    <a:pt x="257" y="1208"/>
                  </a:lnTo>
                  <a:lnTo>
                    <a:pt x="262" y="1207"/>
                  </a:lnTo>
                  <a:lnTo>
                    <a:pt x="273" y="1201"/>
                  </a:lnTo>
                  <a:lnTo>
                    <a:pt x="286" y="1193"/>
                  </a:lnTo>
                  <a:close/>
                  <a:moveTo>
                    <a:pt x="119" y="1383"/>
                  </a:moveTo>
                  <a:lnTo>
                    <a:pt x="118" y="1382"/>
                  </a:lnTo>
                  <a:lnTo>
                    <a:pt x="114" y="1382"/>
                  </a:lnTo>
                  <a:lnTo>
                    <a:pt x="112" y="1382"/>
                  </a:lnTo>
                  <a:lnTo>
                    <a:pt x="107" y="1383"/>
                  </a:lnTo>
                  <a:lnTo>
                    <a:pt x="98" y="1388"/>
                  </a:lnTo>
                  <a:lnTo>
                    <a:pt x="87" y="1396"/>
                  </a:lnTo>
                  <a:lnTo>
                    <a:pt x="77" y="1405"/>
                  </a:lnTo>
                  <a:lnTo>
                    <a:pt x="70" y="1413"/>
                  </a:lnTo>
                  <a:lnTo>
                    <a:pt x="67" y="1418"/>
                  </a:lnTo>
                  <a:lnTo>
                    <a:pt x="66" y="1420"/>
                  </a:lnTo>
                  <a:lnTo>
                    <a:pt x="66" y="1424"/>
                  </a:lnTo>
                  <a:lnTo>
                    <a:pt x="66" y="1426"/>
                  </a:lnTo>
                  <a:lnTo>
                    <a:pt x="67" y="1427"/>
                  </a:lnTo>
                  <a:lnTo>
                    <a:pt x="70" y="1427"/>
                  </a:lnTo>
                  <a:lnTo>
                    <a:pt x="73" y="1426"/>
                  </a:lnTo>
                  <a:lnTo>
                    <a:pt x="77" y="1425"/>
                  </a:lnTo>
                  <a:lnTo>
                    <a:pt x="87" y="1420"/>
                  </a:lnTo>
                  <a:lnTo>
                    <a:pt x="98" y="1413"/>
                  </a:lnTo>
                  <a:lnTo>
                    <a:pt x="107" y="1403"/>
                  </a:lnTo>
                  <a:lnTo>
                    <a:pt x="114" y="1395"/>
                  </a:lnTo>
                  <a:lnTo>
                    <a:pt x="118" y="1391"/>
                  </a:lnTo>
                  <a:lnTo>
                    <a:pt x="119" y="1388"/>
                  </a:lnTo>
                  <a:lnTo>
                    <a:pt x="119" y="1385"/>
                  </a:lnTo>
                  <a:lnTo>
                    <a:pt x="119" y="1383"/>
                  </a:lnTo>
                  <a:close/>
                  <a:moveTo>
                    <a:pt x="193" y="1326"/>
                  </a:moveTo>
                  <a:lnTo>
                    <a:pt x="190" y="1325"/>
                  </a:lnTo>
                  <a:lnTo>
                    <a:pt x="188" y="1325"/>
                  </a:lnTo>
                  <a:lnTo>
                    <a:pt x="184" y="1325"/>
                  </a:lnTo>
                  <a:lnTo>
                    <a:pt x="181" y="1326"/>
                  </a:lnTo>
                  <a:lnTo>
                    <a:pt x="170" y="1331"/>
                  </a:lnTo>
                  <a:lnTo>
                    <a:pt x="159" y="1339"/>
                  </a:lnTo>
                  <a:lnTo>
                    <a:pt x="149" y="1349"/>
                  </a:lnTo>
                  <a:lnTo>
                    <a:pt x="140" y="1357"/>
                  </a:lnTo>
                  <a:lnTo>
                    <a:pt x="138" y="1362"/>
                  </a:lnTo>
                  <a:lnTo>
                    <a:pt x="136" y="1365"/>
                  </a:lnTo>
                  <a:lnTo>
                    <a:pt x="136" y="1368"/>
                  </a:lnTo>
                  <a:lnTo>
                    <a:pt x="136" y="1370"/>
                  </a:lnTo>
                  <a:lnTo>
                    <a:pt x="138" y="1371"/>
                  </a:lnTo>
                  <a:lnTo>
                    <a:pt x="140" y="1371"/>
                  </a:lnTo>
                  <a:lnTo>
                    <a:pt x="144" y="1371"/>
                  </a:lnTo>
                  <a:lnTo>
                    <a:pt x="149" y="1370"/>
                  </a:lnTo>
                  <a:lnTo>
                    <a:pt x="158" y="1364"/>
                  </a:lnTo>
                  <a:lnTo>
                    <a:pt x="170" y="1357"/>
                  </a:lnTo>
                  <a:lnTo>
                    <a:pt x="181" y="1347"/>
                  </a:lnTo>
                  <a:lnTo>
                    <a:pt x="188" y="1339"/>
                  </a:lnTo>
                  <a:lnTo>
                    <a:pt x="190" y="1334"/>
                  </a:lnTo>
                  <a:lnTo>
                    <a:pt x="193" y="1331"/>
                  </a:lnTo>
                  <a:lnTo>
                    <a:pt x="193" y="1328"/>
                  </a:lnTo>
                  <a:lnTo>
                    <a:pt x="193" y="1326"/>
                  </a:lnTo>
                  <a:close/>
                  <a:moveTo>
                    <a:pt x="270" y="1267"/>
                  </a:moveTo>
                  <a:lnTo>
                    <a:pt x="269" y="1265"/>
                  </a:lnTo>
                  <a:lnTo>
                    <a:pt x="265" y="1264"/>
                  </a:lnTo>
                  <a:lnTo>
                    <a:pt x="262" y="1265"/>
                  </a:lnTo>
                  <a:lnTo>
                    <a:pt x="258" y="1267"/>
                  </a:lnTo>
                  <a:lnTo>
                    <a:pt x="246" y="1273"/>
                  </a:lnTo>
                  <a:lnTo>
                    <a:pt x="234" y="1280"/>
                  </a:lnTo>
                  <a:lnTo>
                    <a:pt x="224" y="1289"/>
                  </a:lnTo>
                  <a:lnTo>
                    <a:pt x="215" y="1299"/>
                  </a:lnTo>
                  <a:lnTo>
                    <a:pt x="213" y="1304"/>
                  </a:lnTo>
                  <a:lnTo>
                    <a:pt x="210" y="1307"/>
                  </a:lnTo>
                  <a:lnTo>
                    <a:pt x="210" y="1309"/>
                  </a:lnTo>
                  <a:lnTo>
                    <a:pt x="210" y="1312"/>
                  </a:lnTo>
                  <a:lnTo>
                    <a:pt x="213" y="1313"/>
                  </a:lnTo>
                  <a:lnTo>
                    <a:pt x="215" y="1314"/>
                  </a:lnTo>
                  <a:lnTo>
                    <a:pt x="219" y="1313"/>
                  </a:lnTo>
                  <a:lnTo>
                    <a:pt x="224" y="1312"/>
                  </a:lnTo>
                  <a:lnTo>
                    <a:pt x="234" y="1307"/>
                  </a:lnTo>
                  <a:lnTo>
                    <a:pt x="246" y="1299"/>
                  </a:lnTo>
                  <a:lnTo>
                    <a:pt x="257" y="1289"/>
                  </a:lnTo>
                  <a:lnTo>
                    <a:pt x="265" y="1280"/>
                  </a:lnTo>
                  <a:lnTo>
                    <a:pt x="269" y="1276"/>
                  </a:lnTo>
                  <a:lnTo>
                    <a:pt x="270" y="1271"/>
                  </a:lnTo>
                  <a:lnTo>
                    <a:pt x="271" y="1269"/>
                  </a:lnTo>
                  <a:lnTo>
                    <a:pt x="270" y="1267"/>
                  </a:lnTo>
                  <a:close/>
                  <a:moveTo>
                    <a:pt x="327" y="1238"/>
                  </a:moveTo>
                  <a:lnTo>
                    <a:pt x="339" y="1229"/>
                  </a:lnTo>
                  <a:lnTo>
                    <a:pt x="347" y="1219"/>
                  </a:lnTo>
                  <a:lnTo>
                    <a:pt x="351" y="1214"/>
                  </a:lnTo>
                  <a:lnTo>
                    <a:pt x="353" y="1211"/>
                  </a:lnTo>
                  <a:lnTo>
                    <a:pt x="353" y="1207"/>
                  </a:lnTo>
                  <a:lnTo>
                    <a:pt x="353" y="1205"/>
                  </a:lnTo>
                  <a:lnTo>
                    <a:pt x="351" y="1204"/>
                  </a:lnTo>
                  <a:lnTo>
                    <a:pt x="348" y="1203"/>
                  </a:lnTo>
                  <a:lnTo>
                    <a:pt x="343" y="1204"/>
                  </a:lnTo>
                  <a:lnTo>
                    <a:pt x="339" y="1205"/>
                  </a:lnTo>
                  <a:lnTo>
                    <a:pt x="328" y="1211"/>
                  </a:lnTo>
                  <a:lnTo>
                    <a:pt x="315" y="1219"/>
                  </a:lnTo>
                  <a:lnTo>
                    <a:pt x="303" y="1229"/>
                  </a:lnTo>
                  <a:lnTo>
                    <a:pt x="295" y="1238"/>
                  </a:lnTo>
                  <a:lnTo>
                    <a:pt x="291" y="1243"/>
                  </a:lnTo>
                  <a:lnTo>
                    <a:pt x="290" y="1246"/>
                  </a:lnTo>
                  <a:lnTo>
                    <a:pt x="289" y="1250"/>
                  </a:lnTo>
                  <a:lnTo>
                    <a:pt x="290" y="1252"/>
                  </a:lnTo>
                  <a:lnTo>
                    <a:pt x="291" y="1254"/>
                  </a:lnTo>
                  <a:lnTo>
                    <a:pt x="295" y="1254"/>
                  </a:lnTo>
                  <a:lnTo>
                    <a:pt x="298" y="1254"/>
                  </a:lnTo>
                  <a:lnTo>
                    <a:pt x="303" y="1252"/>
                  </a:lnTo>
                  <a:lnTo>
                    <a:pt x="314" y="1246"/>
                  </a:lnTo>
                  <a:lnTo>
                    <a:pt x="327" y="1238"/>
                  </a:lnTo>
                  <a:close/>
                  <a:moveTo>
                    <a:pt x="106" y="1476"/>
                  </a:moveTo>
                  <a:lnTo>
                    <a:pt x="105" y="1475"/>
                  </a:lnTo>
                  <a:lnTo>
                    <a:pt x="102" y="1473"/>
                  </a:lnTo>
                  <a:lnTo>
                    <a:pt x="99" y="1475"/>
                  </a:lnTo>
                  <a:lnTo>
                    <a:pt x="95" y="1476"/>
                  </a:lnTo>
                  <a:lnTo>
                    <a:pt x="87" y="1479"/>
                  </a:lnTo>
                  <a:lnTo>
                    <a:pt x="77" y="1486"/>
                  </a:lnTo>
                  <a:lnTo>
                    <a:pt x="68" y="1495"/>
                  </a:lnTo>
                  <a:lnTo>
                    <a:pt x="61" y="1503"/>
                  </a:lnTo>
                  <a:lnTo>
                    <a:pt x="60" y="1507"/>
                  </a:lnTo>
                  <a:lnTo>
                    <a:pt x="57" y="1509"/>
                  </a:lnTo>
                  <a:lnTo>
                    <a:pt x="57" y="1513"/>
                  </a:lnTo>
                  <a:lnTo>
                    <a:pt x="57" y="1514"/>
                  </a:lnTo>
                  <a:lnTo>
                    <a:pt x="60" y="1515"/>
                  </a:lnTo>
                  <a:lnTo>
                    <a:pt x="62" y="1516"/>
                  </a:lnTo>
                  <a:lnTo>
                    <a:pt x="64" y="1515"/>
                  </a:lnTo>
                  <a:lnTo>
                    <a:pt x="68" y="1514"/>
                  </a:lnTo>
                  <a:lnTo>
                    <a:pt x="77" y="1509"/>
                  </a:lnTo>
                  <a:lnTo>
                    <a:pt x="87" y="1503"/>
                  </a:lnTo>
                  <a:lnTo>
                    <a:pt x="96" y="1495"/>
                  </a:lnTo>
                  <a:lnTo>
                    <a:pt x="102" y="1486"/>
                  </a:lnTo>
                  <a:lnTo>
                    <a:pt x="105" y="1483"/>
                  </a:lnTo>
                  <a:lnTo>
                    <a:pt x="106" y="1479"/>
                  </a:lnTo>
                  <a:lnTo>
                    <a:pt x="107" y="1477"/>
                  </a:lnTo>
                  <a:lnTo>
                    <a:pt x="106" y="1476"/>
                  </a:lnTo>
                  <a:close/>
                  <a:moveTo>
                    <a:pt x="152" y="1451"/>
                  </a:moveTo>
                  <a:lnTo>
                    <a:pt x="162" y="1443"/>
                  </a:lnTo>
                  <a:lnTo>
                    <a:pt x="169" y="1434"/>
                  </a:lnTo>
                  <a:lnTo>
                    <a:pt x="171" y="1431"/>
                  </a:lnTo>
                  <a:lnTo>
                    <a:pt x="172" y="1427"/>
                  </a:lnTo>
                  <a:lnTo>
                    <a:pt x="174" y="1425"/>
                  </a:lnTo>
                  <a:lnTo>
                    <a:pt x="172" y="1422"/>
                  </a:lnTo>
                  <a:lnTo>
                    <a:pt x="171" y="1421"/>
                  </a:lnTo>
                  <a:lnTo>
                    <a:pt x="169" y="1421"/>
                  </a:lnTo>
                  <a:lnTo>
                    <a:pt x="165" y="1421"/>
                  </a:lnTo>
                  <a:lnTo>
                    <a:pt x="162" y="1422"/>
                  </a:lnTo>
                  <a:lnTo>
                    <a:pt x="152" y="1427"/>
                  </a:lnTo>
                  <a:lnTo>
                    <a:pt x="142" y="1434"/>
                  </a:lnTo>
                  <a:lnTo>
                    <a:pt x="132" y="1443"/>
                  </a:lnTo>
                  <a:lnTo>
                    <a:pt x="126" y="1451"/>
                  </a:lnTo>
                  <a:lnTo>
                    <a:pt x="124" y="1454"/>
                  </a:lnTo>
                  <a:lnTo>
                    <a:pt x="121" y="1458"/>
                  </a:lnTo>
                  <a:lnTo>
                    <a:pt x="121" y="1460"/>
                  </a:lnTo>
                  <a:lnTo>
                    <a:pt x="121" y="1463"/>
                  </a:lnTo>
                  <a:lnTo>
                    <a:pt x="124" y="1464"/>
                  </a:lnTo>
                  <a:lnTo>
                    <a:pt x="126" y="1464"/>
                  </a:lnTo>
                  <a:lnTo>
                    <a:pt x="128" y="1464"/>
                  </a:lnTo>
                  <a:lnTo>
                    <a:pt x="133" y="1463"/>
                  </a:lnTo>
                  <a:lnTo>
                    <a:pt x="142" y="1458"/>
                  </a:lnTo>
                  <a:lnTo>
                    <a:pt x="152" y="1451"/>
                  </a:lnTo>
                  <a:close/>
                  <a:moveTo>
                    <a:pt x="244" y="1368"/>
                  </a:moveTo>
                  <a:lnTo>
                    <a:pt x="241" y="1366"/>
                  </a:lnTo>
                  <a:lnTo>
                    <a:pt x="239" y="1366"/>
                  </a:lnTo>
                  <a:lnTo>
                    <a:pt x="235" y="1366"/>
                  </a:lnTo>
                  <a:lnTo>
                    <a:pt x="232" y="1368"/>
                  </a:lnTo>
                  <a:lnTo>
                    <a:pt x="222" y="1372"/>
                  </a:lnTo>
                  <a:lnTo>
                    <a:pt x="210" y="1380"/>
                  </a:lnTo>
                  <a:lnTo>
                    <a:pt x="201" y="1389"/>
                  </a:lnTo>
                  <a:lnTo>
                    <a:pt x="194" y="1397"/>
                  </a:lnTo>
                  <a:lnTo>
                    <a:pt x="190" y="1401"/>
                  </a:lnTo>
                  <a:lnTo>
                    <a:pt x="189" y="1405"/>
                  </a:lnTo>
                  <a:lnTo>
                    <a:pt x="189" y="1408"/>
                  </a:lnTo>
                  <a:lnTo>
                    <a:pt x="189" y="1409"/>
                  </a:lnTo>
                  <a:lnTo>
                    <a:pt x="191" y="1412"/>
                  </a:lnTo>
                  <a:lnTo>
                    <a:pt x="194" y="1412"/>
                  </a:lnTo>
                  <a:lnTo>
                    <a:pt x="197" y="1412"/>
                  </a:lnTo>
                  <a:lnTo>
                    <a:pt x="201" y="1409"/>
                  </a:lnTo>
                  <a:lnTo>
                    <a:pt x="210" y="1405"/>
                  </a:lnTo>
                  <a:lnTo>
                    <a:pt x="221" y="1397"/>
                  </a:lnTo>
                  <a:lnTo>
                    <a:pt x="232" y="1389"/>
                  </a:lnTo>
                  <a:lnTo>
                    <a:pt x="239" y="1380"/>
                  </a:lnTo>
                  <a:lnTo>
                    <a:pt x="241" y="1376"/>
                  </a:lnTo>
                  <a:lnTo>
                    <a:pt x="244" y="1372"/>
                  </a:lnTo>
                  <a:lnTo>
                    <a:pt x="244" y="1370"/>
                  </a:lnTo>
                  <a:lnTo>
                    <a:pt x="244" y="1368"/>
                  </a:lnTo>
                  <a:close/>
                  <a:moveTo>
                    <a:pt x="317" y="1311"/>
                  </a:moveTo>
                  <a:lnTo>
                    <a:pt x="316" y="1309"/>
                  </a:lnTo>
                  <a:lnTo>
                    <a:pt x="314" y="1309"/>
                  </a:lnTo>
                  <a:lnTo>
                    <a:pt x="310" y="1309"/>
                  </a:lnTo>
                  <a:lnTo>
                    <a:pt x="305" y="1311"/>
                  </a:lnTo>
                  <a:lnTo>
                    <a:pt x="295" y="1315"/>
                  </a:lnTo>
                  <a:lnTo>
                    <a:pt x="284" y="1324"/>
                  </a:lnTo>
                  <a:lnTo>
                    <a:pt x="273" y="1332"/>
                  </a:lnTo>
                  <a:lnTo>
                    <a:pt x="265" y="1342"/>
                  </a:lnTo>
                  <a:lnTo>
                    <a:pt x="263" y="1345"/>
                  </a:lnTo>
                  <a:lnTo>
                    <a:pt x="260" y="1349"/>
                  </a:lnTo>
                  <a:lnTo>
                    <a:pt x="260" y="1352"/>
                  </a:lnTo>
                  <a:lnTo>
                    <a:pt x="260" y="1355"/>
                  </a:lnTo>
                  <a:lnTo>
                    <a:pt x="263" y="1356"/>
                  </a:lnTo>
                  <a:lnTo>
                    <a:pt x="265" y="1356"/>
                  </a:lnTo>
                  <a:lnTo>
                    <a:pt x="269" y="1356"/>
                  </a:lnTo>
                  <a:lnTo>
                    <a:pt x="273" y="1355"/>
                  </a:lnTo>
                  <a:lnTo>
                    <a:pt x="284" y="1350"/>
                  </a:lnTo>
                  <a:lnTo>
                    <a:pt x="295" y="1342"/>
                  </a:lnTo>
                  <a:lnTo>
                    <a:pt x="305" y="1332"/>
                  </a:lnTo>
                  <a:lnTo>
                    <a:pt x="314" y="1324"/>
                  </a:lnTo>
                  <a:lnTo>
                    <a:pt x="316" y="1320"/>
                  </a:lnTo>
                  <a:lnTo>
                    <a:pt x="317" y="1317"/>
                  </a:lnTo>
                  <a:lnTo>
                    <a:pt x="319" y="1313"/>
                  </a:lnTo>
                  <a:lnTo>
                    <a:pt x="317" y="1311"/>
                  </a:lnTo>
                  <a:close/>
                  <a:moveTo>
                    <a:pt x="50" y="1608"/>
                  </a:moveTo>
                  <a:lnTo>
                    <a:pt x="49" y="1606"/>
                  </a:lnTo>
                  <a:lnTo>
                    <a:pt x="46" y="1606"/>
                  </a:lnTo>
                  <a:lnTo>
                    <a:pt x="44" y="1606"/>
                  </a:lnTo>
                  <a:lnTo>
                    <a:pt x="41" y="1608"/>
                  </a:lnTo>
                  <a:lnTo>
                    <a:pt x="33" y="1611"/>
                  </a:lnTo>
                  <a:lnTo>
                    <a:pt x="25" y="1617"/>
                  </a:lnTo>
                  <a:lnTo>
                    <a:pt x="17" y="1624"/>
                  </a:lnTo>
                  <a:lnTo>
                    <a:pt x="11" y="1631"/>
                  </a:lnTo>
                  <a:lnTo>
                    <a:pt x="10" y="1635"/>
                  </a:lnTo>
                  <a:lnTo>
                    <a:pt x="8" y="1637"/>
                  </a:lnTo>
                  <a:lnTo>
                    <a:pt x="7" y="1640"/>
                  </a:lnTo>
                  <a:lnTo>
                    <a:pt x="8" y="1642"/>
                  </a:lnTo>
                  <a:lnTo>
                    <a:pt x="10" y="1643"/>
                  </a:lnTo>
                  <a:lnTo>
                    <a:pt x="12" y="1643"/>
                  </a:lnTo>
                  <a:lnTo>
                    <a:pt x="14" y="1643"/>
                  </a:lnTo>
                  <a:lnTo>
                    <a:pt x="18" y="1642"/>
                  </a:lnTo>
                  <a:lnTo>
                    <a:pt x="25" y="1639"/>
                  </a:lnTo>
                  <a:lnTo>
                    <a:pt x="33" y="1633"/>
                  </a:lnTo>
                  <a:lnTo>
                    <a:pt x="42" y="1624"/>
                  </a:lnTo>
                  <a:lnTo>
                    <a:pt x="46" y="1618"/>
                  </a:lnTo>
                  <a:lnTo>
                    <a:pt x="49" y="1615"/>
                  </a:lnTo>
                  <a:lnTo>
                    <a:pt x="50" y="1612"/>
                  </a:lnTo>
                  <a:lnTo>
                    <a:pt x="50" y="1610"/>
                  </a:lnTo>
                  <a:lnTo>
                    <a:pt x="50" y="1608"/>
                  </a:lnTo>
                  <a:close/>
                  <a:moveTo>
                    <a:pt x="89" y="1586"/>
                  </a:moveTo>
                  <a:lnTo>
                    <a:pt x="98" y="1579"/>
                  </a:lnTo>
                  <a:lnTo>
                    <a:pt x="104" y="1572"/>
                  </a:lnTo>
                  <a:lnTo>
                    <a:pt x="106" y="1568"/>
                  </a:lnTo>
                  <a:lnTo>
                    <a:pt x="107" y="1566"/>
                  </a:lnTo>
                  <a:lnTo>
                    <a:pt x="107" y="1564"/>
                  </a:lnTo>
                  <a:lnTo>
                    <a:pt x="107" y="1561"/>
                  </a:lnTo>
                  <a:lnTo>
                    <a:pt x="106" y="1560"/>
                  </a:lnTo>
                  <a:lnTo>
                    <a:pt x="104" y="1560"/>
                  </a:lnTo>
                  <a:lnTo>
                    <a:pt x="101" y="1560"/>
                  </a:lnTo>
                  <a:lnTo>
                    <a:pt x="98" y="1561"/>
                  </a:lnTo>
                  <a:lnTo>
                    <a:pt x="89" y="1565"/>
                  </a:lnTo>
                  <a:lnTo>
                    <a:pt x="80" y="1572"/>
                  </a:lnTo>
                  <a:lnTo>
                    <a:pt x="73" y="1579"/>
                  </a:lnTo>
                  <a:lnTo>
                    <a:pt x="67" y="1586"/>
                  </a:lnTo>
                  <a:lnTo>
                    <a:pt x="64" y="1590"/>
                  </a:lnTo>
                  <a:lnTo>
                    <a:pt x="63" y="1592"/>
                  </a:lnTo>
                  <a:lnTo>
                    <a:pt x="63" y="1595"/>
                  </a:lnTo>
                  <a:lnTo>
                    <a:pt x="63" y="1597"/>
                  </a:lnTo>
                  <a:lnTo>
                    <a:pt x="64" y="1598"/>
                  </a:lnTo>
                  <a:lnTo>
                    <a:pt x="67" y="1598"/>
                  </a:lnTo>
                  <a:lnTo>
                    <a:pt x="69" y="1598"/>
                  </a:lnTo>
                  <a:lnTo>
                    <a:pt x="73" y="1597"/>
                  </a:lnTo>
                  <a:lnTo>
                    <a:pt x="81" y="1593"/>
                  </a:lnTo>
                  <a:lnTo>
                    <a:pt x="89" y="1586"/>
                  </a:lnTo>
                  <a:close/>
                  <a:moveTo>
                    <a:pt x="168" y="1513"/>
                  </a:moveTo>
                  <a:lnTo>
                    <a:pt x="166" y="1511"/>
                  </a:lnTo>
                  <a:lnTo>
                    <a:pt x="164" y="1511"/>
                  </a:lnTo>
                  <a:lnTo>
                    <a:pt x="161" y="1511"/>
                  </a:lnTo>
                  <a:lnTo>
                    <a:pt x="157" y="1513"/>
                  </a:lnTo>
                  <a:lnTo>
                    <a:pt x="149" y="1517"/>
                  </a:lnTo>
                  <a:lnTo>
                    <a:pt x="139" y="1523"/>
                  </a:lnTo>
                  <a:lnTo>
                    <a:pt x="131" y="1532"/>
                  </a:lnTo>
                  <a:lnTo>
                    <a:pt x="125" y="1539"/>
                  </a:lnTo>
                  <a:lnTo>
                    <a:pt x="123" y="1542"/>
                  </a:lnTo>
                  <a:lnTo>
                    <a:pt x="121" y="1546"/>
                  </a:lnTo>
                  <a:lnTo>
                    <a:pt x="120" y="1548"/>
                  </a:lnTo>
                  <a:lnTo>
                    <a:pt x="121" y="1549"/>
                  </a:lnTo>
                  <a:lnTo>
                    <a:pt x="123" y="1552"/>
                  </a:lnTo>
                  <a:lnTo>
                    <a:pt x="125" y="1552"/>
                  </a:lnTo>
                  <a:lnTo>
                    <a:pt x="127" y="1552"/>
                  </a:lnTo>
                  <a:lnTo>
                    <a:pt x="131" y="1551"/>
                  </a:lnTo>
                  <a:lnTo>
                    <a:pt x="140" y="1546"/>
                  </a:lnTo>
                  <a:lnTo>
                    <a:pt x="149" y="1540"/>
                  </a:lnTo>
                  <a:lnTo>
                    <a:pt x="158" y="1532"/>
                  </a:lnTo>
                  <a:lnTo>
                    <a:pt x="164" y="1525"/>
                  </a:lnTo>
                  <a:lnTo>
                    <a:pt x="166" y="1521"/>
                  </a:lnTo>
                  <a:lnTo>
                    <a:pt x="168" y="1517"/>
                  </a:lnTo>
                  <a:lnTo>
                    <a:pt x="168" y="1515"/>
                  </a:lnTo>
                  <a:lnTo>
                    <a:pt x="168" y="1513"/>
                  </a:lnTo>
                  <a:close/>
                  <a:moveTo>
                    <a:pt x="232" y="1463"/>
                  </a:moveTo>
                  <a:lnTo>
                    <a:pt x="229" y="1462"/>
                  </a:lnTo>
                  <a:lnTo>
                    <a:pt x="227" y="1460"/>
                  </a:lnTo>
                  <a:lnTo>
                    <a:pt x="225" y="1462"/>
                  </a:lnTo>
                  <a:lnTo>
                    <a:pt x="221" y="1463"/>
                  </a:lnTo>
                  <a:lnTo>
                    <a:pt x="212" y="1466"/>
                  </a:lnTo>
                  <a:lnTo>
                    <a:pt x="202" y="1473"/>
                  </a:lnTo>
                  <a:lnTo>
                    <a:pt x="193" y="1482"/>
                  </a:lnTo>
                  <a:lnTo>
                    <a:pt x="185" y="1490"/>
                  </a:lnTo>
                  <a:lnTo>
                    <a:pt x="183" y="1494"/>
                  </a:lnTo>
                  <a:lnTo>
                    <a:pt x="182" y="1496"/>
                  </a:lnTo>
                  <a:lnTo>
                    <a:pt x="182" y="1500"/>
                  </a:lnTo>
                  <a:lnTo>
                    <a:pt x="182" y="1501"/>
                  </a:lnTo>
                  <a:lnTo>
                    <a:pt x="184" y="1502"/>
                  </a:lnTo>
                  <a:lnTo>
                    <a:pt x="187" y="1503"/>
                  </a:lnTo>
                  <a:lnTo>
                    <a:pt x="189" y="1502"/>
                  </a:lnTo>
                  <a:lnTo>
                    <a:pt x="194" y="1502"/>
                  </a:lnTo>
                  <a:lnTo>
                    <a:pt x="202" y="1497"/>
                  </a:lnTo>
                  <a:lnTo>
                    <a:pt x="212" y="1490"/>
                  </a:lnTo>
                  <a:lnTo>
                    <a:pt x="221" y="1482"/>
                  </a:lnTo>
                  <a:lnTo>
                    <a:pt x="228" y="1475"/>
                  </a:lnTo>
                  <a:lnTo>
                    <a:pt x="231" y="1470"/>
                  </a:lnTo>
                  <a:lnTo>
                    <a:pt x="232" y="1467"/>
                  </a:lnTo>
                  <a:lnTo>
                    <a:pt x="232" y="1465"/>
                  </a:lnTo>
                  <a:lnTo>
                    <a:pt x="232" y="1463"/>
                  </a:lnTo>
                  <a:close/>
                  <a:moveTo>
                    <a:pt x="278" y="1439"/>
                  </a:moveTo>
                  <a:lnTo>
                    <a:pt x="289" y="1431"/>
                  </a:lnTo>
                  <a:lnTo>
                    <a:pt x="296" y="1422"/>
                  </a:lnTo>
                  <a:lnTo>
                    <a:pt x="298" y="1419"/>
                  </a:lnTo>
                  <a:lnTo>
                    <a:pt x="300" y="1415"/>
                  </a:lnTo>
                  <a:lnTo>
                    <a:pt x="300" y="1412"/>
                  </a:lnTo>
                  <a:lnTo>
                    <a:pt x="300" y="1410"/>
                  </a:lnTo>
                  <a:lnTo>
                    <a:pt x="297" y="1408"/>
                  </a:lnTo>
                  <a:lnTo>
                    <a:pt x="295" y="1408"/>
                  </a:lnTo>
                  <a:lnTo>
                    <a:pt x="291" y="1408"/>
                  </a:lnTo>
                  <a:lnTo>
                    <a:pt x="288" y="1409"/>
                  </a:lnTo>
                  <a:lnTo>
                    <a:pt x="278" y="1414"/>
                  </a:lnTo>
                  <a:lnTo>
                    <a:pt x="267" y="1421"/>
                  </a:lnTo>
                  <a:lnTo>
                    <a:pt x="258" y="1429"/>
                  </a:lnTo>
                  <a:lnTo>
                    <a:pt x="251" y="1438"/>
                  </a:lnTo>
                  <a:lnTo>
                    <a:pt x="248" y="1441"/>
                  </a:lnTo>
                  <a:lnTo>
                    <a:pt x="247" y="1445"/>
                  </a:lnTo>
                  <a:lnTo>
                    <a:pt x="247" y="1447"/>
                  </a:lnTo>
                  <a:lnTo>
                    <a:pt x="247" y="1450"/>
                  </a:lnTo>
                  <a:lnTo>
                    <a:pt x="250" y="1451"/>
                  </a:lnTo>
                  <a:lnTo>
                    <a:pt x="252" y="1452"/>
                  </a:lnTo>
                  <a:lnTo>
                    <a:pt x="254" y="1452"/>
                  </a:lnTo>
                  <a:lnTo>
                    <a:pt x="259" y="1451"/>
                  </a:lnTo>
                  <a:lnTo>
                    <a:pt x="269" y="1446"/>
                  </a:lnTo>
                  <a:lnTo>
                    <a:pt x="278" y="1439"/>
                  </a:lnTo>
                  <a:close/>
                  <a:moveTo>
                    <a:pt x="371" y="1355"/>
                  </a:moveTo>
                  <a:lnTo>
                    <a:pt x="370" y="1353"/>
                  </a:lnTo>
                  <a:lnTo>
                    <a:pt x="366" y="1353"/>
                  </a:lnTo>
                  <a:lnTo>
                    <a:pt x="363" y="1353"/>
                  </a:lnTo>
                  <a:lnTo>
                    <a:pt x="359" y="1355"/>
                  </a:lnTo>
                  <a:lnTo>
                    <a:pt x="349" y="1359"/>
                  </a:lnTo>
                  <a:lnTo>
                    <a:pt x="338" y="1366"/>
                  </a:lnTo>
                  <a:lnTo>
                    <a:pt x="327" y="1376"/>
                  </a:lnTo>
                  <a:lnTo>
                    <a:pt x="320" y="1384"/>
                  </a:lnTo>
                  <a:lnTo>
                    <a:pt x="317" y="1388"/>
                  </a:lnTo>
                  <a:lnTo>
                    <a:pt x="316" y="1391"/>
                  </a:lnTo>
                  <a:lnTo>
                    <a:pt x="315" y="1395"/>
                  </a:lnTo>
                  <a:lnTo>
                    <a:pt x="316" y="1397"/>
                  </a:lnTo>
                  <a:lnTo>
                    <a:pt x="317" y="1399"/>
                  </a:lnTo>
                  <a:lnTo>
                    <a:pt x="321" y="1399"/>
                  </a:lnTo>
                  <a:lnTo>
                    <a:pt x="323" y="1399"/>
                  </a:lnTo>
                  <a:lnTo>
                    <a:pt x="328" y="1397"/>
                  </a:lnTo>
                  <a:lnTo>
                    <a:pt x="338" y="1393"/>
                  </a:lnTo>
                  <a:lnTo>
                    <a:pt x="349" y="1385"/>
                  </a:lnTo>
                  <a:lnTo>
                    <a:pt x="359" y="1376"/>
                  </a:lnTo>
                  <a:lnTo>
                    <a:pt x="367" y="1368"/>
                  </a:lnTo>
                  <a:lnTo>
                    <a:pt x="370" y="1364"/>
                  </a:lnTo>
                  <a:lnTo>
                    <a:pt x="371" y="1361"/>
                  </a:lnTo>
                  <a:lnTo>
                    <a:pt x="372" y="1357"/>
                  </a:lnTo>
                  <a:lnTo>
                    <a:pt x="371" y="1355"/>
                  </a:lnTo>
                  <a:close/>
                  <a:moveTo>
                    <a:pt x="45" y="1693"/>
                  </a:moveTo>
                  <a:lnTo>
                    <a:pt x="38" y="1700"/>
                  </a:lnTo>
                  <a:lnTo>
                    <a:pt x="33" y="1706"/>
                  </a:lnTo>
                  <a:lnTo>
                    <a:pt x="31" y="1710"/>
                  </a:lnTo>
                  <a:lnTo>
                    <a:pt x="31" y="1712"/>
                  </a:lnTo>
                  <a:lnTo>
                    <a:pt x="30" y="1715"/>
                  </a:lnTo>
                  <a:lnTo>
                    <a:pt x="31" y="1716"/>
                  </a:lnTo>
                  <a:lnTo>
                    <a:pt x="32" y="1717"/>
                  </a:lnTo>
                  <a:lnTo>
                    <a:pt x="33" y="1717"/>
                  </a:lnTo>
                  <a:lnTo>
                    <a:pt x="36" y="1717"/>
                  </a:lnTo>
                  <a:lnTo>
                    <a:pt x="39" y="1716"/>
                  </a:lnTo>
                  <a:lnTo>
                    <a:pt x="46" y="1712"/>
                  </a:lnTo>
                  <a:lnTo>
                    <a:pt x="54" y="1707"/>
                  </a:lnTo>
                  <a:lnTo>
                    <a:pt x="61" y="1700"/>
                  </a:lnTo>
                  <a:lnTo>
                    <a:pt x="66" y="1694"/>
                  </a:lnTo>
                  <a:lnTo>
                    <a:pt x="69" y="1688"/>
                  </a:lnTo>
                  <a:lnTo>
                    <a:pt x="68" y="1685"/>
                  </a:lnTo>
                  <a:lnTo>
                    <a:pt x="67" y="1684"/>
                  </a:lnTo>
                  <a:lnTo>
                    <a:pt x="66" y="1684"/>
                  </a:lnTo>
                  <a:lnTo>
                    <a:pt x="63" y="1684"/>
                  </a:lnTo>
                  <a:lnTo>
                    <a:pt x="60" y="1685"/>
                  </a:lnTo>
                  <a:lnTo>
                    <a:pt x="54" y="1688"/>
                  </a:lnTo>
                  <a:lnTo>
                    <a:pt x="45" y="1693"/>
                  </a:lnTo>
                  <a:close/>
                  <a:moveTo>
                    <a:pt x="96" y="1652"/>
                  </a:moveTo>
                  <a:lnTo>
                    <a:pt x="88" y="1659"/>
                  </a:lnTo>
                  <a:lnTo>
                    <a:pt x="83" y="1665"/>
                  </a:lnTo>
                  <a:lnTo>
                    <a:pt x="81" y="1668"/>
                  </a:lnTo>
                  <a:lnTo>
                    <a:pt x="81" y="1671"/>
                  </a:lnTo>
                  <a:lnTo>
                    <a:pt x="80" y="1673"/>
                  </a:lnTo>
                  <a:lnTo>
                    <a:pt x="81" y="1675"/>
                  </a:lnTo>
                  <a:lnTo>
                    <a:pt x="82" y="1675"/>
                  </a:lnTo>
                  <a:lnTo>
                    <a:pt x="83" y="1677"/>
                  </a:lnTo>
                  <a:lnTo>
                    <a:pt x="87" y="1677"/>
                  </a:lnTo>
                  <a:lnTo>
                    <a:pt x="89" y="1675"/>
                  </a:lnTo>
                  <a:lnTo>
                    <a:pt x="96" y="1672"/>
                  </a:lnTo>
                  <a:lnTo>
                    <a:pt x="105" y="1666"/>
                  </a:lnTo>
                  <a:lnTo>
                    <a:pt x="112" y="1659"/>
                  </a:lnTo>
                  <a:lnTo>
                    <a:pt x="118" y="1652"/>
                  </a:lnTo>
                  <a:lnTo>
                    <a:pt x="119" y="1649"/>
                  </a:lnTo>
                  <a:lnTo>
                    <a:pt x="120" y="1647"/>
                  </a:lnTo>
                  <a:lnTo>
                    <a:pt x="121" y="1645"/>
                  </a:lnTo>
                  <a:lnTo>
                    <a:pt x="120" y="1642"/>
                  </a:lnTo>
                  <a:lnTo>
                    <a:pt x="119" y="1641"/>
                  </a:lnTo>
                  <a:lnTo>
                    <a:pt x="117" y="1641"/>
                  </a:lnTo>
                  <a:lnTo>
                    <a:pt x="114" y="1641"/>
                  </a:lnTo>
                  <a:lnTo>
                    <a:pt x="112" y="1642"/>
                  </a:lnTo>
                  <a:lnTo>
                    <a:pt x="105" y="1646"/>
                  </a:lnTo>
                  <a:lnTo>
                    <a:pt x="96" y="1652"/>
                  </a:lnTo>
                  <a:close/>
                  <a:moveTo>
                    <a:pt x="176" y="1598"/>
                  </a:moveTo>
                  <a:lnTo>
                    <a:pt x="174" y="1597"/>
                  </a:lnTo>
                  <a:lnTo>
                    <a:pt x="172" y="1596"/>
                  </a:lnTo>
                  <a:lnTo>
                    <a:pt x="169" y="1597"/>
                  </a:lnTo>
                  <a:lnTo>
                    <a:pt x="166" y="1597"/>
                  </a:lnTo>
                  <a:lnTo>
                    <a:pt x="158" y="1601"/>
                  </a:lnTo>
                  <a:lnTo>
                    <a:pt x="150" y="1606"/>
                  </a:lnTo>
                  <a:lnTo>
                    <a:pt x="142" y="1615"/>
                  </a:lnTo>
                  <a:lnTo>
                    <a:pt x="137" y="1622"/>
                  </a:lnTo>
                  <a:lnTo>
                    <a:pt x="134" y="1624"/>
                  </a:lnTo>
                  <a:lnTo>
                    <a:pt x="133" y="1628"/>
                  </a:lnTo>
                  <a:lnTo>
                    <a:pt x="133" y="1630"/>
                  </a:lnTo>
                  <a:lnTo>
                    <a:pt x="133" y="1631"/>
                  </a:lnTo>
                  <a:lnTo>
                    <a:pt x="134" y="1633"/>
                  </a:lnTo>
                  <a:lnTo>
                    <a:pt x="137" y="1634"/>
                  </a:lnTo>
                  <a:lnTo>
                    <a:pt x="139" y="1633"/>
                  </a:lnTo>
                  <a:lnTo>
                    <a:pt x="143" y="1633"/>
                  </a:lnTo>
                  <a:lnTo>
                    <a:pt x="151" y="1628"/>
                  </a:lnTo>
                  <a:lnTo>
                    <a:pt x="159" y="1622"/>
                  </a:lnTo>
                  <a:lnTo>
                    <a:pt x="166" y="1615"/>
                  </a:lnTo>
                  <a:lnTo>
                    <a:pt x="172" y="1608"/>
                  </a:lnTo>
                  <a:lnTo>
                    <a:pt x="175" y="1605"/>
                  </a:lnTo>
                  <a:lnTo>
                    <a:pt x="176" y="1602"/>
                  </a:lnTo>
                  <a:lnTo>
                    <a:pt x="176" y="1599"/>
                  </a:lnTo>
                  <a:lnTo>
                    <a:pt x="176" y="1598"/>
                  </a:lnTo>
                  <a:close/>
                  <a:moveTo>
                    <a:pt x="216" y="1577"/>
                  </a:moveTo>
                  <a:lnTo>
                    <a:pt x="225" y="1570"/>
                  </a:lnTo>
                  <a:lnTo>
                    <a:pt x="231" y="1563"/>
                  </a:lnTo>
                  <a:lnTo>
                    <a:pt x="233" y="1559"/>
                  </a:lnTo>
                  <a:lnTo>
                    <a:pt x="234" y="1555"/>
                  </a:lnTo>
                  <a:lnTo>
                    <a:pt x="234" y="1553"/>
                  </a:lnTo>
                  <a:lnTo>
                    <a:pt x="233" y="1552"/>
                  </a:lnTo>
                  <a:lnTo>
                    <a:pt x="232" y="1551"/>
                  </a:lnTo>
                  <a:lnTo>
                    <a:pt x="229" y="1549"/>
                  </a:lnTo>
                  <a:lnTo>
                    <a:pt x="227" y="1549"/>
                  </a:lnTo>
                  <a:lnTo>
                    <a:pt x="224" y="1551"/>
                  </a:lnTo>
                  <a:lnTo>
                    <a:pt x="215" y="1554"/>
                  </a:lnTo>
                  <a:lnTo>
                    <a:pt x="207" y="1561"/>
                  </a:lnTo>
                  <a:lnTo>
                    <a:pt x="199" y="1568"/>
                  </a:lnTo>
                  <a:lnTo>
                    <a:pt x="193" y="1576"/>
                  </a:lnTo>
                  <a:lnTo>
                    <a:pt x="190" y="1579"/>
                  </a:lnTo>
                  <a:lnTo>
                    <a:pt x="189" y="1583"/>
                  </a:lnTo>
                  <a:lnTo>
                    <a:pt x="189" y="1585"/>
                  </a:lnTo>
                  <a:lnTo>
                    <a:pt x="189" y="1586"/>
                  </a:lnTo>
                  <a:lnTo>
                    <a:pt x="190" y="1587"/>
                  </a:lnTo>
                  <a:lnTo>
                    <a:pt x="193" y="1589"/>
                  </a:lnTo>
                  <a:lnTo>
                    <a:pt x="195" y="1589"/>
                  </a:lnTo>
                  <a:lnTo>
                    <a:pt x="199" y="1587"/>
                  </a:lnTo>
                  <a:lnTo>
                    <a:pt x="207" y="1583"/>
                  </a:lnTo>
                  <a:lnTo>
                    <a:pt x="216" y="1577"/>
                  </a:lnTo>
                  <a:close/>
                  <a:moveTo>
                    <a:pt x="295" y="1503"/>
                  </a:moveTo>
                  <a:lnTo>
                    <a:pt x="294" y="1502"/>
                  </a:lnTo>
                  <a:lnTo>
                    <a:pt x="291" y="1501"/>
                  </a:lnTo>
                  <a:lnTo>
                    <a:pt x="288" y="1502"/>
                  </a:lnTo>
                  <a:lnTo>
                    <a:pt x="284" y="1502"/>
                  </a:lnTo>
                  <a:lnTo>
                    <a:pt x="276" y="1507"/>
                  </a:lnTo>
                  <a:lnTo>
                    <a:pt x="266" y="1513"/>
                  </a:lnTo>
                  <a:lnTo>
                    <a:pt x="258" y="1521"/>
                  </a:lnTo>
                  <a:lnTo>
                    <a:pt x="251" y="1528"/>
                  </a:lnTo>
                  <a:lnTo>
                    <a:pt x="248" y="1532"/>
                  </a:lnTo>
                  <a:lnTo>
                    <a:pt x="247" y="1535"/>
                  </a:lnTo>
                  <a:lnTo>
                    <a:pt x="247" y="1538"/>
                  </a:lnTo>
                  <a:lnTo>
                    <a:pt x="248" y="1540"/>
                  </a:lnTo>
                  <a:lnTo>
                    <a:pt x="250" y="1541"/>
                  </a:lnTo>
                  <a:lnTo>
                    <a:pt x="252" y="1542"/>
                  </a:lnTo>
                  <a:lnTo>
                    <a:pt x="254" y="1541"/>
                  </a:lnTo>
                  <a:lnTo>
                    <a:pt x="258" y="1540"/>
                  </a:lnTo>
                  <a:lnTo>
                    <a:pt x="267" y="1536"/>
                  </a:lnTo>
                  <a:lnTo>
                    <a:pt x="277" y="1529"/>
                  </a:lnTo>
                  <a:lnTo>
                    <a:pt x="285" y="1522"/>
                  </a:lnTo>
                  <a:lnTo>
                    <a:pt x="291" y="1514"/>
                  </a:lnTo>
                  <a:lnTo>
                    <a:pt x="294" y="1510"/>
                  </a:lnTo>
                  <a:lnTo>
                    <a:pt x="295" y="1508"/>
                  </a:lnTo>
                  <a:lnTo>
                    <a:pt x="296" y="1505"/>
                  </a:lnTo>
                  <a:lnTo>
                    <a:pt x="295" y="1503"/>
                  </a:lnTo>
                  <a:close/>
                  <a:moveTo>
                    <a:pt x="360" y="1452"/>
                  </a:moveTo>
                  <a:lnTo>
                    <a:pt x="359" y="1451"/>
                  </a:lnTo>
                  <a:lnTo>
                    <a:pt x="357" y="1451"/>
                  </a:lnTo>
                  <a:lnTo>
                    <a:pt x="353" y="1451"/>
                  </a:lnTo>
                  <a:lnTo>
                    <a:pt x="349" y="1452"/>
                  </a:lnTo>
                  <a:lnTo>
                    <a:pt x="340" y="1457"/>
                  </a:lnTo>
                  <a:lnTo>
                    <a:pt x="329" y="1463"/>
                  </a:lnTo>
                  <a:lnTo>
                    <a:pt x="321" y="1471"/>
                  </a:lnTo>
                  <a:lnTo>
                    <a:pt x="314" y="1479"/>
                  </a:lnTo>
                  <a:lnTo>
                    <a:pt x="311" y="1483"/>
                  </a:lnTo>
                  <a:lnTo>
                    <a:pt x="310" y="1486"/>
                  </a:lnTo>
                  <a:lnTo>
                    <a:pt x="309" y="1489"/>
                  </a:lnTo>
                  <a:lnTo>
                    <a:pt x="310" y="1491"/>
                  </a:lnTo>
                  <a:lnTo>
                    <a:pt x="311" y="1492"/>
                  </a:lnTo>
                  <a:lnTo>
                    <a:pt x="314" y="1494"/>
                  </a:lnTo>
                  <a:lnTo>
                    <a:pt x="317" y="1492"/>
                  </a:lnTo>
                  <a:lnTo>
                    <a:pt x="321" y="1491"/>
                  </a:lnTo>
                  <a:lnTo>
                    <a:pt x="330" y="1488"/>
                  </a:lnTo>
                  <a:lnTo>
                    <a:pt x="341" y="1481"/>
                  </a:lnTo>
                  <a:lnTo>
                    <a:pt x="349" y="1472"/>
                  </a:lnTo>
                  <a:lnTo>
                    <a:pt x="357" y="1464"/>
                  </a:lnTo>
                  <a:lnTo>
                    <a:pt x="359" y="1460"/>
                  </a:lnTo>
                  <a:lnTo>
                    <a:pt x="360" y="1458"/>
                  </a:lnTo>
                  <a:lnTo>
                    <a:pt x="360" y="1454"/>
                  </a:lnTo>
                  <a:lnTo>
                    <a:pt x="360" y="1452"/>
                  </a:lnTo>
                  <a:close/>
                  <a:moveTo>
                    <a:pt x="172" y="1686"/>
                  </a:moveTo>
                  <a:lnTo>
                    <a:pt x="165" y="1693"/>
                  </a:lnTo>
                  <a:lnTo>
                    <a:pt x="159" y="1699"/>
                  </a:lnTo>
                  <a:lnTo>
                    <a:pt x="158" y="1703"/>
                  </a:lnTo>
                  <a:lnTo>
                    <a:pt x="157" y="1705"/>
                  </a:lnTo>
                  <a:lnTo>
                    <a:pt x="157" y="1707"/>
                  </a:lnTo>
                  <a:lnTo>
                    <a:pt x="157" y="1709"/>
                  </a:lnTo>
                  <a:lnTo>
                    <a:pt x="159" y="1710"/>
                  </a:lnTo>
                  <a:lnTo>
                    <a:pt x="161" y="1710"/>
                  </a:lnTo>
                  <a:lnTo>
                    <a:pt x="163" y="1710"/>
                  </a:lnTo>
                  <a:lnTo>
                    <a:pt x="166" y="1710"/>
                  </a:lnTo>
                  <a:lnTo>
                    <a:pt x="174" y="1706"/>
                  </a:lnTo>
                  <a:lnTo>
                    <a:pt x="181" y="1700"/>
                  </a:lnTo>
                  <a:lnTo>
                    <a:pt x="188" y="1694"/>
                  </a:lnTo>
                  <a:lnTo>
                    <a:pt x="194" y="1687"/>
                  </a:lnTo>
                  <a:lnTo>
                    <a:pt x="195" y="1685"/>
                  </a:lnTo>
                  <a:lnTo>
                    <a:pt x="196" y="1681"/>
                  </a:lnTo>
                  <a:lnTo>
                    <a:pt x="196" y="1679"/>
                  </a:lnTo>
                  <a:lnTo>
                    <a:pt x="196" y="1678"/>
                  </a:lnTo>
                  <a:lnTo>
                    <a:pt x="195" y="1677"/>
                  </a:lnTo>
                  <a:lnTo>
                    <a:pt x="193" y="1677"/>
                  </a:lnTo>
                  <a:lnTo>
                    <a:pt x="190" y="1677"/>
                  </a:lnTo>
                  <a:lnTo>
                    <a:pt x="187" y="1678"/>
                  </a:lnTo>
                  <a:lnTo>
                    <a:pt x="180" y="1680"/>
                  </a:lnTo>
                  <a:lnTo>
                    <a:pt x="172" y="1686"/>
                  </a:lnTo>
                  <a:close/>
                  <a:moveTo>
                    <a:pt x="224" y="1645"/>
                  </a:moveTo>
                  <a:lnTo>
                    <a:pt x="216" y="1650"/>
                  </a:lnTo>
                  <a:lnTo>
                    <a:pt x="210" y="1658"/>
                  </a:lnTo>
                  <a:lnTo>
                    <a:pt x="209" y="1661"/>
                  </a:lnTo>
                  <a:lnTo>
                    <a:pt x="208" y="1664"/>
                  </a:lnTo>
                  <a:lnTo>
                    <a:pt x="208" y="1666"/>
                  </a:lnTo>
                  <a:lnTo>
                    <a:pt x="208" y="1668"/>
                  </a:lnTo>
                  <a:lnTo>
                    <a:pt x="209" y="1669"/>
                  </a:lnTo>
                  <a:lnTo>
                    <a:pt x="212" y="1669"/>
                  </a:lnTo>
                  <a:lnTo>
                    <a:pt x="214" y="1669"/>
                  </a:lnTo>
                  <a:lnTo>
                    <a:pt x="218" y="1668"/>
                  </a:lnTo>
                  <a:lnTo>
                    <a:pt x="225" y="1665"/>
                  </a:lnTo>
                  <a:lnTo>
                    <a:pt x="233" y="1659"/>
                  </a:lnTo>
                  <a:lnTo>
                    <a:pt x="240" y="1652"/>
                  </a:lnTo>
                  <a:lnTo>
                    <a:pt x="246" y="1646"/>
                  </a:lnTo>
                  <a:lnTo>
                    <a:pt x="247" y="1642"/>
                  </a:lnTo>
                  <a:lnTo>
                    <a:pt x="248" y="1640"/>
                  </a:lnTo>
                  <a:lnTo>
                    <a:pt x="250" y="1637"/>
                  </a:lnTo>
                  <a:lnTo>
                    <a:pt x="248" y="1635"/>
                  </a:lnTo>
                  <a:lnTo>
                    <a:pt x="247" y="1634"/>
                  </a:lnTo>
                  <a:lnTo>
                    <a:pt x="245" y="1634"/>
                  </a:lnTo>
                  <a:lnTo>
                    <a:pt x="243" y="1634"/>
                  </a:lnTo>
                  <a:lnTo>
                    <a:pt x="239" y="1635"/>
                  </a:lnTo>
                  <a:lnTo>
                    <a:pt x="232" y="1639"/>
                  </a:lnTo>
                  <a:lnTo>
                    <a:pt x="224" y="1645"/>
                  </a:lnTo>
                  <a:close/>
                  <a:moveTo>
                    <a:pt x="304" y="1591"/>
                  </a:moveTo>
                  <a:lnTo>
                    <a:pt x="303" y="1590"/>
                  </a:lnTo>
                  <a:lnTo>
                    <a:pt x="301" y="1589"/>
                  </a:lnTo>
                  <a:lnTo>
                    <a:pt x="298" y="1589"/>
                  </a:lnTo>
                  <a:lnTo>
                    <a:pt x="295" y="1590"/>
                  </a:lnTo>
                  <a:lnTo>
                    <a:pt x="286" y="1593"/>
                  </a:lnTo>
                  <a:lnTo>
                    <a:pt x="278" y="1599"/>
                  </a:lnTo>
                  <a:lnTo>
                    <a:pt x="270" y="1606"/>
                  </a:lnTo>
                  <a:lnTo>
                    <a:pt x="264" y="1614"/>
                  </a:lnTo>
                  <a:lnTo>
                    <a:pt x="263" y="1617"/>
                  </a:lnTo>
                  <a:lnTo>
                    <a:pt x="262" y="1621"/>
                  </a:lnTo>
                  <a:lnTo>
                    <a:pt x="262" y="1623"/>
                  </a:lnTo>
                  <a:lnTo>
                    <a:pt x="262" y="1624"/>
                  </a:lnTo>
                  <a:lnTo>
                    <a:pt x="263" y="1625"/>
                  </a:lnTo>
                  <a:lnTo>
                    <a:pt x="265" y="1627"/>
                  </a:lnTo>
                  <a:lnTo>
                    <a:pt x="269" y="1627"/>
                  </a:lnTo>
                  <a:lnTo>
                    <a:pt x="271" y="1625"/>
                  </a:lnTo>
                  <a:lnTo>
                    <a:pt x="279" y="1622"/>
                  </a:lnTo>
                  <a:lnTo>
                    <a:pt x="288" y="1616"/>
                  </a:lnTo>
                  <a:lnTo>
                    <a:pt x="296" y="1609"/>
                  </a:lnTo>
                  <a:lnTo>
                    <a:pt x="302" y="1602"/>
                  </a:lnTo>
                  <a:lnTo>
                    <a:pt x="303" y="1598"/>
                  </a:lnTo>
                  <a:lnTo>
                    <a:pt x="304" y="1595"/>
                  </a:lnTo>
                  <a:lnTo>
                    <a:pt x="305" y="1592"/>
                  </a:lnTo>
                  <a:lnTo>
                    <a:pt x="304" y="1591"/>
                  </a:lnTo>
                  <a:close/>
                  <a:moveTo>
                    <a:pt x="346" y="1571"/>
                  </a:moveTo>
                  <a:lnTo>
                    <a:pt x="354" y="1563"/>
                  </a:lnTo>
                  <a:lnTo>
                    <a:pt x="360" y="1555"/>
                  </a:lnTo>
                  <a:lnTo>
                    <a:pt x="363" y="1552"/>
                  </a:lnTo>
                  <a:lnTo>
                    <a:pt x="364" y="1549"/>
                  </a:lnTo>
                  <a:lnTo>
                    <a:pt x="364" y="1546"/>
                  </a:lnTo>
                  <a:lnTo>
                    <a:pt x="364" y="1545"/>
                  </a:lnTo>
                  <a:lnTo>
                    <a:pt x="363" y="1544"/>
                  </a:lnTo>
                  <a:lnTo>
                    <a:pt x="360" y="1542"/>
                  </a:lnTo>
                  <a:lnTo>
                    <a:pt x="357" y="1542"/>
                  </a:lnTo>
                  <a:lnTo>
                    <a:pt x="353" y="1544"/>
                  </a:lnTo>
                  <a:lnTo>
                    <a:pt x="345" y="1547"/>
                  </a:lnTo>
                  <a:lnTo>
                    <a:pt x="335" y="1554"/>
                  </a:lnTo>
                  <a:lnTo>
                    <a:pt x="327" y="1561"/>
                  </a:lnTo>
                  <a:lnTo>
                    <a:pt x="321" y="1568"/>
                  </a:lnTo>
                  <a:lnTo>
                    <a:pt x="320" y="1572"/>
                  </a:lnTo>
                  <a:lnTo>
                    <a:pt x="319" y="1576"/>
                  </a:lnTo>
                  <a:lnTo>
                    <a:pt x="317" y="1578"/>
                  </a:lnTo>
                  <a:lnTo>
                    <a:pt x="319" y="1580"/>
                  </a:lnTo>
                  <a:lnTo>
                    <a:pt x="320" y="1582"/>
                  </a:lnTo>
                  <a:lnTo>
                    <a:pt x="322" y="1582"/>
                  </a:lnTo>
                  <a:lnTo>
                    <a:pt x="324" y="1582"/>
                  </a:lnTo>
                  <a:lnTo>
                    <a:pt x="328" y="1580"/>
                  </a:lnTo>
                  <a:lnTo>
                    <a:pt x="336" y="1577"/>
                  </a:lnTo>
                  <a:lnTo>
                    <a:pt x="346" y="1571"/>
                  </a:lnTo>
                  <a:close/>
                  <a:moveTo>
                    <a:pt x="302" y="1681"/>
                  </a:moveTo>
                  <a:lnTo>
                    <a:pt x="295" y="1688"/>
                  </a:lnTo>
                  <a:lnTo>
                    <a:pt x="290" y="1696"/>
                  </a:lnTo>
                  <a:lnTo>
                    <a:pt x="288" y="1698"/>
                  </a:lnTo>
                  <a:lnTo>
                    <a:pt x="288" y="1700"/>
                  </a:lnTo>
                  <a:lnTo>
                    <a:pt x="286" y="1703"/>
                  </a:lnTo>
                  <a:lnTo>
                    <a:pt x="288" y="1705"/>
                  </a:lnTo>
                  <a:lnTo>
                    <a:pt x="289" y="1706"/>
                  </a:lnTo>
                  <a:lnTo>
                    <a:pt x="291" y="1706"/>
                  </a:lnTo>
                  <a:lnTo>
                    <a:pt x="294" y="1706"/>
                  </a:lnTo>
                  <a:lnTo>
                    <a:pt x="296" y="1706"/>
                  </a:lnTo>
                  <a:lnTo>
                    <a:pt x="304" y="1703"/>
                  </a:lnTo>
                  <a:lnTo>
                    <a:pt x="311" y="1697"/>
                  </a:lnTo>
                  <a:lnTo>
                    <a:pt x="319" y="1690"/>
                  </a:lnTo>
                  <a:lnTo>
                    <a:pt x="324" y="1684"/>
                  </a:lnTo>
                  <a:lnTo>
                    <a:pt x="326" y="1680"/>
                  </a:lnTo>
                  <a:lnTo>
                    <a:pt x="327" y="1678"/>
                  </a:lnTo>
                  <a:lnTo>
                    <a:pt x="327" y="1675"/>
                  </a:lnTo>
                  <a:lnTo>
                    <a:pt x="327" y="1674"/>
                  </a:lnTo>
                  <a:lnTo>
                    <a:pt x="324" y="1673"/>
                  </a:lnTo>
                  <a:lnTo>
                    <a:pt x="323" y="1672"/>
                  </a:lnTo>
                  <a:lnTo>
                    <a:pt x="321" y="1672"/>
                  </a:lnTo>
                  <a:lnTo>
                    <a:pt x="317" y="1673"/>
                  </a:lnTo>
                  <a:lnTo>
                    <a:pt x="310" y="1677"/>
                  </a:lnTo>
                  <a:lnTo>
                    <a:pt x="302" y="1681"/>
                  </a:lnTo>
                  <a:close/>
                  <a:moveTo>
                    <a:pt x="354" y="1640"/>
                  </a:moveTo>
                  <a:lnTo>
                    <a:pt x="347" y="1647"/>
                  </a:lnTo>
                  <a:lnTo>
                    <a:pt x="341" y="1654"/>
                  </a:lnTo>
                  <a:lnTo>
                    <a:pt x="340" y="1656"/>
                  </a:lnTo>
                  <a:lnTo>
                    <a:pt x="339" y="1660"/>
                  </a:lnTo>
                  <a:lnTo>
                    <a:pt x="339" y="1662"/>
                  </a:lnTo>
                  <a:lnTo>
                    <a:pt x="339" y="1664"/>
                  </a:lnTo>
                  <a:lnTo>
                    <a:pt x="340" y="1665"/>
                  </a:lnTo>
                  <a:lnTo>
                    <a:pt x="342" y="1666"/>
                  </a:lnTo>
                  <a:lnTo>
                    <a:pt x="345" y="1666"/>
                  </a:lnTo>
                  <a:lnTo>
                    <a:pt x="348" y="1665"/>
                  </a:lnTo>
                  <a:lnTo>
                    <a:pt x="357" y="1661"/>
                  </a:lnTo>
                  <a:lnTo>
                    <a:pt x="365" y="1655"/>
                  </a:lnTo>
                  <a:lnTo>
                    <a:pt x="372" y="1648"/>
                  </a:lnTo>
                  <a:lnTo>
                    <a:pt x="378" y="1642"/>
                  </a:lnTo>
                  <a:lnTo>
                    <a:pt x="379" y="1639"/>
                  </a:lnTo>
                  <a:lnTo>
                    <a:pt x="380" y="1636"/>
                  </a:lnTo>
                  <a:lnTo>
                    <a:pt x="380" y="1634"/>
                  </a:lnTo>
                  <a:lnTo>
                    <a:pt x="380" y="1631"/>
                  </a:lnTo>
                  <a:lnTo>
                    <a:pt x="379" y="1630"/>
                  </a:lnTo>
                  <a:lnTo>
                    <a:pt x="377" y="1629"/>
                  </a:lnTo>
                  <a:lnTo>
                    <a:pt x="373" y="1630"/>
                  </a:lnTo>
                  <a:lnTo>
                    <a:pt x="371" y="1630"/>
                  </a:lnTo>
                  <a:lnTo>
                    <a:pt x="363" y="1634"/>
                  </a:lnTo>
                  <a:lnTo>
                    <a:pt x="354" y="1640"/>
                  </a:lnTo>
                  <a:close/>
                </a:path>
              </a:pathLst>
            </a:custGeom>
            <a:solidFill>
              <a:srgbClr val="F0D7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CH"/>
            </a:p>
          </p:txBody>
        </p:sp>
        <p:sp>
          <p:nvSpPr>
            <p:cNvPr id="80" name="Freeform 74"/>
            <p:cNvSpPr>
              <a:spLocks noEditPoints="1"/>
            </p:cNvSpPr>
            <p:nvPr userDrawn="1"/>
          </p:nvSpPr>
          <p:spPr bwMode="auto">
            <a:xfrm>
              <a:off x="6589713" y="2382838"/>
              <a:ext cx="204788" cy="952500"/>
            </a:xfrm>
            <a:custGeom>
              <a:avLst/>
              <a:gdLst>
                <a:gd name="T0" fmla="*/ 0 w 386"/>
                <a:gd name="T1" fmla="*/ 1502 h 1800"/>
                <a:gd name="T2" fmla="*/ 58 w 386"/>
                <a:gd name="T3" fmla="*/ 1161 h 1800"/>
                <a:gd name="T4" fmla="*/ 3 w 386"/>
                <a:gd name="T5" fmla="*/ 858 h 1800"/>
                <a:gd name="T6" fmla="*/ 65 w 386"/>
                <a:gd name="T7" fmla="*/ 628 h 1800"/>
                <a:gd name="T8" fmla="*/ 103 w 386"/>
                <a:gd name="T9" fmla="*/ 477 h 1800"/>
                <a:gd name="T10" fmla="*/ 0 w 386"/>
                <a:gd name="T11" fmla="*/ 429 h 1800"/>
                <a:gd name="T12" fmla="*/ 129 w 386"/>
                <a:gd name="T13" fmla="*/ 259 h 1800"/>
                <a:gd name="T14" fmla="*/ 0 w 386"/>
                <a:gd name="T15" fmla="*/ 255 h 1800"/>
                <a:gd name="T16" fmla="*/ 116 w 386"/>
                <a:gd name="T17" fmla="*/ 136 h 1800"/>
                <a:gd name="T18" fmla="*/ 162 w 386"/>
                <a:gd name="T19" fmla="*/ 133 h 1800"/>
                <a:gd name="T20" fmla="*/ 291 w 386"/>
                <a:gd name="T21" fmla="*/ 91 h 1800"/>
                <a:gd name="T22" fmla="*/ 386 w 386"/>
                <a:gd name="T23" fmla="*/ 173 h 1800"/>
                <a:gd name="T24" fmla="*/ 386 w 386"/>
                <a:gd name="T25" fmla="*/ 279 h 1800"/>
                <a:gd name="T26" fmla="*/ 363 w 386"/>
                <a:gd name="T27" fmla="*/ 418 h 1800"/>
                <a:gd name="T28" fmla="*/ 386 w 386"/>
                <a:gd name="T29" fmla="*/ 533 h 1800"/>
                <a:gd name="T30" fmla="*/ 286 w 386"/>
                <a:gd name="T31" fmla="*/ 702 h 1800"/>
                <a:gd name="T32" fmla="*/ 375 w 386"/>
                <a:gd name="T33" fmla="*/ 1049 h 1800"/>
                <a:gd name="T34" fmla="*/ 331 w 386"/>
                <a:gd name="T35" fmla="*/ 1409 h 1800"/>
                <a:gd name="T36" fmla="*/ 64 w 386"/>
                <a:gd name="T37" fmla="*/ 214 h 1800"/>
                <a:gd name="T38" fmla="*/ 53 w 386"/>
                <a:gd name="T39" fmla="*/ 248 h 1800"/>
                <a:gd name="T40" fmla="*/ 78 w 386"/>
                <a:gd name="T41" fmla="*/ 264 h 1800"/>
                <a:gd name="T42" fmla="*/ 160 w 386"/>
                <a:gd name="T43" fmla="*/ 246 h 1800"/>
                <a:gd name="T44" fmla="*/ 128 w 386"/>
                <a:gd name="T45" fmla="*/ 291 h 1800"/>
                <a:gd name="T46" fmla="*/ 265 w 386"/>
                <a:gd name="T47" fmla="*/ 234 h 1800"/>
                <a:gd name="T48" fmla="*/ 379 w 386"/>
                <a:gd name="T49" fmla="*/ 193 h 1800"/>
                <a:gd name="T50" fmla="*/ 190 w 386"/>
                <a:gd name="T51" fmla="*/ 371 h 1800"/>
                <a:gd name="T52" fmla="*/ 228 w 386"/>
                <a:gd name="T53" fmla="*/ 373 h 1800"/>
                <a:gd name="T54" fmla="*/ 124 w 386"/>
                <a:gd name="T55" fmla="*/ 480 h 1800"/>
                <a:gd name="T56" fmla="*/ 332 w 386"/>
                <a:gd name="T57" fmla="*/ 395 h 1800"/>
                <a:gd name="T58" fmla="*/ 281 w 386"/>
                <a:gd name="T59" fmla="*/ 455 h 1800"/>
                <a:gd name="T60" fmla="*/ 164 w 386"/>
                <a:gd name="T61" fmla="*/ 586 h 1800"/>
                <a:gd name="T62" fmla="*/ 345 w 386"/>
                <a:gd name="T63" fmla="*/ 502 h 1800"/>
                <a:gd name="T64" fmla="*/ 248 w 386"/>
                <a:gd name="T65" fmla="*/ 611 h 1800"/>
                <a:gd name="T66" fmla="*/ 193 w 386"/>
                <a:gd name="T67" fmla="*/ 665 h 1800"/>
                <a:gd name="T68" fmla="*/ 164 w 386"/>
                <a:gd name="T69" fmla="*/ 739 h 1800"/>
                <a:gd name="T70" fmla="*/ 161 w 386"/>
                <a:gd name="T71" fmla="*/ 782 h 1800"/>
                <a:gd name="T72" fmla="*/ 242 w 386"/>
                <a:gd name="T73" fmla="*/ 791 h 1800"/>
                <a:gd name="T74" fmla="*/ 110 w 386"/>
                <a:gd name="T75" fmla="*/ 944 h 1800"/>
                <a:gd name="T76" fmla="*/ 198 w 386"/>
                <a:gd name="T77" fmla="*/ 887 h 1800"/>
                <a:gd name="T78" fmla="*/ 122 w 386"/>
                <a:gd name="T79" fmla="*/ 992 h 1800"/>
                <a:gd name="T80" fmla="*/ 268 w 386"/>
                <a:gd name="T81" fmla="*/ 880 h 1800"/>
                <a:gd name="T82" fmla="*/ 167 w 386"/>
                <a:gd name="T83" fmla="*/ 1003 h 1800"/>
                <a:gd name="T84" fmla="*/ 112 w 386"/>
                <a:gd name="T85" fmla="*/ 1100 h 1800"/>
                <a:gd name="T86" fmla="*/ 362 w 386"/>
                <a:gd name="T87" fmla="*/ 929 h 1800"/>
                <a:gd name="T88" fmla="*/ 181 w 386"/>
                <a:gd name="T89" fmla="*/ 1132 h 1800"/>
                <a:gd name="T90" fmla="*/ 118 w 386"/>
                <a:gd name="T91" fmla="*/ 1258 h 1800"/>
                <a:gd name="T92" fmla="*/ 278 w 386"/>
                <a:gd name="T93" fmla="*/ 1150 h 1800"/>
                <a:gd name="T94" fmla="*/ 77 w 386"/>
                <a:gd name="T95" fmla="*/ 1361 h 1800"/>
                <a:gd name="T96" fmla="*/ 183 w 386"/>
                <a:gd name="T97" fmla="*/ 1282 h 1800"/>
                <a:gd name="T98" fmla="*/ 80 w 386"/>
                <a:gd name="T99" fmla="*/ 1445 h 1800"/>
                <a:gd name="T100" fmla="*/ 237 w 386"/>
                <a:gd name="T101" fmla="*/ 1303 h 1800"/>
                <a:gd name="T102" fmla="*/ 95 w 386"/>
                <a:gd name="T103" fmla="*/ 1499 h 1800"/>
                <a:gd name="T104" fmla="*/ 208 w 386"/>
                <a:gd name="T105" fmla="*/ 1409 h 1800"/>
                <a:gd name="T106" fmla="*/ 91 w 386"/>
                <a:gd name="T107" fmla="*/ 1592 h 1800"/>
                <a:gd name="T108" fmla="*/ 225 w 386"/>
                <a:gd name="T109" fmla="*/ 1511 h 1800"/>
                <a:gd name="T110" fmla="*/ 310 w 386"/>
                <a:gd name="T111" fmla="*/ 1437 h 1800"/>
                <a:gd name="T112" fmla="*/ 109 w 386"/>
                <a:gd name="T113" fmla="*/ 1692 h 1800"/>
                <a:gd name="T114" fmla="*/ 205 w 386"/>
                <a:gd name="T115" fmla="*/ 1619 h 1800"/>
                <a:gd name="T116" fmla="*/ 319 w 386"/>
                <a:gd name="T117" fmla="*/ 1511 h 1800"/>
                <a:gd name="T118" fmla="*/ 164 w 386"/>
                <a:gd name="T119" fmla="*/ 1751 h 1800"/>
                <a:gd name="T120" fmla="*/ 300 w 386"/>
                <a:gd name="T121" fmla="*/ 1629 h 1800"/>
                <a:gd name="T122" fmla="*/ 228 w 386"/>
                <a:gd name="T123" fmla="*/ 1793 h 1800"/>
                <a:gd name="T124" fmla="*/ 376 w 386"/>
                <a:gd name="T125" fmla="*/ 1675 h 18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86" h="1800">
                  <a:moveTo>
                    <a:pt x="0" y="1777"/>
                  </a:moveTo>
                  <a:lnTo>
                    <a:pt x="0" y="1767"/>
                  </a:lnTo>
                  <a:lnTo>
                    <a:pt x="2" y="1767"/>
                  </a:lnTo>
                  <a:lnTo>
                    <a:pt x="3" y="1768"/>
                  </a:lnTo>
                  <a:lnTo>
                    <a:pt x="3" y="1769"/>
                  </a:lnTo>
                  <a:lnTo>
                    <a:pt x="3" y="1771"/>
                  </a:lnTo>
                  <a:lnTo>
                    <a:pt x="2" y="1775"/>
                  </a:lnTo>
                  <a:lnTo>
                    <a:pt x="0" y="1777"/>
                  </a:lnTo>
                  <a:close/>
                  <a:moveTo>
                    <a:pt x="0" y="1679"/>
                  </a:moveTo>
                  <a:lnTo>
                    <a:pt x="0" y="1664"/>
                  </a:lnTo>
                  <a:lnTo>
                    <a:pt x="6" y="1657"/>
                  </a:lnTo>
                  <a:lnTo>
                    <a:pt x="14" y="1651"/>
                  </a:lnTo>
                  <a:lnTo>
                    <a:pt x="22" y="1644"/>
                  </a:lnTo>
                  <a:lnTo>
                    <a:pt x="31" y="1641"/>
                  </a:lnTo>
                  <a:lnTo>
                    <a:pt x="34" y="1639"/>
                  </a:lnTo>
                  <a:lnTo>
                    <a:pt x="36" y="1639"/>
                  </a:lnTo>
                  <a:lnTo>
                    <a:pt x="39" y="1641"/>
                  </a:lnTo>
                  <a:lnTo>
                    <a:pt x="40" y="1642"/>
                  </a:lnTo>
                  <a:lnTo>
                    <a:pt x="41" y="1643"/>
                  </a:lnTo>
                  <a:lnTo>
                    <a:pt x="41" y="1645"/>
                  </a:lnTo>
                  <a:lnTo>
                    <a:pt x="40" y="1649"/>
                  </a:lnTo>
                  <a:lnTo>
                    <a:pt x="38" y="1653"/>
                  </a:lnTo>
                  <a:lnTo>
                    <a:pt x="32" y="1660"/>
                  </a:lnTo>
                  <a:lnTo>
                    <a:pt x="23" y="1667"/>
                  </a:lnTo>
                  <a:lnTo>
                    <a:pt x="16" y="1672"/>
                  </a:lnTo>
                  <a:lnTo>
                    <a:pt x="10" y="1675"/>
                  </a:lnTo>
                  <a:lnTo>
                    <a:pt x="4" y="1677"/>
                  </a:lnTo>
                  <a:lnTo>
                    <a:pt x="0" y="1679"/>
                  </a:lnTo>
                  <a:close/>
                  <a:moveTo>
                    <a:pt x="0" y="1592"/>
                  </a:moveTo>
                  <a:lnTo>
                    <a:pt x="0" y="1571"/>
                  </a:lnTo>
                  <a:lnTo>
                    <a:pt x="4" y="1567"/>
                  </a:lnTo>
                  <a:lnTo>
                    <a:pt x="9" y="1563"/>
                  </a:lnTo>
                  <a:lnTo>
                    <a:pt x="19" y="1556"/>
                  </a:lnTo>
                  <a:lnTo>
                    <a:pt x="28" y="1553"/>
                  </a:lnTo>
                  <a:lnTo>
                    <a:pt x="32" y="1552"/>
                  </a:lnTo>
                  <a:lnTo>
                    <a:pt x="34" y="1550"/>
                  </a:lnTo>
                  <a:lnTo>
                    <a:pt x="36" y="1552"/>
                  </a:lnTo>
                  <a:lnTo>
                    <a:pt x="39" y="1553"/>
                  </a:lnTo>
                  <a:lnTo>
                    <a:pt x="39" y="1555"/>
                  </a:lnTo>
                  <a:lnTo>
                    <a:pt x="39" y="1557"/>
                  </a:lnTo>
                  <a:lnTo>
                    <a:pt x="38" y="1560"/>
                  </a:lnTo>
                  <a:lnTo>
                    <a:pt x="35" y="1565"/>
                  </a:lnTo>
                  <a:lnTo>
                    <a:pt x="28" y="1572"/>
                  </a:lnTo>
                  <a:lnTo>
                    <a:pt x="19" y="1580"/>
                  </a:lnTo>
                  <a:lnTo>
                    <a:pt x="9" y="1587"/>
                  </a:lnTo>
                  <a:lnTo>
                    <a:pt x="0" y="1592"/>
                  </a:lnTo>
                  <a:close/>
                  <a:moveTo>
                    <a:pt x="0" y="1502"/>
                  </a:moveTo>
                  <a:lnTo>
                    <a:pt x="0" y="1487"/>
                  </a:lnTo>
                  <a:lnTo>
                    <a:pt x="8" y="1479"/>
                  </a:lnTo>
                  <a:lnTo>
                    <a:pt x="17" y="1470"/>
                  </a:lnTo>
                  <a:lnTo>
                    <a:pt x="29" y="1462"/>
                  </a:lnTo>
                  <a:lnTo>
                    <a:pt x="39" y="1458"/>
                  </a:lnTo>
                  <a:lnTo>
                    <a:pt x="42" y="1456"/>
                  </a:lnTo>
                  <a:lnTo>
                    <a:pt x="46" y="1456"/>
                  </a:lnTo>
                  <a:lnTo>
                    <a:pt x="48" y="1456"/>
                  </a:lnTo>
                  <a:lnTo>
                    <a:pt x="51" y="1458"/>
                  </a:lnTo>
                  <a:lnTo>
                    <a:pt x="51" y="1460"/>
                  </a:lnTo>
                  <a:lnTo>
                    <a:pt x="51" y="1462"/>
                  </a:lnTo>
                  <a:lnTo>
                    <a:pt x="48" y="1466"/>
                  </a:lnTo>
                  <a:lnTo>
                    <a:pt x="46" y="1470"/>
                  </a:lnTo>
                  <a:lnTo>
                    <a:pt x="39" y="1479"/>
                  </a:lnTo>
                  <a:lnTo>
                    <a:pt x="28" y="1487"/>
                  </a:lnTo>
                  <a:lnTo>
                    <a:pt x="20" y="1493"/>
                  </a:lnTo>
                  <a:lnTo>
                    <a:pt x="13" y="1498"/>
                  </a:lnTo>
                  <a:lnTo>
                    <a:pt x="6" y="1500"/>
                  </a:lnTo>
                  <a:lnTo>
                    <a:pt x="0" y="1502"/>
                  </a:lnTo>
                  <a:close/>
                  <a:moveTo>
                    <a:pt x="0" y="1352"/>
                  </a:moveTo>
                  <a:lnTo>
                    <a:pt x="0" y="1325"/>
                  </a:lnTo>
                  <a:lnTo>
                    <a:pt x="11" y="1317"/>
                  </a:lnTo>
                  <a:lnTo>
                    <a:pt x="22" y="1313"/>
                  </a:lnTo>
                  <a:lnTo>
                    <a:pt x="27" y="1312"/>
                  </a:lnTo>
                  <a:lnTo>
                    <a:pt x="31" y="1312"/>
                  </a:lnTo>
                  <a:lnTo>
                    <a:pt x="33" y="1312"/>
                  </a:lnTo>
                  <a:lnTo>
                    <a:pt x="34" y="1313"/>
                  </a:lnTo>
                  <a:lnTo>
                    <a:pt x="35" y="1315"/>
                  </a:lnTo>
                  <a:lnTo>
                    <a:pt x="34" y="1319"/>
                  </a:lnTo>
                  <a:lnTo>
                    <a:pt x="33" y="1322"/>
                  </a:lnTo>
                  <a:lnTo>
                    <a:pt x="29" y="1326"/>
                  </a:lnTo>
                  <a:lnTo>
                    <a:pt x="21" y="1335"/>
                  </a:lnTo>
                  <a:lnTo>
                    <a:pt x="9" y="1346"/>
                  </a:lnTo>
                  <a:lnTo>
                    <a:pt x="4" y="1348"/>
                  </a:lnTo>
                  <a:lnTo>
                    <a:pt x="0" y="1352"/>
                  </a:lnTo>
                  <a:close/>
                  <a:moveTo>
                    <a:pt x="0" y="1207"/>
                  </a:moveTo>
                  <a:lnTo>
                    <a:pt x="0" y="1184"/>
                  </a:lnTo>
                  <a:lnTo>
                    <a:pt x="8" y="1178"/>
                  </a:lnTo>
                  <a:lnTo>
                    <a:pt x="16" y="1171"/>
                  </a:lnTo>
                  <a:lnTo>
                    <a:pt x="31" y="1162"/>
                  </a:lnTo>
                  <a:lnTo>
                    <a:pt x="44" y="1156"/>
                  </a:lnTo>
                  <a:lnTo>
                    <a:pt x="48" y="1154"/>
                  </a:lnTo>
                  <a:lnTo>
                    <a:pt x="53" y="1152"/>
                  </a:lnTo>
                  <a:lnTo>
                    <a:pt x="57" y="1154"/>
                  </a:lnTo>
                  <a:lnTo>
                    <a:pt x="58" y="1155"/>
                  </a:lnTo>
                  <a:lnTo>
                    <a:pt x="59" y="1157"/>
                  </a:lnTo>
                  <a:lnTo>
                    <a:pt x="58" y="1161"/>
                  </a:lnTo>
                  <a:lnTo>
                    <a:pt x="55" y="1164"/>
                  </a:lnTo>
                  <a:lnTo>
                    <a:pt x="52" y="1169"/>
                  </a:lnTo>
                  <a:lnTo>
                    <a:pt x="41" y="1180"/>
                  </a:lnTo>
                  <a:lnTo>
                    <a:pt x="28" y="1190"/>
                  </a:lnTo>
                  <a:lnTo>
                    <a:pt x="13" y="1201"/>
                  </a:lnTo>
                  <a:lnTo>
                    <a:pt x="0" y="1207"/>
                  </a:lnTo>
                  <a:close/>
                  <a:moveTo>
                    <a:pt x="0" y="1146"/>
                  </a:moveTo>
                  <a:lnTo>
                    <a:pt x="0" y="1119"/>
                  </a:lnTo>
                  <a:lnTo>
                    <a:pt x="13" y="1112"/>
                  </a:lnTo>
                  <a:lnTo>
                    <a:pt x="23" y="1107"/>
                  </a:lnTo>
                  <a:lnTo>
                    <a:pt x="27" y="1106"/>
                  </a:lnTo>
                  <a:lnTo>
                    <a:pt x="31" y="1105"/>
                  </a:lnTo>
                  <a:lnTo>
                    <a:pt x="33" y="1106"/>
                  </a:lnTo>
                  <a:lnTo>
                    <a:pt x="35" y="1107"/>
                  </a:lnTo>
                  <a:lnTo>
                    <a:pt x="35" y="1110"/>
                  </a:lnTo>
                  <a:lnTo>
                    <a:pt x="34" y="1113"/>
                  </a:lnTo>
                  <a:lnTo>
                    <a:pt x="32" y="1117"/>
                  </a:lnTo>
                  <a:lnTo>
                    <a:pt x="28" y="1121"/>
                  </a:lnTo>
                  <a:lnTo>
                    <a:pt x="17" y="1132"/>
                  </a:lnTo>
                  <a:lnTo>
                    <a:pt x="3" y="1144"/>
                  </a:lnTo>
                  <a:lnTo>
                    <a:pt x="2" y="1145"/>
                  </a:lnTo>
                  <a:lnTo>
                    <a:pt x="0" y="1146"/>
                  </a:lnTo>
                  <a:close/>
                  <a:moveTo>
                    <a:pt x="0" y="1083"/>
                  </a:moveTo>
                  <a:lnTo>
                    <a:pt x="0" y="1061"/>
                  </a:lnTo>
                  <a:lnTo>
                    <a:pt x="7" y="1058"/>
                  </a:lnTo>
                  <a:lnTo>
                    <a:pt x="11" y="1057"/>
                  </a:lnTo>
                  <a:lnTo>
                    <a:pt x="15" y="1057"/>
                  </a:lnTo>
                  <a:lnTo>
                    <a:pt x="17" y="1058"/>
                  </a:lnTo>
                  <a:lnTo>
                    <a:pt x="17" y="1061"/>
                  </a:lnTo>
                  <a:lnTo>
                    <a:pt x="17" y="1062"/>
                  </a:lnTo>
                  <a:lnTo>
                    <a:pt x="16" y="1066"/>
                  </a:lnTo>
                  <a:lnTo>
                    <a:pt x="14" y="1068"/>
                  </a:lnTo>
                  <a:lnTo>
                    <a:pt x="8" y="1075"/>
                  </a:lnTo>
                  <a:lnTo>
                    <a:pt x="0" y="1083"/>
                  </a:lnTo>
                  <a:close/>
                  <a:moveTo>
                    <a:pt x="0" y="1022"/>
                  </a:moveTo>
                  <a:lnTo>
                    <a:pt x="0" y="1007"/>
                  </a:lnTo>
                  <a:lnTo>
                    <a:pt x="3" y="1007"/>
                  </a:lnTo>
                  <a:lnTo>
                    <a:pt x="6" y="1010"/>
                  </a:lnTo>
                  <a:lnTo>
                    <a:pt x="6" y="1011"/>
                  </a:lnTo>
                  <a:lnTo>
                    <a:pt x="4" y="1014"/>
                  </a:lnTo>
                  <a:lnTo>
                    <a:pt x="3" y="1018"/>
                  </a:lnTo>
                  <a:lnTo>
                    <a:pt x="0" y="1022"/>
                  </a:lnTo>
                  <a:close/>
                  <a:moveTo>
                    <a:pt x="0" y="862"/>
                  </a:moveTo>
                  <a:lnTo>
                    <a:pt x="0" y="853"/>
                  </a:lnTo>
                  <a:lnTo>
                    <a:pt x="2" y="853"/>
                  </a:lnTo>
                  <a:lnTo>
                    <a:pt x="3" y="854"/>
                  </a:lnTo>
                  <a:lnTo>
                    <a:pt x="3" y="858"/>
                  </a:lnTo>
                  <a:lnTo>
                    <a:pt x="0" y="862"/>
                  </a:lnTo>
                  <a:close/>
                  <a:moveTo>
                    <a:pt x="0" y="821"/>
                  </a:moveTo>
                  <a:lnTo>
                    <a:pt x="0" y="801"/>
                  </a:lnTo>
                  <a:lnTo>
                    <a:pt x="6" y="799"/>
                  </a:lnTo>
                  <a:lnTo>
                    <a:pt x="9" y="798"/>
                  </a:lnTo>
                  <a:lnTo>
                    <a:pt x="13" y="798"/>
                  </a:lnTo>
                  <a:lnTo>
                    <a:pt x="14" y="799"/>
                  </a:lnTo>
                  <a:lnTo>
                    <a:pt x="14" y="803"/>
                  </a:lnTo>
                  <a:lnTo>
                    <a:pt x="11" y="808"/>
                  </a:lnTo>
                  <a:lnTo>
                    <a:pt x="7" y="814"/>
                  </a:lnTo>
                  <a:lnTo>
                    <a:pt x="0" y="821"/>
                  </a:lnTo>
                  <a:close/>
                  <a:moveTo>
                    <a:pt x="0" y="778"/>
                  </a:moveTo>
                  <a:lnTo>
                    <a:pt x="0" y="753"/>
                  </a:lnTo>
                  <a:lnTo>
                    <a:pt x="11" y="747"/>
                  </a:lnTo>
                  <a:lnTo>
                    <a:pt x="21" y="744"/>
                  </a:lnTo>
                  <a:lnTo>
                    <a:pt x="25" y="742"/>
                  </a:lnTo>
                  <a:lnTo>
                    <a:pt x="28" y="741"/>
                  </a:lnTo>
                  <a:lnTo>
                    <a:pt x="31" y="742"/>
                  </a:lnTo>
                  <a:lnTo>
                    <a:pt x="32" y="742"/>
                  </a:lnTo>
                  <a:lnTo>
                    <a:pt x="32" y="745"/>
                  </a:lnTo>
                  <a:lnTo>
                    <a:pt x="31" y="748"/>
                  </a:lnTo>
                  <a:lnTo>
                    <a:pt x="28" y="752"/>
                  </a:lnTo>
                  <a:lnTo>
                    <a:pt x="25" y="757"/>
                  </a:lnTo>
                  <a:lnTo>
                    <a:pt x="14" y="766"/>
                  </a:lnTo>
                  <a:lnTo>
                    <a:pt x="0" y="778"/>
                  </a:lnTo>
                  <a:close/>
                  <a:moveTo>
                    <a:pt x="0" y="736"/>
                  </a:moveTo>
                  <a:lnTo>
                    <a:pt x="0" y="709"/>
                  </a:lnTo>
                  <a:lnTo>
                    <a:pt x="20" y="697"/>
                  </a:lnTo>
                  <a:lnTo>
                    <a:pt x="36" y="688"/>
                  </a:lnTo>
                  <a:lnTo>
                    <a:pt x="44" y="685"/>
                  </a:lnTo>
                  <a:lnTo>
                    <a:pt x="50" y="684"/>
                  </a:lnTo>
                  <a:lnTo>
                    <a:pt x="53" y="683"/>
                  </a:lnTo>
                  <a:lnTo>
                    <a:pt x="55" y="684"/>
                  </a:lnTo>
                  <a:lnTo>
                    <a:pt x="55" y="688"/>
                  </a:lnTo>
                  <a:lnTo>
                    <a:pt x="53" y="691"/>
                  </a:lnTo>
                  <a:lnTo>
                    <a:pt x="50" y="696"/>
                  </a:lnTo>
                  <a:lnTo>
                    <a:pt x="45" y="702"/>
                  </a:lnTo>
                  <a:lnTo>
                    <a:pt x="28" y="716"/>
                  </a:lnTo>
                  <a:lnTo>
                    <a:pt x="8" y="732"/>
                  </a:lnTo>
                  <a:lnTo>
                    <a:pt x="4" y="734"/>
                  </a:lnTo>
                  <a:lnTo>
                    <a:pt x="0" y="736"/>
                  </a:lnTo>
                  <a:close/>
                  <a:moveTo>
                    <a:pt x="0" y="694"/>
                  </a:moveTo>
                  <a:lnTo>
                    <a:pt x="0" y="671"/>
                  </a:lnTo>
                  <a:lnTo>
                    <a:pt x="11" y="662"/>
                  </a:lnTo>
                  <a:lnTo>
                    <a:pt x="25" y="653"/>
                  </a:lnTo>
                  <a:lnTo>
                    <a:pt x="46" y="639"/>
                  </a:lnTo>
                  <a:lnTo>
                    <a:pt x="65" y="628"/>
                  </a:lnTo>
                  <a:lnTo>
                    <a:pt x="73" y="626"/>
                  </a:lnTo>
                  <a:lnTo>
                    <a:pt x="79" y="624"/>
                  </a:lnTo>
                  <a:lnTo>
                    <a:pt x="84" y="624"/>
                  </a:lnTo>
                  <a:lnTo>
                    <a:pt x="86" y="625"/>
                  </a:lnTo>
                  <a:lnTo>
                    <a:pt x="86" y="627"/>
                  </a:lnTo>
                  <a:lnTo>
                    <a:pt x="84" y="631"/>
                  </a:lnTo>
                  <a:lnTo>
                    <a:pt x="79" y="637"/>
                  </a:lnTo>
                  <a:lnTo>
                    <a:pt x="73" y="643"/>
                  </a:lnTo>
                  <a:lnTo>
                    <a:pt x="58" y="657"/>
                  </a:lnTo>
                  <a:lnTo>
                    <a:pt x="36" y="672"/>
                  </a:lnTo>
                  <a:lnTo>
                    <a:pt x="27" y="678"/>
                  </a:lnTo>
                  <a:lnTo>
                    <a:pt x="17" y="684"/>
                  </a:lnTo>
                  <a:lnTo>
                    <a:pt x="8" y="690"/>
                  </a:lnTo>
                  <a:lnTo>
                    <a:pt x="0" y="694"/>
                  </a:lnTo>
                  <a:close/>
                  <a:moveTo>
                    <a:pt x="0" y="618"/>
                  </a:moveTo>
                  <a:lnTo>
                    <a:pt x="0" y="603"/>
                  </a:lnTo>
                  <a:lnTo>
                    <a:pt x="6" y="603"/>
                  </a:lnTo>
                  <a:lnTo>
                    <a:pt x="8" y="603"/>
                  </a:lnTo>
                  <a:lnTo>
                    <a:pt x="9" y="606"/>
                  </a:lnTo>
                  <a:lnTo>
                    <a:pt x="7" y="609"/>
                  </a:lnTo>
                  <a:lnTo>
                    <a:pt x="4" y="613"/>
                  </a:lnTo>
                  <a:lnTo>
                    <a:pt x="0" y="618"/>
                  </a:lnTo>
                  <a:close/>
                  <a:moveTo>
                    <a:pt x="0" y="589"/>
                  </a:moveTo>
                  <a:lnTo>
                    <a:pt x="0" y="563"/>
                  </a:lnTo>
                  <a:lnTo>
                    <a:pt x="20" y="552"/>
                  </a:lnTo>
                  <a:lnTo>
                    <a:pt x="35" y="544"/>
                  </a:lnTo>
                  <a:lnTo>
                    <a:pt x="41" y="542"/>
                  </a:lnTo>
                  <a:lnTo>
                    <a:pt x="47" y="539"/>
                  </a:lnTo>
                  <a:lnTo>
                    <a:pt x="51" y="539"/>
                  </a:lnTo>
                  <a:lnTo>
                    <a:pt x="52" y="540"/>
                  </a:lnTo>
                  <a:lnTo>
                    <a:pt x="52" y="543"/>
                  </a:lnTo>
                  <a:lnTo>
                    <a:pt x="50" y="546"/>
                  </a:lnTo>
                  <a:lnTo>
                    <a:pt x="46" y="552"/>
                  </a:lnTo>
                  <a:lnTo>
                    <a:pt x="39" y="558"/>
                  </a:lnTo>
                  <a:lnTo>
                    <a:pt x="22" y="573"/>
                  </a:lnTo>
                  <a:lnTo>
                    <a:pt x="0" y="589"/>
                  </a:lnTo>
                  <a:close/>
                  <a:moveTo>
                    <a:pt x="0" y="552"/>
                  </a:moveTo>
                  <a:lnTo>
                    <a:pt x="0" y="533"/>
                  </a:lnTo>
                  <a:lnTo>
                    <a:pt x="16" y="520"/>
                  </a:lnTo>
                  <a:lnTo>
                    <a:pt x="35" y="507"/>
                  </a:lnTo>
                  <a:lnTo>
                    <a:pt x="59" y="492"/>
                  </a:lnTo>
                  <a:lnTo>
                    <a:pt x="80" y="481"/>
                  </a:lnTo>
                  <a:lnTo>
                    <a:pt x="89" y="476"/>
                  </a:lnTo>
                  <a:lnTo>
                    <a:pt x="96" y="474"/>
                  </a:lnTo>
                  <a:lnTo>
                    <a:pt x="101" y="474"/>
                  </a:lnTo>
                  <a:lnTo>
                    <a:pt x="103" y="475"/>
                  </a:lnTo>
                  <a:lnTo>
                    <a:pt x="103" y="477"/>
                  </a:lnTo>
                  <a:lnTo>
                    <a:pt x="101" y="481"/>
                  </a:lnTo>
                  <a:lnTo>
                    <a:pt x="96" y="487"/>
                  </a:lnTo>
                  <a:lnTo>
                    <a:pt x="89" y="493"/>
                  </a:lnTo>
                  <a:lnTo>
                    <a:pt x="70" y="508"/>
                  </a:lnTo>
                  <a:lnTo>
                    <a:pt x="46" y="526"/>
                  </a:lnTo>
                  <a:lnTo>
                    <a:pt x="33" y="534"/>
                  </a:lnTo>
                  <a:lnTo>
                    <a:pt x="21" y="542"/>
                  </a:lnTo>
                  <a:lnTo>
                    <a:pt x="10" y="548"/>
                  </a:lnTo>
                  <a:lnTo>
                    <a:pt x="0" y="552"/>
                  </a:lnTo>
                  <a:close/>
                  <a:moveTo>
                    <a:pt x="0" y="496"/>
                  </a:moveTo>
                  <a:lnTo>
                    <a:pt x="0" y="473"/>
                  </a:lnTo>
                  <a:lnTo>
                    <a:pt x="19" y="462"/>
                  </a:lnTo>
                  <a:lnTo>
                    <a:pt x="33" y="455"/>
                  </a:lnTo>
                  <a:lnTo>
                    <a:pt x="39" y="453"/>
                  </a:lnTo>
                  <a:lnTo>
                    <a:pt x="44" y="451"/>
                  </a:lnTo>
                  <a:lnTo>
                    <a:pt x="46" y="451"/>
                  </a:lnTo>
                  <a:lnTo>
                    <a:pt x="48" y="453"/>
                  </a:lnTo>
                  <a:lnTo>
                    <a:pt x="48" y="455"/>
                  </a:lnTo>
                  <a:lnTo>
                    <a:pt x="46" y="458"/>
                  </a:lnTo>
                  <a:lnTo>
                    <a:pt x="42" y="462"/>
                  </a:lnTo>
                  <a:lnTo>
                    <a:pt x="36" y="468"/>
                  </a:lnTo>
                  <a:lnTo>
                    <a:pt x="21" y="481"/>
                  </a:lnTo>
                  <a:lnTo>
                    <a:pt x="0" y="496"/>
                  </a:lnTo>
                  <a:close/>
                  <a:moveTo>
                    <a:pt x="0" y="466"/>
                  </a:moveTo>
                  <a:lnTo>
                    <a:pt x="0" y="447"/>
                  </a:lnTo>
                  <a:lnTo>
                    <a:pt x="9" y="441"/>
                  </a:lnTo>
                  <a:lnTo>
                    <a:pt x="19" y="434"/>
                  </a:lnTo>
                  <a:lnTo>
                    <a:pt x="29" y="425"/>
                  </a:lnTo>
                  <a:lnTo>
                    <a:pt x="40" y="418"/>
                  </a:lnTo>
                  <a:lnTo>
                    <a:pt x="67" y="401"/>
                  </a:lnTo>
                  <a:lnTo>
                    <a:pt x="90" y="390"/>
                  </a:lnTo>
                  <a:lnTo>
                    <a:pt x="98" y="385"/>
                  </a:lnTo>
                  <a:lnTo>
                    <a:pt x="105" y="382"/>
                  </a:lnTo>
                  <a:lnTo>
                    <a:pt x="110" y="381"/>
                  </a:lnTo>
                  <a:lnTo>
                    <a:pt x="112" y="382"/>
                  </a:lnTo>
                  <a:lnTo>
                    <a:pt x="112" y="385"/>
                  </a:lnTo>
                  <a:lnTo>
                    <a:pt x="110" y="390"/>
                  </a:lnTo>
                  <a:lnTo>
                    <a:pt x="104" y="394"/>
                  </a:lnTo>
                  <a:lnTo>
                    <a:pt x="97" y="401"/>
                  </a:lnTo>
                  <a:lnTo>
                    <a:pt x="77" y="417"/>
                  </a:lnTo>
                  <a:lnTo>
                    <a:pt x="51" y="436"/>
                  </a:lnTo>
                  <a:lnTo>
                    <a:pt x="36" y="444"/>
                  </a:lnTo>
                  <a:lnTo>
                    <a:pt x="23" y="453"/>
                  </a:lnTo>
                  <a:lnTo>
                    <a:pt x="11" y="460"/>
                  </a:lnTo>
                  <a:lnTo>
                    <a:pt x="0" y="466"/>
                  </a:lnTo>
                  <a:close/>
                  <a:moveTo>
                    <a:pt x="0" y="434"/>
                  </a:moveTo>
                  <a:lnTo>
                    <a:pt x="0" y="429"/>
                  </a:lnTo>
                  <a:lnTo>
                    <a:pt x="1" y="430"/>
                  </a:lnTo>
                  <a:lnTo>
                    <a:pt x="1" y="430"/>
                  </a:lnTo>
                  <a:lnTo>
                    <a:pt x="2" y="431"/>
                  </a:lnTo>
                  <a:lnTo>
                    <a:pt x="0" y="434"/>
                  </a:lnTo>
                  <a:close/>
                  <a:moveTo>
                    <a:pt x="0" y="418"/>
                  </a:moveTo>
                  <a:lnTo>
                    <a:pt x="0" y="394"/>
                  </a:lnTo>
                  <a:lnTo>
                    <a:pt x="27" y="378"/>
                  </a:lnTo>
                  <a:lnTo>
                    <a:pt x="50" y="366"/>
                  </a:lnTo>
                  <a:lnTo>
                    <a:pt x="59" y="361"/>
                  </a:lnTo>
                  <a:lnTo>
                    <a:pt x="66" y="359"/>
                  </a:lnTo>
                  <a:lnTo>
                    <a:pt x="71" y="357"/>
                  </a:lnTo>
                  <a:lnTo>
                    <a:pt x="73" y="357"/>
                  </a:lnTo>
                  <a:lnTo>
                    <a:pt x="73" y="361"/>
                  </a:lnTo>
                  <a:lnTo>
                    <a:pt x="70" y="365"/>
                  </a:lnTo>
                  <a:lnTo>
                    <a:pt x="64" y="371"/>
                  </a:lnTo>
                  <a:lnTo>
                    <a:pt x="57" y="376"/>
                  </a:lnTo>
                  <a:lnTo>
                    <a:pt x="35" y="393"/>
                  </a:lnTo>
                  <a:lnTo>
                    <a:pt x="9" y="412"/>
                  </a:lnTo>
                  <a:lnTo>
                    <a:pt x="4" y="414"/>
                  </a:lnTo>
                  <a:lnTo>
                    <a:pt x="0" y="418"/>
                  </a:lnTo>
                  <a:close/>
                  <a:moveTo>
                    <a:pt x="0" y="371"/>
                  </a:moveTo>
                  <a:lnTo>
                    <a:pt x="0" y="350"/>
                  </a:lnTo>
                  <a:lnTo>
                    <a:pt x="16" y="342"/>
                  </a:lnTo>
                  <a:lnTo>
                    <a:pt x="29" y="336"/>
                  </a:lnTo>
                  <a:lnTo>
                    <a:pt x="34" y="334"/>
                  </a:lnTo>
                  <a:lnTo>
                    <a:pt x="38" y="333"/>
                  </a:lnTo>
                  <a:lnTo>
                    <a:pt x="41" y="333"/>
                  </a:lnTo>
                  <a:lnTo>
                    <a:pt x="42" y="333"/>
                  </a:lnTo>
                  <a:lnTo>
                    <a:pt x="42" y="335"/>
                  </a:lnTo>
                  <a:lnTo>
                    <a:pt x="40" y="337"/>
                  </a:lnTo>
                  <a:lnTo>
                    <a:pt x="36" y="341"/>
                  </a:lnTo>
                  <a:lnTo>
                    <a:pt x="32" y="346"/>
                  </a:lnTo>
                  <a:lnTo>
                    <a:pt x="19" y="357"/>
                  </a:lnTo>
                  <a:lnTo>
                    <a:pt x="0" y="371"/>
                  </a:lnTo>
                  <a:close/>
                  <a:moveTo>
                    <a:pt x="0" y="347"/>
                  </a:moveTo>
                  <a:lnTo>
                    <a:pt x="0" y="331"/>
                  </a:lnTo>
                  <a:lnTo>
                    <a:pt x="10" y="323"/>
                  </a:lnTo>
                  <a:lnTo>
                    <a:pt x="22" y="315"/>
                  </a:lnTo>
                  <a:lnTo>
                    <a:pt x="35" y="306"/>
                  </a:lnTo>
                  <a:lnTo>
                    <a:pt x="48" y="297"/>
                  </a:lnTo>
                  <a:lnTo>
                    <a:pt x="78" y="278"/>
                  </a:lnTo>
                  <a:lnTo>
                    <a:pt x="104" y="265"/>
                  </a:lnTo>
                  <a:lnTo>
                    <a:pt x="114" y="260"/>
                  </a:lnTo>
                  <a:lnTo>
                    <a:pt x="121" y="256"/>
                  </a:lnTo>
                  <a:lnTo>
                    <a:pt x="127" y="255"/>
                  </a:lnTo>
                  <a:lnTo>
                    <a:pt x="129" y="256"/>
                  </a:lnTo>
                  <a:lnTo>
                    <a:pt x="129" y="259"/>
                  </a:lnTo>
                  <a:lnTo>
                    <a:pt x="126" y="262"/>
                  </a:lnTo>
                  <a:lnTo>
                    <a:pt x="118" y="268"/>
                  </a:lnTo>
                  <a:lnTo>
                    <a:pt x="110" y="275"/>
                  </a:lnTo>
                  <a:lnTo>
                    <a:pt x="88" y="292"/>
                  </a:lnTo>
                  <a:lnTo>
                    <a:pt x="59" y="312"/>
                  </a:lnTo>
                  <a:lnTo>
                    <a:pt x="42" y="323"/>
                  </a:lnTo>
                  <a:lnTo>
                    <a:pt x="26" y="333"/>
                  </a:lnTo>
                  <a:lnTo>
                    <a:pt x="13" y="340"/>
                  </a:lnTo>
                  <a:lnTo>
                    <a:pt x="0" y="347"/>
                  </a:lnTo>
                  <a:close/>
                  <a:moveTo>
                    <a:pt x="0" y="327"/>
                  </a:moveTo>
                  <a:lnTo>
                    <a:pt x="0" y="313"/>
                  </a:lnTo>
                  <a:lnTo>
                    <a:pt x="8" y="310"/>
                  </a:lnTo>
                  <a:lnTo>
                    <a:pt x="13" y="308"/>
                  </a:lnTo>
                  <a:lnTo>
                    <a:pt x="17" y="306"/>
                  </a:lnTo>
                  <a:lnTo>
                    <a:pt x="19" y="308"/>
                  </a:lnTo>
                  <a:lnTo>
                    <a:pt x="19" y="310"/>
                  </a:lnTo>
                  <a:lnTo>
                    <a:pt x="15" y="313"/>
                  </a:lnTo>
                  <a:lnTo>
                    <a:pt x="9" y="319"/>
                  </a:lnTo>
                  <a:lnTo>
                    <a:pt x="0" y="327"/>
                  </a:lnTo>
                  <a:close/>
                  <a:moveTo>
                    <a:pt x="0" y="310"/>
                  </a:moveTo>
                  <a:lnTo>
                    <a:pt x="0" y="291"/>
                  </a:lnTo>
                  <a:lnTo>
                    <a:pt x="15" y="280"/>
                  </a:lnTo>
                  <a:lnTo>
                    <a:pt x="31" y="271"/>
                  </a:lnTo>
                  <a:lnTo>
                    <a:pt x="61" y="252"/>
                  </a:lnTo>
                  <a:lnTo>
                    <a:pt x="88" y="237"/>
                  </a:lnTo>
                  <a:lnTo>
                    <a:pt x="97" y="232"/>
                  </a:lnTo>
                  <a:lnTo>
                    <a:pt x="105" y="229"/>
                  </a:lnTo>
                  <a:lnTo>
                    <a:pt x="111" y="227"/>
                  </a:lnTo>
                  <a:lnTo>
                    <a:pt x="114" y="228"/>
                  </a:lnTo>
                  <a:lnTo>
                    <a:pt x="112" y="230"/>
                  </a:lnTo>
                  <a:lnTo>
                    <a:pt x="109" y="234"/>
                  </a:lnTo>
                  <a:lnTo>
                    <a:pt x="103" y="240"/>
                  </a:lnTo>
                  <a:lnTo>
                    <a:pt x="93" y="247"/>
                  </a:lnTo>
                  <a:lnTo>
                    <a:pt x="70" y="265"/>
                  </a:lnTo>
                  <a:lnTo>
                    <a:pt x="40" y="285"/>
                  </a:lnTo>
                  <a:lnTo>
                    <a:pt x="29" y="292"/>
                  </a:lnTo>
                  <a:lnTo>
                    <a:pt x="19" y="298"/>
                  </a:lnTo>
                  <a:lnTo>
                    <a:pt x="9" y="304"/>
                  </a:lnTo>
                  <a:lnTo>
                    <a:pt x="0" y="310"/>
                  </a:lnTo>
                  <a:close/>
                  <a:moveTo>
                    <a:pt x="0" y="286"/>
                  </a:moveTo>
                  <a:lnTo>
                    <a:pt x="0" y="280"/>
                  </a:lnTo>
                  <a:lnTo>
                    <a:pt x="2" y="280"/>
                  </a:lnTo>
                  <a:lnTo>
                    <a:pt x="3" y="280"/>
                  </a:lnTo>
                  <a:lnTo>
                    <a:pt x="3" y="283"/>
                  </a:lnTo>
                  <a:lnTo>
                    <a:pt x="0" y="286"/>
                  </a:lnTo>
                  <a:close/>
                  <a:moveTo>
                    <a:pt x="0" y="274"/>
                  </a:moveTo>
                  <a:lnTo>
                    <a:pt x="0" y="255"/>
                  </a:lnTo>
                  <a:lnTo>
                    <a:pt x="10" y="249"/>
                  </a:lnTo>
                  <a:lnTo>
                    <a:pt x="21" y="242"/>
                  </a:lnTo>
                  <a:lnTo>
                    <a:pt x="52" y="223"/>
                  </a:lnTo>
                  <a:lnTo>
                    <a:pt x="79" y="208"/>
                  </a:lnTo>
                  <a:lnTo>
                    <a:pt x="89" y="203"/>
                  </a:lnTo>
                  <a:lnTo>
                    <a:pt x="97" y="199"/>
                  </a:lnTo>
                  <a:lnTo>
                    <a:pt x="103" y="197"/>
                  </a:lnTo>
                  <a:lnTo>
                    <a:pt x="105" y="198"/>
                  </a:lnTo>
                  <a:lnTo>
                    <a:pt x="104" y="201"/>
                  </a:lnTo>
                  <a:lnTo>
                    <a:pt x="101" y="204"/>
                  </a:lnTo>
                  <a:lnTo>
                    <a:pt x="95" y="210"/>
                  </a:lnTo>
                  <a:lnTo>
                    <a:pt x="85" y="217"/>
                  </a:lnTo>
                  <a:lnTo>
                    <a:pt x="60" y="235"/>
                  </a:lnTo>
                  <a:lnTo>
                    <a:pt x="29" y="256"/>
                  </a:lnTo>
                  <a:lnTo>
                    <a:pt x="14" y="266"/>
                  </a:lnTo>
                  <a:lnTo>
                    <a:pt x="0" y="274"/>
                  </a:lnTo>
                  <a:close/>
                  <a:moveTo>
                    <a:pt x="0" y="242"/>
                  </a:moveTo>
                  <a:lnTo>
                    <a:pt x="0" y="224"/>
                  </a:lnTo>
                  <a:lnTo>
                    <a:pt x="9" y="218"/>
                  </a:lnTo>
                  <a:lnTo>
                    <a:pt x="19" y="213"/>
                  </a:lnTo>
                  <a:lnTo>
                    <a:pt x="51" y="192"/>
                  </a:lnTo>
                  <a:lnTo>
                    <a:pt x="78" y="177"/>
                  </a:lnTo>
                  <a:lnTo>
                    <a:pt x="89" y="172"/>
                  </a:lnTo>
                  <a:lnTo>
                    <a:pt x="97" y="167"/>
                  </a:lnTo>
                  <a:lnTo>
                    <a:pt x="103" y="166"/>
                  </a:lnTo>
                  <a:lnTo>
                    <a:pt x="105" y="166"/>
                  </a:lnTo>
                  <a:lnTo>
                    <a:pt x="105" y="169"/>
                  </a:lnTo>
                  <a:lnTo>
                    <a:pt x="101" y="173"/>
                  </a:lnTo>
                  <a:lnTo>
                    <a:pt x="93" y="179"/>
                  </a:lnTo>
                  <a:lnTo>
                    <a:pt x="84" y="186"/>
                  </a:lnTo>
                  <a:lnTo>
                    <a:pt x="59" y="204"/>
                  </a:lnTo>
                  <a:lnTo>
                    <a:pt x="27" y="226"/>
                  </a:lnTo>
                  <a:lnTo>
                    <a:pt x="13" y="235"/>
                  </a:lnTo>
                  <a:lnTo>
                    <a:pt x="0" y="242"/>
                  </a:lnTo>
                  <a:close/>
                  <a:moveTo>
                    <a:pt x="0" y="214"/>
                  </a:moveTo>
                  <a:lnTo>
                    <a:pt x="0" y="197"/>
                  </a:lnTo>
                  <a:lnTo>
                    <a:pt x="11" y="189"/>
                  </a:lnTo>
                  <a:lnTo>
                    <a:pt x="25" y="180"/>
                  </a:lnTo>
                  <a:lnTo>
                    <a:pt x="58" y="160"/>
                  </a:lnTo>
                  <a:lnTo>
                    <a:pt x="86" y="145"/>
                  </a:lnTo>
                  <a:lnTo>
                    <a:pt x="97" y="139"/>
                  </a:lnTo>
                  <a:lnTo>
                    <a:pt x="105" y="135"/>
                  </a:lnTo>
                  <a:lnTo>
                    <a:pt x="111" y="133"/>
                  </a:lnTo>
                  <a:lnTo>
                    <a:pt x="114" y="133"/>
                  </a:lnTo>
                  <a:lnTo>
                    <a:pt x="111" y="138"/>
                  </a:lnTo>
                  <a:lnTo>
                    <a:pt x="99" y="147"/>
                  </a:lnTo>
                  <a:lnTo>
                    <a:pt x="116" y="136"/>
                  </a:lnTo>
                  <a:lnTo>
                    <a:pt x="133" y="126"/>
                  </a:lnTo>
                  <a:lnTo>
                    <a:pt x="167" y="104"/>
                  </a:lnTo>
                  <a:lnTo>
                    <a:pt x="196" y="89"/>
                  </a:lnTo>
                  <a:lnTo>
                    <a:pt x="206" y="84"/>
                  </a:lnTo>
                  <a:lnTo>
                    <a:pt x="216" y="79"/>
                  </a:lnTo>
                  <a:lnTo>
                    <a:pt x="222" y="78"/>
                  </a:lnTo>
                  <a:lnTo>
                    <a:pt x="224" y="78"/>
                  </a:lnTo>
                  <a:lnTo>
                    <a:pt x="221" y="83"/>
                  </a:lnTo>
                  <a:lnTo>
                    <a:pt x="210" y="93"/>
                  </a:lnTo>
                  <a:lnTo>
                    <a:pt x="225" y="82"/>
                  </a:lnTo>
                  <a:lnTo>
                    <a:pt x="243" y="71"/>
                  </a:lnTo>
                  <a:lnTo>
                    <a:pt x="278" y="51"/>
                  </a:lnTo>
                  <a:lnTo>
                    <a:pt x="307" y="35"/>
                  </a:lnTo>
                  <a:lnTo>
                    <a:pt x="319" y="30"/>
                  </a:lnTo>
                  <a:lnTo>
                    <a:pt x="328" y="26"/>
                  </a:lnTo>
                  <a:lnTo>
                    <a:pt x="333" y="24"/>
                  </a:lnTo>
                  <a:lnTo>
                    <a:pt x="336" y="25"/>
                  </a:lnTo>
                  <a:lnTo>
                    <a:pt x="336" y="26"/>
                  </a:lnTo>
                  <a:lnTo>
                    <a:pt x="333" y="30"/>
                  </a:lnTo>
                  <a:lnTo>
                    <a:pt x="329" y="33"/>
                  </a:lnTo>
                  <a:lnTo>
                    <a:pt x="322" y="39"/>
                  </a:lnTo>
                  <a:lnTo>
                    <a:pt x="338" y="28"/>
                  </a:lnTo>
                  <a:lnTo>
                    <a:pt x="356" y="18"/>
                  </a:lnTo>
                  <a:lnTo>
                    <a:pt x="371" y="8"/>
                  </a:lnTo>
                  <a:lnTo>
                    <a:pt x="386" y="0"/>
                  </a:lnTo>
                  <a:lnTo>
                    <a:pt x="386" y="19"/>
                  </a:lnTo>
                  <a:lnTo>
                    <a:pt x="375" y="26"/>
                  </a:lnTo>
                  <a:lnTo>
                    <a:pt x="366" y="32"/>
                  </a:lnTo>
                  <a:lnTo>
                    <a:pt x="330" y="52"/>
                  </a:lnTo>
                  <a:lnTo>
                    <a:pt x="300" y="68"/>
                  </a:lnTo>
                  <a:lnTo>
                    <a:pt x="288" y="73"/>
                  </a:lnTo>
                  <a:lnTo>
                    <a:pt x="280" y="77"/>
                  </a:lnTo>
                  <a:lnTo>
                    <a:pt x="274" y="79"/>
                  </a:lnTo>
                  <a:lnTo>
                    <a:pt x="270" y="79"/>
                  </a:lnTo>
                  <a:lnTo>
                    <a:pt x="272" y="77"/>
                  </a:lnTo>
                  <a:lnTo>
                    <a:pt x="275" y="73"/>
                  </a:lnTo>
                  <a:lnTo>
                    <a:pt x="280" y="68"/>
                  </a:lnTo>
                  <a:lnTo>
                    <a:pt x="288" y="62"/>
                  </a:lnTo>
                  <a:lnTo>
                    <a:pt x="280" y="68"/>
                  </a:lnTo>
                  <a:lnTo>
                    <a:pt x="270" y="73"/>
                  </a:lnTo>
                  <a:lnTo>
                    <a:pt x="262" y="79"/>
                  </a:lnTo>
                  <a:lnTo>
                    <a:pt x="251" y="85"/>
                  </a:lnTo>
                  <a:lnTo>
                    <a:pt x="217" y="106"/>
                  </a:lnTo>
                  <a:lnTo>
                    <a:pt x="189" y="121"/>
                  </a:lnTo>
                  <a:lnTo>
                    <a:pt x="177" y="127"/>
                  </a:lnTo>
                  <a:lnTo>
                    <a:pt x="168" y="131"/>
                  </a:lnTo>
                  <a:lnTo>
                    <a:pt x="162" y="133"/>
                  </a:lnTo>
                  <a:lnTo>
                    <a:pt x="159" y="133"/>
                  </a:lnTo>
                  <a:lnTo>
                    <a:pt x="160" y="131"/>
                  </a:lnTo>
                  <a:lnTo>
                    <a:pt x="164" y="127"/>
                  </a:lnTo>
                  <a:lnTo>
                    <a:pt x="168" y="122"/>
                  </a:lnTo>
                  <a:lnTo>
                    <a:pt x="177" y="116"/>
                  </a:lnTo>
                  <a:lnTo>
                    <a:pt x="159" y="127"/>
                  </a:lnTo>
                  <a:lnTo>
                    <a:pt x="141" y="139"/>
                  </a:lnTo>
                  <a:lnTo>
                    <a:pt x="107" y="160"/>
                  </a:lnTo>
                  <a:lnTo>
                    <a:pt x="78" y="176"/>
                  </a:lnTo>
                  <a:lnTo>
                    <a:pt x="67" y="182"/>
                  </a:lnTo>
                  <a:lnTo>
                    <a:pt x="58" y="185"/>
                  </a:lnTo>
                  <a:lnTo>
                    <a:pt x="53" y="188"/>
                  </a:lnTo>
                  <a:lnTo>
                    <a:pt x="50" y="188"/>
                  </a:lnTo>
                  <a:lnTo>
                    <a:pt x="51" y="185"/>
                  </a:lnTo>
                  <a:lnTo>
                    <a:pt x="54" y="182"/>
                  </a:lnTo>
                  <a:lnTo>
                    <a:pt x="59" y="177"/>
                  </a:lnTo>
                  <a:lnTo>
                    <a:pt x="67" y="171"/>
                  </a:lnTo>
                  <a:lnTo>
                    <a:pt x="51" y="182"/>
                  </a:lnTo>
                  <a:lnTo>
                    <a:pt x="32" y="193"/>
                  </a:lnTo>
                  <a:lnTo>
                    <a:pt x="15" y="204"/>
                  </a:lnTo>
                  <a:lnTo>
                    <a:pt x="0" y="214"/>
                  </a:lnTo>
                  <a:close/>
                  <a:moveTo>
                    <a:pt x="0" y="196"/>
                  </a:moveTo>
                  <a:lnTo>
                    <a:pt x="0" y="190"/>
                  </a:lnTo>
                  <a:lnTo>
                    <a:pt x="4" y="189"/>
                  </a:lnTo>
                  <a:lnTo>
                    <a:pt x="6" y="189"/>
                  </a:lnTo>
                  <a:lnTo>
                    <a:pt x="4" y="191"/>
                  </a:lnTo>
                  <a:lnTo>
                    <a:pt x="0" y="196"/>
                  </a:lnTo>
                  <a:close/>
                  <a:moveTo>
                    <a:pt x="386" y="22"/>
                  </a:moveTo>
                  <a:lnTo>
                    <a:pt x="386" y="27"/>
                  </a:lnTo>
                  <a:lnTo>
                    <a:pt x="385" y="27"/>
                  </a:lnTo>
                  <a:lnTo>
                    <a:pt x="385" y="26"/>
                  </a:lnTo>
                  <a:lnTo>
                    <a:pt x="385" y="25"/>
                  </a:lnTo>
                  <a:lnTo>
                    <a:pt x="386" y="22"/>
                  </a:lnTo>
                  <a:close/>
                  <a:moveTo>
                    <a:pt x="386" y="32"/>
                  </a:moveTo>
                  <a:lnTo>
                    <a:pt x="386" y="52"/>
                  </a:lnTo>
                  <a:lnTo>
                    <a:pt x="374" y="59"/>
                  </a:lnTo>
                  <a:lnTo>
                    <a:pt x="361" y="68"/>
                  </a:lnTo>
                  <a:lnTo>
                    <a:pt x="326" y="87"/>
                  </a:lnTo>
                  <a:lnTo>
                    <a:pt x="298" y="102"/>
                  </a:lnTo>
                  <a:lnTo>
                    <a:pt x="287" y="108"/>
                  </a:lnTo>
                  <a:lnTo>
                    <a:pt x="278" y="112"/>
                  </a:lnTo>
                  <a:lnTo>
                    <a:pt x="272" y="113"/>
                  </a:lnTo>
                  <a:lnTo>
                    <a:pt x="269" y="113"/>
                  </a:lnTo>
                  <a:lnTo>
                    <a:pt x="270" y="109"/>
                  </a:lnTo>
                  <a:lnTo>
                    <a:pt x="274" y="106"/>
                  </a:lnTo>
                  <a:lnTo>
                    <a:pt x="281" y="98"/>
                  </a:lnTo>
                  <a:lnTo>
                    <a:pt x="291" y="91"/>
                  </a:lnTo>
                  <a:lnTo>
                    <a:pt x="318" y="72"/>
                  </a:lnTo>
                  <a:lnTo>
                    <a:pt x="351" y="52"/>
                  </a:lnTo>
                  <a:lnTo>
                    <a:pt x="369" y="41"/>
                  </a:lnTo>
                  <a:lnTo>
                    <a:pt x="386" y="32"/>
                  </a:lnTo>
                  <a:close/>
                  <a:moveTo>
                    <a:pt x="386" y="56"/>
                  </a:moveTo>
                  <a:lnTo>
                    <a:pt x="386" y="62"/>
                  </a:lnTo>
                  <a:lnTo>
                    <a:pt x="385" y="62"/>
                  </a:lnTo>
                  <a:lnTo>
                    <a:pt x="383" y="60"/>
                  </a:lnTo>
                  <a:lnTo>
                    <a:pt x="383" y="59"/>
                  </a:lnTo>
                  <a:lnTo>
                    <a:pt x="386" y="56"/>
                  </a:lnTo>
                  <a:close/>
                  <a:moveTo>
                    <a:pt x="386" y="68"/>
                  </a:moveTo>
                  <a:lnTo>
                    <a:pt x="386" y="88"/>
                  </a:lnTo>
                  <a:lnTo>
                    <a:pt x="375" y="95"/>
                  </a:lnTo>
                  <a:lnTo>
                    <a:pt x="366" y="101"/>
                  </a:lnTo>
                  <a:lnTo>
                    <a:pt x="332" y="120"/>
                  </a:lnTo>
                  <a:lnTo>
                    <a:pt x="304" y="135"/>
                  </a:lnTo>
                  <a:lnTo>
                    <a:pt x="293" y="140"/>
                  </a:lnTo>
                  <a:lnTo>
                    <a:pt x="285" y="144"/>
                  </a:lnTo>
                  <a:lnTo>
                    <a:pt x="279" y="145"/>
                  </a:lnTo>
                  <a:lnTo>
                    <a:pt x="276" y="145"/>
                  </a:lnTo>
                  <a:lnTo>
                    <a:pt x="276" y="141"/>
                  </a:lnTo>
                  <a:lnTo>
                    <a:pt x="280" y="136"/>
                  </a:lnTo>
                  <a:lnTo>
                    <a:pt x="287" y="131"/>
                  </a:lnTo>
                  <a:lnTo>
                    <a:pt x="297" y="123"/>
                  </a:lnTo>
                  <a:lnTo>
                    <a:pt x="323" y="106"/>
                  </a:lnTo>
                  <a:lnTo>
                    <a:pt x="355" y="85"/>
                  </a:lnTo>
                  <a:lnTo>
                    <a:pt x="370" y="76"/>
                  </a:lnTo>
                  <a:lnTo>
                    <a:pt x="386" y="68"/>
                  </a:lnTo>
                  <a:close/>
                  <a:moveTo>
                    <a:pt x="386" y="106"/>
                  </a:moveTo>
                  <a:lnTo>
                    <a:pt x="386" y="128"/>
                  </a:lnTo>
                  <a:lnTo>
                    <a:pt x="377" y="133"/>
                  </a:lnTo>
                  <a:lnTo>
                    <a:pt x="345" y="152"/>
                  </a:lnTo>
                  <a:lnTo>
                    <a:pt x="319" y="166"/>
                  </a:lnTo>
                  <a:lnTo>
                    <a:pt x="308" y="171"/>
                  </a:lnTo>
                  <a:lnTo>
                    <a:pt x="300" y="174"/>
                  </a:lnTo>
                  <a:lnTo>
                    <a:pt x="294" y="176"/>
                  </a:lnTo>
                  <a:lnTo>
                    <a:pt x="291" y="174"/>
                  </a:lnTo>
                  <a:lnTo>
                    <a:pt x="292" y="172"/>
                  </a:lnTo>
                  <a:lnTo>
                    <a:pt x="295" y="167"/>
                  </a:lnTo>
                  <a:lnTo>
                    <a:pt x="303" y="161"/>
                  </a:lnTo>
                  <a:lnTo>
                    <a:pt x="311" y="154"/>
                  </a:lnTo>
                  <a:lnTo>
                    <a:pt x="336" y="136"/>
                  </a:lnTo>
                  <a:lnTo>
                    <a:pt x="368" y="116"/>
                  </a:lnTo>
                  <a:lnTo>
                    <a:pt x="376" y="110"/>
                  </a:lnTo>
                  <a:lnTo>
                    <a:pt x="386" y="106"/>
                  </a:lnTo>
                  <a:close/>
                  <a:moveTo>
                    <a:pt x="386" y="148"/>
                  </a:moveTo>
                  <a:lnTo>
                    <a:pt x="386" y="173"/>
                  </a:lnTo>
                  <a:lnTo>
                    <a:pt x="360" y="188"/>
                  </a:lnTo>
                  <a:lnTo>
                    <a:pt x="337" y="198"/>
                  </a:lnTo>
                  <a:lnTo>
                    <a:pt x="329" y="202"/>
                  </a:lnTo>
                  <a:lnTo>
                    <a:pt x="322" y="204"/>
                  </a:lnTo>
                  <a:lnTo>
                    <a:pt x="317" y="205"/>
                  </a:lnTo>
                  <a:lnTo>
                    <a:pt x="314" y="204"/>
                  </a:lnTo>
                  <a:lnTo>
                    <a:pt x="316" y="202"/>
                  </a:lnTo>
                  <a:lnTo>
                    <a:pt x="319" y="197"/>
                  </a:lnTo>
                  <a:lnTo>
                    <a:pt x="325" y="191"/>
                  </a:lnTo>
                  <a:lnTo>
                    <a:pt x="333" y="184"/>
                  </a:lnTo>
                  <a:lnTo>
                    <a:pt x="356" y="167"/>
                  </a:lnTo>
                  <a:lnTo>
                    <a:pt x="386" y="148"/>
                  </a:lnTo>
                  <a:close/>
                  <a:moveTo>
                    <a:pt x="386" y="198"/>
                  </a:moveTo>
                  <a:lnTo>
                    <a:pt x="386" y="221"/>
                  </a:lnTo>
                  <a:lnTo>
                    <a:pt x="371" y="228"/>
                  </a:lnTo>
                  <a:lnTo>
                    <a:pt x="360" y="233"/>
                  </a:lnTo>
                  <a:lnTo>
                    <a:pt x="355" y="234"/>
                  </a:lnTo>
                  <a:lnTo>
                    <a:pt x="351" y="234"/>
                  </a:lnTo>
                  <a:lnTo>
                    <a:pt x="349" y="234"/>
                  </a:lnTo>
                  <a:lnTo>
                    <a:pt x="347" y="234"/>
                  </a:lnTo>
                  <a:lnTo>
                    <a:pt x="347" y="232"/>
                  </a:lnTo>
                  <a:lnTo>
                    <a:pt x="349" y="229"/>
                  </a:lnTo>
                  <a:lnTo>
                    <a:pt x="351" y="226"/>
                  </a:lnTo>
                  <a:lnTo>
                    <a:pt x="356" y="221"/>
                  </a:lnTo>
                  <a:lnTo>
                    <a:pt x="369" y="210"/>
                  </a:lnTo>
                  <a:lnTo>
                    <a:pt x="386" y="198"/>
                  </a:lnTo>
                  <a:close/>
                  <a:moveTo>
                    <a:pt x="386" y="226"/>
                  </a:moveTo>
                  <a:lnTo>
                    <a:pt x="386" y="247"/>
                  </a:lnTo>
                  <a:lnTo>
                    <a:pt x="369" y="259"/>
                  </a:lnTo>
                  <a:lnTo>
                    <a:pt x="350" y="272"/>
                  </a:lnTo>
                  <a:lnTo>
                    <a:pt x="322" y="289"/>
                  </a:lnTo>
                  <a:lnTo>
                    <a:pt x="297" y="300"/>
                  </a:lnTo>
                  <a:lnTo>
                    <a:pt x="287" y="305"/>
                  </a:lnTo>
                  <a:lnTo>
                    <a:pt x="279" y="308"/>
                  </a:lnTo>
                  <a:lnTo>
                    <a:pt x="274" y="309"/>
                  </a:lnTo>
                  <a:lnTo>
                    <a:pt x="272" y="308"/>
                  </a:lnTo>
                  <a:lnTo>
                    <a:pt x="272" y="305"/>
                  </a:lnTo>
                  <a:lnTo>
                    <a:pt x="275" y="300"/>
                  </a:lnTo>
                  <a:lnTo>
                    <a:pt x="280" y="294"/>
                  </a:lnTo>
                  <a:lnTo>
                    <a:pt x="288" y="287"/>
                  </a:lnTo>
                  <a:lnTo>
                    <a:pt x="311" y="271"/>
                  </a:lnTo>
                  <a:lnTo>
                    <a:pt x="338" y="253"/>
                  </a:lnTo>
                  <a:lnTo>
                    <a:pt x="351" y="245"/>
                  </a:lnTo>
                  <a:lnTo>
                    <a:pt x="363" y="237"/>
                  </a:lnTo>
                  <a:lnTo>
                    <a:pt x="375" y="232"/>
                  </a:lnTo>
                  <a:lnTo>
                    <a:pt x="386" y="226"/>
                  </a:lnTo>
                  <a:close/>
                  <a:moveTo>
                    <a:pt x="386" y="279"/>
                  </a:moveTo>
                  <a:lnTo>
                    <a:pt x="386" y="308"/>
                  </a:lnTo>
                  <a:lnTo>
                    <a:pt x="361" y="321"/>
                  </a:lnTo>
                  <a:lnTo>
                    <a:pt x="341" y="330"/>
                  </a:lnTo>
                  <a:lnTo>
                    <a:pt x="332" y="334"/>
                  </a:lnTo>
                  <a:lnTo>
                    <a:pt x="326" y="335"/>
                  </a:lnTo>
                  <a:lnTo>
                    <a:pt x="322" y="336"/>
                  </a:lnTo>
                  <a:lnTo>
                    <a:pt x="319" y="335"/>
                  </a:lnTo>
                  <a:lnTo>
                    <a:pt x="320" y="331"/>
                  </a:lnTo>
                  <a:lnTo>
                    <a:pt x="323" y="328"/>
                  </a:lnTo>
                  <a:lnTo>
                    <a:pt x="329" y="322"/>
                  </a:lnTo>
                  <a:lnTo>
                    <a:pt x="336" y="315"/>
                  </a:lnTo>
                  <a:lnTo>
                    <a:pt x="357" y="298"/>
                  </a:lnTo>
                  <a:lnTo>
                    <a:pt x="385" y="280"/>
                  </a:lnTo>
                  <a:lnTo>
                    <a:pt x="386" y="279"/>
                  </a:lnTo>
                  <a:close/>
                  <a:moveTo>
                    <a:pt x="386" y="318"/>
                  </a:moveTo>
                  <a:lnTo>
                    <a:pt x="386" y="333"/>
                  </a:lnTo>
                  <a:lnTo>
                    <a:pt x="376" y="341"/>
                  </a:lnTo>
                  <a:lnTo>
                    <a:pt x="364" y="350"/>
                  </a:lnTo>
                  <a:lnTo>
                    <a:pt x="349" y="361"/>
                  </a:lnTo>
                  <a:lnTo>
                    <a:pt x="332" y="372"/>
                  </a:lnTo>
                  <a:lnTo>
                    <a:pt x="306" y="387"/>
                  </a:lnTo>
                  <a:lnTo>
                    <a:pt x="284" y="399"/>
                  </a:lnTo>
                  <a:lnTo>
                    <a:pt x="274" y="403"/>
                  </a:lnTo>
                  <a:lnTo>
                    <a:pt x="267" y="405"/>
                  </a:lnTo>
                  <a:lnTo>
                    <a:pt x="262" y="406"/>
                  </a:lnTo>
                  <a:lnTo>
                    <a:pt x="259" y="405"/>
                  </a:lnTo>
                  <a:lnTo>
                    <a:pt x="259" y="401"/>
                  </a:lnTo>
                  <a:lnTo>
                    <a:pt x="262" y="398"/>
                  </a:lnTo>
                  <a:lnTo>
                    <a:pt x="267" y="392"/>
                  </a:lnTo>
                  <a:lnTo>
                    <a:pt x="274" y="385"/>
                  </a:lnTo>
                  <a:lnTo>
                    <a:pt x="294" y="369"/>
                  </a:lnTo>
                  <a:lnTo>
                    <a:pt x="320" y="352"/>
                  </a:lnTo>
                  <a:lnTo>
                    <a:pt x="341" y="340"/>
                  </a:lnTo>
                  <a:lnTo>
                    <a:pt x="358" y="330"/>
                  </a:lnTo>
                  <a:lnTo>
                    <a:pt x="374" y="323"/>
                  </a:lnTo>
                  <a:lnTo>
                    <a:pt x="386" y="318"/>
                  </a:lnTo>
                  <a:close/>
                  <a:moveTo>
                    <a:pt x="386" y="349"/>
                  </a:moveTo>
                  <a:lnTo>
                    <a:pt x="386" y="363"/>
                  </a:lnTo>
                  <a:lnTo>
                    <a:pt x="380" y="363"/>
                  </a:lnTo>
                  <a:lnTo>
                    <a:pt x="377" y="362"/>
                  </a:lnTo>
                  <a:lnTo>
                    <a:pt x="376" y="360"/>
                  </a:lnTo>
                  <a:lnTo>
                    <a:pt x="379" y="357"/>
                  </a:lnTo>
                  <a:lnTo>
                    <a:pt x="381" y="353"/>
                  </a:lnTo>
                  <a:lnTo>
                    <a:pt x="386" y="349"/>
                  </a:lnTo>
                  <a:close/>
                  <a:moveTo>
                    <a:pt x="386" y="376"/>
                  </a:moveTo>
                  <a:lnTo>
                    <a:pt x="386" y="406"/>
                  </a:lnTo>
                  <a:lnTo>
                    <a:pt x="363" y="418"/>
                  </a:lnTo>
                  <a:lnTo>
                    <a:pt x="344" y="428"/>
                  </a:lnTo>
                  <a:lnTo>
                    <a:pt x="336" y="430"/>
                  </a:lnTo>
                  <a:lnTo>
                    <a:pt x="330" y="432"/>
                  </a:lnTo>
                  <a:lnTo>
                    <a:pt x="326" y="432"/>
                  </a:lnTo>
                  <a:lnTo>
                    <a:pt x="324" y="431"/>
                  </a:lnTo>
                  <a:lnTo>
                    <a:pt x="324" y="428"/>
                  </a:lnTo>
                  <a:lnTo>
                    <a:pt x="326" y="424"/>
                  </a:lnTo>
                  <a:lnTo>
                    <a:pt x="331" y="418"/>
                  </a:lnTo>
                  <a:lnTo>
                    <a:pt x="338" y="411"/>
                  </a:lnTo>
                  <a:lnTo>
                    <a:pt x="357" y="395"/>
                  </a:lnTo>
                  <a:lnTo>
                    <a:pt x="382" y="379"/>
                  </a:lnTo>
                  <a:lnTo>
                    <a:pt x="386" y="376"/>
                  </a:lnTo>
                  <a:close/>
                  <a:moveTo>
                    <a:pt x="386" y="419"/>
                  </a:moveTo>
                  <a:lnTo>
                    <a:pt x="386" y="439"/>
                  </a:lnTo>
                  <a:lnTo>
                    <a:pt x="377" y="445"/>
                  </a:lnTo>
                  <a:lnTo>
                    <a:pt x="368" y="453"/>
                  </a:lnTo>
                  <a:lnTo>
                    <a:pt x="358" y="460"/>
                  </a:lnTo>
                  <a:lnTo>
                    <a:pt x="347" y="467"/>
                  </a:lnTo>
                  <a:lnTo>
                    <a:pt x="322" y="482"/>
                  </a:lnTo>
                  <a:lnTo>
                    <a:pt x="300" y="493"/>
                  </a:lnTo>
                  <a:lnTo>
                    <a:pt x="292" y="496"/>
                  </a:lnTo>
                  <a:lnTo>
                    <a:pt x="285" y="498"/>
                  </a:lnTo>
                  <a:lnTo>
                    <a:pt x="280" y="499"/>
                  </a:lnTo>
                  <a:lnTo>
                    <a:pt x="278" y="498"/>
                  </a:lnTo>
                  <a:lnTo>
                    <a:pt x="278" y="494"/>
                  </a:lnTo>
                  <a:lnTo>
                    <a:pt x="280" y="489"/>
                  </a:lnTo>
                  <a:lnTo>
                    <a:pt x="285" y="485"/>
                  </a:lnTo>
                  <a:lnTo>
                    <a:pt x="292" y="477"/>
                  </a:lnTo>
                  <a:lnTo>
                    <a:pt x="310" y="463"/>
                  </a:lnTo>
                  <a:lnTo>
                    <a:pt x="333" y="447"/>
                  </a:lnTo>
                  <a:lnTo>
                    <a:pt x="349" y="437"/>
                  </a:lnTo>
                  <a:lnTo>
                    <a:pt x="362" y="430"/>
                  </a:lnTo>
                  <a:lnTo>
                    <a:pt x="375" y="423"/>
                  </a:lnTo>
                  <a:lnTo>
                    <a:pt x="386" y="419"/>
                  </a:lnTo>
                  <a:close/>
                  <a:moveTo>
                    <a:pt x="386" y="493"/>
                  </a:moveTo>
                  <a:lnTo>
                    <a:pt x="386" y="518"/>
                  </a:lnTo>
                  <a:lnTo>
                    <a:pt x="376" y="523"/>
                  </a:lnTo>
                  <a:lnTo>
                    <a:pt x="368" y="525"/>
                  </a:lnTo>
                  <a:lnTo>
                    <a:pt x="362" y="525"/>
                  </a:lnTo>
                  <a:lnTo>
                    <a:pt x="358" y="524"/>
                  </a:lnTo>
                  <a:lnTo>
                    <a:pt x="358" y="521"/>
                  </a:lnTo>
                  <a:lnTo>
                    <a:pt x="360" y="519"/>
                  </a:lnTo>
                  <a:lnTo>
                    <a:pt x="361" y="515"/>
                  </a:lnTo>
                  <a:lnTo>
                    <a:pt x="364" y="512"/>
                  </a:lnTo>
                  <a:lnTo>
                    <a:pt x="374" y="502"/>
                  </a:lnTo>
                  <a:lnTo>
                    <a:pt x="386" y="493"/>
                  </a:lnTo>
                  <a:close/>
                  <a:moveTo>
                    <a:pt x="386" y="533"/>
                  </a:moveTo>
                  <a:lnTo>
                    <a:pt x="386" y="564"/>
                  </a:lnTo>
                  <a:lnTo>
                    <a:pt x="364" y="577"/>
                  </a:lnTo>
                  <a:lnTo>
                    <a:pt x="347" y="586"/>
                  </a:lnTo>
                  <a:lnTo>
                    <a:pt x="339" y="588"/>
                  </a:lnTo>
                  <a:lnTo>
                    <a:pt x="333" y="589"/>
                  </a:lnTo>
                  <a:lnTo>
                    <a:pt x="329" y="589"/>
                  </a:lnTo>
                  <a:lnTo>
                    <a:pt x="326" y="587"/>
                  </a:lnTo>
                  <a:lnTo>
                    <a:pt x="326" y="584"/>
                  </a:lnTo>
                  <a:lnTo>
                    <a:pt x="329" y="580"/>
                  </a:lnTo>
                  <a:lnTo>
                    <a:pt x="333" y="575"/>
                  </a:lnTo>
                  <a:lnTo>
                    <a:pt x="339" y="569"/>
                  </a:lnTo>
                  <a:lnTo>
                    <a:pt x="356" y="554"/>
                  </a:lnTo>
                  <a:lnTo>
                    <a:pt x="379" y="538"/>
                  </a:lnTo>
                  <a:lnTo>
                    <a:pt x="382" y="536"/>
                  </a:lnTo>
                  <a:lnTo>
                    <a:pt x="386" y="533"/>
                  </a:lnTo>
                  <a:close/>
                  <a:moveTo>
                    <a:pt x="386" y="582"/>
                  </a:moveTo>
                  <a:lnTo>
                    <a:pt x="386" y="608"/>
                  </a:lnTo>
                  <a:lnTo>
                    <a:pt x="375" y="616"/>
                  </a:lnTo>
                  <a:lnTo>
                    <a:pt x="364" y="624"/>
                  </a:lnTo>
                  <a:lnTo>
                    <a:pt x="342" y="637"/>
                  </a:lnTo>
                  <a:lnTo>
                    <a:pt x="323" y="646"/>
                  </a:lnTo>
                  <a:lnTo>
                    <a:pt x="316" y="649"/>
                  </a:lnTo>
                  <a:lnTo>
                    <a:pt x="308" y="651"/>
                  </a:lnTo>
                  <a:lnTo>
                    <a:pt x="305" y="651"/>
                  </a:lnTo>
                  <a:lnTo>
                    <a:pt x="301" y="649"/>
                  </a:lnTo>
                  <a:lnTo>
                    <a:pt x="301" y="646"/>
                  </a:lnTo>
                  <a:lnTo>
                    <a:pt x="304" y="641"/>
                  </a:lnTo>
                  <a:lnTo>
                    <a:pt x="307" y="637"/>
                  </a:lnTo>
                  <a:lnTo>
                    <a:pt x="313" y="631"/>
                  </a:lnTo>
                  <a:lnTo>
                    <a:pt x="330" y="616"/>
                  </a:lnTo>
                  <a:lnTo>
                    <a:pt x="351" y="601"/>
                  </a:lnTo>
                  <a:lnTo>
                    <a:pt x="369" y="590"/>
                  </a:lnTo>
                  <a:lnTo>
                    <a:pt x="386" y="582"/>
                  </a:lnTo>
                  <a:close/>
                  <a:moveTo>
                    <a:pt x="386" y="637"/>
                  </a:moveTo>
                  <a:lnTo>
                    <a:pt x="386" y="650"/>
                  </a:lnTo>
                  <a:lnTo>
                    <a:pt x="379" y="658"/>
                  </a:lnTo>
                  <a:lnTo>
                    <a:pt x="369" y="666"/>
                  </a:lnTo>
                  <a:lnTo>
                    <a:pt x="357" y="676"/>
                  </a:lnTo>
                  <a:lnTo>
                    <a:pt x="344" y="684"/>
                  </a:lnTo>
                  <a:lnTo>
                    <a:pt x="323" y="697"/>
                  </a:lnTo>
                  <a:lnTo>
                    <a:pt x="305" y="707"/>
                  </a:lnTo>
                  <a:lnTo>
                    <a:pt x="297" y="709"/>
                  </a:lnTo>
                  <a:lnTo>
                    <a:pt x="291" y="710"/>
                  </a:lnTo>
                  <a:lnTo>
                    <a:pt x="286" y="710"/>
                  </a:lnTo>
                  <a:lnTo>
                    <a:pt x="284" y="709"/>
                  </a:lnTo>
                  <a:lnTo>
                    <a:pt x="284" y="706"/>
                  </a:lnTo>
                  <a:lnTo>
                    <a:pt x="286" y="702"/>
                  </a:lnTo>
                  <a:lnTo>
                    <a:pt x="289" y="697"/>
                  </a:lnTo>
                  <a:lnTo>
                    <a:pt x="294" y="691"/>
                  </a:lnTo>
                  <a:lnTo>
                    <a:pt x="310" y="677"/>
                  </a:lnTo>
                  <a:lnTo>
                    <a:pt x="330" y="663"/>
                  </a:lnTo>
                  <a:lnTo>
                    <a:pt x="348" y="652"/>
                  </a:lnTo>
                  <a:lnTo>
                    <a:pt x="363" y="644"/>
                  </a:lnTo>
                  <a:lnTo>
                    <a:pt x="376" y="639"/>
                  </a:lnTo>
                  <a:lnTo>
                    <a:pt x="386" y="637"/>
                  </a:lnTo>
                  <a:close/>
                  <a:moveTo>
                    <a:pt x="386" y="984"/>
                  </a:moveTo>
                  <a:lnTo>
                    <a:pt x="386" y="997"/>
                  </a:lnTo>
                  <a:lnTo>
                    <a:pt x="381" y="1004"/>
                  </a:lnTo>
                  <a:lnTo>
                    <a:pt x="374" y="1011"/>
                  </a:lnTo>
                  <a:lnTo>
                    <a:pt x="364" y="1018"/>
                  </a:lnTo>
                  <a:lnTo>
                    <a:pt x="355" y="1025"/>
                  </a:lnTo>
                  <a:lnTo>
                    <a:pt x="338" y="1036"/>
                  </a:lnTo>
                  <a:lnTo>
                    <a:pt x="324" y="1042"/>
                  </a:lnTo>
                  <a:lnTo>
                    <a:pt x="318" y="1044"/>
                  </a:lnTo>
                  <a:lnTo>
                    <a:pt x="313" y="1045"/>
                  </a:lnTo>
                  <a:lnTo>
                    <a:pt x="310" y="1044"/>
                  </a:lnTo>
                  <a:lnTo>
                    <a:pt x="307" y="1043"/>
                  </a:lnTo>
                  <a:lnTo>
                    <a:pt x="306" y="1039"/>
                  </a:lnTo>
                  <a:lnTo>
                    <a:pt x="307" y="1036"/>
                  </a:lnTo>
                  <a:lnTo>
                    <a:pt x="310" y="1031"/>
                  </a:lnTo>
                  <a:lnTo>
                    <a:pt x="314" y="1026"/>
                  </a:lnTo>
                  <a:lnTo>
                    <a:pt x="325" y="1014"/>
                  </a:lnTo>
                  <a:lnTo>
                    <a:pt x="341" y="1003"/>
                  </a:lnTo>
                  <a:lnTo>
                    <a:pt x="355" y="994"/>
                  </a:lnTo>
                  <a:lnTo>
                    <a:pt x="368" y="988"/>
                  </a:lnTo>
                  <a:lnTo>
                    <a:pt x="379" y="985"/>
                  </a:lnTo>
                  <a:lnTo>
                    <a:pt x="386" y="984"/>
                  </a:lnTo>
                  <a:close/>
                  <a:moveTo>
                    <a:pt x="386" y="1044"/>
                  </a:moveTo>
                  <a:lnTo>
                    <a:pt x="386" y="1074"/>
                  </a:lnTo>
                  <a:lnTo>
                    <a:pt x="382" y="1076"/>
                  </a:lnTo>
                  <a:lnTo>
                    <a:pt x="379" y="1079"/>
                  </a:lnTo>
                  <a:lnTo>
                    <a:pt x="362" y="1089"/>
                  </a:lnTo>
                  <a:lnTo>
                    <a:pt x="348" y="1095"/>
                  </a:lnTo>
                  <a:lnTo>
                    <a:pt x="343" y="1096"/>
                  </a:lnTo>
                  <a:lnTo>
                    <a:pt x="338" y="1098"/>
                  </a:lnTo>
                  <a:lnTo>
                    <a:pt x="335" y="1096"/>
                  </a:lnTo>
                  <a:lnTo>
                    <a:pt x="332" y="1095"/>
                  </a:lnTo>
                  <a:lnTo>
                    <a:pt x="331" y="1093"/>
                  </a:lnTo>
                  <a:lnTo>
                    <a:pt x="332" y="1089"/>
                  </a:lnTo>
                  <a:lnTo>
                    <a:pt x="335" y="1085"/>
                  </a:lnTo>
                  <a:lnTo>
                    <a:pt x="338" y="1080"/>
                  </a:lnTo>
                  <a:lnTo>
                    <a:pt x="349" y="1068"/>
                  </a:lnTo>
                  <a:lnTo>
                    <a:pt x="364" y="1057"/>
                  </a:lnTo>
                  <a:lnTo>
                    <a:pt x="375" y="1049"/>
                  </a:lnTo>
                  <a:lnTo>
                    <a:pt x="386" y="1044"/>
                  </a:lnTo>
                  <a:close/>
                  <a:moveTo>
                    <a:pt x="386" y="1115"/>
                  </a:moveTo>
                  <a:lnTo>
                    <a:pt x="386" y="1145"/>
                  </a:lnTo>
                  <a:lnTo>
                    <a:pt x="377" y="1149"/>
                  </a:lnTo>
                  <a:lnTo>
                    <a:pt x="370" y="1150"/>
                  </a:lnTo>
                  <a:lnTo>
                    <a:pt x="368" y="1150"/>
                  </a:lnTo>
                  <a:lnTo>
                    <a:pt x="366" y="1150"/>
                  </a:lnTo>
                  <a:lnTo>
                    <a:pt x="363" y="1149"/>
                  </a:lnTo>
                  <a:lnTo>
                    <a:pt x="362" y="1148"/>
                  </a:lnTo>
                  <a:lnTo>
                    <a:pt x="362" y="1145"/>
                  </a:lnTo>
                  <a:lnTo>
                    <a:pt x="362" y="1143"/>
                  </a:lnTo>
                  <a:lnTo>
                    <a:pt x="364" y="1139"/>
                  </a:lnTo>
                  <a:lnTo>
                    <a:pt x="367" y="1134"/>
                  </a:lnTo>
                  <a:lnTo>
                    <a:pt x="375" y="1125"/>
                  </a:lnTo>
                  <a:lnTo>
                    <a:pt x="386" y="1115"/>
                  </a:lnTo>
                  <a:close/>
                  <a:moveTo>
                    <a:pt x="386" y="1276"/>
                  </a:moveTo>
                  <a:lnTo>
                    <a:pt x="386" y="1307"/>
                  </a:lnTo>
                  <a:lnTo>
                    <a:pt x="375" y="1313"/>
                  </a:lnTo>
                  <a:lnTo>
                    <a:pt x="366" y="1316"/>
                  </a:lnTo>
                  <a:lnTo>
                    <a:pt x="362" y="1316"/>
                  </a:lnTo>
                  <a:lnTo>
                    <a:pt x="358" y="1316"/>
                  </a:lnTo>
                  <a:lnTo>
                    <a:pt x="356" y="1316"/>
                  </a:lnTo>
                  <a:lnTo>
                    <a:pt x="354" y="1315"/>
                  </a:lnTo>
                  <a:lnTo>
                    <a:pt x="354" y="1312"/>
                  </a:lnTo>
                  <a:lnTo>
                    <a:pt x="354" y="1308"/>
                  </a:lnTo>
                  <a:lnTo>
                    <a:pt x="356" y="1304"/>
                  </a:lnTo>
                  <a:lnTo>
                    <a:pt x="358" y="1300"/>
                  </a:lnTo>
                  <a:lnTo>
                    <a:pt x="368" y="1290"/>
                  </a:lnTo>
                  <a:lnTo>
                    <a:pt x="380" y="1281"/>
                  </a:lnTo>
                  <a:lnTo>
                    <a:pt x="383" y="1278"/>
                  </a:lnTo>
                  <a:lnTo>
                    <a:pt x="386" y="1276"/>
                  </a:lnTo>
                  <a:close/>
                  <a:moveTo>
                    <a:pt x="386" y="1379"/>
                  </a:moveTo>
                  <a:lnTo>
                    <a:pt x="386" y="1385"/>
                  </a:lnTo>
                  <a:lnTo>
                    <a:pt x="383" y="1390"/>
                  </a:lnTo>
                  <a:lnTo>
                    <a:pt x="377" y="1397"/>
                  </a:lnTo>
                  <a:lnTo>
                    <a:pt x="371" y="1404"/>
                  </a:lnTo>
                  <a:lnTo>
                    <a:pt x="363" y="1410"/>
                  </a:lnTo>
                  <a:lnTo>
                    <a:pt x="350" y="1418"/>
                  </a:lnTo>
                  <a:lnTo>
                    <a:pt x="339" y="1423"/>
                  </a:lnTo>
                  <a:lnTo>
                    <a:pt x="336" y="1424"/>
                  </a:lnTo>
                  <a:lnTo>
                    <a:pt x="331" y="1424"/>
                  </a:lnTo>
                  <a:lnTo>
                    <a:pt x="329" y="1423"/>
                  </a:lnTo>
                  <a:lnTo>
                    <a:pt x="326" y="1422"/>
                  </a:lnTo>
                  <a:lnTo>
                    <a:pt x="326" y="1420"/>
                  </a:lnTo>
                  <a:lnTo>
                    <a:pt x="326" y="1416"/>
                  </a:lnTo>
                  <a:lnTo>
                    <a:pt x="329" y="1413"/>
                  </a:lnTo>
                  <a:lnTo>
                    <a:pt x="331" y="1409"/>
                  </a:lnTo>
                  <a:lnTo>
                    <a:pt x="339" y="1399"/>
                  </a:lnTo>
                  <a:lnTo>
                    <a:pt x="350" y="1390"/>
                  </a:lnTo>
                  <a:lnTo>
                    <a:pt x="362" y="1383"/>
                  </a:lnTo>
                  <a:lnTo>
                    <a:pt x="373" y="1378"/>
                  </a:lnTo>
                  <a:lnTo>
                    <a:pt x="377" y="1377"/>
                  </a:lnTo>
                  <a:lnTo>
                    <a:pt x="381" y="1377"/>
                  </a:lnTo>
                  <a:lnTo>
                    <a:pt x="383" y="1377"/>
                  </a:lnTo>
                  <a:lnTo>
                    <a:pt x="386" y="1379"/>
                  </a:lnTo>
                  <a:lnTo>
                    <a:pt x="386" y="1379"/>
                  </a:lnTo>
                  <a:close/>
                  <a:moveTo>
                    <a:pt x="386" y="1466"/>
                  </a:moveTo>
                  <a:lnTo>
                    <a:pt x="386" y="1470"/>
                  </a:lnTo>
                  <a:lnTo>
                    <a:pt x="386" y="1468"/>
                  </a:lnTo>
                  <a:lnTo>
                    <a:pt x="386" y="1466"/>
                  </a:lnTo>
                  <a:close/>
                  <a:moveTo>
                    <a:pt x="386" y="1559"/>
                  </a:moveTo>
                  <a:lnTo>
                    <a:pt x="386" y="1573"/>
                  </a:lnTo>
                  <a:lnTo>
                    <a:pt x="385" y="1572"/>
                  </a:lnTo>
                  <a:lnTo>
                    <a:pt x="383" y="1571"/>
                  </a:lnTo>
                  <a:lnTo>
                    <a:pt x="382" y="1568"/>
                  </a:lnTo>
                  <a:lnTo>
                    <a:pt x="382" y="1566"/>
                  </a:lnTo>
                  <a:lnTo>
                    <a:pt x="383" y="1562"/>
                  </a:lnTo>
                  <a:lnTo>
                    <a:pt x="386" y="1559"/>
                  </a:lnTo>
                  <a:close/>
                  <a:moveTo>
                    <a:pt x="386" y="1770"/>
                  </a:moveTo>
                  <a:lnTo>
                    <a:pt x="386" y="1794"/>
                  </a:lnTo>
                  <a:lnTo>
                    <a:pt x="379" y="1797"/>
                  </a:lnTo>
                  <a:lnTo>
                    <a:pt x="373" y="1800"/>
                  </a:lnTo>
                  <a:lnTo>
                    <a:pt x="370" y="1800"/>
                  </a:lnTo>
                  <a:lnTo>
                    <a:pt x="368" y="1800"/>
                  </a:lnTo>
                  <a:lnTo>
                    <a:pt x="367" y="1799"/>
                  </a:lnTo>
                  <a:lnTo>
                    <a:pt x="366" y="1797"/>
                  </a:lnTo>
                  <a:lnTo>
                    <a:pt x="364" y="1795"/>
                  </a:lnTo>
                  <a:lnTo>
                    <a:pt x="364" y="1793"/>
                  </a:lnTo>
                  <a:lnTo>
                    <a:pt x="366" y="1790"/>
                  </a:lnTo>
                  <a:lnTo>
                    <a:pt x="368" y="1787"/>
                  </a:lnTo>
                  <a:lnTo>
                    <a:pt x="373" y="1781"/>
                  </a:lnTo>
                  <a:lnTo>
                    <a:pt x="380" y="1774"/>
                  </a:lnTo>
                  <a:lnTo>
                    <a:pt x="383" y="1771"/>
                  </a:lnTo>
                  <a:lnTo>
                    <a:pt x="386" y="1770"/>
                  </a:lnTo>
                  <a:close/>
                  <a:moveTo>
                    <a:pt x="128" y="158"/>
                  </a:moveTo>
                  <a:lnTo>
                    <a:pt x="95" y="179"/>
                  </a:lnTo>
                  <a:lnTo>
                    <a:pt x="69" y="198"/>
                  </a:lnTo>
                  <a:lnTo>
                    <a:pt x="59" y="205"/>
                  </a:lnTo>
                  <a:lnTo>
                    <a:pt x="52" y="211"/>
                  </a:lnTo>
                  <a:lnTo>
                    <a:pt x="48" y="216"/>
                  </a:lnTo>
                  <a:lnTo>
                    <a:pt x="47" y="218"/>
                  </a:lnTo>
                  <a:lnTo>
                    <a:pt x="51" y="218"/>
                  </a:lnTo>
                  <a:lnTo>
                    <a:pt x="55" y="217"/>
                  </a:lnTo>
                  <a:lnTo>
                    <a:pt x="64" y="214"/>
                  </a:lnTo>
                  <a:lnTo>
                    <a:pt x="76" y="208"/>
                  </a:lnTo>
                  <a:lnTo>
                    <a:pt x="103" y="192"/>
                  </a:lnTo>
                  <a:lnTo>
                    <a:pt x="136" y="172"/>
                  </a:lnTo>
                  <a:lnTo>
                    <a:pt x="168" y="151"/>
                  </a:lnTo>
                  <a:lnTo>
                    <a:pt x="194" y="133"/>
                  </a:lnTo>
                  <a:lnTo>
                    <a:pt x="204" y="126"/>
                  </a:lnTo>
                  <a:lnTo>
                    <a:pt x="211" y="120"/>
                  </a:lnTo>
                  <a:lnTo>
                    <a:pt x="216" y="115"/>
                  </a:lnTo>
                  <a:lnTo>
                    <a:pt x="216" y="113"/>
                  </a:lnTo>
                  <a:lnTo>
                    <a:pt x="213" y="112"/>
                  </a:lnTo>
                  <a:lnTo>
                    <a:pt x="208" y="114"/>
                  </a:lnTo>
                  <a:lnTo>
                    <a:pt x="199" y="117"/>
                  </a:lnTo>
                  <a:lnTo>
                    <a:pt x="189" y="122"/>
                  </a:lnTo>
                  <a:lnTo>
                    <a:pt x="160" y="138"/>
                  </a:lnTo>
                  <a:lnTo>
                    <a:pt x="128" y="158"/>
                  </a:lnTo>
                  <a:close/>
                  <a:moveTo>
                    <a:pt x="238" y="104"/>
                  </a:moveTo>
                  <a:lnTo>
                    <a:pt x="205" y="126"/>
                  </a:lnTo>
                  <a:lnTo>
                    <a:pt x="179" y="144"/>
                  </a:lnTo>
                  <a:lnTo>
                    <a:pt x="170" y="152"/>
                  </a:lnTo>
                  <a:lnTo>
                    <a:pt x="162" y="158"/>
                  </a:lnTo>
                  <a:lnTo>
                    <a:pt x="158" y="163"/>
                  </a:lnTo>
                  <a:lnTo>
                    <a:pt x="158" y="165"/>
                  </a:lnTo>
                  <a:lnTo>
                    <a:pt x="160" y="165"/>
                  </a:lnTo>
                  <a:lnTo>
                    <a:pt x="166" y="164"/>
                  </a:lnTo>
                  <a:lnTo>
                    <a:pt x="174" y="160"/>
                  </a:lnTo>
                  <a:lnTo>
                    <a:pt x="186" y="154"/>
                  </a:lnTo>
                  <a:lnTo>
                    <a:pt x="213" y="139"/>
                  </a:lnTo>
                  <a:lnTo>
                    <a:pt x="248" y="119"/>
                  </a:lnTo>
                  <a:lnTo>
                    <a:pt x="280" y="98"/>
                  </a:lnTo>
                  <a:lnTo>
                    <a:pt x="307" y="79"/>
                  </a:lnTo>
                  <a:lnTo>
                    <a:pt x="317" y="72"/>
                  </a:lnTo>
                  <a:lnTo>
                    <a:pt x="324" y="66"/>
                  </a:lnTo>
                  <a:lnTo>
                    <a:pt x="328" y="62"/>
                  </a:lnTo>
                  <a:lnTo>
                    <a:pt x="329" y="59"/>
                  </a:lnTo>
                  <a:lnTo>
                    <a:pt x="326" y="59"/>
                  </a:lnTo>
                  <a:lnTo>
                    <a:pt x="320" y="60"/>
                  </a:lnTo>
                  <a:lnTo>
                    <a:pt x="312" y="64"/>
                  </a:lnTo>
                  <a:lnTo>
                    <a:pt x="300" y="70"/>
                  </a:lnTo>
                  <a:lnTo>
                    <a:pt x="272" y="84"/>
                  </a:lnTo>
                  <a:lnTo>
                    <a:pt x="238" y="104"/>
                  </a:lnTo>
                  <a:close/>
                  <a:moveTo>
                    <a:pt x="130" y="189"/>
                  </a:moveTo>
                  <a:lnTo>
                    <a:pt x="98" y="210"/>
                  </a:lnTo>
                  <a:lnTo>
                    <a:pt x="73" y="228"/>
                  </a:lnTo>
                  <a:lnTo>
                    <a:pt x="65" y="235"/>
                  </a:lnTo>
                  <a:lnTo>
                    <a:pt x="58" y="241"/>
                  </a:lnTo>
                  <a:lnTo>
                    <a:pt x="54" y="246"/>
                  </a:lnTo>
                  <a:lnTo>
                    <a:pt x="53" y="248"/>
                  </a:lnTo>
                  <a:lnTo>
                    <a:pt x="55" y="248"/>
                  </a:lnTo>
                  <a:lnTo>
                    <a:pt x="61" y="247"/>
                  </a:lnTo>
                  <a:lnTo>
                    <a:pt x="70" y="243"/>
                  </a:lnTo>
                  <a:lnTo>
                    <a:pt x="80" y="237"/>
                  </a:lnTo>
                  <a:lnTo>
                    <a:pt x="107" y="223"/>
                  </a:lnTo>
                  <a:lnTo>
                    <a:pt x="139" y="203"/>
                  </a:lnTo>
                  <a:lnTo>
                    <a:pt x="171" y="183"/>
                  </a:lnTo>
                  <a:lnTo>
                    <a:pt x="196" y="165"/>
                  </a:lnTo>
                  <a:lnTo>
                    <a:pt x="205" y="158"/>
                  </a:lnTo>
                  <a:lnTo>
                    <a:pt x="212" y="152"/>
                  </a:lnTo>
                  <a:lnTo>
                    <a:pt x="216" y="147"/>
                  </a:lnTo>
                  <a:lnTo>
                    <a:pt x="217" y="145"/>
                  </a:lnTo>
                  <a:lnTo>
                    <a:pt x="213" y="145"/>
                  </a:lnTo>
                  <a:lnTo>
                    <a:pt x="209" y="146"/>
                  </a:lnTo>
                  <a:lnTo>
                    <a:pt x="200" y="150"/>
                  </a:lnTo>
                  <a:lnTo>
                    <a:pt x="190" y="154"/>
                  </a:lnTo>
                  <a:lnTo>
                    <a:pt x="162" y="170"/>
                  </a:lnTo>
                  <a:lnTo>
                    <a:pt x="130" y="189"/>
                  </a:lnTo>
                  <a:close/>
                  <a:moveTo>
                    <a:pt x="242" y="136"/>
                  </a:moveTo>
                  <a:lnTo>
                    <a:pt x="210" y="157"/>
                  </a:lnTo>
                  <a:lnTo>
                    <a:pt x="184" y="174"/>
                  </a:lnTo>
                  <a:lnTo>
                    <a:pt x="175" y="183"/>
                  </a:lnTo>
                  <a:lnTo>
                    <a:pt x="168" y="189"/>
                  </a:lnTo>
                  <a:lnTo>
                    <a:pt x="165" y="193"/>
                  </a:lnTo>
                  <a:lnTo>
                    <a:pt x="164" y="196"/>
                  </a:lnTo>
                  <a:lnTo>
                    <a:pt x="166" y="196"/>
                  </a:lnTo>
                  <a:lnTo>
                    <a:pt x="172" y="195"/>
                  </a:lnTo>
                  <a:lnTo>
                    <a:pt x="180" y="191"/>
                  </a:lnTo>
                  <a:lnTo>
                    <a:pt x="191" y="186"/>
                  </a:lnTo>
                  <a:lnTo>
                    <a:pt x="218" y="171"/>
                  </a:lnTo>
                  <a:lnTo>
                    <a:pt x="251" y="152"/>
                  </a:lnTo>
                  <a:lnTo>
                    <a:pt x="282" y="132"/>
                  </a:lnTo>
                  <a:lnTo>
                    <a:pt x="308" y="114"/>
                  </a:lnTo>
                  <a:lnTo>
                    <a:pt x="318" y="106"/>
                  </a:lnTo>
                  <a:lnTo>
                    <a:pt x="325" y="100"/>
                  </a:lnTo>
                  <a:lnTo>
                    <a:pt x="329" y="96"/>
                  </a:lnTo>
                  <a:lnTo>
                    <a:pt x="330" y="93"/>
                  </a:lnTo>
                  <a:lnTo>
                    <a:pt x="326" y="93"/>
                  </a:lnTo>
                  <a:lnTo>
                    <a:pt x="322" y="94"/>
                  </a:lnTo>
                  <a:lnTo>
                    <a:pt x="312" y="97"/>
                  </a:lnTo>
                  <a:lnTo>
                    <a:pt x="301" y="102"/>
                  </a:lnTo>
                  <a:lnTo>
                    <a:pt x="274" y="117"/>
                  </a:lnTo>
                  <a:lnTo>
                    <a:pt x="242" y="136"/>
                  </a:lnTo>
                  <a:close/>
                  <a:moveTo>
                    <a:pt x="141" y="218"/>
                  </a:moveTo>
                  <a:lnTo>
                    <a:pt x="110" y="239"/>
                  </a:lnTo>
                  <a:lnTo>
                    <a:pt x="86" y="255"/>
                  </a:lnTo>
                  <a:lnTo>
                    <a:pt x="78" y="264"/>
                  </a:lnTo>
                  <a:lnTo>
                    <a:pt x="71" y="270"/>
                  </a:lnTo>
                  <a:lnTo>
                    <a:pt x="67" y="273"/>
                  </a:lnTo>
                  <a:lnTo>
                    <a:pt x="67" y="277"/>
                  </a:lnTo>
                  <a:lnTo>
                    <a:pt x="70" y="277"/>
                  </a:lnTo>
                  <a:lnTo>
                    <a:pt x="74" y="275"/>
                  </a:lnTo>
                  <a:lnTo>
                    <a:pt x="83" y="272"/>
                  </a:lnTo>
                  <a:lnTo>
                    <a:pt x="93" y="267"/>
                  </a:lnTo>
                  <a:lnTo>
                    <a:pt x="120" y="253"/>
                  </a:lnTo>
                  <a:lnTo>
                    <a:pt x="150" y="234"/>
                  </a:lnTo>
                  <a:lnTo>
                    <a:pt x="181" y="214"/>
                  </a:lnTo>
                  <a:lnTo>
                    <a:pt x="205" y="196"/>
                  </a:lnTo>
                  <a:lnTo>
                    <a:pt x="213" y="189"/>
                  </a:lnTo>
                  <a:lnTo>
                    <a:pt x="221" y="183"/>
                  </a:lnTo>
                  <a:lnTo>
                    <a:pt x="224" y="178"/>
                  </a:lnTo>
                  <a:lnTo>
                    <a:pt x="225" y="176"/>
                  </a:lnTo>
                  <a:lnTo>
                    <a:pt x="222" y="176"/>
                  </a:lnTo>
                  <a:lnTo>
                    <a:pt x="217" y="177"/>
                  </a:lnTo>
                  <a:lnTo>
                    <a:pt x="209" y="180"/>
                  </a:lnTo>
                  <a:lnTo>
                    <a:pt x="198" y="185"/>
                  </a:lnTo>
                  <a:lnTo>
                    <a:pt x="172" y="199"/>
                  </a:lnTo>
                  <a:lnTo>
                    <a:pt x="141" y="218"/>
                  </a:lnTo>
                  <a:close/>
                  <a:moveTo>
                    <a:pt x="253" y="166"/>
                  </a:moveTo>
                  <a:lnTo>
                    <a:pt x="222" y="186"/>
                  </a:lnTo>
                  <a:lnTo>
                    <a:pt x="198" y="204"/>
                  </a:lnTo>
                  <a:lnTo>
                    <a:pt x="189" y="211"/>
                  </a:lnTo>
                  <a:lnTo>
                    <a:pt x="183" y="217"/>
                  </a:lnTo>
                  <a:lnTo>
                    <a:pt x="179" y="222"/>
                  </a:lnTo>
                  <a:lnTo>
                    <a:pt x="178" y="224"/>
                  </a:lnTo>
                  <a:lnTo>
                    <a:pt x="180" y="226"/>
                  </a:lnTo>
                  <a:lnTo>
                    <a:pt x="186" y="224"/>
                  </a:lnTo>
                  <a:lnTo>
                    <a:pt x="194" y="221"/>
                  </a:lnTo>
                  <a:lnTo>
                    <a:pt x="205" y="216"/>
                  </a:lnTo>
                  <a:lnTo>
                    <a:pt x="231" y="202"/>
                  </a:lnTo>
                  <a:lnTo>
                    <a:pt x="263" y="183"/>
                  </a:lnTo>
                  <a:lnTo>
                    <a:pt x="294" y="163"/>
                  </a:lnTo>
                  <a:lnTo>
                    <a:pt x="318" y="146"/>
                  </a:lnTo>
                  <a:lnTo>
                    <a:pt x="328" y="138"/>
                  </a:lnTo>
                  <a:lnTo>
                    <a:pt x="335" y="133"/>
                  </a:lnTo>
                  <a:lnTo>
                    <a:pt x="338" y="128"/>
                  </a:lnTo>
                  <a:lnTo>
                    <a:pt x="338" y="126"/>
                  </a:lnTo>
                  <a:lnTo>
                    <a:pt x="336" y="125"/>
                  </a:lnTo>
                  <a:lnTo>
                    <a:pt x="330" y="126"/>
                  </a:lnTo>
                  <a:lnTo>
                    <a:pt x="322" y="129"/>
                  </a:lnTo>
                  <a:lnTo>
                    <a:pt x="311" y="134"/>
                  </a:lnTo>
                  <a:lnTo>
                    <a:pt x="285" y="148"/>
                  </a:lnTo>
                  <a:lnTo>
                    <a:pt x="253" y="166"/>
                  </a:lnTo>
                  <a:close/>
                  <a:moveTo>
                    <a:pt x="160" y="246"/>
                  </a:moveTo>
                  <a:lnTo>
                    <a:pt x="130" y="265"/>
                  </a:lnTo>
                  <a:lnTo>
                    <a:pt x="108" y="283"/>
                  </a:lnTo>
                  <a:lnTo>
                    <a:pt x="99" y="290"/>
                  </a:lnTo>
                  <a:lnTo>
                    <a:pt x="92" y="296"/>
                  </a:lnTo>
                  <a:lnTo>
                    <a:pt x="89" y="300"/>
                  </a:lnTo>
                  <a:lnTo>
                    <a:pt x="89" y="303"/>
                  </a:lnTo>
                  <a:lnTo>
                    <a:pt x="91" y="303"/>
                  </a:lnTo>
                  <a:lnTo>
                    <a:pt x="97" y="302"/>
                  </a:lnTo>
                  <a:lnTo>
                    <a:pt x="104" y="299"/>
                  </a:lnTo>
                  <a:lnTo>
                    <a:pt x="115" y="294"/>
                  </a:lnTo>
                  <a:lnTo>
                    <a:pt x="140" y="280"/>
                  </a:lnTo>
                  <a:lnTo>
                    <a:pt x="170" y="262"/>
                  </a:lnTo>
                  <a:lnTo>
                    <a:pt x="199" y="242"/>
                  </a:lnTo>
                  <a:lnTo>
                    <a:pt x="223" y="226"/>
                  </a:lnTo>
                  <a:lnTo>
                    <a:pt x="231" y="218"/>
                  </a:lnTo>
                  <a:lnTo>
                    <a:pt x="237" y="213"/>
                  </a:lnTo>
                  <a:lnTo>
                    <a:pt x="241" y="208"/>
                  </a:lnTo>
                  <a:lnTo>
                    <a:pt x="242" y="205"/>
                  </a:lnTo>
                  <a:lnTo>
                    <a:pt x="240" y="205"/>
                  </a:lnTo>
                  <a:lnTo>
                    <a:pt x="234" y="207"/>
                  </a:lnTo>
                  <a:lnTo>
                    <a:pt x="225" y="209"/>
                  </a:lnTo>
                  <a:lnTo>
                    <a:pt x="216" y="214"/>
                  </a:lnTo>
                  <a:lnTo>
                    <a:pt x="190" y="228"/>
                  </a:lnTo>
                  <a:lnTo>
                    <a:pt x="160" y="246"/>
                  </a:lnTo>
                  <a:close/>
                  <a:moveTo>
                    <a:pt x="76" y="322"/>
                  </a:moveTo>
                  <a:lnTo>
                    <a:pt x="47" y="341"/>
                  </a:lnTo>
                  <a:lnTo>
                    <a:pt x="25" y="359"/>
                  </a:lnTo>
                  <a:lnTo>
                    <a:pt x="17" y="365"/>
                  </a:lnTo>
                  <a:lnTo>
                    <a:pt x="11" y="371"/>
                  </a:lnTo>
                  <a:lnTo>
                    <a:pt x="8" y="375"/>
                  </a:lnTo>
                  <a:lnTo>
                    <a:pt x="7" y="378"/>
                  </a:lnTo>
                  <a:lnTo>
                    <a:pt x="10" y="379"/>
                  </a:lnTo>
                  <a:lnTo>
                    <a:pt x="15" y="378"/>
                  </a:lnTo>
                  <a:lnTo>
                    <a:pt x="22" y="374"/>
                  </a:lnTo>
                  <a:lnTo>
                    <a:pt x="32" y="369"/>
                  </a:lnTo>
                  <a:lnTo>
                    <a:pt x="57" y="356"/>
                  </a:lnTo>
                  <a:lnTo>
                    <a:pt x="85" y="338"/>
                  </a:lnTo>
                  <a:lnTo>
                    <a:pt x="114" y="319"/>
                  </a:lnTo>
                  <a:lnTo>
                    <a:pt x="135" y="303"/>
                  </a:lnTo>
                  <a:lnTo>
                    <a:pt x="143" y="296"/>
                  </a:lnTo>
                  <a:lnTo>
                    <a:pt x="149" y="290"/>
                  </a:lnTo>
                  <a:lnTo>
                    <a:pt x="153" y="286"/>
                  </a:lnTo>
                  <a:lnTo>
                    <a:pt x="153" y="283"/>
                  </a:lnTo>
                  <a:lnTo>
                    <a:pt x="150" y="283"/>
                  </a:lnTo>
                  <a:lnTo>
                    <a:pt x="146" y="284"/>
                  </a:lnTo>
                  <a:lnTo>
                    <a:pt x="137" y="286"/>
                  </a:lnTo>
                  <a:lnTo>
                    <a:pt x="128" y="291"/>
                  </a:lnTo>
                  <a:lnTo>
                    <a:pt x="104" y="304"/>
                  </a:lnTo>
                  <a:lnTo>
                    <a:pt x="76" y="322"/>
                  </a:lnTo>
                  <a:close/>
                  <a:moveTo>
                    <a:pt x="273" y="196"/>
                  </a:moveTo>
                  <a:lnTo>
                    <a:pt x="243" y="215"/>
                  </a:lnTo>
                  <a:lnTo>
                    <a:pt x="219" y="233"/>
                  </a:lnTo>
                  <a:lnTo>
                    <a:pt x="211" y="240"/>
                  </a:lnTo>
                  <a:lnTo>
                    <a:pt x="205" y="246"/>
                  </a:lnTo>
                  <a:lnTo>
                    <a:pt x="202" y="251"/>
                  </a:lnTo>
                  <a:lnTo>
                    <a:pt x="200" y="253"/>
                  </a:lnTo>
                  <a:lnTo>
                    <a:pt x="203" y="254"/>
                  </a:lnTo>
                  <a:lnTo>
                    <a:pt x="209" y="253"/>
                  </a:lnTo>
                  <a:lnTo>
                    <a:pt x="217" y="249"/>
                  </a:lnTo>
                  <a:lnTo>
                    <a:pt x="227" y="245"/>
                  </a:lnTo>
                  <a:lnTo>
                    <a:pt x="253" y="232"/>
                  </a:lnTo>
                  <a:lnTo>
                    <a:pt x="284" y="213"/>
                  </a:lnTo>
                  <a:lnTo>
                    <a:pt x="313" y="193"/>
                  </a:lnTo>
                  <a:lnTo>
                    <a:pt x="337" y="177"/>
                  </a:lnTo>
                  <a:lnTo>
                    <a:pt x="345" y="170"/>
                  </a:lnTo>
                  <a:lnTo>
                    <a:pt x="352" y="164"/>
                  </a:lnTo>
                  <a:lnTo>
                    <a:pt x="356" y="159"/>
                  </a:lnTo>
                  <a:lnTo>
                    <a:pt x="356" y="157"/>
                  </a:lnTo>
                  <a:lnTo>
                    <a:pt x="354" y="155"/>
                  </a:lnTo>
                  <a:lnTo>
                    <a:pt x="348" y="157"/>
                  </a:lnTo>
                  <a:lnTo>
                    <a:pt x="339" y="160"/>
                  </a:lnTo>
                  <a:lnTo>
                    <a:pt x="330" y="164"/>
                  </a:lnTo>
                  <a:lnTo>
                    <a:pt x="304" y="178"/>
                  </a:lnTo>
                  <a:lnTo>
                    <a:pt x="273" y="196"/>
                  </a:lnTo>
                  <a:close/>
                  <a:moveTo>
                    <a:pt x="187" y="273"/>
                  </a:moveTo>
                  <a:lnTo>
                    <a:pt x="159" y="292"/>
                  </a:lnTo>
                  <a:lnTo>
                    <a:pt x="136" y="309"/>
                  </a:lnTo>
                  <a:lnTo>
                    <a:pt x="128" y="316"/>
                  </a:lnTo>
                  <a:lnTo>
                    <a:pt x="122" y="322"/>
                  </a:lnTo>
                  <a:lnTo>
                    <a:pt x="118" y="325"/>
                  </a:lnTo>
                  <a:lnTo>
                    <a:pt x="118" y="329"/>
                  </a:lnTo>
                  <a:lnTo>
                    <a:pt x="121" y="329"/>
                  </a:lnTo>
                  <a:lnTo>
                    <a:pt x="127" y="328"/>
                  </a:lnTo>
                  <a:lnTo>
                    <a:pt x="134" y="325"/>
                  </a:lnTo>
                  <a:lnTo>
                    <a:pt x="143" y="321"/>
                  </a:lnTo>
                  <a:lnTo>
                    <a:pt x="168" y="308"/>
                  </a:lnTo>
                  <a:lnTo>
                    <a:pt x="198" y="290"/>
                  </a:lnTo>
                  <a:lnTo>
                    <a:pt x="227" y="271"/>
                  </a:lnTo>
                  <a:lnTo>
                    <a:pt x="249" y="254"/>
                  </a:lnTo>
                  <a:lnTo>
                    <a:pt x="257" y="247"/>
                  </a:lnTo>
                  <a:lnTo>
                    <a:pt x="263" y="241"/>
                  </a:lnTo>
                  <a:lnTo>
                    <a:pt x="267" y="237"/>
                  </a:lnTo>
                  <a:lnTo>
                    <a:pt x="267" y="234"/>
                  </a:lnTo>
                  <a:lnTo>
                    <a:pt x="265" y="234"/>
                  </a:lnTo>
                  <a:lnTo>
                    <a:pt x="259" y="235"/>
                  </a:lnTo>
                  <a:lnTo>
                    <a:pt x="251" y="237"/>
                  </a:lnTo>
                  <a:lnTo>
                    <a:pt x="241" y="242"/>
                  </a:lnTo>
                  <a:lnTo>
                    <a:pt x="217" y="255"/>
                  </a:lnTo>
                  <a:lnTo>
                    <a:pt x="187" y="273"/>
                  </a:lnTo>
                  <a:close/>
                  <a:moveTo>
                    <a:pt x="110" y="347"/>
                  </a:moveTo>
                  <a:lnTo>
                    <a:pt x="83" y="366"/>
                  </a:lnTo>
                  <a:lnTo>
                    <a:pt x="61" y="382"/>
                  </a:lnTo>
                  <a:lnTo>
                    <a:pt x="53" y="388"/>
                  </a:lnTo>
                  <a:lnTo>
                    <a:pt x="48" y="394"/>
                  </a:lnTo>
                  <a:lnTo>
                    <a:pt x="45" y="399"/>
                  </a:lnTo>
                  <a:lnTo>
                    <a:pt x="45" y="401"/>
                  </a:lnTo>
                  <a:lnTo>
                    <a:pt x="47" y="403"/>
                  </a:lnTo>
                  <a:lnTo>
                    <a:pt x="52" y="401"/>
                  </a:lnTo>
                  <a:lnTo>
                    <a:pt x="59" y="398"/>
                  </a:lnTo>
                  <a:lnTo>
                    <a:pt x="69" y="394"/>
                  </a:lnTo>
                  <a:lnTo>
                    <a:pt x="92" y="381"/>
                  </a:lnTo>
                  <a:lnTo>
                    <a:pt x="121" y="363"/>
                  </a:lnTo>
                  <a:lnTo>
                    <a:pt x="147" y="346"/>
                  </a:lnTo>
                  <a:lnTo>
                    <a:pt x="168" y="329"/>
                  </a:lnTo>
                  <a:lnTo>
                    <a:pt x="177" y="322"/>
                  </a:lnTo>
                  <a:lnTo>
                    <a:pt x="183" y="317"/>
                  </a:lnTo>
                  <a:lnTo>
                    <a:pt x="185" y="312"/>
                  </a:lnTo>
                  <a:lnTo>
                    <a:pt x="186" y="310"/>
                  </a:lnTo>
                  <a:lnTo>
                    <a:pt x="184" y="309"/>
                  </a:lnTo>
                  <a:lnTo>
                    <a:pt x="178" y="310"/>
                  </a:lnTo>
                  <a:lnTo>
                    <a:pt x="171" y="312"/>
                  </a:lnTo>
                  <a:lnTo>
                    <a:pt x="161" y="317"/>
                  </a:lnTo>
                  <a:lnTo>
                    <a:pt x="137" y="329"/>
                  </a:lnTo>
                  <a:lnTo>
                    <a:pt x="110" y="347"/>
                  </a:lnTo>
                  <a:close/>
                  <a:moveTo>
                    <a:pt x="301" y="224"/>
                  </a:moveTo>
                  <a:lnTo>
                    <a:pt x="273" y="243"/>
                  </a:lnTo>
                  <a:lnTo>
                    <a:pt x="249" y="260"/>
                  </a:lnTo>
                  <a:lnTo>
                    <a:pt x="241" y="267"/>
                  </a:lnTo>
                  <a:lnTo>
                    <a:pt x="235" y="273"/>
                  </a:lnTo>
                  <a:lnTo>
                    <a:pt x="232" y="278"/>
                  </a:lnTo>
                  <a:lnTo>
                    <a:pt x="231" y="280"/>
                  </a:lnTo>
                  <a:lnTo>
                    <a:pt x="235" y="281"/>
                  </a:lnTo>
                  <a:lnTo>
                    <a:pt x="240" y="280"/>
                  </a:lnTo>
                  <a:lnTo>
                    <a:pt x="248" y="278"/>
                  </a:lnTo>
                  <a:lnTo>
                    <a:pt x="257" y="273"/>
                  </a:lnTo>
                  <a:lnTo>
                    <a:pt x="282" y="260"/>
                  </a:lnTo>
                  <a:lnTo>
                    <a:pt x="312" y="242"/>
                  </a:lnTo>
                  <a:lnTo>
                    <a:pt x="342" y="223"/>
                  </a:lnTo>
                  <a:lnTo>
                    <a:pt x="364" y="207"/>
                  </a:lnTo>
                  <a:lnTo>
                    <a:pt x="373" y="199"/>
                  </a:lnTo>
                  <a:lnTo>
                    <a:pt x="379" y="193"/>
                  </a:lnTo>
                  <a:lnTo>
                    <a:pt x="382" y="190"/>
                  </a:lnTo>
                  <a:lnTo>
                    <a:pt x="382" y="186"/>
                  </a:lnTo>
                  <a:lnTo>
                    <a:pt x="380" y="186"/>
                  </a:lnTo>
                  <a:lnTo>
                    <a:pt x="374" y="186"/>
                  </a:lnTo>
                  <a:lnTo>
                    <a:pt x="367" y="190"/>
                  </a:lnTo>
                  <a:lnTo>
                    <a:pt x="356" y="193"/>
                  </a:lnTo>
                  <a:lnTo>
                    <a:pt x="331" y="207"/>
                  </a:lnTo>
                  <a:lnTo>
                    <a:pt x="301" y="224"/>
                  </a:lnTo>
                  <a:close/>
                  <a:moveTo>
                    <a:pt x="223" y="299"/>
                  </a:moveTo>
                  <a:lnTo>
                    <a:pt x="196" y="317"/>
                  </a:lnTo>
                  <a:lnTo>
                    <a:pt x="174" y="334"/>
                  </a:lnTo>
                  <a:lnTo>
                    <a:pt x="166" y="341"/>
                  </a:lnTo>
                  <a:lnTo>
                    <a:pt x="160" y="347"/>
                  </a:lnTo>
                  <a:lnTo>
                    <a:pt x="156" y="352"/>
                  </a:lnTo>
                  <a:lnTo>
                    <a:pt x="156" y="354"/>
                  </a:lnTo>
                  <a:lnTo>
                    <a:pt x="159" y="355"/>
                  </a:lnTo>
                  <a:lnTo>
                    <a:pt x="165" y="354"/>
                  </a:lnTo>
                  <a:lnTo>
                    <a:pt x="172" y="352"/>
                  </a:lnTo>
                  <a:lnTo>
                    <a:pt x="181" y="347"/>
                  </a:lnTo>
                  <a:lnTo>
                    <a:pt x="205" y="334"/>
                  </a:lnTo>
                  <a:lnTo>
                    <a:pt x="234" y="317"/>
                  </a:lnTo>
                  <a:lnTo>
                    <a:pt x="262" y="298"/>
                  </a:lnTo>
                  <a:lnTo>
                    <a:pt x="284" y="283"/>
                  </a:lnTo>
                  <a:lnTo>
                    <a:pt x="292" y="275"/>
                  </a:lnTo>
                  <a:lnTo>
                    <a:pt x="297" y="270"/>
                  </a:lnTo>
                  <a:lnTo>
                    <a:pt x="300" y="265"/>
                  </a:lnTo>
                  <a:lnTo>
                    <a:pt x="300" y="262"/>
                  </a:lnTo>
                  <a:lnTo>
                    <a:pt x="298" y="261"/>
                  </a:lnTo>
                  <a:lnTo>
                    <a:pt x="293" y="262"/>
                  </a:lnTo>
                  <a:lnTo>
                    <a:pt x="285" y="265"/>
                  </a:lnTo>
                  <a:lnTo>
                    <a:pt x="275" y="270"/>
                  </a:lnTo>
                  <a:lnTo>
                    <a:pt x="251" y="281"/>
                  </a:lnTo>
                  <a:lnTo>
                    <a:pt x="223" y="299"/>
                  </a:lnTo>
                  <a:close/>
                  <a:moveTo>
                    <a:pt x="153" y="371"/>
                  </a:moveTo>
                  <a:lnTo>
                    <a:pt x="127" y="390"/>
                  </a:lnTo>
                  <a:lnTo>
                    <a:pt x="105" y="405"/>
                  </a:lnTo>
                  <a:lnTo>
                    <a:pt x="98" y="412"/>
                  </a:lnTo>
                  <a:lnTo>
                    <a:pt x="92" y="418"/>
                  </a:lnTo>
                  <a:lnTo>
                    <a:pt x="90" y="422"/>
                  </a:lnTo>
                  <a:lnTo>
                    <a:pt x="90" y="425"/>
                  </a:lnTo>
                  <a:lnTo>
                    <a:pt x="92" y="425"/>
                  </a:lnTo>
                  <a:lnTo>
                    <a:pt x="97" y="425"/>
                  </a:lnTo>
                  <a:lnTo>
                    <a:pt x="104" y="422"/>
                  </a:lnTo>
                  <a:lnTo>
                    <a:pt x="114" y="418"/>
                  </a:lnTo>
                  <a:lnTo>
                    <a:pt x="136" y="406"/>
                  </a:lnTo>
                  <a:lnTo>
                    <a:pt x="164" y="390"/>
                  </a:lnTo>
                  <a:lnTo>
                    <a:pt x="190" y="371"/>
                  </a:lnTo>
                  <a:lnTo>
                    <a:pt x="211" y="355"/>
                  </a:lnTo>
                  <a:lnTo>
                    <a:pt x="218" y="348"/>
                  </a:lnTo>
                  <a:lnTo>
                    <a:pt x="224" y="343"/>
                  </a:lnTo>
                  <a:lnTo>
                    <a:pt x="227" y="338"/>
                  </a:lnTo>
                  <a:lnTo>
                    <a:pt x="227" y="336"/>
                  </a:lnTo>
                  <a:lnTo>
                    <a:pt x="224" y="335"/>
                  </a:lnTo>
                  <a:lnTo>
                    <a:pt x="219" y="336"/>
                  </a:lnTo>
                  <a:lnTo>
                    <a:pt x="212" y="338"/>
                  </a:lnTo>
                  <a:lnTo>
                    <a:pt x="203" y="342"/>
                  </a:lnTo>
                  <a:lnTo>
                    <a:pt x="180" y="354"/>
                  </a:lnTo>
                  <a:lnTo>
                    <a:pt x="153" y="371"/>
                  </a:lnTo>
                  <a:close/>
                  <a:moveTo>
                    <a:pt x="90" y="441"/>
                  </a:moveTo>
                  <a:lnTo>
                    <a:pt x="65" y="458"/>
                  </a:lnTo>
                  <a:lnTo>
                    <a:pt x="45" y="474"/>
                  </a:lnTo>
                  <a:lnTo>
                    <a:pt x="38" y="481"/>
                  </a:lnTo>
                  <a:lnTo>
                    <a:pt x="33" y="486"/>
                  </a:lnTo>
                  <a:lnTo>
                    <a:pt x="31" y="491"/>
                  </a:lnTo>
                  <a:lnTo>
                    <a:pt x="31" y="493"/>
                  </a:lnTo>
                  <a:lnTo>
                    <a:pt x="33" y="494"/>
                  </a:lnTo>
                  <a:lnTo>
                    <a:pt x="38" y="493"/>
                  </a:lnTo>
                  <a:lnTo>
                    <a:pt x="45" y="491"/>
                  </a:lnTo>
                  <a:lnTo>
                    <a:pt x="53" y="487"/>
                  </a:lnTo>
                  <a:lnTo>
                    <a:pt x="76" y="475"/>
                  </a:lnTo>
                  <a:lnTo>
                    <a:pt x="101" y="458"/>
                  </a:lnTo>
                  <a:lnTo>
                    <a:pt x="127" y="441"/>
                  </a:lnTo>
                  <a:lnTo>
                    <a:pt x="146" y="425"/>
                  </a:lnTo>
                  <a:lnTo>
                    <a:pt x="153" y="419"/>
                  </a:lnTo>
                  <a:lnTo>
                    <a:pt x="158" y="413"/>
                  </a:lnTo>
                  <a:lnTo>
                    <a:pt x="161" y="409"/>
                  </a:lnTo>
                  <a:lnTo>
                    <a:pt x="161" y="406"/>
                  </a:lnTo>
                  <a:lnTo>
                    <a:pt x="159" y="405"/>
                  </a:lnTo>
                  <a:lnTo>
                    <a:pt x="154" y="406"/>
                  </a:lnTo>
                  <a:lnTo>
                    <a:pt x="147" y="409"/>
                  </a:lnTo>
                  <a:lnTo>
                    <a:pt x="137" y="412"/>
                  </a:lnTo>
                  <a:lnTo>
                    <a:pt x="116" y="424"/>
                  </a:lnTo>
                  <a:lnTo>
                    <a:pt x="90" y="441"/>
                  </a:lnTo>
                  <a:close/>
                  <a:moveTo>
                    <a:pt x="267" y="325"/>
                  </a:moveTo>
                  <a:lnTo>
                    <a:pt x="241" y="343"/>
                  </a:lnTo>
                  <a:lnTo>
                    <a:pt x="219" y="360"/>
                  </a:lnTo>
                  <a:lnTo>
                    <a:pt x="212" y="366"/>
                  </a:lnTo>
                  <a:lnTo>
                    <a:pt x="206" y="372"/>
                  </a:lnTo>
                  <a:lnTo>
                    <a:pt x="204" y="376"/>
                  </a:lnTo>
                  <a:lnTo>
                    <a:pt x="204" y="379"/>
                  </a:lnTo>
                  <a:lnTo>
                    <a:pt x="206" y="380"/>
                  </a:lnTo>
                  <a:lnTo>
                    <a:pt x="211" y="379"/>
                  </a:lnTo>
                  <a:lnTo>
                    <a:pt x="218" y="376"/>
                  </a:lnTo>
                  <a:lnTo>
                    <a:pt x="228" y="373"/>
                  </a:lnTo>
                  <a:lnTo>
                    <a:pt x="251" y="361"/>
                  </a:lnTo>
                  <a:lnTo>
                    <a:pt x="279" y="344"/>
                  </a:lnTo>
                  <a:lnTo>
                    <a:pt x="306" y="327"/>
                  </a:lnTo>
                  <a:lnTo>
                    <a:pt x="326" y="310"/>
                  </a:lnTo>
                  <a:lnTo>
                    <a:pt x="335" y="303"/>
                  </a:lnTo>
                  <a:lnTo>
                    <a:pt x="339" y="298"/>
                  </a:lnTo>
                  <a:lnTo>
                    <a:pt x="343" y="293"/>
                  </a:lnTo>
                  <a:lnTo>
                    <a:pt x="343" y="291"/>
                  </a:lnTo>
                  <a:lnTo>
                    <a:pt x="341" y="290"/>
                  </a:lnTo>
                  <a:lnTo>
                    <a:pt x="335" y="290"/>
                  </a:lnTo>
                  <a:lnTo>
                    <a:pt x="328" y="293"/>
                  </a:lnTo>
                  <a:lnTo>
                    <a:pt x="318" y="297"/>
                  </a:lnTo>
                  <a:lnTo>
                    <a:pt x="294" y="309"/>
                  </a:lnTo>
                  <a:lnTo>
                    <a:pt x="267" y="325"/>
                  </a:lnTo>
                  <a:close/>
                  <a:moveTo>
                    <a:pt x="204" y="395"/>
                  </a:moveTo>
                  <a:lnTo>
                    <a:pt x="179" y="413"/>
                  </a:lnTo>
                  <a:lnTo>
                    <a:pt x="159" y="429"/>
                  </a:lnTo>
                  <a:lnTo>
                    <a:pt x="152" y="436"/>
                  </a:lnTo>
                  <a:lnTo>
                    <a:pt x="146" y="441"/>
                  </a:lnTo>
                  <a:lnTo>
                    <a:pt x="143" y="445"/>
                  </a:lnTo>
                  <a:lnTo>
                    <a:pt x="143" y="448"/>
                  </a:lnTo>
                  <a:lnTo>
                    <a:pt x="146" y="449"/>
                  </a:lnTo>
                  <a:lnTo>
                    <a:pt x="150" y="449"/>
                  </a:lnTo>
                  <a:lnTo>
                    <a:pt x="158" y="447"/>
                  </a:lnTo>
                  <a:lnTo>
                    <a:pt x="167" y="442"/>
                  </a:lnTo>
                  <a:lnTo>
                    <a:pt x="190" y="430"/>
                  </a:lnTo>
                  <a:lnTo>
                    <a:pt x="216" y="414"/>
                  </a:lnTo>
                  <a:lnTo>
                    <a:pt x="241" y="397"/>
                  </a:lnTo>
                  <a:lnTo>
                    <a:pt x="261" y="381"/>
                  </a:lnTo>
                  <a:lnTo>
                    <a:pt x="268" y="374"/>
                  </a:lnTo>
                  <a:lnTo>
                    <a:pt x="274" y="369"/>
                  </a:lnTo>
                  <a:lnTo>
                    <a:pt x="276" y="365"/>
                  </a:lnTo>
                  <a:lnTo>
                    <a:pt x="276" y="362"/>
                  </a:lnTo>
                  <a:lnTo>
                    <a:pt x="274" y="361"/>
                  </a:lnTo>
                  <a:lnTo>
                    <a:pt x="269" y="362"/>
                  </a:lnTo>
                  <a:lnTo>
                    <a:pt x="262" y="363"/>
                  </a:lnTo>
                  <a:lnTo>
                    <a:pt x="253" y="368"/>
                  </a:lnTo>
                  <a:lnTo>
                    <a:pt x="230" y="379"/>
                  </a:lnTo>
                  <a:lnTo>
                    <a:pt x="204" y="395"/>
                  </a:lnTo>
                  <a:close/>
                  <a:moveTo>
                    <a:pt x="218" y="431"/>
                  </a:moveTo>
                  <a:lnTo>
                    <a:pt x="216" y="430"/>
                  </a:lnTo>
                  <a:lnTo>
                    <a:pt x="211" y="431"/>
                  </a:lnTo>
                  <a:lnTo>
                    <a:pt x="204" y="432"/>
                  </a:lnTo>
                  <a:lnTo>
                    <a:pt x="196" y="436"/>
                  </a:lnTo>
                  <a:lnTo>
                    <a:pt x="173" y="448"/>
                  </a:lnTo>
                  <a:lnTo>
                    <a:pt x="148" y="463"/>
                  </a:lnTo>
                  <a:lnTo>
                    <a:pt x="124" y="480"/>
                  </a:lnTo>
                  <a:lnTo>
                    <a:pt x="105" y="495"/>
                  </a:lnTo>
                  <a:lnTo>
                    <a:pt x="98" y="502"/>
                  </a:lnTo>
                  <a:lnTo>
                    <a:pt x="93" y="507"/>
                  </a:lnTo>
                  <a:lnTo>
                    <a:pt x="91" y="512"/>
                  </a:lnTo>
                  <a:lnTo>
                    <a:pt x="91" y="514"/>
                  </a:lnTo>
                  <a:lnTo>
                    <a:pt x="93" y="515"/>
                  </a:lnTo>
                  <a:lnTo>
                    <a:pt x="98" y="515"/>
                  </a:lnTo>
                  <a:lnTo>
                    <a:pt x="105" y="513"/>
                  </a:lnTo>
                  <a:lnTo>
                    <a:pt x="114" y="510"/>
                  </a:lnTo>
                  <a:lnTo>
                    <a:pt x="135" y="498"/>
                  </a:lnTo>
                  <a:lnTo>
                    <a:pt x="160" y="482"/>
                  </a:lnTo>
                  <a:lnTo>
                    <a:pt x="185" y="466"/>
                  </a:lnTo>
                  <a:lnTo>
                    <a:pt x="204" y="450"/>
                  </a:lnTo>
                  <a:lnTo>
                    <a:pt x="210" y="443"/>
                  </a:lnTo>
                  <a:lnTo>
                    <a:pt x="215" y="438"/>
                  </a:lnTo>
                  <a:lnTo>
                    <a:pt x="218" y="434"/>
                  </a:lnTo>
                  <a:lnTo>
                    <a:pt x="218" y="431"/>
                  </a:lnTo>
                  <a:close/>
                  <a:moveTo>
                    <a:pt x="112" y="548"/>
                  </a:moveTo>
                  <a:lnTo>
                    <a:pt x="135" y="531"/>
                  </a:lnTo>
                  <a:lnTo>
                    <a:pt x="153" y="517"/>
                  </a:lnTo>
                  <a:lnTo>
                    <a:pt x="160" y="510"/>
                  </a:lnTo>
                  <a:lnTo>
                    <a:pt x="165" y="505"/>
                  </a:lnTo>
                  <a:lnTo>
                    <a:pt x="167" y="500"/>
                  </a:lnTo>
                  <a:lnTo>
                    <a:pt x="167" y="498"/>
                  </a:lnTo>
                  <a:lnTo>
                    <a:pt x="165" y="496"/>
                  </a:lnTo>
                  <a:lnTo>
                    <a:pt x="160" y="498"/>
                  </a:lnTo>
                  <a:lnTo>
                    <a:pt x="153" y="499"/>
                  </a:lnTo>
                  <a:lnTo>
                    <a:pt x="145" y="502"/>
                  </a:lnTo>
                  <a:lnTo>
                    <a:pt x="124" y="513"/>
                  </a:lnTo>
                  <a:lnTo>
                    <a:pt x="101" y="529"/>
                  </a:lnTo>
                  <a:lnTo>
                    <a:pt x="77" y="545"/>
                  </a:lnTo>
                  <a:lnTo>
                    <a:pt x="59" y="561"/>
                  </a:lnTo>
                  <a:lnTo>
                    <a:pt x="52" y="567"/>
                  </a:lnTo>
                  <a:lnTo>
                    <a:pt x="48" y="573"/>
                  </a:lnTo>
                  <a:lnTo>
                    <a:pt x="45" y="576"/>
                  </a:lnTo>
                  <a:lnTo>
                    <a:pt x="45" y="578"/>
                  </a:lnTo>
                  <a:lnTo>
                    <a:pt x="47" y="580"/>
                  </a:lnTo>
                  <a:lnTo>
                    <a:pt x="52" y="580"/>
                  </a:lnTo>
                  <a:lnTo>
                    <a:pt x="59" y="577"/>
                  </a:lnTo>
                  <a:lnTo>
                    <a:pt x="67" y="574"/>
                  </a:lnTo>
                  <a:lnTo>
                    <a:pt x="88" y="563"/>
                  </a:lnTo>
                  <a:lnTo>
                    <a:pt x="112" y="548"/>
                  </a:lnTo>
                  <a:close/>
                  <a:moveTo>
                    <a:pt x="276" y="441"/>
                  </a:moveTo>
                  <a:lnTo>
                    <a:pt x="301" y="423"/>
                  </a:lnTo>
                  <a:lnTo>
                    <a:pt x="320" y="409"/>
                  </a:lnTo>
                  <a:lnTo>
                    <a:pt x="328" y="401"/>
                  </a:lnTo>
                  <a:lnTo>
                    <a:pt x="332" y="395"/>
                  </a:lnTo>
                  <a:lnTo>
                    <a:pt x="335" y="392"/>
                  </a:lnTo>
                  <a:lnTo>
                    <a:pt x="335" y="388"/>
                  </a:lnTo>
                  <a:lnTo>
                    <a:pt x="332" y="387"/>
                  </a:lnTo>
                  <a:lnTo>
                    <a:pt x="328" y="388"/>
                  </a:lnTo>
                  <a:lnTo>
                    <a:pt x="320" y="391"/>
                  </a:lnTo>
                  <a:lnTo>
                    <a:pt x="312" y="394"/>
                  </a:lnTo>
                  <a:lnTo>
                    <a:pt x="289" y="405"/>
                  </a:lnTo>
                  <a:lnTo>
                    <a:pt x="265" y="420"/>
                  </a:lnTo>
                  <a:lnTo>
                    <a:pt x="240" y="437"/>
                  </a:lnTo>
                  <a:lnTo>
                    <a:pt x="221" y="453"/>
                  </a:lnTo>
                  <a:lnTo>
                    <a:pt x="213" y="460"/>
                  </a:lnTo>
                  <a:lnTo>
                    <a:pt x="209" y="464"/>
                  </a:lnTo>
                  <a:lnTo>
                    <a:pt x="206" y="469"/>
                  </a:lnTo>
                  <a:lnTo>
                    <a:pt x="206" y="472"/>
                  </a:lnTo>
                  <a:lnTo>
                    <a:pt x="209" y="473"/>
                  </a:lnTo>
                  <a:lnTo>
                    <a:pt x="213" y="473"/>
                  </a:lnTo>
                  <a:lnTo>
                    <a:pt x="221" y="470"/>
                  </a:lnTo>
                  <a:lnTo>
                    <a:pt x="229" y="467"/>
                  </a:lnTo>
                  <a:lnTo>
                    <a:pt x="251" y="456"/>
                  </a:lnTo>
                  <a:lnTo>
                    <a:pt x="276" y="441"/>
                  </a:lnTo>
                  <a:close/>
                  <a:moveTo>
                    <a:pt x="71" y="611"/>
                  </a:moveTo>
                  <a:lnTo>
                    <a:pt x="92" y="595"/>
                  </a:lnTo>
                  <a:lnTo>
                    <a:pt x="110" y="581"/>
                  </a:lnTo>
                  <a:lnTo>
                    <a:pt x="116" y="574"/>
                  </a:lnTo>
                  <a:lnTo>
                    <a:pt x="121" y="569"/>
                  </a:lnTo>
                  <a:lnTo>
                    <a:pt x="123" y="565"/>
                  </a:lnTo>
                  <a:lnTo>
                    <a:pt x="123" y="562"/>
                  </a:lnTo>
                  <a:lnTo>
                    <a:pt x="121" y="561"/>
                  </a:lnTo>
                  <a:lnTo>
                    <a:pt x="116" y="562"/>
                  </a:lnTo>
                  <a:lnTo>
                    <a:pt x="109" y="563"/>
                  </a:lnTo>
                  <a:lnTo>
                    <a:pt x="102" y="567"/>
                  </a:lnTo>
                  <a:lnTo>
                    <a:pt x="82" y="577"/>
                  </a:lnTo>
                  <a:lnTo>
                    <a:pt x="59" y="592"/>
                  </a:lnTo>
                  <a:lnTo>
                    <a:pt x="36" y="608"/>
                  </a:lnTo>
                  <a:lnTo>
                    <a:pt x="20" y="622"/>
                  </a:lnTo>
                  <a:lnTo>
                    <a:pt x="14" y="628"/>
                  </a:lnTo>
                  <a:lnTo>
                    <a:pt x="9" y="634"/>
                  </a:lnTo>
                  <a:lnTo>
                    <a:pt x="7" y="638"/>
                  </a:lnTo>
                  <a:lnTo>
                    <a:pt x="7" y="640"/>
                  </a:lnTo>
                  <a:lnTo>
                    <a:pt x="9" y="641"/>
                  </a:lnTo>
                  <a:lnTo>
                    <a:pt x="14" y="641"/>
                  </a:lnTo>
                  <a:lnTo>
                    <a:pt x="20" y="639"/>
                  </a:lnTo>
                  <a:lnTo>
                    <a:pt x="28" y="635"/>
                  </a:lnTo>
                  <a:lnTo>
                    <a:pt x="47" y="626"/>
                  </a:lnTo>
                  <a:lnTo>
                    <a:pt x="71" y="611"/>
                  </a:lnTo>
                  <a:close/>
                  <a:moveTo>
                    <a:pt x="284" y="456"/>
                  </a:moveTo>
                  <a:lnTo>
                    <a:pt x="281" y="455"/>
                  </a:lnTo>
                  <a:lnTo>
                    <a:pt x="276" y="456"/>
                  </a:lnTo>
                  <a:lnTo>
                    <a:pt x="269" y="457"/>
                  </a:lnTo>
                  <a:lnTo>
                    <a:pt x="261" y="461"/>
                  </a:lnTo>
                  <a:lnTo>
                    <a:pt x="240" y="472"/>
                  </a:lnTo>
                  <a:lnTo>
                    <a:pt x="216" y="487"/>
                  </a:lnTo>
                  <a:lnTo>
                    <a:pt x="192" y="504"/>
                  </a:lnTo>
                  <a:lnTo>
                    <a:pt x="174" y="518"/>
                  </a:lnTo>
                  <a:lnTo>
                    <a:pt x="167" y="525"/>
                  </a:lnTo>
                  <a:lnTo>
                    <a:pt x="162" y="530"/>
                  </a:lnTo>
                  <a:lnTo>
                    <a:pt x="160" y="534"/>
                  </a:lnTo>
                  <a:lnTo>
                    <a:pt x="160" y="537"/>
                  </a:lnTo>
                  <a:lnTo>
                    <a:pt x="162" y="538"/>
                  </a:lnTo>
                  <a:lnTo>
                    <a:pt x="167" y="538"/>
                  </a:lnTo>
                  <a:lnTo>
                    <a:pt x="174" y="536"/>
                  </a:lnTo>
                  <a:lnTo>
                    <a:pt x="183" y="532"/>
                  </a:lnTo>
                  <a:lnTo>
                    <a:pt x="204" y="521"/>
                  </a:lnTo>
                  <a:lnTo>
                    <a:pt x="228" y="507"/>
                  </a:lnTo>
                  <a:lnTo>
                    <a:pt x="251" y="491"/>
                  </a:lnTo>
                  <a:lnTo>
                    <a:pt x="270" y="475"/>
                  </a:lnTo>
                  <a:lnTo>
                    <a:pt x="276" y="469"/>
                  </a:lnTo>
                  <a:lnTo>
                    <a:pt x="281" y="463"/>
                  </a:lnTo>
                  <a:lnTo>
                    <a:pt x="284" y="460"/>
                  </a:lnTo>
                  <a:lnTo>
                    <a:pt x="284" y="456"/>
                  </a:lnTo>
                  <a:close/>
                  <a:moveTo>
                    <a:pt x="187" y="571"/>
                  </a:moveTo>
                  <a:lnTo>
                    <a:pt x="209" y="555"/>
                  </a:lnTo>
                  <a:lnTo>
                    <a:pt x="227" y="540"/>
                  </a:lnTo>
                  <a:lnTo>
                    <a:pt x="232" y="534"/>
                  </a:lnTo>
                  <a:lnTo>
                    <a:pt x="237" y="529"/>
                  </a:lnTo>
                  <a:lnTo>
                    <a:pt x="240" y="525"/>
                  </a:lnTo>
                  <a:lnTo>
                    <a:pt x="240" y="521"/>
                  </a:lnTo>
                  <a:lnTo>
                    <a:pt x="237" y="520"/>
                  </a:lnTo>
                  <a:lnTo>
                    <a:pt x="232" y="521"/>
                  </a:lnTo>
                  <a:lnTo>
                    <a:pt x="225" y="523"/>
                  </a:lnTo>
                  <a:lnTo>
                    <a:pt x="218" y="526"/>
                  </a:lnTo>
                  <a:lnTo>
                    <a:pt x="198" y="537"/>
                  </a:lnTo>
                  <a:lnTo>
                    <a:pt x="174" y="551"/>
                  </a:lnTo>
                  <a:lnTo>
                    <a:pt x="152" y="567"/>
                  </a:lnTo>
                  <a:lnTo>
                    <a:pt x="134" y="582"/>
                  </a:lnTo>
                  <a:lnTo>
                    <a:pt x="128" y="588"/>
                  </a:lnTo>
                  <a:lnTo>
                    <a:pt x="124" y="593"/>
                  </a:lnTo>
                  <a:lnTo>
                    <a:pt x="122" y="597"/>
                  </a:lnTo>
                  <a:lnTo>
                    <a:pt x="122" y="600"/>
                  </a:lnTo>
                  <a:lnTo>
                    <a:pt x="124" y="601"/>
                  </a:lnTo>
                  <a:lnTo>
                    <a:pt x="129" y="601"/>
                  </a:lnTo>
                  <a:lnTo>
                    <a:pt x="135" y="599"/>
                  </a:lnTo>
                  <a:lnTo>
                    <a:pt x="143" y="596"/>
                  </a:lnTo>
                  <a:lnTo>
                    <a:pt x="164" y="586"/>
                  </a:lnTo>
                  <a:lnTo>
                    <a:pt x="187" y="571"/>
                  </a:lnTo>
                  <a:close/>
                  <a:moveTo>
                    <a:pt x="203" y="586"/>
                  </a:moveTo>
                  <a:lnTo>
                    <a:pt x="200" y="584"/>
                  </a:lnTo>
                  <a:lnTo>
                    <a:pt x="196" y="584"/>
                  </a:lnTo>
                  <a:lnTo>
                    <a:pt x="190" y="586"/>
                  </a:lnTo>
                  <a:lnTo>
                    <a:pt x="181" y="589"/>
                  </a:lnTo>
                  <a:lnTo>
                    <a:pt x="162" y="599"/>
                  </a:lnTo>
                  <a:lnTo>
                    <a:pt x="140" y="613"/>
                  </a:lnTo>
                  <a:lnTo>
                    <a:pt x="118" y="628"/>
                  </a:lnTo>
                  <a:lnTo>
                    <a:pt x="102" y="643"/>
                  </a:lnTo>
                  <a:lnTo>
                    <a:pt x="96" y="649"/>
                  </a:lnTo>
                  <a:lnTo>
                    <a:pt x="92" y="654"/>
                  </a:lnTo>
                  <a:lnTo>
                    <a:pt x="90" y="658"/>
                  </a:lnTo>
                  <a:lnTo>
                    <a:pt x="90" y="662"/>
                  </a:lnTo>
                  <a:lnTo>
                    <a:pt x="92" y="663"/>
                  </a:lnTo>
                  <a:lnTo>
                    <a:pt x="97" y="662"/>
                  </a:lnTo>
                  <a:lnTo>
                    <a:pt x="103" y="660"/>
                  </a:lnTo>
                  <a:lnTo>
                    <a:pt x="110" y="657"/>
                  </a:lnTo>
                  <a:lnTo>
                    <a:pt x="130" y="647"/>
                  </a:lnTo>
                  <a:lnTo>
                    <a:pt x="153" y="633"/>
                  </a:lnTo>
                  <a:lnTo>
                    <a:pt x="174" y="618"/>
                  </a:lnTo>
                  <a:lnTo>
                    <a:pt x="191" y="603"/>
                  </a:lnTo>
                  <a:lnTo>
                    <a:pt x="197" y="597"/>
                  </a:lnTo>
                  <a:lnTo>
                    <a:pt x="200" y="593"/>
                  </a:lnTo>
                  <a:lnTo>
                    <a:pt x="203" y="588"/>
                  </a:lnTo>
                  <a:lnTo>
                    <a:pt x="203" y="586"/>
                  </a:lnTo>
                  <a:close/>
                  <a:moveTo>
                    <a:pt x="358" y="483"/>
                  </a:moveTo>
                  <a:lnTo>
                    <a:pt x="356" y="482"/>
                  </a:lnTo>
                  <a:lnTo>
                    <a:pt x="351" y="482"/>
                  </a:lnTo>
                  <a:lnTo>
                    <a:pt x="344" y="485"/>
                  </a:lnTo>
                  <a:lnTo>
                    <a:pt x="336" y="487"/>
                  </a:lnTo>
                  <a:lnTo>
                    <a:pt x="316" y="498"/>
                  </a:lnTo>
                  <a:lnTo>
                    <a:pt x="292" y="512"/>
                  </a:lnTo>
                  <a:lnTo>
                    <a:pt x="269" y="527"/>
                  </a:lnTo>
                  <a:lnTo>
                    <a:pt x="251" y="543"/>
                  </a:lnTo>
                  <a:lnTo>
                    <a:pt x="246" y="549"/>
                  </a:lnTo>
                  <a:lnTo>
                    <a:pt x="241" y="554"/>
                  </a:lnTo>
                  <a:lnTo>
                    <a:pt x="238" y="558"/>
                  </a:lnTo>
                  <a:lnTo>
                    <a:pt x="238" y="561"/>
                  </a:lnTo>
                  <a:lnTo>
                    <a:pt x="242" y="563"/>
                  </a:lnTo>
                  <a:lnTo>
                    <a:pt x="247" y="562"/>
                  </a:lnTo>
                  <a:lnTo>
                    <a:pt x="253" y="561"/>
                  </a:lnTo>
                  <a:lnTo>
                    <a:pt x="261" y="557"/>
                  </a:lnTo>
                  <a:lnTo>
                    <a:pt x="281" y="548"/>
                  </a:lnTo>
                  <a:lnTo>
                    <a:pt x="305" y="532"/>
                  </a:lnTo>
                  <a:lnTo>
                    <a:pt x="328" y="517"/>
                  </a:lnTo>
                  <a:lnTo>
                    <a:pt x="345" y="502"/>
                  </a:lnTo>
                  <a:lnTo>
                    <a:pt x="352" y="495"/>
                  </a:lnTo>
                  <a:lnTo>
                    <a:pt x="356" y="491"/>
                  </a:lnTo>
                  <a:lnTo>
                    <a:pt x="358" y="486"/>
                  </a:lnTo>
                  <a:lnTo>
                    <a:pt x="358" y="483"/>
                  </a:lnTo>
                  <a:close/>
                  <a:moveTo>
                    <a:pt x="124" y="694"/>
                  </a:moveTo>
                  <a:lnTo>
                    <a:pt x="145" y="678"/>
                  </a:lnTo>
                  <a:lnTo>
                    <a:pt x="161" y="665"/>
                  </a:lnTo>
                  <a:lnTo>
                    <a:pt x="166" y="659"/>
                  </a:lnTo>
                  <a:lnTo>
                    <a:pt x="171" y="653"/>
                  </a:lnTo>
                  <a:lnTo>
                    <a:pt x="172" y="650"/>
                  </a:lnTo>
                  <a:lnTo>
                    <a:pt x="172" y="646"/>
                  </a:lnTo>
                  <a:lnTo>
                    <a:pt x="170" y="645"/>
                  </a:lnTo>
                  <a:lnTo>
                    <a:pt x="166" y="646"/>
                  </a:lnTo>
                  <a:lnTo>
                    <a:pt x="160" y="647"/>
                  </a:lnTo>
                  <a:lnTo>
                    <a:pt x="152" y="650"/>
                  </a:lnTo>
                  <a:lnTo>
                    <a:pt x="134" y="659"/>
                  </a:lnTo>
                  <a:lnTo>
                    <a:pt x="112" y="674"/>
                  </a:lnTo>
                  <a:lnTo>
                    <a:pt x="91" y="688"/>
                  </a:lnTo>
                  <a:lnTo>
                    <a:pt x="76" y="702"/>
                  </a:lnTo>
                  <a:lnTo>
                    <a:pt x="70" y="708"/>
                  </a:lnTo>
                  <a:lnTo>
                    <a:pt x="66" y="714"/>
                  </a:lnTo>
                  <a:lnTo>
                    <a:pt x="64" y="717"/>
                  </a:lnTo>
                  <a:lnTo>
                    <a:pt x="65" y="720"/>
                  </a:lnTo>
                  <a:lnTo>
                    <a:pt x="67" y="721"/>
                  </a:lnTo>
                  <a:lnTo>
                    <a:pt x="71" y="721"/>
                  </a:lnTo>
                  <a:lnTo>
                    <a:pt x="77" y="720"/>
                  </a:lnTo>
                  <a:lnTo>
                    <a:pt x="85" y="716"/>
                  </a:lnTo>
                  <a:lnTo>
                    <a:pt x="103" y="707"/>
                  </a:lnTo>
                  <a:lnTo>
                    <a:pt x="124" y="694"/>
                  </a:lnTo>
                  <a:close/>
                  <a:moveTo>
                    <a:pt x="322" y="548"/>
                  </a:moveTo>
                  <a:lnTo>
                    <a:pt x="319" y="546"/>
                  </a:lnTo>
                  <a:lnTo>
                    <a:pt x="314" y="546"/>
                  </a:lnTo>
                  <a:lnTo>
                    <a:pt x="308" y="549"/>
                  </a:lnTo>
                  <a:lnTo>
                    <a:pt x="300" y="551"/>
                  </a:lnTo>
                  <a:lnTo>
                    <a:pt x="280" y="561"/>
                  </a:lnTo>
                  <a:lnTo>
                    <a:pt x="257" y="575"/>
                  </a:lnTo>
                  <a:lnTo>
                    <a:pt x="236" y="590"/>
                  </a:lnTo>
                  <a:lnTo>
                    <a:pt x="219" y="605"/>
                  </a:lnTo>
                  <a:lnTo>
                    <a:pt x="213" y="611"/>
                  </a:lnTo>
                  <a:lnTo>
                    <a:pt x="209" y="616"/>
                  </a:lnTo>
                  <a:lnTo>
                    <a:pt x="206" y="620"/>
                  </a:lnTo>
                  <a:lnTo>
                    <a:pt x="208" y="624"/>
                  </a:lnTo>
                  <a:lnTo>
                    <a:pt x="210" y="625"/>
                  </a:lnTo>
                  <a:lnTo>
                    <a:pt x="215" y="625"/>
                  </a:lnTo>
                  <a:lnTo>
                    <a:pt x="221" y="622"/>
                  </a:lnTo>
                  <a:lnTo>
                    <a:pt x="229" y="620"/>
                  </a:lnTo>
                  <a:lnTo>
                    <a:pt x="248" y="611"/>
                  </a:lnTo>
                  <a:lnTo>
                    <a:pt x="270" y="596"/>
                  </a:lnTo>
                  <a:lnTo>
                    <a:pt x="293" y="581"/>
                  </a:lnTo>
                  <a:lnTo>
                    <a:pt x="310" y="567"/>
                  </a:lnTo>
                  <a:lnTo>
                    <a:pt x="316" y="561"/>
                  </a:lnTo>
                  <a:lnTo>
                    <a:pt x="319" y="555"/>
                  </a:lnTo>
                  <a:lnTo>
                    <a:pt x="322" y="551"/>
                  </a:lnTo>
                  <a:lnTo>
                    <a:pt x="322" y="548"/>
                  </a:lnTo>
                  <a:close/>
                  <a:moveTo>
                    <a:pt x="148" y="707"/>
                  </a:moveTo>
                  <a:lnTo>
                    <a:pt x="147" y="706"/>
                  </a:lnTo>
                  <a:lnTo>
                    <a:pt x="142" y="706"/>
                  </a:lnTo>
                  <a:lnTo>
                    <a:pt x="136" y="707"/>
                  </a:lnTo>
                  <a:lnTo>
                    <a:pt x="129" y="709"/>
                  </a:lnTo>
                  <a:lnTo>
                    <a:pt x="111" y="719"/>
                  </a:lnTo>
                  <a:lnTo>
                    <a:pt x="91" y="732"/>
                  </a:lnTo>
                  <a:lnTo>
                    <a:pt x="71" y="746"/>
                  </a:lnTo>
                  <a:lnTo>
                    <a:pt x="57" y="760"/>
                  </a:lnTo>
                  <a:lnTo>
                    <a:pt x="51" y="766"/>
                  </a:lnTo>
                  <a:lnTo>
                    <a:pt x="47" y="771"/>
                  </a:lnTo>
                  <a:lnTo>
                    <a:pt x="46" y="774"/>
                  </a:lnTo>
                  <a:lnTo>
                    <a:pt x="46" y="777"/>
                  </a:lnTo>
                  <a:lnTo>
                    <a:pt x="48" y="779"/>
                  </a:lnTo>
                  <a:lnTo>
                    <a:pt x="52" y="778"/>
                  </a:lnTo>
                  <a:lnTo>
                    <a:pt x="58" y="777"/>
                  </a:lnTo>
                  <a:lnTo>
                    <a:pt x="65" y="774"/>
                  </a:lnTo>
                  <a:lnTo>
                    <a:pt x="83" y="765"/>
                  </a:lnTo>
                  <a:lnTo>
                    <a:pt x="103" y="752"/>
                  </a:lnTo>
                  <a:lnTo>
                    <a:pt x="123" y="738"/>
                  </a:lnTo>
                  <a:lnTo>
                    <a:pt x="137" y="723"/>
                  </a:lnTo>
                  <a:lnTo>
                    <a:pt x="143" y="719"/>
                  </a:lnTo>
                  <a:lnTo>
                    <a:pt x="147" y="713"/>
                  </a:lnTo>
                  <a:lnTo>
                    <a:pt x="149" y="709"/>
                  </a:lnTo>
                  <a:lnTo>
                    <a:pt x="148" y="707"/>
                  </a:lnTo>
                  <a:close/>
                  <a:moveTo>
                    <a:pt x="243" y="658"/>
                  </a:moveTo>
                  <a:lnTo>
                    <a:pt x="265" y="643"/>
                  </a:lnTo>
                  <a:lnTo>
                    <a:pt x="280" y="628"/>
                  </a:lnTo>
                  <a:lnTo>
                    <a:pt x="286" y="622"/>
                  </a:lnTo>
                  <a:lnTo>
                    <a:pt x="289" y="618"/>
                  </a:lnTo>
                  <a:lnTo>
                    <a:pt x="292" y="613"/>
                  </a:lnTo>
                  <a:lnTo>
                    <a:pt x="292" y="611"/>
                  </a:lnTo>
                  <a:lnTo>
                    <a:pt x="289" y="609"/>
                  </a:lnTo>
                  <a:lnTo>
                    <a:pt x="285" y="609"/>
                  </a:lnTo>
                  <a:lnTo>
                    <a:pt x="279" y="611"/>
                  </a:lnTo>
                  <a:lnTo>
                    <a:pt x="270" y="614"/>
                  </a:lnTo>
                  <a:lnTo>
                    <a:pt x="251" y="624"/>
                  </a:lnTo>
                  <a:lnTo>
                    <a:pt x="230" y="637"/>
                  </a:lnTo>
                  <a:lnTo>
                    <a:pt x="210" y="651"/>
                  </a:lnTo>
                  <a:lnTo>
                    <a:pt x="193" y="665"/>
                  </a:lnTo>
                  <a:lnTo>
                    <a:pt x="187" y="671"/>
                  </a:lnTo>
                  <a:lnTo>
                    <a:pt x="184" y="677"/>
                  </a:lnTo>
                  <a:lnTo>
                    <a:pt x="181" y="681"/>
                  </a:lnTo>
                  <a:lnTo>
                    <a:pt x="181" y="684"/>
                  </a:lnTo>
                  <a:lnTo>
                    <a:pt x="185" y="685"/>
                  </a:lnTo>
                  <a:lnTo>
                    <a:pt x="189" y="685"/>
                  </a:lnTo>
                  <a:lnTo>
                    <a:pt x="194" y="683"/>
                  </a:lnTo>
                  <a:lnTo>
                    <a:pt x="203" y="681"/>
                  </a:lnTo>
                  <a:lnTo>
                    <a:pt x="222" y="671"/>
                  </a:lnTo>
                  <a:lnTo>
                    <a:pt x="243" y="658"/>
                  </a:lnTo>
                  <a:close/>
                  <a:moveTo>
                    <a:pt x="131" y="764"/>
                  </a:moveTo>
                  <a:lnTo>
                    <a:pt x="129" y="763"/>
                  </a:lnTo>
                  <a:lnTo>
                    <a:pt x="126" y="763"/>
                  </a:lnTo>
                  <a:lnTo>
                    <a:pt x="120" y="764"/>
                  </a:lnTo>
                  <a:lnTo>
                    <a:pt x="112" y="767"/>
                  </a:lnTo>
                  <a:lnTo>
                    <a:pt x="96" y="776"/>
                  </a:lnTo>
                  <a:lnTo>
                    <a:pt x="76" y="789"/>
                  </a:lnTo>
                  <a:lnTo>
                    <a:pt x="58" y="802"/>
                  </a:lnTo>
                  <a:lnTo>
                    <a:pt x="44" y="816"/>
                  </a:lnTo>
                  <a:lnTo>
                    <a:pt x="38" y="821"/>
                  </a:lnTo>
                  <a:lnTo>
                    <a:pt x="34" y="826"/>
                  </a:lnTo>
                  <a:lnTo>
                    <a:pt x="33" y="830"/>
                  </a:lnTo>
                  <a:lnTo>
                    <a:pt x="33" y="833"/>
                  </a:lnTo>
                  <a:lnTo>
                    <a:pt x="35" y="834"/>
                  </a:lnTo>
                  <a:lnTo>
                    <a:pt x="40" y="834"/>
                  </a:lnTo>
                  <a:lnTo>
                    <a:pt x="45" y="833"/>
                  </a:lnTo>
                  <a:lnTo>
                    <a:pt x="52" y="830"/>
                  </a:lnTo>
                  <a:lnTo>
                    <a:pt x="69" y="821"/>
                  </a:lnTo>
                  <a:lnTo>
                    <a:pt x="89" y="809"/>
                  </a:lnTo>
                  <a:lnTo>
                    <a:pt x="108" y="795"/>
                  </a:lnTo>
                  <a:lnTo>
                    <a:pt x="122" y="782"/>
                  </a:lnTo>
                  <a:lnTo>
                    <a:pt x="127" y="776"/>
                  </a:lnTo>
                  <a:lnTo>
                    <a:pt x="130" y="771"/>
                  </a:lnTo>
                  <a:lnTo>
                    <a:pt x="131" y="767"/>
                  </a:lnTo>
                  <a:lnTo>
                    <a:pt x="131" y="764"/>
                  </a:lnTo>
                  <a:close/>
                  <a:moveTo>
                    <a:pt x="268" y="671"/>
                  </a:moveTo>
                  <a:lnTo>
                    <a:pt x="266" y="670"/>
                  </a:lnTo>
                  <a:lnTo>
                    <a:pt x="261" y="670"/>
                  </a:lnTo>
                  <a:lnTo>
                    <a:pt x="255" y="671"/>
                  </a:lnTo>
                  <a:lnTo>
                    <a:pt x="248" y="675"/>
                  </a:lnTo>
                  <a:lnTo>
                    <a:pt x="230" y="683"/>
                  </a:lnTo>
                  <a:lnTo>
                    <a:pt x="209" y="696"/>
                  </a:lnTo>
                  <a:lnTo>
                    <a:pt x="190" y="710"/>
                  </a:lnTo>
                  <a:lnTo>
                    <a:pt x="174" y="725"/>
                  </a:lnTo>
                  <a:lnTo>
                    <a:pt x="168" y="731"/>
                  </a:lnTo>
                  <a:lnTo>
                    <a:pt x="165" y="735"/>
                  </a:lnTo>
                  <a:lnTo>
                    <a:pt x="164" y="739"/>
                  </a:lnTo>
                  <a:lnTo>
                    <a:pt x="164" y="742"/>
                  </a:lnTo>
                  <a:lnTo>
                    <a:pt x="166" y="744"/>
                  </a:lnTo>
                  <a:lnTo>
                    <a:pt x="171" y="744"/>
                  </a:lnTo>
                  <a:lnTo>
                    <a:pt x="177" y="742"/>
                  </a:lnTo>
                  <a:lnTo>
                    <a:pt x="184" y="739"/>
                  </a:lnTo>
                  <a:lnTo>
                    <a:pt x="202" y="731"/>
                  </a:lnTo>
                  <a:lnTo>
                    <a:pt x="223" y="717"/>
                  </a:lnTo>
                  <a:lnTo>
                    <a:pt x="242" y="703"/>
                  </a:lnTo>
                  <a:lnTo>
                    <a:pt x="257" y="689"/>
                  </a:lnTo>
                  <a:lnTo>
                    <a:pt x="263" y="683"/>
                  </a:lnTo>
                  <a:lnTo>
                    <a:pt x="267" y="678"/>
                  </a:lnTo>
                  <a:lnTo>
                    <a:pt x="268" y="675"/>
                  </a:lnTo>
                  <a:lnTo>
                    <a:pt x="268" y="671"/>
                  </a:lnTo>
                  <a:close/>
                  <a:moveTo>
                    <a:pt x="121" y="821"/>
                  </a:moveTo>
                  <a:lnTo>
                    <a:pt x="118" y="818"/>
                  </a:lnTo>
                  <a:lnTo>
                    <a:pt x="115" y="818"/>
                  </a:lnTo>
                  <a:lnTo>
                    <a:pt x="109" y="821"/>
                  </a:lnTo>
                  <a:lnTo>
                    <a:pt x="103" y="823"/>
                  </a:lnTo>
                  <a:lnTo>
                    <a:pt x="86" y="832"/>
                  </a:lnTo>
                  <a:lnTo>
                    <a:pt x="67" y="843"/>
                  </a:lnTo>
                  <a:lnTo>
                    <a:pt x="50" y="856"/>
                  </a:lnTo>
                  <a:lnTo>
                    <a:pt x="36" y="870"/>
                  </a:lnTo>
                  <a:lnTo>
                    <a:pt x="32" y="875"/>
                  </a:lnTo>
                  <a:lnTo>
                    <a:pt x="28" y="880"/>
                  </a:lnTo>
                  <a:lnTo>
                    <a:pt x="27" y="884"/>
                  </a:lnTo>
                  <a:lnTo>
                    <a:pt x="27" y="886"/>
                  </a:lnTo>
                  <a:lnTo>
                    <a:pt x="29" y="889"/>
                  </a:lnTo>
                  <a:lnTo>
                    <a:pt x="33" y="889"/>
                  </a:lnTo>
                  <a:lnTo>
                    <a:pt x="39" y="886"/>
                  </a:lnTo>
                  <a:lnTo>
                    <a:pt x="45" y="884"/>
                  </a:lnTo>
                  <a:lnTo>
                    <a:pt x="61" y="875"/>
                  </a:lnTo>
                  <a:lnTo>
                    <a:pt x="80" y="864"/>
                  </a:lnTo>
                  <a:lnTo>
                    <a:pt x="98" y="849"/>
                  </a:lnTo>
                  <a:lnTo>
                    <a:pt x="111" y="837"/>
                  </a:lnTo>
                  <a:lnTo>
                    <a:pt x="116" y="832"/>
                  </a:lnTo>
                  <a:lnTo>
                    <a:pt x="120" y="827"/>
                  </a:lnTo>
                  <a:lnTo>
                    <a:pt x="121" y="823"/>
                  </a:lnTo>
                  <a:lnTo>
                    <a:pt x="121" y="821"/>
                  </a:lnTo>
                  <a:close/>
                  <a:moveTo>
                    <a:pt x="251" y="731"/>
                  </a:moveTo>
                  <a:lnTo>
                    <a:pt x="249" y="729"/>
                  </a:lnTo>
                  <a:lnTo>
                    <a:pt x="246" y="729"/>
                  </a:lnTo>
                  <a:lnTo>
                    <a:pt x="240" y="731"/>
                  </a:lnTo>
                  <a:lnTo>
                    <a:pt x="232" y="733"/>
                  </a:lnTo>
                  <a:lnTo>
                    <a:pt x="215" y="742"/>
                  </a:lnTo>
                  <a:lnTo>
                    <a:pt x="194" y="754"/>
                  </a:lnTo>
                  <a:lnTo>
                    <a:pt x="175" y="769"/>
                  </a:lnTo>
                  <a:lnTo>
                    <a:pt x="161" y="782"/>
                  </a:lnTo>
                  <a:lnTo>
                    <a:pt x="156" y="788"/>
                  </a:lnTo>
                  <a:lnTo>
                    <a:pt x="153" y="792"/>
                  </a:lnTo>
                  <a:lnTo>
                    <a:pt x="152" y="796"/>
                  </a:lnTo>
                  <a:lnTo>
                    <a:pt x="152" y="799"/>
                  </a:lnTo>
                  <a:lnTo>
                    <a:pt x="154" y="801"/>
                  </a:lnTo>
                  <a:lnTo>
                    <a:pt x="158" y="801"/>
                  </a:lnTo>
                  <a:lnTo>
                    <a:pt x="164" y="799"/>
                  </a:lnTo>
                  <a:lnTo>
                    <a:pt x="171" y="797"/>
                  </a:lnTo>
                  <a:lnTo>
                    <a:pt x="189" y="788"/>
                  </a:lnTo>
                  <a:lnTo>
                    <a:pt x="208" y="776"/>
                  </a:lnTo>
                  <a:lnTo>
                    <a:pt x="227" y="761"/>
                  </a:lnTo>
                  <a:lnTo>
                    <a:pt x="242" y="748"/>
                  </a:lnTo>
                  <a:lnTo>
                    <a:pt x="247" y="742"/>
                  </a:lnTo>
                  <a:lnTo>
                    <a:pt x="250" y="738"/>
                  </a:lnTo>
                  <a:lnTo>
                    <a:pt x="251" y="734"/>
                  </a:lnTo>
                  <a:lnTo>
                    <a:pt x="251" y="731"/>
                  </a:lnTo>
                  <a:close/>
                  <a:moveTo>
                    <a:pt x="116" y="875"/>
                  </a:moveTo>
                  <a:lnTo>
                    <a:pt x="114" y="874"/>
                  </a:lnTo>
                  <a:lnTo>
                    <a:pt x="110" y="874"/>
                  </a:lnTo>
                  <a:lnTo>
                    <a:pt x="105" y="875"/>
                  </a:lnTo>
                  <a:lnTo>
                    <a:pt x="98" y="878"/>
                  </a:lnTo>
                  <a:lnTo>
                    <a:pt x="83" y="885"/>
                  </a:lnTo>
                  <a:lnTo>
                    <a:pt x="65" y="897"/>
                  </a:lnTo>
                  <a:lnTo>
                    <a:pt x="48" y="910"/>
                  </a:lnTo>
                  <a:lnTo>
                    <a:pt x="35" y="923"/>
                  </a:lnTo>
                  <a:lnTo>
                    <a:pt x="31" y="928"/>
                  </a:lnTo>
                  <a:lnTo>
                    <a:pt x="27" y="933"/>
                  </a:lnTo>
                  <a:lnTo>
                    <a:pt x="26" y="936"/>
                  </a:lnTo>
                  <a:lnTo>
                    <a:pt x="26" y="940"/>
                  </a:lnTo>
                  <a:lnTo>
                    <a:pt x="28" y="941"/>
                  </a:lnTo>
                  <a:lnTo>
                    <a:pt x="32" y="941"/>
                  </a:lnTo>
                  <a:lnTo>
                    <a:pt x="38" y="940"/>
                  </a:lnTo>
                  <a:lnTo>
                    <a:pt x="44" y="937"/>
                  </a:lnTo>
                  <a:lnTo>
                    <a:pt x="59" y="929"/>
                  </a:lnTo>
                  <a:lnTo>
                    <a:pt x="78" y="917"/>
                  </a:lnTo>
                  <a:lnTo>
                    <a:pt x="95" y="904"/>
                  </a:lnTo>
                  <a:lnTo>
                    <a:pt x="108" y="892"/>
                  </a:lnTo>
                  <a:lnTo>
                    <a:pt x="112" y="886"/>
                  </a:lnTo>
                  <a:lnTo>
                    <a:pt x="115" y="881"/>
                  </a:lnTo>
                  <a:lnTo>
                    <a:pt x="117" y="878"/>
                  </a:lnTo>
                  <a:lnTo>
                    <a:pt x="116" y="875"/>
                  </a:lnTo>
                  <a:close/>
                  <a:moveTo>
                    <a:pt x="200" y="832"/>
                  </a:moveTo>
                  <a:lnTo>
                    <a:pt x="218" y="818"/>
                  </a:lnTo>
                  <a:lnTo>
                    <a:pt x="232" y="805"/>
                  </a:lnTo>
                  <a:lnTo>
                    <a:pt x="237" y="801"/>
                  </a:lnTo>
                  <a:lnTo>
                    <a:pt x="240" y="796"/>
                  </a:lnTo>
                  <a:lnTo>
                    <a:pt x="242" y="791"/>
                  </a:lnTo>
                  <a:lnTo>
                    <a:pt x="241" y="789"/>
                  </a:lnTo>
                  <a:lnTo>
                    <a:pt x="240" y="788"/>
                  </a:lnTo>
                  <a:lnTo>
                    <a:pt x="235" y="788"/>
                  </a:lnTo>
                  <a:lnTo>
                    <a:pt x="229" y="789"/>
                  </a:lnTo>
                  <a:lnTo>
                    <a:pt x="223" y="791"/>
                  </a:lnTo>
                  <a:lnTo>
                    <a:pt x="206" y="799"/>
                  </a:lnTo>
                  <a:lnTo>
                    <a:pt x="187" y="811"/>
                  </a:lnTo>
                  <a:lnTo>
                    <a:pt x="168" y="824"/>
                  </a:lnTo>
                  <a:lnTo>
                    <a:pt x="155" y="837"/>
                  </a:lnTo>
                  <a:lnTo>
                    <a:pt x="150" y="843"/>
                  </a:lnTo>
                  <a:lnTo>
                    <a:pt x="147" y="848"/>
                  </a:lnTo>
                  <a:lnTo>
                    <a:pt x="146" y="852"/>
                  </a:lnTo>
                  <a:lnTo>
                    <a:pt x="146" y="854"/>
                  </a:lnTo>
                  <a:lnTo>
                    <a:pt x="148" y="856"/>
                  </a:lnTo>
                  <a:lnTo>
                    <a:pt x="152" y="856"/>
                  </a:lnTo>
                  <a:lnTo>
                    <a:pt x="158" y="855"/>
                  </a:lnTo>
                  <a:lnTo>
                    <a:pt x="165" y="853"/>
                  </a:lnTo>
                  <a:lnTo>
                    <a:pt x="181" y="845"/>
                  </a:lnTo>
                  <a:lnTo>
                    <a:pt x="200" y="832"/>
                  </a:lnTo>
                  <a:close/>
                  <a:moveTo>
                    <a:pt x="374" y="700"/>
                  </a:moveTo>
                  <a:lnTo>
                    <a:pt x="371" y="698"/>
                  </a:lnTo>
                  <a:lnTo>
                    <a:pt x="368" y="697"/>
                  </a:lnTo>
                  <a:lnTo>
                    <a:pt x="362" y="700"/>
                  </a:lnTo>
                  <a:lnTo>
                    <a:pt x="354" y="702"/>
                  </a:lnTo>
                  <a:lnTo>
                    <a:pt x="337" y="710"/>
                  </a:lnTo>
                  <a:lnTo>
                    <a:pt x="316" y="722"/>
                  </a:lnTo>
                  <a:lnTo>
                    <a:pt x="297" y="736"/>
                  </a:lnTo>
                  <a:lnTo>
                    <a:pt x="282" y="750"/>
                  </a:lnTo>
                  <a:lnTo>
                    <a:pt x="278" y="755"/>
                  </a:lnTo>
                  <a:lnTo>
                    <a:pt x="274" y="760"/>
                  </a:lnTo>
                  <a:lnTo>
                    <a:pt x="272" y="765"/>
                  </a:lnTo>
                  <a:lnTo>
                    <a:pt x="273" y="767"/>
                  </a:lnTo>
                  <a:lnTo>
                    <a:pt x="275" y="769"/>
                  </a:lnTo>
                  <a:lnTo>
                    <a:pt x="279" y="770"/>
                  </a:lnTo>
                  <a:lnTo>
                    <a:pt x="285" y="767"/>
                  </a:lnTo>
                  <a:lnTo>
                    <a:pt x="292" y="765"/>
                  </a:lnTo>
                  <a:lnTo>
                    <a:pt x="310" y="757"/>
                  </a:lnTo>
                  <a:lnTo>
                    <a:pt x="330" y="745"/>
                  </a:lnTo>
                  <a:lnTo>
                    <a:pt x="349" y="731"/>
                  </a:lnTo>
                  <a:lnTo>
                    <a:pt x="364" y="717"/>
                  </a:lnTo>
                  <a:lnTo>
                    <a:pt x="369" y="712"/>
                  </a:lnTo>
                  <a:lnTo>
                    <a:pt x="373" y="707"/>
                  </a:lnTo>
                  <a:lnTo>
                    <a:pt x="374" y="702"/>
                  </a:lnTo>
                  <a:lnTo>
                    <a:pt x="374" y="700"/>
                  </a:lnTo>
                  <a:close/>
                  <a:moveTo>
                    <a:pt x="80" y="969"/>
                  </a:moveTo>
                  <a:lnTo>
                    <a:pt x="97" y="956"/>
                  </a:lnTo>
                  <a:lnTo>
                    <a:pt x="110" y="944"/>
                  </a:lnTo>
                  <a:lnTo>
                    <a:pt x="114" y="940"/>
                  </a:lnTo>
                  <a:lnTo>
                    <a:pt x="117" y="935"/>
                  </a:lnTo>
                  <a:lnTo>
                    <a:pt x="118" y="931"/>
                  </a:lnTo>
                  <a:lnTo>
                    <a:pt x="118" y="928"/>
                  </a:lnTo>
                  <a:lnTo>
                    <a:pt x="116" y="927"/>
                  </a:lnTo>
                  <a:lnTo>
                    <a:pt x="112" y="927"/>
                  </a:lnTo>
                  <a:lnTo>
                    <a:pt x="107" y="928"/>
                  </a:lnTo>
                  <a:lnTo>
                    <a:pt x="101" y="930"/>
                  </a:lnTo>
                  <a:lnTo>
                    <a:pt x="85" y="938"/>
                  </a:lnTo>
                  <a:lnTo>
                    <a:pt x="69" y="949"/>
                  </a:lnTo>
                  <a:lnTo>
                    <a:pt x="52" y="962"/>
                  </a:lnTo>
                  <a:lnTo>
                    <a:pt x="40" y="974"/>
                  </a:lnTo>
                  <a:lnTo>
                    <a:pt x="35" y="979"/>
                  </a:lnTo>
                  <a:lnTo>
                    <a:pt x="33" y="984"/>
                  </a:lnTo>
                  <a:lnTo>
                    <a:pt x="31" y="987"/>
                  </a:lnTo>
                  <a:lnTo>
                    <a:pt x="32" y="991"/>
                  </a:lnTo>
                  <a:lnTo>
                    <a:pt x="34" y="992"/>
                  </a:lnTo>
                  <a:lnTo>
                    <a:pt x="38" y="992"/>
                  </a:lnTo>
                  <a:lnTo>
                    <a:pt x="42" y="991"/>
                  </a:lnTo>
                  <a:lnTo>
                    <a:pt x="48" y="988"/>
                  </a:lnTo>
                  <a:lnTo>
                    <a:pt x="64" y="980"/>
                  </a:lnTo>
                  <a:lnTo>
                    <a:pt x="80" y="969"/>
                  </a:lnTo>
                  <a:close/>
                  <a:moveTo>
                    <a:pt x="198" y="887"/>
                  </a:moveTo>
                  <a:lnTo>
                    <a:pt x="216" y="874"/>
                  </a:lnTo>
                  <a:lnTo>
                    <a:pt x="229" y="861"/>
                  </a:lnTo>
                  <a:lnTo>
                    <a:pt x="234" y="856"/>
                  </a:lnTo>
                  <a:lnTo>
                    <a:pt x="236" y="852"/>
                  </a:lnTo>
                  <a:lnTo>
                    <a:pt x="237" y="848"/>
                  </a:lnTo>
                  <a:lnTo>
                    <a:pt x="237" y="845"/>
                  </a:lnTo>
                  <a:lnTo>
                    <a:pt x="235" y="843"/>
                  </a:lnTo>
                  <a:lnTo>
                    <a:pt x="231" y="843"/>
                  </a:lnTo>
                  <a:lnTo>
                    <a:pt x="225" y="845"/>
                  </a:lnTo>
                  <a:lnTo>
                    <a:pt x="219" y="847"/>
                  </a:lnTo>
                  <a:lnTo>
                    <a:pt x="203" y="854"/>
                  </a:lnTo>
                  <a:lnTo>
                    <a:pt x="185" y="866"/>
                  </a:lnTo>
                  <a:lnTo>
                    <a:pt x="167" y="879"/>
                  </a:lnTo>
                  <a:lnTo>
                    <a:pt x="154" y="892"/>
                  </a:lnTo>
                  <a:lnTo>
                    <a:pt x="149" y="897"/>
                  </a:lnTo>
                  <a:lnTo>
                    <a:pt x="147" y="902"/>
                  </a:lnTo>
                  <a:lnTo>
                    <a:pt x="146" y="906"/>
                  </a:lnTo>
                  <a:lnTo>
                    <a:pt x="146" y="909"/>
                  </a:lnTo>
                  <a:lnTo>
                    <a:pt x="148" y="910"/>
                  </a:lnTo>
                  <a:lnTo>
                    <a:pt x="152" y="910"/>
                  </a:lnTo>
                  <a:lnTo>
                    <a:pt x="158" y="909"/>
                  </a:lnTo>
                  <a:lnTo>
                    <a:pt x="164" y="906"/>
                  </a:lnTo>
                  <a:lnTo>
                    <a:pt x="180" y="899"/>
                  </a:lnTo>
                  <a:lnTo>
                    <a:pt x="198" y="887"/>
                  </a:lnTo>
                  <a:close/>
                  <a:moveTo>
                    <a:pt x="323" y="803"/>
                  </a:moveTo>
                  <a:lnTo>
                    <a:pt x="341" y="789"/>
                  </a:lnTo>
                  <a:lnTo>
                    <a:pt x="355" y="777"/>
                  </a:lnTo>
                  <a:lnTo>
                    <a:pt x="360" y="771"/>
                  </a:lnTo>
                  <a:lnTo>
                    <a:pt x="363" y="766"/>
                  </a:lnTo>
                  <a:lnTo>
                    <a:pt x="364" y="761"/>
                  </a:lnTo>
                  <a:lnTo>
                    <a:pt x="364" y="759"/>
                  </a:lnTo>
                  <a:lnTo>
                    <a:pt x="362" y="758"/>
                  </a:lnTo>
                  <a:lnTo>
                    <a:pt x="358" y="757"/>
                  </a:lnTo>
                  <a:lnTo>
                    <a:pt x="352" y="758"/>
                  </a:lnTo>
                  <a:lnTo>
                    <a:pt x="345" y="760"/>
                  </a:lnTo>
                  <a:lnTo>
                    <a:pt x="329" y="769"/>
                  </a:lnTo>
                  <a:lnTo>
                    <a:pt x="308" y="780"/>
                  </a:lnTo>
                  <a:lnTo>
                    <a:pt x="291" y="795"/>
                  </a:lnTo>
                  <a:lnTo>
                    <a:pt x="276" y="807"/>
                  </a:lnTo>
                  <a:lnTo>
                    <a:pt x="272" y="813"/>
                  </a:lnTo>
                  <a:lnTo>
                    <a:pt x="268" y="817"/>
                  </a:lnTo>
                  <a:lnTo>
                    <a:pt x="267" y="822"/>
                  </a:lnTo>
                  <a:lnTo>
                    <a:pt x="267" y="824"/>
                  </a:lnTo>
                  <a:lnTo>
                    <a:pt x="269" y="827"/>
                  </a:lnTo>
                  <a:lnTo>
                    <a:pt x="274" y="827"/>
                  </a:lnTo>
                  <a:lnTo>
                    <a:pt x="279" y="826"/>
                  </a:lnTo>
                  <a:lnTo>
                    <a:pt x="286" y="823"/>
                  </a:lnTo>
                  <a:lnTo>
                    <a:pt x="303" y="815"/>
                  </a:lnTo>
                  <a:lnTo>
                    <a:pt x="323" y="803"/>
                  </a:lnTo>
                  <a:close/>
                  <a:moveTo>
                    <a:pt x="126" y="981"/>
                  </a:moveTo>
                  <a:lnTo>
                    <a:pt x="123" y="979"/>
                  </a:lnTo>
                  <a:lnTo>
                    <a:pt x="120" y="979"/>
                  </a:lnTo>
                  <a:lnTo>
                    <a:pt x="115" y="980"/>
                  </a:lnTo>
                  <a:lnTo>
                    <a:pt x="109" y="982"/>
                  </a:lnTo>
                  <a:lnTo>
                    <a:pt x="93" y="990"/>
                  </a:lnTo>
                  <a:lnTo>
                    <a:pt x="77" y="1000"/>
                  </a:lnTo>
                  <a:lnTo>
                    <a:pt x="61" y="1012"/>
                  </a:lnTo>
                  <a:lnTo>
                    <a:pt x="50" y="1024"/>
                  </a:lnTo>
                  <a:lnTo>
                    <a:pt x="46" y="1030"/>
                  </a:lnTo>
                  <a:lnTo>
                    <a:pt x="44" y="1034"/>
                  </a:lnTo>
                  <a:lnTo>
                    <a:pt x="42" y="1037"/>
                  </a:lnTo>
                  <a:lnTo>
                    <a:pt x="42" y="1041"/>
                  </a:lnTo>
                  <a:lnTo>
                    <a:pt x="45" y="1042"/>
                  </a:lnTo>
                  <a:lnTo>
                    <a:pt x="48" y="1042"/>
                  </a:lnTo>
                  <a:lnTo>
                    <a:pt x="53" y="1041"/>
                  </a:lnTo>
                  <a:lnTo>
                    <a:pt x="59" y="1038"/>
                  </a:lnTo>
                  <a:lnTo>
                    <a:pt x="73" y="1031"/>
                  </a:lnTo>
                  <a:lnTo>
                    <a:pt x="90" y="1020"/>
                  </a:lnTo>
                  <a:lnTo>
                    <a:pt x="105" y="1009"/>
                  </a:lnTo>
                  <a:lnTo>
                    <a:pt x="117" y="997"/>
                  </a:lnTo>
                  <a:lnTo>
                    <a:pt x="122" y="992"/>
                  </a:lnTo>
                  <a:lnTo>
                    <a:pt x="124" y="987"/>
                  </a:lnTo>
                  <a:lnTo>
                    <a:pt x="126" y="984"/>
                  </a:lnTo>
                  <a:lnTo>
                    <a:pt x="126" y="981"/>
                  </a:lnTo>
                  <a:close/>
                  <a:moveTo>
                    <a:pt x="203" y="942"/>
                  </a:moveTo>
                  <a:lnTo>
                    <a:pt x="219" y="929"/>
                  </a:lnTo>
                  <a:lnTo>
                    <a:pt x="231" y="917"/>
                  </a:lnTo>
                  <a:lnTo>
                    <a:pt x="236" y="911"/>
                  </a:lnTo>
                  <a:lnTo>
                    <a:pt x="238" y="906"/>
                  </a:lnTo>
                  <a:lnTo>
                    <a:pt x="241" y="903"/>
                  </a:lnTo>
                  <a:lnTo>
                    <a:pt x="240" y="900"/>
                  </a:lnTo>
                  <a:lnTo>
                    <a:pt x="237" y="898"/>
                  </a:lnTo>
                  <a:lnTo>
                    <a:pt x="234" y="898"/>
                  </a:lnTo>
                  <a:lnTo>
                    <a:pt x="229" y="899"/>
                  </a:lnTo>
                  <a:lnTo>
                    <a:pt x="222" y="902"/>
                  </a:lnTo>
                  <a:lnTo>
                    <a:pt x="206" y="909"/>
                  </a:lnTo>
                  <a:lnTo>
                    <a:pt x="190" y="921"/>
                  </a:lnTo>
                  <a:lnTo>
                    <a:pt x="173" y="933"/>
                  </a:lnTo>
                  <a:lnTo>
                    <a:pt x="160" y="946"/>
                  </a:lnTo>
                  <a:lnTo>
                    <a:pt x="155" y="950"/>
                  </a:lnTo>
                  <a:lnTo>
                    <a:pt x="153" y="955"/>
                  </a:lnTo>
                  <a:lnTo>
                    <a:pt x="152" y="959"/>
                  </a:lnTo>
                  <a:lnTo>
                    <a:pt x="152" y="962"/>
                  </a:lnTo>
                  <a:lnTo>
                    <a:pt x="154" y="963"/>
                  </a:lnTo>
                  <a:lnTo>
                    <a:pt x="158" y="963"/>
                  </a:lnTo>
                  <a:lnTo>
                    <a:pt x="164" y="962"/>
                  </a:lnTo>
                  <a:lnTo>
                    <a:pt x="170" y="960"/>
                  </a:lnTo>
                  <a:lnTo>
                    <a:pt x="185" y="953"/>
                  </a:lnTo>
                  <a:lnTo>
                    <a:pt x="203" y="942"/>
                  </a:lnTo>
                  <a:close/>
                  <a:moveTo>
                    <a:pt x="322" y="860"/>
                  </a:moveTo>
                  <a:lnTo>
                    <a:pt x="339" y="847"/>
                  </a:lnTo>
                  <a:lnTo>
                    <a:pt x="352" y="834"/>
                  </a:lnTo>
                  <a:lnTo>
                    <a:pt x="357" y="829"/>
                  </a:lnTo>
                  <a:lnTo>
                    <a:pt x="361" y="824"/>
                  </a:lnTo>
                  <a:lnTo>
                    <a:pt x="362" y="820"/>
                  </a:lnTo>
                  <a:lnTo>
                    <a:pt x="361" y="817"/>
                  </a:lnTo>
                  <a:lnTo>
                    <a:pt x="358" y="816"/>
                  </a:lnTo>
                  <a:lnTo>
                    <a:pt x="355" y="815"/>
                  </a:lnTo>
                  <a:lnTo>
                    <a:pt x="349" y="816"/>
                  </a:lnTo>
                  <a:lnTo>
                    <a:pt x="343" y="818"/>
                  </a:lnTo>
                  <a:lnTo>
                    <a:pt x="326" y="827"/>
                  </a:lnTo>
                  <a:lnTo>
                    <a:pt x="307" y="837"/>
                  </a:lnTo>
                  <a:lnTo>
                    <a:pt x="291" y="851"/>
                  </a:lnTo>
                  <a:lnTo>
                    <a:pt x="276" y="864"/>
                  </a:lnTo>
                  <a:lnTo>
                    <a:pt x="272" y="868"/>
                  </a:lnTo>
                  <a:lnTo>
                    <a:pt x="269" y="874"/>
                  </a:lnTo>
                  <a:lnTo>
                    <a:pt x="268" y="878"/>
                  </a:lnTo>
                  <a:lnTo>
                    <a:pt x="268" y="880"/>
                  </a:lnTo>
                  <a:lnTo>
                    <a:pt x="270" y="883"/>
                  </a:lnTo>
                  <a:lnTo>
                    <a:pt x="274" y="883"/>
                  </a:lnTo>
                  <a:lnTo>
                    <a:pt x="280" y="881"/>
                  </a:lnTo>
                  <a:lnTo>
                    <a:pt x="287" y="879"/>
                  </a:lnTo>
                  <a:lnTo>
                    <a:pt x="303" y="872"/>
                  </a:lnTo>
                  <a:lnTo>
                    <a:pt x="322" y="860"/>
                  </a:lnTo>
                  <a:close/>
                  <a:moveTo>
                    <a:pt x="105" y="1070"/>
                  </a:moveTo>
                  <a:lnTo>
                    <a:pt x="120" y="1058"/>
                  </a:lnTo>
                  <a:lnTo>
                    <a:pt x="131" y="1048"/>
                  </a:lnTo>
                  <a:lnTo>
                    <a:pt x="135" y="1043"/>
                  </a:lnTo>
                  <a:lnTo>
                    <a:pt x="137" y="1038"/>
                  </a:lnTo>
                  <a:lnTo>
                    <a:pt x="139" y="1035"/>
                  </a:lnTo>
                  <a:lnTo>
                    <a:pt x="139" y="1032"/>
                  </a:lnTo>
                  <a:lnTo>
                    <a:pt x="136" y="1030"/>
                  </a:lnTo>
                  <a:lnTo>
                    <a:pt x="133" y="1030"/>
                  </a:lnTo>
                  <a:lnTo>
                    <a:pt x="128" y="1031"/>
                  </a:lnTo>
                  <a:lnTo>
                    <a:pt x="122" y="1034"/>
                  </a:lnTo>
                  <a:lnTo>
                    <a:pt x="108" y="1039"/>
                  </a:lnTo>
                  <a:lnTo>
                    <a:pt x="92" y="1050"/>
                  </a:lnTo>
                  <a:lnTo>
                    <a:pt x="77" y="1062"/>
                  </a:lnTo>
                  <a:lnTo>
                    <a:pt x="66" y="1074"/>
                  </a:lnTo>
                  <a:lnTo>
                    <a:pt x="63" y="1079"/>
                  </a:lnTo>
                  <a:lnTo>
                    <a:pt x="60" y="1083"/>
                  </a:lnTo>
                  <a:lnTo>
                    <a:pt x="59" y="1087"/>
                  </a:lnTo>
                  <a:lnTo>
                    <a:pt x="59" y="1089"/>
                  </a:lnTo>
                  <a:lnTo>
                    <a:pt x="61" y="1091"/>
                  </a:lnTo>
                  <a:lnTo>
                    <a:pt x="65" y="1091"/>
                  </a:lnTo>
                  <a:lnTo>
                    <a:pt x="70" y="1091"/>
                  </a:lnTo>
                  <a:lnTo>
                    <a:pt x="74" y="1088"/>
                  </a:lnTo>
                  <a:lnTo>
                    <a:pt x="89" y="1081"/>
                  </a:lnTo>
                  <a:lnTo>
                    <a:pt x="105" y="1070"/>
                  </a:lnTo>
                  <a:close/>
                  <a:moveTo>
                    <a:pt x="212" y="994"/>
                  </a:moveTo>
                  <a:lnTo>
                    <a:pt x="229" y="982"/>
                  </a:lnTo>
                  <a:lnTo>
                    <a:pt x="241" y="971"/>
                  </a:lnTo>
                  <a:lnTo>
                    <a:pt x="244" y="966"/>
                  </a:lnTo>
                  <a:lnTo>
                    <a:pt x="247" y="961"/>
                  </a:lnTo>
                  <a:lnTo>
                    <a:pt x="248" y="957"/>
                  </a:lnTo>
                  <a:lnTo>
                    <a:pt x="248" y="954"/>
                  </a:lnTo>
                  <a:lnTo>
                    <a:pt x="246" y="953"/>
                  </a:lnTo>
                  <a:lnTo>
                    <a:pt x="242" y="953"/>
                  </a:lnTo>
                  <a:lnTo>
                    <a:pt x="237" y="954"/>
                  </a:lnTo>
                  <a:lnTo>
                    <a:pt x="231" y="955"/>
                  </a:lnTo>
                  <a:lnTo>
                    <a:pt x="216" y="962"/>
                  </a:lnTo>
                  <a:lnTo>
                    <a:pt x="199" y="973"/>
                  </a:lnTo>
                  <a:lnTo>
                    <a:pt x="184" y="986"/>
                  </a:lnTo>
                  <a:lnTo>
                    <a:pt x="172" y="998"/>
                  </a:lnTo>
                  <a:lnTo>
                    <a:pt x="167" y="1003"/>
                  </a:lnTo>
                  <a:lnTo>
                    <a:pt x="165" y="1007"/>
                  </a:lnTo>
                  <a:lnTo>
                    <a:pt x="164" y="1011"/>
                  </a:lnTo>
                  <a:lnTo>
                    <a:pt x="164" y="1013"/>
                  </a:lnTo>
                  <a:lnTo>
                    <a:pt x="166" y="1016"/>
                  </a:lnTo>
                  <a:lnTo>
                    <a:pt x="170" y="1016"/>
                  </a:lnTo>
                  <a:lnTo>
                    <a:pt x="174" y="1014"/>
                  </a:lnTo>
                  <a:lnTo>
                    <a:pt x="181" y="1012"/>
                  </a:lnTo>
                  <a:lnTo>
                    <a:pt x="196" y="1005"/>
                  </a:lnTo>
                  <a:lnTo>
                    <a:pt x="212" y="994"/>
                  </a:lnTo>
                  <a:close/>
                  <a:moveTo>
                    <a:pt x="326" y="916"/>
                  </a:moveTo>
                  <a:lnTo>
                    <a:pt x="343" y="903"/>
                  </a:lnTo>
                  <a:lnTo>
                    <a:pt x="356" y="891"/>
                  </a:lnTo>
                  <a:lnTo>
                    <a:pt x="361" y="885"/>
                  </a:lnTo>
                  <a:lnTo>
                    <a:pt x="363" y="881"/>
                  </a:lnTo>
                  <a:lnTo>
                    <a:pt x="364" y="877"/>
                  </a:lnTo>
                  <a:lnTo>
                    <a:pt x="364" y="874"/>
                  </a:lnTo>
                  <a:lnTo>
                    <a:pt x="362" y="872"/>
                  </a:lnTo>
                  <a:lnTo>
                    <a:pt x="358" y="872"/>
                  </a:lnTo>
                  <a:lnTo>
                    <a:pt x="352" y="873"/>
                  </a:lnTo>
                  <a:lnTo>
                    <a:pt x="347" y="875"/>
                  </a:lnTo>
                  <a:lnTo>
                    <a:pt x="331" y="883"/>
                  </a:lnTo>
                  <a:lnTo>
                    <a:pt x="313" y="893"/>
                  </a:lnTo>
                  <a:lnTo>
                    <a:pt x="295" y="906"/>
                  </a:lnTo>
                  <a:lnTo>
                    <a:pt x="284" y="918"/>
                  </a:lnTo>
                  <a:lnTo>
                    <a:pt x="279" y="924"/>
                  </a:lnTo>
                  <a:lnTo>
                    <a:pt x="276" y="929"/>
                  </a:lnTo>
                  <a:lnTo>
                    <a:pt x="275" y="933"/>
                  </a:lnTo>
                  <a:lnTo>
                    <a:pt x="275" y="935"/>
                  </a:lnTo>
                  <a:lnTo>
                    <a:pt x="278" y="937"/>
                  </a:lnTo>
                  <a:lnTo>
                    <a:pt x="281" y="937"/>
                  </a:lnTo>
                  <a:lnTo>
                    <a:pt x="287" y="936"/>
                  </a:lnTo>
                  <a:lnTo>
                    <a:pt x="293" y="934"/>
                  </a:lnTo>
                  <a:lnTo>
                    <a:pt x="308" y="927"/>
                  </a:lnTo>
                  <a:lnTo>
                    <a:pt x="326" y="916"/>
                  </a:lnTo>
                  <a:close/>
                  <a:moveTo>
                    <a:pt x="126" y="1120"/>
                  </a:moveTo>
                  <a:lnTo>
                    <a:pt x="140" y="1108"/>
                  </a:lnTo>
                  <a:lnTo>
                    <a:pt x="150" y="1098"/>
                  </a:lnTo>
                  <a:lnTo>
                    <a:pt x="154" y="1093"/>
                  </a:lnTo>
                  <a:lnTo>
                    <a:pt x="156" y="1088"/>
                  </a:lnTo>
                  <a:lnTo>
                    <a:pt x="158" y="1085"/>
                  </a:lnTo>
                  <a:lnTo>
                    <a:pt x="158" y="1082"/>
                  </a:lnTo>
                  <a:lnTo>
                    <a:pt x="155" y="1081"/>
                  </a:lnTo>
                  <a:lnTo>
                    <a:pt x="152" y="1081"/>
                  </a:lnTo>
                  <a:lnTo>
                    <a:pt x="147" y="1081"/>
                  </a:lnTo>
                  <a:lnTo>
                    <a:pt x="141" y="1083"/>
                  </a:lnTo>
                  <a:lnTo>
                    <a:pt x="128" y="1089"/>
                  </a:lnTo>
                  <a:lnTo>
                    <a:pt x="112" y="1100"/>
                  </a:lnTo>
                  <a:lnTo>
                    <a:pt x="98" y="1111"/>
                  </a:lnTo>
                  <a:lnTo>
                    <a:pt x="88" y="1123"/>
                  </a:lnTo>
                  <a:lnTo>
                    <a:pt x="84" y="1127"/>
                  </a:lnTo>
                  <a:lnTo>
                    <a:pt x="82" y="1131"/>
                  </a:lnTo>
                  <a:lnTo>
                    <a:pt x="80" y="1134"/>
                  </a:lnTo>
                  <a:lnTo>
                    <a:pt x="82" y="1138"/>
                  </a:lnTo>
                  <a:lnTo>
                    <a:pt x="83" y="1139"/>
                  </a:lnTo>
                  <a:lnTo>
                    <a:pt x="86" y="1139"/>
                  </a:lnTo>
                  <a:lnTo>
                    <a:pt x="91" y="1138"/>
                  </a:lnTo>
                  <a:lnTo>
                    <a:pt x="97" y="1137"/>
                  </a:lnTo>
                  <a:lnTo>
                    <a:pt x="110" y="1130"/>
                  </a:lnTo>
                  <a:lnTo>
                    <a:pt x="126" y="1120"/>
                  </a:lnTo>
                  <a:close/>
                  <a:moveTo>
                    <a:pt x="229" y="1047"/>
                  </a:moveTo>
                  <a:lnTo>
                    <a:pt x="243" y="1035"/>
                  </a:lnTo>
                  <a:lnTo>
                    <a:pt x="255" y="1024"/>
                  </a:lnTo>
                  <a:lnTo>
                    <a:pt x="259" y="1018"/>
                  </a:lnTo>
                  <a:lnTo>
                    <a:pt x="262" y="1014"/>
                  </a:lnTo>
                  <a:lnTo>
                    <a:pt x="262" y="1011"/>
                  </a:lnTo>
                  <a:lnTo>
                    <a:pt x="262" y="1007"/>
                  </a:lnTo>
                  <a:lnTo>
                    <a:pt x="260" y="1006"/>
                  </a:lnTo>
                  <a:lnTo>
                    <a:pt x="256" y="1006"/>
                  </a:lnTo>
                  <a:lnTo>
                    <a:pt x="251" y="1006"/>
                  </a:lnTo>
                  <a:lnTo>
                    <a:pt x="246" y="1009"/>
                  </a:lnTo>
                  <a:lnTo>
                    <a:pt x="231" y="1016"/>
                  </a:lnTo>
                  <a:lnTo>
                    <a:pt x="215" y="1025"/>
                  </a:lnTo>
                  <a:lnTo>
                    <a:pt x="200" y="1037"/>
                  </a:lnTo>
                  <a:lnTo>
                    <a:pt x="189" y="1049"/>
                  </a:lnTo>
                  <a:lnTo>
                    <a:pt x="185" y="1054"/>
                  </a:lnTo>
                  <a:lnTo>
                    <a:pt x="183" y="1058"/>
                  </a:lnTo>
                  <a:lnTo>
                    <a:pt x="181" y="1062"/>
                  </a:lnTo>
                  <a:lnTo>
                    <a:pt x="181" y="1064"/>
                  </a:lnTo>
                  <a:lnTo>
                    <a:pt x="184" y="1067"/>
                  </a:lnTo>
                  <a:lnTo>
                    <a:pt x="187" y="1067"/>
                  </a:lnTo>
                  <a:lnTo>
                    <a:pt x="192" y="1066"/>
                  </a:lnTo>
                  <a:lnTo>
                    <a:pt x="198" y="1064"/>
                  </a:lnTo>
                  <a:lnTo>
                    <a:pt x="212" y="1057"/>
                  </a:lnTo>
                  <a:lnTo>
                    <a:pt x="229" y="1047"/>
                  </a:lnTo>
                  <a:close/>
                  <a:moveTo>
                    <a:pt x="338" y="972"/>
                  </a:moveTo>
                  <a:lnTo>
                    <a:pt x="354" y="959"/>
                  </a:lnTo>
                  <a:lnTo>
                    <a:pt x="366" y="947"/>
                  </a:lnTo>
                  <a:lnTo>
                    <a:pt x="370" y="942"/>
                  </a:lnTo>
                  <a:lnTo>
                    <a:pt x="373" y="937"/>
                  </a:lnTo>
                  <a:lnTo>
                    <a:pt x="374" y="934"/>
                  </a:lnTo>
                  <a:lnTo>
                    <a:pt x="374" y="930"/>
                  </a:lnTo>
                  <a:lnTo>
                    <a:pt x="371" y="929"/>
                  </a:lnTo>
                  <a:lnTo>
                    <a:pt x="368" y="928"/>
                  </a:lnTo>
                  <a:lnTo>
                    <a:pt x="362" y="929"/>
                  </a:lnTo>
                  <a:lnTo>
                    <a:pt x="356" y="931"/>
                  </a:lnTo>
                  <a:lnTo>
                    <a:pt x="341" y="938"/>
                  </a:lnTo>
                  <a:lnTo>
                    <a:pt x="324" y="949"/>
                  </a:lnTo>
                  <a:lnTo>
                    <a:pt x="307" y="961"/>
                  </a:lnTo>
                  <a:lnTo>
                    <a:pt x="295" y="973"/>
                  </a:lnTo>
                  <a:lnTo>
                    <a:pt x="292" y="978"/>
                  </a:lnTo>
                  <a:lnTo>
                    <a:pt x="288" y="982"/>
                  </a:lnTo>
                  <a:lnTo>
                    <a:pt x="287" y="986"/>
                  </a:lnTo>
                  <a:lnTo>
                    <a:pt x="288" y="990"/>
                  </a:lnTo>
                  <a:lnTo>
                    <a:pt x="291" y="991"/>
                  </a:lnTo>
                  <a:lnTo>
                    <a:pt x="294" y="992"/>
                  </a:lnTo>
                  <a:lnTo>
                    <a:pt x="299" y="991"/>
                  </a:lnTo>
                  <a:lnTo>
                    <a:pt x="306" y="988"/>
                  </a:lnTo>
                  <a:lnTo>
                    <a:pt x="320" y="981"/>
                  </a:lnTo>
                  <a:lnTo>
                    <a:pt x="338" y="972"/>
                  </a:lnTo>
                  <a:close/>
                  <a:moveTo>
                    <a:pt x="86" y="1201"/>
                  </a:moveTo>
                  <a:lnTo>
                    <a:pt x="85" y="1200"/>
                  </a:lnTo>
                  <a:lnTo>
                    <a:pt x="82" y="1200"/>
                  </a:lnTo>
                  <a:lnTo>
                    <a:pt x="77" y="1201"/>
                  </a:lnTo>
                  <a:lnTo>
                    <a:pt x="72" y="1202"/>
                  </a:lnTo>
                  <a:lnTo>
                    <a:pt x="60" y="1208"/>
                  </a:lnTo>
                  <a:lnTo>
                    <a:pt x="46" y="1218"/>
                  </a:lnTo>
                  <a:lnTo>
                    <a:pt x="33" y="1228"/>
                  </a:lnTo>
                  <a:lnTo>
                    <a:pt x="23" y="1238"/>
                  </a:lnTo>
                  <a:lnTo>
                    <a:pt x="20" y="1243"/>
                  </a:lnTo>
                  <a:lnTo>
                    <a:pt x="19" y="1247"/>
                  </a:lnTo>
                  <a:lnTo>
                    <a:pt x="17" y="1251"/>
                  </a:lnTo>
                  <a:lnTo>
                    <a:pt x="17" y="1253"/>
                  </a:lnTo>
                  <a:lnTo>
                    <a:pt x="20" y="1254"/>
                  </a:lnTo>
                  <a:lnTo>
                    <a:pt x="23" y="1254"/>
                  </a:lnTo>
                  <a:lnTo>
                    <a:pt x="27" y="1253"/>
                  </a:lnTo>
                  <a:lnTo>
                    <a:pt x="32" y="1252"/>
                  </a:lnTo>
                  <a:lnTo>
                    <a:pt x="45" y="1246"/>
                  </a:lnTo>
                  <a:lnTo>
                    <a:pt x="58" y="1237"/>
                  </a:lnTo>
                  <a:lnTo>
                    <a:pt x="71" y="1226"/>
                  </a:lnTo>
                  <a:lnTo>
                    <a:pt x="80" y="1216"/>
                  </a:lnTo>
                  <a:lnTo>
                    <a:pt x="84" y="1212"/>
                  </a:lnTo>
                  <a:lnTo>
                    <a:pt x="86" y="1207"/>
                  </a:lnTo>
                  <a:lnTo>
                    <a:pt x="88" y="1205"/>
                  </a:lnTo>
                  <a:lnTo>
                    <a:pt x="86" y="1201"/>
                  </a:lnTo>
                  <a:close/>
                  <a:moveTo>
                    <a:pt x="152" y="1169"/>
                  </a:moveTo>
                  <a:lnTo>
                    <a:pt x="165" y="1158"/>
                  </a:lnTo>
                  <a:lnTo>
                    <a:pt x="175" y="1148"/>
                  </a:lnTo>
                  <a:lnTo>
                    <a:pt x="179" y="1143"/>
                  </a:lnTo>
                  <a:lnTo>
                    <a:pt x="181" y="1138"/>
                  </a:lnTo>
                  <a:lnTo>
                    <a:pt x="183" y="1134"/>
                  </a:lnTo>
                  <a:lnTo>
                    <a:pt x="181" y="1132"/>
                  </a:lnTo>
                  <a:lnTo>
                    <a:pt x="179" y="1131"/>
                  </a:lnTo>
                  <a:lnTo>
                    <a:pt x="177" y="1130"/>
                  </a:lnTo>
                  <a:lnTo>
                    <a:pt x="172" y="1131"/>
                  </a:lnTo>
                  <a:lnTo>
                    <a:pt x="166" y="1133"/>
                  </a:lnTo>
                  <a:lnTo>
                    <a:pt x="153" y="1139"/>
                  </a:lnTo>
                  <a:lnTo>
                    <a:pt x="139" y="1149"/>
                  </a:lnTo>
                  <a:lnTo>
                    <a:pt x="126" y="1159"/>
                  </a:lnTo>
                  <a:lnTo>
                    <a:pt x="115" y="1170"/>
                  </a:lnTo>
                  <a:lnTo>
                    <a:pt x="111" y="1175"/>
                  </a:lnTo>
                  <a:lnTo>
                    <a:pt x="109" y="1180"/>
                  </a:lnTo>
                  <a:lnTo>
                    <a:pt x="108" y="1183"/>
                  </a:lnTo>
                  <a:lnTo>
                    <a:pt x="109" y="1186"/>
                  </a:lnTo>
                  <a:lnTo>
                    <a:pt x="111" y="1187"/>
                  </a:lnTo>
                  <a:lnTo>
                    <a:pt x="114" y="1187"/>
                  </a:lnTo>
                  <a:lnTo>
                    <a:pt x="118" y="1187"/>
                  </a:lnTo>
                  <a:lnTo>
                    <a:pt x="124" y="1184"/>
                  </a:lnTo>
                  <a:lnTo>
                    <a:pt x="136" y="1178"/>
                  </a:lnTo>
                  <a:lnTo>
                    <a:pt x="152" y="1169"/>
                  </a:lnTo>
                  <a:close/>
                  <a:moveTo>
                    <a:pt x="250" y="1099"/>
                  </a:moveTo>
                  <a:lnTo>
                    <a:pt x="265" y="1087"/>
                  </a:lnTo>
                  <a:lnTo>
                    <a:pt x="275" y="1076"/>
                  </a:lnTo>
                  <a:lnTo>
                    <a:pt x="279" y="1070"/>
                  </a:lnTo>
                  <a:lnTo>
                    <a:pt x="281" y="1067"/>
                  </a:lnTo>
                  <a:lnTo>
                    <a:pt x="282" y="1063"/>
                  </a:lnTo>
                  <a:lnTo>
                    <a:pt x="282" y="1060"/>
                  </a:lnTo>
                  <a:lnTo>
                    <a:pt x="280" y="1058"/>
                  </a:lnTo>
                  <a:lnTo>
                    <a:pt x="276" y="1058"/>
                  </a:lnTo>
                  <a:lnTo>
                    <a:pt x="272" y="1058"/>
                  </a:lnTo>
                  <a:lnTo>
                    <a:pt x="266" y="1061"/>
                  </a:lnTo>
                  <a:lnTo>
                    <a:pt x="253" y="1067"/>
                  </a:lnTo>
                  <a:lnTo>
                    <a:pt x="237" y="1077"/>
                  </a:lnTo>
                  <a:lnTo>
                    <a:pt x="223" y="1088"/>
                  </a:lnTo>
                  <a:lnTo>
                    <a:pt x="211" y="1100"/>
                  </a:lnTo>
                  <a:lnTo>
                    <a:pt x="208" y="1105"/>
                  </a:lnTo>
                  <a:lnTo>
                    <a:pt x="205" y="1108"/>
                  </a:lnTo>
                  <a:lnTo>
                    <a:pt x="204" y="1112"/>
                  </a:lnTo>
                  <a:lnTo>
                    <a:pt x="205" y="1115"/>
                  </a:lnTo>
                  <a:lnTo>
                    <a:pt x="208" y="1117"/>
                  </a:lnTo>
                  <a:lnTo>
                    <a:pt x="211" y="1117"/>
                  </a:lnTo>
                  <a:lnTo>
                    <a:pt x="216" y="1117"/>
                  </a:lnTo>
                  <a:lnTo>
                    <a:pt x="221" y="1114"/>
                  </a:lnTo>
                  <a:lnTo>
                    <a:pt x="235" y="1108"/>
                  </a:lnTo>
                  <a:lnTo>
                    <a:pt x="250" y="1099"/>
                  </a:lnTo>
                  <a:close/>
                  <a:moveTo>
                    <a:pt x="93" y="1283"/>
                  </a:moveTo>
                  <a:lnTo>
                    <a:pt x="105" y="1272"/>
                  </a:lnTo>
                  <a:lnTo>
                    <a:pt x="115" y="1263"/>
                  </a:lnTo>
                  <a:lnTo>
                    <a:pt x="118" y="1258"/>
                  </a:lnTo>
                  <a:lnTo>
                    <a:pt x="120" y="1254"/>
                  </a:lnTo>
                  <a:lnTo>
                    <a:pt x="121" y="1251"/>
                  </a:lnTo>
                  <a:lnTo>
                    <a:pt x="121" y="1249"/>
                  </a:lnTo>
                  <a:lnTo>
                    <a:pt x="118" y="1247"/>
                  </a:lnTo>
                  <a:lnTo>
                    <a:pt x="116" y="1246"/>
                  </a:lnTo>
                  <a:lnTo>
                    <a:pt x="111" y="1247"/>
                  </a:lnTo>
                  <a:lnTo>
                    <a:pt x="107" y="1249"/>
                  </a:lnTo>
                  <a:lnTo>
                    <a:pt x="95" y="1254"/>
                  </a:lnTo>
                  <a:lnTo>
                    <a:pt x="82" y="1263"/>
                  </a:lnTo>
                  <a:lnTo>
                    <a:pt x="69" y="1274"/>
                  </a:lnTo>
                  <a:lnTo>
                    <a:pt x="60" y="1283"/>
                  </a:lnTo>
                  <a:lnTo>
                    <a:pt x="57" y="1288"/>
                  </a:lnTo>
                  <a:lnTo>
                    <a:pt x="54" y="1291"/>
                  </a:lnTo>
                  <a:lnTo>
                    <a:pt x="54" y="1295"/>
                  </a:lnTo>
                  <a:lnTo>
                    <a:pt x="54" y="1297"/>
                  </a:lnTo>
                  <a:lnTo>
                    <a:pt x="57" y="1298"/>
                  </a:lnTo>
                  <a:lnTo>
                    <a:pt x="59" y="1300"/>
                  </a:lnTo>
                  <a:lnTo>
                    <a:pt x="64" y="1298"/>
                  </a:lnTo>
                  <a:lnTo>
                    <a:pt x="69" y="1297"/>
                  </a:lnTo>
                  <a:lnTo>
                    <a:pt x="80" y="1291"/>
                  </a:lnTo>
                  <a:lnTo>
                    <a:pt x="93" y="1283"/>
                  </a:lnTo>
                  <a:close/>
                  <a:moveTo>
                    <a:pt x="211" y="1182"/>
                  </a:moveTo>
                  <a:lnTo>
                    <a:pt x="210" y="1180"/>
                  </a:lnTo>
                  <a:lnTo>
                    <a:pt x="206" y="1180"/>
                  </a:lnTo>
                  <a:lnTo>
                    <a:pt x="202" y="1181"/>
                  </a:lnTo>
                  <a:lnTo>
                    <a:pt x="197" y="1182"/>
                  </a:lnTo>
                  <a:lnTo>
                    <a:pt x="185" y="1188"/>
                  </a:lnTo>
                  <a:lnTo>
                    <a:pt x="171" y="1196"/>
                  </a:lnTo>
                  <a:lnTo>
                    <a:pt x="158" y="1208"/>
                  </a:lnTo>
                  <a:lnTo>
                    <a:pt x="147" y="1218"/>
                  </a:lnTo>
                  <a:lnTo>
                    <a:pt x="145" y="1222"/>
                  </a:lnTo>
                  <a:lnTo>
                    <a:pt x="142" y="1227"/>
                  </a:lnTo>
                  <a:lnTo>
                    <a:pt x="141" y="1230"/>
                  </a:lnTo>
                  <a:lnTo>
                    <a:pt x="142" y="1233"/>
                  </a:lnTo>
                  <a:lnTo>
                    <a:pt x="143" y="1234"/>
                  </a:lnTo>
                  <a:lnTo>
                    <a:pt x="147" y="1234"/>
                  </a:lnTo>
                  <a:lnTo>
                    <a:pt x="152" y="1234"/>
                  </a:lnTo>
                  <a:lnTo>
                    <a:pt x="156" y="1232"/>
                  </a:lnTo>
                  <a:lnTo>
                    <a:pt x="168" y="1226"/>
                  </a:lnTo>
                  <a:lnTo>
                    <a:pt x="183" y="1218"/>
                  </a:lnTo>
                  <a:lnTo>
                    <a:pt x="196" y="1207"/>
                  </a:lnTo>
                  <a:lnTo>
                    <a:pt x="205" y="1196"/>
                  </a:lnTo>
                  <a:lnTo>
                    <a:pt x="209" y="1192"/>
                  </a:lnTo>
                  <a:lnTo>
                    <a:pt x="211" y="1188"/>
                  </a:lnTo>
                  <a:lnTo>
                    <a:pt x="212" y="1184"/>
                  </a:lnTo>
                  <a:lnTo>
                    <a:pt x="211" y="1182"/>
                  </a:lnTo>
                  <a:close/>
                  <a:moveTo>
                    <a:pt x="278" y="1150"/>
                  </a:moveTo>
                  <a:lnTo>
                    <a:pt x="292" y="1138"/>
                  </a:lnTo>
                  <a:lnTo>
                    <a:pt x="301" y="1127"/>
                  </a:lnTo>
                  <a:lnTo>
                    <a:pt x="305" y="1123"/>
                  </a:lnTo>
                  <a:lnTo>
                    <a:pt x="307" y="1119"/>
                  </a:lnTo>
                  <a:lnTo>
                    <a:pt x="308" y="1115"/>
                  </a:lnTo>
                  <a:lnTo>
                    <a:pt x="308" y="1112"/>
                  </a:lnTo>
                  <a:lnTo>
                    <a:pt x="306" y="1111"/>
                  </a:lnTo>
                  <a:lnTo>
                    <a:pt x="303" y="1111"/>
                  </a:lnTo>
                  <a:lnTo>
                    <a:pt x="298" y="1111"/>
                  </a:lnTo>
                  <a:lnTo>
                    <a:pt x="293" y="1113"/>
                  </a:lnTo>
                  <a:lnTo>
                    <a:pt x="279" y="1119"/>
                  </a:lnTo>
                  <a:lnTo>
                    <a:pt x="265" y="1129"/>
                  </a:lnTo>
                  <a:lnTo>
                    <a:pt x="250" y="1139"/>
                  </a:lnTo>
                  <a:lnTo>
                    <a:pt x="240" y="1150"/>
                  </a:lnTo>
                  <a:lnTo>
                    <a:pt x="237" y="1155"/>
                  </a:lnTo>
                  <a:lnTo>
                    <a:pt x="235" y="1159"/>
                  </a:lnTo>
                  <a:lnTo>
                    <a:pt x="234" y="1163"/>
                  </a:lnTo>
                  <a:lnTo>
                    <a:pt x="234" y="1165"/>
                  </a:lnTo>
                  <a:lnTo>
                    <a:pt x="236" y="1167"/>
                  </a:lnTo>
                  <a:lnTo>
                    <a:pt x="240" y="1168"/>
                  </a:lnTo>
                  <a:lnTo>
                    <a:pt x="244" y="1167"/>
                  </a:lnTo>
                  <a:lnTo>
                    <a:pt x="249" y="1165"/>
                  </a:lnTo>
                  <a:lnTo>
                    <a:pt x="262" y="1159"/>
                  </a:lnTo>
                  <a:lnTo>
                    <a:pt x="278" y="1150"/>
                  </a:lnTo>
                  <a:close/>
                  <a:moveTo>
                    <a:pt x="77" y="1357"/>
                  </a:moveTo>
                  <a:lnTo>
                    <a:pt x="76" y="1355"/>
                  </a:lnTo>
                  <a:lnTo>
                    <a:pt x="72" y="1354"/>
                  </a:lnTo>
                  <a:lnTo>
                    <a:pt x="69" y="1355"/>
                  </a:lnTo>
                  <a:lnTo>
                    <a:pt x="65" y="1357"/>
                  </a:lnTo>
                  <a:lnTo>
                    <a:pt x="53" y="1363"/>
                  </a:lnTo>
                  <a:lnTo>
                    <a:pt x="41" y="1370"/>
                  </a:lnTo>
                  <a:lnTo>
                    <a:pt x="31" y="1379"/>
                  </a:lnTo>
                  <a:lnTo>
                    <a:pt x="22" y="1389"/>
                  </a:lnTo>
                  <a:lnTo>
                    <a:pt x="20" y="1394"/>
                  </a:lnTo>
                  <a:lnTo>
                    <a:pt x="17" y="1397"/>
                  </a:lnTo>
                  <a:lnTo>
                    <a:pt x="17" y="1399"/>
                  </a:lnTo>
                  <a:lnTo>
                    <a:pt x="17" y="1402"/>
                  </a:lnTo>
                  <a:lnTo>
                    <a:pt x="20" y="1403"/>
                  </a:lnTo>
                  <a:lnTo>
                    <a:pt x="22" y="1404"/>
                  </a:lnTo>
                  <a:lnTo>
                    <a:pt x="26" y="1403"/>
                  </a:lnTo>
                  <a:lnTo>
                    <a:pt x="31" y="1402"/>
                  </a:lnTo>
                  <a:lnTo>
                    <a:pt x="41" y="1397"/>
                  </a:lnTo>
                  <a:lnTo>
                    <a:pt x="53" y="1389"/>
                  </a:lnTo>
                  <a:lnTo>
                    <a:pt x="64" y="1379"/>
                  </a:lnTo>
                  <a:lnTo>
                    <a:pt x="72" y="1370"/>
                  </a:lnTo>
                  <a:lnTo>
                    <a:pt x="76" y="1366"/>
                  </a:lnTo>
                  <a:lnTo>
                    <a:pt x="77" y="1361"/>
                  </a:lnTo>
                  <a:lnTo>
                    <a:pt x="78" y="1359"/>
                  </a:lnTo>
                  <a:lnTo>
                    <a:pt x="77" y="1357"/>
                  </a:lnTo>
                  <a:close/>
                  <a:moveTo>
                    <a:pt x="134" y="1328"/>
                  </a:moveTo>
                  <a:lnTo>
                    <a:pt x="146" y="1319"/>
                  </a:lnTo>
                  <a:lnTo>
                    <a:pt x="154" y="1309"/>
                  </a:lnTo>
                  <a:lnTo>
                    <a:pt x="158" y="1304"/>
                  </a:lnTo>
                  <a:lnTo>
                    <a:pt x="160" y="1301"/>
                  </a:lnTo>
                  <a:lnTo>
                    <a:pt x="160" y="1297"/>
                  </a:lnTo>
                  <a:lnTo>
                    <a:pt x="160" y="1295"/>
                  </a:lnTo>
                  <a:lnTo>
                    <a:pt x="158" y="1294"/>
                  </a:lnTo>
                  <a:lnTo>
                    <a:pt x="155" y="1293"/>
                  </a:lnTo>
                  <a:lnTo>
                    <a:pt x="150" y="1294"/>
                  </a:lnTo>
                  <a:lnTo>
                    <a:pt x="146" y="1295"/>
                  </a:lnTo>
                  <a:lnTo>
                    <a:pt x="135" y="1301"/>
                  </a:lnTo>
                  <a:lnTo>
                    <a:pt x="122" y="1309"/>
                  </a:lnTo>
                  <a:lnTo>
                    <a:pt x="110" y="1319"/>
                  </a:lnTo>
                  <a:lnTo>
                    <a:pt x="102" y="1328"/>
                  </a:lnTo>
                  <a:lnTo>
                    <a:pt x="98" y="1333"/>
                  </a:lnTo>
                  <a:lnTo>
                    <a:pt x="97" y="1336"/>
                  </a:lnTo>
                  <a:lnTo>
                    <a:pt x="96" y="1340"/>
                  </a:lnTo>
                  <a:lnTo>
                    <a:pt x="97" y="1342"/>
                  </a:lnTo>
                  <a:lnTo>
                    <a:pt x="98" y="1344"/>
                  </a:lnTo>
                  <a:lnTo>
                    <a:pt x="102" y="1344"/>
                  </a:lnTo>
                  <a:lnTo>
                    <a:pt x="105" y="1344"/>
                  </a:lnTo>
                  <a:lnTo>
                    <a:pt x="110" y="1342"/>
                  </a:lnTo>
                  <a:lnTo>
                    <a:pt x="121" y="1336"/>
                  </a:lnTo>
                  <a:lnTo>
                    <a:pt x="134" y="1328"/>
                  </a:lnTo>
                  <a:close/>
                  <a:moveTo>
                    <a:pt x="219" y="1265"/>
                  </a:moveTo>
                  <a:lnTo>
                    <a:pt x="232" y="1254"/>
                  </a:lnTo>
                  <a:lnTo>
                    <a:pt x="242" y="1245"/>
                  </a:lnTo>
                  <a:lnTo>
                    <a:pt x="244" y="1240"/>
                  </a:lnTo>
                  <a:lnTo>
                    <a:pt x="247" y="1237"/>
                  </a:lnTo>
                  <a:lnTo>
                    <a:pt x="248" y="1233"/>
                  </a:lnTo>
                  <a:lnTo>
                    <a:pt x="247" y="1231"/>
                  </a:lnTo>
                  <a:lnTo>
                    <a:pt x="246" y="1230"/>
                  </a:lnTo>
                  <a:lnTo>
                    <a:pt x="242" y="1228"/>
                  </a:lnTo>
                  <a:lnTo>
                    <a:pt x="237" y="1230"/>
                  </a:lnTo>
                  <a:lnTo>
                    <a:pt x="232" y="1231"/>
                  </a:lnTo>
                  <a:lnTo>
                    <a:pt x="221" y="1237"/>
                  </a:lnTo>
                  <a:lnTo>
                    <a:pt x="208" y="1245"/>
                  </a:lnTo>
                  <a:lnTo>
                    <a:pt x="194" y="1256"/>
                  </a:lnTo>
                  <a:lnTo>
                    <a:pt x="185" y="1265"/>
                  </a:lnTo>
                  <a:lnTo>
                    <a:pt x="183" y="1270"/>
                  </a:lnTo>
                  <a:lnTo>
                    <a:pt x="180" y="1274"/>
                  </a:lnTo>
                  <a:lnTo>
                    <a:pt x="179" y="1277"/>
                  </a:lnTo>
                  <a:lnTo>
                    <a:pt x="180" y="1279"/>
                  </a:lnTo>
                  <a:lnTo>
                    <a:pt x="183" y="1282"/>
                  </a:lnTo>
                  <a:lnTo>
                    <a:pt x="185" y="1282"/>
                  </a:lnTo>
                  <a:lnTo>
                    <a:pt x="190" y="1282"/>
                  </a:lnTo>
                  <a:lnTo>
                    <a:pt x="194" y="1279"/>
                  </a:lnTo>
                  <a:lnTo>
                    <a:pt x="206" y="1274"/>
                  </a:lnTo>
                  <a:lnTo>
                    <a:pt x="219" y="1265"/>
                  </a:lnTo>
                  <a:close/>
                  <a:moveTo>
                    <a:pt x="339" y="1164"/>
                  </a:moveTo>
                  <a:lnTo>
                    <a:pt x="337" y="1163"/>
                  </a:lnTo>
                  <a:lnTo>
                    <a:pt x="335" y="1162"/>
                  </a:lnTo>
                  <a:lnTo>
                    <a:pt x="330" y="1163"/>
                  </a:lnTo>
                  <a:lnTo>
                    <a:pt x="324" y="1164"/>
                  </a:lnTo>
                  <a:lnTo>
                    <a:pt x="312" y="1170"/>
                  </a:lnTo>
                  <a:lnTo>
                    <a:pt x="298" y="1178"/>
                  </a:lnTo>
                  <a:lnTo>
                    <a:pt x="284" y="1189"/>
                  </a:lnTo>
                  <a:lnTo>
                    <a:pt x="274" y="1200"/>
                  </a:lnTo>
                  <a:lnTo>
                    <a:pt x="270" y="1205"/>
                  </a:lnTo>
                  <a:lnTo>
                    <a:pt x="269" y="1209"/>
                  </a:lnTo>
                  <a:lnTo>
                    <a:pt x="268" y="1213"/>
                  </a:lnTo>
                  <a:lnTo>
                    <a:pt x="268" y="1215"/>
                  </a:lnTo>
                  <a:lnTo>
                    <a:pt x="270" y="1216"/>
                  </a:lnTo>
                  <a:lnTo>
                    <a:pt x="274" y="1218"/>
                  </a:lnTo>
                  <a:lnTo>
                    <a:pt x="279" y="1216"/>
                  </a:lnTo>
                  <a:lnTo>
                    <a:pt x="284" y="1215"/>
                  </a:lnTo>
                  <a:lnTo>
                    <a:pt x="297" y="1209"/>
                  </a:lnTo>
                  <a:lnTo>
                    <a:pt x="311" y="1200"/>
                  </a:lnTo>
                  <a:lnTo>
                    <a:pt x="324" y="1189"/>
                  </a:lnTo>
                  <a:lnTo>
                    <a:pt x="333" y="1178"/>
                  </a:lnTo>
                  <a:lnTo>
                    <a:pt x="337" y="1175"/>
                  </a:lnTo>
                  <a:lnTo>
                    <a:pt x="339" y="1170"/>
                  </a:lnTo>
                  <a:lnTo>
                    <a:pt x="341" y="1167"/>
                  </a:lnTo>
                  <a:lnTo>
                    <a:pt x="339" y="1164"/>
                  </a:lnTo>
                  <a:close/>
                  <a:moveTo>
                    <a:pt x="124" y="1401"/>
                  </a:moveTo>
                  <a:lnTo>
                    <a:pt x="123" y="1399"/>
                  </a:lnTo>
                  <a:lnTo>
                    <a:pt x="121" y="1399"/>
                  </a:lnTo>
                  <a:lnTo>
                    <a:pt x="117" y="1399"/>
                  </a:lnTo>
                  <a:lnTo>
                    <a:pt x="112" y="1401"/>
                  </a:lnTo>
                  <a:lnTo>
                    <a:pt x="102" y="1405"/>
                  </a:lnTo>
                  <a:lnTo>
                    <a:pt x="91" y="1414"/>
                  </a:lnTo>
                  <a:lnTo>
                    <a:pt x="80" y="1422"/>
                  </a:lnTo>
                  <a:lnTo>
                    <a:pt x="72" y="1432"/>
                  </a:lnTo>
                  <a:lnTo>
                    <a:pt x="70" y="1435"/>
                  </a:lnTo>
                  <a:lnTo>
                    <a:pt x="67" y="1439"/>
                  </a:lnTo>
                  <a:lnTo>
                    <a:pt x="67" y="1442"/>
                  </a:lnTo>
                  <a:lnTo>
                    <a:pt x="67" y="1445"/>
                  </a:lnTo>
                  <a:lnTo>
                    <a:pt x="70" y="1446"/>
                  </a:lnTo>
                  <a:lnTo>
                    <a:pt x="72" y="1446"/>
                  </a:lnTo>
                  <a:lnTo>
                    <a:pt x="76" y="1446"/>
                  </a:lnTo>
                  <a:lnTo>
                    <a:pt x="80" y="1445"/>
                  </a:lnTo>
                  <a:lnTo>
                    <a:pt x="91" y="1440"/>
                  </a:lnTo>
                  <a:lnTo>
                    <a:pt x="102" y="1432"/>
                  </a:lnTo>
                  <a:lnTo>
                    <a:pt x="112" y="1422"/>
                  </a:lnTo>
                  <a:lnTo>
                    <a:pt x="121" y="1414"/>
                  </a:lnTo>
                  <a:lnTo>
                    <a:pt x="123" y="1410"/>
                  </a:lnTo>
                  <a:lnTo>
                    <a:pt x="124" y="1407"/>
                  </a:lnTo>
                  <a:lnTo>
                    <a:pt x="126" y="1403"/>
                  </a:lnTo>
                  <a:lnTo>
                    <a:pt x="124" y="1401"/>
                  </a:lnTo>
                  <a:close/>
                  <a:moveTo>
                    <a:pt x="204" y="1341"/>
                  </a:moveTo>
                  <a:lnTo>
                    <a:pt x="203" y="1340"/>
                  </a:lnTo>
                  <a:lnTo>
                    <a:pt x="199" y="1340"/>
                  </a:lnTo>
                  <a:lnTo>
                    <a:pt x="196" y="1340"/>
                  </a:lnTo>
                  <a:lnTo>
                    <a:pt x="191" y="1341"/>
                  </a:lnTo>
                  <a:lnTo>
                    <a:pt x="180" y="1346"/>
                  </a:lnTo>
                  <a:lnTo>
                    <a:pt x="167" y="1354"/>
                  </a:lnTo>
                  <a:lnTo>
                    <a:pt x="156" y="1364"/>
                  </a:lnTo>
                  <a:lnTo>
                    <a:pt x="148" y="1373"/>
                  </a:lnTo>
                  <a:lnTo>
                    <a:pt x="146" y="1378"/>
                  </a:lnTo>
                  <a:lnTo>
                    <a:pt x="143" y="1382"/>
                  </a:lnTo>
                  <a:lnTo>
                    <a:pt x="142" y="1384"/>
                  </a:lnTo>
                  <a:lnTo>
                    <a:pt x="143" y="1386"/>
                  </a:lnTo>
                  <a:lnTo>
                    <a:pt x="146" y="1389"/>
                  </a:lnTo>
                  <a:lnTo>
                    <a:pt x="148" y="1389"/>
                  </a:lnTo>
                  <a:lnTo>
                    <a:pt x="152" y="1389"/>
                  </a:lnTo>
                  <a:lnTo>
                    <a:pt x="156" y="1388"/>
                  </a:lnTo>
                  <a:lnTo>
                    <a:pt x="167" y="1382"/>
                  </a:lnTo>
                  <a:lnTo>
                    <a:pt x="180" y="1373"/>
                  </a:lnTo>
                  <a:lnTo>
                    <a:pt x="191" y="1364"/>
                  </a:lnTo>
                  <a:lnTo>
                    <a:pt x="199" y="1354"/>
                  </a:lnTo>
                  <a:lnTo>
                    <a:pt x="203" y="1351"/>
                  </a:lnTo>
                  <a:lnTo>
                    <a:pt x="204" y="1347"/>
                  </a:lnTo>
                  <a:lnTo>
                    <a:pt x="205" y="1344"/>
                  </a:lnTo>
                  <a:lnTo>
                    <a:pt x="204" y="1341"/>
                  </a:lnTo>
                  <a:close/>
                  <a:moveTo>
                    <a:pt x="262" y="1314"/>
                  </a:moveTo>
                  <a:lnTo>
                    <a:pt x="274" y="1303"/>
                  </a:lnTo>
                  <a:lnTo>
                    <a:pt x="282" y="1294"/>
                  </a:lnTo>
                  <a:lnTo>
                    <a:pt x="286" y="1289"/>
                  </a:lnTo>
                  <a:lnTo>
                    <a:pt x="288" y="1285"/>
                  </a:lnTo>
                  <a:lnTo>
                    <a:pt x="288" y="1282"/>
                  </a:lnTo>
                  <a:lnTo>
                    <a:pt x="288" y="1279"/>
                  </a:lnTo>
                  <a:lnTo>
                    <a:pt x="286" y="1278"/>
                  </a:lnTo>
                  <a:lnTo>
                    <a:pt x="282" y="1278"/>
                  </a:lnTo>
                  <a:lnTo>
                    <a:pt x="279" y="1278"/>
                  </a:lnTo>
                  <a:lnTo>
                    <a:pt x="274" y="1279"/>
                  </a:lnTo>
                  <a:lnTo>
                    <a:pt x="262" y="1285"/>
                  </a:lnTo>
                  <a:lnTo>
                    <a:pt x="249" y="1294"/>
                  </a:lnTo>
                  <a:lnTo>
                    <a:pt x="237" y="1303"/>
                  </a:lnTo>
                  <a:lnTo>
                    <a:pt x="229" y="1313"/>
                  </a:lnTo>
                  <a:lnTo>
                    <a:pt x="225" y="1317"/>
                  </a:lnTo>
                  <a:lnTo>
                    <a:pt x="224" y="1321"/>
                  </a:lnTo>
                  <a:lnTo>
                    <a:pt x="223" y="1325"/>
                  </a:lnTo>
                  <a:lnTo>
                    <a:pt x="224" y="1327"/>
                  </a:lnTo>
                  <a:lnTo>
                    <a:pt x="225" y="1328"/>
                  </a:lnTo>
                  <a:lnTo>
                    <a:pt x="229" y="1329"/>
                  </a:lnTo>
                  <a:lnTo>
                    <a:pt x="232" y="1328"/>
                  </a:lnTo>
                  <a:lnTo>
                    <a:pt x="237" y="1327"/>
                  </a:lnTo>
                  <a:lnTo>
                    <a:pt x="249" y="1322"/>
                  </a:lnTo>
                  <a:lnTo>
                    <a:pt x="262" y="1314"/>
                  </a:lnTo>
                  <a:close/>
                  <a:moveTo>
                    <a:pt x="349" y="1251"/>
                  </a:moveTo>
                  <a:lnTo>
                    <a:pt x="362" y="1240"/>
                  </a:lnTo>
                  <a:lnTo>
                    <a:pt x="371" y="1231"/>
                  </a:lnTo>
                  <a:lnTo>
                    <a:pt x="374" y="1226"/>
                  </a:lnTo>
                  <a:lnTo>
                    <a:pt x="376" y="1221"/>
                  </a:lnTo>
                  <a:lnTo>
                    <a:pt x="377" y="1219"/>
                  </a:lnTo>
                  <a:lnTo>
                    <a:pt x="376" y="1215"/>
                  </a:lnTo>
                  <a:lnTo>
                    <a:pt x="375" y="1214"/>
                  </a:lnTo>
                  <a:lnTo>
                    <a:pt x="371" y="1213"/>
                  </a:lnTo>
                  <a:lnTo>
                    <a:pt x="367" y="1214"/>
                  </a:lnTo>
                  <a:lnTo>
                    <a:pt x="362" y="1215"/>
                  </a:lnTo>
                  <a:lnTo>
                    <a:pt x="350" y="1221"/>
                  </a:lnTo>
                  <a:lnTo>
                    <a:pt x="336" y="1230"/>
                  </a:lnTo>
                  <a:lnTo>
                    <a:pt x="323" y="1240"/>
                  </a:lnTo>
                  <a:lnTo>
                    <a:pt x="313" y="1250"/>
                  </a:lnTo>
                  <a:lnTo>
                    <a:pt x="311" y="1254"/>
                  </a:lnTo>
                  <a:lnTo>
                    <a:pt x="308" y="1258"/>
                  </a:lnTo>
                  <a:lnTo>
                    <a:pt x="307" y="1262"/>
                  </a:lnTo>
                  <a:lnTo>
                    <a:pt x="308" y="1265"/>
                  </a:lnTo>
                  <a:lnTo>
                    <a:pt x="311" y="1266"/>
                  </a:lnTo>
                  <a:lnTo>
                    <a:pt x="313" y="1266"/>
                  </a:lnTo>
                  <a:lnTo>
                    <a:pt x="318" y="1266"/>
                  </a:lnTo>
                  <a:lnTo>
                    <a:pt x="323" y="1265"/>
                  </a:lnTo>
                  <a:lnTo>
                    <a:pt x="336" y="1259"/>
                  </a:lnTo>
                  <a:lnTo>
                    <a:pt x="349" y="1251"/>
                  </a:lnTo>
                  <a:close/>
                  <a:moveTo>
                    <a:pt x="85" y="1529"/>
                  </a:moveTo>
                  <a:lnTo>
                    <a:pt x="96" y="1521"/>
                  </a:lnTo>
                  <a:lnTo>
                    <a:pt x="103" y="1512"/>
                  </a:lnTo>
                  <a:lnTo>
                    <a:pt x="105" y="1509"/>
                  </a:lnTo>
                  <a:lnTo>
                    <a:pt x="107" y="1505"/>
                  </a:lnTo>
                  <a:lnTo>
                    <a:pt x="107" y="1502"/>
                  </a:lnTo>
                  <a:lnTo>
                    <a:pt x="107" y="1500"/>
                  </a:lnTo>
                  <a:lnTo>
                    <a:pt x="104" y="1498"/>
                  </a:lnTo>
                  <a:lnTo>
                    <a:pt x="102" y="1498"/>
                  </a:lnTo>
                  <a:lnTo>
                    <a:pt x="98" y="1498"/>
                  </a:lnTo>
                  <a:lnTo>
                    <a:pt x="95" y="1499"/>
                  </a:lnTo>
                  <a:lnTo>
                    <a:pt x="85" y="1504"/>
                  </a:lnTo>
                  <a:lnTo>
                    <a:pt x="74" y="1511"/>
                  </a:lnTo>
                  <a:lnTo>
                    <a:pt x="65" y="1519"/>
                  </a:lnTo>
                  <a:lnTo>
                    <a:pt x="58" y="1528"/>
                  </a:lnTo>
                  <a:lnTo>
                    <a:pt x="55" y="1531"/>
                  </a:lnTo>
                  <a:lnTo>
                    <a:pt x="54" y="1535"/>
                  </a:lnTo>
                  <a:lnTo>
                    <a:pt x="54" y="1537"/>
                  </a:lnTo>
                  <a:lnTo>
                    <a:pt x="54" y="1540"/>
                  </a:lnTo>
                  <a:lnTo>
                    <a:pt x="57" y="1541"/>
                  </a:lnTo>
                  <a:lnTo>
                    <a:pt x="59" y="1542"/>
                  </a:lnTo>
                  <a:lnTo>
                    <a:pt x="61" y="1542"/>
                  </a:lnTo>
                  <a:lnTo>
                    <a:pt x="66" y="1541"/>
                  </a:lnTo>
                  <a:lnTo>
                    <a:pt x="76" y="1536"/>
                  </a:lnTo>
                  <a:lnTo>
                    <a:pt x="85" y="1529"/>
                  </a:lnTo>
                  <a:close/>
                  <a:moveTo>
                    <a:pt x="178" y="1445"/>
                  </a:moveTo>
                  <a:lnTo>
                    <a:pt x="177" y="1443"/>
                  </a:lnTo>
                  <a:lnTo>
                    <a:pt x="173" y="1443"/>
                  </a:lnTo>
                  <a:lnTo>
                    <a:pt x="170" y="1443"/>
                  </a:lnTo>
                  <a:lnTo>
                    <a:pt x="166" y="1445"/>
                  </a:lnTo>
                  <a:lnTo>
                    <a:pt x="156" y="1449"/>
                  </a:lnTo>
                  <a:lnTo>
                    <a:pt x="145" y="1456"/>
                  </a:lnTo>
                  <a:lnTo>
                    <a:pt x="134" y="1466"/>
                  </a:lnTo>
                  <a:lnTo>
                    <a:pt x="127" y="1474"/>
                  </a:lnTo>
                  <a:lnTo>
                    <a:pt x="124" y="1478"/>
                  </a:lnTo>
                  <a:lnTo>
                    <a:pt x="123" y="1481"/>
                  </a:lnTo>
                  <a:lnTo>
                    <a:pt x="122" y="1485"/>
                  </a:lnTo>
                  <a:lnTo>
                    <a:pt x="123" y="1487"/>
                  </a:lnTo>
                  <a:lnTo>
                    <a:pt x="124" y="1489"/>
                  </a:lnTo>
                  <a:lnTo>
                    <a:pt x="128" y="1489"/>
                  </a:lnTo>
                  <a:lnTo>
                    <a:pt x="130" y="1489"/>
                  </a:lnTo>
                  <a:lnTo>
                    <a:pt x="135" y="1487"/>
                  </a:lnTo>
                  <a:lnTo>
                    <a:pt x="145" y="1483"/>
                  </a:lnTo>
                  <a:lnTo>
                    <a:pt x="156" y="1475"/>
                  </a:lnTo>
                  <a:lnTo>
                    <a:pt x="166" y="1466"/>
                  </a:lnTo>
                  <a:lnTo>
                    <a:pt x="174" y="1458"/>
                  </a:lnTo>
                  <a:lnTo>
                    <a:pt x="177" y="1454"/>
                  </a:lnTo>
                  <a:lnTo>
                    <a:pt x="178" y="1451"/>
                  </a:lnTo>
                  <a:lnTo>
                    <a:pt x="179" y="1447"/>
                  </a:lnTo>
                  <a:lnTo>
                    <a:pt x="178" y="1445"/>
                  </a:lnTo>
                  <a:close/>
                  <a:moveTo>
                    <a:pt x="254" y="1389"/>
                  </a:moveTo>
                  <a:lnTo>
                    <a:pt x="251" y="1386"/>
                  </a:lnTo>
                  <a:lnTo>
                    <a:pt x="249" y="1386"/>
                  </a:lnTo>
                  <a:lnTo>
                    <a:pt x="246" y="1386"/>
                  </a:lnTo>
                  <a:lnTo>
                    <a:pt x="241" y="1388"/>
                  </a:lnTo>
                  <a:lnTo>
                    <a:pt x="230" y="1392"/>
                  </a:lnTo>
                  <a:lnTo>
                    <a:pt x="218" y="1401"/>
                  </a:lnTo>
                  <a:lnTo>
                    <a:pt x="208" y="1409"/>
                  </a:lnTo>
                  <a:lnTo>
                    <a:pt x="200" y="1418"/>
                  </a:lnTo>
                  <a:lnTo>
                    <a:pt x="197" y="1423"/>
                  </a:lnTo>
                  <a:lnTo>
                    <a:pt x="196" y="1427"/>
                  </a:lnTo>
                  <a:lnTo>
                    <a:pt x="194" y="1429"/>
                  </a:lnTo>
                  <a:lnTo>
                    <a:pt x="196" y="1432"/>
                  </a:lnTo>
                  <a:lnTo>
                    <a:pt x="197" y="1433"/>
                  </a:lnTo>
                  <a:lnTo>
                    <a:pt x="200" y="1434"/>
                  </a:lnTo>
                  <a:lnTo>
                    <a:pt x="204" y="1434"/>
                  </a:lnTo>
                  <a:lnTo>
                    <a:pt x="209" y="1433"/>
                  </a:lnTo>
                  <a:lnTo>
                    <a:pt x="219" y="1427"/>
                  </a:lnTo>
                  <a:lnTo>
                    <a:pt x="231" y="1420"/>
                  </a:lnTo>
                  <a:lnTo>
                    <a:pt x="242" y="1410"/>
                  </a:lnTo>
                  <a:lnTo>
                    <a:pt x="249" y="1402"/>
                  </a:lnTo>
                  <a:lnTo>
                    <a:pt x="253" y="1397"/>
                  </a:lnTo>
                  <a:lnTo>
                    <a:pt x="254" y="1394"/>
                  </a:lnTo>
                  <a:lnTo>
                    <a:pt x="254" y="1391"/>
                  </a:lnTo>
                  <a:lnTo>
                    <a:pt x="254" y="1389"/>
                  </a:lnTo>
                  <a:close/>
                  <a:moveTo>
                    <a:pt x="335" y="1329"/>
                  </a:moveTo>
                  <a:lnTo>
                    <a:pt x="332" y="1327"/>
                  </a:lnTo>
                  <a:lnTo>
                    <a:pt x="329" y="1327"/>
                  </a:lnTo>
                  <a:lnTo>
                    <a:pt x="325" y="1327"/>
                  </a:lnTo>
                  <a:lnTo>
                    <a:pt x="320" y="1328"/>
                  </a:lnTo>
                  <a:lnTo>
                    <a:pt x="310" y="1334"/>
                  </a:lnTo>
                  <a:lnTo>
                    <a:pt x="297" y="1341"/>
                  </a:lnTo>
                  <a:lnTo>
                    <a:pt x="286" y="1351"/>
                  </a:lnTo>
                  <a:lnTo>
                    <a:pt x="276" y="1360"/>
                  </a:lnTo>
                  <a:lnTo>
                    <a:pt x="274" y="1365"/>
                  </a:lnTo>
                  <a:lnTo>
                    <a:pt x="273" y="1369"/>
                  </a:lnTo>
                  <a:lnTo>
                    <a:pt x="272" y="1372"/>
                  </a:lnTo>
                  <a:lnTo>
                    <a:pt x="273" y="1375"/>
                  </a:lnTo>
                  <a:lnTo>
                    <a:pt x="274" y="1376"/>
                  </a:lnTo>
                  <a:lnTo>
                    <a:pt x="278" y="1377"/>
                  </a:lnTo>
                  <a:lnTo>
                    <a:pt x="281" y="1376"/>
                  </a:lnTo>
                  <a:lnTo>
                    <a:pt x="286" y="1375"/>
                  </a:lnTo>
                  <a:lnTo>
                    <a:pt x="297" y="1370"/>
                  </a:lnTo>
                  <a:lnTo>
                    <a:pt x="310" y="1361"/>
                  </a:lnTo>
                  <a:lnTo>
                    <a:pt x="322" y="1352"/>
                  </a:lnTo>
                  <a:lnTo>
                    <a:pt x="330" y="1342"/>
                  </a:lnTo>
                  <a:lnTo>
                    <a:pt x="332" y="1339"/>
                  </a:lnTo>
                  <a:lnTo>
                    <a:pt x="335" y="1335"/>
                  </a:lnTo>
                  <a:lnTo>
                    <a:pt x="335" y="1332"/>
                  </a:lnTo>
                  <a:lnTo>
                    <a:pt x="335" y="1329"/>
                  </a:lnTo>
                  <a:close/>
                  <a:moveTo>
                    <a:pt x="102" y="1593"/>
                  </a:moveTo>
                  <a:lnTo>
                    <a:pt x="101" y="1592"/>
                  </a:lnTo>
                  <a:lnTo>
                    <a:pt x="98" y="1591"/>
                  </a:lnTo>
                  <a:lnTo>
                    <a:pt x="95" y="1592"/>
                  </a:lnTo>
                  <a:lnTo>
                    <a:pt x="91" y="1592"/>
                  </a:lnTo>
                  <a:lnTo>
                    <a:pt x="83" y="1597"/>
                  </a:lnTo>
                  <a:lnTo>
                    <a:pt x="73" y="1603"/>
                  </a:lnTo>
                  <a:lnTo>
                    <a:pt x="65" y="1611"/>
                  </a:lnTo>
                  <a:lnTo>
                    <a:pt x="58" y="1618"/>
                  </a:lnTo>
                  <a:lnTo>
                    <a:pt x="55" y="1622"/>
                  </a:lnTo>
                  <a:lnTo>
                    <a:pt x="54" y="1625"/>
                  </a:lnTo>
                  <a:lnTo>
                    <a:pt x="54" y="1628"/>
                  </a:lnTo>
                  <a:lnTo>
                    <a:pt x="55" y="1630"/>
                  </a:lnTo>
                  <a:lnTo>
                    <a:pt x="57" y="1631"/>
                  </a:lnTo>
                  <a:lnTo>
                    <a:pt x="59" y="1632"/>
                  </a:lnTo>
                  <a:lnTo>
                    <a:pt x="61" y="1631"/>
                  </a:lnTo>
                  <a:lnTo>
                    <a:pt x="65" y="1630"/>
                  </a:lnTo>
                  <a:lnTo>
                    <a:pt x="74" y="1626"/>
                  </a:lnTo>
                  <a:lnTo>
                    <a:pt x="84" y="1619"/>
                  </a:lnTo>
                  <a:lnTo>
                    <a:pt x="92" y="1612"/>
                  </a:lnTo>
                  <a:lnTo>
                    <a:pt x="98" y="1604"/>
                  </a:lnTo>
                  <a:lnTo>
                    <a:pt x="101" y="1600"/>
                  </a:lnTo>
                  <a:lnTo>
                    <a:pt x="102" y="1598"/>
                  </a:lnTo>
                  <a:lnTo>
                    <a:pt x="103" y="1595"/>
                  </a:lnTo>
                  <a:lnTo>
                    <a:pt x="102" y="1593"/>
                  </a:lnTo>
                  <a:close/>
                  <a:moveTo>
                    <a:pt x="167" y="1542"/>
                  </a:moveTo>
                  <a:lnTo>
                    <a:pt x="166" y="1541"/>
                  </a:lnTo>
                  <a:lnTo>
                    <a:pt x="164" y="1541"/>
                  </a:lnTo>
                  <a:lnTo>
                    <a:pt x="160" y="1541"/>
                  </a:lnTo>
                  <a:lnTo>
                    <a:pt x="156" y="1542"/>
                  </a:lnTo>
                  <a:lnTo>
                    <a:pt x="147" y="1547"/>
                  </a:lnTo>
                  <a:lnTo>
                    <a:pt x="136" y="1553"/>
                  </a:lnTo>
                  <a:lnTo>
                    <a:pt x="128" y="1561"/>
                  </a:lnTo>
                  <a:lnTo>
                    <a:pt x="121" y="1569"/>
                  </a:lnTo>
                  <a:lnTo>
                    <a:pt x="118" y="1573"/>
                  </a:lnTo>
                  <a:lnTo>
                    <a:pt x="117" y="1576"/>
                  </a:lnTo>
                  <a:lnTo>
                    <a:pt x="116" y="1579"/>
                  </a:lnTo>
                  <a:lnTo>
                    <a:pt x="117" y="1581"/>
                  </a:lnTo>
                  <a:lnTo>
                    <a:pt x="118" y="1582"/>
                  </a:lnTo>
                  <a:lnTo>
                    <a:pt x="121" y="1584"/>
                  </a:lnTo>
                  <a:lnTo>
                    <a:pt x="124" y="1582"/>
                  </a:lnTo>
                  <a:lnTo>
                    <a:pt x="128" y="1581"/>
                  </a:lnTo>
                  <a:lnTo>
                    <a:pt x="137" y="1578"/>
                  </a:lnTo>
                  <a:lnTo>
                    <a:pt x="148" y="1571"/>
                  </a:lnTo>
                  <a:lnTo>
                    <a:pt x="156" y="1562"/>
                  </a:lnTo>
                  <a:lnTo>
                    <a:pt x="164" y="1554"/>
                  </a:lnTo>
                  <a:lnTo>
                    <a:pt x="166" y="1550"/>
                  </a:lnTo>
                  <a:lnTo>
                    <a:pt x="167" y="1548"/>
                  </a:lnTo>
                  <a:lnTo>
                    <a:pt x="167" y="1544"/>
                  </a:lnTo>
                  <a:lnTo>
                    <a:pt x="167" y="1542"/>
                  </a:lnTo>
                  <a:close/>
                  <a:moveTo>
                    <a:pt x="216" y="1519"/>
                  </a:moveTo>
                  <a:lnTo>
                    <a:pt x="225" y="1511"/>
                  </a:lnTo>
                  <a:lnTo>
                    <a:pt x="232" y="1503"/>
                  </a:lnTo>
                  <a:lnTo>
                    <a:pt x="235" y="1498"/>
                  </a:lnTo>
                  <a:lnTo>
                    <a:pt x="236" y="1496"/>
                  </a:lnTo>
                  <a:lnTo>
                    <a:pt x="236" y="1492"/>
                  </a:lnTo>
                  <a:lnTo>
                    <a:pt x="236" y="1490"/>
                  </a:lnTo>
                  <a:lnTo>
                    <a:pt x="234" y="1489"/>
                  </a:lnTo>
                  <a:lnTo>
                    <a:pt x="231" y="1489"/>
                  </a:lnTo>
                  <a:lnTo>
                    <a:pt x="228" y="1489"/>
                  </a:lnTo>
                  <a:lnTo>
                    <a:pt x="224" y="1490"/>
                  </a:lnTo>
                  <a:lnTo>
                    <a:pt x="215" y="1493"/>
                  </a:lnTo>
                  <a:lnTo>
                    <a:pt x="204" y="1500"/>
                  </a:lnTo>
                  <a:lnTo>
                    <a:pt x="194" y="1510"/>
                  </a:lnTo>
                  <a:lnTo>
                    <a:pt x="187" y="1518"/>
                  </a:lnTo>
                  <a:lnTo>
                    <a:pt x="185" y="1522"/>
                  </a:lnTo>
                  <a:lnTo>
                    <a:pt x="183" y="1525"/>
                  </a:lnTo>
                  <a:lnTo>
                    <a:pt x="183" y="1528"/>
                  </a:lnTo>
                  <a:lnTo>
                    <a:pt x="184" y="1530"/>
                  </a:lnTo>
                  <a:lnTo>
                    <a:pt x="185" y="1531"/>
                  </a:lnTo>
                  <a:lnTo>
                    <a:pt x="187" y="1533"/>
                  </a:lnTo>
                  <a:lnTo>
                    <a:pt x="191" y="1531"/>
                  </a:lnTo>
                  <a:lnTo>
                    <a:pt x="194" y="1531"/>
                  </a:lnTo>
                  <a:lnTo>
                    <a:pt x="205" y="1527"/>
                  </a:lnTo>
                  <a:lnTo>
                    <a:pt x="216" y="1519"/>
                  </a:lnTo>
                  <a:close/>
                  <a:moveTo>
                    <a:pt x="308" y="1435"/>
                  </a:moveTo>
                  <a:lnTo>
                    <a:pt x="307" y="1434"/>
                  </a:lnTo>
                  <a:lnTo>
                    <a:pt x="304" y="1434"/>
                  </a:lnTo>
                  <a:lnTo>
                    <a:pt x="300" y="1434"/>
                  </a:lnTo>
                  <a:lnTo>
                    <a:pt x="297" y="1435"/>
                  </a:lnTo>
                  <a:lnTo>
                    <a:pt x="286" y="1440"/>
                  </a:lnTo>
                  <a:lnTo>
                    <a:pt x="275" y="1447"/>
                  </a:lnTo>
                  <a:lnTo>
                    <a:pt x="265" y="1455"/>
                  </a:lnTo>
                  <a:lnTo>
                    <a:pt x="256" y="1465"/>
                  </a:lnTo>
                  <a:lnTo>
                    <a:pt x="254" y="1468"/>
                  </a:lnTo>
                  <a:lnTo>
                    <a:pt x="253" y="1472"/>
                  </a:lnTo>
                  <a:lnTo>
                    <a:pt x="253" y="1475"/>
                  </a:lnTo>
                  <a:lnTo>
                    <a:pt x="253" y="1477"/>
                  </a:lnTo>
                  <a:lnTo>
                    <a:pt x="255" y="1479"/>
                  </a:lnTo>
                  <a:lnTo>
                    <a:pt x="257" y="1479"/>
                  </a:lnTo>
                  <a:lnTo>
                    <a:pt x="261" y="1479"/>
                  </a:lnTo>
                  <a:lnTo>
                    <a:pt x="266" y="1478"/>
                  </a:lnTo>
                  <a:lnTo>
                    <a:pt x="275" y="1473"/>
                  </a:lnTo>
                  <a:lnTo>
                    <a:pt x="287" y="1466"/>
                  </a:lnTo>
                  <a:lnTo>
                    <a:pt x="297" y="1456"/>
                  </a:lnTo>
                  <a:lnTo>
                    <a:pt x="305" y="1448"/>
                  </a:lnTo>
                  <a:lnTo>
                    <a:pt x="307" y="1445"/>
                  </a:lnTo>
                  <a:lnTo>
                    <a:pt x="308" y="1441"/>
                  </a:lnTo>
                  <a:lnTo>
                    <a:pt x="310" y="1437"/>
                  </a:lnTo>
                  <a:lnTo>
                    <a:pt x="308" y="1435"/>
                  </a:lnTo>
                  <a:close/>
                  <a:moveTo>
                    <a:pt x="31" y="1735"/>
                  </a:moveTo>
                  <a:lnTo>
                    <a:pt x="23" y="1740"/>
                  </a:lnTo>
                  <a:lnTo>
                    <a:pt x="17" y="1748"/>
                  </a:lnTo>
                  <a:lnTo>
                    <a:pt x="16" y="1751"/>
                  </a:lnTo>
                  <a:lnTo>
                    <a:pt x="15" y="1754"/>
                  </a:lnTo>
                  <a:lnTo>
                    <a:pt x="15" y="1756"/>
                  </a:lnTo>
                  <a:lnTo>
                    <a:pt x="15" y="1758"/>
                  </a:lnTo>
                  <a:lnTo>
                    <a:pt x="16" y="1759"/>
                  </a:lnTo>
                  <a:lnTo>
                    <a:pt x="19" y="1759"/>
                  </a:lnTo>
                  <a:lnTo>
                    <a:pt x="21" y="1759"/>
                  </a:lnTo>
                  <a:lnTo>
                    <a:pt x="25" y="1758"/>
                  </a:lnTo>
                  <a:lnTo>
                    <a:pt x="32" y="1755"/>
                  </a:lnTo>
                  <a:lnTo>
                    <a:pt x="40" y="1749"/>
                  </a:lnTo>
                  <a:lnTo>
                    <a:pt x="47" y="1742"/>
                  </a:lnTo>
                  <a:lnTo>
                    <a:pt x="53" y="1736"/>
                  </a:lnTo>
                  <a:lnTo>
                    <a:pt x="54" y="1732"/>
                  </a:lnTo>
                  <a:lnTo>
                    <a:pt x="55" y="1730"/>
                  </a:lnTo>
                  <a:lnTo>
                    <a:pt x="57" y="1727"/>
                  </a:lnTo>
                  <a:lnTo>
                    <a:pt x="55" y="1725"/>
                  </a:lnTo>
                  <a:lnTo>
                    <a:pt x="54" y="1724"/>
                  </a:lnTo>
                  <a:lnTo>
                    <a:pt x="52" y="1724"/>
                  </a:lnTo>
                  <a:lnTo>
                    <a:pt x="50" y="1724"/>
                  </a:lnTo>
                  <a:lnTo>
                    <a:pt x="46" y="1725"/>
                  </a:lnTo>
                  <a:lnTo>
                    <a:pt x="39" y="1729"/>
                  </a:lnTo>
                  <a:lnTo>
                    <a:pt x="31" y="1735"/>
                  </a:lnTo>
                  <a:close/>
                  <a:moveTo>
                    <a:pt x="111" y="1681"/>
                  </a:moveTo>
                  <a:lnTo>
                    <a:pt x="110" y="1680"/>
                  </a:lnTo>
                  <a:lnTo>
                    <a:pt x="108" y="1679"/>
                  </a:lnTo>
                  <a:lnTo>
                    <a:pt x="105" y="1679"/>
                  </a:lnTo>
                  <a:lnTo>
                    <a:pt x="102" y="1680"/>
                  </a:lnTo>
                  <a:lnTo>
                    <a:pt x="93" y="1683"/>
                  </a:lnTo>
                  <a:lnTo>
                    <a:pt x="85" y="1689"/>
                  </a:lnTo>
                  <a:lnTo>
                    <a:pt x="77" y="1696"/>
                  </a:lnTo>
                  <a:lnTo>
                    <a:pt x="71" y="1704"/>
                  </a:lnTo>
                  <a:lnTo>
                    <a:pt x="70" y="1707"/>
                  </a:lnTo>
                  <a:lnTo>
                    <a:pt x="69" y="1711"/>
                  </a:lnTo>
                  <a:lnTo>
                    <a:pt x="69" y="1713"/>
                  </a:lnTo>
                  <a:lnTo>
                    <a:pt x="69" y="1714"/>
                  </a:lnTo>
                  <a:lnTo>
                    <a:pt x="70" y="1715"/>
                  </a:lnTo>
                  <a:lnTo>
                    <a:pt x="72" y="1717"/>
                  </a:lnTo>
                  <a:lnTo>
                    <a:pt x="76" y="1717"/>
                  </a:lnTo>
                  <a:lnTo>
                    <a:pt x="78" y="1715"/>
                  </a:lnTo>
                  <a:lnTo>
                    <a:pt x="86" y="1712"/>
                  </a:lnTo>
                  <a:lnTo>
                    <a:pt x="95" y="1706"/>
                  </a:lnTo>
                  <a:lnTo>
                    <a:pt x="103" y="1699"/>
                  </a:lnTo>
                  <a:lnTo>
                    <a:pt x="109" y="1692"/>
                  </a:lnTo>
                  <a:lnTo>
                    <a:pt x="110" y="1688"/>
                  </a:lnTo>
                  <a:lnTo>
                    <a:pt x="111" y="1685"/>
                  </a:lnTo>
                  <a:lnTo>
                    <a:pt x="112" y="1682"/>
                  </a:lnTo>
                  <a:lnTo>
                    <a:pt x="111" y="1681"/>
                  </a:lnTo>
                  <a:close/>
                  <a:moveTo>
                    <a:pt x="153" y="1661"/>
                  </a:moveTo>
                  <a:lnTo>
                    <a:pt x="161" y="1653"/>
                  </a:lnTo>
                  <a:lnTo>
                    <a:pt x="167" y="1645"/>
                  </a:lnTo>
                  <a:lnTo>
                    <a:pt x="170" y="1642"/>
                  </a:lnTo>
                  <a:lnTo>
                    <a:pt x="171" y="1639"/>
                  </a:lnTo>
                  <a:lnTo>
                    <a:pt x="171" y="1636"/>
                  </a:lnTo>
                  <a:lnTo>
                    <a:pt x="171" y="1635"/>
                  </a:lnTo>
                  <a:lnTo>
                    <a:pt x="170" y="1634"/>
                  </a:lnTo>
                  <a:lnTo>
                    <a:pt x="167" y="1632"/>
                  </a:lnTo>
                  <a:lnTo>
                    <a:pt x="164" y="1632"/>
                  </a:lnTo>
                  <a:lnTo>
                    <a:pt x="160" y="1634"/>
                  </a:lnTo>
                  <a:lnTo>
                    <a:pt x="152" y="1637"/>
                  </a:lnTo>
                  <a:lnTo>
                    <a:pt x="142" y="1644"/>
                  </a:lnTo>
                  <a:lnTo>
                    <a:pt x="134" y="1651"/>
                  </a:lnTo>
                  <a:lnTo>
                    <a:pt x="128" y="1658"/>
                  </a:lnTo>
                  <a:lnTo>
                    <a:pt x="127" y="1662"/>
                  </a:lnTo>
                  <a:lnTo>
                    <a:pt x="126" y="1666"/>
                  </a:lnTo>
                  <a:lnTo>
                    <a:pt x="124" y="1668"/>
                  </a:lnTo>
                  <a:lnTo>
                    <a:pt x="126" y="1670"/>
                  </a:lnTo>
                  <a:lnTo>
                    <a:pt x="127" y="1672"/>
                  </a:lnTo>
                  <a:lnTo>
                    <a:pt x="129" y="1672"/>
                  </a:lnTo>
                  <a:lnTo>
                    <a:pt x="131" y="1672"/>
                  </a:lnTo>
                  <a:lnTo>
                    <a:pt x="135" y="1670"/>
                  </a:lnTo>
                  <a:lnTo>
                    <a:pt x="143" y="1667"/>
                  </a:lnTo>
                  <a:lnTo>
                    <a:pt x="153" y="1661"/>
                  </a:lnTo>
                  <a:close/>
                  <a:moveTo>
                    <a:pt x="232" y="1586"/>
                  </a:moveTo>
                  <a:lnTo>
                    <a:pt x="231" y="1585"/>
                  </a:lnTo>
                  <a:lnTo>
                    <a:pt x="229" y="1584"/>
                  </a:lnTo>
                  <a:lnTo>
                    <a:pt x="225" y="1585"/>
                  </a:lnTo>
                  <a:lnTo>
                    <a:pt x="222" y="1585"/>
                  </a:lnTo>
                  <a:lnTo>
                    <a:pt x="213" y="1590"/>
                  </a:lnTo>
                  <a:lnTo>
                    <a:pt x="204" y="1595"/>
                  </a:lnTo>
                  <a:lnTo>
                    <a:pt x="194" y="1604"/>
                  </a:lnTo>
                  <a:lnTo>
                    <a:pt x="189" y="1611"/>
                  </a:lnTo>
                  <a:lnTo>
                    <a:pt x="186" y="1615"/>
                  </a:lnTo>
                  <a:lnTo>
                    <a:pt x="185" y="1618"/>
                  </a:lnTo>
                  <a:lnTo>
                    <a:pt x="185" y="1620"/>
                  </a:lnTo>
                  <a:lnTo>
                    <a:pt x="185" y="1623"/>
                  </a:lnTo>
                  <a:lnTo>
                    <a:pt x="186" y="1624"/>
                  </a:lnTo>
                  <a:lnTo>
                    <a:pt x="189" y="1625"/>
                  </a:lnTo>
                  <a:lnTo>
                    <a:pt x="192" y="1625"/>
                  </a:lnTo>
                  <a:lnTo>
                    <a:pt x="196" y="1624"/>
                  </a:lnTo>
                  <a:lnTo>
                    <a:pt x="205" y="1619"/>
                  </a:lnTo>
                  <a:lnTo>
                    <a:pt x="215" y="1613"/>
                  </a:lnTo>
                  <a:lnTo>
                    <a:pt x="223" y="1605"/>
                  </a:lnTo>
                  <a:lnTo>
                    <a:pt x="230" y="1598"/>
                  </a:lnTo>
                  <a:lnTo>
                    <a:pt x="232" y="1594"/>
                  </a:lnTo>
                  <a:lnTo>
                    <a:pt x="234" y="1591"/>
                  </a:lnTo>
                  <a:lnTo>
                    <a:pt x="234" y="1588"/>
                  </a:lnTo>
                  <a:lnTo>
                    <a:pt x="232" y="1586"/>
                  </a:lnTo>
                  <a:close/>
                  <a:moveTo>
                    <a:pt x="299" y="1536"/>
                  </a:moveTo>
                  <a:lnTo>
                    <a:pt x="298" y="1535"/>
                  </a:lnTo>
                  <a:lnTo>
                    <a:pt x="294" y="1534"/>
                  </a:lnTo>
                  <a:lnTo>
                    <a:pt x="292" y="1534"/>
                  </a:lnTo>
                  <a:lnTo>
                    <a:pt x="287" y="1535"/>
                  </a:lnTo>
                  <a:lnTo>
                    <a:pt x="279" y="1540"/>
                  </a:lnTo>
                  <a:lnTo>
                    <a:pt x="268" y="1546"/>
                  </a:lnTo>
                  <a:lnTo>
                    <a:pt x="259" y="1554"/>
                  </a:lnTo>
                  <a:lnTo>
                    <a:pt x="251" y="1562"/>
                  </a:lnTo>
                  <a:lnTo>
                    <a:pt x="249" y="1566"/>
                  </a:lnTo>
                  <a:lnTo>
                    <a:pt x="248" y="1569"/>
                  </a:lnTo>
                  <a:lnTo>
                    <a:pt x="248" y="1572"/>
                  </a:lnTo>
                  <a:lnTo>
                    <a:pt x="248" y="1574"/>
                  </a:lnTo>
                  <a:lnTo>
                    <a:pt x="250" y="1575"/>
                  </a:lnTo>
                  <a:lnTo>
                    <a:pt x="253" y="1576"/>
                  </a:lnTo>
                  <a:lnTo>
                    <a:pt x="256" y="1576"/>
                  </a:lnTo>
                  <a:lnTo>
                    <a:pt x="260" y="1575"/>
                  </a:lnTo>
                  <a:lnTo>
                    <a:pt x="269" y="1571"/>
                  </a:lnTo>
                  <a:lnTo>
                    <a:pt x="280" y="1565"/>
                  </a:lnTo>
                  <a:lnTo>
                    <a:pt x="288" y="1556"/>
                  </a:lnTo>
                  <a:lnTo>
                    <a:pt x="295" y="1548"/>
                  </a:lnTo>
                  <a:lnTo>
                    <a:pt x="298" y="1544"/>
                  </a:lnTo>
                  <a:lnTo>
                    <a:pt x="299" y="1541"/>
                  </a:lnTo>
                  <a:lnTo>
                    <a:pt x="300" y="1538"/>
                  </a:lnTo>
                  <a:lnTo>
                    <a:pt x="299" y="1536"/>
                  </a:lnTo>
                  <a:close/>
                  <a:moveTo>
                    <a:pt x="348" y="1514"/>
                  </a:moveTo>
                  <a:lnTo>
                    <a:pt x="358" y="1504"/>
                  </a:lnTo>
                  <a:lnTo>
                    <a:pt x="366" y="1496"/>
                  </a:lnTo>
                  <a:lnTo>
                    <a:pt x="368" y="1492"/>
                  </a:lnTo>
                  <a:lnTo>
                    <a:pt x="369" y="1489"/>
                  </a:lnTo>
                  <a:lnTo>
                    <a:pt x="369" y="1486"/>
                  </a:lnTo>
                  <a:lnTo>
                    <a:pt x="369" y="1484"/>
                  </a:lnTo>
                  <a:lnTo>
                    <a:pt x="367" y="1481"/>
                  </a:lnTo>
                  <a:lnTo>
                    <a:pt x="364" y="1481"/>
                  </a:lnTo>
                  <a:lnTo>
                    <a:pt x="361" y="1481"/>
                  </a:lnTo>
                  <a:lnTo>
                    <a:pt x="357" y="1483"/>
                  </a:lnTo>
                  <a:lnTo>
                    <a:pt x="347" y="1486"/>
                  </a:lnTo>
                  <a:lnTo>
                    <a:pt x="336" y="1493"/>
                  </a:lnTo>
                  <a:lnTo>
                    <a:pt x="326" y="1503"/>
                  </a:lnTo>
                  <a:lnTo>
                    <a:pt x="319" y="1511"/>
                  </a:lnTo>
                  <a:lnTo>
                    <a:pt x="317" y="1515"/>
                  </a:lnTo>
                  <a:lnTo>
                    <a:pt x="316" y="1518"/>
                  </a:lnTo>
                  <a:lnTo>
                    <a:pt x="314" y="1521"/>
                  </a:lnTo>
                  <a:lnTo>
                    <a:pt x="316" y="1523"/>
                  </a:lnTo>
                  <a:lnTo>
                    <a:pt x="317" y="1525"/>
                  </a:lnTo>
                  <a:lnTo>
                    <a:pt x="320" y="1525"/>
                  </a:lnTo>
                  <a:lnTo>
                    <a:pt x="324" y="1525"/>
                  </a:lnTo>
                  <a:lnTo>
                    <a:pt x="328" y="1524"/>
                  </a:lnTo>
                  <a:lnTo>
                    <a:pt x="337" y="1521"/>
                  </a:lnTo>
                  <a:lnTo>
                    <a:pt x="348" y="1514"/>
                  </a:lnTo>
                  <a:close/>
                  <a:moveTo>
                    <a:pt x="109" y="1771"/>
                  </a:moveTo>
                  <a:lnTo>
                    <a:pt x="102" y="1778"/>
                  </a:lnTo>
                  <a:lnTo>
                    <a:pt x="97" y="1786"/>
                  </a:lnTo>
                  <a:lnTo>
                    <a:pt x="95" y="1788"/>
                  </a:lnTo>
                  <a:lnTo>
                    <a:pt x="95" y="1790"/>
                  </a:lnTo>
                  <a:lnTo>
                    <a:pt x="93" y="1793"/>
                  </a:lnTo>
                  <a:lnTo>
                    <a:pt x="95" y="1795"/>
                  </a:lnTo>
                  <a:lnTo>
                    <a:pt x="96" y="1796"/>
                  </a:lnTo>
                  <a:lnTo>
                    <a:pt x="98" y="1796"/>
                  </a:lnTo>
                  <a:lnTo>
                    <a:pt x="101" y="1796"/>
                  </a:lnTo>
                  <a:lnTo>
                    <a:pt x="103" y="1796"/>
                  </a:lnTo>
                  <a:lnTo>
                    <a:pt x="111" y="1793"/>
                  </a:lnTo>
                  <a:lnTo>
                    <a:pt x="118" y="1787"/>
                  </a:lnTo>
                  <a:lnTo>
                    <a:pt x="126" y="1780"/>
                  </a:lnTo>
                  <a:lnTo>
                    <a:pt x="131" y="1774"/>
                  </a:lnTo>
                  <a:lnTo>
                    <a:pt x="133" y="1770"/>
                  </a:lnTo>
                  <a:lnTo>
                    <a:pt x="134" y="1768"/>
                  </a:lnTo>
                  <a:lnTo>
                    <a:pt x="134" y="1765"/>
                  </a:lnTo>
                  <a:lnTo>
                    <a:pt x="134" y="1764"/>
                  </a:lnTo>
                  <a:lnTo>
                    <a:pt x="131" y="1763"/>
                  </a:lnTo>
                  <a:lnTo>
                    <a:pt x="130" y="1762"/>
                  </a:lnTo>
                  <a:lnTo>
                    <a:pt x="128" y="1762"/>
                  </a:lnTo>
                  <a:lnTo>
                    <a:pt x="124" y="1763"/>
                  </a:lnTo>
                  <a:lnTo>
                    <a:pt x="117" y="1767"/>
                  </a:lnTo>
                  <a:lnTo>
                    <a:pt x="109" y="1771"/>
                  </a:lnTo>
                  <a:close/>
                  <a:moveTo>
                    <a:pt x="161" y="1730"/>
                  </a:moveTo>
                  <a:lnTo>
                    <a:pt x="154" y="1737"/>
                  </a:lnTo>
                  <a:lnTo>
                    <a:pt x="148" y="1744"/>
                  </a:lnTo>
                  <a:lnTo>
                    <a:pt x="147" y="1746"/>
                  </a:lnTo>
                  <a:lnTo>
                    <a:pt x="146" y="1750"/>
                  </a:lnTo>
                  <a:lnTo>
                    <a:pt x="146" y="1752"/>
                  </a:lnTo>
                  <a:lnTo>
                    <a:pt x="146" y="1754"/>
                  </a:lnTo>
                  <a:lnTo>
                    <a:pt x="147" y="1755"/>
                  </a:lnTo>
                  <a:lnTo>
                    <a:pt x="149" y="1756"/>
                  </a:lnTo>
                  <a:lnTo>
                    <a:pt x="152" y="1756"/>
                  </a:lnTo>
                  <a:lnTo>
                    <a:pt x="155" y="1755"/>
                  </a:lnTo>
                  <a:lnTo>
                    <a:pt x="164" y="1751"/>
                  </a:lnTo>
                  <a:lnTo>
                    <a:pt x="172" y="1745"/>
                  </a:lnTo>
                  <a:lnTo>
                    <a:pt x="179" y="1738"/>
                  </a:lnTo>
                  <a:lnTo>
                    <a:pt x="185" y="1732"/>
                  </a:lnTo>
                  <a:lnTo>
                    <a:pt x="186" y="1729"/>
                  </a:lnTo>
                  <a:lnTo>
                    <a:pt x="187" y="1726"/>
                  </a:lnTo>
                  <a:lnTo>
                    <a:pt x="187" y="1724"/>
                  </a:lnTo>
                  <a:lnTo>
                    <a:pt x="187" y="1721"/>
                  </a:lnTo>
                  <a:lnTo>
                    <a:pt x="186" y="1720"/>
                  </a:lnTo>
                  <a:lnTo>
                    <a:pt x="184" y="1719"/>
                  </a:lnTo>
                  <a:lnTo>
                    <a:pt x="180" y="1720"/>
                  </a:lnTo>
                  <a:lnTo>
                    <a:pt x="178" y="1720"/>
                  </a:lnTo>
                  <a:lnTo>
                    <a:pt x="170" y="1724"/>
                  </a:lnTo>
                  <a:lnTo>
                    <a:pt x="161" y="1730"/>
                  </a:lnTo>
                  <a:close/>
                  <a:moveTo>
                    <a:pt x="244" y="1677"/>
                  </a:moveTo>
                  <a:lnTo>
                    <a:pt x="242" y="1675"/>
                  </a:lnTo>
                  <a:lnTo>
                    <a:pt x="240" y="1675"/>
                  </a:lnTo>
                  <a:lnTo>
                    <a:pt x="237" y="1675"/>
                  </a:lnTo>
                  <a:lnTo>
                    <a:pt x="234" y="1676"/>
                  </a:lnTo>
                  <a:lnTo>
                    <a:pt x="225" y="1680"/>
                  </a:lnTo>
                  <a:lnTo>
                    <a:pt x="217" y="1686"/>
                  </a:lnTo>
                  <a:lnTo>
                    <a:pt x="209" y="1693"/>
                  </a:lnTo>
                  <a:lnTo>
                    <a:pt x="203" y="1700"/>
                  </a:lnTo>
                  <a:lnTo>
                    <a:pt x="202" y="1704"/>
                  </a:lnTo>
                  <a:lnTo>
                    <a:pt x="200" y="1706"/>
                  </a:lnTo>
                  <a:lnTo>
                    <a:pt x="199" y="1708"/>
                  </a:lnTo>
                  <a:lnTo>
                    <a:pt x="200" y="1711"/>
                  </a:lnTo>
                  <a:lnTo>
                    <a:pt x="202" y="1712"/>
                  </a:lnTo>
                  <a:lnTo>
                    <a:pt x="204" y="1713"/>
                  </a:lnTo>
                  <a:lnTo>
                    <a:pt x="208" y="1713"/>
                  </a:lnTo>
                  <a:lnTo>
                    <a:pt x="210" y="1712"/>
                  </a:lnTo>
                  <a:lnTo>
                    <a:pt x="218" y="1708"/>
                  </a:lnTo>
                  <a:lnTo>
                    <a:pt x="228" y="1702"/>
                  </a:lnTo>
                  <a:lnTo>
                    <a:pt x="235" y="1695"/>
                  </a:lnTo>
                  <a:lnTo>
                    <a:pt x="241" y="1688"/>
                  </a:lnTo>
                  <a:lnTo>
                    <a:pt x="243" y="1685"/>
                  </a:lnTo>
                  <a:lnTo>
                    <a:pt x="244" y="1681"/>
                  </a:lnTo>
                  <a:lnTo>
                    <a:pt x="244" y="1679"/>
                  </a:lnTo>
                  <a:lnTo>
                    <a:pt x="244" y="1677"/>
                  </a:lnTo>
                  <a:close/>
                  <a:moveTo>
                    <a:pt x="286" y="1657"/>
                  </a:moveTo>
                  <a:lnTo>
                    <a:pt x="294" y="1649"/>
                  </a:lnTo>
                  <a:lnTo>
                    <a:pt x="301" y="1642"/>
                  </a:lnTo>
                  <a:lnTo>
                    <a:pt x="303" y="1638"/>
                  </a:lnTo>
                  <a:lnTo>
                    <a:pt x="304" y="1636"/>
                  </a:lnTo>
                  <a:lnTo>
                    <a:pt x="305" y="1632"/>
                  </a:lnTo>
                  <a:lnTo>
                    <a:pt x="304" y="1631"/>
                  </a:lnTo>
                  <a:lnTo>
                    <a:pt x="303" y="1629"/>
                  </a:lnTo>
                  <a:lnTo>
                    <a:pt x="300" y="1629"/>
                  </a:lnTo>
                  <a:lnTo>
                    <a:pt x="297" y="1629"/>
                  </a:lnTo>
                  <a:lnTo>
                    <a:pt x="293" y="1630"/>
                  </a:lnTo>
                  <a:lnTo>
                    <a:pt x="285" y="1634"/>
                  </a:lnTo>
                  <a:lnTo>
                    <a:pt x="275" y="1639"/>
                  </a:lnTo>
                  <a:lnTo>
                    <a:pt x="267" y="1648"/>
                  </a:lnTo>
                  <a:lnTo>
                    <a:pt x="261" y="1655"/>
                  </a:lnTo>
                  <a:lnTo>
                    <a:pt x="259" y="1658"/>
                  </a:lnTo>
                  <a:lnTo>
                    <a:pt x="257" y="1661"/>
                  </a:lnTo>
                  <a:lnTo>
                    <a:pt x="257" y="1664"/>
                  </a:lnTo>
                  <a:lnTo>
                    <a:pt x="257" y="1666"/>
                  </a:lnTo>
                  <a:lnTo>
                    <a:pt x="260" y="1668"/>
                  </a:lnTo>
                  <a:lnTo>
                    <a:pt x="262" y="1668"/>
                  </a:lnTo>
                  <a:lnTo>
                    <a:pt x="265" y="1668"/>
                  </a:lnTo>
                  <a:lnTo>
                    <a:pt x="268" y="1667"/>
                  </a:lnTo>
                  <a:lnTo>
                    <a:pt x="276" y="1663"/>
                  </a:lnTo>
                  <a:lnTo>
                    <a:pt x="286" y="1657"/>
                  </a:lnTo>
                  <a:close/>
                  <a:moveTo>
                    <a:pt x="367" y="1582"/>
                  </a:moveTo>
                  <a:lnTo>
                    <a:pt x="366" y="1581"/>
                  </a:lnTo>
                  <a:lnTo>
                    <a:pt x="363" y="1580"/>
                  </a:lnTo>
                  <a:lnTo>
                    <a:pt x="360" y="1580"/>
                  </a:lnTo>
                  <a:lnTo>
                    <a:pt x="356" y="1581"/>
                  </a:lnTo>
                  <a:lnTo>
                    <a:pt x="347" y="1585"/>
                  </a:lnTo>
                  <a:lnTo>
                    <a:pt x="337" y="1592"/>
                  </a:lnTo>
                  <a:lnTo>
                    <a:pt x="329" y="1600"/>
                  </a:lnTo>
                  <a:lnTo>
                    <a:pt x="322" y="1607"/>
                  </a:lnTo>
                  <a:lnTo>
                    <a:pt x="319" y="1611"/>
                  </a:lnTo>
                  <a:lnTo>
                    <a:pt x="318" y="1615"/>
                  </a:lnTo>
                  <a:lnTo>
                    <a:pt x="318" y="1617"/>
                  </a:lnTo>
                  <a:lnTo>
                    <a:pt x="319" y="1619"/>
                  </a:lnTo>
                  <a:lnTo>
                    <a:pt x="320" y="1620"/>
                  </a:lnTo>
                  <a:lnTo>
                    <a:pt x="323" y="1622"/>
                  </a:lnTo>
                  <a:lnTo>
                    <a:pt x="326" y="1622"/>
                  </a:lnTo>
                  <a:lnTo>
                    <a:pt x="330" y="1620"/>
                  </a:lnTo>
                  <a:lnTo>
                    <a:pt x="338" y="1617"/>
                  </a:lnTo>
                  <a:lnTo>
                    <a:pt x="349" y="1610"/>
                  </a:lnTo>
                  <a:lnTo>
                    <a:pt x="357" y="1603"/>
                  </a:lnTo>
                  <a:lnTo>
                    <a:pt x="364" y="1594"/>
                  </a:lnTo>
                  <a:lnTo>
                    <a:pt x="367" y="1591"/>
                  </a:lnTo>
                  <a:lnTo>
                    <a:pt x="368" y="1587"/>
                  </a:lnTo>
                  <a:lnTo>
                    <a:pt x="368" y="1585"/>
                  </a:lnTo>
                  <a:lnTo>
                    <a:pt x="367" y="1582"/>
                  </a:lnTo>
                  <a:close/>
                  <a:moveTo>
                    <a:pt x="243" y="1771"/>
                  </a:moveTo>
                  <a:lnTo>
                    <a:pt x="236" y="1777"/>
                  </a:lnTo>
                  <a:lnTo>
                    <a:pt x="230" y="1784"/>
                  </a:lnTo>
                  <a:lnTo>
                    <a:pt x="229" y="1788"/>
                  </a:lnTo>
                  <a:lnTo>
                    <a:pt x="228" y="1790"/>
                  </a:lnTo>
                  <a:lnTo>
                    <a:pt x="228" y="1793"/>
                  </a:lnTo>
                  <a:lnTo>
                    <a:pt x="228" y="1795"/>
                  </a:lnTo>
                  <a:lnTo>
                    <a:pt x="229" y="1796"/>
                  </a:lnTo>
                  <a:lnTo>
                    <a:pt x="231" y="1796"/>
                  </a:lnTo>
                  <a:lnTo>
                    <a:pt x="234" y="1796"/>
                  </a:lnTo>
                  <a:lnTo>
                    <a:pt x="237" y="1795"/>
                  </a:lnTo>
                  <a:lnTo>
                    <a:pt x="244" y="1793"/>
                  </a:lnTo>
                  <a:lnTo>
                    <a:pt x="253" y="1787"/>
                  </a:lnTo>
                  <a:lnTo>
                    <a:pt x="260" y="1780"/>
                  </a:lnTo>
                  <a:lnTo>
                    <a:pt x="266" y="1774"/>
                  </a:lnTo>
                  <a:lnTo>
                    <a:pt x="267" y="1770"/>
                  </a:lnTo>
                  <a:lnTo>
                    <a:pt x="268" y="1768"/>
                  </a:lnTo>
                  <a:lnTo>
                    <a:pt x="268" y="1765"/>
                  </a:lnTo>
                  <a:lnTo>
                    <a:pt x="268" y="1763"/>
                  </a:lnTo>
                  <a:lnTo>
                    <a:pt x="266" y="1762"/>
                  </a:lnTo>
                  <a:lnTo>
                    <a:pt x="265" y="1762"/>
                  </a:lnTo>
                  <a:lnTo>
                    <a:pt x="261" y="1762"/>
                  </a:lnTo>
                  <a:lnTo>
                    <a:pt x="259" y="1762"/>
                  </a:lnTo>
                  <a:lnTo>
                    <a:pt x="251" y="1765"/>
                  </a:lnTo>
                  <a:lnTo>
                    <a:pt x="243" y="1771"/>
                  </a:lnTo>
                  <a:close/>
                  <a:moveTo>
                    <a:pt x="295" y="1729"/>
                  </a:moveTo>
                  <a:lnTo>
                    <a:pt x="288" y="1736"/>
                  </a:lnTo>
                  <a:lnTo>
                    <a:pt x="282" y="1743"/>
                  </a:lnTo>
                  <a:lnTo>
                    <a:pt x="281" y="1746"/>
                  </a:lnTo>
                  <a:lnTo>
                    <a:pt x="280" y="1749"/>
                  </a:lnTo>
                  <a:lnTo>
                    <a:pt x="280" y="1751"/>
                  </a:lnTo>
                  <a:lnTo>
                    <a:pt x="280" y="1754"/>
                  </a:lnTo>
                  <a:lnTo>
                    <a:pt x="281" y="1755"/>
                  </a:lnTo>
                  <a:lnTo>
                    <a:pt x="284" y="1756"/>
                  </a:lnTo>
                  <a:lnTo>
                    <a:pt x="287" y="1756"/>
                  </a:lnTo>
                  <a:lnTo>
                    <a:pt x="289" y="1755"/>
                  </a:lnTo>
                  <a:lnTo>
                    <a:pt x="298" y="1751"/>
                  </a:lnTo>
                  <a:lnTo>
                    <a:pt x="306" y="1745"/>
                  </a:lnTo>
                  <a:lnTo>
                    <a:pt x="314" y="1738"/>
                  </a:lnTo>
                  <a:lnTo>
                    <a:pt x="319" y="1732"/>
                  </a:lnTo>
                  <a:lnTo>
                    <a:pt x="322" y="1729"/>
                  </a:lnTo>
                  <a:lnTo>
                    <a:pt x="323" y="1725"/>
                  </a:lnTo>
                  <a:lnTo>
                    <a:pt x="323" y="1723"/>
                  </a:lnTo>
                  <a:lnTo>
                    <a:pt x="322" y="1721"/>
                  </a:lnTo>
                  <a:lnTo>
                    <a:pt x="320" y="1719"/>
                  </a:lnTo>
                  <a:lnTo>
                    <a:pt x="318" y="1719"/>
                  </a:lnTo>
                  <a:lnTo>
                    <a:pt x="316" y="1719"/>
                  </a:lnTo>
                  <a:lnTo>
                    <a:pt x="312" y="1720"/>
                  </a:lnTo>
                  <a:lnTo>
                    <a:pt x="305" y="1724"/>
                  </a:lnTo>
                  <a:lnTo>
                    <a:pt x="295" y="1729"/>
                  </a:lnTo>
                  <a:close/>
                  <a:moveTo>
                    <a:pt x="380" y="1676"/>
                  </a:moveTo>
                  <a:lnTo>
                    <a:pt x="379" y="1675"/>
                  </a:lnTo>
                  <a:lnTo>
                    <a:pt x="376" y="1675"/>
                  </a:lnTo>
                  <a:lnTo>
                    <a:pt x="373" y="1675"/>
                  </a:lnTo>
                  <a:lnTo>
                    <a:pt x="369" y="1675"/>
                  </a:lnTo>
                  <a:lnTo>
                    <a:pt x="361" y="1679"/>
                  </a:lnTo>
                  <a:lnTo>
                    <a:pt x="352" y="1685"/>
                  </a:lnTo>
                  <a:lnTo>
                    <a:pt x="344" y="1692"/>
                  </a:lnTo>
                  <a:lnTo>
                    <a:pt x="338" y="1699"/>
                  </a:lnTo>
                  <a:lnTo>
                    <a:pt x="336" y="1702"/>
                  </a:lnTo>
                  <a:lnTo>
                    <a:pt x="335" y="1706"/>
                  </a:lnTo>
                  <a:lnTo>
                    <a:pt x="335" y="1708"/>
                  </a:lnTo>
                  <a:lnTo>
                    <a:pt x="336" y="1711"/>
                  </a:lnTo>
                  <a:lnTo>
                    <a:pt x="337" y="1712"/>
                  </a:lnTo>
                  <a:lnTo>
                    <a:pt x="339" y="1713"/>
                  </a:lnTo>
                  <a:lnTo>
                    <a:pt x="342" y="1712"/>
                  </a:lnTo>
                  <a:lnTo>
                    <a:pt x="345" y="1712"/>
                  </a:lnTo>
                  <a:lnTo>
                    <a:pt x="354" y="1708"/>
                  </a:lnTo>
                  <a:lnTo>
                    <a:pt x="363" y="1702"/>
                  </a:lnTo>
                  <a:lnTo>
                    <a:pt x="371" y="1695"/>
                  </a:lnTo>
                  <a:lnTo>
                    <a:pt x="377" y="1688"/>
                  </a:lnTo>
                  <a:lnTo>
                    <a:pt x="379" y="1685"/>
                  </a:lnTo>
                  <a:lnTo>
                    <a:pt x="380" y="1681"/>
                  </a:lnTo>
                  <a:lnTo>
                    <a:pt x="380" y="1679"/>
                  </a:lnTo>
                  <a:lnTo>
                    <a:pt x="380" y="1676"/>
                  </a:lnTo>
                  <a:close/>
                </a:path>
              </a:pathLst>
            </a:custGeom>
            <a:solidFill>
              <a:srgbClr val="EFD6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CH"/>
            </a:p>
          </p:txBody>
        </p:sp>
        <p:sp>
          <p:nvSpPr>
            <p:cNvPr id="81" name="Freeform 75"/>
            <p:cNvSpPr>
              <a:spLocks noEditPoints="1"/>
            </p:cNvSpPr>
            <p:nvPr userDrawn="1"/>
          </p:nvSpPr>
          <p:spPr bwMode="auto">
            <a:xfrm>
              <a:off x="6691313" y="2338388"/>
              <a:ext cx="204788" cy="1000125"/>
            </a:xfrm>
            <a:custGeom>
              <a:avLst/>
              <a:gdLst>
                <a:gd name="T0" fmla="*/ 6 w 385"/>
                <a:gd name="T1" fmla="*/ 1437 h 1889"/>
                <a:gd name="T2" fmla="*/ 36 w 385"/>
                <a:gd name="T3" fmla="*/ 1129 h 1889"/>
                <a:gd name="T4" fmla="*/ 44 w 385"/>
                <a:gd name="T5" fmla="*/ 930 h 1889"/>
                <a:gd name="T6" fmla="*/ 62 w 385"/>
                <a:gd name="T7" fmla="*/ 753 h 1889"/>
                <a:gd name="T8" fmla="*/ 31 w 385"/>
                <a:gd name="T9" fmla="*/ 606 h 1889"/>
                <a:gd name="T10" fmla="*/ 69 w 385"/>
                <a:gd name="T11" fmla="*/ 445 h 1889"/>
                <a:gd name="T12" fmla="*/ 50 w 385"/>
                <a:gd name="T13" fmla="*/ 323 h 1889"/>
                <a:gd name="T14" fmla="*/ 0 w 385"/>
                <a:gd name="T15" fmla="*/ 304 h 1889"/>
                <a:gd name="T16" fmla="*/ 32 w 385"/>
                <a:gd name="T17" fmla="*/ 195 h 1889"/>
                <a:gd name="T18" fmla="*/ 129 w 385"/>
                <a:gd name="T19" fmla="*/ 121 h 1889"/>
                <a:gd name="T20" fmla="*/ 192 w 385"/>
                <a:gd name="T21" fmla="*/ 108 h 1889"/>
                <a:gd name="T22" fmla="*/ 316 w 385"/>
                <a:gd name="T23" fmla="*/ 127 h 1889"/>
                <a:gd name="T24" fmla="*/ 366 w 385"/>
                <a:gd name="T25" fmla="*/ 192 h 1889"/>
                <a:gd name="T26" fmla="*/ 363 w 385"/>
                <a:gd name="T27" fmla="*/ 315 h 1889"/>
                <a:gd name="T28" fmla="*/ 385 w 385"/>
                <a:gd name="T29" fmla="*/ 436 h 1889"/>
                <a:gd name="T30" fmla="*/ 382 w 385"/>
                <a:gd name="T31" fmla="*/ 602 h 1889"/>
                <a:gd name="T32" fmla="*/ 364 w 385"/>
                <a:gd name="T33" fmla="*/ 753 h 1889"/>
                <a:gd name="T34" fmla="*/ 344 w 385"/>
                <a:gd name="T35" fmla="*/ 974 h 1889"/>
                <a:gd name="T36" fmla="*/ 341 w 385"/>
                <a:gd name="T37" fmla="*/ 1259 h 1889"/>
                <a:gd name="T38" fmla="*/ 352 w 385"/>
                <a:gd name="T39" fmla="*/ 1518 h 1889"/>
                <a:gd name="T40" fmla="*/ 76 w 385"/>
                <a:gd name="T41" fmla="*/ 195 h 1889"/>
                <a:gd name="T42" fmla="*/ 94 w 385"/>
                <a:gd name="T43" fmla="*/ 213 h 1889"/>
                <a:gd name="T44" fmla="*/ 175 w 385"/>
                <a:gd name="T45" fmla="*/ 198 h 1889"/>
                <a:gd name="T46" fmla="*/ 137 w 385"/>
                <a:gd name="T47" fmla="*/ 246 h 1889"/>
                <a:gd name="T48" fmla="*/ 277 w 385"/>
                <a:gd name="T49" fmla="*/ 190 h 1889"/>
                <a:gd name="T50" fmla="*/ 303 w 385"/>
                <a:gd name="T51" fmla="*/ 229 h 1889"/>
                <a:gd name="T52" fmla="*/ 113 w 385"/>
                <a:gd name="T53" fmla="*/ 409 h 1889"/>
                <a:gd name="T54" fmla="*/ 151 w 385"/>
                <a:gd name="T55" fmla="*/ 411 h 1889"/>
                <a:gd name="T56" fmla="*/ 139 w 385"/>
                <a:gd name="T57" fmla="*/ 469 h 1889"/>
                <a:gd name="T58" fmla="*/ 259 w 385"/>
                <a:gd name="T59" fmla="*/ 437 h 1889"/>
                <a:gd name="T60" fmla="*/ 350 w 385"/>
                <a:gd name="T61" fmla="*/ 426 h 1889"/>
                <a:gd name="T62" fmla="*/ 165 w 385"/>
                <a:gd name="T63" fmla="*/ 568 h 1889"/>
                <a:gd name="T64" fmla="*/ 117 w 385"/>
                <a:gd name="T65" fmla="*/ 649 h 1889"/>
                <a:gd name="T66" fmla="*/ 133 w 385"/>
                <a:gd name="T67" fmla="*/ 666 h 1889"/>
                <a:gd name="T68" fmla="*/ 269 w 385"/>
                <a:gd name="T69" fmla="*/ 615 h 1889"/>
                <a:gd name="T70" fmla="*/ 231 w 385"/>
                <a:gd name="T71" fmla="*/ 695 h 1889"/>
                <a:gd name="T72" fmla="*/ 225 w 385"/>
                <a:gd name="T73" fmla="*/ 741 h 1889"/>
                <a:gd name="T74" fmla="*/ 241 w 385"/>
                <a:gd name="T75" fmla="*/ 810 h 1889"/>
                <a:gd name="T76" fmla="*/ 288 w 385"/>
                <a:gd name="T77" fmla="*/ 832 h 1889"/>
                <a:gd name="T78" fmla="*/ 133 w 385"/>
                <a:gd name="T79" fmla="*/ 998 h 1889"/>
                <a:gd name="T80" fmla="*/ 106 w 385"/>
                <a:gd name="T81" fmla="*/ 1073 h 1889"/>
                <a:gd name="T82" fmla="*/ 12 w 385"/>
                <a:gd name="T83" fmla="*/ 1197 h 1889"/>
                <a:gd name="T84" fmla="*/ 226 w 385"/>
                <a:gd name="T85" fmla="*/ 1038 h 1889"/>
                <a:gd name="T86" fmla="*/ 171 w 385"/>
                <a:gd name="T87" fmla="*/ 1139 h 1889"/>
                <a:gd name="T88" fmla="*/ 77 w 385"/>
                <a:gd name="T89" fmla="*/ 1287 h 1889"/>
                <a:gd name="T90" fmla="*/ 348 w 385"/>
                <a:gd name="T91" fmla="*/ 1106 h 1889"/>
                <a:gd name="T92" fmla="*/ 181 w 385"/>
                <a:gd name="T93" fmla="*/ 1308 h 1889"/>
                <a:gd name="T94" fmla="*/ 346 w 385"/>
                <a:gd name="T95" fmla="*/ 1200 h 1889"/>
                <a:gd name="T96" fmla="*/ 61 w 385"/>
                <a:gd name="T97" fmla="*/ 1476 h 1889"/>
                <a:gd name="T98" fmla="*/ 163 w 385"/>
                <a:gd name="T99" fmla="*/ 1398 h 1889"/>
                <a:gd name="T100" fmla="*/ 73 w 385"/>
                <a:gd name="T101" fmla="*/ 1560 h 1889"/>
                <a:gd name="T102" fmla="*/ 214 w 385"/>
                <a:gd name="T103" fmla="*/ 1448 h 1889"/>
                <a:gd name="T104" fmla="*/ 55 w 385"/>
                <a:gd name="T105" fmla="*/ 1651 h 1889"/>
                <a:gd name="T106" fmla="*/ 205 w 385"/>
                <a:gd name="T107" fmla="*/ 1530 h 1889"/>
                <a:gd name="T108" fmla="*/ 41 w 385"/>
                <a:gd name="T109" fmla="*/ 1758 h 1889"/>
                <a:gd name="T110" fmla="*/ 173 w 385"/>
                <a:gd name="T111" fmla="*/ 1663 h 1889"/>
                <a:gd name="T112" fmla="*/ 212 w 385"/>
                <a:gd name="T113" fmla="*/ 1650 h 1889"/>
                <a:gd name="T114" fmla="*/ 72 w 385"/>
                <a:gd name="T115" fmla="*/ 1844 h 1889"/>
                <a:gd name="T116" fmla="*/ 161 w 385"/>
                <a:gd name="T117" fmla="*/ 1790 h 1889"/>
                <a:gd name="T118" fmla="*/ 309 w 385"/>
                <a:gd name="T119" fmla="*/ 1676 h 1889"/>
                <a:gd name="T120" fmla="*/ 189 w 385"/>
                <a:gd name="T121" fmla="*/ 1878 h 1889"/>
                <a:gd name="T122" fmla="*/ 284 w 385"/>
                <a:gd name="T123" fmla="*/ 1784 h 18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85" h="1889">
                  <a:moveTo>
                    <a:pt x="0" y="1707"/>
                  </a:moveTo>
                  <a:lnTo>
                    <a:pt x="0" y="1687"/>
                  </a:lnTo>
                  <a:lnTo>
                    <a:pt x="5" y="1682"/>
                  </a:lnTo>
                  <a:lnTo>
                    <a:pt x="11" y="1677"/>
                  </a:lnTo>
                  <a:lnTo>
                    <a:pt x="20" y="1672"/>
                  </a:lnTo>
                  <a:lnTo>
                    <a:pt x="29" y="1667"/>
                  </a:lnTo>
                  <a:lnTo>
                    <a:pt x="32" y="1667"/>
                  </a:lnTo>
                  <a:lnTo>
                    <a:pt x="36" y="1666"/>
                  </a:lnTo>
                  <a:lnTo>
                    <a:pt x="38" y="1667"/>
                  </a:lnTo>
                  <a:lnTo>
                    <a:pt x="39" y="1668"/>
                  </a:lnTo>
                  <a:lnTo>
                    <a:pt x="41" y="1670"/>
                  </a:lnTo>
                  <a:lnTo>
                    <a:pt x="41" y="1673"/>
                  </a:lnTo>
                  <a:lnTo>
                    <a:pt x="39" y="1676"/>
                  </a:lnTo>
                  <a:lnTo>
                    <a:pt x="37" y="1680"/>
                  </a:lnTo>
                  <a:lnTo>
                    <a:pt x="30" y="1687"/>
                  </a:lnTo>
                  <a:lnTo>
                    <a:pt x="22" y="1695"/>
                  </a:lnTo>
                  <a:lnTo>
                    <a:pt x="16" y="1699"/>
                  </a:lnTo>
                  <a:lnTo>
                    <a:pt x="10" y="1702"/>
                  </a:lnTo>
                  <a:lnTo>
                    <a:pt x="5" y="1705"/>
                  </a:lnTo>
                  <a:lnTo>
                    <a:pt x="0" y="1707"/>
                  </a:lnTo>
                  <a:close/>
                  <a:moveTo>
                    <a:pt x="0" y="1613"/>
                  </a:moveTo>
                  <a:lnTo>
                    <a:pt x="0" y="1593"/>
                  </a:lnTo>
                  <a:lnTo>
                    <a:pt x="5" y="1587"/>
                  </a:lnTo>
                  <a:lnTo>
                    <a:pt x="11" y="1582"/>
                  </a:lnTo>
                  <a:lnTo>
                    <a:pt x="22" y="1575"/>
                  </a:lnTo>
                  <a:lnTo>
                    <a:pt x="31" y="1572"/>
                  </a:lnTo>
                  <a:lnTo>
                    <a:pt x="35" y="1571"/>
                  </a:lnTo>
                  <a:lnTo>
                    <a:pt x="38" y="1571"/>
                  </a:lnTo>
                  <a:lnTo>
                    <a:pt x="41" y="1571"/>
                  </a:lnTo>
                  <a:lnTo>
                    <a:pt x="43" y="1572"/>
                  </a:lnTo>
                  <a:lnTo>
                    <a:pt x="43" y="1574"/>
                  </a:lnTo>
                  <a:lnTo>
                    <a:pt x="43" y="1578"/>
                  </a:lnTo>
                  <a:lnTo>
                    <a:pt x="42" y="1580"/>
                  </a:lnTo>
                  <a:lnTo>
                    <a:pt x="39" y="1585"/>
                  </a:lnTo>
                  <a:lnTo>
                    <a:pt x="32" y="1593"/>
                  </a:lnTo>
                  <a:lnTo>
                    <a:pt x="23" y="1601"/>
                  </a:lnTo>
                  <a:lnTo>
                    <a:pt x="10" y="1609"/>
                  </a:lnTo>
                  <a:lnTo>
                    <a:pt x="0" y="1613"/>
                  </a:lnTo>
                  <a:close/>
                  <a:moveTo>
                    <a:pt x="0" y="1445"/>
                  </a:moveTo>
                  <a:lnTo>
                    <a:pt x="0" y="1422"/>
                  </a:lnTo>
                  <a:lnTo>
                    <a:pt x="4" y="1422"/>
                  </a:lnTo>
                  <a:lnTo>
                    <a:pt x="7" y="1422"/>
                  </a:lnTo>
                  <a:lnTo>
                    <a:pt x="10" y="1422"/>
                  </a:lnTo>
                  <a:lnTo>
                    <a:pt x="11" y="1423"/>
                  </a:lnTo>
                  <a:lnTo>
                    <a:pt x="11" y="1427"/>
                  </a:lnTo>
                  <a:lnTo>
                    <a:pt x="10" y="1432"/>
                  </a:lnTo>
                  <a:lnTo>
                    <a:pt x="6" y="1437"/>
                  </a:lnTo>
                  <a:lnTo>
                    <a:pt x="0" y="1445"/>
                  </a:lnTo>
                  <a:close/>
                  <a:moveTo>
                    <a:pt x="0" y="1363"/>
                  </a:moveTo>
                  <a:lnTo>
                    <a:pt x="0" y="1339"/>
                  </a:lnTo>
                  <a:lnTo>
                    <a:pt x="6" y="1333"/>
                  </a:lnTo>
                  <a:lnTo>
                    <a:pt x="15" y="1327"/>
                  </a:lnTo>
                  <a:lnTo>
                    <a:pt x="28" y="1319"/>
                  </a:lnTo>
                  <a:lnTo>
                    <a:pt x="39" y="1313"/>
                  </a:lnTo>
                  <a:lnTo>
                    <a:pt x="44" y="1312"/>
                  </a:lnTo>
                  <a:lnTo>
                    <a:pt x="49" y="1310"/>
                  </a:lnTo>
                  <a:lnTo>
                    <a:pt x="53" y="1312"/>
                  </a:lnTo>
                  <a:lnTo>
                    <a:pt x="54" y="1313"/>
                  </a:lnTo>
                  <a:lnTo>
                    <a:pt x="55" y="1315"/>
                  </a:lnTo>
                  <a:lnTo>
                    <a:pt x="54" y="1319"/>
                  </a:lnTo>
                  <a:lnTo>
                    <a:pt x="51" y="1322"/>
                  </a:lnTo>
                  <a:lnTo>
                    <a:pt x="49" y="1327"/>
                  </a:lnTo>
                  <a:lnTo>
                    <a:pt x="39" y="1336"/>
                  </a:lnTo>
                  <a:lnTo>
                    <a:pt x="26" y="1347"/>
                  </a:lnTo>
                  <a:lnTo>
                    <a:pt x="12" y="1357"/>
                  </a:lnTo>
                  <a:lnTo>
                    <a:pt x="0" y="1363"/>
                  </a:lnTo>
                  <a:close/>
                  <a:moveTo>
                    <a:pt x="0" y="1291"/>
                  </a:moveTo>
                  <a:lnTo>
                    <a:pt x="0" y="1265"/>
                  </a:lnTo>
                  <a:lnTo>
                    <a:pt x="6" y="1263"/>
                  </a:lnTo>
                  <a:lnTo>
                    <a:pt x="12" y="1262"/>
                  </a:lnTo>
                  <a:lnTo>
                    <a:pt x="16" y="1262"/>
                  </a:lnTo>
                  <a:lnTo>
                    <a:pt x="18" y="1264"/>
                  </a:lnTo>
                  <a:lnTo>
                    <a:pt x="19" y="1265"/>
                  </a:lnTo>
                  <a:lnTo>
                    <a:pt x="18" y="1268"/>
                  </a:lnTo>
                  <a:lnTo>
                    <a:pt x="17" y="1271"/>
                  </a:lnTo>
                  <a:lnTo>
                    <a:pt x="16" y="1275"/>
                  </a:lnTo>
                  <a:lnTo>
                    <a:pt x="9" y="1283"/>
                  </a:lnTo>
                  <a:lnTo>
                    <a:pt x="0" y="1291"/>
                  </a:lnTo>
                  <a:close/>
                  <a:moveTo>
                    <a:pt x="0" y="1148"/>
                  </a:moveTo>
                  <a:lnTo>
                    <a:pt x="0" y="1126"/>
                  </a:lnTo>
                  <a:lnTo>
                    <a:pt x="10" y="1117"/>
                  </a:lnTo>
                  <a:lnTo>
                    <a:pt x="22" y="1107"/>
                  </a:lnTo>
                  <a:lnTo>
                    <a:pt x="38" y="1098"/>
                  </a:lnTo>
                  <a:lnTo>
                    <a:pt x="53" y="1091"/>
                  </a:lnTo>
                  <a:lnTo>
                    <a:pt x="58" y="1088"/>
                  </a:lnTo>
                  <a:lnTo>
                    <a:pt x="63" y="1088"/>
                  </a:lnTo>
                  <a:lnTo>
                    <a:pt x="67" y="1088"/>
                  </a:lnTo>
                  <a:lnTo>
                    <a:pt x="69" y="1089"/>
                  </a:lnTo>
                  <a:lnTo>
                    <a:pt x="69" y="1093"/>
                  </a:lnTo>
                  <a:lnTo>
                    <a:pt x="69" y="1096"/>
                  </a:lnTo>
                  <a:lnTo>
                    <a:pt x="66" y="1100"/>
                  </a:lnTo>
                  <a:lnTo>
                    <a:pt x="62" y="1106"/>
                  </a:lnTo>
                  <a:lnTo>
                    <a:pt x="50" y="1117"/>
                  </a:lnTo>
                  <a:lnTo>
                    <a:pt x="36" y="1129"/>
                  </a:lnTo>
                  <a:lnTo>
                    <a:pt x="25" y="1136"/>
                  </a:lnTo>
                  <a:lnTo>
                    <a:pt x="16" y="1140"/>
                  </a:lnTo>
                  <a:lnTo>
                    <a:pt x="7" y="1145"/>
                  </a:lnTo>
                  <a:lnTo>
                    <a:pt x="0" y="1148"/>
                  </a:lnTo>
                  <a:close/>
                  <a:moveTo>
                    <a:pt x="0" y="1089"/>
                  </a:moveTo>
                  <a:lnTo>
                    <a:pt x="0" y="1060"/>
                  </a:lnTo>
                  <a:lnTo>
                    <a:pt x="3" y="1057"/>
                  </a:lnTo>
                  <a:lnTo>
                    <a:pt x="6" y="1055"/>
                  </a:lnTo>
                  <a:lnTo>
                    <a:pt x="23" y="1044"/>
                  </a:lnTo>
                  <a:lnTo>
                    <a:pt x="38" y="1037"/>
                  </a:lnTo>
                  <a:lnTo>
                    <a:pt x="44" y="1036"/>
                  </a:lnTo>
                  <a:lnTo>
                    <a:pt x="49" y="1035"/>
                  </a:lnTo>
                  <a:lnTo>
                    <a:pt x="53" y="1035"/>
                  </a:lnTo>
                  <a:lnTo>
                    <a:pt x="55" y="1036"/>
                  </a:lnTo>
                  <a:lnTo>
                    <a:pt x="55" y="1039"/>
                  </a:lnTo>
                  <a:lnTo>
                    <a:pt x="54" y="1043"/>
                  </a:lnTo>
                  <a:lnTo>
                    <a:pt x="51" y="1048"/>
                  </a:lnTo>
                  <a:lnTo>
                    <a:pt x="48" y="1053"/>
                  </a:lnTo>
                  <a:lnTo>
                    <a:pt x="36" y="1064"/>
                  </a:lnTo>
                  <a:lnTo>
                    <a:pt x="19" y="1076"/>
                  </a:lnTo>
                  <a:lnTo>
                    <a:pt x="10" y="1083"/>
                  </a:lnTo>
                  <a:lnTo>
                    <a:pt x="0" y="1089"/>
                  </a:lnTo>
                  <a:close/>
                  <a:moveTo>
                    <a:pt x="0" y="1030"/>
                  </a:moveTo>
                  <a:lnTo>
                    <a:pt x="0" y="999"/>
                  </a:lnTo>
                  <a:lnTo>
                    <a:pt x="17" y="990"/>
                  </a:lnTo>
                  <a:lnTo>
                    <a:pt x="31" y="984"/>
                  </a:lnTo>
                  <a:lnTo>
                    <a:pt x="36" y="981"/>
                  </a:lnTo>
                  <a:lnTo>
                    <a:pt x="41" y="980"/>
                  </a:lnTo>
                  <a:lnTo>
                    <a:pt x="44" y="981"/>
                  </a:lnTo>
                  <a:lnTo>
                    <a:pt x="47" y="982"/>
                  </a:lnTo>
                  <a:lnTo>
                    <a:pt x="48" y="985"/>
                  </a:lnTo>
                  <a:lnTo>
                    <a:pt x="45" y="988"/>
                  </a:lnTo>
                  <a:lnTo>
                    <a:pt x="43" y="993"/>
                  </a:lnTo>
                  <a:lnTo>
                    <a:pt x="38" y="999"/>
                  </a:lnTo>
                  <a:lnTo>
                    <a:pt x="26" y="1011"/>
                  </a:lnTo>
                  <a:lnTo>
                    <a:pt x="10" y="1024"/>
                  </a:lnTo>
                  <a:lnTo>
                    <a:pt x="5" y="1026"/>
                  </a:lnTo>
                  <a:lnTo>
                    <a:pt x="0" y="1030"/>
                  </a:lnTo>
                  <a:close/>
                  <a:moveTo>
                    <a:pt x="0" y="973"/>
                  </a:moveTo>
                  <a:lnTo>
                    <a:pt x="0" y="943"/>
                  </a:lnTo>
                  <a:lnTo>
                    <a:pt x="16" y="934"/>
                  </a:lnTo>
                  <a:lnTo>
                    <a:pt x="29" y="928"/>
                  </a:lnTo>
                  <a:lnTo>
                    <a:pt x="35" y="927"/>
                  </a:lnTo>
                  <a:lnTo>
                    <a:pt x="39" y="925"/>
                  </a:lnTo>
                  <a:lnTo>
                    <a:pt x="42" y="925"/>
                  </a:lnTo>
                  <a:lnTo>
                    <a:pt x="44" y="927"/>
                  </a:lnTo>
                  <a:lnTo>
                    <a:pt x="44" y="930"/>
                  </a:lnTo>
                  <a:lnTo>
                    <a:pt x="43" y="934"/>
                  </a:lnTo>
                  <a:lnTo>
                    <a:pt x="41" y="938"/>
                  </a:lnTo>
                  <a:lnTo>
                    <a:pt x="36" y="943"/>
                  </a:lnTo>
                  <a:lnTo>
                    <a:pt x="23" y="956"/>
                  </a:lnTo>
                  <a:lnTo>
                    <a:pt x="5" y="969"/>
                  </a:lnTo>
                  <a:lnTo>
                    <a:pt x="3" y="972"/>
                  </a:lnTo>
                  <a:lnTo>
                    <a:pt x="0" y="973"/>
                  </a:lnTo>
                  <a:close/>
                  <a:moveTo>
                    <a:pt x="0" y="918"/>
                  </a:moveTo>
                  <a:lnTo>
                    <a:pt x="0" y="889"/>
                  </a:lnTo>
                  <a:lnTo>
                    <a:pt x="17" y="879"/>
                  </a:lnTo>
                  <a:lnTo>
                    <a:pt x="32" y="872"/>
                  </a:lnTo>
                  <a:lnTo>
                    <a:pt x="38" y="870"/>
                  </a:lnTo>
                  <a:lnTo>
                    <a:pt x="43" y="870"/>
                  </a:lnTo>
                  <a:lnTo>
                    <a:pt x="47" y="870"/>
                  </a:lnTo>
                  <a:lnTo>
                    <a:pt x="48" y="871"/>
                  </a:lnTo>
                  <a:lnTo>
                    <a:pt x="49" y="873"/>
                  </a:lnTo>
                  <a:lnTo>
                    <a:pt x="47" y="878"/>
                  </a:lnTo>
                  <a:lnTo>
                    <a:pt x="44" y="883"/>
                  </a:lnTo>
                  <a:lnTo>
                    <a:pt x="39" y="887"/>
                  </a:lnTo>
                  <a:lnTo>
                    <a:pt x="25" y="900"/>
                  </a:lnTo>
                  <a:lnTo>
                    <a:pt x="7" y="914"/>
                  </a:lnTo>
                  <a:lnTo>
                    <a:pt x="4" y="917"/>
                  </a:lnTo>
                  <a:lnTo>
                    <a:pt x="0" y="918"/>
                  </a:lnTo>
                  <a:close/>
                  <a:moveTo>
                    <a:pt x="0" y="867"/>
                  </a:moveTo>
                  <a:lnTo>
                    <a:pt x="0" y="837"/>
                  </a:lnTo>
                  <a:lnTo>
                    <a:pt x="1" y="836"/>
                  </a:lnTo>
                  <a:lnTo>
                    <a:pt x="22" y="824"/>
                  </a:lnTo>
                  <a:lnTo>
                    <a:pt x="39" y="815"/>
                  </a:lnTo>
                  <a:lnTo>
                    <a:pt x="47" y="813"/>
                  </a:lnTo>
                  <a:lnTo>
                    <a:pt x="53" y="811"/>
                  </a:lnTo>
                  <a:lnTo>
                    <a:pt x="56" y="811"/>
                  </a:lnTo>
                  <a:lnTo>
                    <a:pt x="58" y="813"/>
                  </a:lnTo>
                  <a:lnTo>
                    <a:pt x="58" y="816"/>
                  </a:lnTo>
                  <a:lnTo>
                    <a:pt x="57" y="820"/>
                  </a:lnTo>
                  <a:lnTo>
                    <a:pt x="54" y="824"/>
                  </a:lnTo>
                  <a:lnTo>
                    <a:pt x="49" y="830"/>
                  </a:lnTo>
                  <a:lnTo>
                    <a:pt x="34" y="843"/>
                  </a:lnTo>
                  <a:lnTo>
                    <a:pt x="15" y="858"/>
                  </a:lnTo>
                  <a:lnTo>
                    <a:pt x="7" y="862"/>
                  </a:lnTo>
                  <a:lnTo>
                    <a:pt x="0" y="867"/>
                  </a:lnTo>
                  <a:close/>
                  <a:moveTo>
                    <a:pt x="0" y="817"/>
                  </a:moveTo>
                  <a:lnTo>
                    <a:pt x="0" y="790"/>
                  </a:lnTo>
                  <a:lnTo>
                    <a:pt x="7" y="784"/>
                  </a:lnTo>
                  <a:lnTo>
                    <a:pt x="16" y="778"/>
                  </a:lnTo>
                  <a:lnTo>
                    <a:pt x="37" y="765"/>
                  </a:lnTo>
                  <a:lnTo>
                    <a:pt x="55" y="757"/>
                  </a:lnTo>
                  <a:lnTo>
                    <a:pt x="62" y="753"/>
                  </a:lnTo>
                  <a:lnTo>
                    <a:pt x="68" y="752"/>
                  </a:lnTo>
                  <a:lnTo>
                    <a:pt x="73" y="752"/>
                  </a:lnTo>
                  <a:lnTo>
                    <a:pt x="75" y="753"/>
                  </a:lnTo>
                  <a:lnTo>
                    <a:pt x="75" y="757"/>
                  </a:lnTo>
                  <a:lnTo>
                    <a:pt x="74" y="760"/>
                  </a:lnTo>
                  <a:lnTo>
                    <a:pt x="70" y="765"/>
                  </a:lnTo>
                  <a:lnTo>
                    <a:pt x="64" y="771"/>
                  </a:lnTo>
                  <a:lnTo>
                    <a:pt x="49" y="785"/>
                  </a:lnTo>
                  <a:lnTo>
                    <a:pt x="30" y="799"/>
                  </a:lnTo>
                  <a:lnTo>
                    <a:pt x="15" y="809"/>
                  </a:lnTo>
                  <a:lnTo>
                    <a:pt x="0" y="817"/>
                  </a:lnTo>
                  <a:close/>
                  <a:moveTo>
                    <a:pt x="0" y="766"/>
                  </a:moveTo>
                  <a:lnTo>
                    <a:pt x="0" y="748"/>
                  </a:lnTo>
                  <a:lnTo>
                    <a:pt x="7" y="741"/>
                  </a:lnTo>
                  <a:lnTo>
                    <a:pt x="16" y="734"/>
                  </a:lnTo>
                  <a:lnTo>
                    <a:pt x="26" y="726"/>
                  </a:lnTo>
                  <a:lnTo>
                    <a:pt x="37" y="719"/>
                  </a:lnTo>
                  <a:lnTo>
                    <a:pt x="58" y="706"/>
                  </a:lnTo>
                  <a:lnTo>
                    <a:pt x="77" y="696"/>
                  </a:lnTo>
                  <a:lnTo>
                    <a:pt x="86" y="693"/>
                  </a:lnTo>
                  <a:lnTo>
                    <a:pt x="92" y="691"/>
                  </a:lnTo>
                  <a:lnTo>
                    <a:pt x="96" y="691"/>
                  </a:lnTo>
                  <a:lnTo>
                    <a:pt x="99" y="693"/>
                  </a:lnTo>
                  <a:lnTo>
                    <a:pt x="99" y="695"/>
                  </a:lnTo>
                  <a:lnTo>
                    <a:pt x="96" y="700"/>
                  </a:lnTo>
                  <a:lnTo>
                    <a:pt x="93" y="704"/>
                  </a:lnTo>
                  <a:lnTo>
                    <a:pt x="87" y="710"/>
                  </a:lnTo>
                  <a:lnTo>
                    <a:pt x="72" y="725"/>
                  </a:lnTo>
                  <a:lnTo>
                    <a:pt x="50" y="740"/>
                  </a:lnTo>
                  <a:lnTo>
                    <a:pt x="36" y="750"/>
                  </a:lnTo>
                  <a:lnTo>
                    <a:pt x="22" y="757"/>
                  </a:lnTo>
                  <a:lnTo>
                    <a:pt x="10" y="763"/>
                  </a:lnTo>
                  <a:lnTo>
                    <a:pt x="0" y="766"/>
                  </a:lnTo>
                  <a:close/>
                  <a:moveTo>
                    <a:pt x="0" y="683"/>
                  </a:moveTo>
                  <a:lnTo>
                    <a:pt x="0" y="666"/>
                  </a:lnTo>
                  <a:lnTo>
                    <a:pt x="4" y="666"/>
                  </a:lnTo>
                  <a:lnTo>
                    <a:pt x="6" y="666"/>
                  </a:lnTo>
                  <a:lnTo>
                    <a:pt x="9" y="666"/>
                  </a:lnTo>
                  <a:lnTo>
                    <a:pt x="10" y="668"/>
                  </a:lnTo>
                  <a:lnTo>
                    <a:pt x="10" y="670"/>
                  </a:lnTo>
                  <a:lnTo>
                    <a:pt x="9" y="674"/>
                  </a:lnTo>
                  <a:lnTo>
                    <a:pt x="5" y="678"/>
                  </a:lnTo>
                  <a:lnTo>
                    <a:pt x="0" y="683"/>
                  </a:lnTo>
                  <a:close/>
                  <a:moveTo>
                    <a:pt x="0" y="649"/>
                  </a:moveTo>
                  <a:lnTo>
                    <a:pt x="0" y="621"/>
                  </a:lnTo>
                  <a:lnTo>
                    <a:pt x="17" y="612"/>
                  </a:lnTo>
                  <a:lnTo>
                    <a:pt x="31" y="606"/>
                  </a:lnTo>
                  <a:lnTo>
                    <a:pt x="37" y="603"/>
                  </a:lnTo>
                  <a:lnTo>
                    <a:pt x="42" y="602"/>
                  </a:lnTo>
                  <a:lnTo>
                    <a:pt x="44" y="602"/>
                  </a:lnTo>
                  <a:lnTo>
                    <a:pt x="47" y="603"/>
                  </a:lnTo>
                  <a:lnTo>
                    <a:pt x="47" y="607"/>
                  </a:lnTo>
                  <a:lnTo>
                    <a:pt x="44" y="611"/>
                  </a:lnTo>
                  <a:lnTo>
                    <a:pt x="41" y="615"/>
                  </a:lnTo>
                  <a:lnTo>
                    <a:pt x="36" y="621"/>
                  </a:lnTo>
                  <a:lnTo>
                    <a:pt x="20" y="634"/>
                  </a:lnTo>
                  <a:lnTo>
                    <a:pt x="0" y="649"/>
                  </a:lnTo>
                  <a:close/>
                  <a:moveTo>
                    <a:pt x="0" y="609"/>
                  </a:moveTo>
                  <a:lnTo>
                    <a:pt x="0" y="584"/>
                  </a:lnTo>
                  <a:lnTo>
                    <a:pt x="11" y="577"/>
                  </a:lnTo>
                  <a:lnTo>
                    <a:pt x="23" y="569"/>
                  </a:lnTo>
                  <a:lnTo>
                    <a:pt x="47" y="554"/>
                  </a:lnTo>
                  <a:lnTo>
                    <a:pt x="68" y="543"/>
                  </a:lnTo>
                  <a:lnTo>
                    <a:pt x="76" y="539"/>
                  </a:lnTo>
                  <a:lnTo>
                    <a:pt x="83" y="538"/>
                  </a:lnTo>
                  <a:lnTo>
                    <a:pt x="88" y="537"/>
                  </a:lnTo>
                  <a:lnTo>
                    <a:pt x="91" y="538"/>
                  </a:lnTo>
                  <a:lnTo>
                    <a:pt x="91" y="542"/>
                  </a:lnTo>
                  <a:lnTo>
                    <a:pt x="88" y="545"/>
                  </a:lnTo>
                  <a:lnTo>
                    <a:pt x="83" y="551"/>
                  </a:lnTo>
                  <a:lnTo>
                    <a:pt x="77" y="557"/>
                  </a:lnTo>
                  <a:lnTo>
                    <a:pt x="58" y="573"/>
                  </a:lnTo>
                  <a:lnTo>
                    <a:pt x="35" y="589"/>
                  </a:lnTo>
                  <a:lnTo>
                    <a:pt x="17" y="600"/>
                  </a:lnTo>
                  <a:lnTo>
                    <a:pt x="0" y="609"/>
                  </a:lnTo>
                  <a:close/>
                  <a:moveTo>
                    <a:pt x="0" y="540"/>
                  </a:moveTo>
                  <a:lnTo>
                    <a:pt x="0" y="519"/>
                  </a:lnTo>
                  <a:lnTo>
                    <a:pt x="10" y="516"/>
                  </a:lnTo>
                  <a:lnTo>
                    <a:pt x="17" y="513"/>
                  </a:lnTo>
                  <a:lnTo>
                    <a:pt x="22" y="512"/>
                  </a:lnTo>
                  <a:lnTo>
                    <a:pt x="25" y="513"/>
                  </a:lnTo>
                  <a:lnTo>
                    <a:pt x="25" y="514"/>
                  </a:lnTo>
                  <a:lnTo>
                    <a:pt x="24" y="517"/>
                  </a:lnTo>
                  <a:lnTo>
                    <a:pt x="23" y="520"/>
                  </a:lnTo>
                  <a:lnTo>
                    <a:pt x="19" y="523"/>
                  </a:lnTo>
                  <a:lnTo>
                    <a:pt x="11" y="531"/>
                  </a:lnTo>
                  <a:lnTo>
                    <a:pt x="0" y="540"/>
                  </a:lnTo>
                  <a:close/>
                  <a:moveTo>
                    <a:pt x="0" y="511"/>
                  </a:moveTo>
                  <a:lnTo>
                    <a:pt x="0" y="485"/>
                  </a:lnTo>
                  <a:lnTo>
                    <a:pt x="5" y="481"/>
                  </a:lnTo>
                  <a:lnTo>
                    <a:pt x="11" y="477"/>
                  </a:lnTo>
                  <a:lnTo>
                    <a:pt x="37" y="461"/>
                  </a:lnTo>
                  <a:lnTo>
                    <a:pt x="60" y="450"/>
                  </a:lnTo>
                  <a:lnTo>
                    <a:pt x="69" y="445"/>
                  </a:lnTo>
                  <a:lnTo>
                    <a:pt x="76" y="444"/>
                  </a:lnTo>
                  <a:lnTo>
                    <a:pt x="81" y="443"/>
                  </a:lnTo>
                  <a:lnTo>
                    <a:pt x="83" y="444"/>
                  </a:lnTo>
                  <a:lnTo>
                    <a:pt x="83" y="447"/>
                  </a:lnTo>
                  <a:lnTo>
                    <a:pt x="81" y="451"/>
                  </a:lnTo>
                  <a:lnTo>
                    <a:pt x="75" y="456"/>
                  </a:lnTo>
                  <a:lnTo>
                    <a:pt x="68" y="463"/>
                  </a:lnTo>
                  <a:lnTo>
                    <a:pt x="48" y="479"/>
                  </a:lnTo>
                  <a:lnTo>
                    <a:pt x="23" y="496"/>
                  </a:lnTo>
                  <a:lnTo>
                    <a:pt x="11" y="504"/>
                  </a:lnTo>
                  <a:lnTo>
                    <a:pt x="0" y="511"/>
                  </a:lnTo>
                  <a:close/>
                  <a:moveTo>
                    <a:pt x="0" y="451"/>
                  </a:moveTo>
                  <a:lnTo>
                    <a:pt x="0" y="429"/>
                  </a:lnTo>
                  <a:lnTo>
                    <a:pt x="13" y="423"/>
                  </a:lnTo>
                  <a:lnTo>
                    <a:pt x="23" y="419"/>
                  </a:lnTo>
                  <a:lnTo>
                    <a:pt x="30" y="417"/>
                  </a:lnTo>
                  <a:lnTo>
                    <a:pt x="34" y="418"/>
                  </a:lnTo>
                  <a:lnTo>
                    <a:pt x="34" y="419"/>
                  </a:lnTo>
                  <a:lnTo>
                    <a:pt x="32" y="422"/>
                  </a:lnTo>
                  <a:lnTo>
                    <a:pt x="30" y="425"/>
                  </a:lnTo>
                  <a:lnTo>
                    <a:pt x="26" y="430"/>
                  </a:lnTo>
                  <a:lnTo>
                    <a:pt x="15" y="439"/>
                  </a:lnTo>
                  <a:lnTo>
                    <a:pt x="0" y="451"/>
                  </a:lnTo>
                  <a:close/>
                  <a:moveTo>
                    <a:pt x="0" y="423"/>
                  </a:moveTo>
                  <a:lnTo>
                    <a:pt x="0" y="401"/>
                  </a:lnTo>
                  <a:lnTo>
                    <a:pt x="15" y="391"/>
                  </a:lnTo>
                  <a:lnTo>
                    <a:pt x="30" y="381"/>
                  </a:lnTo>
                  <a:lnTo>
                    <a:pt x="58" y="363"/>
                  </a:lnTo>
                  <a:lnTo>
                    <a:pt x="82" y="352"/>
                  </a:lnTo>
                  <a:lnTo>
                    <a:pt x="92" y="347"/>
                  </a:lnTo>
                  <a:lnTo>
                    <a:pt x="100" y="344"/>
                  </a:lnTo>
                  <a:lnTo>
                    <a:pt x="105" y="343"/>
                  </a:lnTo>
                  <a:lnTo>
                    <a:pt x="107" y="344"/>
                  </a:lnTo>
                  <a:lnTo>
                    <a:pt x="107" y="347"/>
                  </a:lnTo>
                  <a:lnTo>
                    <a:pt x="104" y="352"/>
                  </a:lnTo>
                  <a:lnTo>
                    <a:pt x="99" y="357"/>
                  </a:lnTo>
                  <a:lnTo>
                    <a:pt x="91" y="365"/>
                  </a:lnTo>
                  <a:lnTo>
                    <a:pt x="69" y="380"/>
                  </a:lnTo>
                  <a:lnTo>
                    <a:pt x="41" y="399"/>
                  </a:lnTo>
                  <a:lnTo>
                    <a:pt x="30" y="406"/>
                  </a:lnTo>
                  <a:lnTo>
                    <a:pt x="19" y="412"/>
                  </a:lnTo>
                  <a:lnTo>
                    <a:pt x="10" y="418"/>
                  </a:lnTo>
                  <a:lnTo>
                    <a:pt x="0" y="423"/>
                  </a:lnTo>
                  <a:close/>
                  <a:moveTo>
                    <a:pt x="0" y="375"/>
                  </a:moveTo>
                  <a:lnTo>
                    <a:pt x="0" y="352"/>
                  </a:lnTo>
                  <a:lnTo>
                    <a:pt x="28" y="335"/>
                  </a:lnTo>
                  <a:lnTo>
                    <a:pt x="50" y="323"/>
                  </a:lnTo>
                  <a:lnTo>
                    <a:pt x="60" y="319"/>
                  </a:lnTo>
                  <a:lnTo>
                    <a:pt x="67" y="316"/>
                  </a:lnTo>
                  <a:lnTo>
                    <a:pt x="72" y="316"/>
                  </a:lnTo>
                  <a:lnTo>
                    <a:pt x="74" y="316"/>
                  </a:lnTo>
                  <a:lnTo>
                    <a:pt x="74" y="319"/>
                  </a:lnTo>
                  <a:lnTo>
                    <a:pt x="70" y="323"/>
                  </a:lnTo>
                  <a:lnTo>
                    <a:pt x="64" y="329"/>
                  </a:lnTo>
                  <a:lnTo>
                    <a:pt x="56" y="336"/>
                  </a:lnTo>
                  <a:lnTo>
                    <a:pt x="34" y="353"/>
                  </a:lnTo>
                  <a:lnTo>
                    <a:pt x="5" y="372"/>
                  </a:lnTo>
                  <a:lnTo>
                    <a:pt x="0" y="375"/>
                  </a:lnTo>
                  <a:close/>
                  <a:moveTo>
                    <a:pt x="0" y="329"/>
                  </a:moveTo>
                  <a:lnTo>
                    <a:pt x="0" y="308"/>
                  </a:lnTo>
                  <a:lnTo>
                    <a:pt x="18" y="298"/>
                  </a:lnTo>
                  <a:lnTo>
                    <a:pt x="34" y="291"/>
                  </a:lnTo>
                  <a:lnTo>
                    <a:pt x="39" y="289"/>
                  </a:lnTo>
                  <a:lnTo>
                    <a:pt x="44" y="287"/>
                  </a:lnTo>
                  <a:lnTo>
                    <a:pt x="47" y="287"/>
                  </a:lnTo>
                  <a:lnTo>
                    <a:pt x="49" y="287"/>
                  </a:lnTo>
                  <a:lnTo>
                    <a:pt x="48" y="290"/>
                  </a:lnTo>
                  <a:lnTo>
                    <a:pt x="47" y="292"/>
                  </a:lnTo>
                  <a:lnTo>
                    <a:pt x="42" y="297"/>
                  </a:lnTo>
                  <a:lnTo>
                    <a:pt x="36" y="302"/>
                  </a:lnTo>
                  <a:lnTo>
                    <a:pt x="20" y="315"/>
                  </a:lnTo>
                  <a:lnTo>
                    <a:pt x="0" y="329"/>
                  </a:lnTo>
                  <a:close/>
                  <a:moveTo>
                    <a:pt x="0" y="304"/>
                  </a:moveTo>
                  <a:lnTo>
                    <a:pt x="0" y="290"/>
                  </a:lnTo>
                  <a:lnTo>
                    <a:pt x="11" y="281"/>
                  </a:lnTo>
                  <a:lnTo>
                    <a:pt x="25" y="271"/>
                  </a:lnTo>
                  <a:lnTo>
                    <a:pt x="42" y="260"/>
                  </a:lnTo>
                  <a:lnTo>
                    <a:pt x="60" y="248"/>
                  </a:lnTo>
                  <a:lnTo>
                    <a:pt x="92" y="230"/>
                  </a:lnTo>
                  <a:lnTo>
                    <a:pt x="118" y="216"/>
                  </a:lnTo>
                  <a:lnTo>
                    <a:pt x="129" y="211"/>
                  </a:lnTo>
                  <a:lnTo>
                    <a:pt x="137" y="208"/>
                  </a:lnTo>
                  <a:lnTo>
                    <a:pt x="143" y="207"/>
                  </a:lnTo>
                  <a:lnTo>
                    <a:pt x="145" y="208"/>
                  </a:lnTo>
                  <a:lnTo>
                    <a:pt x="145" y="210"/>
                  </a:lnTo>
                  <a:lnTo>
                    <a:pt x="142" y="215"/>
                  </a:lnTo>
                  <a:lnTo>
                    <a:pt x="135" y="220"/>
                  </a:lnTo>
                  <a:lnTo>
                    <a:pt x="125" y="228"/>
                  </a:lnTo>
                  <a:lnTo>
                    <a:pt x="101" y="245"/>
                  </a:lnTo>
                  <a:lnTo>
                    <a:pt x="70" y="265"/>
                  </a:lnTo>
                  <a:lnTo>
                    <a:pt x="49" y="278"/>
                  </a:lnTo>
                  <a:lnTo>
                    <a:pt x="30" y="289"/>
                  </a:lnTo>
                  <a:lnTo>
                    <a:pt x="13" y="297"/>
                  </a:lnTo>
                  <a:lnTo>
                    <a:pt x="0" y="304"/>
                  </a:lnTo>
                  <a:close/>
                  <a:moveTo>
                    <a:pt x="0" y="287"/>
                  </a:moveTo>
                  <a:lnTo>
                    <a:pt x="0" y="270"/>
                  </a:lnTo>
                  <a:lnTo>
                    <a:pt x="12" y="264"/>
                  </a:lnTo>
                  <a:lnTo>
                    <a:pt x="22" y="259"/>
                  </a:lnTo>
                  <a:lnTo>
                    <a:pt x="29" y="258"/>
                  </a:lnTo>
                  <a:lnTo>
                    <a:pt x="32" y="258"/>
                  </a:lnTo>
                  <a:lnTo>
                    <a:pt x="30" y="261"/>
                  </a:lnTo>
                  <a:lnTo>
                    <a:pt x="24" y="267"/>
                  </a:lnTo>
                  <a:lnTo>
                    <a:pt x="13" y="277"/>
                  </a:lnTo>
                  <a:lnTo>
                    <a:pt x="0" y="287"/>
                  </a:lnTo>
                  <a:close/>
                  <a:moveTo>
                    <a:pt x="0" y="267"/>
                  </a:moveTo>
                  <a:lnTo>
                    <a:pt x="0" y="251"/>
                  </a:lnTo>
                  <a:lnTo>
                    <a:pt x="11" y="243"/>
                  </a:lnTo>
                  <a:lnTo>
                    <a:pt x="22" y="235"/>
                  </a:lnTo>
                  <a:lnTo>
                    <a:pt x="35" y="227"/>
                  </a:lnTo>
                  <a:lnTo>
                    <a:pt x="49" y="218"/>
                  </a:lnTo>
                  <a:lnTo>
                    <a:pt x="81" y="199"/>
                  </a:lnTo>
                  <a:lnTo>
                    <a:pt x="108" y="184"/>
                  </a:lnTo>
                  <a:lnTo>
                    <a:pt x="119" y="179"/>
                  </a:lnTo>
                  <a:lnTo>
                    <a:pt x="129" y="176"/>
                  </a:lnTo>
                  <a:lnTo>
                    <a:pt x="133" y="175"/>
                  </a:lnTo>
                  <a:lnTo>
                    <a:pt x="137" y="175"/>
                  </a:lnTo>
                  <a:lnTo>
                    <a:pt x="136" y="178"/>
                  </a:lnTo>
                  <a:lnTo>
                    <a:pt x="132" y="182"/>
                  </a:lnTo>
                  <a:lnTo>
                    <a:pt x="125" y="188"/>
                  </a:lnTo>
                  <a:lnTo>
                    <a:pt x="115" y="196"/>
                  </a:lnTo>
                  <a:lnTo>
                    <a:pt x="89" y="214"/>
                  </a:lnTo>
                  <a:lnTo>
                    <a:pt x="58" y="234"/>
                  </a:lnTo>
                  <a:lnTo>
                    <a:pt x="42" y="243"/>
                  </a:lnTo>
                  <a:lnTo>
                    <a:pt x="26" y="253"/>
                  </a:lnTo>
                  <a:lnTo>
                    <a:pt x="12" y="260"/>
                  </a:lnTo>
                  <a:lnTo>
                    <a:pt x="0" y="267"/>
                  </a:lnTo>
                  <a:close/>
                  <a:moveTo>
                    <a:pt x="0" y="249"/>
                  </a:moveTo>
                  <a:lnTo>
                    <a:pt x="0" y="235"/>
                  </a:lnTo>
                  <a:lnTo>
                    <a:pt x="9" y="230"/>
                  </a:lnTo>
                  <a:lnTo>
                    <a:pt x="17" y="228"/>
                  </a:lnTo>
                  <a:lnTo>
                    <a:pt x="22" y="227"/>
                  </a:lnTo>
                  <a:lnTo>
                    <a:pt x="24" y="227"/>
                  </a:lnTo>
                  <a:lnTo>
                    <a:pt x="23" y="229"/>
                  </a:lnTo>
                  <a:lnTo>
                    <a:pt x="18" y="234"/>
                  </a:lnTo>
                  <a:lnTo>
                    <a:pt x="11" y="241"/>
                  </a:lnTo>
                  <a:lnTo>
                    <a:pt x="0" y="249"/>
                  </a:lnTo>
                  <a:close/>
                  <a:moveTo>
                    <a:pt x="0" y="233"/>
                  </a:moveTo>
                  <a:lnTo>
                    <a:pt x="0" y="216"/>
                  </a:lnTo>
                  <a:lnTo>
                    <a:pt x="10" y="209"/>
                  </a:lnTo>
                  <a:lnTo>
                    <a:pt x="20" y="202"/>
                  </a:lnTo>
                  <a:lnTo>
                    <a:pt x="32" y="195"/>
                  </a:lnTo>
                  <a:lnTo>
                    <a:pt x="45" y="186"/>
                  </a:lnTo>
                  <a:lnTo>
                    <a:pt x="79" y="166"/>
                  </a:lnTo>
                  <a:lnTo>
                    <a:pt x="107" y="152"/>
                  </a:lnTo>
                  <a:lnTo>
                    <a:pt x="119" y="146"/>
                  </a:lnTo>
                  <a:lnTo>
                    <a:pt x="127" y="142"/>
                  </a:lnTo>
                  <a:lnTo>
                    <a:pt x="133" y="141"/>
                  </a:lnTo>
                  <a:lnTo>
                    <a:pt x="136" y="141"/>
                  </a:lnTo>
                  <a:lnTo>
                    <a:pt x="135" y="144"/>
                  </a:lnTo>
                  <a:lnTo>
                    <a:pt x="131" y="148"/>
                  </a:lnTo>
                  <a:lnTo>
                    <a:pt x="124" y="154"/>
                  </a:lnTo>
                  <a:lnTo>
                    <a:pt x="114" y="161"/>
                  </a:lnTo>
                  <a:lnTo>
                    <a:pt x="87" y="180"/>
                  </a:lnTo>
                  <a:lnTo>
                    <a:pt x="55" y="201"/>
                  </a:lnTo>
                  <a:lnTo>
                    <a:pt x="39" y="210"/>
                  </a:lnTo>
                  <a:lnTo>
                    <a:pt x="25" y="218"/>
                  </a:lnTo>
                  <a:lnTo>
                    <a:pt x="12" y="226"/>
                  </a:lnTo>
                  <a:lnTo>
                    <a:pt x="0" y="233"/>
                  </a:lnTo>
                  <a:close/>
                  <a:moveTo>
                    <a:pt x="0" y="216"/>
                  </a:moveTo>
                  <a:lnTo>
                    <a:pt x="0" y="203"/>
                  </a:lnTo>
                  <a:lnTo>
                    <a:pt x="9" y="198"/>
                  </a:lnTo>
                  <a:lnTo>
                    <a:pt x="16" y="196"/>
                  </a:lnTo>
                  <a:lnTo>
                    <a:pt x="20" y="194"/>
                  </a:lnTo>
                  <a:lnTo>
                    <a:pt x="23" y="195"/>
                  </a:lnTo>
                  <a:lnTo>
                    <a:pt x="22" y="197"/>
                  </a:lnTo>
                  <a:lnTo>
                    <a:pt x="18" y="202"/>
                  </a:lnTo>
                  <a:lnTo>
                    <a:pt x="10" y="208"/>
                  </a:lnTo>
                  <a:lnTo>
                    <a:pt x="0" y="216"/>
                  </a:lnTo>
                  <a:close/>
                  <a:moveTo>
                    <a:pt x="0" y="201"/>
                  </a:moveTo>
                  <a:lnTo>
                    <a:pt x="0" y="172"/>
                  </a:lnTo>
                  <a:lnTo>
                    <a:pt x="12" y="166"/>
                  </a:lnTo>
                  <a:lnTo>
                    <a:pt x="22" y="163"/>
                  </a:lnTo>
                  <a:lnTo>
                    <a:pt x="29" y="160"/>
                  </a:lnTo>
                  <a:lnTo>
                    <a:pt x="31" y="160"/>
                  </a:lnTo>
                  <a:lnTo>
                    <a:pt x="28" y="165"/>
                  </a:lnTo>
                  <a:lnTo>
                    <a:pt x="17" y="175"/>
                  </a:lnTo>
                  <a:lnTo>
                    <a:pt x="32" y="164"/>
                  </a:lnTo>
                  <a:lnTo>
                    <a:pt x="50" y="153"/>
                  </a:lnTo>
                  <a:lnTo>
                    <a:pt x="85" y="133"/>
                  </a:lnTo>
                  <a:lnTo>
                    <a:pt x="114" y="117"/>
                  </a:lnTo>
                  <a:lnTo>
                    <a:pt x="126" y="112"/>
                  </a:lnTo>
                  <a:lnTo>
                    <a:pt x="135" y="108"/>
                  </a:lnTo>
                  <a:lnTo>
                    <a:pt x="140" y="106"/>
                  </a:lnTo>
                  <a:lnTo>
                    <a:pt x="143" y="107"/>
                  </a:lnTo>
                  <a:lnTo>
                    <a:pt x="143" y="108"/>
                  </a:lnTo>
                  <a:lnTo>
                    <a:pt x="140" y="112"/>
                  </a:lnTo>
                  <a:lnTo>
                    <a:pt x="136" y="115"/>
                  </a:lnTo>
                  <a:lnTo>
                    <a:pt x="129" y="121"/>
                  </a:lnTo>
                  <a:lnTo>
                    <a:pt x="145" y="110"/>
                  </a:lnTo>
                  <a:lnTo>
                    <a:pt x="163" y="100"/>
                  </a:lnTo>
                  <a:lnTo>
                    <a:pt x="199" y="79"/>
                  </a:lnTo>
                  <a:lnTo>
                    <a:pt x="228" y="64"/>
                  </a:lnTo>
                  <a:lnTo>
                    <a:pt x="240" y="58"/>
                  </a:lnTo>
                  <a:lnTo>
                    <a:pt x="249" y="55"/>
                  </a:lnTo>
                  <a:lnTo>
                    <a:pt x="254" y="53"/>
                  </a:lnTo>
                  <a:lnTo>
                    <a:pt x="258" y="53"/>
                  </a:lnTo>
                  <a:lnTo>
                    <a:pt x="257" y="56"/>
                  </a:lnTo>
                  <a:lnTo>
                    <a:pt x="254" y="58"/>
                  </a:lnTo>
                  <a:lnTo>
                    <a:pt x="250" y="63"/>
                  </a:lnTo>
                  <a:lnTo>
                    <a:pt x="243" y="68"/>
                  </a:lnTo>
                  <a:lnTo>
                    <a:pt x="259" y="58"/>
                  </a:lnTo>
                  <a:lnTo>
                    <a:pt x="278" y="46"/>
                  </a:lnTo>
                  <a:lnTo>
                    <a:pt x="314" y="26"/>
                  </a:lnTo>
                  <a:lnTo>
                    <a:pt x="344" y="12"/>
                  </a:lnTo>
                  <a:lnTo>
                    <a:pt x="355" y="6"/>
                  </a:lnTo>
                  <a:lnTo>
                    <a:pt x="365" y="2"/>
                  </a:lnTo>
                  <a:lnTo>
                    <a:pt x="371" y="1"/>
                  </a:lnTo>
                  <a:lnTo>
                    <a:pt x="374" y="1"/>
                  </a:lnTo>
                  <a:lnTo>
                    <a:pt x="373" y="3"/>
                  </a:lnTo>
                  <a:lnTo>
                    <a:pt x="371" y="7"/>
                  </a:lnTo>
                  <a:lnTo>
                    <a:pt x="365" y="11"/>
                  </a:lnTo>
                  <a:lnTo>
                    <a:pt x="359" y="16"/>
                  </a:lnTo>
                  <a:lnTo>
                    <a:pt x="372" y="8"/>
                  </a:lnTo>
                  <a:lnTo>
                    <a:pt x="385" y="0"/>
                  </a:lnTo>
                  <a:lnTo>
                    <a:pt x="385" y="21"/>
                  </a:lnTo>
                  <a:lnTo>
                    <a:pt x="355" y="38"/>
                  </a:lnTo>
                  <a:lnTo>
                    <a:pt x="331" y="50"/>
                  </a:lnTo>
                  <a:lnTo>
                    <a:pt x="321" y="53"/>
                  </a:lnTo>
                  <a:lnTo>
                    <a:pt x="314" y="56"/>
                  </a:lnTo>
                  <a:lnTo>
                    <a:pt x="309" y="57"/>
                  </a:lnTo>
                  <a:lnTo>
                    <a:pt x="307" y="57"/>
                  </a:lnTo>
                  <a:lnTo>
                    <a:pt x="307" y="55"/>
                  </a:lnTo>
                  <a:lnTo>
                    <a:pt x="310" y="51"/>
                  </a:lnTo>
                  <a:lnTo>
                    <a:pt x="316" y="45"/>
                  </a:lnTo>
                  <a:lnTo>
                    <a:pt x="325" y="39"/>
                  </a:lnTo>
                  <a:lnTo>
                    <a:pt x="316" y="45"/>
                  </a:lnTo>
                  <a:lnTo>
                    <a:pt x="307" y="51"/>
                  </a:lnTo>
                  <a:lnTo>
                    <a:pt x="297" y="56"/>
                  </a:lnTo>
                  <a:lnTo>
                    <a:pt x="287" y="62"/>
                  </a:lnTo>
                  <a:lnTo>
                    <a:pt x="251" y="82"/>
                  </a:lnTo>
                  <a:lnTo>
                    <a:pt x="221" y="97"/>
                  </a:lnTo>
                  <a:lnTo>
                    <a:pt x="209" y="103"/>
                  </a:lnTo>
                  <a:lnTo>
                    <a:pt x="200" y="107"/>
                  </a:lnTo>
                  <a:lnTo>
                    <a:pt x="194" y="109"/>
                  </a:lnTo>
                  <a:lnTo>
                    <a:pt x="192" y="108"/>
                  </a:lnTo>
                  <a:lnTo>
                    <a:pt x="192" y="106"/>
                  </a:lnTo>
                  <a:lnTo>
                    <a:pt x="195" y="102"/>
                  </a:lnTo>
                  <a:lnTo>
                    <a:pt x="201" y="97"/>
                  </a:lnTo>
                  <a:lnTo>
                    <a:pt x="208" y="91"/>
                  </a:lnTo>
                  <a:lnTo>
                    <a:pt x="200" y="97"/>
                  </a:lnTo>
                  <a:lnTo>
                    <a:pt x="192" y="102"/>
                  </a:lnTo>
                  <a:lnTo>
                    <a:pt x="182" y="108"/>
                  </a:lnTo>
                  <a:lnTo>
                    <a:pt x="173" y="114"/>
                  </a:lnTo>
                  <a:lnTo>
                    <a:pt x="137" y="134"/>
                  </a:lnTo>
                  <a:lnTo>
                    <a:pt x="107" y="150"/>
                  </a:lnTo>
                  <a:lnTo>
                    <a:pt x="95" y="155"/>
                  </a:lnTo>
                  <a:lnTo>
                    <a:pt x="87" y="159"/>
                  </a:lnTo>
                  <a:lnTo>
                    <a:pt x="81" y="161"/>
                  </a:lnTo>
                  <a:lnTo>
                    <a:pt x="77" y="161"/>
                  </a:lnTo>
                  <a:lnTo>
                    <a:pt x="79" y="159"/>
                  </a:lnTo>
                  <a:lnTo>
                    <a:pt x="82" y="155"/>
                  </a:lnTo>
                  <a:lnTo>
                    <a:pt x="87" y="150"/>
                  </a:lnTo>
                  <a:lnTo>
                    <a:pt x="95" y="144"/>
                  </a:lnTo>
                  <a:lnTo>
                    <a:pt x="87" y="150"/>
                  </a:lnTo>
                  <a:lnTo>
                    <a:pt x="77" y="155"/>
                  </a:lnTo>
                  <a:lnTo>
                    <a:pt x="69" y="161"/>
                  </a:lnTo>
                  <a:lnTo>
                    <a:pt x="58" y="167"/>
                  </a:lnTo>
                  <a:lnTo>
                    <a:pt x="43" y="177"/>
                  </a:lnTo>
                  <a:lnTo>
                    <a:pt x="28" y="186"/>
                  </a:lnTo>
                  <a:lnTo>
                    <a:pt x="13" y="194"/>
                  </a:lnTo>
                  <a:lnTo>
                    <a:pt x="0" y="201"/>
                  </a:lnTo>
                  <a:close/>
                  <a:moveTo>
                    <a:pt x="385" y="34"/>
                  </a:moveTo>
                  <a:lnTo>
                    <a:pt x="385" y="57"/>
                  </a:lnTo>
                  <a:lnTo>
                    <a:pt x="355" y="74"/>
                  </a:lnTo>
                  <a:lnTo>
                    <a:pt x="331" y="85"/>
                  </a:lnTo>
                  <a:lnTo>
                    <a:pt x="321" y="89"/>
                  </a:lnTo>
                  <a:lnTo>
                    <a:pt x="314" y="91"/>
                  </a:lnTo>
                  <a:lnTo>
                    <a:pt x="309" y="93"/>
                  </a:lnTo>
                  <a:lnTo>
                    <a:pt x="307" y="93"/>
                  </a:lnTo>
                  <a:lnTo>
                    <a:pt x="307" y="89"/>
                  </a:lnTo>
                  <a:lnTo>
                    <a:pt x="310" y="85"/>
                  </a:lnTo>
                  <a:lnTo>
                    <a:pt x="317" y="79"/>
                  </a:lnTo>
                  <a:lnTo>
                    <a:pt x="327" y="72"/>
                  </a:lnTo>
                  <a:lnTo>
                    <a:pt x="353" y="55"/>
                  </a:lnTo>
                  <a:lnTo>
                    <a:pt x="385" y="34"/>
                  </a:lnTo>
                  <a:close/>
                  <a:moveTo>
                    <a:pt x="385" y="72"/>
                  </a:moveTo>
                  <a:lnTo>
                    <a:pt x="385" y="96"/>
                  </a:lnTo>
                  <a:lnTo>
                    <a:pt x="359" y="110"/>
                  </a:lnTo>
                  <a:lnTo>
                    <a:pt x="336" y="121"/>
                  </a:lnTo>
                  <a:lnTo>
                    <a:pt x="328" y="125"/>
                  </a:lnTo>
                  <a:lnTo>
                    <a:pt x="321" y="127"/>
                  </a:lnTo>
                  <a:lnTo>
                    <a:pt x="316" y="127"/>
                  </a:lnTo>
                  <a:lnTo>
                    <a:pt x="314" y="127"/>
                  </a:lnTo>
                  <a:lnTo>
                    <a:pt x="315" y="123"/>
                  </a:lnTo>
                  <a:lnTo>
                    <a:pt x="319" y="120"/>
                  </a:lnTo>
                  <a:lnTo>
                    <a:pt x="325" y="114"/>
                  </a:lnTo>
                  <a:lnTo>
                    <a:pt x="333" y="108"/>
                  </a:lnTo>
                  <a:lnTo>
                    <a:pt x="355" y="91"/>
                  </a:lnTo>
                  <a:lnTo>
                    <a:pt x="385" y="72"/>
                  </a:lnTo>
                  <a:close/>
                  <a:moveTo>
                    <a:pt x="385" y="116"/>
                  </a:moveTo>
                  <a:lnTo>
                    <a:pt x="385" y="140"/>
                  </a:lnTo>
                  <a:lnTo>
                    <a:pt x="365" y="150"/>
                  </a:lnTo>
                  <a:lnTo>
                    <a:pt x="348" y="157"/>
                  </a:lnTo>
                  <a:lnTo>
                    <a:pt x="341" y="159"/>
                  </a:lnTo>
                  <a:lnTo>
                    <a:pt x="336" y="160"/>
                  </a:lnTo>
                  <a:lnTo>
                    <a:pt x="333" y="160"/>
                  </a:lnTo>
                  <a:lnTo>
                    <a:pt x="332" y="160"/>
                  </a:lnTo>
                  <a:lnTo>
                    <a:pt x="332" y="158"/>
                  </a:lnTo>
                  <a:lnTo>
                    <a:pt x="334" y="154"/>
                  </a:lnTo>
                  <a:lnTo>
                    <a:pt x="338" y="150"/>
                  </a:lnTo>
                  <a:lnTo>
                    <a:pt x="345" y="145"/>
                  </a:lnTo>
                  <a:lnTo>
                    <a:pt x="363" y="131"/>
                  </a:lnTo>
                  <a:lnTo>
                    <a:pt x="385" y="116"/>
                  </a:lnTo>
                  <a:close/>
                  <a:moveTo>
                    <a:pt x="385" y="145"/>
                  </a:moveTo>
                  <a:lnTo>
                    <a:pt x="385" y="159"/>
                  </a:lnTo>
                  <a:lnTo>
                    <a:pt x="374" y="169"/>
                  </a:lnTo>
                  <a:lnTo>
                    <a:pt x="359" y="178"/>
                  </a:lnTo>
                  <a:lnTo>
                    <a:pt x="342" y="189"/>
                  </a:lnTo>
                  <a:lnTo>
                    <a:pt x="325" y="201"/>
                  </a:lnTo>
                  <a:lnTo>
                    <a:pt x="293" y="218"/>
                  </a:lnTo>
                  <a:lnTo>
                    <a:pt x="266" y="232"/>
                  </a:lnTo>
                  <a:lnTo>
                    <a:pt x="256" y="236"/>
                  </a:lnTo>
                  <a:lnTo>
                    <a:pt x="247" y="239"/>
                  </a:lnTo>
                  <a:lnTo>
                    <a:pt x="241" y="240"/>
                  </a:lnTo>
                  <a:lnTo>
                    <a:pt x="238" y="239"/>
                  </a:lnTo>
                  <a:lnTo>
                    <a:pt x="239" y="236"/>
                  </a:lnTo>
                  <a:lnTo>
                    <a:pt x="243" y="232"/>
                  </a:lnTo>
                  <a:lnTo>
                    <a:pt x="249" y="226"/>
                  </a:lnTo>
                  <a:lnTo>
                    <a:pt x="258" y="218"/>
                  </a:lnTo>
                  <a:lnTo>
                    <a:pt x="282" y="201"/>
                  </a:lnTo>
                  <a:lnTo>
                    <a:pt x="313" y="182"/>
                  </a:lnTo>
                  <a:lnTo>
                    <a:pt x="334" y="169"/>
                  </a:lnTo>
                  <a:lnTo>
                    <a:pt x="354" y="159"/>
                  </a:lnTo>
                  <a:lnTo>
                    <a:pt x="372" y="151"/>
                  </a:lnTo>
                  <a:lnTo>
                    <a:pt x="385" y="145"/>
                  </a:lnTo>
                  <a:close/>
                  <a:moveTo>
                    <a:pt x="385" y="165"/>
                  </a:moveTo>
                  <a:lnTo>
                    <a:pt x="385" y="185"/>
                  </a:lnTo>
                  <a:lnTo>
                    <a:pt x="374" y="190"/>
                  </a:lnTo>
                  <a:lnTo>
                    <a:pt x="366" y="192"/>
                  </a:lnTo>
                  <a:lnTo>
                    <a:pt x="360" y="194"/>
                  </a:lnTo>
                  <a:lnTo>
                    <a:pt x="357" y="192"/>
                  </a:lnTo>
                  <a:lnTo>
                    <a:pt x="357" y="191"/>
                  </a:lnTo>
                  <a:lnTo>
                    <a:pt x="358" y="189"/>
                  </a:lnTo>
                  <a:lnTo>
                    <a:pt x="360" y="186"/>
                  </a:lnTo>
                  <a:lnTo>
                    <a:pt x="364" y="183"/>
                  </a:lnTo>
                  <a:lnTo>
                    <a:pt x="372" y="175"/>
                  </a:lnTo>
                  <a:lnTo>
                    <a:pt x="385" y="165"/>
                  </a:lnTo>
                  <a:close/>
                  <a:moveTo>
                    <a:pt x="385" y="190"/>
                  </a:moveTo>
                  <a:lnTo>
                    <a:pt x="385" y="215"/>
                  </a:lnTo>
                  <a:lnTo>
                    <a:pt x="371" y="223"/>
                  </a:lnTo>
                  <a:lnTo>
                    <a:pt x="355" y="233"/>
                  </a:lnTo>
                  <a:lnTo>
                    <a:pt x="325" y="251"/>
                  </a:lnTo>
                  <a:lnTo>
                    <a:pt x="298" y="264"/>
                  </a:lnTo>
                  <a:lnTo>
                    <a:pt x="289" y="267"/>
                  </a:lnTo>
                  <a:lnTo>
                    <a:pt x="281" y="270"/>
                  </a:lnTo>
                  <a:lnTo>
                    <a:pt x="275" y="271"/>
                  </a:lnTo>
                  <a:lnTo>
                    <a:pt x="272" y="270"/>
                  </a:lnTo>
                  <a:lnTo>
                    <a:pt x="272" y="267"/>
                  </a:lnTo>
                  <a:lnTo>
                    <a:pt x="276" y="262"/>
                  </a:lnTo>
                  <a:lnTo>
                    <a:pt x="282" y="256"/>
                  </a:lnTo>
                  <a:lnTo>
                    <a:pt x="290" y="249"/>
                  </a:lnTo>
                  <a:lnTo>
                    <a:pt x="314" y="233"/>
                  </a:lnTo>
                  <a:lnTo>
                    <a:pt x="344" y="214"/>
                  </a:lnTo>
                  <a:lnTo>
                    <a:pt x="354" y="207"/>
                  </a:lnTo>
                  <a:lnTo>
                    <a:pt x="365" y="201"/>
                  </a:lnTo>
                  <a:lnTo>
                    <a:pt x="376" y="196"/>
                  </a:lnTo>
                  <a:lnTo>
                    <a:pt x="385" y="190"/>
                  </a:lnTo>
                  <a:close/>
                  <a:moveTo>
                    <a:pt x="385" y="243"/>
                  </a:moveTo>
                  <a:lnTo>
                    <a:pt x="385" y="272"/>
                  </a:lnTo>
                  <a:lnTo>
                    <a:pt x="359" y="286"/>
                  </a:lnTo>
                  <a:lnTo>
                    <a:pt x="338" y="297"/>
                  </a:lnTo>
                  <a:lnTo>
                    <a:pt x="328" y="299"/>
                  </a:lnTo>
                  <a:lnTo>
                    <a:pt x="321" y="302"/>
                  </a:lnTo>
                  <a:lnTo>
                    <a:pt x="316" y="302"/>
                  </a:lnTo>
                  <a:lnTo>
                    <a:pt x="314" y="300"/>
                  </a:lnTo>
                  <a:lnTo>
                    <a:pt x="314" y="298"/>
                  </a:lnTo>
                  <a:lnTo>
                    <a:pt x="317" y="293"/>
                  </a:lnTo>
                  <a:lnTo>
                    <a:pt x="323" y="287"/>
                  </a:lnTo>
                  <a:lnTo>
                    <a:pt x="332" y="280"/>
                  </a:lnTo>
                  <a:lnTo>
                    <a:pt x="354" y="264"/>
                  </a:lnTo>
                  <a:lnTo>
                    <a:pt x="383" y="246"/>
                  </a:lnTo>
                  <a:lnTo>
                    <a:pt x="385" y="243"/>
                  </a:lnTo>
                  <a:close/>
                  <a:moveTo>
                    <a:pt x="385" y="285"/>
                  </a:moveTo>
                  <a:lnTo>
                    <a:pt x="385" y="295"/>
                  </a:lnTo>
                  <a:lnTo>
                    <a:pt x="376" y="304"/>
                  </a:lnTo>
                  <a:lnTo>
                    <a:pt x="363" y="315"/>
                  </a:lnTo>
                  <a:lnTo>
                    <a:pt x="345" y="327"/>
                  </a:lnTo>
                  <a:lnTo>
                    <a:pt x="323" y="340"/>
                  </a:lnTo>
                  <a:lnTo>
                    <a:pt x="295" y="356"/>
                  </a:lnTo>
                  <a:lnTo>
                    <a:pt x="271" y="368"/>
                  </a:lnTo>
                  <a:lnTo>
                    <a:pt x="260" y="372"/>
                  </a:lnTo>
                  <a:lnTo>
                    <a:pt x="253" y="374"/>
                  </a:lnTo>
                  <a:lnTo>
                    <a:pt x="247" y="375"/>
                  </a:lnTo>
                  <a:lnTo>
                    <a:pt x="245" y="374"/>
                  </a:lnTo>
                  <a:lnTo>
                    <a:pt x="245" y="371"/>
                  </a:lnTo>
                  <a:lnTo>
                    <a:pt x="249" y="366"/>
                  </a:lnTo>
                  <a:lnTo>
                    <a:pt x="253" y="360"/>
                  </a:lnTo>
                  <a:lnTo>
                    <a:pt x="262" y="354"/>
                  </a:lnTo>
                  <a:lnTo>
                    <a:pt x="283" y="337"/>
                  </a:lnTo>
                  <a:lnTo>
                    <a:pt x="310" y="319"/>
                  </a:lnTo>
                  <a:lnTo>
                    <a:pt x="335" y="305"/>
                  </a:lnTo>
                  <a:lnTo>
                    <a:pt x="357" y="295"/>
                  </a:lnTo>
                  <a:lnTo>
                    <a:pt x="374" y="287"/>
                  </a:lnTo>
                  <a:lnTo>
                    <a:pt x="385" y="285"/>
                  </a:lnTo>
                  <a:close/>
                  <a:moveTo>
                    <a:pt x="385" y="309"/>
                  </a:moveTo>
                  <a:lnTo>
                    <a:pt x="385" y="330"/>
                  </a:lnTo>
                  <a:lnTo>
                    <a:pt x="378" y="333"/>
                  </a:lnTo>
                  <a:lnTo>
                    <a:pt x="372" y="334"/>
                  </a:lnTo>
                  <a:lnTo>
                    <a:pt x="369" y="334"/>
                  </a:lnTo>
                  <a:lnTo>
                    <a:pt x="366" y="333"/>
                  </a:lnTo>
                  <a:lnTo>
                    <a:pt x="366" y="329"/>
                  </a:lnTo>
                  <a:lnTo>
                    <a:pt x="370" y="324"/>
                  </a:lnTo>
                  <a:lnTo>
                    <a:pt x="377" y="317"/>
                  </a:lnTo>
                  <a:lnTo>
                    <a:pt x="385" y="309"/>
                  </a:lnTo>
                  <a:close/>
                  <a:moveTo>
                    <a:pt x="385" y="340"/>
                  </a:moveTo>
                  <a:lnTo>
                    <a:pt x="385" y="369"/>
                  </a:lnTo>
                  <a:lnTo>
                    <a:pt x="380" y="372"/>
                  </a:lnTo>
                  <a:lnTo>
                    <a:pt x="353" y="388"/>
                  </a:lnTo>
                  <a:lnTo>
                    <a:pt x="329" y="399"/>
                  </a:lnTo>
                  <a:lnTo>
                    <a:pt x="320" y="403"/>
                  </a:lnTo>
                  <a:lnTo>
                    <a:pt x="313" y="405"/>
                  </a:lnTo>
                  <a:lnTo>
                    <a:pt x="307" y="405"/>
                  </a:lnTo>
                  <a:lnTo>
                    <a:pt x="304" y="404"/>
                  </a:lnTo>
                  <a:lnTo>
                    <a:pt x="304" y="400"/>
                  </a:lnTo>
                  <a:lnTo>
                    <a:pt x="307" y="397"/>
                  </a:lnTo>
                  <a:lnTo>
                    <a:pt x="313" y="391"/>
                  </a:lnTo>
                  <a:lnTo>
                    <a:pt x="320" y="384"/>
                  </a:lnTo>
                  <a:lnTo>
                    <a:pt x="340" y="368"/>
                  </a:lnTo>
                  <a:lnTo>
                    <a:pt x="367" y="350"/>
                  </a:lnTo>
                  <a:lnTo>
                    <a:pt x="377" y="344"/>
                  </a:lnTo>
                  <a:lnTo>
                    <a:pt x="385" y="340"/>
                  </a:lnTo>
                  <a:close/>
                  <a:moveTo>
                    <a:pt x="385" y="417"/>
                  </a:moveTo>
                  <a:lnTo>
                    <a:pt x="385" y="436"/>
                  </a:lnTo>
                  <a:lnTo>
                    <a:pt x="380" y="437"/>
                  </a:lnTo>
                  <a:lnTo>
                    <a:pt x="377" y="437"/>
                  </a:lnTo>
                  <a:lnTo>
                    <a:pt x="374" y="436"/>
                  </a:lnTo>
                  <a:lnTo>
                    <a:pt x="373" y="435"/>
                  </a:lnTo>
                  <a:lnTo>
                    <a:pt x="373" y="432"/>
                  </a:lnTo>
                  <a:lnTo>
                    <a:pt x="374" y="429"/>
                  </a:lnTo>
                  <a:lnTo>
                    <a:pt x="379" y="423"/>
                  </a:lnTo>
                  <a:lnTo>
                    <a:pt x="385" y="417"/>
                  </a:lnTo>
                  <a:close/>
                  <a:moveTo>
                    <a:pt x="385" y="451"/>
                  </a:moveTo>
                  <a:lnTo>
                    <a:pt x="385" y="483"/>
                  </a:lnTo>
                  <a:lnTo>
                    <a:pt x="364" y="494"/>
                  </a:lnTo>
                  <a:lnTo>
                    <a:pt x="346" y="502"/>
                  </a:lnTo>
                  <a:lnTo>
                    <a:pt x="339" y="504"/>
                  </a:lnTo>
                  <a:lnTo>
                    <a:pt x="333" y="505"/>
                  </a:lnTo>
                  <a:lnTo>
                    <a:pt x="329" y="505"/>
                  </a:lnTo>
                  <a:lnTo>
                    <a:pt x="327" y="504"/>
                  </a:lnTo>
                  <a:lnTo>
                    <a:pt x="327" y="500"/>
                  </a:lnTo>
                  <a:lnTo>
                    <a:pt x="329" y="496"/>
                  </a:lnTo>
                  <a:lnTo>
                    <a:pt x="334" y="491"/>
                  </a:lnTo>
                  <a:lnTo>
                    <a:pt x="340" y="483"/>
                  </a:lnTo>
                  <a:lnTo>
                    <a:pt x="359" y="469"/>
                  </a:lnTo>
                  <a:lnTo>
                    <a:pt x="384" y="453"/>
                  </a:lnTo>
                  <a:lnTo>
                    <a:pt x="385" y="451"/>
                  </a:lnTo>
                  <a:close/>
                  <a:moveTo>
                    <a:pt x="385" y="498"/>
                  </a:moveTo>
                  <a:lnTo>
                    <a:pt x="385" y="524"/>
                  </a:lnTo>
                  <a:lnTo>
                    <a:pt x="372" y="533"/>
                  </a:lnTo>
                  <a:lnTo>
                    <a:pt x="357" y="543"/>
                  </a:lnTo>
                  <a:lnTo>
                    <a:pt x="332" y="557"/>
                  </a:lnTo>
                  <a:lnTo>
                    <a:pt x="312" y="567"/>
                  </a:lnTo>
                  <a:lnTo>
                    <a:pt x="302" y="570"/>
                  </a:lnTo>
                  <a:lnTo>
                    <a:pt x="296" y="571"/>
                  </a:lnTo>
                  <a:lnTo>
                    <a:pt x="290" y="571"/>
                  </a:lnTo>
                  <a:lnTo>
                    <a:pt x="288" y="570"/>
                  </a:lnTo>
                  <a:lnTo>
                    <a:pt x="288" y="567"/>
                  </a:lnTo>
                  <a:lnTo>
                    <a:pt x="290" y="563"/>
                  </a:lnTo>
                  <a:lnTo>
                    <a:pt x="295" y="557"/>
                  </a:lnTo>
                  <a:lnTo>
                    <a:pt x="301" y="551"/>
                  </a:lnTo>
                  <a:lnTo>
                    <a:pt x="319" y="536"/>
                  </a:lnTo>
                  <a:lnTo>
                    <a:pt x="342" y="520"/>
                  </a:lnTo>
                  <a:lnTo>
                    <a:pt x="354" y="513"/>
                  </a:lnTo>
                  <a:lnTo>
                    <a:pt x="365" y="507"/>
                  </a:lnTo>
                  <a:lnTo>
                    <a:pt x="376" y="501"/>
                  </a:lnTo>
                  <a:lnTo>
                    <a:pt x="385" y="498"/>
                  </a:lnTo>
                  <a:close/>
                  <a:moveTo>
                    <a:pt x="385" y="592"/>
                  </a:moveTo>
                  <a:lnTo>
                    <a:pt x="385" y="605"/>
                  </a:lnTo>
                  <a:lnTo>
                    <a:pt x="383" y="603"/>
                  </a:lnTo>
                  <a:lnTo>
                    <a:pt x="382" y="602"/>
                  </a:lnTo>
                  <a:lnTo>
                    <a:pt x="380" y="601"/>
                  </a:lnTo>
                  <a:lnTo>
                    <a:pt x="382" y="597"/>
                  </a:lnTo>
                  <a:lnTo>
                    <a:pt x="383" y="595"/>
                  </a:lnTo>
                  <a:lnTo>
                    <a:pt x="385" y="592"/>
                  </a:lnTo>
                  <a:close/>
                  <a:moveTo>
                    <a:pt x="385" y="633"/>
                  </a:moveTo>
                  <a:lnTo>
                    <a:pt x="385" y="663"/>
                  </a:lnTo>
                  <a:lnTo>
                    <a:pt x="374" y="666"/>
                  </a:lnTo>
                  <a:lnTo>
                    <a:pt x="366" y="669"/>
                  </a:lnTo>
                  <a:lnTo>
                    <a:pt x="363" y="669"/>
                  </a:lnTo>
                  <a:lnTo>
                    <a:pt x="360" y="669"/>
                  </a:lnTo>
                  <a:lnTo>
                    <a:pt x="358" y="669"/>
                  </a:lnTo>
                  <a:lnTo>
                    <a:pt x="357" y="668"/>
                  </a:lnTo>
                  <a:lnTo>
                    <a:pt x="357" y="665"/>
                  </a:lnTo>
                  <a:lnTo>
                    <a:pt x="358" y="662"/>
                  </a:lnTo>
                  <a:lnTo>
                    <a:pt x="359" y="658"/>
                  </a:lnTo>
                  <a:lnTo>
                    <a:pt x="363" y="655"/>
                  </a:lnTo>
                  <a:lnTo>
                    <a:pt x="372" y="644"/>
                  </a:lnTo>
                  <a:lnTo>
                    <a:pt x="385" y="633"/>
                  </a:lnTo>
                  <a:close/>
                  <a:moveTo>
                    <a:pt x="385" y="684"/>
                  </a:moveTo>
                  <a:lnTo>
                    <a:pt x="385" y="717"/>
                  </a:lnTo>
                  <a:lnTo>
                    <a:pt x="369" y="726"/>
                  </a:lnTo>
                  <a:lnTo>
                    <a:pt x="355" y="731"/>
                  </a:lnTo>
                  <a:lnTo>
                    <a:pt x="350" y="732"/>
                  </a:lnTo>
                  <a:lnTo>
                    <a:pt x="345" y="733"/>
                  </a:lnTo>
                  <a:lnTo>
                    <a:pt x="341" y="732"/>
                  </a:lnTo>
                  <a:lnTo>
                    <a:pt x="340" y="731"/>
                  </a:lnTo>
                  <a:lnTo>
                    <a:pt x="339" y="727"/>
                  </a:lnTo>
                  <a:lnTo>
                    <a:pt x="341" y="723"/>
                  </a:lnTo>
                  <a:lnTo>
                    <a:pt x="345" y="717"/>
                  </a:lnTo>
                  <a:lnTo>
                    <a:pt x="350" y="712"/>
                  </a:lnTo>
                  <a:lnTo>
                    <a:pt x="365" y="698"/>
                  </a:lnTo>
                  <a:lnTo>
                    <a:pt x="385" y="684"/>
                  </a:lnTo>
                  <a:close/>
                  <a:moveTo>
                    <a:pt x="385" y="739"/>
                  </a:moveTo>
                  <a:lnTo>
                    <a:pt x="385" y="773"/>
                  </a:lnTo>
                  <a:lnTo>
                    <a:pt x="366" y="784"/>
                  </a:lnTo>
                  <a:lnTo>
                    <a:pt x="348" y="791"/>
                  </a:lnTo>
                  <a:lnTo>
                    <a:pt x="341" y="794"/>
                  </a:lnTo>
                  <a:lnTo>
                    <a:pt x="335" y="795"/>
                  </a:lnTo>
                  <a:lnTo>
                    <a:pt x="332" y="795"/>
                  </a:lnTo>
                  <a:lnTo>
                    <a:pt x="329" y="792"/>
                  </a:lnTo>
                  <a:lnTo>
                    <a:pt x="329" y="789"/>
                  </a:lnTo>
                  <a:lnTo>
                    <a:pt x="331" y="785"/>
                  </a:lnTo>
                  <a:lnTo>
                    <a:pt x="334" y="779"/>
                  </a:lnTo>
                  <a:lnTo>
                    <a:pt x="339" y="773"/>
                  </a:lnTo>
                  <a:lnTo>
                    <a:pt x="346" y="767"/>
                  </a:lnTo>
                  <a:lnTo>
                    <a:pt x="354" y="760"/>
                  </a:lnTo>
                  <a:lnTo>
                    <a:pt x="364" y="753"/>
                  </a:lnTo>
                  <a:lnTo>
                    <a:pt x="374" y="746"/>
                  </a:lnTo>
                  <a:lnTo>
                    <a:pt x="379" y="742"/>
                  </a:lnTo>
                  <a:lnTo>
                    <a:pt x="385" y="739"/>
                  </a:lnTo>
                  <a:close/>
                  <a:moveTo>
                    <a:pt x="385" y="798"/>
                  </a:moveTo>
                  <a:lnTo>
                    <a:pt x="385" y="832"/>
                  </a:lnTo>
                  <a:lnTo>
                    <a:pt x="383" y="833"/>
                  </a:lnTo>
                  <a:lnTo>
                    <a:pt x="363" y="845"/>
                  </a:lnTo>
                  <a:lnTo>
                    <a:pt x="346" y="852"/>
                  </a:lnTo>
                  <a:lnTo>
                    <a:pt x="338" y="854"/>
                  </a:lnTo>
                  <a:lnTo>
                    <a:pt x="333" y="855"/>
                  </a:lnTo>
                  <a:lnTo>
                    <a:pt x="328" y="855"/>
                  </a:lnTo>
                  <a:lnTo>
                    <a:pt x="326" y="853"/>
                  </a:lnTo>
                  <a:lnTo>
                    <a:pt x="325" y="851"/>
                  </a:lnTo>
                  <a:lnTo>
                    <a:pt x="327" y="846"/>
                  </a:lnTo>
                  <a:lnTo>
                    <a:pt x="329" y="841"/>
                  </a:lnTo>
                  <a:lnTo>
                    <a:pt x="335" y="835"/>
                  </a:lnTo>
                  <a:lnTo>
                    <a:pt x="341" y="828"/>
                  </a:lnTo>
                  <a:lnTo>
                    <a:pt x="350" y="822"/>
                  </a:lnTo>
                  <a:lnTo>
                    <a:pt x="358" y="815"/>
                  </a:lnTo>
                  <a:lnTo>
                    <a:pt x="369" y="808"/>
                  </a:lnTo>
                  <a:lnTo>
                    <a:pt x="377" y="803"/>
                  </a:lnTo>
                  <a:lnTo>
                    <a:pt x="385" y="798"/>
                  </a:lnTo>
                  <a:close/>
                  <a:moveTo>
                    <a:pt x="385" y="859"/>
                  </a:moveTo>
                  <a:lnTo>
                    <a:pt x="385" y="892"/>
                  </a:lnTo>
                  <a:lnTo>
                    <a:pt x="384" y="893"/>
                  </a:lnTo>
                  <a:lnTo>
                    <a:pt x="365" y="905"/>
                  </a:lnTo>
                  <a:lnTo>
                    <a:pt x="347" y="912"/>
                  </a:lnTo>
                  <a:lnTo>
                    <a:pt x="340" y="915"/>
                  </a:lnTo>
                  <a:lnTo>
                    <a:pt x="335" y="915"/>
                  </a:lnTo>
                  <a:lnTo>
                    <a:pt x="331" y="915"/>
                  </a:lnTo>
                  <a:lnTo>
                    <a:pt x="328" y="914"/>
                  </a:lnTo>
                  <a:lnTo>
                    <a:pt x="327" y="910"/>
                  </a:lnTo>
                  <a:lnTo>
                    <a:pt x="329" y="905"/>
                  </a:lnTo>
                  <a:lnTo>
                    <a:pt x="332" y="900"/>
                  </a:lnTo>
                  <a:lnTo>
                    <a:pt x="336" y="895"/>
                  </a:lnTo>
                  <a:lnTo>
                    <a:pt x="342" y="889"/>
                  </a:lnTo>
                  <a:lnTo>
                    <a:pt x="351" y="883"/>
                  </a:lnTo>
                  <a:lnTo>
                    <a:pt x="359" y="876"/>
                  </a:lnTo>
                  <a:lnTo>
                    <a:pt x="369" y="870"/>
                  </a:lnTo>
                  <a:lnTo>
                    <a:pt x="377" y="864"/>
                  </a:lnTo>
                  <a:lnTo>
                    <a:pt x="385" y="859"/>
                  </a:lnTo>
                  <a:close/>
                  <a:moveTo>
                    <a:pt x="385" y="923"/>
                  </a:moveTo>
                  <a:lnTo>
                    <a:pt x="385" y="957"/>
                  </a:lnTo>
                  <a:lnTo>
                    <a:pt x="369" y="966"/>
                  </a:lnTo>
                  <a:lnTo>
                    <a:pt x="354" y="972"/>
                  </a:lnTo>
                  <a:lnTo>
                    <a:pt x="348" y="974"/>
                  </a:lnTo>
                  <a:lnTo>
                    <a:pt x="344" y="974"/>
                  </a:lnTo>
                  <a:lnTo>
                    <a:pt x="340" y="974"/>
                  </a:lnTo>
                  <a:lnTo>
                    <a:pt x="338" y="972"/>
                  </a:lnTo>
                  <a:lnTo>
                    <a:pt x="336" y="969"/>
                  </a:lnTo>
                  <a:lnTo>
                    <a:pt x="338" y="965"/>
                  </a:lnTo>
                  <a:lnTo>
                    <a:pt x="341" y="960"/>
                  </a:lnTo>
                  <a:lnTo>
                    <a:pt x="345" y="954"/>
                  </a:lnTo>
                  <a:lnTo>
                    <a:pt x="358" y="942"/>
                  </a:lnTo>
                  <a:lnTo>
                    <a:pt x="376" y="929"/>
                  </a:lnTo>
                  <a:lnTo>
                    <a:pt x="380" y="925"/>
                  </a:lnTo>
                  <a:lnTo>
                    <a:pt x="385" y="923"/>
                  </a:lnTo>
                  <a:close/>
                  <a:moveTo>
                    <a:pt x="385" y="991"/>
                  </a:moveTo>
                  <a:lnTo>
                    <a:pt x="385" y="1024"/>
                  </a:lnTo>
                  <a:lnTo>
                    <a:pt x="373" y="1029"/>
                  </a:lnTo>
                  <a:lnTo>
                    <a:pt x="364" y="1032"/>
                  </a:lnTo>
                  <a:lnTo>
                    <a:pt x="360" y="1032"/>
                  </a:lnTo>
                  <a:lnTo>
                    <a:pt x="357" y="1032"/>
                  </a:lnTo>
                  <a:lnTo>
                    <a:pt x="354" y="1031"/>
                  </a:lnTo>
                  <a:lnTo>
                    <a:pt x="352" y="1030"/>
                  </a:lnTo>
                  <a:lnTo>
                    <a:pt x="352" y="1028"/>
                  </a:lnTo>
                  <a:lnTo>
                    <a:pt x="353" y="1024"/>
                  </a:lnTo>
                  <a:lnTo>
                    <a:pt x="355" y="1019"/>
                  </a:lnTo>
                  <a:lnTo>
                    <a:pt x="359" y="1015"/>
                  </a:lnTo>
                  <a:lnTo>
                    <a:pt x="370" y="1003"/>
                  </a:lnTo>
                  <a:lnTo>
                    <a:pt x="385" y="991"/>
                  </a:lnTo>
                  <a:close/>
                  <a:moveTo>
                    <a:pt x="385" y="1066"/>
                  </a:moveTo>
                  <a:lnTo>
                    <a:pt x="385" y="1091"/>
                  </a:lnTo>
                  <a:lnTo>
                    <a:pt x="382" y="1091"/>
                  </a:lnTo>
                  <a:lnTo>
                    <a:pt x="378" y="1091"/>
                  </a:lnTo>
                  <a:lnTo>
                    <a:pt x="376" y="1089"/>
                  </a:lnTo>
                  <a:lnTo>
                    <a:pt x="374" y="1088"/>
                  </a:lnTo>
                  <a:lnTo>
                    <a:pt x="373" y="1085"/>
                  </a:lnTo>
                  <a:lnTo>
                    <a:pt x="376" y="1079"/>
                  </a:lnTo>
                  <a:lnTo>
                    <a:pt x="379" y="1073"/>
                  </a:lnTo>
                  <a:lnTo>
                    <a:pt x="385" y="1066"/>
                  </a:lnTo>
                  <a:close/>
                  <a:moveTo>
                    <a:pt x="385" y="1222"/>
                  </a:moveTo>
                  <a:lnTo>
                    <a:pt x="385" y="1255"/>
                  </a:lnTo>
                  <a:lnTo>
                    <a:pt x="384" y="1256"/>
                  </a:lnTo>
                  <a:lnTo>
                    <a:pt x="383" y="1257"/>
                  </a:lnTo>
                  <a:lnTo>
                    <a:pt x="367" y="1265"/>
                  </a:lnTo>
                  <a:lnTo>
                    <a:pt x="354" y="1271"/>
                  </a:lnTo>
                  <a:lnTo>
                    <a:pt x="348" y="1272"/>
                  </a:lnTo>
                  <a:lnTo>
                    <a:pt x="345" y="1272"/>
                  </a:lnTo>
                  <a:lnTo>
                    <a:pt x="341" y="1272"/>
                  </a:lnTo>
                  <a:lnTo>
                    <a:pt x="339" y="1270"/>
                  </a:lnTo>
                  <a:lnTo>
                    <a:pt x="338" y="1268"/>
                  </a:lnTo>
                  <a:lnTo>
                    <a:pt x="339" y="1264"/>
                  </a:lnTo>
                  <a:lnTo>
                    <a:pt x="341" y="1259"/>
                  </a:lnTo>
                  <a:lnTo>
                    <a:pt x="344" y="1255"/>
                  </a:lnTo>
                  <a:lnTo>
                    <a:pt x="354" y="1244"/>
                  </a:lnTo>
                  <a:lnTo>
                    <a:pt x="367" y="1233"/>
                  </a:lnTo>
                  <a:lnTo>
                    <a:pt x="377" y="1227"/>
                  </a:lnTo>
                  <a:lnTo>
                    <a:pt x="385" y="1222"/>
                  </a:lnTo>
                  <a:close/>
                  <a:moveTo>
                    <a:pt x="385" y="1312"/>
                  </a:moveTo>
                  <a:lnTo>
                    <a:pt x="385" y="1327"/>
                  </a:lnTo>
                  <a:lnTo>
                    <a:pt x="384" y="1327"/>
                  </a:lnTo>
                  <a:lnTo>
                    <a:pt x="382" y="1325"/>
                  </a:lnTo>
                  <a:lnTo>
                    <a:pt x="382" y="1322"/>
                  </a:lnTo>
                  <a:lnTo>
                    <a:pt x="382" y="1320"/>
                  </a:lnTo>
                  <a:lnTo>
                    <a:pt x="383" y="1316"/>
                  </a:lnTo>
                  <a:lnTo>
                    <a:pt x="385" y="1312"/>
                  </a:lnTo>
                  <a:close/>
                  <a:moveTo>
                    <a:pt x="385" y="1398"/>
                  </a:moveTo>
                  <a:lnTo>
                    <a:pt x="385" y="1429"/>
                  </a:lnTo>
                  <a:lnTo>
                    <a:pt x="373" y="1437"/>
                  </a:lnTo>
                  <a:lnTo>
                    <a:pt x="361" y="1442"/>
                  </a:lnTo>
                  <a:lnTo>
                    <a:pt x="357" y="1442"/>
                  </a:lnTo>
                  <a:lnTo>
                    <a:pt x="353" y="1443"/>
                  </a:lnTo>
                  <a:lnTo>
                    <a:pt x="350" y="1442"/>
                  </a:lnTo>
                  <a:lnTo>
                    <a:pt x="347" y="1440"/>
                  </a:lnTo>
                  <a:lnTo>
                    <a:pt x="347" y="1437"/>
                  </a:lnTo>
                  <a:lnTo>
                    <a:pt x="347" y="1434"/>
                  </a:lnTo>
                  <a:lnTo>
                    <a:pt x="348" y="1430"/>
                  </a:lnTo>
                  <a:lnTo>
                    <a:pt x="352" y="1426"/>
                  </a:lnTo>
                  <a:lnTo>
                    <a:pt x="360" y="1416"/>
                  </a:lnTo>
                  <a:lnTo>
                    <a:pt x="372" y="1407"/>
                  </a:lnTo>
                  <a:lnTo>
                    <a:pt x="379" y="1402"/>
                  </a:lnTo>
                  <a:lnTo>
                    <a:pt x="385" y="1398"/>
                  </a:lnTo>
                  <a:close/>
                  <a:moveTo>
                    <a:pt x="385" y="1506"/>
                  </a:moveTo>
                  <a:lnTo>
                    <a:pt x="385" y="1518"/>
                  </a:lnTo>
                  <a:lnTo>
                    <a:pt x="382" y="1523"/>
                  </a:lnTo>
                  <a:lnTo>
                    <a:pt x="378" y="1528"/>
                  </a:lnTo>
                  <a:lnTo>
                    <a:pt x="372" y="1534"/>
                  </a:lnTo>
                  <a:lnTo>
                    <a:pt x="365" y="1538"/>
                  </a:lnTo>
                  <a:lnTo>
                    <a:pt x="353" y="1547"/>
                  </a:lnTo>
                  <a:lnTo>
                    <a:pt x="342" y="1550"/>
                  </a:lnTo>
                  <a:lnTo>
                    <a:pt x="339" y="1552"/>
                  </a:lnTo>
                  <a:lnTo>
                    <a:pt x="334" y="1552"/>
                  </a:lnTo>
                  <a:lnTo>
                    <a:pt x="332" y="1550"/>
                  </a:lnTo>
                  <a:lnTo>
                    <a:pt x="329" y="1549"/>
                  </a:lnTo>
                  <a:lnTo>
                    <a:pt x="329" y="1547"/>
                  </a:lnTo>
                  <a:lnTo>
                    <a:pt x="329" y="1543"/>
                  </a:lnTo>
                  <a:lnTo>
                    <a:pt x="331" y="1540"/>
                  </a:lnTo>
                  <a:lnTo>
                    <a:pt x="334" y="1536"/>
                  </a:lnTo>
                  <a:lnTo>
                    <a:pt x="341" y="1527"/>
                  </a:lnTo>
                  <a:lnTo>
                    <a:pt x="352" y="1518"/>
                  </a:lnTo>
                  <a:lnTo>
                    <a:pt x="363" y="1511"/>
                  </a:lnTo>
                  <a:lnTo>
                    <a:pt x="372" y="1506"/>
                  </a:lnTo>
                  <a:lnTo>
                    <a:pt x="376" y="1505"/>
                  </a:lnTo>
                  <a:lnTo>
                    <a:pt x="380" y="1505"/>
                  </a:lnTo>
                  <a:lnTo>
                    <a:pt x="383" y="1505"/>
                  </a:lnTo>
                  <a:lnTo>
                    <a:pt x="385" y="1506"/>
                  </a:lnTo>
                  <a:close/>
                  <a:moveTo>
                    <a:pt x="385" y="1714"/>
                  </a:moveTo>
                  <a:lnTo>
                    <a:pt x="385" y="1727"/>
                  </a:lnTo>
                  <a:lnTo>
                    <a:pt x="379" y="1735"/>
                  </a:lnTo>
                  <a:lnTo>
                    <a:pt x="371" y="1743"/>
                  </a:lnTo>
                  <a:lnTo>
                    <a:pt x="360" y="1749"/>
                  </a:lnTo>
                  <a:lnTo>
                    <a:pt x="352" y="1752"/>
                  </a:lnTo>
                  <a:lnTo>
                    <a:pt x="348" y="1754"/>
                  </a:lnTo>
                  <a:lnTo>
                    <a:pt x="345" y="1754"/>
                  </a:lnTo>
                  <a:lnTo>
                    <a:pt x="342" y="1752"/>
                  </a:lnTo>
                  <a:lnTo>
                    <a:pt x="340" y="1751"/>
                  </a:lnTo>
                  <a:lnTo>
                    <a:pt x="340" y="1749"/>
                  </a:lnTo>
                  <a:lnTo>
                    <a:pt x="340" y="1746"/>
                  </a:lnTo>
                  <a:lnTo>
                    <a:pt x="341" y="1743"/>
                  </a:lnTo>
                  <a:lnTo>
                    <a:pt x="344" y="1739"/>
                  </a:lnTo>
                  <a:lnTo>
                    <a:pt x="350" y="1731"/>
                  </a:lnTo>
                  <a:lnTo>
                    <a:pt x="358" y="1724"/>
                  </a:lnTo>
                  <a:lnTo>
                    <a:pt x="366" y="1718"/>
                  </a:lnTo>
                  <a:lnTo>
                    <a:pt x="374" y="1714"/>
                  </a:lnTo>
                  <a:lnTo>
                    <a:pt x="380" y="1713"/>
                  </a:lnTo>
                  <a:lnTo>
                    <a:pt x="385" y="1714"/>
                  </a:lnTo>
                  <a:close/>
                  <a:moveTo>
                    <a:pt x="385" y="1818"/>
                  </a:moveTo>
                  <a:lnTo>
                    <a:pt x="385" y="1844"/>
                  </a:lnTo>
                  <a:lnTo>
                    <a:pt x="379" y="1846"/>
                  </a:lnTo>
                  <a:lnTo>
                    <a:pt x="373" y="1847"/>
                  </a:lnTo>
                  <a:lnTo>
                    <a:pt x="370" y="1847"/>
                  </a:lnTo>
                  <a:lnTo>
                    <a:pt x="367" y="1845"/>
                  </a:lnTo>
                  <a:lnTo>
                    <a:pt x="366" y="1844"/>
                  </a:lnTo>
                  <a:lnTo>
                    <a:pt x="366" y="1840"/>
                  </a:lnTo>
                  <a:lnTo>
                    <a:pt x="367" y="1838"/>
                  </a:lnTo>
                  <a:lnTo>
                    <a:pt x="369" y="1834"/>
                  </a:lnTo>
                  <a:lnTo>
                    <a:pt x="374" y="1827"/>
                  </a:lnTo>
                  <a:lnTo>
                    <a:pt x="383" y="1820"/>
                  </a:lnTo>
                  <a:lnTo>
                    <a:pt x="384" y="1819"/>
                  </a:lnTo>
                  <a:lnTo>
                    <a:pt x="385" y="1818"/>
                  </a:lnTo>
                  <a:close/>
                  <a:moveTo>
                    <a:pt x="158" y="134"/>
                  </a:moveTo>
                  <a:lnTo>
                    <a:pt x="125" y="154"/>
                  </a:lnTo>
                  <a:lnTo>
                    <a:pt x="98" y="173"/>
                  </a:lnTo>
                  <a:lnTo>
                    <a:pt x="88" y="180"/>
                  </a:lnTo>
                  <a:lnTo>
                    <a:pt x="81" y="188"/>
                  </a:lnTo>
                  <a:lnTo>
                    <a:pt x="77" y="191"/>
                  </a:lnTo>
                  <a:lnTo>
                    <a:pt x="76" y="195"/>
                  </a:lnTo>
                  <a:lnTo>
                    <a:pt x="79" y="195"/>
                  </a:lnTo>
                  <a:lnTo>
                    <a:pt x="85" y="194"/>
                  </a:lnTo>
                  <a:lnTo>
                    <a:pt x="94" y="190"/>
                  </a:lnTo>
                  <a:lnTo>
                    <a:pt x="105" y="184"/>
                  </a:lnTo>
                  <a:lnTo>
                    <a:pt x="133" y="169"/>
                  </a:lnTo>
                  <a:lnTo>
                    <a:pt x="168" y="150"/>
                  </a:lnTo>
                  <a:lnTo>
                    <a:pt x="201" y="128"/>
                  </a:lnTo>
                  <a:lnTo>
                    <a:pt x="228" y="110"/>
                  </a:lnTo>
                  <a:lnTo>
                    <a:pt x="238" y="103"/>
                  </a:lnTo>
                  <a:lnTo>
                    <a:pt x="245" y="96"/>
                  </a:lnTo>
                  <a:lnTo>
                    <a:pt x="250" y="93"/>
                  </a:lnTo>
                  <a:lnTo>
                    <a:pt x="251" y="89"/>
                  </a:lnTo>
                  <a:lnTo>
                    <a:pt x="247" y="89"/>
                  </a:lnTo>
                  <a:lnTo>
                    <a:pt x="241" y="90"/>
                  </a:lnTo>
                  <a:lnTo>
                    <a:pt x="233" y="94"/>
                  </a:lnTo>
                  <a:lnTo>
                    <a:pt x="221" y="100"/>
                  </a:lnTo>
                  <a:lnTo>
                    <a:pt x="193" y="114"/>
                  </a:lnTo>
                  <a:lnTo>
                    <a:pt x="158" y="134"/>
                  </a:lnTo>
                  <a:close/>
                  <a:moveTo>
                    <a:pt x="274" y="82"/>
                  </a:moveTo>
                  <a:lnTo>
                    <a:pt x="239" y="103"/>
                  </a:lnTo>
                  <a:lnTo>
                    <a:pt x="213" y="121"/>
                  </a:lnTo>
                  <a:lnTo>
                    <a:pt x="202" y="129"/>
                  </a:lnTo>
                  <a:lnTo>
                    <a:pt x="195" y="135"/>
                  </a:lnTo>
                  <a:lnTo>
                    <a:pt x="190" y="140"/>
                  </a:lnTo>
                  <a:lnTo>
                    <a:pt x="190" y="142"/>
                  </a:lnTo>
                  <a:lnTo>
                    <a:pt x="193" y="144"/>
                  </a:lnTo>
                  <a:lnTo>
                    <a:pt x="199" y="141"/>
                  </a:lnTo>
                  <a:lnTo>
                    <a:pt x="208" y="138"/>
                  </a:lnTo>
                  <a:lnTo>
                    <a:pt x="220" y="133"/>
                  </a:lnTo>
                  <a:lnTo>
                    <a:pt x="249" y="117"/>
                  </a:lnTo>
                  <a:lnTo>
                    <a:pt x="283" y="98"/>
                  </a:lnTo>
                  <a:lnTo>
                    <a:pt x="317" y="77"/>
                  </a:lnTo>
                  <a:lnTo>
                    <a:pt x="345" y="59"/>
                  </a:lnTo>
                  <a:lnTo>
                    <a:pt x="354" y="52"/>
                  </a:lnTo>
                  <a:lnTo>
                    <a:pt x="363" y="46"/>
                  </a:lnTo>
                  <a:lnTo>
                    <a:pt x="366" y="41"/>
                  </a:lnTo>
                  <a:lnTo>
                    <a:pt x="367" y="39"/>
                  </a:lnTo>
                  <a:lnTo>
                    <a:pt x="364" y="38"/>
                  </a:lnTo>
                  <a:lnTo>
                    <a:pt x="358" y="39"/>
                  </a:lnTo>
                  <a:lnTo>
                    <a:pt x="350" y="43"/>
                  </a:lnTo>
                  <a:lnTo>
                    <a:pt x="338" y="47"/>
                  </a:lnTo>
                  <a:lnTo>
                    <a:pt x="308" y="63"/>
                  </a:lnTo>
                  <a:lnTo>
                    <a:pt x="274" y="82"/>
                  </a:lnTo>
                  <a:close/>
                  <a:moveTo>
                    <a:pt x="162" y="167"/>
                  </a:moveTo>
                  <a:lnTo>
                    <a:pt x="130" y="188"/>
                  </a:lnTo>
                  <a:lnTo>
                    <a:pt x="104" y="205"/>
                  </a:lnTo>
                  <a:lnTo>
                    <a:pt x="94" y="213"/>
                  </a:lnTo>
                  <a:lnTo>
                    <a:pt x="87" y="218"/>
                  </a:lnTo>
                  <a:lnTo>
                    <a:pt x="83" y="223"/>
                  </a:lnTo>
                  <a:lnTo>
                    <a:pt x="83" y="227"/>
                  </a:lnTo>
                  <a:lnTo>
                    <a:pt x="86" y="227"/>
                  </a:lnTo>
                  <a:lnTo>
                    <a:pt x="92" y="226"/>
                  </a:lnTo>
                  <a:lnTo>
                    <a:pt x="100" y="222"/>
                  </a:lnTo>
                  <a:lnTo>
                    <a:pt x="111" y="217"/>
                  </a:lnTo>
                  <a:lnTo>
                    <a:pt x="139" y="202"/>
                  </a:lnTo>
                  <a:lnTo>
                    <a:pt x="173" y="183"/>
                  </a:lnTo>
                  <a:lnTo>
                    <a:pt x="205" y="163"/>
                  </a:lnTo>
                  <a:lnTo>
                    <a:pt x="231" y="145"/>
                  </a:lnTo>
                  <a:lnTo>
                    <a:pt x="240" y="138"/>
                  </a:lnTo>
                  <a:lnTo>
                    <a:pt x="247" y="132"/>
                  </a:lnTo>
                  <a:lnTo>
                    <a:pt x="251" y="127"/>
                  </a:lnTo>
                  <a:lnTo>
                    <a:pt x="252" y="125"/>
                  </a:lnTo>
                  <a:lnTo>
                    <a:pt x="249" y="123"/>
                  </a:lnTo>
                  <a:lnTo>
                    <a:pt x="243" y="125"/>
                  </a:lnTo>
                  <a:lnTo>
                    <a:pt x="234" y="128"/>
                  </a:lnTo>
                  <a:lnTo>
                    <a:pt x="224" y="133"/>
                  </a:lnTo>
                  <a:lnTo>
                    <a:pt x="195" y="147"/>
                  </a:lnTo>
                  <a:lnTo>
                    <a:pt x="162" y="167"/>
                  </a:lnTo>
                  <a:close/>
                  <a:moveTo>
                    <a:pt x="278" y="116"/>
                  </a:moveTo>
                  <a:lnTo>
                    <a:pt x="245" y="136"/>
                  </a:lnTo>
                  <a:lnTo>
                    <a:pt x="219" y="154"/>
                  </a:lnTo>
                  <a:lnTo>
                    <a:pt x="209" y="163"/>
                  </a:lnTo>
                  <a:lnTo>
                    <a:pt x="202" y="169"/>
                  </a:lnTo>
                  <a:lnTo>
                    <a:pt x="199" y="173"/>
                  </a:lnTo>
                  <a:lnTo>
                    <a:pt x="197" y="176"/>
                  </a:lnTo>
                  <a:lnTo>
                    <a:pt x="200" y="177"/>
                  </a:lnTo>
                  <a:lnTo>
                    <a:pt x="206" y="175"/>
                  </a:lnTo>
                  <a:lnTo>
                    <a:pt x="215" y="172"/>
                  </a:lnTo>
                  <a:lnTo>
                    <a:pt x="226" y="167"/>
                  </a:lnTo>
                  <a:lnTo>
                    <a:pt x="254" y="152"/>
                  </a:lnTo>
                  <a:lnTo>
                    <a:pt x="288" y="133"/>
                  </a:lnTo>
                  <a:lnTo>
                    <a:pt x="321" y="113"/>
                  </a:lnTo>
                  <a:lnTo>
                    <a:pt x="347" y="95"/>
                  </a:lnTo>
                  <a:lnTo>
                    <a:pt x="357" y="88"/>
                  </a:lnTo>
                  <a:lnTo>
                    <a:pt x="364" y="82"/>
                  </a:lnTo>
                  <a:lnTo>
                    <a:pt x="369" y="77"/>
                  </a:lnTo>
                  <a:lnTo>
                    <a:pt x="369" y="75"/>
                  </a:lnTo>
                  <a:lnTo>
                    <a:pt x="366" y="74"/>
                  </a:lnTo>
                  <a:lnTo>
                    <a:pt x="360" y="75"/>
                  </a:lnTo>
                  <a:lnTo>
                    <a:pt x="352" y="78"/>
                  </a:lnTo>
                  <a:lnTo>
                    <a:pt x="340" y="83"/>
                  </a:lnTo>
                  <a:lnTo>
                    <a:pt x="312" y="97"/>
                  </a:lnTo>
                  <a:lnTo>
                    <a:pt x="278" y="116"/>
                  </a:lnTo>
                  <a:close/>
                  <a:moveTo>
                    <a:pt x="175" y="198"/>
                  </a:moveTo>
                  <a:lnTo>
                    <a:pt x="143" y="218"/>
                  </a:lnTo>
                  <a:lnTo>
                    <a:pt x="118" y="236"/>
                  </a:lnTo>
                  <a:lnTo>
                    <a:pt x="110" y="243"/>
                  </a:lnTo>
                  <a:lnTo>
                    <a:pt x="102" y="249"/>
                  </a:lnTo>
                  <a:lnTo>
                    <a:pt x="99" y="254"/>
                  </a:lnTo>
                  <a:lnTo>
                    <a:pt x="98" y="256"/>
                  </a:lnTo>
                  <a:lnTo>
                    <a:pt x="101" y="258"/>
                  </a:lnTo>
                  <a:lnTo>
                    <a:pt x="107" y="256"/>
                  </a:lnTo>
                  <a:lnTo>
                    <a:pt x="115" y="253"/>
                  </a:lnTo>
                  <a:lnTo>
                    <a:pt x="126" y="248"/>
                  </a:lnTo>
                  <a:lnTo>
                    <a:pt x="152" y="234"/>
                  </a:lnTo>
                  <a:lnTo>
                    <a:pt x="184" y="215"/>
                  </a:lnTo>
                  <a:lnTo>
                    <a:pt x="216" y="196"/>
                  </a:lnTo>
                  <a:lnTo>
                    <a:pt x="241" y="178"/>
                  </a:lnTo>
                  <a:lnTo>
                    <a:pt x="251" y="171"/>
                  </a:lnTo>
                  <a:lnTo>
                    <a:pt x="257" y="165"/>
                  </a:lnTo>
                  <a:lnTo>
                    <a:pt x="260" y="160"/>
                  </a:lnTo>
                  <a:lnTo>
                    <a:pt x="262" y="158"/>
                  </a:lnTo>
                  <a:lnTo>
                    <a:pt x="259" y="157"/>
                  </a:lnTo>
                  <a:lnTo>
                    <a:pt x="253" y="158"/>
                  </a:lnTo>
                  <a:lnTo>
                    <a:pt x="245" y="161"/>
                  </a:lnTo>
                  <a:lnTo>
                    <a:pt x="234" y="166"/>
                  </a:lnTo>
                  <a:lnTo>
                    <a:pt x="207" y="180"/>
                  </a:lnTo>
                  <a:lnTo>
                    <a:pt x="175" y="198"/>
                  </a:lnTo>
                  <a:close/>
                  <a:moveTo>
                    <a:pt x="80" y="278"/>
                  </a:moveTo>
                  <a:lnTo>
                    <a:pt x="50" y="297"/>
                  </a:lnTo>
                  <a:lnTo>
                    <a:pt x="26" y="315"/>
                  </a:lnTo>
                  <a:lnTo>
                    <a:pt x="18" y="322"/>
                  </a:lnTo>
                  <a:lnTo>
                    <a:pt x="12" y="328"/>
                  </a:lnTo>
                  <a:lnTo>
                    <a:pt x="9" y="333"/>
                  </a:lnTo>
                  <a:lnTo>
                    <a:pt x="7" y="335"/>
                  </a:lnTo>
                  <a:lnTo>
                    <a:pt x="10" y="336"/>
                  </a:lnTo>
                  <a:lnTo>
                    <a:pt x="16" y="335"/>
                  </a:lnTo>
                  <a:lnTo>
                    <a:pt x="24" y="331"/>
                  </a:lnTo>
                  <a:lnTo>
                    <a:pt x="34" y="327"/>
                  </a:lnTo>
                  <a:lnTo>
                    <a:pt x="60" y="314"/>
                  </a:lnTo>
                  <a:lnTo>
                    <a:pt x="91" y="295"/>
                  </a:lnTo>
                  <a:lnTo>
                    <a:pt x="120" y="275"/>
                  </a:lnTo>
                  <a:lnTo>
                    <a:pt x="144" y="259"/>
                  </a:lnTo>
                  <a:lnTo>
                    <a:pt x="152" y="252"/>
                  </a:lnTo>
                  <a:lnTo>
                    <a:pt x="159" y="246"/>
                  </a:lnTo>
                  <a:lnTo>
                    <a:pt x="163" y="241"/>
                  </a:lnTo>
                  <a:lnTo>
                    <a:pt x="163" y="239"/>
                  </a:lnTo>
                  <a:lnTo>
                    <a:pt x="161" y="237"/>
                  </a:lnTo>
                  <a:lnTo>
                    <a:pt x="155" y="239"/>
                  </a:lnTo>
                  <a:lnTo>
                    <a:pt x="146" y="242"/>
                  </a:lnTo>
                  <a:lnTo>
                    <a:pt x="137" y="246"/>
                  </a:lnTo>
                  <a:lnTo>
                    <a:pt x="111" y="260"/>
                  </a:lnTo>
                  <a:lnTo>
                    <a:pt x="80" y="278"/>
                  </a:lnTo>
                  <a:close/>
                  <a:moveTo>
                    <a:pt x="291" y="150"/>
                  </a:moveTo>
                  <a:lnTo>
                    <a:pt x="259" y="170"/>
                  </a:lnTo>
                  <a:lnTo>
                    <a:pt x="234" y="186"/>
                  </a:lnTo>
                  <a:lnTo>
                    <a:pt x="225" y="195"/>
                  </a:lnTo>
                  <a:lnTo>
                    <a:pt x="218" y="201"/>
                  </a:lnTo>
                  <a:lnTo>
                    <a:pt x="214" y="205"/>
                  </a:lnTo>
                  <a:lnTo>
                    <a:pt x="214" y="208"/>
                  </a:lnTo>
                  <a:lnTo>
                    <a:pt x="216" y="209"/>
                  </a:lnTo>
                  <a:lnTo>
                    <a:pt x="222" y="208"/>
                  </a:lnTo>
                  <a:lnTo>
                    <a:pt x="231" y="204"/>
                  </a:lnTo>
                  <a:lnTo>
                    <a:pt x="241" y="199"/>
                  </a:lnTo>
                  <a:lnTo>
                    <a:pt x="269" y="185"/>
                  </a:lnTo>
                  <a:lnTo>
                    <a:pt x="302" y="167"/>
                  </a:lnTo>
                  <a:lnTo>
                    <a:pt x="334" y="147"/>
                  </a:lnTo>
                  <a:lnTo>
                    <a:pt x="359" y="129"/>
                  </a:lnTo>
                  <a:lnTo>
                    <a:pt x="369" y="122"/>
                  </a:lnTo>
                  <a:lnTo>
                    <a:pt x="376" y="116"/>
                  </a:lnTo>
                  <a:lnTo>
                    <a:pt x="379" y="113"/>
                  </a:lnTo>
                  <a:lnTo>
                    <a:pt x="379" y="109"/>
                  </a:lnTo>
                  <a:lnTo>
                    <a:pt x="377" y="109"/>
                  </a:lnTo>
                  <a:lnTo>
                    <a:pt x="371" y="109"/>
                  </a:lnTo>
                  <a:lnTo>
                    <a:pt x="363" y="113"/>
                  </a:lnTo>
                  <a:lnTo>
                    <a:pt x="351" y="117"/>
                  </a:lnTo>
                  <a:lnTo>
                    <a:pt x="323" y="131"/>
                  </a:lnTo>
                  <a:lnTo>
                    <a:pt x="291" y="150"/>
                  </a:lnTo>
                  <a:close/>
                  <a:moveTo>
                    <a:pt x="195" y="229"/>
                  </a:moveTo>
                  <a:lnTo>
                    <a:pt x="165" y="248"/>
                  </a:lnTo>
                  <a:lnTo>
                    <a:pt x="142" y="266"/>
                  </a:lnTo>
                  <a:lnTo>
                    <a:pt x="132" y="273"/>
                  </a:lnTo>
                  <a:lnTo>
                    <a:pt x="126" y="279"/>
                  </a:lnTo>
                  <a:lnTo>
                    <a:pt x="123" y="284"/>
                  </a:lnTo>
                  <a:lnTo>
                    <a:pt x="121" y="286"/>
                  </a:lnTo>
                  <a:lnTo>
                    <a:pt x="125" y="287"/>
                  </a:lnTo>
                  <a:lnTo>
                    <a:pt x="130" y="286"/>
                  </a:lnTo>
                  <a:lnTo>
                    <a:pt x="138" y="283"/>
                  </a:lnTo>
                  <a:lnTo>
                    <a:pt x="149" y="279"/>
                  </a:lnTo>
                  <a:lnTo>
                    <a:pt x="175" y="265"/>
                  </a:lnTo>
                  <a:lnTo>
                    <a:pt x="206" y="247"/>
                  </a:lnTo>
                  <a:lnTo>
                    <a:pt x="237" y="228"/>
                  </a:lnTo>
                  <a:lnTo>
                    <a:pt x="260" y="210"/>
                  </a:lnTo>
                  <a:lnTo>
                    <a:pt x="270" y="203"/>
                  </a:lnTo>
                  <a:lnTo>
                    <a:pt x="276" y="197"/>
                  </a:lnTo>
                  <a:lnTo>
                    <a:pt x="279" y="194"/>
                  </a:lnTo>
                  <a:lnTo>
                    <a:pt x="279" y="190"/>
                  </a:lnTo>
                  <a:lnTo>
                    <a:pt x="277" y="190"/>
                  </a:lnTo>
                  <a:lnTo>
                    <a:pt x="271" y="191"/>
                  </a:lnTo>
                  <a:lnTo>
                    <a:pt x="263" y="194"/>
                  </a:lnTo>
                  <a:lnTo>
                    <a:pt x="253" y="198"/>
                  </a:lnTo>
                  <a:lnTo>
                    <a:pt x="226" y="211"/>
                  </a:lnTo>
                  <a:lnTo>
                    <a:pt x="195" y="229"/>
                  </a:lnTo>
                  <a:close/>
                  <a:moveTo>
                    <a:pt x="108" y="306"/>
                  </a:moveTo>
                  <a:lnTo>
                    <a:pt x="80" y="325"/>
                  </a:lnTo>
                  <a:lnTo>
                    <a:pt x="56" y="342"/>
                  </a:lnTo>
                  <a:lnTo>
                    <a:pt x="48" y="349"/>
                  </a:lnTo>
                  <a:lnTo>
                    <a:pt x="42" y="355"/>
                  </a:lnTo>
                  <a:lnTo>
                    <a:pt x="39" y="360"/>
                  </a:lnTo>
                  <a:lnTo>
                    <a:pt x="38" y="362"/>
                  </a:lnTo>
                  <a:lnTo>
                    <a:pt x="42" y="363"/>
                  </a:lnTo>
                  <a:lnTo>
                    <a:pt x="47" y="362"/>
                  </a:lnTo>
                  <a:lnTo>
                    <a:pt x="55" y="360"/>
                  </a:lnTo>
                  <a:lnTo>
                    <a:pt x="64" y="355"/>
                  </a:lnTo>
                  <a:lnTo>
                    <a:pt x="89" y="342"/>
                  </a:lnTo>
                  <a:lnTo>
                    <a:pt x="119" y="324"/>
                  </a:lnTo>
                  <a:lnTo>
                    <a:pt x="149" y="305"/>
                  </a:lnTo>
                  <a:lnTo>
                    <a:pt x="171" y="289"/>
                  </a:lnTo>
                  <a:lnTo>
                    <a:pt x="180" y="281"/>
                  </a:lnTo>
                  <a:lnTo>
                    <a:pt x="186" y="275"/>
                  </a:lnTo>
                  <a:lnTo>
                    <a:pt x="189" y="272"/>
                  </a:lnTo>
                  <a:lnTo>
                    <a:pt x="189" y="268"/>
                  </a:lnTo>
                  <a:lnTo>
                    <a:pt x="187" y="268"/>
                  </a:lnTo>
                  <a:lnTo>
                    <a:pt x="181" y="268"/>
                  </a:lnTo>
                  <a:lnTo>
                    <a:pt x="174" y="272"/>
                  </a:lnTo>
                  <a:lnTo>
                    <a:pt x="163" y="275"/>
                  </a:lnTo>
                  <a:lnTo>
                    <a:pt x="138" y="289"/>
                  </a:lnTo>
                  <a:lnTo>
                    <a:pt x="108" y="306"/>
                  </a:lnTo>
                  <a:close/>
                  <a:moveTo>
                    <a:pt x="225" y="259"/>
                  </a:moveTo>
                  <a:lnTo>
                    <a:pt x="195" y="278"/>
                  </a:lnTo>
                  <a:lnTo>
                    <a:pt x="173" y="295"/>
                  </a:lnTo>
                  <a:lnTo>
                    <a:pt x="164" y="303"/>
                  </a:lnTo>
                  <a:lnTo>
                    <a:pt x="158" y="309"/>
                  </a:lnTo>
                  <a:lnTo>
                    <a:pt x="155" y="312"/>
                  </a:lnTo>
                  <a:lnTo>
                    <a:pt x="154" y="316"/>
                  </a:lnTo>
                  <a:lnTo>
                    <a:pt x="157" y="317"/>
                  </a:lnTo>
                  <a:lnTo>
                    <a:pt x="162" y="316"/>
                  </a:lnTo>
                  <a:lnTo>
                    <a:pt x="170" y="312"/>
                  </a:lnTo>
                  <a:lnTo>
                    <a:pt x="181" y="309"/>
                  </a:lnTo>
                  <a:lnTo>
                    <a:pt x="206" y="296"/>
                  </a:lnTo>
                  <a:lnTo>
                    <a:pt x="237" y="278"/>
                  </a:lnTo>
                  <a:lnTo>
                    <a:pt x="266" y="259"/>
                  </a:lnTo>
                  <a:lnTo>
                    <a:pt x="289" y="242"/>
                  </a:lnTo>
                  <a:lnTo>
                    <a:pt x="297" y="235"/>
                  </a:lnTo>
                  <a:lnTo>
                    <a:pt x="303" y="229"/>
                  </a:lnTo>
                  <a:lnTo>
                    <a:pt x="307" y="226"/>
                  </a:lnTo>
                  <a:lnTo>
                    <a:pt x="307" y="222"/>
                  </a:lnTo>
                  <a:lnTo>
                    <a:pt x="304" y="221"/>
                  </a:lnTo>
                  <a:lnTo>
                    <a:pt x="298" y="222"/>
                  </a:lnTo>
                  <a:lnTo>
                    <a:pt x="291" y="224"/>
                  </a:lnTo>
                  <a:lnTo>
                    <a:pt x="281" y="229"/>
                  </a:lnTo>
                  <a:lnTo>
                    <a:pt x="254" y="242"/>
                  </a:lnTo>
                  <a:lnTo>
                    <a:pt x="225" y="259"/>
                  </a:lnTo>
                  <a:close/>
                  <a:moveTo>
                    <a:pt x="145" y="335"/>
                  </a:moveTo>
                  <a:lnTo>
                    <a:pt x="118" y="353"/>
                  </a:lnTo>
                  <a:lnTo>
                    <a:pt x="95" y="369"/>
                  </a:lnTo>
                  <a:lnTo>
                    <a:pt x="87" y="376"/>
                  </a:lnTo>
                  <a:lnTo>
                    <a:pt x="82" y="382"/>
                  </a:lnTo>
                  <a:lnTo>
                    <a:pt x="79" y="387"/>
                  </a:lnTo>
                  <a:lnTo>
                    <a:pt x="79" y="390"/>
                  </a:lnTo>
                  <a:lnTo>
                    <a:pt x="81" y="391"/>
                  </a:lnTo>
                  <a:lnTo>
                    <a:pt x="86" y="390"/>
                  </a:lnTo>
                  <a:lnTo>
                    <a:pt x="94" y="387"/>
                  </a:lnTo>
                  <a:lnTo>
                    <a:pt x="104" y="382"/>
                  </a:lnTo>
                  <a:lnTo>
                    <a:pt x="129" y="371"/>
                  </a:lnTo>
                  <a:lnTo>
                    <a:pt x="157" y="354"/>
                  </a:lnTo>
                  <a:lnTo>
                    <a:pt x="186" y="335"/>
                  </a:lnTo>
                  <a:lnTo>
                    <a:pt x="207" y="318"/>
                  </a:lnTo>
                  <a:lnTo>
                    <a:pt x="215" y="311"/>
                  </a:lnTo>
                  <a:lnTo>
                    <a:pt x="221" y="306"/>
                  </a:lnTo>
                  <a:lnTo>
                    <a:pt x="224" y="302"/>
                  </a:lnTo>
                  <a:lnTo>
                    <a:pt x="225" y="298"/>
                  </a:lnTo>
                  <a:lnTo>
                    <a:pt x="222" y="298"/>
                  </a:lnTo>
                  <a:lnTo>
                    <a:pt x="216" y="298"/>
                  </a:lnTo>
                  <a:lnTo>
                    <a:pt x="208" y="302"/>
                  </a:lnTo>
                  <a:lnTo>
                    <a:pt x="199" y="305"/>
                  </a:lnTo>
                  <a:lnTo>
                    <a:pt x="175" y="317"/>
                  </a:lnTo>
                  <a:lnTo>
                    <a:pt x="145" y="335"/>
                  </a:lnTo>
                  <a:close/>
                  <a:moveTo>
                    <a:pt x="74" y="407"/>
                  </a:moveTo>
                  <a:lnTo>
                    <a:pt x="48" y="425"/>
                  </a:lnTo>
                  <a:lnTo>
                    <a:pt x="26" y="442"/>
                  </a:lnTo>
                  <a:lnTo>
                    <a:pt x="19" y="448"/>
                  </a:lnTo>
                  <a:lnTo>
                    <a:pt x="13" y="454"/>
                  </a:lnTo>
                  <a:lnTo>
                    <a:pt x="11" y="458"/>
                  </a:lnTo>
                  <a:lnTo>
                    <a:pt x="11" y="461"/>
                  </a:lnTo>
                  <a:lnTo>
                    <a:pt x="13" y="462"/>
                  </a:lnTo>
                  <a:lnTo>
                    <a:pt x="18" y="461"/>
                  </a:lnTo>
                  <a:lnTo>
                    <a:pt x="25" y="458"/>
                  </a:lnTo>
                  <a:lnTo>
                    <a:pt x="35" y="455"/>
                  </a:lnTo>
                  <a:lnTo>
                    <a:pt x="58" y="443"/>
                  </a:lnTo>
                  <a:lnTo>
                    <a:pt x="86" y="426"/>
                  </a:lnTo>
                  <a:lnTo>
                    <a:pt x="113" y="409"/>
                  </a:lnTo>
                  <a:lnTo>
                    <a:pt x="133" y="392"/>
                  </a:lnTo>
                  <a:lnTo>
                    <a:pt x="142" y="385"/>
                  </a:lnTo>
                  <a:lnTo>
                    <a:pt x="146" y="380"/>
                  </a:lnTo>
                  <a:lnTo>
                    <a:pt x="150" y="375"/>
                  </a:lnTo>
                  <a:lnTo>
                    <a:pt x="150" y="373"/>
                  </a:lnTo>
                  <a:lnTo>
                    <a:pt x="148" y="372"/>
                  </a:lnTo>
                  <a:lnTo>
                    <a:pt x="142" y="372"/>
                  </a:lnTo>
                  <a:lnTo>
                    <a:pt x="135" y="375"/>
                  </a:lnTo>
                  <a:lnTo>
                    <a:pt x="125" y="379"/>
                  </a:lnTo>
                  <a:lnTo>
                    <a:pt x="101" y="391"/>
                  </a:lnTo>
                  <a:lnTo>
                    <a:pt x="74" y="407"/>
                  </a:lnTo>
                  <a:close/>
                  <a:moveTo>
                    <a:pt x="263" y="289"/>
                  </a:moveTo>
                  <a:lnTo>
                    <a:pt x="234" y="308"/>
                  </a:lnTo>
                  <a:lnTo>
                    <a:pt x="213" y="324"/>
                  </a:lnTo>
                  <a:lnTo>
                    <a:pt x="205" y="331"/>
                  </a:lnTo>
                  <a:lnTo>
                    <a:pt x="199" y="337"/>
                  </a:lnTo>
                  <a:lnTo>
                    <a:pt x="195" y="342"/>
                  </a:lnTo>
                  <a:lnTo>
                    <a:pt x="195" y="344"/>
                  </a:lnTo>
                  <a:lnTo>
                    <a:pt x="197" y="346"/>
                  </a:lnTo>
                  <a:lnTo>
                    <a:pt x="203" y="344"/>
                  </a:lnTo>
                  <a:lnTo>
                    <a:pt x="211" y="342"/>
                  </a:lnTo>
                  <a:lnTo>
                    <a:pt x="221" y="338"/>
                  </a:lnTo>
                  <a:lnTo>
                    <a:pt x="246" y="325"/>
                  </a:lnTo>
                  <a:lnTo>
                    <a:pt x="276" y="309"/>
                  </a:lnTo>
                  <a:lnTo>
                    <a:pt x="304" y="291"/>
                  </a:lnTo>
                  <a:lnTo>
                    <a:pt x="326" y="274"/>
                  </a:lnTo>
                  <a:lnTo>
                    <a:pt x="334" y="267"/>
                  </a:lnTo>
                  <a:lnTo>
                    <a:pt x="340" y="261"/>
                  </a:lnTo>
                  <a:lnTo>
                    <a:pt x="344" y="256"/>
                  </a:lnTo>
                  <a:lnTo>
                    <a:pt x="344" y="254"/>
                  </a:lnTo>
                  <a:lnTo>
                    <a:pt x="341" y="253"/>
                  </a:lnTo>
                  <a:lnTo>
                    <a:pt x="335" y="254"/>
                  </a:lnTo>
                  <a:lnTo>
                    <a:pt x="328" y="256"/>
                  </a:lnTo>
                  <a:lnTo>
                    <a:pt x="317" y="260"/>
                  </a:lnTo>
                  <a:lnTo>
                    <a:pt x="293" y="272"/>
                  </a:lnTo>
                  <a:lnTo>
                    <a:pt x="263" y="289"/>
                  </a:lnTo>
                  <a:close/>
                  <a:moveTo>
                    <a:pt x="192" y="362"/>
                  </a:moveTo>
                  <a:lnTo>
                    <a:pt x="164" y="380"/>
                  </a:lnTo>
                  <a:lnTo>
                    <a:pt x="143" y="397"/>
                  </a:lnTo>
                  <a:lnTo>
                    <a:pt x="136" y="404"/>
                  </a:lnTo>
                  <a:lnTo>
                    <a:pt x="130" y="410"/>
                  </a:lnTo>
                  <a:lnTo>
                    <a:pt x="127" y="413"/>
                  </a:lnTo>
                  <a:lnTo>
                    <a:pt x="126" y="417"/>
                  </a:lnTo>
                  <a:lnTo>
                    <a:pt x="130" y="418"/>
                  </a:lnTo>
                  <a:lnTo>
                    <a:pt x="135" y="417"/>
                  </a:lnTo>
                  <a:lnTo>
                    <a:pt x="142" y="415"/>
                  </a:lnTo>
                  <a:lnTo>
                    <a:pt x="151" y="411"/>
                  </a:lnTo>
                  <a:lnTo>
                    <a:pt x="176" y="399"/>
                  </a:lnTo>
                  <a:lnTo>
                    <a:pt x="203" y="382"/>
                  </a:lnTo>
                  <a:lnTo>
                    <a:pt x="231" y="365"/>
                  </a:lnTo>
                  <a:lnTo>
                    <a:pt x="252" y="348"/>
                  </a:lnTo>
                  <a:lnTo>
                    <a:pt x="259" y="342"/>
                  </a:lnTo>
                  <a:lnTo>
                    <a:pt x="265" y="336"/>
                  </a:lnTo>
                  <a:lnTo>
                    <a:pt x="269" y="331"/>
                  </a:lnTo>
                  <a:lnTo>
                    <a:pt x="269" y="329"/>
                  </a:lnTo>
                  <a:lnTo>
                    <a:pt x="265" y="328"/>
                  </a:lnTo>
                  <a:lnTo>
                    <a:pt x="260" y="328"/>
                  </a:lnTo>
                  <a:lnTo>
                    <a:pt x="253" y="330"/>
                  </a:lnTo>
                  <a:lnTo>
                    <a:pt x="243" y="335"/>
                  </a:lnTo>
                  <a:lnTo>
                    <a:pt x="219" y="347"/>
                  </a:lnTo>
                  <a:lnTo>
                    <a:pt x="192" y="362"/>
                  </a:lnTo>
                  <a:close/>
                  <a:moveTo>
                    <a:pt x="127" y="434"/>
                  </a:moveTo>
                  <a:lnTo>
                    <a:pt x="101" y="451"/>
                  </a:lnTo>
                  <a:lnTo>
                    <a:pt x="81" y="467"/>
                  </a:lnTo>
                  <a:lnTo>
                    <a:pt x="74" y="474"/>
                  </a:lnTo>
                  <a:lnTo>
                    <a:pt x="69" y="480"/>
                  </a:lnTo>
                  <a:lnTo>
                    <a:pt x="66" y="483"/>
                  </a:lnTo>
                  <a:lnTo>
                    <a:pt x="66" y="487"/>
                  </a:lnTo>
                  <a:lnTo>
                    <a:pt x="69" y="488"/>
                  </a:lnTo>
                  <a:lnTo>
                    <a:pt x="74" y="487"/>
                  </a:lnTo>
                  <a:lnTo>
                    <a:pt x="81" y="485"/>
                  </a:lnTo>
                  <a:lnTo>
                    <a:pt x="91" y="481"/>
                  </a:lnTo>
                  <a:lnTo>
                    <a:pt x="113" y="469"/>
                  </a:lnTo>
                  <a:lnTo>
                    <a:pt x="139" y="454"/>
                  </a:lnTo>
                  <a:lnTo>
                    <a:pt x="165" y="436"/>
                  </a:lnTo>
                  <a:lnTo>
                    <a:pt x="186" y="420"/>
                  </a:lnTo>
                  <a:lnTo>
                    <a:pt x="193" y="413"/>
                  </a:lnTo>
                  <a:lnTo>
                    <a:pt x="199" y="409"/>
                  </a:lnTo>
                  <a:lnTo>
                    <a:pt x="201" y="404"/>
                  </a:lnTo>
                  <a:lnTo>
                    <a:pt x="201" y="401"/>
                  </a:lnTo>
                  <a:lnTo>
                    <a:pt x="199" y="400"/>
                  </a:lnTo>
                  <a:lnTo>
                    <a:pt x="194" y="400"/>
                  </a:lnTo>
                  <a:lnTo>
                    <a:pt x="187" y="403"/>
                  </a:lnTo>
                  <a:lnTo>
                    <a:pt x="177" y="406"/>
                  </a:lnTo>
                  <a:lnTo>
                    <a:pt x="155" y="418"/>
                  </a:lnTo>
                  <a:lnTo>
                    <a:pt x="127" y="434"/>
                  </a:lnTo>
                  <a:close/>
                  <a:moveTo>
                    <a:pt x="83" y="523"/>
                  </a:moveTo>
                  <a:lnTo>
                    <a:pt x="108" y="505"/>
                  </a:lnTo>
                  <a:lnTo>
                    <a:pt x="127" y="491"/>
                  </a:lnTo>
                  <a:lnTo>
                    <a:pt x="135" y="483"/>
                  </a:lnTo>
                  <a:lnTo>
                    <a:pt x="139" y="477"/>
                  </a:lnTo>
                  <a:lnTo>
                    <a:pt x="142" y="474"/>
                  </a:lnTo>
                  <a:lnTo>
                    <a:pt x="142" y="470"/>
                  </a:lnTo>
                  <a:lnTo>
                    <a:pt x="139" y="469"/>
                  </a:lnTo>
                  <a:lnTo>
                    <a:pt x="135" y="470"/>
                  </a:lnTo>
                  <a:lnTo>
                    <a:pt x="127" y="473"/>
                  </a:lnTo>
                  <a:lnTo>
                    <a:pt x="119" y="476"/>
                  </a:lnTo>
                  <a:lnTo>
                    <a:pt x="96" y="487"/>
                  </a:lnTo>
                  <a:lnTo>
                    <a:pt x="72" y="502"/>
                  </a:lnTo>
                  <a:lnTo>
                    <a:pt x="47" y="519"/>
                  </a:lnTo>
                  <a:lnTo>
                    <a:pt x="28" y="535"/>
                  </a:lnTo>
                  <a:lnTo>
                    <a:pt x="20" y="542"/>
                  </a:lnTo>
                  <a:lnTo>
                    <a:pt x="16" y="546"/>
                  </a:lnTo>
                  <a:lnTo>
                    <a:pt x="13" y="551"/>
                  </a:lnTo>
                  <a:lnTo>
                    <a:pt x="13" y="554"/>
                  </a:lnTo>
                  <a:lnTo>
                    <a:pt x="16" y="555"/>
                  </a:lnTo>
                  <a:lnTo>
                    <a:pt x="20" y="555"/>
                  </a:lnTo>
                  <a:lnTo>
                    <a:pt x="28" y="552"/>
                  </a:lnTo>
                  <a:lnTo>
                    <a:pt x="36" y="549"/>
                  </a:lnTo>
                  <a:lnTo>
                    <a:pt x="58" y="538"/>
                  </a:lnTo>
                  <a:lnTo>
                    <a:pt x="83" y="523"/>
                  </a:lnTo>
                  <a:close/>
                  <a:moveTo>
                    <a:pt x="246" y="391"/>
                  </a:moveTo>
                  <a:lnTo>
                    <a:pt x="220" y="409"/>
                  </a:lnTo>
                  <a:lnTo>
                    <a:pt x="200" y="424"/>
                  </a:lnTo>
                  <a:lnTo>
                    <a:pt x="192" y="431"/>
                  </a:lnTo>
                  <a:lnTo>
                    <a:pt x="187" y="437"/>
                  </a:lnTo>
                  <a:lnTo>
                    <a:pt x="184" y="442"/>
                  </a:lnTo>
                  <a:lnTo>
                    <a:pt x="184" y="444"/>
                  </a:lnTo>
                  <a:lnTo>
                    <a:pt x="187" y="445"/>
                  </a:lnTo>
                  <a:lnTo>
                    <a:pt x="192" y="445"/>
                  </a:lnTo>
                  <a:lnTo>
                    <a:pt x="200" y="443"/>
                  </a:lnTo>
                  <a:lnTo>
                    <a:pt x="208" y="439"/>
                  </a:lnTo>
                  <a:lnTo>
                    <a:pt x="232" y="428"/>
                  </a:lnTo>
                  <a:lnTo>
                    <a:pt x="259" y="412"/>
                  </a:lnTo>
                  <a:lnTo>
                    <a:pt x="285" y="394"/>
                  </a:lnTo>
                  <a:lnTo>
                    <a:pt x="306" y="379"/>
                  </a:lnTo>
                  <a:lnTo>
                    <a:pt x="314" y="373"/>
                  </a:lnTo>
                  <a:lnTo>
                    <a:pt x="319" y="367"/>
                  </a:lnTo>
                  <a:lnTo>
                    <a:pt x="321" y="362"/>
                  </a:lnTo>
                  <a:lnTo>
                    <a:pt x="321" y="360"/>
                  </a:lnTo>
                  <a:lnTo>
                    <a:pt x="319" y="359"/>
                  </a:lnTo>
                  <a:lnTo>
                    <a:pt x="314" y="359"/>
                  </a:lnTo>
                  <a:lnTo>
                    <a:pt x="306" y="361"/>
                  </a:lnTo>
                  <a:lnTo>
                    <a:pt x="297" y="365"/>
                  </a:lnTo>
                  <a:lnTo>
                    <a:pt x="274" y="375"/>
                  </a:lnTo>
                  <a:lnTo>
                    <a:pt x="246" y="391"/>
                  </a:lnTo>
                  <a:close/>
                  <a:moveTo>
                    <a:pt x="202" y="482"/>
                  </a:moveTo>
                  <a:lnTo>
                    <a:pt x="227" y="464"/>
                  </a:lnTo>
                  <a:lnTo>
                    <a:pt x="247" y="449"/>
                  </a:lnTo>
                  <a:lnTo>
                    <a:pt x="254" y="443"/>
                  </a:lnTo>
                  <a:lnTo>
                    <a:pt x="259" y="437"/>
                  </a:lnTo>
                  <a:lnTo>
                    <a:pt x="262" y="434"/>
                  </a:lnTo>
                  <a:lnTo>
                    <a:pt x="262" y="430"/>
                  </a:lnTo>
                  <a:lnTo>
                    <a:pt x="259" y="429"/>
                  </a:lnTo>
                  <a:lnTo>
                    <a:pt x="254" y="429"/>
                  </a:lnTo>
                  <a:lnTo>
                    <a:pt x="247" y="431"/>
                  </a:lnTo>
                  <a:lnTo>
                    <a:pt x="238" y="435"/>
                  </a:lnTo>
                  <a:lnTo>
                    <a:pt x="215" y="445"/>
                  </a:lnTo>
                  <a:lnTo>
                    <a:pt x="189" y="461"/>
                  </a:lnTo>
                  <a:lnTo>
                    <a:pt x="164" y="477"/>
                  </a:lnTo>
                  <a:lnTo>
                    <a:pt x="145" y="493"/>
                  </a:lnTo>
                  <a:lnTo>
                    <a:pt x="138" y="500"/>
                  </a:lnTo>
                  <a:lnTo>
                    <a:pt x="133" y="506"/>
                  </a:lnTo>
                  <a:lnTo>
                    <a:pt x="131" y="510"/>
                  </a:lnTo>
                  <a:lnTo>
                    <a:pt x="131" y="513"/>
                  </a:lnTo>
                  <a:lnTo>
                    <a:pt x="133" y="514"/>
                  </a:lnTo>
                  <a:lnTo>
                    <a:pt x="138" y="513"/>
                  </a:lnTo>
                  <a:lnTo>
                    <a:pt x="145" y="512"/>
                  </a:lnTo>
                  <a:lnTo>
                    <a:pt x="155" y="508"/>
                  </a:lnTo>
                  <a:lnTo>
                    <a:pt x="176" y="498"/>
                  </a:lnTo>
                  <a:lnTo>
                    <a:pt x="202" y="482"/>
                  </a:lnTo>
                  <a:close/>
                  <a:moveTo>
                    <a:pt x="154" y="549"/>
                  </a:moveTo>
                  <a:lnTo>
                    <a:pt x="177" y="533"/>
                  </a:lnTo>
                  <a:lnTo>
                    <a:pt x="196" y="518"/>
                  </a:lnTo>
                  <a:lnTo>
                    <a:pt x="203" y="512"/>
                  </a:lnTo>
                  <a:lnTo>
                    <a:pt x="208" y="506"/>
                  </a:lnTo>
                  <a:lnTo>
                    <a:pt x="211" y="501"/>
                  </a:lnTo>
                  <a:lnTo>
                    <a:pt x="211" y="499"/>
                  </a:lnTo>
                  <a:lnTo>
                    <a:pt x="207" y="498"/>
                  </a:lnTo>
                  <a:lnTo>
                    <a:pt x="202" y="498"/>
                  </a:lnTo>
                  <a:lnTo>
                    <a:pt x="195" y="500"/>
                  </a:lnTo>
                  <a:lnTo>
                    <a:pt x="187" y="504"/>
                  </a:lnTo>
                  <a:lnTo>
                    <a:pt x="165" y="513"/>
                  </a:lnTo>
                  <a:lnTo>
                    <a:pt x="140" y="529"/>
                  </a:lnTo>
                  <a:lnTo>
                    <a:pt x="117" y="545"/>
                  </a:lnTo>
                  <a:lnTo>
                    <a:pt x="99" y="559"/>
                  </a:lnTo>
                  <a:lnTo>
                    <a:pt x="92" y="567"/>
                  </a:lnTo>
                  <a:lnTo>
                    <a:pt x="87" y="571"/>
                  </a:lnTo>
                  <a:lnTo>
                    <a:pt x="85" y="576"/>
                  </a:lnTo>
                  <a:lnTo>
                    <a:pt x="85" y="580"/>
                  </a:lnTo>
                  <a:lnTo>
                    <a:pt x="87" y="581"/>
                  </a:lnTo>
                  <a:lnTo>
                    <a:pt x="92" y="580"/>
                  </a:lnTo>
                  <a:lnTo>
                    <a:pt x="99" y="578"/>
                  </a:lnTo>
                  <a:lnTo>
                    <a:pt x="107" y="575"/>
                  </a:lnTo>
                  <a:lnTo>
                    <a:pt x="129" y="564"/>
                  </a:lnTo>
                  <a:lnTo>
                    <a:pt x="154" y="549"/>
                  </a:lnTo>
                  <a:close/>
                  <a:moveTo>
                    <a:pt x="323" y="443"/>
                  </a:moveTo>
                  <a:lnTo>
                    <a:pt x="350" y="426"/>
                  </a:lnTo>
                  <a:lnTo>
                    <a:pt x="370" y="411"/>
                  </a:lnTo>
                  <a:lnTo>
                    <a:pt x="377" y="404"/>
                  </a:lnTo>
                  <a:lnTo>
                    <a:pt x="382" y="398"/>
                  </a:lnTo>
                  <a:lnTo>
                    <a:pt x="384" y="394"/>
                  </a:lnTo>
                  <a:lnTo>
                    <a:pt x="384" y="391"/>
                  </a:lnTo>
                  <a:lnTo>
                    <a:pt x="382" y="390"/>
                  </a:lnTo>
                  <a:lnTo>
                    <a:pt x="376" y="390"/>
                  </a:lnTo>
                  <a:lnTo>
                    <a:pt x="369" y="392"/>
                  </a:lnTo>
                  <a:lnTo>
                    <a:pt x="359" y="395"/>
                  </a:lnTo>
                  <a:lnTo>
                    <a:pt x="336" y="406"/>
                  </a:lnTo>
                  <a:lnTo>
                    <a:pt x="310" y="420"/>
                  </a:lnTo>
                  <a:lnTo>
                    <a:pt x="285" y="438"/>
                  </a:lnTo>
                  <a:lnTo>
                    <a:pt x="265" y="454"/>
                  </a:lnTo>
                  <a:lnTo>
                    <a:pt x="258" y="460"/>
                  </a:lnTo>
                  <a:lnTo>
                    <a:pt x="253" y="466"/>
                  </a:lnTo>
                  <a:lnTo>
                    <a:pt x="251" y="470"/>
                  </a:lnTo>
                  <a:lnTo>
                    <a:pt x="251" y="473"/>
                  </a:lnTo>
                  <a:lnTo>
                    <a:pt x="253" y="475"/>
                  </a:lnTo>
                  <a:lnTo>
                    <a:pt x="258" y="474"/>
                  </a:lnTo>
                  <a:lnTo>
                    <a:pt x="265" y="473"/>
                  </a:lnTo>
                  <a:lnTo>
                    <a:pt x="275" y="469"/>
                  </a:lnTo>
                  <a:lnTo>
                    <a:pt x="297" y="458"/>
                  </a:lnTo>
                  <a:lnTo>
                    <a:pt x="323" y="443"/>
                  </a:lnTo>
                  <a:close/>
                  <a:moveTo>
                    <a:pt x="165" y="565"/>
                  </a:moveTo>
                  <a:lnTo>
                    <a:pt x="163" y="564"/>
                  </a:lnTo>
                  <a:lnTo>
                    <a:pt x="158" y="564"/>
                  </a:lnTo>
                  <a:lnTo>
                    <a:pt x="151" y="567"/>
                  </a:lnTo>
                  <a:lnTo>
                    <a:pt x="143" y="569"/>
                  </a:lnTo>
                  <a:lnTo>
                    <a:pt x="123" y="580"/>
                  </a:lnTo>
                  <a:lnTo>
                    <a:pt x="99" y="594"/>
                  </a:lnTo>
                  <a:lnTo>
                    <a:pt x="76" y="609"/>
                  </a:lnTo>
                  <a:lnTo>
                    <a:pt x="58" y="625"/>
                  </a:lnTo>
                  <a:lnTo>
                    <a:pt x="53" y="631"/>
                  </a:lnTo>
                  <a:lnTo>
                    <a:pt x="48" y="636"/>
                  </a:lnTo>
                  <a:lnTo>
                    <a:pt x="45" y="640"/>
                  </a:lnTo>
                  <a:lnTo>
                    <a:pt x="45" y="643"/>
                  </a:lnTo>
                  <a:lnTo>
                    <a:pt x="49" y="645"/>
                  </a:lnTo>
                  <a:lnTo>
                    <a:pt x="54" y="644"/>
                  </a:lnTo>
                  <a:lnTo>
                    <a:pt x="60" y="643"/>
                  </a:lnTo>
                  <a:lnTo>
                    <a:pt x="68" y="639"/>
                  </a:lnTo>
                  <a:lnTo>
                    <a:pt x="88" y="630"/>
                  </a:lnTo>
                  <a:lnTo>
                    <a:pt x="112" y="614"/>
                  </a:lnTo>
                  <a:lnTo>
                    <a:pt x="135" y="599"/>
                  </a:lnTo>
                  <a:lnTo>
                    <a:pt x="152" y="584"/>
                  </a:lnTo>
                  <a:lnTo>
                    <a:pt x="159" y="577"/>
                  </a:lnTo>
                  <a:lnTo>
                    <a:pt x="163" y="573"/>
                  </a:lnTo>
                  <a:lnTo>
                    <a:pt x="165" y="568"/>
                  </a:lnTo>
                  <a:lnTo>
                    <a:pt x="165" y="565"/>
                  </a:lnTo>
                  <a:close/>
                  <a:moveTo>
                    <a:pt x="275" y="512"/>
                  </a:moveTo>
                  <a:lnTo>
                    <a:pt x="300" y="495"/>
                  </a:lnTo>
                  <a:lnTo>
                    <a:pt x="317" y="480"/>
                  </a:lnTo>
                  <a:lnTo>
                    <a:pt x="325" y="474"/>
                  </a:lnTo>
                  <a:lnTo>
                    <a:pt x="329" y="468"/>
                  </a:lnTo>
                  <a:lnTo>
                    <a:pt x="332" y="463"/>
                  </a:lnTo>
                  <a:lnTo>
                    <a:pt x="332" y="461"/>
                  </a:lnTo>
                  <a:lnTo>
                    <a:pt x="329" y="460"/>
                  </a:lnTo>
                  <a:lnTo>
                    <a:pt x="325" y="460"/>
                  </a:lnTo>
                  <a:lnTo>
                    <a:pt x="317" y="461"/>
                  </a:lnTo>
                  <a:lnTo>
                    <a:pt x="308" y="464"/>
                  </a:lnTo>
                  <a:lnTo>
                    <a:pt x="287" y="475"/>
                  </a:lnTo>
                  <a:lnTo>
                    <a:pt x="262" y="489"/>
                  </a:lnTo>
                  <a:lnTo>
                    <a:pt x="237" y="506"/>
                  </a:lnTo>
                  <a:lnTo>
                    <a:pt x="218" y="521"/>
                  </a:lnTo>
                  <a:lnTo>
                    <a:pt x="212" y="527"/>
                  </a:lnTo>
                  <a:lnTo>
                    <a:pt x="207" y="533"/>
                  </a:lnTo>
                  <a:lnTo>
                    <a:pt x="205" y="538"/>
                  </a:lnTo>
                  <a:lnTo>
                    <a:pt x="205" y="540"/>
                  </a:lnTo>
                  <a:lnTo>
                    <a:pt x="207" y="542"/>
                  </a:lnTo>
                  <a:lnTo>
                    <a:pt x="212" y="542"/>
                  </a:lnTo>
                  <a:lnTo>
                    <a:pt x="219" y="540"/>
                  </a:lnTo>
                  <a:lnTo>
                    <a:pt x="228" y="537"/>
                  </a:lnTo>
                  <a:lnTo>
                    <a:pt x="250" y="526"/>
                  </a:lnTo>
                  <a:lnTo>
                    <a:pt x="275" y="512"/>
                  </a:lnTo>
                  <a:close/>
                  <a:moveTo>
                    <a:pt x="129" y="630"/>
                  </a:moveTo>
                  <a:lnTo>
                    <a:pt x="126" y="628"/>
                  </a:lnTo>
                  <a:lnTo>
                    <a:pt x="121" y="628"/>
                  </a:lnTo>
                  <a:lnTo>
                    <a:pt x="115" y="631"/>
                  </a:lnTo>
                  <a:lnTo>
                    <a:pt x="107" y="633"/>
                  </a:lnTo>
                  <a:lnTo>
                    <a:pt x="87" y="643"/>
                  </a:lnTo>
                  <a:lnTo>
                    <a:pt x="64" y="657"/>
                  </a:lnTo>
                  <a:lnTo>
                    <a:pt x="43" y="672"/>
                  </a:lnTo>
                  <a:lnTo>
                    <a:pt x="26" y="687"/>
                  </a:lnTo>
                  <a:lnTo>
                    <a:pt x="20" y="693"/>
                  </a:lnTo>
                  <a:lnTo>
                    <a:pt x="16" y="698"/>
                  </a:lnTo>
                  <a:lnTo>
                    <a:pt x="13" y="702"/>
                  </a:lnTo>
                  <a:lnTo>
                    <a:pt x="15" y="706"/>
                  </a:lnTo>
                  <a:lnTo>
                    <a:pt x="17" y="707"/>
                  </a:lnTo>
                  <a:lnTo>
                    <a:pt x="22" y="707"/>
                  </a:lnTo>
                  <a:lnTo>
                    <a:pt x="28" y="704"/>
                  </a:lnTo>
                  <a:lnTo>
                    <a:pt x="36" y="702"/>
                  </a:lnTo>
                  <a:lnTo>
                    <a:pt x="55" y="693"/>
                  </a:lnTo>
                  <a:lnTo>
                    <a:pt x="77" y="678"/>
                  </a:lnTo>
                  <a:lnTo>
                    <a:pt x="100" y="663"/>
                  </a:lnTo>
                  <a:lnTo>
                    <a:pt x="117" y="649"/>
                  </a:lnTo>
                  <a:lnTo>
                    <a:pt x="123" y="643"/>
                  </a:lnTo>
                  <a:lnTo>
                    <a:pt x="126" y="637"/>
                  </a:lnTo>
                  <a:lnTo>
                    <a:pt x="129" y="633"/>
                  </a:lnTo>
                  <a:lnTo>
                    <a:pt x="129" y="630"/>
                  </a:lnTo>
                  <a:close/>
                  <a:moveTo>
                    <a:pt x="288" y="529"/>
                  </a:moveTo>
                  <a:lnTo>
                    <a:pt x="284" y="527"/>
                  </a:lnTo>
                  <a:lnTo>
                    <a:pt x="279" y="527"/>
                  </a:lnTo>
                  <a:lnTo>
                    <a:pt x="274" y="529"/>
                  </a:lnTo>
                  <a:lnTo>
                    <a:pt x="264" y="532"/>
                  </a:lnTo>
                  <a:lnTo>
                    <a:pt x="244" y="542"/>
                  </a:lnTo>
                  <a:lnTo>
                    <a:pt x="220" y="556"/>
                  </a:lnTo>
                  <a:lnTo>
                    <a:pt x="196" y="571"/>
                  </a:lnTo>
                  <a:lnTo>
                    <a:pt x="178" y="587"/>
                  </a:lnTo>
                  <a:lnTo>
                    <a:pt x="173" y="593"/>
                  </a:lnTo>
                  <a:lnTo>
                    <a:pt x="168" y="599"/>
                  </a:lnTo>
                  <a:lnTo>
                    <a:pt x="165" y="602"/>
                  </a:lnTo>
                  <a:lnTo>
                    <a:pt x="165" y="606"/>
                  </a:lnTo>
                  <a:lnTo>
                    <a:pt x="168" y="607"/>
                  </a:lnTo>
                  <a:lnTo>
                    <a:pt x="173" y="607"/>
                  </a:lnTo>
                  <a:lnTo>
                    <a:pt x="180" y="606"/>
                  </a:lnTo>
                  <a:lnTo>
                    <a:pt x="188" y="602"/>
                  </a:lnTo>
                  <a:lnTo>
                    <a:pt x="209" y="593"/>
                  </a:lnTo>
                  <a:lnTo>
                    <a:pt x="233" y="578"/>
                  </a:lnTo>
                  <a:lnTo>
                    <a:pt x="257" y="562"/>
                  </a:lnTo>
                  <a:lnTo>
                    <a:pt x="275" y="548"/>
                  </a:lnTo>
                  <a:lnTo>
                    <a:pt x="281" y="542"/>
                  </a:lnTo>
                  <a:lnTo>
                    <a:pt x="285" y="536"/>
                  </a:lnTo>
                  <a:lnTo>
                    <a:pt x="288" y="531"/>
                  </a:lnTo>
                  <a:lnTo>
                    <a:pt x="288" y="529"/>
                  </a:lnTo>
                  <a:close/>
                  <a:moveTo>
                    <a:pt x="199" y="643"/>
                  </a:moveTo>
                  <a:lnTo>
                    <a:pt x="221" y="627"/>
                  </a:lnTo>
                  <a:lnTo>
                    <a:pt x="238" y="613"/>
                  </a:lnTo>
                  <a:lnTo>
                    <a:pt x="244" y="607"/>
                  </a:lnTo>
                  <a:lnTo>
                    <a:pt x="249" y="601"/>
                  </a:lnTo>
                  <a:lnTo>
                    <a:pt x="251" y="597"/>
                  </a:lnTo>
                  <a:lnTo>
                    <a:pt x="250" y="594"/>
                  </a:lnTo>
                  <a:lnTo>
                    <a:pt x="247" y="593"/>
                  </a:lnTo>
                  <a:lnTo>
                    <a:pt x="243" y="593"/>
                  </a:lnTo>
                  <a:lnTo>
                    <a:pt x="237" y="594"/>
                  </a:lnTo>
                  <a:lnTo>
                    <a:pt x="228" y="597"/>
                  </a:lnTo>
                  <a:lnTo>
                    <a:pt x="208" y="607"/>
                  </a:lnTo>
                  <a:lnTo>
                    <a:pt x="186" y="620"/>
                  </a:lnTo>
                  <a:lnTo>
                    <a:pt x="163" y="636"/>
                  </a:lnTo>
                  <a:lnTo>
                    <a:pt x="146" y="651"/>
                  </a:lnTo>
                  <a:lnTo>
                    <a:pt x="140" y="657"/>
                  </a:lnTo>
                  <a:lnTo>
                    <a:pt x="136" y="662"/>
                  </a:lnTo>
                  <a:lnTo>
                    <a:pt x="133" y="666"/>
                  </a:lnTo>
                  <a:lnTo>
                    <a:pt x="133" y="669"/>
                  </a:lnTo>
                  <a:lnTo>
                    <a:pt x="137" y="671"/>
                  </a:lnTo>
                  <a:lnTo>
                    <a:pt x="142" y="671"/>
                  </a:lnTo>
                  <a:lnTo>
                    <a:pt x="148" y="669"/>
                  </a:lnTo>
                  <a:lnTo>
                    <a:pt x="156" y="666"/>
                  </a:lnTo>
                  <a:lnTo>
                    <a:pt x="176" y="657"/>
                  </a:lnTo>
                  <a:lnTo>
                    <a:pt x="199" y="643"/>
                  </a:lnTo>
                  <a:close/>
                  <a:moveTo>
                    <a:pt x="220" y="658"/>
                  </a:moveTo>
                  <a:lnTo>
                    <a:pt x="218" y="657"/>
                  </a:lnTo>
                  <a:lnTo>
                    <a:pt x="213" y="657"/>
                  </a:lnTo>
                  <a:lnTo>
                    <a:pt x="207" y="658"/>
                  </a:lnTo>
                  <a:lnTo>
                    <a:pt x="199" y="660"/>
                  </a:lnTo>
                  <a:lnTo>
                    <a:pt x="180" y="670"/>
                  </a:lnTo>
                  <a:lnTo>
                    <a:pt x="158" y="683"/>
                  </a:lnTo>
                  <a:lnTo>
                    <a:pt x="137" y="698"/>
                  </a:lnTo>
                  <a:lnTo>
                    <a:pt x="120" y="713"/>
                  </a:lnTo>
                  <a:lnTo>
                    <a:pt x="114" y="719"/>
                  </a:lnTo>
                  <a:lnTo>
                    <a:pt x="111" y="723"/>
                  </a:lnTo>
                  <a:lnTo>
                    <a:pt x="108" y="728"/>
                  </a:lnTo>
                  <a:lnTo>
                    <a:pt x="108" y="731"/>
                  </a:lnTo>
                  <a:lnTo>
                    <a:pt x="112" y="733"/>
                  </a:lnTo>
                  <a:lnTo>
                    <a:pt x="115" y="733"/>
                  </a:lnTo>
                  <a:lnTo>
                    <a:pt x="123" y="731"/>
                  </a:lnTo>
                  <a:lnTo>
                    <a:pt x="130" y="728"/>
                  </a:lnTo>
                  <a:lnTo>
                    <a:pt x="149" y="719"/>
                  </a:lnTo>
                  <a:lnTo>
                    <a:pt x="171" y="706"/>
                  </a:lnTo>
                  <a:lnTo>
                    <a:pt x="193" y="690"/>
                  </a:lnTo>
                  <a:lnTo>
                    <a:pt x="209" y="677"/>
                  </a:lnTo>
                  <a:lnTo>
                    <a:pt x="214" y="671"/>
                  </a:lnTo>
                  <a:lnTo>
                    <a:pt x="219" y="665"/>
                  </a:lnTo>
                  <a:lnTo>
                    <a:pt x="220" y="662"/>
                  </a:lnTo>
                  <a:lnTo>
                    <a:pt x="220" y="658"/>
                  </a:lnTo>
                  <a:close/>
                  <a:moveTo>
                    <a:pt x="322" y="609"/>
                  </a:moveTo>
                  <a:lnTo>
                    <a:pt x="345" y="594"/>
                  </a:lnTo>
                  <a:lnTo>
                    <a:pt x="363" y="580"/>
                  </a:lnTo>
                  <a:lnTo>
                    <a:pt x="369" y="573"/>
                  </a:lnTo>
                  <a:lnTo>
                    <a:pt x="372" y="568"/>
                  </a:lnTo>
                  <a:lnTo>
                    <a:pt x="374" y="563"/>
                  </a:lnTo>
                  <a:lnTo>
                    <a:pt x="374" y="561"/>
                  </a:lnTo>
                  <a:lnTo>
                    <a:pt x="372" y="558"/>
                  </a:lnTo>
                  <a:lnTo>
                    <a:pt x="367" y="558"/>
                  </a:lnTo>
                  <a:lnTo>
                    <a:pt x="360" y="559"/>
                  </a:lnTo>
                  <a:lnTo>
                    <a:pt x="352" y="563"/>
                  </a:lnTo>
                  <a:lnTo>
                    <a:pt x="332" y="573"/>
                  </a:lnTo>
                  <a:lnTo>
                    <a:pt x="308" y="586"/>
                  </a:lnTo>
                  <a:lnTo>
                    <a:pt x="285" y="601"/>
                  </a:lnTo>
                  <a:lnTo>
                    <a:pt x="269" y="615"/>
                  </a:lnTo>
                  <a:lnTo>
                    <a:pt x="263" y="622"/>
                  </a:lnTo>
                  <a:lnTo>
                    <a:pt x="258" y="627"/>
                  </a:lnTo>
                  <a:lnTo>
                    <a:pt x="256" y="632"/>
                  </a:lnTo>
                  <a:lnTo>
                    <a:pt x="256" y="636"/>
                  </a:lnTo>
                  <a:lnTo>
                    <a:pt x="259" y="637"/>
                  </a:lnTo>
                  <a:lnTo>
                    <a:pt x="264" y="637"/>
                  </a:lnTo>
                  <a:lnTo>
                    <a:pt x="270" y="636"/>
                  </a:lnTo>
                  <a:lnTo>
                    <a:pt x="278" y="632"/>
                  </a:lnTo>
                  <a:lnTo>
                    <a:pt x="298" y="622"/>
                  </a:lnTo>
                  <a:lnTo>
                    <a:pt x="322" y="609"/>
                  </a:lnTo>
                  <a:close/>
                  <a:moveTo>
                    <a:pt x="197" y="721"/>
                  </a:moveTo>
                  <a:lnTo>
                    <a:pt x="195" y="719"/>
                  </a:lnTo>
                  <a:lnTo>
                    <a:pt x="190" y="719"/>
                  </a:lnTo>
                  <a:lnTo>
                    <a:pt x="184" y="720"/>
                  </a:lnTo>
                  <a:lnTo>
                    <a:pt x="177" y="723"/>
                  </a:lnTo>
                  <a:lnTo>
                    <a:pt x="158" y="732"/>
                  </a:lnTo>
                  <a:lnTo>
                    <a:pt x="137" y="745"/>
                  </a:lnTo>
                  <a:lnTo>
                    <a:pt x="117" y="759"/>
                  </a:lnTo>
                  <a:lnTo>
                    <a:pt x="101" y="773"/>
                  </a:lnTo>
                  <a:lnTo>
                    <a:pt x="96" y="779"/>
                  </a:lnTo>
                  <a:lnTo>
                    <a:pt x="93" y="784"/>
                  </a:lnTo>
                  <a:lnTo>
                    <a:pt x="91" y="788"/>
                  </a:lnTo>
                  <a:lnTo>
                    <a:pt x="91" y="791"/>
                  </a:lnTo>
                  <a:lnTo>
                    <a:pt x="93" y="792"/>
                  </a:lnTo>
                  <a:lnTo>
                    <a:pt x="98" y="792"/>
                  </a:lnTo>
                  <a:lnTo>
                    <a:pt x="104" y="791"/>
                  </a:lnTo>
                  <a:lnTo>
                    <a:pt x="112" y="789"/>
                  </a:lnTo>
                  <a:lnTo>
                    <a:pt x="130" y="779"/>
                  </a:lnTo>
                  <a:lnTo>
                    <a:pt x="151" y="766"/>
                  </a:lnTo>
                  <a:lnTo>
                    <a:pt x="171" y="752"/>
                  </a:lnTo>
                  <a:lnTo>
                    <a:pt x="187" y="739"/>
                  </a:lnTo>
                  <a:lnTo>
                    <a:pt x="192" y="733"/>
                  </a:lnTo>
                  <a:lnTo>
                    <a:pt x="196" y="728"/>
                  </a:lnTo>
                  <a:lnTo>
                    <a:pt x="197" y="723"/>
                  </a:lnTo>
                  <a:lnTo>
                    <a:pt x="197" y="721"/>
                  </a:lnTo>
                  <a:close/>
                  <a:moveTo>
                    <a:pt x="345" y="626"/>
                  </a:moveTo>
                  <a:lnTo>
                    <a:pt x="342" y="624"/>
                  </a:lnTo>
                  <a:lnTo>
                    <a:pt x="338" y="624"/>
                  </a:lnTo>
                  <a:lnTo>
                    <a:pt x="331" y="625"/>
                  </a:lnTo>
                  <a:lnTo>
                    <a:pt x="323" y="628"/>
                  </a:lnTo>
                  <a:lnTo>
                    <a:pt x="303" y="637"/>
                  </a:lnTo>
                  <a:lnTo>
                    <a:pt x="281" y="650"/>
                  </a:lnTo>
                  <a:lnTo>
                    <a:pt x="259" y="665"/>
                  </a:lnTo>
                  <a:lnTo>
                    <a:pt x="243" y="679"/>
                  </a:lnTo>
                  <a:lnTo>
                    <a:pt x="237" y="685"/>
                  </a:lnTo>
                  <a:lnTo>
                    <a:pt x="233" y="691"/>
                  </a:lnTo>
                  <a:lnTo>
                    <a:pt x="231" y="695"/>
                  </a:lnTo>
                  <a:lnTo>
                    <a:pt x="232" y="698"/>
                  </a:lnTo>
                  <a:lnTo>
                    <a:pt x="234" y="700"/>
                  </a:lnTo>
                  <a:lnTo>
                    <a:pt x="239" y="700"/>
                  </a:lnTo>
                  <a:lnTo>
                    <a:pt x="245" y="698"/>
                  </a:lnTo>
                  <a:lnTo>
                    <a:pt x="253" y="696"/>
                  </a:lnTo>
                  <a:lnTo>
                    <a:pt x="272" y="687"/>
                  </a:lnTo>
                  <a:lnTo>
                    <a:pt x="295" y="674"/>
                  </a:lnTo>
                  <a:lnTo>
                    <a:pt x="316" y="658"/>
                  </a:lnTo>
                  <a:lnTo>
                    <a:pt x="333" y="645"/>
                  </a:lnTo>
                  <a:lnTo>
                    <a:pt x="339" y="638"/>
                  </a:lnTo>
                  <a:lnTo>
                    <a:pt x="344" y="633"/>
                  </a:lnTo>
                  <a:lnTo>
                    <a:pt x="345" y="628"/>
                  </a:lnTo>
                  <a:lnTo>
                    <a:pt x="345" y="626"/>
                  </a:lnTo>
                  <a:close/>
                  <a:moveTo>
                    <a:pt x="181" y="782"/>
                  </a:moveTo>
                  <a:lnTo>
                    <a:pt x="178" y="780"/>
                  </a:lnTo>
                  <a:lnTo>
                    <a:pt x="175" y="779"/>
                  </a:lnTo>
                  <a:lnTo>
                    <a:pt x="169" y="782"/>
                  </a:lnTo>
                  <a:lnTo>
                    <a:pt x="161" y="784"/>
                  </a:lnTo>
                  <a:lnTo>
                    <a:pt x="144" y="792"/>
                  </a:lnTo>
                  <a:lnTo>
                    <a:pt x="123" y="804"/>
                  </a:lnTo>
                  <a:lnTo>
                    <a:pt x="104" y="818"/>
                  </a:lnTo>
                  <a:lnTo>
                    <a:pt x="89" y="832"/>
                  </a:lnTo>
                  <a:lnTo>
                    <a:pt x="85" y="837"/>
                  </a:lnTo>
                  <a:lnTo>
                    <a:pt x="81" y="842"/>
                  </a:lnTo>
                  <a:lnTo>
                    <a:pt x="79" y="847"/>
                  </a:lnTo>
                  <a:lnTo>
                    <a:pt x="80" y="849"/>
                  </a:lnTo>
                  <a:lnTo>
                    <a:pt x="82" y="851"/>
                  </a:lnTo>
                  <a:lnTo>
                    <a:pt x="86" y="852"/>
                  </a:lnTo>
                  <a:lnTo>
                    <a:pt x="92" y="849"/>
                  </a:lnTo>
                  <a:lnTo>
                    <a:pt x="99" y="847"/>
                  </a:lnTo>
                  <a:lnTo>
                    <a:pt x="117" y="839"/>
                  </a:lnTo>
                  <a:lnTo>
                    <a:pt x="137" y="827"/>
                  </a:lnTo>
                  <a:lnTo>
                    <a:pt x="156" y="813"/>
                  </a:lnTo>
                  <a:lnTo>
                    <a:pt x="171" y="799"/>
                  </a:lnTo>
                  <a:lnTo>
                    <a:pt x="176" y="794"/>
                  </a:lnTo>
                  <a:lnTo>
                    <a:pt x="180" y="789"/>
                  </a:lnTo>
                  <a:lnTo>
                    <a:pt x="181" y="784"/>
                  </a:lnTo>
                  <a:lnTo>
                    <a:pt x="181" y="782"/>
                  </a:lnTo>
                  <a:close/>
                  <a:moveTo>
                    <a:pt x="322" y="690"/>
                  </a:moveTo>
                  <a:lnTo>
                    <a:pt x="320" y="688"/>
                  </a:lnTo>
                  <a:lnTo>
                    <a:pt x="315" y="688"/>
                  </a:lnTo>
                  <a:lnTo>
                    <a:pt x="309" y="689"/>
                  </a:lnTo>
                  <a:lnTo>
                    <a:pt x="301" y="691"/>
                  </a:lnTo>
                  <a:lnTo>
                    <a:pt x="282" y="700"/>
                  </a:lnTo>
                  <a:lnTo>
                    <a:pt x="260" y="713"/>
                  </a:lnTo>
                  <a:lnTo>
                    <a:pt x="240" y="727"/>
                  </a:lnTo>
                  <a:lnTo>
                    <a:pt x="225" y="741"/>
                  </a:lnTo>
                  <a:lnTo>
                    <a:pt x="219" y="747"/>
                  </a:lnTo>
                  <a:lnTo>
                    <a:pt x="215" y="752"/>
                  </a:lnTo>
                  <a:lnTo>
                    <a:pt x="214" y="757"/>
                  </a:lnTo>
                  <a:lnTo>
                    <a:pt x="214" y="760"/>
                  </a:lnTo>
                  <a:lnTo>
                    <a:pt x="216" y="761"/>
                  </a:lnTo>
                  <a:lnTo>
                    <a:pt x="221" y="761"/>
                  </a:lnTo>
                  <a:lnTo>
                    <a:pt x="227" y="760"/>
                  </a:lnTo>
                  <a:lnTo>
                    <a:pt x="234" y="758"/>
                  </a:lnTo>
                  <a:lnTo>
                    <a:pt x="253" y="748"/>
                  </a:lnTo>
                  <a:lnTo>
                    <a:pt x="275" y="736"/>
                  </a:lnTo>
                  <a:lnTo>
                    <a:pt x="296" y="721"/>
                  </a:lnTo>
                  <a:lnTo>
                    <a:pt x="312" y="708"/>
                  </a:lnTo>
                  <a:lnTo>
                    <a:pt x="316" y="702"/>
                  </a:lnTo>
                  <a:lnTo>
                    <a:pt x="321" y="697"/>
                  </a:lnTo>
                  <a:lnTo>
                    <a:pt x="322" y="693"/>
                  </a:lnTo>
                  <a:lnTo>
                    <a:pt x="322" y="690"/>
                  </a:lnTo>
                  <a:close/>
                  <a:moveTo>
                    <a:pt x="130" y="885"/>
                  </a:moveTo>
                  <a:lnTo>
                    <a:pt x="148" y="871"/>
                  </a:lnTo>
                  <a:lnTo>
                    <a:pt x="162" y="859"/>
                  </a:lnTo>
                  <a:lnTo>
                    <a:pt x="167" y="853"/>
                  </a:lnTo>
                  <a:lnTo>
                    <a:pt x="170" y="848"/>
                  </a:lnTo>
                  <a:lnTo>
                    <a:pt x="171" y="843"/>
                  </a:lnTo>
                  <a:lnTo>
                    <a:pt x="171" y="841"/>
                  </a:lnTo>
                  <a:lnTo>
                    <a:pt x="169" y="840"/>
                  </a:lnTo>
                  <a:lnTo>
                    <a:pt x="165" y="839"/>
                  </a:lnTo>
                  <a:lnTo>
                    <a:pt x="159" y="840"/>
                  </a:lnTo>
                  <a:lnTo>
                    <a:pt x="152" y="842"/>
                  </a:lnTo>
                  <a:lnTo>
                    <a:pt x="136" y="851"/>
                  </a:lnTo>
                  <a:lnTo>
                    <a:pt x="115" y="862"/>
                  </a:lnTo>
                  <a:lnTo>
                    <a:pt x="98" y="877"/>
                  </a:lnTo>
                  <a:lnTo>
                    <a:pt x="83" y="889"/>
                  </a:lnTo>
                  <a:lnTo>
                    <a:pt x="79" y="895"/>
                  </a:lnTo>
                  <a:lnTo>
                    <a:pt x="75" y="899"/>
                  </a:lnTo>
                  <a:lnTo>
                    <a:pt x="74" y="904"/>
                  </a:lnTo>
                  <a:lnTo>
                    <a:pt x="74" y="906"/>
                  </a:lnTo>
                  <a:lnTo>
                    <a:pt x="76" y="909"/>
                  </a:lnTo>
                  <a:lnTo>
                    <a:pt x="81" y="909"/>
                  </a:lnTo>
                  <a:lnTo>
                    <a:pt x="86" y="908"/>
                  </a:lnTo>
                  <a:lnTo>
                    <a:pt x="93" y="905"/>
                  </a:lnTo>
                  <a:lnTo>
                    <a:pt x="110" y="897"/>
                  </a:lnTo>
                  <a:lnTo>
                    <a:pt x="130" y="885"/>
                  </a:lnTo>
                  <a:close/>
                  <a:moveTo>
                    <a:pt x="203" y="820"/>
                  </a:moveTo>
                  <a:lnTo>
                    <a:pt x="206" y="822"/>
                  </a:lnTo>
                  <a:lnTo>
                    <a:pt x="209" y="822"/>
                  </a:lnTo>
                  <a:lnTo>
                    <a:pt x="215" y="821"/>
                  </a:lnTo>
                  <a:lnTo>
                    <a:pt x="224" y="818"/>
                  </a:lnTo>
                  <a:lnTo>
                    <a:pt x="241" y="810"/>
                  </a:lnTo>
                  <a:lnTo>
                    <a:pt x="262" y="797"/>
                  </a:lnTo>
                  <a:lnTo>
                    <a:pt x="282" y="784"/>
                  </a:lnTo>
                  <a:lnTo>
                    <a:pt x="296" y="770"/>
                  </a:lnTo>
                  <a:lnTo>
                    <a:pt x="302" y="764"/>
                  </a:lnTo>
                  <a:lnTo>
                    <a:pt x="304" y="759"/>
                  </a:lnTo>
                  <a:lnTo>
                    <a:pt x="307" y="756"/>
                  </a:lnTo>
                  <a:lnTo>
                    <a:pt x="307" y="752"/>
                  </a:lnTo>
                  <a:lnTo>
                    <a:pt x="303" y="751"/>
                  </a:lnTo>
                  <a:lnTo>
                    <a:pt x="300" y="751"/>
                  </a:lnTo>
                  <a:lnTo>
                    <a:pt x="294" y="752"/>
                  </a:lnTo>
                  <a:lnTo>
                    <a:pt x="285" y="754"/>
                  </a:lnTo>
                  <a:lnTo>
                    <a:pt x="268" y="761"/>
                  </a:lnTo>
                  <a:lnTo>
                    <a:pt x="247" y="775"/>
                  </a:lnTo>
                  <a:lnTo>
                    <a:pt x="227" y="789"/>
                  </a:lnTo>
                  <a:lnTo>
                    <a:pt x="213" y="802"/>
                  </a:lnTo>
                  <a:lnTo>
                    <a:pt x="208" y="808"/>
                  </a:lnTo>
                  <a:lnTo>
                    <a:pt x="205" y="813"/>
                  </a:lnTo>
                  <a:lnTo>
                    <a:pt x="202" y="817"/>
                  </a:lnTo>
                  <a:lnTo>
                    <a:pt x="203" y="820"/>
                  </a:lnTo>
                  <a:close/>
                  <a:moveTo>
                    <a:pt x="129" y="942"/>
                  </a:moveTo>
                  <a:lnTo>
                    <a:pt x="146" y="929"/>
                  </a:lnTo>
                  <a:lnTo>
                    <a:pt x="159" y="916"/>
                  </a:lnTo>
                  <a:lnTo>
                    <a:pt x="164" y="911"/>
                  </a:lnTo>
                  <a:lnTo>
                    <a:pt x="168" y="906"/>
                  </a:lnTo>
                  <a:lnTo>
                    <a:pt x="169" y="902"/>
                  </a:lnTo>
                  <a:lnTo>
                    <a:pt x="168" y="899"/>
                  </a:lnTo>
                  <a:lnTo>
                    <a:pt x="165" y="898"/>
                  </a:lnTo>
                  <a:lnTo>
                    <a:pt x="162" y="897"/>
                  </a:lnTo>
                  <a:lnTo>
                    <a:pt x="156" y="898"/>
                  </a:lnTo>
                  <a:lnTo>
                    <a:pt x="150" y="900"/>
                  </a:lnTo>
                  <a:lnTo>
                    <a:pt x="133" y="909"/>
                  </a:lnTo>
                  <a:lnTo>
                    <a:pt x="114" y="919"/>
                  </a:lnTo>
                  <a:lnTo>
                    <a:pt x="98" y="933"/>
                  </a:lnTo>
                  <a:lnTo>
                    <a:pt x="83" y="946"/>
                  </a:lnTo>
                  <a:lnTo>
                    <a:pt x="79" y="950"/>
                  </a:lnTo>
                  <a:lnTo>
                    <a:pt x="76" y="956"/>
                  </a:lnTo>
                  <a:lnTo>
                    <a:pt x="75" y="960"/>
                  </a:lnTo>
                  <a:lnTo>
                    <a:pt x="75" y="962"/>
                  </a:lnTo>
                  <a:lnTo>
                    <a:pt x="77" y="965"/>
                  </a:lnTo>
                  <a:lnTo>
                    <a:pt x="81" y="965"/>
                  </a:lnTo>
                  <a:lnTo>
                    <a:pt x="87" y="963"/>
                  </a:lnTo>
                  <a:lnTo>
                    <a:pt x="94" y="961"/>
                  </a:lnTo>
                  <a:lnTo>
                    <a:pt x="110" y="954"/>
                  </a:lnTo>
                  <a:lnTo>
                    <a:pt x="129" y="942"/>
                  </a:lnTo>
                  <a:close/>
                  <a:moveTo>
                    <a:pt x="254" y="858"/>
                  </a:moveTo>
                  <a:lnTo>
                    <a:pt x="274" y="843"/>
                  </a:lnTo>
                  <a:lnTo>
                    <a:pt x="288" y="832"/>
                  </a:lnTo>
                  <a:lnTo>
                    <a:pt x="293" y="826"/>
                  </a:lnTo>
                  <a:lnTo>
                    <a:pt x="296" y="821"/>
                  </a:lnTo>
                  <a:lnTo>
                    <a:pt x="297" y="816"/>
                  </a:lnTo>
                  <a:lnTo>
                    <a:pt x="297" y="814"/>
                  </a:lnTo>
                  <a:lnTo>
                    <a:pt x="295" y="811"/>
                  </a:lnTo>
                  <a:lnTo>
                    <a:pt x="290" y="811"/>
                  </a:lnTo>
                  <a:lnTo>
                    <a:pt x="284" y="813"/>
                  </a:lnTo>
                  <a:lnTo>
                    <a:pt x="277" y="815"/>
                  </a:lnTo>
                  <a:lnTo>
                    <a:pt x="260" y="822"/>
                  </a:lnTo>
                  <a:lnTo>
                    <a:pt x="240" y="834"/>
                  </a:lnTo>
                  <a:lnTo>
                    <a:pt x="222" y="848"/>
                  </a:lnTo>
                  <a:lnTo>
                    <a:pt x="208" y="861"/>
                  </a:lnTo>
                  <a:lnTo>
                    <a:pt x="202" y="867"/>
                  </a:lnTo>
                  <a:lnTo>
                    <a:pt x="200" y="872"/>
                  </a:lnTo>
                  <a:lnTo>
                    <a:pt x="197" y="876"/>
                  </a:lnTo>
                  <a:lnTo>
                    <a:pt x="199" y="879"/>
                  </a:lnTo>
                  <a:lnTo>
                    <a:pt x="201" y="880"/>
                  </a:lnTo>
                  <a:lnTo>
                    <a:pt x="205" y="880"/>
                  </a:lnTo>
                  <a:lnTo>
                    <a:pt x="211" y="880"/>
                  </a:lnTo>
                  <a:lnTo>
                    <a:pt x="218" y="878"/>
                  </a:lnTo>
                  <a:lnTo>
                    <a:pt x="235" y="870"/>
                  </a:lnTo>
                  <a:lnTo>
                    <a:pt x="254" y="858"/>
                  </a:lnTo>
                  <a:close/>
                  <a:moveTo>
                    <a:pt x="133" y="998"/>
                  </a:moveTo>
                  <a:lnTo>
                    <a:pt x="150" y="985"/>
                  </a:lnTo>
                  <a:lnTo>
                    <a:pt x="163" y="973"/>
                  </a:lnTo>
                  <a:lnTo>
                    <a:pt x="168" y="967"/>
                  </a:lnTo>
                  <a:lnTo>
                    <a:pt x="170" y="963"/>
                  </a:lnTo>
                  <a:lnTo>
                    <a:pt x="171" y="959"/>
                  </a:lnTo>
                  <a:lnTo>
                    <a:pt x="171" y="956"/>
                  </a:lnTo>
                  <a:lnTo>
                    <a:pt x="169" y="954"/>
                  </a:lnTo>
                  <a:lnTo>
                    <a:pt x="165" y="954"/>
                  </a:lnTo>
                  <a:lnTo>
                    <a:pt x="159" y="955"/>
                  </a:lnTo>
                  <a:lnTo>
                    <a:pt x="154" y="957"/>
                  </a:lnTo>
                  <a:lnTo>
                    <a:pt x="138" y="965"/>
                  </a:lnTo>
                  <a:lnTo>
                    <a:pt x="120" y="975"/>
                  </a:lnTo>
                  <a:lnTo>
                    <a:pt x="102" y="988"/>
                  </a:lnTo>
                  <a:lnTo>
                    <a:pt x="91" y="1000"/>
                  </a:lnTo>
                  <a:lnTo>
                    <a:pt x="86" y="1006"/>
                  </a:lnTo>
                  <a:lnTo>
                    <a:pt x="83" y="1011"/>
                  </a:lnTo>
                  <a:lnTo>
                    <a:pt x="82" y="1015"/>
                  </a:lnTo>
                  <a:lnTo>
                    <a:pt x="82" y="1017"/>
                  </a:lnTo>
                  <a:lnTo>
                    <a:pt x="85" y="1019"/>
                  </a:lnTo>
                  <a:lnTo>
                    <a:pt x="88" y="1019"/>
                  </a:lnTo>
                  <a:lnTo>
                    <a:pt x="94" y="1018"/>
                  </a:lnTo>
                  <a:lnTo>
                    <a:pt x="100" y="1016"/>
                  </a:lnTo>
                  <a:lnTo>
                    <a:pt x="115" y="1009"/>
                  </a:lnTo>
                  <a:lnTo>
                    <a:pt x="133" y="998"/>
                  </a:lnTo>
                  <a:close/>
                  <a:moveTo>
                    <a:pt x="254" y="917"/>
                  </a:moveTo>
                  <a:lnTo>
                    <a:pt x="272" y="903"/>
                  </a:lnTo>
                  <a:lnTo>
                    <a:pt x="287" y="891"/>
                  </a:lnTo>
                  <a:lnTo>
                    <a:pt x="291" y="885"/>
                  </a:lnTo>
                  <a:lnTo>
                    <a:pt x="294" y="880"/>
                  </a:lnTo>
                  <a:lnTo>
                    <a:pt x="295" y="877"/>
                  </a:lnTo>
                  <a:lnTo>
                    <a:pt x="295" y="873"/>
                  </a:lnTo>
                  <a:lnTo>
                    <a:pt x="293" y="872"/>
                  </a:lnTo>
                  <a:lnTo>
                    <a:pt x="288" y="871"/>
                  </a:lnTo>
                  <a:lnTo>
                    <a:pt x="283" y="872"/>
                  </a:lnTo>
                  <a:lnTo>
                    <a:pt x="276" y="874"/>
                  </a:lnTo>
                  <a:lnTo>
                    <a:pt x="259" y="881"/>
                  </a:lnTo>
                  <a:lnTo>
                    <a:pt x="240" y="893"/>
                  </a:lnTo>
                  <a:lnTo>
                    <a:pt x="222" y="906"/>
                  </a:lnTo>
                  <a:lnTo>
                    <a:pt x="209" y="919"/>
                  </a:lnTo>
                  <a:lnTo>
                    <a:pt x="205" y="924"/>
                  </a:lnTo>
                  <a:lnTo>
                    <a:pt x="201" y="929"/>
                  </a:lnTo>
                  <a:lnTo>
                    <a:pt x="200" y="934"/>
                  </a:lnTo>
                  <a:lnTo>
                    <a:pt x="200" y="936"/>
                  </a:lnTo>
                  <a:lnTo>
                    <a:pt x="202" y="938"/>
                  </a:lnTo>
                  <a:lnTo>
                    <a:pt x="207" y="938"/>
                  </a:lnTo>
                  <a:lnTo>
                    <a:pt x="212" y="937"/>
                  </a:lnTo>
                  <a:lnTo>
                    <a:pt x="219" y="936"/>
                  </a:lnTo>
                  <a:lnTo>
                    <a:pt x="235" y="928"/>
                  </a:lnTo>
                  <a:lnTo>
                    <a:pt x="254" y="917"/>
                  </a:lnTo>
                  <a:close/>
                  <a:moveTo>
                    <a:pt x="145" y="1054"/>
                  </a:moveTo>
                  <a:lnTo>
                    <a:pt x="161" y="1041"/>
                  </a:lnTo>
                  <a:lnTo>
                    <a:pt x="173" y="1029"/>
                  </a:lnTo>
                  <a:lnTo>
                    <a:pt x="177" y="1024"/>
                  </a:lnTo>
                  <a:lnTo>
                    <a:pt x="180" y="1019"/>
                  </a:lnTo>
                  <a:lnTo>
                    <a:pt x="181" y="1016"/>
                  </a:lnTo>
                  <a:lnTo>
                    <a:pt x="181" y="1012"/>
                  </a:lnTo>
                  <a:lnTo>
                    <a:pt x="178" y="1011"/>
                  </a:lnTo>
                  <a:lnTo>
                    <a:pt x="175" y="1010"/>
                  </a:lnTo>
                  <a:lnTo>
                    <a:pt x="169" y="1011"/>
                  </a:lnTo>
                  <a:lnTo>
                    <a:pt x="163" y="1013"/>
                  </a:lnTo>
                  <a:lnTo>
                    <a:pt x="148" y="1020"/>
                  </a:lnTo>
                  <a:lnTo>
                    <a:pt x="131" y="1031"/>
                  </a:lnTo>
                  <a:lnTo>
                    <a:pt x="114" y="1043"/>
                  </a:lnTo>
                  <a:lnTo>
                    <a:pt x="102" y="1055"/>
                  </a:lnTo>
                  <a:lnTo>
                    <a:pt x="99" y="1060"/>
                  </a:lnTo>
                  <a:lnTo>
                    <a:pt x="95" y="1064"/>
                  </a:lnTo>
                  <a:lnTo>
                    <a:pt x="94" y="1068"/>
                  </a:lnTo>
                  <a:lnTo>
                    <a:pt x="95" y="1072"/>
                  </a:lnTo>
                  <a:lnTo>
                    <a:pt x="98" y="1073"/>
                  </a:lnTo>
                  <a:lnTo>
                    <a:pt x="101" y="1074"/>
                  </a:lnTo>
                  <a:lnTo>
                    <a:pt x="106" y="1073"/>
                  </a:lnTo>
                  <a:lnTo>
                    <a:pt x="113" y="1070"/>
                  </a:lnTo>
                  <a:lnTo>
                    <a:pt x="127" y="1063"/>
                  </a:lnTo>
                  <a:lnTo>
                    <a:pt x="145" y="1054"/>
                  </a:lnTo>
                  <a:close/>
                  <a:moveTo>
                    <a:pt x="260" y="974"/>
                  </a:moveTo>
                  <a:lnTo>
                    <a:pt x="278" y="962"/>
                  </a:lnTo>
                  <a:lnTo>
                    <a:pt x="291" y="949"/>
                  </a:lnTo>
                  <a:lnTo>
                    <a:pt x="295" y="944"/>
                  </a:lnTo>
                  <a:lnTo>
                    <a:pt x="298" y="940"/>
                  </a:lnTo>
                  <a:lnTo>
                    <a:pt x="300" y="935"/>
                  </a:lnTo>
                  <a:lnTo>
                    <a:pt x="298" y="933"/>
                  </a:lnTo>
                  <a:lnTo>
                    <a:pt x="296" y="930"/>
                  </a:lnTo>
                  <a:lnTo>
                    <a:pt x="293" y="930"/>
                  </a:lnTo>
                  <a:lnTo>
                    <a:pt x="287" y="931"/>
                  </a:lnTo>
                  <a:lnTo>
                    <a:pt x="281" y="933"/>
                  </a:lnTo>
                  <a:lnTo>
                    <a:pt x="264" y="940"/>
                  </a:lnTo>
                  <a:lnTo>
                    <a:pt x="246" y="952"/>
                  </a:lnTo>
                  <a:lnTo>
                    <a:pt x="230" y="963"/>
                  </a:lnTo>
                  <a:lnTo>
                    <a:pt x="216" y="976"/>
                  </a:lnTo>
                  <a:lnTo>
                    <a:pt x="212" y="981"/>
                  </a:lnTo>
                  <a:lnTo>
                    <a:pt x="209" y="986"/>
                  </a:lnTo>
                  <a:lnTo>
                    <a:pt x="208" y="991"/>
                  </a:lnTo>
                  <a:lnTo>
                    <a:pt x="208" y="993"/>
                  </a:lnTo>
                  <a:lnTo>
                    <a:pt x="211" y="996"/>
                  </a:lnTo>
                  <a:lnTo>
                    <a:pt x="214" y="996"/>
                  </a:lnTo>
                  <a:lnTo>
                    <a:pt x="220" y="994"/>
                  </a:lnTo>
                  <a:lnTo>
                    <a:pt x="227" y="993"/>
                  </a:lnTo>
                  <a:lnTo>
                    <a:pt x="243" y="986"/>
                  </a:lnTo>
                  <a:lnTo>
                    <a:pt x="260" y="974"/>
                  </a:lnTo>
                  <a:close/>
                  <a:moveTo>
                    <a:pt x="57" y="1181"/>
                  </a:moveTo>
                  <a:lnTo>
                    <a:pt x="72" y="1169"/>
                  </a:lnTo>
                  <a:lnTo>
                    <a:pt x="82" y="1158"/>
                  </a:lnTo>
                  <a:lnTo>
                    <a:pt x="86" y="1152"/>
                  </a:lnTo>
                  <a:lnTo>
                    <a:pt x="88" y="1149"/>
                  </a:lnTo>
                  <a:lnTo>
                    <a:pt x="89" y="1145"/>
                  </a:lnTo>
                  <a:lnTo>
                    <a:pt x="89" y="1142"/>
                  </a:lnTo>
                  <a:lnTo>
                    <a:pt x="87" y="1140"/>
                  </a:lnTo>
                  <a:lnTo>
                    <a:pt x="83" y="1140"/>
                  </a:lnTo>
                  <a:lnTo>
                    <a:pt x="79" y="1140"/>
                  </a:lnTo>
                  <a:lnTo>
                    <a:pt x="73" y="1143"/>
                  </a:lnTo>
                  <a:lnTo>
                    <a:pt x="60" y="1149"/>
                  </a:lnTo>
                  <a:lnTo>
                    <a:pt x="44" y="1159"/>
                  </a:lnTo>
                  <a:lnTo>
                    <a:pt x="30" y="1170"/>
                  </a:lnTo>
                  <a:lnTo>
                    <a:pt x="18" y="1182"/>
                  </a:lnTo>
                  <a:lnTo>
                    <a:pt x="15" y="1187"/>
                  </a:lnTo>
                  <a:lnTo>
                    <a:pt x="12" y="1190"/>
                  </a:lnTo>
                  <a:lnTo>
                    <a:pt x="11" y="1194"/>
                  </a:lnTo>
                  <a:lnTo>
                    <a:pt x="12" y="1197"/>
                  </a:lnTo>
                  <a:lnTo>
                    <a:pt x="15" y="1199"/>
                  </a:lnTo>
                  <a:lnTo>
                    <a:pt x="18" y="1199"/>
                  </a:lnTo>
                  <a:lnTo>
                    <a:pt x="23" y="1199"/>
                  </a:lnTo>
                  <a:lnTo>
                    <a:pt x="28" y="1196"/>
                  </a:lnTo>
                  <a:lnTo>
                    <a:pt x="42" y="1190"/>
                  </a:lnTo>
                  <a:lnTo>
                    <a:pt x="57" y="1181"/>
                  </a:lnTo>
                  <a:close/>
                  <a:moveTo>
                    <a:pt x="162" y="1107"/>
                  </a:moveTo>
                  <a:lnTo>
                    <a:pt x="177" y="1095"/>
                  </a:lnTo>
                  <a:lnTo>
                    <a:pt x="189" y="1083"/>
                  </a:lnTo>
                  <a:lnTo>
                    <a:pt x="193" y="1079"/>
                  </a:lnTo>
                  <a:lnTo>
                    <a:pt x="195" y="1074"/>
                  </a:lnTo>
                  <a:lnTo>
                    <a:pt x="196" y="1070"/>
                  </a:lnTo>
                  <a:lnTo>
                    <a:pt x="196" y="1068"/>
                  </a:lnTo>
                  <a:lnTo>
                    <a:pt x="194" y="1066"/>
                  </a:lnTo>
                  <a:lnTo>
                    <a:pt x="190" y="1066"/>
                  </a:lnTo>
                  <a:lnTo>
                    <a:pt x="186" y="1067"/>
                  </a:lnTo>
                  <a:lnTo>
                    <a:pt x="180" y="1068"/>
                  </a:lnTo>
                  <a:lnTo>
                    <a:pt x="164" y="1075"/>
                  </a:lnTo>
                  <a:lnTo>
                    <a:pt x="148" y="1085"/>
                  </a:lnTo>
                  <a:lnTo>
                    <a:pt x="132" y="1096"/>
                  </a:lnTo>
                  <a:lnTo>
                    <a:pt x="121" y="1108"/>
                  </a:lnTo>
                  <a:lnTo>
                    <a:pt x="117" y="1113"/>
                  </a:lnTo>
                  <a:lnTo>
                    <a:pt x="114" y="1118"/>
                  </a:lnTo>
                  <a:lnTo>
                    <a:pt x="113" y="1121"/>
                  </a:lnTo>
                  <a:lnTo>
                    <a:pt x="114" y="1125"/>
                  </a:lnTo>
                  <a:lnTo>
                    <a:pt x="117" y="1126"/>
                  </a:lnTo>
                  <a:lnTo>
                    <a:pt x="120" y="1127"/>
                  </a:lnTo>
                  <a:lnTo>
                    <a:pt x="125" y="1126"/>
                  </a:lnTo>
                  <a:lnTo>
                    <a:pt x="131" y="1124"/>
                  </a:lnTo>
                  <a:lnTo>
                    <a:pt x="145" y="1118"/>
                  </a:lnTo>
                  <a:lnTo>
                    <a:pt x="162" y="1107"/>
                  </a:lnTo>
                  <a:close/>
                  <a:moveTo>
                    <a:pt x="274" y="1032"/>
                  </a:moveTo>
                  <a:lnTo>
                    <a:pt x="289" y="1019"/>
                  </a:lnTo>
                  <a:lnTo>
                    <a:pt x="302" y="1007"/>
                  </a:lnTo>
                  <a:lnTo>
                    <a:pt x="306" y="1003"/>
                  </a:lnTo>
                  <a:lnTo>
                    <a:pt x="309" y="998"/>
                  </a:lnTo>
                  <a:lnTo>
                    <a:pt x="310" y="993"/>
                  </a:lnTo>
                  <a:lnTo>
                    <a:pt x="309" y="991"/>
                  </a:lnTo>
                  <a:lnTo>
                    <a:pt x="307" y="988"/>
                  </a:lnTo>
                  <a:lnTo>
                    <a:pt x="303" y="988"/>
                  </a:lnTo>
                  <a:lnTo>
                    <a:pt x="297" y="990"/>
                  </a:lnTo>
                  <a:lnTo>
                    <a:pt x="291" y="991"/>
                  </a:lnTo>
                  <a:lnTo>
                    <a:pt x="276" y="998"/>
                  </a:lnTo>
                  <a:lnTo>
                    <a:pt x="258" y="1009"/>
                  </a:lnTo>
                  <a:lnTo>
                    <a:pt x="243" y="1020"/>
                  </a:lnTo>
                  <a:lnTo>
                    <a:pt x="230" y="1032"/>
                  </a:lnTo>
                  <a:lnTo>
                    <a:pt x="226" y="1038"/>
                  </a:lnTo>
                  <a:lnTo>
                    <a:pt x="222" y="1043"/>
                  </a:lnTo>
                  <a:lnTo>
                    <a:pt x="221" y="1047"/>
                  </a:lnTo>
                  <a:lnTo>
                    <a:pt x="222" y="1049"/>
                  </a:lnTo>
                  <a:lnTo>
                    <a:pt x="225" y="1051"/>
                  </a:lnTo>
                  <a:lnTo>
                    <a:pt x="228" y="1051"/>
                  </a:lnTo>
                  <a:lnTo>
                    <a:pt x="234" y="1051"/>
                  </a:lnTo>
                  <a:lnTo>
                    <a:pt x="240" y="1049"/>
                  </a:lnTo>
                  <a:lnTo>
                    <a:pt x="256" y="1042"/>
                  </a:lnTo>
                  <a:lnTo>
                    <a:pt x="274" y="1032"/>
                  </a:lnTo>
                  <a:close/>
                  <a:moveTo>
                    <a:pt x="85" y="1232"/>
                  </a:moveTo>
                  <a:lnTo>
                    <a:pt x="99" y="1220"/>
                  </a:lnTo>
                  <a:lnTo>
                    <a:pt x="108" y="1209"/>
                  </a:lnTo>
                  <a:lnTo>
                    <a:pt x="112" y="1205"/>
                  </a:lnTo>
                  <a:lnTo>
                    <a:pt x="114" y="1201"/>
                  </a:lnTo>
                  <a:lnTo>
                    <a:pt x="115" y="1197"/>
                  </a:lnTo>
                  <a:lnTo>
                    <a:pt x="115" y="1194"/>
                  </a:lnTo>
                  <a:lnTo>
                    <a:pt x="113" y="1193"/>
                  </a:lnTo>
                  <a:lnTo>
                    <a:pt x="110" y="1193"/>
                  </a:lnTo>
                  <a:lnTo>
                    <a:pt x="105" y="1193"/>
                  </a:lnTo>
                  <a:lnTo>
                    <a:pt x="100" y="1195"/>
                  </a:lnTo>
                  <a:lnTo>
                    <a:pt x="86" y="1201"/>
                  </a:lnTo>
                  <a:lnTo>
                    <a:pt x="72" y="1211"/>
                  </a:lnTo>
                  <a:lnTo>
                    <a:pt x="57" y="1221"/>
                  </a:lnTo>
                  <a:lnTo>
                    <a:pt x="47" y="1232"/>
                  </a:lnTo>
                  <a:lnTo>
                    <a:pt x="44" y="1237"/>
                  </a:lnTo>
                  <a:lnTo>
                    <a:pt x="42" y="1241"/>
                  </a:lnTo>
                  <a:lnTo>
                    <a:pt x="41" y="1245"/>
                  </a:lnTo>
                  <a:lnTo>
                    <a:pt x="41" y="1247"/>
                  </a:lnTo>
                  <a:lnTo>
                    <a:pt x="43" y="1249"/>
                  </a:lnTo>
                  <a:lnTo>
                    <a:pt x="47" y="1250"/>
                  </a:lnTo>
                  <a:lnTo>
                    <a:pt x="51" y="1249"/>
                  </a:lnTo>
                  <a:lnTo>
                    <a:pt x="56" y="1247"/>
                  </a:lnTo>
                  <a:lnTo>
                    <a:pt x="69" y="1241"/>
                  </a:lnTo>
                  <a:lnTo>
                    <a:pt x="85" y="1232"/>
                  </a:lnTo>
                  <a:close/>
                  <a:moveTo>
                    <a:pt x="186" y="1161"/>
                  </a:moveTo>
                  <a:lnTo>
                    <a:pt x="200" y="1150"/>
                  </a:lnTo>
                  <a:lnTo>
                    <a:pt x="211" y="1138"/>
                  </a:lnTo>
                  <a:lnTo>
                    <a:pt x="214" y="1133"/>
                  </a:lnTo>
                  <a:lnTo>
                    <a:pt x="216" y="1129"/>
                  </a:lnTo>
                  <a:lnTo>
                    <a:pt x="218" y="1125"/>
                  </a:lnTo>
                  <a:lnTo>
                    <a:pt x="218" y="1123"/>
                  </a:lnTo>
                  <a:lnTo>
                    <a:pt x="215" y="1120"/>
                  </a:lnTo>
                  <a:lnTo>
                    <a:pt x="212" y="1120"/>
                  </a:lnTo>
                  <a:lnTo>
                    <a:pt x="207" y="1121"/>
                  </a:lnTo>
                  <a:lnTo>
                    <a:pt x="201" y="1123"/>
                  </a:lnTo>
                  <a:lnTo>
                    <a:pt x="187" y="1129"/>
                  </a:lnTo>
                  <a:lnTo>
                    <a:pt x="171" y="1139"/>
                  </a:lnTo>
                  <a:lnTo>
                    <a:pt x="156" y="1150"/>
                  </a:lnTo>
                  <a:lnTo>
                    <a:pt x="145" y="1162"/>
                  </a:lnTo>
                  <a:lnTo>
                    <a:pt x="142" y="1167"/>
                  </a:lnTo>
                  <a:lnTo>
                    <a:pt x="139" y="1171"/>
                  </a:lnTo>
                  <a:lnTo>
                    <a:pt x="138" y="1175"/>
                  </a:lnTo>
                  <a:lnTo>
                    <a:pt x="139" y="1177"/>
                  </a:lnTo>
                  <a:lnTo>
                    <a:pt x="142" y="1178"/>
                  </a:lnTo>
                  <a:lnTo>
                    <a:pt x="145" y="1180"/>
                  </a:lnTo>
                  <a:lnTo>
                    <a:pt x="150" y="1178"/>
                  </a:lnTo>
                  <a:lnTo>
                    <a:pt x="155" y="1177"/>
                  </a:lnTo>
                  <a:lnTo>
                    <a:pt x="169" y="1171"/>
                  </a:lnTo>
                  <a:lnTo>
                    <a:pt x="186" y="1161"/>
                  </a:lnTo>
                  <a:close/>
                  <a:moveTo>
                    <a:pt x="291" y="1088"/>
                  </a:moveTo>
                  <a:lnTo>
                    <a:pt x="307" y="1076"/>
                  </a:lnTo>
                  <a:lnTo>
                    <a:pt x="319" y="1064"/>
                  </a:lnTo>
                  <a:lnTo>
                    <a:pt x="322" y="1060"/>
                  </a:lnTo>
                  <a:lnTo>
                    <a:pt x="326" y="1055"/>
                  </a:lnTo>
                  <a:lnTo>
                    <a:pt x="326" y="1051"/>
                  </a:lnTo>
                  <a:lnTo>
                    <a:pt x="326" y="1048"/>
                  </a:lnTo>
                  <a:lnTo>
                    <a:pt x="323" y="1047"/>
                  </a:lnTo>
                  <a:lnTo>
                    <a:pt x="320" y="1045"/>
                  </a:lnTo>
                  <a:lnTo>
                    <a:pt x="315" y="1047"/>
                  </a:lnTo>
                  <a:lnTo>
                    <a:pt x="308" y="1048"/>
                  </a:lnTo>
                  <a:lnTo>
                    <a:pt x="294" y="1055"/>
                  </a:lnTo>
                  <a:lnTo>
                    <a:pt x="277" y="1064"/>
                  </a:lnTo>
                  <a:lnTo>
                    <a:pt x="262" y="1077"/>
                  </a:lnTo>
                  <a:lnTo>
                    <a:pt x="250" y="1088"/>
                  </a:lnTo>
                  <a:lnTo>
                    <a:pt x="245" y="1094"/>
                  </a:lnTo>
                  <a:lnTo>
                    <a:pt x="243" y="1099"/>
                  </a:lnTo>
                  <a:lnTo>
                    <a:pt x="241" y="1102"/>
                  </a:lnTo>
                  <a:lnTo>
                    <a:pt x="243" y="1105"/>
                  </a:lnTo>
                  <a:lnTo>
                    <a:pt x="245" y="1107"/>
                  </a:lnTo>
                  <a:lnTo>
                    <a:pt x="249" y="1107"/>
                  </a:lnTo>
                  <a:lnTo>
                    <a:pt x="253" y="1107"/>
                  </a:lnTo>
                  <a:lnTo>
                    <a:pt x="260" y="1105"/>
                  </a:lnTo>
                  <a:lnTo>
                    <a:pt x="275" y="1099"/>
                  </a:lnTo>
                  <a:lnTo>
                    <a:pt x="291" y="1088"/>
                  </a:lnTo>
                  <a:close/>
                  <a:moveTo>
                    <a:pt x="146" y="1246"/>
                  </a:moveTo>
                  <a:lnTo>
                    <a:pt x="144" y="1245"/>
                  </a:lnTo>
                  <a:lnTo>
                    <a:pt x="142" y="1244"/>
                  </a:lnTo>
                  <a:lnTo>
                    <a:pt x="137" y="1245"/>
                  </a:lnTo>
                  <a:lnTo>
                    <a:pt x="131" y="1246"/>
                  </a:lnTo>
                  <a:lnTo>
                    <a:pt x="119" y="1252"/>
                  </a:lnTo>
                  <a:lnTo>
                    <a:pt x="105" y="1260"/>
                  </a:lnTo>
                  <a:lnTo>
                    <a:pt x="91" y="1271"/>
                  </a:lnTo>
                  <a:lnTo>
                    <a:pt x="81" y="1282"/>
                  </a:lnTo>
                  <a:lnTo>
                    <a:pt x="77" y="1287"/>
                  </a:lnTo>
                  <a:lnTo>
                    <a:pt x="76" y="1291"/>
                  </a:lnTo>
                  <a:lnTo>
                    <a:pt x="75" y="1295"/>
                  </a:lnTo>
                  <a:lnTo>
                    <a:pt x="75" y="1297"/>
                  </a:lnTo>
                  <a:lnTo>
                    <a:pt x="77" y="1298"/>
                  </a:lnTo>
                  <a:lnTo>
                    <a:pt x="81" y="1300"/>
                  </a:lnTo>
                  <a:lnTo>
                    <a:pt x="86" y="1298"/>
                  </a:lnTo>
                  <a:lnTo>
                    <a:pt x="91" y="1297"/>
                  </a:lnTo>
                  <a:lnTo>
                    <a:pt x="104" y="1291"/>
                  </a:lnTo>
                  <a:lnTo>
                    <a:pt x="118" y="1282"/>
                  </a:lnTo>
                  <a:lnTo>
                    <a:pt x="131" y="1271"/>
                  </a:lnTo>
                  <a:lnTo>
                    <a:pt x="140" y="1260"/>
                  </a:lnTo>
                  <a:lnTo>
                    <a:pt x="144" y="1257"/>
                  </a:lnTo>
                  <a:lnTo>
                    <a:pt x="146" y="1252"/>
                  </a:lnTo>
                  <a:lnTo>
                    <a:pt x="148" y="1249"/>
                  </a:lnTo>
                  <a:lnTo>
                    <a:pt x="146" y="1246"/>
                  </a:lnTo>
                  <a:close/>
                  <a:moveTo>
                    <a:pt x="214" y="1214"/>
                  </a:moveTo>
                  <a:lnTo>
                    <a:pt x="228" y="1203"/>
                  </a:lnTo>
                  <a:lnTo>
                    <a:pt x="238" y="1193"/>
                  </a:lnTo>
                  <a:lnTo>
                    <a:pt x="241" y="1188"/>
                  </a:lnTo>
                  <a:lnTo>
                    <a:pt x="244" y="1183"/>
                  </a:lnTo>
                  <a:lnTo>
                    <a:pt x="245" y="1180"/>
                  </a:lnTo>
                  <a:lnTo>
                    <a:pt x="245" y="1177"/>
                  </a:lnTo>
                  <a:lnTo>
                    <a:pt x="243" y="1175"/>
                  </a:lnTo>
                  <a:lnTo>
                    <a:pt x="239" y="1175"/>
                  </a:lnTo>
                  <a:lnTo>
                    <a:pt x="234" y="1175"/>
                  </a:lnTo>
                  <a:lnTo>
                    <a:pt x="228" y="1177"/>
                  </a:lnTo>
                  <a:lnTo>
                    <a:pt x="215" y="1183"/>
                  </a:lnTo>
                  <a:lnTo>
                    <a:pt x="200" y="1193"/>
                  </a:lnTo>
                  <a:lnTo>
                    <a:pt x="186" y="1203"/>
                  </a:lnTo>
                  <a:lnTo>
                    <a:pt x="175" y="1214"/>
                  </a:lnTo>
                  <a:lnTo>
                    <a:pt x="171" y="1219"/>
                  </a:lnTo>
                  <a:lnTo>
                    <a:pt x="170" y="1224"/>
                  </a:lnTo>
                  <a:lnTo>
                    <a:pt x="169" y="1227"/>
                  </a:lnTo>
                  <a:lnTo>
                    <a:pt x="169" y="1230"/>
                  </a:lnTo>
                  <a:lnTo>
                    <a:pt x="171" y="1232"/>
                  </a:lnTo>
                  <a:lnTo>
                    <a:pt x="175" y="1232"/>
                  </a:lnTo>
                  <a:lnTo>
                    <a:pt x="180" y="1232"/>
                  </a:lnTo>
                  <a:lnTo>
                    <a:pt x="186" y="1230"/>
                  </a:lnTo>
                  <a:lnTo>
                    <a:pt x="199" y="1224"/>
                  </a:lnTo>
                  <a:lnTo>
                    <a:pt x="214" y="1214"/>
                  </a:lnTo>
                  <a:close/>
                  <a:moveTo>
                    <a:pt x="316" y="1144"/>
                  </a:moveTo>
                  <a:lnTo>
                    <a:pt x="331" y="1133"/>
                  </a:lnTo>
                  <a:lnTo>
                    <a:pt x="342" y="1121"/>
                  </a:lnTo>
                  <a:lnTo>
                    <a:pt x="346" y="1117"/>
                  </a:lnTo>
                  <a:lnTo>
                    <a:pt x="348" y="1112"/>
                  </a:lnTo>
                  <a:lnTo>
                    <a:pt x="350" y="1108"/>
                  </a:lnTo>
                  <a:lnTo>
                    <a:pt x="348" y="1106"/>
                  </a:lnTo>
                  <a:lnTo>
                    <a:pt x="346" y="1104"/>
                  </a:lnTo>
                  <a:lnTo>
                    <a:pt x="342" y="1104"/>
                  </a:lnTo>
                  <a:lnTo>
                    <a:pt x="338" y="1104"/>
                  </a:lnTo>
                  <a:lnTo>
                    <a:pt x="332" y="1105"/>
                  </a:lnTo>
                  <a:lnTo>
                    <a:pt x="317" y="1112"/>
                  </a:lnTo>
                  <a:lnTo>
                    <a:pt x="301" y="1121"/>
                  </a:lnTo>
                  <a:lnTo>
                    <a:pt x="287" y="1132"/>
                  </a:lnTo>
                  <a:lnTo>
                    <a:pt x="275" y="1144"/>
                  </a:lnTo>
                  <a:lnTo>
                    <a:pt x="271" y="1149"/>
                  </a:lnTo>
                  <a:lnTo>
                    <a:pt x="269" y="1154"/>
                  </a:lnTo>
                  <a:lnTo>
                    <a:pt x="268" y="1157"/>
                  </a:lnTo>
                  <a:lnTo>
                    <a:pt x="269" y="1161"/>
                  </a:lnTo>
                  <a:lnTo>
                    <a:pt x="271" y="1162"/>
                  </a:lnTo>
                  <a:lnTo>
                    <a:pt x="275" y="1163"/>
                  </a:lnTo>
                  <a:lnTo>
                    <a:pt x="279" y="1162"/>
                  </a:lnTo>
                  <a:lnTo>
                    <a:pt x="285" y="1161"/>
                  </a:lnTo>
                  <a:lnTo>
                    <a:pt x="300" y="1155"/>
                  </a:lnTo>
                  <a:lnTo>
                    <a:pt x="316" y="1144"/>
                  </a:lnTo>
                  <a:close/>
                  <a:moveTo>
                    <a:pt x="69" y="1396"/>
                  </a:moveTo>
                  <a:lnTo>
                    <a:pt x="81" y="1385"/>
                  </a:lnTo>
                  <a:lnTo>
                    <a:pt x="89" y="1376"/>
                  </a:lnTo>
                  <a:lnTo>
                    <a:pt x="93" y="1371"/>
                  </a:lnTo>
                  <a:lnTo>
                    <a:pt x="95" y="1367"/>
                  </a:lnTo>
                  <a:lnTo>
                    <a:pt x="95" y="1364"/>
                  </a:lnTo>
                  <a:lnTo>
                    <a:pt x="95" y="1361"/>
                  </a:lnTo>
                  <a:lnTo>
                    <a:pt x="93" y="1360"/>
                  </a:lnTo>
                  <a:lnTo>
                    <a:pt x="89" y="1360"/>
                  </a:lnTo>
                  <a:lnTo>
                    <a:pt x="86" y="1360"/>
                  </a:lnTo>
                  <a:lnTo>
                    <a:pt x="81" y="1361"/>
                  </a:lnTo>
                  <a:lnTo>
                    <a:pt x="69" y="1367"/>
                  </a:lnTo>
                  <a:lnTo>
                    <a:pt x="56" y="1376"/>
                  </a:lnTo>
                  <a:lnTo>
                    <a:pt x="44" y="1385"/>
                  </a:lnTo>
                  <a:lnTo>
                    <a:pt x="36" y="1395"/>
                  </a:lnTo>
                  <a:lnTo>
                    <a:pt x="32" y="1399"/>
                  </a:lnTo>
                  <a:lnTo>
                    <a:pt x="31" y="1403"/>
                  </a:lnTo>
                  <a:lnTo>
                    <a:pt x="30" y="1407"/>
                  </a:lnTo>
                  <a:lnTo>
                    <a:pt x="31" y="1409"/>
                  </a:lnTo>
                  <a:lnTo>
                    <a:pt x="32" y="1410"/>
                  </a:lnTo>
                  <a:lnTo>
                    <a:pt x="36" y="1411"/>
                  </a:lnTo>
                  <a:lnTo>
                    <a:pt x="39" y="1410"/>
                  </a:lnTo>
                  <a:lnTo>
                    <a:pt x="44" y="1409"/>
                  </a:lnTo>
                  <a:lnTo>
                    <a:pt x="56" y="1404"/>
                  </a:lnTo>
                  <a:lnTo>
                    <a:pt x="69" y="1396"/>
                  </a:lnTo>
                  <a:close/>
                  <a:moveTo>
                    <a:pt x="156" y="1333"/>
                  </a:moveTo>
                  <a:lnTo>
                    <a:pt x="169" y="1322"/>
                  </a:lnTo>
                  <a:lnTo>
                    <a:pt x="178" y="1313"/>
                  </a:lnTo>
                  <a:lnTo>
                    <a:pt x="181" y="1308"/>
                  </a:lnTo>
                  <a:lnTo>
                    <a:pt x="183" y="1303"/>
                  </a:lnTo>
                  <a:lnTo>
                    <a:pt x="184" y="1301"/>
                  </a:lnTo>
                  <a:lnTo>
                    <a:pt x="183" y="1297"/>
                  </a:lnTo>
                  <a:lnTo>
                    <a:pt x="182" y="1296"/>
                  </a:lnTo>
                  <a:lnTo>
                    <a:pt x="178" y="1295"/>
                  </a:lnTo>
                  <a:lnTo>
                    <a:pt x="174" y="1296"/>
                  </a:lnTo>
                  <a:lnTo>
                    <a:pt x="169" y="1297"/>
                  </a:lnTo>
                  <a:lnTo>
                    <a:pt x="157" y="1303"/>
                  </a:lnTo>
                  <a:lnTo>
                    <a:pt x="143" y="1312"/>
                  </a:lnTo>
                  <a:lnTo>
                    <a:pt x="130" y="1322"/>
                  </a:lnTo>
                  <a:lnTo>
                    <a:pt x="120" y="1332"/>
                  </a:lnTo>
                  <a:lnTo>
                    <a:pt x="118" y="1336"/>
                  </a:lnTo>
                  <a:lnTo>
                    <a:pt x="115" y="1340"/>
                  </a:lnTo>
                  <a:lnTo>
                    <a:pt x="114" y="1344"/>
                  </a:lnTo>
                  <a:lnTo>
                    <a:pt x="115" y="1347"/>
                  </a:lnTo>
                  <a:lnTo>
                    <a:pt x="118" y="1348"/>
                  </a:lnTo>
                  <a:lnTo>
                    <a:pt x="120" y="1348"/>
                  </a:lnTo>
                  <a:lnTo>
                    <a:pt x="125" y="1348"/>
                  </a:lnTo>
                  <a:lnTo>
                    <a:pt x="130" y="1347"/>
                  </a:lnTo>
                  <a:lnTo>
                    <a:pt x="143" y="1341"/>
                  </a:lnTo>
                  <a:lnTo>
                    <a:pt x="156" y="1333"/>
                  </a:lnTo>
                  <a:close/>
                  <a:moveTo>
                    <a:pt x="277" y="1231"/>
                  </a:moveTo>
                  <a:lnTo>
                    <a:pt x="276" y="1230"/>
                  </a:lnTo>
                  <a:lnTo>
                    <a:pt x="272" y="1230"/>
                  </a:lnTo>
                  <a:lnTo>
                    <a:pt x="268" y="1230"/>
                  </a:lnTo>
                  <a:lnTo>
                    <a:pt x="262" y="1231"/>
                  </a:lnTo>
                  <a:lnTo>
                    <a:pt x="249" y="1237"/>
                  </a:lnTo>
                  <a:lnTo>
                    <a:pt x="234" y="1245"/>
                  </a:lnTo>
                  <a:lnTo>
                    <a:pt x="221" y="1256"/>
                  </a:lnTo>
                  <a:lnTo>
                    <a:pt x="211" y="1266"/>
                  </a:lnTo>
                  <a:lnTo>
                    <a:pt x="208" y="1271"/>
                  </a:lnTo>
                  <a:lnTo>
                    <a:pt x="206" y="1276"/>
                  </a:lnTo>
                  <a:lnTo>
                    <a:pt x="205" y="1279"/>
                  </a:lnTo>
                  <a:lnTo>
                    <a:pt x="206" y="1282"/>
                  </a:lnTo>
                  <a:lnTo>
                    <a:pt x="207" y="1284"/>
                  </a:lnTo>
                  <a:lnTo>
                    <a:pt x="211" y="1284"/>
                  </a:lnTo>
                  <a:lnTo>
                    <a:pt x="215" y="1284"/>
                  </a:lnTo>
                  <a:lnTo>
                    <a:pt x="221" y="1283"/>
                  </a:lnTo>
                  <a:lnTo>
                    <a:pt x="234" y="1277"/>
                  </a:lnTo>
                  <a:lnTo>
                    <a:pt x="249" y="1268"/>
                  </a:lnTo>
                  <a:lnTo>
                    <a:pt x="262" y="1257"/>
                  </a:lnTo>
                  <a:lnTo>
                    <a:pt x="272" y="1246"/>
                  </a:lnTo>
                  <a:lnTo>
                    <a:pt x="275" y="1241"/>
                  </a:lnTo>
                  <a:lnTo>
                    <a:pt x="277" y="1238"/>
                  </a:lnTo>
                  <a:lnTo>
                    <a:pt x="278" y="1234"/>
                  </a:lnTo>
                  <a:lnTo>
                    <a:pt x="277" y="1231"/>
                  </a:lnTo>
                  <a:close/>
                  <a:moveTo>
                    <a:pt x="346" y="1200"/>
                  </a:moveTo>
                  <a:lnTo>
                    <a:pt x="360" y="1189"/>
                  </a:lnTo>
                  <a:lnTo>
                    <a:pt x="371" y="1178"/>
                  </a:lnTo>
                  <a:lnTo>
                    <a:pt x="374" y="1174"/>
                  </a:lnTo>
                  <a:lnTo>
                    <a:pt x="377" y="1169"/>
                  </a:lnTo>
                  <a:lnTo>
                    <a:pt x="378" y="1165"/>
                  </a:lnTo>
                  <a:lnTo>
                    <a:pt x="377" y="1163"/>
                  </a:lnTo>
                  <a:lnTo>
                    <a:pt x="374" y="1161"/>
                  </a:lnTo>
                  <a:lnTo>
                    <a:pt x="371" y="1159"/>
                  </a:lnTo>
                  <a:lnTo>
                    <a:pt x="366" y="1161"/>
                  </a:lnTo>
                  <a:lnTo>
                    <a:pt x="360" y="1162"/>
                  </a:lnTo>
                  <a:lnTo>
                    <a:pt x="347" y="1168"/>
                  </a:lnTo>
                  <a:lnTo>
                    <a:pt x="332" y="1177"/>
                  </a:lnTo>
                  <a:lnTo>
                    <a:pt x="317" y="1188"/>
                  </a:lnTo>
                  <a:lnTo>
                    <a:pt x="307" y="1199"/>
                  </a:lnTo>
                  <a:lnTo>
                    <a:pt x="303" y="1205"/>
                  </a:lnTo>
                  <a:lnTo>
                    <a:pt x="301" y="1208"/>
                  </a:lnTo>
                  <a:lnTo>
                    <a:pt x="300" y="1212"/>
                  </a:lnTo>
                  <a:lnTo>
                    <a:pt x="301" y="1215"/>
                  </a:lnTo>
                  <a:lnTo>
                    <a:pt x="303" y="1216"/>
                  </a:lnTo>
                  <a:lnTo>
                    <a:pt x="307" y="1218"/>
                  </a:lnTo>
                  <a:lnTo>
                    <a:pt x="312" y="1218"/>
                  </a:lnTo>
                  <a:lnTo>
                    <a:pt x="317" y="1215"/>
                  </a:lnTo>
                  <a:lnTo>
                    <a:pt x="331" y="1209"/>
                  </a:lnTo>
                  <a:lnTo>
                    <a:pt x="346" y="1200"/>
                  </a:lnTo>
                  <a:close/>
                  <a:moveTo>
                    <a:pt x="61" y="1471"/>
                  </a:moveTo>
                  <a:lnTo>
                    <a:pt x="58" y="1468"/>
                  </a:lnTo>
                  <a:lnTo>
                    <a:pt x="56" y="1468"/>
                  </a:lnTo>
                  <a:lnTo>
                    <a:pt x="53" y="1468"/>
                  </a:lnTo>
                  <a:lnTo>
                    <a:pt x="48" y="1470"/>
                  </a:lnTo>
                  <a:lnTo>
                    <a:pt x="37" y="1474"/>
                  </a:lnTo>
                  <a:lnTo>
                    <a:pt x="25" y="1483"/>
                  </a:lnTo>
                  <a:lnTo>
                    <a:pt x="15" y="1491"/>
                  </a:lnTo>
                  <a:lnTo>
                    <a:pt x="7" y="1500"/>
                  </a:lnTo>
                  <a:lnTo>
                    <a:pt x="4" y="1505"/>
                  </a:lnTo>
                  <a:lnTo>
                    <a:pt x="3" y="1509"/>
                  </a:lnTo>
                  <a:lnTo>
                    <a:pt x="1" y="1511"/>
                  </a:lnTo>
                  <a:lnTo>
                    <a:pt x="3" y="1514"/>
                  </a:lnTo>
                  <a:lnTo>
                    <a:pt x="4" y="1515"/>
                  </a:lnTo>
                  <a:lnTo>
                    <a:pt x="7" y="1516"/>
                  </a:lnTo>
                  <a:lnTo>
                    <a:pt x="11" y="1516"/>
                  </a:lnTo>
                  <a:lnTo>
                    <a:pt x="16" y="1515"/>
                  </a:lnTo>
                  <a:lnTo>
                    <a:pt x="26" y="1509"/>
                  </a:lnTo>
                  <a:lnTo>
                    <a:pt x="38" y="1502"/>
                  </a:lnTo>
                  <a:lnTo>
                    <a:pt x="49" y="1492"/>
                  </a:lnTo>
                  <a:lnTo>
                    <a:pt x="56" y="1484"/>
                  </a:lnTo>
                  <a:lnTo>
                    <a:pt x="60" y="1479"/>
                  </a:lnTo>
                  <a:lnTo>
                    <a:pt x="61" y="1476"/>
                  </a:lnTo>
                  <a:lnTo>
                    <a:pt x="61" y="1473"/>
                  </a:lnTo>
                  <a:lnTo>
                    <a:pt x="61" y="1471"/>
                  </a:lnTo>
                  <a:close/>
                  <a:moveTo>
                    <a:pt x="142" y="1411"/>
                  </a:moveTo>
                  <a:lnTo>
                    <a:pt x="139" y="1409"/>
                  </a:lnTo>
                  <a:lnTo>
                    <a:pt x="136" y="1409"/>
                  </a:lnTo>
                  <a:lnTo>
                    <a:pt x="132" y="1409"/>
                  </a:lnTo>
                  <a:lnTo>
                    <a:pt x="127" y="1410"/>
                  </a:lnTo>
                  <a:lnTo>
                    <a:pt x="117" y="1416"/>
                  </a:lnTo>
                  <a:lnTo>
                    <a:pt x="104" y="1423"/>
                  </a:lnTo>
                  <a:lnTo>
                    <a:pt x="93" y="1433"/>
                  </a:lnTo>
                  <a:lnTo>
                    <a:pt x="83" y="1442"/>
                  </a:lnTo>
                  <a:lnTo>
                    <a:pt x="81" y="1447"/>
                  </a:lnTo>
                  <a:lnTo>
                    <a:pt x="80" y="1451"/>
                  </a:lnTo>
                  <a:lnTo>
                    <a:pt x="79" y="1454"/>
                  </a:lnTo>
                  <a:lnTo>
                    <a:pt x="80" y="1457"/>
                  </a:lnTo>
                  <a:lnTo>
                    <a:pt x="81" y="1458"/>
                  </a:lnTo>
                  <a:lnTo>
                    <a:pt x="85" y="1459"/>
                  </a:lnTo>
                  <a:lnTo>
                    <a:pt x="88" y="1458"/>
                  </a:lnTo>
                  <a:lnTo>
                    <a:pt x="93" y="1457"/>
                  </a:lnTo>
                  <a:lnTo>
                    <a:pt x="104" y="1452"/>
                  </a:lnTo>
                  <a:lnTo>
                    <a:pt x="117" y="1443"/>
                  </a:lnTo>
                  <a:lnTo>
                    <a:pt x="129" y="1434"/>
                  </a:lnTo>
                  <a:lnTo>
                    <a:pt x="137" y="1424"/>
                  </a:lnTo>
                  <a:lnTo>
                    <a:pt x="139" y="1421"/>
                  </a:lnTo>
                  <a:lnTo>
                    <a:pt x="142" y="1417"/>
                  </a:lnTo>
                  <a:lnTo>
                    <a:pt x="142" y="1414"/>
                  </a:lnTo>
                  <a:lnTo>
                    <a:pt x="142" y="1411"/>
                  </a:lnTo>
                  <a:close/>
                  <a:moveTo>
                    <a:pt x="200" y="1384"/>
                  </a:moveTo>
                  <a:lnTo>
                    <a:pt x="213" y="1373"/>
                  </a:lnTo>
                  <a:lnTo>
                    <a:pt x="221" y="1364"/>
                  </a:lnTo>
                  <a:lnTo>
                    <a:pt x="225" y="1359"/>
                  </a:lnTo>
                  <a:lnTo>
                    <a:pt x="226" y="1356"/>
                  </a:lnTo>
                  <a:lnTo>
                    <a:pt x="227" y="1352"/>
                  </a:lnTo>
                  <a:lnTo>
                    <a:pt x="226" y="1350"/>
                  </a:lnTo>
                  <a:lnTo>
                    <a:pt x="224" y="1348"/>
                  </a:lnTo>
                  <a:lnTo>
                    <a:pt x="221" y="1347"/>
                  </a:lnTo>
                  <a:lnTo>
                    <a:pt x="216" y="1347"/>
                  </a:lnTo>
                  <a:lnTo>
                    <a:pt x="212" y="1348"/>
                  </a:lnTo>
                  <a:lnTo>
                    <a:pt x="200" y="1354"/>
                  </a:lnTo>
                  <a:lnTo>
                    <a:pt x="187" y="1363"/>
                  </a:lnTo>
                  <a:lnTo>
                    <a:pt x="175" y="1372"/>
                  </a:lnTo>
                  <a:lnTo>
                    <a:pt x="165" y="1382"/>
                  </a:lnTo>
                  <a:lnTo>
                    <a:pt x="163" y="1386"/>
                  </a:lnTo>
                  <a:lnTo>
                    <a:pt x="161" y="1390"/>
                  </a:lnTo>
                  <a:lnTo>
                    <a:pt x="161" y="1394"/>
                  </a:lnTo>
                  <a:lnTo>
                    <a:pt x="161" y="1397"/>
                  </a:lnTo>
                  <a:lnTo>
                    <a:pt x="163" y="1398"/>
                  </a:lnTo>
                  <a:lnTo>
                    <a:pt x="167" y="1398"/>
                  </a:lnTo>
                  <a:lnTo>
                    <a:pt x="170" y="1398"/>
                  </a:lnTo>
                  <a:lnTo>
                    <a:pt x="175" y="1397"/>
                  </a:lnTo>
                  <a:lnTo>
                    <a:pt x="187" y="1392"/>
                  </a:lnTo>
                  <a:lnTo>
                    <a:pt x="200" y="1384"/>
                  </a:lnTo>
                  <a:close/>
                  <a:moveTo>
                    <a:pt x="289" y="1321"/>
                  </a:moveTo>
                  <a:lnTo>
                    <a:pt x="302" y="1310"/>
                  </a:lnTo>
                  <a:lnTo>
                    <a:pt x="312" y="1301"/>
                  </a:lnTo>
                  <a:lnTo>
                    <a:pt x="314" y="1296"/>
                  </a:lnTo>
                  <a:lnTo>
                    <a:pt x="316" y="1291"/>
                  </a:lnTo>
                  <a:lnTo>
                    <a:pt x="317" y="1289"/>
                  </a:lnTo>
                  <a:lnTo>
                    <a:pt x="316" y="1285"/>
                  </a:lnTo>
                  <a:lnTo>
                    <a:pt x="314" y="1284"/>
                  </a:lnTo>
                  <a:lnTo>
                    <a:pt x="310" y="1283"/>
                  </a:lnTo>
                  <a:lnTo>
                    <a:pt x="307" y="1283"/>
                  </a:lnTo>
                  <a:lnTo>
                    <a:pt x="301" y="1285"/>
                  </a:lnTo>
                  <a:lnTo>
                    <a:pt x="289" y="1290"/>
                  </a:lnTo>
                  <a:lnTo>
                    <a:pt x="275" y="1298"/>
                  </a:lnTo>
                  <a:lnTo>
                    <a:pt x="262" y="1309"/>
                  </a:lnTo>
                  <a:lnTo>
                    <a:pt x="252" y="1320"/>
                  </a:lnTo>
                  <a:lnTo>
                    <a:pt x="250" y="1325"/>
                  </a:lnTo>
                  <a:lnTo>
                    <a:pt x="247" y="1328"/>
                  </a:lnTo>
                  <a:lnTo>
                    <a:pt x="246" y="1332"/>
                  </a:lnTo>
                  <a:lnTo>
                    <a:pt x="247" y="1334"/>
                  </a:lnTo>
                  <a:lnTo>
                    <a:pt x="250" y="1336"/>
                  </a:lnTo>
                  <a:lnTo>
                    <a:pt x="252" y="1336"/>
                  </a:lnTo>
                  <a:lnTo>
                    <a:pt x="257" y="1336"/>
                  </a:lnTo>
                  <a:lnTo>
                    <a:pt x="263" y="1335"/>
                  </a:lnTo>
                  <a:lnTo>
                    <a:pt x="275" y="1329"/>
                  </a:lnTo>
                  <a:lnTo>
                    <a:pt x="289" y="1321"/>
                  </a:lnTo>
                  <a:close/>
                  <a:moveTo>
                    <a:pt x="115" y="1517"/>
                  </a:moveTo>
                  <a:lnTo>
                    <a:pt x="114" y="1516"/>
                  </a:lnTo>
                  <a:lnTo>
                    <a:pt x="111" y="1516"/>
                  </a:lnTo>
                  <a:lnTo>
                    <a:pt x="107" y="1516"/>
                  </a:lnTo>
                  <a:lnTo>
                    <a:pt x="104" y="1517"/>
                  </a:lnTo>
                  <a:lnTo>
                    <a:pt x="93" y="1522"/>
                  </a:lnTo>
                  <a:lnTo>
                    <a:pt x="82" y="1529"/>
                  </a:lnTo>
                  <a:lnTo>
                    <a:pt x="72" y="1537"/>
                  </a:lnTo>
                  <a:lnTo>
                    <a:pt x="63" y="1547"/>
                  </a:lnTo>
                  <a:lnTo>
                    <a:pt x="61" y="1550"/>
                  </a:lnTo>
                  <a:lnTo>
                    <a:pt x="60" y="1554"/>
                  </a:lnTo>
                  <a:lnTo>
                    <a:pt x="60" y="1557"/>
                  </a:lnTo>
                  <a:lnTo>
                    <a:pt x="60" y="1559"/>
                  </a:lnTo>
                  <a:lnTo>
                    <a:pt x="62" y="1561"/>
                  </a:lnTo>
                  <a:lnTo>
                    <a:pt x="64" y="1561"/>
                  </a:lnTo>
                  <a:lnTo>
                    <a:pt x="68" y="1561"/>
                  </a:lnTo>
                  <a:lnTo>
                    <a:pt x="73" y="1560"/>
                  </a:lnTo>
                  <a:lnTo>
                    <a:pt x="82" y="1555"/>
                  </a:lnTo>
                  <a:lnTo>
                    <a:pt x="94" y="1548"/>
                  </a:lnTo>
                  <a:lnTo>
                    <a:pt x="104" y="1538"/>
                  </a:lnTo>
                  <a:lnTo>
                    <a:pt x="112" y="1530"/>
                  </a:lnTo>
                  <a:lnTo>
                    <a:pt x="114" y="1527"/>
                  </a:lnTo>
                  <a:lnTo>
                    <a:pt x="115" y="1523"/>
                  </a:lnTo>
                  <a:lnTo>
                    <a:pt x="117" y="1519"/>
                  </a:lnTo>
                  <a:lnTo>
                    <a:pt x="115" y="1517"/>
                  </a:lnTo>
                  <a:close/>
                  <a:moveTo>
                    <a:pt x="193" y="1461"/>
                  </a:moveTo>
                  <a:lnTo>
                    <a:pt x="190" y="1459"/>
                  </a:lnTo>
                  <a:lnTo>
                    <a:pt x="188" y="1459"/>
                  </a:lnTo>
                  <a:lnTo>
                    <a:pt x="184" y="1459"/>
                  </a:lnTo>
                  <a:lnTo>
                    <a:pt x="180" y="1460"/>
                  </a:lnTo>
                  <a:lnTo>
                    <a:pt x="169" y="1465"/>
                  </a:lnTo>
                  <a:lnTo>
                    <a:pt x="157" y="1472"/>
                  </a:lnTo>
                  <a:lnTo>
                    <a:pt x="146" y="1481"/>
                  </a:lnTo>
                  <a:lnTo>
                    <a:pt x="138" y="1491"/>
                  </a:lnTo>
                  <a:lnTo>
                    <a:pt x="136" y="1495"/>
                  </a:lnTo>
                  <a:lnTo>
                    <a:pt x="133" y="1498"/>
                  </a:lnTo>
                  <a:lnTo>
                    <a:pt x="133" y="1502"/>
                  </a:lnTo>
                  <a:lnTo>
                    <a:pt x="133" y="1504"/>
                  </a:lnTo>
                  <a:lnTo>
                    <a:pt x="136" y="1505"/>
                  </a:lnTo>
                  <a:lnTo>
                    <a:pt x="138" y="1506"/>
                  </a:lnTo>
                  <a:lnTo>
                    <a:pt x="143" y="1506"/>
                  </a:lnTo>
                  <a:lnTo>
                    <a:pt x="146" y="1505"/>
                  </a:lnTo>
                  <a:lnTo>
                    <a:pt x="157" y="1500"/>
                  </a:lnTo>
                  <a:lnTo>
                    <a:pt x="170" y="1492"/>
                  </a:lnTo>
                  <a:lnTo>
                    <a:pt x="181" y="1483"/>
                  </a:lnTo>
                  <a:lnTo>
                    <a:pt x="188" y="1474"/>
                  </a:lnTo>
                  <a:lnTo>
                    <a:pt x="192" y="1470"/>
                  </a:lnTo>
                  <a:lnTo>
                    <a:pt x="193" y="1466"/>
                  </a:lnTo>
                  <a:lnTo>
                    <a:pt x="194" y="1464"/>
                  </a:lnTo>
                  <a:lnTo>
                    <a:pt x="193" y="1461"/>
                  </a:lnTo>
                  <a:close/>
                  <a:moveTo>
                    <a:pt x="275" y="1402"/>
                  </a:moveTo>
                  <a:lnTo>
                    <a:pt x="272" y="1399"/>
                  </a:lnTo>
                  <a:lnTo>
                    <a:pt x="269" y="1399"/>
                  </a:lnTo>
                  <a:lnTo>
                    <a:pt x="265" y="1399"/>
                  </a:lnTo>
                  <a:lnTo>
                    <a:pt x="260" y="1401"/>
                  </a:lnTo>
                  <a:lnTo>
                    <a:pt x="249" y="1405"/>
                  </a:lnTo>
                  <a:lnTo>
                    <a:pt x="237" y="1414"/>
                  </a:lnTo>
                  <a:lnTo>
                    <a:pt x="225" y="1423"/>
                  </a:lnTo>
                  <a:lnTo>
                    <a:pt x="216" y="1433"/>
                  </a:lnTo>
                  <a:lnTo>
                    <a:pt x="213" y="1437"/>
                  </a:lnTo>
                  <a:lnTo>
                    <a:pt x="212" y="1441"/>
                  </a:lnTo>
                  <a:lnTo>
                    <a:pt x="211" y="1445"/>
                  </a:lnTo>
                  <a:lnTo>
                    <a:pt x="212" y="1447"/>
                  </a:lnTo>
                  <a:lnTo>
                    <a:pt x="214" y="1448"/>
                  </a:lnTo>
                  <a:lnTo>
                    <a:pt x="216" y="1449"/>
                  </a:lnTo>
                  <a:lnTo>
                    <a:pt x="221" y="1449"/>
                  </a:lnTo>
                  <a:lnTo>
                    <a:pt x="226" y="1448"/>
                  </a:lnTo>
                  <a:lnTo>
                    <a:pt x="237" y="1442"/>
                  </a:lnTo>
                  <a:lnTo>
                    <a:pt x="250" y="1435"/>
                  </a:lnTo>
                  <a:lnTo>
                    <a:pt x="262" y="1426"/>
                  </a:lnTo>
                  <a:lnTo>
                    <a:pt x="270" y="1416"/>
                  </a:lnTo>
                  <a:lnTo>
                    <a:pt x="272" y="1411"/>
                  </a:lnTo>
                  <a:lnTo>
                    <a:pt x="275" y="1408"/>
                  </a:lnTo>
                  <a:lnTo>
                    <a:pt x="275" y="1404"/>
                  </a:lnTo>
                  <a:lnTo>
                    <a:pt x="275" y="1402"/>
                  </a:lnTo>
                  <a:close/>
                  <a:moveTo>
                    <a:pt x="360" y="1340"/>
                  </a:moveTo>
                  <a:lnTo>
                    <a:pt x="359" y="1339"/>
                  </a:lnTo>
                  <a:lnTo>
                    <a:pt x="355" y="1338"/>
                  </a:lnTo>
                  <a:lnTo>
                    <a:pt x="351" y="1338"/>
                  </a:lnTo>
                  <a:lnTo>
                    <a:pt x="346" y="1339"/>
                  </a:lnTo>
                  <a:lnTo>
                    <a:pt x="334" y="1345"/>
                  </a:lnTo>
                  <a:lnTo>
                    <a:pt x="321" y="1352"/>
                  </a:lnTo>
                  <a:lnTo>
                    <a:pt x="308" y="1363"/>
                  </a:lnTo>
                  <a:lnTo>
                    <a:pt x="300" y="1372"/>
                  </a:lnTo>
                  <a:lnTo>
                    <a:pt x="296" y="1377"/>
                  </a:lnTo>
                  <a:lnTo>
                    <a:pt x="295" y="1380"/>
                  </a:lnTo>
                  <a:lnTo>
                    <a:pt x="294" y="1384"/>
                  </a:lnTo>
                  <a:lnTo>
                    <a:pt x="295" y="1388"/>
                  </a:lnTo>
                  <a:lnTo>
                    <a:pt x="296" y="1389"/>
                  </a:lnTo>
                  <a:lnTo>
                    <a:pt x="300" y="1390"/>
                  </a:lnTo>
                  <a:lnTo>
                    <a:pt x="304" y="1390"/>
                  </a:lnTo>
                  <a:lnTo>
                    <a:pt x="309" y="1388"/>
                  </a:lnTo>
                  <a:lnTo>
                    <a:pt x="321" y="1383"/>
                  </a:lnTo>
                  <a:lnTo>
                    <a:pt x="334" y="1375"/>
                  </a:lnTo>
                  <a:lnTo>
                    <a:pt x="347" y="1365"/>
                  </a:lnTo>
                  <a:lnTo>
                    <a:pt x="355" y="1356"/>
                  </a:lnTo>
                  <a:lnTo>
                    <a:pt x="359" y="1351"/>
                  </a:lnTo>
                  <a:lnTo>
                    <a:pt x="361" y="1346"/>
                  </a:lnTo>
                  <a:lnTo>
                    <a:pt x="361" y="1342"/>
                  </a:lnTo>
                  <a:lnTo>
                    <a:pt x="360" y="1340"/>
                  </a:lnTo>
                  <a:close/>
                  <a:moveTo>
                    <a:pt x="106" y="1618"/>
                  </a:moveTo>
                  <a:lnTo>
                    <a:pt x="105" y="1617"/>
                  </a:lnTo>
                  <a:lnTo>
                    <a:pt x="101" y="1616"/>
                  </a:lnTo>
                  <a:lnTo>
                    <a:pt x="99" y="1616"/>
                  </a:lnTo>
                  <a:lnTo>
                    <a:pt x="94" y="1617"/>
                  </a:lnTo>
                  <a:lnTo>
                    <a:pt x="86" y="1622"/>
                  </a:lnTo>
                  <a:lnTo>
                    <a:pt x="75" y="1628"/>
                  </a:lnTo>
                  <a:lnTo>
                    <a:pt x="66" y="1636"/>
                  </a:lnTo>
                  <a:lnTo>
                    <a:pt x="58" y="1644"/>
                  </a:lnTo>
                  <a:lnTo>
                    <a:pt x="56" y="1648"/>
                  </a:lnTo>
                  <a:lnTo>
                    <a:pt x="55" y="1651"/>
                  </a:lnTo>
                  <a:lnTo>
                    <a:pt x="55" y="1654"/>
                  </a:lnTo>
                  <a:lnTo>
                    <a:pt x="55" y="1656"/>
                  </a:lnTo>
                  <a:lnTo>
                    <a:pt x="57" y="1657"/>
                  </a:lnTo>
                  <a:lnTo>
                    <a:pt x="60" y="1658"/>
                  </a:lnTo>
                  <a:lnTo>
                    <a:pt x="63" y="1658"/>
                  </a:lnTo>
                  <a:lnTo>
                    <a:pt x="67" y="1657"/>
                  </a:lnTo>
                  <a:lnTo>
                    <a:pt x="76" y="1653"/>
                  </a:lnTo>
                  <a:lnTo>
                    <a:pt x="87" y="1647"/>
                  </a:lnTo>
                  <a:lnTo>
                    <a:pt x="95" y="1638"/>
                  </a:lnTo>
                  <a:lnTo>
                    <a:pt x="102" y="1630"/>
                  </a:lnTo>
                  <a:lnTo>
                    <a:pt x="105" y="1626"/>
                  </a:lnTo>
                  <a:lnTo>
                    <a:pt x="106" y="1623"/>
                  </a:lnTo>
                  <a:lnTo>
                    <a:pt x="107" y="1620"/>
                  </a:lnTo>
                  <a:lnTo>
                    <a:pt x="106" y="1618"/>
                  </a:lnTo>
                  <a:close/>
                  <a:moveTo>
                    <a:pt x="155" y="1596"/>
                  </a:moveTo>
                  <a:lnTo>
                    <a:pt x="165" y="1586"/>
                  </a:lnTo>
                  <a:lnTo>
                    <a:pt x="173" y="1578"/>
                  </a:lnTo>
                  <a:lnTo>
                    <a:pt x="175" y="1574"/>
                  </a:lnTo>
                  <a:lnTo>
                    <a:pt x="176" y="1571"/>
                  </a:lnTo>
                  <a:lnTo>
                    <a:pt x="176" y="1568"/>
                  </a:lnTo>
                  <a:lnTo>
                    <a:pt x="176" y="1566"/>
                  </a:lnTo>
                  <a:lnTo>
                    <a:pt x="174" y="1563"/>
                  </a:lnTo>
                  <a:lnTo>
                    <a:pt x="171" y="1563"/>
                  </a:lnTo>
                  <a:lnTo>
                    <a:pt x="168" y="1563"/>
                  </a:lnTo>
                  <a:lnTo>
                    <a:pt x="164" y="1565"/>
                  </a:lnTo>
                  <a:lnTo>
                    <a:pt x="154" y="1568"/>
                  </a:lnTo>
                  <a:lnTo>
                    <a:pt x="143" y="1575"/>
                  </a:lnTo>
                  <a:lnTo>
                    <a:pt x="133" y="1585"/>
                  </a:lnTo>
                  <a:lnTo>
                    <a:pt x="126" y="1593"/>
                  </a:lnTo>
                  <a:lnTo>
                    <a:pt x="124" y="1597"/>
                  </a:lnTo>
                  <a:lnTo>
                    <a:pt x="123" y="1600"/>
                  </a:lnTo>
                  <a:lnTo>
                    <a:pt x="121" y="1603"/>
                  </a:lnTo>
                  <a:lnTo>
                    <a:pt x="123" y="1605"/>
                  </a:lnTo>
                  <a:lnTo>
                    <a:pt x="124" y="1607"/>
                  </a:lnTo>
                  <a:lnTo>
                    <a:pt x="127" y="1607"/>
                  </a:lnTo>
                  <a:lnTo>
                    <a:pt x="131" y="1607"/>
                  </a:lnTo>
                  <a:lnTo>
                    <a:pt x="135" y="1606"/>
                  </a:lnTo>
                  <a:lnTo>
                    <a:pt x="144" y="1603"/>
                  </a:lnTo>
                  <a:lnTo>
                    <a:pt x="155" y="1596"/>
                  </a:lnTo>
                  <a:close/>
                  <a:moveTo>
                    <a:pt x="250" y="1511"/>
                  </a:moveTo>
                  <a:lnTo>
                    <a:pt x="247" y="1509"/>
                  </a:lnTo>
                  <a:lnTo>
                    <a:pt x="245" y="1509"/>
                  </a:lnTo>
                  <a:lnTo>
                    <a:pt x="241" y="1509"/>
                  </a:lnTo>
                  <a:lnTo>
                    <a:pt x="237" y="1510"/>
                  </a:lnTo>
                  <a:lnTo>
                    <a:pt x="227" y="1515"/>
                  </a:lnTo>
                  <a:lnTo>
                    <a:pt x="215" y="1522"/>
                  </a:lnTo>
                  <a:lnTo>
                    <a:pt x="205" y="1530"/>
                  </a:lnTo>
                  <a:lnTo>
                    <a:pt x="197" y="1540"/>
                  </a:lnTo>
                  <a:lnTo>
                    <a:pt x="194" y="1543"/>
                  </a:lnTo>
                  <a:lnTo>
                    <a:pt x="193" y="1547"/>
                  </a:lnTo>
                  <a:lnTo>
                    <a:pt x="193" y="1550"/>
                  </a:lnTo>
                  <a:lnTo>
                    <a:pt x="193" y="1553"/>
                  </a:lnTo>
                  <a:lnTo>
                    <a:pt x="195" y="1554"/>
                  </a:lnTo>
                  <a:lnTo>
                    <a:pt x="197" y="1555"/>
                  </a:lnTo>
                  <a:lnTo>
                    <a:pt x="201" y="1555"/>
                  </a:lnTo>
                  <a:lnTo>
                    <a:pt x="206" y="1554"/>
                  </a:lnTo>
                  <a:lnTo>
                    <a:pt x="216" y="1549"/>
                  </a:lnTo>
                  <a:lnTo>
                    <a:pt x="227" y="1542"/>
                  </a:lnTo>
                  <a:lnTo>
                    <a:pt x="238" y="1533"/>
                  </a:lnTo>
                  <a:lnTo>
                    <a:pt x="246" y="1524"/>
                  </a:lnTo>
                  <a:lnTo>
                    <a:pt x="249" y="1521"/>
                  </a:lnTo>
                  <a:lnTo>
                    <a:pt x="250" y="1516"/>
                  </a:lnTo>
                  <a:lnTo>
                    <a:pt x="251" y="1514"/>
                  </a:lnTo>
                  <a:lnTo>
                    <a:pt x="250" y="1511"/>
                  </a:lnTo>
                  <a:close/>
                  <a:moveTo>
                    <a:pt x="328" y="1454"/>
                  </a:moveTo>
                  <a:lnTo>
                    <a:pt x="326" y="1453"/>
                  </a:lnTo>
                  <a:lnTo>
                    <a:pt x="323" y="1452"/>
                  </a:lnTo>
                  <a:lnTo>
                    <a:pt x="320" y="1452"/>
                  </a:lnTo>
                  <a:lnTo>
                    <a:pt x="315" y="1453"/>
                  </a:lnTo>
                  <a:lnTo>
                    <a:pt x="303" y="1458"/>
                  </a:lnTo>
                  <a:lnTo>
                    <a:pt x="291" y="1465"/>
                  </a:lnTo>
                  <a:lnTo>
                    <a:pt x="281" y="1474"/>
                  </a:lnTo>
                  <a:lnTo>
                    <a:pt x="272" y="1484"/>
                  </a:lnTo>
                  <a:lnTo>
                    <a:pt x="270" y="1487"/>
                  </a:lnTo>
                  <a:lnTo>
                    <a:pt x="268" y="1492"/>
                  </a:lnTo>
                  <a:lnTo>
                    <a:pt x="268" y="1495"/>
                  </a:lnTo>
                  <a:lnTo>
                    <a:pt x="268" y="1498"/>
                  </a:lnTo>
                  <a:lnTo>
                    <a:pt x="270" y="1499"/>
                  </a:lnTo>
                  <a:lnTo>
                    <a:pt x="274" y="1500"/>
                  </a:lnTo>
                  <a:lnTo>
                    <a:pt x="277" y="1499"/>
                  </a:lnTo>
                  <a:lnTo>
                    <a:pt x="282" y="1498"/>
                  </a:lnTo>
                  <a:lnTo>
                    <a:pt x="293" y="1495"/>
                  </a:lnTo>
                  <a:lnTo>
                    <a:pt x="304" y="1486"/>
                  </a:lnTo>
                  <a:lnTo>
                    <a:pt x="316" y="1477"/>
                  </a:lnTo>
                  <a:lnTo>
                    <a:pt x="323" y="1468"/>
                  </a:lnTo>
                  <a:lnTo>
                    <a:pt x="327" y="1464"/>
                  </a:lnTo>
                  <a:lnTo>
                    <a:pt x="328" y="1460"/>
                  </a:lnTo>
                  <a:lnTo>
                    <a:pt x="328" y="1457"/>
                  </a:lnTo>
                  <a:lnTo>
                    <a:pt x="328" y="1454"/>
                  </a:lnTo>
                  <a:close/>
                  <a:moveTo>
                    <a:pt x="51" y="1759"/>
                  </a:moveTo>
                  <a:lnTo>
                    <a:pt x="49" y="1757"/>
                  </a:lnTo>
                  <a:lnTo>
                    <a:pt x="47" y="1757"/>
                  </a:lnTo>
                  <a:lnTo>
                    <a:pt x="44" y="1757"/>
                  </a:lnTo>
                  <a:lnTo>
                    <a:pt x="41" y="1758"/>
                  </a:lnTo>
                  <a:lnTo>
                    <a:pt x="32" y="1762"/>
                  </a:lnTo>
                  <a:lnTo>
                    <a:pt x="24" y="1768"/>
                  </a:lnTo>
                  <a:lnTo>
                    <a:pt x="16" y="1775"/>
                  </a:lnTo>
                  <a:lnTo>
                    <a:pt x="10" y="1782"/>
                  </a:lnTo>
                  <a:lnTo>
                    <a:pt x="9" y="1786"/>
                  </a:lnTo>
                  <a:lnTo>
                    <a:pt x="7" y="1788"/>
                  </a:lnTo>
                  <a:lnTo>
                    <a:pt x="6" y="1790"/>
                  </a:lnTo>
                  <a:lnTo>
                    <a:pt x="7" y="1793"/>
                  </a:lnTo>
                  <a:lnTo>
                    <a:pt x="9" y="1794"/>
                  </a:lnTo>
                  <a:lnTo>
                    <a:pt x="11" y="1795"/>
                  </a:lnTo>
                  <a:lnTo>
                    <a:pt x="15" y="1795"/>
                  </a:lnTo>
                  <a:lnTo>
                    <a:pt x="17" y="1794"/>
                  </a:lnTo>
                  <a:lnTo>
                    <a:pt x="25" y="1790"/>
                  </a:lnTo>
                  <a:lnTo>
                    <a:pt x="35" y="1784"/>
                  </a:lnTo>
                  <a:lnTo>
                    <a:pt x="42" y="1777"/>
                  </a:lnTo>
                  <a:lnTo>
                    <a:pt x="48" y="1770"/>
                  </a:lnTo>
                  <a:lnTo>
                    <a:pt x="50" y="1767"/>
                  </a:lnTo>
                  <a:lnTo>
                    <a:pt x="51" y="1763"/>
                  </a:lnTo>
                  <a:lnTo>
                    <a:pt x="51" y="1761"/>
                  </a:lnTo>
                  <a:lnTo>
                    <a:pt x="51" y="1759"/>
                  </a:lnTo>
                  <a:close/>
                  <a:moveTo>
                    <a:pt x="93" y="1739"/>
                  </a:moveTo>
                  <a:lnTo>
                    <a:pt x="101" y="1731"/>
                  </a:lnTo>
                  <a:lnTo>
                    <a:pt x="108" y="1724"/>
                  </a:lnTo>
                  <a:lnTo>
                    <a:pt x="110" y="1720"/>
                  </a:lnTo>
                  <a:lnTo>
                    <a:pt x="111" y="1718"/>
                  </a:lnTo>
                  <a:lnTo>
                    <a:pt x="112" y="1714"/>
                  </a:lnTo>
                  <a:lnTo>
                    <a:pt x="111" y="1713"/>
                  </a:lnTo>
                  <a:lnTo>
                    <a:pt x="110" y="1711"/>
                  </a:lnTo>
                  <a:lnTo>
                    <a:pt x="107" y="1711"/>
                  </a:lnTo>
                  <a:lnTo>
                    <a:pt x="104" y="1711"/>
                  </a:lnTo>
                  <a:lnTo>
                    <a:pt x="100" y="1712"/>
                  </a:lnTo>
                  <a:lnTo>
                    <a:pt x="92" y="1716"/>
                  </a:lnTo>
                  <a:lnTo>
                    <a:pt x="82" y="1721"/>
                  </a:lnTo>
                  <a:lnTo>
                    <a:pt x="74" y="1730"/>
                  </a:lnTo>
                  <a:lnTo>
                    <a:pt x="68" y="1737"/>
                  </a:lnTo>
                  <a:lnTo>
                    <a:pt x="66" y="1740"/>
                  </a:lnTo>
                  <a:lnTo>
                    <a:pt x="64" y="1743"/>
                  </a:lnTo>
                  <a:lnTo>
                    <a:pt x="64" y="1746"/>
                  </a:lnTo>
                  <a:lnTo>
                    <a:pt x="64" y="1748"/>
                  </a:lnTo>
                  <a:lnTo>
                    <a:pt x="67" y="1750"/>
                  </a:lnTo>
                  <a:lnTo>
                    <a:pt x="69" y="1750"/>
                  </a:lnTo>
                  <a:lnTo>
                    <a:pt x="72" y="1750"/>
                  </a:lnTo>
                  <a:lnTo>
                    <a:pt x="75" y="1749"/>
                  </a:lnTo>
                  <a:lnTo>
                    <a:pt x="83" y="1745"/>
                  </a:lnTo>
                  <a:lnTo>
                    <a:pt x="93" y="1739"/>
                  </a:lnTo>
                  <a:close/>
                  <a:moveTo>
                    <a:pt x="174" y="1664"/>
                  </a:moveTo>
                  <a:lnTo>
                    <a:pt x="173" y="1663"/>
                  </a:lnTo>
                  <a:lnTo>
                    <a:pt x="170" y="1662"/>
                  </a:lnTo>
                  <a:lnTo>
                    <a:pt x="167" y="1662"/>
                  </a:lnTo>
                  <a:lnTo>
                    <a:pt x="163" y="1663"/>
                  </a:lnTo>
                  <a:lnTo>
                    <a:pt x="154" y="1667"/>
                  </a:lnTo>
                  <a:lnTo>
                    <a:pt x="144" y="1674"/>
                  </a:lnTo>
                  <a:lnTo>
                    <a:pt x="136" y="1682"/>
                  </a:lnTo>
                  <a:lnTo>
                    <a:pt x="129" y="1689"/>
                  </a:lnTo>
                  <a:lnTo>
                    <a:pt x="126" y="1693"/>
                  </a:lnTo>
                  <a:lnTo>
                    <a:pt x="125" y="1697"/>
                  </a:lnTo>
                  <a:lnTo>
                    <a:pt x="125" y="1699"/>
                  </a:lnTo>
                  <a:lnTo>
                    <a:pt x="126" y="1701"/>
                  </a:lnTo>
                  <a:lnTo>
                    <a:pt x="127" y="1702"/>
                  </a:lnTo>
                  <a:lnTo>
                    <a:pt x="130" y="1704"/>
                  </a:lnTo>
                  <a:lnTo>
                    <a:pt x="133" y="1704"/>
                  </a:lnTo>
                  <a:lnTo>
                    <a:pt x="137" y="1702"/>
                  </a:lnTo>
                  <a:lnTo>
                    <a:pt x="145" y="1699"/>
                  </a:lnTo>
                  <a:lnTo>
                    <a:pt x="156" y="1692"/>
                  </a:lnTo>
                  <a:lnTo>
                    <a:pt x="164" y="1685"/>
                  </a:lnTo>
                  <a:lnTo>
                    <a:pt x="171" y="1676"/>
                  </a:lnTo>
                  <a:lnTo>
                    <a:pt x="174" y="1673"/>
                  </a:lnTo>
                  <a:lnTo>
                    <a:pt x="175" y="1669"/>
                  </a:lnTo>
                  <a:lnTo>
                    <a:pt x="175" y="1667"/>
                  </a:lnTo>
                  <a:lnTo>
                    <a:pt x="174" y="1664"/>
                  </a:lnTo>
                  <a:close/>
                  <a:moveTo>
                    <a:pt x="221" y="1643"/>
                  </a:moveTo>
                  <a:lnTo>
                    <a:pt x="231" y="1635"/>
                  </a:lnTo>
                  <a:lnTo>
                    <a:pt x="238" y="1626"/>
                  </a:lnTo>
                  <a:lnTo>
                    <a:pt x="240" y="1623"/>
                  </a:lnTo>
                  <a:lnTo>
                    <a:pt x="241" y="1619"/>
                  </a:lnTo>
                  <a:lnTo>
                    <a:pt x="241" y="1617"/>
                  </a:lnTo>
                  <a:lnTo>
                    <a:pt x="241" y="1615"/>
                  </a:lnTo>
                  <a:lnTo>
                    <a:pt x="239" y="1613"/>
                  </a:lnTo>
                  <a:lnTo>
                    <a:pt x="237" y="1612"/>
                  </a:lnTo>
                  <a:lnTo>
                    <a:pt x="233" y="1612"/>
                  </a:lnTo>
                  <a:lnTo>
                    <a:pt x="230" y="1613"/>
                  </a:lnTo>
                  <a:lnTo>
                    <a:pt x="220" y="1617"/>
                  </a:lnTo>
                  <a:lnTo>
                    <a:pt x="209" y="1624"/>
                  </a:lnTo>
                  <a:lnTo>
                    <a:pt x="200" y="1632"/>
                  </a:lnTo>
                  <a:lnTo>
                    <a:pt x="193" y="1641"/>
                  </a:lnTo>
                  <a:lnTo>
                    <a:pt x="190" y="1644"/>
                  </a:lnTo>
                  <a:lnTo>
                    <a:pt x="189" y="1648"/>
                  </a:lnTo>
                  <a:lnTo>
                    <a:pt x="189" y="1650"/>
                  </a:lnTo>
                  <a:lnTo>
                    <a:pt x="190" y="1653"/>
                  </a:lnTo>
                  <a:lnTo>
                    <a:pt x="192" y="1655"/>
                  </a:lnTo>
                  <a:lnTo>
                    <a:pt x="194" y="1655"/>
                  </a:lnTo>
                  <a:lnTo>
                    <a:pt x="197" y="1655"/>
                  </a:lnTo>
                  <a:lnTo>
                    <a:pt x="202" y="1654"/>
                  </a:lnTo>
                  <a:lnTo>
                    <a:pt x="212" y="1650"/>
                  </a:lnTo>
                  <a:lnTo>
                    <a:pt x="221" y="1643"/>
                  </a:lnTo>
                  <a:close/>
                  <a:moveTo>
                    <a:pt x="313" y="1562"/>
                  </a:moveTo>
                  <a:lnTo>
                    <a:pt x="310" y="1560"/>
                  </a:lnTo>
                  <a:lnTo>
                    <a:pt x="308" y="1560"/>
                  </a:lnTo>
                  <a:lnTo>
                    <a:pt x="304" y="1560"/>
                  </a:lnTo>
                  <a:lnTo>
                    <a:pt x="300" y="1561"/>
                  </a:lnTo>
                  <a:lnTo>
                    <a:pt x="290" y="1565"/>
                  </a:lnTo>
                  <a:lnTo>
                    <a:pt x="279" y="1572"/>
                  </a:lnTo>
                  <a:lnTo>
                    <a:pt x="269" y="1580"/>
                  </a:lnTo>
                  <a:lnTo>
                    <a:pt x="262" y="1588"/>
                  </a:lnTo>
                  <a:lnTo>
                    <a:pt x="259" y="1593"/>
                  </a:lnTo>
                  <a:lnTo>
                    <a:pt x="258" y="1597"/>
                  </a:lnTo>
                  <a:lnTo>
                    <a:pt x="257" y="1599"/>
                  </a:lnTo>
                  <a:lnTo>
                    <a:pt x="258" y="1601"/>
                  </a:lnTo>
                  <a:lnTo>
                    <a:pt x="260" y="1604"/>
                  </a:lnTo>
                  <a:lnTo>
                    <a:pt x="263" y="1604"/>
                  </a:lnTo>
                  <a:lnTo>
                    <a:pt x="266" y="1604"/>
                  </a:lnTo>
                  <a:lnTo>
                    <a:pt x="270" y="1603"/>
                  </a:lnTo>
                  <a:lnTo>
                    <a:pt x="281" y="1599"/>
                  </a:lnTo>
                  <a:lnTo>
                    <a:pt x="291" y="1592"/>
                  </a:lnTo>
                  <a:lnTo>
                    <a:pt x="302" y="1584"/>
                  </a:lnTo>
                  <a:lnTo>
                    <a:pt x="309" y="1575"/>
                  </a:lnTo>
                  <a:lnTo>
                    <a:pt x="312" y="1571"/>
                  </a:lnTo>
                  <a:lnTo>
                    <a:pt x="313" y="1567"/>
                  </a:lnTo>
                  <a:lnTo>
                    <a:pt x="313" y="1565"/>
                  </a:lnTo>
                  <a:lnTo>
                    <a:pt x="313" y="1562"/>
                  </a:lnTo>
                  <a:close/>
                  <a:moveTo>
                    <a:pt x="50" y="1853"/>
                  </a:moveTo>
                  <a:lnTo>
                    <a:pt x="43" y="1859"/>
                  </a:lnTo>
                  <a:lnTo>
                    <a:pt x="37" y="1866"/>
                  </a:lnTo>
                  <a:lnTo>
                    <a:pt x="36" y="1870"/>
                  </a:lnTo>
                  <a:lnTo>
                    <a:pt x="35" y="1872"/>
                  </a:lnTo>
                  <a:lnTo>
                    <a:pt x="35" y="1875"/>
                  </a:lnTo>
                  <a:lnTo>
                    <a:pt x="35" y="1877"/>
                  </a:lnTo>
                  <a:lnTo>
                    <a:pt x="36" y="1878"/>
                  </a:lnTo>
                  <a:lnTo>
                    <a:pt x="38" y="1878"/>
                  </a:lnTo>
                  <a:lnTo>
                    <a:pt x="41" y="1878"/>
                  </a:lnTo>
                  <a:lnTo>
                    <a:pt x="44" y="1877"/>
                  </a:lnTo>
                  <a:lnTo>
                    <a:pt x="51" y="1875"/>
                  </a:lnTo>
                  <a:lnTo>
                    <a:pt x="60" y="1869"/>
                  </a:lnTo>
                  <a:lnTo>
                    <a:pt x="67" y="1862"/>
                  </a:lnTo>
                  <a:lnTo>
                    <a:pt x="73" y="1856"/>
                  </a:lnTo>
                  <a:lnTo>
                    <a:pt x="74" y="1852"/>
                  </a:lnTo>
                  <a:lnTo>
                    <a:pt x="75" y="1850"/>
                  </a:lnTo>
                  <a:lnTo>
                    <a:pt x="75" y="1847"/>
                  </a:lnTo>
                  <a:lnTo>
                    <a:pt x="75" y="1845"/>
                  </a:lnTo>
                  <a:lnTo>
                    <a:pt x="73" y="1844"/>
                  </a:lnTo>
                  <a:lnTo>
                    <a:pt x="72" y="1844"/>
                  </a:lnTo>
                  <a:lnTo>
                    <a:pt x="68" y="1844"/>
                  </a:lnTo>
                  <a:lnTo>
                    <a:pt x="66" y="1844"/>
                  </a:lnTo>
                  <a:lnTo>
                    <a:pt x="58" y="1847"/>
                  </a:lnTo>
                  <a:lnTo>
                    <a:pt x="50" y="1853"/>
                  </a:lnTo>
                  <a:close/>
                  <a:moveTo>
                    <a:pt x="102" y="1811"/>
                  </a:moveTo>
                  <a:lnTo>
                    <a:pt x="95" y="1818"/>
                  </a:lnTo>
                  <a:lnTo>
                    <a:pt x="89" y="1825"/>
                  </a:lnTo>
                  <a:lnTo>
                    <a:pt x="88" y="1828"/>
                  </a:lnTo>
                  <a:lnTo>
                    <a:pt x="87" y="1831"/>
                  </a:lnTo>
                  <a:lnTo>
                    <a:pt x="87" y="1833"/>
                  </a:lnTo>
                  <a:lnTo>
                    <a:pt x="87" y="1836"/>
                  </a:lnTo>
                  <a:lnTo>
                    <a:pt x="88" y="1837"/>
                  </a:lnTo>
                  <a:lnTo>
                    <a:pt x="91" y="1838"/>
                  </a:lnTo>
                  <a:lnTo>
                    <a:pt x="94" y="1838"/>
                  </a:lnTo>
                  <a:lnTo>
                    <a:pt x="96" y="1837"/>
                  </a:lnTo>
                  <a:lnTo>
                    <a:pt x="105" y="1833"/>
                  </a:lnTo>
                  <a:lnTo>
                    <a:pt x="113" y="1827"/>
                  </a:lnTo>
                  <a:lnTo>
                    <a:pt x="121" y="1820"/>
                  </a:lnTo>
                  <a:lnTo>
                    <a:pt x="126" y="1814"/>
                  </a:lnTo>
                  <a:lnTo>
                    <a:pt x="129" y="1811"/>
                  </a:lnTo>
                  <a:lnTo>
                    <a:pt x="130" y="1807"/>
                  </a:lnTo>
                  <a:lnTo>
                    <a:pt x="130" y="1805"/>
                  </a:lnTo>
                  <a:lnTo>
                    <a:pt x="129" y="1803"/>
                  </a:lnTo>
                  <a:lnTo>
                    <a:pt x="127" y="1801"/>
                  </a:lnTo>
                  <a:lnTo>
                    <a:pt x="125" y="1801"/>
                  </a:lnTo>
                  <a:lnTo>
                    <a:pt x="123" y="1801"/>
                  </a:lnTo>
                  <a:lnTo>
                    <a:pt x="119" y="1802"/>
                  </a:lnTo>
                  <a:lnTo>
                    <a:pt x="112" y="1806"/>
                  </a:lnTo>
                  <a:lnTo>
                    <a:pt x="102" y="1811"/>
                  </a:lnTo>
                  <a:close/>
                  <a:moveTo>
                    <a:pt x="187" y="1758"/>
                  </a:moveTo>
                  <a:lnTo>
                    <a:pt x="186" y="1757"/>
                  </a:lnTo>
                  <a:lnTo>
                    <a:pt x="183" y="1757"/>
                  </a:lnTo>
                  <a:lnTo>
                    <a:pt x="180" y="1757"/>
                  </a:lnTo>
                  <a:lnTo>
                    <a:pt x="176" y="1757"/>
                  </a:lnTo>
                  <a:lnTo>
                    <a:pt x="168" y="1761"/>
                  </a:lnTo>
                  <a:lnTo>
                    <a:pt x="159" y="1767"/>
                  </a:lnTo>
                  <a:lnTo>
                    <a:pt x="151" y="1774"/>
                  </a:lnTo>
                  <a:lnTo>
                    <a:pt x="145" y="1781"/>
                  </a:lnTo>
                  <a:lnTo>
                    <a:pt x="143" y="1784"/>
                  </a:lnTo>
                  <a:lnTo>
                    <a:pt x="142" y="1788"/>
                  </a:lnTo>
                  <a:lnTo>
                    <a:pt x="142" y="1790"/>
                  </a:lnTo>
                  <a:lnTo>
                    <a:pt x="143" y="1793"/>
                  </a:lnTo>
                  <a:lnTo>
                    <a:pt x="144" y="1794"/>
                  </a:lnTo>
                  <a:lnTo>
                    <a:pt x="146" y="1795"/>
                  </a:lnTo>
                  <a:lnTo>
                    <a:pt x="149" y="1794"/>
                  </a:lnTo>
                  <a:lnTo>
                    <a:pt x="152" y="1794"/>
                  </a:lnTo>
                  <a:lnTo>
                    <a:pt x="161" y="1790"/>
                  </a:lnTo>
                  <a:lnTo>
                    <a:pt x="170" y="1784"/>
                  </a:lnTo>
                  <a:lnTo>
                    <a:pt x="178" y="1777"/>
                  </a:lnTo>
                  <a:lnTo>
                    <a:pt x="184" y="1770"/>
                  </a:lnTo>
                  <a:lnTo>
                    <a:pt x="186" y="1767"/>
                  </a:lnTo>
                  <a:lnTo>
                    <a:pt x="187" y="1763"/>
                  </a:lnTo>
                  <a:lnTo>
                    <a:pt x="187" y="1761"/>
                  </a:lnTo>
                  <a:lnTo>
                    <a:pt x="187" y="1758"/>
                  </a:lnTo>
                  <a:close/>
                  <a:moveTo>
                    <a:pt x="230" y="1739"/>
                  </a:moveTo>
                  <a:lnTo>
                    <a:pt x="239" y="1732"/>
                  </a:lnTo>
                  <a:lnTo>
                    <a:pt x="245" y="1724"/>
                  </a:lnTo>
                  <a:lnTo>
                    <a:pt x="246" y="1720"/>
                  </a:lnTo>
                  <a:lnTo>
                    <a:pt x="247" y="1718"/>
                  </a:lnTo>
                  <a:lnTo>
                    <a:pt x="249" y="1714"/>
                  </a:lnTo>
                  <a:lnTo>
                    <a:pt x="247" y="1712"/>
                  </a:lnTo>
                  <a:lnTo>
                    <a:pt x="246" y="1711"/>
                  </a:lnTo>
                  <a:lnTo>
                    <a:pt x="244" y="1711"/>
                  </a:lnTo>
                  <a:lnTo>
                    <a:pt x="240" y="1711"/>
                  </a:lnTo>
                  <a:lnTo>
                    <a:pt x="237" y="1711"/>
                  </a:lnTo>
                  <a:lnTo>
                    <a:pt x="228" y="1714"/>
                  </a:lnTo>
                  <a:lnTo>
                    <a:pt x="219" y="1720"/>
                  </a:lnTo>
                  <a:lnTo>
                    <a:pt x="209" y="1729"/>
                  </a:lnTo>
                  <a:lnTo>
                    <a:pt x="203" y="1736"/>
                  </a:lnTo>
                  <a:lnTo>
                    <a:pt x="202" y="1739"/>
                  </a:lnTo>
                  <a:lnTo>
                    <a:pt x="201" y="1743"/>
                  </a:lnTo>
                  <a:lnTo>
                    <a:pt x="200" y="1745"/>
                  </a:lnTo>
                  <a:lnTo>
                    <a:pt x="201" y="1748"/>
                  </a:lnTo>
                  <a:lnTo>
                    <a:pt x="202" y="1749"/>
                  </a:lnTo>
                  <a:lnTo>
                    <a:pt x="205" y="1750"/>
                  </a:lnTo>
                  <a:lnTo>
                    <a:pt x="208" y="1750"/>
                  </a:lnTo>
                  <a:lnTo>
                    <a:pt x="212" y="1749"/>
                  </a:lnTo>
                  <a:lnTo>
                    <a:pt x="220" y="1745"/>
                  </a:lnTo>
                  <a:lnTo>
                    <a:pt x="230" y="1739"/>
                  </a:lnTo>
                  <a:close/>
                  <a:moveTo>
                    <a:pt x="282" y="1673"/>
                  </a:moveTo>
                  <a:lnTo>
                    <a:pt x="272" y="1681"/>
                  </a:lnTo>
                  <a:lnTo>
                    <a:pt x="265" y="1689"/>
                  </a:lnTo>
                  <a:lnTo>
                    <a:pt x="264" y="1693"/>
                  </a:lnTo>
                  <a:lnTo>
                    <a:pt x="263" y="1697"/>
                  </a:lnTo>
                  <a:lnTo>
                    <a:pt x="262" y="1699"/>
                  </a:lnTo>
                  <a:lnTo>
                    <a:pt x="263" y="1701"/>
                  </a:lnTo>
                  <a:lnTo>
                    <a:pt x="264" y="1702"/>
                  </a:lnTo>
                  <a:lnTo>
                    <a:pt x="266" y="1704"/>
                  </a:lnTo>
                  <a:lnTo>
                    <a:pt x="270" y="1704"/>
                  </a:lnTo>
                  <a:lnTo>
                    <a:pt x="274" y="1702"/>
                  </a:lnTo>
                  <a:lnTo>
                    <a:pt x="283" y="1699"/>
                  </a:lnTo>
                  <a:lnTo>
                    <a:pt x="294" y="1692"/>
                  </a:lnTo>
                  <a:lnTo>
                    <a:pt x="302" y="1685"/>
                  </a:lnTo>
                  <a:lnTo>
                    <a:pt x="309" y="1676"/>
                  </a:lnTo>
                  <a:lnTo>
                    <a:pt x="312" y="1673"/>
                  </a:lnTo>
                  <a:lnTo>
                    <a:pt x="313" y="1669"/>
                  </a:lnTo>
                  <a:lnTo>
                    <a:pt x="313" y="1667"/>
                  </a:lnTo>
                  <a:lnTo>
                    <a:pt x="312" y="1664"/>
                  </a:lnTo>
                  <a:lnTo>
                    <a:pt x="310" y="1663"/>
                  </a:lnTo>
                  <a:lnTo>
                    <a:pt x="308" y="1662"/>
                  </a:lnTo>
                  <a:lnTo>
                    <a:pt x="304" y="1662"/>
                  </a:lnTo>
                  <a:lnTo>
                    <a:pt x="301" y="1663"/>
                  </a:lnTo>
                  <a:lnTo>
                    <a:pt x="291" y="1667"/>
                  </a:lnTo>
                  <a:lnTo>
                    <a:pt x="282" y="1673"/>
                  </a:lnTo>
                  <a:close/>
                  <a:moveTo>
                    <a:pt x="360" y="1643"/>
                  </a:moveTo>
                  <a:lnTo>
                    <a:pt x="370" y="1635"/>
                  </a:lnTo>
                  <a:lnTo>
                    <a:pt x="377" y="1626"/>
                  </a:lnTo>
                  <a:lnTo>
                    <a:pt x="379" y="1623"/>
                  </a:lnTo>
                  <a:lnTo>
                    <a:pt x="380" y="1619"/>
                  </a:lnTo>
                  <a:lnTo>
                    <a:pt x="380" y="1617"/>
                  </a:lnTo>
                  <a:lnTo>
                    <a:pt x="380" y="1615"/>
                  </a:lnTo>
                  <a:lnTo>
                    <a:pt x="378" y="1612"/>
                  </a:lnTo>
                  <a:lnTo>
                    <a:pt x="376" y="1612"/>
                  </a:lnTo>
                  <a:lnTo>
                    <a:pt x="372" y="1612"/>
                  </a:lnTo>
                  <a:lnTo>
                    <a:pt x="369" y="1612"/>
                  </a:lnTo>
                  <a:lnTo>
                    <a:pt x="358" y="1617"/>
                  </a:lnTo>
                  <a:lnTo>
                    <a:pt x="347" y="1623"/>
                  </a:lnTo>
                  <a:lnTo>
                    <a:pt x="338" y="1631"/>
                  </a:lnTo>
                  <a:lnTo>
                    <a:pt x="331" y="1639"/>
                  </a:lnTo>
                  <a:lnTo>
                    <a:pt x="329" y="1643"/>
                  </a:lnTo>
                  <a:lnTo>
                    <a:pt x="327" y="1647"/>
                  </a:lnTo>
                  <a:lnTo>
                    <a:pt x="327" y="1650"/>
                  </a:lnTo>
                  <a:lnTo>
                    <a:pt x="328" y="1653"/>
                  </a:lnTo>
                  <a:lnTo>
                    <a:pt x="329" y="1654"/>
                  </a:lnTo>
                  <a:lnTo>
                    <a:pt x="333" y="1655"/>
                  </a:lnTo>
                  <a:lnTo>
                    <a:pt x="336" y="1655"/>
                  </a:lnTo>
                  <a:lnTo>
                    <a:pt x="340" y="1654"/>
                  </a:lnTo>
                  <a:lnTo>
                    <a:pt x="350" y="1650"/>
                  </a:lnTo>
                  <a:lnTo>
                    <a:pt x="360" y="1643"/>
                  </a:lnTo>
                  <a:close/>
                  <a:moveTo>
                    <a:pt x="187" y="1856"/>
                  </a:moveTo>
                  <a:lnTo>
                    <a:pt x="180" y="1863"/>
                  </a:lnTo>
                  <a:lnTo>
                    <a:pt x="175" y="1869"/>
                  </a:lnTo>
                  <a:lnTo>
                    <a:pt x="173" y="1872"/>
                  </a:lnTo>
                  <a:lnTo>
                    <a:pt x="171" y="1875"/>
                  </a:lnTo>
                  <a:lnTo>
                    <a:pt x="171" y="1877"/>
                  </a:lnTo>
                  <a:lnTo>
                    <a:pt x="173" y="1879"/>
                  </a:lnTo>
                  <a:lnTo>
                    <a:pt x="174" y="1881"/>
                  </a:lnTo>
                  <a:lnTo>
                    <a:pt x="176" y="1882"/>
                  </a:lnTo>
                  <a:lnTo>
                    <a:pt x="178" y="1882"/>
                  </a:lnTo>
                  <a:lnTo>
                    <a:pt x="182" y="1881"/>
                  </a:lnTo>
                  <a:lnTo>
                    <a:pt x="189" y="1878"/>
                  </a:lnTo>
                  <a:lnTo>
                    <a:pt x="197" y="1872"/>
                  </a:lnTo>
                  <a:lnTo>
                    <a:pt x="205" y="1865"/>
                  </a:lnTo>
                  <a:lnTo>
                    <a:pt x="211" y="1859"/>
                  </a:lnTo>
                  <a:lnTo>
                    <a:pt x="212" y="1856"/>
                  </a:lnTo>
                  <a:lnTo>
                    <a:pt x="213" y="1853"/>
                  </a:lnTo>
                  <a:lnTo>
                    <a:pt x="213" y="1851"/>
                  </a:lnTo>
                  <a:lnTo>
                    <a:pt x="212" y="1849"/>
                  </a:lnTo>
                  <a:lnTo>
                    <a:pt x="211" y="1847"/>
                  </a:lnTo>
                  <a:lnTo>
                    <a:pt x="208" y="1846"/>
                  </a:lnTo>
                  <a:lnTo>
                    <a:pt x="206" y="1846"/>
                  </a:lnTo>
                  <a:lnTo>
                    <a:pt x="202" y="1847"/>
                  </a:lnTo>
                  <a:lnTo>
                    <a:pt x="195" y="1851"/>
                  </a:lnTo>
                  <a:lnTo>
                    <a:pt x="187" y="1856"/>
                  </a:lnTo>
                  <a:close/>
                  <a:moveTo>
                    <a:pt x="241" y="1814"/>
                  </a:moveTo>
                  <a:lnTo>
                    <a:pt x="233" y="1821"/>
                  </a:lnTo>
                  <a:lnTo>
                    <a:pt x="227" y="1827"/>
                  </a:lnTo>
                  <a:lnTo>
                    <a:pt x="226" y="1831"/>
                  </a:lnTo>
                  <a:lnTo>
                    <a:pt x="225" y="1834"/>
                  </a:lnTo>
                  <a:lnTo>
                    <a:pt x="225" y="1837"/>
                  </a:lnTo>
                  <a:lnTo>
                    <a:pt x="225" y="1839"/>
                  </a:lnTo>
                  <a:lnTo>
                    <a:pt x="227" y="1840"/>
                  </a:lnTo>
                  <a:lnTo>
                    <a:pt x="228" y="1840"/>
                  </a:lnTo>
                  <a:lnTo>
                    <a:pt x="232" y="1840"/>
                  </a:lnTo>
                  <a:lnTo>
                    <a:pt x="235" y="1840"/>
                  </a:lnTo>
                  <a:lnTo>
                    <a:pt x="243" y="1837"/>
                  </a:lnTo>
                  <a:lnTo>
                    <a:pt x="252" y="1831"/>
                  </a:lnTo>
                  <a:lnTo>
                    <a:pt x="259" y="1824"/>
                  </a:lnTo>
                  <a:lnTo>
                    <a:pt x="265" y="1817"/>
                  </a:lnTo>
                  <a:lnTo>
                    <a:pt x="268" y="1814"/>
                  </a:lnTo>
                  <a:lnTo>
                    <a:pt x="268" y="1811"/>
                  </a:lnTo>
                  <a:lnTo>
                    <a:pt x="269" y="1808"/>
                  </a:lnTo>
                  <a:lnTo>
                    <a:pt x="268" y="1806"/>
                  </a:lnTo>
                  <a:lnTo>
                    <a:pt x="266" y="1805"/>
                  </a:lnTo>
                  <a:lnTo>
                    <a:pt x="264" y="1803"/>
                  </a:lnTo>
                  <a:lnTo>
                    <a:pt x="260" y="1805"/>
                  </a:lnTo>
                  <a:lnTo>
                    <a:pt x="258" y="1805"/>
                  </a:lnTo>
                  <a:lnTo>
                    <a:pt x="250" y="1808"/>
                  </a:lnTo>
                  <a:lnTo>
                    <a:pt x="241" y="1814"/>
                  </a:lnTo>
                  <a:close/>
                  <a:moveTo>
                    <a:pt x="326" y="1762"/>
                  </a:moveTo>
                  <a:lnTo>
                    <a:pt x="325" y="1761"/>
                  </a:lnTo>
                  <a:lnTo>
                    <a:pt x="322" y="1759"/>
                  </a:lnTo>
                  <a:lnTo>
                    <a:pt x="319" y="1759"/>
                  </a:lnTo>
                  <a:lnTo>
                    <a:pt x="315" y="1761"/>
                  </a:lnTo>
                  <a:lnTo>
                    <a:pt x="307" y="1764"/>
                  </a:lnTo>
                  <a:lnTo>
                    <a:pt x="298" y="1769"/>
                  </a:lnTo>
                  <a:lnTo>
                    <a:pt x="290" y="1777"/>
                  </a:lnTo>
                  <a:lnTo>
                    <a:pt x="284" y="1784"/>
                  </a:lnTo>
                  <a:lnTo>
                    <a:pt x="282" y="1788"/>
                  </a:lnTo>
                  <a:lnTo>
                    <a:pt x="281" y="1790"/>
                  </a:lnTo>
                  <a:lnTo>
                    <a:pt x="281" y="1794"/>
                  </a:lnTo>
                  <a:lnTo>
                    <a:pt x="282" y="1795"/>
                  </a:lnTo>
                  <a:lnTo>
                    <a:pt x="283" y="1797"/>
                  </a:lnTo>
                  <a:lnTo>
                    <a:pt x="285" y="1797"/>
                  </a:lnTo>
                  <a:lnTo>
                    <a:pt x="288" y="1797"/>
                  </a:lnTo>
                  <a:lnTo>
                    <a:pt x="291" y="1797"/>
                  </a:lnTo>
                  <a:lnTo>
                    <a:pt x="301" y="1794"/>
                  </a:lnTo>
                  <a:lnTo>
                    <a:pt x="309" y="1788"/>
                  </a:lnTo>
                  <a:lnTo>
                    <a:pt x="317" y="1781"/>
                  </a:lnTo>
                  <a:lnTo>
                    <a:pt x="323" y="1774"/>
                  </a:lnTo>
                  <a:lnTo>
                    <a:pt x="326" y="1770"/>
                  </a:lnTo>
                  <a:lnTo>
                    <a:pt x="327" y="1767"/>
                  </a:lnTo>
                  <a:lnTo>
                    <a:pt x="327" y="1764"/>
                  </a:lnTo>
                  <a:lnTo>
                    <a:pt x="326" y="1762"/>
                  </a:lnTo>
                  <a:close/>
                  <a:moveTo>
                    <a:pt x="328" y="1862"/>
                  </a:moveTo>
                  <a:lnTo>
                    <a:pt x="320" y="1869"/>
                  </a:lnTo>
                  <a:lnTo>
                    <a:pt x="315" y="1876"/>
                  </a:lnTo>
                  <a:lnTo>
                    <a:pt x="314" y="1879"/>
                  </a:lnTo>
                  <a:lnTo>
                    <a:pt x="313" y="1882"/>
                  </a:lnTo>
                  <a:lnTo>
                    <a:pt x="313" y="1884"/>
                  </a:lnTo>
                  <a:lnTo>
                    <a:pt x="313" y="1887"/>
                  </a:lnTo>
                  <a:lnTo>
                    <a:pt x="314" y="1888"/>
                  </a:lnTo>
                  <a:lnTo>
                    <a:pt x="316" y="1889"/>
                  </a:lnTo>
                  <a:lnTo>
                    <a:pt x="320" y="1889"/>
                  </a:lnTo>
                  <a:lnTo>
                    <a:pt x="322" y="1888"/>
                  </a:lnTo>
                  <a:lnTo>
                    <a:pt x="331" y="1885"/>
                  </a:lnTo>
                  <a:lnTo>
                    <a:pt x="339" y="1879"/>
                  </a:lnTo>
                  <a:lnTo>
                    <a:pt x="346" y="1872"/>
                  </a:lnTo>
                  <a:lnTo>
                    <a:pt x="352" y="1866"/>
                  </a:lnTo>
                  <a:lnTo>
                    <a:pt x="353" y="1863"/>
                  </a:lnTo>
                  <a:lnTo>
                    <a:pt x="354" y="1860"/>
                  </a:lnTo>
                  <a:lnTo>
                    <a:pt x="354" y="1857"/>
                  </a:lnTo>
                  <a:lnTo>
                    <a:pt x="353" y="1856"/>
                  </a:lnTo>
                  <a:lnTo>
                    <a:pt x="352" y="1853"/>
                  </a:lnTo>
                  <a:lnTo>
                    <a:pt x="350" y="1853"/>
                  </a:lnTo>
                  <a:lnTo>
                    <a:pt x="347" y="1853"/>
                  </a:lnTo>
                  <a:lnTo>
                    <a:pt x="344" y="1853"/>
                  </a:lnTo>
                  <a:lnTo>
                    <a:pt x="336" y="1857"/>
                  </a:lnTo>
                  <a:lnTo>
                    <a:pt x="328" y="1862"/>
                  </a:lnTo>
                  <a:close/>
                </a:path>
              </a:pathLst>
            </a:custGeom>
            <a:solidFill>
              <a:srgbClr val="EFD4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CH"/>
            </a:p>
          </p:txBody>
        </p:sp>
        <p:sp>
          <p:nvSpPr>
            <p:cNvPr id="82" name="Freeform 76"/>
            <p:cNvSpPr>
              <a:spLocks noEditPoints="1"/>
            </p:cNvSpPr>
            <p:nvPr userDrawn="1"/>
          </p:nvSpPr>
          <p:spPr bwMode="auto">
            <a:xfrm>
              <a:off x="6794500" y="2292350"/>
              <a:ext cx="203200" cy="1052513"/>
            </a:xfrm>
            <a:custGeom>
              <a:avLst/>
              <a:gdLst>
                <a:gd name="T0" fmla="*/ 58 w 386"/>
                <a:gd name="T1" fmla="*/ 1603 h 1989"/>
                <a:gd name="T2" fmla="*/ 45 w 386"/>
                <a:gd name="T3" fmla="*/ 1282 h 1989"/>
                <a:gd name="T4" fmla="*/ 0 w 386"/>
                <a:gd name="T5" fmla="*/ 735 h 1989"/>
                <a:gd name="T6" fmla="*/ 0 w 386"/>
                <a:gd name="T7" fmla="*/ 547 h 1989"/>
                <a:gd name="T8" fmla="*/ 27 w 386"/>
                <a:gd name="T9" fmla="*/ 435 h 1989"/>
                <a:gd name="T10" fmla="*/ 0 w 386"/>
                <a:gd name="T11" fmla="*/ 319 h 1989"/>
                <a:gd name="T12" fmla="*/ 28 w 386"/>
                <a:gd name="T13" fmla="*/ 204 h 1989"/>
                <a:gd name="T14" fmla="*/ 61 w 386"/>
                <a:gd name="T15" fmla="*/ 147 h 1989"/>
                <a:gd name="T16" fmla="*/ 351 w 386"/>
                <a:gd name="T17" fmla="*/ 39 h 1989"/>
                <a:gd name="T18" fmla="*/ 233 w 386"/>
                <a:gd name="T19" fmla="*/ 129 h 1989"/>
                <a:gd name="T20" fmla="*/ 369 w 386"/>
                <a:gd name="T21" fmla="*/ 121 h 1989"/>
                <a:gd name="T22" fmla="*/ 285 w 386"/>
                <a:gd name="T23" fmla="*/ 234 h 1989"/>
                <a:gd name="T24" fmla="*/ 373 w 386"/>
                <a:gd name="T25" fmla="*/ 309 h 1989"/>
                <a:gd name="T26" fmla="*/ 307 w 386"/>
                <a:gd name="T27" fmla="*/ 480 h 1989"/>
                <a:gd name="T28" fmla="*/ 368 w 386"/>
                <a:gd name="T29" fmla="*/ 566 h 1989"/>
                <a:gd name="T30" fmla="*/ 386 w 386"/>
                <a:gd name="T31" fmla="*/ 722 h 1989"/>
                <a:gd name="T32" fmla="*/ 350 w 386"/>
                <a:gd name="T33" fmla="*/ 1121 h 1989"/>
                <a:gd name="T34" fmla="*/ 363 w 386"/>
                <a:gd name="T35" fmla="*/ 1366 h 1989"/>
                <a:gd name="T36" fmla="*/ 386 w 386"/>
                <a:gd name="T37" fmla="*/ 1794 h 1989"/>
                <a:gd name="T38" fmla="*/ 263 w 386"/>
                <a:gd name="T39" fmla="*/ 86 h 1989"/>
                <a:gd name="T40" fmla="*/ 293 w 386"/>
                <a:gd name="T41" fmla="*/ 114 h 1989"/>
                <a:gd name="T42" fmla="*/ 303 w 386"/>
                <a:gd name="T43" fmla="*/ 159 h 1989"/>
                <a:gd name="T44" fmla="*/ 282 w 386"/>
                <a:gd name="T45" fmla="*/ 224 h 1989"/>
                <a:gd name="T46" fmla="*/ 28 w 386"/>
                <a:gd name="T47" fmla="*/ 427 h 1989"/>
                <a:gd name="T48" fmla="*/ 124 w 386"/>
                <a:gd name="T49" fmla="*/ 391 h 1989"/>
                <a:gd name="T50" fmla="*/ 176 w 386"/>
                <a:gd name="T51" fmla="*/ 413 h 1989"/>
                <a:gd name="T52" fmla="*/ 157 w 386"/>
                <a:gd name="T53" fmla="*/ 515 h 1989"/>
                <a:gd name="T54" fmla="*/ 326 w 386"/>
                <a:gd name="T55" fmla="*/ 385 h 1989"/>
                <a:gd name="T56" fmla="*/ 189 w 386"/>
                <a:gd name="T57" fmla="*/ 526 h 1989"/>
                <a:gd name="T58" fmla="*/ 139 w 386"/>
                <a:gd name="T59" fmla="*/ 646 h 1989"/>
                <a:gd name="T60" fmla="*/ 222 w 386"/>
                <a:gd name="T61" fmla="*/ 618 h 1989"/>
                <a:gd name="T62" fmla="*/ 305 w 386"/>
                <a:gd name="T63" fmla="*/ 615 h 1989"/>
                <a:gd name="T64" fmla="*/ 279 w 386"/>
                <a:gd name="T65" fmla="*/ 684 h 1989"/>
                <a:gd name="T66" fmla="*/ 54 w 386"/>
                <a:gd name="T67" fmla="*/ 864 h 1989"/>
                <a:gd name="T68" fmla="*/ 67 w 386"/>
                <a:gd name="T69" fmla="*/ 911 h 1989"/>
                <a:gd name="T70" fmla="*/ 101 w 386"/>
                <a:gd name="T71" fmla="*/ 969 h 1989"/>
                <a:gd name="T72" fmla="*/ 153 w 386"/>
                <a:gd name="T73" fmla="*/ 941 h 1989"/>
                <a:gd name="T74" fmla="*/ 71 w 386"/>
                <a:gd name="T75" fmla="*/ 1029 h 1989"/>
                <a:gd name="T76" fmla="*/ 344 w 386"/>
                <a:gd name="T77" fmla="*/ 854 h 1989"/>
                <a:gd name="T78" fmla="*/ 29 w 386"/>
                <a:gd name="T79" fmla="*/ 1138 h 1989"/>
                <a:gd name="T80" fmla="*/ 294 w 386"/>
                <a:gd name="T81" fmla="*/ 978 h 1989"/>
                <a:gd name="T82" fmla="*/ 240 w 386"/>
                <a:gd name="T83" fmla="*/ 1077 h 1989"/>
                <a:gd name="T84" fmla="*/ 282 w 386"/>
                <a:gd name="T85" fmla="*/ 1044 h 1989"/>
                <a:gd name="T86" fmla="*/ 263 w 386"/>
                <a:gd name="T87" fmla="*/ 1119 h 1989"/>
                <a:gd name="T88" fmla="*/ 305 w 386"/>
                <a:gd name="T89" fmla="*/ 1105 h 1989"/>
                <a:gd name="T90" fmla="*/ 108 w 386"/>
                <a:gd name="T91" fmla="*/ 1297 h 1989"/>
                <a:gd name="T92" fmla="*/ 114 w 386"/>
                <a:gd name="T93" fmla="*/ 1372 h 1989"/>
                <a:gd name="T94" fmla="*/ 290 w 386"/>
                <a:gd name="T95" fmla="*/ 1245 h 1989"/>
                <a:gd name="T96" fmla="*/ 82 w 386"/>
                <a:gd name="T97" fmla="*/ 1497 h 1989"/>
                <a:gd name="T98" fmla="*/ 191 w 386"/>
                <a:gd name="T99" fmla="*/ 1416 h 1989"/>
                <a:gd name="T100" fmla="*/ 75 w 386"/>
                <a:gd name="T101" fmla="*/ 1587 h 1989"/>
                <a:gd name="T102" fmla="*/ 240 w 386"/>
                <a:gd name="T103" fmla="*/ 1459 h 1989"/>
                <a:gd name="T104" fmla="*/ 172 w 386"/>
                <a:gd name="T105" fmla="*/ 1627 h 1989"/>
                <a:gd name="T106" fmla="*/ 349 w 386"/>
                <a:gd name="T107" fmla="*/ 1479 h 1989"/>
                <a:gd name="T108" fmla="*/ 89 w 386"/>
                <a:gd name="T109" fmla="*/ 1762 h 1989"/>
                <a:gd name="T110" fmla="*/ 147 w 386"/>
                <a:gd name="T111" fmla="*/ 1743 h 1989"/>
                <a:gd name="T112" fmla="*/ 288 w 386"/>
                <a:gd name="T113" fmla="*/ 1616 h 1989"/>
                <a:gd name="T114" fmla="*/ 98 w 386"/>
                <a:gd name="T115" fmla="*/ 1886 h 1989"/>
                <a:gd name="T116" fmla="*/ 219 w 386"/>
                <a:gd name="T117" fmla="*/ 1772 h 1989"/>
                <a:gd name="T118" fmla="*/ 129 w 386"/>
                <a:gd name="T119" fmla="*/ 1977 h 1989"/>
                <a:gd name="T120" fmla="*/ 240 w 386"/>
                <a:gd name="T121" fmla="*/ 1872 h 1989"/>
                <a:gd name="T122" fmla="*/ 263 w 386"/>
                <a:gd name="T123" fmla="*/ 1982 h 19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86" h="1989">
                  <a:moveTo>
                    <a:pt x="0" y="1965"/>
                  </a:moveTo>
                  <a:lnTo>
                    <a:pt x="0" y="1941"/>
                  </a:lnTo>
                  <a:lnTo>
                    <a:pt x="6" y="1938"/>
                  </a:lnTo>
                  <a:lnTo>
                    <a:pt x="12" y="1935"/>
                  </a:lnTo>
                  <a:lnTo>
                    <a:pt x="16" y="1935"/>
                  </a:lnTo>
                  <a:lnTo>
                    <a:pt x="19" y="1938"/>
                  </a:lnTo>
                  <a:lnTo>
                    <a:pt x="20" y="1940"/>
                  </a:lnTo>
                  <a:lnTo>
                    <a:pt x="20" y="1942"/>
                  </a:lnTo>
                  <a:lnTo>
                    <a:pt x="19" y="1945"/>
                  </a:lnTo>
                  <a:lnTo>
                    <a:pt x="18" y="1948"/>
                  </a:lnTo>
                  <a:lnTo>
                    <a:pt x="12" y="1954"/>
                  </a:lnTo>
                  <a:lnTo>
                    <a:pt x="4" y="1961"/>
                  </a:lnTo>
                  <a:lnTo>
                    <a:pt x="2" y="1963"/>
                  </a:lnTo>
                  <a:lnTo>
                    <a:pt x="0" y="1965"/>
                  </a:lnTo>
                  <a:close/>
                  <a:moveTo>
                    <a:pt x="0" y="1744"/>
                  </a:moveTo>
                  <a:lnTo>
                    <a:pt x="0" y="1730"/>
                  </a:lnTo>
                  <a:lnTo>
                    <a:pt x="7" y="1721"/>
                  </a:lnTo>
                  <a:lnTo>
                    <a:pt x="16" y="1713"/>
                  </a:lnTo>
                  <a:lnTo>
                    <a:pt x="27" y="1706"/>
                  </a:lnTo>
                  <a:lnTo>
                    <a:pt x="37" y="1702"/>
                  </a:lnTo>
                  <a:lnTo>
                    <a:pt x="40" y="1701"/>
                  </a:lnTo>
                  <a:lnTo>
                    <a:pt x="44" y="1701"/>
                  </a:lnTo>
                  <a:lnTo>
                    <a:pt x="46" y="1702"/>
                  </a:lnTo>
                  <a:lnTo>
                    <a:pt x="48" y="1704"/>
                  </a:lnTo>
                  <a:lnTo>
                    <a:pt x="48" y="1706"/>
                  </a:lnTo>
                  <a:lnTo>
                    <a:pt x="48" y="1708"/>
                  </a:lnTo>
                  <a:lnTo>
                    <a:pt x="47" y="1712"/>
                  </a:lnTo>
                  <a:lnTo>
                    <a:pt x="45" y="1715"/>
                  </a:lnTo>
                  <a:lnTo>
                    <a:pt x="38" y="1724"/>
                  </a:lnTo>
                  <a:lnTo>
                    <a:pt x="28" y="1732"/>
                  </a:lnTo>
                  <a:lnTo>
                    <a:pt x="20" y="1738"/>
                  </a:lnTo>
                  <a:lnTo>
                    <a:pt x="12" y="1742"/>
                  </a:lnTo>
                  <a:lnTo>
                    <a:pt x="4" y="1744"/>
                  </a:lnTo>
                  <a:lnTo>
                    <a:pt x="0" y="1744"/>
                  </a:lnTo>
                  <a:close/>
                  <a:moveTo>
                    <a:pt x="0" y="1641"/>
                  </a:moveTo>
                  <a:lnTo>
                    <a:pt x="0" y="1637"/>
                  </a:lnTo>
                  <a:lnTo>
                    <a:pt x="2" y="1631"/>
                  </a:lnTo>
                  <a:lnTo>
                    <a:pt x="7" y="1625"/>
                  </a:lnTo>
                  <a:lnTo>
                    <a:pt x="14" y="1618"/>
                  </a:lnTo>
                  <a:lnTo>
                    <a:pt x="22" y="1611"/>
                  </a:lnTo>
                  <a:lnTo>
                    <a:pt x="34" y="1604"/>
                  </a:lnTo>
                  <a:lnTo>
                    <a:pt x="44" y="1599"/>
                  </a:lnTo>
                  <a:lnTo>
                    <a:pt x="48" y="1598"/>
                  </a:lnTo>
                  <a:lnTo>
                    <a:pt x="52" y="1598"/>
                  </a:lnTo>
                  <a:lnTo>
                    <a:pt x="54" y="1598"/>
                  </a:lnTo>
                  <a:lnTo>
                    <a:pt x="57" y="1600"/>
                  </a:lnTo>
                  <a:lnTo>
                    <a:pt x="58" y="1603"/>
                  </a:lnTo>
                  <a:lnTo>
                    <a:pt x="57" y="1605"/>
                  </a:lnTo>
                  <a:lnTo>
                    <a:pt x="56" y="1610"/>
                  </a:lnTo>
                  <a:lnTo>
                    <a:pt x="53" y="1613"/>
                  </a:lnTo>
                  <a:lnTo>
                    <a:pt x="45" y="1622"/>
                  </a:lnTo>
                  <a:lnTo>
                    <a:pt x="34" y="1631"/>
                  </a:lnTo>
                  <a:lnTo>
                    <a:pt x="23" y="1638"/>
                  </a:lnTo>
                  <a:lnTo>
                    <a:pt x="13" y="1643"/>
                  </a:lnTo>
                  <a:lnTo>
                    <a:pt x="8" y="1644"/>
                  </a:lnTo>
                  <a:lnTo>
                    <a:pt x="4" y="1644"/>
                  </a:lnTo>
                  <a:lnTo>
                    <a:pt x="2" y="1643"/>
                  </a:lnTo>
                  <a:lnTo>
                    <a:pt x="0" y="1642"/>
                  </a:lnTo>
                  <a:lnTo>
                    <a:pt x="0" y="1642"/>
                  </a:lnTo>
                  <a:lnTo>
                    <a:pt x="0" y="1641"/>
                  </a:lnTo>
                  <a:close/>
                  <a:moveTo>
                    <a:pt x="0" y="1556"/>
                  </a:moveTo>
                  <a:lnTo>
                    <a:pt x="0" y="1550"/>
                  </a:lnTo>
                  <a:lnTo>
                    <a:pt x="1" y="1553"/>
                  </a:lnTo>
                  <a:lnTo>
                    <a:pt x="0" y="1556"/>
                  </a:lnTo>
                  <a:close/>
                  <a:moveTo>
                    <a:pt x="0" y="1478"/>
                  </a:moveTo>
                  <a:lnTo>
                    <a:pt x="0" y="1447"/>
                  </a:lnTo>
                  <a:lnTo>
                    <a:pt x="12" y="1441"/>
                  </a:lnTo>
                  <a:lnTo>
                    <a:pt x="21" y="1437"/>
                  </a:lnTo>
                  <a:lnTo>
                    <a:pt x="26" y="1436"/>
                  </a:lnTo>
                  <a:lnTo>
                    <a:pt x="28" y="1436"/>
                  </a:lnTo>
                  <a:lnTo>
                    <a:pt x="32" y="1437"/>
                  </a:lnTo>
                  <a:lnTo>
                    <a:pt x="33" y="1439"/>
                  </a:lnTo>
                  <a:lnTo>
                    <a:pt x="34" y="1441"/>
                  </a:lnTo>
                  <a:lnTo>
                    <a:pt x="33" y="1445"/>
                  </a:lnTo>
                  <a:lnTo>
                    <a:pt x="32" y="1448"/>
                  </a:lnTo>
                  <a:lnTo>
                    <a:pt x="28" y="1453"/>
                  </a:lnTo>
                  <a:lnTo>
                    <a:pt x="20" y="1462"/>
                  </a:lnTo>
                  <a:lnTo>
                    <a:pt x="7" y="1473"/>
                  </a:lnTo>
                  <a:lnTo>
                    <a:pt x="3" y="1475"/>
                  </a:lnTo>
                  <a:lnTo>
                    <a:pt x="0" y="1478"/>
                  </a:lnTo>
                  <a:close/>
                  <a:moveTo>
                    <a:pt x="0" y="1316"/>
                  </a:moveTo>
                  <a:lnTo>
                    <a:pt x="0" y="1286"/>
                  </a:lnTo>
                  <a:lnTo>
                    <a:pt x="3" y="1284"/>
                  </a:lnTo>
                  <a:lnTo>
                    <a:pt x="7" y="1282"/>
                  </a:lnTo>
                  <a:lnTo>
                    <a:pt x="22" y="1272"/>
                  </a:lnTo>
                  <a:lnTo>
                    <a:pt x="35" y="1266"/>
                  </a:lnTo>
                  <a:lnTo>
                    <a:pt x="41" y="1264"/>
                  </a:lnTo>
                  <a:lnTo>
                    <a:pt x="46" y="1264"/>
                  </a:lnTo>
                  <a:lnTo>
                    <a:pt x="50" y="1264"/>
                  </a:lnTo>
                  <a:lnTo>
                    <a:pt x="52" y="1266"/>
                  </a:lnTo>
                  <a:lnTo>
                    <a:pt x="52" y="1269"/>
                  </a:lnTo>
                  <a:lnTo>
                    <a:pt x="51" y="1272"/>
                  </a:lnTo>
                  <a:lnTo>
                    <a:pt x="48" y="1277"/>
                  </a:lnTo>
                  <a:lnTo>
                    <a:pt x="45" y="1282"/>
                  </a:lnTo>
                  <a:lnTo>
                    <a:pt x="35" y="1292"/>
                  </a:lnTo>
                  <a:lnTo>
                    <a:pt x="21" y="1303"/>
                  </a:lnTo>
                  <a:lnTo>
                    <a:pt x="10" y="1310"/>
                  </a:lnTo>
                  <a:lnTo>
                    <a:pt x="0" y="1316"/>
                  </a:lnTo>
                  <a:close/>
                  <a:moveTo>
                    <a:pt x="0" y="1245"/>
                  </a:moveTo>
                  <a:lnTo>
                    <a:pt x="0" y="1215"/>
                  </a:lnTo>
                  <a:lnTo>
                    <a:pt x="8" y="1212"/>
                  </a:lnTo>
                  <a:lnTo>
                    <a:pt x="15" y="1209"/>
                  </a:lnTo>
                  <a:lnTo>
                    <a:pt x="19" y="1209"/>
                  </a:lnTo>
                  <a:lnTo>
                    <a:pt x="21" y="1209"/>
                  </a:lnTo>
                  <a:lnTo>
                    <a:pt x="23" y="1210"/>
                  </a:lnTo>
                  <a:lnTo>
                    <a:pt x="25" y="1212"/>
                  </a:lnTo>
                  <a:lnTo>
                    <a:pt x="25" y="1214"/>
                  </a:lnTo>
                  <a:lnTo>
                    <a:pt x="25" y="1218"/>
                  </a:lnTo>
                  <a:lnTo>
                    <a:pt x="22" y="1221"/>
                  </a:lnTo>
                  <a:lnTo>
                    <a:pt x="20" y="1225"/>
                  </a:lnTo>
                  <a:lnTo>
                    <a:pt x="12" y="1234"/>
                  </a:lnTo>
                  <a:lnTo>
                    <a:pt x="0" y="1245"/>
                  </a:lnTo>
                  <a:close/>
                  <a:moveTo>
                    <a:pt x="0" y="1168"/>
                  </a:moveTo>
                  <a:lnTo>
                    <a:pt x="0" y="1155"/>
                  </a:lnTo>
                  <a:lnTo>
                    <a:pt x="2" y="1156"/>
                  </a:lnTo>
                  <a:lnTo>
                    <a:pt x="3" y="1157"/>
                  </a:lnTo>
                  <a:lnTo>
                    <a:pt x="3" y="1159"/>
                  </a:lnTo>
                  <a:lnTo>
                    <a:pt x="3" y="1162"/>
                  </a:lnTo>
                  <a:lnTo>
                    <a:pt x="2" y="1164"/>
                  </a:lnTo>
                  <a:lnTo>
                    <a:pt x="0" y="1168"/>
                  </a:lnTo>
                  <a:close/>
                  <a:moveTo>
                    <a:pt x="0" y="821"/>
                  </a:moveTo>
                  <a:lnTo>
                    <a:pt x="0" y="808"/>
                  </a:lnTo>
                  <a:lnTo>
                    <a:pt x="2" y="809"/>
                  </a:lnTo>
                  <a:lnTo>
                    <a:pt x="4" y="810"/>
                  </a:lnTo>
                  <a:lnTo>
                    <a:pt x="4" y="811"/>
                  </a:lnTo>
                  <a:lnTo>
                    <a:pt x="4" y="814"/>
                  </a:lnTo>
                  <a:lnTo>
                    <a:pt x="2" y="817"/>
                  </a:lnTo>
                  <a:lnTo>
                    <a:pt x="0" y="821"/>
                  </a:lnTo>
                  <a:close/>
                  <a:moveTo>
                    <a:pt x="0" y="779"/>
                  </a:moveTo>
                  <a:lnTo>
                    <a:pt x="0" y="753"/>
                  </a:lnTo>
                  <a:lnTo>
                    <a:pt x="10" y="748"/>
                  </a:lnTo>
                  <a:lnTo>
                    <a:pt x="19" y="746"/>
                  </a:lnTo>
                  <a:lnTo>
                    <a:pt x="25" y="746"/>
                  </a:lnTo>
                  <a:lnTo>
                    <a:pt x="27" y="747"/>
                  </a:lnTo>
                  <a:lnTo>
                    <a:pt x="28" y="749"/>
                  </a:lnTo>
                  <a:lnTo>
                    <a:pt x="27" y="752"/>
                  </a:lnTo>
                  <a:lnTo>
                    <a:pt x="25" y="755"/>
                  </a:lnTo>
                  <a:lnTo>
                    <a:pt x="21" y="760"/>
                  </a:lnTo>
                  <a:lnTo>
                    <a:pt x="13" y="768"/>
                  </a:lnTo>
                  <a:lnTo>
                    <a:pt x="0" y="779"/>
                  </a:lnTo>
                  <a:close/>
                  <a:moveTo>
                    <a:pt x="0" y="735"/>
                  </a:moveTo>
                  <a:lnTo>
                    <a:pt x="0" y="704"/>
                  </a:lnTo>
                  <a:lnTo>
                    <a:pt x="20" y="694"/>
                  </a:lnTo>
                  <a:lnTo>
                    <a:pt x="38" y="685"/>
                  </a:lnTo>
                  <a:lnTo>
                    <a:pt x="45" y="683"/>
                  </a:lnTo>
                  <a:lnTo>
                    <a:pt x="51" y="682"/>
                  </a:lnTo>
                  <a:lnTo>
                    <a:pt x="56" y="682"/>
                  </a:lnTo>
                  <a:lnTo>
                    <a:pt x="57" y="683"/>
                  </a:lnTo>
                  <a:lnTo>
                    <a:pt x="58" y="686"/>
                  </a:lnTo>
                  <a:lnTo>
                    <a:pt x="56" y="690"/>
                  </a:lnTo>
                  <a:lnTo>
                    <a:pt x="51" y="696"/>
                  </a:lnTo>
                  <a:lnTo>
                    <a:pt x="45" y="702"/>
                  </a:lnTo>
                  <a:lnTo>
                    <a:pt x="28" y="716"/>
                  </a:lnTo>
                  <a:lnTo>
                    <a:pt x="6" y="732"/>
                  </a:lnTo>
                  <a:lnTo>
                    <a:pt x="3" y="734"/>
                  </a:lnTo>
                  <a:lnTo>
                    <a:pt x="0" y="735"/>
                  </a:lnTo>
                  <a:close/>
                  <a:moveTo>
                    <a:pt x="0" y="689"/>
                  </a:moveTo>
                  <a:lnTo>
                    <a:pt x="0" y="664"/>
                  </a:lnTo>
                  <a:lnTo>
                    <a:pt x="13" y="654"/>
                  </a:lnTo>
                  <a:lnTo>
                    <a:pt x="27" y="645"/>
                  </a:lnTo>
                  <a:lnTo>
                    <a:pt x="51" y="631"/>
                  </a:lnTo>
                  <a:lnTo>
                    <a:pt x="71" y="621"/>
                  </a:lnTo>
                  <a:lnTo>
                    <a:pt x="81" y="618"/>
                  </a:lnTo>
                  <a:lnTo>
                    <a:pt x="86" y="616"/>
                  </a:lnTo>
                  <a:lnTo>
                    <a:pt x="91" y="616"/>
                  </a:lnTo>
                  <a:lnTo>
                    <a:pt x="95" y="618"/>
                  </a:lnTo>
                  <a:lnTo>
                    <a:pt x="95" y="620"/>
                  </a:lnTo>
                  <a:lnTo>
                    <a:pt x="92" y="625"/>
                  </a:lnTo>
                  <a:lnTo>
                    <a:pt x="88" y="631"/>
                  </a:lnTo>
                  <a:lnTo>
                    <a:pt x="82" y="637"/>
                  </a:lnTo>
                  <a:lnTo>
                    <a:pt x="64" y="651"/>
                  </a:lnTo>
                  <a:lnTo>
                    <a:pt x="40" y="667"/>
                  </a:lnTo>
                  <a:lnTo>
                    <a:pt x="29" y="673"/>
                  </a:lnTo>
                  <a:lnTo>
                    <a:pt x="19" y="679"/>
                  </a:lnTo>
                  <a:lnTo>
                    <a:pt x="9" y="685"/>
                  </a:lnTo>
                  <a:lnTo>
                    <a:pt x="0" y="689"/>
                  </a:lnTo>
                  <a:close/>
                  <a:moveTo>
                    <a:pt x="0" y="610"/>
                  </a:moveTo>
                  <a:lnTo>
                    <a:pt x="0" y="590"/>
                  </a:lnTo>
                  <a:lnTo>
                    <a:pt x="6" y="588"/>
                  </a:lnTo>
                  <a:lnTo>
                    <a:pt x="12" y="587"/>
                  </a:lnTo>
                  <a:lnTo>
                    <a:pt x="15" y="587"/>
                  </a:lnTo>
                  <a:lnTo>
                    <a:pt x="18" y="588"/>
                  </a:lnTo>
                  <a:lnTo>
                    <a:pt x="18" y="591"/>
                  </a:lnTo>
                  <a:lnTo>
                    <a:pt x="14" y="596"/>
                  </a:lnTo>
                  <a:lnTo>
                    <a:pt x="8" y="602"/>
                  </a:lnTo>
                  <a:lnTo>
                    <a:pt x="0" y="610"/>
                  </a:lnTo>
                  <a:close/>
                  <a:moveTo>
                    <a:pt x="0" y="577"/>
                  </a:moveTo>
                  <a:lnTo>
                    <a:pt x="0" y="547"/>
                  </a:lnTo>
                  <a:lnTo>
                    <a:pt x="25" y="533"/>
                  </a:lnTo>
                  <a:lnTo>
                    <a:pt x="46" y="524"/>
                  </a:lnTo>
                  <a:lnTo>
                    <a:pt x="54" y="520"/>
                  </a:lnTo>
                  <a:lnTo>
                    <a:pt x="61" y="518"/>
                  </a:lnTo>
                  <a:lnTo>
                    <a:pt x="66" y="518"/>
                  </a:lnTo>
                  <a:lnTo>
                    <a:pt x="69" y="519"/>
                  </a:lnTo>
                  <a:lnTo>
                    <a:pt x="69" y="523"/>
                  </a:lnTo>
                  <a:lnTo>
                    <a:pt x="66" y="526"/>
                  </a:lnTo>
                  <a:lnTo>
                    <a:pt x="61" y="532"/>
                  </a:lnTo>
                  <a:lnTo>
                    <a:pt x="54" y="538"/>
                  </a:lnTo>
                  <a:lnTo>
                    <a:pt x="34" y="553"/>
                  </a:lnTo>
                  <a:lnTo>
                    <a:pt x="9" y="571"/>
                  </a:lnTo>
                  <a:lnTo>
                    <a:pt x="4" y="574"/>
                  </a:lnTo>
                  <a:lnTo>
                    <a:pt x="0" y="577"/>
                  </a:lnTo>
                  <a:close/>
                  <a:moveTo>
                    <a:pt x="0" y="534"/>
                  </a:moveTo>
                  <a:lnTo>
                    <a:pt x="0" y="520"/>
                  </a:lnTo>
                  <a:lnTo>
                    <a:pt x="9" y="511"/>
                  </a:lnTo>
                  <a:lnTo>
                    <a:pt x="22" y="501"/>
                  </a:lnTo>
                  <a:lnTo>
                    <a:pt x="37" y="490"/>
                  </a:lnTo>
                  <a:lnTo>
                    <a:pt x="53" y="480"/>
                  </a:lnTo>
                  <a:lnTo>
                    <a:pt x="81" y="464"/>
                  </a:lnTo>
                  <a:lnTo>
                    <a:pt x="104" y="454"/>
                  </a:lnTo>
                  <a:lnTo>
                    <a:pt x="113" y="450"/>
                  </a:lnTo>
                  <a:lnTo>
                    <a:pt x="121" y="448"/>
                  </a:lnTo>
                  <a:lnTo>
                    <a:pt x="126" y="448"/>
                  </a:lnTo>
                  <a:lnTo>
                    <a:pt x="128" y="449"/>
                  </a:lnTo>
                  <a:lnTo>
                    <a:pt x="128" y="451"/>
                  </a:lnTo>
                  <a:lnTo>
                    <a:pt x="126" y="456"/>
                  </a:lnTo>
                  <a:lnTo>
                    <a:pt x="121" y="462"/>
                  </a:lnTo>
                  <a:lnTo>
                    <a:pt x="113" y="468"/>
                  </a:lnTo>
                  <a:lnTo>
                    <a:pt x="92" y="483"/>
                  </a:lnTo>
                  <a:lnTo>
                    <a:pt x="66" y="501"/>
                  </a:lnTo>
                  <a:lnTo>
                    <a:pt x="46" y="513"/>
                  </a:lnTo>
                  <a:lnTo>
                    <a:pt x="27" y="523"/>
                  </a:lnTo>
                  <a:lnTo>
                    <a:pt x="12" y="530"/>
                  </a:lnTo>
                  <a:lnTo>
                    <a:pt x="0" y="534"/>
                  </a:lnTo>
                  <a:close/>
                  <a:moveTo>
                    <a:pt x="0" y="504"/>
                  </a:moveTo>
                  <a:lnTo>
                    <a:pt x="0" y="489"/>
                  </a:lnTo>
                  <a:lnTo>
                    <a:pt x="6" y="489"/>
                  </a:lnTo>
                  <a:lnTo>
                    <a:pt x="8" y="490"/>
                  </a:lnTo>
                  <a:lnTo>
                    <a:pt x="8" y="492"/>
                  </a:lnTo>
                  <a:lnTo>
                    <a:pt x="7" y="495"/>
                  </a:lnTo>
                  <a:lnTo>
                    <a:pt x="4" y="499"/>
                  </a:lnTo>
                  <a:lnTo>
                    <a:pt x="0" y="504"/>
                  </a:lnTo>
                  <a:close/>
                  <a:moveTo>
                    <a:pt x="0" y="479"/>
                  </a:moveTo>
                  <a:lnTo>
                    <a:pt x="0" y="450"/>
                  </a:lnTo>
                  <a:lnTo>
                    <a:pt x="27" y="435"/>
                  </a:lnTo>
                  <a:lnTo>
                    <a:pt x="51" y="423"/>
                  </a:lnTo>
                  <a:lnTo>
                    <a:pt x="60" y="419"/>
                  </a:lnTo>
                  <a:lnTo>
                    <a:pt x="67" y="417"/>
                  </a:lnTo>
                  <a:lnTo>
                    <a:pt x="73" y="417"/>
                  </a:lnTo>
                  <a:lnTo>
                    <a:pt x="76" y="418"/>
                  </a:lnTo>
                  <a:lnTo>
                    <a:pt x="76" y="420"/>
                  </a:lnTo>
                  <a:lnTo>
                    <a:pt x="72" y="425"/>
                  </a:lnTo>
                  <a:lnTo>
                    <a:pt x="66" y="431"/>
                  </a:lnTo>
                  <a:lnTo>
                    <a:pt x="59" y="437"/>
                  </a:lnTo>
                  <a:lnTo>
                    <a:pt x="38" y="454"/>
                  </a:lnTo>
                  <a:lnTo>
                    <a:pt x="10" y="471"/>
                  </a:lnTo>
                  <a:lnTo>
                    <a:pt x="6" y="475"/>
                  </a:lnTo>
                  <a:lnTo>
                    <a:pt x="0" y="479"/>
                  </a:lnTo>
                  <a:close/>
                  <a:moveTo>
                    <a:pt x="0" y="418"/>
                  </a:moveTo>
                  <a:lnTo>
                    <a:pt x="0" y="397"/>
                  </a:lnTo>
                  <a:lnTo>
                    <a:pt x="12" y="392"/>
                  </a:lnTo>
                  <a:lnTo>
                    <a:pt x="21" y="388"/>
                  </a:lnTo>
                  <a:lnTo>
                    <a:pt x="28" y="387"/>
                  </a:lnTo>
                  <a:lnTo>
                    <a:pt x="32" y="387"/>
                  </a:lnTo>
                  <a:lnTo>
                    <a:pt x="32" y="389"/>
                  </a:lnTo>
                  <a:lnTo>
                    <a:pt x="31" y="392"/>
                  </a:lnTo>
                  <a:lnTo>
                    <a:pt x="28" y="395"/>
                  </a:lnTo>
                  <a:lnTo>
                    <a:pt x="25" y="399"/>
                  </a:lnTo>
                  <a:lnTo>
                    <a:pt x="14" y="407"/>
                  </a:lnTo>
                  <a:lnTo>
                    <a:pt x="0" y="418"/>
                  </a:lnTo>
                  <a:close/>
                  <a:moveTo>
                    <a:pt x="0" y="392"/>
                  </a:moveTo>
                  <a:lnTo>
                    <a:pt x="0" y="369"/>
                  </a:lnTo>
                  <a:lnTo>
                    <a:pt x="15" y="359"/>
                  </a:lnTo>
                  <a:lnTo>
                    <a:pt x="32" y="348"/>
                  </a:lnTo>
                  <a:lnTo>
                    <a:pt x="61" y="331"/>
                  </a:lnTo>
                  <a:lnTo>
                    <a:pt x="88" y="318"/>
                  </a:lnTo>
                  <a:lnTo>
                    <a:pt x="98" y="313"/>
                  </a:lnTo>
                  <a:lnTo>
                    <a:pt x="105" y="311"/>
                  </a:lnTo>
                  <a:lnTo>
                    <a:pt x="111" y="310"/>
                  </a:lnTo>
                  <a:lnTo>
                    <a:pt x="114" y="311"/>
                  </a:lnTo>
                  <a:lnTo>
                    <a:pt x="114" y="315"/>
                  </a:lnTo>
                  <a:lnTo>
                    <a:pt x="110" y="318"/>
                  </a:lnTo>
                  <a:lnTo>
                    <a:pt x="104" y="324"/>
                  </a:lnTo>
                  <a:lnTo>
                    <a:pt x="96" y="331"/>
                  </a:lnTo>
                  <a:lnTo>
                    <a:pt x="73" y="348"/>
                  </a:lnTo>
                  <a:lnTo>
                    <a:pt x="44" y="367"/>
                  </a:lnTo>
                  <a:lnTo>
                    <a:pt x="32" y="374"/>
                  </a:lnTo>
                  <a:lnTo>
                    <a:pt x="20" y="380"/>
                  </a:lnTo>
                  <a:lnTo>
                    <a:pt x="9" y="386"/>
                  </a:lnTo>
                  <a:lnTo>
                    <a:pt x="0" y="392"/>
                  </a:lnTo>
                  <a:close/>
                  <a:moveTo>
                    <a:pt x="0" y="344"/>
                  </a:moveTo>
                  <a:lnTo>
                    <a:pt x="0" y="319"/>
                  </a:lnTo>
                  <a:lnTo>
                    <a:pt x="2" y="318"/>
                  </a:lnTo>
                  <a:lnTo>
                    <a:pt x="33" y="300"/>
                  </a:lnTo>
                  <a:lnTo>
                    <a:pt x="60" y="287"/>
                  </a:lnTo>
                  <a:lnTo>
                    <a:pt x="70" y="283"/>
                  </a:lnTo>
                  <a:lnTo>
                    <a:pt x="78" y="280"/>
                  </a:lnTo>
                  <a:lnTo>
                    <a:pt x="84" y="279"/>
                  </a:lnTo>
                  <a:lnTo>
                    <a:pt x="86" y="279"/>
                  </a:lnTo>
                  <a:lnTo>
                    <a:pt x="86" y="283"/>
                  </a:lnTo>
                  <a:lnTo>
                    <a:pt x="83" y="286"/>
                  </a:lnTo>
                  <a:lnTo>
                    <a:pt x="77" y="292"/>
                  </a:lnTo>
                  <a:lnTo>
                    <a:pt x="67" y="299"/>
                  </a:lnTo>
                  <a:lnTo>
                    <a:pt x="44" y="317"/>
                  </a:lnTo>
                  <a:lnTo>
                    <a:pt x="13" y="336"/>
                  </a:lnTo>
                  <a:lnTo>
                    <a:pt x="7" y="341"/>
                  </a:lnTo>
                  <a:lnTo>
                    <a:pt x="0" y="344"/>
                  </a:lnTo>
                  <a:close/>
                  <a:moveTo>
                    <a:pt x="0" y="299"/>
                  </a:moveTo>
                  <a:lnTo>
                    <a:pt x="0" y="277"/>
                  </a:lnTo>
                  <a:lnTo>
                    <a:pt x="26" y="262"/>
                  </a:lnTo>
                  <a:lnTo>
                    <a:pt x="47" y="253"/>
                  </a:lnTo>
                  <a:lnTo>
                    <a:pt x="56" y="249"/>
                  </a:lnTo>
                  <a:lnTo>
                    <a:pt x="61" y="247"/>
                  </a:lnTo>
                  <a:lnTo>
                    <a:pt x="66" y="246"/>
                  </a:lnTo>
                  <a:lnTo>
                    <a:pt x="69" y="247"/>
                  </a:lnTo>
                  <a:lnTo>
                    <a:pt x="67" y="249"/>
                  </a:lnTo>
                  <a:lnTo>
                    <a:pt x="65" y="253"/>
                  </a:lnTo>
                  <a:lnTo>
                    <a:pt x="59" y="259"/>
                  </a:lnTo>
                  <a:lnTo>
                    <a:pt x="51" y="266"/>
                  </a:lnTo>
                  <a:lnTo>
                    <a:pt x="28" y="281"/>
                  </a:lnTo>
                  <a:lnTo>
                    <a:pt x="0" y="299"/>
                  </a:lnTo>
                  <a:close/>
                  <a:moveTo>
                    <a:pt x="0" y="259"/>
                  </a:moveTo>
                  <a:lnTo>
                    <a:pt x="0" y="239"/>
                  </a:lnTo>
                  <a:lnTo>
                    <a:pt x="22" y="227"/>
                  </a:lnTo>
                  <a:lnTo>
                    <a:pt x="40" y="217"/>
                  </a:lnTo>
                  <a:lnTo>
                    <a:pt x="47" y="215"/>
                  </a:lnTo>
                  <a:lnTo>
                    <a:pt x="53" y="214"/>
                  </a:lnTo>
                  <a:lnTo>
                    <a:pt x="57" y="212"/>
                  </a:lnTo>
                  <a:lnTo>
                    <a:pt x="59" y="214"/>
                  </a:lnTo>
                  <a:lnTo>
                    <a:pt x="58" y="215"/>
                  </a:lnTo>
                  <a:lnTo>
                    <a:pt x="56" y="218"/>
                  </a:lnTo>
                  <a:lnTo>
                    <a:pt x="51" y="223"/>
                  </a:lnTo>
                  <a:lnTo>
                    <a:pt x="44" y="229"/>
                  </a:lnTo>
                  <a:lnTo>
                    <a:pt x="25" y="243"/>
                  </a:lnTo>
                  <a:lnTo>
                    <a:pt x="0" y="259"/>
                  </a:lnTo>
                  <a:close/>
                  <a:moveTo>
                    <a:pt x="0" y="233"/>
                  </a:moveTo>
                  <a:lnTo>
                    <a:pt x="0" y="227"/>
                  </a:lnTo>
                  <a:lnTo>
                    <a:pt x="10" y="217"/>
                  </a:lnTo>
                  <a:lnTo>
                    <a:pt x="28" y="204"/>
                  </a:lnTo>
                  <a:lnTo>
                    <a:pt x="52" y="189"/>
                  </a:lnTo>
                  <a:lnTo>
                    <a:pt x="81" y="171"/>
                  </a:lnTo>
                  <a:lnTo>
                    <a:pt x="115" y="152"/>
                  </a:lnTo>
                  <a:lnTo>
                    <a:pt x="145" y="136"/>
                  </a:lnTo>
                  <a:lnTo>
                    <a:pt x="157" y="132"/>
                  </a:lnTo>
                  <a:lnTo>
                    <a:pt x="165" y="128"/>
                  </a:lnTo>
                  <a:lnTo>
                    <a:pt x="171" y="127"/>
                  </a:lnTo>
                  <a:lnTo>
                    <a:pt x="174" y="128"/>
                  </a:lnTo>
                  <a:lnTo>
                    <a:pt x="173" y="130"/>
                  </a:lnTo>
                  <a:lnTo>
                    <a:pt x="170" y="135"/>
                  </a:lnTo>
                  <a:lnTo>
                    <a:pt x="161" y="141"/>
                  </a:lnTo>
                  <a:lnTo>
                    <a:pt x="152" y="148"/>
                  </a:lnTo>
                  <a:lnTo>
                    <a:pt x="124" y="166"/>
                  </a:lnTo>
                  <a:lnTo>
                    <a:pt x="90" y="187"/>
                  </a:lnTo>
                  <a:lnTo>
                    <a:pt x="59" y="205"/>
                  </a:lnTo>
                  <a:lnTo>
                    <a:pt x="33" y="218"/>
                  </a:lnTo>
                  <a:lnTo>
                    <a:pt x="12" y="228"/>
                  </a:lnTo>
                  <a:lnTo>
                    <a:pt x="0" y="233"/>
                  </a:lnTo>
                  <a:close/>
                  <a:moveTo>
                    <a:pt x="0" y="223"/>
                  </a:moveTo>
                  <a:lnTo>
                    <a:pt x="0" y="203"/>
                  </a:lnTo>
                  <a:lnTo>
                    <a:pt x="22" y="191"/>
                  </a:lnTo>
                  <a:lnTo>
                    <a:pt x="40" y="183"/>
                  </a:lnTo>
                  <a:lnTo>
                    <a:pt x="47" y="180"/>
                  </a:lnTo>
                  <a:lnTo>
                    <a:pt x="52" y="179"/>
                  </a:lnTo>
                  <a:lnTo>
                    <a:pt x="56" y="178"/>
                  </a:lnTo>
                  <a:lnTo>
                    <a:pt x="58" y="178"/>
                  </a:lnTo>
                  <a:lnTo>
                    <a:pt x="57" y="180"/>
                  </a:lnTo>
                  <a:lnTo>
                    <a:pt x="54" y="184"/>
                  </a:lnTo>
                  <a:lnTo>
                    <a:pt x="50" y="189"/>
                  </a:lnTo>
                  <a:lnTo>
                    <a:pt x="42" y="193"/>
                  </a:lnTo>
                  <a:lnTo>
                    <a:pt x="23" y="206"/>
                  </a:lnTo>
                  <a:lnTo>
                    <a:pt x="0" y="223"/>
                  </a:lnTo>
                  <a:close/>
                  <a:moveTo>
                    <a:pt x="0" y="198"/>
                  </a:moveTo>
                  <a:lnTo>
                    <a:pt x="0" y="193"/>
                  </a:lnTo>
                  <a:lnTo>
                    <a:pt x="6" y="189"/>
                  </a:lnTo>
                  <a:lnTo>
                    <a:pt x="15" y="180"/>
                  </a:lnTo>
                  <a:lnTo>
                    <a:pt x="8" y="185"/>
                  </a:lnTo>
                  <a:lnTo>
                    <a:pt x="0" y="190"/>
                  </a:lnTo>
                  <a:lnTo>
                    <a:pt x="0" y="171"/>
                  </a:lnTo>
                  <a:lnTo>
                    <a:pt x="25" y="158"/>
                  </a:lnTo>
                  <a:lnTo>
                    <a:pt x="45" y="148"/>
                  </a:lnTo>
                  <a:lnTo>
                    <a:pt x="53" y="145"/>
                  </a:lnTo>
                  <a:lnTo>
                    <a:pt x="59" y="142"/>
                  </a:lnTo>
                  <a:lnTo>
                    <a:pt x="63" y="142"/>
                  </a:lnTo>
                  <a:lnTo>
                    <a:pt x="65" y="142"/>
                  </a:lnTo>
                  <a:lnTo>
                    <a:pt x="64" y="145"/>
                  </a:lnTo>
                  <a:lnTo>
                    <a:pt x="61" y="147"/>
                  </a:lnTo>
                  <a:lnTo>
                    <a:pt x="57" y="152"/>
                  </a:lnTo>
                  <a:lnTo>
                    <a:pt x="50" y="157"/>
                  </a:lnTo>
                  <a:lnTo>
                    <a:pt x="66" y="147"/>
                  </a:lnTo>
                  <a:lnTo>
                    <a:pt x="85" y="135"/>
                  </a:lnTo>
                  <a:lnTo>
                    <a:pt x="121" y="115"/>
                  </a:lnTo>
                  <a:lnTo>
                    <a:pt x="151" y="101"/>
                  </a:lnTo>
                  <a:lnTo>
                    <a:pt x="162" y="95"/>
                  </a:lnTo>
                  <a:lnTo>
                    <a:pt x="172" y="91"/>
                  </a:lnTo>
                  <a:lnTo>
                    <a:pt x="178" y="90"/>
                  </a:lnTo>
                  <a:lnTo>
                    <a:pt x="181" y="90"/>
                  </a:lnTo>
                  <a:lnTo>
                    <a:pt x="180" y="92"/>
                  </a:lnTo>
                  <a:lnTo>
                    <a:pt x="178" y="96"/>
                  </a:lnTo>
                  <a:lnTo>
                    <a:pt x="172" y="100"/>
                  </a:lnTo>
                  <a:lnTo>
                    <a:pt x="166" y="105"/>
                  </a:lnTo>
                  <a:lnTo>
                    <a:pt x="174" y="101"/>
                  </a:lnTo>
                  <a:lnTo>
                    <a:pt x="183" y="95"/>
                  </a:lnTo>
                  <a:lnTo>
                    <a:pt x="192" y="89"/>
                  </a:lnTo>
                  <a:lnTo>
                    <a:pt x="202" y="84"/>
                  </a:lnTo>
                  <a:lnTo>
                    <a:pt x="239" y="64"/>
                  </a:lnTo>
                  <a:lnTo>
                    <a:pt x="268" y="48"/>
                  </a:lnTo>
                  <a:lnTo>
                    <a:pt x="281" y="44"/>
                  </a:lnTo>
                  <a:lnTo>
                    <a:pt x="291" y="40"/>
                  </a:lnTo>
                  <a:lnTo>
                    <a:pt x="297" y="39"/>
                  </a:lnTo>
                  <a:lnTo>
                    <a:pt x="300" y="39"/>
                  </a:lnTo>
                  <a:lnTo>
                    <a:pt x="299" y="41"/>
                  </a:lnTo>
                  <a:lnTo>
                    <a:pt x="297" y="45"/>
                  </a:lnTo>
                  <a:lnTo>
                    <a:pt x="291" y="48"/>
                  </a:lnTo>
                  <a:lnTo>
                    <a:pt x="285" y="54"/>
                  </a:lnTo>
                  <a:lnTo>
                    <a:pt x="293" y="50"/>
                  </a:lnTo>
                  <a:lnTo>
                    <a:pt x="301" y="44"/>
                  </a:lnTo>
                  <a:lnTo>
                    <a:pt x="311" y="39"/>
                  </a:lnTo>
                  <a:lnTo>
                    <a:pt x="320" y="33"/>
                  </a:lnTo>
                  <a:lnTo>
                    <a:pt x="338" y="24"/>
                  </a:lnTo>
                  <a:lnTo>
                    <a:pt x="355" y="14"/>
                  </a:lnTo>
                  <a:lnTo>
                    <a:pt x="372" y="7"/>
                  </a:lnTo>
                  <a:lnTo>
                    <a:pt x="386" y="0"/>
                  </a:lnTo>
                  <a:lnTo>
                    <a:pt x="386" y="35"/>
                  </a:lnTo>
                  <a:lnTo>
                    <a:pt x="372" y="40"/>
                  </a:lnTo>
                  <a:lnTo>
                    <a:pt x="362" y="44"/>
                  </a:lnTo>
                  <a:lnTo>
                    <a:pt x="355" y="46"/>
                  </a:lnTo>
                  <a:lnTo>
                    <a:pt x="351" y="45"/>
                  </a:lnTo>
                  <a:lnTo>
                    <a:pt x="351" y="43"/>
                  </a:lnTo>
                  <a:lnTo>
                    <a:pt x="355" y="39"/>
                  </a:lnTo>
                  <a:lnTo>
                    <a:pt x="361" y="34"/>
                  </a:lnTo>
                  <a:lnTo>
                    <a:pt x="369" y="27"/>
                  </a:lnTo>
                  <a:lnTo>
                    <a:pt x="361" y="33"/>
                  </a:lnTo>
                  <a:lnTo>
                    <a:pt x="351" y="39"/>
                  </a:lnTo>
                  <a:lnTo>
                    <a:pt x="341" y="44"/>
                  </a:lnTo>
                  <a:lnTo>
                    <a:pt x="331" y="50"/>
                  </a:lnTo>
                  <a:lnTo>
                    <a:pt x="293" y="70"/>
                  </a:lnTo>
                  <a:lnTo>
                    <a:pt x="262" y="85"/>
                  </a:lnTo>
                  <a:lnTo>
                    <a:pt x="250" y="90"/>
                  </a:lnTo>
                  <a:lnTo>
                    <a:pt x="241" y="94"/>
                  </a:lnTo>
                  <a:lnTo>
                    <a:pt x="235" y="96"/>
                  </a:lnTo>
                  <a:lnTo>
                    <a:pt x="231" y="95"/>
                  </a:lnTo>
                  <a:lnTo>
                    <a:pt x="231" y="92"/>
                  </a:lnTo>
                  <a:lnTo>
                    <a:pt x="235" y="89"/>
                  </a:lnTo>
                  <a:lnTo>
                    <a:pt x="241" y="84"/>
                  </a:lnTo>
                  <a:lnTo>
                    <a:pt x="249" y="78"/>
                  </a:lnTo>
                  <a:lnTo>
                    <a:pt x="240" y="83"/>
                  </a:lnTo>
                  <a:lnTo>
                    <a:pt x="231" y="89"/>
                  </a:lnTo>
                  <a:lnTo>
                    <a:pt x="222" y="95"/>
                  </a:lnTo>
                  <a:lnTo>
                    <a:pt x="211" y="100"/>
                  </a:lnTo>
                  <a:lnTo>
                    <a:pt x="174" y="120"/>
                  </a:lnTo>
                  <a:lnTo>
                    <a:pt x="145" y="135"/>
                  </a:lnTo>
                  <a:lnTo>
                    <a:pt x="133" y="141"/>
                  </a:lnTo>
                  <a:lnTo>
                    <a:pt x="123" y="145"/>
                  </a:lnTo>
                  <a:lnTo>
                    <a:pt x="116" y="146"/>
                  </a:lnTo>
                  <a:lnTo>
                    <a:pt x="114" y="146"/>
                  </a:lnTo>
                  <a:lnTo>
                    <a:pt x="114" y="144"/>
                  </a:lnTo>
                  <a:lnTo>
                    <a:pt x="117" y="140"/>
                  </a:lnTo>
                  <a:lnTo>
                    <a:pt x="123" y="134"/>
                  </a:lnTo>
                  <a:lnTo>
                    <a:pt x="132" y="128"/>
                  </a:lnTo>
                  <a:lnTo>
                    <a:pt x="123" y="134"/>
                  </a:lnTo>
                  <a:lnTo>
                    <a:pt x="114" y="140"/>
                  </a:lnTo>
                  <a:lnTo>
                    <a:pt x="104" y="145"/>
                  </a:lnTo>
                  <a:lnTo>
                    <a:pt x="94" y="151"/>
                  </a:lnTo>
                  <a:lnTo>
                    <a:pt x="61" y="170"/>
                  </a:lnTo>
                  <a:lnTo>
                    <a:pt x="33" y="185"/>
                  </a:lnTo>
                  <a:lnTo>
                    <a:pt x="12" y="195"/>
                  </a:lnTo>
                  <a:lnTo>
                    <a:pt x="0" y="198"/>
                  </a:lnTo>
                  <a:close/>
                  <a:moveTo>
                    <a:pt x="386" y="37"/>
                  </a:moveTo>
                  <a:lnTo>
                    <a:pt x="386" y="54"/>
                  </a:lnTo>
                  <a:lnTo>
                    <a:pt x="373" y="62"/>
                  </a:lnTo>
                  <a:lnTo>
                    <a:pt x="360" y="70"/>
                  </a:lnTo>
                  <a:lnTo>
                    <a:pt x="344" y="79"/>
                  </a:lnTo>
                  <a:lnTo>
                    <a:pt x="328" y="89"/>
                  </a:lnTo>
                  <a:lnTo>
                    <a:pt x="292" y="108"/>
                  </a:lnTo>
                  <a:lnTo>
                    <a:pt x="262" y="122"/>
                  </a:lnTo>
                  <a:lnTo>
                    <a:pt x="250" y="128"/>
                  </a:lnTo>
                  <a:lnTo>
                    <a:pt x="241" y="130"/>
                  </a:lnTo>
                  <a:lnTo>
                    <a:pt x="234" y="133"/>
                  </a:lnTo>
                  <a:lnTo>
                    <a:pt x="231" y="132"/>
                  </a:lnTo>
                  <a:lnTo>
                    <a:pt x="233" y="129"/>
                  </a:lnTo>
                  <a:lnTo>
                    <a:pt x="236" y="124"/>
                  </a:lnTo>
                  <a:lnTo>
                    <a:pt x="243" y="117"/>
                  </a:lnTo>
                  <a:lnTo>
                    <a:pt x="254" y="110"/>
                  </a:lnTo>
                  <a:lnTo>
                    <a:pt x="282" y="91"/>
                  </a:lnTo>
                  <a:lnTo>
                    <a:pt x="317" y="71"/>
                  </a:lnTo>
                  <a:lnTo>
                    <a:pt x="336" y="60"/>
                  </a:lnTo>
                  <a:lnTo>
                    <a:pt x="354" y="51"/>
                  </a:lnTo>
                  <a:lnTo>
                    <a:pt x="370" y="43"/>
                  </a:lnTo>
                  <a:lnTo>
                    <a:pt x="386" y="37"/>
                  </a:lnTo>
                  <a:close/>
                  <a:moveTo>
                    <a:pt x="386" y="54"/>
                  </a:moveTo>
                  <a:lnTo>
                    <a:pt x="386" y="73"/>
                  </a:lnTo>
                  <a:lnTo>
                    <a:pt x="373" y="79"/>
                  </a:lnTo>
                  <a:lnTo>
                    <a:pt x="362" y="83"/>
                  </a:lnTo>
                  <a:lnTo>
                    <a:pt x="355" y="84"/>
                  </a:lnTo>
                  <a:lnTo>
                    <a:pt x="351" y="83"/>
                  </a:lnTo>
                  <a:lnTo>
                    <a:pt x="351" y="82"/>
                  </a:lnTo>
                  <a:lnTo>
                    <a:pt x="353" y="79"/>
                  </a:lnTo>
                  <a:lnTo>
                    <a:pt x="356" y="77"/>
                  </a:lnTo>
                  <a:lnTo>
                    <a:pt x="360" y="73"/>
                  </a:lnTo>
                  <a:lnTo>
                    <a:pt x="370" y="64"/>
                  </a:lnTo>
                  <a:lnTo>
                    <a:pt x="386" y="54"/>
                  </a:lnTo>
                  <a:close/>
                  <a:moveTo>
                    <a:pt x="386" y="76"/>
                  </a:moveTo>
                  <a:lnTo>
                    <a:pt x="386" y="95"/>
                  </a:lnTo>
                  <a:lnTo>
                    <a:pt x="374" y="102"/>
                  </a:lnTo>
                  <a:lnTo>
                    <a:pt x="362" y="110"/>
                  </a:lnTo>
                  <a:lnTo>
                    <a:pt x="348" y="119"/>
                  </a:lnTo>
                  <a:lnTo>
                    <a:pt x="334" y="126"/>
                  </a:lnTo>
                  <a:lnTo>
                    <a:pt x="299" y="145"/>
                  </a:lnTo>
                  <a:lnTo>
                    <a:pt x="269" y="159"/>
                  </a:lnTo>
                  <a:lnTo>
                    <a:pt x="259" y="164"/>
                  </a:lnTo>
                  <a:lnTo>
                    <a:pt x="249" y="167"/>
                  </a:lnTo>
                  <a:lnTo>
                    <a:pt x="243" y="168"/>
                  </a:lnTo>
                  <a:lnTo>
                    <a:pt x="240" y="167"/>
                  </a:lnTo>
                  <a:lnTo>
                    <a:pt x="241" y="165"/>
                  </a:lnTo>
                  <a:lnTo>
                    <a:pt x="244" y="160"/>
                  </a:lnTo>
                  <a:lnTo>
                    <a:pt x="252" y="153"/>
                  </a:lnTo>
                  <a:lnTo>
                    <a:pt x="262" y="146"/>
                  </a:lnTo>
                  <a:lnTo>
                    <a:pt x="288" y="128"/>
                  </a:lnTo>
                  <a:lnTo>
                    <a:pt x="323" y="108"/>
                  </a:lnTo>
                  <a:lnTo>
                    <a:pt x="339" y="98"/>
                  </a:lnTo>
                  <a:lnTo>
                    <a:pt x="356" y="90"/>
                  </a:lnTo>
                  <a:lnTo>
                    <a:pt x="372" y="82"/>
                  </a:lnTo>
                  <a:lnTo>
                    <a:pt x="386" y="76"/>
                  </a:lnTo>
                  <a:close/>
                  <a:moveTo>
                    <a:pt x="386" y="97"/>
                  </a:moveTo>
                  <a:lnTo>
                    <a:pt x="386" y="115"/>
                  </a:lnTo>
                  <a:lnTo>
                    <a:pt x="376" y="119"/>
                  </a:lnTo>
                  <a:lnTo>
                    <a:pt x="369" y="121"/>
                  </a:lnTo>
                  <a:lnTo>
                    <a:pt x="363" y="121"/>
                  </a:lnTo>
                  <a:lnTo>
                    <a:pt x="361" y="120"/>
                  </a:lnTo>
                  <a:lnTo>
                    <a:pt x="362" y="117"/>
                  </a:lnTo>
                  <a:lnTo>
                    <a:pt x="367" y="111"/>
                  </a:lnTo>
                  <a:lnTo>
                    <a:pt x="374" y="105"/>
                  </a:lnTo>
                  <a:lnTo>
                    <a:pt x="386" y="97"/>
                  </a:lnTo>
                  <a:close/>
                  <a:moveTo>
                    <a:pt x="386" y="119"/>
                  </a:moveTo>
                  <a:lnTo>
                    <a:pt x="386" y="142"/>
                  </a:lnTo>
                  <a:lnTo>
                    <a:pt x="378" y="147"/>
                  </a:lnTo>
                  <a:lnTo>
                    <a:pt x="368" y="152"/>
                  </a:lnTo>
                  <a:lnTo>
                    <a:pt x="360" y="158"/>
                  </a:lnTo>
                  <a:lnTo>
                    <a:pt x="350" y="164"/>
                  </a:lnTo>
                  <a:lnTo>
                    <a:pt x="316" y="182"/>
                  </a:lnTo>
                  <a:lnTo>
                    <a:pt x="287" y="195"/>
                  </a:lnTo>
                  <a:lnTo>
                    <a:pt x="277" y="199"/>
                  </a:lnTo>
                  <a:lnTo>
                    <a:pt x="267" y="202"/>
                  </a:lnTo>
                  <a:lnTo>
                    <a:pt x="261" y="203"/>
                  </a:lnTo>
                  <a:lnTo>
                    <a:pt x="258" y="203"/>
                  </a:lnTo>
                  <a:lnTo>
                    <a:pt x="259" y="199"/>
                  </a:lnTo>
                  <a:lnTo>
                    <a:pt x="262" y="195"/>
                  </a:lnTo>
                  <a:lnTo>
                    <a:pt x="269" y="189"/>
                  </a:lnTo>
                  <a:lnTo>
                    <a:pt x="279" y="180"/>
                  </a:lnTo>
                  <a:lnTo>
                    <a:pt x="305" y="164"/>
                  </a:lnTo>
                  <a:lnTo>
                    <a:pt x="337" y="144"/>
                  </a:lnTo>
                  <a:lnTo>
                    <a:pt x="350" y="136"/>
                  </a:lnTo>
                  <a:lnTo>
                    <a:pt x="362" y="130"/>
                  </a:lnTo>
                  <a:lnTo>
                    <a:pt x="374" y="124"/>
                  </a:lnTo>
                  <a:lnTo>
                    <a:pt x="386" y="119"/>
                  </a:lnTo>
                  <a:close/>
                  <a:moveTo>
                    <a:pt x="386" y="148"/>
                  </a:moveTo>
                  <a:lnTo>
                    <a:pt x="386" y="158"/>
                  </a:lnTo>
                  <a:lnTo>
                    <a:pt x="382" y="158"/>
                  </a:lnTo>
                  <a:lnTo>
                    <a:pt x="380" y="157"/>
                  </a:lnTo>
                  <a:lnTo>
                    <a:pt x="380" y="155"/>
                  </a:lnTo>
                  <a:lnTo>
                    <a:pt x="381" y="153"/>
                  </a:lnTo>
                  <a:lnTo>
                    <a:pt x="382" y="151"/>
                  </a:lnTo>
                  <a:lnTo>
                    <a:pt x="386" y="148"/>
                  </a:lnTo>
                  <a:close/>
                  <a:moveTo>
                    <a:pt x="386" y="166"/>
                  </a:moveTo>
                  <a:lnTo>
                    <a:pt x="386" y="193"/>
                  </a:lnTo>
                  <a:lnTo>
                    <a:pt x="380" y="197"/>
                  </a:lnTo>
                  <a:lnTo>
                    <a:pt x="374" y="199"/>
                  </a:lnTo>
                  <a:lnTo>
                    <a:pt x="342" y="217"/>
                  </a:lnTo>
                  <a:lnTo>
                    <a:pt x="313" y="230"/>
                  </a:lnTo>
                  <a:lnTo>
                    <a:pt x="303" y="235"/>
                  </a:lnTo>
                  <a:lnTo>
                    <a:pt x="294" y="237"/>
                  </a:lnTo>
                  <a:lnTo>
                    <a:pt x="288" y="239"/>
                  </a:lnTo>
                  <a:lnTo>
                    <a:pt x="285" y="237"/>
                  </a:lnTo>
                  <a:lnTo>
                    <a:pt x="285" y="234"/>
                  </a:lnTo>
                  <a:lnTo>
                    <a:pt x="290" y="229"/>
                  </a:lnTo>
                  <a:lnTo>
                    <a:pt x="296" y="223"/>
                  </a:lnTo>
                  <a:lnTo>
                    <a:pt x="305" y="216"/>
                  </a:lnTo>
                  <a:lnTo>
                    <a:pt x="330" y="198"/>
                  </a:lnTo>
                  <a:lnTo>
                    <a:pt x="361" y="179"/>
                  </a:lnTo>
                  <a:lnTo>
                    <a:pt x="374" y="172"/>
                  </a:lnTo>
                  <a:lnTo>
                    <a:pt x="386" y="166"/>
                  </a:lnTo>
                  <a:close/>
                  <a:moveTo>
                    <a:pt x="386" y="220"/>
                  </a:moveTo>
                  <a:lnTo>
                    <a:pt x="386" y="249"/>
                  </a:lnTo>
                  <a:lnTo>
                    <a:pt x="361" y="261"/>
                  </a:lnTo>
                  <a:lnTo>
                    <a:pt x="342" y="268"/>
                  </a:lnTo>
                  <a:lnTo>
                    <a:pt x="334" y="272"/>
                  </a:lnTo>
                  <a:lnTo>
                    <a:pt x="328" y="273"/>
                  </a:lnTo>
                  <a:lnTo>
                    <a:pt x="323" y="273"/>
                  </a:lnTo>
                  <a:lnTo>
                    <a:pt x="320" y="272"/>
                  </a:lnTo>
                  <a:lnTo>
                    <a:pt x="322" y="268"/>
                  </a:lnTo>
                  <a:lnTo>
                    <a:pt x="324" y="265"/>
                  </a:lnTo>
                  <a:lnTo>
                    <a:pt x="329" y="259"/>
                  </a:lnTo>
                  <a:lnTo>
                    <a:pt x="337" y="253"/>
                  </a:lnTo>
                  <a:lnTo>
                    <a:pt x="358" y="237"/>
                  </a:lnTo>
                  <a:lnTo>
                    <a:pt x="386" y="220"/>
                  </a:lnTo>
                  <a:close/>
                  <a:moveTo>
                    <a:pt x="386" y="258"/>
                  </a:moveTo>
                  <a:lnTo>
                    <a:pt x="386" y="273"/>
                  </a:lnTo>
                  <a:lnTo>
                    <a:pt x="374" y="283"/>
                  </a:lnTo>
                  <a:lnTo>
                    <a:pt x="361" y="292"/>
                  </a:lnTo>
                  <a:lnTo>
                    <a:pt x="344" y="303"/>
                  </a:lnTo>
                  <a:lnTo>
                    <a:pt x="326" y="313"/>
                  </a:lnTo>
                  <a:lnTo>
                    <a:pt x="296" y="330"/>
                  </a:lnTo>
                  <a:lnTo>
                    <a:pt x="269" y="342"/>
                  </a:lnTo>
                  <a:lnTo>
                    <a:pt x="260" y="345"/>
                  </a:lnTo>
                  <a:lnTo>
                    <a:pt x="252" y="348"/>
                  </a:lnTo>
                  <a:lnTo>
                    <a:pt x="246" y="349"/>
                  </a:lnTo>
                  <a:lnTo>
                    <a:pt x="243" y="348"/>
                  </a:lnTo>
                  <a:lnTo>
                    <a:pt x="243" y="344"/>
                  </a:lnTo>
                  <a:lnTo>
                    <a:pt x="246" y="340"/>
                  </a:lnTo>
                  <a:lnTo>
                    <a:pt x="252" y="334"/>
                  </a:lnTo>
                  <a:lnTo>
                    <a:pt x="260" y="326"/>
                  </a:lnTo>
                  <a:lnTo>
                    <a:pt x="284" y="310"/>
                  </a:lnTo>
                  <a:lnTo>
                    <a:pt x="312" y="292"/>
                  </a:lnTo>
                  <a:lnTo>
                    <a:pt x="335" y="280"/>
                  </a:lnTo>
                  <a:lnTo>
                    <a:pt x="355" y="269"/>
                  </a:lnTo>
                  <a:lnTo>
                    <a:pt x="372" y="262"/>
                  </a:lnTo>
                  <a:lnTo>
                    <a:pt x="386" y="258"/>
                  </a:lnTo>
                  <a:close/>
                  <a:moveTo>
                    <a:pt x="386" y="285"/>
                  </a:moveTo>
                  <a:lnTo>
                    <a:pt x="386" y="305"/>
                  </a:lnTo>
                  <a:lnTo>
                    <a:pt x="379" y="307"/>
                  </a:lnTo>
                  <a:lnTo>
                    <a:pt x="373" y="309"/>
                  </a:lnTo>
                  <a:lnTo>
                    <a:pt x="369" y="309"/>
                  </a:lnTo>
                  <a:lnTo>
                    <a:pt x="367" y="306"/>
                  </a:lnTo>
                  <a:lnTo>
                    <a:pt x="367" y="304"/>
                  </a:lnTo>
                  <a:lnTo>
                    <a:pt x="370" y="299"/>
                  </a:lnTo>
                  <a:lnTo>
                    <a:pt x="376" y="292"/>
                  </a:lnTo>
                  <a:lnTo>
                    <a:pt x="386" y="285"/>
                  </a:lnTo>
                  <a:close/>
                  <a:moveTo>
                    <a:pt x="386" y="315"/>
                  </a:moveTo>
                  <a:lnTo>
                    <a:pt x="386" y="344"/>
                  </a:lnTo>
                  <a:lnTo>
                    <a:pt x="381" y="347"/>
                  </a:lnTo>
                  <a:lnTo>
                    <a:pt x="378" y="349"/>
                  </a:lnTo>
                  <a:lnTo>
                    <a:pt x="348" y="366"/>
                  </a:lnTo>
                  <a:lnTo>
                    <a:pt x="323" y="376"/>
                  </a:lnTo>
                  <a:lnTo>
                    <a:pt x="313" y="380"/>
                  </a:lnTo>
                  <a:lnTo>
                    <a:pt x="305" y="382"/>
                  </a:lnTo>
                  <a:lnTo>
                    <a:pt x="299" y="382"/>
                  </a:lnTo>
                  <a:lnTo>
                    <a:pt x="297" y="381"/>
                  </a:lnTo>
                  <a:lnTo>
                    <a:pt x="297" y="378"/>
                  </a:lnTo>
                  <a:lnTo>
                    <a:pt x="299" y="374"/>
                  </a:lnTo>
                  <a:lnTo>
                    <a:pt x="305" y="368"/>
                  </a:lnTo>
                  <a:lnTo>
                    <a:pt x="313" y="361"/>
                  </a:lnTo>
                  <a:lnTo>
                    <a:pt x="335" y="344"/>
                  </a:lnTo>
                  <a:lnTo>
                    <a:pt x="363" y="326"/>
                  </a:lnTo>
                  <a:lnTo>
                    <a:pt x="374" y="321"/>
                  </a:lnTo>
                  <a:lnTo>
                    <a:pt x="386" y="315"/>
                  </a:lnTo>
                  <a:close/>
                  <a:moveTo>
                    <a:pt x="386" y="387"/>
                  </a:moveTo>
                  <a:lnTo>
                    <a:pt x="386" y="413"/>
                  </a:lnTo>
                  <a:lnTo>
                    <a:pt x="375" y="416"/>
                  </a:lnTo>
                  <a:lnTo>
                    <a:pt x="368" y="418"/>
                  </a:lnTo>
                  <a:lnTo>
                    <a:pt x="362" y="418"/>
                  </a:lnTo>
                  <a:lnTo>
                    <a:pt x="360" y="417"/>
                  </a:lnTo>
                  <a:lnTo>
                    <a:pt x="358" y="414"/>
                  </a:lnTo>
                  <a:lnTo>
                    <a:pt x="360" y="412"/>
                  </a:lnTo>
                  <a:lnTo>
                    <a:pt x="362" y="408"/>
                  </a:lnTo>
                  <a:lnTo>
                    <a:pt x="364" y="405"/>
                  </a:lnTo>
                  <a:lnTo>
                    <a:pt x="373" y="397"/>
                  </a:lnTo>
                  <a:lnTo>
                    <a:pt x="386" y="387"/>
                  </a:lnTo>
                  <a:close/>
                  <a:moveTo>
                    <a:pt x="386" y="424"/>
                  </a:moveTo>
                  <a:lnTo>
                    <a:pt x="386" y="457"/>
                  </a:lnTo>
                  <a:lnTo>
                    <a:pt x="381" y="460"/>
                  </a:lnTo>
                  <a:lnTo>
                    <a:pt x="354" y="474"/>
                  </a:lnTo>
                  <a:lnTo>
                    <a:pt x="330" y="484"/>
                  </a:lnTo>
                  <a:lnTo>
                    <a:pt x="320" y="488"/>
                  </a:lnTo>
                  <a:lnTo>
                    <a:pt x="313" y="489"/>
                  </a:lnTo>
                  <a:lnTo>
                    <a:pt x="307" y="489"/>
                  </a:lnTo>
                  <a:lnTo>
                    <a:pt x="305" y="488"/>
                  </a:lnTo>
                  <a:lnTo>
                    <a:pt x="305" y="484"/>
                  </a:lnTo>
                  <a:lnTo>
                    <a:pt x="307" y="480"/>
                  </a:lnTo>
                  <a:lnTo>
                    <a:pt x="312" y="474"/>
                  </a:lnTo>
                  <a:lnTo>
                    <a:pt x="319" y="468"/>
                  </a:lnTo>
                  <a:lnTo>
                    <a:pt x="329" y="460"/>
                  </a:lnTo>
                  <a:lnTo>
                    <a:pt x="339" y="451"/>
                  </a:lnTo>
                  <a:lnTo>
                    <a:pt x="353" y="443"/>
                  </a:lnTo>
                  <a:lnTo>
                    <a:pt x="366" y="435"/>
                  </a:lnTo>
                  <a:lnTo>
                    <a:pt x="376" y="430"/>
                  </a:lnTo>
                  <a:lnTo>
                    <a:pt x="386" y="424"/>
                  </a:lnTo>
                  <a:close/>
                  <a:moveTo>
                    <a:pt x="386" y="476"/>
                  </a:moveTo>
                  <a:lnTo>
                    <a:pt x="386" y="489"/>
                  </a:lnTo>
                  <a:lnTo>
                    <a:pt x="376" y="498"/>
                  </a:lnTo>
                  <a:lnTo>
                    <a:pt x="364" y="508"/>
                  </a:lnTo>
                  <a:lnTo>
                    <a:pt x="349" y="519"/>
                  </a:lnTo>
                  <a:lnTo>
                    <a:pt x="331" y="530"/>
                  </a:lnTo>
                  <a:lnTo>
                    <a:pt x="305" y="544"/>
                  </a:lnTo>
                  <a:lnTo>
                    <a:pt x="282" y="555"/>
                  </a:lnTo>
                  <a:lnTo>
                    <a:pt x="274" y="558"/>
                  </a:lnTo>
                  <a:lnTo>
                    <a:pt x="267" y="559"/>
                  </a:lnTo>
                  <a:lnTo>
                    <a:pt x="261" y="559"/>
                  </a:lnTo>
                  <a:lnTo>
                    <a:pt x="259" y="558"/>
                  </a:lnTo>
                  <a:lnTo>
                    <a:pt x="259" y="555"/>
                  </a:lnTo>
                  <a:lnTo>
                    <a:pt x="261" y="550"/>
                  </a:lnTo>
                  <a:lnTo>
                    <a:pt x="266" y="544"/>
                  </a:lnTo>
                  <a:lnTo>
                    <a:pt x="272" y="537"/>
                  </a:lnTo>
                  <a:lnTo>
                    <a:pt x="281" y="530"/>
                  </a:lnTo>
                  <a:lnTo>
                    <a:pt x="292" y="523"/>
                  </a:lnTo>
                  <a:lnTo>
                    <a:pt x="304" y="514"/>
                  </a:lnTo>
                  <a:lnTo>
                    <a:pt x="317" y="506"/>
                  </a:lnTo>
                  <a:lnTo>
                    <a:pt x="338" y="494"/>
                  </a:lnTo>
                  <a:lnTo>
                    <a:pt x="358" y="484"/>
                  </a:lnTo>
                  <a:lnTo>
                    <a:pt x="367" y="481"/>
                  </a:lnTo>
                  <a:lnTo>
                    <a:pt x="374" y="479"/>
                  </a:lnTo>
                  <a:lnTo>
                    <a:pt x="380" y="477"/>
                  </a:lnTo>
                  <a:lnTo>
                    <a:pt x="386" y="476"/>
                  </a:lnTo>
                  <a:close/>
                  <a:moveTo>
                    <a:pt x="386" y="553"/>
                  </a:moveTo>
                  <a:lnTo>
                    <a:pt x="386" y="585"/>
                  </a:lnTo>
                  <a:lnTo>
                    <a:pt x="372" y="591"/>
                  </a:lnTo>
                  <a:lnTo>
                    <a:pt x="360" y="595"/>
                  </a:lnTo>
                  <a:lnTo>
                    <a:pt x="355" y="595"/>
                  </a:lnTo>
                  <a:lnTo>
                    <a:pt x="351" y="595"/>
                  </a:lnTo>
                  <a:lnTo>
                    <a:pt x="349" y="595"/>
                  </a:lnTo>
                  <a:lnTo>
                    <a:pt x="347" y="594"/>
                  </a:lnTo>
                  <a:lnTo>
                    <a:pt x="347" y="590"/>
                  </a:lnTo>
                  <a:lnTo>
                    <a:pt x="348" y="587"/>
                  </a:lnTo>
                  <a:lnTo>
                    <a:pt x="351" y="583"/>
                  </a:lnTo>
                  <a:lnTo>
                    <a:pt x="355" y="578"/>
                  </a:lnTo>
                  <a:lnTo>
                    <a:pt x="368" y="566"/>
                  </a:lnTo>
                  <a:lnTo>
                    <a:pt x="386" y="553"/>
                  </a:lnTo>
                  <a:close/>
                  <a:moveTo>
                    <a:pt x="386" y="602"/>
                  </a:moveTo>
                  <a:lnTo>
                    <a:pt x="386" y="637"/>
                  </a:lnTo>
                  <a:lnTo>
                    <a:pt x="385" y="637"/>
                  </a:lnTo>
                  <a:lnTo>
                    <a:pt x="373" y="644"/>
                  </a:lnTo>
                  <a:lnTo>
                    <a:pt x="361" y="651"/>
                  </a:lnTo>
                  <a:lnTo>
                    <a:pt x="349" y="656"/>
                  </a:lnTo>
                  <a:lnTo>
                    <a:pt x="339" y="659"/>
                  </a:lnTo>
                  <a:lnTo>
                    <a:pt x="331" y="662"/>
                  </a:lnTo>
                  <a:lnTo>
                    <a:pt x="324" y="663"/>
                  </a:lnTo>
                  <a:lnTo>
                    <a:pt x="318" y="663"/>
                  </a:lnTo>
                  <a:lnTo>
                    <a:pt x="316" y="662"/>
                  </a:lnTo>
                  <a:lnTo>
                    <a:pt x="316" y="658"/>
                  </a:lnTo>
                  <a:lnTo>
                    <a:pt x="318" y="653"/>
                  </a:lnTo>
                  <a:lnTo>
                    <a:pt x="322" y="647"/>
                  </a:lnTo>
                  <a:lnTo>
                    <a:pt x="328" y="641"/>
                  </a:lnTo>
                  <a:lnTo>
                    <a:pt x="336" y="634"/>
                  </a:lnTo>
                  <a:lnTo>
                    <a:pt x="345" y="627"/>
                  </a:lnTo>
                  <a:lnTo>
                    <a:pt x="356" y="619"/>
                  </a:lnTo>
                  <a:lnTo>
                    <a:pt x="369" y="612"/>
                  </a:lnTo>
                  <a:lnTo>
                    <a:pt x="378" y="606"/>
                  </a:lnTo>
                  <a:lnTo>
                    <a:pt x="386" y="602"/>
                  </a:lnTo>
                  <a:close/>
                  <a:moveTo>
                    <a:pt x="386" y="657"/>
                  </a:moveTo>
                  <a:lnTo>
                    <a:pt x="386" y="685"/>
                  </a:lnTo>
                  <a:lnTo>
                    <a:pt x="373" y="695"/>
                  </a:lnTo>
                  <a:lnTo>
                    <a:pt x="358" y="704"/>
                  </a:lnTo>
                  <a:lnTo>
                    <a:pt x="347" y="711"/>
                  </a:lnTo>
                  <a:lnTo>
                    <a:pt x="335" y="717"/>
                  </a:lnTo>
                  <a:lnTo>
                    <a:pt x="324" y="722"/>
                  </a:lnTo>
                  <a:lnTo>
                    <a:pt x="315" y="726"/>
                  </a:lnTo>
                  <a:lnTo>
                    <a:pt x="306" y="728"/>
                  </a:lnTo>
                  <a:lnTo>
                    <a:pt x="299" y="729"/>
                  </a:lnTo>
                  <a:lnTo>
                    <a:pt x="294" y="729"/>
                  </a:lnTo>
                  <a:lnTo>
                    <a:pt x="292" y="727"/>
                  </a:lnTo>
                  <a:lnTo>
                    <a:pt x="292" y="725"/>
                  </a:lnTo>
                  <a:lnTo>
                    <a:pt x="293" y="720"/>
                  </a:lnTo>
                  <a:lnTo>
                    <a:pt x="298" y="714"/>
                  </a:lnTo>
                  <a:lnTo>
                    <a:pt x="304" y="708"/>
                  </a:lnTo>
                  <a:lnTo>
                    <a:pt x="311" y="701"/>
                  </a:lnTo>
                  <a:lnTo>
                    <a:pt x="320" y="694"/>
                  </a:lnTo>
                  <a:lnTo>
                    <a:pt x="331" y="686"/>
                  </a:lnTo>
                  <a:lnTo>
                    <a:pt x="342" y="678"/>
                  </a:lnTo>
                  <a:lnTo>
                    <a:pt x="354" y="671"/>
                  </a:lnTo>
                  <a:lnTo>
                    <a:pt x="366" y="666"/>
                  </a:lnTo>
                  <a:lnTo>
                    <a:pt x="376" y="660"/>
                  </a:lnTo>
                  <a:lnTo>
                    <a:pt x="386" y="657"/>
                  </a:lnTo>
                  <a:close/>
                  <a:moveTo>
                    <a:pt x="386" y="722"/>
                  </a:moveTo>
                  <a:lnTo>
                    <a:pt x="386" y="730"/>
                  </a:lnTo>
                  <a:lnTo>
                    <a:pt x="379" y="739"/>
                  </a:lnTo>
                  <a:lnTo>
                    <a:pt x="369" y="748"/>
                  </a:lnTo>
                  <a:lnTo>
                    <a:pt x="355" y="759"/>
                  </a:lnTo>
                  <a:lnTo>
                    <a:pt x="339" y="770"/>
                  </a:lnTo>
                  <a:lnTo>
                    <a:pt x="328" y="777"/>
                  </a:lnTo>
                  <a:lnTo>
                    <a:pt x="317" y="783"/>
                  </a:lnTo>
                  <a:lnTo>
                    <a:pt x="306" y="787"/>
                  </a:lnTo>
                  <a:lnTo>
                    <a:pt x="297" y="791"/>
                  </a:lnTo>
                  <a:lnTo>
                    <a:pt x="290" y="793"/>
                  </a:lnTo>
                  <a:lnTo>
                    <a:pt x="282" y="795"/>
                  </a:lnTo>
                  <a:lnTo>
                    <a:pt x="278" y="795"/>
                  </a:lnTo>
                  <a:lnTo>
                    <a:pt x="275" y="792"/>
                  </a:lnTo>
                  <a:lnTo>
                    <a:pt x="274" y="789"/>
                  </a:lnTo>
                  <a:lnTo>
                    <a:pt x="277" y="785"/>
                  </a:lnTo>
                  <a:lnTo>
                    <a:pt x="280" y="779"/>
                  </a:lnTo>
                  <a:lnTo>
                    <a:pt x="286" y="773"/>
                  </a:lnTo>
                  <a:lnTo>
                    <a:pt x="293" y="766"/>
                  </a:lnTo>
                  <a:lnTo>
                    <a:pt x="301" y="759"/>
                  </a:lnTo>
                  <a:lnTo>
                    <a:pt x="312" y="752"/>
                  </a:lnTo>
                  <a:lnTo>
                    <a:pt x="323" y="745"/>
                  </a:lnTo>
                  <a:lnTo>
                    <a:pt x="344" y="733"/>
                  </a:lnTo>
                  <a:lnTo>
                    <a:pt x="362" y="725"/>
                  </a:lnTo>
                  <a:lnTo>
                    <a:pt x="370" y="722"/>
                  </a:lnTo>
                  <a:lnTo>
                    <a:pt x="376" y="721"/>
                  </a:lnTo>
                  <a:lnTo>
                    <a:pt x="382" y="721"/>
                  </a:lnTo>
                  <a:lnTo>
                    <a:pt x="386" y="722"/>
                  </a:lnTo>
                  <a:close/>
                  <a:moveTo>
                    <a:pt x="386" y="1105"/>
                  </a:moveTo>
                  <a:lnTo>
                    <a:pt x="386" y="1133"/>
                  </a:lnTo>
                  <a:lnTo>
                    <a:pt x="376" y="1140"/>
                  </a:lnTo>
                  <a:lnTo>
                    <a:pt x="367" y="1147"/>
                  </a:lnTo>
                  <a:lnTo>
                    <a:pt x="357" y="1153"/>
                  </a:lnTo>
                  <a:lnTo>
                    <a:pt x="349" y="1157"/>
                  </a:lnTo>
                  <a:lnTo>
                    <a:pt x="341" y="1161"/>
                  </a:lnTo>
                  <a:lnTo>
                    <a:pt x="334" y="1164"/>
                  </a:lnTo>
                  <a:lnTo>
                    <a:pt x="328" y="1165"/>
                  </a:lnTo>
                  <a:lnTo>
                    <a:pt x="322" y="1165"/>
                  </a:lnTo>
                  <a:lnTo>
                    <a:pt x="318" y="1165"/>
                  </a:lnTo>
                  <a:lnTo>
                    <a:pt x="316" y="1163"/>
                  </a:lnTo>
                  <a:lnTo>
                    <a:pt x="315" y="1159"/>
                  </a:lnTo>
                  <a:lnTo>
                    <a:pt x="316" y="1156"/>
                  </a:lnTo>
                  <a:lnTo>
                    <a:pt x="318" y="1151"/>
                  </a:lnTo>
                  <a:lnTo>
                    <a:pt x="323" y="1145"/>
                  </a:lnTo>
                  <a:lnTo>
                    <a:pt x="328" y="1139"/>
                  </a:lnTo>
                  <a:lnTo>
                    <a:pt x="335" y="1133"/>
                  </a:lnTo>
                  <a:lnTo>
                    <a:pt x="342" y="1127"/>
                  </a:lnTo>
                  <a:lnTo>
                    <a:pt x="350" y="1121"/>
                  </a:lnTo>
                  <a:lnTo>
                    <a:pt x="360" y="1115"/>
                  </a:lnTo>
                  <a:lnTo>
                    <a:pt x="369" y="1111"/>
                  </a:lnTo>
                  <a:lnTo>
                    <a:pt x="378" y="1107"/>
                  </a:lnTo>
                  <a:lnTo>
                    <a:pt x="386" y="1105"/>
                  </a:lnTo>
                  <a:close/>
                  <a:moveTo>
                    <a:pt x="386" y="1178"/>
                  </a:moveTo>
                  <a:lnTo>
                    <a:pt x="386" y="1214"/>
                  </a:lnTo>
                  <a:lnTo>
                    <a:pt x="372" y="1221"/>
                  </a:lnTo>
                  <a:lnTo>
                    <a:pt x="360" y="1225"/>
                  </a:lnTo>
                  <a:lnTo>
                    <a:pt x="354" y="1226"/>
                  </a:lnTo>
                  <a:lnTo>
                    <a:pt x="350" y="1226"/>
                  </a:lnTo>
                  <a:lnTo>
                    <a:pt x="347" y="1225"/>
                  </a:lnTo>
                  <a:lnTo>
                    <a:pt x="345" y="1224"/>
                  </a:lnTo>
                  <a:lnTo>
                    <a:pt x="344" y="1220"/>
                  </a:lnTo>
                  <a:lnTo>
                    <a:pt x="345" y="1216"/>
                  </a:lnTo>
                  <a:lnTo>
                    <a:pt x="348" y="1212"/>
                  </a:lnTo>
                  <a:lnTo>
                    <a:pt x="351" y="1206"/>
                  </a:lnTo>
                  <a:lnTo>
                    <a:pt x="356" y="1200"/>
                  </a:lnTo>
                  <a:lnTo>
                    <a:pt x="362" y="1195"/>
                  </a:lnTo>
                  <a:lnTo>
                    <a:pt x="369" y="1189"/>
                  </a:lnTo>
                  <a:lnTo>
                    <a:pt x="378" y="1183"/>
                  </a:lnTo>
                  <a:lnTo>
                    <a:pt x="381" y="1181"/>
                  </a:lnTo>
                  <a:lnTo>
                    <a:pt x="386" y="1178"/>
                  </a:lnTo>
                  <a:close/>
                  <a:moveTo>
                    <a:pt x="386" y="1267"/>
                  </a:moveTo>
                  <a:lnTo>
                    <a:pt x="386" y="1286"/>
                  </a:lnTo>
                  <a:lnTo>
                    <a:pt x="382" y="1285"/>
                  </a:lnTo>
                  <a:lnTo>
                    <a:pt x="380" y="1283"/>
                  </a:lnTo>
                  <a:lnTo>
                    <a:pt x="380" y="1281"/>
                  </a:lnTo>
                  <a:lnTo>
                    <a:pt x="380" y="1277"/>
                  </a:lnTo>
                  <a:lnTo>
                    <a:pt x="382" y="1272"/>
                  </a:lnTo>
                  <a:lnTo>
                    <a:pt x="386" y="1267"/>
                  </a:lnTo>
                  <a:close/>
                  <a:moveTo>
                    <a:pt x="386" y="1358"/>
                  </a:moveTo>
                  <a:lnTo>
                    <a:pt x="386" y="1384"/>
                  </a:lnTo>
                  <a:lnTo>
                    <a:pt x="379" y="1390"/>
                  </a:lnTo>
                  <a:lnTo>
                    <a:pt x="370" y="1396"/>
                  </a:lnTo>
                  <a:lnTo>
                    <a:pt x="356" y="1404"/>
                  </a:lnTo>
                  <a:lnTo>
                    <a:pt x="343" y="1410"/>
                  </a:lnTo>
                  <a:lnTo>
                    <a:pt x="338" y="1411"/>
                  </a:lnTo>
                  <a:lnTo>
                    <a:pt x="334" y="1411"/>
                  </a:lnTo>
                  <a:lnTo>
                    <a:pt x="330" y="1410"/>
                  </a:lnTo>
                  <a:lnTo>
                    <a:pt x="328" y="1408"/>
                  </a:lnTo>
                  <a:lnTo>
                    <a:pt x="326" y="1405"/>
                  </a:lnTo>
                  <a:lnTo>
                    <a:pt x="328" y="1402"/>
                  </a:lnTo>
                  <a:lnTo>
                    <a:pt x="329" y="1397"/>
                  </a:lnTo>
                  <a:lnTo>
                    <a:pt x="332" y="1392"/>
                  </a:lnTo>
                  <a:lnTo>
                    <a:pt x="342" y="1382"/>
                  </a:lnTo>
                  <a:lnTo>
                    <a:pt x="355" y="1372"/>
                  </a:lnTo>
                  <a:lnTo>
                    <a:pt x="363" y="1366"/>
                  </a:lnTo>
                  <a:lnTo>
                    <a:pt x="372" y="1363"/>
                  </a:lnTo>
                  <a:lnTo>
                    <a:pt x="379" y="1359"/>
                  </a:lnTo>
                  <a:lnTo>
                    <a:pt x="386" y="1358"/>
                  </a:lnTo>
                  <a:close/>
                  <a:moveTo>
                    <a:pt x="386" y="1449"/>
                  </a:moveTo>
                  <a:lnTo>
                    <a:pt x="386" y="1469"/>
                  </a:lnTo>
                  <a:lnTo>
                    <a:pt x="381" y="1469"/>
                  </a:lnTo>
                  <a:lnTo>
                    <a:pt x="379" y="1467"/>
                  </a:lnTo>
                  <a:lnTo>
                    <a:pt x="378" y="1464"/>
                  </a:lnTo>
                  <a:lnTo>
                    <a:pt x="379" y="1459"/>
                  </a:lnTo>
                  <a:lnTo>
                    <a:pt x="381" y="1454"/>
                  </a:lnTo>
                  <a:lnTo>
                    <a:pt x="386" y="1449"/>
                  </a:lnTo>
                  <a:close/>
                  <a:moveTo>
                    <a:pt x="386" y="1546"/>
                  </a:moveTo>
                  <a:lnTo>
                    <a:pt x="386" y="1578"/>
                  </a:lnTo>
                  <a:lnTo>
                    <a:pt x="375" y="1584"/>
                  </a:lnTo>
                  <a:lnTo>
                    <a:pt x="366" y="1586"/>
                  </a:lnTo>
                  <a:lnTo>
                    <a:pt x="362" y="1586"/>
                  </a:lnTo>
                  <a:lnTo>
                    <a:pt x="358" y="1586"/>
                  </a:lnTo>
                  <a:lnTo>
                    <a:pt x="356" y="1585"/>
                  </a:lnTo>
                  <a:lnTo>
                    <a:pt x="354" y="1584"/>
                  </a:lnTo>
                  <a:lnTo>
                    <a:pt x="354" y="1580"/>
                  </a:lnTo>
                  <a:lnTo>
                    <a:pt x="354" y="1578"/>
                  </a:lnTo>
                  <a:lnTo>
                    <a:pt x="356" y="1573"/>
                  </a:lnTo>
                  <a:lnTo>
                    <a:pt x="358" y="1569"/>
                  </a:lnTo>
                  <a:lnTo>
                    <a:pt x="367" y="1560"/>
                  </a:lnTo>
                  <a:lnTo>
                    <a:pt x="379" y="1550"/>
                  </a:lnTo>
                  <a:lnTo>
                    <a:pt x="382" y="1548"/>
                  </a:lnTo>
                  <a:lnTo>
                    <a:pt x="386" y="1546"/>
                  </a:lnTo>
                  <a:close/>
                  <a:moveTo>
                    <a:pt x="386" y="1654"/>
                  </a:moveTo>
                  <a:lnTo>
                    <a:pt x="386" y="1682"/>
                  </a:lnTo>
                  <a:lnTo>
                    <a:pt x="383" y="1685"/>
                  </a:lnTo>
                  <a:lnTo>
                    <a:pt x="382" y="1686"/>
                  </a:lnTo>
                  <a:lnTo>
                    <a:pt x="370" y="1693"/>
                  </a:lnTo>
                  <a:lnTo>
                    <a:pt x="360" y="1696"/>
                  </a:lnTo>
                  <a:lnTo>
                    <a:pt x="355" y="1698"/>
                  </a:lnTo>
                  <a:lnTo>
                    <a:pt x="351" y="1696"/>
                  </a:lnTo>
                  <a:lnTo>
                    <a:pt x="349" y="1696"/>
                  </a:lnTo>
                  <a:lnTo>
                    <a:pt x="347" y="1694"/>
                  </a:lnTo>
                  <a:lnTo>
                    <a:pt x="345" y="1692"/>
                  </a:lnTo>
                  <a:lnTo>
                    <a:pt x="347" y="1688"/>
                  </a:lnTo>
                  <a:lnTo>
                    <a:pt x="348" y="1685"/>
                  </a:lnTo>
                  <a:lnTo>
                    <a:pt x="350" y="1681"/>
                  </a:lnTo>
                  <a:lnTo>
                    <a:pt x="357" y="1671"/>
                  </a:lnTo>
                  <a:lnTo>
                    <a:pt x="368" y="1663"/>
                  </a:lnTo>
                  <a:lnTo>
                    <a:pt x="376" y="1657"/>
                  </a:lnTo>
                  <a:lnTo>
                    <a:pt x="386" y="1654"/>
                  </a:lnTo>
                  <a:close/>
                  <a:moveTo>
                    <a:pt x="386" y="1764"/>
                  </a:moveTo>
                  <a:lnTo>
                    <a:pt x="386" y="1794"/>
                  </a:lnTo>
                  <a:lnTo>
                    <a:pt x="375" y="1800"/>
                  </a:lnTo>
                  <a:lnTo>
                    <a:pt x="366" y="1802"/>
                  </a:lnTo>
                  <a:lnTo>
                    <a:pt x="362" y="1803"/>
                  </a:lnTo>
                  <a:lnTo>
                    <a:pt x="358" y="1803"/>
                  </a:lnTo>
                  <a:lnTo>
                    <a:pt x="356" y="1802"/>
                  </a:lnTo>
                  <a:lnTo>
                    <a:pt x="355" y="1801"/>
                  </a:lnTo>
                  <a:lnTo>
                    <a:pt x="354" y="1797"/>
                  </a:lnTo>
                  <a:lnTo>
                    <a:pt x="354" y="1795"/>
                  </a:lnTo>
                  <a:lnTo>
                    <a:pt x="355" y="1791"/>
                  </a:lnTo>
                  <a:lnTo>
                    <a:pt x="357" y="1788"/>
                  </a:lnTo>
                  <a:lnTo>
                    <a:pt x="364" y="1780"/>
                  </a:lnTo>
                  <a:lnTo>
                    <a:pt x="374" y="1771"/>
                  </a:lnTo>
                  <a:lnTo>
                    <a:pt x="380" y="1768"/>
                  </a:lnTo>
                  <a:lnTo>
                    <a:pt x="386" y="1764"/>
                  </a:lnTo>
                  <a:close/>
                  <a:moveTo>
                    <a:pt x="386" y="1883"/>
                  </a:moveTo>
                  <a:lnTo>
                    <a:pt x="386" y="1906"/>
                  </a:lnTo>
                  <a:lnTo>
                    <a:pt x="382" y="1906"/>
                  </a:lnTo>
                  <a:lnTo>
                    <a:pt x="380" y="1904"/>
                  </a:lnTo>
                  <a:lnTo>
                    <a:pt x="379" y="1904"/>
                  </a:lnTo>
                  <a:lnTo>
                    <a:pt x="378" y="1902"/>
                  </a:lnTo>
                  <a:lnTo>
                    <a:pt x="376" y="1898"/>
                  </a:lnTo>
                  <a:lnTo>
                    <a:pt x="378" y="1894"/>
                  </a:lnTo>
                  <a:lnTo>
                    <a:pt x="381" y="1889"/>
                  </a:lnTo>
                  <a:lnTo>
                    <a:pt x="386" y="1883"/>
                  </a:lnTo>
                  <a:close/>
                  <a:moveTo>
                    <a:pt x="198" y="121"/>
                  </a:moveTo>
                  <a:lnTo>
                    <a:pt x="164" y="141"/>
                  </a:lnTo>
                  <a:lnTo>
                    <a:pt x="135" y="160"/>
                  </a:lnTo>
                  <a:lnTo>
                    <a:pt x="126" y="167"/>
                  </a:lnTo>
                  <a:lnTo>
                    <a:pt x="119" y="173"/>
                  </a:lnTo>
                  <a:lnTo>
                    <a:pt x="114" y="178"/>
                  </a:lnTo>
                  <a:lnTo>
                    <a:pt x="114" y="182"/>
                  </a:lnTo>
                  <a:lnTo>
                    <a:pt x="116" y="182"/>
                  </a:lnTo>
                  <a:lnTo>
                    <a:pt x="122" y="180"/>
                  </a:lnTo>
                  <a:lnTo>
                    <a:pt x="132" y="177"/>
                  </a:lnTo>
                  <a:lnTo>
                    <a:pt x="143" y="172"/>
                  </a:lnTo>
                  <a:lnTo>
                    <a:pt x="173" y="157"/>
                  </a:lnTo>
                  <a:lnTo>
                    <a:pt x="208" y="138"/>
                  </a:lnTo>
                  <a:lnTo>
                    <a:pt x="243" y="116"/>
                  </a:lnTo>
                  <a:lnTo>
                    <a:pt x="271" y="98"/>
                  </a:lnTo>
                  <a:lnTo>
                    <a:pt x="280" y="91"/>
                  </a:lnTo>
                  <a:lnTo>
                    <a:pt x="288" y="85"/>
                  </a:lnTo>
                  <a:lnTo>
                    <a:pt x="292" y="81"/>
                  </a:lnTo>
                  <a:lnTo>
                    <a:pt x="293" y="78"/>
                  </a:lnTo>
                  <a:lnTo>
                    <a:pt x="291" y="77"/>
                  </a:lnTo>
                  <a:lnTo>
                    <a:pt x="284" y="78"/>
                  </a:lnTo>
                  <a:lnTo>
                    <a:pt x="274" y="82"/>
                  </a:lnTo>
                  <a:lnTo>
                    <a:pt x="263" y="86"/>
                  </a:lnTo>
                  <a:lnTo>
                    <a:pt x="233" y="101"/>
                  </a:lnTo>
                  <a:lnTo>
                    <a:pt x="198" y="121"/>
                  </a:lnTo>
                  <a:close/>
                  <a:moveTo>
                    <a:pt x="85" y="205"/>
                  </a:moveTo>
                  <a:lnTo>
                    <a:pt x="52" y="225"/>
                  </a:lnTo>
                  <a:lnTo>
                    <a:pt x="26" y="243"/>
                  </a:lnTo>
                  <a:lnTo>
                    <a:pt x="16" y="252"/>
                  </a:lnTo>
                  <a:lnTo>
                    <a:pt x="9" y="258"/>
                  </a:lnTo>
                  <a:lnTo>
                    <a:pt x="6" y="262"/>
                  </a:lnTo>
                  <a:lnTo>
                    <a:pt x="4" y="265"/>
                  </a:lnTo>
                  <a:lnTo>
                    <a:pt x="7" y="266"/>
                  </a:lnTo>
                  <a:lnTo>
                    <a:pt x="13" y="264"/>
                  </a:lnTo>
                  <a:lnTo>
                    <a:pt x="22" y="261"/>
                  </a:lnTo>
                  <a:lnTo>
                    <a:pt x="33" y="256"/>
                  </a:lnTo>
                  <a:lnTo>
                    <a:pt x="61" y="241"/>
                  </a:lnTo>
                  <a:lnTo>
                    <a:pt x="95" y="222"/>
                  </a:lnTo>
                  <a:lnTo>
                    <a:pt x="128" y="202"/>
                  </a:lnTo>
                  <a:lnTo>
                    <a:pt x="154" y="184"/>
                  </a:lnTo>
                  <a:lnTo>
                    <a:pt x="164" y="177"/>
                  </a:lnTo>
                  <a:lnTo>
                    <a:pt x="171" y="171"/>
                  </a:lnTo>
                  <a:lnTo>
                    <a:pt x="176" y="166"/>
                  </a:lnTo>
                  <a:lnTo>
                    <a:pt x="176" y="164"/>
                  </a:lnTo>
                  <a:lnTo>
                    <a:pt x="173" y="163"/>
                  </a:lnTo>
                  <a:lnTo>
                    <a:pt x="167" y="164"/>
                  </a:lnTo>
                  <a:lnTo>
                    <a:pt x="159" y="167"/>
                  </a:lnTo>
                  <a:lnTo>
                    <a:pt x="147" y="172"/>
                  </a:lnTo>
                  <a:lnTo>
                    <a:pt x="119" y="186"/>
                  </a:lnTo>
                  <a:lnTo>
                    <a:pt x="85" y="205"/>
                  </a:lnTo>
                  <a:close/>
                  <a:moveTo>
                    <a:pt x="203" y="155"/>
                  </a:moveTo>
                  <a:lnTo>
                    <a:pt x="170" y="177"/>
                  </a:lnTo>
                  <a:lnTo>
                    <a:pt x="142" y="195"/>
                  </a:lnTo>
                  <a:lnTo>
                    <a:pt x="133" y="202"/>
                  </a:lnTo>
                  <a:lnTo>
                    <a:pt x="126" y="208"/>
                  </a:lnTo>
                  <a:lnTo>
                    <a:pt x="122" y="212"/>
                  </a:lnTo>
                  <a:lnTo>
                    <a:pt x="121" y="216"/>
                  </a:lnTo>
                  <a:lnTo>
                    <a:pt x="124" y="216"/>
                  </a:lnTo>
                  <a:lnTo>
                    <a:pt x="130" y="215"/>
                  </a:lnTo>
                  <a:lnTo>
                    <a:pt x="139" y="211"/>
                  </a:lnTo>
                  <a:lnTo>
                    <a:pt x="151" y="206"/>
                  </a:lnTo>
                  <a:lnTo>
                    <a:pt x="179" y="192"/>
                  </a:lnTo>
                  <a:lnTo>
                    <a:pt x="214" y="173"/>
                  </a:lnTo>
                  <a:lnTo>
                    <a:pt x="247" y="153"/>
                  </a:lnTo>
                  <a:lnTo>
                    <a:pt x="274" y="135"/>
                  </a:lnTo>
                  <a:lnTo>
                    <a:pt x="284" y="128"/>
                  </a:lnTo>
                  <a:lnTo>
                    <a:pt x="291" y="122"/>
                  </a:lnTo>
                  <a:lnTo>
                    <a:pt x="294" y="117"/>
                  </a:lnTo>
                  <a:lnTo>
                    <a:pt x="296" y="115"/>
                  </a:lnTo>
                  <a:lnTo>
                    <a:pt x="293" y="114"/>
                  </a:lnTo>
                  <a:lnTo>
                    <a:pt x="286" y="115"/>
                  </a:lnTo>
                  <a:lnTo>
                    <a:pt x="278" y="119"/>
                  </a:lnTo>
                  <a:lnTo>
                    <a:pt x="266" y="123"/>
                  </a:lnTo>
                  <a:lnTo>
                    <a:pt x="237" y="138"/>
                  </a:lnTo>
                  <a:lnTo>
                    <a:pt x="203" y="155"/>
                  </a:lnTo>
                  <a:close/>
                  <a:moveTo>
                    <a:pt x="98" y="239"/>
                  </a:moveTo>
                  <a:lnTo>
                    <a:pt x="66" y="259"/>
                  </a:lnTo>
                  <a:lnTo>
                    <a:pt x="41" y="275"/>
                  </a:lnTo>
                  <a:lnTo>
                    <a:pt x="32" y="284"/>
                  </a:lnTo>
                  <a:lnTo>
                    <a:pt x="25" y="290"/>
                  </a:lnTo>
                  <a:lnTo>
                    <a:pt x="21" y="294"/>
                  </a:lnTo>
                  <a:lnTo>
                    <a:pt x="21" y="297"/>
                  </a:lnTo>
                  <a:lnTo>
                    <a:pt x="23" y="298"/>
                  </a:lnTo>
                  <a:lnTo>
                    <a:pt x="29" y="297"/>
                  </a:lnTo>
                  <a:lnTo>
                    <a:pt x="38" y="293"/>
                  </a:lnTo>
                  <a:lnTo>
                    <a:pt x="48" y="288"/>
                  </a:lnTo>
                  <a:lnTo>
                    <a:pt x="76" y="274"/>
                  </a:lnTo>
                  <a:lnTo>
                    <a:pt x="109" y="256"/>
                  </a:lnTo>
                  <a:lnTo>
                    <a:pt x="141" y="236"/>
                  </a:lnTo>
                  <a:lnTo>
                    <a:pt x="166" y="218"/>
                  </a:lnTo>
                  <a:lnTo>
                    <a:pt x="176" y="211"/>
                  </a:lnTo>
                  <a:lnTo>
                    <a:pt x="183" y="205"/>
                  </a:lnTo>
                  <a:lnTo>
                    <a:pt x="186" y="202"/>
                  </a:lnTo>
                  <a:lnTo>
                    <a:pt x="186" y="198"/>
                  </a:lnTo>
                  <a:lnTo>
                    <a:pt x="184" y="198"/>
                  </a:lnTo>
                  <a:lnTo>
                    <a:pt x="178" y="198"/>
                  </a:lnTo>
                  <a:lnTo>
                    <a:pt x="170" y="202"/>
                  </a:lnTo>
                  <a:lnTo>
                    <a:pt x="158" y="206"/>
                  </a:lnTo>
                  <a:lnTo>
                    <a:pt x="130" y="220"/>
                  </a:lnTo>
                  <a:lnTo>
                    <a:pt x="98" y="239"/>
                  </a:lnTo>
                  <a:close/>
                  <a:moveTo>
                    <a:pt x="216" y="190"/>
                  </a:moveTo>
                  <a:lnTo>
                    <a:pt x="184" y="210"/>
                  </a:lnTo>
                  <a:lnTo>
                    <a:pt x="159" y="228"/>
                  </a:lnTo>
                  <a:lnTo>
                    <a:pt x="149" y="235"/>
                  </a:lnTo>
                  <a:lnTo>
                    <a:pt x="142" y="241"/>
                  </a:lnTo>
                  <a:lnTo>
                    <a:pt x="139" y="246"/>
                  </a:lnTo>
                  <a:lnTo>
                    <a:pt x="139" y="249"/>
                  </a:lnTo>
                  <a:lnTo>
                    <a:pt x="141" y="249"/>
                  </a:lnTo>
                  <a:lnTo>
                    <a:pt x="147" y="249"/>
                  </a:lnTo>
                  <a:lnTo>
                    <a:pt x="155" y="246"/>
                  </a:lnTo>
                  <a:lnTo>
                    <a:pt x="167" y="241"/>
                  </a:lnTo>
                  <a:lnTo>
                    <a:pt x="195" y="228"/>
                  </a:lnTo>
                  <a:lnTo>
                    <a:pt x="228" y="209"/>
                  </a:lnTo>
                  <a:lnTo>
                    <a:pt x="261" y="190"/>
                  </a:lnTo>
                  <a:lnTo>
                    <a:pt x="286" y="172"/>
                  </a:lnTo>
                  <a:lnTo>
                    <a:pt x="296" y="165"/>
                  </a:lnTo>
                  <a:lnTo>
                    <a:pt x="303" y="159"/>
                  </a:lnTo>
                  <a:lnTo>
                    <a:pt x="306" y="154"/>
                  </a:lnTo>
                  <a:lnTo>
                    <a:pt x="306" y="151"/>
                  </a:lnTo>
                  <a:lnTo>
                    <a:pt x="304" y="151"/>
                  </a:lnTo>
                  <a:lnTo>
                    <a:pt x="298" y="152"/>
                  </a:lnTo>
                  <a:lnTo>
                    <a:pt x="290" y="154"/>
                  </a:lnTo>
                  <a:lnTo>
                    <a:pt x="278" y="159"/>
                  </a:lnTo>
                  <a:lnTo>
                    <a:pt x="250" y="172"/>
                  </a:lnTo>
                  <a:lnTo>
                    <a:pt x="216" y="190"/>
                  </a:lnTo>
                  <a:close/>
                  <a:moveTo>
                    <a:pt x="120" y="271"/>
                  </a:moveTo>
                  <a:lnTo>
                    <a:pt x="89" y="290"/>
                  </a:lnTo>
                  <a:lnTo>
                    <a:pt x="65" y="307"/>
                  </a:lnTo>
                  <a:lnTo>
                    <a:pt x="56" y="315"/>
                  </a:lnTo>
                  <a:lnTo>
                    <a:pt x="50" y="321"/>
                  </a:lnTo>
                  <a:lnTo>
                    <a:pt x="46" y="325"/>
                  </a:lnTo>
                  <a:lnTo>
                    <a:pt x="45" y="328"/>
                  </a:lnTo>
                  <a:lnTo>
                    <a:pt x="48" y="329"/>
                  </a:lnTo>
                  <a:lnTo>
                    <a:pt x="54" y="328"/>
                  </a:lnTo>
                  <a:lnTo>
                    <a:pt x="63" y="325"/>
                  </a:lnTo>
                  <a:lnTo>
                    <a:pt x="73" y="321"/>
                  </a:lnTo>
                  <a:lnTo>
                    <a:pt x="100" y="307"/>
                  </a:lnTo>
                  <a:lnTo>
                    <a:pt x="132" y="290"/>
                  </a:lnTo>
                  <a:lnTo>
                    <a:pt x="162" y="271"/>
                  </a:lnTo>
                  <a:lnTo>
                    <a:pt x="186" y="253"/>
                  </a:lnTo>
                  <a:lnTo>
                    <a:pt x="196" y="246"/>
                  </a:lnTo>
                  <a:lnTo>
                    <a:pt x="202" y="240"/>
                  </a:lnTo>
                  <a:lnTo>
                    <a:pt x="205" y="235"/>
                  </a:lnTo>
                  <a:lnTo>
                    <a:pt x="206" y="233"/>
                  </a:lnTo>
                  <a:lnTo>
                    <a:pt x="203" y="231"/>
                  </a:lnTo>
                  <a:lnTo>
                    <a:pt x="197" y="233"/>
                  </a:lnTo>
                  <a:lnTo>
                    <a:pt x="189" y="235"/>
                  </a:lnTo>
                  <a:lnTo>
                    <a:pt x="178" y="240"/>
                  </a:lnTo>
                  <a:lnTo>
                    <a:pt x="152" y="253"/>
                  </a:lnTo>
                  <a:lnTo>
                    <a:pt x="120" y="271"/>
                  </a:lnTo>
                  <a:close/>
                  <a:moveTo>
                    <a:pt x="240" y="224"/>
                  </a:moveTo>
                  <a:lnTo>
                    <a:pt x="208" y="243"/>
                  </a:lnTo>
                  <a:lnTo>
                    <a:pt x="184" y="261"/>
                  </a:lnTo>
                  <a:lnTo>
                    <a:pt x="174" y="268"/>
                  </a:lnTo>
                  <a:lnTo>
                    <a:pt x="168" y="274"/>
                  </a:lnTo>
                  <a:lnTo>
                    <a:pt x="165" y="279"/>
                  </a:lnTo>
                  <a:lnTo>
                    <a:pt x="164" y="281"/>
                  </a:lnTo>
                  <a:lnTo>
                    <a:pt x="167" y="283"/>
                  </a:lnTo>
                  <a:lnTo>
                    <a:pt x="173" y="281"/>
                  </a:lnTo>
                  <a:lnTo>
                    <a:pt x="181" y="279"/>
                  </a:lnTo>
                  <a:lnTo>
                    <a:pt x="192" y="274"/>
                  </a:lnTo>
                  <a:lnTo>
                    <a:pt x="219" y="261"/>
                  </a:lnTo>
                  <a:lnTo>
                    <a:pt x="252" y="243"/>
                  </a:lnTo>
                  <a:lnTo>
                    <a:pt x="282" y="224"/>
                  </a:lnTo>
                  <a:lnTo>
                    <a:pt x="307" y="208"/>
                  </a:lnTo>
                  <a:lnTo>
                    <a:pt x="317" y="201"/>
                  </a:lnTo>
                  <a:lnTo>
                    <a:pt x="323" y="195"/>
                  </a:lnTo>
                  <a:lnTo>
                    <a:pt x="326" y="190"/>
                  </a:lnTo>
                  <a:lnTo>
                    <a:pt x="328" y="187"/>
                  </a:lnTo>
                  <a:lnTo>
                    <a:pt x="324" y="186"/>
                  </a:lnTo>
                  <a:lnTo>
                    <a:pt x="318" y="186"/>
                  </a:lnTo>
                  <a:lnTo>
                    <a:pt x="310" y="190"/>
                  </a:lnTo>
                  <a:lnTo>
                    <a:pt x="299" y="193"/>
                  </a:lnTo>
                  <a:lnTo>
                    <a:pt x="272" y="206"/>
                  </a:lnTo>
                  <a:lnTo>
                    <a:pt x="240" y="224"/>
                  </a:lnTo>
                  <a:close/>
                  <a:moveTo>
                    <a:pt x="151" y="303"/>
                  </a:moveTo>
                  <a:lnTo>
                    <a:pt x="121" y="322"/>
                  </a:lnTo>
                  <a:lnTo>
                    <a:pt x="97" y="338"/>
                  </a:lnTo>
                  <a:lnTo>
                    <a:pt x="89" y="345"/>
                  </a:lnTo>
                  <a:lnTo>
                    <a:pt x="83" y="351"/>
                  </a:lnTo>
                  <a:lnTo>
                    <a:pt x="79" y="356"/>
                  </a:lnTo>
                  <a:lnTo>
                    <a:pt x="79" y="359"/>
                  </a:lnTo>
                  <a:lnTo>
                    <a:pt x="82" y="360"/>
                  </a:lnTo>
                  <a:lnTo>
                    <a:pt x="88" y="359"/>
                  </a:lnTo>
                  <a:lnTo>
                    <a:pt x="96" y="356"/>
                  </a:lnTo>
                  <a:lnTo>
                    <a:pt x="105" y="353"/>
                  </a:lnTo>
                  <a:lnTo>
                    <a:pt x="132" y="340"/>
                  </a:lnTo>
                  <a:lnTo>
                    <a:pt x="162" y="322"/>
                  </a:lnTo>
                  <a:lnTo>
                    <a:pt x="192" y="304"/>
                  </a:lnTo>
                  <a:lnTo>
                    <a:pt x="216" y="286"/>
                  </a:lnTo>
                  <a:lnTo>
                    <a:pt x="224" y="280"/>
                  </a:lnTo>
                  <a:lnTo>
                    <a:pt x="230" y="274"/>
                  </a:lnTo>
                  <a:lnTo>
                    <a:pt x="234" y="269"/>
                  </a:lnTo>
                  <a:lnTo>
                    <a:pt x="235" y="266"/>
                  </a:lnTo>
                  <a:lnTo>
                    <a:pt x="231" y="265"/>
                  </a:lnTo>
                  <a:lnTo>
                    <a:pt x="225" y="266"/>
                  </a:lnTo>
                  <a:lnTo>
                    <a:pt x="218" y="268"/>
                  </a:lnTo>
                  <a:lnTo>
                    <a:pt x="208" y="273"/>
                  </a:lnTo>
                  <a:lnTo>
                    <a:pt x="181" y="285"/>
                  </a:lnTo>
                  <a:lnTo>
                    <a:pt x="151" y="303"/>
                  </a:lnTo>
                  <a:close/>
                  <a:moveTo>
                    <a:pt x="70" y="378"/>
                  </a:moveTo>
                  <a:lnTo>
                    <a:pt x="41" y="397"/>
                  </a:lnTo>
                  <a:lnTo>
                    <a:pt x="20" y="413"/>
                  </a:lnTo>
                  <a:lnTo>
                    <a:pt x="12" y="420"/>
                  </a:lnTo>
                  <a:lnTo>
                    <a:pt x="6" y="426"/>
                  </a:lnTo>
                  <a:lnTo>
                    <a:pt x="2" y="431"/>
                  </a:lnTo>
                  <a:lnTo>
                    <a:pt x="2" y="433"/>
                  </a:lnTo>
                  <a:lnTo>
                    <a:pt x="4" y="435"/>
                  </a:lnTo>
                  <a:lnTo>
                    <a:pt x="10" y="433"/>
                  </a:lnTo>
                  <a:lnTo>
                    <a:pt x="18" y="431"/>
                  </a:lnTo>
                  <a:lnTo>
                    <a:pt x="28" y="427"/>
                  </a:lnTo>
                  <a:lnTo>
                    <a:pt x="53" y="414"/>
                  </a:lnTo>
                  <a:lnTo>
                    <a:pt x="83" y="398"/>
                  </a:lnTo>
                  <a:lnTo>
                    <a:pt x="111" y="380"/>
                  </a:lnTo>
                  <a:lnTo>
                    <a:pt x="133" y="363"/>
                  </a:lnTo>
                  <a:lnTo>
                    <a:pt x="141" y="356"/>
                  </a:lnTo>
                  <a:lnTo>
                    <a:pt x="147" y="350"/>
                  </a:lnTo>
                  <a:lnTo>
                    <a:pt x="151" y="345"/>
                  </a:lnTo>
                  <a:lnTo>
                    <a:pt x="151" y="343"/>
                  </a:lnTo>
                  <a:lnTo>
                    <a:pt x="148" y="342"/>
                  </a:lnTo>
                  <a:lnTo>
                    <a:pt x="142" y="343"/>
                  </a:lnTo>
                  <a:lnTo>
                    <a:pt x="135" y="345"/>
                  </a:lnTo>
                  <a:lnTo>
                    <a:pt x="124" y="349"/>
                  </a:lnTo>
                  <a:lnTo>
                    <a:pt x="100" y="361"/>
                  </a:lnTo>
                  <a:lnTo>
                    <a:pt x="70" y="378"/>
                  </a:lnTo>
                  <a:close/>
                  <a:moveTo>
                    <a:pt x="272" y="258"/>
                  </a:moveTo>
                  <a:lnTo>
                    <a:pt x="241" y="277"/>
                  </a:lnTo>
                  <a:lnTo>
                    <a:pt x="217" y="293"/>
                  </a:lnTo>
                  <a:lnTo>
                    <a:pt x="209" y="300"/>
                  </a:lnTo>
                  <a:lnTo>
                    <a:pt x="203" y="306"/>
                  </a:lnTo>
                  <a:lnTo>
                    <a:pt x="199" y="311"/>
                  </a:lnTo>
                  <a:lnTo>
                    <a:pt x="198" y="315"/>
                  </a:lnTo>
                  <a:lnTo>
                    <a:pt x="202" y="316"/>
                  </a:lnTo>
                  <a:lnTo>
                    <a:pt x="208" y="315"/>
                  </a:lnTo>
                  <a:lnTo>
                    <a:pt x="216" y="312"/>
                  </a:lnTo>
                  <a:lnTo>
                    <a:pt x="227" y="309"/>
                  </a:lnTo>
                  <a:lnTo>
                    <a:pt x="253" y="296"/>
                  </a:lnTo>
                  <a:lnTo>
                    <a:pt x="284" y="279"/>
                  </a:lnTo>
                  <a:lnTo>
                    <a:pt x="315" y="260"/>
                  </a:lnTo>
                  <a:lnTo>
                    <a:pt x="338" y="243"/>
                  </a:lnTo>
                  <a:lnTo>
                    <a:pt x="347" y="236"/>
                  </a:lnTo>
                  <a:lnTo>
                    <a:pt x="354" y="230"/>
                  </a:lnTo>
                  <a:lnTo>
                    <a:pt x="356" y="225"/>
                  </a:lnTo>
                  <a:lnTo>
                    <a:pt x="357" y="222"/>
                  </a:lnTo>
                  <a:lnTo>
                    <a:pt x="354" y="221"/>
                  </a:lnTo>
                  <a:lnTo>
                    <a:pt x="348" y="222"/>
                  </a:lnTo>
                  <a:lnTo>
                    <a:pt x="339" y="224"/>
                  </a:lnTo>
                  <a:lnTo>
                    <a:pt x="329" y="228"/>
                  </a:lnTo>
                  <a:lnTo>
                    <a:pt x="303" y="241"/>
                  </a:lnTo>
                  <a:lnTo>
                    <a:pt x="272" y="258"/>
                  </a:lnTo>
                  <a:close/>
                  <a:moveTo>
                    <a:pt x="190" y="335"/>
                  </a:moveTo>
                  <a:lnTo>
                    <a:pt x="161" y="353"/>
                  </a:lnTo>
                  <a:lnTo>
                    <a:pt x="139" y="369"/>
                  </a:lnTo>
                  <a:lnTo>
                    <a:pt x="130" y="376"/>
                  </a:lnTo>
                  <a:lnTo>
                    <a:pt x="124" y="382"/>
                  </a:lnTo>
                  <a:lnTo>
                    <a:pt x="121" y="387"/>
                  </a:lnTo>
                  <a:lnTo>
                    <a:pt x="121" y="389"/>
                  </a:lnTo>
                  <a:lnTo>
                    <a:pt x="124" y="391"/>
                  </a:lnTo>
                  <a:lnTo>
                    <a:pt x="129" y="391"/>
                  </a:lnTo>
                  <a:lnTo>
                    <a:pt x="138" y="388"/>
                  </a:lnTo>
                  <a:lnTo>
                    <a:pt x="148" y="384"/>
                  </a:lnTo>
                  <a:lnTo>
                    <a:pt x="173" y="372"/>
                  </a:lnTo>
                  <a:lnTo>
                    <a:pt x="203" y="355"/>
                  </a:lnTo>
                  <a:lnTo>
                    <a:pt x="233" y="337"/>
                  </a:lnTo>
                  <a:lnTo>
                    <a:pt x="255" y="321"/>
                  </a:lnTo>
                  <a:lnTo>
                    <a:pt x="263" y="313"/>
                  </a:lnTo>
                  <a:lnTo>
                    <a:pt x="269" y="307"/>
                  </a:lnTo>
                  <a:lnTo>
                    <a:pt x="272" y="303"/>
                  </a:lnTo>
                  <a:lnTo>
                    <a:pt x="272" y="300"/>
                  </a:lnTo>
                  <a:lnTo>
                    <a:pt x="269" y="299"/>
                  </a:lnTo>
                  <a:lnTo>
                    <a:pt x="263" y="299"/>
                  </a:lnTo>
                  <a:lnTo>
                    <a:pt x="255" y="302"/>
                  </a:lnTo>
                  <a:lnTo>
                    <a:pt x="246" y="306"/>
                  </a:lnTo>
                  <a:lnTo>
                    <a:pt x="219" y="318"/>
                  </a:lnTo>
                  <a:lnTo>
                    <a:pt x="190" y="335"/>
                  </a:lnTo>
                  <a:close/>
                  <a:moveTo>
                    <a:pt x="117" y="408"/>
                  </a:moveTo>
                  <a:lnTo>
                    <a:pt x="90" y="426"/>
                  </a:lnTo>
                  <a:lnTo>
                    <a:pt x="69" y="443"/>
                  </a:lnTo>
                  <a:lnTo>
                    <a:pt x="60" y="449"/>
                  </a:lnTo>
                  <a:lnTo>
                    <a:pt x="56" y="455"/>
                  </a:lnTo>
                  <a:lnTo>
                    <a:pt x="52" y="460"/>
                  </a:lnTo>
                  <a:lnTo>
                    <a:pt x="52" y="463"/>
                  </a:lnTo>
                  <a:lnTo>
                    <a:pt x="54" y="464"/>
                  </a:lnTo>
                  <a:lnTo>
                    <a:pt x="60" y="463"/>
                  </a:lnTo>
                  <a:lnTo>
                    <a:pt x="67" y="461"/>
                  </a:lnTo>
                  <a:lnTo>
                    <a:pt x="78" y="457"/>
                  </a:lnTo>
                  <a:lnTo>
                    <a:pt x="102" y="445"/>
                  </a:lnTo>
                  <a:lnTo>
                    <a:pt x="130" y="429"/>
                  </a:lnTo>
                  <a:lnTo>
                    <a:pt x="158" y="412"/>
                  </a:lnTo>
                  <a:lnTo>
                    <a:pt x="179" y="395"/>
                  </a:lnTo>
                  <a:lnTo>
                    <a:pt x="187" y="388"/>
                  </a:lnTo>
                  <a:lnTo>
                    <a:pt x="193" y="382"/>
                  </a:lnTo>
                  <a:lnTo>
                    <a:pt x="196" y="379"/>
                  </a:lnTo>
                  <a:lnTo>
                    <a:pt x="196" y="375"/>
                  </a:lnTo>
                  <a:lnTo>
                    <a:pt x="193" y="374"/>
                  </a:lnTo>
                  <a:lnTo>
                    <a:pt x="187" y="375"/>
                  </a:lnTo>
                  <a:lnTo>
                    <a:pt x="180" y="376"/>
                  </a:lnTo>
                  <a:lnTo>
                    <a:pt x="171" y="381"/>
                  </a:lnTo>
                  <a:lnTo>
                    <a:pt x="146" y="392"/>
                  </a:lnTo>
                  <a:lnTo>
                    <a:pt x="117" y="408"/>
                  </a:lnTo>
                  <a:close/>
                  <a:moveTo>
                    <a:pt x="240" y="367"/>
                  </a:moveTo>
                  <a:lnTo>
                    <a:pt x="211" y="385"/>
                  </a:lnTo>
                  <a:lnTo>
                    <a:pt x="190" y="400"/>
                  </a:lnTo>
                  <a:lnTo>
                    <a:pt x="181" y="407"/>
                  </a:lnTo>
                  <a:lnTo>
                    <a:pt x="176" y="413"/>
                  </a:lnTo>
                  <a:lnTo>
                    <a:pt x="173" y="418"/>
                  </a:lnTo>
                  <a:lnTo>
                    <a:pt x="173" y="422"/>
                  </a:lnTo>
                  <a:lnTo>
                    <a:pt x="176" y="423"/>
                  </a:lnTo>
                  <a:lnTo>
                    <a:pt x="181" y="423"/>
                  </a:lnTo>
                  <a:lnTo>
                    <a:pt x="190" y="420"/>
                  </a:lnTo>
                  <a:lnTo>
                    <a:pt x="199" y="417"/>
                  </a:lnTo>
                  <a:lnTo>
                    <a:pt x="224" y="405"/>
                  </a:lnTo>
                  <a:lnTo>
                    <a:pt x="253" y="388"/>
                  </a:lnTo>
                  <a:lnTo>
                    <a:pt x="281" y="370"/>
                  </a:lnTo>
                  <a:lnTo>
                    <a:pt x="303" y="355"/>
                  </a:lnTo>
                  <a:lnTo>
                    <a:pt x="311" y="348"/>
                  </a:lnTo>
                  <a:lnTo>
                    <a:pt x="316" y="342"/>
                  </a:lnTo>
                  <a:lnTo>
                    <a:pt x="319" y="337"/>
                  </a:lnTo>
                  <a:lnTo>
                    <a:pt x="319" y="335"/>
                  </a:lnTo>
                  <a:lnTo>
                    <a:pt x="317" y="332"/>
                  </a:lnTo>
                  <a:lnTo>
                    <a:pt x="311" y="334"/>
                  </a:lnTo>
                  <a:lnTo>
                    <a:pt x="303" y="336"/>
                  </a:lnTo>
                  <a:lnTo>
                    <a:pt x="293" y="340"/>
                  </a:lnTo>
                  <a:lnTo>
                    <a:pt x="268" y="350"/>
                  </a:lnTo>
                  <a:lnTo>
                    <a:pt x="240" y="367"/>
                  </a:lnTo>
                  <a:close/>
                  <a:moveTo>
                    <a:pt x="174" y="439"/>
                  </a:moveTo>
                  <a:lnTo>
                    <a:pt x="147" y="457"/>
                  </a:lnTo>
                  <a:lnTo>
                    <a:pt x="127" y="473"/>
                  </a:lnTo>
                  <a:lnTo>
                    <a:pt x="120" y="480"/>
                  </a:lnTo>
                  <a:lnTo>
                    <a:pt x="114" y="486"/>
                  </a:lnTo>
                  <a:lnTo>
                    <a:pt x="111" y="489"/>
                  </a:lnTo>
                  <a:lnTo>
                    <a:pt x="111" y="493"/>
                  </a:lnTo>
                  <a:lnTo>
                    <a:pt x="114" y="494"/>
                  </a:lnTo>
                  <a:lnTo>
                    <a:pt x="120" y="494"/>
                  </a:lnTo>
                  <a:lnTo>
                    <a:pt x="127" y="492"/>
                  </a:lnTo>
                  <a:lnTo>
                    <a:pt x="136" y="488"/>
                  </a:lnTo>
                  <a:lnTo>
                    <a:pt x="160" y="477"/>
                  </a:lnTo>
                  <a:lnTo>
                    <a:pt x="187" y="461"/>
                  </a:lnTo>
                  <a:lnTo>
                    <a:pt x="215" y="444"/>
                  </a:lnTo>
                  <a:lnTo>
                    <a:pt x="235" y="429"/>
                  </a:lnTo>
                  <a:lnTo>
                    <a:pt x="243" y="422"/>
                  </a:lnTo>
                  <a:lnTo>
                    <a:pt x="248" y="416"/>
                  </a:lnTo>
                  <a:lnTo>
                    <a:pt x="252" y="411"/>
                  </a:lnTo>
                  <a:lnTo>
                    <a:pt x="252" y="408"/>
                  </a:lnTo>
                  <a:lnTo>
                    <a:pt x="248" y="407"/>
                  </a:lnTo>
                  <a:lnTo>
                    <a:pt x="243" y="407"/>
                  </a:lnTo>
                  <a:lnTo>
                    <a:pt x="235" y="410"/>
                  </a:lnTo>
                  <a:lnTo>
                    <a:pt x="225" y="413"/>
                  </a:lnTo>
                  <a:lnTo>
                    <a:pt x="202" y="424"/>
                  </a:lnTo>
                  <a:lnTo>
                    <a:pt x="174" y="439"/>
                  </a:lnTo>
                  <a:close/>
                  <a:moveTo>
                    <a:pt x="130" y="532"/>
                  </a:moveTo>
                  <a:lnTo>
                    <a:pt x="157" y="515"/>
                  </a:lnTo>
                  <a:lnTo>
                    <a:pt x="177" y="500"/>
                  </a:lnTo>
                  <a:lnTo>
                    <a:pt x="184" y="493"/>
                  </a:lnTo>
                  <a:lnTo>
                    <a:pt x="189" y="487"/>
                  </a:lnTo>
                  <a:lnTo>
                    <a:pt x="191" y="483"/>
                  </a:lnTo>
                  <a:lnTo>
                    <a:pt x="191" y="480"/>
                  </a:lnTo>
                  <a:lnTo>
                    <a:pt x="189" y="479"/>
                  </a:lnTo>
                  <a:lnTo>
                    <a:pt x="183" y="479"/>
                  </a:lnTo>
                  <a:lnTo>
                    <a:pt x="176" y="481"/>
                  </a:lnTo>
                  <a:lnTo>
                    <a:pt x="166" y="484"/>
                  </a:lnTo>
                  <a:lnTo>
                    <a:pt x="143" y="495"/>
                  </a:lnTo>
                  <a:lnTo>
                    <a:pt x="117" y="509"/>
                  </a:lnTo>
                  <a:lnTo>
                    <a:pt x="92" y="527"/>
                  </a:lnTo>
                  <a:lnTo>
                    <a:pt x="72" y="543"/>
                  </a:lnTo>
                  <a:lnTo>
                    <a:pt x="65" y="549"/>
                  </a:lnTo>
                  <a:lnTo>
                    <a:pt x="60" y="555"/>
                  </a:lnTo>
                  <a:lnTo>
                    <a:pt x="58" y="559"/>
                  </a:lnTo>
                  <a:lnTo>
                    <a:pt x="58" y="562"/>
                  </a:lnTo>
                  <a:lnTo>
                    <a:pt x="60" y="564"/>
                  </a:lnTo>
                  <a:lnTo>
                    <a:pt x="65" y="563"/>
                  </a:lnTo>
                  <a:lnTo>
                    <a:pt x="72" y="562"/>
                  </a:lnTo>
                  <a:lnTo>
                    <a:pt x="82" y="558"/>
                  </a:lnTo>
                  <a:lnTo>
                    <a:pt x="104" y="547"/>
                  </a:lnTo>
                  <a:lnTo>
                    <a:pt x="130" y="532"/>
                  </a:lnTo>
                  <a:close/>
                  <a:moveTo>
                    <a:pt x="298" y="400"/>
                  </a:moveTo>
                  <a:lnTo>
                    <a:pt x="271" y="417"/>
                  </a:lnTo>
                  <a:lnTo>
                    <a:pt x="249" y="433"/>
                  </a:lnTo>
                  <a:lnTo>
                    <a:pt x="242" y="441"/>
                  </a:lnTo>
                  <a:lnTo>
                    <a:pt x="237" y="446"/>
                  </a:lnTo>
                  <a:lnTo>
                    <a:pt x="234" y="451"/>
                  </a:lnTo>
                  <a:lnTo>
                    <a:pt x="234" y="454"/>
                  </a:lnTo>
                  <a:lnTo>
                    <a:pt x="237" y="455"/>
                  </a:lnTo>
                  <a:lnTo>
                    <a:pt x="242" y="455"/>
                  </a:lnTo>
                  <a:lnTo>
                    <a:pt x="250" y="454"/>
                  </a:lnTo>
                  <a:lnTo>
                    <a:pt x="260" y="450"/>
                  </a:lnTo>
                  <a:lnTo>
                    <a:pt x="284" y="438"/>
                  </a:lnTo>
                  <a:lnTo>
                    <a:pt x="312" y="423"/>
                  </a:lnTo>
                  <a:lnTo>
                    <a:pt x="339" y="406"/>
                  </a:lnTo>
                  <a:lnTo>
                    <a:pt x="361" y="389"/>
                  </a:lnTo>
                  <a:lnTo>
                    <a:pt x="368" y="384"/>
                  </a:lnTo>
                  <a:lnTo>
                    <a:pt x="373" y="378"/>
                  </a:lnTo>
                  <a:lnTo>
                    <a:pt x="376" y="373"/>
                  </a:lnTo>
                  <a:lnTo>
                    <a:pt x="376" y="369"/>
                  </a:lnTo>
                  <a:lnTo>
                    <a:pt x="373" y="368"/>
                  </a:lnTo>
                  <a:lnTo>
                    <a:pt x="368" y="368"/>
                  </a:lnTo>
                  <a:lnTo>
                    <a:pt x="360" y="370"/>
                  </a:lnTo>
                  <a:lnTo>
                    <a:pt x="350" y="374"/>
                  </a:lnTo>
                  <a:lnTo>
                    <a:pt x="326" y="385"/>
                  </a:lnTo>
                  <a:lnTo>
                    <a:pt x="298" y="400"/>
                  </a:lnTo>
                  <a:close/>
                  <a:moveTo>
                    <a:pt x="82" y="601"/>
                  </a:moveTo>
                  <a:lnTo>
                    <a:pt x="107" y="584"/>
                  </a:lnTo>
                  <a:lnTo>
                    <a:pt x="124" y="569"/>
                  </a:lnTo>
                  <a:lnTo>
                    <a:pt x="132" y="563"/>
                  </a:lnTo>
                  <a:lnTo>
                    <a:pt x="136" y="557"/>
                  </a:lnTo>
                  <a:lnTo>
                    <a:pt x="139" y="552"/>
                  </a:lnTo>
                  <a:lnTo>
                    <a:pt x="139" y="550"/>
                  </a:lnTo>
                  <a:lnTo>
                    <a:pt x="136" y="549"/>
                  </a:lnTo>
                  <a:lnTo>
                    <a:pt x="132" y="549"/>
                  </a:lnTo>
                  <a:lnTo>
                    <a:pt x="124" y="550"/>
                  </a:lnTo>
                  <a:lnTo>
                    <a:pt x="115" y="553"/>
                  </a:lnTo>
                  <a:lnTo>
                    <a:pt x="94" y="564"/>
                  </a:lnTo>
                  <a:lnTo>
                    <a:pt x="69" y="578"/>
                  </a:lnTo>
                  <a:lnTo>
                    <a:pt x="44" y="595"/>
                  </a:lnTo>
                  <a:lnTo>
                    <a:pt x="25" y="610"/>
                  </a:lnTo>
                  <a:lnTo>
                    <a:pt x="19" y="616"/>
                  </a:lnTo>
                  <a:lnTo>
                    <a:pt x="14" y="622"/>
                  </a:lnTo>
                  <a:lnTo>
                    <a:pt x="12" y="627"/>
                  </a:lnTo>
                  <a:lnTo>
                    <a:pt x="12" y="629"/>
                  </a:lnTo>
                  <a:lnTo>
                    <a:pt x="14" y="631"/>
                  </a:lnTo>
                  <a:lnTo>
                    <a:pt x="19" y="631"/>
                  </a:lnTo>
                  <a:lnTo>
                    <a:pt x="26" y="629"/>
                  </a:lnTo>
                  <a:lnTo>
                    <a:pt x="35" y="626"/>
                  </a:lnTo>
                  <a:lnTo>
                    <a:pt x="57" y="615"/>
                  </a:lnTo>
                  <a:lnTo>
                    <a:pt x="82" y="601"/>
                  </a:lnTo>
                  <a:close/>
                  <a:moveTo>
                    <a:pt x="255" y="495"/>
                  </a:moveTo>
                  <a:lnTo>
                    <a:pt x="280" y="477"/>
                  </a:lnTo>
                  <a:lnTo>
                    <a:pt x="300" y="462"/>
                  </a:lnTo>
                  <a:lnTo>
                    <a:pt x="307" y="456"/>
                  </a:lnTo>
                  <a:lnTo>
                    <a:pt x="313" y="450"/>
                  </a:lnTo>
                  <a:lnTo>
                    <a:pt x="316" y="445"/>
                  </a:lnTo>
                  <a:lnTo>
                    <a:pt x="316" y="443"/>
                  </a:lnTo>
                  <a:lnTo>
                    <a:pt x="312" y="441"/>
                  </a:lnTo>
                  <a:lnTo>
                    <a:pt x="307" y="441"/>
                  </a:lnTo>
                  <a:lnTo>
                    <a:pt x="300" y="443"/>
                  </a:lnTo>
                  <a:lnTo>
                    <a:pt x="291" y="446"/>
                  </a:lnTo>
                  <a:lnTo>
                    <a:pt x="267" y="456"/>
                  </a:lnTo>
                  <a:lnTo>
                    <a:pt x="241" y="471"/>
                  </a:lnTo>
                  <a:lnTo>
                    <a:pt x="215" y="488"/>
                  </a:lnTo>
                  <a:lnTo>
                    <a:pt x="195" y="504"/>
                  </a:lnTo>
                  <a:lnTo>
                    <a:pt x="187" y="511"/>
                  </a:lnTo>
                  <a:lnTo>
                    <a:pt x="183" y="517"/>
                  </a:lnTo>
                  <a:lnTo>
                    <a:pt x="180" y="521"/>
                  </a:lnTo>
                  <a:lnTo>
                    <a:pt x="180" y="524"/>
                  </a:lnTo>
                  <a:lnTo>
                    <a:pt x="183" y="526"/>
                  </a:lnTo>
                  <a:lnTo>
                    <a:pt x="189" y="526"/>
                  </a:lnTo>
                  <a:lnTo>
                    <a:pt x="196" y="524"/>
                  </a:lnTo>
                  <a:lnTo>
                    <a:pt x="205" y="520"/>
                  </a:lnTo>
                  <a:lnTo>
                    <a:pt x="228" y="509"/>
                  </a:lnTo>
                  <a:lnTo>
                    <a:pt x="255" y="495"/>
                  </a:lnTo>
                  <a:close/>
                  <a:moveTo>
                    <a:pt x="205" y="564"/>
                  </a:moveTo>
                  <a:lnTo>
                    <a:pt x="230" y="547"/>
                  </a:lnTo>
                  <a:lnTo>
                    <a:pt x="249" y="533"/>
                  </a:lnTo>
                  <a:lnTo>
                    <a:pt x="256" y="526"/>
                  </a:lnTo>
                  <a:lnTo>
                    <a:pt x="261" y="520"/>
                  </a:lnTo>
                  <a:lnTo>
                    <a:pt x="263" y="517"/>
                  </a:lnTo>
                  <a:lnTo>
                    <a:pt x="263" y="513"/>
                  </a:lnTo>
                  <a:lnTo>
                    <a:pt x="260" y="512"/>
                  </a:lnTo>
                  <a:lnTo>
                    <a:pt x="255" y="512"/>
                  </a:lnTo>
                  <a:lnTo>
                    <a:pt x="248" y="513"/>
                  </a:lnTo>
                  <a:lnTo>
                    <a:pt x="239" y="517"/>
                  </a:lnTo>
                  <a:lnTo>
                    <a:pt x="217" y="527"/>
                  </a:lnTo>
                  <a:lnTo>
                    <a:pt x="191" y="542"/>
                  </a:lnTo>
                  <a:lnTo>
                    <a:pt x="166" y="558"/>
                  </a:lnTo>
                  <a:lnTo>
                    <a:pt x="147" y="572"/>
                  </a:lnTo>
                  <a:lnTo>
                    <a:pt x="141" y="580"/>
                  </a:lnTo>
                  <a:lnTo>
                    <a:pt x="136" y="585"/>
                  </a:lnTo>
                  <a:lnTo>
                    <a:pt x="134" y="589"/>
                  </a:lnTo>
                  <a:lnTo>
                    <a:pt x="134" y="593"/>
                  </a:lnTo>
                  <a:lnTo>
                    <a:pt x="136" y="594"/>
                  </a:lnTo>
                  <a:lnTo>
                    <a:pt x="141" y="594"/>
                  </a:lnTo>
                  <a:lnTo>
                    <a:pt x="148" y="593"/>
                  </a:lnTo>
                  <a:lnTo>
                    <a:pt x="158" y="589"/>
                  </a:lnTo>
                  <a:lnTo>
                    <a:pt x="180" y="580"/>
                  </a:lnTo>
                  <a:lnTo>
                    <a:pt x="205" y="564"/>
                  </a:lnTo>
                  <a:close/>
                  <a:moveTo>
                    <a:pt x="218" y="582"/>
                  </a:moveTo>
                  <a:lnTo>
                    <a:pt x="216" y="581"/>
                  </a:lnTo>
                  <a:lnTo>
                    <a:pt x="211" y="581"/>
                  </a:lnTo>
                  <a:lnTo>
                    <a:pt x="204" y="582"/>
                  </a:lnTo>
                  <a:lnTo>
                    <a:pt x="196" y="585"/>
                  </a:lnTo>
                  <a:lnTo>
                    <a:pt x="174" y="595"/>
                  </a:lnTo>
                  <a:lnTo>
                    <a:pt x="149" y="609"/>
                  </a:lnTo>
                  <a:lnTo>
                    <a:pt x="126" y="625"/>
                  </a:lnTo>
                  <a:lnTo>
                    <a:pt x="108" y="640"/>
                  </a:lnTo>
                  <a:lnTo>
                    <a:pt x="102" y="646"/>
                  </a:lnTo>
                  <a:lnTo>
                    <a:pt x="97" y="652"/>
                  </a:lnTo>
                  <a:lnTo>
                    <a:pt x="95" y="656"/>
                  </a:lnTo>
                  <a:lnTo>
                    <a:pt x="95" y="659"/>
                  </a:lnTo>
                  <a:lnTo>
                    <a:pt x="97" y="660"/>
                  </a:lnTo>
                  <a:lnTo>
                    <a:pt x="103" y="660"/>
                  </a:lnTo>
                  <a:lnTo>
                    <a:pt x="109" y="659"/>
                  </a:lnTo>
                  <a:lnTo>
                    <a:pt x="119" y="656"/>
                  </a:lnTo>
                  <a:lnTo>
                    <a:pt x="139" y="646"/>
                  </a:lnTo>
                  <a:lnTo>
                    <a:pt x="164" y="632"/>
                  </a:lnTo>
                  <a:lnTo>
                    <a:pt x="187" y="616"/>
                  </a:lnTo>
                  <a:lnTo>
                    <a:pt x="205" y="601"/>
                  </a:lnTo>
                  <a:lnTo>
                    <a:pt x="212" y="595"/>
                  </a:lnTo>
                  <a:lnTo>
                    <a:pt x="216" y="589"/>
                  </a:lnTo>
                  <a:lnTo>
                    <a:pt x="218" y="585"/>
                  </a:lnTo>
                  <a:lnTo>
                    <a:pt x="218" y="582"/>
                  </a:lnTo>
                  <a:close/>
                  <a:moveTo>
                    <a:pt x="129" y="698"/>
                  </a:moveTo>
                  <a:lnTo>
                    <a:pt x="152" y="683"/>
                  </a:lnTo>
                  <a:lnTo>
                    <a:pt x="170" y="669"/>
                  </a:lnTo>
                  <a:lnTo>
                    <a:pt x="176" y="662"/>
                  </a:lnTo>
                  <a:lnTo>
                    <a:pt x="179" y="657"/>
                  </a:lnTo>
                  <a:lnTo>
                    <a:pt x="181" y="652"/>
                  </a:lnTo>
                  <a:lnTo>
                    <a:pt x="181" y="650"/>
                  </a:lnTo>
                  <a:lnTo>
                    <a:pt x="179" y="647"/>
                  </a:lnTo>
                  <a:lnTo>
                    <a:pt x="174" y="647"/>
                  </a:lnTo>
                  <a:lnTo>
                    <a:pt x="167" y="648"/>
                  </a:lnTo>
                  <a:lnTo>
                    <a:pt x="159" y="652"/>
                  </a:lnTo>
                  <a:lnTo>
                    <a:pt x="139" y="662"/>
                  </a:lnTo>
                  <a:lnTo>
                    <a:pt x="115" y="675"/>
                  </a:lnTo>
                  <a:lnTo>
                    <a:pt x="92" y="690"/>
                  </a:lnTo>
                  <a:lnTo>
                    <a:pt x="76" y="704"/>
                  </a:lnTo>
                  <a:lnTo>
                    <a:pt x="70" y="711"/>
                  </a:lnTo>
                  <a:lnTo>
                    <a:pt x="65" y="716"/>
                  </a:lnTo>
                  <a:lnTo>
                    <a:pt x="63" y="721"/>
                  </a:lnTo>
                  <a:lnTo>
                    <a:pt x="63" y="725"/>
                  </a:lnTo>
                  <a:lnTo>
                    <a:pt x="66" y="726"/>
                  </a:lnTo>
                  <a:lnTo>
                    <a:pt x="71" y="726"/>
                  </a:lnTo>
                  <a:lnTo>
                    <a:pt x="77" y="725"/>
                  </a:lnTo>
                  <a:lnTo>
                    <a:pt x="85" y="721"/>
                  </a:lnTo>
                  <a:lnTo>
                    <a:pt x="105" y="711"/>
                  </a:lnTo>
                  <a:lnTo>
                    <a:pt x="129" y="698"/>
                  </a:lnTo>
                  <a:close/>
                  <a:moveTo>
                    <a:pt x="345" y="549"/>
                  </a:moveTo>
                  <a:lnTo>
                    <a:pt x="343" y="547"/>
                  </a:lnTo>
                  <a:lnTo>
                    <a:pt x="337" y="547"/>
                  </a:lnTo>
                  <a:lnTo>
                    <a:pt x="330" y="549"/>
                  </a:lnTo>
                  <a:lnTo>
                    <a:pt x="322" y="551"/>
                  </a:lnTo>
                  <a:lnTo>
                    <a:pt x="311" y="556"/>
                  </a:lnTo>
                  <a:lnTo>
                    <a:pt x="300" y="561"/>
                  </a:lnTo>
                  <a:lnTo>
                    <a:pt x="287" y="568"/>
                  </a:lnTo>
                  <a:lnTo>
                    <a:pt x="275" y="575"/>
                  </a:lnTo>
                  <a:lnTo>
                    <a:pt x="262" y="583"/>
                  </a:lnTo>
                  <a:lnTo>
                    <a:pt x="252" y="590"/>
                  </a:lnTo>
                  <a:lnTo>
                    <a:pt x="241" y="599"/>
                  </a:lnTo>
                  <a:lnTo>
                    <a:pt x="233" y="606"/>
                  </a:lnTo>
                  <a:lnTo>
                    <a:pt x="227" y="612"/>
                  </a:lnTo>
                  <a:lnTo>
                    <a:pt x="222" y="618"/>
                  </a:lnTo>
                  <a:lnTo>
                    <a:pt x="219" y="622"/>
                  </a:lnTo>
                  <a:lnTo>
                    <a:pt x="219" y="626"/>
                  </a:lnTo>
                  <a:lnTo>
                    <a:pt x="223" y="627"/>
                  </a:lnTo>
                  <a:lnTo>
                    <a:pt x="228" y="627"/>
                  </a:lnTo>
                  <a:lnTo>
                    <a:pt x="235" y="626"/>
                  </a:lnTo>
                  <a:lnTo>
                    <a:pt x="243" y="622"/>
                  </a:lnTo>
                  <a:lnTo>
                    <a:pt x="265" y="613"/>
                  </a:lnTo>
                  <a:lnTo>
                    <a:pt x="290" y="599"/>
                  </a:lnTo>
                  <a:lnTo>
                    <a:pt x="313" y="583"/>
                  </a:lnTo>
                  <a:lnTo>
                    <a:pt x="332" y="569"/>
                  </a:lnTo>
                  <a:lnTo>
                    <a:pt x="338" y="562"/>
                  </a:lnTo>
                  <a:lnTo>
                    <a:pt x="343" y="556"/>
                  </a:lnTo>
                  <a:lnTo>
                    <a:pt x="345" y="552"/>
                  </a:lnTo>
                  <a:lnTo>
                    <a:pt x="345" y="549"/>
                  </a:lnTo>
                  <a:close/>
                  <a:moveTo>
                    <a:pt x="152" y="715"/>
                  </a:moveTo>
                  <a:lnTo>
                    <a:pt x="149" y="713"/>
                  </a:lnTo>
                  <a:lnTo>
                    <a:pt x="145" y="713"/>
                  </a:lnTo>
                  <a:lnTo>
                    <a:pt x="138" y="714"/>
                  </a:lnTo>
                  <a:lnTo>
                    <a:pt x="130" y="717"/>
                  </a:lnTo>
                  <a:lnTo>
                    <a:pt x="110" y="726"/>
                  </a:lnTo>
                  <a:lnTo>
                    <a:pt x="88" y="739"/>
                  </a:lnTo>
                  <a:lnTo>
                    <a:pt x="66" y="754"/>
                  </a:lnTo>
                  <a:lnTo>
                    <a:pt x="50" y="768"/>
                  </a:lnTo>
                  <a:lnTo>
                    <a:pt x="44" y="774"/>
                  </a:lnTo>
                  <a:lnTo>
                    <a:pt x="40" y="780"/>
                  </a:lnTo>
                  <a:lnTo>
                    <a:pt x="38" y="784"/>
                  </a:lnTo>
                  <a:lnTo>
                    <a:pt x="39" y="787"/>
                  </a:lnTo>
                  <a:lnTo>
                    <a:pt x="41" y="789"/>
                  </a:lnTo>
                  <a:lnTo>
                    <a:pt x="46" y="789"/>
                  </a:lnTo>
                  <a:lnTo>
                    <a:pt x="52" y="787"/>
                  </a:lnTo>
                  <a:lnTo>
                    <a:pt x="60" y="785"/>
                  </a:lnTo>
                  <a:lnTo>
                    <a:pt x="79" y="776"/>
                  </a:lnTo>
                  <a:lnTo>
                    <a:pt x="102" y="763"/>
                  </a:lnTo>
                  <a:lnTo>
                    <a:pt x="123" y="747"/>
                  </a:lnTo>
                  <a:lnTo>
                    <a:pt x="140" y="734"/>
                  </a:lnTo>
                  <a:lnTo>
                    <a:pt x="146" y="727"/>
                  </a:lnTo>
                  <a:lnTo>
                    <a:pt x="151" y="722"/>
                  </a:lnTo>
                  <a:lnTo>
                    <a:pt x="152" y="717"/>
                  </a:lnTo>
                  <a:lnTo>
                    <a:pt x="152" y="715"/>
                  </a:lnTo>
                  <a:close/>
                  <a:moveTo>
                    <a:pt x="255" y="666"/>
                  </a:moveTo>
                  <a:lnTo>
                    <a:pt x="279" y="651"/>
                  </a:lnTo>
                  <a:lnTo>
                    <a:pt x="296" y="637"/>
                  </a:lnTo>
                  <a:lnTo>
                    <a:pt x="303" y="631"/>
                  </a:lnTo>
                  <a:lnTo>
                    <a:pt x="306" y="625"/>
                  </a:lnTo>
                  <a:lnTo>
                    <a:pt x="309" y="620"/>
                  </a:lnTo>
                  <a:lnTo>
                    <a:pt x="309" y="618"/>
                  </a:lnTo>
                  <a:lnTo>
                    <a:pt x="305" y="615"/>
                  </a:lnTo>
                  <a:lnTo>
                    <a:pt x="300" y="615"/>
                  </a:lnTo>
                  <a:lnTo>
                    <a:pt x="294" y="616"/>
                  </a:lnTo>
                  <a:lnTo>
                    <a:pt x="285" y="619"/>
                  </a:lnTo>
                  <a:lnTo>
                    <a:pt x="275" y="624"/>
                  </a:lnTo>
                  <a:lnTo>
                    <a:pt x="265" y="628"/>
                  </a:lnTo>
                  <a:lnTo>
                    <a:pt x="253" y="635"/>
                  </a:lnTo>
                  <a:lnTo>
                    <a:pt x="241" y="643"/>
                  </a:lnTo>
                  <a:lnTo>
                    <a:pt x="229" y="650"/>
                  </a:lnTo>
                  <a:lnTo>
                    <a:pt x="218" y="658"/>
                  </a:lnTo>
                  <a:lnTo>
                    <a:pt x="209" y="665"/>
                  </a:lnTo>
                  <a:lnTo>
                    <a:pt x="200" y="672"/>
                  </a:lnTo>
                  <a:lnTo>
                    <a:pt x="195" y="678"/>
                  </a:lnTo>
                  <a:lnTo>
                    <a:pt x="190" y="684"/>
                  </a:lnTo>
                  <a:lnTo>
                    <a:pt x="187" y="689"/>
                  </a:lnTo>
                  <a:lnTo>
                    <a:pt x="189" y="691"/>
                  </a:lnTo>
                  <a:lnTo>
                    <a:pt x="191" y="694"/>
                  </a:lnTo>
                  <a:lnTo>
                    <a:pt x="196" y="694"/>
                  </a:lnTo>
                  <a:lnTo>
                    <a:pt x="203" y="692"/>
                  </a:lnTo>
                  <a:lnTo>
                    <a:pt x="211" y="689"/>
                  </a:lnTo>
                  <a:lnTo>
                    <a:pt x="231" y="681"/>
                  </a:lnTo>
                  <a:lnTo>
                    <a:pt x="255" y="666"/>
                  </a:lnTo>
                  <a:close/>
                  <a:moveTo>
                    <a:pt x="129" y="779"/>
                  </a:moveTo>
                  <a:lnTo>
                    <a:pt x="127" y="777"/>
                  </a:lnTo>
                  <a:lnTo>
                    <a:pt x="122" y="777"/>
                  </a:lnTo>
                  <a:lnTo>
                    <a:pt x="116" y="778"/>
                  </a:lnTo>
                  <a:lnTo>
                    <a:pt x="108" y="780"/>
                  </a:lnTo>
                  <a:lnTo>
                    <a:pt x="89" y="789"/>
                  </a:lnTo>
                  <a:lnTo>
                    <a:pt x="67" y="802"/>
                  </a:lnTo>
                  <a:lnTo>
                    <a:pt x="47" y="816"/>
                  </a:lnTo>
                  <a:lnTo>
                    <a:pt x="32" y="830"/>
                  </a:lnTo>
                  <a:lnTo>
                    <a:pt x="26" y="836"/>
                  </a:lnTo>
                  <a:lnTo>
                    <a:pt x="22" y="841"/>
                  </a:lnTo>
                  <a:lnTo>
                    <a:pt x="21" y="846"/>
                  </a:lnTo>
                  <a:lnTo>
                    <a:pt x="21" y="849"/>
                  </a:lnTo>
                  <a:lnTo>
                    <a:pt x="23" y="850"/>
                  </a:lnTo>
                  <a:lnTo>
                    <a:pt x="28" y="850"/>
                  </a:lnTo>
                  <a:lnTo>
                    <a:pt x="34" y="849"/>
                  </a:lnTo>
                  <a:lnTo>
                    <a:pt x="41" y="847"/>
                  </a:lnTo>
                  <a:lnTo>
                    <a:pt x="60" y="837"/>
                  </a:lnTo>
                  <a:lnTo>
                    <a:pt x="82" y="825"/>
                  </a:lnTo>
                  <a:lnTo>
                    <a:pt x="103" y="810"/>
                  </a:lnTo>
                  <a:lnTo>
                    <a:pt x="119" y="797"/>
                  </a:lnTo>
                  <a:lnTo>
                    <a:pt x="123" y="791"/>
                  </a:lnTo>
                  <a:lnTo>
                    <a:pt x="128" y="786"/>
                  </a:lnTo>
                  <a:lnTo>
                    <a:pt x="129" y="782"/>
                  </a:lnTo>
                  <a:lnTo>
                    <a:pt x="129" y="779"/>
                  </a:lnTo>
                  <a:close/>
                  <a:moveTo>
                    <a:pt x="279" y="684"/>
                  </a:moveTo>
                  <a:lnTo>
                    <a:pt x="277" y="683"/>
                  </a:lnTo>
                  <a:lnTo>
                    <a:pt x="272" y="682"/>
                  </a:lnTo>
                  <a:lnTo>
                    <a:pt x="265" y="683"/>
                  </a:lnTo>
                  <a:lnTo>
                    <a:pt x="256" y="686"/>
                  </a:lnTo>
                  <a:lnTo>
                    <a:pt x="247" y="690"/>
                  </a:lnTo>
                  <a:lnTo>
                    <a:pt x="236" y="695"/>
                  </a:lnTo>
                  <a:lnTo>
                    <a:pt x="225" y="701"/>
                  </a:lnTo>
                  <a:lnTo>
                    <a:pt x="214" y="708"/>
                  </a:lnTo>
                  <a:lnTo>
                    <a:pt x="203" y="715"/>
                  </a:lnTo>
                  <a:lnTo>
                    <a:pt x="192" y="723"/>
                  </a:lnTo>
                  <a:lnTo>
                    <a:pt x="183" y="730"/>
                  </a:lnTo>
                  <a:lnTo>
                    <a:pt x="176" y="736"/>
                  </a:lnTo>
                  <a:lnTo>
                    <a:pt x="170" y="744"/>
                  </a:lnTo>
                  <a:lnTo>
                    <a:pt x="166" y="748"/>
                  </a:lnTo>
                  <a:lnTo>
                    <a:pt x="164" y="753"/>
                  </a:lnTo>
                  <a:lnTo>
                    <a:pt x="164" y="757"/>
                  </a:lnTo>
                  <a:lnTo>
                    <a:pt x="166" y="758"/>
                  </a:lnTo>
                  <a:lnTo>
                    <a:pt x="171" y="758"/>
                  </a:lnTo>
                  <a:lnTo>
                    <a:pt x="178" y="757"/>
                  </a:lnTo>
                  <a:lnTo>
                    <a:pt x="186" y="754"/>
                  </a:lnTo>
                  <a:lnTo>
                    <a:pt x="206" y="746"/>
                  </a:lnTo>
                  <a:lnTo>
                    <a:pt x="229" y="733"/>
                  </a:lnTo>
                  <a:lnTo>
                    <a:pt x="250" y="717"/>
                  </a:lnTo>
                  <a:lnTo>
                    <a:pt x="267" y="703"/>
                  </a:lnTo>
                  <a:lnTo>
                    <a:pt x="273" y="697"/>
                  </a:lnTo>
                  <a:lnTo>
                    <a:pt x="278" y="691"/>
                  </a:lnTo>
                  <a:lnTo>
                    <a:pt x="279" y="688"/>
                  </a:lnTo>
                  <a:lnTo>
                    <a:pt x="279" y="684"/>
                  </a:lnTo>
                  <a:close/>
                  <a:moveTo>
                    <a:pt x="10" y="909"/>
                  </a:moveTo>
                  <a:lnTo>
                    <a:pt x="13" y="911"/>
                  </a:lnTo>
                  <a:lnTo>
                    <a:pt x="16" y="911"/>
                  </a:lnTo>
                  <a:lnTo>
                    <a:pt x="22" y="910"/>
                  </a:lnTo>
                  <a:lnTo>
                    <a:pt x="31" y="907"/>
                  </a:lnTo>
                  <a:lnTo>
                    <a:pt x="48" y="899"/>
                  </a:lnTo>
                  <a:lnTo>
                    <a:pt x="69" y="886"/>
                  </a:lnTo>
                  <a:lnTo>
                    <a:pt x="89" y="873"/>
                  </a:lnTo>
                  <a:lnTo>
                    <a:pt x="103" y="859"/>
                  </a:lnTo>
                  <a:lnTo>
                    <a:pt x="109" y="853"/>
                  </a:lnTo>
                  <a:lnTo>
                    <a:pt x="111" y="848"/>
                  </a:lnTo>
                  <a:lnTo>
                    <a:pt x="114" y="845"/>
                  </a:lnTo>
                  <a:lnTo>
                    <a:pt x="114" y="841"/>
                  </a:lnTo>
                  <a:lnTo>
                    <a:pt x="110" y="840"/>
                  </a:lnTo>
                  <a:lnTo>
                    <a:pt x="107" y="840"/>
                  </a:lnTo>
                  <a:lnTo>
                    <a:pt x="101" y="841"/>
                  </a:lnTo>
                  <a:lnTo>
                    <a:pt x="92" y="843"/>
                  </a:lnTo>
                  <a:lnTo>
                    <a:pt x="75" y="850"/>
                  </a:lnTo>
                  <a:lnTo>
                    <a:pt x="54" y="864"/>
                  </a:lnTo>
                  <a:lnTo>
                    <a:pt x="34" y="878"/>
                  </a:lnTo>
                  <a:lnTo>
                    <a:pt x="20" y="891"/>
                  </a:lnTo>
                  <a:lnTo>
                    <a:pt x="15" y="897"/>
                  </a:lnTo>
                  <a:lnTo>
                    <a:pt x="12" y="902"/>
                  </a:lnTo>
                  <a:lnTo>
                    <a:pt x="9" y="906"/>
                  </a:lnTo>
                  <a:lnTo>
                    <a:pt x="10" y="909"/>
                  </a:lnTo>
                  <a:close/>
                  <a:moveTo>
                    <a:pt x="256" y="749"/>
                  </a:moveTo>
                  <a:lnTo>
                    <a:pt x="254" y="748"/>
                  </a:lnTo>
                  <a:lnTo>
                    <a:pt x="249" y="747"/>
                  </a:lnTo>
                  <a:lnTo>
                    <a:pt x="243" y="748"/>
                  </a:lnTo>
                  <a:lnTo>
                    <a:pt x="235" y="751"/>
                  </a:lnTo>
                  <a:lnTo>
                    <a:pt x="225" y="754"/>
                  </a:lnTo>
                  <a:lnTo>
                    <a:pt x="216" y="759"/>
                  </a:lnTo>
                  <a:lnTo>
                    <a:pt x="205" y="765"/>
                  </a:lnTo>
                  <a:lnTo>
                    <a:pt x="195" y="772"/>
                  </a:lnTo>
                  <a:lnTo>
                    <a:pt x="183" y="779"/>
                  </a:lnTo>
                  <a:lnTo>
                    <a:pt x="173" y="786"/>
                  </a:lnTo>
                  <a:lnTo>
                    <a:pt x="165" y="793"/>
                  </a:lnTo>
                  <a:lnTo>
                    <a:pt x="158" y="801"/>
                  </a:lnTo>
                  <a:lnTo>
                    <a:pt x="152" y="806"/>
                  </a:lnTo>
                  <a:lnTo>
                    <a:pt x="148" y="812"/>
                  </a:lnTo>
                  <a:lnTo>
                    <a:pt x="146" y="816"/>
                  </a:lnTo>
                  <a:lnTo>
                    <a:pt x="147" y="820"/>
                  </a:lnTo>
                  <a:lnTo>
                    <a:pt x="149" y="821"/>
                  </a:lnTo>
                  <a:lnTo>
                    <a:pt x="154" y="822"/>
                  </a:lnTo>
                  <a:lnTo>
                    <a:pt x="160" y="821"/>
                  </a:lnTo>
                  <a:lnTo>
                    <a:pt x="168" y="818"/>
                  </a:lnTo>
                  <a:lnTo>
                    <a:pt x="187" y="809"/>
                  </a:lnTo>
                  <a:lnTo>
                    <a:pt x="209" y="797"/>
                  </a:lnTo>
                  <a:lnTo>
                    <a:pt x="230" y="782"/>
                  </a:lnTo>
                  <a:lnTo>
                    <a:pt x="246" y="768"/>
                  </a:lnTo>
                  <a:lnTo>
                    <a:pt x="252" y="763"/>
                  </a:lnTo>
                  <a:lnTo>
                    <a:pt x="255" y="757"/>
                  </a:lnTo>
                  <a:lnTo>
                    <a:pt x="256" y="753"/>
                  </a:lnTo>
                  <a:lnTo>
                    <a:pt x="256" y="749"/>
                  </a:lnTo>
                  <a:close/>
                  <a:moveTo>
                    <a:pt x="61" y="947"/>
                  </a:moveTo>
                  <a:lnTo>
                    <a:pt x="81" y="932"/>
                  </a:lnTo>
                  <a:lnTo>
                    <a:pt x="95" y="921"/>
                  </a:lnTo>
                  <a:lnTo>
                    <a:pt x="100" y="915"/>
                  </a:lnTo>
                  <a:lnTo>
                    <a:pt x="103" y="910"/>
                  </a:lnTo>
                  <a:lnTo>
                    <a:pt x="104" y="905"/>
                  </a:lnTo>
                  <a:lnTo>
                    <a:pt x="104" y="903"/>
                  </a:lnTo>
                  <a:lnTo>
                    <a:pt x="102" y="900"/>
                  </a:lnTo>
                  <a:lnTo>
                    <a:pt x="97" y="900"/>
                  </a:lnTo>
                  <a:lnTo>
                    <a:pt x="91" y="902"/>
                  </a:lnTo>
                  <a:lnTo>
                    <a:pt x="84" y="904"/>
                  </a:lnTo>
                  <a:lnTo>
                    <a:pt x="67" y="911"/>
                  </a:lnTo>
                  <a:lnTo>
                    <a:pt x="47" y="923"/>
                  </a:lnTo>
                  <a:lnTo>
                    <a:pt x="29" y="937"/>
                  </a:lnTo>
                  <a:lnTo>
                    <a:pt x="15" y="950"/>
                  </a:lnTo>
                  <a:lnTo>
                    <a:pt x="9" y="956"/>
                  </a:lnTo>
                  <a:lnTo>
                    <a:pt x="7" y="961"/>
                  </a:lnTo>
                  <a:lnTo>
                    <a:pt x="4" y="965"/>
                  </a:lnTo>
                  <a:lnTo>
                    <a:pt x="6" y="968"/>
                  </a:lnTo>
                  <a:lnTo>
                    <a:pt x="8" y="969"/>
                  </a:lnTo>
                  <a:lnTo>
                    <a:pt x="12" y="969"/>
                  </a:lnTo>
                  <a:lnTo>
                    <a:pt x="18" y="969"/>
                  </a:lnTo>
                  <a:lnTo>
                    <a:pt x="25" y="967"/>
                  </a:lnTo>
                  <a:lnTo>
                    <a:pt x="42" y="959"/>
                  </a:lnTo>
                  <a:lnTo>
                    <a:pt x="61" y="947"/>
                  </a:lnTo>
                  <a:close/>
                  <a:moveTo>
                    <a:pt x="136" y="881"/>
                  </a:moveTo>
                  <a:lnTo>
                    <a:pt x="139" y="884"/>
                  </a:lnTo>
                  <a:lnTo>
                    <a:pt x="143" y="884"/>
                  </a:lnTo>
                  <a:lnTo>
                    <a:pt x="149" y="883"/>
                  </a:lnTo>
                  <a:lnTo>
                    <a:pt x="157" y="880"/>
                  </a:lnTo>
                  <a:lnTo>
                    <a:pt x="176" y="872"/>
                  </a:lnTo>
                  <a:lnTo>
                    <a:pt x="197" y="860"/>
                  </a:lnTo>
                  <a:lnTo>
                    <a:pt x="216" y="846"/>
                  </a:lnTo>
                  <a:lnTo>
                    <a:pt x="231" y="833"/>
                  </a:lnTo>
                  <a:lnTo>
                    <a:pt x="236" y="827"/>
                  </a:lnTo>
                  <a:lnTo>
                    <a:pt x="240" y="821"/>
                  </a:lnTo>
                  <a:lnTo>
                    <a:pt x="242" y="817"/>
                  </a:lnTo>
                  <a:lnTo>
                    <a:pt x="241" y="814"/>
                  </a:lnTo>
                  <a:lnTo>
                    <a:pt x="239" y="812"/>
                  </a:lnTo>
                  <a:lnTo>
                    <a:pt x="234" y="811"/>
                  </a:lnTo>
                  <a:lnTo>
                    <a:pt x="228" y="812"/>
                  </a:lnTo>
                  <a:lnTo>
                    <a:pt x="221" y="815"/>
                  </a:lnTo>
                  <a:lnTo>
                    <a:pt x="211" y="818"/>
                  </a:lnTo>
                  <a:lnTo>
                    <a:pt x="202" y="823"/>
                  </a:lnTo>
                  <a:lnTo>
                    <a:pt x="192" y="829"/>
                  </a:lnTo>
                  <a:lnTo>
                    <a:pt x="181" y="835"/>
                  </a:lnTo>
                  <a:lnTo>
                    <a:pt x="171" y="842"/>
                  </a:lnTo>
                  <a:lnTo>
                    <a:pt x="161" y="849"/>
                  </a:lnTo>
                  <a:lnTo>
                    <a:pt x="153" y="856"/>
                  </a:lnTo>
                  <a:lnTo>
                    <a:pt x="146" y="862"/>
                  </a:lnTo>
                  <a:lnTo>
                    <a:pt x="141" y="868"/>
                  </a:lnTo>
                  <a:lnTo>
                    <a:pt x="138" y="874"/>
                  </a:lnTo>
                  <a:lnTo>
                    <a:pt x="136" y="878"/>
                  </a:lnTo>
                  <a:lnTo>
                    <a:pt x="136" y="881"/>
                  </a:lnTo>
                  <a:close/>
                  <a:moveTo>
                    <a:pt x="61" y="1006"/>
                  </a:moveTo>
                  <a:lnTo>
                    <a:pt x="79" y="992"/>
                  </a:lnTo>
                  <a:lnTo>
                    <a:pt x="94" y="980"/>
                  </a:lnTo>
                  <a:lnTo>
                    <a:pt x="98" y="974"/>
                  </a:lnTo>
                  <a:lnTo>
                    <a:pt x="101" y="969"/>
                  </a:lnTo>
                  <a:lnTo>
                    <a:pt x="102" y="966"/>
                  </a:lnTo>
                  <a:lnTo>
                    <a:pt x="102" y="962"/>
                  </a:lnTo>
                  <a:lnTo>
                    <a:pt x="100" y="961"/>
                  </a:lnTo>
                  <a:lnTo>
                    <a:pt x="95" y="960"/>
                  </a:lnTo>
                  <a:lnTo>
                    <a:pt x="90" y="961"/>
                  </a:lnTo>
                  <a:lnTo>
                    <a:pt x="83" y="963"/>
                  </a:lnTo>
                  <a:lnTo>
                    <a:pt x="66" y="970"/>
                  </a:lnTo>
                  <a:lnTo>
                    <a:pt x="47" y="982"/>
                  </a:lnTo>
                  <a:lnTo>
                    <a:pt x="29" y="995"/>
                  </a:lnTo>
                  <a:lnTo>
                    <a:pt x="16" y="1008"/>
                  </a:lnTo>
                  <a:lnTo>
                    <a:pt x="12" y="1013"/>
                  </a:lnTo>
                  <a:lnTo>
                    <a:pt x="8" y="1018"/>
                  </a:lnTo>
                  <a:lnTo>
                    <a:pt x="7" y="1023"/>
                  </a:lnTo>
                  <a:lnTo>
                    <a:pt x="7" y="1025"/>
                  </a:lnTo>
                  <a:lnTo>
                    <a:pt x="9" y="1027"/>
                  </a:lnTo>
                  <a:lnTo>
                    <a:pt x="14" y="1027"/>
                  </a:lnTo>
                  <a:lnTo>
                    <a:pt x="19" y="1026"/>
                  </a:lnTo>
                  <a:lnTo>
                    <a:pt x="26" y="1025"/>
                  </a:lnTo>
                  <a:lnTo>
                    <a:pt x="42" y="1017"/>
                  </a:lnTo>
                  <a:lnTo>
                    <a:pt x="61" y="1006"/>
                  </a:lnTo>
                  <a:close/>
                  <a:moveTo>
                    <a:pt x="190" y="922"/>
                  </a:moveTo>
                  <a:lnTo>
                    <a:pt x="209" y="907"/>
                  </a:lnTo>
                  <a:lnTo>
                    <a:pt x="223" y="896"/>
                  </a:lnTo>
                  <a:lnTo>
                    <a:pt x="229" y="890"/>
                  </a:lnTo>
                  <a:lnTo>
                    <a:pt x="231" y="884"/>
                  </a:lnTo>
                  <a:lnTo>
                    <a:pt x="234" y="880"/>
                  </a:lnTo>
                  <a:lnTo>
                    <a:pt x="233" y="877"/>
                  </a:lnTo>
                  <a:lnTo>
                    <a:pt x="230" y="875"/>
                  </a:lnTo>
                  <a:lnTo>
                    <a:pt x="227" y="874"/>
                  </a:lnTo>
                  <a:lnTo>
                    <a:pt x="221" y="875"/>
                  </a:lnTo>
                  <a:lnTo>
                    <a:pt x="212" y="878"/>
                  </a:lnTo>
                  <a:lnTo>
                    <a:pt x="204" y="881"/>
                  </a:lnTo>
                  <a:lnTo>
                    <a:pt x="196" y="885"/>
                  </a:lnTo>
                  <a:lnTo>
                    <a:pt x="185" y="891"/>
                  </a:lnTo>
                  <a:lnTo>
                    <a:pt x="176" y="897"/>
                  </a:lnTo>
                  <a:lnTo>
                    <a:pt x="165" y="904"/>
                  </a:lnTo>
                  <a:lnTo>
                    <a:pt x="157" y="911"/>
                  </a:lnTo>
                  <a:lnTo>
                    <a:pt x="148" y="917"/>
                  </a:lnTo>
                  <a:lnTo>
                    <a:pt x="142" y="924"/>
                  </a:lnTo>
                  <a:lnTo>
                    <a:pt x="136" y="930"/>
                  </a:lnTo>
                  <a:lnTo>
                    <a:pt x="134" y="935"/>
                  </a:lnTo>
                  <a:lnTo>
                    <a:pt x="132" y="940"/>
                  </a:lnTo>
                  <a:lnTo>
                    <a:pt x="133" y="942"/>
                  </a:lnTo>
                  <a:lnTo>
                    <a:pt x="135" y="944"/>
                  </a:lnTo>
                  <a:lnTo>
                    <a:pt x="140" y="944"/>
                  </a:lnTo>
                  <a:lnTo>
                    <a:pt x="145" y="943"/>
                  </a:lnTo>
                  <a:lnTo>
                    <a:pt x="153" y="941"/>
                  </a:lnTo>
                  <a:lnTo>
                    <a:pt x="170" y="934"/>
                  </a:lnTo>
                  <a:lnTo>
                    <a:pt x="190" y="922"/>
                  </a:lnTo>
                  <a:close/>
                  <a:moveTo>
                    <a:pt x="372" y="789"/>
                  </a:moveTo>
                  <a:lnTo>
                    <a:pt x="369" y="787"/>
                  </a:lnTo>
                  <a:lnTo>
                    <a:pt x="364" y="786"/>
                  </a:lnTo>
                  <a:lnTo>
                    <a:pt x="358" y="787"/>
                  </a:lnTo>
                  <a:lnTo>
                    <a:pt x="350" y="790"/>
                  </a:lnTo>
                  <a:lnTo>
                    <a:pt x="342" y="793"/>
                  </a:lnTo>
                  <a:lnTo>
                    <a:pt x="332" y="797"/>
                  </a:lnTo>
                  <a:lnTo>
                    <a:pt x="322" y="803"/>
                  </a:lnTo>
                  <a:lnTo>
                    <a:pt x="311" y="810"/>
                  </a:lnTo>
                  <a:lnTo>
                    <a:pt x="300" y="816"/>
                  </a:lnTo>
                  <a:lnTo>
                    <a:pt x="291" y="823"/>
                  </a:lnTo>
                  <a:lnTo>
                    <a:pt x="282" y="830"/>
                  </a:lnTo>
                  <a:lnTo>
                    <a:pt x="275" y="837"/>
                  </a:lnTo>
                  <a:lnTo>
                    <a:pt x="271" y="843"/>
                  </a:lnTo>
                  <a:lnTo>
                    <a:pt x="267" y="848"/>
                  </a:lnTo>
                  <a:lnTo>
                    <a:pt x="265" y="853"/>
                  </a:lnTo>
                  <a:lnTo>
                    <a:pt x="266" y="856"/>
                  </a:lnTo>
                  <a:lnTo>
                    <a:pt x="268" y="858"/>
                  </a:lnTo>
                  <a:lnTo>
                    <a:pt x="273" y="859"/>
                  </a:lnTo>
                  <a:lnTo>
                    <a:pt x="279" y="858"/>
                  </a:lnTo>
                  <a:lnTo>
                    <a:pt x="287" y="855"/>
                  </a:lnTo>
                  <a:lnTo>
                    <a:pt x="296" y="852"/>
                  </a:lnTo>
                  <a:lnTo>
                    <a:pt x="305" y="847"/>
                  </a:lnTo>
                  <a:lnTo>
                    <a:pt x="316" y="842"/>
                  </a:lnTo>
                  <a:lnTo>
                    <a:pt x="326" y="835"/>
                  </a:lnTo>
                  <a:lnTo>
                    <a:pt x="337" y="828"/>
                  </a:lnTo>
                  <a:lnTo>
                    <a:pt x="347" y="821"/>
                  </a:lnTo>
                  <a:lnTo>
                    <a:pt x="355" y="814"/>
                  </a:lnTo>
                  <a:lnTo>
                    <a:pt x="362" y="808"/>
                  </a:lnTo>
                  <a:lnTo>
                    <a:pt x="367" y="802"/>
                  </a:lnTo>
                  <a:lnTo>
                    <a:pt x="370" y="797"/>
                  </a:lnTo>
                  <a:lnTo>
                    <a:pt x="373" y="792"/>
                  </a:lnTo>
                  <a:lnTo>
                    <a:pt x="372" y="789"/>
                  </a:lnTo>
                  <a:close/>
                  <a:moveTo>
                    <a:pt x="67" y="1063"/>
                  </a:moveTo>
                  <a:lnTo>
                    <a:pt x="85" y="1051"/>
                  </a:lnTo>
                  <a:lnTo>
                    <a:pt x="98" y="1038"/>
                  </a:lnTo>
                  <a:lnTo>
                    <a:pt x="102" y="1033"/>
                  </a:lnTo>
                  <a:lnTo>
                    <a:pt x="105" y="1029"/>
                  </a:lnTo>
                  <a:lnTo>
                    <a:pt x="107" y="1024"/>
                  </a:lnTo>
                  <a:lnTo>
                    <a:pt x="105" y="1022"/>
                  </a:lnTo>
                  <a:lnTo>
                    <a:pt x="103" y="1019"/>
                  </a:lnTo>
                  <a:lnTo>
                    <a:pt x="100" y="1019"/>
                  </a:lnTo>
                  <a:lnTo>
                    <a:pt x="94" y="1020"/>
                  </a:lnTo>
                  <a:lnTo>
                    <a:pt x="88" y="1022"/>
                  </a:lnTo>
                  <a:lnTo>
                    <a:pt x="71" y="1029"/>
                  </a:lnTo>
                  <a:lnTo>
                    <a:pt x="53" y="1041"/>
                  </a:lnTo>
                  <a:lnTo>
                    <a:pt x="37" y="1052"/>
                  </a:lnTo>
                  <a:lnTo>
                    <a:pt x="23" y="1065"/>
                  </a:lnTo>
                  <a:lnTo>
                    <a:pt x="19" y="1070"/>
                  </a:lnTo>
                  <a:lnTo>
                    <a:pt x="16" y="1075"/>
                  </a:lnTo>
                  <a:lnTo>
                    <a:pt x="15" y="1080"/>
                  </a:lnTo>
                  <a:lnTo>
                    <a:pt x="15" y="1082"/>
                  </a:lnTo>
                  <a:lnTo>
                    <a:pt x="18" y="1085"/>
                  </a:lnTo>
                  <a:lnTo>
                    <a:pt x="21" y="1085"/>
                  </a:lnTo>
                  <a:lnTo>
                    <a:pt x="27" y="1083"/>
                  </a:lnTo>
                  <a:lnTo>
                    <a:pt x="34" y="1082"/>
                  </a:lnTo>
                  <a:lnTo>
                    <a:pt x="50" y="1075"/>
                  </a:lnTo>
                  <a:lnTo>
                    <a:pt x="67" y="1063"/>
                  </a:lnTo>
                  <a:close/>
                  <a:moveTo>
                    <a:pt x="191" y="982"/>
                  </a:moveTo>
                  <a:lnTo>
                    <a:pt x="209" y="969"/>
                  </a:lnTo>
                  <a:lnTo>
                    <a:pt x="223" y="956"/>
                  </a:lnTo>
                  <a:lnTo>
                    <a:pt x="228" y="951"/>
                  </a:lnTo>
                  <a:lnTo>
                    <a:pt x="230" y="947"/>
                  </a:lnTo>
                  <a:lnTo>
                    <a:pt x="231" y="942"/>
                  </a:lnTo>
                  <a:lnTo>
                    <a:pt x="231" y="940"/>
                  </a:lnTo>
                  <a:lnTo>
                    <a:pt x="229" y="937"/>
                  </a:lnTo>
                  <a:lnTo>
                    <a:pt x="224" y="937"/>
                  </a:lnTo>
                  <a:lnTo>
                    <a:pt x="218" y="937"/>
                  </a:lnTo>
                  <a:lnTo>
                    <a:pt x="211" y="940"/>
                  </a:lnTo>
                  <a:lnTo>
                    <a:pt x="204" y="943"/>
                  </a:lnTo>
                  <a:lnTo>
                    <a:pt x="195" y="947"/>
                  </a:lnTo>
                  <a:lnTo>
                    <a:pt x="185" y="951"/>
                  </a:lnTo>
                  <a:lnTo>
                    <a:pt x="176" y="959"/>
                  </a:lnTo>
                  <a:lnTo>
                    <a:pt x="166" y="965"/>
                  </a:lnTo>
                  <a:lnTo>
                    <a:pt x="158" y="972"/>
                  </a:lnTo>
                  <a:lnTo>
                    <a:pt x="149" y="978"/>
                  </a:lnTo>
                  <a:lnTo>
                    <a:pt x="143" y="984"/>
                  </a:lnTo>
                  <a:lnTo>
                    <a:pt x="139" y="989"/>
                  </a:lnTo>
                  <a:lnTo>
                    <a:pt x="136" y="994"/>
                  </a:lnTo>
                  <a:lnTo>
                    <a:pt x="134" y="999"/>
                  </a:lnTo>
                  <a:lnTo>
                    <a:pt x="135" y="1003"/>
                  </a:lnTo>
                  <a:lnTo>
                    <a:pt x="138" y="1004"/>
                  </a:lnTo>
                  <a:lnTo>
                    <a:pt x="142" y="1004"/>
                  </a:lnTo>
                  <a:lnTo>
                    <a:pt x="147" y="1004"/>
                  </a:lnTo>
                  <a:lnTo>
                    <a:pt x="154" y="1001"/>
                  </a:lnTo>
                  <a:lnTo>
                    <a:pt x="172" y="994"/>
                  </a:lnTo>
                  <a:lnTo>
                    <a:pt x="191" y="982"/>
                  </a:lnTo>
                  <a:close/>
                  <a:moveTo>
                    <a:pt x="364" y="854"/>
                  </a:moveTo>
                  <a:lnTo>
                    <a:pt x="362" y="852"/>
                  </a:lnTo>
                  <a:lnTo>
                    <a:pt x="357" y="852"/>
                  </a:lnTo>
                  <a:lnTo>
                    <a:pt x="351" y="852"/>
                  </a:lnTo>
                  <a:lnTo>
                    <a:pt x="344" y="854"/>
                  </a:lnTo>
                  <a:lnTo>
                    <a:pt x="335" y="858"/>
                  </a:lnTo>
                  <a:lnTo>
                    <a:pt x="326" y="861"/>
                  </a:lnTo>
                  <a:lnTo>
                    <a:pt x="316" y="867"/>
                  </a:lnTo>
                  <a:lnTo>
                    <a:pt x="305" y="873"/>
                  </a:lnTo>
                  <a:lnTo>
                    <a:pt x="296" y="880"/>
                  </a:lnTo>
                  <a:lnTo>
                    <a:pt x="286" y="887"/>
                  </a:lnTo>
                  <a:lnTo>
                    <a:pt x="278" y="893"/>
                  </a:lnTo>
                  <a:lnTo>
                    <a:pt x="272" y="900"/>
                  </a:lnTo>
                  <a:lnTo>
                    <a:pt x="267" y="906"/>
                  </a:lnTo>
                  <a:lnTo>
                    <a:pt x="263" y="911"/>
                  </a:lnTo>
                  <a:lnTo>
                    <a:pt x="262" y="916"/>
                  </a:lnTo>
                  <a:lnTo>
                    <a:pt x="262" y="919"/>
                  </a:lnTo>
                  <a:lnTo>
                    <a:pt x="265" y="921"/>
                  </a:lnTo>
                  <a:lnTo>
                    <a:pt x="269" y="922"/>
                  </a:lnTo>
                  <a:lnTo>
                    <a:pt x="275" y="921"/>
                  </a:lnTo>
                  <a:lnTo>
                    <a:pt x="282" y="918"/>
                  </a:lnTo>
                  <a:lnTo>
                    <a:pt x="292" y="915"/>
                  </a:lnTo>
                  <a:lnTo>
                    <a:pt x="300" y="911"/>
                  </a:lnTo>
                  <a:lnTo>
                    <a:pt x="311" y="905"/>
                  </a:lnTo>
                  <a:lnTo>
                    <a:pt x="322" y="899"/>
                  </a:lnTo>
                  <a:lnTo>
                    <a:pt x="331" y="892"/>
                  </a:lnTo>
                  <a:lnTo>
                    <a:pt x="341" y="885"/>
                  </a:lnTo>
                  <a:lnTo>
                    <a:pt x="349" y="879"/>
                  </a:lnTo>
                  <a:lnTo>
                    <a:pt x="355" y="872"/>
                  </a:lnTo>
                  <a:lnTo>
                    <a:pt x="360" y="866"/>
                  </a:lnTo>
                  <a:lnTo>
                    <a:pt x="363" y="861"/>
                  </a:lnTo>
                  <a:lnTo>
                    <a:pt x="364" y="858"/>
                  </a:lnTo>
                  <a:lnTo>
                    <a:pt x="364" y="854"/>
                  </a:lnTo>
                  <a:close/>
                  <a:moveTo>
                    <a:pt x="81" y="1121"/>
                  </a:moveTo>
                  <a:lnTo>
                    <a:pt x="96" y="1108"/>
                  </a:lnTo>
                  <a:lnTo>
                    <a:pt x="109" y="1096"/>
                  </a:lnTo>
                  <a:lnTo>
                    <a:pt x="113" y="1092"/>
                  </a:lnTo>
                  <a:lnTo>
                    <a:pt x="116" y="1087"/>
                  </a:lnTo>
                  <a:lnTo>
                    <a:pt x="117" y="1082"/>
                  </a:lnTo>
                  <a:lnTo>
                    <a:pt x="116" y="1080"/>
                  </a:lnTo>
                  <a:lnTo>
                    <a:pt x="114" y="1077"/>
                  </a:lnTo>
                  <a:lnTo>
                    <a:pt x="110" y="1077"/>
                  </a:lnTo>
                  <a:lnTo>
                    <a:pt x="104" y="1079"/>
                  </a:lnTo>
                  <a:lnTo>
                    <a:pt x="98" y="1080"/>
                  </a:lnTo>
                  <a:lnTo>
                    <a:pt x="83" y="1087"/>
                  </a:lnTo>
                  <a:lnTo>
                    <a:pt x="65" y="1098"/>
                  </a:lnTo>
                  <a:lnTo>
                    <a:pt x="50" y="1109"/>
                  </a:lnTo>
                  <a:lnTo>
                    <a:pt x="37" y="1121"/>
                  </a:lnTo>
                  <a:lnTo>
                    <a:pt x="33" y="1127"/>
                  </a:lnTo>
                  <a:lnTo>
                    <a:pt x="29" y="1132"/>
                  </a:lnTo>
                  <a:lnTo>
                    <a:pt x="28" y="1136"/>
                  </a:lnTo>
                  <a:lnTo>
                    <a:pt x="29" y="1138"/>
                  </a:lnTo>
                  <a:lnTo>
                    <a:pt x="32" y="1140"/>
                  </a:lnTo>
                  <a:lnTo>
                    <a:pt x="35" y="1140"/>
                  </a:lnTo>
                  <a:lnTo>
                    <a:pt x="41" y="1140"/>
                  </a:lnTo>
                  <a:lnTo>
                    <a:pt x="47" y="1138"/>
                  </a:lnTo>
                  <a:lnTo>
                    <a:pt x="63" y="1131"/>
                  </a:lnTo>
                  <a:lnTo>
                    <a:pt x="81" y="1121"/>
                  </a:lnTo>
                  <a:close/>
                  <a:moveTo>
                    <a:pt x="198" y="1043"/>
                  </a:moveTo>
                  <a:lnTo>
                    <a:pt x="215" y="1030"/>
                  </a:lnTo>
                  <a:lnTo>
                    <a:pt x="228" y="1018"/>
                  </a:lnTo>
                  <a:lnTo>
                    <a:pt x="233" y="1012"/>
                  </a:lnTo>
                  <a:lnTo>
                    <a:pt x="236" y="1007"/>
                  </a:lnTo>
                  <a:lnTo>
                    <a:pt x="237" y="1003"/>
                  </a:lnTo>
                  <a:lnTo>
                    <a:pt x="236" y="1000"/>
                  </a:lnTo>
                  <a:lnTo>
                    <a:pt x="234" y="998"/>
                  </a:lnTo>
                  <a:lnTo>
                    <a:pt x="230" y="998"/>
                  </a:lnTo>
                  <a:lnTo>
                    <a:pt x="224" y="998"/>
                  </a:lnTo>
                  <a:lnTo>
                    <a:pt x="217" y="1000"/>
                  </a:lnTo>
                  <a:lnTo>
                    <a:pt x="210" y="1004"/>
                  </a:lnTo>
                  <a:lnTo>
                    <a:pt x="202" y="1007"/>
                  </a:lnTo>
                  <a:lnTo>
                    <a:pt x="192" y="1012"/>
                  </a:lnTo>
                  <a:lnTo>
                    <a:pt x="183" y="1018"/>
                  </a:lnTo>
                  <a:lnTo>
                    <a:pt x="165" y="1031"/>
                  </a:lnTo>
                  <a:lnTo>
                    <a:pt x="152" y="1043"/>
                  </a:lnTo>
                  <a:lnTo>
                    <a:pt x="148" y="1049"/>
                  </a:lnTo>
                  <a:lnTo>
                    <a:pt x="145" y="1054"/>
                  </a:lnTo>
                  <a:lnTo>
                    <a:pt x="143" y="1058"/>
                  </a:lnTo>
                  <a:lnTo>
                    <a:pt x="145" y="1061"/>
                  </a:lnTo>
                  <a:lnTo>
                    <a:pt x="147" y="1063"/>
                  </a:lnTo>
                  <a:lnTo>
                    <a:pt x="151" y="1063"/>
                  </a:lnTo>
                  <a:lnTo>
                    <a:pt x="157" y="1062"/>
                  </a:lnTo>
                  <a:lnTo>
                    <a:pt x="162" y="1061"/>
                  </a:lnTo>
                  <a:lnTo>
                    <a:pt x="179" y="1054"/>
                  </a:lnTo>
                  <a:lnTo>
                    <a:pt x="198" y="1043"/>
                  </a:lnTo>
                  <a:close/>
                  <a:moveTo>
                    <a:pt x="307" y="936"/>
                  </a:moveTo>
                  <a:lnTo>
                    <a:pt x="297" y="943"/>
                  </a:lnTo>
                  <a:lnTo>
                    <a:pt x="288" y="949"/>
                  </a:lnTo>
                  <a:lnTo>
                    <a:pt x="281" y="956"/>
                  </a:lnTo>
                  <a:lnTo>
                    <a:pt x="274" y="962"/>
                  </a:lnTo>
                  <a:lnTo>
                    <a:pt x="269" y="968"/>
                  </a:lnTo>
                  <a:lnTo>
                    <a:pt x="267" y="973"/>
                  </a:lnTo>
                  <a:lnTo>
                    <a:pt x="266" y="978"/>
                  </a:lnTo>
                  <a:lnTo>
                    <a:pt x="266" y="981"/>
                  </a:lnTo>
                  <a:lnTo>
                    <a:pt x="268" y="982"/>
                  </a:lnTo>
                  <a:lnTo>
                    <a:pt x="273" y="984"/>
                  </a:lnTo>
                  <a:lnTo>
                    <a:pt x="279" y="982"/>
                  </a:lnTo>
                  <a:lnTo>
                    <a:pt x="286" y="980"/>
                  </a:lnTo>
                  <a:lnTo>
                    <a:pt x="294" y="978"/>
                  </a:lnTo>
                  <a:lnTo>
                    <a:pt x="303" y="973"/>
                  </a:lnTo>
                  <a:lnTo>
                    <a:pt x="313" y="968"/>
                  </a:lnTo>
                  <a:lnTo>
                    <a:pt x="323" y="962"/>
                  </a:lnTo>
                  <a:lnTo>
                    <a:pt x="332" y="955"/>
                  </a:lnTo>
                  <a:lnTo>
                    <a:pt x="341" y="949"/>
                  </a:lnTo>
                  <a:lnTo>
                    <a:pt x="349" y="942"/>
                  </a:lnTo>
                  <a:lnTo>
                    <a:pt x="355" y="936"/>
                  </a:lnTo>
                  <a:lnTo>
                    <a:pt x="360" y="930"/>
                  </a:lnTo>
                  <a:lnTo>
                    <a:pt x="363" y="925"/>
                  </a:lnTo>
                  <a:lnTo>
                    <a:pt x="364" y="921"/>
                  </a:lnTo>
                  <a:lnTo>
                    <a:pt x="363" y="918"/>
                  </a:lnTo>
                  <a:lnTo>
                    <a:pt x="361" y="916"/>
                  </a:lnTo>
                  <a:lnTo>
                    <a:pt x="356" y="916"/>
                  </a:lnTo>
                  <a:lnTo>
                    <a:pt x="351" y="916"/>
                  </a:lnTo>
                  <a:lnTo>
                    <a:pt x="344" y="918"/>
                  </a:lnTo>
                  <a:lnTo>
                    <a:pt x="336" y="921"/>
                  </a:lnTo>
                  <a:lnTo>
                    <a:pt x="326" y="925"/>
                  </a:lnTo>
                  <a:lnTo>
                    <a:pt x="317" y="930"/>
                  </a:lnTo>
                  <a:lnTo>
                    <a:pt x="307" y="936"/>
                  </a:lnTo>
                  <a:close/>
                  <a:moveTo>
                    <a:pt x="98" y="1177"/>
                  </a:moveTo>
                  <a:lnTo>
                    <a:pt x="114" y="1165"/>
                  </a:lnTo>
                  <a:lnTo>
                    <a:pt x="126" y="1153"/>
                  </a:lnTo>
                  <a:lnTo>
                    <a:pt x="129" y="1149"/>
                  </a:lnTo>
                  <a:lnTo>
                    <a:pt x="133" y="1144"/>
                  </a:lnTo>
                  <a:lnTo>
                    <a:pt x="133" y="1140"/>
                  </a:lnTo>
                  <a:lnTo>
                    <a:pt x="133" y="1137"/>
                  </a:lnTo>
                  <a:lnTo>
                    <a:pt x="130" y="1136"/>
                  </a:lnTo>
                  <a:lnTo>
                    <a:pt x="127" y="1134"/>
                  </a:lnTo>
                  <a:lnTo>
                    <a:pt x="122" y="1136"/>
                  </a:lnTo>
                  <a:lnTo>
                    <a:pt x="115" y="1137"/>
                  </a:lnTo>
                  <a:lnTo>
                    <a:pt x="101" y="1144"/>
                  </a:lnTo>
                  <a:lnTo>
                    <a:pt x="84" y="1153"/>
                  </a:lnTo>
                  <a:lnTo>
                    <a:pt x="69" y="1166"/>
                  </a:lnTo>
                  <a:lnTo>
                    <a:pt x="57" y="1177"/>
                  </a:lnTo>
                  <a:lnTo>
                    <a:pt x="52" y="1183"/>
                  </a:lnTo>
                  <a:lnTo>
                    <a:pt x="50" y="1188"/>
                  </a:lnTo>
                  <a:lnTo>
                    <a:pt x="48" y="1191"/>
                  </a:lnTo>
                  <a:lnTo>
                    <a:pt x="50" y="1194"/>
                  </a:lnTo>
                  <a:lnTo>
                    <a:pt x="52" y="1196"/>
                  </a:lnTo>
                  <a:lnTo>
                    <a:pt x="56" y="1196"/>
                  </a:lnTo>
                  <a:lnTo>
                    <a:pt x="60" y="1196"/>
                  </a:lnTo>
                  <a:lnTo>
                    <a:pt x="67" y="1194"/>
                  </a:lnTo>
                  <a:lnTo>
                    <a:pt x="82" y="1188"/>
                  </a:lnTo>
                  <a:lnTo>
                    <a:pt x="98" y="1177"/>
                  </a:lnTo>
                  <a:close/>
                  <a:moveTo>
                    <a:pt x="211" y="1102"/>
                  </a:moveTo>
                  <a:lnTo>
                    <a:pt x="228" y="1089"/>
                  </a:lnTo>
                  <a:lnTo>
                    <a:pt x="240" y="1077"/>
                  </a:lnTo>
                  <a:lnTo>
                    <a:pt x="244" y="1073"/>
                  </a:lnTo>
                  <a:lnTo>
                    <a:pt x="247" y="1068"/>
                  </a:lnTo>
                  <a:lnTo>
                    <a:pt x="248" y="1063"/>
                  </a:lnTo>
                  <a:lnTo>
                    <a:pt x="248" y="1061"/>
                  </a:lnTo>
                  <a:lnTo>
                    <a:pt x="246" y="1058"/>
                  </a:lnTo>
                  <a:lnTo>
                    <a:pt x="241" y="1058"/>
                  </a:lnTo>
                  <a:lnTo>
                    <a:pt x="236" y="1058"/>
                  </a:lnTo>
                  <a:lnTo>
                    <a:pt x="229" y="1061"/>
                  </a:lnTo>
                  <a:lnTo>
                    <a:pt x="222" y="1063"/>
                  </a:lnTo>
                  <a:lnTo>
                    <a:pt x="214" y="1067"/>
                  </a:lnTo>
                  <a:lnTo>
                    <a:pt x="205" y="1071"/>
                  </a:lnTo>
                  <a:lnTo>
                    <a:pt x="196" y="1077"/>
                  </a:lnTo>
                  <a:lnTo>
                    <a:pt x="187" y="1083"/>
                  </a:lnTo>
                  <a:lnTo>
                    <a:pt x="179" y="1090"/>
                  </a:lnTo>
                  <a:lnTo>
                    <a:pt x="172" y="1096"/>
                  </a:lnTo>
                  <a:lnTo>
                    <a:pt x="167" y="1102"/>
                  </a:lnTo>
                  <a:lnTo>
                    <a:pt x="162" y="1107"/>
                  </a:lnTo>
                  <a:lnTo>
                    <a:pt x="160" y="1112"/>
                  </a:lnTo>
                  <a:lnTo>
                    <a:pt x="159" y="1117"/>
                  </a:lnTo>
                  <a:lnTo>
                    <a:pt x="159" y="1119"/>
                  </a:lnTo>
                  <a:lnTo>
                    <a:pt x="162" y="1121"/>
                  </a:lnTo>
                  <a:lnTo>
                    <a:pt x="166" y="1121"/>
                  </a:lnTo>
                  <a:lnTo>
                    <a:pt x="171" y="1121"/>
                  </a:lnTo>
                  <a:lnTo>
                    <a:pt x="178" y="1119"/>
                  </a:lnTo>
                  <a:lnTo>
                    <a:pt x="185" y="1117"/>
                  </a:lnTo>
                  <a:lnTo>
                    <a:pt x="193" y="1113"/>
                  </a:lnTo>
                  <a:lnTo>
                    <a:pt x="202" y="1108"/>
                  </a:lnTo>
                  <a:lnTo>
                    <a:pt x="211" y="1102"/>
                  </a:lnTo>
                  <a:close/>
                  <a:moveTo>
                    <a:pt x="370" y="981"/>
                  </a:moveTo>
                  <a:lnTo>
                    <a:pt x="367" y="979"/>
                  </a:lnTo>
                  <a:lnTo>
                    <a:pt x="363" y="979"/>
                  </a:lnTo>
                  <a:lnTo>
                    <a:pt x="357" y="979"/>
                  </a:lnTo>
                  <a:lnTo>
                    <a:pt x="350" y="981"/>
                  </a:lnTo>
                  <a:lnTo>
                    <a:pt x="343" y="984"/>
                  </a:lnTo>
                  <a:lnTo>
                    <a:pt x="334" y="988"/>
                  </a:lnTo>
                  <a:lnTo>
                    <a:pt x="324" y="993"/>
                  </a:lnTo>
                  <a:lnTo>
                    <a:pt x="315" y="999"/>
                  </a:lnTo>
                  <a:lnTo>
                    <a:pt x="306" y="1005"/>
                  </a:lnTo>
                  <a:lnTo>
                    <a:pt x="298" y="1011"/>
                  </a:lnTo>
                  <a:lnTo>
                    <a:pt x="290" y="1018"/>
                  </a:lnTo>
                  <a:lnTo>
                    <a:pt x="284" y="1024"/>
                  </a:lnTo>
                  <a:lnTo>
                    <a:pt x="280" y="1030"/>
                  </a:lnTo>
                  <a:lnTo>
                    <a:pt x="277" y="1035"/>
                  </a:lnTo>
                  <a:lnTo>
                    <a:pt x="275" y="1038"/>
                  </a:lnTo>
                  <a:lnTo>
                    <a:pt x="277" y="1042"/>
                  </a:lnTo>
                  <a:lnTo>
                    <a:pt x="279" y="1044"/>
                  </a:lnTo>
                  <a:lnTo>
                    <a:pt x="282" y="1044"/>
                  </a:lnTo>
                  <a:lnTo>
                    <a:pt x="288" y="1044"/>
                  </a:lnTo>
                  <a:lnTo>
                    <a:pt x="296" y="1042"/>
                  </a:lnTo>
                  <a:lnTo>
                    <a:pt x="304" y="1039"/>
                  </a:lnTo>
                  <a:lnTo>
                    <a:pt x="312" y="1035"/>
                  </a:lnTo>
                  <a:lnTo>
                    <a:pt x="322" y="1030"/>
                  </a:lnTo>
                  <a:lnTo>
                    <a:pt x="331" y="1024"/>
                  </a:lnTo>
                  <a:lnTo>
                    <a:pt x="341" y="1018"/>
                  </a:lnTo>
                  <a:lnTo>
                    <a:pt x="349" y="1011"/>
                  </a:lnTo>
                  <a:lnTo>
                    <a:pt x="356" y="1005"/>
                  </a:lnTo>
                  <a:lnTo>
                    <a:pt x="362" y="999"/>
                  </a:lnTo>
                  <a:lnTo>
                    <a:pt x="367" y="993"/>
                  </a:lnTo>
                  <a:lnTo>
                    <a:pt x="369" y="988"/>
                  </a:lnTo>
                  <a:lnTo>
                    <a:pt x="370" y="985"/>
                  </a:lnTo>
                  <a:lnTo>
                    <a:pt x="370" y="981"/>
                  </a:lnTo>
                  <a:close/>
                  <a:moveTo>
                    <a:pt x="123" y="1233"/>
                  </a:moveTo>
                  <a:lnTo>
                    <a:pt x="138" y="1222"/>
                  </a:lnTo>
                  <a:lnTo>
                    <a:pt x="149" y="1210"/>
                  </a:lnTo>
                  <a:lnTo>
                    <a:pt x="153" y="1206"/>
                  </a:lnTo>
                  <a:lnTo>
                    <a:pt x="155" y="1201"/>
                  </a:lnTo>
                  <a:lnTo>
                    <a:pt x="157" y="1197"/>
                  </a:lnTo>
                  <a:lnTo>
                    <a:pt x="155" y="1195"/>
                  </a:lnTo>
                  <a:lnTo>
                    <a:pt x="153" y="1193"/>
                  </a:lnTo>
                  <a:lnTo>
                    <a:pt x="149" y="1193"/>
                  </a:lnTo>
                  <a:lnTo>
                    <a:pt x="145" y="1193"/>
                  </a:lnTo>
                  <a:lnTo>
                    <a:pt x="139" y="1194"/>
                  </a:lnTo>
                  <a:lnTo>
                    <a:pt x="124" y="1201"/>
                  </a:lnTo>
                  <a:lnTo>
                    <a:pt x="108" y="1210"/>
                  </a:lnTo>
                  <a:lnTo>
                    <a:pt x="94" y="1221"/>
                  </a:lnTo>
                  <a:lnTo>
                    <a:pt x="82" y="1233"/>
                  </a:lnTo>
                  <a:lnTo>
                    <a:pt x="78" y="1238"/>
                  </a:lnTo>
                  <a:lnTo>
                    <a:pt x="76" y="1243"/>
                  </a:lnTo>
                  <a:lnTo>
                    <a:pt x="75" y="1246"/>
                  </a:lnTo>
                  <a:lnTo>
                    <a:pt x="76" y="1250"/>
                  </a:lnTo>
                  <a:lnTo>
                    <a:pt x="78" y="1251"/>
                  </a:lnTo>
                  <a:lnTo>
                    <a:pt x="82" y="1252"/>
                  </a:lnTo>
                  <a:lnTo>
                    <a:pt x="86" y="1251"/>
                  </a:lnTo>
                  <a:lnTo>
                    <a:pt x="92" y="1250"/>
                  </a:lnTo>
                  <a:lnTo>
                    <a:pt x="107" y="1244"/>
                  </a:lnTo>
                  <a:lnTo>
                    <a:pt x="123" y="1233"/>
                  </a:lnTo>
                  <a:close/>
                  <a:moveTo>
                    <a:pt x="231" y="1161"/>
                  </a:moveTo>
                  <a:lnTo>
                    <a:pt x="247" y="1149"/>
                  </a:lnTo>
                  <a:lnTo>
                    <a:pt x="259" y="1138"/>
                  </a:lnTo>
                  <a:lnTo>
                    <a:pt x="262" y="1132"/>
                  </a:lnTo>
                  <a:lnTo>
                    <a:pt x="265" y="1127"/>
                  </a:lnTo>
                  <a:lnTo>
                    <a:pt x="266" y="1124"/>
                  </a:lnTo>
                  <a:lnTo>
                    <a:pt x="266" y="1120"/>
                  </a:lnTo>
                  <a:lnTo>
                    <a:pt x="263" y="1119"/>
                  </a:lnTo>
                  <a:lnTo>
                    <a:pt x="259" y="1118"/>
                  </a:lnTo>
                  <a:lnTo>
                    <a:pt x="254" y="1119"/>
                  </a:lnTo>
                  <a:lnTo>
                    <a:pt x="248" y="1120"/>
                  </a:lnTo>
                  <a:lnTo>
                    <a:pt x="241" y="1123"/>
                  </a:lnTo>
                  <a:lnTo>
                    <a:pt x="233" y="1126"/>
                  </a:lnTo>
                  <a:lnTo>
                    <a:pt x="224" y="1131"/>
                  </a:lnTo>
                  <a:lnTo>
                    <a:pt x="216" y="1137"/>
                  </a:lnTo>
                  <a:lnTo>
                    <a:pt x="199" y="1149"/>
                  </a:lnTo>
                  <a:lnTo>
                    <a:pt x="187" y="1161"/>
                  </a:lnTo>
                  <a:lnTo>
                    <a:pt x="184" y="1165"/>
                  </a:lnTo>
                  <a:lnTo>
                    <a:pt x="181" y="1170"/>
                  </a:lnTo>
                  <a:lnTo>
                    <a:pt x="180" y="1174"/>
                  </a:lnTo>
                  <a:lnTo>
                    <a:pt x="181" y="1177"/>
                  </a:lnTo>
                  <a:lnTo>
                    <a:pt x="184" y="1178"/>
                  </a:lnTo>
                  <a:lnTo>
                    <a:pt x="187" y="1180"/>
                  </a:lnTo>
                  <a:lnTo>
                    <a:pt x="192" y="1180"/>
                  </a:lnTo>
                  <a:lnTo>
                    <a:pt x="199" y="1177"/>
                  </a:lnTo>
                  <a:lnTo>
                    <a:pt x="214" y="1171"/>
                  </a:lnTo>
                  <a:lnTo>
                    <a:pt x="231" y="1161"/>
                  </a:lnTo>
                  <a:close/>
                  <a:moveTo>
                    <a:pt x="345" y="1086"/>
                  </a:moveTo>
                  <a:lnTo>
                    <a:pt x="355" y="1080"/>
                  </a:lnTo>
                  <a:lnTo>
                    <a:pt x="362" y="1074"/>
                  </a:lnTo>
                  <a:lnTo>
                    <a:pt x="369" y="1068"/>
                  </a:lnTo>
                  <a:lnTo>
                    <a:pt x="375" y="1062"/>
                  </a:lnTo>
                  <a:lnTo>
                    <a:pt x="379" y="1056"/>
                  </a:lnTo>
                  <a:lnTo>
                    <a:pt x="382" y="1051"/>
                  </a:lnTo>
                  <a:lnTo>
                    <a:pt x="383" y="1048"/>
                  </a:lnTo>
                  <a:lnTo>
                    <a:pt x="382" y="1044"/>
                  </a:lnTo>
                  <a:lnTo>
                    <a:pt x="380" y="1042"/>
                  </a:lnTo>
                  <a:lnTo>
                    <a:pt x="375" y="1042"/>
                  </a:lnTo>
                  <a:lnTo>
                    <a:pt x="370" y="1042"/>
                  </a:lnTo>
                  <a:lnTo>
                    <a:pt x="363" y="1043"/>
                  </a:lnTo>
                  <a:lnTo>
                    <a:pt x="356" y="1046"/>
                  </a:lnTo>
                  <a:lnTo>
                    <a:pt x="348" y="1050"/>
                  </a:lnTo>
                  <a:lnTo>
                    <a:pt x="338" y="1055"/>
                  </a:lnTo>
                  <a:lnTo>
                    <a:pt x="330" y="1061"/>
                  </a:lnTo>
                  <a:lnTo>
                    <a:pt x="320" y="1067"/>
                  </a:lnTo>
                  <a:lnTo>
                    <a:pt x="312" y="1073"/>
                  </a:lnTo>
                  <a:lnTo>
                    <a:pt x="306" y="1079"/>
                  </a:lnTo>
                  <a:lnTo>
                    <a:pt x="300" y="1085"/>
                  </a:lnTo>
                  <a:lnTo>
                    <a:pt x="296" y="1090"/>
                  </a:lnTo>
                  <a:lnTo>
                    <a:pt x="293" y="1095"/>
                  </a:lnTo>
                  <a:lnTo>
                    <a:pt x="292" y="1099"/>
                  </a:lnTo>
                  <a:lnTo>
                    <a:pt x="293" y="1102"/>
                  </a:lnTo>
                  <a:lnTo>
                    <a:pt x="296" y="1105"/>
                  </a:lnTo>
                  <a:lnTo>
                    <a:pt x="299" y="1105"/>
                  </a:lnTo>
                  <a:lnTo>
                    <a:pt x="305" y="1105"/>
                  </a:lnTo>
                  <a:lnTo>
                    <a:pt x="311" y="1104"/>
                  </a:lnTo>
                  <a:lnTo>
                    <a:pt x="319" y="1100"/>
                  </a:lnTo>
                  <a:lnTo>
                    <a:pt x="328" y="1096"/>
                  </a:lnTo>
                  <a:lnTo>
                    <a:pt x="336" y="1092"/>
                  </a:lnTo>
                  <a:lnTo>
                    <a:pt x="345" y="1086"/>
                  </a:lnTo>
                  <a:close/>
                  <a:moveTo>
                    <a:pt x="84" y="1320"/>
                  </a:moveTo>
                  <a:lnTo>
                    <a:pt x="83" y="1319"/>
                  </a:lnTo>
                  <a:lnTo>
                    <a:pt x="79" y="1319"/>
                  </a:lnTo>
                  <a:lnTo>
                    <a:pt x="75" y="1319"/>
                  </a:lnTo>
                  <a:lnTo>
                    <a:pt x="69" y="1320"/>
                  </a:lnTo>
                  <a:lnTo>
                    <a:pt x="56" y="1326"/>
                  </a:lnTo>
                  <a:lnTo>
                    <a:pt x="41" y="1334"/>
                  </a:lnTo>
                  <a:lnTo>
                    <a:pt x="28" y="1345"/>
                  </a:lnTo>
                  <a:lnTo>
                    <a:pt x="18" y="1355"/>
                  </a:lnTo>
                  <a:lnTo>
                    <a:pt x="15" y="1360"/>
                  </a:lnTo>
                  <a:lnTo>
                    <a:pt x="13" y="1365"/>
                  </a:lnTo>
                  <a:lnTo>
                    <a:pt x="12" y="1368"/>
                  </a:lnTo>
                  <a:lnTo>
                    <a:pt x="13" y="1371"/>
                  </a:lnTo>
                  <a:lnTo>
                    <a:pt x="14" y="1373"/>
                  </a:lnTo>
                  <a:lnTo>
                    <a:pt x="18" y="1373"/>
                  </a:lnTo>
                  <a:lnTo>
                    <a:pt x="22" y="1373"/>
                  </a:lnTo>
                  <a:lnTo>
                    <a:pt x="28" y="1372"/>
                  </a:lnTo>
                  <a:lnTo>
                    <a:pt x="41" y="1366"/>
                  </a:lnTo>
                  <a:lnTo>
                    <a:pt x="56" y="1357"/>
                  </a:lnTo>
                  <a:lnTo>
                    <a:pt x="69" y="1346"/>
                  </a:lnTo>
                  <a:lnTo>
                    <a:pt x="79" y="1335"/>
                  </a:lnTo>
                  <a:lnTo>
                    <a:pt x="82" y="1330"/>
                  </a:lnTo>
                  <a:lnTo>
                    <a:pt x="84" y="1327"/>
                  </a:lnTo>
                  <a:lnTo>
                    <a:pt x="85" y="1323"/>
                  </a:lnTo>
                  <a:lnTo>
                    <a:pt x="84" y="1320"/>
                  </a:lnTo>
                  <a:close/>
                  <a:moveTo>
                    <a:pt x="153" y="1289"/>
                  </a:moveTo>
                  <a:lnTo>
                    <a:pt x="167" y="1278"/>
                  </a:lnTo>
                  <a:lnTo>
                    <a:pt x="178" y="1267"/>
                  </a:lnTo>
                  <a:lnTo>
                    <a:pt x="181" y="1263"/>
                  </a:lnTo>
                  <a:lnTo>
                    <a:pt x="184" y="1258"/>
                  </a:lnTo>
                  <a:lnTo>
                    <a:pt x="185" y="1254"/>
                  </a:lnTo>
                  <a:lnTo>
                    <a:pt x="184" y="1252"/>
                  </a:lnTo>
                  <a:lnTo>
                    <a:pt x="181" y="1250"/>
                  </a:lnTo>
                  <a:lnTo>
                    <a:pt x="178" y="1248"/>
                  </a:lnTo>
                  <a:lnTo>
                    <a:pt x="173" y="1250"/>
                  </a:lnTo>
                  <a:lnTo>
                    <a:pt x="167" y="1251"/>
                  </a:lnTo>
                  <a:lnTo>
                    <a:pt x="154" y="1257"/>
                  </a:lnTo>
                  <a:lnTo>
                    <a:pt x="139" y="1266"/>
                  </a:lnTo>
                  <a:lnTo>
                    <a:pt x="124" y="1277"/>
                  </a:lnTo>
                  <a:lnTo>
                    <a:pt x="114" y="1288"/>
                  </a:lnTo>
                  <a:lnTo>
                    <a:pt x="110" y="1294"/>
                  </a:lnTo>
                  <a:lnTo>
                    <a:pt x="108" y="1297"/>
                  </a:lnTo>
                  <a:lnTo>
                    <a:pt x="107" y="1301"/>
                  </a:lnTo>
                  <a:lnTo>
                    <a:pt x="108" y="1304"/>
                  </a:lnTo>
                  <a:lnTo>
                    <a:pt x="110" y="1305"/>
                  </a:lnTo>
                  <a:lnTo>
                    <a:pt x="114" y="1307"/>
                  </a:lnTo>
                  <a:lnTo>
                    <a:pt x="119" y="1307"/>
                  </a:lnTo>
                  <a:lnTo>
                    <a:pt x="124" y="1304"/>
                  </a:lnTo>
                  <a:lnTo>
                    <a:pt x="138" y="1298"/>
                  </a:lnTo>
                  <a:lnTo>
                    <a:pt x="153" y="1289"/>
                  </a:lnTo>
                  <a:close/>
                  <a:moveTo>
                    <a:pt x="256" y="1220"/>
                  </a:moveTo>
                  <a:lnTo>
                    <a:pt x="272" y="1208"/>
                  </a:lnTo>
                  <a:lnTo>
                    <a:pt x="284" y="1196"/>
                  </a:lnTo>
                  <a:lnTo>
                    <a:pt x="287" y="1191"/>
                  </a:lnTo>
                  <a:lnTo>
                    <a:pt x="290" y="1187"/>
                  </a:lnTo>
                  <a:lnTo>
                    <a:pt x="291" y="1183"/>
                  </a:lnTo>
                  <a:lnTo>
                    <a:pt x="290" y="1180"/>
                  </a:lnTo>
                  <a:lnTo>
                    <a:pt x="287" y="1178"/>
                  </a:lnTo>
                  <a:lnTo>
                    <a:pt x="284" y="1177"/>
                  </a:lnTo>
                  <a:lnTo>
                    <a:pt x="279" y="1178"/>
                  </a:lnTo>
                  <a:lnTo>
                    <a:pt x="272" y="1180"/>
                  </a:lnTo>
                  <a:lnTo>
                    <a:pt x="266" y="1182"/>
                  </a:lnTo>
                  <a:lnTo>
                    <a:pt x="258" y="1185"/>
                  </a:lnTo>
                  <a:lnTo>
                    <a:pt x="249" y="1190"/>
                  </a:lnTo>
                  <a:lnTo>
                    <a:pt x="241" y="1195"/>
                  </a:lnTo>
                  <a:lnTo>
                    <a:pt x="234" y="1201"/>
                  </a:lnTo>
                  <a:lnTo>
                    <a:pt x="227" y="1207"/>
                  </a:lnTo>
                  <a:lnTo>
                    <a:pt x="219" y="1213"/>
                  </a:lnTo>
                  <a:lnTo>
                    <a:pt x="215" y="1218"/>
                  </a:lnTo>
                  <a:lnTo>
                    <a:pt x="211" y="1224"/>
                  </a:lnTo>
                  <a:lnTo>
                    <a:pt x="209" y="1228"/>
                  </a:lnTo>
                  <a:lnTo>
                    <a:pt x="208" y="1232"/>
                  </a:lnTo>
                  <a:lnTo>
                    <a:pt x="209" y="1234"/>
                  </a:lnTo>
                  <a:lnTo>
                    <a:pt x="211" y="1237"/>
                  </a:lnTo>
                  <a:lnTo>
                    <a:pt x="215" y="1238"/>
                  </a:lnTo>
                  <a:lnTo>
                    <a:pt x="219" y="1237"/>
                  </a:lnTo>
                  <a:lnTo>
                    <a:pt x="225" y="1235"/>
                  </a:lnTo>
                  <a:lnTo>
                    <a:pt x="241" y="1229"/>
                  </a:lnTo>
                  <a:lnTo>
                    <a:pt x="256" y="1220"/>
                  </a:lnTo>
                  <a:close/>
                  <a:moveTo>
                    <a:pt x="96" y="1410"/>
                  </a:moveTo>
                  <a:lnTo>
                    <a:pt x="109" y="1399"/>
                  </a:lnTo>
                  <a:lnTo>
                    <a:pt x="119" y="1390"/>
                  </a:lnTo>
                  <a:lnTo>
                    <a:pt x="121" y="1385"/>
                  </a:lnTo>
                  <a:lnTo>
                    <a:pt x="123" y="1380"/>
                  </a:lnTo>
                  <a:lnTo>
                    <a:pt x="124" y="1378"/>
                  </a:lnTo>
                  <a:lnTo>
                    <a:pt x="123" y="1374"/>
                  </a:lnTo>
                  <a:lnTo>
                    <a:pt x="121" y="1373"/>
                  </a:lnTo>
                  <a:lnTo>
                    <a:pt x="117" y="1372"/>
                  </a:lnTo>
                  <a:lnTo>
                    <a:pt x="114" y="1372"/>
                  </a:lnTo>
                  <a:lnTo>
                    <a:pt x="108" y="1374"/>
                  </a:lnTo>
                  <a:lnTo>
                    <a:pt x="96" y="1379"/>
                  </a:lnTo>
                  <a:lnTo>
                    <a:pt x="82" y="1387"/>
                  </a:lnTo>
                  <a:lnTo>
                    <a:pt x="69" y="1398"/>
                  </a:lnTo>
                  <a:lnTo>
                    <a:pt x="59" y="1409"/>
                  </a:lnTo>
                  <a:lnTo>
                    <a:pt x="57" y="1414"/>
                  </a:lnTo>
                  <a:lnTo>
                    <a:pt x="54" y="1417"/>
                  </a:lnTo>
                  <a:lnTo>
                    <a:pt x="53" y="1421"/>
                  </a:lnTo>
                  <a:lnTo>
                    <a:pt x="54" y="1423"/>
                  </a:lnTo>
                  <a:lnTo>
                    <a:pt x="57" y="1425"/>
                  </a:lnTo>
                  <a:lnTo>
                    <a:pt x="59" y="1425"/>
                  </a:lnTo>
                  <a:lnTo>
                    <a:pt x="64" y="1425"/>
                  </a:lnTo>
                  <a:lnTo>
                    <a:pt x="70" y="1424"/>
                  </a:lnTo>
                  <a:lnTo>
                    <a:pt x="82" y="1418"/>
                  </a:lnTo>
                  <a:lnTo>
                    <a:pt x="96" y="1410"/>
                  </a:lnTo>
                  <a:close/>
                  <a:moveTo>
                    <a:pt x="218" y="1308"/>
                  </a:moveTo>
                  <a:lnTo>
                    <a:pt x="216" y="1307"/>
                  </a:lnTo>
                  <a:lnTo>
                    <a:pt x="214" y="1305"/>
                  </a:lnTo>
                  <a:lnTo>
                    <a:pt x="209" y="1307"/>
                  </a:lnTo>
                  <a:lnTo>
                    <a:pt x="203" y="1308"/>
                  </a:lnTo>
                  <a:lnTo>
                    <a:pt x="190" y="1313"/>
                  </a:lnTo>
                  <a:lnTo>
                    <a:pt x="174" y="1322"/>
                  </a:lnTo>
                  <a:lnTo>
                    <a:pt x="161" y="1333"/>
                  </a:lnTo>
                  <a:lnTo>
                    <a:pt x="151" y="1344"/>
                  </a:lnTo>
                  <a:lnTo>
                    <a:pt x="148" y="1348"/>
                  </a:lnTo>
                  <a:lnTo>
                    <a:pt x="146" y="1353"/>
                  </a:lnTo>
                  <a:lnTo>
                    <a:pt x="145" y="1357"/>
                  </a:lnTo>
                  <a:lnTo>
                    <a:pt x="146" y="1359"/>
                  </a:lnTo>
                  <a:lnTo>
                    <a:pt x="148" y="1361"/>
                  </a:lnTo>
                  <a:lnTo>
                    <a:pt x="152" y="1361"/>
                  </a:lnTo>
                  <a:lnTo>
                    <a:pt x="155" y="1361"/>
                  </a:lnTo>
                  <a:lnTo>
                    <a:pt x="161" y="1360"/>
                  </a:lnTo>
                  <a:lnTo>
                    <a:pt x="174" y="1354"/>
                  </a:lnTo>
                  <a:lnTo>
                    <a:pt x="190" y="1346"/>
                  </a:lnTo>
                  <a:lnTo>
                    <a:pt x="203" y="1334"/>
                  </a:lnTo>
                  <a:lnTo>
                    <a:pt x="214" y="1325"/>
                  </a:lnTo>
                  <a:lnTo>
                    <a:pt x="216" y="1320"/>
                  </a:lnTo>
                  <a:lnTo>
                    <a:pt x="218" y="1315"/>
                  </a:lnTo>
                  <a:lnTo>
                    <a:pt x="219" y="1311"/>
                  </a:lnTo>
                  <a:lnTo>
                    <a:pt x="218" y="1308"/>
                  </a:lnTo>
                  <a:close/>
                  <a:moveTo>
                    <a:pt x="319" y="1240"/>
                  </a:moveTo>
                  <a:lnTo>
                    <a:pt x="318" y="1238"/>
                  </a:lnTo>
                  <a:lnTo>
                    <a:pt x="313" y="1237"/>
                  </a:lnTo>
                  <a:lnTo>
                    <a:pt x="309" y="1238"/>
                  </a:lnTo>
                  <a:lnTo>
                    <a:pt x="303" y="1239"/>
                  </a:lnTo>
                  <a:lnTo>
                    <a:pt x="297" y="1241"/>
                  </a:lnTo>
                  <a:lnTo>
                    <a:pt x="290" y="1245"/>
                  </a:lnTo>
                  <a:lnTo>
                    <a:pt x="281" y="1248"/>
                  </a:lnTo>
                  <a:lnTo>
                    <a:pt x="273" y="1253"/>
                  </a:lnTo>
                  <a:lnTo>
                    <a:pt x="266" y="1259"/>
                  </a:lnTo>
                  <a:lnTo>
                    <a:pt x="259" y="1265"/>
                  </a:lnTo>
                  <a:lnTo>
                    <a:pt x="253" y="1271"/>
                  </a:lnTo>
                  <a:lnTo>
                    <a:pt x="248" y="1276"/>
                  </a:lnTo>
                  <a:lnTo>
                    <a:pt x="244" y="1281"/>
                  </a:lnTo>
                  <a:lnTo>
                    <a:pt x="242" y="1285"/>
                  </a:lnTo>
                  <a:lnTo>
                    <a:pt x="242" y="1289"/>
                  </a:lnTo>
                  <a:lnTo>
                    <a:pt x="242" y="1292"/>
                  </a:lnTo>
                  <a:lnTo>
                    <a:pt x="244" y="1294"/>
                  </a:lnTo>
                  <a:lnTo>
                    <a:pt x="248" y="1295"/>
                  </a:lnTo>
                  <a:lnTo>
                    <a:pt x="253" y="1295"/>
                  </a:lnTo>
                  <a:lnTo>
                    <a:pt x="259" y="1294"/>
                  </a:lnTo>
                  <a:lnTo>
                    <a:pt x="266" y="1291"/>
                  </a:lnTo>
                  <a:lnTo>
                    <a:pt x="273" y="1288"/>
                  </a:lnTo>
                  <a:lnTo>
                    <a:pt x="281" y="1283"/>
                  </a:lnTo>
                  <a:lnTo>
                    <a:pt x="288" y="1278"/>
                  </a:lnTo>
                  <a:lnTo>
                    <a:pt x="303" y="1267"/>
                  </a:lnTo>
                  <a:lnTo>
                    <a:pt x="313" y="1256"/>
                  </a:lnTo>
                  <a:lnTo>
                    <a:pt x="317" y="1251"/>
                  </a:lnTo>
                  <a:lnTo>
                    <a:pt x="319" y="1246"/>
                  </a:lnTo>
                  <a:lnTo>
                    <a:pt x="320" y="1243"/>
                  </a:lnTo>
                  <a:lnTo>
                    <a:pt x="319" y="1240"/>
                  </a:lnTo>
                  <a:close/>
                  <a:moveTo>
                    <a:pt x="82" y="1491"/>
                  </a:moveTo>
                  <a:lnTo>
                    <a:pt x="79" y="1488"/>
                  </a:lnTo>
                  <a:lnTo>
                    <a:pt x="76" y="1488"/>
                  </a:lnTo>
                  <a:lnTo>
                    <a:pt x="72" y="1488"/>
                  </a:lnTo>
                  <a:lnTo>
                    <a:pt x="67" y="1490"/>
                  </a:lnTo>
                  <a:lnTo>
                    <a:pt x="56" y="1494"/>
                  </a:lnTo>
                  <a:lnTo>
                    <a:pt x="44" y="1503"/>
                  </a:lnTo>
                  <a:lnTo>
                    <a:pt x="32" y="1512"/>
                  </a:lnTo>
                  <a:lnTo>
                    <a:pt x="23" y="1522"/>
                  </a:lnTo>
                  <a:lnTo>
                    <a:pt x="20" y="1526"/>
                  </a:lnTo>
                  <a:lnTo>
                    <a:pt x="19" y="1530"/>
                  </a:lnTo>
                  <a:lnTo>
                    <a:pt x="18" y="1534"/>
                  </a:lnTo>
                  <a:lnTo>
                    <a:pt x="19" y="1536"/>
                  </a:lnTo>
                  <a:lnTo>
                    <a:pt x="21" y="1537"/>
                  </a:lnTo>
                  <a:lnTo>
                    <a:pt x="23" y="1538"/>
                  </a:lnTo>
                  <a:lnTo>
                    <a:pt x="28" y="1538"/>
                  </a:lnTo>
                  <a:lnTo>
                    <a:pt x="33" y="1537"/>
                  </a:lnTo>
                  <a:lnTo>
                    <a:pt x="44" y="1531"/>
                  </a:lnTo>
                  <a:lnTo>
                    <a:pt x="57" y="1524"/>
                  </a:lnTo>
                  <a:lnTo>
                    <a:pt x="69" y="1515"/>
                  </a:lnTo>
                  <a:lnTo>
                    <a:pt x="77" y="1505"/>
                  </a:lnTo>
                  <a:lnTo>
                    <a:pt x="79" y="1500"/>
                  </a:lnTo>
                  <a:lnTo>
                    <a:pt x="82" y="1497"/>
                  </a:lnTo>
                  <a:lnTo>
                    <a:pt x="82" y="1493"/>
                  </a:lnTo>
                  <a:lnTo>
                    <a:pt x="82" y="1491"/>
                  </a:lnTo>
                  <a:close/>
                  <a:moveTo>
                    <a:pt x="167" y="1429"/>
                  </a:moveTo>
                  <a:lnTo>
                    <a:pt x="166" y="1428"/>
                  </a:lnTo>
                  <a:lnTo>
                    <a:pt x="162" y="1427"/>
                  </a:lnTo>
                  <a:lnTo>
                    <a:pt x="158" y="1427"/>
                  </a:lnTo>
                  <a:lnTo>
                    <a:pt x="153" y="1428"/>
                  </a:lnTo>
                  <a:lnTo>
                    <a:pt x="141" y="1434"/>
                  </a:lnTo>
                  <a:lnTo>
                    <a:pt x="128" y="1441"/>
                  </a:lnTo>
                  <a:lnTo>
                    <a:pt x="115" y="1452"/>
                  </a:lnTo>
                  <a:lnTo>
                    <a:pt x="107" y="1461"/>
                  </a:lnTo>
                  <a:lnTo>
                    <a:pt x="103" y="1466"/>
                  </a:lnTo>
                  <a:lnTo>
                    <a:pt x="102" y="1469"/>
                  </a:lnTo>
                  <a:lnTo>
                    <a:pt x="101" y="1473"/>
                  </a:lnTo>
                  <a:lnTo>
                    <a:pt x="102" y="1477"/>
                  </a:lnTo>
                  <a:lnTo>
                    <a:pt x="103" y="1478"/>
                  </a:lnTo>
                  <a:lnTo>
                    <a:pt x="107" y="1479"/>
                  </a:lnTo>
                  <a:lnTo>
                    <a:pt x="111" y="1479"/>
                  </a:lnTo>
                  <a:lnTo>
                    <a:pt x="116" y="1477"/>
                  </a:lnTo>
                  <a:lnTo>
                    <a:pt x="128" y="1472"/>
                  </a:lnTo>
                  <a:lnTo>
                    <a:pt x="141" y="1464"/>
                  </a:lnTo>
                  <a:lnTo>
                    <a:pt x="154" y="1454"/>
                  </a:lnTo>
                  <a:lnTo>
                    <a:pt x="162" y="1445"/>
                  </a:lnTo>
                  <a:lnTo>
                    <a:pt x="166" y="1440"/>
                  </a:lnTo>
                  <a:lnTo>
                    <a:pt x="168" y="1435"/>
                  </a:lnTo>
                  <a:lnTo>
                    <a:pt x="168" y="1431"/>
                  </a:lnTo>
                  <a:lnTo>
                    <a:pt x="167" y="1429"/>
                  </a:lnTo>
                  <a:close/>
                  <a:moveTo>
                    <a:pt x="231" y="1402"/>
                  </a:moveTo>
                  <a:lnTo>
                    <a:pt x="244" y="1391"/>
                  </a:lnTo>
                  <a:lnTo>
                    <a:pt x="254" y="1380"/>
                  </a:lnTo>
                  <a:lnTo>
                    <a:pt x="258" y="1377"/>
                  </a:lnTo>
                  <a:lnTo>
                    <a:pt x="260" y="1372"/>
                  </a:lnTo>
                  <a:lnTo>
                    <a:pt x="260" y="1368"/>
                  </a:lnTo>
                  <a:lnTo>
                    <a:pt x="260" y="1365"/>
                  </a:lnTo>
                  <a:lnTo>
                    <a:pt x="258" y="1364"/>
                  </a:lnTo>
                  <a:lnTo>
                    <a:pt x="254" y="1363"/>
                  </a:lnTo>
                  <a:lnTo>
                    <a:pt x="249" y="1363"/>
                  </a:lnTo>
                  <a:lnTo>
                    <a:pt x="244" y="1365"/>
                  </a:lnTo>
                  <a:lnTo>
                    <a:pt x="231" y="1370"/>
                  </a:lnTo>
                  <a:lnTo>
                    <a:pt x="217" y="1378"/>
                  </a:lnTo>
                  <a:lnTo>
                    <a:pt x="204" y="1389"/>
                  </a:lnTo>
                  <a:lnTo>
                    <a:pt x="195" y="1399"/>
                  </a:lnTo>
                  <a:lnTo>
                    <a:pt x="191" y="1403"/>
                  </a:lnTo>
                  <a:lnTo>
                    <a:pt x="189" y="1408"/>
                  </a:lnTo>
                  <a:lnTo>
                    <a:pt x="189" y="1411"/>
                  </a:lnTo>
                  <a:lnTo>
                    <a:pt x="189" y="1414"/>
                  </a:lnTo>
                  <a:lnTo>
                    <a:pt x="191" y="1416"/>
                  </a:lnTo>
                  <a:lnTo>
                    <a:pt x="195" y="1417"/>
                  </a:lnTo>
                  <a:lnTo>
                    <a:pt x="199" y="1417"/>
                  </a:lnTo>
                  <a:lnTo>
                    <a:pt x="204" y="1415"/>
                  </a:lnTo>
                  <a:lnTo>
                    <a:pt x="217" y="1410"/>
                  </a:lnTo>
                  <a:lnTo>
                    <a:pt x="231" y="1402"/>
                  </a:lnTo>
                  <a:close/>
                  <a:moveTo>
                    <a:pt x="326" y="1336"/>
                  </a:moveTo>
                  <a:lnTo>
                    <a:pt x="341" y="1326"/>
                  </a:lnTo>
                  <a:lnTo>
                    <a:pt x="350" y="1315"/>
                  </a:lnTo>
                  <a:lnTo>
                    <a:pt x="354" y="1310"/>
                  </a:lnTo>
                  <a:lnTo>
                    <a:pt x="356" y="1307"/>
                  </a:lnTo>
                  <a:lnTo>
                    <a:pt x="357" y="1302"/>
                  </a:lnTo>
                  <a:lnTo>
                    <a:pt x="356" y="1300"/>
                  </a:lnTo>
                  <a:lnTo>
                    <a:pt x="354" y="1297"/>
                  </a:lnTo>
                  <a:lnTo>
                    <a:pt x="350" y="1297"/>
                  </a:lnTo>
                  <a:lnTo>
                    <a:pt x="345" y="1297"/>
                  </a:lnTo>
                  <a:lnTo>
                    <a:pt x="339" y="1298"/>
                  </a:lnTo>
                  <a:lnTo>
                    <a:pt x="334" y="1301"/>
                  </a:lnTo>
                  <a:lnTo>
                    <a:pt x="326" y="1303"/>
                  </a:lnTo>
                  <a:lnTo>
                    <a:pt x="319" y="1308"/>
                  </a:lnTo>
                  <a:lnTo>
                    <a:pt x="311" y="1313"/>
                  </a:lnTo>
                  <a:lnTo>
                    <a:pt x="304" y="1317"/>
                  </a:lnTo>
                  <a:lnTo>
                    <a:pt x="298" y="1323"/>
                  </a:lnTo>
                  <a:lnTo>
                    <a:pt x="292" y="1328"/>
                  </a:lnTo>
                  <a:lnTo>
                    <a:pt x="287" y="1334"/>
                  </a:lnTo>
                  <a:lnTo>
                    <a:pt x="284" y="1339"/>
                  </a:lnTo>
                  <a:lnTo>
                    <a:pt x="281" y="1344"/>
                  </a:lnTo>
                  <a:lnTo>
                    <a:pt x="281" y="1347"/>
                  </a:lnTo>
                  <a:lnTo>
                    <a:pt x="282" y="1349"/>
                  </a:lnTo>
                  <a:lnTo>
                    <a:pt x="284" y="1352"/>
                  </a:lnTo>
                  <a:lnTo>
                    <a:pt x="287" y="1353"/>
                  </a:lnTo>
                  <a:lnTo>
                    <a:pt x="292" y="1353"/>
                  </a:lnTo>
                  <a:lnTo>
                    <a:pt x="298" y="1351"/>
                  </a:lnTo>
                  <a:lnTo>
                    <a:pt x="312" y="1346"/>
                  </a:lnTo>
                  <a:lnTo>
                    <a:pt x="326" y="1336"/>
                  </a:lnTo>
                  <a:close/>
                  <a:moveTo>
                    <a:pt x="135" y="1543"/>
                  </a:moveTo>
                  <a:lnTo>
                    <a:pt x="133" y="1542"/>
                  </a:lnTo>
                  <a:lnTo>
                    <a:pt x="130" y="1541"/>
                  </a:lnTo>
                  <a:lnTo>
                    <a:pt x="127" y="1541"/>
                  </a:lnTo>
                  <a:lnTo>
                    <a:pt x="122" y="1542"/>
                  </a:lnTo>
                  <a:lnTo>
                    <a:pt x="110" y="1547"/>
                  </a:lnTo>
                  <a:lnTo>
                    <a:pt x="98" y="1554"/>
                  </a:lnTo>
                  <a:lnTo>
                    <a:pt x="88" y="1563"/>
                  </a:lnTo>
                  <a:lnTo>
                    <a:pt x="79" y="1573"/>
                  </a:lnTo>
                  <a:lnTo>
                    <a:pt x="77" y="1576"/>
                  </a:lnTo>
                  <a:lnTo>
                    <a:pt x="75" y="1581"/>
                  </a:lnTo>
                  <a:lnTo>
                    <a:pt x="75" y="1584"/>
                  </a:lnTo>
                  <a:lnTo>
                    <a:pt x="75" y="1587"/>
                  </a:lnTo>
                  <a:lnTo>
                    <a:pt x="77" y="1588"/>
                  </a:lnTo>
                  <a:lnTo>
                    <a:pt x="81" y="1589"/>
                  </a:lnTo>
                  <a:lnTo>
                    <a:pt x="84" y="1588"/>
                  </a:lnTo>
                  <a:lnTo>
                    <a:pt x="89" y="1587"/>
                  </a:lnTo>
                  <a:lnTo>
                    <a:pt x="100" y="1584"/>
                  </a:lnTo>
                  <a:lnTo>
                    <a:pt x="111" y="1575"/>
                  </a:lnTo>
                  <a:lnTo>
                    <a:pt x="123" y="1566"/>
                  </a:lnTo>
                  <a:lnTo>
                    <a:pt x="130" y="1557"/>
                  </a:lnTo>
                  <a:lnTo>
                    <a:pt x="134" y="1553"/>
                  </a:lnTo>
                  <a:lnTo>
                    <a:pt x="135" y="1549"/>
                  </a:lnTo>
                  <a:lnTo>
                    <a:pt x="135" y="1546"/>
                  </a:lnTo>
                  <a:lnTo>
                    <a:pt x="135" y="1543"/>
                  </a:lnTo>
                  <a:close/>
                  <a:moveTo>
                    <a:pt x="218" y="1484"/>
                  </a:moveTo>
                  <a:lnTo>
                    <a:pt x="216" y="1483"/>
                  </a:lnTo>
                  <a:lnTo>
                    <a:pt x="212" y="1481"/>
                  </a:lnTo>
                  <a:lnTo>
                    <a:pt x="209" y="1481"/>
                  </a:lnTo>
                  <a:lnTo>
                    <a:pt x="204" y="1483"/>
                  </a:lnTo>
                  <a:lnTo>
                    <a:pt x="192" y="1487"/>
                  </a:lnTo>
                  <a:lnTo>
                    <a:pt x="179" y="1496"/>
                  </a:lnTo>
                  <a:lnTo>
                    <a:pt x="167" y="1505"/>
                  </a:lnTo>
                  <a:lnTo>
                    <a:pt x="159" y="1515"/>
                  </a:lnTo>
                  <a:lnTo>
                    <a:pt x="155" y="1519"/>
                  </a:lnTo>
                  <a:lnTo>
                    <a:pt x="154" y="1523"/>
                  </a:lnTo>
                  <a:lnTo>
                    <a:pt x="154" y="1526"/>
                  </a:lnTo>
                  <a:lnTo>
                    <a:pt x="154" y="1529"/>
                  </a:lnTo>
                  <a:lnTo>
                    <a:pt x="157" y="1531"/>
                  </a:lnTo>
                  <a:lnTo>
                    <a:pt x="160" y="1532"/>
                  </a:lnTo>
                  <a:lnTo>
                    <a:pt x="164" y="1531"/>
                  </a:lnTo>
                  <a:lnTo>
                    <a:pt x="168" y="1531"/>
                  </a:lnTo>
                  <a:lnTo>
                    <a:pt x="180" y="1525"/>
                  </a:lnTo>
                  <a:lnTo>
                    <a:pt x="193" y="1518"/>
                  </a:lnTo>
                  <a:lnTo>
                    <a:pt x="205" y="1509"/>
                  </a:lnTo>
                  <a:lnTo>
                    <a:pt x="214" y="1499"/>
                  </a:lnTo>
                  <a:lnTo>
                    <a:pt x="216" y="1494"/>
                  </a:lnTo>
                  <a:lnTo>
                    <a:pt x="218" y="1491"/>
                  </a:lnTo>
                  <a:lnTo>
                    <a:pt x="218" y="1487"/>
                  </a:lnTo>
                  <a:lnTo>
                    <a:pt x="218" y="1484"/>
                  </a:lnTo>
                  <a:close/>
                  <a:moveTo>
                    <a:pt x="306" y="1423"/>
                  </a:moveTo>
                  <a:lnTo>
                    <a:pt x="304" y="1421"/>
                  </a:lnTo>
                  <a:lnTo>
                    <a:pt x="300" y="1421"/>
                  </a:lnTo>
                  <a:lnTo>
                    <a:pt x="296" y="1421"/>
                  </a:lnTo>
                  <a:lnTo>
                    <a:pt x="291" y="1422"/>
                  </a:lnTo>
                  <a:lnTo>
                    <a:pt x="279" y="1427"/>
                  </a:lnTo>
                  <a:lnTo>
                    <a:pt x="265" y="1435"/>
                  </a:lnTo>
                  <a:lnTo>
                    <a:pt x="253" y="1445"/>
                  </a:lnTo>
                  <a:lnTo>
                    <a:pt x="243" y="1455"/>
                  </a:lnTo>
                  <a:lnTo>
                    <a:pt x="240" y="1459"/>
                  </a:lnTo>
                  <a:lnTo>
                    <a:pt x="239" y="1464"/>
                  </a:lnTo>
                  <a:lnTo>
                    <a:pt x="237" y="1467"/>
                  </a:lnTo>
                  <a:lnTo>
                    <a:pt x="239" y="1469"/>
                  </a:lnTo>
                  <a:lnTo>
                    <a:pt x="241" y="1472"/>
                  </a:lnTo>
                  <a:lnTo>
                    <a:pt x="244" y="1473"/>
                  </a:lnTo>
                  <a:lnTo>
                    <a:pt x="248" y="1472"/>
                  </a:lnTo>
                  <a:lnTo>
                    <a:pt x="254" y="1472"/>
                  </a:lnTo>
                  <a:lnTo>
                    <a:pt x="266" y="1466"/>
                  </a:lnTo>
                  <a:lnTo>
                    <a:pt x="279" y="1458"/>
                  </a:lnTo>
                  <a:lnTo>
                    <a:pt x="292" y="1448"/>
                  </a:lnTo>
                  <a:lnTo>
                    <a:pt x="301" y="1439"/>
                  </a:lnTo>
                  <a:lnTo>
                    <a:pt x="304" y="1434"/>
                  </a:lnTo>
                  <a:lnTo>
                    <a:pt x="306" y="1429"/>
                  </a:lnTo>
                  <a:lnTo>
                    <a:pt x="306" y="1425"/>
                  </a:lnTo>
                  <a:lnTo>
                    <a:pt x="306" y="1423"/>
                  </a:lnTo>
                  <a:close/>
                  <a:moveTo>
                    <a:pt x="120" y="1651"/>
                  </a:moveTo>
                  <a:lnTo>
                    <a:pt x="117" y="1649"/>
                  </a:lnTo>
                  <a:lnTo>
                    <a:pt x="115" y="1649"/>
                  </a:lnTo>
                  <a:lnTo>
                    <a:pt x="111" y="1649"/>
                  </a:lnTo>
                  <a:lnTo>
                    <a:pt x="107" y="1650"/>
                  </a:lnTo>
                  <a:lnTo>
                    <a:pt x="97" y="1654"/>
                  </a:lnTo>
                  <a:lnTo>
                    <a:pt x="86" y="1661"/>
                  </a:lnTo>
                  <a:lnTo>
                    <a:pt x="76" y="1669"/>
                  </a:lnTo>
                  <a:lnTo>
                    <a:pt x="69" y="1677"/>
                  </a:lnTo>
                  <a:lnTo>
                    <a:pt x="66" y="1682"/>
                  </a:lnTo>
                  <a:lnTo>
                    <a:pt x="65" y="1686"/>
                  </a:lnTo>
                  <a:lnTo>
                    <a:pt x="64" y="1688"/>
                  </a:lnTo>
                  <a:lnTo>
                    <a:pt x="65" y="1690"/>
                  </a:lnTo>
                  <a:lnTo>
                    <a:pt x="67" y="1693"/>
                  </a:lnTo>
                  <a:lnTo>
                    <a:pt x="70" y="1693"/>
                  </a:lnTo>
                  <a:lnTo>
                    <a:pt x="73" y="1693"/>
                  </a:lnTo>
                  <a:lnTo>
                    <a:pt x="77" y="1692"/>
                  </a:lnTo>
                  <a:lnTo>
                    <a:pt x="88" y="1688"/>
                  </a:lnTo>
                  <a:lnTo>
                    <a:pt x="98" y="1681"/>
                  </a:lnTo>
                  <a:lnTo>
                    <a:pt x="109" y="1673"/>
                  </a:lnTo>
                  <a:lnTo>
                    <a:pt x="116" y="1664"/>
                  </a:lnTo>
                  <a:lnTo>
                    <a:pt x="119" y="1660"/>
                  </a:lnTo>
                  <a:lnTo>
                    <a:pt x="120" y="1656"/>
                  </a:lnTo>
                  <a:lnTo>
                    <a:pt x="120" y="1654"/>
                  </a:lnTo>
                  <a:lnTo>
                    <a:pt x="120" y="1651"/>
                  </a:lnTo>
                  <a:close/>
                  <a:moveTo>
                    <a:pt x="136" y="1638"/>
                  </a:moveTo>
                  <a:lnTo>
                    <a:pt x="139" y="1639"/>
                  </a:lnTo>
                  <a:lnTo>
                    <a:pt x="141" y="1641"/>
                  </a:lnTo>
                  <a:lnTo>
                    <a:pt x="146" y="1641"/>
                  </a:lnTo>
                  <a:lnTo>
                    <a:pt x="149" y="1639"/>
                  </a:lnTo>
                  <a:lnTo>
                    <a:pt x="160" y="1636"/>
                  </a:lnTo>
                  <a:lnTo>
                    <a:pt x="172" y="1627"/>
                  </a:lnTo>
                  <a:lnTo>
                    <a:pt x="183" y="1619"/>
                  </a:lnTo>
                  <a:lnTo>
                    <a:pt x="191" y="1610"/>
                  </a:lnTo>
                  <a:lnTo>
                    <a:pt x="193" y="1606"/>
                  </a:lnTo>
                  <a:lnTo>
                    <a:pt x="195" y="1603"/>
                  </a:lnTo>
                  <a:lnTo>
                    <a:pt x="195" y="1599"/>
                  </a:lnTo>
                  <a:lnTo>
                    <a:pt x="195" y="1597"/>
                  </a:lnTo>
                  <a:lnTo>
                    <a:pt x="192" y="1595"/>
                  </a:lnTo>
                  <a:lnTo>
                    <a:pt x="190" y="1594"/>
                  </a:lnTo>
                  <a:lnTo>
                    <a:pt x="186" y="1594"/>
                  </a:lnTo>
                  <a:lnTo>
                    <a:pt x="181" y="1595"/>
                  </a:lnTo>
                  <a:lnTo>
                    <a:pt x="171" y="1599"/>
                  </a:lnTo>
                  <a:lnTo>
                    <a:pt x="159" y="1607"/>
                  </a:lnTo>
                  <a:lnTo>
                    <a:pt x="148" y="1616"/>
                  </a:lnTo>
                  <a:lnTo>
                    <a:pt x="141" y="1625"/>
                  </a:lnTo>
                  <a:lnTo>
                    <a:pt x="138" y="1629"/>
                  </a:lnTo>
                  <a:lnTo>
                    <a:pt x="136" y="1632"/>
                  </a:lnTo>
                  <a:lnTo>
                    <a:pt x="136" y="1636"/>
                  </a:lnTo>
                  <a:lnTo>
                    <a:pt x="136" y="1638"/>
                  </a:lnTo>
                  <a:close/>
                  <a:moveTo>
                    <a:pt x="274" y="1540"/>
                  </a:moveTo>
                  <a:lnTo>
                    <a:pt x="272" y="1538"/>
                  </a:lnTo>
                  <a:lnTo>
                    <a:pt x="268" y="1537"/>
                  </a:lnTo>
                  <a:lnTo>
                    <a:pt x="265" y="1537"/>
                  </a:lnTo>
                  <a:lnTo>
                    <a:pt x="260" y="1538"/>
                  </a:lnTo>
                  <a:lnTo>
                    <a:pt x="249" y="1543"/>
                  </a:lnTo>
                  <a:lnTo>
                    <a:pt x="236" y="1550"/>
                  </a:lnTo>
                  <a:lnTo>
                    <a:pt x="225" y="1560"/>
                  </a:lnTo>
                  <a:lnTo>
                    <a:pt x="217" y="1569"/>
                  </a:lnTo>
                  <a:lnTo>
                    <a:pt x="215" y="1573"/>
                  </a:lnTo>
                  <a:lnTo>
                    <a:pt x="212" y="1578"/>
                  </a:lnTo>
                  <a:lnTo>
                    <a:pt x="212" y="1581"/>
                  </a:lnTo>
                  <a:lnTo>
                    <a:pt x="212" y="1584"/>
                  </a:lnTo>
                  <a:lnTo>
                    <a:pt x="215" y="1585"/>
                  </a:lnTo>
                  <a:lnTo>
                    <a:pt x="218" y="1586"/>
                  </a:lnTo>
                  <a:lnTo>
                    <a:pt x="222" y="1586"/>
                  </a:lnTo>
                  <a:lnTo>
                    <a:pt x="227" y="1585"/>
                  </a:lnTo>
                  <a:lnTo>
                    <a:pt x="239" y="1580"/>
                  </a:lnTo>
                  <a:lnTo>
                    <a:pt x="250" y="1573"/>
                  </a:lnTo>
                  <a:lnTo>
                    <a:pt x="262" y="1563"/>
                  </a:lnTo>
                  <a:lnTo>
                    <a:pt x="269" y="1554"/>
                  </a:lnTo>
                  <a:lnTo>
                    <a:pt x="273" y="1550"/>
                  </a:lnTo>
                  <a:lnTo>
                    <a:pt x="274" y="1546"/>
                  </a:lnTo>
                  <a:lnTo>
                    <a:pt x="274" y="1543"/>
                  </a:lnTo>
                  <a:lnTo>
                    <a:pt x="274" y="1540"/>
                  </a:lnTo>
                  <a:close/>
                  <a:moveTo>
                    <a:pt x="358" y="1481"/>
                  </a:moveTo>
                  <a:lnTo>
                    <a:pt x="356" y="1479"/>
                  </a:lnTo>
                  <a:lnTo>
                    <a:pt x="353" y="1478"/>
                  </a:lnTo>
                  <a:lnTo>
                    <a:pt x="349" y="1479"/>
                  </a:lnTo>
                  <a:lnTo>
                    <a:pt x="343" y="1479"/>
                  </a:lnTo>
                  <a:lnTo>
                    <a:pt x="331" y="1484"/>
                  </a:lnTo>
                  <a:lnTo>
                    <a:pt x="318" y="1492"/>
                  </a:lnTo>
                  <a:lnTo>
                    <a:pt x="306" y="1502"/>
                  </a:lnTo>
                  <a:lnTo>
                    <a:pt x="298" y="1511"/>
                  </a:lnTo>
                  <a:lnTo>
                    <a:pt x="294" y="1516"/>
                  </a:lnTo>
                  <a:lnTo>
                    <a:pt x="293" y="1519"/>
                  </a:lnTo>
                  <a:lnTo>
                    <a:pt x="293" y="1523"/>
                  </a:lnTo>
                  <a:lnTo>
                    <a:pt x="293" y="1526"/>
                  </a:lnTo>
                  <a:lnTo>
                    <a:pt x="296" y="1528"/>
                  </a:lnTo>
                  <a:lnTo>
                    <a:pt x="299" y="1529"/>
                  </a:lnTo>
                  <a:lnTo>
                    <a:pt x="303" y="1529"/>
                  </a:lnTo>
                  <a:lnTo>
                    <a:pt x="309" y="1528"/>
                  </a:lnTo>
                  <a:lnTo>
                    <a:pt x="320" y="1523"/>
                  </a:lnTo>
                  <a:lnTo>
                    <a:pt x="334" y="1516"/>
                  </a:lnTo>
                  <a:lnTo>
                    <a:pt x="345" y="1505"/>
                  </a:lnTo>
                  <a:lnTo>
                    <a:pt x="354" y="1496"/>
                  </a:lnTo>
                  <a:lnTo>
                    <a:pt x="356" y="1492"/>
                  </a:lnTo>
                  <a:lnTo>
                    <a:pt x="358" y="1487"/>
                  </a:lnTo>
                  <a:lnTo>
                    <a:pt x="358" y="1484"/>
                  </a:lnTo>
                  <a:lnTo>
                    <a:pt x="358" y="1481"/>
                  </a:lnTo>
                  <a:close/>
                  <a:moveTo>
                    <a:pt x="37" y="1828"/>
                  </a:moveTo>
                  <a:lnTo>
                    <a:pt x="46" y="1821"/>
                  </a:lnTo>
                  <a:lnTo>
                    <a:pt x="52" y="1813"/>
                  </a:lnTo>
                  <a:lnTo>
                    <a:pt x="53" y="1809"/>
                  </a:lnTo>
                  <a:lnTo>
                    <a:pt x="54" y="1807"/>
                  </a:lnTo>
                  <a:lnTo>
                    <a:pt x="56" y="1803"/>
                  </a:lnTo>
                  <a:lnTo>
                    <a:pt x="54" y="1801"/>
                  </a:lnTo>
                  <a:lnTo>
                    <a:pt x="53" y="1800"/>
                  </a:lnTo>
                  <a:lnTo>
                    <a:pt x="51" y="1800"/>
                  </a:lnTo>
                  <a:lnTo>
                    <a:pt x="47" y="1800"/>
                  </a:lnTo>
                  <a:lnTo>
                    <a:pt x="44" y="1800"/>
                  </a:lnTo>
                  <a:lnTo>
                    <a:pt x="35" y="1803"/>
                  </a:lnTo>
                  <a:lnTo>
                    <a:pt x="26" y="1809"/>
                  </a:lnTo>
                  <a:lnTo>
                    <a:pt x="16" y="1818"/>
                  </a:lnTo>
                  <a:lnTo>
                    <a:pt x="10" y="1825"/>
                  </a:lnTo>
                  <a:lnTo>
                    <a:pt x="9" y="1828"/>
                  </a:lnTo>
                  <a:lnTo>
                    <a:pt x="8" y="1832"/>
                  </a:lnTo>
                  <a:lnTo>
                    <a:pt x="7" y="1834"/>
                  </a:lnTo>
                  <a:lnTo>
                    <a:pt x="8" y="1837"/>
                  </a:lnTo>
                  <a:lnTo>
                    <a:pt x="9" y="1838"/>
                  </a:lnTo>
                  <a:lnTo>
                    <a:pt x="12" y="1839"/>
                  </a:lnTo>
                  <a:lnTo>
                    <a:pt x="15" y="1839"/>
                  </a:lnTo>
                  <a:lnTo>
                    <a:pt x="19" y="1838"/>
                  </a:lnTo>
                  <a:lnTo>
                    <a:pt x="27" y="1834"/>
                  </a:lnTo>
                  <a:lnTo>
                    <a:pt x="37" y="1828"/>
                  </a:lnTo>
                  <a:close/>
                  <a:moveTo>
                    <a:pt x="89" y="1762"/>
                  </a:moveTo>
                  <a:lnTo>
                    <a:pt x="79" y="1770"/>
                  </a:lnTo>
                  <a:lnTo>
                    <a:pt x="72" y="1778"/>
                  </a:lnTo>
                  <a:lnTo>
                    <a:pt x="71" y="1782"/>
                  </a:lnTo>
                  <a:lnTo>
                    <a:pt x="70" y="1786"/>
                  </a:lnTo>
                  <a:lnTo>
                    <a:pt x="69" y="1788"/>
                  </a:lnTo>
                  <a:lnTo>
                    <a:pt x="70" y="1790"/>
                  </a:lnTo>
                  <a:lnTo>
                    <a:pt x="71" y="1791"/>
                  </a:lnTo>
                  <a:lnTo>
                    <a:pt x="73" y="1793"/>
                  </a:lnTo>
                  <a:lnTo>
                    <a:pt x="77" y="1793"/>
                  </a:lnTo>
                  <a:lnTo>
                    <a:pt x="81" y="1791"/>
                  </a:lnTo>
                  <a:lnTo>
                    <a:pt x="90" y="1788"/>
                  </a:lnTo>
                  <a:lnTo>
                    <a:pt x="101" y="1781"/>
                  </a:lnTo>
                  <a:lnTo>
                    <a:pt x="109" y="1774"/>
                  </a:lnTo>
                  <a:lnTo>
                    <a:pt x="116" y="1765"/>
                  </a:lnTo>
                  <a:lnTo>
                    <a:pt x="119" y="1762"/>
                  </a:lnTo>
                  <a:lnTo>
                    <a:pt x="120" y="1758"/>
                  </a:lnTo>
                  <a:lnTo>
                    <a:pt x="120" y="1756"/>
                  </a:lnTo>
                  <a:lnTo>
                    <a:pt x="119" y="1753"/>
                  </a:lnTo>
                  <a:lnTo>
                    <a:pt x="117" y="1752"/>
                  </a:lnTo>
                  <a:lnTo>
                    <a:pt x="115" y="1751"/>
                  </a:lnTo>
                  <a:lnTo>
                    <a:pt x="111" y="1751"/>
                  </a:lnTo>
                  <a:lnTo>
                    <a:pt x="108" y="1752"/>
                  </a:lnTo>
                  <a:lnTo>
                    <a:pt x="98" y="1756"/>
                  </a:lnTo>
                  <a:lnTo>
                    <a:pt x="89" y="1762"/>
                  </a:lnTo>
                  <a:close/>
                  <a:moveTo>
                    <a:pt x="167" y="1732"/>
                  </a:moveTo>
                  <a:lnTo>
                    <a:pt x="177" y="1724"/>
                  </a:lnTo>
                  <a:lnTo>
                    <a:pt x="184" y="1715"/>
                  </a:lnTo>
                  <a:lnTo>
                    <a:pt x="186" y="1712"/>
                  </a:lnTo>
                  <a:lnTo>
                    <a:pt x="187" y="1708"/>
                  </a:lnTo>
                  <a:lnTo>
                    <a:pt x="187" y="1706"/>
                  </a:lnTo>
                  <a:lnTo>
                    <a:pt x="187" y="1704"/>
                  </a:lnTo>
                  <a:lnTo>
                    <a:pt x="185" y="1701"/>
                  </a:lnTo>
                  <a:lnTo>
                    <a:pt x="183" y="1701"/>
                  </a:lnTo>
                  <a:lnTo>
                    <a:pt x="179" y="1701"/>
                  </a:lnTo>
                  <a:lnTo>
                    <a:pt x="176" y="1701"/>
                  </a:lnTo>
                  <a:lnTo>
                    <a:pt x="165" y="1706"/>
                  </a:lnTo>
                  <a:lnTo>
                    <a:pt x="154" y="1712"/>
                  </a:lnTo>
                  <a:lnTo>
                    <a:pt x="145" y="1720"/>
                  </a:lnTo>
                  <a:lnTo>
                    <a:pt x="138" y="1728"/>
                  </a:lnTo>
                  <a:lnTo>
                    <a:pt x="136" y="1732"/>
                  </a:lnTo>
                  <a:lnTo>
                    <a:pt x="134" y="1736"/>
                  </a:lnTo>
                  <a:lnTo>
                    <a:pt x="134" y="1739"/>
                  </a:lnTo>
                  <a:lnTo>
                    <a:pt x="135" y="1742"/>
                  </a:lnTo>
                  <a:lnTo>
                    <a:pt x="136" y="1743"/>
                  </a:lnTo>
                  <a:lnTo>
                    <a:pt x="140" y="1744"/>
                  </a:lnTo>
                  <a:lnTo>
                    <a:pt x="143" y="1744"/>
                  </a:lnTo>
                  <a:lnTo>
                    <a:pt x="147" y="1743"/>
                  </a:lnTo>
                  <a:lnTo>
                    <a:pt x="157" y="1739"/>
                  </a:lnTo>
                  <a:lnTo>
                    <a:pt x="167" y="1732"/>
                  </a:lnTo>
                  <a:close/>
                  <a:moveTo>
                    <a:pt x="239" y="1681"/>
                  </a:moveTo>
                  <a:lnTo>
                    <a:pt x="248" y="1673"/>
                  </a:lnTo>
                  <a:lnTo>
                    <a:pt x="256" y="1664"/>
                  </a:lnTo>
                  <a:lnTo>
                    <a:pt x="259" y="1661"/>
                  </a:lnTo>
                  <a:lnTo>
                    <a:pt x="260" y="1657"/>
                  </a:lnTo>
                  <a:lnTo>
                    <a:pt x="260" y="1654"/>
                  </a:lnTo>
                  <a:lnTo>
                    <a:pt x="259" y="1651"/>
                  </a:lnTo>
                  <a:lnTo>
                    <a:pt x="258" y="1649"/>
                  </a:lnTo>
                  <a:lnTo>
                    <a:pt x="254" y="1649"/>
                  </a:lnTo>
                  <a:lnTo>
                    <a:pt x="250" y="1649"/>
                  </a:lnTo>
                  <a:lnTo>
                    <a:pt x="247" y="1649"/>
                  </a:lnTo>
                  <a:lnTo>
                    <a:pt x="236" y="1654"/>
                  </a:lnTo>
                  <a:lnTo>
                    <a:pt x="225" y="1661"/>
                  </a:lnTo>
                  <a:lnTo>
                    <a:pt x="215" y="1669"/>
                  </a:lnTo>
                  <a:lnTo>
                    <a:pt x="208" y="1677"/>
                  </a:lnTo>
                  <a:lnTo>
                    <a:pt x="205" y="1681"/>
                  </a:lnTo>
                  <a:lnTo>
                    <a:pt x="204" y="1685"/>
                  </a:lnTo>
                  <a:lnTo>
                    <a:pt x="203" y="1688"/>
                  </a:lnTo>
                  <a:lnTo>
                    <a:pt x="204" y="1690"/>
                  </a:lnTo>
                  <a:lnTo>
                    <a:pt x="206" y="1693"/>
                  </a:lnTo>
                  <a:lnTo>
                    <a:pt x="209" y="1693"/>
                  </a:lnTo>
                  <a:lnTo>
                    <a:pt x="212" y="1693"/>
                  </a:lnTo>
                  <a:lnTo>
                    <a:pt x="217" y="1693"/>
                  </a:lnTo>
                  <a:lnTo>
                    <a:pt x="227" y="1688"/>
                  </a:lnTo>
                  <a:lnTo>
                    <a:pt x="239" y="1681"/>
                  </a:lnTo>
                  <a:close/>
                  <a:moveTo>
                    <a:pt x="277" y="1638"/>
                  </a:moveTo>
                  <a:lnTo>
                    <a:pt x="279" y="1641"/>
                  </a:lnTo>
                  <a:lnTo>
                    <a:pt x="282" y="1641"/>
                  </a:lnTo>
                  <a:lnTo>
                    <a:pt x="286" y="1641"/>
                  </a:lnTo>
                  <a:lnTo>
                    <a:pt x="291" y="1639"/>
                  </a:lnTo>
                  <a:lnTo>
                    <a:pt x="301" y="1636"/>
                  </a:lnTo>
                  <a:lnTo>
                    <a:pt x="313" y="1629"/>
                  </a:lnTo>
                  <a:lnTo>
                    <a:pt x="324" y="1619"/>
                  </a:lnTo>
                  <a:lnTo>
                    <a:pt x="332" y="1611"/>
                  </a:lnTo>
                  <a:lnTo>
                    <a:pt x="335" y="1606"/>
                  </a:lnTo>
                  <a:lnTo>
                    <a:pt x="336" y="1603"/>
                  </a:lnTo>
                  <a:lnTo>
                    <a:pt x="336" y="1599"/>
                  </a:lnTo>
                  <a:lnTo>
                    <a:pt x="336" y="1597"/>
                  </a:lnTo>
                  <a:lnTo>
                    <a:pt x="334" y="1595"/>
                  </a:lnTo>
                  <a:lnTo>
                    <a:pt x="330" y="1594"/>
                  </a:lnTo>
                  <a:lnTo>
                    <a:pt x="326" y="1594"/>
                  </a:lnTo>
                  <a:lnTo>
                    <a:pt x="322" y="1595"/>
                  </a:lnTo>
                  <a:lnTo>
                    <a:pt x="311" y="1599"/>
                  </a:lnTo>
                  <a:lnTo>
                    <a:pt x="299" y="1606"/>
                  </a:lnTo>
                  <a:lnTo>
                    <a:pt x="288" y="1616"/>
                  </a:lnTo>
                  <a:lnTo>
                    <a:pt x="281" y="1624"/>
                  </a:lnTo>
                  <a:lnTo>
                    <a:pt x="278" y="1629"/>
                  </a:lnTo>
                  <a:lnTo>
                    <a:pt x="277" y="1632"/>
                  </a:lnTo>
                  <a:lnTo>
                    <a:pt x="277" y="1636"/>
                  </a:lnTo>
                  <a:lnTo>
                    <a:pt x="277" y="1638"/>
                  </a:lnTo>
                  <a:close/>
                  <a:moveTo>
                    <a:pt x="48" y="1903"/>
                  </a:moveTo>
                  <a:lnTo>
                    <a:pt x="40" y="1910"/>
                  </a:lnTo>
                  <a:lnTo>
                    <a:pt x="34" y="1916"/>
                  </a:lnTo>
                  <a:lnTo>
                    <a:pt x="33" y="1920"/>
                  </a:lnTo>
                  <a:lnTo>
                    <a:pt x="32" y="1923"/>
                  </a:lnTo>
                  <a:lnTo>
                    <a:pt x="32" y="1926"/>
                  </a:lnTo>
                  <a:lnTo>
                    <a:pt x="32" y="1928"/>
                  </a:lnTo>
                  <a:lnTo>
                    <a:pt x="34" y="1929"/>
                  </a:lnTo>
                  <a:lnTo>
                    <a:pt x="35" y="1929"/>
                  </a:lnTo>
                  <a:lnTo>
                    <a:pt x="39" y="1929"/>
                  </a:lnTo>
                  <a:lnTo>
                    <a:pt x="42" y="1929"/>
                  </a:lnTo>
                  <a:lnTo>
                    <a:pt x="50" y="1926"/>
                  </a:lnTo>
                  <a:lnTo>
                    <a:pt x="59" y="1920"/>
                  </a:lnTo>
                  <a:lnTo>
                    <a:pt x="66" y="1913"/>
                  </a:lnTo>
                  <a:lnTo>
                    <a:pt x="72" y="1906"/>
                  </a:lnTo>
                  <a:lnTo>
                    <a:pt x="75" y="1903"/>
                  </a:lnTo>
                  <a:lnTo>
                    <a:pt x="75" y="1900"/>
                  </a:lnTo>
                  <a:lnTo>
                    <a:pt x="76" y="1897"/>
                  </a:lnTo>
                  <a:lnTo>
                    <a:pt x="75" y="1895"/>
                  </a:lnTo>
                  <a:lnTo>
                    <a:pt x="73" y="1894"/>
                  </a:lnTo>
                  <a:lnTo>
                    <a:pt x="71" y="1892"/>
                  </a:lnTo>
                  <a:lnTo>
                    <a:pt x="67" y="1894"/>
                  </a:lnTo>
                  <a:lnTo>
                    <a:pt x="65" y="1894"/>
                  </a:lnTo>
                  <a:lnTo>
                    <a:pt x="57" y="1897"/>
                  </a:lnTo>
                  <a:lnTo>
                    <a:pt x="48" y="1903"/>
                  </a:lnTo>
                  <a:close/>
                  <a:moveTo>
                    <a:pt x="133" y="1851"/>
                  </a:moveTo>
                  <a:lnTo>
                    <a:pt x="132" y="1850"/>
                  </a:lnTo>
                  <a:lnTo>
                    <a:pt x="129" y="1848"/>
                  </a:lnTo>
                  <a:lnTo>
                    <a:pt x="126" y="1848"/>
                  </a:lnTo>
                  <a:lnTo>
                    <a:pt x="122" y="1850"/>
                  </a:lnTo>
                  <a:lnTo>
                    <a:pt x="114" y="1853"/>
                  </a:lnTo>
                  <a:lnTo>
                    <a:pt x="105" y="1858"/>
                  </a:lnTo>
                  <a:lnTo>
                    <a:pt x="97" y="1866"/>
                  </a:lnTo>
                  <a:lnTo>
                    <a:pt x="91" y="1873"/>
                  </a:lnTo>
                  <a:lnTo>
                    <a:pt x="89" y="1877"/>
                  </a:lnTo>
                  <a:lnTo>
                    <a:pt x="88" y="1879"/>
                  </a:lnTo>
                  <a:lnTo>
                    <a:pt x="88" y="1883"/>
                  </a:lnTo>
                  <a:lnTo>
                    <a:pt x="89" y="1884"/>
                  </a:lnTo>
                  <a:lnTo>
                    <a:pt x="90" y="1886"/>
                  </a:lnTo>
                  <a:lnTo>
                    <a:pt x="92" y="1886"/>
                  </a:lnTo>
                  <a:lnTo>
                    <a:pt x="95" y="1886"/>
                  </a:lnTo>
                  <a:lnTo>
                    <a:pt x="98" y="1886"/>
                  </a:lnTo>
                  <a:lnTo>
                    <a:pt x="108" y="1883"/>
                  </a:lnTo>
                  <a:lnTo>
                    <a:pt x="116" y="1877"/>
                  </a:lnTo>
                  <a:lnTo>
                    <a:pt x="124" y="1870"/>
                  </a:lnTo>
                  <a:lnTo>
                    <a:pt x="130" y="1863"/>
                  </a:lnTo>
                  <a:lnTo>
                    <a:pt x="133" y="1859"/>
                  </a:lnTo>
                  <a:lnTo>
                    <a:pt x="134" y="1856"/>
                  </a:lnTo>
                  <a:lnTo>
                    <a:pt x="134" y="1853"/>
                  </a:lnTo>
                  <a:lnTo>
                    <a:pt x="133" y="1851"/>
                  </a:lnTo>
                  <a:close/>
                  <a:moveTo>
                    <a:pt x="178" y="1832"/>
                  </a:moveTo>
                  <a:lnTo>
                    <a:pt x="186" y="1825"/>
                  </a:lnTo>
                  <a:lnTo>
                    <a:pt x="192" y="1816"/>
                  </a:lnTo>
                  <a:lnTo>
                    <a:pt x="195" y="1813"/>
                  </a:lnTo>
                  <a:lnTo>
                    <a:pt x="196" y="1809"/>
                  </a:lnTo>
                  <a:lnTo>
                    <a:pt x="196" y="1807"/>
                  </a:lnTo>
                  <a:lnTo>
                    <a:pt x="195" y="1805"/>
                  </a:lnTo>
                  <a:lnTo>
                    <a:pt x="193" y="1803"/>
                  </a:lnTo>
                  <a:lnTo>
                    <a:pt x="191" y="1802"/>
                  </a:lnTo>
                  <a:lnTo>
                    <a:pt x="187" y="1802"/>
                  </a:lnTo>
                  <a:lnTo>
                    <a:pt x="184" y="1803"/>
                  </a:lnTo>
                  <a:lnTo>
                    <a:pt x="176" y="1807"/>
                  </a:lnTo>
                  <a:lnTo>
                    <a:pt x="165" y="1813"/>
                  </a:lnTo>
                  <a:lnTo>
                    <a:pt x="157" y="1820"/>
                  </a:lnTo>
                  <a:lnTo>
                    <a:pt x="151" y="1828"/>
                  </a:lnTo>
                  <a:lnTo>
                    <a:pt x="148" y="1832"/>
                  </a:lnTo>
                  <a:lnTo>
                    <a:pt x="147" y="1835"/>
                  </a:lnTo>
                  <a:lnTo>
                    <a:pt x="147" y="1838"/>
                  </a:lnTo>
                  <a:lnTo>
                    <a:pt x="147" y="1840"/>
                  </a:lnTo>
                  <a:lnTo>
                    <a:pt x="149" y="1841"/>
                  </a:lnTo>
                  <a:lnTo>
                    <a:pt x="152" y="1843"/>
                  </a:lnTo>
                  <a:lnTo>
                    <a:pt x="155" y="1843"/>
                  </a:lnTo>
                  <a:lnTo>
                    <a:pt x="159" y="1841"/>
                  </a:lnTo>
                  <a:lnTo>
                    <a:pt x="167" y="1838"/>
                  </a:lnTo>
                  <a:lnTo>
                    <a:pt x="178" y="1832"/>
                  </a:lnTo>
                  <a:close/>
                  <a:moveTo>
                    <a:pt x="242" y="1786"/>
                  </a:moveTo>
                  <a:lnTo>
                    <a:pt x="250" y="1777"/>
                  </a:lnTo>
                  <a:lnTo>
                    <a:pt x="258" y="1769"/>
                  </a:lnTo>
                  <a:lnTo>
                    <a:pt x="260" y="1765"/>
                  </a:lnTo>
                  <a:lnTo>
                    <a:pt x="261" y="1762"/>
                  </a:lnTo>
                  <a:lnTo>
                    <a:pt x="261" y="1759"/>
                  </a:lnTo>
                  <a:lnTo>
                    <a:pt x="260" y="1757"/>
                  </a:lnTo>
                  <a:lnTo>
                    <a:pt x="259" y="1755"/>
                  </a:lnTo>
                  <a:lnTo>
                    <a:pt x="256" y="1755"/>
                  </a:lnTo>
                  <a:lnTo>
                    <a:pt x="253" y="1755"/>
                  </a:lnTo>
                  <a:lnTo>
                    <a:pt x="248" y="1755"/>
                  </a:lnTo>
                  <a:lnTo>
                    <a:pt x="240" y="1758"/>
                  </a:lnTo>
                  <a:lnTo>
                    <a:pt x="229" y="1765"/>
                  </a:lnTo>
                  <a:lnTo>
                    <a:pt x="219" y="1772"/>
                  </a:lnTo>
                  <a:lnTo>
                    <a:pt x="214" y="1781"/>
                  </a:lnTo>
                  <a:lnTo>
                    <a:pt x="211" y="1784"/>
                  </a:lnTo>
                  <a:lnTo>
                    <a:pt x="210" y="1788"/>
                  </a:lnTo>
                  <a:lnTo>
                    <a:pt x="210" y="1791"/>
                  </a:lnTo>
                  <a:lnTo>
                    <a:pt x="210" y="1794"/>
                  </a:lnTo>
                  <a:lnTo>
                    <a:pt x="212" y="1795"/>
                  </a:lnTo>
                  <a:lnTo>
                    <a:pt x="215" y="1796"/>
                  </a:lnTo>
                  <a:lnTo>
                    <a:pt x="218" y="1796"/>
                  </a:lnTo>
                  <a:lnTo>
                    <a:pt x="222" y="1795"/>
                  </a:lnTo>
                  <a:lnTo>
                    <a:pt x="231" y="1791"/>
                  </a:lnTo>
                  <a:lnTo>
                    <a:pt x="242" y="1786"/>
                  </a:lnTo>
                  <a:close/>
                  <a:moveTo>
                    <a:pt x="310" y="1737"/>
                  </a:moveTo>
                  <a:lnTo>
                    <a:pt x="319" y="1728"/>
                  </a:lnTo>
                  <a:lnTo>
                    <a:pt x="326" y="1720"/>
                  </a:lnTo>
                  <a:lnTo>
                    <a:pt x="329" y="1715"/>
                  </a:lnTo>
                  <a:lnTo>
                    <a:pt x="330" y="1712"/>
                  </a:lnTo>
                  <a:lnTo>
                    <a:pt x="330" y="1709"/>
                  </a:lnTo>
                  <a:lnTo>
                    <a:pt x="330" y="1707"/>
                  </a:lnTo>
                  <a:lnTo>
                    <a:pt x="328" y="1705"/>
                  </a:lnTo>
                  <a:lnTo>
                    <a:pt x="325" y="1704"/>
                  </a:lnTo>
                  <a:lnTo>
                    <a:pt x="322" y="1704"/>
                  </a:lnTo>
                  <a:lnTo>
                    <a:pt x="317" y="1705"/>
                  </a:lnTo>
                  <a:lnTo>
                    <a:pt x="307" y="1708"/>
                  </a:lnTo>
                  <a:lnTo>
                    <a:pt x="297" y="1715"/>
                  </a:lnTo>
                  <a:lnTo>
                    <a:pt x="287" y="1724"/>
                  </a:lnTo>
                  <a:lnTo>
                    <a:pt x="280" y="1732"/>
                  </a:lnTo>
                  <a:lnTo>
                    <a:pt x="278" y="1736"/>
                  </a:lnTo>
                  <a:lnTo>
                    <a:pt x="277" y="1739"/>
                  </a:lnTo>
                  <a:lnTo>
                    <a:pt x="275" y="1743"/>
                  </a:lnTo>
                  <a:lnTo>
                    <a:pt x="277" y="1745"/>
                  </a:lnTo>
                  <a:lnTo>
                    <a:pt x="279" y="1746"/>
                  </a:lnTo>
                  <a:lnTo>
                    <a:pt x="281" y="1747"/>
                  </a:lnTo>
                  <a:lnTo>
                    <a:pt x="285" y="1747"/>
                  </a:lnTo>
                  <a:lnTo>
                    <a:pt x="290" y="1746"/>
                  </a:lnTo>
                  <a:lnTo>
                    <a:pt x="299" y="1743"/>
                  </a:lnTo>
                  <a:lnTo>
                    <a:pt x="310" y="1737"/>
                  </a:lnTo>
                  <a:close/>
                  <a:moveTo>
                    <a:pt x="135" y="1951"/>
                  </a:moveTo>
                  <a:lnTo>
                    <a:pt x="127" y="1958"/>
                  </a:lnTo>
                  <a:lnTo>
                    <a:pt x="122" y="1965"/>
                  </a:lnTo>
                  <a:lnTo>
                    <a:pt x="121" y="1968"/>
                  </a:lnTo>
                  <a:lnTo>
                    <a:pt x="120" y="1971"/>
                  </a:lnTo>
                  <a:lnTo>
                    <a:pt x="120" y="1973"/>
                  </a:lnTo>
                  <a:lnTo>
                    <a:pt x="120" y="1976"/>
                  </a:lnTo>
                  <a:lnTo>
                    <a:pt x="121" y="1977"/>
                  </a:lnTo>
                  <a:lnTo>
                    <a:pt x="123" y="1978"/>
                  </a:lnTo>
                  <a:lnTo>
                    <a:pt x="127" y="1978"/>
                  </a:lnTo>
                  <a:lnTo>
                    <a:pt x="129" y="1977"/>
                  </a:lnTo>
                  <a:lnTo>
                    <a:pt x="138" y="1974"/>
                  </a:lnTo>
                  <a:lnTo>
                    <a:pt x="146" y="1968"/>
                  </a:lnTo>
                  <a:lnTo>
                    <a:pt x="153" y="1961"/>
                  </a:lnTo>
                  <a:lnTo>
                    <a:pt x="159" y="1955"/>
                  </a:lnTo>
                  <a:lnTo>
                    <a:pt x="160" y="1952"/>
                  </a:lnTo>
                  <a:lnTo>
                    <a:pt x="161" y="1949"/>
                  </a:lnTo>
                  <a:lnTo>
                    <a:pt x="161" y="1946"/>
                  </a:lnTo>
                  <a:lnTo>
                    <a:pt x="160" y="1945"/>
                  </a:lnTo>
                  <a:lnTo>
                    <a:pt x="159" y="1942"/>
                  </a:lnTo>
                  <a:lnTo>
                    <a:pt x="157" y="1942"/>
                  </a:lnTo>
                  <a:lnTo>
                    <a:pt x="154" y="1942"/>
                  </a:lnTo>
                  <a:lnTo>
                    <a:pt x="151" y="1942"/>
                  </a:lnTo>
                  <a:lnTo>
                    <a:pt x="143" y="1946"/>
                  </a:lnTo>
                  <a:lnTo>
                    <a:pt x="135" y="1951"/>
                  </a:lnTo>
                  <a:close/>
                  <a:moveTo>
                    <a:pt x="190" y="1909"/>
                  </a:moveTo>
                  <a:lnTo>
                    <a:pt x="181" y="1916"/>
                  </a:lnTo>
                  <a:lnTo>
                    <a:pt x="176" y="1923"/>
                  </a:lnTo>
                  <a:lnTo>
                    <a:pt x="174" y="1927"/>
                  </a:lnTo>
                  <a:lnTo>
                    <a:pt x="173" y="1929"/>
                  </a:lnTo>
                  <a:lnTo>
                    <a:pt x="173" y="1933"/>
                  </a:lnTo>
                  <a:lnTo>
                    <a:pt x="174" y="1934"/>
                  </a:lnTo>
                  <a:lnTo>
                    <a:pt x="176" y="1936"/>
                  </a:lnTo>
                  <a:lnTo>
                    <a:pt x="178" y="1936"/>
                  </a:lnTo>
                  <a:lnTo>
                    <a:pt x="180" y="1936"/>
                  </a:lnTo>
                  <a:lnTo>
                    <a:pt x="184" y="1936"/>
                  </a:lnTo>
                  <a:lnTo>
                    <a:pt x="192" y="1933"/>
                  </a:lnTo>
                  <a:lnTo>
                    <a:pt x="200" y="1927"/>
                  </a:lnTo>
                  <a:lnTo>
                    <a:pt x="209" y="1920"/>
                  </a:lnTo>
                  <a:lnTo>
                    <a:pt x="215" y="1913"/>
                  </a:lnTo>
                  <a:lnTo>
                    <a:pt x="216" y="1910"/>
                  </a:lnTo>
                  <a:lnTo>
                    <a:pt x="217" y="1907"/>
                  </a:lnTo>
                  <a:lnTo>
                    <a:pt x="217" y="1904"/>
                  </a:lnTo>
                  <a:lnTo>
                    <a:pt x="217" y="1902"/>
                  </a:lnTo>
                  <a:lnTo>
                    <a:pt x="215" y="1901"/>
                  </a:lnTo>
                  <a:lnTo>
                    <a:pt x="212" y="1900"/>
                  </a:lnTo>
                  <a:lnTo>
                    <a:pt x="210" y="1900"/>
                  </a:lnTo>
                  <a:lnTo>
                    <a:pt x="206" y="1901"/>
                  </a:lnTo>
                  <a:lnTo>
                    <a:pt x="198" y="1903"/>
                  </a:lnTo>
                  <a:lnTo>
                    <a:pt x="190" y="1909"/>
                  </a:lnTo>
                  <a:close/>
                  <a:moveTo>
                    <a:pt x="277" y="1858"/>
                  </a:moveTo>
                  <a:lnTo>
                    <a:pt x="274" y="1856"/>
                  </a:lnTo>
                  <a:lnTo>
                    <a:pt x="272" y="1856"/>
                  </a:lnTo>
                  <a:lnTo>
                    <a:pt x="269" y="1856"/>
                  </a:lnTo>
                  <a:lnTo>
                    <a:pt x="266" y="1856"/>
                  </a:lnTo>
                  <a:lnTo>
                    <a:pt x="256" y="1859"/>
                  </a:lnTo>
                  <a:lnTo>
                    <a:pt x="248" y="1865"/>
                  </a:lnTo>
                  <a:lnTo>
                    <a:pt x="240" y="1872"/>
                  </a:lnTo>
                  <a:lnTo>
                    <a:pt x="234" y="1879"/>
                  </a:lnTo>
                  <a:lnTo>
                    <a:pt x="231" y="1883"/>
                  </a:lnTo>
                  <a:lnTo>
                    <a:pt x="230" y="1886"/>
                  </a:lnTo>
                  <a:lnTo>
                    <a:pt x="230" y="1889"/>
                  </a:lnTo>
                  <a:lnTo>
                    <a:pt x="231" y="1891"/>
                  </a:lnTo>
                  <a:lnTo>
                    <a:pt x="233" y="1894"/>
                  </a:lnTo>
                  <a:lnTo>
                    <a:pt x="235" y="1894"/>
                  </a:lnTo>
                  <a:lnTo>
                    <a:pt x="239" y="1894"/>
                  </a:lnTo>
                  <a:lnTo>
                    <a:pt x="242" y="1894"/>
                  </a:lnTo>
                  <a:lnTo>
                    <a:pt x="250" y="1890"/>
                  </a:lnTo>
                  <a:lnTo>
                    <a:pt x="260" y="1884"/>
                  </a:lnTo>
                  <a:lnTo>
                    <a:pt x="268" y="1877"/>
                  </a:lnTo>
                  <a:lnTo>
                    <a:pt x="274" y="1870"/>
                  </a:lnTo>
                  <a:lnTo>
                    <a:pt x="275" y="1866"/>
                  </a:lnTo>
                  <a:lnTo>
                    <a:pt x="277" y="1863"/>
                  </a:lnTo>
                  <a:lnTo>
                    <a:pt x="277" y="1860"/>
                  </a:lnTo>
                  <a:lnTo>
                    <a:pt x="277" y="1858"/>
                  </a:lnTo>
                  <a:close/>
                  <a:moveTo>
                    <a:pt x="322" y="1839"/>
                  </a:moveTo>
                  <a:lnTo>
                    <a:pt x="330" y="1832"/>
                  </a:lnTo>
                  <a:lnTo>
                    <a:pt x="336" y="1824"/>
                  </a:lnTo>
                  <a:lnTo>
                    <a:pt x="338" y="1820"/>
                  </a:lnTo>
                  <a:lnTo>
                    <a:pt x="339" y="1818"/>
                  </a:lnTo>
                  <a:lnTo>
                    <a:pt x="339" y="1814"/>
                  </a:lnTo>
                  <a:lnTo>
                    <a:pt x="339" y="1812"/>
                  </a:lnTo>
                  <a:lnTo>
                    <a:pt x="337" y="1810"/>
                  </a:lnTo>
                  <a:lnTo>
                    <a:pt x="335" y="1809"/>
                  </a:lnTo>
                  <a:lnTo>
                    <a:pt x="331" y="1809"/>
                  </a:lnTo>
                  <a:lnTo>
                    <a:pt x="328" y="1809"/>
                  </a:lnTo>
                  <a:lnTo>
                    <a:pt x="318" y="1813"/>
                  </a:lnTo>
                  <a:lnTo>
                    <a:pt x="309" y="1819"/>
                  </a:lnTo>
                  <a:lnTo>
                    <a:pt x="300" y="1827"/>
                  </a:lnTo>
                  <a:lnTo>
                    <a:pt x="293" y="1834"/>
                  </a:lnTo>
                  <a:lnTo>
                    <a:pt x="292" y="1838"/>
                  </a:lnTo>
                  <a:lnTo>
                    <a:pt x="291" y="1841"/>
                  </a:lnTo>
                  <a:lnTo>
                    <a:pt x="291" y="1845"/>
                  </a:lnTo>
                  <a:lnTo>
                    <a:pt x="291" y="1847"/>
                  </a:lnTo>
                  <a:lnTo>
                    <a:pt x="293" y="1848"/>
                  </a:lnTo>
                  <a:lnTo>
                    <a:pt x="296" y="1850"/>
                  </a:lnTo>
                  <a:lnTo>
                    <a:pt x="299" y="1850"/>
                  </a:lnTo>
                  <a:lnTo>
                    <a:pt x="303" y="1848"/>
                  </a:lnTo>
                  <a:lnTo>
                    <a:pt x="311" y="1845"/>
                  </a:lnTo>
                  <a:lnTo>
                    <a:pt x="322" y="1839"/>
                  </a:lnTo>
                  <a:close/>
                  <a:moveTo>
                    <a:pt x="280" y="1961"/>
                  </a:moveTo>
                  <a:lnTo>
                    <a:pt x="272" y="1968"/>
                  </a:lnTo>
                  <a:lnTo>
                    <a:pt x="267" y="1976"/>
                  </a:lnTo>
                  <a:lnTo>
                    <a:pt x="265" y="1978"/>
                  </a:lnTo>
                  <a:lnTo>
                    <a:pt x="263" y="1982"/>
                  </a:lnTo>
                  <a:lnTo>
                    <a:pt x="263" y="1984"/>
                  </a:lnTo>
                  <a:lnTo>
                    <a:pt x="265" y="1986"/>
                  </a:lnTo>
                  <a:lnTo>
                    <a:pt x="266" y="1987"/>
                  </a:lnTo>
                  <a:lnTo>
                    <a:pt x="268" y="1989"/>
                  </a:lnTo>
                  <a:lnTo>
                    <a:pt x="272" y="1989"/>
                  </a:lnTo>
                  <a:lnTo>
                    <a:pt x="274" y="1987"/>
                  </a:lnTo>
                  <a:lnTo>
                    <a:pt x="282" y="1985"/>
                  </a:lnTo>
                  <a:lnTo>
                    <a:pt x="291" y="1979"/>
                  </a:lnTo>
                  <a:lnTo>
                    <a:pt x="298" y="1973"/>
                  </a:lnTo>
                  <a:lnTo>
                    <a:pt x="304" y="1966"/>
                  </a:lnTo>
                  <a:lnTo>
                    <a:pt x="305" y="1963"/>
                  </a:lnTo>
                  <a:lnTo>
                    <a:pt x="306" y="1960"/>
                  </a:lnTo>
                  <a:lnTo>
                    <a:pt x="306" y="1958"/>
                  </a:lnTo>
                  <a:lnTo>
                    <a:pt x="306" y="1955"/>
                  </a:lnTo>
                  <a:lnTo>
                    <a:pt x="304" y="1953"/>
                  </a:lnTo>
                  <a:lnTo>
                    <a:pt x="301" y="1953"/>
                  </a:lnTo>
                  <a:lnTo>
                    <a:pt x="299" y="1953"/>
                  </a:lnTo>
                  <a:lnTo>
                    <a:pt x="296" y="1953"/>
                  </a:lnTo>
                  <a:lnTo>
                    <a:pt x="288" y="1957"/>
                  </a:lnTo>
                  <a:lnTo>
                    <a:pt x="280" y="1961"/>
                  </a:lnTo>
                  <a:close/>
                  <a:moveTo>
                    <a:pt x="335" y="1920"/>
                  </a:moveTo>
                  <a:lnTo>
                    <a:pt x="328" y="1927"/>
                  </a:lnTo>
                  <a:lnTo>
                    <a:pt x="322" y="1934"/>
                  </a:lnTo>
                  <a:lnTo>
                    <a:pt x="319" y="1938"/>
                  </a:lnTo>
                  <a:lnTo>
                    <a:pt x="318" y="1940"/>
                  </a:lnTo>
                  <a:lnTo>
                    <a:pt x="318" y="1942"/>
                  </a:lnTo>
                  <a:lnTo>
                    <a:pt x="319" y="1945"/>
                  </a:lnTo>
                  <a:lnTo>
                    <a:pt x="320" y="1947"/>
                  </a:lnTo>
                  <a:lnTo>
                    <a:pt x="323" y="1947"/>
                  </a:lnTo>
                  <a:lnTo>
                    <a:pt x="326" y="1948"/>
                  </a:lnTo>
                  <a:lnTo>
                    <a:pt x="330" y="1947"/>
                  </a:lnTo>
                  <a:lnTo>
                    <a:pt x="338" y="1945"/>
                  </a:lnTo>
                  <a:lnTo>
                    <a:pt x="347" y="1939"/>
                  </a:lnTo>
                  <a:lnTo>
                    <a:pt x="355" y="1932"/>
                  </a:lnTo>
                  <a:lnTo>
                    <a:pt x="361" y="1925"/>
                  </a:lnTo>
                  <a:lnTo>
                    <a:pt x="362" y="1921"/>
                  </a:lnTo>
                  <a:lnTo>
                    <a:pt x="363" y="1917"/>
                  </a:lnTo>
                  <a:lnTo>
                    <a:pt x="363" y="1915"/>
                  </a:lnTo>
                  <a:lnTo>
                    <a:pt x="363" y="1913"/>
                  </a:lnTo>
                  <a:lnTo>
                    <a:pt x="361" y="1911"/>
                  </a:lnTo>
                  <a:lnTo>
                    <a:pt x="358" y="1910"/>
                  </a:lnTo>
                  <a:lnTo>
                    <a:pt x="356" y="1910"/>
                  </a:lnTo>
                  <a:lnTo>
                    <a:pt x="353" y="1910"/>
                  </a:lnTo>
                  <a:lnTo>
                    <a:pt x="344" y="1914"/>
                  </a:lnTo>
                  <a:lnTo>
                    <a:pt x="335" y="1920"/>
                  </a:lnTo>
                  <a:close/>
                </a:path>
              </a:pathLst>
            </a:custGeom>
            <a:solidFill>
              <a:srgbClr val="EFD1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CH"/>
            </a:p>
          </p:txBody>
        </p:sp>
        <p:sp>
          <p:nvSpPr>
            <p:cNvPr id="83" name="Freeform 77"/>
            <p:cNvSpPr>
              <a:spLocks noEditPoints="1"/>
            </p:cNvSpPr>
            <p:nvPr userDrawn="1"/>
          </p:nvSpPr>
          <p:spPr bwMode="auto">
            <a:xfrm>
              <a:off x="6896100" y="2252663"/>
              <a:ext cx="203200" cy="1109663"/>
            </a:xfrm>
            <a:custGeom>
              <a:avLst/>
              <a:gdLst>
                <a:gd name="T0" fmla="*/ 0 w 386"/>
                <a:gd name="T1" fmla="*/ 1489 h 2096"/>
                <a:gd name="T2" fmla="*/ 74 w 386"/>
                <a:gd name="T3" fmla="*/ 1197 h 2096"/>
                <a:gd name="T4" fmla="*/ 14 w 386"/>
                <a:gd name="T5" fmla="*/ 1015 h 2096"/>
                <a:gd name="T6" fmla="*/ 43 w 386"/>
                <a:gd name="T7" fmla="*/ 824 h 2096"/>
                <a:gd name="T8" fmla="*/ 117 w 386"/>
                <a:gd name="T9" fmla="*/ 691 h 2096"/>
                <a:gd name="T10" fmla="*/ 99 w 386"/>
                <a:gd name="T11" fmla="*/ 519 h 2096"/>
                <a:gd name="T12" fmla="*/ 27 w 386"/>
                <a:gd name="T13" fmla="*/ 480 h 2096"/>
                <a:gd name="T14" fmla="*/ 126 w 386"/>
                <a:gd name="T15" fmla="*/ 259 h 2096"/>
                <a:gd name="T16" fmla="*/ 94 w 386"/>
                <a:gd name="T17" fmla="*/ 188 h 2096"/>
                <a:gd name="T18" fmla="*/ 219 w 386"/>
                <a:gd name="T19" fmla="*/ 63 h 2096"/>
                <a:gd name="T20" fmla="*/ 159 w 386"/>
                <a:gd name="T21" fmla="*/ 118 h 2096"/>
                <a:gd name="T22" fmla="*/ 296 w 386"/>
                <a:gd name="T23" fmla="*/ 149 h 2096"/>
                <a:gd name="T24" fmla="*/ 257 w 386"/>
                <a:gd name="T25" fmla="*/ 304 h 2096"/>
                <a:gd name="T26" fmla="*/ 373 w 386"/>
                <a:gd name="T27" fmla="*/ 359 h 2096"/>
                <a:gd name="T28" fmla="*/ 370 w 386"/>
                <a:gd name="T29" fmla="*/ 522 h 2096"/>
                <a:gd name="T30" fmla="*/ 349 w 386"/>
                <a:gd name="T31" fmla="*/ 811 h 2096"/>
                <a:gd name="T32" fmla="*/ 348 w 386"/>
                <a:gd name="T33" fmla="*/ 1005 h 2096"/>
                <a:gd name="T34" fmla="*/ 353 w 386"/>
                <a:gd name="T35" fmla="*/ 1317 h 2096"/>
                <a:gd name="T36" fmla="*/ 380 w 386"/>
                <a:gd name="T37" fmla="*/ 1706 h 2096"/>
                <a:gd name="T38" fmla="*/ 210 w 386"/>
                <a:gd name="T39" fmla="*/ 116 h 2096"/>
                <a:gd name="T40" fmla="*/ 131 w 386"/>
                <a:gd name="T41" fmla="*/ 181 h 2096"/>
                <a:gd name="T42" fmla="*/ 208 w 386"/>
                <a:gd name="T43" fmla="*/ 186 h 2096"/>
                <a:gd name="T44" fmla="*/ 250 w 386"/>
                <a:gd name="T45" fmla="*/ 215 h 2096"/>
                <a:gd name="T46" fmla="*/ 385 w 386"/>
                <a:gd name="T47" fmla="*/ 173 h 2096"/>
                <a:gd name="T48" fmla="*/ 201 w 386"/>
                <a:gd name="T49" fmla="*/ 339 h 2096"/>
                <a:gd name="T50" fmla="*/ 237 w 386"/>
                <a:gd name="T51" fmla="*/ 389 h 2096"/>
                <a:gd name="T52" fmla="*/ 257 w 386"/>
                <a:gd name="T53" fmla="*/ 411 h 2096"/>
                <a:gd name="T54" fmla="*/ 235 w 386"/>
                <a:gd name="T55" fmla="*/ 499 h 2096"/>
                <a:gd name="T56" fmla="*/ 69 w 386"/>
                <a:gd name="T57" fmla="*/ 632 h 2096"/>
                <a:gd name="T58" fmla="*/ 70 w 386"/>
                <a:gd name="T59" fmla="*/ 656 h 2096"/>
                <a:gd name="T60" fmla="*/ 219 w 386"/>
                <a:gd name="T61" fmla="*/ 594 h 2096"/>
                <a:gd name="T62" fmla="*/ 238 w 386"/>
                <a:gd name="T63" fmla="*/ 658 h 2096"/>
                <a:gd name="T64" fmla="*/ 177 w 386"/>
                <a:gd name="T65" fmla="*/ 770 h 2096"/>
                <a:gd name="T66" fmla="*/ 143 w 386"/>
                <a:gd name="T67" fmla="*/ 811 h 2096"/>
                <a:gd name="T68" fmla="*/ 275 w 386"/>
                <a:gd name="T69" fmla="*/ 764 h 2096"/>
                <a:gd name="T70" fmla="*/ 305 w 386"/>
                <a:gd name="T71" fmla="*/ 771 h 2096"/>
                <a:gd name="T72" fmla="*/ 83 w 386"/>
                <a:gd name="T73" fmla="*/ 994 h 2096"/>
                <a:gd name="T74" fmla="*/ 105 w 386"/>
                <a:gd name="T75" fmla="*/ 1016 h 2096"/>
                <a:gd name="T76" fmla="*/ 203 w 386"/>
                <a:gd name="T77" fmla="*/ 971 h 2096"/>
                <a:gd name="T78" fmla="*/ 178 w 386"/>
                <a:gd name="T79" fmla="*/ 1058 h 2096"/>
                <a:gd name="T80" fmla="*/ 164 w 386"/>
                <a:gd name="T81" fmla="*/ 1119 h 2096"/>
                <a:gd name="T82" fmla="*/ 307 w 386"/>
                <a:gd name="T83" fmla="*/ 1057 h 2096"/>
                <a:gd name="T84" fmla="*/ 176 w 386"/>
                <a:gd name="T85" fmla="*/ 1185 h 2096"/>
                <a:gd name="T86" fmla="*/ 264 w 386"/>
                <a:gd name="T87" fmla="*/ 1160 h 2096"/>
                <a:gd name="T88" fmla="*/ 210 w 386"/>
                <a:gd name="T89" fmla="*/ 1243 h 2096"/>
                <a:gd name="T90" fmla="*/ 281 w 386"/>
                <a:gd name="T91" fmla="*/ 1225 h 2096"/>
                <a:gd name="T92" fmla="*/ 188 w 386"/>
                <a:gd name="T93" fmla="*/ 1349 h 2096"/>
                <a:gd name="T94" fmla="*/ 317 w 386"/>
                <a:gd name="T95" fmla="*/ 1287 h 2096"/>
                <a:gd name="T96" fmla="*/ 138 w 386"/>
                <a:gd name="T97" fmla="*/ 1483 h 2096"/>
                <a:gd name="T98" fmla="*/ 23 w 386"/>
                <a:gd name="T99" fmla="*/ 1646 h 2096"/>
                <a:gd name="T100" fmla="*/ 220 w 386"/>
                <a:gd name="T101" fmla="*/ 1500 h 2096"/>
                <a:gd name="T102" fmla="*/ 283 w 386"/>
                <a:gd name="T103" fmla="*/ 1481 h 2096"/>
                <a:gd name="T104" fmla="*/ 130 w 386"/>
                <a:gd name="T105" fmla="*/ 1668 h 2096"/>
                <a:gd name="T106" fmla="*/ 250 w 386"/>
                <a:gd name="T107" fmla="*/ 1602 h 2096"/>
                <a:gd name="T108" fmla="*/ 125 w 386"/>
                <a:gd name="T109" fmla="*/ 1778 h 2096"/>
                <a:gd name="T110" fmla="*/ 283 w 386"/>
                <a:gd name="T111" fmla="*/ 1671 h 2096"/>
                <a:gd name="T112" fmla="*/ 74 w 386"/>
                <a:gd name="T113" fmla="*/ 1929 h 2096"/>
                <a:gd name="T114" fmla="*/ 210 w 386"/>
                <a:gd name="T115" fmla="*/ 1849 h 2096"/>
                <a:gd name="T116" fmla="*/ 336 w 386"/>
                <a:gd name="T117" fmla="*/ 1766 h 2096"/>
                <a:gd name="T118" fmla="*/ 96 w 386"/>
                <a:gd name="T119" fmla="*/ 2030 h 2096"/>
                <a:gd name="T120" fmla="*/ 231 w 386"/>
                <a:gd name="T121" fmla="*/ 1950 h 2096"/>
                <a:gd name="T122" fmla="*/ 313 w 386"/>
                <a:gd name="T123" fmla="*/ 1886 h 2096"/>
                <a:gd name="T124" fmla="*/ 322 w 386"/>
                <a:gd name="T125" fmla="*/ 2003 h 20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86" h="2096">
                  <a:moveTo>
                    <a:pt x="0" y="2006"/>
                  </a:moveTo>
                  <a:lnTo>
                    <a:pt x="0" y="1980"/>
                  </a:lnTo>
                  <a:lnTo>
                    <a:pt x="8" y="1975"/>
                  </a:lnTo>
                  <a:lnTo>
                    <a:pt x="16" y="1973"/>
                  </a:lnTo>
                  <a:lnTo>
                    <a:pt x="19" y="1973"/>
                  </a:lnTo>
                  <a:lnTo>
                    <a:pt x="22" y="1973"/>
                  </a:lnTo>
                  <a:lnTo>
                    <a:pt x="24" y="1974"/>
                  </a:lnTo>
                  <a:lnTo>
                    <a:pt x="25" y="1975"/>
                  </a:lnTo>
                  <a:lnTo>
                    <a:pt x="25" y="1977"/>
                  </a:lnTo>
                  <a:lnTo>
                    <a:pt x="25" y="1980"/>
                  </a:lnTo>
                  <a:lnTo>
                    <a:pt x="24" y="1983"/>
                  </a:lnTo>
                  <a:lnTo>
                    <a:pt x="23" y="1986"/>
                  </a:lnTo>
                  <a:lnTo>
                    <a:pt x="17" y="1993"/>
                  </a:lnTo>
                  <a:lnTo>
                    <a:pt x="8" y="2000"/>
                  </a:lnTo>
                  <a:lnTo>
                    <a:pt x="5" y="2003"/>
                  </a:lnTo>
                  <a:lnTo>
                    <a:pt x="0" y="2006"/>
                  </a:lnTo>
                  <a:close/>
                  <a:moveTo>
                    <a:pt x="0" y="1889"/>
                  </a:moveTo>
                  <a:lnTo>
                    <a:pt x="0" y="1876"/>
                  </a:lnTo>
                  <a:lnTo>
                    <a:pt x="1" y="1876"/>
                  </a:lnTo>
                  <a:lnTo>
                    <a:pt x="3" y="1878"/>
                  </a:lnTo>
                  <a:lnTo>
                    <a:pt x="4" y="1880"/>
                  </a:lnTo>
                  <a:lnTo>
                    <a:pt x="4" y="1882"/>
                  </a:lnTo>
                  <a:lnTo>
                    <a:pt x="3" y="1886"/>
                  </a:lnTo>
                  <a:lnTo>
                    <a:pt x="0" y="1889"/>
                  </a:lnTo>
                  <a:close/>
                  <a:moveTo>
                    <a:pt x="0" y="1680"/>
                  </a:moveTo>
                  <a:lnTo>
                    <a:pt x="0" y="1668"/>
                  </a:lnTo>
                  <a:lnTo>
                    <a:pt x="1" y="1668"/>
                  </a:lnTo>
                  <a:lnTo>
                    <a:pt x="3" y="1670"/>
                  </a:lnTo>
                  <a:lnTo>
                    <a:pt x="3" y="1672"/>
                  </a:lnTo>
                  <a:lnTo>
                    <a:pt x="3" y="1674"/>
                  </a:lnTo>
                  <a:lnTo>
                    <a:pt x="3" y="1677"/>
                  </a:lnTo>
                  <a:lnTo>
                    <a:pt x="0" y="1680"/>
                  </a:lnTo>
                  <a:close/>
                  <a:moveTo>
                    <a:pt x="0" y="1591"/>
                  </a:moveTo>
                  <a:lnTo>
                    <a:pt x="0" y="1560"/>
                  </a:lnTo>
                  <a:lnTo>
                    <a:pt x="10" y="1557"/>
                  </a:lnTo>
                  <a:lnTo>
                    <a:pt x="17" y="1554"/>
                  </a:lnTo>
                  <a:lnTo>
                    <a:pt x="20" y="1554"/>
                  </a:lnTo>
                  <a:lnTo>
                    <a:pt x="23" y="1554"/>
                  </a:lnTo>
                  <a:lnTo>
                    <a:pt x="25" y="1556"/>
                  </a:lnTo>
                  <a:lnTo>
                    <a:pt x="26" y="1557"/>
                  </a:lnTo>
                  <a:lnTo>
                    <a:pt x="26" y="1560"/>
                  </a:lnTo>
                  <a:lnTo>
                    <a:pt x="26" y="1564"/>
                  </a:lnTo>
                  <a:lnTo>
                    <a:pt x="24" y="1567"/>
                  </a:lnTo>
                  <a:lnTo>
                    <a:pt x="22" y="1572"/>
                  </a:lnTo>
                  <a:lnTo>
                    <a:pt x="13" y="1582"/>
                  </a:lnTo>
                  <a:lnTo>
                    <a:pt x="1" y="1591"/>
                  </a:lnTo>
                  <a:lnTo>
                    <a:pt x="0" y="1591"/>
                  </a:lnTo>
                  <a:close/>
                  <a:moveTo>
                    <a:pt x="0" y="1489"/>
                  </a:moveTo>
                  <a:lnTo>
                    <a:pt x="0" y="1474"/>
                  </a:lnTo>
                  <a:lnTo>
                    <a:pt x="5" y="1469"/>
                  </a:lnTo>
                  <a:lnTo>
                    <a:pt x="11" y="1463"/>
                  </a:lnTo>
                  <a:lnTo>
                    <a:pt x="17" y="1457"/>
                  </a:lnTo>
                  <a:lnTo>
                    <a:pt x="25" y="1451"/>
                  </a:lnTo>
                  <a:lnTo>
                    <a:pt x="39" y="1443"/>
                  </a:lnTo>
                  <a:lnTo>
                    <a:pt x="52" y="1438"/>
                  </a:lnTo>
                  <a:lnTo>
                    <a:pt x="57" y="1436"/>
                  </a:lnTo>
                  <a:lnTo>
                    <a:pt x="62" y="1436"/>
                  </a:lnTo>
                  <a:lnTo>
                    <a:pt x="66" y="1437"/>
                  </a:lnTo>
                  <a:lnTo>
                    <a:pt x="68" y="1438"/>
                  </a:lnTo>
                  <a:lnTo>
                    <a:pt x="68" y="1441"/>
                  </a:lnTo>
                  <a:lnTo>
                    <a:pt x="68" y="1445"/>
                  </a:lnTo>
                  <a:lnTo>
                    <a:pt x="66" y="1450"/>
                  </a:lnTo>
                  <a:lnTo>
                    <a:pt x="62" y="1453"/>
                  </a:lnTo>
                  <a:lnTo>
                    <a:pt x="52" y="1464"/>
                  </a:lnTo>
                  <a:lnTo>
                    <a:pt x="39" y="1475"/>
                  </a:lnTo>
                  <a:lnTo>
                    <a:pt x="27" y="1482"/>
                  </a:lnTo>
                  <a:lnTo>
                    <a:pt x="17" y="1487"/>
                  </a:lnTo>
                  <a:lnTo>
                    <a:pt x="7" y="1489"/>
                  </a:lnTo>
                  <a:lnTo>
                    <a:pt x="0" y="1489"/>
                  </a:lnTo>
                  <a:close/>
                  <a:moveTo>
                    <a:pt x="0" y="1417"/>
                  </a:moveTo>
                  <a:lnTo>
                    <a:pt x="0" y="1384"/>
                  </a:lnTo>
                  <a:lnTo>
                    <a:pt x="10" y="1381"/>
                  </a:lnTo>
                  <a:lnTo>
                    <a:pt x="17" y="1378"/>
                  </a:lnTo>
                  <a:lnTo>
                    <a:pt x="20" y="1378"/>
                  </a:lnTo>
                  <a:lnTo>
                    <a:pt x="23" y="1380"/>
                  </a:lnTo>
                  <a:lnTo>
                    <a:pt x="25" y="1380"/>
                  </a:lnTo>
                  <a:lnTo>
                    <a:pt x="26" y="1381"/>
                  </a:lnTo>
                  <a:lnTo>
                    <a:pt x="27" y="1384"/>
                  </a:lnTo>
                  <a:lnTo>
                    <a:pt x="26" y="1388"/>
                  </a:lnTo>
                  <a:lnTo>
                    <a:pt x="25" y="1392"/>
                  </a:lnTo>
                  <a:lnTo>
                    <a:pt x="22" y="1396"/>
                  </a:lnTo>
                  <a:lnTo>
                    <a:pt x="13" y="1406"/>
                  </a:lnTo>
                  <a:lnTo>
                    <a:pt x="0" y="1417"/>
                  </a:lnTo>
                  <a:close/>
                  <a:moveTo>
                    <a:pt x="0" y="1253"/>
                  </a:moveTo>
                  <a:lnTo>
                    <a:pt x="0" y="1228"/>
                  </a:lnTo>
                  <a:lnTo>
                    <a:pt x="11" y="1219"/>
                  </a:lnTo>
                  <a:lnTo>
                    <a:pt x="24" y="1210"/>
                  </a:lnTo>
                  <a:lnTo>
                    <a:pt x="32" y="1204"/>
                  </a:lnTo>
                  <a:lnTo>
                    <a:pt x="41" y="1199"/>
                  </a:lnTo>
                  <a:lnTo>
                    <a:pt x="49" y="1196"/>
                  </a:lnTo>
                  <a:lnTo>
                    <a:pt x="56" y="1193"/>
                  </a:lnTo>
                  <a:lnTo>
                    <a:pt x="62" y="1192"/>
                  </a:lnTo>
                  <a:lnTo>
                    <a:pt x="67" y="1191"/>
                  </a:lnTo>
                  <a:lnTo>
                    <a:pt x="71" y="1192"/>
                  </a:lnTo>
                  <a:lnTo>
                    <a:pt x="74" y="1193"/>
                  </a:lnTo>
                  <a:lnTo>
                    <a:pt x="74" y="1197"/>
                  </a:lnTo>
                  <a:lnTo>
                    <a:pt x="73" y="1200"/>
                  </a:lnTo>
                  <a:lnTo>
                    <a:pt x="70" y="1205"/>
                  </a:lnTo>
                  <a:lnTo>
                    <a:pt x="67" y="1211"/>
                  </a:lnTo>
                  <a:lnTo>
                    <a:pt x="55" y="1222"/>
                  </a:lnTo>
                  <a:lnTo>
                    <a:pt x="39" y="1234"/>
                  </a:lnTo>
                  <a:lnTo>
                    <a:pt x="27" y="1241"/>
                  </a:lnTo>
                  <a:lnTo>
                    <a:pt x="18" y="1247"/>
                  </a:lnTo>
                  <a:lnTo>
                    <a:pt x="8" y="1250"/>
                  </a:lnTo>
                  <a:lnTo>
                    <a:pt x="0" y="1253"/>
                  </a:lnTo>
                  <a:close/>
                  <a:moveTo>
                    <a:pt x="0" y="1186"/>
                  </a:moveTo>
                  <a:lnTo>
                    <a:pt x="0" y="1153"/>
                  </a:lnTo>
                  <a:lnTo>
                    <a:pt x="3" y="1152"/>
                  </a:lnTo>
                  <a:lnTo>
                    <a:pt x="4" y="1150"/>
                  </a:lnTo>
                  <a:lnTo>
                    <a:pt x="13" y="1144"/>
                  </a:lnTo>
                  <a:lnTo>
                    <a:pt x="22" y="1140"/>
                  </a:lnTo>
                  <a:lnTo>
                    <a:pt x="30" y="1136"/>
                  </a:lnTo>
                  <a:lnTo>
                    <a:pt x="37" y="1134"/>
                  </a:lnTo>
                  <a:lnTo>
                    <a:pt x="44" y="1131"/>
                  </a:lnTo>
                  <a:lnTo>
                    <a:pt x="49" y="1131"/>
                  </a:lnTo>
                  <a:lnTo>
                    <a:pt x="54" y="1131"/>
                  </a:lnTo>
                  <a:lnTo>
                    <a:pt x="56" y="1134"/>
                  </a:lnTo>
                  <a:lnTo>
                    <a:pt x="56" y="1136"/>
                  </a:lnTo>
                  <a:lnTo>
                    <a:pt x="55" y="1141"/>
                  </a:lnTo>
                  <a:lnTo>
                    <a:pt x="52" y="1146"/>
                  </a:lnTo>
                  <a:lnTo>
                    <a:pt x="48" y="1150"/>
                  </a:lnTo>
                  <a:lnTo>
                    <a:pt x="36" y="1162"/>
                  </a:lnTo>
                  <a:lnTo>
                    <a:pt x="19" y="1175"/>
                  </a:lnTo>
                  <a:lnTo>
                    <a:pt x="10" y="1181"/>
                  </a:lnTo>
                  <a:lnTo>
                    <a:pt x="0" y="1186"/>
                  </a:lnTo>
                  <a:close/>
                  <a:moveTo>
                    <a:pt x="0" y="1119"/>
                  </a:moveTo>
                  <a:lnTo>
                    <a:pt x="0" y="1085"/>
                  </a:lnTo>
                  <a:lnTo>
                    <a:pt x="16" y="1077"/>
                  </a:lnTo>
                  <a:lnTo>
                    <a:pt x="29" y="1072"/>
                  </a:lnTo>
                  <a:lnTo>
                    <a:pt x="35" y="1071"/>
                  </a:lnTo>
                  <a:lnTo>
                    <a:pt x="39" y="1071"/>
                  </a:lnTo>
                  <a:lnTo>
                    <a:pt x="42" y="1071"/>
                  </a:lnTo>
                  <a:lnTo>
                    <a:pt x="44" y="1073"/>
                  </a:lnTo>
                  <a:lnTo>
                    <a:pt x="45" y="1076"/>
                  </a:lnTo>
                  <a:lnTo>
                    <a:pt x="44" y="1080"/>
                  </a:lnTo>
                  <a:lnTo>
                    <a:pt x="41" y="1085"/>
                  </a:lnTo>
                  <a:lnTo>
                    <a:pt x="36" y="1091"/>
                  </a:lnTo>
                  <a:lnTo>
                    <a:pt x="23" y="1103"/>
                  </a:lnTo>
                  <a:lnTo>
                    <a:pt x="6" y="1116"/>
                  </a:lnTo>
                  <a:lnTo>
                    <a:pt x="4" y="1117"/>
                  </a:lnTo>
                  <a:lnTo>
                    <a:pt x="0" y="1119"/>
                  </a:lnTo>
                  <a:close/>
                  <a:moveTo>
                    <a:pt x="0" y="1054"/>
                  </a:moveTo>
                  <a:lnTo>
                    <a:pt x="0" y="1021"/>
                  </a:lnTo>
                  <a:lnTo>
                    <a:pt x="14" y="1015"/>
                  </a:lnTo>
                  <a:lnTo>
                    <a:pt x="26" y="1010"/>
                  </a:lnTo>
                  <a:lnTo>
                    <a:pt x="31" y="1010"/>
                  </a:lnTo>
                  <a:lnTo>
                    <a:pt x="35" y="1010"/>
                  </a:lnTo>
                  <a:lnTo>
                    <a:pt x="37" y="1010"/>
                  </a:lnTo>
                  <a:lnTo>
                    <a:pt x="39" y="1013"/>
                  </a:lnTo>
                  <a:lnTo>
                    <a:pt x="39" y="1015"/>
                  </a:lnTo>
                  <a:lnTo>
                    <a:pt x="38" y="1018"/>
                  </a:lnTo>
                  <a:lnTo>
                    <a:pt x="36" y="1023"/>
                  </a:lnTo>
                  <a:lnTo>
                    <a:pt x="31" y="1029"/>
                  </a:lnTo>
                  <a:lnTo>
                    <a:pt x="18" y="1041"/>
                  </a:lnTo>
                  <a:lnTo>
                    <a:pt x="0" y="1054"/>
                  </a:lnTo>
                  <a:close/>
                  <a:moveTo>
                    <a:pt x="0" y="994"/>
                  </a:moveTo>
                  <a:lnTo>
                    <a:pt x="0" y="960"/>
                  </a:lnTo>
                  <a:lnTo>
                    <a:pt x="14" y="953"/>
                  </a:lnTo>
                  <a:lnTo>
                    <a:pt x="27" y="948"/>
                  </a:lnTo>
                  <a:lnTo>
                    <a:pt x="32" y="948"/>
                  </a:lnTo>
                  <a:lnTo>
                    <a:pt x="36" y="947"/>
                  </a:lnTo>
                  <a:lnTo>
                    <a:pt x="39" y="948"/>
                  </a:lnTo>
                  <a:lnTo>
                    <a:pt x="41" y="950"/>
                  </a:lnTo>
                  <a:lnTo>
                    <a:pt x="42" y="953"/>
                  </a:lnTo>
                  <a:lnTo>
                    <a:pt x="41" y="957"/>
                  </a:lnTo>
                  <a:lnTo>
                    <a:pt x="37" y="961"/>
                  </a:lnTo>
                  <a:lnTo>
                    <a:pt x="32" y="967"/>
                  </a:lnTo>
                  <a:lnTo>
                    <a:pt x="18" y="979"/>
                  </a:lnTo>
                  <a:lnTo>
                    <a:pt x="0" y="994"/>
                  </a:lnTo>
                  <a:close/>
                  <a:moveTo>
                    <a:pt x="0" y="935"/>
                  </a:moveTo>
                  <a:lnTo>
                    <a:pt x="0" y="901"/>
                  </a:lnTo>
                  <a:lnTo>
                    <a:pt x="18" y="893"/>
                  </a:lnTo>
                  <a:lnTo>
                    <a:pt x="32" y="887"/>
                  </a:lnTo>
                  <a:lnTo>
                    <a:pt x="38" y="885"/>
                  </a:lnTo>
                  <a:lnTo>
                    <a:pt x="43" y="884"/>
                  </a:lnTo>
                  <a:lnTo>
                    <a:pt x="47" y="885"/>
                  </a:lnTo>
                  <a:lnTo>
                    <a:pt x="49" y="887"/>
                  </a:lnTo>
                  <a:lnTo>
                    <a:pt x="50" y="890"/>
                  </a:lnTo>
                  <a:lnTo>
                    <a:pt x="48" y="894"/>
                  </a:lnTo>
                  <a:lnTo>
                    <a:pt x="44" y="900"/>
                  </a:lnTo>
                  <a:lnTo>
                    <a:pt x="39" y="906"/>
                  </a:lnTo>
                  <a:lnTo>
                    <a:pt x="24" y="919"/>
                  </a:lnTo>
                  <a:lnTo>
                    <a:pt x="5" y="933"/>
                  </a:lnTo>
                  <a:lnTo>
                    <a:pt x="3" y="934"/>
                  </a:lnTo>
                  <a:lnTo>
                    <a:pt x="0" y="935"/>
                  </a:lnTo>
                  <a:close/>
                  <a:moveTo>
                    <a:pt x="0" y="879"/>
                  </a:moveTo>
                  <a:lnTo>
                    <a:pt x="0" y="846"/>
                  </a:lnTo>
                  <a:lnTo>
                    <a:pt x="3" y="845"/>
                  </a:lnTo>
                  <a:lnTo>
                    <a:pt x="13" y="838"/>
                  </a:lnTo>
                  <a:lnTo>
                    <a:pt x="24" y="832"/>
                  </a:lnTo>
                  <a:lnTo>
                    <a:pt x="33" y="827"/>
                  </a:lnTo>
                  <a:lnTo>
                    <a:pt x="43" y="824"/>
                  </a:lnTo>
                  <a:lnTo>
                    <a:pt x="51" y="821"/>
                  </a:lnTo>
                  <a:lnTo>
                    <a:pt x="57" y="820"/>
                  </a:lnTo>
                  <a:lnTo>
                    <a:pt x="62" y="821"/>
                  </a:lnTo>
                  <a:lnTo>
                    <a:pt x="64" y="822"/>
                  </a:lnTo>
                  <a:lnTo>
                    <a:pt x="64" y="826"/>
                  </a:lnTo>
                  <a:lnTo>
                    <a:pt x="63" y="830"/>
                  </a:lnTo>
                  <a:lnTo>
                    <a:pt x="60" y="836"/>
                  </a:lnTo>
                  <a:lnTo>
                    <a:pt x="54" y="841"/>
                  </a:lnTo>
                  <a:lnTo>
                    <a:pt x="38" y="855"/>
                  </a:lnTo>
                  <a:lnTo>
                    <a:pt x="17" y="870"/>
                  </a:lnTo>
                  <a:lnTo>
                    <a:pt x="8" y="875"/>
                  </a:lnTo>
                  <a:lnTo>
                    <a:pt x="0" y="879"/>
                  </a:lnTo>
                  <a:close/>
                  <a:moveTo>
                    <a:pt x="0" y="825"/>
                  </a:moveTo>
                  <a:lnTo>
                    <a:pt x="0" y="795"/>
                  </a:lnTo>
                  <a:lnTo>
                    <a:pt x="11" y="788"/>
                  </a:lnTo>
                  <a:lnTo>
                    <a:pt x="22" y="781"/>
                  </a:lnTo>
                  <a:lnTo>
                    <a:pt x="33" y="774"/>
                  </a:lnTo>
                  <a:lnTo>
                    <a:pt x="44" y="768"/>
                  </a:lnTo>
                  <a:lnTo>
                    <a:pt x="55" y="763"/>
                  </a:lnTo>
                  <a:lnTo>
                    <a:pt x="64" y="759"/>
                  </a:lnTo>
                  <a:lnTo>
                    <a:pt x="73" y="756"/>
                  </a:lnTo>
                  <a:lnTo>
                    <a:pt x="80" y="755"/>
                  </a:lnTo>
                  <a:lnTo>
                    <a:pt x="85" y="756"/>
                  </a:lnTo>
                  <a:lnTo>
                    <a:pt x="87" y="757"/>
                  </a:lnTo>
                  <a:lnTo>
                    <a:pt x="87" y="761"/>
                  </a:lnTo>
                  <a:lnTo>
                    <a:pt x="86" y="764"/>
                  </a:lnTo>
                  <a:lnTo>
                    <a:pt x="81" y="770"/>
                  </a:lnTo>
                  <a:lnTo>
                    <a:pt x="75" y="776"/>
                  </a:lnTo>
                  <a:lnTo>
                    <a:pt x="58" y="790"/>
                  </a:lnTo>
                  <a:lnTo>
                    <a:pt x="37" y="806"/>
                  </a:lnTo>
                  <a:lnTo>
                    <a:pt x="27" y="812"/>
                  </a:lnTo>
                  <a:lnTo>
                    <a:pt x="18" y="817"/>
                  </a:lnTo>
                  <a:lnTo>
                    <a:pt x="8" y="821"/>
                  </a:lnTo>
                  <a:lnTo>
                    <a:pt x="0" y="825"/>
                  </a:lnTo>
                  <a:close/>
                  <a:moveTo>
                    <a:pt x="0" y="767"/>
                  </a:moveTo>
                  <a:lnTo>
                    <a:pt x="0" y="754"/>
                  </a:lnTo>
                  <a:lnTo>
                    <a:pt x="8" y="745"/>
                  </a:lnTo>
                  <a:lnTo>
                    <a:pt x="19" y="736"/>
                  </a:lnTo>
                  <a:lnTo>
                    <a:pt x="33" y="725"/>
                  </a:lnTo>
                  <a:lnTo>
                    <a:pt x="49" y="716"/>
                  </a:lnTo>
                  <a:lnTo>
                    <a:pt x="61" y="708"/>
                  </a:lnTo>
                  <a:lnTo>
                    <a:pt x="73" y="701"/>
                  </a:lnTo>
                  <a:lnTo>
                    <a:pt x="83" y="697"/>
                  </a:lnTo>
                  <a:lnTo>
                    <a:pt x="93" y="692"/>
                  </a:lnTo>
                  <a:lnTo>
                    <a:pt x="102" y="689"/>
                  </a:lnTo>
                  <a:lnTo>
                    <a:pt x="108" y="688"/>
                  </a:lnTo>
                  <a:lnTo>
                    <a:pt x="113" y="688"/>
                  </a:lnTo>
                  <a:lnTo>
                    <a:pt x="117" y="691"/>
                  </a:lnTo>
                  <a:lnTo>
                    <a:pt x="117" y="693"/>
                  </a:lnTo>
                  <a:lnTo>
                    <a:pt x="114" y="698"/>
                  </a:lnTo>
                  <a:lnTo>
                    <a:pt x="111" y="704"/>
                  </a:lnTo>
                  <a:lnTo>
                    <a:pt x="104" y="710"/>
                  </a:lnTo>
                  <a:lnTo>
                    <a:pt x="87" y="724"/>
                  </a:lnTo>
                  <a:lnTo>
                    <a:pt x="63" y="739"/>
                  </a:lnTo>
                  <a:lnTo>
                    <a:pt x="44" y="751"/>
                  </a:lnTo>
                  <a:lnTo>
                    <a:pt x="25" y="759"/>
                  </a:lnTo>
                  <a:lnTo>
                    <a:pt x="18" y="763"/>
                  </a:lnTo>
                  <a:lnTo>
                    <a:pt x="11" y="765"/>
                  </a:lnTo>
                  <a:lnTo>
                    <a:pt x="5" y="767"/>
                  </a:lnTo>
                  <a:lnTo>
                    <a:pt x="0" y="767"/>
                  </a:lnTo>
                  <a:close/>
                  <a:moveTo>
                    <a:pt x="0" y="686"/>
                  </a:moveTo>
                  <a:lnTo>
                    <a:pt x="0" y="660"/>
                  </a:lnTo>
                  <a:lnTo>
                    <a:pt x="10" y="656"/>
                  </a:lnTo>
                  <a:lnTo>
                    <a:pt x="18" y="654"/>
                  </a:lnTo>
                  <a:lnTo>
                    <a:pt x="24" y="654"/>
                  </a:lnTo>
                  <a:lnTo>
                    <a:pt x="26" y="655"/>
                  </a:lnTo>
                  <a:lnTo>
                    <a:pt x="26" y="657"/>
                  </a:lnTo>
                  <a:lnTo>
                    <a:pt x="26" y="660"/>
                  </a:lnTo>
                  <a:lnTo>
                    <a:pt x="24" y="663"/>
                  </a:lnTo>
                  <a:lnTo>
                    <a:pt x="22" y="667"/>
                  </a:lnTo>
                  <a:lnTo>
                    <a:pt x="12" y="675"/>
                  </a:lnTo>
                  <a:lnTo>
                    <a:pt x="0" y="686"/>
                  </a:lnTo>
                  <a:close/>
                  <a:moveTo>
                    <a:pt x="0" y="645"/>
                  </a:moveTo>
                  <a:lnTo>
                    <a:pt x="0" y="613"/>
                  </a:lnTo>
                  <a:lnTo>
                    <a:pt x="26" y="599"/>
                  </a:lnTo>
                  <a:lnTo>
                    <a:pt x="48" y="590"/>
                  </a:lnTo>
                  <a:lnTo>
                    <a:pt x="56" y="586"/>
                  </a:lnTo>
                  <a:lnTo>
                    <a:pt x="63" y="585"/>
                  </a:lnTo>
                  <a:lnTo>
                    <a:pt x="68" y="585"/>
                  </a:lnTo>
                  <a:lnTo>
                    <a:pt x="71" y="586"/>
                  </a:lnTo>
                  <a:lnTo>
                    <a:pt x="71" y="590"/>
                  </a:lnTo>
                  <a:lnTo>
                    <a:pt x="69" y="593"/>
                  </a:lnTo>
                  <a:lnTo>
                    <a:pt x="64" y="599"/>
                  </a:lnTo>
                  <a:lnTo>
                    <a:pt x="57" y="606"/>
                  </a:lnTo>
                  <a:lnTo>
                    <a:pt x="38" y="620"/>
                  </a:lnTo>
                  <a:lnTo>
                    <a:pt x="13" y="637"/>
                  </a:lnTo>
                  <a:lnTo>
                    <a:pt x="7" y="642"/>
                  </a:lnTo>
                  <a:lnTo>
                    <a:pt x="0" y="645"/>
                  </a:lnTo>
                  <a:close/>
                  <a:moveTo>
                    <a:pt x="0" y="598"/>
                  </a:moveTo>
                  <a:lnTo>
                    <a:pt x="0" y="579"/>
                  </a:lnTo>
                  <a:lnTo>
                    <a:pt x="10" y="571"/>
                  </a:lnTo>
                  <a:lnTo>
                    <a:pt x="22" y="562"/>
                  </a:lnTo>
                  <a:lnTo>
                    <a:pt x="35" y="554"/>
                  </a:lnTo>
                  <a:lnTo>
                    <a:pt x="49" y="544"/>
                  </a:lnTo>
                  <a:lnTo>
                    <a:pt x="75" y="529"/>
                  </a:lnTo>
                  <a:lnTo>
                    <a:pt x="99" y="519"/>
                  </a:lnTo>
                  <a:lnTo>
                    <a:pt x="108" y="516"/>
                  </a:lnTo>
                  <a:lnTo>
                    <a:pt x="115" y="514"/>
                  </a:lnTo>
                  <a:lnTo>
                    <a:pt x="120" y="514"/>
                  </a:lnTo>
                  <a:lnTo>
                    <a:pt x="124" y="516"/>
                  </a:lnTo>
                  <a:lnTo>
                    <a:pt x="124" y="518"/>
                  </a:lnTo>
                  <a:lnTo>
                    <a:pt x="121" y="523"/>
                  </a:lnTo>
                  <a:lnTo>
                    <a:pt x="115" y="529"/>
                  </a:lnTo>
                  <a:lnTo>
                    <a:pt x="108" y="535"/>
                  </a:lnTo>
                  <a:lnTo>
                    <a:pt x="88" y="550"/>
                  </a:lnTo>
                  <a:lnTo>
                    <a:pt x="63" y="568"/>
                  </a:lnTo>
                  <a:lnTo>
                    <a:pt x="44" y="578"/>
                  </a:lnTo>
                  <a:lnTo>
                    <a:pt x="27" y="587"/>
                  </a:lnTo>
                  <a:lnTo>
                    <a:pt x="12" y="593"/>
                  </a:lnTo>
                  <a:lnTo>
                    <a:pt x="0" y="598"/>
                  </a:lnTo>
                  <a:close/>
                  <a:moveTo>
                    <a:pt x="0" y="531"/>
                  </a:moveTo>
                  <a:lnTo>
                    <a:pt x="0" y="502"/>
                  </a:lnTo>
                  <a:lnTo>
                    <a:pt x="23" y="491"/>
                  </a:lnTo>
                  <a:lnTo>
                    <a:pt x="41" y="484"/>
                  </a:lnTo>
                  <a:lnTo>
                    <a:pt x="48" y="481"/>
                  </a:lnTo>
                  <a:lnTo>
                    <a:pt x="52" y="480"/>
                  </a:lnTo>
                  <a:lnTo>
                    <a:pt x="57" y="480"/>
                  </a:lnTo>
                  <a:lnTo>
                    <a:pt x="60" y="481"/>
                  </a:lnTo>
                  <a:lnTo>
                    <a:pt x="60" y="484"/>
                  </a:lnTo>
                  <a:lnTo>
                    <a:pt x="56" y="489"/>
                  </a:lnTo>
                  <a:lnTo>
                    <a:pt x="51" y="493"/>
                  </a:lnTo>
                  <a:lnTo>
                    <a:pt x="45" y="500"/>
                  </a:lnTo>
                  <a:lnTo>
                    <a:pt x="25" y="515"/>
                  </a:lnTo>
                  <a:lnTo>
                    <a:pt x="0" y="531"/>
                  </a:lnTo>
                  <a:close/>
                  <a:moveTo>
                    <a:pt x="0" y="492"/>
                  </a:moveTo>
                  <a:lnTo>
                    <a:pt x="0" y="471"/>
                  </a:lnTo>
                  <a:lnTo>
                    <a:pt x="10" y="464"/>
                  </a:lnTo>
                  <a:lnTo>
                    <a:pt x="22" y="457"/>
                  </a:lnTo>
                  <a:lnTo>
                    <a:pt x="33" y="448"/>
                  </a:lnTo>
                  <a:lnTo>
                    <a:pt x="48" y="440"/>
                  </a:lnTo>
                  <a:lnTo>
                    <a:pt x="76" y="423"/>
                  </a:lnTo>
                  <a:lnTo>
                    <a:pt x="101" y="413"/>
                  </a:lnTo>
                  <a:lnTo>
                    <a:pt x="111" y="409"/>
                  </a:lnTo>
                  <a:lnTo>
                    <a:pt x="119" y="407"/>
                  </a:lnTo>
                  <a:lnTo>
                    <a:pt x="125" y="405"/>
                  </a:lnTo>
                  <a:lnTo>
                    <a:pt x="127" y="408"/>
                  </a:lnTo>
                  <a:lnTo>
                    <a:pt x="127" y="410"/>
                  </a:lnTo>
                  <a:lnTo>
                    <a:pt x="124" y="415"/>
                  </a:lnTo>
                  <a:lnTo>
                    <a:pt x="119" y="421"/>
                  </a:lnTo>
                  <a:lnTo>
                    <a:pt x="111" y="428"/>
                  </a:lnTo>
                  <a:lnTo>
                    <a:pt x="89" y="443"/>
                  </a:lnTo>
                  <a:lnTo>
                    <a:pt x="61" y="461"/>
                  </a:lnTo>
                  <a:lnTo>
                    <a:pt x="44" y="472"/>
                  </a:lnTo>
                  <a:lnTo>
                    <a:pt x="27" y="480"/>
                  </a:lnTo>
                  <a:lnTo>
                    <a:pt x="13" y="486"/>
                  </a:lnTo>
                  <a:lnTo>
                    <a:pt x="0" y="492"/>
                  </a:lnTo>
                  <a:close/>
                  <a:moveTo>
                    <a:pt x="0" y="457"/>
                  </a:moveTo>
                  <a:lnTo>
                    <a:pt x="0" y="447"/>
                  </a:lnTo>
                  <a:lnTo>
                    <a:pt x="3" y="447"/>
                  </a:lnTo>
                  <a:lnTo>
                    <a:pt x="4" y="448"/>
                  </a:lnTo>
                  <a:lnTo>
                    <a:pt x="4" y="452"/>
                  </a:lnTo>
                  <a:lnTo>
                    <a:pt x="0" y="457"/>
                  </a:lnTo>
                  <a:close/>
                  <a:moveTo>
                    <a:pt x="0" y="434"/>
                  </a:moveTo>
                  <a:lnTo>
                    <a:pt x="0" y="405"/>
                  </a:lnTo>
                  <a:lnTo>
                    <a:pt x="30" y="390"/>
                  </a:lnTo>
                  <a:lnTo>
                    <a:pt x="55" y="378"/>
                  </a:lnTo>
                  <a:lnTo>
                    <a:pt x="64" y="375"/>
                  </a:lnTo>
                  <a:lnTo>
                    <a:pt x="73" y="372"/>
                  </a:lnTo>
                  <a:lnTo>
                    <a:pt x="77" y="372"/>
                  </a:lnTo>
                  <a:lnTo>
                    <a:pt x="80" y="373"/>
                  </a:lnTo>
                  <a:lnTo>
                    <a:pt x="80" y="376"/>
                  </a:lnTo>
                  <a:lnTo>
                    <a:pt x="77" y="380"/>
                  </a:lnTo>
                  <a:lnTo>
                    <a:pt x="71" y="386"/>
                  </a:lnTo>
                  <a:lnTo>
                    <a:pt x="63" y="394"/>
                  </a:lnTo>
                  <a:lnTo>
                    <a:pt x="41" y="410"/>
                  </a:lnTo>
                  <a:lnTo>
                    <a:pt x="11" y="428"/>
                  </a:lnTo>
                  <a:lnTo>
                    <a:pt x="6" y="432"/>
                  </a:lnTo>
                  <a:lnTo>
                    <a:pt x="0" y="434"/>
                  </a:lnTo>
                  <a:close/>
                  <a:moveTo>
                    <a:pt x="0" y="377"/>
                  </a:moveTo>
                  <a:lnTo>
                    <a:pt x="0" y="352"/>
                  </a:lnTo>
                  <a:lnTo>
                    <a:pt x="17" y="345"/>
                  </a:lnTo>
                  <a:lnTo>
                    <a:pt x="30" y="340"/>
                  </a:lnTo>
                  <a:lnTo>
                    <a:pt x="35" y="339"/>
                  </a:lnTo>
                  <a:lnTo>
                    <a:pt x="38" y="338"/>
                  </a:lnTo>
                  <a:lnTo>
                    <a:pt x="41" y="339"/>
                  </a:lnTo>
                  <a:lnTo>
                    <a:pt x="43" y="339"/>
                  </a:lnTo>
                  <a:lnTo>
                    <a:pt x="43" y="341"/>
                  </a:lnTo>
                  <a:lnTo>
                    <a:pt x="41" y="344"/>
                  </a:lnTo>
                  <a:lnTo>
                    <a:pt x="37" y="348"/>
                  </a:lnTo>
                  <a:lnTo>
                    <a:pt x="32" y="352"/>
                  </a:lnTo>
                  <a:lnTo>
                    <a:pt x="19" y="364"/>
                  </a:lnTo>
                  <a:lnTo>
                    <a:pt x="0" y="377"/>
                  </a:lnTo>
                  <a:close/>
                  <a:moveTo>
                    <a:pt x="0" y="347"/>
                  </a:moveTo>
                  <a:lnTo>
                    <a:pt x="0" y="327"/>
                  </a:lnTo>
                  <a:lnTo>
                    <a:pt x="11" y="320"/>
                  </a:lnTo>
                  <a:lnTo>
                    <a:pt x="22" y="313"/>
                  </a:lnTo>
                  <a:lnTo>
                    <a:pt x="35" y="304"/>
                  </a:lnTo>
                  <a:lnTo>
                    <a:pt x="48" y="297"/>
                  </a:lnTo>
                  <a:lnTo>
                    <a:pt x="80" y="279"/>
                  </a:lnTo>
                  <a:lnTo>
                    <a:pt x="107" y="266"/>
                  </a:lnTo>
                  <a:lnTo>
                    <a:pt x="118" y="263"/>
                  </a:lnTo>
                  <a:lnTo>
                    <a:pt x="126" y="259"/>
                  </a:lnTo>
                  <a:lnTo>
                    <a:pt x="132" y="259"/>
                  </a:lnTo>
                  <a:lnTo>
                    <a:pt x="136" y="260"/>
                  </a:lnTo>
                  <a:lnTo>
                    <a:pt x="134" y="263"/>
                  </a:lnTo>
                  <a:lnTo>
                    <a:pt x="131" y="268"/>
                  </a:lnTo>
                  <a:lnTo>
                    <a:pt x="125" y="274"/>
                  </a:lnTo>
                  <a:lnTo>
                    <a:pt x="115" y="281"/>
                  </a:lnTo>
                  <a:lnTo>
                    <a:pt x="90" y="297"/>
                  </a:lnTo>
                  <a:lnTo>
                    <a:pt x="60" y="316"/>
                  </a:lnTo>
                  <a:lnTo>
                    <a:pt x="43" y="326"/>
                  </a:lnTo>
                  <a:lnTo>
                    <a:pt x="27" y="334"/>
                  </a:lnTo>
                  <a:lnTo>
                    <a:pt x="13" y="341"/>
                  </a:lnTo>
                  <a:lnTo>
                    <a:pt x="0" y="347"/>
                  </a:lnTo>
                  <a:close/>
                  <a:moveTo>
                    <a:pt x="0" y="321"/>
                  </a:moveTo>
                  <a:lnTo>
                    <a:pt x="0" y="307"/>
                  </a:lnTo>
                  <a:lnTo>
                    <a:pt x="6" y="306"/>
                  </a:lnTo>
                  <a:lnTo>
                    <a:pt x="10" y="304"/>
                  </a:lnTo>
                  <a:lnTo>
                    <a:pt x="12" y="304"/>
                  </a:lnTo>
                  <a:lnTo>
                    <a:pt x="14" y="306"/>
                  </a:lnTo>
                  <a:lnTo>
                    <a:pt x="13" y="308"/>
                  </a:lnTo>
                  <a:lnTo>
                    <a:pt x="11" y="312"/>
                  </a:lnTo>
                  <a:lnTo>
                    <a:pt x="7" y="316"/>
                  </a:lnTo>
                  <a:lnTo>
                    <a:pt x="0" y="321"/>
                  </a:lnTo>
                  <a:close/>
                  <a:moveTo>
                    <a:pt x="0" y="302"/>
                  </a:moveTo>
                  <a:lnTo>
                    <a:pt x="0" y="278"/>
                  </a:lnTo>
                  <a:lnTo>
                    <a:pt x="12" y="271"/>
                  </a:lnTo>
                  <a:lnTo>
                    <a:pt x="24" y="263"/>
                  </a:lnTo>
                  <a:lnTo>
                    <a:pt x="58" y="245"/>
                  </a:lnTo>
                  <a:lnTo>
                    <a:pt x="86" y="232"/>
                  </a:lnTo>
                  <a:lnTo>
                    <a:pt x="98" y="227"/>
                  </a:lnTo>
                  <a:lnTo>
                    <a:pt x="106" y="225"/>
                  </a:lnTo>
                  <a:lnTo>
                    <a:pt x="112" y="224"/>
                  </a:lnTo>
                  <a:lnTo>
                    <a:pt x="114" y="224"/>
                  </a:lnTo>
                  <a:lnTo>
                    <a:pt x="114" y="227"/>
                  </a:lnTo>
                  <a:lnTo>
                    <a:pt x="111" y="232"/>
                  </a:lnTo>
                  <a:lnTo>
                    <a:pt x="104" y="238"/>
                  </a:lnTo>
                  <a:lnTo>
                    <a:pt x="94" y="245"/>
                  </a:lnTo>
                  <a:lnTo>
                    <a:pt x="69" y="263"/>
                  </a:lnTo>
                  <a:lnTo>
                    <a:pt x="36" y="282"/>
                  </a:lnTo>
                  <a:lnTo>
                    <a:pt x="18" y="293"/>
                  </a:lnTo>
                  <a:lnTo>
                    <a:pt x="0" y="302"/>
                  </a:lnTo>
                  <a:close/>
                  <a:moveTo>
                    <a:pt x="0" y="258"/>
                  </a:moveTo>
                  <a:lnTo>
                    <a:pt x="0" y="234"/>
                  </a:lnTo>
                  <a:lnTo>
                    <a:pt x="6" y="232"/>
                  </a:lnTo>
                  <a:lnTo>
                    <a:pt x="11" y="228"/>
                  </a:lnTo>
                  <a:lnTo>
                    <a:pt x="45" y="211"/>
                  </a:lnTo>
                  <a:lnTo>
                    <a:pt x="74" y="196"/>
                  </a:lnTo>
                  <a:lnTo>
                    <a:pt x="86" y="192"/>
                  </a:lnTo>
                  <a:lnTo>
                    <a:pt x="94" y="188"/>
                  </a:lnTo>
                  <a:lnTo>
                    <a:pt x="101" y="187"/>
                  </a:lnTo>
                  <a:lnTo>
                    <a:pt x="104" y="188"/>
                  </a:lnTo>
                  <a:lnTo>
                    <a:pt x="102" y="190"/>
                  </a:lnTo>
                  <a:lnTo>
                    <a:pt x="99" y="195"/>
                  </a:lnTo>
                  <a:lnTo>
                    <a:pt x="92" y="201"/>
                  </a:lnTo>
                  <a:lnTo>
                    <a:pt x="82" y="208"/>
                  </a:lnTo>
                  <a:lnTo>
                    <a:pt x="55" y="226"/>
                  </a:lnTo>
                  <a:lnTo>
                    <a:pt x="22" y="246"/>
                  </a:lnTo>
                  <a:lnTo>
                    <a:pt x="11" y="252"/>
                  </a:lnTo>
                  <a:lnTo>
                    <a:pt x="0" y="258"/>
                  </a:lnTo>
                  <a:close/>
                  <a:moveTo>
                    <a:pt x="0" y="219"/>
                  </a:moveTo>
                  <a:lnTo>
                    <a:pt x="0" y="196"/>
                  </a:lnTo>
                  <a:lnTo>
                    <a:pt x="6" y="194"/>
                  </a:lnTo>
                  <a:lnTo>
                    <a:pt x="41" y="174"/>
                  </a:lnTo>
                  <a:lnTo>
                    <a:pt x="71" y="159"/>
                  </a:lnTo>
                  <a:lnTo>
                    <a:pt x="82" y="155"/>
                  </a:lnTo>
                  <a:lnTo>
                    <a:pt x="92" y="151"/>
                  </a:lnTo>
                  <a:lnTo>
                    <a:pt x="99" y="150"/>
                  </a:lnTo>
                  <a:lnTo>
                    <a:pt x="101" y="151"/>
                  </a:lnTo>
                  <a:lnTo>
                    <a:pt x="100" y="154"/>
                  </a:lnTo>
                  <a:lnTo>
                    <a:pt x="96" y="158"/>
                  </a:lnTo>
                  <a:lnTo>
                    <a:pt x="88" y="164"/>
                  </a:lnTo>
                  <a:lnTo>
                    <a:pt x="79" y="171"/>
                  </a:lnTo>
                  <a:lnTo>
                    <a:pt x="51" y="189"/>
                  </a:lnTo>
                  <a:lnTo>
                    <a:pt x="16" y="211"/>
                  </a:lnTo>
                  <a:lnTo>
                    <a:pt x="8" y="215"/>
                  </a:lnTo>
                  <a:lnTo>
                    <a:pt x="0" y="219"/>
                  </a:lnTo>
                  <a:close/>
                  <a:moveTo>
                    <a:pt x="0" y="183"/>
                  </a:moveTo>
                  <a:lnTo>
                    <a:pt x="0" y="162"/>
                  </a:lnTo>
                  <a:lnTo>
                    <a:pt x="10" y="157"/>
                  </a:lnTo>
                  <a:lnTo>
                    <a:pt x="47" y="137"/>
                  </a:lnTo>
                  <a:lnTo>
                    <a:pt x="76" y="121"/>
                  </a:lnTo>
                  <a:lnTo>
                    <a:pt x="89" y="117"/>
                  </a:lnTo>
                  <a:lnTo>
                    <a:pt x="99" y="113"/>
                  </a:lnTo>
                  <a:lnTo>
                    <a:pt x="105" y="112"/>
                  </a:lnTo>
                  <a:lnTo>
                    <a:pt x="108" y="112"/>
                  </a:lnTo>
                  <a:lnTo>
                    <a:pt x="107" y="114"/>
                  </a:lnTo>
                  <a:lnTo>
                    <a:pt x="105" y="118"/>
                  </a:lnTo>
                  <a:lnTo>
                    <a:pt x="99" y="121"/>
                  </a:lnTo>
                  <a:lnTo>
                    <a:pt x="93" y="127"/>
                  </a:lnTo>
                  <a:lnTo>
                    <a:pt x="101" y="123"/>
                  </a:lnTo>
                  <a:lnTo>
                    <a:pt x="109" y="117"/>
                  </a:lnTo>
                  <a:lnTo>
                    <a:pt x="119" y="112"/>
                  </a:lnTo>
                  <a:lnTo>
                    <a:pt x="128" y="106"/>
                  </a:lnTo>
                  <a:lnTo>
                    <a:pt x="165" y="86"/>
                  </a:lnTo>
                  <a:lnTo>
                    <a:pt x="197" y="72"/>
                  </a:lnTo>
                  <a:lnTo>
                    <a:pt x="209" y="67"/>
                  </a:lnTo>
                  <a:lnTo>
                    <a:pt x="219" y="63"/>
                  </a:lnTo>
                  <a:lnTo>
                    <a:pt x="226" y="62"/>
                  </a:lnTo>
                  <a:lnTo>
                    <a:pt x="228" y="62"/>
                  </a:lnTo>
                  <a:lnTo>
                    <a:pt x="228" y="64"/>
                  </a:lnTo>
                  <a:lnTo>
                    <a:pt x="225" y="68"/>
                  </a:lnTo>
                  <a:lnTo>
                    <a:pt x="220" y="73"/>
                  </a:lnTo>
                  <a:lnTo>
                    <a:pt x="213" y="77"/>
                  </a:lnTo>
                  <a:lnTo>
                    <a:pt x="221" y="73"/>
                  </a:lnTo>
                  <a:lnTo>
                    <a:pt x="231" y="67"/>
                  </a:lnTo>
                  <a:lnTo>
                    <a:pt x="240" y="62"/>
                  </a:lnTo>
                  <a:lnTo>
                    <a:pt x="250" y="56"/>
                  </a:lnTo>
                  <a:lnTo>
                    <a:pt x="288" y="37"/>
                  </a:lnTo>
                  <a:lnTo>
                    <a:pt x="319" y="22"/>
                  </a:lnTo>
                  <a:lnTo>
                    <a:pt x="332" y="17"/>
                  </a:lnTo>
                  <a:lnTo>
                    <a:pt x="341" y="13"/>
                  </a:lnTo>
                  <a:lnTo>
                    <a:pt x="348" y="12"/>
                  </a:lnTo>
                  <a:lnTo>
                    <a:pt x="352" y="13"/>
                  </a:lnTo>
                  <a:lnTo>
                    <a:pt x="351" y="16"/>
                  </a:lnTo>
                  <a:lnTo>
                    <a:pt x="348" y="19"/>
                  </a:lnTo>
                  <a:lnTo>
                    <a:pt x="342" y="23"/>
                  </a:lnTo>
                  <a:lnTo>
                    <a:pt x="335" y="29"/>
                  </a:lnTo>
                  <a:lnTo>
                    <a:pt x="345" y="24"/>
                  </a:lnTo>
                  <a:lnTo>
                    <a:pt x="353" y="18"/>
                  </a:lnTo>
                  <a:lnTo>
                    <a:pt x="363" y="13"/>
                  </a:lnTo>
                  <a:lnTo>
                    <a:pt x="373" y="7"/>
                  </a:lnTo>
                  <a:lnTo>
                    <a:pt x="379" y="4"/>
                  </a:lnTo>
                  <a:lnTo>
                    <a:pt x="386" y="0"/>
                  </a:lnTo>
                  <a:lnTo>
                    <a:pt x="386" y="25"/>
                  </a:lnTo>
                  <a:lnTo>
                    <a:pt x="384" y="26"/>
                  </a:lnTo>
                  <a:lnTo>
                    <a:pt x="346" y="45"/>
                  </a:lnTo>
                  <a:lnTo>
                    <a:pt x="314" y="61"/>
                  </a:lnTo>
                  <a:lnTo>
                    <a:pt x="301" y="66"/>
                  </a:lnTo>
                  <a:lnTo>
                    <a:pt x="291" y="69"/>
                  </a:lnTo>
                  <a:lnTo>
                    <a:pt x="284" y="70"/>
                  </a:lnTo>
                  <a:lnTo>
                    <a:pt x="282" y="69"/>
                  </a:lnTo>
                  <a:lnTo>
                    <a:pt x="282" y="67"/>
                  </a:lnTo>
                  <a:lnTo>
                    <a:pt x="285" y="63"/>
                  </a:lnTo>
                  <a:lnTo>
                    <a:pt x="291" y="58"/>
                  </a:lnTo>
                  <a:lnTo>
                    <a:pt x="300" y="51"/>
                  </a:lnTo>
                  <a:lnTo>
                    <a:pt x="290" y="57"/>
                  </a:lnTo>
                  <a:lnTo>
                    <a:pt x="281" y="63"/>
                  </a:lnTo>
                  <a:lnTo>
                    <a:pt x="271" y="68"/>
                  </a:lnTo>
                  <a:lnTo>
                    <a:pt x="260" y="74"/>
                  </a:lnTo>
                  <a:lnTo>
                    <a:pt x="222" y="94"/>
                  </a:lnTo>
                  <a:lnTo>
                    <a:pt x="191" y="108"/>
                  </a:lnTo>
                  <a:lnTo>
                    <a:pt x="178" y="114"/>
                  </a:lnTo>
                  <a:lnTo>
                    <a:pt x="169" y="118"/>
                  </a:lnTo>
                  <a:lnTo>
                    <a:pt x="162" y="119"/>
                  </a:lnTo>
                  <a:lnTo>
                    <a:pt x="159" y="118"/>
                  </a:lnTo>
                  <a:lnTo>
                    <a:pt x="159" y="116"/>
                  </a:lnTo>
                  <a:lnTo>
                    <a:pt x="163" y="112"/>
                  </a:lnTo>
                  <a:lnTo>
                    <a:pt x="169" y="107"/>
                  </a:lnTo>
                  <a:lnTo>
                    <a:pt x="177" y="100"/>
                  </a:lnTo>
                  <a:lnTo>
                    <a:pt x="169" y="106"/>
                  </a:lnTo>
                  <a:lnTo>
                    <a:pt x="159" y="112"/>
                  </a:lnTo>
                  <a:lnTo>
                    <a:pt x="149" y="117"/>
                  </a:lnTo>
                  <a:lnTo>
                    <a:pt x="139" y="123"/>
                  </a:lnTo>
                  <a:lnTo>
                    <a:pt x="101" y="143"/>
                  </a:lnTo>
                  <a:lnTo>
                    <a:pt x="70" y="158"/>
                  </a:lnTo>
                  <a:lnTo>
                    <a:pt x="58" y="163"/>
                  </a:lnTo>
                  <a:lnTo>
                    <a:pt x="49" y="167"/>
                  </a:lnTo>
                  <a:lnTo>
                    <a:pt x="43" y="169"/>
                  </a:lnTo>
                  <a:lnTo>
                    <a:pt x="39" y="168"/>
                  </a:lnTo>
                  <a:lnTo>
                    <a:pt x="39" y="165"/>
                  </a:lnTo>
                  <a:lnTo>
                    <a:pt x="43" y="162"/>
                  </a:lnTo>
                  <a:lnTo>
                    <a:pt x="49" y="157"/>
                  </a:lnTo>
                  <a:lnTo>
                    <a:pt x="57" y="151"/>
                  </a:lnTo>
                  <a:lnTo>
                    <a:pt x="48" y="156"/>
                  </a:lnTo>
                  <a:lnTo>
                    <a:pt x="39" y="162"/>
                  </a:lnTo>
                  <a:lnTo>
                    <a:pt x="30" y="168"/>
                  </a:lnTo>
                  <a:lnTo>
                    <a:pt x="19" y="173"/>
                  </a:lnTo>
                  <a:lnTo>
                    <a:pt x="10" y="178"/>
                  </a:lnTo>
                  <a:lnTo>
                    <a:pt x="0" y="183"/>
                  </a:lnTo>
                  <a:close/>
                  <a:moveTo>
                    <a:pt x="386" y="39"/>
                  </a:moveTo>
                  <a:lnTo>
                    <a:pt x="386" y="66"/>
                  </a:lnTo>
                  <a:lnTo>
                    <a:pt x="383" y="68"/>
                  </a:lnTo>
                  <a:lnTo>
                    <a:pt x="346" y="87"/>
                  </a:lnTo>
                  <a:lnTo>
                    <a:pt x="314" y="101"/>
                  </a:lnTo>
                  <a:lnTo>
                    <a:pt x="302" y="106"/>
                  </a:lnTo>
                  <a:lnTo>
                    <a:pt x="292" y="108"/>
                  </a:lnTo>
                  <a:lnTo>
                    <a:pt x="285" y="110"/>
                  </a:lnTo>
                  <a:lnTo>
                    <a:pt x="283" y="108"/>
                  </a:lnTo>
                  <a:lnTo>
                    <a:pt x="283" y="106"/>
                  </a:lnTo>
                  <a:lnTo>
                    <a:pt x="288" y="101"/>
                  </a:lnTo>
                  <a:lnTo>
                    <a:pt x="295" y="94"/>
                  </a:lnTo>
                  <a:lnTo>
                    <a:pt x="305" y="87"/>
                  </a:lnTo>
                  <a:lnTo>
                    <a:pt x="334" y="68"/>
                  </a:lnTo>
                  <a:lnTo>
                    <a:pt x="371" y="48"/>
                  </a:lnTo>
                  <a:lnTo>
                    <a:pt x="378" y="44"/>
                  </a:lnTo>
                  <a:lnTo>
                    <a:pt x="386" y="39"/>
                  </a:lnTo>
                  <a:close/>
                  <a:moveTo>
                    <a:pt x="386" y="83"/>
                  </a:moveTo>
                  <a:lnTo>
                    <a:pt x="386" y="111"/>
                  </a:lnTo>
                  <a:lnTo>
                    <a:pt x="352" y="127"/>
                  </a:lnTo>
                  <a:lnTo>
                    <a:pt x="322" y="140"/>
                  </a:lnTo>
                  <a:lnTo>
                    <a:pt x="311" y="145"/>
                  </a:lnTo>
                  <a:lnTo>
                    <a:pt x="302" y="148"/>
                  </a:lnTo>
                  <a:lnTo>
                    <a:pt x="296" y="149"/>
                  </a:lnTo>
                  <a:lnTo>
                    <a:pt x="292" y="148"/>
                  </a:lnTo>
                  <a:lnTo>
                    <a:pt x="294" y="144"/>
                  </a:lnTo>
                  <a:lnTo>
                    <a:pt x="297" y="139"/>
                  </a:lnTo>
                  <a:lnTo>
                    <a:pt x="304" y="133"/>
                  </a:lnTo>
                  <a:lnTo>
                    <a:pt x="315" y="125"/>
                  </a:lnTo>
                  <a:lnTo>
                    <a:pt x="342" y="107"/>
                  </a:lnTo>
                  <a:lnTo>
                    <a:pt x="378" y="87"/>
                  </a:lnTo>
                  <a:lnTo>
                    <a:pt x="382" y="86"/>
                  </a:lnTo>
                  <a:lnTo>
                    <a:pt x="386" y="83"/>
                  </a:lnTo>
                  <a:close/>
                  <a:moveTo>
                    <a:pt x="386" y="131"/>
                  </a:moveTo>
                  <a:lnTo>
                    <a:pt x="386" y="159"/>
                  </a:lnTo>
                  <a:lnTo>
                    <a:pt x="359" y="173"/>
                  </a:lnTo>
                  <a:lnTo>
                    <a:pt x="336" y="182"/>
                  </a:lnTo>
                  <a:lnTo>
                    <a:pt x="327" y="184"/>
                  </a:lnTo>
                  <a:lnTo>
                    <a:pt x="320" y="187"/>
                  </a:lnTo>
                  <a:lnTo>
                    <a:pt x="315" y="187"/>
                  </a:lnTo>
                  <a:lnTo>
                    <a:pt x="313" y="186"/>
                  </a:lnTo>
                  <a:lnTo>
                    <a:pt x="313" y="183"/>
                  </a:lnTo>
                  <a:lnTo>
                    <a:pt x="316" y="178"/>
                  </a:lnTo>
                  <a:lnTo>
                    <a:pt x="322" y="173"/>
                  </a:lnTo>
                  <a:lnTo>
                    <a:pt x="332" y="165"/>
                  </a:lnTo>
                  <a:lnTo>
                    <a:pt x="355" y="149"/>
                  </a:lnTo>
                  <a:lnTo>
                    <a:pt x="386" y="131"/>
                  </a:lnTo>
                  <a:close/>
                  <a:moveTo>
                    <a:pt x="386" y="186"/>
                  </a:moveTo>
                  <a:lnTo>
                    <a:pt x="386" y="213"/>
                  </a:lnTo>
                  <a:lnTo>
                    <a:pt x="370" y="219"/>
                  </a:lnTo>
                  <a:lnTo>
                    <a:pt x="355" y="224"/>
                  </a:lnTo>
                  <a:lnTo>
                    <a:pt x="351" y="225"/>
                  </a:lnTo>
                  <a:lnTo>
                    <a:pt x="347" y="225"/>
                  </a:lnTo>
                  <a:lnTo>
                    <a:pt x="344" y="225"/>
                  </a:lnTo>
                  <a:lnTo>
                    <a:pt x="342" y="224"/>
                  </a:lnTo>
                  <a:lnTo>
                    <a:pt x="342" y="221"/>
                  </a:lnTo>
                  <a:lnTo>
                    <a:pt x="344" y="219"/>
                  </a:lnTo>
                  <a:lnTo>
                    <a:pt x="347" y="214"/>
                  </a:lnTo>
                  <a:lnTo>
                    <a:pt x="352" y="209"/>
                  </a:lnTo>
                  <a:lnTo>
                    <a:pt x="367" y="199"/>
                  </a:lnTo>
                  <a:lnTo>
                    <a:pt x="386" y="186"/>
                  </a:lnTo>
                  <a:close/>
                  <a:moveTo>
                    <a:pt x="386" y="218"/>
                  </a:moveTo>
                  <a:lnTo>
                    <a:pt x="386" y="241"/>
                  </a:lnTo>
                  <a:lnTo>
                    <a:pt x="377" y="249"/>
                  </a:lnTo>
                  <a:lnTo>
                    <a:pt x="366" y="255"/>
                  </a:lnTo>
                  <a:lnTo>
                    <a:pt x="354" y="262"/>
                  </a:lnTo>
                  <a:lnTo>
                    <a:pt x="342" y="269"/>
                  </a:lnTo>
                  <a:lnTo>
                    <a:pt x="310" y="285"/>
                  </a:lnTo>
                  <a:lnTo>
                    <a:pt x="283" y="297"/>
                  </a:lnTo>
                  <a:lnTo>
                    <a:pt x="271" y="302"/>
                  </a:lnTo>
                  <a:lnTo>
                    <a:pt x="263" y="304"/>
                  </a:lnTo>
                  <a:lnTo>
                    <a:pt x="257" y="304"/>
                  </a:lnTo>
                  <a:lnTo>
                    <a:pt x="253" y="303"/>
                  </a:lnTo>
                  <a:lnTo>
                    <a:pt x="254" y="300"/>
                  </a:lnTo>
                  <a:lnTo>
                    <a:pt x="257" y="295"/>
                  </a:lnTo>
                  <a:lnTo>
                    <a:pt x="264" y="289"/>
                  </a:lnTo>
                  <a:lnTo>
                    <a:pt x="272" y="282"/>
                  </a:lnTo>
                  <a:lnTo>
                    <a:pt x="297" y="264"/>
                  </a:lnTo>
                  <a:lnTo>
                    <a:pt x="328" y="246"/>
                  </a:lnTo>
                  <a:lnTo>
                    <a:pt x="345" y="237"/>
                  </a:lnTo>
                  <a:lnTo>
                    <a:pt x="359" y="230"/>
                  </a:lnTo>
                  <a:lnTo>
                    <a:pt x="373" y="224"/>
                  </a:lnTo>
                  <a:lnTo>
                    <a:pt x="386" y="218"/>
                  </a:lnTo>
                  <a:close/>
                  <a:moveTo>
                    <a:pt x="386" y="253"/>
                  </a:moveTo>
                  <a:lnTo>
                    <a:pt x="386" y="264"/>
                  </a:lnTo>
                  <a:lnTo>
                    <a:pt x="383" y="264"/>
                  </a:lnTo>
                  <a:lnTo>
                    <a:pt x="380" y="263"/>
                  </a:lnTo>
                  <a:lnTo>
                    <a:pt x="380" y="262"/>
                  </a:lnTo>
                  <a:lnTo>
                    <a:pt x="382" y="259"/>
                  </a:lnTo>
                  <a:lnTo>
                    <a:pt x="383" y="256"/>
                  </a:lnTo>
                  <a:lnTo>
                    <a:pt x="386" y="253"/>
                  </a:lnTo>
                  <a:close/>
                  <a:moveTo>
                    <a:pt x="386" y="277"/>
                  </a:moveTo>
                  <a:lnTo>
                    <a:pt x="386" y="309"/>
                  </a:lnTo>
                  <a:lnTo>
                    <a:pt x="355" y="325"/>
                  </a:lnTo>
                  <a:lnTo>
                    <a:pt x="329" y="337"/>
                  </a:lnTo>
                  <a:lnTo>
                    <a:pt x="319" y="340"/>
                  </a:lnTo>
                  <a:lnTo>
                    <a:pt x="310" y="341"/>
                  </a:lnTo>
                  <a:lnTo>
                    <a:pt x="304" y="342"/>
                  </a:lnTo>
                  <a:lnTo>
                    <a:pt x="301" y="340"/>
                  </a:lnTo>
                  <a:lnTo>
                    <a:pt x="301" y="338"/>
                  </a:lnTo>
                  <a:lnTo>
                    <a:pt x="304" y="332"/>
                  </a:lnTo>
                  <a:lnTo>
                    <a:pt x="310" y="326"/>
                  </a:lnTo>
                  <a:lnTo>
                    <a:pt x="319" y="319"/>
                  </a:lnTo>
                  <a:lnTo>
                    <a:pt x="329" y="310"/>
                  </a:lnTo>
                  <a:lnTo>
                    <a:pt x="342" y="302"/>
                  </a:lnTo>
                  <a:lnTo>
                    <a:pt x="357" y="294"/>
                  </a:lnTo>
                  <a:lnTo>
                    <a:pt x="372" y="284"/>
                  </a:lnTo>
                  <a:lnTo>
                    <a:pt x="379" y="281"/>
                  </a:lnTo>
                  <a:lnTo>
                    <a:pt x="386" y="277"/>
                  </a:lnTo>
                  <a:close/>
                  <a:moveTo>
                    <a:pt x="386" y="350"/>
                  </a:moveTo>
                  <a:lnTo>
                    <a:pt x="386" y="376"/>
                  </a:lnTo>
                  <a:lnTo>
                    <a:pt x="376" y="379"/>
                  </a:lnTo>
                  <a:lnTo>
                    <a:pt x="367" y="380"/>
                  </a:lnTo>
                  <a:lnTo>
                    <a:pt x="361" y="380"/>
                  </a:lnTo>
                  <a:lnTo>
                    <a:pt x="358" y="379"/>
                  </a:lnTo>
                  <a:lnTo>
                    <a:pt x="358" y="377"/>
                  </a:lnTo>
                  <a:lnTo>
                    <a:pt x="359" y="375"/>
                  </a:lnTo>
                  <a:lnTo>
                    <a:pt x="360" y="371"/>
                  </a:lnTo>
                  <a:lnTo>
                    <a:pt x="364" y="367"/>
                  </a:lnTo>
                  <a:lnTo>
                    <a:pt x="373" y="359"/>
                  </a:lnTo>
                  <a:lnTo>
                    <a:pt x="386" y="350"/>
                  </a:lnTo>
                  <a:close/>
                  <a:moveTo>
                    <a:pt x="386" y="385"/>
                  </a:moveTo>
                  <a:lnTo>
                    <a:pt x="386" y="418"/>
                  </a:lnTo>
                  <a:lnTo>
                    <a:pt x="382" y="422"/>
                  </a:lnTo>
                  <a:lnTo>
                    <a:pt x="377" y="424"/>
                  </a:lnTo>
                  <a:lnTo>
                    <a:pt x="347" y="440"/>
                  </a:lnTo>
                  <a:lnTo>
                    <a:pt x="322" y="451"/>
                  </a:lnTo>
                  <a:lnTo>
                    <a:pt x="313" y="454"/>
                  </a:lnTo>
                  <a:lnTo>
                    <a:pt x="304" y="455"/>
                  </a:lnTo>
                  <a:lnTo>
                    <a:pt x="298" y="455"/>
                  </a:lnTo>
                  <a:lnTo>
                    <a:pt x="295" y="454"/>
                  </a:lnTo>
                  <a:lnTo>
                    <a:pt x="295" y="451"/>
                  </a:lnTo>
                  <a:lnTo>
                    <a:pt x="298" y="446"/>
                  </a:lnTo>
                  <a:lnTo>
                    <a:pt x="303" y="440"/>
                  </a:lnTo>
                  <a:lnTo>
                    <a:pt x="311" y="433"/>
                  </a:lnTo>
                  <a:lnTo>
                    <a:pt x="321" y="424"/>
                  </a:lnTo>
                  <a:lnTo>
                    <a:pt x="333" y="416"/>
                  </a:lnTo>
                  <a:lnTo>
                    <a:pt x="346" y="408"/>
                  </a:lnTo>
                  <a:lnTo>
                    <a:pt x="360" y="399"/>
                  </a:lnTo>
                  <a:lnTo>
                    <a:pt x="373" y="392"/>
                  </a:lnTo>
                  <a:lnTo>
                    <a:pt x="386" y="385"/>
                  </a:lnTo>
                  <a:close/>
                  <a:moveTo>
                    <a:pt x="386" y="472"/>
                  </a:moveTo>
                  <a:lnTo>
                    <a:pt x="386" y="495"/>
                  </a:lnTo>
                  <a:lnTo>
                    <a:pt x="380" y="496"/>
                  </a:lnTo>
                  <a:lnTo>
                    <a:pt x="376" y="496"/>
                  </a:lnTo>
                  <a:lnTo>
                    <a:pt x="373" y="495"/>
                  </a:lnTo>
                  <a:lnTo>
                    <a:pt x="371" y="493"/>
                  </a:lnTo>
                  <a:lnTo>
                    <a:pt x="371" y="492"/>
                  </a:lnTo>
                  <a:lnTo>
                    <a:pt x="371" y="490"/>
                  </a:lnTo>
                  <a:lnTo>
                    <a:pt x="372" y="487"/>
                  </a:lnTo>
                  <a:lnTo>
                    <a:pt x="373" y="485"/>
                  </a:lnTo>
                  <a:lnTo>
                    <a:pt x="378" y="479"/>
                  </a:lnTo>
                  <a:lnTo>
                    <a:pt x="386" y="472"/>
                  </a:lnTo>
                  <a:close/>
                  <a:moveTo>
                    <a:pt x="386" y="511"/>
                  </a:moveTo>
                  <a:lnTo>
                    <a:pt x="386" y="548"/>
                  </a:lnTo>
                  <a:lnTo>
                    <a:pt x="364" y="559"/>
                  </a:lnTo>
                  <a:lnTo>
                    <a:pt x="345" y="566"/>
                  </a:lnTo>
                  <a:lnTo>
                    <a:pt x="338" y="567"/>
                  </a:lnTo>
                  <a:lnTo>
                    <a:pt x="330" y="568"/>
                  </a:lnTo>
                  <a:lnTo>
                    <a:pt x="327" y="568"/>
                  </a:lnTo>
                  <a:lnTo>
                    <a:pt x="324" y="566"/>
                  </a:lnTo>
                  <a:lnTo>
                    <a:pt x="323" y="562"/>
                  </a:lnTo>
                  <a:lnTo>
                    <a:pt x="326" y="557"/>
                  </a:lnTo>
                  <a:lnTo>
                    <a:pt x="330" y="552"/>
                  </a:lnTo>
                  <a:lnTo>
                    <a:pt x="338" y="544"/>
                  </a:lnTo>
                  <a:lnTo>
                    <a:pt x="347" y="537"/>
                  </a:lnTo>
                  <a:lnTo>
                    <a:pt x="358" y="529"/>
                  </a:lnTo>
                  <a:lnTo>
                    <a:pt x="370" y="522"/>
                  </a:lnTo>
                  <a:lnTo>
                    <a:pt x="384" y="514"/>
                  </a:lnTo>
                  <a:lnTo>
                    <a:pt x="386" y="511"/>
                  </a:lnTo>
                  <a:close/>
                  <a:moveTo>
                    <a:pt x="386" y="563"/>
                  </a:moveTo>
                  <a:lnTo>
                    <a:pt x="386" y="593"/>
                  </a:lnTo>
                  <a:lnTo>
                    <a:pt x="373" y="603"/>
                  </a:lnTo>
                  <a:lnTo>
                    <a:pt x="359" y="612"/>
                  </a:lnTo>
                  <a:lnTo>
                    <a:pt x="345" y="619"/>
                  </a:lnTo>
                  <a:lnTo>
                    <a:pt x="333" y="625"/>
                  </a:lnTo>
                  <a:lnTo>
                    <a:pt x="321" y="631"/>
                  </a:lnTo>
                  <a:lnTo>
                    <a:pt x="310" y="635"/>
                  </a:lnTo>
                  <a:lnTo>
                    <a:pt x="301" y="637"/>
                  </a:lnTo>
                  <a:lnTo>
                    <a:pt x="294" y="638"/>
                  </a:lnTo>
                  <a:lnTo>
                    <a:pt x="289" y="638"/>
                  </a:lnTo>
                  <a:lnTo>
                    <a:pt x="285" y="636"/>
                  </a:lnTo>
                  <a:lnTo>
                    <a:pt x="285" y="634"/>
                  </a:lnTo>
                  <a:lnTo>
                    <a:pt x="288" y="629"/>
                  </a:lnTo>
                  <a:lnTo>
                    <a:pt x="291" y="623"/>
                  </a:lnTo>
                  <a:lnTo>
                    <a:pt x="298" y="616"/>
                  </a:lnTo>
                  <a:lnTo>
                    <a:pt x="307" y="609"/>
                  </a:lnTo>
                  <a:lnTo>
                    <a:pt x="317" y="600"/>
                  </a:lnTo>
                  <a:lnTo>
                    <a:pt x="329" y="593"/>
                  </a:lnTo>
                  <a:lnTo>
                    <a:pt x="342" y="585"/>
                  </a:lnTo>
                  <a:lnTo>
                    <a:pt x="354" y="578"/>
                  </a:lnTo>
                  <a:lnTo>
                    <a:pt x="365" y="573"/>
                  </a:lnTo>
                  <a:lnTo>
                    <a:pt x="376" y="567"/>
                  </a:lnTo>
                  <a:lnTo>
                    <a:pt x="386" y="563"/>
                  </a:lnTo>
                  <a:close/>
                  <a:moveTo>
                    <a:pt x="386" y="719"/>
                  </a:moveTo>
                  <a:lnTo>
                    <a:pt x="386" y="749"/>
                  </a:lnTo>
                  <a:lnTo>
                    <a:pt x="378" y="751"/>
                  </a:lnTo>
                  <a:lnTo>
                    <a:pt x="372" y="752"/>
                  </a:lnTo>
                  <a:lnTo>
                    <a:pt x="367" y="751"/>
                  </a:lnTo>
                  <a:lnTo>
                    <a:pt x="365" y="749"/>
                  </a:lnTo>
                  <a:lnTo>
                    <a:pt x="364" y="746"/>
                  </a:lnTo>
                  <a:lnTo>
                    <a:pt x="364" y="744"/>
                  </a:lnTo>
                  <a:lnTo>
                    <a:pt x="366" y="740"/>
                  </a:lnTo>
                  <a:lnTo>
                    <a:pt x="368" y="737"/>
                  </a:lnTo>
                  <a:lnTo>
                    <a:pt x="376" y="729"/>
                  </a:lnTo>
                  <a:lnTo>
                    <a:pt x="386" y="719"/>
                  </a:lnTo>
                  <a:close/>
                  <a:moveTo>
                    <a:pt x="386" y="776"/>
                  </a:moveTo>
                  <a:lnTo>
                    <a:pt x="386" y="812"/>
                  </a:lnTo>
                  <a:lnTo>
                    <a:pt x="373" y="818"/>
                  </a:lnTo>
                  <a:lnTo>
                    <a:pt x="361" y="820"/>
                  </a:lnTo>
                  <a:lnTo>
                    <a:pt x="357" y="820"/>
                  </a:lnTo>
                  <a:lnTo>
                    <a:pt x="353" y="820"/>
                  </a:lnTo>
                  <a:lnTo>
                    <a:pt x="351" y="819"/>
                  </a:lnTo>
                  <a:lnTo>
                    <a:pt x="348" y="818"/>
                  </a:lnTo>
                  <a:lnTo>
                    <a:pt x="348" y="814"/>
                  </a:lnTo>
                  <a:lnTo>
                    <a:pt x="349" y="811"/>
                  </a:lnTo>
                  <a:lnTo>
                    <a:pt x="352" y="806"/>
                  </a:lnTo>
                  <a:lnTo>
                    <a:pt x="357" y="801"/>
                  </a:lnTo>
                  <a:lnTo>
                    <a:pt x="368" y="789"/>
                  </a:lnTo>
                  <a:lnTo>
                    <a:pt x="386" y="776"/>
                  </a:lnTo>
                  <a:close/>
                  <a:moveTo>
                    <a:pt x="386" y="838"/>
                  </a:moveTo>
                  <a:lnTo>
                    <a:pt x="386" y="876"/>
                  </a:lnTo>
                  <a:lnTo>
                    <a:pt x="370" y="883"/>
                  </a:lnTo>
                  <a:lnTo>
                    <a:pt x="357" y="888"/>
                  </a:lnTo>
                  <a:lnTo>
                    <a:pt x="351" y="888"/>
                  </a:lnTo>
                  <a:lnTo>
                    <a:pt x="346" y="888"/>
                  </a:lnTo>
                  <a:lnTo>
                    <a:pt x="342" y="888"/>
                  </a:lnTo>
                  <a:lnTo>
                    <a:pt x="340" y="885"/>
                  </a:lnTo>
                  <a:lnTo>
                    <a:pt x="340" y="882"/>
                  </a:lnTo>
                  <a:lnTo>
                    <a:pt x="341" y="877"/>
                  </a:lnTo>
                  <a:lnTo>
                    <a:pt x="345" y="872"/>
                  </a:lnTo>
                  <a:lnTo>
                    <a:pt x="351" y="865"/>
                  </a:lnTo>
                  <a:lnTo>
                    <a:pt x="357" y="859"/>
                  </a:lnTo>
                  <a:lnTo>
                    <a:pt x="366" y="852"/>
                  </a:lnTo>
                  <a:lnTo>
                    <a:pt x="376" y="845"/>
                  </a:lnTo>
                  <a:lnTo>
                    <a:pt x="386" y="838"/>
                  </a:lnTo>
                  <a:close/>
                  <a:moveTo>
                    <a:pt x="386" y="904"/>
                  </a:moveTo>
                  <a:lnTo>
                    <a:pt x="386" y="942"/>
                  </a:lnTo>
                  <a:lnTo>
                    <a:pt x="370" y="950"/>
                  </a:lnTo>
                  <a:lnTo>
                    <a:pt x="355" y="954"/>
                  </a:lnTo>
                  <a:lnTo>
                    <a:pt x="349" y="956"/>
                  </a:lnTo>
                  <a:lnTo>
                    <a:pt x="345" y="956"/>
                  </a:lnTo>
                  <a:lnTo>
                    <a:pt x="341" y="954"/>
                  </a:lnTo>
                  <a:lnTo>
                    <a:pt x="339" y="952"/>
                  </a:lnTo>
                  <a:lnTo>
                    <a:pt x="339" y="948"/>
                  </a:lnTo>
                  <a:lnTo>
                    <a:pt x="340" y="945"/>
                  </a:lnTo>
                  <a:lnTo>
                    <a:pt x="344" y="939"/>
                  </a:lnTo>
                  <a:lnTo>
                    <a:pt x="348" y="933"/>
                  </a:lnTo>
                  <a:lnTo>
                    <a:pt x="355" y="926"/>
                  </a:lnTo>
                  <a:lnTo>
                    <a:pt x="364" y="920"/>
                  </a:lnTo>
                  <a:lnTo>
                    <a:pt x="372" y="913"/>
                  </a:lnTo>
                  <a:lnTo>
                    <a:pt x="383" y="906"/>
                  </a:lnTo>
                  <a:lnTo>
                    <a:pt x="386" y="904"/>
                  </a:lnTo>
                  <a:close/>
                  <a:moveTo>
                    <a:pt x="386" y="973"/>
                  </a:moveTo>
                  <a:lnTo>
                    <a:pt x="386" y="1011"/>
                  </a:lnTo>
                  <a:lnTo>
                    <a:pt x="372" y="1017"/>
                  </a:lnTo>
                  <a:lnTo>
                    <a:pt x="359" y="1021"/>
                  </a:lnTo>
                  <a:lnTo>
                    <a:pt x="354" y="1022"/>
                  </a:lnTo>
                  <a:lnTo>
                    <a:pt x="349" y="1022"/>
                  </a:lnTo>
                  <a:lnTo>
                    <a:pt x="347" y="1021"/>
                  </a:lnTo>
                  <a:lnTo>
                    <a:pt x="345" y="1018"/>
                  </a:lnTo>
                  <a:lnTo>
                    <a:pt x="345" y="1015"/>
                  </a:lnTo>
                  <a:lnTo>
                    <a:pt x="346" y="1010"/>
                  </a:lnTo>
                  <a:lnTo>
                    <a:pt x="348" y="1005"/>
                  </a:lnTo>
                  <a:lnTo>
                    <a:pt x="353" y="999"/>
                  </a:lnTo>
                  <a:lnTo>
                    <a:pt x="360" y="994"/>
                  </a:lnTo>
                  <a:lnTo>
                    <a:pt x="367" y="986"/>
                  </a:lnTo>
                  <a:lnTo>
                    <a:pt x="376" y="980"/>
                  </a:lnTo>
                  <a:lnTo>
                    <a:pt x="386" y="973"/>
                  </a:lnTo>
                  <a:close/>
                  <a:moveTo>
                    <a:pt x="386" y="1047"/>
                  </a:moveTo>
                  <a:lnTo>
                    <a:pt x="386" y="1083"/>
                  </a:lnTo>
                  <a:lnTo>
                    <a:pt x="376" y="1086"/>
                  </a:lnTo>
                  <a:lnTo>
                    <a:pt x="367" y="1087"/>
                  </a:lnTo>
                  <a:lnTo>
                    <a:pt x="364" y="1087"/>
                  </a:lnTo>
                  <a:lnTo>
                    <a:pt x="361" y="1087"/>
                  </a:lnTo>
                  <a:lnTo>
                    <a:pt x="359" y="1086"/>
                  </a:lnTo>
                  <a:lnTo>
                    <a:pt x="358" y="1085"/>
                  </a:lnTo>
                  <a:lnTo>
                    <a:pt x="357" y="1081"/>
                  </a:lnTo>
                  <a:lnTo>
                    <a:pt x="358" y="1078"/>
                  </a:lnTo>
                  <a:lnTo>
                    <a:pt x="359" y="1073"/>
                  </a:lnTo>
                  <a:lnTo>
                    <a:pt x="363" y="1068"/>
                  </a:lnTo>
                  <a:lnTo>
                    <a:pt x="372" y="1059"/>
                  </a:lnTo>
                  <a:lnTo>
                    <a:pt x="386" y="1047"/>
                  </a:lnTo>
                  <a:close/>
                  <a:moveTo>
                    <a:pt x="386" y="1129"/>
                  </a:moveTo>
                  <a:lnTo>
                    <a:pt x="386" y="1154"/>
                  </a:lnTo>
                  <a:lnTo>
                    <a:pt x="383" y="1153"/>
                  </a:lnTo>
                  <a:lnTo>
                    <a:pt x="380" y="1153"/>
                  </a:lnTo>
                  <a:lnTo>
                    <a:pt x="378" y="1152"/>
                  </a:lnTo>
                  <a:lnTo>
                    <a:pt x="377" y="1150"/>
                  </a:lnTo>
                  <a:lnTo>
                    <a:pt x="376" y="1147"/>
                  </a:lnTo>
                  <a:lnTo>
                    <a:pt x="377" y="1141"/>
                  </a:lnTo>
                  <a:lnTo>
                    <a:pt x="380" y="1136"/>
                  </a:lnTo>
                  <a:lnTo>
                    <a:pt x="386" y="1129"/>
                  </a:lnTo>
                  <a:close/>
                  <a:moveTo>
                    <a:pt x="386" y="1298"/>
                  </a:moveTo>
                  <a:lnTo>
                    <a:pt x="386" y="1332"/>
                  </a:lnTo>
                  <a:lnTo>
                    <a:pt x="382" y="1335"/>
                  </a:lnTo>
                  <a:lnTo>
                    <a:pt x="378" y="1338"/>
                  </a:lnTo>
                  <a:lnTo>
                    <a:pt x="370" y="1343"/>
                  </a:lnTo>
                  <a:lnTo>
                    <a:pt x="361" y="1346"/>
                  </a:lnTo>
                  <a:lnTo>
                    <a:pt x="354" y="1350"/>
                  </a:lnTo>
                  <a:lnTo>
                    <a:pt x="347" y="1352"/>
                  </a:lnTo>
                  <a:lnTo>
                    <a:pt x="341" y="1354"/>
                  </a:lnTo>
                  <a:lnTo>
                    <a:pt x="336" y="1354"/>
                  </a:lnTo>
                  <a:lnTo>
                    <a:pt x="332" y="1352"/>
                  </a:lnTo>
                  <a:lnTo>
                    <a:pt x="329" y="1350"/>
                  </a:lnTo>
                  <a:lnTo>
                    <a:pt x="328" y="1348"/>
                  </a:lnTo>
                  <a:lnTo>
                    <a:pt x="329" y="1343"/>
                  </a:lnTo>
                  <a:lnTo>
                    <a:pt x="332" y="1338"/>
                  </a:lnTo>
                  <a:lnTo>
                    <a:pt x="335" y="1333"/>
                  </a:lnTo>
                  <a:lnTo>
                    <a:pt x="340" y="1327"/>
                  </a:lnTo>
                  <a:lnTo>
                    <a:pt x="346" y="1323"/>
                  </a:lnTo>
                  <a:lnTo>
                    <a:pt x="353" y="1317"/>
                  </a:lnTo>
                  <a:lnTo>
                    <a:pt x="361" y="1311"/>
                  </a:lnTo>
                  <a:lnTo>
                    <a:pt x="374" y="1304"/>
                  </a:lnTo>
                  <a:lnTo>
                    <a:pt x="386" y="1298"/>
                  </a:lnTo>
                  <a:close/>
                  <a:moveTo>
                    <a:pt x="386" y="1388"/>
                  </a:moveTo>
                  <a:lnTo>
                    <a:pt x="386" y="1418"/>
                  </a:lnTo>
                  <a:lnTo>
                    <a:pt x="382" y="1418"/>
                  </a:lnTo>
                  <a:lnTo>
                    <a:pt x="378" y="1418"/>
                  </a:lnTo>
                  <a:lnTo>
                    <a:pt x="374" y="1417"/>
                  </a:lnTo>
                  <a:lnTo>
                    <a:pt x="373" y="1414"/>
                  </a:lnTo>
                  <a:lnTo>
                    <a:pt x="372" y="1412"/>
                  </a:lnTo>
                  <a:lnTo>
                    <a:pt x="372" y="1409"/>
                  </a:lnTo>
                  <a:lnTo>
                    <a:pt x="373" y="1407"/>
                  </a:lnTo>
                  <a:lnTo>
                    <a:pt x="374" y="1403"/>
                  </a:lnTo>
                  <a:lnTo>
                    <a:pt x="379" y="1396"/>
                  </a:lnTo>
                  <a:lnTo>
                    <a:pt x="386" y="1388"/>
                  </a:lnTo>
                  <a:close/>
                  <a:moveTo>
                    <a:pt x="386" y="1490"/>
                  </a:moveTo>
                  <a:lnTo>
                    <a:pt x="386" y="1520"/>
                  </a:lnTo>
                  <a:lnTo>
                    <a:pt x="380" y="1525"/>
                  </a:lnTo>
                  <a:lnTo>
                    <a:pt x="373" y="1529"/>
                  </a:lnTo>
                  <a:lnTo>
                    <a:pt x="366" y="1534"/>
                  </a:lnTo>
                  <a:lnTo>
                    <a:pt x="359" y="1538"/>
                  </a:lnTo>
                  <a:lnTo>
                    <a:pt x="353" y="1540"/>
                  </a:lnTo>
                  <a:lnTo>
                    <a:pt x="347" y="1542"/>
                  </a:lnTo>
                  <a:lnTo>
                    <a:pt x="341" y="1544"/>
                  </a:lnTo>
                  <a:lnTo>
                    <a:pt x="336" y="1544"/>
                  </a:lnTo>
                  <a:lnTo>
                    <a:pt x="333" y="1542"/>
                  </a:lnTo>
                  <a:lnTo>
                    <a:pt x="330" y="1540"/>
                  </a:lnTo>
                  <a:lnTo>
                    <a:pt x="330" y="1537"/>
                  </a:lnTo>
                  <a:lnTo>
                    <a:pt x="330" y="1533"/>
                  </a:lnTo>
                  <a:lnTo>
                    <a:pt x="332" y="1529"/>
                  </a:lnTo>
                  <a:lnTo>
                    <a:pt x="335" y="1525"/>
                  </a:lnTo>
                  <a:lnTo>
                    <a:pt x="340" y="1519"/>
                  </a:lnTo>
                  <a:lnTo>
                    <a:pt x="345" y="1514"/>
                  </a:lnTo>
                  <a:lnTo>
                    <a:pt x="351" y="1509"/>
                  </a:lnTo>
                  <a:lnTo>
                    <a:pt x="358" y="1503"/>
                  </a:lnTo>
                  <a:lnTo>
                    <a:pt x="365" y="1498"/>
                  </a:lnTo>
                  <a:lnTo>
                    <a:pt x="372" y="1495"/>
                  </a:lnTo>
                  <a:lnTo>
                    <a:pt x="379" y="1493"/>
                  </a:lnTo>
                  <a:lnTo>
                    <a:pt x="386" y="1490"/>
                  </a:lnTo>
                  <a:close/>
                  <a:moveTo>
                    <a:pt x="386" y="1699"/>
                  </a:moveTo>
                  <a:lnTo>
                    <a:pt x="386" y="1725"/>
                  </a:lnTo>
                  <a:lnTo>
                    <a:pt x="383" y="1725"/>
                  </a:lnTo>
                  <a:lnTo>
                    <a:pt x="380" y="1724"/>
                  </a:lnTo>
                  <a:lnTo>
                    <a:pt x="378" y="1723"/>
                  </a:lnTo>
                  <a:lnTo>
                    <a:pt x="377" y="1722"/>
                  </a:lnTo>
                  <a:lnTo>
                    <a:pt x="376" y="1717"/>
                  </a:lnTo>
                  <a:lnTo>
                    <a:pt x="377" y="1712"/>
                  </a:lnTo>
                  <a:lnTo>
                    <a:pt x="380" y="1706"/>
                  </a:lnTo>
                  <a:lnTo>
                    <a:pt x="386" y="1699"/>
                  </a:lnTo>
                  <a:close/>
                  <a:moveTo>
                    <a:pt x="386" y="1817"/>
                  </a:moveTo>
                  <a:lnTo>
                    <a:pt x="386" y="1839"/>
                  </a:lnTo>
                  <a:lnTo>
                    <a:pt x="382" y="1838"/>
                  </a:lnTo>
                  <a:lnTo>
                    <a:pt x="379" y="1836"/>
                  </a:lnTo>
                  <a:lnTo>
                    <a:pt x="378" y="1832"/>
                  </a:lnTo>
                  <a:lnTo>
                    <a:pt x="379" y="1828"/>
                  </a:lnTo>
                  <a:lnTo>
                    <a:pt x="382" y="1822"/>
                  </a:lnTo>
                  <a:lnTo>
                    <a:pt x="386" y="1817"/>
                  </a:lnTo>
                  <a:close/>
                  <a:moveTo>
                    <a:pt x="386" y="2070"/>
                  </a:moveTo>
                  <a:lnTo>
                    <a:pt x="386" y="2095"/>
                  </a:lnTo>
                  <a:lnTo>
                    <a:pt x="382" y="2096"/>
                  </a:lnTo>
                  <a:lnTo>
                    <a:pt x="378" y="2096"/>
                  </a:lnTo>
                  <a:lnTo>
                    <a:pt x="376" y="2095"/>
                  </a:lnTo>
                  <a:lnTo>
                    <a:pt x="373" y="2093"/>
                  </a:lnTo>
                  <a:lnTo>
                    <a:pt x="373" y="2090"/>
                  </a:lnTo>
                  <a:lnTo>
                    <a:pt x="373" y="2088"/>
                  </a:lnTo>
                  <a:lnTo>
                    <a:pt x="373" y="2085"/>
                  </a:lnTo>
                  <a:lnTo>
                    <a:pt x="374" y="2082"/>
                  </a:lnTo>
                  <a:lnTo>
                    <a:pt x="379" y="2076"/>
                  </a:lnTo>
                  <a:lnTo>
                    <a:pt x="386" y="2070"/>
                  </a:lnTo>
                  <a:close/>
                  <a:moveTo>
                    <a:pt x="125" y="144"/>
                  </a:moveTo>
                  <a:lnTo>
                    <a:pt x="90" y="164"/>
                  </a:lnTo>
                  <a:lnTo>
                    <a:pt x="62" y="183"/>
                  </a:lnTo>
                  <a:lnTo>
                    <a:pt x="51" y="190"/>
                  </a:lnTo>
                  <a:lnTo>
                    <a:pt x="44" y="197"/>
                  </a:lnTo>
                  <a:lnTo>
                    <a:pt x="41" y="202"/>
                  </a:lnTo>
                  <a:lnTo>
                    <a:pt x="39" y="205"/>
                  </a:lnTo>
                  <a:lnTo>
                    <a:pt x="42" y="206"/>
                  </a:lnTo>
                  <a:lnTo>
                    <a:pt x="49" y="203"/>
                  </a:lnTo>
                  <a:lnTo>
                    <a:pt x="58" y="201"/>
                  </a:lnTo>
                  <a:lnTo>
                    <a:pt x="70" y="195"/>
                  </a:lnTo>
                  <a:lnTo>
                    <a:pt x="100" y="181"/>
                  </a:lnTo>
                  <a:lnTo>
                    <a:pt x="136" y="162"/>
                  </a:lnTo>
                  <a:lnTo>
                    <a:pt x="171" y="140"/>
                  </a:lnTo>
                  <a:lnTo>
                    <a:pt x="200" y="123"/>
                  </a:lnTo>
                  <a:lnTo>
                    <a:pt x="209" y="116"/>
                  </a:lnTo>
                  <a:lnTo>
                    <a:pt x="218" y="110"/>
                  </a:lnTo>
                  <a:lnTo>
                    <a:pt x="221" y="105"/>
                  </a:lnTo>
                  <a:lnTo>
                    <a:pt x="222" y="102"/>
                  </a:lnTo>
                  <a:lnTo>
                    <a:pt x="219" y="101"/>
                  </a:lnTo>
                  <a:lnTo>
                    <a:pt x="213" y="102"/>
                  </a:lnTo>
                  <a:lnTo>
                    <a:pt x="203" y="106"/>
                  </a:lnTo>
                  <a:lnTo>
                    <a:pt x="191" y="111"/>
                  </a:lnTo>
                  <a:lnTo>
                    <a:pt x="161" y="125"/>
                  </a:lnTo>
                  <a:lnTo>
                    <a:pt x="125" y="144"/>
                  </a:lnTo>
                  <a:close/>
                  <a:moveTo>
                    <a:pt x="246" y="95"/>
                  </a:moveTo>
                  <a:lnTo>
                    <a:pt x="210" y="116"/>
                  </a:lnTo>
                  <a:lnTo>
                    <a:pt x="183" y="135"/>
                  </a:lnTo>
                  <a:lnTo>
                    <a:pt x="172" y="142"/>
                  </a:lnTo>
                  <a:lnTo>
                    <a:pt x="165" y="149"/>
                  </a:lnTo>
                  <a:lnTo>
                    <a:pt x="161" y="154"/>
                  </a:lnTo>
                  <a:lnTo>
                    <a:pt x="159" y="156"/>
                  </a:lnTo>
                  <a:lnTo>
                    <a:pt x="163" y="157"/>
                  </a:lnTo>
                  <a:lnTo>
                    <a:pt x="169" y="156"/>
                  </a:lnTo>
                  <a:lnTo>
                    <a:pt x="178" y="152"/>
                  </a:lnTo>
                  <a:lnTo>
                    <a:pt x="191" y="148"/>
                  </a:lnTo>
                  <a:lnTo>
                    <a:pt x="221" y="133"/>
                  </a:lnTo>
                  <a:lnTo>
                    <a:pt x="258" y="114"/>
                  </a:lnTo>
                  <a:lnTo>
                    <a:pt x="294" y="93"/>
                  </a:lnTo>
                  <a:lnTo>
                    <a:pt x="322" y="75"/>
                  </a:lnTo>
                  <a:lnTo>
                    <a:pt x="333" y="68"/>
                  </a:lnTo>
                  <a:lnTo>
                    <a:pt x="340" y="62"/>
                  </a:lnTo>
                  <a:lnTo>
                    <a:pt x="345" y="57"/>
                  </a:lnTo>
                  <a:lnTo>
                    <a:pt x="346" y="54"/>
                  </a:lnTo>
                  <a:lnTo>
                    <a:pt x="342" y="54"/>
                  </a:lnTo>
                  <a:lnTo>
                    <a:pt x="336" y="55"/>
                  </a:lnTo>
                  <a:lnTo>
                    <a:pt x="327" y="57"/>
                  </a:lnTo>
                  <a:lnTo>
                    <a:pt x="314" y="62"/>
                  </a:lnTo>
                  <a:lnTo>
                    <a:pt x="283" y="76"/>
                  </a:lnTo>
                  <a:lnTo>
                    <a:pt x="246" y="95"/>
                  </a:lnTo>
                  <a:close/>
                  <a:moveTo>
                    <a:pt x="131" y="181"/>
                  </a:moveTo>
                  <a:lnTo>
                    <a:pt x="96" y="201"/>
                  </a:lnTo>
                  <a:lnTo>
                    <a:pt x="70" y="219"/>
                  </a:lnTo>
                  <a:lnTo>
                    <a:pt x="60" y="226"/>
                  </a:lnTo>
                  <a:lnTo>
                    <a:pt x="52" y="233"/>
                  </a:lnTo>
                  <a:lnTo>
                    <a:pt x="49" y="238"/>
                  </a:lnTo>
                  <a:lnTo>
                    <a:pt x="48" y="240"/>
                  </a:lnTo>
                  <a:lnTo>
                    <a:pt x="51" y="241"/>
                  </a:lnTo>
                  <a:lnTo>
                    <a:pt x="57" y="240"/>
                  </a:lnTo>
                  <a:lnTo>
                    <a:pt x="67" y="237"/>
                  </a:lnTo>
                  <a:lnTo>
                    <a:pt x="77" y="232"/>
                  </a:lnTo>
                  <a:lnTo>
                    <a:pt x="107" y="218"/>
                  </a:lnTo>
                  <a:lnTo>
                    <a:pt x="142" y="199"/>
                  </a:lnTo>
                  <a:lnTo>
                    <a:pt x="176" y="178"/>
                  </a:lnTo>
                  <a:lnTo>
                    <a:pt x="203" y="162"/>
                  </a:lnTo>
                  <a:lnTo>
                    <a:pt x="213" y="154"/>
                  </a:lnTo>
                  <a:lnTo>
                    <a:pt x="220" y="148"/>
                  </a:lnTo>
                  <a:lnTo>
                    <a:pt x="225" y="143"/>
                  </a:lnTo>
                  <a:lnTo>
                    <a:pt x="225" y="140"/>
                  </a:lnTo>
                  <a:lnTo>
                    <a:pt x="222" y="139"/>
                  </a:lnTo>
                  <a:lnTo>
                    <a:pt x="216" y="140"/>
                  </a:lnTo>
                  <a:lnTo>
                    <a:pt x="207" y="144"/>
                  </a:lnTo>
                  <a:lnTo>
                    <a:pt x="195" y="149"/>
                  </a:lnTo>
                  <a:lnTo>
                    <a:pt x="165" y="162"/>
                  </a:lnTo>
                  <a:lnTo>
                    <a:pt x="131" y="181"/>
                  </a:lnTo>
                  <a:close/>
                  <a:moveTo>
                    <a:pt x="253" y="133"/>
                  </a:moveTo>
                  <a:lnTo>
                    <a:pt x="219" y="154"/>
                  </a:lnTo>
                  <a:lnTo>
                    <a:pt x="191" y="171"/>
                  </a:lnTo>
                  <a:lnTo>
                    <a:pt x="181" y="180"/>
                  </a:lnTo>
                  <a:lnTo>
                    <a:pt x="174" y="186"/>
                  </a:lnTo>
                  <a:lnTo>
                    <a:pt x="170" y="190"/>
                  </a:lnTo>
                  <a:lnTo>
                    <a:pt x="169" y="193"/>
                  </a:lnTo>
                  <a:lnTo>
                    <a:pt x="172" y="194"/>
                  </a:lnTo>
                  <a:lnTo>
                    <a:pt x="178" y="193"/>
                  </a:lnTo>
                  <a:lnTo>
                    <a:pt x="188" y="190"/>
                  </a:lnTo>
                  <a:lnTo>
                    <a:pt x="200" y="186"/>
                  </a:lnTo>
                  <a:lnTo>
                    <a:pt x="229" y="171"/>
                  </a:lnTo>
                  <a:lnTo>
                    <a:pt x="265" y="154"/>
                  </a:lnTo>
                  <a:lnTo>
                    <a:pt x="300" y="133"/>
                  </a:lnTo>
                  <a:lnTo>
                    <a:pt x="327" y="116"/>
                  </a:lnTo>
                  <a:lnTo>
                    <a:pt x="338" y="107"/>
                  </a:lnTo>
                  <a:lnTo>
                    <a:pt x="345" y="101"/>
                  </a:lnTo>
                  <a:lnTo>
                    <a:pt x="348" y="97"/>
                  </a:lnTo>
                  <a:lnTo>
                    <a:pt x="349" y="94"/>
                  </a:lnTo>
                  <a:lnTo>
                    <a:pt x="346" y="93"/>
                  </a:lnTo>
                  <a:lnTo>
                    <a:pt x="340" y="94"/>
                  </a:lnTo>
                  <a:lnTo>
                    <a:pt x="330" y="97"/>
                  </a:lnTo>
                  <a:lnTo>
                    <a:pt x="319" y="101"/>
                  </a:lnTo>
                  <a:lnTo>
                    <a:pt x="289" y="116"/>
                  </a:lnTo>
                  <a:lnTo>
                    <a:pt x="253" y="133"/>
                  </a:lnTo>
                  <a:close/>
                  <a:moveTo>
                    <a:pt x="145" y="217"/>
                  </a:moveTo>
                  <a:lnTo>
                    <a:pt x="113" y="237"/>
                  </a:lnTo>
                  <a:lnTo>
                    <a:pt x="87" y="253"/>
                  </a:lnTo>
                  <a:lnTo>
                    <a:pt x="77" y="262"/>
                  </a:lnTo>
                  <a:lnTo>
                    <a:pt x="70" y="268"/>
                  </a:lnTo>
                  <a:lnTo>
                    <a:pt x="67" y="272"/>
                  </a:lnTo>
                  <a:lnTo>
                    <a:pt x="66" y="276"/>
                  </a:lnTo>
                  <a:lnTo>
                    <a:pt x="69" y="276"/>
                  </a:lnTo>
                  <a:lnTo>
                    <a:pt x="75" y="275"/>
                  </a:lnTo>
                  <a:lnTo>
                    <a:pt x="85" y="272"/>
                  </a:lnTo>
                  <a:lnTo>
                    <a:pt x="95" y="268"/>
                  </a:lnTo>
                  <a:lnTo>
                    <a:pt x="124" y="255"/>
                  </a:lnTo>
                  <a:lnTo>
                    <a:pt x="158" y="237"/>
                  </a:lnTo>
                  <a:lnTo>
                    <a:pt x="190" y="217"/>
                  </a:lnTo>
                  <a:lnTo>
                    <a:pt x="216" y="199"/>
                  </a:lnTo>
                  <a:lnTo>
                    <a:pt x="226" y="192"/>
                  </a:lnTo>
                  <a:lnTo>
                    <a:pt x="233" y="186"/>
                  </a:lnTo>
                  <a:lnTo>
                    <a:pt x="237" y="181"/>
                  </a:lnTo>
                  <a:lnTo>
                    <a:pt x="238" y="178"/>
                  </a:lnTo>
                  <a:lnTo>
                    <a:pt x="234" y="177"/>
                  </a:lnTo>
                  <a:lnTo>
                    <a:pt x="228" y="178"/>
                  </a:lnTo>
                  <a:lnTo>
                    <a:pt x="219" y="181"/>
                  </a:lnTo>
                  <a:lnTo>
                    <a:pt x="208" y="186"/>
                  </a:lnTo>
                  <a:lnTo>
                    <a:pt x="180" y="199"/>
                  </a:lnTo>
                  <a:lnTo>
                    <a:pt x="145" y="217"/>
                  </a:lnTo>
                  <a:close/>
                  <a:moveTo>
                    <a:pt x="269" y="171"/>
                  </a:moveTo>
                  <a:lnTo>
                    <a:pt x="235" y="190"/>
                  </a:lnTo>
                  <a:lnTo>
                    <a:pt x="209" y="208"/>
                  </a:lnTo>
                  <a:lnTo>
                    <a:pt x="200" y="215"/>
                  </a:lnTo>
                  <a:lnTo>
                    <a:pt x="193" y="222"/>
                  </a:lnTo>
                  <a:lnTo>
                    <a:pt x="189" y="227"/>
                  </a:lnTo>
                  <a:lnTo>
                    <a:pt x="188" y="230"/>
                  </a:lnTo>
                  <a:lnTo>
                    <a:pt x="191" y="231"/>
                  </a:lnTo>
                  <a:lnTo>
                    <a:pt x="197" y="230"/>
                  </a:lnTo>
                  <a:lnTo>
                    <a:pt x="207" y="227"/>
                  </a:lnTo>
                  <a:lnTo>
                    <a:pt x="218" y="222"/>
                  </a:lnTo>
                  <a:lnTo>
                    <a:pt x="247" y="209"/>
                  </a:lnTo>
                  <a:lnTo>
                    <a:pt x="282" y="192"/>
                  </a:lnTo>
                  <a:lnTo>
                    <a:pt x="315" y="173"/>
                  </a:lnTo>
                  <a:lnTo>
                    <a:pt x="341" y="155"/>
                  </a:lnTo>
                  <a:lnTo>
                    <a:pt x="351" y="148"/>
                  </a:lnTo>
                  <a:lnTo>
                    <a:pt x="358" y="142"/>
                  </a:lnTo>
                  <a:lnTo>
                    <a:pt x="361" y="137"/>
                  </a:lnTo>
                  <a:lnTo>
                    <a:pt x="363" y="133"/>
                  </a:lnTo>
                  <a:lnTo>
                    <a:pt x="359" y="132"/>
                  </a:lnTo>
                  <a:lnTo>
                    <a:pt x="353" y="133"/>
                  </a:lnTo>
                  <a:lnTo>
                    <a:pt x="344" y="136"/>
                  </a:lnTo>
                  <a:lnTo>
                    <a:pt x="332" y="140"/>
                  </a:lnTo>
                  <a:lnTo>
                    <a:pt x="303" y="154"/>
                  </a:lnTo>
                  <a:lnTo>
                    <a:pt x="269" y="171"/>
                  </a:lnTo>
                  <a:close/>
                  <a:moveTo>
                    <a:pt x="169" y="252"/>
                  </a:moveTo>
                  <a:lnTo>
                    <a:pt x="138" y="271"/>
                  </a:lnTo>
                  <a:lnTo>
                    <a:pt x="113" y="289"/>
                  </a:lnTo>
                  <a:lnTo>
                    <a:pt x="104" y="296"/>
                  </a:lnTo>
                  <a:lnTo>
                    <a:pt x="98" y="302"/>
                  </a:lnTo>
                  <a:lnTo>
                    <a:pt x="93" y="307"/>
                  </a:lnTo>
                  <a:lnTo>
                    <a:pt x="93" y="310"/>
                  </a:lnTo>
                  <a:lnTo>
                    <a:pt x="96" y="312"/>
                  </a:lnTo>
                  <a:lnTo>
                    <a:pt x="102" y="310"/>
                  </a:lnTo>
                  <a:lnTo>
                    <a:pt x="111" y="308"/>
                  </a:lnTo>
                  <a:lnTo>
                    <a:pt x="121" y="303"/>
                  </a:lnTo>
                  <a:lnTo>
                    <a:pt x="150" y="290"/>
                  </a:lnTo>
                  <a:lnTo>
                    <a:pt x="182" y="272"/>
                  </a:lnTo>
                  <a:lnTo>
                    <a:pt x="214" y="253"/>
                  </a:lnTo>
                  <a:lnTo>
                    <a:pt x="239" y="237"/>
                  </a:lnTo>
                  <a:lnTo>
                    <a:pt x="248" y="230"/>
                  </a:lnTo>
                  <a:lnTo>
                    <a:pt x="254" y="224"/>
                  </a:lnTo>
                  <a:lnTo>
                    <a:pt x="258" y="219"/>
                  </a:lnTo>
                  <a:lnTo>
                    <a:pt x="259" y="215"/>
                  </a:lnTo>
                  <a:lnTo>
                    <a:pt x="256" y="214"/>
                  </a:lnTo>
                  <a:lnTo>
                    <a:pt x="250" y="215"/>
                  </a:lnTo>
                  <a:lnTo>
                    <a:pt x="241" y="218"/>
                  </a:lnTo>
                  <a:lnTo>
                    <a:pt x="229" y="222"/>
                  </a:lnTo>
                  <a:lnTo>
                    <a:pt x="202" y="234"/>
                  </a:lnTo>
                  <a:lnTo>
                    <a:pt x="169" y="252"/>
                  </a:lnTo>
                  <a:close/>
                  <a:moveTo>
                    <a:pt x="80" y="331"/>
                  </a:moveTo>
                  <a:lnTo>
                    <a:pt x="49" y="350"/>
                  </a:lnTo>
                  <a:lnTo>
                    <a:pt x="25" y="366"/>
                  </a:lnTo>
                  <a:lnTo>
                    <a:pt x="17" y="373"/>
                  </a:lnTo>
                  <a:lnTo>
                    <a:pt x="11" y="379"/>
                  </a:lnTo>
                  <a:lnTo>
                    <a:pt x="7" y="384"/>
                  </a:lnTo>
                  <a:lnTo>
                    <a:pt x="6" y="388"/>
                  </a:lnTo>
                  <a:lnTo>
                    <a:pt x="10" y="389"/>
                  </a:lnTo>
                  <a:lnTo>
                    <a:pt x="16" y="388"/>
                  </a:lnTo>
                  <a:lnTo>
                    <a:pt x="24" y="385"/>
                  </a:lnTo>
                  <a:lnTo>
                    <a:pt x="35" y="382"/>
                  </a:lnTo>
                  <a:lnTo>
                    <a:pt x="61" y="369"/>
                  </a:lnTo>
                  <a:lnTo>
                    <a:pt x="92" y="352"/>
                  </a:lnTo>
                  <a:lnTo>
                    <a:pt x="123" y="333"/>
                  </a:lnTo>
                  <a:lnTo>
                    <a:pt x="146" y="316"/>
                  </a:lnTo>
                  <a:lnTo>
                    <a:pt x="155" y="309"/>
                  </a:lnTo>
                  <a:lnTo>
                    <a:pt x="162" y="303"/>
                  </a:lnTo>
                  <a:lnTo>
                    <a:pt x="164" y="298"/>
                  </a:lnTo>
                  <a:lnTo>
                    <a:pt x="165" y="295"/>
                  </a:lnTo>
                  <a:lnTo>
                    <a:pt x="162" y="294"/>
                  </a:lnTo>
                  <a:lnTo>
                    <a:pt x="156" y="295"/>
                  </a:lnTo>
                  <a:lnTo>
                    <a:pt x="147" y="297"/>
                  </a:lnTo>
                  <a:lnTo>
                    <a:pt x="137" y="301"/>
                  </a:lnTo>
                  <a:lnTo>
                    <a:pt x="111" y="314"/>
                  </a:lnTo>
                  <a:lnTo>
                    <a:pt x="80" y="331"/>
                  </a:lnTo>
                  <a:close/>
                  <a:moveTo>
                    <a:pt x="294" y="208"/>
                  </a:moveTo>
                  <a:lnTo>
                    <a:pt x="262" y="227"/>
                  </a:lnTo>
                  <a:lnTo>
                    <a:pt x="237" y="245"/>
                  </a:lnTo>
                  <a:lnTo>
                    <a:pt x="227" y="252"/>
                  </a:lnTo>
                  <a:lnTo>
                    <a:pt x="220" y="258"/>
                  </a:lnTo>
                  <a:lnTo>
                    <a:pt x="216" y="263"/>
                  </a:lnTo>
                  <a:lnTo>
                    <a:pt x="216" y="266"/>
                  </a:lnTo>
                  <a:lnTo>
                    <a:pt x="219" y="268"/>
                  </a:lnTo>
                  <a:lnTo>
                    <a:pt x="226" y="266"/>
                  </a:lnTo>
                  <a:lnTo>
                    <a:pt x="234" y="264"/>
                  </a:lnTo>
                  <a:lnTo>
                    <a:pt x="246" y="260"/>
                  </a:lnTo>
                  <a:lnTo>
                    <a:pt x="273" y="247"/>
                  </a:lnTo>
                  <a:lnTo>
                    <a:pt x="307" y="230"/>
                  </a:lnTo>
                  <a:lnTo>
                    <a:pt x="339" y="211"/>
                  </a:lnTo>
                  <a:lnTo>
                    <a:pt x="365" y="194"/>
                  </a:lnTo>
                  <a:lnTo>
                    <a:pt x="374" y="187"/>
                  </a:lnTo>
                  <a:lnTo>
                    <a:pt x="380" y="181"/>
                  </a:lnTo>
                  <a:lnTo>
                    <a:pt x="384" y="176"/>
                  </a:lnTo>
                  <a:lnTo>
                    <a:pt x="385" y="173"/>
                  </a:lnTo>
                  <a:lnTo>
                    <a:pt x="382" y="171"/>
                  </a:lnTo>
                  <a:lnTo>
                    <a:pt x="376" y="173"/>
                  </a:lnTo>
                  <a:lnTo>
                    <a:pt x="366" y="175"/>
                  </a:lnTo>
                  <a:lnTo>
                    <a:pt x="355" y="178"/>
                  </a:lnTo>
                  <a:lnTo>
                    <a:pt x="327" y="190"/>
                  </a:lnTo>
                  <a:lnTo>
                    <a:pt x="294" y="208"/>
                  </a:lnTo>
                  <a:close/>
                  <a:moveTo>
                    <a:pt x="202" y="288"/>
                  </a:moveTo>
                  <a:lnTo>
                    <a:pt x="171" y="307"/>
                  </a:lnTo>
                  <a:lnTo>
                    <a:pt x="147" y="323"/>
                  </a:lnTo>
                  <a:lnTo>
                    <a:pt x="139" y="331"/>
                  </a:lnTo>
                  <a:lnTo>
                    <a:pt x="133" y="337"/>
                  </a:lnTo>
                  <a:lnTo>
                    <a:pt x="130" y="341"/>
                  </a:lnTo>
                  <a:lnTo>
                    <a:pt x="128" y="345"/>
                  </a:lnTo>
                  <a:lnTo>
                    <a:pt x="132" y="346"/>
                  </a:lnTo>
                  <a:lnTo>
                    <a:pt x="138" y="345"/>
                  </a:lnTo>
                  <a:lnTo>
                    <a:pt x="146" y="342"/>
                  </a:lnTo>
                  <a:lnTo>
                    <a:pt x="157" y="339"/>
                  </a:lnTo>
                  <a:lnTo>
                    <a:pt x="184" y="326"/>
                  </a:lnTo>
                  <a:lnTo>
                    <a:pt x="216" y="309"/>
                  </a:lnTo>
                  <a:lnTo>
                    <a:pt x="247" y="290"/>
                  </a:lnTo>
                  <a:lnTo>
                    <a:pt x="271" y="274"/>
                  </a:lnTo>
                  <a:lnTo>
                    <a:pt x="279" y="266"/>
                  </a:lnTo>
                  <a:lnTo>
                    <a:pt x="286" y="260"/>
                  </a:lnTo>
                  <a:lnTo>
                    <a:pt x="290" y="256"/>
                  </a:lnTo>
                  <a:lnTo>
                    <a:pt x="290" y="253"/>
                  </a:lnTo>
                  <a:lnTo>
                    <a:pt x="286" y="252"/>
                  </a:lnTo>
                  <a:lnTo>
                    <a:pt x="281" y="252"/>
                  </a:lnTo>
                  <a:lnTo>
                    <a:pt x="272" y="255"/>
                  </a:lnTo>
                  <a:lnTo>
                    <a:pt x="262" y="258"/>
                  </a:lnTo>
                  <a:lnTo>
                    <a:pt x="234" y="271"/>
                  </a:lnTo>
                  <a:lnTo>
                    <a:pt x="202" y="288"/>
                  </a:lnTo>
                  <a:close/>
                  <a:moveTo>
                    <a:pt x="120" y="365"/>
                  </a:moveTo>
                  <a:lnTo>
                    <a:pt x="92" y="383"/>
                  </a:lnTo>
                  <a:lnTo>
                    <a:pt x="68" y="399"/>
                  </a:lnTo>
                  <a:lnTo>
                    <a:pt x="60" y="407"/>
                  </a:lnTo>
                  <a:lnTo>
                    <a:pt x="54" y="413"/>
                  </a:lnTo>
                  <a:lnTo>
                    <a:pt x="51" y="417"/>
                  </a:lnTo>
                  <a:lnTo>
                    <a:pt x="51" y="421"/>
                  </a:lnTo>
                  <a:lnTo>
                    <a:pt x="54" y="422"/>
                  </a:lnTo>
                  <a:lnTo>
                    <a:pt x="60" y="421"/>
                  </a:lnTo>
                  <a:lnTo>
                    <a:pt x="68" y="418"/>
                  </a:lnTo>
                  <a:lnTo>
                    <a:pt x="77" y="415"/>
                  </a:lnTo>
                  <a:lnTo>
                    <a:pt x="104" y="403"/>
                  </a:lnTo>
                  <a:lnTo>
                    <a:pt x="134" y="386"/>
                  </a:lnTo>
                  <a:lnTo>
                    <a:pt x="163" y="369"/>
                  </a:lnTo>
                  <a:lnTo>
                    <a:pt x="187" y="352"/>
                  </a:lnTo>
                  <a:lnTo>
                    <a:pt x="195" y="345"/>
                  </a:lnTo>
                  <a:lnTo>
                    <a:pt x="201" y="339"/>
                  </a:lnTo>
                  <a:lnTo>
                    <a:pt x="205" y="334"/>
                  </a:lnTo>
                  <a:lnTo>
                    <a:pt x="205" y="332"/>
                  </a:lnTo>
                  <a:lnTo>
                    <a:pt x="201" y="329"/>
                  </a:lnTo>
                  <a:lnTo>
                    <a:pt x="195" y="331"/>
                  </a:lnTo>
                  <a:lnTo>
                    <a:pt x="188" y="333"/>
                  </a:lnTo>
                  <a:lnTo>
                    <a:pt x="177" y="337"/>
                  </a:lnTo>
                  <a:lnTo>
                    <a:pt x="151" y="348"/>
                  </a:lnTo>
                  <a:lnTo>
                    <a:pt x="120" y="365"/>
                  </a:lnTo>
                  <a:close/>
                  <a:moveTo>
                    <a:pt x="245" y="323"/>
                  </a:moveTo>
                  <a:lnTo>
                    <a:pt x="215" y="342"/>
                  </a:lnTo>
                  <a:lnTo>
                    <a:pt x="193" y="359"/>
                  </a:lnTo>
                  <a:lnTo>
                    <a:pt x="184" y="366"/>
                  </a:lnTo>
                  <a:lnTo>
                    <a:pt x="178" y="372"/>
                  </a:lnTo>
                  <a:lnTo>
                    <a:pt x="175" y="377"/>
                  </a:lnTo>
                  <a:lnTo>
                    <a:pt x="175" y="379"/>
                  </a:lnTo>
                  <a:lnTo>
                    <a:pt x="177" y="382"/>
                  </a:lnTo>
                  <a:lnTo>
                    <a:pt x="183" y="380"/>
                  </a:lnTo>
                  <a:lnTo>
                    <a:pt x="191" y="378"/>
                  </a:lnTo>
                  <a:lnTo>
                    <a:pt x="202" y="375"/>
                  </a:lnTo>
                  <a:lnTo>
                    <a:pt x="228" y="363"/>
                  </a:lnTo>
                  <a:lnTo>
                    <a:pt x="259" y="347"/>
                  </a:lnTo>
                  <a:lnTo>
                    <a:pt x="289" y="328"/>
                  </a:lnTo>
                  <a:lnTo>
                    <a:pt x="313" y="312"/>
                  </a:lnTo>
                  <a:lnTo>
                    <a:pt x="321" y="304"/>
                  </a:lnTo>
                  <a:lnTo>
                    <a:pt x="327" y="298"/>
                  </a:lnTo>
                  <a:lnTo>
                    <a:pt x="330" y="294"/>
                  </a:lnTo>
                  <a:lnTo>
                    <a:pt x="330" y="291"/>
                  </a:lnTo>
                  <a:lnTo>
                    <a:pt x="328" y="290"/>
                  </a:lnTo>
                  <a:lnTo>
                    <a:pt x="322" y="290"/>
                  </a:lnTo>
                  <a:lnTo>
                    <a:pt x="314" y="293"/>
                  </a:lnTo>
                  <a:lnTo>
                    <a:pt x="303" y="296"/>
                  </a:lnTo>
                  <a:lnTo>
                    <a:pt x="276" y="307"/>
                  </a:lnTo>
                  <a:lnTo>
                    <a:pt x="245" y="323"/>
                  </a:lnTo>
                  <a:close/>
                  <a:moveTo>
                    <a:pt x="171" y="399"/>
                  </a:moveTo>
                  <a:lnTo>
                    <a:pt x="143" y="417"/>
                  </a:lnTo>
                  <a:lnTo>
                    <a:pt x="121" y="434"/>
                  </a:lnTo>
                  <a:lnTo>
                    <a:pt x="113" y="441"/>
                  </a:lnTo>
                  <a:lnTo>
                    <a:pt x="107" y="447"/>
                  </a:lnTo>
                  <a:lnTo>
                    <a:pt x="105" y="451"/>
                  </a:lnTo>
                  <a:lnTo>
                    <a:pt x="105" y="454"/>
                  </a:lnTo>
                  <a:lnTo>
                    <a:pt x="107" y="455"/>
                  </a:lnTo>
                  <a:lnTo>
                    <a:pt x="113" y="455"/>
                  </a:lnTo>
                  <a:lnTo>
                    <a:pt x="121" y="453"/>
                  </a:lnTo>
                  <a:lnTo>
                    <a:pt x="131" y="449"/>
                  </a:lnTo>
                  <a:lnTo>
                    <a:pt x="156" y="439"/>
                  </a:lnTo>
                  <a:lnTo>
                    <a:pt x="186" y="422"/>
                  </a:lnTo>
                  <a:lnTo>
                    <a:pt x="214" y="404"/>
                  </a:lnTo>
                  <a:lnTo>
                    <a:pt x="237" y="389"/>
                  </a:lnTo>
                  <a:lnTo>
                    <a:pt x="244" y="382"/>
                  </a:lnTo>
                  <a:lnTo>
                    <a:pt x="250" y="376"/>
                  </a:lnTo>
                  <a:lnTo>
                    <a:pt x="253" y="371"/>
                  </a:lnTo>
                  <a:lnTo>
                    <a:pt x="253" y="367"/>
                  </a:lnTo>
                  <a:lnTo>
                    <a:pt x="250" y="366"/>
                  </a:lnTo>
                  <a:lnTo>
                    <a:pt x="244" y="366"/>
                  </a:lnTo>
                  <a:lnTo>
                    <a:pt x="237" y="369"/>
                  </a:lnTo>
                  <a:lnTo>
                    <a:pt x="226" y="372"/>
                  </a:lnTo>
                  <a:lnTo>
                    <a:pt x="201" y="384"/>
                  </a:lnTo>
                  <a:lnTo>
                    <a:pt x="171" y="399"/>
                  </a:lnTo>
                  <a:close/>
                  <a:moveTo>
                    <a:pt x="106" y="473"/>
                  </a:moveTo>
                  <a:lnTo>
                    <a:pt x="79" y="490"/>
                  </a:lnTo>
                  <a:lnTo>
                    <a:pt x="57" y="506"/>
                  </a:lnTo>
                  <a:lnTo>
                    <a:pt x="50" y="514"/>
                  </a:lnTo>
                  <a:lnTo>
                    <a:pt x="45" y="519"/>
                  </a:lnTo>
                  <a:lnTo>
                    <a:pt x="42" y="524"/>
                  </a:lnTo>
                  <a:lnTo>
                    <a:pt x="42" y="527"/>
                  </a:lnTo>
                  <a:lnTo>
                    <a:pt x="45" y="528"/>
                  </a:lnTo>
                  <a:lnTo>
                    <a:pt x="50" y="528"/>
                  </a:lnTo>
                  <a:lnTo>
                    <a:pt x="58" y="527"/>
                  </a:lnTo>
                  <a:lnTo>
                    <a:pt x="68" y="523"/>
                  </a:lnTo>
                  <a:lnTo>
                    <a:pt x="92" y="511"/>
                  </a:lnTo>
                  <a:lnTo>
                    <a:pt x="120" y="496"/>
                  </a:lnTo>
                  <a:lnTo>
                    <a:pt x="147" y="479"/>
                  </a:lnTo>
                  <a:lnTo>
                    <a:pt x="169" y="462"/>
                  </a:lnTo>
                  <a:lnTo>
                    <a:pt x="176" y="457"/>
                  </a:lnTo>
                  <a:lnTo>
                    <a:pt x="181" y="451"/>
                  </a:lnTo>
                  <a:lnTo>
                    <a:pt x="184" y="446"/>
                  </a:lnTo>
                  <a:lnTo>
                    <a:pt x="184" y="442"/>
                  </a:lnTo>
                  <a:lnTo>
                    <a:pt x="181" y="441"/>
                  </a:lnTo>
                  <a:lnTo>
                    <a:pt x="176" y="441"/>
                  </a:lnTo>
                  <a:lnTo>
                    <a:pt x="168" y="443"/>
                  </a:lnTo>
                  <a:lnTo>
                    <a:pt x="158" y="447"/>
                  </a:lnTo>
                  <a:lnTo>
                    <a:pt x="134" y="458"/>
                  </a:lnTo>
                  <a:lnTo>
                    <a:pt x="106" y="473"/>
                  </a:lnTo>
                  <a:close/>
                  <a:moveTo>
                    <a:pt x="298" y="360"/>
                  </a:moveTo>
                  <a:lnTo>
                    <a:pt x="283" y="370"/>
                  </a:lnTo>
                  <a:lnTo>
                    <a:pt x="269" y="378"/>
                  </a:lnTo>
                  <a:lnTo>
                    <a:pt x="257" y="386"/>
                  </a:lnTo>
                  <a:lnTo>
                    <a:pt x="247" y="395"/>
                  </a:lnTo>
                  <a:lnTo>
                    <a:pt x="239" y="402"/>
                  </a:lnTo>
                  <a:lnTo>
                    <a:pt x="233" y="408"/>
                  </a:lnTo>
                  <a:lnTo>
                    <a:pt x="229" y="413"/>
                  </a:lnTo>
                  <a:lnTo>
                    <a:pt x="229" y="416"/>
                  </a:lnTo>
                  <a:lnTo>
                    <a:pt x="233" y="417"/>
                  </a:lnTo>
                  <a:lnTo>
                    <a:pt x="239" y="417"/>
                  </a:lnTo>
                  <a:lnTo>
                    <a:pt x="247" y="415"/>
                  </a:lnTo>
                  <a:lnTo>
                    <a:pt x="257" y="411"/>
                  </a:lnTo>
                  <a:lnTo>
                    <a:pt x="283" y="401"/>
                  </a:lnTo>
                  <a:lnTo>
                    <a:pt x="313" y="385"/>
                  </a:lnTo>
                  <a:lnTo>
                    <a:pt x="341" y="367"/>
                  </a:lnTo>
                  <a:lnTo>
                    <a:pt x="364" y="351"/>
                  </a:lnTo>
                  <a:lnTo>
                    <a:pt x="372" y="344"/>
                  </a:lnTo>
                  <a:lnTo>
                    <a:pt x="378" y="338"/>
                  </a:lnTo>
                  <a:lnTo>
                    <a:pt x="382" y="333"/>
                  </a:lnTo>
                  <a:lnTo>
                    <a:pt x="382" y="329"/>
                  </a:lnTo>
                  <a:lnTo>
                    <a:pt x="378" y="328"/>
                  </a:lnTo>
                  <a:lnTo>
                    <a:pt x="372" y="328"/>
                  </a:lnTo>
                  <a:lnTo>
                    <a:pt x="364" y="331"/>
                  </a:lnTo>
                  <a:lnTo>
                    <a:pt x="353" y="334"/>
                  </a:lnTo>
                  <a:lnTo>
                    <a:pt x="341" y="339"/>
                  </a:lnTo>
                  <a:lnTo>
                    <a:pt x="328" y="345"/>
                  </a:lnTo>
                  <a:lnTo>
                    <a:pt x="314" y="352"/>
                  </a:lnTo>
                  <a:lnTo>
                    <a:pt x="298" y="360"/>
                  </a:lnTo>
                  <a:close/>
                  <a:moveTo>
                    <a:pt x="232" y="435"/>
                  </a:moveTo>
                  <a:lnTo>
                    <a:pt x="218" y="443"/>
                  </a:lnTo>
                  <a:lnTo>
                    <a:pt x="205" y="453"/>
                  </a:lnTo>
                  <a:lnTo>
                    <a:pt x="193" y="461"/>
                  </a:lnTo>
                  <a:lnTo>
                    <a:pt x="183" y="468"/>
                  </a:lnTo>
                  <a:lnTo>
                    <a:pt x="176" y="476"/>
                  </a:lnTo>
                  <a:lnTo>
                    <a:pt x="170" y="481"/>
                  </a:lnTo>
                  <a:lnTo>
                    <a:pt x="168" y="486"/>
                  </a:lnTo>
                  <a:lnTo>
                    <a:pt x="168" y="490"/>
                  </a:lnTo>
                  <a:lnTo>
                    <a:pt x="170" y="491"/>
                  </a:lnTo>
                  <a:lnTo>
                    <a:pt x="176" y="491"/>
                  </a:lnTo>
                  <a:lnTo>
                    <a:pt x="184" y="489"/>
                  </a:lnTo>
                  <a:lnTo>
                    <a:pt x="194" y="486"/>
                  </a:lnTo>
                  <a:lnTo>
                    <a:pt x="219" y="474"/>
                  </a:lnTo>
                  <a:lnTo>
                    <a:pt x="247" y="459"/>
                  </a:lnTo>
                  <a:lnTo>
                    <a:pt x="275" y="442"/>
                  </a:lnTo>
                  <a:lnTo>
                    <a:pt x="296" y="427"/>
                  </a:lnTo>
                  <a:lnTo>
                    <a:pt x="303" y="420"/>
                  </a:lnTo>
                  <a:lnTo>
                    <a:pt x="309" y="414"/>
                  </a:lnTo>
                  <a:lnTo>
                    <a:pt x="311" y="409"/>
                  </a:lnTo>
                  <a:lnTo>
                    <a:pt x="311" y="405"/>
                  </a:lnTo>
                  <a:lnTo>
                    <a:pt x="309" y="404"/>
                  </a:lnTo>
                  <a:lnTo>
                    <a:pt x="303" y="404"/>
                  </a:lnTo>
                  <a:lnTo>
                    <a:pt x="295" y="407"/>
                  </a:lnTo>
                  <a:lnTo>
                    <a:pt x="285" y="409"/>
                  </a:lnTo>
                  <a:lnTo>
                    <a:pt x="273" y="414"/>
                  </a:lnTo>
                  <a:lnTo>
                    <a:pt x="260" y="420"/>
                  </a:lnTo>
                  <a:lnTo>
                    <a:pt x="246" y="427"/>
                  </a:lnTo>
                  <a:lnTo>
                    <a:pt x="232" y="435"/>
                  </a:lnTo>
                  <a:close/>
                  <a:moveTo>
                    <a:pt x="189" y="533"/>
                  </a:moveTo>
                  <a:lnTo>
                    <a:pt x="215" y="515"/>
                  </a:lnTo>
                  <a:lnTo>
                    <a:pt x="235" y="499"/>
                  </a:lnTo>
                  <a:lnTo>
                    <a:pt x="243" y="493"/>
                  </a:lnTo>
                  <a:lnTo>
                    <a:pt x="248" y="487"/>
                  </a:lnTo>
                  <a:lnTo>
                    <a:pt x="251" y="483"/>
                  </a:lnTo>
                  <a:lnTo>
                    <a:pt x="251" y="479"/>
                  </a:lnTo>
                  <a:lnTo>
                    <a:pt x="247" y="478"/>
                  </a:lnTo>
                  <a:lnTo>
                    <a:pt x="243" y="478"/>
                  </a:lnTo>
                  <a:lnTo>
                    <a:pt x="234" y="479"/>
                  </a:lnTo>
                  <a:lnTo>
                    <a:pt x="225" y="483"/>
                  </a:lnTo>
                  <a:lnTo>
                    <a:pt x="214" y="487"/>
                  </a:lnTo>
                  <a:lnTo>
                    <a:pt x="202" y="493"/>
                  </a:lnTo>
                  <a:lnTo>
                    <a:pt x="188" y="500"/>
                  </a:lnTo>
                  <a:lnTo>
                    <a:pt x="174" y="508"/>
                  </a:lnTo>
                  <a:lnTo>
                    <a:pt x="161" y="516"/>
                  </a:lnTo>
                  <a:lnTo>
                    <a:pt x="147" y="524"/>
                  </a:lnTo>
                  <a:lnTo>
                    <a:pt x="137" y="533"/>
                  </a:lnTo>
                  <a:lnTo>
                    <a:pt x="127" y="541"/>
                  </a:lnTo>
                  <a:lnTo>
                    <a:pt x="120" y="547"/>
                  </a:lnTo>
                  <a:lnTo>
                    <a:pt x="115" y="553"/>
                  </a:lnTo>
                  <a:lnTo>
                    <a:pt x="113" y="557"/>
                  </a:lnTo>
                  <a:lnTo>
                    <a:pt x="113" y="561"/>
                  </a:lnTo>
                  <a:lnTo>
                    <a:pt x="115" y="562"/>
                  </a:lnTo>
                  <a:lnTo>
                    <a:pt x="121" y="562"/>
                  </a:lnTo>
                  <a:lnTo>
                    <a:pt x="128" y="561"/>
                  </a:lnTo>
                  <a:lnTo>
                    <a:pt x="138" y="557"/>
                  </a:lnTo>
                  <a:lnTo>
                    <a:pt x="162" y="547"/>
                  </a:lnTo>
                  <a:lnTo>
                    <a:pt x="189" y="533"/>
                  </a:lnTo>
                  <a:close/>
                  <a:moveTo>
                    <a:pt x="139" y="603"/>
                  </a:moveTo>
                  <a:lnTo>
                    <a:pt x="165" y="587"/>
                  </a:lnTo>
                  <a:lnTo>
                    <a:pt x="184" y="572"/>
                  </a:lnTo>
                  <a:lnTo>
                    <a:pt x="191" y="565"/>
                  </a:lnTo>
                  <a:lnTo>
                    <a:pt x="196" y="559"/>
                  </a:lnTo>
                  <a:lnTo>
                    <a:pt x="199" y="555"/>
                  </a:lnTo>
                  <a:lnTo>
                    <a:pt x="199" y="552"/>
                  </a:lnTo>
                  <a:lnTo>
                    <a:pt x="195" y="549"/>
                  </a:lnTo>
                  <a:lnTo>
                    <a:pt x="190" y="550"/>
                  </a:lnTo>
                  <a:lnTo>
                    <a:pt x="182" y="552"/>
                  </a:lnTo>
                  <a:lnTo>
                    <a:pt x="174" y="554"/>
                  </a:lnTo>
                  <a:lnTo>
                    <a:pt x="151" y="565"/>
                  </a:lnTo>
                  <a:lnTo>
                    <a:pt x="125" y="579"/>
                  </a:lnTo>
                  <a:lnTo>
                    <a:pt x="112" y="587"/>
                  </a:lnTo>
                  <a:lnTo>
                    <a:pt x="100" y="596"/>
                  </a:lnTo>
                  <a:lnTo>
                    <a:pt x="89" y="603"/>
                  </a:lnTo>
                  <a:lnTo>
                    <a:pt x="80" y="610"/>
                  </a:lnTo>
                  <a:lnTo>
                    <a:pt x="74" y="617"/>
                  </a:lnTo>
                  <a:lnTo>
                    <a:pt x="69" y="623"/>
                  </a:lnTo>
                  <a:lnTo>
                    <a:pt x="67" y="628"/>
                  </a:lnTo>
                  <a:lnTo>
                    <a:pt x="67" y="631"/>
                  </a:lnTo>
                  <a:lnTo>
                    <a:pt x="69" y="632"/>
                  </a:lnTo>
                  <a:lnTo>
                    <a:pt x="75" y="632"/>
                  </a:lnTo>
                  <a:lnTo>
                    <a:pt x="82" y="631"/>
                  </a:lnTo>
                  <a:lnTo>
                    <a:pt x="90" y="628"/>
                  </a:lnTo>
                  <a:lnTo>
                    <a:pt x="113" y="617"/>
                  </a:lnTo>
                  <a:lnTo>
                    <a:pt x="139" y="603"/>
                  </a:lnTo>
                  <a:close/>
                  <a:moveTo>
                    <a:pt x="319" y="498"/>
                  </a:moveTo>
                  <a:lnTo>
                    <a:pt x="332" y="490"/>
                  </a:lnTo>
                  <a:lnTo>
                    <a:pt x="345" y="481"/>
                  </a:lnTo>
                  <a:lnTo>
                    <a:pt x="357" y="473"/>
                  </a:lnTo>
                  <a:lnTo>
                    <a:pt x="365" y="466"/>
                  </a:lnTo>
                  <a:lnTo>
                    <a:pt x="373" y="459"/>
                  </a:lnTo>
                  <a:lnTo>
                    <a:pt x="378" y="453"/>
                  </a:lnTo>
                  <a:lnTo>
                    <a:pt x="380" y="449"/>
                  </a:lnTo>
                  <a:lnTo>
                    <a:pt x="380" y="446"/>
                  </a:lnTo>
                  <a:lnTo>
                    <a:pt x="378" y="443"/>
                  </a:lnTo>
                  <a:lnTo>
                    <a:pt x="372" y="443"/>
                  </a:lnTo>
                  <a:lnTo>
                    <a:pt x="364" y="445"/>
                  </a:lnTo>
                  <a:lnTo>
                    <a:pt x="354" y="448"/>
                  </a:lnTo>
                  <a:lnTo>
                    <a:pt x="344" y="453"/>
                  </a:lnTo>
                  <a:lnTo>
                    <a:pt x="330" y="458"/>
                  </a:lnTo>
                  <a:lnTo>
                    <a:pt x="316" y="465"/>
                  </a:lnTo>
                  <a:lnTo>
                    <a:pt x="302" y="473"/>
                  </a:lnTo>
                  <a:lnTo>
                    <a:pt x="289" y="481"/>
                  </a:lnTo>
                  <a:lnTo>
                    <a:pt x="276" y="490"/>
                  </a:lnTo>
                  <a:lnTo>
                    <a:pt x="265" y="498"/>
                  </a:lnTo>
                  <a:lnTo>
                    <a:pt x="256" y="505"/>
                  </a:lnTo>
                  <a:lnTo>
                    <a:pt x="248" y="512"/>
                  </a:lnTo>
                  <a:lnTo>
                    <a:pt x="243" y="518"/>
                  </a:lnTo>
                  <a:lnTo>
                    <a:pt x="240" y="523"/>
                  </a:lnTo>
                  <a:lnTo>
                    <a:pt x="240" y="527"/>
                  </a:lnTo>
                  <a:lnTo>
                    <a:pt x="244" y="528"/>
                  </a:lnTo>
                  <a:lnTo>
                    <a:pt x="250" y="528"/>
                  </a:lnTo>
                  <a:lnTo>
                    <a:pt x="257" y="527"/>
                  </a:lnTo>
                  <a:lnTo>
                    <a:pt x="266" y="523"/>
                  </a:lnTo>
                  <a:lnTo>
                    <a:pt x="278" y="519"/>
                  </a:lnTo>
                  <a:lnTo>
                    <a:pt x="290" y="514"/>
                  </a:lnTo>
                  <a:lnTo>
                    <a:pt x="304" y="506"/>
                  </a:lnTo>
                  <a:lnTo>
                    <a:pt x="319" y="498"/>
                  </a:lnTo>
                  <a:close/>
                  <a:moveTo>
                    <a:pt x="153" y="622"/>
                  </a:moveTo>
                  <a:lnTo>
                    <a:pt x="151" y="620"/>
                  </a:lnTo>
                  <a:lnTo>
                    <a:pt x="145" y="620"/>
                  </a:lnTo>
                  <a:lnTo>
                    <a:pt x="138" y="622"/>
                  </a:lnTo>
                  <a:lnTo>
                    <a:pt x="130" y="624"/>
                  </a:lnTo>
                  <a:lnTo>
                    <a:pt x="119" y="629"/>
                  </a:lnTo>
                  <a:lnTo>
                    <a:pt x="108" y="634"/>
                  </a:lnTo>
                  <a:lnTo>
                    <a:pt x="95" y="641"/>
                  </a:lnTo>
                  <a:lnTo>
                    <a:pt x="83" y="648"/>
                  </a:lnTo>
                  <a:lnTo>
                    <a:pt x="70" y="656"/>
                  </a:lnTo>
                  <a:lnTo>
                    <a:pt x="60" y="663"/>
                  </a:lnTo>
                  <a:lnTo>
                    <a:pt x="49" y="672"/>
                  </a:lnTo>
                  <a:lnTo>
                    <a:pt x="41" y="679"/>
                  </a:lnTo>
                  <a:lnTo>
                    <a:pt x="35" y="685"/>
                  </a:lnTo>
                  <a:lnTo>
                    <a:pt x="30" y="691"/>
                  </a:lnTo>
                  <a:lnTo>
                    <a:pt x="27" y="695"/>
                  </a:lnTo>
                  <a:lnTo>
                    <a:pt x="27" y="699"/>
                  </a:lnTo>
                  <a:lnTo>
                    <a:pt x="31" y="700"/>
                  </a:lnTo>
                  <a:lnTo>
                    <a:pt x="36" y="700"/>
                  </a:lnTo>
                  <a:lnTo>
                    <a:pt x="43" y="699"/>
                  </a:lnTo>
                  <a:lnTo>
                    <a:pt x="51" y="695"/>
                  </a:lnTo>
                  <a:lnTo>
                    <a:pt x="73" y="686"/>
                  </a:lnTo>
                  <a:lnTo>
                    <a:pt x="98" y="672"/>
                  </a:lnTo>
                  <a:lnTo>
                    <a:pt x="121" y="656"/>
                  </a:lnTo>
                  <a:lnTo>
                    <a:pt x="140" y="642"/>
                  </a:lnTo>
                  <a:lnTo>
                    <a:pt x="146" y="635"/>
                  </a:lnTo>
                  <a:lnTo>
                    <a:pt x="151" y="629"/>
                  </a:lnTo>
                  <a:lnTo>
                    <a:pt x="153" y="625"/>
                  </a:lnTo>
                  <a:lnTo>
                    <a:pt x="153" y="622"/>
                  </a:lnTo>
                  <a:close/>
                  <a:moveTo>
                    <a:pt x="269" y="571"/>
                  </a:moveTo>
                  <a:lnTo>
                    <a:pt x="282" y="562"/>
                  </a:lnTo>
                  <a:lnTo>
                    <a:pt x="294" y="554"/>
                  </a:lnTo>
                  <a:lnTo>
                    <a:pt x="304" y="547"/>
                  </a:lnTo>
                  <a:lnTo>
                    <a:pt x="314" y="538"/>
                  </a:lnTo>
                  <a:lnTo>
                    <a:pt x="321" y="533"/>
                  </a:lnTo>
                  <a:lnTo>
                    <a:pt x="326" y="527"/>
                  </a:lnTo>
                  <a:lnTo>
                    <a:pt x="328" y="522"/>
                  </a:lnTo>
                  <a:lnTo>
                    <a:pt x="328" y="518"/>
                  </a:lnTo>
                  <a:lnTo>
                    <a:pt x="324" y="517"/>
                  </a:lnTo>
                  <a:lnTo>
                    <a:pt x="320" y="517"/>
                  </a:lnTo>
                  <a:lnTo>
                    <a:pt x="311" y="518"/>
                  </a:lnTo>
                  <a:lnTo>
                    <a:pt x="302" y="521"/>
                  </a:lnTo>
                  <a:lnTo>
                    <a:pt x="291" y="525"/>
                  </a:lnTo>
                  <a:lnTo>
                    <a:pt x="279" y="531"/>
                  </a:lnTo>
                  <a:lnTo>
                    <a:pt x="266" y="537"/>
                  </a:lnTo>
                  <a:lnTo>
                    <a:pt x="253" y="546"/>
                  </a:lnTo>
                  <a:lnTo>
                    <a:pt x="239" y="553"/>
                  </a:lnTo>
                  <a:lnTo>
                    <a:pt x="227" y="561"/>
                  </a:lnTo>
                  <a:lnTo>
                    <a:pt x="216" y="569"/>
                  </a:lnTo>
                  <a:lnTo>
                    <a:pt x="208" y="577"/>
                  </a:lnTo>
                  <a:lnTo>
                    <a:pt x="201" y="584"/>
                  </a:lnTo>
                  <a:lnTo>
                    <a:pt x="196" y="590"/>
                  </a:lnTo>
                  <a:lnTo>
                    <a:pt x="194" y="594"/>
                  </a:lnTo>
                  <a:lnTo>
                    <a:pt x="194" y="597"/>
                  </a:lnTo>
                  <a:lnTo>
                    <a:pt x="197" y="599"/>
                  </a:lnTo>
                  <a:lnTo>
                    <a:pt x="202" y="599"/>
                  </a:lnTo>
                  <a:lnTo>
                    <a:pt x="209" y="598"/>
                  </a:lnTo>
                  <a:lnTo>
                    <a:pt x="219" y="594"/>
                  </a:lnTo>
                  <a:lnTo>
                    <a:pt x="229" y="591"/>
                  </a:lnTo>
                  <a:lnTo>
                    <a:pt x="241" y="585"/>
                  </a:lnTo>
                  <a:lnTo>
                    <a:pt x="254" y="578"/>
                  </a:lnTo>
                  <a:lnTo>
                    <a:pt x="269" y="571"/>
                  </a:lnTo>
                  <a:close/>
                  <a:moveTo>
                    <a:pt x="283" y="590"/>
                  </a:moveTo>
                  <a:lnTo>
                    <a:pt x="279" y="588"/>
                  </a:lnTo>
                  <a:lnTo>
                    <a:pt x="275" y="588"/>
                  </a:lnTo>
                  <a:lnTo>
                    <a:pt x="267" y="590"/>
                  </a:lnTo>
                  <a:lnTo>
                    <a:pt x="258" y="592"/>
                  </a:lnTo>
                  <a:lnTo>
                    <a:pt x="248" y="597"/>
                  </a:lnTo>
                  <a:lnTo>
                    <a:pt x="237" y="601"/>
                  </a:lnTo>
                  <a:lnTo>
                    <a:pt x="224" y="607"/>
                  </a:lnTo>
                  <a:lnTo>
                    <a:pt x="210" y="616"/>
                  </a:lnTo>
                  <a:lnTo>
                    <a:pt x="199" y="623"/>
                  </a:lnTo>
                  <a:lnTo>
                    <a:pt x="187" y="631"/>
                  </a:lnTo>
                  <a:lnTo>
                    <a:pt x="177" y="639"/>
                  </a:lnTo>
                  <a:lnTo>
                    <a:pt x="168" y="647"/>
                  </a:lnTo>
                  <a:lnTo>
                    <a:pt x="162" y="653"/>
                  </a:lnTo>
                  <a:lnTo>
                    <a:pt x="157" y="658"/>
                  </a:lnTo>
                  <a:lnTo>
                    <a:pt x="155" y="663"/>
                  </a:lnTo>
                  <a:lnTo>
                    <a:pt x="155" y="667"/>
                  </a:lnTo>
                  <a:lnTo>
                    <a:pt x="158" y="668"/>
                  </a:lnTo>
                  <a:lnTo>
                    <a:pt x="163" y="668"/>
                  </a:lnTo>
                  <a:lnTo>
                    <a:pt x="170" y="667"/>
                  </a:lnTo>
                  <a:lnTo>
                    <a:pt x="180" y="664"/>
                  </a:lnTo>
                  <a:lnTo>
                    <a:pt x="190" y="660"/>
                  </a:lnTo>
                  <a:lnTo>
                    <a:pt x="201" y="655"/>
                  </a:lnTo>
                  <a:lnTo>
                    <a:pt x="214" y="649"/>
                  </a:lnTo>
                  <a:lnTo>
                    <a:pt x="227" y="641"/>
                  </a:lnTo>
                  <a:lnTo>
                    <a:pt x="240" y="634"/>
                  </a:lnTo>
                  <a:lnTo>
                    <a:pt x="251" y="625"/>
                  </a:lnTo>
                  <a:lnTo>
                    <a:pt x="262" y="617"/>
                  </a:lnTo>
                  <a:lnTo>
                    <a:pt x="270" y="610"/>
                  </a:lnTo>
                  <a:lnTo>
                    <a:pt x="276" y="604"/>
                  </a:lnTo>
                  <a:lnTo>
                    <a:pt x="281" y="598"/>
                  </a:lnTo>
                  <a:lnTo>
                    <a:pt x="283" y="593"/>
                  </a:lnTo>
                  <a:lnTo>
                    <a:pt x="283" y="590"/>
                  </a:lnTo>
                  <a:close/>
                  <a:moveTo>
                    <a:pt x="193" y="710"/>
                  </a:moveTo>
                  <a:lnTo>
                    <a:pt x="205" y="702"/>
                  </a:lnTo>
                  <a:lnTo>
                    <a:pt x="216" y="694"/>
                  </a:lnTo>
                  <a:lnTo>
                    <a:pt x="226" y="687"/>
                  </a:lnTo>
                  <a:lnTo>
                    <a:pt x="233" y="680"/>
                  </a:lnTo>
                  <a:lnTo>
                    <a:pt x="240" y="674"/>
                  </a:lnTo>
                  <a:lnTo>
                    <a:pt x="244" y="668"/>
                  </a:lnTo>
                  <a:lnTo>
                    <a:pt x="246" y="663"/>
                  </a:lnTo>
                  <a:lnTo>
                    <a:pt x="246" y="660"/>
                  </a:lnTo>
                  <a:lnTo>
                    <a:pt x="243" y="658"/>
                  </a:lnTo>
                  <a:lnTo>
                    <a:pt x="238" y="658"/>
                  </a:lnTo>
                  <a:lnTo>
                    <a:pt x="231" y="660"/>
                  </a:lnTo>
                  <a:lnTo>
                    <a:pt x="222" y="662"/>
                  </a:lnTo>
                  <a:lnTo>
                    <a:pt x="213" y="666"/>
                  </a:lnTo>
                  <a:lnTo>
                    <a:pt x="201" y="670"/>
                  </a:lnTo>
                  <a:lnTo>
                    <a:pt x="189" y="678"/>
                  </a:lnTo>
                  <a:lnTo>
                    <a:pt x="177" y="685"/>
                  </a:lnTo>
                  <a:lnTo>
                    <a:pt x="164" y="692"/>
                  </a:lnTo>
                  <a:lnTo>
                    <a:pt x="153" y="700"/>
                  </a:lnTo>
                  <a:lnTo>
                    <a:pt x="144" y="707"/>
                  </a:lnTo>
                  <a:lnTo>
                    <a:pt x="136" y="714"/>
                  </a:lnTo>
                  <a:lnTo>
                    <a:pt x="130" y="720"/>
                  </a:lnTo>
                  <a:lnTo>
                    <a:pt x="126" y="726"/>
                  </a:lnTo>
                  <a:lnTo>
                    <a:pt x="124" y="731"/>
                  </a:lnTo>
                  <a:lnTo>
                    <a:pt x="124" y="735"/>
                  </a:lnTo>
                  <a:lnTo>
                    <a:pt x="126" y="736"/>
                  </a:lnTo>
                  <a:lnTo>
                    <a:pt x="132" y="736"/>
                  </a:lnTo>
                  <a:lnTo>
                    <a:pt x="139" y="735"/>
                  </a:lnTo>
                  <a:lnTo>
                    <a:pt x="147" y="732"/>
                  </a:lnTo>
                  <a:lnTo>
                    <a:pt x="157" y="729"/>
                  </a:lnTo>
                  <a:lnTo>
                    <a:pt x="169" y="724"/>
                  </a:lnTo>
                  <a:lnTo>
                    <a:pt x="181" y="717"/>
                  </a:lnTo>
                  <a:lnTo>
                    <a:pt x="193" y="710"/>
                  </a:lnTo>
                  <a:close/>
                  <a:moveTo>
                    <a:pt x="216" y="729"/>
                  </a:moveTo>
                  <a:lnTo>
                    <a:pt x="214" y="726"/>
                  </a:lnTo>
                  <a:lnTo>
                    <a:pt x="209" y="726"/>
                  </a:lnTo>
                  <a:lnTo>
                    <a:pt x="202" y="727"/>
                  </a:lnTo>
                  <a:lnTo>
                    <a:pt x="194" y="730"/>
                  </a:lnTo>
                  <a:lnTo>
                    <a:pt x="184" y="733"/>
                  </a:lnTo>
                  <a:lnTo>
                    <a:pt x="174" y="738"/>
                  </a:lnTo>
                  <a:lnTo>
                    <a:pt x="162" y="744"/>
                  </a:lnTo>
                  <a:lnTo>
                    <a:pt x="150" y="751"/>
                  </a:lnTo>
                  <a:lnTo>
                    <a:pt x="139" y="759"/>
                  </a:lnTo>
                  <a:lnTo>
                    <a:pt x="128" y="767"/>
                  </a:lnTo>
                  <a:lnTo>
                    <a:pt x="119" y="774"/>
                  </a:lnTo>
                  <a:lnTo>
                    <a:pt x="112" y="781"/>
                  </a:lnTo>
                  <a:lnTo>
                    <a:pt x="106" y="787"/>
                  </a:lnTo>
                  <a:lnTo>
                    <a:pt x="101" y="793"/>
                  </a:lnTo>
                  <a:lnTo>
                    <a:pt x="100" y="798"/>
                  </a:lnTo>
                  <a:lnTo>
                    <a:pt x="100" y="800"/>
                  </a:lnTo>
                  <a:lnTo>
                    <a:pt x="102" y="802"/>
                  </a:lnTo>
                  <a:lnTo>
                    <a:pt x="107" y="802"/>
                  </a:lnTo>
                  <a:lnTo>
                    <a:pt x="114" y="801"/>
                  </a:lnTo>
                  <a:lnTo>
                    <a:pt x="123" y="799"/>
                  </a:lnTo>
                  <a:lnTo>
                    <a:pt x="132" y="795"/>
                  </a:lnTo>
                  <a:lnTo>
                    <a:pt x="143" y="790"/>
                  </a:lnTo>
                  <a:lnTo>
                    <a:pt x="155" y="784"/>
                  </a:lnTo>
                  <a:lnTo>
                    <a:pt x="166" y="777"/>
                  </a:lnTo>
                  <a:lnTo>
                    <a:pt x="177" y="770"/>
                  </a:lnTo>
                  <a:lnTo>
                    <a:pt x="188" y="762"/>
                  </a:lnTo>
                  <a:lnTo>
                    <a:pt x="197" y="755"/>
                  </a:lnTo>
                  <a:lnTo>
                    <a:pt x="205" y="748"/>
                  </a:lnTo>
                  <a:lnTo>
                    <a:pt x="212" y="742"/>
                  </a:lnTo>
                  <a:lnTo>
                    <a:pt x="215" y="737"/>
                  </a:lnTo>
                  <a:lnTo>
                    <a:pt x="218" y="732"/>
                  </a:lnTo>
                  <a:lnTo>
                    <a:pt x="216" y="729"/>
                  </a:lnTo>
                  <a:close/>
                  <a:moveTo>
                    <a:pt x="324" y="682"/>
                  </a:moveTo>
                  <a:lnTo>
                    <a:pt x="336" y="674"/>
                  </a:lnTo>
                  <a:lnTo>
                    <a:pt x="348" y="667"/>
                  </a:lnTo>
                  <a:lnTo>
                    <a:pt x="358" y="660"/>
                  </a:lnTo>
                  <a:lnTo>
                    <a:pt x="366" y="653"/>
                  </a:lnTo>
                  <a:lnTo>
                    <a:pt x="372" y="645"/>
                  </a:lnTo>
                  <a:lnTo>
                    <a:pt x="377" y="641"/>
                  </a:lnTo>
                  <a:lnTo>
                    <a:pt x="379" y="636"/>
                  </a:lnTo>
                  <a:lnTo>
                    <a:pt x="378" y="632"/>
                  </a:lnTo>
                  <a:lnTo>
                    <a:pt x="376" y="630"/>
                  </a:lnTo>
                  <a:lnTo>
                    <a:pt x="370" y="630"/>
                  </a:lnTo>
                  <a:lnTo>
                    <a:pt x="363" y="631"/>
                  </a:lnTo>
                  <a:lnTo>
                    <a:pt x="354" y="634"/>
                  </a:lnTo>
                  <a:lnTo>
                    <a:pt x="344" y="637"/>
                  </a:lnTo>
                  <a:lnTo>
                    <a:pt x="333" y="642"/>
                  </a:lnTo>
                  <a:lnTo>
                    <a:pt x="321" y="648"/>
                  </a:lnTo>
                  <a:lnTo>
                    <a:pt x="308" y="655"/>
                  </a:lnTo>
                  <a:lnTo>
                    <a:pt x="296" y="663"/>
                  </a:lnTo>
                  <a:lnTo>
                    <a:pt x="284" y="670"/>
                  </a:lnTo>
                  <a:lnTo>
                    <a:pt x="275" y="679"/>
                  </a:lnTo>
                  <a:lnTo>
                    <a:pt x="266" y="686"/>
                  </a:lnTo>
                  <a:lnTo>
                    <a:pt x="260" y="692"/>
                  </a:lnTo>
                  <a:lnTo>
                    <a:pt x="256" y="698"/>
                  </a:lnTo>
                  <a:lnTo>
                    <a:pt x="254" y="702"/>
                  </a:lnTo>
                  <a:lnTo>
                    <a:pt x="254" y="706"/>
                  </a:lnTo>
                  <a:lnTo>
                    <a:pt x="257" y="707"/>
                  </a:lnTo>
                  <a:lnTo>
                    <a:pt x="263" y="708"/>
                  </a:lnTo>
                  <a:lnTo>
                    <a:pt x="270" y="707"/>
                  </a:lnTo>
                  <a:lnTo>
                    <a:pt x="278" y="705"/>
                  </a:lnTo>
                  <a:lnTo>
                    <a:pt x="289" y="700"/>
                  </a:lnTo>
                  <a:lnTo>
                    <a:pt x="300" y="695"/>
                  </a:lnTo>
                  <a:lnTo>
                    <a:pt x="311" y="689"/>
                  </a:lnTo>
                  <a:lnTo>
                    <a:pt x="324" y="682"/>
                  </a:lnTo>
                  <a:close/>
                  <a:moveTo>
                    <a:pt x="195" y="796"/>
                  </a:moveTo>
                  <a:lnTo>
                    <a:pt x="191" y="794"/>
                  </a:lnTo>
                  <a:lnTo>
                    <a:pt x="187" y="794"/>
                  </a:lnTo>
                  <a:lnTo>
                    <a:pt x="181" y="795"/>
                  </a:lnTo>
                  <a:lnTo>
                    <a:pt x="172" y="796"/>
                  </a:lnTo>
                  <a:lnTo>
                    <a:pt x="163" y="800"/>
                  </a:lnTo>
                  <a:lnTo>
                    <a:pt x="153" y="805"/>
                  </a:lnTo>
                  <a:lnTo>
                    <a:pt x="143" y="811"/>
                  </a:lnTo>
                  <a:lnTo>
                    <a:pt x="131" y="818"/>
                  </a:lnTo>
                  <a:lnTo>
                    <a:pt x="120" y="825"/>
                  </a:lnTo>
                  <a:lnTo>
                    <a:pt x="109" y="832"/>
                  </a:lnTo>
                  <a:lnTo>
                    <a:pt x="101" y="839"/>
                  </a:lnTo>
                  <a:lnTo>
                    <a:pt x="94" y="846"/>
                  </a:lnTo>
                  <a:lnTo>
                    <a:pt x="88" y="852"/>
                  </a:lnTo>
                  <a:lnTo>
                    <a:pt x="85" y="858"/>
                  </a:lnTo>
                  <a:lnTo>
                    <a:pt x="82" y="862"/>
                  </a:lnTo>
                  <a:lnTo>
                    <a:pt x="83" y="865"/>
                  </a:lnTo>
                  <a:lnTo>
                    <a:pt x="86" y="868"/>
                  </a:lnTo>
                  <a:lnTo>
                    <a:pt x="90" y="868"/>
                  </a:lnTo>
                  <a:lnTo>
                    <a:pt x="98" y="866"/>
                  </a:lnTo>
                  <a:lnTo>
                    <a:pt x="105" y="864"/>
                  </a:lnTo>
                  <a:lnTo>
                    <a:pt x="114" y="860"/>
                  </a:lnTo>
                  <a:lnTo>
                    <a:pt x="125" y="856"/>
                  </a:lnTo>
                  <a:lnTo>
                    <a:pt x="136" y="850"/>
                  </a:lnTo>
                  <a:lnTo>
                    <a:pt x="147" y="843"/>
                  </a:lnTo>
                  <a:lnTo>
                    <a:pt x="158" y="836"/>
                  </a:lnTo>
                  <a:lnTo>
                    <a:pt x="168" y="828"/>
                  </a:lnTo>
                  <a:lnTo>
                    <a:pt x="177" y="821"/>
                  </a:lnTo>
                  <a:lnTo>
                    <a:pt x="184" y="815"/>
                  </a:lnTo>
                  <a:lnTo>
                    <a:pt x="189" y="809"/>
                  </a:lnTo>
                  <a:lnTo>
                    <a:pt x="194" y="803"/>
                  </a:lnTo>
                  <a:lnTo>
                    <a:pt x="195" y="799"/>
                  </a:lnTo>
                  <a:lnTo>
                    <a:pt x="195" y="796"/>
                  </a:lnTo>
                  <a:close/>
                  <a:moveTo>
                    <a:pt x="349" y="702"/>
                  </a:moveTo>
                  <a:lnTo>
                    <a:pt x="346" y="700"/>
                  </a:lnTo>
                  <a:lnTo>
                    <a:pt x="341" y="700"/>
                  </a:lnTo>
                  <a:lnTo>
                    <a:pt x="334" y="701"/>
                  </a:lnTo>
                  <a:lnTo>
                    <a:pt x="326" y="704"/>
                  </a:lnTo>
                  <a:lnTo>
                    <a:pt x="316" y="707"/>
                  </a:lnTo>
                  <a:lnTo>
                    <a:pt x="305" y="712"/>
                  </a:lnTo>
                  <a:lnTo>
                    <a:pt x="294" y="718"/>
                  </a:lnTo>
                  <a:lnTo>
                    <a:pt x="282" y="724"/>
                  </a:lnTo>
                  <a:lnTo>
                    <a:pt x="270" y="732"/>
                  </a:lnTo>
                  <a:lnTo>
                    <a:pt x="259" y="739"/>
                  </a:lnTo>
                  <a:lnTo>
                    <a:pt x="250" y="746"/>
                  </a:lnTo>
                  <a:lnTo>
                    <a:pt x="243" y="754"/>
                  </a:lnTo>
                  <a:lnTo>
                    <a:pt x="237" y="759"/>
                  </a:lnTo>
                  <a:lnTo>
                    <a:pt x="232" y="765"/>
                  </a:lnTo>
                  <a:lnTo>
                    <a:pt x="231" y="770"/>
                  </a:lnTo>
                  <a:lnTo>
                    <a:pt x="231" y="774"/>
                  </a:lnTo>
                  <a:lnTo>
                    <a:pt x="233" y="776"/>
                  </a:lnTo>
                  <a:lnTo>
                    <a:pt x="239" y="776"/>
                  </a:lnTo>
                  <a:lnTo>
                    <a:pt x="246" y="775"/>
                  </a:lnTo>
                  <a:lnTo>
                    <a:pt x="254" y="773"/>
                  </a:lnTo>
                  <a:lnTo>
                    <a:pt x="264" y="769"/>
                  </a:lnTo>
                  <a:lnTo>
                    <a:pt x="275" y="764"/>
                  </a:lnTo>
                  <a:lnTo>
                    <a:pt x="286" y="758"/>
                  </a:lnTo>
                  <a:lnTo>
                    <a:pt x="298" y="751"/>
                  </a:lnTo>
                  <a:lnTo>
                    <a:pt x="310" y="744"/>
                  </a:lnTo>
                  <a:lnTo>
                    <a:pt x="321" y="737"/>
                  </a:lnTo>
                  <a:lnTo>
                    <a:pt x="330" y="729"/>
                  </a:lnTo>
                  <a:lnTo>
                    <a:pt x="338" y="723"/>
                  </a:lnTo>
                  <a:lnTo>
                    <a:pt x="344" y="716"/>
                  </a:lnTo>
                  <a:lnTo>
                    <a:pt x="348" y="710"/>
                  </a:lnTo>
                  <a:lnTo>
                    <a:pt x="349" y="706"/>
                  </a:lnTo>
                  <a:lnTo>
                    <a:pt x="349" y="702"/>
                  </a:lnTo>
                  <a:close/>
                  <a:moveTo>
                    <a:pt x="180" y="862"/>
                  </a:moveTo>
                  <a:lnTo>
                    <a:pt x="177" y="860"/>
                  </a:lnTo>
                  <a:lnTo>
                    <a:pt x="172" y="859"/>
                  </a:lnTo>
                  <a:lnTo>
                    <a:pt x="166" y="860"/>
                  </a:lnTo>
                  <a:lnTo>
                    <a:pt x="158" y="863"/>
                  </a:lnTo>
                  <a:lnTo>
                    <a:pt x="150" y="866"/>
                  </a:lnTo>
                  <a:lnTo>
                    <a:pt x="140" y="870"/>
                  </a:lnTo>
                  <a:lnTo>
                    <a:pt x="130" y="876"/>
                  </a:lnTo>
                  <a:lnTo>
                    <a:pt x="119" y="883"/>
                  </a:lnTo>
                  <a:lnTo>
                    <a:pt x="108" y="889"/>
                  </a:lnTo>
                  <a:lnTo>
                    <a:pt x="99" y="896"/>
                  </a:lnTo>
                  <a:lnTo>
                    <a:pt x="90" y="903"/>
                  </a:lnTo>
                  <a:lnTo>
                    <a:pt x="83" y="910"/>
                  </a:lnTo>
                  <a:lnTo>
                    <a:pt x="79" y="916"/>
                  </a:lnTo>
                  <a:lnTo>
                    <a:pt x="75" y="921"/>
                  </a:lnTo>
                  <a:lnTo>
                    <a:pt x="73" y="926"/>
                  </a:lnTo>
                  <a:lnTo>
                    <a:pt x="74" y="929"/>
                  </a:lnTo>
                  <a:lnTo>
                    <a:pt x="76" y="931"/>
                  </a:lnTo>
                  <a:lnTo>
                    <a:pt x="81" y="932"/>
                  </a:lnTo>
                  <a:lnTo>
                    <a:pt x="87" y="931"/>
                  </a:lnTo>
                  <a:lnTo>
                    <a:pt x="95" y="928"/>
                  </a:lnTo>
                  <a:lnTo>
                    <a:pt x="104" y="925"/>
                  </a:lnTo>
                  <a:lnTo>
                    <a:pt x="113" y="920"/>
                  </a:lnTo>
                  <a:lnTo>
                    <a:pt x="124" y="915"/>
                  </a:lnTo>
                  <a:lnTo>
                    <a:pt x="134" y="908"/>
                  </a:lnTo>
                  <a:lnTo>
                    <a:pt x="145" y="901"/>
                  </a:lnTo>
                  <a:lnTo>
                    <a:pt x="155" y="894"/>
                  </a:lnTo>
                  <a:lnTo>
                    <a:pt x="163" y="887"/>
                  </a:lnTo>
                  <a:lnTo>
                    <a:pt x="170" y="881"/>
                  </a:lnTo>
                  <a:lnTo>
                    <a:pt x="175" y="875"/>
                  </a:lnTo>
                  <a:lnTo>
                    <a:pt x="178" y="870"/>
                  </a:lnTo>
                  <a:lnTo>
                    <a:pt x="181" y="865"/>
                  </a:lnTo>
                  <a:lnTo>
                    <a:pt x="180" y="862"/>
                  </a:lnTo>
                  <a:close/>
                  <a:moveTo>
                    <a:pt x="328" y="771"/>
                  </a:moveTo>
                  <a:lnTo>
                    <a:pt x="324" y="769"/>
                  </a:lnTo>
                  <a:lnTo>
                    <a:pt x="320" y="769"/>
                  </a:lnTo>
                  <a:lnTo>
                    <a:pt x="314" y="769"/>
                  </a:lnTo>
                  <a:lnTo>
                    <a:pt x="305" y="771"/>
                  </a:lnTo>
                  <a:lnTo>
                    <a:pt x="296" y="775"/>
                  </a:lnTo>
                  <a:lnTo>
                    <a:pt x="285" y="780"/>
                  </a:lnTo>
                  <a:lnTo>
                    <a:pt x="275" y="786"/>
                  </a:lnTo>
                  <a:lnTo>
                    <a:pt x="263" y="792"/>
                  </a:lnTo>
                  <a:lnTo>
                    <a:pt x="252" y="800"/>
                  </a:lnTo>
                  <a:lnTo>
                    <a:pt x="241" y="807"/>
                  </a:lnTo>
                  <a:lnTo>
                    <a:pt x="233" y="814"/>
                  </a:lnTo>
                  <a:lnTo>
                    <a:pt x="225" y="820"/>
                  </a:lnTo>
                  <a:lnTo>
                    <a:pt x="220" y="827"/>
                  </a:lnTo>
                  <a:lnTo>
                    <a:pt x="215" y="832"/>
                  </a:lnTo>
                  <a:lnTo>
                    <a:pt x="214" y="837"/>
                  </a:lnTo>
                  <a:lnTo>
                    <a:pt x="214" y="840"/>
                  </a:lnTo>
                  <a:lnTo>
                    <a:pt x="218" y="843"/>
                  </a:lnTo>
                  <a:lnTo>
                    <a:pt x="222" y="843"/>
                  </a:lnTo>
                  <a:lnTo>
                    <a:pt x="228" y="841"/>
                  </a:lnTo>
                  <a:lnTo>
                    <a:pt x="237" y="839"/>
                  </a:lnTo>
                  <a:lnTo>
                    <a:pt x="246" y="837"/>
                  </a:lnTo>
                  <a:lnTo>
                    <a:pt x="257" y="832"/>
                  </a:lnTo>
                  <a:lnTo>
                    <a:pt x="267" y="826"/>
                  </a:lnTo>
                  <a:lnTo>
                    <a:pt x="279" y="819"/>
                  </a:lnTo>
                  <a:lnTo>
                    <a:pt x="291" y="812"/>
                  </a:lnTo>
                  <a:lnTo>
                    <a:pt x="301" y="805"/>
                  </a:lnTo>
                  <a:lnTo>
                    <a:pt x="310" y="798"/>
                  </a:lnTo>
                  <a:lnTo>
                    <a:pt x="317" y="790"/>
                  </a:lnTo>
                  <a:lnTo>
                    <a:pt x="323" y="784"/>
                  </a:lnTo>
                  <a:lnTo>
                    <a:pt x="327" y="780"/>
                  </a:lnTo>
                  <a:lnTo>
                    <a:pt x="328" y="775"/>
                  </a:lnTo>
                  <a:lnTo>
                    <a:pt x="328" y="771"/>
                  </a:lnTo>
                  <a:close/>
                  <a:moveTo>
                    <a:pt x="172" y="927"/>
                  </a:moveTo>
                  <a:lnTo>
                    <a:pt x="170" y="925"/>
                  </a:lnTo>
                  <a:lnTo>
                    <a:pt x="165" y="925"/>
                  </a:lnTo>
                  <a:lnTo>
                    <a:pt x="159" y="925"/>
                  </a:lnTo>
                  <a:lnTo>
                    <a:pt x="152" y="927"/>
                  </a:lnTo>
                  <a:lnTo>
                    <a:pt x="143" y="931"/>
                  </a:lnTo>
                  <a:lnTo>
                    <a:pt x="134" y="934"/>
                  </a:lnTo>
                  <a:lnTo>
                    <a:pt x="124" y="940"/>
                  </a:lnTo>
                  <a:lnTo>
                    <a:pt x="113" y="946"/>
                  </a:lnTo>
                  <a:lnTo>
                    <a:pt x="104" y="953"/>
                  </a:lnTo>
                  <a:lnTo>
                    <a:pt x="94" y="960"/>
                  </a:lnTo>
                  <a:lnTo>
                    <a:pt x="86" y="966"/>
                  </a:lnTo>
                  <a:lnTo>
                    <a:pt x="80" y="973"/>
                  </a:lnTo>
                  <a:lnTo>
                    <a:pt x="75" y="979"/>
                  </a:lnTo>
                  <a:lnTo>
                    <a:pt x="71" y="984"/>
                  </a:lnTo>
                  <a:lnTo>
                    <a:pt x="70" y="989"/>
                  </a:lnTo>
                  <a:lnTo>
                    <a:pt x="70" y="992"/>
                  </a:lnTo>
                  <a:lnTo>
                    <a:pt x="73" y="994"/>
                  </a:lnTo>
                  <a:lnTo>
                    <a:pt x="77" y="995"/>
                  </a:lnTo>
                  <a:lnTo>
                    <a:pt x="83" y="994"/>
                  </a:lnTo>
                  <a:lnTo>
                    <a:pt x="90" y="991"/>
                  </a:lnTo>
                  <a:lnTo>
                    <a:pt x="100" y="988"/>
                  </a:lnTo>
                  <a:lnTo>
                    <a:pt x="108" y="984"/>
                  </a:lnTo>
                  <a:lnTo>
                    <a:pt x="119" y="978"/>
                  </a:lnTo>
                  <a:lnTo>
                    <a:pt x="130" y="972"/>
                  </a:lnTo>
                  <a:lnTo>
                    <a:pt x="139" y="965"/>
                  </a:lnTo>
                  <a:lnTo>
                    <a:pt x="149" y="958"/>
                  </a:lnTo>
                  <a:lnTo>
                    <a:pt x="157" y="952"/>
                  </a:lnTo>
                  <a:lnTo>
                    <a:pt x="163" y="945"/>
                  </a:lnTo>
                  <a:lnTo>
                    <a:pt x="168" y="939"/>
                  </a:lnTo>
                  <a:lnTo>
                    <a:pt x="171" y="934"/>
                  </a:lnTo>
                  <a:lnTo>
                    <a:pt x="172" y="931"/>
                  </a:lnTo>
                  <a:lnTo>
                    <a:pt x="172" y="927"/>
                  </a:lnTo>
                  <a:close/>
                  <a:moveTo>
                    <a:pt x="314" y="839"/>
                  </a:moveTo>
                  <a:lnTo>
                    <a:pt x="311" y="837"/>
                  </a:lnTo>
                  <a:lnTo>
                    <a:pt x="307" y="837"/>
                  </a:lnTo>
                  <a:lnTo>
                    <a:pt x="300" y="837"/>
                  </a:lnTo>
                  <a:lnTo>
                    <a:pt x="292" y="839"/>
                  </a:lnTo>
                  <a:lnTo>
                    <a:pt x="283" y="843"/>
                  </a:lnTo>
                  <a:lnTo>
                    <a:pt x="273" y="847"/>
                  </a:lnTo>
                  <a:lnTo>
                    <a:pt x="263" y="852"/>
                  </a:lnTo>
                  <a:lnTo>
                    <a:pt x="251" y="859"/>
                  </a:lnTo>
                  <a:lnTo>
                    <a:pt x="240" y="866"/>
                  </a:lnTo>
                  <a:lnTo>
                    <a:pt x="231" y="874"/>
                  </a:lnTo>
                  <a:lnTo>
                    <a:pt x="222" y="879"/>
                  </a:lnTo>
                  <a:lnTo>
                    <a:pt x="215" y="887"/>
                  </a:lnTo>
                  <a:lnTo>
                    <a:pt x="210" y="893"/>
                  </a:lnTo>
                  <a:lnTo>
                    <a:pt x="207" y="898"/>
                  </a:lnTo>
                  <a:lnTo>
                    <a:pt x="205" y="902"/>
                  </a:lnTo>
                  <a:lnTo>
                    <a:pt x="206" y="906"/>
                  </a:lnTo>
                  <a:lnTo>
                    <a:pt x="208" y="908"/>
                  </a:lnTo>
                  <a:lnTo>
                    <a:pt x="213" y="909"/>
                  </a:lnTo>
                  <a:lnTo>
                    <a:pt x="219" y="908"/>
                  </a:lnTo>
                  <a:lnTo>
                    <a:pt x="227" y="906"/>
                  </a:lnTo>
                  <a:lnTo>
                    <a:pt x="237" y="902"/>
                  </a:lnTo>
                  <a:lnTo>
                    <a:pt x="246" y="897"/>
                  </a:lnTo>
                  <a:lnTo>
                    <a:pt x="257" y="893"/>
                  </a:lnTo>
                  <a:lnTo>
                    <a:pt x="267" y="885"/>
                  </a:lnTo>
                  <a:lnTo>
                    <a:pt x="278" y="878"/>
                  </a:lnTo>
                  <a:lnTo>
                    <a:pt x="289" y="872"/>
                  </a:lnTo>
                  <a:lnTo>
                    <a:pt x="297" y="865"/>
                  </a:lnTo>
                  <a:lnTo>
                    <a:pt x="304" y="858"/>
                  </a:lnTo>
                  <a:lnTo>
                    <a:pt x="309" y="852"/>
                  </a:lnTo>
                  <a:lnTo>
                    <a:pt x="313" y="847"/>
                  </a:lnTo>
                  <a:lnTo>
                    <a:pt x="314" y="843"/>
                  </a:lnTo>
                  <a:lnTo>
                    <a:pt x="314" y="839"/>
                  </a:lnTo>
                  <a:close/>
                  <a:moveTo>
                    <a:pt x="115" y="1009"/>
                  </a:moveTo>
                  <a:lnTo>
                    <a:pt x="105" y="1016"/>
                  </a:lnTo>
                  <a:lnTo>
                    <a:pt x="96" y="1022"/>
                  </a:lnTo>
                  <a:lnTo>
                    <a:pt x="89" y="1029"/>
                  </a:lnTo>
                  <a:lnTo>
                    <a:pt x="82" y="1035"/>
                  </a:lnTo>
                  <a:lnTo>
                    <a:pt x="77" y="1041"/>
                  </a:lnTo>
                  <a:lnTo>
                    <a:pt x="75" y="1046"/>
                  </a:lnTo>
                  <a:lnTo>
                    <a:pt x="74" y="1051"/>
                  </a:lnTo>
                  <a:lnTo>
                    <a:pt x="74" y="1054"/>
                  </a:lnTo>
                  <a:lnTo>
                    <a:pt x="76" y="1055"/>
                  </a:lnTo>
                  <a:lnTo>
                    <a:pt x="81" y="1057"/>
                  </a:lnTo>
                  <a:lnTo>
                    <a:pt x="87" y="1055"/>
                  </a:lnTo>
                  <a:lnTo>
                    <a:pt x="94" y="1053"/>
                  </a:lnTo>
                  <a:lnTo>
                    <a:pt x="102" y="1051"/>
                  </a:lnTo>
                  <a:lnTo>
                    <a:pt x="111" y="1046"/>
                  </a:lnTo>
                  <a:lnTo>
                    <a:pt x="121" y="1041"/>
                  </a:lnTo>
                  <a:lnTo>
                    <a:pt x="131" y="1035"/>
                  </a:lnTo>
                  <a:lnTo>
                    <a:pt x="140" y="1028"/>
                  </a:lnTo>
                  <a:lnTo>
                    <a:pt x="149" y="1022"/>
                  </a:lnTo>
                  <a:lnTo>
                    <a:pt x="157" y="1015"/>
                  </a:lnTo>
                  <a:lnTo>
                    <a:pt x="163" y="1009"/>
                  </a:lnTo>
                  <a:lnTo>
                    <a:pt x="168" y="1003"/>
                  </a:lnTo>
                  <a:lnTo>
                    <a:pt x="171" y="998"/>
                  </a:lnTo>
                  <a:lnTo>
                    <a:pt x="172" y="994"/>
                  </a:lnTo>
                  <a:lnTo>
                    <a:pt x="171" y="991"/>
                  </a:lnTo>
                  <a:lnTo>
                    <a:pt x="169" y="989"/>
                  </a:lnTo>
                  <a:lnTo>
                    <a:pt x="164" y="989"/>
                  </a:lnTo>
                  <a:lnTo>
                    <a:pt x="159" y="989"/>
                  </a:lnTo>
                  <a:lnTo>
                    <a:pt x="152" y="991"/>
                  </a:lnTo>
                  <a:lnTo>
                    <a:pt x="144" y="994"/>
                  </a:lnTo>
                  <a:lnTo>
                    <a:pt x="134" y="998"/>
                  </a:lnTo>
                  <a:lnTo>
                    <a:pt x="125" y="1003"/>
                  </a:lnTo>
                  <a:lnTo>
                    <a:pt x="115" y="1009"/>
                  </a:lnTo>
                  <a:close/>
                  <a:moveTo>
                    <a:pt x="307" y="906"/>
                  </a:moveTo>
                  <a:lnTo>
                    <a:pt x="304" y="904"/>
                  </a:lnTo>
                  <a:lnTo>
                    <a:pt x="300" y="903"/>
                  </a:lnTo>
                  <a:lnTo>
                    <a:pt x="294" y="904"/>
                  </a:lnTo>
                  <a:lnTo>
                    <a:pt x="285" y="906"/>
                  </a:lnTo>
                  <a:lnTo>
                    <a:pt x="277" y="909"/>
                  </a:lnTo>
                  <a:lnTo>
                    <a:pt x="267" y="913"/>
                  </a:lnTo>
                  <a:lnTo>
                    <a:pt x="257" y="919"/>
                  </a:lnTo>
                  <a:lnTo>
                    <a:pt x="247" y="925"/>
                  </a:lnTo>
                  <a:lnTo>
                    <a:pt x="237" y="932"/>
                  </a:lnTo>
                  <a:lnTo>
                    <a:pt x="227" y="939"/>
                  </a:lnTo>
                  <a:lnTo>
                    <a:pt x="219" y="945"/>
                  </a:lnTo>
                  <a:lnTo>
                    <a:pt x="213" y="952"/>
                  </a:lnTo>
                  <a:lnTo>
                    <a:pt x="207" y="958"/>
                  </a:lnTo>
                  <a:lnTo>
                    <a:pt x="205" y="963"/>
                  </a:lnTo>
                  <a:lnTo>
                    <a:pt x="202" y="967"/>
                  </a:lnTo>
                  <a:lnTo>
                    <a:pt x="203" y="971"/>
                  </a:lnTo>
                  <a:lnTo>
                    <a:pt x="206" y="973"/>
                  </a:lnTo>
                  <a:lnTo>
                    <a:pt x="210" y="973"/>
                  </a:lnTo>
                  <a:lnTo>
                    <a:pt x="216" y="973"/>
                  </a:lnTo>
                  <a:lnTo>
                    <a:pt x="225" y="971"/>
                  </a:lnTo>
                  <a:lnTo>
                    <a:pt x="233" y="967"/>
                  </a:lnTo>
                  <a:lnTo>
                    <a:pt x="243" y="964"/>
                  </a:lnTo>
                  <a:lnTo>
                    <a:pt x="253" y="958"/>
                  </a:lnTo>
                  <a:lnTo>
                    <a:pt x="264" y="952"/>
                  </a:lnTo>
                  <a:lnTo>
                    <a:pt x="273" y="945"/>
                  </a:lnTo>
                  <a:lnTo>
                    <a:pt x="283" y="938"/>
                  </a:lnTo>
                  <a:lnTo>
                    <a:pt x="291" y="932"/>
                  </a:lnTo>
                  <a:lnTo>
                    <a:pt x="297" y="925"/>
                  </a:lnTo>
                  <a:lnTo>
                    <a:pt x="303" y="919"/>
                  </a:lnTo>
                  <a:lnTo>
                    <a:pt x="305" y="914"/>
                  </a:lnTo>
                  <a:lnTo>
                    <a:pt x="308" y="909"/>
                  </a:lnTo>
                  <a:lnTo>
                    <a:pt x="307" y="906"/>
                  </a:lnTo>
                  <a:close/>
                  <a:moveTo>
                    <a:pt x="178" y="1054"/>
                  </a:moveTo>
                  <a:lnTo>
                    <a:pt x="175" y="1052"/>
                  </a:lnTo>
                  <a:lnTo>
                    <a:pt x="171" y="1052"/>
                  </a:lnTo>
                  <a:lnTo>
                    <a:pt x="165" y="1052"/>
                  </a:lnTo>
                  <a:lnTo>
                    <a:pt x="158" y="1054"/>
                  </a:lnTo>
                  <a:lnTo>
                    <a:pt x="151" y="1057"/>
                  </a:lnTo>
                  <a:lnTo>
                    <a:pt x="142" y="1061"/>
                  </a:lnTo>
                  <a:lnTo>
                    <a:pt x="132" y="1066"/>
                  </a:lnTo>
                  <a:lnTo>
                    <a:pt x="123" y="1072"/>
                  </a:lnTo>
                  <a:lnTo>
                    <a:pt x="114" y="1078"/>
                  </a:lnTo>
                  <a:lnTo>
                    <a:pt x="106" y="1084"/>
                  </a:lnTo>
                  <a:lnTo>
                    <a:pt x="98" y="1091"/>
                  </a:lnTo>
                  <a:lnTo>
                    <a:pt x="92" y="1097"/>
                  </a:lnTo>
                  <a:lnTo>
                    <a:pt x="88" y="1103"/>
                  </a:lnTo>
                  <a:lnTo>
                    <a:pt x="85" y="1108"/>
                  </a:lnTo>
                  <a:lnTo>
                    <a:pt x="83" y="1111"/>
                  </a:lnTo>
                  <a:lnTo>
                    <a:pt x="85" y="1115"/>
                  </a:lnTo>
                  <a:lnTo>
                    <a:pt x="87" y="1117"/>
                  </a:lnTo>
                  <a:lnTo>
                    <a:pt x="90" y="1117"/>
                  </a:lnTo>
                  <a:lnTo>
                    <a:pt x="96" y="1117"/>
                  </a:lnTo>
                  <a:lnTo>
                    <a:pt x="104" y="1115"/>
                  </a:lnTo>
                  <a:lnTo>
                    <a:pt x="112" y="1112"/>
                  </a:lnTo>
                  <a:lnTo>
                    <a:pt x="120" y="1108"/>
                  </a:lnTo>
                  <a:lnTo>
                    <a:pt x="130" y="1103"/>
                  </a:lnTo>
                  <a:lnTo>
                    <a:pt x="139" y="1097"/>
                  </a:lnTo>
                  <a:lnTo>
                    <a:pt x="149" y="1091"/>
                  </a:lnTo>
                  <a:lnTo>
                    <a:pt x="157" y="1084"/>
                  </a:lnTo>
                  <a:lnTo>
                    <a:pt x="164" y="1078"/>
                  </a:lnTo>
                  <a:lnTo>
                    <a:pt x="170" y="1072"/>
                  </a:lnTo>
                  <a:lnTo>
                    <a:pt x="175" y="1066"/>
                  </a:lnTo>
                  <a:lnTo>
                    <a:pt x="177" y="1061"/>
                  </a:lnTo>
                  <a:lnTo>
                    <a:pt x="178" y="1058"/>
                  </a:lnTo>
                  <a:lnTo>
                    <a:pt x="178" y="1054"/>
                  </a:lnTo>
                  <a:close/>
                  <a:moveTo>
                    <a:pt x="266" y="1017"/>
                  </a:moveTo>
                  <a:lnTo>
                    <a:pt x="276" y="1010"/>
                  </a:lnTo>
                  <a:lnTo>
                    <a:pt x="284" y="1004"/>
                  </a:lnTo>
                  <a:lnTo>
                    <a:pt x="292" y="997"/>
                  </a:lnTo>
                  <a:lnTo>
                    <a:pt x="298" y="991"/>
                  </a:lnTo>
                  <a:lnTo>
                    <a:pt x="303" y="985"/>
                  </a:lnTo>
                  <a:lnTo>
                    <a:pt x="307" y="980"/>
                  </a:lnTo>
                  <a:lnTo>
                    <a:pt x="308" y="976"/>
                  </a:lnTo>
                  <a:lnTo>
                    <a:pt x="307" y="972"/>
                  </a:lnTo>
                  <a:lnTo>
                    <a:pt x="304" y="970"/>
                  </a:lnTo>
                  <a:lnTo>
                    <a:pt x="300" y="970"/>
                  </a:lnTo>
                  <a:lnTo>
                    <a:pt x="294" y="970"/>
                  </a:lnTo>
                  <a:lnTo>
                    <a:pt x="286" y="972"/>
                  </a:lnTo>
                  <a:lnTo>
                    <a:pt x="278" y="975"/>
                  </a:lnTo>
                  <a:lnTo>
                    <a:pt x="269" y="979"/>
                  </a:lnTo>
                  <a:lnTo>
                    <a:pt x="259" y="984"/>
                  </a:lnTo>
                  <a:lnTo>
                    <a:pt x="250" y="990"/>
                  </a:lnTo>
                  <a:lnTo>
                    <a:pt x="239" y="997"/>
                  </a:lnTo>
                  <a:lnTo>
                    <a:pt x="231" y="1003"/>
                  </a:lnTo>
                  <a:lnTo>
                    <a:pt x="222" y="1010"/>
                  </a:lnTo>
                  <a:lnTo>
                    <a:pt x="216" y="1016"/>
                  </a:lnTo>
                  <a:lnTo>
                    <a:pt x="212" y="1022"/>
                  </a:lnTo>
                  <a:lnTo>
                    <a:pt x="208" y="1027"/>
                  </a:lnTo>
                  <a:lnTo>
                    <a:pt x="207" y="1032"/>
                  </a:lnTo>
                  <a:lnTo>
                    <a:pt x="208" y="1035"/>
                  </a:lnTo>
                  <a:lnTo>
                    <a:pt x="210" y="1038"/>
                  </a:lnTo>
                  <a:lnTo>
                    <a:pt x="215" y="1038"/>
                  </a:lnTo>
                  <a:lnTo>
                    <a:pt x="221" y="1038"/>
                  </a:lnTo>
                  <a:lnTo>
                    <a:pt x="228" y="1035"/>
                  </a:lnTo>
                  <a:lnTo>
                    <a:pt x="237" y="1032"/>
                  </a:lnTo>
                  <a:lnTo>
                    <a:pt x="246" y="1028"/>
                  </a:lnTo>
                  <a:lnTo>
                    <a:pt x="256" y="1023"/>
                  </a:lnTo>
                  <a:lnTo>
                    <a:pt x="266" y="1017"/>
                  </a:lnTo>
                  <a:close/>
                  <a:moveTo>
                    <a:pt x="153" y="1159"/>
                  </a:moveTo>
                  <a:lnTo>
                    <a:pt x="163" y="1153"/>
                  </a:lnTo>
                  <a:lnTo>
                    <a:pt x="170" y="1147"/>
                  </a:lnTo>
                  <a:lnTo>
                    <a:pt x="177" y="1141"/>
                  </a:lnTo>
                  <a:lnTo>
                    <a:pt x="183" y="1135"/>
                  </a:lnTo>
                  <a:lnTo>
                    <a:pt x="187" y="1129"/>
                  </a:lnTo>
                  <a:lnTo>
                    <a:pt x="190" y="1124"/>
                  </a:lnTo>
                  <a:lnTo>
                    <a:pt x="191" y="1121"/>
                  </a:lnTo>
                  <a:lnTo>
                    <a:pt x="190" y="1117"/>
                  </a:lnTo>
                  <a:lnTo>
                    <a:pt x="188" y="1115"/>
                  </a:lnTo>
                  <a:lnTo>
                    <a:pt x="183" y="1115"/>
                  </a:lnTo>
                  <a:lnTo>
                    <a:pt x="178" y="1115"/>
                  </a:lnTo>
                  <a:lnTo>
                    <a:pt x="171" y="1116"/>
                  </a:lnTo>
                  <a:lnTo>
                    <a:pt x="164" y="1119"/>
                  </a:lnTo>
                  <a:lnTo>
                    <a:pt x="156" y="1123"/>
                  </a:lnTo>
                  <a:lnTo>
                    <a:pt x="146" y="1128"/>
                  </a:lnTo>
                  <a:lnTo>
                    <a:pt x="138" y="1134"/>
                  </a:lnTo>
                  <a:lnTo>
                    <a:pt x="128" y="1140"/>
                  </a:lnTo>
                  <a:lnTo>
                    <a:pt x="120" y="1146"/>
                  </a:lnTo>
                  <a:lnTo>
                    <a:pt x="114" y="1152"/>
                  </a:lnTo>
                  <a:lnTo>
                    <a:pt x="108" y="1158"/>
                  </a:lnTo>
                  <a:lnTo>
                    <a:pt x="104" y="1163"/>
                  </a:lnTo>
                  <a:lnTo>
                    <a:pt x="101" y="1168"/>
                  </a:lnTo>
                  <a:lnTo>
                    <a:pt x="100" y="1172"/>
                  </a:lnTo>
                  <a:lnTo>
                    <a:pt x="101" y="1175"/>
                  </a:lnTo>
                  <a:lnTo>
                    <a:pt x="104" y="1178"/>
                  </a:lnTo>
                  <a:lnTo>
                    <a:pt x="107" y="1178"/>
                  </a:lnTo>
                  <a:lnTo>
                    <a:pt x="113" y="1178"/>
                  </a:lnTo>
                  <a:lnTo>
                    <a:pt x="119" y="1177"/>
                  </a:lnTo>
                  <a:lnTo>
                    <a:pt x="127" y="1173"/>
                  </a:lnTo>
                  <a:lnTo>
                    <a:pt x="136" y="1169"/>
                  </a:lnTo>
                  <a:lnTo>
                    <a:pt x="144" y="1165"/>
                  </a:lnTo>
                  <a:lnTo>
                    <a:pt x="153" y="1159"/>
                  </a:lnTo>
                  <a:close/>
                  <a:moveTo>
                    <a:pt x="314" y="1038"/>
                  </a:moveTo>
                  <a:lnTo>
                    <a:pt x="311" y="1035"/>
                  </a:lnTo>
                  <a:lnTo>
                    <a:pt x="308" y="1035"/>
                  </a:lnTo>
                  <a:lnTo>
                    <a:pt x="302" y="1035"/>
                  </a:lnTo>
                  <a:lnTo>
                    <a:pt x="295" y="1038"/>
                  </a:lnTo>
                  <a:lnTo>
                    <a:pt x="286" y="1040"/>
                  </a:lnTo>
                  <a:lnTo>
                    <a:pt x="277" y="1043"/>
                  </a:lnTo>
                  <a:lnTo>
                    <a:pt x="269" y="1048"/>
                  </a:lnTo>
                  <a:lnTo>
                    <a:pt x="258" y="1054"/>
                  </a:lnTo>
                  <a:lnTo>
                    <a:pt x="248" y="1061"/>
                  </a:lnTo>
                  <a:lnTo>
                    <a:pt x="240" y="1067"/>
                  </a:lnTo>
                  <a:lnTo>
                    <a:pt x="233" y="1073"/>
                  </a:lnTo>
                  <a:lnTo>
                    <a:pt x="227" y="1080"/>
                  </a:lnTo>
                  <a:lnTo>
                    <a:pt x="222" y="1085"/>
                  </a:lnTo>
                  <a:lnTo>
                    <a:pt x="220" y="1091"/>
                  </a:lnTo>
                  <a:lnTo>
                    <a:pt x="219" y="1095"/>
                  </a:lnTo>
                  <a:lnTo>
                    <a:pt x="219" y="1098"/>
                  </a:lnTo>
                  <a:lnTo>
                    <a:pt x="222" y="1100"/>
                  </a:lnTo>
                  <a:lnTo>
                    <a:pt x="226" y="1102"/>
                  </a:lnTo>
                  <a:lnTo>
                    <a:pt x="232" y="1100"/>
                  </a:lnTo>
                  <a:lnTo>
                    <a:pt x="239" y="1099"/>
                  </a:lnTo>
                  <a:lnTo>
                    <a:pt x="247" y="1096"/>
                  </a:lnTo>
                  <a:lnTo>
                    <a:pt x="256" y="1092"/>
                  </a:lnTo>
                  <a:lnTo>
                    <a:pt x="265" y="1087"/>
                  </a:lnTo>
                  <a:lnTo>
                    <a:pt x="275" y="1081"/>
                  </a:lnTo>
                  <a:lnTo>
                    <a:pt x="284" y="1076"/>
                  </a:lnTo>
                  <a:lnTo>
                    <a:pt x="292" y="1068"/>
                  </a:lnTo>
                  <a:lnTo>
                    <a:pt x="301" y="1062"/>
                  </a:lnTo>
                  <a:lnTo>
                    <a:pt x="307" y="1057"/>
                  </a:lnTo>
                  <a:lnTo>
                    <a:pt x="311" y="1051"/>
                  </a:lnTo>
                  <a:lnTo>
                    <a:pt x="314" y="1046"/>
                  </a:lnTo>
                  <a:lnTo>
                    <a:pt x="315" y="1041"/>
                  </a:lnTo>
                  <a:lnTo>
                    <a:pt x="314" y="1038"/>
                  </a:lnTo>
                  <a:close/>
                  <a:moveTo>
                    <a:pt x="64" y="1293"/>
                  </a:moveTo>
                  <a:lnTo>
                    <a:pt x="80" y="1281"/>
                  </a:lnTo>
                  <a:lnTo>
                    <a:pt x="92" y="1269"/>
                  </a:lnTo>
                  <a:lnTo>
                    <a:pt x="95" y="1264"/>
                  </a:lnTo>
                  <a:lnTo>
                    <a:pt x="98" y="1260"/>
                  </a:lnTo>
                  <a:lnTo>
                    <a:pt x="99" y="1256"/>
                  </a:lnTo>
                  <a:lnTo>
                    <a:pt x="98" y="1253"/>
                  </a:lnTo>
                  <a:lnTo>
                    <a:pt x="95" y="1251"/>
                  </a:lnTo>
                  <a:lnTo>
                    <a:pt x="92" y="1250"/>
                  </a:lnTo>
                  <a:lnTo>
                    <a:pt x="87" y="1251"/>
                  </a:lnTo>
                  <a:lnTo>
                    <a:pt x="80" y="1253"/>
                  </a:lnTo>
                  <a:lnTo>
                    <a:pt x="74" y="1255"/>
                  </a:lnTo>
                  <a:lnTo>
                    <a:pt x="66" y="1258"/>
                  </a:lnTo>
                  <a:lnTo>
                    <a:pt x="57" y="1263"/>
                  </a:lnTo>
                  <a:lnTo>
                    <a:pt x="49" y="1268"/>
                  </a:lnTo>
                  <a:lnTo>
                    <a:pt x="42" y="1274"/>
                  </a:lnTo>
                  <a:lnTo>
                    <a:pt x="35" y="1280"/>
                  </a:lnTo>
                  <a:lnTo>
                    <a:pt x="27" y="1286"/>
                  </a:lnTo>
                  <a:lnTo>
                    <a:pt x="23" y="1291"/>
                  </a:lnTo>
                  <a:lnTo>
                    <a:pt x="19" y="1297"/>
                  </a:lnTo>
                  <a:lnTo>
                    <a:pt x="17" y="1301"/>
                  </a:lnTo>
                  <a:lnTo>
                    <a:pt x="16" y="1305"/>
                  </a:lnTo>
                  <a:lnTo>
                    <a:pt x="17" y="1307"/>
                  </a:lnTo>
                  <a:lnTo>
                    <a:pt x="19" y="1310"/>
                  </a:lnTo>
                  <a:lnTo>
                    <a:pt x="23" y="1311"/>
                  </a:lnTo>
                  <a:lnTo>
                    <a:pt x="27" y="1310"/>
                  </a:lnTo>
                  <a:lnTo>
                    <a:pt x="33" y="1308"/>
                  </a:lnTo>
                  <a:lnTo>
                    <a:pt x="49" y="1302"/>
                  </a:lnTo>
                  <a:lnTo>
                    <a:pt x="64" y="1293"/>
                  </a:lnTo>
                  <a:close/>
                  <a:moveTo>
                    <a:pt x="175" y="1220"/>
                  </a:moveTo>
                  <a:lnTo>
                    <a:pt x="183" y="1215"/>
                  </a:lnTo>
                  <a:lnTo>
                    <a:pt x="190" y="1209"/>
                  </a:lnTo>
                  <a:lnTo>
                    <a:pt x="197" y="1203"/>
                  </a:lnTo>
                  <a:lnTo>
                    <a:pt x="202" y="1197"/>
                  </a:lnTo>
                  <a:lnTo>
                    <a:pt x="207" y="1191"/>
                  </a:lnTo>
                  <a:lnTo>
                    <a:pt x="209" y="1186"/>
                  </a:lnTo>
                  <a:lnTo>
                    <a:pt x="210" y="1182"/>
                  </a:lnTo>
                  <a:lnTo>
                    <a:pt x="209" y="1179"/>
                  </a:lnTo>
                  <a:lnTo>
                    <a:pt x="207" y="1178"/>
                  </a:lnTo>
                  <a:lnTo>
                    <a:pt x="203" y="1177"/>
                  </a:lnTo>
                  <a:lnTo>
                    <a:pt x="197" y="1177"/>
                  </a:lnTo>
                  <a:lnTo>
                    <a:pt x="191" y="1179"/>
                  </a:lnTo>
                  <a:lnTo>
                    <a:pt x="184" y="1181"/>
                  </a:lnTo>
                  <a:lnTo>
                    <a:pt x="176" y="1185"/>
                  </a:lnTo>
                  <a:lnTo>
                    <a:pt x="168" y="1190"/>
                  </a:lnTo>
                  <a:lnTo>
                    <a:pt x="158" y="1194"/>
                  </a:lnTo>
                  <a:lnTo>
                    <a:pt x="150" y="1200"/>
                  </a:lnTo>
                  <a:lnTo>
                    <a:pt x="143" y="1206"/>
                  </a:lnTo>
                  <a:lnTo>
                    <a:pt x="136" y="1212"/>
                  </a:lnTo>
                  <a:lnTo>
                    <a:pt x="131" y="1218"/>
                  </a:lnTo>
                  <a:lnTo>
                    <a:pt x="126" y="1224"/>
                  </a:lnTo>
                  <a:lnTo>
                    <a:pt x="124" y="1229"/>
                  </a:lnTo>
                  <a:lnTo>
                    <a:pt x="123" y="1232"/>
                  </a:lnTo>
                  <a:lnTo>
                    <a:pt x="124" y="1236"/>
                  </a:lnTo>
                  <a:lnTo>
                    <a:pt x="126" y="1238"/>
                  </a:lnTo>
                  <a:lnTo>
                    <a:pt x="130" y="1238"/>
                  </a:lnTo>
                  <a:lnTo>
                    <a:pt x="136" y="1238"/>
                  </a:lnTo>
                  <a:lnTo>
                    <a:pt x="142" y="1237"/>
                  </a:lnTo>
                  <a:lnTo>
                    <a:pt x="149" y="1234"/>
                  </a:lnTo>
                  <a:lnTo>
                    <a:pt x="157" y="1230"/>
                  </a:lnTo>
                  <a:lnTo>
                    <a:pt x="165" y="1226"/>
                  </a:lnTo>
                  <a:lnTo>
                    <a:pt x="175" y="1220"/>
                  </a:lnTo>
                  <a:close/>
                  <a:moveTo>
                    <a:pt x="291" y="1146"/>
                  </a:moveTo>
                  <a:lnTo>
                    <a:pt x="300" y="1140"/>
                  </a:lnTo>
                  <a:lnTo>
                    <a:pt x="308" y="1134"/>
                  </a:lnTo>
                  <a:lnTo>
                    <a:pt x="315" y="1127"/>
                  </a:lnTo>
                  <a:lnTo>
                    <a:pt x="321" y="1121"/>
                  </a:lnTo>
                  <a:lnTo>
                    <a:pt x="324" y="1116"/>
                  </a:lnTo>
                  <a:lnTo>
                    <a:pt x="328" y="1111"/>
                  </a:lnTo>
                  <a:lnTo>
                    <a:pt x="329" y="1106"/>
                  </a:lnTo>
                  <a:lnTo>
                    <a:pt x="328" y="1103"/>
                  </a:lnTo>
                  <a:lnTo>
                    <a:pt x="326" y="1100"/>
                  </a:lnTo>
                  <a:lnTo>
                    <a:pt x="321" y="1100"/>
                  </a:lnTo>
                  <a:lnTo>
                    <a:pt x="316" y="1100"/>
                  </a:lnTo>
                  <a:lnTo>
                    <a:pt x="309" y="1102"/>
                  </a:lnTo>
                  <a:lnTo>
                    <a:pt x="301" y="1105"/>
                  </a:lnTo>
                  <a:lnTo>
                    <a:pt x="292" y="1109"/>
                  </a:lnTo>
                  <a:lnTo>
                    <a:pt x="283" y="1114"/>
                  </a:lnTo>
                  <a:lnTo>
                    <a:pt x="275" y="1118"/>
                  </a:lnTo>
                  <a:lnTo>
                    <a:pt x="265" y="1124"/>
                  </a:lnTo>
                  <a:lnTo>
                    <a:pt x="257" y="1131"/>
                  </a:lnTo>
                  <a:lnTo>
                    <a:pt x="250" y="1137"/>
                  </a:lnTo>
                  <a:lnTo>
                    <a:pt x="245" y="1143"/>
                  </a:lnTo>
                  <a:lnTo>
                    <a:pt x="240" y="1149"/>
                  </a:lnTo>
                  <a:lnTo>
                    <a:pt x="238" y="1154"/>
                  </a:lnTo>
                  <a:lnTo>
                    <a:pt x="237" y="1158"/>
                  </a:lnTo>
                  <a:lnTo>
                    <a:pt x="237" y="1161"/>
                  </a:lnTo>
                  <a:lnTo>
                    <a:pt x="240" y="1163"/>
                  </a:lnTo>
                  <a:lnTo>
                    <a:pt x="244" y="1165"/>
                  </a:lnTo>
                  <a:lnTo>
                    <a:pt x="250" y="1163"/>
                  </a:lnTo>
                  <a:lnTo>
                    <a:pt x="257" y="1162"/>
                  </a:lnTo>
                  <a:lnTo>
                    <a:pt x="264" y="1160"/>
                  </a:lnTo>
                  <a:lnTo>
                    <a:pt x="272" y="1156"/>
                  </a:lnTo>
                  <a:lnTo>
                    <a:pt x="282" y="1152"/>
                  </a:lnTo>
                  <a:lnTo>
                    <a:pt x="291" y="1146"/>
                  </a:lnTo>
                  <a:close/>
                  <a:moveTo>
                    <a:pt x="127" y="1313"/>
                  </a:moveTo>
                  <a:lnTo>
                    <a:pt x="126" y="1311"/>
                  </a:lnTo>
                  <a:lnTo>
                    <a:pt x="121" y="1310"/>
                  </a:lnTo>
                  <a:lnTo>
                    <a:pt x="117" y="1311"/>
                  </a:lnTo>
                  <a:lnTo>
                    <a:pt x="111" y="1312"/>
                  </a:lnTo>
                  <a:lnTo>
                    <a:pt x="105" y="1314"/>
                  </a:lnTo>
                  <a:lnTo>
                    <a:pt x="98" y="1318"/>
                  </a:lnTo>
                  <a:lnTo>
                    <a:pt x="89" y="1321"/>
                  </a:lnTo>
                  <a:lnTo>
                    <a:pt x="81" y="1326"/>
                  </a:lnTo>
                  <a:lnTo>
                    <a:pt x="74" y="1332"/>
                  </a:lnTo>
                  <a:lnTo>
                    <a:pt x="67" y="1338"/>
                  </a:lnTo>
                  <a:lnTo>
                    <a:pt x="61" y="1344"/>
                  </a:lnTo>
                  <a:lnTo>
                    <a:pt x="56" y="1349"/>
                  </a:lnTo>
                  <a:lnTo>
                    <a:pt x="52" y="1354"/>
                  </a:lnTo>
                  <a:lnTo>
                    <a:pt x="50" y="1358"/>
                  </a:lnTo>
                  <a:lnTo>
                    <a:pt x="50" y="1362"/>
                  </a:lnTo>
                  <a:lnTo>
                    <a:pt x="50" y="1365"/>
                  </a:lnTo>
                  <a:lnTo>
                    <a:pt x="52" y="1367"/>
                  </a:lnTo>
                  <a:lnTo>
                    <a:pt x="56" y="1368"/>
                  </a:lnTo>
                  <a:lnTo>
                    <a:pt x="61" y="1368"/>
                  </a:lnTo>
                  <a:lnTo>
                    <a:pt x="67" y="1367"/>
                  </a:lnTo>
                  <a:lnTo>
                    <a:pt x="74" y="1364"/>
                  </a:lnTo>
                  <a:lnTo>
                    <a:pt x="81" y="1361"/>
                  </a:lnTo>
                  <a:lnTo>
                    <a:pt x="89" y="1356"/>
                  </a:lnTo>
                  <a:lnTo>
                    <a:pt x="96" y="1351"/>
                  </a:lnTo>
                  <a:lnTo>
                    <a:pt x="111" y="1340"/>
                  </a:lnTo>
                  <a:lnTo>
                    <a:pt x="121" y="1329"/>
                  </a:lnTo>
                  <a:lnTo>
                    <a:pt x="125" y="1324"/>
                  </a:lnTo>
                  <a:lnTo>
                    <a:pt x="127" y="1319"/>
                  </a:lnTo>
                  <a:lnTo>
                    <a:pt x="128" y="1316"/>
                  </a:lnTo>
                  <a:lnTo>
                    <a:pt x="127" y="1313"/>
                  </a:lnTo>
                  <a:close/>
                  <a:moveTo>
                    <a:pt x="202" y="1282"/>
                  </a:moveTo>
                  <a:lnTo>
                    <a:pt x="210" y="1276"/>
                  </a:lnTo>
                  <a:lnTo>
                    <a:pt x="218" y="1270"/>
                  </a:lnTo>
                  <a:lnTo>
                    <a:pt x="224" y="1264"/>
                  </a:lnTo>
                  <a:lnTo>
                    <a:pt x="228" y="1258"/>
                  </a:lnTo>
                  <a:lnTo>
                    <a:pt x="233" y="1254"/>
                  </a:lnTo>
                  <a:lnTo>
                    <a:pt x="235" y="1249"/>
                  </a:lnTo>
                  <a:lnTo>
                    <a:pt x="235" y="1244"/>
                  </a:lnTo>
                  <a:lnTo>
                    <a:pt x="235" y="1242"/>
                  </a:lnTo>
                  <a:lnTo>
                    <a:pt x="233" y="1239"/>
                  </a:lnTo>
                  <a:lnTo>
                    <a:pt x="228" y="1238"/>
                  </a:lnTo>
                  <a:lnTo>
                    <a:pt x="224" y="1239"/>
                  </a:lnTo>
                  <a:lnTo>
                    <a:pt x="218" y="1241"/>
                  </a:lnTo>
                  <a:lnTo>
                    <a:pt x="210" y="1243"/>
                  </a:lnTo>
                  <a:lnTo>
                    <a:pt x="202" y="1247"/>
                  </a:lnTo>
                  <a:lnTo>
                    <a:pt x="194" y="1250"/>
                  </a:lnTo>
                  <a:lnTo>
                    <a:pt x="186" y="1256"/>
                  </a:lnTo>
                  <a:lnTo>
                    <a:pt x="177" y="1262"/>
                  </a:lnTo>
                  <a:lnTo>
                    <a:pt x="170" y="1268"/>
                  </a:lnTo>
                  <a:lnTo>
                    <a:pt x="164" y="1273"/>
                  </a:lnTo>
                  <a:lnTo>
                    <a:pt x="159" y="1279"/>
                  </a:lnTo>
                  <a:lnTo>
                    <a:pt x="156" y="1285"/>
                  </a:lnTo>
                  <a:lnTo>
                    <a:pt x="153" y="1289"/>
                  </a:lnTo>
                  <a:lnTo>
                    <a:pt x="152" y="1293"/>
                  </a:lnTo>
                  <a:lnTo>
                    <a:pt x="153" y="1297"/>
                  </a:lnTo>
                  <a:lnTo>
                    <a:pt x="156" y="1298"/>
                  </a:lnTo>
                  <a:lnTo>
                    <a:pt x="159" y="1299"/>
                  </a:lnTo>
                  <a:lnTo>
                    <a:pt x="164" y="1299"/>
                  </a:lnTo>
                  <a:lnTo>
                    <a:pt x="170" y="1297"/>
                  </a:lnTo>
                  <a:lnTo>
                    <a:pt x="177" y="1294"/>
                  </a:lnTo>
                  <a:lnTo>
                    <a:pt x="186" y="1292"/>
                  </a:lnTo>
                  <a:lnTo>
                    <a:pt x="194" y="1287"/>
                  </a:lnTo>
                  <a:lnTo>
                    <a:pt x="202" y="1282"/>
                  </a:lnTo>
                  <a:close/>
                  <a:moveTo>
                    <a:pt x="314" y="1210"/>
                  </a:moveTo>
                  <a:lnTo>
                    <a:pt x="322" y="1204"/>
                  </a:lnTo>
                  <a:lnTo>
                    <a:pt x="329" y="1198"/>
                  </a:lnTo>
                  <a:lnTo>
                    <a:pt x="336" y="1192"/>
                  </a:lnTo>
                  <a:lnTo>
                    <a:pt x="342" y="1186"/>
                  </a:lnTo>
                  <a:lnTo>
                    <a:pt x="346" y="1180"/>
                  </a:lnTo>
                  <a:lnTo>
                    <a:pt x="348" y="1175"/>
                  </a:lnTo>
                  <a:lnTo>
                    <a:pt x="349" y="1172"/>
                  </a:lnTo>
                  <a:lnTo>
                    <a:pt x="348" y="1168"/>
                  </a:lnTo>
                  <a:lnTo>
                    <a:pt x="346" y="1166"/>
                  </a:lnTo>
                  <a:lnTo>
                    <a:pt x="342" y="1165"/>
                  </a:lnTo>
                  <a:lnTo>
                    <a:pt x="336" y="1166"/>
                  </a:lnTo>
                  <a:lnTo>
                    <a:pt x="330" y="1167"/>
                  </a:lnTo>
                  <a:lnTo>
                    <a:pt x="322" y="1169"/>
                  </a:lnTo>
                  <a:lnTo>
                    <a:pt x="314" y="1173"/>
                  </a:lnTo>
                  <a:lnTo>
                    <a:pt x="305" y="1178"/>
                  </a:lnTo>
                  <a:lnTo>
                    <a:pt x="297" y="1182"/>
                  </a:lnTo>
                  <a:lnTo>
                    <a:pt x="288" y="1188"/>
                  </a:lnTo>
                  <a:lnTo>
                    <a:pt x="281" y="1194"/>
                  </a:lnTo>
                  <a:lnTo>
                    <a:pt x="273" y="1200"/>
                  </a:lnTo>
                  <a:lnTo>
                    <a:pt x="269" y="1206"/>
                  </a:lnTo>
                  <a:lnTo>
                    <a:pt x="264" y="1212"/>
                  </a:lnTo>
                  <a:lnTo>
                    <a:pt x="262" y="1217"/>
                  </a:lnTo>
                  <a:lnTo>
                    <a:pt x="260" y="1220"/>
                  </a:lnTo>
                  <a:lnTo>
                    <a:pt x="262" y="1224"/>
                  </a:lnTo>
                  <a:lnTo>
                    <a:pt x="264" y="1226"/>
                  </a:lnTo>
                  <a:lnTo>
                    <a:pt x="269" y="1228"/>
                  </a:lnTo>
                  <a:lnTo>
                    <a:pt x="273" y="1228"/>
                  </a:lnTo>
                  <a:lnTo>
                    <a:pt x="281" y="1225"/>
                  </a:lnTo>
                  <a:lnTo>
                    <a:pt x="288" y="1223"/>
                  </a:lnTo>
                  <a:lnTo>
                    <a:pt x="296" y="1219"/>
                  </a:lnTo>
                  <a:lnTo>
                    <a:pt x="304" y="1215"/>
                  </a:lnTo>
                  <a:lnTo>
                    <a:pt x="314" y="1210"/>
                  </a:lnTo>
                  <a:close/>
                  <a:moveTo>
                    <a:pt x="134" y="1409"/>
                  </a:moveTo>
                  <a:lnTo>
                    <a:pt x="149" y="1399"/>
                  </a:lnTo>
                  <a:lnTo>
                    <a:pt x="158" y="1388"/>
                  </a:lnTo>
                  <a:lnTo>
                    <a:pt x="162" y="1383"/>
                  </a:lnTo>
                  <a:lnTo>
                    <a:pt x="164" y="1380"/>
                  </a:lnTo>
                  <a:lnTo>
                    <a:pt x="165" y="1375"/>
                  </a:lnTo>
                  <a:lnTo>
                    <a:pt x="164" y="1373"/>
                  </a:lnTo>
                  <a:lnTo>
                    <a:pt x="162" y="1370"/>
                  </a:lnTo>
                  <a:lnTo>
                    <a:pt x="158" y="1370"/>
                  </a:lnTo>
                  <a:lnTo>
                    <a:pt x="153" y="1370"/>
                  </a:lnTo>
                  <a:lnTo>
                    <a:pt x="147" y="1371"/>
                  </a:lnTo>
                  <a:lnTo>
                    <a:pt x="142" y="1374"/>
                  </a:lnTo>
                  <a:lnTo>
                    <a:pt x="134" y="1376"/>
                  </a:lnTo>
                  <a:lnTo>
                    <a:pt x="127" y="1381"/>
                  </a:lnTo>
                  <a:lnTo>
                    <a:pt x="119" y="1386"/>
                  </a:lnTo>
                  <a:lnTo>
                    <a:pt x="112" y="1390"/>
                  </a:lnTo>
                  <a:lnTo>
                    <a:pt x="106" y="1396"/>
                  </a:lnTo>
                  <a:lnTo>
                    <a:pt x="100" y="1401"/>
                  </a:lnTo>
                  <a:lnTo>
                    <a:pt x="95" y="1407"/>
                  </a:lnTo>
                  <a:lnTo>
                    <a:pt x="92" y="1412"/>
                  </a:lnTo>
                  <a:lnTo>
                    <a:pt x="89" y="1417"/>
                  </a:lnTo>
                  <a:lnTo>
                    <a:pt x="89" y="1420"/>
                  </a:lnTo>
                  <a:lnTo>
                    <a:pt x="90" y="1422"/>
                  </a:lnTo>
                  <a:lnTo>
                    <a:pt x="92" y="1425"/>
                  </a:lnTo>
                  <a:lnTo>
                    <a:pt x="95" y="1426"/>
                  </a:lnTo>
                  <a:lnTo>
                    <a:pt x="100" y="1426"/>
                  </a:lnTo>
                  <a:lnTo>
                    <a:pt x="106" y="1424"/>
                  </a:lnTo>
                  <a:lnTo>
                    <a:pt x="120" y="1419"/>
                  </a:lnTo>
                  <a:lnTo>
                    <a:pt x="134" y="1409"/>
                  </a:lnTo>
                  <a:close/>
                  <a:moveTo>
                    <a:pt x="267" y="1304"/>
                  </a:moveTo>
                  <a:lnTo>
                    <a:pt x="265" y="1302"/>
                  </a:lnTo>
                  <a:lnTo>
                    <a:pt x="260" y="1301"/>
                  </a:lnTo>
                  <a:lnTo>
                    <a:pt x="256" y="1301"/>
                  </a:lnTo>
                  <a:lnTo>
                    <a:pt x="250" y="1302"/>
                  </a:lnTo>
                  <a:lnTo>
                    <a:pt x="243" y="1305"/>
                  </a:lnTo>
                  <a:lnTo>
                    <a:pt x="235" y="1308"/>
                  </a:lnTo>
                  <a:lnTo>
                    <a:pt x="227" y="1312"/>
                  </a:lnTo>
                  <a:lnTo>
                    <a:pt x="220" y="1317"/>
                  </a:lnTo>
                  <a:lnTo>
                    <a:pt x="212" y="1323"/>
                  </a:lnTo>
                  <a:lnTo>
                    <a:pt x="205" y="1329"/>
                  </a:lnTo>
                  <a:lnTo>
                    <a:pt x="199" y="1335"/>
                  </a:lnTo>
                  <a:lnTo>
                    <a:pt x="194" y="1339"/>
                  </a:lnTo>
                  <a:lnTo>
                    <a:pt x="190" y="1345"/>
                  </a:lnTo>
                  <a:lnTo>
                    <a:pt x="188" y="1349"/>
                  </a:lnTo>
                  <a:lnTo>
                    <a:pt x="188" y="1354"/>
                  </a:lnTo>
                  <a:lnTo>
                    <a:pt x="188" y="1356"/>
                  </a:lnTo>
                  <a:lnTo>
                    <a:pt x="190" y="1358"/>
                  </a:lnTo>
                  <a:lnTo>
                    <a:pt x="194" y="1359"/>
                  </a:lnTo>
                  <a:lnTo>
                    <a:pt x="200" y="1359"/>
                  </a:lnTo>
                  <a:lnTo>
                    <a:pt x="206" y="1358"/>
                  </a:lnTo>
                  <a:lnTo>
                    <a:pt x="212" y="1356"/>
                  </a:lnTo>
                  <a:lnTo>
                    <a:pt x="220" y="1352"/>
                  </a:lnTo>
                  <a:lnTo>
                    <a:pt x="227" y="1348"/>
                  </a:lnTo>
                  <a:lnTo>
                    <a:pt x="235" y="1343"/>
                  </a:lnTo>
                  <a:lnTo>
                    <a:pt x="244" y="1337"/>
                  </a:lnTo>
                  <a:lnTo>
                    <a:pt x="250" y="1332"/>
                  </a:lnTo>
                  <a:lnTo>
                    <a:pt x="256" y="1326"/>
                  </a:lnTo>
                  <a:lnTo>
                    <a:pt x="262" y="1320"/>
                  </a:lnTo>
                  <a:lnTo>
                    <a:pt x="265" y="1316"/>
                  </a:lnTo>
                  <a:lnTo>
                    <a:pt x="267" y="1311"/>
                  </a:lnTo>
                  <a:lnTo>
                    <a:pt x="267" y="1307"/>
                  </a:lnTo>
                  <a:lnTo>
                    <a:pt x="267" y="1304"/>
                  </a:lnTo>
                  <a:close/>
                  <a:moveTo>
                    <a:pt x="342" y="1274"/>
                  </a:moveTo>
                  <a:lnTo>
                    <a:pt x="351" y="1268"/>
                  </a:lnTo>
                  <a:lnTo>
                    <a:pt x="358" y="1262"/>
                  </a:lnTo>
                  <a:lnTo>
                    <a:pt x="365" y="1256"/>
                  </a:lnTo>
                  <a:lnTo>
                    <a:pt x="370" y="1250"/>
                  </a:lnTo>
                  <a:lnTo>
                    <a:pt x="373" y="1245"/>
                  </a:lnTo>
                  <a:lnTo>
                    <a:pt x="376" y="1241"/>
                  </a:lnTo>
                  <a:lnTo>
                    <a:pt x="377" y="1236"/>
                  </a:lnTo>
                  <a:lnTo>
                    <a:pt x="376" y="1234"/>
                  </a:lnTo>
                  <a:lnTo>
                    <a:pt x="373" y="1231"/>
                  </a:lnTo>
                  <a:lnTo>
                    <a:pt x="370" y="1230"/>
                  </a:lnTo>
                  <a:lnTo>
                    <a:pt x="364" y="1230"/>
                  </a:lnTo>
                  <a:lnTo>
                    <a:pt x="358" y="1231"/>
                  </a:lnTo>
                  <a:lnTo>
                    <a:pt x="351" y="1234"/>
                  </a:lnTo>
                  <a:lnTo>
                    <a:pt x="342" y="1237"/>
                  </a:lnTo>
                  <a:lnTo>
                    <a:pt x="334" y="1242"/>
                  </a:lnTo>
                  <a:lnTo>
                    <a:pt x="326" y="1247"/>
                  </a:lnTo>
                  <a:lnTo>
                    <a:pt x="317" y="1253"/>
                  </a:lnTo>
                  <a:lnTo>
                    <a:pt x="310" y="1258"/>
                  </a:lnTo>
                  <a:lnTo>
                    <a:pt x="303" y="1264"/>
                  </a:lnTo>
                  <a:lnTo>
                    <a:pt x="298" y="1269"/>
                  </a:lnTo>
                  <a:lnTo>
                    <a:pt x="295" y="1275"/>
                  </a:lnTo>
                  <a:lnTo>
                    <a:pt x="292" y="1280"/>
                  </a:lnTo>
                  <a:lnTo>
                    <a:pt x="291" y="1283"/>
                  </a:lnTo>
                  <a:lnTo>
                    <a:pt x="292" y="1287"/>
                  </a:lnTo>
                  <a:lnTo>
                    <a:pt x="295" y="1289"/>
                  </a:lnTo>
                  <a:lnTo>
                    <a:pt x="298" y="1291"/>
                  </a:lnTo>
                  <a:lnTo>
                    <a:pt x="304" y="1291"/>
                  </a:lnTo>
                  <a:lnTo>
                    <a:pt x="310" y="1289"/>
                  </a:lnTo>
                  <a:lnTo>
                    <a:pt x="317" y="1287"/>
                  </a:lnTo>
                  <a:lnTo>
                    <a:pt x="326" y="1283"/>
                  </a:lnTo>
                  <a:lnTo>
                    <a:pt x="334" y="1279"/>
                  </a:lnTo>
                  <a:lnTo>
                    <a:pt x="342" y="1274"/>
                  </a:lnTo>
                  <a:close/>
                  <a:moveTo>
                    <a:pt x="114" y="1496"/>
                  </a:moveTo>
                  <a:lnTo>
                    <a:pt x="112" y="1494"/>
                  </a:lnTo>
                  <a:lnTo>
                    <a:pt x="108" y="1494"/>
                  </a:lnTo>
                  <a:lnTo>
                    <a:pt x="104" y="1494"/>
                  </a:lnTo>
                  <a:lnTo>
                    <a:pt x="99" y="1495"/>
                  </a:lnTo>
                  <a:lnTo>
                    <a:pt x="87" y="1500"/>
                  </a:lnTo>
                  <a:lnTo>
                    <a:pt x="73" y="1508"/>
                  </a:lnTo>
                  <a:lnTo>
                    <a:pt x="61" y="1518"/>
                  </a:lnTo>
                  <a:lnTo>
                    <a:pt x="51" y="1528"/>
                  </a:lnTo>
                  <a:lnTo>
                    <a:pt x="48" y="1532"/>
                  </a:lnTo>
                  <a:lnTo>
                    <a:pt x="47" y="1537"/>
                  </a:lnTo>
                  <a:lnTo>
                    <a:pt x="45" y="1540"/>
                  </a:lnTo>
                  <a:lnTo>
                    <a:pt x="47" y="1542"/>
                  </a:lnTo>
                  <a:lnTo>
                    <a:pt x="49" y="1545"/>
                  </a:lnTo>
                  <a:lnTo>
                    <a:pt x="52" y="1546"/>
                  </a:lnTo>
                  <a:lnTo>
                    <a:pt x="56" y="1545"/>
                  </a:lnTo>
                  <a:lnTo>
                    <a:pt x="62" y="1545"/>
                  </a:lnTo>
                  <a:lnTo>
                    <a:pt x="74" y="1539"/>
                  </a:lnTo>
                  <a:lnTo>
                    <a:pt x="87" y="1531"/>
                  </a:lnTo>
                  <a:lnTo>
                    <a:pt x="100" y="1521"/>
                  </a:lnTo>
                  <a:lnTo>
                    <a:pt x="109" y="1512"/>
                  </a:lnTo>
                  <a:lnTo>
                    <a:pt x="112" y="1507"/>
                  </a:lnTo>
                  <a:lnTo>
                    <a:pt x="114" y="1502"/>
                  </a:lnTo>
                  <a:lnTo>
                    <a:pt x="114" y="1498"/>
                  </a:lnTo>
                  <a:lnTo>
                    <a:pt x="114" y="1496"/>
                  </a:lnTo>
                  <a:close/>
                  <a:moveTo>
                    <a:pt x="178" y="1469"/>
                  </a:moveTo>
                  <a:lnTo>
                    <a:pt x="191" y="1458"/>
                  </a:lnTo>
                  <a:lnTo>
                    <a:pt x="202" y="1449"/>
                  </a:lnTo>
                  <a:lnTo>
                    <a:pt x="205" y="1444"/>
                  </a:lnTo>
                  <a:lnTo>
                    <a:pt x="207" y="1439"/>
                  </a:lnTo>
                  <a:lnTo>
                    <a:pt x="208" y="1436"/>
                  </a:lnTo>
                  <a:lnTo>
                    <a:pt x="207" y="1432"/>
                  </a:lnTo>
                  <a:lnTo>
                    <a:pt x="205" y="1431"/>
                  </a:lnTo>
                  <a:lnTo>
                    <a:pt x="201" y="1430"/>
                  </a:lnTo>
                  <a:lnTo>
                    <a:pt x="196" y="1430"/>
                  </a:lnTo>
                  <a:lnTo>
                    <a:pt x="190" y="1431"/>
                  </a:lnTo>
                  <a:lnTo>
                    <a:pt x="178" y="1436"/>
                  </a:lnTo>
                  <a:lnTo>
                    <a:pt x="163" y="1445"/>
                  </a:lnTo>
                  <a:lnTo>
                    <a:pt x="150" y="1455"/>
                  </a:lnTo>
                  <a:lnTo>
                    <a:pt x="140" y="1465"/>
                  </a:lnTo>
                  <a:lnTo>
                    <a:pt x="137" y="1470"/>
                  </a:lnTo>
                  <a:lnTo>
                    <a:pt x="136" y="1475"/>
                  </a:lnTo>
                  <a:lnTo>
                    <a:pt x="134" y="1478"/>
                  </a:lnTo>
                  <a:lnTo>
                    <a:pt x="136" y="1481"/>
                  </a:lnTo>
                  <a:lnTo>
                    <a:pt x="138" y="1483"/>
                  </a:lnTo>
                  <a:lnTo>
                    <a:pt x="142" y="1484"/>
                  </a:lnTo>
                  <a:lnTo>
                    <a:pt x="146" y="1484"/>
                  </a:lnTo>
                  <a:lnTo>
                    <a:pt x="151" y="1483"/>
                  </a:lnTo>
                  <a:lnTo>
                    <a:pt x="164" y="1477"/>
                  </a:lnTo>
                  <a:lnTo>
                    <a:pt x="178" y="1469"/>
                  </a:lnTo>
                  <a:close/>
                  <a:moveTo>
                    <a:pt x="276" y="1405"/>
                  </a:moveTo>
                  <a:lnTo>
                    <a:pt x="283" y="1399"/>
                  </a:lnTo>
                  <a:lnTo>
                    <a:pt x="289" y="1394"/>
                  </a:lnTo>
                  <a:lnTo>
                    <a:pt x="295" y="1388"/>
                  </a:lnTo>
                  <a:lnTo>
                    <a:pt x="300" y="1383"/>
                  </a:lnTo>
                  <a:lnTo>
                    <a:pt x="303" y="1378"/>
                  </a:lnTo>
                  <a:lnTo>
                    <a:pt x="305" y="1374"/>
                  </a:lnTo>
                  <a:lnTo>
                    <a:pt x="305" y="1370"/>
                  </a:lnTo>
                  <a:lnTo>
                    <a:pt x="305" y="1367"/>
                  </a:lnTo>
                  <a:lnTo>
                    <a:pt x="303" y="1364"/>
                  </a:lnTo>
                  <a:lnTo>
                    <a:pt x="300" y="1363"/>
                  </a:lnTo>
                  <a:lnTo>
                    <a:pt x="294" y="1364"/>
                  </a:lnTo>
                  <a:lnTo>
                    <a:pt x="289" y="1365"/>
                  </a:lnTo>
                  <a:lnTo>
                    <a:pt x="282" y="1367"/>
                  </a:lnTo>
                  <a:lnTo>
                    <a:pt x="275" y="1370"/>
                  </a:lnTo>
                  <a:lnTo>
                    <a:pt x="267" y="1374"/>
                  </a:lnTo>
                  <a:lnTo>
                    <a:pt x="259" y="1378"/>
                  </a:lnTo>
                  <a:lnTo>
                    <a:pt x="252" y="1384"/>
                  </a:lnTo>
                  <a:lnTo>
                    <a:pt x="245" y="1389"/>
                  </a:lnTo>
                  <a:lnTo>
                    <a:pt x="240" y="1395"/>
                  </a:lnTo>
                  <a:lnTo>
                    <a:pt x="235" y="1400"/>
                  </a:lnTo>
                  <a:lnTo>
                    <a:pt x="232" y="1406"/>
                  </a:lnTo>
                  <a:lnTo>
                    <a:pt x="229" y="1409"/>
                  </a:lnTo>
                  <a:lnTo>
                    <a:pt x="228" y="1414"/>
                  </a:lnTo>
                  <a:lnTo>
                    <a:pt x="229" y="1417"/>
                  </a:lnTo>
                  <a:lnTo>
                    <a:pt x="232" y="1419"/>
                  </a:lnTo>
                  <a:lnTo>
                    <a:pt x="235" y="1420"/>
                  </a:lnTo>
                  <a:lnTo>
                    <a:pt x="240" y="1420"/>
                  </a:lnTo>
                  <a:lnTo>
                    <a:pt x="246" y="1419"/>
                  </a:lnTo>
                  <a:lnTo>
                    <a:pt x="253" y="1417"/>
                  </a:lnTo>
                  <a:lnTo>
                    <a:pt x="260" y="1413"/>
                  </a:lnTo>
                  <a:lnTo>
                    <a:pt x="267" y="1409"/>
                  </a:lnTo>
                  <a:lnTo>
                    <a:pt x="276" y="1405"/>
                  </a:lnTo>
                  <a:close/>
                  <a:moveTo>
                    <a:pt x="82" y="1613"/>
                  </a:moveTo>
                  <a:lnTo>
                    <a:pt x="80" y="1611"/>
                  </a:lnTo>
                  <a:lnTo>
                    <a:pt x="76" y="1610"/>
                  </a:lnTo>
                  <a:lnTo>
                    <a:pt x="73" y="1610"/>
                  </a:lnTo>
                  <a:lnTo>
                    <a:pt x="68" y="1611"/>
                  </a:lnTo>
                  <a:lnTo>
                    <a:pt x="57" y="1616"/>
                  </a:lnTo>
                  <a:lnTo>
                    <a:pt x="44" y="1623"/>
                  </a:lnTo>
                  <a:lnTo>
                    <a:pt x="33" y="1633"/>
                  </a:lnTo>
                  <a:lnTo>
                    <a:pt x="25" y="1642"/>
                  </a:lnTo>
                  <a:lnTo>
                    <a:pt x="23" y="1646"/>
                  </a:lnTo>
                  <a:lnTo>
                    <a:pt x="20" y="1651"/>
                  </a:lnTo>
                  <a:lnTo>
                    <a:pt x="20" y="1654"/>
                  </a:lnTo>
                  <a:lnTo>
                    <a:pt x="20" y="1657"/>
                  </a:lnTo>
                  <a:lnTo>
                    <a:pt x="23" y="1658"/>
                  </a:lnTo>
                  <a:lnTo>
                    <a:pt x="26" y="1659"/>
                  </a:lnTo>
                  <a:lnTo>
                    <a:pt x="30" y="1659"/>
                  </a:lnTo>
                  <a:lnTo>
                    <a:pt x="35" y="1658"/>
                  </a:lnTo>
                  <a:lnTo>
                    <a:pt x="47" y="1653"/>
                  </a:lnTo>
                  <a:lnTo>
                    <a:pt x="58" y="1646"/>
                  </a:lnTo>
                  <a:lnTo>
                    <a:pt x="70" y="1636"/>
                  </a:lnTo>
                  <a:lnTo>
                    <a:pt x="77" y="1627"/>
                  </a:lnTo>
                  <a:lnTo>
                    <a:pt x="81" y="1623"/>
                  </a:lnTo>
                  <a:lnTo>
                    <a:pt x="82" y="1619"/>
                  </a:lnTo>
                  <a:lnTo>
                    <a:pt x="82" y="1616"/>
                  </a:lnTo>
                  <a:lnTo>
                    <a:pt x="82" y="1613"/>
                  </a:lnTo>
                  <a:close/>
                  <a:moveTo>
                    <a:pt x="166" y="1554"/>
                  </a:moveTo>
                  <a:lnTo>
                    <a:pt x="164" y="1552"/>
                  </a:lnTo>
                  <a:lnTo>
                    <a:pt x="161" y="1551"/>
                  </a:lnTo>
                  <a:lnTo>
                    <a:pt x="157" y="1552"/>
                  </a:lnTo>
                  <a:lnTo>
                    <a:pt x="151" y="1552"/>
                  </a:lnTo>
                  <a:lnTo>
                    <a:pt x="139" y="1557"/>
                  </a:lnTo>
                  <a:lnTo>
                    <a:pt x="126" y="1565"/>
                  </a:lnTo>
                  <a:lnTo>
                    <a:pt x="114" y="1575"/>
                  </a:lnTo>
                  <a:lnTo>
                    <a:pt x="106" y="1584"/>
                  </a:lnTo>
                  <a:lnTo>
                    <a:pt x="102" y="1589"/>
                  </a:lnTo>
                  <a:lnTo>
                    <a:pt x="101" y="1592"/>
                  </a:lnTo>
                  <a:lnTo>
                    <a:pt x="101" y="1596"/>
                  </a:lnTo>
                  <a:lnTo>
                    <a:pt x="101" y="1599"/>
                  </a:lnTo>
                  <a:lnTo>
                    <a:pt x="104" y="1601"/>
                  </a:lnTo>
                  <a:lnTo>
                    <a:pt x="107" y="1602"/>
                  </a:lnTo>
                  <a:lnTo>
                    <a:pt x="111" y="1602"/>
                  </a:lnTo>
                  <a:lnTo>
                    <a:pt x="117" y="1601"/>
                  </a:lnTo>
                  <a:lnTo>
                    <a:pt x="128" y="1596"/>
                  </a:lnTo>
                  <a:lnTo>
                    <a:pt x="142" y="1589"/>
                  </a:lnTo>
                  <a:lnTo>
                    <a:pt x="153" y="1578"/>
                  </a:lnTo>
                  <a:lnTo>
                    <a:pt x="162" y="1569"/>
                  </a:lnTo>
                  <a:lnTo>
                    <a:pt x="164" y="1565"/>
                  </a:lnTo>
                  <a:lnTo>
                    <a:pt x="166" y="1560"/>
                  </a:lnTo>
                  <a:lnTo>
                    <a:pt x="166" y="1557"/>
                  </a:lnTo>
                  <a:lnTo>
                    <a:pt x="166" y="1554"/>
                  </a:lnTo>
                  <a:close/>
                  <a:moveTo>
                    <a:pt x="256" y="1493"/>
                  </a:moveTo>
                  <a:lnTo>
                    <a:pt x="253" y="1491"/>
                  </a:lnTo>
                  <a:lnTo>
                    <a:pt x="250" y="1490"/>
                  </a:lnTo>
                  <a:lnTo>
                    <a:pt x="245" y="1490"/>
                  </a:lnTo>
                  <a:lnTo>
                    <a:pt x="240" y="1491"/>
                  </a:lnTo>
                  <a:lnTo>
                    <a:pt x="234" y="1494"/>
                  </a:lnTo>
                  <a:lnTo>
                    <a:pt x="227" y="1496"/>
                  </a:lnTo>
                  <a:lnTo>
                    <a:pt x="220" y="1500"/>
                  </a:lnTo>
                  <a:lnTo>
                    <a:pt x="213" y="1504"/>
                  </a:lnTo>
                  <a:lnTo>
                    <a:pt x="201" y="1514"/>
                  </a:lnTo>
                  <a:lnTo>
                    <a:pt x="191" y="1525"/>
                  </a:lnTo>
                  <a:lnTo>
                    <a:pt x="188" y="1529"/>
                  </a:lnTo>
                  <a:lnTo>
                    <a:pt x="187" y="1533"/>
                  </a:lnTo>
                  <a:lnTo>
                    <a:pt x="186" y="1537"/>
                  </a:lnTo>
                  <a:lnTo>
                    <a:pt x="187" y="1540"/>
                  </a:lnTo>
                  <a:lnTo>
                    <a:pt x="189" y="1541"/>
                  </a:lnTo>
                  <a:lnTo>
                    <a:pt x="193" y="1542"/>
                  </a:lnTo>
                  <a:lnTo>
                    <a:pt x="197" y="1542"/>
                  </a:lnTo>
                  <a:lnTo>
                    <a:pt x="202" y="1541"/>
                  </a:lnTo>
                  <a:lnTo>
                    <a:pt x="208" y="1540"/>
                  </a:lnTo>
                  <a:lnTo>
                    <a:pt x="215" y="1537"/>
                  </a:lnTo>
                  <a:lnTo>
                    <a:pt x="221" y="1533"/>
                  </a:lnTo>
                  <a:lnTo>
                    <a:pt x="228" y="1528"/>
                  </a:lnTo>
                  <a:lnTo>
                    <a:pt x="241" y="1519"/>
                  </a:lnTo>
                  <a:lnTo>
                    <a:pt x="251" y="1508"/>
                  </a:lnTo>
                  <a:lnTo>
                    <a:pt x="253" y="1504"/>
                  </a:lnTo>
                  <a:lnTo>
                    <a:pt x="256" y="1500"/>
                  </a:lnTo>
                  <a:lnTo>
                    <a:pt x="256" y="1496"/>
                  </a:lnTo>
                  <a:lnTo>
                    <a:pt x="256" y="1493"/>
                  </a:lnTo>
                  <a:close/>
                  <a:moveTo>
                    <a:pt x="321" y="1466"/>
                  </a:moveTo>
                  <a:lnTo>
                    <a:pt x="328" y="1462"/>
                  </a:lnTo>
                  <a:lnTo>
                    <a:pt x="335" y="1456"/>
                  </a:lnTo>
                  <a:lnTo>
                    <a:pt x="340" y="1451"/>
                  </a:lnTo>
                  <a:lnTo>
                    <a:pt x="345" y="1446"/>
                  </a:lnTo>
                  <a:lnTo>
                    <a:pt x="348" y="1441"/>
                  </a:lnTo>
                  <a:lnTo>
                    <a:pt x="349" y="1437"/>
                  </a:lnTo>
                  <a:lnTo>
                    <a:pt x="351" y="1433"/>
                  </a:lnTo>
                  <a:lnTo>
                    <a:pt x="349" y="1430"/>
                  </a:lnTo>
                  <a:lnTo>
                    <a:pt x="347" y="1427"/>
                  </a:lnTo>
                  <a:lnTo>
                    <a:pt x="344" y="1426"/>
                  </a:lnTo>
                  <a:lnTo>
                    <a:pt x="339" y="1426"/>
                  </a:lnTo>
                  <a:lnTo>
                    <a:pt x="333" y="1427"/>
                  </a:lnTo>
                  <a:lnTo>
                    <a:pt x="327" y="1430"/>
                  </a:lnTo>
                  <a:lnTo>
                    <a:pt x="320" y="1432"/>
                  </a:lnTo>
                  <a:lnTo>
                    <a:pt x="313" y="1437"/>
                  </a:lnTo>
                  <a:lnTo>
                    <a:pt x="305" y="1441"/>
                  </a:lnTo>
                  <a:lnTo>
                    <a:pt x="298" y="1446"/>
                  </a:lnTo>
                  <a:lnTo>
                    <a:pt x="291" y="1451"/>
                  </a:lnTo>
                  <a:lnTo>
                    <a:pt x="286" y="1457"/>
                  </a:lnTo>
                  <a:lnTo>
                    <a:pt x="282" y="1462"/>
                  </a:lnTo>
                  <a:lnTo>
                    <a:pt x="279" y="1466"/>
                  </a:lnTo>
                  <a:lnTo>
                    <a:pt x="277" y="1471"/>
                  </a:lnTo>
                  <a:lnTo>
                    <a:pt x="276" y="1475"/>
                  </a:lnTo>
                  <a:lnTo>
                    <a:pt x="277" y="1478"/>
                  </a:lnTo>
                  <a:lnTo>
                    <a:pt x="279" y="1481"/>
                  </a:lnTo>
                  <a:lnTo>
                    <a:pt x="283" y="1481"/>
                  </a:lnTo>
                  <a:lnTo>
                    <a:pt x="288" y="1481"/>
                  </a:lnTo>
                  <a:lnTo>
                    <a:pt x="294" y="1481"/>
                  </a:lnTo>
                  <a:lnTo>
                    <a:pt x="300" y="1478"/>
                  </a:lnTo>
                  <a:lnTo>
                    <a:pt x="307" y="1475"/>
                  </a:lnTo>
                  <a:lnTo>
                    <a:pt x="314" y="1471"/>
                  </a:lnTo>
                  <a:lnTo>
                    <a:pt x="321" y="1466"/>
                  </a:lnTo>
                  <a:close/>
                  <a:moveTo>
                    <a:pt x="47" y="1754"/>
                  </a:moveTo>
                  <a:lnTo>
                    <a:pt x="56" y="1746"/>
                  </a:lnTo>
                  <a:lnTo>
                    <a:pt x="64" y="1737"/>
                  </a:lnTo>
                  <a:lnTo>
                    <a:pt x="67" y="1734"/>
                  </a:lnTo>
                  <a:lnTo>
                    <a:pt x="68" y="1730"/>
                  </a:lnTo>
                  <a:lnTo>
                    <a:pt x="68" y="1727"/>
                  </a:lnTo>
                  <a:lnTo>
                    <a:pt x="67" y="1724"/>
                  </a:lnTo>
                  <a:lnTo>
                    <a:pt x="66" y="1722"/>
                  </a:lnTo>
                  <a:lnTo>
                    <a:pt x="62" y="1722"/>
                  </a:lnTo>
                  <a:lnTo>
                    <a:pt x="58" y="1722"/>
                  </a:lnTo>
                  <a:lnTo>
                    <a:pt x="55" y="1722"/>
                  </a:lnTo>
                  <a:lnTo>
                    <a:pt x="44" y="1727"/>
                  </a:lnTo>
                  <a:lnTo>
                    <a:pt x="33" y="1734"/>
                  </a:lnTo>
                  <a:lnTo>
                    <a:pt x="23" y="1742"/>
                  </a:lnTo>
                  <a:lnTo>
                    <a:pt x="16" y="1750"/>
                  </a:lnTo>
                  <a:lnTo>
                    <a:pt x="13" y="1754"/>
                  </a:lnTo>
                  <a:lnTo>
                    <a:pt x="12" y="1758"/>
                  </a:lnTo>
                  <a:lnTo>
                    <a:pt x="11" y="1761"/>
                  </a:lnTo>
                  <a:lnTo>
                    <a:pt x="12" y="1763"/>
                  </a:lnTo>
                  <a:lnTo>
                    <a:pt x="14" y="1766"/>
                  </a:lnTo>
                  <a:lnTo>
                    <a:pt x="17" y="1766"/>
                  </a:lnTo>
                  <a:lnTo>
                    <a:pt x="20" y="1766"/>
                  </a:lnTo>
                  <a:lnTo>
                    <a:pt x="25" y="1766"/>
                  </a:lnTo>
                  <a:lnTo>
                    <a:pt x="35" y="1761"/>
                  </a:lnTo>
                  <a:lnTo>
                    <a:pt x="47" y="1754"/>
                  </a:lnTo>
                  <a:close/>
                  <a:moveTo>
                    <a:pt x="85" y="1711"/>
                  </a:moveTo>
                  <a:lnTo>
                    <a:pt x="87" y="1714"/>
                  </a:lnTo>
                  <a:lnTo>
                    <a:pt x="90" y="1714"/>
                  </a:lnTo>
                  <a:lnTo>
                    <a:pt x="94" y="1714"/>
                  </a:lnTo>
                  <a:lnTo>
                    <a:pt x="99" y="1712"/>
                  </a:lnTo>
                  <a:lnTo>
                    <a:pt x="109" y="1709"/>
                  </a:lnTo>
                  <a:lnTo>
                    <a:pt x="121" y="1702"/>
                  </a:lnTo>
                  <a:lnTo>
                    <a:pt x="132" y="1692"/>
                  </a:lnTo>
                  <a:lnTo>
                    <a:pt x="140" y="1684"/>
                  </a:lnTo>
                  <a:lnTo>
                    <a:pt x="143" y="1679"/>
                  </a:lnTo>
                  <a:lnTo>
                    <a:pt x="144" y="1676"/>
                  </a:lnTo>
                  <a:lnTo>
                    <a:pt x="144" y="1672"/>
                  </a:lnTo>
                  <a:lnTo>
                    <a:pt x="144" y="1670"/>
                  </a:lnTo>
                  <a:lnTo>
                    <a:pt x="142" y="1668"/>
                  </a:lnTo>
                  <a:lnTo>
                    <a:pt x="138" y="1667"/>
                  </a:lnTo>
                  <a:lnTo>
                    <a:pt x="134" y="1667"/>
                  </a:lnTo>
                  <a:lnTo>
                    <a:pt x="130" y="1668"/>
                  </a:lnTo>
                  <a:lnTo>
                    <a:pt x="119" y="1672"/>
                  </a:lnTo>
                  <a:lnTo>
                    <a:pt x="107" y="1679"/>
                  </a:lnTo>
                  <a:lnTo>
                    <a:pt x="96" y="1689"/>
                  </a:lnTo>
                  <a:lnTo>
                    <a:pt x="89" y="1697"/>
                  </a:lnTo>
                  <a:lnTo>
                    <a:pt x="86" y="1702"/>
                  </a:lnTo>
                  <a:lnTo>
                    <a:pt x="85" y="1705"/>
                  </a:lnTo>
                  <a:lnTo>
                    <a:pt x="85" y="1709"/>
                  </a:lnTo>
                  <a:lnTo>
                    <a:pt x="85" y="1711"/>
                  </a:lnTo>
                  <a:close/>
                  <a:moveTo>
                    <a:pt x="224" y="1613"/>
                  </a:moveTo>
                  <a:lnTo>
                    <a:pt x="222" y="1611"/>
                  </a:lnTo>
                  <a:lnTo>
                    <a:pt x="219" y="1610"/>
                  </a:lnTo>
                  <a:lnTo>
                    <a:pt x="215" y="1610"/>
                  </a:lnTo>
                  <a:lnTo>
                    <a:pt x="210" y="1611"/>
                  </a:lnTo>
                  <a:lnTo>
                    <a:pt x="199" y="1616"/>
                  </a:lnTo>
                  <a:lnTo>
                    <a:pt x="187" y="1623"/>
                  </a:lnTo>
                  <a:lnTo>
                    <a:pt x="175" y="1633"/>
                  </a:lnTo>
                  <a:lnTo>
                    <a:pt x="166" y="1642"/>
                  </a:lnTo>
                  <a:lnTo>
                    <a:pt x="164" y="1646"/>
                  </a:lnTo>
                  <a:lnTo>
                    <a:pt x="162" y="1651"/>
                  </a:lnTo>
                  <a:lnTo>
                    <a:pt x="162" y="1653"/>
                  </a:lnTo>
                  <a:lnTo>
                    <a:pt x="162" y="1657"/>
                  </a:lnTo>
                  <a:lnTo>
                    <a:pt x="164" y="1658"/>
                  </a:lnTo>
                  <a:lnTo>
                    <a:pt x="168" y="1659"/>
                  </a:lnTo>
                  <a:lnTo>
                    <a:pt x="171" y="1659"/>
                  </a:lnTo>
                  <a:lnTo>
                    <a:pt x="176" y="1658"/>
                  </a:lnTo>
                  <a:lnTo>
                    <a:pt x="188" y="1654"/>
                  </a:lnTo>
                  <a:lnTo>
                    <a:pt x="201" y="1646"/>
                  </a:lnTo>
                  <a:lnTo>
                    <a:pt x="212" y="1638"/>
                  </a:lnTo>
                  <a:lnTo>
                    <a:pt x="220" y="1628"/>
                  </a:lnTo>
                  <a:lnTo>
                    <a:pt x="222" y="1623"/>
                  </a:lnTo>
                  <a:lnTo>
                    <a:pt x="225" y="1620"/>
                  </a:lnTo>
                  <a:lnTo>
                    <a:pt x="225" y="1616"/>
                  </a:lnTo>
                  <a:lnTo>
                    <a:pt x="224" y="1613"/>
                  </a:lnTo>
                  <a:close/>
                  <a:moveTo>
                    <a:pt x="309" y="1554"/>
                  </a:moveTo>
                  <a:lnTo>
                    <a:pt x="308" y="1552"/>
                  </a:lnTo>
                  <a:lnTo>
                    <a:pt x="304" y="1552"/>
                  </a:lnTo>
                  <a:lnTo>
                    <a:pt x="300" y="1552"/>
                  </a:lnTo>
                  <a:lnTo>
                    <a:pt x="295" y="1552"/>
                  </a:lnTo>
                  <a:lnTo>
                    <a:pt x="283" y="1557"/>
                  </a:lnTo>
                  <a:lnTo>
                    <a:pt x="270" y="1565"/>
                  </a:lnTo>
                  <a:lnTo>
                    <a:pt x="257" y="1575"/>
                  </a:lnTo>
                  <a:lnTo>
                    <a:pt x="248" y="1584"/>
                  </a:lnTo>
                  <a:lnTo>
                    <a:pt x="245" y="1589"/>
                  </a:lnTo>
                  <a:lnTo>
                    <a:pt x="244" y="1592"/>
                  </a:lnTo>
                  <a:lnTo>
                    <a:pt x="244" y="1596"/>
                  </a:lnTo>
                  <a:lnTo>
                    <a:pt x="244" y="1599"/>
                  </a:lnTo>
                  <a:lnTo>
                    <a:pt x="246" y="1602"/>
                  </a:lnTo>
                  <a:lnTo>
                    <a:pt x="250" y="1602"/>
                  </a:lnTo>
                  <a:lnTo>
                    <a:pt x="254" y="1602"/>
                  </a:lnTo>
                  <a:lnTo>
                    <a:pt x="259" y="1602"/>
                  </a:lnTo>
                  <a:lnTo>
                    <a:pt x="265" y="1599"/>
                  </a:lnTo>
                  <a:lnTo>
                    <a:pt x="271" y="1597"/>
                  </a:lnTo>
                  <a:lnTo>
                    <a:pt x="278" y="1594"/>
                  </a:lnTo>
                  <a:lnTo>
                    <a:pt x="284" y="1589"/>
                  </a:lnTo>
                  <a:lnTo>
                    <a:pt x="297" y="1579"/>
                  </a:lnTo>
                  <a:lnTo>
                    <a:pt x="305" y="1570"/>
                  </a:lnTo>
                  <a:lnTo>
                    <a:pt x="308" y="1565"/>
                  </a:lnTo>
                  <a:lnTo>
                    <a:pt x="310" y="1561"/>
                  </a:lnTo>
                  <a:lnTo>
                    <a:pt x="310" y="1557"/>
                  </a:lnTo>
                  <a:lnTo>
                    <a:pt x="309" y="1554"/>
                  </a:lnTo>
                  <a:close/>
                  <a:moveTo>
                    <a:pt x="50" y="1859"/>
                  </a:moveTo>
                  <a:lnTo>
                    <a:pt x="58" y="1850"/>
                  </a:lnTo>
                  <a:lnTo>
                    <a:pt x="66" y="1842"/>
                  </a:lnTo>
                  <a:lnTo>
                    <a:pt x="68" y="1838"/>
                  </a:lnTo>
                  <a:lnTo>
                    <a:pt x="69" y="1835"/>
                  </a:lnTo>
                  <a:lnTo>
                    <a:pt x="69" y="1832"/>
                  </a:lnTo>
                  <a:lnTo>
                    <a:pt x="68" y="1830"/>
                  </a:lnTo>
                  <a:lnTo>
                    <a:pt x="67" y="1828"/>
                  </a:lnTo>
                  <a:lnTo>
                    <a:pt x="64" y="1828"/>
                  </a:lnTo>
                  <a:lnTo>
                    <a:pt x="61" y="1828"/>
                  </a:lnTo>
                  <a:lnTo>
                    <a:pt x="56" y="1828"/>
                  </a:lnTo>
                  <a:lnTo>
                    <a:pt x="48" y="1831"/>
                  </a:lnTo>
                  <a:lnTo>
                    <a:pt x="37" y="1838"/>
                  </a:lnTo>
                  <a:lnTo>
                    <a:pt x="27" y="1845"/>
                  </a:lnTo>
                  <a:lnTo>
                    <a:pt x="22" y="1854"/>
                  </a:lnTo>
                  <a:lnTo>
                    <a:pt x="19" y="1857"/>
                  </a:lnTo>
                  <a:lnTo>
                    <a:pt x="18" y="1861"/>
                  </a:lnTo>
                  <a:lnTo>
                    <a:pt x="18" y="1864"/>
                  </a:lnTo>
                  <a:lnTo>
                    <a:pt x="18" y="1867"/>
                  </a:lnTo>
                  <a:lnTo>
                    <a:pt x="20" y="1868"/>
                  </a:lnTo>
                  <a:lnTo>
                    <a:pt x="23" y="1869"/>
                  </a:lnTo>
                  <a:lnTo>
                    <a:pt x="26" y="1869"/>
                  </a:lnTo>
                  <a:lnTo>
                    <a:pt x="30" y="1868"/>
                  </a:lnTo>
                  <a:lnTo>
                    <a:pt x="39" y="1864"/>
                  </a:lnTo>
                  <a:lnTo>
                    <a:pt x="50" y="1859"/>
                  </a:lnTo>
                  <a:close/>
                  <a:moveTo>
                    <a:pt x="118" y="1810"/>
                  </a:moveTo>
                  <a:lnTo>
                    <a:pt x="127" y="1801"/>
                  </a:lnTo>
                  <a:lnTo>
                    <a:pt x="134" y="1793"/>
                  </a:lnTo>
                  <a:lnTo>
                    <a:pt x="137" y="1788"/>
                  </a:lnTo>
                  <a:lnTo>
                    <a:pt x="138" y="1785"/>
                  </a:lnTo>
                  <a:lnTo>
                    <a:pt x="138" y="1782"/>
                  </a:lnTo>
                  <a:lnTo>
                    <a:pt x="138" y="1780"/>
                  </a:lnTo>
                  <a:lnTo>
                    <a:pt x="136" y="1778"/>
                  </a:lnTo>
                  <a:lnTo>
                    <a:pt x="133" y="1777"/>
                  </a:lnTo>
                  <a:lnTo>
                    <a:pt x="130" y="1777"/>
                  </a:lnTo>
                  <a:lnTo>
                    <a:pt x="125" y="1778"/>
                  </a:lnTo>
                  <a:lnTo>
                    <a:pt x="115" y="1781"/>
                  </a:lnTo>
                  <a:lnTo>
                    <a:pt x="105" y="1788"/>
                  </a:lnTo>
                  <a:lnTo>
                    <a:pt x="95" y="1797"/>
                  </a:lnTo>
                  <a:lnTo>
                    <a:pt x="88" y="1805"/>
                  </a:lnTo>
                  <a:lnTo>
                    <a:pt x="86" y="1809"/>
                  </a:lnTo>
                  <a:lnTo>
                    <a:pt x="85" y="1812"/>
                  </a:lnTo>
                  <a:lnTo>
                    <a:pt x="83" y="1816"/>
                  </a:lnTo>
                  <a:lnTo>
                    <a:pt x="85" y="1818"/>
                  </a:lnTo>
                  <a:lnTo>
                    <a:pt x="87" y="1819"/>
                  </a:lnTo>
                  <a:lnTo>
                    <a:pt x="89" y="1820"/>
                  </a:lnTo>
                  <a:lnTo>
                    <a:pt x="93" y="1820"/>
                  </a:lnTo>
                  <a:lnTo>
                    <a:pt x="98" y="1819"/>
                  </a:lnTo>
                  <a:lnTo>
                    <a:pt x="107" y="1816"/>
                  </a:lnTo>
                  <a:lnTo>
                    <a:pt x="118" y="1810"/>
                  </a:lnTo>
                  <a:close/>
                  <a:moveTo>
                    <a:pt x="190" y="1759"/>
                  </a:moveTo>
                  <a:lnTo>
                    <a:pt x="200" y="1749"/>
                  </a:lnTo>
                  <a:lnTo>
                    <a:pt x="207" y="1741"/>
                  </a:lnTo>
                  <a:lnTo>
                    <a:pt x="209" y="1737"/>
                  </a:lnTo>
                  <a:lnTo>
                    <a:pt x="212" y="1734"/>
                  </a:lnTo>
                  <a:lnTo>
                    <a:pt x="212" y="1730"/>
                  </a:lnTo>
                  <a:lnTo>
                    <a:pt x="210" y="1728"/>
                  </a:lnTo>
                  <a:lnTo>
                    <a:pt x="209" y="1725"/>
                  </a:lnTo>
                  <a:lnTo>
                    <a:pt x="206" y="1724"/>
                  </a:lnTo>
                  <a:lnTo>
                    <a:pt x="202" y="1724"/>
                  </a:lnTo>
                  <a:lnTo>
                    <a:pt x="197" y="1725"/>
                  </a:lnTo>
                  <a:lnTo>
                    <a:pt x="187" y="1729"/>
                  </a:lnTo>
                  <a:lnTo>
                    <a:pt x="176" y="1736"/>
                  </a:lnTo>
                  <a:lnTo>
                    <a:pt x="165" y="1744"/>
                  </a:lnTo>
                  <a:lnTo>
                    <a:pt x="158" y="1754"/>
                  </a:lnTo>
                  <a:lnTo>
                    <a:pt x="156" y="1758"/>
                  </a:lnTo>
                  <a:lnTo>
                    <a:pt x="155" y="1761"/>
                  </a:lnTo>
                  <a:lnTo>
                    <a:pt x="153" y="1765"/>
                  </a:lnTo>
                  <a:lnTo>
                    <a:pt x="155" y="1767"/>
                  </a:lnTo>
                  <a:lnTo>
                    <a:pt x="157" y="1769"/>
                  </a:lnTo>
                  <a:lnTo>
                    <a:pt x="159" y="1769"/>
                  </a:lnTo>
                  <a:lnTo>
                    <a:pt x="163" y="1771"/>
                  </a:lnTo>
                  <a:lnTo>
                    <a:pt x="168" y="1769"/>
                  </a:lnTo>
                  <a:lnTo>
                    <a:pt x="178" y="1766"/>
                  </a:lnTo>
                  <a:lnTo>
                    <a:pt x="190" y="1759"/>
                  </a:lnTo>
                  <a:close/>
                  <a:moveTo>
                    <a:pt x="266" y="1705"/>
                  </a:moveTo>
                  <a:lnTo>
                    <a:pt x="277" y="1697"/>
                  </a:lnTo>
                  <a:lnTo>
                    <a:pt x="284" y="1687"/>
                  </a:lnTo>
                  <a:lnTo>
                    <a:pt x="288" y="1684"/>
                  </a:lnTo>
                  <a:lnTo>
                    <a:pt x="289" y="1679"/>
                  </a:lnTo>
                  <a:lnTo>
                    <a:pt x="289" y="1676"/>
                  </a:lnTo>
                  <a:lnTo>
                    <a:pt x="288" y="1673"/>
                  </a:lnTo>
                  <a:lnTo>
                    <a:pt x="286" y="1671"/>
                  </a:lnTo>
                  <a:lnTo>
                    <a:pt x="283" y="1671"/>
                  </a:lnTo>
                  <a:lnTo>
                    <a:pt x="279" y="1671"/>
                  </a:lnTo>
                  <a:lnTo>
                    <a:pt x="275" y="1671"/>
                  </a:lnTo>
                  <a:lnTo>
                    <a:pt x="264" y="1676"/>
                  </a:lnTo>
                  <a:lnTo>
                    <a:pt x="251" y="1683"/>
                  </a:lnTo>
                  <a:lnTo>
                    <a:pt x="240" y="1691"/>
                  </a:lnTo>
                  <a:lnTo>
                    <a:pt x="232" y="1700"/>
                  </a:lnTo>
                  <a:lnTo>
                    <a:pt x="229" y="1705"/>
                  </a:lnTo>
                  <a:lnTo>
                    <a:pt x="228" y="1709"/>
                  </a:lnTo>
                  <a:lnTo>
                    <a:pt x="228" y="1712"/>
                  </a:lnTo>
                  <a:lnTo>
                    <a:pt x="228" y="1715"/>
                  </a:lnTo>
                  <a:lnTo>
                    <a:pt x="231" y="1717"/>
                  </a:lnTo>
                  <a:lnTo>
                    <a:pt x="234" y="1717"/>
                  </a:lnTo>
                  <a:lnTo>
                    <a:pt x="238" y="1717"/>
                  </a:lnTo>
                  <a:lnTo>
                    <a:pt x="243" y="1717"/>
                  </a:lnTo>
                  <a:lnTo>
                    <a:pt x="253" y="1712"/>
                  </a:lnTo>
                  <a:lnTo>
                    <a:pt x="266" y="1705"/>
                  </a:lnTo>
                  <a:close/>
                  <a:moveTo>
                    <a:pt x="370" y="1617"/>
                  </a:moveTo>
                  <a:lnTo>
                    <a:pt x="368" y="1615"/>
                  </a:lnTo>
                  <a:lnTo>
                    <a:pt x="365" y="1614"/>
                  </a:lnTo>
                  <a:lnTo>
                    <a:pt x="360" y="1614"/>
                  </a:lnTo>
                  <a:lnTo>
                    <a:pt x="355" y="1615"/>
                  </a:lnTo>
                  <a:lnTo>
                    <a:pt x="349" y="1616"/>
                  </a:lnTo>
                  <a:lnTo>
                    <a:pt x="344" y="1619"/>
                  </a:lnTo>
                  <a:lnTo>
                    <a:pt x="338" y="1622"/>
                  </a:lnTo>
                  <a:lnTo>
                    <a:pt x="332" y="1626"/>
                  </a:lnTo>
                  <a:lnTo>
                    <a:pt x="320" y="1635"/>
                  </a:lnTo>
                  <a:lnTo>
                    <a:pt x="311" y="1645"/>
                  </a:lnTo>
                  <a:lnTo>
                    <a:pt x="308" y="1649"/>
                  </a:lnTo>
                  <a:lnTo>
                    <a:pt x="307" y="1653"/>
                  </a:lnTo>
                  <a:lnTo>
                    <a:pt x="307" y="1657"/>
                  </a:lnTo>
                  <a:lnTo>
                    <a:pt x="308" y="1660"/>
                  </a:lnTo>
                  <a:lnTo>
                    <a:pt x="309" y="1662"/>
                  </a:lnTo>
                  <a:lnTo>
                    <a:pt x="313" y="1662"/>
                  </a:lnTo>
                  <a:lnTo>
                    <a:pt x="317" y="1664"/>
                  </a:lnTo>
                  <a:lnTo>
                    <a:pt x="322" y="1662"/>
                  </a:lnTo>
                  <a:lnTo>
                    <a:pt x="334" y="1658"/>
                  </a:lnTo>
                  <a:lnTo>
                    <a:pt x="346" y="1651"/>
                  </a:lnTo>
                  <a:lnTo>
                    <a:pt x="358" y="1641"/>
                  </a:lnTo>
                  <a:lnTo>
                    <a:pt x="366" y="1632"/>
                  </a:lnTo>
                  <a:lnTo>
                    <a:pt x="368" y="1627"/>
                  </a:lnTo>
                  <a:lnTo>
                    <a:pt x="371" y="1623"/>
                  </a:lnTo>
                  <a:lnTo>
                    <a:pt x="371" y="1620"/>
                  </a:lnTo>
                  <a:lnTo>
                    <a:pt x="370" y="1617"/>
                  </a:lnTo>
                  <a:close/>
                  <a:moveTo>
                    <a:pt x="85" y="1931"/>
                  </a:moveTo>
                  <a:lnTo>
                    <a:pt x="82" y="1929"/>
                  </a:lnTo>
                  <a:lnTo>
                    <a:pt x="80" y="1929"/>
                  </a:lnTo>
                  <a:lnTo>
                    <a:pt x="77" y="1929"/>
                  </a:lnTo>
                  <a:lnTo>
                    <a:pt x="74" y="1929"/>
                  </a:lnTo>
                  <a:lnTo>
                    <a:pt x="64" y="1932"/>
                  </a:lnTo>
                  <a:lnTo>
                    <a:pt x="56" y="1938"/>
                  </a:lnTo>
                  <a:lnTo>
                    <a:pt x="48" y="1945"/>
                  </a:lnTo>
                  <a:lnTo>
                    <a:pt x="42" y="1952"/>
                  </a:lnTo>
                  <a:lnTo>
                    <a:pt x="39" y="1956"/>
                  </a:lnTo>
                  <a:lnTo>
                    <a:pt x="38" y="1959"/>
                  </a:lnTo>
                  <a:lnTo>
                    <a:pt x="38" y="1962"/>
                  </a:lnTo>
                  <a:lnTo>
                    <a:pt x="39" y="1964"/>
                  </a:lnTo>
                  <a:lnTo>
                    <a:pt x="41" y="1967"/>
                  </a:lnTo>
                  <a:lnTo>
                    <a:pt x="43" y="1967"/>
                  </a:lnTo>
                  <a:lnTo>
                    <a:pt x="47" y="1967"/>
                  </a:lnTo>
                  <a:lnTo>
                    <a:pt x="50" y="1967"/>
                  </a:lnTo>
                  <a:lnTo>
                    <a:pt x="58" y="1963"/>
                  </a:lnTo>
                  <a:lnTo>
                    <a:pt x="68" y="1957"/>
                  </a:lnTo>
                  <a:lnTo>
                    <a:pt x="76" y="1950"/>
                  </a:lnTo>
                  <a:lnTo>
                    <a:pt x="82" y="1943"/>
                  </a:lnTo>
                  <a:lnTo>
                    <a:pt x="83" y="1939"/>
                  </a:lnTo>
                  <a:lnTo>
                    <a:pt x="85" y="1936"/>
                  </a:lnTo>
                  <a:lnTo>
                    <a:pt x="85" y="1933"/>
                  </a:lnTo>
                  <a:lnTo>
                    <a:pt x="85" y="1931"/>
                  </a:lnTo>
                  <a:close/>
                  <a:moveTo>
                    <a:pt x="130" y="1912"/>
                  </a:moveTo>
                  <a:lnTo>
                    <a:pt x="138" y="1905"/>
                  </a:lnTo>
                  <a:lnTo>
                    <a:pt x="144" y="1897"/>
                  </a:lnTo>
                  <a:lnTo>
                    <a:pt x="146" y="1893"/>
                  </a:lnTo>
                  <a:lnTo>
                    <a:pt x="147" y="1891"/>
                  </a:lnTo>
                  <a:lnTo>
                    <a:pt x="147" y="1887"/>
                  </a:lnTo>
                  <a:lnTo>
                    <a:pt x="147" y="1885"/>
                  </a:lnTo>
                  <a:lnTo>
                    <a:pt x="145" y="1883"/>
                  </a:lnTo>
                  <a:lnTo>
                    <a:pt x="143" y="1882"/>
                  </a:lnTo>
                  <a:lnTo>
                    <a:pt x="139" y="1882"/>
                  </a:lnTo>
                  <a:lnTo>
                    <a:pt x="136" y="1882"/>
                  </a:lnTo>
                  <a:lnTo>
                    <a:pt x="126" y="1886"/>
                  </a:lnTo>
                  <a:lnTo>
                    <a:pt x="117" y="1892"/>
                  </a:lnTo>
                  <a:lnTo>
                    <a:pt x="108" y="1900"/>
                  </a:lnTo>
                  <a:lnTo>
                    <a:pt x="101" y="1907"/>
                  </a:lnTo>
                  <a:lnTo>
                    <a:pt x="100" y="1911"/>
                  </a:lnTo>
                  <a:lnTo>
                    <a:pt x="99" y="1914"/>
                  </a:lnTo>
                  <a:lnTo>
                    <a:pt x="99" y="1918"/>
                  </a:lnTo>
                  <a:lnTo>
                    <a:pt x="99" y="1920"/>
                  </a:lnTo>
                  <a:lnTo>
                    <a:pt x="101" y="1921"/>
                  </a:lnTo>
                  <a:lnTo>
                    <a:pt x="104" y="1923"/>
                  </a:lnTo>
                  <a:lnTo>
                    <a:pt x="107" y="1923"/>
                  </a:lnTo>
                  <a:lnTo>
                    <a:pt x="111" y="1921"/>
                  </a:lnTo>
                  <a:lnTo>
                    <a:pt x="119" y="1918"/>
                  </a:lnTo>
                  <a:lnTo>
                    <a:pt x="130" y="1912"/>
                  </a:lnTo>
                  <a:close/>
                  <a:moveTo>
                    <a:pt x="195" y="1866"/>
                  </a:moveTo>
                  <a:lnTo>
                    <a:pt x="205" y="1857"/>
                  </a:lnTo>
                  <a:lnTo>
                    <a:pt x="210" y="1849"/>
                  </a:lnTo>
                  <a:lnTo>
                    <a:pt x="213" y="1845"/>
                  </a:lnTo>
                  <a:lnTo>
                    <a:pt x="214" y="1842"/>
                  </a:lnTo>
                  <a:lnTo>
                    <a:pt x="214" y="1839"/>
                  </a:lnTo>
                  <a:lnTo>
                    <a:pt x="214" y="1837"/>
                  </a:lnTo>
                  <a:lnTo>
                    <a:pt x="212" y="1835"/>
                  </a:lnTo>
                  <a:lnTo>
                    <a:pt x="209" y="1834"/>
                  </a:lnTo>
                  <a:lnTo>
                    <a:pt x="206" y="1834"/>
                  </a:lnTo>
                  <a:lnTo>
                    <a:pt x="201" y="1835"/>
                  </a:lnTo>
                  <a:lnTo>
                    <a:pt x="191" y="1838"/>
                  </a:lnTo>
                  <a:lnTo>
                    <a:pt x="182" y="1844"/>
                  </a:lnTo>
                  <a:lnTo>
                    <a:pt x="172" y="1853"/>
                  </a:lnTo>
                  <a:lnTo>
                    <a:pt x="165" y="1861"/>
                  </a:lnTo>
                  <a:lnTo>
                    <a:pt x="163" y="1864"/>
                  </a:lnTo>
                  <a:lnTo>
                    <a:pt x="162" y="1868"/>
                  </a:lnTo>
                  <a:lnTo>
                    <a:pt x="162" y="1870"/>
                  </a:lnTo>
                  <a:lnTo>
                    <a:pt x="163" y="1874"/>
                  </a:lnTo>
                  <a:lnTo>
                    <a:pt x="164" y="1875"/>
                  </a:lnTo>
                  <a:lnTo>
                    <a:pt x="168" y="1876"/>
                  </a:lnTo>
                  <a:lnTo>
                    <a:pt x="170" y="1876"/>
                  </a:lnTo>
                  <a:lnTo>
                    <a:pt x="175" y="1875"/>
                  </a:lnTo>
                  <a:lnTo>
                    <a:pt x="184" y="1872"/>
                  </a:lnTo>
                  <a:lnTo>
                    <a:pt x="195" y="1866"/>
                  </a:lnTo>
                  <a:close/>
                  <a:moveTo>
                    <a:pt x="264" y="1817"/>
                  </a:moveTo>
                  <a:lnTo>
                    <a:pt x="273" y="1809"/>
                  </a:lnTo>
                  <a:lnTo>
                    <a:pt x="281" y="1800"/>
                  </a:lnTo>
                  <a:lnTo>
                    <a:pt x="283" y="1797"/>
                  </a:lnTo>
                  <a:lnTo>
                    <a:pt x="284" y="1793"/>
                  </a:lnTo>
                  <a:lnTo>
                    <a:pt x="284" y="1790"/>
                  </a:lnTo>
                  <a:lnTo>
                    <a:pt x="284" y="1787"/>
                  </a:lnTo>
                  <a:lnTo>
                    <a:pt x="282" y="1785"/>
                  </a:lnTo>
                  <a:lnTo>
                    <a:pt x="279" y="1784"/>
                  </a:lnTo>
                  <a:lnTo>
                    <a:pt x="276" y="1784"/>
                  </a:lnTo>
                  <a:lnTo>
                    <a:pt x="271" y="1785"/>
                  </a:lnTo>
                  <a:lnTo>
                    <a:pt x="260" y="1788"/>
                  </a:lnTo>
                  <a:lnTo>
                    <a:pt x="250" y="1794"/>
                  </a:lnTo>
                  <a:lnTo>
                    <a:pt x="240" y="1803"/>
                  </a:lnTo>
                  <a:lnTo>
                    <a:pt x="233" y="1811"/>
                  </a:lnTo>
                  <a:lnTo>
                    <a:pt x="231" y="1816"/>
                  </a:lnTo>
                  <a:lnTo>
                    <a:pt x="229" y="1819"/>
                  </a:lnTo>
                  <a:lnTo>
                    <a:pt x="229" y="1823"/>
                  </a:lnTo>
                  <a:lnTo>
                    <a:pt x="229" y="1825"/>
                  </a:lnTo>
                  <a:lnTo>
                    <a:pt x="232" y="1826"/>
                  </a:lnTo>
                  <a:lnTo>
                    <a:pt x="234" y="1828"/>
                  </a:lnTo>
                  <a:lnTo>
                    <a:pt x="239" y="1828"/>
                  </a:lnTo>
                  <a:lnTo>
                    <a:pt x="243" y="1828"/>
                  </a:lnTo>
                  <a:lnTo>
                    <a:pt x="253" y="1824"/>
                  </a:lnTo>
                  <a:lnTo>
                    <a:pt x="264" y="1817"/>
                  </a:lnTo>
                  <a:close/>
                  <a:moveTo>
                    <a:pt x="336" y="1766"/>
                  </a:moveTo>
                  <a:lnTo>
                    <a:pt x="347" y="1758"/>
                  </a:lnTo>
                  <a:lnTo>
                    <a:pt x="355" y="1749"/>
                  </a:lnTo>
                  <a:lnTo>
                    <a:pt x="358" y="1744"/>
                  </a:lnTo>
                  <a:lnTo>
                    <a:pt x="359" y="1741"/>
                  </a:lnTo>
                  <a:lnTo>
                    <a:pt x="359" y="1737"/>
                  </a:lnTo>
                  <a:lnTo>
                    <a:pt x="358" y="1735"/>
                  </a:lnTo>
                  <a:lnTo>
                    <a:pt x="355" y="1733"/>
                  </a:lnTo>
                  <a:lnTo>
                    <a:pt x="353" y="1731"/>
                  </a:lnTo>
                  <a:lnTo>
                    <a:pt x="349" y="1731"/>
                  </a:lnTo>
                  <a:lnTo>
                    <a:pt x="345" y="1733"/>
                  </a:lnTo>
                  <a:lnTo>
                    <a:pt x="334" y="1736"/>
                  </a:lnTo>
                  <a:lnTo>
                    <a:pt x="322" y="1743"/>
                  </a:lnTo>
                  <a:lnTo>
                    <a:pt x="311" y="1752"/>
                  </a:lnTo>
                  <a:lnTo>
                    <a:pt x="304" y="1760"/>
                  </a:lnTo>
                  <a:lnTo>
                    <a:pt x="302" y="1765"/>
                  </a:lnTo>
                  <a:lnTo>
                    <a:pt x="301" y="1768"/>
                  </a:lnTo>
                  <a:lnTo>
                    <a:pt x="301" y="1772"/>
                  </a:lnTo>
                  <a:lnTo>
                    <a:pt x="301" y="1774"/>
                  </a:lnTo>
                  <a:lnTo>
                    <a:pt x="303" y="1777"/>
                  </a:lnTo>
                  <a:lnTo>
                    <a:pt x="307" y="1778"/>
                  </a:lnTo>
                  <a:lnTo>
                    <a:pt x="310" y="1778"/>
                  </a:lnTo>
                  <a:lnTo>
                    <a:pt x="315" y="1777"/>
                  </a:lnTo>
                  <a:lnTo>
                    <a:pt x="326" y="1773"/>
                  </a:lnTo>
                  <a:lnTo>
                    <a:pt x="336" y="1766"/>
                  </a:lnTo>
                  <a:close/>
                  <a:moveTo>
                    <a:pt x="88" y="2034"/>
                  </a:moveTo>
                  <a:lnTo>
                    <a:pt x="80" y="2041"/>
                  </a:lnTo>
                  <a:lnTo>
                    <a:pt x="75" y="2049"/>
                  </a:lnTo>
                  <a:lnTo>
                    <a:pt x="73" y="2051"/>
                  </a:lnTo>
                  <a:lnTo>
                    <a:pt x="71" y="2055"/>
                  </a:lnTo>
                  <a:lnTo>
                    <a:pt x="71" y="2057"/>
                  </a:lnTo>
                  <a:lnTo>
                    <a:pt x="73" y="2059"/>
                  </a:lnTo>
                  <a:lnTo>
                    <a:pt x="74" y="2060"/>
                  </a:lnTo>
                  <a:lnTo>
                    <a:pt x="76" y="2062"/>
                  </a:lnTo>
                  <a:lnTo>
                    <a:pt x="80" y="2062"/>
                  </a:lnTo>
                  <a:lnTo>
                    <a:pt x="82" y="2060"/>
                  </a:lnTo>
                  <a:lnTo>
                    <a:pt x="90" y="2058"/>
                  </a:lnTo>
                  <a:lnTo>
                    <a:pt x="99" y="2052"/>
                  </a:lnTo>
                  <a:lnTo>
                    <a:pt x="106" y="2046"/>
                  </a:lnTo>
                  <a:lnTo>
                    <a:pt x="112" y="2039"/>
                  </a:lnTo>
                  <a:lnTo>
                    <a:pt x="113" y="2036"/>
                  </a:lnTo>
                  <a:lnTo>
                    <a:pt x="114" y="2033"/>
                  </a:lnTo>
                  <a:lnTo>
                    <a:pt x="114" y="2031"/>
                  </a:lnTo>
                  <a:lnTo>
                    <a:pt x="114" y="2028"/>
                  </a:lnTo>
                  <a:lnTo>
                    <a:pt x="112" y="2026"/>
                  </a:lnTo>
                  <a:lnTo>
                    <a:pt x="109" y="2026"/>
                  </a:lnTo>
                  <a:lnTo>
                    <a:pt x="107" y="2026"/>
                  </a:lnTo>
                  <a:lnTo>
                    <a:pt x="104" y="2026"/>
                  </a:lnTo>
                  <a:lnTo>
                    <a:pt x="96" y="2030"/>
                  </a:lnTo>
                  <a:lnTo>
                    <a:pt x="88" y="2034"/>
                  </a:lnTo>
                  <a:close/>
                  <a:moveTo>
                    <a:pt x="143" y="1993"/>
                  </a:moveTo>
                  <a:lnTo>
                    <a:pt x="136" y="2000"/>
                  </a:lnTo>
                  <a:lnTo>
                    <a:pt x="130" y="2007"/>
                  </a:lnTo>
                  <a:lnTo>
                    <a:pt x="127" y="2011"/>
                  </a:lnTo>
                  <a:lnTo>
                    <a:pt x="126" y="2013"/>
                  </a:lnTo>
                  <a:lnTo>
                    <a:pt x="126" y="2015"/>
                  </a:lnTo>
                  <a:lnTo>
                    <a:pt x="127" y="2018"/>
                  </a:lnTo>
                  <a:lnTo>
                    <a:pt x="128" y="2020"/>
                  </a:lnTo>
                  <a:lnTo>
                    <a:pt x="131" y="2020"/>
                  </a:lnTo>
                  <a:lnTo>
                    <a:pt x="134" y="2021"/>
                  </a:lnTo>
                  <a:lnTo>
                    <a:pt x="138" y="2020"/>
                  </a:lnTo>
                  <a:lnTo>
                    <a:pt x="146" y="2018"/>
                  </a:lnTo>
                  <a:lnTo>
                    <a:pt x="155" y="2012"/>
                  </a:lnTo>
                  <a:lnTo>
                    <a:pt x="163" y="2005"/>
                  </a:lnTo>
                  <a:lnTo>
                    <a:pt x="169" y="1998"/>
                  </a:lnTo>
                  <a:lnTo>
                    <a:pt x="170" y="1994"/>
                  </a:lnTo>
                  <a:lnTo>
                    <a:pt x="171" y="1990"/>
                  </a:lnTo>
                  <a:lnTo>
                    <a:pt x="171" y="1988"/>
                  </a:lnTo>
                  <a:lnTo>
                    <a:pt x="171" y="1986"/>
                  </a:lnTo>
                  <a:lnTo>
                    <a:pt x="169" y="1984"/>
                  </a:lnTo>
                  <a:lnTo>
                    <a:pt x="166" y="1983"/>
                  </a:lnTo>
                  <a:lnTo>
                    <a:pt x="164" y="1983"/>
                  </a:lnTo>
                  <a:lnTo>
                    <a:pt x="161" y="1983"/>
                  </a:lnTo>
                  <a:lnTo>
                    <a:pt x="152" y="1987"/>
                  </a:lnTo>
                  <a:lnTo>
                    <a:pt x="143" y="1993"/>
                  </a:lnTo>
                  <a:close/>
                  <a:moveTo>
                    <a:pt x="232" y="1942"/>
                  </a:moveTo>
                  <a:lnTo>
                    <a:pt x="229" y="1939"/>
                  </a:lnTo>
                  <a:lnTo>
                    <a:pt x="227" y="1939"/>
                  </a:lnTo>
                  <a:lnTo>
                    <a:pt x="224" y="1939"/>
                  </a:lnTo>
                  <a:lnTo>
                    <a:pt x="220" y="1939"/>
                  </a:lnTo>
                  <a:lnTo>
                    <a:pt x="212" y="1943"/>
                  </a:lnTo>
                  <a:lnTo>
                    <a:pt x="202" y="1949"/>
                  </a:lnTo>
                  <a:lnTo>
                    <a:pt x="194" y="1956"/>
                  </a:lnTo>
                  <a:lnTo>
                    <a:pt x="188" y="1963"/>
                  </a:lnTo>
                  <a:lnTo>
                    <a:pt x="186" y="1967"/>
                  </a:lnTo>
                  <a:lnTo>
                    <a:pt x="184" y="1970"/>
                  </a:lnTo>
                  <a:lnTo>
                    <a:pt x="184" y="1973"/>
                  </a:lnTo>
                  <a:lnTo>
                    <a:pt x="186" y="1975"/>
                  </a:lnTo>
                  <a:lnTo>
                    <a:pt x="187" y="1977"/>
                  </a:lnTo>
                  <a:lnTo>
                    <a:pt x="189" y="1979"/>
                  </a:lnTo>
                  <a:lnTo>
                    <a:pt x="193" y="1979"/>
                  </a:lnTo>
                  <a:lnTo>
                    <a:pt x="196" y="1977"/>
                  </a:lnTo>
                  <a:lnTo>
                    <a:pt x="205" y="1974"/>
                  </a:lnTo>
                  <a:lnTo>
                    <a:pt x="214" y="1969"/>
                  </a:lnTo>
                  <a:lnTo>
                    <a:pt x="222" y="1961"/>
                  </a:lnTo>
                  <a:lnTo>
                    <a:pt x="229" y="1954"/>
                  </a:lnTo>
                  <a:lnTo>
                    <a:pt x="231" y="1950"/>
                  </a:lnTo>
                  <a:lnTo>
                    <a:pt x="232" y="1946"/>
                  </a:lnTo>
                  <a:lnTo>
                    <a:pt x="232" y="1944"/>
                  </a:lnTo>
                  <a:lnTo>
                    <a:pt x="232" y="1942"/>
                  </a:lnTo>
                  <a:close/>
                  <a:moveTo>
                    <a:pt x="277" y="1924"/>
                  </a:moveTo>
                  <a:lnTo>
                    <a:pt x="286" y="1916"/>
                  </a:lnTo>
                  <a:lnTo>
                    <a:pt x="292" y="1908"/>
                  </a:lnTo>
                  <a:lnTo>
                    <a:pt x="295" y="1905"/>
                  </a:lnTo>
                  <a:lnTo>
                    <a:pt x="296" y="1901"/>
                  </a:lnTo>
                  <a:lnTo>
                    <a:pt x="296" y="1898"/>
                  </a:lnTo>
                  <a:lnTo>
                    <a:pt x="295" y="1895"/>
                  </a:lnTo>
                  <a:lnTo>
                    <a:pt x="294" y="1894"/>
                  </a:lnTo>
                  <a:lnTo>
                    <a:pt x="290" y="1893"/>
                  </a:lnTo>
                  <a:lnTo>
                    <a:pt x="288" y="1893"/>
                  </a:lnTo>
                  <a:lnTo>
                    <a:pt x="283" y="1893"/>
                  </a:lnTo>
                  <a:lnTo>
                    <a:pt x="275" y="1897"/>
                  </a:lnTo>
                  <a:lnTo>
                    <a:pt x="264" y="1902"/>
                  </a:lnTo>
                  <a:lnTo>
                    <a:pt x="254" y="1911"/>
                  </a:lnTo>
                  <a:lnTo>
                    <a:pt x="248" y="1918"/>
                  </a:lnTo>
                  <a:lnTo>
                    <a:pt x="246" y="1921"/>
                  </a:lnTo>
                  <a:lnTo>
                    <a:pt x="246" y="1925"/>
                  </a:lnTo>
                  <a:lnTo>
                    <a:pt x="245" y="1929"/>
                  </a:lnTo>
                  <a:lnTo>
                    <a:pt x="246" y="1931"/>
                  </a:lnTo>
                  <a:lnTo>
                    <a:pt x="248" y="1932"/>
                  </a:lnTo>
                  <a:lnTo>
                    <a:pt x="251" y="1933"/>
                  </a:lnTo>
                  <a:lnTo>
                    <a:pt x="254" y="1933"/>
                  </a:lnTo>
                  <a:lnTo>
                    <a:pt x="258" y="1933"/>
                  </a:lnTo>
                  <a:lnTo>
                    <a:pt x="267" y="1930"/>
                  </a:lnTo>
                  <a:lnTo>
                    <a:pt x="277" y="1924"/>
                  </a:lnTo>
                  <a:close/>
                  <a:moveTo>
                    <a:pt x="344" y="1878"/>
                  </a:moveTo>
                  <a:lnTo>
                    <a:pt x="353" y="1869"/>
                  </a:lnTo>
                  <a:lnTo>
                    <a:pt x="360" y="1861"/>
                  </a:lnTo>
                  <a:lnTo>
                    <a:pt x="363" y="1857"/>
                  </a:lnTo>
                  <a:lnTo>
                    <a:pt x="364" y="1854"/>
                  </a:lnTo>
                  <a:lnTo>
                    <a:pt x="364" y="1850"/>
                  </a:lnTo>
                  <a:lnTo>
                    <a:pt x="363" y="1848"/>
                  </a:lnTo>
                  <a:lnTo>
                    <a:pt x="360" y="1845"/>
                  </a:lnTo>
                  <a:lnTo>
                    <a:pt x="358" y="1844"/>
                  </a:lnTo>
                  <a:lnTo>
                    <a:pt x="354" y="1844"/>
                  </a:lnTo>
                  <a:lnTo>
                    <a:pt x="349" y="1845"/>
                  </a:lnTo>
                  <a:lnTo>
                    <a:pt x="340" y="1849"/>
                  </a:lnTo>
                  <a:lnTo>
                    <a:pt x="329" y="1855"/>
                  </a:lnTo>
                  <a:lnTo>
                    <a:pt x="320" y="1863"/>
                  </a:lnTo>
                  <a:lnTo>
                    <a:pt x="314" y="1872"/>
                  </a:lnTo>
                  <a:lnTo>
                    <a:pt x="311" y="1875"/>
                  </a:lnTo>
                  <a:lnTo>
                    <a:pt x="310" y="1879"/>
                  </a:lnTo>
                  <a:lnTo>
                    <a:pt x="310" y="1882"/>
                  </a:lnTo>
                  <a:lnTo>
                    <a:pt x="310" y="1885"/>
                  </a:lnTo>
                  <a:lnTo>
                    <a:pt x="313" y="1886"/>
                  </a:lnTo>
                  <a:lnTo>
                    <a:pt x="315" y="1887"/>
                  </a:lnTo>
                  <a:lnTo>
                    <a:pt x="319" y="1887"/>
                  </a:lnTo>
                  <a:lnTo>
                    <a:pt x="323" y="1887"/>
                  </a:lnTo>
                  <a:lnTo>
                    <a:pt x="333" y="1883"/>
                  </a:lnTo>
                  <a:lnTo>
                    <a:pt x="344" y="1878"/>
                  </a:lnTo>
                  <a:close/>
                  <a:moveTo>
                    <a:pt x="237" y="2049"/>
                  </a:moveTo>
                  <a:lnTo>
                    <a:pt x="228" y="2056"/>
                  </a:lnTo>
                  <a:lnTo>
                    <a:pt x="224" y="2063"/>
                  </a:lnTo>
                  <a:lnTo>
                    <a:pt x="221" y="2066"/>
                  </a:lnTo>
                  <a:lnTo>
                    <a:pt x="220" y="2069"/>
                  </a:lnTo>
                  <a:lnTo>
                    <a:pt x="220" y="2071"/>
                  </a:lnTo>
                  <a:lnTo>
                    <a:pt x="221" y="2074"/>
                  </a:lnTo>
                  <a:lnTo>
                    <a:pt x="222" y="2076"/>
                  </a:lnTo>
                  <a:lnTo>
                    <a:pt x="225" y="2076"/>
                  </a:lnTo>
                  <a:lnTo>
                    <a:pt x="228" y="2077"/>
                  </a:lnTo>
                  <a:lnTo>
                    <a:pt x="232" y="2076"/>
                  </a:lnTo>
                  <a:lnTo>
                    <a:pt x="239" y="2074"/>
                  </a:lnTo>
                  <a:lnTo>
                    <a:pt x="248" y="2068"/>
                  </a:lnTo>
                  <a:lnTo>
                    <a:pt x="256" y="2062"/>
                  </a:lnTo>
                  <a:lnTo>
                    <a:pt x="262" y="2055"/>
                  </a:lnTo>
                  <a:lnTo>
                    <a:pt x="263" y="2051"/>
                  </a:lnTo>
                  <a:lnTo>
                    <a:pt x="264" y="2047"/>
                  </a:lnTo>
                  <a:lnTo>
                    <a:pt x="264" y="2045"/>
                  </a:lnTo>
                  <a:lnTo>
                    <a:pt x="263" y="2043"/>
                  </a:lnTo>
                  <a:lnTo>
                    <a:pt x="262" y="2041"/>
                  </a:lnTo>
                  <a:lnTo>
                    <a:pt x="259" y="2040"/>
                  </a:lnTo>
                  <a:lnTo>
                    <a:pt x="256" y="2040"/>
                  </a:lnTo>
                  <a:lnTo>
                    <a:pt x="253" y="2040"/>
                  </a:lnTo>
                  <a:lnTo>
                    <a:pt x="245" y="2044"/>
                  </a:lnTo>
                  <a:lnTo>
                    <a:pt x="237" y="2049"/>
                  </a:lnTo>
                  <a:close/>
                  <a:moveTo>
                    <a:pt x="292" y="2007"/>
                  </a:moveTo>
                  <a:lnTo>
                    <a:pt x="284" y="2014"/>
                  </a:lnTo>
                  <a:lnTo>
                    <a:pt x="278" y="2021"/>
                  </a:lnTo>
                  <a:lnTo>
                    <a:pt x="277" y="2025"/>
                  </a:lnTo>
                  <a:lnTo>
                    <a:pt x="276" y="2027"/>
                  </a:lnTo>
                  <a:lnTo>
                    <a:pt x="276" y="2031"/>
                  </a:lnTo>
                  <a:lnTo>
                    <a:pt x="277" y="2033"/>
                  </a:lnTo>
                  <a:lnTo>
                    <a:pt x="278" y="2034"/>
                  </a:lnTo>
                  <a:lnTo>
                    <a:pt x="281" y="2036"/>
                  </a:lnTo>
                  <a:lnTo>
                    <a:pt x="284" y="2036"/>
                  </a:lnTo>
                  <a:lnTo>
                    <a:pt x="288" y="2036"/>
                  </a:lnTo>
                  <a:lnTo>
                    <a:pt x="296" y="2032"/>
                  </a:lnTo>
                  <a:lnTo>
                    <a:pt x="305" y="2027"/>
                  </a:lnTo>
                  <a:lnTo>
                    <a:pt x="313" y="2020"/>
                  </a:lnTo>
                  <a:lnTo>
                    <a:pt x="319" y="2013"/>
                  </a:lnTo>
                  <a:lnTo>
                    <a:pt x="321" y="2009"/>
                  </a:lnTo>
                  <a:lnTo>
                    <a:pt x="322" y="2006"/>
                  </a:lnTo>
                  <a:lnTo>
                    <a:pt x="322" y="2003"/>
                  </a:lnTo>
                  <a:lnTo>
                    <a:pt x="321" y="2001"/>
                  </a:lnTo>
                  <a:lnTo>
                    <a:pt x="320" y="1999"/>
                  </a:lnTo>
                  <a:lnTo>
                    <a:pt x="317" y="1998"/>
                  </a:lnTo>
                  <a:lnTo>
                    <a:pt x="314" y="1998"/>
                  </a:lnTo>
                  <a:lnTo>
                    <a:pt x="310" y="1999"/>
                  </a:lnTo>
                  <a:lnTo>
                    <a:pt x="302" y="2001"/>
                  </a:lnTo>
                  <a:lnTo>
                    <a:pt x="292" y="2007"/>
                  </a:lnTo>
                  <a:close/>
                  <a:moveTo>
                    <a:pt x="383" y="1956"/>
                  </a:moveTo>
                  <a:lnTo>
                    <a:pt x="380" y="1955"/>
                  </a:lnTo>
                  <a:lnTo>
                    <a:pt x="378" y="1954"/>
                  </a:lnTo>
                  <a:lnTo>
                    <a:pt x="374" y="1954"/>
                  </a:lnTo>
                  <a:lnTo>
                    <a:pt x="371" y="1954"/>
                  </a:lnTo>
                  <a:lnTo>
                    <a:pt x="361" y="1957"/>
                  </a:lnTo>
                  <a:lnTo>
                    <a:pt x="352" y="1963"/>
                  </a:lnTo>
                  <a:lnTo>
                    <a:pt x="344" y="1970"/>
                  </a:lnTo>
                  <a:lnTo>
                    <a:pt x="338" y="1977"/>
                  </a:lnTo>
                  <a:lnTo>
                    <a:pt x="335" y="1981"/>
                  </a:lnTo>
                  <a:lnTo>
                    <a:pt x="335" y="1984"/>
                  </a:lnTo>
                  <a:lnTo>
                    <a:pt x="334" y="1988"/>
                  </a:lnTo>
                  <a:lnTo>
                    <a:pt x="335" y="1990"/>
                  </a:lnTo>
                  <a:lnTo>
                    <a:pt x="338" y="1992"/>
                  </a:lnTo>
                  <a:lnTo>
                    <a:pt x="340" y="1993"/>
                  </a:lnTo>
                  <a:lnTo>
                    <a:pt x="344" y="1993"/>
                  </a:lnTo>
                  <a:lnTo>
                    <a:pt x="347" y="1993"/>
                  </a:lnTo>
                  <a:lnTo>
                    <a:pt x="355" y="1989"/>
                  </a:lnTo>
                  <a:lnTo>
                    <a:pt x="365" y="1984"/>
                  </a:lnTo>
                  <a:lnTo>
                    <a:pt x="374" y="1976"/>
                  </a:lnTo>
                  <a:lnTo>
                    <a:pt x="380" y="1969"/>
                  </a:lnTo>
                  <a:lnTo>
                    <a:pt x="382" y="1965"/>
                  </a:lnTo>
                  <a:lnTo>
                    <a:pt x="383" y="1962"/>
                  </a:lnTo>
                  <a:lnTo>
                    <a:pt x="383" y="1959"/>
                  </a:lnTo>
                  <a:lnTo>
                    <a:pt x="383" y="1956"/>
                  </a:lnTo>
                  <a:close/>
                </a:path>
              </a:pathLst>
            </a:custGeom>
            <a:solidFill>
              <a:srgbClr val="EFD0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CH"/>
            </a:p>
          </p:txBody>
        </p:sp>
        <p:sp>
          <p:nvSpPr>
            <p:cNvPr id="84" name="Freeform 78"/>
            <p:cNvSpPr>
              <a:spLocks noEditPoints="1"/>
            </p:cNvSpPr>
            <p:nvPr userDrawn="1"/>
          </p:nvSpPr>
          <p:spPr bwMode="auto">
            <a:xfrm>
              <a:off x="6997700" y="2212975"/>
              <a:ext cx="204788" cy="1162050"/>
            </a:xfrm>
            <a:custGeom>
              <a:avLst/>
              <a:gdLst>
                <a:gd name="T0" fmla="*/ 19 w 385"/>
                <a:gd name="T1" fmla="*/ 1687 h 2197"/>
                <a:gd name="T2" fmla="*/ 5 w 385"/>
                <a:gd name="T3" fmla="*/ 1412 h 2197"/>
                <a:gd name="T4" fmla="*/ 16 w 385"/>
                <a:gd name="T5" fmla="*/ 1261 h 2197"/>
                <a:gd name="T6" fmla="*/ 85 w 385"/>
                <a:gd name="T7" fmla="*/ 665 h 2197"/>
                <a:gd name="T8" fmla="*/ 115 w 385"/>
                <a:gd name="T9" fmla="*/ 491 h 2197"/>
                <a:gd name="T10" fmla="*/ 9 w 385"/>
                <a:gd name="T11" fmla="*/ 408 h 2197"/>
                <a:gd name="T12" fmla="*/ 169 w 385"/>
                <a:gd name="T13" fmla="*/ 210 h 2197"/>
                <a:gd name="T14" fmla="*/ 12 w 385"/>
                <a:gd name="T15" fmla="*/ 221 h 2197"/>
                <a:gd name="T16" fmla="*/ 31 w 385"/>
                <a:gd name="T17" fmla="*/ 145 h 2197"/>
                <a:gd name="T18" fmla="*/ 356 w 385"/>
                <a:gd name="T19" fmla="*/ 34 h 2197"/>
                <a:gd name="T20" fmla="*/ 214 w 385"/>
                <a:gd name="T21" fmla="*/ 137 h 2197"/>
                <a:gd name="T22" fmla="*/ 362 w 385"/>
                <a:gd name="T23" fmla="*/ 137 h 2197"/>
                <a:gd name="T24" fmla="*/ 277 w 385"/>
                <a:gd name="T25" fmla="*/ 257 h 2197"/>
                <a:gd name="T26" fmla="*/ 385 w 385"/>
                <a:gd name="T27" fmla="*/ 291 h 2197"/>
                <a:gd name="T28" fmla="*/ 385 w 385"/>
                <a:gd name="T29" fmla="*/ 517 h 2197"/>
                <a:gd name="T30" fmla="*/ 376 w 385"/>
                <a:gd name="T31" fmla="*/ 662 h 2197"/>
                <a:gd name="T32" fmla="*/ 385 w 385"/>
                <a:gd name="T33" fmla="*/ 806 h 2197"/>
                <a:gd name="T34" fmla="*/ 385 w 385"/>
                <a:gd name="T35" fmla="*/ 875 h 2197"/>
                <a:gd name="T36" fmla="*/ 323 w 385"/>
                <a:gd name="T37" fmla="*/ 1043 h 2197"/>
                <a:gd name="T38" fmla="*/ 363 w 385"/>
                <a:gd name="T39" fmla="*/ 1175 h 2197"/>
                <a:gd name="T40" fmla="*/ 380 w 385"/>
                <a:gd name="T41" fmla="*/ 1545 h 2197"/>
                <a:gd name="T42" fmla="*/ 351 w 385"/>
                <a:gd name="T43" fmla="*/ 1931 h 2197"/>
                <a:gd name="T44" fmla="*/ 277 w 385"/>
                <a:gd name="T45" fmla="*/ 84 h 2197"/>
                <a:gd name="T46" fmla="*/ 294 w 385"/>
                <a:gd name="T47" fmla="*/ 170 h 2197"/>
                <a:gd name="T48" fmla="*/ 315 w 385"/>
                <a:gd name="T49" fmla="*/ 216 h 2197"/>
                <a:gd name="T50" fmla="*/ 309 w 385"/>
                <a:gd name="T51" fmla="*/ 288 h 2197"/>
                <a:gd name="T52" fmla="*/ 35 w 385"/>
                <a:gd name="T53" fmla="*/ 493 h 2197"/>
                <a:gd name="T54" fmla="*/ 264 w 385"/>
                <a:gd name="T55" fmla="*/ 385 h 2197"/>
                <a:gd name="T56" fmla="*/ 95 w 385"/>
                <a:gd name="T57" fmla="*/ 558 h 2197"/>
                <a:gd name="T58" fmla="*/ 231 w 385"/>
                <a:gd name="T59" fmla="*/ 495 h 2197"/>
                <a:gd name="T60" fmla="*/ 268 w 385"/>
                <a:gd name="T61" fmla="*/ 503 h 2197"/>
                <a:gd name="T62" fmla="*/ 179 w 385"/>
                <a:gd name="T63" fmla="*/ 631 h 2197"/>
                <a:gd name="T64" fmla="*/ 150 w 385"/>
                <a:gd name="T65" fmla="*/ 714 h 2197"/>
                <a:gd name="T66" fmla="*/ 349 w 385"/>
                <a:gd name="T67" fmla="*/ 624 h 2197"/>
                <a:gd name="T68" fmla="*/ 294 w 385"/>
                <a:gd name="T69" fmla="*/ 683 h 2197"/>
                <a:gd name="T70" fmla="*/ 123 w 385"/>
                <a:gd name="T71" fmla="*/ 867 h 2197"/>
                <a:gd name="T72" fmla="*/ 28 w 385"/>
                <a:gd name="T73" fmla="*/ 956 h 2197"/>
                <a:gd name="T74" fmla="*/ 252 w 385"/>
                <a:gd name="T75" fmla="*/ 853 h 2197"/>
                <a:gd name="T76" fmla="*/ 248 w 385"/>
                <a:gd name="T77" fmla="*/ 892 h 2197"/>
                <a:gd name="T78" fmla="*/ 21 w 385"/>
                <a:gd name="T79" fmla="*/ 1115 h 2197"/>
                <a:gd name="T80" fmla="*/ 54 w 385"/>
                <a:gd name="T81" fmla="*/ 1138 h 2197"/>
                <a:gd name="T82" fmla="*/ 153 w 385"/>
                <a:gd name="T83" fmla="*/ 1098 h 2197"/>
                <a:gd name="T84" fmla="*/ 260 w 385"/>
                <a:gd name="T85" fmla="*/ 1101 h 2197"/>
                <a:gd name="T86" fmla="*/ 68 w 385"/>
                <a:gd name="T87" fmla="*/ 1301 h 2197"/>
                <a:gd name="T88" fmla="*/ 183 w 385"/>
                <a:gd name="T89" fmla="*/ 1313 h 2197"/>
                <a:gd name="T90" fmla="*/ 208 w 385"/>
                <a:gd name="T91" fmla="*/ 1289 h 2197"/>
                <a:gd name="T92" fmla="*/ 183 w 385"/>
                <a:gd name="T93" fmla="*/ 1378 h 2197"/>
                <a:gd name="T94" fmla="*/ 241 w 385"/>
                <a:gd name="T95" fmla="*/ 1351 h 2197"/>
                <a:gd name="T96" fmla="*/ 254 w 385"/>
                <a:gd name="T97" fmla="*/ 1453 h 2197"/>
                <a:gd name="T98" fmla="*/ 305 w 385"/>
                <a:gd name="T99" fmla="*/ 1425 h 2197"/>
                <a:gd name="T100" fmla="*/ 151 w 385"/>
                <a:gd name="T101" fmla="*/ 1591 h 2197"/>
                <a:gd name="T102" fmla="*/ 235 w 385"/>
                <a:gd name="T103" fmla="*/ 1559 h 2197"/>
                <a:gd name="T104" fmla="*/ 123 w 385"/>
                <a:gd name="T105" fmla="*/ 1741 h 2197"/>
                <a:gd name="T106" fmla="*/ 325 w 385"/>
                <a:gd name="T107" fmla="*/ 1577 h 2197"/>
                <a:gd name="T108" fmla="*/ 49 w 385"/>
                <a:gd name="T109" fmla="*/ 1905 h 2197"/>
                <a:gd name="T110" fmla="*/ 231 w 385"/>
                <a:gd name="T111" fmla="*/ 1781 h 2197"/>
                <a:gd name="T112" fmla="*/ 89 w 385"/>
                <a:gd name="T113" fmla="*/ 1970 h 2197"/>
                <a:gd name="T114" fmla="*/ 193 w 385"/>
                <a:gd name="T115" fmla="*/ 1916 h 2197"/>
                <a:gd name="T116" fmla="*/ 31 w 385"/>
                <a:gd name="T117" fmla="*/ 2153 h 2197"/>
                <a:gd name="T118" fmla="*/ 150 w 385"/>
                <a:gd name="T119" fmla="*/ 2047 h 2197"/>
                <a:gd name="T120" fmla="*/ 322 w 385"/>
                <a:gd name="T121" fmla="*/ 1939 h 2197"/>
                <a:gd name="T122" fmla="*/ 235 w 385"/>
                <a:gd name="T123" fmla="*/ 2127 h 2197"/>
                <a:gd name="T124" fmla="*/ 336 w 385"/>
                <a:gd name="T125" fmla="*/ 2189 h 21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85" h="2197">
                  <a:moveTo>
                    <a:pt x="0" y="2056"/>
                  </a:moveTo>
                  <a:lnTo>
                    <a:pt x="0" y="2033"/>
                  </a:lnTo>
                  <a:lnTo>
                    <a:pt x="3" y="2029"/>
                  </a:lnTo>
                  <a:lnTo>
                    <a:pt x="8" y="2026"/>
                  </a:lnTo>
                  <a:lnTo>
                    <a:pt x="18" y="2020"/>
                  </a:lnTo>
                  <a:lnTo>
                    <a:pt x="26" y="2016"/>
                  </a:lnTo>
                  <a:lnTo>
                    <a:pt x="30" y="2016"/>
                  </a:lnTo>
                  <a:lnTo>
                    <a:pt x="33" y="2016"/>
                  </a:lnTo>
                  <a:lnTo>
                    <a:pt x="35" y="2016"/>
                  </a:lnTo>
                  <a:lnTo>
                    <a:pt x="38" y="2019"/>
                  </a:lnTo>
                  <a:lnTo>
                    <a:pt x="38" y="2021"/>
                  </a:lnTo>
                  <a:lnTo>
                    <a:pt x="38" y="2023"/>
                  </a:lnTo>
                  <a:lnTo>
                    <a:pt x="37" y="2027"/>
                  </a:lnTo>
                  <a:lnTo>
                    <a:pt x="35" y="2031"/>
                  </a:lnTo>
                  <a:lnTo>
                    <a:pt x="28" y="2038"/>
                  </a:lnTo>
                  <a:lnTo>
                    <a:pt x="20" y="2046"/>
                  </a:lnTo>
                  <a:lnTo>
                    <a:pt x="15" y="2050"/>
                  </a:lnTo>
                  <a:lnTo>
                    <a:pt x="9" y="2052"/>
                  </a:lnTo>
                  <a:lnTo>
                    <a:pt x="3" y="2054"/>
                  </a:lnTo>
                  <a:lnTo>
                    <a:pt x="0" y="2056"/>
                  </a:lnTo>
                  <a:close/>
                  <a:moveTo>
                    <a:pt x="0" y="1944"/>
                  </a:moveTo>
                  <a:lnTo>
                    <a:pt x="0" y="1914"/>
                  </a:lnTo>
                  <a:lnTo>
                    <a:pt x="6" y="1912"/>
                  </a:lnTo>
                  <a:lnTo>
                    <a:pt x="12" y="1911"/>
                  </a:lnTo>
                  <a:lnTo>
                    <a:pt x="16" y="1912"/>
                  </a:lnTo>
                  <a:lnTo>
                    <a:pt x="20" y="1914"/>
                  </a:lnTo>
                  <a:lnTo>
                    <a:pt x="20" y="1916"/>
                  </a:lnTo>
                  <a:lnTo>
                    <a:pt x="20" y="1919"/>
                  </a:lnTo>
                  <a:lnTo>
                    <a:pt x="19" y="1922"/>
                  </a:lnTo>
                  <a:lnTo>
                    <a:pt x="16" y="1926"/>
                  </a:lnTo>
                  <a:lnTo>
                    <a:pt x="11" y="1934"/>
                  </a:lnTo>
                  <a:lnTo>
                    <a:pt x="1" y="1943"/>
                  </a:lnTo>
                  <a:lnTo>
                    <a:pt x="0" y="1944"/>
                  </a:lnTo>
                  <a:close/>
                  <a:moveTo>
                    <a:pt x="0" y="1832"/>
                  </a:moveTo>
                  <a:lnTo>
                    <a:pt x="0" y="1804"/>
                  </a:lnTo>
                  <a:lnTo>
                    <a:pt x="6" y="1802"/>
                  </a:lnTo>
                  <a:lnTo>
                    <a:pt x="11" y="1801"/>
                  </a:lnTo>
                  <a:lnTo>
                    <a:pt x="14" y="1802"/>
                  </a:lnTo>
                  <a:lnTo>
                    <a:pt x="16" y="1805"/>
                  </a:lnTo>
                  <a:lnTo>
                    <a:pt x="18" y="1807"/>
                  </a:lnTo>
                  <a:lnTo>
                    <a:pt x="18" y="1810"/>
                  </a:lnTo>
                  <a:lnTo>
                    <a:pt x="16" y="1813"/>
                  </a:lnTo>
                  <a:lnTo>
                    <a:pt x="14" y="1817"/>
                  </a:lnTo>
                  <a:lnTo>
                    <a:pt x="8" y="1825"/>
                  </a:lnTo>
                  <a:lnTo>
                    <a:pt x="0" y="1832"/>
                  </a:lnTo>
                  <a:close/>
                  <a:moveTo>
                    <a:pt x="0" y="1728"/>
                  </a:moveTo>
                  <a:lnTo>
                    <a:pt x="0" y="1696"/>
                  </a:lnTo>
                  <a:lnTo>
                    <a:pt x="9" y="1691"/>
                  </a:lnTo>
                  <a:lnTo>
                    <a:pt x="19" y="1687"/>
                  </a:lnTo>
                  <a:lnTo>
                    <a:pt x="22" y="1687"/>
                  </a:lnTo>
                  <a:lnTo>
                    <a:pt x="26" y="1687"/>
                  </a:lnTo>
                  <a:lnTo>
                    <a:pt x="28" y="1688"/>
                  </a:lnTo>
                  <a:lnTo>
                    <a:pt x="30" y="1690"/>
                  </a:lnTo>
                  <a:lnTo>
                    <a:pt x="31" y="1693"/>
                  </a:lnTo>
                  <a:lnTo>
                    <a:pt x="31" y="1697"/>
                  </a:lnTo>
                  <a:lnTo>
                    <a:pt x="28" y="1700"/>
                  </a:lnTo>
                  <a:lnTo>
                    <a:pt x="26" y="1705"/>
                  </a:lnTo>
                  <a:lnTo>
                    <a:pt x="18" y="1715"/>
                  </a:lnTo>
                  <a:lnTo>
                    <a:pt x="7" y="1723"/>
                  </a:lnTo>
                  <a:lnTo>
                    <a:pt x="3" y="1725"/>
                  </a:lnTo>
                  <a:lnTo>
                    <a:pt x="0" y="1728"/>
                  </a:lnTo>
                  <a:close/>
                  <a:moveTo>
                    <a:pt x="0" y="1619"/>
                  </a:moveTo>
                  <a:lnTo>
                    <a:pt x="0" y="1599"/>
                  </a:lnTo>
                  <a:lnTo>
                    <a:pt x="8" y="1590"/>
                  </a:lnTo>
                  <a:lnTo>
                    <a:pt x="19" y="1581"/>
                  </a:lnTo>
                  <a:lnTo>
                    <a:pt x="26" y="1577"/>
                  </a:lnTo>
                  <a:lnTo>
                    <a:pt x="33" y="1573"/>
                  </a:lnTo>
                  <a:lnTo>
                    <a:pt x="40" y="1571"/>
                  </a:lnTo>
                  <a:lnTo>
                    <a:pt x="46" y="1568"/>
                  </a:lnTo>
                  <a:lnTo>
                    <a:pt x="51" y="1567"/>
                  </a:lnTo>
                  <a:lnTo>
                    <a:pt x="56" y="1567"/>
                  </a:lnTo>
                  <a:lnTo>
                    <a:pt x="59" y="1568"/>
                  </a:lnTo>
                  <a:lnTo>
                    <a:pt x="62" y="1570"/>
                  </a:lnTo>
                  <a:lnTo>
                    <a:pt x="62" y="1573"/>
                  </a:lnTo>
                  <a:lnTo>
                    <a:pt x="62" y="1577"/>
                  </a:lnTo>
                  <a:lnTo>
                    <a:pt x="59" y="1581"/>
                  </a:lnTo>
                  <a:lnTo>
                    <a:pt x="57" y="1585"/>
                  </a:lnTo>
                  <a:lnTo>
                    <a:pt x="47" y="1596"/>
                  </a:lnTo>
                  <a:lnTo>
                    <a:pt x="34" y="1605"/>
                  </a:lnTo>
                  <a:lnTo>
                    <a:pt x="25" y="1612"/>
                  </a:lnTo>
                  <a:lnTo>
                    <a:pt x="15" y="1616"/>
                  </a:lnTo>
                  <a:lnTo>
                    <a:pt x="6" y="1619"/>
                  </a:lnTo>
                  <a:lnTo>
                    <a:pt x="0" y="1619"/>
                  </a:lnTo>
                  <a:close/>
                  <a:moveTo>
                    <a:pt x="0" y="1534"/>
                  </a:moveTo>
                  <a:lnTo>
                    <a:pt x="0" y="1508"/>
                  </a:lnTo>
                  <a:lnTo>
                    <a:pt x="3" y="1507"/>
                  </a:lnTo>
                  <a:lnTo>
                    <a:pt x="8" y="1507"/>
                  </a:lnTo>
                  <a:lnTo>
                    <a:pt x="11" y="1508"/>
                  </a:lnTo>
                  <a:lnTo>
                    <a:pt x="13" y="1509"/>
                  </a:lnTo>
                  <a:lnTo>
                    <a:pt x="13" y="1511"/>
                  </a:lnTo>
                  <a:lnTo>
                    <a:pt x="13" y="1514"/>
                  </a:lnTo>
                  <a:lnTo>
                    <a:pt x="13" y="1517"/>
                  </a:lnTo>
                  <a:lnTo>
                    <a:pt x="12" y="1520"/>
                  </a:lnTo>
                  <a:lnTo>
                    <a:pt x="7" y="1527"/>
                  </a:lnTo>
                  <a:lnTo>
                    <a:pt x="0" y="1534"/>
                  </a:lnTo>
                  <a:close/>
                  <a:moveTo>
                    <a:pt x="0" y="1436"/>
                  </a:moveTo>
                  <a:lnTo>
                    <a:pt x="0" y="1417"/>
                  </a:lnTo>
                  <a:lnTo>
                    <a:pt x="5" y="1412"/>
                  </a:lnTo>
                  <a:lnTo>
                    <a:pt x="11" y="1406"/>
                  </a:lnTo>
                  <a:lnTo>
                    <a:pt x="18" y="1400"/>
                  </a:lnTo>
                  <a:lnTo>
                    <a:pt x="26" y="1394"/>
                  </a:lnTo>
                  <a:lnTo>
                    <a:pt x="33" y="1389"/>
                  </a:lnTo>
                  <a:lnTo>
                    <a:pt x="41" y="1385"/>
                  </a:lnTo>
                  <a:lnTo>
                    <a:pt x="49" y="1382"/>
                  </a:lnTo>
                  <a:lnTo>
                    <a:pt x="56" y="1379"/>
                  </a:lnTo>
                  <a:lnTo>
                    <a:pt x="62" y="1378"/>
                  </a:lnTo>
                  <a:lnTo>
                    <a:pt x="66" y="1378"/>
                  </a:lnTo>
                  <a:lnTo>
                    <a:pt x="71" y="1379"/>
                  </a:lnTo>
                  <a:lnTo>
                    <a:pt x="73" y="1381"/>
                  </a:lnTo>
                  <a:lnTo>
                    <a:pt x="73" y="1384"/>
                  </a:lnTo>
                  <a:lnTo>
                    <a:pt x="73" y="1388"/>
                  </a:lnTo>
                  <a:lnTo>
                    <a:pt x="71" y="1393"/>
                  </a:lnTo>
                  <a:lnTo>
                    <a:pt x="68" y="1397"/>
                  </a:lnTo>
                  <a:lnTo>
                    <a:pt x="62" y="1403"/>
                  </a:lnTo>
                  <a:lnTo>
                    <a:pt x="56" y="1409"/>
                  </a:lnTo>
                  <a:lnTo>
                    <a:pt x="50" y="1414"/>
                  </a:lnTo>
                  <a:lnTo>
                    <a:pt x="41" y="1420"/>
                  </a:lnTo>
                  <a:lnTo>
                    <a:pt x="30" y="1427"/>
                  </a:lnTo>
                  <a:lnTo>
                    <a:pt x="18" y="1433"/>
                  </a:lnTo>
                  <a:lnTo>
                    <a:pt x="7" y="1435"/>
                  </a:lnTo>
                  <a:lnTo>
                    <a:pt x="0" y="1436"/>
                  </a:lnTo>
                  <a:close/>
                  <a:moveTo>
                    <a:pt x="0" y="1364"/>
                  </a:moveTo>
                  <a:lnTo>
                    <a:pt x="0" y="1328"/>
                  </a:lnTo>
                  <a:lnTo>
                    <a:pt x="14" y="1321"/>
                  </a:lnTo>
                  <a:lnTo>
                    <a:pt x="26" y="1316"/>
                  </a:lnTo>
                  <a:lnTo>
                    <a:pt x="32" y="1315"/>
                  </a:lnTo>
                  <a:lnTo>
                    <a:pt x="35" y="1315"/>
                  </a:lnTo>
                  <a:lnTo>
                    <a:pt x="39" y="1316"/>
                  </a:lnTo>
                  <a:lnTo>
                    <a:pt x="41" y="1319"/>
                  </a:lnTo>
                  <a:lnTo>
                    <a:pt x="41" y="1321"/>
                  </a:lnTo>
                  <a:lnTo>
                    <a:pt x="41" y="1326"/>
                  </a:lnTo>
                  <a:lnTo>
                    <a:pt x="39" y="1331"/>
                  </a:lnTo>
                  <a:lnTo>
                    <a:pt x="34" y="1335"/>
                  </a:lnTo>
                  <a:lnTo>
                    <a:pt x="30" y="1341"/>
                  </a:lnTo>
                  <a:lnTo>
                    <a:pt x="24" y="1347"/>
                  </a:lnTo>
                  <a:lnTo>
                    <a:pt x="16" y="1353"/>
                  </a:lnTo>
                  <a:lnTo>
                    <a:pt x="8" y="1359"/>
                  </a:lnTo>
                  <a:lnTo>
                    <a:pt x="3" y="1362"/>
                  </a:lnTo>
                  <a:lnTo>
                    <a:pt x="0" y="1364"/>
                  </a:lnTo>
                  <a:close/>
                  <a:moveTo>
                    <a:pt x="0" y="1283"/>
                  </a:moveTo>
                  <a:lnTo>
                    <a:pt x="0" y="1255"/>
                  </a:lnTo>
                  <a:lnTo>
                    <a:pt x="5" y="1254"/>
                  </a:lnTo>
                  <a:lnTo>
                    <a:pt x="9" y="1254"/>
                  </a:lnTo>
                  <a:lnTo>
                    <a:pt x="13" y="1255"/>
                  </a:lnTo>
                  <a:lnTo>
                    <a:pt x="15" y="1256"/>
                  </a:lnTo>
                  <a:lnTo>
                    <a:pt x="16" y="1258"/>
                  </a:lnTo>
                  <a:lnTo>
                    <a:pt x="16" y="1261"/>
                  </a:lnTo>
                  <a:lnTo>
                    <a:pt x="15" y="1264"/>
                  </a:lnTo>
                  <a:lnTo>
                    <a:pt x="13" y="1268"/>
                  </a:lnTo>
                  <a:lnTo>
                    <a:pt x="7" y="1275"/>
                  </a:lnTo>
                  <a:lnTo>
                    <a:pt x="0" y="1283"/>
                  </a:lnTo>
                  <a:close/>
                  <a:moveTo>
                    <a:pt x="0" y="880"/>
                  </a:moveTo>
                  <a:lnTo>
                    <a:pt x="0" y="872"/>
                  </a:lnTo>
                  <a:lnTo>
                    <a:pt x="0" y="872"/>
                  </a:lnTo>
                  <a:lnTo>
                    <a:pt x="1" y="873"/>
                  </a:lnTo>
                  <a:lnTo>
                    <a:pt x="1" y="876"/>
                  </a:lnTo>
                  <a:lnTo>
                    <a:pt x="0" y="880"/>
                  </a:lnTo>
                  <a:close/>
                  <a:moveTo>
                    <a:pt x="0" y="835"/>
                  </a:moveTo>
                  <a:lnTo>
                    <a:pt x="0" y="807"/>
                  </a:lnTo>
                  <a:lnTo>
                    <a:pt x="8" y="804"/>
                  </a:lnTo>
                  <a:lnTo>
                    <a:pt x="15" y="803"/>
                  </a:lnTo>
                  <a:lnTo>
                    <a:pt x="20" y="803"/>
                  </a:lnTo>
                  <a:lnTo>
                    <a:pt x="22" y="806"/>
                  </a:lnTo>
                  <a:lnTo>
                    <a:pt x="24" y="808"/>
                  </a:lnTo>
                  <a:lnTo>
                    <a:pt x="22" y="810"/>
                  </a:lnTo>
                  <a:lnTo>
                    <a:pt x="21" y="814"/>
                  </a:lnTo>
                  <a:lnTo>
                    <a:pt x="19" y="817"/>
                  </a:lnTo>
                  <a:lnTo>
                    <a:pt x="11" y="826"/>
                  </a:lnTo>
                  <a:lnTo>
                    <a:pt x="0" y="835"/>
                  </a:lnTo>
                  <a:close/>
                  <a:moveTo>
                    <a:pt x="0" y="787"/>
                  </a:moveTo>
                  <a:lnTo>
                    <a:pt x="0" y="752"/>
                  </a:lnTo>
                  <a:lnTo>
                    <a:pt x="19" y="743"/>
                  </a:lnTo>
                  <a:lnTo>
                    <a:pt x="34" y="737"/>
                  </a:lnTo>
                  <a:lnTo>
                    <a:pt x="40" y="735"/>
                  </a:lnTo>
                  <a:lnTo>
                    <a:pt x="46" y="734"/>
                  </a:lnTo>
                  <a:lnTo>
                    <a:pt x="50" y="735"/>
                  </a:lnTo>
                  <a:lnTo>
                    <a:pt x="52" y="737"/>
                  </a:lnTo>
                  <a:lnTo>
                    <a:pt x="52" y="740"/>
                  </a:lnTo>
                  <a:lnTo>
                    <a:pt x="50" y="745"/>
                  </a:lnTo>
                  <a:lnTo>
                    <a:pt x="46" y="751"/>
                  </a:lnTo>
                  <a:lnTo>
                    <a:pt x="40" y="757"/>
                  </a:lnTo>
                  <a:lnTo>
                    <a:pt x="32" y="764"/>
                  </a:lnTo>
                  <a:lnTo>
                    <a:pt x="22" y="771"/>
                  </a:lnTo>
                  <a:lnTo>
                    <a:pt x="12" y="778"/>
                  </a:lnTo>
                  <a:lnTo>
                    <a:pt x="0" y="787"/>
                  </a:lnTo>
                  <a:close/>
                  <a:moveTo>
                    <a:pt x="0" y="735"/>
                  </a:moveTo>
                  <a:lnTo>
                    <a:pt x="0" y="703"/>
                  </a:lnTo>
                  <a:lnTo>
                    <a:pt x="8" y="697"/>
                  </a:lnTo>
                  <a:lnTo>
                    <a:pt x="16" y="693"/>
                  </a:lnTo>
                  <a:lnTo>
                    <a:pt x="30" y="684"/>
                  </a:lnTo>
                  <a:lnTo>
                    <a:pt x="43" y="678"/>
                  </a:lnTo>
                  <a:lnTo>
                    <a:pt x="54" y="674"/>
                  </a:lnTo>
                  <a:lnTo>
                    <a:pt x="64" y="669"/>
                  </a:lnTo>
                  <a:lnTo>
                    <a:pt x="73" y="667"/>
                  </a:lnTo>
                  <a:lnTo>
                    <a:pt x="81" y="665"/>
                  </a:lnTo>
                  <a:lnTo>
                    <a:pt x="85" y="665"/>
                  </a:lnTo>
                  <a:lnTo>
                    <a:pt x="89" y="667"/>
                  </a:lnTo>
                  <a:lnTo>
                    <a:pt x="89" y="670"/>
                  </a:lnTo>
                  <a:lnTo>
                    <a:pt x="87" y="675"/>
                  </a:lnTo>
                  <a:lnTo>
                    <a:pt x="82" y="681"/>
                  </a:lnTo>
                  <a:lnTo>
                    <a:pt x="76" y="687"/>
                  </a:lnTo>
                  <a:lnTo>
                    <a:pt x="68" y="694"/>
                  </a:lnTo>
                  <a:lnTo>
                    <a:pt x="57" y="702"/>
                  </a:lnTo>
                  <a:lnTo>
                    <a:pt x="46" y="711"/>
                  </a:lnTo>
                  <a:lnTo>
                    <a:pt x="33" y="718"/>
                  </a:lnTo>
                  <a:lnTo>
                    <a:pt x="15" y="727"/>
                  </a:lnTo>
                  <a:lnTo>
                    <a:pt x="0" y="735"/>
                  </a:lnTo>
                  <a:close/>
                  <a:moveTo>
                    <a:pt x="0" y="639"/>
                  </a:moveTo>
                  <a:lnTo>
                    <a:pt x="0" y="626"/>
                  </a:lnTo>
                  <a:lnTo>
                    <a:pt x="2" y="627"/>
                  </a:lnTo>
                  <a:lnTo>
                    <a:pt x="5" y="629"/>
                  </a:lnTo>
                  <a:lnTo>
                    <a:pt x="5" y="630"/>
                  </a:lnTo>
                  <a:lnTo>
                    <a:pt x="3" y="633"/>
                  </a:lnTo>
                  <a:lnTo>
                    <a:pt x="2" y="636"/>
                  </a:lnTo>
                  <a:lnTo>
                    <a:pt x="0" y="639"/>
                  </a:lnTo>
                  <a:close/>
                  <a:moveTo>
                    <a:pt x="0" y="607"/>
                  </a:moveTo>
                  <a:lnTo>
                    <a:pt x="0" y="574"/>
                  </a:lnTo>
                  <a:lnTo>
                    <a:pt x="20" y="564"/>
                  </a:lnTo>
                  <a:lnTo>
                    <a:pt x="38" y="557"/>
                  </a:lnTo>
                  <a:lnTo>
                    <a:pt x="45" y="556"/>
                  </a:lnTo>
                  <a:lnTo>
                    <a:pt x="51" y="555"/>
                  </a:lnTo>
                  <a:lnTo>
                    <a:pt x="54" y="555"/>
                  </a:lnTo>
                  <a:lnTo>
                    <a:pt x="57" y="556"/>
                  </a:lnTo>
                  <a:lnTo>
                    <a:pt x="57" y="560"/>
                  </a:lnTo>
                  <a:lnTo>
                    <a:pt x="54" y="564"/>
                  </a:lnTo>
                  <a:lnTo>
                    <a:pt x="50" y="569"/>
                  </a:lnTo>
                  <a:lnTo>
                    <a:pt x="43" y="576"/>
                  </a:lnTo>
                  <a:lnTo>
                    <a:pt x="24" y="591"/>
                  </a:lnTo>
                  <a:lnTo>
                    <a:pt x="0" y="607"/>
                  </a:lnTo>
                  <a:close/>
                  <a:moveTo>
                    <a:pt x="0" y="563"/>
                  </a:moveTo>
                  <a:lnTo>
                    <a:pt x="0" y="537"/>
                  </a:lnTo>
                  <a:lnTo>
                    <a:pt x="8" y="531"/>
                  </a:lnTo>
                  <a:lnTo>
                    <a:pt x="16" y="525"/>
                  </a:lnTo>
                  <a:lnTo>
                    <a:pt x="27" y="519"/>
                  </a:lnTo>
                  <a:lnTo>
                    <a:pt x="38" y="512"/>
                  </a:lnTo>
                  <a:lnTo>
                    <a:pt x="52" y="504"/>
                  </a:lnTo>
                  <a:lnTo>
                    <a:pt x="66" y="497"/>
                  </a:lnTo>
                  <a:lnTo>
                    <a:pt x="79" y="491"/>
                  </a:lnTo>
                  <a:lnTo>
                    <a:pt x="91" y="486"/>
                  </a:lnTo>
                  <a:lnTo>
                    <a:pt x="101" y="484"/>
                  </a:lnTo>
                  <a:lnTo>
                    <a:pt x="109" y="481"/>
                  </a:lnTo>
                  <a:lnTo>
                    <a:pt x="115" y="481"/>
                  </a:lnTo>
                  <a:lnTo>
                    <a:pt x="117" y="482"/>
                  </a:lnTo>
                  <a:lnTo>
                    <a:pt x="117" y="486"/>
                  </a:lnTo>
                  <a:lnTo>
                    <a:pt x="115" y="491"/>
                  </a:lnTo>
                  <a:lnTo>
                    <a:pt x="109" y="497"/>
                  </a:lnTo>
                  <a:lnTo>
                    <a:pt x="102" y="504"/>
                  </a:lnTo>
                  <a:lnTo>
                    <a:pt x="81" y="519"/>
                  </a:lnTo>
                  <a:lnTo>
                    <a:pt x="53" y="536"/>
                  </a:lnTo>
                  <a:lnTo>
                    <a:pt x="38" y="544"/>
                  </a:lnTo>
                  <a:lnTo>
                    <a:pt x="24" y="553"/>
                  </a:lnTo>
                  <a:lnTo>
                    <a:pt x="11" y="558"/>
                  </a:lnTo>
                  <a:lnTo>
                    <a:pt x="0" y="563"/>
                  </a:lnTo>
                  <a:close/>
                  <a:moveTo>
                    <a:pt x="0" y="494"/>
                  </a:moveTo>
                  <a:lnTo>
                    <a:pt x="0" y="465"/>
                  </a:lnTo>
                  <a:lnTo>
                    <a:pt x="21" y="454"/>
                  </a:lnTo>
                  <a:lnTo>
                    <a:pt x="40" y="447"/>
                  </a:lnTo>
                  <a:lnTo>
                    <a:pt x="47" y="444"/>
                  </a:lnTo>
                  <a:lnTo>
                    <a:pt x="52" y="443"/>
                  </a:lnTo>
                  <a:lnTo>
                    <a:pt x="57" y="443"/>
                  </a:lnTo>
                  <a:lnTo>
                    <a:pt x="59" y="444"/>
                  </a:lnTo>
                  <a:lnTo>
                    <a:pt x="59" y="448"/>
                  </a:lnTo>
                  <a:lnTo>
                    <a:pt x="57" y="452"/>
                  </a:lnTo>
                  <a:lnTo>
                    <a:pt x="51" y="457"/>
                  </a:lnTo>
                  <a:lnTo>
                    <a:pt x="45" y="463"/>
                  </a:lnTo>
                  <a:lnTo>
                    <a:pt x="25" y="479"/>
                  </a:lnTo>
                  <a:lnTo>
                    <a:pt x="0" y="494"/>
                  </a:lnTo>
                  <a:close/>
                  <a:moveTo>
                    <a:pt x="0" y="455"/>
                  </a:moveTo>
                  <a:lnTo>
                    <a:pt x="0" y="435"/>
                  </a:lnTo>
                  <a:lnTo>
                    <a:pt x="9" y="427"/>
                  </a:lnTo>
                  <a:lnTo>
                    <a:pt x="22" y="418"/>
                  </a:lnTo>
                  <a:lnTo>
                    <a:pt x="37" y="410"/>
                  </a:lnTo>
                  <a:lnTo>
                    <a:pt x="51" y="400"/>
                  </a:lnTo>
                  <a:lnTo>
                    <a:pt x="82" y="384"/>
                  </a:lnTo>
                  <a:lnTo>
                    <a:pt x="109" y="373"/>
                  </a:lnTo>
                  <a:lnTo>
                    <a:pt x="120" y="370"/>
                  </a:lnTo>
                  <a:lnTo>
                    <a:pt x="128" y="367"/>
                  </a:lnTo>
                  <a:lnTo>
                    <a:pt x="134" y="367"/>
                  </a:lnTo>
                  <a:lnTo>
                    <a:pt x="136" y="368"/>
                  </a:lnTo>
                  <a:lnTo>
                    <a:pt x="136" y="371"/>
                  </a:lnTo>
                  <a:lnTo>
                    <a:pt x="133" y="375"/>
                  </a:lnTo>
                  <a:lnTo>
                    <a:pt x="127" y="381"/>
                  </a:lnTo>
                  <a:lnTo>
                    <a:pt x="119" y="389"/>
                  </a:lnTo>
                  <a:lnTo>
                    <a:pt x="95" y="405"/>
                  </a:lnTo>
                  <a:lnTo>
                    <a:pt x="65" y="424"/>
                  </a:lnTo>
                  <a:lnTo>
                    <a:pt x="46" y="434"/>
                  </a:lnTo>
                  <a:lnTo>
                    <a:pt x="28" y="443"/>
                  </a:lnTo>
                  <a:lnTo>
                    <a:pt x="13" y="450"/>
                  </a:lnTo>
                  <a:lnTo>
                    <a:pt x="0" y="455"/>
                  </a:lnTo>
                  <a:close/>
                  <a:moveTo>
                    <a:pt x="0" y="423"/>
                  </a:moveTo>
                  <a:lnTo>
                    <a:pt x="0" y="408"/>
                  </a:lnTo>
                  <a:lnTo>
                    <a:pt x="3" y="408"/>
                  </a:lnTo>
                  <a:lnTo>
                    <a:pt x="7" y="406"/>
                  </a:lnTo>
                  <a:lnTo>
                    <a:pt x="9" y="408"/>
                  </a:lnTo>
                  <a:lnTo>
                    <a:pt x="11" y="409"/>
                  </a:lnTo>
                  <a:lnTo>
                    <a:pt x="11" y="411"/>
                  </a:lnTo>
                  <a:lnTo>
                    <a:pt x="8" y="414"/>
                  </a:lnTo>
                  <a:lnTo>
                    <a:pt x="5" y="418"/>
                  </a:lnTo>
                  <a:lnTo>
                    <a:pt x="0" y="423"/>
                  </a:lnTo>
                  <a:close/>
                  <a:moveTo>
                    <a:pt x="0" y="399"/>
                  </a:moveTo>
                  <a:lnTo>
                    <a:pt x="0" y="370"/>
                  </a:lnTo>
                  <a:lnTo>
                    <a:pt x="3" y="367"/>
                  </a:lnTo>
                  <a:lnTo>
                    <a:pt x="8" y="365"/>
                  </a:lnTo>
                  <a:lnTo>
                    <a:pt x="40" y="348"/>
                  </a:lnTo>
                  <a:lnTo>
                    <a:pt x="68" y="335"/>
                  </a:lnTo>
                  <a:lnTo>
                    <a:pt x="78" y="332"/>
                  </a:lnTo>
                  <a:lnTo>
                    <a:pt x="87" y="329"/>
                  </a:lnTo>
                  <a:lnTo>
                    <a:pt x="92" y="329"/>
                  </a:lnTo>
                  <a:lnTo>
                    <a:pt x="96" y="330"/>
                  </a:lnTo>
                  <a:lnTo>
                    <a:pt x="96" y="333"/>
                  </a:lnTo>
                  <a:lnTo>
                    <a:pt x="92" y="337"/>
                  </a:lnTo>
                  <a:lnTo>
                    <a:pt x="85" y="343"/>
                  </a:lnTo>
                  <a:lnTo>
                    <a:pt x="77" y="351"/>
                  </a:lnTo>
                  <a:lnTo>
                    <a:pt x="53" y="367"/>
                  </a:lnTo>
                  <a:lnTo>
                    <a:pt x="22" y="386"/>
                  </a:lnTo>
                  <a:lnTo>
                    <a:pt x="11" y="393"/>
                  </a:lnTo>
                  <a:lnTo>
                    <a:pt x="0" y="399"/>
                  </a:lnTo>
                  <a:close/>
                  <a:moveTo>
                    <a:pt x="0" y="343"/>
                  </a:moveTo>
                  <a:lnTo>
                    <a:pt x="0" y="316"/>
                  </a:lnTo>
                  <a:lnTo>
                    <a:pt x="24" y="304"/>
                  </a:lnTo>
                  <a:lnTo>
                    <a:pt x="44" y="296"/>
                  </a:lnTo>
                  <a:lnTo>
                    <a:pt x="52" y="294"/>
                  </a:lnTo>
                  <a:lnTo>
                    <a:pt x="58" y="292"/>
                  </a:lnTo>
                  <a:lnTo>
                    <a:pt x="63" y="291"/>
                  </a:lnTo>
                  <a:lnTo>
                    <a:pt x="65" y="292"/>
                  </a:lnTo>
                  <a:lnTo>
                    <a:pt x="64" y="296"/>
                  </a:lnTo>
                  <a:lnTo>
                    <a:pt x="62" y="299"/>
                  </a:lnTo>
                  <a:lnTo>
                    <a:pt x="56" y="304"/>
                  </a:lnTo>
                  <a:lnTo>
                    <a:pt x="49" y="311"/>
                  </a:lnTo>
                  <a:lnTo>
                    <a:pt x="27" y="326"/>
                  </a:lnTo>
                  <a:lnTo>
                    <a:pt x="0" y="343"/>
                  </a:lnTo>
                  <a:close/>
                  <a:moveTo>
                    <a:pt x="0" y="308"/>
                  </a:moveTo>
                  <a:lnTo>
                    <a:pt x="0" y="298"/>
                  </a:lnTo>
                  <a:lnTo>
                    <a:pt x="11" y="289"/>
                  </a:lnTo>
                  <a:lnTo>
                    <a:pt x="28" y="276"/>
                  </a:lnTo>
                  <a:lnTo>
                    <a:pt x="50" y="263"/>
                  </a:lnTo>
                  <a:lnTo>
                    <a:pt x="75" y="248"/>
                  </a:lnTo>
                  <a:lnTo>
                    <a:pt x="109" y="231"/>
                  </a:lnTo>
                  <a:lnTo>
                    <a:pt x="138" y="217"/>
                  </a:lnTo>
                  <a:lnTo>
                    <a:pt x="150" y="213"/>
                  </a:lnTo>
                  <a:lnTo>
                    <a:pt x="159" y="210"/>
                  </a:lnTo>
                  <a:lnTo>
                    <a:pt x="165" y="209"/>
                  </a:lnTo>
                  <a:lnTo>
                    <a:pt x="169" y="210"/>
                  </a:lnTo>
                  <a:lnTo>
                    <a:pt x="167" y="214"/>
                  </a:lnTo>
                  <a:lnTo>
                    <a:pt x="164" y="219"/>
                  </a:lnTo>
                  <a:lnTo>
                    <a:pt x="157" y="225"/>
                  </a:lnTo>
                  <a:lnTo>
                    <a:pt x="147" y="232"/>
                  </a:lnTo>
                  <a:lnTo>
                    <a:pt x="121" y="250"/>
                  </a:lnTo>
                  <a:lnTo>
                    <a:pt x="88" y="269"/>
                  </a:lnTo>
                  <a:lnTo>
                    <a:pt x="59" y="284"/>
                  </a:lnTo>
                  <a:lnTo>
                    <a:pt x="33" y="296"/>
                  </a:lnTo>
                  <a:lnTo>
                    <a:pt x="13" y="304"/>
                  </a:lnTo>
                  <a:lnTo>
                    <a:pt x="0" y="308"/>
                  </a:lnTo>
                  <a:close/>
                  <a:moveTo>
                    <a:pt x="0" y="292"/>
                  </a:moveTo>
                  <a:lnTo>
                    <a:pt x="0" y="269"/>
                  </a:lnTo>
                  <a:lnTo>
                    <a:pt x="16" y="261"/>
                  </a:lnTo>
                  <a:lnTo>
                    <a:pt x="30" y="257"/>
                  </a:lnTo>
                  <a:lnTo>
                    <a:pt x="35" y="255"/>
                  </a:lnTo>
                  <a:lnTo>
                    <a:pt x="39" y="254"/>
                  </a:lnTo>
                  <a:lnTo>
                    <a:pt x="41" y="254"/>
                  </a:lnTo>
                  <a:lnTo>
                    <a:pt x="44" y="255"/>
                  </a:lnTo>
                  <a:lnTo>
                    <a:pt x="44" y="257"/>
                  </a:lnTo>
                  <a:lnTo>
                    <a:pt x="41" y="260"/>
                  </a:lnTo>
                  <a:lnTo>
                    <a:pt x="38" y="264"/>
                  </a:lnTo>
                  <a:lnTo>
                    <a:pt x="33" y="269"/>
                  </a:lnTo>
                  <a:lnTo>
                    <a:pt x="19" y="279"/>
                  </a:lnTo>
                  <a:lnTo>
                    <a:pt x="0" y="292"/>
                  </a:lnTo>
                  <a:close/>
                  <a:moveTo>
                    <a:pt x="0" y="265"/>
                  </a:moveTo>
                  <a:lnTo>
                    <a:pt x="0" y="247"/>
                  </a:lnTo>
                  <a:lnTo>
                    <a:pt x="12" y="239"/>
                  </a:lnTo>
                  <a:lnTo>
                    <a:pt x="26" y="229"/>
                  </a:lnTo>
                  <a:lnTo>
                    <a:pt x="41" y="220"/>
                  </a:lnTo>
                  <a:lnTo>
                    <a:pt x="59" y="210"/>
                  </a:lnTo>
                  <a:lnTo>
                    <a:pt x="95" y="193"/>
                  </a:lnTo>
                  <a:lnTo>
                    <a:pt x="125" y="178"/>
                  </a:lnTo>
                  <a:lnTo>
                    <a:pt x="136" y="174"/>
                  </a:lnTo>
                  <a:lnTo>
                    <a:pt x="146" y="171"/>
                  </a:lnTo>
                  <a:lnTo>
                    <a:pt x="152" y="170"/>
                  </a:lnTo>
                  <a:lnTo>
                    <a:pt x="155" y="171"/>
                  </a:lnTo>
                  <a:lnTo>
                    <a:pt x="154" y="174"/>
                  </a:lnTo>
                  <a:lnTo>
                    <a:pt x="151" y="178"/>
                  </a:lnTo>
                  <a:lnTo>
                    <a:pt x="144" y="184"/>
                  </a:lnTo>
                  <a:lnTo>
                    <a:pt x="133" y="193"/>
                  </a:lnTo>
                  <a:lnTo>
                    <a:pt x="106" y="210"/>
                  </a:lnTo>
                  <a:lnTo>
                    <a:pt x="71" y="231"/>
                  </a:lnTo>
                  <a:lnTo>
                    <a:pt x="51" y="241"/>
                  </a:lnTo>
                  <a:lnTo>
                    <a:pt x="31" y="251"/>
                  </a:lnTo>
                  <a:lnTo>
                    <a:pt x="14" y="259"/>
                  </a:lnTo>
                  <a:lnTo>
                    <a:pt x="0" y="265"/>
                  </a:lnTo>
                  <a:close/>
                  <a:moveTo>
                    <a:pt x="0" y="245"/>
                  </a:moveTo>
                  <a:lnTo>
                    <a:pt x="0" y="226"/>
                  </a:lnTo>
                  <a:lnTo>
                    <a:pt x="12" y="221"/>
                  </a:lnTo>
                  <a:lnTo>
                    <a:pt x="21" y="217"/>
                  </a:lnTo>
                  <a:lnTo>
                    <a:pt x="28" y="216"/>
                  </a:lnTo>
                  <a:lnTo>
                    <a:pt x="31" y="217"/>
                  </a:lnTo>
                  <a:lnTo>
                    <a:pt x="31" y="219"/>
                  </a:lnTo>
                  <a:lnTo>
                    <a:pt x="30" y="221"/>
                  </a:lnTo>
                  <a:lnTo>
                    <a:pt x="27" y="223"/>
                  </a:lnTo>
                  <a:lnTo>
                    <a:pt x="24" y="227"/>
                  </a:lnTo>
                  <a:lnTo>
                    <a:pt x="13" y="235"/>
                  </a:lnTo>
                  <a:lnTo>
                    <a:pt x="0" y="245"/>
                  </a:lnTo>
                  <a:close/>
                  <a:moveTo>
                    <a:pt x="0" y="223"/>
                  </a:moveTo>
                  <a:lnTo>
                    <a:pt x="0" y="204"/>
                  </a:lnTo>
                  <a:lnTo>
                    <a:pt x="11" y="197"/>
                  </a:lnTo>
                  <a:lnTo>
                    <a:pt x="24" y="189"/>
                  </a:lnTo>
                  <a:lnTo>
                    <a:pt x="38" y="181"/>
                  </a:lnTo>
                  <a:lnTo>
                    <a:pt x="52" y="172"/>
                  </a:lnTo>
                  <a:lnTo>
                    <a:pt x="89" y="153"/>
                  </a:lnTo>
                  <a:lnTo>
                    <a:pt x="120" y="139"/>
                  </a:lnTo>
                  <a:lnTo>
                    <a:pt x="133" y="134"/>
                  </a:lnTo>
                  <a:lnTo>
                    <a:pt x="142" y="132"/>
                  </a:lnTo>
                  <a:lnTo>
                    <a:pt x="148" y="131"/>
                  </a:lnTo>
                  <a:lnTo>
                    <a:pt x="152" y="131"/>
                  </a:lnTo>
                  <a:lnTo>
                    <a:pt x="151" y="134"/>
                  </a:lnTo>
                  <a:lnTo>
                    <a:pt x="146" y="139"/>
                  </a:lnTo>
                  <a:lnTo>
                    <a:pt x="139" y="145"/>
                  </a:lnTo>
                  <a:lnTo>
                    <a:pt x="128" y="152"/>
                  </a:lnTo>
                  <a:lnTo>
                    <a:pt x="100" y="170"/>
                  </a:lnTo>
                  <a:lnTo>
                    <a:pt x="64" y="191"/>
                  </a:lnTo>
                  <a:lnTo>
                    <a:pt x="46" y="201"/>
                  </a:lnTo>
                  <a:lnTo>
                    <a:pt x="30" y="209"/>
                  </a:lnTo>
                  <a:lnTo>
                    <a:pt x="13" y="217"/>
                  </a:lnTo>
                  <a:lnTo>
                    <a:pt x="0" y="223"/>
                  </a:lnTo>
                  <a:close/>
                  <a:moveTo>
                    <a:pt x="0" y="204"/>
                  </a:moveTo>
                  <a:lnTo>
                    <a:pt x="0" y="187"/>
                  </a:lnTo>
                  <a:lnTo>
                    <a:pt x="11" y="182"/>
                  </a:lnTo>
                  <a:lnTo>
                    <a:pt x="19" y="179"/>
                  </a:lnTo>
                  <a:lnTo>
                    <a:pt x="26" y="178"/>
                  </a:lnTo>
                  <a:lnTo>
                    <a:pt x="28" y="179"/>
                  </a:lnTo>
                  <a:lnTo>
                    <a:pt x="27" y="182"/>
                  </a:lnTo>
                  <a:lnTo>
                    <a:pt x="21" y="188"/>
                  </a:lnTo>
                  <a:lnTo>
                    <a:pt x="12" y="195"/>
                  </a:lnTo>
                  <a:lnTo>
                    <a:pt x="0" y="204"/>
                  </a:lnTo>
                  <a:close/>
                  <a:moveTo>
                    <a:pt x="0" y="185"/>
                  </a:moveTo>
                  <a:lnTo>
                    <a:pt x="0" y="150"/>
                  </a:lnTo>
                  <a:lnTo>
                    <a:pt x="13" y="144"/>
                  </a:lnTo>
                  <a:lnTo>
                    <a:pt x="24" y="140"/>
                  </a:lnTo>
                  <a:lnTo>
                    <a:pt x="31" y="139"/>
                  </a:lnTo>
                  <a:lnTo>
                    <a:pt x="34" y="139"/>
                  </a:lnTo>
                  <a:lnTo>
                    <a:pt x="34" y="141"/>
                  </a:lnTo>
                  <a:lnTo>
                    <a:pt x="31" y="145"/>
                  </a:lnTo>
                  <a:lnTo>
                    <a:pt x="26" y="150"/>
                  </a:lnTo>
                  <a:lnTo>
                    <a:pt x="19" y="154"/>
                  </a:lnTo>
                  <a:lnTo>
                    <a:pt x="27" y="150"/>
                  </a:lnTo>
                  <a:lnTo>
                    <a:pt x="37" y="144"/>
                  </a:lnTo>
                  <a:lnTo>
                    <a:pt x="46" y="139"/>
                  </a:lnTo>
                  <a:lnTo>
                    <a:pt x="56" y="133"/>
                  </a:lnTo>
                  <a:lnTo>
                    <a:pt x="94" y="114"/>
                  </a:lnTo>
                  <a:lnTo>
                    <a:pt x="125" y="99"/>
                  </a:lnTo>
                  <a:lnTo>
                    <a:pt x="138" y="94"/>
                  </a:lnTo>
                  <a:lnTo>
                    <a:pt x="147" y="90"/>
                  </a:lnTo>
                  <a:lnTo>
                    <a:pt x="154" y="89"/>
                  </a:lnTo>
                  <a:lnTo>
                    <a:pt x="158" y="90"/>
                  </a:lnTo>
                  <a:lnTo>
                    <a:pt x="157" y="93"/>
                  </a:lnTo>
                  <a:lnTo>
                    <a:pt x="154" y="96"/>
                  </a:lnTo>
                  <a:lnTo>
                    <a:pt x="148" y="100"/>
                  </a:lnTo>
                  <a:lnTo>
                    <a:pt x="141" y="106"/>
                  </a:lnTo>
                  <a:lnTo>
                    <a:pt x="151" y="101"/>
                  </a:lnTo>
                  <a:lnTo>
                    <a:pt x="159" y="95"/>
                  </a:lnTo>
                  <a:lnTo>
                    <a:pt x="169" y="90"/>
                  </a:lnTo>
                  <a:lnTo>
                    <a:pt x="179" y="84"/>
                  </a:lnTo>
                  <a:lnTo>
                    <a:pt x="217" y="65"/>
                  </a:lnTo>
                  <a:lnTo>
                    <a:pt x="249" y="51"/>
                  </a:lnTo>
                  <a:lnTo>
                    <a:pt x="262" y="46"/>
                  </a:lnTo>
                  <a:lnTo>
                    <a:pt x="272" y="43"/>
                  </a:lnTo>
                  <a:lnTo>
                    <a:pt x="279" y="42"/>
                  </a:lnTo>
                  <a:lnTo>
                    <a:pt x="283" y="43"/>
                  </a:lnTo>
                  <a:lnTo>
                    <a:pt x="283" y="45"/>
                  </a:lnTo>
                  <a:lnTo>
                    <a:pt x="279" y="48"/>
                  </a:lnTo>
                  <a:lnTo>
                    <a:pt x="274" y="52"/>
                  </a:lnTo>
                  <a:lnTo>
                    <a:pt x="267" y="58"/>
                  </a:lnTo>
                  <a:lnTo>
                    <a:pt x="275" y="52"/>
                  </a:lnTo>
                  <a:lnTo>
                    <a:pt x="285" y="48"/>
                  </a:lnTo>
                  <a:lnTo>
                    <a:pt x="294" y="43"/>
                  </a:lnTo>
                  <a:lnTo>
                    <a:pt x="304" y="37"/>
                  </a:lnTo>
                  <a:lnTo>
                    <a:pt x="328" y="25"/>
                  </a:lnTo>
                  <a:lnTo>
                    <a:pt x="349" y="15"/>
                  </a:lnTo>
                  <a:lnTo>
                    <a:pt x="368" y="7"/>
                  </a:lnTo>
                  <a:lnTo>
                    <a:pt x="385" y="0"/>
                  </a:lnTo>
                  <a:lnTo>
                    <a:pt x="385" y="39"/>
                  </a:lnTo>
                  <a:lnTo>
                    <a:pt x="367" y="46"/>
                  </a:lnTo>
                  <a:lnTo>
                    <a:pt x="353" y="51"/>
                  </a:lnTo>
                  <a:lnTo>
                    <a:pt x="347" y="52"/>
                  </a:lnTo>
                  <a:lnTo>
                    <a:pt x="343" y="54"/>
                  </a:lnTo>
                  <a:lnTo>
                    <a:pt x="340" y="54"/>
                  </a:lnTo>
                  <a:lnTo>
                    <a:pt x="338" y="52"/>
                  </a:lnTo>
                  <a:lnTo>
                    <a:pt x="338" y="50"/>
                  </a:lnTo>
                  <a:lnTo>
                    <a:pt x="342" y="46"/>
                  </a:lnTo>
                  <a:lnTo>
                    <a:pt x="348" y="40"/>
                  </a:lnTo>
                  <a:lnTo>
                    <a:pt x="356" y="34"/>
                  </a:lnTo>
                  <a:lnTo>
                    <a:pt x="348" y="40"/>
                  </a:lnTo>
                  <a:lnTo>
                    <a:pt x="337" y="45"/>
                  </a:lnTo>
                  <a:lnTo>
                    <a:pt x="328" y="51"/>
                  </a:lnTo>
                  <a:lnTo>
                    <a:pt x="316" y="57"/>
                  </a:lnTo>
                  <a:lnTo>
                    <a:pt x="278" y="76"/>
                  </a:lnTo>
                  <a:lnTo>
                    <a:pt x="245" y="90"/>
                  </a:lnTo>
                  <a:lnTo>
                    <a:pt x="231" y="95"/>
                  </a:lnTo>
                  <a:lnTo>
                    <a:pt x="222" y="99"/>
                  </a:lnTo>
                  <a:lnTo>
                    <a:pt x="215" y="100"/>
                  </a:lnTo>
                  <a:lnTo>
                    <a:pt x="211" y="99"/>
                  </a:lnTo>
                  <a:lnTo>
                    <a:pt x="212" y="96"/>
                  </a:lnTo>
                  <a:lnTo>
                    <a:pt x="215" y="93"/>
                  </a:lnTo>
                  <a:lnTo>
                    <a:pt x="221" y="88"/>
                  </a:lnTo>
                  <a:lnTo>
                    <a:pt x="229" y="82"/>
                  </a:lnTo>
                  <a:lnTo>
                    <a:pt x="221" y="87"/>
                  </a:lnTo>
                  <a:lnTo>
                    <a:pt x="211" y="93"/>
                  </a:lnTo>
                  <a:lnTo>
                    <a:pt x="201" y="97"/>
                  </a:lnTo>
                  <a:lnTo>
                    <a:pt x="190" y="103"/>
                  </a:lnTo>
                  <a:lnTo>
                    <a:pt x="152" y="122"/>
                  </a:lnTo>
                  <a:lnTo>
                    <a:pt x="120" y="138"/>
                  </a:lnTo>
                  <a:lnTo>
                    <a:pt x="107" y="143"/>
                  </a:lnTo>
                  <a:lnTo>
                    <a:pt x="97" y="146"/>
                  </a:lnTo>
                  <a:lnTo>
                    <a:pt x="90" y="147"/>
                  </a:lnTo>
                  <a:lnTo>
                    <a:pt x="88" y="146"/>
                  </a:lnTo>
                  <a:lnTo>
                    <a:pt x="88" y="144"/>
                  </a:lnTo>
                  <a:lnTo>
                    <a:pt x="91" y="140"/>
                  </a:lnTo>
                  <a:lnTo>
                    <a:pt x="97" y="135"/>
                  </a:lnTo>
                  <a:lnTo>
                    <a:pt x="106" y="128"/>
                  </a:lnTo>
                  <a:lnTo>
                    <a:pt x="96" y="134"/>
                  </a:lnTo>
                  <a:lnTo>
                    <a:pt x="87" y="140"/>
                  </a:lnTo>
                  <a:lnTo>
                    <a:pt x="77" y="145"/>
                  </a:lnTo>
                  <a:lnTo>
                    <a:pt x="66" y="151"/>
                  </a:lnTo>
                  <a:lnTo>
                    <a:pt x="47" y="162"/>
                  </a:lnTo>
                  <a:lnTo>
                    <a:pt x="30" y="170"/>
                  </a:lnTo>
                  <a:lnTo>
                    <a:pt x="14" y="178"/>
                  </a:lnTo>
                  <a:lnTo>
                    <a:pt x="0" y="185"/>
                  </a:lnTo>
                  <a:close/>
                  <a:moveTo>
                    <a:pt x="385" y="42"/>
                  </a:moveTo>
                  <a:lnTo>
                    <a:pt x="385" y="58"/>
                  </a:lnTo>
                  <a:lnTo>
                    <a:pt x="372" y="68"/>
                  </a:lnTo>
                  <a:lnTo>
                    <a:pt x="355" y="77"/>
                  </a:lnTo>
                  <a:lnTo>
                    <a:pt x="336" y="88"/>
                  </a:lnTo>
                  <a:lnTo>
                    <a:pt x="316" y="99"/>
                  </a:lnTo>
                  <a:lnTo>
                    <a:pt x="278" y="118"/>
                  </a:lnTo>
                  <a:lnTo>
                    <a:pt x="246" y="132"/>
                  </a:lnTo>
                  <a:lnTo>
                    <a:pt x="233" y="137"/>
                  </a:lnTo>
                  <a:lnTo>
                    <a:pt x="223" y="140"/>
                  </a:lnTo>
                  <a:lnTo>
                    <a:pt x="216" y="140"/>
                  </a:lnTo>
                  <a:lnTo>
                    <a:pt x="214" y="140"/>
                  </a:lnTo>
                  <a:lnTo>
                    <a:pt x="214" y="137"/>
                  </a:lnTo>
                  <a:lnTo>
                    <a:pt x="218" y="132"/>
                  </a:lnTo>
                  <a:lnTo>
                    <a:pt x="226" y="125"/>
                  </a:lnTo>
                  <a:lnTo>
                    <a:pt x="236" y="118"/>
                  </a:lnTo>
                  <a:lnTo>
                    <a:pt x="266" y="99"/>
                  </a:lnTo>
                  <a:lnTo>
                    <a:pt x="303" y="78"/>
                  </a:lnTo>
                  <a:lnTo>
                    <a:pt x="327" y="67"/>
                  </a:lnTo>
                  <a:lnTo>
                    <a:pt x="349" y="56"/>
                  </a:lnTo>
                  <a:lnTo>
                    <a:pt x="368" y="48"/>
                  </a:lnTo>
                  <a:lnTo>
                    <a:pt x="385" y="42"/>
                  </a:lnTo>
                  <a:close/>
                  <a:moveTo>
                    <a:pt x="385" y="59"/>
                  </a:moveTo>
                  <a:lnTo>
                    <a:pt x="385" y="83"/>
                  </a:lnTo>
                  <a:lnTo>
                    <a:pt x="368" y="90"/>
                  </a:lnTo>
                  <a:lnTo>
                    <a:pt x="354" y="94"/>
                  </a:lnTo>
                  <a:lnTo>
                    <a:pt x="349" y="95"/>
                  </a:lnTo>
                  <a:lnTo>
                    <a:pt x="344" y="96"/>
                  </a:lnTo>
                  <a:lnTo>
                    <a:pt x="342" y="96"/>
                  </a:lnTo>
                  <a:lnTo>
                    <a:pt x="341" y="95"/>
                  </a:lnTo>
                  <a:lnTo>
                    <a:pt x="341" y="93"/>
                  </a:lnTo>
                  <a:lnTo>
                    <a:pt x="342" y="90"/>
                  </a:lnTo>
                  <a:lnTo>
                    <a:pt x="346" y="87"/>
                  </a:lnTo>
                  <a:lnTo>
                    <a:pt x="351" y="82"/>
                  </a:lnTo>
                  <a:lnTo>
                    <a:pt x="366" y="71"/>
                  </a:lnTo>
                  <a:lnTo>
                    <a:pt x="385" y="59"/>
                  </a:lnTo>
                  <a:close/>
                  <a:moveTo>
                    <a:pt x="385" y="87"/>
                  </a:moveTo>
                  <a:lnTo>
                    <a:pt x="385" y="106"/>
                  </a:lnTo>
                  <a:lnTo>
                    <a:pt x="372" y="114"/>
                  </a:lnTo>
                  <a:lnTo>
                    <a:pt x="357" y="122"/>
                  </a:lnTo>
                  <a:lnTo>
                    <a:pt x="341" y="132"/>
                  </a:lnTo>
                  <a:lnTo>
                    <a:pt x="324" y="141"/>
                  </a:lnTo>
                  <a:lnTo>
                    <a:pt x="287" y="159"/>
                  </a:lnTo>
                  <a:lnTo>
                    <a:pt x="256" y="174"/>
                  </a:lnTo>
                  <a:lnTo>
                    <a:pt x="243" y="177"/>
                  </a:lnTo>
                  <a:lnTo>
                    <a:pt x="234" y="181"/>
                  </a:lnTo>
                  <a:lnTo>
                    <a:pt x="228" y="181"/>
                  </a:lnTo>
                  <a:lnTo>
                    <a:pt x="224" y="179"/>
                  </a:lnTo>
                  <a:lnTo>
                    <a:pt x="226" y="177"/>
                  </a:lnTo>
                  <a:lnTo>
                    <a:pt x="229" y="172"/>
                  </a:lnTo>
                  <a:lnTo>
                    <a:pt x="236" y="165"/>
                  </a:lnTo>
                  <a:lnTo>
                    <a:pt x="247" y="158"/>
                  </a:lnTo>
                  <a:lnTo>
                    <a:pt x="275" y="140"/>
                  </a:lnTo>
                  <a:lnTo>
                    <a:pt x="311" y="120"/>
                  </a:lnTo>
                  <a:lnTo>
                    <a:pt x="331" y="109"/>
                  </a:lnTo>
                  <a:lnTo>
                    <a:pt x="351" y="100"/>
                  </a:lnTo>
                  <a:lnTo>
                    <a:pt x="369" y="92"/>
                  </a:lnTo>
                  <a:lnTo>
                    <a:pt x="385" y="87"/>
                  </a:lnTo>
                  <a:close/>
                  <a:moveTo>
                    <a:pt x="385" y="108"/>
                  </a:moveTo>
                  <a:lnTo>
                    <a:pt x="385" y="131"/>
                  </a:lnTo>
                  <a:lnTo>
                    <a:pt x="373" y="134"/>
                  </a:lnTo>
                  <a:lnTo>
                    <a:pt x="362" y="137"/>
                  </a:lnTo>
                  <a:lnTo>
                    <a:pt x="356" y="138"/>
                  </a:lnTo>
                  <a:lnTo>
                    <a:pt x="353" y="137"/>
                  </a:lnTo>
                  <a:lnTo>
                    <a:pt x="353" y="135"/>
                  </a:lnTo>
                  <a:lnTo>
                    <a:pt x="354" y="133"/>
                  </a:lnTo>
                  <a:lnTo>
                    <a:pt x="356" y="130"/>
                  </a:lnTo>
                  <a:lnTo>
                    <a:pt x="360" y="126"/>
                  </a:lnTo>
                  <a:lnTo>
                    <a:pt x="370" y="118"/>
                  </a:lnTo>
                  <a:lnTo>
                    <a:pt x="385" y="108"/>
                  </a:lnTo>
                  <a:close/>
                  <a:moveTo>
                    <a:pt x="385" y="134"/>
                  </a:moveTo>
                  <a:lnTo>
                    <a:pt x="385" y="159"/>
                  </a:lnTo>
                  <a:lnTo>
                    <a:pt x="375" y="165"/>
                  </a:lnTo>
                  <a:lnTo>
                    <a:pt x="365" y="171"/>
                  </a:lnTo>
                  <a:lnTo>
                    <a:pt x="354" y="177"/>
                  </a:lnTo>
                  <a:lnTo>
                    <a:pt x="342" y="183"/>
                  </a:lnTo>
                  <a:lnTo>
                    <a:pt x="306" y="201"/>
                  </a:lnTo>
                  <a:lnTo>
                    <a:pt x="277" y="214"/>
                  </a:lnTo>
                  <a:lnTo>
                    <a:pt x="265" y="219"/>
                  </a:lnTo>
                  <a:lnTo>
                    <a:pt x="255" y="221"/>
                  </a:lnTo>
                  <a:lnTo>
                    <a:pt x="248" y="221"/>
                  </a:lnTo>
                  <a:lnTo>
                    <a:pt x="246" y="220"/>
                  </a:lnTo>
                  <a:lnTo>
                    <a:pt x="246" y="216"/>
                  </a:lnTo>
                  <a:lnTo>
                    <a:pt x="249" y="212"/>
                  </a:lnTo>
                  <a:lnTo>
                    <a:pt x="256" y="206"/>
                  </a:lnTo>
                  <a:lnTo>
                    <a:pt x="267" y="197"/>
                  </a:lnTo>
                  <a:lnTo>
                    <a:pt x="293" y="181"/>
                  </a:lnTo>
                  <a:lnTo>
                    <a:pt x="328" y="160"/>
                  </a:lnTo>
                  <a:lnTo>
                    <a:pt x="343" y="153"/>
                  </a:lnTo>
                  <a:lnTo>
                    <a:pt x="359" y="146"/>
                  </a:lnTo>
                  <a:lnTo>
                    <a:pt x="372" y="139"/>
                  </a:lnTo>
                  <a:lnTo>
                    <a:pt x="385" y="134"/>
                  </a:lnTo>
                  <a:close/>
                  <a:moveTo>
                    <a:pt x="385" y="165"/>
                  </a:moveTo>
                  <a:lnTo>
                    <a:pt x="385" y="179"/>
                  </a:lnTo>
                  <a:lnTo>
                    <a:pt x="378" y="181"/>
                  </a:lnTo>
                  <a:lnTo>
                    <a:pt x="375" y="178"/>
                  </a:lnTo>
                  <a:lnTo>
                    <a:pt x="374" y="176"/>
                  </a:lnTo>
                  <a:lnTo>
                    <a:pt x="376" y="174"/>
                  </a:lnTo>
                  <a:lnTo>
                    <a:pt x="380" y="169"/>
                  </a:lnTo>
                  <a:lnTo>
                    <a:pt x="385" y="165"/>
                  </a:lnTo>
                  <a:close/>
                  <a:moveTo>
                    <a:pt x="385" y="187"/>
                  </a:moveTo>
                  <a:lnTo>
                    <a:pt x="385" y="217"/>
                  </a:lnTo>
                  <a:lnTo>
                    <a:pt x="378" y="222"/>
                  </a:lnTo>
                  <a:lnTo>
                    <a:pt x="370" y="226"/>
                  </a:lnTo>
                  <a:lnTo>
                    <a:pt x="336" y="242"/>
                  </a:lnTo>
                  <a:lnTo>
                    <a:pt x="306" y="255"/>
                  </a:lnTo>
                  <a:lnTo>
                    <a:pt x="294" y="259"/>
                  </a:lnTo>
                  <a:lnTo>
                    <a:pt x="286" y="261"/>
                  </a:lnTo>
                  <a:lnTo>
                    <a:pt x="279" y="261"/>
                  </a:lnTo>
                  <a:lnTo>
                    <a:pt x="277" y="260"/>
                  </a:lnTo>
                  <a:lnTo>
                    <a:pt x="277" y="257"/>
                  </a:lnTo>
                  <a:lnTo>
                    <a:pt x="280" y="252"/>
                  </a:lnTo>
                  <a:lnTo>
                    <a:pt x="287" y="246"/>
                  </a:lnTo>
                  <a:lnTo>
                    <a:pt x="297" y="238"/>
                  </a:lnTo>
                  <a:lnTo>
                    <a:pt x="309" y="229"/>
                  </a:lnTo>
                  <a:lnTo>
                    <a:pt x="322" y="221"/>
                  </a:lnTo>
                  <a:lnTo>
                    <a:pt x="338" y="212"/>
                  </a:lnTo>
                  <a:lnTo>
                    <a:pt x="355" y="202"/>
                  </a:lnTo>
                  <a:lnTo>
                    <a:pt x="370" y="194"/>
                  </a:lnTo>
                  <a:lnTo>
                    <a:pt x="385" y="187"/>
                  </a:lnTo>
                  <a:close/>
                  <a:moveTo>
                    <a:pt x="385" y="248"/>
                  </a:moveTo>
                  <a:lnTo>
                    <a:pt x="385" y="280"/>
                  </a:lnTo>
                  <a:lnTo>
                    <a:pt x="360" y="292"/>
                  </a:lnTo>
                  <a:lnTo>
                    <a:pt x="338" y="299"/>
                  </a:lnTo>
                  <a:lnTo>
                    <a:pt x="330" y="302"/>
                  </a:lnTo>
                  <a:lnTo>
                    <a:pt x="324" y="303"/>
                  </a:lnTo>
                  <a:lnTo>
                    <a:pt x="319" y="303"/>
                  </a:lnTo>
                  <a:lnTo>
                    <a:pt x="317" y="302"/>
                  </a:lnTo>
                  <a:lnTo>
                    <a:pt x="317" y="298"/>
                  </a:lnTo>
                  <a:lnTo>
                    <a:pt x="319" y="294"/>
                  </a:lnTo>
                  <a:lnTo>
                    <a:pt x="325" y="288"/>
                  </a:lnTo>
                  <a:lnTo>
                    <a:pt x="334" y="280"/>
                  </a:lnTo>
                  <a:lnTo>
                    <a:pt x="356" y="265"/>
                  </a:lnTo>
                  <a:lnTo>
                    <a:pt x="385" y="248"/>
                  </a:lnTo>
                  <a:close/>
                  <a:moveTo>
                    <a:pt x="385" y="291"/>
                  </a:moveTo>
                  <a:lnTo>
                    <a:pt x="385" y="309"/>
                  </a:lnTo>
                  <a:lnTo>
                    <a:pt x="374" y="317"/>
                  </a:lnTo>
                  <a:lnTo>
                    <a:pt x="360" y="327"/>
                  </a:lnTo>
                  <a:lnTo>
                    <a:pt x="343" y="337"/>
                  </a:lnTo>
                  <a:lnTo>
                    <a:pt x="324" y="348"/>
                  </a:lnTo>
                  <a:lnTo>
                    <a:pt x="292" y="365"/>
                  </a:lnTo>
                  <a:lnTo>
                    <a:pt x="265" y="375"/>
                  </a:lnTo>
                  <a:lnTo>
                    <a:pt x="254" y="379"/>
                  </a:lnTo>
                  <a:lnTo>
                    <a:pt x="246" y="381"/>
                  </a:lnTo>
                  <a:lnTo>
                    <a:pt x="239" y="381"/>
                  </a:lnTo>
                  <a:lnTo>
                    <a:pt x="236" y="380"/>
                  </a:lnTo>
                  <a:lnTo>
                    <a:pt x="235" y="378"/>
                  </a:lnTo>
                  <a:lnTo>
                    <a:pt x="236" y="377"/>
                  </a:lnTo>
                  <a:lnTo>
                    <a:pt x="237" y="374"/>
                  </a:lnTo>
                  <a:lnTo>
                    <a:pt x="239" y="372"/>
                  </a:lnTo>
                  <a:lnTo>
                    <a:pt x="246" y="365"/>
                  </a:lnTo>
                  <a:lnTo>
                    <a:pt x="254" y="358"/>
                  </a:lnTo>
                  <a:lnTo>
                    <a:pt x="265" y="349"/>
                  </a:lnTo>
                  <a:lnTo>
                    <a:pt x="278" y="341"/>
                  </a:lnTo>
                  <a:lnTo>
                    <a:pt x="292" y="333"/>
                  </a:lnTo>
                  <a:lnTo>
                    <a:pt x="309" y="323"/>
                  </a:lnTo>
                  <a:lnTo>
                    <a:pt x="331" y="311"/>
                  </a:lnTo>
                  <a:lnTo>
                    <a:pt x="353" y="302"/>
                  </a:lnTo>
                  <a:lnTo>
                    <a:pt x="370" y="295"/>
                  </a:lnTo>
                  <a:lnTo>
                    <a:pt x="385" y="291"/>
                  </a:lnTo>
                  <a:close/>
                  <a:moveTo>
                    <a:pt x="385" y="322"/>
                  </a:moveTo>
                  <a:lnTo>
                    <a:pt x="385" y="343"/>
                  </a:lnTo>
                  <a:lnTo>
                    <a:pt x="379" y="346"/>
                  </a:lnTo>
                  <a:lnTo>
                    <a:pt x="373" y="346"/>
                  </a:lnTo>
                  <a:lnTo>
                    <a:pt x="369" y="346"/>
                  </a:lnTo>
                  <a:lnTo>
                    <a:pt x="367" y="343"/>
                  </a:lnTo>
                  <a:lnTo>
                    <a:pt x="367" y="342"/>
                  </a:lnTo>
                  <a:lnTo>
                    <a:pt x="367" y="340"/>
                  </a:lnTo>
                  <a:lnTo>
                    <a:pt x="368" y="337"/>
                  </a:lnTo>
                  <a:lnTo>
                    <a:pt x="370" y="335"/>
                  </a:lnTo>
                  <a:lnTo>
                    <a:pt x="376" y="329"/>
                  </a:lnTo>
                  <a:lnTo>
                    <a:pt x="385" y="322"/>
                  </a:lnTo>
                  <a:close/>
                  <a:moveTo>
                    <a:pt x="385" y="355"/>
                  </a:moveTo>
                  <a:lnTo>
                    <a:pt x="385" y="390"/>
                  </a:lnTo>
                  <a:lnTo>
                    <a:pt x="381" y="392"/>
                  </a:lnTo>
                  <a:lnTo>
                    <a:pt x="366" y="400"/>
                  </a:lnTo>
                  <a:lnTo>
                    <a:pt x="350" y="408"/>
                  </a:lnTo>
                  <a:lnTo>
                    <a:pt x="336" y="414"/>
                  </a:lnTo>
                  <a:lnTo>
                    <a:pt x="324" y="418"/>
                  </a:lnTo>
                  <a:lnTo>
                    <a:pt x="313" y="421"/>
                  </a:lnTo>
                  <a:lnTo>
                    <a:pt x="304" y="423"/>
                  </a:lnTo>
                  <a:lnTo>
                    <a:pt x="298" y="423"/>
                  </a:lnTo>
                  <a:lnTo>
                    <a:pt x="296" y="421"/>
                  </a:lnTo>
                  <a:lnTo>
                    <a:pt x="294" y="419"/>
                  </a:lnTo>
                  <a:lnTo>
                    <a:pt x="296" y="417"/>
                  </a:lnTo>
                  <a:lnTo>
                    <a:pt x="296" y="415"/>
                  </a:lnTo>
                  <a:lnTo>
                    <a:pt x="298" y="412"/>
                  </a:lnTo>
                  <a:lnTo>
                    <a:pt x="304" y="406"/>
                  </a:lnTo>
                  <a:lnTo>
                    <a:pt x="312" y="399"/>
                  </a:lnTo>
                  <a:lnTo>
                    <a:pt x="323" y="391"/>
                  </a:lnTo>
                  <a:lnTo>
                    <a:pt x="335" y="383"/>
                  </a:lnTo>
                  <a:lnTo>
                    <a:pt x="349" y="374"/>
                  </a:lnTo>
                  <a:lnTo>
                    <a:pt x="365" y="365"/>
                  </a:lnTo>
                  <a:lnTo>
                    <a:pt x="375" y="360"/>
                  </a:lnTo>
                  <a:lnTo>
                    <a:pt x="385" y="355"/>
                  </a:lnTo>
                  <a:close/>
                  <a:moveTo>
                    <a:pt x="385" y="440"/>
                  </a:moveTo>
                  <a:lnTo>
                    <a:pt x="385" y="465"/>
                  </a:lnTo>
                  <a:lnTo>
                    <a:pt x="378" y="466"/>
                  </a:lnTo>
                  <a:lnTo>
                    <a:pt x="372" y="467"/>
                  </a:lnTo>
                  <a:lnTo>
                    <a:pt x="367" y="466"/>
                  </a:lnTo>
                  <a:lnTo>
                    <a:pt x="365" y="465"/>
                  </a:lnTo>
                  <a:lnTo>
                    <a:pt x="365" y="462"/>
                  </a:lnTo>
                  <a:lnTo>
                    <a:pt x="365" y="461"/>
                  </a:lnTo>
                  <a:lnTo>
                    <a:pt x="366" y="457"/>
                  </a:lnTo>
                  <a:lnTo>
                    <a:pt x="368" y="455"/>
                  </a:lnTo>
                  <a:lnTo>
                    <a:pt x="375" y="448"/>
                  </a:lnTo>
                  <a:lnTo>
                    <a:pt x="385" y="440"/>
                  </a:lnTo>
                  <a:close/>
                  <a:moveTo>
                    <a:pt x="385" y="479"/>
                  </a:moveTo>
                  <a:lnTo>
                    <a:pt x="385" y="517"/>
                  </a:lnTo>
                  <a:lnTo>
                    <a:pt x="370" y="524"/>
                  </a:lnTo>
                  <a:lnTo>
                    <a:pt x="357" y="530"/>
                  </a:lnTo>
                  <a:lnTo>
                    <a:pt x="346" y="535"/>
                  </a:lnTo>
                  <a:lnTo>
                    <a:pt x="335" y="538"/>
                  </a:lnTo>
                  <a:lnTo>
                    <a:pt x="325" y="541"/>
                  </a:lnTo>
                  <a:lnTo>
                    <a:pt x="318" y="542"/>
                  </a:lnTo>
                  <a:lnTo>
                    <a:pt x="312" y="542"/>
                  </a:lnTo>
                  <a:lnTo>
                    <a:pt x="310" y="539"/>
                  </a:lnTo>
                  <a:lnTo>
                    <a:pt x="309" y="538"/>
                  </a:lnTo>
                  <a:lnTo>
                    <a:pt x="310" y="536"/>
                  </a:lnTo>
                  <a:lnTo>
                    <a:pt x="310" y="534"/>
                  </a:lnTo>
                  <a:lnTo>
                    <a:pt x="312" y="531"/>
                  </a:lnTo>
                  <a:lnTo>
                    <a:pt x="317" y="525"/>
                  </a:lnTo>
                  <a:lnTo>
                    <a:pt x="324" y="518"/>
                  </a:lnTo>
                  <a:lnTo>
                    <a:pt x="334" y="511"/>
                  </a:lnTo>
                  <a:lnTo>
                    <a:pt x="346" y="503"/>
                  </a:lnTo>
                  <a:lnTo>
                    <a:pt x="359" y="494"/>
                  </a:lnTo>
                  <a:lnTo>
                    <a:pt x="373" y="486"/>
                  </a:lnTo>
                  <a:lnTo>
                    <a:pt x="379" y="482"/>
                  </a:lnTo>
                  <a:lnTo>
                    <a:pt x="385" y="479"/>
                  </a:lnTo>
                  <a:close/>
                  <a:moveTo>
                    <a:pt x="385" y="535"/>
                  </a:moveTo>
                  <a:lnTo>
                    <a:pt x="385" y="558"/>
                  </a:lnTo>
                  <a:lnTo>
                    <a:pt x="376" y="566"/>
                  </a:lnTo>
                  <a:lnTo>
                    <a:pt x="366" y="573"/>
                  </a:lnTo>
                  <a:lnTo>
                    <a:pt x="354" y="581"/>
                  </a:lnTo>
                  <a:lnTo>
                    <a:pt x="341" y="588"/>
                  </a:lnTo>
                  <a:lnTo>
                    <a:pt x="327" y="595"/>
                  </a:lnTo>
                  <a:lnTo>
                    <a:pt x="313" y="602"/>
                  </a:lnTo>
                  <a:lnTo>
                    <a:pt x="300" y="607"/>
                  </a:lnTo>
                  <a:lnTo>
                    <a:pt x="290" y="612"/>
                  </a:lnTo>
                  <a:lnTo>
                    <a:pt x="279" y="614"/>
                  </a:lnTo>
                  <a:lnTo>
                    <a:pt x="272" y="615"/>
                  </a:lnTo>
                  <a:lnTo>
                    <a:pt x="266" y="615"/>
                  </a:lnTo>
                  <a:lnTo>
                    <a:pt x="262" y="613"/>
                  </a:lnTo>
                  <a:lnTo>
                    <a:pt x="262" y="610"/>
                  </a:lnTo>
                  <a:lnTo>
                    <a:pt x="265" y="605"/>
                  </a:lnTo>
                  <a:lnTo>
                    <a:pt x="269" y="599"/>
                  </a:lnTo>
                  <a:lnTo>
                    <a:pt x="277" y="592"/>
                  </a:lnTo>
                  <a:lnTo>
                    <a:pt x="286" y="585"/>
                  </a:lnTo>
                  <a:lnTo>
                    <a:pt x="297" y="576"/>
                  </a:lnTo>
                  <a:lnTo>
                    <a:pt x="310" y="568"/>
                  </a:lnTo>
                  <a:lnTo>
                    <a:pt x="323" y="561"/>
                  </a:lnTo>
                  <a:lnTo>
                    <a:pt x="341" y="551"/>
                  </a:lnTo>
                  <a:lnTo>
                    <a:pt x="357" y="543"/>
                  </a:lnTo>
                  <a:lnTo>
                    <a:pt x="373" y="537"/>
                  </a:lnTo>
                  <a:lnTo>
                    <a:pt x="385" y="535"/>
                  </a:lnTo>
                  <a:close/>
                  <a:moveTo>
                    <a:pt x="385" y="629"/>
                  </a:moveTo>
                  <a:lnTo>
                    <a:pt x="385" y="659"/>
                  </a:lnTo>
                  <a:lnTo>
                    <a:pt x="376" y="662"/>
                  </a:lnTo>
                  <a:lnTo>
                    <a:pt x="368" y="663"/>
                  </a:lnTo>
                  <a:lnTo>
                    <a:pt x="363" y="662"/>
                  </a:lnTo>
                  <a:lnTo>
                    <a:pt x="360" y="659"/>
                  </a:lnTo>
                  <a:lnTo>
                    <a:pt x="360" y="657"/>
                  </a:lnTo>
                  <a:lnTo>
                    <a:pt x="360" y="655"/>
                  </a:lnTo>
                  <a:lnTo>
                    <a:pt x="362" y="651"/>
                  </a:lnTo>
                  <a:lnTo>
                    <a:pt x="365" y="648"/>
                  </a:lnTo>
                  <a:lnTo>
                    <a:pt x="373" y="638"/>
                  </a:lnTo>
                  <a:lnTo>
                    <a:pt x="385" y="629"/>
                  </a:lnTo>
                  <a:close/>
                  <a:moveTo>
                    <a:pt x="385" y="681"/>
                  </a:moveTo>
                  <a:lnTo>
                    <a:pt x="385" y="720"/>
                  </a:lnTo>
                  <a:lnTo>
                    <a:pt x="365" y="728"/>
                  </a:lnTo>
                  <a:lnTo>
                    <a:pt x="348" y="734"/>
                  </a:lnTo>
                  <a:lnTo>
                    <a:pt x="342" y="735"/>
                  </a:lnTo>
                  <a:lnTo>
                    <a:pt x="336" y="735"/>
                  </a:lnTo>
                  <a:lnTo>
                    <a:pt x="332" y="734"/>
                  </a:lnTo>
                  <a:lnTo>
                    <a:pt x="330" y="732"/>
                  </a:lnTo>
                  <a:lnTo>
                    <a:pt x="329" y="728"/>
                  </a:lnTo>
                  <a:lnTo>
                    <a:pt x="331" y="724"/>
                  </a:lnTo>
                  <a:lnTo>
                    <a:pt x="335" y="718"/>
                  </a:lnTo>
                  <a:lnTo>
                    <a:pt x="342" y="712"/>
                  </a:lnTo>
                  <a:lnTo>
                    <a:pt x="350" y="703"/>
                  </a:lnTo>
                  <a:lnTo>
                    <a:pt x="360" y="696"/>
                  </a:lnTo>
                  <a:lnTo>
                    <a:pt x="372" y="689"/>
                  </a:lnTo>
                  <a:lnTo>
                    <a:pt x="385" y="681"/>
                  </a:lnTo>
                  <a:lnTo>
                    <a:pt x="385" y="681"/>
                  </a:lnTo>
                  <a:close/>
                  <a:moveTo>
                    <a:pt x="385" y="740"/>
                  </a:moveTo>
                  <a:lnTo>
                    <a:pt x="385" y="778"/>
                  </a:lnTo>
                  <a:lnTo>
                    <a:pt x="381" y="781"/>
                  </a:lnTo>
                  <a:lnTo>
                    <a:pt x="378" y="783"/>
                  </a:lnTo>
                  <a:lnTo>
                    <a:pt x="365" y="790"/>
                  </a:lnTo>
                  <a:lnTo>
                    <a:pt x="353" y="796"/>
                  </a:lnTo>
                  <a:lnTo>
                    <a:pt x="342" y="801"/>
                  </a:lnTo>
                  <a:lnTo>
                    <a:pt x="331" y="804"/>
                  </a:lnTo>
                  <a:lnTo>
                    <a:pt x="323" y="806"/>
                  </a:lnTo>
                  <a:lnTo>
                    <a:pt x="316" y="807"/>
                  </a:lnTo>
                  <a:lnTo>
                    <a:pt x="310" y="807"/>
                  </a:lnTo>
                  <a:lnTo>
                    <a:pt x="308" y="804"/>
                  </a:lnTo>
                  <a:lnTo>
                    <a:pt x="306" y="800"/>
                  </a:lnTo>
                  <a:lnTo>
                    <a:pt x="309" y="795"/>
                  </a:lnTo>
                  <a:lnTo>
                    <a:pt x="312" y="789"/>
                  </a:lnTo>
                  <a:lnTo>
                    <a:pt x="318" y="783"/>
                  </a:lnTo>
                  <a:lnTo>
                    <a:pt x="327" y="776"/>
                  </a:lnTo>
                  <a:lnTo>
                    <a:pt x="336" y="769"/>
                  </a:lnTo>
                  <a:lnTo>
                    <a:pt x="347" y="760"/>
                  </a:lnTo>
                  <a:lnTo>
                    <a:pt x="359" y="753"/>
                  </a:lnTo>
                  <a:lnTo>
                    <a:pt x="372" y="746"/>
                  </a:lnTo>
                  <a:lnTo>
                    <a:pt x="385" y="740"/>
                  </a:lnTo>
                  <a:close/>
                  <a:moveTo>
                    <a:pt x="385" y="806"/>
                  </a:moveTo>
                  <a:lnTo>
                    <a:pt x="385" y="838"/>
                  </a:lnTo>
                  <a:lnTo>
                    <a:pt x="373" y="846"/>
                  </a:lnTo>
                  <a:lnTo>
                    <a:pt x="360" y="854"/>
                  </a:lnTo>
                  <a:lnTo>
                    <a:pt x="348" y="861"/>
                  </a:lnTo>
                  <a:lnTo>
                    <a:pt x="336" y="867"/>
                  </a:lnTo>
                  <a:lnTo>
                    <a:pt x="325" y="871"/>
                  </a:lnTo>
                  <a:lnTo>
                    <a:pt x="316" y="875"/>
                  </a:lnTo>
                  <a:lnTo>
                    <a:pt x="308" y="877"/>
                  </a:lnTo>
                  <a:lnTo>
                    <a:pt x="300" y="878"/>
                  </a:lnTo>
                  <a:lnTo>
                    <a:pt x="296" y="877"/>
                  </a:lnTo>
                  <a:lnTo>
                    <a:pt x="292" y="875"/>
                  </a:lnTo>
                  <a:lnTo>
                    <a:pt x="291" y="871"/>
                  </a:lnTo>
                  <a:lnTo>
                    <a:pt x="293" y="866"/>
                  </a:lnTo>
                  <a:lnTo>
                    <a:pt x="297" y="860"/>
                  </a:lnTo>
                  <a:lnTo>
                    <a:pt x="303" y="854"/>
                  </a:lnTo>
                  <a:lnTo>
                    <a:pt x="310" y="847"/>
                  </a:lnTo>
                  <a:lnTo>
                    <a:pt x="319" y="840"/>
                  </a:lnTo>
                  <a:lnTo>
                    <a:pt x="330" y="833"/>
                  </a:lnTo>
                  <a:lnTo>
                    <a:pt x="341" y="825"/>
                  </a:lnTo>
                  <a:lnTo>
                    <a:pt x="353" y="819"/>
                  </a:lnTo>
                  <a:lnTo>
                    <a:pt x="365" y="813"/>
                  </a:lnTo>
                  <a:lnTo>
                    <a:pt x="375" y="809"/>
                  </a:lnTo>
                  <a:lnTo>
                    <a:pt x="385" y="806"/>
                  </a:lnTo>
                  <a:close/>
                  <a:moveTo>
                    <a:pt x="385" y="875"/>
                  </a:moveTo>
                  <a:lnTo>
                    <a:pt x="385" y="899"/>
                  </a:lnTo>
                  <a:lnTo>
                    <a:pt x="378" y="905"/>
                  </a:lnTo>
                  <a:lnTo>
                    <a:pt x="369" y="913"/>
                  </a:lnTo>
                  <a:lnTo>
                    <a:pt x="360" y="920"/>
                  </a:lnTo>
                  <a:lnTo>
                    <a:pt x="349" y="926"/>
                  </a:lnTo>
                  <a:lnTo>
                    <a:pt x="338" y="932"/>
                  </a:lnTo>
                  <a:lnTo>
                    <a:pt x="328" y="937"/>
                  </a:lnTo>
                  <a:lnTo>
                    <a:pt x="317" y="942"/>
                  </a:lnTo>
                  <a:lnTo>
                    <a:pt x="308" y="945"/>
                  </a:lnTo>
                  <a:lnTo>
                    <a:pt x="299" y="947"/>
                  </a:lnTo>
                  <a:lnTo>
                    <a:pt x="292" y="947"/>
                  </a:lnTo>
                  <a:lnTo>
                    <a:pt x="287" y="947"/>
                  </a:lnTo>
                  <a:lnTo>
                    <a:pt x="285" y="945"/>
                  </a:lnTo>
                  <a:lnTo>
                    <a:pt x="284" y="941"/>
                  </a:lnTo>
                  <a:lnTo>
                    <a:pt x="285" y="936"/>
                  </a:lnTo>
                  <a:lnTo>
                    <a:pt x="289" y="930"/>
                  </a:lnTo>
                  <a:lnTo>
                    <a:pt x="294" y="924"/>
                  </a:lnTo>
                  <a:lnTo>
                    <a:pt x="302" y="917"/>
                  </a:lnTo>
                  <a:lnTo>
                    <a:pt x="310" y="910"/>
                  </a:lnTo>
                  <a:lnTo>
                    <a:pt x="321" y="903"/>
                  </a:lnTo>
                  <a:lnTo>
                    <a:pt x="331" y="896"/>
                  </a:lnTo>
                  <a:lnTo>
                    <a:pt x="347" y="888"/>
                  </a:lnTo>
                  <a:lnTo>
                    <a:pt x="361" y="882"/>
                  </a:lnTo>
                  <a:lnTo>
                    <a:pt x="374" y="877"/>
                  </a:lnTo>
                  <a:lnTo>
                    <a:pt x="385" y="875"/>
                  </a:lnTo>
                  <a:close/>
                  <a:moveTo>
                    <a:pt x="385" y="946"/>
                  </a:moveTo>
                  <a:lnTo>
                    <a:pt x="385" y="966"/>
                  </a:lnTo>
                  <a:lnTo>
                    <a:pt x="378" y="973"/>
                  </a:lnTo>
                  <a:lnTo>
                    <a:pt x="369" y="980"/>
                  </a:lnTo>
                  <a:lnTo>
                    <a:pt x="359" y="989"/>
                  </a:lnTo>
                  <a:lnTo>
                    <a:pt x="347" y="996"/>
                  </a:lnTo>
                  <a:lnTo>
                    <a:pt x="336" y="1002"/>
                  </a:lnTo>
                  <a:lnTo>
                    <a:pt x="325" y="1008"/>
                  </a:lnTo>
                  <a:lnTo>
                    <a:pt x="316" y="1011"/>
                  </a:lnTo>
                  <a:lnTo>
                    <a:pt x="306" y="1015"/>
                  </a:lnTo>
                  <a:lnTo>
                    <a:pt x="298" y="1016"/>
                  </a:lnTo>
                  <a:lnTo>
                    <a:pt x="292" y="1017"/>
                  </a:lnTo>
                  <a:lnTo>
                    <a:pt x="287" y="1016"/>
                  </a:lnTo>
                  <a:lnTo>
                    <a:pt x="284" y="1014"/>
                  </a:lnTo>
                  <a:lnTo>
                    <a:pt x="284" y="1010"/>
                  </a:lnTo>
                  <a:lnTo>
                    <a:pt x="285" y="1005"/>
                  </a:lnTo>
                  <a:lnTo>
                    <a:pt x="289" y="999"/>
                  </a:lnTo>
                  <a:lnTo>
                    <a:pt x="293" y="993"/>
                  </a:lnTo>
                  <a:lnTo>
                    <a:pt x="300" y="987"/>
                  </a:lnTo>
                  <a:lnTo>
                    <a:pt x="309" y="980"/>
                  </a:lnTo>
                  <a:lnTo>
                    <a:pt x="318" y="973"/>
                  </a:lnTo>
                  <a:lnTo>
                    <a:pt x="329" y="966"/>
                  </a:lnTo>
                  <a:lnTo>
                    <a:pt x="346" y="958"/>
                  </a:lnTo>
                  <a:lnTo>
                    <a:pt x="361" y="951"/>
                  </a:lnTo>
                  <a:lnTo>
                    <a:pt x="368" y="948"/>
                  </a:lnTo>
                  <a:lnTo>
                    <a:pt x="375" y="947"/>
                  </a:lnTo>
                  <a:lnTo>
                    <a:pt x="380" y="946"/>
                  </a:lnTo>
                  <a:lnTo>
                    <a:pt x="385" y="946"/>
                  </a:lnTo>
                  <a:close/>
                  <a:moveTo>
                    <a:pt x="385" y="1017"/>
                  </a:moveTo>
                  <a:lnTo>
                    <a:pt x="385" y="1040"/>
                  </a:lnTo>
                  <a:lnTo>
                    <a:pt x="379" y="1046"/>
                  </a:lnTo>
                  <a:lnTo>
                    <a:pt x="370" y="1053"/>
                  </a:lnTo>
                  <a:lnTo>
                    <a:pt x="362" y="1059"/>
                  </a:lnTo>
                  <a:lnTo>
                    <a:pt x="351" y="1066"/>
                  </a:lnTo>
                  <a:lnTo>
                    <a:pt x="341" y="1072"/>
                  </a:lnTo>
                  <a:lnTo>
                    <a:pt x="331" y="1076"/>
                  </a:lnTo>
                  <a:lnTo>
                    <a:pt x="322" y="1081"/>
                  </a:lnTo>
                  <a:lnTo>
                    <a:pt x="312" y="1084"/>
                  </a:lnTo>
                  <a:lnTo>
                    <a:pt x="305" y="1085"/>
                  </a:lnTo>
                  <a:lnTo>
                    <a:pt x="299" y="1086"/>
                  </a:lnTo>
                  <a:lnTo>
                    <a:pt x="294" y="1085"/>
                  </a:lnTo>
                  <a:lnTo>
                    <a:pt x="291" y="1082"/>
                  </a:lnTo>
                  <a:lnTo>
                    <a:pt x="290" y="1079"/>
                  </a:lnTo>
                  <a:lnTo>
                    <a:pt x="292" y="1074"/>
                  </a:lnTo>
                  <a:lnTo>
                    <a:pt x="294" y="1068"/>
                  </a:lnTo>
                  <a:lnTo>
                    <a:pt x="299" y="1062"/>
                  </a:lnTo>
                  <a:lnTo>
                    <a:pt x="306" y="1056"/>
                  </a:lnTo>
                  <a:lnTo>
                    <a:pt x="313" y="1049"/>
                  </a:lnTo>
                  <a:lnTo>
                    <a:pt x="323" y="1043"/>
                  </a:lnTo>
                  <a:lnTo>
                    <a:pt x="332" y="1036"/>
                  </a:lnTo>
                  <a:lnTo>
                    <a:pt x="348" y="1028"/>
                  </a:lnTo>
                  <a:lnTo>
                    <a:pt x="362" y="1022"/>
                  </a:lnTo>
                  <a:lnTo>
                    <a:pt x="375" y="1018"/>
                  </a:lnTo>
                  <a:lnTo>
                    <a:pt x="385" y="1017"/>
                  </a:lnTo>
                  <a:close/>
                  <a:moveTo>
                    <a:pt x="385" y="1088"/>
                  </a:moveTo>
                  <a:lnTo>
                    <a:pt x="385" y="1119"/>
                  </a:lnTo>
                  <a:lnTo>
                    <a:pt x="375" y="1128"/>
                  </a:lnTo>
                  <a:lnTo>
                    <a:pt x="363" y="1135"/>
                  </a:lnTo>
                  <a:lnTo>
                    <a:pt x="353" y="1141"/>
                  </a:lnTo>
                  <a:lnTo>
                    <a:pt x="343" y="1145"/>
                  </a:lnTo>
                  <a:lnTo>
                    <a:pt x="334" y="1149"/>
                  </a:lnTo>
                  <a:lnTo>
                    <a:pt x="325" y="1153"/>
                  </a:lnTo>
                  <a:lnTo>
                    <a:pt x="318" y="1154"/>
                  </a:lnTo>
                  <a:lnTo>
                    <a:pt x="312" y="1154"/>
                  </a:lnTo>
                  <a:lnTo>
                    <a:pt x="308" y="1153"/>
                  </a:lnTo>
                  <a:lnTo>
                    <a:pt x="305" y="1150"/>
                  </a:lnTo>
                  <a:lnTo>
                    <a:pt x="304" y="1147"/>
                  </a:lnTo>
                  <a:lnTo>
                    <a:pt x="305" y="1142"/>
                  </a:lnTo>
                  <a:lnTo>
                    <a:pt x="309" y="1137"/>
                  </a:lnTo>
                  <a:lnTo>
                    <a:pt x="312" y="1131"/>
                  </a:lnTo>
                  <a:lnTo>
                    <a:pt x="319" y="1125"/>
                  </a:lnTo>
                  <a:lnTo>
                    <a:pt x="327" y="1118"/>
                  </a:lnTo>
                  <a:lnTo>
                    <a:pt x="335" y="1112"/>
                  </a:lnTo>
                  <a:lnTo>
                    <a:pt x="344" y="1105"/>
                  </a:lnTo>
                  <a:lnTo>
                    <a:pt x="356" y="1099"/>
                  </a:lnTo>
                  <a:lnTo>
                    <a:pt x="366" y="1094"/>
                  </a:lnTo>
                  <a:lnTo>
                    <a:pt x="376" y="1091"/>
                  </a:lnTo>
                  <a:lnTo>
                    <a:pt x="385" y="1088"/>
                  </a:lnTo>
                  <a:close/>
                  <a:moveTo>
                    <a:pt x="385" y="1163"/>
                  </a:moveTo>
                  <a:lnTo>
                    <a:pt x="385" y="1202"/>
                  </a:lnTo>
                  <a:lnTo>
                    <a:pt x="384" y="1204"/>
                  </a:lnTo>
                  <a:lnTo>
                    <a:pt x="381" y="1205"/>
                  </a:lnTo>
                  <a:lnTo>
                    <a:pt x="372" y="1211"/>
                  </a:lnTo>
                  <a:lnTo>
                    <a:pt x="363" y="1215"/>
                  </a:lnTo>
                  <a:lnTo>
                    <a:pt x="354" y="1219"/>
                  </a:lnTo>
                  <a:lnTo>
                    <a:pt x="346" y="1221"/>
                  </a:lnTo>
                  <a:lnTo>
                    <a:pt x="338" y="1223"/>
                  </a:lnTo>
                  <a:lnTo>
                    <a:pt x="332" y="1223"/>
                  </a:lnTo>
                  <a:lnTo>
                    <a:pt x="329" y="1221"/>
                  </a:lnTo>
                  <a:lnTo>
                    <a:pt x="325" y="1219"/>
                  </a:lnTo>
                  <a:lnTo>
                    <a:pt x="325" y="1215"/>
                  </a:lnTo>
                  <a:lnTo>
                    <a:pt x="325" y="1211"/>
                  </a:lnTo>
                  <a:lnTo>
                    <a:pt x="329" y="1206"/>
                  </a:lnTo>
                  <a:lnTo>
                    <a:pt x="332" y="1200"/>
                  </a:lnTo>
                  <a:lnTo>
                    <a:pt x="338" y="1194"/>
                  </a:lnTo>
                  <a:lnTo>
                    <a:pt x="346" y="1187"/>
                  </a:lnTo>
                  <a:lnTo>
                    <a:pt x="354" y="1181"/>
                  </a:lnTo>
                  <a:lnTo>
                    <a:pt x="363" y="1175"/>
                  </a:lnTo>
                  <a:lnTo>
                    <a:pt x="374" y="1169"/>
                  </a:lnTo>
                  <a:lnTo>
                    <a:pt x="385" y="1163"/>
                  </a:lnTo>
                  <a:close/>
                  <a:moveTo>
                    <a:pt x="385" y="1248"/>
                  </a:moveTo>
                  <a:lnTo>
                    <a:pt x="385" y="1286"/>
                  </a:lnTo>
                  <a:lnTo>
                    <a:pt x="374" y="1289"/>
                  </a:lnTo>
                  <a:lnTo>
                    <a:pt x="365" y="1292"/>
                  </a:lnTo>
                  <a:lnTo>
                    <a:pt x="361" y="1292"/>
                  </a:lnTo>
                  <a:lnTo>
                    <a:pt x="357" y="1290"/>
                  </a:lnTo>
                  <a:lnTo>
                    <a:pt x="355" y="1289"/>
                  </a:lnTo>
                  <a:lnTo>
                    <a:pt x="354" y="1287"/>
                  </a:lnTo>
                  <a:lnTo>
                    <a:pt x="353" y="1284"/>
                  </a:lnTo>
                  <a:lnTo>
                    <a:pt x="353" y="1280"/>
                  </a:lnTo>
                  <a:lnTo>
                    <a:pt x="355" y="1275"/>
                  </a:lnTo>
                  <a:lnTo>
                    <a:pt x="359" y="1270"/>
                  </a:lnTo>
                  <a:lnTo>
                    <a:pt x="363" y="1264"/>
                  </a:lnTo>
                  <a:lnTo>
                    <a:pt x="369" y="1258"/>
                  </a:lnTo>
                  <a:lnTo>
                    <a:pt x="376" y="1252"/>
                  </a:lnTo>
                  <a:lnTo>
                    <a:pt x="385" y="1248"/>
                  </a:lnTo>
                  <a:close/>
                  <a:moveTo>
                    <a:pt x="385" y="1439"/>
                  </a:moveTo>
                  <a:lnTo>
                    <a:pt x="385" y="1472"/>
                  </a:lnTo>
                  <a:lnTo>
                    <a:pt x="379" y="1477"/>
                  </a:lnTo>
                  <a:lnTo>
                    <a:pt x="373" y="1480"/>
                  </a:lnTo>
                  <a:lnTo>
                    <a:pt x="366" y="1485"/>
                  </a:lnTo>
                  <a:lnTo>
                    <a:pt x="357" y="1490"/>
                  </a:lnTo>
                  <a:lnTo>
                    <a:pt x="350" y="1492"/>
                  </a:lnTo>
                  <a:lnTo>
                    <a:pt x="343" y="1495"/>
                  </a:lnTo>
                  <a:lnTo>
                    <a:pt x="337" y="1496"/>
                  </a:lnTo>
                  <a:lnTo>
                    <a:pt x="332" y="1496"/>
                  </a:lnTo>
                  <a:lnTo>
                    <a:pt x="328" y="1495"/>
                  </a:lnTo>
                  <a:lnTo>
                    <a:pt x="325" y="1492"/>
                  </a:lnTo>
                  <a:lnTo>
                    <a:pt x="324" y="1489"/>
                  </a:lnTo>
                  <a:lnTo>
                    <a:pt x="325" y="1484"/>
                  </a:lnTo>
                  <a:lnTo>
                    <a:pt x="328" y="1479"/>
                  </a:lnTo>
                  <a:lnTo>
                    <a:pt x="331" y="1475"/>
                  </a:lnTo>
                  <a:lnTo>
                    <a:pt x="336" y="1469"/>
                  </a:lnTo>
                  <a:lnTo>
                    <a:pt x="341" y="1464"/>
                  </a:lnTo>
                  <a:lnTo>
                    <a:pt x="348" y="1458"/>
                  </a:lnTo>
                  <a:lnTo>
                    <a:pt x="356" y="1452"/>
                  </a:lnTo>
                  <a:lnTo>
                    <a:pt x="363" y="1448"/>
                  </a:lnTo>
                  <a:lnTo>
                    <a:pt x="370" y="1444"/>
                  </a:lnTo>
                  <a:lnTo>
                    <a:pt x="379" y="1441"/>
                  </a:lnTo>
                  <a:lnTo>
                    <a:pt x="385" y="1439"/>
                  </a:lnTo>
                  <a:close/>
                  <a:moveTo>
                    <a:pt x="385" y="1539"/>
                  </a:moveTo>
                  <a:lnTo>
                    <a:pt x="385" y="1564"/>
                  </a:lnTo>
                  <a:lnTo>
                    <a:pt x="380" y="1562"/>
                  </a:lnTo>
                  <a:lnTo>
                    <a:pt x="378" y="1560"/>
                  </a:lnTo>
                  <a:lnTo>
                    <a:pt x="376" y="1555"/>
                  </a:lnTo>
                  <a:lnTo>
                    <a:pt x="378" y="1551"/>
                  </a:lnTo>
                  <a:lnTo>
                    <a:pt x="380" y="1545"/>
                  </a:lnTo>
                  <a:lnTo>
                    <a:pt x="385" y="1539"/>
                  </a:lnTo>
                  <a:close/>
                  <a:moveTo>
                    <a:pt x="385" y="1644"/>
                  </a:moveTo>
                  <a:lnTo>
                    <a:pt x="385" y="1681"/>
                  </a:lnTo>
                  <a:lnTo>
                    <a:pt x="372" y="1687"/>
                  </a:lnTo>
                  <a:lnTo>
                    <a:pt x="361" y="1691"/>
                  </a:lnTo>
                  <a:lnTo>
                    <a:pt x="356" y="1691"/>
                  </a:lnTo>
                  <a:lnTo>
                    <a:pt x="351" y="1691"/>
                  </a:lnTo>
                  <a:lnTo>
                    <a:pt x="349" y="1690"/>
                  </a:lnTo>
                  <a:lnTo>
                    <a:pt x="347" y="1687"/>
                  </a:lnTo>
                  <a:lnTo>
                    <a:pt x="346" y="1685"/>
                  </a:lnTo>
                  <a:lnTo>
                    <a:pt x="346" y="1680"/>
                  </a:lnTo>
                  <a:lnTo>
                    <a:pt x="348" y="1676"/>
                  </a:lnTo>
                  <a:lnTo>
                    <a:pt x="350" y="1672"/>
                  </a:lnTo>
                  <a:lnTo>
                    <a:pt x="354" y="1667"/>
                  </a:lnTo>
                  <a:lnTo>
                    <a:pt x="360" y="1661"/>
                  </a:lnTo>
                  <a:lnTo>
                    <a:pt x="366" y="1656"/>
                  </a:lnTo>
                  <a:lnTo>
                    <a:pt x="372" y="1652"/>
                  </a:lnTo>
                  <a:lnTo>
                    <a:pt x="379" y="1648"/>
                  </a:lnTo>
                  <a:lnTo>
                    <a:pt x="385" y="1644"/>
                  </a:lnTo>
                  <a:close/>
                  <a:moveTo>
                    <a:pt x="385" y="1766"/>
                  </a:moveTo>
                  <a:lnTo>
                    <a:pt x="385" y="1792"/>
                  </a:lnTo>
                  <a:lnTo>
                    <a:pt x="379" y="1798"/>
                  </a:lnTo>
                  <a:lnTo>
                    <a:pt x="373" y="1802"/>
                  </a:lnTo>
                  <a:lnTo>
                    <a:pt x="366" y="1806"/>
                  </a:lnTo>
                  <a:lnTo>
                    <a:pt x="360" y="1810"/>
                  </a:lnTo>
                  <a:lnTo>
                    <a:pt x="354" y="1812"/>
                  </a:lnTo>
                  <a:lnTo>
                    <a:pt x="348" y="1813"/>
                  </a:lnTo>
                  <a:lnTo>
                    <a:pt x="343" y="1813"/>
                  </a:lnTo>
                  <a:lnTo>
                    <a:pt x="340" y="1813"/>
                  </a:lnTo>
                  <a:lnTo>
                    <a:pt x="336" y="1812"/>
                  </a:lnTo>
                  <a:lnTo>
                    <a:pt x="334" y="1810"/>
                  </a:lnTo>
                  <a:lnTo>
                    <a:pt x="332" y="1807"/>
                  </a:lnTo>
                  <a:lnTo>
                    <a:pt x="334" y="1804"/>
                  </a:lnTo>
                  <a:lnTo>
                    <a:pt x="335" y="1799"/>
                  </a:lnTo>
                  <a:lnTo>
                    <a:pt x="337" y="1795"/>
                  </a:lnTo>
                  <a:lnTo>
                    <a:pt x="341" y="1791"/>
                  </a:lnTo>
                  <a:lnTo>
                    <a:pt x="346" y="1786"/>
                  </a:lnTo>
                  <a:lnTo>
                    <a:pt x="350" y="1781"/>
                  </a:lnTo>
                  <a:lnTo>
                    <a:pt x="356" y="1776"/>
                  </a:lnTo>
                  <a:lnTo>
                    <a:pt x="365" y="1772"/>
                  </a:lnTo>
                  <a:lnTo>
                    <a:pt x="372" y="1768"/>
                  </a:lnTo>
                  <a:lnTo>
                    <a:pt x="379" y="1766"/>
                  </a:lnTo>
                  <a:lnTo>
                    <a:pt x="385" y="1766"/>
                  </a:lnTo>
                  <a:close/>
                  <a:moveTo>
                    <a:pt x="385" y="1886"/>
                  </a:moveTo>
                  <a:lnTo>
                    <a:pt x="385" y="1912"/>
                  </a:lnTo>
                  <a:lnTo>
                    <a:pt x="380" y="1916"/>
                  </a:lnTo>
                  <a:lnTo>
                    <a:pt x="374" y="1921"/>
                  </a:lnTo>
                  <a:lnTo>
                    <a:pt x="362" y="1927"/>
                  </a:lnTo>
                  <a:lnTo>
                    <a:pt x="351" y="1931"/>
                  </a:lnTo>
                  <a:lnTo>
                    <a:pt x="347" y="1932"/>
                  </a:lnTo>
                  <a:lnTo>
                    <a:pt x="343" y="1931"/>
                  </a:lnTo>
                  <a:lnTo>
                    <a:pt x="341" y="1930"/>
                  </a:lnTo>
                  <a:lnTo>
                    <a:pt x="338" y="1928"/>
                  </a:lnTo>
                  <a:lnTo>
                    <a:pt x="337" y="1925"/>
                  </a:lnTo>
                  <a:lnTo>
                    <a:pt x="337" y="1921"/>
                  </a:lnTo>
                  <a:lnTo>
                    <a:pt x="338" y="1918"/>
                  </a:lnTo>
                  <a:lnTo>
                    <a:pt x="341" y="1914"/>
                  </a:lnTo>
                  <a:lnTo>
                    <a:pt x="348" y="1905"/>
                  </a:lnTo>
                  <a:lnTo>
                    <a:pt x="359" y="1896"/>
                  </a:lnTo>
                  <a:lnTo>
                    <a:pt x="366" y="1893"/>
                  </a:lnTo>
                  <a:lnTo>
                    <a:pt x="373" y="1889"/>
                  </a:lnTo>
                  <a:lnTo>
                    <a:pt x="379" y="1887"/>
                  </a:lnTo>
                  <a:lnTo>
                    <a:pt x="385" y="1886"/>
                  </a:lnTo>
                  <a:close/>
                  <a:moveTo>
                    <a:pt x="385" y="2008"/>
                  </a:moveTo>
                  <a:lnTo>
                    <a:pt x="385" y="2040"/>
                  </a:lnTo>
                  <a:lnTo>
                    <a:pt x="376" y="2044"/>
                  </a:lnTo>
                  <a:lnTo>
                    <a:pt x="368" y="2045"/>
                  </a:lnTo>
                  <a:lnTo>
                    <a:pt x="366" y="2045"/>
                  </a:lnTo>
                  <a:lnTo>
                    <a:pt x="362" y="2045"/>
                  </a:lnTo>
                  <a:lnTo>
                    <a:pt x="360" y="2044"/>
                  </a:lnTo>
                  <a:lnTo>
                    <a:pt x="359" y="2041"/>
                  </a:lnTo>
                  <a:lnTo>
                    <a:pt x="357" y="2039"/>
                  </a:lnTo>
                  <a:lnTo>
                    <a:pt x="357" y="2035"/>
                  </a:lnTo>
                  <a:lnTo>
                    <a:pt x="359" y="2032"/>
                  </a:lnTo>
                  <a:lnTo>
                    <a:pt x="361" y="2028"/>
                  </a:lnTo>
                  <a:lnTo>
                    <a:pt x="367" y="2020"/>
                  </a:lnTo>
                  <a:lnTo>
                    <a:pt x="376" y="2013"/>
                  </a:lnTo>
                  <a:lnTo>
                    <a:pt x="381" y="2010"/>
                  </a:lnTo>
                  <a:lnTo>
                    <a:pt x="385" y="2008"/>
                  </a:lnTo>
                  <a:close/>
                  <a:moveTo>
                    <a:pt x="177" y="125"/>
                  </a:moveTo>
                  <a:lnTo>
                    <a:pt x="140" y="145"/>
                  </a:lnTo>
                  <a:lnTo>
                    <a:pt x="111" y="164"/>
                  </a:lnTo>
                  <a:lnTo>
                    <a:pt x="101" y="171"/>
                  </a:lnTo>
                  <a:lnTo>
                    <a:pt x="94" y="178"/>
                  </a:lnTo>
                  <a:lnTo>
                    <a:pt x="89" y="183"/>
                  </a:lnTo>
                  <a:lnTo>
                    <a:pt x="89" y="185"/>
                  </a:lnTo>
                  <a:lnTo>
                    <a:pt x="91" y="187"/>
                  </a:lnTo>
                  <a:lnTo>
                    <a:pt x="98" y="185"/>
                  </a:lnTo>
                  <a:lnTo>
                    <a:pt x="108" y="183"/>
                  </a:lnTo>
                  <a:lnTo>
                    <a:pt x="120" y="178"/>
                  </a:lnTo>
                  <a:lnTo>
                    <a:pt x="152" y="164"/>
                  </a:lnTo>
                  <a:lnTo>
                    <a:pt x="189" y="145"/>
                  </a:lnTo>
                  <a:lnTo>
                    <a:pt x="224" y="124"/>
                  </a:lnTo>
                  <a:lnTo>
                    <a:pt x="254" y="106"/>
                  </a:lnTo>
                  <a:lnTo>
                    <a:pt x="265" y="99"/>
                  </a:lnTo>
                  <a:lnTo>
                    <a:pt x="272" y="93"/>
                  </a:lnTo>
                  <a:lnTo>
                    <a:pt x="277" y="88"/>
                  </a:lnTo>
                  <a:lnTo>
                    <a:pt x="277" y="84"/>
                  </a:lnTo>
                  <a:lnTo>
                    <a:pt x="274" y="83"/>
                  </a:lnTo>
                  <a:lnTo>
                    <a:pt x="267" y="84"/>
                  </a:lnTo>
                  <a:lnTo>
                    <a:pt x="258" y="88"/>
                  </a:lnTo>
                  <a:lnTo>
                    <a:pt x="245" y="93"/>
                  </a:lnTo>
                  <a:lnTo>
                    <a:pt x="214" y="106"/>
                  </a:lnTo>
                  <a:lnTo>
                    <a:pt x="177" y="125"/>
                  </a:lnTo>
                  <a:close/>
                  <a:moveTo>
                    <a:pt x="184" y="164"/>
                  </a:moveTo>
                  <a:lnTo>
                    <a:pt x="148" y="184"/>
                  </a:lnTo>
                  <a:lnTo>
                    <a:pt x="121" y="202"/>
                  </a:lnTo>
                  <a:lnTo>
                    <a:pt x="110" y="210"/>
                  </a:lnTo>
                  <a:lnTo>
                    <a:pt x="103" y="216"/>
                  </a:lnTo>
                  <a:lnTo>
                    <a:pt x="100" y="221"/>
                  </a:lnTo>
                  <a:lnTo>
                    <a:pt x="98" y="225"/>
                  </a:lnTo>
                  <a:lnTo>
                    <a:pt x="102" y="226"/>
                  </a:lnTo>
                  <a:lnTo>
                    <a:pt x="108" y="225"/>
                  </a:lnTo>
                  <a:lnTo>
                    <a:pt x="117" y="222"/>
                  </a:lnTo>
                  <a:lnTo>
                    <a:pt x="129" y="217"/>
                  </a:lnTo>
                  <a:lnTo>
                    <a:pt x="160" y="203"/>
                  </a:lnTo>
                  <a:lnTo>
                    <a:pt x="196" y="185"/>
                  </a:lnTo>
                  <a:lnTo>
                    <a:pt x="231" y="165"/>
                  </a:lnTo>
                  <a:lnTo>
                    <a:pt x="259" y="147"/>
                  </a:lnTo>
                  <a:lnTo>
                    <a:pt x="269" y="140"/>
                  </a:lnTo>
                  <a:lnTo>
                    <a:pt x="277" y="133"/>
                  </a:lnTo>
                  <a:lnTo>
                    <a:pt x="281" y="128"/>
                  </a:lnTo>
                  <a:lnTo>
                    <a:pt x="281" y="126"/>
                  </a:lnTo>
                  <a:lnTo>
                    <a:pt x="278" y="125"/>
                  </a:lnTo>
                  <a:lnTo>
                    <a:pt x="272" y="126"/>
                  </a:lnTo>
                  <a:lnTo>
                    <a:pt x="262" y="128"/>
                  </a:lnTo>
                  <a:lnTo>
                    <a:pt x="250" y="133"/>
                  </a:lnTo>
                  <a:lnTo>
                    <a:pt x="220" y="146"/>
                  </a:lnTo>
                  <a:lnTo>
                    <a:pt x="184" y="164"/>
                  </a:lnTo>
                  <a:close/>
                  <a:moveTo>
                    <a:pt x="201" y="203"/>
                  </a:moveTo>
                  <a:lnTo>
                    <a:pt x="166" y="223"/>
                  </a:lnTo>
                  <a:lnTo>
                    <a:pt x="140" y="241"/>
                  </a:lnTo>
                  <a:lnTo>
                    <a:pt x="129" y="248"/>
                  </a:lnTo>
                  <a:lnTo>
                    <a:pt x="123" y="254"/>
                  </a:lnTo>
                  <a:lnTo>
                    <a:pt x="119" y="259"/>
                  </a:lnTo>
                  <a:lnTo>
                    <a:pt x="119" y="263"/>
                  </a:lnTo>
                  <a:lnTo>
                    <a:pt x="122" y="264"/>
                  </a:lnTo>
                  <a:lnTo>
                    <a:pt x="128" y="263"/>
                  </a:lnTo>
                  <a:lnTo>
                    <a:pt x="138" y="260"/>
                  </a:lnTo>
                  <a:lnTo>
                    <a:pt x="150" y="257"/>
                  </a:lnTo>
                  <a:lnTo>
                    <a:pt x="179" y="244"/>
                  </a:lnTo>
                  <a:lnTo>
                    <a:pt x="214" y="226"/>
                  </a:lnTo>
                  <a:lnTo>
                    <a:pt x="247" y="206"/>
                  </a:lnTo>
                  <a:lnTo>
                    <a:pt x="274" y="189"/>
                  </a:lnTo>
                  <a:lnTo>
                    <a:pt x="284" y="181"/>
                  </a:lnTo>
                  <a:lnTo>
                    <a:pt x="291" y="175"/>
                  </a:lnTo>
                  <a:lnTo>
                    <a:pt x="294" y="170"/>
                  </a:lnTo>
                  <a:lnTo>
                    <a:pt x="296" y="166"/>
                  </a:lnTo>
                  <a:lnTo>
                    <a:pt x="292" y="165"/>
                  </a:lnTo>
                  <a:lnTo>
                    <a:pt x="286" y="166"/>
                  </a:lnTo>
                  <a:lnTo>
                    <a:pt x="277" y="169"/>
                  </a:lnTo>
                  <a:lnTo>
                    <a:pt x="265" y="174"/>
                  </a:lnTo>
                  <a:lnTo>
                    <a:pt x="235" y="185"/>
                  </a:lnTo>
                  <a:lnTo>
                    <a:pt x="201" y="203"/>
                  </a:lnTo>
                  <a:close/>
                  <a:moveTo>
                    <a:pt x="100" y="285"/>
                  </a:moveTo>
                  <a:lnTo>
                    <a:pt x="68" y="304"/>
                  </a:lnTo>
                  <a:lnTo>
                    <a:pt x="43" y="322"/>
                  </a:lnTo>
                  <a:lnTo>
                    <a:pt x="33" y="329"/>
                  </a:lnTo>
                  <a:lnTo>
                    <a:pt x="26" y="335"/>
                  </a:lnTo>
                  <a:lnTo>
                    <a:pt x="22" y="340"/>
                  </a:lnTo>
                  <a:lnTo>
                    <a:pt x="22" y="343"/>
                  </a:lnTo>
                  <a:lnTo>
                    <a:pt x="25" y="345"/>
                  </a:lnTo>
                  <a:lnTo>
                    <a:pt x="32" y="343"/>
                  </a:lnTo>
                  <a:lnTo>
                    <a:pt x="40" y="341"/>
                  </a:lnTo>
                  <a:lnTo>
                    <a:pt x="52" y="337"/>
                  </a:lnTo>
                  <a:lnTo>
                    <a:pt x="79" y="324"/>
                  </a:lnTo>
                  <a:lnTo>
                    <a:pt x="113" y="307"/>
                  </a:lnTo>
                  <a:lnTo>
                    <a:pt x="145" y="288"/>
                  </a:lnTo>
                  <a:lnTo>
                    <a:pt x="171" y="271"/>
                  </a:lnTo>
                  <a:lnTo>
                    <a:pt x="180" y="264"/>
                  </a:lnTo>
                  <a:lnTo>
                    <a:pt x="186" y="258"/>
                  </a:lnTo>
                  <a:lnTo>
                    <a:pt x="190" y="253"/>
                  </a:lnTo>
                  <a:lnTo>
                    <a:pt x="191" y="250"/>
                  </a:lnTo>
                  <a:lnTo>
                    <a:pt x="188" y="248"/>
                  </a:lnTo>
                  <a:lnTo>
                    <a:pt x="182" y="250"/>
                  </a:lnTo>
                  <a:lnTo>
                    <a:pt x="172" y="252"/>
                  </a:lnTo>
                  <a:lnTo>
                    <a:pt x="161" y="255"/>
                  </a:lnTo>
                  <a:lnTo>
                    <a:pt x="133" y="267"/>
                  </a:lnTo>
                  <a:lnTo>
                    <a:pt x="100" y="285"/>
                  </a:lnTo>
                  <a:close/>
                  <a:moveTo>
                    <a:pt x="227" y="242"/>
                  </a:moveTo>
                  <a:lnTo>
                    <a:pt x="193" y="261"/>
                  </a:lnTo>
                  <a:lnTo>
                    <a:pt x="169" y="279"/>
                  </a:lnTo>
                  <a:lnTo>
                    <a:pt x="159" y="286"/>
                  </a:lnTo>
                  <a:lnTo>
                    <a:pt x="152" y="292"/>
                  </a:lnTo>
                  <a:lnTo>
                    <a:pt x="148" y="298"/>
                  </a:lnTo>
                  <a:lnTo>
                    <a:pt x="148" y="301"/>
                  </a:lnTo>
                  <a:lnTo>
                    <a:pt x="151" y="302"/>
                  </a:lnTo>
                  <a:lnTo>
                    <a:pt x="158" y="302"/>
                  </a:lnTo>
                  <a:lnTo>
                    <a:pt x="166" y="299"/>
                  </a:lnTo>
                  <a:lnTo>
                    <a:pt x="178" y="296"/>
                  </a:lnTo>
                  <a:lnTo>
                    <a:pt x="207" y="283"/>
                  </a:lnTo>
                  <a:lnTo>
                    <a:pt x="240" y="266"/>
                  </a:lnTo>
                  <a:lnTo>
                    <a:pt x="273" y="247"/>
                  </a:lnTo>
                  <a:lnTo>
                    <a:pt x="299" y="229"/>
                  </a:lnTo>
                  <a:lnTo>
                    <a:pt x="309" y="222"/>
                  </a:lnTo>
                  <a:lnTo>
                    <a:pt x="315" y="216"/>
                  </a:lnTo>
                  <a:lnTo>
                    <a:pt x="319" y="212"/>
                  </a:lnTo>
                  <a:lnTo>
                    <a:pt x="319" y="208"/>
                  </a:lnTo>
                  <a:lnTo>
                    <a:pt x="316" y="207"/>
                  </a:lnTo>
                  <a:lnTo>
                    <a:pt x="310" y="207"/>
                  </a:lnTo>
                  <a:lnTo>
                    <a:pt x="300" y="209"/>
                  </a:lnTo>
                  <a:lnTo>
                    <a:pt x="289" y="214"/>
                  </a:lnTo>
                  <a:lnTo>
                    <a:pt x="260" y="226"/>
                  </a:lnTo>
                  <a:lnTo>
                    <a:pt x="227" y="242"/>
                  </a:lnTo>
                  <a:close/>
                  <a:moveTo>
                    <a:pt x="134" y="323"/>
                  </a:moveTo>
                  <a:lnTo>
                    <a:pt x="103" y="341"/>
                  </a:lnTo>
                  <a:lnTo>
                    <a:pt x="78" y="359"/>
                  </a:lnTo>
                  <a:lnTo>
                    <a:pt x="70" y="366"/>
                  </a:lnTo>
                  <a:lnTo>
                    <a:pt x="63" y="372"/>
                  </a:lnTo>
                  <a:lnTo>
                    <a:pt x="60" y="377"/>
                  </a:lnTo>
                  <a:lnTo>
                    <a:pt x="59" y="380"/>
                  </a:lnTo>
                  <a:lnTo>
                    <a:pt x="63" y="381"/>
                  </a:lnTo>
                  <a:lnTo>
                    <a:pt x="69" y="381"/>
                  </a:lnTo>
                  <a:lnTo>
                    <a:pt x="77" y="379"/>
                  </a:lnTo>
                  <a:lnTo>
                    <a:pt x="89" y="374"/>
                  </a:lnTo>
                  <a:lnTo>
                    <a:pt x="116" y="362"/>
                  </a:lnTo>
                  <a:lnTo>
                    <a:pt x="148" y="346"/>
                  </a:lnTo>
                  <a:lnTo>
                    <a:pt x="179" y="327"/>
                  </a:lnTo>
                  <a:lnTo>
                    <a:pt x="204" y="310"/>
                  </a:lnTo>
                  <a:lnTo>
                    <a:pt x="214" y="303"/>
                  </a:lnTo>
                  <a:lnTo>
                    <a:pt x="220" y="297"/>
                  </a:lnTo>
                  <a:lnTo>
                    <a:pt x="223" y="292"/>
                  </a:lnTo>
                  <a:lnTo>
                    <a:pt x="223" y="289"/>
                  </a:lnTo>
                  <a:lnTo>
                    <a:pt x="220" y="288"/>
                  </a:lnTo>
                  <a:lnTo>
                    <a:pt x="214" y="288"/>
                  </a:lnTo>
                  <a:lnTo>
                    <a:pt x="205" y="290"/>
                  </a:lnTo>
                  <a:lnTo>
                    <a:pt x="195" y="295"/>
                  </a:lnTo>
                  <a:lnTo>
                    <a:pt x="166" y="307"/>
                  </a:lnTo>
                  <a:lnTo>
                    <a:pt x="134" y="323"/>
                  </a:lnTo>
                  <a:close/>
                  <a:moveTo>
                    <a:pt x="262" y="283"/>
                  </a:moveTo>
                  <a:lnTo>
                    <a:pt x="246" y="292"/>
                  </a:lnTo>
                  <a:lnTo>
                    <a:pt x="230" y="301"/>
                  </a:lnTo>
                  <a:lnTo>
                    <a:pt x="217" y="310"/>
                  </a:lnTo>
                  <a:lnTo>
                    <a:pt x="205" y="318"/>
                  </a:lnTo>
                  <a:lnTo>
                    <a:pt x="197" y="326"/>
                  </a:lnTo>
                  <a:lnTo>
                    <a:pt x="190" y="332"/>
                  </a:lnTo>
                  <a:lnTo>
                    <a:pt x="188" y="336"/>
                  </a:lnTo>
                  <a:lnTo>
                    <a:pt x="186" y="340"/>
                  </a:lnTo>
                  <a:lnTo>
                    <a:pt x="190" y="341"/>
                  </a:lnTo>
                  <a:lnTo>
                    <a:pt x="196" y="341"/>
                  </a:lnTo>
                  <a:lnTo>
                    <a:pt x="205" y="339"/>
                  </a:lnTo>
                  <a:lnTo>
                    <a:pt x="216" y="335"/>
                  </a:lnTo>
                  <a:lnTo>
                    <a:pt x="245" y="323"/>
                  </a:lnTo>
                  <a:lnTo>
                    <a:pt x="278" y="307"/>
                  </a:lnTo>
                  <a:lnTo>
                    <a:pt x="309" y="288"/>
                  </a:lnTo>
                  <a:lnTo>
                    <a:pt x="334" y="271"/>
                  </a:lnTo>
                  <a:lnTo>
                    <a:pt x="343" y="264"/>
                  </a:lnTo>
                  <a:lnTo>
                    <a:pt x="349" y="258"/>
                  </a:lnTo>
                  <a:lnTo>
                    <a:pt x="353" y="253"/>
                  </a:lnTo>
                  <a:lnTo>
                    <a:pt x="353" y="250"/>
                  </a:lnTo>
                  <a:lnTo>
                    <a:pt x="350" y="248"/>
                  </a:lnTo>
                  <a:lnTo>
                    <a:pt x="343" y="248"/>
                  </a:lnTo>
                  <a:lnTo>
                    <a:pt x="335" y="251"/>
                  </a:lnTo>
                  <a:lnTo>
                    <a:pt x="323" y="254"/>
                  </a:lnTo>
                  <a:lnTo>
                    <a:pt x="296" y="266"/>
                  </a:lnTo>
                  <a:lnTo>
                    <a:pt x="262" y="283"/>
                  </a:lnTo>
                  <a:close/>
                  <a:moveTo>
                    <a:pt x="178" y="361"/>
                  </a:moveTo>
                  <a:lnTo>
                    <a:pt x="163" y="371"/>
                  </a:lnTo>
                  <a:lnTo>
                    <a:pt x="148" y="379"/>
                  </a:lnTo>
                  <a:lnTo>
                    <a:pt x="135" y="387"/>
                  </a:lnTo>
                  <a:lnTo>
                    <a:pt x="125" y="396"/>
                  </a:lnTo>
                  <a:lnTo>
                    <a:pt x="116" y="403"/>
                  </a:lnTo>
                  <a:lnTo>
                    <a:pt x="110" y="409"/>
                  </a:lnTo>
                  <a:lnTo>
                    <a:pt x="107" y="415"/>
                  </a:lnTo>
                  <a:lnTo>
                    <a:pt x="107" y="417"/>
                  </a:lnTo>
                  <a:lnTo>
                    <a:pt x="110" y="419"/>
                  </a:lnTo>
                  <a:lnTo>
                    <a:pt x="116" y="418"/>
                  </a:lnTo>
                  <a:lnTo>
                    <a:pt x="125" y="417"/>
                  </a:lnTo>
                  <a:lnTo>
                    <a:pt x="135" y="414"/>
                  </a:lnTo>
                  <a:lnTo>
                    <a:pt x="163" y="402"/>
                  </a:lnTo>
                  <a:lnTo>
                    <a:pt x="193" y="385"/>
                  </a:lnTo>
                  <a:lnTo>
                    <a:pt x="224" y="367"/>
                  </a:lnTo>
                  <a:lnTo>
                    <a:pt x="247" y="351"/>
                  </a:lnTo>
                  <a:lnTo>
                    <a:pt x="256" y="343"/>
                  </a:lnTo>
                  <a:lnTo>
                    <a:pt x="262" y="337"/>
                  </a:lnTo>
                  <a:lnTo>
                    <a:pt x="265" y="333"/>
                  </a:lnTo>
                  <a:lnTo>
                    <a:pt x="266" y="329"/>
                  </a:lnTo>
                  <a:lnTo>
                    <a:pt x="262" y="328"/>
                  </a:lnTo>
                  <a:lnTo>
                    <a:pt x="256" y="328"/>
                  </a:lnTo>
                  <a:lnTo>
                    <a:pt x="248" y="330"/>
                  </a:lnTo>
                  <a:lnTo>
                    <a:pt x="237" y="334"/>
                  </a:lnTo>
                  <a:lnTo>
                    <a:pt x="224" y="339"/>
                  </a:lnTo>
                  <a:lnTo>
                    <a:pt x="210" y="345"/>
                  </a:lnTo>
                  <a:lnTo>
                    <a:pt x="195" y="353"/>
                  </a:lnTo>
                  <a:lnTo>
                    <a:pt x="178" y="361"/>
                  </a:lnTo>
                  <a:close/>
                  <a:moveTo>
                    <a:pt x="104" y="437"/>
                  </a:moveTo>
                  <a:lnTo>
                    <a:pt x="89" y="447"/>
                  </a:lnTo>
                  <a:lnTo>
                    <a:pt x="75" y="455"/>
                  </a:lnTo>
                  <a:lnTo>
                    <a:pt x="63" y="463"/>
                  </a:lnTo>
                  <a:lnTo>
                    <a:pt x="53" y="472"/>
                  </a:lnTo>
                  <a:lnTo>
                    <a:pt x="45" y="479"/>
                  </a:lnTo>
                  <a:lnTo>
                    <a:pt x="39" y="485"/>
                  </a:lnTo>
                  <a:lnTo>
                    <a:pt x="35" y="490"/>
                  </a:lnTo>
                  <a:lnTo>
                    <a:pt x="35" y="493"/>
                  </a:lnTo>
                  <a:lnTo>
                    <a:pt x="39" y="494"/>
                  </a:lnTo>
                  <a:lnTo>
                    <a:pt x="45" y="494"/>
                  </a:lnTo>
                  <a:lnTo>
                    <a:pt x="53" y="492"/>
                  </a:lnTo>
                  <a:lnTo>
                    <a:pt x="63" y="488"/>
                  </a:lnTo>
                  <a:lnTo>
                    <a:pt x="89" y="478"/>
                  </a:lnTo>
                  <a:lnTo>
                    <a:pt x="119" y="462"/>
                  </a:lnTo>
                  <a:lnTo>
                    <a:pt x="147" y="444"/>
                  </a:lnTo>
                  <a:lnTo>
                    <a:pt x="170" y="428"/>
                  </a:lnTo>
                  <a:lnTo>
                    <a:pt x="178" y="421"/>
                  </a:lnTo>
                  <a:lnTo>
                    <a:pt x="184" y="415"/>
                  </a:lnTo>
                  <a:lnTo>
                    <a:pt x="188" y="410"/>
                  </a:lnTo>
                  <a:lnTo>
                    <a:pt x="188" y="406"/>
                  </a:lnTo>
                  <a:lnTo>
                    <a:pt x="184" y="405"/>
                  </a:lnTo>
                  <a:lnTo>
                    <a:pt x="178" y="405"/>
                  </a:lnTo>
                  <a:lnTo>
                    <a:pt x="170" y="408"/>
                  </a:lnTo>
                  <a:lnTo>
                    <a:pt x="159" y="411"/>
                  </a:lnTo>
                  <a:lnTo>
                    <a:pt x="147" y="416"/>
                  </a:lnTo>
                  <a:lnTo>
                    <a:pt x="134" y="422"/>
                  </a:lnTo>
                  <a:lnTo>
                    <a:pt x="120" y="429"/>
                  </a:lnTo>
                  <a:lnTo>
                    <a:pt x="104" y="437"/>
                  </a:lnTo>
                  <a:close/>
                  <a:moveTo>
                    <a:pt x="233" y="400"/>
                  </a:moveTo>
                  <a:lnTo>
                    <a:pt x="217" y="410"/>
                  </a:lnTo>
                  <a:lnTo>
                    <a:pt x="204" y="418"/>
                  </a:lnTo>
                  <a:lnTo>
                    <a:pt x="191" y="427"/>
                  </a:lnTo>
                  <a:lnTo>
                    <a:pt x="182" y="435"/>
                  </a:lnTo>
                  <a:lnTo>
                    <a:pt x="173" y="442"/>
                  </a:lnTo>
                  <a:lnTo>
                    <a:pt x="167" y="448"/>
                  </a:lnTo>
                  <a:lnTo>
                    <a:pt x="164" y="453"/>
                  </a:lnTo>
                  <a:lnTo>
                    <a:pt x="164" y="456"/>
                  </a:lnTo>
                  <a:lnTo>
                    <a:pt x="167" y="457"/>
                  </a:lnTo>
                  <a:lnTo>
                    <a:pt x="173" y="457"/>
                  </a:lnTo>
                  <a:lnTo>
                    <a:pt x="182" y="456"/>
                  </a:lnTo>
                  <a:lnTo>
                    <a:pt x="192" y="453"/>
                  </a:lnTo>
                  <a:lnTo>
                    <a:pt x="218" y="442"/>
                  </a:lnTo>
                  <a:lnTo>
                    <a:pt x="248" y="425"/>
                  </a:lnTo>
                  <a:lnTo>
                    <a:pt x="264" y="417"/>
                  </a:lnTo>
                  <a:lnTo>
                    <a:pt x="278" y="409"/>
                  </a:lnTo>
                  <a:lnTo>
                    <a:pt x="290" y="400"/>
                  </a:lnTo>
                  <a:lnTo>
                    <a:pt x="300" y="392"/>
                  </a:lnTo>
                  <a:lnTo>
                    <a:pt x="309" y="385"/>
                  </a:lnTo>
                  <a:lnTo>
                    <a:pt x="315" y="379"/>
                  </a:lnTo>
                  <a:lnTo>
                    <a:pt x="318" y="374"/>
                  </a:lnTo>
                  <a:lnTo>
                    <a:pt x="318" y="371"/>
                  </a:lnTo>
                  <a:lnTo>
                    <a:pt x="315" y="370"/>
                  </a:lnTo>
                  <a:lnTo>
                    <a:pt x="309" y="370"/>
                  </a:lnTo>
                  <a:lnTo>
                    <a:pt x="300" y="371"/>
                  </a:lnTo>
                  <a:lnTo>
                    <a:pt x="290" y="374"/>
                  </a:lnTo>
                  <a:lnTo>
                    <a:pt x="278" y="379"/>
                  </a:lnTo>
                  <a:lnTo>
                    <a:pt x="264" y="385"/>
                  </a:lnTo>
                  <a:lnTo>
                    <a:pt x="248" y="392"/>
                  </a:lnTo>
                  <a:lnTo>
                    <a:pt x="233" y="400"/>
                  </a:lnTo>
                  <a:close/>
                  <a:moveTo>
                    <a:pt x="166" y="476"/>
                  </a:moveTo>
                  <a:lnTo>
                    <a:pt x="152" y="485"/>
                  </a:lnTo>
                  <a:lnTo>
                    <a:pt x="139" y="493"/>
                  </a:lnTo>
                  <a:lnTo>
                    <a:pt x="127" y="501"/>
                  </a:lnTo>
                  <a:lnTo>
                    <a:pt x="117" y="510"/>
                  </a:lnTo>
                  <a:lnTo>
                    <a:pt x="109" y="517"/>
                  </a:lnTo>
                  <a:lnTo>
                    <a:pt x="104" y="523"/>
                  </a:lnTo>
                  <a:lnTo>
                    <a:pt x="101" y="528"/>
                  </a:lnTo>
                  <a:lnTo>
                    <a:pt x="101" y="531"/>
                  </a:lnTo>
                  <a:lnTo>
                    <a:pt x="104" y="532"/>
                  </a:lnTo>
                  <a:lnTo>
                    <a:pt x="110" y="532"/>
                  </a:lnTo>
                  <a:lnTo>
                    <a:pt x="119" y="531"/>
                  </a:lnTo>
                  <a:lnTo>
                    <a:pt x="128" y="528"/>
                  </a:lnTo>
                  <a:lnTo>
                    <a:pt x="153" y="517"/>
                  </a:lnTo>
                  <a:lnTo>
                    <a:pt x="183" y="501"/>
                  </a:lnTo>
                  <a:lnTo>
                    <a:pt x="210" y="485"/>
                  </a:lnTo>
                  <a:lnTo>
                    <a:pt x="231" y="468"/>
                  </a:lnTo>
                  <a:lnTo>
                    <a:pt x="240" y="461"/>
                  </a:lnTo>
                  <a:lnTo>
                    <a:pt x="245" y="455"/>
                  </a:lnTo>
                  <a:lnTo>
                    <a:pt x="248" y="450"/>
                  </a:lnTo>
                  <a:lnTo>
                    <a:pt x="248" y="448"/>
                  </a:lnTo>
                  <a:lnTo>
                    <a:pt x="245" y="446"/>
                  </a:lnTo>
                  <a:lnTo>
                    <a:pt x="239" y="446"/>
                  </a:lnTo>
                  <a:lnTo>
                    <a:pt x="230" y="448"/>
                  </a:lnTo>
                  <a:lnTo>
                    <a:pt x="221" y="450"/>
                  </a:lnTo>
                  <a:lnTo>
                    <a:pt x="209" y="455"/>
                  </a:lnTo>
                  <a:lnTo>
                    <a:pt x="196" y="461"/>
                  </a:lnTo>
                  <a:lnTo>
                    <a:pt x="182" y="468"/>
                  </a:lnTo>
                  <a:lnTo>
                    <a:pt x="166" y="476"/>
                  </a:lnTo>
                  <a:close/>
                  <a:moveTo>
                    <a:pt x="125" y="575"/>
                  </a:moveTo>
                  <a:lnTo>
                    <a:pt x="138" y="567"/>
                  </a:lnTo>
                  <a:lnTo>
                    <a:pt x="151" y="558"/>
                  </a:lnTo>
                  <a:lnTo>
                    <a:pt x="163" y="550"/>
                  </a:lnTo>
                  <a:lnTo>
                    <a:pt x="171" y="543"/>
                  </a:lnTo>
                  <a:lnTo>
                    <a:pt x="179" y="536"/>
                  </a:lnTo>
                  <a:lnTo>
                    <a:pt x="184" y="530"/>
                  </a:lnTo>
                  <a:lnTo>
                    <a:pt x="186" y="526"/>
                  </a:lnTo>
                  <a:lnTo>
                    <a:pt x="186" y="523"/>
                  </a:lnTo>
                  <a:lnTo>
                    <a:pt x="184" y="520"/>
                  </a:lnTo>
                  <a:lnTo>
                    <a:pt x="178" y="520"/>
                  </a:lnTo>
                  <a:lnTo>
                    <a:pt x="170" y="522"/>
                  </a:lnTo>
                  <a:lnTo>
                    <a:pt x="160" y="525"/>
                  </a:lnTo>
                  <a:lnTo>
                    <a:pt x="150" y="530"/>
                  </a:lnTo>
                  <a:lnTo>
                    <a:pt x="136" y="535"/>
                  </a:lnTo>
                  <a:lnTo>
                    <a:pt x="122" y="542"/>
                  </a:lnTo>
                  <a:lnTo>
                    <a:pt x="108" y="550"/>
                  </a:lnTo>
                  <a:lnTo>
                    <a:pt x="95" y="558"/>
                  </a:lnTo>
                  <a:lnTo>
                    <a:pt x="82" y="567"/>
                  </a:lnTo>
                  <a:lnTo>
                    <a:pt x="71" y="575"/>
                  </a:lnTo>
                  <a:lnTo>
                    <a:pt x="62" y="582"/>
                  </a:lnTo>
                  <a:lnTo>
                    <a:pt x="54" y="589"/>
                  </a:lnTo>
                  <a:lnTo>
                    <a:pt x="49" y="595"/>
                  </a:lnTo>
                  <a:lnTo>
                    <a:pt x="46" y="600"/>
                  </a:lnTo>
                  <a:lnTo>
                    <a:pt x="46" y="604"/>
                  </a:lnTo>
                  <a:lnTo>
                    <a:pt x="50" y="605"/>
                  </a:lnTo>
                  <a:lnTo>
                    <a:pt x="56" y="605"/>
                  </a:lnTo>
                  <a:lnTo>
                    <a:pt x="63" y="604"/>
                  </a:lnTo>
                  <a:lnTo>
                    <a:pt x="72" y="600"/>
                  </a:lnTo>
                  <a:lnTo>
                    <a:pt x="84" y="596"/>
                  </a:lnTo>
                  <a:lnTo>
                    <a:pt x="96" y="591"/>
                  </a:lnTo>
                  <a:lnTo>
                    <a:pt x="110" y="583"/>
                  </a:lnTo>
                  <a:lnTo>
                    <a:pt x="125" y="575"/>
                  </a:lnTo>
                  <a:close/>
                  <a:moveTo>
                    <a:pt x="231" y="497"/>
                  </a:moveTo>
                  <a:lnTo>
                    <a:pt x="235" y="499"/>
                  </a:lnTo>
                  <a:lnTo>
                    <a:pt x="241" y="499"/>
                  </a:lnTo>
                  <a:lnTo>
                    <a:pt x="249" y="497"/>
                  </a:lnTo>
                  <a:lnTo>
                    <a:pt x="259" y="494"/>
                  </a:lnTo>
                  <a:lnTo>
                    <a:pt x="271" y="490"/>
                  </a:lnTo>
                  <a:lnTo>
                    <a:pt x="285" y="484"/>
                  </a:lnTo>
                  <a:lnTo>
                    <a:pt x="299" y="476"/>
                  </a:lnTo>
                  <a:lnTo>
                    <a:pt x="315" y="468"/>
                  </a:lnTo>
                  <a:lnTo>
                    <a:pt x="329" y="460"/>
                  </a:lnTo>
                  <a:lnTo>
                    <a:pt x="342" y="452"/>
                  </a:lnTo>
                  <a:lnTo>
                    <a:pt x="355" y="443"/>
                  </a:lnTo>
                  <a:lnTo>
                    <a:pt x="365" y="435"/>
                  </a:lnTo>
                  <a:lnTo>
                    <a:pt x="373" y="429"/>
                  </a:lnTo>
                  <a:lnTo>
                    <a:pt x="378" y="422"/>
                  </a:lnTo>
                  <a:lnTo>
                    <a:pt x="381" y="417"/>
                  </a:lnTo>
                  <a:lnTo>
                    <a:pt x="381" y="414"/>
                  </a:lnTo>
                  <a:lnTo>
                    <a:pt x="378" y="412"/>
                  </a:lnTo>
                  <a:lnTo>
                    <a:pt x="372" y="412"/>
                  </a:lnTo>
                  <a:lnTo>
                    <a:pt x="363" y="414"/>
                  </a:lnTo>
                  <a:lnTo>
                    <a:pt x="353" y="417"/>
                  </a:lnTo>
                  <a:lnTo>
                    <a:pt x="341" y="421"/>
                  </a:lnTo>
                  <a:lnTo>
                    <a:pt x="328" y="427"/>
                  </a:lnTo>
                  <a:lnTo>
                    <a:pt x="312" y="434"/>
                  </a:lnTo>
                  <a:lnTo>
                    <a:pt x="298" y="442"/>
                  </a:lnTo>
                  <a:lnTo>
                    <a:pt x="283" y="450"/>
                  </a:lnTo>
                  <a:lnTo>
                    <a:pt x="269" y="459"/>
                  </a:lnTo>
                  <a:lnTo>
                    <a:pt x="258" y="467"/>
                  </a:lnTo>
                  <a:lnTo>
                    <a:pt x="248" y="475"/>
                  </a:lnTo>
                  <a:lnTo>
                    <a:pt x="240" y="482"/>
                  </a:lnTo>
                  <a:lnTo>
                    <a:pt x="234" y="488"/>
                  </a:lnTo>
                  <a:lnTo>
                    <a:pt x="233" y="491"/>
                  </a:lnTo>
                  <a:lnTo>
                    <a:pt x="231" y="493"/>
                  </a:lnTo>
                  <a:lnTo>
                    <a:pt x="231" y="495"/>
                  </a:lnTo>
                  <a:lnTo>
                    <a:pt x="231" y="497"/>
                  </a:lnTo>
                  <a:close/>
                  <a:moveTo>
                    <a:pt x="75" y="648"/>
                  </a:moveTo>
                  <a:lnTo>
                    <a:pt x="88" y="639"/>
                  </a:lnTo>
                  <a:lnTo>
                    <a:pt x="100" y="631"/>
                  </a:lnTo>
                  <a:lnTo>
                    <a:pt x="110" y="624"/>
                  </a:lnTo>
                  <a:lnTo>
                    <a:pt x="120" y="615"/>
                  </a:lnTo>
                  <a:lnTo>
                    <a:pt x="127" y="610"/>
                  </a:lnTo>
                  <a:lnTo>
                    <a:pt x="132" y="604"/>
                  </a:lnTo>
                  <a:lnTo>
                    <a:pt x="134" y="599"/>
                  </a:lnTo>
                  <a:lnTo>
                    <a:pt x="134" y="595"/>
                  </a:lnTo>
                  <a:lnTo>
                    <a:pt x="130" y="594"/>
                  </a:lnTo>
                  <a:lnTo>
                    <a:pt x="126" y="594"/>
                  </a:lnTo>
                  <a:lnTo>
                    <a:pt x="117" y="595"/>
                  </a:lnTo>
                  <a:lnTo>
                    <a:pt x="108" y="598"/>
                  </a:lnTo>
                  <a:lnTo>
                    <a:pt x="97" y="602"/>
                  </a:lnTo>
                  <a:lnTo>
                    <a:pt x="85" y="608"/>
                  </a:lnTo>
                  <a:lnTo>
                    <a:pt x="72" y="614"/>
                  </a:lnTo>
                  <a:lnTo>
                    <a:pt x="59" y="623"/>
                  </a:lnTo>
                  <a:lnTo>
                    <a:pt x="45" y="630"/>
                  </a:lnTo>
                  <a:lnTo>
                    <a:pt x="33" y="638"/>
                  </a:lnTo>
                  <a:lnTo>
                    <a:pt x="22" y="646"/>
                  </a:lnTo>
                  <a:lnTo>
                    <a:pt x="14" y="654"/>
                  </a:lnTo>
                  <a:lnTo>
                    <a:pt x="7" y="661"/>
                  </a:lnTo>
                  <a:lnTo>
                    <a:pt x="2" y="667"/>
                  </a:lnTo>
                  <a:lnTo>
                    <a:pt x="0" y="671"/>
                  </a:lnTo>
                  <a:lnTo>
                    <a:pt x="0" y="674"/>
                  </a:lnTo>
                  <a:lnTo>
                    <a:pt x="3" y="676"/>
                  </a:lnTo>
                  <a:lnTo>
                    <a:pt x="8" y="676"/>
                  </a:lnTo>
                  <a:lnTo>
                    <a:pt x="15" y="675"/>
                  </a:lnTo>
                  <a:lnTo>
                    <a:pt x="25" y="671"/>
                  </a:lnTo>
                  <a:lnTo>
                    <a:pt x="35" y="668"/>
                  </a:lnTo>
                  <a:lnTo>
                    <a:pt x="47" y="662"/>
                  </a:lnTo>
                  <a:lnTo>
                    <a:pt x="60" y="655"/>
                  </a:lnTo>
                  <a:lnTo>
                    <a:pt x="75" y="648"/>
                  </a:lnTo>
                  <a:close/>
                  <a:moveTo>
                    <a:pt x="256" y="543"/>
                  </a:moveTo>
                  <a:lnTo>
                    <a:pt x="269" y="535"/>
                  </a:lnTo>
                  <a:lnTo>
                    <a:pt x="283" y="526"/>
                  </a:lnTo>
                  <a:lnTo>
                    <a:pt x="294" y="519"/>
                  </a:lnTo>
                  <a:lnTo>
                    <a:pt x="304" y="511"/>
                  </a:lnTo>
                  <a:lnTo>
                    <a:pt x="311" y="504"/>
                  </a:lnTo>
                  <a:lnTo>
                    <a:pt x="317" y="498"/>
                  </a:lnTo>
                  <a:lnTo>
                    <a:pt x="319" y="493"/>
                  </a:lnTo>
                  <a:lnTo>
                    <a:pt x="319" y="491"/>
                  </a:lnTo>
                  <a:lnTo>
                    <a:pt x="316" y="488"/>
                  </a:lnTo>
                  <a:lnTo>
                    <a:pt x="310" y="488"/>
                  </a:lnTo>
                  <a:lnTo>
                    <a:pt x="302" y="490"/>
                  </a:lnTo>
                  <a:lnTo>
                    <a:pt x="292" y="492"/>
                  </a:lnTo>
                  <a:lnTo>
                    <a:pt x="280" y="497"/>
                  </a:lnTo>
                  <a:lnTo>
                    <a:pt x="268" y="503"/>
                  </a:lnTo>
                  <a:lnTo>
                    <a:pt x="254" y="509"/>
                  </a:lnTo>
                  <a:lnTo>
                    <a:pt x="240" y="517"/>
                  </a:lnTo>
                  <a:lnTo>
                    <a:pt x="226" y="525"/>
                  </a:lnTo>
                  <a:lnTo>
                    <a:pt x="212" y="534"/>
                  </a:lnTo>
                  <a:lnTo>
                    <a:pt x="201" y="542"/>
                  </a:lnTo>
                  <a:lnTo>
                    <a:pt x="191" y="549"/>
                  </a:lnTo>
                  <a:lnTo>
                    <a:pt x="184" y="556"/>
                  </a:lnTo>
                  <a:lnTo>
                    <a:pt x="179" y="562"/>
                  </a:lnTo>
                  <a:lnTo>
                    <a:pt x="177" y="567"/>
                  </a:lnTo>
                  <a:lnTo>
                    <a:pt x="177" y="570"/>
                  </a:lnTo>
                  <a:lnTo>
                    <a:pt x="180" y="573"/>
                  </a:lnTo>
                  <a:lnTo>
                    <a:pt x="185" y="573"/>
                  </a:lnTo>
                  <a:lnTo>
                    <a:pt x="193" y="572"/>
                  </a:lnTo>
                  <a:lnTo>
                    <a:pt x="203" y="568"/>
                  </a:lnTo>
                  <a:lnTo>
                    <a:pt x="215" y="563"/>
                  </a:lnTo>
                  <a:lnTo>
                    <a:pt x="228" y="558"/>
                  </a:lnTo>
                  <a:lnTo>
                    <a:pt x="241" y="551"/>
                  </a:lnTo>
                  <a:lnTo>
                    <a:pt x="256" y="543"/>
                  </a:lnTo>
                  <a:close/>
                  <a:moveTo>
                    <a:pt x="207" y="617"/>
                  </a:moveTo>
                  <a:lnTo>
                    <a:pt x="220" y="608"/>
                  </a:lnTo>
                  <a:lnTo>
                    <a:pt x="231" y="600"/>
                  </a:lnTo>
                  <a:lnTo>
                    <a:pt x="242" y="593"/>
                  </a:lnTo>
                  <a:lnTo>
                    <a:pt x="252" y="586"/>
                  </a:lnTo>
                  <a:lnTo>
                    <a:pt x="259" y="579"/>
                  </a:lnTo>
                  <a:lnTo>
                    <a:pt x="264" y="573"/>
                  </a:lnTo>
                  <a:lnTo>
                    <a:pt x="266" y="568"/>
                  </a:lnTo>
                  <a:lnTo>
                    <a:pt x="266" y="564"/>
                  </a:lnTo>
                  <a:lnTo>
                    <a:pt x="262" y="563"/>
                  </a:lnTo>
                  <a:lnTo>
                    <a:pt x="258" y="562"/>
                  </a:lnTo>
                  <a:lnTo>
                    <a:pt x="249" y="563"/>
                  </a:lnTo>
                  <a:lnTo>
                    <a:pt x="240" y="567"/>
                  </a:lnTo>
                  <a:lnTo>
                    <a:pt x="229" y="570"/>
                  </a:lnTo>
                  <a:lnTo>
                    <a:pt x="216" y="576"/>
                  </a:lnTo>
                  <a:lnTo>
                    <a:pt x="203" y="582"/>
                  </a:lnTo>
                  <a:lnTo>
                    <a:pt x="190" y="591"/>
                  </a:lnTo>
                  <a:lnTo>
                    <a:pt x="176" y="599"/>
                  </a:lnTo>
                  <a:lnTo>
                    <a:pt x="164" y="606"/>
                  </a:lnTo>
                  <a:lnTo>
                    <a:pt x="153" y="614"/>
                  </a:lnTo>
                  <a:lnTo>
                    <a:pt x="144" y="621"/>
                  </a:lnTo>
                  <a:lnTo>
                    <a:pt x="136" y="629"/>
                  </a:lnTo>
                  <a:lnTo>
                    <a:pt x="132" y="634"/>
                  </a:lnTo>
                  <a:lnTo>
                    <a:pt x="129" y="639"/>
                  </a:lnTo>
                  <a:lnTo>
                    <a:pt x="130" y="643"/>
                  </a:lnTo>
                  <a:lnTo>
                    <a:pt x="133" y="645"/>
                  </a:lnTo>
                  <a:lnTo>
                    <a:pt x="139" y="645"/>
                  </a:lnTo>
                  <a:lnTo>
                    <a:pt x="146" y="644"/>
                  </a:lnTo>
                  <a:lnTo>
                    <a:pt x="155" y="640"/>
                  </a:lnTo>
                  <a:lnTo>
                    <a:pt x="167" y="637"/>
                  </a:lnTo>
                  <a:lnTo>
                    <a:pt x="179" y="631"/>
                  </a:lnTo>
                  <a:lnTo>
                    <a:pt x="192" y="625"/>
                  </a:lnTo>
                  <a:lnTo>
                    <a:pt x="207" y="617"/>
                  </a:lnTo>
                  <a:close/>
                  <a:moveTo>
                    <a:pt x="221" y="638"/>
                  </a:moveTo>
                  <a:lnTo>
                    <a:pt x="218" y="636"/>
                  </a:lnTo>
                  <a:lnTo>
                    <a:pt x="212" y="636"/>
                  </a:lnTo>
                  <a:lnTo>
                    <a:pt x="205" y="637"/>
                  </a:lnTo>
                  <a:lnTo>
                    <a:pt x="196" y="639"/>
                  </a:lnTo>
                  <a:lnTo>
                    <a:pt x="185" y="643"/>
                  </a:lnTo>
                  <a:lnTo>
                    <a:pt x="173" y="649"/>
                  </a:lnTo>
                  <a:lnTo>
                    <a:pt x="161" y="655"/>
                  </a:lnTo>
                  <a:lnTo>
                    <a:pt x="148" y="662"/>
                  </a:lnTo>
                  <a:lnTo>
                    <a:pt x="135" y="670"/>
                  </a:lnTo>
                  <a:lnTo>
                    <a:pt x="123" y="677"/>
                  </a:lnTo>
                  <a:lnTo>
                    <a:pt x="113" y="686"/>
                  </a:lnTo>
                  <a:lnTo>
                    <a:pt x="104" y="693"/>
                  </a:lnTo>
                  <a:lnTo>
                    <a:pt x="97" y="700"/>
                  </a:lnTo>
                  <a:lnTo>
                    <a:pt x="94" y="706"/>
                  </a:lnTo>
                  <a:lnTo>
                    <a:pt x="91" y="711"/>
                  </a:lnTo>
                  <a:lnTo>
                    <a:pt x="91" y="713"/>
                  </a:lnTo>
                  <a:lnTo>
                    <a:pt x="95" y="715"/>
                  </a:lnTo>
                  <a:lnTo>
                    <a:pt x="100" y="715"/>
                  </a:lnTo>
                  <a:lnTo>
                    <a:pt x="107" y="714"/>
                  </a:lnTo>
                  <a:lnTo>
                    <a:pt x="116" y="712"/>
                  </a:lnTo>
                  <a:lnTo>
                    <a:pt x="127" y="708"/>
                  </a:lnTo>
                  <a:lnTo>
                    <a:pt x="139" y="702"/>
                  </a:lnTo>
                  <a:lnTo>
                    <a:pt x="151" y="696"/>
                  </a:lnTo>
                  <a:lnTo>
                    <a:pt x="165" y="689"/>
                  </a:lnTo>
                  <a:lnTo>
                    <a:pt x="177" y="681"/>
                  </a:lnTo>
                  <a:lnTo>
                    <a:pt x="189" y="673"/>
                  </a:lnTo>
                  <a:lnTo>
                    <a:pt x="199" y="665"/>
                  </a:lnTo>
                  <a:lnTo>
                    <a:pt x="208" y="658"/>
                  </a:lnTo>
                  <a:lnTo>
                    <a:pt x="215" y="651"/>
                  </a:lnTo>
                  <a:lnTo>
                    <a:pt x="220" y="645"/>
                  </a:lnTo>
                  <a:lnTo>
                    <a:pt x="221" y="640"/>
                  </a:lnTo>
                  <a:lnTo>
                    <a:pt x="221" y="638"/>
                  </a:lnTo>
                  <a:close/>
                  <a:moveTo>
                    <a:pt x="130" y="759"/>
                  </a:moveTo>
                  <a:lnTo>
                    <a:pt x="142" y="751"/>
                  </a:lnTo>
                  <a:lnTo>
                    <a:pt x="154" y="744"/>
                  </a:lnTo>
                  <a:lnTo>
                    <a:pt x="164" y="737"/>
                  </a:lnTo>
                  <a:lnTo>
                    <a:pt x="172" y="730"/>
                  </a:lnTo>
                  <a:lnTo>
                    <a:pt x="178" y="722"/>
                  </a:lnTo>
                  <a:lnTo>
                    <a:pt x="183" y="718"/>
                  </a:lnTo>
                  <a:lnTo>
                    <a:pt x="185" y="713"/>
                  </a:lnTo>
                  <a:lnTo>
                    <a:pt x="184" y="709"/>
                  </a:lnTo>
                  <a:lnTo>
                    <a:pt x="182" y="707"/>
                  </a:lnTo>
                  <a:lnTo>
                    <a:pt x="176" y="707"/>
                  </a:lnTo>
                  <a:lnTo>
                    <a:pt x="169" y="708"/>
                  </a:lnTo>
                  <a:lnTo>
                    <a:pt x="160" y="711"/>
                  </a:lnTo>
                  <a:lnTo>
                    <a:pt x="150" y="714"/>
                  </a:lnTo>
                  <a:lnTo>
                    <a:pt x="139" y="719"/>
                  </a:lnTo>
                  <a:lnTo>
                    <a:pt x="127" y="725"/>
                  </a:lnTo>
                  <a:lnTo>
                    <a:pt x="114" y="732"/>
                  </a:lnTo>
                  <a:lnTo>
                    <a:pt x="102" y="740"/>
                  </a:lnTo>
                  <a:lnTo>
                    <a:pt x="90" y="747"/>
                  </a:lnTo>
                  <a:lnTo>
                    <a:pt x="81" y="756"/>
                  </a:lnTo>
                  <a:lnTo>
                    <a:pt x="72" y="763"/>
                  </a:lnTo>
                  <a:lnTo>
                    <a:pt x="66" y="769"/>
                  </a:lnTo>
                  <a:lnTo>
                    <a:pt x="62" y="775"/>
                  </a:lnTo>
                  <a:lnTo>
                    <a:pt x="60" y="779"/>
                  </a:lnTo>
                  <a:lnTo>
                    <a:pt x="60" y="783"/>
                  </a:lnTo>
                  <a:lnTo>
                    <a:pt x="63" y="784"/>
                  </a:lnTo>
                  <a:lnTo>
                    <a:pt x="69" y="785"/>
                  </a:lnTo>
                  <a:lnTo>
                    <a:pt x="76" y="784"/>
                  </a:lnTo>
                  <a:lnTo>
                    <a:pt x="84" y="782"/>
                  </a:lnTo>
                  <a:lnTo>
                    <a:pt x="95" y="777"/>
                  </a:lnTo>
                  <a:lnTo>
                    <a:pt x="106" y="772"/>
                  </a:lnTo>
                  <a:lnTo>
                    <a:pt x="117" y="766"/>
                  </a:lnTo>
                  <a:lnTo>
                    <a:pt x="130" y="759"/>
                  </a:lnTo>
                  <a:close/>
                  <a:moveTo>
                    <a:pt x="356" y="610"/>
                  </a:moveTo>
                  <a:lnTo>
                    <a:pt x="353" y="608"/>
                  </a:lnTo>
                  <a:lnTo>
                    <a:pt x="348" y="607"/>
                  </a:lnTo>
                  <a:lnTo>
                    <a:pt x="340" y="608"/>
                  </a:lnTo>
                  <a:lnTo>
                    <a:pt x="330" y="611"/>
                  </a:lnTo>
                  <a:lnTo>
                    <a:pt x="319" y="615"/>
                  </a:lnTo>
                  <a:lnTo>
                    <a:pt x="308" y="620"/>
                  </a:lnTo>
                  <a:lnTo>
                    <a:pt x="294" y="626"/>
                  </a:lnTo>
                  <a:lnTo>
                    <a:pt x="281" y="633"/>
                  </a:lnTo>
                  <a:lnTo>
                    <a:pt x="268" y="642"/>
                  </a:lnTo>
                  <a:lnTo>
                    <a:pt x="256" y="650"/>
                  </a:lnTo>
                  <a:lnTo>
                    <a:pt x="246" y="657"/>
                  </a:lnTo>
                  <a:lnTo>
                    <a:pt x="237" y="664"/>
                  </a:lnTo>
                  <a:lnTo>
                    <a:pt x="230" y="671"/>
                  </a:lnTo>
                  <a:lnTo>
                    <a:pt x="226" y="677"/>
                  </a:lnTo>
                  <a:lnTo>
                    <a:pt x="224" y="682"/>
                  </a:lnTo>
                  <a:lnTo>
                    <a:pt x="224" y="686"/>
                  </a:lnTo>
                  <a:lnTo>
                    <a:pt x="228" y="688"/>
                  </a:lnTo>
                  <a:lnTo>
                    <a:pt x="233" y="688"/>
                  </a:lnTo>
                  <a:lnTo>
                    <a:pt x="241" y="687"/>
                  </a:lnTo>
                  <a:lnTo>
                    <a:pt x="249" y="684"/>
                  </a:lnTo>
                  <a:lnTo>
                    <a:pt x="260" y="681"/>
                  </a:lnTo>
                  <a:lnTo>
                    <a:pt x="273" y="675"/>
                  </a:lnTo>
                  <a:lnTo>
                    <a:pt x="285" y="669"/>
                  </a:lnTo>
                  <a:lnTo>
                    <a:pt x="299" y="662"/>
                  </a:lnTo>
                  <a:lnTo>
                    <a:pt x="312" y="654"/>
                  </a:lnTo>
                  <a:lnTo>
                    <a:pt x="324" y="646"/>
                  </a:lnTo>
                  <a:lnTo>
                    <a:pt x="334" y="638"/>
                  </a:lnTo>
                  <a:lnTo>
                    <a:pt x="343" y="631"/>
                  </a:lnTo>
                  <a:lnTo>
                    <a:pt x="349" y="624"/>
                  </a:lnTo>
                  <a:lnTo>
                    <a:pt x="354" y="618"/>
                  </a:lnTo>
                  <a:lnTo>
                    <a:pt x="356" y="613"/>
                  </a:lnTo>
                  <a:lnTo>
                    <a:pt x="356" y="610"/>
                  </a:lnTo>
                  <a:close/>
                  <a:moveTo>
                    <a:pt x="155" y="779"/>
                  </a:moveTo>
                  <a:lnTo>
                    <a:pt x="152" y="777"/>
                  </a:lnTo>
                  <a:lnTo>
                    <a:pt x="147" y="777"/>
                  </a:lnTo>
                  <a:lnTo>
                    <a:pt x="140" y="778"/>
                  </a:lnTo>
                  <a:lnTo>
                    <a:pt x="132" y="781"/>
                  </a:lnTo>
                  <a:lnTo>
                    <a:pt x="122" y="784"/>
                  </a:lnTo>
                  <a:lnTo>
                    <a:pt x="111" y="789"/>
                  </a:lnTo>
                  <a:lnTo>
                    <a:pt x="100" y="795"/>
                  </a:lnTo>
                  <a:lnTo>
                    <a:pt x="88" y="801"/>
                  </a:lnTo>
                  <a:lnTo>
                    <a:pt x="76" y="809"/>
                  </a:lnTo>
                  <a:lnTo>
                    <a:pt x="65" y="816"/>
                  </a:lnTo>
                  <a:lnTo>
                    <a:pt x="56" y="823"/>
                  </a:lnTo>
                  <a:lnTo>
                    <a:pt x="49" y="831"/>
                  </a:lnTo>
                  <a:lnTo>
                    <a:pt x="43" y="836"/>
                  </a:lnTo>
                  <a:lnTo>
                    <a:pt x="38" y="842"/>
                  </a:lnTo>
                  <a:lnTo>
                    <a:pt x="37" y="847"/>
                  </a:lnTo>
                  <a:lnTo>
                    <a:pt x="37" y="851"/>
                  </a:lnTo>
                  <a:lnTo>
                    <a:pt x="39" y="853"/>
                  </a:lnTo>
                  <a:lnTo>
                    <a:pt x="45" y="853"/>
                  </a:lnTo>
                  <a:lnTo>
                    <a:pt x="52" y="852"/>
                  </a:lnTo>
                  <a:lnTo>
                    <a:pt x="60" y="850"/>
                  </a:lnTo>
                  <a:lnTo>
                    <a:pt x="70" y="846"/>
                  </a:lnTo>
                  <a:lnTo>
                    <a:pt x="81" y="841"/>
                  </a:lnTo>
                  <a:lnTo>
                    <a:pt x="92" y="835"/>
                  </a:lnTo>
                  <a:lnTo>
                    <a:pt x="104" y="828"/>
                  </a:lnTo>
                  <a:lnTo>
                    <a:pt x="116" y="821"/>
                  </a:lnTo>
                  <a:lnTo>
                    <a:pt x="127" y="814"/>
                  </a:lnTo>
                  <a:lnTo>
                    <a:pt x="136" y="806"/>
                  </a:lnTo>
                  <a:lnTo>
                    <a:pt x="144" y="800"/>
                  </a:lnTo>
                  <a:lnTo>
                    <a:pt x="150" y="793"/>
                  </a:lnTo>
                  <a:lnTo>
                    <a:pt x="154" y="787"/>
                  </a:lnTo>
                  <a:lnTo>
                    <a:pt x="155" y="783"/>
                  </a:lnTo>
                  <a:lnTo>
                    <a:pt x="155" y="779"/>
                  </a:lnTo>
                  <a:close/>
                  <a:moveTo>
                    <a:pt x="265" y="734"/>
                  </a:moveTo>
                  <a:lnTo>
                    <a:pt x="278" y="726"/>
                  </a:lnTo>
                  <a:lnTo>
                    <a:pt x="289" y="719"/>
                  </a:lnTo>
                  <a:lnTo>
                    <a:pt x="299" y="711"/>
                  </a:lnTo>
                  <a:lnTo>
                    <a:pt x="308" y="703"/>
                  </a:lnTo>
                  <a:lnTo>
                    <a:pt x="313" y="697"/>
                  </a:lnTo>
                  <a:lnTo>
                    <a:pt x="318" y="692"/>
                  </a:lnTo>
                  <a:lnTo>
                    <a:pt x="319" y="687"/>
                  </a:lnTo>
                  <a:lnTo>
                    <a:pt x="319" y="683"/>
                  </a:lnTo>
                  <a:lnTo>
                    <a:pt x="317" y="681"/>
                  </a:lnTo>
                  <a:lnTo>
                    <a:pt x="311" y="681"/>
                  </a:lnTo>
                  <a:lnTo>
                    <a:pt x="304" y="681"/>
                  </a:lnTo>
                  <a:lnTo>
                    <a:pt x="294" y="683"/>
                  </a:lnTo>
                  <a:lnTo>
                    <a:pt x="285" y="688"/>
                  </a:lnTo>
                  <a:lnTo>
                    <a:pt x="273" y="693"/>
                  </a:lnTo>
                  <a:lnTo>
                    <a:pt x="260" y="699"/>
                  </a:lnTo>
                  <a:lnTo>
                    <a:pt x="248" y="706"/>
                  </a:lnTo>
                  <a:lnTo>
                    <a:pt x="235" y="713"/>
                  </a:lnTo>
                  <a:lnTo>
                    <a:pt x="224" y="721"/>
                  </a:lnTo>
                  <a:lnTo>
                    <a:pt x="214" y="728"/>
                  </a:lnTo>
                  <a:lnTo>
                    <a:pt x="205" y="735"/>
                  </a:lnTo>
                  <a:lnTo>
                    <a:pt x="199" y="743"/>
                  </a:lnTo>
                  <a:lnTo>
                    <a:pt x="195" y="749"/>
                  </a:lnTo>
                  <a:lnTo>
                    <a:pt x="193" y="753"/>
                  </a:lnTo>
                  <a:lnTo>
                    <a:pt x="193" y="757"/>
                  </a:lnTo>
                  <a:lnTo>
                    <a:pt x="197" y="758"/>
                  </a:lnTo>
                  <a:lnTo>
                    <a:pt x="202" y="759"/>
                  </a:lnTo>
                  <a:lnTo>
                    <a:pt x="209" y="758"/>
                  </a:lnTo>
                  <a:lnTo>
                    <a:pt x="218" y="756"/>
                  </a:lnTo>
                  <a:lnTo>
                    <a:pt x="228" y="752"/>
                  </a:lnTo>
                  <a:lnTo>
                    <a:pt x="240" y="747"/>
                  </a:lnTo>
                  <a:lnTo>
                    <a:pt x="252" y="741"/>
                  </a:lnTo>
                  <a:lnTo>
                    <a:pt x="265" y="734"/>
                  </a:lnTo>
                  <a:close/>
                  <a:moveTo>
                    <a:pt x="134" y="848"/>
                  </a:moveTo>
                  <a:lnTo>
                    <a:pt x="130" y="846"/>
                  </a:lnTo>
                  <a:lnTo>
                    <a:pt x="126" y="846"/>
                  </a:lnTo>
                  <a:lnTo>
                    <a:pt x="120" y="846"/>
                  </a:lnTo>
                  <a:lnTo>
                    <a:pt x="111" y="848"/>
                  </a:lnTo>
                  <a:lnTo>
                    <a:pt x="102" y="852"/>
                  </a:lnTo>
                  <a:lnTo>
                    <a:pt x="91" y="857"/>
                  </a:lnTo>
                  <a:lnTo>
                    <a:pt x="81" y="863"/>
                  </a:lnTo>
                  <a:lnTo>
                    <a:pt x="69" y="869"/>
                  </a:lnTo>
                  <a:lnTo>
                    <a:pt x="58" y="877"/>
                  </a:lnTo>
                  <a:lnTo>
                    <a:pt x="47" y="884"/>
                  </a:lnTo>
                  <a:lnTo>
                    <a:pt x="39" y="891"/>
                  </a:lnTo>
                  <a:lnTo>
                    <a:pt x="31" y="897"/>
                  </a:lnTo>
                  <a:lnTo>
                    <a:pt x="26" y="904"/>
                  </a:lnTo>
                  <a:lnTo>
                    <a:pt x="21" y="909"/>
                  </a:lnTo>
                  <a:lnTo>
                    <a:pt x="20" y="914"/>
                  </a:lnTo>
                  <a:lnTo>
                    <a:pt x="20" y="917"/>
                  </a:lnTo>
                  <a:lnTo>
                    <a:pt x="24" y="920"/>
                  </a:lnTo>
                  <a:lnTo>
                    <a:pt x="28" y="920"/>
                  </a:lnTo>
                  <a:lnTo>
                    <a:pt x="34" y="918"/>
                  </a:lnTo>
                  <a:lnTo>
                    <a:pt x="43" y="916"/>
                  </a:lnTo>
                  <a:lnTo>
                    <a:pt x="52" y="914"/>
                  </a:lnTo>
                  <a:lnTo>
                    <a:pt x="63" y="909"/>
                  </a:lnTo>
                  <a:lnTo>
                    <a:pt x="73" y="903"/>
                  </a:lnTo>
                  <a:lnTo>
                    <a:pt x="85" y="896"/>
                  </a:lnTo>
                  <a:lnTo>
                    <a:pt x="97" y="889"/>
                  </a:lnTo>
                  <a:lnTo>
                    <a:pt x="107" y="882"/>
                  </a:lnTo>
                  <a:lnTo>
                    <a:pt x="116" y="875"/>
                  </a:lnTo>
                  <a:lnTo>
                    <a:pt x="123" y="867"/>
                  </a:lnTo>
                  <a:lnTo>
                    <a:pt x="129" y="861"/>
                  </a:lnTo>
                  <a:lnTo>
                    <a:pt x="133" y="857"/>
                  </a:lnTo>
                  <a:lnTo>
                    <a:pt x="134" y="852"/>
                  </a:lnTo>
                  <a:lnTo>
                    <a:pt x="134" y="848"/>
                  </a:lnTo>
                  <a:close/>
                  <a:moveTo>
                    <a:pt x="291" y="755"/>
                  </a:moveTo>
                  <a:lnTo>
                    <a:pt x="287" y="753"/>
                  </a:lnTo>
                  <a:lnTo>
                    <a:pt x="283" y="752"/>
                  </a:lnTo>
                  <a:lnTo>
                    <a:pt x="275" y="753"/>
                  </a:lnTo>
                  <a:lnTo>
                    <a:pt x="267" y="756"/>
                  </a:lnTo>
                  <a:lnTo>
                    <a:pt x="256" y="759"/>
                  </a:lnTo>
                  <a:lnTo>
                    <a:pt x="246" y="764"/>
                  </a:lnTo>
                  <a:lnTo>
                    <a:pt x="234" y="770"/>
                  </a:lnTo>
                  <a:lnTo>
                    <a:pt x="222" y="776"/>
                  </a:lnTo>
                  <a:lnTo>
                    <a:pt x="210" y="784"/>
                  </a:lnTo>
                  <a:lnTo>
                    <a:pt x="199" y="791"/>
                  </a:lnTo>
                  <a:lnTo>
                    <a:pt x="190" y="798"/>
                  </a:lnTo>
                  <a:lnTo>
                    <a:pt x="182" y="806"/>
                  </a:lnTo>
                  <a:lnTo>
                    <a:pt x="176" y="812"/>
                  </a:lnTo>
                  <a:lnTo>
                    <a:pt x="172" y="817"/>
                  </a:lnTo>
                  <a:lnTo>
                    <a:pt x="170" y="822"/>
                  </a:lnTo>
                  <a:lnTo>
                    <a:pt x="171" y="826"/>
                  </a:lnTo>
                  <a:lnTo>
                    <a:pt x="173" y="828"/>
                  </a:lnTo>
                  <a:lnTo>
                    <a:pt x="178" y="829"/>
                  </a:lnTo>
                  <a:lnTo>
                    <a:pt x="185" y="828"/>
                  </a:lnTo>
                  <a:lnTo>
                    <a:pt x="195" y="826"/>
                  </a:lnTo>
                  <a:lnTo>
                    <a:pt x="204" y="822"/>
                  </a:lnTo>
                  <a:lnTo>
                    <a:pt x="215" y="817"/>
                  </a:lnTo>
                  <a:lnTo>
                    <a:pt x="227" y="812"/>
                  </a:lnTo>
                  <a:lnTo>
                    <a:pt x="240" y="804"/>
                  </a:lnTo>
                  <a:lnTo>
                    <a:pt x="252" y="797"/>
                  </a:lnTo>
                  <a:lnTo>
                    <a:pt x="262" y="790"/>
                  </a:lnTo>
                  <a:lnTo>
                    <a:pt x="272" y="782"/>
                  </a:lnTo>
                  <a:lnTo>
                    <a:pt x="279" y="776"/>
                  </a:lnTo>
                  <a:lnTo>
                    <a:pt x="285" y="769"/>
                  </a:lnTo>
                  <a:lnTo>
                    <a:pt x="290" y="763"/>
                  </a:lnTo>
                  <a:lnTo>
                    <a:pt x="291" y="758"/>
                  </a:lnTo>
                  <a:lnTo>
                    <a:pt x="291" y="755"/>
                  </a:lnTo>
                  <a:close/>
                  <a:moveTo>
                    <a:pt x="120" y="916"/>
                  </a:moveTo>
                  <a:lnTo>
                    <a:pt x="117" y="914"/>
                  </a:lnTo>
                  <a:lnTo>
                    <a:pt x="113" y="914"/>
                  </a:lnTo>
                  <a:lnTo>
                    <a:pt x="106" y="914"/>
                  </a:lnTo>
                  <a:lnTo>
                    <a:pt x="98" y="916"/>
                  </a:lnTo>
                  <a:lnTo>
                    <a:pt x="89" y="920"/>
                  </a:lnTo>
                  <a:lnTo>
                    <a:pt x="79" y="924"/>
                  </a:lnTo>
                  <a:lnTo>
                    <a:pt x="69" y="929"/>
                  </a:lnTo>
                  <a:lnTo>
                    <a:pt x="57" y="936"/>
                  </a:lnTo>
                  <a:lnTo>
                    <a:pt x="46" y="943"/>
                  </a:lnTo>
                  <a:lnTo>
                    <a:pt x="37" y="951"/>
                  </a:lnTo>
                  <a:lnTo>
                    <a:pt x="28" y="956"/>
                  </a:lnTo>
                  <a:lnTo>
                    <a:pt x="21" y="964"/>
                  </a:lnTo>
                  <a:lnTo>
                    <a:pt x="16" y="970"/>
                  </a:lnTo>
                  <a:lnTo>
                    <a:pt x="13" y="975"/>
                  </a:lnTo>
                  <a:lnTo>
                    <a:pt x="11" y="979"/>
                  </a:lnTo>
                  <a:lnTo>
                    <a:pt x="12" y="983"/>
                  </a:lnTo>
                  <a:lnTo>
                    <a:pt x="14" y="985"/>
                  </a:lnTo>
                  <a:lnTo>
                    <a:pt x="19" y="986"/>
                  </a:lnTo>
                  <a:lnTo>
                    <a:pt x="25" y="985"/>
                  </a:lnTo>
                  <a:lnTo>
                    <a:pt x="33" y="983"/>
                  </a:lnTo>
                  <a:lnTo>
                    <a:pt x="43" y="979"/>
                  </a:lnTo>
                  <a:lnTo>
                    <a:pt x="52" y="974"/>
                  </a:lnTo>
                  <a:lnTo>
                    <a:pt x="63" y="970"/>
                  </a:lnTo>
                  <a:lnTo>
                    <a:pt x="73" y="962"/>
                  </a:lnTo>
                  <a:lnTo>
                    <a:pt x="84" y="955"/>
                  </a:lnTo>
                  <a:lnTo>
                    <a:pt x="95" y="949"/>
                  </a:lnTo>
                  <a:lnTo>
                    <a:pt x="103" y="942"/>
                  </a:lnTo>
                  <a:lnTo>
                    <a:pt x="110" y="935"/>
                  </a:lnTo>
                  <a:lnTo>
                    <a:pt x="115" y="929"/>
                  </a:lnTo>
                  <a:lnTo>
                    <a:pt x="119" y="924"/>
                  </a:lnTo>
                  <a:lnTo>
                    <a:pt x="120" y="920"/>
                  </a:lnTo>
                  <a:lnTo>
                    <a:pt x="120" y="916"/>
                  </a:lnTo>
                  <a:close/>
                  <a:moveTo>
                    <a:pt x="269" y="826"/>
                  </a:moveTo>
                  <a:lnTo>
                    <a:pt x="267" y="823"/>
                  </a:lnTo>
                  <a:lnTo>
                    <a:pt x="262" y="823"/>
                  </a:lnTo>
                  <a:lnTo>
                    <a:pt x="255" y="823"/>
                  </a:lnTo>
                  <a:lnTo>
                    <a:pt x="247" y="826"/>
                  </a:lnTo>
                  <a:lnTo>
                    <a:pt x="237" y="829"/>
                  </a:lnTo>
                  <a:lnTo>
                    <a:pt x="227" y="834"/>
                  </a:lnTo>
                  <a:lnTo>
                    <a:pt x="215" y="839"/>
                  </a:lnTo>
                  <a:lnTo>
                    <a:pt x="203" y="846"/>
                  </a:lnTo>
                  <a:lnTo>
                    <a:pt x="192" y="853"/>
                  </a:lnTo>
                  <a:lnTo>
                    <a:pt x="182" y="860"/>
                  </a:lnTo>
                  <a:lnTo>
                    <a:pt x="173" y="867"/>
                  </a:lnTo>
                  <a:lnTo>
                    <a:pt x="165" y="875"/>
                  </a:lnTo>
                  <a:lnTo>
                    <a:pt x="160" y="880"/>
                  </a:lnTo>
                  <a:lnTo>
                    <a:pt x="155" y="886"/>
                  </a:lnTo>
                  <a:lnTo>
                    <a:pt x="154" y="891"/>
                  </a:lnTo>
                  <a:lnTo>
                    <a:pt x="154" y="895"/>
                  </a:lnTo>
                  <a:lnTo>
                    <a:pt x="158" y="897"/>
                  </a:lnTo>
                  <a:lnTo>
                    <a:pt x="163" y="897"/>
                  </a:lnTo>
                  <a:lnTo>
                    <a:pt x="170" y="897"/>
                  </a:lnTo>
                  <a:lnTo>
                    <a:pt x="178" y="895"/>
                  </a:lnTo>
                  <a:lnTo>
                    <a:pt x="188" y="891"/>
                  </a:lnTo>
                  <a:lnTo>
                    <a:pt x="198" y="886"/>
                  </a:lnTo>
                  <a:lnTo>
                    <a:pt x="209" y="880"/>
                  </a:lnTo>
                  <a:lnTo>
                    <a:pt x="221" y="875"/>
                  </a:lnTo>
                  <a:lnTo>
                    <a:pt x="233" y="867"/>
                  </a:lnTo>
                  <a:lnTo>
                    <a:pt x="242" y="860"/>
                  </a:lnTo>
                  <a:lnTo>
                    <a:pt x="252" y="853"/>
                  </a:lnTo>
                  <a:lnTo>
                    <a:pt x="259" y="846"/>
                  </a:lnTo>
                  <a:lnTo>
                    <a:pt x="265" y="840"/>
                  </a:lnTo>
                  <a:lnTo>
                    <a:pt x="268" y="834"/>
                  </a:lnTo>
                  <a:lnTo>
                    <a:pt x="271" y="829"/>
                  </a:lnTo>
                  <a:lnTo>
                    <a:pt x="269" y="826"/>
                  </a:lnTo>
                  <a:close/>
                  <a:moveTo>
                    <a:pt x="113" y="983"/>
                  </a:moveTo>
                  <a:lnTo>
                    <a:pt x="110" y="981"/>
                  </a:lnTo>
                  <a:lnTo>
                    <a:pt x="106" y="980"/>
                  </a:lnTo>
                  <a:lnTo>
                    <a:pt x="100" y="981"/>
                  </a:lnTo>
                  <a:lnTo>
                    <a:pt x="91" y="983"/>
                  </a:lnTo>
                  <a:lnTo>
                    <a:pt x="83" y="986"/>
                  </a:lnTo>
                  <a:lnTo>
                    <a:pt x="73" y="990"/>
                  </a:lnTo>
                  <a:lnTo>
                    <a:pt x="63" y="996"/>
                  </a:lnTo>
                  <a:lnTo>
                    <a:pt x="53" y="1002"/>
                  </a:lnTo>
                  <a:lnTo>
                    <a:pt x="43" y="1009"/>
                  </a:lnTo>
                  <a:lnTo>
                    <a:pt x="33" y="1016"/>
                  </a:lnTo>
                  <a:lnTo>
                    <a:pt x="25" y="1022"/>
                  </a:lnTo>
                  <a:lnTo>
                    <a:pt x="19" y="1029"/>
                  </a:lnTo>
                  <a:lnTo>
                    <a:pt x="13" y="1035"/>
                  </a:lnTo>
                  <a:lnTo>
                    <a:pt x="11" y="1040"/>
                  </a:lnTo>
                  <a:lnTo>
                    <a:pt x="8" y="1044"/>
                  </a:lnTo>
                  <a:lnTo>
                    <a:pt x="9" y="1048"/>
                  </a:lnTo>
                  <a:lnTo>
                    <a:pt x="12" y="1050"/>
                  </a:lnTo>
                  <a:lnTo>
                    <a:pt x="16" y="1050"/>
                  </a:lnTo>
                  <a:lnTo>
                    <a:pt x="22" y="1050"/>
                  </a:lnTo>
                  <a:lnTo>
                    <a:pt x="31" y="1048"/>
                  </a:lnTo>
                  <a:lnTo>
                    <a:pt x="39" y="1044"/>
                  </a:lnTo>
                  <a:lnTo>
                    <a:pt x="49" y="1041"/>
                  </a:lnTo>
                  <a:lnTo>
                    <a:pt x="59" y="1035"/>
                  </a:lnTo>
                  <a:lnTo>
                    <a:pt x="70" y="1029"/>
                  </a:lnTo>
                  <a:lnTo>
                    <a:pt x="79" y="1022"/>
                  </a:lnTo>
                  <a:lnTo>
                    <a:pt x="89" y="1015"/>
                  </a:lnTo>
                  <a:lnTo>
                    <a:pt x="97" y="1009"/>
                  </a:lnTo>
                  <a:lnTo>
                    <a:pt x="103" y="1002"/>
                  </a:lnTo>
                  <a:lnTo>
                    <a:pt x="109" y="996"/>
                  </a:lnTo>
                  <a:lnTo>
                    <a:pt x="111" y="991"/>
                  </a:lnTo>
                  <a:lnTo>
                    <a:pt x="114" y="986"/>
                  </a:lnTo>
                  <a:lnTo>
                    <a:pt x="113" y="983"/>
                  </a:lnTo>
                  <a:close/>
                  <a:moveTo>
                    <a:pt x="210" y="943"/>
                  </a:moveTo>
                  <a:lnTo>
                    <a:pt x="221" y="936"/>
                  </a:lnTo>
                  <a:lnTo>
                    <a:pt x="231" y="929"/>
                  </a:lnTo>
                  <a:lnTo>
                    <a:pt x="240" y="922"/>
                  </a:lnTo>
                  <a:lnTo>
                    <a:pt x="247" y="915"/>
                  </a:lnTo>
                  <a:lnTo>
                    <a:pt x="252" y="909"/>
                  </a:lnTo>
                  <a:lnTo>
                    <a:pt x="255" y="904"/>
                  </a:lnTo>
                  <a:lnTo>
                    <a:pt x="258" y="899"/>
                  </a:lnTo>
                  <a:lnTo>
                    <a:pt x="256" y="896"/>
                  </a:lnTo>
                  <a:lnTo>
                    <a:pt x="254" y="894"/>
                  </a:lnTo>
                  <a:lnTo>
                    <a:pt x="248" y="892"/>
                  </a:lnTo>
                  <a:lnTo>
                    <a:pt x="242" y="894"/>
                  </a:lnTo>
                  <a:lnTo>
                    <a:pt x="234" y="896"/>
                  </a:lnTo>
                  <a:lnTo>
                    <a:pt x="224" y="898"/>
                  </a:lnTo>
                  <a:lnTo>
                    <a:pt x="215" y="903"/>
                  </a:lnTo>
                  <a:lnTo>
                    <a:pt x="204" y="908"/>
                  </a:lnTo>
                  <a:lnTo>
                    <a:pt x="192" y="915"/>
                  </a:lnTo>
                  <a:lnTo>
                    <a:pt x="182" y="922"/>
                  </a:lnTo>
                  <a:lnTo>
                    <a:pt x="172" y="929"/>
                  </a:lnTo>
                  <a:lnTo>
                    <a:pt x="164" y="936"/>
                  </a:lnTo>
                  <a:lnTo>
                    <a:pt x="157" y="942"/>
                  </a:lnTo>
                  <a:lnTo>
                    <a:pt x="151" y="948"/>
                  </a:lnTo>
                  <a:lnTo>
                    <a:pt x="147" y="954"/>
                  </a:lnTo>
                  <a:lnTo>
                    <a:pt x="146" y="959"/>
                  </a:lnTo>
                  <a:lnTo>
                    <a:pt x="146" y="962"/>
                  </a:lnTo>
                  <a:lnTo>
                    <a:pt x="150" y="965"/>
                  </a:lnTo>
                  <a:lnTo>
                    <a:pt x="154" y="965"/>
                  </a:lnTo>
                  <a:lnTo>
                    <a:pt x="160" y="965"/>
                  </a:lnTo>
                  <a:lnTo>
                    <a:pt x="169" y="962"/>
                  </a:lnTo>
                  <a:lnTo>
                    <a:pt x="178" y="959"/>
                  </a:lnTo>
                  <a:lnTo>
                    <a:pt x="189" y="955"/>
                  </a:lnTo>
                  <a:lnTo>
                    <a:pt x="199" y="949"/>
                  </a:lnTo>
                  <a:lnTo>
                    <a:pt x="210" y="943"/>
                  </a:lnTo>
                  <a:close/>
                  <a:moveTo>
                    <a:pt x="72" y="1094"/>
                  </a:moveTo>
                  <a:lnTo>
                    <a:pt x="82" y="1087"/>
                  </a:lnTo>
                  <a:lnTo>
                    <a:pt x="90" y="1081"/>
                  </a:lnTo>
                  <a:lnTo>
                    <a:pt x="98" y="1074"/>
                  </a:lnTo>
                  <a:lnTo>
                    <a:pt x="104" y="1068"/>
                  </a:lnTo>
                  <a:lnTo>
                    <a:pt x="109" y="1062"/>
                  </a:lnTo>
                  <a:lnTo>
                    <a:pt x="113" y="1057"/>
                  </a:lnTo>
                  <a:lnTo>
                    <a:pt x="114" y="1053"/>
                  </a:lnTo>
                  <a:lnTo>
                    <a:pt x="113" y="1049"/>
                  </a:lnTo>
                  <a:lnTo>
                    <a:pt x="110" y="1047"/>
                  </a:lnTo>
                  <a:lnTo>
                    <a:pt x="106" y="1047"/>
                  </a:lnTo>
                  <a:lnTo>
                    <a:pt x="100" y="1047"/>
                  </a:lnTo>
                  <a:lnTo>
                    <a:pt x="92" y="1049"/>
                  </a:lnTo>
                  <a:lnTo>
                    <a:pt x="84" y="1052"/>
                  </a:lnTo>
                  <a:lnTo>
                    <a:pt x="75" y="1056"/>
                  </a:lnTo>
                  <a:lnTo>
                    <a:pt x="65" y="1061"/>
                  </a:lnTo>
                  <a:lnTo>
                    <a:pt x="56" y="1067"/>
                  </a:lnTo>
                  <a:lnTo>
                    <a:pt x="45" y="1074"/>
                  </a:lnTo>
                  <a:lnTo>
                    <a:pt x="37" y="1080"/>
                  </a:lnTo>
                  <a:lnTo>
                    <a:pt x="28" y="1087"/>
                  </a:lnTo>
                  <a:lnTo>
                    <a:pt x="22" y="1093"/>
                  </a:lnTo>
                  <a:lnTo>
                    <a:pt x="18" y="1099"/>
                  </a:lnTo>
                  <a:lnTo>
                    <a:pt x="14" y="1104"/>
                  </a:lnTo>
                  <a:lnTo>
                    <a:pt x="13" y="1109"/>
                  </a:lnTo>
                  <a:lnTo>
                    <a:pt x="14" y="1112"/>
                  </a:lnTo>
                  <a:lnTo>
                    <a:pt x="16" y="1115"/>
                  </a:lnTo>
                  <a:lnTo>
                    <a:pt x="21" y="1115"/>
                  </a:lnTo>
                  <a:lnTo>
                    <a:pt x="27" y="1115"/>
                  </a:lnTo>
                  <a:lnTo>
                    <a:pt x="34" y="1112"/>
                  </a:lnTo>
                  <a:lnTo>
                    <a:pt x="43" y="1109"/>
                  </a:lnTo>
                  <a:lnTo>
                    <a:pt x="52" y="1105"/>
                  </a:lnTo>
                  <a:lnTo>
                    <a:pt x="62" y="1100"/>
                  </a:lnTo>
                  <a:lnTo>
                    <a:pt x="72" y="1094"/>
                  </a:lnTo>
                  <a:close/>
                  <a:moveTo>
                    <a:pt x="207" y="1011"/>
                  </a:moveTo>
                  <a:lnTo>
                    <a:pt x="217" y="1004"/>
                  </a:lnTo>
                  <a:lnTo>
                    <a:pt x="227" y="997"/>
                  </a:lnTo>
                  <a:lnTo>
                    <a:pt x="235" y="991"/>
                  </a:lnTo>
                  <a:lnTo>
                    <a:pt x="241" y="984"/>
                  </a:lnTo>
                  <a:lnTo>
                    <a:pt x="247" y="978"/>
                  </a:lnTo>
                  <a:lnTo>
                    <a:pt x="249" y="973"/>
                  </a:lnTo>
                  <a:lnTo>
                    <a:pt x="252" y="968"/>
                  </a:lnTo>
                  <a:lnTo>
                    <a:pt x="250" y="965"/>
                  </a:lnTo>
                  <a:lnTo>
                    <a:pt x="248" y="962"/>
                  </a:lnTo>
                  <a:lnTo>
                    <a:pt x="243" y="962"/>
                  </a:lnTo>
                  <a:lnTo>
                    <a:pt x="236" y="962"/>
                  </a:lnTo>
                  <a:lnTo>
                    <a:pt x="229" y="965"/>
                  </a:lnTo>
                  <a:lnTo>
                    <a:pt x="220" y="967"/>
                  </a:lnTo>
                  <a:lnTo>
                    <a:pt x="210" y="972"/>
                  </a:lnTo>
                  <a:lnTo>
                    <a:pt x="199" y="977"/>
                  </a:lnTo>
                  <a:lnTo>
                    <a:pt x="189" y="983"/>
                  </a:lnTo>
                  <a:lnTo>
                    <a:pt x="178" y="990"/>
                  </a:lnTo>
                  <a:lnTo>
                    <a:pt x="170" y="997"/>
                  </a:lnTo>
                  <a:lnTo>
                    <a:pt x="161" y="1003"/>
                  </a:lnTo>
                  <a:lnTo>
                    <a:pt x="154" y="1010"/>
                  </a:lnTo>
                  <a:lnTo>
                    <a:pt x="150" y="1016"/>
                  </a:lnTo>
                  <a:lnTo>
                    <a:pt x="146" y="1022"/>
                  </a:lnTo>
                  <a:lnTo>
                    <a:pt x="145" y="1025"/>
                  </a:lnTo>
                  <a:lnTo>
                    <a:pt x="145" y="1029"/>
                  </a:lnTo>
                  <a:lnTo>
                    <a:pt x="148" y="1031"/>
                  </a:lnTo>
                  <a:lnTo>
                    <a:pt x="153" y="1033"/>
                  </a:lnTo>
                  <a:lnTo>
                    <a:pt x="159" y="1031"/>
                  </a:lnTo>
                  <a:lnTo>
                    <a:pt x="167" y="1030"/>
                  </a:lnTo>
                  <a:lnTo>
                    <a:pt x="176" y="1027"/>
                  </a:lnTo>
                  <a:lnTo>
                    <a:pt x="185" y="1023"/>
                  </a:lnTo>
                  <a:lnTo>
                    <a:pt x="196" y="1017"/>
                  </a:lnTo>
                  <a:lnTo>
                    <a:pt x="207" y="1011"/>
                  </a:lnTo>
                  <a:close/>
                  <a:moveTo>
                    <a:pt x="120" y="1115"/>
                  </a:moveTo>
                  <a:lnTo>
                    <a:pt x="117" y="1112"/>
                  </a:lnTo>
                  <a:lnTo>
                    <a:pt x="114" y="1112"/>
                  </a:lnTo>
                  <a:lnTo>
                    <a:pt x="108" y="1112"/>
                  </a:lnTo>
                  <a:lnTo>
                    <a:pt x="101" y="1115"/>
                  </a:lnTo>
                  <a:lnTo>
                    <a:pt x="92" y="1117"/>
                  </a:lnTo>
                  <a:lnTo>
                    <a:pt x="83" y="1120"/>
                  </a:lnTo>
                  <a:lnTo>
                    <a:pt x="75" y="1125"/>
                  </a:lnTo>
                  <a:lnTo>
                    <a:pt x="64" y="1131"/>
                  </a:lnTo>
                  <a:lnTo>
                    <a:pt x="54" y="1138"/>
                  </a:lnTo>
                  <a:lnTo>
                    <a:pt x="46" y="1144"/>
                  </a:lnTo>
                  <a:lnTo>
                    <a:pt x="39" y="1150"/>
                  </a:lnTo>
                  <a:lnTo>
                    <a:pt x="33" y="1157"/>
                  </a:lnTo>
                  <a:lnTo>
                    <a:pt x="28" y="1162"/>
                  </a:lnTo>
                  <a:lnTo>
                    <a:pt x="26" y="1168"/>
                  </a:lnTo>
                  <a:lnTo>
                    <a:pt x="25" y="1172"/>
                  </a:lnTo>
                  <a:lnTo>
                    <a:pt x="25" y="1175"/>
                  </a:lnTo>
                  <a:lnTo>
                    <a:pt x="28" y="1177"/>
                  </a:lnTo>
                  <a:lnTo>
                    <a:pt x="32" y="1179"/>
                  </a:lnTo>
                  <a:lnTo>
                    <a:pt x="38" y="1177"/>
                  </a:lnTo>
                  <a:lnTo>
                    <a:pt x="45" y="1176"/>
                  </a:lnTo>
                  <a:lnTo>
                    <a:pt x="53" y="1173"/>
                  </a:lnTo>
                  <a:lnTo>
                    <a:pt x="62" y="1169"/>
                  </a:lnTo>
                  <a:lnTo>
                    <a:pt x="71" y="1164"/>
                  </a:lnTo>
                  <a:lnTo>
                    <a:pt x="81" y="1158"/>
                  </a:lnTo>
                  <a:lnTo>
                    <a:pt x="90" y="1153"/>
                  </a:lnTo>
                  <a:lnTo>
                    <a:pt x="98" y="1145"/>
                  </a:lnTo>
                  <a:lnTo>
                    <a:pt x="107" y="1139"/>
                  </a:lnTo>
                  <a:lnTo>
                    <a:pt x="113" y="1134"/>
                  </a:lnTo>
                  <a:lnTo>
                    <a:pt x="117" y="1128"/>
                  </a:lnTo>
                  <a:lnTo>
                    <a:pt x="120" y="1123"/>
                  </a:lnTo>
                  <a:lnTo>
                    <a:pt x="121" y="1118"/>
                  </a:lnTo>
                  <a:lnTo>
                    <a:pt x="120" y="1115"/>
                  </a:lnTo>
                  <a:close/>
                  <a:moveTo>
                    <a:pt x="210" y="1079"/>
                  </a:moveTo>
                  <a:lnTo>
                    <a:pt x="220" y="1072"/>
                  </a:lnTo>
                  <a:lnTo>
                    <a:pt x="229" y="1066"/>
                  </a:lnTo>
                  <a:lnTo>
                    <a:pt x="236" y="1059"/>
                  </a:lnTo>
                  <a:lnTo>
                    <a:pt x="243" y="1053"/>
                  </a:lnTo>
                  <a:lnTo>
                    <a:pt x="248" y="1047"/>
                  </a:lnTo>
                  <a:lnTo>
                    <a:pt x="250" y="1041"/>
                  </a:lnTo>
                  <a:lnTo>
                    <a:pt x="253" y="1037"/>
                  </a:lnTo>
                  <a:lnTo>
                    <a:pt x="252" y="1034"/>
                  </a:lnTo>
                  <a:lnTo>
                    <a:pt x="249" y="1031"/>
                  </a:lnTo>
                  <a:lnTo>
                    <a:pt x="245" y="1030"/>
                  </a:lnTo>
                  <a:lnTo>
                    <a:pt x="239" y="1030"/>
                  </a:lnTo>
                  <a:lnTo>
                    <a:pt x="230" y="1033"/>
                  </a:lnTo>
                  <a:lnTo>
                    <a:pt x="222" y="1035"/>
                  </a:lnTo>
                  <a:lnTo>
                    <a:pt x="212" y="1040"/>
                  </a:lnTo>
                  <a:lnTo>
                    <a:pt x="203" y="1044"/>
                  </a:lnTo>
                  <a:lnTo>
                    <a:pt x="192" y="1050"/>
                  </a:lnTo>
                  <a:lnTo>
                    <a:pt x="183" y="1056"/>
                  </a:lnTo>
                  <a:lnTo>
                    <a:pt x="173" y="1063"/>
                  </a:lnTo>
                  <a:lnTo>
                    <a:pt x="166" y="1071"/>
                  </a:lnTo>
                  <a:lnTo>
                    <a:pt x="159" y="1076"/>
                  </a:lnTo>
                  <a:lnTo>
                    <a:pt x="154" y="1082"/>
                  </a:lnTo>
                  <a:lnTo>
                    <a:pt x="152" y="1087"/>
                  </a:lnTo>
                  <a:lnTo>
                    <a:pt x="151" y="1092"/>
                  </a:lnTo>
                  <a:lnTo>
                    <a:pt x="151" y="1095"/>
                  </a:lnTo>
                  <a:lnTo>
                    <a:pt x="153" y="1098"/>
                  </a:lnTo>
                  <a:lnTo>
                    <a:pt x="158" y="1099"/>
                  </a:lnTo>
                  <a:lnTo>
                    <a:pt x="165" y="1098"/>
                  </a:lnTo>
                  <a:lnTo>
                    <a:pt x="172" y="1097"/>
                  </a:lnTo>
                  <a:lnTo>
                    <a:pt x="180" y="1093"/>
                  </a:lnTo>
                  <a:lnTo>
                    <a:pt x="190" y="1090"/>
                  </a:lnTo>
                  <a:lnTo>
                    <a:pt x="199" y="1085"/>
                  </a:lnTo>
                  <a:lnTo>
                    <a:pt x="210" y="1079"/>
                  </a:lnTo>
                  <a:close/>
                  <a:moveTo>
                    <a:pt x="97" y="1223"/>
                  </a:moveTo>
                  <a:lnTo>
                    <a:pt x="106" y="1217"/>
                  </a:lnTo>
                  <a:lnTo>
                    <a:pt x="114" y="1211"/>
                  </a:lnTo>
                  <a:lnTo>
                    <a:pt x="121" y="1204"/>
                  </a:lnTo>
                  <a:lnTo>
                    <a:pt x="127" y="1198"/>
                  </a:lnTo>
                  <a:lnTo>
                    <a:pt x="130" y="1193"/>
                  </a:lnTo>
                  <a:lnTo>
                    <a:pt x="134" y="1188"/>
                  </a:lnTo>
                  <a:lnTo>
                    <a:pt x="135" y="1183"/>
                  </a:lnTo>
                  <a:lnTo>
                    <a:pt x="134" y="1180"/>
                  </a:lnTo>
                  <a:lnTo>
                    <a:pt x="132" y="1177"/>
                  </a:lnTo>
                  <a:lnTo>
                    <a:pt x="127" y="1177"/>
                  </a:lnTo>
                  <a:lnTo>
                    <a:pt x="122" y="1177"/>
                  </a:lnTo>
                  <a:lnTo>
                    <a:pt x="115" y="1179"/>
                  </a:lnTo>
                  <a:lnTo>
                    <a:pt x="107" y="1182"/>
                  </a:lnTo>
                  <a:lnTo>
                    <a:pt x="98" y="1186"/>
                  </a:lnTo>
                  <a:lnTo>
                    <a:pt x="89" y="1191"/>
                  </a:lnTo>
                  <a:lnTo>
                    <a:pt x="81" y="1195"/>
                  </a:lnTo>
                  <a:lnTo>
                    <a:pt x="71" y="1201"/>
                  </a:lnTo>
                  <a:lnTo>
                    <a:pt x="63" y="1208"/>
                  </a:lnTo>
                  <a:lnTo>
                    <a:pt x="56" y="1214"/>
                  </a:lnTo>
                  <a:lnTo>
                    <a:pt x="51" y="1220"/>
                  </a:lnTo>
                  <a:lnTo>
                    <a:pt x="46" y="1226"/>
                  </a:lnTo>
                  <a:lnTo>
                    <a:pt x="44" y="1231"/>
                  </a:lnTo>
                  <a:lnTo>
                    <a:pt x="43" y="1235"/>
                  </a:lnTo>
                  <a:lnTo>
                    <a:pt x="43" y="1238"/>
                  </a:lnTo>
                  <a:lnTo>
                    <a:pt x="46" y="1240"/>
                  </a:lnTo>
                  <a:lnTo>
                    <a:pt x="50" y="1242"/>
                  </a:lnTo>
                  <a:lnTo>
                    <a:pt x="56" y="1240"/>
                  </a:lnTo>
                  <a:lnTo>
                    <a:pt x="63" y="1239"/>
                  </a:lnTo>
                  <a:lnTo>
                    <a:pt x="70" y="1237"/>
                  </a:lnTo>
                  <a:lnTo>
                    <a:pt x="78" y="1233"/>
                  </a:lnTo>
                  <a:lnTo>
                    <a:pt x="88" y="1229"/>
                  </a:lnTo>
                  <a:lnTo>
                    <a:pt x="97" y="1223"/>
                  </a:lnTo>
                  <a:close/>
                  <a:moveTo>
                    <a:pt x="221" y="1145"/>
                  </a:moveTo>
                  <a:lnTo>
                    <a:pt x="230" y="1139"/>
                  </a:lnTo>
                  <a:lnTo>
                    <a:pt x="239" y="1132"/>
                  </a:lnTo>
                  <a:lnTo>
                    <a:pt x="246" y="1126"/>
                  </a:lnTo>
                  <a:lnTo>
                    <a:pt x="252" y="1120"/>
                  </a:lnTo>
                  <a:lnTo>
                    <a:pt x="256" y="1115"/>
                  </a:lnTo>
                  <a:lnTo>
                    <a:pt x="260" y="1109"/>
                  </a:lnTo>
                  <a:lnTo>
                    <a:pt x="261" y="1105"/>
                  </a:lnTo>
                  <a:lnTo>
                    <a:pt x="260" y="1101"/>
                  </a:lnTo>
                  <a:lnTo>
                    <a:pt x="258" y="1099"/>
                  </a:lnTo>
                  <a:lnTo>
                    <a:pt x="253" y="1098"/>
                  </a:lnTo>
                  <a:lnTo>
                    <a:pt x="247" y="1098"/>
                  </a:lnTo>
                  <a:lnTo>
                    <a:pt x="240" y="1100"/>
                  </a:lnTo>
                  <a:lnTo>
                    <a:pt x="231" y="1103"/>
                  </a:lnTo>
                  <a:lnTo>
                    <a:pt x="222" y="1106"/>
                  </a:lnTo>
                  <a:lnTo>
                    <a:pt x="212" y="1111"/>
                  </a:lnTo>
                  <a:lnTo>
                    <a:pt x="203" y="1117"/>
                  </a:lnTo>
                  <a:lnTo>
                    <a:pt x="193" y="1124"/>
                  </a:lnTo>
                  <a:lnTo>
                    <a:pt x="185" y="1130"/>
                  </a:lnTo>
                  <a:lnTo>
                    <a:pt x="177" y="1136"/>
                  </a:lnTo>
                  <a:lnTo>
                    <a:pt x="171" y="1143"/>
                  </a:lnTo>
                  <a:lnTo>
                    <a:pt x="166" y="1149"/>
                  </a:lnTo>
                  <a:lnTo>
                    <a:pt x="164" y="1154"/>
                  </a:lnTo>
                  <a:lnTo>
                    <a:pt x="163" y="1158"/>
                  </a:lnTo>
                  <a:lnTo>
                    <a:pt x="164" y="1162"/>
                  </a:lnTo>
                  <a:lnTo>
                    <a:pt x="166" y="1163"/>
                  </a:lnTo>
                  <a:lnTo>
                    <a:pt x="171" y="1164"/>
                  </a:lnTo>
                  <a:lnTo>
                    <a:pt x="177" y="1164"/>
                  </a:lnTo>
                  <a:lnTo>
                    <a:pt x="184" y="1162"/>
                  </a:lnTo>
                  <a:lnTo>
                    <a:pt x="192" y="1160"/>
                  </a:lnTo>
                  <a:lnTo>
                    <a:pt x="201" y="1156"/>
                  </a:lnTo>
                  <a:lnTo>
                    <a:pt x="210" y="1151"/>
                  </a:lnTo>
                  <a:lnTo>
                    <a:pt x="221" y="1145"/>
                  </a:lnTo>
                  <a:close/>
                  <a:moveTo>
                    <a:pt x="120" y="1287"/>
                  </a:moveTo>
                  <a:lnTo>
                    <a:pt x="128" y="1281"/>
                  </a:lnTo>
                  <a:lnTo>
                    <a:pt x="135" y="1275"/>
                  </a:lnTo>
                  <a:lnTo>
                    <a:pt x="142" y="1269"/>
                  </a:lnTo>
                  <a:lnTo>
                    <a:pt x="148" y="1263"/>
                  </a:lnTo>
                  <a:lnTo>
                    <a:pt x="152" y="1257"/>
                  </a:lnTo>
                  <a:lnTo>
                    <a:pt x="154" y="1252"/>
                  </a:lnTo>
                  <a:lnTo>
                    <a:pt x="155" y="1249"/>
                  </a:lnTo>
                  <a:lnTo>
                    <a:pt x="154" y="1245"/>
                  </a:lnTo>
                  <a:lnTo>
                    <a:pt x="152" y="1243"/>
                  </a:lnTo>
                  <a:lnTo>
                    <a:pt x="148" y="1242"/>
                  </a:lnTo>
                  <a:lnTo>
                    <a:pt x="142" y="1243"/>
                  </a:lnTo>
                  <a:lnTo>
                    <a:pt x="136" y="1244"/>
                  </a:lnTo>
                  <a:lnTo>
                    <a:pt x="128" y="1246"/>
                  </a:lnTo>
                  <a:lnTo>
                    <a:pt x="120" y="1250"/>
                  </a:lnTo>
                  <a:lnTo>
                    <a:pt x="111" y="1255"/>
                  </a:lnTo>
                  <a:lnTo>
                    <a:pt x="103" y="1259"/>
                  </a:lnTo>
                  <a:lnTo>
                    <a:pt x="94" y="1265"/>
                  </a:lnTo>
                  <a:lnTo>
                    <a:pt x="87" y="1271"/>
                  </a:lnTo>
                  <a:lnTo>
                    <a:pt x="79" y="1277"/>
                  </a:lnTo>
                  <a:lnTo>
                    <a:pt x="75" y="1283"/>
                  </a:lnTo>
                  <a:lnTo>
                    <a:pt x="70" y="1289"/>
                  </a:lnTo>
                  <a:lnTo>
                    <a:pt x="68" y="1294"/>
                  </a:lnTo>
                  <a:lnTo>
                    <a:pt x="66" y="1297"/>
                  </a:lnTo>
                  <a:lnTo>
                    <a:pt x="68" y="1301"/>
                  </a:lnTo>
                  <a:lnTo>
                    <a:pt x="70" y="1303"/>
                  </a:lnTo>
                  <a:lnTo>
                    <a:pt x="75" y="1305"/>
                  </a:lnTo>
                  <a:lnTo>
                    <a:pt x="79" y="1305"/>
                  </a:lnTo>
                  <a:lnTo>
                    <a:pt x="87" y="1302"/>
                  </a:lnTo>
                  <a:lnTo>
                    <a:pt x="94" y="1300"/>
                  </a:lnTo>
                  <a:lnTo>
                    <a:pt x="102" y="1296"/>
                  </a:lnTo>
                  <a:lnTo>
                    <a:pt x="110" y="1292"/>
                  </a:lnTo>
                  <a:lnTo>
                    <a:pt x="120" y="1287"/>
                  </a:lnTo>
                  <a:close/>
                  <a:moveTo>
                    <a:pt x="237" y="1212"/>
                  </a:moveTo>
                  <a:lnTo>
                    <a:pt x="247" y="1206"/>
                  </a:lnTo>
                  <a:lnTo>
                    <a:pt x="255" y="1200"/>
                  </a:lnTo>
                  <a:lnTo>
                    <a:pt x="262" y="1194"/>
                  </a:lnTo>
                  <a:lnTo>
                    <a:pt x="268" y="1187"/>
                  </a:lnTo>
                  <a:lnTo>
                    <a:pt x="272" y="1182"/>
                  </a:lnTo>
                  <a:lnTo>
                    <a:pt x="275" y="1176"/>
                  </a:lnTo>
                  <a:lnTo>
                    <a:pt x="275" y="1173"/>
                  </a:lnTo>
                  <a:lnTo>
                    <a:pt x="275" y="1169"/>
                  </a:lnTo>
                  <a:lnTo>
                    <a:pt x="272" y="1167"/>
                  </a:lnTo>
                  <a:lnTo>
                    <a:pt x="268" y="1166"/>
                  </a:lnTo>
                  <a:lnTo>
                    <a:pt x="262" y="1166"/>
                  </a:lnTo>
                  <a:lnTo>
                    <a:pt x="255" y="1168"/>
                  </a:lnTo>
                  <a:lnTo>
                    <a:pt x="247" y="1170"/>
                  </a:lnTo>
                  <a:lnTo>
                    <a:pt x="239" y="1174"/>
                  </a:lnTo>
                  <a:lnTo>
                    <a:pt x="229" y="1179"/>
                  </a:lnTo>
                  <a:lnTo>
                    <a:pt x="220" y="1183"/>
                  </a:lnTo>
                  <a:lnTo>
                    <a:pt x="211" y="1191"/>
                  </a:lnTo>
                  <a:lnTo>
                    <a:pt x="203" y="1196"/>
                  </a:lnTo>
                  <a:lnTo>
                    <a:pt x="196" y="1202"/>
                  </a:lnTo>
                  <a:lnTo>
                    <a:pt x="190" y="1208"/>
                  </a:lnTo>
                  <a:lnTo>
                    <a:pt x="185" y="1214"/>
                  </a:lnTo>
                  <a:lnTo>
                    <a:pt x="183" y="1219"/>
                  </a:lnTo>
                  <a:lnTo>
                    <a:pt x="182" y="1224"/>
                  </a:lnTo>
                  <a:lnTo>
                    <a:pt x="183" y="1227"/>
                  </a:lnTo>
                  <a:lnTo>
                    <a:pt x="185" y="1230"/>
                  </a:lnTo>
                  <a:lnTo>
                    <a:pt x="190" y="1231"/>
                  </a:lnTo>
                  <a:lnTo>
                    <a:pt x="196" y="1230"/>
                  </a:lnTo>
                  <a:lnTo>
                    <a:pt x="203" y="1229"/>
                  </a:lnTo>
                  <a:lnTo>
                    <a:pt x="210" y="1226"/>
                  </a:lnTo>
                  <a:lnTo>
                    <a:pt x="220" y="1223"/>
                  </a:lnTo>
                  <a:lnTo>
                    <a:pt x="228" y="1218"/>
                  </a:lnTo>
                  <a:lnTo>
                    <a:pt x="237" y="1212"/>
                  </a:lnTo>
                  <a:close/>
                  <a:moveTo>
                    <a:pt x="148" y="1351"/>
                  </a:moveTo>
                  <a:lnTo>
                    <a:pt x="157" y="1345"/>
                  </a:lnTo>
                  <a:lnTo>
                    <a:pt x="164" y="1339"/>
                  </a:lnTo>
                  <a:lnTo>
                    <a:pt x="171" y="1333"/>
                  </a:lnTo>
                  <a:lnTo>
                    <a:pt x="176" y="1327"/>
                  </a:lnTo>
                  <a:lnTo>
                    <a:pt x="179" y="1322"/>
                  </a:lnTo>
                  <a:lnTo>
                    <a:pt x="182" y="1318"/>
                  </a:lnTo>
                  <a:lnTo>
                    <a:pt x="183" y="1313"/>
                  </a:lnTo>
                  <a:lnTo>
                    <a:pt x="182" y="1311"/>
                  </a:lnTo>
                  <a:lnTo>
                    <a:pt x="179" y="1308"/>
                  </a:lnTo>
                  <a:lnTo>
                    <a:pt x="176" y="1307"/>
                  </a:lnTo>
                  <a:lnTo>
                    <a:pt x="170" y="1307"/>
                  </a:lnTo>
                  <a:lnTo>
                    <a:pt x="164" y="1308"/>
                  </a:lnTo>
                  <a:lnTo>
                    <a:pt x="157" y="1311"/>
                  </a:lnTo>
                  <a:lnTo>
                    <a:pt x="148" y="1314"/>
                  </a:lnTo>
                  <a:lnTo>
                    <a:pt x="140" y="1319"/>
                  </a:lnTo>
                  <a:lnTo>
                    <a:pt x="132" y="1324"/>
                  </a:lnTo>
                  <a:lnTo>
                    <a:pt x="123" y="1330"/>
                  </a:lnTo>
                  <a:lnTo>
                    <a:pt x="116" y="1335"/>
                  </a:lnTo>
                  <a:lnTo>
                    <a:pt x="109" y="1341"/>
                  </a:lnTo>
                  <a:lnTo>
                    <a:pt x="104" y="1346"/>
                  </a:lnTo>
                  <a:lnTo>
                    <a:pt x="101" y="1352"/>
                  </a:lnTo>
                  <a:lnTo>
                    <a:pt x="98" y="1357"/>
                  </a:lnTo>
                  <a:lnTo>
                    <a:pt x="97" y="1360"/>
                  </a:lnTo>
                  <a:lnTo>
                    <a:pt x="98" y="1364"/>
                  </a:lnTo>
                  <a:lnTo>
                    <a:pt x="101" y="1366"/>
                  </a:lnTo>
                  <a:lnTo>
                    <a:pt x="104" y="1368"/>
                  </a:lnTo>
                  <a:lnTo>
                    <a:pt x="110" y="1368"/>
                  </a:lnTo>
                  <a:lnTo>
                    <a:pt x="116" y="1366"/>
                  </a:lnTo>
                  <a:lnTo>
                    <a:pt x="123" y="1364"/>
                  </a:lnTo>
                  <a:lnTo>
                    <a:pt x="132" y="1360"/>
                  </a:lnTo>
                  <a:lnTo>
                    <a:pt x="140" y="1356"/>
                  </a:lnTo>
                  <a:lnTo>
                    <a:pt x="148" y="1351"/>
                  </a:lnTo>
                  <a:close/>
                  <a:moveTo>
                    <a:pt x="261" y="1278"/>
                  </a:moveTo>
                  <a:lnTo>
                    <a:pt x="271" y="1273"/>
                  </a:lnTo>
                  <a:lnTo>
                    <a:pt x="278" y="1267"/>
                  </a:lnTo>
                  <a:lnTo>
                    <a:pt x="285" y="1261"/>
                  </a:lnTo>
                  <a:lnTo>
                    <a:pt x="291" y="1255"/>
                  </a:lnTo>
                  <a:lnTo>
                    <a:pt x="294" y="1250"/>
                  </a:lnTo>
                  <a:lnTo>
                    <a:pt x="297" y="1244"/>
                  </a:lnTo>
                  <a:lnTo>
                    <a:pt x="298" y="1240"/>
                  </a:lnTo>
                  <a:lnTo>
                    <a:pt x="297" y="1237"/>
                  </a:lnTo>
                  <a:lnTo>
                    <a:pt x="294" y="1235"/>
                  </a:lnTo>
                  <a:lnTo>
                    <a:pt x="290" y="1233"/>
                  </a:lnTo>
                  <a:lnTo>
                    <a:pt x="285" y="1233"/>
                  </a:lnTo>
                  <a:lnTo>
                    <a:pt x="278" y="1235"/>
                  </a:lnTo>
                  <a:lnTo>
                    <a:pt x="271" y="1237"/>
                  </a:lnTo>
                  <a:lnTo>
                    <a:pt x="262" y="1240"/>
                  </a:lnTo>
                  <a:lnTo>
                    <a:pt x="253" y="1245"/>
                  </a:lnTo>
                  <a:lnTo>
                    <a:pt x="245" y="1250"/>
                  </a:lnTo>
                  <a:lnTo>
                    <a:pt x="235" y="1256"/>
                  </a:lnTo>
                  <a:lnTo>
                    <a:pt x="228" y="1263"/>
                  </a:lnTo>
                  <a:lnTo>
                    <a:pt x="221" y="1269"/>
                  </a:lnTo>
                  <a:lnTo>
                    <a:pt x="215" y="1275"/>
                  </a:lnTo>
                  <a:lnTo>
                    <a:pt x="211" y="1280"/>
                  </a:lnTo>
                  <a:lnTo>
                    <a:pt x="209" y="1286"/>
                  </a:lnTo>
                  <a:lnTo>
                    <a:pt x="208" y="1289"/>
                  </a:lnTo>
                  <a:lnTo>
                    <a:pt x="209" y="1293"/>
                  </a:lnTo>
                  <a:lnTo>
                    <a:pt x="211" y="1295"/>
                  </a:lnTo>
                  <a:lnTo>
                    <a:pt x="216" y="1296"/>
                  </a:lnTo>
                  <a:lnTo>
                    <a:pt x="221" y="1296"/>
                  </a:lnTo>
                  <a:lnTo>
                    <a:pt x="228" y="1295"/>
                  </a:lnTo>
                  <a:lnTo>
                    <a:pt x="235" y="1293"/>
                  </a:lnTo>
                  <a:lnTo>
                    <a:pt x="243" y="1289"/>
                  </a:lnTo>
                  <a:lnTo>
                    <a:pt x="253" y="1284"/>
                  </a:lnTo>
                  <a:lnTo>
                    <a:pt x="261" y="1278"/>
                  </a:lnTo>
                  <a:close/>
                  <a:moveTo>
                    <a:pt x="82" y="1482"/>
                  </a:moveTo>
                  <a:lnTo>
                    <a:pt x="89" y="1476"/>
                  </a:lnTo>
                  <a:lnTo>
                    <a:pt x="95" y="1471"/>
                  </a:lnTo>
                  <a:lnTo>
                    <a:pt x="101" y="1465"/>
                  </a:lnTo>
                  <a:lnTo>
                    <a:pt x="106" y="1460"/>
                  </a:lnTo>
                  <a:lnTo>
                    <a:pt x="109" y="1455"/>
                  </a:lnTo>
                  <a:lnTo>
                    <a:pt x="111" y="1451"/>
                  </a:lnTo>
                  <a:lnTo>
                    <a:pt x="111" y="1447"/>
                  </a:lnTo>
                  <a:lnTo>
                    <a:pt x="111" y="1444"/>
                  </a:lnTo>
                  <a:lnTo>
                    <a:pt x="109" y="1441"/>
                  </a:lnTo>
                  <a:lnTo>
                    <a:pt x="106" y="1440"/>
                  </a:lnTo>
                  <a:lnTo>
                    <a:pt x="100" y="1441"/>
                  </a:lnTo>
                  <a:lnTo>
                    <a:pt x="95" y="1442"/>
                  </a:lnTo>
                  <a:lnTo>
                    <a:pt x="88" y="1444"/>
                  </a:lnTo>
                  <a:lnTo>
                    <a:pt x="81" y="1447"/>
                  </a:lnTo>
                  <a:lnTo>
                    <a:pt x="73" y="1451"/>
                  </a:lnTo>
                  <a:lnTo>
                    <a:pt x="65" y="1455"/>
                  </a:lnTo>
                  <a:lnTo>
                    <a:pt x="58" y="1461"/>
                  </a:lnTo>
                  <a:lnTo>
                    <a:pt x="51" y="1466"/>
                  </a:lnTo>
                  <a:lnTo>
                    <a:pt x="46" y="1472"/>
                  </a:lnTo>
                  <a:lnTo>
                    <a:pt x="41" y="1477"/>
                  </a:lnTo>
                  <a:lnTo>
                    <a:pt x="38" y="1483"/>
                  </a:lnTo>
                  <a:lnTo>
                    <a:pt x="35" y="1486"/>
                  </a:lnTo>
                  <a:lnTo>
                    <a:pt x="34" y="1491"/>
                  </a:lnTo>
                  <a:lnTo>
                    <a:pt x="35" y="1494"/>
                  </a:lnTo>
                  <a:lnTo>
                    <a:pt x="38" y="1496"/>
                  </a:lnTo>
                  <a:lnTo>
                    <a:pt x="41" y="1497"/>
                  </a:lnTo>
                  <a:lnTo>
                    <a:pt x="46" y="1497"/>
                  </a:lnTo>
                  <a:lnTo>
                    <a:pt x="52" y="1496"/>
                  </a:lnTo>
                  <a:lnTo>
                    <a:pt x="59" y="1494"/>
                  </a:lnTo>
                  <a:lnTo>
                    <a:pt x="66" y="1490"/>
                  </a:lnTo>
                  <a:lnTo>
                    <a:pt x="73" y="1486"/>
                  </a:lnTo>
                  <a:lnTo>
                    <a:pt x="82" y="1482"/>
                  </a:lnTo>
                  <a:close/>
                  <a:moveTo>
                    <a:pt x="216" y="1376"/>
                  </a:moveTo>
                  <a:lnTo>
                    <a:pt x="212" y="1374"/>
                  </a:lnTo>
                  <a:lnTo>
                    <a:pt x="209" y="1372"/>
                  </a:lnTo>
                  <a:lnTo>
                    <a:pt x="204" y="1372"/>
                  </a:lnTo>
                  <a:lnTo>
                    <a:pt x="198" y="1374"/>
                  </a:lnTo>
                  <a:lnTo>
                    <a:pt x="191" y="1376"/>
                  </a:lnTo>
                  <a:lnTo>
                    <a:pt x="183" y="1378"/>
                  </a:lnTo>
                  <a:lnTo>
                    <a:pt x="176" y="1383"/>
                  </a:lnTo>
                  <a:lnTo>
                    <a:pt x="167" y="1388"/>
                  </a:lnTo>
                  <a:lnTo>
                    <a:pt x="159" y="1394"/>
                  </a:lnTo>
                  <a:lnTo>
                    <a:pt x="152" y="1400"/>
                  </a:lnTo>
                  <a:lnTo>
                    <a:pt x="146" y="1404"/>
                  </a:lnTo>
                  <a:lnTo>
                    <a:pt x="141" y="1410"/>
                  </a:lnTo>
                  <a:lnTo>
                    <a:pt x="138" y="1415"/>
                  </a:lnTo>
                  <a:lnTo>
                    <a:pt x="135" y="1420"/>
                  </a:lnTo>
                  <a:lnTo>
                    <a:pt x="134" y="1425"/>
                  </a:lnTo>
                  <a:lnTo>
                    <a:pt x="135" y="1427"/>
                  </a:lnTo>
                  <a:lnTo>
                    <a:pt x="138" y="1429"/>
                  </a:lnTo>
                  <a:lnTo>
                    <a:pt x="142" y="1431"/>
                  </a:lnTo>
                  <a:lnTo>
                    <a:pt x="147" y="1431"/>
                  </a:lnTo>
                  <a:lnTo>
                    <a:pt x="153" y="1429"/>
                  </a:lnTo>
                  <a:lnTo>
                    <a:pt x="160" y="1427"/>
                  </a:lnTo>
                  <a:lnTo>
                    <a:pt x="167" y="1423"/>
                  </a:lnTo>
                  <a:lnTo>
                    <a:pt x="176" y="1420"/>
                  </a:lnTo>
                  <a:lnTo>
                    <a:pt x="184" y="1415"/>
                  </a:lnTo>
                  <a:lnTo>
                    <a:pt x="192" y="1409"/>
                  </a:lnTo>
                  <a:lnTo>
                    <a:pt x="198" y="1403"/>
                  </a:lnTo>
                  <a:lnTo>
                    <a:pt x="204" y="1398"/>
                  </a:lnTo>
                  <a:lnTo>
                    <a:pt x="210" y="1393"/>
                  </a:lnTo>
                  <a:lnTo>
                    <a:pt x="214" y="1388"/>
                  </a:lnTo>
                  <a:lnTo>
                    <a:pt x="216" y="1383"/>
                  </a:lnTo>
                  <a:lnTo>
                    <a:pt x="216" y="1378"/>
                  </a:lnTo>
                  <a:lnTo>
                    <a:pt x="216" y="1376"/>
                  </a:lnTo>
                  <a:close/>
                  <a:moveTo>
                    <a:pt x="292" y="1346"/>
                  </a:moveTo>
                  <a:lnTo>
                    <a:pt x="300" y="1340"/>
                  </a:lnTo>
                  <a:lnTo>
                    <a:pt x="309" y="1334"/>
                  </a:lnTo>
                  <a:lnTo>
                    <a:pt x="315" y="1328"/>
                  </a:lnTo>
                  <a:lnTo>
                    <a:pt x="319" y="1322"/>
                  </a:lnTo>
                  <a:lnTo>
                    <a:pt x="324" y="1318"/>
                  </a:lnTo>
                  <a:lnTo>
                    <a:pt x="327" y="1312"/>
                  </a:lnTo>
                  <a:lnTo>
                    <a:pt x="327" y="1308"/>
                  </a:lnTo>
                  <a:lnTo>
                    <a:pt x="327" y="1305"/>
                  </a:lnTo>
                  <a:lnTo>
                    <a:pt x="323" y="1302"/>
                  </a:lnTo>
                  <a:lnTo>
                    <a:pt x="319" y="1301"/>
                  </a:lnTo>
                  <a:lnTo>
                    <a:pt x="313" y="1301"/>
                  </a:lnTo>
                  <a:lnTo>
                    <a:pt x="308" y="1302"/>
                  </a:lnTo>
                  <a:lnTo>
                    <a:pt x="300" y="1305"/>
                  </a:lnTo>
                  <a:lnTo>
                    <a:pt x="292" y="1308"/>
                  </a:lnTo>
                  <a:lnTo>
                    <a:pt x="284" y="1312"/>
                  </a:lnTo>
                  <a:lnTo>
                    <a:pt x="274" y="1318"/>
                  </a:lnTo>
                  <a:lnTo>
                    <a:pt x="266" y="1324"/>
                  </a:lnTo>
                  <a:lnTo>
                    <a:pt x="259" y="1330"/>
                  </a:lnTo>
                  <a:lnTo>
                    <a:pt x="253" y="1335"/>
                  </a:lnTo>
                  <a:lnTo>
                    <a:pt x="247" y="1340"/>
                  </a:lnTo>
                  <a:lnTo>
                    <a:pt x="243" y="1346"/>
                  </a:lnTo>
                  <a:lnTo>
                    <a:pt x="241" y="1351"/>
                  </a:lnTo>
                  <a:lnTo>
                    <a:pt x="240" y="1356"/>
                  </a:lnTo>
                  <a:lnTo>
                    <a:pt x="241" y="1358"/>
                  </a:lnTo>
                  <a:lnTo>
                    <a:pt x="243" y="1360"/>
                  </a:lnTo>
                  <a:lnTo>
                    <a:pt x="248" y="1362"/>
                  </a:lnTo>
                  <a:lnTo>
                    <a:pt x="253" y="1362"/>
                  </a:lnTo>
                  <a:lnTo>
                    <a:pt x="260" y="1360"/>
                  </a:lnTo>
                  <a:lnTo>
                    <a:pt x="267" y="1358"/>
                  </a:lnTo>
                  <a:lnTo>
                    <a:pt x="275" y="1356"/>
                  </a:lnTo>
                  <a:lnTo>
                    <a:pt x="284" y="1351"/>
                  </a:lnTo>
                  <a:lnTo>
                    <a:pt x="292" y="1346"/>
                  </a:lnTo>
                  <a:close/>
                  <a:moveTo>
                    <a:pt x="127" y="1543"/>
                  </a:moveTo>
                  <a:lnTo>
                    <a:pt x="134" y="1539"/>
                  </a:lnTo>
                  <a:lnTo>
                    <a:pt x="141" y="1533"/>
                  </a:lnTo>
                  <a:lnTo>
                    <a:pt x="146" y="1528"/>
                  </a:lnTo>
                  <a:lnTo>
                    <a:pt x="151" y="1523"/>
                  </a:lnTo>
                  <a:lnTo>
                    <a:pt x="154" y="1518"/>
                  </a:lnTo>
                  <a:lnTo>
                    <a:pt x="155" y="1514"/>
                  </a:lnTo>
                  <a:lnTo>
                    <a:pt x="157" y="1510"/>
                  </a:lnTo>
                  <a:lnTo>
                    <a:pt x="155" y="1507"/>
                  </a:lnTo>
                  <a:lnTo>
                    <a:pt x="153" y="1504"/>
                  </a:lnTo>
                  <a:lnTo>
                    <a:pt x="150" y="1503"/>
                  </a:lnTo>
                  <a:lnTo>
                    <a:pt x="145" y="1503"/>
                  </a:lnTo>
                  <a:lnTo>
                    <a:pt x="139" y="1504"/>
                  </a:lnTo>
                  <a:lnTo>
                    <a:pt x="133" y="1507"/>
                  </a:lnTo>
                  <a:lnTo>
                    <a:pt x="126" y="1509"/>
                  </a:lnTo>
                  <a:lnTo>
                    <a:pt x="119" y="1514"/>
                  </a:lnTo>
                  <a:lnTo>
                    <a:pt x="111" y="1518"/>
                  </a:lnTo>
                  <a:lnTo>
                    <a:pt x="104" y="1523"/>
                  </a:lnTo>
                  <a:lnTo>
                    <a:pt x="97" y="1528"/>
                  </a:lnTo>
                  <a:lnTo>
                    <a:pt x="92" y="1534"/>
                  </a:lnTo>
                  <a:lnTo>
                    <a:pt x="88" y="1539"/>
                  </a:lnTo>
                  <a:lnTo>
                    <a:pt x="85" y="1543"/>
                  </a:lnTo>
                  <a:lnTo>
                    <a:pt x="83" y="1548"/>
                  </a:lnTo>
                  <a:lnTo>
                    <a:pt x="82" y="1552"/>
                  </a:lnTo>
                  <a:lnTo>
                    <a:pt x="83" y="1555"/>
                  </a:lnTo>
                  <a:lnTo>
                    <a:pt x="85" y="1558"/>
                  </a:lnTo>
                  <a:lnTo>
                    <a:pt x="89" y="1558"/>
                  </a:lnTo>
                  <a:lnTo>
                    <a:pt x="94" y="1558"/>
                  </a:lnTo>
                  <a:lnTo>
                    <a:pt x="100" y="1558"/>
                  </a:lnTo>
                  <a:lnTo>
                    <a:pt x="106" y="1555"/>
                  </a:lnTo>
                  <a:lnTo>
                    <a:pt x="113" y="1552"/>
                  </a:lnTo>
                  <a:lnTo>
                    <a:pt x="120" y="1548"/>
                  </a:lnTo>
                  <a:lnTo>
                    <a:pt x="127" y="1543"/>
                  </a:lnTo>
                  <a:close/>
                  <a:moveTo>
                    <a:pt x="226" y="1479"/>
                  </a:moveTo>
                  <a:lnTo>
                    <a:pt x="233" y="1475"/>
                  </a:lnTo>
                  <a:lnTo>
                    <a:pt x="240" y="1469"/>
                  </a:lnTo>
                  <a:lnTo>
                    <a:pt x="246" y="1463"/>
                  </a:lnTo>
                  <a:lnTo>
                    <a:pt x="250" y="1458"/>
                  </a:lnTo>
                  <a:lnTo>
                    <a:pt x="254" y="1453"/>
                  </a:lnTo>
                  <a:lnTo>
                    <a:pt x="255" y="1448"/>
                  </a:lnTo>
                  <a:lnTo>
                    <a:pt x="256" y="1444"/>
                  </a:lnTo>
                  <a:lnTo>
                    <a:pt x="255" y="1441"/>
                  </a:lnTo>
                  <a:lnTo>
                    <a:pt x="253" y="1439"/>
                  </a:lnTo>
                  <a:lnTo>
                    <a:pt x="249" y="1438"/>
                  </a:lnTo>
                  <a:lnTo>
                    <a:pt x="245" y="1438"/>
                  </a:lnTo>
                  <a:lnTo>
                    <a:pt x="239" y="1439"/>
                  </a:lnTo>
                  <a:lnTo>
                    <a:pt x="231" y="1441"/>
                  </a:lnTo>
                  <a:lnTo>
                    <a:pt x="224" y="1444"/>
                  </a:lnTo>
                  <a:lnTo>
                    <a:pt x="217" y="1447"/>
                  </a:lnTo>
                  <a:lnTo>
                    <a:pt x="209" y="1452"/>
                  </a:lnTo>
                  <a:lnTo>
                    <a:pt x="202" y="1458"/>
                  </a:lnTo>
                  <a:lnTo>
                    <a:pt x="195" y="1464"/>
                  </a:lnTo>
                  <a:lnTo>
                    <a:pt x="189" y="1469"/>
                  </a:lnTo>
                  <a:lnTo>
                    <a:pt x="184" y="1475"/>
                  </a:lnTo>
                  <a:lnTo>
                    <a:pt x="180" y="1479"/>
                  </a:lnTo>
                  <a:lnTo>
                    <a:pt x="178" y="1484"/>
                  </a:lnTo>
                  <a:lnTo>
                    <a:pt x="178" y="1488"/>
                  </a:lnTo>
                  <a:lnTo>
                    <a:pt x="179" y="1491"/>
                  </a:lnTo>
                  <a:lnTo>
                    <a:pt x="182" y="1494"/>
                  </a:lnTo>
                  <a:lnTo>
                    <a:pt x="185" y="1495"/>
                  </a:lnTo>
                  <a:lnTo>
                    <a:pt x="190" y="1495"/>
                  </a:lnTo>
                  <a:lnTo>
                    <a:pt x="196" y="1494"/>
                  </a:lnTo>
                  <a:lnTo>
                    <a:pt x="203" y="1491"/>
                  </a:lnTo>
                  <a:lnTo>
                    <a:pt x="210" y="1489"/>
                  </a:lnTo>
                  <a:lnTo>
                    <a:pt x="217" y="1484"/>
                  </a:lnTo>
                  <a:lnTo>
                    <a:pt x="226" y="1479"/>
                  </a:lnTo>
                  <a:close/>
                  <a:moveTo>
                    <a:pt x="361" y="1372"/>
                  </a:moveTo>
                  <a:lnTo>
                    <a:pt x="359" y="1371"/>
                  </a:lnTo>
                  <a:lnTo>
                    <a:pt x="355" y="1370"/>
                  </a:lnTo>
                  <a:lnTo>
                    <a:pt x="349" y="1370"/>
                  </a:lnTo>
                  <a:lnTo>
                    <a:pt x="343" y="1370"/>
                  </a:lnTo>
                  <a:lnTo>
                    <a:pt x="336" y="1372"/>
                  </a:lnTo>
                  <a:lnTo>
                    <a:pt x="329" y="1376"/>
                  </a:lnTo>
                  <a:lnTo>
                    <a:pt x="321" y="1379"/>
                  </a:lnTo>
                  <a:lnTo>
                    <a:pt x="312" y="1384"/>
                  </a:lnTo>
                  <a:lnTo>
                    <a:pt x="304" y="1390"/>
                  </a:lnTo>
                  <a:lnTo>
                    <a:pt x="297" y="1396"/>
                  </a:lnTo>
                  <a:lnTo>
                    <a:pt x="291" y="1402"/>
                  </a:lnTo>
                  <a:lnTo>
                    <a:pt x="286" y="1407"/>
                  </a:lnTo>
                  <a:lnTo>
                    <a:pt x="283" y="1413"/>
                  </a:lnTo>
                  <a:lnTo>
                    <a:pt x="280" y="1417"/>
                  </a:lnTo>
                  <a:lnTo>
                    <a:pt x="279" y="1421"/>
                  </a:lnTo>
                  <a:lnTo>
                    <a:pt x="280" y="1425"/>
                  </a:lnTo>
                  <a:lnTo>
                    <a:pt x="283" y="1427"/>
                  </a:lnTo>
                  <a:lnTo>
                    <a:pt x="287" y="1428"/>
                  </a:lnTo>
                  <a:lnTo>
                    <a:pt x="292" y="1428"/>
                  </a:lnTo>
                  <a:lnTo>
                    <a:pt x="298" y="1427"/>
                  </a:lnTo>
                  <a:lnTo>
                    <a:pt x="305" y="1425"/>
                  </a:lnTo>
                  <a:lnTo>
                    <a:pt x="313" y="1422"/>
                  </a:lnTo>
                  <a:lnTo>
                    <a:pt x="322" y="1417"/>
                  </a:lnTo>
                  <a:lnTo>
                    <a:pt x="330" y="1413"/>
                  </a:lnTo>
                  <a:lnTo>
                    <a:pt x="337" y="1408"/>
                  </a:lnTo>
                  <a:lnTo>
                    <a:pt x="344" y="1402"/>
                  </a:lnTo>
                  <a:lnTo>
                    <a:pt x="350" y="1396"/>
                  </a:lnTo>
                  <a:lnTo>
                    <a:pt x="356" y="1390"/>
                  </a:lnTo>
                  <a:lnTo>
                    <a:pt x="360" y="1385"/>
                  </a:lnTo>
                  <a:lnTo>
                    <a:pt x="362" y="1381"/>
                  </a:lnTo>
                  <a:lnTo>
                    <a:pt x="362" y="1376"/>
                  </a:lnTo>
                  <a:lnTo>
                    <a:pt x="361" y="1372"/>
                  </a:lnTo>
                  <a:close/>
                  <a:moveTo>
                    <a:pt x="115" y="1631"/>
                  </a:moveTo>
                  <a:lnTo>
                    <a:pt x="114" y="1629"/>
                  </a:lnTo>
                  <a:lnTo>
                    <a:pt x="110" y="1629"/>
                  </a:lnTo>
                  <a:lnTo>
                    <a:pt x="106" y="1629"/>
                  </a:lnTo>
                  <a:lnTo>
                    <a:pt x="101" y="1629"/>
                  </a:lnTo>
                  <a:lnTo>
                    <a:pt x="89" y="1634"/>
                  </a:lnTo>
                  <a:lnTo>
                    <a:pt x="76" y="1642"/>
                  </a:lnTo>
                  <a:lnTo>
                    <a:pt x="63" y="1652"/>
                  </a:lnTo>
                  <a:lnTo>
                    <a:pt x="54" y="1661"/>
                  </a:lnTo>
                  <a:lnTo>
                    <a:pt x="51" y="1666"/>
                  </a:lnTo>
                  <a:lnTo>
                    <a:pt x="50" y="1669"/>
                  </a:lnTo>
                  <a:lnTo>
                    <a:pt x="50" y="1673"/>
                  </a:lnTo>
                  <a:lnTo>
                    <a:pt x="50" y="1676"/>
                  </a:lnTo>
                  <a:lnTo>
                    <a:pt x="52" y="1679"/>
                  </a:lnTo>
                  <a:lnTo>
                    <a:pt x="56" y="1679"/>
                  </a:lnTo>
                  <a:lnTo>
                    <a:pt x="60" y="1679"/>
                  </a:lnTo>
                  <a:lnTo>
                    <a:pt x="65" y="1679"/>
                  </a:lnTo>
                  <a:lnTo>
                    <a:pt x="71" y="1676"/>
                  </a:lnTo>
                  <a:lnTo>
                    <a:pt x="77" y="1674"/>
                  </a:lnTo>
                  <a:lnTo>
                    <a:pt x="84" y="1671"/>
                  </a:lnTo>
                  <a:lnTo>
                    <a:pt x="90" y="1666"/>
                  </a:lnTo>
                  <a:lnTo>
                    <a:pt x="103" y="1656"/>
                  </a:lnTo>
                  <a:lnTo>
                    <a:pt x="111" y="1647"/>
                  </a:lnTo>
                  <a:lnTo>
                    <a:pt x="114" y="1642"/>
                  </a:lnTo>
                  <a:lnTo>
                    <a:pt x="116" y="1638"/>
                  </a:lnTo>
                  <a:lnTo>
                    <a:pt x="116" y="1634"/>
                  </a:lnTo>
                  <a:lnTo>
                    <a:pt x="115" y="1631"/>
                  </a:lnTo>
                  <a:close/>
                  <a:moveTo>
                    <a:pt x="207" y="1571"/>
                  </a:moveTo>
                  <a:lnTo>
                    <a:pt x="204" y="1568"/>
                  </a:lnTo>
                  <a:lnTo>
                    <a:pt x="201" y="1567"/>
                  </a:lnTo>
                  <a:lnTo>
                    <a:pt x="196" y="1567"/>
                  </a:lnTo>
                  <a:lnTo>
                    <a:pt x="190" y="1568"/>
                  </a:lnTo>
                  <a:lnTo>
                    <a:pt x="184" y="1570"/>
                  </a:lnTo>
                  <a:lnTo>
                    <a:pt x="178" y="1573"/>
                  </a:lnTo>
                  <a:lnTo>
                    <a:pt x="171" y="1577"/>
                  </a:lnTo>
                  <a:lnTo>
                    <a:pt x="164" y="1580"/>
                  </a:lnTo>
                  <a:lnTo>
                    <a:pt x="157" y="1586"/>
                  </a:lnTo>
                  <a:lnTo>
                    <a:pt x="151" y="1591"/>
                  </a:lnTo>
                  <a:lnTo>
                    <a:pt x="146" y="1596"/>
                  </a:lnTo>
                  <a:lnTo>
                    <a:pt x="141" y="1602"/>
                  </a:lnTo>
                  <a:lnTo>
                    <a:pt x="138" y="1606"/>
                  </a:lnTo>
                  <a:lnTo>
                    <a:pt x="136" y="1610"/>
                  </a:lnTo>
                  <a:lnTo>
                    <a:pt x="136" y="1614"/>
                  </a:lnTo>
                  <a:lnTo>
                    <a:pt x="136" y="1617"/>
                  </a:lnTo>
                  <a:lnTo>
                    <a:pt x="139" y="1619"/>
                  </a:lnTo>
                  <a:lnTo>
                    <a:pt x="142" y="1621"/>
                  </a:lnTo>
                  <a:lnTo>
                    <a:pt x="147" y="1621"/>
                  </a:lnTo>
                  <a:lnTo>
                    <a:pt x="153" y="1619"/>
                  </a:lnTo>
                  <a:lnTo>
                    <a:pt x="159" y="1617"/>
                  </a:lnTo>
                  <a:lnTo>
                    <a:pt x="165" y="1615"/>
                  </a:lnTo>
                  <a:lnTo>
                    <a:pt x="172" y="1611"/>
                  </a:lnTo>
                  <a:lnTo>
                    <a:pt x="179" y="1606"/>
                  </a:lnTo>
                  <a:lnTo>
                    <a:pt x="186" y="1602"/>
                  </a:lnTo>
                  <a:lnTo>
                    <a:pt x="192" y="1597"/>
                  </a:lnTo>
                  <a:lnTo>
                    <a:pt x="197" y="1591"/>
                  </a:lnTo>
                  <a:lnTo>
                    <a:pt x="202" y="1586"/>
                  </a:lnTo>
                  <a:lnTo>
                    <a:pt x="204" y="1581"/>
                  </a:lnTo>
                  <a:lnTo>
                    <a:pt x="207" y="1578"/>
                  </a:lnTo>
                  <a:lnTo>
                    <a:pt x="207" y="1573"/>
                  </a:lnTo>
                  <a:lnTo>
                    <a:pt x="207" y="1571"/>
                  </a:lnTo>
                  <a:close/>
                  <a:moveTo>
                    <a:pt x="273" y="1545"/>
                  </a:moveTo>
                  <a:lnTo>
                    <a:pt x="281" y="1540"/>
                  </a:lnTo>
                  <a:lnTo>
                    <a:pt x="287" y="1534"/>
                  </a:lnTo>
                  <a:lnTo>
                    <a:pt x="293" y="1529"/>
                  </a:lnTo>
                  <a:lnTo>
                    <a:pt x="297" y="1524"/>
                  </a:lnTo>
                  <a:lnTo>
                    <a:pt x="300" y="1518"/>
                  </a:lnTo>
                  <a:lnTo>
                    <a:pt x="303" y="1515"/>
                  </a:lnTo>
                  <a:lnTo>
                    <a:pt x="303" y="1510"/>
                  </a:lnTo>
                  <a:lnTo>
                    <a:pt x="302" y="1508"/>
                  </a:lnTo>
                  <a:lnTo>
                    <a:pt x="299" y="1505"/>
                  </a:lnTo>
                  <a:lnTo>
                    <a:pt x="296" y="1504"/>
                  </a:lnTo>
                  <a:lnTo>
                    <a:pt x="291" y="1504"/>
                  </a:lnTo>
                  <a:lnTo>
                    <a:pt x="285" y="1504"/>
                  </a:lnTo>
                  <a:lnTo>
                    <a:pt x="279" y="1507"/>
                  </a:lnTo>
                  <a:lnTo>
                    <a:pt x="272" y="1509"/>
                  </a:lnTo>
                  <a:lnTo>
                    <a:pt x="265" y="1514"/>
                  </a:lnTo>
                  <a:lnTo>
                    <a:pt x="256" y="1518"/>
                  </a:lnTo>
                  <a:lnTo>
                    <a:pt x="249" y="1523"/>
                  </a:lnTo>
                  <a:lnTo>
                    <a:pt x="243" y="1528"/>
                  </a:lnTo>
                  <a:lnTo>
                    <a:pt x="237" y="1534"/>
                  </a:lnTo>
                  <a:lnTo>
                    <a:pt x="234" y="1539"/>
                  </a:lnTo>
                  <a:lnTo>
                    <a:pt x="230" y="1543"/>
                  </a:lnTo>
                  <a:lnTo>
                    <a:pt x="228" y="1548"/>
                  </a:lnTo>
                  <a:lnTo>
                    <a:pt x="228" y="1553"/>
                  </a:lnTo>
                  <a:lnTo>
                    <a:pt x="229" y="1555"/>
                  </a:lnTo>
                  <a:lnTo>
                    <a:pt x="231" y="1558"/>
                  </a:lnTo>
                  <a:lnTo>
                    <a:pt x="235" y="1559"/>
                  </a:lnTo>
                  <a:lnTo>
                    <a:pt x="240" y="1559"/>
                  </a:lnTo>
                  <a:lnTo>
                    <a:pt x="246" y="1558"/>
                  </a:lnTo>
                  <a:lnTo>
                    <a:pt x="252" y="1556"/>
                  </a:lnTo>
                  <a:lnTo>
                    <a:pt x="259" y="1553"/>
                  </a:lnTo>
                  <a:lnTo>
                    <a:pt x="266" y="1549"/>
                  </a:lnTo>
                  <a:lnTo>
                    <a:pt x="273" y="1545"/>
                  </a:lnTo>
                  <a:close/>
                  <a:moveTo>
                    <a:pt x="72" y="1782"/>
                  </a:moveTo>
                  <a:lnTo>
                    <a:pt x="83" y="1774"/>
                  </a:lnTo>
                  <a:lnTo>
                    <a:pt x="90" y="1764"/>
                  </a:lnTo>
                  <a:lnTo>
                    <a:pt x="94" y="1761"/>
                  </a:lnTo>
                  <a:lnTo>
                    <a:pt x="95" y="1756"/>
                  </a:lnTo>
                  <a:lnTo>
                    <a:pt x="95" y="1753"/>
                  </a:lnTo>
                  <a:lnTo>
                    <a:pt x="94" y="1750"/>
                  </a:lnTo>
                  <a:lnTo>
                    <a:pt x="92" y="1748"/>
                  </a:lnTo>
                  <a:lnTo>
                    <a:pt x="89" y="1748"/>
                  </a:lnTo>
                  <a:lnTo>
                    <a:pt x="85" y="1748"/>
                  </a:lnTo>
                  <a:lnTo>
                    <a:pt x="81" y="1748"/>
                  </a:lnTo>
                  <a:lnTo>
                    <a:pt x="70" y="1753"/>
                  </a:lnTo>
                  <a:lnTo>
                    <a:pt x="57" y="1760"/>
                  </a:lnTo>
                  <a:lnTo>
                    <a:pt x="46" y="1768"/>
                  </a:lnTo>
                  <a:lnTo>
                    <a:pt x="38" y="1777"/>
                  </a:lnTo>
                  <a:lnTo>
                    <a:pt x="35" y="1782"/>
                  </a:lnTo>
                  <a:lnTo>
                    <a:pt x="34" y="1786"/>
                  </a:lnTo>
                  <a:lnTo>
                    <a:pt x="34" y="1789"/>
                  </a:lnTo>
                  <a:lnTo>
                    <a:pt x="34" y="1792"/>
                  </a:lnTo>
                  <a:lnTo>
                    <a:pt x="37" y="1794"/>
                  </a:lnTo>
                  <a:lnTo>
                    <a:pt x="40" y="1794"/>
                  </a:lnTo>
                  <a:lnTo>
                    <a:pt x="44" y="1794"/>
                  </a:lnTo>
                  <a:lnTo>
                    <a:pt x="49" y="1794"/>
                  </a:lnTo>
                  <a:lnTo>
                    <a:pt x="59" y="1789"/>
                  </a:lnTo>
                  <a:lnTo>
                    <a:pt x="72" y="1782"/>
                  </a:lnTo>
                  <a:close/>
                  <a:moveTo>
                    <a:pt x="176" y="1694"/>
                  </a:moveTo>
                  <a:lnTo>
                    <a:pt x="174" y="1692"/>
                  </a:lnTo>
                  <a:lnTo>
                    <a:pt x="171" y="1691"/>
                  </a:lnTo>
                  <a:lnTo>
                    <a:pt x="166" y="1691"/>
                  </a:lnTo>
                  <a:lnTo>
                    <a:pt x="161" y="1692"/>
                  </a:lnTo>
                  <a:lnTo>
                    <a:pt x="155" y="1693"/>
                  </a:lnTo>
                  <a:lnTo>
                    <a:pt x="150" y="1696"/>
                  </a:lnTo>
                  <a:lnTo>
                    <a:pt x="144" y="1699"/>
                  </a:lnTo>
                  <a:lnTo>
                    <a:pt x="138" y="1703"/>
                  </a:lnTo>
                  <a:lnTo>
                    <a:pt x="126" y="1712"/>
                  </a:lnTo>
                  <a:lnTo>
                    <a:pt x="117" y="1722"/>
                  </a:lnTo>
                  <a:lnTo>
                    <a:pt x="114" y="1726"/>
                  </a:lnTo>
                  <a:lnTo>
                    <a:pt x="113" y="1730"/>
                  </a:lnTo>
                  <a:lnTo>
                    <a:pt x="113" y="1734"/>
                  </a:lnTo>
                  <a:lnTo>
                    <a:pt x="114" y="1737"/>
                  </a:lnTo>
                  <a:lnTo>
                    <a:pt x="115" y="1739"/>
                  </a:lnTo>
                  <a:lnTo>
                    <a:pt x="119" y="1739"/>
                  </a:lnTo>
                  <a:lnTo>
                    <a:pt x="123" y="1741"/>
                  </a:lnTo>
                  <a:lnTo>
                    <a:pt x="128" y="1739"/>
                  </a:lnTo>
                  <a:lnTo>
                    <a:pt x="140" y="1735"/>
                  </a:lnTo>
                  <a:lnTo>
                    <a:pt x="152" y="1728"/>
                  </a:lnTo>
                  <a:lnTo>
                    <a:pt x="164" y="1718"/>
                  </a:lnTo>
                  <a:lnTo>
                    <a:pt x="172" y="1709"/>
                  </a:lnTo>
                  <a:lnTo>
                    <a:pt x="174" y="1704"/>
                  </a:lnTo>
                  <a:lnTo>
                    <a:pt x="177" y="1700"/>
                  </a:lnTo>
                  <a:lnTo>
                    <a:pt x="177" y="1697"/>
                  </a:lnTo>
                  <a:lnTo>
                    <a:pt x="176" y="1694"/>
                  </a:lnTo>
                  <a:close/>
                  <a:moveTo>
                    <a:pt x="262" y="1635"/>
                  </a:moveTo>
                  <a:lnTo>
                    <a:pt x="261" y="1633"/>
                  </a:lnTo>
                  <a:lnTo>
                    <a:pt x="258" y="1633"/>
                  </a:lnTo>
                  <a:lnTo>
                    <a:pt x="253" y="1631"/>
                  </a:lnTo>
                  <a:lnTo>
                    <a:pt x="248" y="1633"/>
                  </a:lnTo>
                  <a:lnTo>
                    <a:pt x="242" y="1635"/>
                  </a:lnTo>
                  <a:lnTo>
                    <a:pt x="235" y="1637"/>
                  </a:lnTo>
                  <a:lnTo>
                    <a:pt x="229" y="1641"/>
                  </a:lnTo>
                  <a:lnTo>
                    <a:pt x="222" y="1644"/>
                  </a:lnTo>
                  <a:lnTo>
                    <a:pt x="215" y="1649"/>
                  </a:lnTo>
                  <a:lnTo>
                    <a:pt x="209" y="1655"/>
                  </a:lnTo>
                  <a:lnTo>
                    <a:pt x="204" y="1660"/>
                  </a:lnTo>
                  <a:lnTo>
                    <a:pt x="201" y="1665"/>
                  </a:lnTo>
                  <a:lnTo>
                    <a:pt x="197" y="1669"/>
                  </a:lnTo>
                  <a:lnTo>
                    <a:pt x="196" y="1673"/>
                  </a:lnTo>
                  <a:lnTo>
                    <a:pt x="196" y="1676"/>
                  </a:lnTo>
                  <a:lnTo>
                    <a:pt x="196" y="1680"/>
                  </a:lnTo>
                  <a:lnTo>
                    <a:pt x="198" y="1682"/>
                  </a:lnTo>
                  <a:lnTo>
                    <a:pt x="202" y="1684"/>
                  </a:lnTo>
                  <a:lnTo>
                    <a:pt x="207" y="1684"/>
                  </a:lnTo>
                  <a:lnTo>
                    <a:pt x="211" y="1682"/>
                  </a:lnTo>
                  <a:lnTo>
                    <a:pt x="217" y="1681"/>
                  </a:lnTo>
                  <a:lnTo>
                    <a:pt x="224" y="1678"/>
                  </a:lnTo>
                  <a:lnTo>
                    <a:pt x="230" y="1675"/>
                  </a:lnTo>
                  <a:lnTo>
                    <a:pt x="237" y="1671"/>
                  </a:lnTo>
                  <a:lnTo>
                    <a:pt x="245" y="1666"/>
                  </a:lnTo>
                  <a:lnTo>
                    <a:pt x="250" y="1661"/>
                  </a:lnTo>
                  <a:lnTo>
                    <a:pt x="255" y="1656"/>
                  </a:lnTo>
                  <a:lnTo>
                    <a:pt x="259" y="1650"/>
                  </a:lnTo>
                  <a:lnTo>
                    <a:pt x="261" y="1647"/>
                  </a:lnTo>
                  <a:lnTo>
                    <a:pt x="264" y="1642"/>
                  </a:lnTo>
                  <a:lnTo>
                    <a:pt x="264" y="1638"/>
                  </a:lnTo>
                  <a:lnTo>
                    <a:pt x="262" y="1635"/>
                  </a:lnTo>
                  <a:close/>
                  <a:moveTo>
                    <a:pt x="355" y="1574"/>
                  </a:moveTo>
                  <a:lnTo>
                    <a:pt x="353" y="1572"/>
                  </a:lnTo>
                  <a:lnTo>
                    <a:pt x="349" y="1571"/>
                  </a:lnTo>
                  <a:lnTo>
                    <a:pt x="344" y="1571"/>
                  </a:lnTo>
                  <a:lnTo>
                    <a:pt x="338" y="1572"/>
                  </a:lnTo>
                  <a:lnTo>
                    <a:pt x="332" y="1573"/>
                  </a:lnTo>
                  <a:lnTo>
                    <a:pt x="325" y="1577"/>
                  </a:lnTo>
                  <a:lnTo>
                    <a:pt x="318" y="1580"/>
                  </a:lnTo>
                  <a:lnTo>
                    <a:pt x="311" y="1584"/>
                  </a:lnTo>
                  <a:lnTo>
                    <a:pt x="304" y="1589"/>
                  </a:lnTo>
                  <a:lnTo>
                    <a:pt x="298" y="1595"/>
                  </a:lnTo>
                  <a:lnTo>
                    <a:pt x="293" y="1599"/>
                  </a:lnTo>
                  <a:lnTo>
                    <a:pt x="289" y="1604"/>
                  </a:lnTo>
                  <a:lnTo>
                    <a:pt x="286" y="1610"/>
                  </a:lnTo>
                  <a:lnTo>
                    <a:pt x="284" y="1614"/>
                  </a:lnTo>
                  <a:lnTo>
                    <a:pt x="284" y="1618"/>
                  </a:lnTo>
                  <a:lnTo>
                    <a:pt x="285" y="1621"/>
                  </a:lnTo>
                  <a:lnTo>
                    <a:pt x="287" y="1623"/>
                  </a:lnTo>
                  <a:lnTo>
                    <a:pt x="291" y="1624"/>
                  </a:lnTo>
                  <a:lnTo>
                    <a:pt x="296" y="1624"/>
                  </a:lnTo>
                  <a:lnTo>
                    <a:pt x="300" y="1624"/>
                  </a:lnTo>
                  <a:lnTo>
                    <a:pt x="306" y="1622"/>
                  </a:lnTo>
                  <a:lnTo>
                    <a:pt x="313" y="1619"/>
                  </a:lnTo>
                  <a:lnTo>
                    <a:pt x="321" y="1616"/>
                  </a:lnTo>
                  <a:lnTo>
                    <a:pt x="328" y="1611"/>
                  </a:lnTo>
                  <a:lnTo>
                    <a:pt x="335" y="1606"/>
                  </a:lnTo>
                  <a:lnTo>
                    <a:pt x="341" y="1602"/>
                  </a:lnTo>
                  <a:lnTo>
                    <a:pt x="347" y="1596"/>
                  </a:lnTo>
                  <a:lnTo>
                    <a:pt x="350" y="1591"/>
                  </a:lnTo>
                  <a:lnTo>
                    <a:pt x="354" y="1586"/>
                  </a:lnTo>
                  <a:lnTo>
                    <a:pt x="355" y="1581"/>
                  </a:lnTo>
                  <a:lnTo>
                    <a:pt x="356" y="1578"/>
                  </a:lnTo>
                  <a:lnTo>
                    <a:pt x="355" y="1574"/>
                  </a:lnTo>
                  <a:close/>
                  <a:moveTo>
                    <a:pt x="70" y="1894"/>
                  </a:moveTo>
                  <a:lnTo>
                    <a:pt x="79" y="1886"/>
                  </a:lnTo>
                  <a:lnTo>
                    <a:pt x="87" y="1877"/>
                  </a:lnTo>
                  <a:lnTo>
                    <a:pt x="89" y="1874"/>
                  </a:lnTo>
                  <a:lnTo>
                    <a:pt x="90" y="1870"/>
                  </a:lnTo>
                  <a:lnTo>
                    <a:pt x="90" y="1867"/>
                  </a:lnTo>
                  <a:lnTo>
                    <a:pt x="90" y="1864"/>
                  </a:lnTo>
                  <a:lnTo>
                    <a:pt x="88" y="1862"/>
                  </a:lnTo>
                  <a:lnTo>
                    <a:pt x="85" y="1861"/>
                  </a:lnTo>
                  <a:lnTo>
                    <a:pt x="82" y="1861"/>
                  </a:lnTo>
                  <a:lnTo>
                    <a:pt x="77" y="1862"/>
                  </a:lnTo>
                  <a:lnTo>
                    <a:pt x="66" y="1865"/>
                  </a:lnTo>
                  <a:lnTo>
                    <a:pt x="56" y="1871"/>
                  </a:lnTo>
                  <a:lnTo>
                    <a:pt x="46" y="1880"/>
                  </a:lnTo>
                  <a:lnTo>
                    <a:pt x="39" y="1888"/>
                  </a:lnTo>
                  <a:lnTo>
                    <a:pt x="37" y="1893"/>
                  </a:lnTo>
                  <a:lnTo>
                    <a:pt x="35" y="1896"/>
                  </a:lnTo>
                  <a:lnTo>
                    <a:pt x="35" y="1900"/>
                  </a:lnTo>
                  <a:lnTo>
                    <a:pt x="35" y="1902"/>
                  </a:lnTo>
                  <a:lnTo>
                    <a:pt x="38" y="1903"/>
                  </a:lnTo>
                  <a:lnTo>
                    <a:pt x="40" y="1905"/>
                  </a:lnTo>
                  <a:lnTo>
                    <a:pt x="45" y="1905"/>
                  </a:lnTo>
                  <a:lnTo>
                    <a:pt x="49" y="1905"/>
                  </a:lnTo>
                  <a:lnTo>
                    <a:pt x="59" y="1901"/>
                  </a:lnTo>
                  <a:lnTo>
                    <a:pt x="70" y="1894"/>
                  </a:lnTo>
                  <a:close/>
                  <a:moveTo>
                    <a:pt x="142" y="1843"/>
                  </a:moveTo>
                  <a:lnTo>
                    <a:pt x="153" y="1835"/>
                  </a:lnTo>
                  <a:lnTo>
                    <a:pt x="161" y="1826"/>
                  </a:lnTo>
                  <a:lnTo>
                    <a:pt x="164" y="1821"/>
                  </a:lnTo>
                  <a:lnTo>
                    <a:pt x="165" y="1818"/>
                  </a:lnTo>
                  <a:lnTo>
                    <a:pt x="165" y="1814"/>
                  </a:lnTo>
                  <a:lnTo>
                    <a:pt x="164" y="1812"/>
                  </a:lnTo>
                  <a:lnTo>
                    <a:pt x="161" y="1810"/>
                  </a:lnTo>
                  <a:lnTo>
                    <a:pt x="159" y="1808"/>
                  </a:lnTo>
                  <a:lnTo>
                    <a:pt x="155" y="1808"/>
                  </a:lnTo>
                  <a:lnTo>
                    <a:pt x="151" y="1810"/>
                  </a:lnTo>
                  <a:lnTo>
                    <a:pt x="140" y="1813"/>
                  </a:lnTo>
                  <a:lnTo>
                    <a:pt x="128" y="1820"/>
                  </a:lnTo>
                  <a:lnTo>
                    <a:pt x="117" y="1829"/>
                  </a:lnTo>
                  <a:lnTo>
                    <a:pt x="110" y="1837"/>
                  </a:lnTo>
                  <a:lnTo>
                    <a:pt x="108" y="1842"/>
                  </a:lnTo>
                  <a:lnTo>
                    <a:pt x="107" y="1845"/>
                  </a:lnTo>
                  <a:lnTo>
                    <a:pt x="107" y="1849"/>
                  </a:lnTo>
                  <a:lnTo>
                    <a:pt x="107" y="1851"/>
                  </a:lnTo>
                  <a:lnTo>
                    <a:pt x="109" y="1854"/>
                  </a:lnTo>
                  <a:lnTo>
                    <a:pt x="113" y="1855"/>
                  </a:lnTo>
                  <a:lnTo>
                    <a:pt x="116" y="1855"/>
                  </a:lnTo>
                  <a:lnTo>
                    <a:pt x="121" y="1854"/>
                  </a:lnTo>
                  <a:lnTo>
                    <a:pt x="132" y="1850"/>
                  </a:lnTo>
                  <a:lnTo>
                    <a:pt x="142" y="1843"/>
                  </a:lnTo>
                  <a:close/>
                  <a:moveTo>
                    <a:pt x="242" y="1757"/>
                  </a:moveTo>
                  <a:lnTo>
                    <a:pt x="241" y="1755"/>
                  </a:lnTo>
                  <a:lnTo>
                    <a:pt x="237" y="1755"/>
                  </a:lnTo>
                  <a:lnTo>
                    <a:pt x="233" y="1754"/>
                  </a:lnTo>
                  <a:lnTo>
                    <a:pt x="228" y="1755"/>
                  </a:lnTo>
                  <a:lnTo>
                    <a:pt x="223" y="1756"/>
                  </a:lnTo>
                  <a:lnTo>
                    <a:pt x="217" y="1758"/>
                  </a:lnTo>
                  <a:lnTo>
                    <a:pt x="211" y="1762"/>
                  </a:lnTo>
                  <a:lnTo>
                    <a:pt x="205" y="1766"/>
                  </a:lnTo>
                  <a:lnTo>
                    <a:pt x="193" y="1775"/>
                  </a:lnTo>
                  <a:lnTo>
                    <a:pt x="186" y="1785"/>
                  </a:lnTo>
                  <a:lnTo>
                    <a:pt x="183" y="1788"/>
                  </a:lnTo>
                  <a:lnTo>
                    <a:pt x="182" y="1793"/>
                  </a:lnTo>
                  <a:lnTo>
                    <a:pt x="182" y="1796"/>
                  </a:lnTo>
                  <a:lnTo>
                    <a:pt x="183" y="1799"/>
                  </a:lnTo>
                  <a:lnTo>
                    <a:pt x="185" y="1801"/>
                  </a:lnTo>
                  <a:lnTo>
                    <a:pt x="188" y="1802"/>
                  </a:lnTo>
                  <a:lnTo>
                    <a:pt x="192" y="1802"/>
                  </a:lnTo>
                  <a:lnTo>
                    <a:pt x="197" y="1801"/>
                  </a:lnTo>
                  <a:lnTo>
                    <a:pt x="208" y="1798"/>
                  </a:lnTo>
                  <a:lnTo>
                    <a:pt x="220" y="1791"/>
                  </a:lnTo>
                  <a:lnTo>
                    <a:pt x="231" y="1781"/>
                  </a:lnTo>
                  <a:lnTo>
                    <a:pt x="240" y="1773"/>
                  </a:lnTo>
                  <a:lnTo>
                    <a:pt x="242" y="1768"/>
                  </a:lnTo>
                  <a:lnTo>
                    <a:pt x="243" y="1764"/>
                  </a:lnTo>
                  <a:lnTo>
                    <a:pt x="243" y="1761"/>
                  </a:lnTo>
                  <a:lnTo>
                    <a:pt x="242" y="1757"/>
                  </a:lnTo>
                  <a:close/>
                  <a:moveTo>
                    <a:pt x="325" y="1701"/>
                  </a:moveTo>
                  <a:lnTo>
                    <a:pt x="324" y="1699"/>
                  </a:lnTo>
                  <a:lnTo>
                    <a:pt x="321" y="1698"/>
                  </a:lnTo>
                  <a:lnTo>
                    <a:pt x="316" y="1698"/>
                  </a:lnTo>
                  <a:lnTo>
                    <a:pt x="311" y="1698"/>
                  </a:lnTo>
                  <a:lnTo>
                    <a:pt x="305" y="1700"/>
                  </a:lnTo>
                  <a:lnTo>
                    <a:pt x="299" y="1703"/>
                  </a:lnTo>
                  <a:lnTo>
                    <a:pt x="292" y="1706"/>
                  </a:lnTo>
                  <a:lnTo>
                    <a:pt x="286" y="1710"/>
                  </a:lnTo>
                  <a:lnTo>
                    <a:pt x="280" y="1715"/>
                  </a:lnTo>
                  <a:lnTo>
                    <a:pt x="274" y="1719"/>
                  </a:lnTo>
                  <a:lnTo>
                    <a:pt x="269" y="1724"/>
                  </a:lnTo>
                  <a:lnTo>
                    <a:pt x="266" y="1729"/>
                  </a:lnTo>
                  <a:lnTo>
                    <a:pt x="264" y="1734"/>
                  </a:lnTo>
                  <a:lnTo>
                    <a:pt x="261" y="1737"/>
                  </a:lnTo>
                  <a:lnTo>
                    <a:pt x="261" y="1742"/>
                  </a:lnTo>
                  <a:lnTo>
                    <a:pt x="262" y="1744"/>
                  </a:lnTo>
                  <a:lnTo>
                    <a:pt x="265" y="1747"/>
                  </a:lnTo>
                  <a:lnTo>
                    <a:pt x="268" y="1748"/>
                  </a:lnTo>
                  <a:lnTo>
                    <a:pt x="272" y="1748"/>
                  </a:lnTo>
                  <a:lnTo>
                    <a:pt x="277" y="1747"/>
                  </a:lnTo>
                  <a:lnTo>
                    <a:pt x="283" y="1745"/>
                  </a:lnTo>
                  <a:lnTo>
                    <a:pt x="289" y="1743"/>
                  </a:lnTo>
                  <a:lnTo>
                    <a:pt x="296" y="1739"/>
                  </a:lnTo>
                  <a:lnTo>
                    <a:pt x="302" y="1736"/>
                  </a:lnTo>
                  <a:lnTo>
                    <a:pt x="309" y="1731"/>
                  </a:lnTo>
                  <a:lnTo>
                    <a:pt x="313" y="1726"/>
                  </a:lnTo>
                  <a:lnTo>
                    <a:pt x="318" y="1722"/>
                  </a:lnTo>
                  <a:lnTo>
                    <a:pt x="322" y="1717"/>
                  </a:lnTo>
                  <a:lnTo>
                    <a:pt x="325" y="1712"/>
                  </a:lnTo>
                  <a:lnTo>
                    <a:pt x="327" y="1707"/>
                  </a:lnTo>
                  <a:lnTo>
                    <a:pt x="327" y="1704"/>
                  </a:lnTo>
                  <a:lnTo>
                    <a:pt x="325" y="1701"/>
                  </a:lnTo>
                  <a:close/>
                  <a:moveTo>
                    <a:pt x="83" y="2001"/>
                  </a:moveTo>
                  <a:lnTo>
                    <a:pt x="92" y="1993"/>
                  </a:lnTo>
                  <a:lnTo>
                    <a:pt x="98" y="1985"/>
                  </a:lnTo>
                  <a:lnTo>
                    <a:pt x="101" y="1982"/>
                  </a:lnTo>
                  <a:lnTo>
                    <a:pt x="102" y="1978"/>
                  </a:lnTo>
                  <a:lnTo>
                    <a:pt x="102" y="1975"/>
                  </a:lnTo>
                  <a:lnTo>
                    <a:pt x="101" y="1972"/>
                  </a:lnTo>
                  <a:lnTo>
                    <a:pt x="100" y="1971"/>
                  </a:lnTo>
                  <a:lnTo>
                    <a:pt x="96" y="1970"/>
                  </a:lnTo>
                  <a:lnTo>
                    <a:pt x="94" y="1970"/>
                  </a:lnTo>
                  <a:lnTo>
                    <a:pt x="89" y="1970"/>
                  </a:lnTo>
                  <a:lnTo>
                    <a:pt x="81" y="1974"/>
                  </a:lnTo>
                  <a:lnTo>
                    <a:pt x="70" y="1979"/>
                  </a:lnTo>
                  <a:lnTo>
                    <a:pt x="60" y="1988"/>
                  </a:lnTo>
                  <a:lnTo>
                    <a:pt x="54" y="1995"/>
                  </a:lnTo>
                  <a:lnTo>
                    <a:pt x="52" y="1998"/>
                  </a:lnTo>
                  <a:lnTo>
                    <a:pt x="52" y="2002"/>
                  </a:lnTo>
                  <a:lnTo>
                    <a:pt x="51" y="2006"/>
                  </a:lnTo>
                  <a:lnTo>
                    <a:pt x="52" y="2008"/>
                  </a:lnTo>
                  <a:lnTo>
                    <a:pt x="54" y="2009"/>
                  </a:lnTo>
                  <a:lnTo>
                    <a:pt x="57" y="2010"/>
                  </a:lnTo>
                  <a:lnTo>
                    <a:pt x="60" y="2010"/>
                  </a:lnTo>
                  <a:lnTo>
                    <a:pt x="64" y="2010"/>
                  </a:lnTo>
                  <a:lnTo>
                    <a:pt x="73" y="2007"/>
                  </a:lnTo>
                  <a:lnTo>
                    <a:pt x="83" y="2001"/>
                  </a:lnTo>
                  <a:close/>
                  <a:moveTo>
                    <a:pt x="150" y="1955"/>
                  </a:moveTo>
                  <a:lnTo>
                    <a:pt x="159" y="1946"/>
                  </a:lnTo>
                  <a:lnTo>
                    <a:pt x="166" y="1938"/>
                  </a:lnTo>
                  <a:lnTo>
                    <a:pt x="169" y="1934"/>
                  </a:lnTo>
                  <a:lnTo>
                    <a:pt x="170" y="1931"/>
                  </a:lnTo>
                  <a:lnTo>
                    <a:pt x="170" y="1927"/>
                  </a:lnTo>
                  <a:lnTo>
                    <a:pt x="169" y="1925"/>
                  </a:lnTo>
                  <a:lnTo>
                    <a:pt x="166" y="1922"/>
                  </a:lnTo>
                  <a:lnTo>
                    <a:pt x="164" y="1921"/>
                  </a:lnTo>
                  <a:lnTo>
                    <a:pt x="160" y="1921"/>
                  </a:lnTo>
                  <a:lnTo>
                    <a:pt x="155" y="1922"/>
                  </a:lnTo>
                  <a:lnTo>
                    <a:pt x="146" y="1926"/>
                  </a:lnTo>
                  <a:lnTo>
                    <a:pt x="135" y="1932"/>
                  </a:lnTo>
                  <a:lnTo>
                    <a:pt x="126" y="1940"/>
                  </a:lnTo>
                  <a:lnTo>
                    <a:pt x="120" y="1949"/>
                  </a:lnTo>
                  <a:lnTo>
                    <a:pt x="117" y="1952"/>
                  </a:lnTo>
                  <a:lnTo>
                    <a:pt x="116" y="1956"/>
                  </a:lnTo>
                  <a:lnTo>
                    <a:pt x="116" y="1959"/>
                  </a:lnTo>
                  <a:lnTo>
                    <a:pt x="116" y="1962"/>
                  </a:lnTo>
                  <a:lnTo>
                    <a:pt x="119" y="1963"/>
                  </a:lnTo>
                  <a:lnTo>
                    <a:pt x="121" y="1964"/>
                  </a:lnTo>
                  <a:lnTo>
                    <a:pt x="125" y="1964"/>
                  </a:lnTo>
                  <a:lnTo>
                    <a:pt x="129" y="1964"/>
                  </a:lnTo>
                  <a:lnTo>
                    <a:pt x="139" y="1960"/>
                  </a:lnTo>
                  <a:lnTo>
                    <a:pt x="150" y="1955"/>
                  </a:lnTo>
                  <a:close/>
                  <a:moveTo>
                    <a:pt x="205" y="1882"/>
                  </a:moveTo>
                  <a:lnTo>
                    <a:pt x="195" y="1890"/>
                  </a:lnTo>
                  <a:lnTo>
                    <a:pt x="188" y="1899"/>
                  </a:lnTo>
                  <a:lnTo>
                    <a:pt x="185" y="1903"/>
                  </a:lnTo>
                  <a:lnTo>
                    <a:pt x="184" y="1907"/>
                  </a:lnTo>
                  <a:lnTo>
                    <a:pt x="184" y="1911"/>
                  </a:lnTo>
                  <a:lnTo>
                    <a:pt x="185" y="1913"/>
                  </a:lnTo>
                  <a:lnTo>
                    <a:pt x="188" y="1915"/>
                  </a:lnTo>
                  <a:lnTo>
                    <a:pt x="190" y="1916"/>
                  </a:lnTo>
                  <a:lnTo>
                    <a:pt x="193" y="1916"/>
                  </a:lnTo>
                  <a:lnTo>
                    <a:pt x="198" y="1915"/>
                  </a:lnTo>
                  <a:lnTo>
                    <a:pt x="209" y="1912"/>
                  </a:lnTo>
                  <a:lnTo>
                    <a:pt x="220" y="1906"/>
                  </a:lnTo>
                  <a:lnTo>
                    <a:pt x="230" y="1897"/>
                  </a:lnTo>
                  <a:lnTo>
                    <a:pt x="237" y="1888"/>
                  </a:lnTo>
                  <a:lnTo>
                    <a:pt x="239" y="1884"/>
                  </a:lnTo>
                  <a:lnTo>
                    <a:pt x="241" y="1881"/>
                  </a:lnTo>
                  <a:lnTo>
                    <a:pt x="241" y="1877"/>
                  </a:lnTo>
                  <a:lnTo>
                    <a:pt x="240" y="1875"/>
                  </a:lnTo>
                  <a:lnTo>
                    <a:pt x="237" y="1873"/>
                  </a:lnTo>
                  <a:lnTo>
                    <a:pt x="235" y="1871"/>
                  </a:lnTo>
                  <a:lnTo>
                    <a:pt x="231" y="1871"/>
                  </a:lnTo>
                  <a:lnTo>
                    <a:pt x="227" y="1873"/>
                  </a:lnTo>
                  <a:lnTo>
                    <a:pt x="216" y="1876"/>
                  </a:lnTo>
                  <a:lnTo>
                    <a:pt x="205" y="1882"/>
                  </a:lnTo>
                  <a:close/>
                  <a:moveTo>
                    <a:pt x="315" y="1823"/>
                  </a:moveTo>
                  <a:lnTo>
                    <a:pt x="313" y="1820"/>
                  </a:lnTo>
                  <a:lnTo>
                    <a:pt x="310" y="1819"/>
                  </a:lnTo>
                  <a:lnTo>
                    <a:pt x="306" y="1819"/>
                  </a:lnTo>
                  <a:lnTo>
                    <a:pt x="302" y="1820"/>
                  </a:lnTo>
                  <a:lnTo>
                    <a:pt x="291" y="1824"/>
                  </a:lnTo>
                  <a:lnTo>
                    <a:pt x="279" y="1830"/>
                  </a:lnTo>
                  <a:lnTo>
                    <a:pt x="268" y="1839"/>
                  </a:lnTo>
                  <a:lnTo>
                    <a:pt x="260" y="1848"/>
                  </a:lnTo>
                  <a:lnTo>
                    <a:pt x="258" y="1852"/>
                  </a:lnTo>
                  <a:lnTo>
                    <a:pt x="256" y="1856"/>
                  </a:lnTo>
                  <a:lnTo>
                    <a:pt x="256" y="1859"/>
                  </a:lnTo>
                  <a:lnTo>
                    <a:pt x="258" y="1862"/>
                  </a:lnTo>
                  <a:lnTo>
                    <a:pt x="260" y="1864"/>
                  </a:lnTo>
                  <a:lnTo>
                    <a:pt x="262" y="1865"/>
                  </a:lnTo>
                  <a:lnTo>
                    <a:pt x="267" y="1865"/>
                  </a:lnTo>
                  <a:lnTo>
                    <a:pt x="272" y="1865"/>
                  </a:lnTo>
                  <a:lnTo>
                    <a:pt x="283" y="1862"/>
                  </a:lnTo>
                  <a:lnTo>
                    <a:pt x="294" y="1855"/>
                  </a:lnTo>
                  <a:lnTo>
                    <a:pt x="305" y="1846"/>
                  </a:lnTo>
                  <a:lnTo>
                    <a:pt x="312" y="1837"/>
                  </a:lnTo>
                  <a:lnTo>
                    <a:pt x="315" y="1833"/>
                  </a:lnTo>
                  <a:lnTo>
                    <a:pt x="316" y="1829"/>
                  </a:lnTo>
                  <a:lnTo>
                    <a:pt x="316" y="1826"/>
                  </a:lnTo>
                  <a:lnTo>
                    <a:pt x="315" y="1823"/>
                  </a:lnTo>
                  <a:close/>
                  <a:moveTo>
                    <a:pt x="43" y="2126"/>
                  </a:moveTo>
                  <a:lnTo>
                    <a:pt x="34" y="2133"/>
                  </a:lnTo>
                  <a:lnTo>
                    <a:pt x="30" y="2140"/>
                  </a:lnTo>
                  <a:lnTo>
                    <a:pt x="27" y="2143"/>
                  </a:lnTo>
                  <a:lnTo>
                    <a:pt x="26" y="2146"/>
                  </a:lnTo>
                  <a:lnTo>
                    <a:pt x="26" y="2148"/>
                  </a:lnTo>
                  <a:lnTo>
                    <a:pt x="27" y="2151"/>
                  </a:lnTo>
                  <a:lnTo>
                    <a:pt x="28" y="2153"/>
                  </a:lnTo>
                  <a:lnTo>
                    <a:pt x="31" y="2153"/>
                  </a:lnTo>
                  <a:lnTo>
                    <a:pt x="34" y="2154"/>
                  </a:lnTo>
                  <a:lnTo>
                    <a:pt x="38" y="2153"/>
                  </a:lnTo>
                  <a:lnTo>
                    <a:pt x="45" y="2151"/>
                  </a:lnTo>
                  <a:lnTo>
                    <a:pt x="54" y="2145"/>
                  </a:lnTo>
                  <a:lnTo>
                    <a:pt x="62" y="2139"/>
                  </a:lnTo>
                  <a:lnTo>
                    <a:pt x="68" y="2132"/>
                  </a:lnTo>
                  <a:lnTo>
                    <a:pt x="69" y="2128"/>
                  </a:lnTo>
                  <a:lnTo>
                    <a:pt x="70" y="2124"/>
                  </a:lnTo>
                  <a:lnTo>
                    <a:pt x="70" y="2122"/>
                  </a:lnTo>
                  <a:lnTo>
                    <a:pt x="69" y="2120"/>
                  </a:lnTo>
                  <a:lnTo>
                    <a:pt x="68" y="2118"/>
                  </a:lnTo>
                  <a:lnTo>
                    <a:pt x="65" y="2117"/>
                  </a:lnTo>
                  <a:lnTo>
                    <a:pt x="62" y="2117"/>
                  </a:lnTo>
                  <a:lnTo>
                    <a:pt x="59" y="2117"/>
                  </a:lnTo>
                  <a:lnTo>
                    <a:pt x="51" y="2121"/>
                  </a:lnTo>
                  <a:lnTo>
                    <a:pt x="43" y="2126"/>
                  </a:lnTo>
                  <a:close/>
                  <a:moveTo>
                    <a:pt x="98" y="2084"/>
                  </a:moveTo>
                  <a:lnTo>
                    <a:pt x="90" y="2091"/>
                  </a:lnTo>
                  <a:lnTo>
                    <a:pt x="84" y="2098"/>
                  </a:lnTo>
                  <a:lnTo>
                    <a:pt x="83" y="2102"/>
                  </a:lnTo>
                  <a:lnTo>
                    <a:pt x="82" y="2104"/>
                  </a:lnTo>
                  <a:lnTo>
                    <a:pt x="82" y="2108"/>
                  </a:lnTo>
                  <a:lnTo>
                    <a:pt x="83" y="2110"/>
                  </a:lnTo>
                  <a:lnTo>
                    <a:pt x="84" y="2111"/>
                  </a:lnTo>
                  <a:lnTo>
                    <a:pt x="87" y="2113"/>
                  </a:lnTo>
                  <a:lnTo>
                    <a:pt x="90" y="2113"/>
                  </a:lnTo>
                  <a:lnTo>
                    <a:pt x="94" y="2113"/>
                  </a:lnTo>
                  <a:lnTo>
                    <a:pt x="102" y="2109"/>
                  </a:lnTo>
                  <a:lnTo>
                    <a:pt x="111" y="2104"/>
                  </a:lnTo>
                  <a:lnTo>
                    <a:pt x="119" y="2097"/>
                  </a:lnTo>
                  <a:lnTo>
                    <a:pt x="125" y="2090"/>
                  </a:lnTo>
                  <a:lnTo>
                    <a:pt x="127" y="2086"/>
                  </a:lnTo>
                  <a:lnTo>
                    <a:pt x="128" y="2083"/>
                  </a:lnTo>
                  <a:lnTo>
                    <a:pt x="128" y="2080"/>
                  </a:lnTo>
                  <a:lnTo>
                    <a:pt x="127" y="2078"/>
                  </a:lnTo>
                  <a:lnTo>
                    <a:pt x="126" y="2076"/>
                  </a:lnTo>
                  <a:lnTo>
                    <a:pt x="123" y="2075"/>
                  </a:lnTo>
                  <a:lnTo>
                    <a:pt x="120" y="2075"/>
                  </a:lnTo>
                  <a:lnTo>
                    <a:pt x="116" y="2076"/>
                  </a:lnTo>
                  <a:lnTo>
                    <a:pt x="108" y="2078"/>
                  </a:lnTo>
                  <a:lnTo>
                    <a:pt x="98" y="2084"/>
                  </a:lnTo>
                  <a:close/>
                  <a:moveTo>
                    <a:pt x="189" y="2033"/>
                  </a:moveTo>
                  <a:lnTo>
                    <a:pt x="186" y="2032"/>
                  </a:lnTo>
                  <a:lnTo>
                    <a:pt x="184" y="2031"/>
                  </a:lnTo>
                  <a:lnTo>
                    <a:pt x="180" y="2031"/>
                  </a:lnTo>
                  <a:lnTo>
                    <a:pt x="177" y="2031"/>
                  </a:lnTo>
                  <a:lnTo>
                    <a:pt x="167" y="2034"/>
                  </a:lnTo>
                  <a:lnTo>
                    <a:pt x="158" y="2040"/>
                  </a:lnTo>
                  <a:lnTo>
                    <a:pt x="150" y="2047"/>
                  </a:lnTo>
                  <a:lnTo>
                    <a:pt x="144" y="2054"/>
                  </a:lnTo>
                  <a:lnTo>
                    <a:pt x="141" y="2058"/>
                  </a:lnTo>
                  <a:lnTo>
                    <a:pt x="141" y="2061"/>
                  </a:lnTo>
                  <a:lnTo>
                    <a:pt x="140" y="2065"/>
                  </a:lnTo>
                  <a:lnTo>
                    <a:pt x="141" y="2067"/>
                  </a:lnTo>
                  <a:lnTo>
                    <a:pt x="144" y="2069"/>
                  </a:lnTo>
                  <a:lnTo>
                    <a:pt x="146" y="2070"/>
                  </a:lnTo>
                  <a:lnTo>
                    <a:pt x="150" y="2070"/>
                  </a:lnTo>
                  <a:lnTo>
                    <a:pt x="153" y="2070"/>
                  </a:lnTo>
                  <a:lnTo>
                    <a:pt x="161" y="2066"/>
                  </a:lnTo>
                  <a:lnTo>
                    <a:pt x="171" y="2061"/>
                  </a:lnTo>
                  <a:lnTo>
                    <a:pt x="180" y="2053"/>
                  </a:lnTo>
                  <a:lnTo>
                    <a:pt x="186" y="2046"/>
                  </a:lnTo>
                  <a:lnTo>
                    <a:pt x="188" y="2042"/>
                  </a:lnTo>
                  <a:lnTo>
                    <a:pt x="189" y="2039"/>
                  </a:lnTo>
                  <a:lnTo>
                    <a:pt x="189" y="2036"/>
                  </a:lnTo>
                  <a:lnTo>
                    <a:pt x="189" y="2033"/>
                  </a:lnTo>
                  <a:close/>
                  <a:moveTo>
                    <a:pt x="253" y="1988"/>
                  </a:moveTo>
                  <a:lnTo>
                    <a:pt x="250" y="1985"/>
                  </a:lnTo>
                  <a:lnTo>
                    <a:pt x="248" y="1984"/>
                  </a:lnTo>
                  <a:lnTo>
                    <a:pt x="245" y="1984"/>
                  </a:lnTo>
                  <a:lnTo>
                    <a:pt x="241" y="1984"/>
                  </a:lnTo>
                  <a:lnTo>
                    <a:pt x="231" y="1988"/>
                  </a:lnTo>
                  <a:lnTo>
                    <a:pt x="221" y="1994"/>
                  </a:lnTo>
                  <a:lnTo>
                    <a:pt x="212" y="2002"/>
                  </a:lnTo>
                  <a:lnTo>
                    <a:pt x="205" y="2009"/>
                  </a:lnTo>
                  <a:lnTo>
                    <a:pt x="204" y="2014"/>
                  </a:lnTo>
                  <a:lnTo>
                    <a:pt x="203" y="2017"/>
                  </a:lnTo>
                  <a:lnTo>
                    <a:pt x="203" y="2020"/>
                  </a:lnTo>
                  <a:lnTo>
                    <a:pt x="203" y="2022"/>
                  </a:lnTo>
                  <a:lnTo>
                    <a:pt x="205" y="2025"/>
                  </a:lnTo>
                  <a:lnTo>
                    <a:pt x="208" y="2026"/>
                  </a:lnTo>
                  <a:lnTo>
                    <a:pt x="211" y="2026"/>
                  </a:lnTo>
                  <a:lnTo>
                    <a:pt x="216" y="2026"/>
                  </a:lnTo>
                  <a:lnTo>
                    <a:pt x="224" y="2022"/>
                  </a:lnTo>
                  <a:lnTo>
                    <a:pt x="235" y="2016"/>
                  </a:lnTo>
                  <a:lnTo>
                    <a:pt x="245" y="2008"/>
                  </a:lnTo>
                  <a:lnTo>
                    <a:pt x="250" y="2001"/>
                  </a:lnTo>
                  <a:lnTo>
                    <a:pt x="253" y="1997"/>
                  </a:lnTo>
                  <a:lnTo>
                    <a:pt x="254" y="1994"/>
                  </a:lnTo>
                  <a:lnTo>
                    <a:pt x="254" y="1990"/>
                  </a:lnTo>
                  <a:lnTo>
                    <a:pt x="253" y="1988"/>
                  </a:lnTo>
                  <a:close/>
                  <a:moveTo>
                    <a:pt x="303" y="1970"/>
                  </a:moveTo>
                  <a:lnTo>
                    <a:pt x="312" y="1962"/>
                  </a:lnTo>
                  <a:lnTo>
                    <a:pt x="319" y="1953"/>
                  </a:lnTo>
                  <a:lnTo>
                    <a:pt x="321" y="1950"/>
                  </a:lnTo>
                  <a:lnTo>
                    <a:pt x="322" y="1945"/>
                  </a:lnTo>
                  <a:lnTo>
                    <a:pt x="323" y="1943"/>
                  </a:lnTo>
                  <a:lnTo>
                    <a:pt x="322" y="1939"/>
                  </a:lnTo>
                  <a:lnTo>
                    <a:pt x="319" y="1938"/>
                  </a:lnTo>
                  <a:lnTo>
                    <a:pt x="317" y="1937"/>
                  </a:lnTo>
                  <a:lnTo>
                    <a:pt x="312" y="1937"/>
                  </a:lnTo>
                  <a:lnTo>
                    <a:pt x="309" y="1937"/>
                  </a:lnTo>
                  <a:lnTo>
                    <a:pt x="298" y="1940"/>
                  </a:lnTo>
                  <a:lnTo>
                    <a:pt x="287" y="1946"/>
                  </a:lnTo>
                  <a:lnTo>
                    <a:pt x="278" y="1955"/>
                  </a:lnTo>
                  <a:lnTo>
                    <a:pt x="272" y="1963"/>
                  </a:lnTo>
                  <a:lnTo>
                    <a:pt x="269" y="1966"/>
                  </a:lnTo>
                  <a:lnTo>
                    <a:pt x="268" y="1970"/>
                  </a:lnTo>
                  <a:lnTo>
                    <a:pt x="268" y="1974"/>
                  </a:lnTo>
                  <a:lnTo>
                    <a:pt x="269" y="1976"/>
                  </a:lnTo>
                  <a:lnTo>
                    <a:pt x="271" y="1978"/>
                  </a:lnTo>
                  <a:lnTo>
                    <a:pt x="274" y="1979"/>
                  </a:lnTo>
                  <a:lnTo>
                    <a:pt x="278" y="1979"/>
                  </a:lnTo>
                  <a:lnTo>
                    <a:pt x="281" y="1979"/>
                  </a:lnTo>
                  <a:lnTo>
                    <a:pt x="292" y="1976"/>
                  </a:lnTo>
                  <a:lnTo>
                    <a:pt x="303" y="1970"/>
                  </a:lnTo>
                  <a:close/>
                  <a:moveTo>
                    <a:pt x="195" y="2145"/>
                  </a:moveTo>
                  <a:lnTo>
                    <a:pt x="188" y="2152"/>
                  </a:lnTo>
                  <a:lnTo>
                    <a:pt x="182" y="2158"/>
                  </a:lnTo>
                  <a:lnTo>
                    <a:pt x="179" y="2161"/>
                  </a:lnTo>
                  <a:lnTo>
                    <a:pt x="179" y="2165"/>
                  </a:lnTo>
                  <a:lnTo>
                    <a:pt x="179" y="2167"/>
                  </a:lnTo>
                  <a:lnTo>
                    <a:pt x="179" y="2170"/>
                  </a:lnTo>
                  <a:lnTo>
                    <a:pt x="182" y="2172"/>
                  </a:lnTo>
                  <a:lnTo>
                    <a:pt x="184" y="2173"/>
                  </a:lnTo>
                  <a:lnTo>
                    <a:pt x="186" y="2173"/>
                  </a:lnTo>
                  <a:lnTo>
                    <a:pt x="190" y="2172"/>
                  </a:lnTo>
                  <a:lnTo>
                    <a:pt x="198" y="2170"/>
                  </a:lnTo>
                  <a:lnTo>
                    <a:pt x="208" y="2165"/>
                  </a:lnTo>
                  <a:lnTo>
                    <a:pt x="215" y="2158"/>
                  </a:lnTo>
                  <a:lnTo>
                    <a:pt x="221" y="2151"/>
                  </a:lnTo>
                  <a:lnTo>
                    <a:pt x="222" y="2147"/>
                  </a:lnTo>
                  <a:lnTo>
                    <a:pt x="223" y="2145"/>
                  </a:lnTo>
                  <a:lnTo>
                    <a:pt x="223" y="2141"/>
                  </a:lnTo>
                  <a:lnTo>
                    <a:pt x="222" y="2139"/>
                  </a:lnTo>
                  <a:lnTo>
                    <a:pt x="221" y="2137"/>
                  </a:lnTo>
                  <a:lnTo>
                    <a:pt x="218" y="2136"/>
                  </a:lnTo>
                  <a:lnTo>
                    <a:pt x="215" y="2136"/>
                  </a:lnTo>
                  <a:lnTo>
                    <a:pt x="211" y="2136"/>
                  </a:lnTo>
                  <a:lnTo>
                    <a:pt x="203" y="2139"/>
                  </a:lnTo>
                  <a:lnTo>
                    <a:pt x="195" y="2145"/>
                  </a:lnTo>
                  <a:close/>
                  <a:moveTo>
                    <a:pt x="252" y="2102"/>
                  </a:moveTo>
                  <a:lnTo>
                    <a:pt x="243" y="2109"/>
                  </a:lnTo>
                  <a:lnTo>
                    <a:pt x="237" y="2117"/>
                  </a:lnTo>
                  <a:lnTo>
                    <a:pt x="236" y="2121"/>
                  </a:lnTo>
                  <a:lnTo>
                    <a:pt x="235" y="2123"/>
                  </a:lnTo>
                  <a:lnTo>
                    <a:pt x="235" y="2127"/>
                  </a:lnTo>
                  <a:lnTo>
                    <a:pt x="236" y="2129"/>
                  </a:lnTo>
                  <a:lnTo>
                    <a:pt x="237" y="2130"/>
                  </a:lnTo>
                  <a:lnTo>
                    <a:pt x="240" y="2132"/>
                  </a:lnTo>
                  <a:lnTo>
                    <a:pt x="243" y="2133"/>
                  </a:lnTo>
                  <a:lnTo>
                    <a:pt x="247" y="2132"/>
                  </a:lnTo>
                  <a:lnTo>
                    <a:pt x="255" y="2129"/>
                  </a:lnTo>
                  <a:lnTo>
                    <a:pt x="265" y="2123"/>
                  </a:lnTo>
                  <a:lnTo>
                    <a:pt x="273" y="2116"/>
                  </a:lnTo>
                  <a:lnTo>
                    <a:pt x="279" y="2109"/>
                  </a:lnTo>
                  <a:lnTo>
                    <a:pt x="281" y="2105"/>
                  </a:lnTo>
                  <a:lnTo>
                    <a:pt x="281" y="2102"/>
                  </a:lnTo>
                  <a:lnTo>
                    <a:pt x="281" y="2099"/>
                  </a:lnTo>
                  <a:lnTo>
                    <a:pt x="281" y="2097"/>
                  </a:lnTo>
                  <a:lnTo>
                    <a:pt x="279" y="2095"/>
                  </a:lnTo>
                  <a:lnTo>
                    <a:pt x="277" y="2094"/>
                  </a:lnTo>
                  <a:lnTo>
                    <a:pt x="273" y="2094"/>
                  </a:lnTo>
                  <a:lnTo>
                    <a:pt x="269" y="2094"/>
                  </a:lnTo>
                  <a:lnTo>
                    <a:pt x="261" y="2097"/>
                  </a:lnTo>
                  <a:lnTo>
                    <a:pt x="252" y="2102"/>
                  </a:lnTo>
                  <a:close/>
                  <a:moveTo>
                    <a:pt x="343" y="2053"/>
                  </a:moveTo>
                  <a:lnTo>
                    <a:pt x="341" y="2051"/>
                  </a:lnTo>
                  <a:lnTo>
                    <a:pt x="338" y="2050"/>
                  </a:lnTo>
                  <a:lnTo>
                    <a:pt x="335" y="2050"/>
                  </a:lnTo>
                  <a:lnTo>
                    <a:pt x="331" y="2050"/>
                  </a:lnTo>
                  <a:lnTo>
                    <a:pt x="323" y="2053"/>
                  </a:lnTo>
                  <a:lnTo>
                    <a:pt x="312" y="2058"/>
                  </a:lnTo>
                  <a:lnTo>
                    <a:pt x="304" y="2066"/>
                  </a:lnTo>
                  <a:lnTo>
                    <a:pt x="298" y="2073"/>
                  </a:lnTo>
                  <a:lnTo>
                    <a:pt x="296" y="2077"/>
                  </a:lnTo>
                  <a:lnTo>
                    <a:pt x="294" y="2080"/>
                  </a:lnTo>
                  <a:lnTo>
                    <a:pt x="294" y="2084"/>
                  </a:lnTo>
                  <a:lnTo>
                    <a:pt x="296" y="2086"/>
                  </a:lnTo>
                  <a:lnTo>
                    <a:pt x="298" y="2088"/>
                  </a:lnTo>
                  <a:lnTo>
                    <a:pt x="300" y="2089"/>
                  </a:lnTo>
                  <a:lnTo>
                    <a:pt x="304" y="2090"/>
                  </a:lnTo>
                  <a:lnTo>
                    <a:pt x="308" y="2089"/>
                  </a:lnTo>
                  <a:lnTo>
                    <a:pt x="317" y="2086"/>
                  </a:lnTo>
                  <a:lnTo>
                    <a:pt x="327" y="2080"/>
                  </a:lnTo>
                  <a:lnTo>
                    <a:pt x="335" y="2073"/>
                  </a:lnTo>
                  <a:lnTo>
                    <a:pt x="341" y="2065"/>
                  </a:lnTo>
                  <a:lnTo>
                    <a:pt x="343" y="2061"/>
                  </a:lnTo>
                  <a:lnTo>
                    <a:pt x="344" y="2058"/>
                  </a:lnTo>
                  <a:lnTo>
                    <a:pt x="344" y="2056"/>
                  </a:lnTo>
                  <a:lnTo>
                    <a:pt x="343" y="2053"/>
                  </a:lnTo>
                  <a:close/>
                  <a:moveTo>
                    <a:pt x="351" y="2167"/>
                  </a:moveTo>
                  <a:lnTo>
                    <a:pt x="343" y="2174"/>
                  </a:lnTo>
                  <a:lnTo>
                    <a:pt x="338" y="2181"/>
                  </a:lnTo>
                  <a:lnTo>
                    <a:pt x="336" y="2185"/>
                  </a:lnTo>
                  <a:lnTo>
                    <a:pt x="336" y="2189"/>
                  </a:lnTo>
                  <a:lnTo>
                    <a:pt x="336" y="2191"/>
                  </a:lnTo>
                  <a:lnTo>
                    <a:pt x="336" y="2193"/>
                  </a:lnTo>
                  <a:lnTo>
                    <a:pt x="338" y="2196"/>
                  </a:lnTo>
                  <a:lnTo>
                    <a:pt x="341" y="2197"/>
                  </a:lnTo>
                  <a:lnTo>
                    <a:pt x="344" y="2197"/>
                  </a:lnTo>
                  <a:lnTo>
                    <a:pt x="348" y="2197"/>
                  </a:lnTo>
                  <a:lnTo>
                    <a:pt x="356" y="2193"/>
                  </a:lnTo>
                  <a:lnTo>
                    <a:pt x="365" y="2189"/>
                  </a:lnTo>
                  <a:lnTo>
                    <a:pt x="373" y="2181"/>
                  </a:lnTo>
                  <a:lnTo>
                    <a:pt x="378" y="2174"/>
                  </a:lnTo>
                  <a:lnTo>
                    <a:pt x="380" y="2171"/>
                  </a:lnTo>
                  <a:lnTo>
                    <a:pt x="381" y="2168"/>
                  </a:lnTo>
                  <a:lnTo>
                    <a:pt x="381" y="2165"/>
                  </a:lnTo>
                  <a:lnTo>
                    <a:pt x="380" y="2162"/>
                  </a:lnTo>
                  <a:lnTo>
                    <a:pt x="378" y="2160"/>
                  </a:lnTo>
                  <a:lnTo>
                    <a:pt x="375" y="2160"/>
                  </a:lnTo>
                  <a:lnTo>
                    <a:pt x="373" y="2159"/>
                  </a:lnTo>
                  <a:lnTo>
                    <a:pt x="369" y="2160"/>
                  </a:lnTo>
                  <a:lnTo>
                    <a:pt x="361" y="2162"/>
                  </a:lnTo>
                  <a:lnTo>
                    <a:pt x="351" y="2167"/>
                  </a:lnTo>
                  <a:close/>
                </a:path>
              </a:pathLst>
            </a:custGeom>
            <a:solidFill>
              <a:srgbClr val="EFCE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CH"/>
            </a:p>
          </p:txBody>
        </p:sp>
        <p:sp>
          <p:nvSpPr>
            <p:cNvPr id="85" name="Freeform 79"/>
            <p:cNvSpPr>
              <a:spLocks noEditPoints="1"/>
            </p:cNvSpPr>
            <p:nvPr userDrawn="1"/>
          </p:nvSpPr>
          <p:spPr bwMode="auto">
            <a:xfrm>
              <a:off x="7099300" y="2179638"/>
              <a:ext cx="204788" cy="1209675"/>
            </a:xfrm>
            <a:custGeom>
              <a:avLst/>
              <a:gdLst>
                <a:gd name="T0" fmla="*/ 49 w 385"/>
                <a:gd name="T1" fmla="*/ 1817 h 2287"/>
                <a:gd name="T2" fmla="*/ 0 w 385"/>
                <a:gd name="T3" fmla="*/ 1437 h 2287"/>
                <a:gd name="T4" fmla="*/ 64 w 385"/>
                <a:gd name="T5" fmla="*/ 1177 h 2287"/>
                <a:gd name="T6" fmla="*/ 0 w 385"/>
                <a:gd name="T7" fmla="*/ 1015 h 2287"/>
                <a:gd name="T8" fmla="*/ 64 w 385"/>
                <a:gd name="T9" fmla="*/ 821 h 2287"/>
                <a:gd name="T10" fmla="*/ 15 w 385"/>
                <a:gd name="T11" fmla="*/ 679 h 2287"/>
                <a:gd name="T12" fmla="*/ 56 w 385"/>
                <a:gd name="T13" fmla="*/ 454 h 2287"/>
                <a:gd name="T14" fmla="*/ 151 w 385"/>
                <a:gd name="T15" fmla="*/ 326 h 2287"/>
                <a:gd name="T16" fmla="*/ 94 w 385"/>
                <a:gd name="T17" fmla="*/ 228 h 2287"/>
                <a:gd name="T18" fmla="*/ 87 w 385"/>
                <a:gd name="T19" fmla="*/ 110 h 2287"/>
                <a:gd name="T20" fmla="*/ 284 w 385"/>
                <a:gd name="T21" fmla="*/ 56 h 2287"/>
                <a:gd name="T22" fmla="*/ 378 w 385"/>
                <a:gd name="T23" fmla="*/ 48 h 2287"/>
                <a:gd name="T24" fmla="*/ 216 w 385"/>
                <a:gd name="T25" fmla="*/ 277 h 2287"/>
                <a:gd name="T26" fmla="*/ 334 w 385"/>
                <a:gd name="T27" fmla="*/ 269 h 2287"/>
                <a:gd name="T28" fmla="*/ 307 w 385"/>
                <a:gd name="T29" fmla="*/ 394 h 2287"/>
                <a:gd name="T30" fmla="*/ 259 w 385"/>
                <a:gd name="T31" fmla="*/ 575 h 2287"/>
                <a:gd name="T32" fmla="*/ 329 w 385"/>
                <a:gd name="T33" fmla="*/ 669 h 2287"/>
                <a:gd name="T34" fmla="*/ 385 w 385"/>
                <a:gd name="T35" fmla="*/ 1055 h 2287"/>
                <a:gd name="T36" fmla="*/ 385 w 385"/>
                <a:gd name="T37" fmla="*/ 1580 h 2287"/>
                <a:gd name="T38" fmla="*/ 371 w 385"/>
                <a:gd name="T39" fmla="*/ 2222 h 2287"/>
                <a:gd name="T40" fmla="*/ 333 w 385"/>
                <a:gd name="T41" fmla="*/ 57 h 2287"/>
                <a:gd name="T42" fmla="*/ 348 w 385"/>
                <a:gd name="T43" fmla="*/ 105 h 2287"/>
                <a:gd name="T44" fmla="*/ 281 w 385"/>
                <a:gd name="T45" fmla="*/ 205 h 2287"/>
                <a:gd name="T46" fmla="*/ 135 w 385"/>
                <a:gd name="T47" fmla="*/ 348 h 2287"/>
                <a:gd name="T48" fmla="*/ 203 w 385"/>
                <a:gd name="T49" fmla="*/ 360 h 2287"/>
                <a:gd name="T50" fmla="*/ 173 w 385"/>
                <a:gd name="T51" fmla="*/ 427 h 2287"/>
                <a:gd name="T52" fmla="*/ 173 w 385"/>
                <a:gd name="T53" fmla="*/ 497 h 2287"/>
                <a:gd name="T54" fmla="*/ 257 w 385"/>
                <a:gd name="T55" fmla="*/ 499 h 2287"/>
                <a:gd name="T56" fmla="*/ 162 w 385"/>
                <a:gd name="T57" fmla="*/ 642 h 2287"/>
                <a:gd name="T58" fmla="*/ 36 w 385"/>
                <a:gd name="T59" fmla="*/ 750 h 2287"/>
                <a:gd name="T60" fmla="*/ 245 w 385"/>
                <a:gd name="T61" fmla="*/ 643 h 2287"/>
                <a:gd name="T62" fmla="*/ 181 w 385"/>
                <a:gd name="T63" fmla="*/ 700 h 2287"/>
                <a:gd name="T64" fmla="*/ 163 w 385"/>
                <a:gd name="T65" fmla="*/ 794 h 2287"/>
                <a:gd name="T66" fmla="*/ 118 w 385"/>
                <a:gd name="T67" fmla="*/ 909 h 2287"/>
                <a:gd name="T68" fmla="*/ 359 w 385"/>
                <a:gd name="T69" fmla="*/ 803 h 2287"/>
                <a:gd name="T70" fmla="*/ 268 w 385"/>
                <a:gd name="T71" fmla="*/ 883 h 2287"/>
                <a:gd name="T72" fmla="*/ 100 w 385"/>
                <a:gd name="T73" fmla="*/ 1079 h 2287"/>
                <a:gd name="T74" fmla="*/ 199 w 385"/>
                <a:gd name="T75" fmla="*/ 1080 h 2287"/>
                <a:gd name="T76" fmla="*/ 238 w 385"/>
                <a:gd name="T77" fmla="*/ 1065 h 2287"/>
                <a:gd name="T78" fmla="*/ 346 w 385"/>
                <a:gd name="T79" fmla="*/ 1072 h 2287"/>
                <a:gd name="T80" fmla="*/ 17 w 385"/>
                <a:gd name="T81" fmla="*/ 1355 h 2287"/>
                <a:gd name="T82" fmla="*/ 358 w 385"/>
                <a:gd name="T83" fmla="*/ 1148 h 2287"/>
                <a:gd name="T84" fmla="*/ 48 w 385"/>
                <a:gd name="T85" fmla="*/ 1418 h 2287"/>
                <a:gd name="T86" fmla="*/ 376 w 385"/>
                <a:gd name="T87" fmla="*/ 1226 h 2287"/>
                <a:gd name="T88" fmla="*/ 121 w 385"/>
                <a:gd name="T89" fmla="*/ 1484 h 2287"/>
                <a:gd name="T90" fmla="*/ 108 w 385"/>
                <a:gd name="T91" fmla="*/ 1580 h 2287"/>
                <a:gd name="T92" fmla="*/ 136 w 385"/>
                <a:gd name="T93" fmla="*/ 1541 h 2287"/>
                <a:gd name="T94" fmla="*/ 56 w 385"/>
                <a:gd name="T95" fmla="*/ 1695 h 2287"/>
                <a:gd name="T96" fmla="*/ 108 w 385"/>
                <a:gd name="T97" fmla="*/ 1686 h 2287"/>
                <a:gd name="T98" fmla="*/ 353 w 385"/>
                <a:gd name="T99" fmla="*/ 1532 h 2287"/>
                <a:gd name="T100" fmla="*/ 80 w 385"/>
                <a:gd name="T101" fmla="*/ 1810 h 2287"/>
                <a:gd name="T102" fmla="*/ 309 w 385"/>
                <a:gd name="T103" fmla="*/ 1640 h 2287"/>
                <a:gd name="T104" fmla="*/ 102 w 385"/>
                <a:gd name="T105" fmla="*/ 1917 h 2287"/>
                <a:gd name="T106" fmla="*/ 240 w 385"/>
                <a:gd name="T107" fmla="*/ 1787 h 2287"/>
                <a:gd name="T108" fmla="*/ 358 w 385"/>
                <a:gd name="T109" fmla="*/ 1748 h 2287"/>
                <a:gd name="T110" fmla="*/ 76 w 385"/>
                <a:gd name="T111" fmla="*/ 2032 h 2287"/>
                <a:gd name="T112" fmla="*/ 219 w 385"/>
                <a:gd name="T113" fmla="*/ 1937 h 2287"/>
                <a:gd name="T114" fmla="*/ 331 w 385"/>
                <a:gd name="T115" fmla="*/ 1883 h 2287"/>
                <a:gd name="T116" fmla="*/ 152 w 385"/>
                <a:gd name="T117" fmla="*/ 2120 h 2287"/>
                <a:gd name="T118" fmla="*/ 241 w 385"/>
                <a:gd name="T119" fmla="*/ 2062 h 2287"/>
                <a:gd name="T120" fmla="*/ 173 w 385"/>
                <a:gd name="T121" fmla="*/ 2251 h 2287"/>
                <a:gd name="T122" fmla="*/ 262 w 385"/>
                <a:gd name="T123" fmla="*/ 2169 h 2287"/>
                <a:gd name="T124" fmla="*/ 317 w 385"/>
                <a:gd name="T125" fmla="*/ 2287 h 2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85" h="2287">
                  <a:moveTo>
                    <a:pt x="0" y="2234"/>
                  </a:moveTo>
                  <a:lnTo>
                    <a:pt x="0" y="2209"/>
                  </a:lnTo>
                  <a:lnTo>
                    <a:pt x="1" y="2208"/>
                  </a:lnTo>
                  <a:lnTo>
                    <a:pt x="3" y="2207"/>
                  </a:lnTo>
                  <a:lnTo>
                    <a:pt x="11" y="2201"/>
                  </a:lnTo>
                  <a:lnTo>
                    <a:pt x="19" y="2198"/>
                  </a:lnTo>
                  <a:lnTo>
                    <a:pt x="23" y="2198"/>
                  </a:lnTo>
                  <a:lnTo>
                    <a:pt x="26" y="2198"/>
                  </a:lnTo>
                  <a:lnTo>
                    <a:pt x="29" y="2199"/>
                  </a:lnTo>
                  <a:lnTo>
                    <a:pt x="30" y="2201"/>
                  </a:lnTo>
                  <a:lnTo>
                    <a:pt x="31" y="2203"/>
                  </a:lnTo>
                  <a:lnTo>
                    <a:pt x="31" y="2207"/>
                  </a:lnTo>
                  <a:lnTo>
                    <a:pt x="30" y="2209"/>
                  </a:lnTo>
                  <a:lnTo>
                    <a:pt x="29" y="2213"/>
                  </a:lnTo>
                  <a:lnTo>
                    <a:pt x="23" y="2220"/>
                  </a:lnTo>
                  <a:lnTo>
                    <a:pt x="16" y="2227"/>
                  </a:lnTo>
                  <a:lnTo>
                    <a:pt x="7" y="2232"/>
                  </a:lnTo>
                  <a:lnTo>
                    <a:pt x="0" y="2234"/>
                  </a:lnTo>
                  <a:close/>
                  <a:moveTo>
                    <a:pt x="0" y="1978"/>
                  </a:moveTo>
                  <a:lnTo>
                    <a:pt x="0" y="1956"/>
                  </a:lnTo>
                  <a:lnTo>
                    <a:pt x="6" y="1950"/>
                  </a:lnTo>
                  <a:lnTo>
                    <a:pt x="13" y="1944"/>
                  </a:lnTo>
                  <a:lnTo>
                    <a:pt x="24" y="1938"/>
                  </a:lnTo>
                  <a:lnTo>
                    <a:pt x="35" y="1935"/>
                  </a:lnTo>
                  <a:lnTo>
                    <a:pt x="39" y="1933"/>
                  </a:lnTo>
                  <a:lnTo>
                    <a:pt x="43" y="1933"/>
                  </a:lnTo>
                  <a:lnTo>
                    <a:pt x="45" y="1935"/>
                  </a:lnTo>
                  <a:lnTo>
                    <a:pt x="48" y="1937"/>
                  </a:lnTo>
                  <a:lnTo>
                    <a:pt x="49" y="1939"/>
                  </a:lnTo>
                  <a:lnTo>
                    <a:pt x="49" y="1943"/>
                  </a:lnTo>
                  <a:lnTo>
                    <a:pt x="47" y="1946"/>
                  </a:lnTo>
                  <a:lnTo>
                    <a:pt x="45" y="1950"/>
                  </a:lnTo>
                  <a:lnTo>
                    <a:pt x="38" y="1959"/>
                  </a:lnTo>
                  <a:lnTo>
                    <a:pt x="28" y="1968"/>
                  </a:lnTo>
                  <a:lnTo>
                    <a:pt x="20" y="1973"/>
                  </a:lnTo>
                  <a:lnTo>
                    <a:pt x="12" y="1976"/>
                  </a:lnTo>
                  <a:lnTo>
                    <a:pt x="6" y="1977"/>
                  </a:lnTo>
                  <a:lnTo>
                    <a:pt x="0" y="1978"/>
                  </a:lnTo>
                  <a:close/>
                  <a:moveTo>
                    <a:pt x="0" y="1864"/>
                  </a:moveTo>
                  <a:lnTo>
                    <a:pt x="0" y="1838"/>
                  </a:lnTo>
                  <a:lnTo>
                    <a:pt x="6" y="1834"/>
                  </a:lnTo>
                  <a:lnTo>
                    <a:pt x="13" y="1828"/>
                  </a:lnTo>
                  <a:lnTo>
                    <a:pt x="19" y="1824"/>
                  </a:lnTo>
                  <a:lnTo>
                    <a:pt x="25" y="1820"/>
                  </a:lnTo>
                  <a:lnTo>
                    <a:pt x="31" y="1818"/>
                  </a:lnTo>
                  <a:lnTo>
                    <a:pt x="36" y="1817"/>
                  </a:lnTo>
                  <a:lnTo>
                    <a:pt x="41" y="1816"/>
                  </a:lnTo>
                  <a:lnTo>
                    <a:pt x="45" y="1817"/>
                  </a:lnTo>
                  <a:lnTo>
                    <a:pt x="49" y="1817"/>
                  </a:lnTo>
                  <a:lnTo>
                    <a:pt x="50" y="1819"/>
                  </a:lnTo>
                  <a:lnTo>
                    <a:pt x="51" y="1823"/>
                  </a:lnTo>
                  <a:lnTo>
                    <a:pt x="51" y="1826"/>
                  </a:lnTo>
                  <a:lnTo>
                    <a:pt x="50" y="1830"/>
                  </a:lnTo>
                  <a:lnTo>
                    <a:pt x="48" y="1835"/>
                  </a:lnTo>
                  <a:lnTo>
                    <a:pt x="39" y="1843"/>
                  </a:lnTo>
                  <a:lnTo>
                    <a:pt x="28" y="1853"/>
                  </a:lnTo>
                  <a:lnTo>
                    <a:pt x="20" y="1857"/>
                  </a:lnTo>
                  <a:lnTo>
                    <a:pt x="13" y="1861"/>
                  </a:lnTo>
                  <a:lnTo>
                    <a:pt x="6" y="1863"/>
                  </a:lnTo>
                  <a:lnTo>
                    <a:pt x="0" y="1864"/>
                  </a:lnTo>
                  <a:close/>
                  <a:moveTo>
                    <a:pt x="0" y="1659"/>
                  </a:moveTo>
                  <a:lnTo>
                    <a:pt x="0" y="1629"/>
                  </a:lnTo>
                  <a:lnTo>
                    <a:pt x="5" y="1629"/>
                  </a:lnTo>
                  <a:lnTo>
                    <a:pt x="9" y="1629"/>
                  </a:lnTo>
                  <a:lnTo>
                    <a:pt x="12" y="1630"/>
                  </a:lnTo>
                  <a:lnTo>
                    <a:pt x="15" y="1633"/>
                  </a:lnTo>
                  <a:lnTo>
                    <a:pt x="15" y="1635"/>
                  </a:lnTo>
                  <a:lnTo>
                    <a:pt x="15" y="1637"/>
                  </a:lnTo>
                  <a:lnTo>
                    <a:pt x="15" y="1640"/>
                  </a:lnTo>
                  <a:lnTo>
                    <a:pt x="12" y="1643"/>
                  </a:lnTo>
                  <a:lnTo>
                    <a:pt x="7" y="1651"/>
                  </a:lnTo>
                  <a:lnTo>
                    <a:pt x="0" y="1659"/>
                  </a:lnTo>
                  <a:close/>
                  <a:moveTo>
                    <a:pt x="0" y="1557"/>
                  </a:moveTo>
                  <a:lnTo>
                    <a:pt x="0" y="1527"/>
                  </a:lnTo>
                  <a:lnTo>
                    <a:pt x="7" y="1521"/>
                  </a:lnTo>
                  <a:lnTo>
                    <a:pt x="17" y="1514"/>
                  </a:lnTo>
                  <a:lnTo>
                    <a:pt x="25" y="1509"/>
                  </a:lnTo>
                  <a:lnTo>
                    <a:pt x="32" y="1506"/>
                  </a:lnTo>
                  <a:lnTo>
                    <a:pt x="39" y="1503"/>
                  </a:lnTo>
                  <a:lnTo>
                    <a:pt x="47" y="1501"/>
                  </a:lnTo>
                  <a:lnTo>
                    <a:pt x="53" y="1500"/>
                  </a:lnTo>
                  <a:lnTo>
                    <a:pt x="57" y="1500"/>
                  </a:lnTo>
                  <a:lnTo>
                    <a:pt x="61" y="1501"/>
                  </a:lnTo>
                  <a:lnTo>
                    <a:pt x="63" y="1503"/>
                  </a:lnTo>
                  <a:lnTo>
                    <a:pt x="64" y="1506"/>
                  </a:lnTo>
                  <a:lnTo>
                    <a:pt x="63" y="1510"/>
                  </a:lnTo>
                  <a:lnTo>
                    <a:pt x="62" y="1515"/>
                  </a:lnTo>
                  <a:lnTo>
                    <a:pt x="58" y="1520"/>
                  </a:lnTo>
                  <a:lnTo>
                    <a:pt x="54" y="1525"/>
                  </a:lnTo>
                  <a:lnTo>
                    <a:pt x="48" y="1531"/>
                  </a:lnTo>
                  <a:lnTo>
                    <a:pt x="41" y="1537"/>
                  </a:lnTo>
                  <a:lnTo>
                    <a:pt x="34" y="1541"/>
                  </a:lnTo>
                  <a:lnTo>
                    <a:pt x="24" y="1547"/>
                  </a:lnTo>
                  <a:lnTo>
                    <a:pt x="16" y="1551"/>
                  </a:lnTo>
                  <a:lnTo>
                    <a:pt x="7" y="1554"/>
                  </a:lnTo>
                  <a:lnTo>
                    <a:pt x="0" y="1557"/>
                  </a:lnTo>
                  <a:close/>
                  <a:moveTo>
                    <a:pt x="0" y="1471"/>
                  </a:moveTo>
                  <a:lnTo>
                    <a:pt x="0" y="1437"/>
                  </a:lnTo>
                  <a:lnTo>
                    <a:pt x="9" y="1434"/>
                  </a:lnTo>
                  <a:lnTo>
                    <a:pt x="15" y="1434"/>
                  </a:lnTo>
                  <a:lnTo>
                    <a:pt x="20" y="1434"/>
                  </a:lnTo>
                  <a:lnTo>
                    <a:pt x="24" y="1438"/>
                  </a:lnTo>
                  <a:lnTo>
                    <a:pt x="24" y="1440"/>
                  </a:lnTo>
                  <a:lnTo>
                    <a:pt x="24" y="1444"/>
                  </a:lnTo>
                  <a:lnTo>
                    <a:pt x="23" y="1447"/>
                  </a:lnTo>
                  <a:lnTo>
                    <a:pt x="19" y="1452"/>
                  </a:lnTo>
                  <a:lnTo>
                    <a:pt x="11" y="1462"/>
                  </a:lnTo>
                  <a:lnTo>
                    <a:pt x="0" y="1471"/>
                  </a:lnTo>
                  <a:close/>
                  <a:moveTo>
                    <a:pt x="0" y="1293"/>
                  </a:moveTo>
                  <a:lnTo>
                    <a:pt x="0" y="1268"/>
                  </a:lnTo>
                  <a:lnTo>
                    <a:pt x="12" y="1257"/>
                  </a:lnTo>
                  <a:lnTo>
                    <a:pt x="28" y="1245"/>
                  </a:lnTo>
                  <a:lnTo>
                    <a:pt x="37" y="1241"/>
                  </a:lnTo>
                  <a:lnTo>
                    <a:pt x="47" y="1236"/>
                  </a:lnTo>
                  <a:lnTo>
                    <a:pt x="55" y="1232"/>
                  </a:lnTo>
                  <a:lnTo>
                    <a:pt x="63" y="1230"/>
                  </a:lnTo>
                  <a:lnTo>
                    <a:pt x="70" y="1228"/>
                  </a:lnTo>
                  <a:lnTo>
                    <a:pt x="76" y="1228"/>
                  </a:lnTo>
                  <a:lnTo>
                    <a:pt x="80" y="1229"/>
                  </a:lnTo>
                  <a:lnTo>
                    <a:pt x="83" y="1231"/>
                  </a:lnTo>
                  <a:lnTo>
                    <a:pt x="83" y="1235"/>
                  </a:lnTo>
                  <a:lnTo>
                    <a:pt x="83" y="1238"/>
                  </a:lnTo>
                  <a:lnTo>
                    <a:pt x="80" y="1244"/>
                  </a:lnTo>
                  <a:lnTo>
                    <a:pt x="76" y="1249"/>
                  </a:lnTo>
                  <a:lnTo>
                    <a:pt x="70" y="1256"/>
                  </a:lnTo>
                  <a:lnTo>
                    <a:pt x="63" y="1262"/>
                  </a:lnTo>
                  <a:lnTo>
                    <a:pt x="55" y="1268"/>
                  </a:lnTo>
                  <a:lnTo>
                    <a:pt x="45" y="1274"/>
                  </a:lnTo>
                  <a:lnTo>
                    <a:pt x="32" y="1282"/>
                  </a:lnTo>
                  <a:lnTo>
                    <a:pt x="20" y="1287"/>
                  </a:lnTo>
                  <a:lnTo>
                    <a:pt x="9" y="1291"/>
                  </a:lnTo>
                  <a:lnTo>
                    <a:pt x="0" y="1293"/>
                  </a:lnTo>
                  <a:close/>
                  <a:moveTo>
                    <a:pt x="0" y="1222"/>
                  </a:moveTo>
                  <a:lnTo>
                    <a:pt x="0" y="1186"/>
                  </a:lnTo>
                  <a:lnTo>
                    <a:pt x="5" y="1182"/>
                  </a:lnTo>
                  <a:lnTo>
                    <a:pt x="11" y="1179"/>
                  </a:lnTo>
                  <a:lnTo>
                    <a:pt x="20" y="1173"/>
                  </a:lnTo>
                  <a:lnTo>
                    <a:pt x="30" y="1168"/>
                  </a:lnTo>
                  <a:lnTo>
                    <a:pt x="39" y="1165"/>
                  </a:lnTo>
                  <a:lnTo>
                    <a:pt x="48" y="1162"/>
                  </a:lnTo>
                  <a:lnTo>
                    <a:pt x="55" y="1160"/>
                  </a:lnTo>
                  <a:lnTo>
                    <a:pt x="61" y="1160"/>
                  </a:lnTo>
                  <a:lnTo>
                    <a:pt x="66" y="1161"/>
                  </a:lnTo>
                  <a:lnTo>
                    <a:pt x="68" y="1163"/>
                  </a:lnTo>
                  <a:lnTo>
                    <a:pt x="69" y="1167"/>
                  </a:lnTo>
                  <a:lnTo>
                    <a:pt x="68" y="1171"/>
                  </a:lnTo>
                  <a:lnTo>
                    <a:pt x="64" y="1177"/>
                  </a:lnTo>
                  <a:lnTo>
                    <a:pt x="60" y="1182"/>
                  </a:lnTo>
                  <a:lnTo>
                    <a:pt x="54" y="1188"/>
                  </a:lnTo>
                  <a:lnTo>
                    <a:pt x="47" y="1194"/>
                  </a:lnTo>
                  <a:lnTo>
                    <a:pt x="38" y="1201"/>
                  </a:lnTo>
                  <a:lnTo>
                    <a:pt x="29" y="1207"/>
                  </a:lnTo>
                  <a:lnTo>
                    <a:pt x="13" y="1216"/>
                  </a:lnTo>
                  <a:lnTo>
                    <a:pt x="0" y="1222"/>
                  </a:lnTo>
                  <a:close/>
                  <a:moveTo>
                    <a:pt x="0" y="1150"/>
                  </a:moveTo>
                  <a:lnTo>
                    <a:pt x="0" y="1112"/>
                  </a:lnTo>
                  <a:lnTo>
                    <a:pt x="0" y="1112"/>
                  </a:lnTo>
                  <a:lnTo>
                    <a:pt x="11" y="1106"/>
                  </a:lnTo>
                  <a:lnTo>
                    <a:pt x="20" y="1102"/>
                  </a:lnTo>
                  <a:lnTo>
                    <a:pt x="30" y="1097"/>
                  </a:lnTo>
                  <a:lnTo>
                    <a:pt x="38" y="1095"/>
                  </a:lnTo>
                  <a:lnTo>
                    <a:pt x="47" y="1092"/>
                  </a:lnTo>
                  <a:lnTo>
                    <a:pt x="53" y="1092"/>
                  </a:lnTo>
                  <a:lnTo>
                    <a:pt x="57" y="1093"/>
                  </a:lnTo>
                  <a:lnTo>
                    <a:pt x="60" y="1096"/>
                  </a:lnTo>
                  <a:lnTo>
                    <a:pt x="61" y="1099"/>
                  </a:lnTo>
                  <a:lnTo>
                    <a:pt x="58" y="1103"/>
                  </a:lnTo>
                  <a:lnTo>
                    <a:pt x="56" y="1109"/>
                  </a:lnTo>
                  <a:lnTo>
                    <a:pt x="51" y="1115"/>
                  </a:lnTo>
                  <a:lnTo>
                    <a:pt x="44" y="1121"/>
                  </a:lnTo>
                  <a:lnTo>
                    <a:pt x="37" y="1128"/>
                  </a:lnTo>
                  <a:lnTo>
                    <a:pt x="28" y="1134"/>
                  </a:lnTo>
                  <a:lnTo>
                    <a:pt x="18" y="1141"/>
                  </a:lnTo>
                  <a:lnTo>
                    <a:pt x="9" y="1146"/>
                  </a:lnTo>
                  <a:lnTo>
                    <a:pt x="0" y="1150"/>
                  </a:lnTo>
                  <a:close/>
                  <a:moveTo>
                    <a:pt x="0" y="1081"/>
                  </a:moveTo>
                  <a:lnTo>
                    <a:pt x="0" y="1043"/>
                  </a:lnTo>
                  <a:lnTo>
                    <a:pt x="11" y="1037"/>
                  </a:lnTo>
                  <a:lnTo>
                    <a:pt x="20" y="1033"/>
                  </a:lnTo>
                  <a:lnTo>
                    <a:pt x="30" y="1029"/>
                  </a:lnTo>
                  <a:lnTo>
                    <a:pt x="38" y="1026"/>
                  </a:lnTo>
                  <a:lnTo>
                    <a:pt x="45" y="1024"/>
                  </a:lnTo>
                  <a:lnTo>
                    <a:pt x="51" y="1024"/>
                  </a:lnTo>
                  <a:lnTo>
                    <a:pt x="56" y="1024"/>
                  </a:lnTo>
                  <a:lnTo>
                    <a:pt x="58" y="1027"/>
                  </a:lnTo>
                  <a:lnTo>
                    <a:pt x="60" y="1030"/>
                  </a:lnTo>
                  <a:lnTo>
                    <a:pt x="57" y="1035"/>
                  </a:lnTo>
                  <a:lnTo>
                    <a:pt x="55" y="1040"/>
                  </a:lnTo>
                  <a:lnTo>
                    <a:pt x="49" y="1046"/>
                  </a:lnTo>
                  <a:lnTo>
                    <a:pt x="43" y="1053"/>
                  </a:lnTo>
                  <a:lnTo>
                    <a:pt x="35" y="1059"/>
                  </a:lnTo>
                  <a:lnTo>
                    <a:pt x="25" y="1066"/>
                  </a:lnTo>
                  <a:lnTo>
                    <a:pt x="15" y="1073"/>
                  </a:lnTo>
                  <a:lnTo>
                    <a:pt x="7" y="1078"/>
                  </a:lnTo>
                  <a:lnTo>
                    <a:pt x="0" y="1081"/>
                  </a:lnTo>
                  <a:close/>
                  <a:moveTo>
                    <a:pt x="0" y="1015"/>
                  </a:moveTo>
                  <a:lnTo>
                    <a:pt x="0" y="977"/>
                  </a:lnTo>
                  <a:lnTo>
                    <a:pt x="0" y="977"/>
                  </a:lnTo>
                  <a:lnTo>
                    <a:pt x="12" y="970"/>
                  </a:lnTo>
                  <a:lnTo>
                    <a:pt x="23" y="965"/>
                  </a:lnTo>
                  <a:lnTo>
                    <a:pt x="32" y="960"/>
                  </a:lnTo>
                  <a:lnTo>
                    <a:pt x="42" y="958"/>
                  </a:lnTo>
                  <a:lnTo>
                    <a:pt x="50" y="956"/>
                  </a:lnTo>
                  <a:lnTo>
                    <a:pt x="56" y="954"/>
                  </a:lnTo>
                  <a:lnTo>
                    <a:pt x="62" y="956"/>
                  </a:lnTo>
                  <a:lnTo>
                    <a:pt x="64" y="958"/>
                  </a:lnTo>
                  <a:lnTo>
                    <a:pt x="66" y="961"/>
                  </a:lnTo>
                  <a:lnTo>
                    <a:pt x="63" y="966"/>
                  </a:lnTo>
                  <a:lnTo>
                    <a:pt x="60" y="971"/>
                  </a:lnTo>
                  <a:lnTo>
                    <a:pt x="55" y="977"/>
                  </a:lnTo>
                  <a:lnTo>
                    <a:pt x="48" y="984"/>
                  </a:lnTo>
                  <a:lnTo>
                    <a:pt x="39" y="991"/>
                  </a:lnTo>
                  <a:lnTo>
                    <a:pt x="29" y="998"/>
                  </a:lnTo>
                  <a:lnTo>
                    <a:pt x="18" y="1005"/>
                  </a:lnTo>
                  <a:lnTo>
                    <a:pt x="9" y="1010"/>
                  </a:lnTo>
                  <a:lnTo>
                    <a:pt x="0" y="1015"/>
                  </a:lnTo>
                  <a:close/>
                  <a:moveTo>
                    <a:pt x="0" y="951"/>
                  </a:moveTo>
                  <a:lnTo>
                    <a:pt x="0" y="915"/>
                  </a:lnTo>
                  <a:lnTo>
                    <a:pt x="6" y="912"/>
                  </a:lnTo>
                  <a:lnTo>
                    <a:pt x="11" y="908"/>
                  </a:lnTo>
                  <a:lnTo>
                    <a:pt x="23" y="901"/>
                  </a:lnTo>
                  <a:lnTo>
                    <a:pt x="35" y="896"/>
                  </a:lnTo>
                  <a:lnTo>
                    <a:pt x="45" y="891"/>
                  </a:lnTo>
                  <a:lnTo>
                    <a:pt x="55" y="888"/>
                  </a:lnTo>
                  <a:lnTo>
                    <a:pt x="63" y="885"/>
                  </a:lnTo>
                  <a:lnTo>
                    <a:pt x="70" y="885"/>
                  </a:lnTo>
                  <a:lnTo>
                    <a:pt x="75" y="885"/>
                  </a:lnTo>
                  <a:lnTo>
                    <a:pt x="77" y="888"/>
                  </a:lnTo>
                  <a:lnTo>
                    <a:pt x="79" y="891"/>
                  </a:lnTo>
                  <a:lnTo>
                    <a:pt x="76" y="896"/>
                  </a:lnTo>
                  <a:lnTo>
                    <a:pt x="73" y="902"/>
                  </a:lnTo>
                  <a:lnTo>
                    <a:pt x="67" y="908"/>
                  </a:lnTo>
                  <a:lnTo>
                    <a:pt x="60" y="915"/>
                  </a:lnTo>
                  <a:lnTo>
                    <a:pt x="50" y="922"/>
                  </a:lnTo>
                  <a:lnTo>
                    <a:pt x="41" y="929"/>
                  </a:lnTo>
                  <a:lnTo>
                    <a:pt x="29" y="937"/>
                  </a:lnTo>
                  <a:lnTo>
                    <a:pt x="15" y="945"/>
                  </a:lnTo>
                  <a:lnTo>
                    <a:pt x="0" y="951"/>
                  </a:lnTo>
                  <a:close/>
                  <a:moveTo>
                    <a:pt x="0" y="888"/>
                  </a:moveTo>
                  <a:lnTo>
                    <a:pt x="0" y="858"/>
                  </a:lnTo>
                  <a:lnTo>
                    <a:pt x="13" y="849"/>
                  </a:lnTo>
                  <a:lnTo>
                    <a:pt x="30" y="838"/>
                  </a:lnTo>
                  <a:lnTo>
                    <a:pt x="42" y="832"/>
                  </a:lnTo>
                  <a:lnTo>
                    <a:pt x="54" y="826"/>
                  </a:lnTo>
                  <a:lnTo>
                    <a:pt x="64" y="821"/>
                  </a:lnTo>
                  <a:lnTo>
                    <a:pt x="75" y="818"/>
                  </a:lnTo>
                  <a:lnTo>
                    <a:pt x="83" y="815"/>
                  </a:lnTo>
                  <a:lnTo>
                    <a:pt x="91" y="814"/>
                  </a:lnTo>
                  <a:lnTo>
                    <a:pt x="95" y="815"/>
                  </a:lnTo>
                  <a:lnTo>
                    <a:pt x="99" y="817"/>
                  </a:lnTo>
                  <a:lnTo>
                    <a:pt x="99" y="820"/>
                  </a:lnTo>
                  <a:lnTo>
                    <a:pt x="98" y="825"/>
                  </a:lnTo>
                  <a:lnTo>
                    <a:pt x="93" y="831"/>
                  </a:lnTo>
                  <a:lnTo>
                    <a:pt x="87" y="838"/>
                  </a:lnTo>
                  <a:lnTo>
                    <a:pt x="80" y="844"/>
                  </a:lnTo>
                  <a:lnTo>
                    <a:pt x="70" y="852"/>
                  </a:lnTo>
                  <a:lnTo>
                    <a:pt x="60" y="859"/>
                  </a:lnTo>
                  <a:lnTo>
                    <a:pt x="48" y="866"/>
                  </a:lnTo>
                  <a:lnTo>
                    <a:pt x="35" y="874"/>
                  </a:lnTo>
                  <a:lnTo>
                    <a:pt x="22" y="879"/>
                  </a:lnTo>
                  <a:lnTo>
                    <a:pt x="11" y="884"/>
                  </a:lnTo>
                  <a:lnTo>
                    <a:pt x="0" y="888"/>
                  </a:lnTo>
                  <a:close/>
                  <a:moveTo>
                    <a:pt x="0" y="732"/>
                  </a:moveTo>
                  <a:lnTo>
                    <a:pt x="0" y="702"/>
                  </a:lnTo>
                  <a:lnTo>
                    <a:pt x="11" y="699"/>
                  </a:lnTo>
                  <a:lnTo>
                    <a:pt x="19" y="698"/>
                  </a:lnTo>
                  <a:lnTo>
                    <a:pt x="23" y="698"/>
                  </a:lnTo>
                  <a:lnTo>
                    <a:pt x="25" y="698"/>
                  </a:lnTo>
                  <a:lnTo>
                    <a:pt x="28" y="698"/>
                  </a:lnTo>
                  <a:lnTo>
                    <a:pt x="29" y="700"/>
                  </a:lnTo>
                  <a:lnTo>
                    <a:pt x="30" y="701"/>
                  </a:lnTo>
                  <a:lnTo>
                    <a:pt x="29" y="705"/>
                  </a:lnTo>
                  <a:lnTo>
                    <a:pt x="26" y="708"/>
                  </a:lnTo>
                  <a:lnTo>
                    <a:pt x="23" y="713"/>
                  </a:lnTo>
                  <a:lnTo>
                    <a:pt x="13" y="723"/>
                  </a:lnTo>
                  <a:lnTo>
                    <a:pt x="0" y="732"/>
                  </a:lnTo>
                  <a:close/>
                  <a:moveTo>
                    <a:pt x="0" y="687"/>
                  </a:moveTo>
                  <a:lnTo>
                    <a:pt x="0" y="650"/>
                  </a:lnTo>
                  <a:lnTo>
                    <a:pt x="13" y="643"/>
                  </a:lnTo>
                  <a:lnTo>
                    <a:pt x="26" y="637"/>
                  </a:lnTo>
                  <a:lnTo>
                    <a:pt x="38" y="632"/>
                  </a:lnTo>
                  <a:lnTo>
                    <a:pt x="49" y="629"/>
                  </a:lnTo>
                  <a:lnTo>
                    <a:pt x="58" y="625"/>
                  </a:lnTo>
                  <a:lnTo>
                    <a:pt x="66" y="624"/>
                  </a:lnTo>
                  <a:lnTo>
                    <a:pt x="70" y="625"/>
                  </a:lnTo>
                  <a:lnTo>
                    <a:pt x="74" y="626"/>
                  </a:lnTo>
                  <a:lnTo>
                    <a:pt x="74" y="630"/>
                  </a:lnTo>
                  <a:lnTo>
                    <a:pt x="72" y="635"/>
                  </a:lnTo>
                  <a:lnTo>
                    <a:pt x="67" y="641"/>
                  </a:lnTo>
                  <a:lnTo>
                    <a:pt x="60" y="648"/>
                  </a:lnTo>
                  <a:lnTo>
                    <a:pt x="50" y="655"/>
                  </a:lnTo>
                  <a:lnTo>
                    <a:pt x="39" y="662"/>
                  </a:lnTo>
                  <a:lnTo>
                    <a:pt x="28" y="670"/>
                  </a:lnTo>
                  <a:lnTo>
                    <a:pt x="15" y="679"/>
                  </a:lnTo>
                  <a:lnTo>
                    <a:pt x="7" y="682"/>
                  </a:lnTo>
                  <a:lnTo>
                    <a:pt x="0" y="687"/>
                  </a:lnTo>
                  <a:close/>
                  <a:moveTo>
                    <a:pt x="0" y="634"/>
                  </a:moveTo>
                  <a:lnTo>
                    <a:pt x="0" y="611"/>
                  </a:lnTo>
                  <a:lnTo>
                    <a:pt x="10" y="604"/>
                  </a:lnTo>
                  <a:lnTo>
                    <a:pt x="20" y="596"/>
                  </a:lnTo>
                  <a:lnTo>
                    <a:pt x="34" y="587"/>
                  </a:lnTo>
                  <a:lnTo>
                    <a:pt x="48" y="579"/>
                  </a:lnTo>
                  <a:lnTo>
                    <a:pt x="62" y="571"/>
                  </a:lnTo>
                  <a:lnTo>
                    <a:pt x="76" y="565"/>
                  </a:lnTo>
                  <a:lnTo>
                    <a:pt x="88" y="559"/>
                  </a:lnTo>
                  <a:lnTo>
                    <a:pt x="100" y="554"/>
                  </a:lnTo>
                  <a:lnTo>
                    <a:pt x="110" y="552"/>
                  </a:lnTo>
                  <a:lnTo>
                    <a:pt x="118" y="550"/>
                  </a:lnTo>
                  <a:lnTo>
                    <a:pt x="124" y="550"/>
                  </a:lnTo>
                  <a:lnTo>
                    <a:pt x="127" y="553"/>
                  </a:lnTo>
                  <a:lnTo>
                    <a:pt x="127" y="555"/>
                  </a:lnTo>
                  <a:lnTo>
                    <a:pt x="125" y="560"/>
                  </a:lnTo>
                  <a:lnTo>
                    <a:pt x="119" y="566"/>
                  </a:lnTo>
                  <a:lnTo>
                    <a:pt x="112" y="573"/>
                  </a:lnTo>
                  <a:lnTo>
                    <a:pt x="102" y="581"/>
                  </a:lnTo>
                  <a:lnTo>
                    <a:pt x="91" y="588"/>
                  </a:lnTo>
                  <a:lnTo>
                    <a:pt x="77" y="597"/>
                  </a:lnTo>
                  <a:lnTo>
                    <a:pt x="64" y="605"/>
                  </a:lnTo>
                  <a:lnTo>
                    <a:pt x="45" y="616"/>
                  </a:lnTo>
                  <a:lnTo>
                    <a:pt x="28" y="624"/>
                  </a:lnTo>
                  <a:lnTo>
                    <a:pt x="13" y="630"/>
                  </a:lnTo>
                  <a:lnTo>
                    <a:pt x="0" y="634"/>
                  </a:lnTo>
                  <a:close/>
                  <a:moveTo>
                    <a:pt x="0" y="557"/>
                  </a:moveTo>
                  <a:lnTo>
                    <a:pt x="0" y="524"/>
                  </a:lnTo>
                  <a:lnTo>
                    <a:pt x="20" y="516"/>
                  </a:lnTo>
                  <a:lnTo>
                    <a:pt x="37" y="510"/>
                  </a:lnTo>
                  <a:lnTo>
                    <a:pt x="44" y="509"/>
                  </a:lnTo>
                  <a:lnTo>
                    <a:pt x="50" y="508"/>
                  </a:lnTo>
                  <a:lnTo>
                    <a:pt x="54" y="508"/>
                  </a:lnTo>
                  <a:lnTo>
                    <a:pt x="56" y="510"/>
                  </a:lnTo>
                  <a:lnTo>
                    <a:pt x="56" y="512"/>
                  </a:lnTo>
                  <a:lnTo>
                    <a:pt x="54" y="517"/>
                  </a:lnTo>
                  <a:lnTo>
                    <a:pt x="49" y="522"/>
                  </a:lnTo>
                  <a:lnTo>
                    <a:pt x="43" y="528"/>
                  </a:lnTo>
                  <a:lnTo>
                    <a:pt x="24" y="542"/>
                  </a:lnTo>
                  <a:lnTo>
                    <a:pt x="0" y="557"/>
                  </a:lnTo>
                  <a:close/>
                  <a:moveTo>
                    <a:pt x="0" y="515"/>
                  </a:moveTo>
                  <a:lnTo>
                    <a:pt x="0" y="489"/>
                  </a:lnTo>
                  <a:lnTo>
                    <a:pt x="9" y="483"/>
                  </a:lnTo>
                  <a:lnTo>
                    <a:pt x="19" y="476"/>
                  </a:lnTo>
                  <a:lnTo>
                    <a:pt x="30" y="470"/>
                  </a:lnTo>
                  <a:lnTo>
                    <a:pt x="41" y="462"/>
                  </a:lnTo>
                  <a:lnTo>
                    <a:pt x="56" y="454"/>
                  </a:lnTo>
                  <a:lnTo>
                    <a:pt x="72" y="447"/>
                  </a:lnTo>
                  <a:lnTo>
                    <a:pt x="86" y="441"/>
                  </a:lnTo>
                  <a:lnTo>
                    <a:pt x="98" y="436"/>
                  </a:lnTo>
                  <a:lnTo>
                    <a:pt x="108" y="433"/>
                  </a:lnTo>
                  <a:lnTo>
                    <a:pt x="117" y="432"/>
                  </a:lnTo>
                  <a:lnTo>
                    <a:pt x="123" y="432"/>
                  </a:lnTo>
                  <a:lnTo>
                    <a:pt x="126" y="433"/>
                  </a:lnTo>
                  <a:lnTo>
                    <a:pt x="126" y="436"/>
                  </a:lnTo>
                  <a:lnTo>
                    <a:pt x="123" y="441"/>
                  </a:lnTo>
                  <a:lnTo>
                    <a:pt x="117" y="447"/>
                  </a:lnTo>
                  <a:lnTo>
                    <a:pt x="108" y="454"/>
                  </a:lnTo>
                  <a:lnTo>
                    <a:pt x="98" y="462"/>
                  </a:lnTo>
                  <a:lnTo>
                    <a:pt x="86" y="471"/>
                  </a:lnTo>
                  <a:lnTo>
                    <a:pt x="72" y="479"/>
                  </a:lnTo>
                  <a:lnTo>
                    <a:pt x="56" y="487"/>
                  </a:lnTo>
                  <a:lnTo>
                    <a:pt x="41" y="496"/>
                  </a:lnTo>
                  <a:lnTo>
                    <a:pt x="26" y="504"/>
                  </a:lnTo>
                  <a:lnTo>
                    <a:pt x="12" y="510"/>
                  </a:lnTo>
                  <a:lnTo>
                    <a:pt x="0" y="515"/>
                  </a:lnTo>
                  <a:close/>
                  <a:moveTo>
                    <a:pt x="0" y="448"/>
                  </a:moveTo>
                  <a:lnTo>
                    <a:pt x="0" y="416"/>
                  </a:lnTo>
                  <a:lnTo>
                    <a:pt x="28" y="403"/>
                  </a:lnTo>
                  <a:lnTo>
                    <a:pt x="50" y="394"/>
                  </a:lnTo>
                  <a:lnTo>
                    <a:pt x="58" y="391"/>
                  </a:lnTo>
                  <a:lnTo>
                    <a:pt x="66" y="390"/>
                  </a:lnTo>
                  <a:lnTo>
                    <a:pt x="70" y="390"/>
                  </a:lnTo>
                  <a:lnTo>
                    <a:pt x="74" y="391"/>
                  </a:lnTo>
                  <a:lnTo>
                    <a:pt x="73" y="395"/>
                  </a:lnTo>
                  <a:lnTo>
                    <a:pt x="70" y="399"/>
                  </a:lnTo>
                  <a:lnTo>
                    <a:pt x="64" y="405"/>
                  </a:lnTo>
                  <a:lnTo>
                    <a:pt x="55" y="413"/>
                  </a:lnTo>
                  <a:lnTo>
                    <a:pt x="32" y="429"/>
                  </a:lnTo>
                  <a:lnTo>
                    <a:pt x="1" y="447"/>
                  </a:lnTo>
                  <a:lnTo>
                    <a:pt x="0" y="448"/>
                  </a:lnTo>
                  <a:close/>
                  <a:moveTo>
                    <a:pt x="0" y="403"/>
                  </a:moveTo>
                  <a:lnTo>
                    <a:pt x="0" y="392"/>
                  </a:lnTo>
                  <a:lnTo>
                    <a:pt x="11" y="382"/>
                  </a:lnTo>
                  <a:lnTo>
                    <a:pt x="28" y="371"/>
                  </a:lnTo>
                  <a:lnTo>
                    <a:pt x="47" y="358"/>
                  </a:lnTo>
                  <a:lnTo>
                    <a:pt x="70" y="345"/>
                  </a:lnTo>
                  <a:lnTo>
                    <a:pt x="104" y="328"/>
                  </a:lnTo>
                  <a:lnTo>
                    <a:pt x="131" y="316"/>
                  </a:lnTo>
                  <a:lnTo>
                    <a:pt x="143" y="313"/>
                  </a:lnTo>
                  <a:lnTo>
                    <a:pt x="151" y="310"/>
                  </a:lnTo>
                  <a:lnTo>
                    <a:pt x="158" y="310"/>
                  </a:lnTo>
                  <a:lnTo>
                    <a:pt x="161" y="312"/>
                  </a:lnTo>
                  <a:lnTo>
                    <a:pt x="161" y="315"/>
                  </a:lnTo>
                  <a:lnTo>
                    <a:pt x="157" y="320"/>
                  </a:lnTo>
                  <a:lnTo>
                    <a:pt x="151" y="326"/>
                  </a:lnTo>
                  <a:lnTo>
                    <a:pt x="142" y="333"/>
                  </a:lnTo>
                  <a:lnTo>
                    <a:pt x="117" y="350"/>
                  </a:lnTo>
                  <a:lnTo>
                    <a:pt x="86" y="369"/>
                  </a:lnTo>
                  <a:lnTo>
                    <a:pt x="57" y="383"/>
                  </a:lnTo>
                  <a:lnTo>
                    <a:pt x="34" y="394"/>
                  </a:lnTo>
                  <a:lnTo>
                    <a:pt x="23" y="397"/>
                  </a:lnTo>
                  <a:lnTo>
                    <a:pt x="13" y="401"/>
                  </a:lnTo>
                  <a:lnTo>
                    <a:pt x="6" y="403"/>
                  </a:lnTo>
                  <a:lnTo>
                    <a:pt x="0" y="403"/>
                  </a:lnTo>
                  <a:close/>
                  <a:moveTo>
                    <a:pt x="0" y="380"/>
                  </a:moveTo>
                  <a:lnTo>
                    <a:pt x="0" y="357"/>
                  </a:lnTo>
                  <a:lnTo>
                    <a:pt x="12" y="353"/>
                  </a:lnTo>
                  <a:lnTo>
                    <a:pt x="22" y="351"/>
                  </a:lnTo>
                  <a:lnTo>
                    <a:pt x="28" y="350"/>
                  </a:lnTo>
                  <a:lnTo>
                    <a:pt x="31" y="351"/>
                  </a:lnTo>
                  <a:lnTo>
                    <a:pt x="31" y="353"/>
                  </a:lnTo>
                  <a:lnTo>
                    <a:pt x="30" y="356"/>
                  </a:lnTo>
                  <a:lnTo>
                    <a:pt x="28" y="359"/>
                  </a:lnTo>
                  <a:lnTo>
                    <a:pt x="24" y="363"/>
                  </a:lnTo>
                  <a:lnTo>
                    <a:pt x="15" y="371"/>
                  </a:lnTo>
                  <a:lnTo>
                    <a:pt x="0" y="380"/>
                  </a:lnTo>
                  <a:close/>
                  <a:moveTo>
                    <a:pt x="0" y="352"/>
                  </a:moveTo>
                  <a:lnTo>
                    <a:pt x="0" y="325"/>
                  </a:lnTo>
                  <a:lnTo>
                    <a:pt x="17" y="315"/>
                  </a:lnTo>
                  <a:lnTo>
                    <a:pt x="35" y="304"/>
                  </a:lnTo>
                  <a:lnTo>
                    <a:pt x="68" y="288"/>
                  </a:lnTo>
                  <a:lnTo>
                    <a:pt x="97" y="276"/>
                  </a:lnTo>
                  <a:lnTo>
                    <a:pt x="108" y="271"/>
                  </a:lnTo>
                  <a:lnTo>
                    <a:pt x="118" y="269"/>
                  </a:lnTo>
                  <a:lnTo>
                    <a:pt x="124" y="269"/>
                  </a:lnTo>
                  <a:lnTo>
                    <a:pt x="127" y="270"/>
                  </a:lnTo>
                  <a:lnTo>
                    <a:pt x="127" y="274"/>
                  </a:lnTo>
                  <a:lnTo>
                    <a:pt x="123" y="278"/>
                  </a:lnTo>
                  <a:lnTo>
                    <a:pt x="117" y="284"/>
                  </a:lnTo>
                  <a:lnTo>
                    <a:pt x="107" y="291"/>
                  </a:lnTo>
                  <a:lnTo>
                    <a:pt x="81" y="309"/>
                  </a:lnTo>
                  <a:lnTo>
                    <a:pt x="48" y="328"/>
                  </a:lnTo>
                  <a:lnTo>
                    <a:pt x="36" y="334"/>
                  </a:lnTo>
                  <a:lnTo>
                    <a:pt x="23" y="341"/>
                  </a:lnTo>
                  <a:lnTo>
                    <a:pt x="11" y="346"/>
                  </a:lnTo>
                  <a:lnTo>
                    <a:pt x="0" y="352"/>
                  </a:lnTo>
                  <a:close/>
                  <a:moveTo>
                    <a:pt x="0" y="298"/>
                  </a:moveTo>
                  <a:lnTo>
                    <a:pt x="0" y="270"/>
                  </a:lnTo>
                  <a:lnTo>
                    <a:pt x="4" y="268"/>
                  </a:lnTo>
                  <a:lnTo>
                    <a:pt x="9" y="265"/>
                  </a:lnTo>
                  <a:lnTo>
                    <a:pt x="43" y="247"/>
                  </a:lnTo>
                  <a:lnTo>
                    <a:pt x="73" y="236"/>
                  </a:lnTo>
                  <a:lnTo>
                    <a:pt x="85" y="231"/>
                  </a:lnTo>
                  <a:lnTo>
                    <a:pt x="94" y="228"/>
                  </a:lnTo>
                  <a:lnTo>
                    <a:pt x="100" y="227"/>
                  </a:lnTo>
                  <a:lnTo>
                    <a:pt x="104" y="228"/>
                  </a:lnTo>
                  <a:lnTo>
                    <a:pt x="102" y="232"/>
                  </a:lnTo>
                  <a:lnTo>
                    <a:pt x="99" y="237"/>
                  </a:lnTo>
                  <a:lnTo>
                    <a:pt x="92" y="243"/>
                  </a:lnTo>
                  <a:lnTo>
                    <a:pt x="82" y="251"/>
                  </a:lnTo>
                  <a:lnTo>
                    <a:pt x="55" y="268"/>
                  </a:lnTo>
                  <a:lnTo>
                    <a:pt x="22" y="288"/>
                  </a:lnTo>
                  <a:lnTo>
                    <a:pt x="11" y="293"/>
                  </a:lnTo>
                  <a:lnTo>
                    <a:pt x="0" y="298"/>
                  </a:lnTo>
                  <a:close/>
                  <a:moveTo>
                    <a:pt x="0" y="250"/>
                  </a:moveTo>
                  <a:lnTo>
                    <a:pt x="0" y="222"/>
                  </a:lnTo>
                  <a:lnTo>
                    <a:pt x="34" y="206"/>
                  </a:lnTo>
                  <a:lnTo>
                    <a:pt x="61" y="194"/>
                  </a:lnTo>
                  <a:lnTo>
                    <a:pt x="72" y="190"/>
                  </a:lnTo>
                  <a:lnTo>
                    <a:pt x="81" y="188"/>
                  </a:lnTo>
                  <a:lnTo>
                    <a:pt x="87" y="187"/>
                  </a:lnTo>
                  <a:lnTo>
                    <a:pt x="89" y="188"/>
                  </a:lnTo>
                  <a:lnTo>
                    <a:pt x="89" y="190"/>
                  </a:lnTo>
                  <a:lnTo>
                    <a:pt x="85" y="195"/>
                  </a:lnTo>
                  <a:lnTo>
                    <a:pt x="77" y="202"/>
                  </a:lnTo>
                  <a:lnTo>
                    <a:pt x="67" y="209"/>
                  </a:lnTo>
                  <a:lnTo>
                    <a:pt x="39" y="227"/>
                  </a:lnTo>
                  <a:lnTo>
                    <a:pt x="4" y="247"/>
                  </a:lnTo>
                  <a:lnTo>
                    <a:pt x="0" y="250"/>
                  </a:lnTo>
                  <a:close/>
                  <a:moveTo>
                    <a:pt x="0" y="205"/>
                  </a:moveTo>
                  <a:lnTo>
                    <a:pt x="0" y="178"/>
                  </a:lnTo>
                  <a:lnTo>
                    <a:pt x="32" y="163"/>
                  </a:lnTo>
                  <a:lnTo>
                    <a:pt x="58" y="152"/>
                  </a:lnTo>
                  <a:lnTo>
                    <a:pt x="69" y="149"/>
                  </a:lnTo>
                  <a:lnTo>
                    <a:pt x="77" y="146"/>
                  </a:lnTo>
                  <a:lnTo>
                    <a:pt x="82" y="145"/>
                  </a:lnTo>
                  <a:lnTo>
                    <a:pt x="85" y="146"/>
                  </a:lnTo>
                  <a:lnTo>
                    <a:pt x="85" y="150"/>
                  </a:lnTo>
                  <a:lnTo>
                    <a:pt x="80" y="154"/>
                  </a:lnTo>
                  <a:lnTo>
                    <a:pt x="73" y="161"/>
                  </a:lnTo>
                  <a:lnTo>
                    <a:pt x="63" y="168"/>
                  </a:lnTo>
                  <a:lnTo>
                    <a:pt x="35" y="184"/>
                  </a:lnTo>
                  <a:lnTo>
                    <a:pt x="0" y="205"/>
                  </a:lnTo>
                  <a:close/>
                  <a:moveTo>
                    <a:pt x="0" y="164"/>
                  </a:moveTo>
                  <a:lnTo>
                    <a:pt x="0" y="139"/>
                  </a:lnTo>
                  <a:lnTo>
                    <a:pt x="34" y="123"/>
                  </a:lnTo>
                  <a:lnTo>
                    <a:pt x="62" y="111"/>
                  </a:lnTo>
                  <a:lnTo>
                    <a:pt x="73" y="107"/>
                  </a:lnTo>
                  <a:lnTo>
                    <a:pt x="82" y="105"/>
                  </a:lnTo>
                  <a:lnTo>
                    <a:pt x="88" y="104"/>
                  </a:lnTo>
                  <a:lnTo>
                    <a:pt x="91" y="105"/>
                  </a:lnTo>
                  <a:lnTo>
                    <a:pt x="91" y="107"/>
                  </a:lnTo>
                  <a:lnTo>
                    <a:pt x="87" y="110"/>
                  </a:lnTo>
                  <a:lnTo>
                    <a:pt x="82" y="114"/>
                  </a:lnTo>
                  <a:lnTo>
                    <a:pt x="75" y="120"/>
                  </a:lnTo>
                  <a:lnTo>
                    <a:pt x="83" y="114"/>
                  </a:lnTo>
                  <a:lnTo>
                    <a:pt x="93" y="110"/>
                  </a:lnTo>
                  <a:lnTo>
                    <a:pt x="102" y="105"/>
                  </a:lnTo>
                  <a:lnTo>
                    <a:pt x="112" y="99"/>
                  </a:lnTo>
                  <a:lnTo>
                    <a:pt x="151" y="80"/>
                  </a:lnTo>
                  <a:lnTo>
                    <a:pt x="184" y="66"/>
                  </a:lnTo>
                  <a:lnTo>
                    <a:pt x="197" y="61"/>
                  </a:lnTo>
                  <a:lnTo>
                    <a:pt x="208" y="58"/>
                  </a:lnTo>
                  <a:lnTo>
                    <a:pt x="214" y="57"/>
                  </a:lnTo>
                  <a:lnTo>
                    <a:pt x="218" y="57"/>
                  </a:lnTo>
                  <a:lnTo>
                    <a:pt x="218" y="60"/>
                  </a:lnTo>
                  <a:lnTo>
                    <a:pt x="214" y="63"/>
                  </a:lnTo>
                  <a:lnTo>
                    <a:pt x="209" y="68"/>
                  </a:lnTo>
                  <a:lnTo>
                    <a:pt x="202" y="74"/>
                  </a:lnTo>
                  <a:lnTo>
                    <a:pt x="211" y="68"/>
                  </a:lnTo>
                  <a:lnTo>
                    <a:pt x="220" y="63"/>
                  </a:lnTo>
                  <a:lnTo>
                    <a:pt x="230" y="58"/>
                  </a:lnTo>
                  <a:lnTo>
                    <a:pt x="240" y="53"/>
                  </a:lnTo>
                  <a:lnTo>
                    <a:pt x="279" y="34"/>
                  </a:lnTo>
                  <a:lnTo>
                    <a:pt x="314" y="19"/>
                  </a:lnTo>
                  <a:lnTo>
                    <a:pt x="327" y="16"/>
                  </a:lnTo>
                  <a:lnTo>
                    <a:pt x="338" y="12"/>
                  </a:lnTo>
                  <a:lnTo>
                    <a:pt x="344" y="11"/>
                  </a:lnTo>
                  <a:lnTo>
                    <a:pt x="347" y="12"/>
                  </a:lnTo>
                  <a:lnTo>
                    <a:pt x="347" y="15"/>
                  </a:lnTo>
                  <a:lnTo>
                    <a:pt x="344" y="18"/>
                  </a:lnTo>
                  <a:lnTo>
                    <a:pt x="339" y="23"/>
                  </a:lnTo>
                  <a:lnTo>
                    <a:pt x="332" y="28"/>
                  </a:lnTo>
                  <a:lnTo>
                    <a:pt x="340" y="23"/>
                  </a:lnTo>
                  <a:lnTo>
                    <a:pt x="350" y="18"/>
                  </a:lnTo>
                  <a:lnTo>
                    <a:pt x="360" y="13"/>
                  </a:lnTo>
                  <a:lnTo>
                    <a:pt x="371" y="7"/>
                  </a:lnTo>
                  <a:lnTo>
                    <a:pt x="378" y="4"/>
                  </a:lnTo>
                  <a:lnTo>
                    <a:pt x="385" y="0"/>
                  </a:lnTo>
                  <a:lnTo>
                    <a:pt x="385" y="28"/>
                  </a:lnTo>
                  <a:lnTo>
                    <a:pt x="384" y="29"/>
                  </a:lnTo>
                  <a:lnTo>
                    <a:pt x="344" y="48"/>
                  </a:lnTo>
                  <a:lnTo>
                    <a:pt x="309" y="62"/>
                  </a:lnTo>
                  <a:lnTo>
                    <a:pt x="296" y="67"/>
                  </a:lnTo>
                  <a:lnTo>
                    <a:pt x="285" y="69"/>
                  </a:lnTo>
                  <a:lnTo>
                    <a:pt x="278" y="70"/>
                  </a:lnTo>
                  <a:lnTo>
                    <a:pt x="275" y="69"/>
                  </a:lnTo>
                  <a:lnTo>
                    <a:pt x="276" y="67"/>
                  </a:lnTo>
                  <a:lnTo>
                    <a:pt x="279" y="63"/>
                  </a:lnTo>
                  <a:lnTo>
                    <a:pt x="285" y="57"/>
                  </a:lnTo>
                  <a:lnTo>
                    <a:pt x="294" y="51"/>
                  </a:lnTo>
                  <a:lnTo>
                    <a:pt x="284" y="56"/>
                  </a:lnTo>
                  <a:lnTo>
                    <a:pt x="275" y="62"/>
                  </a:lnTo>
                  <a:lnTo>
                    <a:pt x="264" y="68"/>
                  </a:lnTo>
                  <a:lnTo>
                    <a:pt x="253" y="73"/>
                  </a:lnTo>
                  <a:lnTo>
                    <a:pt x="213" y="93"/>
                  </a:lnTo>
                  <a:lnTo>
                    <a:pt x="180" y="107"/>
                  </a:lnTo>
                  <a:lnTo>
                    <a:pt x="167" y="112"/>
                  </a:lnTo>
                  <a:lnTo>
                    <a:pt x="157" y="114"/>
                  </a:lnTo>
                  <a:lnTo>
                    <a:pt x="150" y="116"/>
                  </a:lnTo>
                  <a:lnTo>
                    <a:pt x="146" y="114"/>
                  </a:lnTo>
                  <a:lnTo>
                    <a:pt x="146" y="112"/>
                  </a:lnTo>
                  <a:lnTo>
                    <a:pt x="150" y="108"/>
                  </a:lnTo>
                  <a:lnTo>
                    <a:pt x="156" y="102"/>
                  </a:lnTo>
                  <a:lnTo>
                    <a:pt x="164" y="96"/>
                  </a:lnTo>
                  <a:lnTo>
                    <a:pt x="156" y="102"/>
                  </a:lnTo>
                  <a:lnTo>
                    <a:pt x="145" y="107"/>
                  </a:lnTo>
                  <a:lnTo>
                    <a:pt x="136" y="113"/>
                  </a:lnTo>
                  <a:lnTo>
                    <a:pt x="124" y="119"/>
                  </a:lnTo>
                  <a:lnTo>
                    <a:pt x="86" y="138"/>
                  </a:lnTo>
                  <a:lnTo>
                    <a:pt x="53" y="152"/>
                  </a:lnTo>
                  <a:lnTo>
                    <a:pt x="39" y="157"/>
                  </a:lnTo>
                  <a:lnTo>
                    <a:pt x="30" y="161"/>
                  </a:lnTo>
                  <a:lnTo>
                    <a:pt x="23" y="162"/>
                  </a:lnTo>
                  <a:lnTo>
                    <a:pt x="19" y="161"/>
                  </a:lnTo>
                  <a:lnTo>
                    <a:pt x="20" y="158"/>
                  </a:lnTo>
                  <a:lnTo>
                    <a:pt x="23" y="155"/>
                  </a:lnTo>
                  <a:lnTo>
                    <a:pt x="29" y="150"/>
                  </a:lnTo>
                  <a:lnTo>
                    <a:pt x="37" y="144"/>
                  </a:lnTo>
                  <a:lnTo>
                    <a:pt x="29" y="149"/>
                  </a:lnTo>
                  <a:lnTo>
                    <a:pt x="19" y="154"/>
                  </a:lnTo>
                  <a:lnTo>
                    <a:pt x="10" y="159"/>
                  </a:lnTo>
                  <a:lnTo>
                    <a:pt x="0" y="164"/>
                  </a:lnTo>
                  <a:close/>
                  <a:moveTo>
                    <a:pt x="385" y="44"/>
                  </a:moveTo>
                  <a:lnTo>
                    <a:pt x="385" y="74"/>
                  </a:lnTo>
                  <a:lnTo>
                    <a:pt x="384" y="75"/>
                  </a:lnTo>
                  <a:lnTo>
                    <a:pt x="345" y="93"/>
                  </a:lnTo>
                  <a:lnTo>
                    <a:pt x="312" y="106"/>
                  </a:lnTo>
                  <a:lnTo>
                    <a:pt x="298" y="111"/>
                  </a:lnTo>
                  <a:lnTo>
                    <a:pt x="289" y="113"/>
                  </a:lnTo>
                  <a:lnTo>
                    <a:pt x="282" y="114"/>
                  </a:lnTo>
                  <a:lnTo>
                    <a:pt x="278" y="113"/>
                  </a:lnTo>
                  <a:lnTo>
                    <a:pt x="278" y="112"/>
                  </a:lnTo>
                  <a:lnTo>
                    <a:pt x="278" y="110"/>
                  </a:lnTo>
                  <a:lnTo>
                    <a:pt x="281" y="107"/>
                  </a:lnTo>
                  <a:lnTo>
                    <a:pt x="283" y="105"/>
                  </a:lnTo>
                  <a:lnTo>
                    <a:pt x="291" y="99"/>
                  </a:lnTo>
                  <a:lnTo>
                    <a:pt x="302" y="91"/>
                  </a:lnTo>
                  <a:lnTo>
                    <a:pt x="332" y="73"/>
                  </a:lnTo>
                  <a:lnTo>
                    <a:pt x="370" y="53"/>
                  </a:lnTo>
                  <a:lnTo>
                    <a:pt x="378" y="48"/>
                  </a:lnTo>
                  <a:lnTo>
                    <a:pt x="385" y="44"/>
                  </a:lnTo>
                  <a:close/>
                  <a:moveTo>
                    <a:pt x="385" y="93"/>
                  </a:moveTo>
                  <a:lnTo>
                    <a:pt x="385" y="124"/>
                  </a:lnTo>
                  <a:lnTo>
                    <a:pt x="351" y="140"/>
                  </a:lnTo>
                  <a:lnTo>
                    <a:pt x="321" y="152"/>
                  </a:lnTo>
                  <a:lnTo>
                    <a:pt x="309" y="156"/>
                  </a:lnTo>
                  <a:lnTo>
                    <a:pt x="301" y="158"/>
                  </a:lnTo>
                  <a:lnTo>
                    <a:pt x="294" y="158"/>
                  </a:lnTo>
                  <a:lnTo>
                    <a:pt x="291" y="157"/>
                  </a:lnTo>
                  <a:lnTo>
                    <a:pt x="291" y="156"/>
                  </a:lnTo>
                  <a:lnTo>
                    <a:pt x="291" y="154"/>
                  </a:lnTo>
                  <a:lnTo>
                    <a:pt x="294" y="151"/>
                  </a:lnTo>
                  <a:lnTo>
                    <a:pt x="296" y="149"/>
                  </a:lnTo>
                  <a:lnTo>
                    <a:pt x="303" y="142"/>
                  </a:lnTo>
                  <a:lnTo>
                    <a:pt x="314" y="135"/>
                  </a:lnTo>
                  <a:lnTo>
                    <a:pt x="327" y="125"/>
                  </a:lnTo>
                  <a:lnTo>
                    <a:pt x="342" y="117"/>
                  </a:lnTo>
                  <a:lnTo>
                    <a:pt x="360" y="106"/>
                  </a:lnTo>
                  <a:lnTo>
                    <a:pt x="379" y="96"/>
                  </a:lnTo>
                  <a:lnTo>
                    <a:pt x="385" y="93"/>
                  </a:lnTo>
                  <a:close/>
                  <a:moveTo>
                    <a:pt x="385" y="148"/>
                  </a:moveTo>
                  <a:lnTo>
                    <a:pt x="385" y="180"/>
                  </a:lnTo>
                  <a:lnTo>
                    <a:pt x="359" y="192"/>
                  </a:lnTo>
                  <a:lnTo>
                    <a:pt x="336" y="199"/>
                  </a:lnTo>
                  <a:lnTo>
                    <a:pt x="328" y="201"/>
                  </a:lnTo>
                  <a:lnTo>
                    <a:pt x="322" y="202"/>
                  </a:lnTo>
                  <a:lnTo>
                    <a:pt x="317" y="202"/>
                  </a:lnTo>
                  <a:lnTo>
                    <a:pt x="314" y="201"/>
                  </a:lnTo>
                  <a:lnTo>
                    <a:pt x="314" y="197"/>
                  </a:lnTo>
                  <a:lnTo>
                    <a:pt x="317" y="193"/>
                  </a:lnTo>
                  <a:lnTo>
                    <a:pt x="323" y="188"/>
                  </a:lnTo>
                  <a:lnTo>
                    <a:pt x="332" y="181"/>
                  </a:lnTo>
                  <a:lnTo>
                    <a:pt x="355" y="165"/>
                  </a:lnTo>
                  <a:lnTo>
                    <a:pt x="385" y="148"/>
                  </a:lnTo>
                  <a:close/>
                  <a:moveTo>
                    <a:pt x="385" y="189"/>
                  </a:moveTo>
                  <a:lnTo>
                    <a:pt x="385" y="201"/>
                  </a:lnTo>
                  <a:lnTo>
                    <a:pt x="373" y="211"/>
                  </a:lnTo>
                  <a:lnTo>
                    <a:pt x="357" y="222"/>
                  </a:lnTo>
                  <a:lnTo>
                    <a:pt x="335" y="236"/>
                  </a:lnTo>
                  <a:lnTo>
                    <a:pt x="310" y="250"/>
                  </a:lnTo>
                  <a:lnTo>
                    <a:pt x="276" y="266"/>
                  </a:lnTo>
                  <a:lnTo>
                    <a:pt x="246" y="278"/>
                  </a:lnTo>
                  <a:lnTo>
                    <a:pt x="234" y="282"/>
                  </a:lnTo>
                  <a:lnTo>
                    <a:pt x="225" y="284"/>
                  </a:lnTo>
                  <a:lnTo>
                    <a:pt x="218" y="284"/>
                  </a:lnTo>
                  <a:lnTo>
                    <a:pt x="214" y="283"/>
                  </a:lnTo>
                  <a:lnTo>
                    <a:pt x="214" y="282"/>
                  </a:lnTo>
                  <a:lnTo>
                    <a:pt x="215" y="279"/>
                  </a:lnTo>
                  <a:lnTo>
                    <a:pt x="216" y="277"/>
                  </a:lnTo>
                  <a:lnTo>
                    <a:pt x="219" y="275"/>
                  </a:lnTo>
                  <a:lnTo>
                    <a:pt x="225" y="268"/>
                  </a:lnTo>
                  <a:lnTo>
                    <a:pt x="235" y="260"/>
                  </a:lnTo>
                  <a:lnTo>
                    <a:pt x="247" y="252"/>
                  </a:lnTo>
                  <a:lnTo>
                    <a:pt x="262" y="243"/>
                  </a:lnTo>
                  <a:lnTo>
                    <a:pt x="277" y="234"/>
                  </a:lnTo>
                  <a:lnTo>
                    <a:pt x="295" y="225"/>
                  </a:lnTo>
                  <a:lnTo>
                    <a:pt x="325" y="211"/>
                  </a:lnTo>
                  <a:lnTo>
                    <a:pt x="351" y="199"/>
                  </a:lnTo>
                  <a:lnTo>
                    <a:pt x="361" y="195"/>
                  </a:lnTo>
                  <a:lnTo>
                    <a:pt x="371" y="193"/>
                  </a:lnTo>
                  <a:lnTo>
                    <a:pt x="379" y="190"/>
                  </a:lnTo>
                  <a:lnTo>
                    <a:pt x="385" y="189"/>
                  </a:lnTo>
                  <a:close/>
                  <a:moveTo>
                    <a:pt x="385" y="211"/>
                  </a:moveTo>
                  <a:lnTo>
                    <a:pt x="385" y="239"/>
                  </a:lnTo>
                  <a:lnTo>
                    <a:pt x="371" y="244"/>
                  </a:lnTo>
                  <a:lnTo>
                    <a:pt x="360" y="246"/>
                  </a:lnTo>
                  <a:lnTo>
                    <a:pt x="355" y="247"/>
                  </a:lnTo>
                  <a:lnTo>
                    <a:pt x="352" y="247"/>
                  </a:lnTo>
                  <a:lnTo>
                    <a:pt x="350" y="246"/>
                  </a:lnTo>
                  <a:lnTo>
                    <a:pt x="348" y="245"/>
                  </a:lnTo>
                  <a:lnTo>
                    <a:pt x="347" y="243"/>
                  </a:lnTo>
                  <a:lnTo>
                    <a:pt x="348" y="240"/>
                  </a:lnTo>
                  <a:lnTo>
                    <a:pt x="352" y="237"/>
                  </a:lnTo>
                  <a:lnTo>
                    <a:pt x="357" y="232"/>
                  </a:lnTo>
                  <a:lnTo>
                    <a:pt x="369" y="222"/>
                  </a:lnTo>
                  <a:lnTo>
                    <a:pt x="385" y="211"/>
                  </a:lnTo>
                  <a:close/>
                  <a:moveTo>
                    <a:pt x="385" y="245"/>
                  </a:moveTo>
                  <a:lnTo>
                    <a:pt x="385" y="275"/>
                  </a:lnTo>
                  <a:lnTo>
                    <a:pt x="369" y="284"/>
                  </a:lnTo>
                  <a:lnTo>
                    <a:pt x="351" y="295"/>
                  </a:lnTo>
                  <a:lnTo>
                    <a:pt x="333" y="303"/>
                  </a:lnTo>
                  <a:lnTo>
                    <a:pt x="316" y="312"/>
                  </a:lnTo>
                  <a:lnTo>
                    <a:pt x="301" y="317"/>
                  </a:lnTo>
                  <a:lnTo>
                    <a:pt x="288" y="322"/>
                  </a:lnTo>
                  <a:lnTo>
                    <a:pt x="276" y="326"/>
                  </a:lnTo>
                  <a:lnTo>
                    <a:pt x="266" y="328"/>
                  </a:lnTo>
                  <a:lnTo>
                    <a:pt x="260" y="328"/>
                  </a:lnTo>
                  <a:lnTo>
                    <a:pt x="257" y="327"/>
                  </a:lnTo>
                  <a:lnTo>
                    <a:pt x="257" y="325"/>
                  </a:lnTo>
                  <a:lnTo>
                    <a:pt x="257" y="323"/>
                  </a:lnTo>
                  <a:lnTo>
                    <a:pt x="258" y="321"/>
                  </a:lnTo>
                  <a:lnTo>
                    <a:pt x="260" y="317"/>
                  </a:lnTo>
                  <a:lnTo>
                    <a:pt x="266" y="312"/>
                  </a:lnTo>
                  <a:lnTo>
                    <a:pt x="276" y="304"/>
                  </a:lnTo>
                  <a:lnTo>
                    <a:pt x="288" y="296"/>
                  </a:lnTo>
                  <a:lnTo>
                    <a:pt x="301" y="287"/>
                  </a:lnTo>
                  <a:lnTo>
                    <a:pt x="317" y="277"/>
                  </a:lnTo>
                  <a:lnTo>
                    <a:pt x="334" y="269"/>
                  </a:lnTo>
                  <a:lnTo>
                    <a:pt x="348" y="262"/>
                  </a:lnTo>
                  <a:lnTo>
                    <a:pt x="361" y="256"/>
                  </a:lnTo>
                  <a:lnTo>
                    <a:pt x="373" y="250"/>
                  </a:lnTo>
                  <a:lnTo>
                    <a:pt x="385" y="245"/>
                  </a:lnTo>
                  <a:close/>
                  <a:moveTo>
                    <a:pt x="385" y="313"/>
                  </a:moveTo>
                  <a:lnTo>
                    <a:pt x="385" y="350"/>
                  </a:lnTo>
                  <a:lnTo>
                    <a:pt x="358" y="361"/>
                  </a:lnTo>
                  <a:lnTo>
                    <a:pt x="334" y="370"/>
                  </a:lnTo>
                  <a:lnTo>
                    <a:pt x="325" y="372"/>
                  </a:lnTo>
                  <a:lnTo>
                    <a:pt x="317" y="373"/>
                  </a:lnTo>
                  <a:lnTo>
                    <a:pt x="313" y="373"/>
                  </a:lnTo>
                  <a:lnTo>
                    <a:pt x="309" y="371"/>
                  </a:lnTo>
                  <a:lnTo>
                    <a:pt x="309" y="370"/>
                  </a:lnTo>
                  <a:lnTo>
                    <a:pt x="309" y="367"/>
                  </a:lnTo>
                  <a:lnTo>
                    <a:pt x="310" y="365"/>
                  </a:lnTo>
                  <a:lnTo>
                    <a:pt x="313" y="363"/>
                  </a:lnTo>
                  <a:lnTo>
                    <a:pt x="319" y="357"/>
                  </a:lnTo>
                  <a:lnTo>
                    <a:pt x="328" y="348"/>
                  </a:lnTo>
                  <a:lnTo>
                    <a:pt x="339" y="340"/>
                  </a:lnTo>
                  <a:lnTo>
                    <a:pt x="352" y="332"/>
                  </a:lnTo>
                  <a:lnTo>
                    <a:pt x="367" y="323"/>
                  </a:lnTo>
                  <a:lnTo>
                    <a:pt x="384" y="314"/>
                  </a:lnTo>
                  <a:lnTo>
                    <a:pt x="385" y="313"/>
                  </a:lnTo>
                  <a:close/>
                  <a:moveTo>
                    <a:pt x="385" y="364"/>
                  </a:moveTo>
                  <a:lnTo>
                    <a:pt x="385" y="380"/>
                  </a:lnTo>
                  <a:lnTo>
                    <a:pt x="374" y="390"/>
                  </a:lnTo>
                  <a:lnTo>
                    <a:pt x="360" y="399"/>
                  </a:lnTo>
                  <a:lnTo>
                    <a:pt x="344" y="410"/>
                  </a:lnTo>
                  <a:lnTo>
                    <a:pt x="325" y="421"/>
                  </a:lnTo>
                  <a:lnTo>
                    <a:pt x="308" y="429"/>
                  </a:lnTo>
                  <a:lnTo>
                    <a:pt x="293" y="436"/>
                  </a:lnTo>
                  <a:lnTo>
                    <a:pt x="278" y="442"/>
                  </a:lnTo>
                  <a:lnTo>
                    <a:pt x="266" y="447"/>
                  </a:lnTo>
                  <a:lnTo>
                    <a:pt x="255" y="451"/>
                  </a:lnTo>
                  <a:lnTo>
                    <a:pt x="246" y="452"/>
                  </a:lnTo>
                  <a:lnTo>
                    <a:pt x="243" y="452"/>
                  </a:lnTo>
                  <a:lnTo>
                    <a:pt x="240" y="452"/>
                  </a:lnTo>
                  <a:lnTo>
                    <a:pt x="238" y="451"/>
                  </a:lnTo>
                  <a:lnTo>
                    <a:pt x="237" y="449"/>
                  </a:lnTo>
                  <a:lnTo>
                    <a:pt x="237" y="448"/>
                  </a:lnTo>
                  <a:lnTo>
                    <a:pt x="237" y="446"/>
                  </a:lnTo>
                  <a:lnTo>
                    <a:pt x="238" y="443"/>
                  </a:lnTo>
                  <a:lnTo>
                    <a:pt x="239" y="441"/>
                  </a:lnTo>
                  <a:lnTo>
                    <a:pt x="245" y="435"/>
                  </a:lnTo>
                  <a:lnTo>
                    <a:pt x="253" y="428"/>
                  </a:lnTo>
                  <a:lnTo>
                    <a:pt x="264" y="420"/>
                  </a:lnTo>
                  <a:lnTo>
                    <a:pt x="277" y="411"/>
                  </a:lnTo>
                  <a:lnTo>
                    <a:pt x="291" y="402"/>
                  </a:lnTo>
                  <a:lnTo>
                    <a:pt x="307" y="394"/>
                  </a:lnTo>
                  <a:lnTo>
                    <a:pt x="331" y="382"/>
                  </a:lnTo>
                  <a:lnTo>
                    <a:pt x="353" y="372"/>
                  </a:lnTo>
                  <a:lnTo>
                    <a:pt x="372" y="366"/>
                  </a:lnTo>
                  <a:lnTo>
                    <a:pt x="385" y="364"/>
                  </a:lnTo>
                  <a:close/>
                  <a:moveTo>
                    <a:pt x="385" y="399"/>
                  </a:moveTo>
                  <a:lnTo>
                    <a:pt x="385" y="421"/>
                  </a:lnTo>
                  <a:lnTo>
                    <a:pt x="380" y="421"/>
                  </a:lnTo>
                  <a:lnTo>
                    <a:pt x="377" y="421"/>
                  </a:lnTo>
                  <a:lnTo>
                    <a:pt x="374" y="420"/>
                  </a:lnTo>
                  <a:lnTo>
                    <a:pt x="373" y="418"/>
                  </a:lnTo>
                  <a:lnTo>
                    <a:pt x="372" y="415"/>
                  </a:lnTo>
                  <a:lnTo>
                    <a:pt x="374" y="410"/>
                  </a:lnTo>
                  <a:lnTo>
                    <a:pt x="379" y="405"/>
                  </a:lnTo>
                  <a:lnTo>
                    <a:pt x="385" y="399"/>
                  </a:lnTo>
                  <a:close/>
                  <a:moveTo>
                    <a:pt x="385" y="436"/>
                  </a:moveTo>
                  <a:lnTo>
                    <a:pt x="385" y="474"/>
                  </a:lnTo>
                  <a:lnTo>
                    <a:pt x="371" y="481"/>
                  </a:lnTo>
                  <a:lnTo>
                    <a:pt x="358" y="487"/>
                  </a:lnTo>
                  <a:lnTo>
                    <a:pt x="346" y="492"/>
                  </a:lnTo>
                  <a:lnTo>
                    <a:pt x="334" y="496"/>
                  </a:lnTo>
                  <a:lnTo>
                    <a:pt x="325" y="498"/>
                  </a:lnTo>
                  <a:lnTo>
                    <a:pt x="317" y="499"/>
                  </a:lnTo>
                  <a:lnTo>
                    <a:pt x="312" y="498"/>
                  </a:lnTo>
                  <a:lnTo>
                    <a:pt x="309" y="497"/>
                  </a:lnTo>
                  <a:lnTo>
                    <a:pt x="308" y="495"/>
                  </a:lnTo>
                  <a:lnTo>
                    <a:pt x="308" y="492"/>
                  </a:lnTo>
                  <a:lnTo>
                    <a:pt x="309" y="490"/>
                  </a:lnTo>
                  <a:lnTo>
                    <a:pt x="312" y="487"/>
                  </a:lnTo>
                  <a:lnTo>
                    <a:pt x="316" y="481"/>
                  </a:lnTo>
                  <a:lnTo>
                    <a:pt x="325" y="474"/>
                  </a:lnTo>
                  <a:lnTo>
                    <a:pt x="335" y="466"/>
                  </a:lnTo>
                  <a:lnTo>
                    <a:pt x="347" y="458"/>
                  </a:lnTo>
                  <a:lnTo>
                    <a:pt x="361" y="449"/>
                  </a:lnTo>
                  <a:lnTo>
                    <a:pt x="376" y="441"/>
                  </a:lnTo>
                  <a:lnTo>
                    <a:pt x="380" y="439"/>
                  </a:lnTo>
                  <a:lnTo>
                    <a:pt x="385" y="436"/>
                  </a:lnTo>
                  <a:close/>
                  <a:moveTo>
                    <a:pt x="385" y="491"/>
                  </a:moveTo>
                  <a:lnTo>
                    <a:pt x="385" y="515"/>
                  </a:lnTo>
                  <a:lnTo>
                    <a:pt x="376" y="522"/>
                  </a:lnTo>
                  <a:lnTo>
                    <a:pt x="364" y="530"/>
                  </a:lnTo>
                  <a:lnTo>
                    <a:pt x="351" y="538"/>
                  </a:lnTo>
                  <a:lnTo>
                    <a:pt x="335" y="548"/>
                  </a:lnTo>
                  <a:lnTo>
                    <a:pt x="321" y="555"/>
                  </a:lnTo>
                  <a:lnTo>
                    <a:pt x="307" y="562"/>
                  </a:lnTo>
                  <a:lnTo>
                    <a:pt x="293" y="567"/>
                  </a:lnTo>
                  <a:lnTo>
                    <a:pt x="281" y="572"/>
                  </a:lnTo>
                  <a:lnTo>
                    <a:pt x="271" y="574"/>
                  </a:lnTo>
                  <a:lnTo>
                    <a:pt x="263" y="575"/>
                  </a:lnTo>
                  <a:lnTo>
                    <a:pt x="259" y="575"/>
                  </a:lnTo>
                  <a:lnTo>
                    <a:pt x="257" y="575"/>
                  </a:lnTo>
                  <a:lnTo>
                    <a:pt x="255" y="574"/>
                  </a:lnTo>
                  <a:lnTo>
                    <a:pt x="253" y="573"/>
                  </a:lnTo>
                  <a:lnTo>
                    <a:pt x="253" y="572"/>
                  </a:lnTo>
                  <a:lnTo>
                    <a:pt x="253" y="569"/>
                  </a:lnTo>
                  <a:lnTo>
                    <a:pt x="253" y="567"/>
                  </a:lnTo>
                  <a:lnTo>
                    <a:pt x="256" y="563"/>
                  </a:lnTo>
                  <a:lnTo>
                    <a:pt x="260" y="557"/>
                  </a:lnTo>
                  <a:lnTo>
                    <a:pt x="269" y="550"/>
                  </a:lnTo>
                  <a:lnTo>
                    <a:pt x="278" y="543"/>
                  </a:lnTo>
                  <a:lnTo>
                    <a:pt x="289" y="535"/>
                  </a:lnTo>
                  <a:lnTo>
                    <a:pt x="303" y="527"/>
                  </a:lnTo>
                  <a:lnTo>
                    <a:pt x="317" y="518"/>
                  </a:lnTo>
                  <a:lnTo>
                    <a:pt x="338" y="508"/>
                  </a:lnTo>
                  <a:lnTo>
                    <a:pt x="355" y="500"/>
                  </a:lnTo>
                  <a:lnTo>
                    <a:pt x="372" y="495"/>
                  </a:lnTo>
                  <a:lnTo>
                    <a:pt x="385" y="491"/>
                  </a:lnTo>
                  <a:close/>
                  <a:moveTo>
                    <a:pt x="385" y="581"/>
                  </a:moveTo>
                  <a:lnTo>
                    <a:pt x="385" y="618"/>
                  </a:lnTo>
                  <a:lnTo>
                    <a:pt x="371" y="623"/>
                  </a:lnTo>
                  <a:lnTo>
                    <a:pt x="359" y="625"/>
                  </a:lnTo>
                  <a:lnTo>
                    <a:pt x="354" y="625"/>
                  </a:lnTo>
                  <a:lnTo>
                    <a:pt x="350" y="625"/>
                  </a:lnTo>
                  <a:lnTo>
                    <a:pt x="347" y="624"/>
                  </a:lnTo>
                  <a:lnTo>
                    <a:pt x="345" y="623"/>
                  </a:lnTo>
                  <a:lnTo>
                    <a:pt x="345" y="619"/>
                  </a:lnTo>
                  <a:lnTo>
                    <a:pt x="346" y="616"/>
                  </a:lnTo>
                  <a:lnTo>
                    <a:pt x="348" y="611"/>
                  </a:lnTo>
                  <a:lnTo>
                    <a:pt x="353" y="606"/>
                  </a:lnTo>
                  <a:lnTo>
                    <a:pt x="367" y="594"/>
                  </a:lnTo>
                  <a:lnTo>
                    <a:pt x="385" y="581"/>
                  </a:lnTo>
                  <a:close/>
                  <a:moveTo>
                    <a:pt x="385" y="635"/>
                  </a:moveTo>
                  <a:lnTo>
                    <a:pt x="385" y="675"/>
                  </a:lnTo>
                  <a:lnTo>
                    <a:pt x="384" y="676"/>
                  </a:lnTo>
                  <a:lnTo>
                    <a:pt x="371" y="683"/>
                  </a:lnTo>
                  <a:lnTo>
                    <a:pt x="357" y="689"/>
                  </a:lnTo>
                  <a:lnTo>
                    <a:pt x="345" y="694"/>
                  </a:lnTo>
                  <a:lnTo>
                    <a:pt x="334" y="698"/>
                  </a:lnTo>
                  <a:lnTo>
                    <a:pt x="323" y="700"/>
                  </a:lnTo>
                  <a:lnTo>
                    <a:pt x="316" y="701"/>
                  </a:lnTo>
                  <a:lnTo>
                    <a:pt x="310" y="700"/>
                  </a:lnTo>
                  <a:lnTo>
                    <a:pt x="307" y="698"/>
                  </a:lnTo>
                  <a:lnTo>
                    <a:pt x="307" y="696"/>
                  </a:lnTo>
                  <a:lnTo>
                    <a:pt x="307" y="694"/>
                  </a:lnTo>
                  <a:lnTo>
                    <a:pt x="307" y="692"/>
                  </a:lnTo>
                  <a:lnTo>
                    <a:pt x="308" y="689"/>
                  </a:lnTo>
                  <a:lnTo>
                    <a:pt x="313" y="683"/>
                  </a:lnTo>
                  <a:lnTo>
                    <a:pt x="320" y="676"/>
                  </a:lnTo>
                  <a:lnTo>
                    <a:pt x="329" y="669"/>
                  </a:lnTo>
                  <a:lnTo>
                    <a:pt x="339" y="661"/>
                  </a:lnTo>
                  <a:lnTo>
                    <a:pt x="352" y="653"/>
                  </a:lnTo>
                  <a:lnTo>
                    <a:pt x="365" y="645"/>
                  </a:lnTo>
                  <a:lnTo>
                    <a:pt x="376" y="639"/>
                  </a:lnTo>
                  <a:lnTo>
                    <a:pt x="385" y="635"/>
                  </a:lnTo>
                  <a:close/>
                  <a:moveTo>
                    <a:pt x="385" y="699"/>
                  </a:moveTo>
                  <a:lnTo>
                    <a:pt x="385" y="729"/>
                  </a:lnTo>
                  <a:lnTo>
                    <a:pt x="370" y="740"/>
                  </a:lnTo>
                  <a:lnTo>
                    <a:pt x="351" y="751"/>
                  </a:lnTo>
                  <a:lnTo>
                    <a:pt x="338" y="758"/>
                  </a:lnTo>
                  <a:lnTo>
                    <a:pt x="325" y="764"/>
                  </a:lnTo>
                  <a:lnTo>
                    <a:pt x="313" y="769"/>
                  </a:lnTo>
                  <a:lnTo>
                    <a:pt x="302" y="773"/>
                  </a:lnTo>
                  <a:lnTo>
                    <a:pt x="294" y="775"/>
                  </a:lnTo>
                  <a:lnTo>
                    <a:pt x="285" y="776"/>
                  </a:lnTo>
                  <a:lnTo>
                    <a:pt x="279" y="775"/>
                  </a:lnTo>
                  <a:lnTo>
                    <a:pt x="277" y="773"/>
                  </a:lnTo>
                  <a:lnTo>
                    <a:pt x="276" y="771"/>
                  </a:lnTo>
                  <a:lnTo>
                    <a:pt x="276" y="769"/>
                  </a:lnTo>
                  <a:lnTo>
                    <a:pt x="277" y="767"/>
                  </a:lnTo>
                  <a:lnTo>
                    <a:pt x="278" y="764"/>
                  </a:lnTo>
                  <a:lnTo>
                    <a:pt x="283" y="758"/>
                  </a:lnTo>
                  <a:lnTo>
                    <a:pt x="289" y="751"/>
                  </a:lnTo>
                  <a:lnTo>
                    <a:pt x="297" y="744"/>
                  </a:lnTo>
                  <a:lnTo>
                    <a:pt x="308" y="736"/>
                  </a:lnTo>
                  <a:lnTo>
                    <a:pt x="319" y="729"/>
                  </a:lnTo>
                  <a:lnTo>
                    <a:pt x="332" y="720"/>
                  </a:lnTo>
                  <a:lnTo>
                    <a:pt x="347" y="713"/>
                  </a:lnTo>
                  <a:lnTo>
                    <a:pt x="361" y="706"/>
                  </a:lnTo>
                  <a:lnTo>
                    <a:pt x="374" y="701"/>
                  </a:lnTo>
                  <a:lnTo>
                    <a:pt x="385" y="699"/>
                  </a:lnTo>
                  <a:close/>
                  <a:moveTo>
                    <a:pt x="385" y="893"/>
                  </a:moveTo>
                  <a:lnTo>
                    <a:pt x="385" y="906"/>
                  </a:lnTo>
                  <a:lnTo>
                    <a:pt x="385" y="904"/>
                  </a:lnTo>
                  <a:lnTo>
                    <a:pt x="384" y="903"/>
                  </a:lnTo>
                  <a:lnTo>
                    <a:pt x="383" y="901"/>
                  </a:lnTo>
                  <a:lnTo>
                    <a:pt x="383" y="898"/>
                  </a:lnTo>
                  <a:lnTo>
                    <a:pt x="384" y="896"/>
                  </a:lnTo>
                  <a:lnTo>
                    <a:pt x="385" y="893"/>
                  </a:lnTo>
                  <a:close/>
                  <a:moveTo>
                    <a:pt x="385" y="959"/>
                  </a:moveTo>
                  <a:lnTo>
                    <a:pt x="385" y="982"/>
                  </a:lnTo>
                  <a:lnTo>
                    <a:pt x="382" y="980"/>
                  </a:lnTo>
                  <a:lnTo>
                    <a:pt x="378" y="978"/>
                  </a:lnTo>
                  <a:lnTo>
                    <a:pt x="377" y="975"/>
                  </a:lnTo>
                  <a:lnTo>
                    <a:pt x="378" y="970"/>
                  </a:lnTo>
                  <a:lnTo>
                    <a:pt x="382" y="965"/>
                  </a:lnTo>
                  <a:lnTo>
                    <a:pt x="385" y="959"/>
                  </a:lnTo>
                  <a:close/>
                  <a:moveTo>
                    <a:pt x="385" y="1035"/>
                  </a:moveTo>
                  <a:lnTo>
                    <a:pt x="385" y="1055"/>
                  </a:lnTo>
                  <a:lnTo>
                    <a:pt x="383" y="1054"/>
                  </a:lnTo>
                  <a:lnTo>
                    <a:pt x="380" y="1052"/>
                  </a:lnTo>
                  <a:lnTo>
                    <a:pt x="379" y="1048"/>
                  </a:lnTo>
                  <a:lnTo>
                    <a:pt x="379" y="1045"/>
                  </a:lnTo>
                  <a:lnTo>
                    <a:pt x="382" y="1040"/>
                  </a:lnTo>
                  <a:lnTo>
                    <a:pt x="385" y="1035"/>
                  </a:lnTo>
                  <a:close/>
                  <a:moveTo>
                    <a:pt x="385" y="1288"/>
                  </a:moveTo>
                  <a:lnTo>
                    <a:pt x="385" y="1319"/>
                  </a:lnTo>
                  <a:lnTo>
                    <a:pt x="376" y="1327"/>
                  </a:lnTo>
                  <a:lnTo>
                    <a:pt x="365" y="1335"/>
                  </a:lnTo>
                  <a:lnTo>
                    <a:pt x="355" y="1340"/>
                  </a:lnTo>
                  <a:lnTo>
                    <a:pt x="346" y="1344"/>
                  </a:lnTo>
                  <a:lnTo>
                    <a:pt x="338" y="1348"/>
                  </a:lnTo>
                  <a:lnTo>
                    <a:pt x="329" y="1350"/>
                  </a:lnTo>
                  <a:lnTo>
                    <a:pt x="322" y="1351"/>
                  </a:lnTo>
                  <a:lnTo>
                    <a:pt x="316" y="1351"/>
                  </a:lnTo>
                  <a:lnTo>
                    <a:pt x="313" y="1350"/>
                  </a:lnTo>
                  <a:lnTo>
                    <a:pt x="309" y="1348"/>
                  </a:lnTo>
                  <a:lnTo>
                    <a:pt x="308" y="1344"/>
                  </a:lnTo>
                  <a:lnTo>
                    <a:pt x="309" y="1339"/>
                  </a:lnTo>
                  <a:lnTo>
                    <a:pt x="312" y="1333"/>
                  </a:lnTo>
                  <a:lnTo>
                    <a:pt x="316" y="1327"/>
                  </a:lnTo>
                  <a:lnTo>
                    <a:pt x="321" y="1321"/>
                  </a:lnTo>
                  <a:lnTo>
                    <a:pt x="328" y="1316"/>
                  </a:lnTo>
                  <a:lnTo>
                    <a:pt x="336" y="1310"/>
                  </a:lnTo>
                  <a:lnTo>
                    <a:pt x="345" y="1304"/>
                  </a:lnTo>
                  <a:lnTo>
                    <a:pt x="357" y="1298"/>
                  </a:lnTo>
                  <a:lnTo>
                    <a:pt x="367" y="1293"/>
                  </a:lnTo>
                  <a:lnTo>
                    <a:pt x="377" y="1289"/>
                  </a:lnTo>
                  <a:lnTo>
                    <a:pt x="385" y="1288"/>
                  </a:lnTo>
                  <a:close/>
                  <a:moveTo>
                    <a:pt x="385" y="1373"/>
                  </a:moveTo>
                  <a:lnTo>
                    <a:pt x="385" y="1415"/>
                  </a:lnTo>
                  <a:lnTo>
                    <a:pt x="372" y="1420"/>
                  </a:lnTo>
                  <a:lnTo>
                    <a:pt x="360" y="1424"/>
                  </a:lnTo>
                  <a:lnTo>
                    <a:pt x="355" y="1424"/>
                  </a:lnTo>
                  <a:lnTo>
                    <a:pt x="351" y="1422"/>
                  </a:lnTo>
                  <a:lnTo>
                    <a:pt x="347" y="1421"/>
                  </a:lnTo>
                  <a:lnTo>
                    <a:pt x="346" y="1419"/>
                  </a:lnTo>
                  <a:lnTo>
                    <a:pt x="345" y="1415"/>
                  </a:lnTo>
                  <a:lnTo>
                    <a:pt x="345" y="1411"/>
                  </a:lnTo>
                  <a:lnTo>
                    <a:pt x="347" y="1406"/>
                  </a:lnTo>
                  <a:lnTo>
                    <a:pt x="352" y="1400"/>
                  </a:lnTo>
                  <a:lnTo>
                    <a:pt x="357" y="1394"/>
                  </a:lnTo>
                  <a:lnTo>
                    <a:pt x="363" y="1388"/>
                  </a:lnTo>
                  <a:lnTo>
                    <a:pt x="371" y="1382"/>
                  </a:lnTo>
                  <a:lnTo>
                    <a:pt x="379" y="1376"/>
                  </a:lnTo>
                  <a:lnTo>
                    <a:pt x="383" y="1375"/>
                  </a:lnTo>
                  <a:lnTo>
                    <a:pt x="385" y="1373"/>
                  </a:lnTo>
                  <a:close/>
                  <a:moveTo>
                    <a:pt x="385" y="1580"/>
                  </a:moveTo>
                  <a:lnTo>
                    <a:pt x="385" y="1620"/>
                  </a:lnTo>
                  <a:lnTo>
                    <a:pt x="385" y="1620"/>
                  </a:lnTo>
                  <a:lnTo>
                    <a:pt x="378" y="1624"/>
                  </a:lnTo>
                  <a:lnTo>
                    <a:pt x="370" y="1628"/>
                  </a:lnTo>
                  <a:lnTo>
                    <a:pt x="363" y="1630"/>
                  </a:lnTo>
                  <a:lnTo>
                    <a:pt x="355" y="1633"/>
                  </a:lnTo>
                  <a:lnTo>
                    <a:pt x="350" y="1634"/>
                  </a:lnTo>
                  <a:lnTo>
                    <a:pt x="345" y="1633"/>
                  </a:lnTo>
                  <a:lnTo>
                    <a:pt x="341" y="1632"/>
                  </a:lnTo>
                  <a:lnTo>
                    <a:pt x="339" y="1629"/>
                  </a:lnTo>
                  <a:lnTo>
                    <a:pt x="338" y="1626"/>
                  </a:lnTo>
                  <a:lnTo>
                    <a:pt x="338" y="1622"/>
                  </a:lnTo>
                  <a:lnTo>
                    <a:pt x="340" y="1617"/>
                  </a:lnTo>
                  <a:lnTo>
                    <a:pt x="342" y="1611"/>
                  </a:lnTo>
                  <a:lnTo>
                    <a:pt x="347" y="1607"/>
                  </a:lnTo>
                  <a:lnTo>
                    <a:pt x="353" y="1601"/>
                  </a:lnTo>
                  <a:lnTo>
                    <a:pt x="359" y="1596"/>
                  </a:lnTo>
                  <a:lnTo>
                    <a:pt x="366" y="1590"/>
                  </a:lnTo>
                  <a:lnTo>
                    <a:pt x="377" y="1585"/>
                  </a:lnTo>
                  <a:lnTo>
                    <a:pt x="385" y="1580"/>
                  </a:lnTo>
                  <a:close/>
                  <a:moveTo>
                    <a:pt x="385" y="1812"/>
                  </a:moveTo>
                  <a:lnTo>
                    <a:pt x="385" y="1837"/>
                  </a:lnTo>
                  <a:lnTo>
                    <a:pt x="382" y="1835"/>
                  </a:lnTo>
                  <a:lnTo>
                    <a:pt x="379" y="1832"/>
                  </a:lnTo>
                  <a:lnTo>
                    <a:pt x="378" y="1829"/>
                  </a:lnTo>
                  <a:lnTo>
                    <a:pt x="379" y="1824"/>
                  </a:lnTo>
                  <a:lnTo>
                    <a:pt x="382" y="1818"/>
                  </a:lnTo>
                  <a:lnTo>
                    <a:pt x="385" y="1812"/>
                  </a:lnTo>
                  <a:close/>
                  <a:moveTo>
                    <a:pt x="385" y="1937"/>
                  </a:moveTo>
                  <a:lnTo>
                    <a:pt x="385" y="1963"/>
                  </a:lnTo>
                  <a:lnTo>
                    <a:pt x="382" y="1962"/>
                  </a:lnTo>
                  <a:lnTo>
                    <a:pt x="378" y="1958"/>
                  </a:lnTo>
                  <a:lnTo>
                    <a:pt x="377" y="1955"/>
                  </a:lnTo>
                  <a:lnTo>
                    <a:pt x="378" y="1949"/>
                  </a:lnTo>
                  <a:lnTo>
                    <a:pt x="380" y="1943"/>
                  </a:lnTo>
                  <a:lnTo>
                    <a:pt x="385" y="1937"/>
                  </a:lnTo>
                  <a:close/>
                  <a:moveTo>
                    <a:pt x="385" y="2211"/>
                  </a:moveTo>
                  <a:lnTo>
                    <a:pt x="385" y="2243"/>
                  </a:lnTo>
                  <a:lnTo>
                    <a:pt x="378" y="2246"/>
                  </a:lnTo>
                  <a:lnTo>
                    <a:pt x="372" y="2247"/>
                  </a:lnTo>
                  <a:lnTo>
                    <a:pt x="370" y="2246"/>
                  </a:lnTo>
                  <a:lnTo>
                    <a:pt x="367" y="2246"/>
                  </a:lnTo>
                  <a:lnTo>
                    <a:pt x="365" y="2245"/>
                  </a:lnTo>
                  <a:lnTo>
                    <a:pt x="364" y="2242"/>
                  </a:lnTo>
                  <a:lnTo>
                    <a:pt x="363" y="2240"/>
                  </a:lnTo>
                  <a:lnTo>
                    <a:pt x="363" y="2238"/>
                  </a:lnTo>
                  <a:lnTo>
                    <a:pt x="364" y="2234"/>
                  </a:lnTo>
                  <a:lnTo>
                    <a:pt x="365" y="2230"/>
                  </a:lnTo>
                  <a:lnTo>
                    <a:pt x="371" y="2222"/>
                  </a:lnTo>
                  <a:lnTo>
                    <a:pt x="379" y="2215"/>
                  </a:lnTo>
                  <a:lnTo>
                    <a:pt x="383" y="2213"/>
                  </a:lnTo>
                  <a:lnTo>
                    <a:pt x="385" y="2211"/>
                  </a:lnTo>
                  <a:close/>
                  <a:moveTo>
                    <a:pt x="111" y="140"/>
                  </a:moveTo>
                  <a:lnTo>
                    <a:pt x="74" y="161"/>
                  </a:lnTo>
                  <a:lnTo>
                    <a:pt x="44" y="180"/>
                  </a:lnTo>
                  <a:lnTo>
                    <a:pt x="34" y="187"/>
                  </a:lnTo>
                  <a:lnTo>
                    <a:pt x="26" y="194"/>
                  </a:lnTo>
                  <a:lnTo>
                    <a:pt x="22" y="199"/>
                  </a:lnTo>
                  <a:lnTo>
                    <a:pt x="22" y="202"/>
                  </a:lnTo>
                  <a:lnTo>
                    <a:pt x="24" y="202"/>
                  </a:lnTo>
                  <a:lnTo>
                    <a:pt x="31" y="202"/>
                  </a:lnTo>
                  <a:lnTo>
                    <a:pt x="41" y="199"/>
                  </a:lnTo>
                  <a:lnTo>
                    <a:pt x="54" y="194"/>
                  </a:lnTo>
                  <a:lnTo>
                    <a:pt x="86" y="180"/>
                  </a:lnTo>
                  <a:lnTo>
                    <a:pt x="124" y="161"/>
                  </a:lnTo>
                  <a:lnTo>
                    <a:pt x="161" y="140"/>
                  </a:lnTo>
                  <a:lnTo>
                    <a:pt x="189" y="123"/>
                  </a:lnTo>
                  <a:lnTo>
                    <a:pt x="200" y="116"/>
                  </a:lnTo>
                  <a:lnTo>
                    <a:pt x="208" y="110"/>
                  </a:lnTo>
                  <a:lnTo>
                    <a:pt x="212" y="105"/>
                  </a:lnTo>
                  <a:lnTo>
                    <a:pt x="213" y="101"/>
                  </a:lnTo>
                  <a:lnTo>
                    <a:pt x="209" y="100"/>
                  </a:lnTo>
                  <a:lnTo>
                    <a:pt x="203" y="101"/>
                  </a:lnTo>
                  <a:lnTo>
                    <a:pt x="193" y="104"/>
                  </a:lnTo>
                  <a:lnTo>
                    <a:pt x="181" y="108"/>
                  </a:lnTo>
                  <a:lnTo>
                    <a:pt x="149" y="123"/>
                  </a:lnTo>
                  <a:lnTo>
                    <a:pt x="111" y="140"/>
                  </a:lnTo>
                  <a:close/>
                  <a:moveTo>
                    <a:pt x="239" y="95"/>
                  </a:moveTo>
                  <a:lnTo>
                    <a:pt x="202" y="116"/>
                  </a:lnTo>
                  <a:lnTo>
                    <a:pt x="173" y="135"/>
                  </a:lnTo>
                  <a:lnTo>
                    <a:pt x="162" y="142"/>
                  </a:lnTo>
                  <a:lnTo>
                    <a:pt x="154" y="149"/>
                  </a:lnTo>
                  <a:lnTo>
                    <a:pt x="149" y="154"/>
                  </a:lnTo>
                  <a:lnTo>
                    <a:pt x="149" y="157"/>
                  </a:lnTo>
                  <a:lnTo>
                    <a:pt x="152" y="158"/>
                  </a:lnTo>
                  <a:lnTo>
                    <a:pt x="158" y="157"/>
                  </a:lnTo>
                  <a:lnTo>
                    <a:pt x="169" y="155"/>
                  </a:lnTo>
                  <a:lnTo>
                    <a:pt x="182" y="150"/>
                  </a:lnTo>
                  <a:lnTo>
                    <a:pt x="214" y="136"/>
                  </a:lnTo>
                  <a:lnTo>
                    <a:pt x="252" y="117"/>
                  </a:lnTo>
                  <a:lnTo>
                    <a:pt x="290" y="96"/>
                  </a:lnTo>
                  <a:lnTo>
                    <a:pt x="320" y="79"/>
                  </a:lnTo>
                  <a:lnTo>
                    <a:pt x="331" y="72"/>
                  </a:lnTo>
                  <a:lnTo>
                    <a:pt x="338" y="66"/>
                  </a:lnTo>
                  <a:lnTo>
                    <a:pt x="342" y="61"/>
                  </a:lnTo>
                  <a:lnTo>
                    <a:pt x="344" y="57"/>
                  </a:lnTo>
                  <a:lnTo>
                    <a:pt x="340" y="56"/>
                  </a:lnTo>
                  <a:lnTo>
                    <a:pt x="333" y="57"/>
                  </a:lnTo>
                  <a:lnTo>
                    <a:pt x="323" y="60"/>
                  </a:lnTo>
                  <a:lnTo>
                    <a:pt x="310" y="64"/>
                  </a:lnTo>
                  <a:lnTo>
                    <a:pt x="277" y="77"/>
                  </a:lnTo>
                  <a:lnTo>
                    <a:pt x="239" y="95"/>
                  </a:lnTo>
                  <a:close/>
                  <a:moveTo>
                    <a:pt x="119" y="182"/>
                  </a:moveTo>
                  <a:lnTo>
                    <a:pt x="83" y="202"/>
                  </a:lnTo>
                  <a:lnTo>
                    <a:pt x="55" y="220"/>
                  </a:lnTo>
                  <a:lnTo>
                    <a:pt x="44" y="227"/>
                  </a:lnTo>
                  <a:lnTo>
                    <a:pt x="37" y="234"/>
                  </a:lnTo>
                  <a:lnTo>
                    <a:pt x="34" y="239"/>
                  </a:lnTo>
                  <a:lnTo>
                    <a:pt x="32" y="241"/>
                  </a:lnTo>
                  <a:lnTo>
                    <a:pt x="36" y="243"/>
                  </a:lnTo>
                  <a:lnTo>
                    <a:pt x="42" y="243"/>
                  </a:lnTo>
                  <a:lnTo>
                    <a:pt x="51" y="239"/>
                  </a:lnTo>
                  <a:lnTo>
                    <a:pt x="64" y="236"/>
                  </a:lnTo>
                  <a:lnTo>
                    <a:pt x="95" y="221"/>
                  </a:lnTo>
                  <a:lnTo>
                    <a:pt x="132" y="203"/>
                  </a:lnTo>
                  <a:lnTo>
                    <a:pt x="168" y="183"/>
                  </a:lnTo>
                  <a:lnTo>
                    <a:pt x="195" y="165"/>
                  </a:lnTo>
                  <a:lnTo>
                    <a:pt x="206" y="158"/>
                  </a:lnTo>
                  <a:lnTo>
                    <a:pt x="213" y="152"/>
                  </a:lnTo>
                  <a:lnTo>
                    <a:pt x="218" y="148"/>
                  </a:lnTo>
                  <a:lnTo>
                    <a:pt x="218" y="144"/>
                  </a:lnTo>
                  <a:lnTo>
                    <a:pt x="215" y="143"/>
                  </a:lnTo>
                  <a:lnTo>
                    <a:pt x="208" y="144"/>
                  </a:lnTo>
                  <a:lnTo>
                    <a:pt x="199" y="146"/>
                  </a:lnTo>
                  <a:lnTo>
                    <a:pt x="186" y="151"/>
                  </a:lnTo>
                  <a:lnTo>
                    <a:pt x="155" y="164"/>
                  </a:lnTo>
                  <a:lnTo>
                    <a:pt x="119" y="182"/>
                  </a:lnTo>
                  <a:close/>
                  <a:moveTo>
                    <a:pt x="247" y="138"/>
                  </a:moveTo>
                  <a:lnTo>
                    <a:pt x="212" y="158"/>
                  </a:lnTo>
                  <a:lnTo>
                    <a:pt x="183" y="176"/>
                  </a:lnTo>
                  <a:lnTo>
                    <a:pt x="173" y="184"/>
                  </a:lnTo>
                  <a:lnTo>
                    <a:pt x="165" y="190"/>
                  </a:lnTo>
                  <a:lnTo>
                    <a:pt x="163" y="193"/>
                  </a:lnTo>
                  <a:lnTo>
                    <a:pt x="161" y="195"/>
                  </a:lnTo>
                  <a:lnTo>
                    <a:pt x="161" y="197"/>
                  </a:lnTo>
                  <a:lnTo>
                    <a:pt x="161" y="199"/>
                  </a:lnTo>
                  <a:lnTo>
                    <a:pt x="164" y="200"/>
                  </a:lnTo>
                  <a:lnTo>
                    <a:pt x="170" y="199"/>
                  </a:lnTo>
                  <a:lnTo>
                    <a:pt x="181" y="196"/>
                  </a:lnTo>
                  <a:lnTo>
                    <a:pt x="193" y="193"/>
                  </a:lnTo>
                  <a:lnTo>
                    <a:pt x="225" y="180"/>
                  </a:lnTo>
                  <a:lnTo>
                    <a:pt x="262" y="161"/>
                  </a:lnTo>
                  <a:lnTo>
                    <a:pt x="297" y="142"/>
                  </a:lnTo>
                  <a:lnTo>
                    <a:pt x="327" y="124"/>
                  </a:lnTo>
                  <a:lnTo>
                    <a:pt x="336" y="116"/>
                  </a:lnTo>
                  <a:lnTo>
                    <a:pt x="345" y="110"/>
                  </a:lnTo>
                  <a:lnTo>
                    <a:pt x="348" y="105"/>
                  </a:lnTo>
                  <a:lnTo>
                    <a:pt x="350" y="101"/>
                  </a:lnTo>
                  <a:lnTo>
                    <a:pt x="346" y="100"/>
                  </a:lnTo>
                  <a:lnTo>
                    <a:pt x="339" y="101"/>
                  </a:lnTo>
                  <a:lnTo>
                    <a:pt x="329" y="104"/>
                  </a:lnTo>
                  <a:lnTo>
                    <a:pt x="316" y="107"/>
                  </a:lnTo>
                  <a:lnTo>
                    <a:pt x="285" y="120"/>
                  </a:lnTo>
                  <a:lnTo>
                    <a:pt x="247" y="138"/>
                  </a:lnTo>
                  <a:close/>
                  <a:moveTo>
                    <a:pt x="136" y="222"/>
                  </a:moveTo>
                  <a:lnTo>
                    <a:pt x="101" y="243"/>
                  </a:lnTo>
                  <a:lnTo>
                    <a:pt x="75" y="259"/>
                  </a:lnTo>
                  <a:lnTo>
                    <a:pt x="64" y="268"/>
                  </a:lnTo>
                  <a:lnTo>
                    <a:pt x="57" y="274"/>
                  </a:lnTo>
                  <a:lnTo>
                    <a:pt x="54" y="278"/>
                  </a:lnTo>
                  <a:lnTo>
                    <a:pt x="54" y="282"/>
                  </a:lnTo>
                  <a:lnTo>
                    <a:pt x="56" y="283"/>
                  </a:lnTo>
                  <a:lnTo>
                    <a:pt x="63" y="283"/>
                  </a:lnTo>
                  <a:lnTo>
                    <a:pt x="73" y="281"/>
                  </a:lnTo>
                  <a:lnTo>
                    <a:pt x="85" y="276"/>
                  </a:lnTo>
                  <a:lnTo>
                    <a:pt x="114" y="263"/>
                  </a:lnTo>
                  <a:lnTo>
                    <a:pt x="150" y="245"/>
                  </a:lnTo>
                  <a:lnTo>
                    <a:pt x="184" y="226"/>
                  </a:lnTo>
                  <a:lnTo>
                    <a:pt x="212" y="208"/>
                  </a:lnTo>
                  <a:lnTo>
                    <a:pt x="221" y="201"/>
                  </a:lnTo>
                  <a:lnTo>
                    <a:pt x="228" y="195"/>
                  </a:lnTo>
                  <a:lnTo>
                    <a:pt x="233" y="190"/>
                  </a:lnTo>
                  <a:lnTo>
                    <a:pt x="233" y="187"/>
                  </a:lnTo>
                  <a:lnTo>
                    <a:pt x="230" y="186"/>
                  </a:lnTo>
                  <a:lnTo>
                    <a:pt x="224" y="186"/>
                  </a:lnTo>
                  <a:lnTo>
                    <a:pt x="214" y="188"/>
                  </a:lnTo>
                  <a:lnTo>
                    <a:pt x="202" y="193"/>
                  </a:lnTo>
                  <a:lnTo>
                    <a:pt x="171" y="205"/>
                  </a:lnTo>
                  <a:lnTo>
                    <a:pt x="136" y="222"/>
                  </a:lnTo>
                  <a:close/>
                  <a:moveTo>
                    <a:pt x="266" y="181"/>
                  </a:moveTo>
                  <a:lnTo>
                    <a:pt x="249" y="190"/>
                  </a:lnTo>
                  <a:lnTo>
                    <a:pt x="232" y="201"/>
                  </a:lnTo>
                  <a:lnTo>
                    <a:pt x="216" y="209"/>
                  </a:lnTo>
                  <a:lnTo>
                    <a:pt x="203" y="218"/>
                  </a:lnTo>
                  <a:lnTo>
                    <a:pt x="194" y="226"/>
                  </a:lnTo>
                  <a:lnTo>
                    <a:pt x="187" y="232"/>
                  </a:lnTo>
                  <a:lnTo>
                    <a:pt x="184" y="234"/>
                  </a:lnTo>
                  <a:lnTo>
                    <a:pt x="183" y="237"/>
                  </a:lnTo>
                  <a:lnTo>
                    <a:pt x="182" y="239"/>
                  </a:lnTo>
                  <a:lnTo>
                    <a:pt x="183" y="240"/>
                  </a:lnTo>
                  <a:lnTo>
                    <a:pt x="186" y="243"/>
                  </a:lnTo>
                  <a:lnTo>
                    <a:pt x="193" y="241"/>
                  </a:lnTo>
                  <a:lnTo>
                    <a:pt x="202" y="239"/>
                  </a:lnTo>
                  <a:lnTo>
                    <a:pt x="214" y="236"/>
                  </a:lnTo>
                  <a:lnTo>
                    <a:pt x="245" y="222"/>
                  </a:lnTo>
                  <a:lnTo>
                    <a:pt x="281" y="205"/>
                  </a:lnTo>
                  <a:lnTo>
                    <a:pt x="316" y="186"/>
                  </a:lnTo>
                  <a:lnTo>
                    <a:pt x="344" y="168"/>
                  </a:lnTo>
                  <a:lnTo>
                    <a:pt x="353" y="161"/>
                  </a:lnTo>
                  <a:lnTo>
                    <a:pt x="360" y="155"/>
                  </a:lnTo>
                  <a:lnTo>
                    <a:pt x="363" y="152"/>
                  </a:lnTo>
                  <a:lnTo>
                    <a:pt x="365" y="150"/>
                  </a:lnTo>
                  <a:lnTo>
                    <a:pt x="365" y="148"/>
                  </a:lnTo>
                  <a:lnTo>
                    <a:pt x="365" y="146"/>
                  </a:lnTo>
                  <a:lnTo>
                    <a:pt x="361" y="145"/>
                  </a:lnTo>
                  <a:lnTo>
                    <a:pt x="355" y="145"/>
                  </a:lnTo>
                  <a:lnTo>
                    <a:pt x="345" y="148"/>
                  </a:lnTo>
                  <a:lnTo>
                    <a:pt x="333" y="151"/>
                  </a:lnTo>
                  <a:lnTo>
                    <a:pt x="302" y="164"/>
                  </a:lnTo>
                  <a:lnTo>
                    <a:pt x="266" y="181"/>
                  </a:lnTo>
                  <a:close/>
                  <a:moveTo>
                    <a:pt x="163" y="264"/>
                  </a:moveTo>
                  <a:lnTo>
                    <a:pt x="146" y="274"/>
                  </a:lnTo>
                  <a:lnTo>
                    <a:pt x="130" y="283"/>
                  </a:lnTo>
                  <a:lnTo>
                    <a:pt x="117" y="291"/>
                  </a:lnTo>
                  <a:lnTo>
                    <a:pt x="105" y="300"/>
                  </a:lnTo>
                  <a:lnTo>
                    <a:pt x="95" y="308"/>
                  </a:lnTo>
                  <a:lnTo>
                    <a:pt x="88" y="314"/>
                  </a:lnTo>
                  <a:lnTo>
                    <a:pt x="85" y="319"/>
                  </a:lnTo>
                  <a:lnTo>
                    <a:pt x="85" y="322"/>
                  </a:lnTo>
                  <a:lnTo>
                    <a:pt x="87" y="323"/>
                  </a:lnTo>
                  <a:lnTo>
                    <a:pt x="94" y="323"/>
                  </a:lnTo>
                  <a:lnTo>
                    <a:pt x="102" y="321"/>
                  </a:lnTo>
                  <a:lnTo>
                    <a:pt x="114" y="317"/>
                  </a:lnTo>
                  <a:lnTo>
                    <a:pt x="144" y="304"/>
                  </a:lnTo>
                  <a:lnTo>
                    <a:pt x="178" y="288"/>
                  </a:lnTo>
                  <a:lnTo>
                    <a:pt x="212" y="269"/>
                  </a:lnTo>
                  <a:lnTo>
                    <a:pt x="238" y="252"/>
                  </a:lnTo>
                  <a:lnTo>
                    <a:pt x="247" y="244"/>
                  </a:lnTo>
                  <a:lnTo>
                    <a:pt x="255" y="238"/>
                  </a:lnTo>
                  <a:lnTo>
                    <a:pt x="258" y="233"/>
                  </a:lnTo>
                  <a:lnTo>
                    <a:pt x="258" y="230"/>
                  </a:lnTo>
                  <a:lnTo>
                    <a:pt x="255" y="228"/>
                  </a:lnTo>
                  <a:lnTo>
                    <a:pt x="249" y="228"/>
                  </a:lnTo>
                  <a:lnTo>
                    <a:pt x="239" y="231"/>
                  </a:lnTo>
                  <a:lnTo>
                    <a:pt x="227" y="234"/>
                  </a:lnTo>
                  <a:lnTo>
                    <a:pt x="213" y="240"/>
                  </a:lnTo>
                  <a:lnTo>
                    <a:pt x="197" y="247"/>
                  </a:lnTo>
                  <a:lnTo>
                    <a:pt x="181" y="255"/>
                  </a:lnTo>
                  <a:lnTo>
                    <a:pt x="163" y="264"/>
                  </a:lnTo>
                  <a:close/>
                  <a:moveTo>
                    <a:pt x="201" y="306"/>
                  </a:moveTo>
                  <a:lnTo>
                    <a:pt x="184" y="315"/>
                  </a:lnTo>
                  <a:lnTo>
                    <a:pt x="169" y="325"/>
                  </a:lnTo>
                  <a:lnTo>
                    <a:pt x="155" y="333"/>
                  </a:lnTo>
                  <a:lnTo>
                    <a:pt x="144" y="341"/>
                  </a:lnTo>
                  <a:lnTo>
                    <a:pt x="135" y="348"/>
                  </a:lnTo>
                  <a:lnTo>
                    <a:pt x="129" y="356"/>
                  </a:lnTo>
                  <a:lnTo>
                    <a:pt x="126" y="358"/>
                  </a:lnTo>
                  <a:lnTo>
                    <a:pt x="125" y="360"/>
                  </a:lnTo>
                  <a:lnTo>
                    <a:pt x="124" y="361"/>
                  </a:lnTo>
                  <a:lnTo>
                    <a:pt x="125" y="364"/>
                  </a:lnTo>
                  <a:lnTo>
                    <a:pt x="127" y="365"/>
                  </a:lnTo>
                  <a:lnTo>
                    <a:pt x="135" y="365"/>
                  </a:lnTo>
                  <a:lnTo>
                    <a:pt x="143" y="363"/>
                  </a:lnTo>
                  <a:lnTo>
                    <a:pt x="155" y="359"/>
                  </a:lnTo>
                  <a:lnTo>
                    <a:pt x="183" y="347"/>
                  </a:lnTo>
                  <a:lnTo>
                    <a:pt x="216" y="331"/>
                  </a:lnTo>
                  <a:lnTo>
                    <a:pt x="249" y="313"/>
                  </a:lnTo>
                  <a:lnTo>
                    <a:pt x="274" y="295"/>
                  </a:lnTo>
                  <a:lnTo>
                    <a:pt x="283" y="288"/>
                  </a:lnTo>
                  <a:lnTo>
                    <a:pt x="290" y="282"/>
                  </a:lnTo>
                  <a:lnTo>
                    <a:pt x="291" y="279"/>
                  </a:lnTo>
                  <a:lnTo>
                    <a:pt x="293" y="277"/>
                  </a:lnTo>
                  <a:lnTo>
                    <a:pt x="294" y="275"/>
                  </a:lnTo>
                  <a:lnTo>
                    <a:pt x="294" y="274"/>
                  </a:lnTo>
                  <a:lnTo>
                    <a:pt x="290" y="272"/>
                  </a:lnTo>
                  <a:lnTo>
                    <a:pt x="283" y="272"/>
                  </a:lnTo>
                  <a:lnTo>
                    <a:pt x="275" y="275"/>
                  </a:lnTo>
                  <a:lnTo>
                    <a:pt x="263" y="278"/>
                  </a:lnTo>
                  <a:lnTo>
                    <a:pt x="250" y="283"/>
                  </a:lnTo>
                  <a:lnTo>
                    <a:pt x="234" y="289"/>
                  </a:lnTo>
                  <a:lnTo>
                    <a:pt x="218" y="297"/>
                  </a:lnTo>
                  <a:lnTo>
                    <a:pt x="201" y="306"/>
                  </a:lnTo>
                  <a:close/>
                  <a:moveTo>
                    <a:pt x="117" y="385"/>
                  </a:moveTo>
                  <a:lnTo>
                    <a:pt x="100" y="395"/>
                  </a:lnTo>
                  <a:lnTo>
                    <a:pt x="86" y="403"/>
                  </a:lnTo>
                  <a:lnTo>
                    <a:pt x="73" y="411"/>
                  </a:lnTo>
                  <a:lnTo>
                    <a:pt x="62" y="420"/>
                  </a:lnTo>
                  <a:lnTo>
                    <a:pt x="54" y="427"/>
                  </a:lnTo>
                  <a:lnTo>
                    <a:pt x="47" y="434"/>
                  </a:lnTo>
                  <a:lnTo>
                    <a:pt x="45" y="436"/>
                  </a:lnTo>
                  <a:lnTo>
                    <a:pt x="44" y="439"/>
                  </a:lnTo>
                  <a:lnTo>
                    <a:pt x="43" y="440"/>
                  </a:lnTo>
                  <a:lnTo>
                    <a:pt x="44" y="442"/>
                  </a:lnTo>
                  <a:lnTo>
                    <a:pt x="47" y="443"/>
                  </a:lnTo>
                  <a:lnTo>
                    <a:pt x="54" y="443"/>
                  </a:lnTo>
                  <a:lnTo>
                    <a:pt x="62" y="441"/>
                  </a:lnTo>
                  <a:lnTo>
                    <a:pt x="73" y="437"/>
                  </a:lnTo>
                  <a:lnTo>
                    <a:pt x="100" y="427"/>
                  </a:lnTo>
                  <a:lnTo>
                    <a:pt x="132" y="410"/>
                  </a:lnTo>
                  <a:lnTo>
                    <a:pt x="163" y="392"/>
                  </a:lnTo>
                  <a:lnTo>
                    <a:pt x="187" y="376"/>
                  </a:lnTo>
                  <a:lnTo>
                    <a:pt x="195" y="369"/>
                  </a:lnTo>
                  <a:lnTo>
                    <a:pt x="201" y="363"/>
                  </a:lnTo>
                  <a:lnTo>
                    <a:pt x="203" y="360"/>
                  </a:lnTo>
                  <a:lnTo>
                    <a:pt x="205" y="358"/>
                  </a:lnTo>
                  <a:lnTo>
                    <a:pt x="206" y="356"/>
                  </a:lnTo>
                  <a:lnTo>
                    <a:pt x="205" y="354"/>
                  </a:lnTo>
                  <a:lnTo>
                    <a:pt x="201" y="352"/>
                  </a:lnTo>
                  <a:lnTo>
                    <a:pt x="195" y="353"/>
                  </a:lnTo>
                  <a:lnTo>
                    <a:pt x="187" y="354"/>
                  </a:lnTo>
                  <a:lnTo>
                    <a:pt x="176" y="358"/>
                  </a:lnTo>
                  <a:lnTo>
                    <a:pt x="163" y="363"/>
                  </a:lnTo>
                  <a:lnTo>
                    <a:pt x="149" y="369"/>
                  </a:lnTo>
                  <a:lnTo>
                    <a:pt x="133" y="377"/>
                  </a:lnTo>
                  <a:lnTo>
                    <a:pt x="117" y="385"/>
                  </a:lnTo>
                  <a:close/>
                  <a:moveTo>
                    <a:pt x="249" y="348"/>
                  </a:moveTo>
                  <a:lnTo>
                    <a:pt x="232" y="358"/>
                  </a:lnTo>
                  <a:lnTo>
                    <a:pt x="218" y="366"/>
                  </a:lnTo>
                  <a:lnTo>
                    <a:pt x="205" y="376"/>
                  </a:lnTo>
                  <a:lnTo>
                    <a:pt x="194" y="384"/>
                  </a:lnTo>
                  <a:lnTo>
                    <a:pt x="184" y="391"/>
                  </a:lnTo>
                  <a:lnTo>
                    <a:pt x="178" y="397"/>
                  </a:lnTo>
                  <a:lnTo>
                    <a:pt x="176" y="399"/>
                  </a:lnTo>
                  <a:lnTo>
                    <a:pt x="175" y="402"/>
                  </a:lnTo>
                  <a:lnTo>
                    <a:pt x="175" y="404"/>
                  </a:lnTo>
                  <a:lnTo>
                    <a:pt x="175" y="405"/>
                  </a:lnTo>
                  <a:lnTo>
                    <a:pt x="178" y="408"/>
                  </a:lnTo>
                  <a:lnTo>
                    <a:pt x="184" y="408"/>
                  </a:lnTo>
                  <a:lnTo>
                    <a:pt x="194" y="405"/>
                  </a:lnTo>
                  <a:lnTo>
                    <a:pt x="205" y="402"/>
                  </a:lnTo>
                  <a:lnTo>
                    <a:pt x="218" y="397"/>
                  </a:lnTo>
                  <a:lnTo>
                    <a:pt x="233" y="391"/>
                  </a:lnTo>
                  <a:lnTo>
                    <a:pt x="249" y="384"/>
                  </a:lnTo>
                  <a:lnTo>
                    <a:pt x="265" y="376"/>
                  </a:lnTo>
                  <a:lnTo>
                    <a:pt x="282" y="366"/>
                  </a:lnTo>
                  <a:lnTo>
                    <a:pt x="296" y="357"/>
                  </a:lnTo>
                  <a:lnTo>
                    <a:pt x="309" y="348"/>
                  </a:lnTo>
                  <a:lnTo>
                    <a:pt x="321" y="340"/>
                  </a:lnTo>
                  <a:lnTo>
                    <a:pt x="329" y="333"/>
                  </a:lnTo>
                  <a:lnTo>
                    <a:pt x="335" y="327"/>
                  </a:lnTo>
                  <a:lnTo>
                    <a:pt x="338" y="325"/>
                  </a:lnTo>
                  <a:lnTo>
                    <a:pt x="339" y="322"/>
                  </a:lnTo>
                  <a:lnTo>
                    <a:pt x="339" y="320"/>
                  </a:lnTo>
                  <a:lnTo>
                    <a:pt x="339" y="319"/>
                  </a:lnTo>
                  <a:lnTo>
                    <a:pt x="335" y="316"/>
                  </a:lnTo>
                  <a:lnTo>
                    <a:pt x="329" y="317"/>
                  </a:lnTo>
                  <a:lnTo>
                    <a:pt x="320" y="319"/>
                  </a:lnTo>
                  <a:lnTo>
                    <a:pt x="309" y="322"/>
                  </a:lnTo>
                  <a:lnTo>
                    <a:pt x="296" y="327"/>
                  </a:lnTo>
                  <a:lnTo>
                    <a:pt x="281" y="333"/>
                  </a:lnTo>
                  <a:lnTo>
                    <a:pt x="265" y="340"/>
                  </a:lnTo>
                  <a:lnTo>
                    <a:pt x="249" y="348"/>
                  </a:lnTo>
                  <a:close/>
                  <a:moveTo>
                    <a:pt x="173" y="427"/>
                  </a:moveTo>
                  <a:lnTo>
                    <a:pt x="157" y="436"/>
                  </a:lnTo>
                  <a:lnTo>
                    <a:pt x="143" y="445"/>
                  </a:lnTo>
                  <a:lnTo>
                    <a:pt x="131" y="453"/>
                  </a:lnTo>
                  <a:lnTo>
                    <a:pt x="120" y="461"/>
                  </a:lnTo>
                  <a:lnTo>
                    <a:pt x="112" y="468"/>
                  </a:lnTo>
                  <a:lnTo>
                    <a:pt x="106" y="474"/>
                  </a:lnTo>
                  <a:lnTo>
                    <a:pt x="104" y="477"/>
                  </a:lnTo>
                  <a:lnTo>
                    <a:pt x="104" y="479"/>
                  </a:lnTo>
                  <a:lnTo>
                    <a:pt x="102" y="481"/>
                  </a:lnTo>
                  <a:lnTo>
                    <a:pt x="104" y="483"/>
                  </a:lnTo>
                  <a:lnTo>
                    <a:pt x="106" y="485"/>
                  </a:lnTo>
                  <a:lnTo>
                    <a:pt x="112" y="485"/>
                  </a:lnTo>
                  <a:lnTo>
                    <a:pt x="121" y="483"/>
                  </a:lnTo>
                  <a:lnTo>
                    <a:pt x="132" y="480"/>
                  </a:lnTo>
                  <a:lnTo>
                    <a:pt x="144" y="476"/>
                  </a:lnTo>
                  <a:lnTo>
                    <a:pt x="158" y="470"/>
                  </a:lnTo>
                  <a:lnTo>
                    <a:pt x="174" y="462"/>
                  </a:lnTo>
                  <a:lnTo>
                    <a:pt x="189" y="454"/>
                  </a:lnTo>
                  <a:lnTo>
                    <a:pt x="205" y="445"/>
                  </a:lnTo>
                  <a:lnTo>
                    <a:pt x="219" y="436"/>
                  </a:lnTo>
                  <a:lnTo>
                    <a:pt x="232" y="428"/>
                  </a:lnTo>
                  <a:lnTo>
                    <a:pt x="241" y="420"/>
                  </a:lnTo>
                  <a:lnTo>
                    <a:pt x="250" y="413"/>
                  </a:lnTo>
                  <a:lnTo>
                    <a:pt x="256" y="407"/>
                  </a:lnTo>
                  <a:lnTo>
                    <a:pt x="258" y="404"/>
                  </a:lnTo>
                  <a:lnTo>
                    <a:pt x="259" y="402"/>
                  </a:lnTo>
                  <a:lnTo>
                    <a:pt x="259" y="399"/>
                  </a:lnTo>
                  <a:lnTo>
                    <a:pt x="259" y="398"/>
                  </a:lnTo>
                  <a:lnTo>
                    <a:pt x="256" y="396"/>
                  </a:lnTo>
                  <a:lnTo>
                    <a:pt x="250" y="396"/>
                  </a:lnTo>
                  <a:lnTo>
                    <a:pt x="241" y="398"/>
                  </a:lnTo>
                  <a:lnTo>
                    <a:pt x="231" y="401"/>
                  </a:lnTo>
                  <a:lnTo>
                    <a:pt x="218" y="405"/>
                  </a:lnTo>
                  <a:lnTo>
                    <a:pt x="203" y="411"/>
                  </a:lnTo>
                  <a:lnTo>
                    <a:pt x="189" y="418"/>
                  </a:lnTo>
                  <a:lnTo>
                    <a:pt x="173" y="427"/>
                  </a:lnTo>
                  <a:close/>
                  <a:moveTo>
                    <a:pt x="39" y="559"/>
                  </a:moveTo>
                  <a:lnTo>
                    <a:pt x="43" y="561"/>
                  </a:lnTo>
                  <a:lnTo>
                    <a:pt x="49" y="561"/>
                  </a:lnTo>
                  <a:lnTo>
                    <a:pt x="57" y="559"/>
                  </a:lnTo>
                  <a:lnTo>
                    <a:pt x="67" y="556"/>
                  </a:lnTo>
                  <a:lnTo>
                    <a:pt x="79" y="552"/>
                  </a:lnTo>
                  <a:lnTo>
                    <a:pt x="93" y="546"/>
                  </a:lnTo>
                  <a:lnTo>
                    <a:pt x="107" y="538"/>
                  </a:lnTo>
                  <a:lnTo>
                    <a:pt x="123" y="530"/>
                  </a:lnTo>
                  <a:lnTo>
                    <a:pt x="137" y="522"/>
                  </a:lnTo>
                  <a:lnTo>
                    <a:pt x="150" y="514"/>
                  </a:lnTo>
                  <a:lnTo>
                    <a:pt x="163" y="505"/>
                  </a:lnTo>
                  <a:lnTo>
                    <a:pt x="173" y="497"/>
                  </a:lnTo>
                  <a:lnTo>
                    <a:pt x="181" y="491"/>
                  </a:lnTo>
                  <a:lnTo>
                    <a:pt x="186" y="484"/>
                  </a:lnTo>
                  <a:lnTo>
                    <a:pt x="189" y="479"/>
                  </a:lnTo>
                  <a:lnTo>
                    <a:pt x="189" y="476"/>
                  </a:lnTo>
                  <a:lnTo>
                    <a:pt x="186" y="474"/>
                  </a:lnTo>
                  <a:lnTo>
                    <a:pt x="180" y="474"/>
                  </a:lnTo>
                  <a:lnTo>
                    <a:pt x="171" y="476"/>
                  </a:lnTo>
                  <a:lnTo>
                    <a:pt x="161" y="479"/>
                  </a:lnTo>
                  <a:lnTo>
                    <a:pt x="149" y="483"/>
                  </a:lnTo>
                  <a:lnTo>
                    <a:pt x="136" y="489"/>
                  </a:lnTo>
                  <a:lnTo>
                    <a:pt x="120" y="496"/>
                  </a:lnTo>
                  <a:lnTo>
                    <a:pt x="106" y="504"/>
                  </a:lnTo>
                  <a:lnTo>
                    <a:pt x="91" y="512"/>
                  </a:lnTo>
                  <a:lnTo>
                    <a:pt x="77" y="521"/>
                  </a:lnTo>
                  <a:lnTo>
                    <a:pt x="66" y="529"/>
                  </a:lnTo>
                  <a:lnTo>
                    <a:pt x="56" y="537"/>
                  </a:lnTo>
                  <a:lnTo>
                    <a:pt x="48" y="544"/>
                  </a:lnTo>
                  <a:lnTo>
                    <a:pt x="42" y="550"/>
                  </a:lnTo>
                  <a:lnTo>
                    <a:pt x="41" y="553"/>
                  </a:lnTo>
                  <a:lnTo>
                    <a:pt x="39" y="555"/>
                  </a:lnTo>
                  <a:lnTo>
                    <a:pt x="39" y="557"/>
                  </a:lnTo>
                  <a:lnTo>
                    <a:pt x="39" y="559"/>
                  </a:lnTo>
                  <a:close/>
                  <a:moveTo>
                    <a:pt x="325" y="445"/>
                  </a:moveTo>
                  <a:lnTo>
                    <a:pt x="321" y="442"/>
                  </a:lnTo>
                  <a:lnTo>
                    <a:pt x="315" y="442"/>
                  </a:lnTo>
                  <a:lnTo>
                    <a:pt x="307" y="443"/>
                  </a:lnTo>
                  <a:lnTo>
                    <a:pt x="296" y="447"/>
                  </a:lnTo>
                  <a:lnTo>
                    <a:pt x="283" y="451"/>
                  </a:lnTo>
                  <a:lnTo>
                    <a:pt x="270" y="456"/>
                  </a:lnTo>
                  <a:lnTo>
                    <a:pt x="255" y="464"/>
                  </a:lnTo>
                  <a:lnTo>
                    <a:pt x="239" y="471"/>
                  </a:lnTo>
                  <a:lnTo>
                    <a:pt x="225" y="480"/>
                  </a:lnTo>
                  <a:lnTo>
                    <a:pt x="211" y="489"/>
                  </a:lnTo>
                  <a:lnTo>
                    <a:pt x="199" y="497"/>
                  </a:lnTo>
                  <a:lnTo>
                    <a:pt x="189" y="504"/>
                  </a:lnTo>
                  <a:lnTo>
                    <a:pt x="181" y="511"/>
                  </a:lnTo>
                  <a:lnTo>
                    <a:pt x="175" y="518"/>
                  </a:lnTo>
                  <a:lnTo>
                    <a:pt x="174" y="521"/>
                  </a:lnTo>
                  <a:lnTo>
                    <a:pt x="173" y="523"/>
                  </a:lnTo>
                  <a:lnTo>
                    <a:pt x="173" y="525"/>
                  </a:lnTo>
                  <a:lnTo>
                    <a:pt x="173" y="527"/>
                  </a:lnTo>
                  <a:lnTo>
                    <a:pt x="176" y="529"/>
                  </a:lnTo>
                  <a:lnTo>
                    <a:pt x="182" y="529"/>
                  </a:lnTo>
                  <a:lnTo>
                    <a:pt x="190" y="528"/>
                  </a:lnTo>
                  <a:lnTo>
                    <a:pt x="201" y="524"/>
                  </a:lnTo>
                  <a:lnTo>
                    <a:pt x="213" y="519"/>
                  </a:lnTo>
                  <a:lnTo>
                    <a:pt x="227" y="515"/>
                  </a:lnTo>
                  <a:lnTo>
                    <a:pt x="241" y="508"/>
                  </a:lnTo>
                  <a:lnTo>
                    <a:pt x="257" y="499"/>
                  </a:lnTo>
                  <a:lnTo>
                    <a:pt x="272" y="491"/>
                  </a:lnTo>
                  <a:lnTo>
                    <a:pt x="285" y="483"/>
                  </a:lnTo>
                  <a:lnTo>
                    <a:pt x="297" y="474"/>
                  </a:lnTo>
                  <a:lnTo>
                    <a:pt x="308" y="466"/>
                  </a:lnTo>
                  <a:lnTo>
                    <a:pt x="316" y="459"/>
                  </a:lnTo>
                  <a:lnTo>
                    <a:pt x="321" y="453"/>
                  </a:lnTo>
                  <a:lnTo>
                    <a:pt x="323" y="451"/>
                  </a:lnTo>
                  <a:lnTo>
                    <a:pt x="325" y="448"/>
                  </a:lnTo>
                  <a:lnTo>
                    <a:pt x="325" y="446"/>
                  </a:lnTo>
                  <a:lnTo>
                    <a:pt x="325" y="445"/>
                  </a:lnTo>
                  <a:close/>
                  <a:moveTo>
                    <a:pt x="199" y="575"/>
                  </a:moveTo>
                  <a:lnTo>
                    <a:pt x="213" y="567"/>
                  </a:lnTo>
                  <a:lnTo>
                    <a:pt x="226" y="559"/>
                  </a:lnTo>
                  <a:lnTo>
                    <a:pt x="237" y="550"/>
                  </a:lnTo>
                  <a:lnTo>
                    <a:pt x="247" y="543"/>
                  </a:lnTo>
                  <a:lnTo>
                    <a:pt x="255" y="536"/>
                  </a:lnTo>
                  <a:lnTo>
                    <a:pt x="259" y="530"/>
                  </a:lnTo>
                  <a:lnTo>
                    <a:pt x="262" y="528"/>
                  </a:lnTo>
                  <a:lnTo>
                    <a:pt x="263" y="525"/>
                  </a:lnTo>
                  <a:lnTo>
                    <a:pt x="263" y="523"/>
                  </a:lnTo>
                  <a:lnTo>
                    <a:pt x="262" y="522"/>
                  </a:lnTo>
                  <a:lnTo>
                    <a:pt x="259" y="519"/>
                  </a:lnTo>
                  <a:lnTo>
                    <a:pt x="253" y="519"/>
                  </a:lnTo>
                  <a:lnTo>
                    <a:pt x="245" y="521"/>
                  </a:lnTo>
                  <a:lnTo>
                    <a:pt x="234" y="523"/>
                  </a:lnTo>
                  <a:lnTo>
                    <a:pt x="222" y="528"/>
                  </a:lnTo>
                  <a:lnTo>
                    <a:pt x="209" y="533"/>
                  </a:lnTo>
                  <a:lnTo>
                    <a:pt x="196" y="540"/>
                  </a:lnTo>
                  <a:lnTo>
                    <a:pt x="181" y="548"/>
                  </a:lnTo>
                  <a:lnTo>
                    <a:pt x="167" y="556"/>
                  </a:lnTo>
                  <a:lnTo>
                    <a:pt x="154" y="565"/>
                  </a:lnTo>
                  <a:lnTo>
                    <a:pt x="142" y="573"/>
                  </a:lnTo>
                  <a:lnTo>
                    <a:pt x="132" y="580"/>
                  </a:lnTo>
                  <a:lnTo>
                    <a:pt x="125" y="587"/>
                  </a:lnTo>
                  <a:lnTo>
                    <a:pt x="120" y="593"/>
                  </a:lnTo>
                  <a:lnTo>
                    <a:pt x="118" y="596"/>
                  </a:lnTo>
                  <a:lnTo>
                    <a:pt x="118" y="598"/>
                  </a:lnTo>
                  <a:lnTo>
                    <a:pt x="117" y="600"/>
                  </a:lnTo>
                  <a:lnTo>
                    <a:pt x="118" y="601"/>
                  </a:lnTo>
                  <a:lnTo>
                    <a:pt x="121" y="604"/>
                  </a:lnTo>
                  <a:lnTo>
                    <a:pt x="126" y="604"/>
                  </a:lnTo>
                  <a:lnTo>
                    <a:pt x="135" y="603"/>
                  </a:lnTo>
                  <a:lnTo>
                    <a:pt x="145" y="600"/>
                  </a:lnTo>
                  <a:lnTo>
                    <a:pt x="157" y="596"/>
                  </a:lnTo>
                  <a:lnTo>
                    <a:pt x="170" y="590"/>
                  </a:lnTo>
                  <a:lnTo>
                    <a:pt x="183" y="584"/>
                  </a:lnTo>
                  <a:lnTo>
                    <a:pt x="199" y="575"/>
                  </a:lnTo>
                  <a:close/>
                  <a:moveTo>
                    <a:pt x="149" y="650"/>
                  </a:moveTo>
                  <a:lnTo>
                    <a:pt x="162" y="642"/>
                  </a:lnTo>
                  <a:lnTo>
                    <a:pt x="175" y="634"/>
                  </a:lnTo>
                  <a:lnTo>
                    <a:pt x="186" y="626"/>
                  </a:lnTo>
                  <a:lnTo>
                    <a:pt x="195" y="619"/>
                  </a:lnTo>
                  <a:lnTo>
                    <a:pt x="202" y="612"/>
                  </a:lnTo>
                  <a:lnTo>
                    <a:pt x="207" y="606"/>
                  </a:lnTo>
                  <a:lnTo>
                    <a:pt x="209" y="601"/>
                  </a:lnTo>
                  <a:lnTo>
                    <a:pt x="209" y="598"/>
                  </a:lnTo>
                  <a:lnTo>
                    <a:pt x="206" y="596"/>
                  </a:lnTo>
                  <a:lnTo>
                    <a:pt x="200" y="596"/>
                  </a:lnTo>
                  <a:lnTo>
                    <a:pt x="192" y="597"/>
                  </a:lnTo>
                  <a:lnTo>
                    <a:pt x="182" y="599"/>
                  </a:lnTo>
                  <a:lnTo>
                    <a:pt x="171" y="603"/>
                  </a:lnTo>
                  <a:lnTo>
                    <a:pt x="158" y="609"/>
                  </a:lnTo>
                  <a:lnTo>
                    <a:pt x="145" y="615"/>
                  </a:lnTo>
                  <a:lnTo>
                    <a:pt x="131" y="623"/>
                  </a:lnTo>
                  <a:lnTo>
                    <a:pt x="118" y="630"/>
                  </a:lnTo>
                  <a:lnTo>
                    <a:pt x="105" y="638"/>
                  </a:lnTo>
                  <a:lnTo>
                    <a:pt x="94" y="647"/>
                  </a:lnTo>
                  <a:lnTo>
                    <a:pt x="85" y="654"/>
                  </a:lnTo>
                  <a:lnTo>
                    <a:pt x="77" y="661"/>
                  </a:lnTo>
                  <a:lnTo>
                    <a:pt x="73" y="667"/>
                  </a:lnTo>
                  <a:lnTo>
                    <a:pt x="70" y="672"/>
                  </a:lnTo>
                  <a:lnTo>
                    <a:pt x="70" y="675"/>
                  </a:lnTo>
                  <a:lnTo>
                    <a:pt x="74" y="677"/>
                  </a:lnTo>
                  <a:lnTo>
                    <a:pt x="80" y="677"/>
                  </a:lnTo>
                  <a:lnTo>
                    <a:pt x="87" y="676"/>
                  </a:lnTo>
                  <a:lnTo>
                    <a:pt x="98" y="674"/>
                  </a:lnTo>
                  <a:lnTo>
                    <a:pt x="108" y="669"/>
                  </a:lnTo>
                  <a:lnTo>
                    <a:pt x="121" y="664"/>
                  </a:lnTo>
                  <a:lnTo>
                    <a:pt x="135" y="657"/>
                  </a:lnTo>
                  <a:lnTo>
                    <a:pt x="149" y="650"/>
                  </a:lnTo>
                  <a:close/>
                  <a:moveTo>
                    <a:pt x="164" y="672"/>
                  </a:moveTo>
                  <a:lnTo>
                    <a:pt x="161" y="670"/>
                  </a:lnTo>
                  <a:lnTo>
                    <a:pt x="156" y="669"/>
                  </a:lnTo>
                  <a:lnTo>
                    <a:pt x="148" y="670"/>
                  </a:lnTo>
                  <a:lnTo>
                    <a:pt x="138" y="673"/>
                  </a:lnTo>
                  <a:lnTo>
                    <a:pt x="127" y="677"/>
                  </a:lnTo>
                  <a:lnTo>
                    <a:pt x="116" y="682"/>
                  </a:lnTo>
                  <a:lnTo>
                    <a:pt x="102" y="688"/>
                  </a:lnTo>
                  <a:lnTo>
                    <a:pt x="89" y="695"/>
                  </a:lnTo>
                  <a:lnTo>
                    <a:pt x="76" y="704"/>
                  </a:lnTo>
                  <a:lnTo>
                    <a:pt x="64" y="712"/>
                  </a:lnTo>
                  <a:lnTo>
                    <a:pt x="54" y="719"/>
                  </a:lnTo>
                  <a:lnTo>
                    <a:pt x="45" y="726"/>
                  </a:lnTo>
                  <a:lnTo>
                    <a:pt x="38" y="733"/>
                  </a:lnTo>
                  <a:lnTo>
                    <a:pt x="34" y="739"/>
                  </a:lnTo>
                  <a:lnTo>
                    <a:pt x="32" y="744"/>
                  </a:lnTo>
                  <a:lnTo>
                    <a:pt x="32" y="748"/>
                  </a:lnTo>
                  <a:lnTo>
                    <a:pt x="36" y="750"/>
                  </a:lnTo>
                  <a:lnTo>
                    <a:pt x="41" y="750"/>
                  </a:lnTo>
                  <a:lnTo>
                    <a:pt x="49" y="749"/>
                  </a:lnTo>
                  <a:lnTo>
                    <a:pt x="57" y="746"/>
                  </a:lnTo>
                  <a:lnTo>
                    <a:pt x="68" y="743"/>
                  </a:lnTo>
                  <a:lnTo>
                    <a:pt x="81" y="737"/>
                  </a:lnTo>
                  <a:lnTo>
                    <a:pt x="93" y="731"/>
                  </a:lnTo>
                  <a:lnTo>
                    <a:pt x="107" y="724"/>
                  </a:lnTo>
                  <a:lnTo>
                    <a:pt x="120" y="716"/>
                  </a:lnTo>
                  <a:lnTo>
                    <a:pt x="132" y="708"/>
                  </a:lnTo>
                  <a:lnTo>
                    <a:pt x="142" y="700"/>
                  </a:lnTo>
                  <a:lnTo>
                    <a:pt x="151" y="693"/>
                  </a:lnTo>
                  <a:lnTo>
                    <a:pt x="157" y="686"/>
                  </a:lnTo>
                  <a:lnTo>
                    <a:pt x="162" y="680"/>
                  </a:lnTo>
                  <a:lnTo>
                    <a:pt x="164" y="675"/>
                  </a:lnTo>
                  <a:lnTo>
                    <a:pt x="164" y="672"/>
                  </a:lnTo>
                  <a:close/>
                  <a:moveTo>
                    <a:pt x="285" y="624"/>
                  </a:moveTo>
                  <a:lnTo>
                    <a:pt x="300" y="616"/>
                  </a:lnTo>
                  <a:lnTo>
                    <a:pt x="313" y="607"/>
                  </a:lnTo>
                  <a:lnTo>
                    <a:pt x="323" y="599"/>
                  </a:lnTo>
                  <a:lnTo>
                    <a:pt x="333" y="592"/>
                  </a:lnTo>
                  <a:lnTo>
                    <a:pt x="340" y="585"/>
                  </a:lnTo>
                  <a:lnTo>
                    <a:pt x="345" y="579"/>
                  </a:lnTo>
                  <a:lnTo>
                    <a:pt x="346" y="576"/>
                  </a:lnTo>
                  <a:lnTo>
                    <a:pt x="347" y="574"/>
                  </a:lnTo>
                  <a:lnTo>
                    <a:pt x="347" y="572"/>
                  </a:lnTo>
                  <a:lnTo>
                    <a:pt x="347" y="571"/>
                  </a:lnTo>
                  <a:lnTo>
                    <a:pt x="344" y="568"/>
                  </a:lnTo>
                  <a:lnTo>
                    <a:pt x="338" y="568"/>
                  </a:lnTo>
                  <a:lnTo>
                    <a:pt x="329" y="569"/>
                  </a:lnTo>
                  <a:lnTo>
                    <a:pt x="320" y="572"/>
                  </a:lnTo>
                  <a:lnTo>
                    <a:pt x="308" y="575"/>
                  </a:lnTo>
                  <a:lnTo>
                    <a:pt x="295" y="580"/>
                  </a:lnTo>
                  <a:lnTo>
                    <a:pt x="282" y="587"/>
                  </a:lnTo>
                  <a:lnTo>
                    <a:pt x="268" y="594"/>
                  </a:lnTo>
                  <a:lnTo>
                    <a:pt x="253" y="603"/>
                  </a:lnTo>
                  <a:lnTo>
                    <a:pt x="240" y="611"/>
                  </a:lnTo>
                  <a:lnTo>
                    <a:pt x="230" y="618"/>
                  </a:lnTo>
                  <a:lnTo>
                    <a:pt x="220" y="626"/>
                  </a:lnTo>
                  <a:lnTo>
                    <a:pt x="213" y="634"/>
                  </a:lnTo>
                  <a:lnTo>
                    <a:pt x="208" y="639"/>
                  </a:lnTo>
                  <a:lnTo>
                    <a:pt x="207" y="642"/>
                  </a:lnTo>
                  <a:lnTo>
                    <a:pt x="206" y="644"/>
                  </a:lnTo>
                  <a:lnTo>
                    <a:pt x="206" y="647"/>
                  </a:lnTo>
                  <a:lnTo>
                    <a:pt x="207" y="648"/>
                  </a:lnTo>
                  <a:lnTo>
                    <a:pt x="209" y="650"/>
                  </a:lnTo>
                  <a:lnTo>
                    <a:pt x="215" y="650"/>
                  </a:lnTo>
                  <a:lnTo>
                    <a:pt x="224" y="650"/>
                  </a:lnTo>
                  <a:lnTo>
                    <a:pt x="233" y="647"/>
                  </a:lnTo>
                  <a:lnTo>
                    <a:pt x="245" y="643"/>
                  </a:lnTo>
                  <a:lnTo>
                    <a:pt x="258" y="638"/>
                  </a:lnTo>
                  <a:lnTo>
                    <a:pt x="271" y="631"/>
                  </a:lnTo>
                  <a:lnTo>
                    <a:pt x="285" y="624"/>
                  </a:lnTo>
                  <a:close/>
                  <a:moveTo>
                    <a:pt x="73" y="796"/>
                  </a:moveTo>
                  <a:lnTo>
                    <a:pt x="86" y="788"/>
                  </a:lnTo>
                  <a:lnTo>
                    <a:pt x="97" y="781"/>
                  </a:lnTo>
                  <a:lnTo>
                    <a:pt x="107" y="773"/>
                  </a:lnTo>
                  <a:lnTo>
                    <a:pt x="116" y="765"/>
                  </a:lnTo>
                  <a:lnTo>
                    <a:pt x="121" y="759"/>
                  </a:lnTo>
                  <a:lnTo>
                    <a:pt x="126" y="754"/>
                  </a:lnTo>
                  <a:lnTo>
                    <a:pt x="127" y="749"/>
                  </a:lnTo>
                  <a:lnTo>
                    <a:pt x="127" y="745"/>
                  </a:lnTo>
                  <a:lnTo>
                    <a:pt x="125" y="743"/>
                  </a:lnTo>
                  <a:lnTo>
                    <a:pt x="119" y="743"/>
                  </a:lnTo>
                  <a:lnTo>
                    <a:pt x="112" y="743"/>
                  </a:lnTo>
                  <a:lnTo>
                    <a:pt x="102" y="745"/>
                  </a:lnTo>
                  <a:lnTo>
                    <a:pt x="93" y="750"/>
                  </a:lnTo>
                  <a:lnTo>
                    <a:pt x="81" y="755"/>
                  </a:lnTo>
                  <a:lnTo>
                    <a:pt x="68" y="761"/>
                  </a:lnTo>
                  <a:lnTo>
                    <a:pt x="56" y="768"/>
                  </a:lnTo>
                  <a:lnTo>
                    <a:pt x="43" y="775"/>
                  </a:lnTo>
                  <a:lnTo>
                    <a:pt x="32" y="783"/>
                  </a:lnTo>
                  <a:lnTo>
                    <a:pt x="22" y="790"/>
                  </a:lnTo>
                  <a:lnTo>
                    <a:pt x="13" y="797"/>
                  </a:lnTo>
                  <a:lnTo>
                    <a:pt x="7" y="805"/>
                  </a:lnTo>
                  <a:lnTo>
                    <a:pt x="3" y="811"/>
                  </a:lnTo>
                  <a:lnTo>
                    <a:pt x="1" y="815"/>
                  </a:lnTo>
                  <a:lnTo>
                    <a:pt x="1" y="819"/>
                  </a:lnTo>
                  <a:lnTo>
                    <a:pt x="5" y="820"/>
                  </a:lnTo>
                  <a:lnTo>
                    <a:pt x="10" y="821"/>
                  </a:lnTo>
                  <a:lnTo>
                    <a:pt x="17" y="820"/>
                  </a:lnTo>
                  <a:lnTo>
                    <a:pt x="26" y="818"/>
                  </a:lnTo>
                  <a:lnTo>
                    <a:pt x="36" y="814"/>
                  </a:lnTo>
                  <a:lnTo>
                    <a:pt x="48" y="809"/>
                  </a:lnTo>
                  <a:lnTo>
                    <a:pt x="60" y="803"/>
                  </a:lnTo>
                  <a:lnTo>
                    <a:pt x="73" y="796"/>
                  </a:lnTo>
                  <a:close/>
                  <a:moveTo>
                    <a:pt x="302" y="647"/>
                  </a:moveTo>
                  <a:lnTo>
                    <a:pt x="298" y="644"/>
                  </a:lnTo>
                  <a:lnTo>
                    <a:pt x="293" y="644"/>
                  </a:lnTo>
                  <a:lnTo>
                    <a:pt x="285" y="644"/>
                  </a:lnTo>
                  <a:lnTo>
                    <a:pt x="276" y="647"/>
                  </a:lnTo>
                  <a:lnTo>
                    <a:pt x="265" y="651"/>
                  </a:lnTo>
                  <a:lnTo>
                    <a:pt x="252" y="656"/>
                  </a:lnTo>
                  <a:lnTo>
                    <a:pt x="239" y="662"/>
                  </a:lnTo>
                  <a:lnTo>
                    <a:pt x="226" y="669"/>
                  </a:lnTo>
                  <a:lnTo>
                    <a:pt x="213" y="677"/>
                  </a:lnTo>
                  <a:lnTo>
                    <a:pt x="201" y="685"/>
                  </a:lnTo>
                  <a:lnTo>
                    <a:pt x="190" y="693"/>
                  </a:lnTo>
                  <a:lnTo>
                    <a:pt x="181" y="700"/>
                  </a:lnTo>
                  <a:lnTo>
                    <a:pt x="175" y="707"/>
                  </a:lnTo>
                  <a:lnTo>
                    <a:pt x="170" y="713"/>
                  </a:lnTo>
                  <a:lnTo>
                    <a:pt x="168" y="718"/>
                  </a:lnTo>
                  <a:lnTo>
                    <a:pt x="168" y="721"/>
                  </a:lnTo>
                  <a:lnTo>
                    <a:pt x="171" y="724"/>
                  </a:lnTo>
                  <a:lnTo>
                    <a:pt x="177" y="725"/>
                  </a:lnTo>
                  <a:lnTo>
                    <a:pt x="184" y="724"/>
                  </a:lnTo>
                  <a:lnTo>
                    <a:pt x="194" y="721"/>
                  </a:lnTo>
                  <a:lnTo>
                    <a:pt x="205" y="718"/>
                  </a:lnTo>
                  <a:lnTo>
                    <a:pt x="218" y="712"/>
                  </a:lnTo>
                  <a:lnTo>
                    <a:pt x="231" y="706"/>
                  </a:lnTo>
                  <a:lnTo>
                    <a:pt x="244" y="699"/>
                  </a:lnTo>
                  <a:lnTo>
                    <a:pt x="257" y="691"/>
                  </a:lnTo>
                  <a:lnTo>
                    <a:pt x="270" y="683"/>
                  </a:lnTo>
                  <a:lnTo>
                    <a:pt x="279" y="675"/>
                  </a:lnTo>
                  <a:lnTo>
                    <a:pt x="289" y="668"/>
                  </a:lnTo>
                  <a:lnTo>
                    <a:pt x="296" y="661"/>
                  </a:lnTo>
                  <a:lnTo>
                    <a:pt x="300" y="655"/>
                  </a:lnTo>
                  <a:lnTo>
                    <a:pt x="302" y="650"/>
                  </a:lnTo>
                  <a:lnTo>
                    <a:pt x="302" y="647"/>
                  </a:lnTo>
                  <a:close/>
                  <a:moveTo>
                    <a:pt x="211" y="773"/>
                  </a:moveTo>
                  <a:lnTo>
                    <a:pt x="224" y="765"/>
                  </a:lnTo>
                  <a:lnTo>
                    <a:pt x="234" y="757"/>
                  </a:lnTo>
                  <a:lnTo>
                    <a:pt x="245" y="750"/>
                  </a:lnTo>
                  <a:lnTo>
                    <a:pt x="253" y="743"/>
                  </a:lnTo>
                  <a:lnTo>
                    <a:pt x="259" y="736"/>
                  </a:lnTo>
                  <a:lnTo>
                    <a:pt x="264" y="730"/>
                  </a:lnTo>
                  <a:lnTo>
                    <a:pt x="266" y="725"/>
                  </a:lnTo>
                  <a:lnTo>
                    <a:pt x="265" y="721"/>
                  </a:lnTo>
                  <a:lnTo>
                    <a:pt x="263" y="719"/>
                  </a:lnTo>
                  <a:lnTo>
                    <a:pt x="257" y="718"/>
                  </a:lnTo>
                  <a:lnTo>
                    <a:pt x="250" y="719"/>
                  </a:lnTo>
                  <a:lnTo>
                    <a:pt x="240" y="721"/>
                  </a:lnTo>
                  <a:lnTo>
                    <a:pt x="230" y="725"/>
                  </a:lnTo>
                  <a:lnTo>
                    <a:pt x="218" y="730"/>
                  </a:lnTo>
                  <a:lnTo>
                    <a:pt x="206" y="736"/>
                  </a:lnTo>
                  <a:lnTo>
                    <a:pt x="193" y="743"/>
                  </a:lnTo>
                  <a:lnTo>
                    <a:pt x="180" y="751"/>
                  </a:lnTo>
                  <a:lnTo>
                    <a:pt x="168" y="758"/>
                  </a:lnTo>
                  <a:lnTo>
                    <a:pt x="158" y="765"/>
                  </a:lnTo>
                  <a:lnTo>
                    <a:pt x="150" y="774"/>
                  </a:lnTo>
                  <a:lnTo>
                    <a:pt x="143" y="780"/>
                  </a:lnTo>
                  <a:lnTo>
                    <a:pt x="139" y="786"/>
                  </a:lnTo>
                  <a:lnTo>
                    <a:pt x="137" y="790"/>
                  </a:lnTo>
                  <a:lnTo>
                    <a:pt x="138" y="794"/>
                  </a:lnTo>
                  <a:lnTo>
                    <a:pt x="140" y="796"/>
                  </a:lnTo>
                  <a:lnTo>
                    <a:pt x="146" y="797"/>
                  </a:lnTo>
                  <a:lnTo>
                    <a:pt x="154" y="796"/>
                  </a:lnTo>
                  <a:lnTo>
                    <a:pt x="163" y="794"/>
                  </a:lnTo>
                  <a:lnTo>
                    <a:pt x="174" y="790"/>
                  </a:lnTo>
                  <a:lnTo>
                    <a:pt x="186" y="786"/>
                  </a:lnTo>
                  <a:lnTo>
                    <a:pt x="197" y="780"/>
                  </a:lnTo>
                  <a:lnTo>
                    <a:pt x="211" y="773"/>
                  </a:lnTo>
                  <a:close/>
                  <a:moveTo>
                    <a:pt x="238" y="795"/>
                  </a:moveTo>
                  <a:lnTo>
                    <a:pt x="234" y="793"/>
                  </a:lnTo>
                  <a:lnTo>
                    <a:pt x="228" y="792"/>
                  </a:lnTo>
                  <a:lnTo>
                    <a:pt x="221" y="793"/>
                  </a:lnTo>
                  <a:lnTo>
                    <a:pt x="213" y="795"/>
                  </a:lnTo>
                  <a:lnTo>
                    <a:pt x="202" y="799"/>
                  </a:lnTo>
                  <a:lnTo>
                    <a:pt x="192" y="803"/>
                  </a:lnTo>
                  <a:lnTo>
                    <a:pt x="180" y="808"/>
                  </a:lnTo>
                  <a:lnTo>
                    <a:pt x="167" y="815"/>
                  </a:lnTo>
                  <a:lnTo>
                    <a:pt x="155" y="822"/>
                  </a:lnTo>
                  <a:lnTo>
                    <a:pt x="144" y="831"/>
                  </a:lnTo>
                  <a:lnTo>
                    <a:pt x="135" y="838"/>
                  </a:lnTo>
                  <a:lnTo>
                    <a:pt x="126" y="845"/>
                  </a:lnTo>
                  <a:lnTo>
                    <a:pt x="120" y="851"/>
                  </a:lnTo>
                  <a:lnTo>
                    <a:pt x="117" y="857"/>
                  </a:lnTo>
                  <a:lnTo>
                    <a:pt x="114" y="862"/>
                  </a:lnTo>
                  <a:lnTo>
                    <a:pt x="116" y="866"/>
                  </a:lnTo>
                  <a:lnTo>
                    <a:pt x="118" y="869"/>
                  </a:lnTo>
                  <a:lnTo>
                    <a:pt x="124" y="869"/>
                  </a:lnTo>
                  <a:lnTo>
                    <a:pt x="131" y="868"/>
                  </a:lnTo>
                  <a:lnTo>
                    <a:pt x="139" y="866"/>
                  </a:lnTo>
                  <a:lnTo>
                    <a:pt x="150" y="863"/>
                  </a:lnTo>
                  <a:lnTo>
                    <a:pt x="161" y="858"/>
                  </a:lnTo>
                  <a:lnTo>
                    <a:pt x="173" y="852"/>
                  </a:lnTo>
                  <a:lnTo>
                    <a:pt x="186" y="845"/>
                  </a:lnTo>
                  <a:lnTo>
                    <a:pt x="197" y="838"/>
                  </a:lnTo>
                  <a:lnTo>
                    <a:pt x="208" y="831"/>
                  </a:lnTo>
                  <a:lnTo>
                    <a:pt x="218" y="822"/>
                  </a:lnTo>
                  <a:lnTo>
                    <a:pt x="226" y="815"/>
                  </a:lnTo>
                  <a:lnTo>
                    <a:pt x="232" y="809"/>
                  </a:lnTo>
                  <a:lnTo>
                    <a:pt x="235" y="803"/>
                  </a:lnTo>
                  <a:lnTo>
                    <a:pt x="238" y="799"/>
                  </a:lnTo>
                  <a:lnTo>
                    <a:pt x="238" y="795"/>
                  </a:lnTo>
                  <a:close/>
                  <a:moveTo>
                    <a:pt x="216" y="868"/>
                  </a:moveTo>
                  <a:lnTo>
                    <a:pt x="214" y="865"/>
                  </a:lnTo>
                  <a:lnTo>
                    <a:pt x="208" y="865"/>
                  </a:lnTo>
                  <a:lnTo>
                    <a:pt x="202" y="865"/>
                  </a:lnTo>
                  <a:lnTo>
                    <a:pt x="193" y="868"/>
                  </a:lnTo>
                  <a:lnTo>
                    <a:pt x="183" y="871"/>
                  </a:lnTo>
                  <a:lnTo>
                    <a:pt x="173" y="875"/>
                  </a:lnTo>
                  <a:lnTo>
                    <a:pt x="161" y="881"/>
                  </a:lnTo>
                  <a:lnTo>
                    <a:pt x="149" y="887"/>
                  </a:lnTo>
                  <a:lnTo>
                    <a:pt x="138" y="895"/>
                  </a:lnTo>
                  <a:lnTo>
                    <a:pt x="127" y="902"/>
                  </a:lnTo>
                  <a:lnTo>
                    <a:pt x="118" y="909"/>
                  </a:lnTo>
                  <a:lnTo>
                    <a:pt x="111" y="916"/>
                  </a:lnTo>
                  <a:lnTo>
                    <a:pt x="105" y="922"/>
                  </a:lnTo>
                  <a:lnTo>
                    <a:pt x="101" y="928"/>
                  </a:lnTo>
                  <a:lnTo>
                    <a:pt x="99" y="933"/>
                  </a:lnTo>
                  <a:lnTo>
                    <a:pt x="100" y="937"/>
                  </a:lnTo>
                  <a:lnTo>
                    <a:pt x="104" y="939"/>
                  </a:lnTo>
                  <a:lnTo>
                    <a:pt x="108" y="940"/>
                  </a:lnTo>
                  <a:lnTo>
                    <a:pt x="116" y="939"/>
                  </a:lnTo>
                  <a:lnTo>
                    <a:pt x="124" y="937"/>
                  </a:lnTo>
                  <a:lnTo>
                    <a:pt x="133" y="933"/>
                  </a:lnTo>
                  <a:lnTo>
                    <a:pt x="144" y="929"/>
                  </a:lnTo>
                  <a:lnTo>
                    <a:pt x="156" y="923"/>
                  </a:lnTo>
                  <a:lnTo>
                    <a:pt x="168" y="916"/>
                  </a:lnTo>
                  <a:lnTo>
                    <a:pt x="180" y="909"/>
                  </a:lnTo>
                  <a:lnTo>
                    <a:pt x="189" y="902"/>
                  </a:lnTo>
                  <a:lnTo>
                    <a:pt x="199" y="895"/>
                  </a:lnTo>
                  <a:lnTo>
                    <a:pt x="206" y="888"/>
                  </a:lnTo>
                  <a:lnTo>
                    <a:pt x="212" y="882"/>
                  </a:lnTo>
                  <a:lnTo>
                    <a:pt x="215" y="876"/>
                  </a:lnTo>
                  <a:lnTo>
                    <a:pt x="218" y="871"/>
                  </a:lnTo>
                  <a:lnTo>
                    <a:pt x="216" y="868"/>
                  </a:lnTo>
                  <a:close/>
                  <a:moveTo>
                    <a:pt x="379" y="776"/>
                  </a:moveTo>
                  <a:lnTo>
                    <a:pt x="376" y="774"/>
                  </a:lnTo>
                  <a:lnTo>
                    <a:pt x="370" y="773"/>
                  </a:lnTo>
                  <a:lnTo>
                    <a:pt x="363" y="773"/>
                  </a:lnTo>
                  <a:lnTo>
                    <a:pt x="354" y="775"/>
                  </a:lnTo>
                  <a:lnTo>
                    <a:pt x="344" y="778"/>
                  </a:lnTo>
                  <a:lnTo>
                    <a:pt x="332" y="783"/>
                  </a:lnTo>
                  <a:lnTo>
                    <a:pt x="320" y="788"/>
                  </a:lnTo>
                  <a:lnTo>
                    <a:pt x="307" y="795"/>
                  </a:lnTo>
                  <a:lnTo>
                    <a:pt x="295" y="802"/>
                  </a:lnTo>
                  <a:lnTo>
                    <a:pt x="284" y="811"/>
                  </a:lnTo>
                  <a:lnTo>
                    <a:pt x="274" y="818"/>
                  </a:lnTo>
                  <a:lnTo>
                    <a:pt x="266" y="825"/>
                  </a:lnTo>
                  <a:lnTo>
                    <a:pt x="260" y="831"/>
                  </a:lnTo>
                  <a:lnTo>
                    <a:pt x="256" y="837"/>
                  </a:lnTo>
                  <a:lnTo>
                    <a:pt x="255" y="843"/>
                  </a:lnTo>
                  <a:lnTo>
                    <a:pt x="255" y="846"/>
                  </a:lnTo>
                  <a:lnTo>
                    <a:pt x="258" y="849"/>
                  </a:lnTo>
                  <a:lnTo>
                    <a:pt x="263" y="850"/>
                  </a:lnTo>
                  <a:lnTo>
                    <a:pt x="271" y="849"/>
                  </a:lnTo>
                  <a:lnTo>
                    <a:pt x="279" y="846"/>
                  </a:lnTo>
                  <a:lnTo>
                    <a:pt x="290" y="844"/>
                  </a:lnTo>
                  <a:lnTo>
                    <a:pt x="301" y="839"/>
                  </a:lnTo>
                  <a:lnTo>
                    <a:pt x="314" y="833"/>
                  </a:lnTo>
                  <a:lnTo>
                    <a:pt x="326" y="826"/>
                  </a:lnTo>
                  <a:lnTo>
                    <a:pt x="339" y="819"/>
                  </a:lnTo>
                  <a:lnTo>
                    <a:pt x="350" y="812"/>
                  </a:lnTo>
                  <a:lnTo>
                    <a:pt x="359" y="803"/>
                  </a:lnTo>
                  <a:lnTo>
                    <a:pt x="367" y="796"/>
                  </a:lnTo>
                  <a:lnTo>
                    <a:pt x="373" y="790"/>
                  </a:lnTo>
                  <a:lnTo>
                    <a:pt x="378" y="784"/>
                  </a:lnTo>
                  <a:lnTo>
                    <a:pt x="379" y="780"/>
                  </a:lnTo>
                  <a:lnTo>
                    <a:pt x="379" y="776"/>
                  </a:lnTo>
                  <a:close/>
                  <a:moveTo>
                    <a:pt x="157" y="988"/>
                  </a:moveTo>
                  <a:lnTo>
                    <a:pt x="169" y="980"/>
                  </a:lnTo>
                  <a:lnTo>
                    <a:pt x="178" y="973"/>
                  </a:lnTo>
                  <a:lnTo>
                    <a:pt x="187" y="966"/>
                  </a:lnTo>
                  <a:lnTo>
                    <a:pt x="194" y="960"/>
                  </a:lnTo>
                  <a:lnTo>
                    <a:pt x="200" y="954"/>
                  </a:lnTo>
                  <a:lnTo>
                    <a:pt x="203" y="948"/>
                  </a:lnTo>
                  <a:lnTo>
                    <a:pt x="205" y="944"/>
                  </a:lnTo>
                  <a:lnTo>
                    <a:pt x="205" y="940"/>
                  </a:lnTo>
                  <a:lnTo>
                    <a:pt x="201" y="938"/>
                  </a:lnTo>
                  <a:lnTo>
                    <a:pt x="196" y="937"/>
                  </a:lnTo>
                  <a:lnTo>
                    <a:pt x="189" y="938"/>
                  </a:lnTo>
                  <a:lnTo>
                    <a:pt x="181" y="939"/>
                  </a:lnTo>
                  <a:lnTo>
                    <a:pt x="171" y="942"/>
                  </a:lnTo>
                  <a:lnTo>
                    <a:pt x="162" y="946"/>
                  </a:lnTo>
                  <a:lnTo>
                    <a:pt x="150" y="952"/>
                  </a:lnTo>
                  <a:lnTo>
                    <a:pt x="139" y="958"/>
                  </a:lnTo>
                  <a:lnTo>
                    <a:pt x="129" y="965"/>
                  </a:lnTo>
                  <a:lnTo>
                    <a:pt x="118" y="972"/>
                  </a:lnTo>
                  <a:lnTo>
                    <a:pt x="110" y="979"/>
                  </a:lnTo>
                  <a:lnTo>
                    <a:pt x="102" y="986"/>
                  </a:lnTo>
                  <a:lnTo>
                    <a:pt x="97" y="992"/>
                  </a:lnTo>
                  <a:lnTo>
                    <a:pt x="93" y="998"/>
                  </a:lnTo>
                  <a:lnTo>
                    <a:pt x="92" y="1003"/>
                  </a:lnTo>
                  <a:lnTo>
                    <a:pt x="93" y="1007"/>
                  </a:lnTo>
                  <a:lnTo>
                    <a:pt x="95" y="1009"/>
                  </a:lnTo>
                  <a:lnTo>
                    <a:pt x="100" y="1009"/>
                  </a:lnTo>
                  <a:lnTo>
                    <a:pt x="107" y="1009"/>
                  </a:lnTo>
                  <a:lnTo>
                    <a:pt x="116" y="1007"/>
                  </a:lnTo>
                  <a:lnTo>
                    <a:pt x="125" y="1004"/>
                  </a:lnTo>
                  <a:lnTo>
                    <a:pt x="136" y="999"/>
                  </a:lnTo>
                  <a:lnTo>
                    <a:pt x="146" y="994"/>
                  </a:lnTo>
                  <a:lnTo>
                    <a:pt x="157" y="988"/>
                  </a:lnTo>
                  <a:close/>
                  <a:moveTo>
                    <a:pt x="359" y="851"/>
                  </a:moveTo>
                  <a:lnTo>
                    <a:pt x="355" y="849"/>
                  </a:lnTo>
                  <a:lnTo>
                    <a:pt x="351" y="847"/>
                  </a:lnTo>
                  <a:lnTo>
                    <a:pt x="344" y="847"/>
                  </a:lnTo>
                  <a:lnTo>
                    <a:pt x="335" y="850"/>
                  </a:lnTo>
                  <a:lnTo>
                    <a:pt x="325" y="852"/>
                  </a:lnTo>
                  <a:lnTo>
                    <a:pt x="314" y="857"/>
                  </a:lnTo>
                  <a:lnTo>
                    <a:pt x="302" y="863"/>
                  </a:lnTo>
                  <a:lnTo>
                    <a:pt x="290" y="869"/>
                  </a:lnTo>
                  <a:lnTo>
                    <a:pt x="278" y="876"/>
                  </a:lnTo>
                  <a:lnTo>
                    <a:pt x="268" y="883"/>
                  </a:lnTo>
                  <a:lnTo>
                    <a:pt x="258" y="890"/>
                  </a:lnTo>
                  <a:lnTo>
                    <a:pt x="251" y="897"/>
                  </a:lnTo>
                  <a:lnTo>
                    <a:pt x="245" y="904"/>
                  </a:lnTo>
                  <a:lnTo>
                    <a:pt x="241" y="910"/>
                  </a:lnTo>
                  <a:lnTo>
                    <a:pt x="240" y="915"/>
                  </a:lnTo>
                  <a:lnTo>
                    <a:pt x="240" y="919"/>
                  </a:lnTo>
                  <a:lnTo>
                    <a:pt x="244" y="921"/>
                  </a:lnTo>
                  <a:lnTo>
                    <a:pt x="249" y="922"/>
                  </a:lnTo>
                  <a:lnTo>
                    <a:pt x="256" y="921"/>
                  </a:lnTo>
                  <a:lnTo>
                    <a:pt x="264" y="920"/>
                  </a:lnTo>
                  <a:lnTo>
                    <a:pt x="275" y="916"/>
                  </a:lnTo>
                  <a:lnTo>
                    <a:pt x="285" y="912"/>
                  </a:lnTo>
                  <a:lnTo>
                    <a:pt x="297" y="907"/>
                  </a:lnTo>
                  <a:lnTo>
                    <a:pt x="309" y="900"/>
                  </a:lnTo>
                  <a:lnTo>
                    <a:pt x="321" y="893"/>
                  </a:lnTo>
                  <a:lnTo>
                    <a:pt x="332" y="885"/>
                  </a:lnTo>
                  <a:lnTo>
                    <a:pt x="341" y="878"/>
                  </a:lnTo>
                  <a:lnTo>
                    <a:pt x="348" y="871"/>
                  </a:lnTo>
                  <a:lnTo>
                    <a:pt x="354" y="865"/>
                  </a:lnTo>
                  <a:lnTo>
                    <a:pt x="358" y="859"/>
                  </a:lnTo>
                  <a:lnTo>
                    <a:pt x="360" y="855"/>
                  </a:lnTo>
                  <a:lnTo>
                    <a:pt x="359" y="851"/>
                  </a:lnTo>
                  <a:close/>
                  <a:moveTo>
                    <a:pt x="155" y="1058"/>
                  </a:moveTo>
                  <a:lnTo>
                    <a:pt x="165" y="1052"/>
                  </a:lnTo>
                  <a:lnTo>
                    <a:pt x="175" y="1045"/>
                  </a:lnTo>
                  <a:lnTo>
                    <a:pt x="183" y="1037"/>
                  </a:lnTo>
                  <a:lnTo>
                    <a:pt x="190" y="1032"/>
                  </a:lnTo>
                  <a:lnTo>
                    <a:pt x="195" y="1024"/>
                  </a:lnTo>
                  <a:lnTo>
                    <a:pt x="199" y="1020"/>
                  </a:lnTo>
                  <a:lnTo>
                    <a:pt x="200" y="1015"/>
                  </a:lnTo>
                  <a:lnTo>
                    <a:pt x="199" y="1011"/>
                  </a:lnTo>
                  <a:lnTo>
                    <a:pt x="196" y="1009"/>
                  </a:lnTo>
                  <a:lnTo>
                    <a:pt x="192" y="1008"/>
                  </a:lnTo>
                  <a:lnTo>
                    <a:pt x="184" y="1008"/>
                  </a:lnTo>
                  <a:lnTo>
                    <a:pt x="177" y="1010"/>
                  </a:lnTo>
                  <a:lnTo>
                    <a:pt x="168" y="1013"/>
                  </a:lnTo>
                  <a:lnTo>
                    <a:pt x="158" y="1017"/>
                  </a:lnTo>
                  <a:lnTo>
                    <a:pt x="148" y="1022"/>
                  </a:lnTo>
                  <a:lnTo>
                    <a:pt x="137" y="1028"/>
                  </a:lnTo>
                  <a:lnTo>
                    <a:pt x="126" y="1035"/>
                  </a:lnTo>
                  <a:lnTo>
                    <a:pt x="117" y="1042"/>
                  </a:lnTo>
                  <a:lnTo>
                    <a:pt x="108" y="1049"/>
                  </a:lnTo>
                  <a:lnTo>
                    <a:pt x="101" y="1055"/>
                  </a:lnTo>
                  <a:lnTo>
                    <a:pt x="97" y="1061"/>
                  </a:lnTo>
                  <a:lnTo>
                    <a:pt x="93" y="1067"/>
                  </a:lnTo>
                  <a:lnTo>
                    <a:pt x="92" y="1072"/>
                  </a:lnTo>
                  <a:lnTo>
                    <a:pt x="92" y="1076"/>
                  </a:lnTo>
                  <a:lnTo>
                    <a:pt x="95" y="1078"/>
                  </a:lnTo>
                  <a:lnTo>
                    <a:pt x="100" y="1079"/>
                  </a:lnTo>
                  <a:lnTo>
                    <a:pt x="106" y="1078"/>
                  </a:lnTo>
                  <a:lnTo>
                    <a:pt x="114" y="1077"/>
                  </a:lnTo>
                  <a:lnTo>
                    <a:pt x="124" y="1073"/>
                  </a:lnTo>
                  <a:lnTo>
                    <a:pt x="133" y="1070"/>
                  </a:lnTo>
                  <a:lnTo>
                    <a:pt x="144" y="1064"/>
                  </a:lnTo>
                  <a:lnTo>
                    <a:pt x="155" y="1058"/>
                  </a:lnTo>
                  <a:close/>
                  <a:moveTo>
                    <a:pt x="300" y="973"/>
                  </a:moveTo>
                  <a:lnTo>
                    <a:pt x="312" y="966"/>
                  </a:lnTo>
                  <a:lnTo>
                    <a:pt x="321" y="959"/>
                  </a:lnTo>
                  <a:lnTo>
                    <a:pt x="331" y="952"/>
                  </a:lnTo>
                  <a:lnTo>
                    <a:pt x="338" y="945"/>
                  </a:lnTo>
                  <a:lnTo>
                    <a:pt x="342" y="939"/>
                  </a:lnTo>
                  <a:lnTo>
                    <a:pt x="346" y="933"/>
                  </a:lnTo>
                  <a:lnTo>
                    <a:pt x="348" y="928"/>
                  </a:lnTo>
                  <a:lnTo>
                    <a:pt x="347" y="925"/>
                  </a:lnTo>
                  <a:lnTo>
                    <a:pt x="344" y="922"/>
                  </a:lnTo>
                  <a:lnTo>
                    <a:pt x="339" y="921"/>
                  </a:lnTo>
                  <a:lnTo>
                    <a:pt x="332" y="921"/>
                  </a:lnTo>
                  <a:lnTo>
                    <a:pt x="323" y="923"/>
                  </a:lnTo>
                  <a:lnTo>
                    <a:pt x="314" y="926"/>
                  </a:lnTo>
                  <a:lnTo>
                    <a:pt x="303" y="931"/>
                  </a:lnTo>
                  <a:lnTo>
                    <a:pt x="293" y="935"/>
                  </a:lnTo>
                  <a:lnTo>
                    <a:pt x="281" y="942"/>
                  </a:lnTo>
                  <a:lnTo>
                    <a:pt x="270" y="948"/>
                  </a:lnTo>
                  <a:lnTo>
                    <a:pt x="259" y="956"/>
                  </a:lnTo>
                  <a:lnTo>
                    <a:pt x="251" y="963"/>
                  </a:lnTo>
                  <a:lnTo>
                    <a:pt x="244" y="970"/>
                  </a:lnTo>
                  <a:lnTo>
                    <a:pt x="238" y="977"/>
                  </a:lnTo>
                  <a:lnTo>
                    <a:pt x="234" y="982"/>
                  </a:lnTo>
                  <a:lnTo>
                    <a:pt x="233" y="986"/>
                  </a:lnTo>
                  <a:lnTo>
                    <a:pt x="234" y="991"/>
                  </a:lnTo>
                  <a:lnTo>
                    <a:pt x="237" y="994"/>
                  </a:lnTo>
                  <a:lnTo>
                    <a:pt x="241" y="994"/>
                  </a:lnTo>
                  <a:lnTo>
                    <a:pt x="249" y="994"/>
                  </a:lnTo>
                  <a:lnTo>
                    <a:pt x="257" y="992"/>
                  </a:lnTo>
                  <a:lnTo>
                    <a:pt x="266" y="989"/>
                  </a:lnTo>
                  <a:lnTo>
                    <a:pt x="277" y="985"/>
                  </a:lnTo>
                  <a:lnTo>
                    <a:pt x="289" y="979"/>
                  </a:lnTo>
                  <a:lnTo>
                    <a:pt x="300" y="973"/>
                  </a:lnTo>
                  <a:close/>
                  <a:moveTo>
                    <a:pt x="159" y="1128"/>
                  </a:moveTo>
                  <a:lnTo>
                    <a:pt x="170" y="1121"/>
                  </a:lnTo>
                  <a:lnTo>
                    <a:pt x="178" y="1115"/>
                  </a:lnTo>
                  <a:lnTo>
                    <a:pt x="187" y="1108"/>
                  </a:lnTo>
                  <a:lnTo>
                    <a:pt x="193" y="1102"/>
                  </a:lnTo>
                  <a:lnTo>
                    <a:pt x="197" y="1096"/>
                  </a:lnTo>
                  <a:lnTo>
                    <a:pt x="201" y="1090"/>
                  </a:lnTo>
                  <a:lnTo>
                    <a:pt x="202" y="1086"/>
                  </a:lnTo>
                  <a:lnTo>
                    <a:pt x="201" y="1083"/>
                  </a:lnTo>
                  <a:lnTo>
                    <a:pt x="199" y="1080"/>
                  </a:lnTo>
                  <a:lnTo>
                    <a:pt x="194" y="1079"/>
                  </a:lnTo>
                  <a:lnTo>
                    <a:pt x="188" y="1079"/>
                  </a:lnTo>
                  <a:lnTo>
                    <a:pt x="180" y="1080"/>
                  </a:lnTo>
                  <a:lnTo>
                    <a:pt x="171" y="1084"/>
                  </a:lnTo>
                  <a:lnTo>
                    <a:pt x="162" y="1087"/>
                  </a:lnTo>
                  <a:lnTo>
                    <a:pt x="151" y="1092"/>
                  </a:lnTo>
                  <a:lnTo>
                    <a:pt x="140" y="1098"/>
                  </a:lnTo>
                  <a:lnTo>
                    <a:pt x="131" y="1105"/>
                  </a:lnTo>
                  <a:lnTo>
                    <a:pt x="121" y="1111"/>
                  </a:lnTo>
                  <a:lnTo>
                    <a:pt x="114" y="1118"/>
                  </a:lnTo>
                  <a:lnTo>
                    <a:pt x="107" y="1124"/>
                  </a:lnTo>
                  <a:lnTo>
                    <a:pt x="102" y="1130"/>
                  </a:lnTo>
                  <a:lnTo>
                    <a:pt x="100" y="1136"/>
                  </a:lnTo>
                  <a:lnTo>
                    <a:pt x="98" y="1141"/>
                  </a:lnTo>
                  <a:lnTo>
                    <a:pt x="99" y="1144"/>
                  </a:lnTo>
                  <a:lnTo>
                    <a:pt x="102" y="1147"/>
                  </a:lnTo>
                  <a:lnTo>
                    <a:pt x="107" y="1148"/>
                  </a:lnTo>
                  <a:lnTo>
                    <a:pt x="113" y="1147"/>
                  </a:lnTo>
                  <a:lnTo>
                    <a:pt x="120" y="1146"/>
                  </a:lnTo>
                  <a:lnTo>
                    <a:pt x="130" y="1143"/>
                  </a:lnTo>
                  <a:lnTo>
                    <a:pt x="139" y="1138"/>
                  </a:lnTo>
                  <a:lnTo>
                    <a:pt x="149" y="1134"/>
                  </a:lnTo>
                  <a:lnTo>
                    <a:pt x="159" y="1128"/>
                  </a:lnTo>
                  <a:close/>
                  <a:moveTo>
                    <a:pt x="298" y="1046"/>
                  </a:moveTo>
                  <a:lnTo>
                    <a:pt x="309" y="1039"/>
                  </a:lnTo>
                  <a:lnTo>
                    <a:pt x="319" y="1032"/>
                  </a:lnTo>
                  <a:lnTo>
                    <a:pt x="327" y="1026"/>
                  </a:lnTo>
                  <a:lnTo>
                    <a:pt x="334" y="1018"/>
                  </a:lnTo>
                  <a:lnTo>
                    <a:pt x="339" y="1013"/>
                  </a:lnTo>
                  <a:lnTo>
                    <a:pt x="342" y="1007"/>
                  </a:lnTo>
                  <a:lnTo>
                    <a:pt x="344" y="1002"/>
                  </a:lnTo>
                  <a:lnTo>
                    <a:pt x="344" y="998"/>
                  </a:lnTo>
                  <a:lnTo>
                    <a:pt x="340" y="996"/>
                  </a:lnTo>
                  <a:lnTo>
                    <a:pt x="335" y="995"/>
                  </a:lnTo>
                  <a:lnTo>
                    <a:pt x="328" y="995"/>
                  </a:lnTo>
                  <a:lnTo>
                    <a:pt x="320" y="997"/>
                  </a:lnTo>
                  <a:lnTo>
                    <a:pt x="312" y="999"/>
                  </a:lnTo>
                  <a:lnTo>
                    <a:pt x="301" y="1003"/>
                  </a:lnTo>
                  <a:lnTo>
                    <a:pt x="290" y="1009"/>
                  </a:lnTo>
                  <a:lnTo>
                    <a:pt x="279" y="1015"/>
                  </a:lnTo>
                  <a:lnTo>
                    <a:pt x="269" y="1021"/>
                  </a:lnTo>
                  <a:lnTo>
                    <a:pt x="259" y="1028"/>
                  </a:lnTo>
                  <a:lnTo>
                    <a:pt x="251" y="1035"/>
                  </a:lnTo>
                  <a:lnTo>
                    <a:pt x="244" y="1042"/>
                  </a:lnTo>
                  <a:lnTo>
                    <a:pt x="238" y="1048"/>
                  </a:lnTo>
                  <a:lnTo>
                    <a:pt x="235" y="1054"/>
                  </a:lnTo>
                  <a:lnTo>
                    <a:pt x="233" y="1059"/>
                  </a:lnTo>
                  <a:lnTo>
                    <a:pt x="234" y="1062"/>
                  </a:lnTo>
                  <a:lnTo>
                    <a:pt x="238" y="1065"/>
                  </a:lnTo>
                  <a:lnTo>
                    <a:pt x="243" y="1066"/>
                  </a:lnTo>
                  <a:lnTo>
                    <a:pt x="249" y="1066"/>
                  </a:lnTo>
                  <a:lnTo>
                    <a:pt x="257" y="1064"/>
                  </a:lnTo>
                  <a:lnTo>
                    <a:pt x="266" y="1061"/>
                  </a:lnTo>
                  <a:lnTo>
                    <a:pt x="276" y="1057"/>
                  </a:lnTo>
                  <a:lnTo>
                    <a:pt x="288" y="1052"/>
                  </a:lnTo>
                  <a:lnTo>
                    <a:pt x="298" y="1046"/>
                  </a:lnTo>
                  <a:close/>
                  <a:moveTo>
                    <a:pt x="171" y="1197"/>
                  </a:moveTo>
                  <a:lnTo>
                    <a:pt x="181" y="1191"/>
                  </a:lnTo>
                  <a:lnTo>
                    <a:pt x="189" y="1185"/>
                  </a:lnTo>
                  <a:lnTo>
                    <a:pt x="197" y="1178"/>
                  </a:lnTo>
                  <a:lnTo>
                    <a:pt x="203" y="1172"/>
                  </a:lnTo>
                  <a:lnTo>
                    <a:pt x="208" y="1166"/>
                  </a:lnTo>
                  <a:lnTo>
                    <a:pt x="211" y="1161"/>
                  </a:lnTo>
                  <a:lnTo>
                    <a:pt x="212" y="1156"/>
                  </a:lnTo>
                  <a:lnTo>
                    <a:pt x="211" y="1153"/>
                  </a:lnTo>
                  <a:lnTo>
                    <a:pt x="208" y="1150"/>
                  </a:lnTo>
                  <a:lnTo>
                    <a:pt x="203" y="1149"/>
                  </a:lnTo>
                  <a:lnTo>
                    <a:pt x="197" y="1149"/>
                  </a:lnTo>
                  <a:lnTo>
                    <a:pt x="190" y="1150"/>
                  </a:lnTo>
                  <a:lnTo>
                    <a:pt x="182" y="1154"/>
                  </a:lnTo>
                  <a:lnTo>
                    <a:pt x="173" y="1157"/>
                  </a:lnTo>
                  <a:lnTo>
                    <a:pt x="163" y="1162"/>
                  </a:lnTo>
                  <a:lnTo>
                    <a:pt x="152" y="1167"/>
                  </a:lnTo>
                  <a:lnTo>
                    <a:pt x="143" y="1174"/>
                  </a:lnTo>
                  <a:lnTo>
                    <a:pt x="135" y="1180"/>
                  </a:lnTo>
                  <a:lnTo>
                    <a:pt x="127" y="1187"/>
                  </a:lnTo>
                  <a:lnTo>
                    <a:pt x="120" y="1193"/>
                  </a:lnTo>
                  <a:lnTo>
                    <a:pt x="117" y="1199"/>
                  </a:lnTo>
                  <a:lnTo>
                    <a:pt x="113" y="1204"/>
                  </a:lnTo>
                  <a:lnTo>
                    <a:pt x="112" y="1209"/>
                  </a:lnTo>
                  <a:lnTo>
                    <a:pt x="113" y="1212"/>
                  </a:lnTo>
                  <a:lnTo>
                    <a:pt x="116" y="1215"/>
                  </a:lnTo>
                  <a:lnTo>
                    <a:pt x="120" y="1216"/>
                  </a:lnTo>
                  <a:lnTo>
                    <a:pt x="126" y="1216"/>
                  </a:lnTo>
                  <a:lnTo>
                    <a:pt x="133" y="1215"/>
                  </a:lnTo>
                  <a:lnTo>
                    <a:pt x="142" y="1211"/>
                  </a:lnTo>
                  <a:lnTo>
                    <a:pt x="151" y="1207"/>
                  </a:lnTo>
                  <a:lnTo>
                    <a:pt x="161" y="1203"/>
                  </a:lnTo>
                  <a:lnTo>
                    <a:pt x="171" y="1197"/>
                  </a:lnTo>
                  <a:close/>
                  <a:moveTo>
                    <a:pt x="304" y="1118"/>
                  </a:moveTo>
                  <a:lnTo>
                    <a:pt x="314" y="1111"/>
                  </a:lnTo>
                  <a:lnTo>
                    <a:pt x="323" y="1105"/>
                  </a:lnTo>
                  <a:lnTo>
                    <a:pt x="332" y="1098"/>
                  </a:lnTo>
                  <a:lnTo>
                    <a:pt x="338" y="1092"/>
                  </a:lnTo>
                  <a:lnTo>
                    <a:pt x="342" y="1085"/>
                  </a:lnTo>
                  <a:lnTo>
                    <a:pt x="346" y="1080"/>
                  </a:lnTo>
                  <a:lnTo>
                    <a:pt x="347" y="1076"/>
                  </a:lnTo>
                  <a:lnTo>
                    <a:pt x="346" y="1072"/>
                  </a:lnTo>
                  <a:lnTo>
                    <a:pt x="344" y="1070"/>
                  </a:lnTo>
                  <a:lnTo>
                    <a:pt x="339" y="1068"/>
                  </a:lnTo>
                  <a:lnTo>
                    <a:pt x="332" y="1068"/>
                  </a:lnTo>
                  <a:lnTo>
                    <a:pt x="325" y="1070"/>
                  </a:lnTo>
                  <a:lnTo>
                    <a:pt x="315" y="1072"/>
                  </a:lnTo>
                  <a:lnTo>
                    <a:pt x="306" y="1076"/>
                  </a:lnTo>
                  <a:lnTo>
                    <a:pt x="295" y="1081"/>
                  </a:lnTo>
                  <a:lnTo>
                    <a:pt x="284" y="1086"/>
                  </a:lnTo>
                  <a:lnTo>
                    <a:pt x="275" y="1093"/>
                  </a:lnTo>
                  <a:lnTo>
                    <a:pt x="265" y="1100"/>
                  </a:lnTo>
                  <a:lnTo>
                    <a:pt x="257" y="1106"/>
                  </a:lnTo>
                  <a:lnTo>
                    <a:pt x="251" y="1114"/>
                  </a:lnTo>
                  <a:lnTo>
                    <a:pt x="246" y="1119"/>
                  </a:lnTo>
                  <a:lnTo>
                    <a:pt x="243" y="1125"/>
                  </a:lnTo>
                  <a:lnTo>
                    <a:pt x="241" y="1130"/>
                  </a:lnTo>
                  <a:lnTo>
                    <a:pt x="243" y="1134"/>
                  </a:lnTo>
                  <a:lnTo>
                    <a:pt x="245" y="1136"/>
                  </a:lnTo>
                  <a:lnTo>
                    <a:pt x="251" y="1137"/>
                  </a:lnTo>
                  <a:lnTo>
                    <a:pt x="257" y="1137"/>
                  </a:lnTo>
                  <a:lnTo>
                    <a:pt x="264" y="1135"/>
                  </a:lnTo>
                  <a:lnTo>
                    <a:pt x="274" y="1133"/>
                  </a:lnTo>
                  <a:lnTo>
                    <a:pt x="283" y="1129"/>
                  </a:lnTo>
                  <a:lnTo>
                    <a:pt x="294" y="1124"/>
                  </a:lnTo>
                  <a:lnTo>
                    <a:pt x="304" y="1118"/>
                  </a:lnTo>
                  <a:close/>
                  <a:moveTo>
                    <a:pt x="69" y="1340"/>
                  </a:moveTo>
                  <a:lnTo>
                    <a:pt x="79" y="1335"/>
                  </a:lnTo>
                  <a:lnTo>
                    <a:pt x="86" y="1329"/>
                  </a:lnTo>
                  <a:lnTo>
                    <a:pt x="93" y="1323"/>
                  </a:lnTo>
                  <a:lnTo>
                    <a:pt x="99" y="1317"/>
                  </a:lnTo>
                  <a:lnTo>
                    <a:pt x="102" y="1312"/>
                  </a:lnTo>
                  <a:lnTo>
                    <a:pt x="105" y="1306"/>
                  </a:lnTo>
                  <a:lnTo>
                    <a:pt x="106" y="1302"/>
                  </a:lnTo>
                  <a:lnTo>
                    <a:pt x="105" y="1299"/>
                  </a:lnTo>
                  <a:lnTo>
                    <a:pt x="102" y="1297"/>
                  </a:lnTo>
                  <a:lnTo>
                    <a:pt x="98" y="1295"/>
                  </a:lnTo>
                  <a:lnTo>
                    <a:pt x="93" y="1295"/>
                  </a:lnTo>
                  <a:lnTo>
                    <a:pt x="86" y="1297"/>
                  </a:lnTo>
                  <a:lnTo>
                    <a:pt x="79" y="1299"/>
                  </a:lnTo>
                  <a:lnTo>
                    <a:pt x="70" y="1302"/>
                  </a:lnTo>
                  <a:lnTo>
                    <a:pt x="61" y="1307"/>
                  </a:lnTo>
                  <a:lnTo>
                    <a:pt x="53" y="1312"/>
                  </a:lnTo>
                  <a:lnTo>
                    <a:pt x="43" y="1318"/>
                  </a:lnTo>
                  <a:lnTo>
                    <a:pt x="36" y="1325"/>
                  </a:lnTo>
                  <a:lnTo>
                    <a:pt x="29" y="1331"/>
                  </a:lnTo>
                  <a:lnTo>
                    <a:pt x="23" y="1337"/>
                  </a:lnTo>
                  <a:lnTo>
                    <a:pt x="19" y="1342"/>
                  </a:lnTo>
                  <a:lnTo>
                    <a:pt x="17" y="1348"/>
                  </a:lnTo>
                  <a:lnTo>
                    <a:pt x="16" y="1351"/>
                  </a:lnTo>
                  <a:lnTo>
                    <a:pt x="17" y="1355"/>
                  </a:lnTo>
                  <a:lnTo>
                    <a:pt x="19" y="1357"/>
                  </a:lnTo>
                  <a:lnTo>
                    <a:pt x="24" y="1358"/>
                  </a:lnTo>
                  <a:lnTo>
                    <a:pt x="29" y="1358"/>
                  </a:lnTo>
                  <a:lnTo>
                    <a:pt x="36" y="1357"/>
                  </a:lnTo>
                  <a:lnTo>
                    <a:pt x="43" y="1355"/>
                  </a:lnTo>
                  <a:lnTo>
                    <a:pt x="51" y="1351"/>
                  </a:lnTo>
                  <a:lnTo>
                    <a:pt x="61" y="1346"/>
                  </a:lnTo>
                  <a:lnTo>
                    <a:pt x="69" y="1340"/>
                  </a:lnTo>
                  <a:close/>
                  <a:moveTo>
                    <a:pt x="189" y="1267"/>
                  </a:moveTo>
                  <a:lnTo>
                    <a:pt x="199" y="1261"/>
                  </a:lnTo>
                  <a:lnTo>
                    <a:pt x="207" y="1255"/>
                  </a:lnTo>
                  <a:lnTo>
                    <a:pt x="214" y="1248"/>
                  </a:lnTo>
                  <a:lnTo>
                    <a:pt x="220" y="1242"/>
                  </a:lnTo>
                  <a:lnTo>
                    <a:pt x="225" y="1236"/>
                  </a:lnTo>
                  <a:lnTo>
                    <a:pt x="227" y="1231"/>
                  </a:lnTo>
                  <a:lnTo>
                    <a:pt x="228" y="1226"/>
                  </a:lnTo>
                  <a:lnTo>
                    <a:pt x="227" y="1223"/>
                  </a:lnTo>
                  <a:lnTo>
                    <a:pt x="225" y="1220"/>
                  </a:lnTo>
                  <a:lnTo>
                    <a:pt x="220" y="1219"/>
                  </a:lnTo>
                  <a:lnTo>
                    <a:pt x="214" y="1219"/>
                  </a:lnTo>
                  <a:lnTo>
                    <a:pt x="207" y="1220"/>
                  </a:lnTo>
                  <a:lnTo>
                    <a:pt x="199" y="1223"/>
                  </a:lnTo>
                  <a:lnTo>
                    <a:pt x="190" y="1226"/>
                  </a:lnTo>
                  <a:lnTo>
                    <a:pt x="181" y="1231"/>
                  </a:lnTo>
                  <a:lnTo>
                    <a:pt x="171" y="1237"/>
                  </a:lnTo>
                  <a:lnTo>
                    <a:pt x="162" y="1243"/>
                  </a:lnTo>
                  <a:lnTo>
                    <a:pt x="154" y="1249"/>
                  </a:lnTo>
                  <a:lnTo>
                    <a:pt x="146" y="1256"/>
                  </a:lnTo>
                  <a:lnTo>
                    <a:pt x="140" y="1262"/>
                  </a:lnTo>
                  <a:lnTo>
                    <a:pt x="137" y="1268"/>
                  </a:lnTo>
                  <a:lnTo>
                    <a:pt x="133" y="1273"/>
                  </a:lnTo>
                  <a:lnTo>
                    <a:pt x="133" y="1277"/>
                  </a:lnTo>
                  <a:lnTo>
                    <a:pt x="133" y="1281"/>
                  </a:lnTo>
                  <a:lnTo>
                    <a:pt x="137" y="1283"/>
                  </a:lnTo>
                  <a:lnTo>
                    <a:pt x="140" y="1285"/>
                  </a:lnTo>
                  <a:lnTo>
                    <a:pt x="146" y="1285"/>
                  </a:lnTo>
                  <a:lnTo>
                    <a:pt x="154" y="1283"/>
                  </a:lnTo>
                  <a:lnTo>
                    <a:pt x="162" y="1281"/>
                  </a:lnTo>
                  <a:lnTo>
                    <a:pt x="171" y="1277"/>
                  </a:lnTo>
                  <a:lnTo>
                    <a:pt x="180" y="1273"/>
                  </a:lnTo>
                  <a:lnTo>
                    <a:pt x="189" y="1267"/>
                  </a:lnTo>
                  <a:close/>
                  <a:moveTo>
                    <a:pt x="317" y="1190"/>
                  </a:moveTo>
                  <a:lnTo>
                    <a:pt x="327" y="1184"/>
                  </a:lnTo>
                  <a:lnTo>
                    <a:pt x="335" y="1178"/>
                  </a:lnTo>
                  <a:lnTo>
                    <a:pt x="344" y="1171"/>
                  </a:lnTo>
                  <a:lnTo>
                    <a:pt x="350" y="1165"/>
                  </a:lnTo>
                  <a:lnTo>
                    <a:pt x="354" y="1159"/>
                  </a:lnTo>
                  <a:lnTo>
                    <a:pt x="357" y="1153"/>
                  </a:lnTo>
                  <a:lnTo>
                    <a:pt x="358" y="1148"/>
                  </a:lnTo>
                  <a:lnTo>
                    <a:pt x="358" y="1144"/>
                  </a:lnTo>
                  <a:lnTo>
                    <a:pt x="354" y="1142"/>
                  </a:lnTo>
                  <a:lnTo>
                    <a:pt x="350" y="1141"/>
                  </a:lnTo>
                  <a:lnTo>
                    <a:pt x="344" y="1141"/>
                  </a:lnTo>
                  <a:lnTo>
                    <a:pt x="335" y="1142"/>
                  </a:lnTo>
                  <a:lnTo>
                    <a:pt x="327" y="1144"/>
                  </a:lnTo>
                  <a:lnTo>
                    <a:pt x="317" y="1148"/>
                  </a:lnTo>
                  <a:lnTo>
                    <a:pt x="308" y="1153"/>
                  </a:lnTo>
                  <a:lnTo>
                    <a:pt x="297" y="1159"/>
                  </a:lnTo>
                  <a:lnTo>
                    <a:pt x="288" y="1166"/>
                  </a:lnTo>
                  <a:lnTo>
                    <a:pt x="279" y="1172"/>
                  </a:lnTo>
                  <a:lnTo>
                    <a:pt x="271" y="1179"/>
                  </a:lnTo>
                  <a:lnTo>
                    <a:pt x="265" y="1185"/>
                  </a:lnTo>
                  <a:lnTo>
                    <a:pt x="260" y="1191"/>
                  </a:lnTo>
                  <a:lnTo>
                    <a:pt x="258" y="1196"/>
                  </a:lnTo>
                  <a:lnTo>
                    <a:pt x="257" y="1200"/>
                  </a:lnTo>
                  <a:lnTo>
                    <a:pt x="258" y="1205"/>
                  </a:lnTo>
                  <a:lnTo>
                    <a:pt x="260" y="1207"/>
                  </a:lnTo>
                  <a:lnTo>
                    <a:pt x="265" y="1209"/>
                  </a:lnTo>
                  <a:lnTo>
                    <a:pt x="271" y="1209"/>
                  </a:lnTo>
                  <a:lnTo>
                    <a:pt x="279" y="1206"/>
                  </a:lnTo>
                  <a:lnTo>
                    <a:pt x="288" y="1204"/>
                  </a:lnTo>
                  <a:lnTo>
                    <a:pt x="297" y="1200"/>
                  </a:lnTo>
                  <a:lnTo>
                    <a:pt x="307" y="1196"/>
                  </a:lnTo>
                  <a:lnTo>
                    <a:pt x="317" y="1190"/>
                  </a:lnTo>
                  <a:close/>
                  <a:moveTo>
                    <a:pt x="100" y="1408"/>
                  </a:moveTo>
                  <a:lnTo>
                    <a:pt x="108" y="1402"/>
                  </a:lnTo>
                  <a:lnTo>
                    <a:pt x="117" y="1396"/>
                  </a:lnTo>
                  <a:lnTo>
                    <a:pt x="123" y="1390"/>
                  </a:lnTo>
                  <a:lnTo>
                    <a:pt x="127" y="1384"/>
                  </a:lnTo>
                  <a:lnTo>
                    <a:pt x="132" y="1380"/>
                  </a:lnTo>
                  <a:lnTo>
                    <a:pt x="135" y="1374"/>
                  </a:lnTo>
                  <a:lnTo>
                    <a:pt x="135" y="1370"/>
                  </a:lnTo>
                  <a:lnTo>
                    <a:pt x="135" y="1367"/>
                  </a:lnTo>
                  <a:lnTo>
                    <a:pt x="131" y="1364"/>
                  </a:lnTo>
                  <a:lnTo>
                    <a:pt x="127" y="1363"/>
                  </a:lnTo>
                  <a:lnTo>
                    <a:pt x="121" y="1363"/>
                  </a:lnTo>
                  <a:lnTo>
                    <a:pt x="116" y="1364"/>
                  </a:lnTo>
                  <a:lnTo>
                    <a:pt x="108" y="1367"/>
                  </a:lnTo>
                  <a:lnTo>
                    <a:pt x="100" y="1370"/>
                  </a:lnTo>
                  <a:lnTo>
                    <a:pt x="92" y="1374"/>
                  </a:lnTo>
                  <a:lnTo>
                    <a:pt x="82" y="1380"/>
                  </a:lnTo>
                  <a:lnTo>
                    <a:pt x="74" y="1386"/>
                  </a:lnTo>
                  <a:lnTo>
                    <a:pt x="67" y="1392"/>
                  </a:lnTo>
                  <a:lnTo>
                    <a:pt x="61" y="1397"/>
                  </a:lnTo>
                  <a:lnTo>
                    <a:pt x="55" y="1402"/>
                  </a:lnTo>
                  <a:lnTo>
                    <a:pt x="51" y="1408"/>
                  </a:lnTo>
                  <a:lnTo>
                    <a:pt x="49" y="1413"/>
                  </a:lnTo>
                  <a:lnTo>
                    <a:pt x="48" y="1418"/>
                  </a:lnTo>
                  <a:lnTo>
                    <a:pt x="49" y="1420"/>
                  </a:lnTo>
                  <a:lnTo>
                    <a:pt x="51" y="1422"/>
                  </a:lnTo>
                  <a:lnTo>
                    <a:pt x="56" y="1424"/>
                  </a:lnTo>
                  <a:lnTo>
                    <a:pt x="61" y="1424"/>
                  </a:lnTo>
                  <a:lnTo>
                    <a:pt x="68" y="1422"/>
                  </a:lnTo>
                  <a:lnTo>
                    <a:pt x="75" y="1420"/>
                  </a:lnTo>
                  <a:lnTo>
                    <a:pt x="83" y="1418"/>
                  </a:lnTo>
                  <a:lnTo>
                    <a:pt x="92" y="1413"/>
                  </a:lnTo>
                  <a:lnTo>
                    <a:pt x="100" y="1408"/>
                  </a:lnTo>
                  <a:close/>
                  <a:moveTo>
                    <a:pt x="215" y="1336"/>
                  </a:moveTo>
                  <a:lnTo>
                    <a:pt x="225" y="1330"/>
                  </a:lnTo>
                  <a:lnTo>
                    <a:pt x="232" y="1324"/>
                  </a:lnTo>
                  <a:lnTo>
                    <a:pt x="239" y="1318"/>
                  </a:lnTo>
                  <a:lnTo>
                    <a:pt x="245" y="1312"/>
                  </a:lnTo>
                  <a:lnTo>
                    <a:pt x="249" y="1306"/>
                  </a:lnTo>
                  <a:lnTo>
                    <a:pt x="251" y="1301"/>
                  </a:lnTo>
                  <a:lnTo>
                    <a:pt x="252" y="1297"/>
                  </a:lnTo>
                  <a:lnTo>
                    <a:pt x="251" y="1293"/>
                  </a:lnTo>
                  <a:lnTo>
                    <a:pt x="249" y="1291"/>
                  </a:lnTo>
                  <a:lnTo>
                    <a:pt x="244" y="1289"/>
                  </a:lnTo>
                  <a:lnTo>
                    <a:pt x="238" y="1289"/>
                  </a:lnTo>
                  <a:lnTo>
                    <a:pt x="232" y="1291"/>
                  </a:lnTo>
                  <a:lnTo>
                    <a:pt x="224" y="1293"/>
                  </a:lnTo>
                  <a:lnTo>
                    <a:pt x="215" y="1297"/>
                  </a:lnTo>
                  <a:lnTo>
                    <a:pt x="206" y="1301"/>
                  </a:lnTo>
                  <a:lnTo>
                    <a:pt x="197" y="1306"/>
                  </a:lnTo>
                  <a:lnTo>
                    <a:pt x="188" y="1312"/>
                  </a:lnTo>
                  <a:lnTo>
                    <a:pt x="180" y="1319"/>
                  </a:lnTo>
                  <a:lnTo>
                    <a:pt x="174" y="1325"/>
                  </a:lnTo>
                  <a:lnTo>
                    <a:pt x="168" y="1331"/>
                  </a:lnTo>
                  <a:lnTo>
                    <a:pt x="164" y="1336"/>
                  </a:lnTo>
                  <a:lnTo>
                    <a:pt x="161" y="1342"/>
                  </a:lnTo>
                  <a:lnTo>
                    <a:pt x="161" y="1346"/>
                  </a:lnTo>
                  <a:lnTo>
                    <a:pt x="162" y="1349"/>
                  </a:lnTo>
                  <a:lnTo>
                    <a:pt x="164" y="1352"/>
                  </a:lnTo>
                  <a:lnTo>
                    <a:pt x="169" y="1354"/>
                  </a:lnTo>
                  <a:lnTo>
                    <a:pt x="174" y="1352"/>
                  </a:lnTo>
                  <a:lnTo>
                    <a:pt x="181" y="1351"/>
                  </a:lnTo>
                  <a:lnTo>
                    <a:pt x="189" y="1349"/>
                  </a:lnTo>
                  <a:lnTo>
                    <a:pt x="197" y="1346"/>
                  </a:lnTo>
                  <a:lnTo>
                    <a:pt x="206" y="1342"/>
                  </a:lnTo>
                  <a:lnTo>
                    <a:pt x="215" y="1336"/>
                  </a:lnTo>
                  <a:close/>
                  <a:moveTo>
                    <a:pt x="338" y="1262"/>
                  </a:moveTo>
                  <a:lnTo>
                    <a:pt x="347" y="1256"/>
                  </a:lnTo>
                  <a:lnTo>
                    <a:pt x="355" y="1250"/>
                  </a:lnTo>
                  <a:lnTo>
                    <a:pt x="363" y="1243"/>
                  </a:lnTo>
                  <a:lnTo>
                    <a:pt x="369" y="1237"/>
                  </a:lnTo>
                  <a:lnTo>
                    <a:pt x="372" y="1231"/>
                  </a:lnTo>
                  <a:lnTo>
                    <a:pt x="376" y="1226"/>
                  </a:lnTo>
                  <a:lnTo>
                    <a:pt x="377" y="1222"/>
                  </a:lnTo>
                  <a:lnTo>
                    <a:pt x="376" y="1218"/>
                  </a:lnTo>
                  <a:lnTo>
                    <a:pt x="372" y="1216"/>
                  </a:lnTo>
                  <a:lnTo>
                    <a:pt x="367" y="1215"/>
                  </a:lnTo>
                  <a:lnTo>
                    <a:pt x="361" y="1215"/>
                  </a:lnTo>
                  <a:lnTo>
                    <a:pt x="354" y="1216"/>
                  </a:lnTo>
                  <a:lnTo>
                    <a:pt x="346" y="1218"/>
                  </a:lnTo>
                  <a:lnTo>
                    <a:pt x="338" y="1222"/>
                  </a:lnTo>
                  <a:lnTo>
                    <a:pt x="328" y="1225"/>
                  </a:lnTo>
                  <a:lnTo>
                    <a:pt x="317" y="1231"/>
                  </a:lnTo>
                  <a:lnTo>
                    <a:pt x="308" y="1237"/>
                  </a:lnTo>
                  <a:lnTo>
                    <a:pt x="300" y="1244"/>
                  </a:lnTo>
                  <a:lnTo>
                    <a:pt x="293" y="1250"/>
                  </a:lnTo>
                  <a:lnTo>
                    <a:pt x="287" y="1256"/>
                  </a:lnTo>
                  <a:lnTo>
                    <a:pt x="283" y="1262"/>
                  </a:lnTo>
                  <a:lnTo>
                    <a:pt x="279" y="1267"/>
                  </a:lnTo>
                  <a:lnTo>
                    <a:pt x="279" y="1272"/>
                  </a:lnTo>
                  <a:lnTo>
                    <a:pt x="279" y="1275"/>
                  </a:lnTo>
                  <a:lnTo>
                    <a:pt x="283" y="1279"/>
                  </a:lnTo>
                  <a:lnTo>
                    <a:pt x="288" y="1280"/>
                  </a:lnTo>
                  <a:lnTo>
                    <a:pt x="294" y="1280"/>
                  </a:lnTo>
                  <a:lnTo>
                    <a:pt x="301" y="1279"/>
                  </a:lnTo>
                  <a:lnTo>
                    <a:pt x="309" y="1276"/>
                  </a:lnTo>
                  <a:lnTo>
                    <a:pt x="317" y="1273"/>
                  </a:lnTo>
                  <a:lnTo>
                    <a:pt x="327" y="1268"/>
                  </a:lnTo>
                  <a:lnTo>
                    <a:pt x="338" y="1262"/>
                  </a:lnTo>
                  <a:close/>
                  <a:moveTo>
                    <a:pt x="169" y="1434"/>
                  </a:moveTo>
                  <a:lnTo>
                    <a:pt x="167" y="1433"/>
                  </a:lnTo>
                  <a:lnTo>
                    <a:pt x="163" y="1432"/>
                  </a:lnTo>
                  <a:lnTo>
                    <a:pt x="157" y="1432"/>
                  </a:lnTo>
                  <a:lnTo>
                    <a:pt x="151" y="1432"/>
                  </a:lnTo>
                  <a:lnTo>
                    <a:pt x="144" y="1434"/>
                  </a:lnTo>
                  <a:lnTo>
                    <a:pt x="137" y="1438"/>
                  </a:lnTo>
                  <a:lnTo>
                    <a:pt x="129" y="1441"/>
                  </a:lnTo>
                  <a:lnTo>
                    <a:pt x="120" y="1446"/>
                  </a:lnTo>
                  <a:lnTo>
                    <a:pt x="112" y="1452"/>
                  </a:lnTo>
                  <a:lnTo>
                    <a:pt x="105" y="1458"/>
                  </a:lnTo>
                  <a:lnTo>
                    <a:pt x="99" y="1464"/>
                  </a:lnTo>
                  <a:lnTo>
                    <a:pt x="94" y="1469"/>
                  </a:lnTo>
                  <a:lnTo>
                    <a:pt x="91" y="1475"/>
                  </a:lnTo>
                  <a:lnTo>
                    <a:pt x="88" y="1479"/>
                  </a:lnTo>
                  <a:lnTo>
                    <a:pt x="87" y="1483"/>
                  </a:lnTo>
                  <a:lnTo>
                    <a:pt x="88" y="1487"/>
                  </a:lnTo>
                  <a:lnTo>
                    <a:pt x="91" y="1489"/>
                  </a:lnTo>
                  <a:lnTo>
                    <a:pt x="95" y="1490"/>
                  </a:lnTo>
                  <a:lnTo>
                    <a:pt x="100" y="1490"/>
                  </a:lnTo>
                  <a:lnTo>
                    <a:pt x="106" y="1489"/>
                  </a:lnTo>
                  <a:lnTo>
                    <a:pt x="113" y="1487"/>
                  </a:lnTo>
                  <a:lnTo>
                    <a:pt x="121" y="1484"/>
                  </a:lnTo>
                  <a:lnTo>
                    <a:pt x="130" y="1479"/>
                  </a:lnTo>
                  <a:lnTo>
                    <a:pt x="138" y="1475"/>
                  </a:lnTo>
                  <a:lnTo>
                    <a:pt x="145" y="1470"/>
                  </a:lnTo>
                  <a:lnTo>
                    <a:pt x="152" y="1464"/>
                  </a:lnTo>
                  <a:lnTo>
                    <a:pt x="158" y="1458"/>
                  </a:lnTo>
                  <a:lnTo>
                    <a:pt x="164" y="1452"/>
                  </a:lnTo>
                  <a:lnTo>
                    <a:pt x="168" y="1447"/>
                  </a:lnTo>
                  <a:lnTo>
                    <a:pt x="170" y="1443"/>
                  </a:lnTo>
                  <a:lnTo>
                    <a:pt x="170" y="1438"/>
                  </a:lnTo>
                  <a:lnTo>
                    <a:pt x="169" y="1434"/>
                  </a:lnTo>
                  <a:close/>
                  <a:moveTo>
                    <a:pt x="247" y="1406"/>
                  </a:moveTo>
                  <a:lnTo>
                    <a:pt x="257" y="1400"/>
                  </a:lnTo>
                  <a:lnTo>
                    <a:pt x="264" y="1394"/>
                  </a:lnTo>
                  <a:lnTo>
                    <a:pt x="270" y="1388"/>
                  </a:lnTo>
                  <a:lnTo>
                    <a:pt x="276" y="1383"/>
                  </a:lnTo>
                  <a:lnTo>
                    <a:pt x="279" y="1377"/>
                  </a:lnTo>
                  <a:lnTo>
                    <a:pt x="282" y="1373"/>
                  </a:lnTo>
                  <a:lnTo>
                    <a:pt x="283" y="1368"/>
                  </a:lnTo>
                  <a:lnTo>
                    <a:pt x="282" y="1364"/>
                  </a:lnTo>
                  <a:lnTo>
                    <a:pt x="278" y="1362"/>
                  </a:lnTo>
                  <a:lnTo>
                    <a:pt x="275" y="1361"/>
                  </a:lnTo>
                  <a:lnTo>
                    <a:pt x="269" y="1361"/>
                  </a:lnTo>
                  <a:lnTo>
                    <a:pt x="263" y="1362"/>
                  </a:lnTo>
                  <a:lnTo>
                    <a:pt x="255" y="1364"/>
                  </a:lnTo>
                  <a:lnTo>
                    <a:pt x="246" y="1367"/>
                  </a:lnTo>
                  <a:lnTo>
                    <a:pt x="238" y="1371"/>
                  </a:lnTo>
                  <a:lnTo>
                    <a:pt x="230" y="1376"/>
                  </a:lnTo>
                  <a:lnTo>
                    <a:pt x="221" y="1382"/>
                  </a:lnTo>
                  <a:lnTo>
                    <a:pt x="213" y="1388"/>
                  </a:lnTo>
                  <a:lnTo>
                    <a:pt x="207" y="1394"/>
                  </a:lnTo>
                  <a:lnTo>
                    <a:pt x="201" y="1400"/>
                  </a:lnTo>
                  <a:lnTo>
                    <a:pt x="197" y="1406"/>
                  </a:lnTo>
                  <a:lnTo>
                    <a:pt x="195" y="1411"/>
                  </a:lnTo>
                  <a:lnTo>
                    <a:pt x="195" y="1414"/>
                  </a:lnTo>
                  <a:lnTo>
                    <a:pt x="195" y="1418"/>
                  </a:lnTo>
                  <a:lnTo>
                    <a:pt x="199" y="1421"/>
                  </a:lnTo>
                  <a:lnTo>
                    <a:pt x="202" y="1422"/>
                  </a:lnTo>
                  <a:lnTo>
                    <a:pt x="208" y="1422"/>
                  </a:lnTo>
                  <a:lnTo>
                    <a:pt x="214" y="1421"/>
                  </a:lnTo>
                  <a:lnTo>
                    <a:pt x="222" y="1419"/>
                  </a:lnTo>
                  <a:lnTo>
                    <a:pt x="231" y="1415"/>
                  </a:lnTo>
                  <a:lnTo>
                    <a:pt x="239" y="1412"/>
                  </a:lnTo>
                  <a:lnTo>
                    <a:pt x="247" y="1406"/>
                  </a:lnTo>
                  <a:close/>
                  <a:moveTo>
                    <a:pt x="81" y="1607"/>
                  </a:moveTo>
                  <a:lnTo>
                    <a:pt x="89" y="1602"/>
                  </a:lnTo>
                  <a:lnTo>
                    <a:pt x="95" y="1596"/>
                  </a:lnTo>
                  <a:lnTo>
                    <a:pt x="101" y="1591"/>
                  </a:lnTo>
                  <a:lnTo>
                    <a:pt x="105" y="1586"/>
                  </a:lnTo>
                  <a:lnTo>
                    <a:pt x="108" y="1580"/>
                  </a:lnTo>
                  <a:lnTo>
                    <a:pt x="111" y="1577"/>
                  </a:lnTo>
                  <a:lnTo>
                    <a:pt x="111" y="1572"/>
                  </a:lnTo>
                  <a:lnTo>
                    <a:pt x="110" y="1570"/>
                  </a:lnTo>
                  <a:lnTo>
                    <a:pt x="107" y="1567"/>
                  </a:lnTo>
                  <a:lnTo>
                    <a:pt x="104" y="1566"/>
                  </a:lnTo>
                  <a:lnTo>
                    <a:pt x="99" y="1566"/>
                  </a:lnTo>
                  <a:lnTo>
                    <a:pt x="93" y="1566"/>
                  </a:lnTo>
                  <a:lnTo>
                    <a:pt x="87" y="1569"/>
                  </a:lnTo>
                  <a:lnTo>
                    <a:pt x="80" y="1571"/>
                  </a:lnTo>
                  <a:lnTo>
                    <a:pt x="73" y="1576"/>
                  </a:lnTo>
                  <a:lnTo>
                    <a:pt x="64" y="1580"/>
                  </a:lnTo>
                  <a:lnTo>
                    <a:pt x="57" y="1585"/>
                  </a:lnTo>
                  <a:lnTo>
                    <a:pt x="51" y="1590"/>
                  </a:lnTo>
                  <a:lnTo>
                    <a:pt x="45" y="1596"/>
                  </a:lnTo>
                  <a:lnTo>
                    <a:pt x="42" y="1601"/>
                  </a:lnTo>
                  <a:lnTo>
                    <a:pt x="38" y="1605"/>
                  </a:lnTo>
                  <a:lnTo>
                    <a:pt x="36" y="1610"/>
                  </a:lnTo>
                  <a:lnTo>
                    <a:pt x="36" y="1615"/>
                  </a:lnTo>
                  <a:lnTo>
                    <a:pt x="37" y="1617"/>
                  </a:lnTo>
                  <a:lnTo>
                    <a:pt x="39" y="1620"/>
                  </a:lnTo>
                  <a:lnTo>
                    <a:pt x="43" y="1621"/>
                  </a:lnTo>
                  <a:lnTo>
                    <a:pt x="48" y="1621"/>
                  </a:lnTo>
                  <a:lnTo>
                    <a:pt x="54" y="1620"/>
                  </a:lnTo>
                  <a:lnTo>
                    <a:pt x="60" y="1618"/>
                  </a:lnTo>
                  <a:lnTo>
                    <a:pt x="67" y="1615"/>
                  </a:lnTo>
                  <a:lnTo>
                    <a:pt x="74" y="1611"/>
                  </a:lnTo>
                  <a:lnTo>
                    <a:pt x="81" y="1607"/>
                  </a:lnTo>
                  <a:close/>
                  <a:moveTo>
                    <a:pt x="181" y="1542"/>
                  </a:moveTo>
                  <a:lnTo>
                    <a:pt x="189" y="1538"/>
                  </a:lnTo>
                  <a:lnTo>
                    <a:pt x="196" y="1532"/>
                  </a:lnTo>
                  <a:lnTo>
                    <a:pt x="201" y="1526"/>
                  </a:lnTo>
                  <a:lnTo>
                    <a:pt x="206" y="1521"/>
                  </a:lnTo>
                  <a:lnTo>
                    <a:pt x="209" y="1516"/>
                  </a:lnTo>
                  <a:lnTo>
                    <a:pt x="212" y="1512"/>
                  </a:lnTo>
                  <a:lnTo>
                    <a:pt x="213" y="1507"/>
                  </a:lnTo>
                  <a:lnTo>
                    <a:pt x="212" y="1503"/>
                  </a:lnTo>
                  <a:lnTo>
                    <a:pt x="209" y="1501"/>
                  </a:lnTo>
                  <a:lnTo>
                    <a:pt x="205" y="1500"/>
                  </a:lnTo>
                  <a:lnTo>
                    <a:pt x="200" y="1500"/>
                  </a:lnTo>
                  <a:lnTo>
                    <a:pt x="194" y="1501"/>
                  </a:lnTo>
                  <a:lnTo>
                    <a:pt x="187" y="1503"/>
                  </a:lnTo>
                  <a:lnTo>
                    <a:pt x="180" y="1506"/>
                  </a:lnTo>
                  <a:lnTo>
                    <a:pt x="171" y="1509"/>
                  </a:lnTo>
                  <a:lnTo>
                    <a:pt x="164" y="1514"/>
                  </a:lnTo>
                  <a:lnTo>
                    <a:pt x="156" y="1520"/>
                  </a:lnTo>
                  <a:lnTo>
                    <a:pt x="149" y="1526"/>
                  </a:lnTo>
                  <a:lnTo>
                    <a:pt x="144" y="1531"/>
                  </a:lnTo>
                  <a:lnTo>
                    <a:pt x="139" y="1537"/>
                  </a:lnTo>
                  <a:lnTo>
                    <a:pt x="136" y="1541"/>
                  </a:lnTo>
                  <a:lnTo>
                    <a:pt x="133" y="1546"/>
                  </a:lnTo>
                  <a:lnTo>
                    <a:pt x="132" y="1551"/>
                  </a:lnTo>
                  <a:lnTo>
                    <a:pt x="133" y="1554"/>
                  </a:lnTo>
                  <a:lnTo>
                    <a:pt x="136" y="1557"/>
                  </a:lnTo>
                  <a:lnTo>
                    <a:pt x="140" y="1558"/>
                  </a:lnTo>
                  <a:lnTo>
                    <a:pt x="145" y="1558"/>
                  </a:lnTo>
                  <a:lnTo>
                    <a:pt x="151" y="1557"/>
                  </a:lnTo>
                  <a:lnTo>
                    <a:pt x="158" y="1554"/>
                  </a:lnTo>
                  <a:lnTo>
                    <a:pt x="165" y="1552"/>
                  </a:lnTo>
                  <a:lnTo>
                    <a:pt x="174" y="1547"/>
                  </a:lnTo>
                  <a:lnTo>
                    <a:pt x="181" y="1542"/>
                  </a:lnTo>
                  <a:close/>
                  <a:moveTo>
                    <a:pt x="319" y="1436"/>
                  </a:moveTo>
                  <a:lnTo>
                    <a:pt x="316" y="1433"/>
                  </a:lnTo>
                  <a:lnTo>
                    <a:pt x="313" y="1432"/>
                  </a:lnTo>
                  <a:lnTo>
                    <a:pt x="307" y="1432"/>
                  </a:lnTo>
                  <a:lnTo>
                    <a:pt x="301" y="1433"/>
                  </a:lnTo>
                  <a:lnTo>
                    <a:pt x="293" y="1434"/>
                  </a:lnTo>
                  <a:lnTo>
                    <a:pt x="285" y="1438"/>
                  </a:lnTo>
                  <a:lnTo>
                    <a:pt x="277" y="1441"/>
                  </a:lnTo>
                  <a:lnTo>
                    <a:pt x="269" y="1447"/>
                  </a:lnTo>
                  <a:lnTo>
                    <a:pt x="260" y="1452"/>
                  </a:lnTo>
                  <a:lnTo>
                    <a:pt x="253" y="1458"/>
                  </a:lnTo>
                  <a:lnTo>
                    <a:pt x="247" y="1464"/>
                  </a:lnTo>
                  <a:lnTo>
                    <a:pt x="243" y="1470"/>
                  </a:lnTo>
                  <a:lnTo>
                    <a:pt x="238" y="1475"/>
                  </a:lnTo>
                  <a:lnTo>
                    <a:pt x="237" y="1479"/>
                  </a:lnTo>
                  <a:lnTo>
                    <a:pt x="235" y="1484"/>
                  </a:lnTo>
                  <a:lnTo>
                    <a:pt x="237" y="1488"/>
                  </a:lnTo>
                  <a:lnTo>
                    <a:pt x="239" y="1490"/>
                  </a:lnTo>
                  <a:lnTo>
                    <a:pt x="244" y="1491"/>
                  </a:lnTo>
                  <a:lnTo>
                    <a:pt x="249" y="1491"/>
                  </a:lnTo>
                  <a:lnTo>
                    <a:pt x="255" y="1490"/>
                  </a:lnTo>
                  <a:lnTo>
                    <a:pt x="263" y="1489"/>
                  </a:lnTo>
                  <a:lnTo>
                    <a:pt x="270" y="1485"/>
                  </a:lnTo>
                  <a:lnTo>
                    <a:pt x="278" y="1482"/>
                  </a:lnTo>
                  <a:lnTo>
                    <a:pt x="287" y="1476"/>
                  </a:lnTo>
                  <a:lnTo>
                    <a:pt x="295" y="1471"/>
                  </a:lnTo>
                  <a:lnTo>
                    <a:pt x="302" y="1465"/>
                  </a:lnTo>
                  <a:lnTo>
                    <a:pt x="308" y="1459"/>
                  </a:lnTo>
                  <a:lnTo>
                    <a:pt x="314" y="1453"/>
                  </a:lnTo>
                  <a:lnTo>
                    <a:pt x="317" y="1449"/>
                  </a:lnTo>
                  <a:lnTo>
                    <a:pt x="320" y="1444"/>
                  </a:lnTo>
                  <a:lnTo>
                    <a:pt x="320" y="1439"/>
                  </a:lnTo>
                  <a:lnTo>
                    <a:pt x="319" y="1436"/>
                  </a:lnTo>
                  <a:close/>
                  <a:moveTo>
                    <a:pt x="70" y="1697"/>
                  </a:moveTo>
                  <a:lnTo>
                    <a:pt x="69" y="1695"/>
                  </a:lnTo>
                  <a:lnTo>
                    <a:pt x="66" y="1695"/>
                  </a:lnTo>
                  <a:lnTo>
                    <a:pt x="61" y="1693"/>
                  </a:lnTo>
                  <a:lnTo>
                    <a:pt x="56" y="1695"/>
                  </a:lnTo>
                  <a:lnTo>
                    <a:pt x="50" y="1697"/>
                  </a:lnTo>
                  <a:lnTo>
                    <a:pt x="43" y="1699"/>
                  </a:lnTo>
                  <a:lnTo>
                    <a:pt x="37" y="1703"/>
                  </a:lnTo>
                  <a:lnTo>
                    <a:pt x="30" y="1706"/>
                  </a:lnTo>
                  <a:lnTo>
                    <a:pt x="23" y="1711"/>
                  </a:lnTo>
                  <a:lnTo>
                    <a:pt x="17" y="1717"/>
                  </a:lnTo>
                  <a:lnTo>
                    <a:pt x="12" y="1722"/>
                  </a:lnTo>
                  <a:lnTo>
                    <a:pt x="9" y="1727"/>
                  </a:lnTo>
                  <a:lnTo>
                    <a:pt x="5" y="1731"/>
                  </a:lnTo>
                  <a:lnTo>
                    <a:pt x="4" y="1735"/>
                  </a:lnTo>
                  <a:lnTo>
                    <a:pt x="4" y="1738"/>
                  </a:lnTo>
                  <a:lnTo>
                    <a:pt x="4" y="1742"/>
                  </a:lnTo>
                  <a:lnTo>
                    <a:pt x="6" y="1744"/>
                  </a:lnTo>
                  <a:lnTo>
                    <a:pt x="10" y="1746"/>
                  </a:lnTo>
                  <a:lnTo>
                    <a:pt x="15" y="1746"/>
                  </a:lnTo>
                  <a:lnTo>
                    <a:pt x="19" y="1744"/>
                  </a:lnTo>
                  <a:lnTo>
                    <a:pt x="25" y="1743"/>
                  </a:lnTo>
                  <a:lnTo>
                    <a:pt x="32" y="1740"/>
                  </a:lnTo>
                  <a:lnTo>
                    <a:pt x="38" y="1737"/>
                  </a:lnTo>
                  <a:lnTo>
                    <a:pt x="45" y="1733"/>
                  </a:lnTo>
                  <a:lnTo>
                    <a:pt x="53" y="1728"/>
                  </a:lnTo>
                  <a:lnTo>
                    <a:pt x="58" y="1723"/>
                  </a:lnTo>
                  <a:lnTo>
                    <a:pt x="63" y="1718"/>
                  </a:lnTo>
                  <a:lnTo>
                    <a:pt x="67" y="1712"/>
                  </a:lnTo>
                  <a:lnTo>
                    <a:pt x="69" y="1709"/>
                  </a:lnTo>
                  <a:lnTo>
                    <a:pt x="72" y="1704"/>
                  </a:lnTo>
                  <a:lnTo>
                    <a:pt x="72" y="1700"/>
                  </a:lnTo>
                  <a:lnTo>
                    <a:pt x="70" y="1697"/>
                  </a:lnTo>
                  <a:close/>
                  <a:moveTo>
                    <a:pt x="163" y="1636"/>
                  </a:moveTo>
                  <a:lnTo>
                    <a:pt x="161" y="1634"/>
                  </a:lnTo>
                  <a:lnTo>
                    <a:pt x="157" y="1633"/>
                  </a:lnTo>
                  <a:lnTo>
                    <a:pt x="152" y="1633"/>
                  </a:lnTo>
                  <a:lnTo>
                    <a:pt x="146" y="1634"/>
                  </a:lnTo>
                  <a:lnTo>
                    <a:pt x="140" y="1635"/>
                  </a:lnTo>
                  <a:lnTo>
                    <a:pt x="133" y="1639"/>
                  </a:lnTo>
                  <a:lnTo>
                    <a:pt x="126" y="1642"/>
                  </a:lnTo>
                  <a:lnTo>
                    <a:pt x="119" y="1646"/>
                  </a:lnTo>
                  <a:lnTo>
                    <a:pt x="112" y="1651"/>
                  </a:lnTo>
                  <a:lnTo>
                    <a:pt x="106" y="1657"/>
                  </a:lnTo>
                  <a:lnTo>
                    <a:pt x="101" y="1661"/>
                  </a:lnTo>
                  <a:lnTo>
                    <a:pt x="97" y="1666"/>
                  </a:lnTo>
                  <a:lnTo>
                    <a:pt x="94" y="1672"/>
                  </a:lnTo>
                  <a:lnTo>
                    <a:pt x="92" y="1676"/>
                  </a:lnTo>
                  <a:lnTo>
                    <a:pt x="92" y="1680"/>
                  </a:lnTo>
                  <a:lnTo>
                    <a:pt x="93" y="1683"/>
                  </a:lnTo>
                  <a:lnTo>
                    <a:pt x="95" y="1685"/>
                  </a:lnTo>
                  <a:lnTo>
                    <a:pt x="99" y="1686"/>
                  </a:lnTo>
                  <a:lnTo>
                    <a:pt x="104" y="1686"/>
                  </a:lnTo>
                  <a:lnTo>
                    <a:pt x="108" y="1686"/>
                  </a:lnTo>
                  <a:lnTo>
                    <a:pt x="114" y="1684"/>
                  </a:lnTo>
                  <a:lnTo>
                    <a:pt x="121" y="1681"/>
                  </a:lnTo>
                  <a:lnTo>
                    <a:pt x="129" y="1678"/>
                  </a:lnTo>
                  <a:lnTo>
                    <a:pt x="136" y="1673"/>
                  </a:lnTo>
                  <a:lnTo>
                    <a:pt x="143" y="1668"/>
                  </a:lnTo>
                  <a:lnTo>
                    <a:pt x="149" y="1664"/>
                  </a:lnTo>
                  <a:lnTo>
                    <a:pt x="155" y="1658"/>
                  </a:lnTo>
                  <a:lnTo>
                    <a:pt x="158" y="1653"/>
                  </a:lnTo>
                  <a:lnTo>
                    <a:pt x="162" y="1648"/>
                  </a:lnTo>
                  <a:lnTo>
                    <a:pt x="163" y="1643"/>
                  </a:lnTo>
                  <a:lnTo>
                    <a:pt x="164" y="1640"/>
                  </a:lnTo>
                  <a:lnTo>
                    <a:pt x="163" y="1636"/>
                  </a:lnTo>
                  <a:close/>
                  <a:moveTo>
                    <a:pt x="232" y="1611"/>
                  </a:moveTo>
                  <a:lnTo>
                    <a:pt x="239" y="1607"/>
                  </a:lnTo>
                  <a:lnTo>
                    <a:pt x="245" y="1601"/>
                  </a:lnTo>
                  <a:lnTo>
                    <a:pt x="251" y="1596"/>
                  </a:lnTo>
                  <a:lnTo>
                    <a:pt x="256" y="1590"/>
                  </a:lnTo>
                  <a:lnTo>
                    <a:pt x="258" y="1585"/>
                  </a:lnTo>
                  <a:lnTo>
                    <a:pt x="260" y="1580"/>
                  </a:lnTo>
                  <a:lnTo>
                    <a:pt x="262" y="1577"/>
                  </a:lnTo>
                  <a:lnTo>
                    <a:pt x="260" y="1573"/>
                  </a:lnTo>
                  <a:lnTo>
                    <a:pt x="258" y="1571"/>
                  </a:lnTo>
                  <a:lnTo>
                    <a:pt x="253" y="1570"/>
                  </a:lnTo>
                  <a:lnTo>
                    <a:pt x="249" y="1570"/>
                  </a:lnTo>
                  <a:lnTo>
                    <a:pt x="243" y="1570"/>
                  </a:lnTo>
                  <a:lnTo>
                    <a:pt x="237" y="1572"/>
                  </a:lnTo>
                  <a:lnTo>
                    <a:pt x="230" y="1575"/>
                  </a:lnTo>
                  <a:lnTo>
                    <a:pt x="221" y="1579"/>
                  </a:lnTo>
                  <a:lnTo>
                    <a:pt x="214" y="1583"/>
                  </a:lnTo>
                  <a:lnTo>
                    <a:pt x="207" y="1589"/>
                  </a:lnTo>
                  <a:lnTo>
                    <a:pt x="200" y="1594"/>
                  </a:lnTo>
                  <a:lnTo>
                    <a:pt x="195" y="1599"/>
                  </a:lnTo>
                  <a:lnTo>
                    <a:pt x="190" y="1604"/>
                  </a:lnTo>
                  <a:lnTo>
                    <a:pt x="187" y="1609"/>
                  </a:lnTo>
                  <a:lnTo>
                    <a:pt x="184" y="1614"/>
                  </a:lnTo>
                  <a:lnTo>
                    <a:pt x="184" y="1618"/>
                  </a:lnTo>
                  <a:lnTo>
                    <a:pt x="186" y="1622"/>
                  </a:lnTo>
                  <a:lnTo>
                    <a:pt x="188" y="1624"/>
                  </a:lnTo>
                  <a:lnTo>
                    <a:pt x="192" y="1626"/>
                  </a:lnTo>
                  <a:lnTo>
                    <a:pt x="196" y="1626"/>
                  </a:lnTo>
                  <a:lnTo>
                    <a:pt x="202" y="1624"/>
                  </a:lnTo>
                  <a:lnTo>
                    <a:pt x="209" y="1623"/>
                  </a:lnTo>
                  <a:lnTo>
                    <a:pt x="216" y="1620"/>
                  </a:lnTo>
                  <a:lnTo>
                    <a:pt x="224" y="1616"/>
                  </a:lnTo>
                  <a:lnTo>
                    <a:pt x="232" y="1611"/>
                  </a:lnTo>
                  <a:close/>
                  <a:moveTo>
                    <a:pt x="333" y="1547"/>
                  </a:moveTo>
                  <a:lnTo>
                    <a:pt x="340" y="1542"/>
                  </a:lnTo>
                  <a:lnTo>
                    <a:pt x="347" y="1537"/>
                  </a:lnTo>
                  <a:lnTo>
                    <a:pt x="353" y="1532"/>
                  </a:lnTo>
                  <a:lnTo>
                    <a:pt x="358" y="1526"/>
                  </a:lnTo>
                  <a:lnTo>
                    <a:pt x="361" y="1520"/>
                  </a:lnTo>
                  <a:lnTo>
                    <a:pt x="364" y="1515"/>
                  </a:lnTo>
                  <a:lnTo>
                    <a:pt x="364" y="1512"/>
                  </a:lnTo>
                  <a:lnTo>
                    <a:pt x="363" y="1508"/>
                  </a:lnTo>
                  <a:lnTo>
                    <a:pt x="360" y="1506"/>
                  </a:lnTo>
                  <a:lnTo>
                    <a:pt x="357" y="1504"/>
                  </a:lnTo>
                  <a:lnTo>
                    <a:pt x="351" y="1504"/>
                  </a:lnTo>
                  <a:lnTo>
                    <a:pt x="345" y="1504"/>
                  </a:lnTo>
                  <a:lnTo>
                    <a:pt x="338" y="1507"/>
                  </a:lnTo>
                  <a:lnTo>
                    <a:pt x="331" y="1509"/>
                  </a:lnTo>
                  <a:lnTo>
                    <a:pt x="322" y="1513"/>
                  </a:lnTo>
                  <a:lnTo>
                    <a:pt x="314" y="1517"/>
                  </a:lnTo>
                  <a:lnTo>
                    <a:pt x="307" y="1523"/>
                  </a:lnTo>
                  <a:lnTo>
                    <a:pt x="300" y="1529"/>
                  </a:lnTo>
                  <a:lnTo>
                    <a:pt x="294" y="1534"/>
                  </a:lnTo>
                  <a:lnTo>
                    <a:pt x="289" y="1540"/>
                  </a:lnTo>
                  <a:lnTo>
                    <a:pt x="285" y="1545"/>
                  </a:lnTo>
                  <a:lnTo>
                    <a:pt x="283" y="1551"/>
                  </a:lnTo>
                  <a:lnTo>
                    <a:pt x="283" y="1554"/>
                  </a:lnTo>
                  <a:lnTo>
                    <a:pt x="284" y="1558"/>
                  </a:lnTo>
                  <a:lnTo>
                    <a:pt x="287" y="1560"/>
                  </a:lnTo>
                  <a:lnTo>
                    <a:pt x="291" y="1561"/>
                  </a:lnTo>
                  <a:lnTo>
                    <a:pt x="296" y="1561"/>
                  </a:lnTo>
                  <a:lnTo>
                    <a:pt x="302" y="1561"/>
                  </a:lnTo>
                  <a:lnTo>
                    <a:pt x="309" y="1559"/>
                  </a:lnTo>
                  <a:lnTo>
                    <a:pt x="316" y="1557"/>
                  </a:lnTo>
                  <a:lnTo>
                    <a:pt x="325" y="1552"/>
                  </a:lnTo>
                  <a:lnTo>
                    <a:pt x="333" y="1547"/>
                  </a:lnTo>
                  <a:close/>
                  <a:moveTo>
                    <a:pt x="133" y="1763"/>
                  </a:moveTo>
                  <a:lnTo>
                    <a:pt x="132" y="1761"/>
                  </a:lnTo>
                  <a:lnTo>
                    <a:pt x="129" y="1760"/>
                  </a:lnTo>
                  <a:lnTo>
                    <a:pt x="124" y="1760"/>
                  </a:lnTo>
                  <a:lnTo>
                    <a:pt x="119" y="1760"/>
                  </a:lnTo>
                  <a:lnTo>
                    <a:pt x="113" y="1762"/>
                  </a:lnTo>
                  <a:lnTo>
                    <a:pt x="107" y="1765"/>
                  </a:lnTo>
                  <a:lnTo>
                    <a:pt x="100" y="1768"/>
                  </a:lnTo>
                  <a:lnTo>
                    <a:pt x="94" y="1772"/>
                  </a:lnTo>
                  <a:lnTo>
                    <a:pt x="88" y="1777"/>
                  </a:lnTo>
                  <a:lnTo>
                    <a:pt x="82" y="1781"/>
                  </a:lnTo>
                  <a:lnTo>
                    <a:pt x="77" y="1786"/>
                  </a:lnTo>
                  <a:lnTo>
                    <a:pt x="74" y="1791"/>
                  </a:lnTo>
                  <a:lnTo>
                    <a:pt x="72" y="1796"/>
                  </a:lnTo>
                  <a:lnTo>
                    <a:pt x="69" y="1799"/>
                  </a:lnTo>
                  <a:lnTo>
                    <a:pt x="69" y="1804"/>
                  </a:lnTo>
                  <a:lnTo>
                    <a:pt x="70" y="1806"/>
                  </a:lnTo>
                  <a:lnTo>
                    <a:pt x="73" y="1809"/>
                  </a:lnTo>
                  <a:lnTo>
                    <a:pt x="76" y="1810"/>
                  </a:lnTo>
                  <a:lnTo>
                    <a:pt x="80" y="1810"/>
                  </a:lnTo>
                  <a:lnTo>
                    <a:pt x="85" y="1809"/>
                  </a:lnTo>
                  <a:lnTo>
                    <a:pt x="91" y="1807"/>
                  </a:lnTo>
                  <a:lnTo>
                    <a:pt x="97" y="1805"/>
                  </a:lnTo>
                  <a:lnTo>
                    <a:pt x="104" y="1801"/>
                  </a:lnTo>
                  <a:lnTo>
                    <a:pt x="110" y="1798"/>
                  </a:lnTo>
                  <a:lnTo>
                    <a:pt x="117" y="1793"/>
                  </a:lnTo>
                  <a:lnTo>
                    <a:pt x="121" y="1788"/>
                  </a:lnTo>
                  <a:lnTo>
                    <a:pt x="126" y="1784"/>
                  </a:lnTo>
                  <a:lnTo>
                    <a:pt x="130" y="1779"/>
                  </a:lnTo>
                  <a:lnTo>
                    <a:pt x="133" y="1774"/>
                  </a:lnTo>
                  <a:lnTo>
                    <a:pt x="135" y="1769"/>
                  </a:lnTo>
                  <a:lnTo>
                    <a:pt x="135" y="1766"/>
                  </a:lnTo>
                  <a:lnTo>
                    <a:pt x="133" y="1763"/>
                  </a:lnTo>
                  <a:close/>
                  <a:moveTo>
                    <a:pt x="222" y="1705"/>
                  </a:moveTo>
                  <a:lnTo>
                    <a:pt x="220" y="1703"/>
                  </a:lnTo>
                  <a:lnTo>
                    <a:pt x="216" y="1702"/>
                  </a:lnTo>
                  <a:lnTo>
                    <a:pt x="212" y="1700"/>
                  </a:lnTo>
                  <a:lnTo>
                    <a:pt x="206" y="1702"/>
                  </a:lnTo>
                  <a:lnTo>
                    <a:pt x="200" y="1704"/>
                  </a:lnTo>
                  <a:lnTo>
                    <a:pt x="194" y="1706"/>
                  </a:lnTo>
                  <a:lnTo>
                    <a:pt x="187" y="1710"/>
                  </a:lnTo>
                  <a:lnTo>
                    <a:pt x="180" y="1714"/>
                  </a:lnTo>
                  <a:lnTo>
                    <a:pt x="174" y="1718"/>
                  </a:lnTo>
                  <a:lnTo>
                    <a:pt x="168" y="1723"/>
                  </a:lnTo>
                  <a:lnTo>
                    <a:pt x="162" y="1729"/>
                  </a:lnTo>
                  <a:lnTo>
                    <a:pt x="158" y="1734"/>
                  </a:lnTo>
                  <a:lnTo>
                    <a:pt x="156" y="1738"/>
                  </a:lnTo>
                  <a:lnTo>
                    <a:pt x="154" y="1742"/>
                  </a:lnTo>
                  <a:lnTo>
                    <a:pt x="154" y="1747"/>
                  </a:lnTo>
                  <a:lnTo>
                    <a:pt x="155" y="1749"/>
                  </a:lnTo>
                  <a:lnTo>
                    <a:pt x="157" y="1752"/>
                  </a:lnTo>
                  <a:lnTo>
                    <a:pt x="161" y="1753"/>
                  </a:lnTo>
                  <a:lnTo>
                    <a:pt x="165" y="1753"/>
                  </a:lnTo>
                  <a:lnTo>
                    <a:pt x="170" y="1753"/>
                  </a:lnTo>
                  <a:lnTo>
                    <a:pt x="176" y="1750"/>
                  </a:lnTo>
                  <a:lnTo>
                    <a:pt x="183" y="1748"/>
                  </a:lnTo>
                  <a:lnTo>
                    <a:pt x="189" y="1744"/>
                  </a:lnTo>
                  <a:lnTo>
                    <a:pt x="196" y="1741"/>
                  </a:lnTo>
                  <a:lnTo>
                    <a:pt x="203" y="1736"/>
                  </a:lnTo>
                  <a:lnTo>
                    <a:pt x="209" y="1731"/>
                  </a:lnTo>
                  <a:lnTo>
                    <a:pt x="214" y="1725"/>
                  </a:lnTo>
                  <a:lnTo>
                    <a:pt x="218" y="1721"/>
                  </a:lnTo>
                  <a:lnTo>
                    <a:pt x="221" y="1716"/>
                  </a:lnTo>
                  <a:lnTo>
                    <a:pt x="222" y="1712"/>
                  </a:lnTo>
                  <a:lnTo>
                    <a:pt x="222" y="1708"/>
                  </a:lnTo>
                  <a:lnTo>
                    <a:pt x="222" y="1705"/>
                  </a:lnTo>
                  <a:close/>
                  <a:moveTo>
                    <a:pt x="315" y="1645"/>
                  </a:moveTo>
                  <a:lnTo>
                    <a:pt x="313" y="1642"/>
                  </a:lnTo>
                  <a:lnTo>
                    <a:pt x="309" y="1640"/>
                  </a:lnTo>
                  <a:lnTo>
                    <a:pt x="304" y="1640"/>
                  </a:lnTo>
                  <a:lnTo>
                    <a:pt x="298" y="1641"/>
                  </a:lnTo>
                  <a:lnTo>
                    <a:pt x="293" y="1642"/>
                  </a:lnTo>
                  <a:lnTo>
                    <a:pt x="285" y="1645"/>
                  </a:lnTo>
                  <a:lnTo>
                    <a:pt x="278" y="1648"/>
                  </a:lnTo>
                  <a:lnTo>
                    <a:pt x="271" y="1653"/>
                  </a:lnTo>
                  <a:lnTo>
                    <a:pt x="264" y="1658"/>
                  </a:lnTo>
                  <a:lnTo>
                    <a:pt x="257" y="1664"/>
                  </a:lnTo>
                  <a:lnTo>
                    <a:pt x="252" y="1668"/>
                  </a:lnTo>
                  <a:lnTo>
                    <a:pt x="247" y="1673"/>
                  </a:lnTo>
                  <a:lnTo>
                    <a:pt x="245" y="1679"/>
                  </a:lnTo>
                  <a:lnTo>
                    <a:pt x="243" y="1683"/>
                  </a:lnTo>
                  <a:lnTo>
                    <a:pt x="243" y="1687"/>
                  </a:lnTo>
                  <a:lnTo>
                    <a:pt x="244" y="1691"/>
                  </a:lnTo>
                  <a:lnTo>
                    <a:pt x="246" y="1693"/>
                  </a:lnTo>
                  <a:lnTo>
                    <a:pt x="250" y="1695"/>
                  </a:lnTo>
                  <a:lnTo>
                    <a:pt x="255" y="1695"/>
                  </a:lnTo>
                  <a:lnTo>
                    <a:pt x="260" y="1693"/>
                  </a:lnTo>
                  <a:lnTo>
                    <a:pt x="266" y="1692"/>
                  </a:lnTo>
                  <a:lnTo>
                    <a:pt x="274" y="1690"/>
                  </a:lnTo>
                  <a:lnTo>
                    <a:pt x="281" y="1686"/>
                  </a:lnTo>
                  <a:lnTo>
                    <a:pt x="288" y="1681"/>
                  </a:lnTo>
                  <a:lnTo>
                    <a:pt x="295" y="1677"/>
                  </a:lnTo>
                  <a:lnTo>
                    <a:pt x="302" y="1671"/>
                  </a:lnTo>
                  <a:lnTo>
                    <a:pt x="307" y="1666"/>
                  </a:lnTo>
                  <a:lnTo>
                    <a:pt x="312" y="1661"/>
                  </a:lnTo>
                  <a:lnTo>
                    <a:pt x="314" y="1657"/>
                  </a:lnTo>
                  <a:lnTo>
                    <a:pt x="316" y="1652"/>
                  </a:lnTo>
                  <a:lnTo>
                    <a:pt x="316" y="1647"/>
                  </a:lnTo>
                  <a:lnTo>
                    <a:pt x="315" y="1645"/>
                  </a:lnTo>
                  <a:close/>
                  <a:moveTo>
                    <a:pt x="123" y="1885"/>
                  </a:moveTo>
                  <a:lnTo>
                    <a:pt x="121" y="1882"/>
                  </a:lnTo>
                  <a:lnTo>
                    <a:pt x="118" y="1881"/>
                  </a:lnTo>
                  <a:lnTo>
                    <a:pt x="114" y="1881"/>
                  </a:lnTo>
                  <a:lnTo>
                    <a:pt x="110" y="1882"/>
                  </a:lnTo>
                  <a:lnTo>
                    <a:pt x="99" y="1886"/>
                  </a:lnTo>
                  <a:lnTo>
                    <a:pt x="87" y="1892"/>
                  </a:lnTo>
                  <a:lnTo>
                    <a:pt x="76" y="1901"/>
                  </a:lnTo>
                  <a:lnTo>
                    <a:pt x="68" y="1910"/>
                  </a:lnTo>
                  <a:lnTo>
                    <a:pt x="66" y="1914"/>
                  </a:lnTo>
                  <a:lnTo>
                    <a:pt x="64" y="1918"/>
                  </a:lnTo>
                  <a:lnTo>
                    <a:pt x="64" y="1921"/>
                  </a:lnTo>
                  <a:lnTo>
                    <a:pt x="66" y="1924"/>
                  </a:lnTo>
                  <a:lnTo>
                    <a:pt x="68" y="1926"/>
                  </a:lnTo>
                  <a:lnTo>
                    <a:pt x="70" y="1927"/>
                  </a:lnTo>
                  <a:lnTo>
                    <a:pt x="75" y="1927"/>
                  </a:lnTo>
                  <a:lnTo>
                    <a:pt x="80" y="1927"/>
                  </a:lnTo>
                  <a:lnTo>
                    <a:pt x="91" y="1924"/>
                  </a:lnTo>
                  <a:lnTo>
                    <a:pt x="102" y="1917"/>
                  </a:lnTo>
                  <a:lnTo>
                    <a:pt x="113" y="1908"/>
                  </a:lnTo>
                  <a:lnTo>
                    <a:pt x="120" y="1899"/>
                  </a:lnTo>
                  <a:lnTo>
                    <a:pt x="123" y="1895"/>
                  </a:lnTo>
                  <a:lnTo>
                    <a:pt x="124" y="1891"/>
                  </a:lnTo>
                  <a:lnTo>
                    <a:pt x="124" y="1888"/>
                  </a:lnTo>
                  <a:lnTo>
                    <a:pt x="123" y="1885"/>
                  </a:lnTo>
                  <a:close/>
                  <a:moveTo>
                    <a:pt x="203" y="1831"/>
                  </a:moveTo>
                  <a:lnTo>
                    <a:pt x="201" y="1829"/>
                  </a:lnTo>
                  <a:lnTo>
                    <a:pt x="197" y="1828"/>
                  </a:lnTo>
                  <a:lnTo>
                    <a:pt x="193" y="1828"/>
                  </a:lnTo>
                  <a:lnTo>
                    <a:pt x="188" y="1828"/>
                  </a:lnTo>
                  <a:lnTo>
                    <a:pt x="183" y="1829"/>
                  </a:lnTo>
                  <a:lnTo>
                    <a:pt x="177" y="1831"/>
                  </a:lnTo>
                  <a:lnTo>
                    <a:pt x="170" y="1835"/>
                  </a:lnTo>
                  <a:lnTo>
                    <a:pt x="164" y="1838"/>
                  </a:lnTo>
                  <a:lnTo>
                    <a:pt x="158" y="1843"/>
                  </a:lnTo>
                  <a:lnTo>
                    <a:pt x="154" y="1848"/>
                  </a:lnTo>
                  <a:lnTo>
                    <a:pt x="149" y="1853"/>
                  </a:lnTo>
                  <a:lnTo>
                    <a:pt x="145" y="1857"/>
                  </a:lnTo>
                  <a:lnTo>
                    <a:pt x="143" y="1861"/>
                  </a:lnTo>
                  <a:lnTo>
                    <a:pt x="142" y="1866"/>
                  </a:lnTo>
                  <a:lnTo>
                    <a:pt x="140" y="1869"/>
                  </a:lnTo>
                  <a:lnTo>
                    <a:pt x="142" y="1872"/>
                  </a:lnTo>
                  <a:lnTo>
                    <a:pt x="144" y="1874"/>
                  </a:lnTo>
                  <a:lnTo>
                    <a:pt x="148" y="1875"/>
                  </a:lnTo>
                  <a:lnTo>
                    <a:pt x="151" y="1875"/>
                  </a:lnTo>
                  <a:lnTo>
                    <a:pt x="156" y="1875"/>
                  </a:lnTo>
                  <a:lnTo>
                    <a:pt x="162" y="1874"/>
                  </a:lnTo>
                  <a:lnTo>
                    <a:pt x="168" y="1872"/>
                  </a:lnTo>
                  <a:lnTo>
                    <a:pt x="174" y="1868"/>
                  </a:lnTo>
                  <a:lnTo>
                    <a:pt x="181" y="1864"/>
                  </a:lnTo>
                  <a:lnTo>
                    <a:pt x="187" y="1860"/>
                  </a:lnTo>
                  <a:lnTo>
                    <a:pt x="192" y="1855"/>
                  </a:lnTo>
                  <a:lnTo>
                    <a:pt x="196" y="1850"/>
                  </a:lnTo>
                  <a:lnTo>
                    <a:pt x="200" y="1845"/>
                  </a:lnTo>
                  <a:lnTo>
                    <a:pt x="202" y="1842"/>
                  </a:lnTo>
                  <a:lnTo>
                    <a:pt x="203" y="1837"/>
                  </a:lnTo>
                  <a:lnTo>
                    <a:pt x="203" y="1834"/>
                  </a:lnTo>
                  <a:lnTo>
                    <a:pt x="203" y="1831"/>
                  </a:lnTo>
                  <a:close/>
                  <a:moveTo>
                    <a:pt x="288" y="1774"/>
                  </a:moveTo>
                  <a:lnTo>
                    <a:pt x="285" y="1772"/>
                  </a:lnTo>
                  <a:lnTo>
                    <a:pt x="282" y="1771"/>
                  </a:lnTo>
                  <a:lnTo>
                    <a:pt x="277" y="1771"/>
                  </a:lnTo>
                  <a:lnTo>
                    <a:pt x="272" y="1772"/>
                  </a:lnTo>
                  <a:lnTo>
                    <a:pt x="266" y="1773"/>
                  </a:lnTo>
                  <a:lnTo>
                    <a:pt x="260" y="1775"/>
                  </a:lnTo>
                  <a:lnTo>
                    <a:pt x="253" y="1779"/>
                  </a:lnTo>
                  <a:lnTo>
                    <a:pt x="247" y="1782"/>
                  </a:lnTo>
                  <a:lnTo>
                    <a:pt x="240" y="1787"/>
                  </a:lnTo>
                  <a:lnTo>
                    <a:pt x="234" y="1792"/>
                  </a:lnTo>
                  <a:lnTo>
                    <a:pt x="230" y="1797"/>
                  </a:lnTo>
                  <a:lnTo>
                    <a:pt x="226" y="1801"/>
                  </a:lnTo>
                  <a:lnTo>
                    <a:pt x="224" y="1806"/>
                  </a:lnTo>
                  <a:lnTo>
                    <a:pt x="222" y="1811"/>
                  </a:lnTo>
                  <a:lnTo>
                    <a:pt x="221" y="1815"/>
                  </a:lnTo>
                  <a:lnTo>
                    <a:pt x="222" y="1817"/>
                  </a:lnTo>
                  <a:lnTo>
                    <a:pt x="225" y="1819"/>
                  </a:lnTo>
                  <a:lnTo>
                    <a:pt x="228" y="1820"/>
                  </a:lnTo>
                  <a:lnTo>
                    <a:pt x="233" y="1822"/>
                  </a:lnTo>
                  <a:lnTo>
                    <a:pt x="238" y="1820"/>
                  </a:lnTo>
                  <a:lnTo>
                    <a:pt x="244" y="1819"/>
                  </a:lnTo>
                  <a:lnTo>
                    <a:pt x="250" y="1817"/>
                  </a:lnTo>
                  <a:lnTo>
                    <a:pt x="257" y="1813"/>
                  </a:lnTo>
                  <a:lnTo>
                    <a:pt x="264" y="1810"/>
                  </a:lnTo>
                  <a:lnTo>
                    <a:pt x="270" y="1805"/>
                  </a:lnTo>
                  <a:lnTo>
                    <a:pt x="276" y="1800"/>
                  </a:lnTo>
                  <a:lnTo>
                    <a:pt x="281" y="1796"/>
                  </a:lnTo>
                  <a:lnTo>
                    <a:pt x="284" y="1791"/>
                  </a:lnTo>
                  <a:lnTo>
                    <a:pt x="287" y="1786"/>
                  </a:lnTo>
                  <a:lnTo>
                    <a:pt x="288" y="1781"/>
                  </a:lnTo>
                  <a:lnTo>
                    <a:pt x="289" y="1778"/>
                  </a:lnTo>
                  <a:lnTo>
                    <a:pt x="288" y="1774"/>
                  </a:lnTo>
                  <a:close/>
                  <a:moveTo>
                    <a:pt x="377" y="1716"/>
                  </a:moveTo>
                  <a:lnTo>
                    <a:pt x="374" y="1714"/>
                  </a:lnTo>
                  <a:lnTo>
                    <a:pt x="371" y="1712"/>
                  </a:lnTo>
                  <a:lnTo>
                    <a:pt x="366" y="1712"/>
                  </a:lnTo>
                  <a:lnTo>
                    <a:pt x="360" y="1712"/>
                  </a:lnTo>
                  <a:lnTo>
                    <a:pt x="354" y="1715"/>
                  </a:lnTo>
                  <a:lnTo>
                    <a:pt x="348" y="1717"/>
                  </a:lnTo>
                  <a:lnTo>
                    <a:pt x="341" y="1721"/>
                  </a:lnTo>
                  <a:lnTo>
                    <a:pt x="334" y="1724"/>
                  </a:lnTo>
                  <a:lnTo>
                    <a:pt x="327" y="1729"/>
                  </a:lnTo>
                  <a:lnTo>
                    <a:pt x="321" y="1734"/>
                  </a:lnTo>
                  <a:lnTo>
                    <a:pt x="316" y="1740"/>
                  </a:lnTo>
                  <a:lnTo>
                    <a:pt x="312" y="1744"/>
                  </a:lnTo>
                  <a:lnTo>
                    <a:pt x="309" y="1749"/>
                  </a:lnTo>
                  <a:lnTo>
                    <a:pt x="308" y="1754"/>
                  </a:lnTo>
                  <a:lnTo>
                    <a:pt x="307" y="1758"/>
                  </a:lnTo>
                  <a:lnTo>
                    <a:pt x="308" y="1761"/>
                  </a:lnTo>
                  <a:lnTo>
                    <a:pt x="310" y="1763"/>
                  </a:lnTo>
                  <a:lnTo>
                    <a:pt x="314" y="1765"/>
                  </a:lnTo>
                  <a:lnTo>
                    <a:pt x="319" y="1765"/>
                  </a:lnTo>
                  <a:lnTo>
                    <a:pt x="325" y="1765"/>
                  </a:lnTo>
                  <a:lnTo>
                    <a:pt x="331" y="1762"/>
                  </a:lnTo>
                  <a:lnTo>
                    <a:pt x="338" y="1760"/>
                  </a:lnTo>
                  <a:lnTo>
                    <a:pt x="345" y="1756"/>
                  </a:lnTo>
                  <a:lnTo>
                    <a:pt x="352" y="1753"/>
                  </a:lnTo>
                  <a:lnTo>
                    <a:pt x="358" y="1748"/>
                  </a:lnTo>
                  <a:lnTo>
                    <a:pt x="364" y="1743"/>
                  </a:lnTo>
                  <a:lnTo>
                    <a:pt x="369" y="1737"/>
                  </a:lnTo>
                  <a:lnTo>
                    <a:pt x="373" y="1733"/>
                  </a:lnTo>
                  <a:lnTo>
                    <a:pt x="376" y="1728"/>
                  </a:lnTo>
                  <a:lnTo>
                    <a:pt x="378" y="1723"/>
                  </a:lnTo>
                  <a:lnTo>
                    <a:pt x="378" y="1719"/>
                  </a:lnTo>
                  <a:lnTo>
                    <a:pt x="377" y="1716"/>
                  </a:lnTo>
                  <a:close/>
                  <a:moveTo>
                    <a:pt x="61" y="2050"/>
                  </a:moveTo>
                  <a:lnTo>
                    <a:pt x="58" y="2047"/>
                  </a:lnTo>
                  <a:lnTo>
                    <a:pt x="56" y="2046"/>
                  </a:lnTo>
                  <a:lnTo>
                    <a:pt x="53" y="2046"/>
                  </a:lnTo>
                  <a:lnTo>
                    <a:pt x="49" y="2046"/>
                  </a:lnTo>
                  <a:lnTo>
                    <a:pt x="39" y="2050"/>
                  </a:lnTo>
                  <a:lnTo>
                    <a:pt x="29" y="2056"/>
                  </a:lnTo>
                  <a:lnTo>
                    <a:pt x="20" y="2064"/>
                  </a:lnTo>
                  <a:lnTo>
                    <a:pt x="13" y="2071"/>
                  </a:lnTo>
                  <a:lnTo>
                    <a:pt x="12" y="2076"/>
                  </a:lnTo>
                  <a:lnTo>
                    <a:pt x="11" y="2079"/>
                  </a:lnTo>
                  <a:lnTo>
                    <a:pt x="11" y="2082"/>
                  </a:lnTo>
                  <a:lnTo>
                    <a:pt x="11" y="2084"/>
                  </a:lnTo>
                  <a:lnTo>
                    <a:pt x="13" y="2087"/>
                  </a:lnTo>
                  <a:lnTo>
                    <a:pt x="16" y="2088"/>
                  </a:lnTo>
                  <a:lnTo>
                    <a:pt x="19" y="2088"/>
                  </a:lnTo>
                  <a:lnTo>
                    <a:pt x="24" y="2088"/>
                  </a:lnTo>
                  <a:lnTo>
                    <a:pt x="32" y="2084"/>
                  </a:lnTo>
                  <a:lnTo>
                    <a:pt x="43" y="2078"/>
                  </a:lnTo>
                  <a:lnTo>
                    <a:pt x="53" y="2070"/>
                  </a:lnTo>
                  <a:lnTo>
                    <a:pt x="58" y="2063"/>
                  </a:lnTo>
                  <a:lnTo>
                    <a:pt x="61" y="2059"/>
                  </a:lnTo>
                  <a:lnTo>
                    <a:pt x="62" y="2056"/>
                  </a:lnTo>
                  <a:lnTo>
                    <a:pt x="62" y="2052"/>
                  </a:lnTo>
                  <a:lnTo>
                    <a:pt x="61" y="2050"/>
                  </a:lnTo>
                  <a:close/>
                  <a:moveTo>
                    <a:pt x="111" y="2032"/>
                  </a:moveTo>
                  <a:lnTo>
                    <a:pt x="120" y="2024"/>
                  </a:lnTo>
                  <a:lnTo>
                    <a:pt x="127" y="2015"/>
                  </a:lnTo>
                  <a:lnTo>
                    <a:pt x="129" y="2012"/>
                  </a:lnTo>
                  <a:lnTo>
                    <a:pt x="130" y="2007"/>
                  </a:lnTo>
                  <a:lnTo>
                    <a:pt x="131" y="2005"/>
                  </a:lnTo>
                  <a:lnTo>
                    <a:pt x="130" y="2001"/>
                  </a:lnTo>
                  <a:lnTo>
                    <a:pt x="127" y="2000"/>
                  </a:lnTo>
                  <a:lnTo>
                    <a:pt x="125" y="1999"/>
                  </a:lnTo>
                  <a:lnTo>
                    <a:pt x="120" y="1999"/>
                  </a:lnTo>
                  <a:lnTo>
                    <a:pt x="117" y="1999"/>
                  </a:lnTo>
                  <a:lnTo>
                    <a:pt x="106" y="2002"/>
                  </a:lnTo>
                  <a:lnTo>
                    <a:pt x="95" y="2008"/>
                  </a:lnTo>
                  <a:lnTo>
                    <a:pt x="86" y="2017"/>
                  </a:lnTo>
                  <a:lnTo>
                    <a:pt x="80" y="2025"/>
                  </a:lnTo>
                  <a:lnTo>
                    <a:pt x="77" y="2028"/>
                  </a:lnTo>
                  <a:lnTo>
                    <a:pt x="76" y="2032"/>
                  </a:lnTo>
                  <a:lnTo>
                    <a:pt x="76" y="2036"/>
                  </a:lnTo>
                  <a:lnTo>
                    <a:pt x="77" y="2038"/>
                  </a:lnTo>
                  <a:lnTo>
                    <a:pt x="79" y="2040"/>
                  </a:lnTo>
                  <a:lnTo>
                    <a:pt x="82" y="2041"/>
                  </a:lnTo>
                  <a:lnTo>
                    <a:pt x="86" y="2041"/>
                  </a:lnTo>
                  <a:lnTo>
                    <a:pt x="89" y="2041"/>
                  </a:lnTo>
                  <a:lnTo>
                    <a:pt x="100" y="2038"/>
                  </a:lnTo>
                  <a:lnTo>
                    <a:pt x="111" y="2032"/>
                  </a:lnTo>
                  <a:close/>
                  <a:moveTo>
                    <a:pt x="167" y="1958"/>
                  </a:moveTo>
                  <a:lnTo>
                    <a:pt x="156" y="1967"/>
                  </a:lnTo>
                  <a:lnTo>
                    <a:pt x="149" y="1976"/>
                  </a:lnTo>
                  <a:lnTo>
                    <a:pt x="146" y="1980"/>
                  </a:lnTo>
                  <a:lnTo>
                    <a:pt x="145" y="1983"/>
                  </a:lnTo>
                  <a:lnTo>
                    <a:pt x="145" y="1987"/>
                  </a:lnTo>
                  <a:lnTo>
                    <a:pt x="146" y="1990"/>
                  </a:lnTo>
                  <a:lnTo>
                    <a:pt x="149" y="1992"/>
                  </a:lnTo>
                  <a:lnTo>
                    <a:pt x="151" y="1993"/>
                  </a:lnTo>
                  <a:lnTo>
                    <a:pt x="155" y="1994"/>
                  </a:lnTo>
                  <a:lnTo>
                    <a:pt x="159" y="1993"/>
                  </a:lnTo>
                  <a:lnTo>
                    <a:pt x="170" y="1989"/>
                  </a:lnTo>
                  <a:lnTo>
                    <a:pt x="182" y="1983"/>
                  </a:lnTo>
                  <a:lnTo>
                    <a:pt x="192" y="1975"/>
                  </a:lnTo>
                  <a:lnTo>
                    <a:pt x="199" y="1965"/>
                  </a:lnTo>
                  <a:lnTo>
                    <a:pt x="201" y="1962"/>
                  </a:lnTo>
                  <a:lnTo>
                    <a:pt x="202" y="1958"/>
                  </a:lnTo>
                  <a:lnTo>
                    <a:pt x="202" y="1955"/>
                  </a:lnTo>
                  <a:lnTo>
                    <a:pt x="202" y="1952"/>
                  </a:lnTo>
                  <a:lnTo>
                    <a:pt x="200" y="1950"/>
                  </a:lnTo>
                  <a:lnTo>
                    <a:pt x="196" y="1949"/>
                  </a:lnTo>
                  <a:lnTo>
                    <a:pt x="193" y="1948"/>
                  </a:lnTo>
                  <a:lnTo>
                    <a:pt x="188" y="1949"/>
                  </a:lnTo>
                  <a:lnTo>
                    <a:pt x="177" y="1952"/>
                  </a:lnTo>
                  <a:lnTo>
                    <a:pt x="167" y="1958"/>
                  </a:lnTo>
                  <a:close/>
                  <a:moveTo>
                    <a:pt x="278" y="1900"/>
                  </a:moveTo>
                  <a:lnTo>
                    <a:pt x="276" y="1898"/>
                  </a:lnTo>
                  <a:lnTo>
                    <a:pt x="274" y="1897"/>
                  </a:lnTo>
                  <a:lnTo>
                    <a:pt x="269" y="1897"/>
                  </a:lnTo>
                  <a:lnTo>
                    <a:pt x="264" y="1897"/>
                  </a:lnTo>
                  <a:lnTo>
                    <a:pt x="259" y="1898"/>
                  </a:lnTo>
                  <a:lnTo>
                    <a:pt x="253" y="1900"/>
                  </a:lnTo>
                  <a:lnTo>
                    <a:pt x="247" y="1904"/>
                  </a:lnTo>
                  <a:lnTo>
                    <a:pt x="241" y="1907"/>
                  </a:lnTo>
                  <a:lnTo>
                    <a:pt x="235" y="1911"/>
                  </a:lnTo>
                  <a:lnTo>
                    <a:pt x="231" y="1916"/>
                  </a:lnTo>
                  <a:lnTo>
                    <a:pt x="226" y="1920"/>
                  </a:lnTo>
                  <a:lnTo>
                    <a:pt x="222" y="1925"/>
                  </a:lnTo>
                  <a:lnTo>
                    <a:pt x="220" y="1929"/>
                  </a:lnTo>
                  <a:lnTo>
                    <a:pt x="219" y="1933"/>
                  </a:lnTo>
                  <a:lnTo>
                    <a:pt x="219" y="1937"/>
                  </a:lnTo>
                  <a:lnTo>
                    <a:pt x="220" y="1939"/>
                  </a:lnTo>
                  <a:lnTo>
                    <a:pt x="222" y="1942"/>
                  </a:lnTo>
                  <a:lnTo>
                    <a:pt x="225" y="1943"/>
                  </a:lnTo>
                  <a:lnTo>
                    <a:pt x="230" y="1943"/>
                  </a:lnTo>
                  <a:lnTo>
                    <a:pt x="234" y="1943"/>
                  </a:lnTo>
                  <a:lnTo>
                    <a:pt x="239" y="1942"/>
                  </a:lnTo>
                  <a:lnTo>
                    <a:pt x="245" y="1939"/>
                  </a:lnTo>
                  <a:lnTo>
                    <a:pt x="251" y="1936"/>
                  </a:lnTo>
                  <a:lnTo>
                    <a:pt x="257" y="1932"/>
                  </a:lnTo>
                  <a:lnTo>
                    <a:pt x="263" y="1929"/>
                  </a:lnTo>
                  <a:lnTo>
                    <a:pt x="268" y="1924"/>
                  </a:lnTo>
                  <a:lnTo>
                    <a:pt x="272" y="1919"/>
                  </a:lnTo>
                  <a:lnTo>
                    <a:pt x="276" y="1914"/>
                  </a:lnTo>
                  <a:lnTo>
                    <a:pt x="278" y="1911"/>
                  </a:lnTo>
                  <a:lnTo>
                    <a:pt x="279" y="1906"/>
                  </a:lnTo>
                  <a:lnTo>
                    <a:pt x="279" y="1902"/>
                  </a:lnTo>
                  <a:lnTo>
                    <a:pt x="278" y="1900"/>
                  </a:lnTo>
                  <a:close/>
                  <a:moveTo>
                    <a:pt x="336" y="1880"/>
                  </a:moveTo>
                  <a:lnTo>
                    <a:pt x="342" y="1875"/>
                  </a:lnTo>
                  <a:lnTo>
                    <a:pt x="348" y="1870"/>
                  </a:lnTo>
                  <a:lnTo>
                    <a:pt x="353" y="1866"/>
                  </a:lnTo>
                  <a:lnTo>
                    <a:pt x="357" y="1861"/>
                  </a:lnTo>
                  <a:lnTo>
                    <a:pt x="359" y="1857"/>
                  </a:lnTo>
                  <a:lnTo>
                    <a:pt x="360" y="1853"/>
                  </a:lnTo>
                  <a:lnTo>
                    <a:pt x="360" y="1849"/>
                  </a:lnTo>
                  <a:lnTo>
                    <a:pt x="359" y="1845"/>
                  </a:lnTo>
                  <a:lnTo>
                    <a:pt x="357" y="1843"/>
                  </a:lnTo>
                  <a:lnTo>
                    <a:pt x="353" y="1842"/>
                  </a:lnTo>
                  <a:lnTo>
                    <a:pt x="350" y="1842"/>
                  </a:lnTo>
                  <a:lnTo>
                    <a:pt x="345" y="1842"/>
                  </a:lnTo>
                  <a:lnTo>
                    <a:pt x="339" y="1844"/>
                  </a:lnTo>
                  <a:lnTo>
                    <a:pt x="333" y="1847"/>
                  </a:lnTo>
                  <a:lnTo>
                    <a:pt x="326" y="1849"/>
                  </a:lnTo>
                  <a:lnTo>
                    <a:pt x="320" y="1853"/>
                  </a:lnTo>
                  <a:lnTo>
                    <a:pt x="314" y="1857"/>
                  </a:lnTo>
                  <a:lnTo>
                    <a:pt x="308" y="1862"/>
                  </a:lnTo>
                  <a:lnTo>
                    <a:pt x="304" y="1867"/>
                  </a:lnTo>
                  <a:lnTo>
                    <a:pt x="301" y="1872"/>
                  </a:lnTo>
                  <a:lnTo>
                    <a:pt x="297" y="1876"/>
                  </a:lnTo>
                  <a:lnTo>
                    <a:pt x="296" y="1880"/>
                  </a:lnTo>
                  <a:lnTo>
                    <a:pt x="296" y="1885"/>
                  </a:lnTo>
                  <a:lnTo>
                    <a:pt x="297" y="1887"/>
                  </a:lnTo>
                  <a:lnTo>
                    <a:pt x="300" y="1889"/>
                  </a:lnTo>
                  <a:lnTo>
                    <a:pt x="303" y="1891"/>
                  </a:lnTo>
                  <a:lnTo>
                    <a:pt x="307" y="1891"/>
                  </a:lnTo>
                  <a:lnTo>
                    <a:pt x="313" y="1891"/>
                  </a:lnTo>
                  <a:lnTo>
                    <a:pt x="317" y="1889"/>
                  </a:lnTo>
                  <a:lnTo>
                    <a:pt x="323" y="1887"/>
                  </a:lnTo>
                  <a:lnTo>
                    <a:pt x="331" y="1883"/>
                  </a:lnTo>
                  <a:lnTo>
                    <a:pt x="336" y="1880"/>
                  </a:lnTo>
                  <a:close/>
                  <a:moveTo>
                    <a:pt x="60" y="2164"/>
                  </a:moveTo>
                  <a:lnTo>
                    <a:pt x="51" y="2171"/>
                  </a:lnTo>
                  <a:lnTo>
                    <a:pt x="45" y="2179"/>
                  </a:lnTo>
                  <a:lnTo>
                    <a:pt x="44" y="2183"/>
                  </a:lnTo>
                  <a:lnTo>
                    <a:pt x="43" y="2185"/>
                  </a:lnTo>
                  <a:lnTo>
                    <a:pt x="43" y="2189"/>
                  </a:lnTo>
                  <a:lnTo>
                    <a:pt x="44" y="2191"/>
                  </a:lnTo>
                  <a:lnTo>
                    <a:pt x="45" y="2192"/>
                  </a:lnTo>
                  <a:lnTo>
                    <a:pt x="48" y="2194"/>
                  </a:lnTo>
                  <a:lnTo>
                    <a:pt x="51" y="2195"/>
                  </a:lnTo>
                  <a:lnTo>
                    <a:pt x="55" y="2194"/>
                  </a:lnTo>
                  <a:lnTo>
                    <a:pt x="63" y="2191"/>
                  </a:lnTo>
                  <a:lnTo>
                    <a:pt x="73" y="2185"/>
                  </a:lnTo>
                  <a:lnTo>
                    <a:pt x="81" y="2178"/>
                  </a:lnTo>
                  <a:lnTo>
                    <a:pt x="87" y="2171"/>
                  </a:lnTo>
                  <a:lnTo>
                    <a:pt x="89" y="2167"/>
                  </a:lnTo>
                  <a:lnTo>
                    <a:pt x="89" y="2164"/>
                  </a:lnTo>
                  <a:lnTo>
                    <a:pt x="89" y="2161"/>
                  </a:lnTo>
                  <a:lnTo>
                    <a:pt x="89" y="2159"/>
                  </a:lnTo>
                  <a:lnTo>
                    <a:pt x="87" y="2157"/>
                  </a:lnTo>
                  <a:lnTo>
                    <a:pt x="85" y="2156"/>
                  </a:lnTo>
                  <a:lnTo>
                    <a:pt x="81" y="2156"/>
                  </a:lnTo>
                  <a:lnTo>
                    <a:pt x="77" y="2156"/>
                  </a:lnTo>
                  <a:lnTo>
                    <a:pt x="69" y="2159"/>
                  </a:lnTo>
                  <a:lnTo>
                    <a:pt x="60" y="2164"/>
                  </a:lnTo>
                  <a:close/>
                  <a:moveTo>
                    <a:pt x="151" y="2115"/>
                  </a:moveTo>
                  <a:lnTo>
                    <a:pt x="149" y="2113"/>
                  </a:lnTo>
                  <a:lnTo>
                    <a:pt x="146" y="2112"/>
                  </a:lnTo>
                  <a:lnTo>
                    <a:pt x="143" y="2112"/>
                  </a:lnTo>
                  <a:lnTo>
                    <a:pt x="139" y="2112"/>
                  </a:lnTo>
                  <a:lnTo>
                    <a:pt x="131" y="2115"/>
                  </a:lnTo>
                  <a:lnTo>
                    <a:pt x="120" y="2120"/>
                  </a:lnTo>
                  <a:lnTo>
                    <a:pt x="112" y="2128"/>
                  </a:lnTo>
                  <a:lnTo>
                    <a:pt x="106" y="2135"/>
                  </a:lnTo>
                  <a:lnTo>
                    <a:pt x="104" y="2139"/>
                  </a:lnTo>
                  <a:lnTo>
                    <a:pt x="102" y="2142"/>
                  </a:lnTo>
                  <a:lnTo>
                    <a:pt x="102" y="2146"/>
                  </a:lnTo>
                  <a:lnTo>
                    <a:pt x="104" y="2148"/>
                  </a:lnTo>
                  <a:lnTo>
                    <a:pt x="106" y="2150"/>
                  </a:lnTo>
                  <a:lnTo>
                    <a:pt x="108" y="2151"/>
                  </a:lnTo>
                  <a:lnTo>
                    <a:pt x="112" y="2152"/>
                  </a:lnTo>
                  <a:lnTo>
                    <a:pt x="116" y="2151"/>
                  </a:lnTo>
                  <a:lnTo>
                    <a:pt x="125" y="2148"/>
                  </a:lnTo>
                  <a:lnTo>
                    <a:pt x="135" y="2142"/>
                  </a:lnTo>
                  <a:lnTo>
                    <a:pt x="143" y="2135"/>
                  </a:lnTo>
                  <a:lnTo>
                    <a:pt x="149" y="2127"/>
                  </a:lnTo>
                  <a:lnTo>
                    <a:pt x="151" y="2123"/>
                  </a:lnTo>
                  <a:lnTo>
                    <a:pt x="152" y="2120"/>
                  </a:lnTo>
                  <a:lnTo>
                    <a:pt x="152" y="2118"/>
                  </a:lnTo>
                  <a:lnTo>
                    <a:pt x="151" y="2115"/>
                  </a:lnTo>
                  <a:close/>
                  <a:moveTo>
                    <a:pt x="216" y="2069"/>
                  </a:moveTo>
                  <a:lnTo>
                    <a:pt x="215" y="2066"/>
                  </a:lnTo>
                  <a:lnTo>
                    <a:pt x="212" y="2065"/>
                  </a:lnTo>
                  <a:lnTo>
                    <a:pt x="208" y="2065"/>
                  </a:lnTo>
                  <a:lnTo>
                    <a:pt x="205" y="2065"/>
                  </a:lnTo>
                  <a:lnTo>
                    <a:pt x="195" y="2069"/>
                  </a:lnTo>
                  <a:lnTo>
                    <a:pt x="184" y="2075"/>
                  </a:lnTo>
                  <a:lnTo>
                    <a:pt x="175" y="2082"/>
                  </a:lnTo>
                  <a:lnTo>
                    <a:pt x="169" y="2090"/>
                  </a:lnTo>
                  <a:lnTo>
                    <a:pt x="167" y="2094"/>
                  </a:lnTo>
                  <a:lnTo>
                    <a:pt x="165" y="2097"/>
                  </a:lnTo>
                  <a:lnTo>
                    <a:pt x="165" y="2101"/>
                  </a:lnTo>
                  <a:lnTo>
                    <a:pt x="167" y="2103"/>
                  </a:lnTo>
                  <a:lnTo>
                    <a:pt x="169" y="2106"/>
                  </a:lnTo>
                  <a:lnTo>
                    <a:pt x="171" y="2107"/>
                  </a:lnTo>
                  <a:lnTo>
                    <a:pt x="175" y="2107"/>
                  </a:lnTo>
                  <a:lnTo>
                    <a:pt x="180" y="2107"/>
                  </a:lnTo>
                  <a:lnTo>
                    <a:pt x="189" y="2103"/>
                  </a:lnTo>
                  <a:lnTo>
                    <a:pt x="199" y="2097"/>
                  </a:lnTo>
                  <a:lnTo>
                    <a:pt x="208" y="2090"/>
                  </a:lnTo>
                  <a:lnTo>
                    <a:pt x="214" y="2082"/>
                  </a:lnTo>
                  <a:lnTo>
                    <a:pt x="216" y="2078"/>
                  </a:lnTo>
                  <a:lnTo>
                    <a:pt x="218" y="2075"/>
                  </a:lnTo>
                  <a:lnTo>
                    <a:pt x="218" y="2071"/>
                  </a:lnTo>
                  <a:lnTo>
                    <a:pt x="216" y="2069"/>
                  </a:lnTo>
                  <a:close/>
                  <a:moveTo>
                    <a:pt x="268" y="2051"/>
                  </a:moveTo>
                  <a:lnTo>
                    <a:pt x="277" y="2044"/>
                  </a:lnTo>
                  <a:lnTo>
                    <a:pt x="284" y="2034"/>
                  </a:lnTo>
                  <a:lnTo>
                    <a:pt x="287" y="2031"/>
                  </a:lnTo>
                  <a:lnTo>
                    <a:pt x="288" y="2027"/>
                  </a:lnTo>
                  <a:lnTo>
                    <a:pt x="288" y="2024"/>
                  </a:lnTo>
                  <a:lnTo>
                    <a:pt x="287" y="2021"/>
                  </a:lnTo>
                  <a:lnTo>
                    <a:pt x="284" y="2019"/>
                  </a:lnTo>
                  <a:lnTo>
                    <a:pt x="282" y="2018"/>
                  </a:lnTo>
                  <a:lnTo>
                    <a:pt x="277" y="2018"/>
                  </a:lnTo>
                  <a:lnTo>
                    <a:pt x="274" y="2018"/>
                  </a:lnTo>
                  <a:lnTo>
                    <a:pt x="263" y="2021"/>
                  </a:lnTo>
                  <a:lnTo>
                    <a:pt x="252" y="2027"/>
                  </a:lnTo>
                  <a:lnTo>
                    <a:pt x="243" y="2036"/>
                  </a:lnTo>
                  <a:lnTo>
                    <a:pt x="235" y="2044"/>
                  </a:lnTo>
                  <a:lnTo>
                    <a:pt x="233" y="2047"/>
                  </a:lnTo>
                  <a:lnTo>
                    <a:pt x="232" y="2051"/>
                  </a:lnTo>
                  <a:lnTo>
                    <a:pt x="232" y="2055"/>
                  </a:lnTo>
                  <a:lnTo>
                    <a:pt x="233" y="2057"/>
                  </a:lnTo>
                  <a:lnTo>
                    <a:pt x="235" y="2059"/>
                  </a:lnTo>
                  <a:lnTo>
                    <a:pt x="238" y="2060"/>
                  </a:lnTo>
                  <a:lnTo>
                    <a:pt x="241" y="2062"/>
                  </a:lnTo>
                  <a:lnTo>
                    <a:pt x="246" y="2060"/>
                  </a:lnTo>
                  <a:lnTo>
                    <a:pt x="257" y="2058"/>
                  </a:lnTo>
                  <a:lnTo>
                    <a:pt x="268" y="2051"/>
                  </a:lnTo>
                  <a:close/>
                  <a:moveTo>
                    <a:pt x="340" y="2003"/>
                  </a:moveTo>
                  <a:lnTo>
                    <a:pt x="345" y="1999"/>
                  </a:lnTo>
                  <a:lnTo>
                    <a:pt x="350" y="1994"/>
                  </a:lnTo>
                  <a:lnTo>
                    <a:pt x="354" y="1990"/>
                  </a:lnTo>
                  <a:lnTo>
                    <a:pt x="358" y="1986"/>
                  </a:lnTo>
                  <a:lnTo>
                    <a:pt x="359" y="1982"/>
                  </a:lnTo>
                  <a:lnTo>
                    <a:pt x="360" y="1977"/>
                  </a:lnTo>
                  <a:lnTo>
                    <a:pt x="361" y="1974"/>
                  </a:lnTo>
                  <a:lnTo>
                    <a:pt x="360" y="1971"/>
                  </a:lnTo>
                  <a:lnTo>
                    <a:pt x="358" y="1969"/>
                  </a:lnTo>
                  <a:lnTo>
                    <a:pt x="354" y="1968"/>
                  </a:lnTo>
                  <a:lnTo>
                    <a:pt x="351" y="1967"/>
                  </a:lnTo>
                  <a:lnTo>
                    <a:pt x="346" y="1968"/>
                  </a:lnTo>
                  <a:lnTo>
                    <a:pt x="341" y="1969"/>
                  </a:lnTo>
                  <a:lnTo>
                    <a:pt x="335" y="1971"/>
                  </a:lnTo>
                  <a:lnTo>
                    <a:pt x="329" y="1974"/>
                  </a:lnTo>
                  <a:lnTo>
                    <a:pt x="323" y="1977"/>
                  </a:lnTo>
                  <a:lnTo>
                    <a:pt x="319" y="1981"/>
                  </a:lnTo>
                  <a:lnTo>
                    <a:pt x="314" y="1986"/>
                  </a:lnTo>
                  <a:lnTo>
                    <a:pt x="309" y="1990"/>
                  </a:lnTo>
                  <a:lnTo>
                    <a:pt x="306" y="1994"/>
                  </a:lnTo>
                  <a:lnTo>
                    <a:pt x="304" y="1999"/>
                  </a:lnTo>
                  <a:lnTo>
                    <a:pt x="302" y="2002"/>
                  </a:lnTo>
                  <a:lnTo>
                    <a:pt x="302" y="2006"/>
                  </a:lnTo>
                  <a:lnTo>
                    <a:pt x="303" y="2009"/>
                  </a:lnTo>
                  <a:lnTo>
                    <a:pt x="306" y="2012"/>
                  </a:lnTo>
                  <a:lnTo>
                    <a:pt x="309" y="2013"/>
                  </a:lnTo>
                  <a:lnTo>
                    <a:pt x="313" y="2013"/>
                  </a:lnTo>
                  <a:lnTo>
                    <a:pt x="317" y="2013"/>
                  </a:lnTo>
                  <a:lnTo>
                    <a:pt x="322" y="2012"/>
                  </a:lnTo>
                  <a:lnTo>
                    <a:pt x="328" y="2009"/>
                  </a:lnTo>
                  <a:lnTo>
                    <a:pt x="334" y="2007"/>
                  </a:lnTo>
                  <a:lnTo>
                    <a:pt x="340" y="2003"/>
                  </a:lnTo>
                  <a:close/>
                  <a:moveTo>
                    <a:pt x="159" y="2229"/>
                  </a:moveTo>
                  <a:lnTo>
                    <a:pt x="151" y="2236"/>
                  </a:lnTo>
                  <a:lnTo>
                    <a:pt x="146" y="2243"/>
                  </a:lnTo>
                  <a:lnTo>
                    <a:pt x="144" y="2247"/>
                  </a:lnTo>
                  <a:lnTo>
                    <a:pt x="144" y="2251"/>
                  </a:lnTo>
                  <a:lnTo>
                    <a:pt x="144" y="2253"/>
                  </a:lnTo>
                  <a:lnTo>
                    <a:pt x="144" y="2255"/>
                  </a:lnTo>
                  <a:lnTo>
                    <a:pt x="146" y="2258"/>
                  </a:lnTo>
                  <a:lnTo>
                    <a:pt x="149" y="2259"/>
                  </a:lnTo>
                  <a:lnTo>
                    <a:pt x="152" y="2259"/>
                  </a:lnTo>
                  <a:lnTo>
                    <a:pt x="156" y="2259"/>
                  </a:lnTo>
                  <a:lnTo>
                    <a:pt x="164" y="2255"/>
                  </a:lnTo>
                  <a:lnTo>
                    <a:pt x="173" y="2251"/>
                  </a:lnTo>
                  <a:lnTo>
                    <a:pt x="181" y="2243"/>
                  </a:lnTo>
                  <a:lnTo>
                    <a:pt x="186" y="2236"/>
                  </a:lnTo>
                  <a:lnTo>
                    <a:pt x="188" y="2233"/>
                  </a:lnTo>
                  <a:lnTo>
                    <a:pt x="189" y="2230"/>
                  </a:lnTo>
                  <a:lnTo>
                    <a:pt x="189" y="2227"/>
                  </a:lnTo>
                  <a:lnTo>
                    <a:pt x="188" y="2224"/>
                  </a:lnTo>
                  <a:lnTo>
                    <a:pt x="186" y="2222"/>
                  </a:lnTo>
                  <a:lnTo>
                    <a:pt x="183" y="2222"/>
                  </a:lnTo>
                  <a:lnTo>
                    <a:pt x="181" y="2221"/>
                  </a:lnTo>
                  <a:lnTo>
                    <a:pt x="177" y="2222"/>
                  </a:lnTo>
                  <a:lnTo>
                    <a:pt x="169" y="2224"/>
                  </a:lnTo>
                  <a:lnTo>
                    <a:pt x="159" y="2229"/>
                  </a:lnTo>
                  <a:close/>
                  <a:moveTo>
                    <a:pt x="218" y="2188"/>
                  </a:moveTo>
                  <a:lnTo>
                    <a:pt x="209" y="2195"/>
                  </a:lnTo>
                  <a:lnTo>
                    <a:pt x="203" y="2202"/>
                  </a:lnTo>
                  <a:lnTo>
                    <a:pt x="202" y="2205"/>
                  </a:lnTo>
                  <a:lnTo>
                    <a:pt x="201" y="2209"/>
                  </a:lnTo>
                  <a:lnTo>
                    <a:pt x="201" y="2213"/>
                  </a:lnTo>
                  <a:lnTo>
                    <a:pt x="201" y="2215"/>
                  </a:lnTo>
                  <a:lnTo>
                    <a:pt x="203" y="2216"/>
                  </a:lnTo>
                  <a:lnTo>
                    <a:pt x="206" y="2217"/>
                  </a:lnTo>
                  <a:lnTo>
                    <a:pt x="209" y="2218"/>
                  </a:lnTo>
                  <a:lnTo>
                    <a:pt x="213" y="2217"/>
                  </a:lnTo>
                  <a:lnTo>
                    <a:pt x="222" y="2215"/>
                  </a:lnTo>
                  <a:lnTo>
                    <a:pt x="232" y="2209"/>
                  </a:lnTo>
                  <a:lnTo>
                    <a:pt x="240" y="2202"/>
                  </a:lnTo>
                  <a:lnTo>
                    <a:pt x="246" y="2195"/>
                  </a:lnTo>
                  <a:lnTo>
                    <a:pt x="247" y="2191"/>
                  </a:lnTo>
                  <a:lnTo>
                    <a:pt x="249" y="2188"/>
                  </a:lnTo>
                  <a:lnTo>
                    <a:pt x="249" y="2185"/>
                  </a:lnTo>
                  <a:lnTo>
                    <a:pt x="247" y="2182"/>
                  </a:lnTo>
                  <a:lnTo>
                    <a:pt x="245" y="2180"/>
                  </a:lnTo>
                  <a:lnTo>
                    <a:pt x="243" y="2179"/>
                  </a:lnTo>
                  <a:lnTo>
                    <a:pt x="240" y="2179"/>
                  </a:lnTo>
                  <a:lnTo>
                    <a:pt x="235" y="2179"/>
                  </a:lnTo>
                  <a:lnTo>
                    <a:pt x="227" y="2182"/>
                  </a:lnTo>
                  <a:lnTo>
                    <a:pt x="218" y="2188"/>
                  </a:lnTo>
                  <a:close/>
                  <a:moveTo>
                    <a:pt x="310" y="2138"/>
                  </a:moveTo>
                  <a:lnTo>
                    <a:pt x="309" y="2137"/>
                  </a:lnTo>
                  <a:lnTo>
                    <a:pt x="306" y="2135"/>
                  </a:lnTo>
                  <a:lnTo>
                    <a:pt x="302" y="2134"/>
                  </a:lnTo>
                  <a:lnTo>
                    <a:pt x="298" y="2135"/>
                  </a:lnTo>
                  <a:lnTo>
                    <a:pt x="289" y="2138"/>
                  </a:lnTo>
                  <a:lnTo>
                    <a:pt x="279" y="2144"/>
                  </a:lnTo>
                  <a:lnTo>
                    <a:pt x="270" y="2151"/>
                  </a:lnTo>
                  <a:lnTo>
                    <a:pt x="264" y="2159"/>
                  </a:lnTo>
                  <a:lnTo>
                    <a:pt x="263" y="2163"/>
                  </a:lnTo>
                  <a:lnTo>
                    <a:pt x="262" y="2166"/>
                  </a:lnTo>
                  <a:lnTo>
                    <a:pt x="262" y="2169"/>
                  </a:lnTo>
                  <a:lnTo>
                    <a:pt x="262" y="2172"/>
                  </a:lnTo>
                  <a:lnTo>
                    <a:pt x="264" y="2173"/>
                  </a:lnTo>
                  <a:lnTo>
                    <a:pt x="266" y="2175"/>
                  </a:lnTo>
                  <a:lnTo>
                    <a:pt x="270" y="2176"/>
                  </a:lnTo>
                  <a:lnTo>
                    <a:pt x="275" y="2176"/>
                  </a:lnTo>
                  <a:lnTo>
                    <a:pt x="284" y="2172"/>
                  </a:lnTo>
                  <a:lnTo>
                    <a:pt x="294" y="2166"/>
                  </a:lnTo>
                  <a:lnTo>
                    <a:pt x="302" y="2159"/>
                  </a:lnTo>
                  <a:lnTo>
                    <a:pt x="308" y="2151"/>
                  </a:lnTo>
                  <a:lnTo>
                    <a:pt x="310" y="2147"/>
                  </a:lnTo>
                  <a:lnTo>
                    <a:pt x="312" y="2144"/>
                  </a:lnTo>
                  <a:lnTo>
                    <a:pt x="312" y="2141"/>
                  </a:lnTo>
                  <a:lnTo>
                    <a:pt x="310" y="2138"/>
                  </a:lnTo>
                  <a:close/>
                  <a:moveTo>
                    <a:pt x="377" y="2093"/>
                  </a:moveTo>
                  <a:lnTo>
                    <a:pt x="376" y="2090"/>
                  </a:lnTo>
                  <a:lnTo>
                    <a:pt x="372" y="2089"/>
                  </a:lnTo>
                  <a:lnTo>
                    <a:pt x="369" y="2089"/>
                  </a:lnTo>
                  <a:lnTo>
                    <a:pt x="364" y="2089"/>
                  </a:lnTo>
                  <a:lnTo>
                    <a:pt x="354" y="2091"/>
                  </a:lnTo>
                  <a:lnTo>
                    <a:pt x="344" y="2097"/>
                  </a:lnTo>
                  <a:lnTo>
                    <a:pt x="334" y="2106"/>
                  </a:lnTo>
                  <a:lnTo>
                    <a:pt x="328" y="2114"/>
                  </a:lnTo>
                  <a:lnTo>
                    <a:pt x="326" y="2118"/>
                  </a:lnTo>
                  <a:lnTo>
                    <a:pt x="325" y="2121"/>
                  </a:lnTo>
                  <a:lnTo>
                    <a:pt x="325" y="2125"/>
                  </a:lnTo>
                  <a:lnTo>
                    <a:pt x="326" y="2127"/>
                  </a:lnTo>
                  <a:lnTo>
                    <a:pt x="328" y="2129"/>
                  </a:lnTo>
                  <a:lnTo>
                    <a:pt x="331" y="2131"/>
                  </a:lnTo>
                  <a:lnTo>
                    <a:pt x="335" y="2132"/>
                  </a:lnTo>
                  <a:lnTo>
                    <a:pt x="339" y="2131"/>
                  </a:lnTo>
                  <a:lnTo>
                    <a:pt x="348" y="2128"/>
                  </a:lnTo>
                  <a:lnTo>
                    <a:pt x="359" y="2122"/>
                  </a:lnTo>
                  <a:lnTo>
                    <a:pt x="369" y="2114"/>
                  </a:lnTo>
                  <a:lnTo>
                    <a:pt x="374" y="2106"/>
                  </a:lnTo>
                  <a:lnTo>
                    <a:pt x="377" y="2102"/>
                  </a:lnTo>
                  <a:lnTo>
                    <a:pt x="378" y="2098"/>
                  </a:lnTo>
                  <a:lnTo>
                    <a:pt x="378" y="2095"/>
                  </a:lnTo>
                  <a:lnTo>
                    <a:pt x="377" y="2093"/>
                  </a:lnTo>
                  <a:close/>
                  <a:moveTo>
                    <a:pt x="321" y="2257"/>
                  </a:moveTo>
                  <a:lnTo>
                    <a:pt x="313" y="2264"/>
                  </a:lnTo>
                  <a:lnTo>
                    <a:pt x="307" y="2271"/>
                  </a:lnTo>
                  <a:lnTo>
                    <a:pt x="306" y="2274"/>
                  </a:lnTo>
                  <a:lnTo>
                    <a:pt x="304" y="2278"/>
                  </a:lnTo>
                  <a:lnTo>
                    <a:pt x="304" y="2281"/>
                  </a:lnTo>
                  <a:lnTo>
                    <a:pt x="306" y="2284"/>
                  </a:lnTo>
                  <a:lnTo>
                    <a:pt x="308" y="2285"/>
                  </a:lnTo>
                  <a:lnTo>
                    <a:pt x="310" y="2286"/>
                  </a:lnTo>
                  <a:lnTo>
                    <a:pt x="313" y="2287"/>
                  </a:lnTo>
                  <a:lnTo>
                    <a:pt x="317" y="2287"/>
                  </a:lnTo>
                  <a:lnTo>
                    <a:pt x="326" y="2284"/>
                  </a:lnTo>
                  <a:lnTo>
                    <a:pt x="334" y="2279"/>
                  </a:lnTo>
                  <a:lnTo>
                    <a:pt x="342" y="2272"/>
                  </a:lnTo>
                  <a:lnTo>
                    <a:pt x="348" y="2265"/>
                  </a:lnTo>
                  <a:lnTo>
                    <a:pt x="350" y="2261"/>
                  </a:lnTo>
                  <a:lnTo>
                    <a:pt x="351" y="2258"/>
                  </a:lnTo>
                  <a:lnTo>
                    <a:pt x="351" y="2255"/>
                  </a:lnTo>
                  <a:lnTo>
                    <a:pt x="350" y="2253"/>
                  </a:lnTo>
                  <a:lnTo>
                    <a:pt x="347" y="2251"/>
                  </a:lnTo>
                  <a:lnTo>
                    <a:pt x="345" y="2249"/>
                  </a:lnTo>
                  <a:lnTo>
                    <a:pt x="342" y="2249"/>
                  </a:lnTo>
                  <a:lnTo>
                    <a:pt x="338" y="2249"/>
                  </a:lnTo>
                  <a:lnTo>
                    <a:pt x="329" y="2252"/>
                  </a:lnTo>
                  <a:lnTo>
                    <a:pt x="321" y="2257"/>
                  </a:lnTo>
                  <a:close/>
                </a:path>
              </a:pathLst>
            </a:custGeom>
            <a:solidFill>
              <a:srgbClr val="EFCC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CH"/>
            </a:p>
          </p:txBody>
        </p:sp>
        <p:sp>
          <p:nvSpPr>
            <p:cNvPr id="86" name="Freeform 80"/>
            <p:cNvSpPr>
              <a:spLocks noEditPoints="1"/>
            </p:cNvSpPr>
            <p:nvPr userDrawn="1"/>
          </p:nvSpPr>
          <p:spPr bwMode="auto">
            <a:xfrm>
              <a:off x="7202488" y="2143125"/>
              <a:ext cx="203200" cy="1265238"/>
            </a:xfrm>
            <a:custGeom>
              <a:avLst/>
              <a:gdLst>
                <a:gd name="T0" fmla="*/ 21 w 386"/>
                <a:gd name="T1" fmla="*/ 1794 h 2390"/>
                <a:gd name="T2" fmla="*/ 51 w 386"/>
                <a:gd name="T3" fmla="*/ 1358 h 2390"/>
                <a:gd name="T4" fmla="*/ 3 w 386"/>
                <a:gd name="T5" fmla="*/ 1078 h 2390"/>
                <a:gd name="T6" fmla="*/ 64 w 386"/>
                <a:gd name="T7" fmla="*/ 787 h 2390"/>
                <a:gd name="T8" fmla="*/ 25 w 386"/>
                <a:gd name="T9" fmla="*/ 599 h 2390"/>
                <a:gd name="T10" fmla="*/ 64 w 386"/>
                <a:gd name="T11" fmla="*/ 466 h 2390"/>
                <a:gd name="T12" fmla="*/ 41 w 386"/>
                <a:gd name="T13" fmla="*/ 358 h 2390"/>
                <a:gd name="T14" fmla="*/ 60 w 386"/>
                <a:gd name="T15" fmla="*/ 288 h 2390"/>
                <a:gd name="T16" fmla="*/ 0 w 386"/>
                <a:gd name="T17" fmla="*/ 237 h 2390"/>
                <a:gd name="T18" fmla="*/ 151 w 386"/>
                <a:gd name="T19" fmla="*/ 80 h 2390"/>
                <a:gd name="T20" fmla="*/ 222 w 386"/>
                <a:gd name="T21" fmla="*/ 81 h 2390"/>
                <a:gd name="T22" fmla="*/ 362 w 386"/>
                <a:gd name="T23" fmla="*/ 100 h 2390"/>
                <a:gd name="T24" fmla="*/ 304 w 386"/>
                <a:gd name="T25" fmla="*/ 221 h 2390"/>
                <a:gd name="T26" fmla="*/ 336 w 386"/>
                <a:gd name="T27" fmla="*/ 327 h 2390"/>
                <a:gd name="T28" fmla="*/ 344 w 386"/>
                <a:gd name="T29" fmla="*/ 428 h 2390"/>
                <a:gd name="T30" fmla="*/ 376 w 386"/>
                <a:gd name="T31" fmla="*/ 647 h 2390"/>
                <a:gd name="T32" fmla="*/ 364 w 386"/>
                <a:gd name="T33" fmla="*/ 672 h 2390"/>
                <a:gd name="T34" fmla="*/ 367 w 386"/>
                <a:gd name="T35" fmla="*/ 1036 h 2390"/>
                <a:gd name="T36" fmla="*/ 386 w 386"/>
                <a:gd name="T37" fmla="*/ 1234 h 2390"/>
                <a:gd name="T38" fmla="*/ 383 w 386"/>
                <a:gd name="T39" fmla="*/ 1527 h 2390"/>
                <a:gd name="T40" fmla="*/ 359 w 386"/>
                <a:gd name="T41" fmla="*/ 2026 h 2390"/>
                <a:gd name="T42" fmla="*/ 98 w 386"/>
                <a:gd name="T43" fmla="*/ 168 h 2390"/>
                <a:gd name="T44" fmla="*/ 286 w 386"/>
                <a:gd name="T45" fmla="*/ 127 h 2390"/>
                <a:gd name="T46" fmla="*/ 32 w 386"/>
                <a:gd name="T47" fmla="*/ 353 h 2390"/>
                <a:gd name="T48" fmla="*/ 335 w 386"/>
                <a:gd name="T49" fmla="*/ 224 h 2390"/>
                <a:gd name="T50" fmla="*/ 209 w 386"/>
                <a:gd name="T51" fmla="*/ 345 h 2390"/>
                <a:gd name="T52" fmla="*/ 135 w 386"/>
                <a:gd name="T53" fmla="*/ 441 h 2390"/>
                <a:gd name="T54" fmla="*/ 201 w 386"/>
                <a:gd name="T55" fmla="*/ 440 h 2390"/>
                <a:gd name="T56" fmla="*/ 267 w 386"/>
                <a:gd name="T57" fmla="*/ 422 h 2390"/>
                <a:gd name="T58" fmla="*/ 96 w 386"/>
                <a:gd name="T59" fmla="*/ 604 h 2390"/>
                <a:gd name="T60" fmla="*/ 27 w 386"/>
                <a:gd name="T61" fmla="*/ 695 h 2390"/>
                <a:gd name="T62" fmla="*/ 228 w 386"/>
                <a:gd name="T63" fmla="*/ 615 h 2390"/>
                <a:gd name="T64" fmla="*/ 186 w 386"/>
                <a:gd name="T65" fmla="*/ 707 h 2390"/>
                <a:gd name="T66" fmla="*/ 101 w 386"/>
                <a:gd name="T67" fmla="*/ 844 h 2390"/>
                <a:gd name="T68" fmla="*/ 349 w 386"/>
                <a:gd name="T69" fmla="*/ 746 h 2390"/>
                <a:gd name="T70" fmla="*/ 47 w 386"/>
                <a:gd name="T71" fmla="*/ 988 h 2390"/>
                <a:gd name="T72" fmla="*/ 330 w 386"/>
                <a:gd name="T73" fmla="*/ 827 h 2390"/>
                <a:gd name="T74" fmla="*/ 309 w 386"/>
                <a:gd name="T75" fmla="*/ 902 h 2390"/>
                <a:gd name="T76" fmla="*/ 274 w 386"/>
                <a:gd name="T77" fmla="*/ 1016 h 2390"/>
                <a:gd name="T78" fmla="*/ 58 w 386"/>
                <a:gd name="T79" fmla="*/ 1183 h 2390"/>
                <a:gd name="T80" fmla="*/ 161 w 386"/>
                <a:gd name="T81" fmla="*/ 1228 h 2390"/>
                <a:gd name="T82" fmla="*/ 196 w 386"/>
                <a:gd name="T83" fmla="*/ 1191 h 2390"/>
                <a:gd name="T84" fmla="*/ 315 w 386"/>
                <a:gd name="T85" fmla="*/ 1209 h 2390"/>
                <a:gd name="T86" fmla="*/ 9 w 386"/>
                <a:gd name="T87" fmla="*/ 1491 h 2390"/>
                <a:gd name="T88" fmla="*/ 319 w 386"/>
                <a:gd name="T89" fmla="*/ 1281 h 2390"/>
                <a:gd name="T90" fmla="*/ 124 w 386"/>
                <a:gd name="T91" fmla="*/ 1518 h 2390"/>
                <a:gd name="T92" fmla="*/ 323 w 386"/>
                <a:gd name="T93" fmla="*/ 1363 h 2390"/>
                <a:gd name="T94" fmla="*/ 140 w 386"/>
                <a:gd name="T95" fmla="*/ 1616 h 2390"/>
                <a:gd name="T96" fmla="*/ 53 w 386"/>
                <a:gd name="T97" fmla="*/ 1762 h 2390"/>
                <a:gd name="T98" fmla="*/ 310 w 386"/>
                <a:gd name="T99" fmla="*/ 1614 h 2390"/>
                <a:gd name="T100" fmla="*/ 45 w 386"/>
                <a:gd name="T101" fmla="*/ 1889 h 2390"/>
                <a:gd name="T102" fmla="*/ 255 w 386"/>
                <a:gd name="T103" fmla="*/ 1722 h 2390"/>
                <a:gd name="T104" fmla="*/ 342 w 386"/>
                <a:gd name="T105" fmla="*/ 1705 h 2390"/>
                <a:gd name="T106" fmla="*/ 166 w 386"/>
                <a:gd name="T107" fmla="*/ 1914 h 2390"/>
                <a:gd name="T108" fmla="*/ 198 w 386"/>
                <a:gd name="T109" fmla="*/ 1875 h 2390"/>
                <a:gd name="T110" fmla="*/ 70 w 386"/>
                <a:gd name="T111" fmla="*/ 2090 h 2390"/>
                <a:gd name="T112" fmla="*/ 242 w 386"/>
                <a:gd name="T113" fmla="*/ 2004 h 2390"/>
                <a:gd name="T114" fmla="*/ 262 w 386"/>
                <a:gd name="T115" fmla="*/ 1968 h 2390"/>
                <a:gd name="T116" fmla="*/ 77 w 386"/>
                <a:gd name="T117" fmla="*/ 2245 h 2390"/>
                <a:gd name="T118" fmla="*/ 220 w 386"/>
                <a:gd name="T119" fmla="*/ 2119 h 2390"/>
                <a:gd name="T120" fmla="*/ 120 w 386"/>
                <a:gd name="T121" fmla="*/ 2333 h 2390"/>
                <a:gd name="T122" fmla="*/ 277 w 386"/>
                <a:gd name="T123" fmla="*/ 2232 h 2390"/>
                <a:gd name="T124" fmla="*/ 347 w 386"/>
                <a:gd name="T125" fmla="*/ 2204 h 23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86" h="2390">
                  <a:moveTo>
                    <a:pt x="0" y="2171"/>
                  </a:moveTo>
                  <a:lnTo>
                    <a:pt x="0" y="2139"/>
                  </a:lnTo>
                  <a:lnTo>
                    <a:pt x="8" y="2135"/>
                  </a:lnTo>
                  <a:lnTo>
                    <a:pt x="15" y="2134"/>
                  </a:lnTo>
                  <a:lnTo>
                    <a:pt x="18" y="2134"/>
                  </a:lnTo>
                  <a:lnTo>
                    <a:pt x="20" y="2135"/>
                  </a:lnTo>
                  <a:lnTo>
                    <a:pt x="22" y="2137"/>
                  </a:lnTo>
                  <a:lnTo>
                    <a:pt x="23" y="2138"/>
                  </a:lnTo>
                  <a:lnTo>
                    <a:pt x="25" y="2140"/>
                  </a:lnTo>
                  <a:lnTo>
                    <a:pt x="25" y="2144"/>
                  </a:lnTo>
                  <a:lnTo>
                    <a:pt x="23" y="2147"/>
                  </a:lnTo>
                  <a:lnTo>
                    <a:pt x="21" y="2151"/>
                  </a:lnTo>
                  <a:lnTo>
                    <a:pt x="15" y="2159"/>
                  </a:lnTo>
                  <a:lnTo>
                    <a:pt x="6" y="2166"/>
                  </a:lnTo>
                  <a:lnTo>
                    <a:pt x="3" y="2169"/>
                  </a:lnTo>
                  <a:lnTo>
                    <a:pt x="0" y="2171"/>
                  </a:lnTo>
                  <a:close/>
                  <a:moveTo>
                    <a:pt x="0" y="2043"/>
                  </a:moveTo>
                  <a:lnTo>
                    <a:pt x="0" y="2017"/>
                  </a:lnTo>
                  <a:lnTo>
                    <a:pt x="3" y="2018"/>
                  </a:lnTo>
                  <a:lnTo>
                    <a:pt x="6" y="2018"/>
                  </a:lnTo>
                  <a:lnTo>
                    <a:pt x="7" y="2019"/>
                  </a:lnTo>
                  <a:lnTo>
                    <a:pt x="9" y="2021"/>
                  </a:lnTo>
                  <a:lnTo>
                    <a:pt x="9" y="2025"/>
                  </a:lnTo>
                  <a:lnTo>
                    <a:pt x="8" y="2031"/>
                  </a:lnTo>
                  <a:lnTo>
                    <a:pt x="6" y="2037"/>
                  </a:lnTo>
                  <a:lnTo>
                    <a:pt x="0" y="2043"/>
                  </a:lnTo>
                  <a:close/>
                  <a:moveTo>
                    <a:pt x="0" y="1923"/>
                  </a:moveTo>
                  <a:lnTo>
                    <a:pt x="0" y="1897"/>
                  </a:lnTo>
                  <a:lnTo>
                    <a:pt x="3" y="1897"/>
                  </a:lnTo>
                  <a:lnTo>
                    <a:pt x="6" y="1897"/>
                  </a:lnTo>
                  <a:lnTo>
                    <a:pt x="8" y="1898"/>
                  </a:lnTo>
                  <a:lnTo>
                    <a:pt x="10" y="1900"/>
                  </a:lnTo>
                  <a:lnTo>
                    <a:pt x="10" y="1901"/>
                  </a:lnTo>
                  <a:lnTo>
                    <a:pt x="10" y="1904"/>
                  </a:lnTo>
                  <a:lnTo>
                    <a:pt x="10" y="1907"/>
                  </a:lnTo>
                  <a:lnTo>
                    <a:pt x="9" y="1910"/>
                  </a:lnTo>
                  <a:lnTo>
                    <a:pt x="6" y="1917"/>
                  </a:lnTo>
                  <a:lnTo>
                    <a:pt x="0" y="1923"/>
                  </a:lnTo>
                  <a:close/>
                  <a:moveTo>
                    <a:pt x="0" y="1812"/>
                  </a:moveTo>
                  <a:lnTo>
                    <a:pt x="0" y="1775"/>
                  </a:lnTo>
                  <a:lnTo>
                    <a:pt x="9" y="1772"/>
                  </a:lnTo>
                  <a:lnTo>
                    <a:pt x="19" y="1769"/>
                  </a:lnTo>
                  <a:lnTo>
                    <a:pt x="22" y="1771"/>
                  </a:lnTo>
                  <a:lnTo>
                    <a:pt x="25" y="1771"/>
                  </a:lnTo>
                  <a:lnTo>
                    <a:pt x="27" y="1772"/>
                  </a:lnTo>
                  <a:lnTo>
                    <a:pt x="29" y="1774"/>
                  </a:lnTo>
                  <a:lnTo>
                    <a:pt x="29" y="1777"/>
                  </a:lnTo>
                  <a:lnTo>
                    <a:pt x="29" y="1781"/>
                  </a:lnTo>
                  <a:lnTo>
                    <a:pt x="28" y="1785"/>
                  </a:lnTo>
                  <a:lnTo>
                    <a:pt x="25" y="1790"/>
                  </a:lnTo>
                  <a:lnTo>
                    <a:pt x="21" y="1794"/>
                  </a:lnTo>
                  <a:lnTo>
                    <a:pt x="16" y="1800"/>
                  </a:lnTo>
                  <a:lnTo>
                    <a:pt x="10" y="1805"/>
                  </a:lnTo>
                  <a:lnTo>
                    <a:pt x="3" y="1810"/>
                  </a:lnTo>
                  <a:lnTo>
                    <a:pt x="2" y="1811"/>
                  </a:lnTo>
                  <a:lnTo>
                    <a:pt x="0" y="1812"/>
                  </a:lnTo>
                  <a:close/>
                  <a:moveTo>
                    <a:pt x="0" y="1695"/>
                  </a:moveTo>
                  <a:lnTo>
                    <a:pt x="0" y="1670"/>
                  </a:lnTo>
                  <a:lnTo>
                    <a:pt x="9" y="1661"/>
                  </a:lnTo>
                  <a:lnTo>
                    <a:pt x="21" y="1652"/>
                  </a:lnTo>
                  <a:lnTo>
                    <a:pt x="28" y="1648"/>
                  </a:lnTo>
                  <a:lnTo>
                    <a:pt x="37" y="1644"/>
                  </a:lnTo>
                  <a:lnTo>
                    <a:pt x="44" y="1641"/>
                  </a:lnTo>
                  <a:lnTo>
                    <a:pt x="50" y="1639"/>
                  </a:lnTo>
                  <a:lnTo>
                    <a:pt x="56" y="1639"/>
                  </a:lnTo>
                  <a:lnTo>
                    <a:pt x="60" y="1639"/>
                  </a:lnTo>
                  <a:lnTo>
                    <a:pt x="65" y="1640"/>
                  </a:lnTo>
                  <a:lnTo>
                    <a:pt x="67" y="1642"/>
                  </a:lnTo>
                  <a:lnTo>
                    <a:pt x="69" y="1646"/>
                  </a:lnTo>
                  <a:lnTo>
                    <a:pt x="67" y="1649"/>
                  </a:lnTo>
                  <a:lnTo>
                    <a:pt x="65" y="1654"/>
                  </a:lnTo>
                  <a:lnTo>
                    <a:pt x="63" y="1659"/>
                  </a:lnTo>
                  <a:lnTo>
                    <a:pt x="58" y="1665"/>
                  </a:lnTo>
                  <a:lnTo>
                    <a:pt x="52" y="1670"/>
                  </a:lnTo>
                  <a:lnTo>
                    <a:pt x="46" y="1676"/>
                  </a:lnTo>
                  <a:lnTo>
                    <a:pt x="39" y="1680"/>
                  </a:lnTo>
                  <a:lnTo>
                    <a:pt x="27" y="1687"/>
                  </a:lnTo>
                  <a:lnTo>
                    <a:pt x="18" y="1691"/>
                  </a:lnTo>
                  <a:lnTo>
                    <a:pt x="8" y="1693"/>
                  </a:lnTo>
                  <a:lnTo>
                    <a:pt x="0" y="1695"/>
                  </a:lnTo>
                  <a:close/>
                  <a:moveTo>
                    <a:pt x="0" y="1603"/>
                  </a:moveTo>
                  <a:lnTo>
                    <a:pt x="0" y="1570"/>
                  </a:lnTo>
                  <a:lnTo>
                    <a:pt x="7" y="1569"/>
                  </a:lnTo>
                  <a:lnTo>
                    <a:pt x="12" y="1569"/>
                  </a:lnTo>
                  <a:lnTo>
                    <a:pt x="16" y="1570"/>
                  </a:lnTo>
                  <a:lnTo>
                    <a:pt x="19" y="1572"/>
                  </a:lnTo>
                  <a:lnTo>
                    <a:pt x="20" y="1576"/>
                  </a:lnTo>
                  <a:lnTo>
                    <a:pt x="19" y="1578"/>
                  </a:lnTo>
                  <a:lnTo>
                    <a:pt x="18" y="1582"/>
                  </a:lnTo>
                  <a:lnTo>
                    <a:pt x="16" y="1586"/>
                  </a:lnTo>
                  <a:lnTo>
                    <a:pt x="9" y="1595"/>
                  </a:lnTo>
                  <a:lnTo>
                    <a:pt x="0" y="1603"/>
                  </a:lnTo>
                  <a:close/>
                  <a:moveTo>
                    <a:pt x="0" y="1417"/>
                  </a:moveTo>
                  <a:lnTo>
                    <a:pt x="0" y="1379"/>
                  </a:lnTo>
                  <a:lnTo>
                    <a:pt x="2" y="1376"/>
                  </a:lnTo>
                  <a:lnTo>
                    <a:pt x="4" y="1375"/>
                  </a:lnTo>
                  <a:lnTo>
                    <a:pt x="13" y="1370"/>
                  </a:lnTo>
                  <a:lnTo>
                    <a:pt x="22" y="1366"/>
                  </a:lnTo>
                  <a:lnTo>
                    <a:pt x="31" y="1362"/>
                  </a:lnTo>
                  <a:lnTo>
                    <a:pt x="39" y="1360"/>
                  </a:lnTo>
                  <a:lnTo>
                    <a:pt x="45" y="1358"/>
                  </a:lnTo>
                  <a:lnTo>
                    <a:pt x="51" y="1358"/>
                  </a:lnTo>
                  <a:lnTo>
                    <a:pt x="56" y="1360"/>
                  </a:lnTo>
                  <a:lnTo>
                    <a:pt x="58" y="1362"/>
                  </a:lnTo>
                  <a:lnTo>
                    <a:pt x="59" y="1366"/>
                  </a:lnTo>
                  <a:lnTo>
                    <a:pt x="58" y="1370"/>
                  </a:lnTo>
                  <a:lnTo>
                    <a:pt x="56" y="1375"/>
                  </a:lnTo>
                  <a:lnTo>
                    <a:pt x="52" y="1381"/>
                  </a:lnTo>
                  <a:lnTo>
                    <a:pt x="46" y="1387"/>
                  </a:lnTo>
                  <a:lnTo>
                    <a:pt x="39" y="1393"/>
                  </a:lnTo>
                  <a:lnTo>
                    <a:pt x="32" y="1399"/>
                  </a:lnTo>
                  <a:lnTo>
                    <a:pt x="22" y="1405"/>
                  </a:lnTo>
                  <a:lnTo>
                    <a:pt x="10" y="1412"/>
                  </a:lnTo>
                  <a:lnTo>
                    <a:pt x="0" y="1417"/>
                  </a:lnTo>
                  <a:close/>
                  <a:moveTo>
                    <a:pt x="0" y="1333"/>
                  </a:moveTo>
                  <a:lnTo>
                    <a:pt x="0" y="1294"/>
                  </a:lnTo>
                  <a:lnTo>
                    <a:pt x="12" y="1291"/>
                  </a:lnTo>
                  <a:lnTo>
                    <a:pt x="22" y="1288"/>
                  </a:lnTo>
                  <a:lnTo>
                    <a:pt x="27" y="1288"/>
                  </a:lnTo>
                  <a:lnTo>
                    <a:pt x="29" y="1289"/>
                  </a:lnTo>
                  <a:lnTo>
                    <a:pt x="33" y="1291"/>
                  </a:lnTo>
                  <a:lnTo>
                    <a:pt x="34" y="1292"/>
                  </a:lnTo>
                  <a:lnTo>
                    <a:pt x="35" y="1295"/>
                  </a:lnTo>
                  <a:lnTo>
                    <a:pt x="34" y="1300"/>
                  </a:lnTo>
                  <a:lnTo>
                    <a:pt x="32" y="1305"/>
                  </a:lnTo>
                  <a:lnTo>
                    <a:pt x="28" y="1310"/>
                  </a:lnTo>
                  <a:lnTo>
                    <a:pt x="22" y="1316"/>
                  </a:lnTo>
                  <a:lnTo>
                    <a:pt x="16" y="1322"/>
                  </a:lnTo>
                  <a:lnTo>
                    <a:pt x="8" y="1327"/>
                  </a:lnTo>
                  <a:lnTo>
                    <a:pt x="0" y="1333"/>
                  </a:lnTo>
                  <a:close/>
                  <a:moveTo>
                    <a:pt x="0" y="1250"/>
                  </a:moveTo>
                  <a:lnTo>
                    <a:pt x="0" y="1219"/>
                  </a:lnTo>
                  <a:lnTo>
                    <a:pt x="6" y="1218"/>
                  </a:lnTo>
                  <a:lnTo>
                    <a:pt x="12" y="1218"/>
                  </a:lnTo>
                  <a:lnTo>
                    <a:pt x="15" y="1219"/>
                  </a:lnTo>
                  <a:lnTo>
                    <a:pt x="18" y="1222"/>
                  </a:lnTo>
                  <a:lnTo>
                    <a:pt x="19" y="1224"/>
                  </a:lnTo>
                  <a:lnTo>
                    <a:pt x="19" y="1226"/>
                  </a:lnTo>
                  <a:lnTo>
                    <a:pt x="18" y="1230"/>
                  </a:lnTo>
                  <a:lnTo>
                    <a:pt x="15" y="1234"/>
                  </a:lnTo>
                  <a:lnTo>
                    <a:pt x="9" y="1242"/>
                  </a:lnTo>
                  <a:lnTo>
                    <a:pt x="0" y="1250"/>
                  </a:lnTo>
                  <a:close/>
                  <a:moveTo>
                    <a:pt x="0" y="1171"/>
                  </a:moveTo>
                  <a:lnTo>
                    <a:pt x="0" y="1148"/>
                  </a:lnTo>
                  <a:lnTo>
                    <a:pt x="6" y="1148"/>
                  </a:lnTo>
                  <a:lnTo>
                    <a:pt x="8" y="1152"/>
                  </a:lnTo>
                  <a:lnTo>
                    <a:pt x="9" y="1155"/>
                  </a:lnTo>
                  <a:lnTo>
                    <a:pt x="8" y="1159"/>
                  </a:lnTo>
                  <a:lnTo>
                    <a:pt x="4" y="1165"/>
                  </a:lnTo>
                  <a:lnTo>
                    <a:pt x="0" y="1171"/>
                  </a:lnTo>
                  <a:close/>
                  <a:moveTo>
                    <a:pt x="0" y="1097"/>
                  </a:moveTo>
                  <a:lnTo>
                    <a:pt x="0" y="1077"/>
                  </a:lnTo>
                  <a:lnTo>
                    <a:pt x="3" y="1078"/>
                  </a:lnTo>
                  <a:lnTo>
                    <a:pt x="6" y="1080"/>
                  </a:lnTo>
                  <a:lnTo>
                    <a:pt x="7" y="1083"/>
                  </a:lnTo>
                  <a:lnTo>
                    <a:pt x="6" y="1087"/>
                  </a:lnTo>
                  <a:lnTo>
                    <a:pt x="3" y="1092"/>
                  </a:lnTo>
                  <a:lnTo>
                    <a:pt x="0" y="1097"/>
                  </a:lnTo>
                  <a:close/>
                  <a:moveTo>
                    <a:pt x="0" y="1030"/>
                  </a:moveTo>
                  <a:lnTo>
                    <a:pt x="0" y="1006"/>
                  </a:lnTo>
                  <a:lnTo>
                    <a:pt x="3" y="1006"/>
                  </a:lnTo>
                  <a:lnTo>
                    <a:pt x="7" y="1007"/>
                  </a:lnTo>
                  <a:lnTo>
                    <a:pt x="9" y="1007"/>
                  </a:lnTo>
                  <a:lnTo>
                    <a:pt x="12" y="1009"/>
                  </a:lnTo>
                  <a:lnTo>
                    <a:pt x="12" y="1013"/>
                  </a:lnTo>
                  <a:lnTo>
                    <a:pt x="10" y="1017"/>
                  </a:lnTo>
                  <a:lnTo>
                    <a:pt x="6" y="1023"/>
                  </a:lnTo>
                  <a:lnTo>
                    <a:pt x="0" y="1030"/>
                  </a:lnTo>
                  <a:close/>
                  <a:moveTo>
                    <a:pt x="0" y="969"/>
                  </a:moveTo>
                  <a:lnTo>
                    <a:pt x="0" y="937"/>
                  </a:lnTo>
                  <a:lnTo>
                    <a:pt x="8" y="934"/>
                  </a:lnTo>
                  <a:lnTo>
                    <a:pt x="15" y="934"/>
                  </a:lnTo>
                  <a:lnTo>
                    <a:pt x="21" y="934"/>
                  </a:lnTo>
                  <a:lnTo>
                    <a:pt x="23" y="937"/>
                  </a:lnTo>
                  <a:lnTo>
                    <a:pt x="25" y="939"/>
                  </a:lnTo>
                  <a:lnTo>
                    <a:pt x="23" y="943"/>
                  </a:lnTo>
                  <a:lnTo>
                    <a:pt x="22" y="946"/>
                  </a:lnTo>
                  <a:lnTo>
                    <a:pt x="20" y="950"/>
                  </a:lnTo>
                  <a:lnTo>
                    <a:pt x="12" y="959"/>
                  </a:lnTo>
                  <a:lnTo>
                    <a:pt x="0" y="969"/>
                  </a:lnTo>
                  <a:close/>
                  <a:moveTo>
                    <a:pt x="0" y="909"/>
                  </a:moveTo>
                  <a:lnTo>
                    <a:pt x="0" y="871"/>
                  </a:lnTo>
                  <a:lnTo>
                    <a:pt x="16" y="865"/>
                  </a:lnTo>
                  <a:lnTo>
                    <a:pt x="29" y="862"/>
                  </a:lnTo>
                  <a:lnTo>
                    <a:pt x="34" y="862"/>
                  </a:lnTo>
                  <a:lnTo>
                    <a:pt x="39" y="862"/>
                  </a:lnTo>
                  <a:lnTo>
                    <a:pt x="42" y="862"/>
                  </a:lnTo>
                  <a:lnTo>
                    <a:pt x="45" y="864"/>
                  </a:lnTo>
                  <a:lnTo>
                    <a:pt x="45" y="868"/>
                  </a:lnTo>
                  <a:lnTo>
                    <a:pt x="44" y="871"/>
                  </a:lnTo>
                  <a:lnTo>
                    <a:pt x="40" y="877"/>
                  </a:lnTo>
                  <a:lnTo>
                    <a:pt x="35" y="883"/>
                  </a:lnTo>
                  <a:lnTo>
                    <a:pt x="28" y="889"/>
                  </a:lnTo>
                  <a:lnTo>
                    <a:pt x="20" y="896"/>
                  </a:lnTo>
                  <a:lnTo>
                    <a:pt x="10" y="902"/>
                  </a:lnTo>
                  <a:lnTo>
                    <a:pt x="0" y="909"/>
                  </a:lnTo>
                  <a:close/>
                  <a:moveTo>
                    <a:pt x="0" y="851"/>
                  </a:moveTo>
                  <a:lnTo>
                    <a:pt x="0" y="812"/>
                  </a:lnTo>
                  <a:lnTo>
                    <a:pt x="13" y="805"/>
                  </a:lnTo>
                  <a:lnTo>
                    <a:pt x="26" y="799"/>
                  </a:lnTo>
                  <a:lnTo>
                    <a:pt x="37" y="794"/>
                  </a:lnTo>
                  <a:lnTo>
                    <a:pt x="47" y="790"/>
                  </a:lnTo>
                  <a:lnTo>
                    <a:pt x="57" y="788"/>
                  </a:lnTo>
                  <a:lnTo>
                    <a:pt x="64" y="787"/>
                  </a:lnTo>
                  <a:lnTo>
                    <a:pt x="70" y="788"/>
                  </a:lnTo>
                  <a:lnTo>
                    <a:pt x="72" y="790"/>
                  </a:lnTo>
                  <a:lnTo>
                    <a:pt x="73" y="794"/>
                  </a:lnTo>
                  <a:lnTo>
                    <a:pt x="71" y="799"/>
                  </a:lnTo>
                  <a:lnTo>
                    <a:pt x="66" y="805"/>
                  </a:lnTo>
                  <a:lnTo>
                    <a:pt x="60" y="812"/>
                  </a:lnTo>
                  <a:lnTo>
                    <a:pt x="52" y="819"/>
                  </a:lnTo>
                  <a:lnTo>
                    <a:pt x="41" y="826"/>
                  </a:lnTo>
                  <a:lnTo>
                    <a:pt x="31" y="834"/>
                  </a:lnTo>
                  <a:lnTo>
                    <a:pt x="18" y="842"/>
                  </a:lnTo>
                  <a:lnTo>
                    <a:pt x="9" y="846"/>
                  </a:lnTo>
                  <a:lnTo>
                    <a:pt x="0" y="851"/>
                  </a:lnTo>
                  <a:close/>
                  <a:moveTo>
                    <a:pt x="0" y="790"/>
                  </a:moveTo>
                  <a:lnTo>
                    <a:pt x="0" y="760"/>
                  </a:lnTo>
                  <a:lnTo>
                    <a:pt x="15" y="749"/>
                  </a:lnTo>
                  <a:lnTo>
                    <a:pt x="33" y="738"/>
                  </a:lnTo>
                  <a:lnTo>
                    <a:pt x="46" y="731"/>
                  </a:lnTo>
                  <a:lnTo>
                    <a:pt x="59" y="725"/>
                  </a:lnTo>
                  <a:lnTo>
                    <a:pt x="72" y="720"/>
                  </a:lnTo>
                  <a:lnTo>
                    <a:pt x="83" y="716"/>
                  </a:lnTo>
                  <a:lnTo>
                    <a:pt x="92" y="713"/>
                  </a:lnTo>
                  <a:lnTo>
                    <a:pt x="100" y="713"/>
                  </a:lnTo>
                  <a:lnTo>
                    <a:pt x="105" y="713"/>
                  </a:lnTo>
                  <a:lnTo>
                    <a:pt x="109" y="716"/>
                  </a:lnTo>
                  <a:lnTo>
                    <a:pt x="109" y="719"/>
                  </a:lnTo>
                  <a:lnTo>
                    <a:pt x="107" y="724"/>
                  </a:lnTo>
                  <a:lnTo>
                    <a:pt x="103" y="730"/>
                  </a:lnTo>
                  <a:lnTo>
                    <a:pt x="96" y="737"/>
                  </a:lnTo>
                  <a:lnTo>
                    <a:pt x="86" y="744"/>
                  </a:lnTo>
                  <a:lnTo>
                    <a:pt x="77" y="752"/>
                  </a:lnTo>
                  <a:lnTo>
                    <a:pt x="64" y="760"/>
                  </a:lnTo>
                  <a:lnTo>
                    <a:pt x="51" y="768"/>
                  </a:lnTo>
                  <a:lnTo>
                    <a:pt x="37" y="775"/>
                  </a:lnTo>
                  <a:lnTo>
                    <a:pt x="23" y="782"/>
                  </a:lnTo>
                  <a:lnTo>
                    <a:pt x="12" y="787"/>
                  </a:lnTo>
                  <a:lnTo>
                    <a:pt x="0" y="790"/>
                  </a:lnTo>
                  <a:close/>
                  <a:moveTo>
                    <a:pt x="0" y="689"/>
                  </a:moveTo>
                  <a:lnTo>
                    <a:pt x="0" y="666"/>
                  </a:lnTo>
                  <a:lnTo>
                    <a:pt x="6" y="665"/>
                  </a:lnTo>
                  <a:lnTo>
                    <a:pt x="10" y="665"/>
                  </a:lnTo>
                  <a:lnTo>
                    <a:pt x="14" y="665"/>
                  </a:lnTo>
                  <a:lnTo>
                    <a:pt x="16" y="667"/>
                  </a:lnTo>
                  <a:lnTo>
                    <a:pt x="16" y="668"/>
                  </a:lnTo>
                  <a:lnTo>
                    <a:pt x="16" y="670"/>
                  </a:lnTo>
                  <a:lnTo>
                    <a:pt x="15" y="673"/>
                  </a:lnTo>
                  <a:lnTo>
                    <a:pt x="13" y="675"/>
                  </a:lnTo>
                  <a:lnTo>
                    <a:pt x="8" y="682"/>
                  </a:lnTo>
                  <a:lnTo>
                    <a:pt x="0" y="689"/>
                  </a:lnTo>
                  <a:close/>
                  <a:moveTo>
                    <a:pt x="0" y="648"/>
                  </a:moveTo>
                  <a:lnTo>
                    <a:pt x="0" y="610"/>
                  </a:lnTo>
                  <a:lnTo>
                    <a:pt x="25" y="599"/>
                  </a:lnTo>
                  <a:lnTo>
                    <a:pt x="46" y="591"/>
                  </a:lnTo>
                  <a:lnTo>
                    <a:pt x="54" y="590"/>
                  </a:lnTo>
                  <a:lnTo>
                    <a:pt x="62" y="588"/>
                  </a:lnTo>
                  <a:lnTo>
                    <a:pt x="66" y="588"/>
                  </a:lnTo>
                  <a:lnTo>
                    <a:pt x="69" y="591"/>
                  </a:lnTo>
                  <a:lnTo>
                    <a:pt x="70" y="592"/>
                  </a:lnTo>
                  <a:lnTo>
                    <a:pt x="70" y="594"/>
                  </a:lnTo>
                  <a:lnTo>
                    <a:pt x="69" y="597"/>
                  </a:lnTo>
                  <a:lnTo>
                    <a:pt x="66" y="599"/>
                  </a:lnTo>
                  <a:lnTo>
                    <a:pt x="62" y="605"/>
                  </a:lnTo>
                  <a:lnTo>
                    <a:pt x="54" y="612"/>
                  </a:lnTo>
                  <a:lnTo>
                    <a:pt x="44" y="619"/>
                  </a:lnTo>
                  <a:lnTo>
                    <a:pt x="33" y="628"/>
                  </a:lnTo>
                  <a:lnTo>
                    <a:pt x="20" y="636"/>
                  </a:lnTo>
                  <a:lnTo>
                    <a:pt x="6" y="644"/>
                  </a:lnTo>
                  <a:lnTo>
                    <a:pt x="0" y="648"/>
                  </a:lnTo>
                  <a:close/>
                  <a:moveTo>
                    <a:pt x="0" y="596"/>
                  </a:moveTo>
                  <a:lnTo>
                    <a:pt x="0" y="571"/>
                  </a:lnTo>
                  <a:lnTo>
                    <a:pt x="9" y="564"/>
                  </a:lnTo>
                  <a:lnTo>
                    <a:pt x="21" y="555"/>
                  </a:lnTo>
                  <a:lnTo>
                    <a:pt x="33" y="548"/>
                  </a:lnTo>
                  <a:lnTo>
                    <a:pt x="46" y="540"/>
                  </a:lnTo>
                  <a:lnTo>
                    <a:pt x="62" y="533"/>
                  </a:lnTo>
                  <a:lnTo>
                    <a:pt x="77" y="525"/>
                  </a:lnTo>
                  <a:lnTo>
                    <a:pt x="90" y="520"/>
                  </a:lnTo>
                  <a:lnTo>
                    <a:pt x="103" y="516"/>
                  </a:lnTo>
                  <a:lnTo>
                    <a:pt x="114" y="512"/>
                  </a:lnTo>
                  <a:lnTo>
                    <a:pt x="122" y="511"/>
                  </a:lnTo>
                  <a:lnTo>
                    <a:pt x="128" y="511"/>
                  </a:lnTo>
                  <a:lnTo>
                    <a:pt x="132" y="514"/>
                  </a:lnTo>
                  <a:lnTo>
                    <a:pt x="132" y="515"/>
                  </a:lnTo>
                  <a:lnTo>
                    <a:pt x="132" y="517"/>
                  </a:lnTo>
                  <a:lnTo>
                    <a:pt x="130" y="520"/>
                  </a:lnTo>
                  <a:lnTo>
                    <a:pt x="128" y="522"/>
                  </a:lnTo>
                  <a:lnTo>
                    <a:pt x="123" y="528"/>
                  </a:lnTo>
                  <a:lnTo>
                    <a:pt x="115" y="535"/>
                  </a:lnTo>
                  <a:lnTo>
                    <a:pt x="104" y="543"/>
                  </a:lnTo>
                  <a:lnTo>
                    <a:pt x="92" y="552"/>
                  </a:lnTo>
                  <a:lnTo>
                    <a:pt x="79" y="560"/>
                  </a:lnTo>
                  <a:lnTo>
                    <a:pt x="64" y="568"/>
                  </a:lnTo>
                  <a:lnTo>
                    <a:pt x="46" y="578"/>
                  </a:lnTo>
                  <a:lnTo>
                    <a:pt x="28" y="585"/>
                  </a:lnTo>
                  <a:lnTo>
                    <a:pt x="13" y="592"/>
                  </a:lnTo>
                  <a:lnTo>
                    <a:pt x="0" y="596"/>
                  </a:lnTo>
                  <a:close/>
                  <a:moveTo>
                    <a:pt x="0" y="521"/>
                  </a:moveTo>
                  <a:lnTo>
                    <a:pt x="0" y="486"/>
                  </a:lnTo>
                  <a:lnTo>
                    <a:pt x="25" y="474"/>
                  </a:lnTo>
                  <a:lnTo>
                    <a:pt x="45" y="468"/>
                  </a:lnTo>
                  <a:lnTo>
                    <a:pt x="52" y="466"/>
                  </a:lnTo>
                  <a:lnTo>
                    <a:pt x="59" y="465"/>
                  </a:lnTo>
                  <a:lnTo>
                    <a:pt x="64" y="466"/>
                  </a:lnTo>
                  <a:lnTo>
                    <a:pt x="66" y="467"/>
                  </a:lnTo>
                  <a:lnTo>
                    <a:pt x="66" y="471"/>
                  </a:lnTo>
                  <a:lnTo>
                    <a:pt x="64" y="476"/>
                  </a:lnTo>
                  <a:lnTo>
                    <a:pt x="58" y="482"/>
                  </a:lnTo>
                  <a:lnTo>
                    <a:pt x="50" y="487"/>
                  </a:lnTo>
                  <a:lnTo>
                    <a:pt x="28" y="504"/>
                  </a:lnTo>
                  <a:lnTo>
                    <a:pt x="0" y="521"/>
                  </a:lnTo>
                  <a:close/>
                  <a:moveTo>
                    <a:pt x="0" y="474"/>
                  </a:moveTo>
                  <a:lnTo>
                    <a:pt x="0" y="453"/>
                  </a:lnTo>
                  <a:lnTo>
                    <a:pt x="10" y="445"/>
                  </a:lnTo>
                  <a:lnTo>
                    <a:pt x="25" y="436"/>
                  </a:lnTo>
                  <a:lnTo>
                    <a:pt x="39" y="427"/>
                  </a:lnTo>
                  <a:lnTo>
                    <a:pt x="56" y="417"/>
                  </a:lnTo>
                  <a:lnTo>
                    <a:pt x="72" y="409"/>
                  </a:lnTo>
                  <a:lnTo>
                    <a:pt x="88" y="402"/>
                  </a:lnTo>
                  <a:lnTo>
                    <a:pt x="103" y="396"/>
                  </a:lnTo>
                  <a:lnTo>
                    <a:pt x="116" y="391"/>
                  </a:lnTo>
                  <a:lnTo>
                    <a:pt x="127" y="388"/>
                  </a:lnTo>
                  <a:lnTo>
                    <a:pt x="136" y="386"/>
                  </a:lnTo>
                  <a:lnTo>
                    <a:pt x="142" y="385"/>
                  </a:lnTo>
                  <a:lnTo>
                    <a:pt x="146" y="388"/>
                  </a:lnTo>
                  <a:lnTo>
                    <a:pt x="146" y="389"/>
                  </a:lnTo>
                  <a:lnTo>
                    <a:pt x="146" y="391"/>
                  </a:lnTo>
                  <a:lnTo>
                    <a:pt x="145" y="394"/>
                  </a:lnTo>
                  <a:lnTo>
                    <a:pt x="142" y="396"/>
                  </a:lnTo>
                  <a:lnTo>
                    <a:pt x="136" y="402"/>
                  </a:lnTo>
                  <a:lnTo>
                    <a:pt x="128" y="409"/>
                  </a:lnTo>
                  <a:lnTo>
                    <a:pt x="116" y="417"/>
                  </a:lnTo>
                  <a:lnTo>
                    <a:pt x="103" y="426"/>
                  </a:lnTo>
                  <a:lnTo>
                    <a:pt x="89" y="435"/>
                  </a:lnTo>
                  <a:lnTo>
                    <a:pt x="72" y="445"/>
                  </a:lnTo>
                  <a:lnTo>
                    <a:pt x="51" y="454"/>
                  </a:lnTo>
                  <a:lnTo>
                    <a:pt x="32" y="464"/>
                  </a:lnTo>
                  <a:lnTo>
                    <a:pt x="14" y="471"/>
                  </a:lnTo>
                  <a:lnTo>
                    <a:pt x="0" y="474"/>
                  </a:lnTo>
                  <a:close/>
                  <a:moveTo>
                    <a:pt x="0" y="440"/>
                  </a:moveTo>
                  <a:lnTo>
                    <a:pt x="0" y="422"/>
                  </a:lnTo>
                  <a:lnTo>
                    <a:pt x="4" y="421"/>
                  </a:lnTo>
                  <a:lnTo>
                    <a:pt x="8" y="421"/>
                  </a:lnTo>
                  <a:lnTo>
                    <a:pt x="10" y="422"/>
                  </a:lnTo>
                  <a:lnTo>
                    <a:pt x="12" y="423"/>
                  </a:lnTo>
                  <a:lnTo>
                    <a:pt x="12" y="426"/>
                  </a:lnTo>
                  <a:lnTo>
                    <a:pt x="10" y="429"/>
                  </a:lnTo>
                  <a:lnTo>
                    <a:pt x="6" y="434"/>
                  </a:lnTo>
                  <a:lnTo>
                    <a:pt x="0" y="440"/>
                  </a:lnTo>
                  <a:close/>
                  <a:moveTo>
                    <a:pt x="0" y="411"/>
                  </a:moveTo>
                  <a:lnTo>
                    <a:pt x="0" y="379"/>
                  </a:lnTo>
                  <a:lnTo>
                    <a:pt x="3" y="377"/>
                  </a:lnTo>
                  <a:lnTo>
                    <a:pt x="8" y="375"/>
                  </a:lnTo>
                  <a:lnTo>
                    <a:pt x="25" y="366"/>
                  </a:lnTo>
                  <a:lnTo>
                    <a:pt x="41" y="358"/>
                  </a:lnTo>
                  <a:lnTo>
                    <a:pt x="57" y="352"/>
                  </a:lnTo>
                  <a:lnTo>
                    <a:pt x="70" y="347"/>
                  </a:lnTo>
                  <a:lnTo>
                    <a:pt x="82" y="344"/>
                  </a:lnTo>
                  <a:lnTo>
                    <a:pt x="90" y="341"/>
                  </a:lnTo>
                  <a:lnTo>
                    <a:pt x="97" y="341"/>
                  </a:lnTo>
                  <a:lnTo>
                    <a:pt x="101" y="343"/>
                  </a:lnTo>
                  <a:lnTo>
                    <a:pt x="101" y="344"/>
                  </a:lnTo>
                  <a:lnTo>
                    <a:pt x="100" y="346"/>
                  </a:lnTo>
                  <a:lnTo>
                    <a:pt x="98" y="348"/>
                  </a:lnTo>
                  <a:lnTo>
                    <a:pt x="97" y="351"/>
                  </a:lnTo>
                  <a:lnTo>
                    <a:pt x="90" y="357"/>
                  </a:lnTo>
                  <a:lnTo>
                    <a:pt x="81" y="364"/>
                  </a:lnTo>
                  <a:lnTo>
                    <a:pt x="56" y="382"/>
                  </a:lnTo>
                  <a:lnTo>
                    <a:pt x="23" y="400"/>
                  </a:lnTo>
                  <a:lnTo>
                    <a:pt x="12" y="405"/>
                  </a:lnTo>
                  <a:lnTo>
                    <a:pt x="0" y="411"/>
                  </a:lnTo>
                  <a:close/>
                  <a:moveTo>
                    <a:pt x="0" y="348"/>
                  </a:moveTo>
                  <a:lnTo>
                    <a:pt x="0" y="318"/>
                  </a:lnTo>
                  <a:lnTo>
                    <a:pt x="25" y="308"/>
                  </a:lnTo>
                  <a:lnTo>
                    <a:pt x="45" y="301"/>
                  </a:lnTo>
                  <a:lnTo>
                    <a:pt x="52" y="299"/>
                  </a:lnTo>
                  <a:lnTo>
                    <a:pt x="58" y="297"/>
                  </a:lnTo>
                  <a:lnTo>
                    <a:pt x="63" y="297"/>
                  </a:lnTo>
                  <a:lnTo>
                    <a:pt x="65" y="299"/>
                  </a:lnTo>
                  <a:lnTo>
                    <a:pt x="65" y="302"/>
                  </a:lnTo>
                  <a:lnTo>
                    <a:pt x="62" y="306"/>
                  </a:lnTo>
                  <a:lnTo>
                    <a:pt x="57" y="312"/>
                  </a:lnTo>
                  <a:lnTo>
                    <a:pt x="48" y="318"/>
                  </a:lnTo>
                  <a:lnTo>
                    <a:pt x="27" y="332"/>
                  </a:lnTo>
                  <a:lnTo>
                    <a:pt x="0" y="348"/>
                  </a:lnTo>
                  <a:close/>
                  <a:moveTo>
                    <a:pt x="0" y="310"/>
                  </a:moveTo>
                  <a:lnTo>
                    <a:pt x="0" y="296"/>
                  </a:lnTo>
                  <a:lnTo>
                    <a:pt x="13" y="285"/>
                  </a:lnTo>
                  <a:lnTo>
                    <a:pt x="29" y="275"/>
                  </a:lnTo>
                  <a:lnTo>
                    <a:pt x="50" y="263"/>
                  </a:lnTo>
                  <a:lnTo>
                    <a:pt x="73" y="250"/>
                  </a:lnTo>
                  <a:lnTo>
                    <a:pt x="109" y="233"/>
                  </a:lnTo>
                  <a:lnTo>
                    <a:pt x="140" y="220"/>
                  </a:lnTo>
                  <a:lnTo>
                    <a:pt x="152" y="217"/>
                  </a:lnTo>
                  <a:lnTo>
                    <a:pt x="162" y="214"/>
                  </a:lnTo>
                  <a:lnTo>
                    <a:pt x="168" y="214"/>
                  </a:lnTo>
                  <a:lnTo>
                    <a:pt x="172" y="215"/>
                  </a:lnTo>
                  <a:lnTo>
                    <a:pt x="172" y="217"/>
                  </a:lnTo>
                  <a:lnTo>
                    <a:pt x="172" y="219"/>
                  </a:lnTo>
                  <a:lnTo>
                    <a:pt x="170" y="221"/>
                  </a:lnTo>
                  <a:lnTo>
                    <a:pt x="167" y="224"/>
                  </a:lnTo>
                  <a:lnTo>
                    <a:pt x="160" y="230"/>
                  </a:lnTo>
                  <a:lnTo>
                    <a:pt x="151" y="237"/>
                  </a:lnTo>
                  <a:lnTo>
                    <a:pt x="123" y="255"/>
                  </a:lnTo>
                  <a:lnTo>
                    <a:pt x="88" y="274"/>
                  </a:lnTo>
                  <a:lnTo>
                    <a:pt x="60" y="288"/>
                  </a:lnTo>
                  <a:lnTo>
                    <a:pt x="37" y="299"/>
                  </a:lnTo>
                  <a:lnTo>
                    <a:pt x="15" y="306"/>
                  </a:lnTo>
                  <a:lnTo>
                    <a:pt x="0" y="310"/>
                  </a:lnTo>
                  <a:close/>
                  <a:moveTo>
                    <a:pt x="0" y="290"/>
                  </a:moveTo>
                  <a:lnTo>
                    <a:pt x="0" y="265"/>
                  </a:lnTo>
                  <a:lnTo>
                    <a:pt x="15" y="259"/>
                  </a:lnTo>
                  <a:lnTo>
                    <a:pt x="27" y="256"/>
                  </a:lnTo>
                  <a:lnTo>
                    <a:pt x="32" y="255"/>
                  </a:lnTo>
                  <a:lnTo>
                    <a:pt x="35" y="255"/>
                  </a:lnTo>
                  <a:lnTo>
                    <a:pt x="39" y="255"/>
                  </a:lnTo>
                  <a:lnTo>
                    <a:pt x="40" y="256"/>
                  </a:lnTo>
                  <a:lnTo>
                    <a:pt x="40" y="258"/>
                  </a:lnTo>
                  <a:lnTo>
                    <a:pt x="39" y="261"/>
                  </a:lnTo>
                  <a:lnTo>
                    <a:pt x="35" y="264"/>
                  </a:lnTo>
                  <a:lnTo>
                    <a:pt x="31" y="269"/>
                  </a:lnTo>
                  <a:lnTo>
                    <a:pt x="18" y="278"/>
                  </a:lnTo>
                  <a:lnTo>
                    <a:pt x="0" y="290"/>
                  </a:lnTo>
                  <a:close/>
                  <a:moveTo>
                    <a:pt x="0" y="262"/>
                  </a:moveTo>
                  <a:lnTo>
                    <a:pt x="0" y="239"/>
                  </a:lnTo>
                  <a:lnTo>
                    <a:pt x="12" y="231"/>
                  </a:lnTo>
                  <a:lnTo>
                    <a:pt x="25" y="224"/>
                  </a:lnTo>
                  <a:lnTo>
                    <a:pt x="39" y="215"/>
                  </a:lnTo>
                  <a:lnTo>
                    <a:pt x="54" y="207"/>
                  </a:lnTo>
                  <a:lnTo>
                    <a:pt x="92" y="189"/>
                  </a:lnTo>
                  <a:lnTo>
                    <a:pt x="123" y="176"/>
                  </a:lnTo>
                  <a:lnTo>
                    <a:pt x="136" y="173"/>
                  </a:lnTo>
                  <a:lnTo>
                    <a:pt x="146" y="170"/>
                  </a:lnTo>
                  <a:lnTo>
                    <a:pt x="153" y="169"/>
                  </a:lnTo>
                  <a:lnTo>
                    <a:pt x="157" y="170"/>
                  </a:lnTo>
                  <a:lnTo>
                    <a:pt x="155" y="174"/>
                  </a:lnTo>
                  <a:lnTo>
                    <a:pt x="152" y="179"/>
                  </a:lnTo>
                  <a:lnTo>
                    <a:pt x="143" y="185"/>
                  </a:lnTo>
                  <a:lnTo>
                    <a:pt x="134" y="193"/>
                  </a:lnTo>
                  <a:lnTo>
                    <a:pt x="104" y="211"/>
                  </a:lnTo>
                  <a:lnTo>
                    <a:pt x="69" y="230"/>
                  </a:lnTo>
                  <a:lnTo>
                    <a:pt x="50" y="239"/>
                  </a:lnTo>
                  <a:lnTo>
                    <a:pt x="32" y="249"/>
                  </a:lnTo>
                  <a:lnTo>
                    <a:pt x="15" y="256"/>
                  </a:lnTo>
                  <a:lnTo>
                    <a:pt x="0" y="262"/>
                  </a:lnTo>
                  <a:close/>
                  <a:moveTo>
                    <a:pt x="0" y="237"/>
                  </a:moveTo>
                  <a:lnTo>
                    <a:pt x="0" y="218"/>
                  </a:lnTo>
                  <a:lnTo>
                    <a:pt x="9" y="214"/>
                  </a:lnTo>
                  <a:lnTo>
                    <a:pt x="18" y="212"/>
                  </a:lnTo>
                  <a:lnTo>
                    <a:pt x="22" y="212"/>
                  </a:lnTo>
                  <a:lnTo>
                    <a:pt x="25" y="213"/>
                  </a:lnTo>
                  <a:lnTo>
                    <a:pt x="26" y="214"/>
                  </a:lnTo>
                  <a:lnTo>
                    <a:pt x="25" y="217"/>
                  </a:lnTo>
                  <a:lnTo>
                    <a:pt x="22" y="219"/>
                  </a:lnTo>
                  <a:lnTo>
                    <a:pt x="20" y="221"/>
                  </a:lnTo>
                  <a:lnTo>
                    <a:pt x="12" y="228"/>
                  </a:lnTo>
                  <a:lnTo>
                    <a:pt x="0" y="237"/>
                  </a:lnTo>
                  <a:close/>
                  <a:moveTo>
                    <a:pt x="0" y="214"/>
                  </a:moveTo>
                  <a:lnTo>
                    <a:pt x="0" y="190"/>
                  </a:lnTo>
                  <a:lnTo>
                    <a:pt x="10" y="185"/>
                  </a:lnTo>
                  <a:lnTo>
                    <a:pt x="21" y="177"/>
                  </a:lnTo>
                  <a:lnTo>
                    <a:pt x="33" y="171"/>
                  </a:lnTo>
                  <a:lnTo>
                    <a:pt x="46" y="164"/>
                  </a:lnTo>
                  <a:lnTo>
                    <a:pt x="84" y="146"/>
                  </a:lnTo>
                  <a:lnTo>
                    <a:pt x="117" y="133"/>
                  </a:lnTo>
                  <a:lnTo>
                    <a:pt x="130" y="129"/>
                  </a:lnTo>
                  <a:lnTo>
                    <a:pt x="140" y="126"/>
                  </a:lnTo>
                  <a:lnTo>
                    <a:pt x="147" y="125"/>
                  </a:lnTo>
                  <a:lnTo>
                    <a:pt x="151" y="126"/>
                  </a:lnTo>
                  <a:lnTo>
                    <a:pt x="149" y="130"/>
                  </a:lnTo>
                  <a:lnTo>
                    <a:pt x="145" y="135"/>
                  </a:lnTo>
                  <a:lnTo>
                    <a:pt x="138" y="141"/>
                  </a:lnTo>
                  <a:lnTo>
                    <a:pt x="127" y="148"/>
                  </a:lnTo>
                  <a:lnTo>
                    <a:pt x="97" y="165"/>
                  </a:lnTo>
                  <a:lnTo>
                    <a:pt x="59" y="186"/>
                  </a:lnTo>
                  <a:lnTo>
                    <a:pt x="44" y="194"/>
                  </a:lnTo>
                  <a:lnTo>
                    <a:pt x="28" y="201"/>
                  </a:lnTo>
                  <a:lnTo>
                    <a:pt x="13" y="208"/>
                  </a:lnTo>
                  <a:lnTo>
                    <a:pt x="0" y="214"/>
                  </a:lnTo>
                  <a:close/>
                  <a:moveTo>
                    <a:pt x="0" y="189"/>
                  </a:moveTo>
                  <a:lnTo>
                    <a:pt x="0" y="173"/>
                  </a:lnTo>
                  <a:lnTo>
                    <a:pt x="8" y="170"/>
                  </a:lnTo>
                  <a:lnTo>
                    <a:pt x="14" y="169"/>
                  </a:lnTo>
                  <a:lnTo>
                    <a:pt x="18" y="169"/>
                  </a:lnTo>
                  <a:lnTo>
                    <a:pt x="20" y="170"/>
                  </a:lnTo>
                  <a:lnTo>
                    <a:pt x="20" y="173"/>
                  </a:lnTo>
                  <a:lnTo>
                    <a:pt x="16" y="177"/>
                  </a:lnTo>
                  <a:lnTo>
                    <a:pt x="9" y="183"/>
                  </a:lnTo>
                  <a:lnTo>
                    <a:pt x="0" y="189"/>
                  </a:lnTo>
                  <a:close/>
                  <a:moveTo>
                    <a:pt x="0" y="170"/>
                  </a:moveTo>
                  <a:lnTo>
                    <a:pt x="0" y="131"/>
                  </a:lnTo>
                  <a:lnTo>
                    <a:pt x="9" y="129"/>
                  </a:lnTo>
                  <a:lnTo>
                    <a:pt x="18" y="126"/>
                  </a:lnTo>
                  <a:lnTo>
                    <a:pt x="22" y="126"/>
                  </a:lnTo>
                  <a:lnTo>
                    <a:pt x="25" y="126"/>
                  </a:lnTo>
                  <a:lnTo>
                    <a:pt x="25" y="129"/>
                  </a:lnTo>
                  <a:lnTo>
                    <a:pt x="21" y="132"/>
                  </a:lnTo>
                  <a:lnTo>
                    <a:pt x="16" y="137"/>
                  </a:lnTo>
                  <a:lnTo>
                    <a:pt x="9" y="143"/>
                  </a:lnTo>
                  <a:lnTo>
                    <a:pt x="18" y="137"/>
                  </a:lnTo>
                  <a:lnTo>
                    <a:pt x="27" y="132"/>
                  </a:lnTo>
                  <a:lnTo>
                    <a:pt x="37" y="127"/>
                  </a:lnTo>
                  <a:lnTo>
                    <a:pt x="47" y="122"/>
                  </a:lnTo>
                  <a:lnTo>
                    <a:pt x="86" y="103"/>
                  </a:lnTo>
                  <a:lnTo>
                    <a:pt x="121" y="88"/>
                  </a:lnTo>
                  <a:lnTo>
                    <a:pt x="134" y="85"/>
                  </a:lnTo>
                  <a:lnTo>
                    <a:pt x="145" y="81"/>
                  </a:lnTo>
                  <a:lnTo>
                    <a:pt x="151" y="80"/>
                  </a:lnTo>
                  <a:lnTo>
                    <a:pt x="154" y="81"/>
                  </a:lnTo>
                  <a:lnTo>
                    <a:pt x="154" y="84"/>
                  </a:lnTo>
                  <a:lnTo>
                    <a:pt x="151" y="87"/>
                  </a:lnTo>
                  <a:lnTo>
                    <a:pt x="146" y="92"/>
                  </a:lnTo>
                  <a:lnTo>
                    <a:pt x="139" y="97"/>
                  </a:lnTo>
                  <a:lnTo>
                    <a:pt x="147" y="92"/>
                  </a:lnTo>
                  <a:lnTo>
                    <a:pt x="157" y="87"/>
                  </a:lnTo>
                  <a:lnTo>
                    <a:pt x="167" y="82"/>
                  </a:lnTo>
                  <a:lnTo>
                    <a:pt x="178" y="76"/>
                  </a:lnTo>
                  <a:lnTo>
                    <a:pt x="218" y="57"/>
                  </a:lnTo>
                  <a:lnTo>
                    <a:pt x="252" y="44"/>
                  </a:lnTo>
                  <a:lnTo>
                    <a:pt x="266" y="40"/>
                  </a:lnTo>
                  <a:lnTo>
                    <a:pt x="277" y="37"/>
                  </a:lnTo>
                  <a:lnTo>
                    <a:pt x="284" y="36"/>
                  </a:lnTo>
                  <a:lnTo>
                    <a:pt x="286" y="37"/>
                  </a:lnTo>
                  <a:lnTo>
                    <a:pt x="286" y="40"/>
                  </a:lnTo>
                  <a:lnTo>
                    <a:pt x="284" y="43"/>
                  </a:lnTo>
                  <a:lnTo>
                    <a:pt x="278" y="48"/>
                  </a:lnTo>
                  <a:lnTo>
                    <a:pt x="271" y="53"/>
                  </a:lnTo>
                  <a:lnTo>
                    <a:pt x="279" y="48"/>
                  </a:lnTo>
                  <a:lnTo>
                    <a:pt x="290" y="43"/>
                  </a:lnTo>
                  <a:lnTo>
                    <a:pt x="299" y="38"/>
                  </a:lnTo>
                  <a:lnTo>
                    <a:pt x="310" y="32"/>
                  </a:lnTo>
                  <a:lnTo>
                    <a:pt x="331" y="23"/>
                  </a:lnTo>
                  <a:lnTo>
                    <a:pt x="351" y="15"/>
                  </a:lnTo>
                  <a:lnTo>
                    <a:pt x="369" y="6"/>
                  </a:lnTo>
                  <a:lnTo>
                    <a:pt x="386" y="0"/>
                  </a:lnTo>
                  <a:lnTo>
                    <a:pt x="386" y="44"/>
                  </a:lnTo>
                  <a:lnTo>
                    <a:pt x="370" y="49"/>
                  </a:lnTo>
                  <a:lnTo>
                    <a:pt x="359" y="53"/>
                  </a:lnTo>
                  <a:lnTo>
                    <a:pt x="351" y="54"/>
                  </a:lnTo>
                  <a:lnTo>
                    <a:pt x="347" y="53"/>
                  </a:lnTo>
                  <a:lnTo>
                    <a:pt x="348" y="49"/>
                  </a:lnTo>
                  <a:lnTo>
                    <a:pt x="351" y="45"/>
                  </a:lnTo>
                  <a:lnTo>
                    <a:pt x="357" y="40"/>
                  </a:lnTo>
                  <a:lnTo>
                    <a:pt x="367" y="34"/>
                  </a:lnTo>
                  <a:lnTo>
                    <a:pt x="356" y="38"/>
                  </a:lnTo>
                  <a:lnTo>
                    <a:pt x="345" y="44"/>
                  </a:lnTo>
                  <a:lnTo>
                    <a:pt x="335" y="49"/>
                  </a:lnTo>
                  <a:lnTo>
                    <a:pt x="324" y="55"/>
                  </a:lnTo>
                  <a:lnTo>
                    <a:pt x="282" y="74"/>
                  </a:lnTo>
                  <a:lnTo>
                    <a:pt x="248" y="87"/>
                  </a:lnTo>
                  <a:lnTo>
                    <a:pt x="235" y="92"/>
                  </a:lnTo>
                  <a:lnTo>
                    <a:pt x="224" y="95"/>
                  </a:lnTo>
                  <a:lnTo>
                    <a:pt x="217" y="95"/>
                  </a:lnTo>
                  <a:lnTo>
                    <a:pt x="214" y="94"/>
                  </a:lnTo>
                  <a:lnTo>
                    <a:pt x="214" y="92"/>
                  </a:lnTo>
                  <a:lnTo>
                    <a:pt x="217" y="88"/>
                  </a:lnTo>
                  <a:lnTo>
                    <a:pt x="223" y="82"/>
                  </a:lnTo>
                  <a:lnTo>
                    <a:pt x="233" y="76"/>
                  </a:lnTo>
                  <a:lnTo>
                    <a:pt x="222" y="81"/>
                  </a:lnTo>
                  <a:lnTo>
                    <a:pt x="212" y="87"/>
                  </a:lnTo>
                  <a:lnTo>
                    <a:pt x="202" y="93"/>
                  </a:lnTo>
                  <a:lnTo>
                    <a:pt x="191" y="98"/>
                  </a:lnTo>
                  <a:lnTo>
                    <a:pt x="151" y="117"/>
                  </a:lnTo>
                  <a:lnTo>
                    <a:pt x="116" y="131"/>
                  </a:lnTo>
                  <a:lnTo>
                    <a:pt x="103" y="136"/>
                  </a:lnTo>
                  <a:lnTo>
                    <a:pt x="92" y="138"/>
                  </a:lnTo>
                  <a:lnTo>
                    <a:pt x="85" y="139"/>
                  </a:lnTo>
                  <a:lnTo>
                    <a:pt x="82" y="138"/>
                  </a:lnTo>
                  <a:lnTo>
                    <a:pt x="83" y="136"/>
                  </a:lnTo>
                  <a:lnTo>
                    <a:pt x="86" y="132"/>
                  </a:lnTo>
                  <a:lnTo>
                    <a:pt x="92" y="126"/>
                  </a:lnTo>
                  <a:lnTo>
                    <a:pt x="101" y="120"/>
                  </a:lnTo>
                  <a:lnTo>
                    <a:pt x="91" y="125"/>
                  </a:lnTo>
                  <a:lnTo>
                    <a:pt x="82" y="131"/>
                  </a:lnTo>
                  <a:lnTo>
                    <a:pt x="71" y="137"/>
                  </a:lnTo>
                  <a:lnTo>
                    <a:pt x="60" y="142"/>
                  </a:lnTo>
                  <a:lnTo>
                    <a:pt x="44" y="150"/>
                  </a:lnTo>
                  <a:lnTo>
                    <a:pt x="28" y="157"/>
                  </a:lnTo>
                  <a:lnTo>
                    <a:pt x="14" y="164"/>
                  </a:lnTo>
                  <a:lnTo>
                    <a:pt x="0" y="170"/>
                  </a:lnTo>
                  <a:close/>
                  <a:moveTo>
                    <a:pt x="386" y="47"/>
                  </a:moveTo>
                  <a:lnTo>
                    <a:pt x="386" y="69"/>
                  </a:lnTo>
                  <a:lnTo>
                    <a:pt x="373" y="78"/>
                  </a:lnTo>
                  <a:lnTo>
                    <a:pt x="357" y="85"/>
                  </a:lnTo>
                  <a:lnTo>
                    <a:pt x="342" y="93"/>
                  </a:lnTo>
                  <a:lnTo>
                    <a:pt x="325" y="103"/>
                  </a:lnTo>
                  <a:lnTo>
                    <a:pt x="285" y="120"/>
                  </a:lnTo>
                  <a:lnTo>
                    <a:pt x="252" y="133"/>
                  </a:lnTo>
                  <a:lnTo>
                    <a:pt x="239" y="138"/>
                  </a:lnTo>
                  <a:lnTo>
                    <a:pt x="228" y="141"/>
                  </a:lnTo>
                  <a:lnTo>
                    <a:pt x="221" y="142"/>
                  </a:lnTo>
                  <a:lnTo>
                    <a:pt x="217" y="141"/>
                  </a:lnTo>
                  <a:lnTo>
                    <a:pt x="217" y="138"/>
                  </a:lnTo>
                  <a:lnTo>
                    <a:pt x="217" y="137"/>
                  </a:lnTo>
                  <a:lnTo>
                    <a:pt x="220" y="135"/>
                  </a:lnTo>
                  <a:lnTo>
                    <a:pt x="222" y="131"/>
                  </a:lnTo>
                  <a:lnTo>
                    <a:pt x="230" y="125"/>
                  </a:lnTo>
                  <a:lnTo>
                    <a:pt x="241" y="117"/>
                  </a:lnTo>
                  <a:lnTo>
                    <a:pt x="255" y="108"/>
                  </a:lnTo>
                  <a:lnTo>
                    <a:pt x="272" y="99"/>
                  </a:lnTo>
                  <a:lnTo>
                    <a:pt x="290" y="88"/>
                  </a:lnTo>
                  <a:lnTo>
                    <a:pt x="310" y="79"/>
                  </a:lnTo>
                  <a:lnTo>
                    <a:pt x="331" y="68"/>
                  </a:lnTo>
                  <a:lnTo>
                    <a:pt x="351" y="60"/>
                  </a:lnTo>
                  <a:lnTo>
                    <a:pt x="369" y="53"/>
                  </a:lnTo>
                  <a:lnTo>
                    <a:pt x="386" y="47"/>
                  </a:lnTo>
                  <a:close/>
                  <a:moveTo>
                    <a:pt x="386" y="69"/>
                  </a:moveTo>
                  <a:lnTo>
                    <a:pt x="386" y="94"/>
                  </a:lnTo>
                  <a:lnTo>
                    <a:pt x="373" y="98"/>
                  </a:lnTo>
                  <a:lnTo>
                    <a:pt x="362" y="100"/>
                  </a:lnTo>
                  <a:lnTo>
                    <a:pt x="355" y="100"/>
                  </a:lnTo>
                  <a:lnTo>
                    <a:pt x="351" y="99"/>
                  </a:lnTo>
                  <a:lnTo>
                    <a:pt x="351" y="98"/>
                  </a:lnTo>
                  <a:lnTo>
                    <a:pt x="353" y="94"/>
                  </a:lnTo>
                  <a:lnTo>
                    <a:pt x="355" y="92"/>
                  </a:lnTo>
                  <a:lnTo>
                    <a:pt x="359" y="88"/>
                  </a:lnTo>
                  <a:lnTo>
                    <a:pt x="370" y="80"/>
                  </a:lnTo>
                  <a:lnTo>
                    <a:pt x="386" y="69"/>
                  </a:lnTo>
                  <a:close/>
                  <a:moveTo>
                    <a:pt x="386" y="97"/>
                  </a:moveTo>
                  <a:lnTo>
                    <a:pt x="386" y="123"/>
                  </a:lnTo>
                  <a:lnTo>
                    <a:pt x="374" y="130"/>
                  </a:lnTo>
                  <a:lnTo>
                    <a:pt x="362" y="136"/>
                  </a:lnTo>
                  <a:lnTo>
                    <a:pt x="349" y="143"/>
                  </a:lnTo>
                  <a:lnTo>
                    <a:pt x="336" y="150"/>
                  </a:lnTo>
                  <a:lnTo>
                    <a:pt x="298" y="167"/>
                  </a:lnTo>
                  <a:lnTo>
                    <a:pt x="265" y="180"/>
                  </a:lnTo>
                  <a:lnTo>
                    <a:pt x="252" y="185"/>
                  </a:lnTo>
                  <a:lnTo>
                    <a:pt x="242" y="187"/>
                  </a:lnTo>
                  <a:lnTo>
                    <a:pt x="235" y="187"/>
                  </a:lnTo>
                  <a:lnTo>
                    <a:pt x="231" y="186"/>
                  </a:lnTo>
                  <a:lnTo>
                    <a:pt x="231" y="183"/>
                  </a:lnTo>
                  <a:lnTo>
                    <a:pt x="231" y="182"/>
                  </a:lnTo>
                  <a:lnTo>
                    <a:pt x="234" y="180"/>
                  </a:lnTo>
                  <a:lnTo>
                    <a:pt x="236" y="176"/>
                  </a:lnTo>
                  <a:lnTo>
                    <a:pt x="243" y="170"/>
                  </a:lnTo>
                  <a:lnTo>
                    <a:pt x="254" y="162"/>
                  </a:lnTo>
                  <a:lnTo>
                    <a:pt x="267" y="154"/>
                  </a:lnTo>
                  <a:lnTo>
                    <a:pt x="284" y="144"/>
                  </a:lnTo>
                  <a:lnTo>
                    <a:pt x="301" y="135"/>
                  </a:lnTo>
                  <a:lnTo>
                    <a:pt x="320" y="125"/>
                  </a:lnTo>
                  <a:lnTo>
                    <a:pt x="338" y="117"/>
                  </a:lnTo>
                  <a:lnTo>
                    <a:pt x="355" y="108"/>
                  </a:lnTo>
                  <a:lnTo>
                    <a:pt x="372" y="103"/>
                  </a:lnTo>
                  <a:lnTo>
                    <a:pt x="386" y="97"/>
                  </a:lnTo>
                  <a:close/>
                  <a:moveTo>
                    <a:pt x="386" y="126"/>
                  </a:moveTo>
                  <a:lnTo>
                    <a:pt x="386" y="146"/>
                  </a:lnTo>
                  <a:lnTo>
                    <a:pt x="379" y="148"/>
                  </a:lnTo>
                  <a:lnTo>
                    <a:pt x="373" y="148"/>
                  </a:lnTo>
                  <a:lnTo>
                    <a:pt x="369" y="148"/>
                  </a:lnTo>
                  <a:lnTo>
                    <a:pt x="367" y="146"/>
                  </a:lnTo>
                  <a:lnTo>
                    <a:pt x="367" y="143"/>
                  </a:lnTo>
                  <a:lnTo>
                    <a:pt x="370" y="138"/>
                  </a:lnTo>
                  <a:lnTo>
                    <a:pt x="376" y="132"/>
                  </a:lnTo>
                  <a:lnTo>
                    <a:pt x="386" y="126"/>
                  </a:lnTo>
                  <a:close/>
                  <a:moveTo>
                    <a:pt x="386" y="151"/>
                  </a:moveTo>
                  <a:lnTo>
                    <a:pt x="386" y="183"/>
                  </a:lnTo>
                  <a:lnTo>
                    <a:pt x="372" y="190"/>
                  </a:lnTo>
                  <a:lnTo>
                    <a:pt x="357" y="198"/>
                  </a:lnTo>
                  <a:lnTo>
                    <a:pt x="338" y="207"/>
                  </a:lnTo>
                  <a:lnTo>
                    <a:pt x="320" y="214"/>
                  </a:lnTo>
                  <a:lnTo>
                    <a:pt x="304" y="221"/>
                  </a:lnTo>
                  <a:lnTo>
                    <a:pt x="288" y="227"/>
                  </a:lnTo>
                  <a:lnTo>
                    <a:pt x="277" y="231"/>
                  </a:lnTo>
                  <a:lnTo>
                    <a:pt x="266" y="233"/>
                  </a:lnTo>
                  <a:lnTo>
                    <a:pt x="262" y="233"/>
                  </a:lnTo>
                  <a:lnTo>
                    <a:pt x="259" y="233"/>
                  </a:lnTo>
                  <a:lnTo>
                    <a:pt x="256" y="232"/>
                  </a:lnTo>
                  <a:lnTo>
                    <a:pt x="255" y="231"/>
                  </a:lnTo>
                  <a:lnTo>
                    <a:pt x="255" y="230"/>
                  </a:lnTo>
                  <a:lnTo>
                    <a:pt x="256" y="227"/>
                  </a:lnTo>
                  <a:lnTo>
                    <a:pt x="258" y="225"/>
                  </a:lnTo>
                  <a:lnTo>
                    <a:pt x="260" y="223"/>
                  </a:lnTo>
                  <a:lnTo>
                    <a:pt x="267" y="215"/>
                  </a:lnTo>
                  <a:lnTo>
                    <a:pt x="278" y="208"/>
                  </a:lnTo>
                  <a:lnTo>
                    <a:pt x="290" y="200"/>
                  </a:lnTo>
                  <a:lnTo>
                    <a:pt x="305" y="190"/>
                  </a:lnTo>
                  <a:lnTo>
                    <a:pt x="323" y="181"/>
                  </a:lnTo>
                  <a:lnTo>
                    <a:pt x="342" y="171"/>
                  </a:lnTo>
                  <a:lnTo>
                    <a:pt x="353" y="165"/>
                  </a:lnTo>
                  <a:lnTo>
                    <a:pt x="364" y="161"/>
                  </a:lnTo>
                  <a:lnTo>
                    <a:pt x="375" y="156"/>
                  </a:lnTo>
                  <a:lnTo>
                    <a:pt x="386" y="151"/>
                  </a:lnTo>
                  <a:close/>
                  <a:moveTo>
                    <a:pt x="386" y="213"/>
                  </a:moveTo>
                  <a:lnTo>
                    <a:pt x="386" y="249"/>
                  </a:lnTo>
                  <a:lnTo>
                    <a:pt x="368" y="257"/>
                  </a:lnTo>
                  <a:lnTo>
                    <a:pt x="351" y="264"/>
                  </a:lnTo>
                  <a:lnTo>
                    <a:pt x="335" y="270"/>
                  </a:lnTo>
                  <a:lnTo>
                    <a:pt x="322" y="275"/>
                  </a:lnTo>
                  <a:lnTo>
                    <a:pt x="310" y="278"/>
                  </a:lnTo>
                  <a:lnTo>
                    <a:pt x="300" y="280"/>
                  </a:lnTo>
                  <a:lnTo>
                    <a:pt x="294" y="280"/>
                  </a:lnTo>
                  <a:lnTo>
                    <a:pt x="291" y="278"/>
                  </a:lnTo>
                  <a:lnTo>
                    <a:pt x="290" y="276"/>
                  </a:lnTo>
                  <a:lnTo>
                    <a:pt x="291" y="275"/>
                  </a:lnTo>
                  <a:lnTo>
                    <a:pt x="292" y="272"/>
                  </a:lnTo>
                  <a:lnTo>
                    <a:pt x="294" y="269"/>
                  </a:lnTo>
                  <a:lnTo>
                    <a:pt x="301" y="263"/>
                  </a:lnTo>
                  <a:lnTo>
                    <a:pt x="311" y="255"/>
                  </a:lnTo>
                  <a:lnTo>
                    <a:pt x="323" y="246"/>
                  </a:lnTo>
                  <a:lnTo>
                    <a:pt x="338" y="238"/>
                  </a:lnTo>
                  <a:lnTo>
                    <a:pt x="355" y="228"/>
                  </a:lnTo>
                  <a:lnTo>
                    <a:pt x="373" y="219"/>
                  </a:lnTo>
                  <a:lnTo>
                    <a:pt x="379" y="215"/>
                  </a:lnTo>
                  <a:lnTo>
                    <a:pt x="386" y="213"/>
                  </a:lnTo>
                  <a:close/>
                  <a:moveTo>
                    <a:pt x="386" y="283"/>
                  </a:moveTo>
                  <a:lnTo>
                    <a:pt x="386" y="318"/>
                  </a:lnTo>
                  <a:lnTo>
                    <a:pt x="367" y="324"/>
                  </a:lnTo>
                  <a:lnTo>
                    <a:pt x="351" y="328"/>
                  </a:lnTo>
                  <a:lnTo>
                    <a:pt x="347" y="328"/>
                  </a:lnTo>
                  <a:lnTo>
                    <a:pt x="342" y="328"/>
                  </a:lnTo>
                  <a:lnTo>
                    <a:pt x="338" y="328"/>
                  </a:lnTo>
                  <a:lnTo>
                    <a:pt x="336" y="327"/>
                  </a:lnTo>
                  <a:lnTo>
                    <a:pt x="336" y="324"/>
                  </a:lnTo>
                  <a:lnTo>
                    <a:pt x="337" y="320"/>
                  </a:lnTo>
                  <a:lnTo>
                    <a:pt x="342" y="315"/>
                  </a:lnTo>
                  <a:lnTo>
                    <a:pt x="347" y="309"/>
                  </a:lnTo>
                  <a:lnTo>
                    <a:pt x="363" y="297"/>
                  </a:lnTo>
                  <a:lnTo>
                    <a:pt x="386" y="283"/>
                  </a:lnTo>
                  <a:close/>
                  <a:moveTo>
                    <a:pt x="386" y="326"/>
                  </a:moveTo>
                  <a:lnTo>
                    <a:pt x="386" y="357"/>
                  </a:lnTo>
                  <a:lnTo>
                    <a:pt x="376" y="363"/>
                  </a:lnTo>
                  <a:lnTo>
                    <a:pt x="367" y="367"/>
                  </a:lnTo>
                  <a:lnTo>
                    <a:pt x="357" y="373"/>
                  </a:lnTo>
                  <a:lnTo>
                    <a:pt x="347" y="379"/>
                  </a:lnTo>
                  <a:lnTo>
                    <a:pt x="329" y="388"/>
                  </a:lnTo>
                  <a:lnTo>
                    <a:pt x="313" y="395"/>
                  </a:lnTo>
                  <a:lnTo>
                    <a:pt x="298" y="401"/>
                  </a:lnTo>
                  <a:lnTo>
                    <a:pt x="284" y="405"/>
                  </a:lnTo>
                  <a:lnTo>
                    <a:pt x="273" y="408"/>
                  </a:lnTo>
                  <a:lnTo>
                    <a:pt x="263" y="410"/>
                  </a:lnTo>
                  <a:lnTo>
                    <a:pt x="260" y="410"/>
                  </a:lnTo>
                  <a:lnTo>
                    <a:pt x="256" y="410"/>
                  </a:lnTo>
                  <a:lnTo>
                    <a:pt x="254" y="409"/>
                  </a:lnTo>
                  <a:lnTo>
                    <a:pt x="253" y="408"/>
                  </a:lnTo>
                  <a:lnTo>
                    <a:pt x="253" y="405"/>
                  </a:lnTo>
                  <a:lnTo>
                    <a:pt x="253" y="404"/>
                  </a:lnTo>
                  <a:lnTo>
                    <a:pt x="254" y="402"/>
                  </a:lnTo>
                  <a:lnTo>
                    <a:pt x="256" y="398"/>
                  </a:lnTo>
                  <a:lnTo>
                    <a:pt x="262" y="392"/>
                  </a:lnTo>
                  <a:lnTo>
                    <a:pt x="272" y="385"/>
                  </a:lnTo>
                  <a:lnTo>
                    <a:pt x="282" y="377"/>
                  </a:lnTo>
                  <a:lnTo>
                    <a:pt x="297" y="367"/>
                  </a:lnTo>
                  <a:lnTo>
                    <a:pt x="311" y="359"/>
                  </a:lnTo>
                  <a:lnTo>
                    <a:pt x="329" y="350"/>
                  </a:lnTo>
                  <a:lnTo>
                    <a:pt x="344" y="343"/>
                  </a:lnTo>
                  <a:lnTo>
                    <a:pt x="359" y="335"/>
                  </a:lnTo>
                  <a:lnTo>
                    <a:pt x="373" y="331"/>
                  </a:lnTo>
                  <a:lnTo>
                    <a:pt x="386" y="326"/>
                  </a:lnTo>
                  <a:close/>
                  <a:moveTo>
                    <a:pt x="386" y="403"/>
                  </a:moveTo>
                  <a:lnTo>
                    <a:pt x="386" y="442"/>
                  </a:lnTo>
                  <a:lnTo>
                    <a:pt x="361" y="452"/>
                  </a:lnTo>
                  <a:lnTo>
                    <a:pt x="341" y="459"/>
                  </a:lnTo>
                  <a:lnTo>
                    <a:pt x="332" y="460"/>
                  </a:lnTo>
                  <a:lnTo>
                    <a:pt x="326" y="460"/>
                  </a:lnTo>
                  <a:lnTo>
                    <a:pt x="322" y="460"/>
                  </a:lnTo>
                  <a:lnTo>
                    <a:pt x="319" y="458"/>
                  </a:lnTo>
                  <a:lnTo>
                    <a:pt x="318" y="457"/>
                  </a:lnTo>
                  <a:lnTo>
                    <a:pt x="318" y="454"/>
                  </a:lnTo>
                  <a:lnTo>
                    <a:pt x="319" y="452"/>
                  </a:lnTo>
                  <a:lnTo>
                    <a:pt x="322" y="449"/>
                  </a:lnTo>
                  <a:lnTo>
                    <a:pt x="326" y="442"/>
                  </a:lnTo>
                  <a:lnTo>
                    <a:pt x="335" y="436"/>
                  </a:lnTo>
                  <a:lnTo>
                    <a:pt x="344" y="428"/>
                  </a:lnTo>
                  <a:lnTo>
                    <a:pt x="356" y="420"/>
                  </a:lnTo>
                  <a:lnTo>
                    <a:pt x="370" y="411"/>
                  </a:lnTo>
                  <a:lnTo>
                    <a:pt x="386" y="403"/>
                  </a:lnTo>
                  <a:close/>
                  <a:moveTo>
                    <a:pt x="386" y="455"/>
                  </a:moveTo>
                  <a:lnTo>
                    <a:pt x="386" y="485"/>
                  </a:lnTo>
                  <a:lnTo>
                    <a:pt x="376" y="491"/>
                  </a:lnTo>
                  <a:lnTo>
                    <a:pt x="366" y="498"/>
                  </a:lnTo>
                  <a:lnTo>
                    <a:pt x="354" y="505"/>
                  </a:lnTo>
                  <a:lnTo>
                    <a:pt x="342" y="511"/>
                  </a:lnTo>
                  <a:lnTo>
                    <a:pt x="325" y="520"/>
                  </a:lnTo>
                  <a:lnTo>
                    <a:pt x="311" y="527"/>
                  </a:lnTo>
                  <a:lnTo>
                    <a:pt x="297" y="531"/>
                  </a:lnTo>
                  <a:lnTo>
                    <a:pt x="284" y="536"/>
                  </a:lnTo>
                  <a:lnTo>
                    <a:pt x="273" y="539"/>
                  </a:lnTo>
                  <a:lnTo>
                    <a:pt x="265" y="540"/>
                  </a:lnTo>
                  <a:lnTo>
                    <a:pt x="261" y="540"/>
                  </a:lnTo>
                  <a:lnTo>
                    <a:pt x="258" y="540"/>
                  </a:lnTo>
                  <a:lnTo>
                    <a:pt x="255" y="539"/>
                  </a:lnTo>
                  <a:lnTo>
                    <a:pt x="254" y="537"/>
                  </a:lnTo>
                  <a:lnTo>
                    <a:pt x="254" y="535"/>
                  </a:lnTo>
                  <a:lnTo>
                    <a:pt x="254" y="534"/>
                  </a:lnTo>
                  <a:lnTo>
                    <a:pt x="255" y="530"/>
                  </a:lnTo>
                  <a:lnTo>
                    <a:pt x="256" y="528"/>
                  </a:lnTo>
                  <a:lnTo>
                    <a:pt x="262" y="522"/>
                  </a:lnTo>
                  <a:lnTo>
                    <a:pt x="271" y="515"/>
                  </a:lnTo>
                  <a:lnTo>
                    <a:pt x="280" y="506"/>
                  </a:lnTo>
                  <a:lnTo>
                    <a:pt x="293" y="498"/>
                  </a:lnTo>
                  <a:lnTo>
                    <a:pt x="307" y="490"/>
                  </a:lnTo>
                  <a:lnTo>
                    <a:pt x="323" y="480"/>
                  </a:lnTo>
                  <a:lnTo>
                    <a:pt x="341" y="472"/>
                  </a:lnTo>
                  <a:lnTo>
                    <a:pt x="357" y="465"/>
                  </a:lnTo>
                  <a:lnTo>
                    <a:pt x="372" y="459"/>
                  </a:lnTo>
                  <a:lnTo>
                    <a:pt x="386" y="455"/>
                  </a:lnTo>
                  <a:close/>
                  <a:moveTo>
                    <a:pt x="386" y="546"/>
                  </a:moveTo>
                  <a:lnTo>
                    <a:pt x="386" y="585"/>
                  </a:lnTo>
                  <a:lnTo>
                    <a:pt x="369" y="591"/>
                  </a:lnTo>
                  <a:lnTo>
                    <a:pt x="355" y="593"/>
                  </a:lnTo>
                  <a:lnTo>
                    <a:pt x="350" y="593"/>
                  </a:lnTo>
                  <a:lnTo>
                    <a:pt x="345" y="593"/>
                  </a:lnTo>
                  <a:lnTo>
                    <a:pt x="342" y="592"/>
                  </a:lnTo>
                  <a:lnTo>
                    <a:pt x="341" y="591"/>
                  </a:lnTo>
                  <a:lnTo>
                    <a:pt x="339" y="587"/>
                  </a:lnTo>
                  <a:lnTo>
                    <a:pt x="341" y="583"/>
                  </a:lnTo>
                  <a:lnTo>
                    <a:pt x="344" y="578"/>
                  </a:lnTo>
                  <a:lnTo>
                    <a:pt x="350" y="572"/>
                  </a:lnTo>
                  <a:lnTo>
                    <a:pt x="364" y="560"/>
                  </a:lnTo>
                  <a:lnTo>
                    <a:pt x="386" y="546"/>
                  </a:lnTo>
                  <a:close/>
                  <a:moveTo>
                    <a:pt x="386" y="600"/>
                  </a:moveTo>
                  <a:lnTo>
                    <a:pt x="386" y="641"/>
                  </a:lnTo>
                  <a:lnTo>
                    <a:pt x="381" y="643"/>
                  </a:lnTo>
                  <a:lnTo>
                    <a:pt x="376" y="647"/>
                  </a:lnTo>
                  <a:lnTo>
                    <a:pt x="361" y="654"/>
                  </a:lnTo>
                  <a:lnTo>
                    <a:pt x="347" y="660"/>
                  </a:lnTo>
                  <a:lnTo>
                    <a:pt x="334" y="665"/>
                  </a:lnTo>
                  <a:lnTo>
                    <a:pt x="322" y="669"/>
                  </a:lnTo>
                  <a:lnTo>
                    <a:pt x="311" y="672"/>
                  </a:lnTo>
                  <a:lnTo>
                    <a:pt x="303" y="672"/>
                  </a:lnTo>
                  <a:lnTo>
                    <a:pt x="300" y="672"/>
                  </a:lnTo>
                  <a:lnTo>
                    <a:pt x="297" y="672"/>
                  </a:lnTo>
                  <a:lnTo>
                    <a:pt x="294" y="670"/>
                  </a:lnTo>
                  <a:lnTo>
                    <a:pt x="293" y="668"/>
                  </a:lnTo>
                  <a:lnTo>
                    <a:pt x="293" y="667"/>
                  </a:lnTo>
                  <a:lnTo>
                    <a:pt x="293" y="665"/>
                  </a:lnTo>
                  <a:lnTo>
                    <a:pt x="294" y="662"/>
                  </a:lnTo>
                  <a:lnTo>
                    <a:pt x="296" y="660"/>
                  </a:lnTo>
                  <a:lnTo>
                    <a:pt x="300" y="653"/>
                  </a:lnTo>
                  <a:lnTo>
                    <a:pt x="307" y="645"/>
                  </a:lnTo>
                  <a:lnTo>
                    <a:pt x="317" y="638"/>
                  </a:lnTo>
                  <a:lnTo>
                    <a:pt x="329" y="630"/>
                  </a:lnTo>
                  <a:lnTo>
                    <a:pt x="342" y="622"/>
                  </a:lnTo>
                  <a:lnTo>
                    <a:pt x="356" y="615"/>
                  </a:lnTo>
                  <a:lnTo>
                    <a:pt x="370" y="606"/>
                  </a:lnTo>
                  <a:lnTo>
                    <a:pt x="386" y="600"/>
                  </a:lnTo>
                  <a:close/>
                  <a:moveTo>
                    <a:pt x="386" y="668"/>
                  </a:moveTo>
                  <a:lnTo>
                    <a:pt x="386" y="688"/>
                  </a:lnTo>
                  <a:lnTo>
                    <a:pt x="376" y="698"/>
                  </a:lnTo>
                  <a:lnTo>
                    <a:pt x="364" y="706"/>
                  </a:lnTo>
                  <a:lnTo>
                    <a:pt x="350" y="716"/>
                  </a:lnTo>
                  <a:lnTo>
                    <a:pt x="335" y="725"/>
                  </a:lnTo>
                  <a:lnTo>
                    <a:pt x="320" y="732"/>
                  </a:lnTo>
                  <a:lnTo>
                    <a:pt x="307" y="738"/>
                  </a:lnTo>
                  <a:lnTo>
                    <a:pt x="294" y="743"/>
                  </a:lnTo>
                  <a:lnTo>
                    <a:pt x="282" y="746"/>
                  </a:lnTo>
                  <a:lnTo>
                    <a:pt x="273" y="749"/>
                  </a:lnTo>
                  <a:lnTo>
                    <a:pt x="265" y="749"/>
                  </a:lnTo>
                  <a:lnTo>
                    <a:pt x="262" y="749"/>
                  </a:lnTo>
                  <a:lnTo>
                    <a:pt x="259" y="749"/>
                  </a:lnTo>
                  <a:lnTo>
                    <a:pt x="258" y="748"/>
                  </a:lnTo>
                  <a:lnTo>
                    <a:pt x="255" y="745"/>
                  </a:lnTo>
                  <a:lnTo>
                    <a:pt x="255" y="744"/>
                  </a:lnTo>
                  <a:lnTo>
                    <a:pt x="255" y="742"/>
                  </a:lnTo>
                  <a:lnTo>
                    <a:pt x="255" y="739"/>
                  </a:lnTo>
                  <a:lnTo>
                    <a:pt x="258" y="737"/>
                  </a:lnTo>
                  <a:lnTo>
                    <a:pt x="262" y="730"/>
                  </a:lnTo>
                  <a:lnTo>
                    <a:pt x="268" y="724"/>
                  </a:lnTo>
                  <a:lnTo>
                    <a:pt x="278" y="716"/>
                  </a:lnTo>
                  <a:lnTo>
                    <a:pt x="288" y="708"/>
                  </a:lnTo>
                  <a:lnTo>
                    <a:pt x="300" y="700"/>
                  </a:lnTo>
                  <a:lnTo>
                    <a:pt x="315" y="692"/>
                  </a:lnTo>
                  <a:lnTo>
                    <a:pt x="336" y="682"/>
                  </a:lnTo>
                  <a:lnTo>
                    <a:pt x="356" y="674"/>
                  </a:lnTo>
                  <a:lnTo>
                    <a:pt x="364" y="672"/>
                  </a:lnTo>
                  <a:lnTo>
                    <a:pt x="373" y="669"/>
                  </a:lnTo>
                  <a:lnTo>
                    <a:pt x="380" y="668"/>
                  </a:lnTo>
                  <a:lnTo>
                    <a:pt x="386" y="668"/>
                  </a:lnTo>
                  <a:close/>
                  <a:moveTo>
                    <a:pt x="386" y="781"/>
                  </a:moveTo>
                  <a:lnTo>
                    <a:pt x="386" y="809"/>
                  </a:lnTo>
                  <a:lnTo>
                    <a:pt x="380" y="809"/>
                  </a:lnTo>
                  <a:lnTo>
                    <a:pt x="376" y="808"/>
                  </a:lnTo>
                  <a:lnTo>
                    <a:pt x="373" y="807"/>
                  </a:lnTo>
                  <a:lnTo>
                    <a:pt x="372" y="805"/>
                  </a:lnTo>
                  <a:lnTo>
                    <a:pt x="370" y="804"/>
                  </a:lnTo>
                  <a:lnTo>
                    <a:pt x="370" y="801"/>
                  </a:lnTo>
                  <a:lnTo>
                    <a:pt x="372" y="798"/>
                  </a:lnTo>
                  <a:lnTo>
                    <a:pt x="373" y="795"/>
                  </a:lnTo>
                  <a:lnTo>
                    <a:pt x="378" y="788"/>
                  </a:lnTo>
                  <a:lnTo>
                    <a:pt x="386" y="781"/>
                  </a:lnTo>
                  <a:close/>
                  <a:moveTo>
                    <a:pt x="386" y="842"/>
                  </a:moveTo>
                  <a:lnTo>
                    <a:pt x="386" y="882"/>
                  </a:lnTo>
                  <a:lnTo>
                    <a:pt x="373" y="886"/>
                  </a:lnTo>
                  <a:lnTo>
                    <a:pt x="362" y="887"/>
                  </a:lnTo>
                  <a:lnTo>
                    <a:pt x="359" y="887"/>
                  </a:lnTo>
                  <a:lnTo>
                    <a:pt x="355" y="886"/>
                  </a:lnTo>
                  <a:lnTo>
                    <a:pt x="353" y="884"/>
                  </a:lnTo>
                  <a:lnTo>
                    <a:pt x="350" y="883"/>
                  </a:lnTo>
                  <a:lnTo>
                    <a:pt x="349" y="880"/>
                  </a:lnTo>
                  <a:lnTo>
                    <a:pt x="350" y="876"/>
                  </a:lnTo>
                  <a:lnTo>
                    <a:pt x="353" y="871"/>
                  </a:lnTo>
                  <a:lnTo>
                    <a:pt x="357" y="865"/>
                  </a:lnTo>
                  <a:lnTo>
                    <a:pt x="362" y="861"/>
                  </a:lnTo>
                  <a:lnTo>
                    <a:pt x="369" y="855"/>
                  </a:lnTo>
                  <a:lnTo>
                    <a:pt x="376" y="847"/>
                  </a:lnTo>
                  <a:lnTo>
                    <a:pt x="386" y="842"/>
                  </a:lnTo>
                  <a:close/>
                  <a:moveTo>
                    <a:pt x="386" y="910"/>
                  </a:moveTo>
                  <a:lnTo>
                    <a:pt x="386" y="954"/>
                  </a:lnTo>
                  <a:lnTo>
                    <a:pt x="368" y="960"/>
                  </a:lnTo>
                  <a:lnTo>
                    <a:pt x="354" y="964"/>
                  </a:lnTo>
                  <a:lnTo>
                    <a:pt x="349" y="964"/>
                  </a:lnTo>
                  <a:lnTo>
                    <a:pt x="343" y="964"/>
                  </a:lnTo>
                  <a:lnTo>
                    <a:pt x="339" y="963"/>
                  </a:lnTo>
                  <a:lnTo>
                    <a:pt x="337" y="960"/>
                  </a:lnTo>
                  <a:lnTo>
                    <a:pt x="337" y="956"/>
                  </a:lnTo>
                  <a:lnTo>
                    <a:pt x="338" y="951"/>
                  </a:lnTo>
                  <a:lnTo>
                    <a:pt x="342" y="945"/>
                  </a:lnTo>
                  <a:lnTo>
                    <a:pt x="348" y="939"/>
                  </a:lnTo>
                  <a:lnTo>
                    <a:pt x="355" y="932"/>
                  </a:lnTo>
                  <a:lnTo>
                    <a:pt x="363" y="925"/>
                  </a:lnTo>
                  <a:lnTo>
                    <a:pt x="374" y="918"/>
                  </a:lnTo>
                  <a:lnTo>
                    <a:pt x="386" y="910"/>
                  </a:lnTo>
                  <a:close/>
                  <a:moveTo>
                    <a:pt x="386" y="984"/>
                  </a:moveTo>
                  <a:lnTo>
                    <a:pt x="386" y="1029"/>
                  </a:lnTo>
                  <a:lnTo>
                    <a:pt x="376" y="1034"/>
                  </a:lnTo>
                  <a:lnTo>
                    <a:pt x="367" y="1036"/>
                  </a:lnTo>
                  <a:lnTo>
                    <a:pt x="359" y="1039"/>
                  </a:lnTo>
                  <a:lnTo>
                    <a:pt x="351" y="1040"/>
                  </a:lnTo>
                  <a:lnTo>
                    <a:pt x="345" y="1041"/>
                  </a:lnTo>
                  <a:lnTo>
                    <a:pt x="339" y="1041"/>
                  </a:lnTo>
                  <a:lnTo>
                    <a:pt x="336" y="1039"/>
                  </a:lnTo>
                  <a:lnTo>
                    <a:pt x="332" y="1036"/>
                  </a:lnTo>
                  <a:lnTo>
                    <a:pt x="332" y="1033"/>
                  </a:lnTo>
                  <a:lnTo>
                    <a:pt x="334" y="1028"/>
                  </a:lnTo>
                  <a:lnTo>
                    <a:pt x="337" y="1022"/>
                  </a:lnTo>
                  <a:lnTo>
                    <a:pt x="343" y="1015"/>
                  </a:lnTo>
                  <a:lnTo>
                    <a:pt x="350" y="1008"/>
                  </a:lnTo>
                  <a:lnTo>
                    <a:pt x="359" y="1001"/>
                  </a:lnTo>
                  <a:lnTo>
                    <a:pt x="369" y="994"/>
                  </a:lnTo>
                  <a:lnTo>
                    <a:pt x="381" y="986"/>
                  </a:lnTo>
                  <a:lnTo>
                    <a:pt x="383" y="985"/>
                  </a:lnTo>
                  <a:lnTo>
                    <a:pt x="386" y="984"/>
                  </a:lnTo>
                  <a:close/>
                  <a:moveTo>
                    <a:pt x="386" y="1063"/>
                  </a:moveTo>
                  <a:lnTo>
                    <a:pt x="386" y="1108"/>
                  </a:lnTo>
                  <a:lnTo>
                    <a:pt x="368" y="1114"/>
                  </a:lnTo>
                  <a:lnTo>
                    <a:pt x="354" y="1117"/>
                  </a:lnTo>
                  <a:lnTo>
                    <a:pt x="348" y="1118"/>
                  </a:lnTo>
                  <a:lnTo>
                    <a:pt x="342" y="1117"/>
                  </a:lnTo>
                  <a:lnTo>
                    <a:pt x="338" y="1116"/>
                  </a:lnTo>
                  <a:lnTo>
                    <a:pt x="336" y="1114"/>
                  </a:lnTo>
                  <a:lnTo>
                    <a:pt x="335" y="1109"/>
                  </a:lnTo>
                  <a:lnTo>
                    <a:pt x="336" y="1104"/>
                  </a:lnTo>
                  <a:lnTo>
                    <a:pt x="339" y="1098"/>
                  </a:lnTo>
                  <a:lnTo>
                    <a:pt x="344" y="1092"/>
                  </a:lnTo>
                  <a:lnTo>
                    <a:pt x="351" y="1085"/>
                  </a:lnTo>
                  <a:lnTo>
                    <a:pt x="360" y="1078"/>
                  </a:lnTo>
                  <a:lnTo>
                    <a:pt x="370" y="1071"/>
                  </a:lnTo>
                  <a:lnTo>
                    <a:pt x="381" y="1065"/>
                  </a:lnTo>
                  <a:lnTo>
                    <a:pt x="383" y="1064"/>
                  </a:lnTo>
                  <a:lnTo>
                    <a:pt x="386" y="1063"/>
                  </a:lnTo>
                  <a:close/>
                  <a:moveTo>
                    <a:pt x="386" y="1145"/>
                  </a:moveTo>
                  <a:lnTo>
                    <a:pt x="386" y="1188"/>
                  </a:lnTo>
                  <a:lnTo>
                    <a:pt x="372" y="1193"/>
                  </a:lnTo>
                  <a:lnTo>
                    <a:pt x="361" y="1194"/>
                  </a:lnTo>
                  <a:lnTo>
                    <a:pt x="356" y="1194"/>
                  </a:lnTo>
                  <a:lnTo>
                    <a:pt x="351" y="1193"/>
                  </a:lnTo>
                  <a:lnTo>
                    <a:pt x="349" y="1192"/>
                  </a:lnTo>
                  <a:lnTo>
                    <a:pt x="347" y="1190"/>
                  </a:lnTo>
                  <a:lnTo>
                    <a:pt x="345" y="1186"/>
                  </a:lnTo>
                  <a:lnTo>
                    <a:pt x="347" y="1181"/>
                  </a:lnTo>
                  <a:lnTo>
                    <a:pt x="349" y="1177"/>
                  </a:lnTo>
                  <a:lnTo>
                    <a:pt x="354" y="1171"/>
                  </a:lnTo>
                  <a:lnTo>
                    <a:pt x="360" y="1164"/>
                  </a:lnTo>
                  <a:lnTo>
                    <a:pt x="367" y="1158"/>
                  </a:lnTo>
                  <a:lnTo>
                    <a:pt x="375" y="1150"/>
                  </a:lnTo>
                  <a:lnTo>
                    <a:pt x="386" y="1145"/>
                  </a:lnTo>
                  <a:close/>
                  <a:moveTo>
                    <a:pt x="386" y="1234"/>
                  </a:moveTo>
                  <a:lnTo>
                    <a:pt x="386" y="1270"/>
                  </a:lnTo>
                  <a:lnTo>
                    <a:pt x="379" y="1272"/>
                  </a:lnTo>
                  <a:lnTo>
                    <a:pt x="373" y="1272"/>
                  </a:lnTo>
                  <a:lnTo>
                    <a:pt x="368" y="1269"/>
                  </a:lnTo>
                  <a:lnTo>
                    <a:pt x="364" y="1267"/>
                  </a:lnTo>
                  <a:lnTo>
                    <a:pt x="363" y="1265"/>
                  </a:lnTo>
                  <a:lnTo>
                    <a:pt x="364" y="1261"/>
                  </a:lnTo>
                  <a:lnTo>
                    <a:pt x="366" y="1256"/>
                  </a:lnTo>
                  <a:lnTo>
                    <a:pt x="367" y="1253"/>
                  </a:lnTo>
                  <a:lnTo>
                    <a:pt x="375" y="1243"/>
                  </a:lnTo>
                  <a:lnTo>
                    <a:pt x="386" y="1234"/>
                  </a:lnTo>
                  <a:close/>
                  <a:moveTo>
                    <a:pt x="386" y="1434"/>
                  </a:moveTo>
                  <a:lnTo>
                    <a:pt x="386" y="1463"/>
                  </a:lnTo>
                  <a:lnTo>
                    <a:pt x="375" y="1472"/>
                  </a:lnTo>
                  <a:lnTo>
                    <a:pt x="361" y="1482"/>
                  </a:lnTo>
                  <a:lnTo>
                    <a:pt x="351" y="1487"/>
                  </a:lnTo>
                  <a:lnTo>
                    <a:pt x="343" y="1491"/>
                  </a:lnTo>
                  <a:lnTo>
                    <a:pt x="335" y="1494"/>
                  </a:lnTo>
                  <a:lnTo>
                    <a:pt x="326" y="1496"/>
                  </a:lnTo>
                  <a:lnTo>
                    <a:pt x="319" y="1497"/>
                  </a:lnTo>
                  <a:lnTo>
                    <a:pt x="313" y="1497"/>
                  </a:lnTo>
                  <a:lnTo>
                    <a:pt x="309" y="1495"/>
                  </a:lnTo>
                  <a:lnTo>
                    <a:pt x="306" y="1493"/>
                  </a:lnTo>
                  <a:lnTo>
                    <a:pt x="305" y="1489"/>
                  </a:lnTo>
                  <a:lnTo>
                    <a:pt x="306" y="1484"/>
                  </a:lnTo>
                  <a:lnTo>
                    <a:pt x="309" y="1478"/>
                  </a:lnTo>
                  <a:lnTo>
                    <a:pt x="312" y="1474"/>
                  </a:lnTo>
                  <a:lnTo>
                    <a:pt x="317" y="1468"/>
                  </a:lnTo>
                  <a:lnTo>
                    <a:pt x="324" y="1462"/>
                  </a:lnTo>
                  <a:lnTo>
                    <a:pt x="331" y="1456"/>
                  </a:lnTo>
                  <a:lnTo>
                    <a:pt x="341" y="1450"/>
                  </a:lnTo>
                  <a:lnTo>
                    <a:pt x="353" y="1443"/>
                  </a:lnTo>
                  <a:lnTo>
                    <a:pt x="366" y="1438"/>
                  </a:lnTo>
                  <a:lnTo>
                    <a:pt x="376" y="1436"/>
                  </a:lnTo>
                  <a:lnTo>
                    <a:pt x="386" y="1434"/>
                  </a:lnTo>
                  <a:close/>
                  <a:moveTo>
                    <a:pt x="386" y="1526"/>
                  </a:moveTo>
                  <a:lnTo>
                    <a:pt x="386" y="1569"/>
                  </a:lnTo>
                  <a:lnTo>
                    <a:pt x="374" y="1572"/>
                  </a:lnTo>
                  <a:lnTo>
                    <a:pt x="364" y="1573"/>
                  </a:lnTo>
                  <a:lnTo>
                    <a:pt x="360" y="1573"/>
                  </a:lnTo>
                  <a:lnTo>
                    <a:pt x="356" y="1572"/>
                  </a:lnTo>
                  <a:lnTo>
                    <a:pt x="354" y="1571"/>
                  </a:lnTo>
                  <a:lnTo>
                    <a:pt x="351" y="1569"/>
                  </a:lnTo>
                  <a:lnTo>
                    <a:pt x="350" y="1565"/>
                  </a:lnTo>
                  <a:lnTo>
                    <a:pt x="351" y="1560"/>
                  </a:lnTo>
                  <a:lnTo>
                    <a:pt x="353" y="1556"/>
                  </a:lnTo>
                  <a:lnTo>
                    <a:pt x="356" y="1550"/>
                  </a:lnTo>
                  <a:lnTo>
                    <a:pt x="362" y="1544"/>
                  </a:lnTo>
                  <a:lnTo>
                    <a:pt x="368" y="1538"/>
                  </a:lnTo>
                  <a:lnTo>
                    <a:pt x="375" y="1532"/>
                  </a:lnTo>
                  <a:lnTo>
                    <a:pt x="383" y="1527"/>
                  </a:lnTo>
                  <a:lnTo>
                    <a:pt x="386" y="1526"/>
                  </a:lnTo>
                  <a:close/>
                  <a:moveTo>
                    <a:pt x="386" y="1752"/>
                  </a:moveTo>
                  <a:lnTo>
                    <a:pt x="386" y="1790"/>
                  </a:lnTo>
                  <a:lnTo>
                    <a:pt x="379" y="1791"/>
                  </a:lnTo>
                  <a:lnTo>
                    <a:pt x="373" y="1791"/>
                  </a:lnTo>
                  <a:lnTo>
                    <a:pt x="368" y="1790"/>
                  </a:lnTo>
                  <a:lnTo>
                    <a:pt x="366" y="1786"/>
                  </a:lnTo>
                  <a:lnTo>
                    <a:pt x="364" y="1783"/>
                  </a:lnTo>
                  <a:lnTo>
                    <a:pt x="364" y="1779"/>
                  </a:lnTo>
                  <a:lnTo>
                    <a:pt x="366" y="1775"/>
                  </a:lnTo>
                  <a:lnTo>
                    <a:pt x="368" y="1771"/>
                  </a:lnTo>
                  <a:lnTo>
                    <a:pt x="370" y="1766"/>
                  </a:lnTo>
                  <a:lnTo>
                    <a:pt x="375" y="1761"/>
                  </a:lnTo>
                  <a:lnTo>
                    <a:pt x="380" y="1756"/>
                  </a:lnTo>
                  <a:lnTo>
                    <a:pt x="386" y="1752"/>
                  </a:lnTo>
                  <a:close/>
                  <a:moveTo>
                    <a:pt x="386" y="1878"/>
                  </a:moveTo>
                  <a:lnTo>
                    <a:pt x="386" y="1917"/>
                  </a:lnTo>
                  <a:lnTo>
                    <a:pt x="379" y="1920"/>
                  </a:lnTo>
                  <a:lnTo>
                    <a:pt x="373" y="1923"/>
                  </a:lnTo>
                  <a:lnTo>
                    <a:pt x="367" y="1925"/>
                  </a:lnTo>
                  <a:lnTo>
                    <a:pt x="362" y="1925"/>
                  </a:lnTo>
                  <a:lnTo>
                    <a:pt x="357" y="1925"/>
                  </a:lnTo>
                  <a:lnTo>
                    <a:pt x="353" y="1925"/>
                  </a:lnTo>
                  <a:lnTo>
                    <a:pt x="349" y="1924"/>
                  </a:lnTo>
                  <a:lnTo>
                    <a:pt x="347" y="1922"/>
                  </a:lnTo>
                  <a:lnTo>
                    <a:pt x="345" y="1918"/>
                  </a:lnTo>
                  <a:lnTo>
                    <a:pt x="347" y="1913"/>
                  </a:lnTo>
                  <a:lnTo>
                    <a:pt x="348" y="1910"/>
                  </a:lnTo>
                  <a:lnTo>
                    <a:pt x="350" y="1904"/>
                  </a:lnTo>
                  <a:lnTo>
                    <a:pt x="354" y="1899"/>
                  </a:lnTo>
                  <a:lnTo>
                    <a:pt x="359" y="1894"/>
                  </a:lnTo>
                  <a:lnTo>
                    <a:pt x="364" y="1889"/>
                  </a:lnTo>
                  <a:lnTo>
                    <a:pt x="372" y="1885"/>
                  </a:lnTo>
                  <a:lnTo>
                    <a:pt x="379" y="1881"/>
                  </a:lnTo>
                  <a:lnTo>
                    <a:pt x="386" y="1878"/>
                  </a:lnTo>
                  <a:close/>
                  <a:moveTo>
                    <a:pt x="386" y="2009"/>
                  </a:moveTo>
                  <a:lnTo>
                    <a:pt x="386" y="2046"/>
                  </a:lnTo>
                  <a:lnTo>
                    <a:pt x="380" y="2050"/>
                  </a:lnTo>
                  <a:lnTo>
                    <a:pt x="374" y="2052"/>
                  </a:lnTo>
                  <a:lnTo>
                    <a:pt x="368" y="2055"/>
                  </a:lnTo>
                  <a:lnTo>
                    <a:pt x="362" y="2056"/>
                  </a:lnTo>
                  <a:lnTo>
                    <a:pt x="357" y="2056"/>
                  </a:lnTo>
                  <a:lnTo>
                    <a:pt x="354" y="2056"/>
                  </a:lnTo>
                  <a:lnTo>
                    <a:pt x="350" y="2053"/>
                  </a:lnTo>
                  <a:lnTo>
                    <a:pt x="348" y="2051"/>
                  </a:lnTo>
                  <a:lnTo>
                    <a:pt x="347" y="2049"/>
                  </a:lnTo>
                  <a:lnTo>
                    <a:pt x="347" y="2044"/>
                  </a:lnTo>
                  <a:lnTo>
                    <a:pt x="348" y="2040"/>
                  </a:lnTo>
                  <a:lnTo>
                    <a:pt x="350" y="2036"/>
                  </a:lnTo>
                  <a:lnTo>
                    <a:pt x="354" y="2031"/>
                  </a:lnTo>
                  <a:lnTo>
                    <a:pt x="359" y="2026"/>
                  </a:lnTo>
                  <a:lnTo>
                    <a:pt x="363" y="2021"/>
                  </a:lnTo>
                  <a:lnTo>
                    <a:pt x="369" y="2018"/>
                  </a:lnTo>
                  <a:lnTo>
                    <a:pt x="378" y="2013"/>
                  </a:lnTo>
                  <a:lnTo>
                    <a:pt x="386" y="2009"/>
                  </a:lnTo>
                  <a:close/>
                  <a:moveTo>
                    <a:pt x="386" y="2146"/>
                  </a:moveTo>
                  <a:lnTo>
                    <a:pt x="386" y="2182"/>
                  </a:lnTo>
                  <a:lnTo>
                    <a:pt x="379" y="2183"/>
                  </a:lnTo>
                  <a:lnTo>
                    <a:pt x="373" y="2183"/>
                  </a:lnTo>
                  <a:lnTo>
                    <a:pt x="368" y="2182"/>
                  </a:lnTo>
                  <a:lnTo>
                    <a:pt x="366" y="2178"/>
                  </a:lnTo>
                  <a:lnTo>
                    <a:pt x="364" y="2176"/>
                  </a:lnTo>
                  <a:lnTo>
                    <a:pt x="364" y="2172"/>
                  </a:lnTo>
                  <a:lnTo>
                    <a:pt x="366" y="2167"/>
                  </a:lnTo>
                  <a:lnTo>
                    <a:pt x="368" y="2164"/>
                  </a:lnTo>
                  <a:lnTo>
                    <a:pt x="370" y="2159"/>
                  </a:lnTo>
                  <a:lnTo>
                    <a:pt x="374" y="2154"/>
                  </a:lnTo>
                  <a:lnTo>
                    <a:pt x="379" y="2151"/>
                  </a:lnTo>
                  <a:lnTo>
                    <a:pt x="385" y="2146"/>
                  </a:lnTo>
                  <a:lnTo>
                    <a:pt x="386" y="2146"/>
                  </a:lnTo>
                  <a:close/>
                  <a:moveTo>
                    <a:pt x="386" y="2316"/>
                  </a:moveTo>
                  <a:lnTo>
                    <a:pt x="386" y="2318"/>
                  </a:lnTo>
                  <a:lnTo>
                    <a:pt x="383" y="2323"/>
                  </a:lnTo>
                  <a:lnTo>
                    <a:pt x="380" y="2329"/>
                  </a:lnTo>
                  <a:lnTo>
                    <a:pt x="375" y="2335"/>
                  </a:lnTo>
                  <a:lnTo>
                    <a:pt x="368" y="2341"/>
                  </a:lnTo>
                  <a:lnTo>
                    <a:pt x="363" y="2343"/>
                  </a:lnTo>
                  <a:lnTo>
                    <a:pt x="359" y="2346"/>
                  </a:lnTo>
                  <a:lnTo>
                    <a:pt x="354" y="2348"/>
                  </a:lnTo>
                  <a:lnTo>
                    <a:pt x="349" y="2349"/>
                  </a:lnTo>
                  <a:lnTo>
                    <a:pt x="345" y="2349"/>
                  </a:lnTo>
                  <a:lnTo>
                    <a:pt x="342" y="2348"/>
                  </a:lnTo>
                  <a:lnTo>
                    <a:pt x="339" y="2347"/>
                  </a:lnTo>
                  <a:lnTo>
                    <a:pt x="337" y="2345"/>
                  </a:lnTo>
                  <a:lnTo>
                    <a:pt x="336" y="2342"/>
                  </a:lnTo>
                  <a:lnTo>
                    <a:pt x="336" y="2339"/>
                  </a:lnTo>
                  <a:lnTo>
                    <a:pt x="337" y="2335"/>
                  </a:lnTo>
                  <a:lnTo>
                    <a:pt x="338" y="2331"/>
                  </a:lnTo>
                  <a:lnTo>
                    <a:pt x="344" y="2323"/>
                  </a:lnTo>
                  <a:lnTo>
                    <a:pt x="354" y="2316"/>
                  </a:lnTo>
                  <a:lnTo>
                    <a:pt x="363" y="2311"/>
                  </a:lnTo>
                  <a:lnTo>
                    <a:pt x="372" y="2309"/>
                  </a:lnTo>
                  <a:lnTo>
                    <a:pt x="376" y="2309"/>
                  </a:lnTo>
                  <a:lnTo>
                    <a:pt x="380" y="2309"/>
                  </a:lnTo>
                  <a:lnTo>
                    <a:pt x="382" y="2310"/>
                  </a:lnTo>
                  <a:lnTo>
                    <a:pt x="385" y="2312"/>
                  </a:lnTo>
                  <a:lnTo>
                    <a:pt x="385" y="2314"/>
                  </a:lnTo>
                  <a:lnTo>
                    <a:pt x="386" y="2316"/>
                  </a:lnTo>
                  <a:close/>
                  <a:moveTo>
                    <a:pt x="177" y="122"/>
                  </a:moveTo>
                  <a:lnTo>
                    <a:pt x="139" y="142"/>
                  </a:lnTo>
                  <a:lnTo>
                    <a:pt x="109" y="160"/>
                  </a:lnTo>
                  <a:lnTo>
                    <a:pt x="98" y="168"/>
                  </a:lnTo>
                  <a:lnTo>
                    <a:pt x="90" y="174"/>
                  </a:lnTo>
                  <a:lnTo>
                    <a:pt x="88" y="176"/>
                  </a:lnTo>
                  <a:lnTo>
                    <a:pt x="85" y="179"/>
                  </a:lnTo>
                  <a:lnTo>
                    <a:pt x="85" y="181"/>
                  </a:lnTo>
                  <a:lnTo>
                    <a:pt x="85" y="182"/>
                  </a:lnTo>
                  <a:lnTo>
                    <a:pt x="89" y="183"/>
                  </a:lnTo>
                  <a:lnTo>
                    <a:pt x="96" y="182"/>
                  </a:lnTo>
                  <a:lnTo>
                    <a:pt x="105" y="180"/>
                  </a:lnTo>
                  <a:lnTo>
                    <a:pt x="119" y="175"/>
                  </a:lnTo>
                  <a:lnTo>
                    <a:pt x="152" y="162"/>
                  </a:lnTo>
                  <a:lnTo>
                    <a:pt x="191" y="144"/>
                  </a:lnTo>
                  <a:lnTo>
                    <a:pt x="229" y="124"/>
                  </a:lnTo>
                  <a:lnTo>
                    <a:pt x="259" y="105"/>
                  </a:lnTo>
                  <a:lnTo>
                    <a:pt x="269" y="98"/>
                  </a:lnTo>
                  <a:lnTo>
                    <a:pt x="278" y="92"/>
                  </a:lnTo>
                  <a:lnTo>
                    <a:pt x="280" y="88"/>
                  </a:lnTo>
                  <a:lnTo>
                    <a:pt x="282" y="87"/>
                  </a:lnTo>
                  <a:lnTo>
                    <a:pt x="284" y="85"/>
                  </a:lnTo>
                  <a:lnTo>
                    <a:pt x="282" y="84"/>
                  </a:lnTo>
                  <a:lnTo>
                    <a:pt x="280" y="82"/>
                  </a:lnTo>
                  <a:lnTo>
                    <a:pt x="273" y="82"/>
                  </a:lnTo>
                  <a:lnTo>
                    <a:pt x="262" y="85"/>
                  </a:lnTo>
                  <a:lnTo>
                    <a:pt x="249" y="89"/>
                  </a:lnTo>
                  <a:lnTo>
                    <a:pt x="216" y="103"/>
                  </a:lnTo>
                  <a:lnTo>
                    <a:pt x="177" y="122"/>
                  </a:lnTo>
                  <a:close/>
                  <a:moveTo>
                    <a:pt x="186" y="165"/>
                  </a:moveTo>
                  <a:lnTo>
                    <a:pt x="167" y="175"/>
                  </a:lnTo>
                  <a:lnTo>
                    <a:pt x="149" y="186"/>
                  </a:lnTo>
                  <a:lnTo>
                    <a:pt x="134" y="194"/>
                  </a:lnTo>
                  <a:lnTo>
                    <a:pt x="121" y="204"/>
                  </a:lnTo>
                  <a:lnTo>
                    <a:pt x="110" y="211"/>
                  </a:lnTo>
                  <a:lnTo>
                    <a:pt x="103" y="218"/>
                  </a:lnTo>
                  <a:lnTo>
                    <a:pt x="101" y="220"/>
                  </a:lnTo>
                  <a:lnTo>
                    <a:pt x="98" y="223"/>
                  </a:lnTo>
                  <a:lnTo>
                    <a:pt x="98" y="225"/>
                  </a:lnTo>
                  <a:lnTo>
                    <a:pt x="98" y="226"/>
                  </a:lnTo>
                  <a:lnTo>
                    <a:pt x="102" y="227"/>
                  </a:lnTo>
                  <a:lnTo>
                    <a:pt x="108" y="226"/>
                  </a:lnTo>
                  <a:lnTo>
                    <a:pt x="119" y="224"/>
                  </a:lnTo>
                  <a:lnTo>
                    <a:pt x="132" y="220"/>
                  </a:lnTo>
                  <a:lnTo>
                    <a:pt x="164" y="207"/>
                  </a:lnTo>
                  <a:lnTo>
                    <a:pt x="201" y="189"/>
                  </a:lnTo>
                  <a:lnTo>
                    <a:pt x="237" y="169"/>
                  </a:lnTo>
                  <a:lnTo>
                    <a:pt x="267" y="151"/>
                  </a:lnTo>
                  <a:lnTo>
                    <a:pt x="278" y="144"/>
                  </a:lnTo>
                  <a:lnTo>
                    <a:pt x="285" y="138"/>
                  </a:lnTo>
                  <a:lnTo>
                    <a:pt x="287" y="135"/>
                  </a:lnTo>
                  <a:lnTo>
                    <a:pt x="290" y="132"/>
                  </a:lnTo>
                  <a:lnTo>
                    <a:pt x="290" y="131"/>
                  </a:lnTo>
                  <a:lnTo>
                    <a:pt x="290" y="130"/>
                  </a:lnTo>
                  <a:lnTo>
                    <a:pt x="286" y="127"/>
                  </a:lnTo>
                  <a:lnTo>
                    <a:pt x="279" y="129"/>
                  </a:lnTo>
                  <a:lnTo>
                    <a:pt x="269" y="131"/>
                  </a:lnTo>
                  <a:lnTo>
                    <a:pt x="256" y="135"/>
                  </a:lnTo>
                  <a:lnTo>
                    <a:pt x="224" y="148"/>
                  </a:lnTo>
                  <a:lnTo>
                    <a:pt x="186" y="165"/>
                  </a:lnTo>
                  <a:close/>
                  <a:moveTo>
                    <a:pt x="206" y="209"/>
                  </a:moveTo>
                  <a:lnTo>
                    <a:pt x="187" y="220"/>
                  </a:lnTo>
                  <a:lnTo>
                    <a:pt x="171" y="230"/>
                  </a:lnTo>
                  <a:lnTo>
                    <a:pt x="155" y="238"/>
                  </a:lnTo>
                  <a:lnTo>
                    <a:pt x="142" y="247"/>
                  </a:lnTo>
                  <a:lnTo>
                    <a:pt x="133" y="255"/>
                  </a:lnTo>
                  <a:lnTo>
                    <a:pt x="126" y="261"/>
                  </a:lnTo>
                  <a:lnTo>
                    <a:pt x="123" y="264"/>
                  </a:lnTo>
                  <a:lnTo>
                    <a:pt x="122" y="266"/>
                  </a:lnTo>
                  <a:lnTo>
                    <a:pt x="121" y="268"/>
                  </a:lnTo>
                  <a:lnTo>
                    <a:pt x="121" y="270"/>
                  </a:lnTo>
                  <a:lnTo>
                    <a:pt x="124" y="271"/>
                  </a:lnTo>
                  <a:lnTo>
                    <a:pt x="132" y="271"/>
                  </a:lnTo>
                  <a:lnTo>
                    <a:pt x="141" y="269"/>
                  </a:lnTo>
                  <a:lnTo>
                    <a:pt x="154" y="264"/>
                  </a:lnTo>
                  <a:lnTo>
                    <a:pt x="185" y="252"/>
                  </a:lnTo>
                  <a:lnTo>
                    <a:pt x="222" y="234"/>
                  </a:lnTo>
                  <a:lnTo>
                    <a:pt x="258" y="215"/>
                  </a:lnTo>
                  <a:lnTo>
                    <a:pt x="285" y="199"/>
                  </a:lnTo>
                  <a:lnTo>
                    <a:pt x="296" y="190"/>
                  </a:lnTo>
                  <a:lnTo>
                    <a:pt x="303" y="185"/>
                  </a:lnTo>
                  <a:lnTo>
                    <a:pt x="305" y="182"/>
                  </a:lnTo>
                  <a:lnTo>
                    <a:pt x="306" y="180"/>
                  </a:lnTo>
                  <a:lnTo>
                    <a:pt x="307" y="177"/>
                  </a:lnTo>
                  <a:lnTo>
                    <a:pt x="306" y="176"/>
                  </a:lnTo>
                  <a:lnTo>
                    <a:pt x="303" y="174"/>
                  </a:lnTo>
                  <a:lnTo>
                    <a:pt x="297" y="175"/>
                  </a:lnTo>
                  <a:lnTo>
                    <a:pt x="286" y="177"/>
                  </a:lnTo>
                  <a:lnTo>
                    <a:pt x="274" y="181"/>
                  </a:lnTo>
                  <a:lnTo>
                    <a:pt x="259" y="186"/>
                  </a:lnTo>
                  <a:lnTo>
                    <a:pt x="243" y="193"/>
                  </a:lnTo>
                  <a:lnTo>
                    <a:pt x="225" y="201"/>
                  </a:lnTo>
                  <a:lnTo>
                    <a:pt x="206" y="209"/>
                  </a:lnTo>
                  <a:close/>
                  <a:moveTo>
                    <a:pt x="102" y="294"/>
                  </a:moveTo>
                  <a:lnTo>
                    <a:pt x="84" y="303"/>
                  </a:lnTo>
                  <a:lnTo>
                    <a:pt x="69" y="312"/>
                  </a:lnTo>
                  <a:lnTo>
                    <a:pt x="54" y="321"/>
                  </a:lnTo>
                  <a:lnTo>
                    <a:pt x="42" y="329"/>
                  </a:lnTo>
                  <a:lnTo>
                    <a:pt x="32" y="337"/>
                  </a:lnTo>
                  <a:lnTo>
                    <a:pt x="26" y="344"/>
                  </a:lnTo>
                  <a:lnTo>
                    <a:pt x="23" y="346"/>
                  </a:lnTo>
                  <a:lnTo>
                    <a:pt x="22" y="348"/>
                  </a:lnTo>
                  <a:lnTo>
                    <a:pt x="21" y="351"/>
                  </a:lnTo>
                  <a:lnTo>
                    <a:pt x="21" y="352"/>
                  </a:lnTo>
                  <a:lnTo>
                    <a:pt x="25" y="353"/>
                  </a:lnTo>
                  <a:lnTo>
                    <a:pt x="32" y="353"/>
                  </a:lnTo>
                  <a:lnTo>
                    <a:pt x="41" y="351"/>
                  </a:lnTo>
                  <a:lnTo>
                    <a:pt x="53" y="347"/>
                  </a:lnTo>
                  <a:lnTo>
                    <a:pt x="83" y="335"/>
                  </a:lnTo>
                  <a:lnTo>
                    <a:pt x="117" y="319"/>
                  </a:lnTo>
                  <a:lnTo>
                    <a:pt x="152" y="300"/>
                  </a:lnTo>
                  <a:lnTo>
                    <a:pt x="178" y="282"/>
                  </a:lnTo>
                  <a:lnTo>
                    <a:pt x="187" y="275"/>
                  </a:lnTo>
                  <a:lnTo>
                    <a:pt x="195" y="269"/>
                  </a:lnTo>
                  <a:lnTo>
                    <a:pt x="197" y="266"/>
                  </a:lnTo>
                  <a:lnTo>
                    <a:pt x="198" y="264"/>
                  </a:lnTo>
                  <a:lnTo>
                    <a:pt x="198" y="262"/>
                  </a:lnTo>
                  <a:lnTo>
                    <a:pt x="198" y="261"/>
                  </a:lnTo>
                  <a:lnTo>
                    <a:pt x="195" y="258"/>
                  </a:lnTo>
                  <a:lnTo>
                    <a:pt x="189" y="259"/>
                  </a:lnTo>
                  <a:lnTo>
                    <a:pt x="179" y="261"/>
                  </a:lnTo>
                  <a:lnTo>
                    <a:pt x="167" y="264"/>
                  </a:lnTo>
                  <a:lnTo>
                    <a:pt x="153" y="270"/>
                  </a:lnTo>
                  <a:lnTo>
                    <a:pt x="138" y="276"/>
                  </a:lnTo>
                  <a:lnTo>
                    <a:pt x="120" y="284"/>
                  </a:lnTo>
                  <a:lnTo>
                    <a:pt x="102" y="294"/>
                  </a:lnTo>
                  <a:close/>
                  <a:moveTo>
                    <a:pt x="236" y="256"/>
                  </a:moveTo>
                  <a:lnTo>
                    <a:pt x="218" y="264"/>
                  </a:lnTo>
                  <a:lnTo>
                    <a:pt x="202" y="274"/>
                  </a:lnTo>
                  <a:lnTo>
                    <a:pt x="187" y="283"/>
                  </a:lnTo>
                  <a:lnTo>
                    <a:pt x="176" y="291"/>
                  </a:lnTo>
                  <a:lnTo>
                    <a:pt x="166" y="299"/>
                  </a:lnTo>
                  <a:lnTo>
                    <a:pt x="159" y="306"/>
                  </a:lnTo>
                  <a:lnTo>
                    <a:pt x="157" y="308"/>
                  </a:lnTo>
                  <a:lnTo>
                    <a:pt x="155" y="310"/>
                  </a:lnTo>
                  <a:lnTo>
                    <a:pt x="154" y="313"/>
                  </a:lnTo>
                  <a:lnTo>
                    <a:pt x="155" y="314"/>
                  </a:lnTo>
                  <a:lnTo>
                    <a:pt x="157" y="315"/>
                  </a:lnTo>
                  <a:lnTo>
                    <a:pt x="158" y="316"/>
                  </a:lnTo>
                  <a:lnTo>
                    <a:pt x="161" y="316"/>
                  </a:lnTo>
                  <a:lnTo>
                    <a:pt x="165" y="315"/>
                  </a:lnTo>
                  <a:lnTo>
                    <a:pt x="174" y="314"/>
                  </a:lnTo>
                  <a:lnTo>
                    <a:pt x="186" y="310"/>
                  </a:lnTo>
                  <a:lnTo>
                    <a:pt x="201" y="305"/>
                  </a:lnTo>
                  <a:lnTo>
                    <a:pt x="217" y="299"/>
                  </a:lnTo>
                  <a:lnTo>
                    <a:pt x="234" y="290"/>
                  </a:lnTo>
                  <a:lnTo>
                    <a:pt x="253" y="282"/>
                  </a:lnTo>
                  <a:lnTo>
                    <a:pt x="271" y="272"/>
                  </a:lnTo>
                  <a:lnTo>
                    <a:pt x="287" y="263"/>
                  </a:lnTo>
                  <a:lnTo>
                    <a:pt x="301" y="253"/>
                  </a:lnTo>
                  <a:lnTo>
                    <a:pt x="313" y="245"/>
                  </a:lnTo>
                  <a:lnTo>
                    <a:pt x="323" y="238"/>
                  </a:lnTo>
                  <a:lnTo>
                    <a:pt x="330" y="232"/>
                  </a:lnTo>
                  <a:lnTo>
                    <a:pt x="332" y="230"/>
                  </a:lnTo>
                  <a:lnTo>
                    <a:pt x="334" y="227"/>
                  </a:lnTo>
                  <a:lnTo>
                    <a:pt x="335" y="225"/>
                  </a:lnTo>
                  <a:lnTo>
                    <a:pt x="335" y="224"/>
                  </a:lnTo>
                  <a:lnTo>
                    <a:pt x="331" y="221"/>
                  </a:lnTo>
                  <a:lnTo>
                    <a:pt x="324" y="221"/>
                  </a:lnTo>
                  <a:lnTo>
                    <a:pt x="315" y="224"/>
                  </a:lnTo>
                  <a:lnTo>
                    <a:pt x="303" y="227"/>
                  </a:lnTo>
                  <a:lnTo>
                    <a:pt x="287" y="232"/>
                  </a:lnTo>
                  <a:lnTo>
                    <a:pt x="272" y="239"/>
                  </a:lnTo>
                  <a:lnTo>
                    <a:pt x="254" y="246"/>
                  </a:lnTo>
                  <a:lnTo>
                    <a:pt x="236" y="256"/>
                  </a:lnTo>
                  <a:close/>
                  <a:moveTo>
                    <a:pt x="141" y="338"/>
                  </a:moveTo>
                  <a:lnTo>
                    <a:pt x="124" y="346"/>
                  </a:lnTo>
                  <a:lnTo>
                    <a:pt x="108" y="356"/>
                  </a:lnTo>
                  <a:lnTo>
                    <a:pt x="95" y="365"/>
                  </a:lnTo>
                  <a:lnTo>
                    <a:pt x="83" y="373"/>
                  </a:lnTo>
                  <a:lnTo>
                    <a:pt x="73" y="381"/>
                  </a:lnTo>
                  <a:lnTo>
                    <a:pt x="67" y="386"/>
                  </a:lnTo>
                  <a:lnTo>
                    <a:pt x="65" y="390"/>
                  </a:lnTo>
                  <a:lnTo>
                    <a:pt x="64" y="392"/>
                  </a:lnTo>
                  <a:lnTo>
                    <a:pt x="64" y="394"/>
                  </a:lnTo>
                  <a:lnTo>
                    <a:pt x="64" y="396"/>
                  </a:lnTo>
                  <a:lnTo>
                    <a:pt x="67" y="397"/>
                  </a:lnTo>
                  <a:lnTo>
                    <a:pt x="73" y="397"/>
                  </a:lnTo>
                  <a:lnTo>
                    <a:pt x="83" y="395"/>
                  </a:lnTo>
                  <a:lnTo>
                    <a:pt x="95" y="391"/>
                  </a:lnTo>
                  <a:lnTo>
                    <a:pt x="108" y="386"/>
                  </a:lnTo>
                  <a:lnTo>
                    <a:pt x="123" y="381"/>
                  </a:lnTo>
                  <a:lnTo>
                    <a:pt x="140" y="372"/>
                  </a:lnTo>
                  <a:lnTo>
                    <a:pt x="158" y="364"/>
                  </a:lnTo>
                  <a:lnTo>
                    <a:pt x="174" y="354"/>
                  </a:lnTo>
                  <a:lnTo>
                    <a:pt x="190" y="345"/>
                  </a:lnTo>
                  <a:lnTo>
                    <a:pt x="204" y="337"/>
                  </a:lnTo>
                  <a:lnTo>
                    <a:pt x="216" y="328"/>
                  </a:lnTo>
                  <a:lnTo>
                    <a:pt x="225" y="321"/>
                  </a:lnTo>
                  <a:lnTo>
                    <a:pt x="231" y="315"/>
                  </a:lnTo>
                  <a:lnTo>
                    <a:pt x="234" y="312"/>
                  </a:lnTo>
                  <a:lnTo>
                    <a:pt x="235" y="309"/>
                  </a:lnTo>
                  <a:lnTo>
                    <a:pt x="235" y="308"/>
                  </a:lnTo>
                  <a:lnTo>
                    <a:pt x="235" y="306"/>
                  </a:lnTo>
                  <a:lnTo>
                    <a:pt x="231" y="305"/>
                  </a:lnTo>
                  <a:lnTo>
                    <a:pt x="225" y="305"/>
                  </a:lnTo>
                  <a:lnTo>
                    <a:pt x="216" y="307"/>
                  </a:lnTo>
                  <a:lnTo>
                    <a:pt x="204" y="310"/>
                  </a:lnTo>
                  <a:lnTo>
                    <a:pt x="190" y="315"/>
                  </a:lnTo>
                  <a:lnTo>
                    <a:pt x="176" y="321"/>
                  </a:lnTo>
                  <a:lnTo>
                    <a:pt x="159" y="328"/>
                  </a:lnTo>
                  <a:lnTo>
                    <a:pt x="141" y="338"/>
                  </a:lnTo>
                  <a:close/>
                  <a:moveTo>
                    <a:pt x="277" y="302"/>
                  </a:moveTo>
                  <a:lnTo>
                    <a:pt x="260" y="310"/>
                  </a:lnTo>
                  <a:lnTo>
                    <a:pt x="243" y="320"/>
                  </a:lnTo>
                  <a:lnTo>
                    <a:pt x="230" y="329"/>
                  </a:lnTo>
                  <a:lnTo>
                    <a:pt x="218" y="337"/>
                  </a:lnTo>
                  <a:lnTo>
                    <a:pt x="209" y="345"/>
                  </a:lnTo>
                  <a:lnTo>
                    <a:pt x="202" y="351"/>
                  </a:lnTo>
                  <a:lnTo>
                    <a:pt x="199" y="354"/>
                  </a:lnTo>
                  <a:lnTo>
                    <a:pt x="198" y="357"/>
                  </a:lnTo>
                  <a:lnTo>
                    <a:pt x="198" y="358"/>
                  </a:lnTo>
                  <a:lnTo>
                    <a:pt x="198" y="360"/>
                  </a:lnTo>
                  <a:lnTo>
                    <a:pt x="199" y="362"/>
                  </a:lnTo>
                  <a:lnTo>
                    <a:pt x="202" y="362"/>
                  </a:lnTo>
                  <a:lnTo>
                    <a:pt x="205" y="363"/>
                  </a:lnTo>
                  <a:lnTo>
                    <a:pt x="209" y="362"/>
                  </a:lnTo>
                  <a:lnTo>
                    <a:pt x="218" y="360"/>
                  </a:lnTo>
                  <a:lnTo>
                    <a:pt x="230" y="357"/>
                  </a:lnTo>
                  <a:lnTo>
                    <a:pt x="244" y="352"/>
                  </a:lnTo>
                  <a:lnTo>
                    <a:pt x="260" y="346"/>
                  </a:lnTo>
                  <a:lnTo>
                    <a:pt x="277" y="338"/>
                  </a:lnTo>
                  <a:lnTo>
                    <a:pt x="294" y="329"/>
                  </a:lnTo>
                  <a:lnTo>
                    <a:pt x="311" y="320"/>
                  </a:lnTo>
                  <a:lnTo>
                    <a:pt x="328" y="310"/>
                  </a:lnTo>
                  <a:lnTo>
                    <a:pt x="341" y="302"/>
                  </a:lnTo>
                  <a:lnTo>
                    <a:pt x="353" y="294"/>
                  </a:lnTo>
                  <a:lnTo>
                    <a:pt x="362" y="287"/>
                  </a:lnTo>
                  <a:lnTo>
                    <a:pt x="369" y="281"/>
                  </a:lnTo>
                  <a:lnTo>
                    <a:pt x="372" y="277"/>
                  </a:lnTo>
                  <a:lnTo>
                    <a:pt x="373" y="275"/>
                  </a:lnTo>
                  <a:lnTo>
                    <a:pt x="373" y="274"/>
                  </a:lnTo>
                  <a:lnTo>
                    <a:pt x="373" y="271"/>
                  </a:lnTo>
                  <a:lnTo>
                    <a:pt x="372" y="270"/>
                  </a:lnTo>
                  <a:lnTo>
                    <a:pt x="369" y="270"/>
                  </a:lnTo>
                  <a:lnTo>
                    <a:pt x="366" y="269"/>
                  </a:lnTo>
                  <a:lnTo>
                    <a:pt x="362" y="270"/>
                  </a:lnTo>
                  <a:lnTo>
                    <a:pt x="353" y="271"/>
                  </a:lnTo>
                  <a:lnTo>
                    <a:pt x="341" y="275"/>
                  </a:lnTo>
                  <a:lnTo>
                    <a:pt x="326" y="280"/>
                  </a:lnTo>
                  <a:lnTo>
                    <a:pt x="311" y="285"/>
                  </a:lnTo>
                  <a:lnTo>
                    <a:pt x="294" y="293"/>
                  </a:lnTo>
                  <a:lnTo>
                    <a:pt x="277" y="302"/>
                  </a:lnTo>
                  <a:close/>
                  <a:moveTo>
                    <a:pt x="191" y="383"/>
                  </a:moveTo>
                  <a:lnTo>
                    <a:pt x="174" y="392"/>
                  </a:lnTo>
                  <a:lnTo>
                    <a:pt x="159" y="401"/>
                  </a:lnTo>
                  <a:lnTo>
                    <a:pt x="146" y="409"/>
                  </a:lnTo>
                  <a:lnTo>
                    <a:pt x="135" y="417"/>
                  </a:lnTo>
                  <a:lnTo>
                    <a:pt x="126" y="426"/>
                  </a:lnTo>
                  <a:lnTo>
                    <a:pt x="120" y="432"/>
                  </a:lnTo>
                  <a:lnTo>
                    <a:pt x="117" y="434"/>
                  </a:lnTo>
                  <a:lnTo>
                    <a:pt x="116" y="436"/>
                  </a:lnTo>
                  <a:lnTo>
                    <a:pt x="116" y="439"/>
                  </a:lnTo>
                  <a:lnTo>
                    <a:pt x="116" y="440"/>
                  </a:lnTo>
                  <a:lnTo>
                    <a:pt x="117" y="441"/>
                  </a:lnTo>
                  <a:lnTo>
                    <a:pt x="120" y="442"/>
                  </a:lnTo>
                  <a:lnTo>
                    <a:pt x="122" y="442"/>
                  </a:lnTo>
                  <a:lnTo>
                    <a:pt x="126" y="442"/>
                  </a:lnTo>
                  <a:lnTo>
                    <a:pt x="135" y="441"/>
                  </a:lnTo>
                  <a:lnTo>
                    <a:pt x="147" y="438"/>
                  </a:lnTo>
                  <a:lnTo>
                    <a:pt x="160" y="433"/>
                  </a:lnTo>
                  <a:lnTo>
                    <a:pt x="174" y="427"/>
                  </a:lnTo>
                  <a:lnTo>
                    <a:pt x="191" y="419"/>
                  </a:lnTo>
                  <a:lnTo>
                    <a:pt x="208" y="410"/>
                  </a:lnTo>
                  <a:lnTo>
                    <a:pt x="224" y="402"/>
                  </a:lnTo>
                  <a:lnTo>
                    <a:pt x="240" y="392"/>
                  </a:lnTo>
                  <a:lnTo>
                    <a:pt x="253" y="384"/>
                  </a:lnTo>
                  <a:lnTo>
                    <a:pt x="265" y="376"/>
                  </a:lnTo>
                  <a:lnTo>
                    <a:pt x="273" y="369"/>
                  </a:lnTo>
                  <a:lnTo>
                    <a:pt x="279" y="363"/>
                  </a:lnTo>
                  <a:lnTo>
                    <a:pt x="281" y="360"/>
                  </a:lnTo>
                  <a:lnTo>
                    <a:pt x="282" y="358"/>
                  </a:lnTo>
                  <a:lnTo>
                    <a:pt x="282" y="356"/>
                  </a:lnTo>
                  <a:lnTo>
                    <a:pt x="282" y="354"/>
                  </a:lnTo>
                  <a:lnTo>
                    <a:pt x="279" y="352"/>
                  </a:lnTo>
                  <a:lnTo>
                    <a:pt x="273" y="352"/>
                  </a:lnTo>
                  <a:lnTo>
                    <a:pt x="263" y="353"/>
                  </a:lnTo>
                  <a:lnTo>
                    <a:pt x="252" y="357"/>
                  </a:lnTo>
                  <a:lnTo>
                    <a:pt x="239" y="362"/>
                  </a:lnTo>
                  <a:lnTo>
                    <a:pt x="224" y="367"/>
                  </a:lnTo>
                  <a:lnTo>
                    <a:pt x="208" y="375"/>
                  </a:lnTo>
                  <a:lnTo>
                    <a:pt x="191" y="383"/>
                  </a:lnTo>
                  <a:close/>
                  <a:moveTo>
                    <a:pt x="114" y="463"/>
                  </a:moveTo>
                  <a:lnTo>
                    <a:pt x="98" y="471"/>
                  </a:lnTo>
                  <a:lnTo>
                    <a:pt x="84" y="480"/>
                  </a:lnTo>
                  <a:lnTo>
                    <a:pt x="71" y="489"/>
                  </a:lnTo>
                  <a:lnTo>
                    <a:pt x="60" y="497"/>
                  </a:lnTo>
                  <a:lnTo>
                    <a:pt x="52" y="504"/>
                  </a:lnTo>
                  <a:lnTo>
                    <a:pt x="46" y="510"/>
                  </a:lnTo>
                  <a:lnTo>
                    <a:pt x="45" y="512"/>
                  </a:lnTo>
                  <a:lnTo>
                    <a:pt x="44" y="515"/>
                  </a:lnTo>
                  <a:lnTo>
                    <a:pt x="44" y="517"/>
                  </a:lnTo>
                  <a:lnTo>
                    <a:pt x="44" y="518"/>
                  </a:lnTo>
                  <a:lnTo>
                    <a:pt x="45" y="520"/>
                  </a:lnTo>
                  <a:lnTo>
                    <a:pt x="47" y="521"/>
                  </a:lnTo>
                  <a:lnTo>
                    <a:pt x="50" y="521"/>
                  </a:lnTo>
                  <a:lnTo>
                    <a:pt x="53" y="521"/>
                  </a:lnTo>
                  <a:lnTo>
                    <a:pt x="62" y="520"/>
                  </a:lnTo>
                  <a:lnTo>
                    <a:pt x="73" y="516"/>
                  </a:lnTo>
                  <a:lnTo>
                    <a:pt x="85" y="511"/>
                  </a:lnTo>
                  <a:lnTo>
                    <a:pt x="100" y="505"/>
                  </a:lnTo>
                  <a:lnTo>
                    <a:pt x="115" y="498"/>
                  </a:lnTo>
                  <a:lnTo>
                    <a:pt x="132" y="490"/>
                  </a:lnTo>
                  <a:lnTo>
                    <a:pt x="147" y="482"/>
                  </a:lnTo>
                  <a:lnTo>
                    <a:pt x="161" y="473"/>
                  </a:lnTo>
                  <a:lnTo>
                    <a:pt x="174" y="465"/>
                  </a:lnTo>
                  <a:lnTo>
                    <a:pt x="185" y="457"/>
                  </a:lnTo>
                  <a:lnTo>
                    <a:pt x="193" y="449"/>
                  </a:lnTo>
                  <a:lnTo>
                    <a:pt x="199" y="444"/>
                  </a:lnTo>
                  <a:lnTo>
                    <a:pt x="201" y="440"/>
                  </a:lnTo>
                  <a:lnTo>
                    <a:pt x="202" y="438"/>
                  </a:lnTo>
                  <a:lnTo>
                    <a:pt x="203" y="436"/>
                  </a:lnTo>
                  <a:lnTo>
                    <a:pt x="202" y="434"/>
                  </a:lnTo>
                  <a:lnTo>
                    <a:pt x="199" y="433"/>
                  </a:lnTo>
                  <a:lnTo>
                    <a:pt x="192" y="433"/>
                  </a:lnTo>
                  <a:lnTo>
                    <a:pt x="184" y="434"/>
                  </a:lnTo>
                  <a:lnTo>
                    <a:pt x="173" y="436"/>
                  </a:lnTo>
                  <a:lnTo>
                    <a:pt x="160" y="441"/>
                  </a:lnTo>
                  <a:lnTo>
                    <a:pt x="146" y="447"/>
                  </a:lnTo>
                  <a:lnTo>
                    <a:pt x="130" y="454"/>
                  </a:lnTo>
                  <a:lnTo>
                    <a:pt x="114" y="463"/>
                  </a:lnTo>
                  <a:close/>
                  <a:moveTo>
                    <a:pt x="252" y="430"/>
                  </a:moveTo>
                  <a:lnTo>
                    <a:pt x="235" y="439"/>
                  </a:lnTo>
                  <a:lnTo>
                    <a:pt x="221" y="448"/>
                  </a:lnTo>
                  <a:lnTo>
                    <a:pt x="208" y="457"/>
                  </a:lnTo>
                  <a:lnTo>
                    <a:pt x="197" y="465"/>
                  </a:lnTo>
                  <a:lnTo>
                    <a:pt x="189" y="472"/>
                  </a:lnTo>
                  <a:lnTo>
                    <a:pt x="183" y="478"/>
                  </a:lnTo>
                  <a:lnTo>
                    <a:pt x="180" y="482"/>
                  </a:lnTo>
                  <a:lnTo>
                    <a:pt x="179" y="484"/>
                  </a:lnTo>
                  <a:lnTo>
                    <a:pt x="179" y="485"/>
                  </a:lnTo>
                  <a:lnTo>
                    <a:pt x="180" y="487"/>
                  </a:lnTo>
                  <a:lnTo>
                    <a:pt x="181" y="489"/>
                  </a:lnTo>
                  <a:lnTo>
                    <a:pt x="184" y="490"/>
                  </a:lnTo>
                  <a:lnTo>
                    <a:pt x="186" y="490"/>
                  </a:lnTo>
                  <a:lnTo>
                    <a:pt x="190" y="490"/>
                  </a:lnTo>
                  <a:lnTo>
                    <a:pt x="198" y="489"/>
                  </a:lnTo>
                  <a:lnTo>
                    <a:pt x="210" y="485"/>
                  </a:lnTo>
                  <a:lnTo>
                    <a:pt x="223" y="480"/>
                  </a:lnTo>
                  <a:lnTo>
                    <a:pt x="237" y="474"/>
                  </a:lnTo>
                  <a:lnTo>
                    <a:pt x="253" y="467"/>
                  </a:lnTo>
                  <a:lnTo>
                    <a:pt x="269" y="460"/>
                  </a:lnTo>
                  <a:lnTo>
                    <a:pt x="285" y="451"/>
                  </a:lnTo>
                  <a:lnTo>
                    <a:pt x="300" y="442"/>
                  </a:lnTo>
                  <a:lnTo>
                    <a:pt x="312" y="434"/>
                  </a:lnTo>
                  <a:lnTo>
                    <a:pt x="324" y="426"/>
                  </a:lnTo>
                  <a:lnTo>
                    <a:pt x="332" y="419"/>
                  </a:lnTo>
                  <a:lnTo>
                    <a:pt x="338" y="413"/>
                  </a:lnTo>
                  <a:lnTo>
                    <a:pt x="339" y="410"/>
                  </a:lnTo>
                  <a:lnTo>
                    <a:pt x="341" y="407"/>
                  </a:lnTo>
                  <a:lnTo>
                    <a:pt x="341" y="405"/>
                  </a:lnTo>
                  <a:lnTo>
                    <a:pt x="341" y="403"/>
                  </a:lnTo>
                  <a:lnTo>
                    <a:pt x="339" y="402"/>
                  </a:lnTo>
                  <a:lnTo>
                    <a:pt x="337" y="402"/>
                  </a:lnTo>
                  <a:lnTo>
                    <a:pt x="335" y="401"/>
                  </a:lnTo>
                  <a:lnTo>
                    <a:pt x="331" y="401"/>
                  </a:lnTo>
                  <a:lnTo>
                    <a:pt x="322" y="402"/>
                  </a:lnTo>
                  <a:lnTo>
                    <a:pt x="311" y="405"/>
                  </a:lnTo>
                  <a:lnTo>
                    <a:pt x="298" y="410"/>
                  </a:lnTo>
                  <a:lnTo>
                    <a:pt x="284" y="415"/>
                  </a:lnTo>
                  <a:lnTo>
                    <a:pt x="267" y="422"/>
                  </a:lnTo>
                  <a:lnTo>
                    <a:pt x="252" y="430"/>
                  </a:lnTo>
                  <a:close/>
                  <a:moveTo>
                    <a:pt x="202" y="539"/>
                  </a:moveTo>
                  <a:lnTo>
                    <a:pt x="217" y="530"/>
                  </a:lnTo>
                  <a:lnTo>
                    <a:pt x="230" y="522"/>
                  </a:lnTo>
                  <a:lnTo>
                    <a:pt x="243" y="514"/>
                  </a:lnTo>
                  <a:lnTo>
                    <a:pt x="253" y="505"/>
                  </a:lnTo>
                  <a:lnTo>
                    <a:pt x="261" y="498"/>
                  </a:lnTo>
                  <a:lnTo>
                    <a:pt x="267" y="492"/>
                  </a:lnTo>
                  <a:lnTo>
                    <a:pt x="268" y="490"/>
                  </a:lnTo>
                  <a:lnTo>
                    <a:pt x="269" y="487"/>
                  </a:lnTo>
                  <a:lnTo>
                    <a:pt x="269" y="485"/>
                  </a:lnTo>
                  <a:lnTo>
                    <a:pt x="269" y="484"/>
                  </a:lnTo>
                  <a:lnTo>
                    <a:pt x="266" y="482"/>
                  </a:lnTo>
                  <a:lnTo>
                    <a:pt x="260" y="482"/>
                  </a:lnTo>
                  <a:lnTo>
                    <a:pt x="252" y="483"/>
                  </a:lnTo>
                  <a:lnTo>
                    <a:pt x="240" y="485"/>
                  </a:lnTo>
                  <a:lnTo>
                    <a:pt x="228" y="490"/>
                  </a:lnTo>
                  <a:lnTo>
                    <a:pt x="214" y="495"/>
                  </a:lnTo>
                  <a:lnTo>
                    <a:pt x="199" y="502"/>
                  </a:lnTo>
                  <a:lnTo>
                    <a:pt x="183" y="510"/>
                  </a:lnTo>
                  <a:lnTo>
                    <a:pt x="168" y="518"/>
                  </a:lnTo>
                  <a:lnTo>
                    <a:pt x="154" y="527"/>
                  </a:lnTo>
                  <a:lnTo>
                    <a:pt x="142" y="535"/>
                  </a:lnTo>
                  <a:lnTo>
                    <a:pt x="132" y="543"/>
                  </a:lnTo>
                  <a:lnTo>
                    <a:pt x="123" y="550"/>
                  </a:lnTo>
                  <a:lnTo>
                    <a:pt x="119" y="556"/>
                  </a:lnTo>
                  <a:lnTo>
                    <a:pt x="116" y="559"/>
                  </a:lnTo>
                  <a:lnTo>
                    <a:pt x="115" y="561"/>
                  </a:lnTo>
                  <a:lnTo>
                    <a:pt x="115" y="564"/>
                  </a:lnTo>
                  <a:lnTo>
                    <a:pt x="116" y="566"/>
                  </a:lnTo>
                  <a:lnTo>
                    <a:pt x="117" y="567"/>
                  </a:lnTo>
                  <a:lnTo>
                    <a:pt x="119" y="567"/>
                  </a:lnTo>
                  <a:lnTo>
                    <a:pt x="122" y="568"/>
                  </a:lnTo>
                  <a:lnTo>
                    <a:pt x="126" y="568"/>
                  </a:lnTo>
                  <a:lnTo>
                    <a:pt x="134" y="567"/>
                  </a:lnTo>
                  <a:lnTo>
                    <a:pt x="145" y="564"/>
                  </a:lnTo>
                  <a:lnTo>
                    <a:pt x="157" y="559"/>
                  </a:lnTo>
                  <a:lnTo>
                    <a:pt x="171" y="554"/>
                  </a:lnTo>
                  <a:lnTo>
                    <a:pt x="186" y="547"/>
                  </a:lnTo>
                  <a:lnTo>
                    <a:pt x="202" y="539"/>
                  </a:lnTo>
                  <a:close/>
                  <a:moveTo>
                    <a:pt x="206" y="562"/>
                  </a:moveTo>
                  <a:lnTo>
                    <a:pt x="204" y="560"/>
                  </a:lnTo>
                  <a:lnTo>
                    <a:pt x="198" y="560"/>
                  </a:lnTo>
                  <a:lnTo>
                    <a:pt x="190" y="561"/>
                  </a:lnTo>
                  <a:lnTo>
                    <a:pt x="179" y="564"/>
                  </a:lnTo>
                  <a:lnTo>
                    <a:pt x="167" y="567"/>
                  </a:lnTo>
                  <a:lnTo>
                    <a:pt x="154" y="573"/>
                  </a:lnTo>
                  <a:lnTo>
                    <a:pt x="140" y="579"/>
                  </a:lnTo>
                  <a:lnTo>
                    <a:pt x="124" y="587"/>
                  </a:lnTo>
                  <a:lnTo>
                    <a:pt x="110" y="596"/>
                  </a:lnTo>
                  <a:lnTo>
                    <a:pt x="96" y="604"/>
                  </a:lnTo>
                  <a:lnTo>
                    <a:pt x="85" y="612"/>
                  </a:lnTo>
                  <a:lnTo>
                    <a:pt x="76" y="619"/>
                  </a:lnTo>
                  <a:lnTo>
                    <a:pt x="67" y="626"/>
                  </a:lnTo>
                  <a:lnTo>
                    <a:pt x="63" y="632"/>
                  </a:lnTo>
                  <a:lnTo>
                    <a:pt x="60" y="636"/>
                  </a:lnTo>
                  <a:lnTo>
                    <a:pt x="60" y="638"/>
                  </a:lnTo>
                  <a:lnTo>
                    <a:pt x="60" y="641"/>
                  </a:lnTo>
                  <a:lnTo>
                    <a:pt x="60" y="642"/>
                  </a:lnTo>
                  <a:lnTo>
                    <a:pt x="62" y="643"/>
                  </a:lnTo>
                  <a:lnTo>
                    <a:pt x="64" y="644"/>
                  </a:lnTo>
                  <a:lnTo>
                    <a:pt x="66" y="644"/>
                  </a:lnTo>
                  <a:lnTo>
                    <a:pt x="70" y="644"/>
                  </a:lnTo>
                  <a:lnTo>
                    <a:pt x="78" y="643"/>
                  </a:lnTo>
                  <a:lnTo>
                    <a:pt x="88" y="641"/>
                  </a:lnTo>
                  <a:lnTo>
                    <a:pt x="100" y="636"/>
                  </a:lnTo>
                  <a:lnTo>
                    <a:pt x="114" y="631"/>
                  </a:lnTo>
                  <a:lnTo>
                    <a:pt x="128" y="624"/>
                  </a:lnTo>
                  <a:lnTo>
                    <a:pt x="142" y="617"/>
                  </a:lnTo>
                  <a:lnTo>
                    <a:pt x="158" y="609"/>
                  </a:lnTo>
                  <a:lnTo>
                    <a:pt x="171" y="600"/>
                  </a:lnTo>
                  <a:lnTo>
                    <a:pt x="181" y="592"/>
                  </a:lnTo>
                  <a:lnTo>
                    <a:pt x="192" y="584"/>
                  </a:lnTo>
                  <a:lnTo>
                    <a:pt x="199" y="578"/>
                  </a:lnTo>
                  <a:lnTo>
                    <a:pt x="205" y="571"/>
                  </a:lnTo>
                  <a:lnTo>
                    <a:pt x="206" y="568"/>
                  </a:lnTo>
                  <a:lnTo>
                    <a:pt x="208" y="566"/>
                  </a:lnTo>
                  <a:lnTo>
                    <a:pt x="208" y="564"/>
                  </a:lnTo>
                  <a:lnTo>
                    <a:pt x="206" y="562"/>
                  </a:lnTo>
                  <a:close/>
                  <a:moveTo>
                    <a:pt x="92" y="693"/>
                  </a:moveTo>
                  <a:lnTo>
                    <a:pt x="107" y="685"/>
                  </a:lnTo>
                  <a:lnTo>
                    <a:pt x="120" y="676"/>
                  </a:lnTo>
                  <a:lnTo>
                    <a:pt x="130" y="668"/>
                  </a:lnTo>
                  <a:lnTo>
                    <a:pt x="140" y="661"/>
                  </a:lnTo>
                  <a:lnTo>
                    <a:pt x="147" y="654"/>
                  </a:lnTo>
                  <a:lnTo>
                    <a:pt x="152" y="648"/>
                  </a:lnTo>
                  <a:lnTo>
                    <a:pt x="153" y="645"/>
                  </a:lnTo>
                  <a:lnTo>
                    <a:pt x="154" y="643"/>
                  </a:lnTo>
                  <a:lnTo>
                    <a:pt x="154" y="641"/>
                  </a:lnTo>
                  <a:lnTo>
                    <a:pt x="154" y="640"/>
                  </a:lnTo>
                  <a:lnTo>
                    <a:pt x="151" y="637"/>
                  </a:lnTo>
                  <a:lnTo>
                    <a:pt x="145" y="637"/>
                  </a:lnTo>
                  <a:lnTo>
                    <a:pt x="136" y="638"/>
                  </a:lnTo>
                  <a:lnTo>
                    <a:pt x="127" y="641"/>
                  </a:lnTo>
                  <a:lnTo>
                    <a:pt x="115" y="644"/>
                  </a:lnTo>
                  <a:lnTo>
                    <a:pt x="102" y="649"/>
                  </a:lnTo>
                  <a:lnTo>
                    <a:pt x="89" y="656"/>
                  </a:lnTo>
                  <a:lnTo>
                    <a:pt x="75" y="663"/>
                  </a:lnTo>
                  <a:lnTo>
                    <a:pt x="60" y="672"/>
                  </a:lnTo>
                  <a:lnTo>
                    <a:pt x="47" y="680"/>
                  </a:lnTo>
                  <a:lnTo>
                    <a:pt x="37" y="687"/>
                  </a:lnTo>
                  <a:lnTo>
                    <a:pt x="27" y="695"/>
                  </a:lnTo>
                  <a:lnTo>
                    <a:pt x="20" y="703"/>
                  </a:lnTo>
                  <a:lnTo>
                    <a:pt x="15" y="708"/>
                  </a:lnTo>
                  <a:lnTo>
                    <a:pt x="14" y="711"/>
                  </a:lnTo>
                  <a:lnTo>
                    <a:pt x="13" y="713"/>
                  </a:lnTo>
                  <a:lnTo>
                    <a:pt x="13" y="716"/>
                  </a:lnTo>
                  <a:lnTo>
                    <a:pt x="14" y="717"/>
                  </a:lnTo>
                  <a:lnTo>
                    <a:pt x="16" y="719"/>
                  </a:lnTo>
                  <a:lnTo>
                    <a:pt x="22" y="719"/>
                  </a:lnTo>
                  <a:lnTo>
                    <a:pt x="31" y="719"/>
                  </a:lnTo>
                  <a:lnTo>
                    <a:pt x="40" y="716"/>
                  </a:lnTo>
                  <a:lnTo>
                    <a:pt x="52" y="712"/>
                  </a:lnTo>
                  <a:lnTo>
                    <a:pt x="65" y="707"/>
                  </a:lnTo>
                  <a:lnTo>
                    <a:pt x="78" y="700"/>
                  </a:lnTo>
                  <a:lnTo>
                    <a:pt x="92" y="693"/>
                  </a:lnTo>
                  <a:close/>
                  <a:moveTo>
                    <a:pt x="282" y="591"/>
                  </a:moveTo>
                  <a:lnTo>
                    <a:pt x="298" y="583"/>
                  </a:lnTo>
                  <a:lnTo>
                    <a:pt x="311" y="574"/>
                  </a:lnTo>
                  <a:lnTo>
                    <a:pt x="323" y="566"/>
                  </a:lnTo>
                  <a:lnTo>
                    <a:pt x="332" y="559"/>
                  </a:lnTo>
                  <a:lnTo>
                    <a:pt x="341" y="552"/>
                  </a:lnTo>
                  <a:lnTo>
                    <a:pt x="345" y="545"/>
                  </a:lnTo>
                  <a:lnTo>
                    <a:pt x="347" y="542"/>
                  </a:lnTo>
                  <a:lnTo>
                    <a:pt x="348" y="540"/>
                  </a:lnTo>
                  <a:lnTo>
                    <a:pt x="348" y="537"/>
                  </a:lnTo>
                  <a:lnTo>
                    <a:pt x="348" y="536"/>
                  </a:lnTo>
                  <a:lnTo>
                    <a:pt x="347" y="535"/>
                  </a:lnTo>
                  <a:lnTo>
                    <a:pt x="344" y="534"/>
                  </a:lnTo>
                  <a:lnTo>
                    <a:pt x="342" y="533"/>
                  </a:lnTo>
                  <a:lnTo>
                    <a:pt x="338" y="533"/>
                  </a:lnTo>
                  <a:lnTo>
                    <a:pt x="330" y="534"/>
                  </a:lnTo>
                  <a:lnTo>
                    <a:pt x="319" y="536"/>
                  </a:lnTo>
                  <a:lnTo>
                    <a:pt x="307" y="541"/>
                  </a:lnTo>
                  <a:lnTo>
                    <a:pt x="293" y="546"/>
                  </a:lnTo>
                  <a:lnTo>
                    <a:pt x="279" y="553"/>
                  </a:lnTo>
                  <a:lnTo>
                    <a:pt x="263" y="560"/>
                  </a:lnTo>
                  <a:lnTo>
                    <a:pt x="249" y="568"/>
                  </a:lnTo>
                  <a:lnTo>
                    <a:pt x="235" y="577"/>
                  </a:lnTo>
                  <a:lnTo>
                    <a:pt x="223" y="585"/>
                  </a:lnTo>
                  <a:lnTo>
                    <a:pt x="214" y="592"/>
                  </a:lnTo>
                  <a:lnTo>
                    <a:pt x="206" y="599"/>
                  </a:lnTo>
                  <a:lnTo>
                    <a:pt x="201" y="606"/>
                  </a:lnTo>
                  <a:lnTo>
                    <a:pt x="199" y="609"/>
                  </a:lnTo>
                  <a:lnTo>
                    <a:pt x="198" y="611"/>
                  </a:lnTo>
                  <a:lnTo>
                    <a:pt x="198" y="613"/>
                  </a:lnTo>
                  <a:lnTo>
                    <a:pt x="199" y="615"/>
                  </a:lnTo>
                  <a:lnTo>
                    <a:pt x="201" y="616"/>
                  </a:lnTo>
                  <a:lnTo>
                    <a:pt x="202" y="617"/>
                  </a:lnTo>
                  <a:lnTo>
                    <a:pt x="205" y="618"/>
                  </a:lnTo>
                  <a:lnTo>
                    <a:pt x="209" y="618"/>
                  </a:lnTo>
                  <a:lnTo>
                    <a:pt x="217" y="617"/>
                  </a:lnTo>
                  <a:lnTo>
                    <a:pt x="228" y="615"/>
                  </a:lnTo>
                  <a:lnTo>
                    <a:pt x="240" y="610"/>
                  </a:lnTo>
                  <a:lnTo>
                    <a:pt x="253" y="605"/>
                  </a:lnTo>
                  <a:lnTo>
                    <a:pt x="267" y="598"/>
                  </a:lnTo>
                  <a:lnTo>
                    <a:pt x="282" y="591"/>
                  </a:lnTo>
                  <a:close/>
                  <a:moveTo>
                    <a:pt x="294" y="615"/>
                  </a:moveTo>
                  <a:lnTo>
                    <a:pt x="291" y="612"/>
                  </a:lnTo>
                  <a:lnTo>
                    <a:pt x="285" y="612"/>
                  </a:lnTo>
                  <a:lnTo>
                    <a:pt x="277" y="612"/>
                  </a:lnTo>
                  <a:lnTo>
                    <a:pt x="267" y="615"/>
                  </a:lnTo>
                  <a:lnTo>
                    <a:pt x="255" y="619"/>
                  </a:lnTo>
                  <a:lnTo>
                    <a:pt x="242" y="624"/>
                  </a:lnTo>
                  <a:lnTo>
                    <a:pt x="228" y="630"/>
                  </a:lnTo>
                  <a:lnTo>
                    <a:pt x="214" y="637"/>
                  </a:lnTo>
                  <a:lnTo>
                    <a:pt x="199" y="645"/>
                  </a:lnTo>
                  <a:lnTo>
                    <a:pt x="186" y="654"/>
                  </a:lnTo>
                  <a:lnTo>
                    <a:pt x="176" y="662"/>
                  </a:lnTo>
                  <a:lnTo>
                    <a:pt x="166" y="669"/>
                  </a:lnTo>
                  <a:lnTo>
                    <a:pt x="159" y="676"/>
                  </a:lnTo>
                  <a:lnTo>
                    <a:pt x="154" y="682"/>
                  </a:lnTo>
                  <a:lnTo>
                    <a:pt x="152" y="686"/>
                  </a:lnTo>
                  <a:lnTo>
                    <a:pt x="152" y="688"/>
                  </a:lnTo>
                  <a:lnTo>
                    <a:pt x="152" y="689"/>
                  </a:lnTo>
                  <a:lnTo>
                    <a:pt x="152" y="692"/>
                  </a:lnTo>
                  <a:lnTo>
                    <a:pt x="153" y="693"/>
                  </a:lnTo>
                  <a:lnTo>
                    <a:pt x="155" y="694"/>
                  </a:lnTo>
                  <a:lnTo>
                    <a:pt x="158" y="694"/>
                  </a:lnTo>
                  <a:lnTo>
                    <a:pt x="161" y="694"/>
                  </a:lnTo>
                  <a:lnTo>
                    <a:pt x="170" y="694"/>
                  </a:lnTo>
                  <a:lnTo>
                    <a:pt x="179" y="692"/>
                  </a:lnTo>
                  <a:lnTo>
                    <a:pt x="191" y="687"/>
                  </a:lnTo>
                  <a:lnTo>
                    <a:pt x="204" y="682"/>
                  </a:lnTo>
                  <a:lnTo>
                    <a:pt x="218" y="676"/>
                  </a:lnTo>
                  <a:lnTo>
                    <a:pt x="233" y="668"/>
                  </a:lnTo>
                  <a:lnTo>
                    <a:pt x="247" y="660"/>
                  </a:lnTo>
                  <a:lnTo>
                    <a:pt x="260" y="653"/>
                  </a:lnTo>
                  <a:lnTo>
                    <a:pt x="271" y="644"/>
                  </a:lnTo>
                  <a:lnTo>
                    <a:pt x="280" y="637"/>
                  </a:lnTo>
                  <a:lnTo>
                    <a:pt x="287" y="630"/>
                  </a:lnTo>
                  <a:lnTo>
                    <a:pt x="292" y="624"/>
                  </a:lnTo>
                  <a:lnTo>
                    <a:pt x="294" y="621"/>
                  </a:lnTo>
                  <a:lnTo>
                    <a:pt x="294" y="618"/>
                  </a:lnTo>
                  <a:lnTo>
                    <a:pt x="294" y="617"/>
                  </a:lnTo>
                  <a:lnTo>
                    <a:pt x="294" y="615"/>
                  </a:lnTo>
                  <a:close/>
                  <a:moveTo>
                    <a:pt x="249" y="692"/>
                  </a:moveTo>
                  <a:lnTo>
                    <a:pt x="247" y="689"/>
                  </a:lnTo>
                  <a:lnTo>
                    <a:pt x="241" y="689"/>
                  </a:lnTo>
                  <a:lnTo>
                    <a:pt x="233" y="691"/>
                  </a:lnTo>
                  <a:lnTo>
                    <a:pt x="223" y="692"/>
                  </a:lnTo>
                  <a:lnTo>
                    <a:pt x="211" y="697"/>
                  </a:lnTo>
                  <a:lnTo>
                    <a:pt x="199" y="701"/>
                  </a:lnTo>
                  <a:lnTo>
                    <a:pt x="186" y="707"/>
                  </a:lnTo>
                  <a:lnTo>
                    <a:pt x="172" y="714"/>
                  </a:lnTo>
                  <a:lnTo>
                    <a:pt x="159" y="722"/>
                  </a:lnTo>
                  <a:lnTo>
                    <a:pt x="146" y="730"/>
                  </a:lnTo>
                  <a:lnTo>
                    <a:pt x="136" y="738"/>
                  </a:lnTo>
                  <a:lnTo>
                    <a:pt x="127" y="745"/>
                  </a:lnTo>
                  <a:lnTo>
                    <a:pt x="120" y="752"/>
                  </a:lnTo>
                  <a:lnTo>
                    <a:pt x="115" y="758"/>
                  </a:lnTo>
                  <a:lnTo>
                    <a:pt x="114" y="761"/>
                  </a:lnTo>
                  <a:lnTo>
                    <a:pt x="114" y="763"/>
                  </a:lnTo>
                  <a:lnTo>
                    <a:pt x="114" y="765"/>
                  </a:lnTo>
                  <a:lnTo>
                    <a:pt x="114" y="767"/>
                  </a:lnTo>
                  <a:lnTo>
                    <a:pt x="117" y="769"/>
                  </a:lnTo>
                  <a:lnTo>
                    <a:pt x="123" y="770"/>
                  </a:lnTo>
                  <a:lnTo>
                    <a:pt x="130" y="769"/>
                  </a:lnTo>
                  <a:lnTo>
                    <a:pt x="141" y="767"/>
                  </a:lnTo>
                  <a:lnTo>
                    <a:pt x="152" y="763"/>
                  </a:lnTo>
                  <a:lnTo>
                    <a:pt x="164" y="758"/>
                  </a:lnTo>
                  <a:lnTo>
                    <a:pt x="178" y="752"/>
                  </a:lnTo>
                  <a:lnTo>
                    <a:pt x="191" y="745"/>
                  </a:lnTo>
                  <a:lnTo>
                    <a:pt x="205" y="737"/>
                  </a:lnTo>
                  <a:lnTo>
                    <a:pt x="217" y="730"/>
                  </a:lnTo>
                  <a:lnTo>
                    <a:pt x="228" y="722"/>
                  </a:lnTo>
                  <a:lnTo>
                    <a:pt x="236" y="714"/>
                  </a:lnTo>
                  <a:lnTo>
                    <a:pt x="243" y="707"/>
                  </a:lnTo>
                  <a:lnTo>
                    <a:pt x="248" y="701"/>
                  </a:lnTo>
                  <a:lnTo>
                    <a:pt x="249" y="699"/>
                  </a:lnTo>
                  <a:lnTo>
                    <a:pt x="250" y="697"/>
                  </a:lnTo>
                  <a:lnTo>
                    <a:pt x="250" y="694"/>
                  </a:lnTo>
                  <a:lnTo>
                    <a:pt x="249" y="692"/>
                  </a:lnTo>
                  <a:close/>
                  <a:moveTo>
                    <a:pt x="214" y="769"/>
                  </a:moveTo>
                  <a:lnTo>
                    <a:pt x="210" y="767"/>
                  </a:lnTo>
                  <a:lnTo>
                    <a:pt x="205" y="765"/>
                  </a:lnTo>
                  <a:lnTo>
                    <a:pt x="197" y="767"/>
                  </a:lnTo>
                  <a:lnTo>
                    <a:pt x="187" y="769"/>
                  </a:lnTo>
                  <a:lnTo>
                    <a:pt x="177" y="773"/>
                  </a:lnTo>
                  <a:lnTo>
                    <a:pt x="165" y="777"/>
                  </a:lnTo>
                  <a:lnTo>
                    <a:pt x="152" y="782"/>
                  </a:lnTo>
                  <a:lnTo>
                    <a:pt x="139" y="789"/>
                  </a:lnTo>
                  <a:lnTo>
                    <a:pt x="126" y="798"/>
                  </a:lnTo>
                  <a:lnTo>
                    <a:pt x="115" y="805"/>
                  </a:lnTo>
                  <a:lnTo>
                    <a:pt x="104" y="813"/>
                  </a:lnTo>
                  <a:lnTo>
                    <a:pt x="96" y="820"/>
                  </a:lnTo>
                  <a:lnTo>
                    <a:pt x="90" y="827"/>
                  </a:lnTo>
                  <a:lnTo>
                    <a:pt x="85" y="833"/>
                  </a:lnTo>
                  <a:lnTo>
                    <a:pt x="84" y="836"/>
                  </a:lnTo>
                  <a:lnTo>
                    <a:pt x="83" y="838"/>
                  </a:lnTo>
                  <a:lnTo>
                    <a:pt x="83" y="840"/>
                  </a:lnTo>
                  <a:lnTo>
                    <a:pt x="84" y="842"/>
                  </a:lnTo>
                  <a:lnTo>
                    <a:pt x="86" y="844"/>
                  </a:lnTo>
                  <a:lnTo>
                    <a:pt x="92" y="845"/>
                  </a:lnTo>
                  <a:lnTo>
                    <a:pt x="101" y="844"/>
                  </a:lnTo>
                  <a:lnTo>
                    <a:pt x="109" y="842"/>
                  </a:lnTo>
                  <a:lnTo>
                    <a:pt x="120" y="838"/>
                  </a:lnTo>
                  <a:lnTo>
                    <a:pt x="132" y="833"/>
                  </a:lnTo>
                  <a:lnTo>
                    <a:pt x="145" y="827"/>
                  </a:lnTo>
                  <a:lnTo>
                    <a:pt x="158" y="820"/>
                  </a:lnTo>
                  <a:lnTo>
                    <a:pt x="171" y="813"/>
                  </a:lnTo>
                  <a:lnTo>
                    <a:pt x="183" y="805"/>
                  </a:lnTo>
                  <a:lnTo>
                    <a:pt x="193" y="798"/>
                  </a:lnTo>
                  <a:lnTo>
                    <a:pt x="202" y="790"/>
                  </a:lnTo>
                  <a:lnTo>
                    <a:pt x="208" y="783"/>
                  </a:lnTo>
                  <a:lnTo>
                    <a:pt x="212" y="777"/>
                  </a:lnTo>
                  <a:lnTo>
                    <a:pt x="214" y="775"/>
                  </a:lnTo>
                  <a:lnTo>
                    <a:pt x="215" y="773"/>
                  </a:lnTo>
                  <a:lnTo>
                    <a:pt x="215" y="770"/>
                  </a:lnTo>
                  <a:lnTo>
                    <a:pt x="214" y="769"/>
                  </a:lnTo>
                  <a:close/>
                  <a:moveTo>
                    <a:pt x="186" y="845"/>
                  </a:moveTo>
                  <a:lnTo>
                    <a:pt x="183" y="843"/>
                  </a:lnTo>
                  <a:lnTo>
                    <a:pt x="177" y="842"/>
                  </a:lnTo>
                  <a:lnTo>
                    <a:pt x="170" y="842"/>
                  </a:lnTo>
                  <a:lnTo>
                    <a:pt x="161" y="844"/>
                  </a:lnTo>
                  <a:lnTo>
                    <a:pt x="151" y="847"/>
                  </a:lnTo>
                  <a:lnTo>
                    <a:pt x="139" y="852"/>
                  </a:lnTo>
                  <a:lnTo>
                    <a:pt x="127" y="857"/>
                  </a:lnTo>
                  <a:lnTo>
                    <a:pt x="114" y="864"/>
                  </a:lnTo>
                  <a:lnTo>
                    <a:pt x="102" y="871"/>
                  </a:lnTo>
                  <a:lnTo>
                    <a:pt x="91" y="880"/>
                  </a:lnTo>
                  <a:lnTo>
                    <a:pt x="81" y="887"/>
                  </a:lnTo>
                  <a:lnTo>
                    <a:pt x="73" y="894"/>
                  </a:lnTo>
                  <a:lnTo>
                    <a:pt x="67" y="900"/>
                  </a:lnTo>
                  <a:lnTo>
                    <a:pt x="63" y="906"/>
                  </a:lnTo>
                  <a:lnTo>
                    <a:pt x="62" y="912"/>
                  </a:lnTo>
                  <a:lnTo>
                    <a:pt x="62" y="915"/>
                  </a:lnTo>
                  <a:lnTo>
                    <a:pt x="65" y="918"/>
                  </a:lnTo>
                  <a:lnTo>
                    <a:pt x="70" y="919"/>
                  </a:lnTo>
                  <a:lnTo>
                    <a:pt x="78" y="918"/>
                  </a:lnTo>
                  <a:lnTo>
                    <a:pt x="86" y="915"/>
                  </a:lnTo>
                  <a:lnTo>
                    <a:pt x="97" y="913"/>
                  </a:lnTo>
                  <a:lnTo>
                    <a:pt x="108" y="908"/>
                  </a:lnTo>
                  <a:lnTo>
                    <a:pt x="121" y="902"/>
                  </a:lnTo>
                  <a:lnTo>
                    <a:pt x="133" y="895"/>
                  </a:lnTo>
                  <a:lnTo>
                    <a:pt x="146" y="888"/>
                  </a:lnTo>
                  <a:lnTo>
                    <a:pt x="157" y="881"/>
                  </a:lnTo>
                  <a:lnTo>
                    <a:pt x="166" y="872"/>
                  </a:lnTo>
                  <a:lnTo>
                    <a:pt x="174" y="865"/>
                  </a:lnTo>
                  <a:lnTo>
                    <a:pt x="180" y="859"/>
                  </a:lnTo>
                  <a:lnTo>
                    <a:pt x="185" y="853"/>
                  </a:lnTo>
                  <a:lnTo>
                    <a:pt x="186" y="849"/>
                  </a:lnTo>
                  <a:lnTo>
                    <a:pt x="186" y="845"/>
                  </a:lnTo>
                  <a:close/>
                  <a:moveTo>
                    <a:pt x="357" y="750"/>
                  </a:moveTo>
                  <a:lnTo>
                    <a:pt x="355" y="748"/>
                  </a:lnTo>
                  <a:lnTo>
                    <a:pt x="349" y="746"/>
                  </a:lnTo>
                  <a:lnTo>
                    <a:pt x="341" y="746"/>
                  </a:lnTo>
                  <a:lnTo>
                    <a:pt x="331" y="749"/>
                  </a:lnTo>
                  <a:lnTo>
                    <a:pt x="320" y="752"/>
                  </a:lnTo>
                  <a:lnTo>
                    <a:pt x="309" y="757"/>
                  </a:lnTo>
                  <a:lnTo>
                    <a:pt x="296" y="763"/>
                  </a:lnTo>
                  <a:lnTo>
                    <a:pt x="281" y="770"/>
                  </a:lnTo>
                  <a:lnTo>
                    <a:pt x="268" y="777"/>
                  </a:lnTo>
                  <a:lnTo>
                    <a:pt x="256" y="785"/>
                  </a:lnTo>
                  <a:lnTo>
                    <a:pt x="247" y="793"/>
                  </a:lnTo>
                  <a:lnTo>
                    <a:pt x="239" y="800"/>
                  </a:lnTo>
                  <a:lnTo>
                    <a:pt x="231" y="807"/>
                  </a:lnTo>
                  <a:lnTo>
                    <a:pt x="227" y="813"/>
                  </a:lnTo>
                  <a:lnTo>
                    <a:pt x="225" y="815"/>
                  </a:lnTo>
                  <a:lnTo>
                    <a:pt x="225" y="818"/>
                  </a:lnTo>
                  <a:lnTo>
                    <a:pt x="225" y="820"/>
                  </a:lnTo>
                  <a:lnTo>
                    <a:pt x="225" y="823"/>
                  </a:lnTo>
                  <a:lnTo>
                    <a:pt x="229" y="825"/>
                  </a:lnTo>
                  <a:lnTo>
                    <a:pt x="235" y="826"/>
                  </a:lnTo>
                  <a:lnTo>
                    <a:pt x="243" y="825"/>
                  </a:lnTo>
                  <a:lnTo>
                    <a:pt x="253" y="823"/>
                  </a:lnTo>
                  <a:lnTo>
                    <a:pt x="263" y="820"/>
                  </a:lnTo>
                  <a:lnTo>
                    <a:pt x="275" y="815"/>
                  </a:lnTo>
                  <a:lnTo>
                    <a:pt x="288" y="809"/>
                  </a:lnTo>
                  <a:lnTo>
                    <a:pt x="301" y="802"/>
                  </a:lnTo>
                  <a:lnTo>
                    <a:pt x="315" y="794"/>
                  </a:lnTo>
                  <a:lnTo>
                    <a:pt x="326" y="787"/>
                  </a:lnTo>
                  <a:lnTo>
                    <a:pt x="337" y="780"/>
                  </a:lnTo>
                  <a:lnTo>
                    <a:pt x="345" y="771"/>
                  </a:lnTo>
                  <a:lnTo>
                    <a:pt x="353" y="765"/>
                  </a:lnTo>
                  <a:lnTo>
                    <a:pt x="356" y="760"/>
                  </a:lnTo>
                  <a:lnTo>
                    <a:pt x="357" y="756"/>
                  </a:lnTo>
                  <a:lnTo>
                    <a:pt x="359" y="754"/>
                  </a:lnTo>
                  <a:lnTo>
                    <a:pt x="359" y="751"/>
                  </a:lnTo>
                  <a:lnTo>
                    <a:pt x="357" y="750"/>
                  </a:lnTo>
                  <a:close/>
                  <a:moveTo>
                    <a:pt x="166" y="920"/>
                  </a:moveTo>
                  <a:lnTo>
                    <a:pt x="162" y="918"/>
                  </a:lnTo>
                  <a:lnTo>
                    <a:pt x="158" y="916"/>
                  </a:lnTo>
                  <a:lnTo>
                    <a:pt x="151" y="916"/>
                  </a:lnTo>
                  <a:lnTo>
                    <a:pt x="142" y="919"/>
                  </a:lnTo>
                  <a:lnTo>
                    <a:pt x="132" y="921"/>
                  </a:lnTo>
                  <a:lnTo>
                    <a:pt x="121" y="926"/>
                  </a:lnTo>
                  <a:lnTo>
                    <a:pt x="109" y="932"/>
                  </a:lnTo>
                  <a:lnTo>
                    <a:pt x="97" y="938"/>
                  </a:lnTo>
                  <a:lnTo>
                    <a:pt x="85" y="945"/>
                  </a:lnTo>
                  <a:lnTo>
                    <a:pt x="75" y="952"/>
                  </a:lnTo>
                  <a:lnTo>
                    <a:pt x="65" y="959"/>
                  </a:lnTo>
                  <a:lnTo>
                    <a:pt x="58" y="966"/>
                  </a:lnTo>
                  <a:lnTo>
                    <a:pt x="52" y="973"/>
                  </a:lnTo>
                  <a:lnTo>
                    <a:pt x="48" y="979"/>
                  </a:lnTo>
                  <a:lnTo>
                    <a:pt x="47" y="984"/>
                  </a:lnTo>
                  <a:lnTo>
                    <a:pt x="47" y="988"/>
                  </a:lnTo>
                  <a:lnTo>
                    <a:pt x="51" y="990"/>
                  </a:lnTo>
                  <a:lnTo>
                    <a:pt x="56" y="991"/>
                  </a:lnTo>
                  <a:lnTo>
                    <a:pt x="63" y="990"/>
                  </a:lnTo>
                  <a:lnTo>
                    <a:pt x="71" y="989"/>
                  </a:lnTo>
                  <a:lnTo>
                    <a:pt x="82" y="985"/>
                  </a:lnTo>
                  <a:lnTo>
                    <a:pt x="92" y="981"/>
                  </a:lnTo>
                  <a:lnTo>
                    <a:pt x="104" y="976"/>
                  </a:lnTo>
                  <a:lnTo>
                    <a:pt x="116" y="969"/>
                  </a:lnTo>
                  <a:lnTo>
                    <a:pt x="128" y="962"/>
                  </a:lnTo>
                  <a:lnTo>
                    <a:pt x="139" y="954"/>
                  </a:lnTo>
                  <a:lnTo>
                    <a:pt x="148" y="947"/>
                  </a:lnTo>
                  <a:lnTo>
                    <a:pt x="155" y="940"/>
                  </a:lnTo>
                  <a:lnTo>
                    <a:pt x="161" y="934"/>
                  </a:lnTo>
                  <a:lnTo>
                    <a:pt x="165" y="928"/>
                  </a:lnTo>
                  <a:lnTo>
                    <a:pt x="167" y="924"/>
                  </a:lnTo>
                  <a:lnTo>
                    <a:pt x="166" y="920"/>
                  </a:lnTo>
                  <a:close/>
                  <a:moveTo>
                    <a:pt x="330" y="827"/>
                  </a:moveTo>
                  <a:lnTo>
                    <a:pt x="328" y="825"/>
                  </a:lnTo>
                  <a:lnTo>
                    <a:pt x="322" y="824"/>
                  </a:lnTo>
                  <a:lnTo>
                    <a:pt x="315" y="825"/>
                  </a:lnTo>
                  <a:lnTo>
                    <a:pt x="305" y="826"/>
                  </a:lnTo>
                  <a:lnTo>
                    <a:pt x="294" y="830"/>
                  </a:lnTo>
                  <a:lnTo>
                    <a:pt x="282" y="834"/>
                  </a:lnTo>
                  <a:lnTo>
                    <a:pt x="271" y="839"/>
                  </a:lnTo>
                  <a:lnTo>
                    <a:pt x="258" y="846"/>
                  </a:lnTo>
                  <a:lnTo>
                    <a:pt x="244" y="853"/>
                  </a:lnTo>
                  <a:lnTo>
                    <a:pt x="234" y="861"/>
                  </a:lnTo>
                  <a:lnTo>
                    <a:pt x="224" y="869"/>
                  </a:lnTo>
                  <a:lnTo>
                    <a:pt x="216" y="876"/>
                  </a:lnTo>
                  <a:lnTo>
                    <a:pt x="210" y="882"/>
                  </a:lnTo>
                  <a:lnTo>
                    <a:pt x="205" y="889"/>
                  </a:lnTo>
                  <a:lnTo>
                    <a:pt x="204" y="894"/>
                  </a:lnTo>
                  <a:lnTo>
                    <a:pt x="204" y="897"/>
                  </a:lnTo>
                  <a:lnTo>
                    <a:pt x="208" y="900"/>
                  </a:lnTo>
                  <a:lnTo>
                    <a:pt x="214" y="901"/>
                  </a:lnTo>
                  <a:lnTo>
                    <a:pt x="221" y="901"/>
                  </a:lnTo>
                  <a:lnTo>
                    <a:pt x="230" y="899"/>
                  </a:lnTo>
                  <a:lnTo>
                    <a:pt x="241" y="896"/>
                  </a:lnTo>
                  <a:lnTo>
                    <a:pt x="252" y="891"/>
                  </a:lnTo>
                  <a:lnTo>
                    <a:pt x="265" y="886"/>
                  </a:lnTo>
                  <a:lnTo>
                    <a:pt x="278" y="878"/>
                  </a:lnTo>
                  <a:lnTo>
                    <a:pt x="290" y="871"/>
                  </a:lnTo>
                  <a:lnTo>
                    <a:pt x="301" y="864"/>
                  </a:lnTo>
                  <a:lnTo>
                    <a:pt x="311" y="857"/>
                  </a:lnTo>
                  <a:lnTo>
                    <a:pt x="319" y="850"/>
                  </a:lnTo>
                  <a:lnTo>
                    <a:pt x="325" y="843"/>
                  </a:lnTo>
                  <a:lnTo>
                    <a:pt x="330" y="837"/>
                  </a:lnTo>
                  <a:lnTo>
                    <a:pt x="331" y="834"/>
                  </a:lnTo>
                  <a:lnTo>
                    <a:pt x="331" y="832"/>
                  </a:lnTo>
                  <a:lnTo>
                    <a:pt x="331" y="830"/>
                  </a:lnTo>
                  <a:lnTo>
                    <a:pt x="330" y="827"/>
                  </a:lnTo>
                  <a:close/>
                  <a:moveTo>
                    <a:pt x="107" y="1042"/>
                  </a:moveTo>
                  <a:lnTo>
                    <a:pt x="119" y="1035"/>
                  </a:lnTo>
                  <a:lnTo>
                    <a:pt x="128" y="1028"/>
                  </a:lnTo>
                  <a:lnTo>
                    <a:pt x="138" y="1021"/>
                  </a:lnTo>
                  <a:lnTo>
                    <a:pt x="145" y="1014"/>
                  </a:lnTo>
                  <a:lnTo>
                    <a:pt x="149" y="1008"/>
                  </a:lnTo>
                  <a:lnTo>
                    <a:pt x="153" y="1002"/>
                  </a:lnTo>
                  <a:lnTo>
                    <a:pt x="155" y="997"/>
                  </a:lnTo>
                  <a:lnTo>
                    <a:pt x="154" y="994"/>
                  </a:lnTo>
                  <a:lnTo>
                    <a:pt x="151" y="991"/>
                  </a:lnTo>
                  <a:lnTo>
                    <a:pt x="146" y="990"/>
                  </a:lnTo>
                  <a:lnTo>
                    <a:pt x="139" y="990"/>
                  </a:lnTo>
                  <a:lnTo>
                    <a:pt x="130" y="992"/>
                  </a:lnTo>
                  <a:lnTo>
                    <a:pt x="121" y="995"/>
                  </a:lnTo>
                  <a:lnTo>
                    <a:pt x="110" y="1000"/>
                  </a:lnTo>
                  <a:lnTo>
                    <a:pt x="100" y="1004"/>
                  </a:lnTo>
                  <a:lnTo>
                    <a:pt x="88" y="1011"/>
                  </a:lnTo>
                  <a:lnTo>
                    <a:pt x="77" y="1017"/>
                  </a:lnTo>
                  <a:lnTo>
                    <a:pt x="66" y="1025"/>
                  </a:lnTo>
                  <a:lnTo>
                    <a:pt x="58" y="1032"/>
                  </a:lnTo>
                  <a:lnTo>
                    <a:pt x="51" y="1039"/>
                  </a:lnTo>
                  <a:lnTo>
                    <a:pt x="45" y="1046"/>
                  </a:lnTo>
                  <a:lnTo>
                    <a:pt x="41" y="1051"/>
                  </a:lnTo>
                  <a:lnTo>
                    <a:pt x="40" y="1055"/>
                  </a:lnTo>
                  <a:lnTo>
                    <a:pt x="41" y="1060"/>
                  </a:lnTo>
                  <a:lnTo>
                    <a:pt x="44" y="1063"/>
                  </a:lnTo>
                  <a:lnTo>
                    <a:pt x="48" y="1063"/>
                  </a:lnTo>
                  <a:lnTo>
                    <a:pt x="56" y="1063"/>
                  </a:lnTo>
                  <a:lnTo>
                    <a:pt x="64" y="1061"/>
                  </a:lnTo>
                  <a:lnTo>
                    <a:pt x="73" y="1058"/>
                  </a:lnTo>
                  <a:lnTo>
                    <a:pt x="84" y="1054"/>
                  </a:lnTo>
                  <a:lnTo>
                    <a:pt x="96" y="1048"/>
                  </a:lnTo>
                  <a:lnTo>
                    <a:pt x="107" y="1042"/>
                  </a:lnTo>
                  <a:close/>
                  <a:moveTo>
                    <a:pt x="191" y="972"/>
                  </a:moveTo>
                  <a:lnTo>
                    <a:pt x="195" y="975"/>
                  </a:lnTo>
                  <a:lnTo>
                    <a:pt x="199" y="976"/>
                  </a:lnTo>
                  <a:lnTo>
                    <a:pt x="206" y="976"/>
                  </a:lnTo>
                  <a:lnTo>
                    <a:pt x="216" y="973"/>
                  </a:lnTo>
                  <a:lnTo>
                    <a:pt x="225" y="971"/>
                  </a:lnTo>
                  <a:lnTo>
                    <a:pt x="237" y="966"/>
                  </a:lnTo>
                  <a:lnTo>
                    <a:pt x="249" y="962"/>
                  </a:lnTo>
                  <a:lnTo>
                    <a:pt x="261" y="954"/>
                  </a:lnTo>
                  <a:lnTo>
                    <a:pt x="273" y="947"/>
                  </a:lnTo>
                  <a:lnTo>
                    <a:pt x="284" y="940"/>
                  </a:lnTo>
                  <a:lnTo>
                    <a:pt x="293" y="933"/>
                  </a:lnTo>
                  <a:lnTo>
                    <a:pt x="300" y="926"/>
                  </a:lnTo>
                  <a:lnTo>
                    <a:pt x="306" y="920"/>
                  </a:lnTo>
                  <a:lnTo>
                    <a:pt x="311" y="914"/>
                  </a:lnTo>
                  <a:lnTo>
                    <a:pt x="312" y="908"/>
                  </a:lnTo>
                  <a:lnTo>
                    <a:pt x="311" y="905"/>
                  </a:lnTo>
                  <a:lnTo>
                    <a:pt x="309" y="902"/>
                  </a:lnTo>
                  <a:lnTo>
                    <a:pt x="303" y="901"/>
                  </a:lnTo>
                  <a:lnTo>
                    <a:pt x="296" y="901"/>
                  </a:lnTo>
                  <a:lnTo>
                    <a:pt x="286" y="903"/>
                  </a:lnTo>
                  <a:lnTo>
                    <a:pt x="277" y="906"/>
                  </a:lnTo>
                  <a:lnTo>
                    <a:pt x="265" y="910"/>
                  </a:lnTo>
                  <a:lnTo>
                    <a:pt x="253" y="915"/>
                  </a:lnTo>
                  <a:lnTo>
                    <a:pt x="241" y="922"/>
                  </a:lnTo>
                  <a:lnTo>
                    <a:pt x="229" y="929"/>
                  </a:lnTo>
                  <a:lnTo>
                    <a:pt x="218" y="937"/>
                  </a:lnTo>
                  <a:lnTo>
                    <a:pt x="209" y="944"/>
                  </a:lnTo>
                  <a:lnTo>
                    <a:pt x="202" y="951"/>
                  </a:lnTo>
                  <a:lnTo>
                    <a:pt x="196" y="958"/>
                  </a:lnTo>
                  <a:lnTo>
                    <a:pt x="192" y="964"/>
                  </a:lnTo>
                  <a:lnTo>
                    <a:pt x="190" y="969"/>
                  </a:lnTo>
                  <a:lnTo>
                    <a:pt x="191" y="972"/>
                  </a:lnTo>
                  <a:close/>
                  <a:moveTo>
                    <a:pt x="105" y="1115"/>
                  </a:moveTo>
                  <a:lnTo>
                    <a:pt x="116" y="1108"/>
                  </a:lnTo>
                  <a:lnTo>
                    <a:pt x="126" y="1101"/>
                  </a:lnTo>
                  <a:lnTo>
                    <a:pt x="134" y="1095"/>
                  </a:lnTo>
                  <a:lnTo>
                    <a:pt x="141" y="1087"/>
                  </a:lnTo>
                  <a:lnTo>
                    <a:pt x="146" y="1082"/>
                  </a:lnTo>
                  <a:lnTo>
                    <a:pt x="149" y="1076"/>
                  </a:lnTo>
                  <a:lnTo>
                    <a:pt x="151" y="1071"/>
                  </a:lnTo>
                  <a:lnTo>
                    <a:pt x="151" y="1067"/>
                  </a:lnTo>
                  <a:lnTo>
                    <a:pt x="147" y="1065"/>
                  </a:lnTo>
                  <a:lnTo>
                    <a:pt x="142" y="1064"/>
                  </a:lnTo>
                  <a:lnTo>
                    <a:pt x="135" y="1064"/>
                  </a:lnTo>
                  <a:lnTo>
                    <a:pt x="127" y="1066"/>
                  </a:lnTo>
                  <a:lnTo>
                    <a:pt x="119" y="1068"/>
                  </a:lnTo>
                  <a:lnTo>
                    <a:pt x="108" y="1072"/>
                  </a:lnTo>
                  <a:lnTo>
                    <a:pt x="97" y="1078"/>
                  </a:lnTo>
                  <a:lnTo>
                    <a:pt x="86" y="1084"/>
                  </a:lnTo>
                  <a:lnTo>
                    <a:pt x="76" y="1090"/>
                  </a:lnTo>
                  <a:lnTo>
                    <a:pt x="66" y="1097"/>
                  </a:lnTo>
                  <a:lnTo>
                    <a:pt x="58" y="1104"/>
                  </a:lnTo>
                  <a:lnTo>
                    <a:pt x="51" y="1111"/>
                  </a:lnTo>
                  <a:lnTo>
                    <a:pt x="45" y="1117"/>
                  </a:lnTo>
                  <a:lnTo>
                    <a:pt x="42" y="1123"/>
                  </a:lnTo>
                  <a:lnTo>
                    <a:pt x="40" y="1128"/>
                  </a:lnTo>
                  <a:lnTo>
                    <a:pt x="41" y="1131"/>
                  </a:lnTo>
                  <a:lnTo>
                    <a:pt x="45" y="1134"/>
                  </a:lnTo>
                  <a:lnTo>
                    <a:pt x="50" y="1135"/>
                  </a:lnTo>
                  <a:lnTo>
                    <a:pt x="56" y="1135"/>
                  </a:lnTo>
                  <a:lnTo>
                    <a:pt x="64" y="1133"/>
                  </a:lnTo>
                  <a:lnTo>
                    <a:pt x="73" y="1130"/>
                  </a:lnTo>
                  <a:lnTo>
                    <a:pt x="83" y="1126"/>
                  </a:lnTo>
                  <a:lnTo>
                    <a:pt x="95" y="1121"/>
                  </a:lnTo>
                  <a:lnTo>
                    <a:pt x="105" y="1115"/>
                  </a:lnTo>
                  <a:close/>
                  <a:moveTo>
                    <a:pt x="253" y="1030"/>
                  </a:moveTo>
                  <a:lnTo>
                    <a:pt x="265" y="1023"/>
                  </a:lnTo>
                  <a:lnTo>
                    <a:pt x="274" y="1016"/>
                  </a:lnTo>
                  <a:lnTo>
                    <a:pt x="284" y="1009"/>
                  </a:lnTo>
                  <a:lnTo>
                    <a:pt x="291" y="1002"/>
                  </a:lnTo>
                  <a:lnTo>
                    <a:pt x="296" y="996"/>
                  </a:lnTo>
                  <a:lnTo>
                    <a:pt x="300" y="990"/>
                  </a:lnTo>
                  <a:lnTo>
                    <a:pt x="301" y="985"/>
                  </a:lnTo>
                  <a:lnTo>
                    <a:pt x="300" y="981"/>
                  </a:lnTo>
                  <a:lnTo>
                    <a:pt x="297" y="978"/>
                  </a:lnTo>
                  <a:lnTo>
                    <a:pt x="292" y="977"/>
                  </a:lnTo>
                  <a:lnTo>
                    <a:pt x="285" y="977"/>
                  </a:lnTo>
                  <a:lnTo>
                    <a:pt x="277" y="979"/>
                  </a:lnTo>
                  <a:lnTo>
                    <a:pt x="267" y="982"/>
                  </a:lnTo>
                  <a:lnTo>
                    <a:pt x="256" y="986"/>
                  </a:lnTo>
                  <a:lnTo>
                    <a:pt x="244" y="991"/>
                  </a:lnTo>
                  <a:lnTo>
                    <a:pt x="233" y="997"/>
                  </a:lnTo>
                  <a:lnTo>
                    <a:pt x="221" y="1004"/>
                  </a:lnTo>
                  <a:lnTo>
                    <a:pt x="211" y="1011"/>
                  </a:lnTo>
                  <a:lnTo>
                    <a:pt x="202" y="1019"/>
                  </a:lnTo>
                  <a:lnTo>
                    <a:pt x="195" y="1026"/>
                  </a:lnTo>
                  <a:lnTo>
                    <a:pt x="190" y="1032"/>
                  </a:lnTo>
                  <a:lnTo>
                    <a:pt x="186" y="1038"/>
                  </a:lnTo>
                  <a:lnTo>
                    <a:pt x="184" y="1042"/>
                  </a:lnTo>
                  <a:lnTo>
                    <a:pt x="185" y="1047"/>
                  </a:lnTo>
                  <a:lnTo>
                    <a:pt x="189" y="1049"/>
                  </a:lnTo>
                  <a:lnTo>
                    <a:pt x="193" y="1051"/>
                  </a:lnTo>
                  <a:lnTo>
                    <a:pt x="201" y="1051"/>
                  </a:lnTo>
                  <a:lnTo>
                    <a:pt x="209" y="1048"/>
                  </a:lnTo>
                  <a:lnTo>
                    <a:pt x="220" y="1046"/>
                  </a:lnTo>
                  <a:lnTo>
                    <a:pt x="230" y="1041"/>
                  </a:lnTo>
                  <a:lnTo>
                    <a:pt x="241" y="1036"/>
                  </a:lnTo>
                  <a:lnTo>
                    <a:pt x="253" y="1030"/>
                  </a:lnTo>
                  <a:close/>
                  <a:moveTo>
                    <a:pt x="111" y="1187"/>
                  </a:moveTo>
                  <a:lnTo>
                    <a:pt x="121" y="1180"/>
                  </a:lnTo>
                  <a:lnTo>
                    <a:pt x="130" y="1174"/>
                  </a:lnTo>
                  <a:lnTo>
                    <a:pt x="139" y="1167"/>
                  </a:lnTo>
                  <a:lnTo>
                    <a:pt x="145" y="1161"/>
                  </a:lnTo>
                  <a:lnTo>
                    <a:pt x="149" y="1154"/>
                  </a:lnTo>
                  <a:lnTo>
                    <a:pt x="153" y="1149"/>
                  </a:lnTo>
                  <a:lnTo>
                    <a:pt x="154" y="1145"/>
                  </a:lnTo>
                  <a:lnTo>
                    <a:pt x="153" y="1141"/>
                  </a:lnTo>
                  <a:lnTo>
                    <a:pt x="151" y="1139"/>
                  </a:lnTo>
                  <a:lnTo>
                    <a:pt x="146" y="1137"/>
                  </a:lnTo>
                  <a:lnTo>
                    <a:pt x="139" y="1137"/>
                  </a:lnTo>
                  <a:lnTo>
                    <a:pt x="132" y="1139"/>
                  </a:lnTo>
                  <a:lnTo>
                    <a:pt x="122" y="1141"/>
                  </a:lnTo>
                  <a:lnTo>
                    <a:pt x="113" y="1145"/>
                  </a:lnTo>
                  <a:lnTo>
                    <a:pt x="102" y="1150"/>
                  </a:lnTo>
                  <a:lnTo>
                    <a:pt x="91" y="1155"/>
                  </a:lnTo>
                  <a:lnTo>
                    <a:pt x="82" y="1162"/>
                  </a:lnTo>
                  <a:lnTo>
                    <a:pt x="72" y="1169"/>
                  </a:lnTo>
                  <a:lnTo>
                    <a:pt x="64" y="1175"/>
                  </a:lnTo>
                  <a:lnTo>
                    <a:pt x="58" y="1183"/>
                  </a:lnTo>
                  <a:lnTo>
                    <a:pt x="53" y="1188"/>
                  </a:lnTo>
                  <a:lnTo>
                    <a:pt x="50" y="1194"/>
                  </a:lnTo>
                  <a:lnTo>
                    <a:pt x="48" y="1199"/>
                  </a:lnTo>
                  <a:lnTo>
                    <a:pt x="50" y="1203"/>
                  </a:lnTo>
                  <a:lnTo>
                    <a:pt x="52" y="1205"/>
                  </a:lnTo>
                  <a:lnTo>
                    <a:pt x="58" y="1206"/>
                  </a:lnTo>
                  <a:lnTo>
                    <a:pt x="64" y="1206"/>
                  </a:lnTo>
                  <a:lnTo>
                    <a:pt x="71" y="1204"/>
                  </a:lnTo>
                  <a:lnTo>
                    <a:pt x="81" y="1202"/>
                  </a:lnTo>
                  <a:lnTo>
                    <a:pt x="90" y="1198"/>
                  </a:lnTo>
                  <a:lnTo>
                    <a:pt x="101" y="1193"/>
                  </a:lnTo>
                  <a:lnTo>
                    <a:pt x="111" y="1187"/>
                  </a:lnTo>
                  <a:close/>
                  <a:moveTo>
                    <a:pt x="253" y="1105"/>
                  </a:moveTo>
                  <a:lnTo>
                    <a:pt x="263" y="1098"/>
                  </a:lnTo>
                  <a:lnTo>
                    <a:pt x="273" y="1091"/>
                  </a:lnTo>
                  <a:lnTo>
                    <a:pt x="281" y="1085"/>
                  </a:lnTo>
                  <a:lnTo>
                    <a:pt x="288" y="1078"/>
                  </a:lnTo>
                  <a:lnTo>
                    <a:pt x="293" y="1072"/>
                  </a:lnTo>
                  <a:lnTo>
                    <a:pt x="297" y="1066"/>
                  </a:lnTo>
                  <a:lnTo>
                    <a:pt x="298" y="1061"/>
                  </a:lnTo>
                  <a:lnTo>
                    <a:pt x="297" y="1058"/>
                  </a:lnTo>
                  <a:lnTo>
                    <a:pt x="294" y="1054"/>
                  </a:lnTo>
                  <a:lnTo>
                    <a:pt x="288" y="1053"/>
                  </a:lnTo>
                  <a:lnTo>
                    <a:pt x="282" y="1053"/>
                  </a:lnTo>
                  <a:lnTo>
                    <a:pt x="274" y="1055"/>
                  </a:lnTo>
                  <a:lnTo>
                    <a:pt x="265" y="1058"/>
                  </a:lnTo>
                  <a:lnTo>
                    <a:pt x="254" y="1061"/>
                  </a:lnTo>
                  <a:lnTo>
                    <a:pt x="243" y="1066"/>
                  </a:lnTo>
                  <a:lnTo>
                    <a:pt x="231" y="1072"/>
                  </a:lnTo>
                  <a:lnTo>
                    <a:pt x="221" y="1079"/>
                  </a:lnTo>
                  <a:lnTo>
                    <a:pt x="211" y="1086"/>
                  </a:lnTo>
                  <a:lnTo>
                    <a:pt x="203" y="1093"/>
                  </a:lnTo>
                  <a:lnTo>
                    <a:pt x="196" y="1099"/>
                  </a:lnTo>
                  <a:lnTo>
                    <a:pt x="191" y="1106"/>
                  </a:lnTo>
                  <a:lnTo>
                    <a:pt x="187" y="1112"/>
                  </a:lnTo>
                  <a:lnTo>
                    <a:pt x="186" y="1117"/>
                  </a:lnTo>
                  <a:lnTo>
                    <a:pt x="187" y="1121"/>
                  </a:lnTo>
                  <a:lnTo>
                    <a:pt x="190" y="1123"/>
                  </a:lnTo>
                  <a:lnTo>
                    <a:pt x="196" y="1124"/>
                  </a:lnTo>
                  <a:lnTo>
                    <a:pt x="202" y="1124"/>
                  </a:lnTo>
                  <a:lnTo>
                    <a:pt x="210" y="1123"/>
                  </a:lnTo>
                  <a:lnTo>
                    <a:pt x="220" y="1121"/>
                  </a:lnTo>
                  <a:lnTo>
                    <a:pt x="230" y="1116"/>
                  </a:lnTo>
                  <a:lnTo>
                    <a:pt x="241" y="1111"/>
                  </a:lnTo>
                  <a:lnTo>
                    <a:pt x="253" y="1105"/>
                  </a:lnTo>
                  <a:close/>
                  <a:moveTo>
                    <a:pt x="124" y="1259"/>
                  </a:moveTo>
                  <a:lnTo>
                    <a:pt x="134" y="1253"/>
                  </a:lnTo>
                  <a:lnTo>
                    <a:pt x="142" y="1247"/>
                  </a:lnTo>
                  <a:lnTo>
                    <a:pt x="151" y="1240"/>
                  </a:lnTo>
                  <a:lnTo>
                    <a:pt x="157" y="1234"/>
                  </a:lnTo>
                  <a:lnTo>
                    <a:pt x="161" y="1228"/>
                  </a:lnTo>
                  <a:lnTo>
                    <a:pt x="164" y="1222"/>
                  </a:lnTo>
                  <a:lnTo>
                    <a:pt x="165" y="1217"/>
                  </a:lnTo>
                  <a:lnTo>
                    <a:pt x="165" y="1213"/>
                  </a:lnTo>
                  <a:lnTo>
                    <a:pt x="161" y="1211"/>
                  </a:lnTo>
                  <a:lnTo>
                    <a:pt x="157" y="1210"/>
                  </a:lnTo>
                  <a:lnTo>
                    <a:pt x="151" y="1210"/>
                  </a:lnTo>
                  <a:lnTo>
                    <a:pt x="142" y="1211"/>
                  </a:lnTo>
                  <a:lnTo>
                    <a:pt x="134" y="1213"/>
                  </a:lnTo>
                  <a:lnTo>
                    <a:pt x="124" y="1217"/>
                  </a:lnTo>
                  <a:lnTo>
                    <a:pt x="115" y="1222"/>
                  </a:lnTo>
                  <a:lnTo>
                    <a:pt x="104" y="1228"/>
                  </a:lnTo>
                  <a:lnTo>
                    <a:pt x="95" y="1235"/>
                  </a:lnTo>
                  <a:lnTo>
                    <a:pt x="86" y="1241"/>
                  </a:lnTo>
                  <a:lnTo>
                    <a:pt x="78" y="1248"/>
                  </a:lnTo>
                  <a:lnTo>
                    <a:pt x="72" y="1254"/>
                  </a:lnTo>
                  <a:lnTo>
                    <a:pt x="67" y="1260"/>
                  </a:lnTo>
                  <a:lnTo>
                    <a:pt x="65" y="1265"/>
                  </a:lnTo>
                  <a:lnTo>
                    <a:pt x="64" y="1269"/>
                  </a:lnTo>
                  <a:lnTo>
                    <a:pt x="65" y="1274"/>
                  </a:lnTo>
                  <a:lnTo>
                    <a:pt x="67" y="1276"/>
                  </a:lnTo>
                  <a:lnTo>
                    <a:pt x="72" y="1278"/>
                  </a:lnTo>
                  <a:lnTo>
                    <a:pt x="78" y="1278"/>
                  </a:lnTo>
                  <a:lnTo>
                    <a:pt x="86" y="1275"/>
                  </a:lnTo>
                  <a:lnTo>
                    <a:pt x="95" y="1273"/>
                  </a:lnTo>
                  <a:lnTo>
                    <a:pt x="104" y="1269"/>
                  </a:lnTo>
                  <a:lnTo>
                    <a:pt x="114" y="1265"/>
                  </a:lnTo>
                  <a:lnTo>
                    <a:pt x="124" y="1259"/>
                  </a:lnTo>
                  <a:close/>
                  <a:moveTo>
                    <a:pt x="259" y="1180"/>
                  </a:moveTo>
                  <a:lnTo>
                    <a:pt x="269" y="1173"/>
                  </a:lnTo>
                  <a:lnTo>
                    <a:pt x="279" y="1167"/>
                  </a:lnTo>
                  <a:lnTo>
                    <a:pt x="287" y="1160"/>
                  </a:lnTo>
                  <a:lnTo>
                    <a:pt x="293" y="1154"/>
                  </a:lnTo>
                  <a:lnTo>
                    <a:pt x="298" y="1147"/>
                  </a:lnTo>
                  <a:lnTo>
                    <a:pt x="301" y="1142"/>
                  </a:lnTo>
                  <a:lnTo>
                    <a:pt x="303" y="1137"/>
                  </a:lnTo>
                  <a:lnTo>
                    <a:pt x="301" y="1133"/>
                  </a:lnTo>
                  <a:lnTo>
                    <a:pt x="299" y="1130"/>
                  </a:lnTo>
                  <a:lnTo>
                    <a:pt x="293" y="1129"/>
                  </a:lnTo>
                  <a:lnTo>
                    <a:pt x="287" y="1129"/>
                  </a:lnTo>
                  <a:lnTo>
                    <a:pt x="279" y="1130"/>
                  </a:lnTo>
                  <a:lnTo>
                    <a:pt x="271" y="1133"/>
                  </a:lnTo>
                  <a:lnTo>
                    <a:pt x="260" y="1136"/>
                  </a:lnTo>
                  <a:lnTo>
                    <a:pt x="249" y="1142"/>
                  </a:lnTo>
                  <a:lnTo>
                    <a:pt x="239" y="1147"/>
                  </a:lnTo>
                  <a:lnTo>
                    <a:pt x="229" y="1154"/>
                  </a:lnTo>
                  <a:lnTo>
                    <a:pt x="220" y="1161"/>
                  </a:lnTo>
                  <a:lnTo>
                    <a:pt x="211" y="1167"/>
                  </a:lnTo>
                  <a:lnTo>
                    <a:pt x="204" y="1174"/>
                  </a:lnTo>
                  <a:lnTo>
                    <a:pt x="199" y="1180"/>
                  </a:lnTo>
                  <a:lnTo>
                    <a:pt x="197" y="1186"/>
                  </a:lnTo>
                  <a:lnTo>
                    <a:pt x="196" y="1191"/>
                  </a:lnTo>
                  <a:lnTo>
                    <a:pt x="196" y="1194"/>
                  </a:lnTo>
                  <a:lnTo>
                    <a:pt x="199" y="1198"/>
                  </a:lnTo>
                  <a:lnTo>
                    <a:pt x="204" y="1199"/>
                  </a:lnTo>
                  <a:lnTo>
                    <a:pt x="211" y="1199"/>
                  </a:lnTo>
                  <a:lnTo>
                    <a:pt x="220" y="1197"/>
                  </a:lnTo>
                  <a:lnTo>
                    <a:pt x="228" y="1194"/>
                  </a:lnTo>
                  <a:lnTo>
                    <a:pt x="237" y="1191"/>
                  </a:lnTo>
                  <a:lnTo>
                    <a:pt x="248" y="1186"/>
                  </a:lnTo>
                  <a:lnTo>
                    <a:pt x="259" y="1180"/>
                  </a:lnTo>
                  <a:close/>
                  <a:moveTo>
                    <a:pt x="145" y="1331"/>
                  </a:moveTo>
                  <a:lnTo>
                    <a:pt x="154" y="1325"/>
                  </a:lnTo>
                  <a:lnTo>
                    <a:pt x="162" y="1319"/>
                  </a:lnTo>
                  <a:lnTo>
                    <a:pt x="170" y="1312"/>
                  </a:lnTo>
                  <a:lnTo>
                    <a:pt x="176" y="1306"/>
                  </a:lnTo>
                  <a:lnTo>
                    <a:pt x="179" y="1300"/>
                  </a:lnTo>
                  <a:lnTo>
                    <a:pt x="183" y="1295"/>
                  </a:lnTo>
                  <a:lnTo>
                    <a:pt x="184" y="1291"/>
                  </a:lnTo>
                  <a:lnTo>
                    <a:pt x="183" y="1287"/>
                  </a:lnTo>
                  <a:lnTo>
                    <a:pt x="179" y="1285"/>
                  </a:lnTo>
                  <a:lnTo>
                    <a:pt x="174" y="1284"/>
                  </a:lnTo>
                  <a:lnTo>
                    <a:pt x="168" y="1284"/>
                  </a:lnTo>
                  <a:lnTo>
                    <a:pt x="161" y="1285"/>
                  </a:lnTo>
                  <a:lnTo>
                    <a:pt x="153" y="1287"/>
                  </a:lnTo>
                  <a:lnTo>
                    <a:pt x="145" y="1291"/>
                  </a:lnTo>
                  <a:lnTo>
                    <a:pt x="135" y="1294"/>
                  </a:lnTo>
                  <a:lnTo>
                    <a:pt x="124" y="1300"/>
                  </a:lnTo>
                  <a:lnTo>
                    <a:pt x="115" y="1306"/>
                  </a:lnTo>
                  <a:lnTo>
                    <a:pt x="107" y="1313"/>
                  </a:lnTo>
                  <a:lnTo>
                    <a:pt x="100" y="1319"/>
                  </a:lnTo>
                  <a:lnTo>
                    <a:pt x="94" y="1325"/>
                  </a:lnTo>
                  <a:lnTo>
                    <a:pt x="90" y="1331"/>
                  </a:lnTo>
                  <a:lnTo>
                    <a:pt x="86" y="1336"/>
                  </a:lnTo>
                  <a:lnTo>
                    <a:pt x="86" y="1341"/>
                  </a:lnTo>
                  <a:lnTo>
                    <a:pt x="86" y="1344"/>
                  </a:lnTo>
                  <a:lnTo>
                    <a:pt x="90" y="1348"/>
                  </a:lnTo>
                  <a:lnTo>
                    <a:pt x="95" y="1349"/>
                  </a:lnTo>
                  <a:lnTo>
                    <a:pt x="101" y="1349"/>
                  </a:lnTo>
                  <a:lnTo>
                    <a:pt x="108" y="1348"/>
                  </a:lnTo>
                  <a:lnTo>
                    <a:pt x="116" y="1345"/>
                  </a:lnTo>
                  <a:lnTo>
                    <a:pt x="124" y="1342"/>
                  </a:lnTo>
                  <a:lnTo>
                    <a:pt x="134" y="1337"/>
                  </a:lnTo>
                  <a:lnTo>
                    <a:pt x="145" y="1331"/>
                  </a:lnTo>
                  <a:close/>
                  <a:moveTo>
                    <a:pt x="274" y="1255"/>
                  </a:moveTo>
                  <a:lnTo>
                    <a:pt x="284" y="1249"/>
                  </a:lnTo>
                  <a:lnTo>
                    <a:pt x="292" y="1242"/>
                  </a:lnTo>
                  <a:lnTo>
                    <a:pt x="300" y="1236"/>
                  </a:lnTo>
                  <a:lnTo>
                    <a:pt x="306" y="1229"/>
                  </a:lnTo>
                  <a:lnTo>
                    <a:pt x="311" y="1223"/>
                  </a:lnTo>
                  <a:lnTo>
                    <a:pt x="315" y="1218"/>
                  </a:lnTo>
                  <a:lnTo>
                    <a:pt x="316" y="1213"/>
                  </a:lnTo>
                  <a:lnTo>
                    <a:pt x="315" y="1209"/>
                  </a:lnTo>
                  <a:lnTo>
                    <a:pt x="311" y="1206"/>
                  </a:lnTo>
                  <a:lnTo>
                    <a:pt x="306" y="1205"/>
                  </a:lnTo>
                  <a:lnTo>
                    <a:pt x="300" y="1205"/>
                  </a:lnTo>
                  <a:lnTo>
                    <a:pt x="292" y="1206"/>
                  </a:lnTo>
                  <a:lnTo>
                    <a:pt x="284" y="1209"/>
                  </a:lnTo>
                  <a:lnTo>
                    <a:pt x="274" y="1212"/>
                  </a:lnTo>
                  <a:lnTo>
                    <a:pt x="263" y="1217"/>
                  </a:lnTo>
                  <a:lnTo>
                    <a:pt x="253" y="1222"/>
                  </a:lnTo>
                  <a:lnTo>
                    <a:pt x="243" y="1229"/>
                  </a:lnTo>
                  <a:lnTo>
                    <a:pt x="235" y="1235"/>
                  </a:lnTo>
                  <a:lnTo>
                    <a:pt x="227" y="1242"/>
                  </a:lnTo>
                  <a:lnTo>
                    <a:pt x="221" y="1248"/>
                  </a:lnTo>
                  <a:lnTo>
                    <a:pt x="216" y="1254"/>
                  </a:lnTo>
                  <a:lnTo>
                    <a:pt x="214" y="1260"/>
                  </a:lnTo>
                  <a:lnTo>
                    <a:pt x="212" y="1265"/>
                  </a:lnTo>
                  <a:lnTo>
                    <a:pt x="214" y="1268"/>
                  </a:lnTo>
                  <a:lnTo>
                    <a:pt x="216" y="1272"/>
                  </a:lnTo>
                  <a:lnTo>
                    <a:pt x="221" y="1273"/>
                  </a:lnTo>
                  <a:lnTo>
                    <a:pt x="228" y="1273"/>
                  </a:lnTo>
                  <a:lnTo>
                    <a:pt x="235" y="1272"/>
                  </a:lnTo>
                  <a:lnTo>
                    <a:pt x="243" y="1269"/>
                  </a:lnTo>
                  <a:lnTo>
                    <a:pt x="253" y="1266"/>
                  </a:lnTo>
                  <a:lnTo>
                    <a:pt x="263" y="1261"/>
                  </a:lnTo>
                  <a:lnTo>
                    <a:pt x="274" y="1255"/>
                  </a:lnTo>
                  <a:close/>
                  <a:moveTo>
                    <a:pt x="54" y="1475"/>
                  </a:moveTo>
                  <a:lnTo>
                    <a:pt x="64" y="1469"/>
                  </a:lnTo>
                  <a:lnTo>
                    <a:pt x="71" y="1463"/>
                  </a:lnTo>
                  <a:lnTo>
                    <a:pt x="77" y="1457"/>
                  </a:lnTo>
                  <a:lnTo>
                    <a:pt x="83" y="1452"/>
                  </a:lnTo>
                  <a:lnTo>
                    <a:pt x="86" y="1446"/>
                  </a:lnTo>
                  <a:lnTo>
                    <a:pt x="89" y="1442"/>
                  </a:lnTo>
                  <a:lnTo>
                    <a:pt x="90" y="1437"/>
                  </a:lnTo>
                  <a:lnTo>
                    <a:pt x="89" y="1433"/>
                  </a:lnTo>
                  <a:lnTo>
                    <a:pt x="85" y="1431"/>
                  </a:lnTo>
                  <a:lnTo>
                    <a:pt x="82" y="1430"/>
                  </a:lnTo>
                  <a:lnTo>
                    <a:pt x="76" y="1430"/>
                  </a:lnTo>
                  <a:lnTo>
                    <a:pt x="70" y="1431"/>
                  </a:lnTo>
                  <a:lnTo>
                    <a:pt x="62" y="1433"/>
                  </a:lnTo>
                  <a:lnTo>
                    <a:pt x="53" y="1436"/>
                  </a:lnTo>
                  <a:lnTo>
                    <a:pt x="45" y="1440"/>
                  </a:lnTo>
                  <a:lnTo>
                    <a:pt x="37" y="1445"/>
                  </a:lnTo>
                  <a:lnTo>
                    <a:pt x="28" y="1451"/>
                  </a:lnTo>
                  <a:lnTo>
                    <a:pt x="20" y="1457"/>
                  </a:lnTo>
                  <a:lnTo>
                    <a:pt x="14" y="1463"/>
                  </a:lnTo>
                  <a:lnTo>
                    <a:pt x="8" y="1469"/>
                  </a:lnTo>
                  <a:lnTo>
                    <a:pt x="4" y="1475"/>
                  </a:lnTo>
                  <a:lnTo>
                    <a:pt x="2" y="1480"/>
                  </a:lnTo>
                  <a:lnTo>
                    <a:pt x="2" y="1483"/>
                  </a:lnTo>
                  <a:lnTo>
                    <a:pt x="2" y="1487"/>
                  </a:lnTo>
                  <a:lnTo>
                    <a:pt x="6" y="1490"/>
                  </a:lnTo>
                  <a:lnTo>
                    <a:pt x="9" y="1491"/>
                  </a:lnTo>
                  <a:lnTo>
                    <a:pt x="15" y="1491"/>
                  </a:lnTo>
                  <a:lnTo>
                    <a:pt x="21" y="1490"/>
                  </a:lnTo>
                  <a:lnTo>
                    <a:pt x="29" y="1488"/>
                  </a:lnTo>
                  <a:lnTo>
                    <a:pt x="38" y="1484"/>
                  </a:lnTo>
                  <a:lnTo>
                    <a:pt x="46" y="1481"/>
                  </a:lnTo>
                  <a:lnTo>
                    <a:pt x="54" y="1475"/>
                  </a:lnTo>
                  <a:close/>
                  <a:moveTo>
                    <a:pt x="172" y="1404"/>
                  </a:moveTo>
                  <a:lnTo>
                    <a:pt x="180" y="1398"/>
                  </a:lnTo>
                  <a:lnTo>
                    <a:pt x="189" y="1392"/>
                  </a:lnTo>
                  <a:lnTo>
                    <a:pt x="196" y="1386"/>
                  </a:lnTo>
                  <a:lnTo>
                    <a:pt x="201" y="1380"/>
                  </a:lnTo>
                  <a:lnTo>
                    <a:pt x="205" y="1374"/>
                  </a:lnTo>
                  <a:lnTo>
                    <a:pt x="208" y="1369"/>
                  </a:lnTo>
                  <a:lnTo>
                    <a:pt x="209" y="1364"/>
                  </a:lnTo>
                  <a:lnTo>
                    <a:pt x="208" y="1361"/>
                  </a:lnTo>
                  <a:lnTo>
                    <a:pt x="205" y="1358"/>
                  </a:lnTo>
                  <a:lnTo>
                    <a:pt x="201" y="1357"/>
                  </a:lnTo>
                  <a:lnTo>
                    <a:pt x="195" y="1356"/>
                  </a:lnTo>
                  <a:lnTo>
                    <a:pt x="187" y="1357"/>
                  </a:lnTo>
                  <a:lnTo>
                    <a:pt x="179" y="1360"/>
                  </a:lnTo>
                  <a:lnTo>
                    <a:pt x="171" y="1363"/>
                  </a:lnTo>
                  <a:lnTo>
                    <a:pt x="161" y="1368"/>
                  </a:lnTo>
                  <a:lnTo>
                    <a:pt x="152" y="1373"/>
                  </a:lnTo>
                  <a:lnTo>
                    <a:pt x="143" y="1379"/>
                  </a:lnTo>
                  <a:lnTo>
                    <a:pt x="135" y="1385"/>
                  </a:lnTo>
                  <a:lnTo>
                    <a:pt x="128" y="1390"/>
                  </a:lnTo>
                  <a:lnTo>
                    <a:pt x="123" y="1396"/>
                  </a:lnTo>
                  <a:lnTo>
                    <a:pt x="119" y="1402"/>
                  </a:lnTo>
                  <a:lnTo>
                    <a:pt x="116" y="1408"/>
                  </a:lnTo>
                  <a:lnTo>
                    <a:pt x="115" y="1413"/>
                  </a:lnTo>
                  <a:lnTo>
                    <a:pt x="116" y="1417"/>
                  </a:lnTo>
                  <a:lnTo>
                    <a:pt x="120" y="1419"/>
                  </a:lnTo>
                  <a:lnTo>
                    <a:pt x="123" y="1420"/>
                  </a:lnTo>
                  <a:lnTo>
                    <a:pt x="129" y="1420"/>
                  </a:lnTo>
                  <a:lnTo>
                    <a:pt x="136" y="1419"/>
                  </a:lnTo>
                  <a:lnTo>
                    <a:pt x="145" y="1417"/>
                  </a:lnTo>
                  <a:lnTo>
                    <a:pt x="153" y="1413"/>
                  </a:lnTo>
                  <a:lnTo>
                    <a:pt x="162" y="1409"/>
                  </a:lnTo>
                  <a:lnTo>
                    <a:pt x="172" y="1404"/>
                  </a:lnTo>
                  <a:close/>
                  <a:moveTo>
                    <a:pt x="296" y="1330"/>
                  </a:moveTo>
                  <a:lnTo>
                    <a:pt x="305" y="1324"/>
                  </a:lnTo>
                  <a:lnTo>
                    <a:pt x="313" y="1318"/>
                  </a:lnTo>
                  <a:lnTo>
                    <a:pt x="320" y="1311"/>
                  </a:lnTo>
                  <a:lnTo>
                    <a:pt x="326" y="1305"/>
                  </a:lnTo>
                  <a:lnTo>
                    <a:pt x="331" y="1299"/>
                  </a:lnTo>
                  <a:lnTo>
                    <a:pt x="334" y="1294"/>
                  </a:lnTo>
                  <a:lnTo>
                    <a:pt x="335" y="1289"/>
                  </a:lnTo>
                  <a:lnTo>
                    <a:pt x="334" y="1285"/>
                  </a:lnTo>
                  <a:lnTo>
                    <a:pt x="331" y="1282"/>
                  </a:lnTo>
                  <a:lnTo>
                    <a:pt x="326" y="1281"/>
                  </a:lnTo>
                  <a:lnTo>
                    <a:pt x="319" y="1281"/>
                  </a:lnTo>
                  <a:lnTo>
                    <a:pt x="312" y="1282"/>
                  </a:lnTo>
                  <a:lnTo>
                    <a:pt x="304" y="1285"/>
                  </a:lnTo>
                  <a:lnTo>
                    <a:pt x="294" y="1287"/>
                  </a:lnTo>
                  <a:lnTo>
                    <a:pt x="285" y="1292"/>
                  </a:lnTo>
                  <a:lnTo>
                    <a:pt x="275" y="1298"/>
                  </a:lnTo>
                  <a:lnTo>
                    <a:pt x="266" y="1304"/>
                  </a:lnTo>
                  <a:lnTo>
                    <a:pt x="258" y="1310"/>
                  </a:lnTo>
                  <a:lnTo>
                    <a:pt x="249" y="1317"/>
                  </a:lnTo>
                  <a:lnTo>
                    <a:pt x="244" y="1323"/>
                  </a:lnTo>
                  <a:lnTo>
                    <a:pt x="240" y="1329"/>
                  </a:lnTo>
                  <a:lnTo>
                    <a:pt x="237" y="1335"/>
                  </a:lnTo>
                  <a:lnTo>
                    <a:pt x="236" y="1339"/>
                  </a:lnTo>
                  <a:lnTo>
                    <a:pt x="237" y="1343"/>
                  </a:lnTo>
                  <a:lnTo>
                    <a:pt x="240" y="1345"/>
                  </a:lnTo>
                  <a:lnTo>
                    <a:pt x="244" y="1346"/>
                  </a:lnTo>
                  <a:lnTo>
                    <a:pt x="250" y="1346"/>
                  </a:lnTo>
                  <a:lnTo>
                    <a:pt x="259" y="1345"/>
                  </a:lnTo>
                  <a:lnTo>
                    <a:pt x="267" y="1344"/>
                  </a:lnTo>
                  <a:lnTo>
                    <a:pt x="275" y="1341"/>
                  </a:lnTo>
                  <a:lnTo>
                    <a:pt x="285" y="1336"/>
                  </a:lnTo>
                  <a:lnTo>
                    <a:pt x="296" y="1330"/>
                  </a:lnTo>
                  <a:close/>
                  <a:moveTo>
                    <a:pt x="126" y="1505"/>
                  </a:moveTo>
                  <a:lnTo>
                    <a:pt x="123" y="1502"/>
                  </a:lnTo>
                  <a:lnTo>
                    <a:pt x="120" y="1501"/>
                  </a:lnTo>
                  <a:lnTo>
                    <a:pt x="114" y="1501"/>
                  </a:lnTo>
                  <a:lnTo>
                    <a:pt x="108" y="1502"/>
                  </a:lnTo>
                  <a:lnTo>
                    <a:pt x="100" y="1503"/>
                  </a:lnTo>
                  <a:lnTo>
                    <a:pt x="92" y="1507"/>
                  </a:lnTo>
                  <a:lnTo>
                    <a:pt x="84" y="1510"/>
                  </a:lnTo>
                  <a:lnTo>
                    <a:pt x="76" y="1516"/>
                  </a:lnTo>
                  <a:lnTo>
                    <a:pt x="67" y="1521"/>
                  </a:lnTo>
                  <a:lnTo>
                    <a:pt x="60" y="1527"/>
                  </a:lnTo>
                  <a:lnTo>
                    <a:pt x="54" y="1533"/>
                  </a:lnTo>
                  <a:lnTo>
                    <a:pt x="50" y="1539"/>
                  </a:lnTo>
                  <a:lnTo>
                    <a:pt x="45" y="1544"/>
                  </a:lnTo>
                  <a:lnTo>
                    <a:pt x="44" y="1548"/>
                  </a:lnTo>
                  <a:lnTo>
                    <a:pt x="42" y="1553"/>
                  </a:lnTo>
                  <a:lnTo>
                    <a:pt x="44" y="1557"/>
                  </a:lnTo>
                  <a:lnTo>
                    <a:pt x="46" y="1559"/>
                  </a:lnTo>
                  <a:lnTo>
                    <a:pt x="51" y="1560"/>
                  </a:lnTo>
                  <a:lnTo>
                    <a:pt x="56" y="1560"/>
                  </a:lnTo>
                  <a:lnTo>
                    <a:pt x="62" y="1559"/>
                  </a:lnTo>
                  <a:lnTo>
                    <a:pt x="70" y="1558"/>
                  </a:lnTo>
                  <a:lnTo>
                    <a:pt x="77" y="1554"/>
                  </a:lnTo>
                  <a:lnTo>
                    <a:pt x="85" y="1551"/>
                  </a:lnTo>
                  <a:lnTo>
                    <a:pt x="94" y="1545"/>
                  </a:lnTo>
                  <a:lnTo>
                    <a:pt x="102" y="1540"/>
                  </a:lnTo>
                  <a:lnTo>
                    <a:pt x="109" y="1534"/>
                  </a:lnTo>
                  <a:lnTo>
                    <a:pt x="115" y="1528"/>
                  </a:lnTo>
                  <a:lnTo>
                    <a:pt x="121" y="1522"/>
                  </a:lnTo>
                  <a:lnTo>
                    <a:pt x="124" y="1518"/>
                  </a:lnTo>
                  <a:lnTo>
                    <a:pt x="127" y="1513"/>
                  </a:lnTo>
                  <a:lnTo>
                    <a:pt x="127" y="1508"/>
                  </a:lnTo>
                  <a:lnTo>
                    <a:pt x="126" y="1505"/>
                  </a:lnTo>
                  <a:close/>
                  <a:moveTo>
                    <a:pt x="206" y="1477"/>
                  </a:moveTo>
                  <a:lnTo>
                    <a:pt x="215" y="1471"/>
                  </a:lnTo>
                  <a:lnTo>
                    <a:pt x="222" y="1465"/>
                  </a:lnTo>
                  <a:lnTo>
                    <a:pt x="229" y="1459"/>
                  </a:lnTo>
                  <a:lnTo>
                    <a:pt x="234" y="1453"/>
                  </a:lnTo>
                  <a:lnTo>
                    <a:pt x="237" y="1447"/>
                  </a:lnTo>
                  <a:lnTo>
                    <a:pt x="240" y="1443"/>
                  </a:lnTo>
                  <a:lnTo>
                    <a:pt x="241" y="1438"/>
                  </a:lnTo>
                  <a:lnTo>
                    <a:pt x="240" y="1434"/>
                  </a:lnTo>
                  <a:lnTo>
                    <a:pt x="237" y="1432"/>
                  </a:lnTo>
                  <a:lnTo>
                    <a:pt x="233" y="1431"/>
                  </a:lnTo>
                  <a:lnTo>
                    <a:pt x="227" y="1431"/>
                  </a:lnTo>
                  <a:lnTo>
                    <a:pt x="221" y="1431"/>
                  </a:lnTo>
                  <a:lnTo>
                    <a:pt x="212" y="1433"/>
                  </a:lnTo>
                  <a:lnTo>
                    <a:pt x="204" y="1437"/>
                  </a:lnTo>
                  <a:lnTo>
                    <a:pt x="196" y="1440"/>
                  </a:lnTo>
                  <a:lnTo>
                    <a:pt x="186" y="1445"/>
                  </a:lnTo>
                  <a:lnTo>
                    <a:pt x="178" y="1451"/>
                  </a:lnTo>
                  <a:lnTo>
                    <a:pt x="170" y="1457"/>
                  </a:lnTo>
                  <a:lnTo>
                    <a:pt x="164" y="1463"/>
                  </a:lnTo>
                  <a:lnTo>
                    <a:pt x="159" y="1469"/>
                  </a:lnTo>
                  <a:lnTo>
                    <a:pt x="154" y="1475"/>
                  </a:lnTo>
                  <a:lnTo>
                    <a:pt x="152" y="1480"/>
                  </a:lnTo>
                  <a:lnTo>
                    <a:pt x="152" y="1484"/>
                  </a:lnTo>
                  <a:lnTo>
                    <a:pt x="153" y="1488"/>
                  </a:lnTo>
                  <a:lnTo>
                    <a:pt x="155" y="1490"/>
                  </a:lnTo>
                  <a:lnTo>
                    <a:pt x="160" y="1493"/>
                  </a:lnTo>
                  <a:lnTo>
                    <a:pt x="165" y="1493"/>
                  </a:lnTo>
                  <a:lnTo>
                    <a:pt x="172" y="1491"/>
                  </a:lnTo>
                  <a:lnTo>
                    <a:pt x="180" y="1489"/>
                  </a:lnTo>
                  <a:lnTo>
                    <a:pt x="189" y="1487"/>
                  </a:lnTo>
                  <a:lnTo>
                    <a:pt x="197" y="1482"/>
                  </a:lnTo>
                  <a:lnTo>
                    <a:pt x="206" y="1477"/>
                  </a:lnTo>
                  <a:close/>
                  <a:moveTo>
                    <a:pt x="324" y="1406"/>
                  </a:moveTo>
                  <a:lnTo>
                    <a:pt x="334" y="1400"/>
                  </a:lnTo>
                  <a:lnTo>
                    <a:pt x="342" y="1394"/>
                  </a:lnTo>
                  <a:lnTo>
                    <a:pt x="349" y="1388"/>
                  </a:lnTo>
                  <a:lnTo>
                    <a:pt x="354" y="1381"/>
                  </a:lnTo>
                  <a:lnTo>
                    <a:pt x="359" y="1376"/>
                  </a:lnTo>
                  <a:lnTo>
                    <a:pt x="361" y="1370"/>
                  </a:lnTo>
                  <a:lnTo>
                    <a:pt x="362" y="1366"/>
                  </a:lnTo>
                  <a:lnTo>
                    <a:pt x="361" y="1362"/>
                  </a:lnTo>
                  <a:lnTo>
                    <a:pt x="357" y="1360"/>
                  </a:lnTo>
                  <a:lnTo>
                    <a:pt x="353" y="1357"/>
                  </a:lnTo>
                  <a:lnTo>
                    <a:pt x="347" y="1357"/>
                  </a:lnTo>
                  <a:lnTo>
                    <a:pt x="339" y="1358"/>
                  </a:lnTo>
                  <a:lnTo>
                    <a:pt x="331" y="1361"/>
                  </a:lnTo>
                  <a:lnTo>
                    <a:pt x="323" y="1363"/>
                  </a:lnTo>
                  <a:lnTo>
                    <a:pt x="313" y="1368"/>
                  </a:lnTo>
                  <a:lnTo>
                    <a:pt x="304" y="1373"/>
                  </a:lnTo>
                  <a:lnTo>
                    <a:pt x="294" y="1379"/>
                  </a:lnTo>
                  <a:lnTo>
                    <a:pt x="287" y="1386"/>
                  </a:lnTo>
                  <a:lnTo>
                    <a:pt x="280" y="1392"/>
                  </a:lnTo>
                  <a:lnTo>
                    <a:pt x="274" y="1398"/>
                  </a:lnTo>
                  <a:lnTo>
                    <a:pt x="271" y="1404"/>
                  </a:lnTo>
                  <a:lnTo>
                    <a:pt x="268" y="1408"/>
                  </a:lnTo>
                  <a:lnTo>
                    <a:pt x="267" y="1413"/>
                  </a:lnTo>
                  <a:lnTo>
                    <a:pt x="268" y="1418"/>
                  </a:lnTo>
                  <a:lnTo>
                    <a:pt x="271" y="1420"/>
                  </a:lnTo>
                  <a:lnTo>
                    <a:pt x="275" y="1421"/>
                  </a:lnTo>
                  <a:lnTo>
                    <a:pt x="281" y="1421"/>
                  </a:lnTo>
                  <a:lnTo>
                    <a:pt x="288" y="1421"/>
                  </a:lnTo>
                  <a:lnTo>
                    <a:pt x="297" y="1419"/>
                  </a:lnTo>
                  <a:lnTo>
                    <a:pt x="305" y="1415"/>
                  </a:lnTo>
                  <a:lnTo>
                    <a:pt x="315" y="1411"/>
                  </a:lnTo>
                  <a:lnTo>
                    <a:pt x="324" y="1406"/>
                  </a:lnTo>
                  <a:close/>
                  <a:moveTo>
                    <a:pt x="140" y="1616"/>
                  </a:moveTo>
                  <a:lnTo>
                    <a:pt x="147" y="1611"/>
                  </a:lnTo>
                  <a:lnTo>
                    <a:pt x="154" y="1606"/>
                  </a:lnTo>
                  <a:lnTo>
                    <a:pt x="160" y="1601"/>
                  </a:lnTo>
                  <a:lnTo>
                    <a:pt x="165" y="1595"/>
                  </a:lnTo>
                  <a:lnTo>
                    <a:pt x="168" y="1589"/>
                  </a:lnTo>
                  <a:lnTo>
                    <a:pt x="171" y="1584"/>
                  </a:lnTo>
                  <a:lnTo>
                    <a:pt x="171" y="1581"/>
                  </a:lnTo>
                  <a:lnTo>
                    <a:pt x="170" y="1577"/>
                  </a:lnTo>
                  <a:lnTo>
                    <a:pt x="167" y="1575"/>
                  </a:lnTo>
                  <a:lnTo>
                    <a:pt x="164" y="1573"/>
                  </a:lnTo>
                  <a:lnTo>
                    <a:pt x="158" y="1573"/>
                  </a:lnTo>
                  <a:lnTo>
                    <a:pt x="152" y="1573"/>
                  </a:lnTo>
                  <a:lnTo>
                    <a:pt x="145" y="1576"/>
                  </a:lnTo>
                  <a:lnTo>
                    <a:pt x="138" y="1578"/>
                  </a:lnTo>
                  <a:lnTo>
                    <a:pt x="129" y="1582"/>
                  </a:lnTo>
                  <a:lnTo>
                    <a:pt x="121" y="1586"/>
                  </a:lnTo>
                  <a:lnTo>
                    <a:pt x="114" y="1592"/>
                  </a:lnTo>
                  <a:lnTo>
                    <a:pt x="107" y="1598"/>
                  </a:lnTo>
                  <a:lnTo>
                    <a:pt x="101" y="1603"/>
                  </a:lnTo>
                  <a:lnTo>
                    <a:pt x="96" y="1609"/>
                  </a:lnTo>
                  <a:lnTo>
                    <a:pt x="92" y="1614"/>
                  </a:lnTo>
                  <a:lnTo>
                    <a:pt x="90" y="1620"/>
                  </a:lnTo>
                  <a:lnTo>
                    <a:pt x="90" y="1623"/>
                  </a:lnTo>
                  <a:lnTo>
                    <a:pt x="91" y="1627"/>
                  </a:lnTo>
                  <a:lnTo>
                    <a:pt x="94" y="1629"/>
                  </a:lnTo>
                  <a:lnTo>
                    <a:pt x="98" y="1630"/>
                  </a:lnTo>
                  <a:lnTo>
                    <a:pt x="103" y="1630"/>
                  </a:lnTo>
                  <a:lnTo>
                    <a:pt x="109" y="1630"/>
                  </a:lnTo>
                  <a:lnTo>
                    <a:pt x="116" y="1628"/>
                  </a:lnTo>
                  <a:lnTo>
                    <a:pt x="123" y="1626"/>
                  </a:lnTo>
                  <a:lnTo>
                    <a:pt x="132" y="1621"/>
                  </a:lnTo>
                  <a:lnTo>
                    <a:pt x="140" y="1616"/>
                  </a:lnTo>
                  <a:close/>
                  <a:moveTo>
                    <a:pt x="279" y="1509"/>
                  </a:moveTo>
                  <a:lnTo>
                    <a:pt x="277" y="1507"/>
                  </a:lnTo>
                  <a:lnTo>
                    <a:pt x="272" y="1506"/>
                  </a:lnTo>
                  <a:lnTo>
                    <a:pt x="267" y="1505"/>
                  </a:lnTo>
                  <a:lnTo>
                    <a:pt x="260" y="1506"/>
                  </a:lnTo>
                  <a:lnTo>
                    <a:pt x="253" y="1508"/>
                  </a:lnTo>
                  <a:lnTo>
                    <a:pt x="244" y="1510"/>
                  </a:lnTo>
                  <a:lnTo>
                    <a:pt x="236" y="1514"/>
                  </a:lnTo>
                  <a:lnTo>
                    <a:pt x="228" y="1520"/>
                  </a:lnTo>
                  <a:lnTo>
                    <a:pt x="220" y="1525"/>
                  </a:lnTo>
                  <a:lnTo>
                    <a:pt x="212" y="1531"/>
                  </a:lnTo>
                  <a:lnTo>
                    <a:pt x="206" y="1537"/>
                  </a:lnTo>
                  <a:lnTo>
                    <a:pt x="201" y="1543"/>
                  </a:lnTo>
                  <a:lnTo>
                    <a:pt x="197" y="1547"/>
                  </a:lnTo>
                  <a:lnTo>
                    <a:pt x="195" y="1553"/>
                  </a:lnTo>
                  <a:lnTo>
                    <a:pt x="195" y="1557"/>
                  </a:lnTo>
                  <a:lnTo>
                    <a:pt x="196" y="1562"/>
                  </a:lnTo>
                  <a:lnTo>
                    <a:pt x="198" y="1564"/>
                  </a:lnTo>
                  <a:lnTo>
                    <a:pt x="203" y="1565"/>
                  </a:lnTo>
                  <a:lnTo>
                    <a:pt x="208" y="1565"/>
                  </a:lnTo>
                  <a:lnTo>
                    <a:pt x="215" y="1564"/>
                  </a:lnTo>
                  <a:lnTo>
                    <a:pt x="222" y="1563"/>
                  </a:lnTo>
                  <a:lnTo>
                    <a:pt x="230" y="1559"/>
                  </a:lnTo>
                  <a:lnTo>
                    <a:pt x="239" y="1556"/>
                  </a:lnTo>
                  <a:lnTo>
                    <a:pt x="247" y="1551"/>
                  </a:lnTo>
                  <a:lnTo>
                    <a:pt x="255" y="1545"/>
                  </a:lnTo>
                  <a:lnTo>
                    <a:pt x="262" y="1539"/>
                  </a:lnTo>
                  <a:lnTo>
                    <a:pt x="268" y="1533"/>
                  </a:lnTo>
                  <a:lnTo>
                    <a:pt x="274" y="1528"/>
                  </a:lnTo>
                  <a:lnTo>
                    <a:pt x="278" y="1522"/>
                  </a:lnTo>
                  <a:lnTo>
                    <a:pt x="280" y="1518"/>
                  </a:lnTo>
                  <a:lnTo>
                    <a:pt x="280" y="1513"/>
                  </a:lnTo>
                  <a:lnTo>
                    <a:pt x="279" y="1509"/>
                  </a:lnTo>
                  <a:close/>
                  <a:moveTo>
                    <a:pt x="122" y="1714"/>
                  </a:moveTo>
                  <a:lnTo>
                    <a:pt x="120" y="1711"/>
                  </a:lnTo>
                  <a:lnTo>
                    <a:pt x="116" y="1709"/>
                  </a:lnTo>
                  <a:lnTo>
                    <a:pt x="111" y="1709"/>
                  </a:lnTo>
                  <a:lnTo>
                    <a:pt x="105" y="1710"/>
                  </a:lnTo>
                  <a:lnTo>
                    <a:pt x="100" y="1711"/>
                  </a:lnTo>
                  <a:lnTo>
                    <a:pt x="92" y="1714"/>
                  </a:lnTo>
                  <a:lnTo>
                    <a:pt x="85" y="1717"/>
                  </a:lnTo>
                  <a:lnTo>
                    <a:pt x="78" y="1722"/>
                  </a:lnTo>
                  <a:lnTo>
                    <a:pt x="71" y="1727"/>
                  </a:lnTo>
                  <a:lnTo>
                    <a:pt x="64" y="1733"/>
                  </a:lnTo>
                  <a:lnTo>
                    <a:pt x="59" y="1737"/>
                  </a:lnTo>
                  <a:lnTo>
                    <a:pt x="54" y="1742"/>
                  </a:lnTo>
                  <a:lnTo>
                    <a:pt x="52" y="1748"/>
                  </a:lnTo>
                  <a:lnTo>
                    <a:pt x="50" y="1752"/>
                  </a:lnTo>
                  <a:lnTo>
                    <a:pt x="50" y="1756"/>
                  </a:lnTo>
                  <a:lnTo>
                    <a:pt x="51" y="1760"/>
                  </a:lnTo>
                  <a:lnTo>
                    <a:pt x="53" y="1762"/>
                  </a:lnTo>
                  <a:lnTo>
                    <a:pt x="57" y="1764"/>
                  </a:lnTo>
                  <a:lnTo>
                    <a:pt x="62" y="1764"/>
                  </a:lnTo>
                  <a:lnTo>
                    <a:pt x="67" y="1762"/>
                  </a:lnTo>
                  <a:lnTo>
                    <a:pt x="73" y="1761"/>
                  </a:lnTo>
                  <a:lnTo>
                    <a:pt x="81" y="1759"/>
                  </a:lnTo>
                  <a:lnTo>
                    <a:pt x="88" y="1755"/>
                  </a:lnTo>
                  <a:lnTo>
                    <a:pt x="95" y="1750"/>
                  </a:lnTo>
                  <a:lnTo>
                    <a:pt x="102" y="1746"/>
                  </a:lnTo>
                  <a:lnTo>
                    <a:pt x="109" y="1740"/>
                  </a:lnTo>
                  <a:lnTo>
                    <a:pt x="114" y="1735"/>
                  </a:lnTo>
                  <a:lnTo>
                    <a:pt x="119" y="1730"/>
                  </a:lnTo>
                  <a:lnTo>
                    <a:pt x="121" y="1726"/>
                  </a:lnTo>
                  <a:lnTo>
                    <a:pt x="123" y="1721"/>
                  </a:lnTo>
                  <a:lnTo>
                    <a:pt x="123" y="1716"/>
                  </a:lnTo>
                  <a:lnTo>
                    <a:pt x="122" y="1714"/>
                  </a:lnTo>
                  <a:close/>
                  <a:moveTo>
                    <a:pt x="221" y="1651"/>
                  </a:moveTo>
                  <a:lnTo>
                    <a:pt x="218" y="1647"/>
                  </a:lnTo>
                  <a:lnTo>
                    <a:pt x="215" y="1646"/>
                  </a:lnTo>
                  <a:lnTo>
                    <a:pt x="209" y="1646"/>
                  </a:lnTo>
                  <a:lnTo>
                    <a:pt x="203" y="1647"/>
                  </a:lnTo>
                  <a:lnTo>
                    <a:pt x="197" y="1648"/>
                  </a:lnTo>
                  <a:lnTo>
                    <a:pt x="190" y="1651"/>
                  </a:lnTo>
                  <a:lnTo>
                    <a:pt x="181" y="1654"/>
                  </a:lnTo>
                  <a:lnTo>
                    <a:pt x="173" y="1659"/>
                  </a:lnTo>
                  <a:lnTo>
                    <a:pt x="166" y="1665"/>
                  </a:lnTo>
                  <a:lnTo>
                    <a:pt x="160" y="1670"/>
                  </a:lnTo>
                  <a:lnTo>
                    <a:pt x="154" y="1676"/>
                  </a:lnTo>
                  <a:lnTo>
                    <a:pt x="149" y="1680"/>
                  </a:lnTo>
                  <a:lnTo>
                    <a:pt x="147" y="1686"/>
                  </a:lnTo>
                  <a:lnTo>
                    <a:pt x="145" y="1691"/>
                  </a:lnTo>
                  <a:lnTo>
                    <a:pt x="145" y="1695"/>
                  </a:lnTo>
                  <a:lnTo>
                    <a:pt x="146" y="1698"/>
                  </a:lnTo>
                  <a:lnTo>
                    <a:pt x="148" y="1701"/>
                  </a:lnTo>
                  <a:lnTo>
                    <a:pt x="152" y="1702"/>
                  </a:lnTo>
                  <a:lnTo>
                    <a:pt x="157" y="1703"/>
                  </a:lnTo>
                  <a:lnTo>
                    <a:pt x="162" y="1702"/>
                  </a:lnTo>
                  <a:lnTo>
                    <a:pt x="170" y="1699"/>
                  </a:lnTo>
                  <a:lnTo>
                    <a:pt x="177" y="1697"/>
                  </a:lnTo>
                  <a:lnTo>
                    <a:pt x="185" y="1693"/>
                  </a:lnTo>
                  <a:lnTo>
                    <a:pt x="192" y="1689"/>
                  </a:lnTo>
                  <a:lnTo>
                    <a:pt x="199" y="1684"/>
                  </a:lnTo>
                  <a:lnTo>
                    <a:pt x="206" y="1678"/>
                  </a:lnTo>
                  <a:lnTo>
                    <a:pt x="212" y="1673"/>
                  </a:lnTo>
                  <a:lnTo>
                    <a:pt x="216" y="1667"/>
                  </a:lnTo>
                  <a:lnTo>
                    <a:pt x="220" y="1663"/>
                  </a:lnTo>
                  <a:lnTo>
                    <a:pt x="222" y="1658"/>
                  </a:lnTo>
                  <a:lnTo>
                    <a:pt x="222" y="1653"/>
                  </a:lnTo>
                  <a:lnTo>
                    <a:pt x="221" y="1651"/>
                  </a:lnTo>
                  <a:close/>
                  <a:moveTo>
                    <a:pt x="296" y="1626"/>
                  </a:moveTo>
                  <a:lnTo>
                    <a:pt x="303" y="1620"/>
                  </a:lnTo>
                  <a:lnTo>
                    <a:pt x="310" y="1614"/>
                  </a:lnTo>
                  <a:lnTo>
                    <a:pt x="316" y="1609"/>
                  </a:lnTo>
                  <a:lnTo>
                    <a:pt x="320" y="1603"/>
                  </a:lnTo>
                  <a:lnTo>
                    <a:pt x="324" y="1598"/>
                  </a:lnTo>
                  <a:lnTo>
                    <a:pt x="326" y="1592"/>
                  </a:lnTo>
                  <a:lnTo>
                    <a:pt x="326" y="1589"/>
                  </a:lnTo>
                  <a:lnTo>
                    <a:pt x="325" y="1585"/>
                  </a:lnTo>
                  <a:lnTo>
                    <a:pt x="323" y="1582"/>
                  </a:lnTo>
                  <a:lnTo>
                    <a:pt x="318" y="1581"/>
                  </a:lnTo>
                  <a:lnTo>
                    <a:pt x="313" y="1581"/>
                  </a:lnTo>
                  <a:lnTo>
                    <a:pt x="307" y="1581"/>
                  </a:lnTo>
                  <a:lnTo>
                    <a:pt x="300" y="1583"/>
                  </a:lnTo>
                  <a:lnTo>
                    <a:pt x="292" y="1585"/>
                  </a:lnTo>
                  <a:lnTo>
                    <a:pt x="284" y="1589"/>
                  </a:lnTo>
                  <a:lnTo>
                    <a:pt x="275" y="1594"/>
                  </a:lnTo>
                  <a:lnTo>
                    <a:pt x="268" y="1600"/>
                  </a:lnTo>
                  <a:lnTo>
                    <a:pt x="261" y="1606"/>
                  </a:lnTo>
                  <a:lnTo>
                    <a:pt x="255" y="1610"/>
                  </a:lnTo>
                  <a:lnTo>
                    <a:pt x="250" y="1616"/>
                  </a:lnTo>
                  <a:lnTo>
                    <a:pt x="247" y="1622"/>
                  </a:lnTo>
                  <a:lnTo>
                    <a:pt x="244" y="1627"/>
                  </a:lnTo>
                  <a:lnTo>
                    <a:pt x="244" y="1632"/>
                  </a:lnTo>
                  <a:lnTo>
                    <a:pt x="246" y="1635"/>
                  </a:lnTo>
                  <a:lnTo>
                    <a:pt x="248" y="1638"/>
                  </a:lnTo>
                  <a:lnTo>
                    <a:pt x="253" y="1639"/>
                  </a:lnTo>
                  <a:lnTo>
                    <a:pt x="258" y="1639"/>
                  </a:lnTo>
                  <a:lnTo>
                    <a:pt x="263" y="1639"/>
                  </a:lnTo>
                  <a:lnTo>
                    <a:pt x="271" y="1636"/>
                  </a:lnTo>
                  <a:lnTo>
                    <a:pt x="279" y="1634"/>
                  </a:lnTo>
                  <a:lnTo>
                    <a:pt x="287" y="1630"/>
                  </a:lnTo>
                  <a:lnTo>
                    <a:pt x="296" y="1626"/>
                  </a:lnTo>
                  <a:close/>
                  <a:moveTo>
                    <a:pt x="95" y="1843"/>
                  </a:moveTo>
                  <a:lnTo>
                    <a:pt x="92" y="1841"/>
                  </a:lnTo>
                  <a:lnTo>
                    <a:pt x="89" y="1840"/>
                  </a:lnTo>
                  <a:lnTo>
                    <a:pt x="84" y="1840"/>
                  </a:lnTo>
                  <a:lnTo>
                    <a:pt x="79" y="1841"/>
                  </a:lnTo>
                  <a:lnTo>
                    <a:pt x="73" y="1842"/>
                  </a:lnTo>
                  <a:lnTo>
                    <a:pt x="67" y="1844"/>
                  </a:lnTo>
                  <a:lnTo>
                    <a:pt x="60" y="1848"/>
                  </a:lnTo>
                  <a:lnTo>
                    <a:pt x="54" y="1851"/>
                  </a:lnTo>
                  <a:lnTo>
                    <a:pt x="47" y="1856"/>
                  </a:lnTo>
                  <a:lnTo>
                    <a:pt x="41" y="1861"/>
                  </a:lnTo>
                  <a:lnTo>
                    <a:pt x="37" y="1866"/>
                  </a:lnTo>
                  <a:lnTo>
                    <a:pt x="33" y="1870"/>
                  </a:lnTo>
                  <a:lnTo>
                    <a:pt x="31" y="1875"/>
                  </a:lnTo>
                  <a:lnTo>
                    <a:pt x="29" y="1880"/>
                  </a:lnTo>
                  <a:lnTo>
                    <a:pt x="28" y="1884"/>
                  </a:lnTo>
                  <a:lnTo>
                    <a:pt x="29" y="1886"/>
                  </a:lnTo>
                  <a:lnTo>
                    <a:pt x="32" y="1888"/>
                  </a:lnTo>
                  <a:lnTo>
                    <a:pt x="35" y="1889"/>
                  </a:lnTo>
                  <a:lnTo>
                    <a:pt x="40" y="1891"/>
                  </a:lnTo>
                  <a:lnTo>
                    <a:pt x="45" y="1889"/>
                  </a:lnTo>
                  <a:lnTo>
                    <a:pt x="51" y="1888"/>
                  </a:lnTo>
                  <a:lnTo>
                    <a:pt x="57" y="1886"/>
                  </a:lnTo>
                  <a:lnTo>
                    <a:pt x="64" y="1882"/>
                  </a:lnTo>
                  <a:lnTo>
                    <a:pt x="71" y="1879"/>
                  </a:lnTo>
                  <a:lnTo>
                    <a:pt x="77" y="1874"/>
                  </a:lnTo>
                  <a:lnTo>
                    <a:pt x="83" y="1869"/>
                  </a:lnTo>
                  <a:lnTo>
                    <a:pt x="88" y="1865"/>
                  </a:lnTo>
                  <a:lnTo>
                    <a:pt x="91" y="1860"/>
                  </a:lnTo>
                  <a:lnTo>
                    <a:pt x="94" y="1855"/>
                  </a:lnTo>
                  <a:lnTo>
                    <a:pt x="95" y="1850"/>
                  </a:lnTo>
                  <a:lnTo>
                    <a:pt x="96" y="1847"/>
                  </a:lnTo>
                  <a:lnTo>
                    <a:pt x="95" y="1843"/>
                  </a:lnTo>
                  <a:close/>
                  <a:moveTo>
                    <a:pt x="184" y="1785"/>
                  </a:moveTo>
                  <a:lnTo>
                    <a:pt x="181" y="1783"/>
                  </a:lnTo>
                  <a:lnTo>
                    <a:pt x="178" y="1781"/>
                  </a:lnTo>
                  <a:lnTo>
                    <a:pt x="173" y="1781"/>
                  </a:lnTo>
                  <a:lnTo>
                    <a:pt x="167" y="1781"/>
                  </a:lnTo>
                  <a:lnTo>
                    <a:pt x="161" y="1784"/>
                  </a:lnTo>
                  <a:lnTo>
                    <a:pt x="155" y="1786"/>
                  </a:lnTo>
                  <a:lnTo>
                    <a:pt x="148" y="1790"/>
                  </a:lnTo>
                  <a:lnTo>
                    <a:pt x="141" y="1793"/>
                  </a:lnTo>
                  <a:lnTo>
                    <a:pt x="134" y="1798"/>
                  </a:lnTo>
                  <a:lnTo>
                    <a:pt x="128" y="1803"/>
                  </a:lnTo>
                  <a:lnTo>
                    <a:pt x="123" y="1809"/>
                  </a:lnTo>
                  <a:lnTo>
                    <a:pt x="119" y="1813"/>
                  </a:lnTo>
                  <a:lnTo>
                    <a:pt x="116" y="1818"/>
                  </a:lnTo>
                  <a:lnTo>
                    <a:pt x="115" y="1823"/>
                  </a:lnTo>
                  <a:lnTo>
                    <a:pt x="114" y="1827"/>
                  </a:lnTo>
                  <a:lnTo>
                    <a:pt x="115" y="1830"/>
                  </a:lnTo>
                  <a:lnTo>
                    <a:pt x="117" y="1832"/>
                  </a:lnTo>
                  <a:lnTo>
                    <a:pt x="121" y="1834"/>
                  </a:lnTo>
                  <a:lnTo>
                    <a:pt x="126" y="1834"/>
                  </a:lnTo>
                  <a:lnTo>
                    <a:pt x="132" y="1834"/>
                  </a:lnTo>
                  <a:lnTo>
                    <a:pt x="138" y="1831"/>
                  </a:lnTo>
                  <a:lnTo>
                    <a:pt x="145" y="1829"/>
                  </a:lnTo>
                  <a:lnTo>
                    <a:pt x="152" y="1825"/>
                  </a:lnTo>
                  <a:lnTo>
                    <a:pt x="159" y="1822"/>
                  </a:lnTo>
                  <a:lnTo>
                    <a:pt x="165" y="1817"/>
                  </a:lnTo>
                  <a:lnTo>
                    <a:pt x="171" y="1812"/>
                  </a:lnTo>
                  <a:lnTo>
                    <a:pt x="176" y="1806"/>
                  </a:lnTo>
                  <a:lnTo>
                    <a:pt x="180" y="1802"/>
                  </a:lnTo>
                  <a:lnTo>
                    <a:pt x="183" y="1797"/>
                  </a:lnTo>
                  <a:lnTo>
                    <a:pt x="185" y="1792"/>
                  </a:lnTo>
                  <a:lnTo>
                    <a:pt x="185" y="1788"/>
                  </a:lnTo>
                  <a:lnTo>
                    <a:pt x="184" y="1785"/>
                  </a:lnTo>
                  <a:close/>
                  <a:moveTo>
                    <a:pt x="279" y="1724"/>
                  </a:moveTo>
                  <a:lnTo>
                    <a:pt x="275" y="1722"/>
                  </a:lnTo>
                  <a:lnTo>
                    <a:pt x="272" y="1721"/>
                  </a:lnTo>
                  <a:lnTo>
                    <a:pt x="267" y="1721"/>
                  </a:lnTo>
                  <a:lnTo>
                    <a:pt x="261" y="1721"/>
                  </a:lnTo>
                  <a:lnTo>
                    <a:pt x="255" y="1722"/>
                  </a:lnTo>
                  <a:lnTo>
                    <a:pt x="248" y="1726"/>
                  </a:lnTo>
                  <a:lnTo>
                    <a:pt x="241" y="1728"/>
                  </a:lnTo>
                  <a:lnTo>
                    <a:pt x="233" y="1733"/>
                  </a:lnTo>
                  <a:lnTo>
                    <a:pt x="225" y="1737"/>
                  </a:lnTo>
                  <a:lnTo>
                    <a:pt x="220" y="1743"/>
                  </a:lnTo>
                  <a:lnTo>
                    <a:pt x="215" y="1748"/>
                  </a:lnTo>
                  <a:lnTo>
                    <a:pt x="210" y="1754"/>
                  </a:lnTo>
                  <a:lnTo>
                    <a:pt x="206" y="1759"/>
                  </a:lnTo>
                  <a:lnTo>
                    <a:pt x="205" y="1764"/>
                  </a:lnTo>
                  <a:lnTo>
                    <a:pt x="205" y="1767"/>
                  </a:lnTo>
                  <a:lnTo>
                    <a:pt x="206" y="1771"/>
                  </a:lnTo>
                  <a:lnTo>
                    <a:pt x="209" y="1773"/>
                  </a:lnTo>
                  <a:lnTo>
                    <a:pt x="212" y="1775"/>
                  </a:lnTo>
                  <a:lnTo>
                    <a:pt x="217" y="1775"/>
                  </a:lnTo>
                  <a:lnTo>
                    <a:pt x="223" y="1774"/>
                  </a:lnTo>
                  <a:lnTo>
                    <a:pt x="230" y="1773"/>
                  </a:lnTo>
                  <a:lnTo>
                    <a:pt x="236" y="1771"/>
                  </a:lnTo>
                  <a:lnTo>
                    <a:pt x="244" y="1767"/>
                  </a:lnTo>
                  <a:lnTo>
                    <a:pt x="252" y="1762"/>
                  </a:lnTo>
                  <a:lnTo>
                    <a:pt x="259" y="1758"/>
                  </a:lnTo>
                  <a:lnTo>
                    <a:pt x="265" y="1753"/>
                  </a:lnTo>
                  <a:lnTo>
                    <a:pt x="271" y="1747"/>
                  </a:lnTo>
                  <a:lnTo>
                    <a:pt x="274" y="1742"/>
                  </a:lnTo>
                  <a:lnTo>
                    <a:pt x="278" y="1737"/>
                  </a:lnTo>
                  <a:lnTo>
                    <a:pt x="279" y="1733"/>
                  </a:lnTo>
                  <a:lnTo>
                    <a:pt x="280" y="1728"/>
                  </a:lnTo>
                  <a:lnTo>
                    <a:pt x="279" y="1724"/>
                  </a:lnTo>
                  <a:close/>
                  <a:moveTo>
                    <a:pt x="379" y="1661"/>
                  </a:moveTo>
                  <a:lnTo>
                    <a:pt x="376" y="1659"/>
                  </a:lnTo>
                  <a:lnTo>
                    <a:pt x="372" y="1658"/>
                  </a:lnTo>
                  <a:lnTo>
                    <a:pt x="367" y="1657"/>
                  </a:lnTo>
                  <a:lnTo>
                    <a:pt x="361" y="1658"/>
                  </a:lnTo>
                  <a:lnTo>
                    <a:pt x="354" y="1659"/>
                  </a:lnTo>
                  <a:lnTo>
                    <a:pt x="347" y="1663"/>
                  </a:lnTo>
                  <a:lnTo>
                    <a:pt x="338" y="1666"/>
                  </a:lnTo>
                  <a:lnTo>
                    <a:pt x="330" y="1670"/>
                  </a:lnTo>
                  <a:lnTo>
                    <a:pt x="323" y="1676"/>
                  </a:lnTo>
                  <a:lnTo>
                    <a:pt x="317" y="1680"/>
                  </a:lnTo>
                  <a:lnTo>
                    <a:pt x="311" y="1686"/>
                  </a:lnTo>
                  <a:lnTo>
                    <a:pt x="306" y="1691"/>
                  </a:lnTo>
                  <a:lnTo>
                    <a:pt x="303" y="1697"/>
                  </a:lnTo>
                  <a:lnTo>
                    <a:pt x="301" y="1702"/>
                  </a:lnTo>
                  <a:lnTo>
                    <a:pt x="300" y="1706"/>
                  </a:lnTo>
                  <a:lnTo>
                    <a:pt x="301" y="1710"/>
                  </a:lnTo>
                  <a:lnTo>
                    <a:pt x="305" y="1712"/>
                  </a:lnTo>
                  <a:lnTo>
                    <a:pt x="309" y="1714"/>
                  </a:lnTo>
                  <a:lnTo>
                    <a:pt x="313" y="1715"/>
                  </a:lnTo>
                  <a:lnTo>
                    <a:pt x="320" y="1714"/>
                  </a:lnTo>
                  <a:lnTo>
                    <a:pt x="326" y="1712"/>
                  </a:lnTo>
                  <a:lnTo>
                    <a:pt x="335" y="1709"/>
                  </a:lnTo>
                  <a:lnTo>
                    <a:pt x="342" y="1705"/>
                  </a:lnTo>
                  <a:lnTo>
                    <a:pt x="350" y="1702"/>
                  </a:lnTo>
                  <a:lnTo>
                    <a:pt x="357" y="1696"/>
                  </a:lnTo>
                  <a:lnTo>
                    <a:pt x="364" y="1691"/>
                  </a:lnTo>
                  <a:lnTo>
                    <a:pt x="370" y="1685"/>
                  </a:lnTo>
                  <a:lnTo>
                    <a:pt x="374" y="1680"/>
                  </a:lnTo>
                  <a:lnTo>
                    <a:pt x="378" y="1674"/>
                  </a:lnTo>
                  <a:lnTo>
                    <a:pt x="380" y="1670"/>
                  </a:lnTo>
                  <a:lnTo>
                    <a:pt x="380" y="1665"/>
                  </a:lnTo>
                  <a:lnTo>
                    <a:pt x="379" y="1661"/>
                  </a:lnTo>
                  <a:close/>
                  <a:moveTo>
                    <a:pt x="85" y="1969"/>
                  </a:moveTo>
                  <a:lnTo>
                    <a:pt x="83" y="1967"/>
                  </a:lnTo>
                  <a:lnTo>
                    <a:pt x="81" y="1966"/>
                  </a:lnTo>
                  <a:lnTo>
                    <a:pt x="76" y="1966"/>
                  </a:lnTo>
                  <a:lnTo>
                    <a:pt x="71" y="1966"/>
                  </a:lnTo>
                  <a:lnTo>
                    <a:pt x="66" y="1967"/>
                  </a:lnTo>
                  <a:lnTo>
                    <a:pt x="60" y="1969"/>
                  </a:lnTo>
                  <a:lnTo>
                    <a:pt x="54" y="1973"/>
                  </a:lnTo>
                  <a:lnTo>
                    <a:pt x="48" y="1976"/>
                  </a:lnTo>
                  <a:lnTo>
                    <a:pt x="42" y="1980"/>
                  </a:lnTo>
                  <a:lnTo>
                    <a:pt x="38" y="1985"/>
                  </a:lnTo>
                  <a:lnTo>
                    <a:pt x="33" y="1989"/>
                  </a:lnTo>
                  <a:lnTo>
                    <a:pt x="29" y="1994"/>
                  </a:lnTo>
                  <a:lnTo>
                    <a:pt x="27" y="1998"/>
                  </a:lnTo>
                  <a:lnTo>
                    <a:pt x="26" y="2002"/>
                  </a:lnTo>
                  <a:lnTo>
                    <a:pt x="26" y="2006"/>
                  </a:lnTo>
                  <a:lnTo>
                    <a:pt x="27" y="2008"/>
                  </a:lnTo>
                  <a:lnTo>
                    <a:pt x="29" y="2011"/>
                  </a:lnTo>
                  <a:lnTo>
                    <a:pt x="32" y="2012"/>
                  </a:lnTo>
                  <a:lnTo>
                    <a:pt x="37" y="2012"/>
                  </a:lnTo>
                  <a:lnTo>
                    <a:pt x="41" y="2012"/>
                  </a:lnTo>
                  <a:lnTo>
                    <a:pt x="46" y="2011"/>
                  </a:lnTo>
                  <a:lnTo>
                    <a:pt x="52" y="2008"/>
                  </a:lnTo>
                  <a:lnTo>
                    <a:pt x="58" y="2005"/>
                  </a:lnTo>
                  <a:lnTo>
                    <a:pt x="64" y="2001"/>
                  </a:lnTo>
                  <a:lnTo>
                    <a:pt x="70" y="1998"/>
                  </a:lnTo>
                  <a:lnTo>
                    <a:pt x="75" y="1993"/>
                  </a:lnTo>
                  <a:lnTo>
                    <a:pt x="79" y="1988"/>
                  </a:lnTo>
                  <a:lnTo>
                    <a:pt x="83" y="1983"/>
                  </a:lnTo>
                  <a:lnTo>
                    <a:pt x="85" y="1980"/>
                  </a:lnTo>
                  <a:lnTo>
                    <a:pt x="86" y="1975"/>
                  </a:lnTo>
                  <a:lnTo>
                    <a:pt x="86" y="1971"/>
                  </a:lnTo>
                  <a:lnTo>
                    <a:pt x="85" y="1969"/>
                  </a:lnTo>
                  <a:close/>
                  <a:moveTo>
                    <a:pt x="143" y="1949"/>
                  </a:moveTo>
                  <a:lnTo>
                    <a:pt x="149" y="1944"/>
                  </a:lnTo>
                  <a:lnTo>
                    <a:pt x="155" y="1939"/>
                  </a:lnTo>
                  <a:lnTo>
                    <a:pt x="160" y="1935"/>
                  </a:lnTo>
                  <a:lnTo>
                    <a:pt x="164" y="1930"/>
                  </a:lnTo>
                  <a:lnTo>
                    <a:pt x="166" y="1926"/>
                  </a:lnTo>
                  <a:lnTo>
                    <a:pt x="167" y="1922"/>
                  </a:lnTo>
                  <a:lnTo>
                    <a:pt x="167" y="1918"/>
                  </a:lnTo>
                  <a:lnTo>
                    <a:pt x="166" y="1914"/>
                  </a:lnTo>
                  <a:lnTo>
                    <a:pt x="164" y="1912"/>
                  </a:lnTo>
                  <a:lnTo>
                    <a:pt x="160" y="1911"/>
                  </a:lnTo>
                  <a:lnTo>
                    <a:pt x="157" y="1911"/>
                  </a:lnTo>
                  <a:lnTo>
                    <a:pt x="152" y="1911"/>
                  </a:lnTo>
                  <a:lnTo>
                    <a:pt x="146" y="1913"/>
                  </a:lnTo>
                  <a:lnTo>
                    <a:pt x="140" y="1916"/>
                  </a:lnTo>
                  <a:lnTo>
                    <a:pt x="133" y="1918"/>
                  </a:lnTo>
                  <a:lnTo>
                    <a:pt x="127" y="1922"/>
                  </a:lnTo>
                  <a:lnTo>
                    <a:pt x="121" y="1926"/>
                  </a:lnTo>
                  <a:lnTo>
                    <a:pt x="115" y="1931"/>
                  </a:lnTo>
                  <a:lnTo>
                    <a:pt x="111" y="1936"/>
                  </a:lnTo>
                  <a:lnTo>
                    <a:pt x="108" y="1941"/>
                  </a:lnTo>
                  <a:lnTo>
                    <a:pt x="104" y="1945"/>
                  </a:lnTo>
                  <a:lnTo>
                    <a:pt x="103" y="1949"/>
                  </a:lnTo>
                  <a:lnTo>
                    <a:pt x="103" y="1954"/>
                  </a:lnTo>
                  <a:lnTo>
                    <a:pt x="104" y="1956"/>
                  </a:lnTo>
                  <a:lnTo>
                    <a:pt x="107" y="1958"/>
                  </a:lnTo>
                  <a:lnTo>
                    <a:pt x="110" y="1960"/>
                  </a:lnTo>
                  <a:lnTo>
                    <a:pt x="114" y="1960"/>
                  </a:lnTo>
                  <a:lnTo>
                    <a:pt x="120" y="1960"/>
                  </a:lnTo>
                  <a:lnTo>
                    <a:pt x="124" y="1958"/>
                  </a:lnTo>
                  <a:lnTo>
                    <a:pt x="130" y="1956"/>
                  </a:lnTo>
                  <a:lnTo>
                    <a:pt x="138" y="1952"/>
                  </a:lnTo>
                  <a:lnTo>
                    <a:pt x="143" y="1949"/>
                  </a:lnTo>
                  <a:close/>
                  <a:moveTo>
                    <a:pt x="186" y="1901"/>
                  </a:moveTo>
                  <a:lnTo>
                    <a:pt x="189" y="1904"/>
                  </a:lnTo>
                  <a:lnTo>
                    <a:pt x="192" y="1905"/>
                  </a:lnTo>
                  <a:lnTo>
                    <a:pt x="197" y="1906"/>
                  </a:lnTo>
                  <a:lnTo>
                    <a:pt x="202" y="1905"/>
                  </a:lnTo>
                  <a:lnTo>
                    <a:pt x="208" y="1904"/>
                  </a:lnTo>
                  <a:lnTo>
                    <a:pt x="215" y="1901"/>
                  </a:lnTo>
                  <a:lnTo>
                    <a:pt x="221" y="1898"/>
                  </a:lnTo>
                  <a:lnTo>
                    <a:pt x="228" y="1894"/>
                  </a:lnTo>
                  <a:lnTo>
                    <a:pt x="235" y="1889"/>
                  </a:lnTo>
                  <a:lnTo>
                    <a:pt x="240" y="1885"/>
                  </a:lnTo>
                  <a:lnTo>
                    <a:pt x="244" y="1880"/>
                  </a:lnTo>
                  <a:lnTo>
                    <a:pt x="249" y="1875"/>
                  </a:lnTo>
                  <a:lnTo>
                    <a:pt x="252" y="1870"/>
                  </a:lnTo>
                  <a:lnTo>
                    <a:pt x="253" y="1866"/>
                  </a:lnTo>
                  <a:lnTo>
                    <a:pt x="253" y="1862"/>
                  </a:lnTo>
                  <a:lnTo>
                    <a:pt x="252" y="1859"/>
                  </a:lnTo>
                  <a:lnTo>
                    <a:pt x="249" y="1856"/>
                  </a:lnTo>
                  <a:lnTo>
                    <a:pt x="246" y="1855"/>
                  </a:lnTo>
                  <a:lnTo>
                    <a:pt x="242" y="1855"/>
                  </a:lnTo>
                  <a:lnTo>
                    <a:pt x="236" y="1855"/>
                  </a:lnTo>
                  <a:lnTo>
                    <a:pt x="230" y="1856"/>
                  </a:lnTo>
                  <a:lnTo>
                    <a:pt x="224" y="1859"/>
                  </a:lnTo>
                  <a:lnTo>
                    <a:pt x="217" y="1862"/>
                  </a:lnTo>
                  <a:lnTo>
                    <a:pt x="210" y="1866"/>
                  </a:lnTo>
                  <a:lnTo>
                    <a:pt x="204" y="1870"/>
                  </a:lnTo>
                  <a:lnTo>
                    <a:pt x="198" y="1875"/>
                  </a:lnTo>
                  <a:lnTo>
                    <a:pt x="193" y="1880"/>
                  </a:lnTo>
                  <a:lnTo>
                    <a:pt x="190" y="1886"/>
                  </a:lnTo>
                  <a:lnTo>
                    <a:pt x="187" y="1891"/>
                  </a:lnTo>
                  <a:lnTo>
                    <a:pt x="185" y="1894"/>
                  </a:lnTo>
                  <a:lnTo>
                    <a:pt x="185" y="1899"/>
                  </a:lnTo>
                  <a:lnTo>
                    <a:pt x="186" y="1901"/>
                  </a:lnTo>
                  <a:close/>
                  <a:moveTo>
                    <a:pt x="343" y="1800"/>
                  </a:moveTo>
                  <a:lnTo>
                    <a:pt x="341" y="1798"/>
                  </a:lnTo>
                  <a:lnTo>
                    <a:pt x="336" y="1797"/>
                  </a:lnTo>
                  <a:lnTo>
                    <a:pt x="331" y="1796"/>
                  </a:lnTo>
                  <a:lnTo>
                    <a:pt x="326" y="1797"/>
                  </a:lnTo>
                  <a:lnTo>
                    <a:pt x="319" y="1798"/>
                  </a:lnTo>
                  <a:lnTo>
                    <a:pt x="313" y="1800"/>
                  </a:lnTo>
                  <a:lnTo>
                    <a:pt x="306" y="1804"/>
                  </a:lnTo>
                  <a:lnTo>
                    <a:pt x="299" y="1807"/>
                  </a:lnTo>
                  <a:lnTo>
                    <a:pt x="292" y="1812"/>
                  </a:lnTo>
                  <a:lnTo>
                    <a:pt x="286" y="1818"/>
                  </a:lnTo>
                  <a:lnTo>
                    <a:pt x="281" y="1823"/>
                  </a:lnTo>
                  <a:lnTo>
                    <a:pt x="277" y="1828"/>
                  </a:lnTo>
                  <a:lnTo>
                    <a:pt x="274" y="1832"/>
                  </a:lnTo>
                  <a:lnTo>
                    <a:pt x="272" y="1837"/>
                  </a:lnTo>
                  <a:lnTo>
                    <a:pt x="272" y="1842"/>
                  </a:lnTo>
                  <a:lnTo>
                    <a:pt x="273" y="1846"/>
                  </a:lnTo>
                  <a:lnTo>
                    <a:pt x="275" y="1848"/>
                  </a:lnTo>
                  <a:lnTo>
                    <a:pt x="280" y="1849"/>
                  </a:lnTo>
                  <a:lnTo>
                    <a:pt x="285" y="1849"/>
                  </a:lnTo>
                  <a:lnTo>
                    <a:pt x="290" y="1849"/>
                  </a:lnTo>
                  <a:lnTo>
                    <a:pt x="297" y="1848"/>
                  </a:lnTo>
                  <a:lnTo>
                    <a:pt x="303" y="1846"/>
                  </a:lnTo>
                  <a:lnTo>
                    <a:pt x="310" y="1842"/>
                  </a:lnTo>
                  <a:lnTo>
                    <a:pt x="317" y="1837"/>
                  </a:lnTo>
                  <a:lnTo>
                    <a:pt x="324" y="1832"/>
                  </a:lnTo>
                  <a:lnTo>
                    <a:pt x="330" y="1828"/>
                  </a:lnTo>
                  <a:lnTo>
                    <a:pt x="335" y="1823"/>
                  </a:lnTo>
                  <a:lnTo>
                    <a:pt x="339" y="1817"/>
                  </a:lnTo>
                  <a:lnTo>
                    <a:pt x="342" y="1812"/>
                  </a:lnTo>
                  <a:lnTo>
                    <a:pt x="344" y="1807"/>
                  </a:lnTo>
                  <a:lnTo>
                    <a:pt x="344" y="1804"/>
                  </a:lnTo>
                  <a:lnTo>
                    <a:pt x="343" y="1800"/>
                  </a:lnTo>
                  <a:close/>
                  <a:moveTo>
                    <a:pt x="75" y="2120"/>
                  </a:moveTo>
                  <a:lnTo>
                    <a:pt x="84" y="2113"/>
                  </a:lnTo>
                  <a:lnTo>
                    <a:pt x="91" y="2103"/>
                  </a:lnTo>
                  <a:lnTo>
                    <a:pt x="94" y="2100"/>
                  </a:lnTo>
                  <a:lnTo>
                    <a:pt x="95" y="2096"/>
                  </a:lnTo>
                  <a:lnTo>
                    <a:pt x="95" y="2093"/>
                  </a:lnTo>
                  <a:lnTo>
                    <a:pt x="94" y="2090"/>
                  </a:lnTo>
                  <a:lnTo>
                    <a:pt x="91" y="2088"/>
                  </a:lnTo>
                  <a:lnTo>
                    <a:pt x="89" y="2087"/>
                  </a:lnTo>
                  <a:lnTo>
                    <a:pt x="84" y="2087"/>
                  </a:lnTo>
                  <a:lnTo>
                    <a:pt x="81" y="2087"/>
                  </a:lnTo>
                  <a:lnTo>
                    <a:pt x="70" y="2090"/>
                  </a:lnTo>
                  <a:lnTo>
                    <a:pt x="59" y="2096"/>
                  </a:lnTo>
                  <a:lnTo>
                    <a:pt x="50" y="2105"/>
                  </a:lnTo>
                  <a:lnTo>
                    <a:pt x="42" y="2113"/>
                  </a:lnTo>
                  <a:lnTo>
                    <a:pt x="40" y="2116"/>
                  </a:lnTo>
                  <a:lnTo>
                    <a:pt x="39" y="2120"/>
                  </a:lnTo>
                  <a:lnTo>
                    <a:pt x="39" y="2124"/>
                  </a:lnTo>
                  <a:lnTo>
                    <a:pt x="40" y="2126"/>
                  </a:lnTo>
                  <a:lnTo>
                    <a:pt x="42" y="2128"/>
                  </a:lnTo>
                  <a:lnTo>
                    <a:pt x="45" y="2129"/>
                  </a:lnTo>
                  <a:lnTo>
                    <a:pt x="48" y="2131"/>
                  </a:lnTo>
                  <a:lnTo>
                    <a:pt x="53" y="2129"/>
                  </a:lnTo>
                  <a:lnTo>
                    <a:pt x="64" y="2127"/>
                  </a:lnTo>
                  <a:lnTo>
                    <a:pt x="75" y="2120"/>
                  </a:lnTo>
                  <a:close/>
                  <a:moveTo>
                    <a:pt x="147" y="2072"/>
                  </a:moveTo>
                  <a:lnTo>
                    <a:pt x="152" y="2068"/>
                  </a:lnTo>
                  <a:lnTo>
                    <a:pt x="157" y="2063"/>
                  </a:lnTo>
                  <a:lnTo>
                    <a:pt x="161" y="2059"/>
                  </a:lnTo>
                  <a:lnTo>
                    <a:pt x="165" y="2055"/>
                  </a:lnTo>
                  <a:lnTo>
                    <a:pt x="166" y="2051"/>
                  </a:lnTo>
                  <a:lnTo>
                    <a:pt x="167" y="2046"/>
                  </a:lnTo>
                  <a:lnTo>
                    <a:pt x="168" y="2043"/>
                  </a:lnTo>
                  <a:lnTo>
                    <a:pt x="167" y="2040"/>
                  </a:lnTo>
                  <a:lnTo>
                    <a:pt x="165" y="2038"/>
                  </a:lnTo>
                  <a:lnTo>
                    <a:pt x="161" y="2037"/>
                  </a:lnTo>
                  <a:lnTo>
                    <a:pt x="158" y="2036"/>
                  </a:lnTo>
                  <a:lnTo>
                    <a:pt x="153" y="2037"/>
                  </a:lnTo>
                  <a:lnTo>
                    <a:pt x="148" y="2038"/>
                  </a:lnTo>
                  <a:lnTo>
                    <a:pt x="142" y="2040"/>
                  </a:lnTo>
                  <a:lnTo>
                    <a:pt x="136" y="2043"/>
                  </a:lnTo>
                  <a:lnTo>
                    <a:pt x="130" y="2046"/>
                  </a:lnTo>
                  <a:lnTo>
                    <a:pt x="126" y="2050"/>
                  </a:lnTo>
                  <a:lnTo>
                    <a:pt x="121" y="2055"/>
                  </a:lnTo>
                  <a:lnTo>
                    <a:pt x="116" y="2059"/>
                  </a:lnTo>
                  <a:lnTo>
                    <a:pt x="113" y="2063"/>
                  </a:lnTo>
                  <a:lnTo>
                    <a:pt x="111" y="2068"/>
                  </a:lnTo>
                  <a:lnTo>
                    <a:pt x="109" y="2071"/>
                  </a:lnTo>
                  <a:lnTo>
                    <a:pt x="109" y="2075"/>
                  </a:lnTo>
                  <a:lnTo>
                    <a:pt x="110" y="2078"/>
                  </a:lnTo>
                  <a:lnTo>
                    <a:pt x="113" y="2081"/>
                  </a:lnTo>
                  <a:lnTo>
                    <a:pt x="116" y="2082"/>
                  </a:lnTo>
                  <a:lnTo>
                    <a:pt x="120" y="2082"/>
                  </a:lnTo>
                  <a:lnTo>
                    <a:pt x="124" y="2082"/>
                  </a:lnTo>
                  <a:lnTo>
                    <a:pt x="129" y="2081"/>
                  </a:lnTo>
                  <a:lnTo>
                    <a:pt x="135" y="2078"/>
                  </a:lnTo>
                  <a:lnTo>
                    <a:pt x="141" y="2076"/>
                  </a:lnTo>
                  <a:lnTo>
                    <a:pt x="147" y="2072"/>
                  </a:lnTo>
                  <a:close/>
                  <a:moveTo>
                    <a:pt x="223" y="2021"/>
                  </a:moveTo>
                  <a:lnTo>
                    <a:pt x="229" y="2017"/>
                  </a:lnTo>
                  <a:lnTo>
                    <a:pt x="234" y="2013"/>
                  </a:lnTo>
                  <a:lnTo>
                    <a:pt x="239" y="2008"/>
                  </a:lnTo>
                  <a:lnTo>
                    <a:pt x="242" y="2004"/>
                  </a:lnTo>
                  <a:lnTo>
                    <a:pt x="244" y="1999"/>
                  </a:lnTo>
                  <a:lnTo>
                    <a:pt x="246" y="1995"/>
                  </a:lnTo>
                  <a:lnTo>
                    <a:pt x="246" y="1992"/>
                  </a:lnTo>
                  <a:lnTo>
                    <a:pt x="244" y="1988"/>
                  </a:lnTo>
                  <a:lnTo>
                    <a:pt x="242" y="1986"/>
                  </a:lnTo>
                  <a:lnTo>
                    <a:pt x="239" y="1985"/>
                  </a:lnTo>
                  <a:lnTo>
                    <a:pt x="235" y="1985"/>
                  </a:lnTo>
                  <a:lnTo>
                    <a:pt x="230" y="1985"/>
                  </a:lnTo>
                  <a:lnTo>
                    <a:pt x="224" y="1986"/>
                  </a:lnTo>
                  <a:lnTo>
                    <a:pt x="218" y="1988"/>
                  </a:lnTo>
                  <a:lnTo>
                    <a:pt x="212" y="1990"/>
                  </a:lnTo>
                  <a:lnTo>
                    <a:pt x="206" y="1994"/>
                  </a:lnTo>
                  <a:lnTo>
                    <a:pt x="201" y="1999"/>
                  </a:lnTo>
                  <a:lnTo>
                    <a:pt x="196" y="2004"/>
                  </a:lnTo>
                  <a:lnTo>
                    <a:pt x="191" y="2008"/>
                  </a:lnTo>
                  <a:lnTo>
                    <a:pt x="187" y="2013"/>
                  </a:lnTo>
                  <a:lnTo>
                    <a:pt x="185" y="2017"/>
                  </a:lnTo>
                  <a:lnTo>
                    <a:pt x="184" y="2021"/>
                  </a:lnTo>
                  <a:lnTo>
                    <a:pt x="184" y="2025"/>
                  </a:lnTo>
                  <a:lnTo>
                    <a:pt x="185" y="2027"/>
                  </a:lnTo>
                  <a:lnTo>
                    <a:pt x="187" y="2030"/>
                  </a:lnTo>
                  <a:lnTo>
                    <a:pt x="191" y="2032"/>
                  </a:lnTo>
                  <a:lnTo>
                    <a:pt x="195" y="2032"/>
                  </a:lnTo>
                  <a:lnTo>
                    <a:pt x="199" y="2032"/>
                  </a:lnTo>
                  <a:lnTo>
                    <a:pt x="205" y="2030"/>
                  </a:lnTo>
                  <a:lnTo>
                    <a:pt x="211" y="2028"/>
                  </a:lnTo>
                  <a:lnTo>
                    <a:pt x="217" y="2025"/>
                  </a:lnTo>
                  <a:lnTo>
                    <a:pt x="223" y="2021"/>
                  </a:lnTo>
                  <a:close/>
                  <a:moveTo>
                    <a:pt x="304" y="1969"/>
                  </a:moveTo>
                  <a:lnTo>
                    <a:pt x="310" y="1964"/>
                  </a:lnTo>
                  <a:lnTo>
                    <a:pt x="316" y="1960"/>
                  </a:lnTo>
                  <a:lnTo>
                    <a:pt x="320" y="1955"/>
                  </a:lnTo>
                  <a:lnTo>
                    <a:pt x="324" y="1950"/>
                  </a:lnTo>
                  <a:lnTo>
                    <a:pt x="326" y="1945"/>
                  </a:lnTo>
                  <a:lnTo>
                    <a:pt x="328" y="1942"/>
                  </a:lnTo>
                  <a:lnTo>
                    <a:pt x="328" y="1937"/>
                  </a:lnTo>
                  <a:lnTo>
                    <a:pt x="326" y="1935"/>
                  </a:lnTo>
                  <a:lnTo>
                    <a:pt x="324" y="1932"/>
                  </a:lnTo>
                  <a:lnTo>
                    <a:pt x="320" y="1930"/>
                  </a:lnTo>
                  <a:lnTo>
                    <a:pt x="317" y="1930"/>
                  </a:lnTo>
                  <a:lnTo>
                    <a:pt x="311" y="1930"/>
                  </a:lnTo>
                  <a:lnTo>
                    <a:pt x="305" y="1932"/>
                  </a:lnTo>
                  <a:lnTo>
                    <a:pt x="299" y="1933"/>
                  </a:lnTo>
                  <a:lnTo>
                    <a:pt x="293" y="1937"/>
                  </a:lnTo>
                  <a:lnTo>
                    <a:pt x="286" y="1941"/>
                  </a:lnTo>
                  <a:lnTo>
                    <a:pt x="280" y="1945"/>
                  </a:lnTo>
                  <a:lnTo>
                    <a:pt x="275" y="1950"/>
                  </a:lnTo>
                  <a:lnTo>
                    <a:pt x="271" y="1955"/>
                  </a:lnTo>
                  <a:lnTo>
                    <a:pt x="267" y="1960"/>
                  </a:lnTo>
                  <a:lnTo>
                    <a:pt x="265" y="1964"/>
                  </a:lnTo>
                  <a:lnTo>
                    <a:pt x="262" y="1968"/>
                  </a:lnTo>
                  <a:lnTo>
                    <a:pt x="262" y="1973"/>
                  </a:lnTo>
                  <a:lnTo>
                    <a:pt x="263" y="1975"/>
                  </a:lnTo>
                  <a:lnTo>
                    <a:pt x="266" y="1977"/>
                  </a:lnTo>
                  <a:lnTo>
                    <a:pt x="269" y="1980"/>
                  </a:lnTo>
                  <a:lnTo>
                    <a:pt x="274" y="1980"/>
                  </a:lnTo>
                  <a:lnTo>
                    <a:pt x="279" y="1980"/>
                  </a:lnTo>
                  <a:lnTo>
                    <a:pt x="285" y="1979"/>
                  </a:lnTo>
                  <a:lnTo>
                    <a:pt x="291" y="1976"/>
                  </a:lnTo>
                  <a:lnTo>
                    <a:pt x="298" y="1973"/>
                  </a:lnTo>
                  <a:lnTo>
                    <a:pt x="304" y="1969"/>
                  </a:lnTo>
                  <a:close/>
                  <a:moveTo>
                    <a:pt x="25" y="2257"/>
                  </a:moveTo>
                  <a:lnTo>
                    <a:pt x="16" y="2264"/>
                  </a:lnTo>
                  <a:lnTo>
                    <a:pt x="10" y="2271"/>
                  </a:lnTo>
                  <a:lnTo>
                    <a:pt x="9" y="2274"/>
                  </a:lnTo>
                  <a:lnTo>
                    <a:pt x="8" y="2278"/>
                  </a:lnTo>
                  <a:lnTo>
                    <a:pt x="8" y="2282"/>
                  </a:lnTo>
                  <a:lnTo>
                    <a:pt x="8" y="2284"/>
                  </a:lnTo>
                  <a:lnTo>
                    <a:pt x="10" y="2285"/>
                  </a:lnTo>
                  <a:lnTo>
                    <a:pt x="13" y="2286"/>
                  </a:lnTo>
                  <a:lnTo>
                    <a:pt x="16" y="2287"/>
                  </a:lnTo>
                  <a:lnTo>
                    <a:pt x="20" y="2286"/>
                  </a:lnTo>
                  <a:lnTo>
                    <a:pt x="29" y="2284"/>
                  </a:lnTo>
                  <a:lnTo>
                    <a:pt x="39" y="2278"/>
                  </a:lnTo>
                  <a:lnTo>
                    <a:pt x="47" y="2271"/>
                  </a:lnTo>
                  <a:lnTo>
                    <a:pt x="53" y="2264"/>
                  </a:lnTo>
                  <a:lnTo>
                    <a:pt x="54" y="2260"/>
                  </a:lnTo>
                  <a:lnTo>
                    <a:pt x="56" y="2257"/>
                  </a:lnTo>
                  <a:lnTo>
                    <a:pt x="56" y="2254"/>
                  </a:lnTo>
                  <a:lnTo>
                    <a:pt x="54" y="2251"/>
                  </a:lnTo>
                  <a:lnTo>
                    <a:pt x="52" y="2249"/>
                  </a:lnTo>
                  <a:lnTo>
                    <a:pt x="50" y="2248"/>
                  </a:lnTo>
                  <a:lnTo>
                    <a:pt x="47" y="2248"/>
                  </a:lnTo>
                  <a:lnTo>
                    <a:pt x="42" y="2248"/>
                  </a:lnTo>
                  <a:lnTo>
                    <a:pt x="34" y="2251"/>
                  </a:lnTo>
                  <a:lnTo>
                    <a:pt x="25" y="2257"/>
                  </a:lnTo>
                  <a:close/>
                  <a:moveTo>
                    <a:pt x="117" y="2207"/>
                  </a:moveTo>
                  <a:lnTo>
                    <a:pt x="116" y="2206"/>
                  </a:lnTo>
                  <a:lnTo>
                    <a:pt x="113" y="2204"/>
                  </a:lnTo>
                  <a:lnTo>
                    <a:pt x="109" y="2203"/>
                  </a:lnTo>
                  <a:lnTo>
                    <a:pt x="105" y="2204"/>
                  </a:lnTo>
                  <a:lnTo>
                    <a:pt x="96" y="2207"/>
                  </a:lnTo>
                  <a:lnTo>
                    <a:pt x="86" y="2213"/>
                  </a:lnTo>
                  <a:lnTo>
                    <a:pt x="77" y="2220"/>
                  </a:lnTo>
                  <a:lnTo>
                    <a:pt x="71" y="2228"/>
                  </a:lnTo>
                  <a:lnTo>
                    <a:pt x="70" y="2232"/>
                  </a:lnTo>
                  <a:lnTo>
                    <a:pt x="69" y="2235"/>
                  </a:lnTo>
                  <a:lnTo>
                    <a:pt x="69" y="2238"/>
                  </a:lnTo>
                  <a:lnTo>
                    <a:pt x="69" y="2241"/>
                  </a:lnTo>
                  <a:lnTo>
                    <a:pt x="71" y="2242"/>
                  </a:lnTo>
                  <a:lnTo>
                    <a:pt x="73" y="2244"/>
                  </a:lnTo>
                  <a:lnTo>
                    <a:pt x="77" y="2245"/>
                  </a:lnTo>
                  <a:lnTo>
                    <a:pt x="82" y="2245"/>
                  </a:lnTo>
                  <a:lnTo>
                    <a:pt x="91" y="2241"/>
                  </a:lnTo>
                  <a:lnTo>
                    <a:pt x="101" y="2235"/>
                  </a:lnTo>
                  <a:lnTo>
                    <a:pt x="109" y="2228"/>
                  </a:lnTo>
                  <a:lnTo>
                    <a:pt x="115" y="2220"/>
                  </a:lnTo>
                  <a:lnTo>
                    <a:pt x="117" y="2216"/>
                  </a:lnTo>
                  <a:lnTo>
                    <a:pt x="119" y="2213"/>
                  </a:lnTo>
                  <a:lnTo>
                    <a:pt x="119" y="2210"/>
                  </a:lnTo>
                  <a:lnTo>
                    <a:pt x="117" y="2207"/>
                  </a:lnTo>
                  <a:close/>
                  <a:moveTo>
                    <a:pt x="184" y="2162"/>
                  </a:moveTo>
                  <a:lnTo>
                    <a:pt x="183" y="2159"/>
                  </a:lnTo>
                  <a:lnTo>
                    <a:pt x="179" y="2158"/>
                  </a:lnTo>
                  <a:lnTo>
                    <a:pt x="176" y="2158"/>
                  </a:lnTo>
                  <a:lnTo>
                    <a:pt x="171" y="2158"/>
                  </a:lnTo>
                  <a:lnTo>
                    <a:pt x="161" y="2160"/>
                  </a:lnTo>
                  <a:lnTo>
                    <a:pt x="151" y="2166"/>
                  </a:lnTo>
                  <a:lnTo>
                    <a:pt x="141" y="2175"/>
                  </a:lnTo>
                  <a:lnTo>
                    <a:pt x="135" y="2183"/>
                  </a:lnTo>
                  <a:lnTo>
                    <a:pt x="133" y="2187"/>
                  </a:lnTo>
                  <a:lnTo>
                    <a:pt x="132" y="2190"/>
                  </a:lnTo>
                  <a:lnTo>
                    <a:pt x="132" y="2194"/>
                  </a:lnTo>
                  <a:lnTo>
                    <a:pt x="133" y="2196"/>
                  </a:lnTo>
                  <a:lnTo>
                    <a:pt x="135" y="2198"/>
                  </a:lnTo>
                  <a:lnTo>
                    <a:pt x="138" y="2200"/>
                  </a:lnTo>
                  <a:lnTo>
                    <a:pt x="142" y="2201"/>
                  </a:lnTo>
                  <a:lnTo>
                    <a:pt x="146" y="2200"/>
                  </a:lnTo>
                  <a:lnTo>
                    <a:pt x="155" y="2197"/>
                  </a:lnTo>
                  <a:lnTo>
                    <a:pt x="166" y="2191"/>
                  </a:lnTo>
                  <a:lnTo>
                    <a:pt x="176" y="2183"/>
                  </a:lnTo>
                  <a:lnTo>
                    <a:pt x="181" y="2175"/>
                  </a:lnTo>
                  <a:lnTo>
                    <a:pt x="184" y="2171"/>
                  </a:lnTo>
                  <a:lnTo>
                    <a:pt x="185" y="2167"/>
                  </a:lnTo>
                  <a:lnTo>
                    <a:pt x="185" y="2164"/>
                  </a:lnTo>
                  <a:lnTo>
                    <a:pt x="184" y="2162"/>
                  </a:lnTo>
                  <a:close/>
                  <a:moveTo>
                    <a:pt x="236" y="2145"/>
                  </a:moveTo>
                  <a:lnTo>
                    <a:pt x="241" y="2140"/>
                  </a:lnTo>
                  <a:lnTo>
                    <a:pt x="246" y="2137"/>
                  </a:lnTo>
                  <a:lnTo>
                    <a:pt x="249" y="2132"/>
                  </a:lnTo>
                  <a:lnTo>
                    <a:pt x="253" y="2128"/>
                  </a:lnTo>
                  <a:lnTo>
                    <a:pt x="255" y="2124"/>
                  </a:lnTo>
                  <a:lnTo>
                    <a:pt x="255" y="2120"/>
                  </a:lnTo>
                  <a:lnTo>
                    <a:pt x="256" y="2116"/>
                  </a:lnTo>
                  <a:lnTo>
                    <a:pt x="255" y="2114"/>
                  </a:lnTo>
                  <a:lnTo>
                    <a:pt x="253" y="2112"/>
                  </a:lnTo>
                  <a:lnTo>
                    <a:pt x="249" y="2110"/>
                  </a:lnTo>
                  <a:lnTo>
                    <a:pt x="246" y="2109"/>
                  </a:lnTo>
                  <a:lnTo>
                    <a:pt x="241" y="2109"/>
                  </a:lnTo>
                  <a:lnTo>
                    <a:pt x="236" y="2110"/>
                  </a:lnTo>
                  <a:lnTo>
                    <a:pt x="230" y="2113"/>
                  </a:lnTo>
                  <a:lnTo>
                    <a:pt x="225" y="2115"/>
                  </a:lnTo>
                  <a:lnTo>
                    <a:pt x="220" y="2119"/>
                  </a:lnTo>
                  <a:lnTo>
                    <a:pt x="215" y="2122"/>
                  </a:lnTo>
                  <a:lnTo>
                    <a:pt x="210" y="2127"/>
                  </a:lnTo>
                  <a:lnTo>
                    <a:pt x="206" y="2132"/>
                  </a:lnTo>
                  <a:lnTo>
                    <a:pt x="203" y="2135"/>
                  </a:lnTo>
                  <a:lnTo>
                    <a:pt x="201" y="2140"/>
                  </a:lnTo>
                  <a:lnTo>
                    <a:pt x="199" y="2144"/>
                  </a:lnTo>
                  <a:lnTo>
                    <a:pt x="199" y="2147"/>
                  </a:lnTo>
                  <a:lnTo>
                    <a:pt x="201" y="2150"/>
                  </a:lnTo>
                  <a:lnTo>
                    <a:pt x="203" y="2152"/>
                  </a:lnTo>
                  <a:lnTo>
                    <a:pt x="206" y="2153"/>
                  </a:lnTo>
                  <a:lnTo>
                    <a:pt x="210" y="2154"/>
                  </a:lnTo>
                  <a:lnTo>
                    <a:pt x="215" y="2153"/>
                  </a:lnTo>
                  <a:lnTo>
                    <a:pt x="220" y="2153"/>
                  </a:lnTo>
                  <a:lnTo>
                    <a:pt x="224" y="2151"/>
                  </a:lnTo>
                  <a:lnTo>
                    <a:pt x="230" y="2148"/>
                  </a:lnTo>
                  <a:lnTo>
                    <a:pt x="236" y="2145"/>
                  </a:lnTo>
                  <a:close/>
                  <a:moveTo>
                    <a:pt x="309" y="2096"/>
                  </a:moveTo>
                  <a:lnTo>
                    <a:pt x="315" y="2093"/>
                  </a:lnTo>
                  <a:lnTo>
                    <a:pt x="319" y="2088"/>
                  </a:lnTo>
                  <a:lnTo>
                    <a:pt x="324" y="2083"/>
                  </a:lnTo>
                  <a:lnTo>
                    <a:pt x="326" y="2078"/>
                  </a:lnTo>
                  <a:lnTo>
                    <a:pt x="329" y="2075"/>
                  </a:lnTo>
                  <a:lnTo>
                    <a:pt x="330" y="2070"/>
                  </a:lnTo>
                  <a:lnTo>
                    <a:pt x="330" y="2067"/>
                  </a:lnTo>
                  <a:lnTo>
                    <a:pt x="329" y="2064"/>
                  </a:lnTo>
                  <a:lnTo>
                    <a:pt x="326" y="2062"/>
                  </a:lnTo>
                  <a:lnTo>
                    <a:pt x="324" y="2061"/>
                  </a:lnTo>
                  <a:lnTo>
                    <a:pt x="319" y="2059"/>
                  </a:lnTo>
                  <a:lnTo>
                    <a:pt x="315" y="2059"/>
                  </a:lnTo>
                  <a:lnTo>
                    <a:pt x="310" y="2061"/>
                  </a:lnTo>
                  <a:lnTo>
                    <a:pt x="304" y="2063"/>
                  </a:lnTo>
                  <a:lnTo>
                    <a:pt x="298" y="2065"/>
                  </a:lnTo>
                  <a:lnTo>
                    <a:pt x="292" y="2069"/>
                  </a:lnTo>
                  <a:lnTo>
                    <a:pt x="287" y="2074"/>
                  </a:lnTo>
                  <a:lnTo>
                    <a:pt x="281" y="2077"/>
                  </a:lnTo>
                  <a:lnTo>
                    <a:pt x="278" y="2082"/>
                  </a:lnTo>
                  <a:lnTo>
                    <a:pt x="274" y="2087"/>
                  </a:lnTo>
                  <a:lnTo>
                    <a:pt x="272" y="2091"/>
                  </a:lnTo>
                  <a:lnTo>
                    <a:pt x="271" y="2095"/>
                  </a:lnTo>
                  <a:lnTo>
                    <a:pt x="271" y="2099"/>
                  </a:lnTo>
                  <a:lnTo>
                    <a:pt x="272" y="2102"/>
                  </a:lnTo>
                  <a:lnTo>
                    <a:pt x="274" y="2105"/>
                  </a:lnTo>
                  <a:lnTo>
                    <a:pt x="278" y="2106"/>
                  </a:lnTo>
                  <a:lnTo>
                    <a:pt x="281" y="2106"/>
                  </a:lnTo>
                  <a:lnTo>
                    <a:pt x="286" y="2106"/>
                  </a:lnTo>
                  <a:lnTo>
                    <a:pt x="292" y="2105"/>
                  </a:lnTo>
                  <a:lnTo>
                    <a:pt x="297" y="2102"/>
                  </a:lnTo>
                  <a:lnTo>
                    <a:pt x="303" y="2100"/>
                  </a:lnTo>
                  <a:lnTo>
                    <a:pt x="309" y="2096"/>
                  </a:lnTo>
                  <a:close/>
                  <a:moveTo>
                    <a:pt x="128" y="2326"/>
                  </a:moveTo>
                  <a:lnTo>
                    <a:pt x="120" y="2333"/>
                  </a:lnTo>
                  <a:lnTo>
                    <a:pt x="114" y="2340"/>
                  </a:lnTo>
                  <a:lnTo>
                    <a:pt x="113" y="2343"/>
                  </a:lnTo>
                  <a:lnTo>
                    <a:pt x="111" y="2347"/>
                  </a:lnTo>
                  <a:lnTo>
                    <a:pt x="111" y="2350"/>
                  </a:lnTo>
                  <a:lnTo>
                    <a:pt x="113" y="2353"/>
                  </a:lnTo>
                  <a:lnTo>
                    <a:pt x="115" y="2354"/>
                  </a:lnTo>
                  <a:lnTo>
                    <a:pt x="117" y="2355"/>
                  </a:lnTo>
                  <a:lnTo>
                    <a:pt x="120" y="2356"/>
                  </a:lnTo>
                  <a:lnTo>
                    <a:pt x="124" y="2356"/>
                  </a:lnTo>
                  <a:lnTo>
                    <a:pt x="133" y="2353"/>
                  </a:lnTo>
                  <a:lnTo>
                    <a:pt x="141" y="2348"/>
                  </a:lnTo>
                  <a:lnTo>
                    <a:pt x="149" y="2341"/>
                  </a:lnTo>
                  <a:lnTo>
                    <a:pt x="155" y="2334"/>
                  </a:lnTo>
                  <a:lnTo>
                    <a:pt x="157" y="2330"/>
                  </a:lnTo>
                  <a:lnTo>
                    <a:pt x="158" y="2327"/>
                  </a:lnTo>
                  <a:lnTo>
                    <a:pt x="158" y="2324"/>
                  </a:lnTo>
                  <a:lnTo>
                    <a:pt x="157" y="2322"/>
                  </a:lnTo>
                  <a:lnTo>
                    <a:pt x="154" y="2320"/>
                  </a:lnTo>
                  <a:lnTo>
                    <a:pt x="152" y="2318"/>
                  </a:lnTo>
                  <a:lnTo>
                    <a:pt x="149" y="2318"/>
                  </a:lnTo>
                  <a:lnTo>
                    <a:pt x="145" y="2318"/>
                  </a:lnTo>
                  <a:lnTo>
                    <a:pt x="136" y="2321"/>
                  </a:lnTo>
                  <a:lnTo>
                    <a:pt x="128" y="2326"/>
                  </a:lnTo>
                  <a:close/>
                  <a:moveTo>
                    <a:pt x="186" y="2284"/>
                  </a:moveTo>
                  <a:lnTo>
                    <a:pt x="178" y="2291"/>
                  </a:lnTo>
                  <a:lnTo>
                    <a:pt x="172" y="2299"/>
                  </a:lnTo>
                  <a:lnTo>
                    <a:pt x="171" y="2303"/>
                  </a:lnTo>
                  <a:lnTo>
                    <a:pt x="170" y="2307"/>
                  </a:lnTo>
                  <a:lnTo>
                    <a:pt x="170" y="2309"/>
                  </a:lnTo>
                  <a:lnTo>
                    <a:pt x="171" y="2311"/>
                  </a:lnTo>
                  <a:lnTo>
                    <a:pt x="172" y="2314"/>
                  </a:lnTo>
                  <a:lnTo>
                    <a:pt x="176" y="2315"/>
                  </a:lnTo>
                  <a:lnTo>
                    <a:pt x="179" y="2316"/>
                  </a:lnTo>
                  <a:lnTo>
                    <a:pt x="183" y="2315"/>
                  </a:lnTo>
                  <a:lnTo>
                    <a:pt x="191" y="2312"/>
                  </a:lnTo>
                  <a:lnTo>
                    <a:pt x="202" y="2308"/>
                  </a:lnTo>
                  <a:lnTo>
                    <a:pt x="210" y="2301"/>
                  </a:lnTo>
                  <a:lnTo>
                    <a:pt x="216" y="2292"/>
                  </a:lnTo>
                  <a:lnTo>
                    <a:pt x="217" y="2289"/>
                  </a:lnTo>
                  <a:lnTo>
                    <a:pt x="218" y="2285"/>
                  </a:lnTo>
                  <a:lnTo>
                    <a:pt x="218" y="2282"/>
                  </a:lnTo>
                  <a:lnTo>
                    <a:pt x="217" y="2279"/>
                  </a:lnTo>
                  <a:lnTo>
                    <a:pt x="215" y="2277"/>
                  </a:lnTo>
                  <a:lnTo>
                    <a:pt x="212" y="2276"/>
                  </a:lnTo>
                  <a:lnTo>
                    <a:pt x="209" y="2276"/>
                  </a:lnTo>
                  <a:lnTo>
                    <a:pt x="205" y="2276"/>
                  </a:lnTo>
                  <a:lnTo>
                    <a:pt x="196" y="2279"/>
                  </a:lnTo>
                  <a:lnTo>
                    <a:pt x="186" y="2284"/>
                  </a:lnTo>
                  <a:close/>
                  <a:moveTo>
                    <a:pt x="281" y="2235"/>
                  </a:moveTo>
                  <a:lnTo>
                    <a:pt x="279" y="2233"/>
                  </a:lnTo>
                  <a:lnTo>
                    <a:pt x="277" y="2232"/>
                  </a:lnTo>
                  <a:lnTo>
                    <a:pt x="273" y="2232"/>
                  </a:lnTo>
                  <a:lnTo>
                    <a:pt x="268" y="2232"/>
                  </a:lnTo>
                  <a:lnTo>
                    <a:pt x="259" y="2234"/>
                  </a:lnTo>
                  <a:lnTo>
                    <a:pt x="249" y="2240"/>
                  </a:lnTo>
                  <a:lnTo>
                    <a:pt x="240" y="2247"/>
                  </a:lnTo>
                  <a:lnTo>
                    <a:pt x="234" y="2255"/>
                  </a:lnTo>
                  <a:lnTo>
                    <a:pt x="233" y="2259"/>
                  </a:lnTo>
                  <a:lnTo>
                    <a:pt x="231" y="2263"/>
                  </a:lnTo>
                  <a:lnTo>
                    <a:pt x="231" y="2266"/>
                  </a:lnTo>
                  <a:lnTo>
                    <a:pt x="233" y="2268"/>
                  </a:lnTo>
                  <a:lnTo>
                    <a:pt x="234" y="2271"/>
                  </a:lnTo>
                  <a:lnTo>
                    <a:pt x="237" y="2272"/>
                  </a:lnTo>
                  <a:lnTo>
                    <a:pt x="241" y="2273"/>
                  </a:lnTo>
                  <a:lnTo>
                    <a:pt x="244" y="2273"/>
                  </a:lnTo>
                  <a:lnTo>
                    <a:pt x="254" y="2270"/>
                  </a:lnTo>
                  <a:lnTo>
                    <a:pt x="265" y="2265"/>
                  </a:lnTo>
                  <a:lnTo>
                    <a:pt x="273" y="2257"/>
                  </a:lnTo>
                  <a:lnTo>
                    <a:pt x="279" y="2249"/>
                  </a:lnTo>
                  <a:lnTo>
                    <a:pt x="281" y="2245"/>
                  </a:lnTo>
                  <a:lnTo>
                    <a:pt x="282" y="2241"/>
                  </a:lnTo>
                  <a:lnTo>
                    <a:pt x="282" y="2239"/>
                  </a:lnTo>
                  <a:lnTo>
                    <a:pt x="281" y="2235"/>
                  </a:lnTo>
                  <a:close/>
                  <a:moveTo>
                    <a:pt x="349" y="2190"/>
                  </a:moveTo>
                  <a:lnTo>
                    <a:pt x="347" y="2188"/>
                  </a:lnTo>
                  <a:lnTo>
                    <a:pt x="343" y="2187"/>
                  </a:lnTo>
                  <a:lnTo>
                    <a:pt x="339" y="2185"/>
                  </a:lnTo>
                  <a:lnTo>
                    <a:pt x="336" y="2185"/>
                  </a:lnTo>
                  <a:lnTo>
                    <a:pt x="331" y="2187"/>
                  </a:lnTo>
                  <a:lnTo>
                    <a:pt x="325" y="2189"/>
                  </a:lnTo>
                  <a:lnTo>
                    <a:pt x="320" y="2191"/>
                  </a:lnTo>
                  <a:lnTo>
                    <a:pt x="315" y="2195"/>
                  </a:lnTo>
                  <a:lnTo>
                    <a:pt x="310" y="2198"/>
                  </a:lnTo>
                  <a:lnTo>
                    <a:pt x="305" y="2202"/>
                  </a:lnTo>
                  <a:lnTo>
                    <a:pt x="301" y="2207"/>
                  </a:lnTo>
                  <a:lnTo>
                    <a:pt x="299" y="2210"/>
                  </a:lnTo>
                  <a:lnTo>
                    <a:pt x="297" y="2215"/>
                  </a:lnTo>
                  <a:lnTo>
                    <a:pt x="296" y="2219"/>
                  </a:lnTo>
                  <a:lnTo>
                    <a:pt x="296" y="2222"/>
                  </a:lnTo>
                  <a:lnTo>
                    <a:pt x="297" y="2225"/>
                  </a:lnTo>
                  <a:lnTo>
                    <a:pt x="299" y="2227"/>
                  </a:lnTo>
                  <a:lnTo>
                    <a:pt x="303" y="2228"/>
                  </a:lnTo>
                  <a:lnTo>
                    <a:pt x="306" y="2229"/>
                  </a:lnTo>
                  <a:lnTo>
                    <a:pt x="310" y="2228"/>
                  </a:lnTo>
                  <a:lnTo>
                    <a:pt x="315" y="2228"/>
                  </a:lnTo>
                  <a:lnTo>
                    <a:pt x="320" y="2226"/>
                  </a:lnTo>
                  <a:lnTo>
                    <a:pt x="325" y="2223"/>
                  </a:lnTo>
                  <a:lnTo>
                    <a:pt x="331" y="2220"/>
                  </a:lnTo>
                  <a:lnTo>
                    <a:pt x="336" y="2216"/>
                  </a:lnTo>
                  <a:lnTo>
                    <a:pt x="341" y="2213"/>
                  </a:lnTo>
                  <a:lnTo>
                    <a:pt x="344" y="2208"/>
                  </a:lnTo>
                  <a:lnTo>
                    <a:pt x="347" y="2204"/>
                  </a:lnTo>
                  <a:lnTo>
                    <a:pt x="349" y="2200"/>
                  </a:lnTo>
                  <a:lnTo>
                    <a:pt x="350" y="2196"/>
                  </a:lnTo>
                  <a:lnTo>
                    <a:pt x="350" y="2192"/>
                  </a:lnTo>
                  <a:lnTo>
                    <a:pt x="349" y="2190"/>
                  </a:lnTo>
                  <a:close/>
                  <a:moveTo>
                    <a:pt x="293" y="2359"/>
                  </a:moveTo>
                  <a:lnTo>
                    <a:pt x="285" y="2366"/>
                  </a:lnTo>
                  <a:lnTo>
                    <a:pt x="280" y="2373"/>
                  </a:lnTo>
                  <a:lnTo>
                    <a:pt x="278" y="2377"/>
                  </a:lnTo>
                  <a:lnTo>
                    <a:pt x="278" y="2380"/>
                  </a:lnTo>
                  <a:lnTo>
                    <a:pt x="278" y="2383"/>
                  </a:lnTo>
                  <a:lnTo>
                    <a:pt x="279" y="2386"/>
                  </a:lnTo>
                  <a:lnTo>
                    <a:pt x="280" y="2387"/>
                  </a:lnTo>
                  <a:lnTo>
                    <a:pt x="282" y="2388"/>
                  </a:lnTo>
                  <a:lnTo>
                    <a:pt x="286" y="2390"/>
                  </a:lnTo>
                  <a:lnTo>
                    <a:pt x="290" y="2390"/>
                  </a:lnTo>
                  <a:lnTo>
                    <a:pt x="299" y="2387"/>
                  </a:lnTo>
                  <a:lnTo>
                    <a:pt x="307" y="2381"/>
                  </a:lnTo>
                  <a:lnTo>
                    <a:pt x="316" y="2375"/>
                  </a:lnTo>
                  <a:lnTo>
                    <a:pt x="322" y="2367"/>
                  </a:lnTo>
                  <a:lnTo>
                    <a:pt x="323" y="2364"/>
                  </a:lnTo>
                  <a:lnTo>
                    <a:pt x="324" y="2360"/>
                  </a:lnTo>
                  <a:lnTo>
                    <a:pt x="324" y="2358"/>
                  </a:lnTo>
                  <a:lnTo>
                    <a:pt x="323" y="2355"/>
                  </a:lnTo>
                  <a:lnTo>
                    <a:pt x="320" y="2353"/>
                  </a:lnTo>
                  <a:lnTo>
                    <a:pt x="318" y="2352"/>
                  </a:lnTo>
                  <a:lnTo>
                    <a:pt x="315" y="2350"/>
                  </a:lnTo>
                  <a:lnTo>
                    <a:pt x="311" y="2350"/>
                  </a:lnTo>
                  <a:lnTo>
                    <a:pt x="303" y="2354"/>
                  </a:lnTo>
                  <a:lnTo>
                    <a:pt x="293" y="2359"/>
                  </a:lnTo>
                  <a:close/>
                </a:path>
              </a:pathLst>
            </a:custGeom>
            <a:solidFill>
              <a:srgbClr val="EFCA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CH"/>
            </a:p>
          </p:txBody>
        </p:sp>
        <p:sp>
          <p:nvSpPr>
            <p:cNvPr id="87" name="Freeform 81"/>
            <p:cNvSpPr>
              <a:spLocks noEditPoints="1"/>
            </p:cNvSpPr>
            <p:nvPr userDrawn="1"/>
          </p:nvSpPr>
          <p:spPr bwMode="auto">
            <a:xfrm>
              <a:off x="7304088" y="2116138"/>
              <a:ext cx="203200" cy="1311275"/>
            </a:xfrm>
            <a:custGeom>
              <a:avLst/>
              <a:gdLst>
                <a:gd name="T0" fmla="*/ 57 w 386"/>
                <a:gd name="T1" fmla="*/ 1906 h 2478"/>
                <a:gd name="T2" fmla="*/ 0 w 386"/>
                <a:gd name="T3" fmla="*/ 1407 h 2478"/>
                <a:gd name="T4" fmla="*/ 105 w 386"/>
                <a:gd name="T5" fmla="*/ 1028 h 2478"/>
                <a:gd name="T6" fmla="*/ 22 w 386"/>
                <a:gd name="T7" fmla="*/ 819 h 2478"/>
                <a:gd name="T8" fmla="*/ 0 w 386"/>
                <a:gd name="T9" fmla="*/ 634 h 2478"/>
                <a:gd name="T10" fmla="*/ 149 w 386"/>
                <a:gd name="T11" fmla="*/ 457 h 2478"/>
                <a:gd name="T12" fmla="*/ 43 w 386"/>
                <a:gd name="T13" fmla="*/ 358 h 2478"/>
                <a:gd name="T14" fmla="*/ 105 w 386"/>
                <a:gd name="T15" fmla="*/ 225 h 2478"/>
                <a:gd name="T16" fmla="*/ 94 w 386"/>
                <a:gd name="T17" fmla="*/ 87 h 2478"/>
                <a:gd name="T18" fmla="*/ 267 w 386"/>
                <a:gd name="T19" fmla="*/ 63 h 2478"/>
                <a:gd name="T20" fmla="*/ 327 w 386"/>
                <a:gd name="T21" fmla="*/ 160 h 2478"/>
                <a:gd name="T22" fmla="*/ 341 w 386"/>
                <a:gd name="T23" fmla="*/ 204 h 2478"/>
                <a:gd name="T24" fmla="*/ 295 w 386"/>
                <a:gd name="T25" fmla="*/ 347 h 2478"/>
                <a:gd name="T26" fmla="*/ 297 w 386"/>
                <a:gd name="T27" fmla="*/ 448 h 2478"/>
                <a:gd name="T28" fmla="*/ 364 w 386"/>
                <a:gd name="T29" fmla="*/ 656 h 2478"/>
                <a:gd name="T30" fmla="*/ 330 w 386"/>
                <a:gd name="T31" fmla="*/ 844 h 2478"/>
                <a:gd name="T32" fmla="*/ 295 w 386"/>
                <a:gd name="T33" fmla="*/ 996 h 2478"/>
                <a:gd name="T34" fmla="*/ 300 w 386"/>
                <a:gd name="T35" fmla="*/ 1143 h 2478"/>
                <a:gd name="T36" fmla="*/ 386 w 386"/>
                <a:gd name="T37" fmla="*/ 1262 h 2478"/>
                <a:gd name="T38" fmla="*/ 379 w 386"/>
                <a:gd name="T39" fmla="*/ 1691 h 2478"/>
                <a:gd name="T40" fmla="*/ 383 w 386"/>
                <a:gd name="T41" fmla="*/ 1949 h 2478"/>
                <a:gd name="T42" fmla="*/ 171 w 386"/>
                <a:gd name="T43" fmla="*/ 132 h 2478"/>
                <a:gd name="T44" fmla="*/ 92 w 386"/>
                <a:gd name="T45" fmla="*/ 194 h 2478"/>
                <a:gd name="T46" fmla="*/ 282 w 386"/>
                <a:gd name="T47" fmla="*/ 162 h 2478"/>
                <a:gd name="T48" fmla="*/ 241 w 386"/>
                <a:gd name="T49" fmla="*/ 187 h 2478"/>
                <a:gd name="T50" fmla="*/ 38 w 386"/>
                <a:gd name="T51" fmla="*/ 379 h 2478"/>
                <a:gd name="T52" fmla="*/ 151 w 386"/>
                <a:gd name="T53" fmla="*/ 378 h 2478"/>
                <a:gd name="T54" fmla="*/ 200 w 386"/>
                <a:gd name="T55" fmla="*/ 402 h 2478"/>
                <a:gd name="T56" fmla="*/ 365 w 386"/>
                <a:gd name="T57" fmla="*/ 339 h 2478"/>
                <a:gd name="T58" fmla="*/ 180 w 386"/>
                <a:gd name="T59" fmla="*/ 545 h 2478"/>
                <a:gd name="T60" fmla="*/ 152 w 386"/>
                <a:gd name="T61" fmla="*/ 584 h 2478"/>
                <a:gd name="T62" fmla="*/ 243 w 386"/>
                <a:gd name="T63" fmla="*/ 521 h 2478"/>
                <a:gd name="T64" fmla="*/ 152 w 386"/>
                <a:gd name="T65" fmla="*/ 643 h 2478"/>
                <a:gd name="T66" fmla="*/ 180 w 386"/>
                <a:gd name="T67" fmla="*/ 751 h 2478"/>
                <a:gd name="T68" fmla="*/ 33 w 386"/>
                <a:gd name="T69" fmla="*/ 865 h 2478"/>
                <a:gd name="T70" fmla="*/ 208 w 386"/>
                <a:gd name="T71" fmla="*/ 775 h 2478"/>
                <a:gd name="T72" fmla="*/ 286 w 386"/>
                <a:gd name="T73" fmla="*/ 782 h 2478"/>
                <a:gd name="T74" fmla="*/ 157 w 386"/>
                <a:gd name="T75" fmla="*/ 928 h 2478"/>
                <a:gd name="T76" fmla="*/ 258 w 386"/>
                <a:gd name="T77" fmla="*/ 964 h 2478"/>
                <a:gd name="T78" fmla="*/ 95 w 386"/>
                <a:gd name="T79" fmla="*/ 1179 h 2478"/>
                <a:gd name="T80" fmla="*/ 222 w 386"/>
                <a:gd name="T81" fmla="*/ 1099 h 2478"/>
                <a:gd name="T82" fmla="*/ 155 w 386"/>
                <a:gd name="T83" fmla="*/ 1231 h 2478"/>
                <a:gd name="T84" fmla="*/ 104 w 386"/>
                <a:gd name="T85" fmla="*/ 1380 h 2478"/>
                <a:gd name="T86" fmla="*/ 102 w 386"/>
                <a:gd name="T87" fmla="*/ 1429 h 2478"/>
                <a:gd name="T88" fmla="*/ 80 w 386"/>
                <a:gd name="T89" fmla="*/ 1556 h 2478"/>
                <a:gd name="T90" fmla="*/ 134 w 386"/>
                <a:gd name="T91" fmla="*/ 1546 h 2478"/>
                <a:gd name="T92" fmla="*/ 132 w 386"/>
                <a:gd name="T93" fmla="*/ 1648 h 2478"/>
                <a:gd name="T94" fmla="*/ 158 w 386"/>
                <a:gd name="T95" fmla="*/ 1615 h 2478"/>
                <a:gd name="T96" fmla="*/ 41 w 386"/>
                <a:gd name="T97" fmla="*/ 1783 h 2478"/>
                <a:gd name="T98" fmla="*/ 172 w 386"/>
                <a:gd name="T99" fmla="*/ 1741 h 2478"/>
                <a:gd name="T100" fmla="*/ 89 w 386"/>
                <a:gd name="T101" fmla="*/ 1873 h 2478"/>
                <a:gd name="T102" fmla="*/ 246 w 386"/>
                <a:gd name="T103" fmla="*/ 1803 h 2478"/>
                <a:gd name="T104" fmla="*/ 107 w 386"/>
                <a:gd name="T105" fmla="*/ 1983 h 2478"/>
                <a:gd name="T106" fmla="*/ 197 w 386"/>
                <a:gd name="T107" fmla="*/ 1964 h 2478"/>
                <a:gd name="T108" fmla="*/ 23 w 386"/>
                <a:gd name="T109" fmla="*/ 2172 h 2478"/>
                <a:gd name="T110" fmla="*/ 206 w 386"/>
                <a:gd name="T111" fmla="*/ 2087 h 2478"/>
                <a:gd name="T112" fmla="*/ 239 w 386"/>
                <a:gd name="T113" fmla="*/ 2033 h 2478"/>
                <a:gd name="T114" fmla="*/ 105 w 386"/>
                <a:gd name="T115" fmla="*/ 2265 h 2478"/>
                <a:gd name="T116" fmla="*/ 203 w 386"/>
                <a:gd name="T117" fmla="*/ 2227 h 2478"/>
                <a:gd name="T118" fmla="*/ 345 w 386"/>
                <a:gd name="T119" fmla="*/ 2095 h 2478"/>
                <a:gd name="T120" fmla="*/ 153 w 386"/>
                <a:gd name="T121" fmla="*/ 2399 h 2478"/>
                <a:gd name="T122" fmla="*/ 326 w 386"/>
                <a:gd name="T123" fmla="*/ 2272 h 2478"/>
                <a:gd name="T124" fmla="*/ 302 w 386"/>
                <a:gd name="T125" fmla="*/ 2443 h 24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86" h="2478">
                  <a:moveTo>
                    <a:pt x="0" y="2362"/>
                  </a:moveTo>
                  <a:lnTo>
                    <a:pt x="0" y="2330"/>
                  </a:lnTo>
                  <a:lnTo>
                    <a:pt x="9" y="2327"/>
                  </a:lnTo>
                  <a:lnTo>
                    <a:pt x="16" y="2326"/>
                  </a:lnTo>
                  <a:lnTo>
                    <a:pt x="19" y="2326"/>
                  </a:lnTo>
                  <a:lnTo>
                    <a:pt x="22" y="2327"/>
                  </a:lnTo>
                  <a:lnTo>
                    <a:pt x="24" y="2328"/>
                  </a:lnTo>
                  <a:lnTo>
                    <a:pt x="25" y="2329"/>
                  </a:lnTo>
                  <a:lnTo>
                    <a:pt x="26" y="2332"/>
                  </a:lnTo>
                  <a:lnTo>
                    <a:pt x="26" y="2335"/>
                  </a:lnTo>
                  <a:lnTo>
                    <a:pt x="25" y="2339"/>
                  </a:lnTo>
                  <a:lnTo>
                    <a:pt x="24" y="2342"/>
                  </a:lnTo>
                  <a:lnTo>
                    <a:pt x="18" y="2351"/>
                  </a:lnTo>
                  <a:lnTo>
                    <a:pt x="10" y="2358"/>
                  </a:lnTo>
                  <a:lnTo>
                    <a:pt x="5" y="2360"/>
                  </a:lnTo>
                  <a:lnTo>
                    <a:pt x="0" y="2362"/>
                  </a:lnTo>
                  <a:close/>
                  <a:moveTo>
                    <a:pt x="0" y="2082"/>
                  </a:moveTo>
                  <a:lnTo>
                    <a:pt x="0" y="2056"/>
                  </a:lnTo>
                  <a:lnTo>
                    <a:pt x="7" y="2050"/>
                  </a:lnTo>
                  <a:lnTo>
                    <a:pt x="14" y="2044"/>
                  </a:lnTo>
                  <a:lnTo>
                    <a:pt x="20" y="2040"/>
                  </a:lnTo>
                  <a:lnTo>
                    <a:pt x="26" y="2038"/>
                  </a:lnTo>
                  <a:lnTo>
                    <a:pt x="32" y="2036"/>
                  </a:lnTo>
                  <a:lnTo>
                    <a:pt x="38" y="2035"/>
                  </a:lnTo>
                  <a:lnTo>
                    <a:pt x="43" y="2035"/>
                  </a:lnTo>
                  <a:lnTo>
                    <a:pt x="47" y="2035"/>
                  </a:lnTo>
                  <a:lnTo>
                    <a:pt x="50" y="2036"/>
                  </a:lnTo>
                  <a:lnTo>
                    <a:pt x="52" y="2038"/>
                  </a:lnTo>
                  <a:lnTo>
                    <a:pt x="54" y="2042"/>
                  </a:lnTo>
                  <a:lnTo>
                    <a:pt x="54" y="2045"/>
                  </a:lnTo>
                  <a:lnTo>
                    <a:pt x="52" y="2049"/>
                  </a:lnTo>
                  <a:lnTo>
                    <a:pt x="50" y="2054"/>
                  </a:lnTo>
                  <a:lnTo>
                    <a:pt x="47" y="2058"/>
                  </a:lnTo>
                  <a:lnTo>
                    <a:pt x="42" y="2063"/>
                  </a:lnTo>
                  <a:lnTo>
                    <a:pt x="37" y="2067"/>
                  </a:lnTo>
                  <a:lnTo>
                    <a:pt x="31" y="2071"/>
                  </a:lnTo>
                  <a:lnTo>
                    <a:pt x="23" y="2076"/>
                  </a:lnTo>
                  <a:lnTo>
                    <a:pt x="14" y="2080"/>
                  </a:lnTo>
                  <a:lnTo>
                    <a:pt x="7" y="2082"/>
                  </a:lnTo>
                  <a:lnTo>
                    <a:pt x="0" y="2082"/>
                  </a:lnTo>
                  <a:close/>
                  <a:moveTo>
                    <a:pt x="0" y="1956"/>
                  </a:moveTo>
                  <a:lnTo>
                    <a:pt x="0" y="1931"/>
                  </a:lnTo>
                  <a:lnTo>
                    <a:pt x="9" y="1924"/>
                  </a:lnTo>
                  <a:lnTo>
                    <a:pt x="18" y="1916"/>
                  </a:lnTo>
                  <a:lnTo>
                    <a:pt x="25" y="1912"/>
                  </a:lnTo>
                  <a:lnTo>
                    <a:pt x="32" y="1909"/>
                  </a:lnTo>
                  <a:lnTo>
                    <a:pt x="38" y="1906"/>
                  </a:lnTo>
                  <a:lnTo>
                    <a:pt x="44" y="1905"/>
                  </a:lnTo>
                  <a:lnTo>
                    <a:pt x="50" y="1905"/>
                  </a:lnTo>
                  <a:lnTo>
                    <a:pt x="54" y="1905"/>
                  </a:lnTo>
                  <a:lnTo>
                    <a:pt x="57" y="1906"/>
                  </a:lnTo>
                  <a:lnTo>
                    <a:pt x="60" y="1909"/>
                  </a:lnTo>
                  <a:lnTo>
                    <a:pt x="61" y="1912"/>
                  </a:lnTo>
                  <a:lnTo>
                    <a:pt x="61" y="1916"/>
                  </a:lnTo>
                  <a:lnTo>
                    <a:pt x="60" y="1920"/>
                  </a:lnTo>
                  <a:lnTo>
                    <a:pt x="57" y="1925"/>
                  </a:lnTo>
                  <a:lnTo>
                    <a:pt x="52" y="1930"/>
                  </a:lnTo>
                  <a:lnTo>
                    <a:pt x="48" y="1935"/>
                  </a:lnTo>
                  <a:lnTo>
                    <a:pt x="43" y="1939"/>
                  </a:lnTo>
                  <a:lnTo>
                    <a:pt x="36" y="1944"/>
                  </a:lnTo>
                  <a:lnTo>
                    <a:pt x="26" y="1950"/>
                  </a:lnTo>
                  <a:lnTo>
                    <a:pt x="17" y="1954"/>
                  </a:lnTo>
                  <a:lnTo>
                    <a:pt x="7" y="1956"/>
                  </a:lnTo>
                  <a:lnTo>
                    <a:pt x="0" y="1956"/>
                  </a:lnTo>
                  <a:close/>
                  <a:moveTo>
                    <a:pt x="0" y="1739"/>
                  </a:moveTo>
                  <a:lnTo>
                    <a:pt x="0" y="1699"/>
                  </a:lnTo>
                  <a:lnTo>
                    <a:pt x="10" y="1697"/>
                  </a:lnTo>
                  <a:lnTo>
                    <a:pt x="18" y="1696"/>
                  </a:lnTo>
                  <a:lnTo>
                    <a:pt x="22" y="1696"/>
                  </a:lnTo>
                  <a:lnTo>
                    <a:pt x="25" y="1697"/>
                  </a:lnTo>
                  <a:lnTo>
                    <a:pt x="28" y="1698"/>
                  </a:lnTo>
                  <a:lnTo>
                    <a:pt x="29" y="1701"/>
                  </a:lnTo>
                  <a:lnTo>
                    <a:pt x="30" y="1703"/>
                  </a:lnTo>
                  <a:lnTo>
                    <a:pt x="30" y="1708"/>
                  </a:lnTo>
                  <a:lnTo>
                    <a:pt x="28" y="1713"/>
                  </a:lnTo>
                  <a:lnTo>
                    <a:pt x="24" y="1717"/>
                  </a:lnTo>
                  <a:lnTo>
                    <a:pt x="20" y="1723"/>
                  </a:lnTo>
                  <a:lnTo>
                    <a:pt x="14" y="1728"/>
                  </a:lnTo>
                  <a:lnTo>
                    <a:pt x="9" y="1734"/>
                  </a:lnTo>
                  <a:lnTo>
                    <a:pt x="0" y="1739"/>
                  </a:lnTo>
                  <a:close/>
                  <a:moveTo>
                    <a:pt x="0" y="1534"/>
                  </a:moveTo>
                  <a:lnTo>
                    <a:pt x="0" y="1492"/>
                  </a:lnTo>
                  <a:lnTo>
                    <a:pt x="9" y="1488"/>
                  </a:lnTo>
                  <a:lnTo>
                    <a:pt x="17" y="1484"/>
                  </a:lnTo>
                  <a:lnTo>
                    <a:pt x="24" y="1482"/>
                  </a:lnTo>
                  <a:lnTo>
                    <a:pt x="31" y="1481"/>
                  </a:lnTo>
                  <a:lnTo>
                    <a:pt x="37" y="1481"/>
                  </a:lnTo>
                  <a:lnTo>
                    <a:pt x="42" y="1481"/>
                  </a:lnTo>
                  <a:lnTo>
                    <a:pt x="45" y="1482"/>
                  </a:lnTo>
                  <a:lnTo>
                    <a:pt x="48" y="1484"/>
                  </a:lnTo>
                  <a:lnTo>
                    <a:pt x="49" y="1488"/>
                  </a:lnTo>
                  <a:lnTo>
                    <a:pt x="48" y="1493"/>
                  </a:lnTo>
                  <a:lnTo>
                    <a:pt x="45" y="1497"/>
                  </a:lnTo>
                  <a:lnTo>
                    <a:pt x="42" y="1503"/>
                  </a:lnTo>
                  <a:lnTo>
                    <a:pt x="37" y="1509"/>
                  </a:lnTo>
                  <a:lnTo>
                    <a:pt x="30" y="1515"/>
                  </a:lnTo>
                  <a:lnTo>
                    <a:pt x="23" y="1521"/>
                  </a:lnTo>
                  <a:lnTo>
                    <a:pt x="14" y="1527"/>
                  </a:lnTo>
                  <a:lnTo>
                    <a:pt x="7" y="1531"/>
                  </a:lnTo>
                  <a:lnTo>
                    <a:pt x="0" y="1534"/>
                  </a:lnTo>
                  <a:close/>
                  <a:moveTo>
                    <a:pt x="0" y="1438"/>
                  </a:moveTo>
                  <a:lnTo>
                    <a:pt x="0" y="1407"/>
                  </a:lnTo>
                  <a:lnTo>
                    <a:pt x="6" y="1406"/>
                  </a:lnTo>
                  <a:lnTo>
                    <a:pt x="10" y="1407"/>
                  </a:lnTo>
                  <a:lnTo>
                    <a:pt x="13" y="1408"/>
                  </a:lnTo>
                  <a:lnTo>
                    <a:pt x="16" y="1411"/>
                  </a:lnTo>
                  <a:lnTo>
                    <a:pt x="17" y="1413"/>
                  </a:lnTo>
                  <a:lnTo>
                    <a:pt x="17" y="1416"/>
                  </a:lnTo>
                  <a:lnTo>
                    <a:pt x="16" y="1419"/>
                  </a:lnTo>
                  <a:lnTo>
                    <a:pt x="14" y="1423"/>
                  </a:lnTo>
                  <a:lnTo>
                    <a:pt x="9" y="1430"/>
                  </a:lnTo>
                  <a:lnTo>
                    <a:pt x="0" y="1438"/>
                  </a:lnTo>
                  <a:close/>
                  <a:moveTo>
                    <a:pt x="0" y="1174"/>
                  </a:moveTo>
                  <a:lnTo>
                    <a:pt x="0" y="1154"/>
                  </a:lnTo>
                  <a:lnTo>
                    <a:pt x="7" y="1146"/>
                  </a:lnTo>
                  <a:lnTo>
                    <a:pt x="17" y="1139"/>
                  </a:lnTo>
                  <a:lnTo>
                    <a:pt x="28" y="1130"/>
                  </a:lnTo>
                  <a:lnTo>
                    <a:pt x="39" y="1122"/>
                  </a:lnTo>
                  <a:lnTo>
                    <a:pt x="51" y="1116"/>
                  </a:lnTo>
                  <a:lnTo>
                    <a:pt x="62" y="1111"/>
                  </a:lnTo>
                  <a:lnTo>
                    <a:pt x="73" y="1108"/>
                  </a:lnTo>
                  <a:lnTo>
                    <a:pt x="82" y="1105"/>
                  </a:lnTo>
                  <a:lnTo>
                    <a:pt x="90" y="1103"/>
                  </a:lnTo>
                  <a:lnTo>
                    <a:pt x="96" y="1103"/>
                  </a:lnTo>
                  <a:lnTo>
                    <a:pt x="102" y="1104"/>
                  </a:lnTo>
                  <a:lnTo>
                    <a:pt x="105" y="1108"/>
                  </a:lnTo>
                  <a:lnTo>
                    <a:pt x="106" y="1111"/>
                  </a:lnTo>
                  <a:lnTo>
                    <a:pt x="105" y="1116"/>
                  </a:lnTo>
                  <a:lnTo>
                    <a:pt x="101" y="1122"/>
                  </a:lnTo>
                  <a:lnTo>
                    <a:pt x="96" y="1128"/>
                  </a:lnTo>
                  <a:lnTo>
                    <a:pt x="89" y="1135"/>
                  </a:lnTo>
                  <a:lnTo>
                    <a:pt x="81" y="1141"/>
                  </a:lnTo>
                  <a:lnTo>
                    <a:pt x="71" y="1148"/>
                  </a:lnTo>
                  <a:lnTo>
                    <a:pt x="61" y="1155"/>
                  </a:lnTo>
                  <a:lnTo>
                    <a:pt x="42" y="1165"/>
                  </a:lnTo>
                  <a:lnTo>
                    <a:pt x="25" y="1171"/>
                  </a:lnTo>
                  <a:lnTo>
                    <a:pt x="18" y="1173"/>
                  </a:lnTo>
                  <a:lnTo>
                    <a:pt x="11" y="1174"/>
                  </a:lnTo>
                  <a:lnTo>
                    <a:pt x="5" y="1174"/>
                  </a:lnTo>
                  <a:lnTo>
                    <a:pt x="0" y="1174"/>
                  </a:lnTo>
                  <a:close/>
                  <a:moveTo>
                    <a:pt x="0" y="1101"/>
                  </a:moveTo>
                  <a:lnTo>
                    <a:pt x="0" y="1078"/>
                  </a:lnTo>
                  <a:lnTo>
                    <a:pt x="9" y="1071"/>
                  </a:lnTo>
                  <a:lnTo>
                    <a:pt x="17" y="1063"/>
                  </a:lnTo>
                  <a:lnTo>
                    <a:pt x="29" y="1056"/>
                  </a:lnTo>
                  <a:lnTo>
                    <a:pt x="41" y="1047"/>
                  </a:lnTo>
                  <a:lnTo>
                    <a:pt x="52" y="1041"/>
                  </a:lnTo>
                  <a:lnTo>
                    <a:pt x="64" y="1036"/>
                  </a:lnTo>
                  <a:lnTo>
                    <a:pt x="75" y="1032"/>
                  </a:lnTo>
                  <a:lnTo>
                    <a:pt x="85" y="1029"/>
                  </a:lnTo>
                  <a:lnTo>
                    <a:pt x="93" y="1027"/>
                  </a:lnTo>
                  <a:lnTo>
                    <a:pt x="100" y="1027"/>
                  </a:lnTo>
                  <a:lnTo>
                    <a:pt x="105" y="1028"/>
                  </a:lnTo>
                  <a:lnTo>
                    <a:pt x="108" y="1031"/>
                  </a:lnTo>
                  <a:lnTo>
                    <a:pt x="109" y="1035"/>
                  </a:lnTo>
                  <a:lnTo>
                    <a:pt x="108" y="1040"/>
                  </a:lnTo>
                  <a:lnTo>
                    <a:pt x="104" y="1046"/>
                  </a:lnTo>
                  <a:lnTo>
                    <a:pt x="99" y="1052"/>
                  </a:lnTo>
                  <a:lnTo>
                    <a:pt x="92" y="1059"/>
                  </a:lnTo>
                  <a:lnTo>
                    <a:pt x="82" y="1066"/>
                  </a:lnTo>
                  <a:lnTo>
                    <a:pt x="73" y="1073"/>
                  </a:lnTo>
                  <a:lnTo>
                    <a:pt x="61" y="1080"/>
                  </a:lnTo>
                  <a:lnTo>
                    <a:pt x="43" y="1090"/>
                  </a:lnTo>
                  <a:lnTo>
                    <a:pt x="26" y="1096"/>
                  </a:lnTo>
                  <a:lnTo>
                    <a:pt x="18" y="1098"/>
                  </a:lnTo>
                  <a:lnTo>
                    <a:pt x="12" y="1099"/>
                  </a:lnTo>
                  <a:lnTo>
                    <a:pt x="6" y="1101"/>
                  </a:lnTo>
                  <a:lnTo>
                    <a:pt x="0" y="1101"/>
                  </a:lnTo>
                  <a:close/>
                  <a:moveTo>
                    <a:pt x="0" y="1025"/>
                  </a:moveTo>
                  <a:lnTo>
                    <a:pt x="0" y="1012"/>
                  </a:lnTo>
                  <a:lnTo>
                    <a:pt x="7" y="1003"/>
                  </a:lnTo>
                  <a:lnTo>
                    <a:pt x="18" y="993"/>
                  </a:lnTo>
                  <a:lnTo>
                    <a:pt x="32" y="982"/>
                  </a:lnTo>
                  <a:lnTo>
                    <a:pt x="49" y="972"/>
                  </a:lnTo>
                  <a:lnTo>
                    <a:pt x="61" y="965"/>
                  </a:lnTo>
                  <a:lnTo>
                    <a:pt x="73" y="960"/>
                  </a:lnTo>
                  <a:lnTo>
                    <a:pt x="85" y="956"/>
                  </a:lnTo>
                  <a:lnTo>
                    <a:pt x="94" y="953"/>
                  </a:lnTo>
                  <a:lnTo>
                    <a:pt x="104" y="951"/>
                  </a:lnTo>
                  <a:lnTo>
                    <a:pt x="111" y="951"/>
                  </a:lnTo>
                  <a:lnTo>
                    <a:pt x="117" y="952"/>
                  </a:lnTo>
                  <a:lnTo>
                    <a:pt x="119" y="955"/>
                  </a:lnTo>
                  <a:lnTo>
                    <a:pt x="120" y="958"/>
                  </a:lnTo>
                  <a:lnTo>
                    <a:pt x="119" y="964"/>
                  </a:lnTo>
                  <a:lnTo>
                    <a:pt x="114" y="970"/>
                  </a:lnTo>
                  <a:lnTo>
                    <a:pt x="108" y="976"/>
                  </a:lnTo>
                  <a:lnTo>
                    <a:pt x="101" y="983"/>
                  </a:lnTo>
                  <a:lnTo>
                    <a:pt x="92" y="990"/>
                  </a:lnTo>
                  <a:lnTo>
                    <a:pt x="81" y="997"/>
                  </a:lnTo>
                  <a:lnTo>
                    <a:pt x="69" y="1004"/>
                  </a:lnTo>
                  <a:lnTo>
                    <a:pt x="57" y="1010"/>
                  </a:lnTo>
                  <a:lnTo>
                    <a:pt x="47" y="1016"/>
                  </a:lnTo>
                  <a:lnTo>
                    <a:pt x="36" y="1020"/>
                  </a:lnTo>
                  <a:lnTo>
                    <a:pt x="26" y="1023"/>
                  </a:lnTo>
                  <a:lnTo>
                    <a:pt x="18" y="1026"/>
                  </a:lnTo>
                  <a:lnTo>
                    <a:pt x="11" y="1026"/>
                  </a:lnTo>
                  <a:lnTo>
                    <a:pt x="5" y="1026"/>
                  </a:lnTo>
                  <a:lnTo>
                    <a:pt x="0" y="1025"/>
                  </a:lnTo>
                  <a:close/>
                  <a:moveTo>
                    <a:pt x="0" y="848"/>
                  </a:moveTo>
                  <a:lnTo>
                    <a:pt x="0" y="818"/>
                  </a:lnTo>
                  <a:lnTo>
                    <a:pt x="9" y="815"/>
                  </a:lnTo>
                  <a:lnTo>
                    <a:pt x="14" y="815"/>
                  </a:lnTo>
                  <a:lnTo>
                    <a:pt x="19" y="817"/>
                  </a:lnTo>
                  <a:lnTo>
                    <a:pt x="22" y="819"/>
                  </a:lnTo>
                  <a:lnTo>
                    <a:pt x="23" y="821"/>
                  </a:lnTo>
                  <a:lnTo>
                    <a:pt x="22" y="824"/>
                  </a:lnTo>
                  <a:lnTo>
                    <a:pt x="20" y="827"/>
                  </a:lnTo>
                  <a:lnTo>
                    <a:pt x="18" y="831"/>
                  </a:lnTo>
                  <a:lnTo>
                    <a:pt x="11" y="839"/>
                  </a:lnTo>
                  <a:lnTo>
                    <a:pt x="0" y="848"/>
                  </a:lnTo>
                  <a:close/>
                  <a:moveTo>
                    <a:pt x="0" y="794"/>
                  </a:moveTo>
                  <a:lnTo>
                    <a:pt x="0" y="754"/>
                  </a:lnTo>
                  <a:lnTo>
                    <a:pt x="22" y="745"/>
                  </a:lnTo>
                  <a:lnTo>
                    <a:pt x="38" y="741"/>
                  </a:lnTo>
                  <a:lnTo>
                    <a:pt x="45" y="739"/>
                  </a:lnTo>
                  <a:lnTo>
                    <a:pt x="51" y="739"/>
                  </a:lnTo>
                  <a:lnTo>
                    <a:pt x="55" y="741"/>
                  </a:lnTo>
                  <a:lnTo>
                    <a:pt x="57" y="742"/>
                  </a:lnTo>
                  <a:lnTo>
                    <a:pt x="58" y="744"/>
                  </a:lnTo>
                  <a:lnTo>
                    <a:pt x="58" y="747"/>
                  </a:lnTo>
                  <a:lnTo>
                    <a:pt x="57" y="749"/>
                  </a:lnTo>
                  <a:lnTo>
                    <a:pt x="56" y="751"/>
                  </a:lnTo>
                  <a:lnTo>
                    <a:pt x="51" y="757"/>
                  </a:lnTo>
                  <a:lnTo>
                    <a:pt x="45" y="764"/>
                  </a:lnTo>
                  <a:lnTo>
                    <a:pt x="36" y="772"/>
                  </a:lnTo>
                  <a:lnTo>
                    <a:pt x="26" y="779"/>
                  </a:lnTo>
                  <a:lnTo>
                    <a:pt x="14" y="787"/>
                  </a:lnTo>
                  <a:lnTo>
                    <a:pt x="0" y="794"/>
                  </a:lnTo>
                  <a:close/>
                  <a:moveTo>
                    <a:pt x="0" y="737"/>
                  </a:moveTo>
                  <a:lnTo>
                    <a:pt x="0" y="700"/>
                  </a:lnTo>
                  <a:lnTo>
                    <a:pt x="11" y="694"/>
                  </a:lnTo>
                  <a:lnTo>
                    <a:pt x="22" y="687"/>
                  </a:lnTo>
                  <a:lnTo>
                    <a:pt x="36" y="680"/>
                  </a:lnTo>
                  <a:lnTo>
                    <a:pt x="50" y="674"/>
                  </a:lnTo>
                  <a:lnTo>
                    <a:pt x="63" y="669"/>
                  </a:lnTo>
                  <a:lnTo>
                    <a:pt x="75" y="665"/>
                  </a:lnTo>
                  <a:lnTo>
                    <a:pt x="85" y="662"/>
                  </a:lnTo>
                  <a:lnTo>
                    <a:pt x="93" y="662"/>
                  </a:lnTo>
                  <a:lnTo>
                    <a:pt x="99" y="662"/>
                  </a:lnTo>
                  <a:lnTo>
                    <a:pt x="102" y="665"/>
                  </a:lnTo>
                  <a:lnTo>
                    <a:pt x="102" y="667"/>
                  </a:lnTo>
                  <a:lnTo>
                    <a:pt x="102" y="668"/>
                  </a:lnTo>
                  <a:lnTo>
                    <a:pt x="102" y="671"/>
                  </a:lnTo>
                  <a:lnTo>
                    <a:pt x="100" y="674"/>
                  </a:lnTo>
                  <a:lnTo>
                    <a:pt x="95" y="680"/>
                  </a:lnTo>
                  <a:lnTo>
                    <a:pt x="88" y="687"/>
                  </a:lnTo>
                  <a:lnTo>
                    <a:pt x="79" y="694"/>
                  </a:lnTo>
                  <a:lnTo>
                    <a:pt x="68" y="703"/>
                  </a:lnTo>
                  <a:lnTo>
                    <a:pt x="55" y="710"/>
                  </a:lnTo>
                  <a:lnTo>
                    <a:pt x="41" y="718"/>
                  </a:lnTo>
                  <a:lnTo>
                    <a:pt x="30" y="724"/>
                  </a:lnTo>
                  <a:lnTo>
                    <a:pt x="20" y="729"/>
                  </a:lnTo>
                  <a:lnTo>
                    <a:pt x="10" y="734"/>
                  </a:lnTo>
                  <a:lnTo>
                    <a:pt x="0" y="737"/>
                  </a:lnTo>
                  <a:close/>
                  <a:moveTo>
                    <a:pt x="0" y="634"/>
                  </a:moveTo>
                  <a:lnTo>
                    <a:pt x="0" y="610"/>
                  </a:lnTo>
                  <a:lnTo>
                    <a:pt x="6" y="610"/>
                  </a:lnTo>
                  <a:lnTo>
                    <a:pt x="10" y="610"/>
                  </a:lnTo>
                  <a:lnTo>
                    <a:pt x="13" y="611"/>
                  </a:lnTo>
                  <a:lnTo>
                    <a:pt x="14" y="612"/>
                  </a:lnTo>
                  <a:lnTo>
                    <a:pt x="16" y="614"/>
                  </a:lnTo>
                  <a:lnTo>
                    <a:pt x="16" y="616"/>
                  </a:lnTo>
                  <a:lnTo>
                    <a:pt x="14" y="618"/>
                  </a:lnTo>
                  <a:lnTo>
                    <a:pt x="13" y="621"/>
                  </a:lnTo>
                  <a:lnTo>
                    <a:pt x="9" y="627"/>
                  </a:lnTo>
                  <a:lnTo>
                    <a:pt x="0" y="634"/>
                  </a:lnTo>
                  <a:close/>
                  <a:moveTo>
                    <a:pt x="0" y="593"/>
                  </a:moveTo>
                  <a:lnTo>
                    <a:pt x="0" y="555"/>
                  </a:lnTo>
                  <a:lnTo>
                    <a:pt x="14" y="548"/>
                  </a:lnTo>
                  <a:lnTo>
                    <a:pt x="29" y="542"/>
                  </a:lnTo>
                  <a:lnTo>
                    <a:pt x="41" y="537"/>
                  </a:lnTo>
                  <a:lnTo>
                    <a:pt x="51" y="534"/>
                  </a:lnTo>
                  <a:lnTo>
                    <a:pt x="61" y="532"/>
                  </a:lnTo>
                  <a:lnTo>
                    <a:pt x="69" y="532"/>
                  </a:lnTo>
                  <a:lnTo>
                    <a:pt x="74" y="532"/>
                  </a:lnTo>
                  <a:lnTo>
                    <a:pt x="77" y="534"/>
                  </a:lnTo>
                  <a:lnTo>
                    <a:pt x="77" y="535"/>
                  </a:lnTo>
                  <a:lnTo>
                    <a:pt x="77" y="537"/>
                  </a:lnTo>
                  <a:lnTo>
                    <a:pt x="76" y="540"/>
                  </a:lnTo>
                  <a:lnTo>
                    <a:pt x="75" y="542"/>
                  </a:lnTo>
                  <a:lnTo>
                    <a:pt x="69" y="548"/>
                  </a:lnTo>
                  <a:lnTo>
                    <a:pt x="61" y="555"/>
                  </a:lnTo>
                  <a:lnTo>
                    <a:pt x="51" y="564"/>
                  </a:lnTo>
                  <a:lnTo>
                    <a:pt x="38" y="572"/>
                  </a:lnTo>
                  <a:lnTo>
                    <a:pt x="25" y="580"/>
                  </a:lnTo>
                  <a:lnTo>
                    <a:pt x="10" y="589"/>
                  </a:lnTo>
                  <a:lnTo>
                    <a:pt x="5" y="591"/>
                  </a:lnTo>
                  <a:lnTo>
                    <a:pt x="0" y="593"/>
                  </a:lnTo>
                  <a:close/>
                  <a:moveTo>
                    <a:pt x="0" y="540"/>
                  </a:moveTo>
                  <a:lnTo>
                    <a:pt x="0" y="518"/>
                  </a:lnTo>
                  <a:lnTo>
                    <a:pt x="12" y="509"/>
                  </a:lnTo>
                  <a:lnTo>
                    <a:pt x="25" y="501"/>
                  </a:lnTo>
                  <a:lnTo>
                    <a:pt x="42" y="490"/>
                  </a:lnTo>
                  <a:lnTo>
                    <a:pt x="60" y="480"/>
                  </a:lnTo>
                  <a:lnTo>
                    <a:pt x="75" y="472"/>
                  </a:lnTo>
                  <a:lnTo>
                    <a:pt x="92" y="465"/>
                  </a:lnTo>
                  <a:lnTo>
                    <a:pt x="106" y="460"/>
                  </a:lnTo>
                  <a:lnTo>
                    <a:pt x="119" y="455"/>
                  </a:lnTo>
                  <a:lnTo>
                    <a:pt x="130" y="452"/>
                  </a:lnTo>
                  <a:lnTo>
                    <a:pt x="139" y="451"/>
                  </a:lnTo>
                  <a:lnTo>
                    <a:pt x="143" y="451"/>
                  </a:lnTo>
                  <a:lnTo>
                    <a:pt x="145" y="452"/>
                  </a:lnTo>
                  <a:lnTo>
                    <a:pt x="147" y="452"/>
                  </a:lnTo>
                  <a:lnTo>
                    <a:pt x="149" y="453"/>
                  </a:lnTo>
                  <a:lnTo>
                    <a:pt x="149" y="455"/>
                  </a:lnTo>
                  <a:lnTo>
                    <a:pt x="149" y="457"/>
                  </a:lnTo>
                  <a:lnTo>
                    <a:pt x="147" y="460"/>
                  </a:lnTo>
                  <a:lnTo>
                    <a:pt x="146" y="463"/>
                  </a:lnTo>
                  <a:lnTo>
                    <a:pt x="140" y="469"/>
                  </a:lnTo>
                  <a:lnTo>
                    <a:pt x="132" y="476"/>
                  </a:lnTo>
                  <a:lnTo>
                    <a:pt x="120" y="484"/>
                  </a:lnTo>
                  <a:lnTo>
                    <a:pt x="108" y="492"/>
                  </a:lnTo>
                  <a:lnTo>
                    <a:pt x="93" y="501"/>
                  </a:lnTo>
                  <a:lnTo>
                    <a:pt x="77" y="510"/>
                  </a:lnTo>
                  <a:lnTo>
                    <a:pt x="55" y="521"/>
                  </a:lnTo>
                  <a:lnTo>
                    <a:pt x="33" y="530"/>
                  </a:lnTo>
                  <a:lnTo>
                    <a:pt x="16" y="536"/>
                  </a:lnTo>
                  <a:lnTo>
                    <a:pt x="0" y="540"/>
                  </a:lnTo>
                  <a:close/>
                  <a:moveTo>
                    <a:pt x="0" y="499"/>
                  </a:moveTo>
                  <a:lnTo>
                    <a:pt x="0" y="483"/>
                  </a:lnTo>
                  <a:lnTo>
                    <a:pt x="7" y="483"/>
                  </a:lnTo>
                  <a:lnTo>
                    <a:pt x="10" y="484"/>
                  </a:lnTo>
                  <a:lnTo>
                    <a:pt x="11" y="488"/>
                  </a:lnTo>
                  <a:lnTo>
                    <a:pt x="9" y="491"/>
                  </a:lnTo>
                  <a:lnTo>
                    <a:pt x="6" y="495"/>
                  </a:lnTo>
                  <a:lnTo>
                    <a:pt x="0" y="499"/>
                  </a:lnTo>
                  <a:close/>
                  <a:moveTo>
                    <a:pt x="0" y="469"/>
                  </a:moveTo>
                  <a:lnTo>
                    <a:pt x="0" y="432"/>
                  </a:lnTo>
                  <a:lnTo>
                    <a:pt x="17" y="423"/>
                  </a:lnTo>
                  <a:lnTo>
                    <a:pt x="33" y="416"/>
                  </a:lnTo>
                  <a:lnTo>
                    <a:pt x="48" y="410"/>
                  </a:lnTo>
                  <a:lnTo>
                    <a:pt x="61" y="407"/>
                  </a:lnTo>
                  <a:lnTo>
                    <a:pt x="71" y="403"/>
                  </a:lnTo>
                  <a:lnTo>
                    <a:pt x="81" y="402"/>
                  </a:lnTo>
                  <a:lnTo>
                    <a:pt x="87" y="402"/>
                  </a:lnTo>
                  <a:lnTo>
                    <a:pt x="90" y="404"/>
                  </a:lnTo>
                  <a:lnTo>
                    <a:pt x="90" y="406"/>
                  </a:lnTo>
                  <a:lnTo>
                    <a:pt x="90" y="408"/>
                  </a:lnTo>
                  <a:lnTo>
                    <a:pt x="89" y="410"/>
                  </a:lnTo>
                  <a:lnTo>
                    <a:pt x="87" y="413"/>
                  </a:lnTo>
                  <a:lnTo>
                    <a:pt x="81" y="419"/>
                  </a:lnTo>
                  <a:lnTo>
                    <a:pt x="73" y="426"/>
                  </a:lnTo>
                  <a:lnTo>
                    <a:pt x="61" y="434"/>
                  </a:lnTo>
                  <a:lnTo>
                    <a:pt x="48" y="442"/>
                  </a:lnTo>
                  <a:lnTo>
                    <a:pt x="32" y="452"/>
                  </a:lnTo>
                  <a:lnTo>
                    <a:pt x="16" y="460"/>
                  </a:lnTo>
                  <a:lnTo>
                    <a:pt x="9" y="465"/>
                  </a:lnTo>
                  <a:lnTo>
                    <a:pt x="0" y="469"/>
                  </a:lnTo>
                  <a:close/>
                  <a:moveTo>
                    <a:pt x="0" y="394"/>
                  </a:moveTo>
                  <a:lnTo>
                    <a:pt x="0" y="364"/>
                  </a:lnTo>
                  <a:lnTo>
                    <a:pt x="17" y="358"/>
                  </a:lnTo>
                  <a:lnTo>
                    <a:pt x="30" y="356"/>
                  </a:lnTo>
                  <a:lnTo>
                    <a:pt x="35" y="355"/>
                  </a:lnTo>
                  <a:lnTo>
                    <a:pt x="38" y="355"/>
                  </a:lnTo>
                  <a:lnTo>
                    <a:pt x="42" y="355"/>
                  </a:lnTo>
                  <a:lnTo>
                    <a:pt x="43" y="356"/>
                  </a:lnTo>
                  <a:lnTo>
                    <a:pt x="43" y="358"/>
                  </a:lnTo>
                  <a:lnTo>
                    <a:pt x="42" y="362"/>
                  </a:lnTo>
                  <a:lnTo>
                    <a:pt x="38" y="366"/>
                  </a:lnTo>
                  <a:lnTo>
                    <a:pt x="33" y="370"/>
                  </a:lnTo>
                  <a:lnTo>
                    <a:pt x="19" y="382"/>
                  </a:lnTo>
                  <a:lnTo>
                    <a:pt x="0" y="394"/>
                  </a:lnTo>
                  <a:close/>
                  <a:moveTo>
                    <a:pt x="0" y="358"/>
                  </a:moveTo>
                  <a:lnTo>
                    <a:pt x="0" y="330"/>
                  </a:lnTo>
                  <a:lnTo>
                    <a:pt x="11" y="324"/>
                  </a:lnTo>
                  <a:lnTo>
                    <a:pt x="20" y="318"/>
                  </a:lnTo>
                  <a:lnTo>
                    <a:pt x="32" y="312"/>
                  </a:lnTo>
                  <a:lnTo>
                    <a:pt x="44" y="306"/>
                  </a:lnTo>
                  <a:lnTo>
                    <a:pt x="62" y="296"/>
                  </a:lnTo>
                  <a:lnTo>
                    <a:pt x="80" y="289"/>
                  </a:lnTo>
                  <a:lnTo>
                    <a:pt x="95" y="282"/>
                  </a:lnTo>
                  <a:lnTo>
                    <a:pt x="111" y="277"/>
                  </a:lnTo>
                  <a:lnTo>
                    <a:pt x="123" y="274"/>
                  </a:lnTo>
                  <a:lnTo>
                    <a:pt x="132" y="271"/>
                  </a:lnTo>
                  <a:lnTo>
                    <a:pt x="139" y="271"/>
                  </a:lnTo>
                  <a:lnTo>
                    <a:pt x="143" y="274"/>
                  </a:lnTo>
                  <a:lnTo>
                    <a:pt x="143" y="275"/>
                  </a:lnTo>
                  <a:lnTo>
                    <a:pt x="142" y="277"/>
                  </a:lnTo>
                  <a:lnTo>
                    <a:pt x="140" y="280"/>
                  </a:lnTo>
                  <a:lnTo>
                    <a:pt x="138" y="282"/>
                  </a:lnTo>
                  <a:lnTo>
                    <a:pt x="131" y="288"/>
                  </a:lnTo>
                  <a:lnTo>
                    <a:pt x="121" y="295"/>
                  </a:lnTo>
                  <a:lnTo>
                    <a:pt x="109" y="303"/>
                  </a:lnTo>
                  <a:lnTo>
                    <a:pt x="95" y="313"/>
                  </a:lnTo>
                  <a:lnTo>
                    <a:pt x="79" y="322"/>
                  </a:lnTo>
                  <a:lnTo>
                    <a:pt x="61" y="332"/>
                  </a:lnTo>
                  <a:lnTo>
                    <a:pt x="44" y="339"/>
                  </a:lnTo>
                  <a:lnTo>
                    <a:pt x="29" y="346"/>
                  </a:lnTo>
                  <a:lnTo>
                    <a:pt x="14" y="353"/>
                  </a:lnTo>
                  <a:lnTo>
                    <a:pt x="0" y="358"/>
                  </a:lnTo>
                  <a:close/>
                  <a:moveTo>
                    <a:pt x="0" y="320"/>
                  </a:moveTo>
                  <a:lnTo>
                    <a:pt x="0" y="308"/>
                  </a:lnTo>
                  <a:lnTo>
                    <a:pt x="4" y="309"/>
                  </a:lnTo>
                  <a:lnTo>
                    <a:pt x="6" y="311"/>
                  </a:lnTo>
                  <a:lnTo>
                    <a:pt x="6" y="312"/>
                  </a:lnTo>
                  <a:lnTo>
                    <a:pt x="6" y="314"/>
                  </a:lnTo>
                  <a:lnTo>
                    <a:pt x="4" y="316"/>
                  </a:lnTo>
                  <a:lnTo>
                    <a:pt x="0" y="320"/>
                  </a:lnTo>
                  <a:close/>
                  <a:moveTo>
                    <a:pt x="0" y="299"/>
                  </a:moveTo>
                  <a:lnTo>
                    <a:pt x="0" y="267"/>
                  </a:lnTo>
                  <a:lnTo>
                    <a:pt x="7" y="263"/>
                  </a:lnTo>
                  <a:lnTo>
                    <a:pt x="14" y="259"/>
                  </a:lnTo>
                  <a:lnTo>
                    <a:pt x="33" y="251"/>
                  </a:lnTo>
                  <a:lnTo>
                    <a:pt x="51" y="243"/>
                  </a:lnTo>
                  <a:lnTo>
                    <a:pt x="67" y="236"/>
                  </a:lnTo>
                  <a:lnTo>
                    <a:pt x="82" y="231"/>
                  </a:lnTo>
                  <a:lnTo>
                    <a:pt x="94" y="227"/>
                  </a:lnTo>
                  <a:lnTo>
                    <a:pt x="105" y="225"/>
                  </a:lnTo>
                  <a:lnTo>
                    <a:pt x="111" y="224"/>
                  </a:lnTo>
                  <a:lnTo>
                    <a:pt x="114" y="226"/>
                  </a:lnTo>
                  <a:lnTo>
                    <a:pt x="115" y="227"/>
                  </a:lnTo>
                  <a:lnTo>
                    <a:pt x="114" y="230"/>
                  </a:lnTo>
                  <a:lnTo>
                    <a:pt x="113" y="232"/>
                  </a:lnTo>
                  <a:lnTo>
                    <a:pt x="111" y="235"/>
                  </a:lnTo>
                  <a:lnTo>
                    <a:pt x="104" y="240"/>
                  </a:lnTo>
                  <a:lnTo>
                    <a:pt x="93" y="249"/>
                  </a:lnTo>
                  <a:lnTo>
                    <a:pt x="66" y="265"/>
                  </a:lnTo>
                  <a:lnTo>
                    <a:pt x="30" y="284"/>
                  </a:lnTo>
                  <a:lnTo>
                    <a:pt x="14" y="293"/>
                  </a:lnTo>
                  <a:lnTo>
                    <a:pt x="0" y="299"/>
                  </a:lnTo>
                  <a:close/>
                  <a:moveTo>
                    <a:pt x="0" y="243"/>
                  </a:moveTo>
                  <a:lnTo>
                    <a:pt x="0" y="212"/>
                  </a:lnTo>
                  <a:lnTo>
                    <a:pt x="37" y="195"/>
                  </a:lnTo>
                  <a:lnTo>
                    <a:pt x="67" y="185"/>
                  </a:lnTo>
                  <a:lnTo>
                    <a:pt x="79" y="181"/>
                  </a:lnTo>
                  <a:lnTo>
                    <a:pt x="88" y="179"/>
                  </a:lnTo>
                  <a:lnTo>
                    <a:pt x="94" y="177"/>
                  </a:lnTo>
                  <a:lnTo>
                    <a:pt x="98" y="180"/>
                  </a:lnTo>
                  <a:lnTo>
                    <a:pt x="98" y="181"/>
                  </a:lnTo>
                  <a:lnTo>
                    <a:pt x="98" y="182"/>
                  </a:lnTo>
                  <a:lnTo>
                    <a:pt x="95" y="185"/>
                  </a:lnTo>
                  <a:lnTo>
                    <a:pt x="93" y="188"/>
                  </a:lnTo>
                  <a:lnTo>
                    <a:pt x="86" y="194"/>
                  </a:lnTo>
                  <a:lnTo>
                    <a:pt x="75" y="201"/>
                  </a:lnTo>
                  <a:lnTo>
                    <a:pt x="45" y="219"/>
                  </a:lnTo>
                  <a:lnTo>
                    <a:pt x="9" y="239"/>
                  </a:lnTo>
                  <a:lnTo>
                    <a:pt x="0" y="243"/>
                  </a:lnTo>
                  <a:close/>
                  <a:moveTo>
                    <a:pt x="0" y="193"/>
                  </a:moveTo>
                  <a:lnTo>
                    <a:pt x="0" y="163"/>
                  </a:lnTo>
                  <a:lnTo>
                    <a:pt x="35" y="148"/>
                  </a:lnTo>
                  <a:lnTo>
                    <a:pt x="62" y="137"/>
                  </a:lnTo>
                  <a:lnTo>
                    <a:pt x="74" y="135"/>
                  </a:lnTo>
                  <a:lnTo>
                    <a:pt x="82" y="132"/>
                  </a:lnTo>
                  <a:lnTo>
                    <a:pt x="88" y="132"/>
                  </a:lnTo>
                  <a:lnTo>
                    <a:pt x="90" y="134"/>
                  </a:lnTo>
                  <a:lnTo>
                    <a:pt x="90" y="136"/>
                  </a:lnTo>
                  <a:lnTo>
                    <a:pt x="86" y="142"/>
                  </a:lnTo>
                  <a:lnTo>
                    <a:pt x="79" y="148"/>
                  </a:lnTo>
                  <a:lnTo>
                    <a:pt x="68" y="155"/>
                  </a:lnTo>
                  <a:lnTo>
                    <a:pt x="38" y="173"/>
                  </a:lnTo>
                  <a:lnTo>
                    <a:pt x="0" y="193"/>
                  </a:lnTo>
                  <a:close/>
                  <a:moveTo>
                    <a:pt x="0" y="147"/>
                  </a:moveTo>
                  <a:lnTo>
                    <a:pt x="0" y="119"/>
                  </a:lnTo>
                  <a:lnTo>
                    <a:pt x="36" y="104"/>
                  </a:lnTo>
                  <a:lnTo>
                    <a:pt x="66" y="92"/>
                  </a:lnTo>
                  <a:lnTo>
                    <a:pt x="76" y="88"/>
                  </a:lnTo>
                  <a:lnTo>
                    <a:pt x="86" y="86"/>
                  </a:lnTo>
                  <a:lnTo>
                    <a:pt x="92" y="86"/>
                  </a:lnTo>
                  <a:lnTo>
                    <a:pt x="94" y="87"/>
                  </a:lnTo>
                  <a:lnTo>
                    <a:pt x="94" y="90"/>
                  </a:lnTo>
                  <a:lnTo>
                    <a:pt x="92" y="93"/>
                  </a:lnTo>
                  <a:lnTo>
                    <a:pt x="86" y="98"/>
                  </a:lnTo>
                  <a:lnTo>
                    <a:pt x="79" y="103"/>
                  </a:lnTo>
                  <a:lnTo>
                    <a:pt x="87" y="98"/>
                  </a:lnTo>
                  <a:lnTo>
                    <a:pt x="98" y="93"/>
                  </a:lnTo>
                  <a:lnTo>
                    <a:pt x="107" y="88"/>
                  </a:lnTo>
                  <a:lnTo>
                    <a:pt x="118" y="82"/>
                  </a:lnTo>
                  <a:lnTo>
                    <a:pt x="159" y="63"/>
                  </a:lnTo>
                  <a:lnTo>
                    <a:pt x="194" y="50"/>
                  </a:lnTo>
                  <a:lnTo>
                    <a:pt x="207" y="46"/>
                  </a:lnTo>
                  <a:lnTo>
                    <a:pt x="218" y="43"/>
                  </a:lnTo>
                  <a:lnTo>
                    <a:pt x="226" y="43"/>
                  </a:lnTo>
                  <a:lnTo>
                    <a:pt x="229" y="44"/>
                  </a:lnTo>
                  <a:lnTo>
                    <a:pt x="228" y="47"/>
                  </a:lnTo>
                  <a:lnTo>
                    <a:pt x="226" y="50"/>
                  </a:lnTo>
                  <a:lnTo>
                    <a:pt x="220" y="55"/>
                  </a:lnTo>
                  <a:lnTo>
                    <a:pt x="213" y="60"/>
                  </a:lnTo>
                  <a:lnTo>
                    <a:pt x="222" y="55"/>
                  </a:lnTo>
                  <a:lnTo>
                    <a:pt x="232" y="50"/>
                  </a:lnTo>
                  <a:lnTo>
                    <a:pt x="243" y="46"/>
                  </a:lnTo>
                  <a:lnTo>
                    <a:pt x="253" y="40"/>
                  </a:lnTo>
                  <a:lnTo>
                    <a:pt x="295" y="22"/>
                  </a:lnTo>
                  <a:lnTo>
                    <a:pt x="329" y="9"/>
                  </a:lnTo>
                  <a:lnTo>
                    <a:pt x="344" y="4"/>
                  </a:lnTo>
                  <a:lnTo>
                    <a:pt x="355" y="2"/>
                  </a:lnTo>
                  <a:lnTo>
                    <a:pt x="363" y="0"/>
                  </a:lnTo>
                  <a:lnTo>
                    <a:pt x="366" y="2"/>
                  </a:lnTo>
                  <a:lnTo>
                    <a:pt x="366" y="5"/>
                  </a:lnTo>
                  <a:lnTo>
                    <a:pt x="363" y="9"/>
                  </a:lnTo>
                  <a:lnTo>
                    <a:pt x="357" y="14"/>
                  </a:lnTo>
                  <a:lnTo>
                    <a:pt x="348" y="19"/>
                  </a:lnTo>
                  <a:lnTo>
                    <a:pt x="358" y="15"/>
                  </a:lnTo>
                  <a:lnTo>
                    <a:pt x="367" y="10"/>
                  </a:lnTo>
                  <a:lnTo>
                    <a:pt x="377" y="5"/>
                  </a:lnTo>
                  <a:lnTo>
                    <a:pt x="386" y="0"/>
                  </a:lnTo>
                  <a:lnTo>
                    <a:pt x="386" y="31"/>
                  </a:lnTo>
                  <a:lnTo>
                    <a:pt x="351" y="47"/>
                  </a:lnTo>
                  <a:lnTo>
                    <a:pt x="321" y="57"/>
                  </a:lnTo>
                  <a:lnTo>
                    <a:pt x="309" y="60"/>
                  </a:lnTo>
                  <a:lnTo>
                    <a:pt x="301" y="62"/>
                  </a:lnTo>
                  <a:lnTo>
                    <a:pt x="295" y="62"/>
                  </a:lnTo>
                  <a:lnTo>
                    <a:pt x="291" y="61"/>
                  </a:lnTo>
                  <a:lnTo>
                    <a:pt x="291" y="57"/>
                  </a:lnTo>
                  <a:lnTo>
                    <a:pt x="295" y="54"/>
                  </a:lnTo>
                  <a:lnTo>
                    <a:pt x="302" y="48"/>
                  </a:lnTo>
                  <a:lnTo>
                    <a:pt x="310" y="42"/>
                  </a:lnTo>
                  <a:lnTo>
                    <a:pt x="301" y="47"/>
                  </a:lnTo>
                  <a:lnTo>
                    <a:pt x="290" y="53"/>
                  </a:lnTo>
                  <a:lnTo>
                    <a:pt x="279" y="57"/>
                  </a:lnTo>
                  <a:lnTo>
                    <a:pt x="267" y="63"/>
                  </a:lnTo>
                  <a:lnTo>
                    <a:pt x="226" y="82"/>
                  </a:lnTo>
                  <a:lnTo>
                    <a:pt x="191" y="95"/>
                  </a:lnTo>
                  <a:lnTo>
                    <a:pt x="177" y="100"/>
                  </a:lnTo>
                  <a:lnTo>
                    <a:pt x="167" y="103"/>
                  </a:lnTo>
                  <a:lnTo>
                    <a:pt x="158" y="104"/>
                  </a:lnTo>
                  <a:lnTo>
                    <a:pt x="155" y="103"/>
                  </a:lnTo>
                  <a:lnTo>
                    <a:pt x="156" y="99"/>
                  </a:lnTo>
                  <a:lnTo>
                    <a:pt x="159" y="95"/>
                  </a:lnTo>
                  <a:lnTo>
                    <a:pt x="165" y="90"/>
                  </a:lnTo>
                  <a:lnTo>
                    <a:pt x="175" y="84"/>
                  </a:lnTo>
                  <a:lnTo>
                    <a:pt x="164" y="88"/>
                  </a:lnTo>
                  <a:lnTo>
                    <a:pt x="153" y="94"/>
                  </a:lnTo>
                  <a:lnTo>
                    <a:pt x="143" y="99"/>
                  </a:lnTo>
                  <a:lnTo>
                    <a:pt x="132" y="105"/>
                  </a:lnTo>
                  <a:lnTo>
                    <a:pt x="90" y="124"/>
                  </a:lnTo>
                  <a:lnTo>
                    <a:pt x="56" y="137"/>
                  </a:lnTo>
                  <a:lnTo>
                    <a:pt x="43" y="142"/>
                  </a:lnTo>
                  <a:lnTo>
                    <a:pt x="32" y="145"/>
                  </a:lnTo>
                  <a:lnTo>
                    <a:pt x="25" y="145"/>
                  </a:lnTo>
                  <a:lnTo>
                    <a:pt x="22" y="144"/>
                  </a:lnTo>
                  <a:lnTo>
                    <a:pt x="22" y="142"/>
                  </a:lnTo>
                  <a:lnTo>
                    <a:pt x="25" y="138"/>
                  </a:lnTo>
                  <a:lnTo>
                    <a:pt x="31" y="132"/>
                  </a:lnTo>
                  <a:lnTo>
                    <a:pt x="41" y="126"/>
                  </a:lnTo>
                  <a:lnTo>
                    <a:pt x="31" y="131"/>
                  </a:lnTo>
                  <a:lnTo>
                    <a:pt x="22" y="136"/>
                  </a:lnTo>
                  <a:lnTo>
                    <a:pt x="11" y="142"/>
                  </a:lnTo>
                  <a:lnTo>
                    <a:pt x="0" y="147"/>
                  </a:lnTo>
                  <a:close/>
                  <a:moveTo>
                    <a:pt x="386" y="50"/>
                  </a:moveTo>
                  <a:lnTo>
                    <a:pt x="386" y="84"/>
                  </a:lnTo>
                  <a:lnTo>
                    <a:pt x="353" y="97"/>
                  </a:lnTo>
                  <a:lnTo>
                    <a:pt x="325" y="106"/>
                  </a:lnTo>
                  <a:lnTo>
                    <a:pt x="314" y="110"/>
                  </a:lnTo>
                  <a:lnTo>
                    <a:pt x="306" y="111"/>
                  </a:lnTo>
                  <a:lnTo>
                    <a:pt x="300" y="111"/>
                  </a:lnTo>
                  <a:lnTo>
                    <a:pt x="297" y="110"/>
                  </a:lnTo>
                  <a:lnTo>
                    <a:pt x="296" y="109"/>
                  </a:lnTo>
                  <a:lnTo>
                    <a:pt x="297" y="106"/>
                  </a:lnTo>
                  <a:lnTo>
                    <a:pt x="298" y="104"/>
                  </a:lnTo>
                  <a:lnTo>
                    <a:pt x="301" y="101"/>
                  </a:lnTo>
                  <a:lnTo>
                    <a:pt x="309" y="94"/>
                  </a:lnTo>
                  <a:lnTo>
                    <a:pt x="320" y="87"/>
                  </a:lnTo>
                  <a:lnTo>
                    <a:pt x="333" y="79"/>
                  </a:lnTo>
                  <a:lnTo>
                    <a:pt x="348" y="69"/>
                  </a:lnTo>
                  <a:lnTo>
                    <a:pt x="366" y="60"/>
                  </a:lnTo>
                  <a:lnTo>
                    <a:pt x="386" y="50"/>
                  </a:lnTo>
                  <a:close/>
                  <a:moveTo>
                    <a:pt x="386" y="106"/>
                  </a:moveTo>
                  <a:lnTo>
                    <a:pt x="386" y="141"/>
                  </a:lnTo>
                  <a:lnTo>
                    <a:pt x="359" y="151"/>
                  </a:lnTo>
                  <a:lnTo>
                    <a:pt x="336" y="158"/>
                  </a:lnTo>
                  <a:lnTo>
                    <a:pt x="327" y="160"/>
                  </a:lnTo>
                  <a:lnTo>
                    <a:pt x="320" y="161"/>
                  </a:lnTo>
                  <a:lnTo>
                    <a:pt x="315" y="161"/>
                  </a:lnTo>
                  <a:lnTo>
                    <a:pt x="313" y="158"/>
                  </a:lnTo>
                  <a:lnTo>
                    <a:pt x="313" y="156"/>
                  </a:lnTo>
                  <a:lnTo>
                    <a:pt x="316" y="151"/>
                  </a:lnTo>
                  <a:lnTo>
                    <a:pt x="322" y="145"/>
                  </a:lnTo>
                  <a:lnTo>
                    <a:pt x="330" y="139"/>
                  </a:lnTo>
                  <a:lnTo>
                    <a:pt x="354" y="124"/>
                  </a:lnTo>
                  <a:lnTo>
                    <a:pt x="386" y="106"/>
                  </a:lnTo>
                  <a:close/>
                  <a:moveTo>
                    <a:pt x="386" y="150"/>
                  </a:moveTo>
                  <a:lnTo>
                    <a:pt x="386" y="162"/>
                  </a:lnTo>
                  <a:lnTo>
                    <a:pt x="373" y="172"/>
                  </a:lnTo>
                  <a:lnTo>
                    <a:pt x="355" y="185"/>
                  </a:lnTo>
                  <a:lnTo>
                    <a:pt x="332" y="198"/>
                  </a:lnTo>
                  <a:lnTo>
                    <a:pt x="304" y="212"/>
                  </a:lnTo>
                  <a:lnTo>
                    <a:pt x="285" y="220"/>
                  </a:lnTo>
                  <a:lnTo>
                    <a:pt x="266" y="229"/>
                  </a:lnTo>
                  <a:lnTo>
                    <a:pt x="250" y="236"/>
                  </a:lnTo>
                  <a:lnTo>
                    <a:pt x="234" y="240"/>
                  </a:lnTo>
                  <a:lnTo>
                    <a:pt x="221" y="244"/>
                  </a:lnTo>
                  <a:lnTo>
                    <a:pt x="212" y="246"/>
                  </a:lnTo>
                  <a:lnTo>
                    <a:pt x="207" y="246"/>
                  </a:lnTo>
                  <a:lnTo>
                    <a:pt x="205" y="246"/>
                  </a:lnTo>
                  <a:lnTo>
                    <a:pt x="202" y="245"/>
                  </a:lnTo>
                  <a:lnTo>
                    <a:pt x="201" y="244"/>
                  </a:lnTo>
                  <a:lnTo>
                    <a:pt x="200" y="243"/>
                  </a:lnTo>
                  <a:lnTo>
                    <a:pt x="201" y="240"/>
                  </a:lnTo>
                  <a:lnTo>
                    <a:pt x="202" y="238"/>
                  </a:lnTo>
                  <a:lnTo>
                    <a:pt x="205" y="236"/>
                  </a:lnTo>
                  <a:lnTo>
                    <a:pt x="212" y="229"/>
                  </a:lnTo>
                  <a:lnTo>
                    <a:pt x="222" y="221"/>
                  </a:lnTo>
                  <a:lnTo>
                    <a:pt x="235" y="212"/>
                  </a:lnTo>
                  <a:lnTo>
                    <a:pt x="251" y="204"/>
                  </a:lnTo>
                  <a:lnTo>
                    <a:pt x="269" y="194"/>
                  </a:lnTo>
                  <a:lnTo>
                    <a:pt x="288" y="185"/>
                  </a:lnTo>
                  <a:lnTo>
                    <a:pt x="320" y="169"/>
                  </a:lnTo>
                  <a:lnTo>
                    <a:pt x="348" y="158"/>
                  </a:lnTo>
                  <a:lnTo>
                    <a:pt x="360" y="155"/>
                  </a:lnTo>
                  <a:lnTo>
                    <a:pt x="371" y="153"/>
                  </a:lnTo>
                  <a:lnTo>
                    <a:pt x="379" y="150"/>
                  </a:lnTo>
                  <a:lnTo>
                    <a:pt x="386" y="150"/>
                  </a:lnTo>
                  <a:close/>
                  <a:moveTo>
                    <a:pt x="386" y="170"/>
                  </a:moveTo>
                  <a:lnTo>
                    <a:pt x="386" y="201"/>
                  </a:lnTo>
                  <a:lnTo>
                    <a:pt x="368" y="207"/>
                  </a:lnTo>
                  <a:lnTo>
                    <a:pt x="354" y="211"/>
                  </a:lnTo>
                  <a:lnTo>
                    <a:pt x="349" y="211"/>
                  </a:lnTo>
                  <a:lnTo>
                    <a:pt x="345" y="211"/>
                  </a:lnTo>
                  <a:lnTo>
                    <a:pt x="341" y="211"/>
                  </a:lnTo>
                  <a:lnTo>
                    <a:pt x="340" y="210"/>
                  </a:lnTo>
                  <a:lnTo>
                    <a:pt x="340" y="206"/>
                  </a:lnTo>
                  <a:lnTo>
                    <a:pt x="341" y="204"/>
                  </a:lnTo>
                  <a:lnTo>
                    <a:pt x="345" y="199"/>
                  </a:lnTo>
                  <a:lnTo>
                    <a:pt x="351" y="194"/>
                  </a:lnTo>
                  <a:lnTo>
                    <a:pt x="365" y="182"/>
                  </a:lnTo>
                  <a:lnTo>
                    <a:pt x="386" y="170"/>
                  </a:lnTo>
                  <a:close/>
                  <a:moveTo>
                    <a:pt x="386" y="207"/>
                  </a:moveTo>
                  <a:lnTo>
                    <a:pt x="386" y="237"/>
                  </a:lnTo>
                  <a:lnTo>
                    <a:pt x="376" y="243"/>
                  </a:lnTo>
                  <a:lnTo>
                    <a:pt x="364" y="250"/>
                  </a:lnTo>
                  <a:lnTo>
                    <a:pt x="352" y="256"/>
                  </a:lnTo>
                  <a:lnTo>
                    <a:pt x="338" y="263"/>
                  </a:lnTo>
                  <a:lnTo>
                    <a:pt x="320" y="271"/>
                  </a:lnTo>
                  <a:lnTo>
                    <a:pt x="302" y="280"/>
                  </a:lnTo>
                  <a:lnTo>
                    <a:pt x="285" y="286"/>
                  </a:lnTo>
                  <a:lnTo>
                    <a:pt x="270" y="290"/>
                  </a:lnTo>
                  <a:lnTo>
                    <a:pt x="258" y="294"/>
                  </a:lnTo>
                  <a:lnTo>
                    <a:pt x="247" y="295"/>
                  </a:lnTo>
                  <a:lnTo>
                    <a:pt x="244" y="296"/>
                  </a:lnTo>
                  <a:lnTo>
                    <a:pt x="240" y="295"/>
                  </a:lnTo>
                  <a:lnTo>
                    <a:pt x="238" y="295"/>
                  </a:lnTo>
                  <a:lnTo>
                    <a:pt x="237" y="294"/>
                  </a:lnTo>
                  <a:lnTo>
                    <a:pt x="237" y="292"/>
                  </a:lnTo>
                  <a:lnTo>
                    <a:pt x="237" y="290"/>
                  </a:lnTo>
                  <a:lnTo>
                    <a:pt x="238" y="287"/>
                  </a:lnTo>
                  <a:lnTo>
                    <a:pt x="240" y="284"/>
                  </a:lnTo>
                  <a:lnTo>
                    <a:pt x="247" y="277"/>
                  </a:lnTo>
                  <a:lnTo>
                    <a:pt x="258" y="270"/>
                  </a:lnTo>
                  <a:lnTo>
                    <a:pt x="270" y="262"/>
                  </a:lnTo>
                  <a:lnTo>
                    <a:pt x="285" y="252"/>
                  </a:lnTo>
                  <a:lnTo>
                    <a:pt x="302" y="243"/>
                  </a:lnTo>
                  <a:lnTo>
                    <a:pt x="320" y="235"/>
                  </a:lnTo>
                  <a:lnTo>
                    <a:pt x="339" y="225"/>
                  </a:lnTo>
                  <a:lnTo>
                    <a:pt x="355" y="218"/>
                  </a:lnTo>
                  <a:lnTo>
                    <a:pt x="372" y="212"/>
                  </a:lnTo>
                  <a:lnTo>
                    <a:pt x="386" y="207"/>
                  </a:lnTo>
                  <a:close/>
                  <a:moveTo>
                    <a:pt x="386" y="246"/>
                  </a:moveTo>
                  <a:lnTo>
                    <a:pt x="386" y="263"/>
                  </a:lnTo>
                  <a:lnTo>
                    <a:pt x="380" y="263"/>
                  </a:lnTo>
                  <a:lnTo>
                    <a:pt x="378" y="261"/>
                  </a:lnTo>
                  <a:lnTo>
                    <a:pt x="378" y="258"/>
                  </a:lnTo>
                  <a:lnTo>
                    <a:pt x="379" y="255"/>
                  </a:lnTo>
                  <a:lnTo>
                    <a:pt x="382" y="251"/>
                  </a:lnTo>
                  <a:lnTo>
                    <a:pt x="386" y="246"/>
                  </a:lnTo>
                  <a:close/>
                  <a:moveTo>
                    <a:pt x="386" y="275"/>
                  </a:moveTo>
                  <a:lnTo>
                    <a:pt x="386" y="314"/>
                  </a:lnTo>
                  <a:lnTo>
                    <a:pt x="383" y="315"/>
                  </a:lnTo>
                  <a:lnTo>
                    <a:pt x="365" y="325"/>
                  </a:lnTo>
                  <a:lnTo>
                    <a:pt x="347" y="332"/>
                  </a:lnTo>
                  <a:lnTo>
                    <a:pt x="332" y="338"/>
                  </a:lnTo>
                  <a:lnTo>
                    <a:pt x="317" y="343"/>
                  </a:lnTo>
                  <a:lnTo>
                    <a:pt x="304" y="346"/>
                  </a:lnTo>
                  <a:lnTo>
                    <a:pt x="295" y="347"/>
                  </a:lnTo>
                  <a:lnTo>
                    <a:pt x="291" y="347"/>
                  </a:lnTo>
                  <a:lnTo>
                    <a:pt x="288" y="347"/>
                  </a:lnTo>
                  <a:lnTo>
                    <a:pt x="285" y="346"/>
                  </a:lnTo>
                  <a:lnTo>
                    <a:pt x="284" y="345"/>
                  </a:lnTo>
                  <a:lnTo>
                    <a:pt x="284" y="343"/>
                  </a:lnTo>
                  <a:lnTo>
                    <a:pt x="284" y="340"/>
                  </a:lnTo>
                  <a:lnTo>
                    <a:pt x="285" y="338"/>
                  </a:lnTo>
                  <a:lnTo>
                    <a:pt x="288" y="335"/>
                  </a:lnTo>
                  <a:lnTo>
                    <a:pt x="294" y="328"/>
                  </a:lnTo>
                  <a:lnTo>
                    <a:pt x="303" y="321"/>
                  </a:lnTo>
                  <a:lnTo>
                    <a:pt x="316" y="313"/>
                  </a:lnTo>
                  <a:lnTo>
                    <a:pt x="330" y="303"/>
                  </a:lnTo>
                  <a:lnTo>
                    <a:pt x="346" y="295"/>
                  </a:lnTo>
                  <a:lnTo>
                    <a:pt x="365" y="286"/>
                  </a:lnTo>
                  <a:lnTo>
                    <a:pt x="376" y="280"/>
                  </a:lnTo>
                  <a:lnTo>
                    <a:pt x="386" y="275"/>
                  </a:lnTo>
                  <a:close/>
                  <a:moveTo>
                    <a:pt x="386" y="358"/>
                  </a:moveTo>
                  <a:lnTo>
                    <a:pt x="386" y="394"/>
                  </a:lnTo>
                  <a:lnTo>
                    <a:pt x="370" y="398"/>
                  </a:lnTo>
                  <a:lnTo>
                    <a:pt x="357" y="401"/>
                  </a:lnTo>
                  <a:lnTo>
                    <a:pt x="352" y="401"/>
                  </a:lnTo>
                  <a:lnTo>
                    <a:pt x="348" y="401"/>
                  </a:lnTo>
                  <a:lnTo>
                    <a:pt x="345" y="400"/>
                  </a:lnTo>
                  <a:lnTo>
                    <a:pt x="342" y="398"/>
                  </a:lnTo>
                  <a:lnTo>
                    <a:pt x="342" y="395"/>
                  </a:lnTo>
                  <a:lnTo>
                    <a:pt x="344" y="391"/>
                  </a:lnTo>
                  <a:lnTo>
                    <a:pt x="347" y="387"/>
                  </a:lnTo>
                  <a:lnTo>
                    <a:pt x="352" y="382"/>
                  </a:lnTo>
                  <a:lnTo>
                    <a:pt x="366" y="370"/>
                  </a:lnTo>
                  <a:lnTo>
                    <a:pt x="386" y="358"/>
                  </a:lnTo>
                  <a:close/>
                  <a:moveTo>
                    <a:pt x="386" y="403"/>
                  </a:moveTo>
                  <a:lnTo>
                    <a:pt x="386" y="441"/>
                  </a:lnTo>
                  <a:lnTo>
                    <a:pt x="374" y="448"/>
                  </a:lnTo>
                  <a:lnTo>
                    <a:pt x="361" y="454"/>
                  </a:lnTo>
                  <a:lnTo>
                    <a:pt x="345" y="463"/>
                  </a:lnTo>
                  <a:lnTo>
                    <a:pt x="328" y="470"/>
                  </a:lnTo>
                  <a:lnTo>
                    <a:pt x="314" y="475"/>
                  </a:lnTo>
                  <a:lnTo>
                    <a:pt x="300" y="479"/>
                  </a:lnTo>
                  <a:lnTo>
                    <a:pt x="289" y="482"/>
                  </a:lnTo>
                  <a:lnTo>
                    <a:pt x="279" y="483"/>
                  </a:lnTo>
                  <a:lnTo>
                    <a:pt x="276" y="483"/>
                  </a:lnTo>
                  <a:lnTo>
                    <a:pt x="272" y="483"/>
                  </a:lnTo>
                  <a:lnTo>
                    <a:pt x="270" y="482"/>
                  </a:lnTo>
                  <a:lnTo>
                    <a:pt x="269" y="480"/>
                  </a:lnTo>
                  <a:lnTo>
                    <a:pt x="269" y="478"/>
                  </a:lnTo>
                  <a:lnTo>
                    <a:pt x="269" y="476"/>
                  </a:lnTo>
                  <a:lnTo>
                    <a:pt x="270" y="473"/>
                  </a:lnTo>
                  <a:lnTo>
                    <a:pt x="271" y="471"/>
                  </a:lnTo>
                  <a:lnTo>
                    <a:pt x="277" y="464"/>
                  </a:lnTo>
                  <a:lnTo>
                    <a:pt x="285" y="457"/>
                  </a:lnTo>
                  <a:lnTo>
                    <a:pt x="297" y="448"/>
                  </a:lnTo>
                  <a:lnTo>
                    <a:pt x="310" y="440"/>
                  </a:lnTo>
                  <a:lnTo>
                    <a:pt x="325" y="432"/>
                  </a:lnTo>
                  <a:lnTo>
                    <a:pt x="341" y="422"/>
                  </a:lnTo>
                  <a:lnTo>
                    <a:pt x="353" y="416"/>
                  </a:lnTo>
                  <a:lnTo>
                    <a:pt x="365" y="412"/>
                  </a:lnTo>
                  <a:lnTo>
                    <a:pt x="376" y="407"/>
                  </a:lnTo>
                  <a:lnTo>
                    <a:pt x="386" y="403"/>
                  </a:lnTo>
                  <a:close/>
                  <a:moveTo>
                    <a:pt x="386" y="497"/>
                  </a:moveTo>
                  <a:lnTo>
                    <a:pt x="386" y="535"/>
                  </a:lnTo>
                  <a:lnTo>
                    <a:pt x="372" y="539"/>
                  </a:lnTo>
                  <a:lnTo>
                    <a:pt x="361" y="540"/>
                  </a:lnTo>
                  <a:lnTo>
                    <a:pt x="357" y="540"/>
                  </a:lnTo>
                  <a:lnTo>
                    <a:pt x="353" y="540"/>
                  </a:lnTo>
                  <a:lnTo>
                    <a:pt x="349" y="539"/>
                  </a:lnTo>
                  <a:lnTo>
                    <a:pt x="348" y="537"/>
                  </a:lnTo>
                  <a:lnTo>
                    <a:pt x="347" y="534"/>
                  </a:lnTo>
                  <a:lnTo>
                    <a:pt x="348" y="530"/>
                  </a:lnTo>
                  <a:lnTo>
                    <a:pt x="352" y="526"/>
                  </a:lnTo>
                  <a:lnTo>
                    <a:pt x="355" y="521"/>
                  </a:lnTo>
                  <a:lnTo>
                    <a:pt x="368" y="510"/>
                  </a:lnTo>
                  <a:lnTo>
                    <a:pt x="386" y="497"/>
                  </a:lnTo>
                  <a:close/>
                  <a:moveTo>
                    <a:pt x="386" y="549"/>
                  </a:moveTo>
                  <a:lnTo>
                    <a:pt x="386" y="592"/>
                  </a:lnTo>
                  <a:lnTo>
                    <a:pt x="383" y="593"/>
                  </a:lnTo>
                  <a:lnTo>
                    <a:pt x="380" y="596"/>
                  </a:lnTo>
                  <a:lnTo>
                    <a:pt x="364" y="603"/>
                  </a:lnTo>
                  <a:lnTo>
                    <a:pt x="349" y="610"/>
                  </a:lnTo>
                  <a:lnTo>
                    <a:pt x="335" y="615"/>
                  </a:lnTo>
                  <a:lnTo>
                    <a:pt x="322" y="618"/>
                  </a:lnTo>
                  <a:lnTo>
                    <a:pt x="311" y="621"/>
                  </a:lnTo>
                  <a:lnTo>
                    <a:pt x="303" y="622"/>
                  </a:lnTo>
                  <a:lnTo>
                    <a:pt x="300" y="621"/>
                  </a:lnTo>
                  <a:lnTo>
                    <a:pt x="296" y="621"/>
                  </a:lnTo>
                  <a:lnTo>
                    <a:pt x="294" y="619"/>
                  </a:lnTo>
                  <a:lnTo>
                    <a:pt x="292" y="618"/>
                  </a:lnTo>
                  <a:lnTo>
                    <a:pt x="292" y="616"/>
                  </a:lnTo>
                  <a:lnTo>
                    <a:pt x="292" y="614"/>
                  </a:lnTo>
                  <a:lnTo>
                    <a:pt x="292" y="611"/>
                  </a:lnTo>
                  <a:lnTo>
                    <a:pt x="295" y="609"/>
                  </a:lnTo>
                  <a:lnTo>
                    <a:pt x="300" y="602"/>
                  </a:lnTo>
                  <a:lnTo>
                    <a:pt x="308" y="595"/>
                  </a:lnTo>
                  <a:lnTo>
                    <a:pt x="317" y="586"/>
                  </a:lnTo>
                  <a:lnTo>
                    <a:pt x="329" y="578"/>
                  </a:lnTo>
                  <a:lnTo>
                    <a:pt x="344" y="570"/>
                  </a:lnTo>
                  <a:lnTo>
                    <a:pt x="359" y="561"/>
                  </a:lnTo>
                  <a:lnTo>
                    <a:pt x="373" y="555"/>
                  </a:lnTo>
                  <a:lnTo>
                    <a:pt x="386" y="549"/>
                  </a:lnTo>
                  <a:close/>
                  <a:moveTo>
                    <a:pt x="386" y="618"/>
                  </a:moveTo>
                  <a:lnTo>
                    <a:pt x="386" y="637"/>
                  </a:lnTo>
                  <a:lnTo>
                    <a:pt x="377" y="647"/>
                  </a:lnTo>
                  <a:lnTo>
                    <a:pt x="364" y="656"/>
                  </a:lnTo>
                  <a:lnTo>
                    <a:pt x="348" y="667"/>
                  </a:lnTo>
                  <a:lnTo>
                    <a:pt x="330" y="676"/>
                  </a:lnTo>
                  <a:lnTo>
                    <a:pt x="315" y="684"/>
                  </a:lnTo>
                  <a:lnTo>
                    <a:pt x="301" y="690"/>
                  </a:lnTo>
                  <a:lnTo>
                    <a:pt x="286" y="695"/>
                  </a:lnTo>
                  <a:lnTo>
                    <a:pt x="275" y="699"/>
                  </a:lnTo>
                  <a:lnTo>
                    <a:pt x="264" y="700"/>
                  </a:lnTo>
                  <a:lnTo>
                    <a:pt x="256" y="701"/>
                  </a:lnTo>
                  <a:lnTo>
                    <a:pt x="252" y="701"/>
                  </a:lnTo>
                  <a:lnTo>
                    <a:pt x="250" y="700"/>
                  </a:lnTo>
                  <a:lnTo>
                    <a:pt x="247" y="699"/>
                  </a:lnTo>
                  <a:lnTo>
                    <a:pt x="246" y="698"/>
                  </a:lnTo>
                  <a:lnTo>
                    <a:pt x="245" y="695"/>
                  </a:lnTo>
                  <a:lnTo>
                    <a:pt x="245" y="693"/>
                  </a:lnTo>
                  <a:lnTo>
                    <a:pt x="246" y="691"/>
                  </a:lnTo>
                  <a:lnTo>
                    <a:pt x="247" y="688"/>
                  </a:lnTo>
                  <a:lnTo>
                    <a:pt x="253" y="682"/>
                  </a:lnTo>
                  <a:lnTo>
                    <a:pt x="260" y="674"/>
                  </a:lnTo>
                  <a:lnTo>
                    <a:pt x="270" y="667"/>
                  </a:lnTo>
                  <a:lnTo>
                    <a:pt x="281" y="659"/>
                  </a:lnTo>
                  <a:lnTo>
                    <a:pt x="295" y="650"/>
                  </a:lnTo>
                  <a:lnTo>
                    <a:pt x="309" y="643"/>
                  </a:lnTo>
                  <a:lnTo>
                    <a:pt x="333" y="631"/>
                  </a:lnTo>
                  <a:lnTo>
                    <a:pt x="354" y="623"/>
                  </a:lnTo>
                  <a:lnTo>
                    <a:pt x="365" y="621"/>
                  </a:lnTo>
                  <a:lnTo>
                    <a:pt x="373" y="619"/>
                  </a:lnTo>
                  <a:lnTo>
                    <a:pt x="380" y="618"/>
                  </a:lnTo>
                  <a:lnTo>
                    <a:pt x="386" y="618"/>
                  </a:lnTo>
                  <a:close/>
                  <a:moveTo>
                    <a:pt x="386" y="724"/>
                  </a:moveTo>
                  <a:lnTo>
                    <a:pt x="386" y="762"/>
                  </a:lnTo>
                  <a:lnTo>
                    <a:pt x="376" y="764"/>
                  </a:lnTo>
                  <a:lnTo>
                    <a:pt x="366" y="764"/>
                  </a:lnTo>
                  <a:lnTo>
                    <a:pt x="363" y="764"/>
                  </a:lnTo>
                  <a:lnTo>
                    <a:pt x="360" y="763"/>
                  </a:lnTo>
                  <a:lnTo>
                    <a:pt x="358" y="762"/>
                  </a:lnTo>
                  <a:lnTo>
                    <a:pt x="357" y="761"/>
                  </a:lnTo>
                  <a:lnTo>
                    <a:pt x="355" y="757"/>
                  </a:lnTo>
                  <a:lnTo>
                    <a:pt x="357" y="754"/>
                  </a:lnTo>
                  <a:lnTo>
                    <a:pt x="358" y="750"/>
                  </a:lnTo>
                  <a:lnTo>
                    <a:pt x="361" y="745"/>
                  </a:lnTo>
                  <a:lnTo>
                    <a:pt x="372" y="735"/>
                  </a:lnTo>
                  <a:lnTo>
                    <a:pt x="386" y="724"/>
                  </a:lnTo>
                  <a:close/>
                  <a:moveTo>
                    <a:pt x="386" y="786"/>
                  </a:moveTo>
                  <a:lnTo>
                    <a:pt x="386" y="832"/>
                  </a:lnTo>
                  <a:lnTo>
                    <a:pt x="376" y="837"/>
                  </a:lnTo>
                  <a:lnTo>
                    <a:pt x="365" y="840"/>
                  </a:lnTo>
                  <a:lnTo>
                    <a:pt x="357" y="843"/>
                  </a:lnTo>
                  <a:lnTo>
                    <a:pt x="348" y="844"/>
                  </a:lnTo>
                  <a:lnTo>
                    <a:pt x="341" y="845"/>
                  </a:lnTo>
                  <a:lnTo>
                    <a:pt x="335" y="845"/>
                  </a:lnTo>
                  <a:lnTo>
                    <a:pt x="330" y="844"/>
                  </a:lnTo>
                  <a:lnTo>
                    <a:pt x="328" y="840"/>
                  </a:lnTo>
                  <a:lnTo>
                    <a:pt x="327" y="839"/>
                  </a:lnTo>
                  <a:lnTo>
                    <a:pt x="327" y="837"/>
                  </a:lnTo>
                  <a:lnTo>
                    <a:pt x="327" y="835"/>
                  </a:lnTo>
                  <a:lnTo>
                    <a:pt x="328" y="831"/>
                  </a:lnTo>
                  <a:lnTo>
                    <a:pt x="333" y="825"/>
                  </a:lnTo>
                  <a:lnTo>
                    <a:pt x="340" y="818"/>
                  </a:lnTo>
                  <a:lnTo>
                    <a:pt x="348" y="811"/>
                  </a:lnTo>
                  <a:lnTo>
                    <a:pt x="359" y="802"/>
                  </a:lnTo>
                  <a:lnTo>
                    <a:pt x="371" y="795"/>
                  </a:lnTo>
                  <a:lnTo>
                    <a:pt x="384" y="787"/>
                  </a:lnTo>
                  <a:lnTo>
                    <a:pt x="386" y="786"/>
                  </a:lnTo>
                  <a:close/>
                  <a:moveTo>
                    <a:pt x="386" y="857"/>
                  </a:moveTo>
                  <a:lnTo>
                    <a:pt x="386" y="902"/>
                  </a:lnTo>
                  <a:lnTo>
                    <a:pt x="384" y="903"/>
                  </a:lnTo>
                  <a:lnTo>
                    <a:pt x="370" y="911"/>
                  </a:lnTo>
                  <a:lnTo>
                    <a:pt x="358" y="916"/>
                  </a:lnTo>
                  <a:lnTo>
                    <a:pt x="346" y="920"/>
                  </a:lnTo>
                  <a:lnTo>
                    <a:pt x="334" y="924"/>
                  </a:lnTo>
                  <a:lnTo>
                    <a:pt x="325" y="925"/>
                  </a:lnTo>
                  <a:lnTo>
                    <a:pt x="317" y="925"/>
                  </a:lnTo>
                  <a:lnTo>
                    <a:pt x="314" y="925"/>
                  </a:lnTo>
                  <a:lnTo>
                    <a:pt x="311" y="924"/>
                  </a:lnTo>
                  <a:lnTo>
                    <a:pt x="309" y="922"/>
                  </a:lnTo>
                  <a:lnTo>
                    <a:pt x="308" y="921"/>
                  </a:lnTo>
                  <a:lnTo>
                    <a:pt x="307" y="919"/>
                  </a:lnTo>
                  <a:lnTo>
                    <a:pt x="307" y="916"/>
                  </a:lnTo>
                  <a:lnTo>
                    <a:pt x="307" y="914"/>
                  </a:lnTo>
                  <a:lnTo>
                    <a:pt x="308" y="912"/>
                  </a:lnTo>
                  <a:lnTo>
                    <a:pt x="313" y="905"/>
                  </a:lnTo>
                  <a:lnTo>
                    <a:pt x="319" y="897"/>
                  </a:lnTo>
                  <a:lnTo>
                    <a:pt x="327" y="890"/>
                  </a:lnTo>
                  <a:lnTo>
                    <a:pt x="336" y="883"/>
                  </a:lnTo>
                  <a:lnTo>
                    <a:pt x="348" y="875"/>
                  </a:lnTo>
                  <a:lnTo>
                    <a:pt x="361" y="868"/>
                  </a:lnTo>
                  <a:lnTo>
                    <a:pt x="374" y="862"/>
                  </a:lnTo>
                  <a:lnTo>
                    <a:pt x="386" y="857"/>
                  </a:lnTo>
                  <a:close/>
                  <a:moveTo>
                    <a:pt x="386" y="932"/>
                  </a:moveTo>
                  <a:lnTo>
                    <a:pt x="386" y="974"/>
                  </a:lnTo>
                  <a:lnTo>
                    <a:pt x="378" y="979"/>
                  </a:lnTo>
                  <a:lnTo>
                    <a:pt x="368" y="984"/>
                  </a:lnTo>
                  <a:lnTo>
                    <a:pt x="357" y="991"/>
                  </a:lnTo>
                  <a:lnTo>
                    <a:pt x="344" y="996"/>
                  </a:lnTo>
                  <a:lnTo>
                    <a:pt x="333" y="1001"/>
                  </a:lnTo>
                  <a:lnTo>
                    <a:pt x="322" y="1003"/>
                  </a:lnTo>
                  <a:lnTo>
                    <a:pt x="313" y="1004"/>
                  </a:lnTo>
                  <a:lnTo>
                    <a:pt x="306" y="1004"/>
                  </a:lnTo>
                  <a:lnTo>
                    <a:pt x="300" y="1003"/>
                  </a:lnTo>
                  <a:lnTo>
                    <a:pt x="296" y="1001"/>
                  </a:lnTo>
                  <a:lnTo>
                    <a:pt x="295" y="998"/>
                  </a:lnTo>
                  <a:lnTo>
                    <a:pt x="295" y="996"/>
                  </a:lnTo>
                  <a:lnTo>
                    <a:pt x="295" y="994"/>
                  </a:lnTo>
                  <a:lnTo>
                    <a:pt x="296" y="991"/>
                  </a:lnTo>
                  <a:lnTo>
                    <a:pt x="300" y="984"/>
                  </a:lnTo>
                  <a:lnTo>
                    <a:pt x="306" y="978"/>
                  </a:lnTo>
                  <a:lnTo>
                    <a:pt x="314" y="971"/>
                  </a:lnTo>
                  <a:lnTo>
                    <a:pt x="323" y="963"/>
                  </a:lnTo>
                  <a:lnTo>
                    <a:pt x="334" y="956"/>
                  </a:lnTo>
                  <a:lnTo>
                    <a:pt x="347" y="949"/>
                  </a:lnTo>
                  <a:lnTo>
                    <a:pt x="357" y="944"/>
                  </a:lnTo>
                  <a:lnTo>
                    <a:pt x="367" y="939"/>
                  </a:lnTo>
                  <a:lnTo>
                    <a:pt x="377" y="936"/>
                  </a:lnTo>
                  <a:lnTo>
                    <a:pt x="386" y="932"/>
                  </a:lnTo>
                  <a:close/>
                  <a:moveTo>
                    <a:pt x="386" y="1012"/>
                  </a:moveTo>
                  <a:lnTo>
                    <a:pt x="386" y="1050"/>
                  </a:lnTo>
                  <a:lnTo>
                    <a:pt x="376" y="1058"/>
                  </a:lnTo>
                  <a:lnTo>
                    <a:pt x="363" y="1065"/>
                  </a:lnTo>
                  <a:lnTo>
                    <a:pt x="351" y="1071"/>
                  </a:lnTo>
                  <a:lnTo>
                    <a:pt x="339" y="1076"/>
                  </a:lnTo>
                  <a:lnTo>
                    <a:pt x="327" y="1080"/>
                  </a:lnTo>
                  <a:lnTo>
                    <a:pt x="317" y="1083"/>
                  </a:lnTo>
                  <a:lnTo>
                    <a:pt x="308" y="1084"/>
                  </a:lnTo>
                  <a:lnTo>
                    <a:pt x="301" y="1084"/>
                  </a:lnTo>
                  <a:lnTo>
                    <a:pt x="296" y="1083"/>
                  </a:lnTo>
                  <a:lnTo>
                    <a:pt x="292" y="1079"/>
                  </a:lnTo>
                  <a:lnTo>
                    <a:pt x="291" y="1076"/>
                  </a:lnTo>
                  <a:lnTo>
                    <a:pt x="292" y="1070"/>
                  </a:lnTo>
                  <a:lnTo>
                    <a:pt x="296" y="1064"/>
                  </a:lnTo>
                  <a:lnTo>
                    <a:pt x="302" y="1058"/>
                  </a:lnTo>
                  <a:lnTo>
                    <a:pt x="309" y="1051"/>
                  </a:lnTo>
                  <a:lnTo>
                    <a:pt x="317" y="1044"/>
                  </a:lnTo>
                  <a:lnTo>
                    <a:pt x="328" y="1036"/>
                  </a:lnTo>
                  <a:lnTo>
                    <a:pt x="340" y="1029"/>
                  </a:lnTo>
                  <a:lnTo>
                    <a:pt x="353" y="1022"/>
                  </a:lnTo>
                  <a:lnTo>
                    <a:pt x="365" y="1017"/>
                  </a:lnTo>
                  <a:lnTo>
                    <a:pt x="376" y="1014"/>
                  </a:lnTo>
                  <a:lnTo>
                    <a:pt x="386" y="1012"/>
                  </a:lnTo>
                  <a:close/>
                  <a:moveTo>
                    <a:pt x="386" y="1092"/>
                  </a:moveTo>
                  <a:lnTo>
                    <a:pt x="386" y="1132"/>
                  </a:lnTo>
                  <a:lnTo>
                    <a:pt x="376" y="1139"/>
                  </a:lnTo>
                  <a:lnTo>
                    <a:pt x="364" y="1146"/>
                  </a:lnTo>
                  <a:lnTo>
                    <a:pt x="353" y="1152"/>
                  </a:lnTo>
                  <a:lnTo>
                    <a:pt x="341" y="1156"/>
                  </a:lnTo>
                  <a:lnTo>
                    <a:pt x="330" y="1160"/>
                  </a:lnTo>
                  <a:lnTo>
                    <a:pt x="321" y="1162"/>
                  </a:lnTo>
                  <a:lnTo>
                    <a:pt x="313" y="1164"/>
                  </a:lnTo>
                  <a:lnTo>
                    <a:pt x="306" y="1164"/>
                  </a:lnTo>
                  <a:lnTo>
                    <a:pt x="300" y="1162"/>
                  </a:lnTo>
                  <a:lnTo>
                    <a:pt x="296" y="1159"/>
                  </a:lnTo>
                  <a:lnTo>
                    <a:pt x="295" y="1155"/>
                  </a:lnTo>
                  <a:lnTo>
                    <a:pt x="296" y="1149"/>
                  </a:lnTo>
                  <a:lnTo>
                    <a:pt x="300" y="1143"/>
                  </a:lnTo>
                  <a:lnTo>
                    <a:pt x="306" y="1137"/>
                  </a:lnTo>
                  <a:lnTo>
                    <a:pt x="313" y="1130"/>
                  </a:lnTo>
                  <a:lnTo>
                    <a:pt x="321" y="1123"/>
                  </a:lnTo>
                  <a:lnTo>
                    <a:pt x="330" y="1116"/>
                  </a:lnTo>
                  <a:lnTo>
                    <a:pt x="342" y="1109"/>
                  </a:lnTo>
                  <a:lnTo>
                    <a:pt x="354" y="1103"/>
                  </a:lnTo>
                  <a:lnTo>
                    <a:pt x="365" y="1098"/>
                  </a:lnTo>
                  <a:lnTo>
                    <a:pt x="377" y="1095"/>
                  </a:lnTo>
                  <a:lnTo>
                    <a:pt x="386" y="1092"/>
                  </a:lnTo>
                  <a:close/>
                  <a:moveTo>
                    <a:pt x="386" y="1176"/>
                  </a:moveTo>
                  <a:lnTo>
                    <a:pt x="386" y="1218"/>
                  </a:lnTo>
                  <a:lnTo>
                    <a:pt x="380" y="1222"/>
                  </a:lnTo>
                  <a:lnTo>
                    <a:pt x="374" y="1225"/>
                  </a:lnTo>
                  <a:lnTo>
                    <a:pt x="363" y="1231"/>
                  </a:lnTo>
                  <a:lnTo>
                    <a:pt x="352" y="1236"/>
                  </a:lnTo>
                  <a:lnTo>
                    <a:pt x="341" y="1240"/>
                  </a:lnTo>
                  <a:lnTo>
                    <a:pt x="332" y="1242"/>
                  </a:lnTo>
                  <a:lnTo>
                    <a:pt x="325" y="1243"/>
                  </a:lnTo>
                  <a:lnTo>
                    <a:pt x="317" y="1243"/>
                  </a:lnTo>
                  <a:lnTo>
                    <a:pt x="311" y="1242"/>
                  </a:lnTo>
                  <a:lnTo>
                    <a:pt x="308" y="1238"/>
                  </a:lnTo>
                  <a:lnTo>
                    <a:pt x="307" y="1235"/>
                  </a:lnTo>
                  <a:lnTo>
                    <a:pt x="308" y="1229"/>
                  </a:lnTo>
                  <a:lnTo>
                    <a:pt x="311" y="1223"/>
                  </a:lnTo>
                  <a:lnTo>
                    <a:pt x="316" y="1217"/>
                  </a:lnTo>
                  <a:lnTo>
                    <a:pt x="323" y="1210"/>
                  </a:lnTo>
                  <a:lnTo>
                    <a:pt x="332" y="1203"/>
                  </a:lnTo>
                  <a:lnTo>
                    <a:pt x="341" y="1197"/>
                  </a:lnTo>
                  <a:lnTo>
                    <a:pt x="352" y="1190"/>
                  </a:lnTo>
                  <a:lnTo>
                    <a:pt x="370" y="1181"/>
                  </a:lnTo>
                  <a:lnTo>
                    <a:pt x="386" y="1176"/>
                  </a:lnTo>
                  <a:close/>
                  <a:moveTo>
                    <a:pt x="386" y="1262"/>
                  </a:moveTo>
                  <a:lnTo>
                    <a:pt x="386" y="1310"/>
                  </a:lnTo>
                  <a:lnTo>
                    <a:pt x="377" y="1315"/>
                  </a:lnTo>
                  <a:lnTo>
                    <a:pt x="366" y="1318"/>
                  </a:lnTo>
                  <a:lnTo>
                    <a:pt x="358" y="1322"/>
                  </a:lnTo>
                  <a:lnTo>
                    <a:pt x="349" y="1323"/>
                  </a:lnTo>
                  <a:lnTo>
                    <a:pt x="342" y="1324"/>
                  </a:lnTo>
                  <a:lnTo>
                    <a:pt x="336" y="1323"/>
                  </a:lnTo>
                  <a:lnTo>
                    <a:pt x="332" y="1322"/>
                  </a:lnTo>
                  <a:lnTo>
                    <a:pt x="328" y="1318"/>
                  </a:lnTo>
                  <a:lnTo>
                    <a:pt x="327" y="1315"/>
                  </a:lnTo>
                  <a:lnTo>
                    <a:pt x="328" y="1310"/>
                  </a:lnTo>
                  <a:lnTo>
                    <a:pt x="330" y="1304"/>
                  </a:lnTo>
                  <a:lnTo>
                    <a:pt x="335" y="1297"/>
                  </a:lnTo>
                  <a:lnTo>
                    <a:pt x="342" y="1291"/>
                  </a:lnTo>
                  <a:lnTo>
                    <a:pt x="349" y="1284"/>
                  </a:lnTo>
                  <a:lnTo>
                    <a:pt x="359" y="1278"/>
                  </a:lnTo>
                  <a:lnTo>
                    <a:pt x="370" y="1271"/>
                  </a:lnTo>
                  <a:lnTo>
                    <a:pt x="378" y="1266"/>
                  </a:lnTo>
                  <a:lnTo>
                    <a:pt x="386" y="1262"/>
                  </a:lnTo>
                  <a:close/>
                  <a:moveTo>
                    <a:pt x="386" y="1357"/>
                  </a:moveTo>
                  <a:lnTo>
                    <a:pt x="386" y="1401"/>
                  </a:lnTo>
                  <a:lnTo>
                    <a:pt x="376" y="1404"/>
                  </a:lnTo>
                  <a:lnTo>
                    <a:pt x="367" y="1404"/>
                  </a:lnTo>
                  <a:lnTo>
                    <a:pt x="364" y="1404"/>
                  </a:lnTo>
                  <a:lnTo>
                    <a:pt x="360" y="1402"/>
                  </a:lnTo>
                  <a:lnTo>
                    <a:pt x="358" y="1401"/>
                  </a:lnTo>
                  <a:lnTo>
                    <a:pt x="355" y="1399"/>
                  </a:lnTo>
                  <a:lnTo>
                    <a:pt x="354" y="1395"/>
                  </a:lnTo>
                  <a:lnTo>
                    <a:pt x="355" y="1391"/>
                  </a:lnTo>
                  <a:lnTo>
                    <a:pt x="357" y="1386"/>
                  </a:lnTo>
                  <a:lnTo>
                    <a:pt x="360" y="1380"/>
                  </a:lnTo>
                  <a:lnTo>
                    <a:pt x="365" y="1375"/>
                  </a:lnTo>
                  <a:lnTo>
                    <a:pt x="371" y="1369"/>
                  </a:lnTo>
                  <a:lnTo>
                    <a:pt x="378" y="1363"/>
                  </a:lnTo>
                  <a:lnTo>
                    <a:pt x="386" y="1357"/>
                  </a:lnTo>
                  <a:close/>
                  <a:moveTo>
                    <a:pt x="386" y="1575"/>
                  </a:moveTo>
                  <a:lnTo>
                    <a:pt x="386" y="1613"/>
                  </a:lnTo>
                  <a:lnTo>
                    <a:pt x="380" y="1617"/>
                  </a:lnTo>
                  <a:lnTo>
                    <a:pt x="373" y="1622"/>
                  </a:lnTo>
                  <a:lnTo>
                    <a:pt x="364" y="1627"/>
                  </a:lnTo>
                  <a:lnTo>
                    <a:pt x="355" y="1631"/>
                  </a:lnTo>
                  <a:lnTo>
                    <a:pt x="347" y="1634"/>
                  </a:lnTo>
                  <a:lnTo>
                    <a:pt x="339" y="1635"/>
                  </a:lnTo>
                  <a:lnTo>
                    <a:pt x="333" y="1636"/>
                  </a:lnTo>
                  <a:lnTo>
                    <a:pt x="327" y="1635"/>
                  </a:lnTo>
                  <a:lnTo>
                    <a:pt x="322" y="1634"/>
                  </a:lnTo>
                  <a:lnTo>
                    <a:pt x="320" y="1631"/>
                  </a:lnTo>
                  <a:lnTo>
                    <a:pt x="317" y="1627"/>
                  </a:lnTo>
                  <a:lnTo>
                    <a:pt x="319" y="1622"/>
                  </a:lnTo>
                  <a:lnTo>
                    <a:pt x="321" y="1616"/>
                  </a:lnTo>
                  <a:lnTo>
                    <a:pt x="325" y="1612"/>
                  </a:lnTo>
                  <a:lnTo>
                    <a:pt x="329" y="1606"/>
                  </a:lnTo>
                  <a:lnTo>
                    <a:pt x="335" y="1600"/>
                  </a:lnTo>
                  <a:lnTo>
                    <a:pt x="344" y="1594"/>
                  </a:lnTo>
                  <a:lnTo>
                    <a:pt x="352" y="1588"/>
                  </a:lnTo>
                  <a:lnTo>
                    <a:pt x="361" y="1583"/>
                  </a:lnTo>
                  <a:lnTo>
                    <a:pt x="370" y="1579"/>
                  </a:lnTo>
                  <a:lnTo>
                    <a:pt x="378" y="1576"/>
                  </a:lnTo>
                  <a:lnTo>
                    <a:pt x="386" y="1575"/>
                  </a:lnTo>
                  <a:close/>
                  <a:moveTo>
                    <a:pt x="386" y="1684"/>
                  </a:moveTo>
                  <a:lnTo>
                    <a:pt x="386" y="1717"/>
                  </a:lnTo>
                  <a:lnTo>
                    <a:pt x="382" y="1717"/>
                  </a:lnTo>
                  <a:lnTo>
                    <a:pt x="379" y="1716"/>
                  </a:lnTo>
                  <a:lnTo>
                    <a:pt x="376" y="1715"/>
                  </a:lnTo>
                  <a:lnTo>
                    <a:pt x="373" y="1713"/>
                  </a:lnTo>
                  <a:lnTo>
                    <a:pt x="373" y="1709"/>
                  </a:lnTo>
                  <a:lnTo>
                    <a:pt x="372" y="1707"/>
                  </a:lnTo>
                  <a:lnTo>
                    <a:pt x="373" y="1703"/>
                  </a:lnTo>
                  <a:lnTo>
                    <a:pt x="374" y="1699"/>
                  </a:lnTo>
                  <a:lnTo>
                    <a:pt x="379" y="1691"/>
                  </a:lnTo>
                  <a:lnTo>
                    <a:pt x="386" y="1684"/>
                  </a:lnTo>
                  <a:close/>
                  <a:moveTo>
                    <a:pt x="386" y="1806"/>
                  </a:moveTo>
                  <a:lnTo>
                    <a:pt x="386" y="1848"/>
                  </a:lnTo>
                  <a:lnTo>
                    <a:pt x="384" y="1849"/>
                  </a:lnTo>
                  <a:lnTo>
                    <a:pt x="377" y="1854"/>
                  </a:lnTo>
                  <a:lnTo>
                    <a:pt x="368" y="1856"/>
                  </a:lnTo>
                  <a:lnTo>
                    <a:pt x="361" y="1860"/>
                  </a:lnTo>
                  <a:lnTo>
                    <a:pt x="355" y="1861"/>
                  </a:lnTo>
                  <a:lnTo>
                    <a:pt x="348" y="1861"/>
                  </a:lnTo>
                  <a:lnTo>
                    <a:pt x="344" y="1860"/>
                  </a:lnTo>
                  <a:lnTo>
                    <a:pt x="340" y="1859"/>
                  </a:lnTo>
                  <a:lnTo>
                    <a:pt x="336" y="1856"/>
                  </a:lnTo>
                  <a:lnTo>
                    <a:pt x="335" y="1852"/>
                  </a:lnTo>
                  <a:lnTo>
                    <a:pt x="335" y="1848"/>
                  </a:lnTo>
                  <a:lnTo>
                    <a:pt x="338" y="1843"/>
                  </a:lnTo>
                  <a:lnTo>
                    <a:pt x="340" y="1837"/>
                  </a:lnTo>
                  <a:lnTo>
                    <a:pt x="345" y="1833"/>
                  </a:lnTo>
                  <a:lnTo>
                    <a:pt x="349" y="1827"/>
                  </a:lnTo>
                  <a:lnTo>
                    <a:pt x="357" y="1822"/>
                  </a:lnTo>
                  <a:lnTo>
                    <a:pt x="364" y="1816"/>
                  </a:lnTo>
                  <a:lnTo>
                    <a:pt x="376" y="1810"/>
                  </a:lnTo>
                  <a:lnTo>
                    <a:pt x="386" y="1806"/>
                  </a:lnTo>
                  <a:close/>
                  <a:moveTo>
                    <a:pt x="386" y="1950"/>
                  </a:moveTo>
                  <a:lnTo>
                    <a:pt x="386" y="1967"/>
                  </a:lnTo>
                  <a:lnTo>
                    <a:pt x="383" y="1973"/>
                  </a:lnTo>
                  <a:lnTo>
                    <a:pt x="378" y="1979"/>
                  </a:lnTo>
                  <a:lnTo>
                    <a:pt x="371" y="1983"/>
                  </a:lnTo>
                  <a:lnTo>
                    <a:pt x="364" y="1989"/>
                  </a:lnTo>
                  <a:lnTo>
                    <a:pt x="357" y="1993"/>
                  </a:lnTo>
                  <a:lnTo>
                    <a:pt x="349" y="1997"/>
                  </a:lnTo>
                  <a:lnTo>
                    <a:pt x="344" y="1999"/>
                  </a:lnTo>
                  <a:lnTo>
                    <a:pt x="336" y="2000"/>
                  </a:lnTo>
                  <a:lnTo>
                    <a:pt x="332" y="2000"/>
                  </a:lnTo>
                  <a:lnTo>
                    <a:pt x="327" y="1999"/>
                  </a:lnTo>
                  <a:lnTo>
                    <a:pt x="323" y="1998"/>
                  </a:lnTo>
                  <a:lnTo>
                    <a:pt x="320" y="1995"/>
                  </a:lnTo>
                  <a:lnTo>
                    <a:pt x="319" y="1992"/>
                  </a:lnTo>
                  <a:lnTo>
                    <a:pt x="319" y="1987"/>
                  </a:lnTo>
                  <a:lnTo>
                    <a:pt x="321" y="1982"/>
                  </a:lnTo>
                  <a:lnTo>
                    <a:pt x="323" y="1977"/>
                  </a:lnTo>
                  <a:lnTo>
                    <a:pt x="327" y="1973"/>
                  </a:lnTo>
                  <a:lnTo>
                    <a:pt x="332" y="1968"/>
                  </a:lnTo>
                  <a:lnTo>
                    <a:pt x="338" y="1962"/>
                  </a:lnTo>
                  <a:lnTo>
                    <a:pt x="345" y="1958"/>
                  </a:lnTo>
                  <a:lnTo>
                    <a:pt x="351" y="1954"/>
                  </a:lnTo>
                  <a:lnTo>
                    <a:pt x="357" y="1951"/>
                  </a:lnTo>
                  <a:lnTo>
                    <a:pt x="364" y="1949"/>
                  </a:lnTo>
                  <a:lnTo>
                    <a:pt x="370" y="1948"/>
                  </a:lnTo>
                  <a:lnTo>
                    <a:pt x="374" y="1947"/>
                  </a:lnTo>
                  <a:lnTo>
                    <a:pt x="379" y="1948"/>
                  </a:lnTo>
                  <a:lnTo>
                    <a:pt x="383" y="1949"/>
                  </a:lnTo>
                  <a:lnTo>
                    <a:pt x="386" y="1950"/>
                  </a:lnTo>
                  <a:close/>
                  <a:moveTo>
                    <a:pt x="386" y="2220"/>
                  </a:moveTo>
                  <a:lnTo>
                    <a:pt x="386" y="2252"/>
                  </a:lnTo>
                  <a:lnTo>
                    <a:pt x="383" y="2254"/>
                  </a:lnTo>
                  <a:lnTo>
                    <a:pt x="379" y="2258"/>
                  </a:lnTo>
                  <a:lnTo>
                    <a:pt x="373" y="2260"/>
                  </a:lnTo>
                  <a:lnTo>
                    <a:pt x="368" y="2264"/>
                  </a:lnTo>
                  <a:lnTo>
                    <a:pt x="363" y="2265"/>
                  </a:lnTo>
                  <a:lnTo>
                    <a:pt x="358" y="2266"/>
                  </a:lnTo>
                  <a:lnTo>
                    <a:pt x="353" y="2266"/>
                  </a:lnTo>
                  <a:lnTo>
                    <a:pt x="348" y="2265"/>
                  </a:lnTo>
                  <a:lnTo>
                    <a:pt x="345" y="2264"/>
                  </a:lnTo>
                  <a:lnTo>
                    <a:pt x="342" y="2261"/>
                  </a:lnTo>
                  <a:lnTo>
                    <a:pt x="341" y="2258"/>
                  </a:lnTo>
                  <a:lnTo>
                    <a:pt x="341" y="2254"/>
                  </a:lnTo>
                  <a:lnTo>
                    <a:pt x="342" y="2251"/>
                  </a:lnTo>
                  <a:lnTo>
                    <a:pt x="345" y="2246"/>
                  </a:lnTo>
                  <a:lnTo>
                    <a:pt x="348" y="2241"/>
                  </a:lnTo>
                  <a:lnTo>
                    <a:pt x="352" y="2238"/>
                  </a:lnTo>
                  <a:lnTo>
                    <a:pt x="357" y="2233"/>
                  </a:lnTo>
                  <a:lnTo>
                    <a:pt x="361" y="2229"/>
                  </a:lnTo>
                  <a:lnTo>
                    <a:pt x="368" y="2226"/>
                  </a:lnTo>
                  <a:lnTo>
                    <a:pt x="374" y="2222"/>
                  </a:lnTo>
                  <a:lnTo>
                    <a:pt x="380" y="2221"/>
                  </a:lnTo>
                  <a:lnTo>
                    <a:pt x="386" y="2220"/>
                  </a:lnTo>
                  <a:close/>
                  <a:moveTo>
                    <a:pt x="386" y="2368"/>
                  </a:moveTo>
                  <a:lnTo>
                    <a:pt x="386" y="2395"/>
                  </a:lnTo>
                  <a:lnTo>
                    <a:pt x="383" y="2393"/>
                  </a:lnTo>
                  <a:lnTo>
                    <a:pt x="379" y="2390"/>
                  </a:lnTo>
                  <a:lnTo>
                    <a:pt x="378" y="2386"/>
                  </a:lnTo>
                  <a:lnTo>
                    <a:pt x="379" y="2380"/>
                  </a:lnTo>
                  <a:lnTo>
                    <a:pt x="382" y="2374"/>
                  </a:lnTo>
                  <a:lnTo>
                    <a:pt x="386" y="2368"/>
                  </a:lnTo>
                  <a:close/>
                  <a:moveTo>
                    <a:pt x="118" y="129"/>
                  </a:moveTo>
                  <a:lnTo>
                    <a:pt x="98" y="138"/>
                  </a:lnTo>
                  <a:lnTo>
                    <a:pt x="80" y="149"/>
                  </a:lnTo>
                  <a:lnTo>
                    <a:pt x="63" y="158"/>
                  </a:lnTo>
                  <a:lnTo>
                    <a:pt x="49" y="167"/>
                  </a:lnTo>
                  <a:lnTo>
                    <a:pt x="38" y="175"/>
                  </a:lnTo>
                  <a:lnTo>
                    <a:pt x="30" y="181"/>
                  </a:lnTo>
                  <a:lnTo>
                    <a:pt x="28" y="185"/>
                  </a:lnTo>
                  <a:lnTo>
                    <a:pt x="25" y="187"/>
                  </a:lnTo>
                  <a:lnTo>
                    <a:pt x="25" y="188"/>
                  </a:lnTo>
                  <a:lnTo>
                    <a:pt x="25" y="191"/>
                  </a:lnTo>
                  <a:lnTo>
                    <a:pt x="29" y="192"/>
                  </a:lnTo>
                  <a:lnTo>
                    <a:pt x="36" y="191"/>
                  </a:lnTo>
                  <a:lnTo>
                    <a:pt x="47" y="188"/>
                  </a:lnTo>
                  <a:lnTo>
                    <a:pt x="60" y="183"/>
                  </a:lnTo>
                  <a:lnTo>
                    <a:pt x="93" y="170"/>
                  </a:lnTo>
                  <a:lnTo>
                    <a:pt x="133" y="153"/>
                  </a:lnTo>
                  <a:lnTo>
                    <a:pt x="171" y="132"/>
                  </a:lnTo>
                  <a:lnTo>
                    <a:pt x="202" y="115"/>
                  </a:lnTo>
                  <a:lnTo>
                    <a:pt x="213" y="106"/>
                  </a:lnTo>
                  <a:lnTo>
                    <a:pt x="221" y="100"/>
                  </a:lnTo>
                  <a:lnTo>
                    <a:pt x="224" y="98"/>
                  </a:lnTo>
                  <a:lnTo>
                    <a:pt x="226" y="95"/>
                  </a:lnTo>
                  <a:lnTo>
                    <a:pt x="226" y="93"/>
                  </a:lnTo>
                  <a:lnTo>
                    <a:pt x="226" y="92"/>
                  </a:lnTo>
                  <a:lnTo>
                    <a:pt x="222" y="91"/>
                  </a:lnTo>
                  <a:lnTo>
                    <a:pt x="215" y="91"/>
                  </a:lnTo>
                  <a:lnTo>
                    <a:pt x="205" y="93"/>
                  </a:lnTo>
                  <a:lnTo>
                    <a:pt x="191" y="98"/>
                  </a:lnTo>
                  <a:lnTo>
                    <a:pt x="176" y="104"/>
                  </a:lnTo>
                  <a:lnTo>
                    <a:pt x="158" y="111"/>
                  </a:lnTo>
                  <a:lnTo>
                    <a:pt x="138" y="119"/>
                  </a:lnTo>
                  <a:lnTo>
                    <a:pt x="118" y="129"/>
                  </a:lnTo>
                  <a:close/>
                  <a:moveTo>
                    <a:pt x="253" y="87"/>
                  </a:moveTo>
                  <a:lnTo>
                    <a:pt x="233" y="98"/>
                  </a:lnTo>
                  <a:lnTo>
                    <a:pt x="215" y="107"/>
                  </a:lnTo>
                  <a:lnTo>
                    <a:pt x="199" y="117"/>
                  </a:lnTo>
                  <a:lnTo>
                    <a:pt x="184" y="125"/>
                  </a:lnTo>
                  <a:lnTo>
                    <a:pt x="172" y="134"/>
                  </a:lnTo>
                  <a:lnTo>
                    <a:pt x="164" y="141"/>
                  </a:lnTo>
                  <a:lnTo>
                    <a:pt x="162" y="143"/>
                  </a:lnTo>
                  <a:lnTo>
                    <a:pt x="161" y="145"/>
                  </a:lnTo>
                  <a:lnTo>
                    <a:pt x="159" y="148"/>
                  </a:lnTo>
                  <a:lnTo>
                    <a:pt x="159" y="149"/>
                  </a:lnTo>
                  <a:lnTo>
                    <a:pt x="163" y="150"/>
                  </a:lnTo>
                  <a:lnTo>
                    <a:pt x="170" y="150"/>
                  </a:lnTo>
                  <a:lnTo>
                    <a:pt x="181" y="148"/>
                  </a:lnTo>
                  <a:lnTo>
                    <a:pt x="195" y="143"/>
                  </a:lnTo>
                  <a:lnTo>
                    <a:pt x="228" y="130"/>
                  </a:lnTo>
                  <a:lnTo>
                    <a:pt x="269" y="112"/>
                  </a:lnTo>
                  <a:lnTo>
                    <a:pt x="308" y="92"/>
                  </a:lnTo>
                  <a:lnTo>
                    <a:pt x="339" y="74"/>
                  </a:lnTo>
                  <a:lnTo>
                    <a:pt x="351" y="67"/>
                  </a:lnTo>
                  <a:lnTo>
                    <a:pt x="359" y="60"/>
                  </a:lnTo>
                  <a:lnTo>
                    <a:pt x="361" y="57"/>
                  </a:lnTo>
                  <a:lnTo>
                    <a:pt x="364" y="55"/>
                  </a:lnTo>
                  <a:lnTo>
                    <a:pt x="364" y="53"/>
                  </a:lnTo>
                  <a:lnTo>
                    <a:pt x="364" y="52"/>
                  </a:lnTo>
                  <a:lnTo>
                    <a:pt x="360" y="50"/>
                  </a:lnTo>
                  <a:lnTo>
                    <a:pt x="353" y="50"/>
                  </a:lnTo>
                  <a:lnTo>
                    <a:pt x="342" y="53"/>
                  </a:lnTo>
                  <a:lnTo>
                    <a:pt x="328" y="56"/>
                  </a:lnTo>
                  <a:lnTo>
                    <a:pt x="313" y="62"/>
                  </a:lnTo>
                  <a:lnTo>
                    <a:pt x="294" y="69"/>
                  </a:lnTo>
                  <a:lnTo>
                    <a:pt x="275" y="78"/>
                  </a:lnTo>
                  <a:lnTo>
                    <a:pt x="253" y="87"/>
                  </a:lnTo>
                  <a:close/>
                  <a:moveTo>
                    <a:pt x="128" y="175"/>
                  </a:moveTo>
                  <a:lnTo>
                    <a:pt x="109" y="185"/>
                  </a:lnTo>
                  <a:lnTo>
                    <a:pt x="92" y="194"/>
                  </a:lnTo>
                  <a:lnTo>
                    <a:pt x="75" y="204"/>
                  </a:lnTo>
                  <a:lnTo>
                    <a:pt x="62" y="212"/>
                  </a:lnTo>
                  <a:lnTo>
                    <a:pt x="51" y="220"/>
                  </a:lnTo>
                  <a:lnTo>
                    <a:pt x="44" y="226"/>
                  </a:lnTo>
                  <a:lnTo>
                    <a:pt x="42" y="230"/>
                  </a:lnTo>
                  <a:lnTo>
                    <a:pt x="39" y="232"/>
                  </a:lnTo>
                  <a:lnTo>
                    <a:pt x="39" y="233"/>
                  </a:lnTo>
                  <a:lnTo>
                    <a:pt x="39" y="236"/>
                  </a:lnTo>
                  <a:lnTo>
                    <a:pt x="43" y="237"/>
                  </a:lnTo>
                  <a:lnTo>
                    <a:pt x="50" y="237"/>
                  </a:lnTo>
                  <a:lnTo>
                    <a:pt x="60" y="235"/>
                  </a:lnTo>
                  <a:lnTo>
                    <a:pt x="73" y="230"/>
                  </a:lnTo>
                  <a:lnTo>
                    <a:pt x="106" y="217"/>
                  </a:lnTo>
                  <a:lnTo>
                    <a:pt x="144" y="200"/>
                  </a:lnTo>
                  <a:lnTo>
                    <a:pt x="181" y="180"/>
                  </a:lnTo>
                  <a:lnTo>
                    <a:pt x="210" y="162"/>
                  </a:lnTo>
                  <a:lnTo>
                    <a:pt x="221" y="155"/>
                  </a:lnTo>
                  <a:lnTo>
                    <a:pt x="229" y="148"/>
                  </a:lnTo>
                  <a:lnTo>
                    <a:pt x="232" y="145"/>
                  </a:lnTo>
                  <a:lnTo>
                    <a:pt x="233" y="143"/>
                  </a:lnTo>
                  <a:lnTo>
                    <a:pt x="234" y="141"/>
                  </a:lnTo>
                  <a:lnTo>
                    <a:pt x="234" y="139"/>
                  </a:lnTo>
                  <a:lnTo>
                    <a:pt x="231" y="138"/>
                  </a:lnTo>
                  <a:lnTo>
                    <a:pt x="224" y="138"/>
                  </a:lnTo>
                  <a:lnTo>
                    <a:pt x="213" y="141"/>
                  </a:lnTo>
                  <a:lnTo>
                    <a:pt x="200" y="144"/>
                  </a:lnTo>
                  <a:lnTo>
                    <a:pt x="184" y="150"/>
                  </a:lnTo>
                  <a:lnTo>
                    <a:pt x="167" y="157"/>
                  </a:lnTo>
                  <a:lnTo>
                    <a:pt x="149" y="166"/>
                  </a:lnTo>
                  <a:lnTo>
                    <a:pt x="128" y="175"/>
                  </a:lnTo>
                  <a:close/>
                  <a:moveTo>
                    <a:pt x="265" y="136"/>
                  </a:moveTo>
                  <a:lnTo>
                    <a:pt x="245" y="145"/>
                  </a:lnTo>
                  <a:lnTo>
                    <a:pt x="227" y="155"/>
                  </a:lnTo>
                  <a:lnTo>
                    <a:pt x="212" y="164"/>
                  </a:lnTo>
                  <a:lnTo>
                    <a:pt x="197" y="173"/>
                  </a:lnTo>
                  <a:lnTo>
                    <a:pt x="187" y="181"/>
                  </a:lnTo>
                  <a:lnTo>
                    <a:pt x="180" y="187"/>
                  </a:lnTo>
                  <a:lnTo>
                    <a:pt x="177" y="191"/>
                  </a:lnTo>
                  <a:lnTo>
                    <a:pt x="175" y="193"/>
                  </a:lnTo>
                  <a:lnTo>
                    <a:pt x="175" y="195"/>
                  </a:lnTo>
                  <a:lnTo>
                    <a:pt x="175" y="196"/>
                  </a:lnTo>
                  <a:lnTo>
                    <a:pt x="176" y="198"/>
                  </a:lnTo>
                  <a:lnTo>
                    <a:pt x="178" y="198"/>
                  </a:lnTo>
                  <a:lnTo>
                    <a:pt x="182" y="198"/>
                  </a:lnTo>
                  <a:lnTo>
                    <a:pt x="186" y="198"/>
                  </a:lnTo>
                  <a:lnTo>
                    <a:pt x="196" y="195"/>
                  </a:lnTo>
                  <a:lnTo>
                    <a:pt x="209" y="192"/>
                  </a:lnTo>
                  <a:lnTo>
                    <a:pt x="225" y="186"/>
                  </a:lnTo>
                  <a:lnTo>
                    <a:pt x="243" y="179"/>
                  </a:lnTo>
                  <a:lnTo>
                    <a:pt x="262" y="170"/>
                  </a:lnTo>
                  <a:lnTo>
                    <a:pt x="282" y="162"/>
                  </a:lnTo>
                  <a:lnTo>
                    <a:pt x="301" y="151"/>
                  </a:lnTo>
                  <a:lnTo>
                    <a:pt x="319" y="142"/>
                  </a:lnTo>
                  <a:lnTo>
                    <a:pt x="335" y="132"/>
                  </a:lnTo>
                  <a:lnTo>
                    <a:pt x="349" y="124"/>
                  </a:lnTo>
                  <a:lnTo>
                    <a:pt x="360" y="117"/>
                  </a:lnTo>
                  <a:lnTo>
                    <a:pt x="367" y="110"/>
                  </a:lnTo>
                  <a:lnTo>
                    <a:pt x="370" y="107"/>
                  </a:lnTo>
                  <a:lnTo>
                    <a:pt x="372" y="105"/>
                  </a:lnTo>
                  <a:lnTo>
                    <a:pt x="372" y="103"/>
                  </a:lnTo>
                  <a:lnTo>
                    <a:pt x="372" y="101"/>
                  </a:lnTo>
                  <a:lnTo>
                    <a:pt x="368" y="100"/>
                  </a:lnTo>
                  <a:lnTo>
                    <a:pt x="361" y="100"/>
                  </a:lnTo>
                  <a:lnTo>
                    <a:pt x="351" y="103"/>
                  </a:lnTo>
                  <a:lnTo>
                    <a:pt x="338" y="106"/>
                  </a:lnTo>
                  <a:lnTo>
                    <a:pt x="322" y="111"/>
                  </a:lnTo>
                  <a:lnTo>
                    <a:pt x="304" y="118"/>
                  </a:lnTo>
                  <a:lnTo>
                    <a:pt x="285" y="126"/>
                  </a:lnTo>
                  <a:lnTo>
                    <a:pt x="265" y="136"/>
                  </a:lnTo>
                  <a:close/>
                  <a:moveTo>
                    <a:pt x="150" y="221"/>
                  </a:moveTo>
                  <a:lnTo>
                    <a:pt x="131" y="231"/>
                  </a:lnTo>
                  <a:lnTo>
                    <a:pt x="113" y="240"/>
                  </a:lnTo>
                  <a:lnTo>
                    <a:pt x="98" y="250"/>
                  </a:lnTo>
                  <a:lnTo>
                    <a:pt x="86" y="258"/>
                  </a:lnTo>
                  <a:lnTo>
                    <a:pt x="75" y="265"/>
                  </a:lnTo>
                  <a:lnTo>
                    <a:pt x="68" y="273"/>
                  </a:lnTo>
                  <a:lnTo>
                    <a:pt x="66" y="275"/>
                  </a:lnTo>
                  <a:lnTo>
                    <a:pt x="64" y="277"/>
                  </a:lnTo>
                  <a:lnTo>
                    <a:pt x="63" y="280"/>
                  </a:lnTo>
                  <a:lnTo>
                    <a:pt x="63" y="281"/>
                  </a:lnTo>
                  <a:lnTo>
                    <a:pt x="64" y="282"/>
                  </a:lnTo>
                  <a:lnTo>
                    <a:pt x="67" y="283"/>
                  </a:lnTo>
                  <a:lnTo>
                    <a:pt x="70" y="283"/>
                  </a:lnTo>
                  <a:lnTo>
                    <a:pt x="74" y="283"/>
                  </a:lnTo>
                  <a:lnTo>
                    <a:pt x="85" y="281"/>
                  </a:lnTo>
                  <a:lnTo>
                    <a:pt x="96" y="277"/>
                  </a:lnTo>
                  <a:lnTo>
                    <a:pt x="112" y="271"/>
                  </a:lnTo>
                  <a:lnTo>
                    <a:pt x="128" y="264"/>
                  </a:lnTo>
                  <a:lnTo>
                    <a:pt x="146" y="257"/>
                  </a:lnTo>
                  <a:lnTo>
                    <a:pt x="165" y="248"/>
                  </a:lnTo>
                  <a:lnTo>
                    <a:pt x="184" y="238"/>
                  </a:lnTo>
                  <a:lnTo>
                    <a:pt x="202" y="229"/>
                  </a:lnTo>
                  <a:lnTo>
                    <a:pt x="216" y="219"/>
                  </a:lnTo>
                  <a:lnTo>
                    <a:pt x="229" y="211"/>
                  </a:lnTo>
                  <a:lnTo>
                    <a:pt x="240" y="204"/>
                  </a:lnTo>
                  <a:lnTo>
                    <a:pt x="247" y="196"/>
                  </a:lnTo>
                  <a:lnTo>
                    <a:pt x="250" y="194"/>
                  </a:lnTo>
                  <a:lnTo>
                    <a:pt x="252" y="192"/>
                  </a:lnTo>
                  <a:lnTo>
                    <a:pt x="252" y="189"/>
                  </a:lnTo>
                  <a:lnTo>
                    <a:pt x="252" y="188"/>
                  </a:lnTo>
                  <a:lnTo>
                    <a:pt x="248" y="187"/>
                  </a:lnTo>
                  <a:lnTo>
                    <a:pt x="241" y="187"/>
                  </a:lnTo>
                  <a:lnTo>
                    <a:pt x="231" y="188"/>
                  </a:lnTo>
                  <a:lnTo>
                    <a:pt x="219" y="193"/>
                  </a:lnTo>
                  <a:lnTo>
                    <a:pt x="203" y="198"/>
                  </a:lnTo>
                  <a:lnTo>
                    <a:pt x="187" y="205"/>
                  </a:lnTo>
                  <a:lnTo>
                    <a:pt x="169" y="212"/>
                  </a:lnTo>
                  <a:lnTo>
                    <a:pt x="150" y="221"/>
                  </a:lnTo>
                  <a:close/>
                  <a:moveTo>
                    <a:pt x="181" y="269"/>
                  </a:moveTo>
                  <a:lnTo>
                    <a:pt x="163" y="278"/>
                  </a:lnTo>
                  <a:lnTo>
                    <a:pt x="146" y="288"/>
                  </a:lnTo>
                  <a:lnTo>
                    <a:pt x="131" y="296"/>
                  </a:lnTo>
                  <a:lnTo>
                    <a:pt x="119" y="305"/>
                  </a:lnTo>
                  <a:lnTo>
                    <a:pt x="109" y="313"/>
                  </a:lnTo>
                  <a:lnTo>
                    <a:pt x="102" y="319"/>
                  </a:lnTo>
                  <a:lnTo>
                    <a:pt x="100" y="322"/>
                  </a:lnTo>
                  <a:lnTo>
                    <a:pt x="99" y="325"/>
                  </a:lnTo>
                  <a:lnTo>
                    <a:pt x="98" y="326"/>
                  </a:lnTo>
                  <a:lnTo>
                    <a:pt x="99" y="328"/>
                  </a:lnTo>
                  <a:lnTo>
                    <a:pt x="100" y="330"/>
                  </a:lnTo>
                  <a:lnTo>
                    <a:pt x="102" y="330"/>
                  </a:lnTo>
                  <a:lnTo>
                    <a:pt x="105" y="330"/>
                  </a:lnTo>
                  <a:lnTo>
                    <a:pt x="109" y="330"/>
                  </a:lnTo>
                  <a:lnTo>
                    <a:pt x="119" y="328"/>
                  </a:lnTo>
                  <a:lnTo>
                    <a:pt x="131" y="325"/>
                  </a:lnTo>
                  <a:lnTo>
                    <a:pt x="145" y="319"/>
                  </a:lnTo>
                  <a:lnTo>
                    <a:pt x="162" y="313"/>
                  </a:lnTo>
                  <a:lnTo>
                    <a:pt x="180" y="305"/>
                  </a:lnTo>
                  <a:lnTo>
                    <a:pt x="197" y="296"/>
                  </a:lnTo>
                  <a:lnTo>
                    <a:pt x="216" y="287"/>
                  </a:lnTo>
                  <a:lnTo>
                    <a:pt x="233" y="277"/>
                  </a:lnTo>
                  <a:lnTo>
                    <a:pt x="247" y="269"/>
                  </a:lnTo>
                  <a:lnTo>
                    <a:pt x="260" y="261"/>
                  </a:lnTo>
                  <a:lnTo>
                    <a:pt x="270" y="254"/>
                  </a:lnTo>
                  <a:lnTo>
                    <a:pt x="277" y="246"/>
                  </a:lnTo>
                  <a:lnTo>
                    <a:pt x="279" y="244"/>
                  </a:lnTo>
                  <a:lnTo>
                    <a:pt x="281" y="242"/>
                  </a:lnTo>
                  <a:lnTo>
                    <a:pt x="281" y="239"/>
                  </a:lnTo>
                  <a:lnTo>
                    <a:pt x="281" y="238"/>
                  </a:lnTo>
                  <a:lnTo>
                    <a:pt x="279" y="237"/>
                  </a:lnTo>
                  <a:lnTo>
                    <a:pt x="277" y="236"/>
                  </a:lnTo>
                  <a:lnTo>
                    <a:pt x="275" y="236"/>
                  </a:lnTo>
                  <a:lnTo>
                    <a:pt x="270" y="236"/>
                  </a:lnTo>
                  <a:lnTo>
                    <a:pt x="260" y="238"/>
                  </a:lnTo>
                  <a:lnTo>
                    <a:pt x="248" y="240"/>
                  </a:lnTo>
                  <a:lnTo>
                    <a:pt x="233" y="246"/>
                  </a:lnTo>
                  <a:lnTo>
                    <a:pt x="218" y="252"/>
                  </a:lnTo>
                  <a:lnTo>
                    <a:pt x="200" y="259"/>
                  </a:lnTo>
                  <a:lnTo>
                    <a:pt x="181" y="269"/>
                  </a:lnTo>
                  <a:close/>
                  <a:moveTo>
                    <a:pt x="85" y="352"/>
                  </a:moveTo>
                  <a:lnTo>
                    <a:pt x="68" y="360"/>
                  </a:lnTo>
                  <a:lnTo>
                    <a:pt x="51" y="370"/>
                  </a:lnTo>
                  <a:lnTo>
                    <a:pt x="38" y="379"/>
                  </a:lnTo>
                  <a:lnTo>
                    <a:pt x="26" y="387"/>
                  </a:lnTo>
                  <a:lnTo>
                    <a:pt x="17" y="395"/>
                  </a:lnTo>
                  <a:lnTo>
                    <a:pt x="10" y="401"/>
                  </a:lnTo>
                  <a:lnTo>
                    <a:pt x="7" y="404"/>
                  </a:lnTo>
                  <a:lnTo>
                    <a:pt x="6" y="407"/>
                  </a:lnTo>
                  <a:lnTo>
                    <a:pt x="6" y="408"/>
                  </a:lnTo>
                  <a:lnTo>
                    <a:pt x="6" y="410"/>
                  </a:lnTo>
                  <a:lnTo>
                    <a:pt x="7" y="412"/>
                  </a:lnTo>
                  <a:lnTo>
                    <a:pt x="10" y="412"/>
                  </a:lnTo>
                  <a:lnTo>
                    <a:pt x="13" y="413"/>
                  </a:lnTo>
                  <a:lnTo>
                    <a:pt x="17" y="412"/>
                  </a:lnTo>
                  <a:lnTo>
                    <a:pt x="26" y="410"/>
                  </a:lnTo>
                  <a:lnTo>
                    <a:pt x="38" y="407"/>
                  </a:lnTo>
                  <a:lnTo>
                    <a:pt x="52" y="402"/>
                  </a:lnTo>
                  <a:lnTo>
                    <a:pt x="68" y="396"/>
                  </a:lnTo>
                  <a:lnTo>
                    <a:pt x="85" y="388"/>
                  </a:lnTo>
                  <a:lnTo>
                    <a:pt x="102" y="379"/>
                  </a:lnTo>
                  <a:lnTo>
                    <a:pt x="119" y="370"/>
                  </a:lnTo>
                  <a:lnTo>
                    <a:pt x="136" y="360"/>
                  </a:lnTo>
                  <a:lnTo>
                    <a:pt x="149" y="352"/>
                  </a:lnTo>
                  <a:lnTo>
                    <a:pt x="161" y="344"/>
                  </a:lnTo>
                  <a:lnTo>
                    <a:pt x="170" y="337"/>
                  </a:lnTo>
                  <a:lnTo>
                    <a:pt x="177" y="331"/>
                  </a:lnTo>
                  <a:lnTo>
                    <a:pt x="180" y="327"/>
                  </a:lnTo>
                  <a:lnTo>
                    <a:pt x="181" y="325"/>
                  </a:lnTo>
                  <a:lnTo>
                    <a:pt x="181" y="324"/>
                  </a:lnTo>
                  <a:lnTo>
                    <a:pt x="181" y="321"/>
                  </a:lnTo>
                  <a:lnTo>
                    <a:pt x="180" y="320"/>
                  </a:lnTo>
                  <a:lnTo>
                    <a:pt x="177" y="320"/>
                  </a:lnTo>
                  <a:lnTo>
                    <a:pt x="174" y="319"/>
                  </a:lnTo>
                  <a:lnTo>
                    <a:pt x="170" y="320"/>
                  </a:lnTo>
                  <a:lnTo>
                    <a:pt x="161" y="321"/>
                  </a:lnTo>
                  <a:lnTo>
                    <a:pt x="149" y="325"/>
                  </a:lnTo>
                  <a:lnTo>
                    <a:pt x="134" y="330"/>
                  </a:lnTo>
                  <a:lnTo>
                    <a:pt x="119" y="335"/>
                  </a:lnTo>
                  <a:lnTo>
                    <a:pt x="102" y="343"/>
                  </a:lnTo>
                  <a:lnTo>
                    <a:pt x="85" y="352"/>
                  </a:lnTo>
                  <a:close/>
                  <a:moveTo>
                    <a:pt x="224" y="318"/>
                  </a:moveTo>
                  <a:lnTo>
                    <a:pt x="206" y="327"/>
                  </a:lnTo>
                  <a:lnTo>
                    <a:pt x="189" y="335"/>
                  </a:lnTo>
                  <a:lnTo>
                    <a:pt x="175" y="345"/>
                  </a:lnTo>
                  <a:lnTo>
                    <a:pt x="163" y="353"/>
                  </a:lnTo>
                  <a:lnTo>
                    <a:pt x="153" y="360"/>
                  </a:lnTo>
                  <a:lnTo>
                    <a:pt x="147" y="368"/>
                  </a:lnTo>
                  <a:lnTo>
                    <a:pt x="145" y="370"/>
                  </a:lnTo>
                  <a:lnTo>
                    <a:pt x="144" y="372"/>
                  </a:lnTo>
                  <a:lnTo>
                    <a:pt x="144" y="375"/>
                  </a:lnTo>
                  <a:lnTo>
                    <a:pt x="144" y="377"/>
                  </a:lnTo>
                  <a:lnTo>
                    <a:pt x="145" y="378"/>
                  </a:lnTo>
                  <a:lnTo>
                    <a:pt x="147" y="378"/>
                  </a:lnTo>
                  <a:lnTo>
                    <a:pt x="151" y="378"/>
                  </a:lnTo>
                  <a:lnTo>
                    <a:pt x="155" y="378"/>
                  </a:lnTo>
                  <a:lnTo>
                    <a:pt x="164" y="377"/>
                  </a:lnTo>
                  <a:lnTo>
                    <a:pt x="176" y="374"/>
                  </a:lnTo>
                  <a:lnTo>
                    <a:pt x="190" y="369"/>
                  </a:lnTo>
                  <a:lnTo>
                    <a:pt x="206" y="363"/>
                  </a:lnTo>
                  <a:lnTo>
                    <a:pt x="224" y="356"/>
                  </a:lnTo>
                  <a:lnTo>
                    <a:pt x="241" y="346"/>
                  </a:lnTo>
                  <a:lnTo>
                    <a:pt x="259" y="338"/>
                  </a:lnTo>
                  <a:lnTo>
                    <a:pt x="275" y="328"/>
                  </a:lnTo>
                  <a:lnTo>
                    <a:pt x="289" y="320"/>
                  </a:lnTo>
                  <a:lnTo>
                    <a:pt x="301" y="312"/>
                  </a:lnTo>
                  <a:lnTo>
                    <a:pt x="310" y="305"/>
                  </a:lnTo>
                  <a:lnTo>
                    <a:pt x="317" y="297"/>
                  </a:lnTo>
                  <a:lnTo>
                    <a:pt x="320" y="295"/>
                  </a:lnTo>
                  <a:lnTo>
                    <a:pt x="321" y="293"/>
                  </a:lnTo>
                  <a:lnTo>
                    <a:pt x="321" y="290"/>
                  </a:lnTo>
                  <a:lnTo>
                    <a:pt x="321" y="288"/>
                  </a:lnTo>
                  <a:lnTo>
                    <a:pt x="320" y="287"/>
                  </a:lnTo>
                  <a:lnTo>
                    <a:pt x="317" y="287"/>
                  </a:lnTo>
                  <a:lnTo>
                    <a:pt x="314" y="287"/>
                  </a:lnTo>
                  <a:lnTo>
                    <a:pt x="310" y="287"/>
                  </a:lnTo>
                  <a:lnTo>
                    <a:pt x="301" y="288"/>
                  </a:lnTo>
                  <a:lnTo>
                    <a:pt x="289" y="292"/>
                  </a:lnTo>
                  <a:lnTo>
                    <a:pt x="275" y="296"/>
                  </a:lnTo>
                  <a:lnTo>
                    <a:pt x="258" y="302"/>
                  </a:lnTo>
                  <a:lnTo>
                    <a:pt x="241" y="309"/>
                  </a:lnTo>
                  <a:lnTo>
                    <a:pt x="224" y="318"/>
                  </a:lnTo>
                  <a:close/>
                  <a:moveTo>
                    <a:pt x="137" y="400"/>
                  </a:moveTo>
                  <a:lnTo>
                    <a:pt x="119" y="409"/>
                  </a:lnTo>
                  <a:lnTo>
                    <a:pt x="105" y="417"/>
                  </a:lnTo>
                  <a:lnTo>
                    <a:pt x="90" y="427"/>
                  </a:lnTo>
                  <a:lnTo>
                    <a:pt x="80" y="435"/>
                  </a:lnTo>
                  <a:lnTo>
                    <a:pt x="70" y="442"/>
                  </a:lnTo>
                  <a:lnTo>
                    <a:pt x="64" y="448"/>
                  </a:lnTo>
                  <a:lnTo>
                    <a:pt x="62" y="452"/>
                  </a:lnTo>
                  <a:lnTo>
                    <a:pt x="61" y="454"/>
                  </a:lnTo>
                  <a:lnTo>
                    <a:pt x="61" y="455"/>
                  </a:lnTo>
                  <a:lnTo>
                    <a:pt x="61" y="458"/>
                  </a:lnTo>
                  <a:lnTo>
                    <a:pt x="62" y="459"/>
                  </a:lnTo>
                  <a:lnTo>
                    <a:pt x="64" y="460"/>
                  </a:lnTo>
                  <a:lnTo>
                    <a:pt x="68" y="460"/>
                  </a:lnTo>
                  <a:lnTo>
                    <a:pt x="71" y="460"/>
                  </a:lnTo>
                  <a:lnTo>
                    <a:pt x="81" y="458"/>
                  </a:lnTo>
                  <a:lnTo>
                    <a:pt x="92" y="455"/>
                  </a:lnTo>
                  <a:lnTo>
                    <a:pt x="106" y="451"/>
                  </a:lnTo>
                  <a:lnTo>
                    <a:pt x="121" y="445"/>
                  </a:lnTo>
                  <a:lnTo>
                    <a:pt x="137" y="438"/>
                  </a:lnTo>
                  <a:lnTo>
                    <a:pt x="155" y="429"/>
                  </a:lnTo>
                  <a:lnTo>
                    <a:pt x="171" y="420"/>
                  </a:lnTo>
                  <a:lnTo>
                    <a:pt x="187" y="412"/>
                  </a:lnTo>
                  <a:lnTo>
                    <a:pt x="200" y="402"/>
                  </a:lnTo>
                  <a:lnTo>
                    <a:pt x="212" y="395"/>
                  </a:lnTo>
                  <a:lnTo>
                    <a:pt x="220" y="387"/>
                  </a:lnTo>
                  <a:lnTo>
                    <a:pt x="227" y="381"/>
                  </a:lnTo>
                  <a:lnTo>
                    <a:pt x="228" y="378"/>
                  </a:lnTo>
                  <a:lnTo>
                    <a:pt x="229" y="376"/>
                  </a:lnTo>
                  <a:lnTo>
                    <a:pt x="231" y="374"/>
                  </a:lnTo>
                  <a:lnTo>
                    <a:pt x="229" y="372"/>
                  </a:lnTo>
                  <a:lnTo>
                    <a:pt x="228" y="371"/>
                  </a:lnTo>
                  <a:lnTo>
                    <a:pt x="226" y="370"/>
                  </a:lnTo>
                  <a:lnTo>
                    <a:pt x="224" y="370"/>
                  </a:lnTo>
                  <a:lnTo>
                    <a:pt x="220" y="370"/>
                  </a:lnTo>
                  <a:lnTo>
                    <a:pt x="210" y="371"/>
                  </a:lnTo>
                  <a:lnTo>
                    <a:pt x="199" y="374"/>
                  </a:lnTo>
                  <a:lnTo>
                    <a:pt x="186" y="378"/>
                  </a:lnTo>
                  <a:lnTo>
                    <a:pt x="170" y="384"/>
                  </a:lnTo>
                  <a:lnTo>
                    <a:pt x="153" y="391"/>
                  </a:lnTo>
                  <a:lnTo>
                    <a:pt x="137" y="400"/>
                  </a:lnTo>
                  <a:close/>
                  <a:moveTo>
                    <a:pt x="277" y="369"/>
                  </a:moveTo>
                  <a:lnTo>
                    <a:pt x="259" y="378"/>
                  </a:lnTo>
                  <a:lnTo>
                    <a:pt x="244" y="387"/>
                  </a:lnTo>
                  <a:lnTo>
                    <a:pt x="231" y="395"/>
                  </a:lnTo>
                  <a:lnTo>
                    <a:pt x="219" y="403"/>
                  </a:lnTo>
                  <a:lnTo>
                    <a:pt x="210" y="412"/>
                  </a:lnTo>
                  <a:lnTo>
                    <a:pt x="203" y="417"/>
                  </a:lnTo>
                  <a:lnTo>
                    <a:pt x="202" y="421"/>
                  </a:lnTo>
                  <a:lnTo>
                    <a:pt x="201" y="423"/>
                  </a:lnTo>
                  <a:lnTo>
                    <a:pt x="200" y="426"/>
                  </a:lnTo>
                  <a:lnTo>
                    <a:pt x="201" y="427"/>
                  </a:lnTo>
                  <a:lnTo>
                    <a:pt x="202" y="428"/>
                  </a:lnTo>
                  <a:lnTo>
                    <a:pt x="205" y="429"/>
                  </a:lnTo>
                  <a:lnTo>
                    <a:pt x="207" y="429"/>
                  </a:lnTo>
                  <a:lnTo>
                    <a:pt x="210" y="429"/>
                  </a:lnTo>
                  <a:lnTo>
                    <a:pt x="220" y="428"/>
                  </a:lnTo>
                  <a:lnTo>
                    <a:pt x="232" y="425"/>
                  </a:lnTo>
                  <a:lnTo>
                    <a:pt x="246" y="421"/>
                  </a:lnTo>
                  <a:lnTo>
                    <a:pt x="262" y="415"/>
                  </a:lnTo>
                  <a:lnTo>
                    <a:pt x="278" y="408"/>
                  </a:lnTo>
                  <a:lnTo>
                    <a:pt x="296" y="400"/>
                  </a:lnTo>
                  <a:lnTo>
                    <a:pt x="313" y="390"/>
                  </a:lnTo>
                  <a:lnTo>
                    <a:pt x="328" y="382"/>
                  </a:lnTo>
                  <a:lnTo>
                    <a:pt x="342" y="372"/>
                  </a:lnTo>
                  <a:lnTo>
                    <a:pt x="353" y="365"/>
                  </a:lnTo>
                  <a:lnTo>
                    <a:pt x="363" y="357"/>
                  </a:lnTo>
                  <a:lnTo>
                    <a:pt x="368" y="351"/>
                  </a:lnTo>
                  <a:lnTo>
                    <a:pt x="371" y="349"/>
                  </a:lnTo>
                  <a:lnTo>
                    <a:pt x="372" y="345"/>
                  </a:lnTo>
                  <a:lnTo>
                    <a:pt x="372" y="344"/>
                  </a:lnTo>
                  <a:lnTo>
                    <a:pt x="372" y="341"/>
                  </a:lnTo>
                  <a:lnTo>
                    <a:pt x="371" y="340"/>
                  </a:lnTo>
                  <a:lnTo>
                    <a:pt x="368" y="339"/>
                  </a:lnTo>
                  <a:lnTo>
                    <a:pt x="365" y="339"/>
                  </a:lnTo>
                  <a:lnTo>
                    <a:pt x="361" y="339"/>
                  </a:lnTo>
                  <a:lnTo>
                    <a:pt x="352" y="340"/>
                  </a:lnTo>
                  <a:lnTo>
                    <a:pt x="340" y="344"/>
                  </a:lnTo>
                  <a:lnTo>
                    <a:pt x="326" y="347"/>
                  </a:lnTo>
                  <a:lnTo>
                    <a:pt x="310" y="353"/>
                  </a:lnTo>
                  <a:lnTo>
                    <a:pt x="294" y="360"/>
                  </a:lnTo>
                  <a:lnTo>
                    <a:pt x="277" y="369"/>
                  </a:lnTo>
                  <a:close/>
                  <a:moveTo>
                    <a:pt x="199" y="451"/>
                  </a:moveTo>
                  <a:lnTo>
                    <a:pt x="183" y="459"/>
                  </a:lnTo>
                  <a:lnTo>
                    <a:pt x="168" y="469"/>
                  </a:lnTo>
                  <a:lnTo>
                    <a:pt x="155" y="477"/>
                  </a:lnTo>
                  <a:lnTo>
                    <a:pt x="144" y="485"/>
                  </a:lnTo>
                  <a:lnTo>
                    <a:pt x="136" y="492"/>
                  </a:lnTo>
                  <a:lnTo>
                    <a:pt x="130" y="498"/>
                  </a:lnTo>
                  <a:lnTo>
                    <a:pt x="127" y="502"/>
                  </a:lnTo>
                  <a:lnTo>
                    <a:pt x="126" y="504"/>
                  </a:lnTo>
                  <a:lnTo>
                    <a:pt x="126" y="505"/>
                  </a:lnTo>
                  <a:lnTo>
                    <a:pt x="127" y="508"/>
                  </a:lnTo>
                  <a:lnTo>
                    <a:pt x="128" y="509"/>
                  </a:lnTo>
                  <a:lnTo>
                    <a:pt x="131" y="510"/>
                  </a:lnTo>
                  <a:lnTo>
                    <a:pt x="133" y="510"/>
                  </a:lnTo>
                  <a:lnTo>
                    <a:pt x="137" y="510"/>
                  </a:lnTo>
                  <a:lnTo>
                    <a:pt x="146" y="509"/>
                  </a:lnTo>
                  <a:lnTo>
                    <a:pt x="157" y="507"/>
                  </a:lnTo>
                  <a:lnTo>
                    <a:pt x="170" y="502"/>
                  </a:lnTo>
                  <a:lnTo>
                    <a:pt x="186" y="496"/>
                  </a:lnTo>
                  <a:lnTo>
                    <a:pt x="201" y="489"/>
                  </a:lnTo>
                  <a:lnTo>
                    <a:pt x="218" y="482"/>
                  </a:lnTo>
                  <a:lnTo>
                    <a:pt x="234" y="472"/>
                  </a:lnTo>
                  <a:lnTo>
                    <a:pt x="248" y="464"/>
                  </a:lnTo>
                  <a:lnTo>
                    <a:pt x="262" y="455"/>
                  </a:lnTo>
                  <a:lnTo>
                    <a:pt x="273" y="447"/>
                  </a:lnTo>
                  <a:lnTo>
                    <a:pt x="282" y="440"/>
                  </a:lnTo>
                  <a:lnTo>
                    <a:pt x="288" y="434"/>
                  </a:lnTo>
                  <a:lnTo>
                    <a:pt x="289" y="431"/>
                  </a:lnTo>
                  <a:lnTo>
                    <a:pt x="290" y="428"/>
                  </a:lnTo>
                  <a:lnTo>
                    <a:pt x="291" y="426"/>
                  </a:lnTo>
                  <a:lnTo>
                    <a:pt x="290" y="425"/>
                  </a:lnTo>
                  <a:lnTo>
                    <a:pt x="289" y="423"/>
                  </a:lnTo>
                  <a:lnTo>
                    <a:pt x="286" y="422"/>
                  </a:lnTo>
                  <a:lnTo>
                    <a:pt x="284" y="422"/>
                  </a:lnTo>
                  <a:lnTo>
                    <a:pt x="281" y="422"/>
                  </a:lnTo>
                  <a:lnTo>
                    <a:pt x="271" y="423"/>
                  </a:lnTo>
                  <a:lnTo>
                    <a:pt x="259" y="426"/>
                  </a:lnTo>
                  <a:lnTo>
                    <a:pt x="246" y="431"/>
                  </a:lnTo>
                  <a:lnTo>
                    <a:pt x="232" y="435"/>
                  </a:lnTo>
                  <a:lnTo>
                    <a:pt x="215" y="442"/>
                  </a:lnTo>
                  <a:lnTo>
                    <a:pt x="199" y="451"/>
                  </a:lnTo>
                  <a:close/>
                  <a:moveTo>
                    <a:pt x="150" y="561"/>
                  </a:moveTo>
                  <a:lnTo>
                    <a:pt x="165" y="553"/>
                  </a:lnTo>
                  <a:lnTo>
                    <a:pt x="180" y="545"/>
                  </a:lnTo>
                  <a:lnTo>
                    <a:pt x="191" y="536"/>
                  </a:lnTo>
                  <a:lnTo>
                    <a:pt x="202" y="528"/>
                  </a:lnTo>
                  <a:lnTo>
                    <a:pt x="210" y="521"/>
                  </a:lnTo>
                  <a:lnTo>
                    <a:pt x="216" y="515"/>
                  </a:lnTo>
                  <a:lnTo>
                    <a:pt x="218" y="513"/>
                  </a:lnTo>
                  <a:lnTo>
                    <a:pt x="219" y="510"/>
                  </a:lnTo>
                  <a:lnTo>
                    <a:pt x="219" y="508"/>
                  </a:lnTo>
                  <a:lnTo>
                    <a:pt x="219" y="505"/>
                  </a:lnTo>
                  <a:lnTo>
                    <a:pt x="216" y="504"/>
                  </a:lnTo>
                  <a:lnTo>
                    <a:pt x="215" y="504"/>
                  </a:lnTo>
                  <a:lnTo>
                    <a:pt x="212" y="503"/>
                  </a:lnTo>
                  <a:lnTo>
                    <a:pt x="208" y="503"/>
                  </a:lnTo>
                  <a:lnTo>
                    <a:pt x="200" y="504"/>
                  </a:lnTo>
                  <a:lnTo>
                    <a:pt x="189" y="507"/>
                  </a:lnTo>
                  <a:lnTo>
                    <a:pt x="176" y="511"/>
                  </a:lnTo>
                  <a:lnTo>
                    <a:pt x="162" y="516"/>
                  </a:lnTo>
                  <a:lnTo>
                    <a:pt x="146" y="523"/>
                  </a:lnTo>
                  <a:lnTo>
                    <a:pt x="131" y="530"/>
                  </a:lnTo>
                  <a:lnTo>
                    <a:pt x="115" y="540"/>
                  </a:lnTo>
                  <a:lnTo>
                    <a:pt x="101" y="548"/>
                  </a:lnTo>
                  <a:lnTo>
                    <a:pt x="88" y="556"/>
                  </a:lnTo>
                  <a:lnTo>
                    <a:pt x="79" y="565"/>
                  </a:lnTo>
                  <a:lnTo>
                    <a:pt x="70" y="572"/>
                  </a:lnTo>
                  <a:lnTo>
                    <a:pt x="64" y="578"/>
                  </a:lnTo>
                  <a:lnTo>
                    <a:pt x="63" y="580"/>
                  </a:lnTo>
                  <a:lnTo>
                    <a:pt x="62" y="584"/>
                  </a:lnTo>
                  <a:lnTo>
                    <a:pt x="62" y="585"/>
                  </a:lnTo>
                  <a:lnTo>
                    <a:pt x="62" y="587"/>
                  </a:lnTo>
                  <a:lnTo>
                    <a:pt x="63" y="589"/>
                  </a:lnTo>
                  <a:lnTo>
                    <a:pt x="66" y="590"/>
                  </a:lnTo>
                  <a:lnTo>
                    <a:pt x="69" y="590"/>
                  </a:lnTo>
                  <a:lnTo>
                    <a:pt x="73" y="590"/>
                  </a:lnTo>
                  <a:lnTo>
                    <a:pt x="81" y="589"/>
                  </a:lnTo>
                  <a:lnTo>
                    <a:pt x="92" y="586"/>
                  </a:lnTo>
                  <a:lnTo>
                    <a:pt x="105" y="581"/>
                  </a:lnTo>
                  <a:lnTo>
                    <a:pt x="119" y="577"/>
                  </a:lnTo>
                  <a:lnTo>
                    <a:pt x="133" y="570"/>
                  </a:lnTo>
                  <a:lnTo>
                    <a:pt x="150" y="561"/>
                  </a:lnTo>
                  <a:close/>
                  <a:moveTo>
                    <a:pt x="90" y="641"/>
                  </a:moveTo>
                  <a:lnTo>
                    <a:pt x="106" y="633"/>
                  </a:lnTo>
                  <a:lnTo>
                    <a:pt x="119" y="624"/>
                  </a:lnTo>
                  <a:lnTo>
                    <a:pt x="131" y="616"/>
                  </a:lnTo>
                  <a:lnTo>
                    <a:pt x="140" y="609"/>
                  </a:lnTo>
                  <a:lnTo>
                    <a:pt x="149" y="602"/>
                  </a:lnTo>
                  <a:lnTo>
                    <a:pt x="153" y="595"/>
                  </a:lnTo>
                  <a:lnTo>
                    <a:pt x="155" y="592"/>
                  </a:lnTo>
                  <a:lnTo>
                    <a:pt x="156" y="590"/>
                  </a:lnTo>
                  <a:lnTo>
                    <a:pt x="156" y="587"/>
                  </a:lnTo>
                  <a:lnTo>
                    <a:pt x="156" y="586"/>
                  </a:lnTo>
                  <a:lnTo>
                    <a:pt x="155" y="585"/>
                  </a:lnTo>
                  <a:lnTo>
                    <a:pt x="152" y="584"/>
                  </a:lnTo>
                  <a:lnTo>
                    <a:pt x="150" y="583"/>
                  </a:lnTo>
                  <a:lnTo>
                    <a:pt x="146" y="583"/>
                  </a:lnTo>
                  <a:lnTo>
                    <a:pt x="138" y="584"/>
                  </a:lnTo>
                  <a:lnTo>
                    <a:pt x="127" y="586"/>
                  </a:lnTo>
                  <a:lnTo>
                    <a:pt x="115" y="591"/>
                  </a:lnTo>
                  <a:lnTo>
                    <a:pt x="101" y="596"/>
                  </a:lnTo>
                  <a:lnTo>
                    <a:pt x="87" y="603"/>
                  </a:lnTo>
                  <a:lnTo>
                    <a:pt x="71" y="610"/>
                  </a:lnTo>
                  <a:lnTo>
                    <a:pt x="57" y="618"/>
                  </a:lnTo>
                  <a:lnTo>
                    <a:pt x="43" y="627"/>
                  </a:lnTo>
                  <a:lnTo>
                    <a:pt x="31" y="635"/>
                  </a:lnTo>
                  <a:lnTo>
                    <a:pt x="22" y="642"/>
                  </a:lnTo>
                  <a:lnTo>
                    <a:pt x="14" y="649"/>
                  </a:lnTo>
                  <a:lnTo>
                    <a:pt x="9" y="656"/>
                  </a:lnTo>
                  <a:lnTo>
                    <a:pt x="7" y="659"/>
                  </a:lnTo>
                  <a:lnTo>
                    <a:pt x="6" y="661"/>
                  </a:lnTo>
                  <a:lnTo>
                    <a:pt x="6" y="663"/>
                  </a:lnTo>
                  <a:lnTo>
                    <a:pt x="7" y="665"/>
                  </a:lnTo>
                  <a:lnTo>
                    <a:pt x="9" y="666"/>
                  </a:lnTo>
                  <a:lnTo>
                    <a:pt x="10" y="667"/>
                  </a:lnTo>
                  <a:lnTo>
                    <a:pt x="13" y="668"/>
                  </a:lnTo>
                  <a:lnTo>
                    <a:pt x="17" y="668"/>
                  </a:lnTo>
                  <a:lnTo>
                    <a:pt x="25" y="667"/>
                  </a:lnTo>
                  <a:lnTo>
                    <a:pt x="36" y="665"/>
                  </a:lnTo>
                  <a:lnTo>
                    <a:pt x="48" y="660"/>
                  </a:lnTo>
                  <a:lnTo>
                    <a:pt x="61" y="655"/>
                  </a:lnTo>
                  <a:lnTo>
                    <a:pt x="75" y="648"/>
                  </a:lnTo>
                  <a:lnTo>
                    <a:pt x="90" y="641"/>
                  </a:lnTo>
                  <a:close/>
                  <a:moveTo>
                    <a:pt x="292" y="536"/>
                  </a:moveTo>
                  <a:lnTo>
                    <a:pt x="309" y="528"/>
                  </a:lnTo>
                  <a:lnTo>
                    <a:pt x="323" y="520"/>
                  </a:lnTo>
                  <a:lnTo>
                    <a:pt x="335" y="511"/>
                  </a:lnTo>
                  <a:lnTo>
                    <a:pt x="346" y="503"/>
                  </a:lnTo>
                  <a:lnTo>
                    <a:pt x="354" y="496"/>
                  </a:lnTo>
                  <a:lnTo>
                    <a:pt x="360" y="490"/>
                  </a:lnTo>
                  <a:lnTo>
                    <a:pt x="361" y="486"/>
                  </a:lnTo>
                  <a:lnTo>
                    <a:pt x="363" y="484"/>
                  </a:lnTo>
                  <a:lnTo>
                    <a:pt x="363" y="482"/>
                  </a:lnTo>
                  <a:lnTo>
                    <a:pt x="363" y="480"/>
                  </a:lnTo>
                  <a:lnTo>
                    <a:pt x="361" y="479"/>
                  </a:lnTo>
                  <a:lnTo>
                    <a:pt x="359" y="478"/>
                  </a:lnTo>
                  <a:lnTo>
                    <a:pt x="355" y="477"/>
                  </a:lnTo>
                  <a:lnTo>
                    <a:pt x="352" y="477"/>
                  </a:lnTo>
                  <a:lnTo>
                    <a:pt x="344" y="478"/>
                  </a:lnTo>
                  <a:lnTo>
                    <a:pt x="332" y="480"/>
                  </a:lnTo>
                  <a:lnTo>
                    <a:pt x="319" y="484"/>
                  </a:lnTo>
                  <a:lnTo>
                    <a:pt x="304" y="490"/>
                  </a:lnTo>
                  <a:lnTo>
                    <a:pt x="289" y="496"/>
                  </a:lnTo>
                  <a:lnTo>
                    <a:pt x="273" y="504"/>
                  </a:lnTo>
                  <a:lnTo>
                    <a:pt x="257" y="513"/>
                  </a:lnTo>
                  <a:lnTo>
                    <a:pt x="243" y="521"/>
                  </a:lnTo>
                  <a:lnTo>
                    <a:pt x="231" y="529"/>
                  </a:lnTo>
                  <a:lnTo>
                    <a:pt x="220" y="537"/>
                  </a:lnTo>
                  <a:lnTo>
                    <a:pt x="212" y="545"/>
                  </a:lnTo>
                  <a:lnTo>
                    <a:pt x="206" y="552"/>
                  </a:lnTo>
                  <a:lnTo>
                    <a:pt x="205" y="554"/>
                  </a:lnTo>
                  <a:lnTo>
                    <a:pt x="203" y="556"/>
                  </a:lnTo>
                  <a:lnTo>
                    <a:pt x="203" y="559"/>
                  </a:lnTo>
                  <a:lnTo>
                    <a:pt x="203" y="561"/>
                  </a:lnTo>
                  <a:lnTo>
                    <a:pt x="206" y="562"/>
                  </a:lnTo>
                  <a:lnTo>
                    <a:pt x="207" y="564"/>
                  </a:lnTo>
                  <a:lnTo>
                    <a:pt x="210" y="564"/>
                  </a:lnTo>
                  <a:lnTo>
                    <a:pt x="214" y="564"/>
                  </a:lnTo>
                  <a:lnTo>
                    <a:pt x="222" y="562"/>
                  </a:lnTo>
                  <a:lnTo>
                    <a:pt x="234" y="560"/>
                  </a:lnTo>
                  <a:lnTo>
                    <a:pt x="247" y="556"/>
                  </a:lnTo>
                  <a:lnTo>
                    <a:pt x="262" y="551"/>
                  </a:lnTo>
                  <a:lnTo>
                    <a:pt x="277" y="545"/>
                  </a:lnTo>
                  <a:lnTo>
                    <a:pt x="292" y="536"/>
                  </a:lnTo>
                  <a:close/>
                  <a:moveTo>
                    <a:pt x="234" y="617"/>
                  </a:moveTo>
                  <a:lnTo>
                    <a:pt x="248" y="609"/>
                  </a:lnTo>
                  <a:lnTo>
                    <a:pt x="263" y="600"/>
                  </a:lnTo>
                  <a:lnTo>
                    <a:pt x="275" y="592"/>
                  </a:lnTo>
                  <a:lnTo>
                    <a:pt x="284" y="585"/>
                  </a:lnTo>
                  <a:lnTo>
                    <a:pt x="292" y="578"/>
                  </a:lnTo>
                  <a:lnTo>
                    <a:pt x="297" y="571"/>
                  </a:lnTo>
                  <a:lnTo>
                    <a:pt x="300" y="568"/>
                  </a:lnTo>
                  <a:lnTo>
                    <a:pt x="300" y="566"/>
                  </a:lnTo>
                  <a:lnTo>
                    <a:pt x="300" y="564"/>
                  </a:lnTo>
                  <a:lnTo>
                    <a:pt x="300" y="561"/>
                  </a:lnTo>
                  <a:lnTo>
                    <a:pt x="298" y="560"/>
                  </a:lnTo>
                  <a:lnTo>
                    <a:pt x="296" y="559"/>
                  </a:lnTo>
                  <a:lnTo>
                    <a:pt x="294" y="559"/>
                  </a:lnTo>
                  <a:lnTo>
                    <a:pt x="290" y="559"/>
                  </a:lnTo>
                  <a:lnTo>
                    <a:pt x="281" y="559"/>
                  </a:lnTo>
                  <a:lnTo>
                    <a:pt x="270" y="561"/>
                  </a:lnTo>
                  <a:lnTo>
                    <a:pt x="258" y="566"/>
                  </a:lnTo>
                  <a:lnTo>
                    <a:pt x="244" y="571"/>
                  </a:lnTo>
                  <a:lnTo>
                    <a:pt x="229" y="577"/>
                  </a:lnTo>
                  <a:lnTo>
                    <a:pt x="214" y="585"/>
                  </a:lnTo>
                  <a:lnTo>
                    <a:pt x="199" y="593"/>
                  </a:lnTo>
                  <a:lnTo>
                    <a:pt x="186" y="602"/>
                  </a:lnTo>
                  <a:lnTo>
                    <a:pt x="174" y="610"/>
                  </a:lnTo>
                  <a:lnTo>
                    <a:pt x="163" y="617"/>
                  </a:lnTo>
                  <a:lnTo>
                    <a:pt x="156" y="624"/>
                  </a:lnTo>
                  <a:lnTo>
                    <a:pt x="150" y="631"/>
                  </a:lnTo>
                  <a:lnTo>
                    <a:pt x="149" y="634"/>
                  </a:lnTo>
                  <a:lnTo>
                    <a:pt x="147" y="636"/>
                  </a:lnTo>
                  <a:lnTo>
                    <a:pt x="147" y="638"/>
                  </a:lnTo>
                  <a:lnTo>
                    <a:pt x="149" y="641"/>
                  </a:lnTo>
                  <a:lnTo>
                    <a:pt x="150" y="642"/>
                  </a:lnTo>
                  <a:lnTo>
                    <a:pt x="152" y="643"/>
                  </a:lnTo>
                  <a:lnTo>
                    <a:pt x="155" y="643"/>
                  </a:lnTo>
                  <a:lnTo>
                    <a:pt x="158" y="643"/>
                  </a:lnTo>
                  <a:lnTo>
                    <a:pt x="167" y="642"/>
                  </a:lnTo>
                  <a:lnTo>
                    <a:pt x="177" y="640"/>
                  </a:lnTo>
                  <a:lnTo>
                    <a:pt x="190" y="636"/>
                  </a:lnTo>
                  <a:lnTo>
                    <a:pt x="203" y="631"/>
                  </a:lnTo>
                  <a:lnTo>
                    <a:pt x="219" y="624"/>
                  </a:lnTo>
                  <a:lnTo>
                    <a:pt x="234" y="617"/>
                  </a:lnTo>
                  <a:close/>
                  <a:moveTo>
                    <a:pt x="246" y="642"/>
                  </a:moveTo>
                  <a:lnTo>
                    <a:pt x="243" y="640"/>
                  </a:lnTo>
                  <a:lnTo>
                    <a:pt x="237" y="638"/>
                  </a:lnTo>
                  <a:lnTo>
                    <a:pt x="228" y="640"/>
                  </a:lnTo>
                  <a:lnTo>
                    <a:pt x="218" y="642"/>
                  </a:lnTo>
                  <a:lnTo>
                    <a:pt x="206" y="646"/>
                  </a:lnTo>
                  <a:lnTo>
                    <a:pt x="193" y="650"/>
                  </a:lnTo>
                  <a:lnTo>
                    <a:pt x="178" y="656"/>
                  </a:lnTo>
                  <a:lnTo>
                    <a:pt x="164" y="665"/>
                  </a:lnTo>
                  <a:lnTo>
                    <a:pt x="150" y="672"/>
                  </a:lnTo>
                  <a:lnTo>
                    <a:pt x="137" y="680"/>
                  </a:lnTo>
                  <a:lnTo>
                    <a:pt x="125" y="688"/>
                  </a:lnTo>
                  <a:lnTo>
                    <a:pt x="115" y="695"/>
                  </a:lnTo>
                  <a:lnTo>
                    <a:pt x="108" y="703"/>
                  </a:lnTo>
                  <a:lnTo>
                    <a:pt x="104" y="710"/>
                  </a:lnTo>
                  <a:lnTo>
                    <a:pt x="102" y="712"/>
                  </a:lnTo>
                  <a:lnTo>
                    <a:pt x="101" y="715"/>
                  </a:lnTo>
                  <a:lnTo>
                    <a:pt x="101" y="717"/>
                  </a:lnTo>
                  <a:lnTo>
                    <a:pt x="101" y="718"/>
                  </a:lnTo>
                  <a:lnTo>
                    <a:pt x="102" y="720"/>
                  </a:lnTo>
                  <a:lnTo>
                    <a:pt x="105" y="722"/>
                  </a:lnTo>
                  <a:lnTo>
                    <a:pt x="108" y="722"/>
                  </a:lnTo>
                  <a:lnTo>
                    <a:pt x="111" y="722"/>
                  </a:lnTo>
                  <a:lnTo>
                    <a:pt x="119" y="722"/>
                  </a:lnTo>
                  <a:lnTo>
                    <a:pt x="130" y="719"/>
                  </a:lnTo>
                  <a:lnTo>
                    <a:pt x="142" y="715"/>
                  </a:lnTo>
                  <a:lnTo>
                    <a:pt x="155" y="710"/>
                  </a:lnTo>
                  <a:lnTo>
                    <a:pt x="169" y="704"/>
                  </a:lnTo>
                  <a:lnTo>
                    <a:pt x="184" y="697"/>
                  </a:lnTo>
                  <a:lnTo>
                    <a:pt x="199" y="688"/>
                  </a:lnTo>
                  <a:lnTo>
                    <a:pt x="212" y="680"/>
                  </a:lnTo>
                  <a:lnTo>
                    <a:pt x="222" y="672"/>
                  </a:lnTo>
                  <a:lnTo>
                    <a:pt x="232" y="665"/>
                  </a:lnTo>
                  <a:lnTo>
                    <a:pt x="239" y="657"/>
                  </a:lnTo>
                  <a:lnTo>
                    <a:pt x="244" y="652"/>
                  </a:lnTo>
                  <a:lnTo>
                    <a:pt x="246" y="649"/>
                  </a:lnTo>
                  <a:lnTo>
                    <a:pt x="246" y="646"/>
                  </a:lnTo>
                  <a:lnTo>
                    <a:pt x="247" y="644"/>
                  </a:lnTo>
                  <a:lnTo>
                    <a:pt x="246" y="642"/>
                  </a:lnTo>
                  <a:close/>
                  <a:moveTo>
                    <a:pt x="143" y="775"/>
                  </a:moveTo>
                  <a:lnTo>
                    <a:pt x="156" y="767"/>
                  </a:lnTo>
                  <a:lnTo>
                    <a:pt x="169" y="758"/>
                  </a:lnTo>
                  <a:lnTo>
                    <a:pt x="180" y="751"/>
                  </a:lnTo>
                  <a:lnTo>
                    <a:pt x="188" y="744"/>
                  </a:lnTo>
                  <a:lnTo>
                    <a:pt x="195" y="737"/>
                  </a:lnTo>
                  <a:lnTo>
                    <a:pt x="200" y="731"/>
                  </a:lnTo>
                  <a:lnTo>
                    <a:pt x="201" y="728"/>
                  </a:lnTo>
                  <a:lnTo>
                    <a:pt x="202" y="725"/>
                  </a:lnTo>
                  <a:lnTo>
                    <a:pt x="202" y="723"/>
                  </a:lnTo>
                  <a:lnTo>
                    <a:pt x="201" y="722"/>
                  </a:lnTo>
                  <a:lnTo>
                    <a:pt x="199" y="719"/>
                  </a:lnTo>
                  <a:lnTo>
                    <a:pt x="193" y="718"/>
                  </a:lnTo>
                  <a:lnTo>
                    <a:pt x="184" y="719"/>
                  </a:lnTo>
                  <a:lnTo>
                    <a:pt x="174" y="720"/>
                  </a:lnTo>
                  <a:lnTo>
                    <a:pt x="163" y="724"/>
                  </a:lnTo>
                  <a:lnTo>
                    <a:pt x="150" y="729"/>
                  </a:lnTo>
                  <a:lnTo>
                    <a:pt x="137" y="735"/>
                  </a:lnTo>
                  <a:lnTo>
                    <a:pt x="123" y="742"/>
                  </a:lnTo>
                  <a:lnTo>
                    <a:pt x="108" y="750"/>
                  </a:lnTo>
                  <a:lnTo>
                    <a:pt x="96" y="758"/>
                  </a:lnTo>
                  <a:lnTo>
                    <a:pt x="86" y="766"/>
                  </a:lnTo>
                  <a:lnTo>
                    <a:pt x="76" y="774"/>
                  </a:lnTo>
                  <a:lnTo>
                    <a:pt x="70" y="780"/>
                  </a:lnTo>
                  <a:lnTo>
                    <a:pt x="66" y="787"/>
                  </a:lnTo>
                  <a:lnTo>
                    <a:pt x="63" y="789"/>
                  </a:lnTo>
                  <a:lnTo>
                    <a:pt x="63" y="792"/>
                  </a:lnTo>
                  <a:lnTo>
                    <a:pt x="63" y="794"/>
                  </a:lnTo>
                  <a:lnTo>
                    <a:pt x="63" y="795"/>
                  </a:lnTo>
                  <a:lnTo>
                    <a:pt x="66" y="798"/>
                  </a:lnTo>
                  <a:lnTo>
                    <a:pt x="67" y="799"/>
                  </a:lnTo>
                  <a:lnTo>
                    <a:pt x="70" y="799"/>
                  </a:lnTo>
                  <a:lnTo>
                    <a:pt x="73" y="799"/>
                  </a:lnTo>
                  <a:lnTo>
                    <a:pt x="81" y="799"/>
                  </a:lnTo>
                  <a:lnTo>
                    <a:pt x="90" y="796"/>
                  </a:lnTo>
                  <a:lnTo>
                    <a:pt x="102" y="793"/>
                  </a:lnTo>
                  <a:lnTo>
                    <a:pt x="115" y="788"/>
                  </a:lnTo>
                  <a:lnTo>
                    <a:pt x="128" y="782"/>
                  </a:lnTo>
                  <a:lnTo>
                    <a:pt x="143" y="775"/>
                  </a:lnTo>
                  <a:close/>
                  <a:moveTo>
                    <a:pt x="165" y="800"/>
                  </a:moveTo>
                  <a:lnTo>
                    <a:pt x="163" y="798"/>
                  </a:lnTo>
                  <a:lnTo>
                    <a:pt x="157" y="796"/>
                  </a:lnTo>
                  <a:lnTo>
                    <a:pt x="149" y="796"/>
                  </a:lnTo>
                  <a:lnTo>
                    <a:pt x="139" y="799"/>
                  </a:lnTo>
                  <a:lnTo>
                    <a:pt x="128" y="802"/>
                  </a:lnTo>
                  <a:lnTo>
                    <a:pt x="117" y="807"/>
                  </a:lnTo>
                  <a:lnTo>
                    <a:pt x="104" y="813"/>
                  </a:lnTo>
                  <a:lnTo>
                    <a:pt x="89" y="820"/>
                  </a:lnTo>
                  <a:lnTo>
                    <a:pt x="76" y="827"/>
                  </a:lnTo>
                  <a:lnTo>
                    <a:pt x="64" y="835"/>
                  </a:lnTo>
                  <a:lnTo>
                    <a:pt x="55" y="843"/>
                  </a:lnTo>
                  <a:lnTo>
                    <a:pt x="47" y="850"/>
                  </a:lnTo>
                  <a:lnTo>
                    <a:pt x="39" y="857"/>
                  </a:lnTo>
                  <a:lnTo>
                    <a:pt x="35" y="863"/>
                  </a:lnTo>
                  <a:lnTo>
                    <a:pt x="33" y="865"/>
                  </a:lnTo>
                  <a:lnTo>
                    <a:pt x="33" y="868"/>
                  </a:lnTo>
                  <a:lnTo>
                    <a:pt x="33" y="870"/>
                  </a:lnTo>
                  <a:lnTo>
                    <a:pt x="33" y="873"/>
                  </a:lnTo>
                  <a:lnTo>
                    <a:pt x="37" y="875"/>
                  </a:lnTo>
                  <a:lnTo>
                    <a:pt x="43" y="876"/>
                  </a:lnTo>
                  <a:lnTo>
                    <a:pt x="51" y="875"/>
                  </a:lnTo>
                  <a:lnTo>
                    <a:pt x="61" y="873"/>
                  </a:lnTo>
                  <a:lnTo>
                    <a:pt x="71" y="870"/>
                  </a:lnTo>
                  <a:lnTo>
                    <a:pt x="83" y="865"/>
                  </a:lnTo>
                  <a:lnTo>
                    <a:pt x="96" y="859"/>
                  </a:lnTo>
                  <a:lnTo>
                    <a:pt x="109" y="852"/>
                  </a:lnTo>
                  <a:lnTo>
                    <a:pt x="123" y="844"/>
                  </a:lnTo>
                  <a:lnTo>
                    <a:pt x="134" y="837"/>
                  </a:lnTo>
                  <a:lnTo>
                    <a:pt x="145" y="830"/>
                  </a:lnTo>
                  <a:lnTo>
                    <a:pt x="153" y="821"/>
                  </a:lnTo>
                  <a:lnTo>
                    <a:pt x="161" y="815"/>
                  </a:lnTo>
                  <a:lnTo>
                    <a:pt x="164" y="810"/>
                  </a:lnTo>
                  <a:lnTo>
                    <a:pt x="165" y="806"/>
                  </a:lnTo>
                  <a:lnTo>
                    <a:pt x="167" y="804"/>
                  </a:lnTo>
                  <a:lnTo>
                    <a:pt x="167" y="801"/>
                  </a:lnTo>
                  <a:lnTo>
                    <a:pt x="165" y="800"/>
                  </a:lnTo>
                  <a:close/>
                  <a:moveTo>
                    <a:pt x="289" y="757"/>
                  </a:moveTo>
                  <a:lnTo>
                    <a:pt x="303" y="749"/>
                  </a:lnTo>
                  <a:lnTo>
                    <a:pt x="315" y="741"/>
                  </a:lnTo>
                  <a:lnTo>
                    <a:pt x="326" y="734"/>
                  </a:lnTo>
                  <a:lnTo>
                    <a:pt x="335" y="725"/>
                  </a:lnTo>
                  <a:lnTo>
                    <a:pt x="342" y="719"/>
                  </a:lnTo>
                  <a:lnTo>
                    <a:pt x="347" y="712"/>
                  </a:lnTo>
                  <a:lnTo>
                    <a:pt x="348" y="710"/>
                  </a:lnTo>
                  <a:lnTo>
                    <a:pt x="349" y="707"/>
                  </a:lnTo>
                  <a:lnTo>
                    <a:pt x="349" y="705"/>
                  </a:lnTo>
                  <a:lnTo>
                    <a:pt x="348" y="703"/>
                  </a:lnTo>
                  <a:lnTo>
                    <a:pt x="347" y="701"/>
                  </a:lnTo>
                  <a:lnTo>
                    <a:pt x="345" y="700"/>
                  </a:lnTo>
                  <a:lnTo>
                    <a:pt x="342" y="699"/>
                  </a:lnTo>
                  <a:lnTo>
                    <a:pt x="339" y="699"/>
                  </a:lnTo>
                  <a:lnTo>
                    <a:pt x="330" y="700"/>
                  </a:lnTo>
                  <a:lnTo>
                    <a:pt x="321" y="701"/>
                  </a:lnTo>
                  <a:lnTo>
                    <a:pt x="309" y="705"/>
                  </a:lnTo>
                  <a:lnTo>
                    <a:pt x="296" y="710"/>
                  </a:lnTo>
                  <a:lnTo>
                    <a:pt x="282" y="716"/>
                  </a:lnTo>
                  <a:lnTo>
                    <a:pt x="267" y="723"/>
                  </a:lnTo>
                  <a:lnTo>
                    <a:pt x="254" y="731"/>
                  </a:lnTo>
                  <a:lnTo>
                    <a:pt x="241" y="738"/>
                  </a:lnTo>
                  <a:lnTo>
                    <a:pt x="231" y="747"/>
                  </a:lnTo>
                  <a:lnTo>
                    <a:pt x="221" y="754"/>
                  </a:lnTo>
                  <a:lnTo>
                    <a:pt x="214" y="761"/>
                  </a:lnTo>
                  <a:lnTo>
                    <a:pt x="209" y="768"/>
                  </a:lnTo>
                  <a:lnTo>
                    <a:pt x="208" y="770"/>
                  </a:lnTo>
                  <a:lnTo>
                    <a:pt x="208" y="773"/>
                  </a:lnTo>
                  <a:lnTo>
                    <a:pt x="208" y="775"/>
                  </a:lnTo>
                  <a:lnTo>
                    <a:pt x="208" y="777"/>
                  </a:lnTo>
                  <a:lnTo>
                    <a:pt x="209" y="779"/>
                  </a:lnTo>
                  <a:lnTo>
                    <a:pt x="212" y="780"/>
                  </a:lnTo>
                  <a:lnTo>
                    <a:pt x="215" y="780"/>
                  </a:lnTo>
                  <a:lnTo>
                    <a:pt x="218" y="781"/>
                  </a:lnTo>
                  <a:lnTo>
                    <a:pt x="226" y="780"/>
                  </a:lnTo>
                  <a:lnTo>
                    <a:pt x="237" y="777"/>
                  </a:lnTo>
                  <a:lnTo>
                    <a:pt x="248" y="775"/>
                  </a:lnTo>
                  <a:lnTo>
                    <a:pt x="260" y="770"/>
                  </a:lnTo>
                  <a:lnTo>
                    <a:pt x="275" y="764"/>
                  </a:lnTo>
                  <a:lnTo>
                    <a:pt x="289" y="757"/>
                  </a:lnTo>
                  <a:close/>
                  <a:moveTo>
                    <a:pt x="138" y="877"/>
                  </a:moveTo>
                  <a:lnTo>
                    <a:pt x="136" y="875"/>
                  </a:lnTo>
                  <a:lnTo>
                    <a:pt x="130" y="874"/>
                  </a:lnTo>
                  <a:lnTo>
                    <a:pt x="123" y="875"/>
                  </a:lnTo>
                  <a:lnTo>
                    <a:pt x="113" y="876"/>
                  </a:lnTo>
                  <a:lnTo>
                    <a:pt x="102" y="880"/>
                  </a:lnTo>
                  <a:lnTo>
                    <a:pt x="90" y="884"/>
                  </a:lnTo>
                  <a:lnTo>
                    <a:pt x="79" y="889"/>
                  </a:lnTo>
                  <a:lnTo>
                    <a:pt x="66" y="896"/>
                  </a:lnTo>
                  <a:lnTo>
                    <a:pt x="52" y="903"/>
                  </a:lnTo>
                  <a:lnTo>
                    <a:pt x="42" y="911"/>
                  </a:lnTo>
                  <a:lnTo>
                    <a:pt x="32" y="919"/>
                  </a:lnTo>
                  <a:lnTo>
                    <a:pt x="24" y="926"/>
                  </a:lnTo>
                  <a:lnTo>
                    <a:pt x="18" y="932"/>
                  </a:lnTo>
                  <a:lnTo>
                    <a:pt x="13" y="939"/>
                  </a:lnTo>
                  <a:lnTo>
                    <a:pt x="12" y="944"/>
                  </a:lnTo>
                  <a:lnTo>
                    <a:pt x="12" y="947"/>
                  </a:lnTo>
                  <a:lnTo>
                    <a:pt x="16" y="950"/>
                  </a:lnTo>
                  <a:lnTo>
                    <a:pt x="22" y="951"/>
                  </a:lnTo>
                  <a:lnTo>
                    <a:pt x="29" y="951"/>
                  </a:lnTo>
                  <a:lnTo>
                    <a:pt x="38" y="949"/>
                  </a:lnTo>
                  <a:lnTo>
                    <a:pt x="49" y="946"/>
                  </a:lnTo>
                  <a:lnTo>
                    <a:pt x="60" y="941"/>
                  </a:lnTo>
                  <a:lnTo>
                    <a:pt x="73" y="936"/>
                  </a:lnTo>
                  <a:lnTo>
                    <a:pt x="86" y="928"/>
                  </a:lnTo>
                  <a:lnTo>
                    <a:pt x="98" y="921"/>
                  </a:lnTo>
                  <a:lnTo>
                    <a:pt x="109" y="914"/>
                  </a:lnTo>
                  <a:lnTo>
                    <a:pt x="119" y="907"/>
                  </a:lnTo>
                  <a:lnTo>
                    <a:pt x="127" y="900"/>
                  </a:lnTo>
                  <a:lnTo>
                    <a:pt x="133" y="893"/>
                  </a:lnTo>
                  <a:lnTo>
                    <a:pt x="138" y="887"/>
                  </a:lnTo>
                  <a:lnTo>
                    <a:pt x="139" y="884"/>
                  </a:lnTo>
                  <a:lnTo>
                    <a:pt x="139" y="882"/>
                  </a:lnTo>
                  <a:lnTo>
                    <a:pt x="139" y="880"/>
                  </a:lnTo>
                  <a:lnTo>
                    <a:pt x="138" y="877"/>
                  </a:lnTo>
                  <a:close/>
                  <a:moveTo>
                    <a:pt x="313" y="783"/>
                  </a:moveTo>
                  <a:lnTo>
                    <a:pt x="309" y="781"/>
                  </a:lnTo>
                  <a:lnTo>
                    <a:pt x="304" y="780"/>
                  </a:lnTo>
                  <a:lnTo>
                    <a:pt x="296" y="780"/>
                  </a:lnTo>
                  <a:lnTo>
                    <a:pt x="286" y="782"/>
                  </a:lnTo>
                  <a:lnTo>
                    <a:pt x="275" y="785"/>
                  </a:lnTo>
                  <a:lnTo>
                    <a:pt x="263" y="789"/>
                  </a:lnTo>
                  <a:lnTo>
                    <a:pt x="250" y="795"/>
                  </a:lnTo>
                  <a:lnTo>
                    <a:pt x="235" y="802"/>
                  </a:lnTo>
                  <a:lnTo>
                    <a:pt x="222" y="810"/>
                  </a:lnTo>
                  <a:lnTo>
                    <a:pt x="210" y="818"/>
                  </a:lnTo>
                  <a:lnTo>
                    <a:pt x="200" y="825"/>
                  </a:lnTo>
                  <a:lnTo>
                    <a:pt x="191" y="832"/>
                  </a:lnTo>
                  <a:lnTo>
                    <a:pt x="184" y="839"/>
                  </a:lnTo>
                  <a:lnTo>
                    <a:pt x="181" y="846"/>
                  </a:lnTo>
                  <a:lnTo>
                    <a:pt x="180" y="849"/>
                  </a:lnTo>
                  <a:lnTo>
                    <a:pt x="178" y="851"/>
                  </a:lnTo>
                  <a:lnTo>
                    <a:pt x="178" y="854"/>
                  </a:lnTo>
                  <a:lnTo>
                    <a:pt x="180" y="855"/>
                  </a:lnTo>
                  <a:lnTo>
                    <a:pt x="181" y="857"/>
                  </a:lnTo>
                  <a:lnTo>
                    <a:pt x="183" y="858"/>
                  </a:lnTo>
                  <a:lnTo>
                    <a:pt x="186" y="858"/>
                  </a:lnTo>
                  <a:lnTo>
                    <a:pt x="189" y="859"/>
                  </a:lnTo>
                  <a:lnTo>
                    <a:pt x="196" y="858"/>
                  </a:lnTo>
                  <a:lnTo>
                    <a:pt x="206" y="857"/>
                  </a:lnTo>
                  <a:lnTo>
                    <a:pt x="218" y="854"/>
                  </a:lnTo>
                  <a:lnTo>
                    <a:pt x="229" y="849"/>
                  </a:lnTo>
                  <a:lnTo>
                    <a:pt x="243" y="843"/>
                  </a:lnTo>
                  <a:lnTo>
                    <a:pt x="257" y="836"/>
                  </a:lnTo>
                  <a:lnTo>
                    <a:pt x="270" y="829"/>
                  </a:lnTo>
                  <a:lnTo>
                    <a:pt x="282" y="821"/>
                  </a:lnTo>
                  <a:lnTo>
                    <a:pt x="292" y="813"/>
                  </a:lnTo>
                  <a:lnTo>
                    <a:pt x="301" y="806"/>
                  </a:lnTo>
                  <a:lnTo>
                    <a:pt x="308" y="799"/>
                  </a:lnTo>
                  <a:lnTo>
                    <a:pt x="311" y="793"/>
                  </a:lnTo>
                  <a:lnTo>
                    <a:pt x="314" y="791"/>
                  </a:lnTo>
                  <a:lnTo>
                    <a:pt x="314" y="787"/>
                  </a:lnTo>
                  <a:lnTo>
                    <a:pt x="314" y="786"/>
                  </a:lnTo>
                  <a:lnTo>
                    <a:pt x="313" y="783"/>
                  </a:lnTo>
                  <a:close/>
                  <a:moveTo>
                    <a:pt x="286" y="863"/>
                  </a:moveTo>
                  <a:lnTo>
                    <a:pt x="283" y="861"/>
                  </a:lnTo>
                  <a:lnTo>
                    <a:pt x="277" y="859"/>
                  </a:lnTo>
                  <a:lnTo>
                    <a:pt x="270" y="859"/>
                  </a:lnTo>
                  <a:lnTo>
                    <a:pt x="260" y="862"/>
                  </a:lnTo>
                  <a:lnTo>
                    <a:pt x="250" y="864"/>
                  </a:lnTo>
                  <a:lnTo>
                    <a:pt x="238" y="869"/>
                  </a:lnTo>
                  <a:lnTo>
                    <a:pt x="225" y="874"/>
                  </a:lnTo>
                  <a:lnTo>
                    <a:pt x="212" y="881"/>
                  </a:lnTo>
                  <a:lnTo>
                    <a:pt x="199" y="888"/>
                  </a:lnTo>
                  <a:lnTo>
                    <a:pt x="188" y="896"/>
                  </a:lnTo>
                  <a:lnTo>
                    <a:pt x="177" y="903"/>
                  </a:lnTo>
                  <a:lnTo>
                    <a:pt x="170" y="911"/>
                  </a:lnTo>
                  <a:lnTo>
                    <a:pt x="163" y="918"/>
                  </a:lnTo>
                  <a:lnTo>
                    <a:pt x="159" y="924"/>
                  </a:lnTo>
                  <a:lnTo>
                    <a:pt x="158" y="926"/>
                  </a:lnTo>
                  <a:lnTo>
                    <a:pt x="157" y="928"/>
                  </a:lnTo>
                  <a:lnTo>
                    <a:pt x="157" y="931"/>
                  </a:lnTo>
                  <a:lnTo>
                    <a:pt x="158" y="933"/>
                  </a:lnTo>
                  <a:lnTo>
                    <a:pt x="162" y="936"/>
                  </a:lnTo>
                  <a:lnTo>
                    <a:pt x="168" y="937"/>
                  </a:lnTo>
                  <a:lnTo>
                    <a:pt x="175" y="937"/>
                  </a:lnTo>
                  <a:lnTo>
                    <a:pt x="184" y="934"/>
                  </a:lnTo>
                  <a:lnTo>
                    <a:pt x="195" y="932"/>
                  </a:lnTo>
                  <a:lnTo>
                    <a:pt x="207" y="927"/>
                  </a:lnTo>
                  <a:lnTo>
                    <a:pt x="220" y="921"/>
                  </a:lnTo>
                  <a:lnTo>
                    <a:pt x="233" y="915"/>
                  </a:lnTo>
                  <a:lnTo>
                    <a:pt x="245" y="908"/>
                  </a:lnTo>
                  <a:lnTo>
                    <a:pt x="257" y="900"/>
                  </a:lnTo>
                  <a:lnTo>
                    <a:pt x="266" y="893"/>
                  </a:lnTo>
                  <a:lnTo>
                    <a:pt x="275" y="886"/>
                  </a:lnTo>
                  <a:lnTo>
                    <a:pt x="282" y="878"/>
                  </a:lnTo>
                  <a:lnTo>
                    <a:pt x="285" y="873"/>
                  </a:lnTo>
                  <a:lnTo>
                    <a:pt x="286" y="870"/>
                  </a:lnTo>
                  <a:lnTo>
                    <a:pt x="288" y="868"/>
                  </a:lnTo>
                  <a:lnTo>
                    <a:pt x="286" y="865"/>
                  </a:lnTo>
                  <a:lnTo>
                    <a:pt x="286" y="863"/>
                  </a:lnTo>
                  <a:close/>
                  <a:moveTo>
                    <a:pt x="267" y="943"/>
                  </a:moveTo>
                  <a:lnTo>
                    <a:pt x="264" y="940"/>
                  </a:lnTo>
                  <a:lnTo>
                    <a:pt x="259" y="939"/>
                  </a:lnTo>
                  <a:lnTo>
                    <a:pt x="252" y="939"/>
                  </a:lnTo>
                  <a:lnTo>
                    <a:pt x="243" y="940"/>
                  </a:lnTo>
                  <a:lnTo>
                    <a:pt x="232" y="943"/>
                  </a:lnTo>
                  <a:lnTo>
                    <a:pt x="221" y="947"/>
                  </a:lnTo>
                  <a:lnTo>
                    <a:pt x="209" y="952"/>
                  </a:lnTo>
                  <a:lnTo>
                    <a:pt x="196" y="959"/>
                  </a:lnTo>
                  <a:lnTo>
                    <a:pt x="184" y="966"/>
                  </a:lnTo>
                  <a:lnTo>
                    <a:pt x="174" y="974"/>
                  </a:lnTo>
                  <a:lnTo>
                    <a:pt x="164" y="981"/>
                  </a:lnTo>
                  <a:lnTo>
                    <a:pt x="156" y="988"/>
                  </a:lnTo>
                  <a:lnTo>
                    <a:pt x="150" y="995"/>
                  </a:lnTo>
                  <a:lnTo>
                    <a:pt x="146" y="1001"/>
                  </a:lnTo>
                  <a:lnTo>
                    <a:pt x="145" y="1003"/>
                  </a:lnTo>
                  <a:lnTo>
                    <a:pt x="145" y="1006"/>
                  </a:lnTo>
                  <a:lnTo>
                    <a:pt x="145" y="1008"/>
                  </a:lnTo>
                  <a:lnTo>
                    <a:pt x="145" y="1010"/>
                  </a:lnTo>
                  <a:lnTo>
                    <a:pt x="149" y="1013"/>
                  </a:lnTo>
                  <a:lnTo>
                    <a:pt x="155" y="1014"/>
                  </a:lnTo>
                  <a:lnTo>
                    <a:pt x="162" y="1014"/>
                  </a:lnTo>
                  <a:lnTo>
                    <a:pt x="171" y="1013"/>
                  </a:lnTo>
                  <a:lnTo>
                    <a:pt x="181" y="1009"/>
                  </a:lnTo>
                  <a:lnTo>
                    <a:pt x="193" y="1004"/>
                  </a:lnTo>
                  <a:lnTo>
                    <a:pt x="205" y="1000"/>
                  </a:lnTo>
                  <a:lnTo>
                    <a:pt x="218" y="993"/>
                  </a:lnTo>
                  <a:lnTo>
                    <a:pt x="229" y="985"/>
                  </a:lnTo>
                  <a:lnTo>
                    <a:pt x="240" y="978"/>
                  </a:lnTo>
                  <a:lnTo>
                    <a:pt x="250" y="971"/>
                  </a:lnTo>
                  <a:lnTo>
                    <a:pt x="258" y="964"/>
                  </a:lnTo>
                  <a:lnTo>
                    <a:pt x="264" y="958"/>
                  </a:lnTo>
                  <a:lnTo>
                    <a:pt x="267" y="952"/>
                  </a:lnTo>
                  <a:lnTo>
                    <a:pt x="269" y="949"/>
                  </a:lnTo>
                  <a:lnTo>
                    <a:pt x="269" y="946"/>
                  </a:lnTo>
                  <a:lnTo>
                    <a:pt x="269" y="944"/>
                  </a:lnTo>
                  <a:lnTo>
                    <a:pt x="267" y="943"/>
                  </a:lnTo>
                  <a:close/>
                  <a:moveTo>
                    <a:pt x="258" y="1021"/>
                  </a:moveTo>
                  <a:lnTo>
                    <a:pt x="254" y="1019"/>
                  </a:lnTo>
                  <a:lnTo>
                    <a:pt x="250" y="1017"/>
                  </a:lnTo>
                  <a:lnTo>
                    <a:pt x="241" y="1017"/>
                  </a:lnTo>
                  <a:lnTo>
                    <a:pt x="233" y="1019"/>
                  </a:lnTo>
                  <a:lnTo>
                    <a:pt x="224" y="1021"/>
                  </a:lnTo>
                  <a:lnTo>
                    <a:pt x="213" y="1026"/>
                  </a:lnTo>
                  <a:lnTo>
                    <a:pt x="201" y="1031"/>
                  </a:lnTo>
                  <a:lnTo>
                    <a:pt x="189" y="1036"/>
                  </a:lnTo>
                  <a:lnTo>
                    <a:pt x="177" y="1044"/>
                  </a:lnTo>
                  <a:lnTo>
                    <a:pt x="167" y="1051"/>
                  </a:lnTo>
                  <a:lnTo>
                    <a:pt x="158" y="1058"/>
                  </a:lnTo>
                  <a:lnTo>
                    <a:pt x="151" y="1065"/>
                  </a:lnTo>
                  <a:lnTo>
                    <a:pt x="145" y="1072"/>
                  </a:lnTo>
                  <a:lnTo>
                    <a:pt x="142" y="1078"/>
                  </a:lnTo>
                  <a:lnTo>
                    <a:pt x="140" y="1083"/>
                  </a:lnTo>
                  <a:lnTo>
                    <a:pt x="140" y="1086"/>
                  </a:lnTo>
                  <a:lnTo>
                    <a:pt x="144" y="1090"/>
                  </a:lnTo>
                  <a:lnTo>
                    <a:pt x="150" y="1091"/>
                  </a:lnTo>
                  <a:lnTo>
                    <a:pt x="157" y="1091"/>
                  </a:lnTo>
                  <a:lnTo>
                    <a:pt x="165" y="1089"/>
                  </a:lnTo>
                  <a:lnTo>
                    <a:pt x="176" y="1086"/>
                  </a:lnTo>
                  <a:lnTo>
                    <a:pt x="187" y="1083"/>
                  </a:lnTo>
                  <a:lnTo>
                    <a:pt x="197" y="1077"/>
                  </a:lnTo>
                  <a:lnTo>
                    <a:pt x="210" y="1071"/>
                  </a:lnTo>
                  <a:lnTo>
                    <a:pt x="221" y="1064"/>
                  </a:lnTo>
                  <a:lnTo>
                    <a:pt x="232" y="1057"/>
                  </a:lnTo>
                  <a:lnTo>
                    <a:pt x="241" y="1050"/>
                  </a:lnTo>
                  <a:lnTo>
                    <a:pt x="248" y="1042"/>
                  </a:lnTo>
                  <a:lnTo>
                    <a:pt x="253" y="1036"/>
                  </a:lnTo>
                  <a:lnTo>
                    <a:pt x="257" y="1031"/>
                  </a:lnTo>
                  <a:lnTo>
                    <a:pt x="259" y="1026"/>
                  </a:lnTo>
                  <a:lnTo>
                    <a:pt x="258" y="1021"/>
                  </a:lnTo>
                  <a:close/>
                  <a:moveTo>
                    <a:pt x="67" y="1230"/>
                  </a:moveTo>
                  <a:lnTo>
                    <a:pt x="77" y="1223"/>
                  </a:lnTo>
                  <a:lnTo>
                    <a:pt x="87" y="1217"/>
                  </a:lnTo>
                  <a:lnTo>
                    <a:pt x="95" y="1210"/>
                  </a:lnTo>
                  <a:lnTo>
                    <a:pt x="101" y="1204"/>
                  </a:lnTo>
                  <a:lnTo>
                    <a:pt x="106" y="1197"/>
                  </a:lnTo>
                  <a:lnTo>
                    <a:pt x="109" y="1192"/>
                  </a:lnTo>
                  <a:lnTo>
                    <a:pt x="111" y="1187"/>
                  </a:lnTo>
                  <a:lnTo>
                    <a:pt x="109" y="1183"/>
                  </a:lnTo>
                  <a:lnTo>
                    <a:pt x="107" y="1180"/>
                  </a:lnTo>
                  <a:lnTo>
                    <a:pt x="101" y="1179"/>
                  </a:lnTo>
                  <a:lnTo>
                    <a:pt x="95" y="1179"/>
                  </a:lnTo>
                  <a:lnTo>
                    <a:pt x="87" y="1180"/>
                  </a:lnTo>
                  <a:lnTo>
                    <a:pt x="79" y="1183"/>
                  </a:lnTo>
                  <a:lnTo>
                    <a:pt x="68" y="1186"/>
                  </a:lnTo>
                  <a:lnTo>
                    <a:pt x="57" y="1192"/>
                  </a:lnTo>
                  <a:lnTo>
                    <a:pt x="47" y="1197"/>
                  </a:lnTo>
                  <a:lnTo>
                    <a:pt x="37" y="1204"/>
                  </a:lnTo>
                  <a:lnTo>
                    <a:pt x="28" y="1211"/>
                  </a:lnTo>
                  <a:lnTo>
                    <a:pt x="19" y="1217"/>
                  </a:lnTo>
                  <a:lnTo>
                    <a:pt x="12" y="1224"/>
                  </a:lnTo>
                  <a:lnTo>
                    <a:pt x="7" y="1230"/>
                  </a:lnTo>
                  <a:lnTo>
                    <a:pt x="5" y="1236"/>
                  </a:lnTo>
                  <a:lnTo>
                    <a:pt x="4" y="1241"/>
                  </a:lnTo>
                  <a:lnTo>
                    <a:pt x="4" y="1244"/>
                  </a:lnTo>
                  <a:lnTo>
                    <a:pt x="7" y="1248"/>
                  </a:lnTo>
                  <a:lnTo>
                    <a:pt x="12" y="1249"/>
                  </a:lnTo>
                  <a:lnTo>
                    <a:pt x="19" y="1249"/>
                  </a:lnTo>
                  <a:lnTo>
                    <a:pt x="28" y="1247"/>
                  </a:lnTo>
                  <a:lnTo>
                    <a:pt x="36" y="1244"/>
                  </a:lnTo>
                  <a:lnTo>
                    <a:pt x="45" y="1241"/>
                  </a:lnTo>
                  <a:lnTo>
                    <a:pt x="56" y="1236"/>
                  </a:lnTo>
                  <a:lnTo>
                    <a:pt x="67" y="1230"/>
                  </a:lnTo>
                  <a:close/>
                  <a:moveTo>
                    <a:pt x="189" y="1115"/>
                  </a:moveTo>
                  <a:lnTo>
                    <a:pt x="178" y="1121"/>
                  </a:lnTo>
                  <a:lnTo>
                    <a:pt x="168" y="1128"/>
                  </a:lnTo>
                  <a:lnTo>
                    <a:pt x="159" y="1135"/>
                  </a:lnTo>
                  <a:lnTo>
                    <a:pt x="152" y="1142"/>
                  </a:lnTo>
                  <a:lnTo>
                    <a:pt x="147" y="1148"/>
                  </a:lnTo>
                  <a:lnTo>
                    <a:pt x="144" y="1154"/>
                  </a:lnTo>
                  <a:lnTo>
                    <a:pt x="143" y="1159"/>
                  </a:lnTo>
                  <a:lnTo>
                    <a:pt x="144" y="1164"/>
                  </a:lnTo>
                  <a:lnTo>
                    <a:pt x="147" y="1166"/>
                  </a:lnTo>
                  <a:lnTo>
                    <a:pt x="152" y="1167"/>
                  </a:lnTo>
                  <a:lnTo>
                    <a:pt x="159" y="1167"/>
                  </a:lnTo>
                  <a:lnTo>
                    <a:pt x="168" y="1166"/>
                  </a:lnTo>
                  <a:lnTo>
                    <a:pt x="177" y="1164"/>
                  </a:lnTo>
                  <a:lnTo>
                    <a:pt x="188" y="1160"/>
                  </a:lnTo>
                  <a:lnTo>
                    <a:pt x="199" y="1155"/>
                  </a:lnTo>
                  <a:lnTo>
                    <a:pt x="210" y="1148"/>
                  </a:lnTo>
                  <a:lnTo>
                    <a:pt x="221" y="1142"/>
                  </a:lnTo>
                  <a:lnTo>
                    <a:pt x="232" y="1135"/>
                  </a:lnTo>
                  <a:lnTo>
                    <a:pt x="240" y="1128"/>
                  </a:lnTo>
                  <a:lnTo>
                    <a:pt x="247" y="1121"/>
                  </a:lnTo>
                  <a:lnTo>
                    <a:pt x="252" y="1115"/>
                  </a:lnTo>
                  <a:lnTo>
                    <a:pt x="256" y="1109"/>
                  </a:lnTo>
                  <a:lnTo>
                    <a:pt x="257" y="1104"/>
                  </a:lnTo>
                  <a:lnTo>
                    <a:pt x="256" y="1101"/>
                  </a:lnTo>
                  <a:lnTo>
                    <a:pt x="252" y="1097"/>
                  </a:lnTo>
                  <a:lnTo>
                    <a:pt x="247" y="1096"/>
                  </a:lnTo>
                  <a:lnTo>
                    <a:pt x="240" y="1096"/>
                  </a:lnTo>
                  <a:lnTo>
                    <a:pt x="232" y="1097"/>
                  </a:lnTo>
                  <a:lnTo>
                    <a:pt x="222" y="1099"/>
                  </a:lnTo>
                  <a:lnTo>
                    <a:pt x="212" y="1103"/>
                  </a:lnTo>
                  <a:lnTo>
                    <a:pt x="201" y="1109"/>
                  </a:lnTo>
                  <a:lnTo>
                    <a:pt x="189" y="1115"/>
                  </a:lnTo>
                  <a:close/>
                  <a:moveTo>
                    <a:pt x="82" y="1305"/>
                  </a:moveTo>
                  <a:lnTo>
                    <a:pt x="92" y="1299"/>
                  </a:lnTo>
                  <a:lnTo>
                    <a:pt x="100" y="1292"/>
                  </a:lnTo>
                  <a:lnTo>
                    <a:pt x="108" y="1286"/>
                  </a:lnTo>
                  <a:lnTo>
                    <a:pt x="114" y="1279"/>
                  </a:lnTo>
                  <a:lnTo>
                    <a:pt x="119" y="1273"/>
                  </a:lnTo>
                  <a:lnTo>
                    <a:pt x="123" y="1268"/>
                  </a:lnTo>
                  <a:lnTo>
                    <a:pt x="124" y="1263"/>
                  </a:lnTo>
                  <a:lnTo>
                    <a:pt x="123" y="1259"/>
                  </a:lnTo>
                  <a:lnTo>
                    <a:pt x="119" y="1256"/>
                  </a:lnTo>
                  <a:lnTo>
                    <a:pt x="114" y="1255"/>
                  </a:lnTo>
                  <a:lnTo>
                    <a:pt x="108" y="1255"/>
                  </a:lnTo>
                  <a:lnTo>
                    <a:pt x="100" y="1256"/>
                  </a:lnTo>
                  <a:lnTo>
                    <a:pt x="92" y="1259"/>
                  </a:lnTo>
                  <a:lnTo>
                    <a:pt x="82" y="1262"/>
                  </a:lnTo>
                  <a:lnTo>
                    <a:pt x="71" y="1267"/>
                  </a:lnTo>
                  <a:lnTo>
                    <a:pt x="61" y="1272"/>
                  </a:lnTo>
                  <a:lnTo>
                    <a:pt x="51" y="1279"/>
                  </a:lnTo>
                  <a:lnTo>
                    <a:pt x="43" y="1285"/>
                  </a:lnTo>
                  <a:lnTo>
                    <a:pt x="35" y="1292"/>
                  </a:lnTo>
                  <a:lnTo>
                    <a:pt x="29" y="1298"/>
                  </a:lnTo>
                  <a:lnTo>
                    <a:pt x="24" y="1304"/>
                  </a:lnTo>
                  <a:lnTo>
                    <a:pt x="22" y="1310"/>
                  </a:lnTo>
                  <a:lnTo>
                    <a:pt x="20" y="1315"/>
                  </a:lnTo>
                  <a:lnTo>
                    <a:pt x="22" y="1318"/>
                  </a:lnTo>
                  <a:lnTo>
                    <a:pt x="24" y="1322"/>
                  </a:lnTo>
                  <a:lnTo>
                    <a:pt x="29" y="1323"/>
                  </a:lnTo>
                  <a:lnTo>
                    <a:pt x="36" y="1323"/>
                  </a:lnTo>
                  <a:lnTo>
                    <a:pt x="43" y="1322"/>
                  </a:lnTo>
                  <a:lnTo>
                    <a:pt x="51" y="1319"/>
                  </a:lnTo>
                  <a:lnTo>
                    <a:pt x="61" y="1316"/>
                  </a:lnTo>
                  <a:lnTo>
                    <a:pt x="71" y="1311"/>
                  </a:lnTo>
                  <a:lnTo>
                    <a:pt x="82" y="1305"/>
                  </a:lnTo>
                  <a:close/>
                  <a:moveTo>
                    <a:pt x="262" y="1179"/>
                  </a:moveTo>
                  <a:lnTo>
                    <a:pt x="258" y="1176"/>
                  </a:lnTo>
                  <a:lnTo>
                    <a:pt x="253" y="1174"/>
                  </a:lnTo>
                  <a:lnTo>
                    <a:pt x="246" y="1174"/>
                  </a:lnTo>
                  <a:lnTo>
                    <a:pt x="239" y="1176"/>
                  </a:lnTo>
                  <a:lnTo>
                    <a:pt x="229" y="1178"/>
                  </a:lnTo>
                  <a:lnTo>
                    <a:pt x="219" y="1181"/>
                  </a:lnTo>
                  <a:lnTo>
                    <a:pt x="208" y="1186"/>
                  </a:lnTo>
                  <a:lnTo>
                    <a:pt x="197" y="1192"/>
                  </a:lnTo>
                  <a:lnTo>
                    <a:pt x="187" y="1198"/>
                  </a:lnTo>
                  <a:lnTo>
                    <a:pt x="177" y="1205"/>
                  </a:lnTo>
                  <a:lnTo>
                    <a:pt x="169" y="1212"/>
                  </a:lnTo>
                  <a:lnTo>
                    <a:pt x="163" y="1219"/>
                  </a:lnTo>
                  <a:lnTo>
                    <a:pt x="158" y="1225"/>
                  </a:lnTo>
                  <a:lnTo>
                    <a:pt x="155" y="1231"/>
                  </a:lnTo>
                  <a:lnTo>
                    <a:pt x="153" y="1236"/>
                  </a:lnTo>
                  <a:lnTo>
                    <a:pt x="155" y="1240"/>
                  </a:lnTo>
                  <a:lnTo>
                    <a:pt x="158" y="1243"/>
                  </a:lnTo>
                  <a:lnTo>
                    <a:pt x="163" y="1244"/>
                  </a:lnTo>
                  <a:lnTo>
                    <a:pt x="170" y="1244"/>
                  </a:lnTo>
                  <a:lnTo>
                    <a:pt x="178" y="1243"/>
                  </a:lnTo>
                  <a:lnTo>
                    <a:pt x="187" y="1241"/>
                  </a:lnTo>
                  <a:lnTo>
                    <a:pt x="197" y="1237"/>
                  </a:lnTo>
                  <a:lnTo>
                    <a:pt x="208" y="1233"/>
                  </a:lnTo>
                  <a:lnTo>
                    <a:pt x="219" y="1227"/>
                  </a:lnTo>
                  <a:lnTo>
                    <a:pt x="229" y="1219"/>
                  </a:lnTo>
                  <a:lnTo>
                    <a:pt x="239" y="1214"/>
                  </a:lnTo>
                  <a:lnTo>
                    <a:pt x="247" y="1206"/>
                  </a:lnTo>
                  <a:lnTo>
                    <a:pt x="253" y="1199"/>
                  </a:lnTo>
                  <a:lnTo>
                    <a:pt x="258" y="1193"/>
                  </a:lnTo>
                  <a:lnTo>
                    <a:pt x="262" y="1187"/>
                  </a:lnTo>
                  <a:lnTo>
                    <a:pt x="263" y="1183"/>
                  </a:lnTo>
                  <a:lnTo>
                    <a:pt x="262" y="1179"/>
                  </a:lnTo>
                  <a:close/>
                  <a:moveTo>
                    <a:pt x="104" y="1380"/>
                  </a:moveTo>
                  <a:lnTo>
                    <a:pt x="113" y="1374"/>
                  </a:lnTo>
                  <a:lnTo>
                    <a:pt x="121" y="1368"/>
                  </a:lnTo>
                  <a:lnTo>
                    <a:pt x="128" y="1361"/>
                  </a:lnTo>
                  <a:lnTo>
                    <a:pt x="134" y="1355"/>
                  </a:lnTo>
                  <a:lnTo>
                    <a:pt x="139" y="1349"/>
                  </a:lnTo>
                  <a:lnTo>
                    <a:pt x="142" y="1344"/>
                  </a:lnTo>
                  <a:lnTo>
                    <a:pt x="143" y="1339"/>
                  </a:lnTo>
                  <a:lnTo>
                    <a:pt x="142" y="1335"/>
                  </a:lnTo>
                  <a:lnTo>
                    <a:pt x="139" y="1332"/>
                  </a:lnTo>
                  <a:lnTo>
                    <a:pt x="134" y="1331"/>
                  </a:lnTo>
                  <a:lnTo>
                    <a:pt x="127" y="1331"/>
                  </a:lnTo>
                  <a:lnTo>
                    <a:pt x="120" y="1332"/>
                  </a:lnTo>
                  <a:lnTo>
                    <a:pt x="112" y="1335"/>
                  </a:lnTo>
                  <a:lnTo>
                    <a:pt x="102" y="1337"/>
                  </a:lnTo>
                  <a:lnTo>
                    <a:pt x="93" y="1342"/>
                  </a:lnTo>
                  <a:lnTo>
                    <a:pt x="83" y="1348"/>
                  </a:lnTo>
                  <a:lnTo>
                    <a:pt x="74" y="1354"/>
                  </a:lnTo>
                  <a:lnTo>
                    <a:pt x="66" y="1360"/>
                  </a:lnTo>
                  <a:lnTo>
                    <a:pt x="57" y="1367"/>
                  </a:lnTo>
                  <a:lnTo>
                    <a:pt x="52" y="1373"/>
                  </a:lnTo>
                  <a:lnTo>
                    <a:pt x="48" y="1379"/>
                  </a:lnTo>
                  <a:lnTo>
                    <a:pt x="45" y="1385"/>
                  </a:lnTo>
                  <a:lnTo>
                    <a:pt x="44" y="1389"/>
                  </a:lnTo>
                  <a:lnTo>
                    <a:pt x="45" y="1393"/>
                  </a:lnTo>
                  <a:lnTo>
                    <a:pt x="48" y="1395"/>
                  </a:lnTo>
                  <a:lnTo>
                    <a:pt x="52" y="1396"/>
                  </a:lnTo>
                  <a:lnTo>
                    <a:pt x="58" y="1396"/>
                  </a:lnTo>
                  <a:lnTo>
                    <a:pt x="67" y="1395"/>
                  </a:lnTo>
                  <a:lnTo>
                    <a:pt x="75" y="1394"/>
                  </a:lnTo>
                  <a:lnTo>
                    <a:pt x="83" y="1391"/>
                  </a:lnTo>
                  <a:lnTo>
                    <a:pt x="93" y="1386"/>
                  </a:lnTo>
                  <a:lnTo>
                    <a:pt x="104" y="1380"/>
                  </a:lnTo>
                  <a:close/>
                  <a:moveTo>
                    <a:pt x="234" y="1304"/>
                  </a:moveTo>
                  <a:lnTo>
                    <a:pt x="245" y="1298"/>
                  </a:lnTo>
                  <a:lnTo>
                    <a:pt x="254" y="1291"/>
                  </a:lnTo>
                  <a:lnTo>
                    <a:pt x="262" y="1285"/>
                  </a:lnTo>
                  <a:lnTo>
                    <a:pt x="267" y="1278"/>
                  </a:lnTo>
                  <a:lnTo>
                    <a:pt x="272" y="1272"/>
                  </a:lnTo>
                  <a:lnTo>
                    <a:pt x="276" y="1267"/>
                  </a:lnTo>
                  <a:lnTo>
                    <a:pt x="277" y="1261"/>
                  </a:lnTo>
                  <a:lnTo>
                    <a:pt x="276" y="1257"/>
                  </a:lnTo>
                  <a:lnTo>
                    <a:pt x="272" y="1255"/>
                  </a:lnTo>
                  <a:lnTo>
                    <a:pt x="267" y="1253"/>
                  </a:lnTo>
                  <a:lnTo>
                    <a:pt x="260" y="1253"/>
                  </a:lnTo>
                  <a:lnTo>
                    <a:pt x="253" y="1254"/>
                  </a:lnTo>
                  <a:lnTo>
                    <a:pt x="244" y="1256"/>
                  </a:lnTo>
                  <a:lnTo>
                    <a:pt x="234" y="1260"/>
                  </a:lnTo>
                  <a:lnTo>
                    <a:pt x="224" y="1265"/>
                  </a:lnTo>
                  <a:lnTo>
                    <a:pt x="213" y="1269"/>
                  </a:lnTo>
                  <a:lnTo>
                    <a:pt x="203" y="1276"/>
                  </a:lnTo>
                  <a:lnTo>
                    <a:pt x="194" y="1282"/>
                  </a:lnTo>
                  <a:lnTo>
                    <a:pt x="187" y="1290"/>
                  </a:lnTo>
                  <a:lnTo>
                    <a:pt x="181" y="1296"/>
                  </a:lnTo>
                  <a:lnTo>
                    <a:pt x="176" y="1303"/>
                  </a:lnTo>
                  <a:lnTo>
                    <a:pt x="172" y="1307"/>
                  </a:lnTo>
                  <a:lnTo>
                    <a:pt x="171" y="1313"/>
                  </a:lnTo>
                  <a:lnTo>
                    <a:pt x="172" y="1317"/>
                  </a:lnTo>
                  <a:lnTo>
                    <a:pt x="176" y="1319"/>
                  </a:lnTo>
                  <a:lnTo>
                    <a:pt x="181" y="1322"/>
                  </a:lnTo>
                  <a:lnTo>
                    <a:pt x="188" y="1322"/>
                  </a:lnTo>
                  <a:lnTo>
                    <a:pt x="195" y="1320"/>
                  </a:lnTo>
                  <a:lnTo>
                    <a:pt x="205" y="1318"/>
                  </a:lnTo>
                  <a:lnTo>
                    <a:pt x="214" y="1315"/>
                  </a:lnTo>
                  <a:lnTo>
                    <a:pt x="225" y="1310"/>
                  </a:lnTo>
                  <a:lnTo>
                    <a:pt x="234" y="1304"/>
                  </a:lnTo>
                  <a:close/>
                  <a:moveTo>
                    <a:pt x="132" y="1456"/>
                  </a:moveTo>
                  <a:lnTo>
                    <a:pt x="142" y="1450"/>
                  </a:lnTo>
                  <a:lnTo>
                    <a:pt x="150" y="1444"/>
                  </a:lnTo>
                  <a:lnTo>
                    <a:pt x="157" y="1438"/>
                  </a:lnTo>
                  <a:lnTo>
                    <a:pt x="162" y="1431"/>
                  </a:lnTo>
                  <a:lnTo>
                    <a:pt x="167" y="1426"/>
                  </a:lnTo>
                  <a:lnTo>
                    <a:pt x="169" y="1420"/>
                  </a:lnTo>
                  <a:lnTo>
                    <a:pt x="170" y="1416"/>
                  </a:lnTo>
                  <a:lnTo>
                    <a:pt x="169" y="1412"/>
                  </a:lnTo>
                  <a:lnTo>
                    <a:pt x="165" y="1410"/>
                  </a:lnTo>
                  <a:lnTo>
                    <a:pt x="161" y="1407"/>
                  </a:lnTo>
                  <a:lnTo>
                    <a:pt x="155" y="1407"/>
                  </a:lnTo>
                  <a:lnTo>
                    <a:pt x="147" y="1408"/>
                  </a:lnTo>
                  <a:lnTo>
                    <a:pt x="139" y="1411"/>
                  </a:lnTo>
                  <a:lnTo>
                    <a:pt x="131" y="1413"/>
                  </a:lnTo>
                  <a:lnTo>
                    <a:pt x="121" y="1418"/>
                  </a:lnTo>
                  <a:lnTo>
                    <a:pt x="112" y="1423"/>
                  </a:lnTo>
                  <a:lnTo>
                    <a:pt x="102" y="1429"/>
                  </a:lnTo>
                  <a:lnTo>
                    <a:pt x="95" y="1436"/>
                  </a:lnTo>
                  <a:lnTo>
                    <a:pt x="88" y="1442"/>
                  </a:lnTo>
                  <a:lnTo>
                    <a:pt x="82" y="1448"/>
                  </a:lnTo>
                  <a:lnTo>
                    <a:pt x="79" y="1454"/>
                  </a:lnTo>
                  <a:lnTo>
                    <a:pt x="76" y="1458"/>
                  </a:lnTo>
                  <a:lnTo>
                    <a:pt x="75" y="1463"/>
                  </a:lnTo>
                  <a:lnTo>
                    <a:pt x="76" y="1468"/>
                  </a:lnTo>
                  <a:lnTo>
                    <a:pt x="79" y="1470"/>
                  </a:lnTo>
                  <a:lnTo>
                    <a:pt x="83" y="1471"/>
                  </a:lnTo>
                  <a:lnTo>
                    <a:pt x="89" y="1471"/>
                  </a:lnTo>
                  <a:lnTo>
                    <a:pt x="96" y="1471"/>
                  </a:lnTo>
                  <a:lnTo>
                    <a:pt x="105" y="1469"/>
                  </a:lnTo>
                  <a:lnTo>
                    <a:pt x="113" y="1465"/>
                  </a:lnTo>
                  <a:lnTo>
                    <a:pt x="123" y="1461"/>
                  </a:lnTo>
                  <a:lnTo>
                    <a:pt x="132" y="1456"/>
                  </a:lnTo>
                  <a:close/>
                  <a:moveTo>
                    <a:pt x="258" y="1382"/>
                  </a:moveTo>
                  <a:lnTo>
                    <a:pt x="267" y="1376"/>
                  </a:lnTo>
                  <a:lnTo>
                    <a:pt x="276" y="1370"/>
                  </a:lnTo>
                  <a:lnTo>
                    <a:pt x="284" y="1363"/>
                  </a:lnTo>
                  <a:lnTo>
                    <a:pt x="290" y="1357"/>
                  </a:lnTo>
                  <a:lnTo>
                    <a:pt x="294" y="1351"/>
                  </a:lnTo>
                  <a:lnTo>
                    <a:pt x="297" y="1345"/>
                  </a:lnTo>
                  <a:lnTo>
                    <a:pt x="298" y="1341"/>
                  </a:lnTo>
                  <a:lnTo>
                    <a:pt x="297" y="1337"/>
                  </a:lnTo>
                  <a:lnTo>
                    <a:pt x="294" y="1334"/>
                  </a:lnTo>
                  <a:lnTo>
                    <a:pt x="289" y="1332"/>
                  </a:lnTo>
                  <a:lnTo>
                    <a:pt x="282" y="1332"/>
                  </a:lnTo>
                  <a:lnTo>
                    <a:pt x="275" y="1334"/>
                  </a:lnTo>
                  <a:lnTo>
                    <a:pt x="266" y="1335"/>
                  </a:lnTo>
                  <a:lnTo>
                    <a:pt x="257" y="1338"/>
                  </a:lnTo>
                  <a:lnTo>
                    <a:pt x="247" y="1343"/>
                  </a:lnTo>
                  <a:lnTo>
                    <a:pt x="237" y="1348"/>
                  </a:lnTo>
                  <a:lnTo>
                    <a:pt x="227" y="1355"/>
                  </a:lnTo>
                  <a:lnTo>
                    <a:pt x="219" y="1361"/>
                  </a:lnTo>
                  <a:lnTo>
                    <a:pt x="212" y="1367"/>
                  </a:lnTo>
                  <a:lnTo>
                    <a:pt x="206" y="1374"/>
                  </a:lnTo>
                  <a:lnTo>
                    <a:pt x="201" y="1380"/>
                  </a:lnTo>
                  <a:lnTo>
                    <a:pt x="199" y="1386"/>
                  </a:lnTo>
                  <a:lnTo>
                    <a:pt x="197" y="1391"/>
                  </a:lnTo>
                  <a:lnTo>
                    <a:pt x="199" y="1394"/>
                  </a:lnTo>
                  <a:lnTo>
                    <a:pt x="202" y="1396"/>
                  </a:lnTo>
                  <a:lnTo>
                    <a:pt x="207" y="1399"/>
                  </a:lnTo>
                  <a:lnTo>
                    <a:pt x="213" y="1399"/>
                  </a:lnTo>
                  <a:lnTo>
                    <a:pt x="220" y="1398"/>
                  </a:lnTo>
                  <a:lnTo>
                    <a:pt x="229" y="1395"/>
                  </a:lnTo>
                  <a:lnTo>
                    <a:pt x="238" y="1393"/>
                  </a:lnTo>
                  <a:lnTo>
                    <a:pt x="248" y="1388"/>
                  </a:lnTo>
                  <a:lnTo>
                    <a:pt x="258" y="1382"/>
                  </a:lnTo>
                  <a:close/>
                  <a:moveTo>
                    <a:pt x="87" y="1559"/>
                  </a:moveTo>
                  <a:lnTo>
                    <a:pt x="85" y="1557"/>
                  </a:lnTo>
                  <a:lnTo>
                    <a:pt x="80" y="1556"/>
                  </a:lnTo>
                  <a:lnTo>
                    <a:pt x="75" y="1555"/>
                  </a:lnTo>
                  <a:lnTo>
                    <a:pt x="68" y="1556"/>
                  </a:lnTo>
                  <a:lnTo>
                    <a:pt x="61" y="1558"/>
                  </a:lnTo>
                  <a:lnTo>
                    <a:pt x="52" y="1560"/>
                  </a:lnTo>
                  <a:lnTo>
                    <a:pt x="44" y="1564"/>
                  </a:lnTo>
                  <a:lnTo>
                    <a:pt x="36" y="1570"/>
                  </a:lnTo>
                  <a:lnTo>
                    <a:pt x="28" y="1575"/>
                  </a:lnTo>
                  <a:lnTo>
                    <a:pt x="20" y="1581"/>
                  </a:lnTo>
                  <a:lnTo>
                    <a:pt x="14" y="1587"/>
                  </a:lnTo>
                  <a:lnTo>
                    <a:pt x="9" y="1593"/>
                  </a:lnTo>
                  <a:lnTo>
                    <a:pt x="5" y="1597"/>
                  </a:lnTo>
                  <a:lnTo>
                    <a:pt x="3" y="1603"/>
                  </a:lnTo>
                  <a:lnTo>
                    <a:pt x="3" y="1607"/>
                  </a:lnTo>
                  <a:lnTo>
                    <a:pt x="4" y="1612"/>
                  </a:lnTo>
                  <a:lnTo>
                    <a:pt x="6" y="1614"/>
                  </a:lnTo>
                  <a:lnTo>
                    <a:pt x="11" y="1615"/>
                  </a:lnTo>
                  <a:lnTo>
                    <a:pt x="16" y="1615"/>
                  </a:lnTo>
                  <a:lnTo>
                    <a:pt x="23" y="1614"/>
                  </a:lnTo>
                  <a:lnTo>
                    <a:pt x="30" y="1613"/>
                  </a:lnTo>
                  <a:lnTo>
                    <a:pt x="38" y="1609"/>
                  </a:lnTo>
                  <a:lnTo>
                    <a:pt x="47" y="1606"/>
                  </a:lnTo>
                  <a:lnTo>
                    <a:pt x="55" y="1601"/>
                  </a:lnTo>
                  <a:lnTo>
                    <a:pt x="63" y="1595"/>
                  </a:lnTo>
                  <a:lnTo>
                    <a:pt x="70" y="1589"/>
                  </a:lnTo>
                  <a:lnTo>
                    <a:pt x="76" y="1583"/>
                  </a:lnTo>
                  <a:lnTo>
                    <a:pt x="82" y="1578"/>
                  </a:lnTo>
                  <a:lnTo>
                    <a:pt x="86" y="1572"/>
                  </a:lnTo>
                  <a:lnTo>
                    <a:pt x="88" y="1568"/>
                  </a:lnTo>
                  <a:lnTo>
                    <a:pt x="88" y="1563"/>
                  </a:lnTo>
                  <a:lnTo>
                    <a:pt x="87" y="1559"/>
                  </a:lnTo>
                  <a:close/>
                  <a:moveTo>
                    <a:pt x="203" y="1489"/>
                  </a:moveTo>
                  <a:lnTo>
                    <a:pt x="200" y="1487"/>
                  </a:lnTo>
                  <a:lnTo>
                    <a:pt x="195" y="1484"/>
                  </a:lnTo>
                  <a:lnTo>
                    <a:pt x="189" y="1484"/>
                  </a:lnTo>
                  <a:lnTo>
                    <a:pt x="183" y="1486"/>
                  </a:lnTo>
                  <a:lnTo>
                    <a:pt x="175" y="1487"/>
                  </a:lnTo>
                  <a:lnTo>
                    <a:pt x="167" y="1490"/>
                  </a:lnTo>
                  <a:lnTo>
                    <a:pt x="157" y="1494"/>
                  </a:lnTo>
                  <a:lnTo>
                    <a:pt x="149" y="1500"/>
                  </a:lnTo>
                  <a:lnTo>
                    <a:pt x="139" y="1506"/>
                  </a:lnTo>
                  <a:lnTo>
                    <a:pt x="132" y="1512"/>
                  </a:lnTo>
                  <a:lnTo>
                    <a:pt x="125" y="1518"/>
                  </a:lnTo>
                  <a:lnTo>
                    <a:pt x="120" y="1524"/>
                  </a:lnTo>
                  <a:lnTo>
                    <a:pt x="117" y="1528"/>
                  </a:lnTo>
                  <a:lnTo>
                    <a:pt x="114" y="1534"/>
                  </a:lnTo>
                  <a:lnTo>
                    <a:pt x="113" y="1539"/>
                  </a:lnTo>
                  <a:lnTo>
                    <a:pt x="114" y="1543"/>
                  </a:lnTo>
                  <a:lnTo>
                    <a:pt x="117" y="1545"/>
                  </a:lnTo>
                  <a:lnTo>
                    <a:pt x="121" y="1547"/>
                  </a:lnTo>
                  <a:lnTo>
                    <a:pt x="127" y="1547"/>
                  </a:lnTo>
                  <a:lnTo>
                    <a:pt x="134" y="1546"/>
                  </a:lnTo>
                  <a:lnTo>
                    <a:pt x="143" y="1544"/>
                  </a:lnTo>
                  <a:lnTo>
                    <a:pt x="151" y="1541"/>
                  </a:lnTo>
                  <a:lnTo>
                    <a:pt x="159" y="1537"/>
                  </a:lnTo>
                  <a:lnTo>
                    <a:pt x="169" y="1532"/>
                  </a:lnTo>
                  <a:lnTo>
                    <a:pt x="177" y="1526"/>
                  </a:lnTo>
                  <a:lnTo>
                    <a:pt x="186" y="1520"/>
                  </a:lnTo>
                  <a:lnTo>
                    <a:pt x="191" y="1514"/>
                  </a:lnTo>
                  <a:lnTo>
                    <a:pt x="197" y="1508"/>
                  </a:lnTo>
                  <a:lnTo>
                    <a:pt x="201" y="1502"/>
                  </a:lnTo>
                  <a:lnTo>
                    <a:pt x="203" y="1497"/>
                  </a:lnTo>
                  <a:lnTo>
                    <a:pt x="205" y="1493"/>
                  </a:lnTo>
                  <a:lnTo>
                    <a:pt x="203" y="1489"/>
                  </a:lnTo>
                  <a:close/>
                  <a:moveTo>
                    <a:pt x="289" y="1462"/>
                  </a:moveTo>
                  <a:lnTo>
                    <a:pt x="298" y="1456"/>
                  </a:lnTo>
                  <a:lnTo>
                    <a:pt x="307" y="1449"/>
                  </a:lnTo>
                  <a:lnTo>
                    <a:pt x="314" y="1443"/>
                  </a:lnTo>
                  <a:lnTo>
                    <a:pt x="320" y="1437"/>
                  </a:lnTo>
                  <a:lnTo>
                    <a:pt x="323" y="1431"/>
                  </a:lnTo>
                  <a:lnTo>
                    <a:pt x="326" y="1425"/>
                  </a:lnTo>
                  <a:lnTo>
                    <a:pt x="327" y="1420"/>
                  </a:lnTo>
                  <a:lnTo>
                    <a:pt x="326" y="1417"/>
                  </a:lnTo>
                  <a:lnTo>
                    <a:pt x="322" y="1414"/>
                  </a:lnTo>
                  <a:lnTo>
                    <a:pt x="317" y="1412"/>
                  </a:lnTo>
                  <a:lnTo>
                    <a:pt x="311" y="1412"/>
                  </a:lnTo>
                  <a:lnTo>
                    <a:pt x="304" y="1413"/>
                  </a:lnTo>
                  <a:lnTo>
                    <a:pt x="296" y="1414"/>
                  </a:lnTo>
                  <a:lnTo>
                    <a:pt x="286" y="1418"/>
                  </a:lnTo>
                  <a:lnTo>
                    <a:pt x="277" y="1421"/>
                  </a:lnTo>
                  <a:lnTo>
                    <a:pt x="267" y="1427"/>
                  </a:lnTo>
                  <a:lnTo>
                    <a:pt x="258" y="1433"/>
                  </a:lnTo>
                  <a:lnTo>
                    <a:pt x="250" y="1439"/>
                  </a:lnTo>
                  <a:lnTo>
                    <a:pt x="244" y="1445"/>
                  </a:lnTo>
                  <a:lnTo>
                    <a:pt x="238" y="1452"/>
                  </a:lnTo>
                  <a:lnTo>
                    <a:pt x="233" y="1458"/>
                  </a:lnTo>
                  <a:lnTo>
                    <a:pt x="231" y="1463"/>
                  </a:lnTo>
                  <a:lnTo>
                    <a:pt x="231" y="1468"/>
                  </a:lnTo>
                  <a:lnTo>
                    <a:pt x="232" y="1473"/>
                  </a:lnTo>
                  <a:lnTo>
                    <a:pt x="234" y="1475"/>
                  </a:lnTo>
                  <a:lnTo>
                    <a:pt x="239" y="1476"/>
                  </a:lnTo>
                  <a:lnTo>
                    <a:pt x="245" y="1477"/>
                  </a:lnTo>
                  <a:lnTo>
                    <a:pt x="253" y="1476"/>
                  </a:lnTo>
                  <a:lnTo>
                    <a:pt x="262" y="1474"/>
                  </a:lnTo>
                  <a:lnTo>
                    <a:pt x="270" y="1471"/>
                  </a:lnTo>
                  <a:lnTo>
                    <a:pt x="279" y="1467"/>
                  </a:lnTo>
                  <a:lnTo>
                    <a:pt x="289" y="1462"/>
                  </a:lnTo>
                  <a:close/>
                  <a:moveTo>
                    <a:pt x="104" y="1676"/>
                  </a:moveTo>
                  <a:lnTo>
                    <a:pt x="111" y="1670"/>
                  </a:lnTo>
                  <a:lnTo>
                    <a:pt x="118" y="1664"/>
                  </a:lnTo>
                  <a:lnTo>
                    <a:pt x="124" y="1659"/>
                  </a:lnTo>
                  <a:lnTo>
                    <a:pt x="128" y="1653"/>
                  </a:lnTo>
                  <a:lnTo>
                    <a:pt x="132" y="1648"/>
                  </a:lnTo>
                  <a:lnTo>
                    <a:pt x="134" y="1642"/>
                  </a:lnTo>
                  <a:lnTo>
                    <a:pt x="134" y="1639"/>
                  </a:lnTo>
                  <a:lnTo>
                    <a:pt x="133" y="1635"/>
                  </a:lnTo>
                  <a:lnTo>
                    <a:pt x="131" y="1632"/>
                  </a:lnTo>
                  <a:lnTo>
                    <a:pt x="126" y="1631"/>
                  </a:lnTo>
                  <a:lnTo>
                    <a:pt x="121" y="1631"/>
                  </a:lnTo>
                  <a:lnTo>
                    <a:pt x="115" y="1631"/>
                  </a:lnTo>
                  <a:lnTo>
                    <a:pt x="108" y="1633"/>
                  </a:lnTo>
                  <a:lnTo>
                    <a:pt x="100" y="1635"/>
                  </a:lnTo>
                  <a:lnTo>
                    <a:pt x="92" y="1639"/>
                  </a:lnTo>
                  <a:lnTo>
                    <a:pt x="83" y="1644"/>
                  </a:lnTo>
                  <a:lnTo>
                    <a:pt x="76" y="1650"/>
                  </a:lnTo>
                  <a:lnTo>
                    <a:pt x="69" y="1656"/>
                  </a:lnTo>
                  <a:lnTo>
                    <a:pt x="63" y="1660"/>
                  </a:lnTo>
                  <a:lnTo>
                    <a:pt x="58" y="1666"/>
                  </a:lnTo>
                  <a:lnTo>
                    <a:pt x="55" y="1672"/>
                  </a:lnTo>
                  <a:lnTo>
                    <a:pt x="52" y="1677"/>
                  </a:lnTo>
                  <a:lnTo>
                    <a:pt x="52" y="1682"/>
                  </a:lnTo>
                  <a:lnTo>
                    <a:pt x="54" y="1685"/>
                  </a:lnTo>
                  <a:lnTo>
                    <a:pt x="56" y="1688"/>
                  </a:lnTo>
                  <a:lnTo>
                    <a:pt x="61" y="1689"/>
                  </a:lnTo>
                  <a:lnTo>
                    <a:pt x="66" y="1689"/>
                  </a:lnTo>
                  <a:lnTo>
                    <a:pt x="71" y="1689"/>
                  </a:lnTo>
                  <a:lnTo>
                    <a:pt x="79" y="1686"/>
                  </a:lnTo>
                  <a:lnTo>
                    <a:pt x="87" y="1684"/>
                  </a:lnTo>
                  <a:lnTo>
                    <a:pt x="95" y="1680"/>
                  </a:lnTo>
                  <a:lnTo>
                    <a:pt x="104" y="1676"/>
                  </a:lnTo>
                  <a:close/>
                  <a:moveTo>
                    <a:pt x="212" y="1609"/>
                  </a:moveTo>
                  <a:lnTo>
                    <a:pt x="220" y="1603"/>
                  </a:lnTo>
                  <a:lnTo>
                    <a:pt x="228" y="1598"/>
                  </a:lnTo>
                  <a:lnTo>
                    <a:pt x="234" y="1593"/>
                  </a:lnTo>
                  <a:lnTo>
                    <a:pt x="239" y="1587"/>
                  </a:lnTo>
                  <a:lnTo>
                    <a:pt x="243" y="1581"/>
                  </a:lnTo>
                  <a:lnTo>
                    <a:pt x="245" y="1576"/>
                  </a:lnTo>
                  <a:lnTo>
                    <a:pt x="246" y="1571"/>
                  </a:lnTo>
                  <a:lnTo>
                    <a:pt x="245" y="1568"/>
                  </a:lnTo>
                  <a:lnTo>
                    <a:pt x="241" y="1564"/>
                  </a:lnTo>
                  <a:lnTo>
                    <a:pt x="237" y="1563"/>
                  </a:lnTo>
                  <a:lnTo>
                    <a:pt x="232" y="1563"/>
                  </a:lnTo>
                  <a:lnTo>
                    <a:pt x="225" y="1563"/>
                  </a:lnTo>
                  <a:lnTo>
                    <a:pt x="218" y="1565"/>
                  </a:lnTo>
                  <a:lnTo>
                    <a:pt x="209" y="1568"/>
                  </a:lnTo>
                  <a:lnTo>
                    <a:pt x="201" y="1572"/>
                  </a:lnTo>
                  <a:lnTo>
                    <a:pt x="191" y="1577"/>
                  </a:lnTo>
                  <a:lnTo>
                    <a:pt x="183" y="1582"/>
                  </a:lnTo>
                  <a:lnTo>
                    <a:pt x="176" y="1588"/>
                  </a:lnTo>
                  <a:lnTo>
                    <a:pt x="170" y="1594"/>
                  </a:lnTo>
                  <a:lnTo>
                    <a:pt x="164" y="1600"/>
                  </a:lnTo>
                  <a:lnTo>
                    <a:pt x="161" y="1606"/>
                  </a:lnTo>
                  <a:lnTo>
                    <a:pt x="159" y="1610"/>
                  </a:lnTo>
                  <a:lnTo>
                    <a:pt x="158" y="1615"/>
                  </a:lnTo>
                  <a:lnTo>
                    <a:pt x="159" y="1619"/>
                  </a:lnTo>
                  <a:lnTo>
                    <a:pt x="162" y="1622"/>
                  </a:lnTo>
                  <a:lnTo>
                    <a:pt x="167" y="1623"/>
                  </a:lnTo>
                  <a:lnTo>
                    <a:pt x="172" y="1623"/>
                  </a:lnTo>
                  <a:lnTo>
                    <a:pt x="178" y="1623"/>
                  </a:lnTo>
                  <a:lnTo>
                    <a:pt x="187" y="1621"/>
                  </a:lnTo>
                  <a:lnTo>
                    <a:pt x="195" y="1619"/>
                  </a:lnTo>
                  <a:lnTo>
                    <a:pt x="203" y="1614"/>
                  </a:lnTo>
                  <a:lnTo>
                    <a:pt x="212" y="1609"/>
                  </a:lnTo>
                  <a:close/>
                  <a:moveTo>
                    <a:pt x="361" y="1497"/>
                  </a:moveTo>
                  <a:lnTo>
                    <a:pt x="359" y="1495"/>
                  </a:lnTo>
                  <a:lnTo>
                    <a:pt x="354" y="1493"/>
                  </a:lnTo>
                  <a:lnTo>
                    <a:pt x="348" y="1493"/>
                  </a:lnTo>
                  <a:lnTo>
                    <a:pt x="341" y="1493"/>
                  </a:lnTo>
                  <a:lnTo>
                    <a:pt x="333" y="1495"/>
                  </a:lnTo>
                  <a:lnTo>
                    <a:pt x="325" y="1497"/>
                  </a:lnTo>
                  <a:lnTo>
                    <a:pt x="315" y="1502"/>
                  </a:lnTo>
                  <a:lnTo>
                    <a:pt x="306" y="1507"/>
                  </a:lnTo>
                  <a:lnTo>
                    <a:pt x="297" y="1513"/>
                  </a:lnTo>
                  <a:lnTo>
                    <a:pt x="289" y="1519"/>
                  </a:lnTo>
                  <a:lnTo>
                    <a:pt x="283" y="1525"/>
                  </a:lnTo>
                  <a:lnTo>
                    <a:pt x="277" y="1531"/>
                  </a:lnTo>
                  <a:lnTo>
                    <a:pt x="273" y="1537"/>
                  </a:lnTo>
                  <a:lnTo>
                    <a:pt x="271" y="1543"/>
                  </a:lnTo>
                  <a:lnTo>
                    <a:pt x="270" y="1547"/>
                  </a:lnTo>
                  <a:lnTo>
                    <a:pt x="272" y="1551"/>
                  </a:lnTo>
                  <a:lnTo>
                    <a:pt x="275" y="1553"/>
                  </a:lnTo>
                  <a:lnTo>
                    <a:pt x="279" y="1556"/>
                  </a:lnTo>
                  <a:lnTo>
                    <a:pt x="285" y="1556"/>
                  </a:lnTo>
                  <a:lnTo>
                    <a:pt x="292" y="1555"/>
                  </a:lnTo>
                  <a:lnTo>
                    <a:pt x="301" y="1553"/>
                  </a:lnTo>
                  <a:lnTo>
                    <a:pt x="309" y="1550"/>
                  </a:lnTo>
                  <a:lnTo>
                    <a:pt x="319" y="1546"/>
                  </a:lnTo>
                  <a:lnTo>
                    <a:pt x="327" y="1541"/>
                  </a:lnTo>
                  <a:lnTo>
                    <a:pt x="336" y="1536"/>
                  </a:lnTo>
                  <a:lnTo>
                    <a:pt x="344" y="1530"/>
                  </a:lnTo>
                  <a:lnTo>
                    <a:pt x="351" y="1524"/>
                  </a:lnTo>
                  <a:lnTo>
                    <a:pt x="357" y="1518"/>
                  </a:lnTo>
                  <a:lnTo>
                    <a:pt x="360" y="1512"/>
                  </a:lnTo>
                  <a:lnTo>
                    <a:pt x="363" y="1506"/>
                  </a:lnTo>
                  <a:lnTo>
                    <a:pt x="363" y="1501"/>
                  </a:lnTo>
                  <a:lnTo>
                    <a:pt x="361" y="1497"/>
                  </a:lnTo>
                  <a:close/>
                  <a:moveTo>
                    <a:pt x="87" y="1774"/>
                  </a:moveTo>
                  <a:lnTo>
                    <a:pt x="83" y="1772"/>
                  </a:lnTo>
                  <a:lnTo>
                    <a:pt x="80" y="1771"/>
                  </a:lnTo>
                  <a:lnTo>
                    <a:pt x="75" y="1771"/>
                  </a:lnTo>
                  <a:lnTo>
                    <a:pt x="69" y="1771"/>
                  </a:lnTo>
                  <a:lnTo>
                    <a:pt x="63" y="1772"/>
                  </a:lnTo>
                  <a:lnTo>
                    <a:pt x="56" y="1776"/>
                  </a:lnTo>
                  <a:lnTo>
                    <a:pt x="49" y="1778"/>
                  </a:lnTo>
                  <a:lnTo>
                    <a:pt x="41" y="1783"/>
                  </a:lnTo>
                  <a:lnTo>
                    <a:pt x="33" y="1787"/>
                  </a:lnTo>
                  <a:lnTo>
                    <a:pt x="28" y="1793"/>
                  </a:lnTo>
                  <a:lnTo>
                    <a:pt x="23" y="1798"/>
                  </a:lnTo>
                  <a:lnTo>
                    <a:pt x="18" y="1804"/>
                  </a:lnTo>
                  <a:lnTo>
                    <a:pt x="14" y="1809"/>
                  </a:lnTo>
                  <a:lnTo>
                    <a:pt x="13" y="1814"/>
                  </a:lnTo>
                  <a:lnTo>
                    <a:pt x="13" y="1817"/>
                  </a:lnTo>
                  <a:lnTo>
                    <a:pt x="14" y="1821"/>
                  </a:lnTo>
                  <a:lnTo>
                    <a:pt x="17" y="1823"/>
                  </a:lnTo>
                  <a:lnTo>
                    <a:pt x="20" y="1825"/>
                  </a:lnTo>
                  <a:lnTo>
                    <a:pt x="25" y="1825"/>
                  </a:lnTo>
                  <a:lnTo>
                    <a:pt x="31" y="1824"/>
                  </a:lnTo>
                  <a:lnTo>
                    <a:pt x="38" y="1823"/>
                  </a:lnTo>
                  <a:lnTo>
                    <a:pt x="44" y="1821"/>
                  </a:lnTo>
                  <a:lnTo>
                    <a:pt x="52" y="1817"/>
                  </a:lnTo>
                  <a:lnTo>
                    <a:pt x="60" y="1812"/>
                  </a:lnTo>
                  <a:lnTo>
                    <a:pt x="67" y="1808"/>
                  </a:lnTo>
                  <a:lnTo>
                    <a:pt x="73" y="1803"/>
                  </a:lnTo>
                  <a:lnTo>
                    <a:pt x="79" y="1797"/>
                  </a:lnTo>
                  <a:lnTo>
                    <a:pt x="82" y="1792"/>
                  </a:lnTo>
                  <a:lnTo>
                    <a:pt x="86" y="1787"/>
                  </a:lnTo>
                  <a:lnTo>
                    <a:pt x="87" y="1783"/>
                  </a:lnTo>
                  <a:lnTo>
                    <a:pt x="88" y="1778"/>
                  </a:lnTo>
                  <a:lnTo>
                    <a:pt x="87" y="1774"/>
                  </a:lnTo>
                  <a:close/>
                  <a:moveTo>
                    <a:pt x="187" y="1711"/>
                  </a:moveTo>
                  <a:lnTo>
                    <a:pt x="184" y="1709"/>
                  </a:lnTo>
                  <a:lnTo>
                    <a:pt x="180" y="1708"/>
                  </a:lnTo>
                  <a:lnTo>
                    <a:pt x="175" y="1707"/>
                  </a:lnTo>
                  <a:lnTo>
                    <a:pt x="169" y="1708"/>
                  </a:lnTo>
                  <a:lnTo>
                    <a:pt x="162" y="1709"/>
                  </a:lnTo>
                  <a:lnTo>
                    <a:pt x="155" y="1713"/>
                  </a:lnTo>
                  <a:lnTo>
                    <a:pt x="146" y="1716"/>
                  </a:lnTo>
                  <a:lnTo>
                    <a:pt x="138" y="1720"/>
                  </a:lnTo>
                  <a:lnTo>
                    <a:pt x="131" y="1726"/>
                  </a:lnTo>
                  <a:lnTo>
                    <a:pt x="125" y="1730"/>
                  </a:lnTo>
                  <a:lnTo>
                    <a:pt x="119" y="1736"/>
                  </a:lnTo>
                  <a:lnTo>
                    <a:pt x="114" y="1741"/>
                  </a:lnTo>
                  <a:lnTo>
                    <a:pt x="111" y="1747"/>
                  </a:lnTo>
                  <a:lnTo>
                    <a:pt x="109" y="1752"/>
                  </a:lnTo>
                  <a:lnTo>
                    <a:pt x="108" y="1756"/>
                  </a:lnTo>
                  <a:lnTo>
                    <a:pt x="109" y="1760"/>
                  </a:lnTo>
                  <a:lnTo>
                    <a:pt x="113" y="1762"/>
                  </a:lnTo>
                  <a:lnTo>
                    <a:pt x="117" y="1764"/>
                  </a:lnTo>
                  <a:lnTo>
                    <a:pt x="121" y="1765"/>
                  </a:lnTo>
                  <a:lnTo>
                    <a:pt x="128" y="1764"/>
                  </a:lnTo>
                  <a:lnTo>
                    <a:pt x="134" y="1762"/>
                  </a:lnTo>
                  <a:lnTo>
                    <a:pt x="143" y="1759"/>
                  </a:lnTo>
                  <a:lnTo>
                    <a:pt x="150" y="1755"/>
                  </a:lnTo>
                  <a:lnTo>
                    <a:pt x="158" y="1752"/>
                  </a:lnTo>
                  <a:lnTo>
                    <a:pt x="165" y="1746"/>
                  </a:lnTo>
                  <a:lnTo>
                    <a:pt x="172" y="1741"/>
                  </a:lnTo>
                  <a:lnTo>
                    <a:pt x="178" y="1735"/>
                  </a:lnTo>
                  <a:lnTo>
                    <a:pt x="182" y="1730"/>
                  </a:lnTo>
                  <a:lnTo>
                    <a:pt x="186" y="1724"/>
                  </a:lnTo>
                  <a:lnTo>
                    <a:pt x="188" y="1720"/>
                  </a:lnTo>
                  <a:lnTo>
                    <a:pt x="188" y="1715"/>
                  </a:lnTo>
                  <a:lnTo>
                    <a:pt x="187" y="1711"/>
                  </a:lnTo>
                  <a:close/>
                  <a:moveTo>
                    <a:pt x="263" y="1688"/>
                  </a:moveTo>
                  <a:lnTo>
                    <a:pt x="270" y="1683"/>
                  </a:lnTo>
                  <a:lnTo>
                    <a:pt x="277" y="1677"/>
                  </a:lnTo>
                  <a:lnTo>
                    <a:pt x="283" y="1671"/>
                  </a:lnTo>
                  <a:lnTo>
                    <a:pt x="288" y="1665"/>
                  </a:lnTo>
                  <a:lnTo>
                    <a:pt x="291" y="1660"/>
                  </a:lnTo>
                  <a:lnTo>
                    <a:pt x="294" y="1654"/>
                  </a:lnTo>
                  <a:lnTo>
                    <a:pt x="294" y="1651"/>
                  </a:lnTo>
                  <a:lnTo>
                    <a:pt x="292" y="1647"/>
                  </a:lnTo>
                  <a:lnTo>
                    <a:pt x="290" y="1644"/>
                  </a:lnTo>
                  <a:lnTo>
                    <a:pt x="285" y="1642"/>
                  </a:lnTo>
                  <a:lnTo>
                    <a:pt x="281" y="1641"/>
                  </a:lnTo>
                  <a:lnTo>
                    <a:pt x="273" y="1642"/>
                  </a:lnTo>
                  <a:lnTo>
                    <a:pt x="266" y="1644"/>
                  </a:lnTo>
                  <a:lnTo>
                    <a:pt x="259" y="1647"/>
                  </a:lnTo>
                  <a:lnTo>
                    <a:pt x="251" y="1651"/>
                  </a:lnTo>
                  <a:lnTo>
                    <a:pt x="243" y="1656"/>
                  </a:lnTo>
                  <a:lnTo>
                    <a:pt x="234" y="1660"/>
                  </a:lnTo>
                  <a:lnTo>
                    <a:pt x="227" y="1666"/>
                  </a:lnTo>
                  <a:lnTo>
                    <a:pt x="221" y="1672"/>
                  </a:lnTo>
                  <a:lnTo>
                    <a:pt x="216" y="1678"/>
                  </a:lnTo>
                  <a:lnTo>
                    <a:pt x="213" y="1683"/>
                  </a:lnTo>
                  <a:lnTo>
                    <a:pt x="210" y="1688"/>
                  </a:lnTo>
                  <a:lnTo>
                    <a:pt x="210" y="1692"/>
                  </a:lnTo>
                  <a:lnTo>
                    <a:pt x="212" y="1696"/>
                  </a:lnTo>
                  <a:lnTo>
                    <a:pt x="214" y="1699"/>
                  </a:lnTo>
                  <a:lnTo>
                    <a:pt x="219" y="1701"/>
                  </a:lnTo>
                  <a:lnTo>
                    <a:pt x="225" y="1702"/>
                  </a:lnTo>
                  <a:lnTo>
                    <a:pt x="231" y="1701"/>
                  </a:lnTo>
                  <a:lnTo>
                    <a:pt x="238" y="1699"/>
                  </a:lnTo>
                  <a:lnTo>
                    <a:pt x="246" y="1696"/>
                  </a:lnTo>
                  <a:lnTo>
                    <a:pt x="254" y="1692"/>
                  </a:lnTo>
                  <a:lnTo>
                    <a:pt x="263" y="1688"/>
                  </a:lnTo>
                  <a:close/>
                  <a:moveTo>
                    <a:pt x="151" y="1850"/>
                  </a:moveTo>
                  <a:lnTo>
                    <a:pt x="149" y="1848"/>
                  </a:lnTo>
                  <a:lnTo>
                    <a:pt x="144" y="1847"/>
                  </a:lnTo>
                  <a:lnTo>
                    <a:pt x="139" y="1846"/>
                  </a:lnTo>
                  <a:lnTo>
                    <a:pt x="134" y="1847"/>
                  </a:lnTo>
                  <a:lnTo>
                    <a:pt x="127" y="1848"/>
                  </a:lnTo>
                  <a:lnTo>
                    <a:pt x="121" y="1850"/>
                  </a:lnTo>
                  <a:lnTo>
                    <a:pt x="114" y="1854"/>
                  </a:lnTo>
                  <a:lnTo>
                    <a:pt x="107" y="1857"/>
                  </a:lnTo>
                  <a:lnTo>
                    <a:pt x="100" y="1862"/>
                  </a:lnTo>
                  <a:lnTo>
                    <a:pt x="94" y="1868"/>
                  </a:lnTo>
                  <a:lnTo>
                    <a:pt x="89" y="1873"/>
                  </a:lnTo>
                  <a:lnTo>
                    <a:pt x="85" y="1878"/>
                  </a:lnTo>
                  <a:lnTo>
                    <a:pt x="82" y="1882"/>
                  </a:lnTo>
                  <a:lnTo>
                    <a:pt x="80" y="1887"/>
                  </a:lnTo>
                  <a:lnTo>
                    <a:pt x="80" y="1892"/>
                  </a:lnTo>
                  <a:lnTo>
                    <a:pt x="81" y="1896"/>
                  </a:lnTo>
                  <a:lnTo>
                    <a:pt x="83" y="1898"/>
                  </a:lnTo>
                  <a:lnTo>
                    <a:pt x="88" y="1899"/>
                  </a:lnTo>
                  <a:lnTo>
                    <a:pt x="93" y="1899"/>
                  </a:lnTo>
                  <a:lnTo>
                    <a:pt x="98" y="1899"/>
                  </a:lnTo>
                  <a:lnTo>
                    <a:pt x="105" y="1898"/>
                  </a:lnTo>
                  <a:lnTo>
                    <a:pt x="111" y="1896"/>
                  </a:lnTo>
                  <a:lnTo>
                    <a:pt x="118" y="1892"/>
                  </a:lnTo>
                  <a:lnTo>
                    <a:pt x="125" y="1887"/>
                  </a:lnTo>
                  <a:lnTo>
                    <a:pt x="132" y="1882"/>
                  </a:lnTo>
                  <a:lnTo>
                    <a:pt x="138" y="1878"/>
                  </a:lnTo>
                  <a:lnTo>
                    <a:pt x="143" y="1873"/>
                  </a:lnTo>
                  <a:lnTo>
                    <a:pt x="147" y="1867"/>
                  </a:lnTo>
                  <a:lnTo>
                    <a:pt x="150" y="1862"/>
                  </a:lnTo>
                  <a:lnTo>
                    <a:pt x="152" y="1857"/>
                  </a:lnTo>
                  <a:lnTo>
                    <a:pt x="152" y="1854"/>
                  </a:lnTo>
                  <a:lnTo>
                    <a:pt x="151" y="1850"/>
                  </a:lnTo>
                  <a:close/>
                  <a:moveTo>
                    <a:pt x="247" y="1790"/>
                  </a:moveTo>
                  <a:lnTo>
                    <a:pt x="244" y="1787"/>
                  </a:lnTo>
                  <a:lnTo>
                    <a:pt x="240" y="1786"/>
                  </a:lnTo>
                  <a:lnTo>
                    <a:pt x="235" y="1785"/>
                  </a:lnTo>
                  <a:lnTo>
                    <a:pt x="229" y="1786"/>
                  </a:lnTo>
                  <a:lnTo>
                    <a:pt x="222" y="1787"/>
                  </a:lnTo>
                  <a:lnTo>
                    <a:pt x="215" y="1790"/>
                  </a:lnTo>
                  <a:lnTo>
                    <a:pt x="208" y="1793"/>
                  </a:lnTo>
                  <a:lnTo>
                    <a:pt x="200" y="1798"/>
                  </a:lnTo>
                  <a:lnTo>
                    <a:pt x="193" y="1803"/>
                  </a:lnTo>
                  <a:lnTo>
                    <a:pt x="187" y="1808"/>
                  </a:lnTo>
                  <a:lnTo>
                    <a:pt x="182" y="1814"/>
                  </a:lnTo>
                  <a:lnTo>
                    <a:pt x="177" y="1818"/>
                  </a:lnTo>
                  <a:lnTo>
                    <a:pt x="174" y="1823"/>
                  </a:lnTo>
                  <a:lnTo>
                    <a:pt x="172" y="1828"/>
                  </a:lnTo>
                  <a:lnTo>
                    <a:pt x="172" y="1833"/>
                  </a:lnTo>
                  <a:lnTo>
                    <a:pt x="174" y="1836"/>
                  </a:lnTo>
                  <a:lnTo>
                    <a:pt x="176" y="1838"/>
                  </a:lnTo>
                  <a:lnTo>
                    <a:pt x="180" y="1841"/>
                  </a:lnTo>
                  <a:lnTo>
                    <a:pt x="186" y="1841"/>
                  </a:lnTo>
                  <a:lnTo>
                    <a:pt x="191" y="1841"/>
                  </a:lnTo>
                  <a:lnTo>
                    <a:pt x="197" y="1838"/>
                  </a:lnTo>
                  <a:lnTo>
                    <a:pt x="205" y="1836"/>
                  </a:lnTo>
                  <a:lnTo>
                    <a:pt x="212" y="1833"/>
                  </a:lnTo>
                  <a:lnTo>
                    <a:pt x="220" y="1829"/>
                  </a:lnTo>
                  <a:lnTo>
                    <a:pt x="227" y="1824"/>
                  </a:lnTo>
                  <a:lnTo>
                    <a:pt x="233" y="1818"/>
                  </a:lnTo>
                  <a:lnTo>
                    <a:pt x="239" y="1814"/>
                  </a:lnTo>
                  <a:lnTo>
                    <a:pt x="243" y="1808"/>
                  </a:lnTo>
                  <a:lnTo>
                    <a:pt x="246" y="1803"/>
                  </a:lnTo>
                  <a:lnTo>
                    <a:pt x="247" y="1798"/>
                  </a:lnTo>
                  <a:lnTo>
                    <a:pt x="248" y="1793"/>
                  </a:lnTo>
                  <a:lnTo>
                    <a:pt x="247" y="1790"/>
                  </a:lnTo>
                  <a:close/>
                  <a:moveTo>
                    <a:pt x="348" y="1727"/>
                  </a:moveTo>
                  <a:lnTo>
                    <a:pt x="346" y="1724"/>
                  </a:lnTo>
                  <a:lnTo>
                    <a:pt x="341" y="1723"/>
                  </a:lnTo>
                  <a:lnTo>
                    <a:pt x="336" y="1722"/>
                  </a:lnTo>
                  <a:lnTo>
                    <a:pt x="330" y="1723"/>
                  </a:lnTo>
                  <a:lnTo>
                    <a:pt x="323" y="1724"/>
                  </a:lnTo>
                  <a:lnTo>
                    <a:pt x="315" y="1727"/>
                  </a:lnTo>
                  <a:lnTo>
                    <a:pt x="308" y="1730"/>
                  </a:lnTo>
                  <a:lnTo>
                    <a:pt x="300" y="1735"/>
                  </a:lnTo>
                  <a:lnTo>
                    <a:pt x="291" y="1740"/>
                  </a:lnTo>
                  <a:lnTo>
                    <a:pt x="285" y="1746"/>
                  </a:lnTo>
                  <a:lnTo>
                    <a:pt x="279" y="1751"/>
                  </a:lnTo>
                  <a:lnTo>
                    <a:pt x="275" y="1756"/>
                  </a:lnTo>
                  <a:lnTo>
                    <a:pt x="271" y="1762"/>
                  </a:lnTo>
                  <a:lnTo>
                    <a:pt x="270" y="1767"/>
                  </a:lnTo>
                  <a:lnTo>
                    <a:pt x="270" y="1772"/>
                  </a:lnTo>
                  <a:lnTo>
                    <a:pt x="271" y="1776"/>
                  </a:lnTo>
                  <a:lnTo>
                    <a:pt x="273" y="1778"/>
                  </a:lnTo>
                  <a:lnTo>
                    <a:pt x="278" y="1780"/>
                  </a:lnTo>
                  <a:lnTo>
                    <a:pt x="283" y="1780"/>
                  </a:lnTo>
                  <a:lnTo>
                    <a:pt x="289" y="1780"/>
                  </a:lnTo>
                  <a:lnTo>
                    <a:pt x="296" y="1778"/>
                  </a:lnTo>
                  <a:lnTo>
                    <a:pt x="304" y="1776"/>
                  </a:lnTo>
                  <a:lnTo>
                    <a:pt x="311" y="1772"/>
                  </a:lnTo>
                  <a:lnTo>
                    <a:pt x="320" y="1767"/>
                  </a:lnTo>
                  <a:lnTo>
                    <a:pt x="327" y="1762"/>
                  </a:lnTo>
                  <a:lnTo>
                    <a:pt x="334" y="1756"/>
                  </a:lnTo>
                  <a:lnTo>
                    <a:pt x="340" y="1752"/>
                  </a:lnTo>
                  <a:lnTo>
                    <a:pt x="345" y="1746"/>
                  </a:lnTo>
                  <a:lnTo>
                    <a:pt x="347" y="1741"/>
                  </a:lnTo>
                  <a:lnTo>
                    <a:pt x="349" y="1735"/>
                  </a:lnTo>
                  <a:lnTo>
                    <a:pt x="349" y="1732"/>
                  </a:lnTo>
                  <a:lnTo>
                    <a:pt x="348" y="1727"/>
                  </a:lnTo>
                  <a:close/>
                  <a:moveTo>
                    <a:pt x="112" y="2019"/>
                  </a:moveTo>
                  <a:lnTo>
                    <a:pt x="118" y="2014"/>
                  </a:lnTo>
                  <a:lnTo>
                    <a:pt x="124" y="2010"/>
                  </a:lnTo>
                  <a:lnTo>
                    <a:pt x="128" y="2005"/>
                  </a:lnTo>
                  <a:lnTo>
                    <a:pt x="132" y="2000"/>
                  </a:lnTo>
                  <a:lnTo>
                    <a:pt x="134" y="1995"/>
                  </a:lnTo>
                  <a:lnTo>
                    <a:pt x="136" y="1992"/>
                  </a:lnTo>
                  <a:lnTo>
                    <a:pt x="136" y="1987"/>
                  </a:lnTo>
                  <a:lnTo>
                    <a:pt x="134" y="1985"/>
                  </a:lnTo>
                  <a:lnTo>
                    <a:pt x="132" y="1982"/>
                  </a:lnTo>
                  <a:lnTo>
                    <a:pt x="128" y="1980"/>
                  </a:lnTo>
                  <a:lnTo>
                    <a:pt x="125" y="1980"/>
                  </a:lnTo>
                  <a:lnTo>
                    <a:pt x="119" y="1980"/>
                  </a:lnTo>
                  <a:lnTo>
                    <a:pt x="113" y="1982"/>
                  </a:lnTo>
                  <a:lnTo>
                    <a:pt x="107" y="1983"/>
                  </a:lnTo>
                  <a:lnTo>
                    <a:pt x="101" y="1987"/>
                  </a:lnTo>
                  <a:lnTo>
                    <a:pt x="94" y="1991"/>
                  </a:lnTo>
                  <a:lnTo>
                    <a:pt x="88" y="1995"/>
                  </a:lnTo>
                  <a:lnTo>
                    <a:pt x="83" y="2000"/>
                  </a:lnTo>
                  <a:lnTo>
                    <a:pt x="79" y="2005"/>
                  </a:lnTo>
                  <a:lnTo>
                    <a:pt x="75" y="2010"/>
                  </a:lnTo>
                  <a:lnTo>
                    <a:pt x="73" y="2014"/>
                  </a:lnTo>
                  <a:lnTo>
                    <a:pt x="70" y="2018"/>
                  </a:lnTo>
                  <a:lnTo>
                    <a:pt x="70" y="2023"/>
                  </a:lnTo>
                  <a:lnTo>
                    <a:pt x="71" y="2025"/>
                  </a:lnTo>
                  <a:lnTo>
                    <a:pt x="74" y="2027"/>
                  </a:lnTo>
                  <a:lnTo>
                    <a:pt x="77" y="2030"/>
                  </a:lnTo>
                  <a:lnTo>
                    <a:pt x="82" y="2030"/>
                  </a:lnTo>
                  <a:lnTo>
                    <a:pt x="87" y="2030"/>
                  </a:lnTo>
                  <a:lnTo>
                    <a:pt x="93" y="2029"/>
                  </a:lnTo>
                  <a:lnTo>
                    <a:pt x="99" y="2026"/>
                  </a:lnTo>
                  <a:lnTo>
                    <a:pt x="106" y="2023"/>
                  </a:lnTo>
                  <a:lnTo>
                    <a:pt x="112" y="2019"/>
                  </a:lnTo>
                  <a:close/>
                  <a:moveTo>
                    <a:pt x="197" y="1964"/>
                  </a:moveTo>
                  <a:lnTo>
                    <a:pt x="205" y="1960"/>
                  </a:lnTo>
                  <a:lnTo>
                    <a:pt x="210" y="1955"/>
                  </a:lnTo>
                  <a:lnTo>
                    <a:pt x="215" y="1950"/>
                  </a:lnTo>
                  <a:lnTo>
                    <a:pt x="219" y="1945"/>
                  </a:lnTo>
                  <a:lnTo>
                    <a:pt x="221" y="1941"/>
                  </a:lnTo>
                  <a:lnTo>
                    <a:pt x="222" y="1936"/>
                  </a:lnTo>
                  <a:lnTo>
                    <a:pt x="222" y="1931"/>
                  </a:lnTo>
                  <a:lnTo>
                    <a:pt x="221" y="1929"/>
                  </a:lnTo>
                  <a:lnTo>
                    <a:pt x="219" y="1925"/>
                  </a:lnTo>
                  <a:lnTo>
                    <a:pt x="215" y="1924"/>
                  </a:lnTo>
                  <a:lnTo>
                    <a:pt x="210" y="1924"/>
                  </a:lnTo>
                  <a:lnTo>
                    <a:pt x="206" y="1924"/>
                  </a:lnTo>
                  <a:lnTo>
                    <a:pt x="200" y="1925"/>
                  </a:lnTo>
                  <a:lnTo>
                    <a:pt x="193" y="1928"/>
                  </a:lnTo>
                  <a:lnTo>
                    <a:pt x="187" y="1931"/>
                  </a:lnTo>
                  <a:lnTo>
                    <a:pt x="180" y="1935"/>
                  </a:lnTo>
                  <a:lnTo>
                    <a:pt x="172" y="1939"/>
                  </a:lnTo>
                  <a:lnTo>
                    <a:pt x="167" y="1944"/>
                  </a:lnTo>
                  <a:lnTo>
                    <a:pt x="162" y="1949"/>
                  </a:lnTo>
                  <a:lnTo>
                    <a:pt x="158" y="1954"/>
                  </a:lnTo>
                  <a:lnTo>
                    <a:pt x="156" y="1960"/>
                  </a:lnTo>
                  <a:lnTo>
                    <a:pt x="155" y="1963"/>
                  </a:lnTo>
                  <a:lnTo>
                    <a:pt x="153" y="1968"/>
                  </a:lnTo>
                  <a:lnTo>
                    <a:pt x="155" y="1972"/>
                  </a:lnTo>
                  <a:lnTo>
                    <a:pt x="158" y="1974"/>
                  </a:lnTo>
                  <a:lnTo>
                    <a:pt x="162" y="1975"/>
                  </a:lnTo>
                  <a:lnTo>
                    <a:pt x="167" y="1976"/>
                  </a:lnTo>
                  <a:lnTo>
                    <a:pt x="171" y="1975"/>
                  </a:lnTo>
                  <a:lnTo>
                    <a:pt x="177" y="1974"/>
                  </a:lnTo>
                  <a:lnTo>
                    <a:pt x="184" y="1972"/>
                  </a:lnTo>
                  <a:lnTo>
                    <a:pt x="190" y="1968"/>
                  </a:lnTo>
                  <a:lnTo>
                    <a:pt x="197" y="1964"/>
                  </a:lnTo>
                  <a:close/>
                  <a:moveTo>
                    <a:pt x="314" y="1871"/>
                  </a:moveTo>
                  <a:lnTo>
                    <a:pt x="311" y="1867"/>
                  </a:lnTo>
                  <a:lnTo>
                    <a:pt x="308" y="1866"/>
                  </a:lnTo>
                  <a:lnTo>
                    <a:pt x="302" y="1866"/>
                  </a:lnTo>
                  <a:lnTo>
                    <a:pt x="297" y="1866"/>
                  </a:lnTo>
                  <a:lnTo>
                    <a:pt x="290" y="1867"/>
                  </a:lnTo>
                  <a:lnTo>
                    <a:pt x="283" y="1869"/>
                  </a:lnTo>
                  <a:lnTo>
                    <a:pt x="276" y="1873"/>
                  </a:lnTo>
                  <a:lnTo>
                    <a:pt x="269" y="1877"/>
                  </a:lnTo>
                  <a:lnTo>
                    <a:pt x="262" y="1881"/>
                  </a:lnTo>
                  <a:lnTo>
                    <a:pt x="256" y="1887"/>
                  </a:lnTo>
                  <a:lnTo>
                    <a:pt x="251" y="1892"/>
                  </a:lnTo>
                  <a:lnTo>
                    <a:pt x="247" y="1897"/>
                  </a:lnTo>
                  <a:lnTo>
                    <a:pt x="244" y="1903"/>
                  </a:lnTo>
                  <a:lnTo>
                    <a:pt x="243" y="1906"/>
                  </a:lnTo>
                  <a:lnTo>
                    <a:pt x="243" y="1911"/>
                  </a:lnTo>
                  <a:lnTo>
                    <a:pt x="244" y="1915"/>
                  </a:lnTo>
                  <a:lnTo>
                    <a:pt x="246" y="1917"/>
                  </a:lnTo>
                  <a:lnTo>
                    <a:pt x="250" y="1919"/>
                  </a:lnTo>
                  <a:lnTo>
                    <a:pt x="254" y="1919"/>
                  </a:lnTo>
                  <a:lnTo>
                    <a:pt x="260" y="1919"/>
                  </a:lnTo>
                  <a:lnTo>
                    <a:pt x="266" y="1918"/>
                  </a:lnTo>
                  <a:lnTo>
                    <a:pt x="273" y="1916"/>
                  </a:lnTo>
                  <a:lnTo>
                    <a:pt x="281" y="1912"/>
                  </a:lnTo>
                  <a:lnTo>
                    <a:pt x="289" y="1907"/>
                  </a:lnTo>
                  <a:lnTo>
                    <a:pt x="295" y="1903"/>
                  </a:lnTo>
                  <a:lnTo>
                    <a:pt x="301" y="1898"/>
                  </a:lnTo>
                  <a:lnTo>
                    <a:pt x="307" y="1893"/>
                  </a:lnTo>
                  <a:lnTo>
                    <a:pt x="310" y="1887"/>
                  </a:lnTo>
                  <a:lnTo>
                    <a:pt x="314" y="1882"/>
                  </a:lnTo>
                  <a:lnTo>
                    <a:pt x="315" y="1878"/>
                  </a:lnTo>
                  <a:lnTo>
                    <a:pt x="315" y="1874"/>
                  </a:lnTo>
                  <a:lnTo>
                    <a:pt x="314" y="1871"/>
                  </a:lnTo>
                  <a:close/>
                  <a:moveTo>
                    <a:pt x="44" y="2195"/>
                  </a:moveTo>
                  <a:lnTo>
                    <a:pt x="49" y="2190"/>
                  </a:lnTo>
                  <a:lnTo>
                    <a:pt x="54" y="2187"/>
                  </a:lnTo>
                  <a:lnTo>
                    <a:pt x="57" y="2182"/>
                  </a:lnTo>
                  <a:lnTo>
                    <a:pt x="61" y="2178"/>
                  </a:lnTo>
                  <a:lnTo>
                    <a:pt x="63" y="2174"/>
                  </a:lnTo>
                  <a:lnTo>
                    <a:pt x="63" y="2170"/>
                  </a:lnTo>
                  <a:lnTo>
                    <a:pt x="64" y="2166"/>
                  </a:lnTo>
                  <a:lnTo>
                    <a:pt x="63" y="2164"/>
                  </a:lnTo>
                  <a:lnTo>
                    <a:pt x="61" y="2162"/>
                  </a:lnTo>
                  <a:lnTo>
                    <a:pt x="57" y="2160"/>
                  </a:lnTo>
                  <a:lnTo>
                    <a:pt x="54" y="2159"/>
                  </a:lnTo>
                  <a:lnTo>
                    <a:pt x="49" y="2159"/>
                  </a:lnTo>
                  <a:lnTo>
                    <a:pt x="44" y="2160"/>
                  </a:lnTo>
                  <a:lnTo>
                    <a:pt x="38" y="2163"/>
                  </a:lnTo>
                  <a:lnTo>
                    <a:pt x="33" y="2165"/>
                  </a:lnTo>
                  <a:lnTo>
                    <a:pt x="28" y="2169"/>
                  </a:lnTo>
                  <a:lnTo>
                    <a:pt x="23" y="2172"/>
                  </a:lnTo>
                  <a:lnTo>
                    <a:pt x="18" y="2177"/>
                  </a:lnTo>
                  <a:lnTo>
                    <a:pt x="14" y="2182"/>
                  </a:lnTo>
                  <a:lnTo>
                    <a:pt x="11" y="2185"/>
                  </a:lnTo>
                  <a:lnTo>
                    <a:pt x="9" y="2190"/>
                  </a:lnTo>
                  <a:lnTo>
                    <a:pt x="7" y="2194"/>
                  </a:lnTo>
                  <a:lnTo>
                    <a:pt x="7" y="2197"/>
                  </a:lnTo>
                  <a:lnTo>
                    <a:pt x="9" y="2200"/>
                  </a:lnTo>
                  <a:lnTo>
                    <a:pt x="11" y="2202"/>
                  </a:lnTo>
                  <a:lnTo>
                    <a:pt x="14" y="2203"/>
                  </a:lnTo>
                  <a:lnTo>
                    <a:pt x="18" y="2204"/>
                  </a:lnTo>
                  <a:lnTo>
                    <a:pt x="23" y="2203"/>
                  </a:lnTo>
                  <a:lnTo>
                    <a:pt x="28" y="2203"/>
                  </a:lnTo>
                  <a:lnTo>
                    <a:pt x="32" y="2201"/>
                  </a:lnTo>
                  <a:lnTo>
                    <a:pt x="38" y="2198"/>
                  </a:lnTo>
                  <a:lnTo>
                    <a:pt x="44" y="2195"/>
                  </a:lnTo>
                  <a:close/>
                  <a:moveTo>
                    <a:pt x="117" y="2146"/>
                  </a:moveTo>
                  <a:lnTo>
                    <a:pt x="123" y="2143"/>
                  </a:lnTo>
                  <a:lnTo>
                    <a:pt x="127" y="2138"/>
                  </a:lnTo>
                  <a:lnTo>
                    <a:pt x="132" y="2133"/>
                  </a:lnTo>
                  <a:lnTo>
                    <a:pt x="134" y="2128"/>
                  </a:lnTo>
                  <a:lnTo>
                    <a:pt x="137" y="2125"/>
                  </a:lnTo>
                  <a:lnTo>
                    <a:pt x="138" y="2120"/>
                  </a:lnTo>
                  <a:lnTo>
                    <a:pt x="138" y="2117"/>
                  </a:lnTo>
                  <a:lnTo>
                    <a:pt x="137" y="2114"/>
                  </a:lnTo>
                  <a:lnTo>
                    <a:pt x="134" y="2112"/>
                  </a:lnTo>
                  <a:lnTo>
                    <a:pt x="132" y="2111"/>
                  </a:lnTo>
                  <a:lnTo>
                    <a:pt x="127" y="2109"/>
                  </a:lnTo>
                  <a:lnTo>
                    <a:pt x="123" y="2109"/>
                  </a:lnTo>
                  <a:lnTo>
                    <a:pt x="118" y="2111"/>
                  </a:lnTo>
                  <a:lnTo>
                    <a:pt x="112" y="2113"/>
                  </a:lnTo>
                  <a:lnTo>
                    <a:pt x="106" y="2115"/>
                  </a:lnTo>
                  <a:lnTo>
                    <a:pt x="100" y="2119"/>
                  </a:lnTo>
                  <a:lnTo>
                    <a:pt x="95" y="2124"/>
                  </a:lnTo>
                  <a:lnTo>
                    <a:pt x="89" y="2127"/>
                  </a:lnTo>
                  <a:lnTo>
                    <a:pt x="86" y="2132"/>
                  </a:lnTo>
                  <a:lnTo>
                    <a:pt x="82" y="2137"/>
                  </a:lnTo>
                  <a:lnTo>
                    <a:pt x="80" y="2141"/>
                  </a:lnTo>
                  <a:lnTo>
                    <a:pt x="79" y="2145"/>
                  </a:lnTo>
                  <a:lnTo>
                    <a:pt x="79" y="2149"/>
                  </a:lnTo>
                  <a:lnTo>
                    <a:pt x="80" y="2152"/>
                  </a:lnTo>
                  <a:lnTo>
                    <a:pt x="82" y="2155"/>
                  </a:lnTo>
                  <a:lnTo>
                    <a:pt x="86" y="2156"/>
                  </a:lnTo>
                  <a:lnTo>
                    <a:pt x="89" y="2156"/>
                  </a:lnTo>
                  <a:lnTo>
                    <a:pt x="94" y="2156"/>
                  </a:lnTo>
                  <a:lnTo>
                    <a:pt x="100" y="2155"/>
                  </a:lnTo>
                  <a:lnTo>
                    <a:pt x="105" y="2152"/>
                  </a:lnTo>
                  <a:lnTo>
                    <a:pt x="111" y="2150"/>
                  </a:lnTo>
                  <a:lnTo>
                    <a:pt x="117" y="2146"/>
                  </a:lnTo>
                  <a:close/>
                  <a:moveTo>
                    <a:pt x="195" y="2096"/>
                  </a:moveTo>
                  <a:lnTo>
                    <a:pt x="201" y="2092"/>
                  </a:lnTo>
                  <a:lnTo>
                    <a:pt x="206" y="2087"/>
                  </a:lnTo>
                  <a:lnTo>
                    <a:pt x="210" y="2082"/>
                  </a:lnTo>
                  <a:lnTo>
                    <a:pt x="214" y="2077"/>
                  </a:lnTo>
                  <a:lnTo>
                    <a:pt x="216" y="2074"/>
                  </a:lnTo>
                  <a:lnTo>
                    <a:pt x="218" y="2069"/>
                  </a:lnTo>
                  <a:lnTo>
                    <a:pt x="218" y="2065"/>
                  </a:lnTo>
                  <a:lnTo>
                    <a:pt x="216" y="2062"/>
                  </a:lnTo>
                  <a:lnTo>
                    <a:pt x="214" y="2059"/>
                  </a:lnTo>
                  <a:lnTo>
                    <a:pt x="210" y="2058"/>
                  </a:lnTo>
                  <a:lnTo>
                    <a:pt x="206" y="2057"/>
                  </a:lnTo>
                  <a:lnTo>
                    <a:pt x="201" y="2058"/>
                  </a:lnTo>
                  <a:lnTo>
                    <a:pt x="195" y="2059"/>
                  </a:lnTo>
                  <a:lnTo>
                    <a:pt x="189" y="2061"/>
                  </a:lnTo>
                  <a:lnTo>
                    <a:pt x="183" y="2064"/>
                  </a:lnTo>
                  <a:lnTo>
                    <a:pt x="177" y="2068"/>
                  </a:lnTo>
                  <a:lnTo>
                    <a:pt x="171" y="2071"/>
                  </a:lnTo>
                  <a:lnTo>
                    <a:pt x="167" y="2076"/>
                  </a:lnTo>
                  <a:lnTo>
                    <a:pt x="162" y="2081"/>
                  </a:lnTo>
                  <a:lnTo>
                    <a:pt x="158" y="2086"/>
                  </a:lnTo>
                  <a:lnTo>
                    <a:pt x="156" y="2090"/>
                  </a:lnTo>
                  <a:lnTo>
                    <a:pt x="155" y="2094"/>
                  </a:lnTo>
                  <a:lnTo>
                    <a:pt x="155" y="2099"/>
                  </a:lnTo>
                  <a:lnTo>
                    <a:pt x="156" y="2101"/>
                  </a:lnTo>
                  <a:lnTo>
                    <a:pt x="158" y="2103"/>
                  </a:lnTo>
                  <a:lnTo>
                    <a:pt x="162" y="2106"/>
                  </a:lnTo>
                  <a:lnTo>
                    <a:pt x="165" y="2106"/>
                  </a:lnTo>
                  <a:lnTo>
                    <a:pt x="171" y="2106"/>
                  </a:lnTo>
                  <a:lnTo>
                    <a:pt x="176" y="2105"/>
                  </a:lnTo>
                  <a:lnTo>
                    <a:pt x="182" y="2102"/>
                  </a:lnTo>
                  <a:lnTo>
                    <a:pt x="188" y="2100"/>
                  </a:lnTo>
                  <a:lnTo>
                    <a:pt x="195" y="2096"/>
                  </a:lnTo>
                  <a:close/>
                  <a:moveTo>
                    <a:pt x="277" y="2044"/>
                  </a:moveTo>
                  <a:lnTo>
                    <a:pt x="283" y="2039"/>
                  </a:lnTo>
                  <a:lnTo>
                    <a:pt x="289" y="2035"/>
                  </a:lnTo>
                  <a:lnTo>
                    <a:pt x="294" y="2030"/>
                  </a:lnTo>
                  <a:lnTo>
                    <a:pt x="297" y="2025"/>
                  </a:lnTo>
                  <a:lnTo>
                    <a:pt x="300" y="2020"/>
                  </a:lnTo>
                  <a:lnTo>
                    <a:pt x="301" y="2016"/>
                  </a:lnTo>
                  <a:lnTo>
                    <a:pt x="301" y="2012"/>
                  </a:lnTo>
                  <a:lnTo>
                    <a:pt x="300" y="2008"/>
                  </a:lnTo>
                  <a:lnTo>
                    <a:pt x="297" y="2006"/>
                  </a:lnTo>
                  <a:lnTo>
                    <a:pt x="294" y="2004"/>
                  </a:lnTo>
                  <a:lnTo>
                    <a:pt x="289" y="2004"/>
                  </a:lnTo>
                  <a:lnTo>
                    <a:pt x="284" y="2004"/>
                  </a:lnTo>
                  <a:lnTo>
                    <a:pt x="278" y="2005"/>
                  </a:lnTo>
                  <a:lnTo>
                    <a:pt x="271" y="2007"/>
                  </a:lnTo>
                  <a:lnTo>
                    <a:pt x="265" y="2010"/>
                  </a:lnTo>
                  <a:lnTo>
                    <a:pt x="258" y="2014"/>
                  </a:lnTo>
                  <a:lnTo>
                    <a:pt x="252" y="2018"/>
                  </a:lnTo>
                  <a:lnTo>
                    <a:pt x="246" y="2023"/>
                  </a:lnTo>
                  <a:lnTo>
                    <a:pt x="243" y="2027"/>
                  </a:lnTo>
                  <a:lnTo>
                    <a:pt x="239" y="2033"/>
                  </a:lnTo>
                  <a:lnTo>
                    <a:pt x="235" y="2038"/>
                  </a:lnTo>
                  <a:lnTo>
                    <a:pt x="234" y="2042"/>
                  </a:lnTo>
                  <a:lnTo>
                    <a:pt x="234" y="2046"/>
                  </a:lnTo>
                  <a:lnTo>
                    <a:pt x="235" y="2049"/>
                  </a:lnTo>
                  <a:lnTo>
                    <a:pt x="238" y="2052"/>
                  </a:lnTo>
                  <a:lnTo>
                    <a:pt x="241" y="2054"/>
                  </a:lnTo>
                  <a:lnTo>
                    <a:pt x="246" y="2054"/>
                  </a:lnTo>
                  <a:lnTo>
                    <a:pt x="252" y="2054"/>
                  </a:lnTo>
                  <a:lnTo>
                    <a:pt x="257" y="2052"/>
                  </a:lnTo>
                  <a:lnTo>
                    <a:pt x="264" y="2050"/>
                  </a:lnTo>
                  <a:lnTo>
                    <a:pt x="270" y="2048"/>
                  </a:lnTo>
                  <a:lnTo>
                    <a:pt x="277" y="2044"/>
                  </a:lnTo>
                  <a:close/>
                  <a:moveTo>
                    <a:pt x="89" y="2285"/>
                  </a:moveTo>
                  <a:lnTo>
                    <a:pt x="87" y="2283"/>
                  </a:lnTo>
                  <a:lnTo>
                    <a:pt x="85" y="2282"/>
                  </a:lnTo>
                  <a:lnTo>
                    <a:pt x="81" y="2282"/>
                  </a:lnTo>
                  <a:lnTo>
                    <a:pt x="76" y="2282"/>
                  </a:lnTo>
                  <a:lnTo>
                    <a:pt x="67" y="2284"/>
                  </a:lnTo>
                  <a:lnTo>
                    <a:pt x="57" y="2290"/>
                  </a:lnTo>
                  <a:lnTo>
                    <a:pt x="48" y="2297"/>
                  </a:lnTo>
                  <a:lnTo>
                    <a:pt x="42" y="2305"/>
                  </a:lnTo>
                  <a:lnTo>
                    <a:pt x="41" y="2309"/>
                  </a:lnTo>
                  <a:lnTo>
                    <a:pt x="39" y="2313"/>
                  </a:lnTo>
                  <a:lnTo>
                    <a:pt x="39" y="2316"/>
                  </a:lnTo>
                  <a:lnTo>
                    <a:pt x="41" y="2318"/>
                  </a:lnTo>
                  <a:lnTo>
                    <a:pt x="42" y="2321"/>
                  </a:lnTo>
                  <a:lnTo>
                    <a:pt x="45" y="2322"/>
                  </a:lnTo>
                  <a:lnTo>
                    <a:pt x="49" y="2323"/>
                  </a:lnTo>
                  <a:lnTo>
                    <a:pt x="52" y="2323"/>
                  </a:lnTo>
                  <a:lnTo>
                    <a:pt x="62" y="2320"/>
                  </a:lnTo>
                  <a:lnTo>
                    <a:pt x="73" y="2315"/>
                  </a:lnTo>
                  <a:lnTo>
                    <a:pt x="81" y="2307"/>
                  </a:lnTo>
                  <a:lnTo>
                    <a:pt x="87" y="2299"/>
                  </a:lnTo>
                  <a:lnTo>
                    <a:pt x="89" y="2295"/>
                  </a:lnTo>
                  <a:lnTo>
                    <a:pt x="90" y="2291"/>
                  </a:lnTo>
                  <a:lnTo>
                    <a:pt x="90" y="2289"/>
                  </a:lnTo>
                  <a:lnTo>
                    <a:pt x="89" y="2285"/>
                  </a:lnTo>
                  <a:close/>
                  <a:moveTo>
                    <a:pt x="157" y="2240"/>
                  </a:moveTo>
                  <a:lnTo>
                    <a:pt x="155" y="2238"/>
                  </a:lnTo>
                  <a:lnTo>
                    <a:pt x="151" y="2237"/>
                  </a:lnTo>
                  <a:lnTo>
                    <a:pt x="147" y="2235"/>
                  </a:lnTo>
                  <a:lnTo>
                    <a:pt x="144" y="2235"/>
                  </a:lnTo>
                  <a:lnTo>
                    <a:pt x="139" y="2237"/>
                  </a:lnTo>
                  <a:lnTo>
                    <a:pt x="133" y="2239"/>
                  </a:lnTo>
                  <a:lnTo>
                    <a:pt x="128" y="2241"/>
                  </a:lnTo>
                  <a:lnTo>
                    <a:pt x="123" y="2245"/>
                  </a:lnTo>
                  <a:lnTo>
                    <a:pt x="118" y="2248"/>
                  </a:lnTo>
                  <a:lnTo>
                    <a:pt x="113" y="2252"/>
                  </a:lnTo>
                  <a:lnTo>
                    <a:pt x="109" y="2257"/>
                  </a:lnTo>
                  <a:lnTo>
                    <a:pt x="107" y="2260"/>
                  </a:lnTo>
                  <a:lnTo>
                    <a:pt x="105" y="2265"/>
                  </a:lnTo>
                  <a:lnTo>
                    <a:pt x="104" y="2269"/>
                  </a:lnTo>
                  <a:lnTo>
                    <a:pt x="104" y="2272"/>
                  </a:lnTo>
                  <a:lnTo>
                    <a:pt x="105" y="2275"/>
                  </a:lnTo>
                  <a:lnTo>
                    <a:pt x="107" y="2277"/>
                  </a:lnTo>
                  <a:lnTo>
                    <a:pt x="111" y="2278"/>
                  </a:lnTo>
                  <a:lnTo>
                    <a:pt x="114" y="2279"/>
                  </a:lnTo>
                  <a:lnTo>
                    <a:pt x="118" y="2278"/>
                  </a:lnTo>
                  <a:lnTo>
                    <a:pt x="123" y="2278"/>
                  </a:lnTo>
                  <a:lnTo>
                    <a:pt x="128" y="2276"/>
                  </a:lnTo>
                  <a:lnTo>
                    <a:pt x="133" y="2273"/>
                  </a:lnTo>
                  <a:lnTo>
                    <a:pt x="139" y="2270"/>
                  </a:lnTo>
                  <a:lnTo>
                    <a:pt x="144" y="2266"/>
                  </a:lnTo>
                  <a:lnTo>
                    <a:pt x="149" y="2263"/>
                  </a:lnTo>
                  <a:lnTo>
                    <a:pt x="152" y="2258"/>
                  </a:lnTo>
                  <a:lnTo>
                    <a:pt x="155" y="2254"/>
                  </a:lnTo>
                  <a:lnTo>
                    <a:pt x="157" y="2250"/>
                  </a:lnTo>
                  <a:lnTo>
                    <a:pt x="158" y="2246"/>
                  </a:lnTo>
                  <a:lnTo>
                    <a:pt x="158" y="2242"/>
                  </a:lnTo>
                  <a:lnTo>
                    <a:pt x="157" y="2240"/>
                  </a:lnTo>
                  <a:close/>
                  <a:moveTo>
                    <a:pt x="209" y="2223"/>
                  </a:moveTo>
                  <a:lnTo>
                    <a:pt x="215" y="2220"/>
                  </a:lnTo>
                  <a:lnTo>
                    <a:pt x="219" y="2215"/>
                  </a:lnTo>
                  <a:lnTo>
                    <a:pt x="224" y="2212"/>
                  </a:lnTo>
                  <a:lnTo>
                    <a:pt x="226" y="2207"/>
                  </a:lnTo>
                  <a:lnTo>
                    <a:pt x="228" y="2202"/>
                  </a:lnTo>
                  <a:lnTo>
                    <a:pt x="229" y="2198"/>
                  </a:lnTo>
                  <a:lnTo>
                    <a:pt x="229" y="2195"/>
                  </a:lnTo>
                  <a:lnTo>
                    <a:pt x="228" y="2191"/>
                  </a:lnTo>
                  <a:lnTo>
                    <a:pt x="226" y="2189"/>
                  </a:lnTo>
                  <a:lnTo>
                    <a:pt x="222" y="2188"/>
                  </a:lnTo>
                  <a:lnTo>
                    <a:pt x="219" y="2188"/>
                  </a:lnTo>
                  <a:lnTo>
                    <a:pt x="214" y="2188"/>
                  </a:lnTo>
                  <a:lnTo>
                    <a:pt x="209" y="2189"/>
                  </a:lnTo>
                  <a:lnTo>
                    <a:pt x="203" y="2190"/>
                  </a:lnTo>
                  <a:lnTo>
                    <a:pt x="199" y="2194"/>
                  </a:lnTo>
                  <a:lnTo>
                    <a:pt x="193" y="2196"/>
                  </a:lnTo>
                  <a:lnTo>
                    <a:pt x="187" y="2201"/>
                  </a:lnTo>
                  <a:lnTo>
                    <a:pt x="182" y="2204"/>
                  </a:lnTo>
                  <a:lnTo>
                    <a:pt x="178" y="2209"/>
                  </a:lnTo>
                  <a:lnTo>
                    <a:pt x="176" y="2214"/>
                  </a:lnTo>
                  <a:lnTo>
                    <a:pt x="174" y="2217"/>
                  </a:lnTo>
                  <a:lnTo>
                    <a:pt x="172" y="2222"/>
                  </a:lnTo>
                  <a:lnTo>
                    <a:pt x="172" y="2226"/>
                  </a:lnTo>
                  <a:lnTo>
                    <a:pt x="174" y="2228"/>
                  </a:lnTo>
                  <a:lnTo>
                    <a:pt x="176" y="2231"/>
                  </a:lnTo>
                  <a:lnTo>
                    <a:pt x="178" y="2232"/>
                  </a:lnTo>
                  <a:lnTo>
                    <a:pt x="183" y="2233"/>
                  </a:lnTo>
                  <a:lnTo>
                    <a:pt x="188" y="2233"/>
                  </a:lnTo>
                  <a:lnTo>
                    <a:pt x="193" y="2232"/>
                  </a:lnTo>
                  <a:lnTo>
                    <a:pt x="197" y="2229"/>
                  </a:lnTo>
                  <a:lnTo>
                    <a:pt x="203" y="2227"/>
                  </a:lnTo>
                  <a:lnTo>
                    <a:pt x="209" y="2223"/>
                  </a:lnTo>
                  <a:close/>
                  <a:moveTo>
                    <a:pt x="284" y="2175"/>
                  </a:moveTo>
                  <a:lnTo>
                    <a:pt x="289" y="2171"/>
                  </a:lnTo>
                  <a:lnTo>
                    <a:pt x="295" y="2166"/>
                  </a:lnTo>
                  <a:lnTo>
                    <a:pt x="298" y="2162"/>
                  </a:lnTo>
                  <a:lnTo>
                    <a:pt x="302" y="2158"/>
                  </a:lnTo>
                  <a:lnTo>
                    <a:pt x="304" y="2153"/>
                  </a:lnTo>
                  <a:lnTo>
                    <a:pt x="306" y="2149"/>
                  </a:lnTo>
                  <a:lnTo>
                    <a:pt x="306" y="2145"/>
                  </a:lnTo>
                  <a:lnTo>
                    <a:pt x="304" y="2143"/>
                  </a:lnTo>
                  <a:lnTo>
                    <a:pt x="302" y="2139"/>
                  </a:lnTo>
                  <a:lnTo>
                    <a:pt x="298" y="2138"/>
                  </a:lnTo>
                  <a:lnTo>
                    <a:pt x="294" y="2138"/>
                  </a:lnTo>
                  <a:lnTo>
                    <a:pt x="289" y="2138"/>
                  </a:lnTo>
                  <a:lnTo>
                    <a:pt x="284" y="2139"/>
                  </a:lnTo>
                  <a:lnTo>
                    <a:pt x="278" y="2140"/>
                  </a:lnTo>
                  <a:lnTo>
                    <a:pt x="272" y="2144"/>
                  </a:lnTo>
                  <a:lnTo>
                    <a:pt x="266" y="2147"/>
                  </a:lnTo>
                  <a:lnTo>
                    <a:pt x="260" y="2151"/>
                  </a:lnTo>
                  <a:lnTo>
                    <a:pt x="256" y="2156"/>
                  </a:lnTo>
                  <a:lnTo>
                    <a:pt x="251" y="2160"/>
                  </a:lnTo>
                  <a:lnTo>
                    <a:pt x="248" y="2164"/>
                  </a:lnTo>
                  <a:lnTo>
                    <a:pt x="246" y="2169"/>
                  </a:lnTo>
                  <a:lnTo>
                    <a:pt x="245" y="2174"/>
                  </a:lnTo>
                  <a:lnTo>
                    <a:pt x="245" y="2177"/>
                  </a:lnTo>
                  <a:lnTo>
                    <a:pt x="246" y="2181"/>
                  </a:lnTo>
                  <a:lnTo>
                    <a:pt x="248" y="2183"/>
                  </a:lnTo>
                  <a:lnTo>
                    <a:pt x="252" y="2184"/>
                  </a:lnTo>
                  <a:lnTo>
                    <a:pt x="256" y="2184"/>
                  </a:lnTo>
                  <a:lnTo>
                    <a:pt x="260" y="2184"/>
                  </a:lnTo>
                  <a:lnTo>
                    <a:pt x="266" y="2183"/>
                  </a:lnTo>
                  <a:lnTo>
                    <a:pt x="272" y="2182"/>
                  </a:lnTo>
                  <a:lnTo>
                    <a:pt x="278" y="2178"/>
                  </a:lnTo>
                  <a:lnTo>
                    <a:pt x="284" y="2175"/>
                  </a:lnTo>
                  <a:close/>
                  <a:moveTo>
                    <a:pt x="363" y="2125"/>
                  </a:moveTo>
                  <a:lnTo>
                    <a:pt x="368" y="2120"/>
                  </a:lnTo>
                  <a:lnTo>
                    <a:pt x="373" y="2117"/>
                  </a:lnTo>
                  <a:lnTo>
                    <a:pt x="378" y="2112"/>
                  </a:lnTo>
                  <a:lnTo>
                    <a:pt x="382" y="2107"/>
                  </a:lnTo>
                  <a:lnTo>
                    <a:pt x="384" y="2102"/>
                  </a:lnTo>
                  <a:lnTo>
                    <a:pt x="385" y="2097"/>
                  </a:lnTo>
                  <a:lnTo>
                    <a:pt x="385" y="2094"/>
                  </a:lnTo>
                  <a:lnTo>
                    <a:pt x="384" y="2090"/>
                  </a:lnTo>
                  <a:lnTo>
                    <a:pt x="382" y="2088"/>
                  </a:lnTo>
                  <a:lnTo>
                    <a:pt x="378" y="2086"/>
                  </a:lnTo>
                  <a:lnTo>
                    <a:pt x="373" y="2086"/>
                  </a:lnTo>
                  <a:lnTo>
                    <a:pt x="368" y="2086"/>
                  </a:lnTo>
                  <a:lnTo>
                    <a:pt x="363" y="2087"/>
                  </a:lnTo>
                  <a:lnTo>
                    <a:pt x="357" y="2089"/>
                  </a:lnTo>
                  <a:lnTo>
                    <a:pt x="351" y="2092"/>
                  </a:lnTo>
                  <a:lnTo>
                    <a:pt x="345" y="2095"/>
                  </a:lnTo>
                  <a:lnTo>
                    <a:pt x="338" y="2100"/>
                  </a:lnTo>
                  <a:lnTo>
                    <a:pt x="333" y="2105"/>
                  </a:lnTo>
                  <a:lnTo>
                    <a:pt x="328" y="2109"/>
                  </a:lnTo>
                  <a:lnTo>
                    <a:pt x="326" y="2114"/>
                  </a:lnTo>
                  <a:lnTo>
                    <a:pt x="323" y="2118"/>
                  </a:lnTo>
                  <a:lnTo>
                    <a:pt x="322" y="2122"/>
                  </a:lnTo>
                  <a:lnTo>
                    <a:pt x="322" y="2126"/>
                  </a:lnTo>
                  <a:lnTo>
                    <a:pt x="323" y="2130"/>
                  </a:lnTo>
                  <a:lnTo>
                    <a:pt x="326" y="2132"/>
                  </a:lnTo>
                  <a:lnTo>
                    <a:pt x="329" y="2134"/>
                  </a:lnTo>
                  <a:lnTo>
                    <a:pt x="333" y="2134"/>
                  </a:lnTo>
                  <a:lnTo>
                    <a:pt x="339" y="2134"/>
                  </a:lnTo>
                  <a:lnTo>
                    <a:pt x="344" y="2133"/>
                  </a:lnTo>
                  <a:lnTo>
                    <a:pt x="349" y="2132"/>
                  </a:lnTo>
                  <a:lnTo>
                    <a:pt x="357" y="2128"/>
                  </a:lnTo>
                  <a:lnTo>
                    <a:pt x="363" y="2125"/>
                  </a:lnTo>
                  <a:close/>
                  <a:moveTo>
                    <a:pt x="101" y="2409"/>
                  </a:moveTo>
                  <a:lnTo>
                    <a:pt x="93" y="2416"/>
                  </a:lnTo>
                  <a:lnTo>
                    <a:pt x="88" y="2423"/>
                  </a:lnTo>
                  <a:lnTo>
                    <a:pt x="86" y="2427"/>
                  </a:lnTo>
                  <a:lnTo>
                    <a:pt x="86" y="2430"/>
                  </a:lnTo>
                  <a:lnTo>
                    <a:pt x="86" y="2433"/>
                  </a:lnTo>
                  <a:lnTo>
                    <a:pt x="87" y="2436"/>
                  </a:lnTo>
                  <a:lnTo>
                    <a:pt x="88" y="2437"/>
                  </a:lnTo>
                  <a:lnTo>
                    <a:pt x="90" y="2438"/>
                  </a:lnTo>
                  <a:lnTo>
                    <a:pt x="94" y="2440"/>
                  </a:lnTo>
                  <a:lnTo>
                    <a:pt x="98" y="2440"/>
                  </a:lnTo>
                  <a:lnTo>
                    <a:pt x="107" y="2437"/>
                  </a:lnTo>
                  <a:lnTo>
                    <a:pt x="115" y="2431"/>
                  </a:lnTo>
                  <a:lnTo>
                    <a:pt x="124" y="2425"/>
                  </a:lnTo>
                  <a:lnTo>
                    <a:pt x="130" y="2417"/>
                  </a:lnTo>
                  <a:lnTo>
                    <a:pt x="131" y="2414"/>
                  </a:lnTo>
                  <a:lnTo>
                    <a:pt x="132" y="2410"/>
                  </a:lnTo>
                  <a:lnTo>
                    <a:pt x="132" y="2408"/>
                  </a:lnTo>
                  <a:lnTo>
                    <a:pt x="131" y="2405"/>
                  </a:lnTo>
                  <a:lnTo>
                    <a:pt x="128" y="2403"/>
                  </a:lnTo>
                  <a:lnTo>
                    <a:pt x="126" y="2402"/>
                  </a:lnTo>
                  <a:lnTo>
                    <a:pt x="123" y="2400"/>
                  </a:lnTo>
                  <a:lnTo>
                    <a:pt x="119" y="2400"/>
                  </a:lnTo>
                  <a:lnTo>
                    <a:pt x="111" y="2404"/>
                  </a:lnTo>
                  <a:lnTo>
                    <a:pt x="101" y="2409"/>
                  </a:lnTo>
                  <a:close/>
                  <a:moveTo>
                    <a:pt x="162" y="2366"/>
                  </a:moveTo>
                  <a:lnTo>
                    <a:pt x="152" y="2373"/>
                  </a:lnTo>
                  <a:lnTo>
                    <a:pt x="146" y="2381"/>
                  </a:lnTo>
                  <a:lnTo>
                    <a:pt x="145" y="2385"/>
                  </a:lnTo>
                  <a:lnTo>
                    <a:pt x="144" y="2389"/>
                  </a:lnTo>
                  <a:lnTo>
                    <a:pt x="144" y="2392"/>
                  </a:lnTo>
                  <a:lnTo>
                    <a:pt x="145" y="2395"/>
                  </a:lnTo>
                  <a:lnTo>
                    <a:pt x="147" y="2397"/>
                  </a:lnTo>
                  <a:lnTo>
                    <a:pt x="150" y="2398"/>
                  </a:lnTo>
                  <a:lnTo>
                    <a:pt x="153" y="2399"/>
                  </a:lnTo>
                  <a:lnTo>
                    <a:pt x="157" y="2399"/>
                  </a:lnTo>
                  <a:lnTo>
                    <a:pt x="162" y="2398"/>
                  </a:lnTo>
                  <a:lnTo>
                    <a:pt x="167" y="2396"/>
                  </a:lnTo>
                  <a:lnTo>
                    <a:pt x="171" y="2393"/>
                  </a:lnTo>
                  <a:lnTo>
                    <a:pt x="176" y="2391"/>
                  </a:lnTo>
                  <a:lnTo>
                    <a:pt x="186" y="2384"/>
                  </a:lnTo>
                  <a:lnTo>
                    <a:pt x="190" y="2376"/>
                  </a:lnTo>
                  <a:lnTo>
                    <a:pt x="193" y="2372"/>
                  </a:lnTo>
                  <a:lnTo>
                    <a:pt x="194" y="2368"/>
                  </a:lnTo>
                  <a:lnTo>
                    <a:pt x="194" y="2365"/>
                  </a:lnTo>
                  <a:lnTo>
                    <a:pt x="193" y="2362"/>
                  </a:lnTo>
                  <a:lnTo>
                    <a:pt x="190" y="2360"/>
                  </a:lnTo>
                  <a:lnTo>
                    <a:pt x="188" y="2359"/>
                  </a:lnTo>
                  <a:lnTo>
                    <a:pt x="184" y="2359"/>
                  </a:lnTo>
                  <a:lnTo>
                    <a:pt x="180" y="2359"/>
                  </a:lnTo>
                  <a:lnTo>
                    <a:pt x="171" y="2361"/>
                  </a:lnTo>
                  <a:lnTo>
                    <a:pt x="162" y="2366"/>
                  </a:lnTo>
                  <a:close/>
                  <a:moveTo>
                    <a:pt x="257" y="2318"/>
                  </a:moveTo>
                  <a:lnTo>
                    <a:pt x="256" y="2316"/>
                  </a:lnTo>
                  <a:lnTo>
                    <a:pt x="252" y="2315"/>
                  </a:lnTo>
                  <a:lnTo>
                    <a:pt x="248" y="2314"/>
                  </a:lnTo>
                  <a:lnTo>
                    <a:pt x="245" y="2315"/>
                  </a:lnTo>
                  <a:lnTo>
                    <a:pt x="240" y="2315"/>
                  </a:lnTo>
                  <a:lnTo>
                    <a:pt x="234" y="2317"/>
                  </a:lnTo>
                  <a:lnTo>
                    <a:pt x="229" y="2320"/>
                  </a:lnTo>
                  <a:lnTo>
                    <a:pt x="225" y="2322"/>
                  </a:lnTo>
                  <a:lnTo>
                    <a:pt x="220" y="2326"/>
                  </a:lnTo>
                  <a:lnTo>
                    <a:pt x="215" y="2330"/>
                  </a:lnTo>
                  <a:lnTo>
                    <a:pt x="212" y="2334"/>
                  </a:lnTo>
                  <a:lnTo>
                    <a:pt x="209" y="2339"/>
                  </a:lnTo>
                  <a:lnTo>
                    <a:pt x="207" y="2342"/>
                  </a:lnTo>
                  <a:lnTo>
                    <a:pt x="207" y="2346"/>
                  </a:lnTo>
                  <a:lnTo>
                    <a:pt x="207" y="2349"/>
                  </a:lnTo>
                  <a:lnTo>
                    <a:pt x="208" y="2352"/>
                  </a:lnTo>
                  <a:lnTo>
                    <a:pt x="209" y="2354"/>
                  </a:lnTo>
                  <a:lnTo>
                    <a:pt x="213" y="2355"/>
                  </a:lnTo>
                  <a:lnTo>
                    <a:pt x="216" y="2357"/>
                  </a:lnTo>
                  <a:lnTo>
                    <a:pt x="220" y="2357"/>
                  </a:lnTo>
                  <a:lnTo>
                    <a:pt x="225" y="2355"/>
                  </a:lnTo>
                  <a:lnTo>
                    <a:pt x="229" y="2354"/>
                  </a:lnTo>
                  <a:lnTo>
                    <a:pt x="235" y="2352"/>
                  </a:lnTo>
                  <a:lnTo>
                    <a:pt x="240" y="2348"/>
                  </a:lnTo>
                  <a:lnTo>
                    <a:pt x="245" y="2345"/>
                  </a:lnTo>
                  <a:lnTo>
                    <a:pt x="250" y="2341"/>
                  </a:lnTo>
                  <a:lnTo>
                    <a:pt x="253" y="2336"/>
                  </a:lnTo>
                  <a:lnTo>
                    <a:pt x="256" y="2333"/>
                  </a:lnTo>
                  <a:lnTo>
                    <a:pt x="258" y="2328"/>
                  </a:lnTo>
                  <a:lnTo>
                    <a:pt x="258" y="2324"/>
                  </a:lnTo>
                  <a:lnTo>
                    <a:pt x="258" y="2321"/>
                  </a:lnTo>
                  <a:lnTo>
                    <a:pt x="257" y="2318"/>
                  </a:lnTo>
                  <a:close/>
                  <a:moveTo>
                    <a:pt x="326" y="2272"/>
                  </a:moveTo>
                  <a:lnTo>
                    <a:pt x="323" y="2270"/>
                  </a:lnTo>
                  <a:lnTo>
                    <a:pt x="321" y="2269"/>
                  </a:lnTo>
                  <a:lnTo>
                    <a:pt x="316" y="2269"/>
                  </a:lnTo>
                  <a:lnTo>
                    <a:pt x="313" y="2269"/>
                  </a:lnTo>
                  <a:lnTo>
                    <a:pt x="308" y="2270"/>
                  </a:lnTo>
                  <a:lnTo>
                    <a:pt x="302" y="2271"/>
                  </a:lnTo>
                  <a:lnTo>
                    <a:pt x="297" y="2273"/>
                  </a:lnTo>
                  <a:lnTo>
                    <a:pt x="291" y="2277"/>
                  </a:lnTo>
                  <a:lnTo>
                    <a:pt x="286" y="2280"/>
                  </a:lnTo>
                  <a:lnTo>
                    <a:pt x="282" y="2284"/>
                  </a:lnTo>
                  <a:lnTo>
                    <a:pt x="278" y="2289"/>
                  </a:lnTo>
                  <a:lnTo>
                    <a:pt x="275" y="2294"/>
                  </a:lnTo>
                  <a:lnTo>
                    <a:pt x="273" y="2297"/>
                  </a:lnTo>
                  <a:lnTo>
                    <a:pt x="272" y="2301"/>
                  </a:lnTo>
                  <a:lnTo>
                    <a:pt x="272" y="2304"/>
                  </a:lnTo>
                  <a:lnTo>
                    <a:pt x="273" y="2308"/>
                  </a:lnTo>
                  <a:lnTo>
                    <a:pt x="276" y="2310"/>
                  </a:lnTo>
                  <a:lnTo>
                    <a:pt x="278" y="2311"/>
                  </a:lnTo>
                  <a:lnTo>
                    <a:pt x="283" y="2313"/>
                  </a:lnTo>
                  <a:lnTo>
                    <a:pt x="286" y="2313"/>
                  </a:lnTo>
                  <a:lnTo>
                    <a:pt x="292" y="2311"/>
                  </a:lnTo>
                  <a:lnTo>
                    <a:pt x="297" y="2309"/>
                  </a:lnTo>
                  <a:lnTo>
                    <a:pt x="303" y="2307"/>
                  </a:lnTo>
                  <a:lnTo>
                    <a:pt x="308" y="2303"/>
                  </a:lnTo>
                  <a:lnTo>
                    <a:pt x="313" y="2299"/>
                  </a:lnTo>
                  <a:lnTo>
                    <a:pt x="317" y="2296"/>
                  </a:lnTo>
                  <a:lnTo>
                    <a:pt x="321" y="2291"/>
                  </a:lnTo>
                  <a:lnTo>
                    <a:pt x="325" y="2288"/>
                  </a:lnTo>
                  <a:lnTo>
                    <a:pt x="326" y="2283"/>
                  </a:lnTo>
                  <a:lnTo>
                    <a:pt x="327" y="2279"/>
                  </a:lnTo>
                  <a:lnTo>
                    <a:pt x="327" y="2276"/>
                  </a:lnTo>
                  <a:lnTo>
                    <a:pt x="326" y="2272"/>
                  </a:lnTo>
                  <a:close/>
                  <a:moveTo>
                    <a:pt x="272" y="2446"/>
                  </a:moveTo>
                  <a:lnTo>
                    <a:pt x="264" y="2453"/>
                  </a:lnTo>
                  <a:lnTo>
                    <a:pt x="258" y="2461"/>
                  </a:lnTo>
                  <a:lnTo>
                    <a:pt x="257" y="2465"/>
                  </a:lnTo>
                  <a:lnTo>
                    <a:pt x="256" y="2468"/>
                  </a:lnTo>
                  <a:lnTo>
                    <a:pt x="256" y="2471"/>
                  </a:lnTo>
                  <a:lnTo>
                    <a:pt x="257" y="2474"/>
                  </a:lnTo>
                  <a:lnTo>
                    <a:pt x="259" y="2475"/>
                  </a:lnTo>
                  <a:lnTo>
                    <a:pt x="262" y="2478"/>
                  </a:lnTo>
                  <a:lnTo>
                    <a:pt x="265" y="2478"/>
                  </a:lnTo>
                  <a:lnTo>
                    <a:pt x="269" y="2478"/>
                  </a:lnTo>
                  <a:lnTo>
                    <a:pt x="277" y="2475"/>
                  </a:lnTo>
                  <a:lnTo>
                    <a:pt x="286" y="2471"/>
                  </a:lnTo>
                  <a:lnTo>
                    <a:pt x="295" y="2463"/>
                  </a:lnTo>
                  <a:lnTo>
                    <a:pt x="301" y="2456"/>
                  </a:lnTo>
                  <a:lnTo>
                    <a:pt x="302" y="2453"/>
                  </a:lnTo>
                  <a:lnTo>
                    <a:pt x="303" y="2449"/>
                  </a:lnTo>
                  <a:lnTo>
                    <a:pt x="303" y="2446"/>
                  </a:lnTo>
                  <a:lnTo>
                    <a:pt x="302" y="2443"/>
                  </a:lnTo>
                  <a:lnTo>
                    <a:pt x="300" y="2441"/>
                  </a:lnTo>
                  <a:lnTo>
                    <a:pt x="297" y="2440"/>
                  </a:lnTo>
                  <a:lnTo>
                    <a:pt x="294" y="2438"/>
                  </a:lnTo>
                  <a:lnTo>
                    <a:pt x="290" y="2438"/>
                  </a:lnTo>
                  <a:lnTo>
                    <a:pt x="281" y="2441"/>
                  </a:lnTo>
                  <a:lnTo>
                    <a:pt x="272" y="2446"/>
                  </a:lnTo>
                  <a:close/>
                  <a:moveTo>
                    <a:pt x="333" y="2404"/>
                  </a:moveTo>
                  <a:lnTo>
                    <a:pt x="328" y="2408"/>
                  </a:lnTo>
                  <a:lnTo>
                    <a:pt x="323" y="2411"/>
                  </a:lnTo>
                  <a:lnTo>
                    <a:pt x="320" y="2415"/>
                  </a:lnTo>
                  <a:lnTo>
                    <a:pt x="317" y="2419"/>
                  </a:lnTo>
                  <a:lnTo>
                    <a:pt x="316" y="2423"/>
                  </a:lnTo>
                  <a:lnTo>
                    <a:pt x="315" y="2427"/>
                  </a:lnTo>
                  <a:lnTo>
                    <a:pt x="315" y="2430"/>
                  </a:lnTo>
                  <a:lnTo>
                    <a:pt x="316" y="2433"/>
                  </a:lnTo>
                  <a:lnTo>
                    <a:pt x="319" y="2435"/>
                  </a:lnTo>
                  <a:lnTo>
                    <a:pt x="321" y="2436"/>
                  </a:lnTo>
                  <a:lnTo>
                    <a:pt x="325" y="2437"/>
                  </a:lnTo>
                  <a:lnTo>
                    <a:pt x="329" y="2437"/>
                  </a:lnTo>
                  <a:lnTo>
                    <a:pt x="334" y="2436"/>
                  </a:lnTo>
                  <a:lnTo>
                    <a:pt x="339" y="2435"/>
                  </a:lnTo>
                  <a:lnTo>
                    <a:pt x="344" y="2433"/>
                  </a:lnTo>
                  <a:lnTo>
                    <a:pt x="348" y="2429"/>
                  </a:lnTo>
                  <a:lnTo>
                    <a:pt x="353" y="2425"/>
                  </a:lnTo>
                  <a:lnTo>
                    <a:pt x="357" y="2422"/>
                  </a:lnTo>
                  <a:lnTo>
                    <a:pt x="360" y="2418"/>
                  </a:lnTo>
                  <a:lnTo>
                    <a:pt x="363" y="2415"/>
                  </a:lnTo>
                  <a:lnTo>
                    <a:pt x="365" y="2410"/>
                  </a:lnTo>
                  <a:lnTo>
                    <a:pt x="365" y="2406"/>
                  </a:lnTo>
                  <a:lnTo>
                    <a:pt x="365" y="2404"/>
                  </a:lnTo>
                  <a:lnTo>
                    <a:pt x="364" y="2400"/>
                  </a:lnTo>
                  <a:lnTo>
                    <a:pt x="363" y="2398"/>
                  </a:lnTo>
                  <a:lnTo>
                    <a:pt x="359" y="2397"/>
                  </a:lnTo>
                  <a:lnTo>
                    <a:pt x="355" y="2396"/>
                  </a:lnTo>
                  <a:lnTo>
                    <a:pt x="352" y="2397"/>
                  </a:lnTo>
                  <a:lnTo>
                    <a:pt x="347" y="2397"/>
                  </a:lnTo>
                  <a:lnTo>
                    <a:pt x="342" y="2399"/>
                  </a:lnTo>
                  <a:lnTo>
                    <a:pt x="338" y="2400"/>
                  </a:lnTo>
                  <a:lnTo>
                    <a:pt x="333" y="2404"/>
                  </a:lnTo>
                  <a:close/>
                </a:path>
              </a:pathLst>
            </a:custGeom>
            <a:solidFill>
              <a:srgbClr val="EEC9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CH"/>
            </a:p>
          </p:txBody>
        </p:sp>
        <p:sp>
          <p:nvSpPr>
            <p:cNvPr id="88" name="Freeform 82"/>
            <p:cNvSpPr>
              <a:spLocks noEditPoints="1"/>
            </p:cNvSpPr>
            <p:nvPr userDrawn="1"/>
          </p:nvSpPr>
          <p:spPr bwMode="auto">
            <a:xfrm>
              <a:off x="7405688" y="2084388"/>
              <a:ext cx="204788" cy="1366838"/>
            </a:xfrm>
            <a:custGeom>
              <a:avLst/>
              <a:gdLst>
                <a:gd name="T0" fmla="*/ 21 w 385"/>
                <a:gd name="T1" fmla="*/ 2011 h 2583"/>
                <a:gd name="T2" fmla="*/ 2 w 385"/>
                <a:gd name="T3" fmla="*/ 1547 h 2583"/>
                <a:gd name="T4" fmla="*/ 35 w 385"/>
                <a:gd name="T5" fmla="*/ 1280 h 2583"/>
                <a:gd name="T6" fmla="*/ 65 w 385"/>
                <a:gd name="T7" fmla="*/ 1000 h 2583"/>
                <a:gd name="T8" fmla="*/ 110 w 385"/>
                <a:gd name="T9" fmla="*/ 841 h 2583"/>
                <a:gd name="T10" fmla="*/ 102 w 385"/>
                <a:gd name="T11" fmla="*/ 620 h 2583"/>
                <a:gd name="T12" fmla="*/ 12 w 385"/>
                <a:gd name="T13" fmla="*/ 549 h 2583"/>
                <a:gd name="T14" fmla="*/ 87 w 385"/>
                <a:gd name="T15" fmla="*/ 300 h 2583"/>
                <a:gd name="T16" fmla="*/ 0 w 385"/>
                <a:gd name="T17" fmla="*/ 257 h 2583"/>
                <a:gd name="T18" fmla="*/ 0 w 385"/>
                <a:gd name="T19" fmla="*/ 180 h 2583"/>
                <a:gd name="T20" fmla="*/ 310 w 385"/>
                <a:gd name="T21" fmla="*/ 64 h 2583"/>
                <a:gd name="T22" fmla="*/ 249 w 385"/>
                <a:gd name="T23" fmla="*/ 134 h 2583"/>
                <a:gd name="T24" fmla="*/ 367 w 385"/>
                <a:gd name="T25" fmla="*/ 218 h 2583"/>
                <a:gd name="T26" fmla="*/ 233 w 385"/>
                <a:gd name="T27" fmla="*/ 374 h 2583"/>
                <a:gd name="T28" fmla="*/ 338 w 385"/>
                <a:gd name="T29" fmla="*/ 478 h 2583"/>
                <a:gd name="T30" fmla="*/ 302 w 385"/>
                <a:gd name="T31" fmla="*/ 574 h 2583"/>
                <a:gd name="T32" fmla="*/ 353 w 385"/>
                <a:gd name="T33" fmla="*/ 713 h 2583"/>
                <a:gd name="T34" fmla="*/ 375 w 385"/>
                <a:gd name="T35" fmla="*/ 822 h 2583"/>
                <a:gd name="T36" fmla="*/ 349 w 385"/>
                <a:gd name="T37" fmla="*/ 1329 h 2583"/>
                <a:gd name="T38" fmla="*/ 361 w 385"/>
                <a:gd name="T39" fmla="*/ 1762 h 2583"/>
                <a:gd name="T40" fmla="*/ 362 w 385"/>
                <a:gd name="T41" fmla="*/ 2495 h 2583"/>
                <a:gd name="T42" fmla="*/ 172 w 385"/>
                <a:gd name="T43" fmla="*/ 178 h 2583"/>
                <a:gd name="T44" fmla="*/ 13 w 385"/>
                <a:gd name="T45" fmla="*/ 307 h 2583"/>
                <a:gd name="T46" fmla="*/ 318 w 385"/>
                <a:gd name="T47" fmla="*/ 202 h 2583"/>
                <a:gd name="T48" fmla="*/ 207 w 385"/>
                <a:gd name="T49" fmla="*/ 265 h 2583"/>
                <a:gd name="T50" fmla="*/ 100 w 385"/>
                <a:gd name="T51" fmla="*/ 389 h 2583"/>
                <a:gd name="T52" fmla="*/ 38 w 385"/>
                <a:gd name="T53" fmla="*/ 486 h 2583"/>
                <a:gd name="T54" fmla="*/ 322 w 385"/>
                <a:gd name="T55" fmla="*/ 381 h 2583"/>
                <a:gd name="T56" fmla="*/ 180 w 385"/>
                <a:gd name="T57" fmla="*/ 469 h 2583"/>
                <a:gd name="T58" fmla="*/ 316 w 385"/>
                <a:gd name="T59" fmla="*/ 521 h 2583"/>
                <a:gd name="T60" fmla="*/ 180 w 385"/>
                <a:gd name="T61" fmla="*/ 615 h 2583"/>
                <a:gd name="T62" fmla="*/ 136 w 385"/>
                <a:gd name="T63" fmla="*/ 737 h 2583"/>
                <a:gd name="T64" fmla="*/ 349 w 385"/>
                <a:gd name="T65" fmla="*/ 665 h 2583"/>
                <a:gd name="T66" fmla="*/ 303 w 385"/>
                <a:gd name="T67" fmla="*/ 746 h 2583"/>
                <a:gd name="T68" fmla="*/ 138 w 385"/>
                <a:gd name="T69" fmla="*/ 905 h 2583"/>
                <a:gd name="T70" fmla="*/ 239 w 385"/>
                <a:gd name="T71" fmla="*/ 929 h 2583"/>
                <a:gd name="T72" fmla="*/ 134 w 385"/>
                <a:gd name="T73" fmla="*/ 1097 h 2583"/>
                <a:gd name="T74" fmla="*/ 255 w 385"/>
                <a:gd name="T75" fmla="*/ 1055 h 2583"/>
                <a:gd name="T76" fmla="*/ 374 w 385"/>
                <a:gd name="T77" fmla="*/ 1076 h 2583"/>
                <a:gd name="T78" fmla="*/ 169 w 385"/>
                <a:gd name="T79" fmla="*/ 1292 h 2583"/>
                <a:gd name="T80" fmla="*/ 100 w 385"/>
                <a:gd name="T81" fmla="*/ 1395 h 2583"/>
                <a:gd name="T82" fmla="*/ 158 w 385"/>
                <a:gd name="T83" fmla="*/ 1384 h 2583"/>
                <a:gd name="T84" fmla="*/ 92 w 385"/>
                <a:gd name="T85" fmla="*/ 1479 h 2583"/>
                <a:gd name="T86" fmla="*/ 167 w 385"/>
                <a:gd name="T87" fmla="*/ 1558 h 2583"/>
                <a:gd name="T88" fmla="*/ 209 w 385"/>
                <a:gd name="T89" fmla="*/ 1515 h 2583"/>
                <a:gd name="T90" fmla="*/ 210 w 385"/>
                <a:gd name="T91" fmla="*/ 1655 h 2583"/>
                <a:gd name="T92" fmla="*/ 296 w 385"/>
                <a:gd name="T93" fmla="*/ 1616 h 2583"/>
                <a:gd name="T94" fmla="*/ 255 w 385"/>
                <a:gd name="T95" fmla="*/ 1719 h 2583"/>
                <a:gd name="T96" fmla="*/ 317 w 385"/>
                <a:gd name="T97" fmla="*/ 1711 h 2583"/>
                <a:gd name="T98" fmla="*/ 141 w 385"/>
                <a:gd name="T99" fmla="*/ 1913 h 2583"/>
                <a:gd name="T100" fmla="*/ 89 w 385"/>
                <a:gd name="T101" fmla="*/ 2100 h 2583"/>
                <a:gd name="T102" fmla="*/ 129 w 385"/>
                <a:gd name="T103" fmla="*/ 2038 h 2583"/>
                <a:gd name="T104" fmla="*/ 112 w 385"/>
                <a:gd name="T105" fmla="*/ 2210 h 2583"/>
                <a:gd name="T106" fmla="*/ 132 w 385"/>
                <a:gd name="T107" fmla="*/ 2193 h 2583"/>
                <a:gd name="T108" fmla="*/ 303 w 385"/>
                <a:gd name="T109" fmla="*/ 2061 h 2583"/>
                <a:gd name="T110" fmla="*/ 64 w 385"/>
                <a:gd name="T111" fmla="*/ 2385 h 2583"/>
                <a:gd name="T112" fmla="*/ 167 w 385"/>
                <a:gd name="T113" fmla="*/ 2290 h 2583"/>
                <a:gd name="T114" fmla="*/ 310 w 385"/>
                <a:gd name="T115" fmla="*/ 2198 h 2583"/>
                <a:gd name="T116" fmla="*/ 100 w 385"/>
                <a:gd name="T117" fmla="*/ 2499 h 2583"/>
                <a:gd name="T118" fmla="*/ 184 w 385"/>
                <a:gd name="T119" fmla="*/ 2448 h 2583"/>
                <a:gd name="T120" fmla="*/ 376 w 385"/>
                <a:gd name="T121" fmla="*/ 2321 h 2583"/>
                <a:gd name="T122" fmla="*/ 283 w 385"/>
                <a:gd name="T123" fmla="*/ 2561 h 25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85" h="2583">
                  <a:moveTo>
                    <a:pt x="0" y="2429"/>
                  </a:moveTo>
                  <a:lnTo>
                    <a:pt x="0" y="2427"/>
                  </a:lnTo>
                  <a:lnTo>
                    <a:pt x="0" y="2428"/>
                  </a:lnTo>
                  <a:lnTo>
                    <a:pt x="0" y="2429"/>
                  </a:lnTo>
                  <a:close/>
                  <a:moveTo>
                    <a:pt x="0" y="2293"/>
                  </a:moveTo>
                  <a:lnTo>
                    <a:pt x="0" y="2257"/>
                  </a:lnTo>
                  <a:lnTo>
                    <a:pt x="5" y="2254"/>
                  </a:lnTo>
                  <a:lnTo>
                    <a:pt x="11" y="2251"/>
                  </a:lnTo>
                  <a:lnTo>
                    <a:pt x="15" y="2250"/>
                  </a:lnTo>
                  <a:lnTo>
                    <a:pt x="21" y="2249"/>
                  </a:lnTo>
                  <a:lnTo>
                    <a:pt x="25" y="2249"/>
                  </a:lnTo>
                  <a:lnTo>
                    <a:pt x="30" y="2249"/>
                  </a:lnTo>
                  <a:lnTo>
                    <a:pt x="32" y="2250"/>
                  </a:lnTo>
                  <a:lnTo>
                    <a:pt x="34" y="2252"/>
                  </a:lnTo>
                  <a:lnTo>
                    <a:pt x="35" y="2256"/>
                  </a:lnTo>
                  <a:lnTo>
                    <a:pt x="35" y="2259"/>
                  </a:lnTo>
                  <a:lnTo>
                    <a:pt x="34" y="2263"/>
                  </a:lnTo>
                  <a:lnTo>
                    <a:pt x="32" y="2268"/>
                  </a:lnTo>
                  <a:lnTo>
                    <a:pt x="30" y="2273"/>
                  </a:lnTo>
                  <a:lnTo>
                    <a:pt x="25" y="2276"/>
                  </a:lnTo>
                  <a:lnTo>
                    <a:pt x="21" y="2281"/>
                  </a:lnTo>
                  <a:lnTo>
                    <a:pt x="15" y="2284"/>
                  </a:lnTo>
                  <a:lnTo>
                    <a:pt x="7" y="2289"/>
                  </a:lnTo>
                  <a:lnTo>
                    <a:pt x="0" y="2293"/>
                  </a:lnTo>
                  <a:close/>
                  <a:moveTo>
                    <a:pt x="0" y="2157"/>
                  </a:moveTo>
                  <a:lnTo>
                    <a:pt x="0" y="2120"/>
                  </a:lnTo>
                  <a:lnTo>
                    <a:pt x="7" y="2119"/>
                  </a:lnTo>
                  <a:lnTo>
                    <a:pt x="14" y="2118"/>
                  </a:lnTo>
                  <a:lnTo>
                    <a:pt x="19" y="2120"/>
                  </a:lnTo>
                  <a:lnTo>
                    <a:pt x="22" y="2123"/>
                  </a:lnTo>
                  <a:lnTo>
                    <a:pt x="24" y="2126"/>
                  </a:lnTo>
                  <a:lnTo>
                    <a:pt x="24" y="2130"/>
                  </a:lnTo>
                  <a:lnTo>
                    <a:pt x="22" y="2135"/>
                  </a:lnTo>
                  <a:lnTo>
                    <a:pt x="20" y="2138"/>
                  </a:lnTo>
                  <a:lnTo>
                    <a:pt x="16" y="2143"/>
                  </a:lnTo>
                  <a:lnTo>
                    <a:pt x="12" y="2148"/>
                  </a:lnTo>
                  <a:lnTo>
                    <a:pt x="7" y="2153"/>
                  </a:lnTo>
                  <a:lnTo>
                    <a:pt x="1" y="2157"/>
                  </a:lnTo>
                  <a:lnTo>
                    <a:pt x="0" y="2157"/>
                  </a:lnTo>
                  <a:close/>
                  <a:moveTo>
                    <a:pt x="0" y="2028"/>
                  </a:moveTo>
                  <a:lnTo>
                    <a:pt x="0" y="1989"/>
                  </a:lnTo>
                  <a:lnTo>
                    <a:pt x="9" y="1985"/>
                  </a:lnTo>
                  <a:lnTo>
                    <a:pt x="18" y="1985"/>
                  </a:lnTo>
                  <a:lnTo>
                    <a:pt x="20" y="1985"/>
                  </a:lnTo>
                  <a:lnTo>
                    <a:pt x="24" y="1986"/>
                  </a:lnTo>
                  <a:lnTo>
                    <a:pt x="26" y="1987"/>
                  </a:lnTo>
                  <a:lnTo>
                    <a:pt x="27" y="1990"/>
                  </a:lnTo>
                  <a:lnTo>
                    <a:pt x="28" y="1992"/>
                  </a:lnTo>
                  <a:lnTo>
                    <a:pt x="28" y="1997"/>
                  </a:lnTo>
                  <a:lnTo>
                    <a:pt x="27" y="2002"/>
                  </a:lnTo>
                  <a:lnTo>
                    <a:pt x="25" y="2006"/>
                  </a:lnTo>
                  <a:lnTo>
                    <a:pt x="21" y="2011"/>
                  </a:lnTo>
                  <a:lnTo>
                    <a:pt x="16" y="2016"/>
                  </a:lnTo>
                  <a:lnTo>
                    <a:pt x="11" y="2021"/>
                  </a:lnTo>
                  <a:lnTo>
                    <a:pt x="3" y="2025"/>
                  </a:lnTo>
                  <a:lnTo>
                    <a:pt x="1" y="2027"/>
                  </a:lnTo>
                  <a:lnTo>
                    <a:pt x="0" y="2028"/>
                  </a:lnTo>
                  <a:close/>
                  <a:moveTo>
                    <a:pt x="0" y="1901"/>
                  </a:moveTo>
                  <a:lnTo>
                    <a:pt x="0" y="1863"/>
                  </a:lnTo>
                  <a:lnTo>
                    <a:pt x="3" y="1860"/>
                  </a:lnTo>
                  <a:lnTo>
                    <a:pt x="6" y="1859"/>
                  </a:lnTo>
                  <a:lnTo>
                    <a:pt x="14" y="1854"/>
                  </a:lnTo>
                  <a:lnTo>
                    <a:pt x="21" y="1851"/>
                  </a:lnTo>
                  <a:lnTo>
                    <a:pt x="28" y="1848"/>
                  </a:lnTo>
                  <a:lnTo>
                    <a:pt x="35" y="1847"/>
                  </a:lnTo>
                  <a:lnTo>
                    <a:pt x="41" y="1846"/>
                  </a:lnTo>
                  <a:lnTo>
                    <a:pt x="46" y="1847"/>
                  </a:lnTo>
                  <a:lnTo>
                    <a:pt x="50" y="1848"/>
                  </a:lnTo>
                  <a:lnTo>
                    <a:pt x="53" y="1851"/>
                  </a:lnTo>
                  <a:lnTo>
                    <a:pt x="54" y="1854"/>
                  </a:lnTo>
                  <a:lnTo>
                    <a:pt x="53" y="1859"/>
                  </a:lnTo>
                  <a:lnTo>
                    <a:pt x="52" y="1864"/>
                  </a:lnTo>
                  <a:lnTo>
                    <a:pt x="49" y="1869"/>
                  </a:lnTo>
                  <a:lnTo>
                    <a:pt x="45" y="1875"/>
                  </a:lnTo>
                  <a:lnTo>
                    <a:pt x="39" y="1879"/>
                  </a:lnTo>
                  <a:lnTo>
                    <a:pt x="33" y="1885"/>
                  </a:lnTo>
                  <a:lnTo>
                    <a:pt x="26" y="1890"/>
                  </a:lnTo>
                  <a:lnTo>
                    <a:pt x="19" y="1894"/>
                  </a:lnTo>
                  <a:lnTo>
                    <a:pt x="12" y="1897"/>
                  </a:lnTo>
                  <a:lnTo>
                    <a:pt x="6" y="1899"/>
                  </a:lnTo>
                  <a:lnTo>
                    <a:pt x="0" y="1901"/>
                  </a:lnTo>
                  <a:close/>
                  <a:moveTo>
                    <a:pt x="0" y="1680"/>
                  </a:moveTo>
                  <a:lnTo>
                    <a:pt x="0" y="1637"/>
                  </a:lnTo>
                  <a:lnTo>
                    <a:pt x="8" y="1632"/>
                  </a:lnTo>
                  <a:lnTo>
                    <a:pt x="16" y="1629"/>
                  </a:lnTo>
                  <a:lnTo>
                    <a:pt x="24" y="1626"/>
                  </a:lnTo>
                  <a:lnTo>
                    <a:pt x="32" y="1624"/>
                  </a:lnTo>
                  <a:lnTo>
                    <a:pt x="38" y="1624"/>
                  </a:lnTo>
                  <a:lnTo>
                    <a:pt x="44" y="1624"/>
                  </a:lnTo>
                  <a:lnTo>
                    <a:pt x="47" y="1626"/>
                  </a:lnTo>
                  <a:lnTo>
                    <a:pt x="51" y="1629"/>
                  </a:lnTo>
                  <a:lnTo>
                    <a:pt x="52" y="1632"/>
                  </a:lnTo>
                  <a:lnTo>
                    <a:pt x="51" y="1637"/>
                  </a:lnTo>
                  <a:lnTo>
                    <a:pt x="49" y="1642"/>
                  </a:lnTo>
                  <a:lnTo>
                    <a:pt x="45" y="1648"/>
                  </a:lnTo>
                  <a:lnTo>
                    <a:pt x="40" y="1654"/>
                  </a:lnTo>
                  <a:lnTo>
                    <a:pt x="34" y="1659"/>
                  </a:lnTo>
                  <a:lnTo>
                    <a:pt x="26" y="1664"/>
                  </a:lnTo>
                  <a:lnTo>
                    <a:pt x="18" y="1670"/>
                  </a:lnTo>
                  <a:lnTo>
                    <a:pt x="8" y="1676"/>
                  </a:lnTo>
                  <a:lnTo>
                    <a:pt x="0" y="1680"/>
                  </a:lnTo>
                  <a:close/>
                  <a:moveTo>
                    <a:pt x="0" y="1574"/>
                  </a:moveTo>
                  <a:lnTo>
                    <a:pt x="0" y="1545"/>
                  </a:lnTo>
                  <a:lnTo>
                    <a:pt x="2" y="1547"/>
                  </a:lnTo>
                  <a:lnTo>
                    <a:pt x="6" y="1547"/>
                  </a:lnTo>
                  <a:lnTo>
                    <a:pt x="7" y="1548"/>
                  </a:lnTo>
                  <a:lnTo>
                    <a:pt x="9" y="1550"/>
                  </a:lnTo>
                  <a:lnTo>
                    <a:pt x="9" y="1553"/>
                  </a:lnTo>
                  <a:lnTo>
                    <a:pt x="11" y="1555"/>
                  </a:lnTo>
                  <a:lnTo>
                    <a:pt x="9" y="1557"/>
                  </a:lnTo>
                  <a:lnTo>
                    <a:pt x="8" y="1561"/>
                  </a:lnTo>
                  <a:lnTo>
                    <a:pt x="5" y="1567"/>
                  </a:lnTo>
                  <a:lnTo>
                    <a:pt x="0" y="1574"/>
                  </a:lnTo>
                  <a:close/>
                  <a:moveTo>
                    <a:pt x="0" y="1381"/>
                  </a:moveTo>
                  <a:lnTo>
                    <a:pt x="0" y="1345"/>
                  </a:lnTo>
                  <a:lnTo>
                    <a:pt x="9" y="1337"/>
                  </a:lnTo>
                  <a:lnTo>
                    <a:pt x="19" y="1330"/>
                  </a:lnTo>
                  <a:lnTo>
                    <a:pt x="30" y="1326"/>
                  </a:lnTo>
                  <a:lnTo>
                    <a:pt x="40" y="1321"/>
                  </a:lnTo>
                  <a:lnTo>
                    <a:pt x="50" y="1317"/>
                  </a:lnTo>
                  <a:lnTo>
                    <a:pt x="59" y="1315"/>
                  </a:lnTo>
                  <a:lnTo>
                    <a:pt x="66" y="1314"/>
                  </a:lnTo>
                  <a:lnTo>
                    <a:pt x="73" y="1314"/>
                  </a:lnTo>
                  <a:lnTo>
                    <a:pt x="78" y="1316"/>
                  </a:lnTo>
                  <a:lnTo>
                    <a:pt x="82" y="1318"/>
                  </a:lnTo>
                  <a:lnTo>
                    <a:pt x="83" y="1322"/>
                  </a:lnTo>
                  <a:lnTo>
                    <a:pt x="82" y="1328"/>
                  </a:lnTo>
                  <a:lnTo>
                    <a:pt x="78" y="1333"/>
                  </a:lnTo>
                  <a:lnTo>
                    <a:pt x="73" y="1339"/>
                  </a:lnTo>
                  <a:lnTo>
                    <a:pt x="68" y="1346"/>
                  </a:lnTo>
                  <a:lnTo>
                    <a:pt x="60" y="1352"/>
                  </a:lnTo>
                  <a:lnTo>
                    <a:pt x="51" y="1359"/>
                  </a:lnTo>
                  <a:lnTo>
                    <a:pt x="40" y="1365"/>
                  </a:lnTo>
                  <a:lnTo>
                    <a:pt x="30" y="1371"/>
                  </a:lnTo>
                  <a:lnTo>
                    <a:pt x="19" y="1376"/>
                  </a:lnTo>
                  <a:lnTo>
                    <a:pt x="8" y="1379"/>
                  </a:lnTo>
                  <a:lnTo>
                    <a:pt x="0" y="1381"/>
                  </a:lnTo>
                  <a:close/>
                  <a:moveTo>
                    <a:pt x="0" y="1299"/>
                  </a:moveTo>
                  <a:lnTo>
                    <a:pt x="0" y="1256"/>
                  </a:lnTo>
                  <a:lnTo>
                    <a:pt x="1" y="1254"/>
                  </a:lnTo>
                  <a:lnTo>
                    <a:pt x="3" y="1253"/>
                  </a:lnTo>
                  <a:lnTo>
                    <a:pt x="14" y="1247"/>
                  </a:lnTo>
                  <a:lnTo>
                    <a:pt x="25" y="1242"/>
                  </a:lnTo>
                  <a:lnTo>
                    <a:pt x="35" y="1239"/>
                  </a:lnTo>
                  <a:lnTo>
                    <a:pt x="45" y="1237"/>
                  </a:lnTo>
                  <a:lnTo>
                    <a:pt x="52" y="1235"/>
                  </a:lnTo>
                  <a:lnTo>
                    <a:pt x="59" y="1235"/>
                  </a:lnTo>
                  <a:lnTo>
                    <a:pt x="64" y="1237"/>
                  </a:lnTo>
                  <a:lnTo>
                    <a:pt x="68" y="1240"/>
                  </a:lnTo>
                  <a:lnTo>
                    <a:pt x="69" y="1244"/>
                  </a:lnTo>
                  <a:lnTo>
                    <a:pt x="68" y="1248"/>
                  </a:lnTo>
                  <a:lnTo>
                    <a:pt x="64" y="1254"/>
                  </a:lnTo>
                  <a:lnTo>
                    <a:pt x="59" y="1260"/>
                  </a:lnTo>
                  <a:lnTo>
                    <a:pt x="53" y="1267"/>
                  </a:lnTo>
                  <a:lnTo>
                    <a:pt x="45" y="1275"/>
                  </a:lnTo>
                  <a:lnTo>
                    <a:pt x="35" y="1280"/>
                  </a:lnTo>
                  <a:lnTo>
                    <a:pt x="25" y="1288"/>
                  </a:lnTo>
                  <a:lnTo>
                    <a:pt x="12" y="1295"/>
                  </a:lnTo>
                  <a:lnTo>
                    <a:pt x="0" y="1299"/>
                  </a:lnTo>
                  <a:close/>
                  <a:moveTo>
                    <a:pt x="0" y="1219"/>
                  </a:moveTo>
                  <a:lnTo>
                    <a:pt x="0" y="1174"/>
                  </a:lnTo>
                  <a:lnTo>
                    <a:pt x="11" y="1168"/>
                  </a:lnTo>
                  <a:lnTo>
                    <a:pt x="21" y="1163"/>
                  </a:lnTo>
                  <a:lnTo>
                    <a:pt x="31" y="1160"/>
                  </a:lnTo>
                  <a:lnTo>
                    <a:pt x="39" y="1158"/>
                  </a:lnTo>
                  <a:lnTo>
                    <a:pt x="47" y="1157"/>
                  </a:lnTo>
                  <a:lnTo>
                    <a:pt x="53" y="1157"/>
                  </a:lnTo>
                  <a:lnTo>
                    <a:pt x="59" y="1158"/>
                  </a:lnTo>
                  <a:lnTo>
                    <a:pt x="62" y="1162"/>
                  </a:lnTo>
                  <a:lnTo>
                    <a:pt x="63" y="1165"/>
                  </a:lnTo>
                  <a:lnTo>
                    <a:pt x="62" y="1170"/>
                  </a:lnTo>
                  <a:lnTo>
                    <a:pt x="58" y="1176"/>
                  </a:lnTo>
                  <a:lnTo>
                    <a:pt x="53" y="1182"/>
                  </a:lnTo>
                  <a:lnTo>
                    <a:pt x="46" y="1189"/>
                  </a:lnTo>
                  <a:lnTo>
                    <a:pt x="38" y="1196"/>
                  </a:lnTo>
                  <a:lnTo>
                    <a:pt x="27" y="1203"/>
                  </a:lnTo>
                  <a:lnTo>
                    <a:pt x="16" y="1209"/>
                  </a:lnTo>
                  <a:lnTo>
                    <a:pt x="8" y="1214"/>
                  </a:lnTo>
                  <a:lnTo>
                    <a:pt x="0" y="1219"/>
                  </a:lnTo>
                  <a:close/>
                  <a:moveTo>
                    <a:pt x="0" y="1140"/>
                  </a:moveTo>
                  <a:lnTo>
                    <a:pt x="0" y="1095"/>
                  </a:lnTo>
                  <a:lnTo>
                    <a:pt x="11" y="1089"/>
                  </a:lnTo>
                  <a:lnTo>
                    <a:pt x="21" y="1086"/>
                  </a:lnTo>
                  <a:lnTo>
                    <a:pt x="32" y="1082"/>
                  </a:lnTo>
                  <a:lnTo>
                    <a:pt x="41" y="1080"/>
                  </a:lnTo>
                  <a:lnTo>
                    <a:pt x="49" y="1078"/>
                  </a:lnTo>
                  <a:lnTo>
                    <a:pt x="56" y="1078"/>
                  </a:lnTo>
                  <a:lnTo>
                    <a:pt x="60" y="1080"/>
                  </a:lnTo>
                  <a:lnTo>
                    <a:pt x="64" y="1082"/>
                  </a:lnTo>
                  <a:lnTo>
                    <a:pt x="65" y="1087"/>
                  </a:lnTo>
                  <a:lnTo>
                    <a:pt x="63" y="1092"/>
                  </a:lnTo>
                  <a:lnTo>
                    <a:pt x="59" y="1097"/>
                  </a:lnTo>
                  <a:lnTo>
                    <a:pt x="54" y="1103"/>
                  </a:lnTo>
                  <a:lnTo>
                    <a:pt x="47" y="1111"/>
                  </a:lnTo>
                  <a:lnTo>
                    <a:pt x="38" y="1118"/>
                  </a:lnTo>
                  <a:lnTo>
                    <a:pt x="27" y="1125"/>
                  </a:lnTo>
                  <a:lnTo>
                    <a:pt x="16" y="1132"/>
                  </a:lnTo>
                  <a:lnTo>
                    <a:pt x="8" y="1137"/>
                  </a:lnTo>
                  <a:lnTo>
                    <a:pt x="0" y="1140"/>
                  </a:lnTo>
                  <a:close/>
                  <a:moveTo>
                    <a:pt x="0" y="1065"/>
                  </a:moveTo>
                  <a:lnTo>
                    <a:pt x="0" y="1021"/>
                  </a:lnTo>
                  <a:lnTo>
                    <a:pt x="2" y="1020"/>
                  </a:lnTo>
                  <a:lnTo>
                    <a:pt x="15" y="1013"/>
                  </a:lnTo>
                  <a:lnTo>
                    <a:pt x="27" y="1008"/>
                  </a:lnTo>
                  <a:lnTo>
                    <a:pt x="38" y="1004"/>
                  </a:lnTo>
                  <a:lnTo>
                    <a:pt x="49" y="1001"/>
                  </a:lnTo>
                  <a:lnTo>
                    <a:pt x="58" y="1000"/>
                  </a:lnTo>
                  <a:lnTo>
                    <a:pt x="65" y="1000"/>
                  </a:lnTo>
                  <a:lnTo>
                    <a:pt x="70" y="1001"/>
                  </a:lnTo>
                  <a:lnTo>
                    <a:pt x="73" y="1004"/>
                  </a:lnTo>
                  <a:lnTo>
                    <a:pt x="75" y="1005"/>
                  </a:lnTo>
                  <a:lnTo>
                    <a:pt x="75" y="1007"/>
                  </a:lnTo>
                  <a:lnTo>
                    <a:pt x="75" y="1010"/>
                  </a:lnTo>
                  <a:lnTo>
                    <a:pt x="73" y="1013"/>
                  </a:lnTo>
                  <a:lnTo>
                    <a:pt x="70" y="1019"/>
                  </a:lnTo>
                  <a:lnTo>
                    <a:pt x="64" y="1025"/>
                  </a:lnTo>
                  <a:lnTo>
                    <a:pt x="56" y="1032"/>
                  </a:lnTo>
                  <a:lnTo>
                    <a:pt x="46" y="1039"/>
                  </a:lnTo>
                  <a:lnTo>
                    <a:pt x="35" y="1046"/>
                  </a:lnTo>
                  <a:lnTo>
                    <a:pt x="24" y="1054"/>
                  </a:lnTo>
                  <a:lnTo>
                    <a:pt x="12" y="1061"/>
                  </a:lnTo>
                  <a:lnTo>
                    <a:pt x="0" y="1065"/>
                  </a:lnTo>
                  <a:close/>
                  <a:moveTo>
                    <a:pt x="0" y="993"/>
                  </a:moveTo>
                  <a:lnTo>
                    <a:pt x="0" y="953"/>
                  </a:lnTo>
                  <a:lnTo>
                    <a:pt x="8" y="948"/>
                  </a:lnTo>
                  <a:lnTo>
                    <a:pt x="18" y="942"/>
                  </a:lnTo>
                  <a:lnTo>
                    <a:pt x="31" y="935"/>
                  </a:lnTo>
                  <a:lnTo>
                    <a:pt x="44" y="930"/>
                  </a:lnTo>
                  <a:lnTo>
                    <a:pt x="56" y="925"/>
                  </a:lnTo>
                  <a:lnTo>
                    <a:pt x="66" y="923"/>
                  </a:lnTo>
                  <a:lnTo>
                    <a:pt x="76" y="920"/>
                  </a:lnTo>
                  <a:lnTo>
                    <a:pt x="83" y="920"/>
                  </a:lnTo>
                  <a:lnTo>
                    <a:pt x="89" y="922"/>
                  </a:lnTo>
                  <a:lnTo>
                    <a:pt x="92" y="924"/>
                  </a:lnTo>
                  <a:lnTo>
                    <a:pt x="92" y="926"/>
                  </a:lnTo>
                  <a:lnTo>
                    <a:pt x="94" y="929"/>
                  </a:lnTo>
                  <a:lnTo>
                    <a:pt x="92" y="931"/>
                  </a:lnTo>
                  <a:lnTo>
                    <a:pt x="91" y="934"/>
                  </a:lnTo>
                  <a:lnTo>
                    <a:pt x="88" y="939"/>
                  </a:lnTo>
                  <a:lnTo>
                    <a:pt x="81" y="947"/>
                  </a:lnTo>
                  <a:lnTo>
                    <a:pt x="72" y="954"/>
                  </a:lnTo>
                  <a:lnTo>
                    <a:pt x="63" y="961"/>
                  </a:lnTo>
                  <a:lnTo>
                    <a:pt x="51" y="969"/>
                  </a:lnTo>
                  <a:lnTo>
                    <a:pt x="39" y="976"/>
                  </a:lnTo>
                  <a:lnTo>
                    <a:pt x="28" y="981"/>
                  </a:lnTo>
                  <a:lnTo>
                    <a:pt x="19" y="986"/>
                  </a:lnTo>
                  <a:lnTo>
                    <a:pt x="8" y="991"/>
                  </a:lnTo>
                  <a:lnTo>
                    <a:pt x="0" y="993"/>
                  </a:lnTo>
                  <a:close/>
                  <a:moveTo>
                    <a:pt x="0" y="920"/>
                  </a:moveTo>
                  <a:lnTo>
                    <a:pt x="0" y="892"/>
                  </a:lnTo>
                  <a:lnTo>
                    <a:pt x="8" y="885"/>
                  </a:lnTo>
                  <a:lnTo>
                    <a:pt x="18" y="878"/>
                  </a:lnTo>
                  <a:lnTo>
                    <a:pt x="30" y="871"/>
                  </a:lnTo>
                  <a:lnTo>
                    <a:pt x="41" y="863"/>
                  </a:lnTo>
                  <a:lnTo>
                    <a:pt x="56" y="856"/>
                  </a:lnTo>
                  <a:lnTo>
                    <a:pt x="69" y="850"/>
                  </a:lnTo>
                  <a:lnTo>
                    <a:pt x="81" y="846"/>
                  </a:lnTo>
                  <a:lnTo>
                    <a:pt x="92" y="843"/>
                  </a:lnTo>
                  <a:lnTo>
                    <a:pt x="102" y="841"/>
                  </a:lnTo>
                  <a:lnTo>
                    <a:pt x="110" y="841"/>
                  </a:lnTo>
                  <a:lnTo>
                    <a:pt x="115" y="842"/>
                  </a:lnTo>
                  <a:lnTo>
                    <a:pt x="119" y="844"/>
                  </a:lnTo>
                  <a:lnTo>
                    <a:pt x="120" y="847"/>
                  </a:lnTo>
                  <a:lnTo>
                    <a:pt x="120" y="848"/>
                  </a:lnTo>
                  <a:lnTo>
                    <a:pt x="120" y="852"/>
                  </a:lnTo>
                  <a:lnTo>
                    <a:pt x="117" y="854"/>
                  </a:lnTo>
                  <a:lnTo>
                    <a:pt x="114" y="860"/>
                  </a:lnTo>
                  <a:lnTo>
                    <a:pt x="107" y="867"/>
                  </a:lnTo>
                  <a:lnTo>
                    <a:pt x="98" y="874"/>
                  </a:lnTo>
                  <a:lnTo>
                    <a:pt x="88" y="882"/>
                  </a:lnTo>
                  <a:lnTo>
                    <a:pt x="76" y="890"/>
                  </a:lnTo>
                  <a:lnTo>
                    <a:pt x="63" y="897"/>
                  </a:lnTo>
                  <a:lnTo>
                    <a:pt x="44" y="906"/>
                  </a:lnTo>
                  <a:lnTo>
                    <a:pt x="27" y="913"/>
                  </a:lnTo>
                  <a:lnTo>
                    <a:pt x="12" y="918"/>
                  </a:lnTo>
                  <a:lnTo>
                    <a:pt x="0" y="920"/>
                  </a:lnTo>
                  <a:close/>
                  <a:moveTo>
                    <a:pt x="0" y="799"/>
                  </a:moveTo>
                  <a:lnTo>
                    <a:pt x="0" y="779"/>
                  </a:lnTo>
                  <a:lnTo>
                    <a:pt x="5" y="780"/>
                  </a:lnTo>
                  <a:lnTo>
                    <a:pt x="7" y="783"/>
                  </a:lnTo>
                  <a:lnTo>
                    <a:pt x="8" y="786"/>
                  </a:lnTo>
                  <a:lnTo>
                    <a:pt x="7" y="790"/>
                  </a:lnTo>
                  <a:lnTo>
                    <a:pt x="5" y="795"/>
                  </a:lnTo>
                  <a:lnTo>
                    <a:pt x="0" y="799"/>
                  </a:lnTo>
                  <a:close/>
                  <a:moveTo>
                    <a:pt x="0" y="752"/>
                  </a:moveTo>
                  <a:lnTo>
                    <a:pt x="0" y="711"/>
                  </a:lnTo>
                  <a:lnTo>
                    <a:pt x="19" y="704"/>
                  </a:lnTo>
                  <a:lnTo>
                    <a:pt x="34" y="701"/>
                  </a:lnTo>
                  <a:lnTo>
                    <a:pt x="40" y="699"/>
                  </a:lnTo>
                  <a:lnTo>
                    <a:pt x="46" y="699"/>
                  </a:lnTo>
                  <a:lnTo>
                    <a:pt x="50" y="701"/>
                  </a:lnTo>
                  <a:lnTo>
                    <a:pt x="52" y="703"/>
                  </a:lnTo>
                  <a:lnTo>
                    <a:pt x="52" y="707"/>
                  </a:lnTo>
                  <a:lnTo>
                    <a:pt x="51" y="711"/>
                  </a:lnTo>
                  <a:lnTo>
                    <a:pt x="46" y="717"/>
                  </a:lnTo>
                  <a:lnTo>
                    <a:pt x="40" y="723"/>
                  </a:lnTo>
                  <a:lnTo>
                    <a:pt x="33" y="730"/>
                  </a:lnTo>
                  <a:lnTo>
                    <a:pt x="22" y="737"/>
                  </a:lnTo>
                  <a:lnTo>
                    <a:pt x="12" y="745"/>
                  </a:lnTo>
                  <a:lnTo>
                    <a:pt x="0" y="752"/>
                  </a:lnTo>
                  <a:close/>
                  <a:moveTo>
                    <a:pt x="0" y="696"/>
                  </a:moveTo>
                  <a:lnTo>
                    <a:pt x="0" y="657"/>
                  </a:lnTo>
                  <a:lnTo>
                    <a:pt x="9" y="652"/>
                  </a:lnTo>
                  <a:lnTo>
                    <a:pt x="20" y="646"/>
                  </a:lnTo>
                  <a:lnTo>
                    <a:pt x="35" y="638"/>
                  </a:lnTo>
                  <a:lnTo>
                    <a:pt x="50" y="632"/>
                  </a:lnTo>
                  <a:lnTo>
                    <a:pt x="64" y="627"/>
                  </a:lnTo>
                  <a:lnTo>
                    <a:pt x="76" y="622"/>
                  </a:lnTo>
                  <a:lnTo>
                    <a:pt x="87" y="620"/>
                  </a:lnTo>
                  <a:lnTo>
                    <a:pt x="96" y="620"/>
                  </a:lnTo>
                  <a:lnTo>
                    <a:pt x="100" y="620"/>
                  </a:lnTo>
                  <a:lnTo>
                    <a:pt x="102" y="620"/>
                  </a:lnTo>
                  <a:lnTo>
                    <a:pt x="104" y="621"/>
                  </a:lnTo>
                  <a:lnTo>
                    <a:pt x="106" y="622"/>
                  </a:lnTo>
                  <a:lnTo>
                    <a:pt x="106" y="625"/>
                  </a:lnTo>
                  <a:lnTo>
                    <a:pt x="106" y="627"/>
                  </a:lnTo>
                  <a:lnTo>
                    <a:pt x="106" y="629"/>
                  </a:lnTo>
                  <a:lnTo>
                    <a:pt x="103" y="632"/>
                  </a:lnTo>
                  <a:lnTo>
                    <a:pt x="98" y="639"/>
                  </a:lnTo>
                  <a:lnTo>
                    <a:pt x="90" y="646"/>
                  </a:lnTo>
                  <a:lnTo>
                    <a:pt x="81" y="653"/>
                  </a:lnTo>
                  <a:lnTo>
                    <a:pt x="69" y="661"/>
                  </a:lnTo>
                  <a:lnTo>
                    <a:pt x="54" y="670"/>
                  </a:lnTo>
                  <a:lnTo>
                    <a:pt x="40" y="678"/>
                  </a:lnTo>
                  <a:lnTo>
                    <a:pt x="30" y="683"/>
                  </a:lnTo>
                  <a:lnTo>
                    <a:pt x="19" y="688"/>
                  </a:lnTo>
                  <a:lnTo>
                    <a:pt x="9" y="692"/>
                  </a:lnTo>
                  <a:lnTo>
                    <a:pt x="0" y="696"/>
                  </a:lnTo>
                  <a:close/>
                  <a:moveTo>
                    <a:pt x="0" y="596"/>
                  </a:moveTo>
                  <a:lnTo>
                    <a:pt x="0" y="566"/>
                  </a:lnTo>
                  <a:lnTo>
                    <a:pt x="8" y="565"/>
                  </a:lnTo>
                  <a:lnTo>
                    <a:pt x="16" y="564"/>
                  </a:lnTo>
                  <a:lnTo>
                    <a:pt x="21" y="565"/>
                  </a:lnTo>
                  <a:lnTo>
                    <a:pt x="25" y="566"/>
                  </a:lnTo>
                  <a:lnTo>
                    <a:pt x="25" y="569"/>
                  </a:lnTo>
                  <a:lnTo>
                    <a:pt x="25" y="572"/>
                  </a:lnTo>
                  <a:lnTo>
                    <a:pt x="22" y="575"/>
                  </a:lnTo>
                  <a:lnTo>
                    <a:pt x="20" y="578"/>
                  </a:lnTo>
                  <a:lnTo>
                    <a:pt x="12" y="587"/>
                  </a:lnTo>
                  <a:lnTo>
                    <a:pt x="0" y="596"/>
                  </a:lnTo>
                  <a:close/>
                  <a:moveTo>
                    <a:pt x="0" y="553"/>
                  </a:moveTo>
                  <a:lnTo>
                    <a:pt x="0" y="514"/>
                  </a:lnTo>
                  <a:lnTo>
                    <a:pt x="5" y="512"/>
                  </a:lnTo>
                  <a:lnTo>
                    <a:pt x="21" y="503"/>
                  </a:lnTo>
                  <a:lnTo>
                    <a:pt x="38" y="496"/>
                  </a:lnTo>
                  <a:lnTo>
                    <a:pt x="52" y="492"/>
                  </a:lnTo>
                  <a:lnTo>
                    <a:pt x="65" y="487"/>
                  </a:lnTo>
                  <a:lnTo>
                    <a:pt x="77" y="484"/>
                  </a:lnTo>
                  <a:lnTo>
                    <a:pt x="87" y="483"/>
                  </a:lnTo>
                  <a:lnTo>
                    <a:pt x="90" y="483"/>
                  </a:lnTo>
                  <a:lnTo>
                    <a:pt x="92" y="483"/>
                  </a:lnTo>
                  <a:lnTo>
                    <a:pt x="95" y="484"/>
                  </a:lnTo>
                  <a:lnTo>
                    <a:pt x="96" y="486"/>
                  </a:lnTo>
                  <a:lnTo>
                    <a:pt x="97" y="487"/>
                  </a:lnTo>
                  <a:lnTo>
                    <a:pt x="96" y="489"/>
                  </a:lnTo>
                  <a:lnTo>
                    <a:pt x="95" y="492"/>
                  </a:lnTo>
                  <a:lnTo>
                    <a:pt x="94" y="495"/>
                  </a:lnTo>
                  <a:lnTo>
                    <a:pt x="88" y="501"/>
                  </a:lnTo>
                  <a:lnTo>
                    <a:pt x="79" y="508"/>
                  </a:lnTo>
                  <a:lnTo>
                    <a:pt x="68" y="516"/>
                  </a:lnTo>
                  <a:lnTo>
                    <a:pt x="54" y="525"/>
                  </a:lnTo>
                  <a:lnTo>
                    <a:pt x="40" y="533"/>
                  </a:lnTo>
                  <a:lnTo>
                    <a:pt x="24" y="543"/>
                  </a:lnTo>
                  <a:lnTo>
                    <a:pt x="12" y="549"/>
                  </a:lnTo>
                  <a:lnTo>
                    <a:pt x="0" y="553"/>
                  </a:lnTo>
                  <a:close/>
                  <a:moveTo>
                    <a:pt x="0" y="468"/>
                  </a:moveTo>
                  <a:lnTo>
                    <a:pt x="0" y="437"/>
                  </a:lnTo>
                  <a:lnTo>
                    <a:pt x="13" y="432"/>
                  </a:lnTo>
                  <a:lnTo>
                    <a:pt x="24" y="431"/>
                  </a:lnTo>
                  <a:lnTo>
                    <a:pt x="28" y="431"/>
                  </a:lnTo>
                  <a:lnTo>
                    <a:pt x="32" y="431"/>
                  </a:lnTo>
                  <a:lnTo>
                    <a:pt x="34" y="431"/>
                  </a:lnTo>
                  <a:lnTo>
                    <a:pt x="35" y="433"/>
                  </a:lnTo>
                  <a:lnTo>
                    <a:pt x="37" y="436"/>
                  </a:lnTo>
                  <a:lnTo>
                    <a:pt x="35" y="438"/>
                  </a:lnTo>
                  <a:lnTo>
                    <a:pt x="32" y="442"/>
                  </a:lnTo>
                  <a:lnTo>
                    <a:pt x="28" y="446"/>
                  </a:lnTo>
                  <a:lnTo>
                    <a:pt x="16" y="456"/>
                  </a:lnTo>
                  <a:lnTo>
                    <a:pt x="0" y="468"/>
                  </a:lnTo>
                  <a:close/>
                  <a:moveTo>
                    <a:pt x="0" y="429"/>
                  </a:moveTo>
                  <a:lnTo>
                    <a:pt x="0" y="394"/>
                  </a:lnTo>
                  <a:lnTo>
                    <a:pt x="14" y="387"/>
                  </a:lnTo>
                  <a:lnTo>
                    <a:pt x="30" y="379"/>
                  </a:lnTo>
                  <a:lnTo>
                    <a:pt x="47" y="370"/>
                  </a:lnTo>
                  <a:lnTo>
                    <a:pt x="64" y="363"/>
                  </a:lnTo>
                  <a:lnTo>
                    <a:pt x="81" y="357"/>
                  </a:lnTo>
                  <a:lnTo>
                    <a:pt x="95" y="353"/>
                  </a:lnTo>
                  <a:lnTo>
                    <a:pt x="107" y="349"/>
                  </a:lnTo>
                  <a:lnTo>
                    <a:pt x="116" y="348"/>
                  </a:lnTo>
                  <a:lnTo>
                    <a:pt x="120" y="348"/>
                  </a:lnTo>
                  <a:lnTo>
                    <a:pt x="123" y="348"/>
                  </a:lnTo>
                  <a:lnTo>
                    <a:pt x="126" y="348"/>
                  </a:lnTo>
                  <a:lnTo>
                    <a:pt x="127" y="349"/>
                  </a:lnTo>
                  <a:lnTo>
                    <a:pt x="127" y="351"/>
                  </a:lnTo>
                  <a:lnTo>
                    <a:pt x="127" y="354"/>
                  </a:lnTo>
                  <a:lnTo>
                    <a:pt x="126" y="356"/>
                  </a:lnTo>
                  <a:lnTo>
                    <a:pt x="123" y="358"/>
                  </a:lnTo>
                  <a:lnTo>
                    <a:pt x="116" y="366"/>
                  </a:lnTo>
                  <a:lnTo>
                    <a:pt x="107" y="373"/>
                  </a:lnTo>
                  <a:lnTo>
                    <a:pt x="95" y="381"/>
                  </a:lnTo>
                  <a:lnTo>
                    <a:pt x="81" y="389"/>
                  </a:lnTo>
                  <a:lnTo>
                    <a:pt x="65" y="399"/>
                  </a:lnTo>
                  <a:lnTo>
                    <a:pt x="47" y="407"/>
                  </a:lnTo>
                  <a:lnTo>
                    <a:pt x="34" y="414"/>
                  </a:lnTo>
                  <a:lnTo>
                    <a:pt x="22" y="419"/>
                  </a:lnTo>
                  <a:lnTo>
                    <a:pt x="11" y="424"/>
                  </a:lnTo>
                  <a:lnTo>
                    <a:pt x="0" y="429"/>
                  </a:lnTo>
                  <a:close/>
                  <a:moveTo>
                    <a:pt x="0" y="360"/>
                  </a:moveTo>
                  <a:lnTo>
                    <a:pt x="0" y="324"/>
                  </a:lnTo>
                  <a:lnTo>
                    <a:pt x="32" y="310"/>
                  </a:lnTo>
                  <a:lnTo>
                    <a:pt x="58" y="300"/>
                  </a:lnTo>
                  <a:lnTo>
                    <a:pt x="69" y="298"/>
                  </a:lnTo>
                  <a:lnTo>
                    <a:pt x="78" y="297"/>
                  </a:lnTo>
                  <a:lnTo>
                    <a:pt x="84" y="297"/>
                  </a:lnTo>
                  <a:lnTo>
                    <a:pt x="87" y="299"/>
                  </a:lnTo>
                  <a:lnTo>
                    <a:pt x="87" y="300"/>
                  </a:lnTo>
                  <a:lnTo>
                    <a:pt x="87" y="303"/>
                  </a:lnTo>
                  <a:lnTo>
                    <a:pt x="85" y="305"/>
                  </a:lnTo>
                  <a:lnTo>
                    <a:pt x="83" y="307"/>
                  </a:lnTo>
                  <a:lnTo>
                    <a:pt x="76" y="315"/>
                  </a:lnTo>
                  <a:lnTo>
                    <a:pt x="66" y="322"/>
                  </a:lnTo>
                  <a:lnTo>
                    <a:pt x="53" y="330"/>
                  </a:lnTo>
                  <a:lnTo>
                    <a:pt x="39" y="338"/>
                  </a:lnTo>
                  <a:lnTo>
                    <a:pt x="22" y="348"/>
                  </a:lnTo>
                  <a:lnTo>
                    <a:pt x="3" y="357"/>
                  </a:lnTo>
                  <a:lnTo>
                    <a:pt x="0" y="360"/>
                  </a:lnTo>
                  <a:close/>
                  <a:moveTo>
                    <a:pt x="0" y="294"/>
                  </a:moveTo>
                  <a:lnTo>
                    <a:pt x="0" y="262"/>
                  </a:lnTo>
                  <a:lnTo>
                    <a:pt x="21" y="254"/>
                  </a:lnTo>
                  <a:lnTo>
                    <a:pt x="39" y="249"/>
                  </a:lnTo>
                  <a:lnTo>
                    <a:pt x="46" y="248"/>
                  </a:lnTo>
                  <a:lnTo>
                    <a:pt x="52" y="247"/>
                  </a:lnTo>
                  <a:lnTo>
                    <a:pt x="56" y="248"/>
                  </a:lnTo>
                  <a:lnTo>
                    <a:pt x="58" y="249"/>
                  </a:lnTo>
                  <a:lnTo>
                    <a:pt x="58" y="252"/>
                  </a:lnTo>
                  <a:lnTo>
                    <a:pt x="56" y="256"/>
                  </a:lnTo>
                  <a:lnTo>
                    <a:pt x="51" y="261"/>
                  </a:lnTo>
                  <a:lnTo>
                    <a:pt x="44" y="266"/>
                  </a:lnTo>
                  <a:lnTo>
                    <a:pt x="25" y="279"/>
                  </a:lnTo>
                  <a:lnTo>
                    <a:pt x="0" y="294"/>
                  </a:lnTo>
                  <a:close/>
                  <a:moveTo>
                    <a:pt x="0" y="257"/>
                  </a:moveTo>
                  <a:lnTo>
                    <a:pt x="0" y="237"/>
                  </a:lnTo>
                  <a:lnTo>
                    <a:pt x="13" y="228"/>
                  </a:lnTo>
                  <a:lnTo>
                    <a:pt x="31" y="218"/>
                  </a:lnTo>
                  <a:lnTo>
                    <a:pt x="50" y="208"/>
                  </a:lnTo>
                  <a:lnTo>
                    <a:pt x="71" y="197"/>
                  </a:lnTo>
                  <a:lnTo>
                    <a:pt x="91" y="187"/>
                  </a:lnTo>
                  <a:lnTo>
                    <a:pt x="110" y="179"/>
                  </a:lnTo>
                  <a:lnTo>
                    <a:pt x="128" y="172"/>
                  </a:lnTo>
                  <a:lnTo>
                    <a:pt x="144" y="167"/>
                  </a:lnTo>
                  <a:lnTo>
                    <a:pt x="157" y="164"/>
                  </a:lnTo>
                  <a:lnTo>
                    <a:pt x="167" y="161"/>
                  </a:lnTo>
                  <a:lnTo>
                    <a:pt x="174" y="161"/>
                  </a:lnTo>
                  <a:lnTo>
                    <a:pt x="178" y="162"/>
                  </a:lnTo>
                  <a:lnTo>
                    <a:pt x="178" y="164"/>
                  </a:lnTo>
                  <a:lnTo>
                    <a:pt x="178" y="166"/>
                  </a:lnTo>
                  <a:lnTo>
                    <a:pt x="176" y="168"/>
                  </a:lnTo>
                  <a:lnTo>
                    <a:pt x="173" y="171"/>
                  </a:lnTo>
                  <a:lnTo>
                    <a:pt x="166" y="178"/>
                  </a:lnTo>
                  <a:lnTo>
                    <a:pt x="155" y="185"/>
                  </a:lnTo>
                  <a:lnTo>
                    <a:pt x="141" y="193"/>
                  </a:lnTo>
                  <a:lnTo>
                    <a:pt x="125" y="203"/>
                  </a:lnTo>
                  <a:lnTo>
                    <a:pt x="107" y="212"/>
                  </a:lnTo>
                  <a:lnTo>
                    <a:pt x="88" y="223"/>
                  </a:lnTo>
                  <a:lnTo>
                    <a:pt x="62" y="235"/>
                  </a:lnTo>
                  <a:lnTo>
                    <a:pt x="38" y="244"/>
                  </a:lnTo>
                  <a:lnTo>
                    <a:pt x="16" y="252"/>
                  </a:lnTo>
                  <a:lnTo>
                    <a:pt x="0" y="257"/>
                  </a:lnTo>
                  <a:close/>
                  <a:moveTo>
                    <a:pt x="0" y="234"/>
                  </a:moveTo>
                  <a:lnTo>
                    <a:pt x="0" y="208"/>
                  </a:lnTo>
                  <a:lnTo>
                    <a:pt x="15" y="203"/>
                  </a:lnTo>
                  <a:lnTo>
                    <a:pt x="27" y="200"/>
                  </a:lnTo>
                  <a:lnTo>
                    <a:pt x="32" y="199"/>
                  </a:lnTo>
                  <a:lnTo>
                    <a:pt x="35" y="199"/>
                  </a:lnTo>
                  <a:lnTo>
                    <a:pt x="38" y="199"/>
                  </a:lnTo>
                  <a:lnTo>
                    <a:pt x="40" y="200"/>
                  </a:lnTo>
                  <a:lnTo>
                    <a:pt x="40" y="203"/>
                  </a:lnTo>
                  <a:lnTo>
                    <a:pt x="38" y="205"/>
                  </a:lnTo>
                  <a:lnTo>
                    <a:pt x="35" y="209"/>
                  </a:lnTo>
                  <a:lnTo>
                    <a:pt x="31" y="214"/>
                  </a:lnTo>
                  <a:lnTo>
                    <a:pt x="18" y="223"/>
                  </a:lnTo>
                  <a:lnTo>
                    <a:pt x="0" y="234"/>
                  </a:lnTo>
                  <a:close/>
                  <a:moveTo>
                    <a:pt x="0" y="205"/>
                  </a:moveTo>
                  <a:lnTo>
                    <a:pt x="0" y="180"/>
                  </a:lnTo>
                  <a:lnTo>
                    <a:pt x="13" y="173"/>
                  </a:lnTo>
                  <a:lnTo>
                    <a:pt x="27" y="165"/>
                  </a:lnTo>
                  <a:lnTo>
                    <a:pt x="43" y="156"/>
                  </a:lnTo>
                  <a:lnTo>
                    <a:pt x="59" y="148"/>
                  </a:lnTo>
                  <a:lnTo>
                    <a:pt x="81" y="139"/>
                  </a:lnTo>
                  <a:lnTo>
                    <a:pt x="100" y="130"/>
                  </a:lnTo>
                  <a:lnTo>
                    <a:pt x="119" y="123"/>
                  </a:lnTo>
                  <a:lnTo>
                    <a:pt x="134" y="117"/>
                  </a:lnTo>
                  <a:lnTo>
                    <a:pt x="148" y="114"/>
                  </a:lnTo>
                  <a:lnTo>
                    <a:pt x="159" y="111"/>
                  </a:lnTo>
                  <a:lnTo>
                    <a:pt x="166" y="111"/>
                  </a:lnTo>
                  <a:lnTo>
                    <a:pt x="170" y="113"/>
                  </a:lnTo>
                  <a:lnTo>
                    <a:pt x="170" y="114"/>
                  </a:lnTo>
                  <a:lnTo>
                    <a:pt x="170" y="116"/>
                  </a:lnTo>
                  <a:lnTo>
                    <a:pt x="167" y="118"/>
                  </a:lnTo>
                  <a:lnTo>
                    <a:pt x="165" y="121"/>
                  </a:lnTo>
                  <a:lnTo>
                    <a:pt x="157" y="128"/>
                  </a:lnTo>
                  <a:lnTo>
                    <a:pt x="145" y="135"/>
                  </a:lnTo>
                  <a:lnTo>
                    <a:pt x="114" y="153"/>
                  </a:lnTo>
                  <a:lnTo>
                    <a:pt x="75" y="173"/>
                  </a:lnTo>
                  <a:lnTo>
                    <a:pt x="54" y="183"/>
                  </a:lnTo>
                  <a:lnTo>
                    <a:pt x="34" y="192"/>
                  </a:lnTo>
                  <a:lnTo>
                    <a:pt x="15" y="199"/>
                  </a:lnTo>
                  <a:lnTo>
                    <a:pt x="0" y="205"/>
                  </a:lnTo>
                  <a:close/>
                  <a:moveTo>
                    <a:pt x="0" y="180"/>
                  </a:moveTo>
                  <a:lnTo>
                    <a:pt x="0" y="158"/>
                  </a:lnTo>
                  <a:lnTo>
                    <a:pt x="12" y="154"/>
                  </a:lnTo>
                  <a:lnTo>
                    <a:pt x="22" y="152"/>
                  </a:lnTo>
                  <a:lnTo>
                    <a:pt x="28" y="152"/>
                  </a:lnTo>
                  <a:lnTo>
                    <a:pt x="32" y="153"/>
                  </a:lnTo>
                  <a:lnTo>
                    <a:pt x="32" y="154"/>
                  </a:lnTo>
                  <a:lnTo>
                    <a:pt x="31" y="156"/>
                  </a:lnTo>
                  <a:lnTo>
                    <a:pt x="28" y="160"/>
                  </a:lnTo>
                  <a:lnTo>
                    <a:pt x="25" y="162"/>
                  </a:lnTo>
                  <a:lnTo>
                    <a:pt x="14" y="171"/>
                  </a:lnTo>
                  <a:lnTo>
                    <a:pt x="0" y="180"/>
                  </a:lnTo>
                  <a:close/>
                  <a:moveTo>
                    <a:pt x="0" y="155"/>
                  </a:moveTo>
                  <a:lnTo>
                    <a:pt x="0" y="111"/>
                  </a:lnTo>
                  <a:lnTo>
                    <a:pt x="13" y="107"/>
                  </a:lnTo>
                  <a:lnTo>
                    <a:pt x="24" y="104"/>
                  </a:lnTo>
                  <a:lnTo>
                    <a:pt x="32" y="104"/>
                  </a:lnTo>
                  <a:lnTo>
                    <a:pt x="35" y="105"/>
                  </a:lnTo>
                  <a:lnTo>
                    <a:pt x="34" y="108"/>
                  </a:lnTo>
                  <a:lnTo>
                    <a:pt x="32" y="111"/>
                  </a:lnTo>
                  <a:lnTo>
                    <a:pt x="26" y="116"/>
                  </a:lnTo>
                  <a:lnTo>
                    <a:pt x="19" y="121"/>
                  </a:lnTo>
                  <a:lnTo>
                    <a:pt x="28" y="116"/>
                  </a:lnTo>
                  <a:lnTo>
                    <a:pt x="38" y="111"/>
                  </a:lnTo>
                  <a:lnTo>
                    <a:pt x="49" y="107"/>
                  </a:lnTo>
                  <a:lnTo>
                    <a:pt x="59" y="101"/>
                  </a:lnTo>
                  <a:lnTo>
                    <a:pt x="101" y="83"/>
                  </a:lnTo>
                  <a:lnTo>
                    <a:pt x="135" y="70"/>
                  </a:lnTo>
                  <a:lnTo>
                    <a:pt x="150" y="65"/>
                  </a:lnTo>
                  <a:lnTo>
                    <a:pt x="161" y="63"/>
                  </a:lnTo>
                  <a:lnTo>
                    <a:pt x="169" y="61"/>
                  </a:lnTo>
                  <a:lnTo>
                    <a:pt x="172" y="63"/>
                  </a:lnTo>
                  <a:lnTo>
                    <a:pt x="172" y="66"/>
                  </a:lnTo>
                  <a:lnTo>
                    <a:pt x="169" y="70"/>
                  </a:lnTo>
                  <a:lnTo>
                    <a:pt x="163" y="75"/>
                  </a:lnTo>
                  <a:lnTo>
                    <a:pt x="154" y="80"/>
                  </a:lnTo>
                  <a:lnTo>
                    <a:pt x="165" y="75"/>
                  </a:lnTo>
                  <a:lnTo>
                    <a:pt x="174" y="70"/>
                  </a:lnTo>
                  <a:lnTo>
                    <a:pt x="185" y="65"/>
                  </a:lnTo>
                  <a:lnTo>
                    <a:pt x="196" y="59"/>
                  </a:lnTo>
                  <a:lnTo>
                    <a:pt x="218" y="50"/>
                  </a:lnTo>
                  <a:lnTo>
                    <a:pt x="239" y="41"/>
                  </a:lnTo>
                  <a:lnTo>
                    <a:pt x="258" y="34"/>
                  </a:lnTo>
                  <a:lnTo>
                    <a:pt x="274" y="28"/>
                  </a:lnTo>
                  <a:lnTo>
                    <a:pt x="289" y="25"/>
                  </a:lnTo>
                  <a:lnTo>
                    <a:pt x="300" y="22"/>
                  </a:lnTo>
                  <a:lnTo>
                    <a:pt x="308" y="21"/>
                  </a:lnTo>
                  <a:lnTo>
                    <a:pt x="311" y="22"/>
                  </a:lnTo>
                  <a:lnTo>
                    <a:pt x="311" y="26"/>
                  </a:lnTo>
                  <a:lnTo>
                    <a:pt x="308" y="29"/>
                  </a:lnTo>
                  <a:lnTo>
                    <a:pt x="303" y="34"/>
                  </a:lnTo>
                  <a:lnTo>
                    <a:pt x="294" y="40"/>
                  </a:lnTo>
                  <a:lnTo>
                    <a:pt x="304" y="35"/>
                  </a:lnTo>
                  <a:lnTo>
                    <a:pt x="315" y="29"/>
                  </a:lnTo>
                  <a:lnTo>
                    <a:pt x="325" y="25"/>
                  </a:lnTo>
                  <a:lnTo>
                    <a:pt x="336" y="20"/>
                  </a:lnTo>
                  <a:lnTo>
                    <a:pt x="349" y="14"/>
                  </a:lnTo>
                  <a:lnTo>
                    <a:pt x="361" y="9"/>
                  </a:lnTo>
                  <a:lnTo>
                    <a:pt x="374" y="3"/>
                  </a:lnTo>
                  <a:lnTo>
                    <a:pt x="385" y="0"/>
                  </a:lnTo>
                  <a:lnTo>
                    <a:pt x="385" y="29"/>
                  </a:lnTo>
                  <a:lnTo>
                    <a:pt x="369" y="38"/>
                  </a:lnTo>
                  <a:lnTo>
                    <a:pt x="353" y="45"/>
                  </a:lnTo>
                  <a:lnTo>
                    <a:pt x="310" y="64"/>
                  </a:lnTo>
                  <a:lnTo>
                    <a:pt x="273" y="77"/>
                  </a:lnTo>
                  <a:lnTo>
                    <a:pt x="259" y="80"/>
                  </a:lnTo>
                  <a:lnTo>
                    <a:pt x="247" y="83"/>
                  </a:lnTo>
                  <a:lnTo>
                    <a:pt x="243" y="84"/>
                  </a:lnTo>
                  <a:lnTo>
                    <a:pt x="240" y="84"/>
                  </a:lnTo>
                  <a:lnTo>
                    <a:pt x="237" y="83"/>
                  </a:lnTo>
                  <a:lnTo>
                    <a:pt x="236" y="82"/>
                  </a:lnTo>
                  <a:lnTo>
                    <a:pt x="236" y="79"/>
                  </a:lnTo>
                  <a:lnTo>
                    <a:pt x="240" y="75"/>
                  </a:lnTo>
                  <a:lnTo>
                    <a:pt x="246" y="69"/>
                  </a:lnTo>
                  <a:lnTo>
                    <a:pt x="255" y="63"/>
                  </a:lnTo>
                  <a:lnTo>
                    <a:pt x="245" y="69"/>
                  </a:lnTo>
                  <a:lnTo>
                    <a:pt x="234" y="73"/>
                  </a:lnTo>
                  <a:lnTo>
                    <a:pt x="223" y="79"/>
                  </a:lnTo>
                  <a:lnTo>
                    <a:pt x="211" y="84"/>
                  </a:lnTo>
                  <a:lnTo>
                    <a:pt x="170" y="103"/>
                  </a:lnTo>
                  <a:lnTo>
                    <a:pt x="134" y="116"/>
                  </a:lnTo>
                  <a:lnTo>
                    <a:pt x="120" y="120"/>
                  </a:lnTo>
                  <a:lnTo>
                    <a:pt x="108" y="123"/>
                  </a:lnTo>
                  <a:lnTo>
                    <a:pt x="101" y="123"/>
                  </a:lnTo>
                  <a:lnTo>
                    <a:pt x="97" y="122"/>
                  </a:lnTo>
                  <a:lnTo>
                    <a:pt x="97" y="118"/>
                  </a:lnTo>
                  <a:lnTo>
                    <a:pt x="101" y="115"/>
                  </a:lnTo>
                  <a:lnTo>
                    <a:pt x="108" y="109"/>
                  </a:lnTo>
                  <a:lnTo>
                    <a:pt x="116" y="103"/>
                  </a:lnTo>
                  <a:lnTo>
                    <a:pt x="107" y="108"/>
                  </a:lnTo>
                  <a:lnTo>
                    <a:pt x="96" y="114"/>
                  </a:lnTo>
                  <a:lnTo>
                    <a:pt x="85" y="118"/>
                  </a:lnTo>
                  <a:lnTo>
                    <a:pt x="73" y="124"/>
                  </a:lnTo>
                  <a:lnTo>
                    <a:pt x="53" y="134"/>
                  </a:lnTo>
                  <a:lnTo>
                    <a:pt x="33" y="142"/>
                  </a:lnTo>
                  <a:lnTo>
                    <a:pt x="15" y="149"/>
                  </a:lnTo>
                  <a:lnTo>
                    <a:pt x="0" y="155"/>
                  </a:lnTo>
                  <a:close/>
                  <a:moveTo>
                    <a:pt x="385" y="32"/>
                  </a:moveTo>
                  <a:lnTo>
                    <a:pt x="385" y="45"/>
                  </a:lnTo>
                  <a:lnTo>
                    <a:pt x="380" y="45"/>
                  </a:lnTo>
                  <a:lnTo>
                    <a:pt x="376" y="44"/>
                  </a:lnTo>
                  <a:lnTo>
                    <a:pt x="376" y="41"/>
                  </a:lnTo>
                  <a:lnTo>
                    <a:pt x="378" y="39"/>
                  </a:lnTo>
                  <a:lnTo>
                    <a:pt x="381" y="35"/>
                  </a:lnTo>
                  <a:lnTo>
                    <a:pt x="385" y="32"/>
                  </a:lnTo>
                  <a:close/>
                  <a:moveTo>
                    <a:pt x="385" y="51"/>
                  </a:moveTo>
                  <a:lnTo>
                    <a:pt x="385" y="84"/>
                  </a:lnTo>
                  <a:lnTo>
                    <a:pt x="370" y="91"/>
                  </a:lnTo>
                  <a:lnTo>
                    <a:pt x="355" y="98"/>
                  </a:lnTo>
                  <a:lnTo>
                    <a:pt x="334" y="107"/>
                  </a:lnTo>
                  <a:lnTo>
                    <a:pt x="313" y="115"/>
                  </a:lnTo>
                  <a:lnTo>
                    <a:pt x="296" y="122"/>
                  </a:lnTo>
                  <a:lnTo>
                    <a:pt x="279" y="128"/>
                  </a:lnTo>
                  <a:lnTo>
                    <a:pt x="265" y="132"/>
                  </a:lnTo>
                  <a:lnTo>
                    <a:pt x="254" y="134"/>
                  </a:lnTo>
                  <a:lnTo>
                    <a:pt x="249" y="134"/>
                  </a:lnTo>
                  <a:lnTo>
                    <a:pt x="246" y="134"/>
                  </a:lnTo>
                  <a:lnTo>
                    <a:pt x="243" y="134"/>
                  </a:lnTo>
                  <a:lnTo>
                    <a:pt x="242" y="133"/>
                  </a:lnTo>
                  <a:lnTo>
                    <a:pt x="242" y="130"/>
                  </a:lnTo>
                  <a:lnTo>
                    <a:pt x="242" y="129"/>
                  </a:lnTo>
                  <a:lnTo>
                    <a:pt x="245" y="127"/>
                  </a:lnTo>
                  <a:lnTo>
                    <a:pt x="247" y="123"/>
                  </a:lnTo>
                  <a:lnTo>
                    <a:pt x="255" y="116"/>
                  </a:lnTo>
                  <a:lnTo>
                    <a:pt x="267" y="109"/>
                  </a:lnTo>
                  <a:lnTo>
                    <a:pt x="281" y="99"/>
                  </a:lnTo>
                  <a:lnTo>
                    <a:pt x="298" y="90"/>
                  </a:lnTo>
                  <a:lnTo>
                    <a:pt x="318" y="80"/>
                  </a:lnTo>
                  <a:lnTo>
                    <a:pt x="338" y="71"/>
                  </a:lnTo>
                  <a:lnTo>
                    <a:pt x="350" y="65"/>
                  </a:lnTo>
                  <a:lnTo>
                    <a:pt x="362" y="60"/>
                  </a:lnTo>
                  <a:lnTo>
                    <a:pt x="374" y="55"/>
                  </a:lnTo>
                  <a:lnTo>
                    <a:pt x="385" y="51"/>
                  </a:lnTo>
                  <a:close/>
                  <a:moveTo>
                    <a:pt x="385" y="91"/>
                  </a:moveTo>
                  <a:lnTo>
                    <a:pt x="385" y="97"/>
                  </a:lnTo>
                  <a:lnTo>
                    <a:pt x="385" y="96"/>
                  </a:lnTo>
                  <a:lnTo>
                    <a:pt x="385" y="96"/>
                  </a:lnTo>
                  <a:lnTo>
                    <a:pt x="384" y="94"/>
                  </a:lnTo>
                  <a:lnTo>
                    <a:pt x="385" y="91"/>
                  </a:lnTo>
                  <a:close/>
                  <a:moveTo>
                    <a:pt x="385" y="109"/>
                  </a:moveTo>
                  <a:lnTo>
                    <a:pt x="385" y="143"/>
                  </a:lnTo>
                  <a:lnTo>
                    <a:pt x="378" y="147"/>
                  </a:lnTo>
                  <a:lnTo>
                    <a:pt x="369" y="151"/>
                  </a:lnTo>
                  <a:lnTo>
                    <a:pt x="349" y="160"/>
                  </a:lnTo>
                  <a:lnTo>
                    <a:pt x="329" y="168"/>
                  </a:lnTo>
                  <a:lnTo>
                    <a:pt x="311" y="174"/>
                  </a:lnTo>
                  <a:lnTo>
                    <a:pt x="296" y="180"/>
                  </a:lnTo>
                  <a:lnTo>
                    <a:pt x="281" y="184"/>
                  </a:lnTo>
                  <a:lnTo>
                    <a:pt x="271" y="186"/>
                  </a:lnTo>
                  <a:lnTo>
                    <a:pt x="267" y="186"/>
                  </a:lnTo>
                  <a:lnTo>
                    <a:pt x="264" y="186"/>
                  </a:lnTo>
                  <a:lnTo>
                    <a:pt x="261" y="185"/>
                  </a:lnTo>
                  <a:lnTo>
                    <a:pt x="259" y="184"/>
                  </a:lnTo>
                  <a:lnTo>
                    <a:pt x="259" y="183"/>
                  </a:lnTo>
                  <a:lnTo>
                    <a:pt x="260" y="180"/>
                  </a:lnTo>
                  <a:lnTo>
                    <a:pt x="261" y="178"/>
                  </a:lnTo>
                  <a:lnTo>
                    <a:pt x="264" y="174"/>
                  </a:lnTo>
                  <a:lnTo>
                    <a:pt x="272" y="167"/>
                  </a:lnTo>
                  <a:lnTo>
                    <a:pt x="283" y="160"/>
                  </a:lnTo>
                  <a:lnTo>
                    <a:pt x="297" y="152"/>
                  </a:lnTo>
                  <a:lnTo>
                    <a:pt x="313" y="142"/>
                  </a:lnTo>
                  <a:lnTo>
                    <a:pt x="331" y="133"/>
                  </a:lnTo>
                  <a:lnTo>
                    <a:pt x="353" y="122"/>
                  </a:lnTo>
                  <a:lnTo>
                    <a:pt x="369" y="115"/>
                  </a:lnTo>
                  <a:lnTo>
                    <a:pt x="385" y="109"/>
                  </a:lnTo>
                  <a:close/>
                  <a:moveTo>
                    <a:pt x="385" y="172"/>
                  </a:moveTo>
                  <a:lnTo>
                    <a:pt x="385" y="210"/>
                  </a:lnTo>
                  <a:lnTo>
                    <a:pt x="367" y="218"/>
                  </a:lnTo>
                  <a:lnTo>
                    <a:pt x="349" y="225"/>
                  </a:lnTo>
                  <a:lnTo>
                    <a:pt x="334" y="230"/>
                  </a:lnTo>
                  <a:lnTo>
                    <a:pt x="319" y="235"/>
                  </a:lnTo>
                  <a:lnTo>
                    <a:pt x="308" y="237"/>
                  </a:lnTo>
                  <a:lnTo>
                    <a:pt x="298" y="238"/>
                  </a:lnTo>
                  <a:lnTo>
                    <a:pt x="294" y="238"/>
                  </a:lnTo>
                  <a:lnTo>
                    <a:pt x="291" y="238"/>
                  </a:lnTo>
                  <a:lnTo>
                    <a:pt x="290" y="237"/>
                  </a:lnTo>
                  <a:lnTo>
                    <a:pt x="287" y="236"/>
                  </a:lnTo>
                  <a:lnTo>
                    <a:pt x="287" y="235"/>
                  </a:lnTo>
                  <a:lnTo>
                    <a:pt x="289" y="233"/>
                  </a:lnTo>
                  <a:lnTo>
                    <a:pt x="290" y="230"/>
                  </a:lnTo>
                  <a:lnTo>
                    <a:pt x="292" y="227"/>
                  </a:lnTo>
                  <a:lnTo>
                    <a:pt x="299" y="221"/>
                  </a:lnTo>
                  <a:lnTo>
                    <a:pt x="310" y="212"/>
                  </a:lnTo>
                  <a:lnTo>
                    <a:pt x="323" y="204"/>
                  </a:lnTo>
                  <a:lnTo>
                    <a:pt x="340" y="195"/>
                  </a:lnTo>
                  <a:lnTo>
                    <a:pt x="357" y="185"/>
                  </a:lnTo>
                  <a:lnTo>
                    <a:pt x="376" y="176"/>
                  </a:lnTo>
                  <a:lnTo>
                    <a:pt x="381" y="174"/>
                  </a:lnTo>
                  <a:lnTo>
                    <a:pt x="385" y="172"/>
                  </a:lnTo>
                  <a:close/>
                  <a:moveTo>
                    <a:pt x="385" y="244"/>
                  </a:moveTo>
                  <a:lnTo>
                    <a:pt x="385" y="281"/>
                  </a:lnTo>
                  <a:lnTo>
                    <a:pt x="363" y="288"/>
                  </a:lnTo>
                  <a:lnTo>
                    <a:pt x="347" y="293"/>
                  </a:lnTo>
                  <a:lnTo>
                    <a:pt x="340" y="293"/>
                  </a:lnTo>
                  <a:lnTo>
                    <a:pt x="334" y="293"/>
                  </a:lnTo>
                  <a:lnTo>
                    <a:pt x="330" y="293"/>
                  </a:lnTo>
                  <a:lnTo>
                    <a:pt x="328" y="291"/>
                  </a:lnTo>
                  <a:lnTo>
                    <a:pt x="328" y="287"/>
                  </a:lnTo>
                  <a:lnTo>
                    <a:pt x="330" y="284"/>
                  </a:lnTo>
                  <a:lnTo>
                    <a:pt x="334" y="279"/>
                  </a:lnTo>
                  <a:lnTo>
                    <a:pt x="341" y="273"/>
                  </a:lnTo>
                  <a:lnTo>
                    <a:pt x="360" y="259"/>
                  </a:lnTo>
                  <a:lnTo>
                    <a:pt x="385" y="244"/>
                  </a:lnTo>
                  <a:close/>
                  <a:moveTo>
                    <a:pt x="385" y="290"/>
                  </a:moveTo>
                  <a:lnTo>
                    <a:pt x="385" y="320"/>
                  </a:lnTo>
                  <a:lnTo>
                    <a:pt x="374" y="326"/>
                  </a:lnTo>
                  <a:lnTo>
                    <a:pt x="362" y="334"/>
                  </a:lnTo>
                  <a:lnTo>
                    <a:pt x="348" y="341"/>
                  </a:lnTo>
                  <a:lnTo>
                    <a:pt x="334" y="348"/>
                  </a:lnTo>
                  <a:lnTo>
                    <a:pt x="316" y="356"/>
                  </a:lnTo>
                  <a:lnTo>
                    <a:pt x="298" y="363"/>
                  </a:lnTo>
                  <a:lnTo>
                    <a:pt x="281" y="369"/>
                  </a:lnTo>
                  <a:lnTo>
                    <a:pt x="267" y="374"/>
                  </a:lnTo>
                  <a:lnTo>
                    <a:pt x="254" y="377"/>
                  </a:lnTo>
                  <a:lnTo>
                    <a:pt x="245" y="379"/>
                  </a:lnTo>
                  <a:lnTo>
                    <a:pt x="240" y="379"/>
                  </a:lnTo>
                  <a:lnTo>
                    <a:pt x="237" y="377"/>
                  </a:lnTo>
                  <a:lnTo>
                    <a:pt x="235" y="377"/>
                  </a:lnTo>
                  <a:lnTo>
                    <a:pt x="233" y="376"/>
                  </a:lnTo>
                  <a:lnTo>
                    <a:pt x="233" y="374"/>
                  </a:lnTo>
                  <a:lnTo>
                    <a:pt x="233" y="372"/>
                  </a:lnTo>
                  <a:lnTo>
                    <a:pt x="234" y="369"/>
                  </a:lnTo>
                  <a:lnTo>
                    <a:pt x="236" y="366"/>
                  </a:lnTo>
                  <a:lnTo>
                    <a:pt x="243" y="360"/>
                  </a:lnTo>
                  <a:lnTo>
                    <a:pt x="253" y="351"/>
                  </a:lnTo>
                  <a:lnTo>
                    <a:pt x="265" y="343"/>
                  </a:lnTo>
                  <a:lnTo>
                    <a:pt x="279" y="335"/>
                  </a:lnTo>
                  <a:lnTo>
                    <a:pt x="296" y="325"/>
                  </a:lnTo>
                  <a:lnTo>
                    <a:pt x="315" y="316"/>
                  </a:lnTo>
                  <a:lnTo>
                    <a:pt x="334" y="307"/>
                  </a:lnTo>
                  <a:lnTo>
                    <a:pt x="353" y="300"/>
                  </a:lnTo>
                  <a:lnTo>
                    <a:pt x="369" y="294"/>
                  </a:lnTo>
                  <a:lnTo>
                    <a:pt x="385" y="290"/>
                  </a:lnTo>
                  <a:close/>
                  <a:moveTo>
                    <a:pt x="385" y="335"/>
                  </a:moveTo>
                  <a:lnTo>
                    <a:pt x="385" y="350"/>
                  </a:lnTo>
                  <a:lnTo>
                    <a:pt x="381" y="349"/>
                  </a:lnTo>
                  <a:lnTo>
                    <a:pt x="379" y="348"/>
                  </a:lnTo>
                  <a:lnTo>
                    <a:pt x="379" y="345"/>
                  </a:lnTo>
                  <a:lnTo>
                    <a:pt x="379" y="342"/>
                  </a:lnTo>
                  <a:lnTo>
                    <a:pt x="381" y="338"/>
                  </a:lnTo>
                  <a:lnTo>
                    <a:pt x="385" y="335"/>
                  </a:lnTo>
                  <a:close/>
                  <a:moveTo>
                    <a:pt x="385" y="367"/>
                  </a:moveTo>
                  <a:lnTo>
                    <a:pt x="385" y="410"/>
                  </a:lnTo>
                  <a:lnTo>
                    <a:pt x="368" y="418"/>
                  </a:lnTo>
                  <a:lnTo>
                    <a:pt x="353" y="424"/>
                  </a:lnTo>
                  <a:lnTo>
                    <a:pt x="337" y="429"/>
                  </a:lnTo>
                  <a:lnTo>
                    <a:pt x="324" y="432"/>
                  </a:lnTo>
                  <a:lnTo>
                    <a:pt x="313" y="435"/>
                  </a:lnTo>
                  <a:lnTo>
                    <a:pt x="304" y="436"/>
                  </a:lnTo>
                  <a:lnTo>
                    <a:pt x="300" y="436"/>
                  </a:lnTo>
                  <a:lnTo>
                    <a:pt x="298" y="435"/>
                  </a:lnTo>
                  <a:lnTo>
                    <a:pt x="296" y="433"/>
                  </a:lnTo>
                  <a:lnTo>
                    <a:pt x="294" y="432"/>
                  </a:lnTo>
                  <a:lnTo>
                    <a:pt x="293" y="431"/>
                  </a:lnTo>
                  <a:lnTo>
                    <a:pt x="293" y="429"/>
                  </a:lnTo>
                  <a:lnTo>
                    <a:pt x="294" y="425"/>
                  </a:lnTo>
                  <a:lnTo>
                    <a:pt x="297" y="423"/>
                  </a:lnTo>
                  <a:lnTo>
                    <a:pt x="303" y="416"/>
                  </a:lnTo>
                  <a:lnTo>
                    <a:pt x="312" y="408"/>
                  </a:lnTo>
                  <a:lnTo>
                    <a:pt x="324" y="400"/>
                  </a:lnTo>
                  <a:lnTo>
                    <a:pt x="338" y="391"/>
                  </a:lnTo>
                  <a:lnTo>
                    <a:pt x="354" y="382"/>
                  </a:lnTo>
                  <a:lnTo>
                    <a:pt x="372" y="373"/>
                  </a:lnTo>
                  <a:lnTo>
                    <a:pt x="379" y="370"/>
                  </a:lnTo>
                  <a:lnTo>
                    <a:pt x="385" y="367"/>
                  </a:lnTo>
                  <a:close/>
                  <a:moveTo>
                    <a:pt x="385" y="431"/>
                  </a:moveTo>
                  <a:lnTo>
                    <a:pt x="385" y="443"/>
                  </a:lnTo>
                  <a:lnTo>
                    <a:pt x="381" y="449"/>
                  </a:lnTo>
                  <a:lnTo>
                    <a:pt x="375" y="454"/>
                  </a:lnTo>
                  <a:lnTo>
                    <a:pt x="368" y="459"/>
                  </a:lnTo>
                  <a:lnTo>
                    <a:pt x="359" y="465"/>
                  </a:lnTo>
                  <a:lnTo>
                    <a:pt x="338" y="478"/>
                  </a:lnTo>
                  <a:lnTo>
                    <a:pt x="313" y="492"/>
                  </a:lnTo>
                  <a:lnTo>
                    <a:pt x="297" y="499"/>
                  </a:lnTo>
                  <a:lnTo>
                    <a:pt x="280" y="506"/>
                  </a:lnTo>
                  <a:lnTo>
                    <a:pt x="265" y="512"/>
                  </a:lnTo>
                  <a:lnTo>
                    <a:pt x="252" y="515"/>
                  </a:lnTo>
                  <a:lnTo>
                    <a:pt x="240" y="518"/>
                  </a:lnTo>
                  <a:lnTo>
                    <a:pt x="230" y="519"/>
                  </a:lnTo>
                  <a:lnTo>
                    <a:pt x="227" y="519"/>
                  </a:lnTo>
                  <a:lnTo>
                    <a:pt x="223" y="518"/>
                  </a:lnTo>
                  <a:lnTo>
                    <a:pt x="221" y="518"/>
                  </a:lnTo>
                  <a:lnTo>
                    <a:pt x="220" y="515"/>
                  </a:lnTo>
                  <a:lnTo>
                    <a:pt x="218" y="514"/>
                  </a:lnTo>
                  <a:lnTo>
                    <a:pt x="218" y="512"/>
                  </a:lnTo>
                  <a:lnTo>
                    <a:pt x="220" y="509"/>
                  </a:lnTo>
                  <a:lnTo>
                    <a:pt x="222" y="506"/>
                  </a:lnTo>
                  <a:lnTo>
                    <a:pt x="228" y="499"/>
                  </a:lnTo>
                  <a:lnTo>
                    <a:pt x="236" y="492"/>
                  </a:lnTo>
                  <a:lnTo>
                    <a:pt x="248" y="483"/>
                  </a:lnTo>
                  <a:lnTo>
                    <a:pt x="261" y="475"/>
                  </a:lnTo>
                  <a:lnTo>
                    <a:pt x="277" y="467"/>
                  </a:lnTo>
                  <a:lnTo>
                    <a:pt x="293" y="457"/>
                  </a:lnTo>
                  <a:lnTo>
                    <a:pt x="309" y="450"/>
                  </a:lnTo>
                  <a:lnTo>
                    <a:pt x="323" y="444"/>
                  </a:lnTo>
                  <a:lnTo>
                    <a:pt x="337" y="439"/>
                  </a:lnTo>
                  <a:lnTo>
                    <a:pt x="350" y="435"/>
                  </a:lnTo>
                  <a:lnTo>
                    <a:pt x="362" y="432"/>
                  </a:lnTo>
                  <a:lnTo>
                    <a:pt x="372" y="431"/>
                  </a:lnTo>
                  <a:lnTo>
                    <a:pt x="380" y="430"/>
                  </a:lnTo>
                  <a:lnTo>
                    <a:pt x="385" y="431"/>
                  </a:lnTo>
                  <a:close/>
                  <a:moveTo>
                    <a:pt x="385" y="467"/>
                  </a:moveTo>
                  <a:lnTo>
                    <a:pt x="385" y="495"/>
                  </a:lnTo>
                  <a:lnTo>
                    <a:pt x="379" y="496"/>
                  </a:lnTo>
                  <a:lnTo>
                    <a:pt x="373" y="495"/>
                  </a:lnTo>
                  <a:lnTo>
                    <a:pt x="369" y="494"/>
                  </a:lnTo>
                  <a:lnTo>
                    <a:pt x="367" y="493"/>
                  </a:lnTo>
                  <a:lnTo>
                    <a:pt x="367" y="490"/>
                  </a:lnTo>
                  <a:lnTo>
                    <a:pt x="367" y="488"/>
                  </a:lnTo>
                  <a:lnTo>
                    <a:pt x="368" y="484"/>
                  </a:lnTo>
                  <a:lnTo>
                    <a:pt x="369" y="482"/>
                  </a:lnTo>
                  <a:lnTo>
                    <a:pt x="376" y="475"/>
                  </a:lnTo>
                  <a:lnTo>
                    <a:pt x="385" y="467"/>
                  </a:lnTo>
                  <a:close/>
                  <a:moveTo>
                    <a:pt x="385" y="512"/>
                  </a:moveTo>
                  <a:lnTo>
                    <a:pt x="385" y="558"/>
                  </a:lnTo>
                  <a:lnTo>
                    <a:pt x="369" y="564"/>
                  </a:lnTo>
                  <a:lnTo>
                    <a:pt x="355" y="570"/>
                  </a:lnTo>
                  <a:lnTo>
                    <a:pt x="342" y="575"/>
                  </a:lnTo>
                  <a:lnTo>
                    <a:pt x="330" y="577"/>
                  </a:lnTo>
                  <a:lnTo>
                    <a:pt x="319" y="579"/>
                  </a:lnTo>
                  <a:lnTo>
                    <a:pt x="311" y="579"/>
                  </a:lnTo>
                  <a:lnTo>
                    <a:pt x="305" y="578"/>
                  </a:lnTo>
                  <a:lnTo>
                    <a:pt x="302" y="576"/>
                  </a:lnTo>
                  <a:lnTo>
                    <a:pt x="302" y="574"/>
                  </a:lnTo>
                  <a:lnTo>
                    <a:pt x="302" y="571"/>
                  </a:lnTo>
                  <a:lnTo>
                    <a:pt x="302" y="569"/>
                  </a:lnTo>
                  <a:lnTo>
                    <a:pt x="304" y="566"/>
                  </a:lnTo>
                  <a:lnTo>
                    <a:pt x="310" y="559"/>
                  </a:lnTo>
                  <a:lnTo>
                    <a:pt x="318" y="552"/>
                  </a:lnTo>
                  <a:lnTo>
                    <a:pt x="329" y="544"/>
                  </a:lnTo>
                  <a:lnTo>
                    <a:pt x="341" y="536"/>
                  </a:lnTo>
                  <a:lnTo>
                    <a:pt x="356" y="527"/>
                  </a:lnTo>
                  <a:lnTo>
                    <a:pt x="372" y="518"/>
                  </a:lnTo>
                  <a:lnTo>
                    <a:pt x="379" y="515"/>
                  </a:lnTo>
                  <a:lnTo>
                    <a:pt x="385" y="512"/>
                  </a:lnTo>
                  <a:close/>
                  <a:moveTo>
                    <a:pt x="385" y="577"/>
                  </a:moveTo>
                  <a:lnTo>
                    <a:pt x="385" y="606"/>
                  </a:lnTo>
                  <a:lnTo>
                    <a:pt x="375" y="614"/>
                  </a:lnTo>
                  <a:lnTo>
                    <a:pt x="363" y="621"/>
                  </a:lnTo>
                  <a:lnTo>
                    <a:pt x="349" y="629"/>
                  </a:lnTo>
                  <a:lnTo>
                    <a:pt x="335" y="638"/>
                  </a:lnTo>
                  <a:lnTo>
                    <a:pt x="319" y="645"/>
                  </a:lnTo>
                  <a:lnTo>
                    <a:pt x="304" y="651"/>
                  </a:lnTo>
                  <a:lnTo>
                    <a:pt x="290" y="657"/>
                  </a:lnTo>
                  <a:lnTo>
                    <a:pt x="277" y="660"/>
                  </a:lnTo>
                  <a:lnTo>
                    <a:pt x="266" y="661"/>
                  </a:lnTo>
                  <a:lnTo>
                    <a:pt x="256" y="663"/>
                  </a:lnTo>
                  <a:lnTo>
                    <a:pt x="253" y="663"/>
                  </a:lnTo>
                  <a:lnTo>
                    <a:pt x="249" y="661"/>
                  </a:lnTo>
                  <a:lnTo>
                    <a:pt x="248" y="660"/>
                  </a:lnTo>
                  <a:lnTo>
                    <a:pt x="246" y="659"/>
                  </a:lnTo>
                  <a:lnTo>
                    <a:pt x="246" y="657"/>
                  </a:lnTo>
                  <a:lnTo>
                    <a:pt x="246" y="654"/>
                  </a:lnTo>
                  <a:lnTo>
                    <a:pt x="246" y="652"/>
                  </a:lnTo>
                  <a:lnTo>
                    <a:pt x="248" y="648"/>
                  </a:lnTo>
                  <a:lnTo>
                    <a:pt x="253" y="642"/>
                  </a:lnTo>
                  <a:lnTo>
                    <a:pt x="261" y="634"/>
                  </a:lnTo>
                  <a:lnTo>
                    <a:pt x="271" y="627"/>
                  </a:lnTo>
                  <a:lnTo>
                    <a:pt x="284" y="619"/>
                  </a:lnTo>
                  <a:lnTo>
                    <a:pt x="297" y="610"/>
                  </a:lnTo>
                  <a:lnTo>
                    <a:pt x="312" y="602"/>
                  </a:lnTo>
                  <a:lnTo>
                    <a:pt x="334" y="593"/>
                  </a:lnTo>
                  <a:lnTo>
                    <a:pt x="353" y="585"/>
                  </a:lnTo>
                  <a:lnTo>
                    <a:pt x="370" y="579"/>
                  </a:lnTo>
                  <a:lnTo>
                    <a:pt x="385" y="577"/>
                  </a:lnTo>
                  <a:close/>
                  <a:moveTo>
                    <a:pt x="385" y="685"/>
                  </a:moveTo>
                  <a:lnTo>
                    <a:pt x="385" y="726"/>
                  </a:lnTo>
                  <a:lnTo>
                    <a:pt x="373" y="728"/>
                  </a:lnTo>
                  <a:lnTo>
                    <a:pt x="362" y="729"/>
                  </a:lnTo>
                  <a:lnTo>
                    <a:pt x="359" y="729"/>
                  </a:lnTo>
                  <a:lnTo>
                    <a:pt x="355" y="728"/>
                  </a:lnTo>
                  <a:lnTo>
                    <a:pt x="353" y="727"/>
                  </a:lnTo>
                  <a:lnTo>
                    <a:pt x="350" y="724"/>
                  </a:lnTo>
                  <a:lnTo>
                    <a:pt x="349" y="722"/>
                  </a:lnTo>
                  <a:lnTo>
                    <a:pt x="350" y="717"/>
                  </a:lnTo>
                  <a:lnTo>
                    <a:pt x="353" y="713"/>
                  </a:lnTo>
                  <a:lnTo>
                    <a:pt x="356" y="708"/>
                  </a:lnTo>
                  <a:lnTo>
                    <a:pt x="368" y="697"/>
                  </a:lnTo>
                  <a:lnTo>
                    <a:pt x="385" y="685"/>
                  </a:lnTo>
                  <a:close/>
                  <a:moveTo>
                    <a:pt x="385" y="747"/>
                  </a:moveTo>
                  <a:lnTo>
                    <a:pt x="385" y="796"/>
                  </a:lnTo>
                  <a:lnTo>
                    <a:pt x="372" y="800"/>
                  </a:lnTo>
                  <a:lnTo>
                    <a:pt x="360" y="805"/>
                  </a:lnTo>
                  <a:lnTo>
                    <a:pt x="348" y="809"/>
                  </a:lnTo>
                  <a:lnTo>
                    <a:pt x="338" y="811"/>
                  </a:lnTo>
                  <a:lnTo>
                    <a:pt x="329" y="812"/>
                  </a:lnTo>
                  <a:lnTo>
                    <a:pt x="322" y="812"/>
                  </a:lnTo>
                  <a:lnTo>
                    <a:pt x="317" y="810"/>
                  </a:lnTo>
                  <a:lnTo>
                    <a:pt x="313" y="808"/>
                  </a:lnTo>
                  <a:lnTo>
                    <a:pt x="312" y="805"/>
                  </a:lnTo>
                  <a:lnTo>
                    <a:pt x="312" y="803"/>
                  </a:lnTo>
                  <a:lnTo>
                    <a:pt x="313" y="800"/>
                  </a:lnTo>
                  <a:lnTo>
                    <a:pt x="315" y="798"/>
                  </a:lnTo>
                  <a:lnTo>
                    <a:pt x="319" y="791"/>
                  </a:lnTo>
                  <a:lnTo>
                    <a:pt x="327" y="784"/>
                  </a:lnTo>
                  <a:lnTo>
                    <a:pt x="336" y="776"/>
                  </a:lnTo>
                  <a:lnTo>
                    <a:pt x="347" y="768"/>
                  </a:lnTo>
                  <a:lnTo>
                    <a:pt x="360" y="760"/>
                  </a:lnTo>
                  <a:lnTo>
                    <a:pt x="374" y="753"/>
                  </a:lnTo>
                  <a:lnTo>
                    <a:pt x="380" y="749"/>
                  </a:lnTo>
                  <a:lnTo>
                    <a:pt x="385" y="747"/>
                  </a:lnTo>
                  <a:close/>
                  <a:moveTo>
                    <a:pt x="385" y="819"/>
                  </a:moveTo>
                  <a:lnTo>
                    <a:pt x="385" y="862"/>
                  </a:lnTo>
                  <a:lnTo>
                    <a:pt x="375" y="868"/>
                  </a:lnTo>
                  <a:lnTo>
                    <a:pt x="366" y="873"/>
                  </a:lnTo>
                  <a:lnTo>
                    <a:pt x="351" y="880"/>
                  </a:lnTo>
                  <a:lnTo>
                    <a:pt x="338" y="886"/>
                  </a:lnTo>
                  <a:lnTo>
                    <a:pt x="325" y="891"/>
                  </a:lnTo>
                  <a:lnTo>
                    <a:pt x="313" y="893"/>
                  </a:lnTo>
                  <a:lnTo>
                    <a:pt x="304" y="894"/>
                  </a:lnTo>
                  <a:lnTo>
                    <a:pt x="296" y="894"/>
                  </a:lnTo>
                  <a:lnTo>
                    <a:pt x="292" y="894"/>
                  </a:lnTo>
                  <a:lnTo>
                    <a:pt x="290" y="893"/>
                  </a:lnTo>
                  <a:lnTo>
                    <a:pt x="287" y="892"/>
                  </a:lnTo>
                  <a:lnTo>
                    <a:pt x="285" y="891"/>
                  </a:lnTo>
                  <a:lnTo>
                    <a:pt x="285" y="888"/>
                  </a:lnTo>
                  <a:lnTo>
                    <a:pt x="285" y="886"/>
                  </a:lnTo>
                  <a:lnTo>
                    <a:pt x="285" y="884"/>
                  </a:lnTo>
                  <a:lnTo>
                    <a:pt x="286" y="880"/>
                  </a:lnTo>
                  <a:lnTo>
                    <a:pt x="291" y="874"/>
                  </a:lnTo>
                  <a:lnTo>
                    <a:pt x="297" y="867"/>
                  </a:lnTo>
                  <a:lnTo>
                    <a:pt x="306" y="859"/>
                  </a:lnTo>
                  <a:lnTo>
                    <a:pt x="317" y="852"/>
                  </a:lnTo>
                  <a:lnTo>
                    <a:pt x="329" y="843"/>
                  </a:lnTo>
                  <a:lnTo>
                    <a:pt x="343" y="836"/>
                  </a:lnTo>
                  <a:lnTo>
                    <a:pt x="354" y="830"/>
                  </a:lnTo>
                  <a:lnTo>
                    <a:pt x="365" y="825"/>
                  </a:lnTo>
                  <a:lnTo>
                    <a:pt x="375" y="822"/>
                  </a:lnTo>
                  <a:lnTo>
                    <a:pt x="385" y="819"/>
                  </a:lnTo>
                  <a:close/>
                  <a:moveTo>
                    <a:pt x="385" y="899"/>
                  </a:moveTo>
                  <a:lnTo>
                    <a:pt x="385" y="929"/>
                  </a:lnTo>
                  <a:lnTo>
                    <a:pt x="376" y="936"/>
                  </a:lnTo>
                  <a:lnTo>
                    <a:pt x="367" y="943"/>
                  </a:lnTo>
                  <a:lnTo>
                    <a:pt x="356" y="950"/>
                  </a:lnTo>
                  <a:lnTo>
                    <a:pt x="343" y="957"/>
                  </a:lnTo>
                  <a:lnTo>
                    <a:pt x="330" y="963"/>
                  </a:lnTo>
                  <a:lnTo>
                    <a:pt x="317" y="969"/>
                  </a:lnTo>
                  <a:lnTo>
                    <a:pt x="305" y="973"/>
                  </a:lnTo>
                  <a:lnTo>
                    <a:pt x="293" y="976"/>
                  </a:lnTo>
                  <a:lnTo>
                    <a:pt x="284" y="977"/>
                  </a:lnTo>
                  <a:lnTo>
                    <a:pt x="275" y="977"/>
                  </a:lnTo>
                  <a:lnTo>
                    <a:pt x="272" y="976"/>
                  </a:lnTo>
                  <a:lnTo>
                    <a:pt x="270" y="976"/>
                  </a:lnTo>
                  <a:lnTo>
                    <a:pt x="267" y="974"/>
                  </a:lnTo>
                  <a:lnTo>
                    <a:pt x="266" y="973"/>
                  </a:lnTo>
                  <a:lnTo>
                    <a:pt x="265" y="970"/>
                  </a:lnTo>
                  <a:lnTo>
                    <a:pt x="265" y="968"/>
                  </a:lnTo>
                  <a:lnTo>
                    <a:pt x="266" y="966"/>
                  </a:lnTo>
                  <a:lnTo>
                    <a:pt x="267" y="963"/>
                  </a:lnTo>
                  <a:lnTo>
                    <a:pt x="271" y="956"/>
                  </a:lnTo>
                  <a:lnTo>
                    <a:pt x="277" y="949"/>
                  </a:lnTo>
                  <a:lnTo>
                    <a:pt x="285" y="942"/>
                  </a:lnTo>
                  <a:lnTo>
                    <a:pt x="296" y="935"/>
                  </a:lnTo>
                  <a:lnTo>
                    <a:pt x="308" y="926"/>
                  </a:lnTo>
                  <a:lnTo>
                    <a:pt x="321" y="919"/>
                  </a:lnTo>
                  <a:lnTo>
                    <a:pt x="338" y="911"/>
                  </a:lnTo>
                  <a:lnTo>
                    <a:pt x="356" y="904"/>
                  </a:lnTo>
                  <a:lnTo>
                    <a:pt x="372" y="900"/>
                  </a:lnTo>
                  <a:lnTo>
                    <a:pt x="385" y="899"/>
                  </a:lnTo>
                  <a:close/>
                  <a:moveTo>
                    <a:pt x="385" y="1320"/>
                  </a:moveTo>
                  <a:lnTo>
                    <a:pt x="385" y="1354"/>
                  </a:lnTo>
                  <a:lnTo>
                    <a:pt x="373" y="1365"/>
                  </a:lnTo>
                  <a:lnTo>
                    <a:pt x="357" y="1374"/>
                  </a:lnTo>
                  <a:lnTo>
                    <a:pt x="347" y="1379"/>
                  </a:lnTo>
                  <a:lnTo>
                    <a:pt x="336" y="1384"/>
                  </a:lnTo>
                  <a:lnTo>
                    <a:pt x="327" y="1387"/>
                  </a:lnTo>
                  <a:lnTo>
                    <a:pt x="317" y="1390"/>
                  </a:lnTo>
                  <a:lnTo>
                    <a:pt x="309" y="1390"/>
                  </a:lnTo>
                  <a:lnTo>
                    <a:pt x="303" y="1390"/>
                  </a:lnTo>
                  <a:lnTo>
                    <a:pt x="297" y="1387"/>
                  </a:lnTo>
                  <a:lnTo>
                    <a:pt x="293" y="1385"/>
                  </a:lnTo>
                  <a:lnTo>
                    <a:pt x="292" y="1380"/>
                  </a:lnTo>
                  <a:lnTo>
                    <a:pt x="293" y="1376"/>
                  </a:lnTo>
                  <a:lnTo>
                    <a:pt x="296" y="1370"/>
                  </a:lnTo>
                  <a:lnTo>
                    <a:pt x="300" y="1362"/>
                  </a:lnTo>
                  <a:lnTo>
                    <a:pt x="308" y="1357"/>
                  </a:lnTo>
                  <a:lnTo>
                    <a:pt x="315" y="1349"/>
                  </a:lnTo>
                  <a:lnTo>
                    <a:pt x="324" y="1342"/>
                  </a:lnTo>
                  <a:lnTo>
                    <a:pt x="335" y="1336"/>
                  </a:lnTo>
                  <a:lnTo>
                    <a:pt x="349" y="1329"/>
                  </a:lnTo>
                  <a:lnTo>
                    <a:pt x="362" y="1324"/>
                  </a:lnTo>
                  <a:lnTo>
                    <a:pt x="374" y="1321"/>
                  </a:lnTo>
                  <a:lnTo>
                    <a:pt x="385" y="1320"/>
                  </a:lnTo>
                  <a:close/>
                  <a:moveTo>
                    <a:pt x="385" y="1410"/>
                  </a:moveTo>
                  <a:lnTo>
                    <a:pt x="385" y="1459"/>
                  </a:lnTo>
                  <a:lnTo>
                    <a:pt x="385" y="1459"/>
                  </a:lnTo>
                  <a:lnTo>
                    <a:pt x="374" y="1465"/>
                  </a:lnTo>
                  <a:lnTo>
                    <a:pt x="365" y="1468"/>
                  </a:lnTo>
                  <a:lnTo>
                    <a:pt x="355" y="1472"/>
                  </a:lnTo>
                  <a:lnTo>
                    <a:pt x="346" y="1474"/>
                  </a:lnTo>
                  <a:lnTo>
                    <a:pt x="338" y="1474"/>
                  </a:lnTo>
                  <a:lnTo>
                    <a:pt x="331" y="1474"/>
                  </a:lnTo>
                  <a:lnTo>
                    <a:pt x="327" y="1472"/>
                  </a:lnTo>
                  <a:lnTo>
                    <a:pt x="323" y="1468"/>
                  </a:lnTo>
                  <a:lnTo>
                    <a:pt x="322" y="1465"/>
                  </a:lnTo>
                  <a:lnTo>
                    <a:pt x="322" y="1459"/>
                  </a:lnTo>
                  <a:lnTo>
                    <a:pt x="325" y="1453"/>
                  </a:lnTo>
                  <a:lnTo>
                    <a:pt x="329" y="1447"/>
                  </a:lnTo>
                  <a:lnTo>
                    <a:pt x="335" y="1441"/>
                  </a:lnTo>
                  <a:lnTo>
                    <a:pt x="343" y="1434"/>
                  </a:lnTo>
                  <a:lnTo>
                    <a:pt x="351" y="1428"/>
                  </a:lnTo>
                  <a:lnTo>
                    <a:pt x="361" y="1421"/>
                  </a:lnTo>
                  <a:lnTo>
                    <a:pt x="373" y="1415"/>
                  </a:lnTo>
                  <a:lnTo>
                    <a:pt x="385" y="1410"/>
                  </a:lnTo>
                  <a:close/>
                  <a:moveTo>
                    <a:pt x="385" y="1515"/>
                  </a:moveTo>
                  <a:lnTo>
                    <a:pt x="385" y="1558"/>
                  </a:lnTo>
                  <a:lnTo>
                    <a:pt x="376" y="1560"/>
                  </a:lnTo>
                  <a:lnTo>
                    <a:pt x="369" y="1558"/>
                  </a:lnTo>
                  <a:lnTo>
                    <a:pt x="363" y="1557"/>
                  </a:lnTo>
                  <a:lnTo>
                    <a:pt x="360" y="1554"/>
                  </a:lnTo>
                  <a:lnTo>
                    <a:pt x="359" y="1550"/>
                  </a:lnTo>
                  <a:lnTo>
                    <a:pt x="359" y="1545"/>
                  </a:lnTo>
                  <a:lnTo>
                    <a:pt x="360" y="1541"/>
                  </a:lnTo>
                  <a:lnTo>
                    <a:pt x="363" y="1536"/>
                  </a:lnTo>
                  <a:lnTo>
                    <a:pt x="367" y="1530"/>
                  </a:lnTo>
                  <a:lnTo>
                    <a:pt x="372" y="1525"/>
                  </a:lnTo>
                  <a:lnTo>
                    <a:pt x="378" y="1519"/>
                  </a:lnTo>
                  <a:lnTo>
                    <a:pt x="385" y="1515"/>
                  </a:lnTo>
                  <a:close/>
                  <a:moveTo>
                    <a:pt x="385" y="1745"/>
                  </a:moveTo>
                  <a:lnTo>
                    <a:pt x="385" y="1793"/>
                  </a:lnTo>
                  <a:lnTo>
                    <a:pt x="372" y="1797"/>
                  </a:lnTo>
                  <a:lnTo>
                    <a:pt x="361" y="1798"/>
                  </a:lnTo>
                  <a:lnTo>
                    <a:pt x="356" y="1798"/>
                  </a:lnTo>
                  <a:lnTo>
                    <a:pt x="351" y="1797"/>
                  </a:lnTo>
                  <a:lnTo>
                    <a:pt x="348" y="1795"/>
                  </a:lnTo>
                  <a:lnTo>
                    <a:pt x="346" y="1793"/>
                  </a:lnTo>
                  <a:lnTo>
                    <a:pt x="344" y="1789"/>
                  </a:lnTo>
                  <a:lnTo>
                    <a:pt x="346" y="1784"/>
                  </a:lnTo>
                  <a:lnTo>
                    <a:pt x="347" y="1778"/>
                  </a:lnTo>
                  <a:lnTo>
                    <a:pt x="350" y="1772"/>
                  </a:lnTo>
                  <a:lnTo>
                    <a:pt x="355" y="1768"/>
                  </a:lnTo>
                  <a:lnTo>
                    <a:pt x="361" y="1762"/>
                  </a:lnTo>
                  <a:lnTo>
                    <a:pt x="368" y="1756"/>
                  </a:lnTo>
                  <a:lnTo>
                    <a:pt x="376" y="1750"/>
                  </a:lnTo>
                  <a:lnTo>
                    <a:pt x="381" y="1747"/>
                  </a:lnTo>
                  <a:lnTo>
                    <a:pt x="385" y="1745"/>
                  </a:lnTo>
                  <a:close/>
                  <a:moveTo>
                    <a:pt x="385" y="1894"/>
                  </a:moveTo>
                  <a:lnTo>
                    <a:pt x="385" y="1909"/>
                  </a:lnTo>
                  <a:lnTo>
                    <a:pt x="381" y="1916"/>
                  </a:lnTo>
                  <a:lnTo>
                    <a:pt x="375" y="1922"/>
                  </a:lnTo>
                  <a:lnTo>
                    <a:pt x="368" y="1929"/>
                  </a:lnTo>
                  <a:lnTo>
                    <a:pt x="359" y="1935"/>
                  </a:lnTo>
                  <a:lnTo>
                    <a:pt x="351" y="1939"/>
                  </a:lnTo>
                  <a:lnTo>
                    <a:pt x="343" y="1942"/>
                  </a:lnTo>
                  <a:lnTo>
                    <a:pt x="336" y="1945"/>
                  </a:lnTo>
                  <a:lnTo>
                    <a:pt x="329" y="1946"/>
                  </a:lnTo>
                  <a:lnTo>
                    <a:pt x="323" y="1947"/>
                  </a:lnTo>
                  <a:lnTo>
                    <a:pt x="317" y="1946"/>
                  </a:lnTo>
                  <a:lnTo>
                    <a:pt x="313" y="1943"/>
                  </a:lnTo>
                  <a:lnTo>
                    <a:pt x="310" y="1941"/>
                  </a:lnTo>
                  <a:lnTo>
                    <a:pt x="309" y="1938"/>
                  </a:lnTo>
                  <a:lnTo>
                    <a:pt x="309" y="1933"/>
                  </a:lnTo>
                  <a:lnTo>
                    <a:pt x="311" y="1927"/>
                  </a:lnTo>
                  <a:lnTo>
                    <a:pt x="313" y="1922"/>
                  </a:lnTo>
                  <a:lnTo>
                    <a:pt x="318" y="1916"/>
                  </a:lnTo>
                  <a:lnTo>
                    <a:pt x="324" y="1911"/>
                  </a:lnTo>
                  <a:lnTo>
                    <a:pt x="330" y="1905"/>
                  </a:lnTo>
                  <a:lnTo>
                    <a:pt x="337" y="1901"/>
                  </a:lnTo>
                  <a:lnTo>
                    <a:pt x="346" y="1897"/>
                  </a:lnTo>
                  <a:lnTo>
                    <a:pt x="353" y="1894"/>
                  </a:lnTo>
                  <a:lnTo>
                    <a:pt x="360" y="1891"/>
                  </a:lnTo>
                  <a:lnTo>
                    <a:pt x="366" y="1890"/>
                  </a:lnTo>
                  <a:lnTo>
                    <a:pt x="372" y="1889"/>
                  </a:lnTo>
                  <a:lnTo>
                    <a:pt x="378" y="1890"/>
                  </a:lnTo>
                  <a:lnTo>
                    <a:pt x="381" y="1891"/>
                  </a:lnTo>
                  <a:lnTo>
                    <a:pt x="385" y="1894"/>
                  </a:lnTo>
                  <a:close/>
                  <a:moveTo>
                    <a:pt x="385" y="2019"/>
                  </a:moveTo>
                  <a:lnTo>
                    <a:pt x="385" y="2025"/>
                  </a:lnTo>
                  <a:lnTo>
                    <a:pt x="385" y="2022"/>
                  </a:lnTo>
                  <a:lnTo>
                    <a:pt x="385" y="2019"/>
                  </a:lnTo>
                  <a:close/>
                  <a:moveTo>
                    <a:pt x="385" y="2154"/>
                  </a:moveTo>
                  <a:lnTo>
                    <a:pt x="385" y="2175"/>
                  </a:lnTo>
                  <a:lnTo>
                    <a:pt x="384" y="2174"/>
                  </a:lnTo>
                  <a:lnTo>
                    <a:pt x="382" y="2172"/>
                  </a:lnTo>
                  <a:lnTo>
                    <a:pt x="381" y="2168"/>
                  </a:lnTo>
                  <a:lnTo>
                    <a:pt x="381" y="2163"/>
                  </a:lnTo>
                  <a:lnTo>
                    <a:pt x="382" y="2158"/>
                  </a:lnTo>
                  <a:lnTo>
                    <a:pt x="385" y="2154"/>
                  </a:lnTo>
                  <a:close/>
                  <a:moveTo>
                    <a:pt x="385" y="2460"/>
                  </a:moveTo>
                  <a:lnTo>
                    <a:pt x="385" y="2498"/>
                  </a:lnTo>
                  <a:lnTo>
                    <a:pt x="378" y="2499"/>
                  </a:lnTo>
                  <a:lnTo>
                    <a:pt x="372" y="2499"/>
                  </a:lnTo>
                  <a:lnTo>
                    <a:pt x="366" y="2498"/>
                  </a:lnTo>
                  <a:lnTo>
                    <a:pt x="362" y="2495"/>
                  </a:lnTo>
                  <a:lnTo>
                    <a:pt x="361" y="2491"/>
                  </a:lnTo>
                  <a:lnTo>
                    <a:pt x="361" y="2488"/>
                  </a:lnTo>
                  <a:lnTo>
                    <a:pt x="362" y="2484"/>
                  </a:lnTo>
                  <a:lnTo>
                    <a:pt x="363" y="2479"/>
                  </a:lnTo>
                  <a:lnTo>
                    <a:pt x="367" y="2476"/>
                  </a:lnTo>
                  <a:lnTo>
                    <a:pt x="370" y="2471"/>
                  </a:lnTo>
                  <a:lnTo>
                    <a:pt x="374" y="2467"/>
                  </a:lnTo>
                  <a:lnTo>
                    <a:pt x="379" y="2464"/>
                  </a:lnTo>
                  <a:lnTo>
                    <a:pt x="382" y="2461"/>
                  </a:lnTo>
                  <a:lnTo>
                    <a:pt x="385" y="2460"/>
                  </a:lnTo>
                  <a:close/>
                  <a:moveTo>
                    <a:pt x="198" y="109"/>
                  </a:moveTo>
                  <a:lnTo>
                    <a:pt x="177" y="118"/>
                  </a:lnTo>
                  <a:lnTo>
                    <a:pt x="158" y="129"/>
                  </a:lnTo>
                  <a:lnTo>
                    <a:pt x="141" y="139"/>
                  </a:lnTo>
                  <a:lnTo>
                    <a:pt x="127" y="147"/>
                  </a:lnTo>
                  <a:lnTo>
                    <a:pt x="116" y="155"/>
                  </a:lnTo>
                  <a:lnTo>
                    <a:pt x="108" y="161"/>
                  </a:lnTo>
                  <a:lnTo>
                    <a:pt x="104" y="165"/>
                  </a:lnTo>
                  <a:lnTo>
                    <a:pt x="103" y="167"/>
                  </a:lnTo>
                  <a:lnTo>
                    <a:pt x="102" y="168"/>
                  </a:lnTo>
                  <a:lnTo>
                    <a:pt x="103" y="171"/>
                  </a:lnTo>
                  <a:lnTo>
                    <a:pt x="104" y="172"/>
                  </a:lnTo>
                  <a:lnTo>
                    <a:pt x="107" y="172"/>
                  </a:lnTo>
                  <a:lnTo>
                    <a:pt x="109" y="172"/>
                  </a:lnTo>
                  <a:lnTo>
                    <a:pt x="114" y="172"/>
                  </a:lnTo>
                  <a:lnTo>
                    <a:pt x="125" y="170"/>
                  </a:lnTo>
                  <a:lnTo>
                    <a:pt x="139" y="165"/>
                  </a:lnTo>
                  <a:lnTo>
                    <a:pt x="173" y="153"/>
                  </a:lnTo>
                  <a:lnTo>
                    <a:pt x="214" y="135"/>
                  </a:lnTo>
                  <a:lnTo>
                    <a:pt x="235" y="124"/>
                  </a:lnTo>
                  <a:lnTo>
                    <a:pt x="254" y="115"/>
                  </a:lnTo>
                  <a:lnTo>
                    <a:pt x="271" y="105"/>
                  </a:lnTo>
                  <a:lnTo>
                    <a:pt x="285" y="97"/>
                  </a:lnTo>
                  <a:lnTo>
                    <a:pt x="297" y="89"/>
                  </a:lnTo>
                  <a:lnTo>
                    <a:pt x="305" y="83"/>
                  </a:lnTo>
                  <a:lnTo>
                    <a:pt x="308" y="80"/>
                  </a:lnTo>
                  <a:lnTo>
                    <a:pt x="310" y="78"/>
                  </a:lnTo>
                  <a:lnTo>
                    <a:pt x="310" y="76"/>
                  </a:lnTo>
                  <a:lnTo>
                    <a:pt x="310" y="75"/>
                  </a:lnTo>
                  <a:lnTo>
                    <a:pt x="309" y="73"/>
                  </a:lnTo>
                  <a:lnTo>
                    <a:pt x="306" y="72"/>
                  </a:lnTo>
                  <a:lnTo>
                    <a:pt x="303" y="72"/>
                  </a:lnTo>
                  <a:lnTo>
                    <a:pt x="298" y="72"/>
                  </a:lnTo>
                  <a:lnTo>
                    <a:pt x="287" y="75"/>
                  </a:lnTo>
                  <a:lnTo>
                    <a:pt x="274" y="79"/>
                  </a:lnTo>
                  <a:lnTo>
                    <a:pt x="258" y="84"/>
                  </a:lnTo>
                  <a:lnTo>
                    <a:pt x="239" y="91"/>
                  </a:lnTo>
                  <a:lnTo>
                    <a:pt x="220" y="99"/>
                  </a:lnTo>
                  <a:lnTo>
                    <a:pt x="198" y="109"/>
                  </a:lnTo>
                  <a:close/>
                  <a:moveTo>
                    <a:pt x="210" y="159"/>
                  </a:moveTo>
                  <a:lnTo>
                    <a:pt x="190" y="168"/>
                  </a:lnTo>
                  <a:lnTo>
                    <a:pt x="172" y="178"/>
                  </a:lnTo>
                  <a:lnTo>
                    <a:pt x="155" y="187"/>
                  </a:lnTo>
                  <a:lnTo>
                    <a:pt x="142" y="196"/>
                  </a:lnTo>
                  <a:lnTo>
                    <a:pt x="131" y="204"/>
                  </a:lnTo>
                  <a:lnTo>
                    <a:pt x="123" y="211"/>
                  </a:lnTo>
                  <a:lnTo>
                    <a:pt x="121" y="214"/>
                  </a:lnTo>
                  <a:lnTo>
                    <a:pt x="119" y="216"/>
                  </a:lnTo>
                  <a:lnTo>
                    <a:pt x="119" y="218"/>
                  </a:lnTo>
                  <a:lnTo>
                    <a:pt x="119" y="219"/>
                  </a:lnTo>
                  <a:lnTo>
                    <a:pt x="120" y="221"/>
                  </a:lnTo>
                  <a:lnTo>
                    <a:pt x="122" y="222"/>
                  </a:lnTo>
                  <a:lnTo>
                    <a:pt x="126" y="222"/>
                  </a:lnTo>
                  <a:lnTo>
                    <a:pt x="129" y="222"/>
                  </a:lnTo>
                  <a:lnTo>
                    <a:pt x="140" y="219"/>
                  </a:lnTo>
                  <a:lnTo>
                    <a:pt x="154" y="216"/>
                  </a:lnTo>
                  <a:lnTo>
                    <a:pt x="170" y="210"/>
                  </a:lnTo>
                  <a:lnTo>
                    <a:pt x="188" y="203"/>
                  </a:lnTo>
                  <a:lnTo>
                    <a:pt x="207" y="196"/>
                  </a:lnTo>
                  <a:lnTo>
                    <a:pt x="227" y="186"/>
                  </a:lnTo>
                  <a:lnTo>
                    <a:pt x="247" y="177"/>
                  </a:lnTo>
                  <a:lnTo>
                    <a:pt x="266" y="167"/>
                  </a:lnTo>
                  <a:lnTo>
                    <a:pt x="281" y="158"/>
                  </a:lnTo>
                  <a:lnTo>
                    <a:pt x="296" y="149"/>
                  </a:lnTo>
                  <a:lnTo>
                    <a:pt x="306" y="141"/>
                  </a:lnTo>
                  <a:lnTo>
                    <a:pt x="315" y="135"/>
                  </a:lnTo>
                  <a:lnTo>
                    <a:pt x="317" y="132"/>
                  </a:lnTo>
                  <a:lnTo>
                    <a:pt x="319" y="129"/>
                  </a:lnTo>
                  <a:lnTo>
                    <a:pt x="319" y="127"/>
                  </a:lnTo>
                  <a:lnTo>
                    <a:pt x="319" y="126"/>
                  </a:lnTo>
                  <a:lnTo>
                    <a:pt x="318" y="124"/>
                  </a:lnTo>
                  <a:lnTo>
                    <a:pt x="316" y="124"/>
                  </a:lnTo>
                  <a:lnTo>
                    <a:pt x="312" y="123"/>
                  </a:lnTo>
                  <a:lnTo>
                    <a:pt x="309" y="124"/>
                  </a:lnTo>
                  <a:lnTo>
                    <a:pt x="298" y="126"/>
                  </a:lnTo>
                  <a:lnTo>
                    <a:pt x="284" y="129"/>
                  </a:lnTo>
                  <a:lnTo>
                    <a:pt x="268" y="135"/>
                  </a:lnTo>
                  <a:lnTo>
                    <a:pt x="250" y="141"/>
                  </a:lnTo>
                  <a:lnTo>
                    <a:pt x="230" y="149"/>
                  </a:lnTo>
                  <a:lnTo>
                    <a:pt x="210" y="159"/>
                  </a:lnTo>
                  <a:close/>
                  <a:moveTo>
                    <a:pt x="94" y="246"/>
                  </a:moveTo>
                  <a:lnTo>
                    <a:pt x="75" y="255"/>
                  </a:lnTo>
                  <a:lnTo>
                    <a:pt x="57" y="265"/>
                  </a:lnTo>
                  <a:lnTo>
                    <a:pt x="41" y="273"/>
                  </a:lnTo>
                  <a:lnTo>
                    <a:pt x="28" y="282"/>
                  </a:lnTo>
                  <a:lnTo>
                    <a:pt x="18" y="290"/>
                  </a:lnTo>
                  <a:lnTo>
                    <a:pt x="11" y="297"/>
                  </a:lnTo>
                  <a:lnTo>
                    <a:pt x="8" y="299"/>
                  </a:lnTo>
                  <a:lnTo>
                    <a:pt x="7" y="301"/>
                  </a:lnTo>
                  <a:lnTo>
                    <a:pt x="6" y="304"/>
                  </a:lnTo>
                  <a:lnTo>
                    <a:pt x="7" y="305"/>
                  </a:lnTo>
                  <a:lnTo>
                    <a:pt x="8" y="306"/>
                  </a:lnTo>
                  <a:lnTo>
                    <a:pt x="11" y="307"/>
                  </a:lnTo>
                  <a:lnTo>
                    <a:pt x="13" y="307"/>
                  </a:lnTo>
                  <a:lnTo>
                    <a:pt x="18" y="307"/>
                  </a:lnTo>
                  <a:lnTo>
                    <a:pt x="27" y="305"/>
                  </a:lnTo>
                  <a:lnTo>
                    <a:pt x="40" y="301"/>
                  </a:lnTo>
                  <a:lnTo>
                    <a:pt x="56" y="297"/>
                  </a:lnTo>
                  <a:lnTo>
                    <a:pt x="72" y="290"/>
                  </a:lnTo>
                  <a:lnTo>
                    <a:pt x="91" y="281"/>
                  </a:lnTo>
                  <a:lnTo>
                    <a:pt x="110" y="273"/>
                  </a:lnTo>
                  <a:lnTo>
                    <a:pt x="129" y="263"/>
                  </a:lnTo>
                  <a:lnTo>
                    <a:pt x="147" y="254"/>
                  </a:lnTo>
                  <a:lnTo>
                    <a:pt x="163" y="244"/>
                  </a:lnTo>
                  <a:lnTo>
                    <a:pt x="176" y="236"/>
                  </a:lnTo>
                  <a:lnTo>
                    <a:pt x="186" y="229"/>
                  </a:lnTo>
                  <a:lnTo>
                    <a:pt x="193" y="222"/>
                  </a:lnTo>
                  <a:lnTo>
                    <a:pt x="196" y="219"/>
                  </a:lnTo>
                  <a:lnTo>
                    <a:pt x="197" y="217"/>
                  </a:lnTo>
                  <a:lnTo>
                    <a:pt x="198" y="215"/>
                  </a:lnTo>
                  <a:lnTo>
                    <a:pt x="197" y="214"/>
                  </a:lnTo>
                  <a:lnTo>
                    <a:pt x="196" y="212"/>
                  </a:lnTo>
                  <a:lnTo>
                    <a:pt x="193" y="211"/>
                  </a:lnTo>
                  <a:lnTo>
                    <a:pt x="191" y="211"/>
                  </a:lnTo>
                  <a:lnTo>
                    <a:pt x="186" y="211"/>
                  </a:lnTo>
                  <a:lnTo>
                    <a:pt x="177" y="214"/>
                  </a:lnTo>
                  <a:lnTo>
                    <a:pt x="164" y="217"/>
                  </a:lnTo>
                  <a:lnTo>
                    <a:pt x="148" y="222"/>
                  </a:lnTo>
                  <a:lnTo>
                    <a:pt x="132" y="228"/>
                  </a:lnTo>
                  <a:lnTo>
                    <a:pt x="113" y="236"/>
                  </a:lnTo>
                  <a:lnTo>
                    <a:pt x="94" y="246"/>
                  </a:lnTo>
                  <a:close/>
                  <a:moveTo>
                    <a:pt x="234" y="210"/>
                  </a:moveTo>
                  <a:lnTo>
                    <a:pt x="215" y="219"/>
                  </a:lnTo>
                  <a:lnTo>
                    <a:pt x="197" y="229"/>
                  </a:lnTo>
                  <a:lnTo>
                    <a:pt x="180" y="237"/>
                  </a:lnTo>
                  <a:lnTo>
                    <a:pt x="167" y="247"/>
                  </a:lnTo>
                  <a:lnTo>
                    <a:pt x="158" y="254"/>
                  </a:lnTo>
                  <a:lnTo>
                    <a:pt x="150" y="261"/>
                  </a:lnTo>
                  <a:lnTo>
                    <a:pt x="147" y="263"/>
                  </a:lnTo>
                  <a:lnTo>
                    <a:pt x="146" y="266"/>
                  </a:lnTo>
                  <a:lnTo>
                    <a:pt x="146" y="268"/>
                  </a:lnTo>
                  <a:lnTo>
                    <a:pt x="146" y="271"/>
                  </a:lnTo>
                  <a:lnTo>
                    <a:pt x="147" y="272"/>
                  </a:lnTo>
                  <a:lnTo>
                    <a:pt x="150" y="272"/>
                  </a:lnTo>
                  <a:lnTo>
                    <a:pt x="153" y="272"/>
                  </a:lnTo>
                  <a:lnTo>
                    <a:pt x="157" y="272"/>
                  </a:lnTo>
                  <a:lnTo>
                    <a:pt x="167" y="271"/>
                  </a:lnTo>
                  <a:lnTo>
                    <a:pt x="180" y="267"/>
                  </a:lnTo>
                  <a:lnTo>
                    <a:pt x="196" y="261"/>
                  </a:lnTo>
                  <a:lnTo>
                    <a:pt x="214" y="255"/>
                  </a:lnTo>
                  <a:lnTo>
                    <a:pt x="231" y="247"/>
                  </a:lnTo>
                  <a:lnTo>
                    <a:pt x="252" y="238"/>
                  </a:lnTo>
                  <a:lnTo>
                    <a:pt x="271" y="229"/>
                  </a:lnTo>
                  <a:lnTo>
                    <a:pt x="289" y="219"/>
                  </a:lnTo>
                  <a:lnTo>
                    <a:pt x="304" y="210"/>
                  </a:lnTo>
                  <a:lnTo>
                    <a:pt x="318" y="202"/>
                  </a:lnTo>
                  <a:lnTo>
                    <a:pt x="328" y="195"/>
                  </a:lnTo>
                  <a:lnTo>
                    <a:pt x="336" y="187"/>
                  </a:lnTo>
                  <a:lnTo>
                    <a:pt x="338" y="185"/>
                  </a:lnTo>
                  <a:lnTo>
                    <a:pt x="340" y="183"/>
                  </a:lnTo>
                  <a:lnTo>
                    <a:pt x="341" y="180"/>
                  </a:lnTo>
                  <a:lnTo>
                    <a:pt x="340" y="178"/>
                  </a:lnTo>
                  <a:lnTo>
                    <a:pt x="338" y="177"/>
                  </a:lnTo>
                  <a:lnTo>
                    <a:pt x="336" y="177"/>
                  </a:lnTo>
                  <a:lnTo>
                    <a:pt x="332" y="177"/>
                  </a:lnTo>
                  <a:lnTo>
                    <a:pt x="329" y="177"/>
                  </a:lnTo>
                  <a:lnTo>
                    <a:pt x="318" y="178"/>
                  </a:lnTo>
                  <a:lnTo>
                    <a:pt x="305" y="181"/>
                  </a:lnTo>
                  <a:lnTo>
                    <a:pt x="290" y="186"/>
                  </a:lnTo>
                  <a:lnTo>
                    <a:pt x="272" y="193"/>
                  </a:lnTo>
                  <a:lnTo>
                    <a:pt x="254" y="200"/>
                  </a:lnTo>
                  <a:lnTo>
                    <a:pt x="234" y="210"/>
                  </a:lnTo>
                  <a:close/>
                  <a:moveTo>
                    <a:pt x="126" y="296"/>
                  </a:moveTo>
                  <a:lnTo>
                    <a:pt x="108" y="304"/>
                  </a:lnTo>
                  <a:lnTo>
                    <a:pt x="91" y="313"/>
                  </a:lnTo>
                  <a:lnTo>
                    <a:pt x="76" y="323"/>
                  </a:lnTo>
                  <a:lnTo>
                    <a:pt x="64" y="331"/>
                  </a:lnTo>
                  <a:lnTo>
                    <a:pt x="53" y="338"/>
                  </a:lnTo>
                  <a:lnTo>
                    <a:pt x="46" y="345"/>
                  </a:lnTo>
                  <a:lnTo>
                    <a:pt x="44" y="348"/>
                  </a:lnTo>
                  <a:lnTo>
                    <a:pt x="43" y="351"/>
                  </a:lnTo>
                  <a:lnTo>
                    <a:pt x="43" y="353"/>
                  </a:lnTo>
                  <a:lnTo>
                    <a:pt x="43" y="355"/>
                  </a:lnTo>
                  <a:lnTo>
                    <a:pt x="44" y="356"/>
                  </a:lnTo>
                  <a:lnTo>
                    <a:pt x="46" y="356"/>
                  </a:lnTo>
                  <a:lnTo>
                    <a:pt x="50" y="357"/>
                  </a:lnTo>
                  <a:lnTo>
                    <a:pt x="53" y="356"/>
                  </a:lnTo>
                  <a:lnTo>
                    <a:pt x="64" y="355"/>
                  </a:lnTo>
                  <a:lnTo>
                    <a:pt x="76" y="351"/>
                  </a:lnTo>
                  <a:lnTo>
                    <a:pt x="91" y="347"/>
                  </a:lnTo>
                  <a:lnTo>
                    <a:pt x="108" y="341"/>
                  </a:lnTo>
                  <a:lnTo>
                    <a:pt x="126" y="332"/>
                  </a:lnTo>
                  <a:lnTo>
                    <a:pt x="144" y="324"/>
                  </a:lnTo>
                  <a:lnTo>
                    <a:pt x="163" y="315"/>
                  </a:lnTo>
                  <a:lnTo>
                    <a:pt x="179" y="305"/>
                  </a:lnTo>
                  <a:lnTo>
                    <a:pt x="195" y="297"/>
                  </a:lnTo>
                  <a:lnTo>
                    <a:pt x="207" y="288"/>
                  </a:lnTo>
                  <a:lnTo>
                    <a:pt x="217" y="280"/>
                  </a:lnTo>
                  <a:lnTo>
                    <a:pt x="224" y="274"/>
                  </a:lnTo>
                  <a:lnTo>
                    <a:pt x="227" y="271"/>
                  </a:lnTo>
                  <a:lnTo>
                    <a:pt x="228" y="268"/>
                  </a:lnTo>
                  <a:lnTo>
                    <a:pt x="228" y="267"/>
                  </a:lnTo>
                  <a:lnTo>
                    <a:pt x="228" y="265"/>
                  </a:lnTo>
                  <a:lnTo>
                    <a:pt x="227" y="263"/>
                  </a:lnTo>
                  <a:lnTo>
                    <a:pt x="224" y="263"/>
                  </a:lnTo>
                  <a:lnTo>
                    <a:pt x="221" y="262"/>
                  </a:lnTo>
                  <a:lnTo>
                    <a:pt x="217" y="262"/>
                  </a:lnTo>
                  <a:lnTo>
                    <a:pt x="207" y="265"/>
                  </a:lnTo>
                  <a:lnTo>
                    <a:pt x="195" y="268"/>
                  </a:lnTo>
                  <a:lnTo>
                    <a:pt x="179" y="273"/>
                  </a:lnTo>
                  <a:lnTo>
                    <a:pt x="163" y="279"/>
                  </a:lnTo>
                  <a:lnTo>
                    <a:pt x="145" y="286"/>
                  </a:lnTo>
                  <a:lnTo>
                    <a:pt x="126" y="296"/>
                  </a:lnTo>
                  <a:close/>
                  <a:moveTo>
                    <a:pt x="268" y="262"/>
                  </a:moveTo>
                  <a:lnTo>
                    <a:pt x="249" y="271"/>
                  </a:lnTo>
                  <a:lnTo>
                    <a:pt x="233" y="280"/>
                  </a:lnTo>
                  <a:lnTo>
                    <a:pt x="217" y="290"/>
                  </a:lnTo>
                  <a:lnTo>
                    <a:pt x="204" y="298"/>
                  </a:lnTo>
                  <a:lnTo>
                    <a:pt x="195" y="306"/>
                  </a:lnTo>
                  <a:lnTo>
                    <a:pt x="188" y="312"/>
                  </a:lnTo>
                  <a:lnTo>
                    <a:pt x="185" y="316"/>
                  </a:lnTo>
                  <a:lnTo>
                    <a:pt x="184" y="318"/>
                  </a:lnTo>
                  <a:lnTo>
                    <a:pt x="184" y="320"/>
                  </a:lnTo>
                  <a:lnTo>
                    <a:pt x="184" y="322"/>
                  </a:lnTo>
                  <a:lnTo>
                    <a:pt x="185" y="323"/>
                  </a:lnTo>
                  <a:lnTo>
                    <a:pt x="188" y="324"/>
                  </a:lnTo>
                  <a:lnTo>
                    <a:pt x="191" y="324"/>
                  </a:lnTo>
                  <a:lnTo>
                    <a:pt x="195" y="324"/>
                  </a:lnTo>
                  <a:lnTo>
                    <a:pt x="205" y="323"/>
                  </a:lnTo>
                  <a:lnTo>
                    <a:pt x="218" y="319"/>
                  </a:lnTo>
                  <a:lnTo>
                    <a:pt x="233" y="315"/>
                  </a:lnTo>
                  <a:lnTo>
                    <a:pt x="249" y="309"/>
                  </a:lnTo>
                  <a:lnTo>
                    <a:pt x="268" y="300"/>
                  </a:lnTo>
                  <a:lnTo>
                    <a:pt x="287" y="292"/>
                  </a:lnTo>
                  <a:lnTo>
                    <a:pt x="305" y="282"/>
                  </a:lnTo>
                  <a:lnTo>
                    <a:pt x="323" y="273"/>
                  </a:lnTo>
                  <a:lnTo>
                    <a:pt x="338" y="265"/>
                  </a:lnTo>
                  <a:lnTo>
                    <a:pt x="350" y="256"/>
                  </a:lnTo>
                  <a:lnTo>
                    <a:pt x="361" y="249"/>
                  </a:lnTo>
                  <a:lnTo>
                    <a:pt x="368" y="242"/>
                  </a:lnTo>
                  <a:lnTo>
                    <a:pt x="370" y="240"/>
                  </a:lnTo>
                  <a:lnTo>
                    <a:pt x="372" y="236"/>
                  </a:lnTo>
                  <a:lnTo>
                    <a:pt x="372" y="235"/>
                  </a:lnTo>
                  <a:lnTo>
                    <a:pt x="372" y="233"/>
                  </a:lnTo>
                  <a:lnTo>
                    <a:pt x="370" y="231"/>
                  </a:lnTo>
                  <a:lnTo>
                    <a:pt x="368" y="230"/>
                  </a:lnTo>
                  <a:lnTo>
                    <a:pt x="365" y="230"/>
                  </a:lnTo>
                  <a:lnTo>
                    <a:pt x="361" y="230"/>
                  </a:lnTo>
                  <a:lnTo>
                    <a:pt x="350" y="231"/>
                  </a:lnTo>
                  <a:lnTo>
                    <a:pt x="337" y="235"/>
                  </a:lnTo>
                  <a:lnTo>
                    <a:pt x="323" y="240"/>
                  </a:lnTo>
                  <a:lnTo>
                    <a:pt x="305" y="246"/>
                  </a:lnTo>
                  <a:lnTo>
                    <a:pt x="287" y="253"/>
                  </a:lnTo>
                  <a:lnTo>
                    <a:pt x="268" y="262"/>
                  </a:lnTo>
                  <a:close/>
                  <a:moveTo>
                    <a:pt x="171" y="347"/>
                  </a:moveTo>
                  <a:lnTo>
                    <a:pt x="152" y="356"/>
                  </a:lnTo>
                  <a:lnTo>
                    <a:pt x="136" y="364"/>
                  </a:lnTo>
                  <a:lnTo>
                    <a:pt x="122" y="374"/>
                  </a:lnTo>
                  <a:lnTo>
                    <a:pt x="109" y="382"/>
                  </a:lnTo>
                  <a:lnTo>
                    <a:pt x="100" y="389"/>
                  </a:lnTo>
                  <a:lnTo>
                    <a:pt x="94" y="396"/>
                  </a:lnTo>
                  <a:lnTo>
                    <a:pt x="91" y="399"/>
                  </a:lnTo>
                  <a:lnTo>
                    <a:pt x="90" y="401"/>
                  </a:lnTo>
                  <a:lnTo>
                    <a:pt x="90" y="404"/>
                  </a:lnTo>
                  <a:lnTo>
                    <a:pt x="90" y="406"/>
                  </a:lnTo>
                  <a:lnTo>
                    <a:pt x="91" y="407"/>
                  </a:lnTo>
                  <a:lnTo>
                    <a:pt x="94" y="408"/>
                  </a:lnTo>
                  <a:lnTo>
                    <a:pt x="97" y="408"/>
                  </a:lnTo>
                  <a:lnTo>
                    <a:pt x="101" y="408"/>
                  </a:lnTo>
                  <a:lnTo>
                    <a:pt x="110" y="407"/>
                  </a:lnTo>
                  <a:lnTo>
                    <a:pt x="123" y="404"/>
                  </a:lnTo>
                  <a:lnTo>
                    <a:pt x="138" y="399"/>
                  </a:lnTo>
                  <a:lnTo>
                    <a:pt x="153" y="393"/>
                  </a:lnTo>
                  <a:lnTo>
                    <a:pt x="171" y="386"/>
                  </a:lnTo>
                  <a:lnTo>
                    <a:pt x="189" y="376"/>
                  </a:lnTo>
                  <a:lnTo>
                    <a:pt x="207" y="368"/>
                  </a:lnTo>
                  <a:lnTo>
                    <a:pt x="223" y="358"/>
                  </a:lnTo>
                  <a:lnTo>
                    <a:pt x="237" y="350"/>
                  </a:lnTo>
                  <a:lnTo>
                    <a:pt x="249" y="342"/>
                  </a:lnTo>
                  <a:lnTo>
                    <a:pt x="260" y="335"/>
                  </a:lnTo>
                  <a:lnTo>
                    <a:pt x="266" y="328"/>
                  </a:lnTo>
                  <a:lnTo>
                    <a:pt x="268" y="325"/>
                  </a:lnTo>
                  <a:lnTo>
                    <a:pt x="270" y="323"/>
                  </a:lnTo>
                  <a:lnTo>
                    <a:pt x="271" y="320"/>
                  </a:lnTo>
                  <a:lnTo>
                    <a:pt x="270" y="318"/>
                  </a:lnTo>
                  <a:lnTo>
                    <a:pt x="268" y="317"/>
                  </a:lnTo>
                  <a:lnTo>
                    <a:pt x="266" y="316"/>
                  </a:lnTo>
                  <a:lnTo>
                    <a:pt x="262" y="316"/>
                  </a:lnTo>
                  <a:lnTo>
                    <a:pt x="259" y="316"/>
                  </a:lnTo>
                  <a:lnTo>
                    <a:pt x="249" y="317"/>
                  </a:lnTo>
                  <a:lnTo>
                    <a:pt x="236" y="320"/>
                  </a:lnTo>
                  <a:lnTo>
                    <a:pt x="222" y="325"/>
                  </a:lnTo>
                  <a:lnTo>
                    <a:pt x="207" y="331"/>
                  </a:lnTo>
                  <a:lnTo>
                    <a:pt x="189" y="338"/>
                  </a:lnTo>
                  <a:lnTo>
                    <a:pt x="171" y="347"/>
                  </a:lnTo>
                  <a:close/>
                  <a:moveTo>
                    <a:pt x="83" y="430"/>
                  </a:moveTo>
                  <a:lnTo>
                    <a:pt x="65" y="439"/>
                  </a:lnTo>
                  <a:lnTo>
                    <a:pt x="50" y="448"/>
                  </a:lnTo>
                  <a:lnTo>
                    <a:pt x="37" y="456"/>
                  </a:lnTo>
                  <a:lnTo>
                    <a:pt x="25" y="464"/>
                  </a:lnTo>
                  <a:lnTo>
                    <a:pt x="16" y="473"/>
                  </a:lnTo>
                  <a:lnTo>
                    <a:pt x="9" y="478"/>
                  </a:lnTo>
                  <a:lnTo>
                    <a:pt x="8" y="482"/>
                  </a:lnTo>
                  <a:lnTo>
                    <a:pt x="7" y="484"/>
                  </a:lnTo>
                  <a:lnTo>
                    <a:pt x="6" y="487"/>
                  </a:lnTo>
                  <a:lnTo>
                    <a:pt x="7" y="488"/>
                  </a:lnTo>
                  <a:lnTo>
                    <a:pt x="8" y="489"/>
                  </a:lnTo>
                  <a:lnTo>
                    <a:pt x="11" y="490"/>
                  </a:lnTo>
                  <a:lnTo>
                    <a:pt x="13" y="490"/>
                  </a:lnTo>
                  <a:lnTo>
                    <a:pt x="16" y="490"/>
                  </a:lnTo>
                  <a:lnTo>
                    <a:pt x="26" y="489"/>
                  </a:lnTo>
                  <a:lnTo>
                    <a:pt x="38" y="486"/>
                  </a:lnTo>
                  <a:lnTo>
                    <a:pt x="52" y="482"/>
                  </a:lnTo>
                  <a:lnTo>
                    <a:pt x="68" y="476"/>
                  </a:lnTo>
                  <a:lnTo>
                    <a:pt x="84" y="469"/>
                  </a:lnTo>
                  <a:lnTo>
                    <a:pt x="102" y="461"/>
                  </a:lnTo>
                  <a:lnTo>
                    <a:pt x="119" y="451"/>
                  </a:lnTo>
                  <a:lnTo>
                    <a:pt x="134" y="443"/>
                  </a:lnTo>
                  <a:lnTo>
                    <a:pt x="148" y="433"/>
                  </a:lnTo>
                  <a:lnTo>
                    <a:pt x="159" y="426"/>
                  </a:lnTo>
                  <a:lnTo>
                    <a:pt x="169" y="418"/>
                  </a:lnTo>
                  <a:lnTo>
                    <a:pt x="174" y="412"/>
                  </a:lnTo>
                  <a:lnTo>
                    <a:pt x="177" y="410"/>
                  </a:lnTo>
                  <a:lnTo>
                    <a:pt x="178" y="406"/>
                  </a:lnTo>
                  <a:lnTo>
                    <a:pt x="178" y="405"/>
                  </a:lnTo>
                  <a:lnTo>
                    <a:pt x="178" y="402"/>
                  </a:lnTo>
                  <a:lnTo>
                    <a:pt x="177" y="401"/>
                  </a:lnTo>
                  <a:lnTo>
                    <a:pt x="174" y="400"/>
                  </a:lnTo>
                  <a:lnTo>
                    <a:pt x="171" y="400"/>
                  </a:lnTo>
                  <a:lnTo>
                    <a:pt x="167" y="400"/>
                  </a:lnTo>
                  <a:lnTo>
                    <a:pt x="158" y="401"/>
                  </a:lnTo>
                  <a:lnTo>
                    <a:pt x="146" y="405"/>
                  </a:lnTo>
                  <a:lnTo>
                    <a:pt x="132" y="408"/>
                  </a:lnTo>
                  <a:lnTo>
                    <a:pt x="116" y="414"/>
                  </a:lnTo>
                  <a:lnTo>
                    <a:pt x="100" y="421"/>
                  </a:lnTo>
                  <a:lnTo>
                    <a:pt x="83" y="430"/>
                  </a:lnTo>
                  <a:close/>
                  <a:moveTo>
                    <a:pt x="226" y="400"/>
                  </a:moveTo>
                  <a:lnTo>
                    <a:pt x="209" y="410"/>
                  </a:lnTo>
                  <a:lnTo>
                    <a:pt x="192" y="418"/>
                  </a:lnTo>
                  <a:lnTo>
                    <a:pt x="179" y="427"/>
                  </a:lnTo>
                  <a:lnTo>
                    <a:pt x="167" y="436"/>
                  </a:lnTo>
                  <a:lnTo>
                    <a:pt x="158" y="443"/>
                  </a:lnTo>
                  <a:lnTo>
                    <a:pt x="152" y="450"/>
                  </a:lnTo>
                  <a:lnTo>
                    <a:pt x="150" y="452"/>
                  </a:lnTo>
                  <a:lnTo>
                    <a:pt x="148" y="455"/>
                  </a:lnTo>
                  <a:lnTo>
                    <a:pt x="148" y="457"/>
                  </a:lnTo>
                  <a:lnTo>
                    <a:pt x="148" y="459"/>
                  </a:lnTo>
                  <a:lnTo>
                    <a:pt x="151" y="461"/>
                  </a:lnTo>
                  <a:lnTo>
                    <a:pt x="153" y="462"/>
                  </a:lnTo>
                  <a:lnTo>
                    <a:pt x="155" y="462"/>
                  </a:lnTo>
                  <a:lnTo>
                    <a:pt x="159" y="462"/>
                  </a:lnTo>
                  <a:lnTo>
                    <a:pt x="170" y="461"/>
                  </a:lnTo>
                  <a:lnTo>
                    <a:pt x="182" y="458"/>
                  </a:lnTo>
                  <a:lnTo>
                    <a:pt x="196" y="454"/>
                  </a:lnTo>
                  <a:lnTo>
                    <a:pt x="211" y="448"/>
                  </a:lnTo>
                  <a:lnTo>
                    <a:pt x="228" y="440"/>
                  </a:lnTo>
                  <a:lnTo>
                    <a:pt x="246" y="432"/>
                  </a:lnTo>
                  <a:lnTo>
                    <a:pt x="262" y="424"/>
                  </a:lnTo>
                  <a:lnTo>
                    <a:pt x="279" y="414"/>
                  </a:lnTo>
                  <a:lnTo>
                    <a:pt x="292" y="406"/>
                  </a:lnTo>
                  <a:lnTo>
                    <a:pt x="304" y="398"/>
                  </a:lnTo>
                  <a:lnTo>
                    <a:pt x="313" y="391"/>
                  </a:lnTo>
                  <a:lnTo>
                    <a:pt x="319" y="383"/>
                  </a:lnTo>
                  <a:lnTo>
                    <a:pt x="322" y="381"/>
                  </a:lnTo>
                  <a:lnTo>
                    <a:pt x="323" y="379"/>
                  </a:lnTo>
                  <a:lnTo>
                    <a:pt x="323" y="376"/>
                  </a:lnTo>
                  <a:lnTo>
                    <a:pt x="323" y="374"/>
                  </a:lnTo>
                  <a:lnTo>
                    <a:pt x="322" y="373"/>
                  </a:lnTo>
                  <a:lnTo>
                    <a:pt x="319" y="372"/>
                  </a:lnTo>
                  <a:lnTo>
                    <a:pt x="316" y="372"/>
                  </a:lnTo>
                  <a:lnTo>
                    <a:pt x="312" y="372"/>
                  </a:lnTo>
                  <a:lnTo>
                    <a:pt x="303" y="373"/>
                  </a:lnTo>
                  <a:lnTo>
                    <a:pt x="290" y="375"/>
                  </a:lnTo>
                  <a:lnTo>
                    <a:pt x="277" y="380"/>
                  </a:lnTo>
                  <a:lnTo>
                    <a:pt x="260" y="386"/>
                  </a:lnTo>
                  <a:lnTo>
                    <a:pt x="243" y="392"/>
                  </a:lnTo>
                  <a:lnTo>
                    <a:pt x="226" y="400"/>
                  </a:lnTo>
                  <a:close/>
                  <a:moveTo>
                    <a:pt x="147" y="483"/>
                  </a:moveTo>
                  <a:lnTo>
                    <a:pt x="131" y="493"/>
                  </a:lnTo>
                  <a:lnTo>
                    <a:pt x="116" y="501"/>
                  </a:lnTo>
                  <a:lnTo>
                    <a:pt x="103" y="509"/>
                  </a:lnTo>
                  <a:lnTo>
                    <a:pt x="91" y="518"/>
                  </a:lnTo>
                  <a:lnTo>
                    <a:pt x="83" y="525"/>
                  </a:lnTo>
                  <a:lnTo>
                    <a:pt x="77" y="532"/>
                  </a:lnTo>
                  <a:lnTo>
                    <a:pt x="76" y="534"/>
                  </a:lnTo>
                  <a:lnTo>
                    <a:pt x="75" y="537"/>
                  </a:lnTo>
                  <a:lnTo>
                    <a:pt x="75" y="539"/>
                  </a:lnTo>
                  <a:lnTo>
                    <a:pt x="75" y="541"/>
                  </a:lnTo>
                  <a:lnTo>
                    <a:pt x="76" y="543"/>
                  </a:lnTo>
                  <a:lnTo>
                    <a:pt x="78" y="544"/>
                  </a:lnTo>
                  <a:lnTo>
                    <a:pt x="82" y="544"/>
                  </a:lnTo>
                  <a:lnTo>
                    <a:pt x="85" y="544"/>
                  </a:lnTo>
                  <a:lnTo>
                    <a:pt x="95" y="543"/>
                  </a:lnTo>
                  <a:lnTo>
                    <a:pt x="106" y="540"/>
                  </a:lnTo>
                  <a:lnTo>
                    <a:pt x="120" y="536"/>
                  </a:lnTo>
                  <a:lnTo>
                    <a:pt x="134" y="531"/>
                  </a:lnTo>
                  <a:lnTo>
                    <a:pt x="151" y="524"/>
                  </a:lnTo>
                  <a:lnTo>
                    <a:pt x="167" y="515"/>
                  </a:lnTo>
                  <a:lnTo>
                    <a:pt x="184" y="507"/>
                  </a:lnTo>
                  <a:lnTo>
                    <a:pt x="199" y="499"/>
                  </a:lnTo>
                  <a:lnTo>
                    <a:pt x="212" y="489"/>
                  </a:lnTo>
                  <a:lnTo>
                    <a:pt x="223" y="482"/>
                  </a:lnTo>
                  <a:lnTo>
                    <a:pt x="231" y="475"/>
                  </a:lnTo>
                  <a:lnTo>
                    <a:pt x="237" y="468"/>
                  </a:lnTo>
                  <a:lnTo>
                    <a:pt x="240" y="465"/>
                  </a:lnTo>
                  <a:lnTo>
                    <a:pt x="241" y="463"/>
                  </a:lnTo>
                  <a:lnTo>
                    <a:pt x="241" y="461"/>
                  </a:lnTo>
                  <a:lnTo>
                    <a:pt x="241" y="458"/>
                  </a:lnTo>
                  <a:lnTo>
                    <a:pt x="239" y="457"/>
                  </a:lnTo>
                  <a:lnTo>
                    <a:pt x="237" y="456"/>
                  </a:lnTo>
                  <a:lnTo>
                    <a:pt x="234" y="456"/>
                  </a:lnTo>
                  <a:lnTo>
                    <a:pt x="230" y="456"/>
                  </a:lnTo>
                  <a:lnTo>
                    <a:pt x="221" y="456"/>
                  </a:lnTo>
                  <a:lnTo>
                    <a:pt x="209" y="459"/>
                  </a:lnTo>
                  <a:lnTo>
                    <a:pt x="196" y="463"/>
                  </a:lnTo>
                  <a:lnTo>
                    <a:pt x="180" y="469"/>
                  </a:lnTo>
                  <a:lnTo>
                    <a:pt x="165" y="476"/>
                  </a:lnTo>
                  <a:lnTo>
                    <a:pt x="147" y="483"/>
                  </a:lnTo>
                  <a:close/>
                  <a:moveTo>
                    <a:pt x="98" y="597"/>
                  </a:moveTo>
                  <a:lnTo>
                    <a:pt x="115" y="589"/>
                  </a:lnTo>
                  <a:lnTo>
                    <a:pt x="129" y="581"/>
                  </a:lnTo>
                  <a:lnTo>
                    <a:pt x="141" y="572"/>
                  </a:lnTo>
                  <a:lnTo>
                    <a:pt x="152" y="564"/>
                  </a:lnTo>
                  <a:lnTo>
                    <a:pt x="160" y="557"/>
                  </a:lnTo>
                  <a:lnTo>
                    <a:pt x="166" y="551"/>
                  </a:lnTo>
                  <a:lnTo>
                    <a:pt x="167" y="547"/>
                  </a:lnTo>
                  <a:lnTo>
                    <a:pt x="169" y="545"/>
                  </a:lnTo>
                  <a:lnTo>
                    <a:pt x="169" y="543"/>
                  </a:lnTo>
                  <a:lnTo>
                    <a:pt x="169" y="541"/>
                  </a:lnTo>
                  <a:lnTo>
                    <a:pt x="167" y="540"/>
                  </a:lnTo>
                  <a:lnTo>
                    <a:pt x="165" y="539"/>
                  </a:lnTo>
                  <a:lnTo>
                    <a:pt x="161" y="538"/>
                  </a:lnTo>
                  <a:lnTo>
                    <a:pt x="158" y="538"/>
                  </a:lnTo>
                  <a:lnTo>
                    <a:pt x="150" y="539"/>
                  </a:lnTo>
                  <a:lnTo>
                    <a:pt x="138" y="541"/>
                  </a:lnTo>
                  <a:lnTo>
                    <a:pt x="125" y="545"/>
                  </a:lnTo>
                  <a:lnTo>
                    <a:pt x="110" y="551"/>
                  </a:lnTo>
                  <a:lnTo>
                    <a:pt x="95" y="557"/>
                  </a:lnTo>
                  <a:lnTo>
                    <a:pt x="79" y="565"/>
                  </a:lnTo>
                  <a:lnTo>
                    <a:pt x="63" y="574"/>
                  </a:lnTo>
                  <a:lnTo>
                    <a:pt x="49" y="582"/>
                  </a:lnTo>
                  <a:lnTo>
                    <a:pt x="37" y="590"/>
                  </a:lnTo>
                  <a:lnTo>
                    <a:pt x="26" y="598"/>
                  </a:lnTo>
                  <a:lnTo>
                    <a:pt x="18" y="606"/>
                  </a:lnTo>
                  <a:lnTo>
                    <a:pt x="12" y="613"/>
                  </a:lnTo>
                  <a:lnTo>
                    <a:pt x="11" y="615"/>
                  </a:lnTo>
                  <a:lnTo>
                    <a:pt x="9" y="617"/>
                  </a:lnTo>
                  <a:lnTo>
                    <a:pt x="9" y="620"/>
                  </a:lnTo>
                  <a:lnTo>
                    <a:pt x="9" y="622"/>
                  </a:lnTo>
                  <a:lnTo>
                    <a:pt x="12" y="623"/>
                  </a:lnTo>
                  <a:lnTo>
                    <a:pt x="13" y="625"/>
                  </a:lnTo>
                  <a:lnTo>
                    <a:pt x="16" y="625"/>
                  </a:lnTo>
                  <a:lnTo>
                    <a:pt x="20" y="625"/>
                  </a:lnTo>
                  <a:lnTo>
                    <a:pt x="28" y="623"/>
                  </a:lnTo>
                  <a:lnTo>
                    <a:pt x="40" y="621"/>
                  </a:lnTo>
                  <a:lnTo>
                    <a:pt x="53" y="617"/>
                  </a:lnTo>
                  <a:lnTo>
                    <a:pt x="68" y="612"/>
                  </a:lnTo>
                  <a:lnTo>
                    <a:pt x="83" y="606"/>
                  </a:lnTo>
                  <a:lnTo>
                    <a:pt x="98" y="597"/>
                  </a:lnTo>
                  <a:close/>
                  <a:moveTo>
                    <a:pt x="245" y="575"/>
                  </a:moveTo>
                  <a:lnTo>
                    <a:pt x="261" y="566"/>
                  </a:lnTo>
                  <a:lnTo>
                    <a:pt x="275" y="557"/>
                  </a:lnTo>
                  <a:lnTo>
                    <a:pt x="289" y="549"/>
                  </a:lnTo>
                  <a:lnTo>
                    <a:pt x="299" y="541"/>
                  </a:lnTo>
                  <a:lnTo>
                    <a:pt x="308" y="534"/>
                  </a:lnTo>
                  <a:lnTo>
                    <a:pt x="313" y="527"/>
                  </a:lnTo>
                  <a:lnTo>
                    <a:pt x="315" y="525"/>
                  </a:lnTo>
                  <a:lnTo>
                    <a:pt x="316" y="521"/>
                  </a:lnTo>
                  <a:lnTo>
                    <a:pt x="316" y="520"/>
                  </a:lnTo>
                  <a:lnTo>
                    <a:pt x="315" y="518"/>
                  </a:lnTo>
                  <a:lnTo>
                    <a:pt x="313" y="516"/>
                  </a:lnTo>
                  <a:lnTo>
                    <a:pt x="311" y="515"/>
                  </a:lnTo>
                  <a:lnTo>
                    <a:pt x="309" y="514"/>
                  </a:lnTo>
                  <a:lnTo>
                    <a:pt x="305" y="514"/>
                  </a:lnTo>
                  <a:lnTo>
                    <a:pt x="296" y="515"/>
                  </a:lnTo>
                  <a:lnTo>
                    <a:pt x="284" y="518"/>
                  </a:lnTo>
                  <a:lnTo>
                    <a:pt x="271" y="521"/>
                  </a:lnTo>
                  <a:lnTo>
                    <a:pt x="256" y="526"/>
                  </a:lnTo>
                  <a:lnTo>
                    <a:pt x="241" y="533"/>
                  </a:lnTo>
                  <a:lnTo>
                    <a:pt x="224" y="540"/>
                  </a:lnTo>
                  <a:lnTo>
                    <a:pt x="208" y="549"/>
                  </a:lnTo>
                  <a:lnTo>
                    <a:pt x="193" y="558"/>
                  </a:lnTo>
                  <a:lnTo>
                    <a:pt x="180" y="566"/>
                  </a:lnTo>
                  <a:lnTo>
                    <a:pt x="171" y="574"/>
                  </a:lnTo>
                  <a:lnTo>
                    <a:pt x="163" y="582"/>
                  </a:lnTo>
                  <a:lnTo>
                    <a:pt x="157" y="588"/>
                  </a:lnTo>
                  <a:lnTo>
                    <a:pt x="154" y="591"/>
                  </a:lnTo>
                  <a:lnTo>
                    <a:pt x="154" y="594"/>
                  </a:lnTo>
                  <a:lnTo>
                    <a:pt x="153" y="596"/>
                  </a:lnTo>
                  <a:lnTo>
                    <a:pt x="154" y="598"/>
                  </a:lnTo>
                  <a:lnTo>
                    <a:pt x="155" y="600"/>
                  </a:lnTo>
                  <a:lnTo>
                    <a:pt x="158" y="601"/>
                  </a:lnTo>
                  <a:lnTo>
                    <a:pt x="161" y="601"/>
                  </a:lnTo>
                  <a:lnTo>
                    <a:pt x="165" y="601"/>
                  </a:lnTo>
                  <a:lnTo>
                    <a:pt x="173" y="601"/>
                  </a:lnTo>
                  <a:lnTo>
                    <a:pt x="185" y="597"/>
                  </a:lnTo>
                  <a:lnTo>
                    <a:pt x="198" y="594"/>
                  </a:lnTo>
                  <a:lnTo>
                    <a:pt x="212" y="589"/>
                  </a:lnTo>
                  <a:lnTo>
                    <a:pt x="229" y="582"/>
                  </a:lnTo>
                  <a:lnTo>
                    <a:pt x="245" y="575"/>
                  </a:lnTo>
                  <a:close/>
                  <a:moveTo>
                    <a:pt x="186" y="657"/>
                  </a:moveTo>
                  <a:lnTo>
                    <a:pt x="201" y="648"/>
                  </a:lnTo>
                  <a:lnTo>
                    <a:pt x="215" y="640"/>
                  </a:lnTo>
                  <a:lnTo>
                    <a:pt x="227" y="632"/>
                  </a:lnTo>
                  <a:lnTo>
                    <a:pt x="237" y="623"/>
                  </a:lnTo>
                  <a:lnTo>
                    <a:pt x="245" y="616"/>
                  </a:lnTo>
                  <a:lnTo>
                    <a:pt x="250" y="610"/>
                  </a:lnTo>
                  <a:lnTo>
                    <a:pt x="252" y="608"/>
                  </a:lnTo>
                  <a:lnTo>
                    <a:pt x="253" y="604"/>
                  </a:lnTo>
                  <a:lnTo>
                    <a:pt x="253" y="603"/>
                  </a:lnTo>
                  <a:lnTo>
                    <a:pt x="252" y="601"/>
                  </a:lnTo>
                  <a:lnTo>
                    <a:pt x="250" y="600"/>
                  </a:lnTo>
                  <a:lnTo>
                    <a:pt x="248" y="598"/>
                  </a:lnTo>
                  <a:lnTo>
                    <a:pt x="246" y="597"/>
                  </a:lnTo>
                  <a:lnTo>
                    <a:pt x="242" y="597"/>
                  </a:lnTo>
                  <a:lnTo>
                    <a:pt x="233" y="597"/>
                  </a:lnTo>
                  <a:lnTo>
                    <a:pt x="222" y="600"/>
                  </a:lnTo>
                  <a:lnTo>
                    <a:pt x="210" y="603"/>
                  </a:lnTo>
                  <a:lnTo>
                    <a:pt x="196" y="609"/>
                  </a:lnTo>
                  <a:lnTo>
                    <a:pt x="180" y="615"/>
                  </a:lnTo>
                  <a:lnTo>
                    <a:pt x="165" y="622"/>
                  </a:lnTo>
                  <a:lnTo>
                    <a:pt x="150" y="631"/>
                  </a:lnTo>
                  <a:lnTo>
                    <a:pt x="135" y="639"/>
                  </a:lnTo>
                  <a:lnTo>
                    <a:pt x="123" y="647"/>
                  </a:lnTo>
                  <a:lnTo>
                    <a:pt x="114" y="656"/>
                  </a:lnTo>
                  <a:lnTo>
                    <a:pt x="106" y="663"/>
                  </a:lnTo>
                  <a:lnTo>
                    <a:pt x="101" y="670"/>
                  </a:lnTo>
                  <a:lnTo>
                    <a:pt x="98" y="672"/>
                  </a:lnTo>
                  <a:lnTo>
                    <a:pt x="98" y="675"/>
                  </a:lnTo>
                  <a:lnTo>
                    <a:pt x="98" y="677"/>
                  </a:lnTo>
                  <a:lnTo>
                    <a:pt x="98" y="679"/>
                  </a:lnTo>
                  <a:lnTo>
                    <a:pt x="100" y="680"/>
                  </a:lnTo>
                  <a:lnTo>
                    <a:pt x="102" y="682"/>
                  </a:lnTo>
                  <a:lnTo>
                    <a:pt x="106" y="682"/>
                  </a:lnTo>
                  <a:lnTo>
                    <a:pt x="109" y="683"/>
                  </a:lnTo>
                  <a:lnTo>
                    <a:pt x="117" y="682"/>
                  </a:lnTo>
                  <a:lnTo>
                    <a:pt x="128" y="679"/>
                  </a:lnTo>
                  <a:lnTo>
                    <a:pt x="141" y="676"/>
                  </a:lnTo>
                  <a:lnTo>
                    <a:pt x="155" y="671"/>
                  </a:lnTo>
                  <a:lnTo>
                    <a:pt x="170" y="664"/>
                  </a:lnTo>
                  <a:lnTo>
                    <a:pt x="186" y="657"/>
                  </a:lnTo>
                  <a:close/>
                  <a:moveTo>
                    <a:pt x="198" y="683"/>
                  </a:moveTo>
                  <a:lnTo>
                    <a:pt x="197" y="682"/>
                  </a:lnTo>
                  <a:lnTo>
                    <a:pt x="195" y="680"/>
                  </a:lnTo>
                  <a:lnTo>
                    <a:pt x="192" y="679"/>
                  </a:lnTo>
                  <a:lnTo>
                    <a:pt x="189" y="679"/>
                  </a:lnTo>
                  <a:lnTo>
                    <a:pt x="180" y="679"/>
                  </a:lnTo>
                  <a:lnTo>
                    <a:pt x="170" y="682"/>
                  </a:lnTo>
                  <a:lnTo>
                    <a:pt x="158" y="685"/>
                  </a:lnTo>
                  <a:lnTo>
                    <a:pt x="144" y="690"/>
                  </a:lnTo>
                  <a:lnTo>
                    <a:pt x="129" y="696"/>
                  </a:lnTo>
                  <a:lnTo>
                    <a:pt x="115" y="704"/>
                  </a:lnTo>
                  <a:lnTo>
                    <a:pt x="101" y="711"/>
                  </a:lnTo>
                  <a:lnTo>
                    <a:pt x="87" y="720"/>
                  </a:lnTo>
                  <a:lnTo>
                    <a:pt x="76" y="728"/>
                  </a:lnTo>
                  <a:lnTo>
                    <a:pt x="66" y="735"/>
                  </a:lnTo>
                  <a:lnTo>
                    <a:pt x="59" y="743"/>
                  </a:lnTo>
                  <a:lnTo>
                    <a:pt x="53" y="749"/>
                  </a:lnTo>
                  <a:lnTo>
                    <a:pt x="52" y="752"/>
                  </a:lnTo>
                  <a:lnTo>
                    <a:pt x="51" y="754"/>
                  </a:lnTo>
                  <a:lnTo>
                    <a:pt x="51" y="756"/>
                  </a:lnTo>
                  <a:lnTo>
                    <a:pt x="52" y="759"/>
                  </a:lnTo>
                  <a:lnTo>
                    <a:pt x="53" y="760"/>
                  </a:lnTo>
                  <a:lnTo>
                    <a:pt x="56" y="761"/>
                  </a:lnTo>
                  <a:lnTo>
                    <a:pt x="58" y="762"/>
                  </a:lnTo>
                  <a:lnTo>
                    <a:pt x="62" y="762"/>
                  </a:lnTo>
                  <a:lnTo>
                    <a:pt x="70" y="761"/>
                  </a:lnTo>
                  <a:lnTo>
                    <a:pt x="81" y="760"/>
                  </a:lnTo>
                  <a:lnTo>
                    <a:pt x="92" y="756"/>
                  </a:lnTo>
                  <a:lnTo>
                    <a:pt x="107" y="751"/>
                  </a:lnTo>
                  <a:lnTo>
                    <a:pt x="121" y="745"/>
                  </a:lnTo>
                  <a:lnTo>
                    <a:pt x="136" y="737"/>
                  </a:lnTo>
                  <a:lnTo>
                    <a:pt x="151" y="729"/>
                  </a:lnTo>
                  <a:lnTo>
                    <a:pt x="164" y="721"/>
                  </a:lnTo>
                  <a:lnTo>
                    <a:pt x="174" y="714"/>
                  </a:lnTo>
                  <a:lnTo>
                    <a:pt x="185" y="705"/>
                  </a:lnTo>
                  <a:lnTo>
                    <a:pt x="192" y="698"/>
                  </a:lnTo>
                  <a:lnTo>
                    <a:pt x="197" y="692"/>
                  </a:lnTo>
                  <a:lnTo>
                    <a:pt x="198" y="690"/>
                  </a:lnTo>
                  <a:lnTo>
                    <a:pt x="199" y="686"/>
                  </a:lnTo>
                  <a:lnTo>
                    <a:pt x="199" y="685"/>
                  </a:lnTo>
                  <a:lnTo>
                    <a:pt x="198" y="683"/>
                  </a:lnTo>
                  <a:close/>
                  <a:moveTo>
                    <a:pt x="95" y="818"/>
                  </a:moveTo>
                  <a:lnTo>
                    <a:pt x="109" y="810"/>
                  </a:lnTo>
                  <a:lnTo>
                    <a:pt x="121" y="802"/>
                  </a:lnTo>
                  <a:lnTo>
                    <a:pt x="132" y="795"/>
                  </a:lnTo>
                  <a:lnTo>
                    <a:pt x="141" y="786"/>
                  </a:lnTo>
                  <a:lnTo>
                    <a:pt x="148" y="780"/>
                  </a:lnTo>
                  <a:lnTo>
                    <a:pt x="153" y="773"/>
                  </a:lnTo>
                  <a:lnTo>
                    <a:pt x="154" y="771"/>
                  </a:lnTo>
                  <a:lnTo>
                    <a:pt x="155" y="768"/>
                  </a:lnTo>
                  <a:lnTo>
                    <a:pt x="155" y="766"/>
                  </a:lnTo>
                  <a:lnTo>
                    <a:pt x="154" y="764"/>
                  </a:lnTo>
                  <a:lnTo>
                    <a:pt x="153" y="762"/>
                  </a:lnTo>
                  <a:lnTo>
                    <a:pt x="151" y="761"/>
                  </a:lnTo>
                  <a:lnTo>
                    <a:pt x="148" y="760"/>
                  </a:lnTo>
                  <a:lnTo>
                    <a:pt x="145" y="760"/>
                  </a:lnTo>
                  <a:lnTo>
                    <a:pt x="136" y="761"/>
                  </a:lnTo>
                  <a:lnTo>
                    <a:pt x="127" y="762"/>
                  </a:lnTo>
                  <a:lnTo>
                    <a:pt x="115" y="766"/>
                  </a:lnTo>
                  <a:lnTo>
                    <a:pt x="102" y="771"/>
                  </a:lnTo>
                  <a:lnTo>
                    <a:pt x="88" y="777"/>
                  </a:lnTo>
                  <a:lnTo>
                    <a:pt x="73" y="784"/>
                  </a:lnTo>
                  <a:lnTo>
                    <a:pt x="60" y="792"/>
                  </a:lnTo>
                  <a:lnTo>
                    <a:pt x="47" y="799"/>
                  </a:lnTo>
                  <a:lnTo>
                    <a:pt x="37" y="808"/>
                  </a:lnTo>
                  <a:lnTo>
                    <a:pt x="27" y="815"/>
                  </a:lnTo>
                  <a:lnTo>
                    <a:pt x="20" y="822"/>
                  </a:lnTo>
                  <a:lnTo>
                    <a:pt x="15" y="829"/>
                  </a:lnTo>
                  <a:lnTo>
                    <a:pt x="14" y="831"/>
                  </a:lnTo>
                  <a:lnTo>
                    <a:pt x="14" y="834"/>
                  </a:lnTo>
                  <a:lnTo>
                    <a:pt x="14" y="836"/>
                  </a:lnTo>
                  <a:lnTo>
                    <a:pt x="14" y="838"/>
                  </a:lnTo>
                  <a:lnTo>
                    <a:pt x="15" y="840"/>
                  </a:lnTo>
                  <a:lnTo>
                    <a:pt x="18" y="841"/>
                  </a:lnTo>
                  <a:lnTo>
                    <a:pt x="21" y="841"/>
                  </a:lnTo>
                  <a:lnTo>
                    <a:pt x="24" y="842"/>
                  </a:lnTo>
                  <a:lnTo>
                    <a:pt x="32" y="841"/>
                  </a:lnTo>
                  <a:lnTo>
                    <a:pt x="43" y="838"/>
                  </a:lnTo>
                  <a:lnTo>
                    <a:pt x="54" y="836"/>
                  </a:lnTo>
                  <a:lnTo>
                    <a:pt x="66" y="831"/>
                  </a:lnTo>
                  <a:lnTo>
                    <a:pt x="81" y="825"/>
                  </a:lnTo>
                  <a:lnTo>
                    <a:pt x="95" y="818"/>
                  </a:lnTo>
                  <a:close/>
                  <a:moveTo>
                    <a:pt x="349" y="665"/>
                  </a:moveTo>
                  <a:lnTo>
                    <a:pt x="347" y="663"/>
                  </a:lnTo>
                  <a:lnTo>
                    <a:pt x="344" y="661"/>
                  </a:lnTo>
                  <a:lnTo>
                    <a:pt x="342" y="661"/>
                  </a:lnTo>
                  <a:lnTo>
                    <a:pt x="338" y="661"/>
                  </a:lnTo>
                  <a:lnTo>
                    <a:pt x="330" y="661"/>
                  </a:lnTo>
                  <a:lnTo>
                    <a:pt x="319" y="664"/>
                  </a:lnTo>
                  <a:lnTo>
                    <a:pt x="306" y="667"/>
                  </a:lnTo>
                  <a:lnTo>
                    <a:pt x="293" y="672"/>
                  </a:lnTo>
                  <a:lnTo>
                    <a:pt x="278" y="678"/>
                  </a:lnTo>
                  <a:lnTo>
                    <a:pt x="262" y="685"/>
                  </a:lnTo>
                  <a:lnTo>
                    <a:pt x="248" y="692"/>
                  </a:lnTo>
                  <a:lnTo>
                    <a:pt x="235" y="701"/>
                  </a:lnTo>
                  <a:lnTo>
                    <a:pt x="223" y="709"/>
                  </a:lnTo>
                  <a:lnTo>
                    <a:pt x="214" y="717"/>
                  </a:lnTo>
                  <a:lnTo>
                    <a:pt x="207" y="724"/>
                  </a:lnTo>
                  <a:lnTo>
                    <a:pt x="201" y="730"/>
                  </a:lnTo>
                  <a:lnTo>
                    <a:pt x="199" y="734"/>
                  </a:lnTo>
                  <a:lnTo>
                    <a:pt x="199" y="736"/>
                  </a:lnTo>
                  <a:lnTo>
                    <a:pt x="199" y="739"/>
                  </a:lnTo>
                  <a:lnTo>
                    <a:pt x="199" y="741"/>
                  </a:lnTo>
                  <a:lnTo>
                    <a:pt x="201" y="742"/>
                  </a:lnTo>
                  <a:lnTo>
                    <a:pt x="203" y="743"/>
                  </a:lnTo>
                  <a:lnTo>
                    <a:pt x="207" y="745"/>
                  </a:lnTo>
                  <a:lnTo>
                    <a:pt x="210" y="745"/>
                  </a:lnTo>
                  <a:lnTo>
                    <a:pt x="218" y="743"/>
                  </a:lnTo>
                  <a:lnTo>
                    <a:pt x="229" y="742"/>
                  </a:lnTo>
                  <a:lnTo>
                    <a:pt x="241" y="739"/>
                  </a:lnTo>
                  <a:lnTo>
                    <a:pt x="255" y="734"/>
                  </a:lnTo>
                  <a:lnTo>
                    <a:pt x="270" y="728"/>
                  </a:lnTo>
                  <a:lnTo>
                    <a:pt x="285" y="720"/>
                  </a:lnTo>
                  <a:lnTo>
                    <a:pt x="300" y="713"/>
                  </a:lnTo>
                  <a:lnTo>
                    <a:pt x="313" y="704"/>
                  </a:lnTo>
                  <a:lnTo>
                    <a:pt x="325" y="696"/>
                  </a:lnTo>
                  <a:lnTo>
                    <a:pt x="335" y="689"/>
                  </a:lnTo>
                  <a:lnTo>
                    <a:pt x="342" y="682"/>
                  </a:lnTo>
                  <a:lnTo>
                    <a:pt x="347" y="675"/>
                  </a:lnTo>
                  <a:lnTo>
                    <a:pt x="348" y="672"/>
                  </a:lnTo>
                  <a:lnTo>
                    <a:pt x="349" y="669"/>
                  </a:lnTo>
                  <a:lnTo>
                    <a:pt x="349" y="667"/>
                  </a:lnTo>
                  <a:lnTo>
                    <a:pt x="349" y="665"/>
                  </a:lnTo>
                  <a:close/>
                  <a:moveTo>
                    <a:pt x="245" y="803"/>
                  </a:moveTo>
                  <a:lnTo>
                    <a:pt x="259" y="795"/>
                  </a:lnTo>
                  <a:lnTo>
                    <a:pt x="271" y="786"/>
                  </a:lnTo>
                  <a:lnTo>
                    <a:pt x="283" y="779"/>
                  </a:lnTo>
                  <a:lnTo>
                    <a:pt x="291" y="771"/>
                  </a:lnTo>
                  <a:lnTo>
                    <a:pt x="298" y="764"/>
                  </a:lnTo>
                  <a:lnTo>
                    <a:pt x="303" y="758"/>
                  </a:lnTo>
                  <a:lnTo>
                    <a:pt x="304" y="755"/>
                  </a:lnTo>
                  <a:lnTo>
                    <a:pt x="305" y="752"/>
                  </a:lnTo>
                  <a:lnTo>
                    <a:pt x="305" y="749"/>
                  </a:lnTo>
                  <a:lnTo>
                    <a:pt x="304" y="748"/>
                  </a:lnTo>
                  <a:lnTo>
                    <a:pt x="303" y="746"/>
                  </a:lnTo>
                  <a:lnTo>
                    <a:pt x="300" y="745"/>
                  </a:lnTo>
                  <a:lnTo>
                    <a:pt x="298" y="745"/>
                  </a:lnTo>
                  <a:lnTo>
                    <a:pt x="294" y="743"/>
                  </a:lnTo>
                  <a:lnTo>
                    <a:pt x="286" y="745"/>
                  </a:lnTo>
                  <a:lnTo>
                    <a:pt x="275" y="746"/>
                  </a:lnTo>
                  <a:lnTo>
                    <a:pt x="264" y="749"/>
                  </a:lnTo>
                  <a:lnTo>
                    <a:pt x="250" y="754"/>
                  </a:lnTo>
                  <a:lnTo>
                    <a:pt x="236" y="760"/>
                  </a:lnTo>
                  <a:lnTo>
                    <a:pt x="222" y="767"/>
                  </a:lnTo>
                  <a:lnTo>
                    <a:pt x="208" y="774"/>
                  </a:lnTo>
                  <a:lnTo>
                    <a:pt x="196" y="783"/>
                  </a:lnTo>
                  <a:lnTo>
                    <a:pt x="184" y="791"/>
                  </a:lnTo>
                  <a:lnTo>
                    <a:pt x="176" y="798"/>
                  </a:lnTo>
                  <a:lnTo>
                    <a:pt x="169" y="805"/>
                  </a:lnTo>
                  <a:lnTo>
                    <a:pt x="164" y="811"/>
                  </a:lnTo>
                  <a:lnTo>
                    <a:pt x="163" y="815"/>
                  </a:lnTo>
                  <a:lnTo>
                    <a:pt x="161" y="817"/>
                  </a:lnTo>
                  <a:lnTo>
                    <a:pt x="161" y="819"/>
                  </a:lnTo>
                  <a:lnTo>
                    <a:pt x="163" y="822"/>
                  </a:lnTo>
                  <a:lnTo>
                    <a:pt x="164" y="823"/>
                  </a:lnTo>
                  <a:lnTo>
                    <a:pt x="166" y="824"/>
                  </a:lnTo>
                  <a:lnTo>
                    <a:pt x="169" y="825"/>
                  </a:lnTo>
                  <a:lnTo>
                    <a:pt x="172" y="825"/>
                  </a:lnTo>
                  <a:lnTo>
                    <a:pt x="180" y="825"/>
                  </a:lnTo>
                  <a:lnTo>
                    <a:pt x="191" y="823"/>
                  </a:lnTo>
                  <a:lnTo>
                    <a:pt x="203" y="819"/>
                  </a:lnTo>
                  <a:lnTo>
                    <a:pt x="216" y="816"/>
                  </a:lnTo>
                  <a:lnTo>
                    <a:pt x="230" y="810"/>
                  </a:lnTo>
                  <a:lnTo>
                    <a:pt x="245" y="803"/>
                  </a:lnTo>
                  <a:close/>
                  <a:moveTo>
                    <a:pt x="270" y="830"/>
                  </a:moveTo>
                  <a:lnTo>
                    <a:pt x="268" y="829"/>
                  </a:lnTo>
                  <a:lnTo>
                    <a:pt x="266" y="828"/>
                  </a:lnTo>
                  <a:lnTo>
                    <a:pt x="264" y="827"/>
                  </a:lnTo>
                  <a:lnTo>
                    <a:pt x="260" y="827"/>
                  </a:lnTo>
                  <a:lnTo>
                    <a:pt x="252" y="827"/>
                  </a:lnTo>
                  <a:lnTo>
                    <a:pt x="242" y="828"/>
                  </a:lnTo>
                  <a:lnTo>
                    <a:pt x="230" y="831"/>
                  </a:lnTo>
                  <a:lnTo>
                    <a:pt x="217" y="836"/>
                  </a:lnTo>
                  <a:lnTo>
                    <a:pt x="204" y="842"/>
                  </a:lnTo>
                  <a:lnTo>
                    <a:pt x="190" y="848"/>
                  </a:lnTo>
                  <a:lnTo>
                    <a:pt x="177" y="856"/>
                  </a:lnTo>
                  <a:lnTo>
                    <a:pt x="165" y="863"/>
                  </a:lnTo>
                  <a:lnTo>
                    <a:pt x="154" y="872"/>
                  </a:lnTo>
                  <a:lnTo>
                    <a:pt x="146" y="879"/>
                  </a:lnTo>
                  <a:lnTo>
                    <a:pt x="139" y="886"/>
                  </a:lnTo>
                  <a:lnTo>
                    <a:pt x="134" y="892"/>
                  </a:lnTo>
                  <a:lnTo>
                    <a:pt x="133" y="896"/>
                  </a:lnTo>
                  <a:lnTo>
                    <a:pt x="133" y="898"/>
                  </a:lnTo>
                  <a:lnTo>
                    <a:pt x="133" y="900"/>
                  </a:lnTo>
                  <a:lnTo>
                    <a:pt x="134" y="901"/>
                  </a:lnTo>
                  <a:lnTo>
                    <a:pt x="135" y="904"/>
                  </a:lnTo>
                  <a:lnTo>
                    <a:pt x="138" y="905"/>
                  </a:lnTo>
                  <a:lnTo>
                    <a:pt x="140" y="906"/>
                  </a:lnTo>
                  <a:lnTo>
                    <a:pt x="144" y="906"/>
                  </a:lnTo>
                  <a:lnTo>
                    <a:pt x="152" y="906"/>
                  </a:lnTo>
                  <a:lnTo>
                    <a:pt x="161" y="904"/>
                  </a:lnTo>
                  <a:lnTo>
                    <a:pt x="172" y="901"/>
                  </a:lnTo>
                  <a:lnTo>
                    <a:pt x="185" y="897"/>
                  </a:lnTo>
                  <a:lnTo>
                    <a:pt x="198" y="891"/>
                  </a:lnTo>
                  <a:lnTo>
                    <a:pt x="212" y="884"/>
                  </a:lnTo>
                  <a:lnTo>
                    <a:pt x="226" y="876"/>
                  </a:lnTo>
                  <a:lnTo>
                    <a:pt x="239" y="868"/>
                  </a:lnTo>
                  <a:lnTo>
                    <a:pt x="248" y="861"/>
                  </a:lnTo>
                  <a:lnTo>
                    <a:pt x="258" y="854"/>
                  </a:lnTo>
                  <a:lnTo>
                    <a:pt x="264" y="847"/>
                  </a:lnTo>
                  <a:lnTo>
                    <a:pt x="268" y="840"/>
                  </a:lnTo>
                  <a:lnTo>
                    <a:pt x="270" y="837"/>
                  </a:lnTo>
                  <a:lnTo>
                    <a:pt x="271" y="835"/>
                  </a:lnTo>
                  <a:lnTo>
                    <a:pt x="271" y="833"/>
                  </a:lnTo>
                  <a:lnTo>
                    <a:pt x="270" y="830"/>
                  </a:lnTo>
                  <a:close/>
                  <a:moveTo>
                    <a:pt x="243" y="912"/>
                  </a:moveTo>
                  <a:lnTo>
                    <a:pt x="240" y="910"/>
                  </a:lnTo>
                  <a:lnTo>
                    <a:pt x="234" y="909"/>
                  </a:lnTo>
                  <a:lnTo>
                    <a:pt x="226" y="909"/>
                  </a:lnTo>
                  <a:lnTo>
                    <a:pt x="216" y="910"/>
                  </a:lnTo>
                  <a:lnTo>
                    <a:pt x="205" y="913"/>
                  </a:lnTo>
                  <a:lnTo>
                    <a:pt x="193" y="917"/>
                  </a:lnTo>
                  <a:lnTo>
                    <a:pt x="180" y="923"/>
                  </a:lnTo>
                  <a:lnTo>
                    <a:pt x="167" y="929"/>
                  </a:lnTo>
                  <a:lnTo>
                    <a:pt x="154" y="936"/>
                  </a:lnTo>
                  <a:lnTo>
                    <a:pt x="142" y="944"/>
                  </a:lnTo>
                  <a:lnTo>
                    <a:pt x="133" y="951"/>
                  </a:lnTo>
                  <a:lnTo>
                    <a:pt x="125" y="958"/>
                  </a:lnTo>
                  <a:lnTo>
                    <a:pt x="119" y="966"/>
                  </a:lnTo>
                  <a:lnTo>
                    <a:pt x="114" y="973"/>
                  </a:lnTo>
                  <a:lnTo>
                    <a:pt x="113" y="975"/>
                  </a:lnTo>
                  <a:lnTo>
                    <a:pt x="113" y="977"/>
                  </a:lnTo>
                  <a:lnTo>
                    <a:pt x="113" y="980"/>
                  </a:lnTo>
                  <a:lnTo>
                    <a:pt x="114" y="982"/>
                  </a:lnTo>
                  <a:lnTo>
                    <a:pt x="115" y="983"/>
                  </a:lnTo>
                  <a:lnTo>
                    <a:pt x="117" y="985"/>
                  </a:lnTo>
                  <a:lnTo>
                    <a:pt x="120" y="986"/>
                  </a:lnTo>
                  <a:lnTo>
                    <a:pt x="123" y="986"/>
                  </a:lnTo>
                  <a:lnTo>
                    <a:pt x="131" y="986"/>
                  </a:lnTo>
                  <a:lnTo>
                    <a:pt x="140" y="985"/>
                  </a:lnTo>
                  <a:lnTo>
                    <a:pt x="152" y="981"/>
                  </a:lnTo>
                  <a:lnTo>
                    <a:pt x="164" y="977"/>
                  </a:lnTo>
                  <a:lnTo>
                    <a:pt x="176" y="972"/>
                  </a:lnTo>
                  <a:lnTo>
                    <a:pt x="190" y="964"/>
                  </a:lnTo>
                  <a:lnTo>
                    <a:pt x="202" y="957"/>
                  </a:lnTo>
                  <a:lnTo>
                    <a:pt x="214" y="950"/>
                  </a:lnTo>
                  <a:lnTo>
                    <a:pt x="224" y="943"/>
                  </a:lnTo>
                  <a:lnTo>
                    <a:pt x="233" y="935"/>
                  </a:lnTo>
                  <a:lnTo>
                    <a:pt x="239" y="929"/>
                  </a:lnTo>
                  <a:lnTo>
                    <a:pt x="242" y="922"/>
                  </a:lnTo>
                  <a:lnTo>
                    <a:pt x="243" y="919"/>
                  </a:lnTo>
                  <a:lnTo>
                    <a:pt x="245" y="917"/>
                  </a:lnTo>
                  <a:lnTo>
                    <a:pt x="245" y="915"/>
                  </a:lnTo>
                  <a:lnTo>
                    <a:pt x="243" y="912"/>
                  </a:lnTo>
                  <a:close/>
                  <a:moveTo>
                    <a:pt x="226" y="994"/>
                  </a:moveTo>
                  <a:lnTo>
                    <a:pt x="222" y="992"/>
                  </a:lnTo>
                  <a:lnTo>
                    <a:pt x="216" y="989"/>
                  </a:lnTo>
                  <a:lnTo>
                    <a:pt x="209" y="989"/>
                  </a:lnTo>
                  <a:lnTo>
                    <a:pt x="199" y="992"/>
                  </a:lnTo>
                  <a:lnTo>
                    <a:pt x="189" y="994"/>
                  </a:lnTo>
                  <a:lnTo>
                    <a:pt x="178" y="998"/>
                  </a:lnTo>
                  <a:lnTo>
                    <a:pt x="165" y="1004"/>
                  </a:lnTo>
                  <a:lnTo>
                    <a:pt x="153" y="1010"/>
                  </a:lnTo>
                  <a:lnTo>
                    <a:pt x="140" y="1017"/>
                  </a:lnTo>
                  <a:lnTo>
                    <a:pt x="129" y="1024"/>
                  </a:lnTo>
                  <a:lnTo>
                    <a:pt x="120" y="1032"/>
                  </a:lnTo>
                  <a:lnTo>
                    <a:pt x="112" y="1039"/>
                  </a:lnTo>
                  <a:lnTo>
                    <a:pt x="106" y="1045"/>
                  </a:lnTo>
                  <a:lnTo>
                    <a:pt x="102" y="1052"/>
                  </a:lnTo>
                  <a:lnTo>
                    <a:pt x="101" y="1055"/>
                  </a:lnTo>
                  <a:lnTo>
                    <a:pt x="101" y="1057"/>
                  </a:lnTo>
                  <a:lnTo>
                    <a:pt x="101" y="1059"/>
                  </a:lnTo>
                  <a:lnTo>
                    <a:pt x="102" y="1062"/>
                  </a:lnTo>
                  <a:lnTo>
                    <a:pt x="106" y="1064"/>
                  </a:lnTo>
                  <a:lnTo>
                    <a:pt x="112" y="1065"/>
                  </a:lnTo>
                  <a:lnTo>
                    <a:pt x="119" y="1065"/>
                  </a:lnTo>
                  <a:lnTo>
                    <a:pt x="128" y="1064"/>
                  </a:lnTo>
                  <a:lnTo>
                    <a:pt x="139" y="1062"/>
                  </a:lnTo>
                  <a:lnTo>
                    <a:pt x="150" y="1057"/>
                  </a:lnTo>
                  <a:lnTo>
                    <a:pt x="163" y="1052"/>
                  </a:lnTo>
                  <a:lnTo>
                    <a:pt x="174" y="1045"/>
                  </a:lnTo>
                  <a:lnTo>
                    <a:pt x="188" y="1038"/>
                  </a:lnTo>
                  <a:lnTo>
                    <a:pt x="198" y="1031"/>
                  </a:lnTo>
                  <a:lnTo>
                    <a:pt x="208" y="1024"/>
                  </a:lnTo>
                  <a:lnTo>
                    <a:pt x="215" y="1017"/>
                  </a:lnTo>
                  <a:lnTo>
                    <a:pt x="221" y="1010"/>
                  </a:lnTo>
                  <a:lnTo>
                    <a:pt x="226" y="1004"/>
                  </a:lnTo>
                  <a:lnTo>
                    <a:pt x="227" y="1001"/>
                  </a:lnTo>
                  <a:lnTo>
                    <a:pt x="227" y="999"/>
                  </a:lnTo>
                  <a:lnTo>
                    <a:pt x="227" y="997"/>
                  </a:lnTo>
                  <a:lnTo>
                    <a:pt x="226" y="994"/>
                  </a:lnTo>
                  <a:close/>
                  <a:moveTo>
                    <a:pt x="217" y="1076"/>
                  </a:moveTo>
                  <a:lnTo>
                    <a:pt x="214" y="1073"/>
                  </a:lnTo>
                  <a:lnTo>
                    <a:pt x="208" y="1071"/>
                  </a:lnTo>
                  <a:lnTo>
                    <a:pt x="201" y="1071"/>
                  </a:lnTo>
                  <a:lnTo>
                    <a:pt x="191" y="1073"/>
                  </a:lnTo>
                  <a:lnTo>
                    <a:pt x="182" y="1075"/>
                  </a:lnTo>
                  <a:lnTo>
                    <a:pt x="170" y="1078"/>
                  </a:lnTo>
                  <a:lnTo>
                    <a:pt x="158" y="1084"/>
                  </a:lnTo>
                  <a:lnTo>
                    <a:pt x="146" y="1090"/>
                  </a:lnTo>
                  <a:lnTo>
                    <a:pt x="134" y="1097"/>
                  </a:lnTo>
                  <a:lnTo>
                    <a:pt x="123" y="1105"/>
                  </a:lnTo>
                  <a:lnTo>
                    <a:pt x="115" y="1112"/>
                  </a:lnTo>
                  <a:lnTo>
                    <a:pt x="108" y="1119"/>
                  </a:lnTo>
                  <a:lnTo>
                    <a:pt x="102" y="1125"/>
                  </a:lnTo>
                  <a:lnTo>
                    <a:pt x="98" y="1131"/>
                  </a:lnTo>
                  <a:lnTo>
                    <a:pt x="97" y="1137"/>
                  </a:lnTo>
                  <a:lnTo>
                    <a:pt x="98" y="1140"/>
                  </a:lnTo>
                  <a:lnTo>
                    <a:pt x="102" y="1144"/>
                  </a:lnTo>
                  <a:lnTo>
                    <a:pt x="107" y="1145"/>
                  </a:lnTo>
                  <a:lnTo>
                    <a:pt x="114" y="1145"/>
                  </a:lnTo>
                  <a:lnTo>
                    <a:pt x="123" y="1144"/>
                  </a:lnTo>
                  <a:lnTo>
                    <a:pt x="133" y="1141"/>
                  </a:lnTo>
                  <a:lnTo>
                    <a:pt x="145" y="1137"/>
                  </a:lnTo>
                  <a:lnTo>
                    <a:pt x="157" y="1132"/>
                  </a:lnTo>
                  <a:lnTo>
                    <a:pt x="169" y="1126"/>
                  </a:lnTo>
                  <a:lnTo>
                    <a:pt x="180" y="1119"/>
                  </a:lnTo>
                  <a:lnTo>
                    <a:pt x="191" y="1112"/>
                  </a:lnTo>
                  <a:lnTo>
                    <a:pt x="199" y="1105"/>
                  </a:lnTo>
                  <a:lnTo>
                    <a:pt x="208" y="1097"/>
                  </a:lnTo>
                  <a:lnTo>
                    <a:pt x="212" y="1092"/>
                  </a:lnTo>
                  <a:lnTo>
                    <a:pt x="216" y="1086"/>
                  </a:lnTo>
                  <a:lnTo>
                    <a:pt x="217" y="1080"/>
                  </a:lnTo>
                  <a:lnTo>
                    <a:pt x="217" y="1076"/>
                  </a:lnTo>
                  <a:close/>
                  <a:moveTo>
                    <a:pt x="330" y="1039"/>
                  </a:moveTo>
                  <a:lnTo>
                    <a:pt x="342" y="1032"/>
                  </a:lnTo>
                  <a:lnTo>
                    <a:pt x="354" y="1025"/>
                  </a:lnTo>
                  <a:lnTo>
                    <a:pt x="363" y="1018"/>
                  </a:lnTo>
                  <a:lnTo>
                    <a:pt x="370" y="1011"/>
                  </a:lnTo>
                  <a:lnTo>
                    <a:pt x="376" y="1004"/>
                  </a:lnTo>
                  <a:lnTo>
                    <a:pt x="381" y="998"/>
                  </a:lnTo>
                  <a:lnTo>
                    <a:pt x="381" y="995"/>
                  </a:lnTo>
                  <a:lnTo>
                    <a:pt x="382" y="992"/>
                  </a:lnTo>
                  <a:lnTo>
                    <a:pt x="382" y="989"/>
                  </a:lnTo>
                  <a:lnTo>
                    <a:pt x="381" y="988"/>
                  </a:lnTo>
                  <a:lnTo>
                    <a:pt x="378" y="985"/>
                  </a:lnTo>
                  <a:lnTo>
                    <a:pt x="372" y="983"/>
                  </a:lnTo>
                  <a:lnTo>
                    <a:pt x="363" y="983"/>
                  </a:lnTo>
                  <a:lnTo>
                    <a:pt x="355" y="985"/>
                  </a:lnTo>
                  <a:lnTo>
                    <a:pt x="343" y="987"/>
                  </a:lnTo>
                  <a:lnTo>
                    <a:pt x="332" y="991"/>
                  </a:lnTo>
                  <a:lnTo>
                    <a:pt x="319" y="997"/>
                  </a:lnTo>
                  <a:lnTo>
                    <a:pt x="306" y="1002"/>
                  </a:lnTo>
                  <a:lnTo>
                    <a:pt x="294" y="1010"/>
                  </a:lnTo>
                  <a:lnTo>
                    <a:pt x="283" y="1017"/>
                  </a:lnTo>
                  <a:lnTo>
                    <a:pt x="273" y="1024"/>
                  </a:lnTo>
                  <a:lnTo>
                    <a:pt x="265" y="1032"/>
                  </a:lnTo>
                  <a:lnTo>
                    <a:pt x="259" y="1038"/>
                  </a:lnTo>
                  <a:lnTo>
                    <a:pt x="255" y="1045"/>
                  </a:lnTo>
                  <a:lnTo>
                    <a:pt x="254" y="1048"/>
                  </a:lnTo>
                  <a:lnTo>
                    <a:pt x="254" y="1050"/>
                  </a:lnTo>
                  <a:lnTo>
                    <a:pt x="254" y="1052"/>
                  </a:lnTo>
                  <a:lnTo>
                    <a:pt x="255" y="1055"/>
                  </a:lnTo>
                  <a:lnTo>
                    <a:pt x="256" y="1056"/>
                  </a:lnTo>
                  <a:lnTo>
                    <a:pt x="259" y="1058"/>
                  </a:lnTo>
                  <a:lnTo>
                    <a:pt x="261" y="1058"/>
                  </a:lnTo>
                  <a:lnTo>
                    <a:pt x="265" y="1059"/>
                  </a:lnTo>
                  <a:lnTo>
                    <a:pt x="272" y="1059"/>
                  </a:lnTo>
                  <a:lnTo>
                    <a:pt x="281" y="1058"/>
                  </a:lnTo>
                  <a:lnTo>
                    <a:pt x="292" y="1056"/>
                  </a:lnTo>
                  <a:lnTo>
                    <a:pt x="304" y="1051"/>
                  </a:lnTo>
                  <a:lnTo>
                    <a:pt x="317" y="1046"/>
                  </a:lnTo>
                  <a:lnTo>
                    <a:pt x="330" y="1039"/>
                  </a:lnTo>
                  <a:close/>
                  <a:moveTo>
                    <a:pt x="148" y="1170"/>
                  </a:moveTo>
                  <a:lnTo>
                    <a:pt x="136" y="1177"/>
                  </a:lnTo>
                  <a:lnTo>
                    <a:pt x="127" y="1184"/>
                  </a:lnTo>
                  <a:lnTo>
                    <a:pt x="119" y="1191"/>
                  </a:lnTo>
                  <a:lnTo>
                    <a:pt x="112" y="1198"/>
                  </a:lnTo>
                  <a:lnTo>
                    <a:pt x="106" y="1204"/>
                  </a:lnTo>
                  <a:lnTo>
                    <a:pt x="102" y="1210"/>
                  </a:lnTo>
                  <a:lnTo>
                    <a:pt x="101" y="1216"/>
                  </a:lnTo>
                  <a:lnTo>
                    <a:pt x="102" y="1220"/>
                  </a:lnTo>
                  <a:lnTo>
                    <a:pt x="106" y="1223"/>
                  </a:lnTo>
                  <a:lnTo>
                    <a:pt x="112" y="1225"/>
                  </a:lnTo>
                  <a:lnTo>
                    <a:pt x="119" y="1225"/>
                  </a:lnTo>
                  <a:lnTo>
                    <a:pt x="127" y="1223"/>
                  </a:lnTo>
                  <a:lnTo>
                    <a:pt x="136" y="1221"/>
                  </a:lnTo>
                  <a:lnTo>
                    <a:pt x="147" y="1217"/>
                  </a:lnTo>
                  <a:lnTo>
                    <a:pt x="159" y="1213"/>
                  </a:lnTo>
                  <a:lnTo>
                    <a:pt x="170" y="1207"/>
                  </a:lnTo>
                  <a:lnTo>
                    <a:pt x="182" y="1200"/>
                  </a:lnTo>
                  <a:lnTo>
                    <a:pt x="191" y="1193"/>
                  </a:lnTo>
                  <a:lnTo>
                    <a:pt x="201" y="1185"/>
                  </a:lnTo>
                  <a:lnTo>
                    <a:pt x="207" y="1178"/>
                  </a:lnTo>
                  <a:lnTo>
                    <a:pt x="212" y="1172"/>
                  </a:lnTo>
                  <a:lnTo>
                    <a:pt x="216" y="1166"/>
                  </a:lnTo>
                  <a:lnTo>
                    <a:pt x="217" y="1162"/>
                  </a:lnTo>
                  <a:lnTo>
                    <a:pt x="216" y="1157"/>
                  </a:lnTo>
                  <a:lnTo>
                    <a:pt x="212" y="1155"/>
                  </a:lnTo>
                  <a:lnTo>
                    <a:pt x="208" y="1152"/>
                  </a:lnTo>
                  <a:lnTo>
                    <a:pt x="199" y="1152"/>
                  </a:lnTo>
                  <a:lnTo>
                    <a:pt x="191" y="1153"/>
                  </a:lnTo>
                  <a:lnTo>
                    <a:pt x="182" y="1156"/>
                  </a:lnTo>
                  <a:lnTo>
                    <a:pt x="171" y="1159"/>
                  </a:lnTo>
                  <a:lnTo>
                    <a:pt x="159" y="1164"/>
                  </a:lnTo>
                  <a:lnTo>
                    <a:pt x="148" y="1170"/>
                  </a:lnTo>
                  <a:close/>
                  <a:moveTo>
                    <a:pt x="324" y="1122"/>
                  </a:moveTo>
                  <a:lnTo>
                    <a:pt x="336" y="1117"/>
                  </a:lnTo>
                  <a:lnTo>
                    <a:pt x="347" y="1109"/>
                  </a:lnTo>
                  <a:lnTo>
                    <a:pt x="356" y="1101"/>
                  </a:lnTo>
                  <a:lnTo>
                    <a:pt x="363" y="1094"/>
                  </a:lnTo>
                  <a:lnTo>
                    <a:pt x="369" y="1088"/>
                  </a:lnTo>
                  <a:lnTo>
                    <a:pt x="373" y="1082"/>
                  </a:lnTo>
                  <a:lnTo>
                    <a:pt x="374" y="1078"/>
                  </a:lnTo>
                  <a:lnTo>
                    <a:pt x="374" y="1076"/>
                  </a:lnTo>
                  <a:lnTo>
                    <a:pt x="374" y="1074"/>
                  </a:lnTo>
                  <a:lnTo>
                    <a:pt x="373" y="1071"/>
                  </a:lnTo>
                  <a:lnTo>
                    <a:pt x="369" y="1069"/>
                  </a:lnTo>
                  <a:lnTo>
                    <a:pt x="363" y="1067"/>
                  </a:lnTo>
                  <a:lnTo>
                    <a:pt x="356" y="1067"/>
                  </a:lnTo>
                  <a:lnTo>
                    <a:pt x="347" y="1068"/>
                  </a:lnTo>
                  <a:lnTo>
                    <a:pt x="337" y="1070"/>
                  </a:lnTo>
                  <a:lnTo>
                    <a:pt x="325" y="1074"/>
                  </a:lnTo>
                  <a:lnTo>
                    <a:pt x="313" y="1080"/>
                  </a:lnTo>
                  <a:lnTo>
                    <a:pt x="302" y="1086"/>
                  </a:lnTo>
                  <a:lnTo>
                    <a:pt x="290" y="1093"/>
                  </a:lnTo>
                  <a:lnTo>
                    <a:pt x="279" y="1100"/>
                  </a:lnTo>
                  <a:lnTo>
                    <a:pt x="270" y="1107"/>
                  </a:lnTo>
                  <a:lnTo>
                    <a:pt x="262" y="1114"/>
                  </a:lnTo>
                  <a:lnTo>
                    <a:pt x="256" y="1121"/>
                  </a:lnTo>
                  <a:lnTo>
                    <a:pt x="253" y="1127"/>
                  </a:lnTo>
                  <a:lnTo>
                    <a:pt x="252" y="1130"/>
                  </a:lnTo>
                  <a:lnTo>
                    <a:pt x="252" y="1132"/>
                  </a:lnTo>
                  <a:lnTo>
                    <a:pt x="252" y="1134"/>
                  </a:lnTo>
                  <a:lnTo>
                    <a:pt x="253" y="1137"/>
                  </a:lnTo>
                  <a:lnTo>
                    <a:pt x="256" y="1140"/>
                  </a:lnTo>
                  <a:lnTo>
                    <a:pt x="262" y="1141"/>
                  </a:lnTo>
                  <a:lnTo>
                    <a:pt x="270" y="1141"/>
                  </a:lnTo>
                  <a:lnTo>
                    <a:pt x="279" y="1140"/>
                  </a:lnTo>
                  <a:lnTo>
                    <a:pt x="289" y="1138"/>
                  </a:lnTo>
                  <a:lnTo>
                    <a:pt x="300" y="1134"/>
                  </a:lnTo>
                  <a:lnTo>
                    <a:pt x="312" y="1130"/>
                  </a:lnTo>
                  <a:lnTo>
                    <a:pt x="324" y="1122"/>
                  </a:lnTo>
                  <a:close/>
                  <a:moveTo>
                    <a:pt x="223" y="1239"/>
                  </a:moveTo>
                  <a:lnTo>
                    <a:pt x="220" y="1235"/>
                  </a:lnTo>
                  <a:lnTo>
                    <a:pt x="215" y="1234"/>
                  </a:lnTo>
                  <a:lnTo>
                    <a:pt x="208" y="1234"/>
                  </a:lnTo>
                  <a:lnTo>
                    <a:pt x="199" y="1234"/>
                  </a:lnTo>
                  <a:lnTo>
                    <a:pt x="190" y="1237"/>
                  </a:lnTo>
                  <a:lnTo>
                    <a:pt x="179" y="1240"/>
                  </a:lnTo>
                  <a:lnTo>
                    <a:pt x="169" y="1245"/>
                  </a:lnTo>
                  <a:lnTo>
                    <a:pt x="158" y="1251"/>
                  </a:lnTo>
                  <a:lnTo>
                    <a:pt x="147" y="1258"/>
                  </a:lnTo>
                  <a:lnTo>
                    <a:pt x="138" y="1264"/>
                  </a:lnTo>
                  <a:lnTo>
                    <a:pt x="129" y="1271"/>
                  </a:lnTo>
                  <a:lnTo>
                    <a:pt x="122" y="1278"/>
                  </a:lnTo>
                  <a:lnTo>
                    <a:pt x="117" y="1284"/>
                  </a:lnTo>
                  <a:lnTo>
                    <a:pt x="114" y="1290"/>
                  </a:lnTo>
                  <a:lnTo>
                    <a:pt x="113" y="1296"/>
                  </a:lnTo>
                  <a:lnTo>
                    <a:pt x="114" y="1299"/>
                  </a:lnTo>
                  <a:lnTo>
                    <a:pt x="117" y="1303"/>
                  </a:lnTo>
                  <a:lnTo>
                    <a:pt x="123" y="1304"/>
                  </a:lnTo>
                  <a:lnTo>
                    <a:pt x="131" y="1304"/>
                  </a:lnTo>
                  <a:lnTo>
                    <a:pt x="138" y="1303"/>
                  </a:lnTo>
                  <a:lnTo>
                    <a:pt x="147" y="1301"/>
                  </a:lnTo>
                  <a:lnTo>
                    <a:pt x="158" y="1297"/>
                  </a:lnTo>
                  <a:lnTo>
                    <a:pt x="169" y="1292"/>
                  </a:lnTo>
                  <a:lnTo>
                    <a:pt x="180" y="1286"/>
                  </a:lnTo>
                  <a:lnTo>
                    <a:pt x="191" y="1280"/>
                  </a:lnTo>
                  <a:lnTo>
                    <a:pt x="201" y="1273"/>
                  </a:lnTo>
                  <a:lnTo>
                    <a:pt x="209" y="1266"/>
                  </a:lnTo>
                  <a:lnTo>
                    <a:pt x="215" y="1260"/>
                  </a:lnTo>
                  <a:lnTo>
                    <a:pt x="220" y="1253"/>
                  </a:lnTo>
                  <a:lnTo>
                    <a:pt x="223" y="1248"/>
                  </a:lnTo>
                  <a:lnTo>
                    <a:pt x="224" y="1242"/>
                  </a:lnTo>
                  <a:lnTo>
                    <a:pt x="223" y="1239"/>
                  </a:lnTo>
                  <a:close/>
                  <a:moveTo>
                    <a:pt x="328" y="1206"/>
                  </a:moveTo>
                  <a:lnTo>
                    <a:pt x="338" y="1200"/>
                  </a:lnTo>
                  <a:lnTo>
                    <a:pt x="349" y="1193"/>
                  </a:lnTo>
                  <a:lnTo>
                    <a:pt x="357" y="1185"/>
                  </a:lnTo>
                  <a:lnTo>
                    <a:pt x="365" y="1178"/>
                  </a:lnTo>
                  <a:lnTo>
                    <a:pt x="370" y="1172"/>
                  </a:lnTo>
                  <a:lnTo>
                    <a:pt x="374" y="1166"/>
                  </a:lnTo>
                  <a:lnTo>
                    <a:pt x="375" y="1160"/>
                  </a:lnTo>
                  <a:lnTo>
                    <a:pt x="374" y="1156"/>
                  </a:lnTo>
                  <a:lnTo>
                    <a:pt x="370" y="1153"/>
                  </a:lnTo>
                  <a:lnTo>
                    <a:pt x="365" y="1151"/>
                  </a:lnTo>
                  <a:lnTo>
                    <a:pt x="357" y="1151"/>
                  </a:lnTo>
                  <a:lnTo>
                    <a:pt x="348" y="1152"/>
                  </a:lnTo>
                  <a:lnTo>
                    <a:pt x="338" y="1155"/>
                  </a:lnTo>
                  <a:lnTo>
                    <a:pt x="328" y="1158"/>
                  </a:lnTo>
                  <a:lnTo>
                    <a:pt x="316" y="1163"/>
                  </a:lnTo>
                  <a:lnTo>
                    <a:pt x="304" y="1169"/>
                  </a:lnTo>
                  <a:lnTo>
                    <a:pt x="293" y="1175"/>
                  </a:lnTo>
                  <a:lnTo>
                    <a:pt x="283" y="1182"/>
                  </a:lnTo>
                  <a:lnTo>
                    <a:pt x="274" y="1189"/>
                  </a:lnTo>
                  <a:lnTo>
                    <a:pt x="267" y="1196"/>
                  </a:lnTo>
                  <a:lnTo>
                    <a:pt x="261" y="1203"/>
                  </a:lnTo>
                  <a:lnTo>
                    <a:pt x="259" y="1209"/>
                  </a:lnTo>
                  <a:lnTo>
                    <a:pt x="258" y="1215"/>
                  </a:lnTo>
                  <a:lnTo>
                    <a:pt x="259" y="1219"/>
                  </a:lnTo>
                  <a:lnTo>
                    <a:pt x="262" y="1222"/>
                  </a:lnTo>
                  <a:lnTo>
                    <a:pt x="267" y="1223"/>
                  </a:lnTo>
                  <a:lnTo>
                    <a:pt x="274" y="1225"/>
                  </a:lnTo>
                  <a:lnTo>
                    <a:pt x="284" y="1223"/>
                  </a:lnTo>
                  <a:lnTo>
                    <a:pt x="293" y="1221"/>
                  </a:lnTo>
                  <a:lnTo>
                    <a:pt x="304" y="1217"/>
                  </a:lnTo>
                  <a:lnTo>
                    <a:pt x="316" y="1212"/>
                  </a:lnTo>
                  <a:lnTo>
                    <a:pt x="328" y="1206"/>
                  </a:lnTo>
                  <a:close/>
                  <a:moveTo>
                    <a:pt x="64" y="1443"/>
                  </a:moveTo>
                  <a:lnTo>
                    <a:pt x="73" y="1437"/>
                  </a:lnTo>
                  <a:lnTo>
                    <a:pt x="82" y="1431"/>
                  </a:lnTo>
                  <a:lnTo>
                    <a:pt x="90" y="1424"/>
                  </a:lnTo>
                  <a:lnTo>
                    <a:pt x="96" y="1418"/>
                  </a:lnTo>
                  <a:lnTo>
                    <a:pt x="100" y="1412"/>
                  </a:lnTo>
                  <a:lnTo>
                    <a:pt x="103" y="1406"/>
                  </a:lnTo>
                  <a:lnTo>
                    <a:pt x="104" y="1402"/>
                  </a:lnTo>
                  <a:lnTo>
                    <a:pt x="103" y="1398"/>
                  </a:lnTo>
                  <a:lnTo>
                    <a:pt x="100" y="1395"/>
                  </a:lnTo>
                  <a:lnTo>
                    <a:pt x="95" y="1393"/>
                  </a:lnTo>
                  <a:lnTo>
                    <a:pt x="88" y="1393"/>
                  </a:lnTo>
                  <a:lnTo>
                    <a:pt x="81" y="1395"/>
                  </a:lnTo>
                  <a:lnTo>
                    <a:pt x="72" y="1396"/>
                  </a:lnTo>
                  <a:lnTo>
                    <a:pt x="63" y="1399"/>
                  </a:lnTo>
                  <a:lnTo>
                    <a:pt x="53" y="1404"/>
                  </a:lnTo>
                  <a:lnTo>
                    <a:pt x="43" y="1409"/>
                  </a:lnTo>
                  <a:lnTo>
                    <a:pt x="33" y="1416"/>
                  </a:lnTo>
                  <a:lnTo>
                    <a:pt x="25" y="1422"/>
                  </a:lnTo>
                  <a:lnTo>
                    <a:pt x="18" y="1428"/>
                  </a:lnTo>
                  <a:lnTo>
                    <a:pt x="12" y="1435"/>
                  </a:lnTo>
                  <a:lnTo>
                    <a:pt x="7" y="1441"/>
                  </a:lnTo>
                  <a:lnTo>
                    <a:pt x="5" y="1447"/>
                  </a:lnTo>
                  <a:lnTo>
                    <a:pt x="3" y="1452"/>
                  </a:lnTo>
                  <a:lnTo>
                    <a:pt x="5" y="1455"/>
                  </a:lnTo>
                  <a:lnTo>
                    <a:pt x="8" y="1457"/>
                  </a:lnTo>
                  <a:lnTo>
                    <a:pt x="13" y="1460"/>
                  </a:lnTo>
                  <a:lnTo>
                    <a:pt x="19" y="1460"/>
                  </a:lnTo>
                  <a:lnTo>
                    <a:pt x="26" y="1459"/>
                  </a:lnTo>
                  <a:lnTo>
                    <a:pt x="35" y="1456"/>
                  </a:lnTo>
                  <a:lnTo>
                    <a:pt x="44" y="1454"/>
                  </a:lnTo>
                  <a:lnTo>
                    <a:pt x="54" y="1449"/>
                  </a:lnTo>
                  <a:lnTo>
                    <a:pt x="64" y="1443"/>
                  </a:lnTo>
                  <a:close/>
                  <a:moveTo>
                    <a:pt x="197" y="1367"/>
                  </a:moveTo>
                  <a:lnTo>
                    <a:pt x="208" y="1361"/>
                  </a:lnTo>
                  <a:lnTo>
                    <a:pt x="217" y="1355"/>
                  </a:lnTo>
                  <a:lnTo>
                    <a:pt x="224" y="1348"/>
                  </a:lnTo>
                  <a:lnTo>
                    <a:pt x="231" y="1341"/>
                  </a:lnTo>
                  <a:lnTo>
                    <a:pt x="236" y="1335"/>
                  </a:lnTo>
                  <a:lnTo>
                    <a:pt x="239" y="1329"/>
                  </a:lnTo>
                  <a:lnTo>
                    <a:pt x="240" y="1324"/>
                  </a:lnTo>
                  <a:lnTo>
                    <a:pt x="239" y="1321"/>
                  </a:lnTo>
                  <a:lnTo>
                    <a:pt x="235" y="1317"/>
                  </a:lnTo>
                  <a:lnTo>
                    <a:pt x="230" y="1316"/>
                  </a:lnTo>
                  <a:lnTo>
                    <a:pt x="223" y="1315"/>
                  </a:lnTo>
                  <a:lnTo>
                    <a:pt x="215" y="1316"/>
                  </a:lnTo>
                  <a:lnTo>
                    <a:pt x="207" y="1318"/>
                  </a:lnTo>
                  <a:lnTo>
                    <a:pt x="196" y="1322"/>
                  </a:lnTo>
                  <a:lnTo>
                    <a:pt x="186" y="1327"/>
                  </a:lnTo>
                  <a:lnTo>
                    <a:pt x="176" y="1332"/>
                  </a:lnTo>
                  <a:lnTo>
                    <a:pt x="165" y="1339"/>
                  </a:lnTo>
                  <a:lnTo>
                    <a:pt x="155" y="1345"/>
                  </a:lnTo>
                  <a:lnTo>
                    <a:pt x="148" y="1352"/>
                  </a:lnTo>
                  <a:lnTo>
                    <a:pt x="141" y="1358"/>
                  </a:lnTo>
                  <a:lnTo>
                    <a:pt x="136" y="1365"/>
                  </a:lnTo>
                  <a:lnTo>
                    <a:pt x="134" y="1371"/>
                  </a:lnTo>
                  <a:lnTo>
                    <a:pt x="133" y="1376"/>
                  </a:lnTo>
                  <a:lnTo>
                    <a:pt x="134" y="1379"/>
                  </a:lnTo>
                  <a:lnTo>
                    <a:pt x="138" y="1383"/>
                  </a:lnTo>
                  <a:lnTo>
                    <a:pt x="142" y="1384"/>
                  </a:lnTo>
                  <a:lnTo>
                    <a:pt x="150" y="1385"/>
                  </a:lnTo>
                  <a:lnTo>
                    <a:pt x="158" y="1384"/>
                  </a:lnTo>
                  <a:lnTo>
                    <a:pt x="166" y="1381"/>
                  </a:lnTo>
                  <a:lnTo>
                    <a:pt x="177" y="1378"/>
                  </a:lnTo>
                  <a:lnTo>
                    <a:pt x="186" y="1373"/>
                  </a:lnTo>
                  <a:lnTo>
                    <a:pt x="197" y="1367"/>
                  </a:lnTo>
                  <a:close/>
                  <a:moveTo>
                    <a:pt x="338" y="1290"/>
                  </a:moveTo>
                  <a:lnTo>
                    <a:pt x="349" y="1283"/>
                  </a:lnTo>
                  <a:lnTo>
                    <a:pt x="360" y="1277"/>
                  </a:lnTo>
                  <a:lnTo>
                    <a:pt x="368" y="1270"/>
                  </a:lnTo>
                  <a:lnTo>
                    <a:pt x="374" y="1263"/>
                  </a:lnTo>
                  <a:lnTo>
                    <a:pt x="379" y="1257"/>
                  </a:lnTo>
                  <a:lnTo>
                    <a:pt x="382" y="1251"/>
                  </a:lnTo>
                  <a:lnTo>
                    <a:pt x="384" y="1245"/>
                  </a:lnTo>
                  <a:lnTo>
                    <a:pt x="382" y="1241"/>
                  </a:lnTo>
                  <a:lnTo>
                    <a:pt x="379" y="1238"/>
                  </a:lnTo>
                  <a:lnTo>
                    <a:pt x="373" y="1235"/>
                  </a:lnTo>
                  <a:lnTo>
                    <a:pt x="366" y="1235"/>
                  </a:lnTo>
                  <a:lnTo>
                    <a:pt x="357" y="1237"/>
                  </a:lnTo>
                  <a:lnTo>
                    <a:pt x="348" y="1239"/>
                  </a:lnTo>
                  <a:lnTo>
                    <a:pt x="337" y="1241"/>
                  </a:lnTo>
                  <a:lnTo>
                    <a:pt x="327" y="1246"/>
                  </a:lnTo>
                  <a:lnTo>
                    <a:pt x="316" y="1252"/>
                  </a:lnTo>
                  <a:lnTo>
                    <a:pt x="304" y="1259"/>
                  </a:lnTo>
                  <a:lnTo>
                    <a:pt x="294" y="1265"/>
                  </a:lnTo>
                  <a:lnTo>
                    <a:pt x="286" y="1272"/>
                  </a:lnTo>
                  <a:lnTo>
                    <a:pt x="280" y="1279"/>
                  </a:lnTo>
                  <a:lnTo>
                    <a:pt x="274" y="1285"/>
                  </a:lnTo>
                  <a:lnTo>
                    <a:pt x="272" y="1292"/>
                  </a:lnTo>
                  <a:lnTo>
                    <a:pt x="271" y="1297"/>
                  </a:lnTo>
                  <a:lnTo>
                    <a:pt x="272" y="1302"/>
                  </a:lnTo>
                  <a:lnTo>
                    <a:pt x="275" y="1304"/>
                  </a:lnTo>
                  <a:lnTo>
                    <a:pt x="280" y="1307"/>
                  </a:lnTo>
                  <a:lnTo>
                    <a:pt x="287" y="1307"/>
                  </a:lnTo>
                  <a:lnTo>
                    <a:pt x="297" y="1305"/>
                  </a:lnTo>
                  <a:lnTo>
                    <a:pt x="306" y="1304"/>
                  </a:lnTo>
                  <a:lnTo>
                    <a:pt x="316" y="1301"/>
                  </a:lnTo>
                  <a:lnTo>
                    <a:pt x="328" y="1296"/>
                  </a:lnTo>
                  <a:lnTo>
                    <a:pt x="338" y="1290"/>
                  </a:lnTo>
                  <a:close/>
                  <a:moveTo>
                    <a:pt x="95" y="1523"/>
                  </a:moveTo>
                  <a:lnTo>
                    <a:pt x="104" y="1517"/>
                  </a:lnTo>
                  <a:lnTo>
                    <a:pt x="113" y="1510"/>
                  </a:lnTo>
                  <a:lnTo>
                    <a:pt x="120" y="1504"/>
                  </a:lnTo>
                  <a:lnTo>
                    <a:pt x="126" y="1498"/>
                  </a:lnTo>
                  <a:lnTo>
                    <a:pt x="129" y="1492"/>
                  </a:lnTo>
                  <a:lnTo>
                    <a:pt x="132" y="1486"/>
                  </a:lnTo>
                  <a:lnTo>
                    <a:pt x="133" y="1481"/>
                  </a:lnTo>
                  <a:lnTo>
                    <a:pt x="132" y="1478"/>
                  </a:lnTo>
                  <a:lnTo>
                    <a:pt x="128" y="1475"/>
                  </a:lnTo>
                  <a:lnTo>
                    <a:pt x="123" y="1473"/>
                  </a:lnTo>
                  <a:lnTo>
                    <a:pt x="117" y="1473"/>
                  </a:lnTo>
                  <a:lnTo>
                    <a:pt x="110" y="1474"/>
                  </a:lnTo>
                  <a:lnTo>
                    <a:pt x="102" y="1475"/>
                  </a:lnTo>
                  <a:lnTo>
                    <a:pt x="92" y="1479"/>
                  </a:lnTo>
                  <a:lnTo>
                    <a:pt x="83" y="1482"/>
                  </a:lnTo>
                  <a:lnTo>
                    <a:pt x="73" y="1488"/>
                  </a:lnTo>
                  <a:lnTo>
                    <a:pt x="64" y="1494"/>
                  </a:lnTo>
                  <a:lnTo>
                    <a:pt x="56" y="1500"/>
                  </a:lnTo>
                  <a:lnTo>
                    <a:pt x="50" y="1506"/>
                  </a:lnTo>
                  <a:lnTo>
                    <a:pt x="44" y="1513"/>
                  </a:lnTo>
                  <a:lnTo>
                    <a:pt x="39" y="1519"/>
                  </a:lnTo>
                  <a:lnTo>
                    <a:pt x="37" y="1524"/>
                  </a:lnTo>
                  <a:lnTo>
                    <a:pt x="37" y="1529"/>
                  </a:lnTo>
                  <a:lnTo>
                    <a:pt x="38" y="1534"/>
                  </a:lnTo>
                  <a:lnTo>
                    <a:pt x="40" y="1536"/>
                  </a:lnTo>
                  <a:lnTo>
                    <a:pt x="45" y="1537"/>
                  </a:lnTo>
                  <a:lnTo>
                    <a:pt x="51" y="1538"/>
                  </a:lnTo>
                  <a:lnTo>
                    <a:pt x="59" y="1537"/>
                  </a:lnTo>
                  <a:lnTo>
                    <a:pt x="68" y="1535"/>
                  </a:lnTo>
                  <a:lnTo>
                    <a:pt x="76" y="1532"/>
                  </a:lnTo>
                  <a:lnTo>
                    <a:pt x="85" y="1528"/>
                  </a:lnTo>
                  <a:lnTo>
                    <a:pt x="95" y="1523"/>
                  </a:lnTo>
                  <a:close/>
                  <a:moveTo>
                    <a:pt x="223" y="1449"/>
                  </a:moveTo>
                  <a:lnTo>
                    <a:pt x="233" y="1443"/>
                  </a:lnTo>
                  <a:lnTo>
                    <a:pt x="241" y="1437"/>
                  </a:lnTo>
                  <a:lnTo>
                    <a:pt x="248" y="1430"/>
                  </a:lnTo>
                  <a:lnTo>
                    <a:pt x="254" y="1424"/>
                  </a:lnTo>
                  <a:lnTo>
                    <a:pt x="259" y="1418"/>
                  </a:lnTo>
                  <a:lnTo>
                    <a:pt x="262" y="1412"/>
                  </a:lnTo>
                  <a:lnTo>
                    <a:pt x="262" y="1408"/>
                  </a:lnTo>
                  <a:lnTo>
                    <a:pt x="261" y="1403"/>
                  </a:lnTo>
                  <a:lnTo>
                    <a:pt x="258" y="1400"/>
                  </a:lnTo>
                  <a:lnTo>
                    <a:pt x="253" y="1398"/>
                  </a:lnTo>
                  <a:lnTo>
                    <a:pt x="247" y="1398"/>
                  </a:lnTo>
                  <a:lnTo>
                    <a:pt x="239" y="1398"/>
                  </a:lnTo>
                  <a:lnTo>
                    <a:pt x="230" y="1400"/>
                  </a:lnTo>
                  <a:lnTo>
                    <a:pt x="221" y="1404"/>
                  </a:lnTo>
                  <a:lnTo>
                    <a:pt x="210" y="1408"/>
                  </a:lnTo>
                  <a:lnTo>
                    <a:pt x="201" y="1414"/>
                  </a:lnTo>
                  <a:lnTo>
                    <a:pt x="190" y="1419"/>
                  </a:lnTo>
                  <a:lnTo>
                    <a:pt x="182" y="1425"/>
                  </a:lnTo>
                  <a:lnTo>
                    <a:pt x="174" y="1433"/>
                  </a:lnTo>
                  <a:lnTo>
                    <a:pt x="169" y="1438"/>
                  </a:lnTo>
                  <a:lnTo>
                    <a:pt x="164" y="1446"/>
                  </a:lnTo>
                  <a:lnTo>
                    <a:pt x="161" y="1450"/>
                  </a:lnTo>
                  <a:lnTo>
                    <a:pt x="160" y="1456"/>
                  </a:lnTo>
                  <a:lnTo>
                    <a:pt x="161" y="1460"/>
                  </a:lnTo>
                  <a:lnTo>
                    <a:pt x="165" y="1463"/>
                  </a:lnTo>
                  <a:lnTo>
                    <a:pt x="170" y="1465"/>
                  </a:lnTo>
                  <a:lnTo>
                    <a:pt x="177" y="1466"/>
                  </a:lnTo>
                  <a:lnTo>
                    <a:pt x="184" y="1465"/>
                  </a:lnTo>
                  <a:lnTo>
                    <a:pt x="193" y="1462"/>
                  </a:lnTo>
                  <a:lnTo>
                    <a:pt x="203" y="1459"/>
                  </a:lnTo>
                  <a:lnTo>
                    <a:pt x="212" y="1455"/>
                  </a:lnTo>
                  <a:lnTo>
                    <a:pt x="223" y="1449"/>
                  </a:lnTo>
                  <a:close/>
                  <a:moveTo>
                    <a:pt x="167" y="1558"/>
                  </a:moveTo>
                  <a:lnTo>
                    <a:pt x="165" y="1556"/>
                  </a:lnTo>
                  <a:lnTo>
                    <a:pt x="160" y="1554"/>
                  </a:lnTo>
                  <a:lnTo>
                    <a:pt x="154" y="1554"/>
                  </a:lnTo>
                  <a:lnTo>
                    <a:pt x="147" y="1554"/>
                  </a:lnTo>
                  <a:lnTo>
                    <a:pt x="139" y="1556"/>
                  </a:lnTo>
                  <a:lnTo>
                    <a:pt x="131" y="1558"/>
                  </a:lnTo>
                  <a:lnTo>
                    <a:pt x="121" y="1563"/>
                  </a:lnTo>
                  <a:lnTo>
                    <a:pt x="112" y="1568"/>
                  </a:lnTo>
                  <a:lnTo>
                    <a:pt x="103" y="1574"/>
                  </a:lnTo>
                  <a:lnTo>
                    <a:pt x="95" y="1580"/>
                  </a:lnTo>
                  <a:lnTo>
                    <a:pt x="89" y="1586"/>
                  </a:lnTo>
                  <a:lnTo>
                    <a:pt x="83" y="1592"/>
                  </a:lnTo>
                  <a:lnTo>
                    <a:pt x="79" y="1598"/>
                  </a:lnTo>
                  <a:lnTo>
                    <a:pt x="77" y="1604"/>
                  </a:lnTo>
                  <a:lnTo>
                    <a:pt x="76" y="1608"/>
                  </a:lnTo>
                  <a:lnTo>
                    <a:pt x="78" y="1612"/>
                  </a:lnTo>
                  <a:lnTo>
                    <a:pt x="81" y="1614"/>
                  </a:lnTo>
                  <a:lnTo>
                    <a:pt x="85" y="1617"/>
                  </a:lnTo>
                  <a:lnTo>
                    <a:pt x="91" y="1617"/>
                  </a:lnTo>
                  <a:lnTo>
                    <a:pt x="98" y="1616"/>
                  </a:lnTo>
                  <a:lnTo>
                    <a:pt x="107" y="1614"/>
                  </a:lnTo>
                  <a:lnTo>
                    <a:pt x="115" y="1611"/>
                  </a:lnTo>
                  <a:lnTo>
                    <a:pt x="125" y="1607"/>
                  </a:lnTo>
                  <a:lnTo>
                    <a:pt x="133" y="1602"/>
                  </a:lnTo>
                  <a:lnTo>
                    <a:pt x="142" y="1597"/>
                  </a:lnTo>
                  <a:lnTo>
                    <a:pt x="150" y="1591"/>
                  </a:lnTo>
                  <a:lnTo>
                    <a:pt x="157" y="1585"/>
                  </a:lnTo>
                  <a:lnTo>
                    <a:pt x="163" y="1579"/>
                  </a:lnTo>
                  <a:lnTo>
                    <a:pt x="166" y="1573"/>
                  </a:lnTo>
                  <a:lnTo>
                    <a:pt x="169" y="1567"/>
                  </a:lnTo>
                  <a:lnTo>
                    <a:pt x="169" y="1562"/>
                  </a:lnTo>
                  <a:lnTo>
                    <a:pt x="167" y="1558"/>
                  </a:lnTo>
                  <a:close/>
                  <a:moveTo>
                    <a:pt x="255" y="1531"/>
                  </a:moveTo>
                  <a:lnTo>
                    <a:pt x="265" y="1525"/>
                  </a:lnTo>
                  <a:lnTo>
                    <a:pt x="273" y="1519"/>
                  </a:lnTo>
                  <a:lnTo>
                    <a:pt x="280" y="1513"/>
                  </a:lnTo>
                  <a:lnTo>
                    <a:pt x="286" y="1507"/>
                  </a:lnTo>
                  <a:lnTo>
                    <a:pt x="290" y="1501"/>
                  </a:lnTo>
                  <a:lnTo>
                    <a:pt x="292" y="1496"/>
                  </a:lnTo>
                  <a:lnTo>
                    <a:pt x="293" y="1491"/>
                  </a:lnTo>
                  <a:lnTo>
                    <a:pt x="292" y="1486"/>
                  </a:lnTo>
                  <a:lnTo>
                    <a:pt x="289" y="1484"/>
                  </a:lnTo>
                  <a:lnTo>
                    <a:pt x="284" y="1481"/>
                  </a:lnTo>
                  <a:lnTo>
                    <a:pt x="278" y="1481"/>
                  </a:lnTo>
                  <a:lnTo>
                    <a:pt x="271" y="1481"/>
                  </a:lnTo>
                  <a:lnTo>
                    <a:pt x="261" y="1484"/>
                  </a:lnTo>
                  <a:lnTo>
                    <a:pt x="253" y="1486"/>
                  </a:lnTo>
                  <a:lnTo>
                    <a:pt x="243" y="1491"/>
                  </a:lnTo>
                  <a:lnTo>
                    <a:pt x="233" y="1496"/>
                  </a:lnTo>
                  <a:lnTo>
                    <a:pt x="223" y="1501"/>
                  </a:lnTo>
                  <a:lnTo>
                    <a:pt x="215" y="1507"/>
                  </a:lnTo>
                  <a:lnTo>
                    <a:pt x="209" y="1515"/>
                  </a:lnTo>
                  <a:lnTo>
                    <a:pt x="203" y="1520"/>
                  </a:lnTo>
                  <a:lnTo>
                    <a:pt x="198" y="1526"/>
                  </a:lnTo>
                  <a:lnTo>
                    <a:pt x="196" y="1532"/>
                  </a:lnTo>
                  <a:lnTo>
                    <a:pt x="196" y="1537"/>
                  </a:lnTo>
                  <a:lnTo>
                    <a:pt x="197" y="1542"/>
                  </a:lnTo>
                  <a:lnTo>
                    <a:pt x="199" y="1544"/>
                  </a:lnTo>
                  <a:lnTo>
                    <a:pt x="205" y="1547"/>
                  </a:lnTo>
                  <a:lnTo>
                    <a:pt x="211" y="1547"/>
                  </a:lnTo>
                  <a:lnTo>
                    <a:pt x="218" y="1545"/>
                  </a:lnTo>
                  <a:lnTo>
                    <a:pt x="227" y="1544"/>
                  </a:lnTo>
                  <a:lnTo>
                    <a:pt x="236" y="1541"/>
                  </a:lnTo>
                  <a:lnTo>
                    <a:pt x="246" y="1537"/>
                  </a:lnTo>
                  <a:lnTo>
                    <a:pt x="255" y="1531"/>
                  </a:lnTo>
                  <a:close/>
                  <a:moveTo>
                    <a:pt x="69" y="1749"/>
                  </a:moveTo>
                  <a:lnTo>
                    <a:pt x="76" y="1744"/>
                  </a:lnTo>
                  <a:lnTo>
                    <a:pt x="83" y="1738"/>
                  </a:lnTo>
                  <a:lnTo>
                    <a:pt x="89" y="1732"/>
                  </a:lnTo>
                  <a:lnTo>
                    <a:pt x="94" y="1726"/>
                  </a:lnTo>
                  <a:lnTo>
                    <a:pt x="97" y="1721"/>
                  </a:lnTo>
                  <a:lnTo>
                    <a:pt x="100" y="1715"/>
                  </a:lnTo>
                  <a:lnTo>
                    <a:pt x="100" y="1712"/>
                  </a:lnTo>
                  <a:lnTo>
                    <a:pt x="98" y="1708"/>
                  </a:lnTo>
                  <a:lnTo>
                    <a:pt x="96" y="1705"/>
                  </a:lnTo>
                  <a:lnTo>
                    <a:pt x="91" y="1703"/>
                  </a:lnTo>
                  <a:lnTo>
                    <a:pt x="87" y="1702"/>
                  </a:lnTo>
                  <a:lnTo>
                    <a:pt x="79" y="1703"/>
                  </a:lnTo>
                  <a:lnTo>
                    <a:pt x="72" y="1705"/>
                  </a:lnTo>
                  <a:lnTo>
                    <a:pt x="65" y="1708"/>
                  </a:lnTo>
                  <a:lnTo>
                    <a:pt x="57" y="1712"/>
                  </a:lnTo>
                  <a:lnTo>
                    <a:pt x="49" y="1717"/>
                  </a:lnTo>
                  <a:lnTo>
                    <a:pt x="40" y="1721"/>
                  </a:lnTo>
                  <a:lnTo>
                    <a:pt x="33" y="1727"/>
                  </a:lnTo>
                  <a:lnTo>
                    <a:pt x="27" y="1733"/>
                  </a:lnTo>
                  <a:lnTo>
                    <a:pt x="22" y="1739"/>
                  </a:lnTo>
                  <a:lnTo>
                    <a:pt x="19" y="1744"/>
                  </a:lnTo>
                  <a:lnTo>
                    <a:pt x="16" y="1749"/>
                  </a:lnTo>
                  <a:lnTo>
                    <a:pt x="16" y="1753"/>
                  </a:lnTo>
                  <a:lnTo>
                    <a:pt x="18" y="1757"/>
                  </a:lnTo>
                  <a:lnTo>
                    <a:pt x="20" y="1760"/>
                  </a:lnTo>
                  <a:lnTo>
                    <a:pt x="25" y="1762"/>
                  </a:lnTo>
                  <a:lnTo>
                    <a:pt x="31" y="1763"/>
                  </a:lnTo>
                  <a:lnTo>
                    <a:pt x="37" y="1762"/>
                  </a:lnTo>
                  <a:lnTo>
                    <a:pt x="44" y="1760"/>
                  </a:lnTo>
                  <a:lnTo>
                    <a:pt x="52" y="1757"/>
                  </a:lnTo>
                  <a:lnTo>
                    <a:pt x="60" y="1753"/>
                  </a:lnTo>
                  <a:lnTo>
                    <a:pt x="69" y="1749"/>
                  </a:lnTo>
                  <a:close/>
                  <a:moveTo>
                    <a:pt x="179" y="1683"/>
                  </a:moveTo>
                  <a:lnTo>
                    <a:pt x="188" y="1677"/>
                  </a:lnTo>
                  <a:lnTo>
                    <a:pt x="195" y="1671"/>
                  </a:lnTo>
                  <a:lnTo>
                    <a:pt x="201" y="1665"/>
                  </a:lnTo>
                  <a:lnTo>
                    <a:pt x="207" y="1659"/>
                  </a:lnTo>
                  <a:lnTo>
                    <a:pt x="210" y="1655"/>
                  </a:lnTo>
                  <a:lnTo>
                    <a:pt x="212" y="1649"/>
                  </a:lnTo>
                  <a:lnTo>
                    <a:pt x="212" y="1644"/>
                  </a:lnTo>
                  <a:lnTo>
                    <a:pt x="211" y="1640"/>
                  </a:lnTo>
                  <a:lnTo>
                    <a:pt x="209" y="1637"/>
                  </a:lnTo>
                  <a:lnTo>
                    <a:pt x="204" y="1636"/>
                  </a:lnTo>
                  <a:lnTo>
                    <a:pt x="198" y="1635"/>
                  </a:lnTo>
                  <a:lnTo>
                    <a:pt x="191" y="1636"/>
                  </a:lnTo>
                  <a:lnTo>
                    <a:pt x="184" y="1637"/>
                  </a:lnTo>
                  <a:lnTo>
                    <a:pt x="176" y="1640"/>
                  </a:lnTo>
                  <a:lnTo>
                    <a:pt x="166" y="1644"/>
                  </a:lnTo>
                  <a:lnTo>
                    <a:pt x="158" y="1649"/>
                  </a:lnTo>
                  <a:lnTo>
                    <a:pt x="150" y="1655"/>
                  </a:lnTo>
                  <a:lnTo>
                    <a:pt x="141" y="1661"/>
                  </a:lnTo>
                  <a:lnTo>
                    <a:pt x="135" y="1667"/>
                  </a:lnTo>
                  <a:lnTo>
                    <a:pt x="131" y="1673"/>
                  </a:lnTo>
                  <a:lnTo>
                    <a:pt x="127" y="1677"/>
                  </a:lnTo>
                  <a:lnTo>
                    <a:pt x="125" y="1683"/>
                  </a:lnTo>
                  <a:lnTo>
                    <a:pt x="123" y="1688"/>
                  </a:lnTo>
                  <a:lnTo>
                    <a:pt x="126" y="1692"/>
                  </a:lnTo>
                  <a:lnTo>
                    <a:pt x="128" y="1695"/>
                  </a:lnTo>
                  <a:lnTo>
                    <a:pt x="133" y="1696"/>
                  </a:lnTo>
                  <a:lnTo>
                    <a:pt x="139" y="1697"/>
                  </a:lnTo>
                  <a:lnTo>
                    <a:pt x="145" y="1696"/>
                  </a:lnTo>
                  <a:lnTo>
                    <a:pt x="153" y="1695"/>
                  </a:lnTo>
                  <a:lnTo>
                    <a:pt x="161" y="1692"/>
                  </a:lnTo>
                  <a:lnTo>
                    <a:pt x="170" y="1688"/>
                  </a:lnTo>
                  <a:lnTo>
                    <a:pt x="179" y="1683"/>
                  </a:lnTo>
                  <a:close/>
                  <a:moveTo>
                    <a:pt x="330" y="1570"/>
                  </a:moveTo>
                  <a:lnTo>
                    <a:pt x="328" y="1568"/>
                  </a:lnTo>
                  <a:lnTo>
                    <a:pt x="323" y="1566"/>
                  </a:lnTo>
                  <a:lnTo>
                    <a:pt x="316" y="1564"/>
                  </a:lnTo>
                  <a:lnTo>
                    <a:pt x="309" y="1566"/>
                  </a:lnTo>
                  <a:lnTo>
                    <a:pt x="300" y="1567"/>
                  </a:lnTo>
                  <a:lnTo>
                    <a:pt x="292" y="1570"/>
                  </a:lnTo>
                  <a:lnTo>
                    <a:pt x="283" y="1574"/>
                  </a:lnTo>
                  <a:lnTo>
                    <a:pt x="273" y="1579"/>
                  </a:lnTo>
                  <a:lnTo>
                    <a:pt x="265" y="1585"/>
                  </a:lnTo>
                  <a:lnTo>
                    <a:pt x="256" y="1591"/>
                  </a:lnTo>
                  <a:lnTo>
                    <a:pt x="250" y="1597"/>
                  </a:lnTo>
                  <a:lnTo>
                    <a:pt x="245" y="1604"/>
                  </a:lnTo>
                  <a:lnTo>
                    <a:pt x="241" y="1610"/>
                  </a:lnTo>
                  <a:lnTo>
                    <a:pt x="239" y="1614"/>
                  </a:lnTo>
                  <a:lnTo>
                    <a:pt x="237" y="1619"/>
                  </a:lnTo>
                  <a:lnTo>
                    <a:pt x="239" y="1624"/>
                  </a:lnTo>
                  <a:lnTo>
                    <a:pt x="242" y="1627"/>
                  </a:lnTo>
                  <a:lnTo>
                    <a:pt x="247" y="1629"/>
                  </a:lnTo>
                  <a:lnTo>
                    <a:pt x="253" y="1630"/>
                  </a:lnTo>
                  <a:lnTo>
                    <a:pt x="260" y="1629"/>
                  </a:lnTo>
                  <a:lnTo>
                    <a:pt x="268" y="1627"/>
                  </a:lnTo>
                  <a:lnTo>
                    <a:pt x="278" y="1624"/>
                  </a:lnTo>
                  <a:lnTo>
                    <a:pt x="286" y="1620"/>
                  </a:lnTo>
                  <a:lnTo>
                    <a:pt x="296" y="1616"/>
                  </a:lnTo>
                  <a:lnTo>
                    <a:pt x="305" y="1610"/>
                  </a:lnTo>
                  <a:lnTo>
                    <a:pt x="312" y="1604"/>
                  </a:lnTo>
                  <a:lnTo>
                    <a:pt x="319" y="1597"/>
                  </a:lnTo>
                  <a:lnTo>
                    <a:pt x="325" y="1591"/>
                  </a:lnTo>
                  <a:lnTo>
                    <a:pt x="329" y="1585"/>
                  </a:lnTo>
                  <a:lnTo>
                    <a:pt x="331" y="1580"/>
                  </a:lnTo>
                  <a:lnTo>
                    <a:pt x="331" y="1575"/>
                  </a:lnTo>
                  <a:lnTo>
                    <a:pt x="330" y="1570"/>
                  </a:lnTo>
                  <a:close/>
                  <a:moveTo>
                    <a:pt x="154" y="1788"/>
                  </a:moveTo>
                  <a:lnTo>
                    <a:pt x="152" y="1785"/>
                  </a:lnTo>
                  <a:lnTo>
                    <a:pt x="147" y="1784"/>
                  </a:lnTo>
                  <a:lnTo>
                    <a:pt x="142" y="1783"/>
                  </a:lnTo>
                  <a:lnTo>
                    <a:pt x="136" y="1784"/>
                  </a:lnTo>
                  <a:lnTo>
                    <a:pt x="129" y="1785"/>
                  </a:lnTo>
                  <a:lnTo>
                    <a:pt x="121" y="1788"/>
                  </a:lnTo>
                  <a:lnTo>
                    <a:pt x="114" y="1791"/>
                  </a:lnTo>
                  <a:lnTo>
                    <a:pt x="106" y="1796"/>
                  </a:lnTo>
                  <a:lnTo>
                    <a:pt x="97" y="1801"/>
                  </a:lnTo>
                  <a:lnTo>
                    <a:pt x="91" y="1807"/>
                  </a:lnTo>
                  <a:lnTo>
                    <a:pt x="85" y="1812"/>
                  </a:lnTo>
                  <a:lnTo>
                    <a:pt x="81" y="1817"/>
                  </a:lnTo>
                  <a:lnTo>
                    <a:pt x="77" y="1823"/>
                  </a:lnTo>
                  <a:lnTo>
                    <a:pt x="76" y="1828"/>
                  </a:lnTo>
                  <a:lnTo>
                    <a:pt x="76" y="1833"/>
                  </a:lnTo>
                  <a:lnTo>
                    <a:pt x="77" y="1837"/>
                  </a:lnTo>
                  <a:lnTo>
                    <a:pt x="79" y="1839"/>
                  </a:lnTo>
                  <a:lnTo>
                    <a:pt x="84" y="1841"/>
                  </a:lnTo>
                  <a:lnTo>
                    <a:pt x="89" y="1841"/>
                  </a:lnTo>
                  <a:lnTo>
                    <a:pt x="95" y="1841"/>
                  </a:lnTo>
                  <a:lnTo>
                    <a:pt x="102" y="1839"/>
                  </a:lnTo>
                  <a:lnTo>
                    <a:pt x="110" y="1837"/>
                  </a:lnTo>
                  <a:lnTo>
                    <a:pt x="117" y="1833"/>
                  </a:lnTo>
                  <a:lnTo>
                    <a:pt x="126" y="1828"/>
                  </a:lnTo>
                  <a:lnTo>
                    <a:pt x="133" y="1823"/>
                  </a:lnTo>
                  <a:lnTo>
                    <a:pt x="140" y="1817"/>
                  </a:lnTo>
                  <a:lnTo>
                    <a:pt x="146" y="1813"/>
                  </a:lnTo>
                  <a:lnTo>
                    <a:pt x="151" y="1807"/>
                  </a:lnTo>
                  <a:lnTo>
                    <a:pt x="153" y="1802"/>
                  </a:lnTo>
                  <a:lnTo>
                    <a:pt x="155" y="1796"/>
                  </a:lnTo>
                  <a:lnTo>
                    <a:pt x="155" y="1793"/>
                  </a:lnTo>
                  <a:lnTo>
                    <a:pt x="154" y="1788"/>
                  </a:lnTo>
                  <a:close/>
                  <a:moveTo>
                    <a:pt x="231" y="1765"/>
                  </a:moveTo>
                  <a:lnTo>
                    <a:pt x="240" y="1760"/>
                  </a:lnTo>
                  <a:lnTo>
                    <a:pt x="247" y="1755"/>
                  </a:lnTo>
                  <a:lnTo>
                    <a:pt x="253" y="1749"/>
                  </a:lnTo>
                  <a:lnTo>
                    <a:pt x="258" y="1743"/>
                  </a:lnTo>
                  <a:lnTo>
                    <a:pt x="261" y="1737"/>
                  </a:lnTo>
                  <a:lnTo>
                    <a:pt x="264" y="1732"/>
                  </a:lnTo>
                  <a:lnTo>
                    <a:pt x="264" y="1727"/>
                  </a:lnTo>
                  <a:lnTo>
                    <a:pt x="262" y="1724"/>
                  </a:lnTo>
                  <a:lnTo>
                    <a:pt x="259" y="1720"/>
                  </a:lnTo>
                  <a:lnTo>
                    <a:pt x="255" y="1719"/>
                  </a:lnTo>
                  <a:lnTo>
                    <a:pt x="249" y="1718"/>
                  </a:lnTo>
                  <a:lnTo>
                    <a:pt x="242" y="1719"/>
                  </a:lnTo>
                  <a:lnTo>
                    <a:pt x="235" y="1720"/>
                  </a:lnTo>
                  <a:lnTo>
                    <a:pt x="227" y="1722"/>
                  </a:lnTo>
                  <a:lnTo>
                    <a:pt x="218" y="1726"/>
                  </a:lnTo>
                  <a:lnTo>
                    <a:pt x="210" y="1731"/>
                  </a:lnTo>
                  <a:lnTo>
                    <a:pt x="202" y="1737"/>
                  </a:lnTo>
                  <a:lnTo>
                    <a:pt x="195" y="1741"/>
                  </a:lnTo>
                  <a:lnTo>
                    <a:pt x="189" y="1747"/>
                  </a:lnTo>
                  <a:lnTo>
                    <a:pt x="184" y="1753"/>
                  </a:lnTo>
                  <a:lnTo>
                    <a:pt x="180" y="1759"/>
                  </a:lnTo>
                  <a:lnTo>
                    <a:pt x="179" y="1764"/>
                  </a:lnTo>
                  <a:lnTo>
                    <a:pt x="178" y="1769"/>
                  </a:lnTo>
                  <a:lnTo>
                    <a:pt x="179" y="1774"/>
                  </a:lnTo>
                  <a:lnTo>
                    <a:pt x="183" y="1776"/>
                  </a:lnTo>
                  <a:lnTo>
                    <a:pt x="188" y="1778"/>
                  </a:lnTo>
                  <a:lnTo>
                    <a:pt x="192" y="1778"/>
                  </a:lnTo>
                  <a:lnTo>
                    <a:pt x="199" y="1778"/>
                  </a:lnTo>
                  <a:lnTo>
                    <a:pt x="207" y="1776"/>
                  </a:lnTo>
                  <a:lnTo>
                    <a:pt x="215" y="1774"/>
                  </a:lnTo>
                  <a:lnTo>
                    <a:pt x="223" y="1770"/>
                  </a:lnTo>
                  <a:lnTo>
                    <a:pt x="231" y="1765"/>
                  </a:lnTo>
                  <a:close/>
                  <a:moveTo>
                    <a:pt x="344" y="1700"/>
                  </a:moveTo>
                  <a:lnTo>
                    <a:pt x="353" y="1694"/>
                  </a:lnTo>
                  <a:lnTo>
                    <a:pt x="360" y="1688"/>
                  </a:lnTo>
                  <a:lnTo>
                    <a:pt x="367" y="1682"/>
                  </a:lnTo>
                  <a:lnTo>
                    <a:pt x="372" y="1676"/>
                  </a:lnTo>
                  <a:lnTo>
                    <a:pt x="375" y="1670"/>
                  </a:lnTo>
                  <a:lnTo>
                    <a:pt x="378" y="1665"/>
                  </a:lnTo>
                  <a:lnTo>
                    <a:pt x="378" y="1661"/>
                  </a:lnTo>
                  <a:lnTo>
                    <a:pt x="376" y="1656"/>
                  </a:lnTo>
                  <a:lnTo>
                    <a:pt x="373" y="1654"/>
                  </a:lnTo>
                  <a:lnTo>
                    <a:pt x="368" y="1651"/>
                  </a:lnTo>
                  <a:lnTo>
                    <a:pt x="362" y="1650"/>
                  </a:lnTo>
                  <a:lnTo>
                    <a:pt x="356" y="1651"/>
                  </a:lnTo>
                  <a:lnTo>
                    <a:pt x="348" y="1652"/>
                  </a:lnTo>
                  <a:lnTo>
                    <a:pt x="340" y="1655"/>
                  </a:lnTo>
                  <a:lnTo>
                    <a:pt x="330" y="1659"/>
                  </a:lnTo>
                  <a:lnTo>
                    <a:pt x="322" y="1664"/>
                  </a:lnTo>
                  <a:lnTo>
                    <a:pt x="312" y="1669"/>
                  </a:lnTo>
                  <a:lnTo>
                    <a:pt x="305" y="1675"/>
                  </a:lnTo>
                  <a:lnTo>
                    <a:pt x="299" y="1681"/>
                  </a:lnTo>
                  <a:lnTo>
                    <a:pt x="293" y="1687"/>
                  </a:lnTo>
                  <a:lnTo>
                    <a:pt x="290" y="1693"/>
                  </a:lnTo>
                  <a:lnTo>
                    <a:pt x="289" y="1699"/>
                  </a:lnTo>
                  <a:lnTo>
                    <a:pt x="287" y="1703"/>
                  </a:lnTo>
                  <a:lnTo>
                    <a:pt x="289" y="1707"/>
                  </a:lnTo>
                  <a:lnTo>
                    <a:pt x="292" y="1711"/>
                  </a:lnTo>
                  <a:lnTo>
                    <a:pt x="297" y="1713"/>
                  </a:lnTo>
                  <a:lnTo>
                    <a:pt x="303" y="1713"/>
                  </a:lnTo>
                  <a:lnTo>
                    <a:pt x="310" y="1713"/>
                  </a:lnTo>
                  <a:lnTo>
                    <a:pt x="317" y="1711"/>
                  </a:lnTo>
                  <a:lnTo>
                    <a:pt x="325" y="1708"/>
                  </a:lnTo>
                  <a:lnTo>
                    <a:pt x="335" y="1705"/>
                  </a:lnTo>
                  <a:lnTo>
                    <a:pt x="344" y="1700"/>
                  </a:lnTo>
                  <a:close/>
                  <a:moveTo>
                    <a:pt x="120" y="1932"/>
                  </a:moveTo>
                  <a:lnTo>
                    <a:pt x="117" y="1928"/>
                  </a:lnTo>
                  <a:lnTo>
                    <a:pt x="114" y="1927"/>
                  </a:lnTo>
                  <a:lnTo>
                    <a:pt x="108" y="1927"/>
                  </a:lnTo>
                  <a:lnTo>
                    <a:pt x="103" y="1927"/>
                  </a:lnTo>
                  <a:lnTo>
                    <a:pt x="96" y="1928"/>
                  </a:lnTo>
                  <a:lnTo>
                    <a:pt x="89" y="1930"/>
                  </a:lnTo>
                  <a:lnTo>
                    <a:pt x="82" y="1934"/>
                  </a:lnTo>
                  <a:lnTo>
                    <a:pt x="75" y="1938"/>
                  </a:lnTo>
                  <a:lnTo>
                    <a:pt x="68" y="1942"/>
                  </a:lnTo>
                  <a:lnTo>
                    <a:pt x="62" y="1948"/>
                  </a:lnTo>
                  <a:lnTo>
                    <a:pt x="57" y="1953"/>
                  </a:lnTo>
                  <a:lnTo>
                    <a:pt x="53" y="1958"/>
                  </a:lnTo>
                  <a:lnTo>
                    <a:pt x="50" y="1964"/>
                  </a:lnTo>
                  <a:lnTo>
                    <a:pt x="49" y="1967"/>
                  </a:lnTo>
                  <a:lnTo>
                    <a:pt x="49" y="1972"/>
                  </a:lnTo>
                  <a:lnTo>
                    <a:pt x="50" y="1976"/>
                  </a:lnTo>
                  <a:lnTo>
                    <a:pt x="52" y="1978"/>
                  </a:lnTo>
                  <a:lnTo>
                    <a:pt x="56" y="1980"/>
                  </a:lnTo>
                  <a:lnTo>
                    <a:pt x="60" y="1980"/>
                  </a:lnTo>
                  <a:lnTo>
                    <a:pt x="66" y="1980"/>
                  </a:lnTo>
                  <a:lnTo>
                    <a:pt x="72" y="1979"/>
                  </a:lnTo>
                  <a:lnTo>
                    <a:pt x="79" y="1977"/>
                  </a:lnTo>
                  <a:lnTo>
                    <a:pt x="87" y="1973"/>
                  </a:lnTo>
                  <a:lnTo>
                    <a:pt x="95" y="1968"/>
                  </a:lnTo>
                  <a:lnTo>
                    <a:pt x="101" y="1964"/>
                  </a:lnTo>
                  <a:lnTo>
                    <a:pt x="107" y="1959"/>
                  </a:lnTo>
                  <a:lnTo>
                    <a:pt x="113" y="1954"/>
                  </a:lnTo>
                  <a:lnTo>
                    <a:pt x="116" y="1948"/>
                  </a:lnTo>
                  <a:lnTo>
                    <a:pt x="120" y="1943"/>
                  </a:lnTo>
                  <a:lnTo>
                    <a:pt x="121" y="1939"/>
                  </a:lnTo>
                  <a:lnTo>
                    <a:pt x="121" y="1935"/>
                  </a:lnTo>
                  <a:lnTo>
                    <a:pt x="120" y="1932"/>
                  </a:lnTo>
                  <a:close/>
                  <a:moveTo>
                    <a:pt x="217" y="1871"/>
                  </a:moveTo>
                  <a:lnTo>
                    <a:pt x="215" y="1867"/>
                  </a:lnTo>
                  <a:lnTo>
                    <a:pt x="210" y="1866"/>
                  </a:lnTo>
                  <a:lnTo>
                    <a:pt x="205" y="1865"/>
                  </a:lnTo>
                  <a:lnTo>
                    <a:pt x="199" y="1866"/>
                  </a:lnTo>
                  <a:lnTo>
                    <a:pt x="192" y="1867"/>
                  </a:lnTo>
                  <a:lnTo>
                    <a:pt x="185" y="1870"/>
                  </a:lnTo>
                  <a:lnTo>
                    <a:pt x="178" y="1873"/>
                  </a:lnTo>
                  <a:lnTo>
                    <a:pt x="170" y="1877"/>
                  </a:lnTo>
                  <a:lnTo>
                    <a:pt x="163" y="1883"/>
                  </a:lnTo>
                  <a:lnTo>
                    <a:pt x="155" y="1888"/>
                  </a:lnTo>
                  <a:lnTo>
                    <a:pt x="151" y="1894"/>
                  </a:lnTo>
                  <a:lnTo>
                    <a:pt x="146" y="1898"/>
                  </a:lnTo>
                  <a:lnTo>
                    <a:pt x="144" y="1904"/>
                  </a:lnTo>
                  <a:lnTo>
                    <a:pt x="141" y="1909"/>
                  </a:lnTo>
                  <a:lnTo>
                    <a:pt x="141" y="1913"/>
                  </a:lnTo>
                  <a:lnTo>
                    <a:pt x="142" y="1917"/>
                  </a:lnTo>
                  <a:lnTo>
                    <a:pt x="146" y="1920"/>
                  </a:lnTo>
                  <a:lnTo>
                    <a:pt x="150" y="1921"/>
                  </a:lnTo>
                  <a:lnTo>
                    <a:pt x="154" y="1922"/>
                  </a:lnTo>
                  <a:lnTo>
                    <a:pt x="161" y="1922"/>
                  </a:lnTo>
                  <a:lnTo>
                    <a:pt x="167" y="1921"/>
                  </a:lnTo>
                  <a:lnTo>
                    <a:pt x="174" y="1917"/>
                  </a:lnTo>
                  <a:lnTo>
                    <a:pt x="183" y="1915"/>
                  </a:lnTo>
                  <a:lnTo>
                    <a:pt x="190" y="1910"/>
                  </a:lnTo>
                  <a:lnTo>
                    <a:pt x="197" y="1905"/>
                  </a:lnTo>
                  <a:lnTo>
                    <a:pt x="204" y="1899"/>
                  </a:lnTo>
                  <a:lnTo>
                    <a:pt x="209" y="1895"/>
                  </a:lnTo>
                  <a:lnTo>
                    <a:pt x="214" y="1889"/>
                  </a:lnTo>
                  <a:lnTo>
                    <a:pt x="217" y="1884"/>
                  </a:lnTo>
                  <a:lnTo>
                    <a:pt x="218" y="1879"/>
                  </a:lnTo>
                  <a:lnTo>
                    <a:pt x="218" y="1875"/>
                  </a:lnTo>
                  <a:lnTo>
                    <a:pt x="217" y="1871"/>
                  </a:lnTo>
                  <a:close/>
                  <a:moveTo>
                    <a:pt x="321" y="1808"/>
                  </a:moveTo>
                  <a:lnTo>
                    <a:pt x="317" y="1806"/>
                  </a:lnTo>
                  <a:lnTo>
                    <a:pt x="313" y="1803"/>
                  </a:lnTo>
                  <a:lnTo>
                    <a:pt x="308" y="1803"/>
                  </a:lnTo>
                  <a:lnTo>
                    <a:pt x="302" y="1803"/>
                  </a:lnTo>
                  <a:lnTo>
                    <a:pt x="294" y="1804"/>
                  </a:lnTo>
                  <a:lnTo>
                    <a:pt x="286" y="1807"/>
                  </a:lnTo>
                  <a:lnTo>
                    <a:pt x="279" y="1810"/>
                  </a:lnTo>
                  <a:lnTo>
                    <a:pt x="271" y="1815"/>
                  </a:lnTo>
                  <a:lnTo>
                    <a:pt x="262" y="1820"/>
                  </a:lnTo>
                  <a:lnTo>
                    <a:pt x="255" y="1826"/>
                  </a:lnTo>
                  <a:lnTo>
                    <a:pt x="250" y="1832"/>
                  </a:lnTo>
                  <a:lnTo>
                    <a:pt x="246" y="1837"/>
                  </a:lnTo>
                  <a:lnTo>
                    <a:pt x="242" y="1842"/>
                  </a:lnTo>
                  <a:lnTo>
                    <a:pt x="241" y="1847"/>
                  </a:lnTo>
                  <a:lnTo>
                    <a:pt x="240" y="1852"/>
                  </a:lnTo>
                  <a:lnTo>
                    <a:pt x="241" y="1856"/>
                  </a:lnTo>
                  <a:lnTo>
                    <a:pt x="245" y="1859"/>
                  </a:lnTo>
                  <a:lnTo>
                    <a:pt x="249" y="1860"/>
                  </a:lnTo>
                  <a:lnTo>
                    <a:pt x="254" y="1861"/>
                  </a:lnTo>
                  <a:lnTo>
                    <a:pt x="261" y="1861"/>
                  </a:lnTo>
                  <a:lnTo>
                    <a:pt x="268" y="1859"/>
                  </a:lnTo>
                  <a:lnTo>
                    <a:pt x="275" y="1857"/>
                  </a:lnTo>
                  <a:lnTo>
                    <a:pt x="284" y="1853"/>
                  </a:lnTo>
                  <a:lnTo>
                    <a:pt x="292" y="1850"/>
                  </a:lnTo>
                  <a:lnTo>
                    <a:pt x="299" y="1844"/>
                  </a:lnTo>
                  <a:lnTo>
                    <a:pt x="306" y="1839"/>
                  </a:lnTo>
                  <a:lnTo>
                    <a:pt x="312" y="1833"/>
                  </a:lnTo>
                  <a:lnTo>
                    <a:pt x="317" y="1827"/>
                  </a:lnTo>
                  <a:lnTo>
                    <a:pt x="319" y="1822"/>
                  </a:lnTo>
                  <a:lnTo>
                    <a:pt x="322" y="1816"/>
                  </a:lnTo>
                  <a:lnTo>
                    <a:pt x="322" y="1812"/>
                  </a:lnTo>
                  <a:lnTo>
                    <a:pt x="321" y="1808"/>
                  </a:lnTo>
                  <a:close/>
                  <a:moveTo>
                    <a:pt x="83" y="2105"/>
                  </a:moveTo>
                  <a:lnTo>
                    <a:pt x="89" y="2100"/>
                  </a:lnTo>
                  <a:lnTo>
                    <a:pt x="95" y="2096"/>
                  </a:lnTo>
                  <a:lnTo>
                    <a:pt x="100" y="2091"/>
                  </a:lnTo>
                  <a:lnTo>
                    <a:pt x="103" y="2086"/>
                  </a:lnTo>
                  <a:lnTo>
                    <a:pt x="106" y="2081"/>
                  </a:lnTo>
                  <a:lnTo>
                    <a:pt x="107" y="2077"/>
                  </a:lnTo>
                  <a:lnTo>
                    <a:pt x="107" y="2073"/>
                  </a:lnTo>
                  <a:lnTo>
                    <a:pt x="106" y="2069"/>
                  </a:lnTo>
                  <a:lnTo>
                    <a:pt x="103" y="2067"/>
                  </a:lnTo>
                  <a:lnTo>
                    <a:pt x="100" y="2065"/>
                  </a:lnTo>
                  <a:lnTo>
                    <a:pt x="95" y="2065"/>
                  </a:lnTo>
                  <a:lnTo>
                    <a:pt x="90" y="2065"/>
                  </a:lnTo>
                  <a:lnTo>
                    <a:pt x="84" y="2066"/>
                  </a:lnTo>
                  <a:lnTo>
                    <a:pt x="77" y="2068"/>
                  </a:lnTo>
                  <a:lnTo>
                    <a:pt x="71" y="2071"/>
                  </a:lnTo>
                  <a:lnTo>
                    <a:pt x="64" y="2075"/>
                  </a:lnTo>
                  <a:lnTo>
                    <a:pt x="58" y="2079"/>
                  </a:lnTo>
                  <a:lnTo>
                    <a:pt x="52" y="2084"/>
                  </a:lnTo>
                  <a:lnTo>
                    <a:pt x="49" y="2088"/>
                  </a:lnTo>
                  <a:lnTo>
                    <a:pt x="45" y="2094"/>
                  </a:lnTo>
                  <a:lnTo>
                    <a:pt x="41" y="2099"/>
                  </a:lnTo>
                  <a:lnTo>
                    <a:pt x="40" y="2103"/>
                  </a:lnTo>
                  <a:lnTo>
                    <a:pt x="40" y="2107"/>
                  </a:lnTo>
                  <a:lnTo>
                    <a:pt x="41" y="2110"/>
                  </a:lnTo>
                  <a:lnTo>
                    <a:pt x="44" y="2113"/>
                  </a:lnTo>
                  <a:lnTo>
                    <a:pt x="47" y="2115"/>
                  </a:lnTo>
                  <a:lnTo>
                    <a:pt x="52" y="2115"/>
                  </a:lnTo>
                  <a:lnTo>
                    <a:pt x="58" y="2115"/>
                  </a:lnTo>
                  <a:lnTo>
                    <a:pt x="63" y="2113"/>
                  </a:lnTo>
                  <a:lnTo>
                    <a:pt x="70" y="2111"/>
                  </a:lnTo>
                  <a:lnTo>
                    <a:pt x="76" y="2109"/>
                  </a:lnTo>
                  <a:lnTo>
                    <a:pt x="83" y="2105"/>
                  </a:lnTo>
                  <a:close/>
                  <a:moveTo>
                    <a:pt x="170" y="2050"/>
                  </a:moveTo>
                  <a:lnTo>
                    <a:pt x="177" y="2046"/>
                  </a:lnTo>
                  <a:lnTo>
                    <a:pt x="182" y="2041"/>
                  </a:lnTo>
                  <a:lnTo>
                    <a:pt x="186" y="2035"/>
                  </a:lnTo>
                  <a:lnTo>
                    <a:pt x="191" y="2030"/>
                  </a:lnTo>
                  <a:lnTo>
                    <a:pt x="193" y="2025"/>
                  </a:lnTo>
                  <a:lnTo>
                    <a:pt x="195" y="2021"/>
                  </a:lnTo>
                  <a:lnTo>
                    <a:pt x="195" y="2017"/>
                  </a:lnTo>
                  <a:lnTo>
                    <a:pt x="193" y="2014"/>
                  </a:lnTo>
                  <a:lnTo>
                    <a:pt x="191" y="2010"/>
                  </a:lnTo>
                  <a:lnTo>
                    <a:pt x="188" y="2009"/>
                  </a:lnTo>
                  <a:lnTo>
                    <a:pt x="183" y="2008"/>
                  </a:lnTo>
                  <a:lnTo>
                    <a:pt x="177" y="2009"/>
                  </a:lnTo>
                  <a:lnTo>
                    <a:pt x="171" y="2010"/>
                  </a:lnTo>
                  <a:lnTo>
                    <a:pt x="164" y="2012"/>
                  </a:lnTo>
                  <a:lnTo>
                    <a:pt x="158" y="2015"/>
                  </a:lnTo>
                  <a:lnTo>
                    <a:pt x="151" y="2019"/>
                  </a:lnTo>
                  <a:lnTo>
                    <a:pt x="144" y="2023"/>
                  </a:lnTo>
                  <a:lnTo>
                    <a:pt x="138" y="2029"/>
                  </a:lnTo>
                  <a:lnTo>
                    <a:pt x="133" y="2034"/>
                  </a:lnTo>
                  <a:lnTo>
                    <a:pt x="129" y="2038"/>
                  </a:lnTo>
                  <a:lnTo>
                    <a:pt x="127" y="2043"/>
                  </a:lnTo>
                  <a:lnTo>
                    <a:pt x="125" y="2048"/>
                  </a:lnTo>
                  <a:lnTo>
                    <a:pt x="125" y="2053"/>
                  </a:lnTo>
                  <a:lnTo>
                    <a:pt x="126" y="2056"/>
                  </a:lnTo>
                  <a:lnTo>
                    <a:pt x="129" y="2059"/>
                  </a:lnTo>
                  <a:lnTo>
                    <a:pt x="133" y="2060"/>
                  </a:lnTo>
                  <a:lnTo>
                    <a:pt x="138" y="2061"/>
                  </a:lnTo>
                  <a:lnTo>
                    <a:pt x="142" y="2061"/>
                  </a:lnTo>
                  <a:lnTo>
                    <a:pt x="150" y="2060"/>
                  </a:lnTo>
                  <a:lnTo>
                    <a:pt x="155" y="2058"/>
                  </a:lnTo>
                  <a:lnTo>
                    <a:pt x="163" y="2054"/>
                  </a:lnTo>
                  <a:lnTo>
                    <a:pt x="170" y="2050"/>
                  </a:lnTo>
                  <a:close/>
                  <a:moveTo>
                    <a:pt x="287" y="1955"/>
                  </a:moveTo>
                  <a:lnTo>
                    <a:pt x="285" y="1952"/>
                  </a:lnTo>
                  <a:lnTo>
                    <a:pt x="280" y="1951"/>
                  </a:lnTo>
                  <a:lnTo>
                    <a:pt x="275" y="1949"/>
                  </a:lnTo>
                  <a:lnTo>
                    <a:pt x="270" y="1951"/>
                  </a:lnTo>
                  <a:lnTo>
                    <a:pt x="264" y="1952"/>
                  </a:lnTo>
                  <a:lnTo>
                    <a:pt x="256" y="1954"/>
                  </a:lnTo>
                  <a:lnTo>
                    <a:pt x="248" y="1957"/>
                  </a:lnTo>
                  <a:lnTo>
                    <a:pt x="241" y="1961"/>
                  </a:lnTo>
                  <a:lnTo>
                    <a:pt x="234" y="1966"/>
                  </a:lnTo>
                  <a:lnTo>
                    <a:pt x="228" y="1971"/>
                  </a:lnTo>
                  <a:lnTo>
                    <a:pt x="223" y="1977"/>
                  </a:lnTo>
                  <a:lnTo>
                    <a:pt x="218" y="1981"/>
                  </a:lnTo>
                  <a:lnTo>
                    <a:pt x="216" y="1986"/>
                  </a:lnTo>
                  <a:lnTo>
                    <a:pt x="215" y="1991"/>
                  </a:lnTo>
                  <a:lnTo>
                    <a:pt x="214" y="1996"/>
                  </a:lnTo>
                  <a:lnTo>
                    <a:pt x="216" y="1999"/>
                  </a:lnTo>
                  <a:lnTo>
                    <a:pt x="218" y="2003"/>
                  </a:lnTo>
                  <a:lnTo>
                    <a:pt x="222" y="2004"/>
                  </a:lnTo>
                  <a:lnTo>
                    <a:pt x="228" y="2005"/>
                  </a:lnTo>
                  <a:lnTo>
                    <a:pt x="234" y="2004"/>
                  </a:lnTo>
                  <a:lnTo>
                    <a:pt x="240" y="2003"/>
                  </a:lnTo>
                  <a:lnTo>
                    <a:pt x="247" y="2000"/>
                  </a:lnTo>
                  <a:lnTo>
                    <a:pt x="254" y="1998"/>
                  </a:lnTo>
                  <a:lnTo>
                    <a:pt x="261" y="1993"/>
                  </a:lnTo>
                  <a:lnTo>
                    <a:pt x="268" y="1989"/>
                  </a:lnTo>
                  <a:lnTo>
                    <a:pt x="274" y="1984"/>
                  </a:lnTo>
                  <a:lnTo>
                    <a:pt x="280" y="1978"/>
                  </a:lnTo>
                  <a:lnTo>
                    <a:pt x="284" y="1973"/>
                  </a:lnTo>
                  <a:lnTo>
                    <a:pt x="287" y="1968"/>
                  </a:lnTo>
                  <a:lnTo>
                    <a:pt x="289" y="1964"/>
                  </a:lnTo>
                  <a:lnTo>
                    <a:pt x="289" y="1959"/>
                  </a:lnTo>
                  <a:lnTo>
                    <a:pt x="287" y="1955"/>
                  </a:lnTo>
                  <a:close/>
                  <a:moveTo>
                    <a:pt x="90" y="2236"/>
                  </a:moveTo>
                  <a:lnTo>
                    <a:pt x="95" y="2232"/>
                  </a:lnTo>
                  <a:lnTo>
                    <a:pt x="101" y="2227"/>
                  </a:lnTo>
                  <a:lnTo>
                    <a:pt x="104" y="2223"/>
                  </a:lnTo>
                  <a:lnTo>
                    <a:pt x="108" y="2219"/>
                  </a:lnTo>
                  <a:lnTo>
                    <a:pt x="110" y="2214"/>
                  </a:lnTo>
                  <a:lnTo>
                    <a:pt x="112" y="2210"/>
                  </a:lnTo>
                  <a:lnTo>
                    <a:pt x="112" y="2206"/>
                  </a:lnTo>
                  <a:lnTo>
                    <a:pt x="110" y="2204"/>
                  </a:lnTo>
                  <a:lnTo>
                    <a:pt x="108" y="2200"/>
                  </a:lnTo>
                  <a:lnTo>
                    <a:pt x="104" y="2199"/>
                  </a:lnTo>
                  <a:lnTo>
                    <a:pt x="100" y="2199"/>
                  </a:lnTo>
                  <a:lnTo>
                    <a:pt x="95" y="2199"/>
                  </a:lnTo>
                  <a:lnTo>
                    <a:pt x="90" y="2200"/>
                  </a:lnTo>
                  <a:lnTo>
                    <a:pt x="84" y="2201"/>
                  </a:lnTo>
                  <a:lnTo>
                    <a:pt x="78" y="2205"/>
                  </a:lnTo>
                  <a:lnTo>
                    <a:pt x="72" y="2208"/>
                  </a:lnTo>
                  <a:lnTo>
                    <a:pt x="66" y="2212"/>
                  </a:lnTo>
                  <a:lnTo>
                    <a:pt x="62" y="2217"/>
                  </a:lnTo>
                  <a:lnTo>
                    <a:pt x="57" y="2221"/>
                  </a:lnTo>
                  <a:lnTo>
                    <a:pt x="54" y="2225"/>
                  </a:lnTo>
                  <a:lnTo>
                    <a:pt x="52" y="2230"/>
                  </a:lnTo>
                  <a:lnTo>
                    <a:pt x="51" y="2235"/>
                  </a:lnTo>
                  <a:lnTo>
                    <a:pt x="51" y="2238"/>
                  </a:lnTo>
                  <a:lnTo>
                    <a:pt x="52" y="2242"/>
                  </a:lnTo>
                  <a:lnTo>
                    <a:pt x="54" y="2244"/>
                  </a:lnTo>
                  <a:lnTo>
                    <a:pt x="58" y="2245"/>
                  </a:lnTo>
                  <a:lnTo>
                    <a:pt x="62" y="2245"/>
                  </a:lnTo>
                  <a:lnTo>
                    <a:pt x="66" y="2245"/>
                  </a:lnTo>
                  <a:lnTo>
                    <a:pt x="72" y="2244"/>
                  </a:lnTo>
                  <a:lnTo>
                    <a:pt x="78" y="2243"/>
                  </a:lnTo>
                  <a:lnTo>
                    <a:pt x="84" y="2239"/>
                  </a:lnTo>
                  <a:lnTo>
                    <a:pt x="90" y="2236"/>
                  </a:lnTo>
                  <a:close/>
                  <a:moveTo>
                    <a:pt x="169" y="2186"/>
                  </a:moveTo>
                  <a:lnTo>
                    <a:pt x="174" y="2181"/>
                  </a:lnTo>
                  <a:lnTo>
                    <a:pt x="179" y="2178"/>
                  </a:lnTo>
                  <a:lnTo>
                    <a:pt x="184" y="2173"/>
                  </a:lnTo>
                  <a:lnTo>
                    <a:pt x="188" y="2168"/>
                  </a:lnTo>
                  <a:lnTo>
                    <a:pt x="190" y="2163"/>
                  </a:lnTo>
                  <a:lnTo>
                    <a:pt x="191" y="2158"/>
                  </a:lnTo>
                  <a:lnTo>
                    <a:pt x="191" y="2155"/>
                  </a:lnTo>
                  <a:lnTo>
                    <a:pt x="190" y="2151"/>
                  </a:lnTo>
                  <a:lnTo>
                    <a:pt x="188" y="2149"/>
                  </a:lnTo>
                  <a:lnTo>
                    <a:pt x="184" y="2147"/>
                  </a:lnTo>
                  <a:lnTo>
                    <a:pt x="179" y="2147"/>
                  </a:lnTo>
                  <a:lnTo>
                    <a:pt x="174" y="2147"/>
                  </a:lnTo>
                  <a:lnTo>
                    <a:pt x="169" y="2148"/>
                  </a:lnTo>
                  <a:lnTo>
                    <a:pt x="163" y="2150"/>
                  </a:lnTo>
                  <a:lnTo>
                    <a:pt x="157" y="2153"/>
                  </a:lnTo>
                  <a:lnTo>
                    <a:pt x="151" y="2156"/>
                  </a:lnTo>
                  <a:lnTo>
                    <a:pt x="144" y="2161"/>
                  </a:lnTo>
                  <a:lnTo>
                    <a:pt x="139" y="2166"/>
                  </a:lnTo>
                  <a:lnTo>
                    <a:pt x="134" y="2170"/>
                  </a:lnTo>
                  <a:lnTo>
                    <a:pt x="132" y="2175"/>
                  </a:lnTo>
                  <a:lnTo>
                    <a:pt x="129" y="2179"/>
                  </a:lnTo>
                  <a:lnTo>
                    <a:pt x="128" y="2183"/>
                  </a:lnTo>
                  <a:lnTo>
                    <a:pt x="128" y="2187"/>
                  </a:lnTo>
                  <a:lnTo>
                    <a:pt x="129" y="2191"/>
                  </a:lnTo>
                  <a:lnTo>
                    <a:pt x="132" y="2193"/>
                  </a:lnTo>
                  <a:lnTo>
                    <a:pt x="135" y="2195"/>
                  </a:lnTo>
                  <a:lnTo>
                    <a:pt x="139" y="2195"/>
                  </a:lnTo>
                  <a:lnTo>
                    <a:pt x="145" y="2195"/>
                  </a:lnTo>
                  <a:lnTo>
                    <a:pt x="150" y="2194"/>
                  </a:lnTo>
                  <a:lnTo>
                    <a:pt x="155" y="2193"/>
                  </a:lnTo>
                  <a:lnTo>
                    <a:pt x="163" y="2189"/>
                  </a:lnTo>
                  <a:lnTo>
                    <a:pt x="169" y="2186"/>
                  </a:lnTo>
                  <a:close/>
                  <a:moveTo>
                    <a:pt x="252" y="2134"/>
                  </a:moveTo>
                  <a:lnTo>
                    <a:pt x="259" y="2129"/>
                  </a:lnTo>
                  <a:lnTo>
                    <a:pt x="264" y="2124"/>
                  </a:lnTo>
                  <a:lnTo>
                    <a:pt x="268" y="2119"/>
                  </a:lnTo>
                  <a:lnTo>
                    <a:pt x="272" y="2115"/>
                  </a:lnTo>
                  <a:lnTo>
                    <a:pt x="274" y="2110"/>
                  </a:lnTo>
                  <a:lnTo>
                    <a:pt x="275" y="2105"/>
                  </a:lnTo>
                  <a:lnTo>
                    <a:pt x="275" y="2101"/>
                  </a:lnTo>
                  <a:lnTo>
                    <a:pt x="274" y="2098"/>
                  </a:lnTo>
                  <a:lnTo>
                    <a:pt x="272" y="2094"/>
                  </a:lnTo>
                  <a:lnTo>
                    <a:pt x="268" y="2093"/>
                  </a:lnTo>
                  <a:lnTo>
                    <a:pt x="264" y="2092"/>
                  </a:lnTo>
                  <a:lnTo>
                    <a:pt x="259" y="2093"/>
                  </a:lnTo>
                  <a:lnTo>
                    <a:pt x="253" y="2093"/>
                  </a:lnTo>
                  <a:lnTo>
                    <a:pt x="246" y="2096"/>
                  </a:lnTo>
                  <a:lnTo>
                    <a:pt x="239" y="2099"/>
                  </a:lnTo>
                  <a:lnTo>
                    <a:pt x="233" y="2103"/>
                  </a:lnTo>
                  <a:lnTo>
                    <a:pt x="226" y="2107"/>
                  </a:lnTo>
                  <a:lnTo>
                    <a:pt x="221" y="2112"/>
                  </a:lnTo>
                  <a:lnTo>
                    <a:pt x="216" y="2117"/>
                  </a:lnTo>
                  <a:lnTo>
                    <a:pt x="212" y="2122"/>
                  </a:lnTo>
                  <a:lnTo>
                    <a:pt x="210" y="2126"/>
                  </a:lnTo>
                  <a:lnTo>
                    <a:pt x="209" y="2131"/>
                  </a:lnTo>
                  <a:lnTo>
                    <a:pt x="209" y="2135"/>
                  </a:lnTo>
                  <a:lnTo>
                    <a:pt x="210" y="2138"/>
                  </a:lnTo>
                  <a:lnTo>
                    <a:pt x="212" y="2142"/>
                  </a:lnTo>
                  <a:lnTo>
                    <a:pt x="216" y="2143"/>
                  </a:lnTo>
                  <a:lnTo>
                    <a:pt x="221" y="2144"/>
                  </a:lnTo>
                  <a:lnTo>
                    <a:pt x="227" y="2144"/>
                  </a:lnTo>
                  <a:lnTo>
                    <a:pt x="233" y="2143"/>
                  </a:lnTo>
                  <a:lnTo>
                    <a:pt x="239" y="2141"/>
                  </a:lnTo>
                  <a:lnTo>
                    <a:pt x="246" y="2137"/>
                  </a:lnTo>
                  <a:lnTo>
                    <a:pt x="252" y="2134"/>
                  </a:lnTo>
                  <a:close/>
                  <a:moveTo>
                    <a:pt x="365" y="2042"/>
                  </a:moveTo>
                  <a:lnTo>
                    <a:pt x="361" y="2038"/>
                  </a:lnTo>
                  <a:lnTo>
                    <a:pt x="357" y="2037"/>
                  </a:lnTo>
                  <a:lnTo>
                    <a:pt x="353" y="2036"/>
                  </a:lnTo>
                  <a:lnTo>
                    <a:pt x="347" y="2036"/>
                  </a:lnTo>
                  <a:lnTo>
                    <a:pt x="341" y="2037"/>
                  </a:lnTo>
                  <a:lnTo>
                    <a:pt x="334" y="2040"/>
                  </a:lnTo>
                  <a:lnTo>
                    <a:pt x="327" y="2042"/>
                  </a:lnTo>
                  <a:lnTo>
                    <a:pt x="319" y="2047"/>
                  </a:lnTo>
                  <a:lnTo>
                    <a:pt x="313" y="2052"/>
                  </a:lnTo>
                  <a:lnTo>
                    <a:pt x="308" y="2056"/>
                  </a:lnTo>
                  <a:lnTo>
                    <a:pt x="303" y="2061"/>
                  </a:lnTo>
                  <a:lnTo>
                    <a:pt x="298" y="2067"/>
                  </a:lnTo>
                  <a:lnTo>
                    <a:pt x="296" y="2072"/>
                  </a:lnTo>
                  <a:lnTo>
                    <a:pt x="294" y="2077"/>
                  </a:lnTo>
                  <a:lnTo>
                    <a:pt x="294" y="2080"/>
                  </a:lnTo>
                  <a:lnTo>
                    <a:pt x="296" y="2085"/>
                  </a:lnTo>
                  <a:lnTo>
                    <a:pt x="298" y="2087"/>
                  </a:lnTo>
                  <a:lnTo>
                    <a:pt x="303" y="2090"/>
                  </a:lnTo>
                  <a:lnTo>
                    <a:pt x="308" y="2090"/>
                  </a:lnTo>
                  <a:lnTo>
                    <a:pt x="312" y="2090"/>
                  </a:lnTo>
                  <a:lnTo>
                    <a:pt x="319" y="2088"/>
                  </a:lnTo>
                  <a:lnTo>
                    <a:pt x="327" y="2086"/>
                  </a:lnTo>
                  <a:lnTo>
                    <a:pt x="332" y="2084"/>
                  </a:lnTo>
                  <a:lnTo>
                    <a:pt x="340" y="2079"/>
                  </a:lnTo>
                  <a:lnTo>
                    <a:pt x="347" y="2074"/>
                  </a:lnTo>
                  <a:lnTo>
                    <a:pt x="353" y="2069"/>
                  </a:lnTo>
                  <a:lnTo>
                    <a:pt x="357" y="2065"/>
                  </a:lnTo>
                  <a:lnTo>
                    <a:pt x="361" y="2060"/>
                  </a:lnTo>
                  <a:lnTo>
                    <a:pt x="365" y="2054"/>
                  </a:lnTo>
                  <a:lnTo>
                    <a:pt x="366" y="2049"/>
                  </a:lnTo>
                  <a:lnTo>
                    <a:pt x="366" y="2046"/>
                  </a:lnTo>
                  <a:lnTo>
                    <a:pt x="365" y="2042"/>
                  </a:lnTo>
                  <a:close/>
                  <a:moveTo>
                    <a:pt x="63" y="2379"/>
                  </a:moveTo>
                  <a:lnTo>
                    <a:pt x="62" y="2377"/>
                  </a:lnTo>
                  <a:lnTo>
                    <a:pt x="58" y="2376"/>
                  </a:lnTo>
                  <a:lnTo>
                    <a:pt x="54" y="2375"/>
                  </a:lnTo>
                  <a:lnTo>
                    <a:pt x="51" y="2376"/>
                  </a:lnTo>
                  <a:lnTo>
                    <a:pt x="46" y="2376"/>
                  </a:lnTo>
                  <a:lnTo>
                    <a:pt x="40" y="2378"/>
                  </a:lnTo>
                  <a:lnTo>
                    <a:pt x="35" y="2381"/>
                  </a:lnTo>
                  <a:lnTo>
                    <a:pt x="31" y="2383"/>
                  </a:lnTo>
                  <a:lnTo>
                    <a:pt x="26" y="2387"/>
                  </a:lnTo>
                  <a:lnTo>
                    <a:pt x="21" y="2391"/>
                  </a:lnTo>
                  <a:lnTo>
                    <a:pt x="18" y="2395"/>
                  </a:lnTo>
                  <a:lnTo>
                    <a:pt x="15" y="2400"/>
                  </a:lnTo>
                  <a:lnTo>
                    <a:pt x="13" y="2403"/>
                  </a:lnTo>
                  <a:lnTo>
                    <a:pt x="13" y="2407"/>
                  </a:lnTo>
                  <a:lnTo>
                    <a:pt x="13" y="2410"/>
                  </a:lnTo>
                  <a:lnTo>
                    <a:pt x="14" y="2413"/>
                  </a:lnTo>
                  <a:lnTo>
                    <a:pt x="15" y="2415"/>
                  </a:lnTo>
                  <a:lnTo>
                    <a:pt x="19" y="2416"/>
                  </a:lnTo>
                  <a:lnTo>
                    <a:pt x="22" y="2418"/>
                  </a:lnTo>
                  <a:lnTo>
                    <a:pt x="26" y="2418"/>
                  </a:lnTo>
                  <a:lnTo>
                    <a:pt x="31" y="2416"/>
                  </a:lnTo>
                  <a:lnTo>
                    <a:pt x="35" y="2415"/>
                  </a:lnTo>
                  <a:lnTo>
                    <a:pt x="41" y="2413"/>
                  </a:lnTo>
                  <a:lnTo>
                    <a:pt x="46" y="2409"/>
                  </a:lnTo>
                  <a:lnTo>
                    <a:pt x="51" y="2406"/>
                  </a:lnTo>
                  <a:lnTo>
                    <a:pt x="56" y="2402"/>
                  </a:lnTo>
                  <a:lnTo>
                    <a:pt x="59" y="2397"/>
                  </a:lnTo>
                  <a:lnTo>
                    <a:pt x="62" y="2394"/>
                  </a:lnTo>
                  <a:lnTo>
                    <a:pt x="64" y="2389"/>
                  </a:lnTo>
                  <a:lnTo>
                    <a:pt x="64" y="2385"/>
                  </a:lnTo>
                  <a:lnTo>
                    <a:pt x="64" y="2382"/>
                  </a:lnTo>
                  <a:lnTo>
                    <a:pt x="63" y="2379"/>
                  </a:lnTo>
                  <a:close/>
                  <a:moveTo>
                    <a:pt x="132" y="2333"/>
                  </a:moveTo>
                  <a:lnTo>
                    <a:pt x="129" y="2331"/>
                  </a:lnTo>
                  <a:lnTo>
                    <a:pt x="127" y="2330"/>
                  </a:lnTo>
                  <a:lnTo>
                    <a:pt x="122" y="2330"/>
                  </a:lnTo>
                  <a:lnTo>
                    <a:pt x="119" y="2330"/>
                  </a:lnTo>
                  <a:lnTo>
                    <a:pt x="114" y="2331"/>
                  </a:lnTo>
                  <a:lnTo>
                    <a:pt x="108" y="2332"/>
                  </a:lnTo>
                  <a:lnTo>
                    <a:pt x="103" y="2334"/>
                  </a:lnTo>
                  <a:lnTo>
                    <a:pt x="97" y="2338"/>
                  </a:lnTo>
                  <a:lnTo>
                    <a:pt x="92" y="2341"/>
                  </a:lnTo>
                  <a:lnTo>
                    <a:pt x="88" y="2345"/>
                  </a:lnTo>
                  <a:lnTo>
                    <a:pt x="84" y="2350"/>
                  </a:lnTo>
                  <a:lnTo>
                    <a:pt x="81" y="2355"/>
                  </a:lnTo>
                  <a:lnTo>
                    <a:pt x="79" y="2358"/>
                  </a:lnTo>
                  <a:lnTo>
                    <a:pt x="78" y="2362"/>
                  </a:lnTo>
                  <a:lnTo>
                    <a:pt x="78" y="2365"/>
                  </a:lnTo>
                  <a:lnTo>
                    <a:pt x="79" y="2369"/>
                  </a:lnTo>
                  <a:lnTo>
                    <a:pt x="82" y="2371"/>
                  </a:lnTo>
                  <a:lnTo>
                    <a:pt x="84" y="2372"/>
                  </a:lnTo>
                  <a:lnTo>
                    <a:pt x="89" y="2374"/>
                  </a:lnTo>
                  <a:lnTo>
                    <a:pt x="92" y="2374"/>
                  </a:lnTo>
                  <a:lnTo>
                    <a:pt x="98" y="2372"/>
                  </a:lnTo>
                  <a:lnTo>
                    <a:pt x="103" y="2370"/>
                  </a:lnTo>
                  <a:lnTo>
                    <a:pt x="109" y="2368"/>
                  </a:lnTo>
                  <a:lnTo>
                    <a:pt x="114" y="2364"/>
                  </a:lnTo>
                  <a:lnTo>
                    <a:pt x="119" y="2360"/>
                  </a:lnTo>
                  <a:lnTo>
                    <a:pt x="123" y="2357"/>
                  </a:lnTo>
                  <a:lnTo>
                    <a:pt x="127" y="2352"/>
                  </a:lnTo>
                  <a:lnTo>
                    <a:pt x="131" y="2349"/>
                  </a:lnTo>
                  <a:lnTo>
                    <a:pt x="132" y="2344"/>
                  </a:lnTo>
                  <a:lnTo>
                    <a:pt x="133" y="2340"/>
                  </a:lnTo>
                  <a:lnTo>
                    <a:pt x="133" y="2337"/>
                  </a:lnTo>
                  <a:lnTo>
                    <a:pt x="132" y="2333"/>
                  </a:lnTo>
                  <a:close/>
                  <a:moveTo>
                    <a:pt x="185" y="2319"/>
                  </a:moveTo>
                  <a:lnTo>
                    <a:pt x="191" y="2314"/>
                  </a:lnTo>
                  <a:lnTo>
                    <a:pt x="196" y="2311"/>
                  </a:lnTo>
                  <a:lnTo>
                    <a:pt x="199" y="2306"/>
                  </a:lnTo>
                  <a:lnTo>
                    <a:pt x="203" y="2301"/>
                  </a:lnTo>
                  <a:lnTo>
                    <a:pt x="204" y="2296"/>
                  </a:lnTo>
                  <a:lnTo>
                    <a:pt x="205" y="2293"/>
                  </a:lnTo>
                  <a:lnTo>
                    <a:pt x="205" y="2289"/>
                  </a:lnTo>
                  <a:lnTo>
                    <a:pt x="204" y="2286"/>
                  </a:lnTo>
                  <a:lnTo>
                    <a:pt x="202" y="2283"/>
                  </a:lnTo>
                  <a:lnTo>
                    <a:pt x="199" y="2282"/>
                  </a:lnTo>
                  <a:lnTo>
                    <a:pt x="195" y="2281"/>
                  </a:lnTo>
                  <a:lnTo>
                    <a:pt x="190" y="2281"/>
                  </a:lnTo>
                  <a:lnTo>
                    <a:pt x="185" y="2282"/>
                  </a:lnTo>
                  <a:lnTo>
                    <a:pt x="179" y="2284"/>
                  </a:lnTo>
                  <a:lnTo>
                    <a:pt x="173" y="2287"/>
                  </a:lnTo>
                  <a:lnTo>
                    <a:pt x="167" y="2290"/>
                  </a:lnTo>
                  <a:lnTo>
                    <a:pt x="163" y="2294"/>
                  </a:lnTo>
                  <a:lnTo>
                    <a:pt x="158" y="2299"/>
                  </a:lnTo>
                  <a:lnTo>
                    <a:pt x="154" y="2302"/>
                  </a:lnTo>
                  <a:lnTo>
                    <a:pt x="151" y="2307"/>
                  </a:lnTo>
                  <a:lnTo>
                    <a:pt x="148" y="2312"/>
                  </a:lnTo>
                  <a:lnTo>
                    <a:pt x="147" y="2315"/>
                  </a:lnTo>
                  <a:lnTo>
                    <a:pt x="147" y="2319"/>
                  </a:lnTo>
                  <a:lnTo>
                    <a:pt x="148" y="2322"/>
                  </a:lnTo>
                  <a:lnTo>
                    <a:pt x="151" y="2325"/>
                  </a:lnTo>
                  <a:lnTo>
                    <a:pt x="154" y="2326"/>
                  </a:lnTo>
                  <a:lnTo>
                    <a:pt x="159" y="2327"/>
                  </a:lnTo>
                  <a:lnTo>
                    <a:pt x="164" y="2327"/>
                  </a:lnTo>
                  <a:lnTo>
                    <a:pt x="169" y="2326"/>
                  </a:lnTo>
                  <a:lnTo>
                    <a:pt x="174" y="2325"/>
                  </a:lnTo>
                  <a:lnTo>
                    <a:pt x="179" y="2321"/>
                  </a:lnTo>
                  <a:lnTo>
                    <a:pt x="185" y="2319"/>
                  </a:lnTo>
                  <a:close/>
                  <a:moveTo>
                    <a:pt x="261" y="2270"/>
                  </a:moveTo>
                  <a:lnTo>
                    <a:pt x="267" y="2265"/>
                  </a:lnTo>
                  <a:lnTo>
                    <a:pt x="272" y="2262"/>
                  </a:lnTo>
                  <a:lnTo>
                    <a:pt x="275" y="2257"/>
                  </a:lnTo>
                  <a:lnTo>
                    <a:pt x="279" y="2252"/>
                  </a:lnTo>
                  <a:lnTo>
                    <a:pt x="281" y="2248"/>
                  </a:lnTo>
                  <a:lnTo>
                    <a:pt x="283" y="2244"/>
                  </a:lnTo>
                  <a:lnTo>
                    <a:pt x="283" y="2239"/>
                  </a:lnTo>
                  <a:lnTo>
                    <a:pt x="281" y="2236"/>
                  </a:lnTo>
                  <a:lnTo>
                    <a:pt x="279" y="2233"/>
                  </a:lnTo>
                  <a:lnTo>
                    <a:pt x="275" y="2232"/>
                  </a:lnTo>
                  <a:lnTo>
                    <a:pt x="271" y="2231"/>
                  </a:lnTo>
                  <a:lnTo>
                    <a:pt x="266" y="2231"/>
                  </a:lnTo>
                  <a:lnTo>
                    <a:pt x="260" y="2232"/>
                  </a:lnTo>
                  <a:lnTo>
                    <a:pt x="255" y="2235"/>
                  </a:lnTo>
                  <a:lnTo>
                    <a:pt x="248" y="2237"/>
                  </a:lnTo>
                  <a:lnTo>
                    <a:pt x="242" y="2240"/>
                  </a:lnTo>
                  <a:lnTo>
                    <a:pt x="237" y="2244"/>
                  </a:lnTo>
                  <a:lnTo>
                    <a:pt x="231" y="2249"/>
                  </a:lnTo>
                  <a:lnTo>
                    <a:pt x="228" y="2254"/>
                  </a:lnTo>
                  <a:lnTo>
                    <a:pt x="224" y="2258"/>
                  </a:lnTo>
                  <a:lnTo>
                    <a:pt x="222" y="2263"/>
                  </a:lnTo>
                  <a:lnTo>
                    <a:pt x="221" y="2267"/>
                  </a:lnTo>
                  <a:lnTo>
                    <a:pt x="221" y="2271"/>
                  </a:lnTo>
                  <a:lnTo>
                    <a:pt x="222" y="2274"/>
                  </a:lnTo>
                  <a:lnTo>
                    <a:pt x="224" y="2277"/>
                  </a:lnTo>
                  <a:lnTo>
                    <a:pt x="228" y="2278"/>
                  </a:lnTo>
                  <a:lnTo>
                    <a:pt x="233" y="2280"/>
                  </a:lnTo>
                  <a:lnTo>
                    <a:pt x="237" y="2280"/>
                  </a:lnTo>
                  <a:lnTo>
                    <a:pt x="243" y="2278"/>
                  </a:lnTo>
                  <a:lnTo>
                    <a:pt x="249" y="2276"/>
                  </a:lnTo>
                  <a:lnTo>
                    <a:pt x="255" y="2274"/>
                  </a:lnTo>
                  <a:lnTo>
                    <a:pt x="261" y="2270"/>
                  </a:lnTo>
                  <a:close/>
                  <a:moveTo>
                    <a:pt x="322" y="2188"/>
                  </a:moveTo>
                  <a:lnTo>
                    <a:pt x="316" y="2193"/>
                  </a:lnTo>
                  <a:lnTo>
                    <a:pt x="310" y="2198"/>
                  </a:lnTo>
                  <a:lnTo>
                    <a:pt x="306" y="2202"/>
                  </a:lnTo>
                  <a:lnTo>
                    <a:pt x="303" y="2207"/>
                  </a:lnTo>
                  <a:lnTo>
                    <a:pt x="300" y="2212"/>
                  </a:lnTo>
                  <a:lnTo>
                    <a:pt x="299" y="2217"/>
                  </a:lnTo>
                  <a:lnTo>
                    <a:pt x="299" y="2220"/>
                  </a:lnTo>
                  <a:lnTo>
                    <a:pt x="300" y="2224"/>
                  </a:lnTo>
                  <a:lnTo>
                    <a:pt x="303" y="2226"/>
                  </a:lnTo>
                  <a:lnTo>
                    <a:pt x="306" y="2229"/>
                  </a:lnTo>
                  <a:lnTo>
                    <a:pt x="311" y="2230"/>
                  </a:lnTo>
                  <a:lnTo>
                    <a:pt x="316" y="2229"/>
                  </a:lnTo>
                  <a:lnTo>
                    <a:pt x="322" y="2229"/>
                  </a:lnTo>
                  <a:lnTo>
                    <a:pt x="328" y="2226"/>
                  </a:lnTo>
                  <a:lnTo>
                    <a:pt x="335" y="2224"/>
                  </a:lnTo>
                  <a:lnTo>
                    <a:pt x="341" y="2220"/>
                  </a:lnTo>
                  <a:lnTo>
                    <a:pt x="347" y="2216"/>
                  </a:lnTo>
                  <a:lnTo>
                    <a:pt x="353" y="2211"/>
                  </a:lnTo>
                  <a:lnTo>
                    <a:pt x="356" y="2206"/>
                  </a:lnTo>
                  <a:lnTo>
                    <a:pt x="360" y="2201"/>
                  </a:lnTo>
                  <a:lnTo>
                    <a:pt x="362" y="2197"/>
                  </a:lnTo>
                  <a:lnTo>
                    <a:pt x="363" y="2192"/>
                  </a:lnTo>
                  <a:lnTo>
                    <a:pt x="363" y="2188"/>
                  </a:lnTo>
                  <a:lnTo>
                    <a:pt x="362" y="2185"/>
                  </a:lnTo>
                  <a:lnTo>
                    <a:pt x="360" y="2182"/>
                  </a:lnTo>
                  <a:lnTo>
                    <a:pt x="356" y="2180"/>
                  </a:lnTo>
                  <a:lnTo>
                    <a:pt x="351" y="2179"/>
                  </a:lnTo>
                  <a:lnTo>
                    <a:pt x="347" y="2180"/>
                  </a:lnTo>
                  <a:lnTo>
                    <a:pt x="341" y="2180"/>
                  </a:lnTo>
                  <a:lnTo>
                    <a:pt x="335" y="2182"/>
                  </a:lnTo>
                  <a:lnTo>
                    <a:pt x="328" y="2185"/>
                  </a:lnTo>
                  <a:lnTo>
                    <a:pt x="322" y="2188"/>
                  </a:lnTo>
                  <a:close/>
                  <a:moveTo>
                    <a:pt x="78" y="2507"/>
                  </a:moveTo>
                  <a:lnTo>
                    <a:pt x="70" y="2514"/>
                  </a:lnTo>
                  <a:lnTo>
                    <a:pt x="64" y="2522"/>
                  </a:lnTo>
                  <a:lnTo>
                    <a:pt x="63" y="2526"/>
                  </a:lnTo>
                  <a:lnTo>
                    <a:pt x="62" y="2529"/>
                  </a:lnTo>
                  <a:lnTo>
                    <a:pt x="62" y="2532"/>
                  </a:lnTo>
                  <a:lnTo>
                    <a:pt x="63" y="2535"/>
                  </a:lnTo>
                  <a:lnTo>
                    <a:pt x="65" y="2536"/>
                  </a:lnTo>
                  <a:lnTo>
                    <a:pt x="68" y="2539"/>
                  </a:lnTo>
                  <a:lnTo>
                    <a:pt x="71" y="2539"/>
                  </a:lnTo>
                  <a:lnTo>
                    <a:pt x="75" y="2539"/>
                  </a:lnTo>
                  <a:lnTo>
                    <a:pt x="83" y="2536"/>
                  </a:lnTo>
                  <a:lnTo>
                    <a:pt x="92" y="2532"/>
                  </a:lnTo>
                  <a:lnTo>
                    <a:pt x="101" y="2524"/>
                  </a:lnTo>
                  <a:lnTo>
                    <a:pt x="107" y="2517"/>
                  </a:lnTo>
                  <a:lnTo>
                    <a:pt x="108" y="2514"/>
                  </a:lnTo>
                  <a:lnTo>
                    <a:pt x="109" y="2510"/>
                  </a:lnTo>
                  <a:lnTo>
                    <a:pt x="109" y="2507"/>
                  </a:lnTo>
                  <a:lnTo>
                    <a:pt x="108" y="2504"/>
                  </a:lnTo>
                  <a:lnTo>
                    <a:pt x="106" y="2502"/>
                  </a:lnTo>
                  <a:lnTo>
                    <a:pt x="103" y="2501"/>
                  </a:lnTo>
                  <a:lnTo>
                    <a:pt x="100" y="2499"/>
                  </a:lnTo>
                  <a:lnTo>
                    <a:pt x="96" y="2499"/>
                  </a:lnTo>
                  <a:lnTo>
                    <a:pt x="87" y="2502"/>
                  </a:lnTo>
                  <a:lnTo>
                    <a:pt x="78" y="2507"/>
                  </a:lnTo>
                  <a:close/>
                  <a:moveTo>
                    <a:pt x="139" y="2465"/>
                  </a:moveTo>
                  <a:lnTo>
                    <a:pt x="134" y="2469"/>
                  </a:lnTo>
                  <a:lnTo>
                    <a:pt x="129" y="2472"/>
                  </a:lnTo>
                  <a:lnTo>
                    <a:pt x="126" y="2476"/>
                  </a:lnTo>
                  <a:lnTo>
                    <a:pt x="123" y="2480"/>
                  </a:lnTo>
                  <a:lnTo>
                    <a:pt x="122" y="2484"/>
                  </a:lnTo>
                  <a:lnTo>
                    <a:pt x="121" y="2488"/>
                  </a:lnTo>
                  <a:lnTo>
                    <a:pt x="121" y="2491"/>
                  </a:lnTo>
                  <a:lnTo>
                    <a:pt x="122" y="2494"/>
                  </a:lnTo>
                  <a:lnTo>
                    <a:pt x="125" y="2496"/>
                  </a:lnTo>
                  <a:lnTo>
                    <a:pt x="127" y="2497"/>
                  </a:lnTo>
                  <a:lnTo>
                    <a:pt x="131" y="2498"/>
                  </a:lnTo>
                  <a:lnTo>
                    <a:pt x="135" y="2498"/>
                  </a:lnTo>
                  <a:lnTo>
                    <a:pt x="140" y="2497"/>
                  </a:lnTo>
                  <a:lnTo>
                    <a:pt x="145" y="2496"/>
                  </a:lnTo>
                  <a:lnTo>
                    <a:pt x="150" y="2494"/>
                  </a:lnTo>
                  <a:lnTo>
                    <a:pt x="154" y="2490"/>
                  </a:lnTo>
                  <a:lnTo>
                    <a:pt x="159" y="2486"/>
                  </a:lnTo>
                  <a:lnTo>
                    <a:pt x="163" y="2483"/>
                  </a:lnTo>
                  <a:lnTo>
                    <a:pt x="166" y="2479"/>
                  </a:lnTo>
                  <a:lnTo>
                    <a:pt x="169" y="2476"/>
                  </a:lnTo>
                  <a:lnTo>
                    <a:pt x="171" y="2471"/>
                  </a:lnTo>
                  <a:lnTo>
                    <a:pt x="171" y="2467"/>
                  </a:lnTo>
                  <a:lnTo>
                    <a:pt x="171" y="2465"/>
                  </a:lnTo>
                  <a:lnTo>
                    <a:pt x="170" y="2461"/>
                  </a:lnTo>
                  <a:lnTo>
                    <a:pt x="169" y="2459"/>
                  </a:lnTo>
                  <a:lnTo>
                    <a:pt x="165" y="2458"/>
                  </a:lnTo>
                  <a:lnTo>
                    <a:pt x="161" y="2457"/>
                  </a:lnTo>
                  <a:lnTo>
                    <a:pt x="158" y="2458"/>
                  </a:lnTo>
                  <a:lnTo>
                    <a:pt x="153" y="2458"/>
                  </a:lnTo>
                  <a:lnTo>
                    <a:pt x="148" y="2460"/>
                  </a:lnTo>
                  <a:lnTo>
                    <a:pt x="144" y="2461"/>
                  </a:lnTo>
                  <a:lnTo>
                    <a:pt x="139" y="2465"/>
                  </a:lnTo>
                  <a:close/>
                  <a:moveTo>
                    <a:pt x="236" y="2418"/>
                  </a:moveTo>
                  <a:lnTo>
                    <a:pt x="234" y="2415"/>
                  </a:lnTo>
                  <a:lnTo>
                    <a:pt x="230" y="2414"/>
                  </a:lnTo>
                  <a:lnTo>
                    <a:pt x="227" y="2413"/>
                  </a:lnTo>
                  <a:lnTo>
                    <a:pt x="223" y="2413"/>
                  </a:lnTo>
                  <a:lnTo>
                    <a:pt x="218" y="2414"/>
                  </a:lnTo>
                  <a:lnTo>
                    <a:pt x="212" y="2415"/>
                  </a:lnTo>
                  <a:lnTo>
                    <a:pt x="208" y="2418"/>
                  </a:lnTo>
                  <a:lnTo>
                    <a:pt x="203" y="2421"/>
                  </a:lnTo>
                  <a:lnTo>
                    <a:pt x="197" y="2425"/>
                  </a:lnTo>
                  <a:lnTo>
                    <a:pt x="193" y="2428"/>
                  </a:lnTo>
                  <a:lnTo>
                    <a:pt x="190" y="2433"/>
                  </a:lnTo>
                  <a:lnTo>
                    <a:pt x="188" y="2437"/>
                  </a:lnTo>
                  <a:lnTo>
                    <a:pt x="185" y="2441"/>
                  </a:lnTo>
                  <a:lnTo>
                    <a:pt x="184" y="2445"/>
                  </a:lnTo>
                  <a:lnTo>
                    <a:pt x="184" y="2448"/>
                  </a:lnTo>
                  <a:lnTo>
                    <a:pt x="185" y="2451"/>
                  </a:lnTo>
                  <a:lnTo>
                    <a:pt x="188" y="2453"/>
                  </a:lnTo>
                  <a:lnTo>
                    <a:pt x="191" y="2456"/>
                  </a:lnTo>
                  <a:lnTo>
                    <a:pt x="195" y="2456"/>
                  </a:lnTo>
                  <a:lnTo>
                    <a:pt x="199" y="2456"/>
                  </a:lnTo>
                  <a:lnTo>
                    <a:pt x="204" y="2456"/>
                  </a:lnTo>
                  <a:lnTo>
                    <a:pt x="209" y="2453"/>
                  </a:lnTo>
                  <a:lnTo>
                    <a:pt x="214" y="2451"/>
                  </a:lnTo>
                  <a:lnTo>
                    <a:pt x="220" y="2448"/>
                  </a:lnTo>
                  <a:lnTo>
                    <a:pt x="224" y="2444"/>
                  </a:lnTo>
                  <a:lnTo>
                    <a:pt x="228" y="2440"/>
                  </a:lnTo>
                  <a:lnTo>
                    <a:pt x="231" y="2437"/>
                  </a:lnTo>
                  <a:lnTo>
                    <a:pt x="235" y="2432"/>
                  </a:lnTo>
                  <a:lnTo>
                    <a:pt x="236" y="2428"/>
                  </a:lnTo>
                  <a:lnTo>
                    <a:pt x="237" y="2425"/>
                  </a:lnTo>
                  <a:lnTo>
                    <a:pt x="237" y="2421"/>
                  </a:lnTo>
                  <a:lnTo>
                    <a:pt x="236" y="2418"/>
                  </a:lnTo>
                  <a:close/>
                  <a:moveTo>
                    <a:pt x="305" y="2372"/>
                  </a:moveTo>
                  <a:lnTo>
                    <a:pt x="304" y="2369"/>
                  </a:lnTo>
                  <a:lnTo>
                    <a:pt x="300" y="2368"/>
                  </a:lnTo>
                  <a:lnTo>
                    <a:pt x="296" y="2366"/>
                  </a:lnTo>
                  <a:lnTo>
                    <a:pt x="292" y="2366"/>
                  </a:lnTo>
                  <a:lnTo>
                    <a:pt x="286" y="2368"/>
                  </a:lnTo>
                  <a:lnTo>
                    <a:pt x="281" y="2370"/>
                  </a:lnTo>
                  <a:lnTo>
                    <a:pt x="275" y="2372"/>
                  </a:lnTo>
                  <a:lnTo>
                    <a:pt x="271" y="2375"/>
                  </a:lnTo>
                  <a:lnTo>
                    <a:pt x="265" y="2379"/>
                  </a:lnTo>
                  <a:lnTo>
                    <a:pt x="260" y="2383"/>
                  </a:lnTo>
                  <a:lnTo>
                    <a:pt x="256" y="2388"/>
                  </a:lnTo>
                  <a:lnTo>
                    <a:pt x="254" y="2391"/>
                  </a:lnTo>
                  <a:lnTo>
                    <a:pt x="252" y="2396"/>
                  </a:lnTo>
                  <a:lnTo>
                    <a:pt x="250" y="2400"/>
                  </a:lnTo>
                  <a:lnTo>
                    <a:pt x="252" y="2403"/>
                  </a:lnTo>
                  <a:lnTo>
                    <a:pt x="253" y="2407"/>
                  </a:lnTo>
                  <a:lnTo>
                    <a:pt x="254" y="2409"/>
                  </a:lnTo>
                  <a:lnTo>
                    <a:pt x="258" y="2412"/>
                  </a:lnTo>
                  <a:lnTo>
                    <a:pt x="262" y="2412"/>
                  </a:lnTo>
                  <a:lnTo>
                    <a:pt x="266" y="2412"/>
                  </a:lnTo>
                  <a:lnTo>
                    <a:pt x="272" y="2410"/>
                  </a:lnTo>
                  <a:lnTo>
                    <a:pt x="277" y="2409"/>
                  </a:lnTo>
                  <a:lnTo>
                    <a:pt x="283" y="2407"/>
                  </a:lnTo>
                  <a:lnTo>
                    <a:pt x="287" y="2403"/>
                  </a:lnTo>
                  <a:lnTo>
                    <a:pt x="293" y="2400"/>
                  </a:lnTo>
                  <a:lnTo>
                    <a:pt x="298" y="2395"/>
                  </a:lnTo>
                  <a:lnTo>
                    <a:pt x="302" y="2391"/>
                  </a:lnTo>
                  <a:lnTo>
                    <a:pt x="304" y="2387"/>
                  </a:lnTo>
                  <a:lnTo>
                    <a:pt x="306" y="2383"/>
                  </a:lnTo>
                  <a:lnTo>
                    <a:pt x="308" y="2378"/>
                  </a:lnTo>
                  <a:lnTo>
                    <a:pt x="306" y="2375"/>
                  </a:lnTo>
                  <a:lnTo>
                    <a:pt x="305" y="2372"/>
                  </a:lnTo>
                  <a:close/>
                  <a:moveTo>
                    <a:pt x="379" y="2324"/>
                  </a:moveTo>
                  <a:lnTo>
                    <a:pt x="376" y="2321"/>
                  </a:lnTo>
                  <a:lnTo>
                    <a:pt x="374" y="2320"/>
                  </a:lnTo>
                  <a:lnTo>
                    <a:pt x="369" y="2319"/>
                  </a:lnTo>
                  <a:lnTo>
                    <a:pt x="365" y="2319"/>
                  </a:lnTo>
                  <a:lnTo>
                    <a:pt x="359" y="2320"/>
                  </a:lnTo>
                  <a:lnTo>
                    <a:pt x="354" y="2321"/>
                  </a:lnTo>
                  <a:lnTo>
                    <a:pt x="348" y="2324"/>
                  </a:lnTo>
                  <a:lnTo>
                    <a:pt x="342" y="2327"/>
                  </a:lnTo>
                  <a:lnTo>
                    <a:pt x="336" y="2332"/>
                  </a:lnTo>
                  <a:lnTo>
                    <a:pt x="331" y="2336"/>
                  </a:lnTo>
                  <a:lnTo>
                    <a:pt x="328" y="2340"/>
                  </a:lnTo>
                  <a:lnTo>
                    <a:pt x="324" y="2345"/>
                  </a:lnTo>
                  <a:lnTo>
                    <a:pt x="323" y="2350"/>
                  </a:lnTo>
                  <a:lnTo>
                    <a:pt x="322" y="2353"/>
                  </a:lnTo>
                  <a:lnTo>
                    <a:pt x="322" y="2357"/>
                  </a:lnTo>
                  <a:lnTo>
                    <a:pt x="323" y="2360"/>
                  </a:lnTo>
                  <a:lnTo>
                    <a:pt x="325" y="2363"/>
                  </a:lnTo>
                  <a:lnTo>
                    <a:pt x="329" y="2365"/>
                  </a:lnTo>
                  <a:lnTo>
                    <a:pt x="332" y="2365"/>
                  </a:lnTo>
                  <a:lnTo>
                    <a:pt x="337" y="2365"/>
                  </a:lnTo>
                  <a:lnTo>
                    <a:pt x="343" y="2365"/>
                  </a:lnTo>
                  <a:lnTo>
                    <a:pt x="349" y="2363"/>
                  </a:lnTo>
                  <a:lnTo>
                    <a:pt x="354" y="2360"/>
                  </a:lnTo>
                  <a:lnTo>
                    <a:pt x="360" y="2357"/>
                  </a:lnTo>
                  <a:lnTo>
                    <a:pt x="366" y="2353"/>
                  </a:lnTo>
                  <a:lnTo>
                    <a:pt x="370" y="2349"/>
                  </a:lnTo>
                  <a:lnTo>
                    <a:pt x="374" y="2344"/>
                  </a:lnTo>
                  <a:lnTo>
                    <a:pt x="378" y="2340"/>
                  </a:lnTo>
                  <a:lnTo>
                    <a:pt x="380" y="2336"/>
                  </a:lnTo>
                  <a:lnTo>
                    <a:pt x="381" y="2331"/>
                  </a:lnTo>
                  <a:lnTo>
                    <a:pt x="381" y="2327"/>
                  </a:lnTo>
                  <a:lnTo>
                    <a:pt x="379" y="2324"/>
                  </a:lnTo>
                  <a:close/>
                  <a:moveTo>
                    <a:pt x="253" y="2549"/>
                  </a:moveTo>
                  <a:lnTo>
                    <a:pt x="248" y="2553"/>
                  </a:lnTo>
                  <a:lnTo>
                    <a:pt x="245" y="2557"/>
                  </a:lnTo>
                  <a:lnTo>
                    <a:pt x="241" y="2561"/>
                  </a:lnTo>
                  <a:lnTo>
                    <a:pt x="239" y="2565"/>
                  </a:lnTo>
                  <a:lnTo>
                    <a:pt x="237" y="2568"/>
                  </a:lnTo>
                  <a:lnTo>
                    <a:pt x="236" y="2572"/>
                  </a:lnTo>
                  <a:lnTo>
                    <a:pt x="236" y="2576"/>
                  </a:lnTo>
                  <a:lnTo>
                    <a:pt x="237" y="2578"/>
                  </a:lnTo>
                  <a:lnTo>
                    <a:pt x="240" y="2580"/>
                  </a:lnTo>
                  <a:lnTo>
                    <a:pt x="242" y="2581"/>
                  </a:lnTo>
                  <a:lnTo>
                    <a:pt x="246" y="2583"/>
                  </a:lnTo>
                  <a:lnTo>
                    <a:pt x="250" y="2583"/>
                  </a:lnTo>
                  <a:lnTo>
                    <a:pt x="254" y="2581"/>
                  </a:lnTo>
                  <a:lnTo>
                    <a:pt x="259" y="2580"/>
                  </a:lnTo>
                  <a:lnTo>
                    <a:pt x="264" y="2578"/>
                  </a:lnTo>
                  <a:lnTo>
                    <a:pt x="268" y="2576"/>
                  </a:lnTo>
                  <a:lnTo>
                    <a:pt x="273" y="2572"/>
                  </a:lnTo>
                  <a:lnTo>
                    <a:pt x="277" y="2568"/>
                  </a:lnTo>
                  <a:lnTo>
                    <a:pt x="280" y="2565"/>
                  </a:lnTo>
                  <a:lnTo>
                    <a:pt x="283" y="2561"/>
                  </a:lnTo>
                  <a:lnTo>
                    <a:pt x="284" y="2557"/>
                  </a:lnTo>
                  <a:lnTo>
                    <a:pt x="285" y="2553"/>
                  </a:lnTo>
                  <a:lnTo>
                    <a:pt x="285" y="2551"/>
                  </a:lnTo>
                  <a:lnTo>
                    <a:pt x="284" y="2547"/>
                  </a:lnTo>
                  <a:lnTo>
                    <a:pt x="281" y="2545"/>
                  </a:lnTo>
                  <a:lnTo>
                    <a:pt x="279" y="2543"/>
                  </a:lnTo>
                  <a:lnTo>
                    <a:pt x="275" y="2542"/>
                  </a:lnTo>
                  <a:lnTo>
                    <a:pt x="271" y="2542"/>
                  </a:lnTo>
                  <a:lnTo>
                    <a:pt x="267" y="2543"/>
                  </a:lnTo>
                  <a:lnTo>
                    <a:pt x="262" y="2545"/>
                  </a:lnTo>
                  <a:lnTo>
                    <a:pt x="258" y="2547"/>
                  </a:lnTo>
                  <a:lnTo>
                    <a:pt x="253" y="2549"/>
                  </a:lnTo>
                  <a:close/>
                  <a:moveTo>
                    <a:pt x="315" y="2508"/>
                  </a:moveTo>
                  <a:lnTo>
                    <a:pt x="310" y="2511"/>
                  </a:lnTo>
                  <a:lnTo>
                    <a:pt x="305" y="2515"/>
                  </a:lnTo>
                  <a:lnTo>
                    <a:pt x="302" y="2520"/>
                  </a:lnTo>
                  <a:lnTo>
                    <a:pt x="299" y="2523"/>
                  </a:lnTo>
                  <a:lnTo>
                    <a:pt x="298" y="2527"/>
                  </a:lnTo>
                  <a:lnTo>
                    <a:pt x="297" y="2530"/>
                  </a:lnTo>
                  <a:lnTo>
                    <a:pt x="297" y="2534"/>
                  </a:lnTo>
                  <a:lnTo>
                    <a:pt x="298" y="2538"/>
                  </a:lnTo>
                  <a:lnTo>
                    <a:pt x="300" y="2540"/>
                  </a:lnTo>
                  <a:lnTo>
                    <a:pt x="304" y="2541"/>
                  </a:lnTo>
                  <a:lnTo>
                    <a:pt x="308" y="2542"/>
                  </a:lnTo>
                  <a:lnTo>
                    <a:pt x="311" y="2542"/>
                  </a:lnTo>
                  <a:lnTo>
                    <a:pt x="316" y="2541"/>
                  </a:lnTo>
                  <a:lnTo>
                    <a:pt x="321" y="2540"/>
                  </a:lnTo>
                  <a:lnTo>
                    <a:pt x="325" y="2538"/>
                  </a:lnTo>
                  <a:lnTo>
                    <a:pt x="331" y="2535"/>
                  </a:lnTo>
                  <a:lnTo>
                    <a:pt x="336" y="2532"/>
                  </a:lnTo>
                  <a:lnTo>
                    <a:pt x="340" y="2527"/>
                  </a:lnTo>
                  <a:lnTo>
                    <a:pt x="343" y="2523"/>
                  </a:lnTo>
                  <a:lnTo>
                    <a:pt x="346" y="2520"/>
                  </a:lnTo>
                  <a:lnTo>
                    <a:pt x="348" y="2515"/>
                  </a:lnTo>
                  <a:lnTo>
                    <a:pt x="348" y="2511"/>
                  </a:lnTo>
                  <a:lnTo>
                    <a:pt x="348" y="2508"/>
                  </a:lnTo>
                  <a:lnTo>
                    <a:pt x="347" y="2505"/>
                  </a:lnTo>
                  <a:lnTo>
                    <a:pt x="344" y="2503"/>
                  </a:lnTo>
                  <a:lnTo>
                    <a:pt x="342" y="2501"/>
                  </a:lnTo>
                  <a:lnTo>
                    <a:pt x="338" y="2501"/>
                  </a:lnTo>
                  <a:lnTo>
                    <a:pt x="334" y="2501"/>
                  </a:lnTo>
                  <a:lnTo>
                    <a:pt x="329" y="2501"/>
                  </a:lnTo>
                  <a:lnTo>
                    <a:pt x="324" y="2503"/>
                  </a:lnTo>
                  <a:lnTo>
                    <a:pt x="319" y="2504"/>
                  </a:lnTo>
                  <a:lnTo>
                    <a:pt x="315" y="2508"/>
                  </a:lnTo>
                  <a:close/>
                </a:path>
              </a:pathLst>
            </a:custGeom>
            <a:solidFill>
              <a:srgbClr val="EEC6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CH"/>
            </a:p>
          </p:txBody>
        </p:sp>
        <p:sp>
          <p:nvSpPr>
            <p:cNvPr id="89" name="Freeform 83"/>
            <p:cNvSpPr>
              <a:spLocks noEditPoints="1"/>
            </p:cNvSpPr>
            <p:nvPr userDrawn="1"/>
          </p:nvSpPr>
          <p:spPr bwMode="auto">
            <a:xfrm>
              <a:off x="7507288" y="2055813"/>
              <a:ext cx="204788" cy="1422400"/>
            </a:xfrm>
            <a:custGeom>
              <a:avLst/>
              <a:gdLst>
                <a:gd name="T0" fmla="*/ 22 w 386"/>
                <a:gd name="T1" fmla="*/ 1921 h 2687"/>
                <a:gd name="T2" fmla="*/ 9 w 386"/>
                <a:gd name="T3" fmla="*/ 1468 h 2687"/>
                <a:gd name="T4" fmla="*/ 16 w 386"/>
                <a:gd name="T5" fmla="*/ 1321 h 2687"/>
                <a:gd name="T6" fmla="*/ 51 w 386"/>
                <a:gd name="T7" fmla="*/ 966 h 2687"/>
                <a:gd name="T8" fmla="*/ 111 w 386"/>
                <a:gd name="T9" fmla="*/ 812 h 2687"/>
                <a:gd name="T10" fmla="*/ 123 w 386"/>
                <a:gd name="T11" fmla="*/ 572 h 2687"/>
                <a:gd name="T12" fmla="*/ 87 w 386"/>
                <a:gd name="T13" fmla="*/ 468 h 2687"/>
                <a:gd name="T14" fmla="*/ 95 w 386"/>
                <a:gd name="T15" fmla="*/ 346 h 2687"/>
                <a:gd name="T16" fmla="*/ 0 w 386"/>
                <a:gd name="T17" fmla="*/ 316 h 2687"/>
                <a:gd name="T18" fmla="*/ 116 w 386"/>
                <a:gd name="T19" fmla="*/ 134 h 2687"/>
                <a:gd name="T20" fmla="*/ 386 w 386"/>
                <a:gd name="T21" fmla="*/ 0 h 2687"/>
                <a:gd name="T22" fmla="*/ 31 w 386"/>
                <a:gd name="T23" fmla="*/ 133 h 2687"/>
                <a:gd name="T24" fmla="*/ 372 w 386"/>
                <a:gd name="T25" fmla="*/ 148 h 2687"/>
                <a:gd name="T26" fmla="*/ 249 w 386"/>
                <a:gd name="T27" fmla="*/ 262 h 2687"/>
                <a:gd name="T28" fmla="*/ 335 w 386"/>
                <a:gd name="T29" fmla="*/ 372 h 2687"/>
                <a:gd name="T30" fmla="*/ 372 w 386"/>
                <a:gd name="T31" fmla="*/ 481 h 2687"/>
                <a:gd name="T32" fmla="*/ 316 w 386"/>
                <a:gd name="T33" fmla="*/ 768 h 2687"/>
                <a:gd name="T34" fmla="*/ 289 w 386"/>
                <a:gd name="T35" fmla="*/ 936 h 2687"/>
                <a:gd name="T36" fmla="*/ 312 w 386"/>
                <a:gd name="T37" fmla="*/ 1541 h 2687"/>
                <a:gd name="T38" fmla="*/ 353 w 386"/>
                <a:gd name="T39" fmla="*/ 1876 h 2687"/>
                <a:gd name="T40" fmla="*/ 384 w 386"/>
                <a:gd name="T41" fmla="*/ 2403 h 2687"/>
                <a:gd name="T42" fmla="*/ 258 w 386"/>
                <a:gd name="T43" fmla="*/ 96 h 2687"/>
                <a:gd name="T44" fmla="*/ 236 w 386"/>
                <a:gd name="T45" fmla="*/ 148 h 2687"/>
                <a:gd name="T46" fmla="*/ 157 w 386"/>
                <a:gd name="T47" fmla="*/ 321 h 2687"/>
                <a:gd name="T48" fmla="*/ 48 w 386"/>
                <a:gd name="T49" fmla="*/ 433 h 2687"/>
                <a:gd name="T50" fmla="*/ 325 w 386"/>
                <a:gd name="T51" fmla="*/ 357 h 2687"/>
                <a:gd name="T52" fmla="*/ 277 w 386"/>
                <a:gd name="T53" fmla="*/ 401 h 2687"/>
                <a:gd name="T54" fmla="*/ 101 w 386"/>
                <a:gd name="T55" fmla="*/ 511 h 2687"/>
                <a:gd name="T56" fmla="*/ 274 w 386"/>
                <a:gd name="T57" fmla="*/ 555 h 2687"/>
                <a:gd name="T58" fmla="*/ 167 w 386"/>
                <a:gd name="T59" fmla="*/ 637 h 2687"/>
                <a:gd name="T60" fmla="*/ 37 w 386"/>
                <a:gd name="T61" fmla="*/ 796 h 2687"/>
                <a:gd name="T62" fmla="*/ 225 w 386"/>
                <a:gd name="T63" fmla="*/ 699 h 2687"/>
                <a:gd name="T64" fmla="*/ 244 w 386"/>
                <a:gd name="T65" fmla="*/ 820 h 2687"/>
                <a:gd name="T66" fmla="*/ 125 w 386"/>
                <a:gd name="T67" fmla="*/ 906 h 2687"/>
                <a:gd name="T68" fmla="*/ 80 w 386"/>
                <a:gd name="T69" fmla="*/ 1030 h 2687"/>
                <a:gd name="T70" fmla="*/ 73 w 386"/>
                <a:gd name="T71" fmla="*/ 1113 h 2687"/>
                <a:gd name="T72" fmla="*/ 155 w 386"/>
                <a:gd name="T73" fmla="*/ 1163 h 2687"/>
                <a:gd name="T74" fmla="*/ 309 w 386"/>
                <a:gd name="T75" fmla="*/ 1036 h 2687"/>
                <a:gd name="T76" fmla="*/ 75 w 386"/>
                <a:gd name="T77" fmla="*/ 1277 h 2687"/>
                <a:gd name="T78" fmla="*/ 190 w 386"/>
                <a:gd name="T79" fmla="*/ 1305 h 2687"/>
                <a:gd name="T80" fmla="*/ 230 w 386"/>
                <a:gd name="T81" fmla="*/ 1258 h 2687"/>
                <a:gd name="T82" fmla="*/ 339 w 386"/>
                <a:gd name="T83" fmla="*/ 1330 h 2687"/>
                <a:gd name="T84" fmla="*/ 11 w 386"/>
                <a:gd name="T85" fmla="*/ 1574 h 2687"/>
                <a:gd name="T86" fmla="*/ 365 w 386"/>
                <a:gd name="T87" fmla="*/ 1412 h 2687"/>
                <a:gd name="T88" fmla="*/ 76 w 386"/>
                <a:gd name="T89" fmla="*/ 1681 h 2687"/>
                <a:gd name="T90" fmla="*/ 183 w 386"/>
                <a:gd name="T91" fmla="*/ 1724 h 2687"/>
                <a:gd name="T92" fmla="*/ 252 w 386"/>
                <a:gd name="T93" fmla="*/ 1694 h 2687"/>
                <a:gd name="T94" fmla="*/ 239 w 386"/>
                <a:gd name="T95" fmla="*/ 1806 h 2687"/>
                <a:gd name="T96" fmla="*/ 264 w 386"/>
                <a:gd name="T97" fmla="*/ 1778 h 2687"/>
                <a:gd name="T98" fmla="*/ 154 w 386"/>
                <a:gd name="T99" fmla="*/ 1950 h 2687"/>
                <a:gd name="T100" fmla="*/ 270 w 386"/>
                <a:gd name="T101" fmla="*/ 1929 h 2687"/>
                <a:gd name="T102" fmla="*/ 127 w 386"/>
                <a:gd name="T103" fmla="*/ 2101 h 2687"/>
                <a:gd name="T104" fmla="*/ 249 w 386"/>
                <a:gd name="T105" fmla="*/ 2072 h 2687"/>
                <a:gd name="T106" fmla="*/ 87 w 386"/>
                <a:gd name="T107" fmla="*/ 2287 h 2687"/>
                <a:gd name="T108" fmla="*/ 164 w 386"/>
                <a:gd name="T109" fmla="*/ 2234 h 2687"/>
                <a:gd name="T110" fmla="*/ 340 w 386"/>
                <a:gd name="T111" fmla="*/ 2123 h 2687"/>
                <a:gd name="T112" fmla="*/ 110 w 386"/>
                <a:gd name="T113" fmla="*/ 2445 h 2687"/>
                <a:gd name="T114" fmla="*/ 255 w 386"/>
                <a:gd name="T115" fmla="*/ 2323 h 2687"/>
                <a:gd name="T116" fmla="*/ 301 w 386"/>
                <a:gd name="T117" fmla="*/ 2322 h 2687"/>
                <a:gd name="T118" fmla="*/ 119 w 386"/>
                <a:gd name="T119" fmla="*/ 2596 h 2687"/>
                <a:gd name="T120" fmla="*/ 203 w 386"/>
                <a:gd name="T121" fmla="*/ 2511 h 2687"/>
                <a:gd name="T122" fmla="*/ 309 w 386"/>
                <a:gd name="T123" fmla="*/ 2447 h 2687"/>
                <a:gd name="T124" fmla="*/ 251 w 386"/>
                <a:gd name="T125" fmla="*/ 2647 h 26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86" h="2687">
                  <a:moveTo>
                    <a:pt x="0" y="2510"/>
                  </a:moveTo>
                  <a:lnTo>
                    <a:pt x="0" y="2483"/>
                  </a:lnTo>
                  <a:lnTo>
                    <a:pt x="5" y="2480"/>
                  </a:lnTo>
                  <a:lnTo>
                    <a:pt x="11" y="2475"/>
                  </a:lnTo>
                  <a:lnTo>
                    <a:pt x="16" y="2472"/>
                  </a:lnTo>
                  <a:lnTo>
                    <a:pt x="20" y="2469"/>
                  </a:lnTo>
                  <a:lnTo>
                    <a:pt x="26" y="2468"/>
                  </a:lnTo>
                  <a:lnTo>
                    <a:pt x="31" y="2467"/>
                  </a:lnTo>
                  <a:lnTo>
                    <a:pt x="35" y="2467"/>
                  </a:lnTo>
                  <a:lnTo>
                    <a:pt x="38" y="2468"/>
                  </a:lnTo>
                  <a:lnTo>
                    <a:pt x="42" y="2469"/>
                  </a:lnTo>
                  <a:lnTo>
                    <a:pt x="44" y="2472"/>
                  </a:lnTo>
                  <a:lnTo>
                    <a:pt x="45" y="2475"/>
                  </a:lnTo>
                  <a:lnTo>
                    <a:pt x="45" y="2479"/>
                  </a:lnTo>
                  <a:lnTo>
                    <a:pt x="44" y="2482"/>
                  </a:lnTo>
                  <a:lnTo>
                    <a:pt x="43" y="2486"/>
                  </a:lnTo>
                  <a:lnTo>
                    <a:pt x="39" y="2491"/>
                  </a:lnTo>
                  <a:lnTo>
                    <a:pt x="36" y="2494"/>
                  </a:lnTo>
                  <a:lnTo>
                    <a:pt x="32" y="2498"/>
                  </a:lnTo>
                  <a:lnTo>
                    <a:pt x="28" y="2502"/>
                  </a:lnTo>
                  <a:lnTo>
                    <a:pt x="19" y="2506"/>
                  </a:lnTo>
                  <a:lnTo>
                    <a:pt x="12" y="2508"/>
                  </a:lnTo>
                  <a:lnTo>
                    <a:pt x="6" y="2510"/>
                  </a:lnTo>
                  <a:lnTo>
                    <a:pt x="0" y="2510"/>
                  </a:lnTo>
                  <a:close/>
                  <a:moveTo>
                    <a:pt x="0" y="2367"/>
                  </a:moveTo>
                  <a:lnTo>
                    <a:pt x="0" y="2335"/>
                  </a:lnTo>
                  <a:lnTo>
                    <a:pt x="4" y="2335"/>
                  </a:lnTo>
                  <a:lnTo>
                    <a:pt x="7" y="2336"/>
                  </a:lnTo>
                  <a:lnTo>
                    <a:pt x="11" y="2337"/>
                  </a:lnTo>
                  <a:lnTo>
                    <a:pt x="12" y="2340"/>
                  </a:lnTo>
                  <a:lnTo>
                    <a:pt x="13" y="2342"/>
                  </a:lnTo>
                  <a:lnTo>
                    <a:pt x="13" y="2346"/>
                  </a:lnTo>
                  <a:lnTo>
                    <a:pt x="13" y="2349"/>
                  </a:lnTo>
                  <a:lnTo>
                    <a:pt x="12" y="2353"/>
                  </a:lnTo>
                  <a:lnTo>
                    <a:pt x="7" y="2360"/>
                  </a:lnTo>
                  <a:lnTo>
                    <a:pt x="0" y="2367"/>
                  </a:lnTo>
                  <a:close/>
                  <a:moveTo>
                    <a:pt x="0" y="2082"/>
                  </a:moveTo>
                  <a:lnTo>
                    <a:pt x="0" y="2065"/>
                  </a:lnTo>
                  <a:lnTo>
                    <a:pt x="1" y="2066"/>
                  </a:lnTo>
                  <a:lnTo>
                    <a:pt x="1" y="2068"/>
                  </a:lnTo>
                  <a:lnTo>
                    <a:pt x="3" y="2070"/>
                  </a:lnTo>
                  <a:lnTo>
                    <a:pt x="3" y="2073"/>
                  </a:lnTo>
                  <a:lnTo>
                    <a:pt x="3" y="2078"/>
                  </a:lnTo>
                  <a:lnTo>
                    <a:pt x="0" y="2082"/>
                  </a:lnTo>
                  <a:close/>
                  <a:moveTo>
                    <a:pt x="0" y="1963"/>
                  </a:moveTo>
                  <a:lnTo>
                    <a:pt x="0" y="1921"/>
                  </a:lnTo>
                  <a:lnTo>
                    <a:pt x="9" y="1920"/>
                  </a:lnTo>
                  <a:lnTo>
                    <a:pt x="16" y="1920"/>
                  </a:lnTo>
                  <a:lnTo>
                    <a:pt x="19" y="1920"/>
                  </a:lnTo>
                  <a:lnTo>
                    <a:pt x="22" y="1921"/>
                  </a:lnTo>
                  <a:lnTo>
                    <a:pt x="24" y="1923"/>
                  </a:lnTo>
                  <a:lnTo>
                    <a:pt x="25" y="1925"/>
                  </a:lnTo>
                  <a:lnTo>
                    <a:pt x="26" y="1929"/>
                  </a:lnTo>
                  <a:lnTo>
                    <a:pt x="26" y="1932"/>
                  </a:lnTo>
                  <a:lnTo>
                    <a:pt x="25" y="1937"/>
                  </a:lnTo>
                  <a:lnTo>
                    <a:pt x="22" y="1943"/>
                  </a:lnTo>
                  <a:lnTo>
                    <a:pt x="18" y="1948"/>
                  </a:lnTo>
                  <a:lnTo>
                    <a:pt x="13" y="1952"/>
                  </a:lnTo>
                  <a:lnTo>
                    <a:pt x="7" y="1958"/>
                  </a:lnTo>
                  <a:lnTo>
                    <a:pt x="0" y="1963"/>
                  </a:lnTo>
                  <a:close/>
                  <a:moveTo>
                    <a:pt x="0" y="1832"/>
                  </a:moveTo>
                  <a:lnTo>
                    <a:pt x="0" y="1799"/>
                  </a:lnTo>
                  <a:lnTo>
                    <a:pt x="9" y="1792"/>
                  </a:lnTo>
                  <a:lnTo>
                    <a:pt x="18" y="1785"/>
                  </a:lnTo>
                  <a:lnTo>
                    <a:pt x="26" y="1780"/>
                  </a:lnTo>
                  <a:lnTo>
                    <a:pt x="35" y="1776"/>
                  </a:lnTo>
                  <a:lnTo>
                    <a:pt x="43" y="1774"/>
                  </a:lnTo>
                  <a:lnTo>
                    <a:pt x="50" y="1773"/>
                  </a:lnTo>
                  <a:lnTo>
                    <a:pt x="57" y="1772"/>
                  </a:lnTo>
                  <a:lnTo>
                    <a:pt x="63" y="1773"/>
                  </a:lnTo>
                  <a:lnTo>
                    <a:pt x="67" y="1774"/>
                  </a:lnTo>
                  <a:lnTo>
                    <a:pt x="70" y="1778"/>
                  </a:lnTo>
                  <a:lnTo>
                    <a:pt x="72" y="1781"/>
                  </a:lnTo>
                  <a:lnTo>
                    <a:pt x="72" y="1786"/>
                  </a:lnTo>
                  <a:lnTo>
                    <a:pt x="69" y="1791"/>
                  </a:lnTo>
                  <a:lnTo>
                    <a:pt x="66" y="1797"/>
                  </a:lnTo>
                  <a:lnTo>
                    <a:pt x="61" y="1803"/>
                  </a:lnTo>
                  <a:lnTo>
                    <a:pt x="55" y="1809"/>
                  </a:lnTo>
                  <a:lnTo>
                    <a:pt x="48" y="1814"/>
                  </a:lnTo>
                  <a:lnTo>
                    <a:pt x="39" y="1819"/>
                  </a:lnTo>
                  <a:lnTo>
                    <a:pt x="29" y="1825"/>
                  </a:lnTo>
                  <a:lnTo>
                    <a:pt x="18" y="1829"/>
                  </a:lnTo>
                  <a:lnTo>
                    <a:pt x="9" y="1831"/>
                  </a:lnTo>
                  <a:lnTo>
                    <a:pt x="0" y="1832"/>
                  </a:lnTo>
                  <a:close/>
                  <a:moveTo>
                    <a:pt x="0" y="1728"/>
                  </a:moveTo>
                  <a:lnTo>
                    <a:pt x="0" y="1690"/>
                  </a:lnTo>
                  <a:lnTo>
                    <a:pt x="6" y="1689"/>
                  </a:lnTo>
                  <a:lnTo>
                    <a:pt x="12" y="1690"/>
                  </a:lnTo>
                  <a:lnTo>
                    <a:pt x="17" y="1691"/>
                  </a:lnTo>
                  <a:lnTo>
                    <a:pt x="19" y="1694"/>
                  </a:lnTo>
                  <a:lnTo>
                    <a:pt x="20" y="1697"/>
                  </a:lnTo>
                  <a:lnTo>
                    <a:pt x="20" y="1700"/>
                  </a:lnTo>
                  <a:lnTo>
                    <a:pt x="19" y="1705"/>
                  </a:lnTo>
                  <a:lnTo>
                    <a:pt x="17" y="1709"/>
                  </a:lnTo>
                  <a:lnTo>
                    <a:pt x="11" y="1718"/>
                  </a:lnTo>
                  <a:lnTo>
                    <a:pt x="0" y="1728"/>
                  </a:lnTo>
                  <a:close/>
                  <a:moveTo>
                    <a:pt x="0" y="1516"/>
                  </a:moveTo>
                  <a:lnTo>
                    <a:pt x="0" y="1472"/>
                  </a:lnTo>
                  <a:lnTo>
                    <a:pt x="4" y="1470"/>
                  </a:lnTo>
                  <a:lnTo>
                    <a:pt x="9" y="1468"/>
                  </a:lnTo>
                  <a:lnTo>
                    <a:pt x="18" y="1462"/>
                  </a:lnTo>
                  <a:lnTo>
                    <a:pt x="29" y="1458"/>
                  </a:lnTo>
                  <a:lnTo>
                    <a:pt x="38" y="1454"/>
                  </a:lnTo>
                  <a:lnTo>
                    <a:pt x="47" y="1452"/>
                  </a:lnTo>
                  <a:lnTo>
                    <a:pt x="55" y="1452"/>
                  </a:lnTo>
                  <a:lnTo>
                    <a:pt x="61" y="1452"/>
                  </a:lnTo>
                  <a:lnTo>
                    <a:pt x="66" y="1454"/>
                  </a:lnTo>
                  <a:lnTo>
                    <a:pt x="69" y="1457"/>
                  </a:lnTo>
                  <a:lnTo>
                    <a:pt x="70" y="1462"/>
                  </a:lnTo>
                  <a:lnTo>
                    <a:pt x="70" y="1466"/>
                  </a:lnTo>
                  <a:lnTo>
                    <a:pt x="67" y="1472"/>
                  </a:lnTo>
                  <a:lnTo>
                    <a:pt x="62" y="1478"/>
                  </a:lnTo>
                  <a:lnTo>
                    <a:pt x="56" y="1484"/>
                  </a:lnTo>
                  <a:lnTo>
                    <a:pt x="49" y="1491"/>
                  </a:lnTo>
                  <a:lnTo>
                    <a:pt x="41" y="1497"/>
                  </a:lnTo>
                  <a:lnTo>
                    <a:pt x="31" y="1503"/>
                  </a:lnTo>
                  <a:lnTo>
                    <a:pt x="15" y="1511"/>
                  </a:lnTo>
                  <a:lnTo>
                    <a:pt x="0" y="1516"/>
                  </a:lnTo>
                  <a:close/>
                  <a:moveTo>
                    <a:pt x="0" y="1425"/>
                  </a:moveTo>
                  <a:lnTo>
                    <a:pt x="0" y="1377"/>
                  </a:lnTo>
                  <a:lnTo>
                    <a:pt x="16" y="1371"/>
                  </a:lnTo>
                  <a:lnTo>
                    <a:pt x="30" y="1369"/>
                  </a:lnTo>
                  <a:lnTo>
                    <a:pt x="36" y="1369"/>
                  </a:lnTo>
                  <a:lnTo>
                    <a:pt x="41" y="1370"/>
                  </a:lnTo>
                  <a:lnTo>
                    <a:pt x="44" y="1371"/>
                  </a:lnTo>
                  <a:lnTo>
                    <a:pt x="47" y="1375"/>
                  </a:lnTo>
                  <a:lnTo>
                    <a:pt x="48" y="1378"/>
                  </a:lnTo>
                  <a:lnTo>
                    <a:pt x="47" y="1383"/>
                  </a:lnTo>
                  <a:lnTo>
                    <a:pt x="44" y="1389"/>
                  </a:lnTo>
                  <a:lnTo>
                    <a:pt x="39" y="1395"/>
                  </a:lnTo>
                  <a:lnTo>
                    <a:pt x="32" y="1402"/>
                  </a:lnTo>
                  <a:lnTo>
                    <a:pt x="25" y="1409"/>
                  </a:lnTo>
                  <a:lnTo>
                    <a:pt x="16" y="1415"/>
                  </a:lnTo>
                  <a:lnTo>
                    <a:pt x="5" y="1421"/>
                  </a:lnTo>
                  <a:lnTo>
                    <a:pt x="3" y="1424"/>
                  </a:lnTo>
                  <a:lnTo>
                    <a:pt x="0" y="1425"/>
                  </a:lnTo>
                  <a:close/>
                  <a:moveTo>
                    <a:pt x="0" y="1333"/>
                  </a:moveTo>
                  <a:lnTo>
                    <a:pt x="0" y="1291"/>
                  </a:lnTo>
                  <a:lnTo>
                    <a:pt x="11" y="1288"/>
                  </a:lnTo>
                  <a:lnTo>
                    <a:pt x="20" y="1288"/>
                  </a:lnTo>
                  <a:lnTo>
                    <a:pt x="24" y="1288"/>
                  </a:lnTo>
                  <a:lnTo>
                    <a:pt x="26" y="1289"/>
                  </a:lnTo>
                  <a:lnTo>
                    <a:pt x="29" y="1291"/>
                  </a:lnTo>
                  <a:lnTo>
                    <a:pt x="31" y="1293"/>
                  </a:lnTo>
                  <a:lnTo>
                    <a:pt x="32" y="1296"/>
                  </a:lnTo>
                  <a:lnTo>
                    <a:pt x="31" y="1300"/>
                  </a:lnTo>
                  <a:lnTo>
                    <a:pt x="30" y="1305"/>
                  </a:lnTo>
                  <a:lnTo>
                    <a:pt x="26" y="1311"/>
                  </a:lnTo>
                  <a:lnTo>
                    <a:pt x="22" y="1315"/>
                  </a:lnTo>
                  <a:lnTo>
                    <a:pt x="16" y="1321"/>
                  </a:lnTo>
                  <a:lnTo>
                    <a:pt x="9" y="1327"/>
                  </a:lnTo>
                  <a:lnTo>
                    <a:pt x="0" y="1333"/>
                  </a:lnTo>
                  <a:close/>
                  <a:moveTo>
                    <a:pt x="0" y="1247"/>
                  </a:moveTo>
                  <a:lnTo>
                    <a:pt x="0" y="1207"/>
                  </a:lnTo>
                  <a:lnTo>
                    <a:pt x="9" y="1206"/>
                  </a:lnTo>
                  <a:lnTo>
                    <a:pt x="16" y="1206"/>
                  </a:lnTo>
                  <a:lnTo>
                    <a:pt x="20" y="1209"/>
                  </a:lnTo>
                  <a:lnTo>
                    <a:pt x="24" y="1211"/>
                  </a:lnTo>
                  <a:lnTo>
                    <a:pt x="25" y="1214"/>
                  </a:lnTo>
                  <a:lnTo>
                    <a:pt x="25" y="1218"/>
                  </a:lnTo>
                  <a:lnTo>
                    <a:pt x="23" y="1222"/>
                  </a:lnTo>
                  <a:lnTo>
                    <a:pt x="20" y="1226"/>
                  </a:lnTo>
                  <a:lnTo>
                    <a:pt x="12" y="1236"/>
                  </a:lnTo>
                  <a:lnTo>
                    <a:pt x="0" y="1247"/>
                  </a:lnTo>
                  <a:close/>
                  <a:moveTo>
                    <a:pt x="0" y="1165"/>
                  </a:moveTo>
                  <a:lnTo>
                    <a:pt x="0" y="1127"/>
                  </a:lnTo>
                  <a:lnTo>
                    <a:pt x="9" y="1125"/>
                  </a:lnTo>
                  <a:lnTo>
                    <a:pt x="16" y="1125"/>
                  </a:lnTo>
                  <a:lnTo>
                    <a:pt x="22" y="1127"/>
                  </a:lnTo>
                  <a:lnTo>
                    <a:pt x="25" y="1130"/>
                  </a:lnTo>
                  <a:lnTo>
                    <a:pt x="25" y="1132"/>
                  </a:lnTo>
                  <a:lnTo>
                    <a:pt x="25" y="1136"/>
                  </a:lnTo>
                  <a:lnTo>
                    <a:pt x="24" y="1140"/>
                  </a:lnTo>
                  <a:lnTo>
                    <a:pt x="22" y="1144"/>
                  </a:lnTo>
                  <a:lnTo>
                    <a:pt x="12" y="1154"/>
                  </a:lnTo>
                  <a:lnTo>
                    <a:pt x="0" y="1165"/>
                  </a:lnTo>
                  <a:close/>
                  <a:moveTo>
                    <a:pt x="0" y="1089"/>
                  </a:moveTo>
                  <a:lnTo>
                    <a:pt x="0" y="1047"/>
                  </a:lnTo>
                  <a:lnTo>
                    <a:pt x="12" y="1045"/>
                  </a:lnTo>
                  <a:lnTo>
                    <a:pt x="22" y="1043"/>
                  </a:lnTo>
                  <a:lnTo>
                    <a:pt x="26" y="1045"/>
                  </a:lnTo>
                  <a:lnTo>
                    <a:pt x="30" y="1045"/>
                  </a:lnTo>
                  <a:lnTo>
                    <a:pt x="32" y="1046"/>
                  </a:lnTo>
                  <a:lnTo>
                    <a:pt x="34" y="1048"/>
                  </a:lnTo>
                  <a:lnTo>
                    <a:pt x="35" y="1052"/>
                  </a:lnTo>
                  <a:lnTo>
                    <a:pt x="34" y="1055"/>
                  </a:lnTo>
                  <a:lnTo>
                    <a:pt x="31" y="1060"/>
                  </a:lnTo>
                  <a:lnTo>
                    <a:pt x="28" y="1066"/>
                  </a:lnTo>
                  <a:lnTo>
                    <a:pt x="23" y="1071"/>
                  </a:lnTo>
                  <a:lnTo>
                    <a:pt x="17" y="1077"/>
                  </a:lnTo>
                  <a:lnTo>
                    <a:pt x="9" y="1083"/>
                  </a:lnTo>
                  <a:lnTo>
                    <a:pt x="0" y="1089"/>
                  </a:lnTo>
                  <a:close/>
                  <a:moveTo>
                    <a:pt x="0" y="1017"/>
                  </a:moveTo>
                  <a:lnTo>
                    <a:pt x="0" y="972"/>
                  </a:lnTo>
                  <a:lnTo>
                    <a:pt x="18" y="965"/>
                  </a:lnTo>
                  <a:lnTo>
                    <a:pt x="34" y="963"/>
                  </a:lnTo>
                  <a:lnTo>
                    <a:pt x="39" y="963"/>
                  </a:lnTo>
                  <a:lnTo>
                    <a:pt x="45" y="963"/>
                  </a:lnTo>
                  <a:lnTo>
                    <a:pt x="49" y="964"/>
                  </a:lnTo>
                  <a:lnTo>
                    <a:pt x="51" y="966"/>
                  </a:lnTo>
                  <a:lnTo>
                    <a:pt x="53" y="969"/>
                  </a:lnTo>
                  <a:lnTo>
                    <a:pt x="53" y="971"/>
                  </a:lnTo>
                  <a:lnTo>
                    <a:pt x="51" y="973"/>
                  </a:lnTo>
                  <a:lnTo>
                    <a:pt x="51" y="976"/>
                  </a:lnTo>
                  <a:lnTo>
                    <a:pt x="47" y="982"/>
                  </a:lnTo>
                  <a:lnTo>
                    <a:pt x="41" y="989"/>
                  </a:lnTo>
                  <a:lnTo>
                    <a:pt x="34" y="996"/>
                  </a:lnTo>
                  <a:lnTo>
                    <a:pt x="24" y="1003"/>
                  </a:lnTo>
                  <a:lnTo>
                    <a:pt x="12" y="1010"/>
                  </a:lnTo>
                  <a:lnTo>
                    <a:pt x="0" y="1017"/>
                  </a:lnTo>
                  <a:close/>
                  <a:moveTo>
                    <a:pt x="0" y="947"/>
                  </a:moveTo>
                  <a:lnTo>
                    <a:pt x="0" y="901"/>
                  </a:lnTo>
                  <a:lnTo>
                    <a:pt x="13" y="895"/>
                  </a:lnTo>
                  <a:lnTo>
                    <a:pt x="28" y="889"/>
                  </a:lnTo>
                  <a:lnTo>
                    <a:pt x="39" y="885"/>
                  </a:lnTo>
                  <a:lnTo>
                    <a:pt x="50" y="882"/>
                  </a:lnTo>
                  <a:lnTo>
                    <a:pt x="60" y="881"/>
                  </a:lnTo>
                  <a:lnTo>
                    <a:pt x="68" y="881"/>
                  </a:lnTo>
                  <a:lnTo>
                    <a:pt x="74" y="882"/>
                  </a:lnTo>
                  <a:lnTo>
                    <a:pt x="78" y="884"/>
                  </a:lnTo>
                  <a:lnTo>
                    <a:pt x="79" y="887"/>
                  </a:lnTo>
                  <a:lnTo>
                    <a:pt x="79" y="889"/>
                  </a:lnTo>
                  <a:lnTo>
                    <a:pt x="78" y="891"/>
                  </a:lnTo>
                  <a:lnTo>
                    <a:pt x="76" y="894"/>
                  </a:lnTo>
                  <a:lnTo>
                    <a:pt x="72" y="901"/>
                  </a:lnTo>
                  <a:lnTo>
                    <a:pt x="66" y="908"/>
                  </a:lnTo>
                  <a:lnTo>
                    <a:pt x="56" y="915"/>
                  </a:lnTo>
                  <a:lnTo>
                    <a:pt x="47" y="922"/>
                  </a:lnTo>
                  <a:lnTo>
                    <a:pt x="34" y="930"/>
                  </a:lnTo>
                  <a:lnTo>
                    <a:pt x="20" y="938"/>
                  </a:lnTo>
                  <a:lnTo>
                    <a:pt x="10" y="944"/>
                  </a:lnTo>
                  <a:lnTo>
                    <a:pt x="0" y="947"/>
                  </a:lnTo>
                  <a:close/>
                  <a:moveTo>
                    <a:pt x="0" y="877"/>
                  </a:moveTo>
                  <a:lnTo>
                    <a:pt x="0" y="839"/>
                  </a:lnTo>
                  <a:lnTo>
                    <a:pt x="15" y="830"/>
                  </a:lnTo>
                  <a:lnTo>
                    <a:pt x="30" y="821"/>
                  </a:lnTo>
                  <a:lnTo>
                    <a:pt x="44" y="814"/>
                  </a:lnTo>
                  <a:lnTo>
                    <a:pt x="58" y="808"/>
                  </a:lnTo>
                  <a:lnTo>
                    <a:pt x="72" y="803"/>
                  </a:lnTo>
                  <a:lnTo>
                    <a:pt x="83" y="800"/>
                  </a:lnTo>
                  <a:lnTo>
                    <a:pt x="94" y="799"/>
                  </a:lnTo>
                  <a:lnTo>
                    <a:pt x="102" y="797"/>
                  </a:lnTo>
                  <a:lnTo>
                    <a:pt x="106" y="799"/>
                  </a:lnTo>
                  <a:lnTo>
                    <a:pt x="108" y="799"/>
                  </a:lnTo>
                  <a:lnTo>
                    <a:pt x="111" y="800"/>
                  </a:lnTo>
                  <a:lnTo>
                    <a:pt x="112" y="802"/>
                  </a:lnTo>
                  <a:lnTo>
                    <a:pt x="113" y="803"/>
                  </a:lnTo>
                  <a:lnTo>
                    <a:pt x="113" y="806"/>
                  </a:lnTo>
                  <a:lnTo>
                    <a:pt x="112" y="809"/>
                  </a:lnTo>
                  <a:lnTo>
                    <a:pt x="111" y="812"/>
                  </a:lnTo>
                  <a:lnTo>
                    <a:pt x="106" y="818"/>
                  </a:lnTo>
                  <a:lnTo>
                    <a:pt x="99" y="825"/>
                  </a:lnTo>
                  <a:lnTo>
                    <a:pt x="91" y="833"/>
                  </a:lnTo>
                  <a:lnTo>
                    <a:pt x="79" y="840"/>
                  </a:lnTo>
                  <a:lnTo>
                    <a:pt x="67" y="849"/>
                  </a:lnTo>
                  <a:lnTo>
                    <a:pt x="53" y="857"/>
                  </a:lnTo>
                  <a:lnTo>
                    <a:pt x="38" y="863"/>
                  </a:lnTo>
                  <a:lnTo>
                    <a:pt x="25" y="869"/>
                  </a:lnTo>
                  <a:lnTo>
                    <a:pt x="12" y="873"/>
                  </a:lnTo>
                  <a:lnTo>
                    <a:pt x="0" y="877"/>
                  </a:lnTo>
                  <a:close/>
                  <a:moveTo>
                    <a:pt x="0" y="752"/>
                  </a:moveTo>
                  <a:lnTo>
                    <a:pt x="0" y="733"/>
                  </a:lnTo>
                  <a:lnTo>
                    <a:pt x="4" y="734"/>
                  </a:lnTo>
                  <a:lnTo>
                    <a:pt x="6" y="737"/>
                  </a:lnTo>
                  <a:lnTo>
                    <a:pt x="7" y="739"/>
                  </a:lnTo>
                  <a:lnTo>
                    <a:pt x="6" y="744"/>
                  </a:lnTo>
                  <a:lnTo>
                    <a:pt x="4" y="748"/>
                  </a:lnTo>
                  <a:lnTo>
                    <a:pt x="0" y="752"/>
                  </a:lnTo>
                  <a:close/>
                  <a:moveTo>
                    <a:pt x="0" y="707"/>
                  </a:moveTo>
                  <a:lnTo>
                    <a:pt x="0" y="664"/>
                  </a:lnTo>
                  <a:lnTo>
                    <a:pt x="22" y="656"/>
                  </a:lnTo>
                  <a:lnTo>
                    <a:pt x="39" y="652"/>
                  </a:lnTo>
                  <a:lnTo>
                    <a:pt x="48" y="651"/>
                  </a:lnTo>
                  <a:lnTo>
                    <a:pt x="54" y="651"/>
                  </a:lnTo>
                  <a:lnTo>
                    <a:pt x="57" y="652"/>
                  </a:lnTo>
                  <a:lnTo>
                    <a:pt x="60" y="655"/>
                  </a:lnTo>
                  <a:lnTo>
                    <a:pt x="61" y="656"/>
                  </a:lnTo>
                  <a:lnTo>
                    <a:pt x="61" y="658"/>
                  </a:lnTo>
                  <a:lnTo>
                    <a:pt x="60" y="661"/>
                  </a:lnTo>
                  <a:lnTo>
                    <a:pt x="58" y="663"/>
                  </a:lnTo>
                  <a:lnTo>
                    <a:pt x="54" y="669"/>
                  </a:lnTo>
                  <a:lnTo>
                    <a:pt x="47" y="676"/>
                  </a:lnTo>
                  <a:lnTo>
                    <a:pt x="38" y="683"/>
                  </a:lnTo>
                  <a:lnTo>
                    <a:pt x="26" y="692"/>
                  </a:lnTo>
                  <a:lnTo>
                    <a:pt x="15" y="699"/>
                  </a:lnTo>
                  <a:lnTo>
                    <a:pt x="0" y="707"/>
                  </a:lnTo>
                  <a:close/>
                  <a:moveTo>
                    <a:pt x="0" y="650"/>
                  </a:moveTo>
                  <a:lnTo>
                    <a:pt x="0" y="612"/>
                  </a:lnTo>
                  <a:lnTo>
                    <a:pt x="16" y="604"/>
                  </a:lnTo>
                  <a:lnTo>
                    <a:pt x="32" y="594"/>
                  </a:lnTo>
                  <a:lnTo>
                    <a:pt x="49" y="587"/>
                  </a:lnTo>
                  <a:lnTo>
                    <a:pt x="64" y="580"/>
                  </a:lnTo>
                  <a:lnTo>
                    <a:pt x="79" y="575"/>
                  </a:lnTo>
                  <a:lnTo>
                    <a:pt x="92" y="572"/>
                  </a:lnTo>
                  <a:lnTo>
                    <a:pt x="104" y="569"/>
                  </a:lnTo>
                  <a:lnTo>
                    <a:pt x="113" y="568"/>
                  </a:lnTo>
                  <a:lnTo>
                    <a:pt x="117" y="568"/>
                  </a:lnTo>
                  <a:lnTo>
                    <a:pt x="119" y="569"/>
                  </a:lnTo>
                  <a:lnTo>
                    <a:pt x="121" y="570"/>
                  </a:lnTo>
                  <a:lnTo>
                    <a:pt x="123" y="572"/>
                  </a:lnTo>
                  <a:lnTo>
                    <a:pt x="124" y="574"/>
                  </a:lnTo>
                  <a:lnTo>
                    <a:pt x="124" y="575"/>
                  </a:lnTo>
                  <a:lnTo>
                    <a:pt x="123" y="579"/>
                  </a:lnTo>
                  <a:lnTo>
                    <a:pt x="121" y="581"/>
                  </a:lnTo>
                  <a:lnTo>
                    <a:pt x="116" y="588"/>
                  </a:lnTo>
                  <a:lnTo>
                    <a:pt x="107" y="595"/>
                  </a:lnTo>
                  <a:lnTo>
                    <a:pt x="97" y="603"/>
                  </a:lnTo>
                  <a:lnTo>
                    <a:pt x="83" y="611"/>
                  </a:lnTo>
                  <a:lnTo>
                    <a:pt x="69" y="620"/>
                  </a:lnTo>
                  <a:lnTo>
                    <a:pt x="53" y="629"/>
                  </a:lnTo>
                  <a:lnTo>
                    <a:pt x="38" y="635"/>
                  </a:lnTo>
                  <a:lnTo>
                    <a:pt x="25" y="641"/>
                  </a:lnTo>
                  <a:lnTo>
                    <a:pt x="12" y="645"/>
                  </a:lnTo>
                  <a:lnTo>
                    <a:pt x="0" y="650"/>
                  </a:lnTo>
                  <a:close/>
                  <a:moveTo>
                    <a:pt x="0" y="556"/>
                  </a:moveTo>
                  <a:lnTo>
                    <a:pt x="0" y="518"/>
                  </a:lnTo>
                  <a:lnTo>
                    <a:pt x="18" y="512"/>
                  </a:lnTo>
                  <a:lnTo>
                    <a:pt x="32" y="510"/>
                  </a:lnTo>
                  <a:lnTo>
                    <a:pt x="38" y="510"/>
                  </a:lnTo>
                  <a:lnTo>
                    <a:pt x="43" y="510"/>
                  </a:lnTo>
                  <a:lnTo>
                    <a:pt x="47" y="511"/>
                  </a:lnTo>
                  <a:lnTo>
                    <a:pt x="49" y="512"/>
                  </a:lnTo>
                  <a:lnTo>
                    <a:pt x="49" y="516"/>
                  </a:lnTo>
                  <a:lnTo>
                    <a:pt x="48" y="519"/>
                  </a:lnTo>
                  <a:lnTo>
                    <a:pt x="44" y="524"/>
                  </a:lnTo>
                  <a:lnTo>
                    <a:pt x="38" y="530"/>
                  </a:lnTo>
                  <a:lnTo>
                    <a:pt x="22" y="542"/>
                  </a:lnTo>
                  <a:lnTo>
                    <a:pt x="0" y="556"/>
                  </a:lnTo>
                  <a:close/>
                  <a:moveTo>
                    <a:pt x="0" y="509"/>
                  </a:moveTo>
                  <a:lnTo>
                    <a:pt x="0" y="473"/>
                  </a:lnTo>
                  <a:lnTo>
                    <a:pt x="16" y="464"/>
                  </a:lnTo>
                  <a:lnTo>
                    <a:pt x="34" y="454"/>
                  </a:lnTo>
                  <a:lnTo>
                    <a:pt x="51" y="446"/>
                  </a:lnTo>
                  <a:lnTo>
                    <a:pt x="68" y="440"/>
                  </a:lnTo>
                  <a:lnTo>
                    <a:pt x="85" y="434"/>
                  </a:lnTo>
                  <a:lnTo>
                    <a:pt x="98" y="429"/>
                  </a:lnTo>
                  <a:lnTo>
                    <a:pt x="111" y="427"/>
                  </a:lnTo>
                  <a:lnTo>
                    <a:pt x="120" y="426"/>
                  </a:lnTo>
                  <a:lnTo>
                    <a:pt x="124" y="426"/>
                  </a:lnTo>
                  <a:lnTo>
                    <a:pt x="127" y="426"/>
                  </a:lnTo>
                  <a:lnTo>
                    <a:pt x="130" y="427"/>
                  </a:lnTo>
                  <a:lnTo>
                    <a:pt x="131" y="428"/>
                  </a:lnTo>
                  <a:lnTo>
                    <a:pt x="131" y="430"/>
                  </a:lnTo>
                  <a:lnTo>
                    <a:pt x="131" y="433"/>
                  </a:lnTo>
                  <a:lnTo>
                    <a:pt x="130" y="435"/>
                  </a:lnTo>
                  <a:lnTo>
                    <a:pt x="127" y="437"/>
                  </a:lnTo>
                  <a:lnTo>
                    <a:pt x="121" y="445"/>
                  </a:lnTo>
                  <a:lnTo>
                    <a:pt x="112" y="452"/>
                  </a:lnTo>
                  <a:lnTo>
                    <a:pt x="100" y="460"/>
                  </a:lnTo>
                  <a:lnTo>
                    <a:pt x="87" y="468"/>
                  </a:lnTo>
                  <a:lnTo>
                    <a:pt x="70" y="478"/>
                  </a:lnTo>
                  <a:lnTo>
                    <a:pt x="54" y="486"/>
                  </a:lnTo>
                  <a:lnTo>
                    <a:pt x="39" y="493"/>
                  </a:lnTo>
                  <a:lnTo>
                    <a:pt x="25" y="499"/>
                  </a:lnTo>
                  <a:lnTo>
                    <a:pt x="12" y="504"/>
                  </a:lnTo>
                  <a:lnTo>
                    <a:pt x="0" y="509"/>
                  </a:lnTo>
                  <a:close/>
                  <a:moveTo>
                    <a:pt x="0" y="429"/>
                  </a:moveTo>
                  <a:lnTo>
                    <a:pt x="0" y="390"/>
                  </a:lnTo>
                  <a:lnTo>
                    <a:pt x="29" y="379"/>
                  </a:lnTo>
                  <a:lnTo>
                    <a:pt x="53" y="372"/>
                  </a:lnTo>
                  <a:lnTo>
                    <a:pt x="62" y="371"/>
                  </a:lnTo>
                  <a:lnTo>
                    <a:pt x="69" y="370"/>
                  </a:lnTo>
                  <a:lnTo>
                    <a:pt x="75" y="371"/>
                  </a:lnTo>
                  <a:lnTo>
                    <a:pt x="78" y="372"/>
                  </a:lnTo>
                  <a:lnTo>
                    <a:pt x="79" y="374"/>
                  </a:lnTo>
                  <a:lnTo>
                    <a:pt x="78" y="376"/>
                  </a:lnTo>
                  <a:lnTo>
                    <a:pt x="76" y="379"/>
                  </a:lnTo>
                  <a:lnTo>
                    <a:pt x="74" y="382"/>
                  </a:lnTo>
                  <a:lnTo>
                    <a:pt x="68" y="388"/>
                  </a:lnTo>
                  <a:lnTo>
                    <a:pt x="58" y="395"/>
                  </a:lnTo>
                  <a:lnTo>
                    <a:pt x="47" y="403"/>
                  </a:lnTo>
                  <a:lnTo>
                    <a:pt x="34" y="411"/>
                  </a:lnTo>
                  <a:lnTo>
                    <a:pt x="17" y="421"/>
                  </a:lnTo>
                  <a:lnTo>
                    <a:pt x="0" y="429"/>
                  </a:lnTo>
                  <a:close/>
                  <a:moveTo>
                    <a:pt x="0" y="378"/>
                  </a:moveTo>
                  <a:lnTo>
                    <a:pt x="0" y="361"/>
                  </a:lnTo>
                  <a:lnTo>
                    <a:pt x="13" y="352"/>
                  </a:lnTo>
                  <a:lnTo>
                    <a:pt x="30" y="340"/>
                  </a:lnTo>
                  <a:lnTo>
                    <a:pt x="51" y="328"/>
                  </a:lnTo>
                  <a:lnTo>
                    <a:pt x="76" y="316"/>
                  </a:lnTo>
                  <a:lnTo>
                    <a:pt x="95" y="307"/>
                  </a:lnTo>
                  <a:lnTo>
                    <a:pt x="113" y="300"/>
                  </a:lnTo>
                  <a:lnTo>
                    <a:pt x="131" y="294"/>
                  </a:lnTo>
                  <a:lnTo>
                    <a:pt x="145" y="289"/>
                  </a:lnTo>
                  <a:lnTo>
                    <a:pt x="158" y="285"/>
                  </a:lnTo>
                  <a:lnTo>
                    <a:pt x="169" y="284"/>
                  </a:lnTo>
                  <a:lnTo>
                    <a:pt x="173" y="284"/>
                  </a:lnTo>
                  <a:lnTo>
                    <a:pt x="176" y="284"/>
                  </a:lnTo>
                  <a:lnTo>
                    <a:pt x="178" y="285"/>
                  </a:lnTo>
                  <a:lnTo>
                    <a:pt x="180" y="287"/>
                  </a:lnTo>
                  <a:lnTo>
                    <a:pt x="180" y="289"/>
                  </a:lnTo>
                  <a:lnTo>
                    <a:pt x="180" y="290"/>
                  </a:lnTo>
                  <a:lnTo>
                    <a:pt x="178" y="294"/>
                  </a:lnTo>
                  <a:lnTo>
                    <a:pt x="176" y="296"/>
                  </a:lnTo>
                  <a:lnTo>
                    <a:pt x="169" y="303"/>
                  </a:lnTo>
                  <a:lnTo>
                    <a:pt x="158" y="310"/>
                  </a:lnTo>
                  <a:lnTo>
                    <a:pt x="146" y="319"/>
                  </a:lnTo>
                  <a:lnTo>
                    <a:pt x="131" y="327"/>
                  </a:lnTo>
                  <a:lnTo>
                    <a:pt x="113" y="336"/>
                  </a:lnTo>
                  <a:lnTo>
                    <a:pt x="95" y="346"/>
                  </a:lnTo>
                  <a:lnTo>
                    <a:pt x="66" y="359"/>
                  </a:lnTo>
                  <a:lnTo>
                    <a:pt x="38" y="370"/>
                  </a:lnTo>
                  <a:lnTo>
                    <a:pt x="26" y="373"/>
                  </a:lnTo>
                  <a:lnTo>
                    <a:pt x="16" y="376"/>
                  </a:lnTo>
                  <a:lnTo>
                    <a:pt x="7" y="378"/>
                  </a:lnTo>
                  <a:lnTo>
                    <a:pt x="0" y="378"/>
                  </a:lnTo>
                  <a:close/>
                  <a:moveTo>
                    <a:pt x="0" y="352"/>
                  </a:moveTo>
                  <a:lnTo>
                    <a:pt x="0" y="322"/>
                  </a:lnTo>
                  <a:lnTo>
                    <a:pt x="13" y="319"/>
                  </a:lnTo>
                  <a:lnTo>
                    <a:pt x="24" y="317"/>
                  </a:lnTo>
                  <a:lnTo>
                    <a:pt x="29" y="316"/>
                  </a:lnTo>
                  <a:lnTo>
                    <a:pt x="32" y="317"/>
                  </a:lnTo>
                  <a:lnTo>
                    <a:pt x="35" y="317"/>
                  </a:lnTo>
                  <a:lnTo>
                    <a:pt x="36" y="319"/>
                  </a:lnTo>
                  <a:lnTo>
                    <a:pt x="36" y="321"/>
                  </a:lnTo>
                  <a:lnTo>
                    <a:pt x="35" y="325"/>
                  </a:lnTo>
                  <a:lnTo>
                    <a:pt x="32" y="327"/>
                  </a:lnTo>
                  <a:lnTo>
                    <a:pt x="29" y="332"/>
                  </a:lnTo>
                  <a:lnTo>
                    <a:pt x="17" y="341"/>
                  </a:lnTo>
                  <a:lnTo>
                    <a:pt x="0" y="352"/>
                  </a:lnTo>
                  <a:close/>
                  <a:moveTo>
                    <a:pt x="0" y="316"/>
                  </a:moveTo>
                  <a:lnTo>
                    <a:pt x="0" y="285"/>
                  </a:lnTo>
                  <a:lnTo>
                    <a:pt x="10" y="279"/>
                  </a:lnTo>
                  <a:lnTo>
                    <a:pt x="19" y="275"/>
                  </a:lnTo>
                  <a:lnTo>
                    <a:pt x="30" y="269"/>
                  </a:lnTo>
                  <a:lnTo>
                    <a:pt x="42" y="264"/>
                  </a:lnTo>
                  <a:lnTo>
                    <a:pt x="62" y="254"/>
                  </a:lnTo>
                  <a:lnTo>
                    <a:pt x="80" y="247"/>
                  </a:lnTo>
                  <a:lnTo>
                    <a:pt x="98" y="240"/>
                  </a:lnTo>
                  <a:lnTo>
                    <a:pt x="113" y="235"/>
                  </a:lnTo>
                  <a:lnTo>
                    <a:pt x="126" y="232"/>
                  </a:lnTo>
                  <a:lnTo>
                    <a:pt x="137" y="231"/>
                  </a:lnTo>
                  <a:lnTo>
                    <a:pt x="140" y="231"/>
                  </a:lnTo>
                  <a:lnTo>
                    <a:pt x="144" y="231"/>
                  </a:lnTo>
                  <a:lnTo>
                    <a:pt x="146" y="231"/>
                  </a:lnTo>
                  <a:lnTo>
                    <a:pt x="148" y="232"/>
                  </a:lnTo>
                  <a:lnTo>
                    <a:pt x="149" y="234"/>
                  </a:lnTo>
                  <a:lnTo>
                    <a:pt x="148" y="237"/>
                  </a:lnTo>
                  <a:lnTo>
                    <a:pt x="146" y="239"/>
                  </a:lnTo>
                  <a:lnTo>
                    <a:pt x="144" y="241"/>
                  </a:lnTo>
                  <a:lnTo>
                    <a:pt x="136" y="249"/>
                  </a:lnTo>
                  <a:lnTo>
                    <a:pt x="126" y="256"/>
                  </a:lnTo>
                  <a:lnTo>
                    <a:pt x="112" y="264"/>
                  </a:lnTo>
                  <a:lnTo>
                    <a:pt x="97" y="273"/>
                  </a:lnTo>
                  <a:lnTo>
                    <a:pt x="79" y="283"/>
                  </a:lnTo>
                  <a:lnTo>
                    <a:pt x="60" y="292"/>
                  </a:lnTo>
                  <a:lnTo>
                    <a:pt x="43" y="300"/>
                  </a:lnTo>
                  <a:lnTo>
                    <a:pt x="29" y="307"/>
                  </a:lnTo>
                  <a:lnTo>
                    <a:pt x="13" y="311"/>
                  </a:lnTo>
                  <a:lnTo>
                    <a:pt x="0" y="316"/>
                  </a:lnTo>
                  <a:close/>
                  <a:moveTo>
                    <a:pt x="0" y="277"/>
                  </a:moveTo>
                  <a:lnTo>
                    <a:pt x="0" y="265"/>
                  </a:lnTo>
                  <a:lnTo>
                    <a:pt x="4" y="265"/>
                  </a:lnTo>
                  <a:lnTo>
                    <a:pt x="5" y="268"/>
                  </a:lnTo>
                  <a:lnTo>
                    <a:pt x="6" y="269"/>
                  </a:lnTo>
                  <a:lnTo>
                    <a:pt x="5" y="271"/>
                  </a:lnTo>
                  <a:lnTo>
                    <a:pt x="3" y="273"/>
                  </a:lnTo>
                  <a:lnTo>
                    <a:pt x="0" y="277"/>
                  </a:lnTo>
                  <a:close/>
                  <a:moveTo>
                    <a:pt x="0" y="256"/>
                  </a:moveTo>
                  <a:lnTo>
                    <a:pt x="0" y="221"/>
                  </a:lnTo>
                  <a:lnTo>
                    <a:pt x="9" y="218"/>
                  </a:lnTo>
                  <a:lnTo>
                    <a:pt x="18" y="213"/>
                  </a:lnTo>
                  <a:lnTo>
                    <a:pt x="38" y="203"/>
                  </a:lnTo>
                  <a:lnTo>
                    <a:pt x="58" y="195"/>
                  </a:lnTo>
                  <a:lnTo>
                    <a:pt x="76" y="189"/>
                  </a:lnTo>
                  <a:lnTo>
                    <a:pt x="92" y="183"/>
                  </a:lnTo>
                  <a:lnTo>
                    <a:pt x="106" y="180"/>
                  </a:lnTo>
                  <a:lnTo>
                    <a:pt x="117" y="178"/>
                  </a:lnTo>
                  <a:lnTo>
                    <a:pt x="120" y="177"/>
                  </a:lnTo>
                  <a:lnTo>
                    <a:pt x="124" y="178"/>
                  </a:lnTo>
                  <a:lnTo>
                    <a:pt x="126" y="178"/>
                  </a:lnTo>
                  <a:lnTo>
                    <a:pt x="127" y="180"/>
                  </a:lnTo>
                  <a:lnTo>
                    <a:pt x="127" y="181"/>
                  </a:lnTo>
                  <a:lnTo>
                    <a:pt x="127" y="183"/>
                  </a:lnTo>
                  <a:lnTo>
                    <a:pt x="125" y="186"/>
                  </a:lnTo>
                  <a:lnTo>
                    <a:pt x="123" y="189"/>
                  </a:lnTo>
                  <a:lnTo>
                    <a:pt x="114" y="195"/>
                  </a:lnTo>
                  <a:lnTo>
                    <a:pt x="104" y="203"/>
                  </a:lnTo>
                  <a:lnTo>
                    <a:pt x="89" y="212"/>
                  </a:lnTo>
                  <a:lnTo>
                    <a:pt x="74" y="221"/>
                  </a:lnTo>
                  <a:lnTo>
                    <a:pt x="55" y="231"/>
                  </a:lnTo>
                  <a:lnTo>
                    <a:pt x="35" y="240"/>
                  </a:lnTo>
                  <a:lnTo>
                    <a:pt x="17" y="249"/>
                  </a:lnTo>
                  <a:lnTo>
                    <a:pt x="0" y="256"/>
                  </a:lnTo>
                  <a:close/>
                  <a:moveTo>
                    <a:pt x="0" y="199"/>
                  </a:moveTo>
                  <a:lnTo>
                    <a:pt x="0" y="165"/>
                  </a:lnTo>
                  <a:lnTo>
                    <a:pt x="6" y="163"/>
                  </a:lnTo>
                  <a:lnTo>
                    <a:pt x="28" y="153"/>
                  </a:lnTo>
                  <a:lnTo>
                    <a:pt x="47" y="145"/>
                  </a:lnTo>
                  <a:lnTo>
                    <a:pt x="66" y="138"/>
                  </a:lnTo>
                  <a:lnTo>
                    <a:pt x="82" y="133"/>
                  </a:lnTo>
                  <a:lnTo>
                    <a:pt x="95" y="129"/>
                  </a:lnTo>
                  <a:lnTo>
                    <a:pt x="106" y="126"/>
                  </a:lnTo>
                  <a:lnTo>
                    <a:pt x="111" y="126"/>
                  </a:lnTo>
                  <a:lnTo>
                    <a:pt x="114" y="126"/>
                  </a:lnTo>
                  <a:lnTo>
                    <a:pt x="117" y="127"/>
                  </a:lnTo>
                  <a:lnTo>
                    <a:pt x="118" y="129"/>
                  </a:lnTo>
                  <a:lnTo>
                    <a:pt x="118" y="130"/>
                  </a:lnTo>
                  <a:lnTo>
                    <a:pt x="118" y="132"/>
                  </a:lnTo>
                  <a:lnTo>
                    <a:pt x="116" y="134"/>
                  </a:lnTo>
                  <a:lnTo>
                    <a:pt x="113" y="137"/>
                  </a:lnTo>
                  <a:lnTo>
                    <a:pt x="105" y="143"/>
                  </a:lnTo>
                  <a:lnTo>
                    <a:pt x="93" y="151"/>
                  </a:lnTo>
                  <a:lnTo>
                    <a:pt x="79" y="159"/>
                  </a:lnTo>
                  <a:lnTo>
                    <a:pt x="62" y="169"/>
                  </a:lnTo>
                  <a:lnTo>
                    <a:pt x="43" y="178"/>
                  </a:lnTo>
                  <a:lnTo>
                    <a:pt x="22" y="189"/>
                  </a:lnTo>
                  <a:lnTo>
                    <a:pt x="11" y="194"/>
                  </a:lnTo>
                  <a:lnTo>
                    <a:pt x="0" y="199"/>
                  </a:lnTo>
                  <a:close/>
                  <a:moveTo>
                    <a:pt x="0" y="146"/>
                  </a:moveTo>
                  <a:lnTo>
                    <a:pt x="0" y="115"/>
                  </a:lnTo>
                  <a:lnTo>
                    <a:pt x="4" y="113"/>
                  </a:lnTo>
                  <a:lnTo>
                    <a:pt x="26" y="104"/>
                  </a:lnTo>
                  <a:lnTo>
                    <a:pt x="47" y="95"/>
                  </a:lnTo>
                  <a:lnTo>
                    <a:pt x="66" y="88"/>
                  </a:lnTo>
                  <a:lnTo>
                    <a:pt x="82" y="82"/>
                  </a:lnTo>
                  <a:lnTo>
                    <a:pt x="97" y="79"/>
                  </a:lnTo>
                  <a:lnTo>
                    <a:pt x="108" y="76"/>
                  </a:lnTo>
                  <a:lnTo>
                    <a:pt x="116" y="75"/>
                  </a:lnTo>
                  <a:lnTo>
                    <a:pt x="119" y="76"/>
                  </a:lnTo>
                  <a:lnTo>
                    <a:pt x="119" y="80"/>
                  </a:lnTo>
                  <a:lnTo>
                    <a:pt x="116" y="83"/>
                  </a:lnTo>
                  <a:lnTo>
                    <a:pt x="111" y="88"/>
                  </a:lnTo>
                  <a:lnTo>
                    <a:pt x="102" y="94"/>
                  </a:lnTo>
                  <a:lnTo>
                    <a:pt x="112" y="89"/>
                  </a:lnTo>
                  <a:lnTo>
                    <a:pt x="123" y="83"/>
                  </a:lnTo>
                  <a:lnTo>
                    <a:pt x="133" y="79"/>
                  </a:lnTo>
                  <a:lnTo>
                    <a:pt x="144" y="74"/>
                  </a:lnTo>
                  <a:lnTo>
                    <a:pt x="167" y="64"/>
                  </a:lnTo>
                  <a:lnTo>
                    <a:pt x="187" y="56"/>
                  </a:lnTo>
                  <a:lnTo>
                    <a:pt x="207" y="49"/>
                  </a:lnTo>
                  <a:lnTo>
                    <a:pt x="224" y="43"/>
                  </a:lnTo>
                  <a:lnTo>
                    <a:pt x="238" y="38"/>
                  </a:lnTo>
                  <a:lnTo>
                    <a:pt x="250" y="37"/>
                  </a:lnTo>
                  <a:lnTo>
                    <a:pt x="255" y="36"/>
                  </a:lnTo>
                  <a:lnTo>
                    <a:pt x="258" y="36"/>
                  </a:lnTo>
                  <a:lnTo>
                    <a:pt x="260" y="37"/>
                  </a:lnTo>
                  <a:lnTo>
                    <a:pt x="262" y="38"/>
                  </a:lnTo>
                  <a:lnTo>
                    <a:pt x="262" y="41"/>
                  </a:lnTo>
                  <a:lnTo>
                    <a:pt x="258" y="44"/>
                  </a:lnTo>
                  <a:lnTo>
                    <a:pt x="252" y="49"/>
                  </a:lnTo>
                  <a:lnTo>
                    <a:pt x="244" y="55"/>
                  </a:lnTo>
                  <a:lnTo>
                    <a:pt x="255" y="50"/>
                  </a:lnTo>
                  <a:lnTo>
                    <a:pt x="264" y="45"/>
                  </a:lnTo>
                  <a:lnTo>
                    <a:pt x="276" y="39"/>
                  </a:lnTo>
                  <a:lnTo>
                    <a:pt x="287" y="35"/>
                  </a:lnTo>
                  <a:lnTo>
                    <a:pt x="316" y="23"/>
                  </a:lnTo>
                  <a:lnTo>
                    <a:pt x="344" y="12"/>
                  </a:lnTo>
                  <a:lnTo>
                    <a:pt x="367" y="5"/>
                  </a:lnTo>
                  <a:lnTo>
                    <a:pt x="386" y="0"/>
                  </a:lnTo>
                  <a:lnTo>
                    <a:pt x="386" y="50"/>
                  </a:lnTo>
                  <a:lnTo>
                    <a:pt x="364" y="57"/>
                  </a:lnTo>
                  <a:lnTo>
                    <a:pt x="346" y="61"/>
                  </a:lnTo>
                  <a:lnTo>
                    <a:pt x="340" y="62"/>
                  </a:lnTo>
                  <a:lnTo>
                    <a:pt x="334" y="63"/>
                  </a:lnTo>
                  <a:lnTo>
                    <a:pt x="331" y="62"/>
                  </a:lnTo>
                  <a:lnTo>
                    <a:pt x="328" y="61"/>
                  </a:lnTo>
                  <a:lnTo>
                    <a:pt x="328" y="60"/>
                  </a:lnTo>
                  <a:lnTo>
                    <a:pt x="329" y="57"/>
                  </a:lnTo>
                  <a:lnTo>
                    <a:pt x="331" y="55"/>
                  </a:lnTo>
                  <a:lnTo>
                    <a:pt x="333" y="52"/>
                  </a:lnTo>
                  <a:lnTo>
                    <a:pt x="339" y="48"/>
                  </a:lnTo>
                  <a:lnTo>
                    <a:pt x="348" y="41"/>
                  </a:lnTo>
                  <a:lnTo>
                    <a:pt x="338" y="45"/>
                  </a:lnTo>
                  <a:lnTo>
                    <a:pt x="327" y="51"/>
                  </a:lnTo>
                  <a:lnTo>
                    <a:pt x="315" y="56"/>
                  </a:lnTo>
                  <a:lnTo>
                    <a:pt x="303" y="62"/>
                  </a:lnTo>
                  <a:lnTo>
                    <a:pt x="281" y="71"/>
                  </a:lnTo>
                  <a:lnTo>
                    <a:pt x="260" y="80"/>
                  </a:lnTo>
                  <a:lnTo>
                    <a:pt x="240" y="87"/>
                  </a:lnTo>
                  <a:lnTo>
                    <a:pt x="224" y="93"/>
                  </a:lnTo>
                  <a:lnTo>
                    <a:pt x="208" y="96"/>
                  </a:lnTo>
                  <a:lnTo>
                    <a:pt x="196" y="99"/>
                  </a:lnTo>
                  <a:lnTo>
                    <a:pt x="193" y="99"/>
                  </a:lnTo>
                  <a:lnTo>
                    <a:pt x="189" y="99"/>
                  </a:lnTo>
                  <a:lnTo>
                    <a:pt x="187" y="99"/>
                  </a:lnTo>
                  <a:lnTo>
                    <a:pt x="184" y="98"/>
                  </a:lnTo>
                  <a:lnTo>
                    <a:pt x="186" y="94"/>
                  </a:lnTo>
                  <a:lnTo>
                    <a:pt x="189" y="90"/>
                  </a:lnTo>
                  <a:lnTo>
                    <a:pt x="195" y="85"/>
                  </a:lnTo>
                  <a:lnTo>
                    <a:pt x="205" y="79"/>
                  </a:lnTo>
                  <a:lnTo>
                    <a:pt x="194" y="83"/>
                  </a:lnTo>
                  <a:lnTo>
                    <a:pt x="183" y="88"/>
                  </a:lnTo>
                  <a:lnTo>
                    <a:pt x="173" y="94"/>
                  </a:lnTo>
                  <a:lnTo>
                    <a:pt x="161" y="99"/>
                  </a:lnTo>
                  <a:lnTo>
                    <a:pt x="118" y="118"/>
                  </a:lnTo>
                  <a:lnTo>
                    <a:pt x="81" y="131"/>
                  </a:lnTo>
                  <a:lnTo>
                    <a:pt x="67" y="134"/>
                  </a:lnTo>
                  <a:lnTo>
                    <a:pt x="55" y="137"/>
                  </a:lnTo>
                  <a:lnTo>
                    <a:pt x="51" y="138"/>
                  </a:lnTo>
                  <a:lnTo>
                    <a:pt x="48" y="138"/>
                  </a:lnTo>
                  <a:lnTo>
                    <a:pt x="45" y="137"/>
                  </a:lnTo>
                  <a:lnTo>
                    <a:pt x="44" y="136"/>
                  </a:lnTo>
                  <a:lnTo>
                    <a:pt x="44" y="133"/>
                  </a:lnTo>
                  <a:lnTo>
                    <a:pt x="48" y="129"/>
                  </a:lnTo>
                  <a:lnTo>
                    <a:pt x="54" y="123"/>
                  </a:lnTo>
                  <a:lnTo>
                    <a:pt x="63" y="117"/>
                  </a:lnTo>
                  <a:lnTo>
                    <a:pt x="53" y="123"/>
                  </a:lnTo>
                  <a:lnTo>
                    <a:pt x="42" y="127"/>
                  </a:lnTo>
                  <a:lnTo>
                    <a:pt x="31" y="133"/>
                  </a:lnTo>
                  <a:lnTo>
                    <a:pt x="19" y="138"/>
                  </a:lnTo>
                  <a:lnTo>
                    <a:pt x="10" y="143"/>
                  </a:lnTo>
                  <a:lnTo>
                    <a:pt x="0" y="146"/>
                  </a:lnTo>
                  <a:close/>
                  <a:moveTo>
                    <a:pt x="386" y="55"/>
                  </a:moveTo>
                  <a:lnTo>
                    <a:pt x="386" y="75"/>
                  </a:lnTo>
                  <a:lnTo>
                    <a:pt x="371" y="85"/>
                  </a:lnTo>
                  <a:lnTo>
                    <a:pt x="352" y="95"/>
                  </a:lnTo>
                  <a:lnTo>
                    <a:pt x="331" y="106"/>
                  </a:lnTo>
                  <a:lnTo>
                    <a:pt x="308" y="117"/>
                  </a:lnTo>
                  <a:lnTo>
                    <a:pt x="287" y="126"/>
                  </a:lnTo>
                  <a:lnTo>
                    <a:pt x="265" y="133"/>
                  </a:lnTo>
                  <a:lnTo>
                    <a:pt x="246" y="140"/>
                  </a:lnTo>
                  <a:lnTo>
                    <a:pt x="230" y="146"/>
                  </a:lnTo>
                  <a:lnTo>
                    <a:pt x="215" y="150"/>
                  </a:lnTo>
                  <a:lnTo>
                    <a:pt x="205" y="152"/>
                  </a:lnTo>
                  <a:lnTo>
                    <a:pt x="200" y="152"/>
                  </a:lnTo>
                  <a:lnTo>
                    <a:pt x="196" y="152"/>
                  </a:lnTo>
                  <a:lnTo>
                    <a:pt x="194" y="151"/>
                  </a:lnTo>
                  <a:lnTo>
                    <a:pt x="193" y="150"/>
                  </a:lnTo>
                  <a:lnTo>
                    <a:pt x="192" y="149"/>
                  </a:lnTo>
                  <a:lnTo>
                    <a:pt x="193" y="146"/>
                  </a:lnTo>
                  <a:lnTo>
                    <a:pt x="194" y="144"/>
                  </a:lnTo>
                  <a:lnTo>
                    <a:pt x="197" y="140"/>
                  </a:lnTo>
                  <a:lnTo>
                    <a:pt x="206" y="133"/>
                  </a:lnTo>
                  <a:lnTo>
                    <a:pt x="218" y="126"/>
                  </a:lnTo>
                  <a:lnTo>
                    <a:pt x="232" y="117"/>
                  </a:lnTo>
                  <a:lnTo>
                    <a:pt x="250" y="107"/>
                  </a:lnTo>
                  <a:lnTo>
                    <a:pt x="269" y="98"/>
                  </a:lnTo>
                  <a:lnTo>
                    <a:pt x="290" y="88"/>
                  </a:lnTo>
                  <a:lnTo>
                    <a:pt x="319" y="76"/>
                  </a:lnTo>
                  <a:lnTo>
                    <a:pt x="345" y="67"/>
                  </a:lnTo>
                  <a:lnTo>
                    <a:pt x="367" y="58"/>
                  </a:lnTo>
                  <a:lnTo>
                    <a:pt x="386" y="55"/>
                  </a:lnTo>
                  <a:close/>
                  <a:moveTo>
                    <a:pt x="386" y="76"/>
                  </a:moveTo>
                  <a:lnTo>
                    <a:pt x="386" y="108"/>
                  </a:lnTo>
                  <a:lnTo>
                    <a:pt x="367" y="114"/>
                  </a:lnTo>
                  <a:lnTo>
                    <a:pt x="352" y="117"/>
                  </a:lnTo>
                  <a:lnTo>
                    <a:pt x="347" y="118"/>
                  </a:lnTo>
                  <a:lnTo>
                    <a:pt x="342" y="118"/>
                  </a:lnTo>
                  <a:lnTo>
                    <a:pt x="339" y="117"/>
                  </a:lnTo>
                  <a:lnTo>
                    <a:pt x="336" y="115"/>
                  </a:lnTo>
                  <a:lnTo>
                    <a:pt x="336" y="113"/>
                  </a:lnTo>
                  <a:lnTo>
                    <a:pt x="339" y="109"/>
                  </a:lnTo>
                  <a:lnTo>
                    <a:pt x="342" y="105"/>
                  </a:lnTo>
                  <a:lnTo>
                    <a:pt x="348" y="100"/>
                  </a:lnTo>
                  <a:lnTo>
                    <a:pt x="364" y="89"/>
                  </a:lnTo>
                  <a:lnTo>
                    <a:pt x="386" y="76"/>
                  </a:lnTo>
                  <a:close/>
                  <a:moveTo>
                    <a:pt x="386" y="112"/>
                  </a:moveTo>
                  <a:lnTo>
                    <a:pt x="386" y="139"/>
                  </a:lnTo>
                  <a:lnTo>
                    <a:pt x="372" y="148"/>
                  </a:lnTo>
                  <a:lnTo>
                    <a:pt x="358" y="156"/>
                  </a:lnTo>
                  <a:lnTo>
                    <a:pt x="341" y="163"/>
                  </a:lnTo>
                  <a:lnTo>
                    <a:pt x="323" y="171"/>
                  </a:lnTo>
                  <a:lnTo>
                    <a:pt x="302" y="181"/>
                  </a:lnTo>
                  <a:lnTo>
                    <a:pt x="282" y="189"/>
                  </a:lnTo>
                  <a:lnTo>
                    <a:pt x="264" y="195"/>
                  </a:lnTo>
                  <a:lnTo>
                    <a:pt x="247" y="201"/>
                  </a:lnTo>
                  <a:lnTo>
                    <a:pt x="233" y="203"/>
                  </a:lnTo>
                  <a:lnTo>
                    <a:pt x="222" y="206"/>
                  </a:lnTo>
                  <a:lnTo>
                    <a:pt x="218" y="206"/>
                  </a:lnTo>
                  <a:lnTo>
                    <a:pt x="214" y="206"/>
                  </a:lnTo>
                  <a:lnTo>
                    <a:pt x="212" y="205"/>
                  </a:lnTo>
                  <a:lnTo>
                    <a:pt x="211" y="203"/>
                  </a:lnTo>
                  <a:lnTo>
                    <a:pt x="211" y="202"/>
                  </a:lnTo>
                  <a:lnTo>
                    <a:pt x="211" y="200"/>
                  </a:lnTo>
                  <a:lnTo>
                    <a:pt x="213" y="197"/>
                  </a:lnTo>
                  <a:lnTo>
                    <a:pt x="215" y="194"/>
                  </a:lnTo>
                  <a:lnTo>
                    <a:pt x="224" y="187"/>
                  </a:lnTo>
                  <a:lnTo>
                    <a:pt x="234" y="180"/>
                  </a:lnTo>
                  <a:lnTo>
                    <a:pt x="249" y="170"/>
                  </a:lnTo>
                  <a:lnTo>
                    <a:pt x="265" y="161"/>
                  </a:lnTo>
                  <a:lnTo>
                    <a:pt x="284" y="151"/>
                  </a:lnTo>
                  <a:lnTo>
                    <a:pt x="304" y="142"/>
                  </a:lnTo>
                  <a:lnTo>
                    <a:pt x="327" y="132"/>
                  </a:lnTo>
                  <a:lnTo>
                    <a:pt x="350" y="124"/>
                  </a:lnTo>
                  <a:lnTo>
                    <a:pt x="369" y="118"/>
                  </a:lnTo>
                  <a:lnTo>
                    <a:pt x="386" y="112"/>
                  </a:lnTo>
                  <a:close/>
                  <a:moveTo>
                    <a:pt x="386" y="143"/>
                  </a:moveTo>
                  <a:lnTo>
                    <a:pt x="386" y="170"/>
                  </a:lnTo>
                  <a:lnTo>
                    <a:pt x="375" y="172"/>
                  </a:lnTo>
                  <a:lnTo>
                    <a:pt x="366" y="174"/>
                  </a:lnTo>
                  <a:lnTo>
                    <a:pt x="360" y="172"/>
                  </a:lnTo>
                  <a:lnTo>
                    <a:pt x="357" y="171"/>
                  </a:lnTo>
                  <a:lnTo>
                    <a:pt x="357" y="169"/>
                  </a:lnTo>
                  <a:lnTo>
                    <a:pt x="357" y="167"/>
                  </a:lnTo>
                  <a:lnTo>
                    <a:pt x="359" y="163"/>
                  </a:lnTo>
                  <a:lnTo>
                    <a:pt x="363" y="159"/>
                  </a:lnTo>
                  <a:lnTo>
                    <a:pt x="372" y="152"/>
                  </a:lnTo>
                  <a:lnTo>
                    <a:pt x="386" y="143"/>
                  </a:lnTo>
                  <a:close/>
                  <a:moveTo>
                    <a:pt x="386" y="176"/>
                  </a:moveTo>
                  <a:lnTo>
                    <a:pt x="386" y="212"/>
                  </a:lnTo>
                  <a:lnTo>
                    <a:pt x="369" y="220"/>
                  </a:lnTo>
                  <a:lnTo>
                    <a:pt x="351" y="228"/>
                  </a:lnTo>
                  <a:lnTo>
                    <a:pt x="331" y="238"/>
                  </a:lnTo>
                  <a:lnTo>
                    <a:pt x="310" y="245"/>
                  </a:lnTo>
                  <a:lnTo>
                    <a:pt x="293" y="252"/>
                  </a:lnTo>
                  <a:lnTo>
                    <a:pt x="277" y="257"/>
                  </a:lnTo>
                  <a:lnTo>
                    <a:pt x="263" y="259"/>
                  </a:lnTo>
                  <a:lnTo>
                    <a:pt x="252" y="262"/>
                  </a:lnTo>
                  <a:lnTo>
                    <a:pt x="249" y="262"/>
                  </a:lnTo>
                  <a:lnTo>
                    <a:pt x="245" y="260"/>
                  </a:lnTo>
                  <a:lnTo>
                    <a:pt x="243" y="260"/>
                  </a:lnTo>
                  <a:lnTo>
                    <a:pt x="240" y="259"/>
                  </a:lnTo>
                  <a:lnTo>
                    <a:pt x="240" y="257"/>
                  </a:lnTo>
                  <a:lnTo>
                    <a:pt x="240" y="254"/>
                  </a:lnTo>
                  <a:lnTo>
                    <a:pt x="243" y="252"/>
                  </a:lnTo>
                  <a:lnTo>
                    <a:pt x="245" y="249"/>
                  </a:lnTo>
                  <a:lnTo>
                    <a:pt x="252" y="241"/>
                  </a:lnTo>
                  <a:lnTo>
                    <a:pt x="263" y="234"/>
                  </a:lnTo>
                  <a:lnTo>
                    <a:pt x="277" y="226"/>
                  </a:lnTo>
                  <a:lnTo>
                    <a:pt x="293" y="216"/>
                  </a:lnTo>
                  <a:lnTo>
                    <a:pt x="310" y="207"/>
                  </a:lnTo>
                  <a:lnTo>
                    <a:pt x="331" y="197"/>
                  </a:lnTo>
                  <a:lnTo>
                    <a:pt x="345" y="191"/>
                  </a:lnTo>
                  <a:lnTo>
                    <a:pt x="359" y="186"/>
                  </a:lnTo>
                  <a:lnTo>
                    <a:pt x="373" y="181"/>
                  </a:lnTo>
                  <a:lnTo>
                    <a:pt x="386" y="176"/>
                  </a:lnTo>
                  <a:close/>
                  <a:moveTo>
                    <a:pt x="386" y="247"/>
                  </a:moveTo>
                  <a:lnTo>
                    <a:pt x="386" y="289"/>
                  </a:lnTo>
                  <a:lnTo>
                    <a:pt x="366" y="297"/>
                  </a:lnTo>
                  <a:lnTo>
                    <a:pt x="348" y="304"/>
                  </a:lnTo>
                  <a:lnTo>
                    <a:pt x="332" y="310"/>
                  </a:lnTo>
                  <a:lnTo>
                    <a:pt x="316" y="315"/>
                  </a:lnTo>
                  <a:lnTo>
                    <a:pt x="303" y="317"/>
                  </a:lnTo>
                  <a:lnTo>
                    <a:pt x="294" y="319"/>
                  </a:lnTo>
                  <a:lnTo>
                    <a:pt x="289" y="319"/>
                  </a:lnTo>
                  <a:lnTo>
                    <a:pt x="287" y="319"/>
                  </a:lnTo>
                  <a:lnTo>
                    <a:pt x="284" y="317"/>
                  </a:lnTo>
                  <a:lnTo>
                    <a:pt x="282" y="316"/>
                  </a:lnTo>
                  <a:lnTo>
                    <a:pt x="282" y="314"/>
                  </a:lnTo>
                  <a:lnTo>
                    <a:pt x="282" y="311"/>
                  </a:lnTo>
                  <a:lnTo>
                    <a:pt x="283" y="309"/>
                  </a:lnTo>
                  <a:lnTo>
                    <a:pt x="285" y="306"/>
                  </a:lnTo>
                  <a:lnTo>
                    <a:pt x="293" y="298"/>
                  </a:lnTo>
                  <a:lnTo>
                    <a:pt x="303" y="291"/>
                  </a:lnTo>
                  <a:lnTo>
                    <a:pt x="316" y="282"/>
                  </a:lnTo>
                  <a:lnTo>
                    <a:pt x="332" y="273"/>
                  </a:lnTo>
                  <a:lnTo>
                    <a:pt x="350" y="264"/>
                  </a:lnTo>
                  <a:lnTo>
                    <a:pt x="369" y="254"/>
                  </a:lnTo>
                  <a:lnTo>
                    <a:pt x="377" y="251"/>
                  </a:lnTo>
                  <a:lnTo>
                    <a:pt x="386" y="247"/>
                  </a:lnTo>
                  <a:close/>
                  <a:moveTo>
                    <a:pt x="386" y="332"/>
                  </a:moveTo>
                  <a:lnTo>
                    <a:pt x="386" y="371"/>
                  </a:lnTo>
                  <a:lnTo>
                    <a:pt x="367" y="376"/>
                  </a:lnTo>
                  <a:lnTo>
                    <a:pt x="352" y="379"/>
                  </a:lnTo>
                  <a:lnTo>
                    <a:pt x="346" y="379"/>
                  </a:lnTo>
                  <a:lnTo>
                    <a:pt x="341" y="378"/>
                  </a:lnTo>
                  <a:lnTo>
                    <a:pt x="338" y="378"/>
                  </a:lnTo>
                  <a:lnTo>
                    <a:pt x="335" y="376"/>
                  </a:lnTo>
                  <a:lnTo>
                    <a:pt x="335" y="372"/>
                  </a:lnTo>
                  <a:lnTo>
                    <a:pt x="336" y="369"/>
                  </a:lnTo>
                  <a:lnTo>
                    <a:pt x="340" y="364"/>
                  </a:lnTo>
                  <a:lnTo>
                    <a:pt x="346" y="358"/>
                  </a:lnTo>
                  <a:lnTo>
                    <a:pt x="363" y="345"/>
                  </a:lnTo>
                  <a:lnTo>
                    <a:pt x="386" y="332"/>
                  </a:lnTo>
                  <a:close/>
                  <a:moveTo>
                    <a:pt x="386" y="380"/>
                  </a:moveTo>
                  <a:lnTo>
                    <a:pt x="386" y="418"/>
                  </a:lnTo>
                  <a:lnTo>
                    <a:pt x="369" y="428"/>
                  </a:lnTo>
                  <a:lnTo>
                    <a:pt x="351" y="437"/>
                  </a:lnTo>
                  <a:lnTo>
                    <a:pt x="332" y="445"/>
                  </a:lnTo>
                  <a:lnTo>
                    <a:pt x="315" y="452"/>
                  </a:lnTo>
                  <a:lnTo>
                    <a:pt x="298" y="458"/>
                  </a:lnTo>
                  <a:lnTo>
                    <a:pt x="284" y="461"/>
                  </a:lnTo>
                  <a:lnTo>
                    <a:pt x="271" y="464"/>
                  </a:lnTo>
                  <a:lnTo>
                    <a:pt x="262" y="465"/>
                  </a:lnTo>
                  <a:lnTo>
                    <a:pt x="257" y="465"/>
                  </a:lnTo>
                  <a:lnTo>
                    <a:pt x="255" y="465"/>
                  </a:lnTo>
                  <a:lnTo>
                    <a:pt x="252" y="464"/>
                  </a:lnTo>
                  <a:lnTo>
                    <a:pt x="250" y="461"/>
                  </a:lnTo>
                  <a:lnTo>
                    <a:pt x="250" y="460"/>
                  </a:lnTo>
                  <a:lnTo>
                    <a:pt x="250" y="458"/>
                  </a:lnTo>
                  <a:lnTo>
                    <a:pt x="251" y="454"/>
                  </a:lnTo>
                  <a:lnTo>
                    <a:pt x="253" y="452"/>
                  </a:lnTo>
                  <a:lnTo>
                    <a:pt x="259" y="445"/>
                  </a:lnTo>
                  <a:lnTo>
                    <a:pt x="269" y="436"/>
                  </a:lnTo>
                  <a:lnTo>
                    <a:pt x="281" y="428"/>
                  </a:lnTo>
                  <a:lnTo>
                    <a:pt x="295" y="420"/>
                  </a:lnTo>
                  <a:lnTo>
                    <a:pt x="310" y="410"/>
                  </a:lnTo>
                  <a:lnTo>
                    <a:pt x="328" y="402"/>
                  </a:lnTo>
                  <a:lnTo>
                    <a:pt x="344" y="395"/>
                  </a:lnTo>
                  <a:lnTo>
                    <a:pt x="359" y="389"/>
                  </a:lnTo>
                  <a:lnTo>
                    <a:pt x="373" y="384"/>
                  </a:lnTo>
                  <a:lnTo>
                    <a:pt x="386" y="380"/>
                  </a:lnTo>
                  <a:close/>
                  <a:moveTo>
                    <a:pt x="386" y="473"/>
                  </a:moveTo>
                  <a:lnTo>
                    <a:pt x="386" y="518"/>
                  </a:lnTo>
                  <a:lnTo>
                    <a:pt x="364" y="525"/>
                  </a:lnTo>
                  <a:lnTo>
                    <a:pt x="346" y="529"/>
                  </a:lnTo>
                  <a:lnTo>
                    <a:pt x="339" y="529"/>
                  </a:lnTo>
                  <a:lnTo>
                    <a:pt x="333" y="529"/>
                  </a:lnTo>
                  <a:lnTo>
                    <a:pt x="328" y="528"/>
                  </a:lnTo>
                  <a:lnTo>
                    <a:pt x="326" y="525"/>
                  </a:lnTo>
                  <a:lnTo>
                    <a:pt x="325" y="523"/>
                  </a:lnTo>
                  <a:lnTo>
                    <a:pt x="325" y="521"/>
                  </a:lnTo>
                  <a:lnTo>
                    <a:pt x="326" y="518"/>
                  </a:lnTo>
                  <a:lnTo>
                    <a:pt x="327" y="516"/>
                  </a:lnTo>
                  <a:lnTo>
                    <a:pt x="332" y="510"/>
                  </a:lnTo>
                  <a:lnTo>
                    <a:pt x="339" y="504"/>
                  </a:lnTo>
                  <a:lnTo>
                    <a:pt x="348" y="497"/>
                  </a:lnTo>
                  <a:lnTo>
                    <a:pt x="359" y="489"/>
                  </a:lnTo>
                  <a:lnTo>
                    <a:pt x="372" y="481"/>
                  </a:lnTo>
                  <a:lnTo>
                    <a:pt x="386" y="473"/>
                  </a:lnTo>
                  <a:close/>
                  <a:moveTo>
                    <a:pt x="386" y="531"/>
                  </a:moveTo>
                  <a:lnTo>
                    <a:pt x="386" y="572"/>
                  </a:lnTo>
                  <a:lnTo>
                    <a:pt x="371" y="581"/>
                  </a:lnTo>
                  <a:lnTo>
                    <a:pt x="354" y="590"/>
                  </a:lnTo>
                  <a:lnTo>
                    <a:pt x="338" y="597"/>
                  </a:lnTo>
                  <a:lnTo>
                    <a:pt x="321" y="603"/>
                  </a:lnTo>
                  <a:lnTo>
                    <a:pt x="307" y="609"/>
                  </a:lnTo>
                  <a:lnTo>
                    <a:pt x="293" y="612"/>
                  </a:lnTo>
                  <a:lnTo>
                    <a:pt x="281" y="614"/>
                  </a:lnTo>
                  <a:lnTo>
                    <a:pt x="271" y="614"/>
                  </a:lnTo>
                  <a:lnTo>
                    <a:pt x="268" y="614"/>
                  </a:lnTo>
                  <a:lnTo>
                    <a:pt x="264" y="613"/>
                  </a:lnTo>
                  <a:lnTo>
                    <a:pt x="262" y="612"/>
                  </a:lnTo>
                  <a:lnTo>
                    <a:pt x="260" y="611"/>
                  </a:lnTo>
                  <a:lnTo>
                    <a:pt x="259" y="609"/>
                  </a:lnTo>
                  <a:lnTo>
                    <a:pt x="259" y="606"/>
                  </a:lnTo>
                  <a:lnTo>
                    <a:pt x="260" y="603"/>
                  </a:lnTo>
                  <a:lnTo>
                    <a:pt x="263" y="600"/>
                  </a:lnTo>
                  <a:lnTo>
                    <a:pt x="268" y="593"/>
                  </a:lnTo>
                  <a:lnTo>
                    <a:pt x="276" y="586"/>
                  </a:lnTo>
                  <a:lnTo>
                    <a:pt x="287" y="578"/>
                  </a:lnTo>
                  <a:lnTo>
                    <a:pt x="300" y="569"/>
                  </a:lnTo>
                  <a:lnTo>
                    <a:pt x="315" y="561"/>
                  </a:lnTo>
                  <a:lnTo>
                    <a:pt x="332" y="551"/>
                  </a:lnTo>
                  <a:lnTo>
                    <a:pt x="346" y="546"/>
                  </a:lnTo>
                  <a:lnTo>
                    <a:pt x="360" y="540"/>
                  </a:lnTo>
                  <a:lnTo>
                    <a:pt x="373" y="535"/>
                  </a:lnTo>
                  <a:lnTo>
                    <a:pt x="386" y="531"/>
                  </a:lnTo>
                  <a:close/>
                  <a:moveTo>
                    <a:pt x="386" y="645"/>
                  </a:moveTo>
                  <a:lnTo>
                    <a:pt x="386" y="683"/>
                  </a:lnTo>
                  <a:lnTo>
                    <a:pt x="376" y="685"/>
                  </a:lnTo>
                  <a:lnTo>
                    <a:pt x="367" y="685"/>
                  </a:lnTo>
                  <a:lnTo>
                    <a:pt x="361" y="682"/>
                  </a:lnTo>
                  <a:lnTo>
                    <a:pt x="358" y="680"/>
                  </a:lnTo>
                  <a:lnTo>
                    <a:pt x="358" y="676"/>
                  </a:lnTo>
                  <a:lnTo>
                    <a:pt x="358" y="673"/>
                  </a:lnTo>
                  <a:lnTo>
                    <a:pt x="360" y="669"/>
                  </a:lnTo>
                  <a:lnTo>
                    <a:pt x="363" y="666"/>
                  </a:lnTo>
                  <a:lnTo>
                    <a:pt x="372" y="655"/>
                  </a:lnTo>
                  <a:lnTo>
                    <a:pt x="386" y="645"/>
                  </a:lnTo>
                  <a:close/>
                  <a:moveTo>
                    <a:pt x="386" y="705"/>
                  </a:moveTo>
                  <a:lnTo>
                    <a:pt x="386" y="755"/>
                  </a:lnTo>
                  <a:lnTo>
                    <a:pt x="372" y="759"/>
                  </a:lnTo>
                  <a:lnTo>
                    <a:pt x="360" y="764"/>
                  </a:lnTo>
                  <a:lnTo>
                    <a:pt x="348" y="767"/>
                  </a:lnTo>
                  <a:lnTo>
                    <a:pt x="338" y="769"/>
                  </a:lnTo>
                  <a:lnTo>
                    <a:pt x="328" y="770"/>
                  </a:lnTo>
                  <a:lnTo>
                    <a:pt x="321" y="770"/>
                  </a:lnTo>
                  <a:lnTo>
                    <a:pt x="316" y="768"/>
                  </a:lnTo>
                  <a:lnTo>
                    <a:pt x="313" y="765"/>
                  </a:lnTo>
                  <a:lnTo>
                    <a:pt x="312" y="763"/>
                  </a:lnTo>
                  <a:lnTo>
                    <a:pt x="312" y="761"/>
                  </a:lnTo>
                  <a:lnTo>
                    <a:pt x="313" y="758"/>
                  </a:lnTo>
                  <a:lnTo>
                    <a:pt x="314" y="755"/>
                  </a:lnTo>
                  <a:lnTo>
                    <a:pt x="319" y="748"/>
                  </a:lnTo>
                  <a:lnTo>
                    <a:pt x="326" y="740"/>
                  </a:lnTo>
                  <a:lnTo>
                    <a:pt x="336" y="732"/>
                  </a:lnTo>
                  <a:lnTo>
                    <a:pt x="348" y="725"/>
                  </a:lnTo>
                  <a:lnTo>
                    <a:pt x="361" y="717"/>
                  </a:lnTo>
                  <a:lnTo>
                    <a:pt x="377" y="708"/>
                  </a:lnTo>
                  <a:lnTo>
                    <a:pt x="382" y="706"/>
                  </a:lnTo>
                  <a:lnTo>
                    <a:pt x="386" y="705"/>
                  </a:lnTo>
                  <a:close/>
                  <a:moveTo>
                    <a:pt x="386" y="776"/>
                  </a:moveTo>
                  <a:lnTo>
                    <a:pt x="386" y="820"/>
                  </a:lnTo>
                  <a:lnTo>
                    <a:pt x="375" y="827"/>
                  </a:lnTo>
                  <a:lnTo>
                    <a:pt x="361" y="833"/>
                  </a:lnTo>
                  <a:lnTo>
                    <a:pt x="346" y="840"/>
                  </a:lnTo>
                  <a:lnTo>
                    <a:pt x="332" y="846"/>
                  </a:lnTo>
                  <a:lnTo>
                    <a:pt x="319" y="851"/>
                  </a:lnTo>
                  <a:lnTo>
                    <a:pt x="306" y="853"/>
                  </a:lnTo>
                  <a:lnTo>
                    <a:pt x="295" y="856"/>
                  </a:lnTo>
                  <a:lnTo>
                    <a:pt x="287" y="856"/>
                  </a:lnTo>
                  <a:lnTo>
                    <a:pt x="283" y="854"/>
                  </a:lnTo>
                  <a:lnTo>
                    <a:pt x="279" y="854"/>
                  </a:lnTo>
                  <a:lnTo>
                    <a:pt x="277" y="852"/>
                  </a:lnTo>
                  <a:lnTo>
                    <a:pt x="276" y="851"/>
                  </a:lnTo>
                  <a:lnTo>
                    <a:pt x="275" y="849"/>
                  </a:lnTo>
                  <a:lnTo>
                    <a:pt x="275" y="846"/>
                  </a:lnTo>
                  <a:lnTo>
                    <a:pt x="276" y="844"/>
                  </a:lnTo>
                  <a:lnTo>
                    <a:pt x="277" y="840"/>
                  </a:lnTo>
                  <a:lnTo>
                    <a:pt x="282" y="833"/>
                  </a:lnTo>
                  <a:lnTo>
                    <a:pt x="289" y="826"/>
                  </a:lnTo>
                  <a:lnTo>
                    <a:pt x="298" y="819"/>
                  </a:lnTo>
                  <a:lnTo>
                    <a:pt x="309" y="810"/>
                  </a:lnTo>
                  <a:lnTo>
                    <a:pt x="322" y="802"/>
                  </a:lnTo>
                  <a:lnTo>
                    <a:pt x="336" y="795"/>
                  </a:lnTo>
                  <a:lnTo>
                    <a:pt x="350" y="788"/>
                  </a:lnTo>
                  <a:lnTo>
                    <a:pt x="363" y="783"/>
                  </a:lnTo>
                  <a:lnTo>
                    <a:pt x="375" y="780"/>
                  </a:lnTo>
                  <a:lnTo>
                    <a:pt x="386" y="776"/>
                  </a:lnTo>
                  <a:close/>
                  <a:moveTo>
                    <a:pt x="386" y="863"/>
                  </a:moveTo>
                  <a:lnTo>
                    <a:pt x="386" y="878"/>
                  </a:lnTo>
                  <a:lnTo>
                    <a:pt x="378" y="888"/>
                  </a:lnTo>
                  <a:lnTo>
                    <a:pt x="365" y="898"/>
                  </a:lnTo>
                  <a:lnTo>
                    <a:pt x="350" y="909"/>
                  </a:lnTo>
                  <a:lnTo>
                    <a:pt x="331" y="920"/>
                  </a:lnTo>
                  <a:lnTo>
                    <a:pt x="316" y="927"/>
                  </a:lnTo>
                  <a:lnTo>
                    <a:pt x="302" y="932"/>
                  </a:lnTo>
                  <a:lnTo>
                    <a:pt x="289" y="936"/>
                  </a:lnTo>
                  <a:lnTo>
                    <a:pt x="277" y="939"/>
                  </a:lnTo>
                  <a:lnTo>
                    <a:pt x="268" y="940"/>
                  </a:lnTo>
                  <a:lnTo>
                    <a:pt x="259" y="940"/>
                  </a:lnTo>
                  <a:lnTo>
                    <a:pt x="256" y="940"/>
                  </a:lnTo>
                  <a:lnTo>
                    <a:pt x="252" y="939"/>
                  </a:lnTo>
                  <a:lnTo>
                    <a:pt x="250" y="938"/>
                  </a:lnTo>
                  <a:lnTo>
                    <a:pt x="249" y="935"/>
                  </a:lnTo>
                  <a:lnTo>
                    <a:pt x="247" y="933"/>
                  </a:lnTo>
                  <a:lnTo>
                    <a:pt x="247" y="930"/>
                  </a:lnTo>
                  <a:lnTo>
                    <a:pt x="247" y="928"/>
                  </a:lnTo>
                  <a:lnTo>
                    <a:pt x="250" y="926"/>
                  </a:lnTo>
                  <a:lnTo>
                    <a:pt x="253" y="919"/>
                  </a:lnTo>
                  <a:lnTo>
                    <a:pt x="260" y="911"/>
                  </a:lnTo>
                  <a:lnTo>
                    <a:pt x="269" y="903"/>
                  </a:lnTo>
                  <a:lnTo>
                    <a:pt x="279" y="896"/>
                  </a:lnTo>
                  <a:lnTo>
                    <a:pt x="293" y="888"/>
                  </a:lnTo>
                  <a:lnTo>
                    <a:pt x="306" y="881"/>
                  </a:lnTo>
                  <a:lnTo>
                    <a:pt x="319" y="875"/>
                  </a:lnTo>
                  <a:lnTo>
                    <a:pt x="332" y="869"/>
                  </a:lnTo>
                  <a:lnTo>
                    <a:pt x="344" y="865"/>
                  </a:lnTo>
                  <a:lnTo>
                    <a:pt x="355" y="863"/>
                  </a:lnTo>
                  <a:lnTo>
                    <a:pt x="365" y="860"/>
                  </a:lnTo>
                  <a:lnTo>
                    <a:pt x="373" y="859"/>
                  </a:lnTo>
                  <a:lnTo>
                    <a:pt x="380" y="860"/>
                  </a:lnTo>
                  <a:lnTo>
                    <a:pt x="386" y="863"/>
                  </a:lnTo>
                  <a:close/>
                  <a:moveTo>
                    <a:pt x="386" y="1086"/>
                  </a:moveTo>
                  <a:lnTo>
                    <a:pt x="386" y="1109"/>
                  </a:lnTo>
                  <a:lnTo>
                    <a:pt x="383" y="1108"/>
                  </a:lnTo>
                  <a:lnTo>
                    <a:pt x="380" y="1105"/>
                  </a:lnTo>
                  <a:lnTo>
                    <a:pt x="379" y="1100"/>
                  </a:lnTo>
                  <a:lnTo>
                    <a:pt x="380" y="1097"/>
                  </a:lnTo>
                  <a:lnTo>
                    <a:pt x="382" y="1091"/>
                  </a:lnTo>
                  <a:lnTo>
                    <a:pt x="386" y="1086"/>
                  </a:lnTo>
                  <a:close/>
                  <a:moveTo>
                    <a:pt x="386" y="1173"/>
                  </a:moveTo>
                  <a:lnTo>
                    <a:pt x="386" y="1197"/>
                  </a:lnTo>
                  <a:lnTo>
                    <a:pt x="383" y="1195"/>
                  </a:lnTo>
                  <a:lnTo>
                    <a:pt x="380" y="1193"/>
                  </a:lnTo>
                  <a:lnTo>
                    <a:pt x="379" y="1188"/>
                  </a:lnTo>
                  <a:lnTo>
                    <a:pt x="380" y="1184"/>
                  </a:lnTo>
                  <a:lnTo>
                    <a:pt x="382" y="1179"/>
                  </a:lnTo>
                  <a:lnTo>
                    <a:pt x="386" y="1173"/>
                  </a:lnTo>
                  <a:close/>
                  <a:moveTo>
                    <a:pt x="386" y="1472"/>
                  </a:moveTo>
                  <a:lnTo>
                    <a:pt x="386" y="1507"/>
                  </a:lnTo>
                  <a:lnTo>
                    <a:pt x="375" y="1517"/>
                  </a:lnTo>
                  <a:lnTo>
                    <a:pt x="359" y="1526"/>
                  </a:lnTo>
                  <a:lnTo>
                    <a:pt x="348" y="1532"/>
                  </a:lnTo>
                  <a:lnTo>
                    <a:pt x="339" y="1535"/>
                  </a:lnTo>
                  <a:lnTo>
                    <a:pt x="328" y="1539"/>
                  </a:lnTo>
                  <a:lnTo>
                    <a:pt x="320" y="1540"/>
                  </a:lnTo>
                  <a:lnTo>
                    <a:pt x="312" y="1541"/>
                  </a:lnTo>
                  <a:lnTo>
                    <a:pt x="304" y="1540"/>
                  </a:lnTo>
                  <a:lnTo>
                    <a:pt x="300" y="1539"/>
                  </a:lnTo>
                  <a:lnTo>
                    <a:pt x="296" y="1535"/>
                  </a:lnTo>
                  <a:lnTo>
                    <a:pt x="295" y="1531"/>
                  </a:lnTo>
                  <a:lnTo>
                    <a:pt x="295" y="1525"/>
                  </a:lnTo>
                  <a:lnTo>
                    <a:pt x="297" y="1519"/>
                  </a:lnTo>
                  <a:lnTo>
                    <a:pt x="302" y="1513"/>
                  </a:lnTo>
                  <a:lnTo>
                    <a:pt x="308" y="1506"/>
                  </a:lnTo>
                  <a:lnTo>
                    <a:pt x="316" y="1500"/>
                  </a:lnTo>
                  <a:lnTo>
                    <a:pt x="325" y="1492"/>
                  </a:lnTo>
                  <a:lnTo>
                    <a:pt x="334" y="1487"/>
                  </a:lnTo>
                  <a:lnTo>
                    <a:pt x="350" y="1479"/>
                  </a:lnTo>
                  <a:lnTo>
                    <a:pt x="363" y="1475"/>
                  </a:lnTo>
                  <a:lnTo>
                    <a:pt x="376" y="1472"/>
                  </a:lnTo>
                  <a:lnTo>
                    <a:pt x="386" y="1472"/>
                  </a:lnTo>
                  <a:close/>
                  <a:moveTo>
                    <a:pt x="386" y="1570"/>
                  </a:moveTo>
                  <a:lnTo>
                    <a:pt x="386" y="1621"/>
                  </a:lnTo>
                  <a:lnTo>
                    <a:pt x="377" y="1624"/>
                  </a:lnTo>
                  <a:lnTo>
                    <a:pt x="369" y="1628"/>
                  </a:lnTo>
                  <a:lnTo>
                    <a:pt x="361" y="1629"/>
                  </a:lnTo>
                  <a:lnTo>
                    <a:pt x="354" y="1630"/>
                  </a:lnTo>
                  <a:lnTo>
                    <a:pt x="347" y="1630"/>
                  </a:lnTo>
                  <a:lnTo>
                    <a:pt x="342" y="1629"/>
                  </a:lnTo>
                  <a:lnTo>
                    <a:pt x="338" y="1627"/>
                  </a:lnTo>
                  <a:lnTo>
                    <a:pt x="335" y="1623"/>
                  </a:lnTo>
                  <a:lnTo>
                    <a:pt x="334" y="1620"/>
                  </a:lnTo>
                  <a:lnTo>
                    <a:pt x="334" y="1614"/>
                  </a:lnTo>
                  <a:lnTo>
                    <a:pt x="336" y="1608"/>
                  </a:lnTo>
                  <a:lnTo>
                    <a:pt x="341" y="1602"/>
                  </a:lnTo>
                  <a:lnTo>
                    <a:pt x="346" y="1595"/>
                  </a:lnTo>
                  <a:lnTo>
                    <a:pt x="353" y="1589"/>
                  </a:lnTo>
                  <a:lnTo>
                    <a:pt x="363" y="1583"/>
                  </a:lnTo>
                  <a:lnTo>
                    <a:pt x="372" y="1577"/>
                  </a:lnTo>
                  <a:lnTo>
                    <a:pt x="379" y="1572"/>
                  </a:lnTo>
                  <a:lnTo>
                    <a:pt x="386" y="1570"/>
                  </a:lnTo>
                  <a:close/>
                  <a:moveTo>
                    <a:pt x="386" y="1694"/>
                  </a:moveTo>
                  <a:lnTo>
                    <a:pt x="386" y="1717"/>
                  </a:lnTo>
                  <a:lnTo>
                    <a:pt x="384" y="1716"/>
                  </a:lnTo>
                  <a:lnTo>
                    <a:pt x="383" y="1713"/>
                  </a:lnTo>
                  <a:lnTo>
                    <a:pt x="380" y="1710"/>
                  </a:lnTo>
                  <a:lnTo>
                    <a:pt x="380" y="1705"/>
                  </a:lnTo>
                  <a:lnTo>
                    <a:pt x="383" y="1699"/>
                  </a:lnTo>
                  <a:lnTo>
                    <a:pt x="386" y="1694"/>
                  </a:lnTo>
                  <a:close/>
                  <a:moveTo>
                    <a:pt x="386" y="1816"/>
                  </a:moveTo>
                  <a:lnTo>
                    <a:pt x="386" y="1861"/>
                  </a:lnTo>
                  <a:lnTo>
                    <a:pt x="383" y="1863"/>
                  </a:lnTo>
                  <a:lnTo>
                    <a:pt x="379" y="1866"/>
                  </a:lnTo>
                  <a:lnTo>
                    <a:pt x="370" y="1870"/>
                  </a:lnTo>
                  <a:lnTo>
                    <a:pt x="361" y="1874"/>
                  </a:lnTo>
                  <a:lnTo>
                    <a:pt x="353" y="1876"/>
                  </a:lnTo>
                  <a:lnTo>
                    <a:pt x="346" y="1877"/>
                  </a:lnTo>
                  <a:lnTo>
                    <a:pt x="339" y="1877"/>
                  </a:lnTo>
                  <a:lnTo>
                    <a:pt x="333" y="1876"/>
                  </a:lnTo>
                  <a:lnTo>
                    <a:pt x="328" y="1874"/>
                  </a:lnTo>
                  <a:lnTo>
                    <a:pt x="325" y="1871"/>
                  </a:lnTo>
                  <a:lnTo>
                    <a:pt x="323" y="1867"/>
                  </a:lnTo>
                  <a:lnTo>
                    <a:pt x="323" y="1862"/>
                  </a:lnTo>
                  <a:lnTo>
                    <a:pt x="326" y="1856"/>
                  </a:lnTo>
                  <a:lnTo>
                    <a:pt x="329" y="1850"/>
                  </a:lnTo>
                  <a:lnTo>
                    <a:pt x="334" y="1844"/>
                  </a:lnTo>
                  <a:lnTo>
                    <a:pt x="340" y="1838"/>
                  </a:lnTo>
                  <a:lnTo>
                    <a:pt x="347" y="1832"/>
                  </a:lnTo>
                  <a:lnTo>
                    <a:pt x="355" y="1828"/>
                  </a:lnTo>
                  <a:lnTo>
                    <a:pt x="364" y="1823"/>
                  </a:lnTo>
                  <a:lnTo>
                    <a:pt x="371" y="1820"/>
                  </a:lnTo>
                  <a:lnTo>
                    <a:pt x="379" y="1818"/>
                  </a:lnTo>
                  <a:lnTo>
                    <a:pt x="386" y="1816"/>
                  </a:lnTo>
                  <a:close/>
                  <a:moveTo>
                    <a:pt x="386" y="2082"/>
                  </a:moveTo>
                  <a:lnTo>
                    <a:pt x="386" y="2122"/>
                  </a:lnTo>
                  <a:lnTo>
                    <a:pt x="380" y="2121"/>
                  </a:lnTo>
                  <a:lnTo>
                    <a:pt x="376" y="2120"/>
                  </a:lnTo>
                  <a:lnTo>
                    <a:pt x="372" y="2119"/>
                  </a:lnTo>
                  <a:lnTo>
                    <a:pt x="370" y="2115"/>
                  </a:lnTo>
                  <a:lnTo>
                    <a:pt x="369" y="2112"/>
                  </a:lnTo>
                  <a:lnTo>
                    <a:pt x="367" y="2108"/>
                  </a:lnTo>
                  <a:lnTo>
                    <a:pt x="369" y="2104"/>
                  </a:lnTo>
                  <a:lnTo>
                    <a:pt x="370" y="2100"/>
                  </a:lnTo>
                  <a:lnTo>
                    <a:pt x="373" y="2095"/>
                  </a:lnTo>
                  <a:lnTo>
                    <a:pt x="377" y="2090"/>
                  </a:lnTo>
                  <a:lnTo>
                    <a:pt x="380" y="2087"/>
                  </a:lnTo>
                  <a:lnTo>
                    <a:pt x="386" y="2082"/>
                  </a:lnTo>
                  <a:close/>
                  <a:moveTo>
                    <a:pt x="386" y="2229"/>
                  </a:moveTo>
                  <a:lnTo>
                    <a:pt x="386" y="2270"/>
                  </a:lnTo>
                  <a:lnTo>
                    <a:pt x="380" y="2271"/>
                  </a:lnTo>
                  <a:lnTo>
                    <a:pt x="375" y="2270"/>
                  </a:lnTo>
                  <a:lnTo>
                    <a:pt x="371" y="2267"/>
                  </a:lnTo>
                  <a:lnTo>
                    <a:pt x="367" y="2264"/>
                  </a:lnTo>
                  <a:lnTo>
                    <a:pt x="366" y="2260"/>
                  </a:lnTo>
                  <a:lnTo>
                    <a:pt x="366" y="2256"/>
                  </a:lnTo>
                  <a:lnTo>
                    <a:pt x="367" y="2252"/>
                  </a:lnTo>
                  <a:lnTo>
                    <a:pt x="369" y="2248"/>
                  </a:lnTo>
                  <a:lnTo>
                    <a:pt x="372" y="2243"/>
                  </a:lnTo>
                  <a:lnTo>
                    <a:pt x="376" y="2239"/>
                  </a:lnTo>
                  <a:lnTo>
                    <a:pt x="380" y="2234"/>
                  </a:lnTo>
                  <a:lnTo>
                    <a:pt x="386" y="2229"/>
                  </a:lnTo>
                  <a:close/>
                  <a:moveTo>
                    <a:pt x="386" y="2395"/>
                  </a:moveTo>
                  <a:lnTo>
                    <a:pt x="386" y="2411"/>
                  </a:lnTo>
                  <a:lnTo>
                    <a:pt x="385" y="2410"/>
                  </a:lnTo>
                  <a:lnTo>
                    <a:pt x="384" y="2406"/>
                  </a:lnTo>
                  <a:lnTo>
                    <a:pt x="384" y="2403"/>
                  </a:lnTo>
                  <a:lnTo>
                    <a:pt x="384" y="2399"/>
                  </a:lnTo>
                  <a:lnTo>
                    <a:pt x="386" y="2395"/>
                  </a:lnTo>
                  <a:close/>
                  <a:moveTo>
                    <a:pt x="386" y="2559"/>
                  </a:moveTo>
                  <a:lnTo>
                    <a:pt x="386" y="2596"/>
                  </a:lnTo>
                  <a:lnTo>
                    <a:pt x="380" y="2600"/>
                  </a:lnTo>
                  <a:lnTo>
                    <a:pt x="376" y="2601"/>
                  </a:lnTo>
                  <a:lnTo>
                    <a:pt x="371" y="2602"/>
                  </a:lnTo>
                  <a:lnTo>
                    <a:pt x="366" y="2603"/>
                  </a:lnTo>
                  <a:lnTo>
                    <a:pt x="361" y="2603"/>
                  </a:lnTo>
                  <a:lnTo>
                    <a:pt x="358" y="2602"/>
                  </a:lnTo>
                  <a:lnTo>
                    <a:pt x="354" y="2600"/>
                  </a:lnTo>
                  <a:lnTo>
                    <a:pt x="352" y="2597"/>
                  </a:lnTo>
                  <a:lnTo>
                    <a:pt x="351" y="2594"/>
                  </a:lnTo>
                  <a:lnTo>
                    <a:pt x="351" y="2590"/>
                  </a:lnTo>
                  <a:lnTo>
                    <a:pt x="352" y="2587"/>
                  </a:lnTo>
                  <a:lnTo>
                    <a:pt x="353" y="2582"/>
                  </a:lnTo>
                  <a:lnTo>
                    <a:pt x="357" y="2578"/>
                  </a:lnTo>
                  <a:lnTo>
                    <a:pt x="360" y="2574"/>
                  </a:lnTo>
                  <a:lnTo>
                    <a:pt x="364" y="2570"/>
                  </a:lnTo>
                  <a:lnTo>
                    <a:pt x="369" y="2567"/>
                  </a:lnTo>
                  <a:lnTo>
                    <a:pt x="378" y="2562"/>
                  </a:lnTo>
                  <a:lnTo>
                    <a:pt x="386" y="2559"/>
                  </a:lnTo>
                  <a:close/>
                  <a:moveTo>
                    <a:pt x="146" y="125"/>
                  </a:moveTo>
                  <a:lnTo>
                    <a:pt x="126" y="134"/>
                  </a:lnTo>
                  <a:lnTo>
                    <a:pt x="106" y="144"/>
                  </a:lnTo>
                  <a:lnTo>
                    <a:pt x="89" y="153"/>
                  </a:lnTo>
                  <a:lnTo>
                    <a:pt x="75" y="163"/>
                  </a:lnTo>
                  <a:lnTo>
                    <a:pt x="63" y="170"/>
                  </a:lnTo>
                  <a:lnTo>
                    <a:pt x="55" y="177"/>
                  </a:lnTo>
                  <a:lnTo>
                    <a:pt x="53" y="181"/>
                  </a:lnTo>
                  <a:lnTo>
                    <a:pt x="50" y="183"/>
                  </a:lnTo>
                  <a:lnTo>
                    <a:pt x="50" y="184"/>
                  </a:lnTo>
                  <a:lnTo>
                    <a:pt x="50" y="187"/>
                  </a:lnTo>
                  <a:lnTo>
                    <a:pt x="51" y="188"/>
                  </a:lnTo>
                  <a:lnTo>
                    <a:pt x="54" y="188"/>
                  </a:lnTo>
                  <a:lnTo>
                    <a:pt x="57" y="188"/>
                  </a:lnTo>
                  <a:lnTo>
                    <a:pt x="62" y="188"/>
                  </a:lnTo>
                  <a:lnTo>
                    <a:pt x="73" y="186"/>
                  </a:lnTo>
                  <a:lnTo>
                    <a:pt x="87" y="182"/>
                  </a:lnTo>
                  <a:lnTo>
                    <a:pt x="104" y="176"/>
                  </a:lnTo>
                  <a:lnTo>
                    <a:pt x="121" y="169"/>
                  </a:lnTo>
                  <a:lnTo>
                    <a:pt x="142" y="161"/>
                  </a:lnTo>
                  <a:lnTo>
                    <a:pt x="163" y="152"/>
                  </a:lnTo>
                  <a:lnTo>
                    <a:pt x="184" y="142"/>
                  </a:lnTo>
                  <a:lnTo>
                    <a:pt x="203" y="132"/>
                  </a:lnTo>
                  <a:lnTo>
                    <a:pt x="221" y="123"/>
                  </a:lnTo>
                  <a:lnTo>
                    <a:pt x="236" y="114"/>
                  </a:lnTo>
                  <a:lnTo>
                    <a:pt x="247" y="106"/>
                  </a:lnTo>
                  <a:lnTo>
                    <a:pt x="256" y="100"/>
                  </a:lnTo>
                  <a:lnTo>
                    <a:pt x="258" y="96"/>
                  </a:lnTo>
                  <a:lnTo>
                    <a:pt x="260" y="94"/>
                  </a:lnTo>
                  <a:lnTo>
                    <a:pt x="260" y="93"/>
                  </a:lnTo>
                  <a:lnTo>
                    <a:pt x="260" y="90"/>
                  </a:lnTo>
                  <a:lnTo>
                    <a:pt x="259" y="89"/>
                  </a:lnTo>
                  <a:lnTo>
                    <a:pt x="257" y="89"/>
                  </a:lnTo>
                  <a:lnTo>
                    <a:pt x="253" y="89"/>
                  </a:lnTo>
                  <a:lnTo>
                    <a:pt x="249" y="89"/>
                  </a:lnTo>
                  <a:lnTo>
                    <a:pt x="238" y="92"/>
                  </a:lnTo>
                  <a:lnTo>
                    <a:pt x="224" y="95"/>
                  </a:lnTo>
                  <a:lnTo>
                    <a:pt x="207" y="100"/>
                  </a:lnTo>
                  <a:lnTo>
                    <a:pt x="188" y="107"/>
                  </a:lnTo>
                  <a:lnTo>
                    <a:pt x="168" y="115"/>
                  </a:lnTo>
                  <a:lnTo>
                    <a:pt x="146" y="125"/>
                  </a:lnTo>
                  <a:close/>
                  <a:moveTo>
                    <a:pt x="161" y="176"/>
                  </a:moveTo>
                  <a:lnTo>
                    <a:pt x="139" y="187"/>
                  </a:lnTo>
                  <a:lnTo>
                    <a:pt x="121" y="196"/>
                  </a:lnTo>
                  <a:lnTo>
                    <a:pt x="105" y="206"/>
                  </a:lnTo>
                  <a:lnTo>
                    <a:pt x="91" y="214"/>
                  </a:lnTo>
                  <a:lnTo>
                    <a:pt x="80" y="221"/>
                  </a:lnTo>
                  <a:lnTo>
                    <a:pt x="72" y="228"/>
                  </a:lnTo>
                  <a:lnTo>
                    <a:pt x="69" y="232"/>
                  </a:lnTo>
                  <a:lnTo>
                    <a:pt x="68" y="234"/>
                  </a:lnTo>
                  <a:lnTo>
                    <a:pt x="67" y="237"/>
                  </a:lnTo>
                  <a:lnTo>
                    <a:pt x="67" y="238"/>
                  </a:lnTo>
                  <a:lnTo>
                    <a:pt x="69" y="239"/>
                  </a:lnTo>
                  <a:lnTo>
                    <a:pt x="72" y="240"/>
                  </a:lnTo>
                  <a:lnTo>
                    <a:pt x="75" y="240"/>
                  </a:lnTo>
                  <a:lnTo>
                    <a:pt x="79" y="240"/>
                  </a:lnTo>
                  <a:lnTo>
                    <a:pt x="89" y="238"/>
                  </a:lnTo>
                  <a:lnTo>
                    <a:pt x="104" y="234"/>
                  </a:lnTo>
                  <a:lnTo>
                    <a:pt x="119" y="228"/>
                  </a:lnTo>
                  <a:lnTo>
                    <a:pt x="137" y="222"/>
                  </a:lnTo>
                  <a:lnTo>
                    <a:pt x="157" y="214"/>
                  </a:lnTo>
                  <a:lnTo>
                    <a:pt x="177" y="205"/>
                  </a:lnTo>
                  <a:lnTo>
                    <a:pt x="199" y="195"/>
                  </a:lnTo>
                  <a:lnTo>
                    <a:pt x="217" y="186"/>
                  </a:lnTo>
                  <a:lnTo>
                    <a:pt x="233" y="176"/>
                  </a:lnTo>
                  <a:lnTo>
                    <a:pt x="247" y="168"/>
                  </a:lnTo>
                  <a:lnTo>
                    <a:pt x="258" y="161"/>
                  </a:lnTo>
                  <a:lnTo>
                    <a:pt x="266" y="153"/>
                  </a:lnTo>
                  <a:lnTo>
                    <a:pt x="269" y="151"/>
                  </a:lnTo>
                  <a:lnTo>
                    <a:pt x="271" y="149"/>
                  </a:lnTo>
                  <a:lnTo>
                    <a:pt x="271" y="146"/>
                  </a:lnTo>
                  <a:lnTo>
                    <a:pt x="271" y="144"/>
                  </a:lnTo>
                  <a:lnTo>
                    <a:pt x="270" y="143"/>
                  </a:lnTo>
                  <a:lnTo>
                    <a:pt x="268" y="143"/>
                  </a:lnTo>
                  <a:lnTo>
                    <a:pt x="264" y="143"/>
                  </a:lnTo>
                  <a:lnTo>
                    <a:pt x="259" y="143"/>
                  </a:lnTo>
                  <a:lnTo>
                    <a:pt x="249" y="144"/>
                  </a:lnTo>
                  <a:lnTo>
                    <a:pt x="236" y="148"/>
                  </a:lnTo>
                  <a:lnTo>
                    <a:pt x="219" y="153"/>
                  </a:lnTo>
                  <a:lnTo>
                    <a:pt x="201" y="159"/>
                  </a:lnTo>
                  <a:lnTo>
                    <a:pt x="181" y="168"/>
                  </a:lnTo>
                  <a:lnTo>
                    <a:pt x="161" y="176"/>
                  </a:lnTo>
                  <a:close/>
                  <a:moveTo>
                    <a:pt x="184" y="230"/>
                  </a:moveTo>
                  <a:lnTo>
                    <a:pt x="165" y="239"/>
                  </a:lnTo>
                  <a:lnTo>
                    <a:pt x="148" y="249"/>
                  </a:lnTo>
                  <a:lnTo>
                    <a:pt x="131" y="258"/>
                  </a:lnTo>
                  <a:lnTo>
                    <a:pt x="118" y="266"/>
                  </a:lnTo>
                  <a:lnTo>
                    <a:pt x="107" y="275"/>
                  </a:lnTo>
                  <a:lnTo>
                    <a:pt x="100" y="281"/>
                  </a:lnTo>
                  <a:lnTo>
                    <a:pt x="98" y="284"/>
                  </a:lnTo>
                  <a:lnTo>
                    <a:pt x="97" y="287"/>
                  </a:lnTo>
                  <a:lnTo>
                    <a:pt x="95" y="289"/>
                  </a:lnTo>
                  <a:lnTo>
                    <a:pt x="95" y="290"/>
                  </a:lnTo>
                  <a:lnTo>
                    <a:pt x="98" y="291"/>
                  </a:lnTo>
                  <a:lnTo>
                    <a:pt x="100" y="292"/>
                  </a:lnTo>
                  <a:lnTo>
                    <a:pt x="104" y="292"/>
                  </a:lnTo>
                  <a:lnTo>
                    <a:pt x="107" y="292"/>
                  </a:lnTo>
                  <a:lnTo>
                    <a:pt x="118" y="291"/>
                  </a:lnTo>
                  <a:lnTo>
                    <a:pt x="131" y="288"/>
                  </a:lnTo>
                  <a:lnTo>
                    <a:pt x="146" y="283"/>
                  </a:lnTo>
                  <a:lnTo>
                    <a:pt x="164" y="276"/>
                  </a:lnTo>
                  <a:lnTo>
                    <a:pt x="183" y="269"/>
                  </a:lnTo>
                  <a:lnTo>
                    <a:pt x="203" y="259"/>
                  </a:lnTo>
                  <a:lnTo>
                    <a:pt x="224" y="250"/>
                  </a:lnTo>
                  <a:lnTo>
                    <a:pt x="241" y="241"/>
                  </a:lnTo>
                  <a:lnTo>
                    <a:pt x="257" y="232"/>
                  </a:lnTo>
                  <a:lnTo>
                    <a:pt x="271" y="224"/>
                  </a:lnTo>
                  <a:lnTo>
                    <a:pt x="282" y="215"/>
                  </a:lnTo>
                  <a:lnTo>
                    <a:pt x="289" y="209"/>
                  </a:lnTo>
                  <a:lnTo>
                    <a:pt x="291" y="206"/>
                  </a:lnTo>
                  <a:lnTo>
                    <a:pt x="293" y="203"/>
                  </a:lnTo>
                  <a:lnTo>
                    <a:pt x="294" y="201"/>
                  </a:lnTo>
                  <a:lnTo>
                    <a:pt x="293" y="200"/>
                  </a:lnTo>
                  <a:lnTo>
                    <a:pt x="291" y="199"/>
                  </a:lnTo>
                  <a:lnTo>
                    <a:pt x="289" y="197"/>
                  </a:lnTo>
                  <a:lnTo>
                    <a:pt x="285" y="197"/>
                  </a:lnTo>
                  <a:lnTo>
                    <a:pt x="282" y="197"/>
                  </a:lnTo>
                  <a:lnTo>
                    <a:pt x="271" y="199"/>
                  </a:lnTo>
                  <a:lnTo>
                    <a:pt x="257" y="202"/>
                  </a:lnTo>
                  <a:lnTo>
                    <a:pt x="241" y="207"/>
                  </a:lnTo>
                  <a:lnTo>
                    <a:pt x="224" y="213"/>
                  </a:lnTo>
                  <a:lnTo>
                    <a:pt x="205" y="221"/>
                  </a:lnTo>
                  <a:lnTo>
                    <a:pt x="184" y="230"/>
                  </a:lnTo>
                  <a:close/>
                  <a:moveTo>
                    <a:pt x="221" y="284"/>
                  </a:moveTo>
                  <a:lnTo>
                    <a:pt x="202" y="294"/>
                  </a:lnTo>
                  <a:lnTo>
                    <a:pt x="184" y="303"/>
                  </a:lnTo>
                  <a:lnTo>
                    <a:pt x="169" y="311"/>
                  </a:lnTo>
                  <a:lnTo>
                    <a:pt x="157" y="321"/>
                  </a:lnTo>
                  <a:lnTo>
                    <a:pt x="146" y="328"/>
                  </a:lnTo>
                  <a:lnTo>
                    <a:pt x="139" y="335"/>
                  </a:lnTo>
                  <a:lnTo>
                    <a:pt x="137" y="338"/>
                  </a:lnTo>
                  <a:lnTo>
                    <a:pt x="136" y="341"/>
                  </a:lnTo>
                  <a:lnTo>
                    <a:pt x="136" y="344"/>
                  </a:lnTo>
                  <a:lnTo>
                    <a:pt x="136" y="345"/>
                  </a:lnTo>
                  <a:lnTo>
                    <a:pt x="137" y="346"/>
                  </a:lnTo>
                  <a:lnTo>
                    <a:pt x="139" y="347"/>
                  </a:lnTo>
                  <a:lnTo>
                    <a:pt x="143" y="347"/>
                  </a:lnTo>
                  <a:lnTo>
                    <a:pt x="146" y="347"/>
                  </a:lnTo>
                  <a:lnTo>
                    <a:pt x="157" y="346"/>
                  </a:lnTo>
                  <a:lnTo>
                    <a:pt x="170" y="342"/>
                  </a:lnTo>
                  <a:lnTo>
                    <a:pt x="186" y="338"/>
                  </a:lnTo>
                  <a:lnTo>
                    <a:pt x="202" y="332"/>
                  </a:lnTo>
                  <a:lnTo>
                    <a:pt x="221" y="325"/>
                  </a:lnTo>
                  <a:lnTo>
                    <a:pt x="240" y="316"/>
                  </a:lnTo>
                  <a:lnTo>
                    <a:pt x="259" y="307"/>
                  </a:lnTo>
                  <a:lnTo>
                    <a:pt x="277" y="297"/>
                  </a:lnTo>
                  <a:lnTo>
                    <a:pt x="293" y="289"/>
                  </a:lnTo>
                  <a:lnTo>
                    <a:pt x="306" y="281"/>
                  </a:lnTo>
                  <a:lnTo>
                    <a:pt x="315" y="272"/>
                  </a:lnTo>
                  <a:lnTo>
                    <a:pt x="322" y="266"/>
                  </a:lnTo>
                  <a:lnTo>
                    <a:pt x="325" y="263"/>
                  </a:lnTo>
                  <a:lnTo>
                    <a:pt x="327" y="260"/>
                  </a:lnTo>
                  <a:lnTo>
                    <a:pt x="327" y="258"/>
                  </a:lnTo>
                  <a:lnTo>
                    <a:pt x="327" y="257"/>
                  </a:lnTo>
                  <a:lnTo>
                    <a:pt x="325" y="256"/>
                  </a:lnTo>
                  <a:lnTo>
                    <a:pt x="322" y="254"/>
                  </a:lnTo>
                  <a:lnTo>
                    <a:pt x="319" y="253"/>
                  </a:lnTo>
                  <a:lnTo>
                    <a:pt x="315" y="253"/>
                  </a:lnTo>
                  <a:lnTo>
                    <a:pt x="304" y="254"/>
                  </a:lnTo>
                  <a:lnTo>
                    <a:pt x="291" y="258"/>
                  </a:lnTo>
                  <a:lnTo>
                    <a:pt x="276" y="263"/>
                  </a:lnTo>
                  <a:lnTo>
                    <a:pt x="259" y="269"/>
                  </a:lnTo>
                  <a:lnTo>
                    <a:pt x="240" y="276"/>
                  </a:lnTo>
                  <a:lnTo>
                    <a:pt x="221" y="284"/>
                  </a:lnTo>
                  <a:close/>
                  <a:moveTo>
                    <a:pt x="123" y="370"/>
                  </a:moveTo>
                  <a:lnTo>
                    <a:pt x="104" y="379"/>
                  </a:lnTo>
                  <a:lnTo>
                    <a:pt x="87" y="389"/>
                  </a:lnTo>
                  <a:lnTo>
                    <a:pt x="73" y="397"/>
                  </a:lnTo>
                  <a:lnTo>
                    <a:pt x="61" y="405"/>
                  </a:lnTo>
                  <a:lnTo>
                    <a:pt x="51" y="414"/>
                  </a:lnTo>
                  <a:lnTo>
                    <a:pt x="44" y="420"/>
                  </a:lnTo>
                  <a:lnTo>
                    <a:pt x="42" y="423"/>
                  </a:lnTo>
                  <a:lnTo>
                    <a:pt x="41" y="426"/>
                  </a:lnTo>
                  <a:lnTo>
                    <a:pt x="41" y="428"/>
                  </a:lnTo>
                  <a:lnTo>
                    <a:pt x="41" y="430"/>
                  </a:lnTo>
                  <a:lnTo>
                    <a:pt x="43" y="431"/>
                  </a:lnTo>
                  <a:lnTo>
                    <a:pt x="45" y="431"/>
                  </a:lnTo>
                  <a:lnTo>
                    <a:pt x="48" y="433"/>
                  </a:lnTo>
                  <a:lnTo>
                    <a:pt x="53" y="433"/>
                  </a:lnTo>
                  <a:lnTo>
                    <a:pt x="62" y="431"/>
                  </a:lnTo>
                  <a:lnTo>
                    <a:pt x="75" y="428"/>
                  </a:lnTo>
                  <a:lnTo>
                    <a:pt x="89" y="423"/>
                  </a:lnTo>
                  <a:lnTo>
                    <a:pt x="106" y="417"/>
                  </a:lnTo>
                  <a:lnTo>
                    <a:pt x="124" y="410"/>
                  </a:lnTo>
                  <a:lnTo>
                    <a:pt x="142" y="402"/>
                  </a:lnTo>
                  <a:lnTo>
                    <a:pt x="161" y="393"/>
                  </a:lnTo>
                  <a:lnTo>
                    <a:pt x="176" y="384"/>
                  </a:lnTo>
                  <a:lnTo>
                    <a:pt x="192" y="376"/>
                  </a:lnTo>
                  <a:lnTo>
                    <a:pt x="203" y="367"/>
                  </a:lnTo>
                  <a:lnTo>
                    <a:pt x="213" y="359"/>
                  </a:lnTo>
                  <a:lnTo>
                    <a:pt x="220" y="353"/>
                  </a:lnTo>
                  <a:lnTo>
                    <a:pt x="222" y="350"/>
                  </a:lnTo>
                  <a:lnTo>
                    <a:pt x="224" y="347"/>
                  </a:lnTo>
                  <a:lnTo>
                    <a:pt x="224" y="345"/>
                  </a:lnTo>
                  <a:lnTo>
                    <a:pt x="224" y="344"/>
                  </a:lnTo>
                  <a:lnTo>
                    <a:pt x="222" y="341"/>
                  </a:lnTo>
                  <a:lnTo>
                    <a:pt x="220" y="341"/>
                  </a:lnTo>
                  <a:lnTo>
                    <a:pt x="217" y="340"/>
                  </a:lnTo>
                  <a:lnTo>
                    <a:pt x="212" y="340"/>
                  </a:lnTo>
                  <a:lnTo>
                    <a:pt x="202" y="341"/>
                  </a:lnTo>
                  <a:lnTo>
                    <a:pt x="189" y="345"/>
                  </a:lnTo>
                  <a:lnTo>
                    <a:pt x="175" y="348"/>
                  </a:lnTo>
                  <a:lnTo>
                    <a:pt x="158" y="354"/>
                  </a:lnTo>
                  <a:lnTo>
                    <a:pt x="140" y="361"/>
                  </a:lnTo>
                  <a:lnTo>
                    <a:pt x="123" y="370"/>
                  </a:lnTo>
                  <a:close/>
                  <a:moveTo>
                    <a:pt x="269" y="341"/>
                  </a:moveTo>
                  <a:lnTo>
                    <a:pt x="251" y="351"/>
                  </a:lnTo>
                  <a:lnTo>
                    <a:pt x="233" y="360"/>
                  </a:lnTo>
                  <a:lnTo>
                    <a:pt x="219" y="369"/>
                  </a:lnTo>
                  <a:lnTo>
                    <a:pt x="207" y="377"/>
                  </a:lnTo>
                  <a:lnTo>
                    <a:pt x="196" y="385"/>
                  </a:lnTo>
                  <a:lnTo>
                    <a:pt x="190" y="392"/>
                  </a:lnTo>
                  <a:lnTo>
                    <a:pt x="188" y="395"/>
                  </a:lnTo>
                  <a:lnTo>
                    <a:pt x="187" y="397"/>
                  </a:lnTo>
                  <a:lnTo>
                    <a:pt x="187" y="399"/>
                  </a:lnTo>
                  <a:lnTo>
                    <a:pt x="187" y="402"/>
                  </a:lnTo>
                  <a:lnTo>
                    <a:pt x="188" y="403"/>
                  </a:lnTo>
                  <a:lnTo>
                    <a:pt x="190" y="404"/>
                  </a:lnTo>
                  <a:lnTo>
                    <a:pt x="194" y="404"/>
                  </a:lnTo>
                  <a:lnTo>
                    <a:pt x="199" y="404"/>
                  </a:lnTo>
                  <a:lnTo>
                    <a:pt x="208" y="403"/>
                  </a:lnTo>
                  <a:lnTo>
                    <a:pt x="221" y="401"/>
                  </a:lnTo>
                  <a:lnTo>
                    <a:pt x="237" y="396"/>
                  </a:lnTo>
                  <a:lnTo>
                    <a:pt x="253" y="390"/>
                  </a:lnTo>
                  <a:lnTo>
                    <a:pt x="271" y="383"/>
                  </a:lnTo>
                  <a:lnTo>
                    <a:pt x="290" y="374"/>
                  </a:lnTo>
                  <a:lnTo>
                    <a:pt x="308" y="366"/>
                  </a:lnTo>
                  <a:lnTo>
                    <a:pt x="325" y="357"/>
                  </a:lnTo>
                  <a:lnTo>
                    <a:pt x="340" y="348"/>
                  </a:lnTo>
                  <a:lnTo>
                    <a:pt x="352" y="340"/>
                  </a:lnTo>
                  <a:lnTo>
                    <a:pt x="361" y="332"/>
                  </a:lnTo>
                  <a:lnTo>
                    <a:pt x="369" y="326"/>
                  </a:lnTo>
                  <a:lnTo>
                    <a:pt x="371" y="322"/>
                  </a:lnTo>
                  <a:lnTo>
                    <a:pt x="372" y="320"/>
                  </a:lnTo>
                  <a:lnTo>
                    <a:pt x="372" y="317"/>
                  </a:lnTo>
                  <a:lnTo>
                    <a:pt x="372" y="315"/>
                  </a:lnTo>
                  <a:lnTo>
                    <a:pt x="370" y="314"/>
                  </a:lnTo>
                  <a:lnTo>
                    <a:pt x="367" y="313"/>
                  </a:lnTo>
                  <a:lnTo>
                    <a:pt x="365" y="313"/>
                  </a:lnTo>
                  <a:lnTo>
                    <a:pt x="360" y="313"/>
                  </a:lnTo>
                  <a:lnTo>
                    <a:pt x="351" y="314"/>
                  </a:lnTo>
                  <a:lnTo>
                    <a:pt x="338" y="316"/>
                  </a:lnTo>
                  <a:lnTo>
                    <a:pt x="322" y="321"/>
                  </a:lnTo>
                  <a:lnTo>
                    <a:pt x="306" y="326"/>
                  </a:lnTo>
                  <a:lnTo>
                    <a:pt x="288" y="333"/>
                  </a:lnTo>
                  <a:lnTo>
                    <a:pt x="269" y="341"/>
                  </a:lnTo>
                  <a:close/>
                  <a:moveTo>
                    <a:pt x="180" y="427"/>
                  </a:moveTo>
                  <a:lnTo>
                    <a:pt x="162" y="436"/>
                  </a:lnTo>
                  <a:lnTo>
                    <a:pt x="146" y="445"/>
                  </a:lnTo>
                  <a:lnTo>
                    <a:pt x="132" y="454"/>
                  </a:lnTo>
                  <a:lnTo>
                    <a:pt x="120" y="462"/>
                  </a:lnTo>
                  <a:lnTo>
                    <a:pt x="111" y="470"/>
                  </a:lnTo>
                  <a:lnTo>
                    <a:pt x="105" y="477"/>
                  </a:lnTo>
                  <a:lnTo>
                    <a:pt x="102" y="479"/>
                  </a:lnTo>
                  <a:lnTo>
                    <a:pt x="101" y="483"/>
                  </a:lnTo>
                  <a:lnTo>
                    <a:pt x="101" y="485"/>
                  </a:lnTo>
                  <a:lnTo>
                    <a:pt x="102" y="486"/>
                  </a:lnTo>
                  <a:lnTo>
                    <a:pt x="104" y="487"/>
                  </a:lnTo>
                  <a:lnTo>
                    <a:pt x="106" y="489"/>
                  </a:lnTo>
                  <a:lnTo>
                    <a:pt x="110" y="490"/>
                  </a:lnTo>
                  <a:lnTo>
                    <a:pt x="113" y="490"/>
                  </a:lnTo>
                  <a:lnTo>
                    <a:pt x="123" y="489"/>
                  </a:lnTo>
                  <a:lnTo>
                    <a:pt x="136" y="486"/>
                  </a:lnTo>
                  <a:lnTo>
                    <a:pt x="150" y="481"/>
                  </a:lnTo>
                  <a:lnTo>
                    <a:pt x="165" y="475"/>
                  </a:lnTo>
                  <a:lnTo>
                    <a:pt x="182" y="468"/>
                  </a:lnTo>
                  <a:lnTo>
                    <a:pt x="201" y="461"/>
                  </a:lnTo>
                  <a:lnTo>
                    <a:pt x="218" y="452"/>
                  </a:lnTo>
                  <a:lnTo>
                    <a:pt x="234" y="443"/>
                  </a:lnTo>
                  <a:lnTo>
                    <a:pt x="249" y="434"/>
                  </a:lnTo>
                  <a:lnTo>
                    <a:pt x="260" y="426"/>
                  </a:lnTo>
                  <a:lnTo>
                    <a:pt x="269" y="418"/>
                  </a:lnTo>
                  <a:lnTo>
                    <a:pt x="276" y="411"/>
                  </a:lnTo>
                  <a:lnTo>
                    <a:pt x="278" y="409"/>
                  </a:lnTo>
                  <a:lnTo>
                    <a:pt x="279" y="407"/>
                  </a:lnTo>
                  <a:lnTo>
                    <a:pt x="279" y="404"/>
                  </a:lnTo>
                  <a:lnTo>
                    <a:pt x="278" y="402"/>
                  </a:lnTo>
                  <a:lnTo>
                    <a:pt x="277" y="401"/>
                  </a:lnTo>
                  <a:lnTo>
                    <a:pt x="275" y="399"/>
                  </a:lnTo>
                  <a:lnTo>
                    <a:pt x="271" y="399"/>
                  </a:lnTo>
                  <a:lnTo>
                    <a:pt x="268" y="399"/>
                  </a:lnTo>
                  <a:lnTo>
                    <a:pt x="258" y="399"/>
                  </a:lnTo>
                  <a:lnTo>
                    <a:pt x="245" y="403"/>
                  </a:lnTo>
                  <a:lnTo>
                    <a:pt x="231" y="407"/>
                  </a:lnTo>
                  <a:lnTo>
                    <a:pt x="215" y="412"/>
                  </a:lnTo>
                  <a:lnTo>
                    <a:pt x="197" y="420"/>
                  </a:lnTo>
                  <a:lnTo>
                    <a:pt x="180" y="427"/>
                  </a:lnTo>
                  <a:close/>
                  <a:moveTo>
                    <a:pt x="101" y="511"/>
                  </a:moveTo>
                  <a:lnTo>
                    <a:pt x="85" y="521"/>
                  </a:lnTo>
                  <a:lnTo>
                    <a:pt x="69" y="529"/>
                  </a:lnTo>
                  <a:lnTo>
                    <a:pt x="56" y="537"/>
                  </a:lnTo>
                  <a:lnTo>
                    <a:pt x="44" y="546"/>
                  </a:lnTo>
                  <a:lnTo>
                    <a:pt x="36" y="553"/>
                  </a:lnTo>
                  <a:lnTo>
                    <a:pt x="30" y="560"/>
                  </a:lnTo>
                  <a:lnTo>
                    <a:pt x="28" y="563"/>
                  </a:lnTo>
                  <a:lnTo>
                    <a:pt x="26" y="566"/>
                  </a:lnTo>
                  <a:lnTo>
                    <a:pt x="26" y="568"/>
                  </a:lnTo>
                  <a:lnTo>
                    <a:pt x="28" y="569"/>
                  </a:lnTo>
                  <a:lnTo>
                    <a:pt x="29" y="572"/>
                  </a:lnTo>
                  <a:lnTo>
                    <a:pt x="31" y="572"/>
                  </a:lnTo>
                  <a:lnTo>
                    <a:pt x="35" y="573"/>
                  </a:lnTo>
                  <a:lnTo>
                    <a:pt x="38" y="573"/>
                  </a:lnTo>
                  <a:lnTo>
                    <a:pt x="48" y="572"/>
                  </a:lnTo>
                  <a:lnTo>
                    <a:pt x="60" y="569"/>
                  </a:lnTo>
                  <a:lnTo>
                    <a:pt x="73" y="566"/>
                  </a:lnTo>
                  <a:lnTo>
                    <a:pt x="88" y="560"/>
                  </a:lnTo>
                  <a:lnTo>
                    <a:pt x="105" y="553"/>
                  </a:lnTo>
                  <a:lnTo>
                    <a:pt x="121" y="546"/>
                  </a:lnTo>
                  <a:lnTo>
                    <a:pt x="138" y="536"/>
                  </a:lnTo>
                  <a:lnTo>
                    <a:pt x="154" y="528"/>
                  </a:lnTo>
                  <a:lnTo>
                    <a:pt x="167" y="519"/>
                  </a:lnTo>
                  <a:lnTo>
                    <a:pt x="178" y="511"/>
                  </a:lnTo>
                  <a:lnTo>
                    <a:pt x="187" y="504"/>
                  </a:lnTo>
                  <a:lnTo>
                    <a:pt x="193" y="497"/>
                  </a:lnTo>
                  <a:lnTo>
                    <a:pt x="195" y="494"/>
                  </a:lnTo>
                  <a:lnTo>
                    <a:pt x="196" y="492"/>
                  </a:lnTo>
                  <a:lnTo>
                    <a:pt x="196" y="490"/>
                  </a:lnTo>
                  <a:lnTo>
                    <a:pt x="196" y="487"/>
                  </a:lnTo>
                  <a:lnTo>
                    <a:pt x="194" y="486"/>
                  </a:lnTo>
                  <a:lnTo>
                    <a:pt x="192" y="485"/>
                  </a:lnTo>
                  <a:lnTo>
                    <a:pt x="189" y="484"/>
                  </a:lnTo>
                  <a:lnTo>
                    <a:pt x="186" y="484"/>
                  </a:lnTo>
                  <a:lnTo>
                    <a:pt x="176" y="485"/>
                  </a:lnTo>
                  <a:lnTo>
                    <a:pt x="164" y="487"/>
                  </a:lnTo>
                  <a:lnTo>
                    <a:pt x="150" y="492"/>
                  </a:lnTo>
                  <a:lnTo>
                    <a:pt x="135" y="497"/>
                  </a:lnTo>
                  <a:lnTo>
                    <a:pt x="118" y="504"/>
                  </a:lnTo>
                  <a:lnTo>
                    <a:pt x="101" y="511"/>
                  </a:lnTo>
                  <a:close/>
                  <a:moveTo>
                    <a:pt x="250" y="487"/>
                  </a:moveTo>
                  <a:lnTo>
                    <a:pt x="232" y="496"/>
                  </a:lnTo>
                  <a:lnTo>
                    <a:pt x="217" y="505"/>
                  </a:lnTo>
                  <a:lnTo>
                    <a:pt x="203" y="513"/>
                  </a:lnTo>
                  <a:lnTo>
                    <a:pt x="193" y="522"/>
                  </a:lnTo>
                  <a:lnTo>
                    <a:pt x="183" y="529"/>
                  </a:lnTo>
                  <a:lnTo>
                    <a:pt x="177" y="536"/>
                  </a:lnTo>
                  <a:lnTo>
                    <a:pt x="176" y="540"/>
                  </a:lnTo>
                  <a:lnTo>
                    <a:pt x="175" y="542"/>
                  </a:lnTo>
                  <a:lnTo>
                    <a:pt x="175" y="544"/>
                  </a:lnTo>
                  <a:lnTo>
                    <a:pt x="175" y="547"/>
                  </a:lnTo>
                  <a:lnTo>
                    <a:pt x="176" y="548"/>
                  </a:lnTo>
                  <a:lnTo>
                    <a:pt x="178" y="549"/>
                  </a:lnTo>
                  <a:lnTo>
                    <a:pt x="182" y="549"/>
                  </a:lnTo>
                  <a:lnTo>
                    <a:pt x="186" y="550"/>
                  </a:lnTo>
                  <a:lnTo>
                    <a:pt x="195" y="549"/>
                  </a:lnTo>
                  <a:lnTo>
                    <a:pt x="208" y="547"/>
                  </a:lnTo>
                  <a:lnTo>
                    <a:pt x="221" y="543"/>
                  </a:lnTo>
                  <a:lnTo>
                    <a:pt x="237" y="537"/>
                  </a:lnTo>
                  <a:lnTo>
                    <a:pt x="253" y="530"/>
                  </a:lnTo>
                  <a:lnTo>
                    <a:pt x="271" y="523"/>
                  </a:lnTo>
                  <a:lnTo>
                    <a:pt x="288" y="515"/>
                  </a:lnTo>
                  <a:lnTo>
                    <a:pt x="303" y="505"/>
                  </a:lnTo>
                  <a:lnTo>
                    <a:pt x="317" y="497"/>
                  </a:lnTo>
                  <a:lnTo>
                    <a:pt x="328" y="489"/>
                  </a:lnTo>
                  <a:lnTo>
                    <a:pt x="338" y="481"/>
                  </a:lnTo>
                  <a:lnTo>
                    <a:pt x="344" y="474"/>
                  </a:lnTo>
                  <a:lnTo>
                    <a:pt x="346" y="472"/>
                  </a:lnTo>
                  <a:lnTo>
                    <a:pt x="346" y="470"/>
                  </a:lnTo>
                  <a:lnTo>
                    <a:pt x="347" y="467"/>
                  </a:lnTo>
                  <a:lnTo>
                    <a:pt x="346" y="465"/>
                  </a:lnTo>
                  <a:lnTo>
                    <a:pt x="345" y="464"/>
                  </a:lnTo>
                  <a:lnTo>
                    <a:pt x="342" y="462"/>
                  </a:lnTo>
                  <a:lnTo>
                    <a:pt x="339" y="461"/>
                  </a:lnTo>
                  <a:lnTo>
                    <a:pt x="335" y="461"/>
                  </a:lnTo>
                  <a:lnTo>
                    <a:pt x="326" y="461"/>
                  </a:lnTo>
                  <a:lnTo>
                    <a:pt x="313" y="464"/>
                  </a:lnTo>
                  <a:lnTo>
                    <a:pt x="300" y="468"/>
                  </a:lnTo>
                  <a:lnTo>
                    <a:pt x="283" y="473"/>
                  </a:lnTo>
                  <a:lnTo>
                    <a:pt x="266" y="480"/>
                  </a:lnTo>
                  <a:lnTo>
                    <a:pt x="250" y="487"/>
                  </a:lnTo>
                  <a:close/>
                  <a:moveTo>
                    <a:pt x="202" y="607"/>
                  </a:moveTo>
                  <a:lnTo>
                    <a:pt x="219" y="599"/>
                  </a:lnTo>
                  <a:lnTo>
                    <a:pt x="233" y="591"/>
                  </a:lnTo>
                  <a:lnTo>
                    <a:pt x="246" y="582"/>
                  </a:lnTo>
                  <a:lnTo>
                    <a:pt x="257" y="574"/>
                  </a:lnTo>
                  <a:lnTo>
                    <a:pt x="265" y="567"/>
                  </a:lnTo>
                  <a:lnTo>
                    <a:pt x="271" y="560"/>
                  </a:lnTo>
                  <a:lnTo>
                    <a:pt x="272" y="557"/>
                  </a:lnTo>
                  <a:lnTo>
                    <a:pt x="274" y="555"/>
                  </a:lnTo>
                  <a:lnTo>
                    <a:pt x="274" y="553"/>
                  </a:lnTo>
                  <a:lnTo>
                    <a:pt x="274" y="550"/>
                  </a:lnTo>
                  <a:lnTo>
                    <a:pt x="271" y="549"/>
                  </a:lnTo>
                  <a:lnTo>
                    <a:pt x="269" y="548"/>
                  </a:lnTo>
                  <a:lnTo>
                    <a:pt x="266" y="547"/>
                  </a:lnTo>
                  <a:lnTo>
                    <a:pt x="263" y="547"/>
                  </a:lnTo>
                  <a:lnTo>
                    <a:pt x="253" y="547"/>
                  </a:lnTo>
                  <a:lnTo>
                    <a:pt x="241" y="549"/>
                  </a:lnTo>
                  <a:lnTo>
                    <a:pt x="227" y="553"/>
                  </a:lnTo>
                  <a:lnTo>
                    <a:pt x="213" y="559"/>
                  </a:lnTo>
                  <a:lnTo>
                    <a:pt x="196" y="565"/>
                  </a:lnTo>
                  <a:lnTo>
                    <a:pt x="180" y="572"/>
                  </a:lnTo>
                  <a:lnTo>
                    <a:pt x="164" y="581"/>
                  </a:lnTo>
                  <a:lnTo>
                    <a:pt x="149" y="590"/>
                  </a:lnTo>
                  <a:lnTo>
                    <a:pt x="137" y="598"/>
                  </a:lnTo>
                  <a:lnTo>
                    <a:pt x="126" y="606"/>
                  </a:lnTo>
                  <a:lnTo>
                    <a:pt x="118" y="613"/>
                  </a:lnTo>
                  <a:lnTo>
                    <a:pt x="112" y="620"/>
                  </a:lnTo>
                  <a:lnTo>
                    <a:pt x="110" y="623"/>
                  </a:lnTo>
                  <a:lnTo>
                    <a:pt x="110" y="625"/>
                  </a:lnTo>
                  <a:lnTo>
                    <a:pt x="110" y="628"/>
                  </a:lnTo>
                  <a:lnTo>
                    <a:pt x="110" y="630"/>
                  </a:lnTo>
                  <a:lnTo>
                    <a:pt x="111" y="631"/>
                  </a:lnTo>
                  <a:lnTo>
                    <a:pt x="113" y="632"/>
                  </a:lnTo>
                  <a:lnTo>
                    <a:pt x="117" y="633"/>
                  </a:lnTo>
                  <a:lnTo>
                    <a:pt x="120" y="633"/>
                  </a:lnTo>
                  <a:lnTo>
                    <a:pt x="130" y="633"/>
                  </a:lnTo>
                  <a:lnTo>
                    <a:pt x="142" y="631"/>
                  </a:lnTo>
                  <a:lnTo>
                    <a:pt x="155" y="626"/>
                  </a:lnTo>
                  <a:lnTo>
                    <a:pt x="170" y="622"/>
                  </a:lnTo>
                  <a:lnTo>
                    <a:pt x="186" y="616"/>
                  </a:lnTo>
                  <a:lnTo>
                    <a:pt x="202" y="607"/>
                  </a:lnTo>
                  <a:close/>
                  <a:moveTo>
                    <a:pt x="143" y="692"/>
                  </a:moveTo>
                  <a:lnTo>
                    <a:pt x="158" y="683"/>
                  </a:lnTo>
                  <a:lnTo>
                    <a:pt x="173" y="675"/>
                  </a:lnTo>
                  <a:lnTo>
                    <a:pt x="184" y="667"/>
                  </a:lnTo>
                  <a:lnTo>
                    <a:pt x="195" y="658"/>
                  </a:lnTo>
                  <a:lnTo>
                    <a:pt x="202" y="651"/>
                  </a:lnTo>
                  <a:lnTo>
                    <a:pt x="208" y="645"/>
                  </a:lnTo>
                  <a:lnTo>
                    <a:pt x="209" y="642"/>
                  </a:lnTo>
                  <a:lnTo>
                    <a:pt x="211" y="639"/>
                  </a:lnTo>
                  <a:lnTo>
                    <a:pt x="211" y="637"/>
                  </a:lnTo>
                  <a:lnTo>
                    <a:pt x="209" y="635"/>
                  </a:lnTo>
                  <a:lnTo>
                    <a:pt x="208" y="633"/>
                  </a:lnTo>
                  <a:lnTo>
                    <a:pt x="206" y="632"/>
                  </a:lnTo>
                  <a:lnTo>
                    <a:pt x="203" y="631"/>
                  </a:lnTo>
                  <a:lnTo>
                    <a:pt x="200" y="631"/>
                  </a:lnTo>
                  <a:lnTo>
                    <a:pt x="190" y="631"/>
                  </a:lnTo>
                  <a:lnTo>
                    <a:pt x="180" y="633"/>
                  </a:lnTo>
                  <a:lnTo>
                    <a:pt x="167" y="637"/>
                  </a:lnTo>
                  <a:lnTo>
                    <a:pt x="152" y="642"/>
                  </a:lnTo>
                  <a:lnTo>
                    <a:pt x="137" y="649"/>
                  </a:lnTo>
                  <a:lnTo>
                    <a:pt x="120" y="656"/>
                  </a:lnTo>
                  <a:lnTo>
                    <a:pt x="105" y="664"/>
                  </a:lnTo>
                  <a:lnTo>
                    <a:pt x="92" y="673"/>
                  </a:lnTo>
                  <a:lnTo>
                    <a:pt x="79" y="681"/>
                  </a:lnTo>
                  <a:lnTo>
                    <a:pt x="69" y="688"/>
                  </a:lnTo>
                  <a:lnTo>
                    <a:pt x="61" y="696"/>
                  </a:lnTo>
                  <a:lnTo>
                    <a:pt x="56" y="702"/>
                  </a:lnTo>
                  <a:lnTo>
                    <a:pt x="54" y="706"/>
                  </a:lnTo>
                  <a:lnTo>
                    <a:pt x="54" y="708"/>
                  </a:lnTo>
                  <a:lnTo>
                    <a:pt x="54" y="711"/>
                  </a:lnTo>
                  <a:lnTo>
                    <a:pt x="54" y="713"/>
                  </a:lnTo>
                  <a:lnTo>
                    <a:pt x="56" y="714"/>
                  </a:lnTo>
                  <a:lnTo>
                    <a:pt x="57" y="715"/>
                  </a:lnTo>
                  <a:lnTo>
                    <a:pt x="61" y="717"/>
                  </a:lnTo>
                  <a:lnTo>
                    <a:pt x="64" y="717"/>
                  </a:lnTo>
                  <a:lnTo>
                    <a:pt x="74" y="715"/>
                  </a:lnTo>
                  <a:lnTo>
                    <a:pt x="85" y="714"/>
                  </a:lnTo>
                  <a:lnTo>
                    <a:pt x="98" y="711"/>
                  </a:lnTo>
                  <a:lnTo>
                    <a:pt x="112" y="705"/>
                  </a:lnTo>
                  <a:lnTo>
                    <a:pt x="127" y="699"/>
                  </a:lnTo>
                  <a:lnTo>
                    <a:pt x="143" y="692"/>
                  </a:lnTo>
                  <a:close/>
                  <a:moveTo>
                    <a:pt x="157" y="719"/>
                  </a:moveTo>
                  <a:lnTo>
                    <a:pt x="155" y="717"/>
                  </a:lnTo>
                  <a:lnTo>
                    <a:pt x="152" y="715"/>
                  </a:lnTo>
                  <a:lnTo>
                    <a:pt x="150" y="715"/>
                  </a:lnTo>
                  <a:lnTo>
                    <a:pt x="146" y="715"/>
                  </a:lnTo>
                  <a:lnTo>
                    <a:pt x="138" y="715"/>
                  </a:lnTo>
                  <a:lnTo>
                    <a:pt x="127" y="718"/>
                  </a:lnTo>
                  <a:lnTo>
                    <a:pt x="114" y="721"/>
                  </a:lnTo>
                  <a:lnTo>
                    <a:pt x="101" y="726"/>
                  </a:lnTo>
                  <a:lnTo>
                    <a:pt x="86" y="732"/>
                  </a:lnTo>
                  <a:lnTo>
                    <a:pt x="70" y="739"/>
                  </a:lnTo>
                  <a:lnTo>
                    <a:pt x="56" y="746"/>
                  </a:lnTo>
                  <a:lnTo>
                    <a:pt x="43" y="755"/>
                  </a:lnTo>
                  <a:lnTo>
                    <a:pt x="31" y="763"/>
                  </a:lnTo>
                  <a:lnTo>
                    <a:pt x="22" y="771"/>
                  </a:lnTo>
                  <a:lnTo>
                    <a:pt x="15" y="778"/>
                  </a:lnTo>
                  <a:lnTo>
                    <a:pt x="9" y="784"/>
                  </a:lnTo>
                  <a:lnTo>
                    <a:pt x="7" y="788"/>
                  </a:lnTo>
                  <a:lnTo>
                    <a:pt x="7" y="790"/>
                  </a:lnTo>
                  <a:lnTo>
                    <a:pt x="7" y="793"/>
                  </a:lnTo>
                  <a:lnTo>
                    <a:pt x="7" y="795"/>
                  </a:lnTo>
                  <a:lnTo>
                    <a:pt x="9" y="796"/>
                  </a:lnTo>
                  <a:lnTo>
                    <a:pt x="11" y="797"/>
                  </a:lnTo>
                  <a:lnTo>
                    <a:pt x="15" y="799"/>
                  </a:lnTo>
                  <a:lnTo>
                    <a:pt x="18" y="799"/>
                  </a:lnTo>
                  <a:lnTo>
                    <a:pt x="26" y="797"/>
                  </a:lnTo>
                  <a:lnTo>
                    <a:pt x="37" y="796"/>
                  </a:lnTo>
                  <a:lnTo>
                    <a:pt x="49" y="793"/>
                  </a:lnTo>
                  <a:lnTo>
                    <a:pt x="63" y="788"/>
                  </a:lnTo>
                  <a:lnTo>
                    <a:pt x="78" y="782"/>
                  </a:lnTo>
                  <a:lnTo>
                    <a:pt x="93" y="774"/>
                  </a:lnTo>
                  <a:lnTo>
                    <a:pt x="108" y="767"/>
                  </a:lnTo>
                  <a:lnTo>
                    <a:pt x="121" y="758"/>
                  </a:lnTo>
                  <a:lnTo>
                    <a:pt x="133" y="750"/>
                  </a:lnTo>
                  <a:lnTo>
                    <a:pt x="143" y="743"/>
                  </a:lnTo>
                  <a:lnTo>
                    <a:pt x="150" y="736"/>
                  </a:lnTo>
                  <a:lnTo>
                    <a:pt x="155" y="729"/>
                  </a:lnTo>
                  <a:lnTo>
                    <a:pt x="156" y="726"/>
                  </a:lnTo>
                  <a:lnTo>
                    <a:pt x="157" y="723"/>
                  </a:lnTo>
                  <a:lnTo>
                    <a:pt x="157" y="721"/>
                  </a:lnTo>
                  <a:lnTo>
                    <a:pt x="157" y="719"/>
                  </a:lnTo>
                  <a:close/>
                  <a:moveTo>
                    <a:pt x="295" y="675"/>
                  </a:moveTo>
                  <a:lnTo>
                    <a:pt x="310" y="667"/>
                  </a:lnTo>
                  <a:lnTo>
                    <a:pt x="325" y="658"/>
                  </a:lnTo>
                  <a:lnTo>
                    <a:pt x="338" y="650"/>
                  </a:lnTo>
                  <a:lnTo>
                    <a:pt x="347" y="642"/>
                  </a:lnTo>
                  <a:lnTo>
                    <a:pt x="355" y="635"/>
                  </a:lnTo>
                  <a:lnTo>
                    <a:pt x="361" y="628"/>
                  </a:lnTo>
                  <a:lnTo>
                    <a:pt x="363" y="625"/>
                  </a:lnTo>
                  <a:lnTo>
                    <a:pt x="364" y="623"/>
                  </a:lnTo>
                  <a:lnTo>
                    <a:pt x="364" y="620"/>
                  </a:lnTo>
                  <a:lnTo>
                    <a:pt x="363" y="618"/>
                  </a:lnTo>
                  <a:lnTo>
                    <a:pt x="361" y="616"/>
                  </a:lnTo>
                  <a:lnTo>
                    <a:pt x="359" y="614"/>
                  </a:lnTo>
                  <a:lnTo>
                    <a:pt x="355" y="614"/>
                  </a:lnTo>
                  <a:lnTo>
                    <a:pt x="352" y="613"/>
                  </a:lnTo>
                  <a:lnTo>
                    <a:pt x="342" y="613"/>
                  </a:lnTo>
                  <a:lnTo>
                    <a:pt x="332" y="616"/>
                  </a:lnTo>
                  <a:lnTo>
                    <a:pt x="319" y="619"/>
                  </a:lnTo>
                  <a:lnTo>
                    <a:pt x="303" y="624"/>
                  </a:lnTo>
                  <a:lnTo>
                    <a:pt x="288" y="630"/>
                  </a:lnTo>
                  <a:lnTo>
                    <a:pt x="272" y="637"/>
                  </a:lnTo>
                  <a:lnTo>
                    <a:pt x="256" y="645"/>
                  </a:lnTo>
                  <a:lnTo>
                    <a:pt x="243" y="654"/>
                  </a:lnTo>
                  <a:lnTo>
                    <a:pt x="230" y="662"/>
                  </a:lnTo>
                  <a:lnTo>
                    <a:pt x="220" y="670"/>
                  </a:lnTo>
                  <a:lnTo>
                    <a:pt x="212" y="677"/>
                  </a:lnTo>
                  <a:lnTo>
                    <a:pt x="206" y="685"/>
                  </a:lnTo>
                  <a:lnTo>
                    <a:pt x="205" y="688"/>
                  </a:lnTo>
                  <a:lnTo>
                    <a:pt x="203" y="690"/>
                  </a:lnTo>
                  <a:lnTo>
                    <a:pt x="203" y="693"/>
                  </a:lnTo>
                  <a:lnTo>
                    <a:pt x="205" y="695"/>
                  </a:lnTo>
                  <a:lnTo>
                    <a:pt x="206" y="696"/>
                  </a:lnTo>
                  <a:lnTo>
                    <a:pt x="208" y="698"/>
                  </a:lnTo>
                  <a:lnTo>
                    <a:pt x="212" y="699"/>
                  </a:lnTo>
                  <a:lnTo>
                    <a:pt x="215" y="699"/>
                  </a:lnTo>
                  <a:lnTo>
                    <a:pt x="225" y="699"/>
                  </a:lnTo>
                  <a:lnTo>
                    <a:pt x="236" y="696"/>
                  </a:lnTo>
                  <a:lnTo>
                    <a:pt x="249" y="693"/>
                  </a:lnTo>
                  <a:lnTo>
                    <a:pt x="264" y="688"/>
                  </a:lnTo>
                  <a:lnTo>
                    <a:pt x="279" y="682"/>
                  </a:lnTo>
                  <a:lnTo>
                    <a:pt x="295" y="675"/>
                  </a:lnTo>
                  <a:close/>
                  <a:moveTo>
                    <a:pt x="309" y="704"/>
                  </a:moveTo>
                  <a:lnTo>
                    <a:pt x="308" y="701"/>
                  </a:lnTo>
                  <a:lnTo>
                    <a:pt x="306" y="700"/>
                  </a:lnTo>
                  <a:lnTo>
                    <a:pt x="303" y="700"/>
                  </a:lnTo>
                  <a:lnTo>
                    <a:pt x="300" y="699"/>
                  </a:lnTo>
                  <a:lnTo>
                    <a:pt x="290" y="700"/>
                  </a:lnTo>
                  <a:lnTo>
                    <a:pt x="279" y="701"/>
                  </a:lnTo>
                  <a:lnTo>
                    <a:pt x="266" y="705"/>
                  </a:lnTo>
                  <a:lnTo>
                    <a:pt x="252" y="710"/>
                  </a:lnTo>
                  <a:lnTo>
                    <a:pt x="238" y="715"/>
                  </a:lnTo>
                  <a:lnTo>
                    <a:pt x="222" y="723"/>
                  </a:lnTo>
                  <a:lnTo>
                    <a:pt x="207" y="730"/>
                  </a:lnTo>
                  <a:lnTo>
                    <a:pt x="194" y="738"/>
                  </a:lnTo>
                  <a:lnTo>
                    <a:pt x="182" y="746"/>
                  </a:lnTo>
                  <a:lnTo>
                    <a:pt x="173" y="755"/>
                  </a:lnTo>
                  <a:lnTo>
                    <a:pt x="164" y="762"/>
                  </a:lnTo>
                  <a:lnTo>
                    <a:pt x="159" y="769"/>
                  </a:lnTo>
                  <a:lnTo>
                    <a:pt x="158" y="771"/>
                  </a:lnTo>
                  <a:lnTo>
                    <a:pt x="157" y="774"/>
                  </a:lnTo>
                  <a:lnTo>
                    <a:pt x="157" y="776"/>
                  </a:lnTo>
                  <a:lnTo>
                    <a:pt x="158" y="778"/>
                  </a:lnTo>
                  <a:lnTo>
                    <a:pt x="159" y="781"/>
                  </a:lnTo>
                  <a:lnTo>
                    <a:pt x="162" y="782"/>
                  </a:lnTo>
                  <a:lnTo>
                    <a:pt x="165" y="782"/>
                  </a:lnTo>
                  <a:lnTo>
                    <a:pt x="169" y="783"/>
                  </a:lnTo>
                  <a:lnTo>
                    <a:pt x="177" y="783"/>
                  </a:lnTo>
                  <a:lnTo>
                    <a:pt x="189" y="781"/>
                  </a:lnTo>
                  <a:lnTo>
                    <a:pt x="201" y="777"/>
                  </a:lnTo>
                  <a:lnTo>
                    <a:pt x="215" y="772"/>
                  </a:lnTo>
                  <a:lnTo>
                    <a:pt x="230" y="767"/>
                  </a:lnTo>
                  <a:lnTo>
                    <a:pt x="245" y="759"/>
                  </a:lnTo>
                  <a:lnTo>
                    <a:pt x="260" y="751"/>
                  </a:lnTo>
                  <a:lnTo>
                    <a:pt x="274" y="743"/>
                  </a:lnTo>
                  <a:lnTo>
                    <a:pt x="285" y="736"/>
                  </a:lnTo>
                  <a:lnTo>
                    <a:pt x="296" y="727"/>
                  </a:lnTo>
                  <a:lnTo>
                    <a:pt x="303" y="720"/>
                  </a:lnTo>
                  <a:lnTo>
                    <a:pt x="308" y="713"/>
                  </a:lnTo>
                  <a:lnTo>
                    <a:pt x="309" y="711"/>
                  </a:lnTo>
                  <a:lnTo>
                    <a:pt x="310" y="708"/>
                  </a:lnTo>
                  <a:lnTo>
                    <a:pt x="310" y="706"/>
                  </a:lnTo>
                  <a:lnTo>
                    <a:pt x="309" y="704"/>
                  </a:lnTo>
                  <a:close/>
                  <a:moveTo>
                    <a:pt x="205" y="844"/>
                  </a:moveTo>
                  <a:lnTo>
                    <a:pt x="219" y="835"/>
                  </a:lnTo>
                  <a:lnTo>
                    <a:pt x="232" y="828"/>
                  </a:lnTo>
                  <a:lnTo>
                    <a:pt x="244" y="820"/>
                  </a:lnTo>
                  <a:lnTo>
                    <a:pt x="253" y="813"/>
                  </a:lnTo>
                  <a:lnTo>
                    <a:pt x="260" y="806"/>
                  </a:lnTo>
                  <a:lnTo>
                    <a:pt x="264" y="799"/>
                  </a:lnTo>
                  <a:lnTo>
                    <a:pt x="266" y="796"/>
                  </a:lnTo>
                  <a:lnTo>
                    <a:pt x="266" y="793"/>
                  </a:lnTo>
                  <a:lnTo>
                    <a:pt x="266" y="790"/>
                  </a:lnTo>
                  <a:lnTo>
                    <a:pt x="265" y="789"/>
                  </a:lnTo>
                  <a:lnTo>
                    <a:pt x="264" y="787"/>
                  </a:lnTo>
                  <a:lnTo>
                    <a:pt x="262" y="786"/>
                  </a:lnTo>
                  <a:lnTo>
                    <a:pt x="259" y="784"/>
                  </a:lnTo>
                  <a:lnTo>
                    <a:pt x="256" y="784"/>
                  </a:lnTo>
                  <a:lnTo>
                    <a:pt x="247" y="784"/>
                  </a:lnTo>
                  <a:lnTo>
                    <a:pt x="237" y="786"/>
                  </a:lnTo>
                  <a:lnTo>
                    <a:pt x="225" y="789"/>
                  </a:lnTo>
                  <a:lnTo>
                    <a:pt x="211" y="794"/>
                  </a:lnTo>
                  <a:lnTo>
                    <a:pt x="196" y="800"/>
                  </a:lnTo>
                  <a:lnTo>
                    <a:pt x="182" y="807"/>
                  </a:lnTo>
                  <a:lnTo>
                    <a:pt x="168" y="814"/>
                  </a:lnTo>
                  <a:lnTo>
                    <a:pt x="155" y="822"/>
                  </a:lnTo>
                  <a:lnTo>
                    <a:pt x="144" y="830"/>
                  </a:lnTo>
                  <a:lnTo>
                    <a:pt x="135" y="838"/>
                  </a:lnTo>
                  <a:lnTo>
                    <a:pt x="127" y="845"/>
                  </a:lnTo>
                  <a:lnTo>
                    <a:pt x="123" y="852"/>
                  </a:lnTo>
                  <a:lnTo>
                    <a:pt x="121" y="854"/>
                  </a:lnTo>
                  <a:lnTo>
                    <a:pt x="120" y="857"/>
                  </a:lnTo>
                  <a:lnTo>
                    <a:pt x="120" y="859"/>
                  </a:lnTo>
                  <a:lnTo>
                    <a:pt x="121" y="862"/>
                  </a:lnTo>
                  <a:lnTo>
                    <a:pt x="123" y="864"/>
                  </a:lnTo>
                  <a:lnTo>
                    <a:pt x="125" y="865"/>
                  </a:lnTo>
                  <a:lnTo>
                    <a:pt x="129" y="865"/>
                  </a:lnTo>
                  <a:lnTo>
                    <a:pt x="132" y="866"/>
                  </a:lnTo>
                  <a:lnTo>
                    <a:pt x="140" y="866"/>
                  </a:lnTo>
                  <a:lnTo>
                    <a:pt x="151" y="864"/>
                  </a:lnTo>
                  <a:lnTo>
                    <a:pt x="163" y="862"/>
                  </a:lnTo>
                  <a:lnTo>
                    <a:pt x="176" y="857"/>
                  </a:lnTo>
                  <a:lnTo>
                    <a:pt x="190" y="851"/>
                  </a:lnTo>
                  <a:lnTo>
                    <a:pt x="205" y="844"/>
                  </a:lnTo>
                  <a:close/>
                  <a:moveTo>
                    <a:pt x="232" y="873"/>
                  </a:moveTo>
                  <a:lnTo>
                    <a:pt x="230" y="871"/>
                  </a:lnTo>
                  <a:lnTo>
                    <a:pt x="227" y="870"/>
                  </a:lnTo>
                  <a:lnTo>
                    <a:pt x="225" y="869"/>
                  </a:lnTo>
                  <a:lnTo>
                    <a:pt x="221" y="869"/>
                  </a:lnTo>
                  <a:lnTo>
                    <a:pt x="213" y="869"/>
                  </a:lnTo>
                  <a:lnTo>
                    <a:pt x="203" y="870"/>
                  </a:lnTo>
                  <a:lnTo>
                    <a:pt x="192" y="873"/>
                  </a:lnTo>
                  <a:lnTo>
                    <a:pt x="178" y="878"/>
                  </a:lnTo>
                  <a:lnTo>
                    <a:pt x="164" y="883"/>
                  </a:lnTo>
                  <a:lnTo>
                    <a:pt x="151" y="890"/>
                  </a:lnTo>
                  <a:lnTo>
                    <a:pt x="137" y="897"/>
                  </a:lnTo>
                  <a:lnTo>
                    <a:pt x="125" y="906"/>
                  </a:lnTo>
                  <a:lnTo>
                    <a:pt x="114" y="913"/>
                  </a:lnTo>
                  <a:lnTo>
                    <a:pt x="105" y="921"/>
                  </a:lnTo>
                  <a:lnTo>
                    <a:pt x="99" y="928"/>
                  </a:lnTo>
                  <a:lnTo>
                    <a:pt x="94" y="934"/>
                  </a:lnTo>
                  <a:lnTo>
                    <a:pt x="93" y="938"/>
                  </a:lnTo>
                  <a:lnTo>
                    <a:pt x="93" y="940"/>
                  </a:lnTo>
                  <a:lnTo>
                    <a:pt x="93" y="942"/>
                  </a:lnTo>
                  <a:lnTo>
                    <a:pt x="93" y="945"/>
                  </a:lnTo>
                  <a:lnTo>
                    <a:pt x="95" y="946"/>
                  </a:lnTo>
                  <a:lnTo>
                    <a:pt x="98" y="947"/>
                  </a:lnTo>
                  <a:lnTo>
                    <a:pt x="100" y="948"/>
                  </a:lnTo>
                  <a:lnTo>
                    <a:pt x="104" y="948"/>
                  </a:lnTo>
                  <a:lnTo>
                    <a:pt x="112" y="948"/>
                  </a:lnTo>
                  <a:lnTo>
                    <a:pt x="121" y="947"/>
                  </a:lnTo>
                  <a:lnTo>
                    <a:pt x="133" y="945"/>
                  </a:lnTo>
                  <a:lnTo>
                    <a:pt x="146" y="940"/>
                  </a:lnTo>
                  <a:lnTo>
                    <a:pt x="159" y="934"/>
                  </a:lnTo>
                  <a:lnTo>
                    <a:pt x="174" y="927"/>
                  </a:lnTo>
                  <a:lnTo>
                    <a:pt x="188" y="920"/>
                  </a:lnTo>
                  <a:lnTo>
                    <a:pt x="200" y="911"/>
                  </a:lnTo>
                  <a:lnTo>
                    <a:pt x="211" y="904"/>
                  </a:lnTo>
                  <a:lnTo>
                    <a:pt x="219" y="897"/>
                  </a:lnTo>
                  <a:lnTo>
                    <a:pt x="226" y="890"/>
                  </a:lnTo>
                  <a:lnTo>
                    <a:pt x="231" y="883"/>
                  </a:lnTo>
                  <a:lnTo>
                    <a:pt x="232" y="881"/>
                  </a:lnTo>
                  <a:lnTo>
                    <a:pt x="232" y="878"/>
                  </a:lnTo>
                  <a:lnTo>
                    <a:pt x="232" y="876"/>
                  </a:lnTo>
                  <a:lnTo>
                    <a:pt x="232" y="873"/>
                  </a:lnTo>
                  <a:close/>
                  <a:moveTo>
                    <a:pt x="206" y="958"/>
                  </a:moveTo>
                  <a:lnTo>
                    <a:pt x="202" y="954"/>
                  </a:lnTo>
                  <a:lnTo>
                    <a:pt x="196" y="953"/>
                  </a:lnTo>
                  <a:lnTo>
                    <a:pt x="188" y="953"/>
                  </a:lnTo>
                  <a:lnTo>
                    <a:pt x="178" y="954"/>
                  </a:lnTo>
                  <a:lnTo>
                    <a:pt x="167" y="958"/>
                  </a:lnTo>
                  <a:lnTo>
                    <a:pt x="155" y="961"/>
                  </a:lnTo>
                  <a:lnTo>
                    <a:pt x="142" y="966"/>
                  </a:lnTo>
                  <a:lnTo>
                    <a:pt x="129" y="973"/>
                  </a:lnTo>
                  <a:lnTo>
                    <a:pt x="116" y="980"/>
                  </a:lnTo>
                  <a:lnTo>
                    <a:pt x="104" y="989"/>
                  </a:lnTo>
                  <a:lnTo>
                    <a:pt x="93" y="996"/>
                  </a:lnTo>
                  <a:lnTo>
                    <a:pt x="85" y="1003"/>
                  </a:lnTo>
                  <a:lnTo>
                    <a:pt x="79" y="1010"/>
                  </a:lnTo>
                  <a:lnTo>
                    <a:pt x="75" y="1017"/>
                  </a:lnTo>
                  <a:lnTo>
                    <a:pt x="74" y="1020"/>
                  </a:lnTo>
                  <a:lnTo>
                    <a:pt x="73" y="1022"/>
                  </a:lnTo>
                  <a:lnTo>
                    <a:pt x="73" y="1024"/>
                  </a:lnTo>
                  <a:lnTo>
                    <a:pt x="74" y="1027"/>
                  </a:lnTo>
                  <a:lnTo>
                    <a:pt x="75" y="1028"/>
                  </a:lnTo>
                  <a:lnTo>
                    <a:pt x="78" y="1030"/>
                  </a:lnTo>
                  <a:lnTo>
                    <a:pt x="80" y="1030"/>
                  </a:lnTo>
                  <a:lnTo>
                    <a:pt x="83" y="1031"/>
                  </a:lnTo>
                  <a:lnTo>
                    <a:pt x="92" y="1031"/>
                  </a:lnTo>
                  <a:lnTo>
                    <a:pt x="101" y="1030"/>
                  </a:lnTo>
                  <a:lnTo>
                    <a:pt x="113" y="1027"/>
                  </a:lnTo>
                  <a:lnTo>
                    <a:pt x="125" y="1023"/>
                  </a:lnTo>
                  <a:lnTo>
                    <a:pt x="138" y="1017"/>
                  </a:lnTo>
                  <a:lnTo>
                    <a:pt x="151" y="1011"/>
                  </a:lnTo>
                  <a:lnTo>
                    <a:pt x="164" y="1003"/>
                  </a:lnTo>
                  <a:lnTo>
                    <a:pt x="176" y="996"/>
                  </a:lnTo>
                  <a:lnTo>
                    <a:pt x="187" y="989"/>
                  </a:lnTo>
                  <a:lnTo>
                    <a:pt x="195" y="980"/>
                  </a:lnTo>
                  <a:lnTo>
                    <a:pt x="201" y="974"/>
                  </a:lnTo>
                  <a:lnTo>
                    <a:pt x="206" y="967"/>
                  </a:lnTo>
                  <a:lnTo>
                    <a:pt x="206" y="965"/>
                  </a:lnTo>
                  <a:lnTo>
                    <a:pt x="207" y="963"/>
                  </a:lnTo>
                  <a:lnTo>
                    <a:pt x="207" y="960"/>
                  </a:lnTo>
                  <a:lnTo>
                    <a:pt x="206" y="958"/>
                  </a:lnTo>
                  <a:close/>
                  <a:moveTo>
                    <a:pt x="138" y="1093"/>
                  </a:moveTo>
                  <a:lnTo>
                    <a:pt x="150" y="1086"/>
                  </a:lnTo>
                  <a:lnTo>
                    <a:pt x="162" y="1079"/>
                  </a:lnTo>
                  <a:lnTo>
                    <a:pt x="171" y="1072"/>
                  </a:lnTo>
                  <a:lnTo>
                    <a:pt x="178" y="1065"/>
                  </a:lnTo>
                  <a:lnTo>
                    <a:pt x="184" y="1058"/>
                  </a:lnTo>
                  <a:lnTo>
                    <a:pt x="189" y="1052"/>
                  </a:lnTo>
                  <a:lnTo>
                    <a:pt x="189" y="1049"/>
                  </a:lnTo>
                  <a:lnTo>
                    <a:pt x="190" y="1046"/>
                  </a:lnTo>
                  <a:lnTo>
                    <a:pt x="190" y="1043"/>
                  </a:lnTo>
                  <a:lnTo>
                    <a:pt x="189" y="1042"/>
                  </a:lnTo>
                  <a:lnTo>
                    <a:pt x="186" y="1039"/>
                  </a:lnTo>
                  <a:lnTo>
                    <a:pt x="180" y="1037"/>
                  </a:lnTo>
                  <a:lnTo>
                    <a:pt x="171" y="1037"/>
                  </a:lnTo>
                  <a:lnTo>
                    <a:pt x="163" y="1039"/>
                  </a:lnTo>
                  <a:lnTo>
                    <a:pt x="151" y="1041"/>
                  </a:lnTo>
                  <a:lnTo>
                    <a:pt x="140" y="1045"/>
                  </a:lnTo>
                  <a:lnTo>
                    <a:pt x="127" y="1051"/>
                  </a:lnTo>
                  <a:lnTo>
                    <a:pt x="114" y="1056"/>
                  </a:lnTo>
                  <a:lnTo>
                    <a:pt x="102" y="1064"/>
                  </a:lnTo>
                  <a:lnTo>
                    <a:pt x="91" y="1071"/>
                  </a:lnTo>
                  <a:lnTo>
                    <a:pt x="81" y="1078"/>
                  </a:lnTo>
                  <a:lnTo>
                    <a:pt x="73" y="1086"/>
                  </a:lnTo>
                  <a:lnTo>
                    <a:pt x="67" y="1092"/>
                  </a:lnTo>
                  <a:lnTo>
                    <a:pt x="63" y="1099"/>
                  </a:lnTo>
                  <a:lnTo>
                    <a:pt x="62" y="1102"/>
                  </a:lnTo>
                  <a:lnTo>
                    <a:pt x="62" y="1104"/>
                  </a:lnTo>
                  <a:lnTo>
                    <a:pt x="62" y="1106"/>
                  </a:lnTo>
                  <a:lnTo>
                    <a:pt x="63" y="1109"/>
                  </a:lnTo>
                  <a:lnTo>
                    <a:pt x="64" y="1110"/>
                  </a:lnTo>
                  <a:lnTo>
                    <a:pt x="67" y="1112"/>
                  </a:lnTo>
                  <a:lnTo>
                    <a:pt x="69" y="1112"/>
                  </a:lnTo>
                  <a:lnTo>
                    <a:pt x="73" y="1113"/>
                  </a:lnTo>
                  <a:lnTo>
                    <a:pt x="80" y="1113"/>
                  </a:lnTo>
                  <a:lnTo>
                    <a:pt x="89" y="1112"/>
                  </a:lnTo>
                  <a:lnTo>
                    <a:pt x="100" y="1110"/>
                  </a:lnTo>
                  <a:lnTo>
                    <a:pt x="112" y="1105"/>
                  </a:lnTo>
                  <a:lnTo>
                    <a:pt x="125" y="1100"/>
                  </a:lnTo>
                  <a:lnTo>
                    <a:pt x="138" y="1093"/>
                  </a:lnTo>
                  <a:close/>
                  <a:moveTo>
                    <a:pt x="364" y="952"/>
                  </a:moveTo>
                  <a:lnTo>
                    <a:pt x="363" y="950"/>
                  </a:lnTo>
                  <a:lnTo>
                    <a:pt x="360" y="948"/>
                  </a:lnTo>
                  <a:lnTo>
                    <a:pt x="357" y="947"/>
                  </a:lnTo>
                  <a:lnTo>
                    <a:pt x="354" y="947"/>
                  </a:lnTo>
                  <a:lnTo>
                    <a:pt x="346" y="946"/>
                  </a:lnTo>
                  <a:lnTo>
                    <a:pt x="335" y="948"/>
                  </a:lnTo>
                  <a:lnTo>
                    <a:pt x="325" y="951"/>
                  </a:lnTo>
                  <a:lnTo>
                    <a:pt x="312" y="954"/>
                  </a:lnTo>
                  <a:lnTo>
                    <a:pt x="298" y="960"/>
                  </a:lnTo>
                  <a:lnTo>
                    <a:pt x="284" y="966"/>
                  </a:lnTo>
                  <a:lnTo>
                    <a:pt x="271" y="973"/>
                  </a:lnTo>
                  <a:lnTo>
                    <a:pt x="259" y="982"/>
                  </a:lnTo>
                  <a:lnTo>
                    <a:pt x="250" y="989"/>
                  </a:lnTo>
                  <a:lnTo>
                    <a:pt x="241" y="996"/>
                  </a:lnTo>
                  <a:lnTo>
                    <a:pt x="234" y="1003"/>
                  </a:lnTo>
                  <a:lnTo>
                    <a:pt x="231" y="1010"/>
                  </a:lnTo>
                  <a:lnTo>
                    <a:pt x="230" y="1012"/>
                  </a:lnTo>
                  <a:lnTo>
                    <a:pt x="228" y="1016"/>
                  </a:lnTo>
                  <a:lnTo>
                    <a:pt x="230" y="1018"/>
                  </a:lnTo>
                  <a:lnTo>
                    <a:pt x="230" y="1021"/>
                  </a:lnTo>
                  <a:lnTo>
                    <a:pt x="232" y="1022"/>
                  </a:lnTo>
                  <a:lnTo>
                    <a:pt x="234" y="1023"/>
                  </a:lnTo>
                  <a:lnTo>
                    <a:pt x="237" y="1024"/>
                  </a:lnTo>
                  <a:lnTo>
                    <a:pt x="240" y="1026"/>
                  </a:lnTo>
                  <a:lnTo>
                    <a:pt x="249" y="1026"/>
                  </a:lnTo>
                  <a:lnTo>
                    <a:pt x="258" y="1024"/>
                  </a:lnTo>
                  <a:lnTo>
                    <a:pt x="270" y="1022"/>
                  </a:lnTo>
                  <a:lnTo>
                    <a:pt x="282" y="1017"/>
                  </a:lnTo>
                  <a:lnTo>
                    <a:pt x="295" y="1012"/>
                  </a:lnTo>
                  <a:lnTo>
                    <a:pt x="309" y="1005"/>
                  </a:lnTo>
                  <a:lnTo>
                    <a:pt x="322" y="998"/>
                  </a:lnTo>
                  <a:lnTo>
                    <a:pt x="334" y="991"/>
                  </a:lnTo>
                  <a:lnTo>
                    <a:pt x="345" y="983"/>
                  </a:lnTo>
                  <a:lnTo>
                    <a:pt x="353" y="976"/>
                  </a:lnTo>
                  <a:lnTo>
                    <a:pt x="359" y="969"/>
                  </a:lnTo>
                  <a:lnTo>
                    <a:pt x="364" y="961"/>
                  </a:lnTo>
                  <a:lnTo>
                    <a:pt x="365" y="959"/>
                  </a:lnTo>
                  <a:lnTo>
                    <a:pt x="365" y="957"/>
                  </a:lnTo>
                  <a:lnTo>
                    <a:pt x="365" y="954"/>
                  </a:lnTo>
                  <a:lnTo>
                    <a:pt x="364" y="952"/>
                  </a:lnTo>
                  <a:close/>
                  <a:moveTo>
                    <a:pt x="132" y="1176"/>
                  </a:moveTo>
                  <a:lnTo>
                    <a:pt x="144" y="1171"/>
                  </a:lnTo>
                  <a:lnTo>
                    <a:pt x="155" y="1163"/>
                  </a:lnTo>
                  <a:lnTo>
                    <a:pt x="164" y="1155"/>
                  </a:lnTo>
                  <a:lnTo>
                    <a:pt x="171" y="1148"/>
                  </a:lnTo>
                  <a:lnTo>
                    <a:pt x="177" y="1142"/>
                  </a:lnTo>
                  <a:lnTo>
                    <a:pt x="181" y="1136"/>
                  </a:lnTo>
                  <a:lnTo>
                    <a:pt x="182" y="1132"/>
                  </a:lnTo>
                  <a:lnTo>
                    <a:pt x="182" y="1130"/>
                  </a:lnTo>
                  <a:lnTo>
                    <a:pt x="182" y="1128"/>
                  </a:lnTo>
                  <a:lnTo>
                    <a:pt x="181" y="1125"/>
                  </a:lnTo>
                  <a:lnTo>
                    <a:pt x="177" y="1123"/>
                  </a:lnTo>
                  <a:lnTo>
                    <a:pt x="171" y="1121"/>
                  </a:lnTo>
                  <a:lnTo>
                    <a:pt x="164" y="1121"/>
                  </a:lnTo>
                  <a:lnTo>
                    <a:pt x="155" y="1122"/>
                  </a:lnTo>
                  <a:lnTo>
                    <a:pt x="145" y="1124"/>
                  </a:lnTo>
                  <a:lnTo>
                    <a:pt x="133" y="1128"/>
                  </a:lnTo>
                  <a:lnTo>
                    <a:pt x="121" y="1134"/>
                  </a:lnTo>
                  <a:lnTo>
                    <a:pt x="110" y="1140"/>
                  </a:lnTo>
                  <a:lnTo>
                    <a:pt x="98" y="1147"/>
                  </a:lnTo>
                  <a:lnTo>
                    <a:pt x="87" y="1154"/>
                  </a:lnTo>
                  <a:lnTo>
                    <a:pt x="78" y="1161"/>
                  </a:lnTo>
                  <a:lnTo>
                    <a:pt x="70" y="1168"/>
                  </a:lnTo>
                  <a:lnTo>
                    <a:pt x="64" y="1175"/>
                  </a:lnTo>
                  <a:lnTo>
                    <a:pt x="61" y="1181"/>
                  </a:lnTo>
                  <a:lnTo>
                    <a:pt x="60" y="1184"/>
                  </a:lnTo>
                  <a:lnTo>
                    <a:pt x="60" y="1186"/>
                  </a:lnTo>
                  <a:lnTo>
                    <a:pt x="60" y="1188"/>
                  </a:lnTo>
                  <a:lnTo>
                    <a:pt x="61" y="1191"/>
                  </a:lnTo>
                  <a:lnTo>
                    <a:pt x="64" y="1194"/>
                  </a:lnTo>
                  <a:lnTo>
                    <a:pt x="70" y="1195"/>
                  </a:lnTo>
                  <a:lnTo>
                    <a:pt x="78" y="1195"/>
                  </a:lnTo>
                  <a:lnTo>
                    <a:pt x="87" y="1194"/>
                  </a:lnTo>
                  <a:lnTo>
                    <a:pt x="97" y="1192"/>
                  </a:lnTo>
                  <a:lnTo>
                    <a:pt x="108" y="1188"/>
                  </a:lnTo>
                  <a:lnTo>
                    <a:pt x="120" y="1184"/>
                  </a:lnTo>
                  <a:lnTo>
                    <a:pt x="132" y="1176"/>
                  </a:lnTo>
                  <a:close/>
                  <a:moveTo>
                    <a:pt x="296" y="1091"/>
                  </a:moveTo>
                  <a:lnTo>
                    <a:pt x="309" y="1084"/>
                  </a:lnTo>
                  <a:lnTo>
                    <a:pt x="320" y="1077"/>
                  </a:lnTo>
                  <a:lnTo>
                    <a:pt x="329" y="1070"/>
                  </a:lnTo>
                  <a:lnTo>
                    <a:pt x="338" y="1062"/>
                  </a:lnTo>
                  <a:lnTo>
                    <a:pt x="344" y="1055"/>
                  </a:lnTo>
                  <a:lnTo>
                    <a:pt x="347" y="1048"/>
                  </a:lnTo>
                  <a:lnTo>
                    <a:pt x="348" y="1046"/>
                  </a:lnTo>
                  <a:lnTo>
                    <a:pt x="350" y="1043"/>
                  </a:lnTo>
                  <a:lnTo>
                    <a:pt x="348" y="1041"/>
                  </a:lnTo>
                  <a:lnTo>
                    <a:pt x="348" y="1039"/>
                  </a:lnTo>
                  <a:lnTo>
                    <a:pt x="345" y="1035"/>
                  </a:lnTo>
                  <a:lnTo>
                    <a:pt x="338" y="1034"/>
                  </a:lnTo>
                  <a:lnTo>
                    <a:pt x="331" y="1033"/>
                  </a:lnTo>
                  <a:lnTo>
                    <a:pt x="321" y="1034"/>
                  </a:lnTo>
                  <a:lnTo>
                    <a:pt x="309" y="1036"/>
                  </a:lnTo>
                  <a:lnTo>
                    <a:pt x="297" y="1041"/>
                  </a:lnTo>
                  <a:lnTo>
                    <a:pt x="285" y="1046"/>
                  </a:lnTo>
                  <a:lnTo>
                    <a:pt x="272" y="1052"/>
                  </a:lnTo>
                  <a:lnTo>
                    <a:pt x="259" y="1059"/>
                  </a:lnTo>
                  <a:lnTo>
                    <a:pt x="247" y="1066"/>
                  </a:lnTo>
                  <a:lnTo>
                    <a:pt x="238" y="1074"/>
                  </a:lnTo>
                  <a:lnTo>
                    <a:pt x="231" y="1081"/>
                  </a:lnTo>
                  <a:lnTo>
                    <a:pt x="224" y="1089"/>
                  </a:lnTo>
                  <a:lnTo>
                    <a:pt x="220" y="1094"/>
                  </a:lnTo>
                  <a:lnTo>
                    <a:pt x="219" y="1098"/>
                  </a:lnTo>
                  <a:lnTo>
                    <a:pt x="219" y="1100"/>
                  </a:lnTo>
                  <a:lnTo>
                    <a:pt x="219" y="1103"/>
                  </a:lnTo>
                  <a:lnTo>
                    <a:pt x="220" y="1105"/>
                  </a:lnTo>
                  <a:lnTo>
                    <a:pt x="221" y="1108"/>
                  </a:lnTo>
                  <a:lnTo>
                    <a:pt x="224" y="1109"/>
                  </a:lnTo>
                  <a:lnTo>
                    <a:pt x="227" y="1110"/>
                  </a:lnTo>
                  <a:lnTo>
                    <a:pt x="230" y="1110"/>
                  </a:lnTo>
                  <a:lnTo>
                    <a:pt x="238" y="1110"/>
                  </a:lnTo>
                  <a:lnTo>
                    <a:pt x="247" y="1109"/>
                  </a:lnTo>
                  <a:lnTo>
                    <a:pt x="258" y="1106"/>
                  </a:lnTo>
                  <a:lnTo>
                    <a:pt x="270" y="1103"/>
                  </a:lnTo>
                  <a:lnTo>
                    <a:pt x="283" y="1098"/>
                  </a:lnTo>
                  <a:lnTo>
                    <a:pt x="296" y="1091"/>
                  </a:lnTo>
                  <a:close/>
                  <a:moveTo>
                    <a:pt x="136" y="1260"/>
                  </a:moveTo>
                  <a:lnTo>
                    <a:pt x="146" y="1254"/>
                  </a:lnTo>
                  <a:lnTo>
                    <a:pt x="157" y="1247"/>
                  </a:lnTo>
                  <a:lnTo>
                    <a:pt x="165" y="1239"/>
                  </a:lnTo>
                  <a:lnTo>
                    <a:pt x="173" y="1232"/>
                  </a:lnTo>
                  <a:lnTo>
                    <a:pt x="178" y="1226"/>
                  </a:lnTo>
                  <a:lnTo>
                    <a:pt x="182" y="1220"/>
                  </a:lnTo>
                  <a:lnTo>
                    <a:pt x="183" y="1214"/>
                  </a:lnTo>
                  <a:lnTo>
                    <a:pt x="182" y="1210"/>
                  </a:lnTo>
                  <a:lnTo>
                    <a:pt x="178" y="1207"/>
                  </a:lnTo>
                  <a:lnTo>
                    <a:pt x="173" y="1205"/>
                  </a:lnTo>
                  <a:lnTo>
                    <a:pt x="165" y="1205"/>
                  </a:lnTo>
                  <a:lnTo>
                    <a:pt x="156" y="1206"/>
                  </a:lnTo>
                  <a:lnTo>
                    <a:pt x="146" y="1209"/>
                  </a:lnTo>
                  <a:lnTo>
                    <a:pt x="136" y="1212"/>
                  </a:lnTo>
                  <a:lnTo>
                    <a:pt x="124" y="1217"/>
                  </a:lnTo>
                  <a:lnTo>
                    <a:pt x="112" y="1223"/>
                  </a:lnTo>
                  <a:lnTo>
                    <a:pt x="101" y="1229"/>
                  </a:lnTo>
                  <a:lnTo>
                    <a:pt x="91" y="1236"/>
                  </a:lnTo>
                  <a:lnTo>
                    <a:pt x="82" y="1243"/>
                  </a:lnTo>
                  <a:lnTo>
                    <a:pt x="75" y="1250"/>
                  </a:lnTo>
                  <a:lnTo>
                    <a:pt x="69" y="1257"/>
                  </a:lnTo>
                  <a:lnTo>
                    <a:pt x="67" y="1263"/>
                  </a:lnTo>
                  <a:lnTo>
                    <a:pt x="66" y="1269"/>
                  </a:lnTo>
                  <a:lnTo>
                    <a:pt x="67" y="1273"/>
                  </a:lnTo>
                  <a:lnTo>
                    <a:pt x="70" y="1276"/>
                  </a:lnTo>
                  <a:lnTo>
                    <a:pt x="75" y="1277"/>
                  </a:lnTo>
                  <a:lnTo>
                    <a:pt x="82" y="1279"/>
                  </a:lnTo>
                  <a:lnTo>
                    <a:pt x="92" y="1277"/>
                  </a:lnTo>
                  <a:lnTo>
                    <a:pt x="101" y="1275"/>
                  </a:lnTo>
                  <a:lnTo>
                    <a:pt x="112" y="1271"/>
                  </a:lnTo>
                  <a:lnTo>
                    <a:pt x="124" y="1266"/>
                  </a:lnTo>
                  <a:lnTo>
                    <a:pt x="136" y="1260"/>
                  </a:lnTo>
                  <a:close/>
                  <a:moveTo>
                    <a:pt x="293" y="1178"/>
                  </a:moveTo>
                  <a:lnTo>
                    <a:pt x="304" y="1171"/>
                  </a:lnTo>
                  <a:lnTo>
                    <a:pt x="315" y="1163"/>
                  </a:lnTo>
                  <a:lnTo>
                    <a:pt x="325" y="1156"/>
                  </a:lnTo>
                  <a:lnTo>
                    <a:pt x="332" y="1149"/>
                  </a:lnTo>
                  <a:lnTo>
                    <a:pt x="338" y="1142"/>
                  </a:lnTo>
                  <a:lnTo>
                    <a:pt x="341" y="1135"/>
                  </a:lnTo>
                  <a:lnTo>
                    <a:pt x="342" y="1132"/>
                  </a:lnTo>
                  <a:lnTo>
                    <a:pt x="342" y="1130"/>
                  </a:lnTo>
                  <a:lnTo>
                    <a:pt x="342" y="1128"/>
                  </a:lnTo>
                  <a:lnTo>
                    <a:pt x="341" y="1125"/>
                  </a:lnTo>
                  <a:lnTo>
                    <a:pt x="338" y="1122"/>
                  </a:lnTo>
                  <a:lnTo>
                    <a:pt x="332" y="1121"/>
                  </a:lnTo>
                  <a:lnTo>
                    <a:pt x="323" y="1119"/>
                  </a:lnTo>
                  <a:lnTo>
                    <a:pt x="315" y="1121"/>
                  </a:lnTo>
                  <a:lnTo>
                    <a:pt x="304" y="1123"/>
                  </a:lnTo>
                  <a:lnTo>
                    <a:pt x="293" y="1127"/>
                  </a:lnTo>
                  <a:lnTo>
                    <a:pt x="281" y="1131"/>
                  </a:lnTo>
                  <a:lnTo>
                    <a:pt x="268" y="1137"/>
                  </a:lnTo>
                  <a:lnTo>
                    <a:pt x="256" y="1144"/>
                  </a:lnTo>
                  <a:lnTo>
                    <a:pt x="245" y="1151"/>
                  </a:lnTo>
                  <a:lnTo>
                    <a:pt x="236" y="1160"/>
                  </a:lnTo>
                  <a:lnTo>
                    <a:pt x="228" y="1167"/>
                  </a:lnTo>
                  <a:lnTo>
                    <a:pt x="222" y="1173"/>
                  </a:lnTo>
                  <a:lnTo>
                    <a:pt x="219" y="1180"/>
                  </a:lnTo>
                  <a:lnTo>
                    <a:pt x="218" y="1182"/>
                  </a:lnTo>
                  <a:lnTo>
                    <a:pt x="218" y="1186"/>
                  </a:lnTo>
                  <a:lnTo>
                    <a:pt x="218" y="1188"/>
                  </a:lnTo>
                  <a:lnTo>
                    <a:pt x="219" y="1190"/>
                  </a:lnTo>
                  <a:lnTo>
                    <a:pt x="222" y="1193"/>
                  </a:lnTo>
                  <a:lnTo>
                    <a:pt x="228" y="1195"/>
                  </a:lnTo>
                  <a:lnTo>
                    <a:pt x="237" y="1195"/>
                  </a:lnTo>
                  <a:lnTo>
                    <a:pt x="245" y="1194"/>
                  </a:lnTo>
                  <a:lnTo>
                    <a:pt x="256" y="1192"/>
                  </a:lnTo>
                  <a:lnTo>
                    <a:pt x="268" y="1188"/>
                  </a:lnTo>
                  <a:lnTo>
                    <a:pt x="279" y="1184"/>
                  </a:lnTo>
                  <a:lnTo>
                    <a:pt x="293" y="1178"/>
                  </a:lnTo>
                  <a:close/>
                  <a:moveTo>
                    <a:pt x="146" y="1344"/>
                  </a:moveTo>
                  <a:lnTo>
                    <a:pt x="157" y="1337"/>
                  </a:lnTo>
                  <a:lnTo>
                    <a:pt x="168" y="1331"/>
                  </a:lnTo>
                  <a:lnTo>
                    <a:pt x="176" y="1324"/>
                  </a:lnTo>
                  <a:lnTo>
                    <a:pt x="182" y="1317"/>
                  </a:lnTo>
                  <a:lnTo>
                    <a:pt x="187" y="1311"/>
                  </a:lnTo>
                  <a:lnTo>
                    <a:pt x="190" y="1305"/>
                  </a:lnTo>
                  <a:lnTo>
                    <a:pt x="192" y="1299"/>
                  </a:lnTo>
                  <a:lnTo>
                    <a:pt x="190" y="1295"/>
                  </a:lnTo>
                  <a:lnTo>
                    <a:pt x="187" y="1292"/>
                  </a:lnTo>
                  <a:lnTo>
                    <a:pt x="181" y="1289"/>
                  </a:lnTo>
                  <a:lnTo>
                    <a:pt x="174" y="1289"/>
                  </a:lnTo>
                  <a:lnTo>
                    <a:pt x="165" y="1291"/>
                  </a:lnTo>
                  <a:lnTo>
                    <a:pt x="156" y="1293"/>
                  </a:lnTo>
                  <a:lnTo>
                    <a:pt x="145" y="1295"/>
                  </a:lnTo>
                  <a:lnTo>
                    <a:pt x="135" y="1300"/>
                  </a:lnTo>
                  <a:lnTo>
                    <a:pt x="124" y="1306"/>
                  </a:lnTo>
                  <a:lnTo>
                    <a:pt x="112" y="1313"/>
                  </a:lnTo>
                  <a:lnTo>
                    <a:pt x="102" y="1319"/>
                  </a:lnTo>
                  <a:lnTo>
                    <a:pt x="94" y="1326"/>
                  </a:lnTo>
                  <a:lnTo>
                    <a:pt x="88" y="1333"/>
                  </a:lnTo>
                  <a:lnTo>
                    <a:pt x="82" y="1339"/>
                  </a:lnTo>
                  <a:lnTo>
                    <a:pt x="80" y="1346"/>
                  </a:lnTo>
                  <a:lnTo>
                    <a:pt x="79" y="1351"/>
                  </a:lnTo>
                  <a:lnTo>
                    <a:pt x="80" y="1356"/>
                  </a:lnTo>
                  <a:lnTo>
                    <a:pt x="83" y="1358"/>
                  </a:lnTo>
                  <a:lnTo>
                    <a:pt x="88" y="1361"/>
                  </a:lnTo>
                  <a:lnTo>
                    <a:pt x="95" y="1361"/>
                  </a:lnTo>
                  <a:lnTo>
                    <a:pt x="105" y="1359"/>
                  </a:lnTo>
                  <a:lnTo>
                    <a:pt x="114" y="1358"/>
                  </a:lnTo>
                  <a:lnTo>
                    <a:pt x="124" y="1355"/>
                  </a:lnTo>
                  <a:lnTo>
                    <a:pt x="136" y="1350"/>
                  </a:lnTo>
                  <a:lnTo>
                    <a:pt x="146" y="1344"/>
                  </a:lnTo>
                  <a:close/>
                  <a:moveTo>
                    <a:pt x="296" y="1263"/>
                  </a:moveTo>
                  <a:lnTo>
                    <a:pt x="308" y="1257"/>
                  </a:lnTo>
                  <a:lnTo>
                    <a:pt x="319" y="1250"/>
                  </a:lnTo>
                  <a:lnTo>
                    <a:pt x="327" y="1243"/>
                  </a:lnTo>
                  <a:lnTo>
                    <a:pt x="334" y="1236"/>
                  </a:lnTo>
                  <a:lnTo>
                    <a:pt x="340" y="1229"/>
                  </a:lnTo>
                  <a:lnTo>
                    <a:pt x="342" y="1223"/>
                  </a:lnTo>
                  <a:lnTo>
                    <a:pt x="344" y="1219"/>
                  </a:lnTo>
                  <a:lnTo>
                    <a:pt x="344" y="1217"/>
                  </a:lnTo>
                  <a:lnTo>
                    <a:pt x="344" y="1214"/>
                  </a:lnTo>
                  <a:lnTo>
                    <a:pt x="342" y="1212"/>
                  </a:lnTo>
                  <a:lnTo>
                    <a:pt x="339" y="1210"/>
                  </a:lnTo>
                  <a:lnTo>
                    <a:pt x="334" y="1207"/>
                  </a:lnTo>
                  <a:lnTo>
                    <a:pt x="326" y="1207"/>
                  </a:lnTo>
                  <a:lnTo>
                    <a:pt x="317" y="1207"/>
                  </a:lnTo>
                  <a:lnTo>
                    <a:pt x="307" y="1210"/>
                  </a:lnTo>
                  <a:lnTo>
                    <a:pt x="296" y="1213"/>
                  </a:lnTo>
                  <a:lnTo>
                    <a:pt x="284" y="1218"/>
                  </a:lnTo>
                  <a:lnTo>
                    <a:pt x="272" y="1224"/>
                  </a:lnTo>
                  <a:lnTo>
                    <a:pt x="260" y="1231"/>
                  </a:lnTo>
                  <a:lnTo>
                    <a:pt x="250" y="1238"/>
                  </a:lnTo>
                  <a:lnTo>
                    <a:pt x="241" y="1245"/>
                  </a:lnTo>
                  <a:lnTo>
                    <a:pt x="234" y="1252"/>
                  </a:lnTo>
                  <a:lnTo>
                    <a:pt x="230" y="1258"/>
                  </a:lnTo>
                  <a:lnTo>
                    <a:pt x="226" y="1266"/>
                  </a:lnTo>
                  <a:lnTo>
                    <a:pt x="225" y="1268"/>
                  </a:lnTo>
                  <a:lnTo>
                    <a:pt x="225" y="1270"/>
                  </a:lnTo>
                  <a:lnTo>
                    <a:pt x="225" y="1273"/>
                  </a:lnTo>
                  <a:lnTo>
                    <a:pt x="226" y="1275"/>
                  </a:lnTo>
                  <a:lnTo>
                    <a:pt x="230" y="1279"/>
                  </a:lnTo>
                  <a:lnTo>
                    <a:pt x="236" y="1281"/>
                  </a:lnTo>
                  <a:lnTo>
                    <a:pt x="243" y="1281"/>
                  </a:lnTo>
                  <a:lnTo>
                    <a:pt x="252" y="1280"/>
                  </a:lnTo>
                  <a:lnTo>
                    <a:pt x="262" y="1277"/>
                  </a:lnTo>
                  <a:lnTo>
                    <a:pt x="272" y="1274"/>
                  </a:lnTo>
                  <a:lnTo>
                    <a:pt x="284" y="1269"/>
                  </a:lnTo>
                  <a:lnTo>
                    <a:pt x="296" y="1263"/>
                  </a:lnTo>
                  <a:close/>
                  <a:moveTo>
                    <a:pt x="165" y="1428"/>
                  </a:moveTo>
                  <a:lnTo>
                    <a:pt x="176" y="1421"/>
                  </a:lnTo>
                  <a:lnTo>
                    <a:pt x="186" y="1415"/>
                  </a:lnTo>
                  <a:lnTo>
                    <a:pt x="194" y="1408"/>
                  </a:lnTo>
                  <a:lnTo>
                    <a:pt x="200" y="1401"/>
                  </a:lnTo>
                  <a:lnTo>
                    <a:pt x="205" y="1395"/>
                  </a:lnTo>
                  <a:lnTo>
                    <a:pt x="207" y="1389"/>
                  </a:lnTo>
                  <a:lnTo>
                    <a:pt x="208" y="1384"/>
                  </a:lnTo>
                  <a:lnTo>
                    <a:pt x="207" y="1380"/>
                  </a:lnTo>
                  <a:lnTo>
                    <a:pt x="203" y="1376"/>
                  </a:lnTo>
                  <a:lnTo>
                    <a:pt x="199" y="1375"/>
                  </a:lnTo>
                  <a:lnTo>
                    <a:pt x="192" y="1374"/>
                  </a:lnTo>
                  <a:lnTo>
                    <a:pt x="183" y="1375"/>
                  </a:lnTo>
                  <a:lnTo>
                    <a:pt x="174" y="1377"/>
                  </a:lnTo>
                  <a:lnTo>
                    <a:pt x="164" y="1381"/>
                  </a:lnTo>
                  <a:lnTo>
                    <a:pt x="154" y="1384"/>
                  </a:lnTo>
                  <a:lnTo>
                    <a:pt x="143" y="1390"/>
                  </a:lnTo>
                  <a:lnTo>
                    <a:pt x="132" y="1396"/>
                  </a:lnTo>
                  <a:lnTo>
                    <a:pt x="123" y="1403"/>
                  </a:lnTo>
                  <a:lnTo>
                    <a:pt x="116" y="1411"/>
                  </a:lnTo>
                  <a:lnTo>
                    <a:pt x="108" y="1416"/>
                  </a:lnTo>
                  <a:lnTo>
                    <a:pt x="104" y="1424"/>
                  </a:lnTo>
                  <a:lnTo>
                    <a:pt x="101" y="1430"/>
                  </a:lnTo>
                  <a:lnTo>
                    <a:pt x="100" y="1434"/>
                  </a:lnTo>
                  <a:lnTo>
                    <a:pt x="101" y="1439"/>
                  </a:lnTo>
                  <a:lnTo>
                    <a:pt x="105" y="1441"/>
                  </a:lnTo>
                  <a:lnTo>
                    <a:pt x="111" y="1444"/>
                  </a:lnTo>
                  <a:lnTo>
                    <a:pt x="117" y="1444"/>
                  </a:lnTo>
                  <a:lnTo>
                    <a:pt x="125" y="1444"/>
                  </a:lnTo>
                  <a:lnTo>
                    <a:pt x="135" y="1441"/>
                  </a:lnTo>
                  <a:lnTo>
                    <a:pt x="144" y="1438"/>
                  </a:lnTo>
                  <a:lnTo>
                    <a:pt x="155" y="1433"/>
                  </a:lnTo>
                  <a:lnTo>
                    <a:pt x="165" y="1428"/>
                  </a:lnTo>
                  <a:close/>
                  <a:moveTo>
                    <a:pt x="309" y="1350"/>
                  </a:moveTo>
                  <a:lnTo>
                    <a:pt x="321" y="1344"/>
                  </a:lnTo>
                  <a:lnTo>
                    <a:pt x="331" y="1337"/>
                  </a:lnTo>
                  <a:lnTo>
                    <a:pt x="339" y="1330"/>
                  </a:lnTo>
                  <a:lnTo>
                    <a:pt x="345" y="1323"/>
                  </a:lnTo>
                  <a:lnTo>
                    <a:pt x="351" y="1317"/>
                  </a:lnTo>
                  <a:lnTo>
                    <a:pt x="353" y="1311"/>
                  </a:lnTo>
                  <a:lnTo>
                    <a:pt x="354" y="1305"/>
                  </a:lnTo>
                  <a:lnTo>
                    <a:pt x="353" y="1300"/>
                  </a:lnTo>
                  <a:lnTo>
                    <a:pt x="350" y="1296"/>
                  </a:lnTo>
                  <a:lnTo>
                    <a:pt x="344" y="1295"/>
                  </a:lnTo>
                  <a:lnTo>
                    <a:pt x="336" y="1294"/>
                  </a:lnTo>
                  <a:lnTo>
                    <a:pt x="328" y="1295"/>
                  </a:lnTo>
                  <a:lnTo>
                    <a:pt x="319" y="1298"/>
                  </a:lnTo>
                  <a:lnTo>
                    <a:pt x="308" y="1300"/>
                  </a:lnTo>
                  <a:lnTo>
                    <a:pt x="296" y="1305"/>
                  </a:lnTo>
                  <a:lnTo>
                    <a:pt x="285" y="1311"/>
                  </a:lnTo>
                  <a:lnTo>
                    <a:pt x="274" y="1318"/>
                  </a:lnTo>
                  <a:lnTo>
                    <a:pt x="264" y="1324"/>
                  </a:lnTo>
                  <a:lnTo>
                    <a:pt x="256" y="1331"/>
                  </a:lnTo>
                  <a:lnTo>
                    <a:pt x="249" y="1338"/>
                  </a:lnTo>
                  <a:lnTo>
                    <a:pt x="244" y="1345"/>
                  </a:lnTo>
                  <a:lnTo>
                    <a:pt x="240" y="1351"/>
                  </a:lnTo>
                  <a:lnTo>
                    <a:pt x="240" y="1356"/>
                  </a:lnTo>
                  <a:lnTo>
                    <a:pt x="241" y="1361"/>
                  </a:lnTo>
                  <a:lnTo>
                    <a:pt x="245" y="1364"/>
                  </a:lnTo>
                  <a:lnTo>
                    <a:pt x="250" y="1367"/>
                  </a:lnTo>
                  <a:lnTo>
                    <a:pt x="258" y="1367"/>
                  </a:lnTo>
                  <a:lnTo>
                    <a:pt x="266" y="1367"/>
                  </a:lnTo>
                  <a:lnTo>
                    <a:pt x="276" y="1364"/>
                  </a:lnTo>
                  <a:lnTo>
                    <a:pt x="287" y="1361"/>
                  </a:lnTo>
                  <a:lnTo>
                    <a:pt x="297" y="1356"/>
                  </a:lnTo>
                  <a:lnTo>
                    <a:pt x="309" y="1350"/>
                  </a:lnTo>
                  <a:close/>
                  <a:moveTo>
                    <a:pt x="63" y="1585"/>
                  </a:moveTo>
                  <a:lnTo>
                    <a:pt x="73" y="1579"/>
                  </a:lnTo>
                  <a:lnTo>
                    <a:pt x="81" y="1573"/>
                  </a:lnTo>
                  <a:lnTo>
                    <a:pt x="88" y="1567"/>
                  </a:lnTo>
                  <a:lnTo>
                    <a:pt x="94" y="1561"/>
                  </a:lnTo>
                  <a:lnTo>
                    <a:pt x="98" y="1555"/>
                  </a:lnTo>
                  <a:lnTo>
                    <a:pt x="100" y="1550"/>
                  </a:lnTo>
                  <a:lnTo>
                    <a:pt x="101" y="1545"/>
                  </a:lnTo>
                  <a:lnTo>
                    <a:pt x="100" y="1540"/>
                  </a:lnTo>
                  <a:lnTo>
                    <a:pt x="97" y="1538"/>
                  </a:lnTo>
                  <a:lnTo>
                    <a:pt x="92" y="1535"/>
                  </a:lnTo>
                  <a:lnTo>
                    <a:pt x="86" y="1535"/>
                  </a:lnTo>
                  <a:lnTo>
                    <a:pt x="79" y="1535"/>
                  </a:lnTo>
                  <a:lnTo>
                    <a:pt x="69" y="1538"/>
                  </a:lnTo>
                  <a:lnTo>
                    <a:pt x="61" y="1540"/>
                  </a:lnTo>
                  <a:lnTo>
                    <a:pt x="51" y="1545"/>
                  </a:lnTo>
                  <a:lnTo>
                    <a:pt x="41" y="1550"/>
                  </a:lnTo>
                  <a:lnTo>
                    <a:pt x="31" y="1555"/>
                  </a:lnTo>
                  <a:lnTo>
                    <a:pt x="23" y="1561"/>
                  </a:lnTo>
                  <a:lnTo>
                    <a:pt x="17" y="1569"/>
                  </a:lnTo>
                  <a:lnTo>
                    <a:pt x="11" y="1574"/>
                  </a:lnTo>
                  <a:lnTo>
                    <a:pt x="6" y="1580"/>
                  </a:lnTo>
                  <a:lnTo>
                    <a:pt x="4" y="1586"/>
                  </a:lnTo>
                  <a:lnTo>
                    <a:pt x="4" y="1591"/>
                  </a:lnTo>
                  <a:lnTo>
                    <a:pt x="5" y="1596"/>
                  </a:lnTo>
                  <a:lnTo>
                    <a:pt x="7" y="1598"/>
                  </a:lnTo>
                  <a:lnTo>
                    <a:pt x="13" y="1601"/>
                  </a:lnTo>
                  <a:lnTo>
                    <a:pt x="19" y="1601"/>
                  </a:lnTo>
                  <a:lnTo>
                    <a:pt x="26" y="1599"/>
                  </a:lnTo>
                  <a:lnTo>
                    <a:pt x="35" y="1598"/>
                  </a:lnTo>
                  <a:lnTo>
                    <a:pt x="44" y="1595"/>
                  </a:lnTo>
                  <a:lnTo>
                    <a:pt x="54" y="1591"/>
                  </a:lnTo>
                  <a:lnTo>
                    <a:pt x="63" y="1585"/>
                  </a:lnTo>
                  <a:close/>
                  <a:moveTo>
                    <a:pt x="193" y="1513"/>
                  </a:moveTo>
                  <a:lnTo>
                    <a:pt x="203" y="1507"/>
                  </a:lnTo>
                  <a:lnTo>
                    <a:pt x="212" y="1501"/>
                  </a:lnTo>
                  <a:lnTo>
                    <a:pt x="219" y="1494"/>
                  </a:lnTo>
                  <a:lnTo>
                    <a:pt x="225" y="1488"/>
                  </a:lnTo>
                  <a:lnTo>
                    <a:pt x="230" y="1481"/>
                  </a:lnTo>
                  <a:lnTo>
                    <a:pt x="232" y="1475"/>
                  </a:lnTo>
                  <a:lnTo>
                    <a:pt x="233" y="1470"/>
                  </a:lnTo>
                  <a:lnTo>
                    <a:pt x="232" y="1465"/>
                  </a:lnTo>
                  <a:lnTo>
                    <a:pt x="228" y="1463"/>
                  </a:lnTo>
                  <a:lnTo>
                    <a:pt x="224" y="1460"/>
                  </a:lnTo>
                  <a:lnTo>
                    <a:pt x="217" y="1460"/>
                  </a:lnTo>
                  <a:lnTo>
                    <a:pt x="208" y="1460"/>
                  </a:lnTo>
                  <a:lnTo>
                    <a:pt x="200" y="1463"/>
                  </a:lnTo>
                  <a:lnTo>
                    <a:pt x="190" y="1465"/>
                  </a:lnTo>
                  <a:lnTo>
                    <a:pt x="180" y="1470"/>
                  </a:lnTo>
                  <a:lnTo>
                    <a:pt x="169" y="1475"/>
                  </a:lnTo>
                  <a:lnTo>
                    <a:pt x="159" y="1482"/>
                  </a:lnTo>
                  <a:lnTo>
                    <a:pt x="151" y="1488"/>
                  </a:lnTo>
                  <a:lnTo>
                    <a:pt x="143" y="1495"/>
                  </a:lnTo>
                  <a:lnTo>
                    <a:pt x="137" y="1501"/>
                  </a:lnTo>
                  <a:lnTo>
                    <a:pt x="133" y="1507"/>
                  </a:lnTo>
                  <a:lnTo>
                    <a:pt x="130" y="1513"/>
                  </a:lnTo>
                  <a:lnTo>
                    <a:pt x="130" y="1519"/>
                  </a:lnTo>
                  <a:lnTo>
                    <a:pt x="131" y="1522"/>
                  </a:lnTo>
                  <a:lnTo>
                    <a:pt x="135" y="1526"/>
                  </a:lnTo>
                  <a:lnTo>
                    <a:pt x="139" y="1528"/>
                  </a:lnTo>
                  <a:lnTo>
                    <a:pt x="146" y="1528"/>
                  </a:lnTo>
                  <a:lnTo>
                    <a:pt x="154" y="1528"/>
                  </a:lnTo>
                  <a:lnTo>
                    <a:pt x="163" y="1526"/>
                  </a:lnTo>
                  <a:lnTo>
                    <a:pt x="173" y="1522"/>
                  </a:lnTo>
                  <a:lnTo>
                    <a:pt x="182" y="1519"/>
                  </a:lnTo>
                  <a:lnTo>
                    <a:pt x="193" y="1513"/>
                  </a:lnTo>
                  <a:close/>
                  <a:moveTo>
                    <a:pt x="331" y="1438"/>
                  </a:moveTo>
                  <a:lnTo>
                    <a:pt x="341" y="1432"/>
                  </a:lnTo>
                  <a:lnTo>
                    <a:pt x="351" y="1425"/>
                  </a:lnTo>
                  <a:lnTo>
                    <a:pt x="358" y="1418"/>
                  </a:lnTo>
                  <a:lnTo>
                    <a:pt x="365" y="1412"/>
                  </a:lnTo>
                  <a:lnTo>
                    <a:pt x="370" y="1405"/>
                  </a:lnTo>
                  <a:lnTo>
                    <a:pt x="372" y="1399"/>
                  </a:lnTo>
                  <a:lnTo>
                    <a:pt x="373" y="1393"/>
                  </a:lnTo>
                  <a:lnTo>
                    <a:pt x="372" y="1389"/>
                  </a:lnTo>
                  <a:lnTo>
                    <a:pt x="369" y="1386"/>
                  </a:lnTo>
                  <a:lnTo>
                    <a:pt x="363" y="1383"/>
                  </a:lnTo>
                  <a:lnTo>
                    <a:pt x="355" y="1383"/>
                  </a:lnTo>
                  <a:lnTo>
                    <a:pt x="347" y="1383"/>
                  </a:lnTo>
                  <a:lnTo>
                    <a:pt x="338" y="1386"/>
                  </a:lnTo>
                  <a:lnTo>
                    <a:pt x="327" y="1388"/>
                  </a:lnTo>
                  <a:lnTo>
                    <a:pt x="316" y="1393"/>
                  </a:lnTo>
                  <a:lnTo>
                    <a:pt x="306" y="1399"/>
                  </a:lnTo>
                  <a:lnTo>
                    <a:pt x="295" y="1405"/>
                  </a:lnTo>
                  <a:lnTo>
                    <a:pt x="285" y="1412"/>
                  </a:lnTo>
                  <a:lnTo>
                    <a:pt x="278" y="1418"/>
                  </a:lnTo>
                  <a:lnTo>
                    <a:pt x="271" y="1425"/>
                  </a:lnTo>
                  <a:lnTo>
                    <a:pt x="266" y="1432"/>
                  </a:lnTo>
                  <a:lnTo>
                    <a:pt x="264" y="1438"/>
                  </a:lnTo>
                  <a:lnTo>
                    <a:pt x="263" y="1443"/>
                  </a:lnTo>
                  <a:lnTo>
                    <a:pt x="264" y="1447"/>
                  </a:lnTo>
                  <a:lnTo>
                    <a:pt x="268" y="1451"/>
                  </a:lnTo>
                  <a:lnTo>
                    <a:pt x="274" y="1453"/>
                  </a:lnTo>
                  <a:lnTo>
                    <a:pt x="281" y="1453"/>
                  </a:lnTo>
                  <a:lnTo>
                    <a:pt x="289" y="1453"/>
                  </a:lnTo>
                  <a:lnTo>
                    <a:pt x="298" y="1451"/>
                  </a:lnTo>
                  <a:lnTo>
                    <a:pt x="308" y="1447"/>
                  </a:lnTo>
                  <a:lnTo>
                    <a:pt x="320" y="1443"/>
                  </a:lnTo>
                  <a:lnTo>
                    <a:pt x="331" y="1438"/>
                  </a:lnTo>
                  <a:close/>
                  <a:moveTo>
                    <a:pt x="138" y="1624"/>
                  </a:moveTo>
                  <a:lnTo>
                    <a:pt x="136" y="1622"/>
                  </a:lnTo>
                  <a:lnTo>
                    <a:pt x="131" y="1620"/>
                  </a:lnTo>
                  <a:lnTo>
                    <a:pt x="124" y="1618"/>
                  </a:lnTo>
                  <a:lnTo>
                    <a:pt x="117" y="1620"/>
                  </a:lnTo>
                  <a:lnTo>
                    <a:pt x="108" y="1621"/>
                  </a:lnTo>
                  <a:lnTo>
                    <a:pt x="100" y="1624"/>
                  </a:lnTo>
                  <a:lnTo>
                    <a:pt x="91" y="1628"/>
                  </a:lnTo>
                  <a:lnTo>
                    <a:pt x="81" y="1633"/>
                  </a:lnTo>
                  <a:lnTo>
                    <a:pt x="73" y="1639"/>
                  </a:lnTo>
                  <a:lnTo>
                    <a:pt x="64" y="1645"/>
                  </a:lnTo>
                  <a:lnTo>
                    <a:pt x="58" y="1651"/>
                  </a:lnTo>
                  <a:lnTo>
                    <a:pt x="53" y="1658"/>
                  </a:lnTo>
                  <a:lnTo>
                    <a:pt x="49" y="1664"/>
                  </a:lnTo>
                  <a:lnTo>
                    <a:pt x="47" y="1668"/>
                  </a:lnTo>
                  <a:lnTo>
                    <a:pt x="45" y="1673"/>
                  </a:lnTo>
                  <a:lnTo>
                    <a:pt x="47" y="1678"/>
                  </a:lnTo>
                  <a:lnTo>
                    <a:pt x="50" y="1681"/>
                  </a:lnTo>
                  <a:lnTo>
                    <a:pt x="55" y="1683"/>
                  </a:lnTo>
                  <a:lnTo>
                    <a:pt x="61" y="1684"/>
                  </a:lnTo>
                  <a:lnTo>
                    <a:pt x="68" y="1683"/>
                  </a:lnTo>
                  <a:lnTo>
                    <a:pt x="76" y="1681"/>
                  </a:lnTo>
                  <a:lnTo>
                    <a:pt x="86" y="1678"/>
                  </a:lnTo>
                  <a:lnTo>
                    <a:pt x="94" y="1674"/>
                  </a:lnTo>
                  <a:lnTo>
                    <a:pt x="104" y="1670"/>
                  </a:lnTo>
                  <a:lnTo>
                    <a:pt x="113" y="1664"/>
                  </a:lnTo>
                  <a:lnTo>
                    <a:pt x="120" y="1658"/>
                  </a:lnTo>
                  <a:lnTo>
                    <a:pt x="127" y="1651"/>
                  </a:lnTo>
                  <a:lnTo>
                    <a:pt x="133" y="1645"/>
                  </a:lnTo>
                  <a:lnTo>
                    <a:pt x="137" y="1639"/>
                  </a:lnTo>
                  <a:lnTo>
                    <a:pt x="139" y="1634"/>
                  </a:lnTo>
                  <a:lnTo>
                    <a:pt x="139" y="1629"/>
                  </a:lnTo>
                  <a:lnTo>
                    <a:pt x="138" y="1624"/>
                  </a:lnTo>
                  <a:close/>
                  <a:moveTo>
                    <a:pt x="228" y="1598"/>
                  </a:moveTo>
                  <a:lnTo>
                    <a:pt x="238" y="1592"/>
                  </a:lnTo>
                  <a:lnTo>
                    <a:pt x="246" y="1586"/>
                  </a:lnTo>
                  <a:lnTo>
                    <a:pt x="253" y="1580"/>
                  </a:lnTo>
                  <a:lnTo>
                    <a:pt x="259" y="1573"/>
                  </a:lnTo>
                  <a:lnTo>
                    <a:pt x="263" y="1567"/>
                  </a:lnTo>
                  <a:lnTo>
                    <a:pt x="265" y="1561"/>
                  </a:lnTo>
                  <a:lnTo>
                    <a:pt x="266" y="1557"/>
                  </a:lnTo>
                  <a:lnTo>
                    <a:pt x="265" y="1552"/>
                  </a:lnTo>
                  <a:lnTo>
                    <a:pt x="262" y="1550"/>
                  </a:lnTo>
                  <a:lnTo>
                    <a:pt x="256" y="1547"/>
                  </a:lnTo>
                  <a:lnTo>
                    <a:pt x="250" y="1547"/>
                  </a:lnTo>
                  <a:lnTo>
                    <a:pt x="243" y="1547"/>
                  </a:lnTo>
                  <a:lnTo>
                    <a:pt x="233" y="1548"/>
                  </a:lnTo>
                  <a:lnTo>
                    <a:pt x="225" y="1552"/>
                  </a:lnTo>
                  <a:lnTo>
                    <a:pt x="214" y="1555"/>
                  </a:lnTo>
                  <a:lnTo>
                    <a:pt x="205" y="1561"/>
                  </a:lnTo>
                  <a:lnTo>
                    <a:pt x="195" y="1567"/>
                  </a:lnTo>
                  <a:lnTo>
                    <a:pt x="187" y="1573"/>
                  </a:lnTo>
                  <a:lnTo>
                    <a:pt x="180" y="1579"/>
                  </a:lnTo>
                  <a:lnTo>
                    <a:pt x="174" y="1586"/>
                  </a:lnTo>
                  <a:lnTo>
                    <a:pt x="169" y="1592"/>
                  </a:lnTo>
                  <a:lnTo>
                    <a:pt x="167" y="1598"/>
                  </a:lnTo>
                  <a:lnTo>
                    <a:pt x="167" y="1603"/>
                  </a:lnTo>
                  <a:lnTo>
                    <a:pt x="168" y="1608"/>
                  </a:lnTo>
                  <a:lnTo>
                    <a:pt x="171" y="1611"/>
                  </a:lnTo>
                  <a:lnTo>
                    <a:pt x="176" y="1612"/>
                  </a:lnTo>
                  <a:lnTo>
                    <a:pt x="183" y="1614"/>
                  </a:lnTo>
                  <a:lnTo>
                    <a:pt x="190" y="1612"/>
                  </a:lnTo>
                  <a:lnTo>
                    <a:pt x="199" y="1611"/>
                  </a:lnTo>
                  <a:lnTo>
                    <a:pt x="208" y="1608"/>
                  </a:lnTo>
                  <a:lnTo>
                    <a:pt x="218" y="1604"/>
                  </a:lnTo>
                  <a:lnTo>
                    <a:pt x="228" y="1598"/>
                  </a:lnTo>
                  <a:close/>
                  <a:moveTo>
                    <a:pt x="152" y="1754"/>
                  </a:moveTo>
                  <a:lnTo>
                    <a:pt x="161" y="1748"/>
                  </a:lnTo>
                  <a:lnTo>
                    <a:pt x="168" y="1742"/>
                  </a:lnTo>
                  <a:lnTo>
                    <a:pt x="175" y="1736"/>
                  </a:lnTo>
                  <a:lnTo>
                    <a:pt x="180" y="1730"/>
                  </a:lnTo>
                  <a:lnTo>
                    <a:pt x="183" y="1724"/>
                  </a:lnTo>
                  <a:lnTo>
                    <a:pt x="186" y="1719"/>
                  </a:lnTo>
                  <a:lnTo>
                    <a:pt x="186" y="1715"/>
                  </a:lnTo>
                  <a:lnTo>
                    <a:pt x="184" y="1710"/>
                  </a:lnTo>
                  <a:lnTo>
                    <a:pt x="181" y="1708"/>
                  </a:lnTo>
                  <a:lnTo>
                    <a:pt x="176" y="1705"/>
                  </a:lnTo>
                  <a:lnTo>
                    <a:pt x="170" y="1704"/>
                  </a:lnTo>
                  <a:lnTo>
                    <a:pt x="164" y="1705"/>
                  </a:lnTo>
                  <a:lnTo>
                    <a:pt x="156" y="1706"/>
                  </a:lnTo>
                  <a:lnTo>
                    <a:pt x="148" y="1709"/>
                  </a:lnTo>
                  <a:lnTo>
                    <a:pt x="138" y="1713"/>
                  </a:lnTo>
                  <a:lnTo>
                    <a:pt x="130" y="1718"/>
                  </a:lnTo>
                  <a:lnTo>
                    <a:pt x="120" y="1723"/>
                  </a:lnTo>
                  <a:lnTo>
                    <a:pt x="113" y="1729"/>
                  </a:lnTo>
                  <a:lnTo>
                    <a:pt x="107" y="1735"/>
                  </a:lnTo>
                  <a:lnTo>
                    <a:pt x="101" y="1741"/>
                  </a:lnTo>
                  <a:lnTo>
                    <a:pt x="98" y="1747"/>
                  </a:lnTo>
                  <a:lnTo>
                    <a:pt x="97" y="1753"/>
                  </a:lnTo>
                  <a:lnTo>
                    <a:pt x="95" y="1757"/>
                  </a:lnTo>
                  <a:lnTo>
                    <a:pt x="97" y="1761"/>
                  </a:lnTo>
                  <a:lnTo>
                    <a:pt x="100" y="1765"/>
                  </a:lnTo>
                  <a:lnTo>
                    <a:pt x="105" y="1767"/>
                  </a:lnTo>
                  <a:lnTo>
                    <a:pt x="111" y="1767"/>
                  </a:lnTo>
                  <a:lnTo>
                    <a:pt x="118" y="1767"/>
                  </a:lnTo>
                  <a:lnTo>
                    <a:pt x="125" y="1765"/>
                  </a:lnTo>
                  <a:lnTo>
                    <a:pt x="133" y="1762"/>
                  </a:lnTo>
                  <a:lnTo>
                    <a:pt x="143" y="1759"/>
                  </a:lnTo>
                  <a:lnTo>
                    <a:pt x="152" y="1754"/>
                  </a:lnTo>
                  <a:close/>
                  <a:moveTo>
                    <a:pt x="306" y="1641"/>
                  </a:moveTo>
                  <a:lnTo>
                    <a:pt x="302" y="1637"/>
                  </a:lnTo>
                  <a:lnTo>
                    <a:pt x="297" y="1635"/>
                  </a:lnTo>
                  <a:lnTo>
                    <a:pt x="291" y="1635"/>
                  </a:lnTo>
                  <a:lnTo>
                    <a:pt x="283" y="1635"/>
                  </a:lnTo>
                  <a:lnTo>
                    <a:pt x="275" y="1636"/>
                  </a:lnTo>
                  <a:lnTo>
                    <a:pt x="266" y="1640"/>
                  </a:lnTo>
                  <a:lnTo>
                    <a:pt x="257" y="1643"/>
                  </a:lnTo>
                  <a:lnTo>
                    <a:pt x="247" y="1648"/>
                  </a:lnTo>
                  <a:lnTo>
                    <a:pt x="238" y="1654"/>
                  </a:lnTo>
                  <a:lnTo>
                    <a:pt x="230" y="1660"/>
                  </a:lnTo>
                  <a:lnTo>
                    <a:pt x="224" y="1666"/>
                  </a:lnTo>
                  <a:lnTo>
                    <a:pt x="218" y="1673"/>
                  </a:lnTo>
                  <a:lnTo>
                    <a:pt x="214" y="1679"/>
                  </a:lnTo>
                  <a:lnTo>
                    <a:pt x="212" y="1684"/>
                  </a:lnTo>
                  <a:lnTo>
                    <a:pt x="211" y="1690"/>
                  </a:lnTo>
                  <a:lnTo>
                    <a:pt x="213" y="1693"/>
                  </a:lnTo>
                  <a:lnTo>
                    <a:pt x="217" y="1697"/>
                  </a:lnTo>
                  <a:lnTo>
                    <a:pt x="221" y="1699"/>
                  </a:lnTo>
                  <a:lnTo>
                    <a:pt x="227" y="1699"/>
                  </a:lnTo>
                  <a:lnTo>
                    <a:pt x="234" y="1699"/>
                  </a:lnTo>
                  <a:lnTo>
                    <a:pt x="243" y="1698"/>
                  </a:lnTo>
                  <a:lnTo>
                    <a:pt x="252" y="1694"/>
                  </a:lnTo>
                  <a:lnTo>
                    <a:pt x="262" y="1691"/>
                  </a:lnTo>
                  <a:lnTo>
                    <a:pt x="271" y="1686"/>
                  </a:lnTo>
                  <a:lnTo>
                    <a:pt x="279" y="1680"/>
                  </a:lnTo>
                  <a:lnTo>
                    <a:pt x="288" y="1674"/>
                  </a:lnTo>
                  <a:lnTo>
                    <a:pt x="295" y="1668"/>
                  </a:lnTo>
                  <a:lnTo>
                    <a:pt x="300" y="1661"/>
                  </a:lnTo>
                  <a:lnTo>
                    <a:pt x="304" y="1655"/>
                  </a:lnTo>
                  <a:lnTo>
                    <a:pt x="306" y="1651"/>
                  </a:lnTo>
                  <a:lnTo>
                    <a:pt x="307" y="1645"/>
                  </a:lnTo>
                  <a:lnTo>
                    <a:pt x="306" y="1641"/>
                  </a:lnTo>
                  <a:close/>
                  <a:moveTo>
                    <a:pt x="129" y="1862"/>
                  </a:moveTo>
                  <a:lnTo>
                    <a:pt x="125" y="1860"/>
                  </a:lnTo>
                  <a:lnTo>
                    <a:pt x="121" y="1857"/>
                  </a:lnTo>
                  <a:lnTo>
                    <a:pt x="116" y="1857"/>
                  </a:lnTo>
                  <a:lnTo>
                    <a:pt x="110" y="1857"/>
                  </a:lnTo>
                  <a:lnTo>
                    <a:pt x="102" y="1858"/>
                  </a:lnTo>
                  <a:lnTo>
                    <a:pt x="94" y="1861"/>
                  </a:lnTo>
                  <a:lnTo>
                    <a:pt x="87" y="1864"/>
                  </a:lnTo>
                  <a:lnTo>
                    <a:pt x="79" y="1869"/>
                  </a:lnTo>
                  <a:lnTo>
                    <a:pt x="70" y="1874"/>
                  </a:lnTo>
                  <a:lnTo>
                    <a:pt x="63" y="1880"/>
                  </a:lnTo>
                  <a:lnTo>
                    <a:pt x="58" y="1886"/>
                  </a:lnTo>
                  <a:lnTo>
                    <a:pt x="54" y="1891"/>
                  </a:lnTo>
                  <a:lnTo>
                    <a:pt x="50" y="1896"/>
                  </a:lnTo>
                  <a:lnTo>
                    <a:pt x="49" y="1901"/>
                  </a:lnTo>
                  <a:lnTo>
                    <a:pt x="48" y="1906"/>
                  </a:lnTo>
                  <a:lnTo>
                    <a:pt x="49" y="1910"/>
                  </a:lnTo>
                  <a:lnTo>
                    <a:pt x="53" y="1913"/>
                  </a:lnTo>
                  <a:lnTo>
                    <a:pt x="57" y="1914"/>
                  </a:lnTo>
                  <a:lnTo>
                    <a:pt x="62" y="1915"/>
                  </a:lnTo>
                  <a:lnTo>
                    <a:pt x="69" y="1915"/>
                  </a:lnTo>
                  <a:lnTo>
                    <a:pt x="76" y="1913"/>
                  </a:lnTo>
                  <a:lnTo>
                    <a:pt x="83" y="1911"/>
                  </a:lnTo>
                  <a:lnTo>
                    <a:pt x="92" y="1907"/>
                  </a:lnTo>
                  <a:lnTo>
                    <a:pt x="100" y="1904"/>
                  </a:lnTo>
                  <a:lnTo>
                    <a:pt x="107" y="1898"/>
                  </a:lnTo>
                  <a:lnTo>
                    <a:pt x="114" y="1893"/>
                  </a:lnTo>
                  <a:lnTo>
                    <a:pt x="120" y="1887"/>
                  </a:lnTo>
                  <a:lnTo>
                    <a:pt x="125" y="1881"/>
                  </a:lnTo>
                  <a:lnTo>
                    <a:pt x="127" y="1876"/>
                  </a:lnTo>
                  <a:lnTo>
                    <a:pt x="130" y="1870"/>
                  </a:lnTo>
                  <a:lnTo>
                    <a:pt x="130" y="1866"/>
                  </a:lnTo>
                  <a:lnTo>
                    <a:pt x="129" y="1862"/>
                  </a:lnTo>
                  <a:close/>
                  <a:moveTo>
                    <a:pt x="207" y="1839"/>
                  </a:moveTo>
                  <a:lnTo>
                    <a:pt x="215" y="1835"/>
                  </a:lnTo>
                  <a:lnTo>
                    <a:pt x="222" y="1829"/>
                  </a:lnTo>
                  <a:lnTo>
                    <a:pt x="228" y="1823"/>
                  </a:lnTo>
                  <a:lnTo>
                    <a:pt x="233" y="1817"/>
                  </a:lnTo>
                  <a:lnTo>
                    <a:pt x="237" y="1812"/>
                  </a:lnTo>
                  <a:lnTo>
                    <a:pt x="239" y="1806"/>
                  </a:lnTo>
                  <a:lnTo>
                    <a:pt x="239" y="1801"/>
                  </a:lnTo>
                  <a:lnTo>
                    <a:pt x="238" y="1798"/>
                  </a:lnTo>
                  <a:lnTo>
                    <a:pt x="234" y="1794"/>
                  </a:lnTo>
                  <a:lnTo>
                    <a:pt x="231" y="1792"/>
                  </a:lnTo>
                  <a:lnTo>
                    <a:pt x="225" y="1792"/>
                  </a:lnTo>
                  <a:lnTo>
                    <a:pt x="218" y="1792"/>
                  </a:lnTo>
                  <a:lnTo>
                    <a:pt x="211" y="1793"/>
                  </a:lnTo>
                  <a:lnTo>
                    <a:pt x="202" y="1795"/>
                  </a:lnTo>
                  <a:lnTo>
                    <a:pt x="194" y="1799"/>
                  </a:lnTo>
                  <a:lnTo>
                    <a:pt x="184" y="1804"/>
                  </a:lnTo>
                  <a:lnTo>
                    <a:pt x="176" y="1810"/>
                  </a:lnTo>
                  <a:lnTo>
                    <a:pt x="169" y="1816"/>
                  </a:lnTo>
                  <a:lnTo>
                    <a:pt x="163" y="1822"/>
                  </a:lnTo>
                  <a:lnTo>
                    <a:pt x="158" y="1826"/>
                  </a:lnTo>
                  <a:lnTo>
                    <a:pt x="155" y="1832"/>
                  </a:lnTo>
                  <a:lnTo>
                    <a:pt x="154" y="1838"/>
                  </a:lnTo>
                  <a:lnTo>
                    <a:pt x="152" y="1843"/>
                  </a:lnTo>
                  <a:lnTo>
                    <a:pt x="154" y="1847"/>
                  </a:lnTo>
                  <a:lnTo>
                    <a:pt x="157" y="1850"/>
                  </a:lnTo>
                  <a:lnTo>
                    <a:pt x="162" y="1852"/>
                  </a:lnTo>
                  <a:lnTo>
                    <a:pt x="168" y="1852"/>
                  </a:lnTo>
                  <a:lnTo>
                    <a:pt x="174" y="1852"/>
                  </a:lnTo>
                  <a:lnTo>
                    <a:pt x="182" y="1851"/>
                  </a:lnTo>
                  <a:lnTo>
                    <a:pt x="190" y="1848"/>
                  </a:lnTo>
                  <a:lnTo>
                    <a:pt x="199" y="1844"/>
                  </a:lnTo>
                  <a:lnTo>
                    <a:pt x="207" y="1839"/>
                  </a:lnTo>
                  <a:close/>
                  <a:moveTo>
                    <a:pt x="321" y="1774"/>
                  </a:moveTo>
                  <a:lnTo>
                    <a:pt x="329" y="1769"/>
                  </a:lnTo>
                  <a:lnTo>
                    <a:pt x="338" y="1763"/>
                  </a:lnTo>
                  <a:lnTo>
                    <a:pt x="344" y="1757"/>
                  </a:lnTo>
                  <a:lnTo>
                    <a:pt x="348" y="1751"/>
                  </a:lnTo>
                  <a:lnTo>
                    <a:pt x="353" y="1746"/>
                  </a:lnTo>
                  <a:lnTo>
                    <a:pt x="354" y="1740"/>
                  </a:lnTo>
                  <a:lnTo>
                    <a:pt x="355" y="1735"/>
                  </a:lnTo>
                  <a:lnTo>
                    <a:pt x="353" y="1730"/>
                  </a:lnTo>
                  <a:lnTo>
                    <a:pt x="351" y="1727"/>
                  </a:lnTo>
                  <a:lnTo>
                    <a:pt x="346" y="1725"/>
                  </a:lnTo>
                  <a:lnTo>
                    <a:pt x="340" y="1724"/>
                  </a:lnTo>
                  <a:lnTo>
                    <a:pt x="332" y="1724"/>
                  </a:lnTo>
                  <a:lnTo>
                    <a:pt x="325" y="1725"/>
                  </a:lnTo>
                  <a:lnTo>
                    <a:pt x="315" y="1729"/>
                  </a:lnTo>
                  <a:lnTo>
                    <a:pt x="307" y="1732"/>
                  </a:lnTo>
                  <a:lnTo>
                    <a:pt x="297" y="1737"/>
                  </a:lnTo>
                  <a:lnTo>
                    <a:pt x="289" y="1742"/>
                  </a:lnTo>
                  <a:lnTo>
                    <a:pt x="281" y="1748"/>
                  </a:lnTo>
                  <a:lnTo>
                    <a:pt x="275" y="1755"/>
                  </a:lnTo>
                  <a:lnTo>
                    <a:pt x="270" y="1761"/>
                  </a:lnTo>
                  <a:lnTo>
                    <a:pt x="266" y="1767"/>
                  </a:lnTo>
                  <a:lnTo>
                    <a:pt x="264" y="1772"/>
                  </a:lnTo>
                  <a:lnTo>
                    <a:pt x="264" y="1778"/>
                  </a:lnTo>
                  <a:lnTo>
                    <a:pt x="265" y="1781"/>
                  </a:lnTo>
                  <a:lnTo>
                    <a:pt x="268" y="1785"/>
                  </a:lnTo>
                  <a:lnTo>
                    <a:pt x="272" y="1787"/>
                  </a:lnTo>
                  <a:lnTo>
                    <a:pt x="279" y="1787"/>
                  </a:lnTo>
                  <a:lnTo>
                    <a:pt x="287" y="1787"/>
                  </a:lnTo>
                  <a:lnTo>
                    <a:pt x="294" y="1786"/>
                  </a:lnTo>
                  <a:lnTo>
                    <a:pt x="303" y="1784"/>
                  </a:lnTo>
                  <a:lnTo>
                    <a:pt x="312" y="1779"/>
                  </a:lnTo>
                  <a:lnTo>
                    <a:pt x="321" y="1774"/>
                  </a:lnTo>
                  <a:close/>
                  <a:moveTo>
                    <a:pt x="95" y="2009"/>
                  </a:moveTo>
                  <a:lnTo>
                    <a:pt x="93" y="2006"/>
                  </a:lnTo>
                  <a:lnTo>
                    <a:pt x="88" y="2005"/>
                  </a:lnTo>
                  <a:lnTo>
                    <a:pt x="83" y="2003"/>
                  </a:lnTo>
                  <a:lnTo>
                    <a:pt x="78" y="2005"/>
                  </a:lnTo>
                  <a:lnTo>
                    <a:pt x="72" y="2006"/>
                  </a:lnTo>
                  <a:lnTo>
                    <a:pt x="64" y="2008"/>
                  </a:lnTo>
                  <a:lnTo>
                    <a:pt x="56" y="2011"/>
                  </a:lnTo>
                  <a:lnTo>
                    <a:pt x="49" y="2015"/>
                  </a:lnTo>
                  <a:lnTo>
                    <a:pt x="42" y="2020"/>
                  </a:lnTo>
                  <a:lnTo>
                    <a:pt x="36" y="2025"/>
                  </a:lnTo>
                  <a:lnTo>
                    <a:pt x="31" y="2031"/>
                  </a:lnTo>
                  <a:lnTo>
                    <a:pt x="26" y="2035"/>
                  </a:lnTo>
                  <a:lnTo>
                    <a:pt x="24" y="2040"/>
                  </a:lnTo>
                  <a:lnTo>
                    <a:pt x="23" y="2045"/>
                  </a:lnTo>
                  <a:lnTo>
                    <a:pt x="22" y="2050"/>
                  </a:lnTo>
                  <a:lnTo>
                    <a:pt x="24" y="2053"/>
                  </a:lnTo>
                  <a:lnTo>
                    <a:pt x="26" y="2057"/>
                  </a:lnTo>
                  <a:lnTo>
                    <a:pt x="30" y="2058"/>
                  </a:lnTo>
                  <a:lnTo>
                    <a:pt x="36" y="2059"/>
                  </a:lnTo>
                  <a:lnTo>
                    <a:pt x="42" y="2058"/>
                  </a:lnTo>
                  <a:lnTo>
                    <a:pt x="48" y="2057"/>
                  </a:lnTo>
                  <a:lnTo>
                    <a:pt x="55" y="2054"/>
                  </a:lnTo>
                  <a:lnTo>
                    <a:pt x="62" y="2052"/>
                  </a:lnTo>
                  <a:lnTo>
                    <a:pt x="69" y="2047"/>
                  </a:lnTo>
                  <a:lnTo>
                    <a:pt x="76" y="2043"/>
                  </a:lnTo>
                  <a:lnTo>
                    <a:pt x="82" y="2038"/>
                  </a:lnTo>
                  <a:lnTo>
                    <a:pt x="88" y="2032"/>
                  </a:lnTo>
                  <a:lnTo>
                    <a:pt x="92" y="2027"/>
                  </a:lnTo>
                  <a:lnTo>
                    <a:pt x="95" y="2022"/>
                  </a:lnTo>
                  <a:lnTo>
                    <a:pt x="97" y="2018"/>
                  </a:lnTo>
                  <a:lnTo>
                    <a:pt x="97" y="2013"/>
                  </a:lnTo>
                  <a:lnTo>
                    <a:pt x="95" y="2009"/>
                  </a:lnTo>
                  <a:close/>
                  <a:moveTo>
                    <a:pt x="194" y="1949"/>
                  </a:moveTo>
                  <a:lnTo>
                    <a:pt x="192" y="1946"/>
                  </a:lnTo>
                  <a:lnTo>
                    <a:pt x="187" y="1944"/>
                  </a:lnTo>
                  <a:lnTo>
                    <a:pt x="182" y="1943"/>
                  </a:lnTo>
                  <a:lnTo>
                    <a:pt x="175" y="1944"/>
                  </a:lnTo>
                  <a:lnTo>
                    <a:pt x="169" y="1945"/>
                  </a:lnTo>
                  <a:lnTo>
                    <a:pt x="161" y="1948"/>
                  </a:lnTo>
                  <a:lnTo>
                    <a:pt x="154" y="1950"/>
                  </a:lnTo>
                  <a:lnTo>
                    <a:pt x="145" y="1955"/>
                  </a:lnTo>
                  <a:lnTo>
                    <a:pt x="138" y="1959"/>
                  </a:lnTo>
                  <a:lnTo>
                    <a:pt x="132" y="1965"/>
                  </a:lnTo>
                  <a:lnTo>
                    <a:pt x="126" y="1970"/>
                  </a:lnTo>
                  <a:lnTo>
                    <a:pt x="121" y="1976"/>
                  </a:lnTo>
                  <a:lnTo>
                    <a:pt x="119" y="1981"/>
                  </a:lnTo>
                  <a:lnTo>
                    <a:pt x="117" y="1987"/>
                  </a:lnTo>
                  <a:lnTo>
                    <a:pt x="117" y="1992"/>
                  </a:lnTo>
                  <a:lnTo>
                    <a:pt x="118" y="1995"/>
                  </a:lnTo>
                  <a:lnTo>
                    <a:pt x="121" y="1997"/>
                  </a:lnTo>
                  <a:lnTo>
                    <a:pt x="125" y="2000"/>
                  </a:lnTo>
                  <a:lnTo>
                    <a:pt x="131" y="2001"/>
                  </a:lnTo>
                  <a:lnTo>
                    <a:pt x="137" y="2000"/>
                  </a:lnTo>
                  <a:lnTo>
                    <a:pt x="144" y="1999"/>
                  </a:lnTo>
                  <a:lnTo>
                    <a:pt x="151" y="1996"/>
                  </a:lnTo>
                  <a:lnTo>
                    <a:pt x="159" y="1993"/>
                  </a:lnTo>
                  <a:lnTo>
                    <a:pt x="167" y="1989"/>
                  </a:lnTo>
                  <a:lnTo>
                    <a:pt x="175" y="1984"/>
                  </a:lnTo>
                  <a:lnTo>
                    <a:pt x="181" y="1978"/>
                  </a:lnTo>
                  <a:lnTo>
                    <a:pt x="187" y="1974"/>
                  </a:lnTo>
                  <a:lnTo>
                    <a:pt x="190" y="1968"/>
                  </a:lnTo>
                  <a:lnTo>
                    <a:pt x="194" y="1962"/>
                  </a:lnTo>
                  <a:lnTo>
                    <a:pt x="195" y="1957"/>
                  </a:lnTo>
                  <a:lnTo>
                    <a:pt x="195" y="1952"/>
                  </a:lnTo>
                  <a:lnTo>
                    <a:pt x="194" y="1949"/>
                  </a:lnTo>
                  <a:close/>
                  <a:moveTo>
                    <a:pt x="298" y="1887"/>
                  </a:moveTo>
                  <a:lnTo>
                    <a:pt x="296" y="1883"/>
                  </a:lnTo>
                  <a:lnTo>
                    <a:pt x="291" y="1881"/>
                  </a:lnTo>
                  <a:lnTo>
                    <a:pt x="285" y="1880"/>
                  </a:lnTo>
                  <a:lnTo>
                    <a:pt x="279" y="1881"/>
                  </a:lnTo>
                  <a:lnTo>
                    <a:pt x="272" y="1882"/>
                  </a:lnTo>
                  <a:lnTo>
                    <a:pt x="264" y="1885"/>
                  </a:lnTo>
                  <a:lnTo>
                    <a:pt x="256" y="1888"/>
                  </a:lnTo>
                  <a:lnTo>
                    <a:pt x="247" y="1892"/>
                  </a:lnTo>
                  <a:lnTo>
                    <a:pt x="239" y="1898"/>
                  </a:lnTo>
                  <a:lnTo>
                    <a:pt x="233" y="1902"/>
                  </a:lnTo>
                  <a:lnTo>
                    <a:pt x="227" y="1908"/>
                  </a:lnTo>
                  <a:lnTo>
                    <a:pt x="222" y="1914"/>
                  </a:lnTo>
                  <a:lnTo>
                    <a:pt x="219" y="1920"/>
                  </a:lnTo>
                  <a:lnTo>
                    <a:pt x="218" y="1925"/>
                  </a:lnTo>
                  <a:lnTo>
                    <a:pt x="218" y="1930"/>
                  </a:lnTo>
                  <a:lnTo>
                    <a:pt x="219" y="1934"/>
                  </a:lnTo>
                  <a:lnTo>
                    <a:pt x="221" y="1937"/>
                  </a:lnTo>
                  <a:lnTo>
                    <a:pt x="226" y="1939"/>
                  </a:lnTo>
                  <a:lnTo>
                    <a:pt x="232" y="1940"/>
                  </a:lnTo>
                  <a:lnTo>
                    <a:pt x="238" y="1940"/>
                  </a:lnTo>
                  <a:lnTo>
                    <a:pt x="245" y="1938"/>
                  </a:lnTo>
                  <a:lnTo>
                    <a:pt x="253" y="1936"/>
                  </a:lnTo>
                  <a:lnTo>
                    <a:pt x="262" y="1932"/>
                  </a:lnTo>
                  <a:lnTo>
                    <a:pt x="270" y="1929"/>
                  </a:lnTo>
                  <a:lnTo>
                    <a:pt x="278" y="1923"/>
                  </a:lnTo>
                  <a:lnTo>
                    <a:pt x="284" y="1918"/>
                  </a:lnTo>
                  <a:lnTo>
                    <a:pt x="290" y="1912"/>
                  </a:lnTo>
                  <a:lnTo>
                    <a:pt x="295" y="1906"/>
                  </a:lnTo>
                  <a:lnTo>
                    <a:pt x="298" y="1900"/>
                  </a:lnTo>
                  <a:lnTo>
                    <a:pt x="300" y="1895"/>
                  </a:lnTo>
                  <a:lnTo>
                    <a:pt x="301" y="1891"/>
                  </a:lnTo>
                  <a:lnTo>
                    <a:pt x="298" y="1887"/>
                  </a:lnTo>
                  <a:close/>
                  <a:moveTo>
                    <a:pt x="60" y="2188"/>
                  </a:moveTo>
                  <a:lnTo>
                    <a:pt x="67" y="2183"/>
                  </a:lnTo>
                  <a:lnTo>
                    <a:pt x="72" y="2178"/>
                  </a:lnTo>
                  <a:lnTo>
                    <a:pt x="76" y="2173"/>
                  </a:lnTo>
                  <a:lnTo>
                    <a:pt x="80" y="2169"/>
                  </a:lnTo>
                  <a:lnTo>
                    <a:pt x="82" y="2164"/>
                  </a:lnTo>
                  <a:lnTo>
                    <a:pt x="83" y="2159"/>
                  </a:lnTo>
                  <a:lnTo>
                    <a:pt x="83" y="2155"/>
                  </a:lnTo>
                  <a:lnTo>
                    <a:pt x="82" y="2152"/>
                  </a:lnTo>
                  <a:lnTo>
                    <a:pt x="80" y="2148"/>
                  </a:lnTo>
                  <a:lnTo>
                    <a:pt x="76" y="2147"/>
                  </a:lnTo>
                  <a:lnTo>
                    <a:pt x="72" y="2146"/>
                  </a:lnTo>
                  <a:lnTo>
                    <a:pt x="67" y="2147"/>
                  </a:lnTo>
                  <a:lnTo>
                    <a:pt x="61" y="2147"/>
                  </a:lnTo>
                  <a:lnTo>
                    <a:pt x="54" y="2150"/>
                  </a:lnTo>
                  <a:lnTo>
                    <a:pt x="47" y="2153"/>
                  </a:lnTo>
                  <a:lnTo>
                    <a:pt x="41" y="2157"/>
                  </a:lnTo>
                  <a:lnTo>
                    <a:pt x="34" y="2161"/>
                  </a:lnTo>
                  <a:lnTo>
                    <a:pt x="29" y="2166"/>
                  </a:lnTo>
                  <a:lnTo>
                    <a:pt x="24" y="2171"/>
                  </a:lnTo>
                  <a:lnTo>
                    <a:pt x="20" y="2176"/>
                  </a:lnTo>
                  <a:lnTo>
                    <a:pt x="18" y="2180"/>
                  </a:lnTo>
                  <a:lnTo>
                    <a:pt x="17" y="2185"/>
                  </a:lnTo>
                  <a:lnTo>
                    <a:pt x="17" y="2189"/>
                  </a:lnTo>
                  <a:lnTo>
                    <a:pt x="18" y="2192"/>
                  </a:lnTo>
                  <a:lnTo>
                    <a:pt x="20" y="2196"/>
                  </a:lnTo>
                  <a:lnTo>
                    <a:pt x="24" y="2197"/>
                  </a:lnTo>
                  <a:lnTo>
                    <a:pt x="29" y="2198"/>
                  </a:lnTo>
                  <a:lnTo>
                    <a:pt x="35" y="2198"/>
                  </a:lnTo>
                  <a:lnTo>
                    <a:pt x="41" y="2197"/>
                  </a:lnTo>
                  <a:lnTo>
                    <a:pt x="47" y="2195"/>
                  </a:lnTo>
                  <a:lnTo>
                    <a:pt x="54" y="2191"/>
                  </a:lnTo>
                  <a:lnTo>
                    <a:pt x="60" y="2188"/>
                  </a:lnTo>
                  <a:close/>
                  <a:moveTo>
                    <a:pt x="173" y="2096"/>
                  </a:moveTo>
                  <a:lnTo>
                    <a:pt x="169" y="2092"/>
                  </a:lnTo>
                  <a:lnTo>
                    <a:pt x="165" y="2091"/>
                  </a:lnTo>
                  <a:lnTo>
                    <a:pt x="161" y="2090"/>
                  </a:lnTo>
                  <a:lnTo>
                    <a:pt x="155" y="2090"/>
                  </a:lnTo>
                  <a:lnTo>
                    <a:pt x="149" y="2091"/>
                  </a:lnTo>
                  <a:lnTo>
                    <a:pt x="142" y="2094"/>
                  </a:lnTo>
                  <a:lnTo>
                    <a:pt x="135" y="2096"/>
                  </a:lnTo>
                  <a:lnTo>
                    <a:pt x="127" y="2101"/>
                  </a:lnTo>
                  <a:lnTo>
                    <a:pt x="121" y="2106"/>
                  </a:lnTo>
                  <a:lnTo>
                    <a:pt x="116" y="2110"/>
                  </a:lnTo>
                  <a:lnTo>
                    <a:pt x="111" y="2115"/>
                  </a:lnTo>
                  <a:lnTo>
                    <a:pt x="106" y="2121"/>
                  </a:lnTo>
                  <a:lnTo>
                    <a:pt x="104" y="2126"/>
                  </a:lnTo>
                  <a:lnTo>
                    <a:pt x="102" y="2131"/>
                  </a:lnTo>
                  <a:lnTo>
                    <a:pt x="102" y="2134"/>
                  </a:lnTo>
                  <a:lnTo>
                    <a:pt x="104" y="2139"/>
                  </a:lnTo>
                  <a:lnTo>
                    <a:pt x="106" y="2141"/>
                  </a:lnTo>
                  <a:lnTo>
                    <a:pt x="111" y="2144"/>
                  </a:lnTo>
                  <a:lnTo>
                    <a:pt x="116" y="2144"/>
                  </a:lnTo>
                  <a:lnTo>
                    <a:pt x="120" y="2144"/>
                  </a:lnTo>
                  <a:lnTo>
                    <a:pt x="127" y="2142"/>
                  </a:lnTo>
                  <a:lnTo>
                    <a:pt x="135" y="2140"/>
                  </a:lnTo>
                  <a:lnTo>
                    <a:pt x="140" y="2138"/>
                  </a:lnTo>
                  <a:lnTo>
                    <a:pt x="148" y="2133"/>
                  </a:lnTo>
                  <a:lnTo>
                    <a:pt x="155" y="2128"/>
                  </a:lnTo>
                  <a:lnTo>
                    <a:pt x="161" y="2123"/>
                  </a:lnTo>
                  <a:lnTo>
                    <a:pt x="165" y="2119"/>
                  </a:lnTo>
                  <a:lnTo>
                    <a:pt x="169" y="2114"/>
                  </a:lnTo>
                  <a:lnTo>
                    <a:pt x="173" y="2108"/>
                  </a:lnTo>
                  <a:lnTo>
                    <a:pt x="174" y="2103"/>
                  </a:lnTo>
                  <a:lnTo>
                    <a:pt x="174" y="2100"/>
                  </a:lnTo>
                  <a:lnTo>
                    <a:pt x="173" y="2096"/>
                  </a:lnTo>
                  <a:close/>
                  <a:moveTo>
                    <a:pt x="266" y="2038"/>
                  </a:moveTo>
                  <a:lnTo>
                    <a:pt x="264" y="2034"/>
                  </a:lnTo>
                  <a:lnTo>
                    <a:pt x="260" y="2033"/>
                  </a:lnTo>
                  <a:lnTo>
                    <a:pt x="255" y="2032"/>
                  </a:lnTo>
                  <a:lnTo>
                    <a:pt x="249" y="2032"/>
                  </a:lnTo>
                  <a:lnTo>
                    <a:pt x="243" y="2033"/>
                  </a:lnTo>
                  <a:lnTo>
                    <a:pt x="236" y="2035"/>
                  </a:lnTo>
                  <a:lnTo>
                    <a:pt x="227" y="2039"/>
                  </a:lnTo>
                  <a:lnTo>
                    <a:pt x="220" y="2043"/>
                  </a:lnTo>
                  <a:lnTo>
                    <a:pt x="213" y="2047"/>
                  </a:lnTo>
                  <a:lnTo>
                    <a:pt x="207" y="2053"/>
                  </a:lnTo>
                  <a:lnTo>
                    <a:pt x="201" y="2058"/>
                  </a:lnTo>
                  <a:lnTo>
                    <a:pt x="197" y="2064"/>
                  </a:lnTo>
                  <a:lnTo>
                    <a:pt x="194" y="2069"/>
                  </a:lnTo>
                  <a:lnTo>
                    <a:pt x="193" y="2073"/>
                  </a:lnTo>
                  <a:lnTo>
                    <a:pt x="193" y="2078"/>
                  </a:lnTo>
                  <a:lnTo>
                    <a:pt x="194" y="2082"/>
                  </a:lnTo>
                  <a:lnTo>
                    <a:pt x="197" y="2085"/>
                  </a:lnTo>
                  <a:lnTo>
                    <a:pt x="201" y="2087"/>
                  </a:lnTo>
                  <a:lnTo>
                    <a:pt x="207" y="2088"/>
                  </a:lnTo>
                  <a:lnTo>
                    <a:pt x="213" y="2088"/>
                  </a:lnTo>
                  <a:lnTo>
                    <a:pt x="219" y="2087"/>
                  </a:lnTo>
                  <a:lnTo>
                    <a:pt x="226" y="2084"/>
                  </a:lnTo>
                  <a:lnTo>
                    <a:pt x="234" y="2081"/>
                  </a:lnTo>
                  <a:lnTo>
                    <a:pt x="241" y="2077"/>
                  </a:lnTo>
                  <a:lnTo>
                    <a:pt x="249" y="2072"/>
                  </a:lnTo>
                  <a:lnTo>
                    <a:pt x="255" y="2066"/>
                  </a:lnTo>
                  <a:lnTo>
                    <a:pt x="259" y="2062"/>
                  </a:lnTo>
                  <a:lnTo>
                    <a:pt x="264" y="2056"/>
                  </a:lnTo>
                  <a:lnTo>
                    <a:pt x="266" y="2051"/>
                  </a:lnTo>
                  <a:lnTo>
                    <a:pt x="269" y="2046"/>
                  </a:lnTo>
                  <a:lnTo>
                    <a:pt x="269" y="2041"/>
                  </a:lnTo>
                  <a:lnTo>
                    <a:pt x="266" y="2038"/>
                  </a:lnTo>
                  <a:close/>
                  <a:moveTo>
                    <a:pt x="367" y="1977"/>
                  </a:moveTo>
                  <a:lnTo>
                    <a:pt x="364" y="1975"/>
                  </a:lnTo>
                  <a:lnTo>
                    <a:pt x="360" y="1972"/>
                  </a:lnTo>
                  <a:lnTo>
                    <a:pt x="354" y="1971"/>
                  </a:lnTo>
                  <a:lnTo>
                    <a:pt x="348" y="1971"/>
                  </a:lnTo>
                  <a:lnTo>
                    <a:pt x="341" y="1972"/>
                  </a:lnTo>
                  <a:lnTo>
                    <a:pt x="333" y="1975"/>
                  </a:lnTo>
                  <a:lnTo>
                    <a:pt x="326" y="1978"/>
                  </a:lnTo>
                  <a:lnTo>
                    <a:pt x="317" y="1982"/>
                  </a:lnTo>
                  <a:lnTo>
                    <a:pt x="310" y="1988"/>
                  </a:lnTo>
                  <a:lnTo>
                    <a:pt x="303" y="1993"/>
                  </a:lnTo>
                  <a:lnTo>
                    <a:pt x="298" y="1999"/>
                  </a:lnTo>
                  <a:lnTo>
                    <a:pt x="294" y="2003"/>
                  </a:lnTo>
                  <a:lnTo>
                    <a:pt x="290" y="2009"/>
                  </a:lnTo>
                  <a:lnTo>
                    <a:pt x="289" y="2014"/>
                  </a:lnTo>
                  <a:lnTo>
                    <a:pt x="289" y="2019"/>
                  </a:lnTo>
                  <a:lnTo>
                    <a:pt x="290" y="2024"/>
                  </a:lnTo>
                  <a:lnTo>
                    <a:pt x="294" y="2027"/>
                  </a:lnTo>
                  <a:lnTo>
                    <a:pt x="297" y="2028"/>
                  </a:lnTo>
                  <a:lnTo>
                    <a:pt x="303" y="2030"/>
                  </a:lnTo>
                  <a:lnTo>
                    <a:pt x="309" y="2030"/>
                  </a:lnTo>
                  <a:lnTo>
                    <a:pt x="316" y="2028"/>
                  </a:lnTo>
                  <a:lnTo>
                    <a:pt x="325" y="2026"/>
                  </a:lnTo>
                  <a:lnTo>
                    <a:pt x="332" y="2022"/>
                  </a:lnTo>
                  <a:lnTo>
                    <a:pt x="340" y="2019"/>
                  </a:lnTo>
                  <a:lnTo>
                    <a:pt x="347" y="2013"/>
                  </a:lnTo>
                  <a:lnTo>
                    <a:pt x="354" y="2008"/>
                  </a:lnTo>
                  <a:lnTo>
                    <a:pt x="359" y="2002"/>
                  </a:lnTo>
                  <a:lnTo>
                    <a:pt x="364" y="1997"/>
                  </a:lnTo>
                  <a:lnTo>
                    <a:pt x="367" y="1992"/>
                  </a:lnTo>
                  <a:lnTo>
                    <a:pt x="369" y="1987"/>
                  </a:lnTo>
                  <a:lnTo>
                    <a:pt x="369" y="1982"/>
                  </a:lnTo>
                  <a:lnTo>
                    <a:pt x="367" y="1977"/>
                  </a:lnTo>
                  <a:close/>
                  <a:moveTo>
                    <a:pt x="69" y="2324"/>
                  </a:moveTo>
                  <a:lnTo>
                    <a:pt x="75" y="2319"/>
                  </a:lnTo>
                  <a:lnTo>
                    <a:pt x="80" y="2316"/>
                  </a:lnTo>
                  <a:lnTo>
                    <a:pt x="83" y="2311"/>
                  </a:lnTo>
                  <a:lnTo>
                    <a:pt x="87" y="2306"/>
                  </a:lnTo>
                  <a:lnTo>
                    <a:pt x="89" y="2302"/>
                  </a:lnTo>
                  <a:lnTo>
                    <a:pt x="91" y="2298"/>
                  </a:lnTo>
                  <a:lnTo>
                    <a:pt x="91" y="2293"/>
                  </a:lnTo>
                  <a:lnTo>
                    <a:pt x="89" y="2290"/>
                  </a:lnTo>
                  <a:lnTo>
                    <a:pt x="87" y="2287"/>
                  </a:lnTo>
                  <a:lnTo>
                    <a:pt x="83" y="2286"/>
                  </a:lnTo>
                  <a:lnTo>
                    <a:pt x="79" y="2285"/>
                  </a:lnTo>
                  <a:lnTo>
                    <a:pt x="74" y="2285"/>
                  </a:lnTo>
                  <a:lnTo>
                    <a:pt x="68" y="2286"/>
                  </a:lnTo>
                  <a:lnTo>
                    <a:pt x="63" y="2289"/>
                  </a:lnTo>
                  <a:lnTo>
                    <a:pt x="56" y="2291"/>
                  </a:lnTo>
                  <a:lnTo>
                    <a:pt x="50" y="2294"/>
                  </a:lnTo>
                  <a:lnTo>
                    <a:pt x="45" y="2298"/>
                  </a:lnTo>
                  <a:lnTo>
                    <a:pt x="39" y="2303"/>
                  </a:lnTo>
                  <a:lnTo>
                    <a:pt x="36" y="2308"/>
                  </a:lnTo>
                  <a:lnTo>
                    <a:pt x="32" y="2312"/>
                  </a:lnTo>
                  <a:lnTo>
                    <a:pt x="30" y="2317"/>
                  </a:lnTo>
                  <a:lnTo>
                    <a:pt x="29" y="2321"/>
                  </a:lnTo>
                  <a:lnTo>
                    <a:pt x="29" y="2325"/>
                  </a:lnTo>
                  <a:lnTo>
                    <a:pt x="30" y="2328"/>
                  </a:lnTo>
                  <a:lnTo>
                    <a:pt x="32" y="2331"/>
                  </a:lnTo>
                  <a:lnTo>
                    <a:pt x="36" y="2332"/>
                  </a:lnTo>
                  <a:lnTo>
                    <a:pt x="41" y="2334"/>
                  </a:lnTo>
                  <a:lnTo>
                    <a:pt x="45" y="2334"/>
                  </a:lnTo>
                  <a:lnTo>
                    <a:pt x="51" y="2332"/>
                  </a:lnTo>
                  <a:lnTo>
                    <a:pt x="57" y="2330"/>
                  </a:lnTo>
                  <a:lnTo>
                    <a:pt x="63" y="2328"/>
                  </a:lnTo>
                  <a:lnTo>
                    <a:pt x="69" y="2324"/>
                  </a:lnTo>
                  <a:close/>
                  <a:moveTo>
                    <a:pt x="130" y="2242"/>
                  </a:moveTo>
                  <a:lnTo>
                    <a:pt x="124" y="2247"/>
                  </a:lnTo>
                  <a:lnTo>
                    <a:pt x="118" y="2252"/>
                  </a:lnTo>
                  <a:lnTo>
                    <a:pt x="114" y="2256"/>
                  </a:lnTo>
                  <a:lnTo>
                    <a:pt x="111" y="2261"/>
                  </a:lnTo>
                  <a:lnTo>
                    <a:pt x="108" y="2266"/>
                  </a:lnTo>
                  <a:lnTo>
                    <a:pt x="107" y="2271"/>
                  </a:lnTo>
                  <a:lnTo>
                    <a:pt x="107" y="2274"/>
                  </a:lnTo>
                  <a:lnTo>
                    <a:pt x="108" y="2278"/>
                  </a:lnTo>
                  <a:lnTo>
                    <a:pt x="111" y="2280"/>
                  </a:lnTo>
                  <a:lnTo>
                    <a:pt x="114" y="2283"/>
                  </a:lnTo>
                  <a:lnTo>
                    <a:pt x="119" y="2284"/>
                  </a:lnTo>
                  <a:lnTo>
                    <a:pt x="124" y="2283"/>
                  </a:lnTo>
                  <a:lnTo>
                    <a:pt x="130" y="2283"/>
                  </a:lnTo>
                  <a:lnTo>
                    <a:pt x="136" y="2280"/>
                  </a:lnTo>
                  <a:lnTo>
                    <a:pt x="143" y="2278"/>
                  </a:lnTo>
                  <a:lnTo>
                    <a:pt x="149" y="2274"/>
                  </a:lnTo>
                  <a:lnTo>
                    <a:pt x="155" y="2270"/>
                  </a:lnTo>
                  <a:lnTo>
                    <a:pt x="161" y="2265"/>
                  </a:lnTo>
                  <a:lnTo>
                    <a:pt x="164" y="2260"/>
                  </a:lnTo>
                  <a:lnTo>
                    <a:pt x="168" y="2255"/>
                  </a:lnTo>
                  <a:lnTo>
                    <a:pt x="170" y="2251"/>
                  </a:lnTo>
                  <a:lnTo>
                    <a:pt x="171" y="2246"/>
                  </a:lnTo>
                  <a:lnTo>
                    <a:pt x="171" y="2242"/>
                  </a:lnTo>
                  <a:lnTo>
                    <a:pt x="170" y="2239"/>
                  </a:lnTo>
                  <a:lnTo>
                    <a:pt x="168" y="2236"/>
                  </a:lnTo>
                  <a:lnTo>
                    <a:pt x="164" y="2234"/>
                  </a:lnTo>
                  <a:lnTo>
                    <a:pt x="159" y="2233"/>
                  </a:lnTo>
                  <a:lnTo>
                    <a:pt x="155" y="2234"/>
                  </a:lnTo>
                  <a:lnTo>
                    <a:pt x="149" y="2234"/>
                  </a:lnTo>
                  <a:lnTo>
                    <a:pt x="143" y="2236"/>
                  </a:lnTo>
                  <a:lnTo>
                    <a:pt x="136" y="2239"/>
                  </a:lnTo>
                  <a:lnTo>
                    <a:pt x="130" y="2242"/>
                  </a:lnTo>
                  <a:close/>
                  <a:moveTo>
                    <a:pt x="256" y="2185"/>
                  </a:moveTo>
                  <a:lnTo>
                    <a:pt x="253" y="2182"/>
                  </a:lnTo>
                  <a:lnTo>
                    <a:pt x="250" y="2180"/>
                  </a:lnTo>
                  <a:lnTo>
                    <a:pt x="245" y="2179"/>
                  </a:lnTo>
                  <a:lnTo>
                    <a:pt x="239" y="2179"/>
                  </a:lnTo>
                  <a:lnTo>
                    <a:pt x="233" y="2180"/>
                  </a:lnTo>
                  <a:lnTo>
                    <a:pt x="227" y="2183"/>
                  </a:lnTo>
                  <a:lnTo>
                    <a:pt x="220" y="2185"/>
                  </a:lnTo>
                  <a:lnTo>
                    <a:pt x="213" y="2189"/>
                  </a:lnTo>
                  <a:lnTo>
                    <a:pt x="207" y="2193"/>
                  </a:lnTo>
                  <a:lnTo>
                    <a:pt x="201" y="2198"/>
                  </a:lnTo>
                  <a:lnTo>
                    <a:pt x="196" y="2203"/>
                  </a:lnTo>
                  <a:lnTo>
                    <a:pt x="193" y="2208"/>
                  </a:lnTo>
                  <a:lnTo>
                    <a:pt x="190" y="2214"/>
                  </a:lnTo>
                  <a:lnTo>
                    <a:pt x="189" y="2218"/>
                  </a:lnTo>
                  <a:lnTo>
                    <a:pt x="189" y="2222"/>
                  </a:lnTo>
                  <a:lnTo>
                    <a:pt x="190" y="2226"/>
                  </a:lnTo>
                  <a:lnTo>
                    <a:pt x="193" y="2229"/>
                  </a:lnTo>
                  <a:lnTo>
                    <a:pt x="197" y="2230"/>
                  </a:lnTo>
                  <a:lnTo>
                    <a:pt x="202" y="2232"/>
                  </a:lnTo>
                  <a:lnTo>
                    <a:pt x="207" y="2232"/>
                  </a:lnTo>
                  <a:lnTo>
                    <a:pt x="213" y="2230"/>
                  </a:lnTo>
                  <a:lnTo>
                    <a:pt x="220" y="2228"/>
                  </a:lnTo>
                  <a:lnTo>
                    <a:pt x="227" y="2226"/>
                  </a:lnTo>
                  <a:lnTo>
                    <a:pt x="233" y="2222"/>
                  </a:lnTo>
                  <a:lnTo>
                    <a:pt x="240" y="2217"/>
                  </a:lnTo>
                  <a:lnTo>
                    <a:pt x="245" y="2212"/>
                  </a:lnTo>
                  <a:lnTo>
                    <a:pt x="250" y="2208"/>
                  </a:lnTo>
                  <a:lnTo>
                    <a:pt x="253" y="2202"/>
                  </a:lnTo>
                  <a:lnTo>
                    <a:pt x="257" y="2197"/>
                  </a:lnTo>
                  <a:lnTo>
                    <a:pt x="258" y="2192"/>
                  </a:lnTo>
                  <a:lnTo>
                    <a:pt x="258" y="2189"/>
                  </a:lnTo>
                  <a:lnTo>
                    <a:pt x="256" y="2185"/>
                  </a:lnTo>
                  <a:close/>
                  <a:moveTo>
                    <a:pt x="323" y="2167"/>
                  </a:moveTo>
                  <a:lnTo>
                    <a:pt x="329" y="2163"/>
                  </a:lnTo>
                  <a:lnTo>
                    <a:pt x="335" y="2158"/>
                  </a:lnTo>
                  <a:lnTo>
                    <a:pt x="340" y="2153"/>
                  </a:lnTo>
                  <a:lnTo>
                    <a:pt x="345" y="2147"/>
                  </a:lnTo>
                  <a:lnTo>
                    <a:pt x="347" y="2142"/>
                  </a:lnTo>
                  <a:lnTo>
                    <a:pt x="348" y="2138"/>
                  </a:lnTo>
                  <a:lnTo>
                    <a:pt x="348" y="2133"/>
                  </a:lnTo>
                  <a:lnTo>
                    <a:pt x="347" y="2129"/>
                  </a:lnTo>
                  <a:lnTo>
                    <a:pt x="344" y="2126"/>
                  </a:lnTo>
                  <a:lnTo>
                    <a:pt x="340" y="2123"/>
                  </a:lnTo>
                  <a:lnTo>
                    <a:pt x="335" y="2123"/>
                  </a:lnTo>
                  <a:lnTo>
                    <a:pt x="329" y="2123"/>
                  </a:lnTo>
                  <a:lnTo>
                    <a:pt x="323" y="2125"/>
                  </a:lnTo>
                  <a:lnTo>
                    <a:pt x="316" y="2126"/>
                  </a:lnTo>
                  <a:lnTo>
                    <a:pt x="309" y="2129"/>
                  </a:lnTo>
                  <a:lnTo>
                    <a:pt x="302" y="2133"/>
                  </a:lnTo>
                  <a:lnTo>
                    <a:pt x="295" y="2138"/>
                  </a:lnTo>
                  <a:lnTo>
                    <a:pt x="289" y="2142"/>
                  </a:lnTo>
                  <a:lnTo>
                    <a:pt x="284" y="2148"/>
                  </a:lnTo>
                  <a:lnTo>
                    <a:pt x="281" y="2153"/>
                  </a:lnTo>
                  <a:lnTo>
                    <a:pt x="277" y="2158"/>
                  </a:lnTo>
                  <a:lnTo>
                    <a:pt x="276" y="2164"/>
                  </a:lnTo>
                  <a:lnTo>
                    <a:pt x="276" y="2167"/>
                  </a:lnTo>
                  <a:lnTo>
                    <a:pt x="277" y="2172"/>
                  </a:lnTo>
                  <a:lnTo>
                    <a:pt x="281" y="2174"/>
                  </a:lnTo>
                  <a:lnTo>
                    <a:pt x="284" y="2177"/>
                  </a:lnTo>
                  <a:lnTo>
                    <a:pt x="289" y="2178"/>
                  </a:lnTo>
                  <a:lnTo>
                    <a:pt x="295" y="2178"/>
                  </a:lnTo>
                  <a:lnTo>
                    <a:pt x="302" y="2177"/>
                  </a:lnTo>
                  <a:lnTo>
                    <a:pt x="309" y="2174"/>
                  </a:lnTo>
                  <a:lnTo>
                    <a:pt x="316" y="2171"/>
                  </a:lnTo>
                  <a:lnTo>
                    <a:pt x="323" y="2167"/>
                  </a:lnTo>
                  <a:close/>
                  <a:moveTo>
                    <a:pt x="113" y="2426"/>
                  </a:moveTo>
                  <a:lnTo>
                    <a:pt x="112" y="2423"/>
                  </a:lnTo>
                  <a:lnTo>
                    <a:pt x="108" y="2422"/>
                  </a:lnTo>
                  <a:lnTo>
                    <a:pt x="104" y="2420"/>
                  </a:lnTo>
                  <a:lnTo>
                    <a:pt x="100" y="2420"/>
                  </a:lnTo>
                  <a:lnTo>
                    <a:pt x="94" y="2422"/>
                  </a:lnTo>
                  <a:lnTo>
                    <a:pt x="89" y="2424"/>
                  </a:lnTo>
                  <a:lnTo>
                    <a:pt x="83" y="2426"/>
                  </a:lnTo>
                  <a:lnTo>
                    <a:pt x="79" y="2429"/>
                  </a:lnTo>
                  <a:lnTo>
                    <a:pt x="73" y="2433"/>
                  </a:lnTo>
                  <a:lnTo>
                    <a:pt x="68" y="2437"/>
                  </a:lnTo>
                  <a:lnTo>
                    <a:pt x="64" y="2442"/>
                  </a:lnTo>
                  <a:lnTo>
                    <a:pt x="62" y="2445"/>
                  </a:lnTo>
                  <a:lnTo>
                    <a:pt x="60" y="2450"/>
                  </a:lnTo>
                  <a:lnTo>
                    <a:pt x="58" y="2454"/>
                  </a:lnTo>
                  <a:lnTo>
                    <a:pt x="60" y="2457"/>
                  </a:lnTo>
                  <a:lnTo>
                    <a:pt x="61" y="2461"/>
                  </a:lnTo>
                  <a:lnTo>
                    <a:pt x="62" y="2463"/>
                  </a:lnTo>
                  <a:lnTo>
                    <a:pt x="66" y="2466"/>
                  </a:lnTo>
                  <a:lnTo>
                    <a:pt x="70" y="2466"/>
                  </a:lnTo>
                  <a:lnTo>
                    <a:pt x="74" y="2466"/>
                  </a:lnTo>
                  <a:lnTo>
                    <a:pt x="80" y="2464"/>
                  </a:lnTo>
                  <a:lnTo>
                    <a:pt x="85" y="2463"/>
                  </a:lnTo>
                  <a:lnTo>
                    <a:pt x="91" y="2461"/>
                  </a:lnTo>
                  <a:lnTo>
                    <a:pt x="95" y="2457"/>
                  </a:lnTo>
                  <a:lnTo>
                    <a:pt x="101" y="2454"/>
                  </a:lnTo>
                  <a:lnTo>
                    <a:pt x="106" y="2449"/>
                  </a:lnTo>
                  <a:lnTo>
                    <a:pt x="110" y="2445"/>
                  </a:lnTo>
                  <a:lnTo>
                    <a:pt x="112" y="2441"/>
                  </a:lnTo>
                  <a:lnTo>
                    <a:pt x="114" y="2437"/>
                  </a:lnTo>
                  <a:lnTo>
                    <a:pt x="116" y="2432"/>
                  </a:lnTo>
                  <a:lnTo>
                    <a:pt x="114" y="2429"/>
                  </a:lnTo>
                  <a:lnTo>
                    <a:pt x="113" y="2426"/>
                  </a:lnTo>
                  <a:close/>
                  <a:moveTo>
                    <a:pt x="187" y="2378"/>
                  </a:moveTo>
                  <a:lnTo>
                    <a:pt x="184" y="2375"/>
                  </a:lnTo>
                  <a:lnTo>
                    <a:pt x="182" y="2374"/>
                  </a:lnTo>
                  <a:lnTo>
                    <a:pt x="177" y="2373"/>
                  </a:lnTo>
                  <a:lnTo>
                    <a:pt x="173" y="2373"/>
                  </a:lnTo>
                  <a:lnTo>
                    <a:pt x="167" y="2374"/>
                  </a:lnTo>
                  <a:lnTo>
                    <a:pt x="162" y="2375"/>
                  </a:lnTo>
                  <a:lnTo>
                    <a:pt x="156" y="2378"/>
                  </a:lnTo>
                  <a:lnTo>
                    <a:pt x="150" y="2381"/>
                  </a:lnTo>
                  <a:lnTo>
                    <a:pt x="144" y="2386"/>
                  </a:lnTo>
                  <a:lnTo>
                    <a:pt x="139" y="2390"/>
                  </a:lnTo>
                  <a:lnTo>
                    <a:pt x="136" y="2394"/>
                  </a:lnTo>
                  <a:lnTo>
                    <a:pt x="132" y="2399"/>
                  </a:lnTo>
                  <a:lnTo>
                    <a:pt x="131" y="2404"/>
                  </a:lnTo>
                  <a:lnTo>
                    <a:pt x="130" y="2407"/>
                  </a:lnTo>
                  <a:lnTo>
                    <a:pt x="130" y="2411"/>
                  </a:lnTo>
                  <a:lnTo>
                    <a:pt x="131" y="2414"/>
                  </a:lnTo>
                  <a:lnTo>
                    <a:pt x="133" y="2417"/>
                  </a:lnTo>
                  <a:lnTo>
                    <a:pt x="137" y="2419"/>
                  </a:lnTo>
                  <a:lnTo>
                    <a:pt x="140" y="2419"/>
                  </a:lnTo>
                  <a:lnTo>
                    <a:pt x="145" y="2419"/>
                  </a:lnTo>
                  <a:lnTo>
                    <a:pt x="151" y="2419"/>
                  </a:lnTo>
                  <a:lnTo>
                    <a:pt x="157" y="2417"/>
                  </a:lnTo>
                  <a:lnTo>
                    <a:pt x="162" y="2414"/>
                  </a:lnTo>
                  <a:lnTo>
                    <a:pt x="168" y="2411"/>
                  </a:lnTo>
                  <a:lnTo>
                    <a:pt x="174" y="2407"/>
                  </a:lnTo>
                  <a:lnTo>
                    <a:pt x="178" y="2403"/>
                  </a:lnTo>
                  <a:lnTo>
                    <a:pt x="182" y="2398"/>
                  </a:lnTo>
                  <a:lnTo>
                    <a:pt x="186" y="2394"/>
                  </a:lnTo>
                  <a:lnTo>
                    <a:pt x="188" y="2390"/>
                  </a:lnTo>
                  <a:lnTo>
                    <a:pt x="189" y="2385"/>
                  </a:lnTo>
                  <a:lnTo>
                    <a:pt x="189" y="2381"/>
                  </a:lnTo>
                  <a:lnTo>
                    <a:pt x="187" y="2378"/>
                  </a:lnTo>
                  <a:close/>
                  <a:moveTo>
                    <a:pt x="245" y="2363"/>
                  </a:moveTo>
                  <a:lnTo>
                    <a:pt x="251" y="2359"/>
                  </a:lnTo>
                  <a:lnTo>
                    <a:pt x="256" y="2354"/>
                  </a:lnTo>
                  <a:lnTo>
                    <a:pt x="260" y="2349"/>
                  </a:lnTo>
                  <a:lnTo>
                    <a:pt x="263" y="2344"/>
                  </a:lnTo>
                  <a:lnTo>
                    <a:pt x="265" y="2341"/>
                  </a:lnTo>
                  <a:lnTo>
                    <a:pt x="266" y="2336"/>
                  </a:lnTo>
                  <a:lnTo>
                    <a:pt x="266" y="2332"/>
                  </a:lnTo>
                  <a:lnTo>
                    <a:pt x="265" y="2329"/>
                  </a:lnTo>
                  <a:lnTo>
                    <a:pt x="263" y="2325"/>
                  </a:lnTo>
                  <a:lnTo>
                    <a:pt x="259" y="2324"/>
                  </a:lnTo>
                  <a:lnTo>
                    <a:pt x="255" y="2323"/>
                  </a:lnTo>
                  <a:lnTo>
                    <a:pt x="250" y="2323"/>
                  </a:lnTo>
                  <a:lnTo>
                    <a:pt x="244" y="2324"/>
                  </a:lnTo>
                  <a:lnTo>
                    <a:pt x="238" y="2325"/>
                  </a:lnTo>
                  <a:lnTo>
                    <a:pt x="232" y="2329"/>
                  </a:lnTo>
                  <a:lnTo>
                    <a:pt x="226" y="2331"/>
                  </a:lnTo>
                  <a:lnTo>
                    <a:pt x="220" y="2336"/>
                  </a:lnTo>
                  <a:lnTo>
                    <a:pt x="215" y="2341"/>
                  </a:lnTo>
                  <a:lnTo>
                    <a:pt x="211" y="2346"/>
                  </a:lnTo>
                  <a:lnTo>
                    <a:pt x="207" y="2350"/>
                  </a:lnTo>
                  <a:lnTo>
                    <a:pt x="205" y="2355"/>
                  </a:lnTo>
                  <a:lnTo>
                    <a:pt x="203" y="2359"/>
                  </a:lnTo>
                  <a:lnTo>
                    <a:pt x="205" y="2363"/>
                  </a:lnTo>
                  <a:lnTo>
                    <a:pt x="206" y="2367"/>
                  </a:lnTo>
                  <a:lnTo>
                    <a:pt x="208" y="2369"/>
                  </a:lnTo>
                  <a:lnTo>
                    <a:pt x="212" y="2371"/>
                  </a:lnTo>
                  <a:lnTo>
                    <a:pt x="217" y="2372"/>
                  </a:lnTo>
                  <a:lnTo>
                    <a:pt x="221" y="2372"/>
                  </a:lnTo>
                  <a:lnTo>
                    <a:pt x="227" y="2371"/>
                  </a:lnTo>
                  <a:lnTo>
                    <a:pt x="233" y="2369"/>
                  </a:lnTo>
                  <a:lnTo>
                    <a:pt x="239" y="2366"/>
                  </a:lnTo>
                  <a:lnTo>
                    <a:pt x="245" y="2363"/>
                  </a:lnTo>
                  <a:close/>
                  <a:moveTo>
                    <a:pt x="326" y="2312"/>
                  </a:moveTo>
                  <a:lnTo>
                    <a:pt x="332" y="2309"/>
                  </a:lnTo>
                  <a:lnTo>
                    <a:pt x="338" y="2304"/>
                  </a:lnTo>
                  <a:lnTo>
                    <a:pt x="342" y="2299"/>
                  </a:lnTo>
                  <a:lnTo>
                    <a:pt x="346" y="2294"/>
                  </a:lnTo>
                  <a:lnTo>
                    <a:pt x="347" y="2290"/>
                  </a:lnTo>
                  <a:lnTo>
                    <a:pt x="348" y="2285"/>
                  </a:lnTo>
                  <a:lnTo>
                    <a:pt x="348" y="2280"/>
                  </a:lnTo>
                  <a:lnTo>
                    <a:pt x="347" y="2277"/>
                  </a:lnTo>
                  <a:lnTo>
                    <a:pt x="345" y="2274"/>
                  </a:lnTo>
                  <a:lnTo>
                    <a:pt x="341" y="2272"/>
                  </a:lnTo>
                  <a:lnTo>
                    <a:pt x="336" y="2271"/>
                  </a:lnTo>
                  <a:lnTo>
                    <a:pt x="331" y="2271"/>
                  </a:lnTo>
                  <a:lnTo>
                    <a:pt x="325" y="2272"/>
                  </a:lnTo>
                  <a:lnTo>
                    <a:pt x="319" y="2274"/>
                  </a:lnTo>
                  <a:lnTo>
                    <a:pt x="313" y="2277"/>
                  </a:lnTo>
                  <a:lnTo>
                    <a:pt x="306" y="2280"/>
                  </a:lnTo>
                  <a:lnTo>
                    <a:pt x="300" y="2285"/>
                  </a:lnTo>
                  <a:lnTo>
                    <a:pt x="295" y="2289"/>
                  </a:lnTo>
                  <a:lnTo>
                    <a:pt x="290" y="2294"/>
                  </a:lnTo>
                  <a:lnTo>
                    <a:pt x="287" y="2299"/>
                  </a:lnTo>
                  <a:lnTo>
                    <a:pt x="284" y="2304"/>
                  </a:lnTo>
                  <a:lnTo>
                    <a:pt x="283" y="2309"/>
                  </a:lnTo>
                  <a:lnTo>
                    <a:pt x="283" y="2312"/>
                  </a:lnTo>
                  <a:lnTo>
                    <a:pt x="284" y="2316"/>
                  </a:lnTo>
                  <a:lnTo>
                    <a:pt x="288" y="2319"/>
                  </a:lnTo>
                  <a:lnTo>
                    <a:pt x="291" y="2321"/>
                  </a:lnTo>
                  <a:lnTo>
                    <a:pt x="296" y="2322"/>
                  </a:lnTo>
                  <a:lnTo>
                    <a:pt x="301" y="2322"/>
                  </a:lnTo>
                  <a:lnTo>
                    <a:pt x="307" y="2321"/>
                  </a:lnTo>
                  <a:lnTo>
                    <a:pt x="313" y="2319"/>
                  </a:lnTo>
                  <a:lnTo>
                    <a:pt x="320" y="2316"/>
                  </a:lnTo>
                  <a:lnTo>
                    <a:pt x="326" y="2312"/>
                  </a:lnTo>
                  <a:close/>
                  <a:moveTo>
                    <a:pt x="61" y="2603"/>
                  </a:moveTo>
                  <a:lnTo>
                    <a:pt x="56" y="2607"/>
                  </a:lnTo>
                  <a:lnTo>
                    <a:pt x="53" y="2611"/>
                  </a:lnTo>
                  <a:lnTo>
                    <a:pt x="49" y="2615"/>
                  </a:lnTo>
                  <a:lnTo>
                    <a:pt x="47" y="2619"/>
                  </a:lnTo>
                  <a:lnTo>
                    <a:pt x="45" y="2622"/>
                  </a:lnTo>
                  <a:lnTo>
                    <a:pt x="44" y="2626"/>
                  </a:lnTo>
                  <a:lnTo>
                    <a:pt x="44" y="2630"/>
                  </a:lnTo>
                  <a:lnTo>
                    <a:pt x="45" y="2632"/>
                  </a:lnTo>
                  <a:lnTo>
                    <a:pt x="48" y="2634"/>
                  </a:lnTo>
                  <a:lnTo>
                    <a:pt x="50" y="2635"/>
                  </a:lnTo>
                  <a:lnTo>
                    <a:pt x="54" y="2637"/>
                  </a:lnTo>
                  <a:lnTo>
                    <a:pt x="58" y="2637"/>
                  </a:lnTo>
                  <a:lnTo>
                    <a:pt x="62" y="2635"/>
                  </a:lnTo>
                  <a:lnTo>
                    <a:pt x="67" y="2634"/>
                  </a:lnTo>
                  <a:lnTo>
                    <a:pt x="72" y="2632"/>
                  </a:lnTo>
                  <a:lnTo>
                    <a:pt x="76" y="2630"/>
                  </a:lnTo>
                  <a:lnTo>
                    <a:pt x="81" y="2626"/>
                  </a:lnTo>
                  <a:lnTo>
                    <a:pt x="85" y="2622"/>
                  </a:lnTo>
                  <a:lnTo>
                    <a:pt x="88" y="2619"/>
                  </a:lnTo>
                  <a:lnTo>
                    <a:pt x="91" y="2615"/>
                  </a:lnTo>
                  <a:lnTo>
                    <a:pt x="92" y="2611"/>
                  </a:lnTo>
                  <a:lnTo>
                    <a:pt x="93" y="2607"/>
                  </a:lnTo>
                  <a:lnTo>
                    <a:pt x="93" y="2605"/>
                  </a:lnTo>
                  <a:lnTo>
                    <a:pt x="92" y="2601"/>
                  </a:lnTo>
                  <a:lnTo>
                    <a:pt x="89" y="2599"/>
                  </a:lnTo>
                  <a:lnTo>
                    <a:pt x="87" y="2597"/>
                  </a:lnTo>
                  <a:lnTo>
                    <a:pt x="83" y="2596"/>
                  </a:lnTo>
                  <a:lnTo>
                    <a:pt x="79" y="2596"/>
                  </a:lnTo>
                  <a:lnTo>
                    <a:pt x="75" y="2597"/>
                  </a:lnTo>
                  <a:lnTo>
                    <a:pt x="70" y="2599"/>
                  </a:lnTo>
                  <a:lnTo>
                    <a:pt x="66" y="2601"/>
                  </a:lnTo>
                  <a:lnTo>
                    <a:pt x="61" y="2603"/>
                  </a:lnTo>
                  <a:close/>
                  <a:moveTo>
                    <a:pt x="123" y="2562"/>
                  </a:moveTo>
                  <a:lnTo>
                    <a:pt x="118" y="2565"/>
                  </a:lnTo>
                  <a:lnTo>
                    <a:pt x="113" y="2569"/>
                  </a:lnTo>
                  <a:lnTo>
                    <a:pt x="110" y="2574"/>
                  </a:lnTo>
                  <a:lnTo>
                    <a:pt x="107" y="2577"/>
                  </a:lnTo>
                  <a:lnTo>
                    <a:pt x="106" y="2581"/>
                  </a:lnTo>
                  <a:lnTo>
                    <a:pt x="105" y="2584"/>
                  </a:lnTo>
                  <a:lnTo>
                    <a:pt x="105" y="2588"/>
                  </a:lnTo>
                  <a:lnTo>
                    <a:pt x="106" y="2592"/>
                  </a:lnTo>
                  <a:lnTo>
                    <a:pt x="108" y="2594"/>
                  </a:lnTo>
                  <a:lnTo>
                    <a:pt x="112" y="2595"/>
                  </a:lnTo>
                  <a:lnTo>
                    <a:pt x="116" y="2596"/>
                  </a:lnTo>
                  <a:lnTo>
                    <a:pt x="119" y="2596"/>
                  </a:lnTo>
                  <a:lnTo>
                    <a:pt x="124" y="2595"/>
                  </a:lnTo>
                  <a:lnTo>
                    <a:pt x="129" y="2594"/>
                  </a:lnTo>
                  <a:lnTo>
                    <a:pt x="133" y="2592"/>
                  </a:lnTo>
                  <a:lnTo>
                    <a:pt x="139" y="2589"/>
                  </a:lnTo>
                  <a:lnTo>
                    <a:pt x="144" y="2586"/>
                  </a:lnTo>
                  <a:lnTo>
                    <a:pt x="148" y="2581"/>
                  </a:lnTo>
                  <a:lnTo>
                    <a:pt x="151" y="2577"/>
                  </a:lnTo>
                  <a:lnTo>
                    <a:pt x="154" y="2574"/>
                  </a:lnTo>
                  <a:lnTo>
                    <a:pt x="156" y="2569"/>
                  </a:lnTo>
                  <a:lnTo>
                    <a:pt x="156" y="2565"/>
                  </a:lnTo>
                  <a:lnTo>
                    <a:pt x="156" y="2562"/>
                  </a:lnTo>
                  <a:lnTo>
                    <a:pt x="155" y="2559"/>
                  </a:lnTo>
                  <a:lnTo>
                    <a:pt x="152" y="2557"/>
                  </a:lnTo>
                  <a:lnTo>
                    <a:pt x="150" y="2555"/>
                  </a:lnTo>
                  <a:lnTo>
                    <a:pt x="146" y="2555"/>
                  </a:lnTo>
                  <a:lnTo>
                    <a:pt x="142" y="2555"/>
                  </a:lnTo>
                  <a:lnTo>
                    <a:pt x="137" y="2555"/>
                  </a:lnTo>
                  <a:lnTo>
                    <a:pt x="132" y="2557"/>
                  </a:lnTo>
                  <a:lnTo>
                    <a:pt x="127" y="2558"/>
                  </a:lnTo>
                  <a:lnTo>
                    <a:pt x="123" y="2562"/>
                  </a:lnTo>
                  <a:close/>
                  <a:moveTo>
                    <a:pt x="187" y="2518"/>
                  </a:moveTo>
                  <a:lnTo>
                    <a:pt x="182" y="2521"/>
                  </a:lnTo>
                  <a:lnTo>
                    <a:pt x="178" y="2525"/>
                  </a:lnTo>
                  <a:lnTo>
                    <a:pt x="175" y="2530"/>
                  </a:lnTo>
                  <a:lnTo>
                    <a:pt x="171" y="2533"/>
                  </a:lnTo>
                  <a:lnTo>
                    <a:pt x="170" y="2538"/>
                  </a:lnTo>
                  <a:lnTo>
                    <a:pt x="169" y="2542"/>
                  </a:lnTo>
                  <a:lnTo>
                    <a:pt x="169" y="2545"/>
                  </a:lnTo>
                  <a:lnTo>
                    <a:pt x="170" y="2549"/>
                  </a:lnTo>
                  <a:lnTo>
                    <a:pt x="173" y="2551"/>
                  </a:lnTo>
                  <a:lnTo>
                    <a:pt x="176" y="2552"/>
                  </a:lnTo>
                  <a:lnTo>
                    <a:pt x="180" y="2553"/>
                  </a:lnTo>
                  <a:lnTo>
                    <a:pt x="184" y="2553"/>
                  </a:lnTo>
                  <a:lnTo>
                    <a:pt x="189" y="2553"/>
                  </a:lnTo>
                  <a:lnTo>
                    <a:pt x="194" y="2551"/>
                  </a:lnTo>
                  <a:lnTo>
                    <a:pt x="200" y="2549"/>
                  </a:lnTo>
                  <a:lnTo>
                    <a:pt x="205" y="2546"/>
                  </a:lnTo>
                  <a:lnTo>
                    <a:pt x="209" y="2543"/>
                  </a:lnTo>
                  <a:lnTo>
                    <a:pt x="214" y="2538"/>
                  </a:lnTo>
                  <a:lnTo>
                    <a:pt x="218" y="2534"/>
                  </a:lnTo>
                  <a:lnTo>
                    <a:pt x="220" y="2530"/>
                  </a:lnTo>
                  <a:lnTo>
                    <a:pt x="222" y="2526"/>
                  </a:lnTo>
                  <a:lnTo>
                    <a:pt x="224" y="2521"/>
                  </a:lnTo>
                  <a:lnTo>
                    <a:pt x="222" y="2518"/>
                  </a:lnTo>
                  <a:lnTo>
                    <a:pt x="221" y="2515"/>
                  </a:lnTo>
                  <a:lnTo>
                    <a:pt x="219" y="2513"/>
                  </a:lnTo>
                  <a:lnTo>
                    <a:pt x="217" y="2511"/>
                  </a:lnTo>
                  <a:lnTo>
                    <a:pt x="212" y="2510"/>
                  </a:lnTo>
                  <a:lnTo>
                    <a:pt x="208" y="2510"/>
                  </a:lnTo>
                  <a:lnTo>
                    <a:pt x="203" y="2511"/>
                  </a:lnTo>
                  <a:lnTo>
                    <a:pt x="197" y="2512"/>
                  </a:lnTo>
                  <a:lnTo>
                    <a:pt x="193" y="2514"/>
                  </a:lnTo>
                  <a:lnTo>
                    <a:pt x="187" y="2518"/>
                  </a:lnTo>
                  <a:close/>
                  <a:moveTo>
                    <a:pt x="293" y="2469"/>
                  </a:moveTo>
                  <a:lnTo>
                    <a:pt x="290" y="2467"/>
                  </a:lnTo>
                  <a:lnTo>
                    <a:pt x="287" y="2464"/>
                  </a:lnTo>
                  <a:lnTo>
                    <a:pt x="283" y="2464"/>
                  </a:lnTo>
                  <a:lnTo>
                    <a:pt x="278" y="2464"/>
                  </a:lnTo>
                  <a:lnTo>
                    <a:pt x="272" y="2464"/>
                  </a:lnTo>
                  <a:lnTo>
                    <a:pt x="268" y="2467"/>
                  </a:lnTo>
                  <a:lnTo>
                    <a:pt x="262" y="2469"/>
                  </a:lnTo>
                  <a:lnTo>
                    <a:pt x="256" y="2472"/>
                  </a:lnTo>
                  <a:lnTo>
                    <a:pt x="251" y="2476"/>
                  </a:lnTo>
                  <a:lnTo>
                    <a:pt x="246" y="2480"/>
                  </a:lnTo>
                  <a:lnTo>
                    <a:pt x="243" y="2485"/>
                  </a:lnTo>
                  <a:lnTo>
                    <a:pt x="239" y="2488"/>
                  </a:lnTo>
                  <a:lnTo>
                    <a:pt x="238" y="2493"/>
                  </a:lnTo>
                  <a:lnTo>
                    <a:pt x="237" y="2498"/>
                  </a:lnTo>
                  <a:lnTo>
                    <a:pt x="237" y="2501"/>
                  </a:lnTo>
                  <a:lnTo>
                    <a:pt x="238" y="2505"/>
                  </a:lnTo>
                  <a:lnTo>
                    <a:pt x="240" y="2507"/>
                  </a:lnTo>
                  <a:lnTo>
                    <a:pt x="244" y="2508"/>
                  </a:lnTo>
                  <a:lnTo>
                    <a:pt x="247" y="2510"/>
                  </a:lnTo>
                  <a:lnTo>
                    <a:pt x="252" y="2510"/>
                  </a:lnTo>
                  <a:lnTo>
                    <a:pt x="258" y="2508"/>
                  </a:lnTo>
                  <a:lnTo>
                    <a:pt x="263" y="2507"/>
                  </a:lnTo>
                  <a:lnTo>
                    <a:pt x="269" y="2505"/>
                  </a:lnTo>
                  <a:lnTo>
                    <a:pt x="275" y="2501"/>
                  </a:lnTo>
                  <a:lnTo>
                    <a:pt x="279" y="2498"/>
                  </a:lnTo>
                  <a:lnTo>
                    <a:pt x="284" y="2494"/>
                  </a:lnTo>
                  <a:lnTo>
                    <a:pt x="288" y="2489"/>
                  </a:lnTo>
                  <a:lnTo>
                    <a:pt x="291" y="2485"/>
                  </a:lnTo>
                  <a:lnTo>
                    <a:pt x="293" y="2481"/>
                  </a:lnTo>
                  <a:lnTo>
                    <a:pt x="294" y="2476"/>
                  </a:lnTo>
                  <a:lnTo>
                    <a:pt x="294" y="2473"/>
                  </a:lnTo>
                  <a:lnTo>
                    <a:pt x="293" y="2469"/>
                  </a:lnTo>
                  <a:close/>
                  <a:moveTo>
                    <a:pt x="367" y="2422"/>
                  </a:moveTo>
                  <a:lnTo>
                    <a:pt x="365" y="2419"/>
                  </a:lnTo>
                  <a:lnTo>
                    <a:pt x="361" y="2417"/>
                  </a:lnTo>
                  <a:lnTo>
                    <a:pt x="357" y="2416"/>
                  </a:lnTo>
                  <a:lnTo>
                    <a:pt x="352" y="2416"/>
                  </a:lnTo>
                  <a:lnTo>
                    <a:pt x="346" y="2417"/>
                  </a:lnTo>
                  <a:lnTo>
                    <a:pt x="340" y="2418"/>
                  </a:lnTo>
                  <a:lnTo>
                    <a:pt x="334" y="2420"/>
                  </a:lnTo>
                  <a:lnTo>
                    <a:pt x="328" y="2424"/>
                  </a:lnTo>
                  <a:lnTo>
                    <a:pt x="323" y="2429"/>
                  </a:lnTo>
                  <a:lnTo>
                    <a:pt x="319" y="2432"/>
                  </a:lnTo>
                  <a:lnTo>
                    <a:pt x="314" y="2437"/>
                  </a:lnTo>
                  <a:lnTo>
                    <a:pt x="312" y="2442"/>
                  </a:lnTo>
                  <a:lnTo>
                    <a:pt x="309" y="2447"/>
                  </a:lnTo>
                  <a:lnTo>
                    <a:pt x="308" y="2450"/>
                  </a:lnTo>
                  <a:lnTo>
                    <a:pt x="308" y="2455"/>
                  </a:lnTo>
                  <a:lnTo>
                    <a:pt x="309" y="2458"/>
                  </a:lnTo>
                  <a:lnTo>
                    <a:pt x="313" y="2461"/>
                  </a:lnTo>
                  <a:lnTo>
                    <a:pt x="316" y="2463"/>
                  </a:lnTo>
                  <a:lnTo>
                    <a:pt x="320" y="2463"/>
                  </a:lnTo>
                  <a:lnTo>
                    <a:pt x="325" y="2463"/>
                  </a:lnTo>
                  <a:lnTo>
                    <a:pt x="331" y="2463"/>
                  </a:lnTo>
                  <a:lnTo>
                    <a:pt x="336" y="2461"/>
                  </a:lnTo>
                  <a:lnTo>
                    <a:pt x="342" y="2458"/>
                  </a:lnTo>
                  <a:lnTo>
                    <a:pt x="348" y="2455"/>
                  </a:lnTo>
                  <a:lnTo>
                    <a:pt x="353" y="2451"/>
                  </a:lnTo>
                  <a:lnTo>
                    <a:pt x="358" y="2447"/>
                  </a:lnTo>
                  <a:lnTo>
                    <a:pt x="363" y="2442"/>
                  </a:lnTo>
                  <a:lnTo>
                    <a:pt x="365" y="2438"/>
                  </a:lnTo>
                  <a:lnTo>
                    <a:pt x="367" y="2433"/>
                  </a:lnTo>
                  <a:lnTo>
                    <a:pt x="369" y="2429"/>
                  </a:lnTo>
                  <a:lnTo>
                    <a:pt x="369" y="2425"/>
                  </a:lnTo>
                  <a:lnTo>
                    <a:pt x="367" y="2422"/>
                  </a:lnTo>
                  <a:close/>
                  <a:moveTo>
                    <a:pt x="240" y="2652"/>
                  </a:moveTo>
                  <a:lnTo>
                    <a:pt x="237" y="2656"/>
                  </a:lnTo>
                  <a:lnTo>
                    <a:pt x="232" y="2659"/>
                  </a:lnTo>
                  <a:lnTo>
                    <a:pt x="230" y="2663"/>
                  </a:lnTo>
                  <a:lnTo>
                    <a:pt x="227" y="2668"/>
                  </a:lnTo>
                  <a:lnTo>
                    <a:pt x="225" y="2671"/>
                  </a:lnTo>
                  <a:lnTo>
                    <a:pt x="225" y="2675"/>
                  </a:lnTo>
                  <a:lnTo>
                    <a:pt x="225" y="2678"/>
                  </a:lnTo>
                  <a:lnTo>
                    <a:pt x="226" y="2681"/>
                  </a:lnTo>
                  <a:lnTo>
                    <a:pt x="228" y="2683"/>
                  </a:lnTo>
                  <a:lnTo>
                    <a:pt x="231" y="2685"/>
                  </a:lnTo>
                  <a:lnTo>
                    <a:pt x="234" y="2687"/>
                  </a:lnTo>
                  <a:lnTo>
                    <a:pt x="239" y="2687"/>
                  </a:lnTo>
                  <a:lnTo>
                    <a:pt x="243" y="2685"/>
                  </a:lnTo>
                  <a:lnTo>
                    <a:pt x="247" y="2684"/>
                  </a:lnTo>
                  <a:lnTo>
                    <a:pt x="252" y="2682"/>
                  </a:lnTo>
                  <a:lnTo>
                    <a:pt x="257" y="2679"/>
                  </a:lnTo>
                  <a:lnTo>
                    <a:pt x="262" y="2676"/>
                  </a:lnTo>
                  <a:lnTo>
                    <a:pt x="265" y="2672"/>
                  </a:lnTo>
                  <a:lnTo>
                    <a:pt x="269" y="2669"/>
                  </a:lnTo>
                  <a:lnTo>
                    <a:pt x="271" y="2664"/>
                  </a:lnTo>
                  <a:lnTo>
                    <a:pt x="274" y="2660"/>
                  </a:lnTo>
                  <a:lnTo>
                    <a:pt x="274" y="2657"/>
                  </a:lnTo>
                  <a:lnTo>
                    <a:pt x="274" y="2653"/>
                  </a:lnTo>
                  <a:lnTo>
                    <a:pt x="272" y="2650"/>
                  </a:lnTo>
                  <a:lnTo>
                    <a:pt x="270" y="2647"/>
                  </a:lnTo>
                  <a:lnTo>
                    <a:pt x="268" y="2646"/>
                  </a:lnTo>
                  <a:lnTo>
                    <a:pt x="264" y="2645"/>
                  </a:lnTo>
                  <a:lnTo>
                    <a:pt x="259" y="2645"/>
                  </a:lnTo>
                  <a:lnTo>
                    <a:pt x="256" y="2646"/>
                  </a:lnTo>
                  <a:lnTo>
                    <a:pt x="251" y="2647"/>
                  </a:lnTo>
                  <a:lnTo>
                    <a:pt x="246" y="2650"/>
                  </a:lnTo>
                  <a:lnTo>
                    <a:pt x="240" y="2652"/>
                  </a:lnTo>
                  <a:close/>
                  <a:moveTo>
                    <a:pt x="303" y="2611"/>
                  </a:moveTo>
                  <a:lnTo>
                    <a:pt x="298" y="2614"/>
                  </a:lnTo>
                  <a:lnTo>
                    <a:pt x="294" y="2618"/>
                  </a:lnTo>
                  <a:lnTo>
                    <a:pt x="291" y="2621"/>
                  </a:lnTo>
                  <a:lnTo>
                    <a:pt x="288" y="2626"/>
                  </a:lnTo>
                  <a:lnTo>
                    <a:pt x="287" y="2630"/>
                  </a:lnTo>
                  <a:lnTo>
                    <a:pt x="285" y="2633"/>
                  </a:lnTo>
                  <a:lnTo>
                    <a:pt x="285" y="2637"/>
                  </a:lnTo>
                  <a:lnTo>
                    <a:pt x="288" y="2640"/>
                  </a:lnTo>
                  <a:lnTo>
                    <a:pt x="289" y="2643"/>
                  </a:lnTo>
                  <a:lnTo>
                    <a:pt x="293" y="2645"/>
                  </a:lnTo>
                  <a:lnTo>
                    <a:pt x="296" y="2645"/>
                  </a:lnTo>
                  <a:lnTo>
                    <a:pt x="301" y="2646"/>
                  </a:lnTo>
                  <a:lnTo>
                    <a:pt x="306" y="2645"/>
                  </a:lnTo>
                  <a:lnTo>
                    <a:pt x="310" y="2644"/>
                  </a:lnTo>
                  <a:lnTo>
                    <a:pt x="315" y="2641"/>
                  </a:lnTo>
                  <a:lnTo>
                    <a:pt x="321" y="2638"/>
                  </a:lnTo>
                  <a:lnTo>
                    <a:pt x="326" y="2634"/>
                  </a:lnTo>
                  <a:lnTo>
                    <a:pt x="329" y="2631"/>
                  </a:lnTo>
                  <a:lnTo>
                    <a:pt x="333" y="2627"/>
                  </a:lnTo>
                  <a:lnTo>
                    <a:pt x="335" y="2622"/>
                  </a:lnTo>
                  <a:lnTo>
                    <a:pt x="338" y="2619"/>
                  </a:lnTo>
                  <a:lnTo>
                    <a:pt x="338" y="2615"/>
                  </a:lnTo>
                  <a:lnTo>
                    <a:pt x="338" y="2612"/>
                  </a:lnTo>
                  <a:lnTo>
                    <a:pt x="336" y="2608"/>
                  </a:lnTo>
                  <a:lnTo>
                    <a:pt x="334" y="2606"/>
                  </a:lnTo>
                  <a:lnTo>
                    <a:pt x="331" y="2603"/>
                  </a:lnTo>
                  <a:lnTo>
                    <a:pt x="327" y="2603"/>
                  </a:lnTo>
                  <a:lnTo>
                    <a:pt x="323" y="2603"/>
                  </a:lnTo>
                  <a:lnTo>
                    <a:pt x="319" y="2603"/>
                  </a:lnTo>
                  <a:lnTo>
                    <a:pt x="314" y="2605"/>
                  </a:lnTo>
                  <a:lnTo>
                    <a:pt x="308" y="2607"/>
                  </a:lnTo>
                  <a:lnTo>
                    <a:pt x="303" y="2611"/>
                  </a:lnTo>
                  <a:close/>
                </a:path>
              </a:pathLst>
            </a:custGeom>
            <a:solidFill>
              <a:srgbClr val="EEC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CH"/>
            </a:p>
          </p:txBody>
        </p:sp>
        <p:sp>
          <p:nvSpPr>
            <p:cNvPr id="90" name="Freeform 84"/>
            <p:cNvSpPr>
              <a:spLocks noEditPoints="1"/>
            </p:cNvSpPr>
            <p:nvPr userDrawn="1"/>
          </p:nvSpPr>
          <p:spPr bwMode="auto">
            <a:xfrm>
              <a:off x="7610475" y="2035175"/>
              <a:ext cx="203200" cy="1471613"/>
            </a:xfrm>
            <a:custGeom>
              <a:avLst/>
              <a:gdLst>
                <a:gd name="T0" fmla="*/ 0 w 386"/>
                <a:gd name="T1" fmla="*/ 2111 h 2779"/>
                <a:gd name="T2" fmla="*/ 46 w 386"/>
                <a:gd name="T3" fmla="*/ 1844 h 2779"/>
                <a:gd name="T4" fmla="*/ 0 w 386"/>
                <a:gd name="T5" fmla="*/ 1412 h 2779"/>
                <a:gd name="T6" fmla="*/ 73 w 386"/>
                <a:gd name="T7" fmla="*/ 831 h 2779"/>
                <a:gd name="T8" fmla="*/ 0 w 386"/>
                <a:gd name="T9" fmla="*/ 698 h 2779"/>
                <a:gd name="T10" fmla="*/ 34 w 386"/>
                <a:gd name="T11" fmla="*/ 579 h 2779"/>
                <a:gd name="T12" fmla="*/ 179 w 386"/>
                <a:gd name="T13" fmla="*/ 358 h 2779"/>
                <a:gd name="T14" fmla="*/ 47 w 386"/>
                <a:gd name="T15" fmla="*/ 354 h 2779"/>
                <a:gd name="T16" fmla="*/ 32 w 386"/>
                <a:gd name="T17" fmla="*/ 158 h 2779"/>
                <a:gd name="T18" fmla="*/ 0 w 386"/>
                <a:gd name="T19" fmla="*/ 121 h 2779"/>
                <a:gd name="T20" fmla="*/ 374 w 386"/>
                <a:gd name="T21" fmla="*/ 5 h 2779"/>
                <a:gd name="T22" fmla="*/ 301 w 386"/>
                <a:gd name="T23" fmla="*/ 123 h 2779"/>
                <a:gd name="T24" fmla="*/ 199 w 386"/>
                <a:gd name="T25" fmla="*/ 257 h 2779"/>
                <a:gd name="T26" fmla="*/ 326 w 386"/>
                <a:gd name="T27" fmla="*/ 265 h 2779"/>
                <a:gd name="T28" fmla="*/ 227 w 386"/>
                <a:gd name="T29" fmla="*/ 452 h 2779"/>
                <a:gd name="T30" fmla="*/ 386 w 386"/>
                <a:gd name="T31" fmla="*/ 566 h 2779"/>
                <a:gd name="T32" fmla="*/ 330 w 386"/>
                <a:gd name="T33" fmla="*/ 709 h 2779"/>
                <a:gd name="T34" fmla="*/ 272 w 386"/>
                <a:gd name="T35" fmla="*/ 884 h 2779"/>
                <a:gd name="T36" fmla="*/ 386 w 386"/>
                <a:gd name="T37" fmla="*/ 1150 h 2779"/>
                <a:gd name="T38" fmla="*/ 381 w 386"/>
                <a:gd name="T39" fmla="*/ 1412 h 2779"/>
                <a:gd name="T40" fmla="*/ 328 w 386"/>
                <a:gd name="T41" fmla="*/ 1945 h 2779"/>
                <a:gd name="T42" fmla="*/ 368 w 386"/>
                <a:gd name="T43" fmla="*/ 2351 h 2779"/>
                <a:gd name="T44" fmla="*/ 222 w 386"/>
                <a:gd name="T45" fmla="*/ 100 h 2779"/>
                <a:gd name="T46" fmla="*/ 18 w 386"/>
                <a:gd name="T47" fmla="*/ 241 h 2779"/>
                <a:gd name="T48" fmla="*/ 256 w 386"/>
                <a:gd name="T49" fmla="*/ 187 h 2779"/>
                <a:gd name="T50" fmla="*/ 248 w 386"/>
                <a:gd name="T51" fmla="*/ 210 h 2779"/>
                <a:gd name="T52" fmla="*/ 231 w 386"/>
                <a:gd name="T53" fmla="*/ 271 h 2779"/>
                <a:gd name="T54" fmla="*/ 66 w 386"/>
                <a:gd name="T55" fmla="*/ 483 h 2779"/>
                <a:gd name="T56" fmla="*/ 143 w 386"/>
                <a:gd name="T57" fmla="*/ 567 h 2779"/>
                <a:gd name="T58" fmla="*/ 94 w 386"/>
                <a:gd name="T59" fmla="*/ 616 h 2779"/>
                <a:gd name="T60" fmla="*/ 15 w 386"/>
                <a:gd name="T61" fmla="*/ 736 h 2779"/>
                <a:gd name="T62" fmla="*/ 273 w 386"/>
                <a:gd name="T63" fmla="*/ 728 h 2779"/>
                <a:gd name="T64" fmla="*/ 230 w 386"/>
                <a:gd name="T65" fmla="*/ 818 h 2779"/>
                <a:gd name="T66" fmla="*/ 54 w 386"/>
                <a:gd name="T67" fmla="*/ 968 h 2779"/>
                <a:gd name="T68" fmla="*/ 77 w 386"/>
                <a:gd name="T69" fmla="*/ 1060 h 2779"/>
                <a:gd name="T70" fmla="*/ 355 w 386"/>
                <a:gd name="T71" fmla="*/ 908 h 2779"/>
                <a:gd name="T72" fmla="*/ 303 w 386"/>
                <a:gd name="T73" fmla="*/ 982 h 2779"/>
                <a:gd name="T74" fmla="*/ 111 w 386"/>
                <a:gd name="T75" fmla="*/ 1161 h 2779"/>
                <a:gd name="T76" fmla="*/ 186 w 386"/>
                <a:gd name="T77" fmla="*/ 1138 h 2779"/>
                <a:gd name="T78" fmla="*/ 262 w 386"/>
                <a:gd name="T79" fmla="*/ 1219 h 2779"/>
                <a:gd name="T80" fmla="*/ 143 w 386"/>
                <a:gd name="T81" fmla="*/ 1332 h 2779"/>
                <a:gd name="T82" fmla="*/ 197 w 386"/>
                <a:gd name="T83" fmla="*/ 1319 h 2779"/>
                <a:gd name="T84" fmla="*/ 326 w 386"/>
                <a:gd name="T85" fmla="*/ 1348 h 2779"/>
                <a:gd name="T86" fmla="*/ 102 w 386"/>
                <a:gd name="T87" fmla="*/ 1569 h 2779"/>
                <a:gd name="T88" fmla="*/ 64 w 386"/>
                <a:gd name="T89" fmla="*/ 1681 h 2779"/>
                <a:gd name="T90" fmla="*/ 142 w 386"/>
                <a:gd name="T91" fmla="*/ 1661 h 2779"/>
                <a:gd name="T92" fmla="*/ 160 w 386"/>
                <a:gd name="T93" fmla="*/ 1768 h 2779"/>
                <a:gd name="T94" fmla="*/ 258 w 386"/>
                <a:gd name="T95" fmla="*/ 1740 h 2779"/>
                <a:gd name="T96" fmla="*/ 154 w 386"/>
                <a:gd name="T97" fmla="*/ 1870 h 2779"/>
                <a:gd name="T98" fmla="*/ 253 w 386"/>
                <a:gd name="T99" fmla="*/ 1850 h 2779"/>
                <a:gd name="T100" fmla="*/ 214 w 386"/>
                <a:gd name="T101" fmla="*/ 1969 h 2779"/>
                <a:gd name="T102" fmla="*/ 96 w 386"/>
                <a:gd name="T103" fmla="*/ 2216 h 2779"/>
                <a:gd name="T104" fmla="*/ 281 w 386"/>
                <a:gd name="T105" fmla="*/ 2069 h 2779"/>
                <a:gd name="T106" fmla="*/ 28 w 386"/>
                <a:gd name="T107" fmla="*/ 2410 h 2779"/>
                <a:gd name="T108" fmla="*/ 224 w 386"/>
                <a:gd name="T109" fmla="*/ 2255 h 2779"/>
                <a:gd name="T110" fmla="*/ 288 w 386"/>
                <a:gd name="T111" fmla="*/ 2253 h 2779"/>
                <a:gd name="T112" fmla="*/ 116 w 386"/>
                <a:gd name="T113" fmla="*/ 2485 h 2779"/>
                <a:gd name="T114" fmla="*/ 221 w 386"/>
                <a:gd name="T115" fmla="*/ 2451 h 2779"/>
                <a:gd name="T116" fmla="*/ 54 w 386"/>
                <a:gd name="T117" fmla="*/ 2722 h 2779"/>
                <a:gd name="T118" fmla="*/ 115 w 386"/>
                <a:gd name="T119" fmla="*/ 2645 h 2779"/>
                <a:gd name="T120" fmla="*/ 227 w 386"/>
                <a:gd name="T121" fmla="*/ 2588 h 2779"/>
                <a:gd name="T122" fmla="*/ 359 w 386"/>
                <a:gd name="T123" fmla="*/ 2508 h 2779"/>
                <a:gd name="T124" fmla="*/ 315 w 386"/>
                <a:gd name="T125" fmla="*/ 2732 h 27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86" h="2779">
                  <a:moveTo>
                    <a:pt x="0" y="2590"/>
                  </a:moveTo>
                  <a:lnTo>
                    <a:pt x="0" y="2552"/>
                  </a:lnTo>
                  <a:lnTo>
                    <a:pt x="9" y="2549"/>
                  </a:lnTo>
                  <a:lnTo>
                    <a:pt x="18" y="2548"/>
                  </a:lnTo>
                  <a:lnTo>
                    <a:pt x="21" y="2549"/>
                  </a:lnTo>
                  <a:lnTo>
                    <a:pt x="25" y="2549"/>
                  </a:lnTo>
                  <a:lnTo>
                    <a:pt x="27" y="2551"/>
                  </a:lnTo>
                  <a:lnTo>
                    <a:pt x="28" y="2553"/>
                  </a:lnTo>
                  <a:lnTo>
                    <a:pt x="29" y="2556"/>
                  </a:lnTo>
                  <a:lnTo>
                    <a:pt x="31" y="2559"/>
                  </a:lnTo>
                  <a:lnTo>
                    <a:pt x="29" y="2564"/>
                  </a:lnTo>
                  <a:lnTo>
                    <a:pt x="27" y="2568"/>
                  </a:lnTo>
                  <a:lnTo>
                    <a:pt x="25" y="2572"/>
                  </a:lnTo>
                  <a:lnTo>
                    <a:pt x="21" y="2576"/>
                  </a:lnTo>
                  <a:lnTo>
                    <a:pt x="16" y="2581"/>
                  </a:lnTo>
                  <a:lnTo>
                    <a:pt x="12" y="2584"/>
                  </a:lnTo>
                  <a:lnTo>
                    <a:pt x="6" y="2588"/>
                  </a:lnTo>
                  <a:lnTo>
                    <a:pt x="0" y="2590"/>
                  </a:lnTo>
                  <a:close/>
                  <a:moveTo>
                    <a:pt x="0" y="2267"/>
                  </a:moveTo>
                  <a:lnTo>
                    <a:pt x="0" y="2246"/>
                  </a:lnTo>
                  <a:lnTo>
                    <a:pt x="3" y="2241"/>
                  </a:lnTo>
                  <a:lnTo>
                    <a:pt x="8" y="2236"/>
                  </a:lnTo>
                  <a:lnTo>
                    <a:pt x="14" y="2231"/>
                  </a:lnTo>
                  <a:lnTo>
                    <a:pt x="20" y="2227"/>
                  </a:lnTo>
                  <a:lnTo>
                    <a:pt x="27" y="2223"/>
                  </a:lnTo>
                  <a:lnTo>
                    <a:pt x="34" y="2221"/>
                  </a:lnTo>
                  <a:lnTo>
                    <a:pt x="40" y="2218"/>
                  </a:lnTo>
                  <a:lnTo>
                    <a:pt x="46" y="2217"/>
                  </a:lnTo>
                  <a:lnTo>
                    <a:pt x="52" y="2217"/>
                  </a:lnTo>
                  <a:lnTo>
                    <a:pt x="57" y="2218"/>
                  </a:lnTo>
                  <a:lnTo>
                    <a:pt x="60" y="2220"/>
                  </a:lnTo>
                  <a:lnTo>
                    <a:pt x="63" y="2223"/>
                  </a:lnTo>
                  <a:lnTo>
                    <a:pt x="65" y="2227"/>
                  </a:lnTo>
                  <a:lnTo>
                    <a:pt x="65" y="2230"/>
                  </a:lnTo>
                  <a:lnTo>
                    <a:pt x="64" y="2235"/>
                  </a:lnTo>
                  <a:lnTo>
                    <a:pt x="60" y="2240"/>
                  </a:lnTo>
                  <a:lnTo>
                    <a:pt x="57" y="2246"/>
                  </a:lnTo>
                  <a:lnTo>
                    <a:pt x="52" y="2250"/>
                  </a:lnTo>
                  <a:lnTo>
                    <a:pt x="47" y="2255"/>
                  </a:lnTo>
                  <a:lnTo>
                    <a:pt x="40" y="2260"/>
                  </a:lnTo>
                  <a:lnTo>
                    <a:pt x="34" y="2264"/>
                  </a:lnTo>
                  <a:lnTo>
                    <a:pt x="28" y="2266"/>
                  </a:lnTo>
                  <a:lnTo>
                    <a:pt x="22" y="2267"/>
                  </a:lnTo>
                  <a:lnTo>
                    <a:pt x="18" y="2270"/>
                  </a:lnTo>
                  <a:lnTo>
                    <a:pt x="12" y="2270"/>
                  </a:lnTo>
                  <a:lnTo>
                    <a:pt x="7" y="2270"/>
                  </a:lnTo>
                  <a:lnTo>
                    <a:pt x="3" y="2268"/>
                  </a:lnTo>
                  <a:lnTo>
                    <a:pt x="0" y="2267"/>
                  </a:lnTo>
                  <a:close/>
                  <a:moveTo>
                    <a:pt x="0" y="2117"/>
                  </a:moveTo>
                  <a:lnTo>
                    <a:pt x="0" y="2111"/>
                  </a:lnTo>
                  <a:lnTo>
                    <a:pt x="3" y="2103"/>
                  </a:lnTo>
                  <a:lnTo>
                    <a:pt x="9" y="2096"/>
                  </a:lnTo>
                  <a:lnTo>
                    <a:pt x="16" y="2088"/>
                  </a:lnTo>
                  <a:lnTo>
                    <a:pt x="27" y="2081"/>
                  </a:lnTo>
                  <a:lnTo>
                    <a:pt x="34" y="2077"/>
                  </a:lnTo>
                  <a:lnTo>
                    <a:pt x="43" y="2073"/>
                  </a:lnTo>
                  <a:lnTo>
                    <a:pt x="50" y="2071"/>
                  </a:lnTo>
                  <a:lnTo>
                    <a:pt x="56" y="2070"/>
                  </a:lnTo>
                  <a:lnTo>
                    <a:pt x="62" y="2070"/>
                  </a:lnTo>
                  <a:lnTo>
                    <a:pt x="67" y="2071"/>
                  </a:lnTo>
                  <a:lnTo>
                    <a:pt x="71" y="2072"/>
                  </a:lnTo>
                  <a:lnTo>
                    <a:pt x="73" y="2076"/>
                  </a:lnTo>
                  <a:lnTo>
                    <a:pt x="76" y="2079"/>
                  </a:lnTo>
                  <a:lnTo>
                    <a:pt x="76" y="2084"/>
                  </a:lnTo>
                  <a:lnTo>
                    <a:pt x="73" y="2089"/>
                  </a:lnTo>
                  <a:lnTo>
                    <a:pt x="71" y="2094"/>
                  </a:lnTo>
                  <a:lnTo>
                    <a:pt x="66" y="2100"/>
                  </a:lnTo>
                  <a:lnTo>
                    <a:pt x="62" y="2104"/>
                  </a:lnTo>
                  <a:lnTo>
                    <a:pt x="56" y="2110"/>
                  </a:lnTo>
                  <a:lnTo>
                    <a:pt x="48" y="2115"/>
                  </a:lnTo>
                  <a:lnTo>
                    <a:pt x="41" y="2119"/>
                  </a:lnTo>
                  <a:lnTo>
                    <a:pt x="33" y="2122"/>
                  </a:lnTo>
                  <a:lnTo>
                    <a:pt x="26" y="2125"/>
                  </a:lnTo>
                  <a:lnTo>
                    <a:pt x="20" y="2126"/>
                  </a:lnTo>
                  <a:lnTo>
                    <a:pt x="14" y="2126"/>
                  </a:lnTo>
                  <a:lnTo>
                    <a:pt x="8" y="2125"/>
                  </a:lnTo>
                  <a:lnTo>
                    <a:pt x="4" y="2123"/>
                  </a:lnTo>
                  <a:lnTo>
                    <a:pt x="1" y="2120"/>
                  </a:lnTo>
                  <a:lnTo>
                    <a:pt x="1" y="2119"/>
                  </a:lnTo>
                  <a:lnTo>
                    <a:pt x="0" y="2117"/>
                  </a:lnTo>
                  <a:close/>
                  <a:moveTo>
                    <a:pt x="0" y="2001"/>
                  </a:moveTo>
                  <a:lnTo>
                    <a:pt x="0" y="1986"/>
                  </a:lnTo>
                  <a:lnTo>
                    <a:pt x="1" y="1986"/>
                  </a:lnTo>
                  <a:lnTo>
                    <a:pt x="1" y="1987"/>
                  </a:lnTo>
                  <a:lnTo>
                    <a:pt x="2" y="1990"/>
                  </a:lnTo>
                  <a:lnTo>
                    <a:pt x="2" y="1994"/>
                  </a:lnTo>
                  <a:lnTo>
                    <a:pt x="2" y="1997"/>
                  </a:lnTo>
                  <a:lnTo>
                    <a:pt x="0" y="2001"/>
                  </a:lnTo>
                  <a:close/>
                  <a:moveTo>
                    <a:pt x="0" y="1885"/>
                  </a:moveTo>
                  <a:lnTo>
                    <a:pt x="0" y="1837"/>
                  </a:lnTo>
                  <a:lnTo>
                    <a:pt x="8" y="1835"/>
                  </a:lnTo>
                  <a:lnTo>
                    <a:pt x="15" y="1832"/>
                  </a:lnTo>
                  <a:lnTo>
                    <a:pt x="21" y="1830"/>
                  </a:lnTo>
                  <a:lnTo>
                    <a:pt x="28" y="1830"/>
                  </a:lnTo>
                  <a:lnTo>
                    <a:pt x="34" y="1830"/>
                  </a:lnTo>
                  <a:lnTo>
                    <a:pt x="39" y="1831"/>
                  </a:lnTo>
                  <a:lnTo>
                    <a:pt x="43" y="1832"/>
                  </a:lnTo>
                  <a:lnTo>
                    <a:pt x="45" y="1836"/>
                  </a:lnTo>
                  <a:lnTo>
                    <a:pt x="46" y="1839"/>
                  </a:lnTo>
                  <a:lnTo>
                    <a:pt x="46" y="1844"/>
                  </a:lnTo>
                  <a:lnTo>
                    <a:pt x="44" y="1850"/>
                  </a:lnTo>
                  <a:lnTo>
                    <a:pt x="40" y="1855"/>
                  </a:lnTo>
                  <a:lnTo>
                    <a:pt x="35" y="1861"/>
                  </a:lnTo>
                  <a:lnTo>
                    <a:pt x="29" y="1867"/>
                  </a:lnTo>
                  <a:lnTo>
                    <a:pt x="22" y="1873"/>
                  </a:lnTo>
                  <a:lnTo>
                    <a:pt x="14" y="1877"/>
                  </a:lnTo>
                  <a:lnTo>
                    <a:pt x="7" y="1882"/>
                  </a:lnTo>
                  <a:lnTo>
                    <a:pt x="0" y="1885"/>
                  </a:lnTo>
                  <a:close/>
                  <a:moveTo>
                    <a:pt x="0" y="1650"/>
                  </a:moveTo>
                  <a:lnTo>
                    <a:pt x="0" y="1607"/>
                  </a:lnTo>
                  <a:lnTo>
                    <a:pt x="6" y="1603"/>
                  </a:lnTo>
                  <a:lnTo>
                    <a:pt x="12" y="1599"/>
                  </a:lnTo>
                  <a:lnTo>
                    <a:pt x="21" y="1593"/>
                  </a:lnTo>
                  <a:lnTo>
                    <a:pt x="32" y="1590"/>
                  </a:lnTo>
                  <a:lnTo>
                    <a:pt x="40" y="1586"/>
                  </a:lnTo>
                  <a:lnTo>
                    <a:pt x="50" y="1585"/>
                  </a:lnTo>
                  <a:lnTo>
                    <a:pt x="57" y="1585"/>
                  </a:lnTo>
                  <a:lnTo>
                    <a:pt x="63" y="1585"/>
                  </a:lnTo>
                  <a:lnTo>
                    <a:pt x="69" y="1588"/>
                  </a:lnTo>
                  <a:lnTo>
                    <a:pt x="72" y="1590"/>
                  </a:lnTo>
                  <a:lnTo>
                    <a:pt x="73" y="1595"/>
                  </a:lnTo>
                  <a:lnTo>
                    <a:pt x="72" y="1599"/>
                  </a:lnTo>
                  <a:lnTo>
                    <a:pt x="70" y="1605"/>
                  </a:lnTo>
                  <a:lnTo>
                    <a:pt x="66" y="1611"/>
                  </a:lnTo>
                  <a:lnTo>
                    <a:pt x="60" y="1618"/>
                  </a:lnTo>
                  <a:lnTo>
                    <a:pt x="53" y="1624"/>
                  </a:lnTo>
                  <a:lnTo>
                    <a:pt x="45" y="1630"/>
                  </a:lnTo>
                  <a:lnTo>
                    <a:pt x="35" y="1636"/>
                  </a:lnTo>
                  <a:lnTo>
                    <a:pt x="26" y="1642"/>
                  </a:lnTo>
                  <a:lnTo>
                    <a:pt x="16" y="1646"/>
                  </a:lnTo>
                  <a:lnTo>
                    <a:pt x="8" y="1648"/>
                  </a:lnTo>
                  <a:lnTo>
                    <a:pt x="0" y="1650"/>
                  </a:lnTo>
                  <a:close/>
                  <a:moveTo>
                    <a:pt x="0" y="1551"/>
                  </a:moveTo>
                  <a:lnTo>
                    <a:pt x="0" y="1502"/>
                  </a:lnTo>
                  <a:lnTo>
                    <a:pt x="13" y="1498"/>
                  </a:lnTo>
                  <a:lnTo>
                    <a:pt x="25" y="1498"/>
                  </a:lnTo>
                  <a:lnTo>
                    <a:pt x="29" y="1498"/>
                  </a:lnTo>
                  <a:lnTo>
                    <a:pt x="33" y="1500"/>
                  </a:lnTo>
                  <a:lnTo>
                    <a:pt x="37" y="1501"/>
                  </a:lnTo>
                  <a:lnTo>
                    <a:pt x="39" y="1503"/>
                  </a:lnTo>
                  <a:lnTo>
                    <a:pt x="40" y="1508"/>
                  </a:lnTo>
                  <a:lnTo>
                    <a:pt x="39" y="1513"/>
                  </a:lnTo>
                  <a:lnTo>
                    <a:pt x="37" y="1519"/>
                  </a:lnTo>
                  <a:lnTo>
                    <a:pt x="32" y="1526"/>
                  </a:lnTo>
                  <a:lnTo>
                    <a:pt x="26" y="1532"/>
                  </a:lnTo>
                  <a:lnTo>
                    <a:pt x="19" y="1539"/>
                  </a:lnTo>
                  <a:lnTo>
                    <a:pt x="10" y="1545"/>
                  </a:lnTo>
                  <a:lnTo>
                    <a:pt x="0" y="1551"/>
                  </a:lnTo>
                  <a:close/>
                  <a:moveTo>
                    <a:pt x="0" y="1446"/>
                  </a:moveTo>
                  <a:lnTo>
                    <a:pt x="0" y="1412"/>
                  </a:lnTo>
                  <a:lnTo>
                    <a:pt x="4" y="1413"/>
                  </a:lnTo>
                  <a:lnTo>
                    <a:pt x="9" y="1414"/>
                  </a:lnTo>
                  <a:lnTo>
                    <a:pt x="12" y="1415"/>
                  </a:lnTo>
                  <a:lnTo>
                    <a:pt x="14" y="1418"/>
                  </a:lnTo>
                  <a:lnTo>
                    <a:pt x="15" y="1420"/>
                  </a:lnTo>
                  <a:lnTo>
                    <a:pt x="15" y="1424"/>
                  </a:lnTo>
                  <a:lnTo>
                    <a:pt x="15" y="1427"/>
                  </a:lnTo>
                  <a:lnTo>
                    <a:pt x="13" y="1431"/>
                  </a:lnTo>
                  <a:lnTo>
                    <a:pt x="8" y="1438"/>
                  </a:lnTo>
                  <a:lnTo>
                    <a:pt x="0" y="1446"/>
                  </a:lnTo>
                  <a:close/>
                  <a:moveTo>
                    <a:pt x="0" y="1021"/>
                  </a:moveTo>
                  <a:lnTo>
                    <a:pt x="0" y="991"/>
                  </a:lnTo>
                  <a:lnTo>
                    <a:pt x="4" y="991"/>
                  </a:lnTo>
                  <a:lnTo>
                    <a:pt x="8" y="992"/>
                  </a:lnTo>
                  <a:lnTo>
                    <a:pt x="10" y="993"/>
                  </a:lnTo>
                  <a:lnTo>
                    <a:pt x="13" y="996"/>
                  </a:lnTo>
                  <a:lnTo>
                    <a:pt x="14" y="998"/>
                  </a:lnTo>
                  <a:lnTo>
                    <a:pt x="14" y="1001"/>
                  </a:lnTo>
                  <a:lnTo>
                    <a:pt x="13" y="1003"/>
                  </a:lnTo>
                  <a:lnTo>
                    <a:pt x="12" y="1007"/>
                  </a:lnTo>
                  <a:lnTo>
                    <a:pt x="7" y="1014"/>
                  </a:lnTo>
                  <a:lnTo>
                    <a:pt x="0" y="1021"/>
                  </a:lnTo>
                  <a:close/>
                  <a:moveTo>
                    <a:pt x="0" y="954"/>
                  </a:moveTo>
                  <a:lnTo>
                    <a:pt x="0" y="911"/>
                  </a:lnTo>
                  <a:lnTo>
                    <a:pt x="14" y="908"/>
                  </a:lnTo>
                  <a:lnTo>
                    <a:pt x="25" y="907"/>
                  </a:lnTo>
                  <a:lnTo>
                    <a:pt x="29" y="907"/>
                  </a:lnTo>
                  <a:lnTo>
                    <a:pt x="33" y="908"/>
                  </a:lnTo>
                  <a:lnTo>
                    <a:pt x="37" y="909"/>
                  </a:lnTo>
                  <a:lnTo>
                    <a:pt x="39" y="911"/>
                  </a:lnTo>
                  <a:lnTo>
                    <a:pt x="39" y="915"/>
                  </a:lnTo>
                  <a:lnTo>
                    <a:pt x="39" y="919"/>
                  </a:lnTo>
                  <a:lnTo>
                    <a:pt x="35" y="925"/>
                  </a:lnTo>
                  <a:lnTo>
                    <a:pt x="32" y="929"/>
                  </a:lnTo>
                  <a:lnTo>
                    <a:pt x="26" y="935"/>
                  </a:lnTo>
                  <a:lnTo>
                    <a:pt x="19" y="941"/>
                  </a:lnTo>
                  <a:lnTo>
                    <a:pt x="9" y="948"/>
                  </a:lnTo>
                  <a:lnTo>
                    <a:pt x="0" y="954"/>
                  </a:lnTo>
                  <a:close/>
                  <a:moveTo>
                    <a:pt x="0" y="888"/>
                  </a:moveTo>
                  <a:lnTo>
                    <a:pt x="0" y="839"/>
                  </a:lnTo>
                  <a:lnTo>
                    <a:pt x="13" y="833"/>
                  </a:lnTo>
                  <a:lnTo>
                    <a:pt x="26" y="829"/>
                  </a:lnTo>
                  <a:lnTo>
                    <a:pt x="37" y="826"/>
                  </a:lnTo>
                  <a:lnTo>
                    <a:pt x="47" y="824"/>
                  </a:lnTo>
                  <a:lnTo>
                    <a:pt x="57" y="822"/>
                  </a:lnTo>
                  <a:lnTo>
                    <a:pt x="64" y="822"/>
                  </a:lnTo>
                  <a:lnTo>
                    <a:pt x="70" y="824"/>
                  </a:lnTo>
                  <a:lnTo>
                    <a:pt x="72" y="827"/>
                  </a:lnTo>
                  <a:lnTo>
                    <a:pt x="73" y="828"/>
                  </a:lnTo>
                  <a:lnTo>
                    <a:pt x="73" y="831"/>
                  </a:lnTo>
                  <a:lnTo>
                    <a:pt x="73" y="834"/>
                  </a:lnTo>
                  <a:lnTo>
                    <a:pt x="71" y="837"/>
                  </a:lnTo>
                  <a:lnTo>
                    <a:pt x="67" y="844"/>
                  </a:lnTo>
                  <a:lnTo>
                    <a:pt x="60" y="851"/>
                  </a:lnTo>
                  <a:lnTo>
                    <a:pt x="51" y="858"/>
                  </a:lnTo>
                  <a:lnTo>
                    <a:pt x="39" y="866"/>
                  </a:lnTo>
                  <a:lnTo>
                    <a:pt x="26" y="873"/>
                  </a:lnTo>
                  <a:lnTo>
                    <a:pt x="12" y="882"/>
                  </a:lnTo>
                  <a:lnTo>
                    <a:pt x="6" y="884"/>
                  </a:lnTo>
                  <a:lnTo>
                    <a:pt x="0" y="888"/>
                  </a:lnTo>
                  <a:close/>
                  <a:moveTo>
                    <a:pt x="0" y="818"/>
                  </a:moveTo>
                  <a:lnTo>
                    <a:pt x="0" y="777"/>
                  </a:lnTo>
                  <a:lnTo>
                    <a:pt x="14" y="769"/>
                  </a:lnTo>
                  <a:lnTo>
                    <a:pt x="29" y="761"/>
                  </a:lnTo>
                  <a:lnTo>
                    <a:pt x="45" y="753"/>
                  </a:lnTo>
                  <a:lnTo>
                    <a:pt x="59" y="748"/>
                  </a:lnTo>
                  <a:lnTo>
                    <a:pt x="73" y="743"/>
                  </a:lnTo>
                  <a:lnTo>
                    <a:pt x="86" y="739"/>
                  </a:lnTo>
                  <a:lnTo>
                    <a:pt x="97" y="738"/>
                  </a:lnTo>
                  <a:lnTo>
                    <a:pt x="107" y="737"/>
                  </a:lnTo>
                  <a:lnTo>
                    <a:pt x="110" y="738"/>
                  </a:lnTo>
                  <a:lnTo>
                    <a:pt x="113" y="738"/>
                  </a:lnTo>
                  <a:lnTo>
                    <a:pt x="115" y="739"/>
                  </a:lnTo>
                  <a:lnTo>
                    <a:pt x="116" y="742"/>
                  </a:lnTo>
                  <a:lnTo>
                    <a:pt x="117" y="744"/>
                  </a:lnTo>
                  <a:lnTo>
                    <a:pt x="117" y="746"/>
                  </a:lnTo>
                  <a:lnTo>
                    <a:pt x="116" y="749"/>
                  </a:lnTo>
                  <a:lnTo>
                    <a:pt x="115" y="751"/>
                  </a:lnTo>
                  <a:lnTo>
                    <a:pt x="110" y="758"/>
                  </a:lnTo>
                  <a:lnTo>
                    <a:pt x="103" y="765"/>
                  </a:lnTo>
                  <a:lnTo>
                    <a:pt x="92" y="774"/>
                  </a:lnTo>
                  <a:lnTo>
                    <a:pt x="81" y="781"/>
                  </a:lnTo>
                  <a:lnTo>
                    <a:pt x="67" y="789"/>
                  </a:lnTo>
                  <a:lnTo>
                    <a:pt x="52" y="797"/>
                  </a:lnTo>
                  <a:lnTo>
                    <a:pt x="39" y="805"/>
                  </a:lnTo>
                  <a:lnTo>
                    <a:pt x="25" y="809"/>
                  </a:lnTo>
                  <a:lnTo>
                    <a:pt x="12" y="814"/>
                  </a:lnTo>
                  <a:lnTo>
                    <a:pt x="0" y="818"/>
                  </a:lnTo>
                  <a:close/>
                  <a:moveTo>
                    <a:pt x="0" y="698"/>
                  </a:moveTo>
                  <a:lnTo>
                    <a:pt x="0" y="669"/>
                  </a:lnTo>
                  <a:lnTo>
                    <a:pt x="6" y="669"/>
                  </a:lnTo>
                  <a:lnTo>
                    <a:pt x="10" y="669"/>
                  </a:lnTo>
                  <a:lnTo>
                    <a:pt x="15" y="671"/>
                  </a:lnTo>
                  <a:lnTo>
                    <a:pt x="16" y="673"/>
                  </a:lnTo>
                  <a:lnTo>
                    <a:pt x="18" y="675"/>
                  </a:lnTo>
                  <a:lnTo>
                    <a:pt x="18" y="677"/>
                  </a:lnTo>
                  <a:lnTo>
                    <a:pt x="16" y="681"/>
                  </a:lnTo>
                  <a:lnTo>
                    <a:pt x="15" y="683"/>
                  </a:lnTo>
                  <a:lnTo>
                    <a:pt x="9" y="690"/>
                  </a:lnTo>
                  <a:lnTo>
                    <a:pt x="0" y="698"/>
                  </a:lnTo>
                  <a:close/>
                  <a:moveTo>
                    <a:pt x="0" y="650"/>
                  </a:moveTo>
                  <a:lnTo>
                    <a:pt x="0" y="604"/>
                  </a:lnTo>
                  <a:lnTo>
                    <a:pt x="15" y="598"/>
                  </a:lnTo>
                  <a:lnTo>
                    <a:pt x="28" y="593"/>
                  </a:lnTo>
                  <a:lnTo>
                    <a:pt x="41" y="589"/>
                  </a:lnTo>
                  <a:lnTo>
                    <a:pt x="53" y="586"/>
                  </a:lnTo>
                  <a:lnTo>
                    <a:pt x="63" y="585"/>
                  </a:lnTo>
                  <a:lnTo>
                    <a:pt x="71" y="585"/>
                  </a:lnTo>
                  <a:lnTo>
                    <a:pt x="77" y="586"/>
                  </a:lnTo>
                  <a:lnTo>
                    <a:pt x="81" y="588"/>
                  </a:lnTo>
                  <a:lnTo>
                    <a:pt x="81" y="591"/>
                  </a:lnTo>
                  <a:lnTo>
                    <a:pt x="81" y="593"/>
                  </a:lnTo>
                  <a:lnTo>
                    <a:pt x="79" y="595"/>
                  </a:lnTo>
                  <a:lnTo>
                    <a:pt x="78" y="598"/>
                  </a:lnTo>
                  <a:lnTo>
                    <a:pt x="72" y="605"/>
                  </a:lnTo>
                  <a:lnTo>
                    <a:pt x="64" y="612"/>
                  </a:lnTo>
                  <a:lnTo>
                    <a:pt x="53" y="620"/>
                  </a:lnTo>
                  <a:lnTo>
                    <a:pt x="40" y="629"/>
                  </a:lnTo>
                  <a:lnTo>
                    <a:pt x="26" y="637"/>
                  </a:lnTo>
                  <a:lnTo>
                    <a:pt x="9" y="645"/>
                  </a:lnTo>
                  <a:lnTo>
                    <a:pt x="4" y="648"/>
                  </a:lnTo>
                  <a:lnTo>
                    <a:pt x="0" y="650"/>
                  </a:lnTo>
                  <a:close/>
                  <a:moveTo>
                    <a:pt x="0" y="587"/>
                  </a:moveTo>
                  <a:lnTo>
                    <a:pt x="0" y="559"/>
                  </a:lnTo>
                  <a:lnTo>
                    <a:pt x="12" y="551"/>
                  </a:lnTo>
                  <a:lnTo>
                    <a:pt x="25" y="542"/>
                  </a:lnTo>
                  <a:lnTo>
                    <a:pt x="40" y="534"/>
                  </a:lnTo>
                  <a:lnTo>
                    <a:pt x="57" y="525"/>
                  </a:lnTo>
                  <a:lnTo>
                    <a:pt x="73" y="518"/>
                  </a:lnTo>
                  <a:lnTo>
                    <a:pt x="90" y="511"/>
                  </a:lnTo>
                  <a:lnTo>
                    <a:pt x="107" y="506"/>
                  </a:lnTo>
                  <a:lnTo>
                    <a:pt x="120" y="502"/>
                  </a:lnTo>
                  <a:lnTo>
                    <a:pt x="133" y="499"/>
                  </a:lnTo>
                  <a:lnTo>
                    <a:pt x="142" y="499"/>
                  </a:lnTo>
                  <a:lnTo>
                    <a:pt x="146" y="499"/>
                  </a:lnTo>
                  <a:lnTo>
                    <a:pt x="149" y="500"/>
                  </a:lnTo>
                  <a:lnTo>
                    <a:pt x="152" y="502"/>
                  </a:lnTo>
                  <a:lnTo>
                    <a:pt x="153" y="503"/>
                  </a:lnTo>
                  <a:lnTo>
                    <a:pt x="154" y="505"/>
                  </a:lnTo>
                  <a:lnTo>
                    <a:pt x="153" y="508"/>
                  </a:lnTo>
                  <a:lnTo>
                    <a:pt x="153" y="510"/>
                  </a:lnTo>
                  <a:lnTo>
                    <a:pt x="151" y="512"/>
                  </a:lnTo>
                  <a:lnTo>
                    <a:pt x="145" y="519"/>
                  </a:lnTo>
                  <a:lnTo>
                    <a:pt x="135" y="527"/>
                  </a:lnTo>
                  <a:lnTo>
                    <a:pt x="124" y="535"/>
                  </a:lnTo>
                  <a:lnTo>
                    <a:pt x="110" y="543"/>
                  </a:lnTo>
                  <a:lnTo>
                    <a:pt x="95" y="553"/>
                  </a:lnTo>
                  <a:lnTo>
                    <a:pt x="78" y="561"/>
                  </a:lnTo>
                  <a:lnTo>
                    <a:pt x="56" y="570"/>
                  </a:lnTo>
                  <a:lnTo>
                    <a:pt x="34" y="579"/>
                  </a:lnTo>
                  <a:lnTo>
                    <a:pt x="15" y="585"/>
                  </a:lnTo>
                  <a:lnTo>
                    <a:pt x="0" y="587"/>
                  </a:lnTo>
                  <a:close/>
                  <a:moveTo>
                    <a:pt x="0" y="535"/>
                  </a:moveTo>
                  <a:lnTo>
                    <a:pt x="0" y="523"/>
                  </a:lnTo>
                  <a:lnTo>
                    <a:pt x="2" y="524"/>
                  </a:lnTo>
                  <a:lnTo>
                    <a:pt x="3" y="525"/>
                  </a:lnTo>
                  <a:lnTo>
                    <a:pt x="3" y="528"/>
                  </a:lnTo>
                  <a:lnTo>
                    <a:pt x="3" y="530"/>
                  </a:lnTo>
                  <a:lnTo>
                    <a:pt x="2" y="532"/>
                  </a:lnTo>
                  <a:lnTo>
                    <a:pt x="0" y="535"/>
                  </a:lnTo>
                  <a:close/>
                  <a:moveTo>
                    <a:pt x="0" y="502"/>
                  </a:moveTo>
                  <a:lnTo>
                    <a:pt x="0" y="459"/>
                  </a:lnTo>
                  <a:lnTo>
                    <a:pt x="16" y="453"/>
                  </a:lnTo>
                  <a:lnTo>
                    <a:pt x="31" y="447"/>
                  </a:lnTo>
                  <a:lnTo>
                    <a:pt x="45" y="442"/>
                  </a:lnTo>
                  <a:lnTo>
                    <a:pt x="57" y="440"/>
                  </a:lnTo>
                  <a:lnTo>
                    <a:pt x="67" y="437"/>
                  </a:lnTo>
                  <a:lnTo>
                    <a:pt x="76" y="437"/>
                  </a:lnTo>
                  <a:lnTo>
                    <a:pt x="82" y="437"/>
                  </a:lnTo>
                  <a:lnTo>
                    <a:pt x="85" y="440"/>
                  </a:lnTo>
                  <a:lnTo>
                    <a:pt x="86" y="442"/>
                  </a:lnTo>
                  <a:lnTo>
                    <a:pt x="86" y="445"/>
                  </a:lnTo>
                  <a:lnTo>
                    <a:pt x="85" y="447"/>
                  </a:lnTo>
                  <a:lnTo>
                    <a:pt x="83" y="449"/>
                  </a:lnTo>
                  <a:lnTo>
                    <a:pt x="76" y="456"/>
                  </a:lnTo>
                  <a:lnTo>
                    <a:pt x="67" y="464"/>
                  </a:lnTo>
                  <a:lnTo>
                    <a:pt x="56" y="472"/>
                  </a:lnTo>
                  <a:lnTo>
                    <a:pt x="41" y="481"/>
                  </a:lnTo>
                  <a:lnTo>
                    <a:pt x="25" y="490"/>
                  </a:lnTo>
                  <a:lnTo>
                    <a:pt x="8" y="499"/>
                  </a:lnTo>
                  <a:lnTo>
                    <a:pt x="3" y="500"/>
                  </a:lnTo>
                  <a:lnTo>
                    <a:pt x="0" y="502"/>
                  </a:lnTo>
                  <a:close/>
                  <a:moveTo>
                    <a:pt x="0" y="442"/>
                  </a:moveTo>
                  <a:lnTo>
                    <a:pt x="0" y="427"/>
                  </a:lnTo>
                  <a:lnTo>
                    <a:pt x="12" y="416"/>
                  </a:lnTo>
                  <a:lnTo>
                    <a:pt x="29" y="404"/>
                  </a:lnTo>
                  <a:lnTo>
                    <a:pt x="51" y="392"/>
                  </a:lnTo>
                  <a:lnTo>
                    <a:pt x="76" y="379"/>
                  </a:lnTo>
                  <a:lnTo>
                    <a:pt x="95" y="371"/>
                  </a:lnTo>
                  <a:lnTo>
                    <a:pt x="113" y="364"/>
                  </a:lnTo>
                  <a:lnTo>
                    <a:pt x="129" y="359"/>
                  </a:lnTo>
                  <a:lnTo>
                    <a:pt x="145" y="354"/>
                  </a:lnTo>
                  <a:lnTo>
                    <a:pt x="158" y="352"/>
                  </a:lnTo>
                  <a:lnTo>
                    <a:pt x="167" y="351"/>
                  </a:lnTo>
                  <a:lnTo>
                    <a:pt x="172" y="351"/>
                  </a:lnTo>
                  <a:lnTo>
                    <a:pt x="174" y="351"/>
                  </a:lnTo>
                  <a:lnTo>
                    <a:pt x="177" y="352"/>
                  </a:lnTo>
                  <a:lnTo>
                    <a:pt x="179" y="353"/>
                  </a:lnTo>
                  <a:lnTo>
                    <a:pt x="179" y="355"/>
                  </a:lnTo>
                  <a:lnTo>
                    <a:pt x="179" y="358"/>
                  </a:lnTo>
                  <a:lnTo>
                    <a:pt x="178" y="360"/>
                  </a:lnTo>
                  <a:lnTo>
                    <a:pt x="176" y="364"/>
                  </a:lnTo>
                  <a:lnTo>
                    <a:pt x="168" y="370"/>
                  </a:lnTo>
                  <a:lnTo>
                    <a:pt x="159" y="378"/>
                  </a:lnTo>
                  <a:lnTo>
                    <a:pt x="147" y="386"/>
                  </a:lnTo>
                  <a:lnTo>
                    <a:pt x="132" y="395"/>
                  </a:lnTo>
                  <a:lnTo>
                    <a:pt x="115" y="404"/>
                  </a:lnTo>
                  <a:lnTo>
                    <a:pt x="97" y="412"/>
                  </a:lnTo>
                  <a:lnTo>
                    <a:pt x="66" y="427"/>
                  </a:lnTo>
                  <a:lnTo>
                    <a:pt x="38" y="436"/>
                  </a:lnTo>
                  <a:lnTo>
                    <a:pt x="26" y="440"/>
                  </a:lnTo>
                  <a:lnTo>
                    <a:pt x="15" y="441"/>
                  </a:lnTo>
                  <a:lnTo>
                    <a:pt x="7" y="442"/>
                  </a:lnTo>
                  <a:lnTo>
                    <a:pt x="0" y="442"/>
                  </a:lnTo>
                  <a:close/>
                  <a:moveTo>
                    <a:pt x="0" y="412"/>
                  </a:moveTo>
                  <a:lnTo>
                    <a:pt x="0" y="382"/>
                  </a:lnTo>
                  <a:lnTo>
                    <a:pt x="12" y="379"/>
                  </a:lnTo>
                  <a:lnTo>
                    <a:pt x="20" y="378"/>
                  </a:lnTo>
                  <a:lnTo>
                    <a:pt x="27" y="379"/>
                  </a:lnTo>
                  <a:lnTo>
                    <a:pt x="31" y="382"/>
                  </a:lnTo>
                  <a:lnTo>
                    <a:pt x="31" y="383"/>
                  </a:lnTo>
                  <a:lnTo>
                    <a:pt x="29" y="386"/>
                  </a:lnTo>
                  <a:lnTo>
                    <a:pt x="28" y="390"/>
                  </a:lnTo>
                  <a:lnTo>
                    <a:pt x="25" y="393"/>
                  </a:lnTo>
                  <a:lnTo>
                    <a:pt x="14" y="402"/>
                  </a:lnTo>
                  <a:lnTo>
                    <a:pt x="0" y="412"/>
                  </a:lnTo>
                  <a:close/>
                  <a:moveTo>
                    <a:pt x="0" y="373"/>
                  </a:moveTo>
                  <a:lnTo>
                    <a:pt x="0" y="336"/>
                  </a:lnTo>
                  <a:lnTo>
                    <a:pt x="14" y="329"/>
                  </a:lnTo>
                  <a:lnTo>
                    <a:pt x="28" y="322"/>
                  </a:lnTo>
                  <a:lnTo>
                    <a:pt x="47" y="314"/>
                  </a:lnTo>
                  <a:lnTo>
                    <a:pt x="66" y="307"/>
                  </a:lnTo>
                  <a:lnTo>
                    <a:pt x="83" y="301"/>
                  </a:lnTo>
                  <a:lnTo>
                    <a:pt x="98" y="296"/>
                  </a:lnTo>
                  <a:lnTo>
                    <a:pt x="111" y="292"/>
                  </a:lnTo>
                  <a:lnTo>
                    <a:pt x="122" y="291"/>
                  </a:lnTo>
                  <a:lnTo>
                    <a:pt x="126" y="291"/>
                  </a:lnTo>
                  <a:lnTo>
                    <a:pt x="129" y="292"/>
                  </a:lnTo>
                  <a:lnTo>
                    <a:pt x="132" y="294"/>
                  </a:lnTo>
                  <a:lnTo>
                    <a:pt x="134" y="295"/>
                  </a:lnTo>
                  <a:lnTo>
                    <a:pt x="134" y="296"/>
                  </a:lnTo>
                  <a:lnTo>
                    <a:pt x="134" y="298"/>
                  </a:lnTo>
                  <a:lnTo>
                    <a:pt x="132" y="301"/>
                  </a:lnTo>
                  <a:lnTo>
                    <a:pt x="129" y="304"/>
                  </a:lnTo>
                  <a:lnTo>
                    <a:pt x="122" y="310"/>
                  </a:lnTo>
                  <a:lnTo>
                    <a:pt x="113" y="319"/>
                  </a:lnTo>
                  <a:lnTo>
                    <a:pt x="100" y="327"/>
                  </a:lnTo>
                  <a:lnTo>
                    <a:pt x="84" y="335"/>
                  </a:lnTo>
                  <a:lnTo>
                    <a:pt x="66" y="345"/>
                  </a:lnTo>
                  <a:lnTo>
                    <a:pt x="47" y="354"/>
                  </a:lnTo>
                  <a:lnTo>
                    <a:pt x="35" y="360"/>
                  </a:lnTo>
                  <a:lnTo>
                    <a:pt x="24" y="365"/>
                  </a:lnTo>
                  <a:lnTo>
                    <a:pt x="12" y="370"/>
                  </a:lnTo>
                  <a:lnTo>
                    <a:pt x="0" y="373"/>
                  </a:lnTo>
                  <a:close/>
                  <a:moveTo>
                    <a:pt x="0" y="302"/>
                  </a:moveTo>
                  <a:lnTo>
                    <a:pt x="0" y="264"/>
                  </a:lnTo>
                  <a:lnTo>
                    <a:pt x="19" y="256"/>
                  </a:lnTo>
                  <a:lnTo>
                    <a:pt x="37" y="250"/>
                  </a:lnTo>
                  <a:lnTo>
                    <a:pt x="53" y="244"/>
                  </a:lnTo>
                  <a:lnTo>
                    <a:pt x="67" y="239"/>
                  </a:lnTo>
                  <a:lnTo>
                    <a:pt x="79" y="237"/>
                  </a:lnTo>
                  <a:lnTo>
                    <a:pt x="90" y="235"/>
                  </a:lnTo>
                  <a:lnTo>
                    <a:pt x="94" y="235"/>
                  </a:lnTo>
                  <a:lnTo>
                    <a:pt x="96" y="235"/>
                  </a:lnTo>
                  <a:lnTo>
                    <a:pt x="98" y="237"/>
                  </a:lnTo>
                  <a:lnTo>
                    <a:pt x="100" y="238"/>
                  </a:lnTo>
                  <a:lnTo>
                    <a:pt x="101" y="239"/>
                  </a:lnTo>
                  <a:lnTo>
                    <a:pt x="100" y="241"/>
                  </a:lnTo>
                  <a:lnTo>
                    <a:pt x="98" y="244"/>
                  </a:lnTo>
                  <a:lnTo>
                    <a:pt x="96" y="247"/>
                  </a:lnTo>
                  <a:lnTo>
                    <a:pt x="89" y="253"/>
                  </a:lnTo>
                  <a:lnTo>
                    <a:pt x="78" y="262"/>
                  </a:lnTo>
                  <a:lnTo>
                    <a:pt x="64" y="270"/>
                  </a:lnTo>
                  <a:lnTo>
                    <a:pt x="48" y="279"/>
                  </a:lnTo>
                  <a:lnTo>
                    <a:pt x="31" y="288"/>
                  </a:lnTo>
                  <a:lnTo>
                    <a:pt x="10" y="297"/>
                  </a:lnTo>
                  <a:lnTo>
                    <a:pt x="6" y="300"/>
                  </a:lnTo>
                  <a:lnTo>
                    <a:pt x="0" y="302"/>
                  </a:lnTo>
                  <a:close/>
                  <a:moveTo>
                    <a:pt x="0" y="235"/>
                  </a:moveTo>
                  <a:lnTo>
                    <a:pt x="0" y="201"/>
                  </a:lnTo>
                  <a:lnTo>
                    <a:pt x="29" y="190"/>
                  </a:lnTo>
                  <a:lnTo>
                    <a:pt x="53" y="183"/>
                  </a:lnTo>
                  <a:lnTo>
                    <a:pt x="63" y="181"/>
                  </a:lnTo>
                  <a:lnTo>
                    <a:pt x="70" y="181"/>
                  </a:lnTo>
                  <a:lnTo>
                    <a:pt x="76" y="181"/>
                  </a:lnTo>
                  <a:lnTo>
                    <a:pt x="78" y="182"/>
                  </a:lnTo>
                  <a:lnTo>
                    <a:pt x="78" y="184"/>
                  </a:lnTo>
                  <a:lnTo>
                    <a:pt x="78" y="186"/>
                  </a:lnTo>
                  <a:lnTo>
                    <a:pt x="77" y="188"/>
                  </a:lnTo>
                  <a:lnTo>
                    <a:pt x="75" y="190"/>
                  </a:lnTo>
                  <a:lnTo>
                    <a:pt x="69" y="196"/>
                  </a:lnTo>
                  <a:lnTo>
                    <a:pt x="59" y="203"/>
                  </a:lnTo>
                  <a:lnTo>
                    <a:pt x="33" y="219"/>
                  </a:lnTo>
                  <a:lnTo>
                    <a:pt x="0" y="235"/>
                  </a:lnTo>
                  <a:close/>
                  <a:moveTo>
                    <a:pt x="0" y="189"/>
                  </a:moveTo>
                  <a:lnTo>
                    <a:pt x="0" y="183"/>
                  </a:lnTo>
                  <a:lnTo>
                    <a:pt x="4" y="178"/>
                  </a:lnTo>
                  <a:lnTo>
                    <a:pt x="12" y="172"/>
                  </a:lnTo>
                  <a:lnTo>
                    <a:pt x="21" y="167"/>
                  </a:lnTo>
                  <a:lnTo>
                    <a:pt x="32" y="158"/>
                  </a:lnTo>
                  <a:lnTo>
                    <a:pt x="62" y="143"/>
                  </a:lnTo>
                  <a:lnTo>
                    <a:pt x="97" y="126"/>
                  </a:lnTo>
                  <a:lnTo>
                    <a:pt x="119" y="117"/>
                  </a:lnTo>
                  <a:lnTo>
                    <a:pt x="140" y="108"/>
                  </a:lnTo>
                  <a:lnTo>
                    <a:pt x="159" y="102"/>
                  </a:lnTo>
                  <a:lnTo>
                    <a:pt x="176" y="96"/>
                  </a:lnTo>
                  <a:lnTo>
                    <a:pt x="190" y="93"/>
                  </a:lnTo>
                  <a:lnTo>
                    <a:pt x="201" y="92"/>
                  </a:lnTo>
                  <a:lnTo>
                    <a:pt x="205" y="90"/>
                  </a:lnTo>
                  <a:lnTo>
                    <a:pt x="209" y="92"/>
                  </a:lnTo>
                  <a:lnTo>
                    <a:pt x="211" y="92"/>
                  </a:lnTo>
                  <a:lnTo>
                    <a:pt x="212" y="93"/>
                  </a:lnTo>
                  <a:lnTo>
                    <a:pt x="214" y="95"/>
                  </a:lnTo>
                  <a:lnTo>
                    <a:pt x="212" y="96"/>
                  </a:lnTo>
                  <a:lnTo>
                    <a:pt x="211" y="99"/>
                  </a:lnTo>
                  <a:lnTo>
                    <a:pt x="208" y="102"/>
                  </a:lnTo>
                  <a:lnTo>
                    <a:pt x="199" y="109"/>
                  </a:lnTo>
                  <a:lnTo>
                    <a:pt x="187" y="117"/>
                  </a:lnTo>
                  <a:lnTo>
                    <a:pt x="173" y="125"/>
                  </a:lnTo>
                  <a:lnTo>
                    <a:pt x="155" y="134"/>
                  </a:lnTo>
                  <a:lnTo>
                    <a:pt x="136" y="144"/>
                  </a:lnTo>
                  <a:lnTo>
                    <a:pt x="115" y="155"/>
                  </a:lnTo>
                  <a:lnTo>
                    <a:pt x="94" y="163"/>
                  </a:lnTo>
                  <a:lnTo>
                    <a:pt x="75" y="171"/>
                  </a:lnTo>
                  <a:lnTo>
                    <a:pt x="56" y="178"/>
                  </a:lnTo>
                  <a:lnTo>
                    <a:pt x="39" y="183"/>
                  </a:lnTo>
                  <a:lnTo>
                    <a:pt x="25" y="187"/>
                  </a:lnTo>
                  <a:lnTo>
                    <a:pt x="14" y="189"/>
                  </a:lnTo>
                  <a:lnTo>
                    <a:pt x="4" y="190"/>
                  </a:lnTo>
                  <a:lnTo>
                    <a:pt x="0" y="189"/>
                  </a:lnTo>
                  <a:close/>
                  <a:moveTo>
                    <a:pt x="0" y="176"/>
                  </a:moveTo>
                  <a:lnTo>
                    <a:pt x="0" y="143"/>
                  </a:lnTo>
                  <a:lnTo>
                    <a:pt x="26" y="134"/>
                  </a:lnTo>
                  <a:lnTo>
                    <a:pt x="46" y="128"/>
                  </a:lnTo>
                  <a:lnTo>
                    <a:pt x="54" y="127"/>
                  </a:lnTo>
                  <a:lnTo>
                    <a:pt x="60" y="127"/>
                  </a:lnTo>
                  <a:lnTo>
                    <a:pt x="65" y="127"/>
                  </a:lnTo>
                  <a:lnTo>
                    <a:pt x="67" y="128"/>
                  </a:lnTo>
                  <a:lnTo>
                    <a:pt x="67" y="132"/>
                  </a:lnTo>
                  <a:lnTo>
                    <a:pt x="65" y="136"/>
                  </a:lnTo>
                  <a:lnTo>
                    <a:pt x="59" y="140"/>
                  </a:lnTo>
                  <a:lnTo>
                    <a:pt x="51" y="146"/>
                  </a:lnTo>
                  <a:lnTo>
                    <a:pt x="29" y="161"/>
                  </a:lnTo>
                  <a:lnTo>
                    <a:pt x="0" y="176"/>
                  </a:lnTo>
                  <a:close/>
                  <a:moveTo>
                    <a:pt x="0" y="137"/>
                  </a:moveTo>
                  <a:lnTo>
                    <a:pt x="0" y="124"/>
                  </a:lnTo>
                  <a:lnTo>
                    <a:pt x="4" y="120"/>
                  </a:lnTo>
                  <a:lnTo>
                    <a:pt x="12" y="117"/>
                  </a:lnTo>
                  <a:lnTo>
                    <a:pt x="6" y="119"/>
                  </a:lnTo>
                  <a:lnTo>
                    <a:pt x="0" y="121"/>
                  </a:lnTo>
                  <a:lnTo>
                    <a:pt x="0" y="92"/>
                  </a:lnTo>
                  <a:lnTo>
                    <a:pt x="26" y="82"/>
                  </a:lnTo>
                  <a:lnTo>
                    <a:pt x="47" y="76"/>
                  </a:lnTo>
                  <a:lnTo>
                    <a:pt x="56" y="75"/>
                  </a:lnTo>
                  <a:lnTo>
                    <a:pt x="62" y="74"/>
                  </a:lnTo>
                  <a:lnTo>
                    <a:pt x="66" y="74"/>
                  </a:lnTo>
                  <a:lnTo>
                    <a:pt x="69" y="76"/>
                  </a:lnTo>
                  <a:lnTo>
                    <a:pt x="69" y="79"/>
                  </a:lnTo>
                  <a:lnTo>
                    <a:pt x="65" y="82"/>
                  </a:lnTo>
                  <a:lnTo>
                    <a:pt x="59" y="87"/>
                  </a:lnTo>
                  <a:lnTo>
                    <a:pt x="51" y="93"/>
                  </a:lnTo>
                  <a:lnTo>
                    <a:pt x="62" y="88"/>
                  </a:lnTo>
                  <a:lnTo>
                    <a:pt x="71" y="83"/>
                  </a:lnTo>
                  <a:lnTo>
                    <a:pt x="83" y="77"/>
                  </a:lnTo>
                  <a:lnTo>
                    <a:pt x="94" y="73"/>
                  </a:lnTo>
                  <a:lnTo>
                    <a:pt x="116" y="63"/>
                  </a:lnTo>
                  <a:lnTo>
                    <a:pt x="138" y="55"/>
                  </a:lnTo>
                  <a:lnTo>
                    <a:pt x="157" y="48"/>
                  </a:lnTo>
                  <a:lnTo>
                    <a:pt x="174" y="43"/>
                  </a:lnTo>
                  <a:lnTo>
                    <a:pt x="190" y="39"/>
                  </a:lnTo>
                  <a:lnTo>
                    <a:pt x="201" y="37"/>
                  </a:lnTo>
                  <a:lnTo>
                    <a:pt x="205" y="36"/>
                  </a:lnTo>
                  <a:lnTo>
                    <a:pt x="209" y="37"/>
                  </a:lnTo>
                  <a:lnTo>
                    <a:pt x="211" y="37"/>
                  </a:lnTo>
                  <a:lnTo>
                    <a:pt x="212" y="38"/>
                  </a:lnTo>
                  <a:lnTo>
                    <a:pt x="212" y="41"/>
                  </a:lnTo>
                  <a:lnTo>
                    <a:pt x="210" y="45"/>
                  </a:lnTo>
                  <a:lnTo>
                    <a:pt x="204" y="50"/>
                  </a:lnTo>
                  <a:lnTo>
                    <a:pt x="196" y="56"/>
                  </a:lnTo>
                  <a:lnTo>
                    <a:pt x="205" y="51"/>
                  </a:lnTo>
                  <a:lnTo>
                    <a:pt x="216" y="45"/>
                  </a:lnTo>
                  <a:lnTo>
                    <a:pt x="228" y="41"/>
                  </a:lnTo>
                  <a:lnTo>
                    <a:pt x="239" y="36"/>
                  </a:lnTo>
                  <a:lnTo>
                    <a:pt x="261" y="26"/>
                  </a:lnTo>
                  <a:lnTo>
                    <a:pt x="284" y="18"/>
                  </a:lnTo>
                  <a:lnTo>
                    <a:pt x="303" y="11"/>
                  </a:lnTo>
                  <a:lnTo>
                    <a:pt x="321" y="6"/>
                  </a:lnTo>
                  <a:lnTo>
                    <a:pt x="336" y="3"/>
                  </a:lnTo>
                  <a:lnTo>
                    <a:pt x="348" y="0"/>
                  </a:lnTo>
                  <a:lnTo>
                    <a:pt x="353" y="0"/>
                  </a:lnTo>
                  <a:lnTo>
                    <a:pt x="356" y="0"/>
                  </a:lnTo>
                  <a:lnTo>
                    <a:pt x="359" y="1"/>
                  </a:lnTo>
                  <a:lnTo>
                    <a:pt x="360" y="3"/>
                  </a:lnTo>
                  <a:lnTo>
                    <a:pt x="360" y="5"/>
                  </a:lnTo>
                  <a:lnTo>
                    <a:pt x="356" y="10"/>
                  </a:lnTo>
                  <a:lnTo>
                    <a:pt x="351" y="14"/>
                  </a:lnTo>
                  <a:lnTo>
                    <a:pt x="343" y="20"/>
                  </a:lnTo>
                  <a:lnTo>
                    <a:pt x="353" y="16"/>
                  </a:lnTo>
                  <a:lnTo>
                    <a:pt x="363" y="10"/>
                  </a:lnTo>
                  <a:lnTo>
                    <a:pt x="374" y="5"/>
                  </a:lnTo>
                  <a:lnTo>
                    <a:pt x="386" y="0"/>
                  </a:lnTo>
                  <a:lnTo>
                    <a:pt x="386" y="38"/>
                  </a:lnTo>
                  <a:lnTo>
                    <a:pt x="347" y="51"/>
                  </a:lnTo>
                  <a:lnTo>
                    <a:pt x="316" y="61"/>
                  </a:lnTo>
                  <a:lnTo>
                    <a:pt x="303" y="64"/>
                  </a:lnTo>
                  <a:lnTo>
                    <a:pt x="292" y="66"/>
                  </a:lnTo>
                  <a:lnTo>
                    <a:pt x="286" y="66"/>
                  </a:lnTo>
                  <a:lnTo>
                    <a:pt x="282" y="63"/>
                  </a:lnTo>
                  <a:lnTo>
                    <a:pt x="281" y="62"/>
                  </a:lnTo>
                  <a:lnTo>
                    <a:pt x="282" y="60"/>
                  </a:lnTo>
                  <a:lnTo>
                    <a:pt x="284" y="57"/>
                  </a:lnTo>
                  <a:lnTo>
                    <a:pt x="286" y="55"/>
                  </a:lnTo>
                  <a:lnTo>
                    <a:pt x="292" y="50"/>
                  </a:lnTo>
                  <a:lnTo>
                    <a:pt x="301" y="43"/>
                  </a:lnTo>
                  <a:lnTo>
                    <a:pt x="291" y="48"/>
                  </a:lnTo>
                  <a:lnTo>
                    <a:pt x="280" y="54"/>
                  </a:lnTo>
                  <a:lnTo>
                    <a:pt x="268" y="58"/>
                  </a:lnTo>
                  <a:lnTo>
                    <a:pt x="256" y="64"/>
                  </a:lnTo>
                  <a:lnTo>
                    <a:pt x="234" y="74"/>
                  </a:lnTo>
                  <a:lnTo>
                    <a:pt x="212" y="82"/>
                  </a:lnTo>
                  <a:lnTo>
                    <a:pt x="192" y="89"/>
                  </a:lnTo>
                  <a:lnTo>
                    <a:pt x="174" y="94"/>
                  </a:lnTo>
                  <a:lnTo>
                    <a:pt x="160" y="98"/>
                  </a:lnTo>
                  <a:lnTo>
                    <a:pt x="148" y="100"/>
                  </a:lnTo>
                  <a:lnTo>
                    <a:pt x="143" y="101"/>
                  </a:lnTo>
                  <a:lnTo>
                    <a:pt x="140" y="100"/>
                  </a:lnTo>
                  <a:lnTo>
                    <a:pt x="138" y="100"/>
                  </a:lnTo>
                  <a:lnTo>
                    <a:pt x="135" y="99"/>
                  </a:lnTo>
                  <a:lnTo>
                    <a:pt x="135" y="98"/>
                  </a:lnTo>
                  <a:lnTo>
                    <a:pt x="136" y="95"/>
                  </a:lnTo>
                  <a:lnTo>
                    <a:pt x="138" y="93"/>
                  </a:lnTo>
                  <a:lnTo>
                    <a:pt x="140" y="90"/>
                  </a:lnTo>
                  <a:lnTo>
                    <a:pt x="146" y="86"/>
                  </a:lnTo>
                  <a:lnTo>
                    <a:pt x="155" y="79"/>
                  </a:lnTo>
                  <a:lnTo>
                    <a:pt x="145" y="83"/>
                  </a:lnTo>
                  <a:lnTo>
                    <a:pt x="134" y="89"/>
                  </a:lnTo>
                  <a:lnTo>
                    <a:pt x="122" y="94"/>
                  </a:lnTo>
                  <a:lnTo>
                    <a:pt x="110" y="100"/>
                  </a:lnTo>
                  <a:lnTo>
                    <a:pt x="75" y="114"/>
                  </a:lnTo>
                  <a:lnTo>
                    <a:pt x="44" y="126"/>
                  </a:lnTo>
                  <a:lnTo>
                    <a:pt x="29" y="131"/>
                  </a:lnTo>
                  <a:lnTo>
                    <a:pt x="18" y="134"/>
                  </a:lnTo>
                  <a:lnTo>
                    <a:pt x="8" y="137"/>
                  </a:lnTo>
                  <a:lnTo>
                    <a:pt x="0" y="137"/>
                  </a:lnTo>
                  <a:close/>
                  <a:moveTo>
                    <a:pt x="386" y="60"/>
                  </a:moveTo>
                  <a:lnTo>
                    <a:pt x="386" y="99"/>
                  </a:lnTo>
                  <a:lnTo>
                    <a:pt x="350" y="111"/>
                  </a:lnTo>
                  <a:lnTo>
                    <a:pt x="322" y="119"/>
                  </a:lnTo>
                  <a:lnTo>
                    <a:pt x="310" y="121"/>
                  </a:lnTo>
                  <a:lnTo>
                    <a:pt x="301" y="123"/>
                  </a:lnTo>
                  <a:lnTo>
                    <a:pt x="294" y="121"/>
                  </a:lnTo>
                  <a:lnTo>
                    <a:pt x="292" y="120"/>
                  </a:lnTo>
                  <a:lnTo>
                    <a:pt x="291" y="118"/>
                  </a:lnTo>
                  <a:lnTo>
                    <a:pt x="292" y="115"/>
                  </a:lnTo>
                  <a:lnTo>
                    <a:pt x="293" y="113"/>
                  </a:lnTo>
                  <a:lnTo>
                    <a:pt x="296" y="111"/>
                  </a:lnTo>
                  <a:lnTo>
                    <a:pt x="304" y="104"/>
                  </a:lnTo>
                  <a:lnTo>
                    <a:pt x="315" y="96"/>
                  </a:lnTo>
                  <a:lnTo>
                    <a:pt x="329" y="87"/>
                  </a:lnTo>
                  <a:lnTo>
                    <a:pt x="345" y="79"/>
                  </a:lnTo>
                  <a:lnTo>
                    <a:pt x="364" y="69"/>
                  </a:lnTo>
                  <a:lnTo>
                    <a:pt x="386" y="60"/>
                  </a:lnTo>
                  <a:close/>
                  <a:moveTo>
                    <a:pt x="386" y="126"/>
                  </a:moveTo>
                  <a:lnTo>
                    <a:pt x="386" y="165"/>
                  </a:lnTo>
                  <a:lnTo>
                    <a:pt x="359" y="174"/>
                  </a:lnTo>
                  <a:lnTo>
                    <a:pt x="336" y="180"/>
                  </a:lnTo>
                  <a:lnTo>
                    <a:pt x="328" y="181"/>
                  </a:lnTo>
                  <a:lnTo>
                    <a:pt x="321" y="181"/>
                  </a:lnTo>
                  <a:lnTo>
                    <a:pt x="316" y="180"/>
                  </a:lnTo>
                  <a:lnTo>
                    <a:pt x="312" y="178"/>
                  </a:lnTo>
                  <a:lnTo>
                    <a:pt x="312" y="176"/>
                  </a:lnTo>
                  <a:lnTo>
                    <a:pt x="312" y="175"/>
                  </a:lnTo>
                  <a:lnTo>
                    <a:pt x="313" y="172"/>
                  </a:lnTo>
                  <a:lnTo>
                    <a:pt x="316" y="170"/>
                  </a:lnTo>
                  <a:lnTo>
                    <a:pt x="322" y="164"/>
                  </a:lnTo>
                  <a:lnTo>
                    <a:pt x="330" y="157"/>
                  </a:lnTo>
                  <a:lnTo>
                    <a:pt x="341" y="150"/>
                  </a:lnTo>
                  <a:lnTo>
                    <a:pt x="354" y="143"/>
                  </a:lnTo>
                  <a:lnTo>
                    <a:pt x="369" y="134"/>
                  </a:lnTo>
                  <a:lnTo>
                    <a:pt x="386" y="126"/>
                  </a:lnTo>
                  <a:close/>
                  <a:moveTo>
                    <a:pt x="386" y="174"/>
                  </a:moveTo>
                  <a:lnTo>
                    <a:pt x="386" y="195"/>
                  </a:lnTo>
                  <a:lnTo>
                    <a:pt x="372" y="205"/>
                  </a:lnTo>
                  <a:lnTo>
                    <a:pt x="354" y="215"/>
                  </a:lnTo>
                  <a:lnTo>
                    <a:pt x="331" y="226"/>
                  </a:lnTo>
                  <a:lnTo>
                    <a:pt x="307" y="238"/>
                  </a:lnTo>
                  <a:lnTo>
                    <a:pt x="286" y="246"/>
                  </a:lnTo>
                  <a:lnTo>
                    <a:pt x="267" y="254"/>
                  </a:lnTo>
                  <a:lnTo>
                    <a:pt x="248" y="260"/>
                  </a:lnTo>
                  <a:lnTo>
                    <a:pt x="233" y="265"/>
                  </a:lnTo>
                  <a:lnTo>
                    <a:pt x="218" y="268"/>
                  </a:lnTo>
                  <a:lnTo>
                    <a:pt x="208" y="270"/>
                  </a:lnTo>
                  <a:lnTo>
                    <a:pt x="203" y="270"/>
                  </a:lnTo>
                  <a:lnTo>
                    <a:pt x="199" y="269"/>
                  </a:lnTo>
                  <a:lnTo>
                    <a:pt x="197" y="268"/>
                  </a:lnTo>
                  <a:lnTo>
                    <a:pt x="196" y="266"/>
                  </a:lnTo>
                  <a:lnTo>
                    <a:pt x="195" y="265"/>
                  </a:lnTo>
                  <a:lnTo>
                    <a:pt x="196" y="263"/>
                  </a:lnTo>
                  <a:lnTo>
                    <a:pt x="197" y="259"/>
                  </a:lnTo>
                  <a:lnTo>
                    <a:pt x="199" y="257"/>
                  </a:lnTo>
                  <a:lnTo>
                    <a:pt x="206" y="250"/>
                  </a:lnTo>
                  <a:lnTo>
                    <a:pt x="217" y="241"/>
                  </a:lnTo>
                  <a:lnTo>
                    <a:pt x="231" y="233"/>
                  </a:lnTo>
                  <a:lnTo>
                    <a:pt x="248" y="224"/>
                  </a:lnTo>
                  <a:lnTo>
                    <a:pt x="266" y="214"/>
                  </a:lnTo>
                  <a:lnTo>
                    <a:pt x="286" y="205"/>
                  </a:lnTo>
                  <a:lnTo>
                    <a:pt x="317" y="193"/>
                  </a:lnTo>
                  <a:lnTo>
                    <a:pt x="344" y="183"/>
                  </a:lnTo>
                  <a:lnTo>
                    <a:pt x="368" y="177"/>
                  </a:lnTo>
                  <a:lnTo>
                    <a:pt x="386" y="174"/>
                  </a:lnTo>
                  <a:close/>
                  <a:moveTo>
                    <a:pt x="386" y="202"/>
                  </a:moveTo>
                  <a:lnTo>
                    <a:pt x="386" y="237"/>
                  </a:lnTo>
                  <a:lnTo>
                    <a:pt x="370" y="240"/>
                  </a:lnTo>
                  <a:lnTo>
                    <a:pt x="359" y="241"/>
                  </a:lnTo>
                  <a:lnTo>
                    <a:pt x="354" y="241"/>
                  </a:lnTo>
                  <a:lnTo>
                    <a:pt x="350" y="241"/>
                  </a:lnTo>
                  <a:lnTo>
                    <a:pt x="348" y="240"/>
                  </a:lnTo>
                  <a:lnTo>
                    <a:pt x="345" y="238"/>
                  </a:lnTo>
                  <a:lnTo>
                    <a:pt x="345" y="235"/>
                  </a:lnTo>
                  <a:lnTo>
                    <a:pt x="347" y="232"/>
                  </a:lnTo>
                  <a:lnTo>
                    <a:pt x="349" y="228"/>
                  </a:lnTo>
                  <a:lnTo>
                    <a:pt x="354" y="224"/>
                  </a:lnTo>
                  <a:lnTo>
                    <a:pt x="367" y="214"/>
                  </a:lnTo>
                  <a:lnTo>
                    <a:pt x="386" y="202"/>
                  </a:lnTo>
                  <a:close/>
                  <a:moveTo>
                    <a:pt x="386" y="244"/>
                  </a:moveTo>
                  <a:lnTo>
                    <a:pt x="386" y="282"/>
                  </a:lnTo>
                  <a:lnTo>
                    <a:pt x="376" y="287"/>
                  </a:lnTo>
                  <a:lnTo>
                    <a:pt x="368" y="290"/>
                  </a:lnTo>
                  <a:lnTo>
                    <a:pt x="357" y="295"/>
                  </a:lnTo>
                  <a:lnTo>
                    <a:pt x="348" y="300"/>
                  </a:lnTo>
                  <a:lnTo>
                    <a:pt x="328" y="308"/>
                  </a:lnTo>
                  <a:lnTo>
                    <a:pt x="309" y="315"/>
                  </a:lnTo>
                  <a:lnTo>
                    <a:pt x="291" y="321"/>
                  </a:lnTo>
                  <a:lnTo>
                    <a:pt x="275" y="326"/>
                  </a:lnTo>
                  <a:lnTo>
                    <a:pt x="261" y="328"/>
                  </a:lnTo>
                  <a:lnTo>
                    <a:pt x="250" y="329"/>
                  </a:lnTo>
                  <a:lnTo>
                    <a:pt x="247" y="329"/>
                  </a:lnTo>
                  <a:lnTo>
                    <a:pt x="243" y="329"/>
                  </a:lnTo>
                  <a:lnTo>
                    <a:pt x="241" y="328"/>
                  </a:lnTo>
                  <a:lnTo>
                    <a:pt x="239" y="327"/>
                  </a:lnTo>
                  <a:lnTo>
                    <a:pt x="239" y="325"/>
                  </a:lnTo>
                  <a:lnTo>
                    <a:pt x="239" y="322"/>
                  </a:lnTo>
                  <a:lnTo>
                    <a:pt x="240" y="320"/>
                  </a:lnTo>
                  <a:lnTo>
                    <a:pt x="242" y="316"/>
                  </a:lnTo>
                  <a:lnTo>
                    <a:pt x="249" y="309"/>
                  </a:lnTo>
                  <a:lnTo>
                    <a:pt x="260" y="301"/>
                  </a:lnTo>
                  <a:lnTo>
                    <a:pt x="273" y="292"/>
                  </a:lnTo>
                  <a:lnTo>
                    <a:pt x="288" y="283"/>
                  </a:lnTo>
                  <a:lnTo>
                    <a:pt x="306" y="275"/>
                  </a:lnTo>
                  <a:lnTo>
                    <a:pt x="326" y="265"/>
                  </a:lnTo>
                  <a:lnTo>
                    <a:pt x="342" y="258"/>
                  </a:lnTo>
                  <a:lnTo>
                    <a:pt x="357" y="252"/>
                  </a:lnTo>
                  <a:lnTo>
                    <a:pt x="372" y="247"/>
                  </a:lnTo>
                  <a:lnTo>
                    <a:pt x="386" y="244"/>
                  </a:lnTo>
                  <a:close/>
                  <a:moveTo>
                    <a:pt x="386" y="325"/>
                  </a:moveTo>
                  <a:lnTo>
                    <a:pt x="386" y="372"/>
                  </a:lnTo>
                  <a:lnTo>
                    <a:pt x="368" y="378"/>
                  </a:lnTo>
                  <a:lnTo>
                    <a:pt x="353" y="384"/>
                  </a:lnTo>
                  <a:lnTo>
                    <a:pt x="338" y="388"/>
                  </a:lnTo>
                  <a:lnTo>
                    <a:pt x="324" y="391"/>
                  </a:lnTo>
                  <a:lnTo>
                    <a:pt x="313" y="393"/>
                  </a:lnTo>
                  <a:lnTo>
                    <a:pt x="304" y="393"/>
                  </a:lnTo>
                  <a:lnTo>
                    <a:pt x="300" y="393"/>
                  </a:lnTo>
                  <a:lnTo>
                    <a:pt x="298" y="392"/>
                  </a:lnTo>
                  <a:lnTo>
                    <a:pt x="296" y="391"/>
                  </a:lnTo>
                  <a:lnTo>
                    <a:pt x="294" y="390"/>
                  </a:lnTo>
                  <a:lnTo>
                    <a:pt x="293" y="388"/>
                  </a:lnTo>
                  <a:lnTo>
                    <a:pt x="294" y="385"/>
                  </a:lnTo>
                  <a:lnTo>
                    <a:pt x="296" y="382"/>
                  </a:lnTo>
                  <a:lnTo>
                    <a:pt x="297" y="379"/>
                  </a:lnTo>
                  <a:lnTo>
                    <a:pt x="304" y="372"/>
                  </a:lnTo>
                  <a:lnTo>
                    <a:pt x="313" y="364"/>
                  </a:lnTo>
                  <a:lnTo>
                    <a:pt x="326" y="355"/>
                  </a:lnTo>
                  <a:lnTo>
                    <a:pt x="342" y="346"/>
                  </a:lnTo>
                  <a:lnTo>
                    <a:pt x="359" y="338"/>
                  </a:lnTo>
                  <a:lnTo>
                    <a:pt x="378" y="328"/>
                  </a:lnTo>
                  <a:lnTo>
                    <a:pt x="382" y="327"/>
                  </a:lnTo>
                  <a:lnTo>
                    <a:pt x="386" y="325"/>
                  </a:lnTo>
                  <a:close/>
                  <a:moveTo>
                    <a:pt x="386" y="391"/>
                  </a:moveTo>
                  <a:lnTo>
                    <a:pt x="386" y="407"/>
                  </a:lnTo>
                  <a:lnTo>
                    <a:pt x="374" y="417"/>
                  </a:lnTo>
                  <a:lnTo>
                    <a:pt x="357" y="428"/>
                  </a:lnTo>
                  <a:lnTo>
                    <a:pt x="336" y="441"/>
                  </a:lnTo>
                  <a:lnTo>
                    <a:pt x="310" y="453"/>
                  </a:lnTo>
                  <a:lnTo>
                    <a:pt x="292" y="461"/>
                  </a:lnTo>
                  <a:lnTo>
                    <a:pt x="274" y="468"/>
                  </a:lnTo>
                  <a:lnTo>
                    <a:pt x="258" y="473"/>
                  </a:lnTo>
                  <a:lnTo>
                    <a:pt x="243" y="478"/>
                  </a:lnTo>
                  <a:lnTo>
                    <a:pt x="230" y="480"/>
                  </a:lnTo>
                  <a:lnTo>
                    <a:pt x="220" y="480"/>
                  </a:lnTo>
                  <a:lnTo>
                    <a:pt x="216" y="480"/>
                  </a:lnTo>
                  <a:lnTo>
                    <a:pt x="212" y="480"/>
                  </a:lnTo>
                  <a:lnTo>
                    <a:pt x="210" y="479"/>
                  </a:lnTo>
                  <a:lnTo>
                    <a:pt x="208" y="477"/>
                  </a:lnTo>
                  <a:lnTo>
                    <a:pt x="208" y="474"/>
                  </a:lnTo>
                  <a:lnTo>
                    <a:pt x="208" y="472"/>
                  </a:lnTo>
                  <a:lnTo>
                    <a:pt x="209" y="469"/>
                  </a:lnTo>
                  <a:lnTo>
                    <a:pt x="211" y="466"/>
                  </a:lnTo>
                  <a:lnTo>
                    <a:pt x="217" y="459"/>
                  </a:lnTo>
                  <a:lnTo>
                    <a:pt x="227" y="452"/>
                  </a:lnTo>
                  <a:lnTo>
                    <a:pt x="239" y="443"/>
                  </a:lnTo>
                  <a:lnTo>
                    <a:pt x="253" y="434"/>
                  </a:lnTo>
                  <a:lnTo>
                    <a:pt x="269" y="426"/>
                  </a:lnTo>
                  <a:lnTo>
                    <a:pt x="287" y="417"/>
                  </a:lnTo>
                  <a:lnTo>
                    <a:pt x="304" y="410"/>
                  </a:lnTo>
                  <a:lnTo>
                    <a:pt x="319" y="404"/>
                  </a:lnTo>
                  <a:lnTo>
                    <a:pt x="334" y="398"/>
                  </a:lnTo>
                  <a:lnTo>
                    <a:pt x="348" y="395"/>
                  </a:lnTo>
                  <a:lnTo>
                    <a:pt x="360" y="392"/>
                  </a:lnTo>
                  <a:lnTo>
                    <a:pt x="370" y="390"/>
                  </a:lnTo>
                  <a:lnTo>
                    <a:pt x="379" y="390"/>
                  </a:lnTo>
                  <a:lnTo>
                    <a:pt x="386" y="391"/>
                  </a:lnTo>
                  <a:close/>
                  <a:moveTo>
                    <a:pt x="386" y="427"/>
                  </a:moveTo>
                  <a:lnTo>
                    <a:pt x="386" y="460"/>
                  </a:lnTo>
                  <a:lnTo>
                    <a:pt x="378" y="461"/>
                  </a:lnTo>
                  <a:lnTo>
                    <a:pt x="370" y="460"/>
                  </a:lnTo>
                  <a:lnTo>
                    <a:pt x="366" y="459"/>
                  </a:lnTo>
                  <a:lnTo>
                    <a:pt x="362" y="456"/>
                  </a:lnTo>
                  <a:lnTo>
                    <a:pt x="362" y="454"/>
                  </a:lnTo>
                  <a:lnTo>
                    <a:pt x="362" y="452"/>
                  </a:lnTo>
                  <a:lnTo>
                    <a:pt x="363" y="448"/>
                  </a:lnTo>
                  <a:lnTo>
                    <a:pt x="366" y="445"/>
                  </a:lnTo>
                  <a:lnTo>
                    <a:pt x="374" y="436"/>
                  </a:lnTo>
                  <a:lnTo>
                    <a:pt x="386" y="427"/>
                  </a:lnTo>
                  <a:close/>
                  <a:moveTo>
                    <a:pt x="386" y="474"/>
                  </a:moveTo>
                  <a:lnTo>
                    <a:pt x="386" y="523"/>
                  </a:lnTo>
                  <a:lnTo>
                    <a:pt x="368" y="531"/>
                  </a:lnTo>
                  <a:lnTo>
                    <a:pt x="350" y="537"/>
                  </a:lnTo>
                  <a:lnTo>
                    <a:pt x="335" y="542"/>
                  </a:lnTo>
                  <a:lnTo>
                    <a:pt x="321" y="546"/>
                  </a:lnTo>
                  <a:lnTo>
                    <a:pt x="307" y="548"/>
                  </a:lnTo>
                  <a:lnTo>
                    <a:pt x="298" y="549"/>
                  </a:lnTo>
                  <a:lnTo>
                    <a:pt x="294" y="548"/>
                  </a:lnTo>
                  <a:lnTo>
                    <a:pt x="291" y="547"/>
                  </a:lnTo>
                  <a:lnTo>
                    <a:pt x="288" y="546"/>
                  </a:lnTo>
                  <a:lnTo>
                    <a:pt x="286" y="544"/>
                  </a:lnTo>
                  <a:lnTo>
                    <a:pt x="286" y="542"/>
                  </a:lnTo>
                  <a:lnTo>
                    <a:pt x="286" y="540"/>
                  </a:lnTo>
                  <a:lnTo>
                    <a:pt x="287" y="537"/>
                  </a:lnTo>
                  <a:lnTo>
                    <a:pt x="288" y="534"/>
                  </a:lnTo>
                  <a:lnTo>
                    <a:pt x="294" y="527"/>
                  </a:lnTo>
                  <a:lnTo>
                    <a:pt x="304" y="518"/>
                  </a:lnTo>
                  <a:lnTo>
                    <a:pt x="316" y="510"/>
                  </a:lnTo>
                  <a:lnTo>
                    <a:pt x="329" y="502"/>
                  </a:lnTo>
                  <a:lnTo>
                    <a:pt x="344" y="493"/>
                  </a:lnTo>
                  <a:lnTo>
                    <a:pt x="362" y="484"/>
                  </a:lnTo>
                  <a:lnTo>
                    <a:pt x="374" y="479"/>
                  </a:lnTo>
                  <a:lnTo>
                    <a:pt x="386" y="474"/>
                  </a:lnTo>
                  <a:close/>
                  <a:moveTo>
                    <a:pt x="386" y="550"/>
                  </a:moveTo>
                  <a:lnTo>
                    <a:pt x="386" y="566"/>
                  </a:lnTo>
                  <a:lnTo>
                    <a:pt x="381" y="570"/>
                  </a:lnTo>
                  <a:lnTo>
                    <a:pt x="375" y="575"/>
                  </a:lnTo>
                  <a:lnTo>
                    <a:pt x="368" y="581"/>
                  </a:lnTo>
                  <a:lnTo>
                    <a:pt x="360" y="587"/>
                  </a:lnTo>
                  <a:lnTo>
                    <a:pt x="341" y="599"/>
                  </a:lnTo>
                  <a:lnTo>
                    <a:pt x="317" y="611"/>
                  </a:lnTo>
                  <a:lnTo>
                    <a:pt x="300" y="618"/>
                  </a:lnTo>
                  <a:lnTo>
                    <a:pt x="284" y="625"/>
                  </a:lnTo>
                  <a:lnTo>
                    <a:pt x="268" y="630"/>
                  </a:lnTo>
                  <a:lnTo>
                    <a:pt x="254" y="633"/>
                  </a:lnTo>
                  <a:lnTo>
                    <a:pt x="242" y="636"/>
                  </a:lnTo>
                  <a:lnTo>
                    <a:pt x="233" y="636"/>
                  </a:lnTo>
                  <a:lnTo>
                    <a:pt x="228" y="636"/>
                  </a:lnTo>
                  <a:lnTo>
                    <a:pt x="225" y="635"/>
                  </a:lnTo>
                  <a:lnTo>
                    <a:pt x="223" y="633"/>
                  </a:lnTo>
                  <a:lnTo>
                    <a:pt x="221" y="631"/>
                  </a:lnTo>
                  <a:lnTo>
                    <a:pt x="220" y="629"/>
                  </a:lnTo>
                  <a:lnTo>
                    <a:pt x="221" y="626"/>
                  </a:lnTo>
                  <a:lnTo>
                    <a:pt x="221" y="624"/>
                  </a:lnTo>
                  <a:lnTo>
                    <a:pt x="223" y="620"/>
                  </a:lnTo>
                  <a:lnTo>
                    <a:pt x="229" y="613"/>
                  </a:lnTo>
                  <a:lnTo>
                    <a:pt x="237" y="606"/>
                  </a:lnTo>
                  <a:lnTo>
                    <a:pt x="248" y="598"/>
                  </a:lnTo>
                  <a:lnTo>
                    <a:pt x="261" y="589"/>
                  </a:lnTo>
                  <a:lnTo>
                    <a:pt x="277" y="580"/>
                  </a:lnTo>
                  <a:lnTo>
                    <a:pt x="293" y="572"/>
                  </a:lnTo>
                  <a:lnTo>
                    <a:pt x="309" y="566"/>
                  </a:lnTo>
                  <a:lnTo>
                    <a:pt x="323" y="560"/>
                  </a:lnTo>
                  <a:lnTo>
                    <a:pt x="337" y="555"/>
                  </a:lnTo>
                  <a:lnTo>
                    <a:pt x="350" y="551"/>
                  </a:lnTo>
                  <a:lnTo>
                    <a:pt x="361" y="549"/>
                  </a:lnTo>
                  <a:lnTo>
                    <a:pt x="372" y="548"/>
                  </a:lnTo>
                  <a:lnTo>
                    <a:pt x="380" y="548"/>
                  </a:lnTo>
                  <a:lnTo>
                    <a:pt x="386" y="550"/>
                  </a:lnTo>
                  <a:close/>
                  <a:moveTo>
                    <a:pt x="386" y="598"/>
                  </a:moveTo>
                  <a:lnTo>
                    <a:pt x="386" y="620"/>
                  </a:lnTo>
                  <a:lnTo>
                    <a:pt x="381" y="619"/>
                  </a:lnTo>
                  <a:lnTo>
                    <a:pt x="378" y="617"/>
                  </a:lnTo>
                  <a:lnTo>
                    <a:pt x="376" y="613"/>
                  </a:lnTo>
                  <a:lnTo>
                    <a:pt x="378" y="608"/>
                  </a:lnTo>
                  <a:lnTo>
                    <a:pt x="381" y="604"/>
                  </a:lnTo>
                  <a:lnTo>
                    <a:pt x="386" y="598"/>
                  </a:lnTo>
                  <a:close/>
                  <a:moveTo>
                    <a:pt x="386" y="649"/>
                  </a:moveTo>
                  <a:lnTo>
                    <a:pt x="386" y="700"/>
                  </a:lnTo>
                  <a:lnTo>
                    <a:pt x="374" y="704"/>
                  </a:lnTo>
                  <a:lnTo>
                    <a:pt x="363" y="706"/>
                  </a:lnTo>
                  <a:lnTo>
                    <a:pt x="353" y="708"/>
                  </a:lnTo>
                  <a:lnTo>
                    <a:pt x="344" y="709"/>
                  </a:lnTo>
                  <a:lnTo>
                    <a:pt x="336" y="709"/>
                  </a:lnTo>
                  <a:lnTo>
                    <a:pt x="330" y="709"/>
                  </a:lnTo>
                  <a:lnTo>
                    <a:pt x="325" y="707"/>
                  </a:lnTo>
                  <a:lnTo>
                    <a:pt x="323" y="705"/>
                  </a:lnTo>
                  <a:lnTo>
                    <a:pt x="322" y="702"/>
                  </a:lnTo>
                  <a:lnTo>
                    <a:pt x="322" y="700"/>
                  </a:lnTo>
                  <a:lnTo>
                    <a:pt x="322" y="698"/>
                  </a:lnTo>
                  <a:lnTo>
                    <a:pt x="324" y="694"/>
                  </a:lnTo>
                  <a:lnTo>
                    <a:pt x="329" y="688"/>
                  </a:lnTo>
                  <a:lnTo>
                    <a:pt x="336" y="681"/>
                  </a:lnTo>
                  <a:lnTo>
                    <a:pt x="345" y="673"/>
                  </a:lnTo>
                  <a:lnTo>
                    <a:pt x="357" y="664"/>
                  </a:lnTo>
                  <a:lnTo>
                    <a:pt x="370" y="657"/>
                  </a:lnTo>
                  <a:lnTo>
                    <a:pt x="386" y="649"/>
                  </a:lnTo>
                  <a:close/>
                  <a:moveTo>
                    <a:pt x="386" y="718"/>
                  </a:moveTo>
                  <a:lnTo>
                    <a:pt x="386" y="767"/>
                  </a:lnTo>
                  <a:lnTo>
                    <a:pt x="376" y="771"/>
                  </a:lnTo>
                  <a:lnTo>
                    <a:pt x="367" y="776"/>
                  </a:lnTo>
                  <a:lnTo>
                    <a:pt x="351" y="783"/>
                  </a:lnTo>
                  <a:lnTo>
                    <a:pt x="336" y="789"/>
                  </a:lnTo>
                  <a:lnTo>
                    <a:pt x="322" y="793"/>
                  </a:lnTo>
                  <a:lnTo>
                    <a:pt x="309" y="796"/>
                  </a:lnTo>
                  <a:lnTo>
                    <a:pt x="297" y="797"/>
                  </a:lnTo>
                  <a:lnTo>
                    <a:pt x="287" y="797"/>
                  </a:lnTo>
                  <a:lnTo>
                    <a:pt x="284" y="797"/>
                  </a:lnTo>
                  <a:lnTo>
                    <a:pt x="281" y="796"/>
                  </a:lnTo>
                  <a:lnTo>
                    <a:pt x="279" y="795"/>
                  </a:lnTo>
                  <a:lnTo>
                    <a:pt x="277" y="793"/>
                  </a:lnTo>
                  <a:lnTo>
                    <a:pt x="275" y="790"/>
                  </a:lnTo>
                  <a:lnTo>
                    <a:pt x="275" y="788"/>
                  </a:lnTo>
                  <a:lnTo>
                    <a:pt x="277" y="786"/>
                  </a:lnTo>
                  <a:lnTo>
                    <a:pt x="278" y="782"/>
                  </a:lnTo>
                  <a:lnTo>
                    <a:pt x="282" y="775"/>
                  </a:lnTo>
                  <a:lnTo>
                    <a:pt x="291" y="768"/>
                  </a:lnTo>
                  <a:lnTo>
                    <a:pt x="300" y="759"/>
                  </a:lnTo>
                  <a:lnTo>
                    <a:pt x="312" y="751"/>
                  </a:lnTo>
                  <a:lnTo>
                    <a:pt x="326" y="743"/>
                  </a:lnTo>
                  <a:lnTo>
                    <a:pt x="342" y="734"/>
                  </a:lnTo>
                  <a:lnTo>
                    <a:pt x="354" y="730"/>
                  </a:lnTo>
                  <a:lnTo>
                    <a:pt x="364" y="725"/>
                  </a:lnTo>
                  <a:lnTo>
                    <a:pt x="375" y="721"/>
                  </a:lnTo>
                  <a:lnTo>
                    <a:pt x="386" y="718"/>
                  </a:lnTo>
                  <a:close/>
                  <a:moveTo>
                    <a:pt x="386" y="805"/>
                  </a:moveTo>
                  <a:lnTo>
                    <a:pt x="386" y="824"/>
                  </a:lnTo>
                  <a:lnTo>
                    <a:pt x="376" y="833"/>
                  </a:lnTo>
                  <a:lnTo>
                    <a:pt x="363" y="844"/>
                  </a:lnTo>
                  <a:lnTo>
                    <a:pt x="347" y="854"/>
                  </a:lnTo>
                  <a:lnTo>
                    <a:pt x="328" y="864"/>
                  </a:lnTo>
                  <a:lnTo>
                    <a:pt x="312" y="871"/>
                  </a:lnTo>
                  <a:lnTo>
                    <a:pt x="298" y="877"/>
                  </a:lnTo>
                  <a:lnTo>
                    <a:pt x="284" y="882"/>
                  </a:lnTo>
                  <a:lnTo>
                    <a:pt x="272" y="884"/>
                  </a:lnTo>
                  <a:lnTo>
                    <a:pt x="261" y="885"/>
                  </a:lnTo>
                  <a:lnTo>
                    <a:pt x="252" y="885"/>
                  </a:lnTo>
                  <a:lnTo>
                    <a:pt x="248" y="885"/>
                  </a:lnTo>
                  <a:lnTo>
                    <a:pt x="244" y="884"/>
                  </a:lnTo>
                  <a:lnTo>
                    <a:pt x="242" y="882"/>
                  </a:lnTo>
                  <a:lnTo>
                    <a:pt x="241" y="881"/>
                  </a:lnTo>
                  <a:lnTo>
                    <a:pt x="240" y="878"/>
                  </a:lnTo>
                  <a:lnTo>
                    <a:pt x="240" y="876"/>
                  </a:lnTo>
                  <a:lnTo>
                    <a:pt x="241" y="872"/>
                  </a:lnTo>
                  <a:lnTo>
                    <a:pt x="242" y="870"/>
                  </a:lnTo>
                  <a:lnTo>
                    <a:pt x="247" y="863"/>
                  </a:lnTo>
                  <a:lnTo>
                    <a:pt x="254" y="856"/>
                  </a:lnTo>
                  <a:lnTo>
                    <a:pt x="262" y="847"/>
                  </a:lnTo>
                  <a:lnTo>
                    <a:pt x="274" y="839"/>
                  </a:lnTo>
                  <a:lnTo>
                    <a:pt x="287" y="831"/>
                  </a:lnTo>
                  <a:lnTo>
                    <a:pt x="303" y="824"/>
                  </a:lnTo>
                  <a:lnTo>
                    <a:pt x="316" y="818"/>
                  </a:lnTo>
                  <a:lnTo>
                    <a:pt x="329" y="812"/>
                  </a:lnTo>
                  <a:lnTo>
                    <a:pt x="341" y="808"/>
                  </a:lnTo>
                  <a:lnTo>
                    <a:pt x="353" y="806"/>
                  </a:lnTo>
                  <a:lnTo>
                    <a:pt x="363" y="803"/>
                  </a:lnTo>
                  <a:lnTo>
                    <a:pt x="373" y="802"/>
                  </a:lnTo>
                  <a:lnTo>
                    <a:pt x="380" y="803"/>
                  </a:lnTo>
                  <a:lnTo>
                    <a:pt x="386" y="805"/>
                  </a:lnTo>
                  <a:close/>
                  <a:moveTo>
                    <a:pt x="386" y="941"/>
                  </a:moveTo>
                  <a:lnTo>
                    <a:pt x="386" y="971"/>
                  </a:lnTo>
                  <a:lnTo>
                    <a:pt x="380" y="968"/>
                  </a:lnTo>
                  <a:lnTo>
                    <a:pt x="376" y="965"/>
                  </a:lnTo>
                  <a:lnTo>
                    <a:pt x="375" y="963"/>
                  </a:lnTo>
                  <a:lnTo>
                    <a:pt x="375" y="960"/>
                  </a:lnTo>
                  <a:lnTo>
                    <a:pt x="375" y="958"/>
                  </a:lnTo>
                  <a:lnTo>
                    <a:pt x="376" y="954"/>
                  </a:lnTo>
                  <a:lnTo>
                    <a:pt x="380" y="948"/>
                  </a:lnTo>
                  <a:lnTo>
                    <a:pt x="386" y="941"/>
                  </a:lnTo>
                  <a:close/>
                  <a:moveTo>
                    <a:pt x="386" y="1017"/>
                  </a:moveTo>
                  <a:lnTo>
                    <a:pt x="386" y="1061"/>
                  </a:lnTo>
                  <a:lnTo>
                    <a:pt x="376" y="1061"/>
                  </a:lnTo>
                  <a:lnTo>
                    <a:pt x="369" y="1061"/>
                  </a:lnTo>
                  <a:lnTo>
                    <a:pt x="363" y="1059"/>
                  </a:lnTo>
                  <a:lnTo>
                    <a:pt x="360" y="1055"/>
                  </a:lnTo>
                  <a:lnTo>
                    <a:pt x="359" y="1052"/>
                  </a:lnTo>
                  <a:lnTo>
                    <a:pt x="359" y="1048"/>
                  </a:lnTo>
                  <a:lnTo>
                    <a:pt x="360" y="1043"/>
                  </a:lnTo>
                  <a:lnTo>
                    <a:pt x="363" y="1039"/>
                  </a:lnTo>
                  <a:lnTo>
                    <a:pt x="367" y="1033"/>
                  </a:lnTo>
                  <a:lnTo>
                    <a:pt x="373" y="1028"/>
                  </a:lnTo>
                  <a:lnTo>
                    <a:pt x="379" y="1022"/>
                  </a:lnTo>
                  <a:lnTo>
                    <a:pt x="386" y="1017"/>
                  </a:lnTo>
                  <a:close/>
                  <a:moveTo>
                    <a:pt x="386" y="1102"/>
                  </a:moveTo>
                  <a:lnTo>
                    <a:pt x="386" y="1150"/>
                  </a:lnTo>
                  <a:lnTo>
                    <a:pt x="374" y="1151"/>
                  </a:lnTo>
                  <a:lnTo>
                    <a:pt x="364" y="1151"/>
                  </a:lnTo>
                  <a:lnTo>
                    <a:pt x="360" y="1150"/>
                  </a:lnTo>
                  <a:lnTo>
                    <a:pt x="356" y="1149"/>
                  </a:lnTo>
                  <a:lnTo>
                    <a:pt x="354" y="1148"/>
                  </a:lnTo>
                  <a:lnTo>
                    <a:pt x="353" y="1146"/>
                  </a:lnTo>
                  <a:lnTo>
                    <a:pt x="350" y="1142"/>
                  </a:lnTo>
                  <a:lnTo>
                    <a:pt x="351" y="1137"/>
                  </a:lnTo>
                  <a:lnTo>
                    <a:pt x="354" y="1131"/>
                  </a:lnTo>
                  <a:lnTo>
                    <a:pt x="357" y="1125"/>
                  </a:lnTo>
                  <a:lnTo>
                    <a:pt x="362" y="1119"/>
                  </a:lnTo>
                  <a:lnTo>
                    <a:pt x="369" y="1113"/>
                  </a:lnTo>
                  <a:lnTo>
                    <a:pt x="376" y="1108"/>
                  </a:lnTo>
                  <a:lnTo>
                    <a:pt x="386" y="1102"/>
                  </a:lnTo>
                  <a:close/>
                  <a:moveTo>
                    <a:pt x="386" y="1193"/>
                  </a:moveTo>
                  <a:lnTo>
                    <a:pt x="386" y="1242"/>
                  </a:lnTo>
                  <a:lnTo>
                    <a:pt x="374" y="1243"/>
                  </a:lnTo>
                  <a:lnTo>
                    <a:pt x="366" y="1243"/>
                  </a:lnTo>
                  <a:lnTo>
                    <a:pt x="361" y="1242"/>
                  </a:lnTo>
                  <a:lnTo>
                    <a:pt x="359" y="1241"/>
                  </a:lnTo>
                  <a:lnTo>
                    <a:pt x="355" y="1238"/>
                  </a:lnTo>
                  <a:lnTo>
                    <a:pt x="354" y="1237"/>
                  </a:lnTo>
                  <a:lnTo>
                    <a:pt x="353" y="1232"/>
                  </a:lnTo>
                  <a:lnTo>
                    <a:pt x="353" y="1228"/>
                  </a:lnTo>
                  <a:lnTo>
                    <a:pt x="355" y="1223"/>
                  </a:lnTo>
                  <a:lnTo>
                    <a:pt x="359" y="1217"/>
                  </a:lnTo>
                  <a:lnTo>
                    <a:pt x="363" y="1211"/>
                  </a:lnTo>
                  <a:lnTo>
                    <a:pt x="369" y="1205"/>
                  </a:lnTo>
                  <a:lnTo>
                    <a:pt x="378" y="1199"/>
                  </a:lnTo>
                  <a:lnTo>
                    <a:pt x="386" y="1193"/>
                  </a:lnTo>
                  <a:close/>
                  <a:moveTo>
                    <a:pt x="386" y="1290"/>
                  </a:moveTo>
                  <a:lnTo>
                    <a:pt x="386" y="1334"/>
                  </a:lnTo>
                  <a:lnTo>
                    <a:pt x="378" y="1334"/>
                  </a:lnTo>
                  <a:lnTo>
                    <a:pt x="372" y="1333"/>
                  </a:lnTo>
                  <a:lnTo>
                    <a:pt x="367" y="1332"/>
                  </a:lnTo>
                  <a:lnTo>
                    <a:pt x="363" y="1329"/>
                  </a:lnTo>
                  <a:lnTo>
                    <a:pt x="362" y="1325"/>
                  </a:lnTo>
                  <a:lnTo>
                    <a:pt x="362" y="1320"/>
                  </a:lnTo>
                  <a:lnTo>
                    <a:pt x="363" y="1317"/>
                  </a:lnTo>
                  <a:lnTo>
                    <a:pt x="366" y="1312"/>
                  </a:lnTo>
                  <a:lnTo>
                    <a:pt x="369" y="1306"/>
                  </a:lnTo>
                  <a:lnTo>
                    <a:pt x="374" y="1301"/>
                  </a:lnTo>
                  <a:lnTo>
                    <a:pt x="379" y="1296"/>
                  </a:lnTo>
                  <a:lnTo>
                    <a:pt x="386" y="1290"/>
                  </a:lnTo>
                  <a:close/>
                  <a:moveTo>
                    <a:pt x="386" y="1402"/>
                  </a:moveTo>
                  <a:lnTo>
                    <a:pt x="386" y="1425"/>
                  </a:lnTo>
                  <a:lnTo>
                    <a:pt x="383" y="1422"/>
                  </a:lnTo>
                  <a:lnTo>
                    <a:pt x="382" y="1421"/>
                  </a:lnTo>
                  <a:lnTo>
                    <a:pt x="381" y="1416"/>
                  </a:lnTo>
                  <a:lnTo>
                    <a:pt x="381" y="1412"/>
                  </a:lnTo>
                  <a:lnTo>
                    <a:pt x="382" y="1407"/>
                  </a:lnTo>
                  <a:lnTo>
                    <a:pt x="386" y="1402"/>
                  </a:lnTo>
                  <a:close/>
                  <a:moveTo>
                    <a:pt x="386" y="1621"/>
                  </a:moveTo>
                  <a:lnTo>
                    <a:pt x="386" y="1669"/>
                  </a:lnTo>
                  <a:lnTo>
                    <a:pt x="381" y="1672"/>
                  </a:lnTo>
                  <a:lnTo>
                    <a:pt x="376" y="1675"/>
                  </a:lnTo>
                  <a:lnTo>
                    <a:pt x="366" y="1680"/>
                  </a:lnTo>
                  <a:lnTo>
                    <a:pt x="356" y="1684"/>
                  </a:lnTo>
                  <a:lnTo>
                    <a:pt x="347" y="1687"/>
                  </a:lnTo>
                  <a:lnTo>
                    <a:pt x="337" y="1689"/>
                  </a:lnTo>
                  <a:lnTo>
                    <a:pt x="329" y="1689"/>
                  </a:lnTo>
                  <a:lnTo>
                    <a:pt x="323" y="1687"/>
                  </a:lnTo>
                  <a:lnTo>
                    <a:pt x="317" y="1686"/>
                  </a:lnTo>
                  <a:lnTo>
                    <a:pt x="313" y="1681"/>
                  </a:lnTo>
                  <a:lnTo>
                    <a:pt x="312" y="1677"/>
                  </a:lnTo>
                  <a:lnTo>
                    <a:pt x="312" y="1672"/>
                  </a:lnTo>
                  <a:lnTo>
                    <a:pt x="315" y="1666"/>
                  </a:lnTo>
                  <a:lnTo>
                    <a:pt x="319" y="1659"/>
                  </a:lnTo>
                  <a:lnTo>
                    <a:pt x="325" y="1653"/>
                  </a:lnTo>
                  <a:lnTo>
                    <a:pt x="332" y="1646"/>
                  </a:lnTo>
                  <a:lnTo>
                    <a:pt x="341" y="1640"/>
                  </a:lnTo>
                  <a:lnTo>
                    <a:pt x="350" y="1634"/>
                  </a:lnTo>
                  <a:lnTo>
                    <a:pt x="360" y="1629"/>
                  </a:lnTo>
                  <a:lnTo>
                    <a:pt x="369" y="1626"/>
                  </a:lnTo>
                  <a:lnTo>
                    <a:pt x="378" y="1623"/>
                  </a:lnTo>
                  <a:lnTo>
                    <a:pt x="386" y="1621"/>
                  </a:lnTo>
                  <a:close/>
                  <a:moveTo>
                    <a:pt x="386" y="1737"/>
                  </a:moveTo>
                  <a:lnTo>
                    <a:pt x="386" y="1784"/>
                  </a:lnTo>
                  <a:lnTo>
                    <a:pt x="378" y="1784"/>
                  </a:lnTo>
                  <a:lnTo>
                    <a:pt x="372" y="1782"/>
                  </a:lnTo>
                  <a:lnTo>
                    <a:pt x="367" y="1780"/>
                  </a:lnTo>
                  <a:lnTo>
                    <a:pt x="363" y="1776"/>
                  </a:lnTo>
                  <a:lnTo>
                    <a:pt x="362" y="1773"/>
                  </a:lnTo>
                  <a:lnTo>
                    <a:pt x="362" y="1768"/>
                  </a:lnTo>
                  <a:lnTo>
                    <a:pt x="363" y="1763"/>
                  </a:lnTo>
                  <a:lnTo>
                    <a:pt x="366" y="1759"/>
                  </a:lnTo>
                  <a:lnTo>
                    <a:pt x="369" y="1753"/>
                  </a:lnTo>
                  <a:lnTo>
                    <a:pt x="374" y="1748"/>
                  </a:lnTo>
                  <a:lnTo>
                    <a:pt x="379" y="1742"/>
                  </a:lnTo>
                  <a:lnTo>
                    <a:pt x="386" y="1737"/>
                  </a:lnTo>
                  <a:close/>
                  <a:moveTo>
                    <a:pt x="386" y="1883"/>
                  </a:moveTo>
                  <a:lnTo>
                    <a:pt x="386" y="1914"/>
                  </a:lnTo>
                  <a:lnTo>
                    <a:pt x="381" y="1919"/>
                  </a:lnTo>
                  <a:lnTo>
                    <a:pt x="375" y="1924"/>
                  </a:lnTo>
                  <a:lnTo>
                    <a:pt x="369" y="1929"/>
                  </a:lnTo>
                  <a:lnTo>
                    <a:pt x="362" y="1933"/>
                  </a:lnTo>
                  <a:lnTo>
                    <a:pt x="354" y="1938"/>
                  </a:lnTo>
                  <a:lnTo>
                    <a:pt x="344" y="1940"/>
                  </a:lnTo>
                  <a:lnTo>
                    <a:pt x="336" y="1943"/>
                  </a:lnTo>
                  <a:lnTo>
                    <a:pt x="328" y="1945"/>
                  </a:lnTo>
                  <a:lnTo>
                    <a:pt x="321" y="1945"/>
                  </a:lnTo>
                  <a:lnTo>
                    <a:pt x="315" y="1944"/>
                  </a:lnTo>
                  <a:lnTo>
                    <a:pt x="310" y="1942"/>
                  </a:lnTo>
                  <a:lnTo>
                    <a:pt x="306" y="1938"/>
                  </a:lnTo>
                  <a:lnTo>
                    <a:pt x="305" y="1933"/>
                  </a:lnTo>
                  <a:lnTo>
                    <a:pt x="305" y="1929"/>
                  </a:lnTo>
                  <a:lnTo>
                    <a:pt x="307" y="1923"/>
                  </a:lnTo>
                  <a:lnTo>
                    <a:pt x="311" y="1917"/>
                  </a:lnTo>
                  <a:lnTo>
                    <a:pt x="316" y="1911"/>
                  </a:lnTo>
                  <a:lnTo>
                    <a:pt x="322" y="1905"/>
                  </a:lnTo>
                  <a:lnTo>
                    <a:pt x="329" y="1899"/>
                  </a:lnTo>
                  <a:lnTo>
                    <a:pt x="337" y="1893"/>
                  </a:lnTo>
                  <a:lnTo>
                    <a:pt x="351" y="1887"/>
                  </a:lnTo>
                  <a:lnTo>
                    <a:pt x="364" y="1882"/>
                  </a:lnTo>
                  <a:lnTo>
                    <a:pt x="370" y="1882"/>
                  </a:lnTo>
                  <a:lnTo>
                    <a:pt x="376" y="1881"/>
                  </a:lnTo>
                  <a:lnTo>
                    <a:pt x="381" y="1882"/>
                  </a:lnTo>
                  <a:lnTo>
                    <a:pt x="386" y="1883"/>
                  </a:lnTo>
                  <a:close/>
                  <a:moveTo>
                    <a:pt x="386" y="2007"/>
                  </a:moveTo>
                  <a:lnTo>
                    <a:pt x="386" y="2040"/>
                  </a:lnTo>
                  <a:lnTo>
                    <a:pt x="381" y="2038"/>
                  </a:lnTo>
                  <a:lnTo>
                    <a:pt x="378" y="2034"/>
                  </a:lnTo>
                  <a:lnTo>
                    <a:pt x="376" y="2032"/>
                  </a:lnTo>
                  <a:lnTo>
                    <a:pt x="375" y="2028"/>
                  </a:lnTo>
                  <a:lnTo>
                    <a:pt x="375" y="2025"/>
                  </a:lnTo>
                  <a:lnTo>
                    <a:pt x="376" y="2021"/>
                  </a:lnTo>
                  <a:lnTo>
                    <a:pt x="380" y="2014"/>
                  </a:lnTo>
                  <a:lnTo>
                    <a:pt x="386" y="2007"/>
                  </a:lnTo>
                  <a:close/>
                  <a:moveTo>
                    <a:pt x="386" y="2148"/>
                  </a:moveTo>
                  <a:lnTo>
                    <a:pt x="386" y="2197"/>
                  </a:lnTo>
                  <a:lnTo>
                    <a:pt x="376" y="2198"/>
                  </a:lnTo>
                  <a:lnTo>
                    <a:pt x="368" y="2198"/>
                  </a:lnTo>
                  <a:lnTo>
                    <a:pt x="364" y="2197"/>
                  </a:lnTo>
                  <a:lnTo>
                    <a:pt x="361" y="2196"/>
                  </a:lnTo>
                  <a:lnTo>
                    <a:pt x="359" y="2193"/>
                  </a:lnTo>
                  <a:lnTo>
                    <a:pt x="356" y="2191"/>
                  </a:lnTo>
                  <a:lnTo>
                    <a:pt x="355" y="2188"/>
                  </a:lnTo>
                  <a:lnTo>
                    <a:pt x="355" y="2183"/>
                  </a:lnTo>
                  <a:lnTo>
                    <a:pt x="356" y="2177"/>
                  </a:lnTo>
                  <a:lnTo>
                    <a:pt x="359" y="2172"/>
                  </a:lnTo>
                  <a:lnTo>
                    <a:pt x="363" y="2166"/>
                  </a:lnTo>
                  <a:lnTo>
                    <a:pt x="368" y="2160"/>
                  </a:lnTo>
                  <a:lnTo>
                    <a:pt x="375" y="2155"/>
                  </a:lnTo>
                  <a:lnTo>
                    <a:pt x="382" y="2151"/>
                  </a:lnTo>
                  <a:lnTo>
                    <a:pt x="383" y="2150"/>
                  </a:lnTo>
                  <a:lnTo>
                    <a:pt x="386" y="2148"/>
                  </a:lnTo>
                  <a:close/>
                  <a:moveTo>
                    <a:pt x="386" y="2304"/>
                  </a:moveTo>
                  <a:lnTo>
                    <a:pt x="386" y="2350"/>
                  </a:lnTo>
                  <a:lnTo>
                    <a:pt x="376" y="2353"/>
                  </a:lnTo>
                  <a:lnTo>
                    <a:pt x="368" y="2351"/>
                  </a:lnTo>
                  <a:lnTo>
                    <a:pt x="364" y="2351"/>
                  </a:lnTo>
                  <a:lnTo>
                    <a:pt x="362" y="2350"/>
                  </a:lnTo>
                  <a:lnTo>
                    <a:pt x="359" y="2348"/>
                  </a:lnTo>
                  <a:lnTo>
                    <a:pt x="357" y="2346"/>
                  </a:lnTo>
                  <a:lnTo>
                    <a:pt x="355" y="2342"/>
                  </a:lnTo>
                  <a:lnTo>
                    <a:pt x="355" y="2337"/>
                  </a:lnTo>
                  <a:lnTo>
                    <a:pt x="356" y="2332"/>
                  </a:lnTo>
                  <a:lnTo>
                    <a:pt x="359" y="2327"/>
                  </a:lnTo>
                  <a:lnTo>
                    <a:pt x="362" y="2322"/>
                  </a:lnTo>
                  <a:lnTo>
                    <a:pt x="367" y="2317"/>
                  </a:lnTo>
                  <a:lnTo>
                    <a:pt x="373" y="2311"/>
                  </a:lnTo>
                  <a:lnTo>
                    <a:pt x="380" y="2308"/>
                  </a:lnTo>
                  <a:lnTo>
                    <a:pt x="382" y="2305"/>
                  </a:lnTo>
                  <a:lnTo>
                    <a:pt x="386" y="2304"/>
                  </a:lnTo>
                  <a:close/>
                  <a:moveTo>
                    <a:pt x="386" y="2470"/>
                  </a:moveTo>
                  <a:lnTo>
                    <a:pt x="386" y="2502"/>
                  </a:lnTo>
                  <a:lnTo>
                    <a:pt x="381" y="2500"/>
                  </a:lnTo>
                  <a:lnTo>
                    <a:pt x="378" y="2496"/>
                  </a:lnTo>
                  <a:lnTo>
                    <a:pt x="376" y="2494"/>
                  </a:lnTo>
                  <a:lnTo>
                    <a:pt x="375" y="2490"/>
                  </a:lnTo>
                  <a:lnTo>
                    <a:pt x="375" y="2488"/>
                  </a:lnTo>
                  <a:lnTo>
                    <a:pt x="376" y="2485"/>
                  </a:lnTo>
                  <a:lnTo>
                    <a:pt x="380" y="2477"/>
                  </a:lnTo>
                  <a:lnTo>
                    <a:pt x="386" y="2470"/>
                  </a:lnTo>
                  <a:close/>
                  <a:moveTo>
                    <a:pt x="386" y="2651"/>
                  </a:moveTo>
                  <a:lnTo>
                    <a:pt x="386" y="2687"/>
                  </a:lnTo>
                  <a:lnTo>
                    <a:pt x="383" y="2688"/>
                  </a:lnTo>
                  <a:lnTo>
                    <a:pt x="382" y="2689"/>
                  </a:lnTo>
                  <a:lnTo>
                    <a:pt x="376" y="2692"/>
                  </a:lnTo>
                  <a:lnTo>
                    <a:pt x="372" y="2695"/>
                  </a:lnTo>
                  <a:lnTo>
                    <a:pt x="366" y="2696"/>
                  </a:lnTo>
                  <a:lnTo>
                    <a:pt x="361" y="2696"/>
                  </a:lnTo>
                  <a:lnTo>
                    <a:pt x="356" y="2696"/>
                  </a:lnTo>
                  <a:lnTo>
                    <a:pt x="353" y="2695"/>
                  </a:lnTo>
                  <a:lnTo>
                    <a:pt x="349" y="2694"/>
                  </a:lnTo>
                  <a:lnTo>
                    <a:pt x="347" y="2690"/>
                  </a:lnTo>
                  <a:lnTo>
                    <a:pt x="345" y="2687"/>
                  </a:lnTo>
                  <a:lnTo>
                    <a:pt x="344" y="2683"/>
                  </a:lnTo>
                  <a:lnTo>
                    <a:pt x="345" y="2679"/>
                  </a:lnTo>
                  <a:lnTo>
                    <a:pt x="347" y="2675"/>
                  </a:lnTo>
                  <a:lnTo>
                    <a:pt x="350" y="2670"/>
                  </a:lnTo>
                  <a:lnTo>
                    <a:pt x="354" y="2666"/>
                  </a:lnTo>
                  <a:lnTo>
                    <a:pt x="357" y="2662"/>
                  </a:lnTo>
                  <a:lnTo>
                    <a:pt x="363" y="2658"/>
                  </a:lnTo>
                  <a:lnTo>
                    <a:pt x="369" y="2654"/>
                  </a:lnTo>
                  <a:lnTo>
                    <a:pt x="375" y="2652"/>
                  </a:lnTo>
                  <a:lnTo>
                    <a:pt x="380" y="2651"/>
                  </a:lnTo>
                  <a:lnTo>
                    <a:pt x="386" y="2651"/>
                  </a:lnTo>
                  <a:close/>
                  <a:moveTo>
                    <a:pt x="243" y="90"/>
                  </a:moveTo>
                  <a:lnTo>
                    <a:pt x="222" y="100"/>
                  </a:lnTo>
                  <a:lnTo>
                    <a:pt x="202" y="111"/>
                  </a:lnTo>
                  <a:lnTo>
                    <a:pt x="184" y="120"/>
                  </a:lnTo>
                  <a:lnTo>
                    <a:pt x="170" y="128"/>
                  </a:lnTo>
                  <a:lnTo>
                    <a:pt x="158" y="137"/>
                  </a:lnTo>
                  <a:lnTo>
                    <a:pt x="149" y="144"/>
                  </a:lnTo>
                  <a:lnTo>
                    <a:pt x="146" y="146"/>
                  </a:lnTo>
                  <a:lnTo>
                    <a:pt x="145" y="149"/>
                  </a:lnTo>
                  <a:lnTo>
                    <a:pt x="143" y="151"/>
                  </a:lnTo>
                  <a:lnTo>
                    <a:pt x="143" y="153"/>
                  </a:lnTo>
                  <a:lnTo>
                    <a:pt x="146" y="155"/>
                  </a:lnTo>
                  <a:lnTo>
                    <a:pt x="148" y="155"/>
                  </a:lnTo>
                  <a:lnTo>
                    <a:pt x="152" y="156"/>
                  </a:lnTo>
                  <a:lnTo>
                    <a:pt x="157" y="155"/>
                  </a:lnTo>
                  <a:lnTo>
                    <a:pt x="167" y="153"/>
                  </a:lnTo>
                  <a:lnTo>
                    <a:pt x="183" y="150"/>
                  </a:lnTo>
                  <a:lnTo>
                    <a:pt x="199" y="144"/>
                  </a:lnTo>
                  <a:lnTo>
                    <a:pt x="218" y="138"/>
                  </a:lnTo>
                  <a:lnTo>
                    <a:pt x="240" y="130"/>
                  </a:lnTo>
                  <a:lnTo>
                    <a:pt x="261" y="120"/>
                  </a:lnTo>
                  <a:lnTo>
                    <a:pt x="284" y="111"/>
                  </a:lnTo>
                  <a:lnTo>
                    <a:pt x="303" y="101"/>
                  </a:lnTo>
                  <a:lnTo>
                    <a:pt x="321" y="92"/>
                  </a:lnTo>
                  <a:lnTo>
                    <a:pt x="336" y="83"/>
                  </a:lnTo>
                  <a:lnTo>
                    <a:pt x="348" y="75"/>
                  </a:lnTo>
                  <a:lnTo>
                    <a:pt x="356" y="68"/>
                  </a:lnTo>
                  <a:lnTo>
                    <a:pt x="359" y="66"/>
                  </a:lnTo>
                  <a:lnTo>
                    <a:pt x="361" y="63"/>
                  </a:lnTo>
                  <a:lnTo>
                    <a:pt x="361" y="61"/>
                  </a:lnTo>
                  <a:lnTo>
                    <a:pt x="361" y="58"/>
                  </a:lnTo>
                  <a:lnTo>
                    <a:pt x="360" y="57"/>
                  </a:lnTo>
                  <a:lnTo>
                    <a:pt x="357" y="57"/>
                  </a:lnTo>
                  <a:lnTo>
                    <a:pt x="354" y="56"/>
                  </a:lnTo>
                  <a:lnTo>
                    <a:pt x="349" y="57"/>
                  </a:lnTo>
                  <a:lnTo>
                    <a:pt x="337" y="58"/>
                  </a:lnTo>
                  <a:lnTo>
                    <a:pt x="323" y="62"/>
                  </a:lnTo>
                  <a:lnTo>
                    <a:pt x="305" y="67"/>
                  </a:lnTo>
                  <a:lnTo>
                    <a:pt x="286" y="74"/>
                  </a:lnTo>
                  <a:lnTo>
                    <a:pt x="265" y="81"/>
                  </a:lnTo>
                  <a:lnTo>
                    <a:pt x="243" y="90"/>
                  </a:lnTo>
                  <a:close/>
                  <a:moveTo>
                    <a:pt x="111" y="180"/>
                  </a:moveTo>
                  <a:lnTo>
                    <a:pt x="91" y="189"/>
                  </a:lnTo>
                  <a:lnTo>
                    <a:pt x="72" y="199"/>
                  </a:lnTo>
                  <a:lnTo>
                    <a:pt x="56" y="208"/>
                  </a:lnTo>
                  <a:lnTo>
                    <a:pt x="41" y="218"/>
                  </a:lnTo>
                  <a:lnTo>
                    <a:pt x="31" y="225"/>
                  </a:lnTo>
                  <a:lnTo>
                    <a:pt x="22" y="232"/>
                  </a:lnTo>
                  <a:lnTo>
                    <a:pt x="20" y="235"/>
                  </a:lnTo>
                  <a:lnTo>
                    <a:pt x="18" y="238"/>
                  </a:lnTo>
                  <a:lnTo>
                    <a:pt x="18" y="240"/>
                  </a:lnTo>
                  <a:lnTo>
                    <a:pt x="18" y="241"/>
                  </a:lnTo>
                  <a:lnTo>
                    <a:pt x="19" y="243"/>
                  </a:lnTo>
                  <a:lnTo>
                    <a:pt x="21" y="244"/>
                  </a:lnTo>
                  <a:lnTo>
                    <a:pt x="25" y="244"/>
                  </a:lnTo>
                  <a:lnTo>
                    <a:pt x="29" y="244"/>
                  </a:lnTo>
                  <a:lnTo>
                    <a:pt x="40" y="241"/>
                  </a:lnTo>
                  <a:lnTo>
                    <a:pt x="54" y="239"/>
                  </a:lnTo>
                  <a:lnTo>
                    <a:pt x="71" y="233"/>
                  </a:lnTo>
                  <a:lnTo>
                    <a:pt x="89" y="227"/>
                  </a:lnTo>
                  <a:lnTo>
                    <a:pt x="109" y="219"/>
                  </a:lnTo>
                  <a:lnTo>
                    <a:pt x="130" y="209"/>
                  </a:lnTo>
                  <a:lnTo>
                    <a:pt x="151" y="200"/>
                  </a:lnTo>
                  <a:lnTo>
                    <a:pt x="170" y="190"/>
                  </a:lnTo>
                  <a:lnTo>
                    <a:pt x="186" y="182"/>
                  </a:lnTo>
                  <a:lnTo>
                    <a:pt x="201" y="172"/>
                  </a:lnTo>
                  <a:lnTo>
                    <a:pt x="212" y="165"/>
                  </a:lnTo>
                  <a:lnTo>
                    <a:pt x="220" y="158"/>
                  </a:lnTo>
                  <a:lnTo>
                    <a:pt x="223" y="156"/>
                  </a:lnTo>
                  <a:lnTo>
                    <a:pt x="224" y="152"/>
                  </a:lnTo>
                  <a:lnTo>
                    <a:pt x="225" y="151"/>
                  </a:lnTo>
                  <a:lnTo>
                    <a:pt x="224" y="149"/>
                  </a:lnTo>
                  <a:lnTo>
                    <a:pt x="223" y="147"/>
                  </a:lnTo>
                  <a:lnTo>
                    <a:pt x="221" y="146"/>
                  </a:lnTo>
                  <a:lnTo>
                    <a:pt x="217" y="146"/>
                  </a:lnTo>
                  <a:lnTo>
                    <a:pt x="212" y="146"/>
                  </a:lnTo>
                  <a:lnTo>
                    <a:pt x="202" y="149"/>
                  </a:lnTo>
                  <a:lnTo>
                    <a:pt x="187" y="152"/>
                  </a:lnTo>
                  <a:lnTo>
                    <a:pt x="171" y="157"/>
                  </a:lnTo>
                  <a:lnTo>
                    <a:pt x="153" y="163"/>
                  </a:lnTo>
                  <a:lnTo>
                    <a:pt x="133" y="171"/>
                  </a:lnTo>
                  <a:lnTo>
                    <a:pt x="111" y="180"/>
                  </a:lnTo>
                  <a:close/>
                  <a:moveTo>
                    <a:pt x="259" y="146"/>
                  </a:moveTo>
                  <a:lnTo>
                    <a:pt x="237" y="157"/>
                  </a:lnTo>
                  <a:lnTo>
                    <a:pt x="218" y="167"/>
                  </a:lnTo>
                  <a:lnTo>
                    <a:pt x="202" y="175"/>
                  </a:lnTo>
                  <a:lnTo>
                    <a:pt x="187" y="184"/>
                  </a:lnTo>
                  <a:lnTo>
                    <a:pt x="176" y="193"/>
                  </a:lnTo>
                  <a:lnTo>
                    <a:pt x="168" y="199"/>
                  </a:lnTo>
                  <a:lnTo>
                    <a:pt x="166" y="202"/>
                  </a:lnTo>
                  <a:lnTo>
                    <a:pt x="164" y="205"/>
                  </a:lnTo>
                  <a:lnTo>
                    <a:pt x="164" y="207"/>
                  </a:lnTo>
                  <a:lnTo>
                    <a:pt x="164" y="209"/>
                  </a:lnTo>
                  <a:lnTo>
                    <a:pt x="165" y="210"/>
                  </a:lnTo>
                  <a:lnTo>
                    <a:pt x="167" y="212"/>
                  </a:lnTo>
                  <a:lnTo>
                    <a:pt x="171" y="212"/>
                  </a:lnTo>
                  <a:lnTo>
                    <a:pt x="176" y="212"/>
                  </a:lnTo>
                  <a:lnTo>
                    <a:pt x="187" y="209"/>
                  </a:lnTo>
                  <a:lnTo>
                    <a:pt x="202" y="207"/>
                  </a:lnTo>
                  <a:lnTo>
                    <a:pt x="218" y="201"/>
                  </a:lnTo>
                  <a:lnTo>
                    <a:pt x="236" y="195"/>
                  </a:lnTo>
                  <a:lnTo>
                    <a:pt x="256" y="187"/>
                  </a:lnTo>
                  <a:lnTo>
                    <a:pt x="278" y="178"/>
                  </a:lnTo>
                  <a:lnTo>
                    <a:pt x="299" y="169"/>
                  </a:lnTo>
                  <a:lnTo>
                    <a:pt x="318" y="159"/>
                  </a:lnTo>
                  <a:lnTo>
                    <a:pt x="336" y="150"/>
                  </a:lnTo>
                  <a:lnTo>
                    <a:pt x="350" y="142"/>
                  </a:lnTo>
                  <a:lnTo>
                    <a:pt x="361" y="133"/>
                  </a:lnTo>
                  <a:lnTo>
                    <a:pt x="369" y="126"/>
                  </a:lnTo>
                  <a:lnTo>
                    <a:pt x="372" y="124"/>
                  </a:lnTo>
                  <a:lnTo>
                    <a:pt x="374" y="121"/>
                  </a:lnTo>
                  <a:lnTo>
                    <a:pt x="374" y="119"/>
                  </a:lnTo>
                  <a:lnTo>
                    <a:pt x="374" y="117"/>
                  </a:lnTo>
                  <a:lnTo>
                    <a:pt x="373" y="115"/>
                  </a:lnTo>
                  <a:lnTo>
                    <a:pt x="369" y="114"/>
                  </a:lnTo>
                  <a:lnTo>
                    <a:pt x="366" y="114"/>
                  </a:lnTo>
                  <a:lnTo>
                    <a:pt x="362" y="114"/>
                  </a:lnTo>
                  <a:lnTo>
                    <a:pt x="350" y="115"/>
                  </a:lnTo>
                  <a:lnTo>
                    <a:pt x="336" y="119"/>
                  </a:lnTo>
                  <a:lnTo>
                    <a:pt x="319" y="124"/>
                  </a:lnTo>
                  <a:lnTo>
                    <a:pt x="300" y="131"/>
                  </a:lnTo>
                  <a:lnTo>
                    <a:pt x="280" y="138"/>
                  </a:lnTo>
                  <a:lnTo>
                    <a:pt x="259" y="146"/>
                  </a:lnTo>
                  <a:close/>
                  <a:moveTo>
                    <a:pt x="138" y="235"/>
                  </a:moveTo>
                  <a:lnTo>
                    <a:pt x="117" y="245"/>
                  </a:lnTo>
                  <a:lnTo>
                    <a:pt x="100" y="254"/>
                  </a:lnTo>
                  <a:lnTo>
                    <a:pt x="84" y="264"/>
                  </a:lnTo>
                  <a:lnTo>
                    <a:pt x="70" y="272"/>
                  </a:lnTo>
                  <a:lnTo>
                    <a:pt x="59" y="279"/>
                  </a:lnTo>
                  <a:lnTo>
                    <a:pt x="52" y="287"/>
                  </a:lnTo>
                  <a:lnTo>
                    <a:pt x="50" y="290"/>
                  </a:lnTo>
                  <a:lnTo>
                    <a:pt x="47" y="292"/>
                  </a:lnTo>
                  <a:lnTo>
                    <a:pt x="47" y="295"/>
                  </a:lnTo>
                  <a:lnTo>
                    <a:pt x="47" y="297"/>
                  </a:lnTo>
                  <a:lnTo>
                    <a:pt x="50" y="298"/>
                  </a:lnTo>
                  <a:lnTo>
                    <a:pt x="52" y="298"/>
                  </a:lnTo>
                  <a:lnTo>
                    <a:pt x="56" y="300"/>
                  </a:lnTo>
                  <a:lnTo>
                    <a:pt x="59" y="300"/>
                  </a:lnTo>
                  <a:lnTo>
                    <a:pt x="70" y="297"/>
                  </a:lnTo>
                  <a:lnTo>
                    <a:pt x="84" y="295"/>
                  </a:lnTo>
                  <a:lnTo>
                    <a:pt x="100" y="290"/>
                  </a:lnTo>
                  <a:lnTo>
                    <a:pt x="117" y="283"/>
                  </a:lnTo>
                  <a:lnTo>
                    <a:pt x="138" y="276"/>
                  </a:lnTo>
                  <a:lnTo>
                    <a:pt x="158" y="266"/>
                  </a:lnTo>
                  <a:lnTo>
                    <a:pt x="178" y="258"/>
                  </a:lnTo>
                  <a:lnTo>
                    <a:pt x="196" y="248"/>
                  </a:lnTo>
                  <a:lnTo>
                    <a:pt x="211" y="239"/>
                  </a:lnTo>
                  <a:lnTo>
                    <a:pt x="225" y="231"/>
                  </a:lnTo>
                  <a:lnTo>
                    <a:pt x="236" y="222"/>
                  </a:lnTo>
                  <a:lnTo>
                    <a:pt x="243" y="216"/>
                  </a:lnTo>
                  <a:lnTo>
                    <a:pt x="246" y="213"/>
                  </a:lnTo>
                  <a:lnTo>
                    <a:pt x="248" y="210"/>
                  </a:lnTo>
                  <a:lnTo>
                    <a:pt x="248" y="208"/>
                  </a:lnTo>
                  <a:lnTo>
                    <a:pt x="248" y="207"/>
                  </a:lnTo>
                  <a:lnTo>
                    <a:pt x="247" y="205"/>
                  </a:lnTo>
                  <a:lnTo>
                    <a:pt x="243" y="205"/>
                  </a:lnTo>
                  <a:lnTo>
                    <a:pt x="241" y="203"/>
                  </a:lnTo>
                  <a:lnTo>
                    <a:pt x="236" y="203"/>
                  </a:lnTo>
                  <a:lnTo>
                    <a:pt x="225" y="206"/>
                  </a:lnTo>
                  <a:lnTo>
                    <a:pt x="211" y="208"/>
                  </a:lnTo>
                  <a:lnTo>
                    <a:pt x="196" y="213"/>
                  </a:lnTo>
                  <a:lnTo>
                    <a:pt x="178" y="219"/>
                  </a:lnTo>
                  <a:lnTo>
                    <a:pt x="158" y="227"/>
                  </a:lnTo>
                  <a:lnTo>
                    <a:pt x="138" y="235"/>
                  </a:lnTo>
                  <a:close/>
                  <a:moveTo>
                    <a:pt x="176" y="292"/>
                  </a:moveTo>
                  <a:lnTo>
                    <a:pt x="157" y="302"/>
                  </a:lnTo>
                  <a:lnTo>
                    <a:pt x="139" y="311"/>
                  </a:lnTo>
                  <a:lnTo>
                    <a:pt x="123" y="320"/>
                  </a:lnTo>
                  <a:lnTo>
                    <a:pt x="110" y="329"/>
                  </a:lnTo>
                  <a:lnTo>
                    <a:pt x="100" y="336"/>
                  </a:lnTo>
                  <a:lnTo>
                    <a:pt x="92" y="344"/>
                  </a:lnTo>
                  <a:lnTo>
                    <a:pt x="90" y="347"/>
                  </a:lnTo>
                  <a:lnTo>
                    <a:pt x="89" y="349"/>
                  </a:lnTo>
                  <a:lnTo>
                    <a:pt x="89" y="352"/>
                  </a:lnTo>
                  <a:lnTo>
                    <a:pt x="89" y="354"/>
                  </a:lnTo>
                  <a:lnTo>
                    <a:pt x="91" y="355"/>
                  </a:lnTo>
                  <a:lnTo>
                    <a:pt x="94" y="357"/>
                  </a:lnTo>
                  <a:lnTo>
                    <a:pt x="97" y="357"/>
                  </a:lnTo>
                  <a:lnTo>
                    <a:pt x="101" y="357"/>
                  </a:lnTo>
                  <a:lnTo>
                    <a:pt x="111" y="355"/>
                  </a:lnTo>
                  <a:lnTo>
                    <a:pt x="124" y="352"/>
                  </a:lnTo>
                  <a:lnTo>
                    <a:pt x="140" y="348"/>
                  </a:lnTo>
                  <a:lnTo>
                    <a:pt x="158" y="342"/>
                  </a:lnTo>
                  <a:lnTo>
                    <a:pt x="177" y="334"/>
                  </a:lnTo>
                  <a:lnTo>
                    <a:pt x="196" y="326"/>
                  </a:lnTo>
                  <a:lnTo>
                    <a:pt x="216" y="317"/>
                  </a:lnTo>
                  <a:lnTo>
                    <a:pt x="233" y="308"/>
                  </a:lnTo>
                  <a:lnTo>
                    <a:pt x="248" y="298"/>
                  </a:lnTo>
                  <a:lnTo>
                    <a:pt x="262" y="290"/>
                  </a:lnTo>
                  <a:lnTo>
                    <a:pt x="272" y="283"/>
                  </a:lnTo>
                  <a:lnTo>
                    <a:pt x="279" y="276"/>
                  </a:lnTo>
                  <a:lnTo>
                    <a:pt x="281" y="272"/>
                  </a:lnTo>
                  <a:lnTo>
                    <a:pt x="282" y="270"/>
                  </a:lnTo>
                  <a:lnTo>
                    <a:pt x="284" y="268"/>
                  </a:lnTo>
                  <a:lnTo>
                    <a:pt x="282" y="266"/>
                  </a:lnTo>
                  <a:lnTo>
                    <a:pt x="281" y="264"/>
                  </a:lnTo>
                  <a:lnTo>
                    <a:pt x="279" y="264"/>
                  </a:lnTo>
                  <a:lnTo>
                    <a:pt x="275" y="263"/>
                  </a:lnTo>
                  <a:lnTo>
                    <a:pt x="272" y="263"/>
                  </a:lnTo>
                  <a:lnTo>
                    <a:pt x="261" y="264"/>
                  </a:lnTo>
                  <a:lnTo>
                    <a:pt x="247" y="266"/>
                  </a:lnTo>
                  <a:lnTo>
                    <a:pt x="231" y="271"/>
                  </a:lnTo>
                  <a:lnTo>
                    <a:pt x="214" y="277"/>
                  </a:lnTo>
                  <a:lnTo>
                    <a:pt x="196" y="284"/>
                  </a:lnTo>
                  <a:lnTo>
                    <a:pt x="176" y="292"/>
                  </a:lnTo>
                  <a:close/>
                  <a:moveTo>
                    <a:pt x="225" y="353"/>
                  </a:moveTo>
                  <a:lnTo>
                    <a:pt x="206" y="363"/>
                  </a:lnTo>
                  <a:lnTo>
                    <a:pt x="190" y="371"/>
                  </a:lnTo>
                  <a:lnTo>
                    <a:pt x="174" y="380"/>
                  </a:lnTo>
                  <a:lnTo>
                    <a:pt x="162" y="389"/>
                  </a:lnTo>
                  <a:lnTo>
                    <a:pt x="153" y="396"/>
                  </a:lnTo>
                  <a:lnTo>
                    <a:pt x="146" y="403"/>
                  </a:lnTo>
                  <a:lnTo>
                    <a:pt x="143" y="407"/>
                  </a:lnTo>
                  <a:lnTo>
                    <a:pt x="142" y="409"/>
                  </a:lnTo>
                  <a:lnTo>
                    <a:pt x="142" y="411"/>
                  </a:lnTo>
                  <a:lnTo>
                    <a:pt x="142" y="414"/>
                  </a:lnTo>
                  <a:lnTo>
                    <a:pt x="145" y="415"/>
                  </a:lnTo>
                  <a:lnTo>
                    <a:pt x="147" y="416"/>
                  </a:lnTo>
                  <a:lnTo>
                    <a:pt x="149" y="417"/>
                  </a:lnTo>
                  <a:lnTo>
                    <a:pt x="154" y="417"/>
                  </a:lnTo>
                  <a:lnTo>
                    <a:pt x="165" y="416"/>
                  </a:lnTo>
                  <a:lnTo>
                    <a:pt x="178" y="414"/>
                  </a:lnTo>
                  <a:lnTo>
                    <a:pt x="193" y="409"/>
                  </a:lnTo>
                  <a:lnTo>
                    <a:pt x="210" y="403"/>
                  </a:lnTo>
                  <a:lnTo>
                    <a:pt x="228" y="396"/>
                  </a:lnTo>
                  <a:lnTo>
                    <a:pt x="247" y="388"/>
                  </a:lnTo>
                  <a:lnTo>
                    <a:pt x="266" y="379"/>
                  </a:lnTo>
                  <a:lnTo>
                    <a:pt x="282" y="370"/>
                  </a:lnTo>
                  <a:lnTo>
                    <a:pt x="298" y="361"/>
                  </a:lnTo>
                  <a:lnTo>
                    <a:pt x="310" y="353"/>
                  </a:lnTo>
                  <a:lnTo>
                    <a:pt x="321" y="345"/>
                  </a:lnTo>
                  <a:lnTo>
                    <a:pt x="328" y="339"/>
                  </a:lnTo>
                  <a:lnTo>
                    <a:pt x="329" y="335"/>
                  </a:lnTo>
                  <a:lnTo>
                    <a:pt x="331" y="333"/>
                  </a:lnTo>
                  <a:lnTo>
                    <a:pt x="331" y="330"/>
                  </a:lnTo>
                  <a:lnTo>
                    <a:pt x="330" y="328"/>
                  </a:lnTo>
                  <a:lnTo>
                    <a:pt x="329" y="327"/>
                  </a:lnTo>
                  <a:lnTo>
                    <a:pt x="326" y="326"/>
                  </a:lnTo>
                  <a:lnTo>
                    <a:pt x="323" y="325"/>
                  </a:lnTo>
                  <a:lnTo>
                    <a:pt x="318" y="325"/>
                  </a:lnTo>
                  <a:lnTo>
                    <a:pt x="309" y="326"/>
                  </a:lnTo>
                  <a:lnTo>
                    <a:pt x="296" y="328"/>
                  </a:lnTo>
                  <a:lnTo>
                    <a:pt x="280" y="333"/>
                  </a:lnTo>
                  <a:lnTo>
                    <a:pt x="262" y="338"/>
                  </a:lnTo>
                  <a:lnTo>
                    <a:pt x="244" y="345"/>
                  </a:lnTo>
                  <a:lnTo>
                    <a:pt x="225" y="353"/>
                  </a:lnTo>
                  <a:close/>
                  <a:moveTo>
                    <a:pt x="135" y="440"/>
                  </a:moveTo>
                  <a:lnTo>
                    <a:pt x="117" y="448"/>
                  </a:lnTo>
                  <a:lnTo>
                    <a:pt x="102" y="458"/>
                  </a:lnTo>
                  <a:lnTo>
                    <a:pt x="88" y="466"/>
                  </a:lnTo>
                  <a:lnTo>
                    <a:pt x="76" y="474"/>
                  </a:lnTo>
                  <a:lnTo>
                    <a:pt x="66" y="483"/>
                  </a:lnTo>
                  <a:lnTo>
                    <a:pt x="60" y="490"/>
                  </a:lnTo>
                  <a:lnTo>
                    <a:pt x="58" y="492"/>
                  </a:lnTo>
                  <a:lnTo>
                    <a:pt x="57" y="496"/>
                  </a:lnTo>
                  <a:lnTo>
                    <a:pt x="57" y="498"/>
                  </a:lnTo>
                  <a:lnTo>
                    <a:pt x="57" y="499"/>
                  </a:lnTo>
                  <a:lnTo>
                    <a:pt x="59" y="502"/>
                  </a:lnTo>
                  <a:lnTo>
                    <a:pt x="62" y="503"/>
                  </a:lnTo>
                  <a:lnTo>
                    <a:pt x="64" y="503"/>
                  </a:lnTo>
                  <a:lnTo>
                    <a:pt x="69" y="503"/>
                  </a:lnTo>
                  <a:lnTo>
                    <a:pt x="78" y="502"/>
                  </a:lnTo>
                  <a:lnTo>
                    <a:pt x="91" y="499"/>
                  </a:lnTo>
                  <a:lnTo>
                    <a:pt x="105" y="496"/>
                  </a:lnTo>
                  <a:lnTo>
                    <a:pt x="122" y="490"/>
                  </a:lnTo>
                  <a:lnTo>
                    <a:pt x="139" y="483"/>
                  </a:lnTo>
                  <a:lnTo>
                    <a:pt x="158" y="475"/>
                  </a:lnTo>
                  <a:lnTo>
                    <a:pt x="176" y="466"/>
                  </a:lnTo>
                  <a:lnTo>
                    <a:pt x="191" y="458"/>
                  </a:lnTo>
                  <a:lnTo>
                    <a:pt x="205" y="448"/>
                  </a:lnTo>
                  <a:lnTo>
                    <a:pt x="217" y="440"/>
                  </a:lnTo>
                  <a:lnTo>
                    <a:pt x="227" y="433"/>
                  </a:lnTo>
                  <a:lnTo>
                    <a:pt x="234" y="426"/>
                  </a:lnTo>
                  <a:lnTo>
                    <a:pt x="235" y="423"/>
                  </a:lnTo>
                  <a:lnTo>
                    <a:pt x="236" y="421"/>
                  </a:lnTo>
                  <a:lnTo>
                    <a:pt x="237" y="418"/>
                  </a:lnTo>
                  <a:lnTo>
                    <a:pt x="236" y="416"/>
                  </a:lnTo>
                  <a:lnTo>
                    <a:pt x="235" y="415"/>
                  </a:lnTo>
                  <a:lnTo>
                    <a:pt x="233" y="414"/>
                  </a:lnTo>
                  <a:lnTo>
                    <a:pt x="229" y="412"/>
                  </a:lnTo>
                  <a:lnTo>
                    <a:pt x="225" y="412"/>
                  </a:lnTo>
                  <a:lnTo>
                    <a:pt x="215" y="414"/>
                  </a:lnTo>
                  <a:lnTo>
                    <a:pt x="203" y="416"/>
                  </a:lnTo>
                  <a:lnTo>
                    <a:pt x="187" y="420"/>
                  </a:lnTo>
                  <a:lnTo>
                    <a:pt x="172" y="426"/>
                  </a:lnTo>
                  <a:lnTo>
                    <a:pt x="154" y="431"/>
                  </a:lnTo>
                  <a:lnTo>
                    <a:pt x="135" y="440"/>
                  </a:lnTo>
                  <a:close/>
                  <a:moveTo>
                    <a:pt x="208" y="504"/>
                  </a:moveTo>
                  <a:lnTo>
                    <a:pt x="191" y="512"/>
                  </a:lnTo>
                  <a:lnTo>
                    <a:pt x="176" y="521"/>
                  </a:lnTo>
                  <a:lnTo>
                    <a:pt x="161" y="530"/>
                  </a:lnTo>
                  <a:lnTo>
                    <a:pt x="149" y="538"/>
                  </a:lnTo>
                  <a:lnTo>
                    <a:pt x="141" y="546"/>
                  </a:lnTo>
                  <a:lnTo>
                    <a:pt x="135" y="553"/>
                  </a:lnTo>
                  <a:lnTo>
                    <a:pt x="133" y="556"/>
                  </a:lnTo>
                  <a:lnTo>
                    <a:pt x="132" y="559"/>
                  </a:lnTo>
                  <a:lnTo>
                    <a:pt x="132" y="561"/>
                  </a:lnTo>
                  <a:lnTo>
                    <a:pt x="133" y="563"/>
                  </a:lnTo>
                  <a:lnTo>
                    <a:pt x="134" y="565"/>
                  </a:lnTo>
                  <a:lnTo>
                    <a:pt x="136" y="566"/>
                  </a:lnTo>
                  <a:lnTo>
                    <a:pt x="140" y="567"/>
                  </a:lnTo>
                  <a:lnTo>
                    <a:pt x="143" y="567"/>
                  </a:lnTo>
                  <a:lnTo>
                    <a:pt x="154" y="567"/>
                  </a:lnTo>
                  <a:lnTo>
                    <a:pt x="166" y="565"/>
                  </a:lnTo>
                  <a:lnTo>
                    <a:pt x="180" y="560"/>
                  </a:lnTo>
                  <a:lnTo>
                    <a:pt x="196" y="555"/>
                  </a:lnTo>
                  <a:lnTo>
                    <a:pt x="214" y="548"/>
                  </a:lnTo>
                  <a:lnTo>
                    <a:pt x="231" y="541"/>
                  </a:lnTo>
                  <a:lnTo>
                    <a:pt x="248" y="532"/>
                  </a:lnTo>
                  <a:lnTo>
                    <a:pt x="263" y="523"/>
                  </a:lnTo>
                  <a:lnTo>
                    <a:pt x="278" y="515"/>
                  </a:lnTo>
                  <a:lnTo>
                    <a:pt x="288" y="506"/>
                  </a:lnTo>
                  <a:lnTo>
                    <a:pt x="298" y="499"/>
                  </a:lnTo>
                  <a:lnTo>
                    <a:pt x="304" y="492"/>
                  </a:lnTo>
                  <a:lnTo>
                    <a:pt x="306" y="490"/>
                  </a:lnTo>
                  <a:lnTo>
                    <a:pt x="307" y="486"/>
                  </a:lnTo>
                  <a:lnTo>
                    <a:pt x="307" y="484"/>
                  </a:lnTo>
                  <a:lnTo>
                    <a:pt x="306" y="481"/>
                  </a:lnTo>
                  <a:lnTo>
                    <a:pt x="305" y="480"/>
                  </a:lnTo>
                  <a:lnTo>
                    <a:pt x="303" y="479"/>
                  </a:lnTo>
                  <a:lnTo>
                    <a:pt x="299" y="478"/>
                  </a:lnTo>
                  <a:lnTo>
                    <a:pt x="296" y="478"/>
                  </a:lnTo>
                  <a:lnTo>
                    <a:pt x="285" y="479"/>
                  </a:lnTo>
                  <a:lnTo>
                    <a:pt x="273" y="480"/>
                  </a:lnTo>
                  <a:lnTo>
                    <a:pt x="259" y="485"/>
                  </a:lnTo>
                  <a:lnTo>
                    <a:pt x="242" y="490"/>
                  </a:lnTo>
                  <a:lnTo>
                    <a:pt x="225" y="496"/>
                  </a:lnTo>
                  <a:lnTo>
                    <a:pt x="208" y="504"/>
                  </a:lnTo>
                  <a:close/>
                  <a:moveTo>
                    <a:pt x="161" y="628"/>
                  </a:moveTo>
                  <a:lnTo>
                    <a:pt x="178" y="619"/>
                  </a:lnTo>
                  <a:lnTo>
                    <a:pt x="193" y="610"/>
                  </a:lnTo>
                  <a:lnTo>
                    <a:pt x="206" y="601"/>
                  </a:lnTo>
                  <a:lnTo>
                    <a:pt x="217" y="594"/>
                  </a:lnTo>
                  <a:lnTo>
                    <a:pt x="225" y="586"/>
                  </a:lnTo>
                  <a:lnTo>
                    <a:pt x="231" y="580"/>
                  </a:lnTo>
                  <a:lnTo>
                    <a:pt x="233" y="576"/>
                  </a:lnTo>
                  <a:lnTo>
                    <a:pt x="234" y="574"/>
                  </a:lnTo>
                  <a:lnTo>
                    <a:pt x="234" y="572"/>
                  </a:lnTo>
                  <a:lnTo>
                    <a:pt x="233" y="569"/>
                  </a:lnTo>
                  <a:lnTo>
                    <a:pt x="231" y="568"/>
                  </a:lnTo>
                  <a:lnTo>
                    <a:pt x="229" y="567"/>
                  </a:lnTo>
                  <a:lnTo>
                    <a:pt x="225" y="566"/>
                  </a:lnTo>
                  <a:lnTo>
                    <a:pt x="222" y="565"/>
                  </a:lnTo>
                  <a:lnTo>
                    <a:pt x="212" y="566"/>
                  </a:lnTo>
                  <a:lnTo>
                    <a:pt x="201" y="568"/>
                  </a:lnTo>
                  <a:lnTo>
                    <a:pt x="186" y="572"/>
                  </a:lnTo>
                  <a:lnTo>
                    <a:pt x="172" y="576"/>
                  </a:lnTo>
                  <a:lnTo>
                    <a:pt x="155" y="582"/>
                  </a:lnTo>
                  <a:lnTo>
                    <a:pt x="139" y="589"/>
                  </a:lnTo>
                  <a:lnTo>
                    <a:pt x="122" y="599"/>
                  </a:lnTo>
                  <a:lnTo>
                    <a:pt x="107" y="607"/>
                  </a:lnTo>
                  <a:lnTo>
                    <a:pt x="94" y="616"/>
                  </a:lnTo>
                  <a:lnTo>
                    <a:pt x="83" y="624"/>
                  </a:lnTo>
                  <a:lnTo>
                    <a:pt x="75" y="631"/>
                  </a:lnTo>
                  <a:lnTo>
                    <a:pt x="70" y="638"/>
                  </a:lnTo>
                  <a:lnTo>
                    <a:pt x="67" y="641"/>
                  </a:lnTo>
                  <a:lnTo>
                    <a:pt x="66" y="644"/>
                  </a:lnTo>
                  <a:lnTo>
                    <a:pt x="66" y="647"/>
                  </a:lnTo>
                  <a:lnTo>
                    <a:pt x="67" y="649"/>
                  </a:lnTo>
                  <a:lnTo>
                    <a:pt x="69" y="650"/>
                  </a:lnTo>
                  <a:lnTo>
                    <a:pt x="71" y="651"/>
                  </a:lnTo>
                  <a:lnTo>
                    <a:pt x="75" y="652"/>
                  </a:lnTo>
                  <a:lnTo>
                    <a:pt x="78" y="652"/>
                  </a:lnTo>
                  <a:lnTo>
                    <a:pt x="88" y="652"/>
                  </a:lnTo>
                  <a:lnTo>
                    <a:pt x="100" y="650"/>
                  </a:lnTo>
                  <a:lnTo>
                    <a:pt x="114" y="647"/>
                  </a:lnTo>
                  <a:lnTo>
                    <a:pt x="128" y="641"/>
                  </a:lnTo>
                  <a:lnTo>
                    <a:pt x="145" y="635"/>
                  </a:lnTo>
                  <a:lnTo>
                    <a:pt x="161" y="628"/>
                  </a:lnTo>
                  <a:close/>
                  <a:moveTo>
                    <a:pt x="102" y="713"/>
                  </a:moveTo>
                  <a:lnTo>
                    <a:pt x="117" y="705"/>
                  </a:lnTo>
                  <a:lnTo>
                    <a:pt x="132" y="696"/>
                  </a:lnTo>
                  <a:lnTo>
                    <a:pt x="145" y="688"/>
                  </a:lnTo>
                  <a:lnTo>
                    <a:pt x="154" y="680"/>
                  </a:lnTo>
                  <a:lnTo>
                    <a:pt x="162" y="673"/>
                  </a:lnTo>
                  <a:lnTo>
                    <a:pt x="168" y="666"/>
                  </a:lnTo>
                  <a:lnTo>
                    <a:pt x="170" y="663"/>
                  </a:lnTo>
                  <a:lnTo>
                    <a:pt x="171" y="661"/>
                  </a:lnTo>
                  <a:lnTo>
                    <a:pt x="171" y="658"/>
                  </a:lnTo>
                  <a:lnTo>
                    <a:pt x="170" y="656"/>
                  </a:lnTo>
                  <a:lnTo>
                    <a:pt x="168" y="654"/>
                  </a:lnTo>
                  <a:lnTo>
                    <a:pt x="166" y="652"/>
                  </a:lnTo>
                  <a:lnTo>
                    <a:pt x="162" y="652"/>
                  </a:lnTo>
                  <a:lnTo>
                    <a:pt x="159" y="651"/>
                  </a:lnTo>
                  <a:lnTo>
                    <a:pt x="149" y="651"/>
                  </a:lnTo>
                  <a:lnTo>
                    <a:pt x="139" y="654"/>
                  </a:lnTo>
                  <a:lnTo>
                    <a:pt x="126" y="657"/>
                  </a:lnTo>
                  <a:lnTo>
                    <a:pt x="110" y="662"/>
                  </a:lnTo>
                  <a:lnTo>
                    <a:pt x="95" y="668"/>
                  </a:lnTo>
                  <a:lnTo>
                    <a:pt x="79" y="675"/>
                  </a:lnTo>
                  <a:lnTo>
                    <a:pt x="63" y="683"/>
                  </a:lnTo>
                  <a:lnTo>
                    <a:pt x="50" y="692"/>
                  </a:lnTo>
                  <a:lnTo>
                    <a:pt x="37" y="700"/>
                  </a:lnTo>
                  <a:lnTo>
                    <a:pt x="27" y="708"/>
                  </a:lnTo>
                  <a:lnTo>
                    <a:pt x="19" y="715"/>
                  </a:lnTo>
                  <a:lnTo>
                    <a:pt x="13" y="723"/>
                  </a:lnTo>
                  <a:lnTo>
                    <a:pt x="12" y="726"/>
                  </a:lnTo>
                  <a:lnTo>
                    <a:pt x="10" y="728"/>
                  </a:lnTo>
                  <a:lnTo>
                    <a:pt x="10" y="731"/>
                  </a:lnTo>
                  <a:lnTo>
                    <a:pt x="12" y="733"/>
                  </a:lnTo>
                  <a:lnTo>
                    <a:pt x="13" y="734"/>
                  </a:lnTo>
                  <a:lnTo>
                    <a:pt x="15" y="736"/>
                  </a:lnTo>
                  <a:lnTo>
                    <a:pt x="19" y="737"/>
                  </a:lnTo>
                  <a:lnTo>
                    <a:pt x="22" y="737"/>
                  </a:lnTo>
                  <a:lnTo>
                    <a:pt x="32" y="737"/>
                  </a:lnTo>
                  <a:lnTo>
                    <a:pt x="43" y="734"/>
                  </a:lnTo>
                  <a:lnTo>
                    <a:pt x="56" y="731"/>
                  </a:lnTo>
                  <a:lnTo>
                    <a:pt x="71" y="726"/>
                  </a:lnTo>
                  <a:lnTo>
                    <a:pt x="86" y="720"/>
                  </a:lnTo>
                  <a:lnTo>
                    <a:pt x="102" y="713"/>
                  </a:lnTo>
                  <a:close/>
                  <a:moveTo>
                    <a:pt x="258" y="699"/>
                  </a:moveTo>
                  <a:lnTo>
                    <a:pt x="273" y="690"/>
                  </a:lnTo>
                  <a:lnTo>
                    <a:pt x="288" y="682"/>
                  </a:lnTo>
                  <a:lnTo>
                    <a:pt x="300" y="674"/>
                  </a:lnTo>
                  <a:lnTo>
                    <a:pt x="311" y="666"/>
                  </a:lnTo>
                  <a:lnTo>
                    <a:pt x="319" y="658"/>
                  </a:lnTo>
                  <a:lnTo>
                    <a:pt x="324" y="651"/>
                  </a:lnTo>
                  <a:lnTo>
                    <a:pt x="326" y="649"/>
                  </a:lnTo>
                  <a:lnTo>
                    <a:pt x="326" y="645"/>
                  </a:lnTo>
                  <a:lnTo>
                    <a:pt x="326" y="643"/>
                  </a:lnTo>
                  <a:lnTo>
                    <a:pt x="326" y="641"/>
                  </a:lnTo>
                  <a:lnTo>
                    <a:pt x="324" y="639"/>
                  </a:lnTo>
                  <a:lnTo>
                    <a:pt x="322" y="638"/>
                  </a:lnTo>
                  <a:lnTo>
                    <a:pt x="319" y="637"/>
                  </a:lnTo>
                  <a:lnTo>
                    <a:pt x="315" y="636"/>
                  </a:lnTo>
                  <a:lnTo>
                    <a:pt x="305" y="637"/>
                  </a:lnTo>
                  <a:lnTo>
                    <a:pt x="294" y="638"/>
                  </a:lnTo>
                  <a:lnTo>
                    <a:pt x="280" y="642"/>
                  </a:lnTo>
                  <a:lnTo>
                    <a:pt x="266" y="647"/>
                  </a:lnTo>
                  <a:lnTo>
                    <a:pt x="250" y="652"/>
                  </a:lnTo>
                  <a:lnTo>
                    <a:pt x="234" y="660"/>
                  </a:lnTo>
                  <a:lnTo>
                    <a:pt x="217" y="668"/>
                  </a:lnTo>
                  <a:lnTo>
                    <a:pt x="203" y="676"/>
                  </a:lnTo>
                  <a:lnTo>
                    <a:pt x="191" y="685"/>
                  </a:lnTo>
                  <a:lnTo>
                    <a:pt x="180" y="693"/>
                  </a:lnTo>
                  <a:lnTo>
                    <a:pt x="172" y="700"/>
                  </a:lnTo>
                  <a:lnTo>
                    <a:pt x="167" y="707"/>
                  </a:lnTo>
                  <a:lnTo>
                    <a:pt x="165" y="709"/>
                  </a:lnTo>
                  <a:lnTo>
                    <a:pt x="165" y="713"/>
                  </a:lnTo>
                  <a:lnTo>
                    <a:pt x="165" y="715"/>
                  </a:lnTo>
                  <a:lnTo>
                    <a:pt x="165" y="718"/>
                  </a:lnTo>
                  <a:lnTo>
                    <a:pt x="167" y="719"/>
                  </a:lnTo>
                  <a:lnTo>
                    <a:pt x="170" y="720"/>
                  </a:lnTo>
                  <a:lnTo>
                    <a:pt x="172" y="721"/>
                  </a:lnTo>
                  <a:lnTo>
                    <a:pt x="177" y="723"/>
                  </a:lnTo>
                  <a:lnTo>
                    <a:pt x="186" y="721"/>
                  </a:lnTo>
                  <a:lnTo>
                    <a:pt x="197" y="720"/>
                  </a:lnTo>
                  <a:lnTo>
                    <a:pt x="211" y="717"/>
                  </a:lnTo>
                  <a:lnTo>
                    <a:pt x="225" y="712"/>
                  </a:lnTo>
                  <a:lnTo>
                    <a:pt x="241" y="706"/>
                  </a:lnTo>
                  <a:lnTo>
                    <a:pt x="258" y="699"/>
                  </a:lnTo>
                  <a:close/>
                  <a:moveTo>
                    <a:pt x="273" y="728"/>
                  </a:moveTo>
                  <a:lnTo>
                    <a:pt x="271" y="727"/>
                  </a:lnTo>
                  <a:lnTo>
                    <a:pt x="268" y="725"/>
                  </a:lnTo>
                  <a:lnTo>
                    <a:pt x="266" y="725"/>
                  </a:lnTo>
                  <a:lnTo>
                    <a:pt x="262" y="724"/>
                  </a:lnTo>
                  <a:lnTo>
                    <a:pt x="253" y="724"/>
                  </a:lnTo>
                  <a:lnTo>
                    <a:pt x="242" y="726"/>
                  </a:lnTo>
                  <a:lnTo>
                    <a:pt x="229" y="728"/>
                  </a:lnTo>
                  <a:lnTo>
                    <a:pt x="215" y="733"/>
                  </a:lnTo>
                  <a:lnTo>
                    <a:pt x="199" y="739"/>
                  </a:lnTo>
                  <a:lnTo>
                    <a:pt x="184" y="746"/>
                  </a:lnTo>
                  <a:lnTo>
                    <a:pt x="168" y="755"/>
                  </a:lnTo>
                  <a:lnTo>
                    <a:pt x="155" y="763"/>
                  </a:lnTo>
                  <a:lnTo>
                    <a:pt x="143" y="770"/>
                  </a:lnTo>
                  <a:lnTo>
                    <a:pt x="133" y="778"/>
                  </a:lnTo>
                  <a:lnTo>
                    <a:pt x="126" y="786"/>
                  </a:lnTo>
                  <a:lnTo>
                    <a:pt x="121" y="793"/>
                  </a:lnTo>
                  <a:lnTo>
                    <a:pt x="120" y="796"/>
                  </a:lnTo>
                  <a:lnTo>
                    <a:pt x="119" y="799"/>
                  </a:lnTo>
                  <a:lnTo>
                    <a:pt x="119" y="801"/>
                  </a:lnTo>
                  <a:lnTo>
                    <a:pt x="120" y="803"/>
                  </a:lnTo>
                  <a:lnTo>
                    <a:pt x="121" y="806"/>
                  </a:lnTo>
                  <a:lnTo>
                    <a:pt x="123" y="807"/>
                  </a:lnTo>
                  <a:lnTo>
                    <a:pt x="127" y="808"/>
                  </a:lnTo>
                  <a:lnTo>
                    <a:pt x="130" y="808"/>
                  </a:lnTo>
                  <a:lnTo>
                    <a:pt x="139" y="808"/>
                  </a:lnTo>
                  <a:lnTo>
                    <a:pt x="151" y="806"/>
                  </a:lnTo>
                  <a:lnTo>
                    <a:pt x="164" y="803"/>
                  </a:lnTo>
                  <a:lnTo>
                    <a:pt x="177" y="799"/>
                  </a:lnTo>
                  <a:lnTo>
                    <a:pt x="192" y="793"/>
                  </a:lnTo>
                  <a:lnTo>
                    <a:pt x="208" y="786"/>
                  </a:lnTo>
                  <a:lnTo>
                    <a:pt x="223" y="777"/>
                  </a:lnTo>
                  <a:lnTo>
                    <a:pt x="237" y="769"/>
                  </a:lnTo>
                  <a:lnTo>
                    <a:pt x="249" y="761"/>
                  </a:lnTo>
                  <a:lnTo>
                    <a:pt x="259" y="753"/>
                  </a:lnTo>
                  <a:lnTo>
                    <a:pt x="266" y="746"/>
                  </a:lnTo>
                  <a:lnTo>
                    <a:pt x="272" y="739"/>
                  </a:lnTo>
                  <a:lnTo>
                    <a:pt x="273" y="736"/>
                  </a:lnTo>
                  <a:lnTo>
                    <a:pt x="274" y="733"/>
                  </a:lnTo>
                  <a:lnTo>
                    <a:pt x="274" y="731"/>
                  </a:lnTo>
                  <a:lnTo>
                    <a:pt x="273" y="728"/>
                  </a:lnTo>
                  <a:close/>
                  <a:moveTo>
                    <a:pt x="168" y="871"/>
                  </a:moveTo>
                  <a:lnTo>
                    <a:pt x="183" y="864"/>
                  </a:lnTo>
                  <a:lnTo>
                    <a:pt x="196" y="856"/>
                  </a:lnTo>
                  <a:lnTo>
                    <a:pt x="208" y="848"/>
                  </a:lnTo>
                  <a:lnTo>
                    <a:pt x="216" y="840"/>
                  </a:lnTo>
                  <a:lnTo>
                    <a:pt x="223" y="833"/>
                  </a:lnTo>
                  <a:lnTo>
                    <a:pt x="228" y="826"/>
                  </a:lnTo>
                  <a:lnTo>
                    <a:pt x="230" y="824"/>
                  </a:lnTo>
                  <a:lnTo>
                    <a:pt x="230" y="820"/>
                  </a:lnTo>
                  <a:lnTo>
                    <a:pt x="230" y="818"/>
                  </a:lnTo>
                  <a:lnTo>
                    <a:pt x="229" y="816"/>
                  </a:lnTo>
                  <a:lnTo>
                    <a:pt x="228" y="814"/>
                  </a:lnTo>
                  <a:lnTo>
                    <a:pt x="225" y="813"/>
                  </a:lnTo>
                  <a:lnTo>
                    <a:pt x="222" y="812"/>
                  </a:lnTo>
                  <a:lnTo>
                    <a:pt x="218" y="812"/>
                  </a:lnTo>
                  <a:lnTo>
                    <a:pt x="210" y="812"/>
                  </a:lnTo>
                  <a:lnTo>
                    <a:pt x="199" y="813"/>
                  </a:lnTo>
                  <a:lnTo>
                    <a:pt x="187" y="815"/>
                  </a:lnTo>
                  <a:lnTo>
                    <a:pt x="173" y="820"/>
                  </a:lnTo>
                  <a:lnTo>
                    <a:pt x="159" y="826"/>
                  </a:lnTo>
                  <a:lnTo>
                    <a:pt x="143" y="833"/>
                  </a:lnTo>
                  <a:lnTo>
                    <a:pt x="129" y="840"/>
                  </a:lnTo>
                  <a:lnTo>
                    <a:pt x="116" y="848"/>
                  </a:lnTo>
                  <a:lnTo>
                    <a:pt x="105" y="857"/>
                  </a:lnTo>
                  <a:lnTo>
                    <a:pt x="96" y="864"/>
                  </a:lnTo>
                  <a:lnTo>
                    <a:pt x="89" y="871"/>
                  </a:lnTo>
                  <a:lnTo>
                    <a:pt x="84" y="878"/>
                  </a:lnTo>
                  <a:lnTo>
                    <a:pt x="83" y="882"/>
                  </a:lnTo>
                  <a:lnTo>
                    <a:pt x="82" y="884"/>
                  </a:lnTo>
                  <a:lnTo>
                    <a:pt x="82" y="887"/>
                  </a:lnTo>
                  <a:lnTo>
                    <a:pt x="83" y="889"/>
                  </a:lnTo>
                  <a:lnTo>
                    <a:pt x="84" y="890"/>
                  </a:lnTo>
                  <a:lnTo>
                    <a:pt x="86" y="892"/>
                  </a:lnTo>
                  <a:lnTo>
                    <a:pt x="90" y="892"/>
                  </a:lnTo>
                  <a:lnTo>
                    <a:pt x="94" y="894"/>
                  </a:lnTo>
                  <a:lnTo>
                    <a:pt x="102" y="894"/>
                  </a:lnTo>
                  <a:lnTo>
                    <a:pt x="113" y="891"/>
                  </a:lnTo>
                  <a:lnTo>
                    <a:pt x="126" y="889"/>
                  </a:lnTo>
                  <a:lnTo>
                    <a:pt x="139" y="884"/>
                  </a:lnTo>
                  <a:lnTo>
                    <a:pt x="153" y="878"/>
                  </a:lnTo>
                  <a:lnTo>
                    <a:pt x="168" y="871"/>
                  </a:lnTo>
                  <a:close/>
                  <a:moveTo>
                    <a:pt x="196" y="903"/>
                  </a:moveTo>
                  <a:lnTo>
                    <a:pt x="193" y="901"/>
                  </a:lnTo>
                  <a:lnTo>
                    <a:pt x="192" y="900"/>
                  </a:lnTo>
                  <a:lnTo>
                    <a:pt x="189" y="898"/>
                  </a:lnTo>
                  <a:lnTo>
                    <a:pt x="185" y="898"/>
                  </a:lnTo>
                  <a:lnTo>
                    <a:pt x="177" y="898"/>
                  </a:lnTo>
                  <a:lnTo>
                    <a:pt x="166" y="900"/>
                  </a:lnTo>
                  <a:lnTo>
                    <a:pt x="154" y="902"/>
                  </a:lnTo>
                  <a:lnTo>
                    <a:pt x="141" y="907"/>
                  </a:lnTo>
                  <a:lnTo>
                    <a:pt x="128" y="911"/>
                  </a:lnTo>
                  <a:lnTo>
                    <a:pt x="113" y="919"/>
                  </a:lnTo>
                  <a:lnTo>
                    <a:pt x="100" y="926"/>
                  </a:lnTo>
                  <a:lnTo>
                    <a:pt x="86" y="934"/>
                  </a:lnTo>
                  <a:lnTo>
                    <a:pt x="76" y="941"/>
                  </a:lnTo>
                  <a:lnTo>
                    <a:pt x="67" y="949"/>
                  </a:lnTo>
                  <a:lnTo>
                    <a:pt x="60" y="957"/>
                  </a:lnTo>
                  <a:lnTo>
                    <a:pt x="57" y="964"/>
                  </a:lnTo>
                  <a:lnTo>
                    <a:pt x="54" y="966"/>
                  </a:lnTo>
                  <a:lnTo>
                    <a:pt x="54" y="968"/>
                  </a:lnTo>
                  <a:lnTo>
                    <a:pt x="54" y="971"/>
                  </a:lnTo>
                  <a:lnTo>
                    <a:pt x="56" y="973"/>
                  </a:lnTo>
                  <a:lnTo>
                    <a:pt x="57" y="976"/>
                  </a:lnTo>
                  <a:lnTo>
                    <a:pt x="59" y="977"/>
                  </a:lnTo>
                  <a:lnTo>
                    <a:pt x="63" y="978"/>
                  </a:lnTo>
                  <a:lnTo>
                    <a:pt x="66" y="978"/>
                  </a:lnTo>
                  <a:lnTo>
                    <a:pt x="75" y="978"/>
                  </a:lnTo>
                  <a:lnTo>
                    <a:pt x="84" y="977"/>
                  </a:lnTo>
                  <a:lnTo>
                    <a:pt x="96" y="974"/>
                  </a:lnTo>
                  <a:lnTo>
                    <a:pt x="109" y="970"/>
                  </a:lnTo>
                  <a:lnTo>
                    <a:pt x="123" y="965"/>
                  </a:lnTo>
                  <a:lnTo>
                    <a:pt x="138" y="958"/>
                  </a:lnTo>
                  <a:lnTo>
                    <a:pt x="152" y="951"/>
                  </a:lnTo>
                  <a:lnTo>
                    <a:pt x="164" y="942"/>
                  </a:lnTo>
                  <a:lnTo>
                    <a:pt x="174" y="934"/>
                  </a:lnTo>
                  <a:lnTo>
                    <a:pt x="184" y="927"/>
                  </a:lnTo>
                  <a:lnTo>
                    <a:pt x="190" y="920"/>
                  </a:lnTo>
                  <a:lnTo>
                    <a:pt x="195" y="913"/>
                  </a:lnTo>
                  <a:lnTo>
                    <a:pt x="196" y="910"/>
                  </a:lnTo>
                  <a:lnTo>
                    <a:pt x="197" y="908"/>
                  </a:lnTo>
                  <a:lnTo>
                    <a:pt x="197" y="906"/>
                  </a:lnTo>
                  <a:lnTo>
                    <a:pt x="196" y="903"/>
                  </a:lnTo>
                  <a:close/>
                  <a:moveTo>
                    <a:pt x="171" y="990"/>
                  </a:moveTo>
                  <a:lnTo>
                    <a:pt x="170" y="988"/>
                  </a:lnTo>
                  <a:lnTo>
                    <a:pt x="167" y="986"/>
                  </a:lnTo>
                  <a:lnTo>
                    <a:pt x="164" y="985"/>
                  </a:lnTo>
                  <a:lnTo>
                    <a:pt x="161" y="985"/>
                  </a:lnTo>
                  <a:lnTo>
                    <a:pt x="153" y="984"/>
                  </a:lnTo>
                  <a:lnTo>
                    <a:pt x="142" y="986"/>
                  </a:lnTo>
                  <a:lnTo>
                    <a:pt x="132" y="989"/>
                  </a:lnTo>
                  <a:lnTo>
                    <a:pt x="119" y="992"/>
                  </a:lnTo>
                  <a:lnTo>
                    <a:pt x="105" y="998"/>
                  </a:lnTo>
                  <a:lnTo>
                    <a:pt x="91" y="1004"/>
                  </a:lnTo>
                  <a:lnTo>
                    <a:pt x="78" y="1011"/>
                  </a:lnTo>
                  <a:lnTo>
                    <a:pt x="66" y="1020"/>
                  </a:lnTo>
                  <a:lnTo>
                    <a:pt x="57" y="1027"/>
                  </a:lnTo>
                  <a:lnTo>
                    <a:pt x="48" y="1034"/>
                  </a:lnTo>
                  <a:lnTo>
                    <a:pt x="41" y="1041"/>
                  </a:lnTo>
                  <a:lnTo>
                    <a:pt x="38" y="1048"/>
                  </a:lnTo>
                  <a:lnTo>
                    <a:pt x="37" y="1050"/>
                  </a:lnTo>
                  <a:lnTo>
                    <a:pt x="35" y="1054"/>
                  </a:lnTo>
                  <a:lnTo>
                    <a:pt x="37" y="1056"/>
                  </a:lnTo>
                  <a:lnTo>
                    <a:pt x="37" y="1059"/>
                  </a:lnTo>
                  <a:lnTo>
                    <a:pt x="39" y="1060"/>
                  </a:lnTo>
                  <a:lnTo>
                    <a:pt x="41" y="1061"/>
                  </a:lnTo>
                  <a:lnTo>
                    <a:pt x="44" y="1062"/>
                  </a:lnTo>
                  <a:lnTo>
                    <a:pt x="47" y="1064"/>
                  </a:lnTo>
                  <a:lnTo>
                    <a:pt x="56" y="1064"/>
                  </a:lnTo>
                  <a:lnTo>
                    <a:pt x="65" y="1062"/>
                  </a:lnTo>
                  <a:lnTo>
                    <a:pt x="77" y="1060"/>
                  </a:lnTo>
                  <a:lnTo>
                    <a:pt x="89" y="1055"/>
                  </a:lnTo>
                  <a:lnTo>
                    <a:pt x="102" y="1050"/>
                  </a:lnTo>
                  <a:lnTo>
                    <a:pt x="116" y="1043"/>
                  </a:lnTo>
                  <a:lnTo>
                    <a:pt x="129" y="1036"/>
                  </a:lnTo>
                  <a:lnTo>
                    <a:pt x="141" y="1029"/>
                  </a:lnTo>
                  <a:lnTo>
                    <a:pt x="152" y="1021"/>
                  </a:lnTo>
                  <a:lnTo>
                    <a:pt x="160" y="1014"/>
                  </a:lnTo>
                  <a:lnTo>
                    <a:pt x="166" y="1007"/>
                  </a:lnTo>
                  <a:lnTo>
                    <a:pt x="171" y="999"/>
                  </a:lnTo>
                  <a:lnTo>
                    <a:pt x="172" y="997"/>
                  </a:lnTo>
                  <a:lnTo>
                    <a:pt x="172" y="995"/>
                  </a:lnTo>
                  <a:lnTo>
                    <a:pt x="172" y="992"/>
                  </a:lnTo>
                  <a:lnTo>
                    <a:pt x="171" y="990"/>
                  </a:lnTo>
                  <a:close/>
                  <a:moveTo>
                    <a:pt x="356" y="897"/>
                  </a:moveTo>
                  <a:lnTo>
                    <a:pt x="355" y="895"/>
                  </a:lnTo>
                  <a:lnTo>
                    <a:pt x="353" y="894"/>
                  </a:lnTo>
                  <a:lnTo>
                    <a:pt x="349" y="892"/>
                  </a:lnTo>
                  <a:lnTo>
                    <a:pt x="345" y="892"/>
                  </a:lnTo>
                  <a:lnTo>
                    <a:pt x="337" y="891"/>
                  </a:lnTo>
                  <a:lnTo>
                    <a:pt x="326" y="894"/>
                  </a:lnTo>
                  <a:lnTo>
                    <a:pt x="315" y="896"/>
                  </a:lnTo>
                  <a:lnTo>
                    <a:pt x="301" y="900"/>
                  </a:lnTo>
                  <a:lnTo>
                    <a:pt x="287" y="906"/>
                  </a:lnTo>
                  <a:lnTo>
                    <a:pt x="272" y="911"/>
                  </a:lnTo>
                  <a:lnTo>
                    <a:pt x="258" y="920"/>
                  </a:lnTo>
                  <a:lnTo>
                    <a:pt x="246" y="927"/>
                  </a:lnTo>
                  <a:lnTo>
                    <a:pt x="235" y="935"/>
                  </a:lnTo>
                  <a:lnTo>
                    <a:pt x="225" y="942"/>
                  </a:lnTo>
                  <a:lnTo>
                    <a:pt x="220" y="951"/>
                  </a:lnTo>
                  <a:lnTo>
                    <a:pt x="215" y="957"/>
                  </a:lnTo>
                  <a:lnTo>
                    <a:pt x="214" y="960"/>
                  </a:lnTo>
                  <a:lnTo>
                    <a:pt x="212" y="963"/>
                  </a:lnTo>
                  <a:lnTo>
                    <a:pt x="214" y="965"/>
                  </a:lnTo>
                  <a:lnTo>
                    <a:pt x="214" y="967"/>
                  </a:lnTo>
                  <a:lnTo>
                    <a:pt x="216" y="970"/>
                  </a:lnTo>
                  <a:lnTo>
                    <a:pt x="218" y="971"/>
                  </a:lnTo>
                  <a:lnTo>
                    <a:pt x="221" y="972"/>
                  </a:lnTo>
                  <a:lnTo>
                    <a:pt x="224" y="973"/>
                  </a:lnTo>
                  <a:lnTo>
                    <a:pt x="234" y="973"/>
                  </a:lnTo>
                  <a:lnTo>
                    <a:pt x="243" y="972"/>
                  </a:lnTo>
                  <a:lnTo>
                    <a:pt x="256" y="970"/>
                  </a:lnTo>
                  <a:lnTo>
                    <a:pt x="269" y="965"/>
                  </a:lnTo>
                  <a:lnTo>
                    <a:pt x="284" y="960"/>
                  </a:lnTo>
                  <a:lnTo>
                    <a:pt x="298" y="953"/>
                  </a:lnTo>
                  <a:lnTo>
                    <a:pt x="312" y="946"/>
                  </a:lnTo>
                  <a:lnTo>
                    <a:pt x="324" y="938"/>
                  </a:lnTo>
                  <a:lnTo>
                    <a:pt x="335" y="929"/>
                  </a:lnTo>
                  <a:lnTo>
                    <a:pt x="344" y="922"/>
                  </a:lnTo>
                  <a:lnTo>
                    <a:pt x="351" y="915"/>
                  </a:lnTo>
                  <a:lnTo>
                    <a:pt x="355" y="908"/>
                  </a:lnTo>
                  <a:lnTo>
                    <a:pt x="357" y="906"/>
                  </a:lnTo>
                  <a:lnTo>
                    <a:pt x="357" y="902"/>
                  </a:lnTo>
                  <a:lnTo>
                    <a:pt x="357" y="900"/>
                  </a:lnTo>
                  <a:lnTo>
                    <a:pt x="356" y="897"/>
                  </a:lnTo>
                  <a:close/>
                  <a:moveTo>
                    <a:pt x="103" y="1129"/>
                  </a:moveTo>
                  <a:lnTo>
                    <a:pt x="116" y="1122"/>
                  </a:lnTo>
                  <a:lnTo>
                    <a:pt x="127" y="1115"/>
                  </a:lnTo>
                  <a:lnTo>
                    <a:pt x="136" y="1108"/>
                  </a:lnTo>
                  <a:lnTo>
                    <a:pt x="145" y="1100"/>
                  </a:lnTo>
                  <a:lnTo>
                    <a:pt x="151" y="1093"/>
                  </a:lnTo>
                  <a:lnTo>
                    <a:pt x="154" y="1086"/>
                  </a:lnTo>
                  <a:lnTo>
                    <a:pt x="155" y="1084"/>
                  </a:lnTo>
                  <a:lnTo>
                    <a:pt x="157" y="1081"/>
                  </a:lnTo>
                  <a:lnTo>
                    <a:pt x="155" y="1079"/>
                  </a:lnTo>
                  <a:lnTo>
                    <a:pt x="155" y="1077"/>
                  </a:lnTo>
                  <a:lnTo>
                    <a:pt x="152" y="1073"/>
                  </a:lnTo>
                  <a:lnTo>
                    <a:pt x="145" y="1072"/>
                  </a:lnTo>
                  <a:lnTo>
                    <a:pt x="138" y="1071"/>
                  </a:lnTo>
                  <a:lnTo>
                    <a:pt x="128" y="1072"/>
                  </a:lnTo>
                  <a:lnTo>
                    <a:pt x="116" y="1074"/>
                  </a:lnTo>
                  <a:lnTo>
                    <a:pt x="104" y="1079"/>
                  </a:lnTo>
                  <a:lnTo>
                    <a:pt x="92" y="1084"/>
                  </a:lnTo>
                  <a:lnTo>
                    <a:pt x="79" y="1090"/>
                  </a:lnTo>
                  <a:lnTo>
                    <a:pt x="66" y="1097"/>
                  </a:lnTo>
                  <a:lnTo>
                    <a:pt x="54" y="1104"/>
                  </a:lnTo>
                  <a:lnTo>
                    <a:pt x="45" y="1112"/>
                  </a:lnTo>
                  <a:lnTo>
                    <a:pt x="38" y="1119"/>
                  </a:lnTo>
                  <a:lnTo>
                    <a:pt x="31" y="1127"/>
                  </a:lnTo>
                  <a:lnTo>
                    <a:pt x="27" y="1132"/>
                  </a:lnTo>
                  <a:lnTo>
                    <a:pt x="26" y="1136"/>
                  </a:lnTo>
                  <a:lnTo>
                    <a:pt x="26" y="1138"/>
                  </a:lnTo>
                  <a:lnTo>
                    <a:pt x="26" y="1141"/>
                  </a:lnTo>
                  <a:lnTo>
                    <a:pt x="27" y="1143"/>
                  </a:lnTo>
                  <a:lnTo>
                    <a:pt x="28" y="1146"/>
                  </a:lnTo>
                  <a:lnTo>
                    <a:pt x="31" y="1147"/>
                  </a:lnTo>
                  <a:lnTo>
                    <a:pt x="34" y="1148"/>
                  </a:lnTo>
                  <a:lnTo>
                    <a:pt x="37" y="1148"/>
                  </a:lnTo>
                  <a:lnTo>
                    <a:pt x="45" y="1148"/>
                  </a:lnTo>
                  <a:lnTo>
                    <a:pt x="54" y="1147"/>
                  </a:lnTo>
                  <a:lnTo>
                    <a:pt x="65" y="1144"/>
                  </a:lnTo>
                  <a:lnTo>
                    <a:pt x="77" y="1141"/>
                  </a:lnTo>
                  <a:lnTo>
                    <a:pt x="90" y="1136"/>
                  </a:lnTo>
                  <a:lnTo>
                    <a:pt x="103" y="1129"/>
                  </a:lnTo>
                  <a:close/>
                  <a:moveTo>
                    <a:pt x="332" y="986"/>
                  </a:moveTo>
                  <a:lnTo>
                    <a:pt x="330" y="985"/>
                  </a:lnTo>
                  <a:lnTo>
                    <a:pt x="329" y="983"/>
                  </a:lnTo>
                  <a:lnTo>
                    <a:pt x="325" y="982"/>
                  </a:lnTo>
                  <a:lnTo>
                    <a:pt x="322" y="982"/>
                  </a:lnTo>
                  <a:lnTo>
                    <a:pt x="313" y="982"/>
                  </a:lnTo>
                  <a:lnTo>
                    <a:pt x="303" y="982"/>
                  </a:lnTo>
                  <a:lnTo>
                    <a:pt x="292" y="985"/>
                  </a:lnTo>
                  <a:lnTo>
                    <a:pt x="279" y="989"/>
                  </a:lnTo>
                  <a:lnTo>
                    <a:pt x="266" y="993"/>
                  </a:lnTo>
                  <a:lnTo>
                    <a:pt x="252" y="1001"/>
                  </a:lnTo>
                  <a:lnTo>
                    <a:pt x="239" y="1008"/>
                  </a:lnTo>
                  <a:lnTo>
                    <a:pt x="225" y="1015"/>
                  </a:lnTo>
                  <a:lnTo>
                    <a:pt x="216" y="1023"/>
                  </a:lnTo>
                  <a:lnTo>
                    <a:pt x="208" y="1030"/>
                  </a:lnTo>
                  <a:lnTo>
                    <a:pt x="201" y="1037"/>
                  </a:lnTo>
                  <a:lnTo>
                    <a:pt x="197" y="1045"/>
                  </a:lnTo>
                  <a:lnTo>
                    <a:pt x="196" y="1047"/>
                  </a:lnTo>
                  <a:lnTo>
                    <a:pt x="196" y="1050"/>
                  </a:lnTo>
                  <a:lnTo>
                    <a:pt x="196" y="1053"/>
                  </a:lnTo>
                  <a:lnTo>
                    <a:pt x="197" y="1055"/>
                  </a:lnTo>
                  <a:lnTo>
                    <a:pt x="198" y="1058"/>
                  </a:lnTo>
                  <a:lnTo>
                    <a:pt x="201" y="1059"/>
                  </a:lnTo>
                  <a:lnTo>
                    <a:pt x="203" y="1060"/>
                  </a:lnTo>
                  <a:lnTo>
                    <a:pt x="206" y="1060"/>
                  </a:lnTo>
                  <a:lnTo>
                    <a:pt x="215" y="1061"/>
                  </a:lnTo>
                  <a:lnTo>
                    <a:pt x="225" y="1060"/>
                  </a:lnTo>
                  <a:lnTo>
                    <a:pt x="237" y="1058"/>
                  </a:lnTo>
                  <a:lnTo>
                    <a:pt x="249" y="1053"/>
                  </a:lnTo>
                  <a:lnTo>
                    <a:pt x="263" y="1048"/>
                  </a:lnTo>
                  <a:lnTo>
                    <a:pt x="277" y="1041"/>
                  </a:lnTo>
                  <a:lnTo>
                    <a:pt x="291" y="1034"/>
                  </a:lnTo>
                  <a:lnTo>
                    <a:pt x="303" y="1027"/>
                  </a:lnTo>
                  <a:lnTo>
                    <a:pt x="313" y="1018"/>
                  </a:lnTo>
                  <a:lnTo>
                    <a:pt x="322" y="1011"/>
                  </a:lnTo>
                  <a:lnTo>
                    <a:pt x="328" y="1004"/>
                  </a:lnTo>
                  <a:lnTo>
                    <a:pt x="332" y="997"/>
                  </a:lnTo>
                  <a:lnTo>
                    <a:pt x="334" y="995"/>
                  </a:lnTo>
                  <a:lnTo>
                    <a:pt x="334" y="991"/>
                  </a:lnTo>
                  <a:lnTo>
                    <a:pt x="334" y="989"/>
                  </a:lnTo>
                  <a:lnTo>
                    <a:pt x="332" y="986"/>
                  </a:lnTo>
                  <a:close/>
                  <a:moveTo>
                    <a:pt x="100" y="1216"/>
                  </a:moveTo>
                  <a:lnTo>
                    <a:pt x="111" y="1209"/>
                  </a:lnTo>
                  <a:lnTo>
                    <a:pt x="122" y="1201"/>
                  </a:lnTo>
                  <a:lnTo>
                    <a:pt x="132" y="1194"/>
                  </a:lnTo>
                  <a:lnTo>
                    <a:pt x="139" y="1187"/>
                  </a:lnTo>
                  <a:lnTo>
                    <a:pt x="145" y="1180"/>
                  </a:lnTo>
                  <a:lnTo>
                    <a:pt x="148" y="1173"/>
                  </a:lnTo>
                  <a:lnTo>
                    <a:pt x="149" y="1170"/>
                  </a:lnTo>
                  <a:lnTo>
                    <a:pt x="149" y="1168"/>
                  </a:lnTo>
                  <a:lnTo>
                    <a:pt x="149" y="1166"/>
                  </a:lnTo>
                  <a:lnTo>
                    <a:pt x="148" y="1163"/>
                  </a:lnTo>
                  <a:lnTo>
                    <a:pt x="145" y="1160"/>
                  </a:lnTo>
                  <a:lnTo>
                    <a:pt x="139" y="1159"/>
                  </a:lnTo>
                  <a:lnTo>
                    <a:pt x="130" y="1157"/>
                  </a:lnTo>
                  <a:lnTo>
                    <a:pt x="122" y="1159"/>
                  </a:lnTo>
                  <a:lnTo>
                    <a:pt x="111" y="1161"/>
                  </a:lnTo>
                  <a:lnTo>
                    <a:pt x="100" y="1165"/>
                  </a:lnTo>
                  <a:lnTo>
                    <a:pt x="88" y="1169"/>
                  </a:lnTo>
                  <a:lnTo>
                    <a:pt x="75" y="1175"/>
                  </a:lnTo>
                  <a:lnTo>
                    <a:pt x="63" y="1182"/>
                  </a:lnTo>
                  <a:lnTo>
                    <a:pt x="52" y="1189"/>
                  </a:lnTo>
                  <a:lnTo>
                    <a:pt x="43" y="1198"/>
                  </a:lnTo>
                  <a:lnTo>
                    <a:pt x="35" y="1205"/>
                  </a:lnTo>
                  <a:lnTo>
                    <a:pt x="29" y="1211"/>
                  </a:lnTo>
                  <a:lnTo>
                    <a:pt x="26" y="1218"/>
                  </a:lnTo>
                  <a:lnTo>
                    <a:pt x="25" y="1220"/>
                  </a:lnTo>
                  <a:lnTo>
                    <a:pt x="25" y="1224"/>
                  </a:lnTo>
                  <a:lnTo>
                    <a:pt x="25" y="1226"/>
                  </a:lnTo>
                  <a:lnTo>
                    <a:pt x="26" y="1228"/>
                  </a:lnTo>
                  <a:lnTo>
                    <a:pt x="29" y="1231"/>
                  </a:lnTo>
                  <a:lnTo>
                    <a:pt x="35" y="1233"/>
                  </a:lnTo>
                  <a:lnTo>
                    <a:pt x="44" y="1233"/>
                  </a:lnTo>
                  <a:lnTo>
                    <a:pt x="52" y="1232"/>
                  </a:lnTo>
                  <a:lnTo>
                    <a:pt x="63" y="1230"/>
                  </a:lnTo>
                  <a:lnTo>
                    <a:pt x="75" y="1226"/>
                  </a:lnTo>
                  <a:lnTo>
                    <a:pt x="86" y="1222"/>
                  </a:lnTo>
                  <a:lnTo>
                    <a:pt x="100" y="1216"/>
                  </a:lnTo>
                  <a:close/>
                  <a:moveTo>
                    <a:pt x="266" y="1130"/>
                  </a:moveTo>
                  <a:lnTo>
                    <a:pt x="278" y="1123"/>
                  </a:lnTo>
                  <a:lnTo>
                    <a:pt x="290" y="1116"/>
                  </a:lnTo>
                  <a:lnTo>
                    <a:pt x="299" y="1108"/>
                  </a:lnTo>
                  <a:lnTo>
                    <a:pt x="307" y="1100"/>
                  </a:lnTo>
                  <a:lnTo>
                    <a:pt x="313" y="1093"/>
                  </a:lnTo>
                  <a:lnTo>
                    <a:pt x="317" y="1087"/>
                  </a:lnTo>
                  <a:lnTo>
                    <a:pt x="318" y="1084"/>
                  </a:lnTo>
                  <a:lnTo>
                    <a:pt x="319" y="1081"/>
                  </a:lnTo>
                  <a:lnTo>
                    <a:pt x="318" y="1079"/>
                  </a:lnTo>
                  <a:lnTo>
                    <a:pt x="317" y="1077"/>
                  </a:lnTo>
                  <a:lnTo>
                    <a:pt x="316" y="1074"/>
                  </a:lnTo>
                  <a:lnTo>
                    <a:pt x="313" y="1073"/>
                  </a:lnTo>
                  <a:lnTo>
                    <a:pt x="311" y="1072"/>
                  </a:lnTo>
                  <a:lnTo>
                    <a:pt x="307" y="1071"/>
                  </a:lnTo>
                  <a:lnTo>
                    <a:pt x="299" y="1071"/>
                  </a:lnTo>
                  <a:lnTo>
                    <a:pt x="290" y="1072"/>
                  </a:lnTo>
                  <a:lnTo>
                    <a:pt x="278" y="1074"/>
                  </a:lnTo>
                  <a:lnTo>
                    <a:pt x="266" y="1078"/>
                  </a:lnTo>
                  <a:lnTo>
                    <a:pt x="253" y="1083"/>
                  </a:lnTo>
                  <a:lnTo>
                    <a:pt x="240" y="1089"/>
                  </a:lnTo>
                  <a:lnTo>
                    <a:pt x="227" y="1096"/>
                  </a:lnTo>
                  <a:lnTo>
                    <a:pt x="216" y="1103"/>
                  </a:lnTo>
                  <a:lnTo>
                    <a:pt x="205" y="1111"/>
                  </a:lnTo>
                  <a:lnTo>
                    <a:pt x="198" y="1118"/>
                  </a:lnTo>
                  <a:lnTo>
                    <a:pt x="191" y="1125"/>
                  </a:lnTo>
                  <a:lnTo>
                    <a:pt x="187" y="1132"/>
                  </a:lnTo>
                  <a:lnTo>
                    <a:pt x="186" y="1135"/>
                  </a:lnTo>
                  <a:lnTo>
                    <a:pt x="186" y="1138"/>
                  </a:lnTo>
                  <a:lnTo>
                    <a:pt x="186" y="1141"/>
                  </a:lnTo>
                  <a:lnTo>
                    <a:pt x="187" y="1143"/>
                  </a:lnTo>
                  <a:lnTo>
                    <a:pt x="190" y="1144"/>
                  </a:lnTo>
                  <a:lnTo>
                    <a:pt x="192" y="1147"/>
                  </a:lnTo>
                  <a:lnTo>
                    <a:pt x="195" y="1147"/>
                  </a:lnTo>
                  <a:lnTo>
                    <a:pt x="198" y="1148"/>
                  </a:lnTo>
                  <a:lnTo>
                    <a:pt x="206" y="1148"/>
                  </a:lnTo>
                  <a:lnTo>
                    <a:pt x="216" y="1148"/>
                  </a:lnTo>
                  <a:lnTo>
                    <a:pt x="227" y="1146"/>
                  </a:lnTo>
                  <a:lnTo>
                    <a:pt x="240" y="1141"/>
                  </a:lnTo>
                  <a:lnTo>
                    <a:pt x="252" y="1136"/>
                  </a:lnTo>
                  <a:lnTo>
                    <a:pt x="266" y="1130"/>
                  </a:lnTo>
                  <a:close/>
                  <a:moveTo>
                    <a:pt x="103" y="1301"/>
                  </a:moveTo>
                  <a:lnTo>
                    <a:pt x="115" y="1295"/>
                  </a:lnTo>
                  <a:lnTo>
                    <a:pt x="126" y="1288"/>
                  </a:lnTo>
                  <a:lnTo>
                    <a:pt x="134" y="1281"/>
                  </a:lnTo>
                  <a:lnTo>
                    <a:pt x="141" y="1274"/>
                  </a:lnTo>
                  <a:lnTo>
                    <a:pt x="147" y="1267"/>
                  </a:lnTo>
                  <a:lnTo>
                    <a:pt x="149" y="1261"/>
                  </a:lnTo>
                  <a:lnTo>
                    <a:pt x="151" y="1257"/>
                  </a:lnTo>
                  <a:lnTo>
                    <a:pt x="151" y="1255"/>
                  </a:lnTo>
                  <a:lnTo>
                    <a:pt x="151" y="1252"/>
                  </a:lnTo>
                  <a:lnTo>
                    <a:pt x="149" y="1250"/>
                  </a:lnTo>
                  <a:lnTo>
                    <a:pt x="146" y="1248"/>
                  </a:lnTo>
                  <a:lnTo>
                    <a:pt x="141" y="1245"/>
                  </a:lnTo>
                  <a:lnTo>
                    <a:pt x="133" y="1245"/>
                  </a:lnTo>
                  <a:lnTo>
                    <a:pt x="124" y="1245"/>
                  </a:lnTo>
                  <a:lnTo>
                    <a:pt x="114" y="1248"/>
                  </a:lnTo>
                  <a:lnTo>
                    <a:pt x="103" y="1251"/>
                  </a:lnTo>
                  <a:lnTo>
                    <a:pt x="91" y="1256"/>
                  </a:lnTo>
                  <a:lnTo>
                    <a:pt x="79" y="1262"/>
                  </a:lnTo>
                  <a:lnTo>
                    <a:pt x="67" y="1269"/>
                  </a:lnTo>
                  <a:lnTo>
                    <a:pt x="57" y="1276"/>
                  </a:lnTo>
                  <a:lnTo>
                    <a:pt x="48" y="1283"/>
                  </a:lnTo>
                  <a:lnTo>
                    <a:pt x="41" y="1290"/>
                  </a:lnTo>
                  <a:lnTo>
                    <a:pt x="37" y="1296"/>
                  </a:lnTo>
                  <a:lnTo>
                    <a:pt x="33" y="1304"/>
                  </a:lnTo>
                  <a:lnTo>
                    <a:pt x="32" y="1306"/>
                  </a:lnTo>
                  <a:lnTo>
                    <a:pt x="32" y="1308"/>
                  </a:lnTo>
                  <a:lnTo>
                    <a:pt x="32" y="1311"/>
                  </a:lnTo>
                  <a:lnTo>
                    <a:pt x="33" y="1313"/>
                  </a:lnTo>
                  <a:lnTo>
                    <a:pt x="37" y="1317"/>
                  </a:lnTo>
                  <a:lnTo>
                    <a:pt x="43" y="1319"/>
                  </a:lnTo>
                  <a:lnTo>
                    <a:pt x="50" y="1319"/>
                  </a:lnTo>
                  <a:lnTo>
                    <a:pt x="59" y="1318"/>
                  </a:lnTo>
                  <a:lnTo>
                    <a:pt x="69" y="1315"/>
                  </a:lnTo>
                  <a:lnTo>
                    <a:pt x="79" y="1312"/>
                  </a:lnTo>
                  <a:lnTo>
                    <a:pt x="91" y="1307"/>
                  </a:lnTo>
                  <a:lnTo>
                    <a:pt x="103" y="1301"/>
                  </a:lnTo>
                  <a:close/>
                  <a:moveTo>
                    <a:pt x="262" y="1219"/>
                  </a:moveTo>
                  <a:lnTo>
                    <a:pt x="275" y="1212"/>
                  </a:lnTo>
                  <a:lnTo>
                    <a:pt x="286" y="1205"/>
                  </a:lnTo>
                  <a:lnTo>
                    <a:pt x="296" y="1198"/>
                  </a:lnTo>
                  <a:lnTo>
                    <a:pt x="303" y="1189"/>
                  </a:lnTo>
                  <a:lnTo>
                    <a:pt x="309" y="1184"/>
                  </a:lnTo>
                  <a:lnTo>
                    <a:pt x="312" y="1176"/>
                  </a:lnTo>
                  <a:lnTo>
                    <a:pt x="313" y="1174"/>
                  </a:lnTo>
                  <a:lnTo>
                    <a:pt x="313" y="1170"/>
                  </a:lnTo>
                  <a:lnTo>
                    <a:pt x="313" y="1168"/>
                  </a:lnTo>
                  <a:lnTo>
                    <a:pt x="312" y="1166"/>
                  </a:lnTo>
                  <a:lnTo>
                    <a:pt x="307" y="1162"/>
                  </a:lnTo>
                  <a:lnTo>
                    <a:pt x="301" y="1161"/>
                  </a:lnTo>
                  <a:lnTo>
                    <a:pt x="294" y="1160"/>
                  </a:lnTo>
                  <a:lnTo>
                    <a:pt x="285" y="1161"/>
                  </a:lnTo>
                  <a:lnTo>
                    <a:pt x="274" y="1163"/>
                  </a:lnTo>
                  <a:lnTo>
                    <a:pt x="262" y="1167"/>
                  </a:lnTo>
                  <a:lnTo>
                    <a:pt x="249" y="1172"/>
                  </a:lnTo>
                  <a:lnTo>
                    <a:pt x="237" y="1178"/>
                  </a:lnTo>
                  <a:lnTo>
                    <a:pt x="224" y="1185"/>
                  </a:lnTo>
                  <a:lnTo>
                    <a:pt x="214" y="1192"/>
                  </a:lnTo>
                  <a:lnTo>
                    <a:pt x="204" y="1199"/>
                  </a:lnTo>
                  <a:lnTo>
                    <a:pt x="197" y="1206"/>
                  </a:lnTo>
                  <a:lnTo>
                    <a:pt x="191" y="1213"/>
                  </a:lnTo>
                  <a:lnTo>
                    <a:pt x="187" y="1220"/>
                  </a:lnTo>
                  <a:lnTo>
                    <a:pt x="186" y="1223"/>
                  </a:lnTo>
                  <a:lnTo>
                    <a:pt x="186" y="1225"/>
                  </a:lnTo>
                  <a:lnTo>
                    <a:pt x="186" y="1229"/>
                  </a:lnTo>
                  <a:lnTo>
                    <a:pt x="187" y="1231"/>
                  </a:lnTo>
                  <a:lnTo>
                    <a:pt x="190" y="1232"/>
                  </a:lnTo>
                  <a:lnTo>
                    <a:pt x="191" y="1233"/>
                  </a:lnTo>
                  <a:lnTo>
                    <a:pt x="195" y="1235"/>
                  </a:lnTo>
                  <a:lnTo>
                    <a:pt x="198" y="1236"/>
                  </a:lnTo>
                  <a:lnTo>
                    <a:pt x="205" y="1237"/>
                  </a:lnTo>
                  <a:lnTo>
                    <a:pt x="215" y="1236"/>
                  </a:lnTo>
                  <a:lnTo>
                    <a:pt x="225" y="1233"/>
                  </a:lnTo>
                  <a:lnTo>
                    <a:pt x="237" y="1230"/>
                  </a:lnTo>
                  <a:lnTo>
                    <a:pt x="250" y="1225"/>
                  </a:lnTo>
                  <a:lnTo>
                    <a:pt x="262" y="1219"/>
                  </a:lnTo>
                  <a:close/>
                  <a:moveTo>
                    <a:pt x="116" y="1388"/>
                  </a:moveTo>
                  <a:lnTo>
                    <a:pt x="128" y="1382"/>
                  </a:lnTo>
                  <a:lnTo>
                    <a:pt x="138" y="1375"/>
                  </a:lnTo>
                  <a:lnTo>
                    <a:pt x="146" y="1368"/>
                  </a:lnTo>
                  <a:lnTo>
                    <a:pt x="152" y="1361"/>
                  </a:lnTo>
                  <a:lnTo>
                    <a:pt x="158" y="1355"/>
                  </a:lnTo>
                  <a:lnTo>
                    <a:pt x="160" y="1349"/>
                  </a:lnTo>
                  <a:lnTo>
                    <a:pt x="161" y="1343"/>
                  </a:lnTo>
                  <a:lnTo>
                    <a:pt x="160" y="1338"/>
                  </a:lnTo>
                  <a:lnTo>
                    <a:pt x="157" y="1334"/>
                  </a:lnTo>
                  <a:lnTo>
                    <a:pt x="151" y="1333"/>
                  </a:lnTo>
                  <a:lnTo>
                    <a:pt x="143" y="1332"/>
                  </a:lnTo>
                  <a:lnTo>
                    <a:pt x="135" y="1333"/>
                  </a:lnTo>
                  <a:lnTo>
                    <a:pt x="126" y="1336"/>
                  </a:lnTo>
                  <a:lnTo>
                    <a:pt x="115" y="1338"/>
                  </a:lnTo>
                  <a:lnTo>
                    <a:pt x="103" y="1343"/>
                  </a:lnTo>
                  <a:lnTo>
                    <a:pt x="92" y="1349"/>
                  </a:lnTo>
                  <a:lnTo>
                    <a:pt x="81" y="1356"/>
                  </a:lnTo>
                  <a:lnTo>
                    <a:pt x="71" y="1362"/>
                  </a:lnTo>
                  <a:lnTo>
                    <a:pt x="63" y="1369"/>
                  </a:lnTo>
                  <a:lnTo>
                    <a:pt x="56" y="1376"/>
                  </a:lnTo>
                  <a:lnTo>
                    <a:pt x="51" y="1383"/>
                  </a:lnTo>
                  <a:lnTo>
                    <a:pt x="47" y="1389"/>
                  </a:lnTo>
                  <a:lnTo>
                    <a:pt x="47" y="1394"/>
                  </a:lnTo>
                  <a:lnTo>
                    <a:pt x="48" y="1399"/>
                  </a:lnTo>
                  <a:lnTo>
                    <a:pt x="52" y="1402"/>
                  </a:lnTo>
                  <a:lnTo>
                    <a:pt x="57" y="1405"/>
                  </a:lnTo>
                  <a:lnTo>
                    <a:pt x="65" y="1405"/>
                  </a:lnTo>
                  <a:lnTo>
                    <a:pt x="73" y="1405"/>
                  </a:lnTo>
                  <a:lnTo>
                    <a:pt x="83" y="1402"/>
                  </a:lnTo>
                  <a:lnTo>
                    <a:pt x="94" y="1399"/>
                  </a:lnTo>
                  <a:lnTo>
                    <a:pt x="104" y="1394"/>
                  </a:lnTo>
                  <a:lnTo>
                    <a:pt x="116" y="1388"/>
                  </a:lnTo>
                  <a:close/>
                  <a:moveTo>
                    <a:pt x="268" y="1308"/>
                  </a:moveTo>
                  <a:lnTo>
                    <a:pt x="280" y="1301"/>
                  </a:lnTo>
                  <a:lnTo>
                    <a:pt x="291" y="1294"/>
                  </a:lnTo>
                  <a:lnTo>
                    <a:pt x="299" y="1287"/>
                  </a:lnTo>
                  <a:lnTo>
                    <a:pt x="306" y="1280"/>
                  </a:lnTo>
                  <a:lnTo>
                    <a:pt x="312" y="1273"/>
                  </a:lnTo>
                  <a:lnTo>
                    <a:pt x="316" y="1267"/>
                  </a:lnTo>
                  <a:lnTo>
                    <a:pt x="316" y="1264"/>
                  </a:lnTo>
                  <a:lnTo>
                    <a:pt x="317" y="1261"/>
                  </a:lnTo>
                  <a:lnTo>
                    <a:pt x="316" y="1258"/>
                  </a:lnTo>
                  <a:lnTo>
                    <a:pt x="315" y="1256"/>
                  </a:lnTo>
                  <a:lnTo>
                    <a:pt x="311" y="1252"/>
                  </a:lnTo>
                  <a:lnTo>
                    <a:pt x="305" y="1251"/>
                  </a:lnTo>
                  <a:lnTo>
                    <a:pt x="298" y="1250"/>
                  </a:lnTo>
                  <a:lnTo>
                    <a:pt x="288" y="1251"/>
                  </a:lnTo>
                  <a:lnTo>
                    <a:pt x="278" y="1252"/>
                  </a:lnTo>
                  <a:lnTo>
                    <a:pt x="267" y="1256"/>
                  </a:lnTo>
                  <a:lnTo>
                    <a:pt x="255" y="1261"/>
                  </a:lnTo>
                  <a:lnTo>
                    <a:pt x="243" y="1267"/>
                  </a:lnTo>
                  <a:lnTo>
                    <a:pt x="231" y="1274"/>
                  </a:lnTo>
                  <a:lnTo>
                    <a:pt x="221" y="1281"/>
                  </a:lnTo>
                  <a:lnTo>
                    <a:pt x="211" y="1288"/>
                  </a:lnTo>
                  <a:lnTo>
                    <a:pt x="204" y="1295"/>
                  </a:lnTo>
                  <a:lnTo>
                    <a:pt x="199" y="1302"/>
                  </a:lnTo>
                  <a:lnTo>
                    <a:pt x="196" y="1308"/>
                  </a:lnTo>
                  <a:lnTo>
                    <a:pt x="195" y="1312"/>
                  </a:lnTo>
                  <a:lnTo>
                    <a:pt x="195" y="1314"/>
                  </a:lnTo>
                  <a:lnTo>
                    <a:pt x="196" y="1317"/>
                  </a:lnTo>
                  <a:lnTo>
                    <a:pt x="197" y="1319"/>
                  </a:lnTo>
                  <a:lnTo>
                    <a:pt x="201" y="1323"/>
                  </a:lnTo>
                  <a:lnTo>
                    <a:pt x="206" y="1325"/>
                  </a:lnTo>
                  <a:lnTo>
                    <a:pt x="214" y="1325"/>
                  </a:lnTo>
                  <a:lnTo>
                    <a:pt x="223" y="1324"/>
                  </a:lnTo>
                  <a:lnTo>
                    <a:pt x="233" y="1323"/>
                  </a:lnTo>
                  <a:lnTo>
                    <a:pt x="244" y="1319"/>
                  </a:lnTo>
                  <a:lnTo>
                    <a:pt x="256" y="1314"/>
                  </a:lnTo>
                  <a:lnTo>
                    <a:pt x="268" y="1308"/>
                  </a:lnTo>
                  <a:close/>
                  <a:moveTo>
                    <a:pt x="138" y="1476"/>
                  </a:moveTo>
                  <a:lnTo>
                    <a:pt x="148" y="1470"/>
                  </a:lnTo>
                  <a:lnTo>
                    <a:pt x="158" y="1463"/>
                  </a:lnTo>
                  <a:lnTo>
                    <a:pt x="165" y="1456"/>
                  </a:lnTo>
                  <a:lnTo>
                    <a:pt x="172" y="1450"/>
                  </a:lnTo>
                  <a:lnTo>
                    <a:pt x="177" y="1443"/>
                  </a:lnTo>
                  <a:lnTo>
                    <a:pt x="179" y="1437"/>
                  </a:lnTo>
                  <a:lnTo>
                    <a:pt x="180" y="1431"/>
                  </a:lnTo>
                  <a:lnTo>
                    <a:pt x="179" y="1427"/>
                  </a:lnTo>
                  <a:lnTo>
                    <a:pt x="176" y="1424"/>
                  </a:lnTo>
                  <a:lnTo>
                    <a:pt x="170" y="1421"/>
                  </a:lnTo>
                  <a:lnTo>
                    <a:pt x="162" y="1421"/>
                  </a:lnTo>
                  <a:lnTo>
                    <a:pt x="154" y="1421"/>
                  </a:lnTo>
                  <a:lnTo>
                    <a:pt x="145" y="1424"/>
                  </a:lnTo>
                  <a:lnTo>
                    <a:pt x="134" y="1426"/>
                  </a:lnTo>
                  <a:lnTo>
                    <a:pt x="123" y="1431"/>
                  </a:lnTo>
                  <a:lnTo>
                    <a:pt x="113" y="1437"/>
                  </a:lnTo>
                  <a:lnTo>
                    <a:pt x="102" y="1443"/>
                  </a:lnTo>
                  <a:lnTo>
                    <a:pt x="92" y="1450"/>
                  </a:lnTo>
                  <a:lnTo>
                    <a:pt x="85" y="1456"/>
                  </a:lnTo>
                  <a:lnTo>
                    <a:pt x="78" y="1463"/>
                  </a:lnTo>
                  <a:lnTo>
                    <a:pt x="73" y="1470"/>
                  </a:lnTo>
                  <a:lnTo>
                    <a:pt x="71" y="1476"/>
                  </a:lnTo>
                  <a:lnTo>
                    <a:pt x="70" y="1481"/>
                  </a:lnTo>
                  <a:lnTo>
                    <a:pt x="71" y="1485"/>
                  </a:lnTo>
                  <a:lnTo>
                    <a:pt x="75" y="1489"/>
                  </a:lnTo>
                  <a:lnTo>
                    <a:pt x="81" y="1491"/>
                  </a:lnTo>
                  <a:lnTo>
                    <a:pt x="88" y="1491"/>
                  </a:lnTo>
                  <a:lnTo>
                    <a:pt x="96" y="1491"/>
                  </a:lnTo>
                  <a:lnTo>
                    <a:pt x="105" y="1489"/>
                  </a:lnTo>
                  <a:lnTo>
                    <a:pt x="115" y="1485"/>
                  </a:lnTo>
                  <a:lnTo>
                    <a:pt x="127" y="1481"/>
                  </a:lnTo>
                  <a:lnTo>
                    <a:pt x="138" y="1476"/>
                  </a:lnTo>
                  <a:close/>
                  <a:moveTo>
                    <a:pt x="282" y="1399"/>
                  </a:moveTo>
                  <a:lnTo>
                    <a:pt x="294" y="1391"/>
                  </a:lnTo>
                  <a:lnTo>
                    <a:pt x="304" y="1384"/>
                  </a:lnTo>
                  <a:lnTo>
                    <a:pt x="312" y="1378"/>
                  </a:lnTo>
                  <a:lnTo>
                    <a:pt x="319" y="1371"/>
                  </a:lnTo>
                  <a:lnTo>
                    <a:pt x="324" y="1364"/>
                  </a:lnTo>
                  <a:lnTo>
                    <a:pt x="328" y="1358"/>
                  </a:lnTo>
                  <a:lnTo>
                    <a:pt x="328" y="1352"/>
                  </a:lnTo>
                  <a:lnTo>
                    <a:pt x="326" y="1348"/>
                  </a:lnTo>
                  <a:lnTo>
                    <a:pt x="323" y="1344"/>
                  </a:lnTo>
                  <a:lnTo>
                    <a:pt x="317" y="1342"/>
                  </a:lnTo>
                  <a:lnTo>
                    <a:pt x="310" y="1342"/>
                  </a:lnTo>
                  <a:lnTo>
                    <a:pt x="301" y="1342"/>
                  </a:lnTo>
                  <a:lnTo>
                    <a:pt x="291" y="1344"/>
                  </a:lnTo>
                  <a:lnTo>
                    <a:pt x="280" y="1346"/>
                  </a:lnTo>
                  <a:lnTo>
                    <a:pt x="269" y="1351"/>
                  </a:lnTo>
                  <a:lnTo>
                    <a:pt x="258" y="1357"/>
                  </a:lnTo>
                  <a:lnTo>
                    <a:pt x="246" y="1363"/>
                  </a:lnTo>
                  <a:lnTo>
                    <a:pt x="236" y="1370"/>
                  </a:lnTo>
                  <a:lnTo>
                    <a:pt x="228" y="1377"/>
                  </a:lnTo>
                  <a:lnTo>
                    <a:pt x="221" y="1384"/>
                  </a:lnTo>
                  <a:lnTo>
                    <a:pt x="216" y="1391"/>
                  </a:lnTo>
                  <a:lnTo>
                    <a:pt x="212" y="1397"/>
                  </a:lnTo>
                  <a:lnTo>
                    <a:pt x="212" y="1401"/>
                  </a:lnTo>
                  <a:lnTo>
                    <a:pt x="211" y="1403"/>
                  </a:lnTo>
                  <a:lnTo>
                    <a:pt x="212" y="1406"/>
                  </a:lnTo>
                  <a:lnTo>
                    <a:pt x="214" y="1408"/>
                  </a:lnTo>
                  <a:lnTo>
                    <a:pt x="217" y="1412"/>
                  </a:lnTo>
                  <a:lnTo>
                    <a:pt x="223" y="1414"/>
                  </a:lnTo>
                  <a:lnTo>
                    <a:pt x="230" y="1414"/>
                  </a:lnTo>
                  <a:lnTo>
                    <a:pt x="239" y="1414"/>
                  </a:lnTo>
                  <a:lnTo>
                    <a:pt x="249" y="1412"/>
                  </a:lnTo>
                  <a:lnTo>
                    <a:pt x="260" y="1408"/>
                  </a:lnTo>
                  <a:lnTo>
                    <a:pt x="272" y="1405"/>
                  </a:lnTo>
                  <a:lnTo>
                    <a:pt x="282" y="1399"/>
                  </a:lnTo>
                  <a:close/>
                  <a:moveTo>
                    <a:pt x="166" y="1564"/>
                  </a:moveTo>
                  <a:lnTo>
                    <a:pt x="177" y="1558"/>
                  </a:lnTo>
                  <a:lnTo>
                    <a:pt x="185" y="1552"/>
                  </a:lnTo>
                  <a:lnTo>
                    <a:pt x="193" y="1545"/>
                  </a:lnTo>
                  <a:lnTo>
                    <a:pt x="199" y="1539"/>
                  </a:lnTo>
                  <a:lnTo>
                    <a:pt x="204" y="1532"/>
                  </a:lnTo>
                  <a:lnTo>
                    <a:pt x="206" y="1526"/>
                  </a:lnTo>
                  <a:lnTo>
                    <a:pt x="206" y="1521"/>
                  </a:lnTo>
                  <a:lnTo>
                    <a:pt x="205" y="1516"/>
                  </a:lnTo>
                  <a:lnTo>
                    <a:pt x="202" y="1513"/>
                  </a:lnTo>
                  <a:lnTo>
                    <a:pt x="197" y="1510"/>
                  </a:lnTo>
                  <a:lnTo>
                    <a:pt x="190" y="1510"/>
                  </a:lnTo>
                  <a:lnTo>
                    <a:pt x="182" y="1510"/>
                  </a:lnTo>
                  <a:lnTo>
                    <a:pt x="172" y="1513"/>
                  </a:lnTo>
                  <a:lnTo>
                    <a:pt x="162" y="1515"/>
                  </a:lnTo>
                  <a:lnTo>
                    <a:pt x="152" y="1520"/>
                  </a:lnTo>
                  <a:lnTo>
                    <a:pt x="141" y="1525"/>
                  </a:lnTo>
                  <a:lnTo>
                    <a:pt x="132" y="1530"/>
                  </a:lnTo>
                  <a:lnTo>
                    <a:pt x="123" y="1538"/>
                  </a:lnTo>
                  <a:lnTo>
                    <a:pt x="115" y="1544"/>
                  </a:lnTo>
                  <a:lnTo>
                    <a:pt x="109" y="1551"/>
                  </a:lnTo>
                  <a:lnTo>
                    <a:pt x="104" y="1557"/>
                  </a:lnTo>
                  <a:lnTo>
                    <a:pt x="102" y="1563"/>
                  </a:lnTo>
                  <a:lnTo>
                    <a:pt x="102" y="1569"/>
                  </a:lnTo>
                  <a:lnTo>
                    <a:pt x="103" y="1573"/>
                  </a:lnTo>
                  <a:lnTo>
                    <a:pt x="107" y="1577"/>
                  </a:lnTo>
                  <a:lnTo>
                    <a:pt x="111" y="1578"/>
                  </a:lnTo>
                  <a:lnTo>
                    <a:pt x="119" y="1579"/>
                  </a:lnTo>
                  <a:lnTo>
                    <a:pt x="127" y="1578"/>
                  </a:lnTo>
                  <a:lnTo>
                    <a:pt x="135" y="1577"/>
                  </a:lnTo>
                  <a:lnTo>
                    <a:pt x="146" y="1573"/>
                  </a:lnTo>
                  <a:lnTo>
                    <a:pt x="155" y="1570"/>
                  </a:lnTo>
                  <a:lnTo>
                    <a:pt x="166" y="1564"/>
                  </a:lnTo>
                  <a:close/>
                  <a:moveTo>
                    <a:pt x="306" y="1489"/>
                  </a:moveTo>
                  <a:lnTo>
                    <a:pt x="317" y="1483"/>
                  </a:lnTo>
                  <a:lnTo>
                    <a:pt x="326" y="1476"/>
                  </a:lnTo>
                  <a:lnTo>
                    <a:pt x="334" y="1470"/>
                  </a:lnTo>
                  <a:lnTo>
                    <a:pt x="341" y="1463"/>
                  </a:lnTo>
                  <a:lnTo>
                    <a:pt x="345" y="1456"/>
                  </a:lnTo>
                  <a:lnTo>
                    <a:pt x="348" y="1450"/>
                  </a:lnTo>
                  <a:lnTo>
                    <a:pt x="349" y="1444"/>
                  </a:lnTo>
                  <a:lnTo>
                    <a:pt x="348" y="1439"/>
                  </a:lnTo>
                  <a:lnTo>
                    <a:pt x="343" y="1435"/>
                  </a:lnTo>
                  <a:lnTo>
                    <a:pt x="338" y="1433"/>
                  </a:lnTo>
                  <a:lnTo>
                    <a:pt x="331" y="1433"/>
                  </a:lnTo>
                  <a:lnTo>
                    <a:pt x="322" y="1433"/>
                  </a:lnTo>
                  <a:lnTo>
                    <a:pt x="312" y="1435"/>
                  </a:lnTo>
                  <a:lnTo>
                    <a:pt x="301" y="1438"/>
                  </a:lnTo>
                  <a:lnTo>
                    <a:pt x="291" y="1443"/>
                  </a:lnTo>
                  <a:lnTo>
                    <a:pt x="280" y="1447"/>
                  </a:lnTo>
                  <a:lnTo>
                    <a:pt x="269" y="1454"/>
                  </a:lnTo>
                  <a:lnTo>
                    <a:pt x="260" y="1460"/>
                  </a:lnTo>
                  <a:lnTo>
                    <a:pt x="252" y="1468"/>
                  </a:lnTo>
                  <a:lnTo>
                    <a:pt x="246" y="1475"/>
                  </a:lnTo>
                  <a:lnTo>
                    <a:pt x="241" y="1482"/>
                  </a:lnTo>
                  <a:lnTo>
                    <a:pt x="237" y="1488"/>
                  </a:lnTo>
                  <a:lnTo>
                    <a:pt x="237" y="1494"/>
                  </a:lnTo>
                  <a:lnTo>
                    <a:pt x="239" y="1498"/>
                  </a:lnTo>
                  <a:lnTo>
                    <a:pt x="242" y="1502"/>
                  </a:lnTo>
                  <a:lnTo>
                    <a:pt x="248" y="1503"/>
                  </a:lnTo>
                  <a:lnTo>
                    <a:pt x="255" y="1504"/>
                  </a:lnTo>
                  <a:lnTo>
                    <a:pt x="263" y="1504"/>
                  </a:lnTo>
                  <a:lnTo>
                    <a:pt x="273" y="1502"/>
                  </a:lnTo>
                  <a:lnTo>
                    <a:pt x="284" y="1500"/>
                  </a:lnTo>
                  <a:lnTo>
                    <a:pt x="294" y="1495"/>
                  </a:lnTo>
                  <a:lnTo>
                    <a:pt x="306" y="1489"/>
                  </a:lnTo>
                  <a:close/>
                  <a:moveTo>
                    <a:pt x="113" y="1679"/>
                  </a:moveTo>
                  <a:lnTo>
                    <a:pt x="109" y="1675"/>
                  </a:lnTo>
                  <a:lnTo>
                    <a:pt x="104" y="1673"/>
                  </a:lnTo>
                  <a:lnTo>
                    <a:pt x="98" y="1673"/>
                  </a:lnTo>
                  <a:lnTo>
                    <a:pt x="90" y="1673"/>
                  </a:lnTo>
                  <a:lnTo>
                    <a:pt x="82" y="1674"/>
                  </a:lnTo>
                  <a:lnTo>
                    <a:pt x="73" y="1678"/>
                  </a:lnTo>
                  <a:lnTo>
                    <a:pt x="64" y="1681"/>
                  </a:lnTo>
                  <a:lnTo>
                    <a:pt x="54" y="1686"/>
                  </a:lnTo>
                  <a:lnTo>
                    <a:pt x="45" y="1692"/>
                  </a:lnTo>
                  <a:lnTo>
                    <a:pt x="37" y="1698"/>
                  </a:lnTo>
                  <a:lnTo>
                    <a:pt x="31" y="1704"/>
                  </a:lnTo>
                  <a:lnTo>
                    <a:pt x="25" y="1711"/>
                  </a:lnTo>
                  <a:lnTo>
                    <a:pt x="21" y="1717"/>
                  </a:lnTo>
                  <a:lnTo>
                    <a:pt x="19" y="1722"/>
                  </a:lnTo>
                  <a:lnTo>
                    <a:pt x="18" y="1728"/>
                  </a:lnTo>
                  <a:lnTo>
                    <a:pt x="20" y="1731"/>
                  </a:lnTo>
                  <a:lnTo>
                    <a:pt x="24" y="1735"/>
                  </a:lnTo>
                  <a:lnTo>
                    <a:pt x="28" y="1737"/>
                  </a:lnTo>
                  <a:lnTo>
                    <a:pt x="34" y="1737"/>
                  </a:lnTo>
                  <a:lnTo>
                    <a:pt x="41" y="1737"/>
                  </a:lnTo>
                  <a:lnTo>
                    <a:pt x="50" y="1736"/>
                  </a:lnTo>
                  <a:lnTo>
                    <a:pt x="59" y="1732"/>
                  </a:lnTo>
                  <a:lnTo>
                    <a:pt x="69" y="1729"/>
                  </a:lnTo>
                  <a:lnTo>
                    <a:pt x="78" y="1724"/>
                  </a:lnTo>
                  <a:lnTo>
                    <a:pt x="86" y="1718"/>
                  </a:lnTo>
                  <a:lnTo>
                    <a:pt x="95" y="1712"/>
                  </a:lnTo>
                  <a:lnTo>
                    <a:pt x="102" y="1706"/>
                  </a:lnTo>
                  <a:lnTo>
                    <a:pt x="107" y="1699"/>
                  </a:lnTo>
                  <a:lnTo>
                    <a:pt x="111" y="1693"/>
                  </a:lnTo>
                  <a:lnTo>
                    <a:pt x="113" y="1689"/>
                  </a:lnTo>
                  <a:lnTo>
                    <a:pt x="114" y="1683"/>
                  </a:lnTo>
                  <a:lnTo>
                    <a:pt x="113" y="1679"/>
                  </a:lnTo>
                  <a:close/>
                  <a:moveTo>
                    <a:pt x="203" y="1654"/>
                  </a:moveTo>
                  <a:lnTo>
                    <a:pt x="214" y="1648"/>
                  </a:lnTo>
                  <a:lnTo>
                    <a:pt x="222" y="1642"/>
                  </a:lnTo>
                  <a:lnTo>
                    <a:pt x="229" y="1635"/>
                  </a:lnTo>
                  <a:lnTo>
                    <a:pt x="235" y="1629"/>
                  </a:lnTo>
                  <a:lnTo>
                    <a:pt x="239" y="1622"/>
                  </a:lnTo>
                  <a:lnTo>
                    <a:pt x="241" y="1616"/>
                  </a:lnTo>
                  <a:lnTo>
                    <a:pt x="242" y="1611"/>
                  </a:lnTo>
                  <a:lnTo>
                    <a:pt x="240" y="1607"/>
                  </a:lnTo>
                  <a:lnTo>
                    <a:pt x="237" y="1603"/>
                  </a:lnTo>
                  <a:lnTo>
                    <a:pt x="231" y="1601"/>
                  </a:lnTo>
                  <a:lnTo>
                    <a:pt x="225" y="1601"/>
                  </a:lnTo>
                  <a:lnTo>
                    <a:pt x="217" y="1601"/>
                  </a:lnTo>
                  <a:lnTo>
                    <a:pt x="209" y="1603"/>
                  </a:lnTo>
                  <a:lnTo>
                    <a:pt x="199" y="1605"/>
                  </a:lnTo>
                  <a:lnTo>
                    <a:pt x="189" y="1609"/>
                  </a:lnTo>
                  <a:lnTo>
                    <a:pt x="179" y="1615"/>
                  </a:lnTo>
                  <a:lnTo>
                    <a:pt x="170" y="1621"/>
                  </a:lnTo>
                  <a:lnTo>
                    <a:pt x="160" y="1627"/>
                  </a:lnTo>
                  <a:lnTo>
                    <a:pt x="153" y="1633"/>
                  </a:lnTo>
                  <a:lnTo>
                    <a:pt x="148" y="1640"/>
                  </a:lnTo>
                  <a:lnTo>
                    <a:pt x="143" y="1646"/>
                  </a:lnTo>
                  <a:lnTo>
                    <a:pt x="141" y="1652"/>
                  </a:lnTo>
                  <a:lnTo>
                    <a:pt x="141" y="1658"/>
                  </a:lnTo>
                  <a:lnTo>
                    <a:pt x="142" y="1661"/>
                  </a:lnTo>
                  <a:lnTo>
                    <a:pt x="146" y="1665"/>
                  </a:lnTo>
                  <a:lnTo>
                    <a:pt x="151" y="1667"/>
                  </a:lnTo>
                  <a:lnTo>
                    <a:pt x="158" y="1668"/>
                  </a:lnTo>
                  <a:lnTo>
                    <a:pt x="165" y="1667"/>
                  </a:lnTo>
                  <a:lnTo>
                    <a:pt x="174" y="1666"/>
                  </a:lnTo>
                  <a:lnTo>
                    <a:pt x="184" y="1664"/>
                  </a:lnTo>
                  <a:lnTo>
                    <a:pt x="193" y="1659"/>
                  </a:lnTo>
                  <a:lnTo>
                    <a:pt x="203" y="1654"/>
                  </a:lnTo>
                  <a:close/>
                  <a:moveTo>
                    <a:pt x="337" y="1582"/>
                  </a:moveTo>
                  <a:lnTo>
                    <a:pt x="347" y="1576"/>
                  </a:lnTo>
                  <a:lnTo>
                    <a:pt x="356" y="1569"/>
                  </a:lnTo>
                  <a:lnTo>
                    <a:pt x="363" y="1563"/>
                  </a:lnTo>
                  <a:lnTo>
                    <a:pt x="370" y="1555"/>
                  </a:lnTo>
                  <a:lnTo>
                    <a:pt x="374" y="1549"/>
                  </a:lnTo>
                  <a:lnTo>
                    <a:pt x="378" y="1542"/>
                  </a:lnTo>
                  <a:lnTo>
                    <a:pt x="378" y="1538"/>
                  </a:lnTo>
                  <a:lnTo>
                    <a:pt x="376" y="1533"/>
                  </a:lnTo>
                  <a:lnTo>
                    <a:pt x="373" y="1529"/>
                  </a:lnTo>
                  <a:lnTo>
                    <a:pt x="367" y="1527"/>
                  </a:lnTo>
                  <a:lnTo>
                    <a:pt x="360" y="1526"/>
                  </a:lnTo>
                  <a:lnTo>
                    <a:pt x="351" y="1526"/>
                  </a:lnTo>
                  <a:lnTo>
                    <a:pt x="342" y="1528"/>
                  </a:lnTo>
                  <a:lnTo>
                    <a:pt x="332" y="1530"/>
                  </a:lnTo>
                  <a:lnTo>
                    <a:pt x="322" y="1535"/>
                  </a:lnTo>
                  <a:lnTo>
                    <a:pt x="311" y="1540"/>
                  </a:lnTo>
                  <a:lnTo>
                    <a:pt x="300" y="1546"/>
                  </a:lnTo>
                  <a:lnTo>
                    <a:pt x="292" y="1553"/>
                  </a:lnTo>
                  <a:lnTo>
                    <a:pt x="284" y="1559"/>
                  </a:lnTo>
                  <a:lnTo>
                    <a:pt x="278" y="1566"/>
                  </a:lnTo>
                  <a:lnTo>
                    <a:pt x="273" y="1573"/>
                  </a:lnTo>
                  <a:lnTo>
                    <a:pt x="271" y="1579"/>
                  </a:lnTo>
                  <a:lnTo>
                    <a:pt x="271" y="1584"/>
                  </a:lnTo>
                  <a:lnTo>
                    <a:pt x="272" y="1589"/>
                  </a:lnTo>
                  <a:lnTo>
                    <a:pt x="275" y="1592"/>
                  </a:lnTo>
                  <a:lnTo>
                    <a:pt x="281" y="1595"/>
                  </a:lnTo>
                  <a:lnTo>
                    <a:pt x="288" y="1596"/>
                  </a:lnTo>
                  <a:lnTo>
                    <a:pt x="297" y="1596"/>
                  </a:lnTo>
                  <a:lnTo>
                    <a:pt x="305" y="1593"/>
                  </a:lnTo>
                  <a:lnTo>
                    <a:pt x="316" y="1591"/>
                  </a:lnTo>
                  <a:lnTo>
                    <a:pt x="326" y="1586"/>
                  </a:lnTo>
                  <a:lnTo>
                    <a:pt x="337" y="1582"/>
                  </a:lnTo>
                  <a:close/>
                  <a:moveTo>
                    <a:pt x="128" y="1812"/>
                  </a:moveTo>
                  <a:lnTo>
                    <a:pt x="136" y="1807"/>
                  </a:lnTo>
                  <a:lnTo>
                    <a:pt x="145" y="1801"/>
                  </a:lnTo>
                  <a:lnTo>
                    <a:pt x="151" y="1795"/>
                  </a:lnTo>
                  <a:lnTo>
                    <a:pt x="155" y="1789"/>
                  </a:lnTo>
                  <a:lnTo>
                    <a:pt x="160" y="1784"/>
                  </a:lnTo>
                  <a:lnTo>
                    <a:pt x="161" y="1778"/>
                  </a:lnTo>
                  <a:lnTo>
                    <a:pt x="162" y="1773"/>
                  </a:lnTo>
                  <a:lnTo>
                    <a:pt x="160" y="1768"/>
                  </a:lnTo>
                  <a:lnTo>
                    <a:pt x="158" y="1765"/>
                  </a:lnTo>
                  <a:lnTo>
                    <a:pt x="153" y="1763"/>
                  </a:lnTo>
                  <a:lnTo>
                    <a:pt x="147" y="1762"/>
                  </a:lnTo>
                  <a:lnTo>
                    <a:pt x="139" y="1762"/>
                  </a:lnTo>
                  <a:lnTo>
                    <a:pt x="132" y="1763"/>
                  </a:lnTo>
                  <a:lnTo>
                    <a:pt x="122" y="1767"/>
                  </a:lnTo>
                  <a:lnTo>
                    <a:pt x="114" y="1770"/>
                  </a:lnTo>
                  <a:lnTo>
                    <a:pt x="104" y="1775"/>
                  </a:lnTo>
                  <a:lnTo>
                    <a:pt x="96" y="1780"/>
                  </a:lnTo>
                  <a:lnTo>
                    <a:pt x="88" y="1786"/>
                  </a:lnTo>
                  <a:lnTo>
                    <a:pt x="82" y="1793"/>
                  </a:lnTo>
                  <a:lnTo>
                    <a:pt x="77" y="1799"/>
                  </a:lnTo>
                  <a:lnTo>
                    <a:pt x="73" y="1805"/>
                  </a:lnTo>
                  <a:lnTo>
                    <a:pt x="71" y="1810"/>
                  </a:lnTo>
                  <a:lnTo>
                    <a:pt x="71" y="1816"/>
                  </a:lnTo>
                  <a:lnTo>
                    <a:pt x="72" y="1819"/>
                  </a:lnTo>
                  <a:lnTo>
                    <a:pt x="75" y="1823"/>
                  </a:lnTo>
                  <a:lnTo>
                    <a:pt x="79" y="1825"/>
                  </a:lnTo>
                  <a:lnTo>
                    <a:pt x="86" y="1825"/>
                  </a:lnTo>
                  <a:lnTo>
                    <a:pt x="94" y="1825"/>
                  </a:lnTo>
                  <a:lnTo>
                    <a:pt x="101" y="1824"/>
                  </a:lnTo>
                  <a:lnTo>
                    <a:pt x="110" y="1822"/>
                  </a:lnTo>
                  <a:lnTo>
                    <a:pt x="119" y="1817"/>
                  </a:lnTo>
                  <a:lnTo>
                    <a:pt x="128" y="1812"/>
                  </a:lnTo>
                  <a:close/>
                  <a:moveTo>
                    <a:pt x="284" y="1699"/>
                  </a:moveTo>
                  <a:lnTo>
                    <a:pt x="280" y="1696"/>
                  </a:lnTo>
                  <a:lnTo>
                    <a:pt x="274" y="1693"/>
                  </a:lnTo>
                  <a:lnTo>
                    <a:pt x="268" y="1692"/>
                  </a:lnTo>
                  <a:lnTo>
                    <a:pt x="261" y="1692"/>
                  </a:lnTo>
                  <a:lnTo>
                    <a:pt x="253" y="1694"/>
                  </a:lnTo>
                  <a:lnTo>
                    <a:pt x="243" y="1697"/>
                  </a:lnTo>
                  <a:lnTo>
                    <a:pt x="234" y="1700"/>
                  </a:lnTo>
                  <a:lnTo>
                    <a:pt x="224" y="1705"/>
                  </a:lnTo>
                  <a:lnTo>
                    <a:pt x="215" y="1711"/>
                  </a:lnTo>
                  <a:lnTo>
                    <a:pt x="206" y="1717"/>
                  </a:lnTo>
                  <a:lnTo>
                    <a:pt x="199" y="1724"/>
                  </a:lnTo>
                  <a:lnTo>
                    <a:pt x="195" y="1730"/>
                  </a:lnTo>
                  <a:lnTo>
                    <a:pt x="190" y="1736"/>
                  </a:lnTo>
                  <a:lnTo>
                    <a:pt x="189" y="1742"/>
                  </a:lnTo>
                  <a:lnTo>
                    <a:pt x="187" y="1748"/>
                  </a:lnTo>
                  <a:lnTo>
                    <a:pt x="190" y="1751"/>
                  </a:lnTo>
                  <a:lnTo>
                    <a:pt x="192" y="1755"/>
                  </a:lnTo>
                  <a:lnTo>
                    <a:pt x="198" y="1757"/>
                  </a:lnTo>
                  <a:lnTo>
                    <a:pt x="204" y="1759"/>
                  </a:lnTo>
                  <a:lnTo>
                    <a:pt x="211" y="1759"/>
                  </a:lnTo>
                  <a:lnTo>
                    <a:pt x="221" y="1756"/>
                  </a:lnTo>
                  <a:lnTo>
                    <a:pt x="229" y="1754"/>
                  </a:lnTo>
                  <a:lnTo>
                    <a:pt x="239" y="1750"/>
                  </a:lnTo>
                  <a:lnTo>
                    <a:pt x="248" y="1746"/>
                  </a:lnTo>
                  <a:lnTo>
                    <a:pt x="258" y="1740"/>
                  </a:lnTo>
                  <a:lnTo>
                    <a:pt x="266" y="1734"/>
                  </a:lnTo>
                  <a:lnTo>
                    <a:pt x="273" y="1727"/>
                  </a:lnTo>
                  <a:lnTo>
                    <a:pt x="278" y="1721"/>
                  </a:lnTo>
                  <a:lnTo>
                    <a:pt x="282" y="1715"/>
                  </a:lnTo>
                  <a:lnTo>
                    <a:pt x="285" y="1709"/>
                  </a:lnTo>
                  <a:lnTo>
                    <a:pt x="285" y="1703"/>
                  </a:lnTo>
                  <a:lnTo>
                    <a:pt x="284" y="1699"/>
                  </a:lnTo>
                  <a:close/>
                  <a:moveTo>
                    <a:pt x="105" y="1925"/>
                  </a:moveTo>
                  <a:lnTo>
                    <a:pt x="103" y="1921"/>
                  </a:lnTo>
                  <a:lnTo>
                    <a:pt x="98" y="1919"/>
                  </a:lnTo>
                  <a:lnTo>
                    <a:pt x="92" y="1918"/>
                  </a:lnTo>
                  <a:lnTo>
                    <a:pt x="86" y="1919"/>
                  </a:lnTo>
                  <a:lnTo>
                    <a:pt x="79" y="1920"/>
                  </a:lnTo>
                  <a:lnTo>
                    <a:pt x="71" y="1923"/>
                  </a:lnTo>
                  <a:lnTo>
                    <a:pt x="63" y="1926"/>
                  </a:lnTo>
                  <a:lnTo>
                    <a:pt x="54" y="1930"/>
                  </a:lnTo>
                  <a:lnTo>
                    <a:pt x="46" y="1936"/>
                  </a:lnTo>
                  <a:lnTo>
                    <a:pt x="40" y="1940"/>
                  </a:lnTo>
                  <a:lnTo>
                    <a:pt x="34" y="1946"/>
                  </a:lnTo>
                  <a:lnTo>
                    <a:pt x="29" y="1952"/>
                  </a:lnTo>
                  <a:lnTo>
                    <a:pt x="26" y="1958"/>
                  </a:lnTo>
                  <a:lnTo>
                    <a:pt x="25" y="1963"/>
                  </a:lnTo>
                  <a:lnTo>
                    <a:pt x="25" y="1968"/>
                  </a:lnTo>
                  <a:lnTo>
                    <a:pt x="26" y="1972"/>
                  </a:lnTo>
                  <a:lnTo>
                    <a:pt x="28" y="1975"/>
                  </a:lnTo>
                  <a:lnTo>
                    <a:pt x="33" y="1977"/>
                  </a:lnTo>
                  <a:lnTo>
                    <a:pt x="39" y="1978"/>
                  </a:lnTo>
                  <a:lnTo>
                    <a:pt x="45" y="1978"/>
                  </a:lnTo>
                  <a:lnTo>
                    <a:pt x="52" y="1976"/>
                  </a:lnTo>
                  <a:lnTo>
                    <a:pt x="60" y="1974"/>
                  </a:lnTo>
                  <a:lnTo>
                    <a:pt x="69" y="1970"/>
                  </a:lnTo>
                  <a:lnTo>
                    <a:pt x="77" y="1967"/>
                  </a:lnTo>
                  <a:lnTo>
                    <a:pt x="85" y="1961"/>
                  </a:lnTo>
                  <a:lnTo>
                    <a:pt x="91" y="1956"/>
                  </a:lnTo>
                  <a:lnTo>
                    <a:pt x="97" y="1950"/>
                  </a:lnTo>
                  <a:lnTo>
                    <a:pt x="102" y="1944"/>
                  </a:lnTo>
                  <a:lnTo>
                    <a:pt x="105" y="1938"/>
                  </a:lnTo>
                  <a:lnTo>
                    <a:pt x="107" y="1933"/>
                  </a:lnTo>
                  <a:lnTo>
                    <a:pt x="108" y="1929"/>
                  </a:lnTo>
                  <a:lnTo>
                    <a:pt x="105" y="1925"/>
                  </a:lnTo>
                  <a:close/>
                  <a:moveTo>
                    <a:pt x="217" y="1860"/>
                  </a:moveTo>
                  <a:lnTo>
                    <a:pt x="214" y="1856"/>
                  </a:lnTo>
                  <a:lnTo>
                    <a:pt x="209" y="1854"/>
                  </a:lnTo>
                  <a:lnTo>
                    <a:pt x="203" y="1854"/>
                  </a:lnTo>
                  <a:lnTo>
                    <a:pt x="196" y="1854"/>
                  </a:lnTo>
                  <a:lnTo>
                    <a:pt x="189" y="1855"/>
                  </a:lnTo>
                  <a:lnTo>
                    <a:pt x="180" y="1857"/>
                  </a:lnTo>
                  <a:lnTo>
                    <a:pt x="171" y="1861"/>
                  </a:lnTo>
                  <a:lnTo>
                    <a:pt x="162" y="1866"/>
                  </a:lnTo>
                  <a:lnTo>
                    <a:pt x="154" y="1870"/>
                  </a:lnTo>
                  <a:lnTo>
                    <a:pt x="147" y="1876"/>
                  </a:lnTo>
                  <a:lnTo>
                    <a:pt x="141" y="1882"/>
                  </a:lnTo>
                  <a:lnTo>
                    <a:pt x="136" y="1888"/>
                  </a:lnTo>
                  <a:lnTo>
                    <a:pt x="133" y="1894"/>
                  </a:lnTo>
                  <a:lnTo>
                    <a:pt x="130" y="1900"/>
                  </a:lnTo>
                  <a:lnTo>
                    <a:pt x="130" y="1905"/>
                  </a:lnTo>
                  <a:lnTo>
                    <a:pt x="132" y="1909"/>
                  </a:lnTo>
                  <a:lnTo>
                    <a:pt x="135" y="1912"/>
                  </a:lnTo>
                  <a:lnTo>
                    <a:pt x="140" y="1914"/>
                  </a:lnTo>
                  <a:lnTo>
                    <a:pt x="146" y="1915"/>
                  </a:lnTo>
                  <a:lnTo>
                    <a:pt x="153" y="1915"/>
                  </a:lnTo>
                  <a:lnTo>
                    <a:pt x="160" y="1914"/>
                  </a:lnTo>
                  <a:lnTo>
                    <a:pt x="168" y="1912"/>
                  </a:lnTo>
                  <a:lnTo>
                    <a:pt x="177" y="1908"/>
                  </a:lnTo>
                  <a:lnTo>
                    <a:pt x="186" y="1904"/>
                  </a:lnTo>
                  <a:lnTo>
                    <a:pt x="195" y="1898"/>
                  </a:lnTo>
                  <a:lnTo>
                    <a:pt x="202" y="1892"/>
                  </a:lnTo>
                  <a:lnTo>
                    <a:pt x="208" y="1886"/>
                  </a:lnTo>
                  <a:lnTo>
                    <a:pt x="212" y="1880"/>
                  </a:lnTo>
                  <a:lnTo>
                    <a:pt x="216" y="1874"/>
                  </a:lnTo>
                  <a:lnTo>
                    <a:pt x="218" y="1869"/>
                  </a:lnTo>
                  <a:lnTo>
                    <a:pt x="218" y="1864"/>
                  </a:lnTo>
                  <a:lnTo>
                    <a:pt x="217" y="1860"/>
                  </a:lnTo>
                  <a:close/>
                  <a:moveTo>
                    <a:pt x="301" y="1838"/>
                  </a:moveTo>
                  <a:lnTo>
                    <a:pt x="310" y="1832"/>
                  </a:lnTo>
                  <a:lnTo>
                    <a:pt x="318" y="1826"/>
                  </a:lnTo>
                  <a:lnTo>
                    <a:pt x="324" y="1820"/>
                  </a:lnTo>
                  <a:lnTo>
                    <a:pt x="330" y="1814"/>
                  </a:lnTo>
                  <a:lnTo>
                    <a:pt x="334" y="1809"/>
                  </a:lnTo>
                  <a:lnTo>
                    <a:pt x="336" y="1803"/>
                  </a:lnTo>
                  <a:lnTo>
                    <a:pt x="336" y="1797"/>
                  </a:lnTo>
                  <a:lnTo>
                    <a:pt x="334" y="1793"/>
                  </a:lnTo>
                  <a:lnTo>
                    <a:pt x="331" y="1789"/>
                  </a:lnTo>
                  <a:lnTo>
                    <a:pt x="325" y="1787"/>
                  </a:lnTo>
                  <a:lnTo>
                    <a:pt x="319" y="1786"/>
                  </a:lnTo>
                  <a:lnTo>
                    <a:pt x="312" y="1786"/>
                  </a:lnTo>
                  <a:lnTo>
                    <a:pt x="304" y="1787"/>
                  </a:lnTo>
                  <a:lnTo>
                    <a:pt x="296" y="1789"/>
                  </a:lnTo>
                  <a:lnTo>
                    <a:pt x="286" y="1793"/>
                  </a:lnTo>
                  <a:lnTo>
                    <a:pt x="277" y="1798"/>
                  </a:lnTo>
                  <a:lnTo>
                    <a:pt x="268" y="1804"/>
                  </a:lnTo>
                  <a:lnTo>
                    <a:pt x="260" y="1810"/>
                  </a:lnTo>
                  <a:lnTo>
                    <a:pt x="254" y="1816"/>
                  </a:lnTo>
                  <a:lnTo>
                    <a:pt x="248" y="1823"/>
                  </a:lnTo>
                  <a:lnTo>
                    <a:pt x="244" y="1829"/>
                  </a:lnTo>
                  <a:lnTo>
                    <a:pt x="243" y="1835"/>
                  </a:lnTo>
                  <a:lnTo>
                    <a:pt x="242" y="1839"/>
                  </a:lnTo>
                  <a:lnTo>
                    <a:pt x="244" y="1844"/>
                  </a:lnTo>
                  <a:lnTo>
                    <a:pt x="248" y="1848"/>
                  </a:lnTo>
                  <a:lnTo>
                    <a:pt x="253" y="1850"/>
                  </a:lnTo>
                  <a:lnTo>
                    <a:pt x="259" y="1850"/>
                  </a:lnTo>
                  <a:lnTo>
                    <a:pt x="266" y="1850"/>
                  </a:lnTo>
                  <a:lnTo>
                    <a:pt x="274" y="1849"/>
                  </a:lnTo>
                  <a:lnTo>
                    <a:pt x="282" y="1847"/>
                  </a:lnTo>
                  <a:lnTo>
                    <a:pt x="292" y="1843"/>
                  </a:lnTo>
                  <a:lnTo>
                    <a:pt x="301" y="1838"/>
                  </a:lnTo>
                  <a:close/>
                  <a:moveTo>
                    <a:pt x="174" y="2015"/>
                  </a:moveTo>
                  <a:lnTo>
                    <a:pt x="171" y="2013"/>
                  </a:lnTo>
                  <a:lnTo>
                    <a:pt x="167" y="2010"/>
                  </a:lnTo>
                  <a:lnTo>
                    <a:pt x="161" y="2009"/>
                  </a:lnTo>
                  <a:lnTo>
                    <a:pt x="155" y="2009"/>
                  </a:lnTo>
                  <a:lnTo>
                    <a:pt x="148" y="2010"/>
                  </a:lnTo>
                  <a:lnTo>
                    <a:pt x="140" y="2013"/>
                  </a:lnTo>
                  <a:lnTo>
                    <a:pt x="133" y="2016"/>
                  </a:lnTo>
                  <a:lnTo>
                    <a:pt x="124" y="2020"/>
                  </a:lnTo>
                  <a:lnTo>
                    <a:pt x="117" y="2026"/>
                  </a:lnTo>
                  <a:lnTo>
                    <a:pt x="110" y="2031"/>
                  </a:lnTo>
                  <a:lnTo>
                    <a:pt x="105" y="2037"/>
                  </a:lnTo>
                  <a:lnTo>
                    <a:pt x="101" y="2041"/>
                  </a:lnTo>
                  <a:lnTo>
                    <a:pt x="97" y="2047"/>
                  </a:lnTo>
                  <a:lnTo>
                    <a:pt x="96" y="2052"/>
                  </a:lnTo>
                  <a:lnTo>
                    <a:pt x="96" y="2057"/>
                  </a:lnTo>
                  <a:lnTo>
                    <a:pt x="97" y="2062"/>
                  </a:lnTo>
                  <a:lnTo>
                    <a:pt x="101" y="2065"/>
                  </a:lnTo>
                  <a:lnTo>
                    <a:pt x="104" y="2066"/>
                  </a:lnTo>
                  <a:lnTo>
                    <a:pt x="110" y="2068"/>
                  </a:lnTo>
                  <a:lnTo>
                    <a:pt x="116" y="2068"/>
                  </a:lnTo>
                  <a:lnTo>
                    <a:pt x="123" y="2066"/>
                  </a:lnTo>
                  <a:lnTo>
                    <a:pt x="132" y="2064"/>
                  </a:lnTo>
                  <a:lnTo>
                    <a:pt x="139" y="2060"/>
                  </a:lnTo>
                  <a:lnTo>
                    <a:pt x="147" y="2057"/>
                  </a:lnTo>
                  <a:lnTo>
                    <a:pt x="154" y="2051"/>
                  </a:lnTo>
                  <a:lnTo>
                    <a:pt x="161" y="2046"/>
                  </a:lnTo>
                  <a:lnTo>
                    <a:pt x="166" y="2040"/>
                  </a:lnTo>
                  <a:lnTo>
                    <a:pt x="171" y="2035"/>
                  </a:lnTo>
                  <a:lnTo>
                    <a:pt x="174" y="2030"/>
                  </a:lnTo>
                  <a:lnTo>
                    <a:pt x="176" y="2025"/>
                  </a:lnTo>
                  <a:lnTo>
                    <a:pt x="176" y="2020"/>
                  </a:lnTo>
                  <a:lnTo>
                    <a:pt x="174" y="2015"/>
                  </a:lnTo>
                  <a:close/>
                  <a:moveTo>
                    <a:pt x="280" y="1953"/>
                  </a:moveTo>
                  <a:lnTo>
                    <a:pt x="278" y="1950"/>
                  </a:lnTo>
                  <a:lnTo>
                    <a:pt x="273" y="1948"/>
                  </a:lnTo>
                  <a:lnTo>
                    <a:pt x="267" y="1946"/>
                  </a:lnTo>
                  <a:lnTo>
                    <a:pt x="260" y="1946"/>
                  </a:lnTo>
                  <a:lnTo>
                    <a:pt x="253" y="1948"/>
                  </a:lnTo>
                  <a:lnTo>
                    <a:pt x="244" y="1950"/>
                  </a:lnTo>
                  <a:lnTo>
                    <a:pt x="236" y="1953"/>
                  </a:lnTo>
                  <a:lnTo>
                    <a:pt x="228" y="1958"/>
                  </a:lnTo>
                  <a:lnTo>
                    <a:pt x="220" y="1963"/>
                  </a:lnTo>
                  <a:lnTo>
                    <a:pt x="214" y="1969"/>
                  </a:lnTo>
                  <a:lnTo>
                    <a:pt x="208" y="1975"/>
                  </a:lnTo>
                  <a:lnTo>
                    <a:pt x="203" y="1981"/>
                  </a:lnTo>
                  <a:lnTo>
                    <a:pt x="199" y="1986"/>
                  </a:lnTo>
                  <a:lnTo>
                    <a:pt x="198" y="1991"/>
                  </a:lnTo>
                  <a:lnTo>
                    <a:pt x="198" y="1996"/>
                  </a:lnTo>
                  <a:lnTo>
                    <a:pt x="199" y="2001"/>
                  </a:lnTo>
                  <a:lnTo>
                    <a:pt x="203" y="2005"/>
                  </a:lnTo>
                  <a:lnTo>
                    <a:pt x="206" y="2006"/>
                  </a:lnTo>
                  <a:lnTo>
                    <a:pt x="212" y="2007"/>
                  </a:lnTo>
                  <a:lnTo>
                    <a:pt x="220" y="2007"/>
                  </a:lnTo>
                  <a:lnTo>
                    <a:pt x="227" y="2006"/>
                  </a:lnTo>
                  <a:lnTo>
                    <a:pt x="235" y="2003"/>
                  </a:lnTo>
                  <a:lnTo>
                    <a:pt x="243" y="2000"/>
                  </a:lnTo>
                  <a:lnTo>
                    <a:pt x="252" y="1996"/>
                  </a:lnTo>
                  <a:lnTo>
                    <a:pt x="260" y="1990"/>
                  </a:lnTo>
                  <a:lnTo>
                    <a:pt x="266" y="1984"/>
                  </a:lnTo>
                  <a:lnTo>
                    <a:pt x="272" y="1980"/>
                  </a:lnTo>
                  <a:lnTo>
                    <a:pt x="277" y="1974"/>
                  </a:lnTo>
                  <a:lnTo>
                    <a:pt x="280" y="1968"/>
                  </a:lnTo>
                  <a:lnTo>
                    <a:pt x="282" y="1962"/>
                  </a:lnTo>
                  <a:lnTo>
                    <a:pt x="282" y="1957"/>
                  </a:lnTo>
                  <a:lnTo>
                    <a:pt x="280" y="1953"/>
                  </a:lnTo>
                  <a:close/>
                  <a:moveTo>
                    <a:pt x="130" y="2205"/>
                  </a:moveTo>
                  <a:lnTo>
                    <a:pt x="136" y="2201"/>
                  </a:lnTo>
                  <a:lnTo>
                    <a:pt x="142" y="2196"/>
                  </a:lnTo>
                  <a:lnTo>
                    <a:pt x="147" y="2191"/>
                  </a:lnTo>
                  <a:lnTo>
                    <a:pt x="152" y="2185"/>
                  </a:lnTo>
                  <a:lnTo>
                    <a:pt x="154" y="2180"/>
                  </a:lnTo>
                  <a:lnTo>
                    <a:pt x="155" y="2176"/>
                  </a:lnTo>
                  <a:lnTo>
                    <a:pt x="155" y="2171"/>
                  </a:lnTo>
                  <a:lnTo>
                    <a:pt x="154" y="2167"/>
                  </a:lnTo>
                  <a:lnTo>
                    <a:pt x="151" y="2164"/>
                  </a:lnTo>
                  <a:lnTo>
                    <a:pt x="147" y="2161"/>
                  </a:lnTo>
                  <a:lnTo>
                    <a:pt x="142" y="2161"/>
                  </a:lnTo>
                  <a:lnTo>
                    <a:pt x="136" y="2161"/>
                  </a:lnTo>
                  <a:lnTo>
                    <a:pt x="130" y="2163"/>
                  </a:lnTo>
                  <a:lnTo>
                    <a:pt x="123" y="2164"/>
                  </a:lnTo>
                  <a:lnTo>
                    <a:pt x="116" y="2167"/>
                  </a:lnTo>
                  <a:lnTo>
                    <a:pt x="109" y="2171"/>
                  </a:lnTo>
                  <a:lnTo>
                    <a:pt x="102" y="2176"/>
                  </a:lnTo>
                  <a:lnTo>
                    <a:pt x="96" y="2180"/>
                  </a:lnTo>
                  <a:lnTo>
                    <a:pt x="91" y="2186"/>
                  </a:lnTo>
                  <a:lnTo>
                    <a:pt x="88" y="2191"/>
                  </a:lnTo>
                  <a:lnTo>
                    <a:pt x="84" y="2196"/>
                  </a:lnTo>
                  <a:lnTo>
                    <a:pt x="83" y="2202"/>
                  </a:lnTo>
                  <a:lnTo>
                    <a:pt x="83" y="2205"/>
                  </a:lnTo>
                  <a:lnTo>
                    <a:pt x="84" y="2210"/>
                  </a:lnTo>
                  <a:lnTo>
                    <a:pt x="88" y="2212"/>
                  </a:lnTo>
                  <a:lnTo>
                    <a:pt x="91" y="2215"/>
                  </a:lnTo>
                  <a:lnTo>
                    <a:pt x="96" y="2216"/>
                  </a:lnTo>
                  <a:lnTo>
                    <a:pt x="102" y="2216"/>
                  </a:lnTo>
                  <a:lnTo>
                    <a:pt x="109" y="2215"/>
                  </a:lnTo>
                  <a:lnTo>
                    <a:pt x="116" y="2212"/>
                  </a:lnTo>
                  <a:lnTo>
                    <a:pt x="123" y="2209"/>
                  </a:lnTo>
                  <a:lnTo>
                    <a:pt x="130" y="2205"/>
                  </a:lnTo>
                  <a:close/>
                  <a:moveTo>
                    <a:pt x="177" y="2153"/>
                  </a:moveTo>
                  <a:lnTo>
                    <a:pt x="179" y="2157"/>
                  </a:lnTo>
                  <a:lnTo>
                    <a:pt x="184" y="2159"/>
                  </a:lnTo>
                  <a:lnTo>
                    <a:pt x="189" y="2160"/>
                  </a:lnTo>
                  <a:lnTo>
                    <a:pt x="196" y="2159"/>
                  </a:lnTo>
                  <a:lnTo>
                    <a:pt x="202" y="2159"/>
                  </a:lnTo>
                  <a:lnTo>
                    <a:pt x="209" y="2157"/>
                  </a:lnTo>
                  <a:lnTo>
                    <a:pt x="217" y="2153"/>
                  </a:lnTo>
                  <a:lnTo>
                    <a:pt x="224" y="2150"/>
                  </a:lnTo>
                  <a:lnTo>
                    <a:pt x="231" y="2145"/>
                  </a:lnTo>
                  <a:lnTo>
                    <a:pt x="239" y="2139"/>
                  </a:lnTo>
                  <a:lnTo>
                    <a:pt x="243" y="2134"/>
                  </a:lnTo>
                  <a:lnTo>
                    <a:pt x="247" y="2128"/>
                  </a:lnTo>
                  <a:lnTo>
                    <a:pt x="250" y="2123"/>
                  </a:lnTo>
                  <a:lnTo>
                    <a:pt x="252" y="2117"/>
                  </a:lnTo>
                  <a:lnTo>
                    <a:pt x="252" y="2113"/>
                  </a:lnTo>
                  <a:lnTo>
                    <a:pt x="250" y="2109"/>
                  </a:lnTo>
                  <a:lnTo>
                    <a:pt x="247" y="2106"/>
                  </a:lnTo>
                  <a:lnTo>
                    <a:pt x="243" y="2103"/>
                  </a:lnTo>
                  <a:lnTo>
                    <a:pt x="237" y="2103"/>
                  </a:lnTo>
                  <a:lnTo>
                    <a:pt x="231" y="2103"/>
                  </a:lnTo>
                  <a:lnTo>
                    <a:pt x="224" y="2104"/>
                  </a:lnTo>
                  <a:lnTo>
                    <a:pt x="217" y="2106"/>
                  </a:lnTo>
                  <a:lnTo>
                    <a:pt x="210" y="2109"/>
                  </a:lnTo>
                  <a:lnTo>
                    <a:pt x="202" y="2113"/>
                  </a:lnTo>
                  <a:lnTo>
                    <a:pt x="195" y="2119"/>
                  </a:lnTo>
                  <a:lnTo>
                    <a:pt x="189" y="2123"/>
                  </a:lnTo>
                  <a:lnTo>
                    <a:pt x="184" y="2128"/>
                  </a:lnTo>
                  <a:lnTo>
                    <a:pt x="179" y="2134"/>
                  </a:lnTo>
                  <a:lnTo>
                    <a:pt x="177" y="2140"/>
                  </a:lnTo>
                  <a:lnTo>
                    <a:pt x="174" y="2145"/>
                  </a:lnTo>
                  <a:lnTo>
                    <a:pt x="174" y="2150"/>
                  </a:lnTo>
                  <a:lnTo>
                    <a:pt x="177" y="2153"/>
                  </a:lnTo>
                  <a:close/>
                  <a:moveTo>
                    <a:pt x="353" y="2049"/>
                  </a:moveTo>
                  <a:lnTo>
                    <a:pt x="349" y="2045"/>
                  </a:lnTo>
                  <a:lnTo>
                    <a:pt x="344" y="2044"/>
                  </a:lnTo>
                  <a:lnTo>
                    <a:pt x="338" y="2043"/>
                  </a:lnTo>
                  <a:lnTo>
                    <a:pt x="332" y="2043"/>
                  </a:lnTo>
                  <a:lnTo>
                    <a:pt x="325" y="2044"/>
                  </a:lnTo>
                  <a:lnTo>
                    <a:pt x="317" y="2045"/>
                  </a:lnTo>
                  <a:lnTo>
                    <a:pt x="310" y="2049"/>
                  </a:lnTo>
                  <a:lnTo>
                    <a:pt x="301" y="2053"/>
                  </a:lnTo>
                  <a:lnTo>
                    <a:pt x="293" y="2058"/>
                  </a:lnTo>
                  <a:lnTo>
                    <a:pt x="287" y="2063"/>
                  </a:lnTo>
                  <a:lnTo>
                    <a:pt x="281" y="2069"/>
                  </a:lnTo>
                  <a:lnTo>
                    <a:pt x="277" y="2075"/>
                  </a:lnTo>
                  <a:lnTo>
                    <a:pt x="274" y="2081"/>
                  </a:lnTo>
                  <a:lnTo>
                    <a:pt x="273" y="2085"/>
                  </a:lnTo>
                  <a:lnTo>
                    <a:pt x="273" y="2090"/>
                  </a:lnTo>
                  <a:lnTo>
                    <a:pt x="274" y="2095"/>
                  </a:lnTo>
                  <a:lnTo>
                    <a:pt x="278" y="2098"/>
                  </a:lnTo>
                  <a:lnTo>
                    <a:pt x="281" y="2101"/>
                  </a:lnTo>
                  <a:lnTo>
                    <a:pt x="287" y="2102"/>
                  </a:lnTo>
                  <a:lnTo>
                    <a:pt x="293" y="2102"/>
                  </a:lnTo>
                  <a:lnTo>
                    <a:pt x="301" y="2101"/>
                  </a:lnTo>
                  <a:lnTo>
                    <a:pt x="309" y="2098"/>
                  </a:lnTo>
                  <a:lnTo>
                    <a:pt x="317" y="2095"/>
                  </a:lnTo>
                  <a:lnTo>
                    <a:pt x="325" y="2090"/>
                  </a:lnTo>
                  <a:lnTo>
                    <a:pt x="332" y="2085"/>
                  </a:lnTo>
                  <a:lnTo>
                    <a:pt x="340" y="2081"/>
                  </a:lnTo>
                  <a:lnTo>
                    <a:pt x="344" y="2075"/>
                  </a:lnTo>
                  <a:lnTo>
                    <a:pt x="349" y="2069"/>
                  </a:lnTo>
                  <a:lnTo>
                    <a:pt x="351" y="2063"/>
                  </a:lnTo>
                  <a:lnTo>
                    <a:pt x="354" y="2058"/>
                  </a:lnTo>
                  <a:lnTo>
                    <a:pt x="354" y="2053"/>
                  </a:lnTo>
                  <a:lnTo>
                    <a:pt x="353" y="2049"/>
                  </a:lnTo>
                  <a:close/>
                  <a:moveTo>
                    <a:pt x="52" y="2401"/>
                  </a:moveTo>
                  <a:lnTo>
                    <a:pt x="58" y="2397"/>
                  </a:lnTo>
                  <a:lnTo>
                    <a:pt x="63" y="2392"/>
                  </a:lnTo>
                  <a:lnTo>
                    <a:pt x="67" y="2387"/>
                  </a:lnTo>
                  <a:lnTo>
                    <a:pt x="70" y="2382"/>
                  </a:lnTo>
                  <a:lnTo>
                    <a:pt x="72" y="2379"/>
                  </a:lnTo>
                  <a:lnTo>
                    <a:pt x="73" y="2374"/>
                  </a:lnTo>
                  <a:lnTo>
                    <a:pt x="73" y="2370"/>
                  </a:lnTo>
                  <a:lnTo>
                    <a:pt x="72" y="2367"/>
                  </a:lnTo>
                  <a:lnTo>
                    <a:pt x="70" y="2363"/>
                  </a:lnTo>
                  <a:lnTo>
                    <a:pt x="66" y="2362"/>
                  </a:lnTo>
                  <a:lnTo>
                    <a:pt x="62" y="2361"/>
                  </a:lnTo>
                  <a:lnTo>
                    <a:pt x="57" y="2361"/>
                  </a:lnTo>
                  <a:lnTo>
                    <a:pt x="51" y="2362"/>
                  </a:lnTo>
                  <a:lnTo>
                    <a:pt x="45" y="2363"/>
                  </a:lnTo>
                  <a:lnTo>
                    <a:pt x="39" y="2367"/>
                  </a:lnTo>
                  <a:lnTo>
                    <a:pt x="33" y="2369"/>
                  </a:lnTo>
                  <a:lnTo>
                    <a:pt x="27" y="2374"/>
                  </a:lnTo>
                  <a:lnTo>
                    <a:pt x="22" y="2379"/>
                  </a:lnTo>
                  <a:lnTo>
                    <a:pt x="18" y="2384"/>
                  </a:lnTo>
                  <a:lnTo>
                    <a:pt x="14" y="2388"/>
                  </a:lnTo>
                  <a:lnTo>
                    <a:pt x="12" y="2393"/>
                  </a:lnTo>
                  <a:lnTo>
                    <a:pt x="10" y="2397"/>
                  </a:lnTo>
                  <a:lnTo>
                    <a:pt x="12" y="2401"/>
                  </a:lnTo>
                  <a:lnTo>
                    <a:pt x="13" y="2405"/>
                  </a:lnTo>
                  <a:lnTo>
                    <a:pt x="15" y="2407"/>
                  </a:lnTo>
                  <a:lnTo>
                    <a:pt x="19" y="2409"/>
                  </a:lnTo>
                  <a:lnTo>
                    <a:pt x="24" y="2410"/>
                  </a:lnTo>
                  <a:lnTo>
                    <a:pt x="28" y="2410"/>
                  </a:lnTo>
                  <a:lnTo>
                    <a:pt x="34" y="2409"/>
                  </a:lnTo>
                  <a:lnTo>
                    <a:pt x="40" y="2407"/>
                  </a:lnTo>
                  <a:lnTo>
                    <a:pt x="46" y="2404"/>
                  </a:lnTo>
                  <a:lnTo>
                    <a:pt x="52" y="2401"/>
                  </a:lnTo>
                  <a:close/>
                  <a:moveTo>
                    <a:pt x="133" y="2350"/>
                  </a:moveTo>
                  <a:lnTo>
                    <a:pt x="139" y="2347"/>
                  </a:lnTo>
                  <a:lnTo>
                    <a:pt x="145" y="2342"/>
                  </a:lnTo>
                  <a:lnTo>
                    <a:pt x="149" y="2337"/>
                  </a:lnTo>
                  <a:lnTo>
                    <a:pt x="153" y="2332"/>
                  </a:lnTo>
                  <a:lnTo>
                    <a:pt x="154" y="2328"/>
                  </a:lnTo>
                  <a:lnTo>
                    <a:pt x="155" y="2323"/>
                  </a:lnTo>
                  <a:lnTo>
                    <a:pt x="155" y="2318"/>
                  </a:lnTo>
                  <a:lnTo>
                    <a:pt x="154" y="2315"/>
                  </a:lnTo>
                  <a:lnTo>
                    <a:pt x="152" y="2312"/>
                  </a:lnTo>
                  <a:lnTo>
                    <a:pt x="148" y="2310"/>
                  </a:lnTo>
                  <a:lnTo>
                    <a:pt x="143" y="2309"/>
                  </a:lnTo>
                  <a:lnTo>
                    <a:pt x="138" y="2309"/>
                  </a:lnTo>
                  <a:lnTo>
                    <a:pt x="132" y="2310"/>
                  </a:lnTo>
                  <a:lnTo>
                    <a:pt x="126" y="2312"/>
                  </a:lnTo>
                  <a:lnTo>
                    <a:pt x="120" y="2315"/>
                  </a:lnTo>
                  <a:lnTo>
                    <a:pt x="113" y="2318"/>
                  </a:lnTo>
                  <a:lnTo>
                    <a:pt x="107" y="2323"/>
                  </a:lnTo>
                  <a:lnTo>
                    <a:pt x="102" y="2327"/>
                  </a:lnTo>
                  <a:lnTo>
                    <a:pt x="97" y="2332"/>
                  </a:lnTo>
                  <a:lnTo>
                    <a:pt x="94" y="2337"/>
                  </a:lnTo>
                  <a:lnTo>
                    <a:pt x="91" y="2342"/>
                  </a:lnTo>
                  <a:lnTo>
                    <a:pt x="90" y="2347"/>
                  </a:lnTo>
                  <a:lnTo>
                    <a:pt x="90" y="2350"/>
                  </a:lnTo>
                  <a:lnTo>
                    <a:pt x="91" y="2354"/>
                  </a:lnTo>
                  <a:lnTo>
                    <a:pt x="95" y="2357"/>
                  </a:lnTo>
                  <a:lnTo>
                    <a:pt x="98" y="2359"/>
                  </a:lnTo>
                  <a:lnTo>
                    <a:pt x="103" y="2360"/>
                  </a:lnTo>
                  <a:lnTo>
                    <a:pt x="108" y="2360"/>
                  </a:lnTo>
                  <a:lnTo>
                    <a:pt x="114" y="2359"/>
                  </a:lnTo>
                  <a:lnTo>
                    <a:pt x="120" y="2357"/>
                  </a:lnTo>
                  <a:lnTo>
                    <a:pt x="127" y="2354"/>
                  </a:lnTo>
                  <a:lnTo>
                    <a:pt x="133" y="2350"/>
                  </a:lnTo>
                  <a:close/>
                  <a:moveTo>
                    <a:pt x="218" y="2298"/>
                  </a:moveTo>
                  <a:lnTo>
                    <a:pt x="225" y="2294"/>
                  </a:lnTo>
                  <a:lnTo>
                    <a:pt x="231" y="2290"/>
                  </a:lnTo>
                  <a:lnTo>
                    <a:pt x="236" y="2284"/>
                  </a:lnTo>
                  <a:lnTo>
                    <a:pt x="240" y="2279"/>
                  </a:lnTo>
                  <a:lnTo>
                    <a:pt x="242" y="2274"/>
                  </a:lnTo>
                  <a:lnTo>
                    <a:pt x="243" y="2270"/>
                  </a:lnTo>
                  <a:lnTo>
                    <a:pt x="243" y="2265"/>
                  </a:lnTo>
                  <a:lnTo>
                    <a:pt x="242" y="2261"/>
                  </a:lnTo>
                  <a:lnTo>
                    <a:pt x="239" y="2258"/>
                  </a:lnTo>
                  <a:lnTo>
                    <a:pt x="235" y="2256"/>
                  </a:lnTo>
                  <a:lnTo>
                    <a:pt x="230" y="2255"/>
                  </a:lnTo>
                  <a:lnTo>
                    <a:pt x="224" y="2255"/>
                  </a:lnTo>
                  <a:lnTo>
                    <a:pt x="218" y="2256"/>
                  </a:lnTo>
                  <a:lnTo>
                    <a:pt x="211" y="2258"/>
                  </a:lnTo>
                  <a:lnTo>
                    <a:pt x="204" y="2261"/>
                  </a:lnTo>
                  <a:lnTo>
                    <a:pt x="197" y="2265"/>
                  </a:lnTo>
                  <a:lnTo>
                    <a:pt x="191" y="2270"/>
                  </a:lnTo>
                  <a:lnTo>
                    <a:pt x="185" y="2274"/>
                  </a:lnTo>
                  <a:lnTo>
                    <a:pt x="180" y="2279"/>
                  </a:lnTo>
                  <a:lnTo>
                    <a:pt x="177" y="2284"/>
                  </a:lnTo>
                  <a:lnTo>
                    <a:pt x="174" y="2289"/>
                  </a:lnTo>
                  <a:lnTo>
                    <a:pt x="173" y="2293"/>
                  </a:lnTo>
                  <a:lnTo>
                    <a:pt x="173" y="2298"/>
                  </a:lnTo>
                  <a:lnTo>
                    <a:pt x="174" y="2302"/>
                  </a:lnTo>
                  <a:lnTo>
                    <a:pt x="178" y="2305"/>
                  </a:lnTo>
                  <a:lnTo>
                    <a:pt x="182" y="2308"/>
                  </a:lnTo>
                  <a:lnTo>
                    <a:pt x="186" y="2309"/>
                  </a:lnTo>
                  <a:lnTo>
                    <a:pt x="192" y="2309"/>
                  </a:lnTo>
                  <a:lnTo>
                    <a:pt x="198" y="2308"/>
                  </a:lnTo>
                  <a:lnTo>
                    <a:pt x="205" y="2305"/>
                  </a:lnTo>
                  <a:lnTo>
                    <a:pt x="212" y="2303"/>
                  </a:lnTo>
                  <a:lnTo>
                    <a:pt x="218" y="2298"/>
                  </a:lnTo>
                  <a:close/>
                  <a:moveTo>
                    <a:pt x="310" y="2245"/>
                  </a:moveTo>
                  <a:lnTo>
                    <a:pt x="317" y="2240"/>
                  </a:lnTo>
                  <a:lnTo>
                    <a:pt x="323" y="2235"/>
                  </a:lnTo>
                  <a:lnTo>
                    <a:pt x="328" y="2229"/>
                  </a:lnTo>
                  <a:lnTo>
                    <a:pt x="331" y="2224"/>
                  </a:lnTo>
                  <a:lnTo>
                    <a:pt x="334" y="2218"/>
                  </a:lnTo>
                  <a:lnTo>
                    <a:pt x="335" y="2214"/>
                  </a:lnTo>
                  <a:lnTo>
                    <a:pt x="335" y="2209"/>
                  </a:lnTo>
                  <a:lnTo>
                    <a:pt x="334" y="2205"/>
                  </a:lnTo>
                  <a:lnTo>
                    <a:pt x="331" y="2202"/>
                  </a:lnTo>
                  <a:lnTo>
                    <a:pt x="326" y="2199"/>
                  </a:lnTo>
                  <a:lnTo>
                    <a:pt x="322" y="2199"/>
                  </a:lnTo>
                  <a:lnTo>
                    <a:pt x="316" y="2198"/>
                  </a:lnTo>
                  <a:lnTo>
                    <a:pt x="309" y="2199"/>
                  </a:lnTo>
                  <a:lnTo>
                    <a:pt x="301" y="2202"/>
                  </a:lnTo>
                  <a:lnTo>
                    <a:pt x="294" y="2204"/>
                  </a:lnTo>
                  <a:lnTo>
                    <a:pt x="287" y="2209"/>
                  </a:lnTo>
                  <a:lnTo>
                    <a:pt x="280" y="2214"/>
                  </a:lnTo>
                  <a:lnTo>
                    <a:pt x="274" y="2218"/>
                  </a:lnTo>
                  <a:lnTo>
                    <a:pt x="269" y="2223"/>
                  </a:lnTo>
                  <a:lnTo>
                    <a:pt x="266" y="2229"/>
                  </a:lnTo>
                  <a:lnTo>
                    <a:pt x="262" y="2234"/>
                  </a:lnTo>
                  <a:lnTo>
                    <a:pt x="261" y="2239"/>
                  </a:lnTo>
                  <a:lnTo>
                    <a:pt x="261" y="2243"/>
                  </a:lnTo>
                  <a:lnTo>
                    <a:pt x="263" y="2248"/>
                  </a:lnTo>
                  <a:lnTo>
                    <a:pt x="266" y="2250"/>
                  </a:lnTo>
                  <a:lnTo>
                    <a:pt x="271" y="2253"/>
                  </a:lnTo>
                  <a:lnTo>
                    <a:pt x="275" y="2254"/>
                  </a:lnTo>
                  <a:lnTo>
                    <a:pt x="281" y="2254"/>
                  </a:lnTo>
                  <a:lnTo>
                    <a:pt x="288" y="2253"/>
                  </a:lnTo>
                  <a:lnTo>
                    <a:pt x="296" y="2252"/>
                  </a:lnTo>
                  <a:lnTo>
                    <a:pt x="303" y="2248"/>
                  </a:lnTo>
                  <a:lnTo>
                    <a:pt x="310" y="2245"/>
                  </a:lnTo>
                  <a:close/>
                  <a:moveTo>
                    <a:pt x="100" y="2507"/>
                  </a:moveTo>
                  <a:lnTo>
                    <a:pt x="97" y="2505"/>
                  </a:lnTo>
                  <a:lnTo>
                    <a:pt x="94" y="2502"/>
                  </a:lnTo>
                  <a:lnTo>
                    <a:pt x="90" y="2502"/>
                  </a:lnTo>
                  <a:lnTo>
                    <a:pt x="85" y="2502"/>
                  </a:lnTo>
                  <a:lnTo>
                    <a:pt x="79" y="2502"/>
                  </a:lnTo>
                  <a:lnTo>
                    <a:pt x="75" y="2505"/>
                  </a:lnTo>
                  <a:lnTo>
                    <a:pt x="69" y="2507"/>
                  </a:lnTo>
                  <a:lnTo>
                    <a:pt x="63" y="2510"/>
                  </a:lnTo>
                  <a:lnTo>
                    <a:pt x="58" y="2514"/>
                  </a:lnTo>
                  <a:lnTo>
                    <a:pt x="53" y="2518"/>
                  </a:lnTo>
                  <a:lnTo>
                    <a:pt x="50" y="2523"/>
                  </a:lnTo>
                  <a:lnTo>
                    <a:pt x="46" y="2526"/>
                  </a:lnTo>
                  <a:lnTo>
                    <a:pt x="45" y="2531"/>
                  </a:lnTo>
                  <a:lnTo>
                    <a:pt x="44" y="2536"/>
                  </a:lnTo>
                  <a:lnTo>
                    <a:pt x="44" y="2539"/>
                  </a:lnTo>
                  <a:lnTo>
                    <a:pt x="45" y="2543"/>
                  </a:lnTo>
                  <a:lnTo>
                    <a:pt x="47" y="2545"/>
                  </a:lnTo>
                  <a:lnTo>
                    <a:pt x="51" y="2546"/>
                  </a:lnTo>
                  <a:lnTo>
                    <a:pt x="54" y="2548"/>
                  </a:lnTo>
                  <a:lnTo>
                    <a:pt x="59" y="2548"/>
                  </a:lnTo>
                  <a:lnTo>
                    <a:pt x="65" y="2546"/>
                  </a:lnTo>
                  <a:lnTo>
                    <a:pt x="70" y="2545"/>
                  </a:lnTo>
                  <a:lnTo>
                    <a:pt x="76" y="2543"/>
                  </a:lnTo>
                  <a:lnTo>
                    <a:pt x="82" y="2539"/>
                  </a:lnTo>
                  <a:lnTo>
                    <a:pt x="86" y="2536"/>
                  </a:lnTo>
                  <a:lnTo>
                    <a:pt x="91" y="2532"/>
                  </a:lnTo>
                  <a:lnTo>
                    <a:pt x="95" y="2527"/>
                  </a:lnTo>
                  <a:lnTo>
                    <a:pt x="98" y="2523"/>
                  </a:lnTo>
                  <a:lnTo>
                    <a:pt x="100" y="2519"/>
                  </a:lnTo>
                  <a:lnTo>
                    <a:pt x="101" y="2514"/>
                  </a:lnTo>
                  <a:lnTo>
                    <a:pt x="101" y="2511"/>
                  </a:lnTo>
                  <a:lnTo>
                    <a:pt x="100" y="2507"/>
                  </a:lnTo>
                  <a:close/>
                  <a:moveTo>
                    <a:pt x="174" y="2460"/>
                  </a:moveTo>
                  <a:lnTo>
                    <a:pt x="172" y="2457"/>
                  </a:lnTo>
                  <a:lnTo>
                    <a:pt x="168" y="2455"/>
                  </a:lnTo>
                  <a:lnTo>
                    <a:pt x="164" y="2454"/>
                  </a:lnTo>
                  <a:lnTo>
                    <a:pt x="159" y="2454"/>
                  </a:lnTo>
                  <a:lnTo>
                    <a:pt x="153" y="2455"/>
                  </a:lnTo>
                  <a:lnTo>
                    <a:pt x="147" y="2456"/>
                  </a:lnTo>
                  <a:lnTo>
                    <a:pt x="141" y="2458"/>
                  </a:lnTo>
                  <a:lnTo>
                    <a:pt x="135" y="2462"/>
                  </a:lnTo>
                  <a:lnTo>
                    <a:pt x="130" y="2467"/>
                  </a:lnTo>
                  <a:lnTo>
                    <a:pt x="126" y="2470"/>
                  </a:lnTo>
                  <a:lnTo>
                    <a:pt x="121" y="2475"/>
                  </a:lnTo>
                  <a:lnTo>
                    <a:pt x="119" y="2480"/>
                  </a:lnTo>
                  <a:lnTo>
                    <a:pt x="116" y="2485"/>
                  </a:lnTo>
                  <a:lnTo>
                    <a:pt x="115" y="2488"/>
                  </a:lnTo>
                  <a:lnTo>
                    <a:pt x="115" y="2493"/>
                  </a:lnTo>
                  <a:lnTo>
                    <a:pt x="116" y="2496"/>
                  </a:lnTo>
                  <a:lnTo>
                    <a:pt x="120" y="2499"/>
                  </a:lnTo>
                  <a:lnTo>
                    <a:pt x="123" y="2501"/>
                  </a:lnTo>
                  <a:lnTo>
                    <a:pt x="127" y="2501"/>
                  </a:lnTo>
                  <a:lnTo>
                    <a:pt x="132" y="2501"/>
                  </a:lnTo>
                  <a:lnTo>
                    <a:pt x="138" y="2501"/>
                  </a:lnTo>
                  <a:lnTo>
                    <a:pt x="143" y="2499"/>
                  </a:lnTo>
                  <a:lnTo>
                    <a:pt x="149" y="2496"/>
                  </a:lnTo>
                  <a:lnTo>
                    <a:pt x="155" y="2493"/>
                  </a:lnTo>
                  <a:lnTo>
                    <a:pt x="160" y="2489"/>
                  </a:lnTo>
                  <a:lnTo>
                    <a:pt x="165" y="2485"/>
                  </a:lnTo>
                  <a:lnTo>
                    <a:pt x="170" y="2480"/>
                  </a:lnTo>
                  <a:lnTo>
                    <a:pt x="172" y="2476"/>
                  </a:lnTo>
                  <a:lnTo>
                    <a:pt x="174" y="2471"/>
                  </a:lnTo>
                  <a:lnTo>
                    <a:pt x="176" y="2467"/>
                  </a:lnTo>
                  <a:lnTo>
                    <a:pt x="176" y="2463"/>
                  </a:lnTo>
                  <a:lnTo>
                    <a:pt x="174" y="2460"/>
                  </a:lnTo>
                  <a:close/>
                  <a:moveTo>
                    <a:pt x="233" y="2445"/>
                  </a:moveTo>
                  <a:lnTo>
                    <a:pt x="239" y="2441"/>
                  </a:lnTo>
                  <a:lnTo>
                    <a:pt x="243" y="2436"/>
                  </a:lnTo>
                  <a:lnTo>
                    <a:pt x="248" y="2431"/>
                  </a:lnTo>
                  <a:lnTo>
                    <a:pt x="252" y="2426"/>
                  </a:lnTo>
                  <a:lnTo>
                    <a:pt x="253" y="2422"/>
                  </a:lnTo>
                  <a:lnTo>
                    <a:pt x="254" y="2418"/>
                  </a:lnTo>
                  <a:lnTo>
                    <a:pt x="254" y="2413"/>
                  </a:lnTo>
                  <a:lnTo>
                    <a:pt x="253" y="2410"/>
                  </a:lnTo>
                  <a:lnTo>
                    <a:pt x="250" y="2407"/>
                  </a:lnTo>
                  <a:lnTo>
                    <a:pt x="247" y="2405"/>
                  </a:lnTo>
                  <a:lnTo>
                    <a:pt x="242" y="2404"/>
                  </a:lnTo>
                  <a:lnTo>
                    <a:pt x="237" y="2404"/>
                  </a:lnTo>
                  <a:lnTo>
                    <a:pt x="231" y="2405"/>
                  </a:lnTo>
                  <a:lnTo>
                    <a:pt x="225" y="2406"/>
                  </a:lnTo>
                  <a:lnTo>
                    <a:pt x="218" y="2409"/>
                  </a:lnTo>
                  <a:lnTo>
                    <a:pt x="212" y="2412"/>
                  </a:lnTo>
                  <a:lnTo>
                    <a:pt x="206" y="2417"/>
                  </a:lnTo>
                  <a:lnTo>
                    <a:pt x="202" y="2422"/>
                  </a:lnTo>
                  <a:lnTo>
                    <a:pt x="197" y="2426"/>
                  </a:lnTo>
                  <a:lnTo>
                    <a:pt x="195" y="2431"/>
                  </a:lnTo>
                  <a:lnTo>
                    <a:pt x="192" y="2436"/>
                  </a:lnTo>
                  <a:lnTo>
                    <a:pt x="191" y="2441"/>
                  </a:lnTo>
                  <a:lnTo>
                    <a:pt x="191" y="2444"/>
                  </a:lnTo>
                  <a:lnTo>
                    <a:pt x="192" y="2448"/>
                  </a:lnTo>
                  <a:lnTo>
                    <a:pt x="195" y="2451"/>
                  </a:lnTo>
                  <a:lnTo>
                    <a:pt x="198" y="2452"/>
                  </a:lnTo>
                  <a:lnTo>
                    <a:pt x="203" y="2454"/>
                  </a:lnTo>
                  <a:lnTo>
                    <a:pt x="209" y="2454"/>
                  </a:lnTo>
                  <a:lnTo>
                    <a:pt x="214" y="2452"/>
                  </a:lnTo>
                  <a:lnTo>
                    <a:pt x="221" y="2451"/>
                  </a:lnTo>
                  <a:lnTo>
                    <a:pt x="227" y="2449"/>
                  </a:lnTo>
                  <a:lnTo>
                    <a:pt x="233" y="2445"/>
                  </a:lnTo>
                  <a:close/>
                  <a:moveTo>
                    <a:pt x="315" y="2395"/>
                  </a:moveTo>
                  <a:lnTo>
                    <a:pt x="322" y="2391"/>
                  </a:lnTo>
                  <a:lnTo>
                    <a:pt x="326" y="2386"/>
                  </a:lnTo>
                  <a:lnTo>
                    <a:pt x="331" y="2381"/>
                  </a:lnTo>
                  <a:lnTo>
                    <a:pt x="335" y="2376"/>
                  </a:lnTo>
                  <a:lnTo>
                    <a:pt x="337" y="2372"/>
                  </a:lnTo>
                  <a:lnTo>
                    <a:pt x="338" y="2367"/>
                  </a:lnTo>
                  <a:lnTo>
                    <a:pt x="338" y="2362"/>
                  </a:lnTo>
                  <a:lnTo>
                    <a:pt x="336" y="2359"/>
                  </a:lnTo>
                  <a:lnTo>
                    <a:pt x="334" y="2355"/>
                  </a:lnTo>
                  <a:lnTo>
                    <a:pt x="330" y="2353"/>
                  </a:lnTo>
                  <a:lnTo>
                    <a:pt x="325" y="2351"/>
                  </a:lnTo>
                  <a:lnTo>
                    <a:pt x="319" y="2351"/>
                  </a:lnTo>
                  <a:lnTo>
                    <a:pt x="313" y="2353"/>
                  </a:lnTo>
                  <a:lnTo>
                    <a:pt x="307" y="2354"/>
                  </a:lnTo>
                  <a:lnTo>
                    <a:pt x="300" y="2357"/>
                  </a:lnTo>
                  <a:lnTo>
                    <a:pt x="294" y="2361"/>
                  </a:lnTo>
                  <a:lnTo>
                    <a:pt x="287" y="2365"/>
                  </a:lnTo>
                  <a:lnTo>
                    <a:pt x="282" y="2369"/>
                  </a:lnTo>
                  <a:lnTo>
                    <a:pt x="278" y="2375"/>
                  </a:lnTo>
                  <a:lnTo>
                    <a:pt x="274" y="2380"/>
                  </a:lnTo>
                  <a:lnTo>
                    <a:pt x="272" y="2385"/>
                  </a:lnTo>
                  <a:lnTo>
                    <a:pt x="271" y="2390"/>
                  </a:lnTo>
                  <a:lnTo>
                    <a:pt x="271" y="2394"/>
                  </a:lnTo>
                  <a:lnTo>
                    <a:pt x="273" y="2398"/>
                  </a:lnTo>
                  <a:lnTo>
                    <a:pt x="275" y="2400"/>
                  </a:lnTo>
                  <a:lnTo>
                    <a:pt x="279" y="2403"/>
                  </a:lnTo>
                  <a:lnTo>
                    <a:pt x="284" y="2404"/>
                  </a:lnTo>
                  <a:lnTo>
                    <a:pt x="290" y="2404"/>
                  </a:lnTo>
                  <a:lnTo>
                    <a:pt x="296" y="2403"/>
                  </a:lnTo>
                  <a:lnTo>
                    <a:pt x="301" y="2401"/>
                  </a:lnTo>
                  <a:lnTo>
                    <a:pt x="309" y="2399"/>
                  </a:lnTo>
                  <a:lnTo>
                    <a:pt x="315" y="2395"/>
                  </a:lnTo>
                  <a:close/>
                  <a:moveTo>
                    <a:pt x="47" y="2690"/>
                  </a:moveTo>
                  <a:lnTo>
                    <a:pt x="44" y="2694"/>
                  </a:lnTo>
                  <a:lnTo>
                    <a:pt x="39" y="2697"/>
                  </a:lnTo>
                  <a:lnTo>
                    <a:pt x="37" y="2701"/>
                  </a:lnTo>
                  <a:lnTo>
                    <a:pt x="34" y="2706"/>
                  </a:lnTo>
                  <a:lnTo>
                    <a:pt x="32" y="2709"/>
                  </a:lnTo>
                  <a:lnTo>
                    <a:pt x="32" y="2713"/>
                  </a:lnTo>
                  <a:lnTo>
                    <a:pt x="32" y="2716"/>
                  </a:lnTo>
                  <a:lnTo>
                    <a:pt x="33" y="2719"/>
                  </a:lnTo>
                  <a:lnTo>
                    <a:pt x="35" y="2721"/>
                  </a:lnTo>
                  <a:lnTo>
                    <a:pt x="38" y="2723"/>
                  </a:lnTo>
                  <a:lnTo>
                    <a:pt x="41" y="2725"/>
                  </a:lnTo>
                  <a:lnTo>
                    <a:pt x="46" y="2725"/>
                  </a:lnTo>
                  <a:lnTo>
                    <a:pt x="50" y="2723"/>
                  </a:lnTo>
                  <a:lnTo>
                    <a:pt x="54" y="2722"/>
                  </a:lnTo>
                  <a:lnTo>
                    <a:pt x="59" y="2720"/>
                  </a:lnTo>
                  <a:lnTo>
                    <a:pt x="64" y="2717"/>
                  </a:lnTo>
                  <a:lnTo>
                    <a:pt x="69" y="2714"/>
                  </a:lnTo>
                  <a:lnTo>
                    <a:pt x="72" y="2710"/>
                  </a:lnTo>
                  <a:lnTo>
                    <a:pt x="76" y="2707"/>
                  </a:lnTo>
                  <a:lnTo>
                    <a:pt x="78" y="2702"/>
                  </a:lnTo>
                  <a:lnTo>
                    <a:pt x="81" y="2698"/>
                  </a:lnTo>
                  <a:lnTo>
                    <a:pt x="81" y="2695"/>
                  </a:lnTo>
                  <a:lnTo>
                    <a:pt x="81" y="2691"/>
                  </a:lnTo>
                  <a:lnTo>
                    <a:pt x="79" y="2688"/>
                  </a:lnTo>
                  <a:lnTo>
                    <a:pt x="77" y="2685"/>
                  </a:lnTo>
                  <a:lnTo>
                    <a:pt x="75" y="2684"/>
                  </a:lnTo>
                  <a:lnTo>
                    <a:pt x="71" y="2683"/>
                  </a:lnTo>
                  <a:lnTo>
                    <a:pt x="66" y="2683"/>
                  </a:lnTo>
                  <a:lnTo>
                    <a:pt x="63" y="2684"/>
                  </a:lnTo>
                  <a:lnTo>
                    <a:pt x="58" y="2685"/>
                  </a:lnTo>
                  <a:lnTo>
                    <a:pt x="53" y="2688"/>
                  </a:lnTo>
                  <a:lnTo>
                    <a:pt x="47" y="2690"/>
                  </a:lnTo>
                  <a:close/>
                  <a:moveTo>
                    <a:pt x="110" y="2649"/>
                  </a:moveTo>
                  <a:lnTo>
                    <a:pt x="105" y="2652"/>
                  </a:lnTo>
                  <a:lnTo>
                    <a:pt x="101" y="2656"/>
                  </a:lnTo>
                  <a:lnTo>
                    <a:pt x="98" y="2659"/>
                  </a:lnTo>
                  <a:lnTo>
                    <a:pt x="95" y="2664"/>
                  </a:lnTo>
                  <a:lnTo>
                    <a:pt x="94" y="2668"/>
                  </a:lnTo>
                  <a:lnTo>
                    <a:pt x="92" y="2671"/>
                  </a:lnTo>
                  <a:lnTo>
                    <a:pt x="92" y="2675"/>
                  </a:lnTo>
                  <a:lnTo>
                    <a:pt x="95" y="2678"/>
                  </a:lnTo>
                  <a:lnTo>
                    <a:pt x="96" y="2681"/>
                  </a:lnTo>
                  <a:lnTo>
                    <a:pt x="100" y="2683"/>
                  </a:lnTo>
                  <a:lnTo>
                    <a:pt x="103" y="2683"/>
                  </a:lnTo>
                  <a:lnTo>
                    <a:pt x="108" y="2684"/>
                  </a:lnTo>
                  <a:lnTo>
                    <a:pt x="113" y="2683"/>
                  </a:lnTo>
                  <a:lnTo>
                    <a:pt x="117" y="2682"/>
                  </a:lnTo>
                  <a:lnTo>
                    <a:pt x="122" y="2679"/>
                  </a:lnTo>
                  <a:lnTo>
                    <a:pt x="128" y="2676"/>
                  </a:lnTo>
                  <a:lnTo>
                    <a:pt x="133" y="2672"/>
                  </a:lnTo>
                  <a:lnTo>
                    <a:pt x="136" y="2669"/>
                  </a:lnTo>
                  <a:lnTo>
                    <a:pt x="140" y="2665"/>
                  </a:lnTo>
                  <a:lnTo>
                    <a:pt x="142" y="2660"/>
                  </a:lnTo>
                  <a:lnTo>
                    <a:pt x="145" y="2657"/>
                  </a:lnTo>
                  <a:lnTo>
                    <a:pt x="145" y="2653"/>
                  </a:lnTo>
                  <a:lnTo>
                    <a:pt x="145" y="2650"/>
                  </a:lnTo>
                  <a:lnTo>
                    <a:pt x="143" y="2646"/>
                  </a:lnTo>
                  <a:lnTo>
                    <a:pt x="141" y="2644"/>
                  </a:lnTo>
                  <a:lnTo>
                    <a:pt x="138" y="2641"/>
                  </a:lnTo>
                  <a:lnTo>
                    <a:pt x="134" y="2641"/>
                  </a:lnTo>
                  <a:lnTo>
                    <a:pt x="130" y="2641"/>
                  </a:lnTo>
                  <a:lnTo>
                    <a:pt x="126" y="2641"/>
                  </a:lnTo>
                  <a:lnTo>
                    <a:pt x="121" y="2643"/>
                  </a:lnTo>
                  <a:lnTo>
                    <a:pt x="115" y="2645"/>
                  </a:lnTo>
                  <a:lnTo>
                    <a:pt x="110" y="2649"/>
                  </a:lnTo>
                  <a:close/>
                  <a:moveTo>
                    <a:pt x="176" y="2605"/>
                  </a:moveTo>
                  <a:lnTo>
                    <a:pt x="171" y="2608"/>
                  </a:lnTo>
                  <a:lnTo>
                    <a:pt x="167" y="2612"/>
                  </a:lnTo>
                  <a:lnTo>
                    <a:pt x="164" y="2616"/>
                  </a:lnTo>
                  <a:lnTo>
                    <a:pt x="160" y="2620"/>
                  </a:lnTo>
                  <a:lnTo>
                    <a:pt x="159" y="2625"/>
                  </a:lnTo>
                  <a:lnTo>
                    <a:pt x="158" y="2628"/>
                  </a:lnTo>
                  <a:lnTo>
                    <a:pt x="158" y="2632"/>
                  </a:lnTo>
                  <a:lnTo>
                    <a:pt x="159" y="2635"/>
                  </a:lnTo>
                  <a:lnTo>
                    <a:pt x="161" y="2638"/>
                  </a:lnTo>
                  <a:lnTo>
                    <a:pt x="165" y="2640"/>
                  </a:lnTo>
                  <a:lnTo>
                    <a:pt x="168" y="2641"/>
                  </a:lnTo>
                  <a:lnTo>
                    <a:pt x="173" y="2641"/>
                  </a:lnTo>
                  <a:lnTo>
                    <a:pt x="178" y="2640"/>
                  </a:lnTo>
                  <a:lnTo>
                    <a:pt x="184" y="2639"/>
                  </a:lnTo>
                  <a:lnTo>
                    <a:pt x="189" y="2637"/>
                  </a:lnTo>
                  <a:lnTo>
                    <a:pt x="195" y="2633"/>
                  </a:lnTo>
                  <a:lnTo>
                    <a:pt x="199" y="2630"/>
                  </a:lnTo>
                  <a:lnTo>
                    <a:pt x="204" y="2626"/>
                  </a:lnTo>
                  <a:lnTo>
                    <a:pt x="208" y="2621"/>
                  </a:lnTo>
                  <a:lnTo>
                    <a:pt x="210" y="2618"/>
                  </a:lnTo>
                  <a:lnTo>
                    <a:pt x="212" y="2613"/>
                  </a:lnTo>
                  <a:lnTo>
                    <a:pt x="212" y="2609"/>
                  </a:lnTo>
                  <a:lnTo>
                    <a:pt x="212" y="2606"/>
                  </a:lnTo>
                  <a:lnTo>
                    <a:pt x="211" y="2602"/>
                  </a:lnTo>
                  <a:lnTo>
                    <a:pt x="209" y="2600"/>
                  </a:lnTo>
                  <a:lnTo>
                    <a:pt x="205" y="2597"/>
                  </a:lnTo>
                  <a:lnTo>
                    <a:pt x="202" y="2596"/>
                  </a:lnTo>
                  <a:lnTo>
                    <a:pt x="197" y="2596"/>
                  </a:lnTo>
                  <a:lnTo>
                    <a:pt x="192" y="2597"/>
                  </a:lnTo>
                  <a:lnTo>
                    <a:pt x="187" y="2599"/>
                  </a:lnTo>
                  <a:lnTo>
                    <a:pt x="182" y="2601"/>
                  </a:lnTo>
                  <a:lnTo>
                    <a:pt x="176" y="2605"/>
                  </a:lnTo>
                  <a:close/>
                  <a:moveTo>
                    <a:pt x="282" y="2556"/>
                  </a:moveTo>
                  <a:lnTo>
                    <a:pt x="280" y="2553"/>
                  </a:lnTo>
                  <a:lnTo>
                    <a:pt x="277" y="2551"/>
                  </a:lnTo>
                  <a:lnTo>
                    <a:pt x="273" y="2551"/>
                  </a:lnTo>
                  <a:lnTo>
                    <a:pt x="268" y="2550"/>
                  </a:lnTo>
                  <a:lnTo>
                    <a:pt x="262" y="2551"/>
                  </a:lnTo>
                  <a:lnTo>
                    <a:pt x="258" y="2552"/>
                  </a:lnTo>
                  <a:lnTo>
                    <a:pt x="252" y="2555"/>
                  </a:lnTo>
                  <a:lnTo>
                    <a:pt x="246" y="2558"/>
                  </a:lnTo>
                  <a:lnTo>
                    <a:pt x="241" y="2562"/>
                  </a:lnTo>
                  <a:lnTo>
                    <a:pt x="236" y="2567"/>
                  </a:lnTo>
                  <a:lnTo>
                    <a:pt x="231" y="2570"/>
                  </a:lnTo>
                  <a:lnTo>
                    <a:pt x="229" y="2575"/>
                  </a:lnTo>
                  <a:lnTo>
                    <a:pt x="227" y="2580"/>
                  </a:lnTo>
                  <a:lnTo>
                    <a:pt x="227" y="2584"/>
                  </a:lnTo>
                  <a:lnTo>
                    <a:pt x="227" y="2588"/>
                  </a:lnTo>
                  <a:lnTo>
                    <a:pt x="228" y="2591"/>
                  </a:lnTo>
                  <a:lnTo>
                    <a:pt x="230" y="2594"/>
                  </a:lnTo>
                  <a:lnTo>
                    <a:pt x="234" y="2596"/>
                  </a:lnTo>
                  <a:lnTo>
                    <a:pt x="239" y="2597"/>
                  </a:lnTo>
                  <a:lnTo>
                    <a:pt x="243" y="2597"/>
                  </a:lnTo>
                  <a:lnTo>
                    <a:pt x="248" y="2596"/>
                  </a:lnTo>
                  <a:lnTo>
                    <a:pt x="254" y="2595"/>
                  </a:lnTo>
                  <a:lnTo>
                    <a:pt x="260" y="2593"/>
                  </a:lnTo>
                  <a:lnTo>
                    <a:pt x="265" y="2589"/>
                  </a:lnTo>
                  <a:lnTo>
                    <a:pt x="271" y="2586"/>
                  </a:lnTo>
                  <a:lnTo>
                    <a:pt x="275" y="2581"/>
                  </a:lnTo>
                  <a:lnTo>
                    <a:pt x="279" y="2577"/>
                  </a:lnTo>
                  <a:lnTo>
                    <a:pt x="281" y="2572"/>
                  </a:lnTo>
                  <a:lnTo>
                    <a:pt x="284" y="2568"/>
                  </a:lnTo>
                  <a:lnTo>
                    <a:pt x="285" y="2563"/>
                  </a:lnTo>
                  <a:lnTo>
                    <a:pt x="284" y="2559"/>
                  </a:lnTo>
                  <a:lnTo>
                    <a:pt x="282" y="2556"/>
                  </a:lnTo>
                  <a:close/>
                  <a:moveTo>
                    <a:pt x="359" y="2508"/>
                  </a:moveTo>
                  <a:lnTo>
                    <a:pt x="356" y="2506"/>
                  </a:lnTo>
                  <a:lnTo>
                    <a:pt x="353" y="2504"/>
                  </a:lnTo>
                  <a:lnTo>
                    <a:pt x="348" y="2502"/>
                  </a:lnTo>
                  <a:lnTo>
                    <a:pt x="343" y="2502"/>
                  </a:lnTo>
                  <a:lnTo>
                    <a:pt x="337" y="2504"/>
                  </a:lnTo>
                  <a:lnTo>
                    <a:pt x="331" y="2505"/>
                  </a:lnTo>
                  <a:lnTo>
                    <a:pt x="325" y="2507"/>
                  </a:lnTo>
                  <a:lnTo>
                    <a:pt x="319" y="2511"/>
                  </a:lnTo>
                  <a:lnTo>
                    <a:pt x="313" y="2514"/>
                  </a:lnTo>
                  <a:lnTo>
                    <a:pt x="309" y="2519"/>
                  </a:lnTo>
                  <a:lnTo>
                    <a:pt x="305" y="2524"/>
                  </a:lnTo>
                  <a:lnTo>
                    <a:pt x="301" y="2529"/>
                  </a:lnTo>
                  <a:lnTo>
                    <a:pt x="300" y="2533"/>
                  </a:lnTo>
                  <a:lnTo>
                    <a:pt x="299" y="2537"/>
                  </a:lnTo>
                  <a:lnTo>
                    <a:pt x="299" y="2542"/>
                  </a:lnTo>
                  <a:lnTo>
                    <a:pt x="300" y="2545"/>
                  </a:lnTo>
                  <a:lnTo>
                    <a:pt x="303" y="2548"/>
                  </a:lnTo>
                  <a:lnTo>
                    <a:pt x="306" y="2550"/>
                  </a:lnTo>
                  <a:lnTo>
                    <a:pt x="311" y="2551"/>
                  </a:lnTo>
                  <a:lnTo>
                    <a:pt x="316" y="2551"/>
                  </a:lnTo>
                  <a:lnTo>
                    <a:pt x="322" y="2550"/>
                  </a:lnTo>
                  <a:lnTo>
                    <a:pt x="328" y="2549"/>
                  </a:lnTo>
                  <a:lnTo>
                    <a:pt x="334" y="2546"/>
                  </a:lnTo>
                  <a:lnTo>
                    <a:pt x="340" y="2543"/>
                  </a:lnTo>
                  <a:lnTo>
                    <a:pt x="345" y="2539"/>
                  </a:lnTo>
                  <a:lnTo>
                    <a:pt x="350" y="2534"/>
                  </a:lnTo>
                  <a:lnTo>
                    <a:pt x="354" y="2530"/>
                  </a:lnTo>
                  <a:lnTo>
                    <a:pt x="357" y="2525"/>
                  </a:lnTo>
                  <a:lnTo>
                    <a:pt x="360" y="2520"/>
                  </a:lnTo>
                  <a:lnTo>
                    <a:pt x="360" y="2517"/>
                  </a:lnTo>
                  <a:lnTo>
                    <a:pt x="360" y="2512"/>
                  </a:lnTo>
                  <a:lnTo>
                    <a:pt x="359" y="2508"/>
                  </a:lnTo>
                  <a:close/>
                  <a:moveTo>
                    <a:pt x="233" y="2745"/>
                  </a:moveTo>
                  <a:lnTo>
                    <a:pt x="228" y="2748"/>
                  </a:lnTo>
                  <a:lnTo>
                    <a:pt x="224" y="2752"/>
                  </a:lnTo>
                  <a:lnTo>
                    <a:pt x="221" y="2755"/>
                  </a:lnTo>
                  <a:lnTo>
                    <a:pt x="218" y="2759"/>
                  </a:lnTo>
                  <a:lnTo>
                    <a:pt x="217" y="2764"/>
                  </a:lnTo>
                  <a:lnTo>
                    <a:pt x="216" y="2767"/>
                  </a:lnTo>
                  <a:lnTo>
                    <a:pt x="217" y="2771"/>
                  </a:lnTo>
                  <a:lnTo>
                    <a:pt x="218" y="2774"/>
                  </a:lnTo>
                  <a:lnTo>
                    <a:pt x="221" y="2777"/>
                  </a:lnTo>
                  <a:lnTo>
                    <a:pt x="223" y="2778"/>
                  </a:lnTo>
                  <a:lnTo>
                    <a:pt x="227" y="2779"/>
                  </a:lnTo>
                  <a:lnTo>
                    <a:pt x="231" y="2779"/>
                  </a:lnTo>
                  <a:lnTo>
                    <a:pt x="236" y="2779"/>
                  </a:lnTo>
                  <a:lnTo>
                    <a:pt x="241" y="2778"/>
                  </a:lnTo>
                  <a:lnTo>
                    <a:pt x="246" y="2776"/>
                  </a:lnTo>
                  <a:lnTo>
                    <a:pt x="250" y="2772"/>
                  </a:lnTo>
                  <a:lnTo>
                    <a:pt x="255" y="2769"/>
                  </a:lnTo>
                  <a:lnTo>
                    <a:pt x="259" y="2765"/>
                  </a:lnTo>
                  <a:lnTo>
                    <a:pt x="262" y="2761"/>
                  </a:lnTo>
                  <a:lnTo>
                    <a:pt x="265" y="2758"/>
                  </a:lnTo>
                  <a:lnTo>
                    <a:pt x="266" y="2753"/>
                  </a:lnTo>
                  <a:lnTo>
                    <a:pt x="267" y="2750"/>
                  </a:lnTo>
                  <a:lnTo>
                    <a:pt x="267" y="2746"/>
                  </a:lnTo>
                  <a:lnTo>
                    <a:pt x="265" y="2744"/>
                  </a:lnTo>
                  <a:lnTo>
                    <a:pt x="263" y="2740"/>
                  </a:lnTo>
                  <a:lnTo>
                    <a:pt x="260" y="2739"/>
                  </a:lnTo>
                  <a:lnTo>
                    <a:pt x="256" y="2738"/>
                  </a:lnTo>
                  <a:lnTo>
                    <a:pt x="252" y="2738"/>
                  </a:lnTo>
                  <a:lnTo>
                    <a:pt x="248" y="2738"/>
                  </a:lnTo>
                  <a:lnTo>
                    <a:pt x="243" y="2740"/>
                  </a:lnTo>
                  <a:lnTo>
                    <a:pt x="237" y="2741"/>
                  </a:lnTo>
                  <a:lnTo>
                    <a:pt x="233" y="2745"/>
                  </a:lnTo>
                  <a:close/>
                  <a:moveTo>
                    <a:pt x="296" y="2702"/>
                  </a:moveTo>
                  <a:lnTo>
                    <a:pt x="291" y="2706"/>
                  </a:lnTo>
                  <a:lnTo>
                    <a:pt x="287" y="2709"/>
                  </a:lnTo>
                  <a:lnTo>
                    <a:pt x="284" y="2714"/>
                  </a:lnTo>
                  <a:lnTo>
                    <a:pt x="281" y="2717"/>
                  </a:lnTo>
                  <a:lnTo>
                    <a:pt x="279" y="2722"/>
                  </a:lnTo>
                  <a:lnTo>
                    <a:pt x="279" y="2726"/>
                  </a:lnTo>
                  <a:lnTo>
                    <a:pt x="279" y="2729"/>
                  </a:lnTo>
                  <a:lnTo>
                    <a:pt x="280" y="2733"/>
                  </a:lnTo>
                  <a:lnTo>
                    <a:pt x="282" y="2735"/>
                  </a:lnTo>
                  <a:lnTo>
                    <a:pt x="286" y="2738"/>
                  </a:lnTo>
                  <a:lnTo>
                    <a:pt x="290" y="2739"/>
                  </a:lnTo>
                  <a:lnTo>
                    <a:pt x="294" y="2739"/>
                  </a:lnTo>
                  <a:lnTo>
                    <a:pt x="299" y="2739"/>
                  </a:lnTo>
                  <a:lnTo>
                    <a:pt x="304" y="2736"/>
                  </a:lnTo>
                  <a:lnTo>
                    <a:pt x="310" y="2734"/>
                  </a:lnTo>
                  <a:lnTo>
                    <a:pt x="315" y="2732"/>
                  </a:lnTo>
                  <a:lnTo>
                    <a:pt x="319" y="2728"/>
                  </a:lnTo>
                  <a:lnTo>
                    <a:pt x="323" y="2725"/>
                  </a:lnTo>
                  <a:lnTo>
                    <a:pt x="326" y="2720"/>
                  </a:lnTo>
                  <a:lnTo>
                    <a:pt x="329" y="2716"/>
                  </a:lnTo>
                  <a:lnTo>
                    <a:pt x="331" y="2711"/>
                  </a:lnTo>
                  <a:lnTo>
                    <a:pt x="332" y="2708"/>
                  </a:lnTo>
                  <a:lnTo>
                    <a:pt x="331" y="2704"/>
                  </a:lnTo>
                  <a:lnTo>
                    <a:pt x="330" y="2701"/>
                  </a:lnTo>
                  <a:lnTo>
                    <a:pt x="328" y="2698"/>
                  </a:lnTo>
                  <a:lnTo>
                    <a:pt x="325" y="2696"/>
                  </a:lnTo>
                  <a:lnTo>
                    <a:pt x="321" y="2695"/>
                  </a:lnTo>
                  <a:lnTo>
                    <a:pt x="317" y="2695"/>
                  </a:lnTo>
                  <a:lnTo>
                    <a:pt x="311" y="2696"/>
                  </a:lnTo>
                  <a:lnTo>
                    <a:pt x="306" y="2697"/>
                  </a:lnTo>
                  <a:lnTo>
                    <a:pt x="301" y="2700"/>
                  </a:lnTo>
                  <a:lnTo>
                    <a:pt x="296" y="2702"/>
                  </a:lnTo>
                  <a:close/>
                </a:path>
              </a:pathLst>
            </a:custGeom>
            <a:solidFill>
              <a:srgbClr val="EDC2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CH"/>
            </a:p>
          </p:txBody>
        </p:sp>
        <p:sp>
          <p:nvSpPr>
            <p:cNvPr id="91" name="Freeform 85"/>
            <p:cNvSpPr>
              <a:spLocks noEditPoints="1"/>
            </p:cNvSpPr>
            <p:nvPr userDrawn="1"/>
          </p:nvSpPr>
          <p:spPr bwMode="auto">
            <a:xfrm>
              <a:off x="7712075" y="2009775"/>
              <a:ext cx="203200" cy="1528763"/>
            </a:xfrm>
            <a:custGeom>
              <a:avLst/>
              <a:gdLst>
                <a:gd name="T0" fmla="*/ 4 w 385"/>
                <a:gd name="T1" fmla="*/ 2315 h 2891"/>
                <a:gd name="T2" fmla="*/ 21 w 385"/>
                <a:gd name="T3" fmla="*/ 1906 h 2891"/>
                <a:gd name="T4" fmla="*/ 47 w 385"/>
                <a:gd name="T5" fmla="*/ 1657 h 2891"/>
                <a:gd name="T6" fmla="*/ 38 w 385"/>
                <a:gd name="T7" fmla="*/ 1282 h 2891"/>
                <a:gd name="T8" fmla="*/ 0 w 385"/>
                <a:gd name="T9" fmla="*/ 864 h 2891"/>
                <a:gd name="T10" fmla="*/ 126 w 385"/>
                <a:gd name="T11" fmla="*/ 687 h 2891"/>
                <a:gd name="T12" fmla="*/ 111 w 385"/>
                <a:gd name="T13" fmla="*/ 542 h 2891"/>
                <a:gd name="T14" fmla="*/ 40 w 385"/>
                <a:gd name="T15" fmla="*/ 445 h 2891"/>
                <a:gd name="T16" fmla="*/ 157 w 385"/>
                <a:gd name="T17" fmla="*/ 165 h 2891"/>
                <a:gd name="T18" fmla="*/ 168 w 385"/>
                <a:gd name="T19" fmla="*/ 113 h 2891"/>
                <a:gd name="T20" fmla="*/ 167 w 385"/>
                <a:gd name="T21" fmla="*/ 55 h 2891"/>
                <a:gd name="T22" fmla="*/ 247 w 385"/>
                <a:gd name="T23" fmla="*/ 64 h 2891"/>
                <a:gd name="T24" fmla="*/ 307 w 385"/>
                <a:gd name="T25" fmla="*/ 94 h 2891"/>
                <a:gd name="T26" fmla="*/ 372 w 385"/>
                <a:gd name="T27" fmla="*/ 294 h 2891"/>
                <a:gd name="T28" fmla="*/ 326 w 385"/>
                <a:gd name="T29" fmla="*/ 409 h 2891"/>
                <a:gd name="T30" fmla="*/ 272 w 385"/>
                <a:gd name="T31" fmla="*/ 582 h 2891"/>
                <a:gd name="T32" fmla="*/ 289 w 385"/>
                <a:gd name="T33" fmla="*/ 739 h 2891"/>
                <a:gd name="T34" fmla="*/ 373 w 385"/>
                <a:gd name="T35" fmla="*/ 915 h 2891"/>
                <a:gd name="T36" fmla="*/ 327 w 385"/>
                <a:gd name="T37" fmla="*/ 1201 h 2891"/>
                <a:gd name="T38" fmla="*/ 356 w 385"/>
                <a:gd name="T39" fmla="*/ 1359 h 2891"/>
                <a:gd name="T40" fmla="*/ 348 w 385"/>
                <a:gd name="T41" fmla="*/ 1855 h 2891"/>
                <a:gd name="T42" fmla="*/ 357 w 385"/>
                <a:gd name="T43" fmla="*/ 2449 h 2891"/>
                <a:gd name="T44" fmla="*/ 199 w 385"/>
                <a:gd name="T45" fmla="*/ 107 h 2891"/>
                <a:gd name="T46" fmla="*/ 119 w 385"/>
                <a:gd name="T47" fmla="*/ 224 h 2891"/>
                <a:gd name="T48" fmla="*/ 40 w 385"/>
                <a:gd name="T49" fmla="*/ 315 h 2891"/>
                <a:gd name="T50" fmla="*/ 337 w 385"/>
                <a:gd name="T51" fmla="*/ 225 h 2891"/>
                <a:gd name="T52" fmla="*/ 238 w 385"/>
                <a:gd name="T53" fmla="*/ 287 h 2891"/>
                <a:gd name="T54" fmla="*/ 185 w 385"/>
                <a:gd name="T55" fmla="*/ 378 h 2891"/>
                <a:gd name="T56" fmla="*/ 170 w 385"/>
                <a:gd name="T57" fmla="*/ 499 h 2891"/>
                <a:gd name="T58" fmla="*/ 116 w 385"/>
                <a:gd name="T59" fmla="*/ 598 h 2891"/>
                <a:gd name="T60" fmla="*/ 55 w 385"/>
                <a:gd name="T61" fmla="*/ 648 h 2891"/>
                <a:gd name="T62" fmla="*/ 300 w 385"/>
                <a:gd name="T63" fmla="*/ 639 h 2891"/>
                <a:gd name="T64" fmla="*/ 207 w 385"/>
                <a:gd name="T65" fmla="*/ 744 h 2891"/>
                <a:gd name="T66" fmla="*/ 195 w 385"/>
                <a:gd name="T67" fmla="*/ 869 h 2891"/>
                <a:gd name="T68" fmla="*/ 32 w 385"/>
                <a:gd name="T69" fmla="*/ 992 h 2891"/>
                <a:gd name="T70" fmla="*/ 243 w 385"/>
                <a:gd name="T71" fmla="*/ 883 h 2891"/>
                <a:gd name="T72" fmla="*/ 84 w 385"/>
                <a:gd name="T73" fmla="*/ 1091 h 2891"/>
                <a:gd name="T74" fmla="*/ 328 w 385"/>
                <a:gd name="T75" fmla="*/ 950 h 2891"/>
                <a:gd name="T76" fmla="*/ 272 w 385"/>
                <a:gd name="T77" fmla="*/ 1123 h 2891"/>
                <a:gd name="T78" fmla="*/ 105 w 385"/>
                <a:gd name="T79" fmla="*/ 1300 h 2891"/>
                <a:gd name="T80" fmla="*/ 283 w 385"/>
                <a:gd name="T81" fmla="*/ 1239 h 2891"/>
                <a:gd name="T82" fmla="*/ 79 w 385"/>
                <a:gd name="T83" fmla="*/ 1455 h 2891"/>
                <a:gd name="T84" fmla="*/ 145 w 385"/>
                <a:gd name="T85" fmla="*/ 1483 h 2891"/>
                <a:gd name="T86" fmla="*/ 188 w 385"/>
                <a:gd name="T87" fmla="*/ 1465 h 2891"/>
                <a:gd name="T88" fmla="*/ 325 w 385"/>
                <a:gd name="T89" fmla="*/ 1523 h 2891"/>
                <a:gd name="T90" fmla="*/ 154 w 385"/>
                <a:gd name="T91" fmla="*/ 1737 h 2891"/>
                <a:gd name="T92" fmla="*/ 137 w 385"/>
                <a:gd name="T93" fmla="*/ 1864 h 2891"/>
                <a:gd name="T94" fmla="*/ 175 w 385"/>
                <a:gd name="T95" fmla="*/ 1804 h 2891"/>
                <a:gd name="T96" fmla="*/ 186 w 385"/>
                <a:gd name="T97" fmla="*/ 1932 h 2891"/>
                <a:gd name="T98" fmla="*/ 237 w 385"/>
                <a:gd name="T99" fmla="*/ 1894 h 2891"/>
                <a:gd name="T100" fmla="*/ 258 w 385"/>
                <a:gd name="T101" fmla="*/ 2031 h 2891"/>
                <a:gd name="T102" fmla="*/ 302 w 385"/>
                <a:gd name="T103" fmla="*/ 2027 h 2891"/>
                <a:gd name="T104" fmla="*/ 220 w 385"/>
                <a:gd name="T105" fmla="*/ 2234 h 2891"/>
                <a:gd name="T106" fmla="*/ 265 w 385"/>
                <a:gd name="T107" fmla="*/ 2186 h 2891"/>
                <a:gd name="T108" fmla="*/ 209 w 385"/>
                <a:gd name="T109" fmla="*/ 2393 h 2891"/>
                <a:gd name="T110" fmla="*/ 277 w 385"/>
                <a:gd name="T111" fmla="*/ 2302 h 2891"/>
                <a:gd name="T112" fmla="*/ 89 w 385"/>
                <a:gd name="T113" fmla="*/ 2606 h 2891"/>
                <a:gd name="T114" fmla="*/ 211 w 385"/>
                <a:gd name="T115" fmla="*/ 2507 h 2891"/>
                <a:gd name="T116" fmla="*/ 302 w 385"/>
                <a:gd name="T117" fmla="*/ 2498 h 2891"/>
                <a:gd name="T118" fmla="*/ 111 w 385"/>
                <a:gd name="T119" fmla="*/ 2786 h 2891"/>
                <a:gd name="T120" fmla="*/ 181 w 385"/>
                <a:gd name="T121" fmla="*/ 2703 h 2891"/>
                <a:gd name="T122" fmla="*/ 295 w 385"/>
                <a:gd name="T123" fmla="*/ 2637 h 2891"/>
                <a:gd name="T124" fmla="*/ 245 w 385"/>
                <a:gd name="T125" fmla="*/ 2848 h 28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85" h="2891">
                  <a:moveTo>
                    <a:pt x="0" y="2684"/>
                  </a:moveTo>
                  <a:lnTo>
                    <a:pt x="0" y="2647"/>
                  </a:lnTo>
                  <a:lnTo>
                    <a:pt x="6" y="2646"/>
                  </a:lnTo>
                  <a:lnTo>
                    <a:pt x="11" y="2647"/>
                  </a:lnTo>
                  <a:lnTo>
                    <a:pt x="15" y="2649"/>
                  </a:lnTo>
                  <a:lnTo>
                    <a:pt x="18" y="2652"/>
                  </a:lnTo>
                  <a:lnTo>
                    <a:pt x="19" y="2656"/>
                  </a:lnTo>
                  <a:lnTo>
                    <a:pt x="19" y="2659"/>
                  </a:lnTo>
                  <a:lnTo>
                    <a:pt x="19" y="2663"/>
                  </a:lnTo>
                  <a:lnTo>
                    <a:pt x="17" y="2668"/>
                  </a:lnTo>
                  <a:lnTo>
                    <a:pt x="15" y="2671"/>
                  </a:lnTo>
                  <a:lnTo>
                    <a:pt x="11" y="2676"/>
                  </a:lnTo>
                  <a:lnTo>
                    <a:pt x="6" y="2680"/>
                  </a:lnTo>
                  <a:lnTo>
                    <a:pt x="2" y="2683"/>
                  </a:lnTo>
                  <a:lnTo>
                    <a:pt x="0" y="2684"/>
                  </a:lnTo>
                  <a:close/>
                  <a:moveTo>
                    <a:pt x="0" y="2499"/>
                  </a:moveTo>
                  <a:lnTo>
                    <a:pt x="0" y="2483"/>
                  </a:lnTo>
                  <a:lnTo>
                    <a:pt x="3" y="2478"/>
                  </a:lnTo>
                  <a:lnTo>
                    <a:pt x="8" y="2473"/>
                  </a:lnTo>
                  <a:lnTo>
                    <a:pt x="13" y="2467"/>
                  </a:lnTo>
                  <a:lnTo>
                    <a:pt x="19" y="2462"/>
                  </a:lnTo>
                  <a:lnTo>
                    <a:pt x="25" y="2459"/>
                  </a:lnTo>
                  <a:lnTo>
                    <a:pt x="32" y="2456"/>
                  </a:lnTo>
                  <a:lnTo>
                    <a:pt x="38" y="2455"/>
                  </a:lnTo>
                  <a:lnTo>
                    <a:pt x="44" y="2454"/>
                  </a:lnTo>
                  <a:lnTo>
                    <a:pt x="49" y="2454"/>
                  </a:lnTo>
                  <a:lnTo>
                    <a:pt x="54" y="2455"/>
                  </a:lnTo>
                  <a:lnTo>
                    <a:pt x="57" y="2457"/>
                  </a:lnTo>
                  <a:lnTo>
                    <a:pt x="60" y="2460"/>
                  </a:lnTo>
                  <a:lnTo>
                    <a:pt x="61" y="2463"/>
                  </a:lnTo>
                  <a:lnTo>
                    <a:pt x="61" y="2468"/>
                  </a:lnTo>
                  <a:lnTo>
                    <a:pt x="60" y="2472"/>
                  </a:lnTo>
                  <a:lnTo>
                    <a:pt x="59" y="2476"/>
                  </a:lnTo>
                  <a:lnTo>
                    <a:pt x="55" y="2481"/>
                  </a:lnTo>
                  <a:lnTo>
                    <a:pt x="50" y="2486"/>
                  </a:lnTo>
                  <a:lnTo>
                    <a:pt x="46" y="2491"/>
                  </a:lnTo>
                  <a:lnTo>
                    <a:pt x="40" y="2495"/>
                  </a:lnTo>
                  <a:lnTo>
                    <a:pt x="34" y="2499"/>
                  </a:lnTo>
                  <a:lnTo>
                    <a:pt x="28" y="2501"/>
                  </a:lnTo>
                  <a:lnTo>
                    <a:pt x="22" y="2502"/>
                  </a:lnTo>
                  <a:lnTo>
                    <a:pt x="16" y="2504"/>
                  </a:lnTo>
                  <a:lnTo>
                    <a:pt x="11" y="2504"/>
                  </a:lnTo>
                  <a:lnTo>
                    <a:pt x="6" y="2502"/>
                  </a:lnTo>
                  <a:lnTo>
                    <a:pt x="3" y="2501"/>
                  </a:lnTo>
                  <a:lnTo>
                    <a:pt x="0" y="2499"/>
                  </a:lnTo>
                  <a:close/>
                  <a:moveTo>
                    <a:pt x="0" y="2358"/>
                  </a:moveTo>
                  <a:lnTo>
                    <a:pt x="0" y="2317"/>
                  </a:lnTo>
                  <a:lnTo>
                    <a:pt x="2" y="2316"/>
                  </a:lnTo>
                  <a:lnTo>
                    <a:pt x="4" y="2315"/>
                  </a:lnTo>
                  <a:lnTo>
                    <a:pt x="11" y="2311"/>
                  </a:lnTo>
                  <a:lnTo>
                    <a:pt x="18" y="2308"/>
                  </a:lnTo>
                  <a:lnTo>
                    <a:pt x="25" y="2306"/>
                  </a:lnTo>
                  <a:lnTo>
                    <a:pt x="31" y="2305"/>
                  </a:lnTo>
                  <a:lnTo>
                    <a:pt x="37" y="2305"/>
                  </a:lnTo>
                  <a:lnTo>
                    <a:pt x="42" y="2306"/>
                  </a:lnTo>
                  <a:lnTo>
                    <a:pt x="46" y="2308"/>
                  </a:lnTo>
                  <a:lnTo>
                    <a:pt x="49" y="2311"/>
                  </a:lnTo>
                  <a:lnTo>
                    <a:pt x="50" y="2315"/>
                  </a:lnTo>
                  <a:lnTo>
                    <a:pt x="50" y="2320"/>
                  </a:lnTo>
                  <a:lnTo>
                    <a:pt x="49" y="2324"/>
                  </a:lnTo>
                  <a:lnTo>
                    <a:pt x="47" y="2329"/>
                  </a:lnTo>
                  <a:lnTo>
                    <a:pt x="43" y="2334"/>
                  </a:lnTo>
                  <a:lnTo>
                    <a:pt x="38" y="2340"/>
                  </a:lnTo>
                  <a:lnTo>
                    <a:pt x="32" y="2344"/>
                  </a:lnTo>
                  <a:lnTo>
                    <a:pt x="25" y="2348"/>
                  </a:lnTo>
                  <a:lnTo>
                    <a:pt x="19" y="2353"/>
                  </a:lnTo>
                  <a:lnTo>
                    <a:pt x="12" y="2355"/>
                  </a:lnTo>
                  <a:lnTo>
                    <a:pt x="6" y="2358"/>
                  </a:lnTo>
                  <a:lnTo>
                    <a:pt x="0" y="2358"/>
                  </a:lnTo>
                  <a:close/>
                  <a:moveTo>
                    <a:pt x="0" y="2210"/>
                  </a:moveTo>
                  <a:lnTo>
                    <a:pt x="0" y="2170"/>
                  </a:lnTo>
                  <a:lnTo>
                    <a:pt x="4" y="2166"/>
                  </a:lnTo>
                  <a:lnTo>
                    <a:pt x="9" y="2163"/>
                  </a:lnTo>
                  <a:lnTo>
                    <a:pt x="17" y="2159"/>
                  </a:lnTo>
                  <a:lnTo>
                    <a:pt x="24" y="2156"/>
                  </a:lnTo>
                  <a:lnTo>
                    <a:pt x="31" y="2154"/>
                  </a:lnTo>
                  <a:lnTo>
                    <a:pt x="38" y="2153"/>
                  </a:lnTo>
                  <a:lnTo>
                    <a:pt x="44" y="2153"/>
                  </a:lnTo>
                  <a:lnTo>
                    <a:pt x="50" y="2153"/>
                  </a:lnTo>
                  <a:lnTo>
                    <a:pt x="54" y="2156"/>
                  </a:lnTo>
                  <a:lnTo>
                    <a:pt x="57" y="2159"/>
                  </a:lnTo>
                  <a:lnTo>
                    <a:pt x="59" y="2163"/>
                  </a:lnTo>
                  <a:lnTo>
                    <a:pt x="59" y="2167"/>
                  </a:lnTo>
                  <a:lnTo>
                    <a:pt x="57" y="2173"/>
                  </a:lnTo>
                  <a:lnTo>
                    <a:pt x="54" y="2178"/>
                  </a:lnTo>
                  <a:lnTo>
                    <a:pt x="50" y="2184"/>
                  </a:lnTo>
                  <a:lnTo>
                    <a:pt x="46" y="2189"/>
                  </a:lnTo>
                  <a:lnTo>
                    <a:pt x="38" y="2195"/>
                  </a:lnTo>
                  <a:lnTo>
                    <a:pt x="31" y="2200"/>
                  </a:lnTo>
                  <a:lnTo>
                    <a:pt x="23" y="2203"/>
                  </a:lnTo>
                  <a:lnTo>
                    <a:pt x="15" y="2207"/>
                  </a:lnTo>
                  <a:lnTo>
                    <a:pt x="8" y="2209"/>
                  </a:lnTo>
                  <a:lnTo>
                    <a:pt x="0" y="2210"/>
                  </a:lnTo>
                  <a:close/>
                  <a:moveTo>
                    <a:pt x="0" y="1949"/>
                  </a:moveTo>
                  <a:lnTo>
                    <a:pt x="0" y="1904"/>
                  </a:lnTo>
                  <a:lnTo>
                    <a:pt x="8" y="1904"/>
                  </a:lnTo>
                  <a:lnTo>
                    <a:pt x="15" y="1904"/>
                  </a:lnTo>
                  <a:lnTo>
                    <a:pt x="21" y="1906"/>
                  </a:lnTo>
                  <a:lnTo>
                    <a:pt x="24" y="1910"/>
                  </a:lnTo>
                  <a:lnTo>
                    <a:pt x="25" y="1913"/>
                  </a:lnTo>
                  <a:lnTo>
                    <a:pt x="25" y="1918"/>
                  </a:lnTo>
                  <a:lnTo>
                    <a:pt x="24" y="1923"/>
                  </a:lnTo>
                  <a:lnTo>
                    <a:pt x="21" y="1927"/>
                  </a:lnTo>
                  <a:lnTo>
                    <a:pt x="17" y="1933"/>
                  </a:lnTo>
                  <a:lnTo>
                    <a:pt x="12" y="1938"/>
                  </a:lnTo>
                  <a:lnTo>
                    <a:pt x="6" y="1944"/>
                  </a:lnTo>
                  <a:lnTo>
                    <a:pt x="0" y="1949"/>
                  </a:lnTo>
                  <a:close/>
                  <a:moveTo>
                    <a:pt x="0" y="1805"/>
                  </a:moveTo>
                  <a:lnTo>
                    <a:pt x="0" y="1782"/>
                  </a:lnTo>
                  <a:lnTo>
                    <a:pt x="5" y="1775"/>
                  </a:lnTo>
                  <a:lnTo>
                    <a:pt x="12" y="1768"/>
                  </a:lnTo>
                  <a:lnTo>
                    <a:pt x="21" y="1762"/>
                  </a:lnTo>
                  <a:lnTo>
                    <a:pt x="31" y="1755"/>
                  </a:lnTo>
                  <a:lnTo>
                    <a:pt x="41" y="1750"/>
                  </a:lnTo>
                  <a:lnTo>
                    <a:pt x="50" y="1747"/>
                  </a:lnTo>
                  <a:lnTo>
                    <a:pt x="60" y="1744"/>
                  </a:lnTo>
                  <a:lnTo>
                    <a:pt x="68" y="1742"/>
                  </a:lnTo>
                  <a:lnTo>
                    <a:pt x="75" y="1742"/>
                  </a:lnTo>
                  <a:lnTo>
                    <a:pt x="81" y="1743"/>
                  </a:lnTo>
                  <a:lnTo>
                    <a:pt x="87" y="1746"/>
                  </a:lnTo>
                  <a:lnTo>
                    <a:pt x="91" y="1749"/>
                  </a:lnTo>
                  <a:lnTo>
                    <a:pt x="92" y="1753"/>
                  </a:lnTo>
                  <a:lnTo>
                    <a:pt x="92" y="1759"/>
                  </a:lnTo>
                  <a:lnTo>
                    <a:pt x="89" y="1765"/>
                  </a:lnTo>
                  <a:lnTo>
                    <a:pt x="85" y="1771"/>
                  </a:lnTo>
                  <a:lnTo>
                    <a:pt x="80" y="1777"/>
                  </a:lnTo>
                  <a:lnTo>
                    <a:pt x="73" y="1784"/>
                  </a:lnTo>
                  <a:lnTo>
                    <a:pt x="65" y="1790"/>
                  </a:lnTo>
                  <a:lnTo>
                    <a:pt x="55" y="1796"/>
                  </a:lnTo>
                  <a:lnTo>
                    <a:pt x="47" y="1799"/>
                  </a:lnTo>
                  <a:lnTo>
                    <a:pt x="38" y="1803"/>
                  </a:lnTo>
                  <a:lnTo>
                    <a:pt x="30" y="1805"/>
                  </a:lnTo>
                  <a:lnTo>
                    <a:pt x="23" y="1807"/>
                  </a:lnTo>
                  <a:lnTo>
                    <a:pt x="16" y="1809"/>
                  </a:lnTo>
                  <a:lnTo>
                    <a:pt x="10" y="1809"/>
                  </a:lnTo>
                  <a:lnTo>
                    <a:pt x="4" y="1807"/>
                  </a:lnTo>
                  <a:lnTo>
                    <a:pt x="0" y="1805"/>
                  </a:lnTo>
                  <a:close/>
                  <a:moveTo>
                    <a:pt x="0" y="1709"/>
                  </a:moveTo>
                  <a:lnTo>
                    <a:pt x="0" y="1658"/>
                  </a:lnTo>
                  <a:lnTo>
                    <a:pt x="8" y="1654"/>
                  </a:lnTo>
                  <a:lnTo>
                    <a:pt x="16" y="1652"/>
                  </a:lnTo>
                  <a:lnTo>
                    <a:pt x="23" y="1651"/>
                  </a:lnTo>
                  <a:lnTo>
                    <a:pt x="30" y="1651"/>
                  </a:lnTo>
                  <a:lnTo>
                    <a:pt x="36" y="1651"/>
                  </a:lnTo>
                  <a:lnTo>
                    <a:pt x="41" y="1652"/>
                  </a:lnTo>
                  <a:lnTo>
                    <a:pt x="44" y="1654"/>
                  </a:lnTo>
                  <a:lnTo>
                    <a:pt x="47" y="1657"/>
                  </a:lnTo>
                  <a:lnTo>
                    <a:pt x="49" y="1661"/>
                  </a:lnTo>
                  <a:lnTo>
                    <a:pt x="48" y="1666"/>
                  </a:lnTo>
                  <a:lnTo>
                    <a:pt x="46" y="1672"/>
                  </a:lnTo>
                  <a:lnTo>
                    <a:pt x="42" y="1679"/>
                  </a:lnTo>
                  <a:lnTo>
                    <a:pt x="36" y="1685"/>
                  </a:lnTo>
                  <a:lnTo>
                    <a:pt x="29" y="1692"/>
                  </a:lnTo>
                  <a:lnTo>
                    <a:pt x="21" y="1698"/>
                  </a:lnTo>
                  <a:lnTo>
                    <a:pt x="10" y="1704"/>
                  </a:lnTo>
                  <a:lnTo>
                    <a:pt x="5" y="1706"/>
                  </a:lnTo>
                  <a:lnTo>
                    <a:pt x="0" y="1709"/>
                  </a:lnTo>
                  <a:close/>
                  <a:moveTo>
                    <a:pt x="0" y="1595"/>
                  </a:moveTo>
                  <a:lnTo>
                    <a:pt x="0" y="1560"/>
                  </a:lnTo>
                  <a:lnTo>
                    <a:pt x="4" y="1560"/>
                  </a:lnTo>
                  <a:lnTo>
                    <a:pt x="8" y="1561"/>
                  </a:lnTo>
                  <a:lnTo>
                    <a:pt x="10" y="1564"/>
                  </a:lnTo>
                  <a:lnTo>
                    <a:pt x="12" y="1566"/>
                  </a:lnTo>
                  <a:lnTo>
                    <a:pt x="13" y="1569"/>
                  </a:lnTo>
                  <a:lnTo>
                    <a:pt x="13" y="1572"/>
                  </a:lnTo>
                  <a:lnTo>
                    <a:pt x="13" y="1576"/>
                  </a:lnTo>
                  <a:lnTo>
                    <a:pt x="12" y="1579"/>
                  </a:lnTo>
                  <a:lnTo>
                    <a:pt x="8" y="1586"/>
                  </a:lnTo>
                  <a:lnTo>
                    <a:pt x="0" y="1595"/>
                  </a:lnTo>
                  <a:close/>
                  <a:moveTo>
                    <a:pt x="0" y="1285"/>
                  </a:moveTo>
                  <a:lnTo>
                    <a:pt x="0" y="1261"/>
                  </a:lnTo>
                  <a:lnTo>
                    <a:pt x="8" y="1253"/>
                  </a:lnTo>
                  <a:lnTo>
                    <a:pt x="17" y="1244"/>
                  </a:lnTo>
                  <a:lnTo>
                    <a:pt x="30" y="1236"/>
                  </a:lnTo>
                  <a:lnTo>
                    <a:pt x="44" y="1228"/>
                  </a:lnTo>
                  <a:lnTo>
                    <a:pt x="56" y="1222"/>
                  </a:lnTo>
                  <a:lnTo>
                    <a:pt x="69" y="1217"/>
                  </a:lnTo>
                  <a:lnTo>
                    <a:pt x="81" y="1213"/>
                  </a:lnTo>
                  <a:lnTo>
                    <a:pt x="92" y="1211"/>
                  </a:lnTo>
                  <a:lnTo>
                    <a:pt x="101" y="1210"/>
                  </a:lnTo>
                  <a:lnTo>
                    <a:pt x="108" y="1211"/>
                  </a:lnTo>
                  <a:lnTo>
                    <a:pt x="114" y="1212"/>
                  </a:lnTo>
                  <a:lnTo>
                    <a:pt x="119" y="1216"/>
                  </a:lnTo>
                  <a:lnTo>
                    <a:pt x="120" y="1218"/>
                  </a:lnTo>
                  <a:lnTo>
                    <a:pt x="120" y="1220"/>
                  </a:lnTo>
                  <a:lnTo>
                    <a:pt x="120" y="1224"/>
                  </a:lnTo>
                  <a:lnTo>
                    <a:pt x="119" y="1226"/>
                  </a:lnTo>
                  <a:lnTo>
                    <a:pt x="116" y="1234"/>
                  </a:lnTo>
                  <a:lnTo>
                    <a:pt x="110" y="1239"/>
                  </a:lnTo>
                  <a:lnTo>
                    <a:pt x="103" y="1248"/>
                  </a:lnTo>
                  <a:lnTo>
                    <a:pt x="93" y="1255"/>
                  </a:lnTo>
                  <a:lnTo>
                    <a:pt x="82" y="1262"/>
                  </a:lnTo>
                  <a:lnTo>
                    <a:pt x="69" y="1269"/>
                  </a:lnTo>
                  <a:lnTo>
                    <a:pt x="59" y="1274"/>
                  </a:lnTo>
                  <a:lnTo>
                    <a:pt x="48" y="1279"/>
                  </a:lnTo>
                  <a:lnTo>
                    <a:pt x="38" y="1282"/>
                  </a:lnTo>
                  <a:lnTo>
                    <a:pt x="29" y="1285"/>
                  </a:lnTo>
                  <a:lnTo>
                    <a:pt x="19" y="1286"/>
                  </a:lnTo>
                  <a:lnTo>
                    <a:pt x="12" y="1287"/>
                  </a:lnTo>
                  <a:lnTo>
                    <a:pt x="5" y="1286"/>
                  </a:lnTo>
                  <a:lnTo>
                    <a:pt x="0" y="1285"/>
                  </a:lnTo>
                  <a:close/>
                  <a:moveTo>
                    <a:pt x="0" y="1197"/>
                  </a:moveTo>
                  <a:lnTo>
                    <a:pt x="0" y="1174"/>
                  </a:lnTo>
                  <a:lnTo>
                    <a:pt x="8" y="1165"/>
                  </a:lnTo>
                  <a:lnTo>
                    <a:pt x="18" y="1156"/>
                  </a:lnTo>
                  <a:lnTo>
                    <a:pt x="31" y="1147"/>
                  </a:lnTo>
                  <a:lnTo>
                    <a:pt x="47" y="1139"/>
                  </a:lnTo>
                  <a:lnTo>
                    <a:pt x="60" y="1133"/>
                  </a:lnTo>
                  <a:lnTo>
                    <a:pt x="73" y="1128"/>
                  </a:lnTo>
                  <a:lnTo>
                    <a:pt x="85" y="1124"/>
                  </a:lnTo>
                  <a:lnTo>
                    <a:pt x="97" y="1122"/>
                  </a:lnTo>
                  <a:lnTo>
                    <a:pt x="106" y="1121"/>
                  </a:lnTo>
                  <a:lnTo>
                    <a:pt x="114" y="1121"/>
                  </a:lnTo>
                  <a:lnTo>
                    <a:pt x="118" y="1122"/>
                  </a:lnTo>
                  <a:lnTo>
                    <a:pt x="120" y="1123"/>
                  </a:lnTo>
                  <a:lnTo>
                    <a:pt x="123" y="1124"/>
                  </a:lnTo>
                  <a:lnTo>
                    <a:pt x="124" y="1127"/>
                  </a:lnTo>
                  <a:lnTo>
                    <a:pt x="125" y="1129"/>
                  </a:lnTo>
                  <a:lnTo>
                    <a:pt x="126" y="1131"/>
                  </a:lnTo>
                  <a:lnTo>
                    <a:pt x="125" y="1134"/>
                  </a:lnTo>
                  <a:lnTo>
                    <a:pt x="124" y="1137"/>
                  </a:lnTo>
                  <a:lnTo>
                    <a:pt x="120" y="1143"/>
                  </a:lnTo>
                  <a:lnTo>
                    <a:pt x="114" y="1150"/>
                  </a:lnTo>
                  <a:lnTo>
                    <a:pt x="106" y="1158"/>
                  </a:lnTo>
                  <a:lnTo>
                    <a:pt x="97" y="1166"/>
                  </a:lnTo>
                  <a:lnTo>
                    <a:pt x="85" y="1173"/>
                  </a:lnTo>
                  <a:lnTo>
                    <a:pt x="73" y="1180"/>
                  </a:lnTo>
                  <a:lnTo>
                    <a:pt x="61" y="1185"/>
                  </a:lnTo>
                  <a:lnTo>
                    <a:pt x="50" y="1190"/>
                  </a:lnTo>
                  <a:lnTo>
                    <a:pt x="40" y="1193"/>
                  </a:lnTo>
                  <a:lnTo>
                    <a:pt x="29" y="1196"/>
                  </a:lnTo>
                  <a:lnTo>
                    <a:pt x="21" y="1198"/>
                  </a:lnTo>
                  <a:lnTo>
                    <a:pt x="12" y="1198"/>
                  </a:lnTo>
                  <a:lnTo>
                    <a:pt x="5" y="1198"/>
                  </a:lnTo>
                  <a:lnTo>
                    <a:pt x="0" y="1197"/>
                  </a:lnTo>
                  <a:close/>
                  <a:moveTo>
                    <a:pt x="0" y="966"/>
                  </a:moveTo>
                  <a:lnTo>
                    <a:pt x="0" y="951"/>
                  </a:lnTo>
                  <a:lnTo>
                    <a:pt x="2" y="952"/>
                  </a:lnTo>
                  <a:lnTo>
                    <a:pt x="3" y="953"/>
                  </a:lnTo>
                  <a:lnTo>
                    <a:pt x="4" y="956"/>
                  </a:lnTo>
                  <a:lnTo>
                    <a:pt x="4" y="959"/>
                  </a:lnTo>
                  <a:lnTo>
                    <a:pt x="2" y="963"/>
                  </a:lnTo>
                  <a:lnTo>
                    <a:pt x="0" y="966"/>
                  </a:lnTo>
                  <a:close/>
                  <a:moveTo>
                    <a:pt x="0" y="908"/>
                  </a:moveTo>
                  <a:lnTo>
                    <a:pt x="0" y="864"/>
                  </a:lnTo>
                  <a:lnTo>
                    <a:pt x="13" y="862"/>
                  </a:lnTo>
                  <a:lnTo>
                    <a:pt x="24" y="860"/>
                  </a:lnTo>
                  <a:lnTo>
                    <a:pt x="28" y="862"/>
                  </a:lnTo>
                  <a:lnTo>
                    <a:pt x="31" y="863"/>
                  </a:lnTo>
                  <a:lnTo>
                    <a:pt x="35" y="864"/>
                  </a:lnTo>
                  <a:lnTo>
                    <a:pt x="36" y="866"/>
                  </a:lnTo>
                  <a:lnTo>
                    <a:pt x="37" y="869"/>
                  </a:lnTo>
                  <a:lnTo>
                    <a:pt x="36" y="874"/>
                  </a:lnTo>
                  <a:lnTo>
                    <a:pt x="34" y="878"/>
                  </a:lnTo>
                  <a:lnTo>
                    <a:pt x="30" y="884"/>
                  </a:lnTo>
                  <a:lnTo>
                    <a:pt x="24" y="889"/>
                  </a:lnTo>
                  <a:lnTo>
                    <a:pt x="17" y="895"/>
                  </a:lnTo>
                  <a:lnTo>
                    <a:pt x="9" y="902"/>
                  </a:lnTo>
                  <a:lnTo>
                    <a:pt x="0" y="908"/>
                  </a:lnTo>
                  <a:close/>
                  <a:moveTo>
                    <a:pt x="0" y="843"/>
                  </a:moveTo>
                  <a:lnTo>
                    <a:pt x="0" y="793"/>
                  </a:lnTo>
                  <a:lnTo>
                    <a:pt x="15" y="786"/>
                  </a:lnTo>
                  <a:lnTo>
                    <a:pt x="28" y="781"/>
                  </a:lnTo>
                  <a:lnTo>
                    <a:pt x="41" y="777"/>
                  </a:lnTo>
                  <a:lnTo>
                    <a:pt x="51" y="775"/>
                  </a:lnTo>
                  <a:lnTo>
                    <a:pt x="62" y="774"/>
                  </a:lnTo>
                  <a:lnTo>
                    <a:pt x="70" y="774"/>
                  </a:lnTo>
                  <a:lnTo>
                    <a:pt x="76" y="776"/>
                  </a:lnTo>
                  <a:lnTo>
                    <a:pt x="80" y="778"/>
                  </a:lnTo>
                  <a:lnTo>
                    <a:pt x="81" y="781"/>
                  </a:lnTo>
                  <a:lnTo>
                    <a:pt x="81" y="783"/>
                  </a:lnTo>
                  <a:lnTo>
                    <a:pt x="80" y="786"/>
                  </a:lnTo>
                  <a:lnTo>
                    <a:pt x="79" y="789"/>
                  </a:lnTo>
                  <a:lnTo>
                    <a:pt x="73" y="796"/>
                  </a:lnTo>
                  <a:lnTo>
                    <a:pt x="66" y="803"/>
                  </a:lnTo>
                  <a:lnTo>
                    <a:pt x="56" y="811"/>
                  </a:lnTo>
                  <a:lnTo>
                    <a:pt x="44" y="819"/>
                  </a:lnTo>
                  <a:lnTo>
                    <a:pt x="30" y="827"/>
                  </a:lnTo>
                  <a:lnTo>
                    <a:pt x="15" y="836"/>
                  </a:lnTo>
                  <a:lnTo>
                    <a:pt x="8" y="839"/>
                  </a:lnTo>
                  <a:lnTo>
                    <a:pt x="0" y="843"/>
                  </a:lnTo>
                  <a:close/>
                  <a:moveTo>
                    <a:pt x="0" y="771"/>
                  </a:moveTo>
                  <a:lnTo>
                    <a:pt x="0" y="733"/>
                  </a:lnTo>
                  <a:lnTo>
                    <a:pt x="9" y="727"/>
                  </a:lnTo>
                  <a:lnTo>
                    <a:pt x="18" y="721"/>
                  </a:lnTo>
                  <a:lnTo>
                    <a:pt x="29" y="716"/>
                  </a:lnTo>
                  <a:lnTo>
                    <a:pt x="41" y="710"/>
                  </a:lnTo>
                  <a:lnTo>
                    <a:pt x="57" y="702"/>
                  </a:lnTo>
                  <a:lnTo>
                    <a:pt x="73" y="697"/>
                  </a:lnTo>
                  <a:lnTo>
                    <a:pt x="87" y="692"/>
                  </a:lnTo>
                  <a:lnTo>
                    <a:pt x="101" y="688"/>
                  </a:lnTo>
                  <a:lnTo>
                    <a:pt x="112" y="687"/>
                  </a:lnTo>
                  <a:lnTo>
                    <a:pt x="122" y="686"/>
                  </a:lnTo>
                  <a:lnTo>
                    <a:pt x="126" y="687"/>
                  </a:lnTo>
                  <a:lnTo>
                    <a:pt x="129" y="688"/>
                  </a:lnTo>
                  <a:lnTo>
                    <a:pt x="131" y="689"/>
                  </a:lnTo>
                  <a:lnTo>
                    <a:pt x="133" y="691"/>
                  </a:lnTo>
                  <a:lnTo>
                    <a:pt x="133" y="693"/>
                  </a:lnTo>
                  <a:lnTo>
                    <a:pt x="133" y="695"/>
                  </a:lnTo>
                  <a:lnTo>
                    <a:pt x="133" y="699"/>
                  </a:lnTo>
                  <a:lnTo>
                    <a:pt x="131" y="701"/>
                  </a:lnTo>
                  <a:lnTo>
                    <a:pt x="126" y="708"/>
                  </a:lnTo>
                  <a:lnTo>
                    <a:pt x="118" y="716"/>
                  </a:lnTo>
                  <a:lnTo>
                    <a:pt x="107" y="724"/>
                  </a:lnTo>
                  <a:lnTo>
                    <a:pt x="95" y="732"/>
                  </a:lnTo>
                  <a:lnTo>
                    <a:pt x="80" y="740"/>
                  </a:lnTo>
                  <a:lnTo>
                    <a:pt x="65" y="749"/>
                  </a:lnTo>
                  <a:lnTo>
                    <a:pt x="47" y="756"/>
                  </a:lnTo>
                  <a:lnTo>
                    <a:pt x="30" y="763"/>
                  </a:lnTo>
                  <a:lnTo>
                    <a:pt x="13" y="768"/>
                  </a:lnTo>
                  <a:lnTo>
                    <a:pt x="0" y="771"/>
                  </a:lnTo>
                  <a:close/>
                  <a:moveTo>
                    <a:pt x="0" y="660"/>
                  </a:moveTo>
                  <a:lnTo>
                    <a:pt x="0" y="619"/>
                  </a:lnTo>
                  <a:lnTo>
                    <a:pt x="15" y="616"/>
                  </a:lnTo>
                  <a:lnTo>
                    <a:pt x="27" y="615"/>
                  </a:lnTo>
                  <a:lnTo>
                    <a:pt x="31" y="616"/>
                  </a:lnTo>
                  <a:lnTo>
                    <a:pt x="35" y="616"/>
                  </a:lnTo>
                  <a:lnTo>
                    <a:pt x="38" y="617"/>
                  </a:lnTo>
                  <a:lnTo>
                    <a:pt x="40" y="619"/>
                  </a:lnTo>
                  <a:lnTo>
                    <a:pt x="41" y="623"/>
                  </a:lnTo>
                  <a:lnTo>
                    <a:pt x="40" y="626"/>
                  </a:lnTo>
                  <a:lnTo>
                    <a:pt x="37" y="631"/>
                  </a:lnTo>
                  <a:lnTo>
                    <a:pt x="32" y="636"/>
                  </a:lnTo>
                  <a:lnTo>
                    <a:pt x="18" y="648"/>
                  </a:lnTo>
                  <a:lnTo>
                    <a:pt x="0" y="660"/>
                  </a:lnTo>
                  <a:close/>
                  <a:moveTo>
                    <a:pt x="0" y="606"/>
                  </a:moveTo>
                  <a:lnTo>
                    <a:pt x="0" y="561"/>
                  </a:lnTo>
                  <a:lnTo>
                    <a:pt x="8" y="558"/>
                  </a:lnTo>
                  <a:lnTo>
                    <a:pt x="15" y="554"/>
                  </a:lnTo>
                  <a:lnTo>
                    <a:pt x="32" y="546"/>
                  </a:lnTo>
                  <a:lnTo>
                    <a:pt x="49" y="540"/>
                  </a:lnTo>
                  <a:lnTo>
                    <a:pt x="66" y="535"/>
                  </a:lnTo>
                  <a:lnTo>
                    <a:pt x="80" y="530"/>
                  </a:lnTo>
                  <a:lnTo>
                    <a:pt x="92" y="529"/>
                  </a:lnTo>
                  <a:lnTo>
                    <a:pt x="103" y="528"/>
                  </a:lnTo>
                  <a:lnTo>
                    <a:pt x="106" y="528"/>
                  </a:lnTo>
                  <a:lnTo>
                    <a:pt x="110" y="529"/>
                  </a:lnTo>
                  <a:lnTo>
                    <a:pt x="112" y="530"/>
                  </a:lnTo>
                  <a:lnTo>
                    <a:pt x="113" y="531"/>
                  </a:lnTo>
                  <a:lnTo>
                    <a:pt x="114" y="534"/>
                  </a:lnTo>
                  <a:lnTo>
                    <a:pt x="114" y="536"/>
                  </a:lnTo>
                  <a:lnTo>
                    <a:pt x="113" y="540"/>
                  </a:lnTo>
                  <a:lnTo>
                    <a:pt x="111" y="542"/>
                  </a:lnTo>
                  <a:lnTo>
                    <a:pt x="105" y="549"/>
                  </a:lnTo>
                  <a:lnTo>
                    <a:pt x="95" y="556"/>
                  </a:lnTo>
                  <a:lnTo>
                    <a:pt x="85" y="565"/>
                  </a:lnTo>
                  <a:lnTo>
                    <a:pt x="70" y="573"/>
                  </a:lnTo>
                  <a:lnTo>
                    <a:pt x="55" y="582"/>
                  </a:lnTo>
                  <a:lnTo>
                    <a:pt x="38" y="591"/>
                  </a:lnTo>
                  <a:lnTo>
                    <a:pt x="28" y="596"/>
                  </a:lnTo>
                  <a:lnTo>
                    <a:pt x="18" y="599"/>
                  </a:lnTo>
                  <a:lnTo>
                    <a:pt x="9" y="603"/>
                  </a:lnTo>
                  <a:lnTo>
                    <a:pt x="0" y="606"/>
                  </a:lnTo>
                  <a:close/>
                  <a:moveTo>
                    <a:pt x="0" y="506"/>
                  </a:moveTo>
                  <a:lnTo>
                    <a:pt x="0" y="468"/>
                  </a:lnTo>
                  <a:lnTo>
                    <a:pt x="16" y="464"/>
                  </a:lnTo>
                  <a:lnTo>
                    <a:pt x="29" y="462"/>
                  </a:lnTo>
                  <a:lnTo>
                    <a:pt x="34" y="462"/>
                  </a:lnTo>
                  <a:lnTo>
                    <a:pt x="38" y="462"/>
                  </a:lnTo>
                  <a:lnTo>
                    <a:pt x="42" y="464"/>
                  </a:lnTo>
                  <a:lnTo>
                    <a:pt x="43" y="466"/>
                  </a:lnTo>
                  <a:lnTo>
                    <a:pt x="44" y="468"/>
                  </a:lnTo>
                  <a:lnTo>
                    <a:pt x="43" y="473"/>
                  </a:lnTo>
                  <a:lnTo>
                    <a:pt x="40" y="478"/>
                  </a:lnTo>
                  <a:lnTo>
                    <a:pt x="35" y="483"/>
                  </a:lnTo>
                  <a:lnTo>
                    <a:pt x="19" y="493"/>
                  </a:lnTo>
                  <a:lnTo>
                    <a:pt x="0" y="506"/>
                  </a:lnTo>
                  <a:close/>
                  <a:moveTo>
                    <a:pt x="0" y="459"/>
                  </a:moveTo>
                  <a:lnTo>
                    <a:pt x="0" y="420"/>
                  </a:lnTo>
                  <a:lnTo>
                    <a:pt x="16" y="411"/>
                  </a:lnTo>
                  <a:lnTo>
                    <a:pt x="32" y="403"/>
                  </a:lnTo>
                  <a:lnTo>
                    <a:pt x="51" y="395"/>
                  </a:lnTo>
                  <a:lnTo>
                    <a:pt x="69" y="388"/>
                  </a:lnTo>
                  <a:lnTo>
                    <a:pt x="87" y="383"/>
                  </a:lnTo>
                  <a:lnTo>
                    <a:pt x="103" y="378"/>
                  </a:lnTo>
                  <a:lnTo>
                    <a:pt x="116" y="376"/>
                  </a:lnTo>
                  <a:lnTo>
                    <a:pt x="125" y="375"/>
                  </a:lnTo>
                  <a:lnTo>
                    <a:pt x="130" y="375"/>
                  </a:lnTo>
                  <a:lnTo>
                    <a:pt x="133" y="376"/>
                  </a:lnTo>
                  <a:lnTo>
                    <a:pt x="136" y="377"/>
                  </a:lnTo>
                  <a:lnTo>
                    <a:pt x="137" y="378"/>
                  </a:lnTo>
                  <a:lnTo>
                    <a:pt x="138" y="380"/>
                  </a:lnTo>
                  <a:lnTo>
                    <a:pt x="138" y="383"/>
                  </a:lnTo>
                  <a:lnTo>
                    <a:pt x="136" y="385"/>
                  </a:lnTo>
                  <a:lnTo>
                    <a:pt x="135" y="389"/>
                  </a:lnTo>
                  <a:lnTo>
                    <a:pt x="128" y="395"/>
                  </a:lnTo>
                  <a:lnTo>
                    <a:pt x="117" y="403"/>
                  </a:lnTo>
                  <a:lnTo>
                    <a:pt x="105" y="411"/>
                  </a:lnTo>
                  <a:lnTo>
                    <a:pt x="89" y="420"/>
                  </a:lnTo>
                  <a:lnTo>
                    <a:pt x="73" y="429"/>
                  </a:lnTo>
                  <a:lnTo>
                    <a:pt x="54" y="438"/>
                  </a:lnTo>
                  <a:lnTo>
                    <a:pt x="40" y="445"/>
                  </a:lnTo>
                  <a:lnTo>
                    <a:pt x="25" y="449"/>
                  </a:lnTo>
                  <a:lnTo>
                    <a:pt x="12" y="455"/>
                  </a:lnTo>
                  <a:lnTo>
                    <a:pt x="0" y="459"/>
                  </a:lnTo>
                  <a:close/>
                  <a:moveTo>
                    <a:pt x="0" y="377"/>
                  </a:moveTo>
                  <a:lnTo>
                    <a:pt x="0" y="335"/>
                  </a:lnTo>
                  <a:lnTo>
                    <a:pt x="17" y="328"/>
                  </a:lnTo>
                  <a:lnTo>
                    <a:pt x="32" y="323"/>
                  </a:lnTo>
                  <a:lnTo>
                    <a:pt x="48" y="319"/>
                  </a:lnTo>
                  <a:lnTo>
                    <a:pt x="61" y="315"/>
                  </a:lnTo>
                  <a:lnTo>
                    <a:pt x="72" y="314"/>
                  </a:lnTo>
                  <a:lnTo>
                    <a:pt x="80" y="313"/>
                  </a:lnTo>
                  <a:lnTo>
                    <a:pt x="87" y="314"/>
                  </a:lnTo>
                  <a:lnTo>
                    <a:pt x="89" y="316"/>
                  </a:lnTo>
                  <a:lnTo>
                    <a:pt x="91" y="318"/>
                  </a:lnTo>
                  <a:lnTo>
                    <a:pt x="89" y="320"/>
                  </a:lnTo>
                  <a:lnTo>
                    <a:pt x="88" y="322"/>
                  </a:lnTo>
                  <a:lnTo>
                    <a:pt x="86" y="326"/>
                  </a:lnTo>
                  <a:lnTo>
                    <a:pt x="79" y="333"/>
                  </a:lnTo>
                  <a:lnTo>
                    <a:pt x="69" y="340"/>
                  </a:lnTo>
                  <a:lnTo>
                    <a:pt x="55" y="348"/>
                  </a:lnTo>
                  <a:lnTo>
                    <a:pt x="40" y="358"/>
                  </a:lnTo>
                  <a:lnTo>
                    <a:pt x="23" y="367"/>
                  </a:lnTo>
                  <a:lnTo>
                    <a:pt x="3" y="376"/>
                  </a:lnTo>
                  <a:lnTo>
                    <a:pt x="0" y="377"/>
                  </a:lnTo>
                  <a:close/>
                  <a:moveTo>
                    <a:pt x="0" y="300"/>
                  </a:moveTo>
                  <a:lnTo>
                    <a:pt x="0" y="264"/>
                  </a:lnTo>
                  <a:lnTo>
                    <a:pt x="21" y="258"/>
                  </a:lnTo>
                  <a:lnTo>
                    <a:pt x="37" y="255"/>
                  </a:lnTo>
                  <a:lnTo>
                    <a:pt x="44" y="253"/>
                  </a:lnTo>
                  <a:lnTo>
                    <a:pt x="49" y="253"/>
                  </a:lnTo>
                  <a:lnTo>
                    <a:pt x="53" y="255"/>
                  </a:lnTo>
                  <a:lnTo>
                    <a:pt x="55" y="257"/>
                  </a:lnTo>
                  <a:lnTo>
                    <a:pt x="55" y="259"/>
                  </a:lnTo>
                  <a:lnTo>
                    <a:pt x="53" y="263"/>
                  </a:lnTo>
                  <a:lnTo>
                    <a:pt x="49" y="268"/>
                  </a:lnTo>
                  <a:lnTo>
                    <a:pt x="42" y="274"/>
                  </a:lnTo>
                  <a:lnTo>
                    <a:pt x="24" y="285"/>
                  </a:lnTo>
                  <a:lnTo>
                    <a:pt x="0" y="300"/>
                  </a:lnTo>
                  <a:close/>
                  <a:moveTo>
                    <a:pt x="0" y="258"/>
                  </a:moveTo>
                  <a:lnTo>
                    <a:pt x="0" y="231"/>
                  </a:lnTo>
                  <a:lnTo>
                    <a:pt x="13" y="222"/>
                  </a:lnTo>
                  <a:lnTo>
                    <a:pt x="29" y="214"/>
                  </a:lnTo>
                  <a:lnTo>
                    <a:pt x="47" y="206"/>
                  </a:lnTo>
                  <a:lnTo>
                    <a:pt x="66" y="196"/>
                  </a:lnTo>
                  <a:lnTo>
                    <a:pt x="87" y="188"/>
                  </a:lnTo>
                  <a:lnTo>
                    <a:pt x="107" y="181"/>
                  </a:lnTo>
                  <a:lnTo>
                    <a:pt x="126" y="174"/>
                  </a:lnTo>
                  <a:lnTo>
                    <a:pt x="143" y="169"/>
                  </a:lnTo>
                  <a:lnTo>
                    <a:pt x="157" y="165"/>
                  </a:lnTo>
                  <a:lnTo>
                    <a:pt x="169" y="164"/>
                  </a:lnTo>
                  <a:lnTo>
                    <a:pt x="173" y="164"/>
                  </a:lnTo>
                  <a:lnTo>
                    <a:pt x="176" y="164"/>
                  </a:lnTo>
                  <a:lnTo>
                    <a:pt x="180" y="165"/>
                  </a:lnTo>
                  <a:lnTo>
                    <a:pt x="181" y="167"/>
                  </a:lnTo>
                  <a:lnTo>
                    <a:pt x="181" y="169"/>
                  </a:lnTo>
                  <a:lnTo>
                    <a:pt x="181" y="171"/>
                  </a:lnTo>
                  <a:lnTo>
                    <a:pt x="179" y="174"/>
                  </a:lnTo>
                  <a:lnTo>
                    <a:pt x="176" y="176"/>
                  </a:lnTo>
                  <a:lnTo>
                    <a:pt x="168" y="183"/>
                  </a:lnTo>
                  <a:lnTo>
                    <a:pt x="157" y="192"/>
                  </a:lnTo>
                  <a:lnTo>
                    <a:pt x="143" y="200"/>
                  </a:lnTo>
                  <a:lnTo>
                    <a:pt x="125" y="209"/>
                  </a:lnTo>
                  <a:lnTo>
                    <a:pt x="106" y="219"/>
                  </a:lnTo>
                  <a:lnTo>
                    <a:pt x="85" y="228"/>
                  </a:lnTo>
                  <a:lnTo>
                    <a:pt x="61" y="238"/>
                  </a:lnTo>
                  <a:lnTo>
                    <a:pt x="38" y="247"/>
                  </a:lnTo>
                  <a:lnTo>
                    <a:pt x="17" y="253"/>
                  </a:lnTo>
                  <a:lnTo>
                    <a:pt x="0" y="258"/>
                  </a:lnTo>
                  <a:close/>
                  <a:moveTo>
                    <a:pt x="0" y="227"/>
                  </a:moveTo>
                  <a:lnTo>
                    <a:pt x="0" y="200"/>
                  </a:lnTo>
                  <a:lnTo>
                    <a:pt x="12" y="197"/>
                  </a:lnTo>
                  <a:lnTo>
                    <a:pt x="22" y="196"/>
                  </a:lnTo>
                  <a:lnTo>
                    <a:pt x="28" y="197"/>
                  </a:lnTo>
                  <a:lnTo>
                    <a:pt x="31" y="199"/>
                  </a:lnTo>
                  <a:lnTo>
                    <a:pt x="32" y="201"/>
                  </a:lnTo>
                  <a:lnTo>
                    <a:pt x="31" y="203"/>
                  </a:lnTo>
                  <a:lnTo>
                    <a:pt x="29" y="207"/>
                  </a:lnTo>
                  <a:lnTo>
                    <a:pt x="25" y="211"/>
                  </a:lnTo>
                  <a:lnTo>
                    <a:pt x="15" y="219"/>
                  </a:lnTo>
                  <a:lnTo>
                    <a:pt x="0" y="227"/>
                  </a:lnTo>
                  <a:close/>
                  <a:moveTo>
                    <a:pt x="0" y="196"/>
                  </a:moveTo>
                  <a:lnTo>
                    <a:pt x="0" y="164"/>
                  </a:lnTo>
                  <a:lnTo>
                    <a:pt x="11" y="158"/>
                  </a:lnTo>
                  <a:lnTo>
                    <a:pt x="23" y="152"/>
                  </a:lnTo>
                  <a:lnTo>
                    <a:pt x="36" y="146"/>
                  </a:lnTo>
                  <a:lnTo>
                    <a:pt x="50" y="140"/>
                  </a:lnTo>
                  <a:lnTo>
                    <a:pt x="72" y="131"/>
                  </a:lnTo>
                  <a:lnTo>
                    <a:pt x="93" y="124"/>
                  </a:lnTo>
                  <a:lnTo>
                    <a:pt x="112" y="117"/>
                  </a:lnTo>
                  <a:lnTo>
                    <a:pt x="130" y="112"/>
                  </a:lnTo>
                  <a:lnTo>
                    <a:pt x="144" y="108"/>
                  </a:lnTo>
                  <a:lnTo>
                    <a:pt x="156" y="107"/>
                  </a:lnTo>
                  <a:lnTo>
                    <a:pt x="161" y="106"/>
                  </a:lnTo>
                  <a:lnTo>
                    <a:pt x="164" y="107"/>
                  </a:lnTo>
                  <a:lnTo>
                    <a:pt x="167" y="107"/>
                  </a:lnTo>
                  <a:lnTo>
                    <a:pt x="168" y="108"/>
                  </a:lnTo>
                  <a:lnTo>
                    <a:pt x="168" y="111"/>
                  </a:lnTo>
                  <a:lnTo>
                    <a:pt x="168" y="113"/>
                  </a:lnTo>
                  <a:lnTo>
                    <a:pt x="166" y="116"/>
                  </a:lnTo>
                  <a:lnTo>
                    <a:pt x="163" y="118"/>
                  </a:lnTo>
                  <a:lnTo>
                    <a:pt x="155" y="125"/>
                  </a:lnTo>
                  <a:lnTo>
                    <a:pt x="143" y="133"/>
                  </a:lnTo>
                  <a:lnTo>
                    <a:pt x="128" y="142"/>
                  </a:lnTo>
                  <a:lnTo>
                    <a:pt x="110" y="151"/>
                  </a:lnTo>
                  <a:lnTo>
                    <a:pt x="91" y="161"/>
                  </a:lnTo>
                  <a:lnTo>
                    <a:pt x="68" y="170"/>
                  </a:lnTo>
                  <a:lnTo>
                    <a:pt x="50" y="178"/>
                  </a:lnTo>
                  <a:lnTo>
                    <a:pt x="32" y="186"/>
                  </a:lnTo>
                  <a:lnTo>
                    <a:pt x="16" y="192"/>
                  </a:lnTo>
                  <a:lnTo>
                    <a:pt x="0" y="196"/>
                  </a:lnTo>
                  <a:close/>
                  <a:moveTo>
                    <a:pt x="0" y="163"/>
                  </a:moveTo>
                  <a:lnTo>
                    <a:pt x="0" y="143"/>
                  </a:lnTo>
                  <a:lnTo>
                    <a:pt x="8" y="142"/>
                  </a:lnTo>
                  <a:lnTo>
                    <a:pt x="13" y="140"/>
                  </a:lnTo>
                  <a:lnTo>
                    <a:pt x="18" y="142"/>
                  </a:lnTo>
                  <a:lnTo>
                    <a:pt x="19" y="143"/>
                  </a:lnTo>
                  <a:lnTo>
                    <a:pt x="21" y="144"/>
                  </a:lnTo>
                  <a:lnTo>
                    <a:pt x="19" y="146"/>
                  </a:lnTo>
                  <a:lnTo>
                    <a:pt x="18" y="149"/>
                  </a:lnTo>
                  <a:lnTo>
                    <a:pt x="16" y="151"/>
                  </a:lnTo>
                  <a:lnTo>
                    <a:pt x="10" y="157"/>
                  </a:lnTo>
                  <a:lnTo>
                    <a:pt x="0" y="163"/>
                  </a:lnTo>
                  <a:close/>
                  <a:moveTo>
                    <a:pt x="0" y="138"/>
                  </a:moveTo>
                  <a:lnTo>
                    <a:pt x="0" y="88"/>
                  </a:lnTo>
                  <a:lnTo>
                    <a:pt x="8" y="87"/>
                  </a:lnTo>
                  <a:lnTo>
                    <a:pt x="13" y="86"/>
                  </a:lnTo>
                  <a:lnTo>
                    <a:pt x="18" y="87"/>
                  </a:lnTo>
                  <a:lnTo>
                    <a:pt x="19" y="88"/>
                  </a:lnTo>
                  <a:lnTo>
                    <a:pt x="19" y="91"/>
                  </a:lnTo>
                  <a:lnTo>
                    <a:pt x="17" y="95"/>
                  </a:lnTo>
                  <a:lnTo>
                    <a:pt x="11" y="100"/>
                  </a:lnTo>
                  <a:lnTo>
                    <a:pt x="3" y="106"/>
                  </a:lnTo>
                  <a:lnTo>
                    <a:pt x="12" y="101"/>
                  </a:lnTo>
                  <a:lnTo>
                    <a:pt x="23" y="95"/>
                  </a:lnTo>
                  <a:lnTo>
                    <a:pt x="35" y="91"/>
                  </a:lnTo>
                  <a:lnTo>
                    <a:pt x="46" y="86"/>
                  </a:lnTo>
                  <a:lnTo>
                    <a:pt x="68" y="76"/>
                  </a:lnTo>
                  <a:lnTo>
                    <a:pt x="91" y="68"/>
                  </a:lnTo>
                  <a:lnTo>
                    <a:pt x="110" y="61"/>
                  </a:lnTo>
                  <a:lnTo>
                    <a:pt x="128" y="56"/>
                  </a:lnTo>
                  <a:lnTo>
                    <a:pt x="143" y="53"/>
                  </a:lnTo>
                  <a:lnTo>
                    <a:pt x="155" y="50"/>
                  </a:lnTo>
                  <a:lnTo>
                    <a:pt x="160" y="50"/>
                  </a:lnTo>
                  <a:lnTo>
                    <a:pt x="163" y="50"/>
                  </a:lnTo>
                  <a:lnTo>
                    <a:pt x="166" y="51"/>
                  </a:lnTo>
                  <a:lnTo>
                    <a:pt x="167" y="53"/>
                  </a:lnTo>
                  <a:lnTo>
                    <a:pt x="167" y="55"/>
                  </a:lnTo>
                  <a:lnTo>
                    <a:pt x="163" y="60"/>
                  </a:lnTo>
                  <a:lnTo>
                    <a:pt x="158" y="64"/>
                  </a:lnTo>
                  <a:lnTo>
                    <a:pt x="150" y="70"/>
                  </a:lnTo>
                  <a:lnTo>
                    <a:pt x="160" y="66"/>
                  </a:lnTo>
                  <a:lnTo>
                    <a:pt x="170" y="60"/>
                  </a:lnTo>
                  <a:lnTo>
                    <a:pt x="182" y="55"/>
                  </a:lnTo>
                  <a:lnTo>
                    <a:pt x="194" y="50"/>
                  </a:lnTo>
                  <a:lnTo>
                    <a:pt x="217" y="41"/>
                  </a:lnTo>
                  <a:lnTo>
                    <a:pt x="239" y="32"/>
                  </a:lnTo>
                  <a:lnTo>
                    <a:pt x="259" y="26"/>
                  </a:lnTo>
                  <a:lnTo>
                    <a:pt x="277" y="20"/>
                  </a:lnTo>
                  <a:lnTo>
                    <a:pt x="293" y="17"/>
                  </a:lnTo>
                  <a:lnTo>
                    <a:pt x="305" y="16"/>
                  </a:lnTo>
                  <a:lnTo>
                    <a:pt x="309" y="16"/>
                  </a:lnTo>
                  <a:lnTo>
                    <a:pt x="313" y="16"/>
                  </a:lnTo>
                  <a:lnTo>
                    <a:pt x="315" y="16"/>
                  </a:lnTo>
                  <a:lnTo>
                    <a:pt x="316" y="18"/>
                  </a:lnTo>
                  <a:lnTo>
                    <a:pt x="316" y="20"/>
                  </a:lnTo>
                  <a:lnTo>
                    <a:pt x="314" y="25"/>
                  </a:lnTo>
                  <a:lnTo>
                    <a:pt x="308" y="30"/>
                  </a:lnTo>
                  <a:lnTo>
                    <a:pt x="300" y="36"/>
                  </a:lnTo>
                  <a:lnTo>
                    <a:pt x="310" y="31"/>
                  </a:lnTo>
                  <a:lnTo>
                    <a:pt x="321" y="25"/>
                  </a:lnTo>
                  <a:lnTo>
                    <a:pt x="332" y="20"/>
                  </a:lnTo>
                  <a:lnTo>
                    <a:pt x="344" y="16"/>
                  </a:lnTo>
                  <a:lnTo>
                    <a:pt x="354" y="11"/>
                  </a:lnTo>
                  <a:lnTo>
                    <a:pt x="365" y="7"/>
                  </a:lnTo>
                  <a:lnTo>
                    <a:pt x="376" y="4"/>
                  </a:lnTo>
                  <a:lnTo>
                    <a:pt x="385" y="0"/>
                  </a:lnTo>
                  <a:lnTo>
                    <a:pt x="385" y="37"/>
                  </a:lnTo>
                  <a:lnTo>
                    <a:pt x="375" y="42"/>
                  </a:lnTo>
                  <a:lnTo>
                    <a:pt x="363" y="47"/>
                  </a:lnTo>
                  <a:lnTo>
                    <a:pt x="340" y="56"/>
                  </a:lnTo>
                  <a:lnTo>
                    <a:pt x="318" y="64"/>
                  </a:lnTo>
                  <a:lnTo>
                    <a:pt x="297" y="72"/>
                  </a:lnTo>
                  <a:lnTo>
                    <a:pt x="278" y="76"/>
                  </a:lnTo>
                  <a:lnTo>
                    <a:pt x="263" y="80"/>
                  </a:lnTo>
                  <a:lnTo>
                    <a:pt x="251" y="81"/>
                  </a:lnTo>
                  <a:lnTo>
                    <a:pt x="246" y="82"/>
                  </a:lnTo>
                  <a:lnTo>
                    <a:pt x="243" y="81"/>
                  </a:lnTo>
                  <a:lnTo>
                    <a:pt x="240" y="81"/>
                  </a:lnTo>
                  <a:lnTo>
                    <a:pt x="238" y="80"/>
                  </a:lnTo>
                  <a:lnTo>
                    <a:pt x="238" y="77"/>
                  </a:lnTo>
                  <a:lnTo>
                    <a:pt x="238" y="76"/>
                  </a:lnTo>
                  <a:lnTo>
                    <a:pt x="239" y="74"/>
                  </a:lnTo>
                  <a:lnTo>
                    <a:pt x="242" y="72"/>
                  </a:lnTo>
                  <a:lnTo>
                    <a:pt x="249" y="66"/>
                  </a:lnTo>
                  <a:lnTo>
                    <a:pt x="257" y="58"/>
                  </a:lnTo>
                  <a:lnTo>
                    <a:pt x="247" y="64"/>
                  </a:lnTo>
                  <a:lnTo>
                    <a:pt x="236" y="69"/>
                  </a:lnTo>
                  <a:lnTo>
                    <a:pt x="224" y="74"/>
                  </a:lnTo>
                  <a:lnTo>
                    <a:pt x="212" y="80"/>
                  </a:lnTo>
                  <a:lnTo>
                    <a:pt x="189" y="89"/>
                  </a:lnTo>
                  <a:lnTo>
                    <a:pt x="167" y="98"/>
                  </a:lnTo>
                  <a:lnTo>
                    <a:pt x="147" y="104"/>
                  </a:lnTo>
                  <a:lnTo>
                    <a:pt x="129" y="110"/>
                  </a:lnTo>
                  <a:lnTo>
                    <a:pt x="113" y="113"/>
                  </a:lnTo>
                  <a:lnTo>
                    <a:pt x="101" y="116"/>
                  </a:lnTo>
                  <a:lnTo>
                    <a:pt x="97" y="116"/>
                  </a:lnTo>
                  <a:lnTo>
                    <a:pt x="93" y="116"/>
                  </a:lnTo>
                  <a:lnTo>
                    <a:pt x="91" y="114"/>
                  </a:lnTo>
                  <a:lnTo>
                    <a:pt x="89" y="113"/>
                  </a:lnTo>
                  <a:lnTo>
                    <a:pt x="88" y="112"/>
                  </a:lnTo>
                  <a:lnTo>
                    <a:pt x="89" y="110"/>
                  </a:lnTo>
                  <a:lnTo>
                    <a:pt x="91" y="107"/>
                  </a:lnTo>
                  <a:lnTo>
                    <a:pt x="93" y="105"/>
                  </a:lnTo>
                  <a:lnTo>
                    <a:pt x="99" y="100"/>
                  </a:lnTo>
                  <a:lnTo>
                    <a:pt x="108" y="93"/>
                  </a:lnTo>
                  <a:lnTo>
                    <a:pt x="98" y="98"/>
                  </a:lnTo>
                  <a:lnTo>
                    <a:pt x="87" y="104"/>
                  </a:lnTo>
                  <a:lnTo>
                    <a:pt x="75" y="108"/>
                  </a:lnTo>
                  <a:lnTo>
                    <a:pt x="63" y="114"/>
                  </a:lnTo>
                  <a:lnTo>
                    <a:pt x="47" y="121"/>
                  </a:lnTo>
                  <a:lnTo>
                    <a:pt x="30" y="127"/>
                  </a:lnTo>
                  <a:lnTo>
                    <a:pt x="15" y="133"/>
                  </a:lnTo>
                  <a:lnTo>
                    <a:pt x="0" y="138"/>
                  </a:lnTo>
                  <a:close/>
                  <a:moveTo>
                    <a:pt x="385" y="61"/>
                  </a:moveTo>
                  <a:lnTo>
                    <a:pt x="385" y="101"/>
                  </a:lnTo>
                  <a:lnTo>
                    <a:pt x="378" y="105"/>
                  </a:lnTo>
                  <a:lnTo>
                    <a:pt x="370" y="108"/>
                  </a:lnTo>
                  <a:lnTo>
                    <a:pt x="347" y="117"/>
                  </a:lnTo>
                  <a:lnTo>
                    <a:pt x="326" y="125"/>
                  </a:lnTo>
                  <a:lnTo>
                    <a:pt x="306" y="131"/>
                  </a:lnTo>
                  <a:lnTo>
                    <a:pt x="289" y="136"/>
                  </a:lnTo>
                  <a:lnTo>
                    <a:pt x="274" y="139"/>
                  </a:lnTo>
                  <a:lnTo>
                    <a:pt x="262" y="140"/>
                  </a:lnTo>
                  <a:lnTo>
                    <a:pt x="257" y="140"/>
                  </a:lnTo>
                  <a:lnTo>
                    <a:pt x="253" y="140"/>
                  </a:lnTo>
                  <a:lnTo>
                    <a:pt x="250" y="139"/>
                  </a:lnTo>
                  <a:lnTo>
                    <a:pt x="249" y="138"/>
                  </a:lnTo>
                  <a:lnTo>
                    <a:pt x="249" y="136"/>
                  </a:lnTo>
                  <a:lnTo>
                    <a:pt x="249" y="133"/>
                  </a:lnTo>
                  <a:lnTo>
                    <a:pt x="251" y="131"/>
                  </a:lnTo>
                  <a:lnTo>
                    <a:pt x="253" y="127"/>
                  </a:lnTo>
                  <a:lnTo>
                    <a:pt x="262" y="120"/>
                  </a:lnTo>
                  <a:lnTo>
                    <a:pt x="274" y="113"/>
                  </a:lnTo>
                  <a:lnTo>
                    <a:pt x="289" y="104"/>
                  </a:lnTo>
                  <a:lnTo>
                    <a:pt x="307" y="94"/>
                  </a:lnTo>
                  <a:lnTo>
                    <a:pt x="328" y="85"/>
                  </a:lnTo>
                  <a:lnTo>
                    <a:pt x="350" y="75"/>
                  </a:lnTo>
                  <a:lnTo>
                    <a:pt x="369" y="68"/>
                  </a:lnTo>
                  <a:lnTo>
                    <a:pt x="385" y="61"/>
                  </a:lnTo>
                  <a:close/>
                  <a:moveTo>
                    <a:pt x="385" y="130"/>
                  </a:moveTo>
                  <a:lnTo>
                    <a:pt x="385" y="173"/>
                  </a:lnTo>
                  <a:lnTo>
                    <a:pt x="364" y="181"/>
                  </a:lnTo>
                  <a:lnTo>
                    <a:pt x="344" y="188"/>
                  </a:lnTo>
                  <a:lnTo>
                    <a:pt x="325" y="194"/>
                  </a:lnTo>
                  <a:lnTo>
                    <a:pt x="309" y="197"/>
                  </a:lnTo>
                  <a:lnTo>
                    <a:pt x="295" y="201"/>
                  </a:lnTo>
                  <a:lnTo>
                    <a:pt x="283" y="202"/>
                  </a:lnTo>
                  <a:lnTo>
                    <a:pt x="278" y="202"/>
                  </a:lnTo>
                  <a:lnTo>
                    <a:pt x="275" y="201"/>
                  </a:lnTo>
                  <a:lnTo>
                    <a:pt x="272" y="200"/>
                  </a:lnTo>
                  <a:lnTo>
                    <a:pt x="271" y="199"/>
                  </a:lnTo>
                  <a:lnTo>
                    <a:pt x="270" y="196"/>
                  </a:lnTo>
                  <a:lnTo>
                    <a:pt x="271" y="194"/>
                  </a:lnTo>
                  <a:lnTo>
                    <a:pt x="272" y="192"/>
                  </a:lnTo>
                  <a:lnTo>
                    <a:pt x="275" y="188"/>
                  </a:lnTo>
                  <a:lnTo>
                    <a:pt x="283" y="181"/>
                  </a:lnTo>
                  <a:lnTo>
                    <a:pt x="295" y="174"/>
                  </a:lnTo>
                  <a:lnTo>
                    <a:pt x="309" y="164"/>
                  </a:lnTo>
                  <a:lnTo>
                    <a:pt x="327" y="155"/>
                  </a:lnTo>
                  <a:lnTo>
                    <a:pt x="347" y="145"/>
                  </a:lnTo>
                  <a:lnTo>
                    <a:pt x="369" y="136"/>
                  </a:lnTo>
                  <a:lnTo>
                    <a:pt x="377" y="132"/>
                  </a:lnTo>
                  <a:lnTo>
                    <a:pt x="385" y="130"/>
                  </a:lnTo>
                  <a:close/>
                  <a:moveTo>
                    <a:pt x="385" y="206"/>
                  </a:moveTo>
                  <a:lnTo>
                    <a:pt x="385" y="250"/>
                  </a:lnTo>
                  <a:lnTo>
                    <a:pt x="356" y="259"/>
                  </a:lnTo>
                  <a:lnTo>
                    <a:pt x="332" y="264"/>
                  </a:lnTo>
                  <a:lnTo>
                    <a:pt x="322" y="265"/>
                  </a:lnTo>
                  <a:lnTo>
                    <a:pt x="315" y="265"/>
                  </a:lnTo>
                  <a:lnTo>
                    <a:pt x="309" y="264"/>
                  </a:lnTo>
                  <a:lnTo>
                    <a:pt x="306" y="262"/>
                  </a:lnTo>
                  <a:lnTo>
                    <a:pt x="306" y="260"/>
                  </a:lnTo>
                  <a:lnTo>
                    <a:pt x="306" y="258"/>
                  </a:lnTo>
                  <a:lnTo>
                    <a:pt x="307" y="256"/>
                  </a:lnTo>
                  <a:lnTo>
                    <a:pt x="309" y="252"/>
                  </a:lnTo>
                  <a:lnTo>
                    <a:pt x="315" y="246"/>
                  </a:lnTo>
                  <a:lnTo>
                    <a:pt x="325" y="239"/>
                  </a:lnTo>
                  <a:lnTo>
                    <a:pt x="337" y="231"/>
                  </a:lnTo>
                  <a:lnTo>
                    <a:pt x="351" y="222"/>
                  </a:lnTo>
                  <a:lnTo>
                    <a:pt x="367" y="214"/>
                  </a:lnTo>
                  <a:lnTo>
                    <a:pt x="385" y="206"/>
                  </a:lnTo>
                  <a:close/>
                  <a:moveTo>
                    <a:pt x="385" y="262"/>
                  </a:moveTo>
                  <a:lnTo>
                    <a:pt x="385" y="283"/>
                  </a:lnTo>
                  <a:lnTo>
                    <a:pt x="372" y="294"/>
                  </a:lnTo>
                  <a:lnTo>
                    <a:pt x="354" y="303"/>
                  </a:lnTo>
                  <a:lnTo>
                    <a:pt x="333" y="315"/>
                  </a:lnTo>
                  <a:lnTo>
                    <a:pt x="309" y="326"/>
                  </a:lnTo>
                  <a:lnTo>
                    <a:pt x="289" y="334"/>
                  </a:lnTo>
                  <a:lnTo>
                    <a:pt x="269" y="341"/>
                  </a:lnTo>
                  <a:lnTo>
                    <a:pt x="251" y="347"/>
                  </a:lnTo>
                  <a:lnTo>
                    <a:pt x="236" y="351"/>
                  </a:lnTo>
                  <a:lnTo>
                    <a:pt x="221" y="354"/>
                  </a:lnTo>
                  <a:lnTo>
                    <a:pt x="211" y="354"/>
                  </a:lnTo>
                  <a:lnTo>
                    <a:pt x="206" y="354"/>
                  </a:lnTo>
                  <a:lnTo>
                    <a:pt x="202" y="354"/>
                  </a:lnTo>
                  <a:lnTo>
                    <a:pt x="200" y="353"/>
                  </a:lnTo>
                  <a:lnTo>
                    <a:pt x="198" y="351"/>
                  </a:lnTo>
                  <a:lnTo>
                    <a:pt x="198" y="350"/>
                  </a:lnTo>
                  <a:lnTo>
                    <a:pt x="198" y="347"/>
                  </a:lnTo>
                  <a:lnTo>
                    <a:pt x="199" y="344"/>
                  </a:lnTo>
                  <a:lnTo>
                    <a:pt x="201" y="341"/>
                  </a:lnTo>
                  <a:lnTo>
                    <a:pt x="208" y="333"/>
                  </a:lnTo>
                  <a:lnTo>
                    <a:pt x="219" y="326"/>
                  </a:lnTo>
                  <a:lnTo>
                    <a:pt x="232" y="316"/>
                  </a:lnTo>
                  <a:lnTo>
                    <a:pt x="249" y="308"/>
                  </a:lnTo>
                  <a:lnTo>
                    <a:pt x="266" y="298"/>
                  </a:lnTo>
                  <a:lnTo>
                    <a:pt x="287" y="289"/>
                  </a:lnTo>
                  <a:lnTo>
                    <a:pt x="316" y="277"/>
                  </a:lnTo>
                  <a:lnTo>
                    <a:pt x="344" y="269"/>
                  </a:lnTo>
                  <a:lnTo>
                    <a:pt x="357" y="265"/>
                  </a:lnTo>
                  <a:lnTo>
                    <a:pt x="367" y="263"/>
                  </a:lnTo>
                  <a:lnTo>
                    <a:pt x="377" y="262"/>
                  </a:lnTo>
                  <a:lnTo>
                    <a:pt x="385" y="262"/>
                  </a:lnTo>
                  <a:close/>
                  <a:moveTo>
                    <a:pt x="385" y="295"/>
                  </a:moveTo>
                  <a:lnTo>
                    <a:pt x="385" y="331"/>
                  </a:lnTo>
                  <a:lnTo>
                    <a:pt x="373" y="332"/>
                  </a:lnTo>
                  <a:lnTo>
                    <a:pt x="364" y="332"/>
                  </a:lnTo>
                  <a:lnTo>
                    <a:pt x="360" y="332"/>
                  </a:lnTo>
                  <a:lnTo>
                    <a:pt x="357" y="331"/>
                  </a:lnTo>
                  <a:lnTo>
                    <a:pt x="354" y="329"/>
                  </a:lnTo>
                  <a:lnTo>
                    <a:pt x="353" y="328"/>
                  </a:lnTo>
                  <a:lnTo>
                    <a:pt x="353" y="326"/>
                  </a:lnTo>
                  <a:lnTo>
                    <a:pt x="353" y="322"/>
                  </a:lnTo>
                  <a:lnTo>
                    <a:pt x="356" y="319"/>
                  </a:lnTo>
                  <a:lnTo>
                    <a:pt x="359" y="314"/>
                  </a:lnTo>
                  <a:lnTo>
                    <a:pt x="370" y="304"/>
                  </a:lnTo>
                  <a:lnTo>
                    <a:pt x="385" y="295"/>
                  </a:lnTo>
                  <a:close/>
                  <a:moveTo>
                    <a:pt x="385" y="339"/>
                  </a:moveTo>
                  <a:lnTo>
                    <a:pt x="385" y="385"/>
                  </a:lnTo>
                  <a:lnTo>
                    <a:pt x="375" y="390"/>
                  </a:lnTo>
                  <a:lnTo>
                    <a:pt x="364" y="395"/>
                  </a:lnTo>
                  <a:lnTo>
                    <a:pt x="345" y="403"/>
                  </a:lnTo>
                  <a:lnTo>
                    <a:pt x="326" y="409"/>
                  </a:lnTo>
                  <a:lnTo>
                    <a:pt x="308" y="415"/>
                  </a:lnTo>
                  <a:lnTo>
                    <a:pt x="293" y="418"/>
                  </a:lnTo>
                  <a:lnTo>
                    <a:pt x="278" y="421"/>
                  </a:lnTo>
                  <a:lnTo>
                    <a:pt x="268" y="422"/>
                  </a:lnTo>
                  <a:lnTo>
                    <a:pt x="264" y="421"/>
                  </a:lnTo>
                  <a:lnTo>
                    <a:pt x="261" y="421"/>
                  </a:lnTo>
                  <a:lnTo>
                    <a:pt x="257" y="420"/>
                  </a:lnTo>
                  <a:lnTo>
                    <a:pt x="256" y="417"/>
                  </a:lnTo>
                  <a:lnTo>
                    <a:pt x="255" y="415"/>
                  </a:lnTo>
                  <a:lnTo>
                    <a:pt x="256" y="413"/>
                  </a:lnTo>
                  <a:lnTo>
                    <a:pt x="257" y="410"/>
                  </a:lnTo>
                  <a:lnTo>
                    <a:pt x="258" y="407"/>
                  </a:lnTo>
                  <a:lnTo>
                    <a:pt x="265" y="399"/>
                  </a:lnTo>
                  <a:lnTo>
                    <a:pt x="276" y="391"/>
                  </a:lnTo>
                  <a:lnTo>
                    <a:pt x="288" y="383"/>
                  </a:lnTo>
                  <a:lnTo>
                    <a:pt x="303" y="373"/>
                  </a:lnTo>
                  <a:lnTo>
                    <a:pt x="321" y="365"/>
                  </a:lnTo>
                  <a:lnTo>
                    <a:pt x="340" y="356"/>
                  </a:lnTo>
                  <a:lnTo>
                    <a:pt x="352" y="351"/>
                  </a:lnTo>
                  <a:lnTo>
                    <a:pt x="364" y="347"/>
                  </a:lnTo>
                  <a:lnTo>
                    <a:pt x="375" y="342"/>
                  </a:lnTo>
                  <a:lnTo>
                    <a:pt x="385" y="339"/>
                  </a:lnTo>
                  <a:close/>
                  <a:moveTo>
                    <a:pt x="385" y="438"/>
                  </a:moveTo>
                  <a:lnTo>
                    <a:pt x="385" y="485"/>
                  </a:lnTo>
                  <a:lnTo>
                    <a:pt x="364" y="490"/>
                  </a:lnTo>
                  <a:lnTo>
                    <a:pt x="346" y="492"/>
                  </a:lnTo>
                  <a:lnTo>
                    <a:pt x="339" y="493"/>
                  </a:lnTo>
                  <a:lnTo>
                    <a:pt x="333" y="492"/>
                  </a:lnTo>
                  <a:lnTo>
                    <a:pt x="329" y="491"/>
                  </a:lnTo>
                  <a:lnTo>
                    <a:pt x="327" y="489"/>
                  </a:lnTo>
                  <a:lnTo>
                    <a:pt x="326" y="486"/>
                  </a:lnTo>
                  <a:lnTo>
                    <a:pt x="326" y="484"/>
                  </a:lnTo>
                  <a:lnTo>
                    <a:pt x="326" y="481"/>
                  </a:lnTo>
                  <a:lnTo>
                    <a:pt x="328" y="479"/>
                  </a:lnTo>
                  <a:lnTo>
                    <a:pt x="332" y="473"/>
                  </a:lnTo>
                  <a:lnTo>
                    <a:pt x="339" y="467"/>
                  </a:lnTo>
                  <a:lnTo>
                    <a:pt x="347" y="460"/>
                  </a:lnTo>
                  <a:lnTo>
                    <a:pt x="359" y="452"/>
                  </a:lnTo>
                  <a:lnTo>
                    <a:pt x="371" y="445"/>
                  </a:lnTo>
                  <a:lnTo>
                    <a:pt x="385" y="438"/>
                  </a:lnTo>
                  <a:close/>
                  <a:moveTo>
                    <a:pt x="385" y="497"/>
                  </a:moveTo>
                  <a:lnTo>
                    <a:pt x="385" y="541"/>
                  </a:lnTo>
                  <a:lnTo>
                    <a:pt x="370" y="549"/>
                  </a:lnTo>
                  <a:lnTo>
                    <a:pt x="352" y="558"/>
                  </a:lnTo>
                  <a:lnTo>
                    <a:pt x="334" y="566"/>
                  </a:lnTo>
                  <a:lnTo>
                    <a:pt x="316" y="572"/>
                  </a:lnTo>
                  <a:lnTo>
                    <a:pt x="300" y="577"/>
                  </a:lnTo>
                  <a:lnTo>
                    <a:pt x="286" y="580"/>
                  </a:lnTo>
                  <a:lnTo>
                    <a:pt x="272" y="582"/>
                  </a:lnTo>
                  <a:lnTo>
                    <a:pt x="263" y="582"/>
                  </a:lnTo>
                  <a:lnTo>
                    <a:pt x="258" y="582"/>
                  </a:lnTo>
                  <a:lnTo>
                    <a:pt x="255" y="581"/>
                  </a:lnTo>
                  <a:lnTo>
                    <a:pt x="252" y="580"/>
                  </a:lnTo>
                  <a:lnTo>
                    <a:pt x="251" y="578"/>
                  </a:lnTo>
                  <a:lnTo>
                    <a:pt x="250" y="575"/>
                  </a:lnTo>
                  <a:lnTo>
                    <a:pt x="250" y="573"/>
                  </a:lnTo>
                  <a:lnTo>
                    <a:pt x="251" y="569"/>
                  </a:lnTo>
                  <a:lnTo>
                    <a:pt x="252" y="567"/>
                  </a:lnTo>
                  <a:lnTo>
                    <a:pt x="258" y="560"/>
                  </a:lnTo>
                  <a:lnTo>
                    <a:pt x="268" y="552"/>
                  </a:lnTo>
                  <a:lnTo>
                    <a:pt x="280" y="543"/>
                  </a:lnTo>
                  <a:lnTo>
                    <a:pt x="294" y="535"/>
                  </a:lnTo>
                  <a:lnTo>
                    <a:pt x="309" y="525"/>
                  </a:lnTo>
                  <a:lnTo>
                    <a:pt x="327" y="517"/>
                  </a:lnTo>
                  <a:lnTo>
                    <a:pt x="343" y="510"/>
                  </a:lnTo>
                  <a:lnTo>
                    <a:pt x="358" y="505"/>
                  </a:lnTo>
                  <a:lnTo>
                    <a:pt x="372" y="500"/>
                  </a:lnTo>
                  <a:lnTo>
                    <a:pt x="385" y="497"/>
                  </a:lnTo>
                  <a:close/>
                  <a:moveTo>
                    <a:pt x="385" y="611"/>
                  </a:moveTo>
                  <a:lnTo>
                    <a:pt x="385" y="657"/>
                  </a:lnTo>
                  <a:lnTo>
                    <a:pt x="371" y="660"/>
                  </a:lnTo>
                  <a:lnTo>
                    <a:pt x="359" y="660"/>
                  </a:lnTo>
                  <a:lnTo>
                    <a:pt x="354" y="660"/>
                  </a:lnTo>
                  <a:lnTo>
                    <a:pt x="350" y="658"/>
                  </a:lnTo>
                  <a:lnTo>
                    <a:pt x="347" y="656"/>
                  </a:lnTo>
                  <a:lnTo>
                    <a:pt x="345" y="655"/>
                  </a:lnTo>
                  <a:lnTo>
                    <a:pt x="344" y="651"/>
                  </a:lnTo>
                  <a:lnTo>
                    <a:pt x="345" y="647"/>
                  </a:lnTo>
                  <a:lnTo>
                    <a:pt x="347" y="642"/>
                  </a:lnTo>
                  <a:lnTo>
                    <a:pt x="352" y="636"/>
                  </a:lnTo>
                  <a:lnTo>
                    <a:pt x="358" y="630"/>
                  </a:lnTo>
                  <a:lnTo>
                    <a:pt x="366" y="624"/>
                  </a:lnTo>
                  <a:lnTo>
                    <a:pt x="375" y="617"/>
                  </a:lnTo>
                  <a:lnTo>
                    <a:pt x="385" y="611"/>
                  </a:lnTo>
                  <a:close/>
                  <a:moveTo>
                    <a:pt x="385" y="675"/>
                  </a:moveTo>
                  <a:lnTo>
                    <a:pt x="385" y="729"/>
                  </a:lnTo>
                  <a:lnTo>
                    <a:pt x="369" y="736"/>
                  </a:lnTo>
                  <a:lnTo>
                    <a:pt x="352" y="742"/>
                  </a:lnTo>
                  <a:lnTo>
                    <a:pt x="337" y="745"/>
                  </a:lnTo>
                  <a:lnTo>
                    <a:pt x="324" y="749"/>
                  </a:lnTo>
                  <a:lnTo>
                    <a:pt x="312" y="750"/>
                  </a:lnTo>
                  <a:lnTo>
                    <a:pt x="301" y="750"/>
                  </a:lnTo>
                  <a:lnTo>
                    <a:pt x="297" y="750"/>
                  </a:lnTo>
                  <a:lnTo>
                    <a:pt x="294" y="749"/>
                  </a:lnTo>
                  <a:lnTo>
                    <a:pt x="291" y="746"/>
                  </a:lnTo>
                  <a:lnTo>
                    <a:pt x="290" y="745"/>
                  </a:lnTo>
                  <a:lnTo>
                    <a:pt x="289" y="743"/>
                  </a:lnTo>
                  <a:lnTo>
                    <a:pt x="289" y="739"/>
                  </a:lnTo>
                  <a:lnTo>
                    <a:pt x="289" y="737"/>
                  </a:lnTo>
                  <a:lnTo>
                    <a:pt x="291" y="733"/>
                  </a:lnTo>
                  <a:lnTo>
                    <a:pt x="296" y="726"/>
                  </a:lnTo>
                  <a:lnTo>
                    <a:pt x="305" y="719"/>
                  </a:lnTo>
                  <a:lnTo>
                    <a:pt x="315" y="711"/>
                  </a:lnTo>
                  <a:lnTo>
                    <a:pt x="328" y="701"/>
                  </a:lnTo>
                  <a:lnTo>
                    <a:pt x="343" y="693"/>
                  </a:lnTo>
                  <a:lnTo>
                    <a:pt x="359" y="686"/>
                  </a:lnTo>
                  <a:lnTo>
                    <a:pt x="372" y="680"/>
                  </a:lnTo>
                  <a:lnTo>
                    <a:pt x="385" y="675"/>
                  </a:lnTo>
                  <a:close/>
                  <a:moveTo>
                    <a:pt x="385" y="755"/>
                  </a:moveTo>
                  <a:lnTo>
                    <a:pt x="385" y="789"/>
                  </a:lnTo>
                  <a:lnTo>
                    <a:pt x="376" y="798"/>
                  </a:lnTo>
                  <a:lnTo>
                    <a:pt x="364" y="805"/>
                  </a:lnTo>
                  <a:lnTo>
                    <a:pt x="351" y="812"/>
                  </a:lnTo>
                  <a:lnTo>
                    <a:pt x="337" y="819"/>
                  </a:lnTo>
                  <a:lnTo>
                    <a:pt x="320" y="826"/>
                  </a:lnTo>
                  <a:lnTo>
                    <a:pt x="305" y="832"/>
                  </a:lnTo>
                  <a:lnTo>
                    <a:pt x="290" y="837"/>
                  </a:lnTo>
                  <a:lnTo>
                    <a:pt x="277" y="839"/>
                  </a:lnTo>
                  <a:lnTo>
                    <a:pt x="265" y="840"/>
                  </a:lnTo>
                  <a:lnTo>
                    <a:pt x="256" y="840"/>
                  </a:lnTo>
                  <a:lnTo>
                    <a:pt x="252" y="840"/>
                  </a:lnTo>
                  <a:lnTo>
                    <a:pt x="249" y="839"/>
                  </a:lnTo>
                  <a:lnTo>
                    <a:pt x="246" y="837"/>
                  </a:lnTo>
                  <a:lnTo>
                    <a:pt x="244" y="836"/>
                  </a:lnTo>
                  <a:lnTo>
                    <a:pt x="244" y="833"/>
                  </a:lnTo>
                  <a:lnTo>
                    <a:pt x="243" y="830"/>
                  </a:lnTo>
                  <a:lnTo>
                    <a:pt x="244" y="827"/>
                  </a:lnTo>
                  <a:lnTo>
                    <a:pt x="245" y="824"/>
                  </a:lnTo>
                  <a:lnTo>
                    <a:pt x="250" y="817"/>
                  </a:lnTo>
                  <a:lnTo>
                    <a:pt x="258" y="809"/>
                  </a:lnTo>
                  <a:lnTo>
                    <a:pt x="268" y="801"/>
                  </a:lnTo>
                  <a:lnTo>
                    <a:pt x="281" y="793"/>
                  </a:lnTo>
                  <a:lnTo>
                    <a:pt x="294" y="784"/>
                  </a:lnTo>
                  <a:lnTo>
                    <a:pt x="310" y="776"/>
                  </a:lnTo>
                  <a:lnTo>
                    <a:pt x="332" y="768"/>
                  </a:lnTo>
                  <a:lnTo>
                    <a:pt x="352" y="761"/>
                  </a:lnTo>
                  <a:lnTo>
                    <a:pt x="370" y="757"/>
                  </a:lnTo>
                  <a:lnTo>
                    <a:pt x="385" y="755"/>
                  </a:lnTo>
                  <a:close/>
                  <a:moveTo>
                    <a:pt x="385" y="897"/>
                  </a:moveTo>
                  <a:lnTo>
                    <a:pt x="385" y="928"/>
                  </a:lnTo>
                  <a:lnTo>
                    <a:pt x="382" y="928"/>
                  </a:lnTo>
                  <a:lnTo>
                    <a:pt x="378" y="927"/>
                  </a:lnTo>
                  <a:lnTo>
                    <a:pt x="376" y="925"/>
                  </a:lnTo>
                  <a:lnTo>
                    <a:pt x="373" y="922"/>
                  </a:lnTo>
                  <a:lnTo>
                    <a:pt x="373" y="920"/>
                  </a:lnTo>
                  <a:lnTo>
                    <a:pt x="372" y="918"/>
                  </a:lnTo>
                  <a:lnTo>
                    <a:pt x="373" y="915"/>
                  </a:lnTo>
                  <a:lnTo>
                    <a:pt x="375" y="912"/>
                  </a:lnTo>
                  <a:lnTo>
                    <a:pt x="378" y="904"/>
                  </a:lnTo>
                  <a:lnTo>
                    <a:pt x="385" y="897"/>
                  </a:lnTo>
                  <a:close/>
                  <a:moveTo>
                    <a:pt x="385" y="970"/>
                  </a:moveTo>
                  <a:lnTo>
                    <a:pt x="385" y="1020"/>
                  </a:lnTo>
                  <a:lnTo>
                    <a:pt x="372" y="1022"/>
                  </a:lnTo>
                  <a:lnTo>
                    <a:pt x="362" y="1022"/>
                  </a:lnTo>
                  <a:lnTo>
                    <a:pt x="358" y="1021"/>
                  </a:lnTo>
                  <a:lnTo>
                    <a:pt x="353" y="1020"/>
                  </a:lnTo>
                  <a:lnTo>
                    <a:pt x="351" y="1017"/>
                  </a:lnTo>
                  <a:lnTo>
                    <a:pt x="348" y="1015"/>
                  </a:lnTo>
                  <a:lnTo>
                    <a:pt x="347" y="1011"/>
                  </a:lnTo>
                  <a:lnTo>
                    <a:pt x="348" y="1007"/>
                  </a:lnTo>
                  <a:lnTo>
                    <a:pt x="351" y="1001"/>
                  </a:lnTo>
                  <a:lnTo>
                    <a:pt x="354" y="995"/>
                  </a:lnTo>
                  <a:lnTo>
                    <a:pt x="360" y="989"/>
                  </a:lnTo>
                  <a:lnTo>
                    <a:pt x="367" y="983"/>
                  </a:lnTo>
                  <a:lnTo>
                    <a:pt x="376" y="977"/>
                  </a:lnTo>
                  <a:lnTo>
                    <a:pt x="385" y="970"/>
                  </a:lnTo>
                  <a:close/>
                  <a:moveTo>
                    <a:pt x="385" y="1053"/>
                  </a:moveTo>
                  <a:lnTo>
                    <a:pt x="385" y="1110"/>
                  </a:lnTo>
                  <a:lnTo>
                    <a:pt x="376" y="1112"/>
                  </a:lnTo>
                  <a:lnTo>
                    <a:pt x="367" y="1114"/>
                  </a:lnTo>
                  <a:lnTo>
                    <a:pt x="359" y="1115"/>
                  </a:lnTo>
                  <a:lnTo>
                    <a:pt x="352" y="1115"/>
                  </a:lnTo>
                  <a:lnTo>
                    <a:pt x="345" y="1115"/>
                  </a:lnTo>
                  <a:lnTo>
                    <a:pt x="340" y="1114"/>
                  </a:lnTo>
                  <a:lnTo>
                    <a:pt x="337" y="1111"/>
                  </a:lnTo>
                  <a:lnTo>
                    <a:pt x="333" y="1109"/>
                  </a:lnTo>
                  <a:lnTo>
                    <a:pt x="332" y="1106"/>
                  </a:lnTo>
                  <a:lnTo>
                    <a:pt x="332" y="1103"/>
                  </a:lnTo>
                  <a:lnTo>
                    <a:pt x="332" y="1100"/>
                  </a:lnTo>
                  <a:lnTo>
                    <a:pt x="333" y="1097"/>
                  </a:lnTo>
                  <a:lnTo>
                    <a:pt x="337" y="1091"/>
                  </a:lnTo>
                  <a:lnTo>
                    <a:pt x="343" y="1084"/>
                  </a:lnTo>
                  <a:lnTo>
                    <a:pt x="351" y="1076"/>
                  </a:lnTo>
                  <a:lnTo>
                    <a:pt x="360" y="1068"/>
                  </a:lnTo>
                  <a:lnTo>
                    <a:pt x="372" y="1060"/>
                  </a:lnTo>
                  <a:lnTo>
                    <a:pt x="385" y="1053"/>
                  </a:lnTo>
                  <a:close/>
                  <a:moveTo>
                    <a:pt x="385" y="1143"/>
                  </a:moveTo>
                  <a:lnTo>
                    <a:pt x="385" y="1200"/>
                  </a:lnTo>
                  <a:lnTo>
                    <a:pt x="375" y="1204"/>
                  </a:lnTo>
                  <a:lnTo>
                    <a:pt x="365" y="1206"/>
                  </a:lnTo>
                  <a:lnTo>
                    <a:pt x="357" y="1209"/>
                  </a:lnTo>
                  <a:lnTo>
                    <a:pt x="348" y="1209"/>
                  </a:lnTo>
                  <a:lnTo>
                    <a:pt x="341" y="1209"/>
                  </a:lnTo>
                  <a:lnTo>
                    <a:pt x="335" y="1207"/>
                  </a:lnTo>
                  <a:lnTo>
                    <a:pt x="331" y="1205"/>
                  </a:lnTo>
                  <a:lnTo>
                    <a:pt x="327" y="1201"/>
                  </a:lnTo>
                  <a:lnTo>
                    <a:pt x="326" y="1199"/>
                  </a:lnTo>
                  <a:lnTo>
                    <a:pt x="326" y="1197"/>
                  </a:lnTo>
                  <a:lnTo>
                    <a:pt x="326" y="1193"/>
                  </a:lnTo>
                  <a:lnTo>
                    <a:pt x="327" y="1191"/>
                  </a:lnTo>
                  <a:lnTo>
                    <a:pt x="331" y="1184"/>
                  </a:lnTo>
                  <a:lnTo>
                    <a:pt x="337" y="1177"/>
                  </a:lnTo>
                  <a:lnTo>
                    <a:pt x="345" y="1168"/>
                  </a:lnTo>
                  <a:lnTo>
                    <a:pt x="354" y="1161"/>
                  </a:lnTo>
                  <a:lnTo>
                    <a:pt x="366" y="1153"/>
                  </a:lnTo>
                  <a:lnTo>
                    <a:pt x="379" y="1146"/>
                  </a:lnTo>
                  <a:lnTo>
                    <a:pt x="383" y="1144"/>
                  </a:lnTo>
                  <a:lnTo>
                    <a:pt x="385" y="1143"/>
                  </a:lnTo>
                  <a:close/>
                  <a:moveTo>
                    <a:pt x="385" y="1238"/>
                  </a:moveTo>
                  <a:lnTo>
                    <a:pt x="385" y="1297"/>
                  </a:lnTo>
                  <a:lnTo>
                    <a:pt x="376" y="1299"/>
                  </a:lnTo>
                  <a:lnTo>
                    <a:pt x="366" y="1301"/>
                  </a:lnTo>
                  <a:lnTo>
                    <a:pt x="358" y="1302"/>
                  </a:lnTo>
                  <a:lnTo>
                    <a:pt x="350" y="1304"/>
                  </a:lnTo>
                  <a:lnTo>
                    <a:pt x="344" y="1302"/>
                  </a:lnTo>
                  <a:lnTo>
                    <a:pt x="338" y="1301"/>
                  </a:lnTo>
                  <a:lnTo>
                    <a:pt x="333" y="1299"/>
                  </a:lnTo>
                  <a:lnTo>
                    <a:pt x="329" y="1297"/>
                  </a:lnTo>
                  <a:lnTo>
                    <a:pt x="328" y="1294"/>
                  </a:lnTo>
                  <a:lnTo>
                    <a:pt x="328" y="1291"/>
                  </a:lnTo>
                  <a:lnTo>
                    <a:pt x="328" y="1288"/>
                  </a:lnTo>
                  <a:lnTo>
                    <a:pt x="329" y="1285"/>
                  </a:lnTo>
                  <a:lnTo>
                    <a:pt x="333" y="1278"/>
                  </a:lnTo>
                  <a:lnTo>
                    <a:pt x="339" y="1270"/>
                  </a:lnTo>
                  <a:lnTo>
                    <a:pt x="346" y="1263"/>
                  </a:lnTo>
                  <a:lnTo>
                    <a:pt x="356" y="1255"/>
                  </a:lnTo>
                  <a:lnTo>
                    <a:pt x="367" y="1248"/>
                  </a:lnTo>
                  <a:lnTo>
                    <a:pt x="379" y="1241"/>
                  </a:lnTo>
                  <a:lnTo>
                    <a:pt x="383" y="1239"/>
                  </a:lnTo>
                  <a:lnTo>
                    <a:pt x="385" y="1238"/>
                  </a:lnTo>
                  <a:close/>
                  <a:moveTo>
                    <a:pt x="385" y="1339"/>
                  </a:moveTo>
                  <a:lnTo>
                    <a:pt x="385" y="1395"/>
                  </a:lnTo>
                  <a:lnTo>
                    <a:pt x="370" y="1398"/>
                  </a:lnTo>
                  <a:lnTo>
                    <a:pt x="358" y="1399"/>
                  </a:lnTo>
                  <a:lnTo>
                    <a:pt x="352" y="1398"/>
                  </a:lnTo>
                  <a:lnTo>
                    <a:pt x="348" y="1396"/>
                  </a:lnTo>
                  <a:lnTo>
                    <a:pt x="345" y="1394"/>
                  </a:lnTo>
                  <a:lnTo>
                    <a:pt x="341" y="1392"/>
                  </a:lnTo>
                  <a:lnTo>
                    <a:pt x="340" y="1389"/>
                  </a:lnTo>
                  <a:lnTo>
                    <a:pt x="340" y="1386"/>
                  </a:lnTo>
                  <a:lnTo>
                    <a:pt x="340" y="1383"/>
                  </a:lnTo>
                  <a:lnTo>
                    <a:pt x="341" y="1381"/>
                  </a:lnTo>
                  <a:lnTo>
                    <a:pt x="344" y="1374"/>
                  </a:lnTo>
                  <a:lnTo>
                    <a:pt x="348" y="1367"/>
                  </a:lnTo>
                  <a:lnTo>
                    <a:pt x="356" y="1359"/>
                  </a:lnTo>
                  <a:lnTo>
                    <a:pt x="364" y="1352"/>
                  </a:lnTo>
                  <a:lnTo>
                    <a:pt x="375" y="1345"/>
                  </a:lnTo>
                  <a:lnTo>
                    <a:pt x="385" y="1339"/>
                  </a:lnTo>
                  <a:close/>
                  <a:moveTo>
                    <a:pt x="385" y="1447"/>
                  </a:moveTo>
                  <a:lnTo>
                    <a:pt x="385" y="1495"/>
                  </a:lnTo>
                  <a:lnTo>
                    <a:pt x="378" y="1495"/>
                  </a:lnTo>
                  <a:lnTo>
                    <a:pt x="371" y="1494"/>
                  </a:lnTo>
                  <a:lnTo>
                    <a:pt x="366" y="1491"/>
                  </a:lnTo>
                  <a:lnTo>
                    <a:pt x="363" y="1488"/>
                  </a:lnTo>
                  <a:lnTo>
                    <a:pt x="360" y="1484"/>
                  </a:lnTo>
                  <a:lnTo>
                    <a:pt x="360" y="1479"/>
                  </a:lnTo>
                  <a:lnTo>
                    <a:pt x="362" y="1475"/>
                  </a:lnTo>
                  <a:lnTo>
                    <a:pt x="365" y="1470"/>
                  </a:lnTo>
                  <a:lnTo>
                    <a:pt x="369" y="1464"/>
                  </a:lnTo>
                  <a:lnTo>
                    <a:pt x="373" y="1458"/>
                  </a:lnTo>
                  <a:lnTo>
                    <a:pt x="378" y="1453"/>
                  </a:lnTo>
                  <a:lnTo>
                    <a:pt x="385" y="1447"/>
                  </a:lnTo>
                  <a:close/>
                  <a:moveTo>
                    <a:pt x="385" y="1695"/>
                  </a:moveTo>
                  <a:lnTo>
                    <a:pt x="385" y="1733"/>
                  </a:lnTo>
                  <a:lnTo>
                    <a:pt x="375" y="1742"/>
                  </a:lnTo>
                  <a:lnTo>
                    <a:pt x="360" y="1750"/>
                  </a:lnTo>
                  <a:lnTo>
                    <a:pt x="350" y="1756"/>
                  </a:lnTo>
                  <a:lnTo>
                    <a:pt x="339" y="1760"/>
                  </a:lnTo>
                  <a:lnTo>
                    <a:pt x="329" y="1762"/>
                  </a:lnTo>
                  <a:lnTo>
                    <a:pt x="321" y="1763"/>
                  </a:lnTo>
                  <a:lnTo>
                    <a:pt x="313" y="1763"/>
                  </a:lnTo>
                  <a:lnTo>
                    <a:pt x="306" y="1762"/>
                  </a:lnTo>
                  <a:lnTo>
                    <a:pt x="300" y="1760"/>
                  </a:lnTo>
                  <a:lnTo>
                    <a:pt x="296" y="1756"/>
                  </a:lnTo>
                  <a:lnTo>
                    <a:pt x="295" y="1752"/>
                  </a:lnTo>
                  <a:lnTo>
                    <a:pt x="295" y="1746"/>
                  </a:lnTo>
                  <a:lnTo>
                    <a:pt x="297" y="1740"/>
                  </a:lnTo>
                  <a:lnTo>
                    <a:pt x="301" y="1733"/>
                  </a:lnTo>
                  <a:lnTo>
                    <a:pt x="307" y="1727"/>
                  </a:lnTo>
                  <a:lnTo>
                    <a:pt x="314" y="1719"/>
                  </a:lnTo>
                  <a:lnTo>
                    <a:pt x="324" y="1714"/>
                  </a:lnTo>
                  <a:lnTo>
                    <a:pt x="333" y="1708"/>
                  </a:lnTo>
                  <a:lnTo>
                    <a:pt x="347" y="1700"/>
                  </a:lnTo>
                  <a:lnTo>
                    <a:pt x="362" y="1696"/>
                  </a:lnTo>
                  <a:lnTo>
                    <a:pt x="375" y="1695"/>
                  </a:lnTo>
                  <a:lnTo>
                    <a:pt x="385" y="1695"/>
                  </a:lnTo>
                  <a:close/>
                  <a:moveTo>
                    <a:pt x="385" y="1806"/>
                  </a:moveTo>
                  <a:lnTo>
                    <a:pt x="385" y="1861"/>
                  </a:lnTo>
                  <a:lnTo>
                    <a:pt x="373" y="1863"/>
                  </a:lnTo>
                  <a:lnTo>
                    <a:pt x="363" y="1862"/>
                  </a:lnTo>
                  <a:lnTo>
                    <a:pt x="358" y="1862"/>
                  </a:lnTo>
                  <a:lnTo>
                    <a:pt x="354" y="1860"/>
                  </a:lnTo>
                  <a:lnTo>
                    <a:pt x="351" y="1859"/>
                  </a:lnTo>
                  <a:lnTo>
                    <a:pt x="348" y="1855"/>
                  </a:lnTo>
                  <a:lnTo>
                    <a:pt x="347" y="1850"/>
                  </a:lnTo>
                  <a:lnTo>
                    <a:pt x="347" y="1844"/>
                  </a:lnTo>
                  <a:lnTo>
                    <a:pt x="350" y="1838"/>
                  </a:lnTo>
                  <a:lnTo>
                    <a:pt x="353" y="1832"/>
                  </a:lnTo>
                  <a:lnTo>
                    <a:pt x="358" y="1825"/>
                  </a:lnTo>
                  <a:lnTo>
                    <a:pt x="365" y="1819"/>
                  </a:lnTo>
                  <a:lnTo>
                    <a:pt x="373" y="1813"/>
                  </a:lnTo>
                  <a:lnTo>
                    <a:pt x="383" y="1807"/>
                  </a:lnTo>
                  <a:lnTo>
                    <a:pt x="385" y="1806"/>
                  </a:lnTo>
                  <a:close/>
                  <a:moveTo>
                    <a:pt x="385" y="2084"/>
                  </a:moveTo>
                  <a:lnTo>
                    <a:pt x="385" y="2131"/>
                  </a:lnTo>
                  <a:lnTo>
                    <a:pt x="379" y="2129"/>
                  </a:lnTo>
                  <a:lnTo>
                    <a:pt x="375" y="2128"/>
                  </a:lnTo>
                  <a:lnTo>
                    <a:pt x="370" y="2126"/>
                  </a:lnTo>
                  <a:lnTo>
                    <a:pt x="367" y="2122"/>
                  </a:lnTo>
                  <a:lnTo>
                    <a:pt x="365" y="2119"/>
                  </a:lnTo>
                  <a:lnTo>
                    <a:pt x="365" y="2114"/>
                  </a:lnTo>
                  <a:lnTo>
                    <a:pt x="366" y="2109"/>
                  </a:lnTo>
                  <a:lnTo>
                    <a:pt x="367" y="2104"/>
                  </a:lnTo>
                  <a:lnTo>
                    <a:pt x="371" y="2100"/>
                  </a:lnTo>
                  <a:lnTo>
                    <a:pt x="375" y="2095"/>
                  </a:lnTo>
                  <a:lnTo>
                    <a:pt x="379" y="2089"/>
                  </a:lnTo>
                  <a:lnTo>
                    <a:pt x="385" y="2084"/>
                  </a:lnTo>
                  <a:close/>
                  <a:moveTo>
                    <a:pt x="385" y="2238"/>
                  </a:moveTo>
                  <a:lnTo>
                    <a:pt x="385" y="2289"/>
                  </a:lnTo>
                  <a:lnTo>
                    <a:pt x="379" y="2291"/>
                  </a:lnTo>
                  <a:lnTo>
                    <a:pt x="373" y="2292"/>
                  </a:lnTo>
                  <a:lnTo>
                    <a:pt x="367" y="2292"/>
                  </a:lnTo>
                  <a:lnTo>
                    <a:pt x="363" y="2292"/>
                  </a:lnTo>
                  <a:lnTo>
                    <a:pt x="358" y="2292"/>
                  </a:lnTo>
                  <a:lnTo>
                    <a:pt x="354" y="2290"/>
                  </a:lnTo>
                  <a:lnTo>
                    <a:pt x="351" y="2287"/>
                  </a:lnTo>
                  <a:lnTo>
                    <a:pt x="348" y="2285"/>
                  </a:lnTo>
                  <a:lnTo>
                    <a:pt x="346" y="2280"/>
                  </a:lnTo>
                  <a:lnTo>
                    <a:pt x="346" y="2276"/>
                  </a:lnTo>
                  <a:lnTo>
                    <a:pt x="347" y="2271"/>
                  </a:lnTo>
                  <a:lnTo>
                    <a:pt x="351" y="2265"/>
                  </a:lnTo>
                  <a:lnTo>
                    <a:pt x="354" y="2259"/>
                  </a:lnTo>
                  <a:lnTo>
                    <a:pt x="360" y="2253"/>
                  </a:lnTo>
                  <a:lnTo>
                    <a:pt x="366" y="2248"/>
                  </a:lnTo>
                  <a:lnTo>
                    <a:pt x="373" y="2243"/>
                  </a:lnTo>
                  <a:lnTo>
                    <a:pt x="379" y="2240"/>
                  </a:lnTo>
                  <a:lnTo>
                    <a:pt x="385" y="2238"/>
                  </a:lnTo>
                  <a:close/>
                  <a:moveTo>
                    <a:pt x="385" y="2399"/>
                  </a:moveTo>
                  <a:lnTo>
                    <a:pt x="385" y="2448"/>
                  </a:lnTo>
                  <a:lnTo>
                    <a:pt x="375" y="2451"/>
                  </a:lnTo>
                  <a:lnTo>
                    <a:pt x="365" y="2451"/>
                  </a:lnTo>
                  <a:lnTo>
                    <a:pt x="360" y="2450"/>
                  </a:lnTo>
                  <a:lnTo>
                    <a:pt x="357" y="2449"/>
                  </a:lnTo>
                  <a:lnTo>
                    <a:pt x="353" y="2447"/>
                  </a:lnTo>
                  <a:lnTo>
                    <a:pt x="351" y="2444"/>
                  </a:lnTo>
                  <a:lnTo>
                    <a:pt x="350" y="2441"/>
                  </a:lnTo>
                  <a:lnTo>
                    <a:pt x="350" y="2436"/>
                  </a:lnTo>
                  <a:lnTo>
                    <a:pt x="351" y="2430"/>
                  </a:lnTo>
                  <a:lnTo>
                    <a:pt x="353" y="2425"/>
                  </a:lnTo>
                  <a:lnTo>
                    <a:pt x="357" y="2419"/>
                  </a:lnTo>
                  <a:lnTo>
                    <a:pt x="362" y="2415"/>
                  </a:lnTo>
                  <a:lnTo>
                    <a:pt x="367" y="2410"/>
                  </a:lnTo>
                  <a:lnTo>
                    <a:pt x="373" y="2405"/>
                  </a:lnTo>
                  <a:lnTo>
                    <a:pt x="379" y="2401"/>
                  </a:lnTo>
                  <a:lnTo>
                    <a:pt x="385" y="2399"/>
                  </a:lnTo>
                  <a:close/>
                  <a:moveTo>
                    <a:pt x="385" y="2571"/>
                  </a:moveTo>
                  <a:lnTo>
                    <a:pt x="385" y="2608"/>
                  </a:lnTo>
                  <a:lnTo>
                    <a:pt x="382" y="2607"/>
                  </a:lnTo>
                  <a:lnTo>
                    <a:pt x="379" y="2606"/>
                  </a:lnTo>
                  <a:lnTo>
                    <a:pt x="376" y="2603"/>
                  </a:lnTo>
                  <a:lnTo>
                    <a:pt x="375" y="2601"/>
                  </a:lnTo>
                  <a:lnTo>
                    <a:pt x="372" y="2599"/>
                  </a:lnTo>
                  <a:lnTo>
                    <a:pt x="372" y="2595"/>
                  </a:lnTo>
                  <a:lnTo>
                    <a:pt x="372" y="2590"/>
                  </a:lnTo>
                  <a:lnTo>
                    <a:pt x="373" y="2587"/>
                  </a:lnTo>
                  <a:lnTo>
                    <a:pt x="378" y="2579"/>
                  </a:lnTo>
                  <a:lnTo>
                    <a:pt x="385" y="2571"/>
                  </a:lnTo>
                  <a:close/>
                  <a:moveTo>
                    <a:pt x="385" y="2761"/>
                  </a:moveTo>
                  <a:lnTo>
                    <a:pt x="385" y="2798"/>
                  </a:lnTo>
                  <a:lnTo>
                    <a:pt x="384" y="2800"/>
                  </a:lnTo>
                  <a:lnTo>
                    <a:pt x="382" y="2801"/>
                  </a:lnTo>
                  <a:lnTo>
                    <a:pt x="377" y="2803"/>
                  </a:lnTo>
                  <a:lnTo>
                    <a:pt x="371" y="2805"/>
                  </a:lnTo>
                  <a:lnTo>
                    <a:pt x="366" y="2807"/>
                  </a:lnTo>
                  <a:lnTo>
                    <a:pt x="360" y="2808"/>
                  </a:lnTo>
                  <a:lnTo>
                    <a:pt x="356" y="2808"/>
                  </a:lnTo>
                  <a:lnTo>
                    <a:pt x="352" y="2807"/>
                  </a:lnTo>
                  <a:lnTo>
                    <a:pt x="348" y="2804"/>
                  </a:lnTo>
                  <a:lnTo>
                    <a:pt x="346" y="2801"/>
                  </a:lnTo>
                  <a:lnTo>
                    <a:pt x="344" y="2797"/>
                  </a:lnTo>
                  <a:lnTo>
                    <a:pt x="344" y="2794"/>
                  </a:lnTo>
                  <a:lnTo>
                    <a:pt x="345" y="2789"/>
                  </a:lnTo>
                  <a:lnTo>
                    <a:pt x="346" y="2785"/>
                  </a:lnTo>
                  <a:lnTo>
                    <a:pt x="348" y="2780"/>
                  </a:lnTo>
                  <a:lnTo>
                    <a:pt x="352" y="2776"/>
                  </a:lnTo>
                  <a:lnTo>
                    <a:pt x="357" y="2772"/>
                  </a:lnTo>
                  <a:lnTo>
                    <a:pt x="363" y="2769"/>
                  </a:lnTo>
                  <a:lnTo>
                    <a:pt x="369" y="2765"/>
                  </a:lnTo>
                  <a:lnTo>
                    <a:pt x="375" y="2763"/>
                  </a:lnTo>
                  <a:lnTo>
                    <a:pt x="379" y="2761"/>
                  </a:lnTo>
                  <a:lnTo>
                    <a:pt x="385" y="2761"/>
                  </a:lnTo>
                  <a:close/>
                  <a:moveTo>
                    <a:pt x="199" y="107"/>
                  </a:moveTo>
                  <a:lnTo>
                    <a:pt x="176" y="117"/>
                  </a:lnTo>
                  <a:lnTo>
                    <a:pt x="156" y="126"/>
                  </a:lnTo>
                  <a:lnTo>
                    <a:pt x="138" y="136"/>
                  </a:lnTo>
                  <a:lnTo>
                    <a:pt x="124" y="145"/>
                  </a:lnTo>
                  <a:lnTo>
                    <a:pt x="112" y="152"/>
                  </a:lnTo>
                  <a:lnTo>
                    <a:pt x="104" y="159"/>
                  </a:lnTo>
                  <a:lnTo>
                    <a:pt x="100" y="163"/>
                  </a:lnTo>
                  <a:lnTo>
                    <a:pt x="99" y="165"/>
                  </a:lnTo>
                  <a:lnTo>
                    <a:pt x="98" y="168"/>
                  </a:lnTo>
                  <a:lnTo>
                    <a:pt x="99" y="170"/>
                  </a:lnTo>
                  <a:lnTo>
                    <a:pt x="100" y="171"/>
                  </a:lnTo>
                  <a:lnTo>
                    <a:pt x="103" y="171"/>
                  </a:lnTo>
                  <a:lnTo>
                    <a:pt x="106" y="173"/>
                  </a:lnTo>
                  <a:lnTo>
                    <a:pt x="111" y="173"/>
                  </a:lnTo>
                  <a:lnTo>
                    <a:pt x="123" y="170"/>
                  </a:lnTo>
                  <a:lnTo>
                    <a:pt x="137" y="167"/>
                  </a:lnTo>
                  <a:lnTo>
                    <a:pt x="155" y="162"/>
                  </a:lnTo>
                  <a:lnTo>
                    <a:pt x="175" y="155"/>
                  </a:lnTo>
                  <a:lnTo>
                    <a:pt x="195" y="148"/>
                  </a:lnTo>
                  <a:lnTo>
                    <a:pt x="218" y="138"/>
                  </a:lnTo>
                  <a:lnTo>
                    <a:pt x="240" y="129"/>
                  </a:lnTo>
                  <a:lnTo>
                    <a:pt x="261" y="119"/>
                  </a:lnTo>
                  <a:lnTo>
                    <a:pt x="278" y="110"/>
                  </a:lnTo>
                  <a:lnTo>
                    <a:pt x="294" y="101"/>
                  </a:lnTo>
                  <a:lnTo>
                    <a:pt x="306" y="93"/>
                  </a:lnTo>
                  <a:lnTo>
                    <a:pt x="314" y="86"/>
                  </a:lnTo>
                  <a:lnTo>
                    <a:pt x="316" y="83"/>
                  </a:lnTo>
                  <a:lnTo>
                    <a:pt x="319" y="81"/>
                  </a:lnTo>
                  <a:lnTo>
                    <a:pt x="319" y="79"/>
                  </a:lnTo>
                  <a:lnTo>
                    <a:pt x="319" y="76"/>
                  </a:lnTo>
                  <a:lnTo>
                    <a:pt x="318" y="75"/>
                  </a:lnTo>
                  <a:lnTo>
                    <a:pt x="314" y="74"/>
                  </a:lnTo>
                  <a:lnTo>
                    <a:pt x="310" y="74"/>
                  </a:lnTo>
                  <a:lnTo>
                    <a:pt x="307" y="74"/>
                  </a:lnTo>
                  <a:lnTo>
                    <a:pt x="295" y="75"/>
                  </a:lnTo>
                  <a:lnTo>
                    <a:pt x="280" y="79"/>
                  </a:lnTo>
                  <a:lnTo>
                    <a:pt x="262" y="83"/>
                  </a:lnTo>
                  <a:lnTo>
                    <a:pt x="243" y="91"/>
                  </a:lnTo>
                  <a:lnTo>
                    <a:pt x="221" y="98"/>
                  </a:lnTo>
                  <a:lnTo>
                    <a:pt x="199" y="107"/>
                  </a:lnTo>
                  <a:close/>
                  <a:moveTo>
                    <a:pt x="215" y="165"/>
                  </a:moveTo>
                  <a:lnTo>
                    <a:pt x="194" y="175"/>
                  </a:lnTo>
                  <a:lnTo>
                    <a:pt x="175" y="184"/>
                  </a:lnTo>
                  <a:lnTo>
                    <a:pt x="158" y="194"/>
                  </a:lnTo>
                  <a:lnTo>
                    <a:pt x="143" y="202"/>
                  </a:lnTo>
                  <a:lnTo>
                    <a:pt x="132" y="211"/>
                  </a:lnTo>
                  <a:lnTo>
                    <a:pt x="124" y="218"/>
                  </a:lnTo>
                  <a:lnTo>
                    <a:pt x="122" y="221"/>
                  </a:lnTo>
                  <a:lnTo>
                    <a:pt x="119" y="224"/>
                  </a:lnTo>
                  <a:lnTo>
                    <a:pt x="119" y="226"/>
                  </a:lnTo>
                  <a:lnTo>
                    <a:pt x="119" y="228"/>
                  </a:lnTo>
                  <a:lnTo>
                    <a:pt x="122" y="230"/>
                  </a:lnTo>
                  <a:lnTo>
                    <a:pt x="124" y="231"/>
                  </a:lnTo>
                  <a:lnTo>
                    <a:pt x="128" y="231"/>
                  </a:lnTo>
                  <a:lnTo>
                    <a:pt x="132" y="231"/>
                  </a:lnTo>
                  <a:lnTo>
                    <a:pt x="143" y="230"/>
                  </a:lnTo>
                  <a:lnTo>
                    <a:pt x="158" y="226"/>
                  </a:lnTo>
                  <a:lnTo>
                    <a:pt x="175" y="221"/>
                  </a:lnTo>
                  <a:lnTo>
                    <a:pt x="194" y="215"/>
                  </a:lnTo>
                  <a:lnTo>
                    <a:pt x="214" y="207"/>
                  </a:lnTo>
                  <a:lnTo>
                    <a:pt x="236" y="199"/>
                  </a:lnTo>
                  <a:lnTo>
                    <a:pt x="257" y="189"/>
                  </a:lnTo>
                  <a:lnTo>
                    <a:pt x="277" y="180"/>
                  </a:lnTo>
                  <a:lnTo>
                    <a:pt x="294" y="170"/>
                  </a:lnTo>
                  <a:lnTo>
                    <a:pt x="309" y="162"/>
                  </a:lnTo>
                  <a:lnTo>
                    <a:pt x="320" y="154"/>
                  </a:lnTo>
                  <a:lnTo>
                    <a:pt x="328" y="146"/>
                  </a:lnTo>
                  <a:lnTo>
                    <a:pt x="331" y="144"/>
                  </a:lnTo>
                  <a:lnTo>
                    <a:pt x="333" y="140"/>
                  </a:lnTo>
                  <a:lnTo>
                    <a:pt x="333" y="139"/>
                  </a:lnTo>
                  <a:lnTo>
                    <a:pt x="333" y="137"/>
                  </a:lnTo>
                  <a:lnTo>
                    <a:pt x="331" y="136"/>
                  </a:lnTo>
                  <a:lnTo>
                    <a:pt x="328" y="135"/>
                  </a:lnTo>
                  <a:lnTo>
                    <a:pt x="325" y="135"/>
                  </a:lnTo>
                  <a:lnTo>
                    <a:pt x="320" y="135"/>
                  </a:lnTo>
                  <a:lnTo>
                    <a:pt x="309" y="136"/>
                  </a:lnTo>
                  <a:lnTo>
                    <a:pt x="294" y="138"/>
                  </a:lnTo>
                  <a:lnTo>
                    <a:pt x="277" y="143"/>
                  </a:lnTo>
                  <a:lnTo>
                    <a:pt x="258" y="149"/>
                  </a:lnTo>
                  <a:lnTo>
                    <a:pt x="238" y="157"/>
                  </a:lnTo>
                  <a:lnTo>
                    <a:pt x="215" y="165"/>
                  </a:lnTo>
                  <a:close/>
                  <a:moveTo>
                    <a:pt x="93" y="255"/>
                  </a:moveTo>
                  <a:lnTo>
                    <a:pt x="73" y="264"/>
                  </a:lnTo>
                  <a:lnTo>
                    <a:pt x="55" y="274"/>
                  </a:lnTo>
                  <a:lnTo>
                    <a:pt x="38" y="283"/>
                  </a:lnTo>
                  <a:lnTo>
                    <a:pt x="24" y="291"/>
                  </a:lnTo>
                  <a:lnTo>
                    <a:pt x="13" y="300"/>
                  </a:lnTo>
                  <a:lnTo>
                    <a:pt x="6" y="307"/>
                  </a:lnTo>
                  <a:lnTo>
                    <a:pt x="4" y="309"/>
                  </a:lnTo>
                  <a:lnTo>
                    <a:pt x="3" y="313"/>
                  </a:lnTo>
                  <a:lnTo>
                    <a:pt x="2" y="315"/>
                  </a:lnTo>
                  <a:lnTo>
                    <a:pt x="3" y="316"/>
                  </a:lnTo>
                  <a:lnTo>
                    <a:pt x="4" y="318"/>
                  </a:lnTo>
                  <a:lnTo>
                    <a:pt x="6" y="319"/>
                  </a:lnTo>
                  <a:lnTo>
                    <a:pt x="10" y="320"/>
                  </a:lnTo>
                  <a:lnTo>
                    <a:pt x="15" y="320"/>
                  </a:lnTo>
                  <a:lnTo>
                    <a:pt x="25" y="318"/>
                  </a:lnTo>
                  <a:lnTo>
                    <a:pt x="40" y="315"/>
                  </a:lnTo>
                  <a:lnTo>
                    <a:pt x="55" y="310"/>
                  </a:lnTo>
                  <a:lnTo>
                    <a:pt x="74" y="304"/>
                  </a:lnTo>
                  <a:lnTo>
                    <a:pt x="93" y="296"/>
                  </a:lnTo>
                  <a:lnTo>
                    <a:pt x="114" y="288"/>
                  </a:lnTo>
                  <a:lnTo>
                    <a:pt x="135" y="278"/>
                  </a:lnTo>
                  <a:lnTo>
                    <a:pt x="152" y="269"/>
                  </a:lnTo>
                  <a:lnTo>
                    <a:pt x="169" y="260"/>
                  </a:lnTo>
                  <a:lnTo>
                    <a:pt x="183" y="252"/>
                  </a:lnTo>
                  <a:lnTo>
                    <a:pt x="194" y="244"/>
                  </a:lnTo>
                  <a:lnTo>
                    <a:pt x="201" y="237"/>
                  </a:lnTo>
                  <a:lnTo>
                    <a:pt x="204" y="234"/>
                  </a:lnTo>
                  <a:lnTo>
                    <a:pt x="206" y="231"/>
                  </a:lnTo>
                  <a:lnTo>
                    <a:pt x="206" y="228"/>
                  </a:lnTo>
                  <a:lnTo>
                    <a:pt x="206" y="227"/>
                  </a:lnTo>
                  <a:lnTo>
                    <a:pt x="204" y="226"/>
                  </a:lnTo>
                  <a:lnTo>
                    <a:pt x="201" y="225"/>
                  </a:lnTo>
                  <a:lnTo>
                    <a:pt x="198" y="224"/>
                  </a:lnTo>
                  <a:lnTo>
                    <a:pt x="194" y="224"/>
                  </a:lnTo>
                  <a:lnTo>
                    <a:pt x="182" y="225"/>
                  </a:lnTo>
                  <a:lnTo>
                    <a:pt x="168" y="228"/>
                  </a:lnTo>
                  <a:lnTo>
                    <a:pt x="152" y="233"/>
                  </a:lnTo>
                  <a:lnTo>
                    <a:pt x="133" y="239"/>
                  </a:lnTo>
                  <a:lnTo>
                    <a:pt x="114" y="246"/>
                  </a:lnTo>
                  <a:lnTo>
                    <a:pt x="93" y="255"/>
                  </a:lnTo>
                  <a:close/>
                  <a:moveTo>
                    <a:pt x="245" y="226"/>
                  </a:moveTo>
                  <a:lnTo>
                    <a:pt x="224" y="236"/>
                  </a:lnTo>
                  <a:lnTo>
                    <a:pt x="206" y="245"/>
                  </a:lnTo>
                  <a:lnTo>
                    <a:pt x="189" y="255"/>
                  </a:lnTo>
                  <a:lnTo>
                    <a:pt x="175" y="263"/>
                  </a:lnTo>
                  <a:lnTo>
                    <a:pt x="164" y="271"/>
                  </a:lnTo>
                  <a:lnTo>
                    <a:pt x="156" y="278"/>
                  </a:lnTo>
                  <a:lnTo>
                    <a:pt x="154" y="281"/>
                  </a:lnTo>
                  <a:lnTo>
                    <a:pt x="152" y="284"/>
                  </a:lnTo>
                  <a:lnTo>
                    <a:pt x="152" y="287"/>
                  </a:lnTo>
                  <a:lnTo>
                    <a:pt x="152" y="288"/>
                  </a:lnTo>
                  <a:lnTo>
                    <a:pt x="155" y="290"/>
                  </a:lnTo>
                  <a:lnTo>
                    <a:pt x="157" y="291"/>
                  </a:lnTo>
                  <a:lnTo>
                    <a:pt x="161" y="291"/>
                  </a:lnTo>
                  <a:lnTo>
                    <a:pt x="166" y="291"/>
                  </a:lnTo>
                  <a:lnTo>
                    <a:pt x="176" y="290"/>
                  </a:lnTo>
                  <a:lnTo>
                    <a:pt x="190" y="288"/>
                  </a:lnTo>
                  <a:lnTo>
                    <a:pt x="207" y="283"/>
                  </a:lnTo>
                  <a:lnTo>
                    <a:pt x="225" y="277"/>
                  </a:lnTo>
                  <a:lnTo>
                    <a:pt x="245" y="270"/>
                  </a:lnTo>
                  <a:lnTo>
                    <a:pt x="266" y="260"/>
                  </a:lnTo>
                  <a:lnTo>
                    <a:pt x="287" y="251"/>
                  </a:lnTo>
                  <a:lnTo>
                    <a:pt x="306" y="243"/>
                  </a:lnTo>
                  <a:lnTo>
                    <a:pt x="322" y="233"/>
                  </a:lnTo>
                  <a:lnTo>
                    <a:pt x="337" y="225"/>
                  </a:lnTo>
                  <a:lnTo>
                    <a:pt x="347" y="217"/>
                  </a:lnTo>
                  <a:lnTo>
                    <a:pt x="356" y="209"/>
                  </a:lnTo>
                  <a:lnTo>
                    <a:pt x="358" y="207"/>
                  </a:lnTo>
                  <a:lnTo>
                    <a:pt x="359" y="203"/>
                  </a:lnTo>
                  <a:lnTo>
                    <a:pt x="359" y="201"/>
                  </a:lnTo>
                  <a:lnTo>
                    <a:pt x="359" y="200"/>
                  </a:lnTo>
                  <a:lnTo>
                    <a:pt x="357" y="197"/>
                  </a:lnTo>
                  <a:lnTo>
                    <a:pt x="354" y="196"/>
                  </a:lnTo>
                  <a:lnTo>
                    <a:pt x="351" y="196"/>
                  </a:lnTo>
                  <a:lnTo>
                    <a:pt x="346" y="196"/>
                  </a:lnTo>
                  <a:lnTo>
                    <a:pt x="335" y="197"/>
                  </a:lnTo>
                  <a:lnTo>
                    <a:pt x="321" y="200"/>
                  </a:lnTo>
                  <a:lnTo>
                    <a:pt x="305" y="205"/>
                  </a:lnTo>
                  <a:lnTo>
                    <a:pt x="286" y="211"/>
                  </a:lnTo>
                  <a:lnTo>
                    <a:pt x="265" y="218"/>
                  </a:lnTo>
                  <a:lnTo>
                    <a:pt x="245" y="226"/>
                  </a:lnTo>
                  <a:close/>
                  <a:moveTo>
                    <a:pt x="133" y="315"/>
                  </a:moveTo>
                  <a:lnTo>
                    <a:pt x="113" y="325"/>
                  </a:lnTo>
                  <a:lnTo>
                    <a:pt x="95" y="333"/>
                  </a:lnTo>
                  <a:lnTo>
                    <a:pt x="80" y="342"/>
                  </a:lnTo>
                  <a:lnTo>
                    <a:pt x="67" y="351"/>
                  </a:lnTo>
                  <a:lnTo>
                    <a:pt x="56" y="359"/>
                  </a:lnTo>
                  <a:lnTo>
                    <a:pt x="49" y="366"/>
                  </a:lnTo>
                  <a:lnTo>
                    <a:pt x="47" y="370"/>
                  </a:lnTo>
                  <a:lnTo>
                    <a:pt x="46" y="372"/>
                  </a:lnTo>
                  <a:lnTo>
                    <a:pt x="46" y="375"/>
                  </a:lnTo>
                  <a:lnTo>
                    <a:pt x="46" y="377"/>
                  </a:lnTo>
                  <a:lnTo>
                    <a:pt x="48" y="378"/>
                  </a:lnTo>
                  <a:lnTo>
                    <a:pt x="50" y="379"/>
                  </a:lnTo>
                  <a:lnTo>
                    <a:pt x="54" y="379"/>
                  </a:lnTo>
                  <a:lnTo>
                    <a:pt x="57" y="379"/>
                  </a:lnTo>
                  <a:lnTo>
                    <a:pt x="68" y="378"/>
                  </a:lnTo>
                  <a:lnTo>
                    <a:pt x="82" y="376"/>
                  </a:lnTo>
                  <a:lnTo>
                    <a:pt x="98" y="371"/>
                  </a:lnTo>
                  <a:lnTo>
                    <a:pt x="116" y="365"/>
                  </a:lnTo>
                  <a:lnTo>
                    <a:pt x="135" y="358"/>
                  </a:lnTo>
                  <a:lnTo>
                    <a:pt x="155" y="350"/>
                  </a:lnTo>
                  <a:lnTo>
                    <a:pt x="174" y="341"/>
                  </a:lnTo>
                  <a:lnTo>
                    <a:pt x="192" y="332"/>
                  </a:lnTo>
                  <a:lnTo>
                    <a:pt x="208" y="322"/>
                  </a:lnTo>
                  <a:lnTo>
                    <a:pt x="221" y="314"/>
                  </a:lnTo>
                  <a:lnTo>
                    <a:pt x="232" y="307"/>
                  </a:lnTo>
                  <a:lnTo>
                    <a:pt x="239" y="300"/>
                  </a:lnTo>
                  <a:lnTo>
                    <a:pt x="242" y="296"/>
                  </a:lnTo>
                  <a:lnTo>
                    <a:pt x="243" y="294"/>
                  </a:lnTo>
                  <a:lnTo>
                    <a:pt x="243" y="291"/>
                  </a:lnTo>
                  <a:lnTo>
                    <a:pt x="243" y="289"/>
                  </a:lnTo>
                  <a:lnTo>
                    <a:pt x="240" y="288"/>
                  </a:lnTo>
                  <a:lnTo>
                    <a:pt x="238" y="287"/>
                  </a:lnTo>
                  <a:lnTo>
                    <a:pt x="234" y="287"/>
                  </a:lnTo>
                  <a:lnTo>
                    <a:pt x="231" y="287"/>
                  </a:lnTo>
                  <a:lnTo>
                    <a:pt x="219" y="287"/>
                  </a:lnTo>
                  <a:lnTo>
                    <a:pt x="206" y="290"/>
                  </a:lnTo>
                  <a:lnTo>
                    <a:pt x="190" y="294"/>
                  </a:lnTo>
                  <a:lnTo>
                    <a:pt x="173" y="300"/>
                  </a:lnTo>
                  <a:lnTo>
                    <a:pt x="152" y="307"/>
                  </a:lnTo>
                  <a:lnTo>
                    <a:pt x="133" y="315"/>
                  </a:lnTo>
                  <a:close/>
                  <a:moveTo>
                    <a:pt x="185" y="378"/>
                  </a:moveTo>
                  <a:lnTo>
                    <a:pt x="166" y="388"/>
                  </a:lnTo>
                  <a:lnTo>
                    <a:pt x="149" y="396"/>
                  </a:lnTo>
                  <a:lnTo>
                    <a:pt x="133" y="405"/>
                  </a:lnTo>
                  <a:lnTo>
                    <a:pt x="120" y="414"/>
                  </a:lnTo>
                  <a:lnTo>
                    <a:pt x="111" y="422"/>
                  </a:lnTo>
                  <a:lnTo>
                    <a:pt x="104" y="429"/>
                  </a:lnTo>
                  <a:lnTo>
                    <a:pt x="103" y="432"/>
                  </a:lnTo>
                  <a:lnTo>
                    <a:pt x="101" y="435"/>
                  </a:lnTo>
                  <a:lnTo>
                    <a:pt x="100" y="438"/>
                  </a:lnTo>
                  <a:lnTo>
                    <a:pt x="101" y="440"/>
                  </a:lnTo>
                  <a:lnTo>
                    <a:pt x="103" y="441"/>
                  </a:lnTo>
                  <a:lnTo>
                    <a:pt x="105" y="442"/>
                  </a:lnTo>
                  <a:lnTo>
                    <a:pt x="108" y="443"/>
                  </a:lnTo>
                  <a:lnTo>
                    <a:pt x="113" y="443"/>
                  </a:lnTo>
                  <a:lnTo>
                    <a:pt x="124" y="442"/>
                  </a:lnTo>
                  <a:lnTo>
                    <a:pt x="137" y="440"/>
                  </a:lnTo>
                  <a:lnTo>
                    <a:pt x="152" y="436"/>
                  </a:lnTo>
                  <a:lnTo>
                    <a:pt x="170" y="430"/>
                  </a:lnTo>
                  <a:lnTo>
                    <a:pt x="188" y="423"/>
                  </a:lnTo>
                  <a:lnTo>
                    <a:pt x="208" y="415"/>
                  </a:lnTo>
                  <a:lnTo>
                    <a:pt x="227" y="407"/>
                  </a:lnTo>
                  <a:lnTo>
                    <a:pt x="244" y="397"/>
                  </a:lnTo>
                  <a:lnTo>
                    <a:pt x="259" y="389"/>
                  </a:lnTo>
                  <a:lnTo>
                    <a:pt x="271" y="380"/>
                  </a:lnTo>
                  <a:lnTo>
                    <a:pt x="282" y="372"/>
                  </a:lnTo>
                  <a:lnTo>
                    <a:pt x="289" y="365"/>
                  </a:lnTo>
                  <a:lnTo>
                    <a:pt x="291" y="361"/>
                  </a:lnTo>
                  <a:lnTo>
                    <a:pt x="293" y="359"/>
                  </a:lnTo>
                  <a:lnTo>
                    <a:pt x="293" y="357"/>
                  </a:lnTo>
                  <a:lnTo>
                    <a:pt x="291" y="354"/>
                  </a:lnTo>
                  <a:lnTo>
                    <a:pt x="290" y="353"/>
                  </a:lnTo>
                  <a:lnTo>
                    <a:pt x="288" y="352"/>
                  </a:lnTo>
                  <a:lnTo>
                    <a:pt x="284" y="351"/>
                  </a:lnTo>
                  <a:lnTo>
                    <a:pt x="280" y="351"/>
                  </a:lnTo>
                  <a:lnTo>
                    <a:pt x="269" y="352"/>
                  </a:lnTo>
                  <a:lnTo>
                    <a:pt x="256" y="354"/>
                  </a:lnTo>
                  <a:lnTo>
                    <a:pt x="240" y="358"/>
                  </a:lnTo>
                  <a:lnTo>
                    <a:pt x="223" y="364"/>
                  </a:lnTo>
                  <a:lnTo>
                    <a:pt x="205" y="370"/>
                  </a:lnTo>
                  <a:lnTo>
                    <a:pt x="185" y="378"/>
                  </a:lnTo>
                  <a:close/>
                  <a:moveTo>
                    <a:pt x="94" y="467"/>
                  </a:moveTo>
                  <a:lnTo>
                    <a:pt x="76" y="476"/>
                  </a:lnTo>
                  <a:lnTo>
                    <a:pt x="60" y="484"/>
                  </a:lnTo>
                  <a:lnTo>
                    <a:pt x="46" y="493"/>
                  </a:lnTo>
                  <a:lnTo>
                    <a:pt x="34" y="502"/>
                  </a:lnTo>
                  <a:lnTo>
                    <a:pt x="24" y="509"/>
                  </a:lnTo>
                  <a:lnTo>
                    <a:pt x="18" y="516"/>
                  </a:lnTo>
                  <a:lnTo>
                    <a:pt x="16" y="519"/>
                  </a:lnTo>
                  <a:lnTo>
                    <a:pt x="15" y="522"/>
                  </a:lnTo>
                  <a:lnTo>
                    <a:pt x="15" y="524"/>
                  </a:lnTo>
                  <a:lnTo>
                    <a:pt x="15" y="527"/>
                  </a:lnTo>
                  <a:lnTo>
                    <a:pt x="17" y="529"/>
                  </a:lnTo>
                  <a:lnTo>
                    <a:pt x="19" y="530"/>
                  </a:lnTo>
                  <a:lnTo>
                    <a:pt x="23" y="530"/>
                  </a:lnTo>
                  <a:lnTo>
                    <a:pt x="27" y="530"/>
                  </a:lnTo>
                  <a:lnTo>
                    <a:pt x="37" y="530"/>
                  </a:lnTo>
                  <a:lnTo>
                    <a:pt x="50" y="528"/>
                  </a:lnTo>
                  <a:lnTo>
                    <a:pt x="65" y="523"/>
                  </a:lnTo>
                  <a:lnTo>
                    <a:pt x="81" y="518"/>
                  </a:lnTo>
                  <a:lnTo>
                    <a:pt x="99" y="511"/>
                  </a:lnTo>
                  <a:lnTo>
                    <a:pt x="117" y="503"/>
                  </a:lnTo>
                  <a:lnTo>
                    <a:pt x="136" y="495"/>
                  </a:lnTo>
                  <a:lnTo>
                    <a:pt x="152" y="486"/>
                  </a:lnTo>
                  <a:lnTo>
                    <a:pt x="167" y="477"/>
                  </a:lnTo>
                  <a:lnTo>
                    <a:pt x="179" y="468"/>
                  </a:lnTo>
                  <a:lnTo>
                    <a:pt x="188" y="461"/>
                  </a:lnTo>
                  <a:lnTo>
                    <a:pt x="194" y="454"/>
                  </a:lnTo>
                  <a:lnTo>
                    <a:pt x="196" y="451"/>
                  </a:lnTo>
                  <a:lnTo>
                    <a:pt x="198" y="448"/>
                  </a:lnTo>
                  <a:lnTo>
                    <a:pt x="198" y="446"/>
                  </a:lnTo>
                  <a:lnTo>
                    <a:pt x="198" y="443"/>
                  </a:lnTo>
                  <a:lnTo>
                    <a:pt x="195" y="442"/>
                  </a:lnTo>
                  <a:lnTo>
                    <a:pt x="193" y="441"/>
                  </a:lnTo>
                  <a:lnTo>
                    <a:pt x="189" y="440"/>
                  </a:lnTo>
                  <a:lnTo>
                    <a:pt x="186" y="440"/>
                  </a:lnTo>
                  <a:lnTo>
                    <a:pt x="175" y="441"/>
                  </a:lnTo>
                  <a:lnTo>
                    <a:pt x="162" y="442"/>
                  </a:lnTo>
                  <a:lnTo>
                    <a:pt x="148" y="447"/>
                  </a:lnTo>
                  <a:lnTo>
                    <a:pt x="131" y="452"/>
                  </a:lnTo>
                  <a:lnTo>
                    <a:pt x="113" y="459"/>
                  </a:lnTo>
                  <a:lnTo>
                    <a:pt x="94" y="467"/>
                  </a:lnTo>
                  <a:close/>
                  <a:moveTo>
                    <a:pt x="250" y="446"/>
                  </a:moveTo>
                  <a:lnTo>
                    <a:pt x="231" y="454"/>
                  </a:lnTo>
                  <a:lnTo>
                    <a:pt x="214" y="464"/>
                  </a:lnTo>
                  <a:lnTo>
                    <a:pt x="200" y="472"/>
                  </a:lnTo>
                  <a:lnTo>
                    <a:pt x="188" y="480"/>
                  </a:lnTo>
                  <a:lnTo>
                    <a:pt x="179" y="489"/>
                  </a:lnTo>
                  <a:lnTo>
                    <a:pt x="171" y="496"/>
                  </a:lnTo>
                  <a:lnTo>
                    <a:pt x="170" y="499"/>
                  </a:lnTo>
                  <a:lnTo>
                    <a:pt x="169" y="502"/>
                  </a:lnTo>
                  <a:lnTo>
                    <a:pt x="169" y="504"/>
                  </a:lnTo>
                  <a:lnTo>
                    <a:pt x="169" y="506"/>
                  </a:lnTo>
                  <a:lnTo>
                    <a:pt x="171" y="508"/>
                  </a:lnTo>
                  <a:lnTo>
                    <a:pt x="174" y="510"/>
                  </a:lnTo>
                  <a:lnTo>
                    <a:pt x="177" y="510"/>
                  </a:lnTo>
                  <a:lnTo>
                    <a:pt x="181" y="511"/>
                  </a:lnTo>
                  <a:lnTo>
                    <a:pt x="192" y="510"/>
                  </a:lnTo>
                  <a:lnTo>
                    <a:pt x="205" y="508"/>
                  </a:lnTo>
                  <a:lnTo>
                    <a:pt x="220" y="504"/>
                  </a:lnTo>
                  <a:lnTo>
                    <a:pt x="237" y="499"/>
                  </a:lnTo>
                  <a:lnTo>
                    <a:pt x="255" y="492"/>
                  </a:lnTo>
                  <a:lnTo>
                    <a:pt x="274" y="484"/>
                  </a:lnTo>
                  <a:lnTo>
                    <a:pt x="291" y="476"/>
                  </a:lnTo>
                  <a:lnTo>
                    <a:pt x="308" y="466"/>
                  </a:lnTo>
                  <a:lnTo>
                    <a:pt x="324" y="458"/>
                  </a:lnTo>
                  <a:lnTo>
                    <a:pt x="335" y="449"/>
                  </a:lnTo>
                  <a:lnTo>
                    <a:pt x="345" y="441"/>
                  </a:lnTo>
                  <a:lnTo>
                    <a:pt x="351" y="435"/>
                  </a:lnTo>
                  <a:lnTo>
                    <a:pt x="353" y="432"/>
                  </a:lnTo>
                  <a:lnTo>
                    <a:pt x="354" y="429"/>
                  </a:lnTo>
                  <a:lnTo>
                    <a:pt x="354" y="426"/>
                  </a:lnTo>
                  <a:lnTo>
                    <a:pt x="354" y="424"/>
                  </a:lnTo>
                  <a:lnTo>
                    <a:pt x="352" y="422"/>
                  </a:lnTo>
                  <a:lnTo>
                    <a:pt x="350" y="421"/>
                  </a:lnTo>
                  <a:lnTo>
                    <a:pt x="346" y="420"/>
                  </a:lnTo>
                  <a:lnTo>
                    <a:pt x="343" y="420"/>
                  </a:lnTo>
                  <a:lnTo>
                    <a:pt x="332" y="420"/>
                  </a:lnTo>
                  <a:lnTo>
                    <a:pt x="319" y="422"/>
                  </a:lnTo>
                  <a:lnTo>
                    <a:pt x="303" y="426"/>
                  </a:lnTo>
                  <a:lnTo>
                    <a:pt x="287" y="432"/>
                  </a:lnTo>
                  <a:lnTo>
                    <a:pt x="269" y="438"/>
                  </a:lnTo>
                  <a:lnTo>
                    <a:pt x="250" y="446"/>
                  </a:lnTo>
                  <a:close/>
                  <a:moveTo>
                    <a:pt x="169" y="534"/>
                  </a:moveTo>
                  <a:lnTo>
                    <a:pt x="151" y="543"/>
                  </a:lnTo>
                  <a:lnTo>
                    <a:pt x="136" y="552"/>
                  </a:lnTo>
                  <a:lnTo>
                    <a:pt x="123" y="560"/>
                  </a:lnTo>
                  <a:lnTo>
                    <a:pt x="111" y="568"/>
                  </a:lnTo>
                  <a:lnTo>
                    <a:pt x="101" y="577"/>
                  </a:lnTo>
                  <a:lnTo>
                    <a:pt x="95" y="584"/>
                  </a:lnTo>
                  <a:lnTo>
                    <a:pt x="94" y="587"/>
                  </a:lnTo>
                  <a:lnTo>
                    <a:pt x="93" y="590"/>
                  </a:lnTo>
                  <a:lnTo>
                    <a:pt x="93" y="592"/>
                  </a:lnTo>
                  <a:lnTo>
                    <a:pt x="93" y="594"/>
                  </a:lnTo>
                  <a:lnTo>
                    <a:pt x="95" y="596"/>
                  </a:lnTo>
                  <a:lnTo>
                    <a:pt x="98" y="597"/>
                  </a:lnTo>
                  <a:lnTo>
                    <a:pt x="101" y="598"/>
                  </a:lnTo>
                  <a:lnTo>
                    <a:pt x="105" y="599"/>
                  </a:lnTo>
                  <a:lnTo>
                    <a:pt x="116" y="598"/>
                  </a:lnTo>
                  <a:lnTo>
                    <a:pt x="128" y="596"/>
                  </a:lnTo>
                  <a:lnTo>
                    <a:pt x="142" y="592"/>
                  </a:lnTo>
                  <a:lnTo>
                    <a:pt x="158" y="587"/>
                  </a:lnTo>
                  <a:lnTo>
                    <a:pt x="175" y="581"/>
                  </a:lnTo>
                  <a:lnTo>
                    <a:pt x="194" y="573"/>
                  </a:lnTo>
                  <a:lnTo>
                    <a:pt x="211" y="565"/>
                  </a:lnTo>
                  <a:lnTo>
                    <a:pt x="227" y="556"/>
                  </a:lnTo>
                  <a:lnTo>
                    <a:pt x="240" y="547"/>
                  </a:lnTo>
                  <a:lnTo>
                    <a:pt x="252" y="538"/>
                  </a:lnTo>
                  <a:lnTo>
                    <a:pt x="262" y="531"/>
                  </a:lnTo>
                  <a:lnTo>
                    <a:pt x="268" y="524"/>
                  </a:lnTo>
                  <a:lnTo>
                    <a:pt x="269" y="521"/>
                  </a:lnTo>
                  <a:lnTo>
                    <a:pt x="270" y="518"/>
                  </a:lnTo>
                  <a:lnTo>
                    <a:pt x="270" y="516"/>
                  </a:lnTo>
                  <a:lnTo>
                    <a:pt x="270" y="514"/>
                  </a:lnTo>
                  <a:lnTo>
                    <a:pt x="268" y="512"/>
                  </a:lnTo>
                  <a:lnTo>
                    <a:pt x="265" y="510"/>
                  </a:lnTo>
                  <a:lnTo>
                    <a:pt x="262" y="510"/>
                  </a:lnTo>
                  <a:lnTo>
                    <a:pt x="258" y="509"/>
                  </a:lnTo>
                  <a:lnTo>
                    <a:pt x="247" y="510"/>
                  </a:lnTo>
                  <a:lnTo>
                    <a:pt x="236" y="511"/>
                  </a:lnTo>
                  <a:lnTo>
                    <a:pt x="220" y="515"/>
                  </a:lnTo>
                  <a:lnTo>
                    <a:pt x="205" y="521"/>
                  </a:lnTo>
                  <a:lnTo>
                    <a:pt x="187" y="527"/>
                  </a:lnTo>
                  <a:lnTo>
                    <a:pt x="169" y="534"/>
                  </a:lnTo>
                  <a:close/>
                  <a:moveTo>
                    <a:pt x="124" y="661"/>
                  </a:moveTo>
                  <a:lnTo>
                    <a:pt x="141" y="653"/>
                  </a:lnTo>
                  <a:lnTo>
                    <a:pt x="156" y="644"/>
                  </a:lnTo>
                  <a:lnTo>
                    <a:pt x="169" y="636"/>
                  </a:lnTo>
                  <a:lnTo>
                    <a:pt x="180" y="628"/>
                  </a:lnTo>
                  <a:lnTo>
                    <a:pt x="188" y="620"/>
                  </a:lnTo>
                  <a:lnTo>
                    <a:pt x="194" y="613"/>
                  </a:lnTo>
                  <a:lnTo>
                    <a:pt x="196" y="610"/>
                  </a:lnTo>
                  <a:lnTo>
                    <a:pt x="196" y="607"/>
                  </a:lnTo>
                  <a:lnTo>
                    <a:pt x="198" y="605"/>
                  </a:lnTo>
                  <a:lnTo>
                    <a:pt x="196" y="603"/>
                  </a:lnTo>
                  <a:lnTo>
                    <a:pt x="194" y="600"/>
                  </a:lnTo>
                  <a:lnTo>
                    <a:pt x="192" y="599"/>
                  </a:lnTo>
                  <a:lnTo>
                    <a:pt x="189" y="599"/>
                  </a:lnTo>
                  <a:lnTo>
                    <a:pt x="185" y="598"/>
                  </a:lnTo>
                  <a:lnTo>
                    <a:pt x="175" y="598"/>
                  </a:lnTo>
                  <a:lnTo>
                    <a:pt x="163" y="600"/>
                  </a:lnTo>
                  <a:lnTo>
                    <a:pt x="149" y="604"/>
                  </a:lnTo>
                  <a:lnTo>
                    <a:pt x="133" y="609"/>
                  </a:lnTo>
                  <a:lnTo>
                    <a:pt x="117" y="615"/>
                  </a:lnTo>
                  <a:lnTo>
                    <a:pt x="100" y="622"/>
                  </a:lnTo>
                  <a:lnTo>
                    <a:pt x="84" y="630"/>
                  </a:lnTo>
                  <a:lnTo>
                    <a:pt x="68" y="639"/>
                  </a:lnTo>
                  <a:lnTo>
                    <a:pt x="55" y="648"/>
                  </a:lnTo>
                  <a:lnTo>
                    <a:pt x="44" y="656"/>
                  </a:lnTo>
                  <a:lnTo>
                    <a:pt x="36" y="663"/>
                  </a:lnTo>
                  <a:lnTo>
                    <a:pt x="30" y="670"/>
                  </a:lnTo>
                  <a:lnTo>
                    <a:pt x="28" y="674"/>
                  </a:lnTo>
                  <a:lnTo>
                    <a:pt x="28" y="676"/>
                  </a:lnTo>
                  <a:lnTo>
                    <a:pt x="27" y="679"/>
                  </a:lnTo>
                  <a:lnTo>
                    <a:pt x="28" y="681"/>
                  </a:lnTo>
                  <a:lnTo>
                    <a:pt x="30" y="683"/>
                  </a:lnTo>
                  <a:lnTo>
                    <a:pt x="32" y="685"/>
                  </a:lnTo>
                  <a:lnTo>
                    <a:pt x="35" y="686"/>
                  </a:lnTo>
                  <a:lnTo>
                    <a:pt x="40" y="686"/>
                  </a:lnTo>
                  <a:lnTo>
                    <a:pt x="49" y="686"/>
                  </a:lnTo>
                  <a:lnTo>
                    <a:pt x="61" y="683"/>
                  </a:lnTo>
                  <a:lnTo>
                    <a:pt x="75" y="680"/>
                  </a:lnTo>
                  <a:lnTo>
                    <a:pt x="91" y="675"/>
                  </a:lnTo>
                  <a:lnTo>
                    <a:pt x="107" y="668"/>
                  </a:lnTo>
                  <a:lnTo>
                    <a:pt x="124" y="661"/>
                  </a:lnTo>
                  <a:close/>
                  <a:moveTo>
                    <a:pt x="356" y="588"/>
                  </a:moveTo>
                  <a:lnTo>
                    <a:pt x="354" y="586"/>
                  </a:lnTo>
                  <a:lnTo>
                    <a:pt x="351" y="585"/>
                  </a:lnTo>
                  <a:lnTo>
                    <a:pt x="348" y="584"/>
                  </a:lnTo>
                  <a:lnTo>
                    <a:pt x="344" y="584"/>
                  </a:lnTo>
                  <a:lnTo>
                    <a:pt x="334" y="584"/>
                  </a:lnTo>
                  <a:lnTo>
                    <a:pt x="321" y="585"/>
                  </a:lnTo>
                  <a:lnTo>
                    <a:pt x="307" y="588"/>
                  </a:lnTo>
                  <a:lnTo>
                    <a:pt x="291" y="593"/>
                  </a:lnTo>
                  <a:lnTo>
                    <a:pt x="275" y="599"/>
                  </a:lnTo>
                  <a:lnTo>
                    <a:pt x="257" y="607"/>
                  </a:lnTo>
                  <a:lnTo>
                    <a:pt x="240" y="616"/>
                  </a:lnTo>
                  <a:lnTo>
                    <a:pt x="225" y="624"/>
                  </a:lnTo>
                  <a:lnTo>
                    <a:pt x="212" y="632"/>
                  </a:lnTo>
                  <a:lnTo>
                    <a:pt x="201" y="641"/>
                  </a:lnTo>
                  <a:lnTo>
                    <a:pt x="192" y="649"/>
                  </a:lnTo>
                  <a:lnTo>
                    <a:pt x="187" y="656"/>
                  </a:lnTo>
                  <a:lnTo>
                    <a:pt x="185" y="658"/>
                  </a:lnTo>
                  <a:lnTo>
                    <a:pt x="185" y="662"/>
                  </a:lnTo>
                  <a:lnTo>
                    <a:pt x="183" y="664"/>
                  </a:lnTo>
                  <a:lnTo>
                    <a:pt x="185" y="667"/>
                  </a:lnTo>
                  <a:lnTo>
                    <a:pt x="187" y="668"/>
                  </a:lnTo>
                  <a:lnTo>
                    <a:pt x="189" y="670"/>
                  </a:lnTo>
                  <a:lnTo>
                    <a:pt x="193" y="670"/>
                  </a:lnTo>
                  <a:lnTo>
                    <a:pt x="196" y="672"/>
                  </a:lnTo>
                  <a:lnTo>
                    <a:pt x="206" y="672"/>
                  </a:lnTo>
                  <a:lnTo>
                    <a:pt x="219" y="669"/>
                  </a:lnTo>
                  <a:lnTo>
                    <a:pt x="233" y="666"/>
                  </a:lnTo>
                  <a:lnTo>
                    <a:pt x="249" y="661"/>
                  </a:lnTo>
                  <a:lnTo>
                    <a:pt x="265" y="655"/>
                  </a:lnTo>
                  <a:lnTo>
                    <a:pt x="283" y="648"/>
                  </a:lnTo>
                  <a:lnTo>
                    <a:pt x="300" y="639"/>
                  </a:lnTo>
                  <a:lnTo>
                    <a:pt x="315" y="631"/>
                  </a:lnTo>
                  <a:lnTo>
                    <a:pt x="328" y="622"/>
                  </a:lnTo>
                  <a:lnTo>
                    <a:pt x="339" y="615"/>
                  </a:lnTo>
                  <a:lnTo>
                    <a:pt x="348" y="606"/>
                  </a:lnTo>
                  <a:lnTo>
                    <a:pt x="353" y="599"/>
                  </a:lnTo>
                  <a:lnTo>
                    <a:pt x="356" y="597"/>
                  </a:lnTo>
                  <a:lnTo>
                    <a:pt x="357" y="593"/>
                  </a:lnTo>
                  <a:lnTo>
                    <a:pt x="357" y="591"/>
                  </a:lnTo>
                  <a:lnTo>
                    <a:pt x="356" y="588"/>
                  </a:lnTo>
                  <a:close/>
                  <a:moveTo>
                    <a:pt x="224" y="737"/>
                  </a:moveTo>
                  <a:lnTo>
                    <a:pt x="239" y="729"/>
                  </a:lnTo>
                  <a:lnTo>
                    <a:pt x="255" y="720"/>
                  </a:lnTo>
                  <a:lnTo>
                    <a:pt x="266" y="712"/>
                  </a:lnTo>
                  <a:lnTo>
                    <a:pt x="277" y="704"/>
                  </a:lnTo>
                  <a:lnTo>
                    <a:pt x="286" y="697"/>
                  </a:lnTo>
                  <a:lnTo>
                    <a:pt x="290" y="689"/>
                  </a:lnTo>
                  <a:lnTo>
                    <a:pt x="293" y="686"/>
                  </a:lnTo>
                  <a:lnTo>
                    <a:pt x="293" y="683"/>
                  </a:lnTo>
                  <a:lnTo>
                    <a:pt x="293" y="681"/>
                  </a:lnTo>
                  <a:lnTo>
                    <a:pt x="293" y="679"/>
                  </a:lnTo>
                  <a:lnTo>
                    <a:pt x="290" y="676"/>
                  </a:lnTo>
                  <a:lnTo>
                    <a:pt x="288" y="675"/>
                  </a:lnTo>
                  <a:lnTo>
                    <a:pt x="284" y="674"/>
                  </a:lnTo>
                  <a:lnTo>
                    <a:pt x="281" y="674"/>
                  </a:lnTo>
                  <a:lnTo>
                    <a:pt x="271" y="674"/>
                  </a:lnTo>
                  <a:lnTo>
                    <a:pt x="259" y="675"/>
                  </a:lnTo>
                  <a:lnTo>
                    <a:pt x="246" y="679"/>
                  </a:lnTo>
                  <a:lnTo>
                    <a:pt x="231" y="683"/>
                  </a:lnTo>
                  <a:lnTo>
                    <a:pt x="214" y="689"/>
                  </a:lnTo>
                  <a:lnTo>
                    <a:pt x="198" y="697"/>
                  </a:lnTo>
                  <a:lnTo>
                    <a:pt x="182" y="705"/>
                  </a:lnTo>
                  <a:lnTo>
                    <a:pt x="167" y="713"/>
                  </a:lnTo>
                  <a:lnTo>
                    <a:pt x="155" y="721"/>
                  </a:lnTo>
                  <a:lnTo>
                    <a:pt x="144" y="729"/>
                  </a:lnTo>
                  <a:lnTo>
                    <a:pt x="136" y="737"/>
                  </a:lnTo>
                  <a:lnTo>
                    <a:pt x="131" y="744"/>
                  </a:lnTo>
                  <a:lnTo>
                    <a:pt x="129" y="748"/>
                  </a:lnTo>
                  <a:lnTo>
                    <a:pt x="129" y="750"/>
                  </a:lnTo>
                  <a:lnTo>
                    <a:pt x="129" y="752"/>
                  </a:lnTo>
                  <a:lnTo>
                    <a:pt x="130" y="755"/>
                  </a:lnTo>
                  <a:lnTo>
                    <a:pt x="131" y="757"/>
                  </a:lnTo>
                  <a:lnTo>
                    <a:pt x="133" y="758"/>
                  </a:lnTo>
                  <a:lnTo>
                    <a:pt x="137" y="759"/>
                  </a:lnTo>
                  <a:lnTo>
                    <a:pt x="141" y="759"/>
                  </a:lnTo>
                  <a:lnTo>
                    <a:pt x="150" y="759"/>
                  </a:lnTo>
                  <a:lnTo>
                    <a:pt x="162" y="758"/>
                  </a:lnTo>
                  <a:lnTo>
                    <a:pt x="176" y="755"/>
                  </a:lnTo>
                  <a:lnTo>
                    <a:pt x="190" y="750"/>
                  </a:lnTo>
                  <a:lnTo>
                    <a:pt x="207" y="744"/>
                  </a:lnTo>
                  <a:lnTo>
                    <a:pt x="224" y="737"/>
                  </a:lnTo>
                  <a:close/>
                  <a:moveTo>
                    <a:pt x="239" y="768"/>
                  </a:moveTo>
                  <a:lnTo>
                    <a:pt x="238" y="767"/>
                  </a:lnTo>
                  <a:lnTo>
                    <a:pt x="236" y="765"/>
                  </a:lnTo>
                  <a:lnTo>
                    <a:pt x="232" y="764"/>
                  </a:lnTo>
                  <a:lnTo>
                    <a:pt x="228" y="763"/>
                  </a:lnTo>
                  <a:lnTo>
                    <a:pt x="219" y="763"/>
                  </a:lnTo>
                  <a:lnTo>
                    <a:pt x="207" y="765"/>
                  </a:lnTo>
                  <a:lnTo>
                    <a:pt x="194" y="768"/>
                  </a:lnTo>
                  <a:lnTo>
                    <a:pt x="180" y="773"/>
                  </a:lnTo>
                  <a:lnTo>
                    <a:pt x="164" y="778"/>
                  </a:lnTo>
                  <a:lnTo>
                    <a:pt x="149" y="784"/>
                  </a:lnTo>
                  <a:lnTo>
                    <a:pt x="133" y="793"/>
                  </a:lnTo>
                  <a:lnTo>
                    <a:pt x="119" y="801"/>
                  </a:lnTo>
                  <a:lnTo>
                    <a:pt x="107" y="809"/>
                  </a:lnTo>
                  <a:lnTo>
                    <a:pt x="98" y="818"/>
                  </a:lnTo>
                  <a:lnTo>
                    <a:pt x="89" y="825"/>
                  </a:lnTo>
                  <a:lnTo>
                    <a:pt x="85" y="832"/>
                  </a:lnTo>
                  <a:lnTo>
                    <a:pt x="84" y="836"/>
                  </a:lnTo>
                  <a:lnTo>
                    <a:pt x="82" y="838"/>
                  </a:lnTo>
                  <a:lnTo>
                    <a:pt x="82" y="840"/>
                  </a:lnTo>
                  <a:lnTo>
                    <a:pt x="84" y="843"/>
                  </a:lnTo>
                  <a:lnTo>
                    <a:pt x="86" y="845"/>
                  </a:lnTo>
                  <a:lnTo>
                    <a:pt x="88" y="846"/>
                  </a:lnTo>
                  <a:lnTo>
                    <a:pt x="91" y="847"/>
                  </a:lnTo>
                  <a:lnTo>
                    <a:pt x="94" y="847"/>
                  </a:lnTo>
                  <a:lnTo>
                    <a:pt x="104" y="847"/>
                  </a:lnTo>
                  <a:lnTo>
                    <a:pt x="116" y="846"/>
                  </a:lnTo>
                  <a:lnTo>
                    <a:pt x="129" y="843"/>
                  </a:lnTo>
                  <a:lnTo>
                    <a:pt x="143" y="839"/>
                  </a:lnTo>
                  <a:lnTo>
                    <a:pt x="158" y="833"/>
                  </a:lnTo>
                  <a:lnTo>
                    <a:pt x="174" y="826"/>
                  </a:lnTo>
                  <a:lnTo>
                    <a:pt x="189" y="818"/>
                  </a:lnTo>
                  <a:lnTo>
                    <a:pt x="204" y="809"/>
                  </a:lnTo>
                  <a:lnTo>
                    <a:pt x="215" y="801"/>
                  </a:lnTo>
                  <a:lnTo>
                    <a:pt x="225" y="794"/>
                  </a:lnTo>
                  <a:lnTo>
                    <a:pt x="233" y="786"/>
                  </a:lnTo>
                  <a:lnTo>
                    <a:pt x="238" y="780"/>
                  </a:lnTo>
                  <a:lnTo>
                    <a:pt x="239" y="776"/>
                  </a:lnTo>
                  <a:lnTo>
                    <a:pt x="240" y="774"/>
                  </a:lnTo>
                  <a:lnTo>
                    <a:pt x="240" y="770"/>
                  </a:lnTo>
                  <a:lnTo>
                    <a:pt x="239" y="768"/>
                  </a:lnTo>
                  <a:close/>
                  <a:moveTo>
                    <a:pt x="135" y="914"/>
                  </a:moveTo>
                  <a:lnTo>
                    <a:pt x="149" y="907"/>
                  </a:lnTo>
                  <a:lnTo>
                    <a:pt x="163" y="898"/>
                  </a:lnTo>
                  <a:lnTo>
                    <a:pt x="174" y="890"/>
                  </a:lnTo>
                  <a:lnTo>
                    <a:pt x="183" y="883"/>
                  </a:lnTo>
                  <a:lnTo>
                    <a:pt x="190" y="876"/>
                  </a:lnTo>
                  <a:lnTo>
                    <a:pt x="195" y="869"/>
                  </a:lnTo>
                  <a:lnTo>
                    <a:pt x="196" y="865"/>
                  </a:lnTo>
                  <a:lnTo>
                    <a:pt x="198" y="863"/>
                  </a:lnTo>
                  <a:lnTo>
                    <a:pt x="198" y="860"/>
                  </a:lnTo>
                  <a:lnTo>
                    <a:pt x="196" y="858"/>
                  </a:lnTo>
                  <a:lnTo>
                    <a:pt x="195" y="856"/>
                  </a:lnTo>
                  <a:lnTo>
                    <a:pt x="193" y="855"/>
                  </a:lnTo>
                  <a:lnTo>
                    <a:pt x="189" y="853"/>
                  </a:lnTo>
                  <a:lnTo>
                    <a:pt x="186" y="853"/>
                  </a:lnTo>
                  <a:lnTo>
                    <a:pt x="176" y="852"/>
                  </a:lnTo>
                  <a:lnTo>
                    <a:pt x="166" y="855"/>
                  </a:lnTo>
                  <a:lnTo>
                    <a:pt x="152" y="857"/>
                  </a:lnTo>
                  <a:lnTo>
                    <a:pt x="139" y="860"/>
                  </a:lnTo>
                  <a:lnTo>
                    <a:pt x="124" y="866"/>
                  </a:lnTo>
                  <a:lnTo>
                    <a:pt x="110" y="874"/>
                  </a:lnTo>
                  <a:lnTo>
                    <a:pt x="94" y="881"/>
                  </a:lnTo>
                  <a:lnTo>
                    <a:pt x="81" y="889"/>
                  </a:lnTo>
                  <a:lnTo>
                    <a:pt x="69" y="897"/>
                  </a:lnTo>
                  <a:lnTo>
                    <a:pt x="61" y="906"/>
                  </a:lnTo>
                  <a:lnTo>
                    <a:pt x="54" y="913"/>
                  </a:lnTo>
                  <a:lnTo>
                    <a:pt x="49" y="920"/>
                  </a:lnTo>
                  <a:lnTo>
                    <a:pt x="48" y="922"/>
                  </a:lnTo>
                  <a:lnTo>
                    <a:pt x="47" y="926"/>
                  </a:lnTo>
                  <a:lnTo>
                    <a:pt x="47" y="928"/>
                  </a:lnTo>
                  <a:lnTo>
                    <a:pt x="48" y="931"/>
                  </a:lnTo>
                  <a:lnTo>
                    <a:pt x="49" y="932"/>
                  </a:lnTo>
                  <a:lnTo>
                    <a:pt x="51" y="934"/>
                  </a:lnTo>
                  <a:lnTo>
                    <a:pt x="55" y="935"/>
                  </a:lnTo>
                  <a:lnTo>
                    <a:pt x="59" y="935"/>
                  </a:lnTo>
                  <a:lnTo>
                    <a:pt x="68" y="935"/>
                  </a:lnTo>
                  <a:lnTo>
                    <a:pt x="79" y="934"/>
                  </a:lnTo>
                  <a:lnTo>
                    <a:pt x="91" y="932"/>
                  </a:lnTo>
                  <a:lnTo>
                    <a:pt x="105" y="927"/>
                  </a:lnTo>
                  <a:lnTo>
                    <a:pt x="119" y="921"/>
                  </a:lnTo>
                  <a:lnTo>
                    <a:pt x="135" y="914"/>
                  </a:lnTo>
                  <a:close/>
                  <a:moveTo>
                    <a:pt x="163" y="947"/>
                  </a:moveTo>
                  <a:lnTo>
                    <a:pt x="162" y="945"/>
                  </a:lnTo>
                  <a:lnTo>
                    <a:pt x="160" y="944"/>
                  </a:lnTo>
                  <a:lnTo>
                    <a:pt x="156" y="942"/>
                  </a:lnTo>
                  <a:lnTo>
                    <a:pt x="152" y="942"/>
                  </a:lnTo>
                  <a:lnTo>
                    <a:pt x="144" y="941"/>
                  </a:lnTo>
                  <a:lnTo>
                    <a:pt x="133" y="944"/>
                  </a:lnTo>
                  <a:lnTo>
                    <a:pt x="122" y="946"/>
                  </a:lnTo>
                  <a:lnTo>
                    <a:pt x="108" y="950"/>
                  </a:lnTo>
                  <a:lnTo>
                    <a:pt x="94" y="956"/>
                  </a:lnTo>
                  <a:lnTo>
                    <a:pt x="79" y="961"/>
                  </a:lnTo>
                  <a:lnTo>
                    <a:pt x="65" y="970"/>
                  </a:lnTo>
                  <a:lnTo>
                    <a:pt x="53" y="977"/>
                  </a:lnTo>
                  <a:lnTo>
                    <a:pt x="42" y="985"/>
                  </a:lnTo>
                  <a:lnTo>
                    <a:pt x="32" y="992"/>
                  </a:lnTo>
                  <a:lnTo>
                    <a:pt x="27" y="1001"/>
                  </a:lnTo>
                  <a:lnTo>
                    <a:pt x="22" y="1007"/>
                  </a:lnTo>
                  <a:lnTo>
                    <a:pt x="21" y="1010"/>
                  </a:lnTo>
                  <a:lnTo>
                    <a:pt x="19" y="1013"/>
                  </a:lnTo>
                  <a:lnTo>
                    <a:pt x="21" y="1015"/>
                  </a:lnTo>
                  <a:lnTo>
                    <a:pt x="21" y="1017"/>
                  </a:lnTo>
                  <a:lnTo>
                    <a:pt x="23" y="1020"/>
                  </a:lnTo>
                  <a:lnTo>
                    <a:pt x="25" y="1021"/>
                  </a:lnTo>
                  <a:lnTo>
                    <a:pt x="28" y="1022"/>
                  </a:lnTo>
                  <a:lnTo>
                    <a:pt x="31" y="1023"/>
                  </a:lnTo>
                  <a:lnTo>
                    <a:pt x="41" y="1023"/>
                  </a:lnTo>
                  <a:lnTo>
                    <a:pt x="50" y="1022"/>
                  </a:lnTo>
                  <a:lnTo>
                    <a:pt x="63" y="1020"/>
                  </a:lnTo>
                  <a:lnTo>
                    <a:pt x="76" y="1015"/>
                  </a:lnTo>
                  <a:lnTo>
                    <a:pt x="91" y="1010"/>
                  </a:lnTo>
                  <a:lnTo>
                    <a:pt x="105" y="1003"/>
                  </a:lnTo>
                  <a:lnTo>
                    <a:pt x="119" y="996"/>
                  </a:lnTo>
                  <a:lnTo>
                    <a:pt x="131" y="988"/>
                  </a:lnTo>
                  <a:lnTo>
                    <a:pt x="142" y="979"/>
                  </a:lnTo>
                  <a:lnTo>
                    <a:pt x="151" y="972"/>
                  </a:lnTo>
                  <a:lnTo>
                    <a:pt x="158" y="965"/>
                  </a:lnTo>
                  <a:lnTo>
                    <a:pt x="162" y="958"/>
                  </a:lnTo>
                  <a:lnTo>
                    <a:pt x="164" y="956"/>
                  </a:lnTo>
                  <a:lnTo>
                    <a:pt x="164" y="952"/>
                  </a:lnTo>
                  <a:lnTo>
                    <a:pt x="164" y="950"/>
                  </a:lnTo>
                  <a:lnTo>
                    <a:pt x="163" y="947"/>
                  </a:lnTo>
                  <a:close/>
                  <a:moveTo>
                    <a:pt x="297" y="910"/>
                  </a:moveTo>
                  <a:lnTo>
                    <a:pt x="313" y="902"/>
                  </a:lnTo>
                  <a:lnTo>
                    <a:pt x="326" y="895"/>
                  </a:lnTo>
                  <a:lnTo>
                    <a:pt x="338" y="887"/>
                  </a:lnTo>
                  <a:lnTo>
                    <a:pt x="347" y="878"/>
                  </a:lnTo>
                  <a:lnTo>
                    <a:pt x="354" y="871"/>
                  </a:lnTo>
                  <a:lnTo>
                    <a:pt x="359" y="864"/>
                  </a:lnTo>
                  <a:lnTo>
                    <a:pt x="360" y="860"/>
                  </a:lnTo>
                  <a:lnTo>
                    <a:pt x="362" y="858"/>
                  </a:lnTo>
                  <a:lnTo>
                    <a:pt x="360" y="856"/>
                  </a:lnTo>
                  <a:lnTo>
                    <a:pt x="360" y="853"/>
                  </a:lnTo>
                  <a:lnTo>
                    <a:pt x="358" y="851"/>
                  </a:lnTo>
                  <a:lnTo>
                    <a:pt x="356" y="850"/>
                  </a:lnTo>
                  <a:lnTo>
                    <a:pt x="352" y="849"/>
                  </a:lnTo>
                  <a:lnTo>
                    <a:pt x="348" y="847"/>
                  </a:lnTo>
                  <a:lnTo>
                    <a:pt x="339" y="847"/>
                  </a:lnTo>
                  <a:lnTo>
                    <a:pt x="328" y="849"/>
                  </a:lnTo>
                  <a:lnTo>
                    <a:pt x="315" y="851"/>
                  </a:lnTo>
                  <a:lnTo>
                    <a:pt x="301" y="855"/>
                  </a:lnTo>
                  <a:lnTo>
                    <a:pt x="287" y="860"/>
                  </a:lnTo>
                  <a:lnTo>
                    <a:pt x="271" y="868"/>
                  </a:lnTo>
                  <a:lnTo>
                    <a:pt x="256" y="875"/>
                  </a:lnTo>
                  <a:lnTo>
                    <a:pt x="243" y="883"/>
                  </a:lnTo>
                  <a:lnTo>
                    <a:pt x="231" y="891"/>
                  </a:lnTo>
                  <a:lnTo>
                    <a:pt x="221" y="900"/>
                  </a:lnTo>
                  <a:lnTo>
                    <a:pt x="214" y="907"/>
                  </a:lnTo>
                  <a:lnTo>
                    <a:pt x="209" y="914"/>
                  </a:lnTo>
                  <a:lnTo>
                    <a:pt x="208" y="918"/>
                  </a:lnTo>
                  <a:lnTo>
                    <a:pt x="208" y="920"/>
                  </a:lnTo>
                  <a:lnTo>
                    <a:pt x="208" y="922"/>
                  </a:lnTo>
                  <a:lnTo>
                    <a:pt x="209" y="925"/>
                  </a:lnTo>
                  <a:lnTo>
                    <a:pt x="211" y="927"/>
                  </a:lnTo>
                  <a:lnTo>
                    <a:pt x="213" y="928"/>
                  </a:lnTo>
                  <a:lnTo>
                    <a:pt x="217" y="929"/>
                  </a:lnTo>
                  <a:lnTo>
                    <a:pt x="220" y="931"/>
                  </a:lnTo>
                  <a:lnTo>
                    <a:pt x="230" y="931"/>
                  </a:lnTo>
                  <a:lnTo>
                    <a:pt x="240" y="929"/>
                  </a:lnTo>
                  <a:lnTo>
                    <a:pt x="253" y="927"/>
                  </a:lnTo>
                  <a:lnTo>
                    <a:pt x="268" y="922"/>
                  </a:lnTo>
                  <a:lnTo>
                    <a:pt x="282" y="918"/>
                  </a:lnTo>
                  <a:lnTo>
                    <a:pt x="297" y="910"/>
                  </a:lnTo>
                  <a:close/>
                  <a:moveTo>
                    <a:pt x="139" y="1036"/>
                  </a:moveTo>
                  <a:lnTo>
                    <a:pt x="137" y="1035"/>
                  </a:lnTo>
                  <a:lnTo>
                    <a:pt x="136" y="1033"/>
                  </a:lnTo>
                  <a:lnTo>
                    <a:pt x="132" y="1032"/>
                  </a:lnTo>
                  <a:lnTo>
                    <a:pt x="129" y="1032"/>
                  </a:lnTo>
                  <a:lnTo>
                    <a:pt x="120" y="1032"/>
                  </a:lnTo>
                  <a:lnTo>
                    <a:pt x="110" y="1032"/>
                  </a:lnTo>
                  <a:lnTo>
                    <a:pt x="99" y="1035"/>
                  </a:lnTo>
                  <a:lnTo>
                    <a:pt x="86" y="1039"/>
                  </a:lnTo>
                  <a:lnTo>
                    <a:pt x="73" y="1043"/>
                  </a:lnTo>
                  <a:lnTo>
                    <a:pt x="59" y="1051"/>
                  </a:lnTo>
                  <a:lnTo>
                    <a:pt x="46" y="1058"/>
                  </a:lnTo>
                  <a:lnTo>
                    <a:pt x="32" y="1065"/>
                  </a:lnTo>
                  <a:lnTo>
                    <a:pt x="23" y="1073"/>
                  </a:lnTo>
                  <a:lnTo>
                    <a:pt x="15" y="1080"/>
                  </a:lnTo>
                  <a:lnTo>
                    <a:pt x="8" y="1087"/>
                  </a:lnTo>
                  <a:lnTo>
                    <a:pt x="4" y="1095"/>
                  </a:lnTo>
                  <a:lnTo>
                    <a:pt x="3" y="1097"/>
                  </a:lnTo>
                  <a:lnTo>
                    <a:pt x="3" y="1100"/>
                  </a:lnTo>
                  <a:lnTo>
                    <a:pt x="3" y="1103"/>
                  </a:lnTo>
                  <a:lnTo>
                    <a:pt x="4" y="1105"/>
                  </a:lnTo>
                  <a:lnTo>
                    <a:pt x="5" y="1108"/>
                  </a:lnTo>
                  <a:lnTo>
                    <a:pt x="8" y="1109"/>
                  </a:lnTo>
                  <a:lnTo>
                    <a:pt x="10" y="1110"/>
                  </a:lnTo>
                  <a:lnTo>
                    <a:pt x="13" y="1110"/>
                  </a:lnTo>
                  <a:lnTo>
                    <a:pt x="22" y="1111"/>
                  </a:lnTo>
                  <a:lnTo>
                    <a:pt x="32" y="1110"/>
                  </a:lnTo>
                  <a:lnTo>
                    <a:pt x="44" y="1108"/>
                  </a:lnTo>
                  <a:lnTo>
                    <a:pt x="56" y="1103"/>
                  </a:lnTo>
                  <a:lnTo>
                    <a:pt x="70" y="1098"/>
                  </a:lnTo>
                  <a:lnTo>
                    <a:pt x="84" y="1091"/>
                  </a:lnTo>
                  <a:lnTo>
                    <a:pt x="98" y="1084"/>
                  </a:lnTo>
                  <a:lnTo>
                    <a:pt x="110" y="1077"/>
                  </a:lnTo>
                  <a:lnTo>
                    <a:pt x="120" y="1068"/>
                  </a:lnTo>
                  <a:lnTo>
                    <a:pt x="129" y="1061"/>
                  </a:lnTo>
                  <a:lnTo>
                    <a:pt x="135" y="1054"/>
                  </a:lnTo>
                  <a:lnTo>
                    <a:pt x="139" y="1047"/>
                  </a:lnTo>
                  <a:lnTo>
                    <a:pt x="141" y="1045"/>
                  </a:lnTo>
                  <a:lnTo>
                    <a:pt x="141" y="1041"/>
                  </a:lnTo>
                  <a:lnTo>
                    <a:pt x="141" y="1039"/>
                  </a:lnTo>
                  <a:lnTo>
                    <a:pt x="139" y="1036"/>
                  </a:lnTo>
                  <a:close/>
                  <a:moveTo>
                    <a:pt x="327" y="945"/>
                  </a:moveTo>
                  <a:lnTo>
                    <a:pt x="326" y="942"/>
                  </a:lnTo>
                  <a:lnTo>
                    <a:pt x="324" y="941"/>
                  </a:lnTo>
                  <a:lnTo>
                    <a:pt x="320" y="940"/>
                  </a:lnTo>
                  <a:lnTo>
                    <a:pt x="316" y="939"/>
                  </a:lnTo>
                  <a:lnTo>
                    <a:pt x="308" y="939"/>
                  </a:lnTo>
                  <a:lnTo>
                    <a:pt x="297" y="940"/>
                  </a:lnTo>
                  <a:lnTo>
                    <a:pt x="284" y="942"/>
                  </a:lnTo>
                  <a:lnTo>
                    <a:pt x="271" y="946"/>
                  </a:lnTo>
                  <a:lnTo>
                    <a:pt x="257" y="952"/>
                  </a:lnTo>
                  <a:lnTo>
                    <a:pt x="242" y="958"/>
                  </a:lnTo>
                  <a:lnTo>
                    <a:pt x="227" y="966"/>
                  </a:lnTo>
                  <a:lnTo>
                    <a:pt x="214" y="973"/>
                  </a:lnTo>
                  <a:lnTo>
                    <a:pt x="204" y="982"/>
                  </a:lnTo>
                  <a:lnTo>
                    <a:pt x="195" y="990"/>
                  </a:lnTo>
                  <a:lnTo>
                    <a:pt x="188" y="997"/>
                  </a:lnTo>
                  <a:lnTo>
                    <a:pt x="183" y="1004"/>
                  </a:lnTo>
                  <a:lnTo>
                    <a:pt x="182" y="1007"/>
                  </a:lnTo>
                  <a:lnTo>
                    <a:pt x="182" y="1010"/>
                  </a:lnTo>
                  <a:lnTo>
                    <a:pt x="182" y="1013"/>
                  </a:lnTo>
                  <a:lnTo>
                    <a:pt x="183" y="1015"/>
                  </a:lnTo>
                  <a:lnTo>
                    <a:pt x="185" y="1017"/>
                  </a:lnTo>
                  <a:lnTo>
                    <a:pt x="187" y="1018"/>
                  </a:lnTo>
                  <a:lnTo>
                    <a:pt x="190" y="1020"/>
                  </a:lnTo>
                  <a:lnTo>
                    <a:pt x="194" y="1021"/>
                  </a:lnTo>
                  <a:lnTo>
                    <a:pt x="202" y="1021"/>
                  </a:lnTo>
                  <a:lnTo>
                    <a:pt x="214" y="1020"/>
                  </a:lnTo>
                  <a:lnTo>
                    <a:pt x="226" y="1017"/>
                  </a:lnTo>
                  <a:lnTo>
                    <a:pt x="239" y="1014"/>
                  </a:lnTo>
                  <a:lnTo>
                    <a:pt x="253" y="1008"/>
                  </a:lnTo>
                  <a:lnTo>
                    <a:pt x="269" y="1002"/>
                  </a:lnTo>
                  <a:lnTo>
                    <a:pt x="283" y="994"/>
                  </a:lnTo>
                  <a:lnTo>
                    <a:pt x="295" y="986"/>
                  </a:lnTo>
                  <a:lnTo>
                    <a:pt x="307" y="978"/>
                  </a:lnTo>
                  <a:lnTo>
                    <a:pt x="315" y="970"/>
                  </a:lnTo>
                  <a:lnTo>
                    <a:pt x="322" y="963"/>
                  </a:lnTo>
                  <a:lnTo>
                    <a:pt x="327" y="956"/>
                  </a:lnTo>
                  <a:lnTo>
                    <a:pt x="328" y="953"/>
                  </a:lnTo>
                  <a:lnTo>
                    <a:pt x="328" y="950"/>
                  </a:lnTo>
                  <a:lnTo>
                    <a:pt x="328" y="947"/>
                  </a:lnTo>
                  <a:lnTo>
                    <a:pt x="327" y="945"/>
                  </a:lnTo>
                  <a:close/>
                  <a:moveTo>
                    <a:pt x="305" y="1036"/>
                  </a:moveTo>
                  <a:lnTo>
                    <a:pt x="302" y="1035"/>
                  </a:lnTo>
                  <a:lnTo>
                    <a:pt x="300" y="1033"/>
                  </a:lnTo>
                  <a:lnTo>
                    <a:pt x="297" y="1032"/>
                  </a:lnTo>
                  <a:lnTo>
                    <a:pt x="294" y="1032"/>
                  </a:lnTo>
                  <a:lnTo>
                    <a:pt x="286" y="1030"/>
                  </a:lnTo>
                  <a:lnTo>
                    <a:pt x="275" y="1032"/>
                  </a:lnTo>
                  <a:lnTo>
                    <a:pt x="263" y="1034"/>
                  </a:lnTo>
                  <a:lnTo>
                    <a:pt x="250" y="1038"/>
                  </a:lnTo>
                  <a:lnTo>
                    <a:pt x="236" y="1043"/>
                  </a:lnTo>
                  <a:lnTo>
                    <a:pt x="221" y="1049"/>
                  </a:lnTo>
                  <a:lnTo>
                    <a:pt x="208" y="1057"/>
                  </a:lnTo>
                  <a:lnTo>
                    <a:pt x="196" y="1064"/>
                  </a:lnTo>
                  <a:lnTo>
                    <a:pt x="186" y="1072"/>
                  </a:lnTo>
                  <a:lnTo>
                    <a:pt x="177" y="1080"/>
                  </a:lnTo>
                  <a:lnTo>
                    <a:pt x="170" y="1087"/>
                  </a:lnTo>
                  <a:lnTo>
                    <a:pt x="167" y="1095"/>
                  </a:lnTo>
                  <a:lnTo>
                    <a:pt x="166" y="1097"/>
                  </a:lnTo>
                  <a:lnTo>
                    <a:pt x="166" y="1100"/>
                  </a:lnTo>
                  <a:lnTo>
                    <a:pt x="166" y="1103"/>
                  </a:lnTo>
                  <a:lnTo>
                    <a:pt x="167" y="1105"/>
                  </a:lnTo>
                  <a:lnTo>
                    <a:pt x="168" y="1108"/>
                  </a:lnTo>
                  <a:lnTo>
                    <a:pt x="170" y="1109"/>
                  </a:lnTo>
                  <a:lnTo>
                    <a:pt x="174" y="1110"/>
                  </a:lnTo>
                  <a:lnTo>
                    <a:pt x="177" y="1111"/>
                  </a:lnTo>
                  <a:lnTo>
                    <a:pt x="186" y="1111"/>
                  </a:lnTo>
                  <a:lnTo>
                    <a:pt x="196" y="1110"/>
                  </a:lnTo>
                  <a:lnTo>
                    <a:pt x="208" y="1108"/>
                  </a:lnTo>
                  <a:lnTo>
                    <a:pt x="221" y="1104"/>
                  </a:lnTo>
                  <a:lnTo>
                    <a:pt x="234" y="1099"/>
                  </a:lnTo>
                  <a:lnTo>
                    <a:pt x="249" y="1092"/>
                  </a:lnTo>
                  <a:lnTo>
                    <a:pt x="262" y="1085"/>
                  </a:lnTo>
                  <a:lnTo>
                    <a:pt x="275" y="1078"/>
                  </a:lnTo>
                  <a:lnTo>
                    <a:pt x="286" y="1070"/>
                  </a:lnTo>
                  <a:lnTo>
                    <a:pt x="294" y="1062"/>
                  </a:lnTo>
                  <a:lnTo>
                    <a:pt x="300" y="1055"/>
                  </a:lnTo>
                  <a:lnTo>
                    <a:pt x="305" y="1048"/>
                  </a:lnTo>
                  <a:lnTo>
                    <a:pt x="306" y="1045"/>
                  </a:lnTo>
                  <a:lnTo>
                    <a:pt x="306" y="1042"/>
                  </a:lnTo>
                  <a:lnTo>
                    <a:pt x="306" y="1040"/>
                  </a:lnTo>
                  <a:lnTo>
                    <a:pt x="305" y="1036"/>
                  </a:lnTo>
                  <a:close/>
                  <a:moveTo>
                    <a:pt x="290" y="1129"/>
                  </a:moveTo>
                  <a:lnTo>
                    <a:pt x="289" y="1128"/>
                  </a:lnTo>
                  <a:lnTo>
                    <a:pt x="287" y="1125"/>
                  </a:lnTo>
                  <a:lnTo>
                    <a:pt x="283" y="1124"/>
                  </a:lnTo>
                  <a:lnTo>
                    <a:pt x="281" y="1123"/>
                  </a:lnTo>
                  <a:lnTo>
                    <a:pt x="272" y="1123"/>
                  </a:lnTo>
                  <a:lnTo>
                    <a:pt x="262" y="1124"/>
                  </a:lnTo>
                  <a:lnTo>
                    <a:pt x="251" y="1125"/>
                  </a:lnTo>
                  <a:lnTo>
                    <a:pt x="238" y="1129"/>
                  </a:lnTo>
                  <a:lnTo>
                    <a:pt x="225" y="1135"/>
                  </a:lnTo>
                  <a:lnTo>
                    <a:pt x="212" y="1141"/>
                  </a:lnTo>
                  <a:lnTo>
                    <a:pt x="199" y="1148"/>
                  </a:lnTo>
                  <a:lnTo>
                    <a:pt x="187" y="1155"/>
                  </a:lnTo>
                  <a:lnTo>
                    <a:pt x="177" y="1163"/>
                  </a:lnTo>
                  <a:lnTo>
                    <a:pt x="169" y="1171"/>
                  </a:lnTo>
                  <a:lnTo>
                    <a:pt x="163" y="1178"/>
                  </a:lnTo>
                  <a:lnTo>
                    <a:pt x="158" y="1185"/>
                  </a:lnTo>
                  <a:lnTo>
                    <a:pt x="158" y="1187"/>
                  </a:lnTo>
                  <a:lnTo>
                    <a:pt x="157" y="1191"/>
                  </a:lnTo>
                  <a:lnTo>
                    <a:pt x="158" y="1193"/>
                  </a:lnTo>
                  <a:lnTo>
                    <a:pt x="160" y="1196"/>
                  </a:lnTo>
                  <a:lnTo>
                    <a:pt x="161" y="1198"/>
                  </a:lnTo>
                  <a:lnTo>
                    <a:pt x="163" y="1199"/>
                  </a:lnTo>
                  <a:lnTo>
                    <a:pt x="166" y="1200"/>
                  </a:lnTo>
                  <a:lnTo>
                    <a:pt x="169" y="1201"/>
                  </a:lnTo>
                  <a:lnTo>
                    <a:pt x="177" y="1201"/>
                  </a:lnTo>
                  <a:lnTo>
                    <a:pt x="188" y="1201"/>
                  </a:lnTo>
                  <a:lnTo>
                    <a:pt x="199" y="1199"/>
                  </a:lnTo>
                  <a:lnTo>
                    <a:pt x="212" y="1196"/>
                  </a:lnTo>
                  <a:lnTo>
                    <a:pt x="225" y="1190"/>
                  </a:lnTo>
                  <a:lnTo>
                    <a:pt x="238" y="1184"/>
                  </a:lnTo>
                  <a:lnTo>
                    <a:pt x="251" y="1177"/>
                  </a:lnTo>
                  <a:lnTo>
                    <a:pt x="263" y="1169"/>
                  </a:lnTo>
                  <a:lnTo>
                    <a:pt x="272" y="1162"/>
                  </a:lnTo>
                  <a:lnTo>
                    <a:pt x="281" y="1154"/>
                  </a:lnTo>
                  <a:lnTo>
                    <a:pt x="287" y="1147"/>
                  </a:lnTo>
                  <a:lnTo>
                    <a:pt x="290" y="1141"/>
                  </a:lnTo>
                  <a:lnTo>
                    <a:pt x="291" y="1137"/>
                  </a:lnTo>
                  <a:lnTo>
                    <a:pt x="291" y="1135"/>
                  </a:lnTo>
                  <a:lnTo>
                    <a:pt x="291" y="1131"/>
                  </a:lnTo>
                  <a:lnTo>
                    <a:pt x="290" y="1129"/>
                  </a:lnTo>
                  <a:close/>
                  <a:moveTo>
                    <a:pt x="75" y="1358"/>
                  </a:moveTo>
                  <a:lnTo>
                    <a:pt x="87" y="1351"/>
                  </a:lnTo>
                  <a:lnTo>
                    <a:pt x="98" y="1344"/>
                  </a:lnTo>
                  <a:lnTo>
                    <a:pt x="106" y="1337"/>
                  </a:lnTo>
                  <a:lnTo>
                    <a:pt x="113" y="1330"/>
                  </a:lnTo>
                  <a:lnTo>
                    <a:pt x="119" y="1323"/>
                  </a:lnTo>
                  <a:lnTo>
                    <a:pt x="123" y="1317"/>
                  </a:lnTo>
                  <a:lnTo>
                    <a:pt x="123" y="1314"/>
                  </a:lnTo>
                  <a:lnTo>
                    <a:pt x="124" y="1311"/>
                  </a:lnTo>
                  <a:lnTo>
                    <a:pt x="123" y="1308"/>
                  </a:lnTo>
                  <a:lnTo>
                    <a:pt x="122" y="1306"/>
                  </a:lnTo>
                  <a:lnTo>
                    <a:pt x="118" y="1302"/>
                  </a:lnTo>
                  <a:lnTo>
                    <a:pt x="112" y="1301"/>
                  </a:lnTo>
                  <a:lnTo>
                    <a:pt x="105" y="1300"/>
                  </a:lnTo>
                  <a:lnTo>
                    <a:pt x="95" y="1301"/>
                  </a:lnTo>
                  <a:lnTo>
                    <a:pt x="85" y="1302"/>
                  </a:lnTo>
                  <a:lnTo>
                    <a:pt x="74" y="1306"/>
                  </a:lnTo>
                  <a:lnTo>
                    <a:pt x="62" y="1311"/>
                  </a:lnTo>
                  <a:lnTo>
                    <a:pt x="50" y="1317"/>
                  </a:lnTo>
                  <a:lnTo>
                    <a:pt x="38" y="1324"/>
                  </a:lnTo>
                  <a:lnTo>
                    <a:pt x="28" y="1331"/>
                  </a:lnTo>
                  <a:lnTo>
                    <a:pt x="18" y="1338"/>
                  </a:lnTo>
                  <a:lnTo>
                    <a:pt x="11" y="1345"/>
                  </a:lnTo>
                  <a:lnTo>
                    <a:pt x="6" y="1352"/>
                  </a:lnTo>
                  <a:lnTo>
                    <a:pt x="3" y="1358"/>
                  </a:lnTo>
                  <a:lnTo>
                    <a:pt x="2" y="1362"/>
                  </a:lnTo>
                  <a:lnTo>
                    <a:pt x="2" y="1364"/>
                  </a:lnTo>
                  <a:lnTo>
                    <a:pt x="3" y="1367"/>
                  </a:lnTo>
                  <a:lnTo>
                    <a:pt x="4" y="1369"/>
                  </a:lnTo>
                  <a:lnTo>
                    <a:pt x="8" y="1373"/>
                  </a:lnTo>
                  <a:lnTo>
                    <a:pt x="13" y="1375"/>
                  </a:lnTo>
                  <a:lnTo>
                    <a:pt x="21" y="1375"/>
                  </a:lnTo>
                  <a:lnTo>
                    <a:pt x="30" y="1374"/>
                  </a:lnTo>
                  <a:lnTo>
                    <a:pt x="40" y="1373"/>
                  </a:lnTo>
                  <a:lnTo>
                    <a:pt x="51" y="1369"/>
                  </a:lnTo>
                  <a:lnTo>
                    <a:pt x="63" y="1364"/>
                  </a:lnTo>
                  <a:lnTo>
                    <a:pt x="75" y="1358"/>
                  </a:lnTo>
                  <a:close/>
                  <a:moveTo>
                    <a:pt x="209" y="1232"/>
                  </a:moveTo>
                  <a:lnTo>
                    <a:pt x="198" y="1239"/>
                  </a:lnTo>
                  <a:lnTo>
                    <a:pt x="187" y="1247"/>
                  </a:lnTo>
                  <a:lnTo>
                    <a:pt x="177" y="1254"/>
                  </a:lnTo>
                  <a:lnTo>
                    <a:pt x="169" y="1262"/>
                  </a:lnTo>
                  <a:lnTo>
                    <a:pt x="163" y="1269"/>
                  </a:lnTo>
                  <a:lnTo>
                    <a:pt x="160" y="1275"/>
                  </a:lnTo>
                  <a:lnTo>
                    <a:pt x="160" y="1279"/>
                  </a:lnTo>
                  <a:lnTo>
                    <a:pt x="158" y="1281"/>
                  </a:lnTo>
                  <a:lnTo>
                    <a:pt x="160" y="1285"/>
                  </a:lnTo>
                  <a:lnTo>
                    <a:pt x="161" y="1287"/>
                  </a:lnTo>
                  <a:lnTo>
                    <a:pt x="162" y="1288"/>
                  </a:lnTo>
                  <a:lnTo>
                    <a:pt x="164" y="1291"/>
                  </a:lnTo>
                  <a:lnTo>
                    <a:pt x="167" y="1292"/>
                  </a:lnTo>
                  <a:lnTo>
                    <a:pt x="170" y="1293"/>
                  </a:lnTo>
                  <a:lnTo>
                    <a:pt x="179" y="1293"/>
                  </a:lnTo>
                  <a:lnTo>
                    <a:pt x="188" y="1292"/>
                  </a:lnTo>
                  <a:lnTo>
                    <a:pt x="199" y="1291"/>
                  </a:lnTo>
                  <a:lnTo>
                    <a:pt x="211" y="1287"/>
                  </a:lnTo>
                  <a:lnTo>
                    <a:pt x="224" y="1282"/>
                  </a:lnTo>
                  <a:lnTo>
                    <a:pt x="237" y="1276"/>
                  </a:lnTo>
                  <a:lnTo>
                    <a:pt x="249" y="1269"/>
                  </a:lnTo>
                  <a:lnTo>
                    <a:pt x="261" y="1262"/>
                  </a:lnTo>
                  <a:lnTo>
                    <a:pt x="270" y="1254"/>
                  </a:lnTo>
                  <a:lnTo>
                    <a:pt x="277" y="1247"/>
                  </a:lnTo>
                  <a:lnTo>
                    <a:pt x="283" y="1239"/>
                  </a:lnTo>
                  <a:lnTo>
                    <a:pt x="287" y="1234"/>
                  </a:lnTo>
                  <a:lnTo>
                    <a:pt x="288" y="1230"/>
                  </a:lnTo>
                  <a:lnTo>
                    <a:pt x="288" y="1228"/>
                  </a:lnTo>
                  <a:lnTo>
                    <a:pt x="288" y="1225"/>
                  </a:lnTo>
                  <a:lnTo>
                    <a:pt x="287" y="1223"/>
                  </a:lnTo>
                  <a:lnTo>
                    <a:pt x="284" y="1220"/>
                  </a:lnTo>
                  <a:lnTo>
                    <a:pt x="282" y="1218"/>
                  </a:lnTo>
                  <a:lnTo>
                    <a:pt x="280" y="1217"/>
                  </a:lnTo>
                  <a:lnTo>
                    <a:pt x="276" y="1217"/>
                  </a:lnTo>
                  <a:lnTo>
                    <a:pt x="268" y="1216"/>
                  </a:lnTo>
                  <a:lnTo>
                    <a:pt x="258" y="1217"/>
                  </a:lnTo>
                  <a:lnTo>
                    <a:pt x="247" y="1218"/>
                  </a:lnTo>
                  <a:lnTo>
                    <a:pt x="236" y="1222"/>
                  </a:lnTo>
                  <a:lnTo>
                    <a:pt x="223" y="1226"/>
                  </a:lnTo>
                  <a:lnTo>
                    <a:pt x="209" y="1232"/>
                  </a:lnTo>
                  <a:close/>
                  <a:moveTo>
                    <a:pt x="89" y="1449"/>
                  </a:moveTo>
                  <a:lnTo>
                    <a:pt x="101" y="1441"/>
                  </a:lnTo>
                  <a:lnTo>
                    <a:pt x="111" y="1434"/>
                  </a:lnTo>
                  <a:lnTo>
                    <a:pt x="119" y="1428"/>
                  </a:lnTo>
                  <a:lnTo>
                    <a:pt x="126" y="1421"/>
                  </a:lnTo>
                  <a:lnTo>
                    <a:pt x="131" y="1414"/>
                  </a:lnTo>
                  <a:lnTo>
                    <a:pt x="135" y="1408"/>
                  </a:lnTo>
                  <a:lnTo>
                    <a:pt x="135" y="1402"/>
                  </a:lnTo>
                  <a:lnTo>
                    <a:pt x="133" y="1398"/>
                  </a:lnTo>
                  <a:lnTo>
                    <a:pt x="130" y="1394"/>
                  </a:lnTo>
                  <a:lnTo>
                    <a:pt x="124" y="1392"/>
                  </a:lnTo>
                  <a:lnTo>
                    <a:pt x="117" y="1392"/>
                  </a:lnTo>
                  <a:lnTo>
                    <a:pt x="108" y="1392"/>
                  </a:lnTo>
                  <a:lnTo>
                    <a:pt x="98" y="1394"/>
                  </a:lnTo>
                  <a:lnTo>
                    <a:pt x="87" y="1396"/>
                  </a:lnTo>
                  <a:lnTo>
                    <a:pt x="76" y="1401"/>
                  </a:lnTo>
                  <a:lnTo>
                    <a:pt x="65" y="1407"/>
                  </a:lnTo>
                  <a:lnTo>
                    <a:pt x="53" y="1413"/>
                  </a:lnTo>
                  <a:lnTo>
                    <a:pt x="43" y="1420"/>
                  </a:lnTo>
                  <a:lnTo>
                    <a:pt x="35" y="1427"/>
                  </a:lnTo>
                  <a:lnTo>
                    <a:pt x="28" y="1434"/>
                  </a:lnTo>
                  <a:lnTo>
                    <a:pt x="23" y="1441"/>
                  </a:lnTo>
                  <a:lnTo>
                    <a:pt x="19" y="1447"/>
                  </a:lnTo>
                  <a:lnTo>
                    <a:pt x="19" y="1451"/>
                  </a:lnTo>
                  <a:lnTo>
                    <a:pt x="18" y="1453"/>
                  </a:lnTo>
                  <a:lnTo>
                    <a:pt x="19" y="1456"/>
                  </a:lnTo>
                  <a:lnTo>
                    <a:pt x="21" y="1458"/>
                  </a:lnTo>
                  <a:lnTo>
                    <a:pt x="24" y="1462"/>
                  </a:lnTo>
                  <a:lnTo>
                    <a:pt x="30" y="1464"/>
                  </a:lnTo>
                  <a:lnTo>
                    <a:pt x="37" y="1464"/>
                  </a:lnTo>
                  <a:lnTo>
                    <a:pt x="46" y="1464"/>
                  </a:lnTo>
                  <a:lnTo>
                    <a:pt x="56" y="1462"/>
                  </a:lnTo>
                  <a:lnTo>
                    <a:pt x="67" y="1458"/>
                  </a:lnTo>
                  <a:lnTo>
                    <a:pt x="79" y="1455"/>
                  </a:lnTo>
                  <a:lnTo>
                    <a:pt x="89" y="1449"/>
                  </a:lnTo>
                  <a:close/>
                  <a:moveTo>
                    <a:pt x="244" y="1369"/>
                  </a:moveTo>
                  <a:lnTo>
                    <a:pt x="256" y="1362"/>
                  </a:lnTo>
                  <a:lnTo>
                    <a:pt x="266" y="1355"/>
                  </a:lnTo>
                  <a:lnTo>
                    <a:pt x="276" y="1348"/>
                  </a:lnTo>
                  <a:lnTo>
                    <a:pt x="283" y="1340"/>
                  </a:lnTo>
                  <a:lnTo>
                    <a:pt x="288" y="1333"/>
                  </a:lnTo>
                  <a:lnTo>
                    <a:pt x="291" y="1326"/>
                  </a:lnTo>
                  <a:lnTo>
                    <a:pt x="293" y="1324"/>
                  </a:lnTo>
                  <a:lnTo>
                    <a:pt x="293" y="1321"/>
                  </a:lnTo>
                  <a:lnTo>
                    <a:pt x="293" y="1318"/>
                  </a:lnTo>
                  <a:lnTo>
                    <a:pt x="291" y="1316"/>
                  </a:lnTo>
                  <a:lnTo>
                    <a:pt x="287" y="1312"/>
                  </a:lnTo>
                  <a:lnTo>
                    <a:pt x="281" y="1310"/>
                  </a:lnTo>
                  <a:lnTo>
                    <a:pt x="274" y="1310"/>
                  </a:lnTo>
                  <a:lnTo>
                    <a:pt x="264" y="1310"/>
                  </a:lnTo>
                  <a:lnTo>
                    <a:pt x="253" y="1312"/>
                  </a:lnTo>
                  <a:lnTo>
                    <a:pt x="242" y="1314"/>
                  </a:lnTo>
                  <a:lnTo>
                    <a:pt x="230" y="1319"/>
                  </a:lnTo>
                  <a:lnTo>
                    <a:pt x="218" y="1325"/>
                  </a:lnTo>
                  <a:lnTo>
                    <a:pt x="206" y="1332"/>
                  </a:lnTo>
                  <a:lnTo>
                    <a:pt x="195" y="1339"/>
                  </a:lnTo>
                  <a:lnTo>
                    <a:pt x="186" y="1346"/>
                  </a:lnTo>
                  <a:lnTo>
                    <a:pt x="179" y="1354"/>
                  </a:lnTo>
                  <a:lnTo>
                    <a:pt x="174" y="1361"/>
                  </a:lnTo>
                  <a:lnTo>
                    <a:pt x="170" y="1368"/>
                  </a:lnTo>
                  <a:lnTo>
                    <a:pt x="169" y="1370"/>
                  </a:lnTo>
                  <a:lnTo>
                    <a:pt x="169" y="1374"/>
                  </a:lnTo>
                  <a:lnTo>
                    <a:pt x="169" y="1376"/>
                  </a:lnTo>
                  <a:lnTo>
                    <a:pt x="170" y="1379"/>
                  </a:lnTo>
                  <a:lnTo>
                    <a:pt x="175" y="1382"/>
                  </a:lnTo>
                  <a:lnTo>
                    <a:pt x="181" y="1384"/>
                  </a:lnTo>
                  <a:lnTo>
                    <a:pt x="188" y="1384"/>
                  </a:lnTo>
                  <a:lnTo>
                    <a:pt x="198" y="1384"/>
                  </a:lnTo>
                  <a:lnTo>
                    <a:pt x="208" y="1382"/>
                  </a:lnTo>
                  <a:lnTo>
                    <a:pt x="220" y="1379"/>
                  </a:lnTo>
                  <a:lnTo>
                    <a:pt x="232" y="1375"/>
                  </a:lnTo>
                  <a:lnTo>
                    <a:pt x="244" y="1369"/>
                  </a:lnTo>
                  <a:close/>
                  <a:moveTo>
                    <a:pt x="113" y="1539"/>
                  </a:moveTo>
                  <a:lnTo>
                    <a:pt x="124" y="1533"/>
                  </a:lnTo>
                  <a:lnTo>
                    <a:pt x="133" y="1526"/>
                  </a:lnTo>
                  <a:lnTo>
                    <a:pt x="141" y="1520"/>
                  </a:lnTo>
                  <a:lnTo>
                    <a:pt x="148" y="1513"/>
                  </a:lnTo>
                  <a:lnTo>
                    <a:pt x="152" y="1506"/>
                  </a:lnTo>
                  <a:lnTo>
                    <a:pt x="155" y="1500"/>
                  </a:lnTo>
                  <a:lnTo>
                    <a:pt x="156" y="1494"/>
                  </a:lnTo>
                  <a:lnTo>
                    <a:pt x="155" y="1489"/>
                  </a:lnTo>
                  <a:lnTo>
                    <a:pt x="150" y="1485"/>
                  </a:lnTo>
                  <a:lnTo>
                    <a:pt x="145" y="1483"/>
                  </a:lnTo>
                  <a:lnTo>
                    <a:pt x="138" y="1483"/>
                  </a:lnTo>
                  <a:lnTo>
                    <a:pt x="129" y="1483"/>
                  </a:lnTo>
                  <a:lnTo>
                    <a:pt x="119" y="1485"/>
                  </a:lnTo>
                  <a:lnTo>
                    <a:pt x="108" y="1488"/>
                  </a:lnTo>
                  <a:lnTo>
                    <a:pt x="98" y="1493"/>
                  </a:lnTo>
                  <a:lnTo>
                    <a:pt x="87" y="1497"/>
                  </a:lnTo>
                  <a:lnTo>
                    <a:pt x="76" y="1504"/>
                  </a:lnTo>
                  <a:lnTo>
                    <a:pt x="67" y="1510"/>
                  </a:lnTo>
                  <a:lnTo>
                    <a:pt x="59" y="1518"/>
                  </a:lnTo>
                  <a:lnTo>
                    <a:pt x="53" y="1525"/>
                  </a:lnTo>
                  <a:lnTo>
                    <a:pt x="48" y="1532"/>
                  </a:lnTo>
                  <a:lnTo>
                    <a:pt x="44" y="1538"/>
                  </a:lnTo>
                  <a:lnTo>
                    <a:pt x="44" y="1544"/>
                  </a:lnTo>
                  <a:lnTo>
                    <a:pt x="46" y="1548"/>
                  </a:lnTo>
                  <a:lnTo>
                    <a:pt x="49" y="1552"/>
                  </a:lnTo>
                  <a:lnTo>
                    <a:pt x="55" y="1553"/>
                  </a:lnTo>
                  <a:lnTo>
                    <a:pt x="62" y="1554"/>
                  </a:lnTo>
                  <a:lnTo>
                    <a:pt x="70" y="1554"/>
                  </a:lnTo>
                  <a:lnTo>
                    <a:pt x="80" y="1552"/>
                  </a:lnTo>
                  <a:lnTo>
                    <a:pt x="91" y="1550"/>
                  </a:lnTo>
                  <a:lnTo>
                    <a:pt x="101" y="1545"/>
                  </a:lnTo>
                  <a:lnTo>
                    <a:pt x="113" y="1539"/>
                  </a:lnTo>
                  <a:close/>
                  <a:moveTo>
                    <a:pt x="261" y="1462"/>
                  </a:moveTo>
                  <a:lnTo>
                    <a:pt x="271" y="1456"/>
                  </a:lnTo>
                  <a:lnTo>
                    <a:pt x="282" y="1449"/>
                  </a:lnTo>
                  <a:lnTo>
                    <a:pt x="290" y="1441"/>
                  </a:lnTo>
                  <a:lnTo>
                    <a:pt x="297" y="1434"/>
                  </a:lnTo>
                  <a:lnTo>
                    <a:pt x="302" y="1427"/>
                  </a:lnTo>
                  <a:lnTo>
                    <a:pt x="306" y="1421"/>
                  </a:lnTo>
                  <a:lnTo>
                    <a:pt x="306" y="1418"/>
                  </a:lnTo>
                  <a:lnTo>
                    <a:pt x="306" y="1415"/>
                  </a:lnTo>
                  <a:lnTo>
                    <a:pt x="306" y="1413"/>
                  </a:lnTo>
                  <a:lnTo>
                    <a:pt x="305" y="1411"/>
                  </a:lnTo>
                  <a:lnTo>
                    <a:pt x="301" y="1407"/>
                  </a:lnTo>
                  <a:lnTo>
                    <a:pt x="295" y="1405"/>
                  </a:lnTo>
                  <a:lnTo>
                    <a:pt x="287" y="1403"/>
                  </a:lnTo>
                  <a:lnTo>
                    <a:pt x="278" y="1403"/>
                  </a:lnTo>
                  <a:lnTo>
                    <a:pt x="268" y="1406"/>
                  </a:lnTo>
                  <a:lnTo>
                    <a:pt x="257" y="1408"/>
                  </a:lnTo>
                  <a:lnTo>
                    <a:pt x="245" y="1413"/>
                  </a:lnTo>
                  <a:lnTo>
                    <a:pt x="233" y="1419"/>
                  </a:lnTo>
                  <a:lnTo>
                    <a:pt x="223" y="1425"/>
                  </a:lnTo>
                  <a:lnTo>
                    <a:pt x="212" y="1432"/>
                  </a:lnTo>
                  <a:lnTo>
                    <a:pt x="204" y="1439"/>
                  </a:lnTo>
                  <a:lnTo>
                    <a:pt x="196" y="1446"/>
                  </a:lnTo>
                  <a:lnTo>
                    <a:pt x="192" y="1453"/>
                  </a:lnTo>
                  <a:lnTo>
                    <a:pt x="188" y="1460"/>
                  </a:lnTo>
                  <a:lnTo>
                    <a:pt x="188" y="1463"/>
                  </a:lnTo>
                  <a:lnTo>
                    <a:pt x="188" y="1465"/>
                  </a:lnTo>
                  <a:lnTo>
                    <a:pt x="188" y="1469"/>
                  </a:lnTo>
                  <a:lnTo>
                    <a:pt x="189" y="1471"/>
                  </a:lnTo>
                  <a:lnTo>
                    <a:pt x="193" y="1475"/>
                  </a:lnTo>
                  <a:lnTo>
                    <a:pt x="199" y="1477"/>
                  </a:lnTo>
                  <a:lnTo>
                    <a:pt x="207" y="1478"/>
                  </a:lnTo>
                  <a:lnTo>
                    <a:pt x="215" y="1477"/>
                  </a:lnTo>
                  <a:lnTo>
                    <a:pt x="226" y="1476"/>
                  </a:lnTo>
                  <a:lnTo>
                    <a:pt x="237" y="1472"/>
                  </a:lnTo>
                  <a:lnTo>
                    <a:pt x="249" y="1468"/>
                  </a:lnTo>
                  <a:lnTo>
                    <a:pt x="261" y="1462"/>
                  </a:lnTo>
                  <a:close/>
                  <a:moveTo>
                    <a:pt x="144" y="1632"/>
                  </a:moveTo>
                  <a:lnTo>
                    <a:pt x="154" y="1626"/>
                  </a:lnTo>
                  <a:lnTo>
                    <a:pt x="163" y="1619"/>
                  </a:lnTo>
                  <a:lnTo>
                    <a:pt x="170" y="1613"/>
                  </a:lnTo>
                  <a:lnTo>
                    <a:pt x="177" y="1605"/>
                  </a:lnTo>
                  <a:lnTo>
                    <a:pt x="181" y="1599"/>
                  </a:lnTo>
                  <a:lnTo>
                    <a:pt x="185" y="1592"/>
                  </a:lnTo>
                  <a:lnTo>
                    <a:pt x="185" y="1588"/>
                  </a:lnTo>
                  <a:lnTo>
                    <a:pt x="183" y="1583"/>
                  </a:lnTo>
                  <a:lnTo>
                    <a:pt x="180" y="1579"/>
                  </a:lnTo>
                  <a:lnTo>
                    <a:pt x="174" y="1577"/>
                  </a:lnTo>
                  <a:lnTo>
                    <a:pt x="167" y="1576"/>
                  </a:lnTo>
                  <a:lnTo>
                    <a:pt x="158" y="1576"/>
                  </a:lnTo>
                  <a:lnTo>
                    <a:pt x="149" y="1578"/>
                  </a:lnTo>
                  <a:lnTo>
                    <a:pt x="139" y="1580"/>
                  </a:lnTo>
                  <a:lnTo>
                    <a:pt x="129" y="1585"/>
                  </a:lnTo>
                  <a:lnTo>
                    <a:pt x="118" y="1590"/>
                  </a:lnTo>
                  <a:lnTo>
                    <a:pt x="107" y="1596"/>
                  </a:lnTo>
                  <a:lnTo>
                    <a:pt x="99" y="1603"/>
                  </a:lnTo>
                  <a:lnTo>
                    <a:pt x="91" y="1609"/>
                  </a:lnTo>
                  <a:lnTo>
                    <a:pt x="85" y="1616"/>
                  </a:lnTo>
                  <a:lnTo>
                    <a:pt x="80" y="1623"/>
                  </a:lnTo>
                  <a:lnTo>
                    <a:pt x="78" y="1629"/>
                  </a:lnTo>
                  <a:lnTo>
                    <a:pt x="78" y="1634"/>
                  </a:lnTo>
                  <a:lnTo>
                    <a:pt x="79" y="1639"/>
                  </a:lnTo>
                  <a:lnTo>
                    <a:pt x="82" y="1642"/>
                  </a:lnTo>
                  <a:lnTo>
                    <a:pt x="88" y="1645"/>
                  </a:lnTo>
                  <a:lnTo>
                    <a:pt x="95" y="1646"/>
                  </a:lnTo>
                  <a:lnTo>
                    <a:pt x="104" y="1646"/>
                  </a:lnTo>
                  <a:lnTo>
                    <a:pt x="112" y="1643"/>
                  </a:lnTo>
                  <a:lnTo>
                    <a:pt x="123" y="1641"/>
                  </a:lnTo>
                  <a:lnTo>
                    <a:pt x="133" y="1636"/>
                  </a:lnTo>
                  <a:lnTo>
                    <a:pt x="144" y="1632"/>
                  </a:lnTo>
                  <a:close/>
                  <a:moveTo>
                    <a:pt x="286" y="1557"/>
                  </a:moveTo>
                  <a:lnTo>
                    <a:pt x="296" y="1551"/>
                  </a:lnTo>
                  <a:lnTo>
                    <a:pt x="306" y="1544"/>
                  </a:lnTo>
                  <a:lnTo>
                    <a:pt x="314" y="1537"/>
                  </a:lnTo>
                  <a:lnTo>
                    <a:pt x="320" y="1529"/>
                  </a:lnTo>
                  <a:lnTo>
                    <a:pt x="325" y="1523"/>
                  </a:lnTo>
                  <a:lnTo>
                    <a:pt x="328" y="1516"/>
                  </a:lnTo>
                  <a:lnTo>
                    <a:pt x="328" y="1512"/>
                  </a:lnTo>
                  <a:lnTo>
                    <a:pt x="327" y="1506"/>
                  </a:lnTo>
                  <a:lnTo>
                    <a:pt x="324" y="1502"/>
                  </a:lnTo>
                  <a:lnTo>
                    <a:pt x="318" y="1500"/>
                  </a:lnTo>
                  <a:lnTo>
                    <a:pt x="310" y="1499"/>
                  </a:lnTo>
                  <a:lnTo>
                    <a:pt x="301" y="1500"/>
                  </a:lnTo>
                  <a:lnTo>
                    <a:pt x="291" y="1501"/>
                  </a:lnTo>
                  <a:lnTo>
                    <a:pt x="281" y="1503"/>
                  </a:lnTo>
                  <a:lnTo>
                    <a:pt x="270" y="1508"/>
                  </a:lnTo>
                  <a:lnTo>
                    <a:pt x="258" y="1514"/>
                  </a:lnTo>
                  <a:lnTo>
                    <a:pt x="247" y="1520"/>
                  </a:lnTo>
                  <a:lnTo>
                    <a:pt x="238" y="1527"/>
                  </a:lnTo>
                  <a:lnTo>
                    <a:pt x="230" y="1533"/>
                  </a:lnTo>
                  <a:lnTo>
                    <a:pt x="223" y="1540"/>
                  </a:lnTo>
                  <a:lnTo>
                    <a:pt x="218" y="1547"/>
                  </a:lnTo>
                  <a:lnTo>
                    <a:pt x="215" y="1554"/>
                  </a:lnTo>
                  <a:lnTo>
                    <a:pt x="215" y="1559"/>
                  </a:lnTo>
                  <a:lnTo>
                    <a:pt x="217" y="1565"/>
                  </a:lnTo>
                  <a:lnTo>
                    <a:pt x="220" y="1569"/>
                  </a:lnTo>
                  <a:lnTo>
                    <a:pt x="226" y="1571"/>
                  </a:lnTo>
                  <a:lnTo>
                    <a:pt x="233" y="1572"/>
                  </a:lnTo>
                  <a:lnTo>
                    <a:pt x="243" y="1571"/>
                  </a:lnTo>
                  <a:lnTo>
                    <a:pt x="252" y="1570"/>
                  </a:lnTo>
                  <a:lnTo>
                    <a:pt x="263" y="1566"/>
                  </a:lnTo>
                  <a:lnTo>
                    <a:pt x="274" y="1563"/>
                  </a:lnTo>
                  <a:lnTo>
                    <a:pt x="286" y="1557"/>
                  </a:lnTo>
                  <a:close/>
                  <a:moveTo>
                    <a:pt x="220" y="1677"/>
                  </a:moveTo>
                  <a:lnTo>
                    <a:pt x="217" y="1673"/>
                  </a:lnTo>
                  <a:lnTo>
                    <a:pt x="211" y="1671"/>
                  </a:lnTo>
                  <a:lnTo>
                    <a:pt x="205" y="1670"/>
                  </a:lnTo>
                  <a:lnTo>
                    <a:pt x="196" y="1671"/>
                  </a:lnTo>
                  <a:lnTo>
                    <a:pt x="187" y="1672"/>
                  </a:lnTo>
                  <a:lnTo>
                    <a:pt x="177" y="1674"/>
                  </a:lnTo>
                  <a:lnTo>
                    <a:pt x="168" y="1679"/>
                  </a:lnTo>
                  <a:lnTo>
                    <a:pt x="157" y="1684"/>
                  </a:lnTo>
                  <a:lnTo>
                    <a:pt x="148" y="1690"/>
                  </a:lnTo>
                  <a:lnTo>
                    <a:pt x="139" y="1696"/>
                  </a:lnTo>
                  <a:lnTo>
                    <a:pt x="132" y="1703"/>
                  </a:lnTo>
                  <a:lnTo>
                    <a:pt x="126" y="1709"/>
                  </a:lnTo>
                  <a:lnTo>
                    <a:pt x="122" y="1716"/>
                  </a:lnTo>
                  <a:lnTo>
                    <a:pt x="119" y="1722"/>
                  </a:lnTo>
                  <a:lnTo>
                    <a:pt x="119" y="1727"/>
                  </a:lnTo>
                  <a:lnTo>
                    <a:pt x="120" y="1731"/>
                  </a:lnTo>
                  <a:lnTo>
                    <a:pt x="124" y="1736"/>
                  </a:lnTo>
                  <a:lnTo>
                    <a:pt x="130" y="1737"/>
                  </a:lnTo>
                  <a:lnTo>
                    <a:pt x="136" y="1739"/>
                  </a:lnTo>
                  <a:lnTo>
                    <a:pt x="144" y="1739"/>
                  </a:lnTo>
                  <a:lnTo>
                    <a:pt x="154" y="1737"/>
                  </a:lnTo>
                  <a:lnTo>
                    <a:pt x="163" y="1734"/>
                  </a:lnTo>
                  <a:lnTo>
                    <a:pt x="173" y="1730"/>
                  </a:lnTo>
                  <a:lnTo>
                    <a:pt x="183" y="1725"/>
                  </a:lnTo>
                  <a:lnTo>
                    <a:pt x="193" y="1719"/>
                  </a:lnTo>
                  <a:lnTo>
                    <a:pt x="201" y="1712"/>
                  </a:lnTo>
                  <a:lnTo>
                    <a:pt x="208" y="1706"/>
                  </a:lnTo>
                  <a:lnTo>
                    <a:pt x="214" y="1699"/>
                  </a:lnTo>
                  <a:lnTo>
                    <a:pt x="219" y="1693"/>
                  </a:lnTo>
                  <a:lnTo>
                    <a:pt x="221" y="1687"/>
                  </a:lnTo>
                  <a:lnTo>
                    <a:pt x="221" y="1681"/>
                  </a:lnTo>
                  <a:lnTo>
                    <a:pt x="220" y="1677"/>
                  </a:lnTo>
                  <a:close/>
                  <a:moveTo>
                    <a:pt x="319" y="1653"/>
                  </a:moveTo>
                  <a:lnTo>
                    <a:pt x="328" y="1647"/>
                  </a:lnTo>
                  <a:lnTo>
                    <a:pt x="338" y="1640"/>
                  </a:lnTo>
                  <a:lnTo>
                    <a:pt x="346" y="1634"/>
                  </a:lnTo>
                  <a:lnTo>
                    <a:pt x="352" y="1627"/>
                  </a:lnTo>
                  <a:lnTo>
                    <a:pt x="357" y="1620"/>
                  </a:lnTo>
                  <a:lnTo>
                    <a:pt x="359" y="1614"/>
                  </a:lnTo>
                  <a:lnTo>
                    <a:pt x="359" y="1608"/>
                  </a:lnTo>
                  <a:lnTo>
                    <a:pt x="358" y="1603"/>
                  </a:lnTo>
                  <a:lnTo>
                    <a:pt x="354" y="1599"/>
                  </a:lnTo>
                  <a:lnTo>
                    <a:pt x="348" y="1597"/>
                  </a:lnTo>
                  <a:lnTo>
                    <a:pt x="341" y="1596"/>
                  </a:lnTo>
                  <a:lnTo>
                    <a:pt x="333" y="1596"/>
                  </a:lnTo>
                  <a:lnTo>
                    <a:pt x="324" y="1597"/>
                  </a:lnTo>
                  <a:lnTo>
                    <a:pt x="313" y="1601"/>
                  </a:lnTo>
                  <a:lnTo>
                    <a:pt x="302" y="1604"/>
                  </a:lnTo>
                  <a:lnTo>
                    <a:pt x="291" y="1609"/>
                  </a:lnTo>
                  <a:lnTo>
                    <a:pt x="281" y="1616"/>
                  </a:lnTo>
                  <a:lnTo>
                    <a:pt x="272" y="1622"/>
                  </a:lnTo>
                  <a:lnTo>
                    <a:pt x="264" y="1629"/>
                  </a:lnTo>
                  <a:lnTo>
                    <a:pt x="258" y="1636"/>
                  </a:lnTo>
                  <a:lnTo>
                    <a:pt x="253" y="1642"/>
                  </a:lnTo>
                  <a:lnTo>
                    <a:pt x="251" y="1649"/>
                  </a:lnTo>
                  <a:lnTo>
                    <a:pt x="251" y="1654"/>
                  </a:lnTo>
                  <a:lnTo>
                    <a:pt x="252" y="1660"/>
                  </a:lnTo>
                  <a:lnTo>
                    <a:pt x="256" y="1664"/>
                  </a:lnTo>
                  <a:lnTo>
                    <a:pt x="262" y="1666"/>
                  </a:lnTo>
                  <a:lnTo>
                    <a:pt x="269" y="1667"/>
                  </a:lnTo>
                  <a:lnTo>
                    <a:pt x="277" y="1667"/>
                  </a:lnTo>
                  <a:lnTo>
                    <a:pt x="287" y="1665"/>
                  </a:lnTo>
                  <a:lnTo>
                    <a:pt x="297" y="1662"/>
                  </a:lnTo>
                  <a:lnTo>
                    <a:pt x="308" y="1659"/>
                  </a:lnTo>
                  <a:lnTo>
                    <a:pt x="319" y="1653"/>
                  </a:lnTo>
                  <a:close/>
                  <a:moveTo>
                    <a:pt x="108" y="1888"/>
                  </a:moveTo>
                  <a:lnTo>
                    <a:pt x="117" y="1882"/>
                  </a:lnTo>
                  <a:lnTo>
                    <a:pt x="125" y="1876"/>
                  </a:lnTo>
                  <a:lnTo>
                    <a:pt x="131" y="1870"/>
                  </a:lnTo>
                  <a:lnTo>
                    <a:pt x="137" y="1864"/>
                  </a:lnTo>
                  <a:lnTo>
                    <a:pt x="141" y="1859"/>
                  </a:lnTo>
                  <a:lnTo>
                    <a:pt x="143" y="1853"/>
                  </a:lnTo>
                  <a:lnTo>
                    <a:pt x="143" y="1847"/>
                  </a:lnTo>
                  <a:lnTo>
                    <a:pt x="141" y="1843"/>
                  </a:lnTo>
                  <a:lnTo>
                    <a:pt x="138" y="1839"/>
                  </a:lnTo>
                  <a:lnTo>
                    <a:pt x="132" y="1837"/>
                  </a:lnTo>
                  <a:lnTo>
                    <a:pt x="126" y="1836"/>
                  </a:lnTo>
                  <a:lnTo>
                    <a:pt x="119" y="1836"/>
                  </a:lnTo>
                  <a:lnTo>
                    <a:pt x="111" y="1837"/>
                  </a:lnTo>
                  <a:lnTo>
                    <a:pt x="103" y="1839"/>
                  </a:lnTo>
                  <a:lnTo>
                    <a:pt x="93" y="1843"/>
                  </a:lnTo>
                  <a:lnTo>
                    <a:pt x="84" y="1848"/>
                  </a:lnTo>
                  <a:lnTo>
                    <a:pt x="75" y="1854"/>
                  </a:lnTo>
                  <a:lnTo>
                    <a:pt x="67" y="1860"/>
                  </a:lnTo>
                  <a:lnTo>
                    <a:pt x="61" y="1866"/>
                  </a:lnTo>
                  <a:lnTo>
                    <a:pt x="55" y="1873"/>
                  </a:lnTo>
                  <a:lnTo>
                    <a:pt x="51" y="1879"/>
                  </a:lnTo>
                  <a:lnTo>
                    <a:pt x="50" y="1885"/>
                  </a:lnTo>
                  <a:lnTo>
                    <a:pt x="49" y="1889"/>
                  </a:lnTo>
                  <a:lnTo>
                    <a:pt x="51" y="1894"/>
                  </a:lnTo>
                  <a:lnTo>
                    <a:pt x="55" y="1898"/>
                  </a:lnTo>
                  <a:lnTo>
                    <a:pt x="60" y="1900"/>
                  </a:lnTo>
                  <a:lnTo>
                    <a:pt x="66" y="1900"/>
                  </a:lnTo>
                  <a:lnTo>
                    <a:pt x="73" y="1900"/>
                  </a:lnTo>
                  <a:lnTo>
                    <a:pt x="81" y="1899"/>
                  </a:lnTo>
                  <a:lnTo>
                    <a:pt x="89" y="1897"/>
                  </a:lnTo>
                  <a:lnTo>
                    <a:pt x="99" y="1893"/>
                  </a:lnTo>
                  <a:lnTo>
                    <a:pt x="108" y="1888"/>
                  </a:lnTo>
                  <a:close/>
                  <a:moveTo>
                    <a:pt x="231" y="1820"/>
                  </a:moveTo>
                  <a:lnTo>
                    <a:pt x="240" y="1815"/>
                  </a:lnTo>
                  <a:lnTo>
                    <a:pt x="249" y="1809"/>
                  </a:lnTo>
                  <a:lnTo>
                    <a:pt x="255" y="1803"/>
                  </a:lnTo>
                  <a:lnTo>
                    <a:pt x="261" y="1796"/>
                  </a:lnTo>
                  <a:lnTo>
                    <a:pt x="264" y="1790"/>
                  </a:lnTo>
                  <a:lnTo>
                    <a:pt x="266" y="1784"/>
                  </a:lnTo>
                  <a:lnTo>
                    <a:pt x="268" y="1778"/>
                  </a:lnTo>
                  <a:lnTo>
                    <a:pt x="265" y="1773"/>
                  </a:lnTo>
                  <a:lnTo>
                    <a:pt x="262" y="1769"/>
                  </a:lnTo>
                  <a:lnTo>
                    <a:pt x="257" y="1767"/>
                  </a:lnTo>
                  <a:lnTo>
                    <a:pt x="250" y="1766"/>
                  </a:lnTo>
                  <a:lnTo>
                    <a:pt x="243" y="1767"/>
                  </a:lnTo>
                  <a:lnTo>
                    <a:pt x="233" y="1768"/>
                  </a:lnTo>
                  <a:lnTo>
                    <a:pt x="225" y="1771"/>
                  </a:lnTo>
                  <a:lnTo>
                    <a:pt x="214" y="1774"/>
                  </a:lnTo>
                  <a:lnTo>
                    <a:pt x="205" y="1779"/>
                  </a:lnTo>
                  <a:lnTo>
                    <a:pt x="195" y="1785"/>
                  </a:lnTo>
                  <a:lnTo>
                    <a:pt x="187" y="1791"/>
                  </a:lnTo>
                  <a:lnTo>
                    <a:pt x="181" y="1798"/>
                  </a:lnTo>
                  <a:lnTo>
                    <a:pt x="175" y="1804"/>
                  </a:lnTo>
                  <a:lnTo>
                    <a:pt x="171" y="1810"/>
                  </a:lnTo>
                  <a:lnTo>
                    <a:pt x="169" y="1816"/>
                  </a:lnTo>
                  <a:lnTo>
                    <a:pt x="169" y="1822"/>
                  </a:lnTo>
                  <a:lnTo>
                    <a:pt x="170" y="1826"/>
                  </a:lnTo>
                  <a:lnTo>
                    <a:pt x="174" y="1830"/>
                  </a:lnTo>
                  <a:lnTo>
                    <a:pt x="179" y="1832"/>
                  </a:lnTo>
                  <a:lnTo>
                    <a:pt x="186" y="1834"/>
                  </a:lnTo>
                  <a:lnTo>
                    <a:pt x="193" y="1834"/>
                  </a:lnTo>
                  <a:lnTo>
                    <a:pt x="202" y="1831"/>
                  </a:lnTo>
                  <a:lnTo>
                    <a:pt x="211" y="1829"/>
                  </a:lnTo>
                  <a:lnTo>
                    <a:pt x="221" y="1825"/>
                  </a:lnTo>
                  <a:lnTo>
                    <a:pt x="231" y="1820"/>
                  </a:lnTo>
                  <a:close/>
                  <a:moveTo>
                    <a:pt x="87" y="2003"/>
                  </a:moveTo>
                  <a:lnTo>
                    <a:pt x="85" y="2000"/>
                  </a:lnTo>
                  <a:lnTo>
                    <a:pt x="80" y="1998"/>
                  </a:lnTo>
                  <a:lnTo>
                    <a:pt x="74" y="1996"/>
                  </a:lnTo>
                  <a:lnTo>
                    <a:pt x="67" y="1996"/>
                  </a:lnTo>
                  <a:lnTo>
                    <a:pt x="60" y="1998"/>
                  </a:lnTo>
                  <a:lnTo>
                    <a:pt x="51" y="2000"/>
                  </a:lnTo>
                  <a:lnTo>
                    <a:pt x="43" y="2003"/>
                  </a:lnTo>
                  <a:lnTo>
                    <a:pt x="35" y="2008"/>
                  </a:lnTo>
                  <a:lnTo>
                    <a:pt x="27" y="2013"/>
                  </a:lnTo>
                  <a:lnTo>
                    <a:pt x="21" y="2019"/>
                  </a:lnTo>
                  <a:lnTo>
                    <a:pt x="15" y="2025"/>
                  </a:lnTo>
                  <a:lnTo>
                    <a:pt x="10" y="2031"/>
                  </a:lnTo>
                  <a:lnTo>
                    <a:pt x="6" y="2036"/>
                  </a:lnTo>
                  <a:lnTo>
                    <a:pt x="5" y="2041"/>
                  </a:lnTo>
                  <a:lnTo>
                    <a:pt x="5" y="2046"/>
                  </a:lnTo>
                  <a:lnTo>
                    <a:pt x="6" y="2051"/>
                  </a:lnTo>
                  <a:lnTo>
                    <a:pt x="10" y="2055"/>
                  </a:lnTo>
                  <a:lnTo>
                    <a:pt x="13" y="2056"/>
                  </a:lnTo>
                  <a:lnTo>
                    <a:pt x="19" y="2057"/>
                  </a:lnTo>
                  <a:lnTo>
                    <a:pt x="27" y="2057"/>
                  </a:lnTo>
                  <a:lnTo>
                    <a:pt x="34" y="2056"/>
                  </a:lnTo>
                  <a:lnTo>
                    <a:pt x="42" y="2053"/>
                  </a:lnTo>
                  <a:lnTo>
                    <a:pt x="50" y="2050"/>
                  </a:lnTo>
                  <a:lnTo>
                    <a:pt x="59" y="2046"/>
                  </a:lnTo>
                  <a:lnTo>
                    <a:pt x="67" y="2040"/>
                  </a:lnTo>
                  <a:lnTo>
                    <a:pt x="73" y="2034"/>
                  </a:lnTo>
                  <a:lnTo>
                    <a:pt x="79" y="2030"/>
                  </a:lnTo>
                  <a:lnTo>
                    <a:pt x="84" y="2024"/>
                  </a:lnTo>
                  <a:lnTo>
                    <a:pt x="87" y="2018"/>
                  </a:lnTo>
                  <a:lnTo>
                    <a:pt x="89" y="2012"/>
                  </a:lnTo>
                  <a:lnTo>
                    <a:pt x="89" y="2007"/>
                  </a:lnTo>
                  <a:lnTo>
                    <a:pt x="87" y="2003"/>
                  </a:lnTo>
                  <a:close/>
                  <a:moveTo>
                    <a:pt x="200" y="1938"/>
                  </a:moveTo>
                  <a:lnTo>
                    <a:pt x="196" y="1935"/>
                  </a:lnTo>
                  <a:lnTo>
                    <a:pt x="192" y="1932"/>
                  </a:lnTo>
                  <a:lnTo>
                    <a:pt x="186" y="1932"/>
                  </a:lnTo>
                  <a:lnTo>
                    <a:pt x="179" y="1932"/>
                  </a:lnTo>
                  <a:lnTo>
                    <a:pt x="170" y="1933"/>
                  </a:lnTo>
                  <a:lnTo>
                    <a:pt x="162" y="1936"/>
                  </a:lnTo>
                  <a:lnTo>
                    <a:pt x="154" y="1938"/>
                  </a:lnTo>
                  <a:lnTo>
                    <a:pt x="144" y="1943"/>
                  </a:lnTo>
                  <a:lnTo>
                    <a:pt x="136" y="1949"/>
                  </a:lnTo>
                  <a:lnTo>
                    <a:pt x="129" y="1955"/>
                  </a:lnTo>
                  <a:lnTo>
                    <a:pt x="123" y="1961"/>
                  </a:lnTo>
                  <a:lnTo>
                    <a:pt x="118" y="1967"/>
                  </a:lnTo>
                  <a:lnTo>
                    <a:pt x="114" y="1973"/>
                  </a:lnTo>
                  <a:lnTo>
                    <a:pt x="112" y="1979"/>
                  </a:lnTo>
                  <a:lnTo>
                    <a:pt x="112" y="1983"/>
                  </a:lnTo>
                  <a:lnTo>
                    <a:pt x="113" y="1988"/>
                  </a:lnTo>
                  <a:lnTo>
                    <a:pt x="117" y="1992"/>
                  </a:lnTo>
                  <a:lnTo>
                    <a:pt x="122" y="1994"/>
                  </a:lnTo>
                  <a:lnTo>
                    <a:pt x="128" y="1995"/>
                  </a:lnTo>
                  <a:lnTo>
                    <a:pt x="135" y="1995"/>
                  </a:lnTo>
                  <a:lnTo>
                    <a:pt x="143" y="1993"/>
                  </a:lnTo>
                  <a:lnTo>
                    <a:pt x="151" y="1990"/>
                  </a:lnTo>
                  <a:lnTo>
                    <a:pt x="161" y="1988"/>
                  </a:lnTo>
                  <a:lnTo>
                    <a:pt x="169" y="1983"/>
                  </a:lnTo>
                  <a:lnTo>
                    <a:pt x="177" y="1977"/>
                  </a:lnTo>
                  <a:lnTo>
                    <a:pt x="185" y="1971"/>
                  </a:lnTo>
                  <a:lnTo>
                    <a:pt x="192" y="1965"/>
                  </a:lnTo>
                  <a:lnTo>
                    <a:pt x="196" y="1959"/>
                  </a:lnTo>
                  <a:lnTo>
                    <a:pt x="200" y="1954"/>
                  </a:lnTo>
                  <a:lnTo>
                    <a:pt x="201" y="1948"/>
                  </a:lnTo>
                  <a:lnTo>
                    <a:pt x="201" y="1943"/>
                  </a:lnTo>
                  <a:lnTo>
                    <a:pt x="200" y="1938"/>
                  </a:lnTo>
                  <a:close/>
                  <a:moveTo>
                    <a:pt x="287" y="1918"/>
                  </a:moveTo>
                  <a:lnTo>
                    <a:pt x="295" y="1912"/>
                  </a:lnTo>
                  <a:lnTo>
                    <a:pt x="303" y="1906"/>
                  </a:lnTo>
                  <a:lnTo>
                    <a:pt x="309" y="1900"/>
                  </a:lnTo>
                  <a:lnTo>
                    <a:pt x="315" y="1894"/>
                  </a:lnTo>
                  <a:lnTo>
                    <a:pt x="319" y="1887"/>
                  </a:lnTo>
                  <a:lnTo>
                    <a:pt x="320" y="1881"/>
                  </a:lnTo>
                  <a:lnTo>
                    <a:pt x="321" y="1876"/>
                  </a:lnTo>
                  <a:lnTo>
                    <a:pt x="319" y="1872"/>
                  </a:lnTo>
                  <a:lnTo>
                    <a:pt x="315" y="1868"/>
                  </a:lnTo>
                  <a:lnTo>
                    <a:pt x="310" y="1866"/>
                  </a:lnTo>
                  <a:lnTo>
                    <a:pt x="305" y="1864"/>
                  </a:lnTo>
                  <a:lnTo>
                    <a:pt x="296" y="1864"/>
                  </a:lnTo>
                  <a:lnTo>
                    <a:pt x="288" y="1866"/>
                  </a:lnTo>
                  <a:lnTo>
                    <a:pt x="280" y="1868"/>
                  </a:lnTo>
                  <a:lnTo>
                    <a:pt x="270" y="1872"/>
                  </a:lnTo>
                  <a:lnTo>
                    <a:pt x="261" y="1876"/>
                  </a:lnTo>
                  <a:lnTo>
                    <a:pt x="251" y="1882"/>
                  </a:lnTo>
                  <a:lnTo>
                    <a:pt x="244" y="1888"/>
                  </a:lnTo>
                  <a:lnTo>
                    <a:pt x="237" y="1894"/>
                  </a:lnTo>
                  <a:lnTo>
                    <a:pt x="232" y="1900"/>
                  </a:lnTo>
                  <a:lnTo>
                    <a:pt x="228" y="1907"/>
                  </a:lnTo>
                  <a:lnTo>
                    <a:pt x="226" y="1913"/>
                  </a:lnTo>
                  <a:lnTo>
                    <a:pt x="226" y="1918"/>
                  </a:lnTo>
                  <a:lnTo>
                    <a:pt x="227" y="1923"/>
                  </a:lnTo>
                  <a:lnTo>
                    <a:pt x="231" y="1926"/>
                  </a:lnTo>
                  <a:lnTo>
                    <a:pt x="237" y="1929"/>
                  </a:lnTo>
                  <a:lnTo>
                    <a:pt x="243" y="1930"/>
                  </a:lnTo>
                  <a:lnTo>
                    <a:pt x="250" y="1930"/>
                  </a:lnTo>
                  <a:lnTo>
                    <a:pt x="258" y="1929"/>
                  </a:lnTo>
                  <a:lnTo>
                    <a:pt x="268" y="1926"/>
                  </a:lnTo>
                  <a:lnTo>
                    <a:pt x="277" y="1923"/>
                  </a:lnTo>
                  <a:lnTo>
                    <a:pt x="287" y="1918"/>
                  </a:lnTo>
                  <a:close/>
                  <a:moveTo>
                    <a:pt x="160" y="2099"/>
                  </a:moveTo>
                  <a:lnTo>
                    <a:pt x="156" y="2095"/>
                  </a:lnTo>
                  <a:lnTo>
                    <a:pt x="151" y="2094"/>
                  </a:lnTo>
                  <a:lnTo>
                    <a:pt x="145" y="2093"/>
                  </a:lnTo>
                  <a:lnTo>
                    <a:pt x="139" y="2093"/>
                  </a:lnTo>
                  <a:lnTo>
                    <a:pt x="132" y="2094"/>
                  </a:lnTo>
                  <a:lnTo>
                    <a:pt x="124" y="2095"/>
                  </a:lnTo>
                  <a:lnTo>
                    <a:pt x="117" y="2099"/>
                  </a:lnTo>
                  <a:lnTo>
                    <a:pt x="108" y="2103"/>
                  </a:lnTo>
                  <a:lnTo>
                    <a:pt x="100" y="2108"/>
                  </a:lnTo>
                  <a:lnTo>
                    <a:pt x="94" y="2113"/>
                  </a:lnTo>
                  <a:lnTo>
                    <a:pt x="88" y="2119"/>
                  </a:lnTo>
                  <a:lnTo>
                    <a:pt x="84" y="2125"/>
                  </a:lnTo>
                  <a:lnTo>
                    <a:pt x="81" y="2131"/>
                  </a:lnTo>
                  <a:lnTo>
                    <a:pt x="80" y="2135"/>
                  </a:lnTo>
                  <a:lnTo>
                    <a:pt x="80" y="2140"/>
                  </a:lnTo>
                  <a:lnTo>
                    <a:pt x="81" y="2145"/>
                  </a:lnTo>
                  <a:lnTo>
                    <a:pt x="85" y="2148"/>
                  </a:lnTo>
                  <a:lnTo>
                    <a:pt x="88" y="2151"/>
                  </a:lnTo>
                  <a:lnTo>
                    <a:pt x="94" y="2152"/>
                  </a:lnTo>
                  <a:lnTo>
                    <a:pt x="100" y="2152"/>
                  </a:lnTo>
                  <a:lnTo>
                    <a:pt x="108" y="2151"/>
                  </a:lnTo>
                  <a:lnTo>
                    <a:pt x="116" y="2148"/>
                  </a:lnTo>
                  <a:lnTo>
                    <a:pt x="124" y="2145"/>
                  </a:lnTo>
                  <a:lnTo>
                    <a:pt x="132" y="2140"/>
                  </a:lnTo>
                  <a:lnTo>
                    <a:pt x="139" y="2135"/>
                  </a:lnTo>
                  <a:lnTo>
                    <a:pt x="147" y="2131"/>
                  </a:lnTo>
                  <a:lnTo>
                    <a:pt x="151" y="2125"/>
                  </a:lnTo>
                  <a:lnTo>
                    <a:pt x="156" y="2119"/>
                  </a:lnTo>
                  <a:lnTo>
                    <a:pt x="158" y="2113"/>
                  </a:lnTo>
                  <a:lnTo>
                    <a:pt x="161" y="2108"/>
                  </a:lnTo>
                  <a:lnTo>
                    <a:pt x="161" y="2103"/>
                  </a:lnTo>
                  <a:lnTo>
                    <a:pt x="160" y="2099"/>
                  </a:lnTo>
                  <a:close/>
                  <a:moveTo>
                    <a:pt x="266" y="2037"/>
                  </a:moveTo>
                  <a:lnTo>
                    <a:pt x="263" y="2033"/>
                  </a:lnTo>
                  <a:lnTo>
                    <a:pt x="258" y="2031"/>
                  </a:lnTo>
                  <a:lnTo>
                    <a:pt x="252" y="2030"/>
                  </a:lnTo>
                  <a:lnTo>
                    <a:pt x="246" y="2030"/>
                  </a:lnTo>
                  <a:lnTo>
                    <a:pt x="238" y="2031"/>
                  </a:lnTo>
                  <a:lnTo>
                    <a:pt x="230" y="2033"/>
                  </a:lnTo>
                  <a:lnTo>
                    <a:pt x="221" y="2036"/>
                  </a:lnTo>
                  <a:lnTo>
                    <a:pt x="213" y="2040"/>
                  </a:lnTo>
                  <a:lnTo>
                    <a:pt x="205" y="2046"/>
                  </a:lnTo>
                  <a:lnTo>
                    <a:pt x="198" y="2051"/>
                  </a:lnTo>
                  <a:lnTo>
                    <a:pt x="192" y="2057"/>
                  </a:lnTo>
                  <a:lnTo>
                    <a:pt x="188" y="2063"/>
                  </a:lnTo>
                  <a:lnTo>
                    <a:pt x="185" y="2069"/>
                  </a:lnTo>
                  <a:lnTo>
                    <a:pt x="182" y="2075"/>
                  </a:lnTo>
                  <a:lnTo>
                    <a:pt x="182" y="2080"/>
                  </a:lnTo>
                  <a:lnTo>
                    <a:pt x="185" y="2084"/>
                  </a:lnTo>
                  <a:lnTo>
                    <a:pt x="188" y="2088"/>
                  </a:lnTo>
                  <a:lnTo>
                    <a:pt x="192" y="2090"/>
                  </a:lnTo>
                  <a:lnTo>
                    <a:pt x="198" y="2091"/>
                  </a:lnTo>
                  <a:lnTo>
                    <a:pt x="205" y="2091"/>
                  </a:lnTo>
                  <a:lnTo>
                    <a:pt x="213" y="2090"/>
                  </a:lnTo>
                  <a:lnTo>
                    <a:pt x="220" y="2088"/>
                  </a:lnTo>
                  <a:lnTo>
                    <a:pt x="230" y="2084"/>
                  </a:lnTo>
                  <a:lnTo>
                    <a:pt x="238" y="2080"/>
                  </a:lnTo>
                  <a:lnTo>
                    <a:pt x="246" y="2075"/>
                  </a:lnTo>
                  <a:lnTo>
                    <a:pt x="253" y="2069"/>
                  </a:lnTo>
                  <a:lnTo>
                    <a:pt x="258" y="2063"/>
                  </a:lnTo>
                  <a:lnTo>
                    <a:pt x="263" y="2057"/>
                  </a:lnTo>
                  <a:lnTo>
                    <a:pt x="266" y="2052"/>
                  </a:lnTo>
                  <a:lnTo>
                    <a:pt x="268" y="2046"/>
                  </a:lnTo>
                  <a:lnTo>
                    <a:pt x="269" y="2041"/>
                  </a:lnTo>
                  <a:lnTo>
                    <a:pt x="266" y="2037"/>
                  </a:lnTo>
                  <a:close/>
                  <a:moveTo>
                    <a:pt x="381" y="1971"/>
                  </a:moveTo>
                  <a:lnTo>
                    <a:pt x="377" y="1968"/>
                  </a:lnTo>
                  <a:lnTo>
                    <a:pt x="372" y="1965"/>
                  </a:lnTo>
                  <a:lnTo>
                    <a:pt x="366" y="1964"/>
                  </a:lnTo>
                  <a:lnTo>
                    <a:pt x="359" y="1964"/>
                  </a:lnTo>
                  <a:lnTo>
                    <a:pt x="351" y="1965"/>
                  </a:lnTo>
                  <a:lnTo>
                    <a:pt x="343" y="1968"/>
                  </a:lnTo>
                  <a:lnTo>
                    <a:pt x="333" y="1971"/>
                  </a:lnTo>
                  <a:lnTo>
                    <a:pt x="325" y="1976"/>
                  </a:lnTo>
                  <a:lnTo>
                    <a:pt x="315" y="1981"/>
                  </a:lnTo>
                  <a:lnTo>
                    <a:pt x="308" y="1987"/>
                  </a:lnTo>
                  <a:lnTo>
                    <a:pt x="302" y="1993"/>
                  </a:lnTo>
                  <a:lnTo>
                    <a:pt x="297" y="2000"/>
                  </a:lnTo>
                  <a:lnTo>
                    <a:pt x="294" y="2006"/>
                  </a:lnTo>
                  <a:lnTo>
                    <a:pt x="291" y="2012"/>
                  </a:lnTo>
                  <a:lnTo>
                    <a:pt x="291" y="2017"/>
                  </a:lnTo>
                  <a:lnTo>
                    <a:pt x="294" y="2021"/>
                  </a:lnTo>
                  <a:lnTo>
                    <a:pt x="297" y="2025"/>
                  </a:lnTo>
                  <a:lnTo>
                    <a:pt x="302" y="2027"/>
                  </a:lnTo>
                  <a:lnTo>
                    <a:pt x="308" y="2028"/>
                  </a:lnTo>
                  <a:lnTo>
                    <a:pt x="315" y="2028"/>
                  </a:lnTo>
                  <a:lnTo>
                    <a:pt x="324" y="2027"/>
                  </a:lnTo>
                  <a:lnTo>
                    <a:pt x="332" y="2025"/>
                  </a:lnTo>
                  <a:lnTo>
                    <a:pt x="341" y="2021"/>
                  </a:lnTo>
                  <a:lnTo>
                    <a:pt x="350" y="2018"/>
                  </a:lnTo>
                  <a:lnTo>
                    <a:pt x="358" y="2012"/>
                  </a:lnTo>
                  <a:lnTo>
                    <a:pt x="366" y="2006"/>
                  </a:lnTo>
                  <a:lnTo>
                    <a:pt x="372" y="2000"/>
                  </a:lnTo>
                  <a:lnTo>
                    <a:pt x="377" y="1994"/>
                  </a:lnTo>
                  <a:lnTo>
                    <a:pt x="381" y="1988"/>
                  </a:lnTo>
                  <a:lnTo>
                    <a:pt x="383" y="1982"/>
                  </a:lnTo>
                  <a:lnTo>
                    <a:pt x="383" y="1976"/>
                  </a:lnTo>
                  <a:lnTo>
                    <a:pt x="381" y="1971"/>
                  </a:lnTo>
                  <a:close/>
                  <a:moveTo>
                    <a:pt x="117" y="2295"/>
                  </a:moveTo>
                  <a:lnTo>
                    <a:pt x="124" y="2290"/>
                  </a:lnTo>
                  <a:lnTo>
                    <a:pt x="130" y="2285"/>
                  </a:lnTo>
                  <a:lnTo>
                    <a:pt x="135" y="2279"/>
                  </a:lnTo>
                  <a:lnTo>
                    <a:pt x="138" y="2274"/>
                  </a:lnTo>
                  <a:lnTo>
                    <a:pt x="141" y="2268"/>
                  </a:lnTo>
                  <a:lnTo>
                    <a:pt x="142" y="2264"/>
                  </a:lnTo>
                  <a:lnTo>
                    <a:pt x="142" y="2259"/>
                  </a:lnTo>
                  <a:lnTo>
                    <a:pt x="141" y="2255"/>
                  </a:lnTo>
                  <a:lnTo>
                    <a:pt x="138" y="2252"/>
                  </a:lnTo>
                  <a:lnTo>
                    <a:pt x="133" y="2249"/>
                  </a:lnTo>
                  <a:lnTo>
                    <a:pt x="129" y="2249"/>
                  </a:lnTo>
                  <a:lnTo>
                    <a:pt x="123" y="2248"/>
                  </a:lnTo>
                  <a:lnTo>
                    <a:pt x="116" y="2249"/>
                  </a:lnTo>
                  <a:lnTo>
                    <a:pt x="108" y="2252"/>
                  </a:lnTo>
                  <a:lnTo>
                    <a:pt x="101" y="2254"/>
                  </a:lnTo>
                  <a:lnTo>
                    <a:pt x="94" y="2259"/>
                  </a:lnTo>
                  <a:lnTo>
                    <a:pt x="87" y="2264"/>
                  </a:lnTo>
                  <a:lnTo>
                    <a:pt x="81" y="2268"/>
                  </a:lnTo>
                  <a:lnTo>
                    <a:pt x="76" y="2273"/>
                  </a:lnTo>
                  <a:lnTo>
                    <a:pt x="73" y="2279"/>
                  </a:lnTo>
                  <a:lnTo>
                    <a:pt x="69" y="2284"/>
                  </a:lnTo>
                  <a:lnTo>
                    <a:pt x="68" y="2289"/>
                  </a:lnTo>
                  <a:lnTo>
                    <a:pt x="68" y="2293"/>
                  </a:lnTo>
                  <a:lnTo>
                    <a:pt x="70" y="2298"/>
                  </a:lnTo>
                  <a:lnTo>
                    <a:pt x="73" y="2300"/>
                  </a:lnTo>
                  <a:lnTo>
                    <a:pt x="78" y="2303"/>
                  </a:lnTo>
                  <a:lnTo>
                    <a:pt x="82" y="2304"/>
                  </a:lnTo>
                  <a:lnTo>
                    <a:pt x="88" y="2304"/>
                  </a:lnTo>
                  <a:lnTo>
                    <a:pt x="95" y="2303"/>
                  </a:lnTo>
                  <a:lnTo>
                    <a:pt x="103" y="2302"/>
                  </a:lnTo>
                  <a:lnTo>
                    <a:pt x="110" y="2298"/>
                  </a:lnTo>
                  <a:lnTo>
                    <a:pt x="117" y="2295"/>
                  </a:lnTo>
                  <a:close/>
                  <a:moveTo>
                    <a:pt x="213" y="2239"/>
                  </a:moveTo>
                  <a:lnTo>
                    <a:pt x="220" y="2234"/>
                  </a:lnTo>
                  <a:lnTo>
                    <a:pt x="226" y="2228"/>
                  </a:lnTo>
                  <a:lnTo>
                    <a:pt x="232" y="2222"/>
                  </a:lnTo>
                  <a:lnTo>
                    <a:pt x="236" y="2217"/>
                  </a:lnTo>
                  <a:lnTo>
                    <a:pt x="238" y="2211"/>
                  </a:lnTo>
                  <a:lnTo>
                    <a:pt x="240" y="2207"/>
                  </a:lnTo>
                  <a:lnTo>
                    <a:pt x="240" y="2202"/>
                  </a:lnTo>
                  <a:lnTo>
                    <a:pt x="238" y="2197"/>
                  </a:lnTo>
                  <a:lnTo>
                    <a:pt x="236" y="2194"/>
                  </a:lnTo>
                  <a:lnTo>
                    <a:pt x="231" y="2191"/>
                  </a:lnTo>
                  <a:lnTo>
                    <a:pt x="225" y="2190"/>
                  </a:lnTo>
                  <a:lnTo>
                    <a:pt x="219" y="2190"/>
                  </a:lnTo>
                  <a:lnTo>
                    <a:pt x="212" y="2191"/>
                  </a:lnTo>
                  <a:lnTo>
                    <a:pt x="205" y="2194"/>
                  </a:lnTo>
                  <a:lnTo>
                    <a:pt x="196" y="2197"/>
                  </a:lnTo>
                  <a:lnTo>
                    <a:pt x="189" y="2201"/>
                  </a:lnTo>
                  <a:lnTo>
                    <a:pt x="182" y="2205"/>
                  </a:lnTo>
                  <a:lnTo>
                    <a:pt x="175" y="2210"/>
                  </a:lnTo>
                  <a:lnTo>
                    <a:pt x="170" y="2216"/>
                  </a:lnTo>
                  <a:lnTo>
                    <a:pt x="166" y="2222"/>
                  </a:lnTo>
                  <a:lnTo>
                    <a:pt x="163" y="2227"/>
                  </a:lnTo>
                  <a:lnTo>
                    <a:pt x="162" y="2233"/>
                  </a:lnTo>
                  <a:lnTo>
                    <a:pt x="162" y="2238"/>
                  </a:lnTo>
                  <a:lnTo>
                    <a:pt x="163" y="2241"/>
                  </a:lnTo>
                  <a:lnTo>
                    <a:pt x="167" y="2245"/>
                  </a:lnTo>
                  <a:lnTo>
                    <a:pt x="171" y="2247"/>
                  </a:lnTo>
                  <a:lnTo>
                    <a:pt x="176" y="2248"/>
                  </a:lnTo>
                  <a:lnTo>
                    <a:pt x="182" y="2248"/>
                  </a:lnTo>
                  <a:lnTo>
                    <a:pt x="189" y="2247"/>
                  </a:lnTo>
                  <a:lnTo>
                    <a:pt x="198" y="2246"/>
                  </a:lnTo>
                  <a:lnTo>
                    <a:pt x="205" y="2242"/>
                  </a:lnTo>
                  <a:lnTo>
                    <a:pt x="213" y="2239"/>
                  </a:lnTo>
                  <a:close/>
                  <a:moveTo>
                    <a:pt x="341" y="2138"/>
                  </a:moveTo>
                  <a:lnTo>
                    <a:pt x="338" y="2134"/>
                  </a:lnTo>
                  <a:lnTo>
                    <a:pt x="333" y="2132"/>
                  </a:lnTo>
                  <a:lnTo>
                    <a:pt x="328" y="2131"/>
                  </a:lnTo>
                  <a:lnTo>
                    <a:pt x="321" y="2129"/>
                  </a:lnTo>
                  <a:lnTo>
                    <a:pt x="314" y="2131"/>
                  </a:lnTo>
                  <a:lnTo>
                    <a:pt x="306" y="2133"/>
                  </a:lnTo>
                  <a:lnTo>
                    <a:pt x="297" y="2137"/>
                  </a:lnTo>
                  <a:lnTo>
                    <a:pt x="289" y="2140"/>
                  </a:lnTo>
                  <a:lnTo>
                    <a:pt x="282" y="2145"/>
                  </a:lnTo>
                  <a:lnTo>
                    <a:pt x="275" y="2151"/>
                  </a:lnTo>
                  <a:lnTo>
                    <a:pt x="270" y="2157"/>
                  </a:lnTo>
                  <a:lnTo>
                    <a:pt x="265" y="2163"/>
                  </a:lnTo>
                  <a:lnTo>
                    <a:pt x="262" y="2169"/>
                  </a:lnTo>
                  <a:lnTo>
                    <a:pt x="261" y="2173"/>
                  </a:lnTo>
                  <a:lnTo>
                    <a:pt x="261" y="2178"/>
                  </a:lnTo>
                  <a:lnTo>
                    <a:pt x="262" y="2183"/>
                  </a:lnTo>
                  <a:lnTo>
                    <a:pt x="265" y="2186"/>
                  </a:lnTo>
                  <a:lnTo>
                    <a:pt x="270" y="2189"/>
                  </a:lnTo>
                  <a:lnTo>
                    <a:pt x="276" y="2190"/>
                  </a:lnTo>
                  <a:lnTo>
                    <a:pt x="283" y="2190"/>
                  </a:lnTo>
                  <a:lnTo>
                    <a:pt x="290" y="2189"/>
                  </a:lnTo>
                  <a:lnTo>
                    <a:pt x="297" y="2188"/>
                  </a:lnTo>
                  <a:lnTo>
                    <a:pt x="306" y="2184"/>
                  </a:lnTo>
                  <a:lnTo>
                    <a:pt x="314" y="2179"/>
                  </a:lnTo>
                  <a:lnTo>
                    <a:pt x="322" y="2175"/>
                  </a:lnTo>
                  <a:lnTo>
                    <a:pt x="328" y="2170"/>
                  </a:lnTo>
                  <a:lnTo>
                    <a:pt x="334" y="2164"/>
                  </a:lnTo>
                  <a:lnTo>
                    <a:pt x="339" y="2158"/>
                  </a:lnTo>
                  <a:lnTo>
                    <a:pt x="341" y="2152"/>
                  </a:lnTo>
                  <a:lnTo>
                    <a:pt x="343" y="2147"/>
                  </a:lnTo>
                  <a:lnTo>
                    <a:pt x="343" y="2141"/>
                  </a:lnTo>
                  <a:lnTo>
                    <a:pt x="341" y="2138"/>
                  </a:lnTo>
                  <a:close/>
                  <a:moveTo>
                    <a:pt x="122" y="2445"/>
                  </a:moveTo>
                  <a:lnTo>
                    <a:pt x="129" y="2441"/>
                  </a:lnTo>
                  <a:lnTo>
                    <a:pt x="133" y="2436"/>
                  </a:lnTo>
                  <a:lnTo>
                    <a:pt x="138" y="2431"/>
                  </a:lnTo>
                  <a:lnTo>
                    <a:pt x="142" y="2426"/>
                  </a:lnTo>
                  <a:lnTo>
                    <a:pt x="144" y="2422"/>
                  </a:lnTo>
                  <a:lnTo>
                    <a:pt x="145" y="2417"/>
                  </a:lnTo>
                  <a:lnTo>
                    <a:pt x="145" y="2412"/>
                  </a:lnTo>
                  <a:lnTo>
                    <a:pt x="143" y="2409"/>
                  </a:lnTo>
                  <a:lnTo>
                    <a:pt x="141" y="2405"/>
                  </a:lnTo>
                  <a:lnTo>
                    <a:pt x="137" y="2403"/>
                  </a:lnTo>
                  <a:lnTo>
                    <a:pt x="132" y="2401"/>
                  </a:lnTo>
                  <a:lnTo>
                    <a:pt x="126" y="2401"/>
                  </a:lnTo>
                  <a:lnTo>
                    <a:pt x="120" y="2403"/>
                  </a:lnTo>
                  <a:lnTo>
                    <a:pt x="114" y="2404"/>
                  </a:lnTo>
                  <a:lnTo>
                    <a:pt x="107" y="2407"/>
                  </a:lnTo>
                  <a:lnTo>
                    <a:pt x="101" y="2411"/>
                  </a:lnTo>
                  <a:lnTo>
                    <a:pt x="94" y="2415"/>
                  </a:lnTo>
                  <a:lnTo>
                    <a:pt x="89" y="2419"/>
                  </a:lnTo>
                  <a:lnTo>
                    <a:pt x="85" y="2425"/>
                  </a:lnTo>
                  <a:lnTo>
                    <a:pt x="81" y="2430"/>
                  </a:lnTo>
                  <a:lnTo>
                    <a:pt x="79" y="2435"/>
                  </a:lnTo>
                  <a:lnTo>
                    <a:pt x="78" y="2440"/>
                  </a:lnTo>
                  <a:lnTo>
                    <a:pt x="78" y="2444"/>
                  </a:lnTo>
                  <a:lnTo>
                    <a:pt x="80" y="2448"/>
                  </a:lnTo>
                  <a:lnTo>
                    <a:pt x="82" y="2450"/>
                  </a:lnTo>
                  <a:lnTo>
                    <a:pt x="86" y="2453"/>
                  </a:lnTo>
                  <a:lnTo>
                    <a:pt x="91" y="2454"/>
                  </a:lnTo>
                  <a:lnTo>
                    <a:pt x="97" y="2454"/>
                  </a:lnTo>
                  <a:lnTo>
                    <a:pt x="103" y="2453"/>
                  </a:lnTo>
                  <a:lnTo>
                    <a:pt x="108" y="2451"/>
                  </a:lnTo>
                  <a:lnTo>
                    <a:pt x="116" y="2449"/>
                  </a:lnTo>
                  <a:lnTo>
                    <a:pt x="122" y="2445"/>
                  </a:lnTo>
                  <a:close/>
                  <a:moveTo>
                    <a:pt x="209" y="2393"/>
                  </a:moveTo>
                  <a:lnTo>
                    <a:pt x="215" y="2388"/>
                  </a:lnTo>
                  <a:lnTo>
                    <a:pt x="221" y="2384"/>
                  </a:lnTo>
                  <a:lnTo>
                    <a:pt x="226" y="2379"/>
                  </a:lnTo>
                  <a:lnTo>
                    <a:pt x="230" y="2373"/>
                  </a:lnTo>
                  <a:lnTo>
                    <a:pt x="232" y="2368"/>
                  </a:lnTo>
                  <a:lnTo>
                    <a:pt x="233" y="2363"/>
                  </a:lnTo>
                  <a:lnTo>
                    <a:pt x="233" y="2359"/>
                  </a:lnTo>
                  <a:lnTo>
                    <a:pt x="232" y="2354"/>
                  </a:lnTo>
                  <a:lnTo>
                    <a:pt x="228" y="2352"/>
                  </a:lnTo>
                  <a:lnTo>
                    <a:pt x="225" y="2349"/>
                  </a:lnTo>
                  <a:lnTo>
                    <a:pt x="220" y="2348"/>
                  </a:lnTo>
                  <a:lnTo>
                    <a:pt x="214" y="2348"/>
                  </a:lnTo>
                  <a:lnTo>
                    <a:pt x="207" y="2349"/>
                  </a:lnTo>
                  <a:lnTo>
                    <a:pt x="201" y="2350"/>
                  </a:lnTo>
                  <a:lnTo>
                    <a:pt x="194" y="2353"/>
                  </a:lnTo>
                  <a:lnTo>
                    <a:pt x="187" y="2358"/>
                  </a:lnTo>
                  <a:lnTo>
                    <a:pt x="180" y="2361"/>
                  </a:lnTo>
                  <a:lnTo>
                    <a:pt x="174" y="2367"/>
                  </a:lnTo>
                  <a:lnTo>
                    <a:pt x="169" y="2372"/>
                  </a:lnTo>
                  <a:lnTo>
                    <a:pt x="166" y="2377"/>
                  </a:lnTo>
                  <a:lnTo>
                    <a:pt x="163" y="2382"/>
                  </a:lnTo>
                  <a:lnTo>
                    <a:pt x="162" y="2387"/>
                  </a:lnTo>
                  <a:lnTo>
                    <a:pt x="162" y="2392"/>
                  </a:lnTo>
                  <a:lnTo>
                    <a:pt x="164" y="2396"/>
                  </a:lnTo>
                  <a:lnTo>
                    <a:pt x="167" y="2399"/>
                  </a:lnTo>
                  <a:lnTo>
                    <a:pt x="171" y="2401"/>
                  </a:lnTo>
                  <a:lnTo>
                    <a:pt x="176" y="2401"/>
                  </a:lnTo>
                  <a:lnTo>
                    <a:pt x="182" y="2403"/>
                  </a:lnTo>
                  <a:lnTo>
                    <a:pt x="188" y="2401"/>
                  </a:lnTo>
                  <a:lnTo>
                    <a:pt x="195" y="2399"/>
                  </a:lnTo>
                  <a:lnTo>
                    <a:pt x="202" y="2397"/>
                  </a:lnTo>
                  <a:lnTo>
                    <a:pt x="209" y="2393"/>
                  </a:lnTo>
                  <a:close/>
                  <a:moveTo>
                    <a:pt x="301" y="2339"/>
                  </a:moveTo>
                  <a:lnTo>
                    <a:pt x="308" y="2334"/>
                  </a:lnTo>
                  <a:lnTo>
                    <a:pt x="314" y="2329"/>
                  </a:lnTo>
                  <a:lnTo>
                    <a:pt x="319" y="2324"/>
                  </a:lnTo>
                  <a:lnTo>
                    <a:pt x="322" y="2318"/>
                  </a:lnTo>
                  <a:lnTo>
                    <a:pt x="326" y="2312"/>
                  </a:lnTo>
                  <a:lnTo>
                    <a:pt x="327" y="2308"/>
                  </a:lnTo>
                  <a:lnTo>
                    <a:pt x="327" y="2303"/>
                  </a:lnTo>
                  <a:lnTo>
                    <a:pt x="325" y="2298"/>
                  </a:lnTo>
                  <a:lnTo>
                    <a:pt x="322" y="2296"/>
                  </a:lnTo>
                  <a:lnTo>
                    <a:pt x="318" y="2293"/>
                  </a:lnTo>
                  <a:lnTo>
                    <a:pt x="313" y="2292"/>
                  </a:lnTo>
                  <a:lnTo>
                    <a:pt x="307" y="2292"/>
                  </a:lnTo>
                  <a:lnTo>
                    <a:pt x="300" y="2292"/>
                  </a:lnTo>
                  <a:lnTo>
                    <a:pt x="293" y="2295"/>
                  </a:lnTo>
                  <a:lnTo>
                    <a:pt x="286" y="2297"/>
                  </a:lnTo>
                  <a:lnTo>
                    <a:pt x="277" y="2302"/>
                  </a:lnTo>
                  <a:lnTo>
                    <a:pt x="270" y="2305"/>
                  </a:lnTo>
                  <a:lnTo>
                    <a:pt x="264" y="2311"/>
                  </a:lnTo>
                  <a:lnTo>
                    <a:pt x="259" y="2316"/>
                  </a:lnTo>
                  <a:lnTo>
                    <a:pt x="256" y="2322"/>
                  </a:lnTo>
                  <a:lnTo>
                    <a:pt x="253" y="2327"/>
                  </a:lnTo>
                  <a:lnTo>
                    <a:pt x="252" y="2333"/>
                  </a:lnTo>
                  <a:lnTo>
                    <a:pt x="252" y="2337"/>
                  </a:lnTo>
                  <a:lnTo>
                    <a:pt x="253" y="2341"/>
                  </a:lnTo>
                  <a:lnTo>
                    <a:pt x="257" y="2344"/>
                  </a:lnTo>
                  <a:lnTo>
                    <a:pt x="261" y="2347"/>
                  </a:lnTo>
                  <a:lnTo>
                    <a:pt x="266" y="2348"/>
                  </a:lnTo>
                  <a:lnTo>
                    <a:pt x="272" y="2348"/>
                  </a:lnTo>
                  <a:lnTo>
                    <a:pt x="280" y="2348"/>
                  </a:lnTo>
                  <a:lnTo>
                    <a:pt x="287" y="2346"/>
                  </a:lnTo>
                  <a:lnTo>
                    <a:pt x="294" y="2343"/>
                  </a:lnTo>
                  <a:lnTo>
                    <a:pt x="301" y="2339"/>
                  </a:lnTo>
                  <a:close/>
                  <a:moveTo>
                    <a:pt x="89" y="2606"/>
                  </a:moveTo>
                  <a:lnTo>
                    <a:pt x="87" y="2603"/>
                  </a:lnTo>
                  <a:lnTo>
                    <a:pt x="84" y="2601"/>
                  </a:lnTo>
                  <a:lnTo>
                    <a:pt x="80" y="2601"/>
                  </a:lnTo>
                  <a:lnTo>
                    <a:pt x="75" y="2600"/>
                  </a:lnTo>
                  <a:lnTo>
                    <a:pt x="69" y="2601"/>
                  </a:lnTo>
                  <a:lnTo>
                    <a:pt x="65" y="2602"/>
                  </a:lnTo>
                  <a:lnTo>
                    <a:pt x="59" y="2605"/>
                  </a:lnTo>
                  <a:lnTo>
                    <a:pt x="53" y="2608"/>
                  </a:lnTo>
                  <a:lnTo>
                    <a:pt x="48" y="2612"/>
                  </a:lnTo>
                  <a:lnTo>
                    <a:pt x="43" y="2617"/>
                  </a:lnTo>
                  <a:lnTo>
                    <a:pt x="38" y="2620"/>
                  </a:lnTo>
                  <a:lnTo>
                    <a:pt x="36" y="2625"/>
                  </a:lnTo>
                  <a:lnTo>
                    <a:pt x="34" y="2630"/>
                  </a:lnTo>
                  <a:lnTo>
                    <a:pt x="34" y="2634"/>
                  </a:lnTo>
                  <a:lnTo>
                    <a:pt x="34" y="2638"/>
                  </a:lnTo>
                  <a:lnTo>
                    <a:pt x="35" y="2641"/>
                  </a:lnTo>
                  <a:lnTo>
                    <a:pt x="37" y="2644"/>
                  </a:lnTo>
                  <a:lnTo>
                    <a:pt x="41" y="2646"/>
                  </a:lnTo>
                  <a:lnTo>
                    <a:pt x="46" y="2647"/>
                  </a:lnTo>
                  <a:lnTo>
                    <a:pt x="50" y="2647"/>
                  </a:lnTo>
                  <a:lnTo>
                    <a:pt x="55" y="2646"/>
                  </a:lnTo>
                  <a:lnTo>
                    <a:pt x="61" y="2645"/>
                  </a:lnTo>
                  <a:lnTo>
                    <a:pt x="67" y="2643"/>
                  </a:lnTo>
                  <a:lnTo>
                    <a:pt x="72" y="2639"/>
                  </a:lnTo>
                  <a:lnTo>
                    <a:pt x="78" y="2636"/>
                  </a:lnTo>
                  <a:lnTo>
                    <a:pt x="82" y="2631"/>
                  </a:lnTo>
                  <a:lnTo>
                    <a:pt x="86" y="2627"/>
                  </a:lnTo>
                  <a:lnTo>
                    <a:pt x="88" y="2622"/>
                  </a:lnTo>
                  <a:lnTo>
                    <a:pt x="91" y="2618"/>
                  </a:lnTo>
                  <a:lnTo>
                    <a:pt x="92" y="2613"/>
                  </a:lnTo>
                  <a:lnTo>
                    <a:pt x="91" y="2609"/>
                  </a:lnTo>
                  <a:lnTo>
                    <a:pt x="89" y="2606"/>
                  </a:lnTo>
                  <a:close/>
                  <a:moveTo>
                    <a:pt x="166" y="2558"/>
                  </a:moveTo>
                  <a:lnTo>
                    <a:pt x="163" y="2556"/>
                  </a:lnTo>
                  <a:lnTo>
                    <a:pt x="160" y="2554"/>
                  </a:lnTo>
                  <a:lnTo>
                    <a:pt x="155" y="2552"/>
                  </a:lnTo>
                  <a:lnTo>
                    <a:pt x="150" y="2552"/>
                  </a:lnTo>
                  <a:lnTo>
                    <a:pt x="144" y="2554"/>
                  </a:lnTo>
                  <a:lnTo>
                    <a:pt x="138" y="2555"/>
                  </a:lnTo>
                  <a:lnTo>
                    <a:pt x="132" y="2557"/>
                  </a:lnTo>
                  <a:lnTo>
                    <a:pt x="126" y="2561"/>
                  </a:lnTo>
                  <a:lnTo>
                    <a:pt x="120" y="2564"/>
                  </a:lnTo>
                  <a:lnTo>
                    <a:pt x="116" y="2569"/>
                  </a:lnTo>
                  <a:lnTo>
                    <a:pt x="112" y="2574"/>
                  </a:lnTo>
                  <a:lnTo>
                    <a:pt x="108" y="2579"/>
                  </a:lnTo>
                  <a:lnTo>
                    <a:pt x="107" y="2583"/>
                  </a:lnTo>
                  <a:lnTo>
                    <a:pt x="106" y="2587"/>
                  </a:lnTo>
                  <a:lnTo>
                    <a:pt x="106" y="2592"/>
                  </a:lnTo>
                  <a:lnTo>
                    <a:pt x="107" y="2595"/>
                  </a:lnTo>
                  <a:lnTo>
                    <a:pt x="110" y="2598"/>
                  </a:lnTo>
                  <a:lnTo>
                    <a:pt x="113" y="2600"/>
                  </a:lnTo>
                  <a:lnTo>
                    <a:pt x="118" y="2601"/>
                  </a:lnTo>
                  <a:lnTo>
                    <a:pt x="123" y="2601"/>
                  </a:lnTo>
                  <a:lnTo>
                    <a:pt x="129" y="2600"/>
                  </a:lnTo>
                  <a:lnTo>
                    <a:pt x="135" y="2599"/>
                  </a:lnTo>
                  <a:lnTo>
                    <a:pt x="141" y="2596"/>
                  </a:lnTo>
                  <a:lnTo>
                    <a:pt x="147" y="2593"/>
                  </a:lnTo>
                  <a:lnTo>
                    <a:pt x="152" y="2589"/>
                  </a:lnTo>
                  <a:lnTo>
                    <a:pt x="157" y="2584"/>
                  </a:lnTo>
                  <a:lnTo>
                    <a:pt x="161" y="2580"/>
                  </a:lnTo>
                  <a:lnTo>
                    <a:pt x="164" y="2575"/>
                  </a:lnTo>
                  <a:lnTo>
                    <a:pt x="167" y="2570"/>
                  </a:lnTo>
                  <a:lnTo>
                    <a:pt x="167" y="2567"/>
                  </a:lnTo>
                  <a:lnTo>
                    <a:pt x="167" y="2562"/>
                  </a:lnTo>
                  <a:lnTo>
                    <a:pt x="166" y="2558"/>
                  </a:lnTo>
                  <a:close/>
                  <a:moveTo>
                    <a:pt x="226" y="2545"/>
                  </a:moveTo>
                  <a:lnTo>
                    <a:pt x="232" y="2540"/>
                  </a:lnTo>
                  <a:lnTo>
                    <a:pt x="237" y="2536"/>
                  </a:lnTo>
                  <a:lnTo>
                    <a:pt x="240" y="2531"/>
                  </a:lnTo>
                  <a:lnTo>
                    <a:pt x="244" y="2526"/>
                  </a:lnTo>
                  <a:lnTo>
                    <a:pt x="246" y="2521"/>
                  </a:lnTo>
                  <a:lnTo>
                    <a:pt x="247" y="2517"/>
                  </a:lnTo>
                  <a:lnTo>
                    <a:pt x="247" y="2513"/>
                  </a:lnTo>
                  <a:lnTo>
                    <a:pt x="245" y="2508"/>
                  </a:lnTo>
                  <a:lnTo>
                    <a:pt x="243" y="2506"/>
                  </a:lnTo>
                  <a:lnTo>
                    <a:pt x="239" y="2504"/>
                  </a:lnTo>
                  <a:lnTo>
                    <a:pt x="234" y="2502"/>
                  </a:lnTo>
                  <a:lnTo>
                    <a:pt x="228" y="2502"/>
                  </a:lnTo>
                  <a:lnTo>
                    <a:pt x="224" y="2502"/>
                  </a:lnTo>
                  <a:lnTo>
                    <a:pt x="217" y="2505"/>
                  </a:lnTo>
                  <a:lnTo>
                    <a:pt x="211" y="2507"/>
                  </a:lnTo>
                  <a:lnTo>
                    <a:pt x="205" y="2511"/>
                  </a:lnTo>
                  <a:lnTo>
                    <a:pt x="199" y="2514"/>
                  </a:lnTo>
                  <a:lnTo>
                    <a:pt x="193" y="2519"/>
                  </a:lnTo>
                  <a:lnTo>
                    <a:pt x="189" y="2524"/>
                  </a:lnTo>
                  <a:lnTo>
                    <a:pt x="186" y="2529"/>
                  </a:lnTo>
                  <a:lnTo>
                    <a:pt x="183" y="2533"/>
                  </a:lnTo>
                  <a:lnTo>
                    <a:pt x="182" y="2538"/>
                  </a:lnTo>
                  <a:lnTo>
                    <a:pt x="182" y="2543"/>
                  </a:lnTo>
                  <a:lnTo>
                    <a:pt x="185" y="2546"/>
                  </a:lnTo>
                  <a:lnTo>
                    <a:pt x="187" y="2550"/>
                  </a:lnTo>
                  <a:lnTo>
                    <a:pt x="190" y="2552"/>
                  </a:lnTo>
                  <a:lnTo>
                    <a:pt x="195" y="2554"/>
                  </a:lnTo>
                  <a:lnTo>
                    <a:pt x="201" y="2554"/>
                  </a:lnTo>
                  <a:lnTo>
                    <a:pt x="207" y="2552"/>
                  </a:lnTo>
                  <a:lnTo>
                    <a:pt x="213" y="2551"/>
                  </a:lnTo>
                  <a:lnTo>
                    <a:pt x="219" y="2549"/>
                  </a:lnTo>
                  <a:lnTo>
                    <a:pt x="226" y="2545"/>
                  </a:lnTo>
                  <a:close/>
                  <a:moveTo>
                    <a:pt x="309" y="2494"/>
                  </a:moveTo>
                  <a:lnTo>
                    <a:pt x="315" y="2491"/>
                  </a:lnTo>
                  <a:lnTo>
                    <a:pt x="321" y="2486"/>
                  </a:lnTo>
                  <a:lnTo>
                    <a:pt x="325" y="2481"/>
                  </a:lnTo>
                  <a:lnTo>
                    <a:pt x="328" y="2475"/>
                  </a:lnTo>
                  <a:lnTo>
                    <a:pt x="331" y="2470"/>
                  </a:lnTo>
                  <a:lnTo>
                    <a:pt x="332" y="2466"/>
                  </a:lnTo>
                  <a:lnTo>
                    <a:pt x="332" y="2461"/>
                  </a:lnTo>
                  <a:lnTo>
                    <a:pt x="331" y="2457"/>
                  </a:lnTo>
                  <a:lnTo>
                    <a:pt x="327" y="2454"/>
                  </a:lnTo>
                  <a:lnTo>
                    <a:pt x="324" y="2451"/>
                  </a:lnTo>
                  <a:lnTo>
                    <a:pt x="319" y="2450"/>
                  </a:lnTo>
                  <a:lnTo>
                    <a:pt x="313" y="2450"/>
                  </a:lnTo>
                  <a:lnTo>
                    <a:pt x="307" y="2451"/>
                  </a:lnTo>
                  <a:lnTo>
                    <a:pt x="300" y="2453"/>
                  </a:lnTo>
                  <a:lnTo>
                    <a:pt x="294" y="2455"/>
                  </a:lnTo>
                  <a:lnTo>
                    <a:pt x="287" y="2459"/>
                  </a:lnTo>
                  <a:lnTo>
                    <a:pt x="281" y="2463"/>
                  </a:lnTo>
                  <a:lnTo>
                    <a:pt x="275" y="2468"/>
                  </a:lnTo>
                  <a:lnTo>
                    <a:pt x="270" y="2473"/>
                  </a:lnTo>
                  <a:lnTo>
                    <a:pt x="266" y="2478"/>
                  </a:lnTo>
                  <a:lnTo>
                    <a:pt x="265" y="2483"/>
                  </a:lnTo>
                  <a:lnTo>
                    <a:pt x="264" y="2488"/>
                  </a:lnTo>
                  <a:lnTo>
                    <a:pt x="264" y="2493"/>
                  </a:lnTo>
                  <a:lnTo>
                    <a:pt x="265" y="2497"/>
                  </a:lnTo>
                  <a:lnTo>
                    <a:pt x="269" y="2500"/>
                  </a:lnTo>
                  <a:lnTo>
                    <a:pt x="272" y="2502"/>
                  </a:lnTo>
                  <a:lnTo>
                    <a:pt x="277" y="2504"/>
                  </a:lnTo>
                  <a:lnTo>
                    <a:pt x="283" y="2504"/>
                  </a:lnTo>
                  <a:lnTo>
                    <a:pt x="289" y="2502"/>
                  </a:lnTo>
                  <a:lnTo>
                    <a:pt x="295" y="2501"/>
                  </a:lnTo>
                  <a:lnTo>
                    <a:pt x="302" y="2498"/>
                  </a:lnTo>
                  <a:lnTo>
                    <a:pt x="309" y="2494"/>
                  </a:lnTo>
                  <a:close/>
                  <a:moveTo>
                    <a:pt x="40" y="2795"/>
                  </a:moveTo>
                  <a:lnTo>
                    <a:pt x="35" y="2798"/>
                  </a:lnTo>
                  <a:lnTo>
                    <a:pt x="31" y="2802"/>
                  </a:lnTo>
                  <a:lnTo>
                    <a:pt x="28" y="2805"/>
                  </a:lnTo>
                  <a:lnTo>
                    <a:pt x="25" y="2809"/>
                  </a:lnTo>
                  <a:lnTo>
                    <a:pt x="24" y="2814"/>
                  </a:lnTo>
                  <a:lnTo>
                    <a:pt x="23" y="2817"/>
                  </a:lnTo>
                  <a:lnTo>
                    <a:pt x="24" y="2821"/>
                  </a:lnTo>
                  <a:lnTo>
                    <a:pt x="25" y="2824"/>
                  </a:lnTo>
                  <a:lnTo>
                    <a:pt x="28" y="2827"/>
                  </a:lnTo>
                  <a:lnTo>
                    <a:pt x="30" y="2828"/>
                  </a:lnTo>
                  <a:lnTo>
                    <a:pt x="34" y="2829"/>
                  </a:lnTo>
                  <a:lnTo>
                    <a:pt x="38" y="2829"/>
                  </a:lnTo>
                  <a:lnTo>
                    <a:pt x="43" y="2829"/>
                  </a:lnTo>
                  <a:lnTo>
                    <a:pt x="48" y="2828"/>
                  </a:lnTo>
                  <a:lnTo>
                    <a:pt x="53" y="2826"/>
                  </a:lnTo>
                  <a:lnTo>
                    <a:pt x="57" y="2822"/>
                  </a:lnTo>
                  <a:lnTo>
                    <a:pt x="62" y="2819"/>
                  </a:lnTo>
                  <a:lnTo>
                    <a:pt x="66" y="2815"/>
                  </a:lnTo>
                  <a:lnTo>
                    <a:pt x="69" y="2811"/>
                  </a:lnTo>
                  <a:lnTo>
                    <a:pt x="72" y="2808"/>
                  </a:lnTo>
                  <a:lnTo>
                    <a:pt x="73" y="2803"/>
                  </a:lnTo>
                  <a:lnTo>
                    <a:pt x="74" y="2800"/>
                  </a:lnTo>
                  <a:lnTo>
                    <a:pt x="74" y="2796"/>
                  </a:lnTo>
                  <a:lnTo>
                    <a:pt x="72" y="2794"/>
                  </a:lnTo>
                  <a:lnTo>
                    <a:pt x="70" y="2790"/>
                  </a:lnTo>
                  <a:lnTo>
                    <a:pt x="67" y="2789"/>
                  </a:lnTo>
                  <a:lnTo>
                    <a:pt x="63" y="2788"/>
                  </a:lnTo>
                  <a:lnTo>
                    <a:pt x="59" y="2788"/>
                  </a:lnTo>
                  <a:lnTo>
                    <a:pt x="55" y="2788"/>
                  </a:lnTo>
                  <a:lnTo>
                    <a:pt x="50" y="2790"/>
                  </a:lnTo>
                  <a:lnTo>
                    <a:pt x="44" y="2791"/>
                  </a:lnTo>
                  <a:lnTo>
                    <a:pt x="40" y="2795"/>
                  </a:lnTo>
                  <a:close/>
                  <a:moveTo>
                    <a:pt x="103" y="2752"/>
                  </a:moveTo>
                  <a:lnTo>
                    <a:pt x="98" y="2756"/>
                  </a:lnTo>
                  <a:lnTo>
                    <a:pt x="94" y="2759"/>
                  </a:lnTo>
                  <a:lnTo>
                    <a:pt x="91" y="2764"/>
                  </a:lnTo>
                  <a:lnTo>
                    <a:pt x="88" y="2767"/>
                  </a:lnTo>
                  <a:lnTo>
                    <a:pt x="86" y="2772"/>
                  </a:lnTo>
                  <a:lnTo>
                    <a:pt x="86" y="2776"/>
                  </a:lnTo>
                  <a:lnTo>
                    <a:pt x="86" y="2779"/>
                  </a:lnTo>
                  <a:lnTo>
                    <a:pt x="87" y="2783"/>
                  </a:lnTo>
                  <a:lnTo>
                    <a:pt x="89" y="2785"/>
                  </a:lnTo>
                  <a:lnTo>
                    <a:pt x="93" y="2788"/>
                  </a:lnTo>
                  <a:lnTo>
                    <a:pt x="97" y="2789"/>
                  </a:lnTo>
                  <a:lnTo>
                    <a:pt x="101" y="2789"/>
                  </a:lnTo>
                  <a:lnTo>
                    <a:pt x="106" y="2789"/>
                  </a:lnTo>
                  <a:lnTo>
                    <a:pt x="111" y="2786"/>
                  </a:lnTo>
                  <a:lnTo>
                    <a:pt x="117" y="2784"/>
                  </a:lnTo>
                  <a:lnTo>
                    <a:pt x="122" y="2782"/>
                  </a:lnTo>
                  <a:lnTo>
                    <a:pt x="126" y="2778"/>
                  </a:lnTo>
                  <a:lnTo>
                    <a:pt x="130" y="2775"/>
                  </a:lnTo>
                  <a:lnTo>
                    <a:pt x="133" y="2770"/>
                  </a:lnTo>
                  <a:lnTo>
                    <a:pt x="136" y="2766"/>
                  </a:lnTo>
                  <a:lnTo>
                    <a:pt x="138" y="2761"/>
                  </a:lnTo>
                  <a:lnTo>
                    <a:pt x="139" y="2758"/>
                  </a:lnTo>
                  <a:lnTo>
                    <a:pt x="138" y="2754"/>
                  </a:lnTo>
                  <a:lnTo>
                    <a:pt x="137" y="2751"/>
                  </a:lnTo>
                  <a:lnTo>
                    <a:pt x="135" y="2748"/>
                  </a:lnTo>
                  <a:lnTo>
                    <a:pt x="132" y="2746"/>
                  </a:lnTo>
                  <a:lnTo>
                    <a:pt x="128" y="2745"/>
                  </a:lnTo>
                  <a:lnTo>
                    <a:pt x="124" y="2745"/>
                  </a:lnTo>
                  <a:lnTo>
                    <a:pt x="118" y="2746"/>
                  </a:lnTo>
                  <a:lnTo>
                    <a:pt x="113" y="2747"/>
                  </a:lnTo>
                  <a:lnTo>
                    <a:pt x="108" y="2750"/>
                  </a:lnTo>
                  <a:lnTo>
                    <a:pt x="103" y="2752"/>
                  </a:lnTo>
                  <a:close/>
                  <a:moveTo>
                    <a:pt x="170" y="2708"/>
                  </a:moveTo>
                  <a:lnTo>
                    <a:pt x="164" y="2712"/>
                  </a:lnTo>
                  <a:lnTo>
                    <a:pt x="161" y="2716"/>
                  </a:lnTo>
                  <a:lnTo>
                    <a:pt x="157" y="2720"/>
                  </a:lnTo>
                  <a:lnTo>
                    <a:pt x="154" y="2725"/>
                  </a:lnTo>
                  <a:lnTo>
                    <a:pt x="152" y="2729"/>
                  </a:lnTo>
                  <a:lnTo>
                    <a:pt x="151" y="2733"/>
                  </a:lnTo>
                  <a:lnTo>
                    <a:pt x="152" y="2737"/>
                  </a:lnTo>
                  <a:lnTo>
                    <a:pt x="154" y="2740"/>
                  </a:lnTo>
                  <a:lnTo>
                    <a:pt x="156" y="2744"/>
                  </a:lnTo>
                  <a:lnTo>
                    <a:pt x="160" y="2745"/>
                  </a:lnTo>
                  <a:lnTo>
                    <a:pt x="163" y="2746"/>
                  </a:lnTo>
                  <a:lnTo>
                    <a:pt x="168" y="2746"/>
                  </a:lnTo>
                  <a:lnTo>
                    <a:pt x="173" y="2746"/>
                  </a:lnTo>
                  <a:lnTo>
                    <a:pt x="179" y="2745"/>
                  </a:lnTo>
                  <a:lnTo>
                    <a:pt x="183" y="2742"/>
                  </a:lnTo>
                  <a:lnTo>
                    <a:pt x="189" y="2739"/>
                  </a:lnTo>
                  <a:lnTo>
                    <a:pt x="194" y="2735"/>
                  </a:lnTo>
                  <a:lnTo>
                    <a:pt x="199" y="2732"/>
                  </a:lnTo>
                  <a:lnTo>
                    <a:pt x="202" y="2727"/>
                  </a:lnTo>
                  <a:lnTo>
                    <a:pt x="205" y="2722"/>
                  </a:lnTo>
                  <a:lnTo>
                    <a:pt x="207" y="2719"/>
                  </a:lnTo>
                  <a:lnTo>
                    <a:pt x="207" y="2714"/>
                  </a:lnTo>
                  <a:lnTo>
                    <a:pt x="207" y="2710"/>
                  </a:lnTo>
                  <a:lnTo>
                    <a:pt x="206" y="2707"/>
                  </a:lnTo>
                  <a:lnTo>
                    <a:pt x="204" y="2704"/>
                  </a:lnTo>
                  <a:lnTo>
                    <a:pt x="200" y="2702"/>
                  </a:lnTo>
                  <a:lnTo>
                    <a:pt x="196" y="2701"/>
                  </a:lnTo>
                  <a:lnTo>
                    <a:pt x="192" y="2701"/>
                  </a:lnTo>
                  <a:lnTo>
                    <a:pt x="187" y="2701"/>
                  </a:lnTo>
                  <a:lnTo>
                    <a:pt x="181" y="2703"/>
                  </a:lnTo>
                  <a:lnTo>
                    <a:pt x="175" y="2706"/>
                  </a:lnTo>
                  <a:lnTo>
                    <a:pt x="170" y="2708"/>
                  </a:lnTo>
                  <a:close/>
                  <a:moveTo>
                    <a:pt x="278" y="2660"/>
                  </a:moveTo>
                  <a:lnTo>
                    <a:pt x="276" y="2658"/>
                  </a:lnTo>
                  <a:lnTo>
                    <a:pt x="272" y="2656"/>
                  </a:lnTo>
                  <a:lnTo>
                    <a:pt x="268" y="2655"/>
                  </a:lnTo>
                  <a:lnTo>
                    <a:pt x="263" y="2655"/>
                  </a:lnTo>
                  <a:lnTo>
                    <a:pt x="258" y="2655"/>
                  </a:lnTo>
                  <a:lnTo>
                    <a:pt x="252" y="2657"/>
                  </a:lnTo>
                  <a:lnTo>
                    <a:pt x="246" y="2659"/>
                  </a:lnTo>
                  <a:lnTo>
                    <a:pt x="240" y="2662"/>
                  </a:lnTo>
                  <a:lnTo>
                    <a:pt x="236" y="2666"/>
                  </a:lnTo>
                  <a:lnTo>
                    <a:pt x="231" y="2670"/>
                  </a:lnTo>
                  <a:lnTo>
                    <a:pt x="227" y="2675"/>
                  </a:lnTo>
                  <a:lnTo>
                    <a:pt x="224" y="2680"/>
                  </a:lnTo>
                  <a:lnTo>
                    <a:pt x="223" y="2684"/>
                  </a:lnTo>
                  <a:lnTo>
                    <a:pt x="221" y="2688"/>
                  </a:lnTo>
                  <a:lnTo>
                    <a:pt x="221" y="2693"/>
                  </a:lnTo>
                  <a:lnTo>
                    <a:pt x="223" y="2696"/>
                  </a:lnTo>
                  <a:lnTo>
                    <a:pt x="226" y="2699"/>
                  </a:lnTo>
                  <a:lnTo>
                    <a:pt x="228" y="2701"/>
                  </a:lnTo>
                  <a:lnTo>
                    <a:pt x="233" y="2702"/>
                  </a:lnTo>
                  <a:lnTo>
                    <a:pt x="238" y="2702"/>
                  </a:lnTo>
                  <a:lnTo>
                    <a:pt x="244" y="2702"/>
                  </a:lnTo>
                  <a:lnTo>
                    <a:pt x="249" y="2700"/>
                  </a:lnTo>
                  <a:lnTo>
                    <a:pt x="255" y="2697"/>
                  </a:lnTo>
                  <a:lnTo>
                    <a:pt x="261" y="2695"/>
                  </a:lnTo>
                  <a:lnTo>
                    <a:pt x="266" y="2690"/>
                  </a:lnTo>
                  <a:lnTo>
                    <a:pt x="271" y="2687"/>
                  </a:lnTo>
                  <a:lnTo>
                    <a:pt x="275" y="2682"/>
                  </a:lnTo>
                  <a:lnTo>
                    <a:pt x="277" y="2677"/>
                  </a:lnTo>
                  <a:lnTo>
                    <a:pt x="280" y="2672"/>
                  </a:lnTo>
                  <a:lnTo>
                    <a:pt x="281" y="2669"/>
                  </a:lnTo>
                  <a:lnTo>
                    <a:pt x="280" y="2664"/>
                  </a:lnTo>
                  <a:lnTo>
                    <a:pt x="278" y="2660"/>
                  </a:lnTo>
                  <a:close/>
                  <a:moveTo>
                    <a:pt x="356" y="2613"/>
                  </a:moveTo>
                  <a:lnTo>
                    <a:pt x="352" y="2609"/>
                  </a:lnTo>
                  <a:lnTo>
                    <a:pt x="348" y="2608"/>
                  </a:lnTo>
                  <a:lnTo>
                    <a:pt x="345" y="2607"/>
                  </a:lnTo>
                  <a:lnTo>
                    <a:pt x="339" y="2606"/>
                  </a:lnTo>
                  <a:lnTo>
                    <a:pt x="333" y="2607"/>
                  </a:lnTo>
                  <a:lnTo>
                    <a:pt x="327" y="2608"/>
                  </a:lnTo>
                  <a:lnTo>
                    <a:pt x="321" y="2611"/>
                  </a:lnTo>
                  <a:lnTo>
                    <a:pt x="315" y="2614"/>
                  </a:lnTo>
                  <a:lnTo>
                    <a:pt x="309" y="2619"/>
                  </a:lnTo>
                  <a:lnTo>
                    <a:pt x="305" y="2622"/>
                  </a:lnTo>
                  <a:lnTo>
                    <a:pt x="301" y="2627"/>
                  </a:lnTo>
                  <a:lnTo>
                    <a:pt x="297" y="2632"/>
                  </a:lnTo>
                  <a:lnTo>
                    <a:pt x="295" y="2637"/>
                  </a:lnTo>
                  <a:lnTo>
                    <a:pt x="295" y="2641"/>
                  </a:lnTo>
                  <a:lnTo>
                    <a:pt x="295" y="2646"/>
                  </a:lnTo>
                  <a:lnTo>
                    <a:pt x="296" y="2650"/>
                  </a:lnTo>
                  <a:lnTo>
                    <a:pt x="300" y="2652"/>
                  </a:lnTo>
                  <a:lnTo>
                    <a:pt x="303" y="2655"/>
                  </a:lnTo>
                  <a:lnTo>
                    <a:pt x="307" y="2656"/>
                  </a:lnTo>
                  <a:lnTo>
                    <a:pt x="313" y="2657"/>
                  </a:lnTo>
                  <a:lnTo>
                    <a:pt x="319" y="2656"/>
                  </a:lnTo>
                  <a:lnTo>
                    <a:pt x="325" y="2655"/>
                  </a:lnTo>
                  <a:lnTo>
                    <a:pt x="331" y="2652"/>
                  </a:lnTo>
                  <a:lnTo>
                    <a:pt x="337" y="2649"/>
                  </a:lnTo>
                  <a:lnTo>
                    <a:pt x="343" y="2644"/>
                  </a:lnTo>
                  <a:lnTo>
                    <a:pt x="347" y="2640"/>
                  </a:lnTo>
                  <a:lnTo>
                    <a:pt x="351" y="2636"/>
                  </a:lnTo>
                  <a:lnTo>
                    <a:pt x="354" y="2631"/>
                  </a:lnTo>
                  <a:lnTo>
                    <a:pt x="357" y="2626"/>
                  </a:lnTo>
                  <a:lnTo>
                    <a:pt x="357" y="2621"/>
                  </a:lnTo>
                  <a:lnTo>
                    <a:pt x="357" y="2617"/>
                  </a:lnTo>
                  <a:lnTo>
                    <a:pt x="356" y="2613"/>
                  </a:lnTo>
                  <a:close/>
                  <a:moveTo>
                    <a:pt x="231" y="2854"/>
                  </a:moveTo>
                  <a:lnTo>
                    <a:pt x="226" y="2858"/>
                  </a:lnTo>
                  <a:lnTo>
                    <a:pt x="221" y="2861"/>
                  </a:lnTo>
                  <a:lnTo>
                    <a:pt x="219" y="2866"/>
                  </a:lnTo>
                  <a:lnTo>
                    <a:pt x="217" y="2870"/>
                  </a:lnTo>
                  <a:lnTo>
                    <a:pt x="214" y="2874"/>
                  </a:lnTo>
                  <a:lnTo>
                    <a:pt x="214" y="2878"/>
                  </a:lnTo>
                  <a:lnTo>
                    <a:pt x="214" y="2881"/>
                  </a:lnTo>
                  <a:lnTo>
                    <a:pt x="215" y="2885"/>
                  </a:lnTo>
                  <a:lnTo>
                    <a:pt x="218" y="2887"/>
                  </a:lnTo>
                  <a:lnTo>
                    <a:pt x="221" y="2890"/>
                  </a:lnTo>
                  <a:lnTo>
                    <a:pt x="225" y="2891"/>
                  </a:lnTo>
                  <a:lnTo>
                    <a:pt x="230" y="2891"/>
                  </a:lnTo>
                  <a:lnTo>
                    <a:pt x="233" y="2890"/>
                  </a:lnTo>
                  <a:lnTo>
                    <a:pt x="239" y="2889"/>
                  </a:lnTo>
                  <a:lnTo>
                    <a:pt x="244" y="2887"/>
                  </a:lnTo>
                  <a:lnTo>
                    <a:pt x="249" y="2884"/>
                  </a:lnTo>
                  <a:lnTo>
                    <a:pt x="253" y="2880"/>
                  </a:lnTo>
                  <a:lnTo>
                    <a:pt x="257" y="2877"/>
                  </a:lnTo>
                  <a:lnTo>
                    <a:pt x="261" y="2873"/>
                  </a:lnTo>
                  <a:lnTo>
                    <a:pt x="263" y="2868"/>
                  </a:lnTo>
                  <a:lnTo>
                    <a:pt x="264" y="2865"/>
                  </a:lnTo>
                  <a:lnTo>
                    <a:pt x="265" y="2861"/>
                  </a:lnTo>
                  <a:lnTo>
                    <a:pt x="265" y="2857"/>
                  </a:lnTo>
                  <a:lnTo>
                    <a:pt x="263" y="2854"/>
                  </a:lnTo>
                  <a:lnTo>
                    <a:pt x="261" y="2851"/>
                  </a:lnTo>
                  <a:lnTo>
                    <a:pt x="258" y="2849"/>
                  </a:lnTo>
                  <a:lnTo>
                    <a:pt x="255" y="2848"/>
                  </a:lnTo>
                  <a:lnTo>
                    <a:pt x="250" y="2848"/>
                  </a:lnTo>
                  <a:lnTo>
                    <a:pt x="245" y="2848"/>
                  </a:lnTo>
                  <a:lnTo>
                    <a:pt x="240" y="2849"/>
                  </a:lnTo>
                  <a:lnTo>
                    <a:pt x="236" y="2852"/>
                  </a:lnTo>
                  <a:lnTo>
                    <a:pt x="231" y="2854"/>
                  </a:lnTo>
                  <a:close/>
                  <a:moveTo>
                    <a:pt x="294" y="2813"/>
                  </a:moveTo>
                  <a:lnTo>
                    <a:pt x="289" y="2816"/>
                  </a:lnTo>
                  <a:lnTo>
                    <a:pt x="286" y="2820"/>
                  </a:lnTo>
                  <a:lnTo>
                    <a:pt x="282" y="2824"/>
                  </a:lnTo>
                  <a:lnTo>
                    <a:pt x="280" y="2828"/>
                  </a:lnTo>
                  <a:lnTo>
                    <a:pt x="277" y="2833"/>
                  </a:lnTo>
                  <a:lnTo>
                    <a:pt x="277" y="2836"/>
                  </a:lnTo>
                  <a:lnTo>
                    <a:pt x="277" y="2841"/>
                  </a:lnTo>
                  <a:lnTo>
                    <a:pt x="278" y="2843"/>
                  </a:lnTo>
                  <a:lnTo>
                    <a:pt x="281" y="2847"/>
                  </a:lnTo>
                  <a:lnTo>
                    <a:pt x="284" y="2848"/>
                  </a:lnTo>
                  <a:lnTo>
                    <a:pt x="288" y="2849"/>
                  </a:lnTo>
                  <a:lnTo>
                    <a:pt x="293" y="2851"/>
                  </a:lnTo>
                  <a:lnTo>
                    <a:pt x="297" y="2849"/>
                  </a:lnTo>
                  <a:lnTo>
                    <a:pt x="303" y="2848"/>
                  </a:lnTo>
                  <a:lnTo>
                    <a:pt x="308" y="2846"/>
                  </a:lnTo>
                  <a:lnTo>
                    <a:pt x="314" y="2843"/>
                  </a:lnTo>
                  <a:lnTo>
                    <a:pt x="319" y="2840"/>
                  </a:lnTo>
                  <a:lnTo>
                    <a:pt x="322" y="2835"/>
                  </a:lnTo>
                  <a:lnTo>
                    <a:pt x="326" y="2832"/>
                  </a:lnTo>
                  <a:lnTo>
                    <a:pt x="328" y="2827"/>
                  </a:lnTo>
                  <a:lnTo>
                    <a:pt x="331" y="2823"/>
                  </a:lnTo>
                  <a:lnTo>
                    <a:pt x="331" y="2819"/>
                  </a:lnTo>
                  <a:lnTo>
                    <a:pt x="331" y="2815"/>
                  </a:lnTo>
                  <a:lnTo>
                    <a:pt x="329" y="2811"/>
                  </a:lnTo>
                  <a:lnTo>
                    <a:pt x="327" y="2809"/>
                  </a:lnTo>
                  <a:lnTo>
                    <a:pt x="324" y="2807"/>
                  </a:lnTo>
                  <a:lnTo>
                    <a:pt x="320" y="2805"/>
                  </a:lnTo>
                  <a:lnTo>
                    <a:pt x="315" y="2805"/>
                  </a:lnTo>
                  <a:lnTo>
                    <a:pt x="310" y="2805"/>
                  </a:lnTo>
                  <a:lnTo>
                    <a:pt x="305" y="2807"/>
                  </a:lnTo>
                  <a:lnTo>
                    <a:pt x="300" y="2809"/>
                  </a:lnTo>
                  <a:lnTo>
                    <a:pt x="294" y="2813"/>
                  </a:lnTo>
                  <a:close/>
                </a:path>
              </a:pathLst>
            </a:custGeom>
            <a:solidFill>
              <a:srgbClr val="EDC0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CH"/>
            </a:p>
          </p:txBody>
        </p:sp>
        <p:sp>
          <p:nvSpPr>
            <p:cNvPr id="92" name="Freeform 86"/>
            <p:cNvSpPr>
              <a:spLocks noEditPoints="1"/>
            </p:cNvSpPr>
            <p:nvPr userDrawn="1"/>
          </p:nvSpPr>
          <p:spPr bwMode="auto">
            <a:xfrm>
              <a:off x="7813675" y="1985963"/>
              <a:ext cx="204788" cy="1589088"/>
            </a:xfrm>
            <a:custGeom>
              <a:avLst/>
              <a:gdLst>
                <a:gd name="T0" fmla="*/ 39 w 385"/>
                <a:gd name="T1" fmla="*/ 2398 h 3003"/>
                <a:gd name="T2" fmla="*/ 60 w 385"/>
                <a:gd name="T3" fmla="*/ 2113 h 3003"/>
                <a:gd name="T4" fmla="*/ 22 w 385"/>
                <a:gd name="T5" fmla="*/ 1717 h 3003"/>
                <a:gd name="T6" fmla="*/ 49 w 385"/>
                <a:gd name="T7" fmla="*/ 1358 h 3003"/>
                <a:gd name="T8" fmla="*/ 0 w 385"/>
                <a:gd name="T9" fmla="*/ 1336 h 3003"/>
                <a:gd name="T10" fmla="*/ 101 w 385"/>
                <a:gd name="T11" fmla="*/ 1106 h 3003"/>
                <a:gd name="T12" fmla="*/ 5 w 385"/>
                <a:gd name="T13" fmla="*/ 909 h 3003"/>
                <a:gd name="T14" fmla="*/ 26 w 385"/>
                <a:gd name="T15" fmla="*/ 672 h 3003"/>
                <a:gd name="T16" fmla="*/ 77 w 385"/>
                <a:gd name="T17" fmla="*/ 558 h 3003"/>
                <a:gd name="T18" fmla="*/ 2 w 385"/>
                <a:gd name="T19" fmla="*/ 497 h 3003"/>
                <a:gd name="T20" fmla="*/ 112 w 385"/>
                <a:gd name="T21" fmla="*/ 249 h 3003"/>
                <a:gd name="T22" fmla="*/ 138 w 385"/>
                <a:gd name="T23" fmla="*/ 188 h 3003"/>
                <a:gd name="T24" fmla="*/ 122 w 385"/>
                <a:gd name="T25" fmla="*/ 60 h 3003"/>
                <a:gd name="T26" fmla="*/ 349 w 385"/>
                <a:gd name="T27" fmla="*/ 49 h 3003"/>
                <a:gd name="T28" fmla="*/ 361 w 385"/>
                <a:gd name="T29" fmla="*/ 111 h 3003"/>
                <a:gd name="T30" fmla="*/ 246 w 385"/>
                <a:gd name="T31" fmla="*/ 219 h 3003"/>
                <a:gd name="T32" fmla="*/ 327 w 385"/>
                <a:gd name="T33" fmla="*/ 354 h 3003"/>
                <a:gd name="T34" fmla="*/ 381 w 385"/>
                <a:gd name="T35" fmla="*/ 419 h 3003"/>
                <a:gd name="T36" fmla="*/ 235 w 385"/>
                <a:gd name="T37" fmla="*/ 581 h 3003"/>
                <a:gd name="T38" fmla="*/ 272 w 385"/>
                <a:gd name="T39" fmla="*/ 787 h 3003"/>
                <a:gd name="T40" fmla="*/ 347 w 385"/>
                <a:gd name="T41" fmla="*/ 1071 h 3003"/>
                <a:gd name="T42" fmla="*/ 308 w 385"/>
                <a:gd name="T43" fmla="*/ 1257 h 3003"/>
                <a:gd name="T44" fmla="*/ 323 w 385"/>
                <a:gd name="T45" fmla="*/ 1444 h 3003"/>
                <a:gd name="T46" fmla="*/ 287 w 385"/>
                <a:gd name="T47" fmla="*/ 1834 h 3003"/>
                <a:gd name="T48" fmla="*/ 367 w 385"/>
                <a:gd name="T49" fmla="*/ 2184 h 3003"/>
                <a:gd name="T50" fmla="*/ 375 w 385"/>
                <a:gd name="T51" fmla="*/ 2703 h 3003"/>
                <a:gd name="T52" fmla="*/ 220 w 385"/>
                <a:gd name="T53" fmla="*/ 132 h 3003"/>
                <a:gd name="T54" fmla="*/ 296 w 385"/>
                <a:gd name="T55" fmla="*/ 155 h 3003"/>
                <a:gd name="T56" fmla="*/ 284 w 385"/>
                <a:gd name="T57" fmla="*/ 218 h 3003"/>
                <a:gd name="T58" fmla="*/ 211 w 385"/>
                <a:gd name="T59" fmla="*/ 328 h 3003"/>
                <a:gd name="T60" fmla="*/ 62 w 385"/>
                <a:gd name="T61" fmla="*/ 459 h 3003"/>
                <a:gd name="T62" fmla="*/ 170 w 385"/>
                <a:gd name="T63" fmla="*/ 534 h 3003"/>
                <a:gd name="T64" fmla="*/ 207 w 385"/>
                <a:gd name="T65" fmla="*/ 575 h 3003"/>
                <a:gd name="T66" fmla="*/ 152 w 385"/>
                <a:gd name="T67" fmla="*/ 699 h 3003"/>
                <a:gd name="T68" fmla="*/ 262 w 385"/>
                <a:gd name="T69" fmla="*/ 722 h 3003"/>
                <a:gd name="T70" fmla="*/ 145 w 385"/>
                <a:gd name="T71" fmla="*/ 931 h 3003"/>
                <a:gd name="T72" fmla="*/ 376 w 385"/>
                <a:gd name="T73" fmla="*/ 801 h 3003"/>
                <a:gd name="T74" fmla="*/ 180 w 385"/>
                <a:gd name="T75" fmla="*/ 958 h 3003"/>
                <a:gd name="T76" fmla="*/ 167 w 385"/>
                <a:gd name="T77" fmla="*/ 1065 h 3003"/>
                <a:gd name="T78" fmla="*/ 237 w 385"/>
                <a:gd name="T79" fmla="*/ 1134 h 3003"/>
                <a:gd name="T80" fmla="*/ 270 w 385"/>
                <a:gd name="T81" fmla="*/ 1185 h 3003"/>
                <a:gd name="T82" fmla="*/ 264 w 385"/>
                <a:gd name="T83" fmla="*/ 1399 h 3003"/>
                <a:gd name="T84" fmla="*/ 98 w 385"/>
                <a:gd name="T85" fmla="*/ 1545 h 3003"/>
                <a:gd name="T86" fmla="*/ 170 w 385"/>
                <a:gd name="T87" fmla="*/ 1532 h 3003"/>
                <a:gd name="T88" fmla="*/ 312 w 385"/>
                <a:gd name="T89" fmla="*/ 1582 h 3003"/>
                <a:gd name="T90" fmla="*/ 107 w 385"/>
                <a:gd name="T91" fmla="*/ 1804 h 3003"/>
                <a:gd name="T92" fmla="*/ 304 w 385"/>
                <a:gd name="T93" fmla="*/ 1723 h 3003"/>
                <a:gd name="T94" fmla="*/ 210 w 385"/>
                <a:gd name="T95" fmla="*/ 1843 h 3003"/>
                <a:gd name="T96" fmla="*/ 188 w 385"/>
                <a:gd name="T97" fmla="*/ 2032 h 3003"/>
                <a:gd name="T98" fmla="*/ 77 w 385"/>
                <a:gd name="T99" fmla="*/ 2201 h 3003"/>
                <a:gd name="T100" fmla="*/ 243 w 385"/>
                <a:gd name="T101" fmla="*/ 2152 h 3003"/>
                <a:gd name="T102" fmla="*/ 132 w 385"/>
                <a:gd name="T103" fmla="*/ 2342 h 3003"/>
                <a:gd name="T104" fmla="*/ 153 w 385"/>
                <a:gd name="T105" fmla="*/ 2324 h 3003"/>
                <a:gd name="T106" fmla="*/ 138 w 385"/>
                <a:gd name="T107" fmla="*/ 2514 h 3003"/>
                <a:gd name="T108" fmla="*/ 160 w 385"/>
                <a:gd name="T109" fmla="*/ 2469 h 3003"/>
                <a:gd name="T110" fmla="*/ 79 w 385"/>
                <a:gd name="T111" fmla="*/ 2700 h 3003"/>
                <a:gd name="T112" fmla="*/ 107 w 385"/>
                <a:gd name="T113" fmla="*/ 2696 h 3003"/>
                <a:gd name="T114" fmla="*/ 223 w 385"/>
                <a:gd name="T115" fmla="*/ 2644 h 3003"/>
                <a:gd name="T116" fmla="*/ 46 w 385"/>
                <a:gd name="T117" fmla="*/ 2933 h 3003"/>
                <a:gd name="T118" fmla="*/ 117 w 385"/>
                <a:gd name="T119" fmla="*/ 2849 h 3003"/>
                <a:gd name="T120" fmla="*/ 227 w 385"/>
                <a:gd name="T121" fmla="*/ 2779 h 3003"/>
                <a:gd name="T122" fmla="*/ 349 w 385"/>
                <a:gd name="T123" fmla="*/ 2745 h 3003"/>
                <a:gd name="T124" fmla="*/ 283 w 385"/>
                <a:gd name="T125" fmla="*/ 2955 h 30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85" h="3003">
                  <a:moveTo>
                    <a:pt x="0" y="2781"/>
                  </a:moveTo>
                  <a:lnTo>
                    <a:pt x="0" y="2745"/>
                  </a:lnTo>
                  <a:lnTo>
                    <a:pt x="3" y="2745"/>
                  </a:lnTo>
                  <a:lnTo>
                    <a:pt x="8" y="2746"/>
                  </a:lnTo>
                  <a:lnTo>
                    <a:pt x="11" y="2748"/>
                  </a:lnTo>
                  <a:lnTo>
                    <a:pt x="13" y="2751"/>
                  </a:lnTo>
                  <a:lnTo>
                    <a:pt x="14" y="2754"/>
                  </a:lnTo>
                  <a:lnTo>
                    <a:pt x="14" y="2758"/>
                  </a:lnTo>
                  <a:lnTo>
                    <a:pt x="14" y="2762"/>
                  </a:lnTo>
                  <a:lnTo>
                    <a:pt x="13" y="2765"/>
                  </a:lnTo>
                  <a:lnTo>
                    <a:pt x="11" y="2769"/>
                  </a:lnTo>
                  <a:lnTo>
                    <a:pt x="7" y="2773"/>
                  </a:lnTo>
                  <a:lnTo>
                    <a:pt x="3" y="2777"/>
                  </a:lnTo>
                  <a:lnTo>
                    <a:pt x="0" y="2781"/>
                  </a:lnTo>
                  <a:close/>
                  <a:moveTo>
                    <a:pt x="0" y="2596"/>
                  </a:moveTo>
                  <a:lnTo>
                    <a:pt x="0" y="2564"/>
                  </a:lnTo>
                  <a:lnTo>
                    <a:pt x="5" y="2560"/>
                  </a:lnTo>
                  <a:lnTo>
                    <a:pt x="12" y="2555"/>
                  </a:lnTo>
                  <a:lnTo>
                    <a:pt x="18" y="2551"/>
                  </a:lnTo>
                  <a:lnTo>
                    <a:pt x="24" y="2549"/>
                  </a:lnTo>
                  <a:lnTo>
                    <a:pt x="31" y="2546"/>
                  </a:lnTo>
                  <a:lnTo>
                    <a:pt x="35" y="2546"/>
                  </a:lnTo>
                  <a:lnTo>
                    <a:pt x="41" y="2546"/>
                  </a:lnTo>
                  <a:lnTo>
                    <a:pt x="46" y="2548"/>
                  </a:lnTo>
                  <a:lnTo>
                    <a:pt x="50" y="2550"/>
                  </a:lnTo>
                  <a:lnTo>
                    <a:pt x="52" y="2552"/>
                  </a:lnTo>
                  <a:lnTo>
                    <a:pt x="54" y="2557"/>
                  </a:lnTo>
                  <a:lnTo>
                    <a:pt x="54" y="2561"/>
                  </a:lnTo>
                  <a:lnTo>
                    <a:pt x="53" y="2565"/>
                  </a:lnTo>
                  <a:lnTo>
                    <a:pt x="51" y="2570"/>
                  </a:lnTo>
                  <a:lnTo>
                    <a:pt x="47" y="2575"/>
                  </a:lnTo>
                  <a:lnTo>
                    <a:pt x="44" y="2580"/>
                  </a:lnTo>
                  <a:lnTo>
                    <a:pt x="39" y="2584"/>
                  </a:lnTo>
                  <a:lnTo>
                    <a:pt x="33" y="2589"/>
                  </a:lnTo>
                  <a:lnTo>
                    <a:pt x="24" y="2593"/>
                  </a:lnTo>
                  <a:lnTo>
                    <a:pt x="15" y="2596"/>
                  </a:lnTo>
                  <a:lnTo>
                    <a:pt x="7" y="2598"/>
                  </a:lnTo>
                  <a:lnTo>
                    <a:pt x="0" y="2596"/>
                  </a:lnTo>
                  <a:close/>
                  <a:moveTo>
                    <a:pt x="0" y="2444"/>
                  </a:moveTo>
                  <a:lnTo>
                    <a:pt x="0" y="2398"/>
                  </a:lnTo>
                  <a:lnTo>
                    <a:pt x="6" y="2396"/>
                  </a:lnTo>
                  <a:lnTo>
                    <a:pt x="12" y="2393"/>
                  </a:lnTo>
                  <a:lnTo>
                    <a:pt x="18" y="2392"/>
                  </a:lnTo>
                  <a:lnTo>
                    <a:pt x="24" y="2392"/>
                  </a:lnTo>
                  <a:lnTo>
                    <a:pt x="28" y="2392"/>
                  </a:lnTo>
                  <a:lnTo>
                    <a:pt x="33" y="2393"/>
                  </a:lnTo>
                  <a:lnTo>
                    <a:pt x="37" y="2396"/>
                  </a:lnTo>
                  <a:lnTo>
                    <a:pt x="39" y="2398"/>
                  </a:lnTo>
                  <a:lnTo>
                    <a:pt x="40" y="2403"/>
                  </a:lnTo>
                  <a:lnTo>
                    <a:pt x="40" y="2407"/>
                  </a:lnTo>
                  <a:lnTo>
                    <a:pt x="39" y="2412"/>
                  </a:lnTo>
                  <a:lnTo>
                    <a:pt x="37" y="2417"/>
                  </a:lnTo>
                  <a:lnTo>
                    <a:pt x="33" y="2423"/>
                  </a:lnTo>
                  <a:lnTo>
                    <a:pt x="28" y="2428"/>
                  </a:lnTo>
                  <a:lnTo>
                    <a:pt x="22" y="2432"/>
                  </a:lnTo>
                  <a:lnTo>
                    <a:pt x="16" y="2437"/>
                  </a:lnTo>
                  <a:lnTo>
                    <a:pt x="8" y="2441"/>
                  </a:lnTo>
                  <a:lnTo>
                    <a:pt x="0" y="2444"/>
                  </a:lnTo>
                  <a:close/>
                  <a:moveTo>
                    <a:pt x="0" y="2291"/>
                  </a:moveTo>
                  <a:lnTo>
                    <a:pt x="0" y="2242"/>
                  </a:lnTo>
                  <a:lnTo>
                    <a:pt x="7" y="2239"/>
                  </a:lnTo>
                  <a:lnTo>
                    <a:pt x="14" y="2236"/>
                  </a:lnTo>
                  <a:lnTo>
                    <a:pt x="21" y="2235"/>
                  </a:lnTo>
                  <a:lnTo>
                    <a:pt x="27" y="2234"/>
                  </a:lnTo>
                  <a:lnTo>
                    <a:pt x="33" y="2235"/>
                  </a:lnTo>
                  <a:lnTo>
                    <a:pt x="38" y="2236"/>
                  </a:lnTo>
                  <a:lnTo>
                    <a:pt x="43" y="2238"/>
                  </a:lnTo>
                  <a:lnTo>
                    <a:pt x="45" y="2241"/>
                  </a:lnTo>
                  <a:lnTo>
                    <a:pt x="47" y="2246"/>
                  </a:lnTo>
                  <a:lnTo>
                    <a:pt x="47" y="2251"/>
                  </a:lnTo>
                  <a:lnTo>
                    <a:pt x="45" y="2255"/>
                  </a:lnTo>
                  <a:lnTo>
                    <a:pt x="43" y="2261"/>
                  </a:lnTo>
                  <a:lnTo>
                    <a:pt x="39" y="2266"/>
                  </a:lnTo>
                  <a:lnTo>
                    <a:pt x="33" y="2272"/>
                  </a:lnTo>
                  <a:lnTo>
                    <a:pt x="27" y="2278"/>
                  </a:lnTo>
                  <a:lnTo>
                    <a:pt x="20" y="2283"/>
                  </a:lnTo>
                  <a:lnTo>
                    <a:pt x="9" y="2287"/>
                  </a:lnTo>
                  <a:lnTo>
                    <a:pt x="0" y="2291"/>
                  </a:lnTo>
                  <a:close/>
                  <a:moveTo>
                    <a:pt x="0" y="2134"/>
                  </a:moveTo>
                  <a:lnTo>
                    <a:pt x="0" y="2101"/>
                  </a:lnTo>
                  <a:lnTo>
                    <a:pt x="8" y="2093"/>
                  </a:lnTo>
                  <a:lnTo>
                    <a:pt x="20" y="2084"/>
                  </a:lnTo>
                  <a:lnTo>
                    <a:pt x="28" y="2080"/>
                  </a:lnTo>
                  <a:lnTo>
                    <a:pt x="37" y="2077"/>
                  </a:lnTo>
                  <a:lnTo>
                    <a:pt x="45" y="2075"/>
                  </a:lnTo>
                  <a:lnTo>
                    <a:pt x="53" y="2074"/>
                  </a:lnTo>
                  <a:lnTo>
                    <a:pt x="59" y="2074"/>
                  </a:lnTo>
                  <a:lnTo>
                    <a:pt x="65" y="2075"/>
                  </a:lnTo>
                  <a:lnTo>
                    <a:pt x="70" y="2077"/>
                  </a:lnTo>
                  <a:lnTo>
                    <a:pt x="73" y="2081"/>
                  </a:lnTo>
                  <a:lnTo>
                    <a:pt x="76" y="2085"/>
                  </a:lnTo>
                  <a:lnTo>
                    <a:pt x="75" y="2090"/>
                  </a:lnTo>
                  <a:lnTo>
                    <a:pt x="73" y="2096"/>
                  </a:lnTo>
                  <a:lnTo>
                    <a:pt x="70" y="2101"/>
                  </a:lnTo>
                  <a:lnTo>
                    <a:pt x="65" y="2107"/>
                  </a:lnTo>
                  <a:lnTo>
                    <a:pt x="60" y="2113"/>
                  </a:lnTo>
                  <a:lnTo>
                    <a:pt x="53" y="2119"/>
                  </a:lnTo>
                  <a:lnTo>
                    <a:pt x="45" y="2124"/>
                  </a:lnTo>
                  <a:lnTo>
                    <a:pt x="32" y="2131"/>
                  </a:lnTo>
                  <a:lnTo>
                    <a:pt x="20" y="2134"/>
                  </a:lnTo>
                  <a:lnTo>
                    <a:pt x="14" y="2135"/>
                  </a:lnTo>
                  <a:lnTo>
                    <a:pt x="9" y="2135"/>
                  </a:lnTo>
                  <a:lnTo>
                    <a:pt x="3" y="2135"/>
                  </a:lnTo>
                  <a:lnTo>
                    <a:pt x="0" y="2134"/>
                  </a:lnTo>
                  <a:close/>
                  <a:moveTo>
                    <a:pt x="0" y="2008"/>
                  </a:moveTo>
                  <a:lnTo>
                    <a:pt x="0" y="1977"/>
                  </a:lnTo>
                  <a:lnTo>
                    <a:pt x="3" y="1980"/>
                  </a:lnTo>
                  <a:lnTo>
                    <a:pt x="7" y="1982"/>
                  </a:lnTo>
                  <a:lnTo>
                    <a:pt x="8" y="1984"/>
                  </a:lnTo>
                  <a:lnTo>
                    <a:pt x="8" y="1988"/>
                  </a:lnTo>
                  <a:lnTo>
                    <a:pt x="8" y="1990"/>
                  </a:lnTo>
                  <a:lnTo>
                    <a:pt x="8" y="1994"/>
                  </a:lnTo>
                  <a:lnTo>
                    <a:pt x="5" y="2001"/>
                  </a:lnTo>
                  <a:lnTo>
                    <a:pt x="0" y="2008"/>
                  </a:lnTo>
                  <a:close/>
                  <a:moveTo>
                    <a:pt x="0" y="1878"/>
                  </a:moveTo>
                  <a:lnTo>
                    <a:pt x="0" y="1831"/>
                  </a:lnTo>
                  <a:lnTo>
                    <a:pt x="6" y="1826"/>
                  </a:lnTo>
                  <a:lnTo>
                    <a:pt x="12" y="1823"/>
                  </a:lnTo>
                  <a:lnTo>
                    <a:pt x="21" y="1818"/>
                  </a:lnTo>
                  <a:lnTo>
                    <a:pt x="32" y="1815"/>
                  </a:lnTo>
                  <a:lnTo>
                    <a:pt x="40" y="1812"/>
                  </a:lnTo>
                  <a:lnTo>
                    <a:pt x="50" y="1811"/>
                  </a:lnTo>
                  <a:lnTo>
                    <a:pt x="57" y="1810"/>
                  </a:lnTo>
                  <a:lnTo>
                    <a:pt x="64" y="1811"/>
                  </a:lnTo>
                  <a:lnTo>
                    <a:pt x="69" y="1813"/>
                  </a:lnTo>
                  <a:lnTo>
                    <a:pt x="72" y="1817"/>
                  </a:lnTo>
                  <a:lnTo>
                    <a:pt x="75" y="1822"/>
                  </a:lnTo>
                  <a:lnTo>
                    <a:pt x="73" y="1828"/>
                  </a:lnTo>
                  <a:lnTo>
                    <a:pt x="71" y="1834"/>
                  </a:lnTo>
                  <a:lnTo>
                    <a:pt x="68" y="1840"/>
                  </a:lnTo>
                  <a:lnTo>
                    <a:pt x="62" y="1847"/>
                  </a:lnTo>
                  <a:lnTo>
                    <a:pt x="56" y="1853"/>
                  </a:lnTo>
                  <a:lnTo>
                    <a:pt x="47" y="1859"/>
                  </a:lnTo>
                  <a:lnTo>
                    <a:pt x="38" y="1864"/>
                  </a:lnTo>
                  <a:lnTo>
                    <a:pt x="27" y="1869"/>
                  </a:lnTo>
                  <a:lnTo>
                    <a:pt x="18" y="1873"/>
                  </a:lnTo>
                  <a:lnTo>
                    <a:pt x="8" y="1876"/>
                  </a:lnTo>
                  <a:lnTo>
                    <a:pt x="0" y="1878"/>
                  </a:lnTo>
                  <a:close/>
                  <a:moveTo>
                    <a:pt x="0" y="1763"/>
                  </a:moveTo>
                  <a:lnTo>
                    <a:pt x="0" y="1715"/>
                  </a:lnTo>
                  <a:lnTo>
                    <a:pt x="9" y="1714"/>
                  </a:lnTo>
                  <a:lnTo>
                    <a:pt x="16" y="1715"/>
                  </a:lnTo>
                  <a:lnTo>
                    <a:pt x="20" y="1716"/>
                  </a:lnTo>
                  <a:lnTo>
                    <a:pt x="22" y="1717"/>
                  </a:lnTo>
                  <a:lnTo>
                    <a:pt x="25" y="1720"/>
                  </a:lnTo>
                  <a:lnTo>
                    <a:pt x="27" y="1721"/>
                  </a:lnTo>
                  <a:lnTo>
                    <a:pt x="28" y="1725"/>
                  </a:lnTo>
                  <a:lnTo>
                    <a:pt x="28" y="1730"/>
                  </a:lnTo>
                  <a:lnTo>
                    <a:pt x="27" y="1735"/>
                  </a:lnTo>
                  <a:lnTo>
                    <a:pt x="24" y="1741"/>
                  </a:lnTo>
                  <a:lnTo>
                    <a:pt x="20" y="1747"/>
                  </a:lnTo>
                  <a:lnTo>
                    <a:pt x="14" y="1752"/>
                  </a:lnTo>
                  <a:lnTo>
                    <a:pt x="7" y="1758"/>
                  </a:lnTo>
                  <a:lnTo>
                    <a:pt x="0" y="1763"/>
                  </a:lnTo>
                  <a:close/>
                  <a:moveTo>
                    <a:pt x="0" y="1519"/>
                  </a:moveTo>
                  <a:lnTo>
                    <a:pt x="0" y="1496"/>
                  </a:lnTo>
                  <a:lnTo>
                    <a:pt x="7" y="1488"/>
                  </a:lnTo>
                  <a:lnTo>
                    <a:pt x="15" y="1478"/>
                  </a:lnTo>
                  <a:lnTo>
                    <a:pt x="27" y="1470"/>
                  </a:lnTo>
                  <a:lnTo>
                    <a:pt x="40" y="1463"/>
                  </a:lnTo>
                  <a:lnTo>
                    <a:pt x="52" y="1457"/>
                  </a:lnTo>
                  <a:lnTo>
                    <a:pt x="64" y="1452"/>
                  </a:lnTo>
                  <a:lnTo>
                    <a:pt x="75" y="1450"/>
                  </a:lnTo>
                  <a:lnTo>
                    <a:pt x="85" y="1447"/>
                  </a:lnTo>
                  <a:lnTo>
                    <a:pt x="94" y="1447"/>
                  </a:lnTo>
                  <a:lnTo>
                    <a:pt x="102" y="1449"/>
                  </a:lnTo>
                  <a:lnTo>
                    <a:pt x="108" y="1451"/>
                  </a:lnTo>
                  <a:lnTo>
                    <a:pt x="112" y="1455"/>
                  </a:lnTo>
                  <a:lnTo>
                    <a:pt x="113" y="1457"/>
                  </a:lnTo>
                  <a:lnTo>
                    <a:pt x="113" y="1459"/>
                  </a:lnTo>
                  <a:lnTo>
                    <a:pt x="113" y="1462"/>
                  </a:lnTo>
                  <a:lnTo>
                    <a:pt x="113" y="1465"/>
                  </a:lnTo>
                  <a:lnTo>
                    <a:pt x="109" y="1471"/>
                  </a:lnTo>
                  <a:lnTo>
                    <a:pt x="104" y="1478"/>
                  </a:lnTo>
                  <a:lnTo>
                    <a:pt x="97" y="1485"/>
                  </a:lnTo>
                  <a:lnTo>
                    <a:pt x="89" y="1493"/>
                  </a:lnTo>
                  <a:lnTo>
                    <a:pt x="78" y="1500"/>
                  </a:lnTo>
                  <a:lnTo>
                    <a:pt x="68" y="1506"/>
                  </a:lnTo>
                  <a:lnTo>
                    <a:pt x="57" y="1512"/>
                  </a:lnTo>
                  <a:lnTo>
                    <a:pt x="46" y="1515"/>
                  </a:lnTo>
                  <a:lnTo>
                    <a:pt x="37" y="1519"/>
                  </a:lnTo>
                  <a:lnTo>
                    <a:pt x="27" y="1521"/>
                  </a:lnTo>
                  <a:lnTo>
                    <a:pt x="19" y="1521"/>
                  </a:lnTo>
                  <a:lnTo>
                    <a:pt x="11" y="1521"/>
                  </a:lnTo>
                  <a:lnTo>
                    <a:pt x="5" y="1520"/>
                  </a:lnTo>
                  <a:lnTo>
                    <a:pt x="0" y="1519"/>
                  </a:lnTo>
                  <a:close/>
                  <a:moveTo>
                    <a:pt x="0" y="1428"/>
                  </a:moveTo>
                  <a:lnTo>
                    <a:pt x="0" y="1384"/>
                  </a:lnTo>
                  <a:lnTo>
                    <a:pt x="11" y="1377"/>
                  </a:lnTo>
                  <a:lnTo>
                    <a:pt x="25" y="1369"/>
                  </a:lnTo>
                  <a:lnTo>
                    <a:pt x="37" y="1363"/>
                  </a:lnTo>
                  <a:lnTo>
                    <a:pt x="49" y="1358"/>
                  </a:lnTo>
                  <a:lnTo>
                    <a:pt x="60" y="1356"/>
                  </a:lnTo>
                  <a:lnTo>
                    <a:pt x="71" y="1354"/>
                  </a:lnTo>
                  <a:lnTo>
                    <a:pt x="81" y="1354"/>
                  </a:lnTo>
                  <a:lnTo>
                    <a:pt x="88" y="1354"/>
                  </a:lnTo>
                  <a:lnTo>
                    <a:pt x="94" y="1356"/>
                  </a:lnTo>
                  <a:lnTo>
                    <a:pt x="98" y="1360"/>
                  </a:lnTo>
                  <a:lnTo>
                    <a:pt x="100" y="1362"/>
                  </a:lnTo>
                  <a:lnTo>
                    <a:pt x="100" y="1365"/>
                  </a:lnTo>
                  <a:lnTo>
                    <a:pt x="100" y="1368"/>
                  </a:lnTo>
                  <a:lnTo>
                    <a:pt x="98" y="1370"/>
                  </a:lnTo>
                  <a:lnTo>
                    <a:pt x="95" y="1377"/>
                  </a:lnTo>
                  <a:lnTo>
                    <a:pt x="90" y="1384"/>
                  </a:lnTo>
                  <a:lnTo>
                    <a:pt x="83" y="1392"/>
                  </a:lnTo>
                  <a:lnTo>
                    <a:pt x="73" y="1399"/>
                  </a:lnTo>
                  <a:lnTo>
                    <a:pt x="63" y="1406"/>
                  </a:lnTo>
                  <a:lnTo>
                    <a:pt x="51" y="1413"/>
                  </a:lnTo>
                  <a:lnTo>
                    <a:pt x="37" y="1419"/>
                  </a:lnTo>
                  <a:lnTo>
                    <a:pt x="24" y="1424"/>
                  </a:lnTo>
                  <a:lnTo>
                    <a:pt x="11" y="1427"/>
                  </a:lnTo>
                  <a:lnTo>
                    <a:pt x="0" y="1428"/>
                  </a:lnTo>
                  <a:close/>
                  <a:moveTo>
                    <a:pt x="0" y="1336"/>
                  </a:moveTo>
                  <a:lnTo>
                    <a:pt x="0" y="1287"/>
                  </a:lnTo>
                  <a:lnTo>
                    <a:pt x="8" y="1281"/>
                  </a:lnTo>
                  <a:lnTo>
                    <a:pt x="16" y="1276"/>
                  </a:lnTo>
                  <a:lnTo>
                    <a:pt x="30" y="1270"/>
                  </a:lnTo>
                  <a:lnTo>
                    <a:pt x="43" y="1266"/>
                  </a:lnTo>
                  <a:lnTo>
                    <a:pt x="54" y="1262"/>
                  </a:lnTo>
                  <a:lnTo>
                    <a:pt x="65" y="1261"/>
                  </a:lnTo>
                  <a:lnTo>
                    <a:pt x="75" y="1260"/>
                  </a:lnTo>
                  <a:lnTo>
                    <a:pt x="83" y="1261"/>
                  </a:lnTo>
                  <a:lnTo>
                    <a:pt x="87" y="1261"/>
                  </a:lnTo>
                  <a:lnTo>
                    <a:pt x="89" y="1262"/>
                  </a:lnTo>
                  <a:lnTo>
                    <a:pt x="91" y="1264"/>
                  </a:lnTo>
                  <a:lnTo>
                    <a:pt x="94" y="1267"/>
                  </a:lnTo>
                  <a:lnTo>
                    <a:pt x="95" y="1269"/>
                  </a:lnTo>
                  <a:lnTo>
                    <a:pt x="95" y="1272"/>
                  </a:lnTo>
                  <a:lnTo>
                    <a:pt x="95" y="1274"/>
                  </a:lnTo>
                  <a:lnTo>
                    <a:pt x="94" y="1278"/>
                  </a:lnTo>
                  <a:lnTo>
                    <a:pt x="90" y="1283"/>
                  </a:lnTo>
                  <a:lnTo>
                    <a:pt x="84" y="1291"/>
                  </a:lnTo>
                  <a:lnTo>
                    <a:pt x="77" y="1298"/>
                  </a:lnTo>
                  <a:lnTo>
                    <a:pt x="68" y="1306"/>
                  </a:lnTo>
                  <a:lnTo>
                    <a:pt x="56" y="1313"/>
                  </a:lnTo>
                  <a:lnTo>
                    <a:pt x="44" y="1320"/>
                  </a:lnTo>
                  <a:lnTo>
                    <a:pt x="32" y="1325"/>
                  </a:lnTo>
                  <a:lnTo>
                    <a:pt x="21" y="1330"/>
                  </a:lnTo>
                  <a:lnTo>
                    <a:pt x="9" y="1333"/>
                  </a:lnTo>
                  <a:lnTo>
                    <a:pt x="0" y="1336"/>
                  </a:lnTo>
                  <a:close/>
                  <a:moveTo>
                    <a:pt x="0" y="1244"/>
                  </a:moveTo>
                  <a:lnTo>
                    <a:pt x="0" y="1196"/>
                  </a:lnTo>
                  <a:lnTo>
                    <a:pt x="8" y="1190"/>
                  </a:lnTo>
                  <a:lnTo>
                    <a:pt x="19" y="1185"/>
                  </a:lnTo>
                  <a:lnTo>
                    <a:pt x="32" y="1179"/>
                  </a:lnTo>
                  <a:lnTo>
                    <a:pt x="45" y="1173"/>
                  </a:lnTo>
                  <a:lnTo>
                    <a:pt x="58" y="1169"/>
                  </a:lnTo>
                  <a:lnTo>
                    <a:pt x="69" y="1168"/>
                  </a:lnTo>
                  <a:lnTo>
                    <a:pt x="79" y="1167"/>
                  </a:lnTo>
                  <a:lnTo>
                    <a:pt x="88" y="1167"/>
                  </a:lnTo>
                  <a:lnTo>
                    <a:pt x="90" y="1168"/>
                  </a:lnTo>
                  <a:lnTo>
                    <a:pt x="94" y="1169"/>
                  </a:lnTo>
                  <a:lnTo>
                    <a:pt x="96" y="1172"/>
                  </a:lnTo>
                  <a:lnTo>
                    <a:pt x="97" y="1173"/>
                  </a:lnTo>
                  <a:lnTo>
                    <a:pt x="98" y="1175"/>
                  </a:lnTo>
                  <a:lnTo>
                    <a:pt x="98" y="1179"/>
                  </a:lnTo>
                  <a:lnTo>
                    <a:pt x="98" y="1181"/>
                  </a:lnTo>
                  <a:lnTo>
                    <a:pt x="97" y="1185"/>
                  </a:lnTo>
                  <a:lnTo>
                    <a:pt x="94" y="1191"/>
                  </a:lnTo>
                  <a:lnTo>
                    <a:pt x="88" y="1198"/>
                  </a:lnTo>
                  <a:lnTo>
                    <a:pt x="79" y="1206"/>
                  </a:lnTo>
                  <a:lnTo>
                    <a:pt x="70" y="1213"/>
                  </a:lnTo>
                  <a:lnTo>
                    <a:pt x="58" y="1221"/>
                  </a:lnTo>
                  <a:lnTo>
                    <a:pt x="45" y="1228"/>
                  </a:lnTo>
                  <a:lnTo>
                    <a:pt x="33" y="1234"/>
                  </a:lnTo>
                  <a:lnTo>
                    <a:pt x="21" y="1238"/>
                  </a:lnTo>
                  <a:lnTo>
                    <a:pt x="11" y="1242"/>
                  </a:lnTo>
                  <a:lnTo>
                    <a:pt x="0" y="1244"/>
                  </a:lnTo>
                  <a:close/>
                  <a:moveTo>
                    <a:pt x="0" y="1155"/>
                  </a:moveTo>
                  <a:lnTo>
                    <a:pt x="0" y="1111"/>
                  </a:lnTo>
                  <a:lnTo>
                    <a:pt x="13" y="1102"/>
                  </a:lnTo>
                  <a:lnTo>
                    <a:pt x="28" y="1093"/>
                  </a:lnTo>
                  <a:lnTo>
                    <a:pt x="43" y="1087"/>
                  </a:lnTo>
                  <a:lnTo>
                    <a:pt x="57" y="1082"/>
                  </a:lnTo>
                  <a:lnTo>
                    <a:pt x="70" y="1078"/>
                  </a:lnTo>
                  <a:lnTo>
                    <a:pt x="82" y="1076"/>
                  </a:lnTo>
                  <a:lnTo>
                    <a:pt x="93" y="1074"/>
                  </a:lnTo>
                  <a:lnTo>
                    <a:pt x="101" y="1076"/>
                  </a:lnTo>
                  <a:lnTo>
                    <a:pt x="104" y="1076"/>
                  </a:lnTo>
                  <a:lnTo>
                    <a:pt x="107" y="1077"/>
                  </a:lnTo>
                  <a:lnTo>
                    <a:pt x="109" y="1079"/>
                  </a:lnTo>
                  <a:lnTo>
                    <a:pt x="112" y="1080"/>
                  </a:lnTo>
                  <a:lnTo>
                    <a:pt x="113" y="1084"/>
                  </a:lnTo>
                  <a:lnTo>
                    <a:pt x="113" y="1086"/>
                  </a:lnTo>
                  <a:lnTo>
                    <a:pt x="113" y="1089"/>
                  </a:lnTo>
                  <a:lnTo>
                    <a:pt x="112" y="1092"/>
                  </a:lnTo>
                  <a:lnTo>
                    <a:pt x="107" y="1099"/>
                  </a:lnTo>
                  <a:lnTo>
                    <a:pt x="101" y="1106"/>
                  </a:lnTo>
                  <a:lnTo>
                    <a:pt x="93" y="1114"/>
                  </a:lnTo>
                  <a:lnTo>
                    <a:pt x="82" y="1122"/>
                  </a:lnTo>
                  <a:lnTo>
                    <a:pt x="69" y="1129"/>
                  </a:lnTo>
                  <a:lnTo>
                    <a:pt x="56" y="1136"/>
                  </a:lnTo>
                  <a:lnTo>
                    <a:pt x="40" y="1143"/>
                  </a:lnTo>
                  <a:lnTo>
                    <a:pt x="26" y="1149"/>
                  </a:lnTo>
                  <a:lnTo>
                    <a:pt x="12" y="1153"/>
                  </a:lnTo>
                  <a:lnTo>
                    <a:pt x="0" y="1155"/>
                  </a:lnTo>
                  <a:close/>
                  <a:moveTo>
                    <a:pt x="0" y="1065"/>
                  </a:moveTo>
                  <a:lnTo>
                    <a:pt x="0" y="1035"/>
                  </a:lnTo>
                  <a:lnTo>
                    <a:pt x="8" y="1027"/>
                  </a:lnTo>
                  <a:lnTo>
                    <a:pt x="20" y="1019"/>
                  </a:lnTo>
                  <a:lnTo>
                    <a:pt x="33" y="1010"/>
                  </a:lnTo>
                  <a:lnTo>
                    <a:pt x="49" y="1002"/>
                  </a:lnTo>
                  <a:lnTo>
                    <a:pt x="64" y="996"/>
                  </a:lnTo>
                  <a:lnTo>
                    <a:pt x="78" y="990"/>
                  </a:lnTo>
                  <a:lnTo>
                    <a:pt x="91" y="986"/>
                  </a:lnTo>
                  <a:lnTo>
                    <a:pt x="104" y="984"/>
                  </a:lnTo>
                  <a:lnTo>
                    <a:pt x="115" y="983"/>
                  </a:lnTo>
                  <a:lnTo>
                    <a:pt x="123" y="983"/>
                  </a:lnTo>
                  <a:lnTo>
                    <a:pt x="127" y="984"/>
                  </a:lnTo>
                  <a:lnTo>
                    <a:pt x="131" y="985"/>
                  </a:lnTo>
                  <a:lnTo>
                    <a:pt x="133" y="986"/>
                  </a:lnTo>
                  <a:lnTo>
                    <a:pt x="134" y="989"/>
                  </a:lnTo>
                  <a:lnTo>
                    <a:pt x="135" y="991"/>
                  </a:lnTo>
                  <a:lnTo>
                    <a:pt x="135" y="994"/>
                  </a:lnTo>
                  <a:lnTo>
                    <a:pt x="135" y="997"/>
                  </a:lnTo>
                  <a:lnTo>
                    <a:pt x="134" y="1000"/>
                  </a:lnTo>
                  <a:lnTo>
                    <a:pt x="129" y="1007"/>
                  </a:lnTo>
                  <a:lnTo>
                    <a:pt x="122" y="1014"/>
                  </a:lnTo>
                  <a:lnTo>
                    <a:pt x="114" y="1022"/>
                  </a:lnTo>
                  <a:lnTo>
                    <a:pt x="102" y="1030"/>
                  </a:lnTo>
                  <a:lnTo>
                    <a:pt x="90" y="1038"/>
                  </a:lnTo>
                  <a:lnTo>
                    <a:pt x="76" y="1046"/>
                  </a:lnTo>
                  <a:lnTo>
                    <a:pt x="64" y="1051"/>
                  </a:lnTo>
                  <a:lnTo>
                    <a:pt x="53" y="1055"/>
                  </a:lnTo>
                  <a:lnTo>
                    <a:pt x="41" y="1059"/>
                  </a:lnTo>
                  <a:lnTo>
                    <a:pt x="32" y="1061"/>
                  </a:lnTo>
                  <a:lnTo>
                    <a:pt x="22" y="1064"/>
                  </a:lnTo>
                  <a:lnTo>
                    <a:pt x="14" y="1065"/>
                  </a:lnTo>
                  <a:lnTo>
                    <a:pt x="6" y="1065"/>
                  </a:lnTo>
                  <a:lnTo>
                    <a:pt x="0" y="1065"/>
                  </a:lnTo>
                  <a:close/>
                  <a:moveTo>
                    <a:pt x="0" y="918"/>
                  </a:moveTo>
                  <a:lnTo>
                    <a:pt x="0" y="899"/>
                  </a:lnTo>
                  <a:lnTo>
                    <a:pt x="2" y="900"/>
                  </a:lnTo>
                  <a:lnTo>
                    <a:pt x="3" y="902"/>
                  </a:lnTo>
                  <a:lnTo>
                    <a:pt x="5" y="904"/>
                  </a:lnTo>
                  <a:lnTo>
                    <a:pt x="5" y="909"/>
                  </a:lnTo>
                  <a:lnTo>
                    <a:pt x="2" y="913"/>
                  </a:lnTo>
                  <a:lnTo>
                    <a:pt x="0" y="918"/>
                  </a:lnTo>
                  <a:close/>
                  <a:moveTo>
                    <a:pt x="0" y="861"/>
                  </a:moveTo>
                  <a:lnTo>
                    <a:pt x="0" y="812"/>
                  </a:lnTo>
                  <a:lnTo>
                    <a:pt x="16" y="808"/>
                  </a:lnTo>
                  <a:lnTo>
                    <a:pt x="31" y="807"/>
                  </a:lnTo>
                  <a:lnTo>
                    <a:pt x="35" y="807"/>
                  </a:lnTo>
                  <a:lnTo>
                    <a:pt x="40" y="808"/>
                  </a:lnTo>
                  <a:lnTo>
                    <a:pt x="44" y="811"/>
                  </a:lnTo>
                  <a:lnTo>
                    <a:pt x="46" y="812"/>
                  </a:lnTo>
                  <a:lnTo>
                    <a:pt x="47" y="817"/>
                  </a:lnTo>
                  <a:lnTo>
                    <a:pt x="46" y="821"/>
                  </a:lnTo>
                  <a:lnTo>
                    <a:pt x="43" y="827"/>
                  </a:lnTo>
                  <a:lnTo>
                    <a:pt x="38" y="833"/>
                  </a:lnTo>
                  <a:lnTo>
                    <a:pt x="31" y="839"/>
                  </a:lnTo>
                  <a:lnTo>
                    <a:pt x="21" y="846"/>
                  </a:lnTo>
                  <a:lnTo>
                    <a:pt x="12" y="853"/>
                  </a:lnTo>
                  <a:lnTo>
                    <a:pt x="0" y="861"/>
                  </a:lnTo>
                  <a:close/>
                  <a:moveTo>
                    <a:pt x="0" y="794"/>
                  </a:moveTo>
                  <a:lnTo>
                    <a:pt x="0" y="743"/>
                  </a:lnTo>
                  <a:lnTo>
                    <a:pt x="2" y="742"/>
                  </a:lnTo>
                  <a:lnTo>
                    <a:pt x="5" y="741"/>
                  </a:lnTo>
                  <a:lnTo>
                    <a:pt x="21" y="733"/>
                  </a:lnTo>
                  <a:lnTo>
                    <a:pt x="38" y="727"/>
                  </a:lnTo>
                  <a:lnTo>
                    <a:pt x="53" y="723"/>
                  </a:lnTo>
                  <a:lnTo>
                    <a:pt x="66" y="719"/>
                  </a:lnTo>
                  <a:lnTo>
                    <a:pt x="78" y="718"/>
                  </a:lnTo>
                  <a:lnTo>
                    <a:pt x="88" y="718"/>
                  </a:lnTo>
                  <a:lnTo>
                    <a:pt x="91" y="718"/>
                  </a:lnTo>
                  <a:lnTo>
                    <a:pt x="95" y="719"/>
                  </a:lnTo>
                  <a:lnTo>
                    <a:pt x="97" y="720"/>
                  </a:lnTo>
                  <a:lnTo>
                    <a:pt x="100" y="723"/>
                  </a:lnTo>
                  <a:lnTo>
                    <a:pt x="100" y="725"/>
                  </a:lnTo>
                  <a:lnTo>
                    <a:pt x="100" y="727"/>
                  </a:lnTo>
                  <a:lnTo>
                    <a:pt x="100" y="730"/>
                  </a:lnTo>
                  <a:lnTo>
                    <a:pt x="97" y="733"/>
                  </a:lnTo>
                  <a:lnTo>
                    <a:pt x="93" y="741"/>
                  </a:lnTo>
                  <a:lnTo>
                    <a:pt x="84" y="748"/>
                  </a:lnTo>
                  <a:lnTo>
                    <a:pt x="73" y="756"/>
                  </a:lnTo>
                  <a:lnTo>
                    <a:pt x="62" y="764"/>
                  </a:lnTo>
                  <a:lnTo>
                    <a:pt x="46" y="773"/>
                  </a:lnTo>
                  <a:lnTo>
                    <a:pt x="31" y="781"/>
                  </a:lnTo>
                  <a:lnTo>
                    <a:pt x="15" y="788"/>
                  </a:lnTo>
                  <a:lnTo>
                    <a:pt x="0" y="794"/>
                  </a:lnTo>
                  <a:close/>
                  <a:moveTo>
                    <a:pt x="0" y="714"/>
                  </a:moveTo>
                  <a:lnTo>
                    <a:pt x="0" y="692"/>
                  </a:lnTo>
                  <a:lnTo>
                    <a:pt x="11" y="682"/>
                  </a:lnTo>
                  <a:lnTo>
                    <a:pt x="26" y="672"/>
                  </a:lnTo>
                  <a:lnTo>
                    <a:pt x="44" y="661"/>
                  </a:lnTo>
                  <a:lnTo>
                    <a:pt x="64" y="651"/>
                  </a:lnTo>
                  <a:lnTo>
                    <a:pt x="82" y="643"/>
                  </a:lnTo>
                  <a:lnTo>
                    <a:pt x="98" y="637"/>
                  </a:lnTo>
                  <a:lnTo>
                    <a:pt x="114" y="632"/>
                  </a:lnTo>
                  <a:lnTo>
                    <a:pt x="128" y="629"/>
                  </a:lnTo>
                  <a:lnTo>
                    <a:pt x="141" y="628"/>
                  </a:lnTo>
                  <a:lnTo>
                    <a:pt x="151" y="628"/>
                  </a:lnTo>
                  <a:lnTo>
                    <a:pt x="155" y="628"/>
                  </a:lnTo>
                  <a:lnTo>
                    <a:pt x="158" y="629"/>
                  </a:lnTo>
                  <a:lnTo>
                    <a:pt x="161" y="630"/>
                  </a:lnTo>
                  <a:lnTo>
                    <a:pt x="163" y="632"/>
                  </a:lnTo>
                  <a:lnTo>
                    <a:pt x="164" y="635"/>
                  </a:lnTo>
                  <a:lnTo>
                    <a:pt x="164" y="637"/>
                  </a:lnTo>
                  <a:lnTo>
                    <a:pt x="163" y="641"/>
                  </a:lnTo>
                  <a:lnTo>
                    <a:pt x="160" y="643"/>
                  </a:lnTo>
                  <a:lnTo>
                    <a:pt x="155" y="650"/>
                  </a:lnTo>
                  <a:lnTo>
                    <a:pt x="146" y="659"/>
                  </a:lnTo>
                  <a:lnTo>
                    <a:pt x="135" y="666"/>
                  </a:lnTo>
                  <a:lnTo>
                    <a:pt x="122" y="675"/>
                  </a:lnTo>
                  <a:lnTo>
                    <a:pt x="107" y="683"/>
                  </a:lnTo>
                  <a:lnTo>
                    <a:pt x="90" y="692"/>
                  </a:lnTo>
                  <a:lnTo>
                    <a:pt x="76" y="698"/>
                  </a:lnTo>
                  <a:lnTo>
                    <a:pt x="62" y="702"/>
                  </a:lnTo>
                  <a:lnTo>
                    <a:pt x="49" y="707"/>
                  </a:lnTo>
                  <a:lnTo>
                    <a:pt x="37" y="711"/>
                  </a:lnTo>
                  <a:lnTo>
                    <a:pt x="25" y="713"/>
                  </a:lnTo>
                  <a:lnTo>
                    <a:pt x="15" y="716"/>
                  </a:lnTo>
                  <a:lnTo>
                    <a:pt x="7" y="716"/>
                  </a:lnTo>
                  <a:lnTo>
                    <a:pt x="0" y="714"/>
                  </a:lnTo>
                  <a:close/>
                  <a:moveTo>
                    <a:pt x="0" y="660"/>
                  </a:moveTo>
                  <a:lnTo>
                    <a:pt x="0" y="644"/>
                  </a:lnTo>
                  <a:lnTo>
                    <a:pt x="2" y="645"/>
                  </a:lnTo>
                  <a:lnTo>
                    <a:pt x="3" y="647"/>
                  </a:lnTo>
                  <a:lnTo>
                    <a:pt x="5" y="649"/>
                  </a:lnTo>
                  <a:lnTo>
                    <a:pt x="3" y="653"/>
                  </a:lnTo>
                  <a:lnTo>
                    <a:pt x="2" y="655"/>
                  </a:lnTo>
                  <a:lnTo>
                    <a:pt x="0" y="660"/>
                  </a:lnTo>
                  <a:close/>
                  <a:moveTo>
                    <a:pt x="0" y="617"/>
                  </a:moveTo>
                  <a:lnTo>
                    <a:pt x="0" y="568"/>
                  </a:lnTo>
                  <a:lnTo>
                    <a:pt x="14" y="563"/>
                  </a:lnTo>
                  <a:lnTo>
                    <a:pt x="27" y="559"/>
                  </a:lnTo>
                  <a:lnTo>
                    <a:pt x="40" y="556"/>
                  </a:lnTo>
                  <a:lnTo>
                    <a:pt x="51" y="554"/>
                  </a:lnTo>
                  <a:lnTo>
                    <a:pt x="60" y="553"/>
                  </a:lnTo>
                  <a:lnTo>
                    <a:pt x="68" y="554"/>
                  </a:lnTo>
                  <a:lnTo>
                    <a:pt x="73" y="555"/>
                  </a:lnTo>
                  <a:lnTo>
                    <a:pt x="77" y="558"/>
                  </a:lnTo>
                  <a:lnTo>
                    <a:pt x="77" y="560"/>
                  </a:lnTo>
                  <a:lnTo>
                    <a:pt x="77" y="562"/>
                  </a:lnTo>
                  <a:lnTo>
                    <a:pt x="76" y="565"/>
                  </a:lnTo>
                  <a:lnTo>
                    <a:pt x="75" y="568"/>
                  </a:lnTo>
                  <a:lnTo>
                    <a:pt x="69" y="575"/>
                  </a:lnTo>
                  <a:lnTo>
                    <a:pt x="59" y="582"/>
                  </a:lnTo>
                  <a:lnTo>
                    <a:pt x="47" y="591"/>
                  </a:lnTo>
                  <a:lnTo>
                    <a:pt x="34" y="600"/>
                  </a:lnTo>
                  <a:lnTo>
                    <a:pt x="18" y="609"/>
                  </a:lnTo>
                  <a:lnTo>
                    <a:pt x="1" y="617"/>
                  </a:lnTo>
                  <a:lnTo>
                    <a:pt x="0" y="617"/>
                  </a:lnTo>
                  <a:close/>
                  <a:moveTo>
                    <a:pt x="0" y="554"/>
                  </a:moveTo>
                  <a:lnTo>
                    <a:pt x="0" y="521"/>
                  </a:lnTo>
                  <a:lnTo>
                    <a:pt x="12" y="514"/>
                  </a:lnTo>
                  <a:lnTo>
                    <a:pt x="25" y="505"/>
                  </a:lnTo>
                  <a:lnTo>
                    <a:pt x="40" y="497"/>
                  </a:lnTo>
                  <a:lnTo>
                    <a:pt x="57" y="490"/>
                  </a:lnTo>
                  <a:lnTo>
                    <a:pt x="76" y="482"/>
                  </a:lnTo>
                  <a:lnTo>
                    <a:pt x="94" y="476"/>
                  </a:lnTo>
                  <a:lnTo>
                    <a:pt x="110" y="470"/>
                  </a:lnTo>
                  <a:lnTo>
                    <a:pt x="126" y="466"/>
                  </a:lnTo>
                  <a:lnTo>
                    <a:pt x="139" y="464"/>
                  </a:lnTo>
                  <a:lnTo>
                    <a:pt x="150" y="464"/>
                  </a:lnTo>
                  <a:lnTo>
                    <a:pt x="153" y="464"/>
                  </a:lnTo>
                  <a:lnTo>
                    <a:pt x="157" y="465"/>
                  </a:lnTo>
                  <a:lnTo>
                    <a:pt x="159" y="466"/>
                  </a:lnTo>
                  <a:lnTo>
                    <a:pt x="161" y="468"/>
                  </a:lnTo>
                  <a:lnTo>
                    <a:pt x="161" y="470"/>
                  </a:lnTo>
                  <a:lnTo>
                    <a:pt x="161" y="473"/>
                  </a:lnTo>
                  <a:lnTo>
                    <a:pt x="160" y="476"/>
                  </a:lnTo>
                  <a:lnTo>
                    <a:pt x="158" y="479"/>
                  </a:lnTo>
                  <a:lnTo>
                    <a:pt x="152" y="485"/>
                  </a:lnTo>
                  <a:lnTo>
                    <a:pt x="142" y="493"/>
                  </a:lnTo>
                  <a:lnTo>
                    <a:pt x="131" y="502"/>
                  </a:lnTo>
                  <a:lnTo>
                    <a:pt x="115" y="510"/>
                  </a:lnTo>
                  <a:lnTo>
                    <a:pt x="98" y="520"/>
                  </a:lnTo>
                  <a:lnTo>
                    <a:pt x="81" y="528"/>
                  </a:lnTo>
                  <a:lnTo>
                    <a:pt x="57" y="537"/>
                  </a:lnTo>
                  <a:lnTo>
                    <a:pt x="35" y="546"/>
                  </a:lnTo>
                  <a:lnTo>
                    <a:pt x="16" y="550"/>
                  </a:lnTo>
                  <a:lnTo>
                    <a:pt x="0" y="554"/>
                  </a:lnTo>
                  <a:close/>
                  <a:moveTo>
                    <a:pt x="0" y="501"/>
                  </a:moveTo>
                  <a:lnTo>
                    <a:pt x="0" y="485"/>
                  </a:lnTo>
                  <a:lnTo>
                    <a:pt x="2" y="486"/>
                  </a:lnTo>
                  <a:lnTo>
                    <a:pt x="5" y="487"/>
                  </a:lnTo>
                  <a:lnTo>
                    <a:pt x="5" y="490"/>
                  </a:lnTo>
                  <a:lnTo>
                    <a:pt x="5" y="493"/>
                  </a:lnTo>
                  <a:lnTo>
                    <a:pt x="2" y="497"/>
                  </a:lnTo>
                  <a:lnTo>
                    <a:pt x="0" y="501"/>
                  </a:lnTo>
                  <a:close/>
                  <a:moveTo>
                    <a:pt x="0" y="466"/>
                  </a:moveTo>
                  <a:lnTo>
                    <a:pt x="0" y="419"/>
                  </a:lnTo>
                  <a:lnTo>
                    <a:pt x="18" y="411"/>
                  </a:lnTo>
                  <a:lnTo>
                    <a:pt x="35" y="405"/>
                  </a:lnTo>
                  <a:lnTo>
                    <a:pt x="51" y="401"/>
                  </a:lnTo>
                  <a:lnTo>
                    <a:pt x="65" y="397"/>
                  </a:lnTo>
                  <a:lnTo>
                    <a:pt x="78" y="396"/>
                  </a:lnTo>
                  <a:lnTo>
                    <a:pt x="88" y="395"/>
                  </a:lnTo>
                  <a:lnTo>
                    <a:pt x="91" y="395"/>
                  </a:lnTo>
                  <a:lnTo>
                    <a:pt x="95" y="396"/>
                  </a:lnTo>
                  <a:lnTo>
                    <a:pt x="97" y="397"/>
                  </a:lnTo>
                  <a:lnTo>
                    <a:pt x="98" y="398"/>
                  </a:lnTo>
                  <a:lnTo>
                    <a:pt x="100" y="401"/>
                  </a:lnTo>
                  <a:lnTo>
                    <a:pt x="100" y="403"/>
                  </a:lnTo>
                  <a:lnTo>
                    <a:pt x="98" y="405"/>
                  </a:lnTo>
                  <a:lnTo>
                    <a:pt x="96" y="409"/>
                  </a:lnTo>
                  <a:lnTo>
                    <a:pt x="89" y="416"/>
                  </a:lnTo>
                  <a:lnTo>
                    <a:pt x="78" y="424"/>
                  </a:lnTo>
                  <a:lnTo>
                    <a:pt x="66" y="433"/>
                  </a:lnTo>
                  <a:lnTo>
                    <a:pt x="51" y="441"/>
                  </a:lnTo>
                  <a:lnTo>
                    <a:pt x="34" y="451"/>
                  </a:lnTo>
                  <a:lnTo>
                    <a:pt x="15" y="459"/>
                  </a:lnTo>
                  <a:lnTo>
                    <a:pt x="7" y="462"/>
                  </a:lnTo>
                  <a:lnTo>
                    <a:pt x="0" y="466"/>
                  </a:lnTo>
                  <a:close/>
                  <a:moveTo>
                    <a:pt x="0" y="376"/>
                  </a:moveTo>
                  <a:lnTo>
                    <a:pt x="0" y="338"/>
                  </a:lnTo>
                  <a:lnTo>
                    <a:pt x="18" y="333"/>
                  </a:lnTo>
                  <a:lnTo>
                    <a:pt x="33" y="331"/>
                  </a:lnTo>
                  <a:lnTo>
                    <a:pt x="39" y="331"/>
                  </a:lnTo>
                  <a:lnTo>
                    <a:pt x="44" y="331"/>
                  </a:lnTo>
                  <a:lnTo>
                    <a:pt x="47" y="332"/>
                  </a:lnTo>
                  <a:lnTo>
                    <a:pt x="50" y="333"/>
                  </a:lnTo>
                  <a:lnTo>
                    <a:pt x="50" y="337"/>
                  </a:lnTo>
                  <a:lnTo>
                    <a:pt x="49" y="340"/>
                  </a:lnTo>
                  <a:lnTo>
                    <a:pt x="44" y="345"/>
                  </a:lnTo>
                  <a:lnTo>
                    <a:pt x="39" y="351"/>
                  </a:lnTo>
                  <a:lnTo>
                    <a:pt x="22" y="363"/>
                  </a:lnTo>
                  <a:lnTo>
                    <a:pt x="0" y="376"/>
                  </a:lnTo>
                  <a:close/>
                  <a:moveTo>
                    <a:pt x="0" y="331"/>
                  </a:moveTo>
                  <a:lnTo>
                    <a:pt x="0" y="296"/>
                  </a:lnTo>
                  <a:lnTo>
                    <a:pt x="12" y="289"/>
                  </a:lnTo>
                  <a:lnTo>
                    <a:pt x="24" y="283"/>
                  </a:lnTo>
                  <a:lnTo>
                    <a:pt x="38" y="277"/>
                  </a:lnTo>
                  <a:lnTo>
                    <a:pt x="52" y="270"/>
                  </a:lnTo>
                  <a:lnTo>
                    <a:pt x="72" y="262"/>
                  </a:lnTo>
                  <a:lnTo>
                    <a:pt x="93" y="255"/>
                  </a:lnTo>
                  <a:lnTo>
                    <a:pt x="112" y="249"/>
                  </a:lnTo>
                  <a:lnTo>
                    <a:pt x="128" y="244"/>
                  </a:lnTo>
                  <a:lnTo>
                    <a:pt x="142" y="241"/>
                  </a:lnTo>
                  <a:lnTo>
                    <a:pt x="153" y="240"/>
                  </a:lnTo>
                  <a:lnTo>
                    <a:pt x="158" y="240"/>
                  </a:lnTo>
                  <a:lnTo>
                    <a:pt x="161" y="240"/>
                  </a:lnTo>
                  <a:lnTo>
                    <a:pt x="164" y="241"/>
                  </a:lnTo>
                  <a:lnTo>
                    <a:pt x="166" y="244"/>
                  </a:lnTo>
                  <a:lnTo>
                    <a:pt x="166" y="245"/>
                  </a:lnTo>
                  <a:lnTo>
                    <a:pt x="166" y="247"/>
                  </a:lnTo>
                  <a:lnTo>
                    <a:pt x="165" y="251"/>
                  </a:lnTo>
                  <a:lnTo>
                    <a:pt x="163" y="253"/>
                  </a:lnTo>
                  <a:lnTo>
                    <a:pt x="154" y="261"/>
                  </a:lnTo>
                  <a:lnTo>
                    <a:pt x="144" y="269"/>
                  </a:lnTo>
                  <a:lnTo>
                    <a:pt x="129" y="277"/>
                  </a:lnTo>
                  <a:lnTo>
                    <a:pt x="113" y="287"/>
                  </a:lnTo>
                  <a:lnTo>
                    <a:pt x="94" y="295"/>
                  </a:lnTo>
                  <a:lnTo>
                    <a:pt x="73" y="304"/>
                  </a:lnTo>
                  <a:lnTo>
                    <a:pt x="53" y="313"/>
                  </a:lnTo>
                  <a:lnTo>
                    <a:pt x="34" y="320"/>
                  </a:lnTo>
                  <a:lnTo>
                    <a:pt x="15" y="326"/>
                  </a:lnTo>
                  <a:lnTo>
                    <a:pt x="0" y="331"/>
                  </a:lnTo>
                  <a:close/>
                  <a:moveTo>
                    <a:pt x="0" y="289"/>
                  </a:moveTo>
                  <a:lnTo>
                    <a:pt x="0" y="268"/>
                  </a:lnTo>
                  <a:lnTo>
                    <a:pt x="5" y="268"/>
                  </a:lnTo>
                  <a:lnTo>
                    <a:pt x="8" y="269"/>
                  </a:lnTo>
                  <a:lnTo>
                    <a:pt x="11" y="270"/>
                  </a:lnTo>
                  <a:lnTo>
                    <a:pt x="13" y="271"/>
                  </a:lnTo>
                  <a:lnTo>
                    <a:pt x="13" y="275"/>
                  </a:lnTo>
                  <a:lnTo>
                    <a:pt x="11" y="278"/>
                  </a:lnTo>
                  <a:lnTo>
                    <a:pt x="6" y="283"/>
                  </a:lnTo>
                  <a:lnTo>
                    <a:pt x="0" y="289"/>
                  </a:lnTo>
                  <a:close/>
                  <a:moveTo>
                    <a:pt x="0" y="259"/>
                  </a:moveTo>
                  <a:lnTo>
                    <a:pt x="0" y="220"/>
                  </a:lnTo>
                  <a:lnTo>
                    <a:pt x="11" y="214"/>
                  </a:lnTo>
                  <a:lnTo>
                    <a:pt x="22" y="209"/>
                  </a:lnTo>
                  <a:lnTo>
                    <a:pt x="45" y="201"/>
                  </a:lnTo>
                  <a:lnTo>
                    <a:pt x="65" y="193"/>
                  </a:lnTo>
                  <a:lnTo>
                    <a:pt x="84" y="187"/>
                  </a:lnTo>
                  <a:lnTo>
                    <a:pt x="101" y="182"/>
                  </a:lnTo>
                  <a:lnTo>
                    <a:pt x="116" y="180"/>
                  </a:lnTo>
                  <a:lnTo>
                    <a:pt x="127" y="179"/>
                  </a:lnTo>
                  <a:lnTo>
                    <a:pt x="132" y="179"/>
                  </a:lnTo>
                  <a:lnTo>
                    <a:pt x="135" y="179"/>
                  </a:lnTo>
                  <a:lnTo>
                    <a:pt x="138" y="180"/>
                  </a:lnTo>
                  <a:lnTo>
                    <a:pt x="140" y="181"/>
                  </a:lnTo>
                  <a:lnTo>
                    <a:pt x="140" y="183"/>
                  </a:lnTo>
                  <a:lnTo>
                    <a:pt x="140" y="184"/>
                  </a:lnTo>
                  <a:lnTo>
                    <a:pt x="138" y="188"/>
                  </a:lnTo>
                  <a:lnTo>
                    <a:pt x="135" y="190"/>
                  </a:lnTo>
                  <a:lnTo>
                    <a:pt x="127" y="198"/>
                  </a:lnTo>
                  <a:lnTo>
                    <a:pt x="116" y="206"/>
                  </a:lnTo>
                  <a:lnTo>
                    <a:pt x="101" y="214"/>
                  </a:lnTo>
                  <a:lnTo>
                    <a:pt x="84" y="224"/>
                  </a:lnTo>
                  <a:lnTo>
                    <a:pt x="64" y="233"/>
                  </a:lnTo>
                  <a:lnTo>
                    <a:pt x="43" y="243"/>
                  </a:lnTo>
                  <a:lnTo>
                    <a:pt x="32" y="247"/>
                  </a:lnTo>
                  <a:lnTo>
                    <a:pt x="21" y="251"/>
                  </a:lnTo>
                  <a:lnTo>
                    <a:pt x="11" y="256"/>
                  </a:lnTo>
                  <a:lnTo>
                    <a:pt x="0" y="259"/>
                  </a:lnTo>
                  <a:close/>
                  <a:moveTo>
                    <a:pt x="0" y="193"/>
                  </a:moveTo>
                  <a:lnTo>
                    <a:pt x="0" y="154"/>
                  </a:lnTo>
                  <a:lnTo>
                    <a:pt x="6" y="151"/>
                  </a:lnTo>
                  <a:lnTo>
                    <a:pt x="28" y="142"/>
                  </a:lnTo>
                  <a:lnTo>
                    <a:pt x="50" y="135"/>
                  </a:lnTo>
                  <a:lnTo>
                    <a:pt x="69" y="127"/>
                  </a:lnTo>
                  <a:lnTo>
                    <a:pt x="87" y="123"/>
                  </a:lnTo>
                  <a:lnTo>
                    <a:pt x="102" y="119"/>
                  </a:lnTo>
                  <a:lnTo>
                    <a:pt x="114" y="118"/>
                  </a:lnTo>
                  <a:lnTo>
                    <a:pt x="117" y="118"/>
                  </a:lnTo>
                  <a:lnTo>
                    <a:pt x="121" y="118"/>
                  </a:lnTo>
                  <a:lnTo>
                    <a:pt x="125" y="119"/>
                  </a:lnTo>
                  <a:lnTo>
                    <a:pt x="126" y="120"/>
                  </a:lnTo>
                  <a:lnTo>
                    <a:pt x="126" y="123"/>
                  </a:lnTo>
                  <a:lnTo>
                    <a:pt x="126" y="125"/>
                  </a:lnTo>
                  <a:lnTo>
                    <a:pt x="123" y="127"/>
                  </a:lnTo>
                  <a:lnTo>
                    <a:pt x="121" y="130"/>
                  </a:lnTo>
                  <a:lnTo>
                    <a:pt x="113" y="137"/>
                  </a:lnTo>
                  <a:lnTo>
                    <a:pt x="101" y="145"/>
                  </a:lnTo>
                  <a:lnTo>
                    <a:pt x="85" y="154"/>
                  </a:lnTo>
                  <a:lnTo>
                    <a:pt x="68" y="163"/>
                  </a:lnTo>
                  <a:lnTo>
                    <a:pt x="47" y="173"/>
                  </a:lnTo>
                  <a:lnTo>
                    <a:pt x="25" y="182"/>
                  </a:lnTo>
                  <a:lnTo>
                    <a:pt x="12" y="188"/>
                  </a:lnTo>
                  <a:lnTo>
                    <a:pt x="0" y="193"/>
                  </a:lnTo>
                  <a:close/>
                  <a:moveTo>
                    <a:pt x="0" y="132"/>
                  </a:moveTo>
                  <a:lnTo>
                    <a:pt x="0" y="94"/>
                  </a:lnTo>
                  <a:lnTo>
                    <a:pt x="1" y="94"/>
                  </a:lnTo>
                  <a:lnTo>
                    <a:pt x="24" y="85"/>
                  </a:lnTo>
                  <a:lnTo>
                    <a:pt x="46" y="76"/>
                  </a:lnTo>
                  <a:lnTo>
                    <a:pt x="66" y="70"/>
                  </a:lnTo>
                  <a:lnTo>
                    <a:pt x="84" y="64"/>
                  </a:lnTo>
                  <a:lnTo>
                    <a:pt x="100" y="61"/>
                  </a:lnTo>
                  <a:lnTo>
                    <a:pt x="112" y="60"/>
                  </a:lnTo>
                  <a:lnTo>
                    <a:pt x="116" y="60"/>
                  </a:lnTo>
                  <a:lnTo>
                    <a:pt x="120" y="60"/>
                  </a:lnTo>
                  <a:lnTo>
                    <a:pt x="122" y="60"/>
                  </a:lnTo>
                  <a:lnTo>
                    <a:pt x="123" y="62"/>
                  </a:lnTo>
                  <a:lnTo>
                    <a:pt x="123" y="64"/>
                  </a:lnTo>
                  <a:lnTo>
                    <a:pt x="121" y="69"/>
                  </a:lnTo>
                  <a:lnTo>
                    <a:pt x="115" y="74"/>
                  </a:lnTo>
                  <a:lnTo>
                    <a:pt x="107" y="80"/>
                  </a:lnTo>
                  <a:lnTo>
                    <a:pt x="117" y="75"/>
                  </a:lnTo>
                  <a:lnTo>
                    <a:pt x="128" y="69"/>
                  </a:lnTo>
                  <a:lnTo>
                    <a:pt x="139" y="64"/>
                  </a:lnTo>
                  <a:lnTo>
                    <a:pt x="151" y="60"/>
                  </a:lnTo>
                  <a:lnTo>
                    <a:pt x="174" y="50"/>
                  </a:lnTo>
                  <a:lnTo>
                    <a:pt x="197" y="43"/>
                  </a:lnTo>
                  <a:lnTo>
                    <a:pt x="217" y="36"/>
                  </a:lnTo>
                  <a:lnTo>
                    <a:pt x="235" y="31"/>
                  </a:lnTo>
                  <a:lnTo>
                    <a:pt x="252" y="28"/>
                  </a:lnTo>
                  <a:lnTo>
                    <a:pt x="264" y="26"/>
                  </a:lnTo>
                  <a:lnTo>
                    <a:pt x="268" y="26"/>
                  </a:lnTo>
                  <a:lnTo>
                    <a:pt x="272" y="26"/>
                  </a:lnTo>
                  <a:lnTo>
                    <a:pt x="274" y="28"/>
                  </a:lnTo>
                  <a:lnTo>
                    <a:pt x="277" y="29"/>
                  </a:lnTo>
                  <a:lnTo>
                    <a:pt x="277" y="30"/>
                  </a:lnTo>
                  <a:lnTo>
                    <a:pt x="277" y="31"/>
                  </a:lnTo>
                  <a:lnTo>
                    <a:pt x="275" y="34"/>
                  </a:lnTo>
                  <a:lnTo>
                    <a:pt x="273" y="36"/>
                  </a:lnTo>
                  <a:lnTo>
                    <a:pt x="267" y="41"/>
                  </a:lnTo>
                  <a:lnTo>
                    <a:pt x="259" y="47"/>
                  </a:lnTo>
                  <a:lnTo>
                    <a:pt x="270" y="42"/>
                  </a:lnTo>
                  <a:lnTo>
                    <a:pt x="280" y="37"/>
                  </a:lnTo>
                  <a:lnTo>
                    <a:pt x="292" y="32"/>
                  </a:lnTo>
                  <a:lnTo>
                    <a:pt x="304" y="28"/>
                  </a:lnTo>
                  <a:lnTo>
                    <a:pt x="327" y="19"/>
                  </a:lnTo>
                  <a:lnTo>
                    <a:pt x="348" y="11"/>
                  </a:lnTo>
                  <a:lnTo>
                    <a:pt x="367" y="5"/>
                  </a:lnTo>
                  <a:lnTo>
                    <a:pt x="385" y="0"/>
                  </a:lnTo>
                  <a:lnTo>
                    <a:pt x="385" y="61"/>
                  </a:lnTo>
                  <a:lnTo>
                    <a:pt x="373" y="63"/>
                  </a:lnTo>
                  <a:lnTo>
                    <a:pt x="362" y="63"/>
                  </a:lnTo>
                  <a:lnTo>
                    <a:pt x="359" y="63"/>
                  </a:lnTo>
                  <a:lnTo>
                    <a:pt x="355" y="63"/>
                  </a:lnTo>
                  <a:lnTo>
                    <a:pt x="353" y="62"/>
                  </a:lnTo>
                  <a:lnTo>
                    <a:pt x="351" y="61"/>
                  </a:lnTo>
                  <a:lnTo>
                    <a:pt x="351" y="59"/>
                  </a:lnTo>
                  <a:lnTo>
                    <a:pt x="351" y="57"/>
                  </a:lnTo>
                  <a:lnTo>
                    <a:pt x="353" y="55"/>
                  </a:lnTo>
                  <a:lnTo>
                    <a:pt x="355" y="51"/>
                  </a:lnTo>
                  <a:lnTo>
                    <a:pt x="362" y="47"/>
                  </a:lnTo>
                  <a:lnTo>
                    <a:pt x="372" y="40"/>
                  </a:lnTo>
                  <a:lnTo>
                    <a:pt x="360" y="44"/>
                  </a:lnTo>
                  <a:lnTo>
                    <a:pt x="349" y="49"/>
                  </a:lnTo>
                  <a:lnTo>
                    <a:pt x="337" y="55"/>
                  </a:lnTo>
                  <a:lnTo>
                    <a:pt x="324" y="60"/>
                  </a:lnTo>
                  <a:lnTo>
                    <a:pt x="300" y="69"/>
                  </a:lnTo>
                  <a:lnTo>
                    <a:pt x="278" y="78"/>
                  </a:lnTo>
                  <a:lnTo>
                    <a:pt x="256" y="83"/>
                  </a:lnTo>
                  <a:lnTo>
                    <a:pt x="239" y="88"/>
                  </a:lnTo>
                  <a:lnTo>
                    <a:pt x="223" y="92"/>
                  </a:lnTo>
                  <a:lnTo>
                    <a:pt x="210" y="94"/>
                  </a:lnTo>
                  <a:lnTo>
                    <a:pt x="205" y="94"/>
                  </a:lnTo>
                  <a:lnTo>
                    <a:pt x="202" y="93"/>
                  </a:lnTo>
                  <a:lnTo>
                    <a:pt x="198" y="93"/>
                  </a:lnTo>
                  <a:lnTo>
                    <a:pt x="197" y="91"/>
                  </a:lnTo>
                  <a:lnTo>
                    <a:pt x="197" y="89"/>
                  </a:lnTo>
                  <a:lnTo>
                    <a:pt x="197" y="87"/>
                  </a:lnTo>
                  <a:lnTo>
                    <a:pt x="198" y="86"/>
                  </a:lnTo>
                  <a:lnTo>
                    <a:pt x="201" y="82"/>
                  </a:lnTo>
                  <a:lnTo>
                    <a:pt x="207" y="78"/>
                  </a:lnTo>
                  <a:lnTo>
                    <a:pt x="216" y="70"/>
                  </a:lnTo>
                  <a:lnTo>
                    <a:pt x="205" y="75"/>
                  </a:lnTo>
                  <a:lnTo>
                    <a:pt x="195" y="81"/>
                  </a:lnTo>
                  <a:lnTo>
                    <a:pt x="183" y="86"/>
                  </a:lnTo>
                  <a:lnTo>
                    <a:pt x="170" y="91"/>
                  </a:lnTo>
                  <a:lnTo>
                    <a:pt x="147" y="100"/>
                  </a:lnTo>
                  <a:lnTo>
                    <a:pt x="125" y="108"/>
                  </a:lnTo>
                  <a:lnTo>
                    <a:pt x="104" y="116"/>
                  </a:lnTo>
                  <a:lnTo>
                    <a:pt x="85" y="120"/>
                  </a:lnTo>
                  <a:lnTo>
                    <a:pt x="70" y="124"/>
                  </a:lnTo>
                  <a:lnTo>
                    <a:pt x="58" y="125"/>
                  </a:lnTo>
                  <a:lnTo>
                    <a:pt x="53" y="126"/>
                  </a:lnTo>
                  <a:lnTo>
                    <a:pt x="50" y="125"/>
                  </a:lnTo>
                  <a:lnTo>
                    <a:pt x="47" y="125"/>
                  </a:lnTo>
                  <a:lnTo>
                    <a:pt x="45" y="124"/>
                  </a:lnTo>
                  <a:lnTo>
                    <a:pt x="45" y="121"/>
                  </a:lnTo>
                  <a:lnTo>
                    <a:pt x="45" y="120"/>
                  </a:lnTo>
                  <a:lnTo>
                    <a:pt x="46" y="118"/>
                  </a:lnTo>
                  <a:lnTo>
                    <a:pt x="49" y="116"/>
                  </a:lnTo>
                  <a:lnTo>
                    <a:pt x="56" y="110"/>
                  </a:lnTo>
                  <a:lnTo>
                    <a:pt x="64" y="102"/>
                  </a:lnTo>
                  <a:lnTo>
                    <a:pt x="54" y="108"/>
                  </a:lnTo>
                  <a:lnTo>
                    <a:pt x="43" y="113"/>
                  </a:lnTo>
                  <a:lnTo>
                    <a:pt x="31" y="118"/>
                  </a:lnTo>
                  <a:lnTo>
                    <a:pt x="19" y="124"/>
                  </a:lnTo>
                  <a:lnTo>
                    <a:pt x="9" y="127"/>
                  </a:lnTo>
                  <a:lnTo>
                    <a:pt x="0" y="132"/>
                  </a:lnTo>
                  <a:close/>
                  <a:moveTo>
                    <a:pt x="385" y="63"/>
                  </a:moveTo>
                  <a:lnTo>
                    <a:pt x="385" y="99"/>
                  </a:lnTo>
                  <a:lnTo>
                    <a:pt x="373" y="105"/>
                  </a:lnTo>
                  <a:lnTo>
                    <a:pt x="361" y="111"/>
                  </a:lnTo>
                  <a:lnTo>
                    <a:pt x="347" y="117"/>
                  </a:lnTo>
                  <a:lnTo>
                    <a:pt x="332" y="123"/>
                  </a:lnTo>
                  <a:lnTo>
                    <a:pt x="310" y="132"/>
                  </a:lnTo>
                  <a:lnTo>
                    <a:pt x="287" y="139"/>
                  </a:lnTo>
                  <a:lnTo>
                    <a:pt x="267" y="146"/>
                  </a:lnTo>
                  <a:lnTo>
                    <a:pt x="249" y="151"/>
                  </a:lnTo>
                  <a:lnTo>
                    <a:pt x="234" y="154"/>
                  </a:lnTo>
                  <a:lnTo>
                    <a:pt x="222" y="155"/>
                  </a:lnTo>
                  <a:lnTo>
                    <a:pt x="217" y="155"/>
                  </a:lnTo>
                  <a:lnTo>
                    <a:pt x="214" y="155"/>
                  </a:lnTo>
                  <a:lnTo>
                    <a:pt x="210" y="154"/>
                  </a:lnTo>
                  <a:lnTo>
                    <a:pt x="209" y="152"/>
                  </a:lnTo>
                  <a:lnTo>
                    <a:pt x="208" y="150"/>
                  </a:lnTo>
                  <a:lnTo>
                    <a:pt x="209" y="148"/>
                  </a:lnTo>
                  <a:lnTo>
                    <a:pt x="210" y="145"/>
                  </a:lnTo>
                  <a:lnTo>
                    <a:pt x="214" y="142"/>
                  </a:lnTo>
                  <a:lnTo>
                    <a:pt x="222" y="135"/>
                  </a:lnTo>
                  <a:lnTo>
                    <a:pt x="234" y="126"/>
                  </a:lnTo>
                  <a:lnTo>
                    <a:pt x="249" y="118"/>
                  </a:lnTo>
                  <a:lnTo>
                    <a:pt x="268" y="108"/>
                  </a:lnTo>
                  <a:lnTo>
                    <a:pt x="289" y="98"/>
                  </a:lnTo>
                  <a:lnTo>
                    <a:pt x="311" y="88"/>
                  </a:lnTo>
                  <a:lnTo>
                    <a:pt x="331" y="81"/>
                  </a:lnTo>
                  <a:lnTo>
                    <a:pt x="350" y="74"/>
                  </a:lnTo>
                  <a:lnTo>
                    <a:pt x="368" y="68"/>
                  </a:lnTo>
                  <a:lnTo>
                    <a:pt x="385" y="63"/>
                  </a:lnTo>
                  <a:close/>
                  <a:moveTo>
                    <a:pt x="385" y="101"/>
                  </a:moveTo>
                  <a:lnTo>
                    <a:pt x="385" y="127"/>
                  </a:lnTo>
                  <a:lnTo>
                    <a:pt x="378" y="127"/>
                  </a:lnTo>
                  <a:lnTo>
                    <a:pt x="372" y="127"/>
                  </a:lnTo>
                  <a:lnTo>
                    <a:pt x="367" y="126"/>
                  </a:lnTo>
                  <a:lnTo>
                    <a:pt x="365" y="124"/>
                  </a:lnTo>
                  <a:lnTo>
                    <a:pt x="365" y="123"/>
                  </a:lnTo>
                  <a:lnTo>
                    <a:pt x="365" y="120"/>
                  </a:lnTo>
                  <a:lnTo>
                    <a:pt x="366" y="118"/>
                  </a:lnTo>
                  <a:lnTo>
                    <a:pt x="368" y="114"/>
                  </a:lnTo>
                  <a:lnTo>
                    <a:pt x="375" y="108"/>
                  </a:lnTo>
                  <a:lnTo>
                    <a:pt x="385" y="101"/>
                  </a:lnTo>
                  <a:close/>
                  <a:moveTo>
                    <a:pt x="385" y="133"/>
                  </a:moveTo>
                  <a:lnTo>
                    <a:pt x="385" y="175"/>
                  </a:lnTo>
                  <a:lnTo>
                    <a:pt x="369" y="181"/>
                  </a:lnTo>
                  <a:lnTo>
                    <a:pt x="354" y="188"/>
                  </a:lnTo>
                  <a:lnTo>
                    <a:pt x="331" y="198"/>
                  </a:lnTo>
                  <a:lnTo>
                    <a:pt x="310" y="205"/>
                  </a:lnTo>
                  <a:lnTo>
                    <a:pt x="290" y="211"/>
                  </a:lnTo>
                  <a:lnTo>
                    <a:pt x="273" y="215"/>
                  </a:lnTo>
                  <a:lnTo>
                    <a:pt x="258" y="218"/>
                  </a:lnTo>
                  <a:lnTo>
                    <a:pt x="246" y="219"/>
                  </a:lnTo>
                  <a:lnTo>
                    <a:pt x="241" y="219"/>
                  </a:lnTo>
                  <a:lnTo>
                    <a:pt x="237" y="218"/>
                  </a:lnTo>
                  <a:lnTo>
                    <a:pt x="234" y="218"/>
                  </a:lnTo>
                  <a:lnTo>
                    <a:pt x="233" y="215"/>
                  </a:lnTo>
                  <a:lnTo>
                    <a:pt x="232" y="213"/>
                  </a:lnTo>
                  <a:lnTo>
                    <a:pt x="233" y="211"/>
                  </a:lnTo>
                  <a:lnTo>
                    <a:pt x="234" y="208"/>
                  </a:lnTo>
                  <a:lnTo>
                    <a:pt x="236" y="205"/>
                  </a:lnTo>
                  <a:lnTo>
                    <a:pt x="245" y="198"/>
                  </a:lnTo>
                  <a:lnTo>
                    <a:pt x="256" y="189"/>
                  </a:lnTo>
                  <a:lnTo>
                    <a:pt x="272" y="181"/>
                  </a:lnTo>
                  <a:lnTo>
                    <a:pt x="290" y="171"/>
                  </a:lnTo>
                  <a:lnTo>
                    <a:pt x="309" y="162"/>
                  </a:lnTo>
                  <a:lnTo>
                    <a:pt x="331" y="152"/>
                  </a:lnTo>
                  <a:lnTo>
                    <a:pt x="346" y="146"/>
                  </a:lnTo>
                  <a:lnTo>
                    <a:pt x="359" y="142"/>
                  </a:lnTo>
                  <a:lnTo>
                    <a:pt x="373" y="137"/>
                  </a:lnTo>
                  <a:lnTo>
                    <a:pt x="385" y="133"/>
                  </a:lnTo>
                  <a:close/>
                  <a:moveTo>
                    <a:pt x="385" y="211"/>
                  </a:moveTo>
                  <a:lnTo>
                    <a:pt x="385" y="257"/>
                  </a:lnTo>
                  <a:lnTo>
                    <a:pt x="363" y="265"/>
                  </a:lnTo>
                  <a:lnTo>
                    <a:pt x="343" y="272"/>
                  </a:lnTo>
                  <a:lnTo>
                    <a:pt x="325" y="278"/>
                  </a:lnTo>
                  <a:lnTo>
                    <a:pt x="308" y="282"/>
                  </a:lnTo>
                  <a:lnTo>
                    <a:pt x="293" y="284"/>
                  </a:lnTo>
                  <a:lnTo>
                    <a:pt x="283" y="285"/>
                  </a:lnTo>
                  <a:lnTo>
                    <a:pt x="278" y="285"/>
                  </a:lnTo>
                  <a:lnTo>
                    <a:pt x="274" y="284"/>
                  </a:lnTo>
                  <a:lnTo>
                    <a:pt x="271" y="283"/>
                  </a:lnTo>
                  <a:lnTo>
                    <a:pt x="270" y="282"/>
                  </a:lnTo>
                  <a:lnTo>
                    <a:pt x="268" y="280"/>
                  </a:lnTo>
                  <a:lnTo>
                    <a:pt x="270" y="277"/>
                  </a:lnTo>
                  <a:lnTo>
                    <a:pt x="271" y="274"/>
                  </a:lnTo>
                  <a:lnTo>
                    <a:pt x="273" y="271"/>
                  </a:lnTo>
                  <a:lnTo>
                    <a:pt x="280" y="263"/>
                  </a:lnTo>
                  <a:lnTo>
                    <a:pt x="292" y="255"/>
                  </a:lnTo>
                  <a:lnTo>
                    <a:pt x="306" y="246"/>
                  </a:lnTo>
                  <a:lnTo>
                    <a:pt x="323" y="237"/>
                  </a:lnTo>
                  <a:lnTo>
                    <a:pt x="342" y="227"/>
                  </a:lnTo>
                  <a:lnTo>
                    <a:pt x="363" y="219"/>
                  </a:lnTo>
                  <a:lnTo>
                    <a:pt x="374" y="214"/>
                  </a:lnTo>
                  <a:lnTo>
                    <a:pt x="385" y="211"/>
                  </a:lnTo>
                  <a:close/>
                  <a:moveTo>
                    <a:pt x="385" y="299"/>
                  </a:moveTo>
                  <a:lnTo>
                    <a:pt x="385" y="346"/>
                  </a:lnTo>
                  <a:lnTo>
                    <a:pt x="361" y="352"/>
                  </a:lnTo>
                  <a:lnTo>
                    <a:pt x="341" y="356"/>
                  </a:lnTo>
                  <a:lnTo>
                    <a:pt x="332" y="356"/>
                  </a:lnTo>
                  <a:lnTo>
                    <a:pt x="327" y="354"/>
                  </a:lnTo>
                  <a:lnTo>
                    <a:pt x="322" y="353"/>
                  </a:lnTo>
                  <a:lnTo>
                    <a:pt x="319" y="351"/>
                  </a:lnTo>
                  <a:lnTo>
                    <a:pt x="318" y="350"/>
                  </a:lnTo>
                  <a:lnTo>
                    <a:pt x="318" y="347"/>
                  </a:lnTo>
                  <a:lnTo>
                    <a:pt x="319" y="345"/>
                  </a:lnTo>
                  <a:lnTo>
                    <a:pt x="321" y="341"/>
                  </a:lnTo>
                  <a:lnTo>
                    <a:pt x="325" y="335"/>
                  </a:lnTo>
                  <a:lnTo>
                    <a:pt x="334" y="329"/>
                  </a:lnTo>
                  <a:lnTo>
                    <a:pt x="343" y="322"/>
                  </a:lnTo>
                  <a:lnTo>
                    <a:pt x="355" y="314"/>
                  </a:lnTo>
                  <a:lnTo>
                    <a:pt x="369" y="307"/>
                  </a:lnTo>
                  <a:lnTo>
                    <a:pt x="385" y="299"/>
                  </a:lnTo>
                  <a:close/>
                  <a:moveTo>
                    <a:pt x="385" y="356"/>
                  </a:moveTo>
                  <a:lnTo>
                    <a:pt x="385" y="392"/>
                  </a:lnTo>
                  <a:lnTo>
                    <a:pt x="374" y="400"/>
                  </a:lnTo>
                  <a:lnTo>
                    <a:pt x="361" y="407"/>
                  </a:lnTo>
                  <a:lnTo>
                    <a:pt x="347" y="413"/>
                  </a:lnTo>
                  <a:lnTo>
                    <a:pt x="331" y="420"/>
                  </a:lnTo>
                  <a:lnTo>
                    <a:pt x="311" y="428"/>
                  </a:lnTo>
                  <a:lnTo>
                    <a:pt x="292" y="435"/>
                  </a:lnTo>
                  <a:lnTo>
                    <a:pt x="274" y="440"/>
                  </a:lnTo>
                  <a:lnTo>
                    <a:pt x="258" y="443"/>
                  </a:lnTo>
                  <a:lnTo>
                    <a:pt x="245" y="446"/>
                  </a:lnTo>
                  <a:lnTo>
                    <a:pt x="233" y="447"/>
                  </a:lnTo>
                  <a:lnTo>
                    <a:pt x="229" y="446"/>
                  </a:lnTo>
                  <a:lnTo>
                    <a:pt x="226" y="445"/>
                  </a:lnTo>
                  <a:lnTo>
                    <a:pt x="222" y="443"/>
                  </a:lnTo>
                  <a:lnTo>
                    <a:pt x="221" y="442"/>
                  </a:lnTo>
                  <a:lnTo>
                    <a:pt x="220" y="440"/>
                  </a:lnTo>
                  <a:lnTo>
                    <a:pt x="220" y="438"/>
                  </a:lnTo>
                  <a:lnTo>
                    <a:pt x="221" y="434"/>
                  </a:lnTo>
                  <a:lnTo>
                    <a:pt x="223" y="430"/>
                  </a:lnTo>
                  <a:lnTo>
                    <a:pt x="230" y="423"/>
                  </a:lnTo>
                  <a:lnTo>
                    <a:pt x="240" y="415"/>
                  </a:lnTo>
                  <a:lnTo>
                    <a:pt x="253" y="407"/>
                  </a:lnTo>
                  <a:lnTo>
                    <a:pt x="268" y="397"/>
                  </a:lnTo>
                  <a:lnTo>
                    <a:pt x="286" y="389"/>
                  </a:lnTo>
                  <a:lnTo>
                    <a:pt x="306" y="379"/>
                  </a:lnTo>
                  <a:lnTo>
                    <a:pt x="328" y="371"/>
                  </a:lnTo>
                  <a:lnTo>
                    <a:pt x="349" y="364"/>
                  </a:lnTo>
                  <a:lnTo>
                    <a:pt x="368" y="359"/>
                  </a:lnTo>
                  <a:lnTo>
                    <a:pt x="385" y="356"/>
                  </a:lnTo>
                  <a:close/>
                  <a:moveTo>
                    <a:pt x="385" y="411"/>
                  </a:moveTo>
                  <a:lnTo>
                    <a:pt x="385" y="428"/>
                  </a:lnTo>
                  <a:lnTo>
                    <a:pt x="382" y="427"/>
                  </a:lnTo>
                  <a:lnTo>
                    <a:pt x="381" y="424"/>
                  </a:lnTo>
                  <a:lnTo>
                    <a:pt x="380" y="422"/>
                  </a:lnTo>
                  <a:lnTo>
                    <a:pt x="381" y="419"/>
                  </a:lnTo>
                  <a:lnTo>
                    <a:pt x="382" y="415"/>
                  </a:lnTo>
                  <a:lnTo>
                    <a:pt x="385" y="411"/>
                  </a:lnTo>
                  <a:close/>
                  <a:moveTo>
                    <a:pt x="385" y="451"/>
                  </a:moveTo>
                  <a:lnTo>
                    <a:pt x="385" y="503"/>
                  </a:lnTo>
                  <a:lnTo>
                    <a:pt x="368" y="509"/>
                  </a:lnTo>
                  <a:lnTo>
                    <a:pt x="353" y="515"/>
                  </a:lnTo>
                  <a:lnTo>
                    <a:pt x="338" y="518"/>
                  </a:lnTo>
                  <a:lnTo>
                    <a:pt x="325" y="521"/>
                  </a:lnTo>
                  <a:lnTo>
                    <a:pt x="313" y="522"/>
                  </a:lnTo>
                  <a:lnTo>
                    <a:pt x="304" y="521"/>
                  </a:lnTo>
                  <a:lnTo>
                    <a:pt x="300" y="521"/>
                  </a:lnTo>
                  <a:lnTo>
                    <a:pt x="298" y="520"/>
                  </a:lnTo>
                  <a:lnTo>
                    <a:pt x="296" y="518"/>
                  </a:lnTo>
                  <a:lnTo>
                    <a:pt x="294" y="516"/>
                  </a:lnTo>
                  <a:lnTo>
                    <a:pt x="293" y="514"/>
                  </a:lnTo>
                  <a:lnTo>
                    <a:pt x="293" y="511"/>
                  </a:lnTo>
                  <a:lnTo>
                    <a:pt x="294" y="509"/>
                  </a:lnTo>
                  <a:lnTo>
                    <a:pt x="297" y="505"/>
                  </a:lnTo>
                  <a:lnTo>
                    <a:pt x="303" y="498"/>
                  </a:lnTo>
                  <a:lnTo>
                    <a:pt x="312" y="490"/>
                  </a:lnTo>
                  <a:lnTo>
                    <a:pt x="325" y="480"/>
                  </a:lnTo>
                  <a:lnTo>
                    <a:pt x="340" y="472"/>
                  </a:lnTo>
                  <a:lnTo>
                    <a:pt x="356" y="462"/>
                  </a:lnTo>
                  <a:lnTo>
                    <a:pt x="375" y="454"/>
                  </a:lnTo>
                  <a:lnTo>
                    <a:pt x="380" y="452"/>
                  </a:lnTo>
                  <a:lnTo>
                    <a:pt x="385" y="451"/>
                  </a:lnTo>
                  <a:close/>
                  <a:moveTo>
                    <a:pt x="385" y="523"/>
                  </a:moveTo>
                  <a:lnTo>
                    <a:pt x="385" y="552"/>
                  </a:lnTo>
                  <a:lnTo>
                    <a:pt x="373" y="561"/>
                  </a:lnTo>
                  <a:lnTo>
                    <a:pt x="359" y="571"/>
                  </a:lnTo>
                  <a:lnTo>
                    <a:pt x="341" y="580"/>
                  </a:lnTo>
                  <a:lnTo>
                    <a:pt x="322" y="588"/>
                  </a:lnTo>
                  <a:lnTo>
                    <a:pt x="303" y="597"/>
                  </a:lnTo>
                  <a:lnTo>
                    <a:pt x="285" y="603"/>
                  </a:lnTo>
                  <a:lnTo>
                    <a:pt x="268" y="607"/>
                  </a:lnTo>
                  <a:lnTo>
                    <a:pt x="253" y="611"/>
                  </a:lnTo>
                  <a:lnTo>
                    <a:pt x="241" y="612"/>
                  </a:lnTo>
                  <a:lnTo>
                    <a:pt x="230" y="612"/>
                  </a:lnTo>
                  <a:lnTo>
                    <a:pt x="226" y="612"/>
                  </a:lnTo>
                  <a:lnTo>
                    <a:pt x="222" y="611"/>
                  </a:lnTo>
                  <a:lnTo>
                    <a:pt x="220" y="610"/>
                  </a:lnTo>
                  <a:lnTo>
                    <a:pt x="217" y="607"/>
                  </a:lnTo>
                  <a:lnTo>
                    <a:pt x="217" y="605"/>
                  </a:lnTo>
                  <a:lnTo>
                    <a:pt x="217" y="603"/>
                  </a:lnTo>
                  <a:lnTo>
                    <a:pt x="217" y="599"/>
                  </a:lnTo>
                  <a:lnTo>
                    <a:pt x="220" y="597"/>
                  </a:lnTo>
                  <a:lnTo>
                    <a:pt x="226" y="588"/>
                  </a:lnTo>
                  <a:lnTo>
                    <a:pt x="235" y="581"/>
                  </a:lnTo>
                  <a:lnTo>
                    <a:pt x="247" y="572"/>
                  </a:lnTo>
                  <a:lnTo>
                    <a:pt x="261" y="563"/>
                  </a:lnTo>
                  <a:lnTo>
                    <a:pt x="277" y="555"/>
                  </a:lnTo>
                  <a:lnTo>
                    <a:pt x="294" y="547"/>
                  </a:lnTo>
                  <a:lnTo>
                    <a:pt x="322" y="536"/>
                  </a:lnTo>
                  <a:lnTo>
                    <a:pt x="347" y="528"/>
                  </a:lnTo>
                  <a:lnTo>
                    <a:pt x="357" y="525"/>
                  </a:lnTo>
                  <a:lnTo>
                    <a:pt x="368" y="524"/>
                  </a:lnTo>
                  <a:lnTo>
                    <a:pt x="378" y="523"/>
                  </a:lnTo>
                  <a:lnTo>
                    <a:pt x="385" y="523"/>
                  </a:lnTo>
                  <a:close/>
                  <a:moveTo>
                    <a:pt x="385" y="581"/>
                  </a:moveTo>
                  <a:lnTo>
                    <a:pt x="385" y="599"/>
                  </a:lnTo>
                  <a:lnTo>
                    <a:pt x="382" y="598"/>
                  </a:lnTo>
                  <a:lnTo>
                    <a:pt x="381" y="597"/>
                  </a:lnTo>
                  <a:lnTo>
                    <a:pt x="380" y="593"/>
                  </a:lnTo>
                  <a:lnTo>
                    <a:pt x="380" y="590"/>
                  </a:lnTo>
                  <a:lnTo>
                    <a:pt x="382" y="586"/>
                  </a:lnTo>
                  <a:lnTo>
                    <a:pt x="385" y="581"/>
                  </a:lnTo>
                  <a:close/>
                  <a:moveTo>
                    <a:pt x="385" y="630"/>
                  </a:moveTo>
                  <a:lnTo>
                    <a:pt x="385" y="685"/>
                  </a:lnTo>
                  <a:lnTo>
                    <a:pt x="373" y="688"/>
                  </a:lnTo>
                  <a:lnTo>
                    <a:pt x="360" y="692"/>
                  </a:lnTo>
                  <a:lnTo>
                    <a:pt x="349" y="694"/>
                  </a:lnTo>
                  <a:lnTo>
                    <a:pt x="340" y="695"/>
                  </a:lnTo>
                  <a:lnTo>
                    <a:pt x="331" y="695"/>
                  </a:lnTo>
                  <a:lnTo>
                    <a:pt x="324" y="694"/>
                  </a:lnTo>
                  <a:lnTo>
                    <a:pt x="318" y="692"/>
                  </a:lnTo>
                  <a:lnTo>
                    <a:pt x="316" y="689"/>
                  </a:lnTo>
                  <a:lnTo>
                    <a:pt x="315" y="687"/>
                  </a:lnTo>
                  <a:lnTo>
                    <a:pt x="315" y="683"/>
                  </a:lnTo>
                  <a:lnTo>
                    <a:pt x="315" y="681"/>
                  </a:lnTo>
                  <a:lnTo>
                    <a:pt x="317" y="678"/>
                  </a:lnTo>
                  <a:lnTo>
                    <a:pt x="322" y="670"/>
                  </a:lnTo>
                  <a:lnTo>
                    <a:pt x="330" y="663"/>
                  </a:lnTo>
                  <a:lnTo>
                    <a:pt x="341" y="655"/>
                  </a:lnTo>
                  <a:lnTo>
                    <a:pt x="354" y="647"/>
                  </a:lnTo>
                  <a:lnTo>
                    <a:pt x="368" y="638"/>
                  </a:lnTo>
                  <a:lnTo>
                    <a:pt x="385" y="630"/>
                  </a:lnTo>
                  <a:close/>
                  <a:moveTo>
                    <a:pt x="385" y="702"/>
                  </a:moveTo>
                  <a:lnTo>
                    <a:pt x="385" y="752"/>
                  </a:lnTo>
                  <a:lnTo>
                    <a:pt x="372" y="760"/>
                  </a:lnTo>
                  <a:lnTo>
                    <a:pt x="359" y="767"/>
                  </a:lnTo>
                  <a:lnTo>
                    <a:pt x="341" y="774"/>
                  </a:lnTo>
                  <a:lnTo>
                    <a:pt x="324" y="779"/>
                  </a:lnTo>
                  <a:lnTo>
                    <a:pt x="309" y="783"/>
                  </a:lnTo>
                  <a:lnTo>
                    <a:pt x="294" y="787"/>
                  </a:lnTo>
                  <a:lnTo>
                    <a:pt x="283" y="788"/>
                  </a:lnTo>
                  <a:lnTo>
                    <a:pt x="272" y="787"/>
                  </a:lnTo>
                  <a:lnTo>
                    <a:pt x="268" y="787"/>
                  </a:lnTo>
                  <a:lnTo>
                    <a:pt x="265" y="786"/>
                  </a:lnTo>
                  <a:lnTo>
                    <a:pt x="262" y="783"/>
                  </a:lnTo>
                  <a:lnTo>
                    <a:pt x="260" y="782"/>
                  </a:lnTo>
                  <a:lnTo>
                    <a:pt x="260" y="779"/>
                  </a:lnTo>
                  <a:lnTo>
                    <a:pt x="259" y="776"/>
                  </a:lnTo>
                  <a:lnTo>
                    <a:pt x="260" y="774"/>
                  </a:lnTo>
                  <a:lnTo>
                    <a:pt x="261" y="770"/>
                  </a:lnTo>
                  <a:lnTo>
                    <a:pt x="267" y="763"/>
                  </a:lnTo>
                  <a:lnTo>
                    <a:pt x="275" y="755"/>
                  </a:lnTo>
                  <a:lnTo>
                    <a:pt x="286" y="746"/>
                  </a:lnTo>
                  <a:lnTo>
                    <a:pt x="299" y="738"/>
                  </a:lnTo>
                  <a:lnTo>
                    <a:pt x="313" y="730"/>
                  </a:lnTo>
                  <a:lnTo>
                    <a:pt x="330" y="722"/>
                  </a:lnTo>
                  <a:lnTo>
                    <a:pt x="344" y="716"/>
                  </a:lnTo>
                  <a:lnTo>
                    <a:pt x="359" y="710"/>
                  </a:lnTo>
                  <a:lnTo>
                    <a:pt x="373" y="706"/>
                  </a:lnTo>
                  <a:lnTo>
                    <a:pt x="385" y="702"/>
                  </a:lnTo>
                  <a:close/>
                  <a:moveTo>
                    <a:pt x="385" y="858"/>
                  </a:moveTo>
                  <a:lnTo>
                    <a:pt x="385" y="875"/>
                  </a:lnTo>
                  <a:lnTo>
                    <a:pt x="385" y="874"/>
                  </a:lnTo>
                  <a:lnTo>
                    <a:pt x="384" y="872"/>
                  </a:lnTo>
                  <a:lnTo>
                    <a:pt x="382" y="869"/>
                  </a:lnTo>
                  <a:lnTo>
                    <a:pt x="382" y="866"/>
                  </a:lnTo>
                  <a:lnTo>
                    <a:pt x="384" y="862"/>
                  </a:lnTo>
                  <a:lnTo>
                    <a:pt x="385" y="858"/>
                  </a:lnTo>
                  <a:close/>
                  <a:moveTo>
                    <a:pt x="385" y="922"/>
                  </a:moveTo>
                  <a:lnTo>
                    <a:pt x="385" y="973"/>
                  </a:lnTo>
                  <a:lnTo>
                    <a:pt x="373" y="975"/>
                  </a:lnTo>
                  <a:lnTo>
                    <a:pt x="362" y="973"/>
                  </a:lnTo>
                  <a:lnTo>
                    <a:pt x="357" y="973"/>
                  </a:lnTo>
                  <a:lnTo>
                    <a:pt x="354" y="972"/>
                  </a:lnTo>
                  <a:lnTo>
                    <a:pt x="351" y="970"/>
                  </a:lnTo>
                  <a:lnTo>
                    <a:pt x="349" y="967"/>
                  </a:lnTo>
                  <a:lnTo>
                    <a:pt x="348" y="963"/>
                  </a:lnTo>
                  <a:lnTo>
                    <a:pt x="349" y="958"/>
                  </a:lnTo>
                  <a:lnTo>
                    <a:pt x="351" y="953"/>
                  </a:lnTo>
                  <a:lnTo>
                    <a:pt x="355" y="947"/>
                  </a:lnTo>
                  <a:lnTo>
                    <a:pt x="361" y="941"/>
                  </a:lnTo>
                  <a:lnTo>
                    <a:pt x="367" y="935"/>
                  </a:lnTo>
                  <a:lnTo>
                    <a:pt x="375" y="928"/>
                  </a:lnTo>
                  <a:lnTo>
                    <a:pt x="385" y="922"/>
                  </a:lnTo>
                  <a:close/>
                  <a:moveTo>
                    <a:pt x="385" y="1004"/>
                  </a:moveTo>
                  <a:lnTo>
                    <a:pt x="385" y="1064"/>
                  </a:lnTo>
                  <a:lnTo>
                    <a:pt x="374" y="1066"/>
                  </a:lnTo>
                  <a:lnTo>
                    <a:pt x="365" y="1068"/>
                  </a:lnTo>
                  <a:lnTo>
                    <a:pt x="355" y="1070"/>
                  </a:lnTo>
                  <a:lnTo>
                    <a:pt x="347" y="1071"/>
                  </a:lnTo>
                  <a:lnTo>
                    <a:pt x="340" y="1070"/>
                  </a:lnTo>
                  <a:lnTo>
                    <a:pt x="334" y="1068"/>
                  </a:lnTo>
                  <a:lnTo>
                    <a:pt x="329" y="1066"/>
                  </a:lnTo>
                  <a:lnTo>
                    <a:pt x="325" y="1062"/>
                  </a:lnTo>
                  <a:lnTo>
                    <a:pt x="324" y="1060"/>
                  </a:lnTo>
                  <a:lnTo>
                    <a:pt x="324" y="1058"/>
                  </a:lnTo>
                  <a:lnTo>
                    <a:pt x="324" y="1054"/>
                  </a:lnTo>
                  <a:lnTo>
                    <a:pt x="325" y="1051"/>
                  </a:lnTo>
                  <a:lnTo>
                    <a:pt x="330" y="1043"/>
                  </a:lnTo>
                  <a:lnTo>
                    <a:pt x="336" y="1036"/>
                  </a:lnTo>
                  <a:lnTo>
                    <a:pt x="346" y="1028"/>
                  </a:lnTo>
                  <a:lnTo>
                    <a:pt x="357" y="1020"/>
                  </a:lnTo>
                  <a:lnTo>
                    <a:pt x="370" y="1011"/>
                  </a:lnTo>
                  <a:lnTo>
                    <a:pt x="385" y="1004"/>
                  </a:lnTo>
                  <a:lnTo>
                    <a:pt x="385" y="1004"/>
                  </a:lnTo>
                  <a:close/>
                  <a:moveTo>
                    <a:pt x="385" y="1093"/>
                  </a:moveTo>
                  <a:lnTo>
                    <a:pt x="385" y="1154"/>
                  </a:lnTo>
                  <a:lnTo>
                    <a:pt x="373" y="1159"/>
                  </a:lnTo>
                  <a:lnTo>
                    <a:pt x="360" y="1162"/>
                  </a:lnTo>
                  <a:lnTo>
                    <a:pt x="348" y="1165"/>
                  </a:lnTo>
                  <a:lnTo>
                    <a:pt x="337" y="1166"/>
                  </a:lnTo>
                  <a:lnTo>
                    <a:pt x="329" y="1166"/>
                  </a:lnTo>
                  <a:lnTo>
                    <a:pt x="321" y="1165"/>
                  </a:lnTo>
                  <a:lnTo>
                    <a:pt x="315" y="1162"/>
                  </a:lnTo>
                  <a:lnTo>
                    <a:pt x="311" y="1159"/>
                  </a:lnTo>
                  <a:lnTo>
                    <a:pt x="310" y="1156"/>
                  </a:lnTo>
                  <a:lnTo>
                    <a:pt x="310" y="1154"/>
                  </a:lnTo>
                  <a:lnTo>
                    <a:pt x="310" y="1150"/>
                  </a:lnTo>
                  <a:lnTo>
                    <a:pt x="311" y="1147"/>
                  </a:lnTo>
                  <a:lnTo>
                    <a:pt x="315" y="1140"/>
                  </a:lnTo>
                  <a:lnTo>
                    <a:pt x="322" y="1133"/>
                  </a:lnTo>
                  <a:lnTo>
                    <a:pt x="330" y="1124"/>
                  </a:lnTo>
                  <a:lnTo>
                    <a:pt x="341" y="1116"/>
                  </a:lnTo>
                  <a:lnTo>
                    <a:pt x="353" y="1109"/>
                  </a:lnTo>
                  <a:lnTo>
                    <a:pt x="367" y="1102"/>
                  </a:lnTo>
                  <a:lnTo>
                    <a:pt x="376" y="1097"/>
                  </a:lnTo>
                  <a:lnTo>
                    <a:pt x="385" y="1093"/>
                  </a:lnTo>
                  <a:close/>
                  <a:moveTo>
                    <a:pt x="385" y="1188"/>
                  </a:moveTo>
                  <a:lnTo>
                    <a:pt x="385" y="1248"/>
                  </a:lnTo>
                  <a:lnTo>
                    <a:pt x="372" y="1254"/>
                  </a:lnTo>
                  <a:lnTo>
                    <a:pt x="359" y="1259"/>
                  </a:lnTo>
                  <a:lnTo>
                    <a:pt x="347" y="1261"/>
                  </a:lnTo>
                  <a:lnTo>
                    <a:pt x="335" y="1263"/>
                  </a:lnTo>
                  <a:lnTo>
                    <a:pt x="325" y="1263"/>
                  </a:lnTo>
                  <a:lnTo>
                    <a:pt x="317" y="1262"/>
                  </a:lnTo>
                  <a:lnTo>
                    <a:pt x="313" y="1261"/>
                  </a:lnTo>
                  <a:lnTo>
                    <a:pt x="310" y="1260"/>
                  </a:lnTo>
                  <a:lnTo>
                    <a:pt x="308" y="1257"/>
                  </a:lnTo>
                  <a:lnTo>
                    <a:pt x="306" y="1256"/>
                  </a:lnTo>
                  <a:lnTo>
                    <a:pt x="305" y="1253"/>
                  </a:lnTo>
                  <a:lnTo>
                    <a:pt x="304" y="1250"/>
                  </a:lnTo>
                  <a:lnTo>
                    <a:pt x="305" y="1247"/>
                  </a:lnTo>
                  <a:lnTo>
                    <a:pt x="305" y="1244"/>
                  </a:lnTo>
                  <a:lnTo>
                    <a:pt x="310" y="1237"/>
                  </a:lnTo>
                  <a:lnTo>
                    <a:pt x="316" y="1229"/>
                  </a:lnTo>
                  <a:lnTo>
                    <a:pt x="324" y="1222"/>
                  </a:lnTo>
                  <a:lnTo>
                    <a:pt x="334" y="1213"/>
                  </a:lnTo>
                  <a:lnTo>
                    <a:pt x="346" y="1206"/>
                  </a:lnTo>
                  <a:lnTo>
                    <a:pt x="359" y="1199"/>
                  </a:lnTo>
                  <a:lnTo>
                    <a:pt x="372" y="1193"/>
                  </a:lnTo>
                  <a:lnTo>
                    <a:pt x="385" y="1188"/>
                  </a:lnTo>
                  <a:close/>
                  <a:moveTo>
                    <a:pt x="385" y="1287"/>
                  </a:moveTo>
                  <a:lnTo>
                    <a:pt x="385" y="1348"/>
                  </a:lnTo>
                  <a:lnTo>
                    <a:pt x="373" y="1352"/>
                  </a:lnTo>
                  <a:lnTo>
                    <a:pt x="360" y="1357"/>
                  </a:lnTo>
                  <a:lnTo>
                    <a:pt x="349" y="1360"/>
                  </a:lnTo>
                  <a:lnTo>
                    <a:pt x="338" y="1361"/>
                  </a:lnTo>
                  <a:lnTo>
                    <a:pt x="329" y="1361"/>
                  </a:lnTo>
                  <a:lnTo>
                    <a:pt x="321" y="1360"/>
                  </a:lnTo>
                  <a:lnTo>
                    <a:pt x="315" y="1357"/>
                  </a:lnTo>
                  <a:lnTo>
                    <a:pt x="311" y="1354"/>
                  </a:lnTo>
                  <a:lnTo>
                    <a:pt x="310" y="1351"/>
                  </a:lnTo>
                  <a:lnTo>
                    <a:pt x="309" y="1348"/>
                  </a:lnTo>
                  <a:lnTo>
                    <a:pt x="309" y="1345"/>
                  </a:lnTo>
                  <a:lnTo>
                    <a:pt x="310" y="1342"/>
                  </a:lnTo>
                  <a:lnTo>
                    <a:pt x="313" y="1335"/>
                  </a:lnTo>
                  <a:lnTo>
                    <a:pt x="319" y="1327"/>
                  </a:lnTo>
                  <a:lnTo>
                    <a:pt x="327" y="1319"/>
                  </a:lnTo>
                  <a:lnTo>
                    <a:pt x="336" y="1312"/>
                  </a:lnTo>
                  <a:lnTo>
                    <a:pt x="348" y="1305"/>
                  </a:lnTo>
                  <a:lnTo>
                    <a:pt x="361" y="1298"/>
                  </a:lnTo>
                  <a:lnTo>
                    <a:pt x="373" y="1292"/>
                  </a:lnTo>
                  <a:lnTo>
                    <a:pt x="385" y="1287"/>
                  </a:lnTo>
                  <a:close/>
                  <a:moveTo>
                    <a:pt x="385" y="1392"/>
                  </a:moveTo>
                  <a:lnTo>
                    <a:pt x="385" y="1452"/>
                  </a:lnTo>
                  <a:lnTo>
                    <a:pt x="375" y="1456"/>
                  </a:lnTo>
                  <a:lnTo>
                    <a:pt x="365" y="1458"/>
                  </a:lnTo>
                  <a:lnTo>
                    <a:pt x="355" y="1459"/>
                  </a:lnTo>
                  <a:lnTo>
                    <a:pt x="347" y="1461"/>
                  </a:lnTo>
                  <a:lnTo>
                    <a:pt x="340" y="1459"/>
                  </a:lnTo>
                  <a:lnTo>
                    <a:pt x="332" y="1458"/>
                  </a:lnTo>
                  <a:lnTo>
                    <a:pt x="328" y="1456"/>
                  </a:lnTo>
                  <a:lnTo>
                    <a:pt x="324" y="1452"/>
                  </a:lnTo>
                  <a:lnTo>
                    <a:pt x="323" y="1450"/>
                  </a:lnTo>
                  <a:lnTo>
                    <a:pt x="323" y="1446"/>
                  </a:lnTo>
                  <a:lnTo>
                    <a:pt x="323" y="1444"/>
                  </a:lnTo>
                  <a:lnTo>
                    <a:pt x="323" y="1440"/>
                  </a:lnTo>
                  <a:lnTo>
                    <a:pt x="327" y="1433"/>
                  </a:lnTo>
                  <a:lnTo>
                    <a:pt x="331" y="1426"/>
                  </a:lnTo>
                  <a:lnTo>
                    <a:pt x="340" y="1419"/>
                  </a:lnTo>
                  <a:lnTo>
                    <a:pt x="348" y="1412"/>
                  </a:lnTo>
                  <a:lnTo>
                    <a:pt x="359" y="1403"/>
                  </a:lnTo>
                  <a:lnTo>
                    <a:pt x="372" y="1398"/>
                  </a:lnTo>
                  <a:lnTo>
                    <a:pt x="379" y="1394"/>
                  </a:lnTo>
                  <a:lnTo>
                    <a:pt x="385" y="1392"/>
                  </a:lnTo>
                  <a:close/>
                  <a:moveTo>
                    <a:pt x="385" y="1502"/>
                  </a:moveTo>
                  <a:lnTo>
                    <a:pt x="385" y="1559"/>
                  </a:lnTo>
                  <a:lnTo>
                    <a:pt x="372" y="1560"/>
                  </a:lnTo>
                  <a:lnTo>
                    <a:pt x="361" y="1560"/>
                  </a:lnTo>
                  <a:lnTo>
                    <a:pt x="356" y="1559"/>
                  </a:lnTo>
                  <a:lnTo>
                    <a:pt x="353" y="1558"/>
                  </a:lnTo>
                  <a:lnTo>
                    <a:pt x="349" y="1556"/>
                  </a:lnTo>
                  <a:lnTo>
                    <a:pt x="347" y="1552"/>
                  </a:lnTo>
                  <a:lnTo>
                    <a:pt x="346" y="1547"/>
                  </a:lnTo>
                  <a:lnTo>
                    <a:pt x="346" y="1541"/>
                  </a:lnTo>
                  <a:lnTo>
                    <a:pt x="348" y="1535"/>
                  </a:lnTo>
                  <a:lnTo>
                    <a:pt x="353" y="1528"/>
                  </a:lnTo>
                  <a:lnTo>
                    <a:pt x="359" y="1521"/>
                  </a:lnTo>
                  <a:lnTo>
                    <a:pt x="366" y="1515"/>
                  </a:lnTo>
                  <a:lnTo>
                    <a:pt x="375" y="1508"/>
                  </a:lnTo>
                  <a:lnTo>
                    <a:pt x="385" y="1502"/>
                  </a:lnTo>
                  <a:close/>
                  <a:moveTo>
                    <a:pt x="385" y="1628"/>
                  </a:moveTo>
                  <a:lnTo>
                    <a:pt x="385" y="1660"/>
                  </a:lnTo>
                  <a:lnTo>
                    <a:pt x="381" y="1658"/>
                  </a:lnTo>
                  <a:lnTo>
                    <a:pt x="379" y="1654"/>
                  </a:lnTo>
                  <a:lnTo>
                    <a:pt x="378" y="1652"/>
                  </a:lnTo>
                  <a:lnTo>
                    <a:pt x="376" y="1648"/>
                  </a:lnTo>
                  <a:lnTo>
                    <a:pt x="376" y="1646"/>
                  </a:lnTo>
                  <a:lnTo>
                    <a:pt x="378" y="1642"/>
                  </a:lnTo>
                  <a:lnTo>
                    <a:pt x="380" y="1635"/>
                  </a:lnTo>
                  <a:lnTo>
                    <a:pt x="385" y="1628"/>
                  </a:lnTo>
                  <a:close/>
                  <a:moveTo>
                    <a:pt x="385" y="1774"/>
                  </a:moveTo>
                  <a:lnTo>
                    <a:pt x="385" y="1792"/>
                  </a:lnTo>
                  <a:lnTo>
                    <a:pt x="380" y="1800"/>
                  </a:lnTo>
                  <a:lnTo>
                    <a:pt x="372" y="1809"/>
                  </a:lnTo>
                  <a:lnTo>
                    <a:pt x="361" y="1817"/>
                  </a:lnTo>
                  <a:lnTo>
                    <a:pt x="349" y="1825"/>
                  </a:lnTo>
                  <a:lnTo>
                    <a:pt x="338" y="1830"/>
                  </a:lnTo>
                  <a:lnTo>
                    <a:pt x="328" y="1834"/>
                  </a:lnTo>
                  <a:lnTo>
                    <a:pt x="318" y="1836"/>
                  </a:lnTo>
                  <a:lnTo>
                    <a:pt x="309" y="1837"/>
                  </a:lnTo>
                  <a:lnTo>
                    <a:pt x="300" y="1837"/>
                  </a:lnTo>
                  <a:lnTo>
                    <a:pt x="293" y="1836"/>
                  </a:lnTo>
                  <a:lnTo>
                    <a:pt x="287" y="1834"/>
                  </a:lnTo>
                  <a:lnTo>
                    <a:pt x="284" y="1830"/>
                  </a:lnTo>
                  <a:lnTo>
                    <a:pt x="281" y="1824"/>
                  </a:lnTo>
                  <a:lnTo>
                    <a:pt x="281" y="1818"/>
                  </a:lnTo>
                  <a:lnTo>
                    <a:pt x="284" y="1812"/>
                  </a:lnTo>
                  <a:lnTo>
                    <a:pt x="289" y="1805"/>
                  </a:lnTo>
                  <a:lnTo>
                    <a:pt x="294" y="1799"/>
                  </a:lnTo>
                  <a:lnTo>
                    <a:pt x="302" y="1792"/>
                  </a:lnTo>
                  <a:lnTo>
                    <a:pt x="310" y="1785"/>
                  </a:lnTo>
                  <a:lnTo>
                    <a:pt x="321" y="1779"/>
                  </a:lnTo>
                  <a:lnTo>
                    <a:pt x="331" y="1774"/>
                  </a:lnTo>
                  <a:lnTo>
                    <a:pt x="341" y="1771"/>
                  </a:lnTo>
                  <a:lnTo>
                    <a:pt x="350" y="1768"/>
                  </a:lnTo>
                  <a:lnTo>
                    <a:pt x="360" y="1767"/>
                  </a:lnTo>
                  <a:lnTo>
                    <a:pt x="368" y="1767"/>
                  </a:lnTo>
                  <a:lnTo>
                    <a:pt x="375" y="1768"/>
                  </a:lnTo>
                  <a:lnTo>
                    <a:pt x="381" y="1771"/>
                  </a:lnTo>
                  <a:lnTo>
                    <a:pt x="385" y="1774"/>
                  </a:lnTo>
                  <a:close/>
                  <a:moveTo>
                    <a:pt x="385" y="1878"/>
                  </a:moveTo>
                  <a:lnTo>
                    <a:pt x="385" y="1937"/>
                  </a:lnTo>
                  <a:lnTo>
                    <a:pt x="378" y="1939"/>
                  </a:lnTo>
                  <a:lnTo>
                    <a:pt x="369" y="1941"/>
                  </a:lnTo>
                  <a:lnTo>
                    <a:pt x="362" y="1942"/>
                  </a:lnTo>
                  <a:lnTo>
                    <a:pt x="356" y="1942"/>
                  </a:lnTo>
                  <a:lnTo>
                    <a:pt x="350" y="1941"/>
                  </a:lnTo>
                  <a:lnTo>
                    <a:pt x="346" y="1939"/>
                  </a:lnTo>
                  <a:lnTo>
                    <a:pt x="342" y="1936"/>
                  </a:lnTo>
                  <a:lnTo>
                    <a:pt x="338" y="1933"/>
                  </a:lnTo>
                  <a:lnTo>
                    <a:pt x="336" y="1927"/>
                  </a:lnTo>
                  <a:lnTo>
                    <a:pt x="337" y="1922"/>
                  </a:lnTo>
                  <a:lnTo>
                    <a:pt x="338" y="1916"/>
                  </a:lnTo>
                  <a:lnTo>
                    <a:pt x="343" y="1908"/>
                  </a:lnTo>
                  <a:lnTo>
                    <a:pt x="348" y="1903"/>
                  </a:lnTo>
                  <a:lnTo>
                    <a:pt x="355" y="1895"/>
                  </a:lnTo>
                  <a:lnTo>
                    <a:pt x="363" y="1889"/>
                  </a:lnTo>
                  <a:lnTo>
                    <a:pt x="373" y="1883"/>
                  </a:lnTo>
                  <a:lnTo>
                    <a:pt x="379" y="1881"/>
                  </a:lnTo>
                  <a:lnTo>
                    <a:pt x="385" y="1878"/>
                  </a:lnTo>
                  <a:close/>
                  <a:moveTo>
                    <a:pt x="385" y="2167"/>
                  </a:moveTo>
                  <a:lnTo>
                    <a:pt x="385" y="2219"/>
                  </a:lnTo>
                  <a:lnTo>
                    <a:pt x="378" y="2219"/>
                  </a:lnTo>
                  <a:lnTo>
                    <a:pt x="370" y="2217"/>
                  </a:lnTo>
                  <a:lnTo>
                    <a:pt x="366" y="2214"/>
                  </a:lnTo>
                  <a:lnTo>
                    <a:pt x="361" y="2210"/>
                  </a:lnTo>
                  <a:lnTo>
                    <a:pt x="360" y="2205"/>
                  </a:lnTo>
                  <a:lnTo>
                    <a:pt x="360" y="2201"/>
                  </a:lnTo>
                  <a:lnTo>
                    <a:pt x="361" y="2195"/>
                  </a:lnTo>
                  <a:lnTo>
                    <a:pt x="363" y="2190"/>
                  </a:lnTo>
                  <a:lnTo>
                    <a:pt x="367" y="2184"/>
                  </a:lnTo>
                  <a:lnTo>
                    <a:pt x="372" y="2178"/>
                  </a:lnTo>
                  <a:lnTo>
                    <a:pt x="378" y="2172"/>
                  </a:lnTo>
                  <a:lnTo>
                    <a:pt x="385" y="2167"/>
                  </a:lnTo>
                  <a:close/>
                  <a:moveTo>
                    <a:pt x="385" y="2329"/>
                  </a:moveTo>
                  <a:lnTo>
                    <a:pt x="385" y="2381"/>
                  </a:lnTo>
                  <a:lnTo>
                    <a:pt x="379" y="2384"/>
                  </a:lnTo>
                  <a:lnTo>
                    <a:pt x="373" y="2385"/>
                  </a:lnTo>
                  <a:lnTo>
                    <a:pt x="366" y="2386"/>
                  </a:lnTo>
                  <a:lnTo>
                    <a:pt x="361" y="2386"/>
                  </a:lnTo>
                  <a:lnTo>
                    <a:pt x="355" y="2385"/>
                  </a:lnTo>
                  <a:lnTo>
                    <a:pt x="351" y="2384"/>
                  </a:lnTo>
                  <a:lnTo>
                    <a:pt x="348" y="2381"/>
                  </a:lnTo>
                  <a:lnTo>
                    <a:pt x="344" y="2378"/>
                  </a:lnTo>
                  <a:lnTo>
                    <a:pt x="343" y="2373"/>
                  </a:lnTo>
                  <a:lnTo>
                    <a:pt x="343" y="2368"/>
                  </a:lnTo>
                  <a:lnTo>
                    <a:pt x="344" y="2362"/>
                  </a:lnTo>
                  <a:lnTo>
                    <a:pt x="347" y="2356"/>
                  </a:lnTo>
                  <a:lnTo>
                    <a:pt x="351" y="2352"/>
                  </a:lnTo>
                  <a:lnTo>
                    <a:pt x="356" y="2346"/>
                  </a:lnTo>
                  <a:lnTo>
                    <a:pt x="363" y="2340"/>
                  </a:lnTo>
                  <a:lnTo>
                    <a:pt x="370" y="2335"/>
                  </a:lnTo>
                  <a:lnTo>
                    <a:pt x="378" y="2331"/>
                  </a:lnTo>
                  <a:lnTo>
                    <a:pt x="385" y="2329"/>
                  </a:lnTo>
                  <a:close/>
                  <a:moveTo>
                    <a:pt x="385" y="2497"/>
                  </a:moveTo>
                  <a:lnTo>
                    <a:pt x="385" y="2548"/>
                  </a:lnTo>
                  <a:lnTo>
                    <a:pt x="380" y="2550"/>
                  </a:lnTo>
                  <a:lnTo>
                    <a:pt x="374" y="2550"/>
                  </a:lnTo>
                  <a:lnTo>
                    <a:pt x="369" y="2551"/>
                  </a:lnTo>
                  <a:lnTo>
                    <a:pt x="365" y="2551"/>
                  </a:lnTo>
                  <a:lnTo>
                    <a:pt x="360" y="2550"/>
                  </a:lnTo>
                  <a:lnTo>
                    <a:pt x="356" y="2548"/>
                  </a:lnTo>
                  <a:lnTo>
                    <a:pt x="353" y="2546"/>
                  </a:lnTo>
                  <a:lnTo>
                    <a:pt x="350" y="2543"/>
                  </a:lnTo>
                  <a:lnTo>
                    <a:pt x="349" y="2538"/>
                  </a:lnTo>
                  <a:lnTo>
                    <a:pt x="348" y="2533"/>
                  </a:lnTo>
                  <a:lnTo>
                    <a:pt x="349" y="2529"/>
                  </a:lnTo>
                  <a:lnTo>
                    <a:pt x="351" y="2523"/>
                  </a:lnTo>
                  <a:lnTo>
                    <a:pt x="355" y="2518"/>
                  </a:lnTo>
                  <a:lnTo>
                    <a:pt x="360" y="2512"/>
                  </a:lnTo>
                  <a:lnTo>
                    <a:pt x="366" y="2507"/>
                  </a:lnTo>
                  <a:lnTo>
                    <a:pt x="373" y="2503"/>
                  </a:lnTo>
                  <a:lnTo>
                    <a:pt x="379" y="2500"/>
                  </a:lnTo>
                  <a:lnTo>
                    <a:pt x="385" y="2497"/>
                  </a:lnTo>
                  <a:close/>
                  <a:moveTo>
                    <a:pt x="385" y="2677"/>
                  </a:moveTo>
                  <a:lnTo>
                    <a:pt x="385" y="2713"/>
                  </a:lnTo>
                  <a:lnTo>
                    <a:pt x="380" y="2710"/>
                  </a:lnTo>
                  <a:lnTo>
                    <a:pt x="376" y="2706"/>
                  </a:lnTo>
                  <a:lnTo>
                    <a:pt x="375" y="2703"/>
                  </a:lnTo>
                  <a:lnTo>
                    <a:pt x="374" y="2700"/>
                  </a:lnTo>
                  <a:lnTo>
                    <a:pt x="374" y="2696"/>
                  </a:lnTo>
                  <a:lnTo>
                    <a:pt x="375" y="2693"/>
                  </a:lnTo>
                  <a:lnTo>
                    <a:pt x="379" y="2684"/>
                  </a:lnTo>
                  <a:lnTo>
                    <a:pt x="385" y="2677"/>
                  </a:lnTo>
                  <a:close/>
                  <a:moveTo>
                    <a:pt x="385" y="2872"/>
                  </a:moveTo>
                  <a:lnTo>
                    <a:pt x="385" y="2914"/>
                  </a:lnTo>
                  <a:lnTo>
                    <a:pt x="380" y="2916"/>
                  </a:lnTo>
                  <a:lnTo>
                    <a:pt x="374" y="2918"/>
                  </a:lnTo>
                  <a:lnTo>
                    <a:pt x="369" y="2920"/>
                  </a:lnTo>
                  <a:lnTo>
                    <a:pt x="365" y="2920"/>
                  </a:lnTo>
                  <a:lnTo>
                    <a:pt x="360" y="2918"/>
                  </a:lnTo>
                  <a:lnTo>
                    <a:pt x="356" y="2917"/>
                  </a:lnTo>
                  <a:lnTo>
                    <a:pt x="353" y="2915"/>
                  </a:lnTo>
                  <a:lnTo>
                    <a:pt x="350" y="2912"/>
                  </a:lnTo>
                  <a:lnTo>
                    <a:pt x="349" y="2909"/>
                  </a:lnTo>
                  <a:lnTo>
                    <a:pt x="348" y="2904"/>
                  </a:lnTo>
                  <a:lnTo>
                    <a:pt x="349" y="2899"/>
                  </a:lnTo>
                  <a:lnTo>
                    <a:pt x="350" y="2896"/>
                  </a:lnTo>
                  <a:lnTo>
                    <a:pt x="354" y="2891"/>
                  </a:lnTo>
                  <a:lnTo>
                    <a:pt x="357" y="2886"/>
                  </a:lnTo>
                  <a:lnTo>
                    <a:pt x="362" y="2882"/>
                  </a:lnTo>
                  <a:lnTo>
                    <a:pt x="367" y="2878"/>
                  </a:lnTo>
                  <a:lnTo>
                    <a:pt x="376" y="2874"/>
                  </a:lnTo>
                  <a:lnTo>
                    <a:pt x="385" y="2872"/>
                  </a:lnTo>
                  <a:close/>
                  <a:moveTo>
                    <a:pt x="157" y="119"/>
                  </a:moveTo>
                  <a:lnTo>
                    <a:pt x="135" y="129"/>
                  </a:lnTo>
                  <a:lnTo>
                    <a:pt x="114" y="138"/>
                  </a:lnTo>
                  <a:lnTo>
                    <a:pt x="96" y="148"/>
                  </a:lnTo>
                  <a:lnTo>
                    <a:pt x="81" y="157"/>
                  </a:lnTo>
                  <a:lnTo>
                    <a:pt x="69" y="164"/>
                  </a:lnTo>
                  <a:lnTo>
                    <a:pt x="60" y="171"/>
                  </a:lnTo>
                  <a:lnTo>
                    <a:pt x="58" y="175"/>
                  </a:lnTo>
                  <a:lnTo>
                    <a:pt x="56" y="177"/>
                  </a:lnTo>
                  <a:lnTo>
                    <a:pt x="56" y="180"/>
                  </a:lnTo>
                  <a:lnTo>
                    <a:pt x="56" y="182"/>
                  </a:lnTo>
                  <a:lnTo>
                    <a:pt x="57" y="183"/>
                  </a:lnTo>
                  <a:lnTo>
                    <a:pt x="60" y="184"/>
                  </a:lnTo>
                  <a:lnTo>
                    <a:pt x="64" y="184"/>
                  </a:lnTo>
                  <a:lnTo>
                    <a:pt x="69" y="184"/>
                  </a:lnTo>
                  <a:lnTo>
                    <a:pt x="81" y="183"/>
                  </a:lnTo>
                  <a:lnTo>
                    <a:pt x="96" y="180"/>
                  </a:lnTo>
                  <a:lnTo>
                    <a:pt x="113" y="175"/>
                  </a:lnTo>
                  <a:lnTo>
                    <a:pt x="133" y="169"/>
                  </a:lnTo>
                  <a:lnTo>
                    <a:pt x="154" y="161"/>
                  </a:lnTo>
                  <a:lnTo>
                    <a:pt x="177" y="152"/>
                  </a:lnTo>
                  <a:lnTo>
                    <a:pt x="199" y="142"/>
                  </a:lnTo>
                  <a:lnTo>
                    <a:pt x="220" y="132"/>
                  </a:lnTo>
                  <a:lnTo>
                    <a:pt x="239" y="123"/>
                  </a:lnTo>
                  <a:lnTo>
                    <a:pt x="254" y="114"/>
                  </a:lnTo>
                  <a:lnTo>
                    <a:pt x="266" y="106"/>
                  </a:lnTo>
                  <a:lnTo>
                    <a:pt x="274" y="99"/>
                  </a:lnTo>
                  <a:lnTo>
                    <a:pt x="277" y="97"/>
                  </a:lnTo>
                  <a:lnTo>
                    <a:pt x="279" y="94"/>
                  </a:lnTo>
                  <a:lnTo>
                    <a:pt x="280" y="92"/>
                  </a:lnTo>
                  <a:lnTo>
                    <a:pt x="279" y="89"/>
                  </a:lnTo>
                  <a:lnTo>
                    <a:pt x="278" y="88"/>
                  </a:lnTo>
                  <a:lnTo>
                    <a:pt x="275" y="87"/>
                  </a:lnTo>
                  <a:lnTo>
                    <a:pt x="271" y="87"/>
                  </a:lnTo>
                  <a:lnTo>
                    <a:pt x="266" y="87"/>
                  </a:lnTo>
                  <a:lnTo>
                    <a:pt x="254" y="88"/>
                  </a:lnTo>
                  <a:lnTo>
                    <a:pt x="240" y="92"/>
                  </a:lnTo>
                  <a:lnTo>
                    <a:pt x="222" y="97"/>
                  </a:lnTo>
                  <a:lnTo>
                    <a:pt x="202" y="102"/>
                  </a:lnTo>
                  <a:lnTo>
                    <a:pt x="180" y="110"/>
                  </a:lnTo>
                  <a:lnTo>
                    <a:pt x="157" y="119"/>
                  </a:lnTo>
                  <a:close/>
                  <a:moveTo>
                    <a:pt x="176" y="180"/>
                  </a:moveTo>
                  <a:lnTo>
                    <a:pt x="154" y="189"/>
                  </a:lnTo>
                  <a:lnTo>
                    <a:pt x="134" y="199"/>
                  </a:lnTo>
                  <a:lnTo>
                    <a:pt x="116" y="208"/>
                  </a:lnTo>
                  <a:lnTo>
                    <a:pt x="102" y="218"/>
                  </a:lnTo>
                  <a:lnTo>
                    <a:pt x="90" y="225"/>
                  </a:lnTo>
                  <a:lnTo>
                    <a:pt x="82" y="232"/>
                  </a:lnTo>
                  <a:lnTo>
                    <a:pt x="79" y="236"/>
                  </a:lnTo>
                  <a:lnTo>
                    <a:pt x="78" y="238"/>
                  </a:lnTo>
                  <a:lnTo>
                    <a:pt x="77" y="240"/>
                  </a:lnTo>
                  <a:lnTo>
                    <a:pt x="78" y="243"/>
                  </a:lnTo>
                  <a:lnTo>
                    <a:pt x="79" y="244"/>
                  </a:lnTo>
                  <a:lnTo>
                    <a:pt x="83" y="245"/>
                  </a:lnTo>
                  <a:lnTo>
                    <a:pt x="87" y="246"/>
                  </a:lnTo>
                  <a:lnTo>
                    <a:pt x="91" y="246"/>
                  </a:lnTo>
                  <a:lnTo>
                    <a:pt x="102" y="245"/>
                  </a:lnTo>
                  <a:lnTo>
                    <a:pt x="117" y="241"/>
                  </a:lnTo>
                  <a:lnTo>
                    <a:pt x="134" y="237"/>
                  </a:lnTo>
                  <a:lnTo>
                    <a:pt x="154" y="231"/>
                  </a:lnTo>
                  <a:lnTo>
                    <a:pt x="174" y="224"/>
                  </a:lnTo>
                  <a:lnTo>
                    <a:pt x="197" y="214"/>
                  </a:lnTo>
                  <a:lnTo>
                    <a:pt x="218" y="205"/>
                  </a:lnTo>
                  <a:lnTo>
                    <a:pt x="239" y="195"/>
                  </a:lnTo>
                  <a:lnTo>
                    <a:pt x="255" y="187"/>
                  </a:lnTo>
                  <a:lnTo>
                    <a:pt x="271" y="177"/>
                  </a:lnTo>
                  <a:lnTo>
                    <a:pt x="283" y="170"/>
                  </a:lnTo>
                  <a:lnTo>
                    <a:pt x="290" y="163"/>
                  </a:lnTo>
                  <a:lnTo>
                    <a:pt x="293" y="160"/>
                  </a:lnTo>
                  <a:lnTo>
                    <a:pt x="294" y="157"/>
                  </a:lnTo>
                  <a:lnTo>
                    <a:pt x="296" y="155"/>
                  </a:lnTo>
                  <a:lnTo>
                    <a:pt x="294" y="152"/>
                  </a:lnTo>
                  <a:lnTo>
                    <a:pt x="293" y="151"/>
                  </a:lnTo>
                  <a:lnTo>
                    <a:pt x="290" y="150"/>
                  </a:lnTo>
                  <a:lnTo>
                    <a:pt x="286" y="149"/>
                  </a:lnTo>
                  <a:lnTo>
                    <a:pt x="281" y="149"/>
                  </a:lnTo>
                  <a:lnTo>
                    <a:pt x="270" y="150"/>
                  </a:lnTo>
                  <a:lnTo>
                    <a:pt x="255" y="154"/>
                  </a:lnTo>
                  <a:lnTo>
                    <a:pt x="237" y="158"/>
                  </a:lnTo>
                  <a:lnTo>
                    <a:pt x="218" y="164"/>
                  </a:lnTo>
                  <a:lnTo>
                    <a:pt x="197" y="171"/>
                  </a:lnTo>
                  <a:lnTo>
                    <a:pt x="176" y="180"/>
                  </a:lnTo>
                  <a:close/>
                  <a:moveTo>
                    <a:pt x="207" y="244"/>
                  </a:moveTo>
                  <a:lnTo>
                    <a:pt x="185" y="252"/>
                  </a:lnTo>
                  <a:lnTo>
                    <a:pt x="166" y="262"/>
                  </a:lnTo>
                  <a:lnTo>
                    <a:pt x="150" y="271"/>
                  </a:lnTo>
                  <a:lnTo>
                    <a:pt x="135" y="280"/>
                  </a:lnTo>
                  <a:lnTo>
                    <a:pt x="125" y="288"/>
                  </a:lnTo>
                  <a:lnTo>
                    <a:pt x="116" y="295"/>
                  </a:lnTo>
                  <a:lnTo>
                    <a:pt x="114" y="299"/>
                  </a:lnTo>
                  <a:lnTo>
                    <a:pt x="113" y="301"/>
                  </a:lnTo>
                  <a:lnTo>
                    <a:pt x="113" y="303"/>
                  </a:lnTo>
                  <a:lnTo>
                    <a:pt x="113" y="306"/>
                  </a:lnTo>
                  <a:lnTo>
                    <a:pt x="115" y="308"/>
                  </a:lnTo>
                  <a:lnTo>
                    <a:pt x="117" y="309"/>
                  </a:lnTo>
                  <a:lnTo>
                    <a:pt x="121" y="309"/>
                  </a:lnTo>
                  <a:lnTo>
                    <a:pt x="126" y="309"/>
                  </a:lnTo>
                  <a:lnTo>
                    <a:pt x="138" y="308"/>
                  </a:lnTo>
                  <a:lnTo>
                    <a:pt x="152" y="306"/>
                  </a:lnTo>
                  <a:lnTo>
                    <a:pt x="169" y="301"/>
                  </a:lnTo>
                  <a:lnTo>
                    <a:pt x="188" y="295"/>
                  </a:lnTo>
                  <a:lnTo>
                    <a:pt x="208" y="288"/>
                  </a:lnTo>
                  <a:lnTo>
                    <a:pt x="229" y="280"/>
                  </a:lnTo>
                  <a:lnTo>
                    <a:pt x="249" y="270"/>
                  </a:lnTo>
                  <a:lnTo>
                    <a:pt x="268" y="262"/>
                  </a:lnTo>
                  <a:lnTo>
                    <a:pt x="285" y="252"/>
                  </a:lnTo>
                  <a:lnTo>
                    <a:pt x="299" y="244"/>
                  </a:lnTo>
                  <a:lnTo>
                    <a:pt x="311" y="236"/>
                  </a:lnTo>
                  <a:lnTo>
                    <a:pt x="318" y="228"/>
                  </a:lnTo>
                  <a:lnTo>
                    <a:pt x="321" y="225"/>
                  </a:lnTo>
                  <a:lnTo>
                    <a:pt x="323" y="222"/>
                  </a:lnTo>
                  <a:lnTo>
                    <a:pt x="323" y="220"/>
                  </a:lnTo>
                  <a:lnTo>
                    <a:pt x="323" y="218"/>
                  </a:lnTo>
                  <a:lnTo>
                    <a:pt x="321" y="217"/>
                  </a:lnTo>
                  <a:lnTo>
                    <a:pt x="318" y="215"/>
                  </a:lnTo>
                  <a:lnTo>
                    <a:pt x="315" y="214"/>
                  </a:lnTo>
                  <a:lnTo>
                    <a:pt x="310" y="214"/>
                  </a:lnTo>
                  <a:lnTo>
                    <a:pt x="298" y="215"/>
                  </a:lnTo>
                  <a:lnTo>
                    <a:pt x="284" y="218"/>
                  </a:lnTo>
                  <a:lnTo>
                    <a:pt x="267" y="222"/>
                  </a:lnTo>
                  <a:lnTo>
                    <a:pt x="248" y="227"/>
                  </a:lnTo>
                  <a:lnTo>
                    <a:pt x="228" y="234"/>
                  </a:lnTo>
                  <a:lnTo>
                    <a:pt x="207" y="244"/>
                  </a:lnTo>
                  <a:close/>
                  <a:moveTo>
                    <a:pt x="94" y="333"/>
                  </a:moveTo>
                  <a:lnTo>
                    <a:pt x="73" y="342"/>
                  </a:lnTo>
                  <a:lnTo>
                    <a:pt x="56" y="352"/>
                  </a:lnTo>
                  <a:lnTo>
                    <a:pt x="39" y="360"/>
                  </a:lnTo>
                  <a:lnTo>
                    <a:pt x="26" y="370"/>
                  </a:lnTo>
                  <a:lnTo>
                    <a:pt x="15" y="377"/>
                  </a:lnTo>
                  <a:lnTo>
                    <a:pt x="8" y="385"/>
                  </a:lnTo>
                  <a:lnTo>
                    <a:pt x="6" y="388"/>
                  </a:lnTo>
                  <a:lnTo>
                    <a:pt x="5" y="391"/>
                  </a:lnTo>
                  <a:lnTo>
                    <a:pt x="5" y="394"/>
                  </a:lnTo>
                  <a:lnTo>
                    <a:pt x="5" y="395"/>
                  </a:lnTo>
                  <a:lnTo>
                    <a:pt x="7" y="397"/>
                  </a:lnTo>
                  <a:lnTo>
                    <a:pt x="9" y="398"/>
                  </a:lnTo>
                  <a:lnTo>
                    <a:pt x="13" y="398"/>
                  </a:lnTo>
                  <a:lnTo>
                    <a:pt x="18" y="398"/>
                  </a:lnTo>
                  <a:lnTo>
                    <a:pt x="28" y="398"/>
                  </a:lnTo>
                  <a:lnTo>
                    <a:pt x="43" y="395"/>
                  </a:lnTo>
                  <a:lnTo>
                    <a:pt x="58" y="391"/>
                  </a:lnTo>
                  <a:lnTo>
                    <a:pt x="76" y="385"/>
                  </a:lnTo>
                  <a:lnTo>
                    <a:pt x="96" y="378"/>
                  </a:lnTo>
                  <a:lnTo>
                    <a:pt x="116" y="370"/>
                  </a:lnTo>
                  <a:lnTo>
                    <a:pt x="135" y="360"/>
                  </a:lnTo>
                  <a:lnTo>
                    <a:pt x="154" y="352"/>
                  </a:lnTo>
                  <a:lnTo>
                    <a:pt x="170" y="342"/>
                  </a:lnTo>
                  <a:lnTo>
                    <a:pt x="183" y="334"/>
                  </a:lnTo>
                  <a:lnTo>
                    <a:pt x="193" y="326"/>
                  </a:lnTo>
                  <a:lnTo>
                    <a:pt x="201" y="319"/>
                  </a:lnTo>
                  <a:lnTo>
                    <a:pt x="203" y="316"/>
                  </a:lnTo>
                  <a:lnTo>
                    <a:pt x="205" y="313"/>
                  </a:lnTo>
                  <a:lnTo>
                    <a:pt x="205" y="310"/>
                  </a:lnTo>
                  <a:lnTo>
                    <a:pt x="204" y="309"/>
                  </a:lnTo>
                  <a:lnTo>
                    <a:pt x="203" y="307"/>
                  </a:lnTo>
                  <a:lnTo>
                    <a:pt x="201" y="306"/>
                  </a:lnTo>
                  <a:lnTo>
                    <a:pt x="197" y="306"/>
                  </a:lnTo>
                  <a:lnTo>
                    <a:pt x="192" y="306"/>
                  </a:lnTo>
                  <a:lnTo>
                    <a:pt x="182" y="306"/>
                  </a:lnTo>
                  <a:lnTo>
                    <a:pt x="167" y="308"/>
                  </a:lnTo>
                  <a:lnTo>
                    <a:pt x="151" y="313"/>
                  </a:lnTo>
                  <a:lnTo>
                    <a:pt x="133" y="318"/>
                  </a:lnTo>
                  <a:lnTo>
                    <a:pt x="114" y="325"/>
                  </a:lnTo>
                  <a:lnTo>
                    <a:pt x="94" y="333"/>
                  </a:lnTo>
                  <a:close/>
                  <a:moveTo>
                    <a:pt x="249" y="309"/>
                  </a:moveTo>
                  <a:lnTo>
                    <a:pt x="229" y="319"/>
                  </a:lnTo>
                  <a:lnTo>
                    <a:pt x="211" y="328"/>
                  </a:lnTo>
                  <a:lnTo>
                    <a:pt x="195" y="337"/>
                  </a:lnTo>
                  <a:lnTo>
                    <a:pt x="182" y="346"/>
                  </a:lnTo>
                  <a:lnTo>
                    <a:pt x="171" y="354"/>
                  </a:lnTo>
                  <a:lnTo>
                    <a:pt x="164" y="362"/>
                  </a:lnTo>
                  <a:lnTo>
                    <a:pt x="161" y="364"/>
                  </a:lnTo>
                  <a:lnTo>
                    <a:pt x="160" y="367"/>
                  </a:lnTo>
                  <a:lnTo>
                    <a:pt x="160" y="370"/>
                  </a:lnTo>
                  <a:lnTo>
                    <a:pt x="160" y="372"/>
                  </a:lnTo>
                  <a:lnTo>
                    <a:pt x="163" y="373"/>
                  </a:lnTo>
                  <a:lnTo>
                    <a:pt x="165" y="375"/>
                  </a:lnTo>
                  <a:lnTo>
                    <a:pt x="169" y="376"/>
                  </a:lnTo>
                  <a:lnTo>
                    <a:pt x="173" y="376"/>
                  </a:lnTo>
                  <a:lnTo>
                    <a:pt x="184" y="376"/>
                  </a:lnTo>
                  <a:lnTo>
                    <a:pt x="198" y="373"/>
                  </a:lnTo>
                  <a:lnTo>
                    <a:pt x="215" y="369"/>
                  </a:lnTo>
                  <a:lnTo>
                    <a:pt x="233" y="363"/>
                  </a:lnTo>
                  <a:lnTo>
                    <a:pt x="253" y="356"/>
                  </a:lnTo>
                  <a:lnTo>
                    <a:pt x="273" y="348"/>
                  </a:lnTo>
                  <a:lnTo>
                    <a:pt x="293" y="339"/>
                  </a:lnTo>
                  <a:lnTo>
                    <a:pt x="312" y="329"/>
                  </a:lnTo>
                  <a:lnTo>
                    <a:pt x="328" y="321"/>
                  </a:lnTo>
                  <a:lnTo>
                    <a:pt x="342" y="312"/>
                  </a:lnTo>
                  <a:lnTo>
                    <a:pt x="353" y="304"/>
                  </a:lnTo>
                  <a:lnTo>
                    <a:pt x="360" y="297"/>
                  </a:lnTo>
                  <a:lnTo>
                    <a:pt x="362" y="294"/>
                  </a:lnTo>
                  <a:lnTo>
                    <a:pt x="363" y="291"/>
                  </a:lnTo>
                  <a:lnTo>
                    <a:pt x="363" y="289"/>
                  </a:lnTo>
                  <a:lnTo>
                    <a:pt x="363" y="287"/>
                  </a:lnTo>
                  <a:lnTo>
                    <a:pt x="361" y="284"/>
                  </a:lnTo>
                  <a:lnTo>
                    <a:pt x="359" y="283"/>
                  </a:lnTo>
                  <a:lnTo>
                    <a:pt x="355" y="283"/>
                  </a:lnTo>
                  <a:lnTo>
                    <a:pt x="350" y="282"/>
                  </a:lnTo>
                  <a:lnTo>
                    <a:pt x="340" y="283"/>
                  </a:lnTo>
                  <a:lnTo>
                    <a:pt x="325" y="285"/>
                  </a:lnTo>
                  <a:lnTo>
                    <a:pt x="309" y="289"/>
                  </a:lnTo>
                  <a:lnTo>
                    <a:pt x="290" y="295"/>
                  </a:lnTo>
                  <a:lnTo>
                    <a:pt x="271" y="301"/>
                  </a:lnTo>
                  <a:lnTo>
                    <a:pt x="249" y="309"/>
                  </a:lnTo>
                  <a:close/>
                  <a:moveTo>
                    <a:pt x="147" y="400"/>
                  </a:moveTo>
                  <a:lnTo>
                    <a:pt x="128" y="409"/>
                  </a:lnTo>
                  <a:lnTo>
                    <a:pt x="110" y="417"/>
                  </a:lnTo>
                  <a:lnTo>
                    <a:pt x="95" y="427"/>
                  </a:lnTo>
                  <a:lnTo>
                    <a:pt x="83" y="435"/>
                  </a:lnTo>
                  <a:lnTo>
                    <a:pt x="72" y="443"/>
                  </a:lnTo>
                  <a:lnTo>
                    <a:pt x="65" y="451"/>
                  </a:lnTo>
                  <a:lnTo>
                    <a:pt x="64" y="454"/>
                  </a:lnTo>
                  <a:lnTo>
                    <a:pt x="63" y="457"/>
                  </a:lnTo>
                  <a:lnTo>
                    <a:pt x="62" y="459"/>
                  </a:lnTo>
                  <a:lnTo>
                    <a:pt x="63" y="461"/>
                  </a:lnTo>
                  <a:lnTo>
                    <a:pt x="64" y="464"/>
                  </a:lnTo>
                  <a:lnTo>
                    <a:pt x="68" y="465"/>
                  </a:lnTo>
                  <a:lnTo>
                    <a:pt x="71" y="465"/>
                  </a:lnTo>
                  <a:lnTo>
                    <a:pt x="75" y="466"/>
                  </a:lnTo>
                  <a:lnTo>
                    <a:pt x="85" y="465"/>
                  </a:lnTo>
                  <a:lnTo>
                    <a:pt x="100" y="462"/>
                  </a:lnTo>
                  <a:lnTo>
                    <a:pt x="115" y="459"/>
                  </a:lnTo>
                  <a:lnTo>
                    <a:pt x="133" y="453"/>
                  </a:lnTo>
                  <a:lnTo>
                    <a:pt x="152" y="447"/>
                  </a:lnTo>
                  <a:lnTo>
                    <a:pt x="171" y="439"/>
                  </a:lnTo>
                  <a:lnTo>
                    <a:pt x="191" y="429"/>
                  </a:lnTo>
                  <a:lnTo>
                    <a:pt x="208" y="421"/>
                  </a:lnTo>
                  <a:lnTo>
                    <a:pt x="223" y="411"/>
                  </a:lnTo>
                  <a:lnTo>
                    <a:pt x="236" y="403"/>
                  </a:lnTo>
                  <a:lnTo>
                    <a:pt x="246" y="395"/>
                  </a:lnTo>
                  <a:lnTo>
                    <a:pt x="253" y="388"/>
                  </a:lnTo>
                  <a:lnTo>
                    <a:pt x="255" y="385"/>
                  </a:lnTo>
                  <a:lnTo>
                    <a:pt x="256" y="382"/>
                  </a:lnTo>
                  <a:lnTo>
                    <a:pt x="256" y="379"/>
                  </a:lnTo>
                  <a:lnTo>
                    <a:pt x="256" y="377"/>
                  </a:lnTo>
                  <a:lnTo>
                    <a:pt x="254" y="376"/>
                  </a:lnTo>
                  <a:lnTo>
                    <a:pt x="252" y="375"/>
                  </a:lnTo>
                  <a:lnTo>
                    <a:pt x="248" y="373"/>
                  </a:lnTo>
                  <a:lnTo>
                    <a:pt x="245" y="373"/>
                  </a:lnTo>
                  <a:lnTo>
                    <a:pt x="233" y="373"/>
                  </a:lnTo>
                  <a:lnTo>
                    <a:pt x="220" y="376"/>
                  </a:lnTo>
                  <a:lnTo>
                    <a:pt x="203" y="381"/>
                  </a:lnTo>
                  <a:lnTo>
                    <a:pt x="186" y="385"/>
                  </a:lnTo>
                  <a:lnTo>
                    <a:pt x="167" y="392"/>
                  </a:lnTo>
                  <a:lnTo>
                    <a:pt x="147" y="400"/>
                  </a:lnTo>
                  <a:close/>
                  <a:moveTo>
                    <a:pt x="215" y="471"/>
                  </a:moveTo>
                  <a:lnTo>
                    <a:pt x="196" y="479"/>
                  </a:lnTo>
                  <a:lnTo>
                    <a:pt x="179" y="489"/>
                  </a:lnTo>
                  <a:lnTo>
                    <a:pt x="164" y="497"/>
                  </a:lnTo>
                  <a:lnTo>
                    <a:pt x="152" y="505"/>
                  </a:lnTo>
                  <a:lnTo>
                    <a:pt x="142" y="514"/>
                  </a:lnTo>
                  <a:lnTo>
                    <a:pt x="136" y="521"/>
                  </a:lnTo>
                  <a:lnTo>
                    <a:pt x="134" y="524"/>
                  </a:lnTo>
                  <a:lnTo>
                    <a:pt x="133" y="528"/>
                  </a:lnTo>
                  <a:lnTo>
                    <a:pt x="133" y="530"/>
                  </a:lnTo>
                  <a:lnTo>
                    <a:pt x="134" y="533"/>
                  </a:lnTo>
                  <a:lnTo>
                    <a:pt x="135" y="534"/>
                  </a:lnTo>
                  <a:lnTo>
                    <a:pt x="138" y="535"/>
                  </a:lnTo>
                  <a:lnTo>
                    <a:pt x="141" y="536"/>
                  </a:lnTo>
                  <a:lnTo>
                    <a:pt x="146" y="537"/>
                  </a:lnTo>
                  <a:lnTo>
                    <a:pt x="157" y="536"/>
                  </a:lnTo>
                  <a:lnTo>
                    <a:pt x="170" y="534"/>
                  </a:lnTo>
                  <a:lnTo>
                    <a:pt x="185" y="530"/>
                  </a:lnTo>
                  <a:lnTo>
                    <a:pt x="202" y="525"/>
                  </a:lnTo>
                  <a:lnTo>
                    <a:pt x="221" y="520"/>
                  </a:lnTo>
                  <a:lnTo>
                    <a:pt x="240" y="511"/>
                  </a:lnTo>
                  <a:lnTo>
                    <a:pt x="259" y="503"/>
                  </a:lnTo>
                  <a:lnTo>
                    <a:pt x="275" y="493"/>
                  </a:lnTo>
                  <a:lnTo>
                    <a:pt x="290" y="485"/>
                  </a:lnTo>
                  <a:lnTo>
                    <a:pt x="303" y="477"/>
                  </a:lnTo>
                  <a:lnTo>
                    <a:pt x="312" y="468"/>
                  </a:lnTo>
                  <a:lnTo>
                    <a:pt x="318" y="461"/>
                  </a:lnTo>
                  <a:lnTo>
                    <a:pt x="321" y="458"/>
                  </a:lnTo>
                  <a:lnTo>
                    <a:pt x="322" y="455"/>
                  </a:lnTo>
                  <a:lnTo>
                    <a:pt x="322" y="453"/>
                  </a:lnTo>
                  <a:lnTo>
                    <a:pt x="321" y="451"/>
                  </a:lnTo>
                  <a:lnTo>
                    <a:pt x="319" y="448"/>
                  </a:lnTo>
                  <a:lnTo>
                    <a:pt x="317" y="447"/>
                  </a:lnTo>
                  <a:lnTo>
                    <a:pt x="313" y="446"/>
                  </a:lnTo>
                  <a:lnTo>
                    <a:pt x="309" y="446"/>
                  </a:lnTo>
                  <a:lnTo>
                    <a:pt x="298" y="446"/>
                  </a:lnTo>
                  <a:lnTo>
                    <a:pt x="285" y="448"/>
                  </a:lnTo>
                  <a:lnTo>
                    <a:pt x="270" y="452"/>
                  </a:lnTo>
                  <a:lnTo>
                    <a:pt x="252" y="457"/>
                  </a:lnTo>
                  <a:lnTo>
                    <a:pt x="234" y="462"/>
                  </a:lnTo>
                  <a:lnTo>
                    <a:pt x="215" y="471"/>
                  </a:lnTo>
                  <a:close/>
                  <a:moveTo>
                    <a:pt x="134" y="561"/>
                  </a:moveTo>
                  <a:lnTo>
                    <a:pt x="116" y="569"/>
                  </a:lnTo>
                  <a:lnTo>
                    <a:pt x="101" y="579"/>
                  </a:lnTo>
                  <a:lnTo>
                    <a:pt x="87" y="587"/>
                  </a:lnTo>
                  <a:lnTo>
                    <a:pt x="75" y="596"/>
                  </a:lnTo>
                  <a:lnTo>
                    <a:pt x="65" y="604"/>
                  </a:lnTo>
                  <a:lnTo>
                    <a:pt x="59" y="611"/>
                  </a:lnTo>
                  <a:lnTo>
                    <a:pt x="58" y="613"/>
                  </a:lnTo>
                  <a:lnTo>
                    <a:pt x="57" y="617"/>
                  </a:lnTo>
                  <a:lnTo>
                    <a:pt x="57" y="619"/>
                  </a:lnTo>
                  <a:lnTo>
                    <a:pt x="58" y="622"/>
                  </a:lnTo>
                  <a:lnTo>
                    <a:pt x="59" y="624"/>
                  </a:lnTo>
                  <a:lnTo>
                    <a:pt x="62" y="625"/>
                  </a:lnTo>
                  <a:lnTo>
                    <a:pt x="65" y="626"/>
                  </a:lnTo>
                  <a:lnTo>
                    <a:pt x="70" y="626"/>
                  </a:lnTo>
                  <a:lnTo>
                    <a:pt x="79" y="626"/>
                  </a:lnTo>
                  <a:lnTo>
                    <a:pt x="93" y="624"/>
                  </a:lnTo>
                  <a:lnTo>
                    <a:pt x="107" y="621"/>
                  </a:lnTo>
                  <a:lnTo>
                    <a:pt x="123" y="616"/>
                  </a:lnTo>
                  <a:lnTo>
                    <a:pt x="141" y="610"/>
                  </a:lnTo>
                  <a:lnTo>
                    <a:pt x="159" y="602"/>
                  </a:lnTo>
                  <a:lnTo>
                    <a:pt x="177" y="593"/>
                  </a:lnTo>
                  <a:lnTo>
                    <a:pt x="193" y="585"/>
                  </a:lnTo>
                  <a:lnTo>
                    <a:pt x="207" y="575"/>
                  </a:lnTo>
                  <a:lnTo>
                    <a:pt x="218" y="567"/>
                  </a:lnTo>
                  <a:lnTo>
                    <a:pt x="228" y="560"/>
                  </a:lnTo>
                  <a:lnTo>
                    <a:pt x="234" y="553"/>
                  </a:lnTo>
                  <a:lnTo>
                    <a:pt x="236" y="549"/>
                  </a:lnTo>
                  <a:lnTo>
                    <a:pt x="237" y="547"/>
                  </a:lnTo>
                  <a:lnTo>
                    <a:pt x="237" y="544"/>
                  </a:lnTo>
                  <a:lnTo>
                    <a:pt x="236" y="542"/>
                  </a:lnTo>
                  <a:lnTo>
                    <a:pt x="235" y="540"/>
                  </a:lnTo>
                  <a:lnTo>
                    <a:pt x="232" y="539"/>
                  </a:lnTo>
                  <a:lnTo>
                    <a:pt x="228" y="537"/>
                  </a:lnTo>
                  <a:lnTo>
                    <a:pt x="224" y="537"/>
                  </a:lnTo>
                  <a:lnTo>
                    <a:pt x="214" y="537"/>
                  </a:lnTo>
                  <a:lnTo>
                    <a:pt x="201" y="539"/>
                  </a:lnTo>
                  <a:lnTo>
                    <a:pt x="186" y="542"/>
                  </a:lnTo>
                  <a:lnTo>
                    <a:pt x="170" y="547"/>
                  </a:lnTo>
                  <a:lnTo>
                    <a:pt x="152" y="554"/>
                  </a:lnTo>
                  <a:lnTo>
                    <a:pt x="134" y="561"/>
                  </a:lnTo>
                  <a:close/>
                  <a:moveTo>
                    <a:pt x="252" y="681"/>
                  </a:moveTo>
                  <a:lnTo>
                    <a:pt x="268" y="673"/>
                  </a:lnTo>
                  <a:lnTo>
                    <a:pt x="285" y="663"/>
                  </a:lnTo>
                  <a:lnTo>
                    <a:pt x="298" y="655"/>
                  </a:lnTo>
                  <a:lnTo>
                    <a:pt x="309" y="647"/>
                  </a:lnTo>
                  <a:lnTo>
                    <a:pt x="318" y="640"/>
                  </a:lnTo>
                  <a:lnTo>
                    <a:pt x="323" y="632"/>
                  </a:lnTo>
                  <a:lnTo>
                    <a:pt x="325" y="629"/>
                  </a:lnTo>
                  <a:lnTo>
                    <a:pt x="327" y="625"/>
                  </a:lnTo>
                  <a:lnTo>
                    <a:pt x="327" y="623"/>
                  </a:lnTo>
                  <a:lnTo>
                    <a:pt x="325" y="621"/>
                  </a:lnTo>
                  <a:lnTo>
                    <a:pt x="323" y="619"/>
                  </a:lnTo>
                  <a:lnTo>
                    <a:pt x="321" y="617"/>
                  </a:lnTo>
                  <a:lnTo>
                    <a:pt x="317" y="616"/>
                  </a:lnTo>
                  <a:lnTo>
                    <a:pt x="313" y="616"/>
                  </a:lnTo>
                  <a:lnTo>
                    <a:pt x="303" y="616"/>
                  </a:lnTo>
                  <a:lnTo>
                    <a:pt x="291" y="617"/>
                  </a:lnTo>
                  <a:lnTo>
                    <a:pt x="275" y="621"/>
                  </a:lnTo>
                  <a:lnTo>
                    <a:pt x="260" y="624"/>
                  </a:lnTo>
                  <a:lnTo>
                    <a:pt x="243" y="631"/>
                  </a:lnTo>
                  <a:lnTo>
                    <a:pt x="226" y="638"/>
                  </a:lnTo>
                  <a:lnTo>
                    <a:pt x="208" y="647"/>
                  </a:lnTo>
                  <a:lnTo>
                    <a:pt x="192" y="655"/>
                  </a:lnTo>
                  <a:lnTo>
                    <a:pt x="179" y="663"/>
                  </a:lnTo>
                  <a:lnTo>
                    <a:pt x="167" y="672"/>
                  </a:lnTo>
                  <a:lnTo>
                    <a:pt x="159" y="680"/>
                  </a:lnTo>
                  <a:lnTo>
                    <a:pt x="153" y="687"/>
                  </a:lnTo>
                  <a:lnTo>
                    <a:pt x="152" y="691"/>
                  </a:lnTo>
                  <a:lnTo>
                    <a:pt x="151" y="693"/>
                  </a:lnTo>
                  <a:lnTo>
                    <a:pt x="151" y="697"/>
                  </a:lnTo>
                  <a:lnTo>
                    <a:pt x="152" y="699"/>
                  </a:lnTo>
                  <a:lnTo>
                    <a:pt x="154" y="700"/>
                  </a:lnTo>
                  <a:lnTo>
                    <a:pt x="157" y="702"/>
                  </a:lnTo>
                  <a:lnTo>
                    <a:pt x="160" y="702"/>
                  </a:lnTo>
                  <a:lnTo>
                    <a:pt x="164" y="704"/>
                  </a:lnTo>
                  <a:lnTo>
                    <a:pt x="174" y="704"/>
                  </a:lnTo>
                  <a:lnTo>
                    <a:pt x="186" y="702"/>
                  </a:lnTo>
                  <a:lnTo>
                    <a:pt x="201" y="699"/>
                  </a:lnTo>
                  <a:lnTo>
                    <a:pt x="217" y="694"/>
                  </a:lnTo>
                  <a:lnTo>
                    <a:pt x="234" y="688"/>
                  </a:lnTo>
                  <a:lnTo>
                    <a:pt x="252" y="681"/>
                  </a:lnTo>
                  <a:close/>
                  <a:moveTo>
                    <a:pt x="262" y="713"/>
                  </a:moveTo>
                  <a:lnTo>
                    <a:pt x="260" y="711"/>
                  </a:lnTo>
                  <a:lnTo>
                    <a:pt x="258" y="710"/>
                  </a:lnTo>
                  <a:lnTo>
                    <a:pt x="254" y="708"/>
                  </a:lnTo>
                  <a:lnTo>
                    <a:pt x="251" y="707"/>
                  </a:lnTo>
                  <a:lnTo>
                    <a:pt x="241" y="707"/>
                  </a:lnTo>
                  <a:lnTo>
                    <a:pt x="228" y="708"/>
                  </a:lnTo>
                  <a:lnTo>
                    <a:pt x="215" y="712"/>
                  </a:lnTo>
                  <a:lnTo>
                    <a:pt x="199" y="717"/>
                  </a:lnTo>
                  <a:lnTo>
                    <a:pt x="183" y="723"/>
                  </a:lnTo>
                  <a:lnTo>
                    <a:pt x="166" y="730"/>
                  </a:lnTo>
                  <a:lnTo>
                    <a:pt x="150" y="737"/>
                  </a:lnTo>
                  <a:lnTo>
                    <a:pt x="135" y="745"/>
                  </a:lnTo>
                  <a:lnTo>
                    <a:pt x="122" y="755"/>
                  </a:lnTo>
                  <a:lnTo>
                    <a:pt x="112" y="763"/>
                  </a:lnTo>
                  <a:lnTo>
                    <a:pt x="103" y="770"/>
                  </a:lnTo>
                  <a:lnTo>
                    <a:pt x="98" y="777"/>
                  </a:lnTo>
                  <a:lnTo>
                    <a:pt x="96" y="781"/>
                  </a:lnTo>
                  <a:lnTo>
                    <a:pt x="96" y="783"/>
                  </a:lnTo>
                  <a:lnTo>
                    <a:pt x="96" y="787"/>
                  </a:lnTo>
                  <a:lnTo>
                    <a:pt x="97" y="789"/>
                  </a:lnTo>
                  <a:lnTo>
                    <a:pt x="98" y="790"/>
                  </a:lnTo>
                  <a:lnTo>
                    <a:pt x="101" y="793"/>
                  </a:lnTo>
                  <a:lnTo>
                    <a:pt x="104" y="794"/>
                  </a:lnTo>
                  <a:lnTo>
                    <a:pt x="108" y="794"/>
                  </a:lnTo>
                  <a:lnTo>
                    <a:pt x="119" y="794"/>
                  </a:lnTo>
                  <a:lnTo>
                    <a:pt x="131" y="793"/>
                  </a:lnTo>
                  <a:lnTo>
                    <a:pt x="144" y="789"/>
                  </a:lnTo>
                  <a:lnTo>
                    <a:pt x="159" y="786"/>
                  </a:lnTo>
                  <a:lnTo>
                    <a:pt x="176" y="780"/>
                  </a:lnTo>
                  <a:lnTo>
                    <a:pt x="192" y="773"/>
                  </a:lnTo>
                  <a:lnTo>
                    <a:pt x="209" y="764"/>
                  </a:lnTo>
                  <a:lnTo>
                    <a:pt x="223" y="756"/>
                  </a:lnTo>
                  <a:lnTo>
                    <a:pt x="236" y="748"/>
                  </a:lnTo>
                  <a:lnTo>
                    <a:pt x="247" y="739"/>
                  </a:lnTo>
                  <a:lnTo>
                    <a:pt x="255" y="731"/>
                  </a:lnTo>
                  <a:lnTo>
                    <a:pt x="261" y="724"/>
                  </a:lnTo>
                  <a:lnTo>
                    <a:pt x="262" y="722"/>
                  </a:lnTo>
                  <a:lnTo>
                    <a:pt x="264" y="718"/>
                  </a:lnTo>
                  <a:lnTo>
                    <a:pt x="262" y="716"/>
                  </a:lnTo>
                  <a:lnTo>
                    <a:pt x="262" y="713"/>
                  </a:lnTo>
                  <a:close/>
                  <a:moveTo>
                    <a:pt x="209" y="805"/>
                  </a:moveTo>
                  <a:lnTo>
                    <a:pt x="208" y="803"/>
                  </a:lnTo>
                  <a:lnTo>
                    <a:pt x="205" y="801"/>
                  </a:lnTo>
                  <a:lnTo>
                    <a:pt x="202" y="800"/>
                  </a:lnTo>
                  <a:lnTo>
                    <a:pt x="198" y="800"/>
                  </a:lnTo>
                  <a:lnTo>
                    <a:pt x="189" y="800"/>
                  </a:lnTo>
                  <a:lnTo>
                    <a:pt x="177" y="801"/>
                  </a:lnTo>
                  <a:lnTo>
                    <a:pt x="164" y="803"/>
                  </a:lnTo>
                  <a:lnTo>
                    <a:pt x="148" y="808"/>
                  </a:lnTo>
                  <a:lnTo>
                    <a:pt x="133" y="813"/>
                  </a:lnTo>
                  <a:lnTo>
                    <a:pt x="117" y="820"/>
                  </a:lnTo>
                  <a:lnTo>
                    <a:pt x="101" y="828"/>
                  </a:lnTo>
                  <a:lnTo>
                    <a:pt x="88" y="837"/>
                  </a:lnTo>
                  <a:lnTo>
                    <a:pt x="75" y="845"/>
                  </a:lnTo>
                  <a:lnTo>
                    <a:pt x="65" y="853"/>
                  </a:lnTo>
                  <a:lnTo>
                    <a:pt x="57" y="861"/>
                  </a:lnTo>
                  <a:lnTo>
                    <a:pt x="52" y="868"/>
                  </a:lnTo>
                  <a:lnTo>
                    <a:pt x="51" y="871"/>
                  </a:lnTo>
                  <a:lnTo>
                    <a:pt x="50" y="874"/>
                  </a:lnTo>
                  <a:lnTo>
                    <a:pt x="51" y="877"/>
                  </a:lnTo>
                  <a:lnTo>
                    <a:pt x="51" y="880"/>
                  </a:lnTo>
                  <a:lnTo>
                    <a:pt x="53" y="881"/>
                  </a:lnTo>
                  <a:lnTo>
                    <a:pt x="56" y="883"/>
                  </a:lnTo>
                  <a:lnTo>
                    <a:pt x="59" y="884"/>
                  </a:lnTo>
                  <a:lnTo>
                    <a:pt x="63" y="884"/>
                  </a:lnTo>
                  <a:lnTo>
                    <a:pt x="72" y="884"/>
                  </a:lnTo>
                  <a:lnTo>
                    <a:pt x="84" y="883"/>
                  </a:lnTo>
                  <a:lnTo>
                    <a:pt x="97" y="881"/>
                  </a:lnTo>
                  <a:lnTo>
                    <a:pt x="112" y="876"/>
                  </a:lnTo>
                  <a:lnTo>
                    <a:pt x="127" y="870"/>
                  </a:lnTo>
                  <a:lnTo>
                    <a:pt x="144" y="863"/>
                  </a:lnTo>
                  <a:lnTo>
                    <a:pt x="159" y="856"/>
                  </a:lnTo>
                  <a:lnTo>
                    <a:pt x="173" y="847"/>
                  </a:lnTo>
                  <a:lnTo>
                    <a:pt x="185" y="839"/>
                  </a:lnTo>
                  <a:lnTo>
                    <a:pt x="196" y="831"/>
                  </a:lnTo>
                  <a:lnTo>
                    <a:pt x="203" y="824"/>
                  </a:lnTo>
                  <a:lnTo>
                    <a:pt x="209" y="817"/>
                  </a:lnTo>
                  <a:lnTo>
                    <a:pt x="210" y="813"/>
                  </a:lnTo>
                  <a:lnTo>
                    <a:pt x="210" y="811"/>
                  </a:lnTo>
                  <a:lnTo>
                    <a:pt x="210" y="807"/>
                  </a:lnTo>
                  <a:lnTo>
                    <a:pt x="209" y="805"/>
                  </a:lnTo>
                  <a:close/>
                  <a:moveTo>
                    <a:pt x="104" y="954"/>
                  </a:moveTo>
                  <a:lnTo>
                    <a:pt x="120" y="946"/>
                  </a:lnTo>
                  <a:lnTo>
                    <a:pt x="133" y="939"/>
                  </a:lnTo>
                  <a:lnTo>
                    <a:pt x="145" y="931"/>
                  </a:lnTo>
                  <a:lnTo>
                    <a:pt x="154" y="922"/>
                  </a:lnTo>
                  <a:lnTo>
                    <a:pt x="161" y="915"/>
                  </a:lnTo>
                  <a:lnTo>
                    <a:pt x="166" y="908"/>
                  </a:lnTo>
                  <a:lnTo>
                    <a:pt x="167" y="904"/>
                  </a:lnTo>
                  <a:lnTo>
                    <a:pt x="169" y="902"/>
                  </a:lnTo>
                  <a:lnTo>
                    <a:pt x="167" y="900"/>
                  </a:lnTo>
                  <a:lnTo>
                    <a:pt x="167" y="897"/>
                  </a:lnTo>
                  <a:lnTo>
                    <a:pt x="165" y="895"/>
                  </a:lnTo>
                  <a:lnTo>
                    <a:pt x="163" y="894"/>
                  </a:lnTo>
                  <a:lnTo>
                    <a:pt x="159" y="893"/>
                  </a:lnTo>
                  <a:lnTo>
                    <a:pt x="155" y="891"/>
                  </a:lnTo>
                  <a:lnTo>
                    <a:pt x="146" y="891"/>
                  </a:lnTo>
                  <a:lnTo>
                    <a:pt x="135" y="893"/>
                  </a:lnTo>
                  <a:lnTo>
                    <a:pt x="122" y="895"/>
                  </a:lnTo>
                  <a:lnTo>
                    <a:pt x="108" y="899"/>
                  </a:lnTo>
                  <a:lnTo>
                    <a:pt x="94" y="904"/>
                  </a:lnTo>
                  <a:lnTo>
                    <a:pt x="78" y="912"/>
                  </a:lnTo>
                  <a:lnTo>
                    <a:pt x="63" y="919"/>
                  </a:lnTo>
                  <a:lnTo>
                    <a:pt x="50" y="927"/>
                  </a:lnTo>
                  <a:lnTo>
                    <a:pt x="38" y="935"/>
                  </a:lnTo>
                  <a:lnTo>
                    <a:pt x="28" y="944"/>
                  </a:lnTo>
                  <a:lnTo>
                    <a:pt x="21" y="951"/>
                  </a:lnTo>
                  <a:lnTo>
                    <a:pt x="16" y="958"/>
                  </a:lnTo>
                  <a:lnTo>
                    <a:pt x="15" y="962"/>
                  </a:lnTo>
                  <a:lnTo>
                    <a:pt x="15" y="964"/>
                  </a:lnTo>
                  <a:lnTo>
                    <a:pt x="15" y="966"/>
                  </a:lnTo>
                  <a:lnTo>
                    <a:pt x="16" y="969"/>
                  </a:lnTo>
                  <a:lnTo>
                    <a:pt x="18" y="971"/>
                  </a:lnTo>
                  <a:lnTo>
                    <a:pt x="20" y="972"/>
                  </a:lnTo>
                  <a:lnTo>
                    <a:pt x="24" y="973"/>
                  </a:lnTo>
                  <a:lnTo>
                    <a:pt x="27" y="975"/>
                  </a:lnTo>
                  <a:lnTo>
                    <a:pt x="37" y="975"/>
                  </a:lnTo>
                  <a:lnTo>
                    <a:pt x="47" y="973"/>
                  </a:lnTo>
                  <a:lnTo>
                    <a:pt x="60" y="971"/>
                  </a:lnTo>
                  <a:lnTo>
                    <a:pt x="75" y="966"/>
                  </a:lnTo>
                  <a:lnTo>
                    <a:pt x="89" y="962"/>
                  </a:lnTo>
                  <a:lnTo>
                    <a:pt x="104" y="954"/>
                  </a:lnTo>
                  <a:close/>
                  <a:moveTo>
                    <a:pt x="310" y="859"/>
                  </a:moveTo>
                  <a:lnTo>
                    <a:pt x="325" y="852"/>
                  </a:lnTo>
                  <a:lnTo>
                    <a:pt x="340" y="844"/>
                  </a:lnTo>
                  <a:lnTo>
                    <a:pt x="353" y="836"/>
                  </a:lnTo>
                  <a:lnTo>
                    <a:pt x="362" y="827"/>
                  </a:lnTo>
                  <a:lnTo>
                    <a:pt x="370" y="819"/>
                  </a:lnTo>
                  <a:lnTo>
                    <a:pt x="375" y="812"/>
                  </a:lnTo>
                  <a:lnTo>
                    <a:pt x="376" y="809"/>
                  </a:lnTo>
                  <a:lnTo>
                    <a:pt x="378" y="806"/>
                  </a:lnTo>
                  <a:lnTo>
                    <a:pt x="376" y="803"/>
                  </a:lnTo>
                  <a:lnTo>
                    <a:pt x="376" y="801"/>
                  </a:lnTo>
                  <a:lnTo>
                    <a:pt x="374" y="799"/>
                  </a:lnTo>
                  <a:lnTo>
                    <a:pt x="372" y="796"/>
                  </a:lnTo>
                  <a:lnTo>
                    <a:pt x="368" y="795"/>
                  </a:lnTo>
                  <a:lnTo>
                    <a:pt x="365" y="795"/>
                  </a:lnTo>
                  <a:lnTo>
                    <a:pt x="354" y="794"/>
                  </a:lnTo>
                  <a:lnTo>
                    <a:pt x="342" y="795"/>
                  </a:lnTo>
                  <a:lnTo>
                    <a:pt x="329" y="798"/>
                  </a:lnTo>
                  <a:lnTo>
                    <a:pt x="313" y="802"/>
                  </a:lnTo>
                  <a:lnTo>
                    <a:pt x="298" y="808"/>
                  </a:lnTo>
                  <a:lnTo>
                    <a:pt x="281" y="814"/>
                  </a:lnTo>
                  <a:lnTo>
                    <a:pt x="266" y="822"/>
                  </a:lnTo>
                  <a:lnTo>
                    <a:pt x="252" y="831"/>
                  </a:lnTo>
                  <a:lnTo>
                    <a:pt x="240" y="839"/>
                  </a:lnTo>
                  <a:lnTo>
                    <a:pt x="229" y="847"/>
                  </a:lnTo>
                  <a:lnTo>
                    <a:pt x="222" y="856"/>
                  </a:lnTo>
                  <a:lnTo>
                    <a:pt x="216" y="863"/>
                  </a:lnTo>
                  <a:lnTo>
                    <a:pt x="215" y="865"/>
                  </a:lnTo>
                  <a:lnTo>
                    <a:pt x="215" y="869"/>
                  </a:lnTo>
                  <a:lnTo>
                    <a:pt x="215" y="871"/>
                  </a:lnTo>
                  <a:lnTo>
                    <a:pt x="216" y="874"/>
                  </a:lnTo>
                  <a:lnTo>
                    <a:pt x="217" y="876"/>
                  </a:lnTo>
                  <a:lnTo>
                    <a:pt x="220" y="878"/>
                  </a:lnTo>
                  <a:lnTo>
                    <a:pt x="223" y="880"/>
                  </a:lnTo>
                  <a:lnTo>
                    <a:pt x="228" y="880"/>
                  </a:lnTo>
                  <a:lnTo>
                    <a:pt x="237" y="881"/>
                  </a:lnTo>
                  <a:lnTo>
                    <a:pt x="249" y="880"/>
                  </a:lnTo>
                  <a:lnTo>
                    <a:pt x="262" y="876"/>
                  </a:lnTo>
                  <a:lnTo>
                    <a:pt x="278" y="872"/>
                  </a:lnTo>
                  <a:lnTo>
                    <a:pt x="293" y="866"/>
                  </a:lnTo>
                  <a:lnTo>
                    <a:pt x="310" y="859"/>
                  </a:lnTo>
                  <a:close/>
                  <a:moveTo>
                    <a:pt x="334" y="895"/>
                  </a:moveTo>
                  <a:lnTo>
                    <a:pt x="332" y="893"/>
                  </a:lnTo>
                  <a:lnTo>
                    <a:pt x="330" y="891"/>
                  </a:lnTo>
                  <a:lnTo>
                    <a:pt x="327" y="890"/>
                  </a:lnTo>
                  <a:lnTo>
                    <a:pt x="323" y="889"/>
                  </a:lnTo>
                  <a:lnTo>
                    <a:pt x="313" y="889"/>
                  </a:lnTo>
                  <a:lnTo>
                    <a:pt x="302" y="889"/>
                  </a:lnTo>
                  <a:lnTo>
                    <a:pt x="289" y="891"/>
                  </a:lnTo>
                  <a:lnTo>
                    <a:pt x="274" y="896"/>
                  </a:lnTo>
                  <a:lnTo>
                    <a:pt x="259" y="901"/>
                  </a:lnTo>
                  <a:lnTo>
                    <a:pt x="243" y="908"/>
                  </a:lnTo>
                  <a:lnTo>
                    <a:pt x="228" y="916"/>
                  </a:lnTo>
                  <a:lnTo>
                    <a:pt x="215" y="923"/>
                  </a:lnTo>
                  <a:lnTo>
                    <a:pt x="203" y="932"/>
                  </a:lnTo>
                  <a:lnTo>
                    <a:pt x="193" y="940"/>
                  </a:lnTo>
                  <a:lnTo>
                    <a:pt x="186" y="947"/>
                  </a:lnTo>
                  <a:lnTo>
                    <a:pt x="182" y="956"/>
                  </a:lnTo>
                  <a:lnTo>
                    <a:pt x="180" y="958"/>
                  </a:lnTo>
                  <a:lnTo>
                    <a:pt x="179" y="962"/>
                  </a:lnTo>
                  <a:lnTo>
                    <a:pt x="180" y="964"/>
                  </a:lnTo>
                  <a:lnTo>
                    <a:pt x="180" y="966"/>
                  </a:lnTo>
                  <a:lnTo>
                    <a:pt x="183" y="969"/>
                  </a:lnTo>
                  <a:lnTo>
                    <a:pt x="185" y="970"/>
                  </a:lnTo>
                  <a:lnTo>
                    <a:pt x="189" y="972"/>
                  </a:lnTo>
                  <a:lnTo>
                    <a:pt x="192" y="972"/>
                  </a:lnTo>
                  <a:lnTo>
                    <a:pt x="202" y="973"/>
                  </a:lnTo>
                  <a:lnTo>
                    <a:pt x="214" y="972"/>
                  </a:lnTo>
                  <a:lnTo>
                    <a:pt x="227" y="970"/>
                  </a:lnTo>
                  <a:lnTo>
                    <a:pt x="241" y="965"/>
                  </a:lnTo>
                  <a:lnTo>
                    <a:pt x="255" y="960"/>
                  </a:lnTo>
                  <a:lnTo>
                    <a:pt x="272" y="953"/>
                  </a:lnTo>
                  <a:lnTo>
                    <a:pt x="286" y="945"/>
                  </a:lnTo>
                  <a:lnTo>
                    <a:pt x="300" y="938"/>
                  </a:lnTo>
                  <a:lnTo>
                    <a:pt x="312" y="929"/>
                  </a:lnTo>
                  <a:lnTo>
                    <a:pt x="322" y="921"/>
                  </a:lnTo>
                  <a:lnTo>
                    <a:pt x="329" y="914"/>
                  </a:lnTo>
                  <a:lnTo>
                    <a:pt x="334" y="907"/>
                  </a:lnTo>
                  <a:lnTo>
                    <a:pt x="335" y="903"/>
                  </a:lnTo>
                  <a:lnTo>
                    <a:pt x="335" y="900"/>
                  </a:lnTo>
                  <a:lnTo>
                    <a:pt x="335" y="897"/>
                  </a:lnTo>
                  <a:lnTo>
                    <a:pt x="334" y="895"/>
                  </a:lnTo>
                  <a:close/>
                  <a:moveTo>
                    <a:pt x="303" y="990"/>
                  </a:moveTo>
                  <a:lnTo>
                    <a:pt x="300" y="988"/>
                  </a:lnTo>
                  <a:lnTo>
                    <a:pt x="298" y="985"/>
                  </a:lnTo>
                  <a:lnTo>
                    <a:pt x="294" y="984"/>
                  </a:lnTo>
                  <a:lnTo>
                    <a:pt x="291" y="984"/>
                  </a:lnTo>
                  <a:lnTo>
                    <a:pt x="281" y="983"/>
                  </a:lnTo>
                  <a:lnTo>
                    <a:pt x="271" y="984"/>
                  </a:lnTo>
                  <a:lnTo>
                    <a:pt x="259" y="986"/>
                  </a:lnTo>
                  <a:lnTo>
                    <a:pt x="245" y="990"/>
                  </a:lnTo>
                  <a:lnTo>
                    <a:pt x="230" y="995"/>
                  </a:lnTo>
                  <a:lnTo>
                    <a:pt x="215" y="1002"/>
                  </a:lnTo>
                  <a:lnTo>
                    <a:pt x="201" y="1009"/>
                  </a:lnTo>
                  <a:lnTo>
                    <a:pt x="188" y="1017"/>
                  </a:lnTo>
                  <a:lnTo>
                    <a:pt x="177" y="1026"/>
                  </a:lnTo>
                  <a:lnTo>
                    <a:pt x="167" y="1033"/>
                  </a:lnTo>
                  <a:lnTo>
                    <a:pt x="160" y="1041"/>
                  </a:lnTo>
                  <a:lnTo>
                    <a:pt x="157" y="1048"/>
                  </a:lnTo>
                  <a:lnTo>
                    <a:pt x="155" y="1051"/>
                  </a:lnTo>
                  <a:lnTo>
                    <a:pt x="154" y="1054"/>
                  </a:lnTo>
                  <a:lnTo>
                    <a:pt x="154" y="1057"/>
                  </a:lnTo>
                  <a:lnTo>
                    <a:pt x="155" y="1059"/>
                  </a:lnTo>
                  <a:lnTo>
                    <a:pt x="158" y="1061"/>
                  </a:lnTo>
                  <a:lnTo>
                    <a:pt x="160" y="1064"/>
                  </a:lnTo>
                  <a:lnTo>
                    <a:pt x="164" y="1065"/>
                  </a:lnTo>
                  <a:lnTo>
                    <a:pt x="167" y="1065"/>
                  </a:lnTo>
                  <a:lnTo>
                    <a:pt x="176" y="1066"/>
                  </a:lnTo>
                  <a:lnTo>
                    <a:pt x="188" y="1065"/>
                  </a:lnTo>
                  <a:lnTo>
                    <a:pt x="199" y="1062"/>
                  </a:lnTo>
                  <a:lnTo>
                    <a:pt x="214" y="1059"/>
                  </a:lnTo>
                  <a:lnTo>
                    <a:pt x="228" y="1053"/>
                  </a:lnTo>
                  <a:lnTo>
                    <a:pt x="243" y="1047"/>
                  </a:lnTo>
                  <a:lnTo>
                    <a:pt x="258" y="1040"/>
                  </a:lnTo>
                  <a:lnTo>
                    <a:pt x="271" y="1032"/>
                  </a:lnTo>
                  <a:lnTo>
                    <a:pt x="281" y="1023"/>
                  </a:lnTo>
                  <a:lnTo>
                    <a:pt x="291" y="1016"/>
                  </a:lnTo>
                  <a:lnTo>
                    <a:pt x="298" y="1008"/>
                  </a:lnTo>
                  <a:lnTo>
                    <a:pt x="302" y="1001"/>
                  </a:lnTo>
                  <a:lnTo>
                    <a:pt x="303" y="998"/>
                  </a:lnTo>
                  <a:lnTo>
                    <a:pt x="304" y="995"/>
                  </a:lnTo>
                  <a:lnTo>
                    <a:pt x="303" y="992"/>
                  </a:lnTo>
                  <a:lnTo>
                    <a:pt x="303" y="990"/>
                  </a:lnTo>
                  <a:close/>
                  <a:moveTo>
                    <a:pt x="280" y="1084"/>
                  </a:moveTo>
                  <a:lnTo>
                    <a:pt x="278" y="1083"/>
                  </a:lnTo>
                  <a:lnTo>
                    <a:pt x="275" y="1080"/>
                  </a:lnTo>
                  <a:lnTo>
                    <a:pt x="273" y="1079"/>
                  </a:lnTo>
                  <a:lnTo>
                    <a:pt x="270" y="1078"/>
                  </a:lnTo>
                  <a:lnTo>
                    <a:pt x="260" y="1078"/>
                  </a:lnTo>
                  <a:lnTo>
                    <a:pt x="249" y="1078"/>
                  </a:lnTo>
                  <a:lnTo>
                    <a:pt x="237" y="1080"/>
                  </a:lnTo>
                  <a:lnTo>
                    <a:pt x="224" y="1084"/>
                  </a:lnTo>
                  <a:lnTo>
                    <a:pt x="210" y="1090"/>
                  </a:lnTo>
                  <a:lnTo>
                    <a:pt x="196" y="1096"/>
                  </a:lnTo>
                  <a:lnTo>
                    <a:pt x="183" y="1103"/>
                  </a:lnTo>
                  <a:lnTo>
                    <a:pt x="170" y="1110"/>
                  </a:lnTo>
                  <a:lnTo>
                    <a:pt x="159" y="1118"/>
                  </a:lnTo>
                  <a:lnTo>
                    <a:pt x="151" y="1127"/>
                  </a:lnTo>
                  <a:lnTo>
                    <a:pt x="145" y="1134"/>
                  </a:lnTo>
                  <a:lnTo>
                    <a:pt x="140" y="1141"/>
                  </a:lnTo>
                  <a:lnTo>
                    <a:pt x="139" y="1144"/>
                  </a:lnTo>
                  <a:lnTo>
                    <a:pt x="139" y="1147"/>
                  </a:lnTo>
                  <a:lnTo>
                    <a:pt x="139" y="1150"/>
                  </a:lnTo>
                  <a:lnTo>
                    <a:pt x="140" y="1153"/>
                  </a:lnTo>
                  <a:lnTo>
                    <a:pt x="142" y="1154"/>
                  </a:lnTo>
                  <a:lnTo>
                    <a:pt x="145" y="1156"/>
                  </a:lnTo>
                  <a:lnTo>
                    <a:pt x="147" y="1158"/>
                  </a:lnTo>
                  <a:lnTo>
                    <a:pt x="151" y="1159"/>
                  </a:lnTo>
                  <a:lnTo>
                    <a:pt x="160" y="1159"/>
                  </a:lnTo>
                  <a:lnTo>
                    <a:pt x="171" y="1159"/>
                  </a:lnTo>
                  <a:lnTo>
                    <a:pt x="183" y="1156"/>
                  </a:lnTo>
                  <a:lnTo>
                    <a:pt x="196" y="1153"/>
                  </a:lnTo>
                  <a:lnTo>
                    <a:pt x="210" y="1147"/>
                  </a:lnTo>
                  <a:lnTo>
                    <a:pt x="224" y="1141"/>
                  </a:lnTo>
                  <a:lnTo>
                    <a:pt x="237" y="1134"/>
                  </a:lnTo>
                  <a:lnTo>
                    <a:pt x="251" y="1125"/>
                  </a:lnTo>
                  <a:lnTo>
                    <a:pt x="261" y="1118"/>
                  </a:lnTo>
                  <a:lnTo>
                    <a:pt x="270" y="1110"/>
                  </a:lnTo>
                  <a:lnTo>
                    <a:pt x="275" y="1103"/>
                  </a:lnTo>
                  <a:lnTo>
                    <a:pt x="280" y="1096"/>
                  </a:lnTo>
                  <a:lnTo>
                    <a:pt x="281" y="1092"/>
                  </a:lnTo>
                  <a:lnTo>
                    <a:pt x="281" y="1090"/>
                  </a:lnTo>
                  <a:lnTo>
                    <a:pt x="281" y="1087"/>
                  </a:lnTo>
                  <a:lnTo>
                    <a:pt x="280" y="1084"/>
                  </a:lnTo>
                  <a:close/>
                  <a:moveTo>
                    <a:pt x="267" y="1180"/>
                  </a:moveTo>
                  <a:lnTo>
                    <a:pt x="266" y="1178"/>
                  </a:lnTo>
                  <a:lnTo>
                    <a:pt x="264" y="1177"/>
                  </a:lnTo>
                  <a:lnTo>
                    <a:pt x="260" y="1174"/>
                  </a:lnTo>
                  <a:lnTo>
                    <a:pt x="256" y="1174"/>
                  </a:lnTo>
                  <a:lnTo>
                    <a:pt x="248" y="1173"/>
                  </a:lnTo>
                  <a:lnTo>
                    <a:pt x="239" y="1173"/>
                  </a:lnTo>
                  <a:lnTo>
                    <a:pt x="227" y="1175"/>
                  </a:lnTo>
                  <a:lnTo>
                    <a:pt x="214" y="1179"/>
                  </a:lnTo>
                  <a:lnTo>
                    <a:pt x="201" y="1184"/>
                  </a:lnTo>
                  <a:lnTo>
                    <a:pt x="186" y="1190"/>
                  </a:lnTo>
                  <a:lnTo>
                    <a:pt x="173" y="1197"/>
                  </a:lnTo>
                  <a:lnTo>
                    <a:pt x="161" y="1205"/>
                  </a:lnTo>
                  <a:lnTo>
                    <a:pt x="152" y="1212"/>
                  </a:lnTo>
                  <a:lnTo>
                    <a:pt x="144" y="1221"/>
                  </a:lnTo>
                  <a:lnTo>
                    <a:pt x="138" y="1228"/>
                  </a:lnTo>
                  <a:lnTo>
                    <a:pt x="134" y="1235"/>
                  </a:lnTo>
                  <a:lnTo>
                    <a:pt x="133" y="1237"/>
                  </a:lnTo>
                  <a:lnTo>
                    <a:pt x="133" y="1241"/>
                  </a:lnTo>
                  <a:lnTo>
                    <a:pt x="133" y="1243"/>
                  </a:lnTo>
                  <a:lnTo>
                    <a:pt x="134" y="1245"/>
                  </a:lnTo>
                  <a:lnTo>
                    <a:pt x="136" y="1248"/>
                  </a:lnTo>
                  <a:lnTo>
                    <a:pt x="139" y="1250"/>
                  </a:lnTo>
                  <a:lnTo>
                    <a:pt x="141" y="1251"/>
                  </a:lnTo>
                  <a:lnTo>
                    <a:pt x="145" y="1253"/>
                  </a:lnTo>
                  <a:lnTo>
                    <a:pt x="153" y="1253"/>
                  </a:lnTo>
                  <a:lnTo>
                    <a:pt x="164" y="1253"/>
                  </a:lnTo>
                  <a:lnTo>
                    <a:pt x="176" y="1250"/>
                  </a:lnTo>
                  <a:lnTo>
                    <a:pt x="188" y="1247"/>
                  </a:lnTo>
                  <a:lnTo>
                    <a:pt x="201" y="1242"/>
                  </a:lnTo>
                  <a:lnTo>
                    <a:pt x="215" y="1235"/>
                  </a:lnTo>
                  <a:lnTo>
                    <a:pt x="228" y="1228"/>
                  </a:lnTo>
                  <a:lnTo>
                    <a:pt x="240" y="1221"/>
                  </a:lnTo>
                  <a:lnTo>
                    <a:pt x="249" y="1213"/>
                  </a:lnTo>
                  <a:lnTo>
                    <a:pt x="258" y="1205"/>
                  </a:lnTo>
                  <a:lnTo>
                    <a:pt x="264" y="1198"/>
                  </a:lnTo>
                  <a:lnTo>
                    <a:pt x="268" y="1191"/>
                  </a:lnTo>
                  <a:lnTo>
                    <a:pt x="268" y="1188"/>
                  </a:lnTo>
                  <a:lnTo>
                    <a:pt x="270" y="1185"/>
                  </a:lnTo>
                  <a:lnTo>
                    <a:pt x="268" y="1183"/>
                  </a:lnTo>
                  <a:lnTo>
                    <a:pt x="267" y="1180"/>
                  </a:lnTo>
                  <a:close/>
                  <a:moveTo>
                    <a:pt x="186" y="1285"/>
                  </a:moveTo>
                  <a:lnTo>
                    <a:pt x="174" y="1292"/>
                  </a:lnTo>
                  <a:lnTo>
                    <a:pt x="163" y="1299"/>
                  </a:lnTo>
                  <a:lnTo>
                    <a:pt x="153" y="1307"/>
                  </a:lnTo>
                  <a:lnTo>
                    <a:pt x="146" y="1314"/>
                  </a:lnTo>
                  <a:lnTo>
                    <a:pt x="140" y="1322"/>
                  </a:lnTo>
                  <a:lnTo>
                    <a:pt x="136" y="1329"/>
                  </a:lnTo>
                  <a:lnTo>
                    <a:pt x="135" y="1332"/>
                  </a:lnTo>
                  <a:lnTo>
                    <a:pt x="135" y="1335"/>
                  </a:lnTo>
                  <a:lnTo>
                    <a:pt x="135" y="1338"/>
                  </a:lnTo>
                  <a:lnTo>
                    <a:pt x="136" y="1341"/>
                  </a:lnTo>
                  <a:lnTo>
                    <a:pt x="139" y="1342"/>
                  </a:lnTo>
                  <a:lnTo>
                    <a:pt x="141" y="1344"/>
                  </a:lnTo>
                  <a:lnTo>
                    <a:pt x="144" y="1345"/>
                  </a:lnTo>
                  <a:lnTo>
                    <a:pt x="147" y="1346"/>
                  </a:lnTo>
                  <a:lnTo>
                    <a:pt x="155" y="1348"/>
                  </a:lnTo>
                  <a:lnTo>
                    <a:pt x="166" y="1346"/>
                  </a:lnTo>
                  <a:lnTo>
                    <a:pt x="177" y="1344"/>
                  </a:lnTo>
                  <a:lnTo>
                    <a:pt x="189" y="1342"/>
                  </a:lnTo>
                  <a:lnTo>
                    <a:pt x="202" y="1337"/>
                  </a:lnTo>
                  <a:lnTo>
                    <a:pt x="215" y="1331"/>
                  </a:lnTo>
                  <a:lnTo>
                    <a:pt x="228" y="1324"/>
                  </a:lnTo>
                  <a:lnTo>
                    <a:pt x="239" y="1317"/>
                  </a:lnTo>
                  <a:lnTo>
                    <a:pt x="248" y="1308"/>
                  </a:lnTo>
                  <a:lnTo>
                    <a:pt x="256" y="1301"/>
                  </a:lnTo>
                  <a:lnTo>
                    <a:pt x="261" y="1294"/>
                  </a:lnTo>
                  <a:lnTo>
                    <a:pt x="265" y="1287"/>
                  </a:lnTo>
                  <a:lnTo>
                    <a:pt x="266" y="1285"/>
                  </a:lnTo>
                  <a:lnTo>
                    <a:pt x="266" y="1281"/>
                  </a:lnTo>
                  <a:lnTo>
                    <a:pt x="266" y="1279"/>
                  </a:lnTo>
                  <a:lnTo>
                    <a:pt x="265" y="1276"/>
                  </a:lnTo>
                  <a:lnTo>
                    <a:pt x="262" y="1274"/>
                  </a:lnTo>
                  <a:lnTo>
                    <a:pt x="260" y="1273"/>
                  </a:lnTo>
                  <a:lnTo>
                    <a:pt x="258" y="1270"/>
                  </a:lnTo>
                  <a:lnTo>
                    <a:pt x="254" y="1270"/>
                  </a:lnTo>
                  <a:lnTo>
                    <a:pt x="246" y="1269"/>
                  </a:lnTo>
                  <a:lnTo>
                    <a:pt x="236" y="1269"/>
                  </a:lnTo>
                  <a:lnTo>
                    <a:pt x="224" y="1272"/>
                  </a:lnTo>
                  <a:lnTo>
                    <a:pt x="212" y="1275"/>
                  </a:lnTo>
                  <a:lnTo>
                    <a:pt x="199" y="1279"/>
                  </a:lnTo>
                  <a:lnTo>
                    <a:pt x="186" y="1285"/>
                  </a:lnTo>
                  <a:close/>
                  <a:moveTo>
                    <a:pt x="224" y="1427"/>
                  </a:moveTo>
                  <a:lnTo>
                    <a:pt x="236" y="1420"/>
                  </a:lnTo>
                  <a:lnTo>
                    <a:pt x="247" y="1413"/>
                  </a:lnTo>
                  <a:lnTo>
                    <a:pt x="255" y="1406"/>
                  </a:lnTo>
                  <a:lnTo>
                    <a:pt x="264" y="1399"/>
                  </a:lnTo>
                  <a:lnTo>
                    <a:pt x="268" y="1392"/>
                  </a:lnTo>
                  <a:lnTo>
                    <a:pt x="272" y="1384"/>
                  </a:lnTo>
                  <a:lnTo>
                    <a:pt x="272" y="1381"/>
                  </a:lnTo>
                  <a:lnTo>
                    <a:pt x="273" y="1379"/>
                  </a:lnTo>
                  <a:lnTo>
                    <a:pt x="272" y="1376"/>
                  </a:lnTo>
                  <a:lnTo>
                    <a:pt x="271" y="1374"/>
                  </a:lnTo>
                  <a:lnTo>
                    <a:pt x="267" y="1369"/>
                  </a:lnTo>
                  <a:lnTo>
                    <a:pt x="261" y="1367"/>
                  </a:lnTo>
                  <a:lnTo>
                    <a:pt x="253" y="1365"/>
                  </a:lnTo>
                  <a:lnTo>
                    <a:pt x="243" y="1367"/>
                  </a:lnTo>
                  <a:lnTo>
                    <a:pt x="233" y="1368"/>
                  </a:lnTo>
                  <a:lnTo>
                    <a:pt x="221" y="1371"/>
                  </a:lnTo>
                  <a:lnTo>
                    <a:pt x="209" y="1376"/>
                  </a:lnTo>
                  <a:lnTo>
                    <a:pt x="196" y="1381"/>
                  </a:lnTo>
                  <a:lnTo>
                    <a:pt x="184" y="1388"/>
                  </a:lnTo>
                  <a:lnTo>
                    <a:pt x="173" y="1395"/>
                  </a:lnTo>
                  <a:lnTo>
                    <a:pt x="164" y="1402"/>
                  </a:lnTo>
                  <a:lnTo>
                    <a:pt x="157" y="1409"/>
                  </a:lnTo>
                  <a:lnTo>
                    <a:pt x="151" y="1418"/>
                  </a:lnTo>
                  <a:lnTo>
                    <a:pt x="148" y="1424"/>
                  </a:lnTo>
                  <a:lnTo>
                    <a:pt x="147" y="1427"/>
                  </a:lnTo>
                  <a:lnTo>
                    <a:pt x="147" y="1430"/>
                  </a:lnTo>
                  <a:lnTo>
                    <a:pt x="147" y="1433"/>
                  </a:lnTo>
                  <a:lnTo>
                    <a:pt x="148" y="1436"/>
                  </a:lnTo>
                  <a:lnTo>
                    <a:pt x="151" y="1438"/>
                  </a:lnTo>
                  <a:lnTo>
                    <a:pt x="153" y="1439"/>
                  </a:lnTo>
                  <a:lnTo>
                    <a:pt x="155" y="1440"/>
                  </a:lnTo>
                  <a:lnTo>
                    <a:pt x="159" y="1442"/>
                  </a:lnTo>
                  <a:lnTo>
                    <a:pt x="167" y="1443"/>
                  </a:lnTo>
                  <a:lnTo>
                    <a:pt x="177" y="1443"/>
                  </a:lnTo>
                  <a:lnTo>
                    <a:pt x="188" y="1440"/>
                  </a:lnTo>
                  <a:lnTo>
                    <a:pt x="199" y="1437"/>
                  </a:lnTo>
                  <a:lnTo>
                    <a:pt x="211" y="1432"/>
                  </a:lnTo>
                  <a:lnTo>
                    <a:pt x="224" y="1427"/>
                  </a:lnTo>
                  <a:close/>
                  <a:moveTo>
                    <a:pt x="93" y="1601"/>
                  </a:moveTo>
                  <a:lnTo>
                    <a:pt x="103" y="1595"/>
                  </a:lnTo>
                  <a:lnTo>
                    <a:pt x="113" y="1588"/>
                  </a:lnTo>
                  <a:lnTo>
                    <a:pt x="121" y="1581"/>
                  </a:lnTo>
                  <a:lnTo>
                    <a:pt x="127" y="1573"/>
                  </a:lnTo>
                  <a:lnTo>
                    <a:pt x="132" y="1567"/>
                  </a:lnTo>
                  <a:lnTo>
                    <a:pt x="135" y="1560"/>
                  </a:lnTo>
                  <a:lnTo>
                    <a:pt x="135" y="1556"/>
                  </a:lnTo>
                  <a:lnTo>
                    <a:pt x="134" y="1550"/>
                  </a:lnTo>
                  <a:lnTo>
                    <a:pt x="131" y="1546"/>
                  </a:lnTo>
                  <a:lnTo>
                    <a:pt x="125" y="1544"/>
                  </a:lnTo>
                  <a:lnTo>
                    <a:pt x="117" y="1543"/>
                  </a:lnTo>
                  <a:lnTo>
                    <a:pt x="108" y="1544"/>
                  </a:lnTo>
                  <a:lnTo>
                    <a:pt x="98" y="1545"/>
                  </a:lnTo>
                  <a:lnTo>
                    <a:pt x="88" y="1547"/>
                  </a:lnTo>
                  <a:lnTo>
                    <a:pt x="77" y="1552"/>
                  </a:lnTo>
                  <a:lnTo>
                    <a:pt x="65" y="1558"/>
                  </a:lnTo>
                  <a:lnTo>
                    <a:pt x="54" y="1564"/>
                  </a:lnTo>
                  <a:lnTo>
                    <a:pt x="45" y="1571"/>
                  </a:lnTo>
                  <a:lnTo>
                    <a:pt x="37" y="1577"/>
                  </a:lnTo>
                  <a:lnTo>
                    <a:pt x="30" y="1584"/>
                  </a:lnTo>
                  <a:lnTo>
                    <a:pt x="25" y="1591"/>
                  </a:lnTo>
                  <a:lnTo>
                    <a:pt x="22" y="1598"/>
                  </a:lnTo>
                  <a:lnTo>
                    <a:pt x="22" y="1603"/>
                  </a:lnTo>
                  <a:lnTo>
                    <a:pt x="24" y="1609"/>
                  </a:lnTo>
                  <a:lnTo>
                    <a:pt x="27" y="1613"/>
                  </a:lnTo>
                  <a:lnTo>
                    <a:pt x="33" y="1615"/>
                  </a:lnTo>
                  <a:lnTo>
                    <a:pt x="40" y="1616"/>
                  </a:lnTo>
                  <a:lnTo>
                    <a:pt x="50" y="1615"/>
                  </a:lnTo>
                  <a:lnTo>
                    <a:pt x="59" y="1614"/>
                  </a:lnTo>
                  <a:lnTo>
                    <a:pt x="70" y="1610"/>
                  </a:lnTo>
                  <a:lnTo>
                    <a:pt x="81" y="1607"/>
                  </a:lnTo>
                  <a:lnTo>
                    <a:pt x="93" y="1601"/>
                  </a:lnTo>
                  <a:close/>
                  <a:moveTo>
                    <a:pt x="242" y="1523"/>
                  </a:moveTo>
                  <a:lnTo>
                    <a:pt x="254" y="1518"/>
                  </a:lnTo>
                  <a:lnTo>
                    <a:pt x="264" y="1510"/>
                  </a:lnTo>
                  <a:lnTo>
                    <a:pt x="272" y="1503"/>
                  </a:lnTo>
                  <a:lnTo>
                    <a:pt x="279" y="1496"/>
                  </a:lnTo>
                  <a:lnTo>
                    <a:pt x="284" y="1489"/>
                  </a:lnTo>
                  <a:lnTo>
                    <a:pt x="287" y="1483"/>
                  </a:lnTo>
                  <a:lnTo>
                    <a:pt x="287" y="1480"/>
                  </a:lnTo>
                  <a:lnTo>
                    <a:pt x="289" y="1477"/>
                  </a:lnTo>
                  <a:lnTo>
                    <a:pt x="287" y="1474"/>
                  </a:lnTo>
                  <a:lnTo>
                    <a:pt x="286" y="1471"/>
                  </a:lnTo>
                  <a:lnTo>
                    <a:pt x="283" y="1468"/>
                  </a:lnTo>
                  <a:lnTo>
                    <a:pt x="277" y="1465"/>
                  </a:lnTo>
                  <a:lnTo>
                    <a:pt x="268" y="1464"/>
                  </a:lnTo>
                  <a:lnTo>
                    <a:pt x="259" y="1464"/>
                  </a:lnTo>
                  <a:lnTo>
                    <a:pt x="249" y="1465"/>
                  </a:lnTo>
                  <a:lnTo>
                    <a:pt x="237" y="1469"/>
                  </a:lnTo>
                  <a:lnTo>
                    <a:pt x="226" y="1472"/>
                  </a:lnTo>
                  <a:lnTo>
                    <a:pt x="214" y="1478"/>
                  </a:lnTo>
                  <a:lnTo>
                    <a:pt x="202" y="1485"/>
                  </a:lnTo>
                  <a:lnTo>
                    <a:pt x="192" y="1493"/>
                  </a:lnTo>
                  <a:lnTo>
                    <a:pt x="184" y="1500"/>
                  </a:lnTo>
                  <a:lnTo>
                    <a:pt x="177" y="1507"/>
                  </a:lnTo>
                  <a:lnTo>
                    <a:pt x="171" y="1514"/>
                  </a:lnTo>
                  <a:lnTo>
                    <a:pt x="169" y="1520"/>
                  </a:lnTo>
                  <a:lnTo>
                    <a:pt x="167" y="1523"/>
                  </a:lnTo>
                  <a:lnTo>
                    <a:pt x="167" y="1526"/>
                  </a:lnTo>
                  <a:lnTo>
                    <a:pt x="169" y="1529"/>
                  </a:lnTo>
                  <a:lnTo>
                    <a:pt x="170" y="1532"/>
                  </a:lnTo>
                  <a:lnTo>
                    <a:pt x="173" y="1535"/>
                  </a:lnTo>
                  <a:lnTo>
                    <a:pt x="179" y="1538"/>
                  </a:lnTo>
                  <a:lnTo>
                    <a:pt x="188" y="1539"/>
                  </a:lnTo>
                  <a:lnTo>
                    <a:pt x="197" y="1539"/>
                  </a:lnTo>
                  <a:lnTo>
                    <a:pt x="207" y="1537"/>
                  </a:lnTo>
                  <a:lnTo>
                    <a:pt x="218" y="1534"/>
                  </a:lnTo>
                  <a:lnTo>
                    <a:pt x="230" y="1529"/>
                  </a:lnTo>
                  <a:lnTo>
                    <a:pt x="242" y="1523"/>
                  </a:lnTo>
                  <a:close/>
                  <a:moveTo>
                    <a:pt x="126" y="1697"/>
                  </a:moveTo>
                  <a:lnTo>
                    <a:pt x="135" y="1691"/>
                  </a:lnTo>
                  <a:lnTo>
                    <a:pt x="145" y="1684"/>
                  </a:lnTo>
                  <a:lnTo>
                    <a:pt x="153" y="1678"/>
                  </a:lnTo>
                  <a:lnTo>
                    <a:pt x="159" y="1671"/>
                  </a:lnTo>
                  <a:lnTo>
                    <a:pt x="164" y="1664"/>
                  </a:lnTo>
                  <a:lnTo>
                    <a:pt x="166" y="1658"/>
                  </a:lnTo>
                  <a:lnTo>
                    <a:pt x="166" y="1652"/>
                  </a:lnTo>
                  <a:lnTo>
                    <a:pt x="165" y="1647"/>
                  </a:lnTo>
                  <a:lnTo>
                    <a:pt x="161" y="1643"/>
                  </a:lnTo>
                  <a:lnTo>
                    <a:pt x="155" y="1641"/>
                  </a:lnTo>
                  <a:lnTo>
                    <a:pt x="148" y="1640"/>
                  </a:lnTo>
                  <a:lnTo>
                    <a:pt x="140" y="1640"/>
                  </a:lnTo>
                  <a:lnTo>
                    <a:pt x="131" y="1641"/>
                  </a:lnTo>
                  <a:lnTo>
                    <a:pt x="120" y="1645"/>
                  </a:lnTo>
                  <a:lnTo>
                    <a:pt x="109" y="1648"/>
                  </a:lnTo>
                  <a:lnTo>
                    <a:pt x="98" y="1653"/>
                  </a:lnTo>
                  <a:lnTo>
                    <a:pt x="88" y="1660"/>
                  </a:lnTo>
                  <a:lnTo>
                    <a:pt x="79" y="1666"/>
                  </a:lnTo>
                  <a:lnTo>
                    <a:pt x="71" y="1673"/>
                  </a:lnTo>
                  <a:lnTo>
                    <a:pt x="65" y="1680"/>
                  </a:lnTo>
                  <a:lnTo>
                    <a:pt x="60" y="1686"/>
                  </a:lnTo>
                  <a:lnTo>
                    <a:pt x="58" y="1693"/>
                  </a:lnTo>
                  <a:lnTo>
                    <a:pt x="58" y="1698"/>
                  </a:lnTo>
                  <a:lnTo>
                    <a:pt x="59" y="1704"/>
                  </a:lnTo>
                  <a:lnTo>
                    <a:pt x="63" y="1708"/>
                  </a:lnTo>
                  <a:lnTo>
                    <a:pt x="69" y="1710"/>
                  </a:lnTo>
                  <a:lnTo>
                    <a:pt x="76" y="1711"/>
                  </a:lnTo>
                  <a:lnTo>
                    <a:pt x="84" y="1711"/>
                  </a:lnTo>
                  <a:lnTo>
                    <a:pt x="94" y="1709"/>
                  </a:lnTo>
                  <a:lnTo>
                    <a:pt x="104" y="1706"/>
                  </a:lnTo>
                  <a:lnTo>
                    <a:pt x="115" y="1703"/>
                  </a:lnTo>
                  <a:lnTo>
                    <a:pt x="126" y="1697"/>
                  </a:lnTo>
                  <a:close/>
                  <a:moveTo>
                    <a:pt x="270" y="1622"/>
                  </a:moveTo>
                  <a:lnTo>
                    <a:pt x="280" y="1616"/>
                  </a:lnTo>
                  <a:lnTo>
                    <a:pt x="290" y="1609"/>
                  </a:lnTo>
                  <a:lnTo>
                    <a:pt x="298" y="1602"/>
                  </a:lnTo>
                  <a:lnTo>
                    <a:pt x="304" y="1595"/>
                  </a:lnTo>
                  <a:lnTo>
                    <a:pt x="309" y="1589"/>
                  </a:lnTo>
                  <a:lnTo>
                    <a:pt x="312" y="1582"/>
                  </a:lnTo>
                  <a:lnTo>
                    <a:pt x="312" y="1579"/>
                  </a:lnTo>
                  <a:lnTo>
                    <a:pt x="312" y="1576"/>
                  </a:lnTo>
                  <a:lnTo>
                    <a:pt x="312" y="1573"/>
                  </a:lnTo>
                  <a:lnTo>
                    <a:pt x="311" y="1571"/>
                  </a:lnTo>
                  <a:lnTo>
                    <a:pt x="306" y="1566"/>
                  </a:lnTo>
                  <a:lnTo>
                    <a:pt x="300" y="1564"/>
                  </a:lnTo>
                  <a:lnTo>
                    <a:pt x="293" y="1563"/>
                  </a:lnTo>
                  <a:lnTo>
                    <a:pt x="284" y="1563"/>
                  </a:lnTo>
                  <a:lnTo>
                    <a:pt x="274" y="1565"/>
                  </a:lnTo>
                  <a:lnTo>
                    <a:pt x="264" y="1567"/>
                  </a:lnTo>
                  <a:lnTo>
                    <a:pt x="252" y="1572"/>
                  </a:lnTo>
                  <a:lnTo>
                    <a:pt x="241" y="1577"/>
                  </a:lnTo>
                  <a:lnTo>
                    <a:pt x="229" y="1583"/>
                  </a:lnTo>
                  <a:lnTo>
                    <a:pt x="220" y="1590"/>
                  </a:lnTo>
                  <a:lnTo>
                    <a:pt x="211" y="1597"/>
                  </a:lnTo>
                  <a:lnTo>
                    <a:pt x="205" y="1604"/>
                  </a:lnTo>
                  <a:lnTo>
                    <a:pt x="201" y="1611"/>
                  </a:lnTo>
                  <a:lnTo>
                    <a:pt x="198" y="1619"/>
                  </a:lnTo>
                  <a:lnTo>
                    <a:pt x="197" y="1621"/>
                  </a:lnTo>
                  <a:lnTo>
                    <a:pt x="197" y="1624"/>
                  </a:lnTo>
                  <a:lnTo>
                    <a:pt x="198" y="1627"/>
                  </a:lnTo>
                  <a:lnTo>
                    <a:pt x="199" y="1629"/>
                  </a:lnTo>
                  <a:lnTo>
                    <a:pt x="203" y="1633"/>
                  </a:lnTo>
                  <a:lnTo>
                    <a:pt x="209" y="1635"/>
                  </a:lnTo>
                  <a:lnTo>
                    <a:pt x="216" y="1636"/>
                  </a:lnTo>
                  <a:lnTo>
                    <a:pt x="226" y="1636"/>
                  </a:lnTo>
                  <a:lnTo>
                    <a:pt x="235" y="1635"/>
                  </a:lnTo>
                  <a:lnTo>
                    <a:pt x="246" y="1632"/>
                  </a:lnTo>
                  <a:lnTo>
                    <a:pt x="258" y="1628"/>
                  </a:lnTo>
                  <a:lnTo>
                    <a:pt x="270" y="1622"/>
                  </a:lnTo>
                  <a:close/>
                  <a:moveTo>
                    <a:pt x="204" y="1746"/>
                  </a:moveTo>
                  <a:lnTo>
                    <a:pt x="201" y="1742"/>
                  </a:lnTo>
                  <a:lnTo>
                    <a:pt x="195" y="1740"/>
                  </a:lnTo>
                  <a:lnTo>
                    <a:pt x="188" y="1739"/>
                  </a:lnTo>
                  <a:lnTo>
                    <a:pt x="180" y="1739"/>
                  </a:lnTo>
                  <a:lnTo>
                    <a:pt x="171" y="1740"/>
                  </a:lnTo>
                  <a:lnTo>
                    <a:pt x="161" y="1742"/>
                  </a:lnTo>
                  <a:lnTo>
                    <a:pt x="151" y="1746"/>
                  </a:lnTo>
                  <a:lnTo>
                    <a:pt x="140" y="1752"/>
                  </a:lnTo>
                  <a:lnTo>
                    <a:pt x="131" y="1758"/>
                  </a:lnTo>
                  <a:lnTo>
                    <a:pt x="121" y="1763"/>
                  </a:lnTo>
                  <a:lnTo>
                    <a:pt x="114" y="1771"/>
                  </a:lnTo>
                  <a:lnTo>
                    <a:pt x="108" y="1777"/>
                  </a:lnTo>
                  <a:lnTo>
                    <a:pt x="104" y="1784"/>
                  </a:lnTo>
                  <a:lnTo>
                    <a:pt x="102" y="1790"/>
                  </a:lnTo>
                  <a:lnTo>
                    <a:pt x="102" y="1796"/>
                  </a:lnTo>
                  <a:lnTo>
                    <a:pt x="103" y="1800"/>
                  </a:lnTo>
                  <a:lnTo>
                    <a:pt x="107" y="1804"/>
                  </a:lnTo>
                  <a:lnTo>
                    <a:pt x="113" y="1806"/>
                  </a:lnTo>
                  <a:lnTo>
                    <a:pt x="120" y="1807"/>
                  </a:lnTo>
                  <a:lnTo>
                    <a:pt x="128" y="1807"/>
                  </a:lnTo>
                  <a:lnTo>
                    <a:pt x="136" y="1806"/>
                  </a:lnTo>
                  <a:lnTo>
                    <a:pt x="146" y="1804"/>
                  </a:lnTo>
                  <a:lnTo>
                    <a:pt x="157" y="1800"/>
                  </a:lnTo>
                  <a:lnTo>
                    <a:pt x="167" y="1794"/>
                  </a:lnTo>
                  <a:lnTo>
                    <a:pt x="177" y="1788"/>
                  </a:lnTo>
                  <a:lnTo>
                    <a:pt x="186" y="1783"/>
                  </a:lnTo>
                  <a:lnTo>
                    <a:pt x="193" y="1775"/>
                  </a:lnTo>
                  <a:lnTo>
                    <a:pt x="199" y="1769"/>
                  </a:lnTo>
                  <a:lnTo>
                    <a:pt x="203" y="1762"/>
                  </a:lnTo>
                  <a:lnTo>
                    <a:pt x="205" y="1756"/>
                  </a:lnTo>
                  <a:lnTo>
                    <a:pt x="207" y="1750"/>
                  </a:lnTo>
                  <a:lnTo>
                    <a:pt x="204" y="1746"/>
                  </a:lnTo>
                  <a:close/>
                  <a:moveTo>
                    <a:pt x="304" y="1723"/>
                  </a:moveTo>
                  <a:lnTo>
                    <a:pt x="315" y="1717"/>
                  </a:lnTo>
                  <a:lnTo>
                    <a:pt x="324" y="1710"/>
                  </a:lnTo>
                  <a:lnTo>
                    <a:pt x="332" y="1703"/>
                  </a:lnTo>
                  <a:lnTo>
                    <a:pt x="338" y="1696"/>
                  </a:lnTo>
                  <a:lnTo>
                    <a:pt x="343" y="1690"/>
                  </a:lnTo>
                  <a:lnTo>
                    <a:pt x="346" y="1683"/>
                  </a:lnTo>
                  <a:lnTo>
                    <a:pt x="346" y="1677"/>
                  </a:lnTo>
                  <a:lnTo>
                    <a:pt x="344" y="1672"/>
                  </a:lnTo>
                  <a:lnTo>
                    <a:pt x="340" y="1668"/>
                  </a:lnTo>
                  <a:lnTo>
                    <a:pt x="334" y="1665"/>
                  </a:lnTo>
                  <a:lnTo>
                    <a:pt x="327" y="1664"/>
                  </a:lnTo>
                  <a:lnTo>
                    <a:pt x="318" y="1664"/>
                  </a:lnTo>
                  <a:lnTo>
                    <a:pt x="309" y="1666"/>
                  </a:lnTo>
                  <a:lnTo>
                    <a:pt x="298" y="1668"/>
                  </a:lnTo>
                  <a:lnTo>
                    <a:pt x="287" y="1672"/>
                  </a:lnTo>
                  <a:lnTo>
                    <a:pt x="275" y="1677"/>
                  </a:lnTo>
                  <a:lnTo>
                    <a:pt x="266" y="1684"/>
                  </a:lnTo>
                  <a:lnTo>
                    <a:pt x="256" y="1690"/>
                  </a:lnTo>
                  <a:lnTo>
                    <a:pt x="248" y="1697"/>
                  </a:lnTo>
                  <a:lnTo>
                    <a:pt x="242" y="1704"/>
                  </a:lnTo>
                  <a:lnTo>
                    <a:pt x="237" y="1711"/>
                  </a:lnTo>
                  <a:lnTo>
                    <a:pt x="235" y="1717"/>
                  </a:lnTo>
                  <a:lnTo>
                    <a:pt x="235" y="1723"/>
                  </a:lnTo>
                  <a:lnTo>
                    <a:pt x="237" y="1728"/>
                  </a:lnTo>
                  <a:lnTo>
                    <a:pt x="241" y="1733"/>
                  </a:lnTo>
                  <a:lnTo>
                    <a:pt x="247" y="1735"/>
                  </a:lnTo>
                  <a:lnTo>
                    <a:pt x="254" y="1736"/>
                  </a:lnTo>
                  <a:lnTo>
                    <a:pt x="262" y="1736"/>
                  </a:lnTo>
                  <a:lnTo>
                    <a:pt x="272" y="1735"/>
                  </a:lnTo>
                  <a:lnTo>
                    <a:pt x="283" y="1733"/>
                  </a:lnTo>
                  <a:lnTo>
                    <a:pt x="293" y="1728"/>
                  </a:lnTo>
                  <a:lnTo>
                    <a:pt x="304" y="1723"/>
                  </a:lnTo>
                  <a:close/>
                  <a:moveTo>
                    <a:pt x="94" y="1962"/>
                  </a:moveTo>
                  <a:lnTo>
                    <a:pt x="102" y="1956"/>
                  </a:lnTo>
                  <a:lnTo>
                    <a:pt x="110" y="1950"/>
                  </a:lnTo>
                  <a:lnTo>
                    <a:pt x="116" y="1944"/>
                  </a:lnTo>
                  <a:lnTo>
                    <a:pt x="122" y="1938"/>
                  </a:lnTo>
                  <a:lnTo>
                    <a:pt x="126" y="1931"/>
                  </a:lnTo>
                  <a:lnTo>
                    <a:pt x="127" y="1925"/>
                  </a:lnTo>
                  <a:lnTo>
                    <a:pt x="128" y="1920"/>
                  </a:lnTo>
                  <a:lnTo>
                    <a:pt x="126" y="1916"/>
                  </a:lnTo>
                  <a:lnTo>
                    <a:pt x="122" y="1912"/>
                  </a:lnTo>
                  <a:lnTo>
                    <a:pt x="117" y="1910"/>
                  </a:lnTo>
                  <a:lnTo>
                    <a:pt x="112" y="1908"/>
                  </a:lnTo>
                  <a:lnTo>
                    <a:pt x="103" y="1908"/>
                  </a:lnTo>
                  <a:lnTo>
                    <a:pt x="95" y="1910"/>
                  </a:lnTo>
                  <a:lnTo>
                    <a:pt x="87" y="1912"/>
                  </a:lnTo>
                  <a:lnTo>
                    <a:pt x="77" y="1916"/>
                  </a:lnTo>
                  <a:lnTo>
                    <a:pt x="68" y="1920"/>
                  </a:lnTo>
                  <a:lnTo>
                    <a:pt x="58" y="1926"/>
                  </a:lnTo>
                  <a:lnTo>
                    <a:pt x="51" y="1932"/>
                  </a:lnTo>
                  <a:lnTo>
                    <a:pt x="44" y="1938"/>
                  </a:lnTo>
                  <a:lnTo>
                    <a:pt x="39" y="1944"/>
                  </a:lnTo>
                  <a:lnTo>
                    <a:pt x="35" y="1951"/>
                  </a:lnTo>
                  <a:lnTo>
                    <a:pt x="33" y="1957"/>
                  </a:lnTo>
                  <a:lnTo>
                    <a:pt x="33" y="1962"/>
                  </a:lnTo>
                  <a:lnTo>
                    <a:pt x="34" y="1967"/>
                  </a:lnTo>
                  <a:lnTo>
                    <a:pt x="38" y="1970"/>
                  </a:lnTo>
                  <a:lnTo>
                    <a:pt x="44" y="1973"/>
                  </a:lnTo>
                  <a:lnTo>
                    <a:pt x="50" y="1974"/>
                  </a:lnTo>
                  <a:lnTo>
                    <a:pt x="57" y="1974"/>
                  </a:lnTo>
                  <a:lnTo>
                    <a:pt x="65" y="1973"/>
                  </a:lnTo>
                  <a:lnTo>
                    <a:pt x="75" y="1970"/>
                  </a:lnTo>
                  <a:lnTo>
                    <a:pt x="84" y="1967"/>
                  </a:lnTo>
                  <a:lnTo>
                    <a:pt x="94" y="1962"/>
                  </a:lnTo>
                  <a:close/>
                  <a:moveTo>
                    <a:pt x="217" y="1894"/>
                  </a:moveTo>
                  <a:lnTo>
                    <a:pt x="227" y="1888"/>
                  </a:lnTo>
                  <a:lnTo>
                    <a:pt x="235" y="1882"/>
                  </a:lnTo>
                  <a:lnTo>
                    <a:pt x="242" y="1876"/>
                  </a:lnTo>
                  <a:lnTo>
                    <a:pt x="248" y="1869"/>
                  </a:lnTo>
                  <a:lnTo>
                    <a:pt x="252" y="1863"/>
                  </a:lnTo>
                  <a:lnTo>
                    <a:pt x="254" y="1857"/>
                  </a:lnTo>
                  <a:lnTo>
                    <a:pt x="254" y="1851"/>
                  </a:lnTo>
                  <a:lnTo>
                    <a:pt x="252" y="1847"/>
                  </a:lnTo>
                  <a:lnTo>
                    <a:pt x="248" y="1843"/>
                  </a:lnTo>
                  <a:lnTo>
                    <a:pt x="243" y="1840"/>
                  </a:lnTo>
                  <a:lnTo>
                    <a:pt x="236" y="1838"/>
                  </a:lnTo>
                  <a:lnTo>
                    <a:pt x="228" y="1838"/>
                  </a:lnTo>
                  <a:lnTo>
                    <a:pt x="220" y="1840"/>
                  </a:lnTo>
                  <a:lnTo>
                    <a:pt x="210" y="1843"/>
                  </a:lnTo>
                  <a:lnTo>
                    <a:pt x="201" y="1847"/>
                  </a:lnTo>
                  <a:lnTo>
                    <a:pt x="190" y="1851"/>
                  </a:lnTo>
                  <a:lnTo>
                    <a:pt x="180" y="1857"/>
                  </a:lnTo>
                  <a:lnTo>
                    <a:pt x="172" y="1863"/>
                  </a:lnTo>
                  <a:lnTo>
                    <a:pt x="165" y="1869"/>
                  </a:lnTo>
                  <a:lnTo>
                    <a:pt x="160" y="1876"/>
                  </a:lnTo>
                  <a:lnTo>
                    <a:pt x="157" y="1882"/>
                  </a:lnTo>
                  <a:lnTo>
                    <a:pt x="154" y="1888"/>
                  </a:lnTo>
                  <a:lnTo>
                    <a:pt x="154" y="1894"/>
                  </a:lnTo>
                  <a:lnTo>
                    <a:pt x="155" y="1899"/>
                  </a:lnTo>
                  <a:lnTo>
                    <a:pt x="159" y="1904"/>
                  </a:lnTo>
                  <a:lnTo>
                    <a:pt x="165" y="1906"/>
                  </a:lnTo>
                  <a:lnTo>
                    <a:pt x="171" y="1907"/>
                  </a:lnTo>
                  <a:lnTo>
                    <a:pt x="179" y="1907"/>
                  </a:lnTo>
                  <a:lnTo>
                    <a:pt x="188" y="1906"/>
                  </a:lnTo>
                  <a:lnTo>
                    <a:pt x="197" y="1903"/>
                  </a:lnTo>
                  <a:lnTo>
                    <a:pt x="208" y="1899"/>
                  </a:lnTo>
                  <a:lnTo>
                    <a:pt x="217" y="1894"/>
                  </a:lnTo>
                  <a:close/>
                  <a:moveTo>
                    <a:pt x="188" y="2015"/>
                  </a:moveTo>
                  <a:lnTo>
                    <a:pt x="184" y="2012"/>
                  </a:lnTo>
                  <a:lnTo>
                    <a:pt x="179" y="2009"/>
                  </a:lnTo>
                  <a:lnTo>
                    <a:pt x="173" y="2008"/>
                  </a:lnTo>
                  <a:lnTo>
                    <a:pt x="166" y="2008"/>
                  </a:lnTo>
                  <a:lnTo>
                    <a:pt x="158" y="2009"/>
                  </a:lnTo>
                  <a:lnTo>
                    <a:pt x="150" y="2012"/>
                  </a:lnTo>
                  <a:lnTo>
                    <a:pt x="140" y="2015"/>
                  </a:lnTo>
                  <a:lnTo>
                    <a:pt x="132" y="2020"/>
                  </a:lnTo>
                  <a:lnTo>
                    <a:pt x="122" y="2025"/>
                  </a:lnTo>
                  <a:lnTo>
                    <a:pt x="115" y="2031"/>
                  </a:lnTo>
                  <a:lnTo>
                    <a:pt x="109" y="2037"/>
                  </a:lnTo>
                  <a:lnTo>
                    <a:pt x="104" y="2044"/>
                  </a:lnTo>
                  <a:lnTo>
                    <a:pt x="101" y="2050"/>
                  </a:lnTo>
                  <a:lnTo>
                    <a:pt x="98" y="2056"/>
                  </a:lnTo>
                  <a:lnTo>
                    <a:pt x="98" y="2061"/>
                  </a:lnTo>
                  <a:lnTo>
                    <a:pt x="101" y="2065"/>
                  </a:lnTo>
                  <a:lnTo>
                    <a:pt x="104" y="2069"/>
                  </a:lnTo>
                  <a:lnTo>
                    <a:pt x="109" y="2071"/>
                  </a:lnTo>
                  <a:lnTo>
                    <a:pt x="115" y="2072"/>
                  </a:lnTo>
                  <a:lnTo>
                    <a:pt x="122" y="2072"/>
                  </a:lnTo>
                  <a:lnTo>
                    <a:pt x="131" y="2071"/>
                  </a:lnTo>
                  <a:lnTo>
                    <a:pt x="139" y="2069"/>
                  </a:lnTo>
                  <a:lnTo>
                    <a:pt x="148" y="2065"/>
                  </a:lnTo>
                  <a:lnTo>
                    <a:pt x="157" y="2062"/>
                  </a:lnTo>
                  <a:lnTo>
                    <a:pt x="165" y="2056"/>
                  </a:lnTo>
                  <a:lnTo>
                    <a:pt x="173" y="2050"/>
                  </a:lnTo>
                  <a:lnTo>
                    <a:pt x="179" y="2044"/>
                  </a:lnTo>
                  <a:lnTo>
                    <a:pt x="184" y="2038"/>
                  </a:lnTo>
                  <a:lnTo>
                    <a:pt x="188" y="2032"/>
                  </a:lnTo>
                  <a:lnTo>
                    <a:pt x="190" y="2026"/>
                  </a:lnTo>
                  <a:lnTo>
                    <a:pt x="190" y="2020"/>
                  </a:lnTo>
                  <a:lnTo>
                    <a:pt x="188" y="2015"/>
                  </a:lnTo>
                  <a:close/>
                  <a:moveTo>
                    <a:pt x="275" y="1996"/>
                  </a:moveTo>
                  <a:lnTo>
                    <a:pt x="285" y="1990"/>
                  </a:lnTo>
                  <a:lnTo>
                    <a:pt x="293" y="1984"/>
                  </a:lnTo>
                  <a:lnTo>
                    <a:pt x="299" y="1979"/>
                  </a:lnTo>
                  <a:lnTo>
                    <a:pt x="304" y="1973"/>
                  </a:lnTo>
                  <a:lnTo>
                    <a:pt x="309" y="1965"/>
                  </a:lnTo>
                  <a:lnTo>
                    <a:pt x="310" y="1960"/>
                  </a:lnTo>
                  <a:lnTo>
                    <a:pt x="310" y="1954"/>
                  </a:lnTo>
                  <a:lnTo>
                    <a:pt x="309" y="1949"/>
                  </a:lnTo>
                  <a:lnTo>
                    <a:pt x="305" y="1945"/>
                  </a:lnTo>
                  <a:lnTo>
                    <a:pt x="299" y="1943"/>
                  </a:lnTo>
                  <a:lnTo>
                    <a:pt x="293" y="1942"/>
                  </a:lnTo>
                  <a:lnTo>
                    <a:pt x="285" y="1942"/>
                  </a:lnTo>
                  <a:lnTo>
                    <a:pt x="277" y="1943"/>
                  </a:lnTo>
                  <a:lnTo>
                    <a:pt x="268" y="1945"/>
                  </a:lnTo>
                  <a:lnTo>
                    <a:pt x="259" y="1949"/>
                  </a:lnTo>
                  <a:lnTo>
                    <a:pt x="248" y="1952"/>
                  </a:lnTo>
                  <a:lnTo>
                    <a:pt x="240" y="1958"/>
                  </a:lnTo>
                  <a:lnTo>
                    <a:pt x="232" y="1964"/>
                  </a:lnTo>
                  <a:lnTo>
                    <a:pt x="226" y="1971"/>
                  </a:lnTo>
                  <a:lnTo>
                    <a:pt x="220" y="1977"/>
                  </a:lnTo>
                  <a:lnTo>
                    <a:pt x="216" y="1983"/>
                  </a:lnTo>
                  <a:lnTo>
                    <a:pt x="215" y="1989"/>
                  </a:lnTo>
                  <a:lnTo>
                    <a:pt x="214" y="1995"/>
                  </a:lnTo>
                  <a:lnTo>
                    <a:pt x="216" y="2000"/>
                  </a:lnTo>
                  <a:lnTo>
                    <a:pt x="220" y="2005"/>
                  </a:lnTo>
                  <a:lnTo>
                    <a:pt x="224" y="2007"/>
                  </a:lnTo>
                  <a:lnTo>
                    <a:pt x="232" y="2008"/>
                  </a:lnTo>
                  <a:lnTo>
                    <a:pt x="239" y="2008"/>
                  </a:lnTo>
                  <a:lnTo>
                    <a:pt x="248" y="2007"/>
                  </a:lnTo>
                  <a:lnTo>
                    <a:pt x="256" y="2005"/>
                  </a:lnTo>
                  <a:lnTo>
                    <a:pt x="266" y="2001"/>
                  </a:lnTo>
                  <a:lnTo>
                    <a:pt x="275" y="1996"/>
                  </a:lnTo>
                  <a:close/>
                  <a:moveTo>
                    <a:pt x="148" y="2182"/>
                  </a:moveTo>
                  <a:lnTo>
                    <a:pt x="145" y="2178"/>
                  </a:lnTo>
                  <a:lnTo>
                    <a:pt x="140" y="2176"/>
                  </a:lnTo>
                  <a:lnTo>
                    <a:pt x="135" y="2175"/>
                  </a:lnTo>
                  <a:lnTo>
                    <a:pt x="128" y="2173"/>
                  </a:lnTo>
                  <a:lnTo>
                    <a:pt x="121" y="2175"/>
                  </a:lnTo>
                  <a:lnTo>
                    <a:pt x="113" y="2177"/>
                  </a:lnTo>
                  <a:lnTo>
                    <a:pt x="104" y="2181"/>
                  </a:lnTo>
                  <a:lnTo>
                    <a:pt x="96" y="2184"/>
                  </a:lnTo>
                  <a:lnTo>
                    <a:pt x="89" y="2189"/>
                  </a:lnTo>
                  <a:lnTo>
                    <a:pt x="82" y="2195"/>
                  </a:lnTo>
                  <a:lnTo>
                    <a:pt x="77" y="2201"/>
                  </a:lnTo>
                  <a:lnTo>
                    <a:pt x="72" y="2207"/>
                  </a:lnTo>
                  <a:lnTo>
                    <a:pt x="69" y="2213"/>
                  </a:lnTo>
                  <a:lnTo>
                    <a:pt x="68" y="2217"/>
                  </a:lnTo>
                  <a:lnTo>
                    <a:pt x="68" y="2222"/>
                  </a:lnTo>
                  <a:lnTo>
                    <a:pt x="69" y="2227"/>
                  </a:lnTo>
                  <a:lnTo>
                    <a:pt x="72" y="2230"/>
                  </a:lnTo>
                  <a:lnTo>
                    <a:pt x="77" y="2233"/>
                  </a:lnTo>
                  <a:lnTo>
                    <a:pt x="83" y="2234"/>
                  </a:lnTo>
                  <a:lnTo>
                    <a:pt x="90" y="2234"/>
                  </a:lnTo>
                  <a:lnTo>
                    <a:pt x="97" y="2233"/>
                  </a:lnTo>
                  <a:lnTo>
                    <a:pt x="104" y="2232"/>
                  </a:lnTo>
                  <a:lnTo>
                    <a:pt x="113" y="2228"/>
                  </a:lnTo>
                  <a:lnTo>
                    <a:pt x="121" y="2223"/>
                  </a:lnTo>
                  <a:lnTo>
                    <a:pt x="129" y="2219"/>
                  </a:lnTo>
                  <a:lnTo>
                    <a:pt x="135" y="2214"/>
                  </a:lnTo>
                  <a:lnTo>
                    <a:pt x="141" y="2208"/>
                  </a:lnTo>
                  <a:lnTo>
                    <a:pt x="146" y="2202"/>
                  </a:lnTo>
                  <a:lnTo>
                    <a:pt x="148" y="2196"/>
                  </a:lnTo>
                  <a:lnTo>
                    <a:pt x="150" y="2191"/>
                  </a:lnTo>
                  <a:lnTo>
                    <a:pt x="150" y="2185"/>
                  </a:lnTo>
                  <a:lnTo>
                    <a:pt x="148" y="2182"/>
                  </a:lnTo>
                  <a:close/>
                  <a:moveTo>
                    <a:pt x="258" y="2119"/>
                  </a:moveTo>
                  <a:lnTo>
                    <a:pt x="254" y="2115"/>
                  </a:lnTo>
                  <a:lnTo>
                    <a:pt x="249" y="2113"/>
                  </a:lnTo>
                  <a:lnTo>
                    <a:pt x="243" y="2112"/>
                  </a:lnTo>
                  <a:lnTo>
                    <a:pt x="236" y="2112"/>
                  </a:lnTo>
                  <a:lnTo>
                    <a:pt x="228" y="2113"/>
                  </a:lnTo>
                  <a:lnTo>
                    <a:pt x="220" y="2114"/>
                  </a:lnTo>
                  <a:lnTo>
                    <a:pt x="211" y="2118"/>
                  </a:lnTo>
                  <a:lnTo>
                    <a:pt x="203" y="2122"/>
                  </a:lnTo>
                  <a:lnTo>
                    <a:pt x="195" y="2127"/>
                  </a:lnTo>
                  <a:lnTo>
                    <a:pt x="188" y="2133"/>
                  </a:lnTo>
                  <a:lnTo>
                    <a:pt x="182" y="2139"/>
                  </a:lnTo>
                  <a:lnTo>
                    <a:pt x="177" y="2145"/>
                  </a:lnTo>
                  <a:lnTo>
                    <a:pt x="173" y="2151"/>
                  </a:lnTo>
                  <a:lnTo>
                    <a:pt x="172" y="2157"/>
                  </a:lnTo>
                  <a:lnTo>
                    <a:pt x="172" y="2162"/>
                  </a:lnTo>
                  <a:lnTo>
                    <a:pt x="174" y="2166"/>
                  </a:lnTo>
                  <a:lnTo>
                    <a:pt x="177" y="2170"/>
                  </a:lnTo>
                  <a:lnTo>
                    <a:pt x="183" y="2172"/>
                  </a:lnTo>
                  <a:lnTo>
                    <a:pt x="189" y="2175"/>
                  </a:lnTo>
                  <a:lnTo>
                    <a:pt x="196" y="2175"/>
                  </a:lnTo>
                  <a:lnTo>
                    <a:pt x="203" y="2173"/>
                  </a:lnTo>
                  <a:lnTo>
                    <a:pt x="211" y="2171"/>
                  </a:lnTo>
                  <a:lnTo>
                    <a:pt x="220" y="2167"/>
                  </a:lnTo>
                  <a:lnTo>
                    <a:pt x="229" y="2164"/>
                  </a:lnTo>
                  <a:lnTo>
                    <a:pt x="236" y="2158"/>
                  </a:lnTo>
                  <a:lnTo>
                    <a:pt x="243" y="2152"/>
                  </a:lnTo>
                  <a:lnTo>
                    <a:pt x="249" y="2146"/>
                  </a:lnTo>
                  <a:lnTo>
                    <a:pt x="254" y="2140"/>
                  </a:lnTo>
                  <a:lnTo>
                    <a:pt x="258" y="2134"/>
                  </a:lnTo>
                  <a:lnTo>
                    <a:pt x="259" y="2129"/>
                  </a:lnTo>
                  <a:lnTo>
                    <a:pt x="259" y="2124"/>
                  </a:lnTo>
                  <a:lnTo>
                    <a:pt x="258" y="2119"/>
                  </a:lnTo>
                  <a:close/>
                  <a:moveTo>
                    <a:pt x="373" y="2055"/>
                  </a:moveTo>
                  <a:lnTo>
                    <a:pt x="369" y="2051"/>
                  </a:lnTo>
                  <a:lnTo>
                    <a:pt x="365" y="2047"/>
                  </a:lnTo>
                  <a:lnTo>
                    <a:pt x="359" y="2046"/>
                  </a:lnTo>
                  <a:lnTo>
                    <a:pt x="350" y="2046"/>
                  </a:lnTo>
                  <a:lnTo>
                    <a:pt x="342" y="2047"/>
                  </a:lnTo>
                  <a:lnTo>
                    <a:pt x="334" y="2050"/>
                  </a:lnTo>
                  <a:lnTo>
                    <a:pt x="324" y="2052"/>
                  </a:lnTo>
                  <a:lnTo>
                    <a:pt x="316" y="2057"/>
                  </a:lnTo>
                  <a:lnTo>
                    <a:pt x="306" y="2063"/>
                  </a:lnTo>
                  <a:lnTo>
                    <a:pt x="299" y="2069"/>
                  </a:lnTo>
                  <a:lnTo>
                    <a:pt x="293" y="2075"/>
                  </a:lnTo>
                  <a:lnTo>
                    <a:pt x="289" y="2081"/>
                  </a:lnTo>
                  <a:lnTo>
                    <a:pt x="285" y="2088"/>
                  </a:lnTo>
                  <a:lnTo>
                    <a:pt x="283" y="2094"/>
                  </a:lnTo>
                  <a:lnTo>
                    <a:pt x="283" y="2099"/>
                  </a:lnTo>
                  <a:lnTo>
                    <a:pt x="285" y="2103"/>
                  </a:lnTo>
                  <a:lnTo>
                    <a:pt x="289" y="2108"/>
                  </a:lnTo>
                  <a:lnTo>
                    <a:pt x="293" y="2110"/>
                  </a:lnTo>
                  <a:lnTo>
                    <a:pt x="299" y="2112"/>
                  </a:lnTo>
                  <a:lnTo>
                    <a:pt x="308" y="2112"/>
                  </a:lnTo>
                  <a:lnTo>
                    <a:pt x="316" y="2110"/>
                  </a:lnTo>
                  <a:lnTo>
                    <a:pt x="324" y="2109"/>
                  </a:lnTo>
                  <a:lnTo>
                    <a:pt x="334" y="2106"/>
                  </a:lnTo>
                  <a:lnTo>
                    <a:pt x="342" y="2101"/>
                  </a:lnTo>
                  <a:lnTo>
                    <a:pt x="351" y="2095"/>
                  </a:lnTo>
                  <a:lnTo>
                    <a:pt x="359" y="2089"/>
                  </a:lnTo>
                  <a:lnTo>
                    <a:pt x="365" y="2083"/>
                  </a:lnTo>
                  <a:lnTo>
                    <a:pt x="369" y="2077"/>
                  </a:lnTo>
                  <a:lnTo>
                    <a:pt x="373" y="2071"/>
                  </a:lnTo>
                  <a:lnTo>
                    <a:pt x="375" y="2065"/>
                  </a:lnTo>
                  <a:lnTo>
                    <a:pt x="375" y="2059"/>
                  </a:lnTo>
                  <a:lnTo>
                    <a:pt x="373" y="2055"/>
                  </a:lnTo>
                  <a:close/>
                  <a:moveTo>
                    <a:pt x="108" y="2383"/>
                  </a:moveTo>
                  <a:lnTo>
                    <a:pt x="115" y="2378"/>
                  </a:lnTo>
                  <a:lnTo>
                    <a:pt x="121" y="2373"/>
                  </a:lnTo>
                  <a:lnTo>
                    <a:pt x="126" y="2368"/>
                  </a:lnTo>
                  <a:lnTo>
                    <a:pt x="129" y="2362"/>
                  </a:lnTo>
                  <a:lnTo>
                    <a:pt x="133" y="2356"/>
                  </a:lnTo>
                  <a:lnTo>
                    <a:pt x="134" y="2352"/>
                  </a:lnTo>
                  <a:lnTo>
                    <a:pt x="134" y="2347"/>
                  </a:lnTo>
                  <a:lnTo>
                    <a:pt x="132" y="2342"/>
                  </a:lnTo>
                  <a:lnTo>
                    <a:pt x="129" y="2340"/>
                  </a:lnTo>
                  <a:lnTo>
                    <a:pt x="125" y="2337"/>
                  </a:lnTo>
                  <a:lnTo>
                    <a:pt x="120" y="2336"/>
                  </a:lnTo>
                  <a:lnTo>
                    <a:pt x="114" y="2336"/>
                  </a:lnTo>
                  <a:lnTo>
                    <a:pt x="107" y="2336"/>
                  </a:lnTo>
                  <a:lnTo>
                    <a:pt x="100" y="2339"/>
                  </a:lnTo>
                  <a:lnTo>
                    <a:pt x="93" y="2341"/>
                  </a:lnTo>
                  <a:lnTo>
                    <a:pt x="84" y="2346"/>
                  </a:lnTo>
                  <a:lnTo>
                    <a:pt x="77" y="2349"/>
                  </a:lnTo>
                  <a:lnTo>
                    <a:pt x="71" y="2355"/>
                  </a:lnTo>
                  <a:lnTo>
                    <a:pt x="66" y="2360"/>
                  </a:lnTo>
                  <a:lnTo>
                    <a:pt x="63" y="2366"/>
                  </a:lnTo>
                  <a:lnTo>
                    <a:pt x="60" y="2371"/>
                  </a:lnTo>
                  <a:lnTo>
                    <a:pt x="59" y="2377"/>
                  </a:lnTo>
                  <a:lnTo>
                    <a:pt x="59" y="2381"/>
                  </a:lnTo>
                  <a:lnTo>
                    <a:pt x="60" y="2385"/>
                  </a:lnTo>
                  <a:lnTo>
                    <a:pt x="64" y="2388"/>
                  </a:lnTo>
                  <a:lnTo>
                    <a:pt x="68" y="2391"/>
                  </a:lnTo>
                  <a:lnTo>
                    <a:pt x="73" y="2392"/>
                  </a:lnTo>
                  <a:lnTo>
                    <a:pt x="79" y="2392"/>
                  </a:lnTo>
                  <a:lnTo>
                    <a:pt x="87" y="2392"/>
                  </a:lnTo>
                  <a:lnTo>
                    <a:pt x="94" y="2390"/>
                  </a:lnTo>
                  <a:lnTo>
                    <a:pt x="101" y="2387"/>
                  </a:lnTo>
                  <a:lnTo>
                    <a:pt x="108" y="2383"/>
                  </a:lnTo>
                  <a:close/>
                  <a:moveTo>
                    <a:pt x="205" y="2327"/>
                  </a:moveTo>
                  <a:lnTo>
                    <a:pt x="212" y="2322"/>
                  </a:lnTo>
                  <a:lnTo>
                    <a:pt x="220" y="2316"/>
                  </a:lnTo>
                  <a:lnTo>
                    <a:pt x="224" y="2311"/>
                  </a:lnTo>
                  <a:lnTo>
                    <a:pt x="229" y="2305"/>
                  </a:lnTo>
                  <a:lnTo>
                    <a:pt x="232" y="2299"/>
                  </a:lnTo>
                  <a:lnTo>
                    <a:pt x="233" y="2295"/>
                  </a:lnTo>
                  <a:lnTo>
                    <a:pt x="233" y="2289"/>
                  </a:lnTo>
                  <a:lnTo>
                    <a:pt x="232" y="2285"/>
                  </a:lnTo>
                  <a:lnTo>
                    <a:pt x="228" y="2282"/>
                  </a:lnTo>
                  <a:lnTo>
                    <a:pt x="223" y="2279"/>
                  </a:lnTo>
                  <a:lnTo>
                    <a:pt x="217" y="2278"/>
                  </a:lnTo>
                  <a:lnTo>
                    <a:pt x="211" y="2277"/>
                  </a:lnTo>
                  <a:lnTo>
                    <a:pt x="204" y="2278"/>
                  </a:lnTo>
                  <a:lnTo>
                    <a:pt x="197" y="2280"/>
                  </a:lnTo>
                  <a:lnTo>
                    <a:pt x="189" y="2283"/>
                  </a:lnTo>
                  <a:lnTo>
                    <a:pt x="180" y="2287"/>
                  </a:lnTo>
                  <a:lnTo>
                    <a:pt x="173" y="2292"/>
                  </a:lnTo>
                  <a:lnTo>
                    <a:pt x="167" y="2297"/>
                  </a:lnTo>
                  <a:lnTo>
                    <a:pt x="161" y="2303"/>
                  </a:lnTo>
                  <a:lnTo>
                    <a:pt x="158" y="2309"/>
                  </a:lnTo>
                  <a:lnTo>
                    <a:pt x="154" y="2315"/>
                  </a:lnTo>
                  <a:lnTo>
                    <a:pt x="153" y="2320"/>
                  </a:lnTo>
                  <a:lnTo>
                    <a:pt x="153" y="2324"/>
                  </a:lnTo>
                  <a:lnTo>
                    <a:pt x="155" y="2329"/>
                  </a:lnTo>
                  <a:lnTo>
                    <a:pt x="158" y="2333"/>
                  </a:lnTo>
                  <a:lnTo>
                    <a:pt x="163" y="2335"/>
                  </a:lnTo>
                  <a:lnTo>
                    <a:pt x="169" y="2336"/>
                  </a:lnTo>
                  <a:lnTo>
                    <a:pt x="174" y="2336"/>
                  </a:lnTo>
                  <a:lnTo>
                    <a:pt x="182" y="2336"/>
                  </a:lnTo>
                  <a:lnTo>
                    <a:pt x="190" y="2334"/>
                  </a:lnTo>
                  <a:lnTo>
                    <a:pt x="197" y="2330"/>
                  </a:lnTo>
                  <a:lnTo>
                    <a:pt x="205" y="2327"/>
                  </a:lnTo>
                  <a:close/>
                  <a:moveTo>
                    <a:pt x="336" y="2224"/>
                  </a:moveTo>
                  <a:lnTo>
                    <a:pt x="332" y="2221"/>
                  </a:lnTo>
                  <a:lnTo>
                    <a:pt x="328" y="2219"/>
                  </a:lnTo>
                  <a:lnTo>
                    <a:pt x="322" y="2217"/>
                  </a:lnTo>
                  <a:lnTo>
                    <a:pt x="315" y="2217"/>
                  </a:lnTo>
                  <a:lnTo>
                    <a:pt x="308" y="2217"/>
                  </a:lnTo>
                  <a:lnTo>
                    <a:pt x="299" y="2220"/>
                  </a:lnTo>
                  <a:lnTo>
                    <a:pt x="291" y="2223"/>
                  </a:lnTo>
                  <a:lnTo>
                    <a:pt x="283" y="2227"/>
                  </a:lnTo>
                  <a:lnTo>
                    <a:pt x="274" y="2232"/>
                  </a:lnTo>
                  <a:lnTo>
                    <a:pt x="268" y="2238"/>
                  </a:lnTo>
                  <a:lnTo>
                    <a:pt x="262" y="2244"/>
                  </a:lnTo>
                  <a:lnTo>
                    <a:pt x="258" y="2249"/>
                  </a:lnTo>
                  <a:lnTo>
                    <a:pt x="255" y="2255"/>
                  </a:lnTo>
                  <a:lnTo>
                    <a:pt x="254" y="2260"/>
                  </a:lnTo>
                  <a:lnTo>
                    <a:pt x="254" y="2266"/>
                  </a:lnTo>
                  <a:lnTo>
                    <a:pt x="255" y="2271"/>
                  </a:lnTo>
                  <a:lnTo>
                    <a:pt x="259" y="2274"/>
                  </a:lnTo>
                  <a:lnTo>
                    <a:pt x="264" y="2277"/>
                  </a:lnTo>
                  <a:lnTo>
                    <a:pt x="270" y="2278"/>
                  </a:lnTo>
                  <a:lnTo>
                    <a:pt x="277" y="2279"/>
                  </a:lnTo>
                  <a:lnTo>
                    <a:pt x="284" y="2278"/>
                  </a:lnTo>
                  <a:lnTo>
                    <a:pt x="292" y="2276"/>
                  </a:lnTo>
                  <a:lnTo>
                    <a:pt x="300" y="2272"/>
                  </a:lnTo>
                  <a:lnTo>
                    <a:pt x="309" y="2268"/>
                  </a:lnTo>
                  <a:lnTo>
                    <a:pt x="316" y="2264"/>
                  </a:lnTo>
                  <a:lnTo>
                    <a:pt x="323" y="2258"/>
                  </a:lnTo>
                  <a:lnTo>
                    <a:pt x="329" y="2252"/>
                  </a:lnTo>
                  <a:lnTo>
                    <a:pt x="332" y="2246"/>
                  </a:lnTo>
                  <a:lnTo>
                    <a:pt x="336" y="2240"/>
                  </a:lnTo>
                  <a:lnTo>
                    <a:pt x="337" y="2234"/>
                  </a:lnTo>
                  <a:lnTo>
                    <a:pt x="337" y="2229"/>
                  </a:lnTo>
                  <a:lnTo>
                    <a:pt x="336" y="2224"/>
                  </a:lnTo>
                  <a:close/>
                  <a:moveTo>
                    <a:pt x="116" y="2538"/>
                  </a:moveTo>
                  <a:lnTo>
                    <a:pt x="122" y="2535"/>
                  </a:lnTo>
                  <a:lnTo>
                    <a:pt x="128" y="2530"/>
                  </a:lnTo>
                  <a:lnTo>
                    <a:pt x="132" y="2525"/>
                  </a:lnTo>
                  <a:lnTo>
                    <a:pt x="135" y="2519"/>
                  </a:lnTo>
                  <a:lnTo>
                    <a:pt x="138" y="2514"/>
                  </a:lnTo>
                  <a:lnTo>
                    <a:pt x="139" y="2510"/>
                  </a:lnTo>
                  <a:lnTo>
                    <a:pt x="139" y="2505"/>
                  </a:lnTo>
                  <a:lnTo>
                    <a:pt x="138" y="2501"/>
                  </a:lnTo>
                  <a:lnTo>
                    <a:pt x="134" y="2498"/>
                  </a:lnTo>
                  <a:lnTo>
                    <a:pt x="131" y="2495"/>
                  </a:lnTo>
                  <a:lnTo>
                    <a:pt x="126" y="2494"/>
                  </a:lnTo>
                  <a:lnTo>
                    <a:pt x="120" y="2494"/>
                  </a:lnTo>
                  <a:lnTo>
                    <a:pt x="114" y="2495"/>
                  </a:lnTo>
                  <a:lnTo>
                    <a:pt x="107" y="2497"/>
                  </a:lnTo>
                  <a:lnTo>
                    <a:pt x="101" y="2499"/>
                  </a:lnTo>
                  <a:lnTo>
                    <a:pt x="94" y="2503"/>
                  </a:lnTo>
                  <a:lnTo>
                    <a:pt x="88" y="2507"/>
                  </a:lnTo>
                  <a:lnTo>
                    <a:pt x="82" y="2512"/>
                  </a:lnTo>
                  <a:lnTo>
                    <a:pt x="77" y="2517"/>
                  </a:lnTo>
                  <a:lnTo>
                    <a:pt x="73" y="2522"/>
                  </a:lnTo>
                  <a:lnTo>
                    <a:pt x="72" y="2527"/>
                  </a:lnTo>
                  <a:lnTo>
                    <a:pt x="71" y="2532"/>
                  </a:lnTo>
                  <a:lnTo>
                    <a:pt x="71" y="2537"/>
                  </a:lnTo>
                  <a:lnTo>
                    <a:pt x="72" y="2541"/>
                  </a:lnTo>
                  <a:lnTo>
                    <a:pt x="76" y="2544"/>
                  </a:lnTo>
                  <a:lnTo>
                    <a:pt x="79" y="2546"/>
                  </a:lnTo>
                  <a:lnTo>
                    <a:pt x="84" y="2548"/>
                  </a:lnTo>
                  <a:lnTo>
                    <a:pt x="90" y="2548"/>
                  </a:lnTo>
                  <a:lnTo>
                    <a:pt x="96" y="2546"/>
                  </a:lnTo>
                  <a:lnTo>
                    <a:pt x="102" y="2545"/>
                  </a:lnTo>
                  <a:lnTo>
                    <a:pt x="109" y="2542"/>
                  </a:lnTo>
                  <a:lnTo>
                    <a:pt x="116" y="2538"/>
                  </a:lnTo>
                  <a:close/>
                  <a:moveTo>
                    <a:pt x="204" y="2487"/>
                  </a:moveTo>
                  <a:lnTo>
                    <a:pt x="211" y="2482"/>
                  </a:lnTo>
                  <a:lnTo>
                    <a:pt x="217" y="2478"/>
                  </a:lnTo>
                  <a:lnTo>
                    <a:pt x="222" y="2472"/>
                  </a:lnTo>
                  <a:lnTo>
                    <a:pt x="226" y="2467"/>
                  </a:lnTo>
                  <a:lnTo>
                    <a:pt x="228" y="2461"/>
                  </a:lnTo>
                  <a:lnTo>
                    <a:pt x="229" y="2456"/>
                  </a:lnTo>
                  <a:lnTo>
                    <a:pt x="228" y="2451"/>
                  </a:lnTo>
                  <a:lnTo>
                    <a:pt x="227" y="2448"/>
                  </a:lnTo>
                  <a:lnTo>
                    <a:pt x="224" y="2444"/>
                  </a:lnTo>
                  <a:lnTo>
                    <a:pt x="220" y="2442"/>
                  </a:lnTo>
                  <a:lnTo>
                    <a:pt x="215" y="2441"/>
                  </a:lnTo>
                  <a:lnTo>
                    <a:pt x="209" y="2440"/>
                  </a:lnTo>
                  <a:lnTo>
                    <a:pt x="202" y="2441"/>
                  </a:lnTo>
                  <a:lnTo>
                    <a:pt x="195" y="2443"/>
                  </a:lnTo>
                  <a:lnTo>
                    <a:pt x="188" y="2445"/>
                  </a:lnTo>
                  <a:lnTo>
                    <a:pt x="180" y="2449"/>
                  </a:lnTo>
                  <a:lnTo>
                    <a:pt x="174" y="2454"/>
                  </a:lnTo>
                  <a:lnTo>
                    <a:pt x="169" y="2459"/>
                  </a:lnTo>
                  <a:lnTo>
                    <a:pt x="164" y="2463"/>
                  </a:lnTo>
                  <a:lnTo>
                    <a:pt x="160" y="2469"/>
                  </a:lnTo>
                  <a:lnTo>
                    <a:pt x="158" y="2474"/>
                  </a:lnTo>
                  <a:lnTo>
                    <a:pt x="157" y="2480"/>
                  </a:lnTo>
                  <a:lnTo>
                    <a:pt x="157" y="2485"/>
                  </a:lnTo>
                  <a:lnTo>
                    <a:pt x="158" y="2488"/>
                  </a:lnTo>
                  <a:lnTo>
                    <a:pt x="161" y="2492"/>
                  </a:lnTo>
                  <a:lnTo>
                    <a:pt x="165" y="2494"/>
                  </a:lnTo>
                  <a:lnTo>
                    <a:pt x="171" y="2495"/>
                  </a:lnTo>
                  <a:lnTo>
                    <a:pt x="177" y="2495"/>
                  </a:lnTo>
                  <a:lnTo>
                    <a:pt x="183" y="2495"/>
                  </a:lnTo>
                  <a:lnTo>
                    <a:pt x="190" y="2493"/>
                  </a:lnTo>
                  <a:lnTo>
                    <a:pt x="197" y="2491"/>
                  </a:lnTo>
                  <a:lnTo>
                    <a:pt x="204" y="2487"/>
                  </a:lnTo>
                  <a:close/>
                  <a:moveTo>
                    <a:pt x="298" y="2432"/>
                  </a:moveTo>
                  <a:lnTo>
                    <a:pt x="305" y="2428"/>
                  </a:lnTo>
                  <a:lnTo>
                    <a:pt x="311" y="2423"/>
                  </a:lnTo>
                  <a:lnTo>
                    <a:pt x="316" y="2417"/>
                  </a:lnTo>
                  <a:lnTo>
                    <a:pt x="319" y="2412"/>
                  </a:lnTo>
                  <a:lnTo>
                    <a:pt x="322" y="2406"/>
                  </a:lnTo>
                  <a:lnTo>
                    <a:pt x="323" y="2402"/>
                  </a:lnTo>
                  <a:lnTo>
                    <a:pt x="323" y="2396"/>
                  </a:lnTo>
                  <a:lnTo>
                    <a:pt x="322" y="2392"/>
                  </a:lnTo>
                  <a:lnTo>
                    <a:pt x="318" y="2388"/>
                  </a:lnTo>
                  <a:lnTo>
                    <a:pt x="313" y="2386"/>
                  </a:lnTo>
                  <a:lnTo>
                    <a:pt x="309" y="2384"/>
                  </a:lnTo>
                  <a:lnTo>
                    <a:pt x="303" y="2384"/>
                  </a:lnTo>
                  <a:lnTo>
                    <a:pt x="296" y="2385"/>
                  </a:lnTo>
                  <a:lnTo>
                    <a:pt x="289" y="2386"/>
                  </a:lnTo>
                  <a:lnTo>
                    <a:pt x="280" y="2390"/>
                  </a:lnTo>
                  <a:lnTo>
                    <a:pt x="273" y="2393"/>
                  </a:lnTo>
                  <a:lnTo>
                    <a:pt x="266" y="2398"/>
                  </a:lnTo>
                  <a:lnTo>
                    <a:pt x="260" y="2403"/>
                  </a:lnTo>
                  <a:lnTo>
                    <a:pt x="255" y="2409"/>
                  </a:lnTo>
                  <a:lnTo>
                    <a:pt x="251" y="2415"/>
                  </a:lnTo>
                  <a:lnTo>
                    <a:pt x="248" y="2419"/>
                  </a:lnTo>
                  <a:lnTo>
                    <a:pt x="247" y="2425"/>
                  </a:lnTo>
                  <a:lnTo>
                    <a:pt x="247" y="2430"/>
                  </a:lnTo>
                  <a:lnTo>
                    <a:pt x="249" y="2435"/>
                  </a:lnTo>
                  <a:lnTo>
                    <a:pt x="252" y="2438"/>
                  </a:lnTo>
                  <a:lnTo>
                    <a:pt x="256" y="2441"/>
                  </a:lnTo>
                  <a:lnTo>
                    <a:pt x="262" y="2442"/>
                  </a:lnTo>
                  <a:lnTo>
                    <a:pt x="268" y="2442"/>
                  </a:lnTo>
                  <a:lnTo>
                    <a:pt x="275" y="2441"/>
                  </a:lnTo>
                  <a:lnTo>
                    <a:pt x="283" y="2440"/>
                  </a:lnTo>
                  <a:lnTo>
                    <a:pt x="290" y="2436"/>
                  </a:lnTo>
                  <a:lnTo>
                    <a:pt x="298" y="2432"/>
                  </a:lnTo>
                  <a:close/>
                  <a:moveTo>
                    <a:pt x="85" y="2704"/>
                  </a:moveTo>
                  <a:lnTo>
                    <a:pt x="83" y="2702"/>
                  </a:lnTo>
                  <a:lnTo>
                    <a:pt x="79" y="2700"/>
                  </a:lnTo>
                  <a:lnTo>
                    <a:pt x="75" y="2699"/>
                  </a:lnTo>
                  <a:lnTo>
                    <a:pt x="70" y="2699"/>
                  </a:lnTo>
                  <a:lnTo>
                    <a:pt x="65" y="2699"/>
                  </a:lnTo>
                  <a:lnTo>
                    <a:pt x="59" y="2701"/>
                  </a:lnTo>
                  <a:lnTo>
                    <a:pt x="53" y="2703"/>
                  </a:lnTo>
                  <a:lnTo>
                    <a:pt x="47" y="2706"/>
                  </a:lnTo>
                  <a:lnTo>
                    <a:pt x="43" y="2710"/>
                  </a:lnTo>
                  <a:lnTo>
                    <a:pt x="38" y="2714"/>
                  </a:lnTo>
                  <a:lnTo>
                    <a:pt x="34" y="2719"/>
                  </a:lnTo>
                  <a:lnTo>
                    <a:pt x="31" y="2724"/>
                  </a:lnTo>
                  <a:lnTo>
                    <a:pt x="30" y="2728"/>
                  </a:lnTo>
                  <a:lnTo>
                    <a:pt x="28" y="2732"/>
                  </a:lnTo>
                  <a:lnTo>
                    <a:pt x="28" y="2737"/>
                  </a:lnTo>
                  <a:lnTo>
                    <a:pt x="30" y="2740"/>
                  </a:lnTo>
                  <a:lnTo>
                    <a:pt x="33" y="2743"/>
                  </a:lnTo>
                  <a:lnTo>
                    <a:pt x="35" y="2745"/>
                  </a:lnTo>
                  <a:lnTo>
                    <a:pt x="40" y="2746"/>
                  </a:lnTo>
                  <a:lnTo>
                    <a:pt x="45" y="2746"/>
                  </a:lnTo>
                  <a:lnTo>
                    <a:pt x="51" y="2746"/>
                  </a:lnTo>
                  <a:lnTo>
                    <a:pt x="56" y="2744"/>
                  </a:lnTo>
                  <a:lnTo>
                    <a:pt x="62" y="2741"/>
                  </a:lnTo>
                  <a:lnTo>
                    <a:pt x="68" y="2739"/>
                  </a:lnTo>
                  <a:lnTo>
                    <a:pt x="73" y="2734"/>
                  </a:lnTo>
                  <a:lnTo>
                    <a:pt x="78" y="2731"/>
                  </a:lnTo>
                  <a:lnTo>
                    <a:pt x="82" y="2726"/>
                  </a:lnTo>
                  <a:lnTo>
                    <a:pt x="84" y="2721"/>
                  </a:lnTo>
                  <a:lnTo>
                    <a:pt x="87" y="2716"/>
                  </a:lnTo>
                  <a:lnTo>
                    <a:pt x="88" y="2713"/>
                  </a:lnTo>
                  <a:lnTo>
                    <a:pt x="87" y="2708"/>
                  </a:lnTo>
                  <a:lnTo>
                    <a:pt x="85" y="2704"/>
                  </a:lnTo>
                  <a:close/>
                  <a:moveTo>
                    <a:pt x="163" y="2657"/>
                  </a:moveTo>
                  <a:lnTo>
                    <a:pt x="159" y="2653"/>
                  </a:lnTo>
                  <a:lnTo>
                    <a:pt x="155" y="2652"/>
                  </a:lnTo>
                  <a:lnTo>
                    <a:pt x="152" y="2651"/>
                  </a:lnTo>
                  <a:lnTo>
                    <a:pt x="146" y="2650"/>
                  </a:lnTo>
                  <a:lnTo>
                    <a:pt x="140" y="2651"/>
                  </a:lnTo>
                  <a:lnTo>
                    <a:pt x="134" y="2652"/>
                  </a:lnTo>
                  <a:lnTo>
                    <a:pt x="128" y="2655"/>
                  </a:lnTo>
                  <a:lnTo>
                    <a:pt x="122" y="2658"/>
                  </a:lnTo>
                  <a:lnTo>
                    <a:pt x="116" y="2663"/>
                  </a:lnTo>
                  <a:lnTo>
                    <a:pt x="112" y="2666"/>
                  </a:lnTo>
                  <a:lnTo>
                    <a:pt x="108" y="2671"/>
                  </a:lnTo>
                  <a:lnTo>
                    <a:pt x="104" y="2676"/>
                  </a:lnTo>
                  <a:lnTo>
                    <a:pt x="102" y="2681"/>
                  </a:lnTo>
                  <a:lnTo>
                    <a:pt x="102" y="2685"/>
                  </a:lnTo>
                  <a:lnTo>
                    <a:pt x="102" y="2690"/>
                  </a:lnTo>
                  <a:lnTo>
                    <a:pt x="103" y="2694"/>
                  </a:lnTo>
                  <a:lnTo>
                    <a:pt x="107" y="2696"/>
                  </a:lnTo>
                  <a:lnTo>
                    <a:pt x="110" y="2699"/>
                  </a:lnTo>
                  <a:lnTo>
                    <a:pt x="114" y="2700"/>
                  </a:lnTo>
                  <a:lnTo>
                    <a:pt x="120" y="2701"/>
                  </a:lnTo>
                  <a:lnTo>
                    <a:pt x="126" y="2700"/>
                  </a:lnTo>
                  <a:lnTo>
                    <a:pt x="132" y="2699"/>
                  </a:lnTo>
                  <a:lnTo>
                    <a:pt x="138" y="2696"/>
                  </a:lnTo>
                  <a:lnTo>
                    <a:pt x="144" y="2693"/>
                  </a:lnTo>
                  <a:lnTo>
                    <a:pt x="150" y="2688"/>
                  </a:lnTo>
                  <a:lnTo>
                    <a:pt x="154" y="2684"/>
                  </a:lnTo>
                  <a:lnTo>
                    <a:pt x="158" y="2680"/>
                  </a:lnTo>
                  <a:lnTo>
                    <a:pt x="161" y="2675"/>
                  </a:lnTo>
                  <a:lnTo>
                    <a:pt x="164" y="2670"/>
                  </a:lnTo>
                  <a:lnTo>
                    <a:pt x="164" y="2665"/>
                  </a:lnTo>
                  <a:lnTo>
                    <a:pt x="164" y="2661"/>
                  </a:lnTo>
                  <a:lnTo>
                    <a:pt x="163" y="2657"/>
                  </a:lnTo>
                  <a:close/>
                  <a:moveTo>
                    <a:pt x="223" y="2644"/>
                  </a:moveTo>
                  <a:lnTo>
                    <a:pt x="229" y="2640"/>
                  </a:lnTo>
                  <a:lnTo>
                    <a:pt x="235" y="2636"/>
                  </a:lnTo>
                  <a:lnTo>
                    <a:pt x="239" y="2631"/>
                  </a:lnTo>
                  <a:lnTo>
                    <a:pt x="242" y="2626"/>
                  </a:lnTo>
                  <a:lnTo>
                    <a:pt x="245" y="2620"/>
                  </a:lnTo>
                  <a:lnTo>
                    <a:pt x="246" y="2615"/>
                  </a:lnTo>
                  <a:lnTo>
                    <a:pt x="245" y="2612"/>
                  </a:lnTo>
                  <a:lnTo>
                    <a:pt x="243" y="2607"/>
                  </a:lnTo>
                  <a:lnTo>
                    <a:pt x="241" y="2605"/>
                  </a:lnTo>
                  <a:lnTo>
                    <a:pt x="236" y="2602"/>
                  </a:lnTo>
                  <a:lnTo>
                    <a:pt x="232" y="2601"/>
                  </a:lnTo>
                  <a:lnTo>
                    <a:pt x="227" y="2600"/>
                  </a:lnTo>
                  <a:lnTo>
                    <a:pt x="221" y="2601"/>
                  </a:lnTo>
                  <a:lnTo>
                    <a:pt x="214" y="2602"/>
                  </a:lnTo>
                  <a:lnTo>
                    <a:pt x="208" y="2605"/>
                  </a:lnTo>
                  <a:lnTo>
                    <a:pt x="201" y="2608"/>
                  </a:lnTo>
                  <a:lnTo>
                    <a:pt x="195" y="2613"/>
                  </a:lnTo>
                  <a:lnTo>
                    <a:pt x="190" y="2618"/>
                  </a:lnTo>
                  <a:lnTo>
                    <a:pt x="185" y="2623"/>
                  </a:lnTo>
                  <a:lnTo>
                    <a:pt x="183" y="2627"/>
                  </a:lnTo>
                  <a:lnTo>
                    <a:pt x="180" y="2632"/>
                  </a:lnTo>
                  <a:lnTo>
                    <a:pt x="179" y="2637"/>
                  </a:lnTo>
                  <a:lnTo>
                    <a:pt x="179" y="2642"/>
                  </a:lnTo>
                  <a:lnTo>
                    <a:pt x="182" y="2645"/>
                  </a:lnTo>
                  <a:lnTo>
                    <a:pt x="184" y="2649"/>
                  </a:lnTo>
                  <a:lnTo>
                    <a:pt x="188" y="2651"/>
                  </a:lnTo>
                  <a:lnTo>
                    <a:pt x="192" y="2652"/>
                  </a:lnTo>
                  <a:lnTo>
                    <a:pt x="198" y="2652"/>
                  </a:lnTo>
                  <a:lnTo>
                    <a:pt x="204" y="2652"/>
                  </a:lnTo>
                  <a:lnTo>
                    <a:pt x="210" y="2650"/>
                  </a:lnTo>
                  <a:lnTo>
                    <a:pt x="217" y="2647"/>
                  </a:lnTo>
                  <a:lnTo>
                    <a:pt x="223" y="2644"/>
                  </a:lnTo>
                  <a:close/>
                  <a:moveTo>
                    <a:pt x="309" y="2594"/>
                  </a:moveTo>
                  <a:lnTo>
                    <a:pt x="315" y="2589"/>
                  </a:lnTo>
                  <a:lnTo>
                    <a:pt x="321" y="2584"/>
                  </a:lnTo>
                  <a:lnTo>
                    <a:pt x="324" y="2580"/>
                  </a:lnTo>
                  <a:lnTo>
                    <a:pt x="328" y="2575"/>
                  </a:lnTo>
                  <a:lnTo>
                    <a:pt x="330" y="2569"/>
                  </a:lnTo>
                  <a:lnTo>
                    <a:pt x="331" y="2564"/>
                  </a:lnTo>
                  <a:lnTo>
                    <a:pt x="331" y="2560"/>
                  </a:lnTo>
                  <a:lnTo>
                    <a:pt x="329" y="2556"/>
                  </a:lnTo>
                  <a:lnTo>
                    <a:pt x="327" y="2552"/>
                  </a:lnTo>
                  <a:lnTo>
                    <a:pt x="322" y="2550"/>
                  </a:lnTo>
                  <a:lnTo>
                    <a:pt x="317" y="2549"/>
                  </a:lnTo>
                  <a:lnTo>
                    <a:pt x="311" y="2548"/>
                  </a:lnTo>
                  <a:lnTo>
                    <a:pt x="305" y="2549"/>
                  </a:lnTo>
                  <a:lnTo>
                    <a:pt x="298" y="2550"/>
                  </a:lnTo>
                  <a:lnTo>
                    <a:pt x="292" y="2552"/>
                  </a:lnTo>
                  <a:lnTo>
                    <a:pt x="285" y="2556"/>
                  </a:lnTo>
                  <a:lnTo>
                    <a:pt x="278" y="2561"/>
                  </a:lnTo>
                  <a:lnTo>
                    <a:pt x="273" y="2565"/>
                  </a:lnTo>
                  <a:lnTo>
                    <a:pt x="268" y="2571"/>
                  </a:lnTo>
                  <a:lnTo>
                    <a:pt x="265" y="2576"/>
                  </a:lnTo>
                  <a:lnTo>
                    <a:pt x="262" y="2581"/>
                  </a:lnTo>
                  <a:lnTo>
                    <a:pt x="261" y="2587"/>
                  </a:lnTo>
                  <a:lnTo>
                    <a:pt x="262" y="2590"/>
                  </a:lnTo>
                  <a:lnTo>
                    <a:pt x="264" y="2595"/>
                  </a:lnTo>
                  <a:lnTo>
                    <a:pt x="267" y="2599"/>
                  </a:lnTo>
                  <a:lnTo>
                    <a:pt x="271" y="2601"/>
                  </a:lnTo>
                  <a:lnTo>
                    <a:pt x="275" y="2602"/>
                  </a:lnTo>
                  <a:lnTo>
                    <a:pt x="281" y="2602"/>
                  </a:lnTo>
                  <a:lnTo>
                    <a:pt x="287" y="2602"/>
                  </a:lnTo>
                  <a:lnTo>
                    <a:pt x="294" y="2600"/>
                  </a:lnTo>
                  <a:lnTo>
                    <a:pt x="302" y="2598"/>
                  </a:lnTo>
                  <a:lnTo>
                    <a:pt x="309" y="2594"/>
                  </a:lnTo>
                  <a:close/>
                  <a:moveTo>
                    <a:pt x="38" y="2898"/>
                  </a:moveTo>
                  <a:lnTo>
                    <a:pt x="33" y="2902"/>
                  </a:lnTo>
                  <a:lnTo>
                    <a:pt x="28" y="2905"/>
                  </a:lnTo>
                  <a:lnTo>
                    <a:pt x="26" y="2910"/>
                  </a:lnTo>
                  <a:lnTo>
                    <a:pt x="24" y="2914"/>
                  </a:lnTo>
                  <a:lnTo>
                    <a:pt x="21" y="2918"/>
                  </a:lnTo>
                  <a:lnTo>
                    <a:pt x="21" y="2922"/>
                  </a:lnTo>
                  <a:lnTo>
                    <a:pt x="21" y="2925"/>
                  </a:lnTo>
                  <a:lnTo>
                    <a:pt x="22" y="2929"/>
                  </a:lnTo>
                  <a:lnTo>
                    <a:pt x="25" y="2931"/>
                  </a:lnTo>
                  <a:lnTo>
                    <a:pt x="28" y="2934"/>
                  </a:lnTo>
                  <a:lnTo>
                    <a:pt x="32" y="2935"/>
                  </a:lnTo>
                  <a:lnTo>
                    <a:pt x="37" y="2935"/>
                  </a:lnTo>
                  <a:lnTo>
                    <a:pt x="40" y="2934"/>
                  </a:lnTo>
                  <a:lnTo>
                    <a:pt x="46" y="2933"/>
                  </a:lnTo>
                  <a:lnTo>
                    <a:pt x="51" y="2931"/>
                  </a:lnTo>
                  <a:lnTo>
                    <a:pt x="56" y="2928"/>
                  </a:lnTo>
                  <a:lnTo>
                    <a:pt x="60" y="2924"/>
                  </a:lnTo>
                  <a:lnTo>
                    <a:pt x="64" y="2921"/>
                  </a:lnTo>
                  <a:lnTo>
                    <a:pt x="68" y="2917"/>
                  </a:lnTo>
                  <a:lnTo>
                    <a:pt x="70" y="2912"/>
                  </a:lnTo>
                  <a:lnTo>
                    <a:pt x="71" y="2909"/>
                  </a:lnTo>
                  <a:lnTo>
                    <a:pt x="72" y="2905"/>
                  </a:lnTo>
                  <a:lnTo>
                    <a:pt x="72" y="2901"/>
                  </a:lnTo>
                  <a:lnTo>
                    <a:pt x="70" y="2898"/>
                  </a:lnTo>
                  <a:lnTo>
                    <a:pt x="68" y="2895"/>
                  </a:lnTo>
                  <a:lnTo>
                    <a:pt x="65" y="2893"/>
                  </a:lnTo>
                  <a:lnTo>
                    <a:pt x="62" y="2892"/>
                  </a:lnTo>
                  <a:lnTo>
                    <a:pt x="57" y="2892"/>
                  </a:lnTo>
                  <a:lnTo>
                    <a:pt x="52" y="2892"/>
                  </a:lnTo>
                  <a:lnTo>
                    <a:pt x="47" y="2893"/>
                  </a:lnTo>
                  <a:lnTo>
                    <a:pt x="43" y="2896"/>
                  </a:lnTo>
                  <a:lnTo>
                    <a:pt x="38" y="2898"/>
                  </a:lnTo>
                  <a:close/>
                  <a:moveTo>
                    <a:pt x="101" y="2857"/>
                  </a:moveTo>
                  <a:lnTo>
                    <a:pt x="96" y="2860"/>
                  </a:lnTo>
                  <a:lnTo>
                    <a:pt x="93" y="2864"/>
                  </a:lnTo>
                  <a:lnTo>
                    <a:pt x="89" y="2868"/>
                  </a:lnTo>
                  <a:lnTo>
                    <a:pt x="87" y="2872"/>
                  </a:lnTo>
                  <a:lnTo>
                    <a:pt x="84" y="2877"/>
                  </a:lnTo>
                  <a:lnTo>
                    <a:pt x="84" y="2880"/>
                  </a:lnTo>
                  <a:lnTo>
                    <a:pt x="84" y="2885"/>
                  </a:lnTo>
                  <a:lnTo>
                    <a:pt x="85" y="2887"/>
                  </a:lnTo>
                  <a:lnTo>
                    <a:pt x="88" y="2891"/>
                  </a:lnTo>
                  <a:lnTo>
                    <a:pt x="91" y="2892"/>
                  </a:lnTo>
                  <a:lnTo>
                    <a:pt x="95" y="2893"/>
                  </a:lnTo>
                  <a:lnTo>
                    <a:pt x="100" y="2895"/>
                  </a:lnTo>
                  <a:lnTo>
                    <a:pt x="104" y="2893"/>
                  </a:lnTo>
                  <a:lnTo>
                    <a:pt x="110" y="2892"/>
                  </a:lnTo>
                  <a:lnTo>
                    <a:pt x="115" y="2890"/>
                  </a:lnTo>
                  <a:lnTo>
                    <a:pt x="121" y="2887"/>
                  </a:lnTo>
                  <a:lnTo>
                    <a:pt x="126" y="2884"/>
                  </a:lnTo>
                  <a:lnTo>
                    <a:pt x="129" y="2879"/>
                  </a:lnTo>
                  <a:lnTo>
                    <a:pt x="133" y="2876"/>
                  </a:lnTo>
                  <a:lnTo>
                    <a:pt x="135" y="2871"/>
                  </a:lnTo>
                  <a:lnTo>
                    <a:pt x="138" y="2867"/>
                  </a:lnTo>
                  <a:lnTo>
                    <a:pt x="138" y="2863"/>
                  </a:lnTo>
                  <a:lnTo>
                    <a:pt x="138" y="2859"/>
                  </a:lnTo>
                  <a:lnTo>
                    <a:pt x="136" y="2855"/>
                  </a:lnTo>
                  <a:lnTo>
                    <a:pt x="134" y="2853"/>
                  </a:lnTo>
                  <a:lnTo>
                    <a:pt x="131" y="2851"/>
                  </a:lnTo>
                  <a:lnTo>
                    <a:pt x="127" y="2849"/>
                  </a:lnTo>
                  <a:lnTo>
                    <a:pt x="122" y="2849"/>
                  </a:lnTo>
                  <a:lnTo>
                    <a:pt x="117" y="2849"/>
                  </a:lnTo>
                  <a:lnTo>
                    <a:pt x="112" y="2851"/>
                  </a:lnTo>
                  <a:lnTo>
                    <a:pt x="107" y="2853"/>
                  </a:lnTo>
                  <a:lnTo>
                    <a:pt x="101" y="2857"/>
                  </a:lnTo>
                  <a:close/>
                  <a:moveTo>
                    <a:pt x="170" y="2813"/>
                  </a:moveTo>
                  <a:lnTo>
                    <a:pt x="164" y="2816"/>
                  </a:lnTo>
                  <a:lnTo>
                    <a:pt x="159" y="2820"/>
                  </a:lnTo>
                  <a:lnTo>
                    <a:pt x="155" y="2824"/>
                  </a:lnTo>
                  <a:lnTo>
                    <a:pt x="153" y="2829"/>
                  </a:lnTo>
                  <a:lnTo>
                    <a:pt x="152" y="2833"/>
                  </a:lnTo>
                  <a:lnTo>
                    <a:pt x="151" y="2838"/>
                  </a:lnTo>
                  <a:lnTo>
                    <a:pt x="151" y="2841"/>
                  </a:lnTo>
                  <a:lnTo>
                    <a:pt x="153" y="2845"/>
                  </a:lnTo>
                  <a:lnTo>
                    <a:pt x="155" y="2848"/>
                  </a:lnTo>
                  <a:lnTo>
                    <a:pt x="159" y="2851"/>
                  </a:lnTo>
                  <a:lnTo>
                    <a:pt x="163" y="2852"/>
                  </a:lnTo>
                  <a:lnTo>
                    <a:pt x="167" y="2852"/>
                  </a:lnTo>
                  <a:lnTo>
                    <a:pt x="173" y="2851"/>
                  </a:lnTo>
                  <a:lnTo>
                    <a:pt x="178" y="2849"/>
                  </a:lnTo>
                  <a:lnTo>
                    <a:pt x="184" y="2847"/>
                  </a:lnTo>
                  <a:lnTo>
                    <a:pt x="189" y="2845"/>
                  </a:lnTo>
                  <a:lnTo>
                    <a:pt x="195" y="2841"/>
                  </a:lnTo>
                  <a:lnTo>
                    <a:pt x="199" y="2836"/>
                  </a:lnTo>
                  <a:lnTo>
                    <a:pt x="203" y="2833"/>
                  </a:lnTo>
                  <a:lnTo>
                    <a:pt x="205" y="2828"/>
                  </a:lnTo>
                  <a:lnTo>
                    <a:pt x="207" y="2823"/>
                  </a:lnTo>
                  <a:lnTo>
                    <a:pt x="208" y="2819"/>
                  </a:lnTo>
                  <a:lnTo>
                    <a:pt x="208" y="2815"/>
                  </a:lnTo>
                  <a:lnTo>
                    <a:pt x="207" y="2811"/>
                  </a:lnTo>
                  <a:lnTo>
                    <a:pt x="203" y="2809"/>
                  </a:lnTo>
                  <a:lnTo>
                    <a:pt x="199" y="2807"/>
                  </a:lnTo>
                  <a:lnTo>
                    <a:pt x="196" y="2805"/>
                  </a:lnTo>
                  <a:lnTo>
                    <a:pt x="191" y="2805"/>
                  </a:lnTo>
                  <a:lnTo>
                    <a:pt x="186" y="2805"/>
                  </a:lnTo>
                  <a:lnTo>
                    <a:pt x="180" y="2807"/>
                  </a:lnTo>
                  <a:lnTo>
                    <a:pt x="174" y="2809"/>
                  </a:lnTo>
                  <a:lnTo>
                    <a:pt x="170" y="2813"/>
                  </a:lnTo>
                  <a:close/>
                  <a:moveTo>
                    <a:pt x="279" y="2765"/>
                  </a:moveTo>
                  <a:lnTo>
                    <a:pt x="277" y="2763"/>
                  </a:lnTo>
                  <a:lnTo>
                    <a:pt x="273" y="2760"/>
                  </a:lnTo>
                  <a:lnTo>
                    <a:pt x="268" y="2759"/>
                  </a:lnTo>
                  <a:lnTo>
                    <a:pt x="264" y="2759"/>
                  </a:lnTo>
                  <a:lnTo>
                    <a:pt x="259" y="2759"/>
                  </a:lnTo>
                  <a:lnTo>
                    <a:pt x="253" y="2760"/>
                  </a:lnTo>
                  <a:lnTo>
                    <a:pt x="247" y="2763"/>
                  </a:lnTo>
                  <a:lnTo>
                    <a:pt x="241" y="2766"/>
                  </a:lnTo>
                  <a:lnTo>
                    <a:pt x="235" y="2770"/>
                  </a:lnTo>
                  <a:lnTo>
                    <a:pt x="230" y="2775"/>
                  </a:lnTo>
                  <a:lnTo>
                    <a:pt x="227" y="2779"/>
                  </a:lnTo>
                  <a:lnTo>
                    <a:pt x="224" y="2783"/>
                  </a:lnTo>
                  <a:lnTo>
                    <a:pt x="222" y="2788"/>
                  </a:lnTo>
                  <a:lnTo>
                    <a:pt x="221" y="2792"/>
                  </a:lnTo>
                  <a:lnTo>
                    <a:pt x="222" y="2797"/>
                  </a:lnTo>
                  <a:lnTo>
                    <a:pt x="223" y="2801"/>
                  </a:lnTo>
                  <a:lnTo>
                    <a:pt x="226" y="2804"/>
                  </a:lnTo>
                  <a:lnTo>
                    <a:pt x="229" y="2805"/>
                  </a:lnTo>
                  <a:lnTo>
                    <a:pt x="234" y="2807"/>
                  </a:lnTo>
                  <a:lnTo>
                    <a:pt x="239" y="2808"/>
                  </a:lnTo>
                  <a:lnTo>
                    <a:pt x="245" y="2807"/>
                  </a:lnTo>
                  <a:lnTo>
                    <a:pt x="251" y="2805"/>
                  </a:lnTo>
                  <a:lnTo>
                    <a:pt x="256" y="2803"/>
                  </a:lnTo>
                  <a:lnTo>
                    <a:pt x="262" y="2800"/>
                  </a:lnTo>
                  <a:lnTo>
                    <a:pt x="267" y="2796"/>
                  </a:lnTo>
                  <a:lnTo>
                    <a:pt x="272" y="2792"/>
                  </a:lnTo>
                  <a:lnTo>
                    <a:pt x="275" y="2788"/>
                  </a:lnTo>
                  <a:lnTo>
                    <a:pt x="279" y="2783"/>
                  </a:lnTo>
                  <a:lnTo>
                    <a:pt x="280" y="2778"/>
                  </a:lnTo>
                  <a:lnTo>
                    <a:pt x="281" y="2773"/>
                  </a:lnTo>
                  <a:lnTo>
                    <a:pt x="281" y="2770"/>
                  </a:lnTo>
                  <a:lnTo>
                    <a:pt x="279" y="2765"/>
                  </a:lnTo>
                  <a:close/>
                  <a:moveTo>
                    <a:pt x="357" y="2718"/>
                  </a:moveTo>
                  <a:lnTo>
                    <a:pt x="355" y="2714"/>
                  </a:lnTo>
                  <a:lnTo>
                    <a:pt x="350" y="2713"/>
                  </a:lnTo>
                  <a:lnTo>
                    <a:pt x="346" y="2710"/>
                  </a:lnTo>
                  <a:lnTo>
                    <a:pt x="341" y="2710"/>
                  </a:lnTo>
                  <a:lnTo>
                    <a:pt x="335" y="2710"/>
                  </a:lnTo>
                  <a:lnTo>
                    <a:pt x="329" y="2713"/>
                  </a:lnTo>
                  <a:lnTo>
                    <a:pt x="323" y="2715"/>
                  </a:lnTo>
                  <a:lnTo>
                    <a:pt x="316" y="2719"/>
                  </a:lnTo>
                  <a:lnTo>
                    <a:pt x="311" y="2722"/>
                  </a:lnTo>
                  <a:lnTo>
                    <a:pt x="305" y="2727"/>
                  </a:lnTo>
                  <a:lnTo>
                    <a:pt x="302" y="2732"/>
                  </a:lnTo>
                  <a:lnTo>
                    <a:pt x="298" y="2737"/>
                  </a:lnTo>
                  <a:lnTo>
                    <a:pt x="297" y="2741"/>
                  </a:lnTo>
                  <a:lnTo>
                    <a:pt x="296" y="2746"/>
                  </a:lnTo>
                  <a:lnTo>
                    <a:pt x="296" y="2751"/>
                  </a:lnTo>
                  <a:lnTo>
                    <a:pt x="298" y="2754"/>
                  </a:lnTo>
                  <a:lnTo>
                    <a:pt x="300" y="2758"/>
                  </a:lnTo>
                  <a:lnTo>
                    <a:pt x="304" y="2760"/>
                  </a:lnTo>
                  <a:lnTo>
                    <a:pt x="309" y="2762"/>
                  </a:lnTo>
                  <a:lnTo>
                    <a:pt x="315" y="2762"/>
                  </a:lnTo>
                  <a:lnTo>
                    <a:pt x="321" y="2762"/>
                  </a:lnTo>
                  <a:lnTo>
                    <a:pt x="327" y="2759"/>
                  </a:lnTo>
                  <a:lnTo>
                    <a:pt x="332" y="2757"/>
                  </a:lnTo>
                  <a:lnTo>
                    <a:pt x="338" y="2754"/>
                  </a:lnTo>
                  <a:lnTo>
                    <a:pt x="344" y="2750"/>
                  </a:lnTo>
                  <a:lnTo>
                    <a:pt x="349" y="2745"/>
                  </a:lnTo>
                  <a:lnTo>
                    <a:pt x="354" y="2740"/>
                  </a:lnTo>
                  <a:lnTo>
                    <a:pt x="356" y="2735"/>
                  </a:lnTo>
                  <a:lnTo>
                    <a:pt x="359" y="2731"/>
                  </a:lnTo>
                  <a:lnTo>
                    <a:pt x="360" y="2726"/>
                  </a:lnTo>
                  <a:lnTo>
                    <a:pt x="359" y="2721"/>
                  </a:lnTo>
                  <a:lnTo>
                    <a:pt x="357" y="2718"/>
                  </a:lnTo>
                  <a:close/>
                  <a:moveTo>
                    <a:pt x="234" y="2965"/>
                  </a:moveTo>
                  <a:lnTo>
                    <a:pt x="229" y="2968"/>
                  </a:lnTo>
                  <a:lnTo>
                    <a:pt x="224" y="2972"/>
                  </a:lnTo>
                  <a:lnTo>
                    <a:pt x="221" y="2977"/>
                  </a:lnTo>
                  <a:lnTo>
                    <a:pt x="218" y="2980"/>
                  </a:lnTo>
                  <a:lnTo>
                    <a:pt x="217" y="2985"/>
                  </a:lnTo>
                  <a:lnTo>
                    <a:pt x="217" y="2988"/>
                  </a:lnTo>
                  <a:lnTo>
                    <a:pt x="217" y="2993"/>
                  </a:lnTo>
                  <a:lnTo>
                    <a:pt x="218" y="2996"/>
                  </a:lnTo>
                  <a:lnTo>
                    <a:pt x="221" y="2999"/>
                  </a:lnTo>
                  <a:lnTo>
                    <a:pt x="224" y="3000"/>
                  </a:lnTo>
                  <a:lnTo>
                    <a:pt x="228" y="3002"/>
                  </a:lnTo>
                  <a:lnTo>
                    <a:pt x="233" y="3003"/>
                  </a:lnTo>
                  <a:lnTo>
                    <a:pt x="237" y="3002"/>
                  </a:lnTo>
                  <a:lnTo>
                    <a:pt x="242" y="3000"/>
                  </a:lnTo>
                  <a:lnTo>
                    <a:pt x="247" y="2999"/>
                  </a:lnTo>
                  <a:lnTo>
                    <a:pt x="253" y="2996"/>
                  </a:lnTo>
                  <a:lnTo>
                    <a:pt x="258" y="2992"/>
                  </a:lnTo>
                  <a:lnTo>
                    <a:pt x="261" y="2988"/>
                  </a:lnTo>
                  <a:lnTo>
                    <a:pt x="265" y="2985"/>
                  </a:lnTo>
                  <a:lnTo>
                    <a:pt x="267" y="2980"/>
                  </a:lnTo>
                  <a:lnTo>
                    <a:pt x="268" y="2977"/>
                  </a:lnTo>
                  <a:lnTo>
                    <a:pt x="268" y="2972"/>
                  </a:lnTo>
                  <a:lnTo>
                    <a:pt x="268" y="2968"/>
                  </a:lnTo>
                  <a:lnTo>
                    <a:pt x="267" y="2965"/>
                  </a:lnTo>
                  <a:lnTo>
                    <a:pt x="265" y="2962"/>
                  </a:lnTo>
                  <a:lnTo>
                    <a:pt x="261" y="2960"/>
                  </a:lnTo>
                  <a:lnTo>
                    <a:pt x="258" y="2959"/>
                  </a:lnTo>
                  <a:lnTo>
                    <a:pt x="253" y="2959"/>
                  </a:lnTo>
                  <a:lnTo>
                    <a:pt x="248" y="2959"/>
                  </a:lnTo>
                  <a:lnTo>
                    <a:pt x="243" y="2960"/>
                  </a:lnTo>
                  <a:lnTo>
                    <a:pt x="239" y="2962"/>
                  </a:lnTo>
                  <a:lnTo>
                    <a:pt x="234" y="2965"/>
                  </a:lnTo>
                  <a:close/>
                  <a:moveTo>
                    <a:pt x="298" y="2923"/>
                  </a:moveTo>
                  <a:lnTo>
                    <a:pt x="293" y="2927"/>
                  </a:lnTo>
                  <a:lnTo>
                    <a:pt x="289" y="2930"/>
                  </a:lnTo>
                  <a:lnTo>
                    <a:pt x="285" y="2935"/>
                  </a:lnTo>
                  <a:lnTo>
                    <a:pt x="283" y="2939"/>
                  </a:lnTo>
                  <a:lnTo>
                    <a:pt x="281" y="2943"/>
                  </a:lnTo>
                  <a:lnTo>
                    <a:pt x="280" y="2948"/>
                  </a:lnTo>
                  <a:lnTo>
                    <a:pt x="281" y="2952"/>
                  </a:lnTo>
                  <a:lnTo>
                    <a:pt x="283" y="2955"/>
                  </a:lnTo>
                  <a:lnTo>
                    <a:pt x="285" y="2958"/>
                  </a:lnTo>
                  <a:lnTo>
                    <a:pt x="289" y="2960"/>
                  </a:lnTo>
                  <a:lnTo>
                    <a:pt x="292" y="2961"/>
                  </a:lnTo>
                  <a:lnTo>
                    <a:pt x="297" y="2962"/>
                  </a:lnTo>
                  <a:lnTo>
                    <a:pt x="303" y="2961"/>
                  </a:lnTo>
                  <a:lnTo>
                    <a:pt x="308" y="2960"/>
                  </a:lnTo>
                  <a:lnTo>
                    <a:pt x="313" y="2958"/>
                  </a:lnTo>
                  <a:lnTo>
                    <a:pt x="318" y="2955"/>
                  </a:lnTo>
                  <a:lnTo>
                    <a:pt x="323" y="2952"/>
                  </a:lnTo>
                  <a:lnTo>
                    <a:pt x="328" y="2947"/>
                  </a:lnTo>
                  <a:lnTo>
                    <a:pt x="331" y="2943"/>
                  </a:lnTo>
                  <a:lnTo>
                    <a:pt x="334" y="2939"/>
                  </a:lnTo>
                  <a:lnTo>
                    <a:pt x="335" y="2935"/>
                  </a:lnTo>
                  <a:lnTo>
                    <a:pt x="336" y="2930"/>
                  </a:lnTo>
                  <a:lnTo>
                    <a:pt x="335" y="2927"/>
                  </a:lnTo>
                  <a:lnTo>
                    <a:pt x="334" y="2923"/>
                  </a:lnTo>
                  <a:lnTo>
                    <a:pt x="331" y="2920"/>
                  </a:lnTo>
                  <a:lnTo>
                    <a:pt x="328" y="2917"/>
                  </a:lnTo>
                  <a:lnTo>
                    <a:pt x="324" y="2916"/>
                  </a:lnTo>
                  <a:lnTo>
                    <a:pt x="319" y="2916"/>
                  </a:lnTo>
                  <a:lnTo>
                    <a:pt x="315" y="2916"/>
                  </a:lnTo>
                  <a:lnTo>
                    <a:pt x="309" y="2917"/>
                  </a:lnTo>
                  <a:lnTo>
                    <a:pt x="304" y="2920"/>
                  </a:lnTo>
                  <a:lnTo>
                    <a:pt x="298" y="2923"/>
                  </a:lnTo>
                  <a:close/>
                </a:path>
              </a:pathLst>
            </a:custGeom>
            <a:solidFill>
              <a:srgbClr val="ECBE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CH"/>
            </a:p>
          </p:txBody>
        </p:sp>
        <p:sp>
          <p:nvSpPr>
            <p:cNvPr id="93" name="Freeform 87"/>
            <p:cNvSpPr>
              <a:spLocks noEditPoints="1"/>
            </p:cNvSpPr>
            <p:nvPr userDrawn="1"/>
          </p:nvSpPr>
          <p:spPr bwMode="auto">
            <a:xfrm>
              <a:off x="7915275" y="1966913"/>
              <a:ext cx="204788" cy="1646238"/>
            </a:xfrm>
            <a:custGeom>
              <a:avLst/>
              <a:gdLst>
                <a:gd name="T0" fmla="*/ 36 w 386"/>
                <a:gd name="T1" fmla="*/ 2486 h 3111"/>
                <a:gd name="T2" fmla="*/ 51 w 386"/>
                <a:gd name="T3" fmla="*/ 2187 h 3111"/>
                <a:gd name="T4" fmla="*/ 76 w 386"/>
                <a:gd name="T5" fmla="*/ 1499 h 3111"/>
                <a:gd name="T6" fmla="*/ 47 w 386"/>
                <a:gd name="T7" fmla="*/ 1304 h 3111"/>
                <a:gd name="T8" fmla="*/ 78 w 386"/>
                <a:gd name="T9" fmla="*/ 1113 h 3111"/>
                <a:gd name="T10" fmla="*/ 10 w 386"/>
                <a:gd name="T11" fmla="*/ 968 h 3111"/>
                <a:gd name="T12" fmla="*/ 47 w 386"/>
                <a:gd name="T13" fmla="*/ 742 h 3111"/>
                <a:gd name="T14" fmla="*/ 30 w 386"/>
                <a:gd name="T15" fmla="*/ 572 h 3111"/>
                <a:gd name="T16" fmla="*/ 62 w 386"/>
                <a:gd name="T17" fmla="*/ 410 h 3111"/>
                <a:gd name="T18" fmla="*/ 12 w 386"/>
                <a:gd name="T19" fmla="*/ 344 h 3111"/>
                <a:gd name="T20" fmla="*/ 101 w 386"/>
                <a:gd name="T21" fmla="*/ 195 h 3111"/>
                <a:gd name="T22" fmla="*/ 180 w 386"/>
                <a:gd name="T23" fmla="*/ 39 h 3111"/>
                <a:gd name="T24" fmla="*/ 221 w 386"/>
                <a:gd name="T25" fmla="*/ 89 h 3111"/>
                <a:gd name="T26" fmla="*/ 186 w 386"/>
                <a:gd name="T27" fmla="*/ 162 h 3111"/>
                <a:gd name="T28" fmla="*/ 200 w 386"/>
                <a:gd name="T29" fmla="*/ 227 h 3111"/>
                <a:gd name="T30" fmla="*/ 259 w 386"/>
                <a:gd name="T31" fmla="*/ 267 h 3111"/>
                <a:gd name="T32" fmla="*/ 198 w 386"/>
                <a:gd name="T33" fmla="*/ 464 h 3111"/>
                <a:gd name="T34" fmla="*/ 270 w 386"/>
                <a:gd name="T35" fmla="*/ 541 h 3111"/>
                <a:gd name="T36" fmla="*/ 290 w 386"/>
                <a:gd name="T37" fmla="*/ 709 h 3111"/>
                <a:gd name="T38" fmla="*/ 361 w 386"/>
                <a:gd name="T39" fmla="*/ 901 h 3111"/>
                <a:gd name="T40" fmla="*/ 376 w 386"/>
                <a:gd name="T41" fmla="*/ 1042 h 3111"/>
                <a:gd name="T42" fmla="*/ 289 w 386"/>
                <a:gd name="T43" fmla="*/ 1292 h 3111"/>
                <a:gd name="T44" fmla="*/ 316 w 386"/>
                <a:gd name="T45" fmla="*/ 1512 h 3111"/>
                <a:gd name="T46" fmla="*/ 377 w 386"/>
                <a:gd name="T47" fmla="*/ 1692 h 3111"/>
                <a:gd name="T48" fmla="*/ 346 w 386"/>
                <a:gd name="T49" fmla="*/ 2463 h 3111"/>
                <a:gd name="T50" fmla="*/ 373 w 386"/>
                <a:gd name="T51" fmla="*/ 2990 h 3111"/>
                <a:gd name="T52" fmla="*/ 98 w 386"/>
                <a:gd name="T53" fmla="*/ 206 h 3111"/>
                <a:gd name="T54" fmla="*/ 78 w 386"/>
                <a:gd name="T55" fmla="*/ 312 h 3111"/>
                <a:gd name="T56" fmla="*/ 139 w 386"/>
                <a:gd name="T57" fmla="*/ 391 h 3111"/>
                <a:gd name="T58" fmla="*/ 139 w 386"/>
                <a:gd name="T59" fmla="*/ 455 h 3111"/>
                <a:gd name="T60" fmla="*/ 290 w 386"/>
                <a:gd name="T61" fmla="*/ 482 h 3111"/>
                <a:gd name="T62" fmla="*/ 202 w 386"/>
                <a:gd name="T63" fmla="*/ 559 h 3111"/>
                <a:gd name="T64" fmla="*/ 304 w 386"/>
                <a:gd name="T65" fmla="*/ 556 h 3111"/>
                <a:gd name="T66" fmla="*/ 228 w 386"/>
                <a:gd name="T67" fmla="*/ 736 h 3111"/>
                <a:gd name="T68" fmla="*/ 184 w 386"/>
                <a:gd name="T69" fmla="*/ 838 h 3111"/>
                <a:gd name="T70" fmla="*/ 332 w 386"/>
                <a:gd name="T71" fmla="*/ 827 h 3111"/>
                <a:gd name="T72" fmla="*/ 159 w 386"/>
                <a:gd name="T73" fmla="*/ 1005 h 3111"/>
                <a:gd name="T74" fmla="*/ 178 w 386"/>
                <a:gd name="T75" fmla="*/ 1102 h 3111"/>
                <a:gd name="T76" fmla="*/ 241 w 386"/>
                <a:gd name="T77" fmla="*/ 1160 h 3111"/>
                <a:gd name="T78" fmla="*/ 182 w 386"/>
                <a:gd name="T79" fmla="*/ 1288 h 3111"/>
                <a:gd name="T80" fmla="*/ 249 w 386"/>
                <a:gd name="T81" fmla="*/ 1452 h 3111"/>
                <a:gd name="T82" fmla="*/ 119 w 386"/>
                <a:gd name="T83" fmla="*/ 1606 h 3111"/>
                <a:gd name="T84" fmla="*/ 177 w 386"/>
                <a:gd name="T85" fmla="*/ 1547 h 3111"/>
                <a:gd name="T86" fmla="*/ 70 w 386"/>
                <a:gd name="T87" fmla="*/ 1771 h 3111"/>
                <a:gd name="T88" fmla="*/ 159 w 386"/>
                <a:gd name="T89" fmla="*/ 1803 h 3111"/>
                <a:gd name="T90" fmla="*/ 238 w 386"/>
                <a:gd name="T91" fmla="*/ 1760 h 3111"/>
                <a:gd name="T92" fmla="*/ 209 w 386"/>
                <a:gd name="T93" fmla="*/ 1964 h 3111"/>
                <a:gd name="T94" fmla="*/ 275 w 386"/>
                <a:gd name="T95" fmla="*/ 1886 h 3111"/>
                <a:gd name="T96" fmla="*/ 177 w 386"/>
                <a:gd name="T97" fmla="*/ 2112 h 3111"/>
                <a:gd name="T98" fmla="*/ 82 w 386"/>
                <a:gd name="T99" fmla="*/ 2267 h 3111"/>
                <a:gd name="T100" fmla="*/ 256 w 386"/>
                <a:gd name="T101" fmla="*/ 2202 h 3111"/>
                <a:gd name="T102" fmla="*/ 127 w 386"/>
                <a:gd name="T103" fmla="*/ 2447 h 3111"/>
                <a:gd name="T104" fmla="*/ 164 w 386"/>
                <a:gd name="T105" fmla="*/ 2381 h 3111"/>
                <a:gd name="T106" fmla="*/ 335 w 386"/>
                <a:gd name="T107" fmla="*/ 2308 h 3111"/>
                <a:gd name="T108" fmla="*/ 202 w 386"/>
                <a:gd name="T109" fmla="*/ 2529 h 3111"/>
                <a:gd name="T110" fmla="*/ 264 w 386"/>
                <a:gd name="T111" fmla="*/ 2532 h 3111"/>
                <a:gd name="T112" fmla="*/ 124 w 386"/>
                <a:gd name="T113" fmla="*/ 2754 h 3111"/>
                <a:gd name="T114" fmla="*/ 182 w 386"/>
                <a:gd name="T115" fmla="*/ 2732 h 3111"/>
                <a:gd name="T116" fmla="*/ 29 w 386"/>
                <a:gd name="T117" fmla="*/ 3012 h 3111"/>
                <a:gd name="T118" fmla="*/ 131 w 386"/>
                <a:gd name="T119" fmla="*/ 2987 h 3111"/>
                <a:gd name="T120" fmla="*/ 181 w 386"/>
                <a:gd name="T121" fmla="*/ 2911 h 3111"/>
                <a:gd name="T122" fmla="*/ 306 w 386"/>
                <a:gd name="T123" fmla="*/ 2838 h 3111"/>
                <a:gd name="T124" fmla="*/ 271 w 386"/>
                <a:gd name="T125" fmla="*/ 3069 h 3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86" h="3111">
                  <a:moveTo>
                    <a:pt x="0" y="2877"/>
                  </a:moveTo>
                  <a:lnTo>
                    <a:pt x="0" y="2840"/>
                  </a:lnTo>
                  <a:lnTo>
                    <a:pt x="5" y="2840"/>
                  </a:lnTo>
                  <a:lnTo>
                    <a:pt x="9" y="2842"/>
                  </a:lnTo>
                  <a:lnTo>
                    <a:pt x="12" y="2844"/>
                  </a:lnTo>
                  <a:lnTo>
                    <a:pt x="15" y="2846"/>
                  </a:lnTo>
                  <a:lnTo>
                    <a:pt x="16" y="2850"/>
                  </a:lnTo>
                  <a:lnTo>
                    <a:pt x="16" y="2854"/>
                  </a:lnTo>
                  <a:lnTo>
                    <a:pt x="16" y="2857"/>
                  </a:lnTo>
                  <a:lnTo>
                    <a:pt x="13" y="2862"/>
                  </a:lnTo>
                  <a:lnTo>
                    <a:pt x="12" y="2865"/>
                  </a:lnTo>
                  <a:lnTo>
                    <a:pt x="9" y="2870"/>
                  </a:lnTo>
                  <a:lnTo>
                    <a:pt x="5" y="2874"/>
                  </a:lnTo>
                  <a:lnTo>
                    <a:pt x="0" y="2877"/>
                  </a:lnTo>
                  <a:close/>
                  <a:moveTo>
                    <a:pt x="0" y="2687"/>
                  </a:moveTo>
                  <a:lnTo>
                    <a:pt x="0" y="2650"/>
                  </a:lnTo>
                  <a:lnTo>
                    <a:pt x="5" y="2647"/>
                  </a:lnTo>
                  <a:lnTo>
                    <a:pt x="9" y="2643"/>
                  </a:lnTo>
                  <a:lnTo>
                    <a:pt x="16" y="2640"/>
                  </a:lnTo>
                  <a:lnTo>
                    <a:pt x="22" y="2637"/>
                  </a:lnTo>
                  <a:lnTo>
                    <a:pt x="29" y="2636"/>
                  </a:lnTo>
                  <a:lnTo>
                    <a:pt x="35" y="2635"/>
                  </a:lnTo>
                  <a:lnTo>
                    <a:pt x="40" y="2636"/>
                  </a:lnTo>
                  <a:lnTo>
                    <a:pt x="44" y="2637"/>
                  </a:lnTo>
                  <a:lnTo>
                    <a:pt x="49" y="2640"/>
                  </a:lnTo>
                  <a:lnTo>
                    <a:pt x="51" y="2642"/>
                  </a:lnTo>
                  <a:lnTo>
                    <a:pt x="53" y="2647"/>
                  </a:lnTo>
                  <a:lnTo>
                    <a:pt x="54" y="2650"/>
                  </a:lnTo>
                  <a:lnTo>
                    <a:pt x="53" y="2655"/>
                  </a:lnTo>
                  <a:lnTo>
                    <a:pt x="50" y="2661"/>
                  </a:lnTo>
                  <a:lnTo>
                    <a:pt x="47" y="2666"/>
                  </a:lnTo>
                  <a:lnTo>
                    <a:pt x="43" y="2671"/>
                  </a:lnTo>
                  <a:lnTo>
                    <a:pt x="37" y="2675"/>
                  </a:lnTo>
                  <a:lnTo>
                    <a:pt x="31" y="2679"/>
                  </a:lnTo>
                  <a:lnTo>
                    <a:pt x="23" y="2684"/>
                  </a:lnTo>
                  <a:lnTo>
                    <a:pt x="15" y="2686"/>
                  </a:lnTo>
                  <a:lnTo>
                    <a:pt x="7" y="2687"/>
                  </a:lnTo>
                  <a:lnTo>
                    <a:pt x="0" y="2687"/>
                  </a:lnTo>
                  <a:close/>
                  <a:moveTo>
                    <a:pt x="0" y="2527"/>
                  </a:moveTo>
                  <a:lnTo>
                    <a:pt x="0" y="2478"/>
                  </a:lnTo>
                  <a:lnTo>
                    <a:pt x="11" y="2476"/>
                  </a:lnTo>
                  <a:lnTo>
                    <a:pt x="22" y="2476"/>
                  </a:lnTo>
                  <a:lnTo>
                    <a:pt x="25" y="2476"/>
                  </a:lnTo>
                  <a:lnTo>
                    <a:pt x="30" y="2477"/>
                  </a:lnTo>
                  <a:lnTo>
                    <a:pt x="32" y="2479"/>
                  </a:lnTo>
                  <a:lnTo>
                    <a:pt x="35" y="2483"/>
                  </a:lnTo>
                  <a:lnTo>
                    <a:pt x="36" y="2486"/>
                  </a:lnTo>
                  <a:lnTo>
                    <a:pt x="37" y="2491"/>
                  </a:lnTo>
                  <a:lnTo>
                    <a:pt x="36" y="2496"/>
                  </a:lnTo>
                  <a:lnTo>
                    <a:pt x="34" y="2502"/>
                  </a:lnTo>
                  <a:lnTo>
                    <a:pt x="30" y="2507"/>
                  </a:lnTo>
                  <a:lnTo>
                    <a:pt x="25" y="2513"/>
                  </a:lnTo>
                  <a:lnTo>
                    <a:pt x="19" y="2517"/>
                  </a:lnTo>
                  <a:lnTo>
                    <a:pt x="12" y="2522"/>
                  </a:lnTo>
                  <a:lnTo>
                    <a:pt x="6" y="2524"/>
                  </a:lnTo>
                  <a:lnTo>
                    <a:pt x="0" y="2527"/>
                  </a:lnTo>
                  <a:close/>
                  <a:moveTo>
                    <a:pt x="0" y="2368"/>
                  </a:moveTo>
                  <a:lnTo>
                    <a:pt x="0" y="2317"/>
                  </a:lnTo>
                  <a:lnTo>
                    <a:pt x="6" y="2314"/>
                  </a:lnTo>
                  <a:lnTo>
                    <a:pt x="13" y="2313"/>
                  </a:lnTo>
                  <a:lnTo>
                    <a:pt x="18" y="2313"/>
                  </a:lnTo>
                  <a:lnTo>
                    <a:pt x="24" y="2313"/>
                  </a:lnTo>
                  <a:lnTo>
                    <a:pt x="29" y="2313"/>
                  </a:lnTo>
                  <a:lnTo>
                    <a:pt x="34" y="2314"/>
                  </a:lnTo>
                  <a:lnTo>
                    <a:pt x="36" y="2317"/>
                  </a:lnTo>
                  <a:lnTo>
                    <a:pt x="40" y="2320"/>
                  </a:lnTo>
                  <a:lnTo>
                    <a:pt x="41" y="2324"/>
                  </a:lnTo>
                  <a:lnTo>
                    <a:pt x="41" y="2330"/>
                  </a:lnTo>
                  <a:lnTo>
                    <a:pt x="40" y="2334"/>
                  </a:lnTo>
                  <a:lnTo>
                    <a:pt x="37" y="2340"/>
                  </a:lnTo>
                  <a:lnTo>
                    <a:pt x="32" y="2346"/>
                  </a:lnTo>
                  <a:lnTo>
                    <a:pt x="28" y="2351"/>
                  </a:lnTo>
                  <a:lnTo>
                    <a:pt x="20" y="2357"/>
                  </a:lnTo>
                  <a:lnTo>
                    <a:pt x="13" y="2362"/>
                  </a:lnTo>
                  <a:lnTo>
                    <a:pt x="7" y="2365"/>
                  </a:lnTo>
                  <a:lnTo>
                    <a:pt x="0" y="2368"/>
                  </a:lnTo>
                  <a:close/>
                  <a:moveTo>
                    <a:pt x="0" y="2210"/>
                  </a:moveTo>
                  <a:lnTo>
                    <a:pt x="0" y="2163"/>
                  </a:lnTo>
                  <a:lnTo>
                    <a:pt x="5" y="2160"/>
                  </a:lnTo>
                  <a:lnTo>
                    <a:pt x="11" y="2157"/>
                  </a:lnTo>
                  <a:lnTo>
                    <a:pt x="19" y="2153"/>
                  </a:lnTo>
                  <a:lnTo>
                    <a:pt x="28" y="2149"/>
                  </a:lnTo>
                  <a:lnTo>
                    <a:pt x="36" y="2148"/>
                  </a:lnTo>
                  <a:lnTo>
                    <a:pt x="44" y="2147"/>
                  </a:lnTo>
                  <a:lnTo>
                    <a:pt x="51" y="2147"/>
                  </a:lnTo>
                  <a:lnTo>
                    <a:pt x="57" y="2148"/>
                  </a:lnTo>
                  <a:lnTo>
                    <a:pt x="62" y="2150"/>
                  </a:lnTo>
                  <a:lnTo>
                    <a:pt x="66" y="2154"/>
                  </a:lnTo>
                  <a:lnTo>
                    <a:pt x="67" y="2159"/>
                  </a:lnTo>
                  <a:lnTo>
                    <a:pt x="67" y="2164"/>
                  </a:lnTo>
                  <a:lnTo>
                    <a:pt x="66" y="2169"/>
                  </a:lnTo>
                  <a:lnTo>
                    <a:pt x="62" y="2175"/>
                  </a:lnTo>
                  <a:lnTo>
                    <a:pt x="57" y="2181"/>
                  </a:lnTo>
                  <a:lnTo>
                    <a:pt x="51" y="2187"/>
                  </a:lnTo>
                  <a:lnTo>
                    <a:pt x="44" y="2193"/>
                  </a:lnTo>
                  <a:lnTo>
                    <a:pt x="37" y="2199"/>
                  </a:lnTo>
                  <a:lnTo>
                    <a:pt x="28" y="2204"/>
                  </a:lnTo>
                  <a:lnTo>
                    <a:pt x="18" y="2206"/>
                  </a:lnTo>
                  <a:lnTo>
                    <a:pt x="9" y="2208"/>
                  </a:lnTo>
                  <a:lnTo>
                    <a:pt x="0" y="2210"/>
                  </a:lnTo>
                  <a:close/>
                  <a:moveTo>
                    <a:pt x="0" y="1940"/>
                  </a:moveTo>
                  <a:lnTo>
                    <a:pt x="0" y="1885"/>
                  </a:lnTo>
                  <a:lnTo>
                    <a:pt x="10" y="1880"/>
                  </a:lnTo>
                  <a:lnTo>
                    <a:pt x="19" y="1877"/>
                  </a:lnTo>
                  <a:lnTo>
                    <a:pt x="29" y="1875"/>
                  </a:lnTo>
                  <a:lnTo>
                    <a:pt x="37" y="1873"/>
                  </a:lnTo>
                  <a:lnTo>
                    <a:pt x="45" y="1873"/>
                  </a:lnTo>
                  <a:lnTo>
                    <a:pt x="51" y="1876"/>
                  </a:lnTo>
                  <a:lnTo>
                    <a:pt x="56" y="1878"/>
                  </a:lnTo>
                  <a:lnTo>
                    <a:pt x="60" y="1882"/>
                  </a:lnTo>
                  <a:lnTo>
                    <a:pt x="62" y="1886"/>
                  </a:lnTo>
                  <a:lnTo>
                    <a:pt x="62" y="1892"/>
                  </a:lnTo>
                  <a:lnTo>
                    <a:pt x="60" y="1898"/>
                  </a:lnTo>
                  <a:lnTo>
                    <a:pt x="56" y="1904"/>
                  </a:lnTo>
                  <a:lnTo>
                    <a:pt x="50" y="1911"/>
                  </a:lnTo>
                  <a:lnTo>
                    <a:pt x="43" y="1917"/>
                  </a:lnTo>
                  <a:lnTo>
                    <a:pt x="35" y="1923"/>
                  </a:lnTo>
                  <a:lnTo>
                    <a:pt x="25" y="1929"/>
                  </a:lnTo>
                  <a:lnTo>
                    <a:pt x="12" y="1935"/>
                  </a:lnTo>
                  <a:lnTo>
                    <a:pt x="0" y="1940"/>
                  </a:lnTo>
                  <a:close/>
                  <a:moveTo>
                    <a:pt x="0" y="1812"/>
                  </a:moveTo>
                  <a:lnTo>
                    <a:pt x="0" y="1774"/>
                  </a:lnTo>
                  <a:lnTo>
                    <a:pt x="4" y="1775"/>
                  </a:lnTo>
                  <a:lnTo>
                    <a:pt x="7" y="1776"/>
                  </a:lnTo>
                  <a:lnTo>
                    <a:pt x="10" y="1778"/>
                  </a:lnTo>
                  <a:lnTo>
                    <a:pt x="12" y="1781"/>
                  </a:lnTo>
                  <a:lnTo>
                    <a:pt x="13" y="1784"/>
                  </a:lnTo>
                  <a:lnTo>
                    <a:pt x="15" y="1788"/>
                  </a:lnTo>
                  <a:lnTo>
                    <a:pt x="13" y="1791"/>
                  </a:lnTo>
                  <a:lnTo>
                    <a:pt x="12" y="1795"/>
                  </a:lnTo>
                  <a:lnTo>
                    <a:pt x="7" y="1803"/>
                  </a:lnTo>
                  <a:lnTo>
                    <a:pt x="0" y="1812"/>
                  </a:lnTo>
                  <a:close/>
                  <a:moveTo>
                    <a:pt x="0" y="1574"/>
                  </a:moveTo>
                  <a:lnTo>
                    <a:pt x="0" y="1526"/>
                  </a:lnTo>
                  <a:lnTo>
                    <a:pt x="11" y="1520"/>
                  </a:lnTo>
                  <a:lnTo>
                    <a:pt x="22" y="1513"/>
                  </a:lnTo>
                  <a:lnTo>
                    <a:pt x="34" y="1507"/>
                  </a:lnTo>
                  <a:lnTo>
                    <a:pt x="45" y="1504"/>
                  </a:lnTo>
                  <a:lnTo>
                    <a:pt x="57" y="1500"/>
                  </a:lnTo>
                  <a:lnTo>
                    <a:pt x="67" y="1499"/>
                  </a:lnTo>
                  <a:lnTo>
                    <a:pt x="76" y="1499"/>
                  </a:lnTo>
                  <a:lnTo>
                    <a:pt x="85" y="1500"/>
                  </a:lnTo>
                  <a:lnTo>
                    <a:pt x="91" y="1503"/>
                  </a:lnTo>
                  <a:lnTo>
                    <a:pt x="94" y="1506"/>
                  </a:lnTo>
                  <a:lnTo>
                    <a:pt x="95" y="1509"/>
                  </a:lnTo>
                  <a:lnTo>
                    <a:pt x="97" y="1512"/>
                  </a:lnTo>
                  <a:lnTo>
                    <a:pt x="95" y="1515"/>
                  </a:lnTo>
                  <a:lnTo>
                    <a:pt x="95" y="1518"/>
                  </a:lnTo>
                  <a:lnTo>
                    <a:pt x="92" y="1524"/>
                  </a:lnTo>
                  <a:lnTo>
                    <a:pt x="87" y="1531"/>
                  </a:lnTo>
                  <a:lnTo>
                    <a:pt x="80" y="1538"/>
                  </a:lnTo>
                  <a:lnTo>
                    <a:pt x="72" y="1545"/>
                  </a:lnTo>
                  <a:lnTo>
                    <a:pt x="62" y="1553"/>
                  </a:lnTo>
                  <a:lnTo>
                    <a:pt x="50" y="1558"/>
                  </a:lnTo>
                  <a:lnTo>
                    <a:pt x="37" y="1566"/>
                  </a:lnTo>
                  <a:lnTo>
                    <a:pt x="24" y="1569"/>
                  </a:lnTo>
                  <a:lnTo>
                    <a:pt x="11" y="1573"/>
                  </a:lnTo>
                  <a:lnTo>
                    <a:pt x="0" y="1574"/>
                  </a:lnTo>
                  <a:close/>
                  <a:moveTo>
                    <a:pt x="0" y="1474"/>
                  </a:moveTo>
                  <a:lnTo>
                    <a:pt x="0" y="1418"/>
                  </a:lnTo>
                  <a:lnTo>
                    <a:pt x="3" y="1417"/>
                  </a:lnTo>
                  <a:lnTo>
                    <a:pt x="4" y="1416"/>
                  </a:lnTo>
                  <a:lnTo>
                    <a:pt x="17" y="1411"/>
                  </a:lnTo>
                  <a:lnTo>
                    <a:pt x="29" y="1406"/>
                  </a:lnTo>
                  <a:lnTo>
                    <a:pt x="41" y="1403"/>
                  </a:lnTo>
                  <a:lnTo>
                    <a:pt x="51" y="1402"/>
                  </a:lnTo>
                  <a:lnTo>
                    <a:pt x="61" y="1400"/>
                  </a:lnTo>
                  <a:lnTo>
                    <a:pt x="69" y="1402"/>
                  </a:lnTo>
                  <a:lnTo>
                    <a:pt x="75" y="1404"/>
                  </a:lnTo>
                  <a:lnTo>
                    <a:pt x="79" y="1409"/>
                  </a:lnTo>
                  <a:lnTo>
                    <a:pt x="80" y="1411"/>
                  </a:lnTo>
                  <a:lnTo>
                    <a:pt x="81" y="1414"/>
                  </a:lnTo>
                  <a:lnTo>
                    <a:pt x="80" y="1416"/>
                  </a:lnTo>
                  <a:lnTo>
                    <a:pt x="80" y="1419"/>
                  </a:lnTo>
                  <a:lnTo>
                    <a:pt x="76" y="1427"/>
                  </a:lnTo>
                  <a:lnTo>
                    <a:pt x="72" y="1434"/>
                  </a:lnTo>
                  <a:lnTo>
                    <a:pt x="63" y="1441"/>
                  </a:lnTo>
                  <a:lnTo>
                    <a:pt x="55" y="1448"/>
                  </a:lnTo>
                  <a:lnTo>
                    <a:pt x="44" y="1455"/>
                  </a:lnTo>
                  <a:lnTo>
                    <a:pt x="32" y="1462"/>
                  </a:lnTo>
                  <a:lnTo>
                    <a:pt x="16" y="1469"/>
                  </a:lnTo>
                  <a:lnTo>
                    <a:pt x="0" y="1474"/>
                  </a:lnTo>
                  <a:close/>
                  <a:moveTo>
                    <a:pt x="0" y="1376"/>
                  </a:moveTo>
                  <a:lnTo>
                    <a:pt x="0" y="1317"/>
                  </a:lnTo>
                  <a:lnTo>
                    <a:pt x="12" y="1313"/>
                  </a:lnTo>
                  <a:lnTo>
                    <a:pt x="25" y="1309"/>
                  </a:lnTo>
                  <a:lnTo>
                    <a:pt x="36" y="1305"/>
                  </a:lnTo>
                  <a:lnTo>
                    <a:pt x="47" y="1304"/>
                  </a:lnTo>
                  <a:lnTo>
                    <a:pt x="55" y="1304"/>
                  </a:lnTo>
                  <a:lnTo>
                    <a:pt x="63" y="1305"/>
                  </a:lnTo>
                  <a:lnTo>
                    <a:pt x="69" y="1308"/>
                  </a:lnTo>
                  <a:lnTo>
                    <a:pt x="73" y="1311"/>
                  </a:lnTo>
                  <a:lnTo>
                    <a:pt x="74" y="1314"/>
                  </a:lnTo>
                  <a:lnTo>
                    <a:pt x="74" y="1316"/>
                  </a:lnTo>
                  <a:lnTo>
                    <a:pt x="74" y="1320"/>
                  </a:lnTo>
                  <a:lnTo>
                    <a:pt x="73" y="1322"/>
                  </a:lnTo>
                  <a:lnTo>
                    <a:pt x="69" y="1329"/>
                  </a:lnTo>
                  <a:lnTo>
                    <a:pt x="64" y="1336"/>
                  </a:lnTo>
                  <a:lnTo>
                    <a:pt x="56" y="1343"/>
                  </a:lnTo>
                  <a:lnTo>
                    <a:pt x="47" y="1352"/>
                  </a:lnTo>
                  <a:lnTo>
                    <a:pt x="36" y="1359"/>
                  </a:lnTo>
                  <a:lnTo>
                    <a:pt x="23" y="1366"/>
                  </a:lnTo>
                  <a:lnTo>
                    <a:pt x="11" y="1371"/>
                  </a:lnTo>
                  <a:lnTo>
                    <a:pt x="0" y="1376"/>
                  </a:lnTo>
                  <a:close/>
                  <a:moveTo>
                    <a:pt x="0" y="1279"/>
                  </a:moveTo>
                  <a:lnTo>
                    <a:pt x="0" y="1222"/>
                  </a:lnTo>
                  <a:lnTo>
                    <a:pt x="13" y="1218"/>
                  </a:lnTo>
                  <a:lnTo>
                    <a:pt x="25" y="1213"/>
                  </a:lnTo>
                  <a:lnTo>
                    <a:pt x="37" y="1210"/>
                  </a:lnTo>
                  <a:lnTo>
                    <a:pt x="48" y="1208"/>
                  </a:lnTo>
                  <a:lnTo>
                    <a:pt x="57" y="1208"/>
                  </a:lnTo>
                  <a:lnTo>
                    <a:pt x="66" y="1209"/>
                  </a:lnTo>
                  <a:lnTo>
                    <a:pt x="72" y="1212"/>
                  </a:lnTo>
                  <a:lnTo>
                    <a:pt x="75" y="1215"/>
                  </a:lnTo>
                  <a:lnTo>
                    <a:pt x="76" y="1218"/>
                  </a:lnTo>
                  <a:lnTo>
                    <a:pt x="78" y="1220"/>
                  </a:lnTo>
                  <a:lnTo>
                    <a:pt x="76" y="1223"/>
                  </a:lnTo>
                  <a:lnTo>
                    <a:pt x="76" y="1226"/>
                  </a:lnTo>
                  <a:lnTo>
                    <a:pt x="72" y="1233"/>
                  </a:lnTo>
                  <a:lnTo>
                    <a:pt x="66" y="1240"/>
                  </a:lnTo>
                  <a:lnTo>
                    <a:pt x="57" y="1248"/>
                  </a:lnTo>
                  <a:lnTo>
                    <a:pt x="48" y="1256"/>
                  </a:lnTo>
                  <a:lnTo>
                    <a:pt x="36" y="1263"/>
                  </a:lnTo>
                  <a:lnTo>
                    <a:pt x="23" y="1270"/>
                  </a:lnTo>
                  <a:lnTo>
                    <a:pt x="11" y="1276"/>
                  </a:lnTo>
                  <a:lnTo>
                    <a:pt x="0" y="1279"/>
                  </a:lnTo>
                  <a:close/>
                  <a:moveTo>
                    <a:pt x="0" y="1189"/>
                  </a:moveTo>
                  <a:lnTo>
                    <a:pt x="0" y="1132"/>
                  </a:lnTo>
                  <a:lnTo>
                    <a:pt x="4" y="1131"/>
                  </a:lnTo>
                  <a:lnTo>
                    <a:pt x="18" y="1125"/>
                  </a:lnTo>
                  <a:lnTo>
                    <a:pt x="32" y="1119"/>
                  </a:lnTo>
                  <a:lnTo>
                    <a:pt x="45" y="1115"/>
                  </a:lnTo>
                  <a:lnTo>
                    <a:pt x="57" y="1113"/>
                  </a:lnTo>
                  <a:lnTo>
                    <a:pt x="68" y="1113"/>
                  </a:lnTo>
                  <a:lnTo>
                    <a:pt x="78" y="1113"/>
                  </a:lnTo>
                  <a:lnTo>
                    <a:pt x="81" y="1114"/>
                  </a:lnTo>
                  <a:lnTo>
                    <a:pt x="83" y="1115"/>
                  </a:lnTo>
                  <a:lnTo>
                    <a:pt x="86" y="1118"/>
                  </a:lnTo>
                  <a:lnTo>
                    <a:pt x="88" y="1119"/>
                  </a:lnTo>
                  <a:lnTo>
                    <a:pt x="89" y="1122"/>
                  </a:lnTo>
                  <a:lnTo>
                    <a:pt x="89" y="1125"/>
                  </a:lnTo>
                  <a:lnTo>
                    <a:pt x="89" y="1127"/>
                  </a:lnTo>
                  <a:lnTo>
                    <a:pt x="88" y="1131"/>
                  </a:lnTo>
                  <a:lnTo>
                    <a:pt x="83" y="1138"/>
                  </a:lnTo>
                  <a:lnTo>
                    <a:pt x="78" y="1145"/>
                  </a:lnTo>
                  <a:lnTo>
                    <a:pt x="69" y="1153"/>
                  </a:lnTo>
                  <a:lnTo>
                    <a:pt x="59" y="1160"/>
                  </a:lnTo>
                  <a:lnTo>
                    <a:pt x="45" y="1169"/>
                  </a:lnTo>
                  <a:lnTo>
                    <a:pt x="32" y="1176"/>
                  </a:lnTo>
                  <a:lnTo>
                    <a:pt x="16" y="1183"/>
                  </a:lnTo>
                  <a:lnTo>
                    <a:pt x="0" y="1189"/>
                  </a:lnTo>
                  <a:close/>
                  <a:moveTo>
                    <a:pt x="0" y="1099"/>
                  </a:moveTo>
                  <a:lnTo>
                    <a:pt x="0" y="1049"/>
                  </a:lnTo>
                  <a:lnTo>
                    <a:pt x="11" y="1043"/>
                  </a:lnTo>
                  <a:lnTo>
                    <a:pt x="23" y="1037"/>
                  </a:lnTo>
                  <a:lnTo>
                    <a:pt x="38" y="1030"/>
                  </a:lnTo>
                  <a:lnTo>
                    <a:pt x="53" y="1025"/>
                  </a:lnTo>
                  <a:lnTo>
                    <a:pt x="67" y="1021"/>
                  </a:lnTo>
                  <a:lnTo>
                    <a:pt x="79" y="1019"/>
                  </a:lnTo>
                  <a:lnTo>
                    <a:pt x="89" y="1018"/>
                  </a:lnTo>
                  <a:lnTo>
                    <a:pt x="99" y="1019"/>
                  </a:lnTo>
                  <a:lnTo>
                    <a:pt x="102" y="1019"/>
                  </a:lnTo>
                  <a:lnTo>
                    <a:pt x="106" y="1020"/>
                  </a:lnTo>
                  <a:lnTo>
                    <a:pt x="108" y="1023"/>
                  </a:lnTo>
                  <a:lnTo>
                    <a:pt x="111" y="1025"/>
                  </a:lnTo>
                  <a:lnTo>
                    <a:pt x="111" y="1027"/>
                  </a:lnTo>
                  <a:lnTo>
                    <a:pt x="112" y="1030"/>
                  </a:lnTo>
                  <a:lnTo>
                    <a:pt x="111" y="1033"/>
                  </a:lnTo>
                  <a:lnTo>
                    <a:pt x="110" y="1036"/>
                  </a:lnTo>
                  <a:lnTo>
                    <a:pt x="106" y="1043"/>
                  </a:lnTo>
                  <a:lnTo>
                    <a:pt x="99" y="1051"/>
                  </a:lnTo>
                  <a:lnTo>
                    <a:pt x="89" y="1058"/>
                  </a:lnTo>
                  <a:lnTo>
                    <a:pt x="79" y="1067"/>
                  </a:lnTo>
                  <a:lnTo>
                    <a:pt x="66" y="1075"/>
                  </a:lnTo>
                  <a:lnTo>
                    <a:pt x="51" y="1082"/>
                  </a:lnTo>
                  <a:lnTo>
                    <a:pt x="37" y="1088"/>
                  </a:lnTo>
                  <a:lnTo>
                    <a:pt x="24" y="1093"/>
                  </a:lnTo>
                  <a:lnTo>
                    <a:pt x="12" y="1096"/>
                  </a:lnTo>
                  <a:lnTo>
                    <a:pt x="0" y="1099"/>
                  </a:lnTo>
                  <a:close/>
                  <a:moveTo>
                    <a:pt x="0" y="1007"/>
                  </a:moveTo>
                  <a:lnTo>
                    <a:pt x="0" y="976"/>
                  </a:lnTo>
                  <a:lnTo>
                    <a:pt x="10" y="968"/>
                  </a:lnTo>
                  <a:lnTo>
                    <a:pt x="22" y="960"/>
                  </a:lnTo>
                  <a:lnTo>
                    <a:pt x="36" y="951"/>
                  </a:lnTo>
                  <a:lnTo>
                    <a:pt x="51" y="943"/>
                  </a:lnTo>
                  <a:lnTo>
                    <a:pt x="67" y="936"/>
                  </a:lnTo>
                  <a:lnTo>
                    <a:pt x="82" y="931"/>
                  </a:lnTo>
                  <a:lnTo>
                    <a:pt x="97" y="926"/>
                  </a:lnTo>
                  <a:lnTo>
                    <a:pt x="110" y="924"/>
                  </a:lnTo>
                  <a:lnTo>
                    <a:pt x="121" y="924"/>
                  </a:lnTo>
                  <a:lnTo>
                    <a:pt x="131" y="924"/>
                  </a:lnTo>
                  <a:lnTo>
                    <a:pt x="135" y="925"/>
                  </a:lnTo>
                  <a:lnTo>
                    <a:pt x="138" y="926"/>
                  </a:lnTo>
                  <a:lnTo>
                    <a:pt x="140" y="928"/>
                  </a:lnTo>
                  <a:lnTo>
                    <a:pt x="142" y="930"/>
                  </a:lnTo>
                  <a:lnTo>
                    <a:pt x="143" y="932"/>
                  </a:lnTo>
                  <a:lnTo>
                    <a:pt x="143" y="935"/>
                  </a:lnTo>
                  <a:lnTo>
                    <a:pt x="143" y="938"/>
                  </a:lnTo>
                  <a:lnTo>
                    <a:pt x="142" y="942"/>
                  </a:lnTo>
                  <a:lnTo>
                    <a:pt x="137" y="949"/>
                  </a:lnTo>
                  <a:lnTo>
                    <a:pt x="130" y="956"/>
                  </a:lnTo>
                  <a:lnTo>
                    <a:pt x="120" y="964"/>
                  </a:lnTo>
                  <a:lnTo>
                    <a:pt x="108" y="973"/>
                  </a:lnTo>
                  <a:lnTo>
                    <a:pt x="94" y="980"/>
                  </a:lnTo>
                  <a:lnTo>
                    <a:pt x="80" y="988"/>
                  </a:lnTo>
                  <a:lnTo>
                    <a:pt x="56" y="998"/>
                  </a:lnTo>
                  <a:lnTo>
                    <a:pt x="35" y="1005"/>
                  </a:lnTo>
                  <a:lnTo>
                    <a:pt x="24" y="1006"/>
                  </a:lnTo>
                  <a:lnTo>
                    <a:pt x="16" y="1007"/>
                  </a:lnTo>
                  <a:lnTo>
                    <a:pt x="7" y="1008"/>
                  </a:lnTo>
                  <a:lnTo>
                    <a:pt x="0" y="1007"/>
                  </a:lnTo>
                  <a:close/>
                  <a:moveTo>
                    <a:pt x="0" y="868"/>
                  </a:moveTo>
                  <a:lnTo>
                    <a:pt x="0" y="834"/>
                  </a:lnTo>
                  <a:lnTo>
                    <a:pt x="6" y="835"/>
                  </a:lnTo>
                  <a:lnTo>
                    <a:pt x="11" y="836"/>
                  </a:lnTo>
                  <a:lnTo>
                    <a:pt x="15" y="837"/>
                  </a:lnTo>
                  <a:lnTo>
                    <a:pt x="17" y="840"/>
                  </a:lnTo>
                  <a:lnTo>
                    <a:pt x="18" y="842"/>
                  </a:lnTo>
                  <a:lnTo>
                    <a:pt x="18" y="846"/>
                  </a:lnTo>
                  <a:lnTo>
                    <a:pt x="18" y="849"/>
                  </a:lnTo>
                  <a:lnTo>
                    <a:pt x="16" y="853"/>
                  </a:lnTo>
                  <a:lnTo>
                    <a:pt x="10" y="860"/>
                  </a:lnTo>
                  <a:lnTo>
                    <a:pt x="0" y="868"/>
                  </a:lnTo>
                  <a:close/>
                  <a:moveTo>
                    <a:pt x="0" y="808"/>
                  </a:moveTo>
                  <a:lnTo>
                    <a:pt x="0" y="754"/>
                  </a:lnTo>
                  <a:lnTo>
                    <a:pt x="13" y="749"/>
                  </a:lnTo>
                  <a:lnTo>
                    <a:pt x="25" y="746"/>
                  </a:lnTo>
                  <a:lnTo>
                    <a:pt x="36" y="743"/>
                  </a:lnTo>
                  <a:lnTo>
                    <a:pt x="47" y="742"/>
                  </a:lnTo>
                  <a:lnTo>
                    <a:pt x="55" y="742"/>
                  </a:lnTo>
                  <a:lnTo>
                    <a:pt x="62" y="743"/>
                  </a:lnTo>
                  <a:lnTo>
                    <a:pt x="67" y="745"/>
                  </a:lnTo>
                  <a:lnTo>
                    <a:pt x="70" y="748"/>
                  </a:lnTo>
                  <a:lnTo>
                    <a:pt x="70" y="751"/>
                  </a:lnTo>
                  <a:lnTo>
                    <a:pt x="72" y="753"/>
                  </a:lnTo>
                  <a:lnTo>
                    <a:pt x="70" y="757"/>
                  </a:lnTo>
                  <a:lnTo>
                    <a:pt x="69" y="759"/>
                  </a:lnTo>
                  <a:lnTo>
                    <a:pt x="63" y="766"/>
                  </a:lnTo>
                  <a:lnTo>
                    <a:pt x="55" y="774"/>
                  </a:lnTo>
                  <a:lnTo>
                    <a:pt x="44" y="783"/>
                  </a:lnTo>
                  <a:lnTo>
                    <a:pt x="31" y="791"/>
                  </a:lnTo>
                  <a:lnTo>
                    <a:pt x="17" y="799"/>
                  </a:lnTo>
                  <a:lnTo>
                    <a:pt x="0" y="808"/>
                  </a:lnTo>
                  <a:lnTo>
                    <a:pt x="0" y="808"/>
                  </a:lnTo>
                  <a:close/>
                  <a:moveTo>
                    <a:pt x="0" y="736"/>
                  </a:moveTo>
                  <a:lnTo>
                    <a:pt x="0" y="690"/>
                  </a:lnTo>
                  <a:lnTo>
                    <a:pt x="16" y="682"/>
                  </a:lnTo>
                  <a:lnTo>
                    <a:pt x="34" y="673"/>
                  </a:lnTo>
                  <a:lnTo>
                    <a:pt x="51" y="666"/>
                  </a:lnTo>
                  <a:lnTo>
                    <a:pt x="68" y="659"/>
                  </a:lnTo>
                  <a:lnTo>
                    <a:pt x="83" y="656"/>
                  </a:lnTo>
                  <a:lnTo>
                    <a:pt x="99" y="652"/>
                  </a:lnTo>
                  <a:lnTo>
                    <a:pt x="111" y="651"/>
                  </a:lnTo>
                  <a:lnTo>
                    <a:pt x="121" y="651"/>
                  </a:lnTo>
                  <a:lnTo>
                    <a:pt x="125" y="651"/>
                  </a:lnTo>
                  <a:lnTo>
                    <a:pt x="129" y="652"/>
                  </a:lnTo>
                  <a:lnTo>
                    <a:pt x="131" y="654"/>
                  </a:lnTo>
                  <a:lnTo>
                    <a:pt x="133" y="656"/>
                  </a:lnTo>
                  <a:lnTo>
                    <a:pt x="135" y="658"/>
                  </a:lnTo>
                  <a:lnTo>
                    <a:pt x="135" y="660"/>
                  </a:lnTo>
                  <a:lnTo>
                    <a:pt x="133" y="664"/>
                  </a:lnTo>
                  <a:lnTo>
                    <a:pt x="131" y="667"/>
                  </a:lnTo>
                  <a:lnTo>
                    <a:pt x="126" y="675"/>
                  </a:lnTo>
                  <a:lnTo>
                    <a:pt x="117" y="682"/>
                  </a:lnTo>
                  <a:lnTo>
                    <a:pt x="106" y="690"/>
                  </a:lnTo>
                  <a:lnTo>
                    <a:pt x="93" y="698"/>
                  </a:lnTo>
                  <a:lnTo>
                    <a:pt x="76" y="708"/>
                  </a:lnTo>
                  <a:lnTo>
                    <a:pt x="60" y="716"/>
                  </a:lnTo>
                  <a:lnTo>
                    <a:pt x="44" y="722"/>
                  </a:lnTo>
                  <a:lnTo>
                    <a:pt x="29" y="728"/>
                  </a:lnTo>
                  <a:lnTo>
                    <a:pt x="13" y="733"/>
                  </a:lnTo>
                  <a:lnTo>
                    <a:pt x="0" y="736"/>
                  </a:lnTo>
                  <a:close/>
                  <a:moveTo>
                    <a:pt x="0" y="620"/>
                  </a:moveTo>
                  <a:lnTo>
                    <a:pt x="0" y="576"/>
                  </a:lnTo>
                  <a:lnTo>
                    <a:pt x="17" y="572"/>
                  </a:lnTo>
                  <a:lnTo>
                    <a:pt x="30" y="572"/>
                  </a:lnTo>
                  <a:lnTo>
                    <a:pt x="35" y="572"/>
                  </a:lnTo>
                  <a:lnTo>
                    <a:pt x="40" y="574"/>
                  </a:lnTo>
                  <a:lnTo>
                    <a:pt x="42" y="575"/>
                  </a:lnTo>
                  <a:lnTo>
                    <a:pt x="44" y="577"/>
                  </a:lnTo>
                  <a:lnTo>
                    <a:pt x="45" y="581"/>
                  </a:lnTo>
                  <a:lnTo>
                    <a:pt x="44" y="584"/>
                  </a:lnTo>
                  <a:lnTo>
                    <a:pt x="41" y="589"/>
                  </a:lnTo>
                  <a:lnTo>
                    <a:pt x="36" y="595"/>
                  </a:lnTo>
                  <a:lnTo>
                    <a:pt x="29" y="601"/>
                  </a:lnTo>
                  <a:lnTo>
                    <a:pt x="20" y="607"/>
                  </a:lnTo>
                  <a:lnTo>
                    <a:pt x="11" y="614"/>
                  </a:lnTo>
                  <a:lnTo>
                    <a:pt x="0" y="620"/>
                  </a:lnTo>
                  <a:close/>
                  <a:moveTo>
                    <a:pt x="0" y="564"/>
                  </a:moveTo>
                  <a:lnTo>
                    <a:pt x="0" y="517"/>
                  </a:lnTo>
                  <a:lnTo>
                    <a:pt x="11" y="511"/>
                  </a:lnTo>
                  <a:lnTo>
                    <a:pt x="23" y="506"/>
                  </a:lnTo>
                  <a:lnTo>
                    <a:pt x="42" y="497"/>
                  </a:lnTo>
                  <a:lnTo>
                    <a:pt x="60" y="492"/>
                  </a:lnTo>
                  <a:lnTo>
                    <a:pt x="78" y="487"/>
                  </a:lnTo>
                  <a:lnTo>
                    <a:pt x="93" y="483"/>
                  </a:lnTo>
                  <a:lnTo>
                    <a:pt x="106" y="481"/>
                  </a:lnTo>
                  <a:lnTo>
                    <a:pt x="117" y="481"/>
                  </a:lnTo>
                  <a:lnTo>
                    <a:pt x="121" y="481"/>
                  </a:lnTo>
                  <a:lnTo>
                    <a:pt x="125" y="482"/>
                  </a:lnTo>
                  <a:lnTo>
                    <a:pt x="127" y="483"/>
                  </a:lnTo>
                  <a:lnTo>
                    <a:pt x="129" y="486"/>
                  </a:lnTo>
                  <a:lnTo>
                    <a:pt x="130" y="488"/>
                  </a:lnTo>
                  <a:lnTo>
                    <a:pt x="130" y="490"/>
                  </a:lnTo>
                  <a:lnTo>
                    <a:pt x="129" y="493"/>
                  </a:lnTo>
                  <a:lnTo>
                    <a:pt x="126" y="496"/>
                  </a:lnTo>
                  <a:lnTo>
                    <a:pt x="120" y="503"/>
                  </a:lnTo>
                  <a:lnTo>
                    <a:pt x="111" y="512"/>
                  </a:lnTo>
                  <a:lnTo>
                    <a:pt x="98" y="520"/>
                  </a:lnTo>
                  <a:lnTo>
                    <a:pt x="83" y="528"/>
                  </a:lnTo>
                  <a:lnTo>
                    <a:pt x="67" y="538"/>
                  </a:lnTo>
                  <a:lnTo>
                    <a:pt x="48" y="546"/>
                  </a:lnTo>
                  <a:lnTo>
                    <a:pt x="35" y="551"/>
                  </a:lnTo>
                  <a:lnTo>
                    <a:pt x="23" y="556"/>
                  </a:lnTo>
                  <a:lnTo>
                    <a:pt x="11" y="560"/>
                  </a:lnTo>
                  <a:lnTo>
                    <a:pt x="0" y="564"/>
                  </a:lnTo>
                  <a:close/>
                  <a:moveTo>
                    <a:pt x="0" y="464"/>
                  </a:moveTo>
                  <a:lnTo>
                    <a:pt x="0" y="418"/>
                  </a:lnTo>
                  <a:lnTo>
                    <a:pt x="24" y="412"/>
                  </a:lnTo>
                  <a:lnTo>
                    <a:pt x="43" y="408"/>
                  </a:lnTo>
                  <a:lnTo>
                    <a:pt x="51" y="408"/>
                  </a:lnTo>
                  <a:lnTo>
                    <a:pt x="57" y="408"/>
                  </a:lnTo>
                  <a:lnTo>
                    <a:pt x="62" y="410"/>
                  </a:lnTo>
                  <a:lnTo>
                    <a:pt x="64" y="412"/>
                  </a:lnTo>
                  <a:lnTo>
                    <a:pt x="64" y="414"/>
                  </a:lnTo>
                  <a:lnTo>
                    <a:pt x="64" y="417"/>
                  </a:lnTo>
                  <a:lnTo>
                    <a:pt x="64" y="419"/>
                  </a:lnTo>
                  <a:lnTo>
                    <a:pt x="62" y="421"/>
                  </a:lnTo>
                  <a:lnTo>
                    <a:pt x="57" y="427"/>
                  </a:lnTo>
                  <a:lnTo>
                    <a:pt x="50" y="433"/>
                  </a:lnTo>
                  <a:lnTo>
                    <a:pt x="41" y="440"/>
                  </a:lnTo>
                  <a:lnTo>
                    <a:pt x="29" y="449"/>
                  </a:lnTo>
                  <a:lnTo>
                    <a:pt x="16" y="456"/>
                  </a:lnTo>
                  <a:lnTo>
                    <a:pt x="0" y="464"/>
                  </a:lnTo>
                  <a:close/>
                  <a:moveTo>
                    <a:pt x="0" y="410"/>
                  </a:moveTo>
                  <a:lnTo>
                    <a:pt x="0" y="374"/>
                  </a:lnTo>
                  <a:lnTo>
                    <a:pt x="12" y="367"/>
                  </a:lnTo>
                  <a:lnTo>
                    <a:pt x="26" y="360"/>
                  </a:lnTo>
                  <a:lnTo>
                    <a:pt x="42" y="351"/>
                  </a:lnTo>
                  <a:lnTo>
                    <a:pt x="57" y="344"/>
                  </a:lnTo>
                  <a:lnTo>
                    <a:pt x="79" y="336"/>
                  </a:lnTo>
                  <a:lnTo>
                    <a:pt x="98" y="330"/>
                  </a:lnTo>
                  <a:lnTo>
                    <a:pt x="117" y="324"/>
                  </a:lnTo>
                  <a:lnTo>
                    <a:pt x="133" y="320"/>
                  </a:lnTo>
                  <a:lnTo>
                    <a:pt x="148" y="318"/>
                  </a:lnTo>
                  <a:lnTo>
                    <a:pt x="158" y="317"/>
                  </a:lnTo>
                  <a:lnTo>
                    <a:pt x="163" y="318"/>
                  </a:lnTo>
                  <a:lnTo>
                    <a:pt x="167" y="318"/>
                  </a:lnTo>
                  <a:lnTo>
                    <a:pt x="169" y="319"/>
                  </a:lnTo>
                  <a:lnTo>
                    <a:pt x="171" y="322"/>
                  </a:lnTo>
                  <a:lnTo>
                    <a:pt x="171" y="324"/>
                  </a:lnTo>
                  <a:lnTo>
                    <a:pt x="171" y="326"/>
                  </a:lnTo>
                  <a:lnTo>
                    <a:pt x="170" y="329"/>
                  </a:lnTo>
                  <a:lnTo>
                    <a:pt x="168" y="332"/>
                  </a:lnTo>
                  <a:lnTo>
                    <a:pt x="161" y="339"/>
                  </a:lnTo>
                  <a:lnTo>
                    <a:pt x="150" y="347"/>
                  </a:lnTo>
                  <a:lnTo>
                    <a:pt x="136" y="356"/>
                  </a:lnTo>
                  <a:lnTo>
                    <a:pt x="120" y="364"/>
                  </a:lnTo>
                  <a:lnTo>
                    <a:pt x="101" y="374"/>
                  </a:lnTo>
                  <a:lnTo>
                    <a:pt x="81" y="383"/>
                  </a:lnTo>
                  <a:lnTo>
                    <a:pt x="59" y="392"/>
                  </a:lnTo>
                  <a:lnTo>
                    <a:pt x="37" y="399"/>
                  </a:lnTo>
                  <a:lnTo>
                    <a:pt x="18" y="405"/>
                  </a:lnTo>
                  <a:lnTo>
                    <a:pt x="0" y="410"/>
                  </a:lnTo>
                  <a:close/>
                  <a:moveTo>
                    <a:pt x="0" y="362"/>
                  </a:moveTo>
                  <a:lnTo>
                    <a:pt x="0" y="341"/>
                  </a:lnTo>
                  <a:lnTo>
                    <a:pt x="5" y="341"/>
                  </a:lnTo>
                  <a:lnTo>
                    <a:pt x="9" y="341"/>
                  </a:lnTo>
                  <a:lnTo>
                    <a:pt x="11" y="342"/>
                  </a:lnTo>
                  <a:lnTo>
                    <a:pt x="12" y="344"/>
                  </a:lnTo>
                  <a:lnTo>
                    <a:pt x="13" y="348"/>
                  </a:lnTo>
                  <a:lnTo>
                    <a:pt x="11" y="351"/>
                  </a:lnTo>
                  <a:lnTo>
                    <a:pt x="7" y="356"/>
                  </a:lnTo>
                  <a:lnTo>
                    <a:pt x="0" y="362"/>
                  </a:lnTo>
                  <a:close/>
                  <a:moveTo>
                    <a:pt x="0" y="329"/>
                  </a:moveTo>
                  <a:lnTo>
                    <a:pt x="0" y="285"/>
                  </a:lnTo>
                  <a:lnTo>
                    <a:pt x="7" y="281"/>
                  </a:lnTo>
                  <a:lnTo>
                    <a:pt x="15" y="279"/>
                  </a:lnTo>
                  <a:lnTo>
                    <a:pt x="36" y="269"/>
                  </a:lnTo>
                  <a:lnTo>
                    <a:pt x="56" y="262"/>
                  </a:lnTo>
                  <a:lnTo>
                    <a:pt x="75" y="257"/>
                  </a:lnTo>
                  <a:lnTo>
                    <a:pt x="92" y="253"/>
                  </a:lnTo>
                  <a:lnTo>
                    <a:pt x="106" y="250"/>
                  </a:lnTo>
                  <a:lnTo>
                    <a:pt x="118" y="249"/>
                  </a:lnTo>
                  <a:lnTo>
                    <a:pt x="123" y="249"/>
                  </a:lnTo>
                  <a:lnTo>
                    <a:pt x="126" y="250"/>
                  </a:lnTo>
                  <a:lnTo>
                    <a:pt x="129" y="252"/>
                  </a:lnTo>
                  <a:lnTo>
                    <a:pt x="131" y="253"/>
                  </a:lnTo>
                  <a:lnTo>
                    <a:pt x="131" y="255"/>
                  </a:lnTo>
                  <a:lnTo>
                    <a:pt x="131" y="257"/>
                  </a:lnTo>
                  <a:lnTo>
                    <a:pt x="129" y="260"/>
                  </a:lnTo>
                  <a:lnTo>
                    <a:pt x="126" y="263"/>
                  </a:lnTo>
                  <a:lnTo>
                    <a:pt x="119" y="271"/>
                  </a:lnTo>
                  <a:lnTo>
                    <a:pt x="107" y="279"/>
                  </a:lnTo>
                  <a:lnTo>
                    <a:pt x="93" y="287"/>
                  </a:lnTo>
                  <a:lnTo>
                    <a:pt x="76" y="297"/>
                  </a:lnTo>
                  <a:lnTo>
                    <a:pt x="57" y="305"/>
                  </a:lnTo>
                  <a:lnTo>
                    <a:pt x="37" y="315"/>
                  </a:lnTo>
                  <a:lnTo>
                    <a:pt x="28" y="318"/>
                  </a:lnTo>
                  <a:lnTo>
                    <a:pt x="18" y="322"/>
                  </a:lnTo>
                  <a:lnTo>
                    <a:pt x="10" y="325"/>
                  </a:lnTo>
                  <a:lnTo>
                    <a:pt x="0" y="329"/>
                  </a:lnTo>
                  <a:close/>
                  <a:moveTo>
                    <a:pt x="0" y="252"/>
                  </a:moveTo>
                  <a:lnTo>
                    <a:pt x="0" y="209"/>
                  </a:lnTo>
                  <a:lnTo>
                    <a:pt x="19" y="202"/>
                  </a:lnTo>
                  <a:lnTo>
                    <a:pt x="38" y="196"/>
                  </a:lnTo>
                  <a:lnTo>
                    <a:pt x="55" y="191"/>
                  </a:lnTo>
                  <a:lnTo>
                    <a:pt x="69" y="187"/>
                  </a:lnTo>
                  <a:lnTo>
                    <a:pt x="82" y="185"/>
                  </a:lnTo>
                  <a:lnTo>
                    <a:pt x="92" y="184"/>
                  </a:lnTo>
                  <a:lnTo>
                    <a:pt x="95" y="185"/>
                  </a:lnTo>
                  <a:lnTo>
                    <a:pt x="99" y="185"/>
                  </a:lnTo>
                  <a:lnTo>
                    <a:pt x="101" y="186"/>
                  </a:lnTo>
                  <a:lnTo>
                    <a:pt x="102" y="187"/>
                  </a:lnTo>
                  <a:lnTo>
                    <a:pt x="104" y="190"/>
                  </a:lnTo>
                  <a:lnTo>
                    <a:pt x="102" y="192"/>
                  </a:lnTo>
                  <a:lnTo>
                    <a:pt x="101" y="195"/>
                  </a:lnTo>
                  <a:lnTo>
                    <a:pt x="98" y="198"/>
                  </a:lnTo>
                  <a:lnTo>
                    <a:pt x="91" y="205"/>
                  </a:lnTo>
                  <a:lnTo>
                    <a:pt x="79" y="212"/>
                  </a:lnTo>
                  <a:lnTo>
                    <a:pt x="63" y="222"/>
                  </a:lnTo>
                  <a:lnTo>
                    <a:pt x="47" y="230"/>
                  </a:lnTo>
                  <a:lnTo>
                    <a:pt x="26" y="240"/>
                  </a:lnTo>
                  <a:lnTo>
                    <a:pt x="5" y="249"/>
                  </a:lnTo>
                  <a:lnTo>
                    <a:pt x="0" y="252"/>
                  </a:lnTo>
                  <a:close/>
                  <a:moveTo>
                    <a:pt x="0" y="180"/>
                  </a:moveTo>
                  <a:lnTo>
                    <a:pt x="0" y="140"/>
                  </a:lnTo>
                  <a:lnTo>
                    <a:pt x="32" y="130"/>
                  </a:lnTo>
                  <a:lnTo>
                    <a:pt x="60" y="123"/>
                  </a:lnTo>
                  <a:lnTo>
                    <a:pt x="70" y="122"/>
                  </a:lnTo>
                  <a:lnTo>
                    <a:pt x="79" y="122"/>
                  </a:lnTo>
                  <a:lnTo>
                    <a:pt x="85" y="122"/>
                  </a:lnTo>
                  <a:lnTo>
                    <a:pt x="87" y="124"/>
                  </a:lnTo>
                  <a:lnTo>
                    <a:pt x="88" y="127"/>
                  </a:lnTo>
                  <a:lnTo>
                    <a:pt x="87" y="128"/>
                  </a:lnTo>
                  <a:lnTo>
                    <a:pt x="86" y="130"/>
                  </a:lnTo>
                  <a:lnTo>
                    <a:pt x="83" y="134"/>
                  </a:lnTo>
                  <a:lnTo>
                    <a:pt x="76" y="140"/>
                  </a:lnTo>
                  <a:lnTo>
                    <a:pt x="66" y="147"/>
                  </a:lnTo>
                  <a:lnTo>
                    <a:pt x="53" y="154"/>
                  </a:lnTo>
                  <a:lnTo>
                    <a:pt x="37" y="162"/>
                  </a:lnTo>
                  <a:lnTo>
                    <a:pt x="19" y="172"/>
                  </a:lnTo>
                  <a:lnTo>
                    <a:pt x="0" y="180"/>
                  </a:lnTo>
                  <a:close/>
                  <a:moveTo>
                    <a:pt x="0" y="116"/>
                  </a:moveTo>
                  <a:lnTo>
                    <a:pt x="0" y="79"/>
                  </a:lnTo>
                  <a:lnTo>
                    <a:pt x="32" y="70"/>
                  </a:lnTo>
                  <a:lnTo>
                    <a:pt x="57" y="63"/>
                  </a:lnTo>
                  <a:lnTo>
                    <a:pt x="68" y="61"/>
                  </a:lnTo>
                  <a:lnTo>
                    <a:pt x="76" y="61"/>
                  </a:lnTo>
                  <a:lnTo>
                    <a:pt x="81" y="61"/>
                  </a:lnTo>
                  <a:lnTo>
                    <a:pt x="85" y="64"/>
                  </a:lnTo>
                  <a:lnTo>
                    <a:pt x="85" y="65"/>
                  </a:lnTo>
                  <a:lnTo>
                    <a:pt x="85" y="66"/>
                  </a:lnTo>
                  <a:lnTo>
                    <a:pt x="83" y="69"/>
                  </a:lnTo>
                  <a:lnTo>
                    <a:pt x="81" y="71"/>
                  </a:lnTo>
                  <a:lnTo>
                    <a:pt x="75" y="76"/>
                  </a:lnTo>
                  <a:lnTo>
                    <a:pt x="67" y="82"/>
                  </a:lnTo>
                  <a:lnTo>
                    <a:pt x="78" y="77"/>
                  </a:lnTo>
                  <a:lnTo>
                    <a:pt x="88" y="72"/>
                  </a:lnTo>
                  <a:lnTo>
                    <a:pt x="100" y="67"/>
                  </a:lnTo>
                  <a:lnTo>
                    <a:pt x="112" y="63"/>
                  </a:lnTo>
                  <a:lnTo>
                    <a:pt x="136" y="53"/>
                  </a:lnTo>
                  <a:lnTo>
                    <a:pt x="158" y="45"/>
                  </a:lnTo>
                  <a:lnTo>
                    <a:pt x="180" y="39"/>
                  </a:lnTo>
                  <a:lnTo>
                    <a:pt x="198" y="34"/>
                  </a:lnTo>
                  <a:lnTo>
                    <a:pt x="214" y="31"/>
                  </a:lnTo>
                  <a:lnTo>
                    <a:pt x="226" y="29"/>
                  </a:lnTo>
                  <a:lnTo>
                    <a:pt x="231" y="29"/>
                  </a:lnTo>
                  <a:lnTo>
                    <a:pt x="236" y="29"/>
                  </a:lnTo>
                  <a:lnTo>
                    <a:pt x="238" y="31"/>
                  </a:lnTo>
                  <a:lnTo>
                    <a:pt x="240" y="32"/>
                  </a:lnTo>
                  <a:lnTo>
                    <a:pt x="240" y="34"/>
                  </a:lnTo>
                  <a:lnTo>
                    <a:pt x="240" y="35"/>
                  </a:lnTo>
                  <a:lnTo>
                    <a:pt x="239" y="38"/>
                  </a:lnTo>
                  <a:lnTo>
                    <a:pt x="237" y="40"/>
                  </a:lnTo>
                  <a:lnTo>
                    <a:pt x="231" y="45"/>
                  </a:lnTo>
                  <a:lnTo>
                    <a:pt x="222" y="51"/>
                  </a:lnTo>
                  <a:lnTo>
                    <a:pt x="233" y="46"/>
                  </a:lnTo>
                  <a:lnTo>
                    <a:pt x="244" y="41"/>
                  </a:lnTo>
                  <a:lnTo>
                    <a:pt x="256" y="36"/>
                  </a:lnTo>
                  <a:lnTo>
                    <a:pt x="268" y="32"/>
                  </a:lnTo>
                  <a:lnTo>
                    <a:pt x="304" y="17"/>
                  </a:lnTo>
                  <a:lnTo>
                    <a:pt x="338" y="8"/>
                  </a:lnTo>
                  <a:lnTo>
                    <a:pt x="353" y="4"/>
                  </a:lnTo>
                  <a:lnTo>
                    <a:pt x="366" y="2"/>
                  </a:lnTo>
                  <a:lnTo>
                    <a:pt x="377" y="0"/>
                  </a:lnTo>
                  <a:lnTo>
                    <a:pt x="386" y="0"/>
                  </a:lnTo>
                  <a:lnTo>
                    <a:pt x="386" y="17"/>
                  </a:lnTo>
                  <a:lnTo>
                    <a:pt x="383" y="20"/>
                  </a:lnTo>
                  <a:lnTo>
                    <a:pt x="380" y="22"/>
                  </a:lnTo>
                  <a:lnTo>
                    <a:pt x="386" y="19"/>
                  </a:lnTo>
                  <a:lnTo>
                    <a:pt x="386" y="59"/>
                  </a:lnTo>
                  <a:lnTo>
                    <a:pt x="360" y="66"/>
                  </a:lnTo>
                  <a:lnTo>
                    <a:pt x="339" y="70"/>
                  </a:lnTo>
                  <a:lnTo>
                    <a:pt x="331" y="70"/>
                  </a:lnTo>
                  <a:lnTo>
                    <a:pt x="325" y="70"/>
                  </a:lnTo>
                  <a:lnTo>
                    <a:pt x="320" y="69"/>
                  </a:lnTo>
                  <a:lnTo>
                    <a:pt x="317" y="66"/>
                  </a:lnTo>
                  <a:lnTo>
                    <a:pt x="316" y="65"/>
                  </a:lnTo>
                  <a:lnTo>
                    <a:pt x="317" y="63"/>
                  </a:lnTo>
                  <a:lnTo>
                    <a:pt x="319" y="60"/>
                  </a:lnTo>
                  <a:lnTo>
                    <a:pt x="321" y="58"/>
                  </a:lnTo>
                  <a:lnTo>
                    <a:pt x="327" y="52"/>
                  </a:lnTo>
                  <a:lnTo>
                    <a:pt x="337" y="45"/>
                  </a:lnTo>
                  <a:lnTo>
                    <a:pt x="326" y="51"/>
                  </a:lnTo>
                  <a:lnTo>
                    <a:pt x="314" y="56"/>
                  </a:lnTo>
                  <a:lnTo>
                    <a:pt x="302" y="60"/>
                  </a:lnTo>
                  <a:lnTo>
                    <a:pt x="289" y="65"/>
                  </a:lnTo>
                  <a:lnTo>
                    <a:pt x="265" y="75"/>
                  </a:lnTo>
                  <a:lnTo>
                    <a:pt x="241" y="83"/>
                  </a:lnTo>
                  <a:lnTo>
                    <a:pt x="221" y="89"/>
                  </a:lnTo>
                  <a:lnTo>
                    <a:pt x="202" y="94"/>
                  </a:lnTo>
                  <a:lnTo>
                    <a:pt x="186" y="97"/>
                  </a:lnTo>
                  <a:lnTo>
                    <a:pt x="173" y="98"/>
                  </a:lnTo>
                  <a:lnTo>
                    <a:pt x="168" y="98"/>
                  </a:lnTo>
                  <a:lnTo>
                    <a:pt x="164" y="98"/>
                  </a:lnTo>
                  <a:lnTo>
                    <a:pt x="162" y="97"/>
                  </a:lnTo>
                  <a:lnTo>
                    <a:pt x="159" y="96"/>
                  </a:lnTo>
                  <a:lnTo>
                    <a:pt x="159" y="94"/>
                  </a:lnTo>
                  <a:lnTo>
                    <a:pt x="159" y="92"/>
                  </a:lnTo>
                  <a:lnTo>
                    <a:pt x="161" y="90"/>
                  </a:lnTo>
                  <a:lnTo>
                    <a:pt x="163" y="86"/>
                  </a:lnTo>
                  <a:lnTo>
                    <a:pt x="170" y="82"/>
                  </a:lnTo>
                  <a:lnTo>
                    <a:pt x="180" y="75"/>
                  </a:lnTo>
                  <a:lnTo>
                    <a:pt x="168" y="79"/>
                  </a:lnTo>
                  <a:lnTo>
                    <a:pt x="157" y="84"/>
                  </a:lnTo>
                  <a:lnTo>
                    <a:pt x="145" y="90"/>
                  </a:lnTo>
                  <a:lnTo>
                    <a:pt x="132" y="95"/>
                  </a:lnTo>
                  <a:lnTo>
                    <a:pt x="108" y="104"/>
                  </a:lnTo>
                  <a:lnTo>
                    <a:pt x="86" y="113"/>
                  </a:lnTo>
                  <a:lnTo>
                    <a:pt x="64" y="118"/>
                  </a:lnTo>
                  <a:lnTo>
                    <a:pt x="47" y="123"/>
                  </a:lnTo>
                  <a:lnTo>
                    <a:pt x="31" y="127"/>
                  </a:lnTo>
                  <a:lnTo>
                    <a:pt x="18" y="129"/>
                  </a:lnTo>
                  <a:lnTo>
                    <a:pt x="13" y="129"/>
                  </a:lnTo>
                  <a:lnTo>
                    <a:pt x="10" y="128"/>
                  </a:lnTo>
                  <a:lnTo>
                    <a:pt x="6" y="128"/>
                  </a:lnTo>
                  <a:lnTo>
                    <a:pt x="5" y="126"/>
                  </a:lnTo>
                  <a:lnTo>
                    <a:pt x="5" y="124"/>
                  </a:lnTo>
                  <a:lnTo>
                    <a:pt x="5" y="122"/>
                  </a:lnTo>
                  <a:lnTo>
                    <a:pt x="6" y="121"/>
                  </a:lnTo>
                  <a:lnTo>
                    <a:pt x="9" y="117"/>
                  </a:lnTo>
                  <a:lnTo>
                    <a:pt x="15" y="113"/>
                  </a:lnTo>
                  <a:lnTo>
                    <a:pt x="24" y="105"/>
                  </a:lnTo>
                  <a:lnTo>
                    <a:pt x="12" y="111"/>
                  </a:lnTo>
                  <a:lnTo>
                    <a:pt x="0" y="116"/>
                  </a:lnTo>
                  <a:close/>
                  <a:moveTo>
                    <a:pt x="386" y="65"/>
                  </a:moveTo>
                  <a:lnTo>
                    <a:pt x="386" y="89"/>
                  </a:lnTo>
                  <a:lnTo>
                    <a:pt x="370" y="98"/>
                  </a:lnTo>
                  <a:lnTo>
                    <a:pt x="350" y="109"/>
                  </a:lnTo>
                  <a:lnTo>
                    <a:pt x="326" y="120"/>
                  </a:lnTo>
                  <a:lnTo>
                    <a:pt x="298" y="132"/>
                  </a:lnTo>
                  <a:lnTo>
                    <a:pt x="275" y="140"/>
                  </a:lnTo>
                  <a:lnTo>
                    <a:pt x="253" y="147"/>
                  </a:lnTo>
                  <a:lnTo>
                    <a:pt x="232" y="154"/>
                  </a:lnTo>
                  <a:lnTo>
                    <a:pt x="214" y="159"/>
                  </a:lnTo>
                  <a:lnTo>
                    <a:pt x="199" y="161"/>
                  </a:lnTo>
                  <a:lnTo>
                    <a:pt x="186" y="162"/>
                  </a:lnTo>
                  <a:lnTo>
                    <a:pt x="181" y="162"/>
                  </a:lnTo>
                  <a:lnTo>
                    <a:pt x="177" y="161"/>
                  </a:lnTo>
                  <a:lnTo>
                    <a:pt x="174" y="161"/>
                  </a:lnTo>
                  <a:lnTo>
                    <a:pt x="173" y="159"/>
                  </a:lnTo>
                  <a:lnTo>
                    <a:pt x="173" y="156"/>
                  </a:lnTo>
                  <a:lnTo>
                    <a:pt x="173" y="154"/>
                  </a:lnTo>
                  <a:lnTo>
                    <a:pt x="175" y="152"/>
                  </a:lnTo>
                  <a:lnTo>
                    <a:pt x="177" y="148"/>
                  </a:lnTo>
                  <a:lnTo>
                    <a:pt x="186" y="141"/>
                  </a:lnTo>
                  <a:lnTo>
                    <a:pt x="199" y="133"/>
                  </a:lnTo>
                  <a:lnTo>
                    <a:pt x="214" y="123"/>
                  </a:lnTo>
                  <a:lnTo>
                    <a:pt x="232" y="114"/>
                  </a:lnTo>
                  <a:lnTo>
                    <a:pt x="253" y="104"/>
                  </a:lnTo>
                  <a:lnTo>
                    <a:pt x="276" y="95"/>
                  </a:lnTo>
                  <a:lnTo>
                    <a:pt x="309" y="83"/>
                  </a:lnTo>
                  <a:lnTo>
                    <a:pt x="340" y="73"/>
                  </a:lnTo>
                  <a:lnTo>
                    <a:pt x="366" y="67"/>
                  </a:lnTo>
                  <a:lnTo>
                    <a:pt x="386" y="65"/>
                  </a:lnTo>
                  <a:close/>
                  <a:moveTo>
                    <a:pt x="386" y="90"/>
                  </a:moveTo>
                  <a:lnTo>
                    <a:pt x="386" y="130"/>
                  </a:lnTo>
                  <a:lnTo>
                    <a:pt x="365" y="134"/>
                  </a:lnTo>
                  <a:lnTo>
                    <a:pt x="348" y="136"/>
                  </a:lnTo>
                  <a:lnTo>
                    <a:pt x="342" y="136"/>
                  </a:lnTo>
                  <a:lnTo>
                    <a:pt x="338" y="136"/>
                  </a:lnTo>
                  <a:lnTo>
                    <a:pt x="333" y="135"/>
                  </a:lnTo>
                  <a:lnTo>
                    <a:pt x="332" y="133"/>
                  </a:lnTo>
                  <a:lnTo>
                    <a:pt x="331" y="129"/>
                  </a:lnTo>
                  <a:lnTo>
                    <a:pt x="333" y="126"/>
                  </a:lnTo>
                  <a:lnTo>
                    <a:pt x="337" y="121"/>
                  </a:lnTo>
                  <a:lnTo>
                    <a:pt x="344" y="116"/>
                  </a:lnTo>
                  <a:lnTo>
                    <a:pt x="361" y="103"/>
                  </a:lnTo>
                  <a:lnTo>
                    <a:pt x="386" y="90"/>
                  </a:lnTo>
                  <a:close/>
                  <a:moveTo>
                    <a:pt x="386" y="135"/>
                  </a:moveTo>
                  <a:lnTo>
                    <a:pt x="386" y="168"/>
                  </a:lnTo>
                  <a:lnTo>
                    <a:pt x="372" y="177"/>
                  </a:lnTo>
                  <a:lnTo>
                    <a:pt x="357" y="184"/>
                  </a:lnTo>
                  <a:lnTo>
                    <a:pt x="339" y="192"/>
                  </a:lnTo>
                  <a:lnTo>
                    <a:pt x="321" y="199"/>
                  </a:lnTo>
                  <a:lnTo>
                    <a:pt x="298" y="208"/>
                  </a:lnTo>
                  <a:lnTo>
                    <a:pt x="277" y="215"/>
                  </a:lnTo>
                  <a:lnTo>
                    <a:pt x="257" y="221"/>
                  </a:lnTo>
                  <a:lnTo>
                    <a:pt x="239" y="225"/>
                  </a:lnTo>
                  <a:lnTo>
                    <a:pt x="224" y="228"/>
                  </a:lnTo>
                  <a:lnTo>
                    <a:pt x="212" y="229"/>
                  </a:lnTo>
                  <a:lnTo>
                    <a:pt x="207" y="229"/>
                  </a:lnTo>
                  <a:lnTo>
                    <a:pt x="202" y="228"/>
                  </a:lnTo>
                  <a:lnTo>
                    <a:pt x="200" y="227"/>
                  </a:lnTo>
                  <a:lnTo>
                    <a:pt x="198" y="225"/>
                  </a:lnTo>
                  <a:lnTo>
                    <a:pt x="198" y="223"/>
                  </a:lnTo>
                  <a:lnTo>
                    <a:pt x="198" y="221"/>
                  </a:lnTo>
                  <a:lnTo>
                    <a:pt x="200" y="217"/>
                  </a:lnTo>
                  <a:lnTo>
                    <a:pt x="202" y="215"/>
                  </a:lnTo>
                  <a:lnTo>
                    <a:pt x="211" y="206"/>
                  </a:lnTo>
                  <a:lnTo>
                    <a:pt x="222" y="198"/>
                  </a:lnTo>
                  <a:lnTo>
                    <a:pt x="237" y="190"/>
                  </a:lnTo>
                  <a:lnTo>
                    <a:pt x="255" y="180"/>
                  </a:lnTo>
                  <a:lnTo>
                    <a:pt x="276" y="171"/>
                  </a:lnTo>
                  <a:lnTo>
                    <a:pt x="297" y="161"/>
                  </a:lnTo>
                  <a:lnTo>
                    <a:pt x="322" y="152"/>
                  </a:lnTo>
                  <a:lnTo>
                    <a:pt x="346" y="145"/>
                  </a:lnTo>
                  <a:lnTo>
                    <a:pt x="367" y="139"/>
                  </a:lnTo>
                  <a:lnTo>
                    <a:pt x="386" y="135"/>
                  </a:lnTo>
                  <a:close/>
                  <a:moveTo>
                    <a:pt x="386" y="173"/>
                  </a:moveTo>
                  <a:lnTo>
                    <a:pt x="386" y="205"/>
                  </a:lnTo>
                  <a:lnTo>
                    <a:pt x="376" y="206"/>
                  </a:lnTo>
                  <a:lnTo>
                    <a:pt x="367" y="205"/>
                  </a:lnTo>
                  <a:lnTo>
                    <a:pt x="361" y="204"/>
                  </a:lnTo>
                  <a:lnTo>
                    <a:pt x="359" y="202"/>
                  </a:lnTo>
                  <a:lnTo>
                    <a:pt x="358" y="199"/>
                  </a:lnTo>
                  <a:lnTo>
                    <a:pt x="358" y="197"/>
                  </a:lnTo>
                  <a:lnTo>
                    <a:pt x="360" y="193"/>
                  </a:lnTo>
                  <a:lnTo>
                    <a:pt x="364" y="190"/>
                  </a:lnTo>
                  <a:lnTo>
                    <a:pt x="372" y="181"/>
                  </a:lnTo>
                  <a:lnTo>
                    <a:pt x="386" y="173"/>
                  </a:lnTo>
                  <a:close/>
                  <a:moveTo>
                    <a:pt x="386" y="212"/>
                  </a:moveTo>
                  <a:lnTo>
                    <a:pt x="386" y="257"/>
                  </a:lnTo>
                  <a:lnTo>
                    <a:pt x="372" y="265"/>
                  </a:lnTo>
                  <a:lnTo>
                    <a:pt x="357" y="271"/>
                  </a:lnTo>
                  <a:lnTo>
                    <a:pt x="334" y="279"/>
                  </a:lnTo>
                  <a:lnTo>
                    <a:pt x="314" y="286"/>
                  </a:lnTo>
                  <a:lnTo>
                    <a:pt x="295" y="292"/>
                  </a:lnTo>
                  <a:lnTo>
                    <a:pt x="277" y="296"/>
                  </a:lnTo>
                  <a:lnTo>
                    <a:pt x="262" y="298"/>
                  </a:lnTo>
                  <a:lnTo>
                    <a:pt x="250" y="299"/>
                  </a:lnTo>
                  <a:lnTo>
                    <a:pt x="245" y="298"/>
                  </a:lnTo>
                  <a:lnTo>
                    <a:pt x="241" y="298"/>
                  </a:lnTo>
                  <a:lnTo>
                    <a:pt x="238" y="297"/>
                  </a:lnTo>
                  <a:lnTo>
                    <a:pt x="237" y="294"/>
                  </a:lnTo>
                  <a:lnTo>
                    <a:pt x="236" y="292"/>
                  </a:lnTo>
                  <a:lnTo>
                    <a:pt x="237" y="290"/>
                  </a:lnTo>
                  <a:lnTo>
                    <a:pt x="238" y="286"/>
                  </a:lnTo>
                  <a:lnTo>
                    <a:pt x="240" y="282"/>
                  </a:lnTo>
                  <a:lnTo>
                    <a:pt x="247" y="275"/>
                  </a:lnTo>
                  <a:lnTo>
                    <a:pt x="259" y="267"/>
                  </a:lnTo>
                  <a:lnTo>
                    <a:pt x="274" y="259"/>
                  </a:lnTo>
                  <a:lnTo>
                    <a:pt x="291" y="249"/>
                  </a:lnTo>
                  <a:lnTo>
                    <a:pt x="310" y="240"/>
                  </a:lnTo>
                  <a:lnTo>
                    <a:pt x="332" y="230"/>
                  </a:lnTo>
                  <a:lnTo>
                    <a:pt x="346" y="225"/>
                  </a:lnTo>
                  <a:lnTo>
                    <a:pt x="360" y="221"/>
                  </a:lnTo>
                  <a:lnTo>
                    <a:pt x="373" y="216"/>
                  </a:lnTo>
                  <a:lnTo>
                    <a:pt x="386" y="212"/>
                  </a:lnTo>
                  <a:close/>
                  <a:moveTo>
                    <a:pt x="386" y="300"/>
                  </a:moveTo>
                  <a:lnTo>
                    <a:pt x="386" y="353"/>
                  </a:lnTo>
                  <a:lnTo>
                    <a:pt x="367" y="360"/>
                  </a:lnTo>
                  <a:lnTo>
                    <a:pt x="351" y="364"/>
                  </a:lnTo>
                  <a:lnTo>
                    <a:pt x="335" y="368"/>
                  </a:lnTo>
                  <a:lnTo>
                    <a:pt x="321" y="370"/>
                  </a:lnTo>
                  <a:lnTo>
                    <a:pt x="309" y="372"/>
                  </a:lnTo>
                  <a:lnTo>
                    <a:pt x="300" y="372"/>
                  </a:lnTo>
                  <a:lnTo>
                    <a:pt x="295" y="372"/>
                  </a:lnTo>
                  <a:lnTo>
                    <a:pt x="293" y="370"/>
                  </a:lnTo>
                  <a:lnTo>
                    <a:pt x="290" y="369"/>
                  </a:lnTo>
                  <a:lnTo>
                    <a:pt x="288" y="367"/>
                  </a:lnTo>
                  <a:lnTo>
                    <a:pt x="288" y="364"/>
                  </a:lnTo>
                  <a:lnTo>
                    <a:pt x="288" y="362"/>
                  </a:lnTo>
                  <a:lnTo>
                    <a:pt x="289" y="358"/>
                  </a:lnTo>
                  <a:lnTo>
                    <a:pt x="291" y="356"/>
                  </a:lnTo>
                  <a:lnTo>
                    <a:pt x="298" y="348"/>
                  </a:lnTo>
                  <a:lnTo>
                    <a:pt x="309" y="339"/>
                  </a:lnTo>
                  <a:lnTo>
                    <a:pt x="323" y="331"/>
                  </a:lnTo>
                  <a:lnTo>
                    <a:pt x="340" y="322"/>
                  </a:lnTo>
                  <a:lnTo>
                    <a:pt x="359" y="312"/>
                  </a:lnTo>
                  <a:lnTo>
                    <a:pt x="379" y="304"/>
                  </a:lnTo>
                  <a:lnTo>
                    <a:pt x="383" y="303"/>
                  </a:lnTo>
                  <a:lnTo>
                    <a:pt x="386" y="300"/>
                  </a:lnTo>
                  <a:close/>
                  <a:moveTo>
                    <a:pt x="386" y="374"/>
                  </a:moveTo>
                  <a:lnTo>
                    <a:pt x="386" y="388"/>
                  </a:lnTo>
                  <a:lnTo>
                    <a:pt x="382" y="393"/>
                  </a:lnTo>
                  <a:lnTo>
                    <a:pt x="375" y="399"/>
                  </a:lnTo>
                  <a:lnTo>
                    <a:pt x="366" y="406"/>
                  </a:lnTo>
                  <a:lnTo>
                    <a:pt x="356" y="412"/>
                  </a:lnTo>
                  <a:lnTo>
                    <a:pt x="331" y="425"/>
                  </a:lnTo>
                  <a:lnTo>
                    <a:pt x="302" y="439"/>
                  </a:lnTo>
                  <a:lnTo>
                    <a:pt x="282" y="446"/>
                  </a:lnTo>
                  <a:lnTo>
                    <a:pt x="262" y="454"/>
                  </a:lnTo>
                  <a:lnTo>
                    <a:pt x="244" y="458"/>
                  </a:lnTo>
                  <a:lnTo>
                    <a:pt x="227" y="462"/>
                  </a:lnTo>
                  <a:lnTo>
                    <a:pt x="214" y="464"/>
                  </a:lnTo>
                  <a:lnTo>
                    <a:pt x="202" y="464"/>
                  </a:lnTo>
                  <a:lnTo>
                    <a:pt x="198" y="464"/>
                  </a:lnTo>
                  <a:lnTo>
                    <a:pt x="194" y="463"/>
                  </a:lnTo>
                  <a:lnTo>
                    <a:pt x="192" y="462"/>
                  </a:lnTo>
                  <a:lnTo>
                    <a:pt x="189" y="459"/>
                  </a:lnTo>
                  <a:lnTo>
                    <a:pt x="188" y="457"/>
                  </a:lnTo>
                  <a:lnTo>
                    <a:pt x="189" y="455"/>
                  </a:lnTo>
                  <a:lnTo>
                    <a:pt x="190" y="451"/>
                  </a:lnTo>
                  <a:lnTo>
                    <a:pt x="192" y="448"/>
                  </a:lnTo>
                  <a:lnTo>
                    <a:pt x="199" y="440"/>
                  </a:lnTo>
                  <a:lnTo>
                    <a:pt x="209" y="432"/>
                  </a:lnTo>
                  <a:lnTo>
                    <a:pt x="222" y="424"/>
                  </a:lnTo>
                  <a:lnTo>
                    <a:pt x="238" y="414"/>
                  </a:lnTo>
                  <a:lnTo>
                    <a:pt x="256" y="406"/>
                  </a:lnTo>
                  <a:lnTo>
                    <a:pt x="276" y="397"/>
                  </a:lnTo>
                  <a:lnTo>
                    <a:pt x="295" y="389"/>
                  </a:lnTo>
                  <a:lnTo>
                    <a:pt x="313" y="383"/>
                  </a:lnTo>
                  <a:lnTo>
                    <a:pt x="329" y="379"/>
                  </a:lnTo>
                  <a:lnTo>
                    <a:pt x="345" y="375"/>
                  </a:lnTo>
                  <a:lnTo>
                    <a:pt x="359" y="373"/>
                  </a:lnTo>
                  <a:lnTo>
                    <a:pt x="371" y="372"/>
                  </a:lnTo>
                  <a:lnTo>
                    <a:pt x="379" y="372"/>
                  </a:lnTo>
                  <a:lnTo>
                    <a:pt x="386" y="374"/>
                  </a:lnTo>
                  <a:close/>
                  <a:moveTo>
                    <a:pt x="386" y="408"/>
                  </a:moveTo>
                  <a:lnTo>
                    <a:pt x="386" y="449"/>
                  </a:lnTo>
                  <a:lnTo>
                    <a:pt x="375" y="450"/>
                  </a:lnTo>
                  <a:lnTo>
                    <a:pt x="365" y="450"/>
                  </a:lnTo>
                  <a:lnTo>
                    <a:pt x="360" y="449"/>
                  </a:lnTo>
                  <a:lnTo>
                    <a:pt x="358" y="448"/>
                  </a:lnTo>
                  <a:lnTo>
                    <a:pt x="356" y="446"/>
                  </a:lnTo>
                  <a:lnTo>
                    <a:pt x="353" y="444"/>
                  </a:lnTo>
                  <a:lnTo>
                    <a:pt x="352" y="442"/>
                  </a:lnTo>
                  <a:lnTo>
                    <a:pt x="353" y="438"/>
                  </a:lnTo>
                  <a:lnTo>
                    <a:pt x="356" y="433"/>
                  </a:lnTo>
                  <a:lnTo>
                    <a:pt x="359" y="429"/>
                  </a:lnTo>
                  <a:lnTo>
                    <a:pt x="370" y="419"/>
                  </a:lnTo>
                  <a:lnTo>
                    <a:pt x="386" y="408"/>
                  </a:lnTo>
                  <a:close/>
                  <a:moveTo>
                    <a:pt x="386" y="462"/>
                  </a:moveTo>
                  <a:lnTo>
                    <a:pt x="386" y="515"/>
                  </a:lnTo>
                  <a:lnTo>
                    <a:pt x="380" y="518"/>
                  </a:lnTo>
                  <a:lnTo>
                    <a:pt x="376" y="520"/>
                  </a:lnTo>
                  <a:lnTo>
                    <a:pt x="356" y="527"/>
                  </a:lnTo>
                  <a:lnTo>
                    <a:pt x="338" y="533"/>
                  </a:lnTo>
                  <a:lnTo>
                    <a:pt x="320" y="539"/>
                  </a:lnTo>
                  <a:lnTo>
                    <a:pt x="303" y="541"/>
                  </a:lnTo>
                  <a:lnTo>
                    <a:pt x="290" y="544"/>
                  </a:lnTo>
                  <a:lnTo>
                    <a:pt x="278" y="544"/>
                  </a:lnTo>
                  <a:lnTo>
                    <a:pt x="274" y="543"/>
                  </a:lnTo>
                  <a:lnTo>
                    <a:pt x="270" y="541"/>
                  </a:lnTo>
                  <a:lnTo>
                    <a:pt x="268" y="540"/>
                  </a:lnTo>
                  <a:lnTo>
                    <a:pt x="265" y="538"/>
                  </a:lnTo>
                  <a:lnTo>
                    <a:pt x="265" y="536"/>
                  </a:lnTo>
                  <a:lnTo>
                    <a:pt x="265" y="533"/>
                  </a:lnTo>
                  <a:lnTo>
                    <a:pt x="266" y="530"/>
                  </a:lnTo>
                  <a:lnTo>
                    <a:pt x="268" y="526"/>
                  </a:lnTo>
                  <a:lnTo>
                    <a:pt x="275" y="519"/>
                  </a:lnTo>
                  <a:lnTo>
                    <a:pt x="284" y="511"/>
                  </a:lnTo>
                  <a:lnTo>
                    <a:pt x="296" y="502"/>
                  </a:lnTo>
                  <a:lnTo>
                    <a:pt x="312" y="493"/>
                  </a:lnTo>
                  <a:lnTo>
                    <a:pt x="329" y="484"/>
                  </a:lnTo>
                  <a:lnTo>
                    <a:pt x="348" y="475"/>
                  </a:lnTo>
                  <a:lnTo>
                    <a:pt x="358" y="471"/>
                  </a:lnTo>
                  <a:lnTo>
                    <a:pt x="367" y="468"/>
                  </a:lnTo>
                  <a:lnTo>
                    <a:pt x="377" y="464"/>
                  </a:lnTo>
                  <a:lnTo>
                    <a:pt x="386" y="462"/>
                  </a:lnTo>
                  <a:close/>
                  <a:moveTo>
                    <a:pt x="386" y="585"/>
                  </a:moveTo>
                  <a:lnTo>
                    <a:pt x="386" y="628"/>
                  </a:lnTo>
                  <a:lnTo>
                    <a:pt x="376" y="629"/>
                  </a:lnTo>
                  <a:lnTo>
                    <a:pt x="366" y="628"/>
                  </a:lnTo>
                  <a:lnTo>
                    <a:pt x="363" y="627"/>
                  </a:lnTo>
                  <a:lnTo>
                    <a:pt x="360" y="626"/>
                  </a:lnTo>
                  <a:lnTo>
                    <a:pt x="358" y="625"/>
                  </a:lnTo>
                  <a:lnTo>
                    <a:pt x="356" y="622"/>
                  </a:lnTo>
                  <a:lnTo>
                    <a:pt x="354" y="619"/>
                  </a:lnTo>
                  <a:lnTo>
                    <a:pt x="356" y="615"/>
                  </a:lnTo>
                  <a:lnTo>
                    <a:pt x="357" y="610"/>
                  </a:lnTo>
                  <a:lnTo>
                    <a:pt x="360" y="607"/>
                  </a:lnTo>
                  <a:lnTo>
                    <a:pt x="365" y="601"/>
                  </a:lnTo>
                  <a:lnTo>
                    <a:pt x="371" y="596"/>
                  </a:lnTo>
                  <a:lnTo>
                    <a:pt x="378" y="590"/>
                  </a:lnTo>
                  <a:lnTo>
                    <a:pt x="386" y="585"/>
                  </a:lnTo>
                  <a:close/>
                  <a:moveTo>
                    <a:pt x="386" y="647"/>
                  </a:moveTo>
                  <a:lnTo>
                    <a:pt x="386" y="705"/>
                  </a:lnTo>
                  <a:lnTo>
                    <a:pt x="369" y="711"/>
                  </a:lnTo>
                  <a:lnTo>
                    <a:pt x="353" y="717"/>
                  </a:lnTo>
                  <a:lnTo>
                    <a:pt x="338" y="721"/>
                  </a:lnTo>
                  <a:lnTo>
                    <a:pt x="323" y="723"/>
                  </a:lnTo>
                  <a:lnTo>
                    <a:pt x="312" y="724"/>
                  </a:lnTo>
                  <a:lnTo>
                    <a:pt x="302" y="723"/>
                  </a:lnTo>
                  <a:lnTo>
                    <a:pt x="298" y="722"/>
                  </a:lnTo>
                  <a:lnTo>
                    <a:pt x="295" y="721"/>
                  </a:lnTo>
                  <a:lnTo>
                    <a:pt x="293" y="720"/>
                  </a:lnTo>
                  <a:lnTo>
                    <a:pt x="290" y="717"/>
                  </a:lnTo>
                  <a:lnTo>
                    <a:pt x="289" y="715"/>
                  </a:lnTo>
                  <a:lnTo>
                    <a:pt x="289" y="711"/>
                  </a:lnTo>
                  <a:lnTo>
                    <a:pt x="290" y="709"/>
                  </a:lnTo>
                  <a:lnTo>
                    <a:pt x="291" y="705"/>
                  </a:lnTo>
                  <a:lnTo>
                    <a:pt x="297" y="697"/>
                  </a:lnTo>
                  <a:lnTo>
                    <a:pt x="306" y="690"/>
                  </a:lnTo>
                  <a:lnTo>
                    <a:pt x="317" y="680"/>
                  </a:lnTo>
                  <a:lnTo>
                    <a:pt x="332" y="672"/>
                  </a:lnTo>
                  <a:lnTo>
                    <a:pt x="347" y="664"/>
                  </a:lnTo>
                  <a:lnTo>
                    <a:pt x="365" y="656"/>
                  </a:lnTo>
                  <a:lnTo>
                    <a:pt x="376" y="651"/>
                  </a:lnTo>
                  <a:lnTo>
                    <a:pt x="386" y="647"/>
                  </a:lnTo>
                  <a:close/>
                  <a:moveTo>
                    <a:pt x="386" y="730"/>
                  </a:moveTo>
                  <a:lnTo>
                    <a:pt x="386" y="770"/>
                  </a:lnTo>
                  <a:lnTo>
                    <a:pt x="376" y="777"/>
                  </a:lnTo>
                  <a:lnTo>
                    <a:pt x="364" y="784"/>
                  </a:lnTo>
                  <a:lnTo>
                    <a:pt x="350" y="791"/>
                  </a:lnTo>
                  <a:lnTo>
                    <a:pt x="335" y="798"/>
                  </a:lnTo>
                  <a:lnTo>
                    <a:pt x="317" y="805"/>
                  </a:lnTo>
                  <a:lnTo>
                    <a:pt x="301" y="811"/>
                  </a:lnTo>
                  <a:lnTo>
                    <a:pt x="285" y="815"/>
                  </a:lnTo>
                  <a:lnTo>
                    <a:pt x="271" y="818"/>
                  </a:lnTo>
                  <a:lnTo>
                    <a:pt x="258" y="819"/>
                  </a:lnTo>
                  <a:lnTo>
                    <a:pt x="249" y="818"/>
                  </a:lnTo>
                  <a:lnTo>
                    <a:pt x="244" y="817"/>
                  </a:lnTo>
                  <a:lnTo>
                    <a:pt x="240" y="816"/>
                  </a:lnTo>
                  <a:lnTo>
                    <a:pt x="238" y="815"/>
                  </a:lnTo>
                  <a:lnTo>
                    <a:pt x="236" y="812"/>
                  </a:lnTo>
                  <a:lnTo>
                    <a:pt x="234" y="810"/>
                  </a:lnTo>
                  <a:lnTo>
                    <a:pt x="234" y="806"/>
                  </a:lnTo>
                  <a:lnTo>
                    <a:pt x="236" y="804"/>
                  </a:lnTo>
                  <a:lnTo>
                    <a:pt x="237" y="800"/>
                  </a:lnTo>
                  <a:lnTo>
                    <a:pt x="241" y="792"/>
                  </a:lnTo>
                  <a:lnTo>
                    <a:pt x="250" y="785"/>
                  </a:lnTo>
                  <a:lnTo>
                    <a:pt x="260" y="777"/>
                  </a:lnTo>
                  <a:lnTo>
                    <a:pt x="274" y="767"/>
                  </a:lnTo>
                  <a:lnTo>
                    <a:pt x="289" y="759"/>
                  </a:lnTo>
                  <a:lnTo>
                    <a:pt x="306" y="751"/>
                  </a:lnTo>
                  <a:lnTo>
                    <a:pt x="329" y="742"/>
                  </a:lnTo>
                  <a:lnTo>
                    <a:pt x="351" y="735"/>
                  </a:lnTo>
                  <a:lnTo>
                    <a:pt x="370" y="732"/>
                  </a:lnTo>
                  <a:lnTo>
                    <a:pt x="386" y="730"/>
                  </a:lnTo>
                  <a:close/>
                  <a:moveTo>
                    <a:pt x="386" y="872"/>
                  </a:moveTo>
                  <a:lnTo>
                    <a:pt x="386" y="916"/>
                  </a:lnTo>
                  <a:lnTo>
                    <a:pt x="378" y="916"/>
                  </a:lnTo>
                  <a:lnTo>
                    <a:pt x="371" y="915"/>
                  </a:lnTo>
                  <a:lnTo>
                    <a:pt x="366" y="912"/>
                  </a:lnTo>
                  <a:lnTo>
                    <a:pt x="363" y="909"/>
                  </a:lnTo>
                  <a:lnTo>
                    <a:pt x="361" y="905"/>
                  </a:lnTo>
                  <a:lnTo>
                    <a:pt x="361" y="901"/>
                  </a:lnTo>
                  <a:lnTo>
                    <a:pt x="363" y="897"/>
                  </a:lnTo>
                  <a:lnTo>
                    <a:pt x="365" y="892"/>
                  </a:lnTo>
                  <a:lnTo>
                    <a:pt x="369" y="887"/>
                  </a:lnTo>
                  <a:lnTo>
                    <a:pt x="373" y="882"/>
                  </a:lnTo>
                  <a:lnTo>
                    <a:pt x="379" y="878"/>
                  </a:lnTo>
                  <a:lnTo>
                    <a:pt x="386" y="872"/>
                  </a:lnTo>
                  <a:close/>
                  <a:moveTo>
                    <a:pt x="386" y="949"/>
                  </a:moveTo>
                  <a:lnTo>
                    <a:pt x="386" y="1010"/>
                  </a:lnTo>
                  <a:lnTo>
                    <a:pt x="376" y="1012"/>
                  </a:lnTo>
                  <a:lnTo>
                    <a:pt x="366" y="1013"/>
                  </a:lnTo>
                  <a:lnTo>
                    <a:pt x="358" y="1014"/>
                  </a:lnTo>
                  <a:lnTo>
                    <a:pt x="350" y="1014"/>
                  </a:lnTo>
                  <a:lnTo>
                    <a:pt x="342" y="1013"/>
                  </a:lnTo>
                  <a:lnTo>
                    <a:pt x="338" y="1012"/>
                  </a:lnTo>
                  <a:lnTo>
                    <a:pt x="333" y="1010"/>
                  </a:lnTo>
                  <a:lnTo>
                    <a:pt x="329" y="1006"/>
                  </a:lnTo>
                  <a:lnTo>
                    <a:pt x="328" y="1004"/>
                  </a:lnTo>
                  <a:lnTo>
                    <a:pt x="328" y="1001"/>
                  </a:lnTo>
                  <a:lnTo>
                    <a:pt x="328" y="998"/>
                  </a:lnTo>
                  <a:lnTo>
                    <a:pt x="329" y="995"/>
                  </a:lnTo>
                  <a:lnTo>
                    <a:pt x="334" y="988"/>
                  </a:lnTo>
                  <a:lnTo>
                    <a:pt x="340" y="980"/>
                  </a:lnTo>
                  <a:lnTo>
                    <a:pt x="348" y="973"/>
                  </a:lnTo>
                  <a:lnTo>
                    <a:pt x="359" y="964"/>
                  </a:lnTo>
                  <a:lnTo>
                    <a:pt x="372" y="957"/>
                  </a:lnTo>
                  <a:lnTo>
                    <a:pt x="386" y="949"/>
                  </a:lnTo>
                  <a:close/>
                  <a:moveTo>
                    <a:pt x="386" y="1038"/>
                  </a:moveTo>
                  <a:lnTo>
                    <a:pt x="386" y="1100"/>
                  </a:lnTo>
                  <a:lnTo>
                    <a:pt x="372" y="1105"/>
                  </a:lnTo>
                  <a:lnTo>
                    <a:pt x="359" y="1109"/>
                  </a:lnTo>
                  <a:lnTo>
                    <a:pt x="346" y="1112"/>
                  </a:lnTo>
                  <a:lnTo>
                    <a:pt x="335" y="1113"/>
                  </a:lnTo>
                  <a:lnTo>
                    <a:pt x="326" y="1113"/>
                  </a:lnTo>
                  <a:lnTo>
                    <a:pt x="317" y="1112"/>
                  </a:lnTo>
                  <a:lnTo>
                    <a:pt x="310" y="1109"/>
                  </a:lnTo>
                  <a:lnTo>
                    <a:pt x="307" y="1105"/>
                  </a:lnTo>
                  <a:lnTo>
                    <a:pt x="306" y="1102"/>
                  </a:lnTo>
                  <a:lnTo>
                    <a:pt x="304" y="1099"/>
                  </a:lnTo>
                  <a:lnTo>
                    <a:pt x="306" y="1096"/>
                  </a:lnTo>
                  <a:lnTo>
                    <a:pt x="307" y="1093"/>
                  </a:lnTo>
                  <a:lnTo>
                    <a:pt x="310" y="1086"/>
                  </a:lnTo>
                  <a:lnTo>
                    <a:pt x="317" y="1077"/>
                  </a:lnTo>
                  <a:lnTo>
                    <a:pt x="327" y="1069"/>
                  </a:lnTo>
                  <a:lnTo>
                    <a:pt x="338" y="1061"/>
                  </a:lnTo>
                  <a:lnTo>
                    <a:pt x="352" y="1054"/>
                  </a:lnTo>
                  <a:lnTo>
                    <a:pt x="366" y="1045"/>
                  </a:lnTo>
                  <a:lnTo>
                    <a:pt x="376" y="1042"/>
                  </a:lnTo>
                  <a:lnTo>
                    <a:pt x="386" y="1038"/>
                  </a:lnTo>
                  <a:close/>
                  <a:moveTo>
                    <a:pt x="386" y="1133"/>
                  </a:moveTo>
                  <a:lnTo>
                    <a:pt x="386" y="1193"/>
                  </a:lnTo>
                  <a:lnTo>
                    <a:pt x="383" y="1194"/>
                  </a:lnTo>
                  <a:lnTo>
                    <a:pt x="380" y="1195"/>
                  </a:lnTo>
                  <a:lnTo>
                    <a:pt x="366" y="1202"/>
                  </a:lnTo>
                  <a:lnTo>
                    <a:pt x="352" y="1207"/>
                  </a:lnTo>
                  <a:lnTo>
                    <a:pt x="338" y="1210"/>
                  </a:lnTo>
                  <a:lnTo>
                    <a:pt x="326" y="1212"/>
                  </a:lnTo>
                  <a:lnTo>
                    <a:pt x="314" y="1213"/>
                  </a:lnTo>
                  <a:lnTo>
                    <a:pt x="306" y="1212"/>
                  </a:lnTo>
                  <a:lnTo>
                    <a:pt x="301" y="1210"/>
                  </a:lnTo>
                  <a:lnTo>
                    <a:pt x="298" y="1209"/>
                  </a:lnTo>
                  <a:lnTo>
                    <a:pt x="295" y="1207"/>
                  </a:lnTo>
                  <a:lnTo>
                    <a:pt x="294" y="1204"/>
                  </a:lnTo>
                  <a:lnTo>
                    <a:pt x="293" y="1202"/>
                  </a:lnTo>
                  <a:lnTo>
                    <a:pt x="291" y="1198"/>
                  </a:lnTo>
                  <a:lnTo>
                    <a:pt x="293" y="1195"/>
                  </a:lnTo>
                  <a:lnTo>
                    <a:pt x="293" y="1191"/>
                  </a:lnTo>
                  <a:lnTo>
                    <a:pt x="297" y="1184"/>
                  </a:lnTo>
                  <a:lnTo>
                    <a:pt x="303" y="1177"/>
                  </a:lnTo>
                  <a:lnTo>
                    <a:pt x="313" y="1169"/>
                  </a:lnTo>
                  <a:lnTo>
                    <a:pt x="323" y="1160"/>
                  </a:lnTo>
                  <a:lnTo>
                    <a:pt x="335" y="1153"/>
                  </a:lnTo>
                  <a:lnTo>
                    <a:pt x="350" y="1145"/>
                  </a:lnTo>
                  <a:lnTo>
                    <a:pt x="359" y="1141"/>
                  </a:lnTo>
                  <a:lnTo>
                    <a:pt x="369" y="1138"/>
                  </a:lnTo>
                  <a:lnTo>
                    <a:pt x="377" y="1136"/>
                  </a:lnTo>
                  <a:lnTo>
                    <a:pt x="386" y="1133"/>
                  </a:lnTo>
                  <a:close/>
                  <a:moveTo>
                    <a:pt x="386" y="1232"/>
                  </a:moveTo>
                  <a:lnTo>
                    <a:pt x="386" y="1290"/>
                  </a:lnTo>
                  <a:lnTo>
                    <a:pt x="380" y="1294"/>
                  </a:lnTo>
                  <a:lnTo>
                    <a:pt x="375" y="1296"/>
                  </a:lnTo>
                  <a:lnTo>
                    <a:pt x="360" y="1302"/>
                  </a:lnTo>
                  <a:lnTo>
                    <a:pt x="346" y="1307"/>
                  </a:lnTo>
                  <a:lnTo>
                    <a:pt x="333" y="1310"/>
                  </a:lnTo>
                  <a:lnTo>
                    <a:pt x="321" y="1313"/>
                  </a:lnTo>
                  <a:lnTo>
                    <a:pt x="310" y="1313"/>
                  </a:lnTo>
                  <a:lnTo>
                    <a:pt x="302" y="1311"/>
                  </a:lnTo>
                  <a:lnTo>
                    <a:pt x="297" y="1310"/>
                  </a:lnTo>
                  <a:lnTo>
                    <a:pt x="295" y="1309"/>
                  </a:lnTo>
                  <a:lnTo>
                    <a:pt x="293" y="1307"/>
                  </a:lnTo>
                  <a:lnTo>
                    <a:pt x="290" y="1304"/>
                  </a:lnTo>
                  <a:lnTo>
                    <a:pt x="289" y="1302"/>
                  </a:lnTo>
                  <a:lnTo>
                    <a:pt x="288" y="1298"/>
                  </a:lnTo>
                  <a:lnTo>
                    <a:pt x="289" y="1296"/>
                  </a:lnTo>
                  <a:lnTo>
                    <a:pt x="289" y="1292"/>
                  </a:lnTo>
                  <a:lnTo>
                    <a:pt x="293" y="1285"/>
                  </a:lnTo>
                  <a:lnTo>
                    <a:pt x="300" y="1277"/>
                  </a:lnTo>
                  <a:lnTo>
                    <a:pt x="308" y="1269"/>
                  </a:lnTo>
                  <a:lnTo>
                    <a:pt x="317" y="1261"/>
                  </a:lnTo>
                  <a:lnTo>
                    <a:pt x="329" y="1253"/>
                  </a:lnTo>
                  <a:lnTo>
                    <a:pt x="344" y="1246"/>
                  </a:lnTo>
                  <a:lnTo>
                    <a:pt x="354" y="1241"/>
                  </a:lnTo>
                  <a:lnTo>
                    <a:pt x="365" y="1238"/>
                  </a:lnTo>
                  <a:lnTo>
                    <a:pt x="376" y="1234"/>
                  </a:lnTo>
                  <a:lnTo>
                    <a:pt x="386" y="1232"/>
                  </a:lnTo>
                  <a:close/>
                  <a:moveTo>
                    <a:pt x="386" y="1335"/>
                  </a:moveTo>
                  <a:lnTo>
                    <a:pt x="386" y="1395"/>
                  </a:lnTo>
                  <a:lnTo>
                    <a:pt x="382" y="1397"/>
                  </a:lnTo>
                  <a:lnTo>
                    <a:pt x="377" y="1398"/>
                  </a:lnTo>
                  <a:lnTo>
                    <a:pt x="364" y="1404"/>
                  </a:lnTo>
                  <a:lnTo>
                    <a:pt x="351" y="1409"/>
                  </a:lnTo>
                  <a:lnTo>
                    <a:pt x="338" y="1412"/>
                  </a:lnTo>
                  <a:lnTo>
                    <a:pt x="326" y="1414"/>
                  </a:lnTo>
                  <a:lnTo>
                    <a:pt x="316" y="1414"/>
                  </a:lnTo>
                  <a:lnTo>
                    <a:pt x="307" y="1412"/>
                  </a:lnTo>
                  <a:lnTo>
                    <a:pt x="303" y="1411"/>
                  </a:lnTo>
                  <a:lnTo>
                    <a:pt x="301" y="1410"/>
                  </a:lnTo>
                  <a:lnTo>
                    <a:pt x="298" y="1408"/>
                  </a:lnTo>
                  <a:lnTo>
                    <a:pt x="296" y="1405"/>
                  </a:lnTo>
                  <a:lnTo>
                    <a:pt x="295" y="1403"/>
                  </a:lnTo>
                  <a:lnTo>
                    <a:pt x="295" y="1400"/>
                  </a:lnTo>
                  <a:lnTo>
                    <a:pt x="295" y="1397"/>
                  </a:lnTo>
                  <a:lnTo>
                    <a:pt x="295" y="1393"/>
                  </a:lnTo>
                  <a:lnTo>
                    <a:pt x="298" y="1386"/>
                  </a:lnTo>
                  <a:lnTo>
                    <a:pt x="304" y="1379"/>
                  </a:lnTo>
                  <a:lnTo>
                    <a:pt x="313" y="1371"/>
                  </a:lnTo>
                  <a:lnTo>
                    <a:pt x="322" y="1364"/>
                  </a:lnTo>
                  <a:lnTo>
                    <a:pt x="333" y="1355"/>
                  </a:lnTo>
                  <a:lnTo>
                    <a:pt x="346" y="1349"/>
                  </a:lnTo>
                  <a:lnTo>
                    <a:pt x="357" y="1345"/>
                  </a:lnTo>
                  <a:lnTo>
                    <a:pt x="366" y="1341"/>
                  </a:lnTo>
                  <a:lnTo>
                    <a:pt x="377" y="1338"/>
                  </a:lnTo>
                  <a:lnTo>
                    <a:pt x="386" y="1335"/>
                  </a:lnTo>
                  <a:close/>
                  <a:moveTo>
                    <a:pt x="386" y="1442"/>
                  </a:moveTo>
                  <a:lnTo>
                    <a:pt x="386" y="1504"/>
                  </a:lnTo>
                  <a:lnTo>
                    <a:pt x="373" y="1510"/>
                  </a:lnTo>
                  <a:lnTo>
                    <a:pt x="361" y="1513"/>
                  </a:lnTo>
                  <a:lnTo>
                    <a:pt x="350" y="1516"/>
                  </a:lnTo>
                  <a:lnTo>
                    <a:pt x="339" y="1517"/>
                  </a:lnTo>
                  <a:lnTo>
                    <a:pt x="331" y="1517"/>
                  </a:lnTo>
                  <a:lnTo>
                    <a:pt x="322" y="1516"/>
                  </a:lnTo>
                  <a:lnTo>
                    <a:pt x="316" y="1512"/>
                  </a:lnTo>
                  <a:lnTo>
                    <a:pt x="312" y="1509"/>
                  </a:lnTo>
                  <a:lnTo>
                    <a:pt x="310" y="1505"/>
                  </a:lnTo>
                  <a:lnTo>
                    <a:pt x="310" y="1503"/>
                  </a:lnTo>
                  <a:lnTo>
                    <a:pt x="310" y="1499"/>
                  </a:lnTo>
                  <a:lnTo>
                    <a:pt x="310" y="1496"/>
                  </a:lnTo>
                  <a:lnTo>
                    <a:pt x="314" y="1488"/>
                  </a:lnTo>
                  <a:lnTo>
                    <a:pt x="319" y="1481"/>
                  </a:lnTo>
                  <a:lnTo>
                    <a:pt x="327" y="1474"/>
                  </a:lnTo>
                  <a:lnTo>
                    <a:pt x="335" y="1466"/>
                  </a:lnTo>
                  <a:lnTo>
                    <a:pt x="347" y="1459"/>
                  </a:lnTo>
                  <a:lnTo>
                    <a:pt x="359" y="1453"/>
                  </a:lnTo>
                  <a:lnTo>
                    <a:pt x="372" y="1447"/>
                  </a:lnTo>
                  <a:lnTo>
                    <a:pt x="386" y="1442"/>
                  </a:lnTo>
                  <a:close/>
                  <a:moveTo>
                    <a:pt x="386" y="1555"/>
                  </a:moveTo>
                  <a:lnTo>
                    <a:pt x="386" y="1618"/>
                  </a:lnTo>
                  <a:lnTo>
                    <a:pt x="377" y="1619"/>
                  </a:lnTo>
                  <a:lnTo>
                    <a:pt x="370" y="1621"/>
                  </a:lnTo>
                  <a:lnTo>
                    <a:pt x="361" y="1621"/>
                  </a:lnTo>
                  <a:lnTo>
                    <a:pt x="354" y="1621"/>
                  </a:lnTo>
                  <a:lnTo>
                    <a:pt x="348" y="1620"/>
                  </a:lnTo>
                  <a:lnTo>
                    <a:pt x="344" y="1618"/>
                  </a:lnTo>
                  <a:lnTo>
                    <a:pt x="339" y="1616"/>
                  </a:lnTo>
                  <a:lnTo>
                    <a:pt x="337" y="1612"/>
                  </a:lnTo>
                  <a:lnTo>
                    <a:pt x="335" y="1610"/>
                  </a:lnTo>
                  <a:lnTo>
                    <a:pt x="334" y="1607"/>
                  </a:lnTo>
                  <a:lnTo>
                    <a:pt x="334" y="1604"/>
                  </a:lnTo>
                  <a:lnTo>
                    <a:pt x="335" y="1600"/>
                  </a:lnTo>
                  <a:lnTo>
                    <a:pt x="338" y="1593"/>
                  </a:lnTo>
                  <a:lnTo>
                    <a:pt x="342" y="1586"/>
                  </a:lnTo>
                  <a:lnTo>
                    <a:pt x="350" y="1579"/>
                  </a:lnTo>
                  <a:lnTo>
                    <a:pt x="359" y="1572"/>
                  </a:lnTo>
                  <a:lnTo>
                    <a:pt x="370" y="1564"/>
                  </a:lnTo>
                  <a:lnTo>
                    <a:pt x="380" y="1557"/>
                  </a:lnTo>
                  <a:lnTo>
                    <a:pt x="384" y="1556"/>
                  </a:lnTo>
                  <a:lnTo>
                    <a:pt x="386" y="1555"/>
                  </a:lnTo>
                  <a:close/>
                  <a:moveTo>
                    <a:pt x="386" y="1682"/>
                  </a:moveTo>
                  <a:lnTo>
                    <a:pt x="386" y="1727"/>
                  </a:lnTo>
                  <a:lnTo>
                    <a:pt x="380" y="1726"/>
                  </a:lnTo>
                  <a:lnTo>
                    <a:pt x="377" y="1724"/>
                  </a:lnTo>
                  <a:lnTo>
                    <a:pt x="373" y="1721"/>
                  </a:lnTo>
                  <a:lnTo>
                    <a:pt x="371" y="1719"/>
                  </a:lnTo>
                  <a:lnTo>
                    <a:pt x="369" y="1715"/>
                  </a:lnTo>
                  <a:lnTo>
                    <a:pt x="369" y="1711"/>
                  </a:lnTo>
                  <a:lnTo>
                    <a:pt x="369" y="1706"/>
                  </a:lnTo>
                  <a:lnTo>
                    <a:pt x="371" y="1701"/>
                  </a:lnTo>
                  <a:lnTo>
                    <a:pt x="373" y="1696"/>
                  </a:lnTo>
                  <a:lnTo>
                    <a:pt x="377" y="1692"/>
                  </a:lnTo>
                  <a:lnTo>
                    <a:pt x="380" y="1687"/>
                  </a:lnTo>
                  <a:lnTo>
                    <a:pt x="386" y="1682"/>
                  </a:lnTo>
                  <a:close/>
                  <a:moveTo>
                    <a:pt x="386" y="1949"/>
                  </a:moveTo>
                  <a:lnTo>
                    <a:pt x="386" y="2010"/>
                  </a:lnTo>
                  <a:lnTo>
                    <a:pt x="377" y="2012"/>
                  </a:lnTo>
                  <a:lnTo>
                    <a:pt x="369" y="2015"/>
                  </a:lnTo>
                  <a:lnTo>
                    <a:pt x="361" y="2016"/>
                  </a:lnTo>
                  <a:lnTo>
                    <a:pt x="354" y="2016"/>
                  </a:lnTo>
                  <a:lnTo>
                    <a:pt x="347" y="2015"/>
                  </a:lnTo>
                  <a:lnTo>
                    <a:pt x="342" y="2012"/>
                  </a:lnTo>
                  <a:lnTo>
                    <a:pt x="338" y="2010"/>
                  </a:lnTo>
                  <a:lnTo>
                    <a:pt x="334" y="2006"/>
                  </a:lnTo>
                  <a:lnTo>
                    <a:pt x="332" y="2002"/>
                  </a:lnTo>
                  <a:lnTo>
                    <a:pt x="332" y="1995"/>
                  </a:lnTo>
                  <a:lnTo>
                    <a:pt x="334" y="1989"/>
                  </a:lnTo>
                  <a:lnTo>
                    <a:pt x="338" y="1981"/>
                  </a:lnTo>
                  <a:lnTo>
                    <a:pt x="344" y="1976"/>
                  </a:lnTo>
                  <a:lnTo>
                    <a:pt x="351" y="1968"/>
                  </a:lnTo>
                  <a:lnTo>
                    <a:pt x="359" y="1962"/>
                  </a:lnTo>
                  <a:lnTo>
                    <a:pt x="369" y="1957"/>
                  </a:lnTo>
                  <a:lnTo>
                    <a:pt x="377" y="1952"/>
                  </a:lnTo>
                  <a:lnTo>
                    <a:pt x="386" y="1949"/>
                  </a:lnTo>
                  <a:close/>
                  <a:moveTo>
                    <a:pt x="386" y="2250"/>
                  </a:moveTo>
                  <a:lnTo>
                    <a:pt x="386" y="2303"/>
                  </a:lnTo>
                  <a:lnTo>
                    <a:pt x="378" y="2302"/>
                  </a:lnTo>
                  <a:lnTo>
                    <a:pt x="371" y="2301"/>
                  </a:lnTo>
                  <a:lnTo>
                    <a:pt x="366" y="2299"/>
                  </a:lnTo>
                  <a:lnTo>
                    <a:pt x="363" y="2294"/>
                  </a:lnTo>
                  <a:lnTo>
                    <a:pt x="360" y="2289"/>
                  </a:lnTo>
                  <a:lnTo>
                    <a:pt x="360" y="2284"/>
                  </a:lnTo>
                  <a:lnTo>
                    <a:pt x="361" y="2279"/>
                  </a:lnTo>
                  <a:lnTo>
                    <a:pt x="364" y="2273"/>
                  </a:lnTo>
                  <a:lnTo>
                    <a:pt x="367" y="2267"/>
                  </a:lnTo>
                  <a:lnTo>
                    <a:pt x="372" y="2261"/>
                  </a:lnTo>
                  <a:lnTo>
                    <a:pt x="379" y="2256"/>
                  </a:lnTo>
                  <a:lnTo>
                    <a:pt x="386" y="2250"/>
                  </a:lnTo>
                  <a:close/>
                  <a:moveTo>
                    <a:pt x="386" y="2418"/>
                  </a:moveTo>
                  <a:lnTo>
                    <a:pt x="386" y="2473"/>
                  </a:lnTo>
                  <a:lnTo>
                    <a:pt x="379" y="2476"/>
                  </a:lnTo>
                  <a:lnTo>
                    <a:pt x="373" y="2476"/>
                  </a:lnTo>
                  <a:lnTo>
                    <a:pt x="369" y="2477"/>
                  </a:lnTo>
                  <a:lnTo>
                    <a:pt x="363" y="2476"/>
                  </a:lnTo>
                  <a:lnTo>
                    <a:pt x="358" y="2475"/>
                  </a:lnTo>
                  <a:lnTo>
                    <a:pt x="354" y="2473"/>
                  </a:lnTo>
                  <a:lnTo>
                    <a:pt x="351" y="2471"/>
                  </a:lnTo>
                  <a:lnTo>
                    <a:pt x="347" y="2467"/>
                  </a:lnTo>
                  <a:lnTo>
                    <a:pt x="346" y="2463"/>
                  </a:lnTo>
                  <a:lnTo>
                    <a:pt x="346" y="2458"/>
                  </a:lnTo>
                  <a:lnTo>
                    <a:pt x="347" y="2452"/>
                  </a:lnTo>
                  <a:lnTo>
                    <a:pt x="350" y="2446"/>
                  </a:lnTo>
                  <a:lnTo>
                    <a:pt x="353" y="2440"/>
                  </a:lnTo>
                  <a:lnTo>
                    <a:pt x="359" y="2434"/>
                  </a:lnTo>
                  <a:lnTo>
                    <a:pt x="366" y="2428"/>
                  </a:lnTo>
                  <a:lnTo>
                    <a:pt x="373" y="2423"/>
                  </a:lnTo>
                  <a:lnTo>
                    <a:pt x="379" y="2420"/>
                  </a:lnTo>
                  <a:lnTo>
                    <a:pt x="386" y="2418"/>
                  </a:lnTo>
                  <a:close/>
                  <a:moveTo>
                    <a:pt x="386" y="2593"/>
                  </a:moveTo>
                  <a:lnTo>
                    <a:pt x="386" y="2646"/>
                  </a:lnTo>
                  <a:lnTo>
                    <a:pt x="377" y="2647"/>
                  </a:lnTo>
                  <a:lnTo>
                    <a:pt x="369" y="2647"/>
                  </a:lnTo>
                  <a:lnTo>
                    <a:pt x="364" y="2646"/>
                  </a:lnTo>
                  <a:lnTo>
                    <a:pt x="361" y="2643"/>
                  </a:lnTo>
                  <a:lnTo>
                    <a:pt x="358" y="2641"/>
                  </a:lnTo>
                  <a:lnTo>
                    <a:pt x="357" y="2639"/>
                  </a:lnTo>
                  <a:lnTo>
                    <a:pt x="354" y="2634"/>
                  </a:lnTo>
                  <a:lnTo>
                    <a:pt x="354" y="2629"/>
                  </a:lnTo>
                  <a:lnTo>
                    <a:pt x="356" y="2623"/>
                  </a:lnTo>
                  <a:lnTo>
                    <a:pt x="358" y="2618"/>
                  </a:lnTo>
                  <a:lnTo>
                    <a:pt x="361" y="2612"/>
                  </a:lnTo>
                  <a:lnTo>
                    <a:pt x="366" y="2606"/>
                  </a:lnTo>
                  <a:lnTo>
                    <a:pt x="372" y="2602"/>
                  </a:lnTo>
                  <a:lnTo>
                    <a:pt x="378" y="2597"/>
                  </a:lnTo>
                  <a:lnTo>
                    <a:pt x="382" y="2596"/>
                  </a:lnTo>
                  <a:lnTo>
                    <a:pt x="386" y="2593"/>
                  </a:lnTo>
                  <a:close/>
                  <a:moveTo>
                    <a:pt x="386" y="2788"/>
                  </a:moveTo>
                  <a:lnTo>
                    <a:pt x="386" y="2808"/>
                  </a:lnTo>
                  <a:lnTo>
                    <a:pt x="385" y="2808"/>
                  </a:lnTo>
                  <a:lnTo>
                    <a:pt x="384" y="2804"/>
                  </a:lnTo>
                  <a:lnTo>
                    <a:pt x="383" y="2799"/>
                  </a:lnTo>
                  <a:lnTo>
                    <a:pt x="384" y="2794"/>
                  </a:lnTo>
                  <a:lnTo>
                    <a:pt x="386" y="2788"/>
                  </a:lnTo>
                  <a:close/>
                  <a:moveTo>
                    <a:pt x="386" y="2982"/>
                  </a:moveTo>
                  <a:lnTo>
                    <a:pt x="386" y="3028"/>
                  </a:lnTo>
                  <a:lnTo>
                    <a:pt x="378" y="3028"/>
                  </a:lnTo>
                  <a:lnTo>
                    <a:pt x="372" y="3028"/>
                  </a:lnTo>
                  <a:lnTo>
                    <a:pt x="366" y="3025"/>
                  </a:lnTo>
                  <a:lnTo>
                    <a:pt x="361" y="3021"/>
                  </a:lnTo>
                  <a:lnTo>
                    <a:pt x="360" y="3018"/>
                  </a:lnTo>
                  <a:lnTo>
                    <a:pt x="360" y="3013"/>
                  </a:lnTo>
                  <a:lnTo>
                    <a:pt x="360" y="3008"/>
                  </a:lnTo>
                  <a:lnTo>
                    <a:pt x="361" y="3003"/>
                  </a:lnTo>
                  <a:lnTo>
                    <a:pt x="365" y="2999"/>
                  </a:lnTo>
                  <a:lnTo>
                    <a:pt x="369" y="2994"/>
                  </a:lnTo>
                  <a:lnTo>
                    <a:pt x="373" y="2990"/>
                  </a:lnTo>
                  <a:lnTo>
                    <a:pt x="378" y="2987"/>
                  </a:lnTo>
                  <a:lnTo>
                    <a:pt x="382" y="2984"/>
                  </a:lnTo>
                  <a:lnTo>
                    <a:pt x="386" y="2982"/>
                  </a:lnTo>
                  <a:close/>
                  <a:moveTo>
                    <a:pt x="119" y="123"/>
                  </a:moveTo>
                  <a:lnTo>
                    <a:pt x="97" y="133"/>
                  </a:lnTo>
                  <a:lnTo>
                    <a:pt x="76" y="143"/>
                  </a:lnTo>
                  <a:lnTo>
                    <a:pt x="57" y="153"/>
                  </a:lnTo>
                  <a:lnTo>
                    <a:pt x="42" y="161"/>
                  </a:lnTo>
                  <a:lnTo>
                    <a:pt x="30" y="170"/>
                  </a:lnTo>
                  <a:lnTo>
                    <a:pt x="22" y="177"/>
                  </a:lnTo>
                  <a:lnTo>
                    <a:pt x="18" y="180"/>
                  </a:lnTo>
                  <a:lnTo>
                    <a:pt x="17" y="183"/>
                  </a:lnTo>
                  <a:lnTo>
                    <a:pt x="16" y="185"/>
                  </a:lnTo>
                  <a:lnTo>
                    <a:pt x="17" y="187"/>
                  </a:lnTo>
                  <a:lnTo>
                    <a:pt x="18" y="189"/>
                  </a:lnTo>
                  <a:lnTo>
                    <a:pt x="22" y="190"/>
                  </a:lnTo>
                  <a:lnTo>
                    <a:pt x="25" y="190"/>
                  </a:lnTo>
                  <a:lnTo>
                    <a:pt x="30" y="190"/>
                  </a:lnTo>
                  <a:lnTo>
                    <a:pt x="42" y="189"/>
                  </a:lnTo>
                  <a:lnTo>
                    <a:pt x="57" y="186"/>
                  </a:lnTo>
                  <a:lnTo>
                    <a:pt x="75" y="181"/>
                  </a:lnTo>
                  <a:lnTo>
                    <a:pt x="95" y="174"/>
                  </a:lnTo>
                  <a:lnTo>
                    <a:pt x="118" y="167"/>
                  </a:lnTo>
                  <a:lnTo>
                    <a:pt x="140" y="158"/>
                  </a:lnTo>
                  <a:lnTo>
                    <a:pt x="163" y="148"/>
                  </a:lnTo>
                  <a:lnTo>
                    <a:pt x="184" y="139"/>
                  </a:lnTo>
                  <a:lnTo>
                    <a:pt x="202" y="129"/>
                  </a:lnTo>
                  <a:lnTo>
                    <a:pt x="218" y="121"/>
                  </a:lnTo>
                  <a:lnTo>
                    <a:pt x="230" y="113"/>
                  </a:lnTo>
                  <a:lnTo>
                    <a:pt x="239" y="105"/>
                  </a:lnTo>
                  <a:lnTo>
                    <a:pt x="241" y="103"/>
                  </a:lnTo>
                  <a:lnTo>
                    <a:pt x="244" y="99"/>
                  </a:lnTo>
                  <a:lnTo>
                    <a:pt x="244" y="97"/>
                  </a:lnTo>
                  <a:lnTo>
                    <a:pt x="244" y="96"/>
                  </a:lnTo>
                  <a:lnTo>
                    <a:pt x="241" y="94"/>
                  </a:lnTo>
                  <a:lnTo>
                    <a:pt x="239" y="94"/>
                  </a:lnTo>
                  <a:lnTo>
                    <a:pt x="236" y="92"/>
                  </a:lnTo>
                  <a:lnTo>
                    <a:pt x="231" y="92"/>
                  </a:lnTo>
                  <a:lnTo>
                    <a:pt x="218" y="94"/>
                  </a:lnTo>
                  <a:lnTo>
                    <a:pt x="202" y="97"/>
                  </a:lnTo>
                  <a:lnTo>
                    <a:pt x="184" y="101"/>
                  </a:lnTo>
                  <a:lnTo>
                    <a:pt x="164" y="108"/>
                  </a:lnTo>
                  <a:lnTo>
                    <a:pt x="143" y="115"/>
                  </a:lnTo>
                  <a:lnTo>
                    <a:pt x="119" y="123"/>
                  </a:lnTo>
                  <a:close/>
                  <a:moveTo>
                    <a:pt x="139" y="187"/>
                  </a:moveTo>
                  <a:lnTo>
                    <a:pt x="117" y="197"/>
                  </a:lnTo>
                  <a:lnTo>
                    <a:pt x="98" y="206"/>
                  </a:lnTo>
                  <a:lnTo>
                    <a:pt x="80" y="216"/>
                  </a:lnTo>
                  <a:lnTo>
                    <a:pt x="64" y="224"/>
                  </a:lnTo>
                  <a:lnTo>
                    <a:pt x="53" y="233"/>
                  </a:lnTo>
                  <a:lnTo>
                    <a:pt x="44" y="240"/>
                  </a:lnTo>
                  <a:lnTo>
                    <a:pt x="42" y="243"/>
                  </a:lnTo>
                  <a:lnTo>
                    <a:pt x="41" y="246"/>
                  </a:lnTo>
                  <a:lnTo>
                    <a:pt x="40" y="248"/>
                  </a:lnTo>
                  <a:lnTo>
                    <a:pt x="41" y="250"/>
                  </a:lnTo>
                  <a:lnTo>
                    <a:pt x="42" y="253"/>
                  </a:lnTo>
                  <a:lnTo>
                    <a:pt x="45" y="253"/>
                  </a:lnTo>
                  <a:lnTo>
                    <a:pt x="49" y="254"/>
                  </a:lnTo>
                  <a:lnTo>
                    <a:pt x="54" y="254"/>
                  </a:lnTo>
                  <a:lnTo>
                    <a:pt x="66" y="253"/>
                  </a:lnTo>
                  <a:lnTo>
                    <a:pt x="81" y="250"/>
                  </a:lnTo>
                  <a:lnTo>
                    <a:pt x="98" y="246"/>
                  </a:lnTo>
                  <a:lnTo>
                    <a:pt x="118" y="240"/>
                  </a:lnTo>
                  <a:lnTo>
                    <a:pt x="139" y="233"/>
                  </a:lnTo>
                  <a:lnTo>
                    <a:pt x="162" y="223"/>
                  </a:lnTo>
                  <a:lnTo>
                    <a:pt x="183" y="214"/>
                  </a:lnTo>
                  <a:lnTo>
                    <a:pt x="203" y="204"/>
                  </a:lnTo>
                  <a:lnTo>
                    <a:pt x="221" y="196"/>
                  </a:lnTo>
                  <a:lnTo>
                    <a:pt x="236" y="186"/>
                  </a:lnTo>
                  <a:lnTo>
                    <a:pt x="247" y="179"/>
                  </a:lnTo>
                  <a:lnTo>
                    <a:pt x="256" y="172"/>
                  </a:lnTo>
                  <a:lnTo>
                    <a:pt x="259" y="168"/>
                  </a:lnTo>
                  <a:lnTo>
                    <a:pt x="260" y="166"/>
                  </a:lnTo>
                  <a:lnTo>
                    <a:pt x="260" y="162"/>
                  </a:lnTo>
                  <a:lnTo>
                    <a:pt x="260" y="161"/>
                  </a:lnTo>
                  <a:lnTo>
                    <a:pt x="259" y="159"/>
                  </a:lnTo>
                  <a:lnTo>
                    <a:pt x="256" y="158"/>
                  </a:lnTo>
                  <a:lnTo>
                    <a:pt x="252" y="158"/>
                  </a:lnTo>
                  <a:lnTo>
                    <a:pt x="247" y="158"/>
                  </a:lnTo>
                  <a:lnTo>
                    <a:pt x="236" y="159"/>
                  </a:lnTo>
                  <a:lnTo>
                    <a:pt x="220" y="161"/>
                  </a:lnTo>
                  <a:lnTo>
                    <a:pt x="202" y="166"/>
                  </a:lnTo>
                  <a:lnTo>
                    <a:pt x="183" y="171"/>
                  </a:lnTo>
                  <a:lnTo>
                    <a:pt x="162" y="179"/>
                  </a:lnTo>
                  <a:lnTo>
                    <a:pt x="139" y="187"/>
                  </a:lnTo>
                  <a:close/>
                  <a:moveTo>
                    <a:pt x="171" y="254"/>
                  </a:moveTo>
                  <a:lnTo>
                    <a:pt x="150" y="262"/>
                  </a:lnTo>
                  <a:lnTo>
                    <a:pt x="131" y="272"/>
                  </a:lnTo>
                  <a:lnTo>
                    <a:pt x="114" y="281"/>
                  </a:lnTo>
                  <a:lnTo>
                    <a:pt x="100" y="290"/>
                  </a:lnTo>
                  <a:lnTo>
                    <a:pt x="88" y="298"/>
                  </a:lnTo>
                  <a:lnTo>
                    <a:pt x="81" y="306"/>
                  </a:lnTo>
                  <a:lnTo>
                    <a:pt x="79" y="309"/>
                  </a:lnTo>
                  <a:lnTo>
                    <a:pt x="78" y="312"/>
                  </a:lnTo>
                  <a:lnTo>
                    <a:pt x="76" y="315"/>
                  </a:lnTo>
                  <a:lnTo>
                    <a:pt x="78" y="317"/>
                  </a:lnTo>
                  <a:lnTo>
                    <a:pt x="79" y="318"/>
                  </a:lnTo>
                  <a:lnTo>
                    <a:pt x="82" y="319"/>
                  </a:lnTo>
                  <a:lnTo>
                    <a:pt x="86" y="320"/>
                  </a:lnTo>
                  <a:lnTo>
                    <a:pt x="91" y="320"/>
                  </a:lnTo>
                  <a:lnTo>
                    <a:pt x="102" y="319"/>
                  </a:lnTo>
                  <a:lnTo>
                    <a:pt x="117" y="317"/>
                  </a:lnTo>
                  <a:lnTo>
                    <a:pt x="133" y="313"/>
                  </a:lnTo>
                  <a:lnTo>
                    <a:pt x="154" y="307"/>
                  </a:lnTo>
                  <a:lnTo>
                    <a:pt x="174" y="300"/>
                  </a:lnTo>
                  <a:lnTo>
                    <a:pt x="195" y="292"/>
                  </a:lnTo>
                  <a:lnTo>
                    <a:pt x="217" y="282"/>
                  </a:lnTo>
                  <a:lnTo>
                    <a:pt x="236" y="273"/>
                  </a:lnTo>
                  <a:lnTo>
                    <a:pt x="252" y="263"/>
                  </a:lnTo>
                  <a:lnTo>
                    <a:pt x="266" y="255"/>
                  </a:lnTo>
                  <a:lnTo>
                    <a:pt x="278" y="247"/>
                  </a:lnTo>
                  <a:lnTo>
                    <a:pt x="287" y="240"/>
                  </a:lnTo>
                  <a:lnTo>
                    <a:pt x="289" y="237"/>
                  </a:lnTo>
                  <a:lnTo>
                    <a:pt x="290" y="234"/>
                  </a:lnTo>
                  <a:lnTo>
                    <a:pt x="290" y="231"/>
                  </a:lnTo>
                  <a:lnTo>
                    <a:pt x="290" y="229"/>
                  </a:lnTo>
                  <a:lnTo>
                    <a:pt x="288" y="228"/>
                  </a:lnTo>
                  <a:lnTo>
                    <a:pt x="285" y="227"/>
                  </a:lnTo>
                  <a:lnTo>
                    <a:pt x="282" y="225"/>
                  </a:lnTo>
                  <a:lnTo>
                    <a:pt x="277" y="225"/>
                  </a:lnTo>
                  <a:lnTo>
                    <a:pt x="265" y="225"/>
                  </a:lnTo>
                  <a:lnTo>
                    <a:pt x="250" y="229"/>
                  </a:lnTo>
                  <a:lnTo>
                    <a:pt x="233" y="233"/>
                  </a:lnTo>
                  <a:lnTo>
                    <a:pt x="214" y="238"/>
                  </a:lnTo>
                  <a:lnTo>
                    <a:pt x="193" y="246"/>
                  </a:lnTo>
                  <a:lnTo>
                    <a:pt x="171" y="254"/>
                  </a:lnTo>
                  <a:close/>
                  <a:moveTo>
                    <a:pt x="217" y="323"/>
                  </a:moveTo>
                  <a:lnTo>
                    <a:pt x="196" y="332"/>
                  </a:lnTo>
                  <a:lnTo>
                    <a:pt x="178" y="341"/>
                  </a:lnTo>
                  <a:lnTo>
                    <a:pt x="162" y="350"/>
                  </a:lnTo>
                  <a:lnTo>
                    <a:pt x="148" y="360"/>
                  </a:lnTo>
                  <a:lnTo>
                    <a:pt x="137" y="367"/>
                  </a:lnTo>
                  <a:lnTo>
                    <a:pt x="130" y="375"/>
                  </a:lnTo>
                  <a:lnTo>
                    <a:pt x="127" y="377"/>
                  </a:lnTo>
                  <a:lnTo>
                    <a:pt x="126" y="381"/>
                  </a:lnTo>
                  <a:lnTo>
                    <a:pt x="126" y="383"/>
                  </a:lnTo>
                  <a:lnTo>
                    <a:pt x="127" y="386"/>
                  </a:lnTo>
                  <a:lnTo>
                    <a:pt x="129" y="388"/>
                  </a:lnTo>
                  <a:lnTo>
                    <a:pt x="131" y="389"/>
                  </a:lnTo>
                  <a:lnTo>
                    <a:pt x="136" y="391"/>
                  </a:lnTo>
                  <a:lnTo>
                    <a:pt x="139" y="391"/>
                  </a:lnTo>
                  <a:lnTo>
                    <a:pt x="151" y="389"/>
                  </a:lnTo>
                  <a:lnTo>
                    <a:pt x="165" y="387"/>
                  </a:lnTo>
                  <a:lnTo>
                    <a:pt x="182" y="383"/>
                  </a:lnTo>
                  <a:lnTo>
                    <a:pt x="201" y="379"/>
                  </a:lnTo>
                  <a:lnTo>
                    <a:pt x="221" y="372"/>
                  </a:lnTo>
                  <a:lnTo>
                    <a:pt x="241" y="363"/>
                  </a:lnTo>
                  <a:lnTo>
                    <a:pt x="263" y="354"/>
                  </a:lnTo>
                  <a:lnTo>
                    <a:pt x="281" y="345"/>
                  </a:lnTo>
                  <a:lnTo>
                    <a:pt x="297" y="336"/>
                  </a:lnTo>
                  <a:lnTo>
                    <a:pt x="310" y="328"/>
                  </a:lnTo>
                  <a:lnTo>
                    <a:pt x="322" y="319"/>
                  </a:lnTo>
                  <a:lnTo>
                    <a:pt x="329" y="312"/>
                  </a:lnTo>
                  <a:lnTo>
                    <a:pt x="332" y="309"/>
                  </a:lnTo>
                  <a:lnTo>
                    <a:pt x="333" y="306"/>
                  </a:lnTo>
                  <a:lnTo>
                    <a:pt x="333" y="303"/>
                  </a:lnTo>
                  <a:lnTo>
                    <a:pt x="333" y="301"/>
                  </a:lnTo>
                  <a:lnTo>
                    <a:pt x="331" y="299"/>
                  </a:lnTo>
                  <a:lnTo>
                    <a:pt x="328" y="298"/>
                  </a:lnTo>
                  <a:lnTo>
                    <a:pt x="325" y="297"/>
                  </a:lnTo>
                  <a:lnTo>
                    <a:pt x="320" y="297"/>
                  </a:lnTo>
                  <a:lnTo>
                    <a:pt x="308" y="297"/>
                  </a:lnTo>
                  <a:lnTo>
                    <a:pt x="294" y="299"/>
                  </a:lnTo>
                  <a:lnTo>
                    <a:pt x="277" y="303"/>
                  </a:lnTo>
                  <a:lnTo>
                    <a:pt x="258" y="309"/>
                  </a:lnTo>
                  <a:lnTo>
                    <a:pt x="238" y="315"/>
                  </a:lnTo>
                  <a:lnTo>
                    <a:pt x="217" y="323"/>
                  </a:lnTo>
                  <a:close/>
                  <a:moveTo>
                    <a:pt x="114" y="414"/>
                  </a:moveTo>
                  <a:lnTo>
                    <a:pt x="94" y="424"/>
                  </a:lnTo>
                  <a:lnTo>
                    <a:pt x="76" y="432"/>
                  </a:lnTo>
                  <a:lnTo>
                    <a:pt x="61" y="442"/>
                  </a:lnTo>
                  <a:lnTo>
                    <a:pt x="48" y="450"/>
                  </a:lnTo>
                  <a:lnTo>
                    <a:pt x="38" y="458"/>
                  </a:lnTo>
                  <a:lnTo>
                    <a:pt x="31" y="465"/>
                  </a:lnTo>
                  <a:lnTo>
                    <a:pt x="29" y="469"/>
                  </a:lnTo>
                  <a:lnTo>
                    <a:pt x="28" y="473"/>
                  </a:lnTo>
                  <a:lnTo>
                    <a:pt x="28" y="475"/>
                  </a:lnTo>
                  <a:lnTo>
                    <a:pt x="29" y="477"/>
                  </a:lnTo>
                  <a:lnTo>
                    <a:pt x="30" y="478"/>
                  </a:lnTo>
                  <a:lnTo>
                    <a:pt x="34" y="480"/>
                  </a:lnTo>
                  <a:lnTo>
                    <a:pt x="37" y="481"/>
                  </a:lnTo>
                  <a:lnTo>
                    <a:pt x="41" y="482"/>
                  </a:lnTo>
                  <a:lnTo>
                    <a:pt x="53" y="481"/>
                  </a:lnTo>
                  <a:lnTo>
                    <a:pt x="66" y="478"/>
                  </a:lnTo>
                  <a:lnTo>
                    <a:pt x="82" y="475"/>
                  </a:lnTo>
                  <a:lnTo>
                    <a:pt x="100" y="470"/>
                  </a:lnTo>
                  <a:lnTo>
                    <a:pt x="119" y="463"/>
                  </a:lnTo>
                  <a:lnTo>
                    <a:pt x="139" y="455"/>
                  </a:lnTo>
                  <a:lnTo>
                    <a:pt x="158" y="446"/>
                  </a:lnTo>
                  <a:lnTo>
                    <a:pt x="176" y="437"/>
                  </a:lnTo>
                  <a:lnTo>
                    <a:pt x="192" y="429"/>
                  </a:lnTo>
                  <a:lnTo>
                    <a:pt x="205" y="420"/>
                  </a:lnTo>
                  <a:lnTo>
                    <a:pt x="215" y="412"/>
                  </a:lnTo>
                  <a:lnTo>
                    <a:pt x="222" y="405"/>
                  </a:lnTo>
                  <a:lnTo>
                    <a:pt x="224" y="401"/>
                  </a:lnTo>
                  <a:lnTo>
                    <a:pt x="225" y="399"/>
                  </a:lnTo>
                  <a:lnTo>
                    <a:pt x="226" y="395"/>
                  </a:lnTo>
                  <a:lnTo>
                    <a:pt x="225" y="393"/>
                  </a:lnTo>
                  <a:lnTo>
                    <a:pt x="224" y="392"/>
                  </a:lnTo>
                  <a:lnTo>
                    <a:pt x="220" y="391"/>
                  </a:lnTo>
                  <a:lnTo>
                    <a:pt x="217" y="389"/>
                  </a:lnTo>
                  <a:lnTo>
                    <a:pt x="212" y="389"/>
                  </a:lnTo>
                  <a:lnTo>
                    <a:pt x="201" y="389"/>
                  </a:lnTo>
                  <a:lnTo>
                    <a:pt x="187" y="392"/>
                  </a:lnTo>
                  <a:lnTo>
                    <a:pt x="171" y="395"/>
                  </a:lnTo>
                  <a:lnTo>
                    <a:pt x="154" y="400"/>
                  </a:lnTo>
                  <a:lnTo>
                    <a:pt x="135" y="407"/>
                  </a:lnTo>
                  <a:lnTo>
                    <a:pt x="114" y="414"/>
                  </a:lnTo>
                  <a:close/>
                  <a:moveTo>
                    <a:pt x="183" y="489"/>
                  </a:moveTo>
                  <a:lnTo>
                    <a:pt x="164" y="497"/>
                  </a:lnTo>
                  <a:lnTo>
                    <a:pt x="148" y="507"/>
                  </a:lnTo>
                  <a:lnTo>
                    <a:pt x="133" y="515"/>
                  </a:lnTo>
                  <a:lnTo>
                    <a:pt x="120" y="525"/>
                  </a:lnTo>
                  <a:lnTo>
                    <a:pt x="111" y="533"/>
                  </a:lnTo>
                  <a:lnTo>
                    <a:pt x="105" y="540"/>
                  </a:lnTo>
                  <a:lnTo>
                    <a:pt x="102" y="544"/>
                  </a:lnTo>
                  <a:lnTo>
                    <a:pt x="101" y="546"/>
                  </a:lnTo>
                  <a:lnTo>
                    <a:pt x="101" y="549"/>
                  </a:lnTo>
                  <a:lnTo>
                    <a:pt x="102" y="551"/>
                  </a:lnTo>
                  <a:lnTo>
                    <a:pt x="104" y="553"/>
                  </a:lnTo>
                  <a:lnTo>
                    <a:pt x="106" y="555"/>
                  </a:lnTo>
                  <a:lnTo>
                    <a:pt x="110" y="556"/>
                  </a:lnTo>
                  <a:lnTo>
                    <a:pt x="114" y="557"/>
                  </a:lnTo>
                  <a:lnTo>
                    <a:pt x="125" y="556"/>
                  </a:lnTo>
                  <a:lnTo>
                    <a:pt x="139" y="555"/>
                  </a:lnTo>
                  <a:lnTo>
                    <a:pt x="155" y="551"/>
                  </a:lnTo>
                  <a:lnTo>
                    <a:pt x="173" y="546"/>
                  </a:lnTo>
                  <a:lnTo>
                    <a:pt x="190" y="539"/>
                  </a:lnTo>
                  <a:lnTo>
                    <a:pt x="211" y="532"/>
                  </a:lnTo>
                  <a:lnTo>
                    <a:pt x="228" y="522"/>
                  </a:lnTo>
                  <a:lnTo>
                    <a:pt x="246" y="514"/>
                  </a:lnTo>
                  <a:lnTo>
                    <a:pt x="260" y="506"/>
                  </a:lnTo>
                  <a:lnTo>
                    <a:pt x="274" y="496"/>
                  </a:lnTo>
                  <a:lnTo>
                    <a:pt x="283" y="489"/>
                  </a:lnTo>
                  <a:lnTo>
                    <a:pt x="290" y="482"/>
                  </a:lnTo>
                  <a:lnTo>
                    <a:pt x="291" y="478"/>
                  </a:lnTo>
                  <a:lnTo>
                    <a:pt x="293" y="475"/>
                  </a:lnTo>
                  <a:lnTo>
                    <a:pt x="293" y="473"/>
                  </a:lnTo>
                  <a:lnTo>
                    <a:pt x="293" y="470"/>
                  </a:lnTo>
                  <a:lnTo>
                    <a:pt x="290" y="468"/>
                  </a:lnTo>
                  <a:lnTo>
                    <a:pt x="288" y="467"/>
                  </a:lnTo>
                  <a:lnTo>
                    <a:pt x="284" y="465"/>
                  </a:lnTo>
                  <a:lnTo>
                    <a:pt x="279" y="465"/>
                  </a:lnTo>
                  <a:lnTo>
                    <a:pt x="269" y="465"/>
                  </a:lnTo>
                  <a:lnTo>
                    <a:pt x="255" y="467"/>
                  </a:lnTo>
                  <a:lnTo>
                    <a:pt x="239" y="470"/>
                  </a:lnTo>
                  <a:lnTo>
                    <a:pt x="221" y="475"/>
                  </a:lnTo>
                  <a:lnTo>
                    <a:pt x="203" y="482"/>
                  </a:lnTo>
                  <a:lnTo>
                    <a:pt x="183" y="489"/>
                  </a:lnTo>
                  <a:close/>
                  <a:moveTo>
                    <a:pt x="102" y="582"/>
                  </a:moveTo>
                  <a:lnTo>
                    <a:pt x="85" y="590"/>
                  </a:lnTo>
                  <a:lnTo>
                    <a:pt x="69" y="598"/>
                  </a:lnTo>
                  <a:lnTo>
                    <a:pt x="55" y="607"/>
                  </a:lnTo>
                  <a:lnTo>
                    <a:pt x="43" y="616"/>
                  </a:lnTo>
                  <a:lnTo>
                    <a:pt x="34" y="623"/>
                  </a:lnTo>
                  <a:lnTo>
                    <a:pt x="28" y="632"/>
                  </a:lnTo>
                  <a:lnTo>
                    <a:pt x="25" y="634"/>
                  </a:lnTo>
                  <a:lnTo>
                    <a:pt x="25" y="638"/>
                  </a:lnTo>
                  <a:lnTo>
                    <a:pt x="25" y="640"/>
                  </a:lnTo>
                  <a:lnTo>
                    <a:pt x="25" y="642"/>
                  </a:lnTo>
                  <a:lnTo>
                    <a:pt x="28" y="645"/>
                  </a:lnTo>
                  <a:lnTo>
                    <a:pt x="30" y="646"/>
                  </a:lnTo>
                  <a:lnTo>
                    <a:pt x="34" y="647"/>
                  </a:lnTo>
                  <a:lnTo>
                    <a:pt x="38" y="647"/>
                  </a:lnTo>
                  <a:lnTo>
                    <a:pt x="49" y="647"/>
                  </a:lnTo>
                  <a:lnTo>
                    <a:pt x="61" y="646"/>
                  </a:lnTo>
                  <a:lnTo>
                    <a:pt x="76" y="642"/>
                  </a:lnTo>
                  <a:lnTo>
                    <a:pt x="93" y="638"/>
                  </a:lnTo>
                  <a:lnTo>
                    <a:pt x="111" y="632"/>
                  </a:lnTo>
                  <a:lnTo>
                    <a:pt x="130" y="623"/>
                  </a:lnTo>
                  <a:lnTo>
                    <a:pt x="148" y="615"/>
                  </a:lnTo>
                  <a:lnTo>
                    <a:pt x="163" y="607"/>
                  </a:lnTo>
                  <a:lnTo>
                    <a:pt x="177" y="598"/>
                  </a:lnTo>
                  <a:lnTo>
                    <a:pt x="189" y="590"/>
                  </a:lnTo>
                  <a:lnTo>
                    <a:pt x="199" y="582"/>
                  </a:lnTo>
                  <a:lnTo>
                    <a:pt x="205" y="575"/>
                  </a:lnTo>
                  <a:lnTo>
                    <a:pt x="207" y="571"/>
                  </a:lnTo>
                  <a:lnTo>
                    <a:pt x="208" y="569"/>
                  </a:lnTo>
                  <a:lnTo>
                    <a:pt x="208" y="565"/>
                  </a:lnTo>
                  <a:lnTo>
                    <a:pt x="207" y="563"/>
                  </a:lnTo>
                  <a:lnTo>
                    <a:pt x="206" y="562"/>
                  </a:lnTo>
                  <a:lnTo>
                    <a:pt x="202" y="559"/>
                  </a:lnTo>
                  <a:lnTo>
                    <a:pt x="199" y="558"/>
                  </a:lnTo>
                  <a:lnTo>
                    <a:pt x="195" y="558"/>
                  </a:lnTo>
                  <a:lnTo>
                    <a:pt x="184" y="558"/>
                  </a:lnTo>
                  <a:lnTo>
                    <a:pt x="171" y="559"/>
                  </a:lnTo>
                  <a:lnTo>
                    <a:pt x="156" y="563"/>
                  </a:lnTo>
                  <a:lnTo>
                    <a:pt x="139" y="568"/>
                  </a:lnTo>
                  <a:lnTo>
                    <a:pt x="121" y="574"/>
                  </a:lnTo>
                  <a:lnTo>
                    <a:pt x="102" y="582"/>
                  </a:lnTo>
                  <a:close/>
                  <a:moveTo>
                    <a:pt x="268" y="569"/>
                  </a:moveTo>
                  <a:lnTo>
                    <a:pt x="249" y="577"/>
                  </a:lnTo>
                  <a:lnTo>
                    <a:pt x="232" y="587"/>
                  </a:lnTo>
                  <a:lnTo>
                    <a:pt x="218" y="595"/>
                  </a:lnTo>
                  <a:lnTo>
                    <a:pt x="206" y="603"/>
                  </a:lnTo>
                  <a:lnTo>
                    <a:pt x="198" y="612"/>
                  </a:lnTo>
                  <a:lnTo>
                    <a:pt x="190" y="620"/>
                  </a:lnTo>
                  <a:lnTo>
                    <a:pt x="189" y="622"/>
                  </a:lnTo>
                  <a:lnTo>
                    <a:pt x="188" y="626"/>
                  </a:lnTo>
                  <a:lnTo>
                    <a:pt x="188" y="629"/>
                  </a:lnTo>
                  <a:lnTo>
                    <a:pt x="189" y="632"/>
                  </a:lnTo>
                  <a:lnTo>
                    <a:pt x="192" y="633"/>
                  </a:lnTo>
                  <a:lnTo>
                    <a:pt x="194" y="635"/>
                  </a:lnTo>
                  <a:lnTo>
                    <a:pt x="198" y="637"/>
                  </a:lnTo>
                  <a:lnTo>
                    <a:pt x="202" y="637"/>
                  </a:lnTo>
                  <a:lnTo>
                    <a:pt x="213" y="637"/>
                  </a:lnTo>
                  <a:lnTo>
                    <a:pt x="226" y="635"/>
                  </a:lnTo>
                  <a:lnTo>
                    <a:pt x="241" y="632"/>
                  </a:lnTo>
                  <a:lnTo>
                    <a:pt x="258" y="627"/>
                  </a:lnTo>
                  <a:lnTo>
                    <a:pt x="276" y="621"/>
                  </a:lnTo>
                  <a:lnTo>
                    <a:pt x="295" y="614"/>
                  </a:lnTo>
                  <a:lnTo>
                    <a:pt x="313" y="606"/>
                  </a:lnTo>
                  <a:lnTo>
                    <a:pt x="329" y="596"/>
                  </a:lnTo>
                  <a:lnTo>
                    <a:pt x="344" y="588"/>
                  </a:lnTo>
                  <a:lnTo>
                    <a:pt x="356" y="579"/>
                  </a:lnTo>
                  <a:lnTo>
                    <a:pt x="365" y="571"/>
                  </a:lnTo>
                  <a:lnTo>
                    <a:pt x="371" y="564"/>
                  </a:lnTo>
                  <a:lnTo>
                    <a:pt x="373" y="560"/>
                  </a:lnTo>
                  <a:lnTo>
                    <a:pt x="375" y="558"/>
                  </a:lnTo>
                  <a:lnTo>
                    <a:pt x="375" y="555"/>
                  </a:lnTo>
                  <a:lnTo>
                    <a:pt x="373" y="552"/>
                  </a:lnTo>
                  <a:lnTo>
                    <a:pt x="371" y="550"/>
                  </a:lnTo>
                  <a:lnTo>
                    <a:pt x="369" y="549"/>
                  </a:lnTo>
                  <a:lnTo>
                    <a:pt x="365" y="547"/>
                  </a:lnTo>
                  <a:lnTo>
                    <a:pt x="360" y="546"/>
                  </a:lnTo>
                  <a:lnTo>
                    <a:pt x="350" y="546"/>
                  </a:lnTo>
                  <a:lnTo>
                    <a:pt x="337" y="547"/>
                  </a:lnTo>
                  <a:lnTo>
                    <a:pt x="321" y="551"/>
                  </a:lnTo>
                  <a:lnTo>
                    <a:pt x="304" y="556"/>
                  </a:lnTo>
                  <a:lnTo>
                    <a:pt x="285" y="562"/>
                  </a:lnTo>
                  <a:lnTo>
                    <a:pt x="268" y="569"/>
                  </a:lnTo>
                  <a:close/>
                  <a:moveTo>
                    <a:pt x="225" y="708"/>
                  </a:moveTo>
                  <a:lnTo>
                    <a:pt x="243" y="699"/>
                  </a:lnTo>
                  <a:lnTo>
                    <a:pt x="258" y="691"/>
                  </a:lnTo>
                  <a:lnTo>
                    <a:pt x="272" y="682"/>
                  </a:lnTo>
                  <a:lnTo>
                    <a:pt x="283" y="673"/>
                  </a:lnTo>
                  <a:lnTo>
                    <a:pt x="293" y="666"/>
                  </a:lnTo>
                  <a:lnTo>
                    <a:pt x="297" y="658"/>
                  </a:lnTo>
                  <a:lnTo>
                    <a:pt x="300" y="656"/>
                  </a:lnTo>
                  <a:lnTo>
                    <a:pt x="301" y="652"/>
                  </a:lnTo>
                  <a:lnTo>
                    <a:pt x="301" y="650"/>
                  </a:lnTo>
                  <a:lnTo>
                    <a:pt x="300" y="647"/>
                  </a:lnTo>
                  <a:lnTo>
                    <a:pt x="297" y="645"/>
                  </a:lnTo>
                  <a:lnTo>
                    <a:pt x="295" y="644"/>
                  </a:lnTo>
                  <a:lnTo>
                    <a:pt x="291" y="642"/>
                  </a:lnTo>
                  <a:lnTo>
                    <a:pt x="287" y="641"/>
                  </a:lnTo>
                  <a:lnTo>
                    <a:pt x="276" y="641"/>
                  </a:lnTo>
                  <a:lnTo>
                    <a:pt x="264" y="642"/>
                  </a:lnTo>
                  <a:lnTo>
                    <a:pt x="249" y="645"/>
                  </a:lnTo>
                  <a:lnTo>
                    <a:pt x="233" y="650"/>
                  </a:lnTo>
                  <a:lnTo>
                    <a:pt x="215" y="656"/>
                  </a:lnTo>
                  <a:lnTo>
                    <a:pt x="198" y="663"/>
                  </a:lnTo>
                  <a:lnTo>
                    <a:pt x="180" y="671"/>
                  </a:lnTo>
                  <a:lnTo>
                    <a:pt x="164" y="679"/>
                  </a:lnTo>
                  <a:lnTo>
                    <a:pt x="151" y="689"/>
                  </a:lnTo>
                  <a:lnTo>
                    <a:pt x="139" y="697"/>
                  </a:lnTo>
                  <a:lnTo>
                    <a:pt x="131" y="705"/>
                  </a:lnTo>
                  <a:lnTo>
                    <a:pt x="125" y="713"/>
                  </a:lnTo>
                  <a:lnTo>
                    <a:pt x="124" y="716"/>
                  </a:lnTo>
                  <a:lnTo>
                    <a:pt x="123" y="718"/>
                  </a:lnTo>
                  <a:lnTo>
                    <a:pt x="123" y="722"/>
                  </a:lnTo>
                  <a:lnTo>
                    <a:pt x="124" y="724"/>
                  </a:lnTo>
                  <a:lnTo>
                    <a:pt x="125" y="726"/>
                  </a:lnTo>
                  <a:lnTo>
                    <a:pt x="129" y="728"/>
                  </a:lnTo>
                  <a:lnTo>
                    <a:pt x="132" y="729"/>
                  </a:lnTo>
                  <a:lnTo>
                    <a:pt x="136" y="729"/>
                  </a:lnTo>
                  <a:lnTo>
                    <a:pt x="146" y="730"/>
                  </a:lnTo>
                  <a:lnTo>
                    <a:pt x="159" y="728"/>
                  </a:lnTo>
                  <a:lnTo>
                    <a:pt x="174" y="726"/>
                  </a:lnTo>
                  <a:lnTo>
                    <a:pt x="190" y="721"/>
                  </a:lnTo>
                  <a:lnTo>
                    <a:pt x="207" y="715"/>
                  </a:lnTo>
                  <a:lnTo>
                    <a:pt x="225" y="708"/>
                  </a:lnTo>
                  <a:close/>
                  <a:moveTo>
                    <a:pt x="237" y="741"/>
                  </a:moveTo>
                  <a:lnTo>
                    <a:pt x="234" y="739"/>
                  </a:lnTo>
                  <a:lnTo>
                    <a:pt x="232" y="737"/>
                  </a:lnTo>
                  <a:lnTo>
                    <a:pt x="228" y="736"/>
                  </a:lnTo>
                  <a:lnTo>
                    <a:pt x="225" y="735"/>
                  </a:lnTo>
                  <a:lnTo>
                    <a:pt x="214" y="735"/>
                  </a:lnTo>
                  <a:lnTo>
                    <a:pt x="202" y="736"/>
                  </a:lnTo>
                  <a:lnTo>
                    <a:pt x="188" y="739"/>
                  </a:lnTo>
                  <a:lnTo>
                    <a:pt x="173" y="743"/>
                  </a:lnTo>
                  <a:lnTo>
                    <a:pt x="156" y="749"/>
                  </a:lnTo>
                  <a:lnTo>
                    <a:pt x="138" y="757"/>
                  </a:lnTo>
                  <a:lnTo>
                    <a:pt x="121" y="765"/>
                  </a:lnTo>
                  <a:lnTo>
                    <a:pt x="107" y="773"/>
                  </a:lnTo>
                  <a:lnTo>
                    <a:pt x="94" y="781"/>
                  </a:lnTo>
                  <a:lnTo>
                    <a:pt x="83" y="790"/>
                  </a:lnTo>
                  <a:lnTo>
                    <a:pt x="75" y="798"/>
                  </a:lnTo>
                  <a:lnTo>
                    <a:pt x="69" y="805"/>
                  </a:lnTo>
                  <a:lnTo>
                    <a:pt x="68" y="809"/>
                  </a:lnTo>
                  <a:lnTo>
                    <a:pt x="67" y="811"/>
                  </a:lnTo>
                  <a:lnTo>
                    <a:pt x="68" y="814"/>
                  </a:lnTo>
                  <a:lnTo>
                    <a:pt x="68" y="817"/>
                  </a:lnTo>
                  <a:lnTo>
                    <a:pt x="70" y="818"/>
                  </a:lnTo>
                  <a:lnTo>
                    <a:pt x="73" y="821"/>
                  </a:lnTo>
                  <a:lnTo>
                    <a:pt x="76" y="822"/>
                  </a:lnTo>
                  <a:lnTo>
                    <a:pt x="80" y="822"/>
                  </a:lnTo>
                  <a:lnTo>
                    <a:pt x="91" y="823"/>
                  </a:lnTo>
                  <a:lnTo>
                    <a:pt x="102" y="822"/>
                  </a:lnTo>
                  <a:lnTo>
                    <a:pt x="117" y="818"/>
                  </a:lnTo>
                  <a:lnTo>
                    <a:pt x="132" y="814"/>
                  </a:lnTo>
                  <a:lnTo>
                    <a:pt x="149" y="809"/>
                  </a:lnTo>
                  <a:lnTo>
                    <a:pt x="167" y="802"/>
                  </a:lnTo>
                  <a:lnTo>
                    <a:pt x="183" y="793"/>
                  </a:lnTo>
                  <a:lnTo>
                    <a:pt x="198" y="785"/>
                  </a:lnTo>
                  <a:lnTo>
                    <a:pt x="211" y="777"/>
                  </a:lnTo>
                  <a:lnTo>
                    <a:pt x="221" y="768"/>
                  </a:lnTo>
                  <a:lnTo>
                    <a:pt x="230" y="760"/>
                  </a:lnTo>
                  <a:lnTo>
                    <a:pt x="236" y="753"/>
                  </a:lnTo>
                  <a:lnTo>
                    <a:pt x="237" y="749"/>
                  </a:lnTo>
                  <a:lnTo>
                    <a:pt x="238" y="747"/>
                  </a:lnTo>
                  <a:lnTo>
                    <a:pt x="237" y="743"/>
                  </a:lnTo>
                  <a:lnTo>
                    <a:pt x="237" y="741"/>
                  </a:lnTo>
                  <a:close/>
                  <a:moveTo>
                    <a:pt x="118" y="894"/>
                  </a:moveTo>
                  <a:lnTo>
                    <a:pt x="133" y="887"/>
                  </a:lnTo>
                  <a:lnTo>
                    <a:pt x="148" y="879"/>
                  </a:lnTo>
                  <a:lnTo>
                    <a:pt x="161" y="871"/>
                  </a:lnTo>
                  <a:lnTo>
                    <a:pt x="170" y="862"/>
                  </a:lnTo>
                  <a:lnTo>
                    <a:pt x="178" y="854"/>
                  </a:lnTo>
                  <a:lnTo>
                    <a:pt x="183" y="847"/>
                  </a:lnTo>
                  <a:lnTo>
                    <a:pt x="184" y="844"/>
                  </a:lnTo>
                  <a:lnTo>
                    <a:pt x="186" y="841"/>
                  </a:lnTo>
                  <a:lnTo>
                    <a:pt x="184" y="838"/>
                  </a:lnTo>
                  <a:lnTo>
                    <a:pt x="184" y="836"/>
                  </a:lnTo>
                  <a:lnTo>
                    <a:pt x="182" y="834"/>
                  </a:lnTo>
                  <a:lnTo>
                    <a:pt x="180" y="831"/>
                  </a:lnTo>
                  <a:lnTo>
                    <a:pt x="176" y="830"/>
                  </a:lnTo>
                  <a:lnTo>
                    <a:pt x="173" y="830"/>
                  </a:lnTo>
                  <a:lnTo>
                    <a:pt x="162" y="829"/>
                  </a:lnTo>
                  <a:lnTo>
                    <a:pt x="150" y="830"/>
                  </a:lnTo>
                  <a:lnTo>
                    <a:pt x="137" y="833"/>
                  </a:lnTo>
                  <a:lnTo>
                    <a:pt x="121" y="837"/>
                  </a:lnTo>
                  <a:lnTo>
                    <a:pt x="106" y="843"/>
                  </a:lnTo>
                  <a:lnTo>
                    <a:pt x="89" y="849"/>
                  </a:lnTo>
                  <a:lnTo>
                    <a:pt x="74" y="857"/>
                  </a:lnTo>
                  <a:lnTo>
                    <a:pt x="60" y="866"/>
                  </a:lnTo>
                  <a:lnTo>
                    <a:pt x="48" y="874"/>
                  </a:lnTo>
                  <a:lnTo>
                    <a:pt x="37" y="882"/>
                  </a:lnTo>
                  <a:lnTo>
                    <a:pt x="30" y="891"/>
                  </a:lnTo>
                  <a:lnTo>
                    <a:pt x="24" y="898"/>
                  </a:lnTo>
                  <a:lnTo>
                    <a:pt x="23" y="900"/>
                  </a:lnTo>
                  <a:lnTo>
                    <a:pt x="23" y="904"/>
                  </a:lnTo>
                  <a:lnTo>
                    <a:pt x="23" y="906"/>
                  </a:lnTo>
                  <a:lnTo>
                    <a:pt x="24" y="909"/>
                  </a:lnTo>
                  <a:lnTo>
                    <a:pt x="25" y="911"/>
                  </a:lnTo>
                  <a:lnTo>
                    <a:pt x="28" y="913"/>
                  </a:lnTo>
                  <a:lnTo>
                    <a:pt x="31" y="915"/>
                  </a:lnTo>
                  <a:lnTo>
                    <a:pt x="36" y="915"/>
                  </a:lnTo>
                  <a:lnTo>
                    <a:pt x="45" y="916"/>
                  </a:lnTo>
                  <a:lnTo>
                    <a:pt x="57" y="915"/>
                  </a:lnTo>
                  <a:lnTo>
                    <a:pt x="70" y="911"/>
                  </a:lnTo>
                  <a:lnTo>
                    <a:pt x="86" y="907"/>
                  </a:lnTo>
                  <a:lnTo>
                    <a:pt x="101" y="901"/>
                  </a:lnTo>
                  <a:lnTo>
                    <a:pt x="118" y="894"/>
                  </a:lnTo>
                  <a:close/>
                  <a:moveTo>
                    <a:pt x="288" y="894"/>
                  </a:moveTo>
                  <a:lnTo>
                    <a:pt x="303" y="886"/>
                  </a:lnTo>
                  <a:lnTo>
                    <a:pt x="317" y="878"/>
                  </a:lnTo>
                  <a:lnTo>
                    <a:pt x="331" y="869"/>
                  </a:lnTo>
                  <a:lnTo>
                    <a:pt x="340" y="861"/>
                  </a:lnTo>
                  <a:lnTo>
                    <a:pt x="348" y="854"/>
                  </a:lnTo>
                  <a:lnTo>
                    <a:pt x="353" y="846"/>
                  </a:lnTo>
                  <a:lnTo>
                    <a:pt x="354" y="843"/>
                  </a:lnTo>
                  <a:lnTo>
                    <a:pt x="356" y="840"/>
                  </a:lnTo>
                  <a:lnTo>
                    <a:pt x="356" y="836"/>
                  </a:lnTo>
                  <a:lnTo>
                    <a:pt x="354" y="834"/>
                  </a:lnTo>
                  <a:lnTo>
                    <a:pt x="352" y="831"/>
                  </a:lnTo>
                  <a:lnTo>
                    <a:pt x="350" y="830"/>
                  </a:lnTo>
                  <a:lnTo>
                    <a:pt x="346" y="829"/>
                  </a:lnTo>
                  <a:lnTo>
                    <a:pt x="342" y="828"/>
                  </a:lnTo>
                  <a:lnTo>
                    <a:pt x="332" y="827"/>
                  </a:lnTo>
                  <a:lnTo>
                    <a:pt x="320" y="828"/>
                  </a:lnTo>
                  <a:lnTo>
                    <a:pt x="306" y="830"/>
                  </a:lnTo>
                  <a:lnTo>
                    <a:pt x="291" y="835"/>
                  </a:lnTo>
                  <a:lnTo>
                    <a:pt x="275" y="840"/>
                  </a:lnTo>
                  <a:lnTo>
                    <a:pt x="258" y="847"/>
                  </a:lnTo>
                  <a:lnTo>
                    <a:pt x="241" y="855"/>
                  </a:lnTo>
                  <a:lnTo>
                    <a:pt x="227" y="863"/>
                  </a:lnTo>
                  <a:lnTo>
                    <a:pt x="215" y="872"/>
                  </a:lnTo>
                  <a:lnTo>
                    <a:pt x="205" y="880"/>
                  </a:lnTo>
                  <a:lnTo>
                    <a:pt x="198" y="888"/>
                  </a:lnTo>
                  <a:lnTo>
                    <a:pt x="192" y="896"/>
                  </a:lnTo>
                  <a:lnTo>
                    <a:pt x="190" y="899"/>
                  </a:lnTo>
                  <a:lnTo>
                    <a:pt x="190" y="901"/>
                  </a:lnTo>
                  <a:lnTo>
                    <a:pt x="190" y="905"/>
                  </a:lnTo>
                  <a:lnTo>
                    <a:pt x="192" y="907"/>
                  </a:lnTo>
                  <a:lnTo>
                    <a:pt x="193" y="910"/>
                  </a:lnTo>
                  <a:lnTo>
                    <a:pt x="196" y="911"/>
                  </a:lnTo>
                  <a:lnTo>
                    <a:pt x="200" y="912"/>
                  </a:lnTo>
                  <a:lnTo>
                    <a:pt x="203" y="913"/>
                  </a:lnTo>
                  <a:lnTo>
                    <a:pt x="213" y="915"/>
                  </a:lnTo>
                  <a:lnTo>
                    <a:pt x="226" y="913"/>
                  </a:lnTo>
                  <a:lnTo>
                    <a:pt x="239" y="911"/>
                  </a:lnTo>
                  <a:lnTo>
                    <a:pt x="255" y="906"/>
                  </a:lnTo>
                  <a:lnTo>
                    <a:pt x="271" y="900"/>
                  </a:lnTo>
                  <a:lnTo>
                    <a:pt x="288" y="894"/>
                  </a:lnTo>
                  <a:close/>
                  <a:moveTo>
                    <a:pt x="313" y="931"/>
                  </a:moveTo>
                  <a:lnTo>
                    <a:pt x="310" y="929"/>
                  </a:lnTo>
                  <a:lnTo>
                    <a:pt x="308" y="928"/>
                  </a:lnTo>
                  <a:lnTo>
                    <a:pt x="304" y="925"/>
                  </a:lnTo>
                  <a:lnTo>
                    <a:pt x="301" y="925"/>
                  </a:lnTo>
                  <a:lnTo>
                    <a:pt x="291" y="924"/>
                  </a:lnTo>
                  <a:lnTo>
                    <a:pt x="279" y="925"/>
                  </a:lnTo>
                  <a:lnTo>
                    <a:pt x="266" y="928"/>
                  </a:lnTo>
                  <a:lnTo>
                    <a:pt x="252" y="931"/>
                  </a:lnTo>
                  <a:lnTo>
                    <a:pt x="237" y="936"/>
                  </a:lnTo>
                  <a:lnTo>
                    <a:pt x="220" y="943"/>
                  </a:lnTo>
                  <a:lnTo>
                    <a:pt x="205" y="950"/>
                  </a:lnTo>
                  <a:lnTo>
                    <a:pt x="192" y="958"/>
                  </a:lnTo>
                  <a:lnTo>
                    <a:pt x="180" y="967"/>
                  </a:lnTo>
                  <a:lnTo>
                    <a:pt x="170" y="975"/>
                  </a:lnTo>
                  <a:lnTo>
                    <a:pt x="162" y="983"/>
                  </a:lnTo>
                  <a:lnTo>
                    <a:pt x="158" y="991"/>
                  </a:lnTo>
                  <a:lnTo>
                    <a:pt x="157" y="994"/>
                  </a:lnTo>
                  <a:lnTo>
                    <a:pt x="156" y="997"/>
                  </a:lnTo>
                  <a:lnTo>
                    <a:pt x="156" y="1000"/>
                  </a:lnTo>
                  <a:lnTo>
                    <a:pt x="157" y="1002"/>
                  </a:lnTo>
                  <a:lnTo>
                    <a:pt x="159" y="1005"/>
                  </a:lnTo>
                  <a:lnTo>
                    <a:pt x="162" y="1006"/>
                  </a:lnTo>
                  <a:lnTo>
                    <a:pt x="165" y="1008"/>
                  </a:lnTo>
                  <a:lnTo>
                    <a:pt x="169" y="1008"/>
                  </a:lnTo>
                  <a:lnTo>
                    <a:pt x="178" y="1010"/>
                  </a:lnTo>
                  <a:lnTo>
                    <a:pt x="190" y="1008"/>
                  </a:lnTo>
                  <a:lnTo>
                    <a:pt x="203" y="1006"/>
                  </a:lnTo>
                  <a:lnTo>
                    <a:pt x="219" y="1002"/>
                  </a:lnTo>
                  <a:lnTo>
                    <a:pt x="234" y="997"/>
                  </a:lnTo>
                  <a:lnTo>
                    <a:pt x="250" y="991"/>
                  </a:lnTo>
                  <a:lnTo>
                    <a:pt x="265" y="982"/>
                  </a:lnTo>
                  <a:lnTo>
                    <a:pt x="278" y="974"/>
                  </a:lnTo>
                  <a:lnTo>
                    <a:pt x="290" y="967"/>
                  </a:lnTo>
                  <a:lnTo>
                    <a:pt x="301" y="958"/>
                  </a:lnTo>
                  <a:lnTo>
                    <a:pt x="308" y="950"/>
                  </a:lnTo>
                  <a:lnTo>
                    <a:pt x="313" y="943"/>
                  </a:lnTo>
                  <a:lnTo>
                    <a:pt x="314" y="939"/>
                  </a:lnTo>
                  <a:lnTo>
                    <a:pt x="314" y="937"/>
                  </a:lnTo>
                  <a:lnTo>
                    <a:pt x="314" y="934"/>
                  </a:lnTo>
                  <a:lnTo>
                    <a:pt x="313" y="931"/>
                  </a:lnTo>
                  <a:close/>
                  <a:moveTo>
                    <a:pt x="282" y="1029"/>
                  </a:moveTo>
                  <a:lnTo>
                    <a:pt x="279" y="1026"/>
                  </a:lnTo>
                  <a:lnTo>
                    <a:pt x="277" y="1024"/>
                  </a:lnTo>
                  <a:lnTo>
                    <a:pt x="274" y="1023"/>
                  </a:lnTo>
                  <a:lnTo>
                    <a:pt x="270" y="1021"/>
                  </a:lnTo>
                  <a:lnTo>
                    <a:pt x="260" y="1021"/>
                  </a:lnTo>
                  <a:lnTo>
                    <a:pt x="250" y="1021"/>
                  </a:lnTo>
                  <a:lnTo>
                    <a:pt x="237" y="1024"/>
                  </a:lnTo>
                  <a:lnTo>
                    <a:pt x="222" y="1027"/>
                  </a:lnTo>
                  <a:lnTo>
                    <a:pt x="208" y="1033"/>
                  </a:lnTo>
                  <a:lnTo>
                    <a:pt x="193" y="1039"/>
                  </a:lnTo>
                  <a:lnTo>
                    <a:pt x="178" y="1046"/>
                  </a:lnTo>
                  <a:lnTo>
                    <a:pt x="165" y="1055"/>
                  </a:lnTo>
                  <a:lnTo>
                    <a:pt x="154" y="1063"/>
                  </a:lnTo>
                  <a:lnTo>
                    <a:pt x="144" y="1071"/>
                  </a:lnTo>
                  <a:lnTo>
                    <a:pt x="138" y="1078"/>
                  </a:lnTo>
                  <a:lnTo>
                    <a:pt x="133" y="1086"/>
                  </a:lnTo>
                  <a:lnTo>
                    <a:pt x="132" y="1089"/>
                  </a:lnTo>
                  <a:lnTo>
                    <a:pt x="132" y="1093"/>
                  </a:lnTo>
                  <a:lnTo>
                    <a:pt x="132" y="1095"/>
                  </a:lnTo>
                  <a:lnTo>
                    <a:pt x="133" y="1097"/>
                  </a:lnTo>
                  <a:lnTo>
                    <a:pt x="136" y="1100"/>
                  </a:lnTo>
                  <a:lnTo>
                    <a:pt x="138" y="1102"/>
                  </a:lnTo>
                  <a:lnTo>
                    <a:pt x="140" y="1103"/>
                  </a:lnTo>
                  <a:lnTo>
                    <a:pt x="145" y="1105"/>
                  </a:lnTo>
                  <a:lnTo>
                    <a:pt x="155" y="1106"/>
                  </a:lnTo>
                  <a:lnTo>
                    <a:pt x="165" y="1105"/>
                  </a:lnTo>
                  <a:lnTo>
                    <a:pt x="178" y="1102"/>
                  </a:lnTo>
                  <a:lnTo>
                    <a:pt x="192" y="1099"/>
                  </a:lnTo>
                  <a:lnTo>
                    <a:pt x="207" y="1093"/>
                  </a:lnTo>
                  <a:lnTo>
                    <a:pt x="222" y="1087"/>
                  </a:lnTo>
                  <a:lnTo>
                    <a:pt x="237" y="1080"/>
                  </a:lnTo>
                  <a:lnTo>
                    <a:pt x="250" y="1071"/>
                  </a:lnTo>
                  <a:lnTo>
                    <a:pt x="262" y="1063"/>
                  </a:lnTo>
                  <a:lnTo>
                    <a:pt x="270" y="1055"/>
                  </a:lnTo>
                  <a:lnTo>
                    <a:pt x="277" y="1048"/>
                  </a:lnTo>
                  <a:lnTo>
                    <a:pt x="282" y="1040"/>
                  </a:lnTo>
                  <a:lnTo>
                    <a:pt x="283" y="1037"/>
                  </a:lnTo>
                  <a:lnTo>
                    <a:pt x="283" y="1033"/>
                  </a:lnTo>
                  <a:lnTo>
                    <a:pt x="283" y="1031"/>
                  </a:lnTo>
                  <a:lnTo>
                    <a:pt x="282" y="1029"/>
                  </a:lnTo>
                  <a:close/>
                  <a:moveTo>
                    <a:pt x="260" y="1126"/>
                  </a:moveTo>
                  <a:lnTo>
                    <a:pt x="259" y="1124"/>
                  </a:lnTo>
                  <a:lnTo>
                    <a:pt x="256" y="1122"/>
                  </a:lnTo>
                  <a:lnTo>
                    <a:pt x="253" y="1121"/>
                  </a:lnTo>
                  <a:lnTo>
                    <a:pt x="250" y="1120"/>
                  </a:lnTo>
                  <a:lnTo>
                    <a:pt x="240" y="1119"/>
                  </a:lnTo>
                  <a:lnTo>
                    <a:pt x="230" y="1120"/>
                  </a:lnTo>
                  <a:lnTo>
                    <a:pt x="218" y="1121"/>
                  </a:lnTo>
                  <a:lnTo>
                    <a:pt x="203" y="1125"/>
                  </a:lnTo>
                  <a:lnTo>
                    <a:pt x="189" y="1130"/>
                  </a:lnTo>
                  <a:lnTo>
                    <a:pt x="175" y="1137"/>
                  </a:lnTo>
                  <a:lnTo>
                    <a:pt x="161" y="1144"/>
                  </a:lnTo>
                  <a:lnTo>
                    <a:pt x="149" y="1151"/>
                  </a:lnTo>
                  <a:lnTo>
                    <a:pt x="138" y="1159"/>
                  </a:lnTo>
                  <a:lnTo>
                    <a:pt x="130" y="1168"/>
                  </a:lnTo>
                  <a:lnTo>
                    <a:pt x="123" y="1175"/>
                  </a:lnTo>
                  <a:lnTo>
                    <a:pt x="119" y="1182"/>
                  </a:lnTo>
                  <a:lnTo>
                    <a:pt x="118" y="1185"/>
                  </a:lnTo>
                  <a:lnTo>
                    <a:pt x="118" y="1189"/>
                  </a:lnTo>
                  <a:lnTo>
                    <a:pt x="118" y="1191"/>
                  </a:lnTo>
                  <a:lnTo>
                    <a:pt x="119" y="1194"/>
                  </a:lnTo>
                  <a:lnTo>
                    <a:pt x="120" y="1196"/>
                  </a:lnTo>
                  <a:lnTo>
                    <a:pt x="124" y="1198"/>
                  </a:lnTo>
                  <a:lnTo>
                    <a:pt x="126" y="1200"/>
                  </a:lnTo>
                  <a:lnTo>
                    <a:pt x="130" y="1201"/>
                  </a:lnTo>
                  <a:lnTo>
                    <a:pt x="139" y="1202"/>
                  </a:lnTo>
                  <a:lnTo>
                    <a:pt x="150" y="1201"/>
                  </a:lnTo>
                  <a:lnTo>
                    <a:pt x="162" y="1198"/>
                  </a:lnTo>
                  <a:lnTo>
                    <a:pt x="176" y="1195"/>
                  </a:lnTo>
                  <a:lnTo>
                    <a:pt x="190" y="1190"/>
                  </a:lnTo>
                  <a:lnTo>
                    <a:pt x="205" y="1184"/>
                  </a:lnTo>
                  <a:lnTo>
                    <a:pt x="219" y="1176"/>
                  </a:lnTo>
                  <a:lnTo>
                    <a:pt x="231" y="1169"/>
                  </a:lnTo>
                  <a:lnTo>
                    <a:pt x="241" y="1160"/>
                  </a:lnTo>
                  <a:lnTo>
                    <a:pt x="250" y="1153"/>
                  </a:lnTo>
                  <a:lnTo>
                    <a:pt x="257" y="1145"/>
                  </a:lnTo>
                  <a:lnTo>
                    <a:pt x="260" y="1138"/>
                  </a:lnTo>
                  <a:lnTo>
                    <a:pt x="262" y="1136"/>
                  </a:lnTo>
                  <a:lnTo>
                    <a:pt x="263" y="1132"/>
                  </a:lnTo>
                  <a:lnTo>
                    <a:pt x="262" y="1130"/>
                  </a:lnTo>
                  <a:lnTo>
                    <a:pt x="260" y="1126"/>
                  </a:lnTo>
                  <a:close/>
                  <a:moveTo>
                    <a:pt x="196" y="1282"/>
                  </a:moveTo>
                  <a:lnTo>
                    <a:pt x="209" y="1275"/>
                  </a:lnTo>
                  <a:lnTo>
                    <a:pt x="221" y="1267"/>
                  </a:lnTo>
                  <a:lnTo>
                    <a:pt x="232" y="1259"/>
                  </a:lnTo>
                  <a:lnTo>
                    <a:pt x="240" y="1252"/>
                  </a:lnTo>
                  <a:lnTo>
                    <a:pt x="246" y="1244"/>
                  </a:lnTo>
                  <a:lnTo>
                    <a:pt x="250" y="1237"/>
                  </a:lnTo>
                  <a:lnTo>
                    <a:pt x="251" y="1234"/>
                  </a:lnTo>
                  <a:lnTo>
                    <a:pt x="251" y="1231"/>
                  </a:lnTo>
                  <a:lnTo>
                    <a:pt x="251" y="1228"/>
                  </a:lnTo>
                  <a:lnTo>
                    <a:pt x="250" y="1225"/>
                  </a:lnTo>
                  <a:lnTo>
                    <a:pt x="247" y="1223"/>
                  </a:lnTo>
                  <a:lnTo>
                    <a:pt x="245" y="1221"/>
                  </a:lnTo>
                  <a:lnTo>
                    <a:pt x="243" y="1220"/>
                  </a:lnTo>
                  <a:lnTo>
                    <a:pt x="238" y="1219"/>
                  </a:lnTo>
                  <a:lnTo>
                    <a:pt x="230" y="1218"/>
                  </a:lnTo>
                  <a:lnTo>
                    <a:pt x="219" y="1218"/>
                  </a:lnTo>
                  <a:lnTo>
                    <a:pt x="207" y="1220"/>
                  </a:lnTo>
                  <a:lnTo>
                    <a:pt x="195" y="1223"/>
                  </a:lnTo>
                  <a:lnTo>
                    <a:pt x="181" y="1228"/>
                  </a:lnTo>
                  <a:lnTo>
                    <a:pt x="167" y="1234"/>
                  </a:lnTo>
                  <a:lnTo>
                    <a:pt x="154" y="1241"/>
                  </a:lnTo>
                  <a:lnTo>
                    <a:pt x="142" y="1248"/>
                  </a:lnTo>
                  <a:lnTo>
                    <a:pt x="132" y="1257"/>
                  </a:lnTo>
                  <a:lnTo>
                    <a:pt x="124" y="1264"/>
                  </a:lnTo>
                  <a:lnTo>
                    <a:pt x="118" y="1272"/>
                  </a:lnTo>
                  <a:lnTo>
                    <a:pt x="113" y="1279"/>
                  </a:lnTo>
                  <a:lnTo>
                    <a:pt x="113" y="1282"/>
                  </a:lnTo>
                  <a:lnTo>
                    <a:pt x="112" y="1285"/>
                  </a:lnTo>
                  <a:lnTo>
                    <a:pt x="113" y="1288"/>
                  </a:lnTo>
                  <a:lnTo>
                    <a:pt x="114" y="1291"/>
                  </a:lnTo>
                  <a:lnTo>
                    <a:pt x="116" y="1294"/>
                  </a:lnTo>
                  <a:lnTo>
                    <a:pt x="118" y="1295"/>
                  </a:lnTo>
                  <a:lnTo>
                    <a:pt x="121" y="1296"/>
                  </a:lnTo>
                  <a:lnTo>
                    <a:pt x="125" y="1297"/>
                  </a:lnTo>
                  <a:lnTo>
                    <a:pt x="133" y="1298"/>
                  </a:lnTo>
                  <a:lnTo>
                    <a:pt x="144" y="1298"/>
                  </a:lnTo>
                  <a:lnTo>
                    <a:pt x="156" y="1296"/>
                  </a:lnTo>
                  <a:lnTo>
                    <a:pt x="169" y="1292"/>
                  </a:lnTo>
                  <a:lnTo>
                    <a:pt x="182" y="1288"/>
                  </a:lnTo>
                  <a:lnTo>
                    <a:pt x="196" y="1282"/>
                  </a:lnTo>
                  <a:close/>
                  <a:moveTo>
                    <a:pt x="198" y="1380"/>
                  </a:moveTo>
                  <a:lnTo>
                    <a:pt x="211" y="1373"/>
                  </a:lnTo>
                  <a:lnTo>
                    <a:pt x="222" y="1366"/>
                  </a:lnTo>
                  <a:lnTo>
                    <a:pt x="232" y="1358"/>
                  </a:lnTo>
                  <a:lnTo>
                    <a:pt x="239" y="1351"/>
                  </a:lnTo>
                  <a:lnTo>
                    <a:pt x="245" y="1343"/>
                  </a:lnTo>
                  <a:lnTo>
                    <a:pt x="249" y="1336"/>
                  </a:lnTo>
                  <a:lnTo>
                    <a:pt x="250" y="1333"/>
                  </a:lnTo>
                  <a:lnTo>
                    <a:pt x="250" y="1330"/>
                  </a:lnTo>
                  <a:lnTo>
                    <a:pt x="250" y="1327"/>
                  </a:lnTo>
                  <a:lnTo>
                    <a:pt x="249" y="1324"/>
                  </a:lnTo>
                  <a:lnTo>
                    <a:pt x="246" y="1322"/>
                  </a:lnTo>
                  <a:lnTo>
                    <a:pt x="244" y="1321"/>
                  </a:lnTo>
                  <a:lnTo>
                    <a:pt x="240" y="1318"/>
                  </a:lnTo>
                  <a:lnTo>
                    <a:pt x="237" y="1318"/>
                  </a:lnTo>
                  <a:lnTo>
                    <a:pt x="228" y="1317"/>
                  </a:lnTo>
                  <a:lnTo>
                    <a:pt x="219" y="1317"/>
                  </a:lnTo>
                  <a:lnTo>
                    <a:pt x="207" y="1318"/>
                  </a:lnTo>
                  <a:lnTo>
                    <a:pt x="195" y="1322"/>
                  </a:lnTo>
                  <a:lnTo>
                    <a:pt x="182" y="1327"/>
                  </a:lnTo>
                  <a:lnTo>
                    <a:pt x="169" y="1333"/>
                  </a:lnTo>
                  <a:lnTo>
                    <a:pt x="156" y="1340"/>
                  </a:lnTo>
                  <a:lnTo>
                    <a:pt x="144" y="1347"/>
                  </a:lnTo>
                  <a:lnTo>
                    <a:pt x="135" y="1354"/>
                  </a:lnTo>
                  <a:lnTo>
                    <a:pt x="127" y="1362"/>
                  </a:lnTo>
                  <a:lnTo>
                    <a:pt x="121" y="1370"/>
                  </a:lnTo>
                  <a:lnTo>
                    <a:pt x="118" y="1377"/>
                  </a:lnTo>
                  <a:lnTo>
                    <a:pt x="117" y="1380"/>
                  </a:lnTo>
                  <a:lnTo>
                    <a:pt x="117" y="1383"/>
                  </a:lnTo>
                  <a:lnTo>
                    <a:pt x="118" y="1386"/>
                  </a:lnTo>
                  <a:lnTo>
                    <a:pt x="119" y="1389"/>
                  </a:lnTo>
                  <a:lnTo>
                    <a:pt x="120" y="1391"/>
                  </a:lnTo>
                  <a:lnTo>
                    <a:pt x="123" y="1392"/>
                  </a:lnTo>
                  <a:lnTo>
                    <a:pt x="126" y="1395"/>
                  </a:lnTo>
                  <a:lnTo>
                    <a:pt x="130" y="1396"/>
                  </a:lnTo>
                  <a:lnTo>
                    <a:pt x="138" y="1396"/>
                  </a:lnTo>
                  <a:lnTo>
                    <a:pt x="148" y="1396"/>
                  </a:lnTo>
                  <a:lnTo>
                    <a:pt x="159" y="1395"/>
                  </a:lnTo>
                  <a:lnTo>
                    <a:pt x="171" y="1391"/>
                  </a:lnTo>
                  <a:lnTo>
                    <a:pt x="184" y="1386"/>
                  </a:lnTo>
                  <a:lnTo>
                    <a:pt x="198" y="1380"/>
                  </a:lnTo>
                  <a:close/>
                  <a:moveTo>
                    <a:pt x="209" y="1480"/>
                  </a:moveTo>
                  <a:lnTo>
                    <a:pt x="221" y="1473"/>
                  </a:lnTo>
                  <a:lnTo>
                    <a:pt x="232" y="1466"/>
                  </a:lnTo>
                  <a:lnTo>
                    <a:pt x="241" y="1459"/>
                  </a:lnTo>
                  <a:lnTo>
                    <a:pt x="249" y="1452"/>
                  </a:lnTo>
                  <a:lnTo>
                    <a:pt x="253" y="1444"/>
                  </a:lnTo>
                  <a:lnTo>
                    <a:pt x="257" y="1437"/>
                  </a:lnTo>
                  <a:lnTo>
                    <a:pt x="258" y="1434"/>
                  </a:lnTo>
                  <a:lnTo>
                    <a:pt x="258" y="1430"/>
                  </a:lnTo>
                  <a:lnTo>
                    <a:pt x="257" y="1428"/>
                  </a:lnTo>
                  <a:lnTo>
                    <a:pt x="256" y="1425"/>
                  </a:lnTo>
                  <a:lnTo>
                    <a:pt x="255" y="1423"/>
                  </a:lnTo>
                  <a:lnTo>
                    <a:pt x="252" y="1421"/>
                  </a:lnTo>
                  <a:lnTo>
                    <a:pt x="249" y="1419"/>
                  </a:lnTo>
                  <a:lnTo>
                    <a:pt x="245" y="1418"/>
                  </a:lnTo>
                  <a:lnTo>
                    <a:pt x="237" y="1417"/>
                  </a:lnTo>
                  <a:lnTo>
                    <a:pt x="227" y="1417"/>
                  </a:lnTo>
                  <a:lnTo>
                    <a:pt x="217" y="1419"/>
                  </a:lnTo>
                  <a:lnTo>
                    <a:pt x="205" y="1422"/>
                  </a:lnTo>
                  <a:lnTo>
                    <a:pt x="192" y="1427"/>
                  </a:lnTo>
                  <a:lnTo>
                    <a:pt x="180" y="1433"/>
                  </a:lnTo>
                  <a:lnTo>
                    <a:pt x="167" y="1438"/>
                  </a:lnTo>
                  <a:lnTo>
                    <a:pt x="156" y="1447"/>
                  </a:lnTo>
                  <a:lnTo>
                    <a:pt x="148" y="1454"/>
                  </a:lnTo>
                  <a:lnTo>
                    <a:pt x="139" y="1461"/>
                  </a:lnTo>
                  <a:lnTo>
                    <a:pt x="135" y="1468"/>
                  </a:lnTo>
                  <a:lnTo>
                    <a:pt x="131" y="1475"/>
                  </a:lnTo>
                  <a:lnTo>
                    <a:pt x="131" y="1479"/>
                  </a:lnTo>
                  <a:lnTo>
                    <a:pt x="131" y="1481"/>
                  </a:lnTo>
                  <a:lnTo>
                    <a:pt x="131" y="1485"/>
                  </a:lnTo>
                  <a:lnTo>
                    <a:pt x="132" y="1487"/>
                  </a:lnTo>
                  <a:lnTo>
                    <a:pt x="135" y="1490"/>
                  </a:lnTo>
                  <a:lnTo>
                    <a:pt x="137" y="1492"/>
                  </a:lnTo>
                  <a:lnTo>
                    <a:pt x="139" y="1493"/>
                  </a:lnTo>
                  <a:lnTo>
                    <a:pt x="143" y="1494"/>
                  </a:lnTo>
                  <a:lnTo>
                    <a:pt x="151" y="1496"/>
                  </a:lnTo>
                  <a:lnTo>
                    <a:pt x="161" y="1494"/>
                  </a:lnTo>
                  <a:lnTo>
                    <a:pt x="171" y="1493"/>
                  </a:lnTo>
                  <a:lnTo>
                    <a:pt x="183" y="1490"/>
                  </a:lnTo>
                  <a:lnTo>
                    <a:pt x="196" y="1486"/>
                  </a:lnTo>
                  <a:lnTo>
                    <a:pt x="209" y="1480"/>
                  </a:lnTo>
                  <a:close/>
                  <a:moveTo>
                    <a:pt x="78" y="1657"/>
                  </a:moveTo>
                  <a:lnTo>
                    <a:pt x="88" y="1651"/>
                  </a:lnTo>
                  <a:lnTo>
                    <a:pt x="98" y="1644"/>
                  </a:lnTo>
                  <a:lnTo>
                    <a:pt x="106" y="1637"/>
                  </a:lnTo>
                  <a:lnTo>
                    <a:pt x="112" y="1630"/>
                  </a:lnTo>
                  <a:lnTo>
                    <a:pt x="117" y="1624"/>
                  </a:lnTo>
                  <a:lnTo>
                    <a:pt x="120" y="1617"/>
                  </a:lnTo>
                  <a:lnTo>
                    <a:pt x="120" y="1614"/>
                  </a:lnTo>
                  <a:lnTo>
                    <a:pt x="120" y="1611"/>
                  </a:lnTo>
                  <a:lnTo>
                    <a:pt x="120" y="1608"/>
                  </a:lnTo>
                  <a:lnTo>
                    <a:pt x="119" y="1606"/>
                  </a:lnTo>
                  <a:lnTo>
                    <a:pt x="114" y="1601"/>
                  </a:lnTo>
                  <a:lnTo>
                    <a:pt x="108" y="1599"/>
                  </a:lnTo>
                  <a:lnTo>
                    <a:pt x="101" y="1598"/>
                  </a:lnTo>
                  <a:lnTo>
                    <a:pt x="92" y="1598"/>
                  </a:lnTo>
                  <a:lnTo>
                    <a:pt x="82" y="1600"/>
                  </a:lnTo>
                  <a:lnTo>
                    <a:pt x="72" y="1602"/>
                  </a:lnTo>
                  <a:lnTo>
                    <a:pt x="60" y="1607"/>
                  </a:lnTo>
                  <a:lnTo>
                    <a:pt x="49" y="1612"/>
                  </a:lnTo>
                  <a:lnTo>
                    <a:pt x="37" y="1618"/>
                  </a:lnTo>
                  <a:lnTo>
                    <a:pt x="28" y="1625"/>
                  </a:lnTo>
                  <a:lnTo>
                    <a:pt x="19" y="1632"/>
                  </a:lnTo>
                  <a:lnTo>
                    <a:pt x="13" y="1639"/>
                  </a:lnTo>
                  <a:lnTo>
                    <a:pt x="9" y="1646"/>
                  </a:lnTo>
                  <a:lnTo>
                    <a:pt x="6" y="1654"/>
                  </a:lnTo>
                  <a:lnTo>
                    <a:pt x="5" y="1656"/>
                  </a:lnTo>
                  <a:lnTo>
                    <a:pt x="5" y="1659"/>
                  </a:lnTo>
                  <a:lnTo>
                    <a:pt x="6" y="1662"/>
                  </a:lnTo>
                  <a:lnTo>
                    <a:pt x="7" y="1664"/>
                  </a:lnTo>
                  <a:lnTo>
                    <a:pt x="11" y="1668"/>
                  </a:lnTo>
                  <a:lnTo>
                    <a:pt x="17" y="1670"/>
                  </a:lnTo>
                  <a:lnTo>
                    <a:pt x="24" y="1671"/>
                  </a:lnTo>
                  <a:lnTo>
                    <a:pt x="34" y="1671"/>
                  </a:lnTo>
                  <a:lnTo>
                    <a:pt x="43" y="1670"/>
                  </a:lnTo>
                  <a:lnTo>
                    <a:pt x="54" y="1667"/>
                  </a:lnTo>
                  <a:lnTo>
                    <a:pt x="66" y="1663"/>
                  </a:lnTo>
                  <a:lnTo>
                    <a:pt x="78" y="1657"/>
                  </a:lnTo>
                  <a:close/>
                  <a:moveTo>
                    <a:pt x="228" y="1581"/>
                  </a:moveTo>
                  <a:lnTo>
                    <a:pt x="240" y="1574"/>
                  </a:lnTo>
                  <a:lnTo>
                    <a:pt x="251" y="1568"/>
                  </a:lnTo>
                  <a:lnTo>
                    <a:pt x="259" y="1560"/>
                  </a:lnTo>
                  <a:lnTo>
                    <a:pt x="266" y="1553"/>
                  </a:lnTo>
                  <a:lnTo>
                    <a:pt x="271" y="1545"/>
                  </a:lnTo>
                  <a:lnTo>
                    <a:pt x="275" y="1539"/>
                  </a:lnTo>
                  <a:lnTo>
                    <a:pt x="275" y="1536"/>
                  </a:lnTo>
                  <a:lnTo>
                    <a:pt x="275" y="1532"/>
                  </a:lnTo>
                  <a:lnTo>
                    <a:pt x="275" y="1530"/>
                  </a:lnTo>
                  <a:lnTo>
                    <a:pt x="274" y="1528"/>
                  </a:lnTo>
                  <a:lnTo>
                    <a:pt x="269" y="1523"/>
                  </a:lnTo>
                  <a:lnTo>
                    <a:pt x="263" y="1520"/>
                  </a:lnTo>
                  <a:lnTo>
                    <a:pt x="255" y="1519"/>
                  </a:lnTo>
                  <a:lnTo>
                    <a:pt x="245" y="1519"/>
                  </a:lnTo>
                  <a:lnTo>
                    <a:pt x="234" y="1520"/>
                  </a:lnTo>
                  <a:lnTo>
                    <a:pt x="224" y="1524"/>
                  </a:lnTo>
                  <a:lnTo>
                    <a:pt x="212" y="1528"/>
                  </a:lnTo>
                  <a:lnTo>
                    <a:pt x="199" y="1534"/>
                  </a:lnTo>
                  <a:lnTo>
                    <a:pt x="188" y="1539"/>
                  </a:lnTo>
                  <a:lnTo>
                    <a:pt x="177" y="1547"/>
                  </a:lnTo>
                  <a:lnTo>
                    <a:pt x="169" y="1554"/>
                  </a:lnTo>
                  <a:lnTo>
                    <a:pt x="162" y="1562"/>
                  </a:lnTo>
                  <a:lnTo>
                    <a:pt x="157" y="1569"/>
                  </a:lnTo>
                  <a:lnTo>
                    <a:pt x="154" y="1575"/>
                  </a:lnTo>
                  <a:lnTo>
                    <a:pt x="154" y="1579"/>
                  </a:lnTo>
                  <a:lnTo>
                    <a:pt x="152" y="1582"/>
                  </a:lnTo>
                  <a:lnTo>
                    <a:pt x="154" y="1585"/>
                  </a:lnTo>
                  <a:lnTo>
                    <a:pt x="155" y="1587"/>
                  </a:lnTo>
                  <a:lnTo>
                    <a:pt x="157" y="1589"/>
                  </a:lnTo>
                  <a:lnTo>
                    <a:pt x="159" y="1592"/>
                  </a:lnTo>
                  <a:lnTo>
                    <a:pt x="162" y="1593"/>
                  </a:lnTo>
                  <a:lnTo>
                    <a:pt x="165" y="1594"/>
                  </a:lnTo>
                  <a:lnTo>
                    <a:pt x="174" y="1595"/>
                  </a:lnTo>
                  <a:lnTo>
                    <a:pt x="182" y="1595"/>
                  </a:lnTo>
                  <a:lnTo>
                    <a:pt x="193" y="1594"/>
                  </a:lnTo>
                  <a:lnTo>
                    <a:pt x="205" y="1591"/>
                  </a:lnTo>
                  <a:lnTo>
                    <a:pt x="217" y="1587"/>
                  </a:lnTo>
                  <a:lnTo>
                    <a:pt x="228" y="1581"/>
                  </a:lnTo>
                  <a:close/>
                  <a:moveTo>
                    <a:pt x="112" y="1758"/>
                  </a:moveTo>
                  <a:lnTo>
                    <a:pt x="123" y="1752"/>
                  </a:lnTo>
                  <a:lnTo>
                    <a:pt x="132" y="1745"/>
                  </a:lnTo>
                  <a:lnTo>
                    <a:pt x="140" y="1738"/>
                  </a:lnTo>
                  <a:lnTo>
                    <a:pt x="146" y="1731"/>
                  </a:lnTo>
                  <a:lnTo>
                    <a:pt x="151" y="1725"/>
                  </a:lnTo>
                  <a:lnTo>
                    <a:pt x="154" y="1718"/>
                  </a:lnTo>
                  <a:lnTo>
                    <a:pt x="154" y="1712"/>
                  </a:lnTo>
                  <a:lnTo>
                    <a:pt x="152" y="1707"/>
                  </a:lnTo>
                  <a:lnTo>
                    <a:pt x="148" y="1703"/>
                  </a:lnTo>
                  <a:lnTo>
                    <a:pt x="142" y="1700"/>
                  </a:lnTo>
                  <a:lnTo>
                    <a:pt x="135" y="1699"/>
                  </a:lnTo>
                  <a:lnTo>
                    <a:pt x="126" y="1699"/>
                  </a:lnTo>
                  <a:lnTo>
                    <a:pt x="117" y="1701"/>
                  </a:lnTo>
                  <a:lnTo>
                    <a:pt x="106" y="1703"/>
                  </a:lnTo>
                  <a:lnTo>
                    <a:pt x="95" y="1707"/>
                  </a:lnTo>
                  <a:lnTo>
                    <a:pt x="83" y="1712"/>
                  </a:lnTo>
                  <a:lnTo>
                    <a:pt x="74" y="1719"/>
                  </a:lnTo>
                  <a:lnTo>
                    <a:pt x="64" y="1725"/>
                  </a:lnTo>
                  <a:lnTo>
                    <a:pt x="56" y="1732"/>
                  </a:lnTo>
                  <a:lnTo>
                    <a:pt x="50" y="1739"/>
                  </a:lnTo>
                  <a:lnTo>
                    <a:pt x="45" y="1746"/>
                  </a:lnTo>
                  <a:lnTo>
                    <a:pt x="43" y="1752"/>
                  </a:lnTo>
                  <a:lnTo>
                    <a:pt x="43" y="1758"/>
                  </a:lnTo>
                  <a:lnTo>
                    <a:pt x="45" y="1763"/>
                  </a:lnTo>
                  <a:lnTo>
                    <a:pt x="49" y="1768"/>
                  </a:lnTo>
                  <a:lnTo>
                    <a:pt x="55" y="1770"/>
                  </a:lnTo>
                  <a:lnTo>
                    <a:pt x="62" y="1771"/>
                  </a:lnTo>
                  <a:lnTo>
                    <a:pt x="70" y="1771"/>
                  </a:lnTo>
                  <a:lnTo>
                    <a:pt x="80" y="1770"/>
                  </a:lnTo>
                  <a:lnTo>
                    <a:pt x="91" y="1768"/>
                  </a:lnTo>
                  <a:lnTo>
                    <a:pt x="101" y="1763"/>
                  </a:lnTo>
                  <a:lnTo>
                    <a:pt x="112" y="1758"/>
                  </a:lnTo>
                  <a:close/>
                  <a:moveTo>
                    <a:pt x="258" y="1683"/>
                  </a:moveTo>
                  <a:lnTo>
                    <a:pt x="269" y="1677"/>
                  </a:lnTo>
                  <a:lnTo>
                    <a:pt x="279" y="1670"/>
                  </a:lnTo>
                  <a:lnTo>
                    <a:pt x="287" y="1663"/>
                  </a:lnTo>
                  <a:lnTo>
                    <a:pt x="294" y="1656"/>
                  </a:lnTo>
                  <a:lnTo>
                    <a:pt x="298" y="1649"/>
                  </a:lnTo>
                  <a:lnTo>
                    <a:pt x="301" y="1643"/>
                  </a:lnTo>
                  <a:lnTo>
                    <a:pt x="302" y="1639"/>
                  </a:lnTo>
                  <a:lnTo>
                    <a:pt x="302" y="1637"/>
                  </a:lnTo>
                  <a:lnTo>
                    <a:pt x="301" y="1633"/>
                  </a:lnTo>
                  <a:lnTo>
                    <a:pt x="300" y="1631"/>
                  </a:lnTo>
                  <a:lnTo>
                    <a:pt x="296" y="1626"/>
                  </a:lnTo>
                  <a:lnTo>
                    <a:pt x="290" y="1624"/>
                  </a:lnTo>
                  <a:lnTo>
                    <a:pt x="282" y="1623"/>
                  </a:lnTo>
                  <a:lnTo>
                    <a:pt x="272" y="1623"/>
                  </a:lnTo>
                  <a:lnTo>
                    <a:pt x="263" y="1624"/>
                  </a:lnTo>
                  <a:lnTo>
                    <a:pt x="251" y="1626"/>
                  </a:lnTo>
                  <a:lnTo>
                    <a:pt x="240" y="1631"/>
                  </a:lnTo>
                  <a:lnTo>
                    <a:pt x="228" y="1636"/>
                  </a:lnTo>
                  <a:lnTo>
                    <a:pt x="217" y="1643"/>
                  </a:lnTo>
                  <a:lnTo>
                    <a:pt x="207" y="1649"/>
                  </a:lnTo>
                  <a:lnTo>
                    <a:pt x="199" y="1656"/>
                  </a:lnTo>
                  <a:lnTo>
                    <a:pt x="193" y="1663"/>
                  </a:lnTo>
                  <a:lnTo>
                    <a:pt x="188" y="1670"/>
                  </a:lnTo>
                  <a:lnTo>
                    <a:pt x="186" y="1677"/>
                  </a:lnTo>
                  <a:lnTo>
                    <a:pt x="184" y="1681"/>
                  </a:lnTo>
                  <a:lnTo>
                    <a:pt x="184" y="1683"/>
                  </a:lnTo>
                  <a:lnTo>
                    <a:pt x="186" y="1687"/>
                  </a:lnTo>
                  <a:lnTo>
                    <a:pt x="187" y="1689"/>
                  </a:lnTo>
                  <a:lnTo>
                    <a:pt x="190" y="1693"/>
                  </a:lnTo>
                  <a:lnTo>
                    <a:pt x="196" y="1696"/>
                  </a:lnTo>
                  <a:lnTo>
                    <a:pt x="205" y="1698"/>
                  </a:lnTo>
                  <a:lnTo>
                    <a:pt x="213" y="1698"/>
                  </a:lnTo>
                  <a:lnTo>
                    <a:pt x="224" y="1696"/>
                  </a:lnTo>
                  <a:lnTo>
                    <a:pt x="234" y="1693"/>
                  </a:lnTo>
                  <a:lnTo>
                    <a:pt x="246" y="1689"/>
                  </a:lnTo>
                  <a:lnTo>
                    <a:pt x="258" y="1683"/>
                  </a:lnTo>
                  <a:close/>
                  <a:moveTo>
                    <a:pt x="194" y="1810"/>
                  </a:moveTo>
                  <a:lnTo>
                    <a:pt x="190" y="1806"/>
                  </a:lnTo>
                  <a:lnTo>
                    <a:pt x="184" y="1803"/>
                  </a:lnTo>
                  <a:lnTo>
                    <a:pt x="177" y="1802"/>
                  </a:lnTo>
                  <a:lnTo>
                    <a:pt x="169" y="1802"/>
                  </a:lnTo>
                  <a:lnTo>
                    <a:pt x="159" y="1803"/>
                  </a:lnTo>
                  <a:lnTo>
                    <a:pt x="150" y="1806"/>
                  </a:lnTo>
                  <a:lnTo>
                    <a:pt x="139" y="1809"/>
                  </a:lnTo>
                  <a:lnTo>
                    <a:pt x="129" y="1814"/>
                  </a:lnTo>
                  <a:lnTo>
                    <a:pt x="118" y="1820"/>
                  </a:lnTo>
                  <a:lnTo>
                    <a:pt x="110" y="1827"/>
                  </a:lnTo>
                  <a:lnTo>
                    <a:pt x="102" y="1834"/>
                  </a:lnTo>
                  <a:lnTo>
                    <a:pt x="97" y="1840"/>
                  </a:lnTo>
                  <a:lnTo>
                    <a:pt x="92" y="1847"/>
                  </a:lnTo>
                  <a:lnTo>
                    <a:pt x="89" y="1853"/>
                  </a:lnTo>
                  <a:lnTo>
                    <a:pt x="89" y="1859"/>
                  </a:lnTo>
                  <a:lnTo>
                    <a:pt x="92" y="1865"/>
                  </a:lnTo>
                  <a:lnTo>
                    <a:pt x="95" y="1869"/>
                  </a:lnTo>
                  <a:lnTo>
                    <a:pt x="101" y="1871"/>
                  </a:lnTo>
                  <a:lnTo>
                    <a:pt x="108" y="1872"/>
                  </a:lnTo>
                  <a:lnTo>
                    <a:pt x="117" y="1872"/>
                  </a:lnTo>
                  <a:lnTo>
                    <a:pt x="126" y="1871"/>
                  </a:lnTo>
                  <a:lnTo>
                    <a:pt x="136" y="1869"/>
                  </a:lnTo>
                  <a:lnTo>
                    <a:pt x="146" y="1865"/>
                  </a:lnTo>
                  <a:lnTo>
                    <a:pt x="157" y="1860"/>
                  </a:lnTo>
                  <a:lnTo>
                    <a:pt x="167" y="1854"/>
                  </a:lnTo>
                  <a:lnTo>
                    <a:pt x="176" y="1847"/>
                  </a:lnTo>
                  <a:lnTo>
                    <a:pt x="183" y="1841"/>
                  </a:lnTo>
                  <a:lnTo>
                    <a:pt x="189" y="1834"/>
                  </a:lnTo>
                  <a:lnTo>
                    <a:pt x="193" y="1827"/>
                  </a:lnTo>
                  <a:lnTo>
                    <a:pt x="195" y="1821"/>
                  </a:lnTo>
                  <a:lnTo>
                    <a:pt x="195" y="1815"/>
                  </a:lnTo>
                  <a:lnTo>
                    <a:pt x="194" y="1810"/>
                  </a:lnTo>
                  <a:close/>
                  <a:moveTo>
                    <a:pt x="296" y="1788"/>
                  </a:moveTo>
                  <a:lnTo>
                    <a:pt x="307" y="1782"/>
                  </a:lnTo>
                  <a:lnTo>
                    <a:pt x="316" y="1776"/>
                  </a:lnTo>
                  <a:lnTo>
                    <a:pt x="323" y="1769"/>
                  </a:lnTo>
                  <a:lnTo>
                    <a:pt x="331" y="1762"/>
                  </a:lnTo>
                  <a:lnTo>
                    <a:pt x="334" y="1755"/>
                  </a:lnTo>
                  <a:lnTo>
                    <a:pt x="337" y="1747"/>
                  </a:lnTo>
                  <a:lnTo>
                    <a:pt x="338" y="1741"/>
                  </a:lnTo>
                  <a:lnTo>
                    <a:pt x="335" y="1737"/>
                  </a:lnTo>
                  <a:lnTo>
                    <a:pt x="332" y="1732"/>
                  </a:lnTo>
                  <a:lnTo>
                    <a:pt x="326" y="1730"/>
                  </a:lnTo>
                  <a:lnTo>
                    <a:pt x="317" y="1728"/>
                  </a:lnTo>
                  <a:lnTo>
                    <a:pt x="309" y="1727"/>
                  </a:lnTo>
                  <a:lnTo>
                    <a:pt x="300" y="1728"/>
                  </a:lnTo>
                  <a:lnTo>
                    <a:pt x="289" y="1732"/>
                  </a:lnTo>
                  <a:lnTo>
                    <a:pt x="277" y="1736"/>
                  </a:lnTo>
                  <a:lnTo>
                    <a:pt x="266" y="1740"/>
                  </a:lnTo>
                  <a:lnTo>
                    <a:pt x="256" y="1746"/>
                  </a:lnTo>
                  <a:lnTo>
                    <a:pt x="246" y="1753"/>
                  </a:lnTo>
                  <a:lnTo>
                    <a:pt x="238" y="1760"/>
                  </a:lnTo>
                  <a:lnTo>
                    <a:pt x="232" y="1768"/>
                  </a:lnTo>
                  <a:lnTo>
                    <a:pt x="227" y="1775"/>
                  </a:lnTo>
                  <a:lnTo>
                    <a:pt x="225" y="1781"/>
                  </a:lnTo>
                  <a:lnTo>
                    <a:pt x="225" y="1788"/>
                  </a:lnTo>
                  <a:lnTo>
                    <a:pt x="227" y="1793"/>
                  </a:lnTo>
                  <a:lnTo>
                    <a:pt x="231" y="1797"/>
                  </a:lnTo>
                  <a:lnTo>
                    <a:pt x="237" y="1800"/>
                  </a:lnTo>
                  <a:lnTo>
                    <a:pt x="245" y="1801"/>
                  </a:lnTo>
                  <a:lnTo>
                    <a:pt x="253" y="1801"/>
                  </a:lnTo>
                  <a:lnTo>
                    <a:pt x="263" y="1800"/>
                  </a:lnTo>
                  <a:lnTo>
                    <a:pt x="274" y="1797"/>
                  </a:lnTo>
                  <a:lnTo>
                    <a:pt x="284" y="1794"/>
                  </a:lnTo>
                  <a:lnTo>
                    <a:pt x="296" y="1788"/>
                  </a:lnTo>
                  <a:close/>
                  <a:moveTo>
                    <a:pt x="83" y="2031"/>
                  </a:moveTo>
                  <a:lnTo>
                    <a:pt x="93" y="2025"/>
                  </a:lnTo>
                  <a:lnTo>
                    <a:pt x="101" y="2019"/>
                  </a:lnTo>
                  <a:lnTo>
                    <a:pt x="107" y="2014"/>
                  </a:lnTo>
                  <a:lnTo>
                    <a:pt x="112" y="2008"/>
                  </a:lnTo>
                  <a:lnTo>
                    <a:pt x="117" y="2000"/>
                  </a:lnTo>
                  <a:lnTo>
                    <a:pt x="118" y="1995"/>
                  </a:lnTo>
                  <a:lnTo>
                    <a:pt x="118" y="1989"/>
                  </a:lnTo>
                  <a:lnTo>
                    <a:pt x="117" y="1984"/>
                  </a:lnTo>
                  <a:lnTo>
                    <a:pt x="113" y="1980"/>
                  </a:lnTo>
                  <a:lnTo>
                    <a:pt x="107" y="1978"/>
                  </a:lnTo>
                  <a:lnTo>
                    <a:pt x="101" y="1977"/>
                  </a:lnTo>
                  <a:lnTo>
                    <a:pt x="93" y="1977"/>
                  </a:lnTo>
                  <a:lnTo>
                    <a:pt x="85" y="1978"/>
                  </a:lnTo>
                  <a:lnTo>
                    <a:pt x="76" y="1980"/>
                  </a:lnTo>
                  <a:lnTo>
                    <a:pt x="67" y="1984"/>
                  </a:lnTo>
                  <a:lnTo>
                    <a:pt x="56" y="1987"/>
                  </a:lnTo>
                  <a:lnTo>
                    <a:pt x="48" y="1993"/>
                  </a:lnTo>
                  <a:lnTo>
                    <a:pt x="40" y="1999"/>
                  </a:lnTo>
                  <a:lnTo>
                    <a:pt x="34" y="2006"/>
                  </a:lnTo>
                  <a:lnTo>
                    <a:pt x="28" y="2012"/>
                  </a:lnTo>
                  <a:lnTo>
                    <a:pt x="24" y="2018"/>
                  </a:lnTo>
                  <a:lnTo>
                    <a:pt x="23" y="2024"/>
                  </a:lnTo>
                  <a:lnTo>
                    <a:pt x="22" y="2030"/>
                  </a:lnTo>
                  <a:lnTo>
                    <a:pt x="24" y="2035"/>
                  </a:lnTo>
                  <a:lnTo>
                    <a:pt x="28" y="2040"/>
                  </a:lnTo>
                  <a:lnTo>
                    <a:pt x="32" y="2042"/>
                  </a:lnTo>
                  <a:lnTo>
                    <a:pt x="40" y="2043"/>
                  </a:lnTo>
                  <a:lnTo>
                    <a:pt x="47" y="2043"/>
                  </a:lnTo>
                  <a:lnTo>
                    <a:pt x="56" y="2042"/>
                  </a:lnTo>
                  <a:lnTo>
                    <a:pt x="64" y="2040"/>
                  </a:lnTo>
                  <a:lnTo>
                    <a:pt x="74" y="2036"/>
                  </a:lnTo>
                  <a:lnTo>
                    <a:pt x="83" y="2031"/>
                  </a:lnTo>
                  <a:close/>
                  <a:moveTo>
                    <a:pt x="209" y="1964"/>
                  </a:moveTo>
                  <a:lnTo>
                    <a:pt x="219" y="1959"/>
                  </a:lnTo>
                  <a:lnTo>
                    <a:pt x="227" y="1952"/>
                  </a:lnTo>
                  <a:lnTo>
                    <a:pt x="234" y="1946"/>
                  </a:lnTo>
                  <a:lnTo>
                    <a:pt x="240" y="1939"/>
                  </a:lnTo>
                  <a:lnTo>
                    <a:pt x="244" y="1933"/>
                  </a:lnTo>
                  <a:lnTo>
                    <a:pt x="246" y="1926"/>
                  </a:lnTo>
                  <a:lnTo>
                    <a:pt x="246" y="1920"/>
                  </a:lnTo>
                  <a:lnTo>
                    <a:pt x="245" y="1915"/>
                  </a:lnTo>
                  <a:lnTo>
                    <a:pt x="240" y="1911"/>
                  </a:lnTo>
                  <a:lnTo>
                    <a:pt x="236" y="1909"/>
                  </a:lnTo>
                  <a:lnTo>
                    <a:pt x="228" y="1907"/>
                  </a:lnTo>
                  <a:lnTo>
                    <a:pt x="220" y="1907"/>
                  </a:lnTo>
                  <a:lnTo>
                    <a:pt x="211" y="1908"/>
                  </a:lnTo>
                  <a:lnTo>
                    <a:pt x="201" y="1910"/>
                  </a:lnTo>
                  <a:lnTo>
                    <a:pt x="192" y="1914"/>
                  </a:lnTo>
                  <a:lnTo>
                    <a:pt x="181" y="1918"/>
                  </a:lnTo>
                  <a:lnTo>
                    <a:pt x="171" y="1924"/>
                  </a:lnTo>
                  <a:lnTo>
                    <a:pt x="163" y="1930"/>
                  </a:lnTo>
                  <a:lnTo>
                    <a:pt x="156" y="1938"/>
                  </a:lnTo>
                  <a:lnTo>
                    <a:pt x="151" y="1943"/>
                  </a:lnTo>
                  <a:lnTo>
                    <a:pt x="146" y="1951"/>
                  </a:lnTo>
                  <a:lnTo>
                    <a:pt x="145" y="1957"/>
                  </a:lnTo>
                  <a:lnTo>
                    <a:pt x="144" y="1962"/>
                  </a:lnTo>
                  <a:lnTo>
                    <a:pt x="146" y="1968"/>
                  </a:lnTo>
                  <a:lnTo>
                    <a:pt x="150" y="1972"/>
                  </a:lnTo>
                  <a:lnTo>
                    <a:pt x="156" y="1974"/>
                  </a:lnTo>
                  <a:lnTo>
                    <a:pt x="163" y="1976"/>
                  </a:lnTo>
                  <a:lnTo>
                    <a:pt x="171" y="1977"/>
                  </a:lnTo>
                  <a:lnTo>
                    <a:pt x="180" y="1976"/>
                  </a:lnTo>
                  <a:lnTo>
                    <a:pt x="189" y="1973"/>
                  </a:lnTo>
                  <a:lnTo>
                    <a:pt x="200" y="1970"/>
                  </a:lnTo>
                  <a:lnTo>
                    <a:pt x="209" y="1964"/>
                  </a:lnTo>
                  <a:close/>
                  <a:moveTo>
                    <a:pt x="380" y="1844"/>
                  </a:moveTo>
                  <a:lnTo>
                    <a:pt x="376" y="1840"/>
                  </a:lnTo>
                  <a:lnTo>
                    <a:pt x="370" y="1837"/>
                  </a:lnTo>
                  <a:lnTo>
                    <a:pt x="363" y="1835"/>
                  </a:lnTo>
                  <a:lnTo>
                    <a:pt x="354" y="1835"/>
                  </a:lnTo>
                  <a:lnTo>
                    <a:pt x="345" y="1837"/>
                  </a:lnTo>
                  <a:lnTo>
                    <a:pt x="334" y="1839"/>
                  </a:lnTo>
                  <a:lnTo>
                    <a:pt x="323" y="1842"/>
                  </a:lnTo>
                  <a:lnTo>
                    <a:pt x="313" y="1847"/>
                  </a:lnTo>
                  <a:lnTo>
                    <a:pt x="303" y="1853"/>
                  </a:lnTo>
                  <a:lnTo>
                    <a:pt x="294" y="1859"/>
                  </a:lnTo>
                  <a:lnTo>
                    <a:pt x="287" y="1866"/>
                  </a:lnTo>
                  <a:lnTo>
                    <a:pt x="281" y="1873"/>
                  </a:lnTo>
                  <a:lnTo>
                    <a:pt x="277" y="1880"/>
                  </a:lnTo>
                  <a:lnTo>
                    <a:pt x="275" y="1886"/>
                  </a:lnTo>
                  <a:lnTo>
                    <a:pt x="274" y="1894"/>
                  </a:lnTo>
                  <a:lnTo>
                    <a:pt x="276" y="1898"/>
                  </a:lnTo>
                  <a:lnTo>
                    <a:pt x="281" y="1903"/>
                  </a:lnTo>
                  <a:lnTo>
                    <a:pt x="285" y="1905"/>
                  </a:lnTo>
                  <a:lnTo>
                    <a:pt x="294" y="1907"/>
                  </a:lnTo>
                  <a:lnTo>
                    <a:pt x="302" y="1908"/>
                  </a:lnTo>
                  <a:lnTo>
                    <a:pt x="312" y="1907"/>
                  </a:lnTo>
                  <a:lnTo>
                    <a:pt x="321" y="1904"/>
                  </a:lnTo>
                  <a:lnTo>
                    <a:pt x="332" y="1899"/>
                  </a:lnTo>
                  <a:lnTo>
                    <a:pt x="342" y="1895"/>
                  </a:lnTo>
                  <a:lnTo>
                    <a:pt x="353" y="1889"/>
                  </a:lnTo>
                  <a:lnTo>
                    <a:pt x="361" y="1883"/>
                  </a:lnTo>
                  <a:lnTo>
                    <a:pt x="370" y="1876"/>
                  </a:lnTo>
                  <a:lnTo>
                    <a:pt x="376" y="1869"/>
                  </a:lnTo>
                  <a:lnTo>
                    <a:pt x="379" y="1861"/>
                  </a:lnTo>
                  <a:lnTo>
                    <a:pt x="382" y="1856"/>
                  </a:lnTo>
                  <a:lnTo>
                    <a:pt x="382" y="1850"/>
                  </a:lnTo>
                  <a:lnTo>
                    <a:pt x="380" y="1844"/>
                  </a:lnTo>
                  <a:close/>
                  <a:moveTo>
                    <a:pt x="181" y="2090"/>
                  </a:moveTo>
                  <a:lnTo>
                    <a:pt x="177" y="2086"/>
                  </a:lnTo>
                  <a:lnTo>
                    <a:pt x="173" y="2082"/>
                  </a:lnTo>
                  <a:lnTo>
                    <a:pt x="167" y="2081"/>
                  </a:lnTo>
                  <a:lnTo>
                    <a:pt x="158" y="2081"/>
                  </a:lnTo>
                  <a:lnTo>
                    <a:pt x="150" y="2082"/>
                  </a:lnTo>
                  <a:lnTo>
                    <a:pt x="142" y="2085"/>
                  </a:lnTo>
                  <a:lnTo>
                    <a:pt x="132" y="2087"/>
                  </a:lnTo>
                  <a:lnTo>
                    <a:pt x="124" y="2092"/>
                  </a:lnTo>
                  <a:lnTo>
                    <a:pt x="114" y="2098"/>
                  </a:lnTo>
                  <a:lnTo>
                    <a:pt x="107" y="2104"/>
                  </a:lnTo>
                  <a:lnTo>
                    <a:pt x="101" y="2110"/>
                  </a:lnTo>
                  <a:lnTo>
                    <a:pt x="97" y="2116"/>
                  </a:lnTo>
                  <a:lnTo>
                    <a:pt x="93" y="2123"/>
                  </a:lnTo>
                  <a:lnTo>
                    <a:pt x="91" y="2129"/>
                  </a:lnTo>
                  <a:lnTo>
                    <a:pt x="91" y="2134"/>
                  </a:lnTo>
                  <a:lnTo>
                    <a:pt x="93" y="2138"/>
                  </a:lnTo>
                  <a:lnTo>
                    <a:pt x="97" y="2143"/>
                  </a:lnTo>
                  <a:lnTo>
                    <a:pt x="101" y="2145"/>
                  </a:lnTo>
                  <a:lnTo>
                    <a:pt x="107" y="2147"/>
                  </a:lnTo>
                  <a:lnTo>
                    <a:pt x="116" y="2147"/>
                  </a:lnTo>
                  <a:lnTo>
                    <a:pt x="124" y="2145"/>
                  </a:lnTo>
                  <a:lnTo>
                    <a:pt x="132" y="2144"/>
                  </a:lnTo>
                  <a:lnTo>
                    <a:pt x="142" y="2141"/>
                  </a:lnTo>
                  <a:lnTo>
                    <a:pt x="150" y="2136"/>
                  </a:lnTo>
                  <a:lnTo>
                    <a:pt x="159" y="2130"/>
                  </a:lnTo>
                  <a:lnTo>
                    <a:pt x="167" y="2124"/>
                  </a:lnTo>
                  <a:lnTo>
                    <a:pt x="173" y="2118"/>
                  </a:lnTo>
                  <a:lnTo>
                    <a:pt x="177" y="2112"/>
                  </a:lnTo>
                  <a:lnTo>
                    <a:pt x="181" y="2106"/>
                  </a:lnTo>
                  <a:lnTo>
                    <a:pt x="183" y="2100"/>
                  </a:lnTo>
                  <a:lnTo>
                    <a:pt x="183" y="2094"/>
                  </a:lnTo>
                  <a:lnTo>
                    <a:pt x="181" y="2090"/>
                  </a:lnTo>
                  <a:close/>
                  <a:moveTo>
                    <a:pt x="303" y="2023"/>
                  </a:moveTo>
                  <a:lnTo>
                    <a:pt x="300" y="2018"/>
                  </a:lnTo>
                  <a:lnTo>
                    <a:pt x="295" y="2016"/>
                  </a:lnTo>
                  <a:lnTo>
                    <a:pt x="288" y="2015"/>
                  </a:lnTo>
                  <a:lnTo>
                    <a:pt x="279" y="2014"/>
                  </a:lnTo>
                  <a:lnTo>
                    <a:pt x="271" y="2015"/>
                  </a:lnTo>
                  <a:lnTo>
                    <a:pt x="262" y="2017"/>
                  </a:lnTo>
                  <a:lnTo>
                    <a:pt x="252" y="2021"/>
                  </a:lnTo>
                  <a:lnTo>
                    <a:pt x="243" y="2025"/>
                  </a:lnTo>
                  <a:lnTo>
                    <a:pt x="233" y="2031"/>
                  </a:lnTo>
                  <a:lnTo>
                    <a:pt x="226" y="2037"/>
                  </a:lnTo>
                  <a:lnTo>
                    <a:pt x="219" y="2043"/>
                  </a:lnTo>
                  <a:lnTo>
                    <a:pt x="214" y="2050"/>
                  </a:lnTo>
                  <a:lnTo>
                    <a:pt x="211" y="2056"/>
                  </a:lnTo>
                  <a:lnTo>
                    <a:pt x="208" y="2063"/>
                  </a:lnTo>
                  <a:lnTo>
                    <a:pt x="208" y="2068"/>
                  </a:lnTo>
                  <a:lnTo>
                    <a:pt x="209" y="2074"/>
                  </a:lnTo>
                  <a:lnTo>
                    <a:pt x="214" y="2078"/>
                  </a:lnTo>
                  <a:lnTo>
                    <a:pt x="219" y="2080"/>
                  </a:lnTo>
                  <a:lnTo>
                    <a:pt x="226" y="2082"/>
                  </a:lnTo>
                  <a:lnTo>
                    <a:pt x="233" y="2082"/>
                  </a:lnTo>
                  <a:lnTo>
                    <a:pt x="243" y="2081"/>
                  </a:lnTo>
                  <a:lnTo>
                    <a:pt x="252" y="2079"/>
                  </a:lnTo>
                  <a:lnTo>
                    <a:pt x="262" y="2075"/>
                  </a:lnTo>
                  <a:lnTo>
                    <a:pt x="271" y="2071"/>
                  </a:lnTo>
                  <a:lnTo>
                    <a:pt x="281" y="2066"/>
                  </a:lnTo>
                  <a:lnTo>
                    <a:pt x="288" y="2059"/>
                  </a:lnTo>
                  <a:lnTo>
                    <a:pt x="295" y="2053"/>
                  </a:lnTo>
                  <a:lnTo>
                    <a:pt x="300" y="2047"/>
                  </a:lnTo>
                  <a:lnTo>
                    <a:pt x="303" y="2040"/>
                  </a:lnTo>
                  <a:lnTo>
                    <a:pt x="306" y="2034"/>
                  </a:lnTo>
                  <a:lnTo>
                    <a:pt x="306" y="2028"/>
                  </a:lnTo>
                  <a:lnTo>
                    <a:pt x="303" y="2023"/>
                  </a:lnTo>
                  <a:close/>
                  <a:moveTo>
                    <a:pt x="144" y="2259"/>
                  </a:moveTo>
                  <a:lnTo>
                    <a:pt x="140" y="2256"/>
                  </a:lnTo>
                  <a:lnTo>
                    <a:pt x="136" y="2254"/>
                  </a:lnTo>
                  <a:lnTo>
                    <a:pt x="130" y="2252"/>
                  </a:lnTo>
                  <a:lnTo>
                    <a:pt x="123" y="2252"/>
                  </a:lnTo>
                  <a:lnTo>
                    <a:pt x="116" y="2252"/>
                  </a:lnTo>
                  <a:lnTo>
                    <a:pt x="107" y="2255"/>
                  </a:lnTo>
                  <a:lnTo>
                    <a:pt x="99" y="2258"/>
                  </a:lnTo>
                  <a:lnTo>
                    <a:pt x="91" y="2262"/>
                  </a:lnTo>
                  <a:lnTo>
                    <a:pt x="82" y="2267"/>
                  </a:lnTo>
                  <a:lnTo>
                    <a:pt x="76" y="2273"/>
                  </a:lnTo>
                  <a:lnTo>
                    <a:pt x="70" y="2279"/>
                  </a:lnTo>
                  <a:lnTo>
                    <a:pt x="66" y="2284"/>
                  </a:lnTo>
                  <a:lnTo>
                    <a:pt x="63" y="2290"/>
                  </a:lnTo>
                  <a:lnTo>
                    <a:pt x="62" y="2295"/>
                  </a:lnTo>
                  <a:lnTo>
                    <a:pt x="62" y="2301"/>
                  </a:lnTo>
                  <a:lnTo>
                    <a:pt x="63" y="2306"/>
                  </a:lnTo>
                  <a:lnTo>
                    <a:pt x="67" y="2309"/>
                  </a:lnTo>
                  <a:lnTo>
                    <a:pt x="72" y="2312"/>
                  </a:lnTo>
                  <a:lnTo>
                    <a:pt x="78" y="2313"/>
                  </a:lnTo>
                  <a:lnTo>
                    <a:pt x="85" y="2314"/>
                  </a:lnTo>
                  <a:lnTo>
                    <a:pt x="92" y="2313"/>
                  </a:lnTo>
                  <a:lnTo>
                    <a:pt x="100" y="2311"/>
                  </a:lnTo>
                  <a:lnTo>
                    <a:pt x="108" y="2307"/>
                  </a:lnTo>
                  <a:lnTo>
                    <a:pt x="117" y="2303"/>
                  </a:lnTo>
                  <a:lnTo>
                    <a:pt x="124" y="2299"/>
                  </a:lnTo>
                  <a:lnTo>
                    <a:pt x="131" y="2293"/>
                  </a:lnTo>
                  <a:lnTo>
                    <a:pt x="137" y="2287"/>
                  </a:lnTo>
                  <a:lnTo>
                    <a:pt x="140" y="2281"/>
                  </a:lnTo>
                  <a:lnTo>
                    <a:pt x="144" y="2275"/>
                  </a:lnTo>
                  <a:lnTo>
                    <a:pt x="145" y="2269"/>
                  </a:lnTo>
                  <a:lnTo>
                    <a:pt x="145" y="2264"/>
                  </a:lnTo>
                  <a:lnTo>
                    <a:pt x="144" y="2259"/>
                  </a:lnTo>
                  <a:close/>
                  <a:moveTo>
                    <a:pt x="199" y="2200"/>
                  </a:moveTo>
                  <a:lnTo>
                    <a:pt x="190" y="2205"/>
                  </a:lnTo>
                  <a:lnTo>
                    <a:pt x="183" y="2211"/>
                  </a:lnTo>
                  <a:lnTo>
                    <a:pt x="177" y="2217"/>
                  </a:lnTo>
                  <a:lnTo>
                    <a:pt x="173" y="2223"/>
                  </a:lnTo>
                  <a:lnTo>
                    <a:pt x="169" y="2229"/>
                  </a:lnTo>
                  <a:lnTo>
                    <a:pt x="168" y="2235"/>
                  </a:lnTo>
                  <a:lnTo>
                    <a:pt x="168" y="2240"/>
                  </a:lnTo>
                  <a:lnTo>
                    <a:pt x="169" y="2245"/>
                  </a:lnTo>
                  <a:lnTo>
                    <a:pt x="173" y="2249"/>
                  </a:lnTo>
                  <a:lnTo>
                    <a:pt x="178" y="2251"/>
                  </a:lnTo>
                  <a:lnTo>
                    <a:pt x="184" y="2254"/>
                  </a:lnTo>
                  <a:lnTo>
                    <a:pt x="192" y="2254"/>
                  </a:lnTo>
                  <a:lnTo>
                    <a:pt x="200" y="2252"/>
                  </a:lnTo>
                  <a:lnTo>
                    <a:pt x="208" y="2250"/>
                  </a:lnTo>
                  <a:lnTo>
                    <a:pt x="217" y="2248"/>
                  </a:lnTo>
                  <a:lnTo>
                    <a:pt x="226" y="2243"/>
                  </a:lnTo>
                  <a:lnTo>
                    <a:pt x="233" y="2238"/>
                  </a:lnTo>
                  <a:lnTo>
                    <a:pt x="241" y="2232"/>
                  </a:lnTo>
                  <a:lnTo>
                    <a:pt x="247" y="2226"/>
                  </a:lnTo>
                  <a:lnTo>
                    <a:pt x="251" y="2220"/>
                  </a:lnTo>
                  <a:lnTo>
                    <a:pt x="255" y="2213"/>
                  </a:lnTo>
                  <a:lnTo>
                    <a:pt x="257" y="2208"/>
                  </a:lnTo>
                  <a:lnTo>
                    <a:pt x="256" y="2202"/>
                  </a:lnTo>
                  <a:lnTo>
                    <a:pt x="255" y="2198"/>
                  </a:lnTo>
                  <a:lnTo>
                    <a:pt x="251" y="2194"/>
                  </a:lnTo>
                  <a:lnTo>
                    <a:pt x="246" y="2191"/>
                  </a:lnTo>
                  <a:lnTo>
                    <a:pt x="239" y="2189"/>
                  </a:lnTo>
                  <a:lnTo>
                    <a:pt x="232" y="2189"/>
                  </a:lnTo>
                  <a:lnTo>
                    <a:pt x="225" y="2189"/>
                  </a:lnTo>
                  <a:lnTo>
                    <a:pt x="217" y="2192"/>
                  </a:lnTo>
                  <a:lnTo>
                    <a:pt x="207" y="2195"/>
                  </a:lnTo>
                  <a:lnTo>
                    <a:pt x="199" y="2200"/>
                  </a:lnTo>
                  <a:close/>
                  <a:moveTo>
                    <a:pt x="372" y="2134"/>
                  </a:moveTo>
                  <a:lnTo>
                    <a:pt x="367" y="2129"/>
                  </a:lnTo>
                  <a:lnTo>
                    <a:pt x="363" y="2126"/>
                  </a:lnTo>
                  <a:lnTo>
                    <a:pt x="356" y="2124"/>
                  </a:lnTo>
                  <a:lnTo>
                    <a:pt x="348" y="2124"/>
                  </a:lnTo>
                  <a:lnTo>
                    <a:pt x="340" y="2125"/>
                  </a:lnTo>
                  <a:lnTo>
                    <a:pt x="331" y="2128"/>
                  </a:lnTo>
                  <a:lnTo>
                    <a:pt x="322" y="2130"/>
                  </a:lnTo>
                  <a:lnTo>
                    <a:pt x="313" y="2135"/>
                  </a:lnTo>
                  <a:lnTo>
                    <a:pt x="303" y="2141"/>
                  </a:lnTo>
                  <a:lnTo>
                    <a:pt x="296" y="2147"/>
                  </a:lnTo>
                  <a:lnTo>
                    <a:pt x="290" y="2153"/>
                  </a:lnTo>
                  <a:lnTo>
                    <a:pt x="285" y="2159"/>
                  </a:lnTo>
                  <a:lnTo>
                    <a:pt x="282" y="2166"/>
                  </a:lnTo>
                  <a:lnTo>
                    <a:pt x="279" y="2172"/>
                  </a:lnTo>
                  <a:lnTo>
                    <a:pt x="279" y="2178"/>
                  </a:lnTo>
                  <a:lnTo>
                    <a:pt x="282" y="2182"/>
                  </a:lnTo>
                  <a:lnTo>
                    <a:pt x="285" y="2187"/>
                  </a:lnTo>
                  <a:lnTo>
                    <a:pt x="291" y="2189"/>
                  </a:lnTo>
                  <a:lnTo>
                    <a:pt x="297" y="2191"/>
                  </a:lnTo>
                  <a:lnTo>
                    <a:pt x="304" y="2192"/>
                  </a:lnTo>
                  <a:lnTo>
                    <a:pt x="313" y="2191"/>
                  </a:lnTo>
                  <a:lnTo>
                    <a:pt x="322" y="2188"/>
                  </a:lnTo>
                  <a:lnTo>
                    <a:pt x="332" y="2185"/>
                  </a:lnTo>
                  <a:lnTo>
                    <a:pt x="341" y="2180"/>
                  </a:lnTo>
                  <a:lnTo>
                    <a:pt x="350" y="2175"/>
                  </a:lnTo>
                  <a:lnTo>
                    <a:pt x="357" y="2169"/>
                  </a:lnTo>
                  <a:lnTo>
                    <a:pt x="364" y="2163"/>
                  </a:lnTo>
                  <a:lnTo>
                    <a:pt x="369" y="2156"/>
                  </a:lnTo>
                  <a:lnTo>
                    <a:pt x="372" y="2150"/>
                  </a:lnTo>
                  <a:lnTo>
                    <a:pt x="373" y="2144"/>
                  </a:lnTo>
                  <a:lnTo>
                    <a:pt x="373" y="2138"/>
                  </a:lnTo>
                  <a:lnTo>
                    <a:pt x="372" y="2134"/>
                  </a:lnTo>
                  <a:close/>
                  <a:moveTo>
                    <a:pt x="106" y="2467"/>
                  </a:moveTo>
                  <a:lnTo>
                    <a:pt x="113" y="2463"/>
                  </a:lnTo>
                  <a:lnTo>
                    <a:pt x="119" y="2458"/>
                  </a:lnTo>
                  <a:lnTo>
                    <a:pt x="124" y="2452"/>
                  </a:lnTo>
                  <a:lnTo>
                    <a:pt x="127" y="2447"/>
                  </a:lnTo>
                  <a:lnTo>
                    <a:pt x="130" y="2441"/>
                  </a:lnTo>
                  <a:lnTo>
                    <a:pt x="131" y="2437"/>
                  </a:lnTo>
                  <a:lnTo>
                    <a:pt x="131" y="2431"/>
                  </a:lnTo>
                  <a:lnTo>
                    <a:pt x="130" y="2427"/>
                  </a:lnTo>
                  <a:lnTo>
                    <a:pt x="126" y="2423"/>
                  </a:lnTo>
                  <a:lnTo>
                    <a:pt x="121" y="2421"/>
                  </a:lnTo>
                  <a:lnTo>
                    <a:pt x="117" y="2419"/>
                  </a:lnTo>
                  <a:lnTo>
                    <a:pt x="111" y="2419"/>
                  </a:lnTo>
                  <a:lnTo>
                    <a:pt x="104" y="2420"/>
                  </a:lnTo>
                  <a:lnTo>
                    <a:pt x="97" y="2421"/>
                  </a:lnTo>
                  <a:lnTo>
                    <a:pt x="88" y="2425"/>
                  </a:lnTo>
                  <a:lnTo>
                    <a:pt x="81" y="2428"/>
                  </a:lnTo>
                  <a:lnTo>
                    <a:pt x="74" y="2433"/>
                  </a:lnTo>
                  <a:lnTo>
                    <a:pt x="68" y="2438"/>
                  </a:lnTo>
                  <a:lnTo>
                    <a:pt x="63" y="2444"/>
                  </a:lnTo>
                  <a:lnTo>
                    <a:pt x="59" y="2450"/>
                  </a:lnTo>
                  <a:lnTo>
                    <a:pt x="56" y="2454"/>
                  </a:lnTo>
                  <a:lnTo>
                    <a:pt x="55" y="2460"/>
                  </a:lnTo>
                  <a:lnTo>
                    <a:pt x="55" y="2465"/>
                  </a:lnTo>
                  <a:lnTo>
                    <a:pt x="57" y="2470"/>
                  </a:lnTo>
                  <a:lnTo>
                    <a:pt x="60" y="2473"/>
                  </a:lnTo>
                  <a:lnTo>
                    <a:pt x="64" y="2476"/>
                  </a:lnTo>
                  <a:lnTo>
                    <a:pt x="70" y="2477"/>
                  </a:lnTo>
                  <a:lnTo>
                    <a:pt x="76" y="2477"/>
                  </a:lnTo>
                  <a:lnTo>
                    <a:pt x="83" y="2476"/>
                  </a:lnTo>
                  <a:lnTo>
                    <a:pt x="91" y="2475"/>
                  </a:lnTo>
                  <a:lnTo>
                    <a:pt x="98" y="2471"/>
                  </a:lnTo>
                  <a:lnTo>
                    <a:pt x="106" y="2467"/>
                  </a:lnTo>
                  <a:close/>
                  <a:moveTo>
                    <a:pt x="205" y="2412"/>
                  </a:moveTo>
                  <a:lnTo>
                    <a:pt x="212" y="2407"/>
                  </a:lnTo>
                  <a:lnTo>
                    <a:pt x="218" y="2401"/>
                  </a:lnTo>
                  <a:lnTo>
                    <a:pt x="224" y="2396"/>
                  </a:lnTo>
                  <a:lnTo>
                    <a:pt x="227" y="2390"/>
                  </a:lnTo>
                  <a:lnTo>
                    <a:pt x="231" y="2384"/>
                  </a:lnTo>
                  <a:lnTo>
                    <a:pt x="232" y="2378"/>
                  </a:lnTo>
                  <a:lnTo>
                    <a:pt x="232" y="2374"/>
                  </a:lnTo>
                  <a:lnTo>
                    <a:pt x="230" y="2369"/>
                  </a:lnTo>
                  <a:lnTo>
                    <a:pt x="226" y="2365"/>
                  </a:lnTo>
                  <a:lnTo>
                    <a:pt x="221" y="2363"/>
                  </a:lnTo>
                  <a:lnTo>
                    <a:pt x="217" y="2360"/>
                  </a:lnTo>
                  <a:lnTo>
                    <a:pt x="209" y="2360"/>
                  </a:lnTo>
                  <a:lnTo>
                    <a:pt x="202" y="2362"/>
                  </a:lnTo>
                  <a:lnTo>
                    <a:pt x="194" y="2363"/>
                  </a:lnTo>
                  <a:lnTo>
                    <a:pt x="187" y="2366"/>
                  </a:lnTo>
                  <a:lnTo>
                    <a:pt x="178" y="2370"/>
                  </a:lnTo>
                  <a:lnTo>
                    <a:pt x="171" y="2375"/>
                  </a:lnTo>
                  <a:lnTo>
                    <a:pt x="164" y="2381"/>
                  </a:lnTo>
                  <a:lnTo>
                    <a:pt x="159" y="2387"/>
                  </a:lnTo>
                  <a:lnTo>
                    <a:pt x="155" y="2391"/>
                  </a:lnTo>
                  <a:lnTo>
                    <a:pt x="152" y="2397"/>
                  </a:lnTo>
                  <a:lnTo>
                    <a:pt x="151" y="2403"/>
                  </a:lnTo>
                  <a:lnTo>
                    <a:pt x="151" y="2408"/>
                  </a:lnTo>
                  <a:lnTo>
                    <a:pt x="152" y="2413"/>
                  </a:lnTo>
                  <a:lnTo>
                    <a:pt x="156" y="2416"/>
                  </a:lnTo>
                  <a:lnTo>
                    <a:pt x="161" y="2420"/>
                  </a:lnTo>
                  <a:lnTo>
                    <a:pt x="167" y="2421"/>
                  </a:lnTo>
                  <a:lnTo>
                    <a:pt x="174" y="2421"/>
                  </a:lnTo>
                  <a:lnTo>
                    <a:pt x="181" y="2420"/>
                  </a:lnTo>
                  <a:lnTo>
                    <a:pt x="188" y="2419"/>
                  </a:lnTo>
                  <a:lnTo>
                    <a:pt x="196" y="2415"/>
                  </a:lnTo>
                  <a:lnTo>
                    <a:pt x="205" y="2412"/>
                  </a:lnTo>
                  <a:close/>
                  <a:moveTo>
                    <a:pt x="335" y="2308"/>
                  </a:moveTo>
                  <a:lnTo>
                    <a:pt x="332" y="2305"/>
                  </a:lnTo>
                  <a:lnTo>
                    <a:pt x="327" y="2302"/>
                  </a:lnTo>
                  <a:lnTo>
                    <a:pt x="321" y="2300"/>
                  </a:lnTo>
                  <a:lnTo>
                    <a:pt x="314" y="2300"/>
                  </a:lnTo>
                  <a:lnTo>
                    <a:pt x="307" y="2301"/>
                  </a:lnTo>
                  <a:lnTo>
                    <a:pt x="298" y="2302"/>
                  </a:lnTo>
                  <a:lnTo>
                    <a:pt x="290" y="2306"/>
                  </a:lnTo>
                  <a:lnTo>
                    <a:pt x="282" y="2309"/>
                  </a:lnTo>
                  <a:lnTo>
                    <a:pt x="274" y="2315"/>
                  </a:lnTo>
                  <a:lnTo>
                    <a:pt x="266" y="2320"/>
                  </a:lnTo>
                  <a:lnTo>
                    <a:pt x="262" y="2326"/>
                  </a:lnTo>
                  <a:lnTo>
                    <a:pt x="257" y="2332"/>
                  </a:lnTo>
                  <a:lnTo>
                    <a:pt x="255" y="2338"/>
                  </a:lnTo>
                  <a:lnTo>
                    <a:pt x="252" y="2344"/>
                  </a:lnTo>
                  <a:lnTo>
                    <a:pt x="252" y="2350"/>
                  </a:lnTo>
                  <a:lnTo>
                    <a:pt x="255" y="2355"/>
                  </a:lnTo>
                  <a:lnTo>
                    <a:pt x="258" y="2358"/>
                  </a:lnTo>
                  <a:lnTo>
                    <a:pt x="263" y="2362"/>
                  </a:lnTo>
                  <a:lnTo>
                    <a:pt x="269" y="2363"/>
                  </a:lnTo>
                  <a:lnTo>
                    <a:pt x="276" y="2363"/>
                  </a:lnTo>
                  <a:lnTo>
                    <a:pt x="284" y="2363"/>
                  </a:lnTo>
                  <a:lnTo>
                    <a:pt x="291" y="2360"/>
                  </a:lnTo>
                  <a:lnTo>
                    <a:pt x="301" y="2357"/>
                  </a:lnTo>
                  <a:lnTo>
                    <a:pt x="309" y="2353"/>
                  </a:lnTo>
                  <a:lnTo>
                    <a:pt x="316" y="2349"/>
                  </a:lnTo>
                  <a:lnTo>
                    <a:pt x="323" y="2343"/>
                  </a:lnTo>
                  <a:lnTo>
                    <a:pt x="329" y="2337"/>
                  </a:lnTo>
                  <a:lnTo>
                    <a:pt x="334" y="2331"/>
                  </a:lnTo>
                  <a:lnTo>
                    <a:pt x="337" y="2325"/>
                  </a:lnTo>
                  <a:lnTo>
                    <a:pt x="338" y="2319"/>
                  </a:lnTo>
                  <a:lnTo>
                    <a:pt x="338" y="2313"/>
                  </a:lnTo>
                  <a:lnTo>
                    <a:pt x="335" y="2308"/>
                  </a:lnTo>
                  <a:close/>
                  <a:moveTo>
                    <a:pt x="117" y="2629"/>
                  </a:moveTo>
                  <a:lnTo>
                    <a:pt x="123" y="2624"/>
                  </a:lnTo>
                  <a:lnTo>
                    <a:pt x="129" y="2619"/>
                  </a:lnTo>
                  <a:lnTo>
                    <a:pt x="132" y="2615"/>
                  </a:lnTo>
                  <a:lnTo>
                    <a:pt x="136" y="2610"/>
                  </a:lnTo>
                  <a:lnTo>
                    <a:pt x="138" y="2604"/>
                  </a:lnTo>
                  <a:lnTo>
                    <a:pt x="139" y="2599"/>
                  </a:lnTo>
                  <a:lnTo>
                    <a:pt x="139" y="2595"/>
                  </a:lnTo>
                  <a:lnTo>
                    <a:pt x="137" y="2591"/>
                  </a:lnTo>
                  <a:lnTo>
                    <a:pt x="135" y="2587"/>
                  </a:lnTo>
                  <a:lnTo>
                    <a:pt x="130" y="2585"/>
                  </a:lnTo>
                  <a:lnTo>
                    <a:pt x="125" y="2584"/>
                  </a:lnTo>
                  <a:lnTo>
                    <a:pt x="119" y="2583"/>
                  </a:lnTo>
                  <a:lnTo>
                    <a:pt x="113" y="2584"/>
                  </a:lnTo>
                  <a:lnTo>
                    <a:pt x="106" y="2585"/>
                  </a:lnTo>
                  <a:lnTo>
                    <a:pt x="100" y="2587"/>
                  </a:lnTo>
                  <a:lnTo>
                    <a:pt x="93" y="2591"/>
                  </a:lnTo>
                  <a:lnTo>
                    <a:pt x="86" y="2596"/>
                  </a:lnTo>
                  <a:lnTo>
                    <a:pt x="81" y="2600"/>
                  </a:lnTo>
                  <a:lnTo>
                    <a:pt x="76" y="2606"/>
                  </a:lnTo>
                  <a:lnTo>
                    <a:pt x="73" y="2611"/>
                  </a:lnTo>
                  <a:lnTo>
                    <a:pt x="70" y="2616"/>
                  </a:lnTo>
                  <a:lnTo>
                    <a:pt x="69" y="2622"/>
                  </a:lnTo>
                  <a:lnTo>
                    <a:pt x="70" y="2625"/>
                  </a:lnTo>
                  <a:lnTo>
                    <a:pt x="72" y="2630"/>
                  </a:lnTo>
                  <a:lnTo>
                    <a:pt x="75" y="2634"/>
                  </a:lnTo>
                  <a:lnTo>
                    <a:pt x="79" y="2636"/>
                  </a:lnTo>
                  <a:lnTo>
                    <a:pt x="83" y="2637"/>
                  </a:lnTo>
                  <a:lnTo>
                    <a:pt x="89" y="2637"/>
                  </a:lnTo>
                  <a:lnTo>
                    <a:pt x="95" y="2637"/>
                  </a:lnTo>
                  <a:lnTo>
                    <a:pt x="102" y="2635"/>
                  </a:lnTo>
                  <a:lnTo>
                    <a:pt x="110" y="2633"/>
                  </a:lnTo>
                  <a:lnTo>
                    <a:pt x="117" y="2629"/>
                  </a:lnTo>
                  <a:close/>
                  <a:moveTo>
                    <a:pt x="206" y="2577"/>
                  </a:moveTo>
                  <a:lnTo>
                    <a:pt x="212" y="2573"/>
                  </a:lnTo>
                  <a:lnTo>
                    <a:pt x="218" y="2567"/>
                  </a:lnTo>
                  <a:lnTo>
                    <a:pt x="222" y="2562"/>
                  </a:lnTo>
                  <a:lnTo>
                    <a:pt x="227" y="2557"/>
                  </a:lnTo>
                  <a:lnTo>
                    <a:pt x="230" y="2552"/>
                  </a:lnTo>
                  <a:lnTo>
                    <a:pt x="230" y="2546"/>
                  </a:lnTo>
                  <a:lnTo>
                    <a:pt x="230" y="2541"/>
                  </a:lnTo>
                  <a:lnTo>
                    <a:pt x="228" y="2538"/>
                  </a:lnTo>
                  <a:lnTo>
                    <a:pt x="225" y="2534"/>
                  </a:lnTo>
                  <a:lnTo>
                    <a:pt x="220" y="2530"/>
                  </a:lnTo>
                  <a:lnTo>
                    <a:pt x="215" y="2529"/>
                  </a:lnTo>
                  <a:lnTo>
                    <a:pt x="209" y="2529"/>
                  </a:lnTo>
                  <a:lnTo>
                    <a:pt x="202" y="2529"/>
                  </a:lnTo>
                  <a:lnTo>
                    <a:pt x="195" y="2532"/>
                  </a:lnTo>
                  <a:lnTo>
                    <a:pt x="188" y="2534"/>
                  </a:lnTo>
                  <a:lnTo>
                    <a:pt x="181" y="2538"/>
                  </a:lnTo>
                  <a:lnTo>
                    <a:pt x="174" y="2542"/>
                  </a:lnTo>
                  <a:lnTo>
                    <a:pt x="168" y="2547"/>
                  </a:lnTo>
                  <a:lnTo>
                    <a:pt x="163" y="2553"/>
                  </a:lnTo>
                  <a:lnTo>
                    <a:pt x="159" y="2558"/>
                  </a:lnTo>
                  <a:lnTo>
                    <a:pt x="157" y="2564"/>
                  </a:lnTo>
                  <a:lnTo>
                    <a:pt x="156" y="2568"/>
                  </a:lnTo>
                  <a:lnTo>
                    <a:pt x="157" y="2573"/>
                  </a:lnTo>
                  <a:lnTo>
                    <a:pt x="158" y="2578"/>
                  </a:lnTo>
                  <a:lnTo>
                    <a:pt x="162" y="2581"/>
                  </a:lnTo>
                  <a:lnTo>
                    <a:pt x="167" y="2584"/>
                  </a:lnTo>
                  <a:lnTo>
                    <a:pt x="171" y="2585"/>
                  </a:lnTo>
                  <a:lnTo>
                    <a:pt x="177" y="2586"/>
                  </a:lnTo>
                  <a:lnTo>
                    <a:pt x="184" y="2585"/>
                  </a:lnTo>
                  <a:lnTo>
                    <a:pt x="192" y="2584"/>
                  </a:lnTo>
                  <a:lnTo>
                    <a:pt x="199" y="2581"/>
                  </a:lnTo>
                  <a:lnTo>
                    <a:pt x="206" y="2577"/>
                  </a:lnTo>
                  <a:close/>
                  <a:moveTo>
                    <a:pt x="301" y="2523"/>
                  </a:moveTo>
                  <a:lnTo>
                    <a:pt x="307" y="2519"/>
                  </a:lnTo>
                  <a:lnTo>
                    <a:pt x="314" y="2514"/>
                  </a:lnTo>
                  <a:lnTo>
                    <a:pt x="319" y="2508"/>
                  </a:lnTo>
                  <a:lnTo>
                    <a:pt x="322" y="2502"/>
                  </a:lnTo>
                  <a:lnTo>
                    <a:pt x="325" y="2496"/>
                  </a:lnTo>
                  <a:lnTo>
                    <a:pt x="326" y="2491"/>
                  </a:lnTo>
                  <a:lnTo>
                    <a:pt x="326" y="2485"/>
                  </a:lnTo>
                  <a:lnTo>
                    <a:pt x="323" y="2482"/>
                  </a:lnTo>
                  <a:lnTo>
                    <a:pt x="321" y="2477"/>
                  </a:lnTo>
                  <a:lnTo>
                    <a:pt x="316" y="2475"/>
                  </a:lnTo>
                  <a:lnTo>
                    <a:pt x="310" y="2473"/>
                  </a:lnTo>
                  <a:lnTo>
                    <a:pt x="304" y="2473"/>
                  </a:lnTo>
                  <a:lnTo>
                    <a:pt x="297" y="2473"/>
                  </a:lnTo>
                  <a:lnTo>
                    <a:pt x="290" y="2475"/>
                  </a:lnTo>
                  <a:lnTo>
                    <a:pt x="282" y="2478"/>
                  </a:lnTo>
                  <a:lnTo>
                    <a:pt x="275" y="2482"/>
                  </a:lnTo>
                  <a:lnTo>
                    <a:pt x="268" y="2486"/>
                  </a:lnTo>
                  <a:lnTo>
                    <a:pt x="262" y="2491"/>
                  </a:lnTo>
                  <a:lnTo>
                    <a:pt x="256" y="2497"/>
                  </a:lnTo>
                  <a:lnTo>
                    <a:pt x="252" y="2503"/>
                  </a:lnTo>
                  <a:lnTo>
                    <a:pt x="250" y="2509"/>
                  </a:lnTo>
                  <a:lnTo>
                    <a:pt x="249" y="2514"/>
                  </a:lnTo>
                  <a:lnTo>
                    <a:pt x="249" y="2520"/>
                  </a:lnTo>
                  <a:lnTo>
                    <a:pt x="251" y="2523"/>
                  </a:lnTo>
                  <a:lnTo>
                    <a:pt x="253" y="2528"/>
                  </a:lnTo>
                  <a:lnTo>
                    <a:pt x="258" y="2530"/>
                  </a:lnTo>
                  <a:lnTo>
                    <a:pt x="264" y="2532"/>
                  </a:lnTo>
                  <a:lnTo>
                    <a:pt x="270" y="2533"/>
                  </a:lnTo>
                  <a:lnTo>
                    <a:pt x="277" y="2532"/>
                  </a:lnTo>
                  <a:lnTo>
                    <a:pt x="285" y="2530"/>
                  </a:lnTo>
                  <a:lnTo>
                    <a:pt x="293" y="2527"/>
                  </a:lnTo>
                  <a:lnTo>
                    <a:pt x="301" y="2523"/>
                  </a:lnTo>
                  <a:close/>
                  <a:moveTo>
                    <a:pt x="87" y="2800"/>
                  </a:moveTo>
                  <a:lnTo>
                    <a:pt x="85" y="2798"/>
                  </a:lnTo>
                  <a:lnTo>
                    <a:pt x="81" y="2795"/>
                  </a:lnTo>
                  <a:lnTo>
                    <a:pt x="76" y="2794"/>
                  </a:lnTo>
                  <a:lnTo>
                    <a:pt x="72" y="2794"/>
                  </a:lnTo>
                  <a:lnTo>
                    <a:pt x="67" y="2794"/>
                  </a:lnTo>
                  <a:lnTo>
                    <a:pt x="61" y="2795"/>
                  </a:lnTo>
                  <a:lnTo>
                    <a:pt x="55" y="2798"/>
                  </a:lnTo>
                  <a:lnTo>
                    <a:pt x="49" y="2801"/>
                  </a:lnTo>
                  <a:lnTo>
                    <a:pt x="43" y="2805"/>
                  </a:lnTo>
                  <a:lnTo>
                    <a:pt x="38" y="2810"/>
                  </a:lnTo>
                  <a:lnTo>
                    <a:pt x="35" y="2814"/>
                  </a:lnTo>
                  <a:lnTo>
                    <a:pt x="32" y="2818"/>
                  </a:lnTo>
                  <a:lnTo>
                    <a:pt x="30" y="2823"/>
                  </a:lnTo>
                  <a:lnTo>
                    <a:pt x="29" y="2827"/>
                  </a:lnTo>
                  <a:lnTo>
                    <a:pt x="30" y="2832"/>
                  </a:lnTo>
                  <a:lnTo>
                    <a:pt x="31" y="2836"/>
                  </a:lnTo>
                  <a:lnTo>
                    <a:pt x="34" y="2839"/>
                  </a:lnTo>
                  <a:lnTo>
                    <a:pt x="37" y="2840"/>
                  </a:lnTo>
                  <a:lnTo>
                    <a:pt x="42" y="2842"/>
                  </a:lnTo>
                  <a:lnTo>
                    <a:pt x="47" y="2843"/>
                  </a:lnTo>
                  <a:lnTo>
                    <a:pt x="53" y="2842"/>
                  </a:lnTo>
                  <a:lnTo>
                    <a:pt x="59" y="2840"/>
                  </a:lnTo>
                  <a:lnTo>
                    <a:pt x="64" y="2838"/>
                  </a:lnTo>
                  <a:lnTo>
                    <a:pt x="70" y="2835"/>
                  </a:lnTo>
                  <a:lnTo>
                    <a:pt x="75" y="2831"/>
                  </a:lnTo>
                  <a:lnTo>
                    <a:pt x="80" y="2827"/>
                  </a:lnTo>
                  <a:lnTo>
                    <a:pt x="83" y="2823"/>
                  </a:lnTo>
                  <a:lnTo>
                    <a:pt x="87" y="2818"/>
                  </a:lnTo>
                  <a:lnTo>
                    <a:pt x="88" y="2813"/>
                  </a:lnTo>
                  <a:lnTo>
                    <a:pt x="89" y="2808"/>
                  </a:lnTo>
                  <a:lnTo>
                    <a:pt x="89" y="2805"/>
                  </a:lnTo>
                  <a:lnTo>
                    <a:pt x="87" y="2800"/>
                  </a:lnTo>
                  <a:close/>
                  <a:moveTo>
                    <a:pt x="165" y="2753"/>
                  </a:moveTo>
                  <a:lnTo>
                    <a:pt x="163" y="2749"/>
                  </a:lnTo>
                  <a:lnTo>
                    <a:pt x="158" y="2748"/>
                  </a:lnTo>
                  <a:lnTo>
                    <a:pt x="154" y="2745"/>
                  </a:lnTo>
                  <a:lnTo>
                    <a:pt x="149" y="2745"/>
                  </a:lnTo>
                  <a:lnTo>
                    <a:pt x="143" y="2745"/>
                  </a:lnTo>
                  <a:lnTo>
                    <a:pt x="137" y="2748"/>
                  </a:lnTo>
                  <a:lnTo>
                    <a:pt x="131" y="2750"/>
                  </a:lnTo>
                  <a:lnTo>
                    <a:pt x="124" y="2754"/>
                  </a:lnTo>
                  <a:lnTo>
                    <a:pt x="119" y="2757"/>
                  </a:lnTo>
                  <a:lnTo>
                    <a:pt x="113" y="2762"/>
                  </a:lnTo>
                  <a:lnTo>
                    <a:pt x="110" y="2767"/>
                  </a:lnTo>
                  <a:lnTo>
                    <a:pt x="106" y="2772"/>
                  </a:lnTo>
                  <a:lnTo>
                    <a:pt x="105" y="2776"/>
                  </a:lnTo>
                  <a:lnTo>
                    <a:pt x="104" y="2781"/>
                  </a:lnTo>
                  <a:lnTo>
                    <a:pt x="104" y="2786"/>
                  </a:lnTo>
                  <a:lnTo>
                    <a:pt x="106" y="2789"/>
                  </a:lnTo>
                  <a:lnTo>
                    <a:pt x="108" y="2793"/>
                  </a:lnTo>
                  <a:lnTo>
                    <a:pt x="112" y="2795"/>
                  </a:lnTo>
                  <a:lnTo>
                    <a:pt x="117" y="2797"/>
                  </a:lnTo>
                  <a:lnTo>
                    <a:pt x="123" y="2797"/>
                  </a:lnTo>
                  <a:lnTo>
                    <a:pt x="129" y="2797"/>
                  </a:lnTo>
                  <a:lnTo>
                    <a:pt x="135" y="2794"/>
                  </a:lnTo>
                  <a:lnTo>
                    <a:pt x="140" y="2792"/>
                  </a:lnTo>
                  <a:lnTo>
                    <a:pt x="146" y="2789"/>
                  </a:lnTo>
                  <a:lnTo>
                    <a:pt x="152" y="2785"/>
                  </a:lnTo>
                  <a:lnTo>
                    <a:pt x="157" y="2780"/>
                  </a:lnTo>
                  <a:lnTo>
                    <a:pt x="162" y="2775"/>
                  </a:lnTo>
                  <a:lnTo>
                    <a:pt x="164" y="2770"/>
                  </a:lnTo>
                  <a:lnTo>
                    <a:pt x="167" y="2766"/>
                  </a:lnTo>
                  <a:lnTo>
                    <a:pt x="168" y="2761"/>
                  </a:lnTo>
                  <a:lnTo>
                    <a:pt x="167" y="2756"/>
                  </a:lnTo>
                  <a:lnTo>
                    <a:pt x="165" y="2753"/>
                  </a:lnTo>
                  <a:close/>
                  <a:moveTo>
                    <a:pt x="228" y="2741"/>
                  </a:moveTo>
                  <a:lnTo>
                    <a:pt x="234" y="2736"/>
                  </a:lnTo>
                  <a:lnTo>
                    <a:pt x="239" y="2732"/>
                  </a:lnTo>
                  <a:lnTo>
                    <a:pt x="244" y="2726"/>
                  </a:lnTo>
                  <a:lnTo>
                    <a:pt x="246" y="2722"/>
                  </a:lnTo>
                  <a:lnTo>
                    <a:pt x="249" y="2717"/>
                  </a:lnTo>
                  <a:lnTo>
                    <a:pt x="250" y="2712"/>
                  </a:lnTo>
                  <a:lnTo>
                    <a:pt x="250" y="2707"/>
                  </a:lnTo>
                  <a:lnTo>
                    <a:pt x="247" y="2703"/>
                  </a:lnTo>
                  <a:lnTo>
                    <a:pt x="245" y="2699"/>
                  </a:lnTo>
                  <a:lnTo>
                    <a:pt x="240" y="2697"/>
                  </a:lnTo>
                  <a:lnTo>
                    <a:pt x="236" y="2696"/>
                  </a:lnTo>
                  <a:lnTo>
                    <a:pt x="230" y="2696"/>
                  </a:lnTo>
                  <a:lnTo>
                    <a:pt x="224" y="2696"/>
                  </a:lnTo>
                  <a:lnTo>
                    <a:pt x="218" y="2698"/>
                  </a:lnTo>
                  <a:lnTo>
                    <a:pt x="211" y="2700"/>
                  </a:lnTo>
                  <a:lnTo>
                    <a:pt x="205" y="2703"/>
                  </a:lnTo>
                  <a:lnTo>
                    <a:pt x="199" y="2707"/>
                  </a:lnTo>
                  <a:lnTo>
                    <a:pt x="193" y="2712"/>
                  </a:lnTo>
                  <a:lnTo>
                    <a:pt x="189" y="2717"/>
                  </a:lnTo>
                  <a:lnTo>
                    <a:pt x="186" y="2722"/>
                  </a:lnTo>
                  <a:lnTo>
                    <a:pt x="183" y="2728"/>
                  </a:lnTo>
                  <a:lnTo>
                    <a:pt x="182" y="2732"/>
                  </a:lnTo>
                  <a:lnTo>
                    <a:pt x="183" y="2737"/>
                  </a:lnTo>
                  <a:lnTo>
                    <a:pt x="184" y="2741"/>
                  </a:lnTo>
                  <a:lnTo>
                    <a:pt x="188" y="2744"/>
                  </a:lnTo>
                  <a:lnTo>
                    <a:pt x="192" y="2747"/>
                  </a:lnTo>
                  <a:lnTo>
                    <a:pt x="196" y="2748"/>
                  </a:lnTo>
                  <a:lnTo>
                    <a:pt x="202" y="2749"/>
                  </a:lnTo>
                  <a:lnTo>
                    <a:pt x="208" y="2748"/>
                  </a:lnTo>
                  <a:lnTo>
                    <a:pt x="214" y="2747"/>
                  </a:lnTo>
                  <a:lnTo>
                    <a:pt x="221" y="2744"/>
                  </a:lnTo>
                  <a:lnTo>
                    <a:pt x="228" y="2741"/>
                  </a:lnTo>
                  <a:close/>
                  <a:moveTo>
                    <a:pt x="314" y="2691"/>
                  </a:moveTo>
                  <a:lnTo>
                    <a:pt x="320" y="2686"/>
                  </a:lnTo>
                  <a:lnTo>
                    <a:pt x="326" y="2681"/>
                  </a:lnTo>
                  <a:lnTo>
                    <a:pt x="331" y="2677"/>
                  </a:lnTo>
                  <a:lnTo>
                    <a:pt x="334" y="2671"/>
                  </a:lnTo>
                  <a:lnTo>
                    <a:pt x="335" y="2666"/>
                  </a:lnTo>
                  <a:lnTo>
                    <a:pt x="337" y="2661"/>
                  </a:lnTo>
                  <a:lnTo>
                    <a:pt x="337" y="2655"/>
                  </a:lnTo>
                  <a:lnTo>
                    <a:pt x="334" y="2652"/>
                  </a:lnTo>
                  <a:lnTo>
                    <a:pt x="332" y="2648"/>
                  </a:lnTo>
                  <a:lnTo>
                    <a:pt x="327" y="2646"/>
                  </a:lnTo>
                  <a:lnTo>
                    <a:pt x="322" y="2643"/>
                  </a:lnTo>
                  <a:lnTo>
                    <a:pt x="316" y="2643"/>
                  </a:lnTo>
                  <a:lnTo>
                    <a:pt x="309" y="2643"/>
                  </a:lnTo>
                  <a:lnTo>
                    <a:pt x="303" y="2646"/>
                  </a:lnTo>
                  <a:lnTo>
                    <a:pt x="296" y="2648"/>
                  </a:lnTo>
                  <a:lnTo>
                    <a:pt x="289" y="2652"/>
                  </a:lnTo>
                  <a:lnTo>
                    <a:pt x="283" y="2655"/>
                  </a:lnTo>
                  <a:lnTo>
                    <a:pt x="277" y="2661"/>
                  </a:lnTo>
                  <a:lnTo>
                    <a:pt x="272" y="2666"/>
                  </a:lnTo>
                  <a:lnTo>
                    <a:pt x="269" y="2671"/>
                  </a:lnTo>
                  <a:lnTo>
                    <a:pt x="266" y="2677"/>
                  </a:lnTo>
                  <a:lnTo>
                    <a:pt x="266" y="2681"/>
                  </a:lnTo>
                  <a:lnTo>
                    <a:pt x="266" y="2686"/>
                  </a:lnTo>
                  <a:lnTo>
                    <a:pt x="268" y="2691"/>
                  </a:lnTo>
                  <a:lnTo>
                    <a:pt x="271" y="2694"/>
                  </a:lnTo>
                  <a:lnTo>
                    <a:pt x="276" y="2697"/>
                  </a:lnTo>
                  <a:lnTo>
                    <a:pt x="281" y="2698"/>
                  </a:lnTo>
                  <a:lnTo>
                    <a:pt x="287" y="2699"/>
                  </a:lnTo>
                  <a:lnTo>
                    <a:pt x="293" y="2698"/>
                  </a:lnTo>
                  <a:lnTo>
                    <a:pt x="300" y="2697"/>
                  </a:lnTo>
                  <a:lnTo>
                    <a:pt x="307" y="2694"/>
                  </a:lnTo>
                  <a:lnTo>
                    <a:pt x="314" y="2691"/>
                  </a:lnTo>
                  <a:close/>
                  <a:moveTo>
                    <a:pt x="42" y="3000"/>
                  </a:moveTo>
                  <a:lnTo>
                    <a:pt x="37" y="3003"/>
                  </a:lnTo>
                  <a:lnTo>
                    <a:pt x="32" y="3007"/>
                  </a:lnTo>
                  <a:lnTo>
                    <a:pt x="29" y="3012"/>
                  </a:lnTo>
                  <a:lnTo>
                    <a:pt x="26" y="3015"/>
                  </a:lnTo>
                  <a:lnTo>
                    <a:pt x="25" y="3020"/>
                  </a:lnTo>
                  <a:lnTo>
                    <a:pt x="25" y="3023"/>
                  </a:lnTo>
                  <a:lnTo>
                    <a:pt x="25" y="3028"/>
                  </a:lnTo>
                  <a:lnTo>
                    <a:pt x="26" y="3031"/>
                  </a:lnTo>
                  <a:lnTo>
                    <a:pt x="29" y="3034"/>
                  </a:lnTo>
                  <a:lnTo>
                    <a:pt x="32" y="3035"/>
                  </a:lnTo>
                  <a:lnTo>
                    <a:pt x="36" y="3037"/>
                  </a:lnTo>
                  <a:lnTo>
                    <a:pt x="41" y="3038"/>
                  </a:lnTo>
                  <a:lnTo>
                    <a:pt x="45" y="3037"/>
                  </a:lnTo>
                  <a:lnTo>
                    <a:pt x="50" y="3035"/>
                  </a:lnTo>
                  <a:lnTo>
                    <a:pt x="55" y="3034"/>
                  </a:lnTo>
                  <a:lnTo>
                    <a:pt x="61" y="3031"/>
                  </a:lnTo>
                  <a:lnTo>
                    <a:pt x="66" y="3027"/>
                  </a:lnTo>
                  <a:lnTo>
                    <a:pt x="69" y="3023"/>
                  </a:lnTo>
                  <a:lnTo>
                    <a:pt x="73" y="3020"/>
                  </a:lnTo>
                  <a:lnTo>
                    <a:pt x="75" y="3015"/>
                  </a:lnTo>
                  <a:lnTo>
                    <a:pt x="76" y="3012"/>
                  </a:lnTo>
                  <a:lnTo>
                    <a:pt x="76" y="3007"/>
                  </a:lnTo>
                  <a:lnTo>
                    <a:pt x="76" y="3003"/>
                  </a:lnTo>
                  <a:lnTo>
                    <a:pt x="75" y="3000"/>
                  </a:lnTo>
                  <a:lnTo>
                    <a:pt x="73" y="2997"/>
                  </a:lnTo>
                  <a:lnTo>
                    <a:pt x="69" y="2995"/>
                  </a:lnTo>
                  <a:lnTo>
                    <a:pt x="66" y="2994"/>
                  </a:lnTo>
                  <a:lnTo>
                    <a:pt x="61" y="2994"/>
                  </a:lnTo>
                  <a:lnTo>
                    <a:pt x="56" y="2994"/>
                  </a:lnTo>
                  <a:lnTo>
                    <a:pt x="51" y="2995"/>
                  </a:lnTo>
                  <a:lnTo>
                    <a:pt x="47" y="2997"/>
                  </a:lnTo>
                  <a:lnTo>
                    <a:pt x="42" y="3000"/>
                  </a:lnTo>
                  <a:close/>
                  <a:moveTo>
                    <a:pt x="106" y="2958"/>
                  </a:moveTo>
                  <a:lnTo>
                    <a:pt x="101" y="2962"/>
                  </a:lnTo>
                  <a:lnTo>
                    <a:pt x="97" y="2965"/>
                  </a:lnTo>
                  <a:lnTo>
                    <a:pt x="93" y="2970"/>
                  </a:lnTo>
                  <a:lnTo>
                    <a:pt x="91" y="2974"/>
                  </a:lnTo>
                  <a:lnTo>
                    <a:pt x="89" y="2978"/>
                  </a:lnTo>
                  <a:lnTo>
                    <a:pt x="88" y="2983"/>
                  </a:lnTo>
                  <a:lnTo>
                    <a:pt x="89" y="2987"/>
                  </a:lnTo>
                  <a:lnTo>
                    <a:pt x="91" y="2990"/>
                  </a:lnTo>
                  <a:lnTo>
                    <a:pt x="93" y="2993"/>
                  </a:lnTo>
                  <a:lnTo>
                    <a:pt x="97" y="2995"/>
                  </a:lnTo>
                  <a:lnTo>
                    <a:pt x="100" y="2996"/>
                  </a:lnTo>
                  <a:lnTo>
                    <a:pt x="105" y="2997"/>
                  </a:lnTo>
                  <a:lnTo>
                    <a:pt x="111" y="2996"/>
                  </a:lnTo>
                  <a:lnTo>
                    <a:pt x="116" y="2995"/>
                  </a:lnTo>
                  <a:lnTo>
                    <a:pt x="121" y="2993"/>
                  </a:lnTo>
                  <a:lnTo>
                    <a:pt x="126" y="2990"/>
                  </a:lnTo>
                  <a:lnTo>
                    <a:pt x="131" y="2987"/>
                  </a:lnTo>
                  <a:lnTo>
                    <a:pt x="136" y="2982"/>
                  </a:lnTo>
                  <a:lnTo>
                    <a:pt x="139" y="2978"/>
                  </a:lnTo>
                  <a:lnTo>
                    <a:pt x="142" y="2974"/>
                  </a:lnTo>
                  <a:lnTo>
                    <a:pt x="143" y="2970"/>
                  </a:lnTo>
                  <a:lnTo>
                    <a:pt x="144" y="2965"/>
                  </a:lnTo>
                  <a:lnTo>
                    <a:pt x="143" y="2962"/>
                  </a:lnTo>
                  <a:lnTo>
                    <a:pt x="142" y="2958"/>
                  </a:lnTo>
                  <a:lnTo>
                    <a:pt x="139" y="2955"/>
                  </a:lnTo>
                  <a:lnTo>
                    <a:pt x="136" y="2952"/>
                  </a:lnTo>
                  <a:lnTo>
                    <a:pt x="132" y="2951"/>
                  </a:lnTo>
                  <a:lnTo>
                    <a:pt x="127" y="2951"/>
                  </a:lnTo>
                  <a:lnTo>
                    <a:pt x="123" y="2951"/>
                  </a:lnTo>
                  <a:lnTo>
                    <a:pt x="117" y="2952"/>
                  </a:lnTo>
                  <a:lnTo>
                    <a:pt x="112" y="2955"/>
                  </a:lnTo>
                  <a:lnTo>
                    <a:pt x="106" y="2958"/>
                  </a:lnTo>
                  <a:close/>
                  <a:moveTo>
                    <a:pt x="175" y="2913"/>
                  </a:moveTo>
                  <a:lnTo>
                    <a:pt x="170" y="2917"/>
                  </a:lnTo>
                  <a:lnTo>
                    <a:pt x="165" y="2921"/>
                  </a:lnTo>
                  <a:lnTo>
                    <a:pt x="162" y="2926"/>
                  </a:lnTo>
                  <a:lnTo>
                    <a:pt x="158" y="2931"/>
                  </a:lnTo>
                  <a:lnTo>
                    <a:pt x="157" y="2934"/>
                  </a:lnTo>
                  <a:lnTo>
                    <a:pt x="156" y="2939"/>
                  </a:lnTo>
                  <a:lnTo>
                    <a:pt x="157" y="2944"/>
                  </a:lnTo>
                  <a:lnTo>
                    <a:pt x="158" y="2947"/>
                  </a:lnTo>
                  <a:lnTo>
                    <a:pt x="161" y="2950"/>
                  </a:lnTo>
                  <a:lnTo>
                    <a:pt x="164" y="2952"/>
                  </a:lnTo>
                  <a:lnTo>
                    <a:pt x="169" y="2953"/>
                  </a:lnTo>
                  <a:lnTo>
                    <a:pt x="174" y="2955"/>
                  </a:lnTo>
                  <a:lnTo>
                    <a:pt x="178" y="2953"/>
                  </a:lnTo>
                  <a:lnTo>
                    <a:pt x="184" y="2952"/>
                  </a:lnTo>
                  <a:lnTo>
                    <a:pt x="190" y="2951"/>
                  </a:lnTo>
                  <a:lnTo>
                    <a:pt x="196" y="2947"/>
                  </a:lnTo>
                  <a:lnTo>
                    <a:pt x="201" y="2944"/>
                  </a:lnTo>
                  <a:lnTo>
                    <a:pt x="206" y="2939"/>
                  </a:lnTo>
                  <a:lnTo>
                    <a:pt x="209" y="2936"/>
                  </a:lnTo>
                  <a:lnTo>
                    <a:pt x="212" y="2931"/>
                  </a:lnTo>
                  <a:lnTo>
                    <a:pt x="214" y="2926"/>
                  </a:lnTo>
                  <a:lnTo>
                    <a:pt x="214" y="2921"/>
                  </a:lnTo>
                  <a:lnTo>
                    <a:pt x="214" y="2918"/>
                  </a:lnTo>
                  <a:lnTo>
                    <a:pt x="213" y="2913"/>
                  </a:lnTo>
                  <a:lnTo>
                    <a:pt x="209" y="2911"/>
                  </a:lnTo>
                  <a:lnTo>
                    <a:pt x="206" y="2908"/>
                  </a:lnTo>
                  <a:lnTo>
                    <a:pt x="202" y="2907"/>
                  </a:lnTo>
                  <a:lnTo>
                    <a:pt x="198" y="2907"/>
                  </a:lnTo>
                  <a:lnTo>
                    <a:pt x="192" y="2907"/>
                  </a:lnTo>
                  <a:lnTo>
                    <a:pt x="186" y="2908"/>
                  </a:lnTo>
                  <a:lnTo>
                    <a:pt x="181" y="2911"/>
                  </a:lnTo>
                  <a:lnTo>
                    <a:pt x="175" y="2913"/>
                  </a:lnTo>
                  <a:close/>
                  <a:moveTo>
                    <a:pt x="247" y="2867"/>
                  </a:moveTo>
                  <a:lnTo>
                    <a:pt x="241" y="2871"/>
                  </a:lnTo>
                  <a:lnTo>
                    <a:pt x="237" y="2875"/>
                  </a:lnTo>
                  <a:lnTo>
                    <a:pt x="233" y="2880"/>
                  </a:lnTo>
                  <a:lnTo>
                    <a:pt x="231" y="2884"/>
                  </a:lnTo>
                  <a:lnTo>
                    <a:pt x="228" y="2889"/>
                  </a:lnTo>
                  <a:lnTo>
                    <a:pt x="228" y="2894"/>
                  </a:lnTo>
                  <a:lnTo>
                    <a:pt x="228" y="2899"/>
                  </a:lnTo>
                  <a:lnTo>
                    <a:pt x="230" y="2902"/>
                  </a:lnTo>
                  <a:lnTo>
                    <a:pt x="233" y="2906"/>
                  </a:lnTo>
                  <a:lnTo>
                    <a:pt x="237" y="2908"/>
                  </a:lnTo>
                  <a:lnTo>
                    <a:pt x="241" y="2909"/>
                  </a:lnTo>
                  <a:lnTo>
                    <a:pt x="246" y="2911"/>
                  </a:lnTo>
                  <a:lnTo>
                    <a:pt x="252" y="2909"/>
                  </a:lnTo>
                  <a:lnTo>
                    <a:pt x="258" y="2908"/>
                  </a:lnTo>
                  <a:lnTo>
                    <a:pt x="264" y="2906"/>
                  </a:lnTo>
                  <a:lnTo>
                    <a:pt x="270" y="2903"/>
                  </a:lnTo>
                  <a:lnTo>
                    <a:pt x="275" y="2899"/>
                  </a:lnTo>
                  <a:lnTo>
                    <a:pt x="279" y="2895"/>
                  </a:lnTo>
                  <a:lnTo>
                    <a:pt x="284" y="2890"/>
                  </a:lnTo>
                  <a:lnTo>
                    <a:pt x="287" y="2886"/>
                  </a:lnTo>
                  <a:lnTo>
                    <a:pt x="289" y="2881"/>
                  </a:lnTo>
                  <a:lnTo>
                    <a:pt x="289" y="2876"/>
                  </a:lnTo>
                  <a:lnTo>
                    <a:pt x="289" y="2871"/>
                  </a:lnTo>
                  <a:lnTo>
                    <a:pt x="287" y="2868"/>
                  </a:lnTo>
                  <a:lnTo>
                    <a:pt x="284" y="2864"/>
                  </a:lnTo>
                  <a:lnTo>
                    <a:pt x="281" y="2862"/>
                  </a:lnTo>
                  <a:lnTo>
                    <a:pt x="276" y="2861"/>
                  </a:lnTo>
                  <a:lnTo>
                    <a:pt x="271" y="2859"/>
                  </a:lnTo>
                  <a:lnTo>
                    <a:pt x="265" y="2861"/>
                  </a:lnTo>
                  <a:lnTo>
                    <a:pt x="259" y="2862"/>
                  </a:lnTo>
                  <a:lnTo>
                    <a:pt x="253" y="2864"/>
                  </a:lnTo>
                  <a:lnTo>
                    <a:pt x="247" y="2867"/>
                  </a:lnTo>
                  <a:close/>
                  <a:moveTo>
                    <a:pt x="366" y="2819"/>
                  </a:moveTo>
                  <a:lnTo>
                    <a:pt x="363" y="2817"/>
                  </a:lnTo>
                  <a:lnTo>
                    <a:pt x="359" y="2814"/>
                  </a:lnTo>
                  <a:lnTo>
                    <a:pt x="354" y="2812"/>
                  </a:lnTo>
                  <a:lnTo>
                    <a:pt x="348" y="2812"/>
                  </a:lnTo>
                  <a:lnTo>
                    <a:pt x="342" y="2812"/>
                  </a:lnTo>
                  <a:lnTo>
                    <a:pt x="337" y="2813"/>
                  </a:lnTo>
                  <a:lnTo>
                    <a:pt x="331" y="2816"/>
                  </a:lnTo>
                  <a:lnTo>
                    <a:pt x="323" y="2819"/>
                  </a:lnTo>
                  <a:lnTo>
                    <a:pt x="319" y="2824"/>
                  </a:lnTo>
                  <a:lnTo>
                    <a:pt x="313" y="2827"/>
                  </a:lnTo>
                  <a:lnTo>
                    <a:pt x="309" y="2832"/>
                  </a:lnTo>
                  <a:lnTo>
                    <a:pt x="306" y="2838"/>
                  </a:lnTo>
                  <a:lnTo>
                    <a:pt x="304" y="2843"/>
                  </a:lnTo>
                  <a:lnTo>
                    <a:pt x="303" y="2848"/>
                  </a:lnTo>
                  <a:lnTo>
                    <a:pt x="303" y="2852"/>
                  </a:lnTo>
                  <a:lnTo>
                    <a:pt x="306" y="2856"/>
                  </a:lnTo>
                  <a:lnTo>
                    <a:pt x="308" y="2859"/>
                  </a:lnTo>
                  <a:lnTo>
                    <a:pt x="313" y="2862"/>
                  </a:lnTo>
                  <a:lnTo>
                    <a:pt x="317" y="2863"/>
                  </a:lnTo>
                  <a:lnTo>
                    <a:pt x="322" y="2864"/>
                  </a:lnTo>
                  <a:lnTo>
                    <a:pt x="328" y="2864"/>
                  </a:lnTo>
                  <a:lnTo>
                    <a:pt x="334" y="2862"/>
                  </a:lnTo>
                  <a:lnTo>
                    <a:pt x="341" y="2859"/>
                  </a:lnTo>
                  <a:lnTo>
                    <a:pt x="347" y="2857"/>
                  </a:lnTo>
                  <a:lnTo>
                    <a:pt x="353" y="2852"/>
                  </a:lnTo>
                  <a:lnTo>
                    <a:pt x="358" y="2848"/>
                  </a:lnTo>
                  <a:lnTo>
                    <a:pt x="363" y="2843"/>
                  </a:lnTo>
                  <a:lnTo>
                    <a:pt x="365" y="2838"/>
                  </a:lnTo>
                  <a:lnTo>
                    <a:pt x="367" y="2833"/>
                  </a:lnTo>
                  <a:lnTo>
                    <a:pt x="369" y="2829"/>
                  </a:lnTo>
                  <a:lnTo>
                    <a:pt x="367" y="2824"/>
                  </a:lnTo>
                  <a:lnTo>
                    <a:pt x="366" y="2819"/>
                  </a:lnTo>
                  <a:close/>
                  <a:moveTo>
                    <a:pt x="243" y="3073"/>
                  </a:moveTo>
                  <a:lnTo>
                    <a:pt x="238" y="3077"/>
                  </a:lnTo>
                  <a:lnTo>
                    <a:pt x="234" y="3080"/>
                  </a:lnTo>
                  <a:lnTo>
                    <a:pt x="231" y="3084"/>
                  </a:lnTo>
                  <a:lnTo>
                    <a:pt x="228" y="3089"/>
                  </a:lnTo>
                  <a:lnTo>
                    <a:pt x="227" y="3094"/>
                  </a:lnTo>
                  <a:lnTo>
                    <a:pt x="226" y="3097"/>
                  </a:lnTo>
                  <a:lnTo>
                    <a:pt x="227" y="3101"/>
                  </a:lnTo>
                  <a:lnTo>
                    <a:pt x="228" y="3104"/>
                  </a:lnTo>
                  <a:lnTo>
                    <a:pt x="231" y="3108"/>
                  </a:lnTo>
                  <a:lnTo>
                    <a:pt x="234" y="3110"/>
                  </a:lnTo>
                  <a:lnTo>
                    <a:pt x="238" y="3111"/>
                  </a:lnTo>
                  <a:lnTo>
                    <a:pt x="243" y="3111"/>
                  </a:lnTo>
                  <a:lnTo>
                    <a:pt x="247" y="3111"/>
                  </a:lnTo>
                  <a:lnTo>
                    <a:pt x="252" y="3110"/>
                  </a:lnTo>
                  <a:lnTo>
                    <a:pt x="258" y="3108"/>
                  </a:lnTo>
                  <a:lnTo>
                    <a:pt x="263" y="3105"/>
                  </a:lnTo>
                  <a:lnTo>
                    <a:pt x="268" y="3102"/>
                  </a:lnTo>
                  <a:lnTo>
                    <a:pt x="271" y="3098"/>
                  </a:lnTo>
                  <a:lnTo>
                    <a:pt x="275" y="3094"/>
                  </a:lnTo>
                  <a:lnTo>
                    <a:pt x="277" y="3090"/>
                  </a:lnTo>
                  <a:lnTo>
                    <a:pt x="278" y="3085"/>
                  </a:lnTo>
                  <a:lnTo>
                    <a:pt x="279" y="3082"/>
                  </a:lnTo>
                  <a:lnTo>
                    <a:pt x="279" y="3077"/>
                  </a:lnTo>
                  <a:lnTo>
                    <a:pt x="277" y="3073"/>
                  </a:lnTo>
                  <a:lnTo>
                    <a:pt x="275" y="3071"/>
                  </a:lnTo>
                  <a:lnTo>
                    <a:pt x="271" y="3069"/>
                  </a:lnTo>
                  <a:lnTo>
                    <a:pt x="268" y="3067"/>
                  </a:lnTo>
                  <a:lnTo>
                    <a:pt x="263" y="3067"/>
                  </a:lnTo>
                  <a:lnTo>
                    <a:pt x="258" y="3067"/>
                  </a:lnTo>
                  <a:lnTo>
                    <a:pt x="253" y="3069"/>
                  </a:lnTo>
                  <a:lnTo>
                    <a:pt x="247" y="3070"/>
                  </a:lnTo>
                  <a:lnTo>
                    <a:pt x="243" y="3073"/>
                  </a:lnTo>
                  <a:close/>
                  <a:moveTo>
                    <a:pt x="308" y="3031"/>
                  </a:moveTo>
                  <a:lnTo>
                    <a:pt x="303" y="3034"/>
                  </a:lnTo>
                  <a:lnTo>
                    <a:pt x="300" y="3038"/>
                  </a:lnTo>
                  <a:lnTo>
                    <a:pt x="296" y="3042"/>
                  </a:lnTo>
                  <a:lnTo>
                    <a:pt x="294" y="3047"/>
                  </a:lnTo>
                  <a:lnTo>
                    <a:pt x="291" y="3052"/>
                  </a:lnTo>
                  <a:lnTo>
                    <a:pt x="291" y="3056"/>
                  </a:lnTo>
                  <a:lnTo>
                    <a:pt x="291" y="3060"/>
                  </a:lnTo>
                  <a:lnTo>
                    <a:pt x="294" y="3064"/>
                  </a:lnTo>
                  <a:lnTo>
                    <a:pt x="296" y="3067"/>
                  </a:lnTo>
                  <a:lnTo>
                    <a:pt x="300" y="3069"/>
                  </a:lnTo>
                  <a:lnTo>
                    <a:pt x="303" y="3071"/>
                  </a:lnTo>
                  <a:lnTo>
                    <a:pt x="308" y="3071"/>
                  </a:lnTo>
                  <a:lnTo>
                    <a:pt x="314" y="3071"/>
                  </a:lnTo>
                  <a:lnTo>
                    <a:pt x="319" y="3070"/>
                  </a:lnTo>
                  <a:lnTo>
                    <a:pt x="325" y="3067"/>
                  </a:lnTo>
                  <a:lnTo>
                    <a:pt x="329" y="3065"/>
                  </a:lnTo>
                  <a:lnTo>
                    <a:pt x="335" y="3060"/>
                  </a:lnTo>
                  <a:lnTo>
                    <a:pt x="339" y="3057"/>
                  </a:lnTo>
                  <a:lnTo>
                    <a:pt x="342" y="3052"/>
                  </a:lnTo>
                  <a:lnTo>
                    <a:pt x="345" y="3048"/>
                  </a:lnTo>
                  <a:lnTo>
                    <a:pt x="347" y="3044"/>
                  </a:lnTo>
                  <a:lnTo>
                    <a:pt x="347" y="3039"/>
                  </a:lnTo>
                  <a:lnTo>
                    <a:pt x="347" y="3035"/>
                  </a:lnTo>
                  <a:lnTo>
                    <a:pt x="345" y="3032"/>
                  </a:lnTo>
                  <a:lnTo>
                    <a:pt x="342" y="3028"/>
                  </a:lnTo>
                  <a:lnTo>
                    <a:pt x="339" y="3026"/>
                  </a:lnTo>
                  <a:lnTo>
                    <a:pt x="335" y="3025"/>
                  </a:lnTo>
                  <a:lnTo>
                    <a:pt x="331" y="3023"/>
                  </a:lnTo>
                  <a:lnTo>
                    <a:pt x="325" y="3025"/>
                  </a:lnTo>
                  <a:lnTo>
                    <a:pt x="320" y="3026"/>
                  </a:lnTo>
                  <a:lnTo>
                    <a:pt x="314" y="3027"/>
                  </a:lnTo>
                  <a:lnTo>
                    <a:pt x="308" y="3031"/>
                  </a:lnTo>
                  <a:close/>
                </a:path>
              </a:pathLst>
            </a:custGeom>
            <a:solidFill>
              <a:srgbClr val="ECBC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CH"/>
            </a:p>
          </p:txBody>
        </p:sp>
        <p:sp>
          <p:nvSpPr>
            <p:cNvPr id="94" name="Freeform 88"/>
            <p:cNvSpPr>
              <a:spLocks noEditPoints="1"/>
            </p:cNvSpPr>
            <p:nvPr userDrawn="1"/>
          </p:nvSpPr>
          <p:spPr bwMode="auto">
            <a:xfrm>
              <a:off x="8018463" y="1952625"/>
              <a:ext cx="203200" cy="1704975"/>
            </a:xfrm>
            <a:custGeom>
              <a:avLst/>
              <a:gdLst>
                <a:gd name="T0" fmla="*/ 26 w 386"/>
                <a:gd name="T1" fmla="*/ 2559 h 3222"/>
                <a:gd name="T2" fmla="*/ 64 w 386"/>
                <a:gd name="T3" fmla="*/ 2237 h 3222"/>
                <a:gd name="T4" fmla="*/ 70 w 386"/>
                <a:gd name="T5" fmla="*/ 1653 h 3222"/>
                <a:gd name="T6" fmla="*/ 18 w 386"/>
                <a:gd name="T7" fmla="*/ 1618 h 3222"/>
                <a:gd name="T8" fmla="*/ 0 w 386"/>
                <a:gd name="T9" fmla="*/ 1312 h 3222"/>
                <a:gd name="T10" fmla="*/ 44 w 386"/>
                <a:gd name="T11" fmla="*/ 1053 h 3222"/>
                <a:gd name="T12" fmla="*/ 0 w 386"/>
                <a:gd name="T13" fmla="*/ 1037 h 3222"/>
                <a:gd name="T14" fmla="*/ 40 w 386"/>
                <a:gd name="T15" fmla="*/ 784 h 3222"/>
                <a:gd name="T16" fmla="*/ 178 w 386"/>
                <a:gd name="T17" fmla="*/ 579 h 3222"/>
                <a:gd name="T18" fmla="*/ 97 w 386"/>
                <a:gd name="T19" fmla="*/ 511 h 3222"/>
                <a:gd name="T20" fmla="*/ 12 w 386"/>
                <a:gd name="T21" fmla="*/ 418 h 3222"/>
                <a:gd name="T22" fmla="*/ 86 w 386"/>
                <a:gd name="T23" fmla="*/ 254 h 3222"/>
                <a:gd name="T24" fmla="*/ 205 w 386"/>
                <a:gd name="T25" fmla="*/ 94 h 3222"/>
                <a:gd name="T26" fmla="*/ 63 w 386"/>
                <a:gd name="T27" fmla="*/ 65 h 3222"/>
                <a:gd name="T28" fmla="*/ 305 w 386"/>
                <a:gd name="T29" fmla="*/ 71 h 3222"/>
                <a:gd name="T30" fmla="*/ 300 w 386"/>
                <a:gd name="T31" fmla="*/ 133 h 3222"/>
                <a:gd name="T32" fmla="*/ 364 w 386"/>
                <a:gd name="T33" fmla="*/ 213 h 3222"/>
                <a:gd name="T34" fmla="*/ 386 w 386"/>
                <a:gd name="T35" fmla="*/ 290 h 3222"/>
                <a:gd name="T36" fmla="*/ 328 w 386"/>
                <a:gd name="T37" fmla="*/ 454 h 3222"/>
                <a:gd name="T38" fmla="*/ 334 w 386"/>
                <a:gd name="T39" fmla="*/ 636 h 3222"/>
                <a:gd name="T40" fmla="*/ 265 w 386"/>
                <a:gd name="T41" fmla="*/ 844 h 3222"/>
                <a:gd name="T42" fmla="*/ 361 w 386"/>
                <a:gd name="T43" fmla="*/ 1049 h 3222"/>
                <a:gd name="T44" fmla="*/ 368 w 386"/>
                <a:gd name="T45" fmla="*/ 1239 h 3222"/>
                <a:gd name="T46" fmla="*/ 317 w 386"/>
                <a:gd name="T47" fmla="*/ 1299 h 3222"/>
                <a:gd name="T48" fmla="*/ 302 w 386"/>
                <a:gd name="T49" fmla="*/ 1560 h 3222"/>
                <a:gd name="T50" fmla="*/ 374 w 386"/>
                <a:gd name="T51" fmla="*/ 1751 h 3222"/>
                <a:gd name="T52" fmla="*/ 354 w 386"/>
                <a:gd name="T53" fmla="*/ 2540 h 3222"/>
                <a:gd name="T54" fmla="*/ 165 w 386"/>
                <a:gd name="T55" fmla="*/ 164 h 3222"/>
                <a:gd name="T56" fmla="*/ 151 w 386"/>
                <a:gd name="T57" fmla="*/ 219 h 3222"/>
                <a:gd name="T58" fmla="*/ 258 w 386"/>
                <a:gd name="T59" fmla="*/ 245 h 3222"/>
                <a:gd name="T60" fmla="*/ 296 w 386"/>
                <a:gd name="T61" fmla="*/ 308 h 3222"/>
                <a:gd name="T62" fmla="*/ 268 w 386"/>
                <a:gd name="T63" fmla="*/ 402 h 3222"/>
                <a:gd name="T64" fmla="*/ 180 w 386"/>
                <a:gd name="T65" fmla="*/ 623 h 3222"/>
                <a:gd name="T66" fmla="*/ 275 w 386"/>
                <a:gd name="T67" fmla="*/ 670 h 3222"/>
                <a:gd name="T68" fmla="*/ 44 w 386"/>
                <a:gd name="T69" fmla="*/ 829 h 3222"/>
                <a:gd name="T70" fmla="*/ 206 w 386"/>
                <a:gd name="T71" fmla="*/ 892 h 3222"/>
                <a:gd name="T72" fmla="*/ 199 w 386"/>
                <a:gd name="T73" fmla="*/ 1036 h 3222"/>
                <a:gd name="T74" fmla="*/ 253 w 386"/>
                <a:gd name="T75" fmla="*/ 1092 h 3222"/>
                <a:gd name="T76" fmla="*/ 101 w 386"/>
                <a:gd name="T77" fmla="*/ 1233 h 3222"/>
                <a:gd name="T78" fmla="*/ 233 w 386"/>
                <a:gd name="T79" fmla="*/ 1390 h 3222"/>
                <a:gd name="T80" fmla="*/ 242 w 386"/>
                <a:gd name="T81" fmla="*/ 1473 h 3222"/>
                <a:gd name="T82" fmla="*/ 201 w 386"/>
                <a:gd name="T83" fmla="*/ 1580 h 3222"/>
                <a:gd name="T84" fmla="*/ 38 w 386"/>
                <a:gd name="T85" fmla="*/ 1826 h 3222"/>
                <a:gd name="T86" fmla="*/ 177 w 386"/>
                <a:gd name="T87" fmla="*/ 1866 h 3222"/>
                <a:gd name="T88" fmla="*/ 260 w 386"/>
                <a:gd name="T89" fmla="*/ 1803 h 3222"/>
                <a:gd name="T90" fmla="*/ 107 w 386"/>
                <a:gd name="T91" fmla="*/ 2076 h 3222"/>
                <a:gd name="T92" fmla="*/ 299 w 386"/>
                <a:gd name="T93" fmla="*/ 1920 h 3222"/>
                <a:gd name="T94" fmla="*/ 139 w 386"/>
                <a:gd name="T95" fmla="*/ 2214 h 3222"/>
                <a:gd name="T96" fmla="*/ 121 w 386"/>
                <a:gd name="T97" fmla="*/ 2329 h 3222"/>
                <a:gd name="T98" fmla="*/ 178 w 386"/>
                <a:gd name="T99" fmla="*/ 2330 h 3222"/>
                <a:gd name="T100" fmla="*/ 374 w 386"/>
                <a:gd name="T101" fmla="*/ 2211 h 3222"/>
                <a:gd name="T102" fmla="*/ 204 w 386"/>
                <a:gd name="T103" fmla="*/ 2444 h 3222"/>
                <a:gd name="T104" fmla="*/ 265 w 386"/>
                <a:gd name="T105" fmla="*/ 2410 h 3222"/>
                <a:gd name="T106" fmla="*/ 234 w 386"/>
                <a:gd name="T107" fmla="*/ 2627 h 3222"/>
                <a:gd name="T108" fmla="*/ 254 w 386"/>
                <a:gd name="T109" fmla="*/ 2603 h 3222"/>
                <a:gd name="T110" fmla="*/ 161 w 386"/>
                <a:gd name="T111" fmla="*/ 2841 h 3222"/>
                <a:gd name="T112" fmla="*/ 196 w 386"/>
                <a:gd name="T113" fmla="*/ 2841 h 3222"/>
                <a:gd name="T114" fmla="*/ 317 w 386"/>
                <a:gd name="T115" fmla="*/ 2791 h 3222"/>
                <a:gd name="T116" fmla="*/ 115 w 386"/>
                <a:gd name="T117" fmla="*/ 3100 h 3222"/>
                <a:gd name="T118" fmla="*/ 217 w 386"/>
                <a:gd name="T119" fmla="*/ 3011 h 3222"/>
                <a:gd name="T120" fmla="*/ 343 w 386"/>
                <a:gd name="T121" fmla="*/ 2917 h 3222"/>
                <a:gd name="T122" fmla="*/ 294 w 386"/>
                <a:gd name="T123" fmla="*/ 3195 h 3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86" h="3222">
                  <a:moveTo>
                    <a:pt x="0" y="2978"/>
                  </a:moveTo>
                  <a:lnTo>
                    <a:pt x="0" y="2936"/>
                  </a:lnTo>
                  <a:lnTo>
                    <a:pt x="7" y="2936"/>
                  </a:lnTo>
                  <a:lnTo>
                    <a:pt x="12" y="2937"/>
                  </a:lnTo>
                  <a:lnTo>
                    <a:pt x="16" y="2938"/>
                  </a:lnTo>
                  <a:lnTo>
                    <a:pt x="20" y="2942"/>
                  </a:lnTo>
                  <a:lnTo>
                    <a:pt x="21" y="2947"/>
                  </a:lnTo>
                  <a:lnTo>
                    <a:pt x="21" y="2950"/>
                  </a:lnTo>
                  <a:lnTo>
                    <a:pt x="21" y="2955"/>
                  </a:lnTo>
                  <a:lnTo>
                    <a:pt x="19" y="2960"/>
                  </a:lnTo>
                  <a:lnTo>
                    <a:pt x="16" y="2965"/>
                  </a:lnTo>
                  <a:lnTo>
                    <a:pt x="13" y="2968"/>
                  </a:lnTo>
                  <a:lnTo>
                    <a:pt x="8" y="2973"/>
                  </a:lnTo>
                  <a:lnTo>
                    <a:pt x="3" y="2976"/>
                  </a:lnTo>
                  <a:lnTo>
                    <a:pt x="2" y="2978"/>
                  </a:lnTo>
                  <a:lnTo>
                    <a:pt x="0" y="2978"/>
                  </a:lnTo>
                  <a:close/>
                  <a:moveTo>
                    <a:pt x="0" y="2777"/>
                  </a:moveTo>
                  <a:lnTo>
                    <a:pt x="0" y="2741"/>
                  </a:lnTo>
                  <a:lnTo>
                    <a:pt x="6" y="2736"/>
                  </a:lnTo>
                  <a:lnTo>
                    <a:pt x="12" y="2732"/>
                  </a:lnTo>
                  <a:lnTo>
                    <a:pt x="18" y="2729"/>
                  </a:lnTo>
                  <a:lnTo>
                    <a:pt x="25" y="2727"/>
                  </a:lnTo>
                  <a:lnTo>
                    <a:pt x="31" y="2725"/>
                  </a:lnTo>
                  <a:lnTo>
                    <a:pt x="37" y="2725"/>
                  </a:lnTo>
                  <a:lnTo>
                    <a:pt x="43" y="2725"/>
                  </a:lnTo>
                  <a:lnTo>
                    <a:pt x="47" y="2726"/>
                  </a:lnTo>
                  <a:lnTo>
                    <a:pt x="52" y="2728"/>
                  </a:lnTo>
                  <a:lnTo>
                    <a:pt x="54" y="2732"/>
                  </a:lnTo>
                  <a:lnTo>
                    <a:pt x="57" y="2736"/>
                  </a:lnTo>
                  <a:lnTo>
                    <a:pt x="57" y="2741"/>
                  </a:lnTo>
                  <a:lnTo>
                    <a:pt x="56" y="2746"/>
                  </a:lnTo>
                  <a:lnTo>
                    <a:pt x="53" y="2751"/>
                  </a:lnTo>
                  <a:lnTo>
                    <a:pt x="51" y="2755"/>
                  </a:lnTo>
                  <a:lnTo>
                    <a:pt x="46" y="2761"/>
                  </a:lnTo>
                  <a:lnTo>
                    <a:pt x="41" y="2765"/>
                  </a:lnTo>
                  <a:lnTo>
                    <a:pt x="35" y="2770"/>
                  </a:lnTo>
                  <a:lnTo>
                    <a:pt x="26" y="2774"/>
                  </a:lnTo>
                  <a:lnTo>
                    <a:pt x="16" y="2777"/>
                  </a:lnTo>
                  <a:lnTo>
                    <a:pt x="8" y="2778"/>
                  </a:lnTo>
                  <a:lnTo>
                    <a:pt x="0" y="2777"/>
                  </a:lnTo>
                  <a:close/>
                  <a:moveTo>
                    <a:pt x="0" y="2612"/>
                  </a:moveTo>
                  <a:lnTo>
                    <a:pt x="0" y="2561"/>
                  </a:lnTo>
                  <a:lnTo>
                    <a:pt x="6" y="2559"/>
                  </a:lnTo>
                  <a:lnTo>
                    <a:pt x="12" y="2558"/>
                  </a:lnTo>
                  <a:lnTo>
                    <a:pt x="16" y="2558"/>
                  </a:lnTo>
                  <a:lnTo>
                    <a:pt x="21" y="2558"/>
                  </a:lnTo>
                  <a:lnTo>
                    <a:pt x="26" y="2559"/>
                  </a:lnTo>
                  <a:lnTo>
                    <a:pt x="29" y="2561"/>
                  </a:lnTo>
                  <a:lnTo>
                    <a:pt x="33" y="2563"/>
                  </a:lnTo>
                  <a:lnTo>
                    <a:pt x="35" y="2567"/>
                  </a:lnTo>
                  <a:lnTo>
                    <a:pt x="37" y="2570"/>
                  </a:lnTo>
                  <a:lnTo>
                    <a:pt x="37" y="2575"/>
                  </a:lnTo>
                  <a:lnTo>
                    <a:pt x="37" y="2581"/>
                  </a:lnTo>
                  <a:lnTo>
                    <a:pt x="34" y="2586"/>
                  </a:lnTo>
                  <a:lnTo>
                    <a:pt x="29" y="2591"/>
                  </a:lnTo>
                  <a:lnTo>
                    <a:pt x="25" y="2596"/>
                  </a:lnTo>
                  <a:lnTo>
                    <a:pt x="19" y="2602"/>
                  </a:lnTo>
                  <a:lnTo>
                    <a:pt x="13" y="2606"/>
                  </a:lnTo>
                  <a:lnTo>
                    <a:pt x="7" y="2609"/>
                  </a:lnTo>
                  <a:lnTo>
                    <a:pt x="0" y="2612"/>
                  </a:lnTo>
                  <a:close/>
                  <a:moveTo>
                    <a:pt x="0" y="2445"/>
                  </a:moveTo>
                  <a:lnTo>
                    <a:pt x="0" y="2393"/>
                  </a:lnTo>
                  <a:lnTo>
                    <a:pt x="6" y="2391"/>
                  </a:lnTo>
                  <a:lnTo>
                    <a:pt x="12" y="2389"/>
                  </a:lnTo>
                  <a:lnTo>
                    <a:pt x="18" y="2389"/>
                  </a:lnTo>
                  <a:lnTo>
                    <a:pt x="22" y="2389"/>
                  </a:lnTo>
                  <a:lnTo>
                    <a:pt x="27" y="2391"/>
                  </a:lnTo>
                  <a:lnTo>
                    <a:pt x="31" y="2392"/>
                  </a:lnTo>
                  <a:lnTo>
                    <a:pt x="34" y="2394"/>
                  </a:lnTo>
                  <a:lnTo>
                    <a:pt x="37" y="2398"/>
                  </a:lnTo>
                  <a:lnTo>
                    <a:pt x="39" y="2403"/>
                  </a:lnTo>
                  <a:lnTo>
                    <a:pt x="39" y="2407"/>
                  </a:lnTo>
                  <a:lnTo>
                    <a:pt x="38" y="2413"/>
                  </a:lnTo>
                  <a:lnTo>
                    <a:pt x="34" y="2419"/>
                  </a:lnTo>
                  <a:lnTo>
                    <a:pt x="31" y="2425"/>
                  </a:lnTo>
                  <a:lnTo>
                    <a:pt x="25" y="2430"/>
                  </a:lnTo>
                  <a:lnTo>
                    <a:pt x="19" y="2436"/>
                  </a:lnTo>
                  <a:lnTo>
                    <a:pt x="12" y="2441"/>
                  </a:lnTo>
                  <a:lnTo>
                    <a:pt x="6" y="2443"/>
                  </a:lnTo>
                  <a:lnTo>
                    <a:pt x="0" y="2445"/>
                  </a:lnTo>
                  <a:close/>
                  <a:moveTo>
                    <a:pt x="0" y="2283"/>
                  </a:moveTo>
                  <a:lnTo>
                    <a:pt x="0" y="2231"/>
                  </a:lnTo>
                  <a:lnTo>
                    <a:pt x="2" y="2230"/>
                  </a:lnTo>
                  <a:lnTo>
                    <a:pt x="6" y="2229"/>
                  </a:lnTo>
                  <a:lnTo>
                    <a:pt x="14" y="2224"/>
                  </a:lnTo>
                  <a:lnTo>
                    <a:pt x="24" y="2221"/>
                  </a:lnTo>
                  <a:lnTo>
                    <a:pt x="32" y="2218"/>
                  </a:lnTo>
                  <a:lnTo>
                    <a:pt x="39" y="2218"/>
                  </a:lnTo>
                  <a:lnTo>
                    <a:pt x="46" y="2218"/>
                  </a:lnTo>
                  <a:lnTo>
                    <a:pt x="53" y="2220"/>
                  </a:lnTo>
                  <a:lnTo>
                    <a:pt x="58" y="2223"/>
                  </a:lnTo>
                  <a:lnTo>
                    <a:pt x="62" y="2227"/>
                  </a:lnTo>
                  <a:lnTo>
                    <a:pt x="63" y="2231"/>
                  </a:lnTo>
                  <a:lnTo>
                    <a:pt x="64" y="2237"/>
                  </a:lnTo>
                  <a:lnTo>
                    <a:pt x="62" y="2242"/>
                  </a:lnTo>
                  <a:lnTo>
                    <a:pt x="58" y="2249"/>
                  </a:lnTo>
                  <a:lnTo>
                    <a:pt x="54" y="2255"/>
                  </a:lnTo>
                  <a:lnTo>
                    <a:pt x="48" y="2261"/>
                  </a:lnTo>
                  <a:lnTo>
                    <a:pt x="40" y="2267"/>
                  </a:lnTo>
                  <a:lnTo>
                    <a:pt x="33" y="2272"/>
                  </a:lnTo>
                  <a:lnTo>
                    <a:pt x="25" y="2277"/>
                  </a:lnTo>
                  <a:lnTo>
                    <a:pt x="16" y="2279"/>
                  </a:lnTo>
                  <a:lnTo>
                    <a:pt x="8" y="2281"/>
                  </a:lnTo>
                  <a:lnTo>
                    <a:pt x="0" y="2283"/>
                  </a:lnTo>
                  <a:close/>
                  <a:moveTo>
                    <a:pt x="0" y="2001"/>
                  </a:moveTo>
                  <a:lnTo>
                    <a:pt x="0" y="1942"/>
                  </a:lnTo>
                  <a:lnTo>
                    <a:pt x="9" y="1939"/>
                  </a:lnTo>
                  <a:lnTo>
                    <a:pt x="18" y="1937"/>
                  </a:lnTo>
                  <a:lnTo>
                    <a:pt x="25" y="1936"/>
                  </a:lnTo>
                  <a:lnTo>
                    <a:pt x="32" y="1936"/>
                  </a:lnTo>
                  <a:lnTo>
                    <a:pt x="39" y="1937"/>
                  </a:lnTo>
                  <a:lnTo>
                    <a:pt x="44" y="1938"/>
                  </a:lnTo>
                  <a:lnTo>
                    <a:pt x="48" y="1940"/>
                  </a:lnTo>
                  <a:lnTo>
                    <a:pt x="52" y="1944"/>
                  </a:lnTo>
                  <a:lnTo>
                    <a:pt x="53" y="1949"/>
                  </a:lnTo>
                  <a:lnTo>
                    <a:pt x="53" y="1955"/>
                  </a:lnTo>
                  <a:lnTo>
                    <a:pt x="51" y="1962"/>
                  </a:lnTo>
                  <a:lnTo>
                    <a:pt x="47" y="1968"/>
                  </a:lnTo>
                  <a:lnTo>
                    <a:pt x="41" y="1975"/>
                  </a:lnTo>
                  <a:lnTo>
                    <a:pt x="34" y="1981"/>
                  </a:lnTo>
                  <a:lnTo>
                    <a:pt x="26" y="1988"/>
                  </a:lnTo>
                  <a:lnTo>
                    <a:pt x="16" y="1993"/>
                  </a:lnTo>
                  <a:lnTo>
                    <a:pt x="8" y="1997"/>
                  </a:lnTo>
                  <a:lnTo>
                    <a:pt x="0" y="2001"/>
                  </a:lnTo>
                  <a:close/>
                  <a:moveTo>
                    <a:pt x="0" y="1856"/>
                  </a:moveTo>
                  <a:lnTo>
                    <a:pt x="0" y="1838"/>
                  </a:lnTo>
                  <a:lnTo>
                    <a:pt x="1" y="1838"/>
                  </a:lnTo>
                  <a:lnTo>
                    <a:pt x="1" y="1839"/>
                  </a:lnTo>
                  <a:lnTo>
                    <a:pt x="2" y="1843"/>
                  </a:lnTo>
                  <a:lnTo>
                    <a:pt x="3" y="1847"/>
                  </a:lnTo>
                  <a:lnTo>
                    <a:pt x="2" y="1851"/>
                  </a:lnTo>
                  <a:lnTo>
                    <a:pt x="0" y="1856"/>
                  </a:lnTo>
                  <a:close/>
                  <a:moveTo>
                    <a:pt x="0" y="1724"/>
                  </a:moveTo>
                  <a:lnTo>
                    <a:pt x="0" y="1692"/>
                  </a:lnTo>
                  <a:lnTo>
                    <a:pt x="7" y="1685"/>
                  </a:lnTo>
                  <a:lnTo>
                    <a:pt x="15" y="1678"/>
                  </a:lnTo>
                  <a:lnTo>
                    <a:pt x="25" y="1671"/>
                  </a:lnTo>
                  <a:lnTo>
                    <a:pt x="35" y="1665"/>
                  </a:lnTo>
                  <a:lnTo>
                    <a:pt x="47" y="1660"/>
                  </a:lnTo>
                  <a:lnTo>
                    <a:pt x="58" y="1655"/>
                  </a:lnTo>
                  <a:lnTo>
                    <a:pt x="70" y="1653"/>
                  </a:lnTo>
                  <a:lnTo>
                    <a:pt x="79" y="1652"/>
                  </a:lnTo>
                  <a:lnTo>
                    <a:pt x="89" y="1652"/>
                  </a:lnTo>
                  <a:lnTo>
                    <a:pt x="97" y="1653"/>
                  </a:lnTo>
                  <a:lnTo>
                    <a:pt x="103" y="1655"/>
                  </a:lnTo>
                  <a:lnTo>
                    <a:pt x="107" y="1660"/>
                  </a:lnTo>
                  <a:lnTo>
                    <a:pt x="108" y="1662"/>
                  </a:lnTo>
                  <a:lnTo>
                    <a:pt x="109" y="1666"/>
                  </a:lnTo>
                  <a:lnTo>
                    <a:pt x="109" y="1668"/>
                  </a:lnTo>
                  <a:lnTo>
                    <a:pt x="108" y="1672"/>
                  </a:lnTo>
                  <a:lnTo>
                    <a:pt x="105" y="1678"/>
                  </a:lnTo>
                  <a:lnTo>
                    <a:pt x="101" y="1685"/>
                  </a:lnTo>
                  <a:lnTo>
                    <a:pt x="94" y="1692"/>
                  </a:lnTo>
                  <a:lnTo>
                    <a:pt x="86" y="1699"/>
                  </a:lnTo>
                  <a:lnTo>
                    <a:pt x="76" y="1706"/>
                  </a:lnTo>
                  <a:lnTo>
                    <a:pt x="65" y="1712"/>
                  </a:lnTo>
                  <a:lnTo>
                    <a:pt x="56" y="1717"/>
                  </a:lnTo>
                  <a:lnTo>
                    <a:pt x="46" y="1721"/>
                  </a:lnTo>
                  <a:lnTo>
                    <a:pt x="37" y="1724"/>
                  </a:lnTo>
                  <a:lnTo>
                    <a:pt x="28" y="1725"/>
                  </a:lnTo>
                  <a:lnTo>
                    <a:pt x="20" y="1727"/>
                  </a:lnTo>
                  <a:lnTo>
                    <a:pt x="13" y="1727"/>
                  </a:lnTo>
                  <a:lnTo>
                    <a:pt x="6" y="1725"/>
                  </a:lnTo>
                  <a:lnTo>
                    <a:pt x="0" y="1724"/>
                  </a:lnTo>
                  <a:close/>
                  <a:moveTo>
                    <a:pt x="0" y="1623"/>
                  </a:moveTo>
                  <a:lnTo>
                    <a:pt x="0" y="1566"/>
                  </a:lnTo>
                  <a:lnTo>
                    <a:pt x="3" y="1564"/>
                  </a:lnTo>
                  <a:lnTo>
                    <a:pt x="6" y="1563"/>
                  </a:lnTo>
                  <a:lnTo>
                    <a:pt x="19" y="1557"/>
                  </a:lnTo>
                  <a:lnTo>
                    <a:pt x="31" y="1553"/>
                  </a:lnTo>
                  <a:lnTo>
                    <a:pt x="41" y="1549"/>
                  </a:lnTo>
                  <a:lnTo>
                    <a:pt x="52" y="1548"/>
                  </a:lnTo>
                  <a:lnTo>
                    <a:pt x="62" y="1548"/>
                  </a:lnTo>
                  <a:lnTo>
                    <a:pt x="70" y="1549"/>
                  </a:lnTo>
                  <a:lnTo>
                    <a:pt x="76" y="1552"/>
                  </a:lnTo>
                  <a:lnTo>
                    <a:pt x="81" y="1557"/>
                  </a:lnTo>
                  <a:lnTo>
                    <a:pt x="82" y="1559"/>
                  </a:lnTo>
                  <a:lnTo>
                    <a:pt x="82" y="1561"/>
                  </a:lnTo>
                  <a:lnTo>
                    <a:pt x="82" y="1565"/>
                  </a:lnTo>
                  <a:lnTo>
                    <a:pt x="82" y="1568"/>
                  </a:lnTo>
                  <a:lnTo>
                    <a:pt x="78" y="1574"/>
                  </a:lnTo>
                  <a:lnTo>
                    <a:pt x="73" y="1582"/>
                  </a:lnTo>
                  <a:lnTo>
                    <a:pt x="66" y="1589"/>
                  </a:lnTo>
                  <a:lnTo>
                    <a:pt x="58" y="1597"/>
                  </a:lnTo>
                  <a:lnTo>
                    <a:pt x="47" y="1603"/>
                  </a:lnTo>
                  <a:lnTo>
                    <a:pt x="35" y="1610"/>
                  </a:lnTo>
                  <a:lnTo>
                    <a:pt x="27" y="1615"/>
                  </a:lnTo>
                  <a:lnTo>
                    <a:pt x="18" y="1618"/>
                  </a:lnTo>
                  <a:lnTo>
                    <a:pt x="9" y="1621"/>
                  </a:lnTo>
                  <a:lnTo>
                    <a:pt x="0" y="1623"/>
                  </a:lnTo>
                  <a:close/>
                  <a:moveTo>
                    <a:pt x="0" y="1516"/>
                  </a:moveTo>
                  <a:lnTo>
                    <a:pt x="0" y="1456"/>
                  </a:lnTo>
                  <a:lnTo>
                    <a:pt x="10" y="1451"/>
                  </a:lnTo>
                  <a:lnTo>
                    <a:pt x="21" y="1448"/>
                  </a:lnTo>
                  <a:lnTo>
                    <a:pt x="31" y="1447"/>
                  </a:lnTo>
                  <a:lnTo>
                    <a:pt x="40" y="1446"/>
                  </a:lnTo>
                  <a:lnTo>
                    <a:pt x="47" y="1446"/>
                  </a:lnTo>
                  <a:lnTo>
                    <a:pt x="54" y="1448"/>
                  </a:lnTo>
                  <a:lnTo>
                    <a:pt x="59" y="1451"/>
                  </a:lnTo>
                  <a:lnTo>
                    <a:pt x="63" y="1454"/>
                  </a:lnTo>
                  <a:lnTo>
                    <a:pt x="64" y="1457"/>
                  </a:lnTo>
                  <a:lnTo>
                    <a:pt x="65" y="1459"/>
                  </a:lnTo>
                  <a:lnTo>
                    <a:pt x="65" y="1463"/>
                  </a:lnTo>
                  <a:lnTo>
                    <a:pt x="64" y="1466"/>
                  </a:lnTo>
                  <a:lnTo>
                    <a:pt x="60" y="1473"/>
                  </a:lnTo>
                  <a:lnTo>
                    <a:pt x="56" y="1481"/>
                  </a:lnTo>
                  <a:lnTo>
                    <a:pt x="48" y="1488"/>
                  </a:lnTo>
                  <a:lnTo>
                    <a:pt x="39" y="1495"/>
                  </a:lnTo>
                  <a:lnTo>
                    <a:pt x="28" y="1502"/>
                  </a:lnTo>
                  <a:lnTo>
                    <a:pt x="16" y="1509"/>
                  </a:lnTo>
                  <a:lnTo>
                    <a:pt x="8" y="1513"/>
                  </a:lnTo>
                  <a:lnTo>
                    <a:pt x="0" y="1516"/>
                  </a:lnTo>
                  <a:close/>
                  <a:moveTo>
                    <a:pt x="0" y="1412"/>
                  </a:moveTo>
                  <a:lnTo>
                    <a:pt x="0" y="1351"/>
                  </a:lnTo>
                  <a:lnTo>
                    <a:pt x="9" y="1349"/>
                  </a:lnTo>
                  <a:lnTo>
                    <a:pt x="19" y="1347"/>
                  </a:lnTo>
                  <a:lnTo>
                    <a:pt x="27" y="1346"/>
                  </a:lnTo>
                  <a:lnTo>
                    <a:pt x="35" y="1346"/>
                  </a:lnTo>
                  <a:lnTo>
                    <a:pt x="41" y="1346"/>
                  </a:lnTo>
                  <a:lnTo>
                    <a:pt x="47" y="1347"/>
                  </a:lnTo>
                  <a:lnTo>
                    <a:pt x="52" y="1350"/>
                  </a:lnTo>
                  <a:lnTo>
                    <a:pt x="56" y="1353"/>
                  </a:lnTo>
                  <a:lnTo>
                    <a:pt x="57" y="1356"/>
                  </a:lnTo>
                  <a:lnTo>
                    <a:pt x="57" y="1359"/>
                  </a:lnTo>
                  <a:lnTo>
                    <a:pt x="57" y="1362"/>
                  </a:lnTo>
                  <a:lnTo>
                    <a:pt x="56" y="1365"/>
                  </a:lnTo>
                  <a:lnTo>
                    <a:pt x="52" y="1372"/>
                  </a:lnTo>
                  <a:lnTo>
                    <a:pt x="46" y="1380"/>
                  </a:lnTo>
                  <a:lnTo>
                    <a:pt x="39" y="1387"/>
                  </a:lnTo>
                  <a:lnTo>
                    <a:pt x="29" y="1395"/>
                  </a:lnTo>
                  <a:lnTo>
                    <a:pt x="18" y="1402"/>
                  </a:lnTo>
                  <a:lnTo>
                    <a:pt x="5" y="1409"/>
                  </a:lnTo>
                  <a:lnTo>
                    <a:pt x="2" y="1410"/>
                  </a:lnTo>
                  <a:lnTo>
                    <a:pt x="0" y="1412"/>
                  </a:lnTo>
                  <a:close/>
                  <a:moveTo>
                    <a:pt x="0" y="1312"/>
                  </a:moveTo>
                  <a:lnTo>
                    <a:pt x="0" y="1252"/>
                  </a:lnTo>
                  <a:lnTo>
                    <a:pt x="10" y="1250"/>
                  </a:lnTo>
                  <a:lnTo>
                    <a:pt x="20" y="1248"/>
                  </a:lnTo>
                  <a:lnTo>
                    <a:pt x="28" y="1247"/>
                  </a:lnTo>
                  <a:lnTo>
                    <a:pt x="37" y="1247"/>
                  </a:lnTo>
                  <a:lnTo>
                    <a:pt x="44" y="1247"/>
                  </a:lnTo>
                  <a:lnTo>
                    <a:pt x="48" y="1249"/>
                  </a:lnTo>
                  <a:lnTo>
                    <a:pt x="53" y="1251"/>
                  </a:lnTo>
                  <a:lnTo>
                    <a:pt x="57" y="1254"/>
                  </a:lnTo>
                  <a:lnTo>
                    <a:pt x="58" y="1257"/>
                  </a:lnTo>
                  <a:lnTo>
                    <a:pt x="58" y="1260"/>
                  </a:lnTo>
                  <a:lnTo>
                    <a:pt x="58" y="1263"/>
                  </a:lnTo>
                  <a:lnTo>
                    <a:pt x="57" y="1266"/>
                  </a:lnTo>
                  <a:lnTo>
                    <a:pt x="53" y="1273"/>
                  </a:lnTo>
                  <a:lnTo>
                    <a:pt x="47" y="1281"/>
                  </a:lnTo>
                  <a:lnTo>
                    <a:pt x="39" y="1288"/>
                  </a:lnTo>
                  <a:lnTo>
                    <a:pt x="28" y="1296"/>
                  </a:lnTo>
                  <a:lnTo>
                    <a:pt x="16" y="1304"/>
                  </a:lnTo>
                  <a:lnTo>
                    <a:pt x="3" y="1311"/>
                  </a:lnTo>
                  <a:lnTo>
                    <a:pt x="0" y="1312"/>
                  </a:lnTo>
                  <a:close/>
                  <a:moveTo>
                    <a:pt x="0" y="1218"/>
                  </a:moveTo>
                  <a:lnTo>
                    <a:pt x="0" y="1157"/>
                  </a:lnTo>
                  <a:lnTo>
                    <a:pt x="12" y="1154"/>
                  </a:lnTo>
                  <a:lnTo>
                    <a:pt x="24" y="1150"/>
                  </a:lnTo>
                  <a:lnTo>
                    <a:pt x="34" y="1149"/>
                  </a:lnTo>
                  <a:lnTo>
                    <a:pt x="44" y="1148"/>
                  </a:lnTo>
                  <a:lnTo>
                    <a:pt x="52" y="1148"/>
                  </a:lnTo>
                  <a:lnTo>
                    <a:pt x="59" y="1149"/>
                  </a:lnTo>
                  <a:lnTo>
                    <a:pt x="64" y="1151"/>
                  </a:lnTo>
                  <a:lnTo>
                    <a:pt x="67" y="1155"/>
                  </a:lnTo>
                  <a:lnTo>
                    <a:pt x="69" y="1159"/>
                  </a:lnTo>
                  <a:lnTo>
                    <a:pt x="70" y="1161"/>
                  </a:lnTo>
                  <a:lnTo>
                    <a:pt x="69" y="1165"/>
                  </a:lnTo>
                  <a:lnTo>
                    <a:pt x="67" y="1167"/>
                  </a:lnTo>
                  <a:lnTo>
                    <a:pt x="64" y="1174"/>
                  </a:lnTo>
                  <a:lnTo>
                    <a:pt x="57" y="1182"/>
                  </a:lnTo>
                  <a:lnTo>
                    <a:pt x="48" y="1189"/>
                  </a:lnTo>
                  <a:lnTo>
                    <a:pt x="38" y="1198"/>
                  </a:lnTo>
                  <a:lnTo>
                    <a:pt x="26" y="1205"/>
                  </a:lnTo>
                  <a:lnTo>
                    <a:pt x="12" y="1213"/>
                  </a:lnTo>
                  <a:lnTo>
                    <a:pt x="6" y="1216"/>
                  </a:lnTo>
                  <a:lnTo>
                    <a:pt x="0" y="1218"/>
                  </a:lnTo>
                  <a:close/>
                  <a:moveTo>
                    <a:pt x="0" y="1128"/>
                  </a:moveTo>
                  <a:lnTo>
                    <a:pt x="0" y="1068"/>
                  </a:lnTo>
                  <a:lnTo>
                    <a:pt x="15" y="1062"/>
                  </a:lnTo>
                  <a:lnTo>
                    <a:pt x="31" y="1056"/>
                  </a:lnTo>
                  <a:lnTo>
                    <a:pt x="44" y="1053"/>
                  </a:lnTo>
                  <a:lnTo>
                    <a:pt x="57" y="1050"/>
                  </a:lnTo>
                  <a:lnTo>
                    <a:pt x="67" y="1050"/>
                  </a:lnTo>
                  <a:lnTo>
                    <a:pt x="77" y="1050"/>
                  </a:lnTo>
                  <a:lnTo>
                    <a:pt x="81" y="1052"/>
                  </a:lnTo>
                  <a:lnTo>
                    <a:pt x="84" y="1053"/>
                  </a:lnTo>
                  <a:lnTo>
                    <a:pt x="86" y="1055"/>
                  </a:lnTo>
                  <a:lnTo>
                    <a:pt x="89" y="1058"/>
                  </a:lnTo>
                  <a:lnTo>
                    <a:pt x="90" y="1060"/>
                  </a:lnTo>
                  <a:lnTo>
                    <a:pt x="90" y="1062"/>
                  </a:lnTo>
                  <a:lnTo>
                    <a:pt x="90" y="1066"/>
                  </a:lnTo>
                  <a:lnTo>
                    <a:pt x="89" y="1069"/>
                  </a:lnTo>
                  <a:lnTo>
                    <a:pt x="84" y="1077"/>
                  </a:lnTo>
                  <a:lnTo>
                    <a:pt x="77" y="1084"/>
                  </a:lnTo>
                  <a:lnTo>
                    <a:pt x="69" y="1092"/>
                  </a:lnTo>
                  <a:lnTo>
                    <a:pt x="57" y="1100"/>
                  </a:lnTo>
                  <a:lnTo>
                    <a:pt x="44" y="1109"/>
                  </a:lnTo>
                  <a:lnTo>
                    <a:pt x="29" y="1116"/>
                  </a:lnTo>
                  <a:lnTo>
                    <a:pt x="14" y="1122"/>
                  </a:lnTo>
                  <a:lnTo>
                    <a:pt x="0" y="1128"/>
                  </a:lnTo>
                  <a:close/>
                  <a:moveTo>
                    <a:pt x="0" y="1037"/>
                  </a:moveTo>
                  <a:lnTo>
                    <a:pt x="0" y="986"/>
                  </a:lnTo>
                  <a:lnTo>
                    <a:pt x="13" y="979"/>
                  </a:lnTo>
                  <a:lnTo>
                    <a:pt x="27" y="972"/>
                  </a:lnTo>
                  <a:lnTo>
                    <a:pt x="44" y="965"/>
                  </a:lnTo>
                  <a:lnTo>
                    <a:pt x="59" y="960"/>
                  </a:lnTo>
                  <a:lnTo>
                    <a:pt x="73" y="957"/>
                  </a:lnTo>
                  <a:lnTo>
                    <a:pt x="86" y="954"/>
                  </a:lnTo>
                  <a:lnTo>
                    <a:pt x="98" y="953"/>
                  </a:lnTo>
                  <a:lnTo>
                    <a:pt x="108" y="954"/>
                  </a:lnTo>
                  <a:lnTo>
                    <a:pt x="111" y="954"/>
                  </a:lnTo>
                  <a:lnTo>
                    <a:pt x="115" y="957"/>
                  </a:lnTo>
                  <a:lnTo>
                    <a:pt x="117" y="958"/>
                  </a:lnTo>
                  <a:lnTo>
                    <a:pt x="120" y="960"/>
                  </a:lnTo>
                  <a:lnTo>
                    <a:pt x="121" y="963"/>
                  </a:lnTo>
                  <a:lnTo>
                    <a:pt x="121" y="966"/>
                  </a:lnTo>
                  <a:lnTo>
                    <a:pt x="121" y="968"/>
                  </a:lnTo>
                  <a:lnTo>
                    <a:pt x="120" y="972"/>
                  </a:lnTo>
                  <a:lnTo>
                    <a:pt x="115" y="979"/>
                  </a:lnTo>
                  <a:lnTo>
                    <a:pt x="108" y="987"/>
                  </a:lnTo>
                  <a:lnTo>
                    <a:pt x="97" y="996"/>
                  </a:lnTo>
                  <a:lnTo>
                    <a:pt x="85" y="1003"/>
                  </a:lnTo>
                  <a:lnTo>
                    <a:pt x="72" y="1011"/>
                  </a:lnTo>
                  <a:lnTo>
                    <a:pt x="57" y="1020"/>
                  </a:lnTo>
                  <a:lnTo>
                    <a:pt x="41" y="1026"/>
                  </a:lnTo>
                  <a:lnTo>
                    <a:pt x="27" y="1030"/>
                  </a:lnTo>
                  <a:lnTo>
                    <a:pt x="13" y="1035"/>
                  </a:lnTo>
                  <a:lnTo>
                    <a:pt x="0" y="1037"/>
                  </a:lnTo>
                  <a:close/>
                  <a:moveTo>
                    <a:pt x="0" y="939"/>
                  </a:moveTo>
                  <a:lnTo>
                    <a:pt x="0" y="922"/>
                  </a:lnTo>
                  <a:lnTo>
                    <a:pt x="5" y="917"/>
                  </a:lnTo>
                  <a:lnTo>
                    <a:pt x="9" y="911"/>
                  </a:lnTo>
                  <a:lnTo>
                    <a:pt x="16" y="906"/>
                  </a:lnTo>
                  <a:lnTo>
                    <a:pt x="24" y="900"/>
                  </a:lnTo>
                  <a:lnTo>
                    <a:pt x="43" y="888"/>
                  </a:lnTo>
                  <a:lnTo>
                    <a:pt x="65" y="876"/>
                  </a:lnTo>
                  <a:lnTo>
                    <a:pt x="82" y="869"/>
                  </a:lnTo>
                  <a:lnTo>
                    <a:pt x="98" y="864"/>
                  </a:lnTo>
                  <a:lnTo>
                    <a:pt x="113" y="859"/>
                  </a:lnTo>
                  <a:lnTo>
                    <a:pt x="127" y="857"/>
                  </a:lnTo>
                  <a:lnTo>
                    <a:pt x="139" y="856"/>
                  </a:lnTo>
                  <a:lnTo>
                    <a:pt x="149" y="857"/>
                  </a:lnTo>
                  <a:lnTo>
                    <a:pt x="153" y="858"/>
                  </a:lnTo>
                  <a:lnTo>
                    <a:pt x="157" y="859"/>
                  </a:lnTo>
                  <a:lnTo>
                    <a:pt x="159" y="860"/>
                  </a:lnTo>
                  <a:lnTo>
                    <a:pt x="161" y="863"/>
                  </a:lnTo>
                  <a:lnTo>
                    <a:pt x="163" y="865"/>
                  </a:lnTo>
                  <a:lnTo>
                    <a:pt x="163" y="869"/>
                  </a:lnTo>
                  <a:lnTo>
                    <a:pt x="161" y="872"/>
                  </a:lnTo>
                  <a:lnTo>
                    <a:pt x="160" y="875"/>
                  </a:lnTo>
                  <a:lnTo>
                    <a:pt x="155" y="883"/>
                  </a:lnTo>
                  <a:lnTo>
                    <a:pt x="147" y="890"/>
                  </a:lnTo>
                  <a:lnTo>
                    <a:pt x="138" y="898"/>
                  </a:lnTo>
                  <a:lnTo>
                    <a:pt x="124" y="907"/>
                  </a:lnTo>
                  <a:lnTo>
                    <a:pt x="110" y="915"/>
                  </a:lnTo>
                  <a:lnTo>
                    <a:pt x="95" y="923"/>
                  </a:lnTo>
                  <a:lnTo>
                    <a:pt x="78" y="929"/>
                  </a:lnTo>
                  <a:lnTo>
                    <a:pt x="64" y="935"/>
                  </a:lnTo>
                  <a:lnTo>
                    <a:pt x="48" y="939"/>
                  </a:lnTo>
                  <a:lnTo>
                    <a:pt x="35" y="941"/>
                  </a:lnTo>
                  <a:lnTo>
                    <a:pt x="24" y="944"/>
                  </a:lnTo>
                  <a:lnTo>
                    <a:pt x="14" y="944"/>
                  </a:lnTo>
                  <a:lnTo>
                    <a:pt x="6" y="941"/>
                  </a:lnTo>
                  <a:lnTo>
                    <a:pt x="0" y="939"/>
                  </a:lnTo>
                  <a:close/>
                  <a:moveTo>
                    <a:pt x="0" y="816"/>
                  </a:moveTo>
                  <a:lnTo>
                    <a:pt x="0" y="766"/>
                  </a:lnTo>
                  <a:lnTo>
                    <a:pt x="15" y="764"/>
                  </a:lnTo>
                  <a:lnTo>
                    <a:pt x="28" y="764"/>
                  </a:lnTo>
                  <a:lnTo>
                    <a:pt x="33" y="765"/>
                  </a:lnTo>
                  <a:lnTo>
                    <a:pt x="38" y="766"/>
                  </a:lnTo>
                  <a:lnTo>
                    <a:pt x="41" y="768"/>
                  </a:lnTo>
                  <a:lnTo>
                    <a:pt x="44" y="770"/>
                  </a:lnTo>
                  <a:lnTo>
                    <a:pt x="45" y="775"/>
                  </a:lnTo>
                  <a:lnTo>
                    <a:pt x="44" y="780"/>
                  </a:lnTo>
                  <a:lnTo>
                    <a:pt x="40" y="784"/>
                  </a:lnTo>
                  <a:lnTo>
                    <a:pt x="35" y="790"/>
                  </a:lnTo>
                  <a:lnTo>
                    <a:pt x="29" y="796"/>
                  </a:lnTo>
                  <a:lnTo>
                    <a:pt x="21" y="803"/>
                  </a:lnTo>
                  <a:lnTo>
                    <a:pt x="12" y="809"/>
                  </a:lnTo>
                  <a:lnTo>
                    <a:pt x="0" y="816"/>
                  </a:lnTo>
                  <a:close/>
                  <a:moveTo>
                    <a:pt x="0" y="749"/>
                  </a:moveTo>
                  <a:lnTo>
                    <a:pt x="0" y="694"/>
                  </a:lnTo>
                  <a:lnTo>
                    <a:pt x="5" y="692"/>
                  </a:lnTo>
                  <a:lnTo>
                    <a:pt x="22" y="685"/>
                  </a:lnTo>
                  <a:lnTo>
                    <a:pt x="40" y="679"/>
                  </a:lnTo>
                  <a:lnTo>
                    <a:pt x="56" y="674"/>
                  </a:lnTo>
                  <a:lnTo>
                    <a:pt x="71" y="671"/>
                  </a:lnTo>
                  <a:lnTo>
                    <a:pt x="83" y="670"/>
                  </a:lnTo>
                  <a:lnTo>
                    <a:pt x="94" y="670"/>
                  </a:lnTo>
                  <a:lnTo>
                    <a:pt x="98" y="671"/>
                  </a:lnTo>
                  <a:lnTo>
                    <a:pt x="102" y="673"/>
                  </a:lnTo>
                  <a:lnTo>
                    <a:pt x="104" y="674"/>
                  </a:lnTo>
                  <a:lnTo>
                    <a:pt x="107" y="676"/>
                  </a:lnTo>
                  <a:lnTo>
                    <a:pt x="108" y="679"/>
                  </a:lnTo>
                  <a:lnTo>
                    <a:pt x="108" y="681"/>
                  </a:lnTo>
                  <a:lnTo>
                    <a:pt x="107" y="685"/>
                  </a:lnTo>
                  <a:lnTo>
                    <a:pt x="104" y="687"/>
                  </a:lnTo>
                  <a:lnTo>
                    <a:pt x="100" y="695"/>
                  </a:lnTo>
                  <a:lnTo>
                    <a:pt x="90" y="702"/>
                  </a:lnTo>
                  <a:lnTo>
                    <a:pt x="79" y="711"/>
                  </a:lnTo>
                  <a:lnTo>
                    <a:pt x="65" y="720"/>
                  </a:lnTo>
                  <a:lnTo>
                    <a:pt x="50" y="728"/>
                  </a:lnTo>
                  <a:lnTo>
                    <a:pt x="32" y="737"/>
                  </a:lnTo>
                  <a:lnTo>
                    <a:pt x="16" y="743"/>
                  </a:lnTo>
                  <a:lnTo>
                    <a:pt x="0" y="749"/>
                  </a:lnTo>
                  <a:close/>
                  <a:moveTo>
                    <a:pt x="0" y="663"/>
                  </a:moveTo>
                  <a:lnTo>
                    <a:pt x="0" y="645"/>
                  </a:lnTo>
                  <a:lnTo>
                    <a:pt x="5" y="639"/>
                  </a:lnTo>
                  <a:lnTo>
                    <a:pt x="12" y="635"/>
                  </a:lnTo>
                  <a:lnTo>
                    <a:pt x="19" y="629"/>
                  </a:lnTo>
                  <a:lnTo>
                    <a:pt x="28" y="623"/>
                  </a:lnTo>
                  <a:lnTo>
                    <a:pt x="50" y="610"/>
                  </a:lnTo>
                  <a:lnTo>
                    <a:pt x="75" y="598"/>
                  </a:lnTo>
                  <a:lnTo>
                    <a:pt x="92" y="591"/>
                  </a:lnTo>
                  <a:lnTo>
                    <a:pt x="111" y="585"/>
                  </a:lnTo>
                  <a:lnTo>
                    <a:pt x="128" y="580"/>
                  </a:lnTo>
                  <a:lnTo>
                    <a:pt x="144" y="576"/>
                  </a:lnTo>
                  <a:lnTo>
                    <a:pt x="157" y="575"/>
                  </a:lnTo>
                  <a:lnTo>
                    <a:pt x="167" y="575"/>
                  </a:lnTo>
                  <a:lnTo>
                    <a:pt x="172" y="576"/>
                  </a:lnTo>
                  <a:lnTo>
                    <a:pt x="176" y="578"/>
                  </a:lnTo>
                  <a:lnTo>
                    <a:pt x="178" y="579"/>
                  </a:lnTo>
                  <a:lnTo>
                    <a:pt x="180" y="581"/>
                  </a:lnTo>
                  <a:lnTo>
                    <a:pt x="182" y="584"/>
                  </a:lnTo>
                  <a:lnTo>
                    <a:pt x="182" y="587"/>
                  </a:lnTo>
                  <a:lnTo>
                    <a:pt x="180" y="589"/>
                  </a:lnTo>
                  <a:lnTo>
                    <a:pt x="178" y="593"/>
                  </a:lnTo>
                  <a:lnTo>
                    <a:pt x="172" y="600"/>
                  </a:lnTo>
                  <a:lnTo>
                    <a:pt x="163" y="608"/>
                  </a:lnTo>
                  <a:lnTo>
                    <a:pt x="151" y="617"/>
                  </a:lnTo>
                  <a:lnTo>
                    <a:pt x="136" y="625"/>
                  </a:lnTo>
                  <a:lnTo>
                    <a:pt x="120" y="635"/>
                  </a:lnTo>
                  <a:lnTo>
                    <a:pt x="102" y="643"/>
                  </a:lnTo>
                  <a:lnTo>
                    <a:pt x="85" y="649"/>
                  </a:lnTo>
                  <a:lnTo>
                    <a:pt x="69" y="655"/>
                  </a:lnTo>
                  <a:lnTo>
                    <a:pt x="53" y="660"/>
                  </a:lnTo>
                  <a:lnTo>
                    <a:pt x="39" y="663"/>
                  </a:lnTo>
                  <a:lnTo>
                    <a:pt x="27" y="666"/>
                  </a:lnTo>
                  <a:lnTo>
                    <a:pt x="16" y="666"/>
                  </a:lnTo>
                  <a:lnTo>
                    <a:pt x="7" y="666"/>
                  </a:lnTo>
                  <a:lnTo>
                    <a:pt x="0" y="663"/>
                  </a:lnTo>
                  <a:close/>
                  <a:moveTo>
                    <a:pt x="0" y="616"/>
                  </a:moveTo>
                  <a:lnTo>
                    <a:pt x="0" y="587"/>
                  </a:lnTo>
                  <a:lnTo>
                    <a:pt x="5" y="587"/>
                  </a:lnTo>
                  <a:lnTo>
                    <a:pt x="9" y="588"/>
                  </a:lnTo>
                  <a:lnTo>
                    <a:pt x="12" y="591"/>
                  </a:lnTo>
                  <a:lnTo>
                    <a:pt x="14" y="592"/>
                  </a:lnTo>
                  <a:lnTo>
                    <a:pt x="15" y="594"/>
                  </a:lnTo>
                  <a:lnTo>
                    <a:pt x="15" y="597"/>
                  </a:lnTo>
                  <a:lnTo>
                    <a:pt x="14" y="599"/>
                  </a:lnTo>
                  <a:lnTo>
                    <a:pt x="13" y="603"/>
                  </a:lnTo>
                  <a:lnTo>
                    <a:pt x="8" y="608"/>
                  </a:lnTo>
                  <a:lnTo>
                    <a:pt x="0" y="616"/>
                  </a:lnTo>
                  <a:close/>
                  <a:moveTo>
                    <a:pt x="0" y="567"/>
                  </a:moveTo>
                  <a:lnTo>
                    <a:pt x="0" y="515"/>
                  </a:lnTo>
                  <a:lnTo>
                    <a:pt x="18" y="507"/>
                  </a:lnTo>
                  <a:lnTo>
                    <a:pt x="35" y="503"/>
                  </a:lnTo>
                  <a:lnTo>
                    <a:pt x="51" y="498"/>
                  </a:lnTo>
                  <a:lnTo>
                    <a:pt x="65" y="496"/>
                  </a:lnTo>
                  <a:lnTo>
                    <a:pt x="78" y="494"/>
                  </a:lnTo>
                  <a:lnTo>
                    <a:pt x="88" y="494"/>
                  </a:lnTo>
                  <a:lnTo>
                    <a:pt x="91" y="494"/>
                  </a:lnTo>
                  <a:lnTo>
                    <a:pt x="95" y="496"/>
                  </a:lnTo>
                  <a:lnTo>
                    <a:pt x="97" y="497"/>
                  </a:lnTo>
                  <a:lnTo>
                    <a:pt x="100" y="499"/>
                  </a:lnTo>
                  <a:lnTo>
                    <a:pt x="100" y="502"/>
                  </a:lnTo>
                  <a:lnTo>
                    <a:pt x="100" y="504"/>
                  </a:lnTo>
                  <a:lnTo>
                    <a:pt x="98" y="507"/>
                  </a:lnTo>
                  <a:lnTo>
                    <a:pt x="97" y="511"/>
                  </a:lnTo>
                  <a:lnTo>
                    <a:pt x="90" y="518"/>
                  </a:lnTo>
                  <a:lnTo>
                    <a:pt x="81" y="525"/>
                  </a:lnTo>
                  <a:lnTo>
                    <a:pt x="67" y="535"/>
                  </a:lnTo>
                  <a:lnTo>
                    <a:pt x="53" y="543"/>
                  </a:lnTo>
                  <a:lnTo>
                    <a:pt x="35" y="551"/>
                  </a:lnTo>
                  <a:lnTo>
                    <a:pt x="18" y="561"/>
                  </a:lnTo>
                  <a:lnTo>
                    <a:pt x="8" y="565"/>
                  </a:lnTo>
                  <a:lnTo>
                    <a:pt x="0" y="567"/>
                  </a:lnTo>
                  <a:close/>
                  <a:moveTo>
                    <a:pt x="0" y="492"/>
                  </a:moveTo>
                  <a:lnTo>
                    <a:pt x="0" y="475"/>
                  </a:lnTo>
                  <a:lnTo>
                    <a:pt x="6" y="471"/>
                  </a:lnTo>
                  <a:lnTo>
                    <a:pt x="13" y="465"/>
                  </a:lnTo>
                  <a:lnTo>
                    <a:pt x="21" y="458"/>
                  </a:lnTo>
                  <a:lnTo>
                    <a:pt x="31" y="452"/>
                  </a:lnTo>
                  <a:lnTo>
                    <a:pt x="54" y="439"/>
                  </a:lnTo>
                  <a:lnTo>
                    <a:pt x="83" y="426"/>
                  </a:lnTo>
                  <a:lnTo>
                    <a:pt x="103" y="418"/>
                  </a:lnTo>
                  <a:lnTo>
                    <a:pt x="122" y="411"/>
                  </a:lnTo>
                  <a:lnTo>
                    <a:pt x="141" y="406"/>
                  </a:lnTo>
                  <a:lnTo>
                    <a:pt x="157" y="403"/>
                  </a:lnTo>
                  <a:lnTo>
                    <a:pt x="171" y="401"/>
                  </a:lnTo>
                  <a:lnTo>
                    <a:pt x="183" y="401"/>
                  </a:lnTo>
                  <a:lnTo>
                    <a:pt x="187" y="402"/>
                  </a:lnTo>
                  <a:lnTo>
                    <a:pt x="191" y="402"/>
                  </a:lnTo>
                  <a:lnTo>
                    <a:pt x="193" y="404"/>
                  </a:lnTo>
                  <a:lnTo>
                    <a:pt x="196" y="405"/>
                  </a:lnTo>
                  <a:lnTo>
                    <a:pt x="197" y="408"/>
                  </a:lnTo>
                  <a:lnTo>
                    <a:pt x="196" y="411"/>
                  </a:lnTo>
                  <a:lnTo>
                    <a:pt x="195" y="414"/>
                  </a:lnTo>
                  <a:lnTo>
                    <a:pt x="193" y="417"/>
                  </a:lnTo>
                  <a:lnTo>
                    <a:pt x="186" y="424"/>
                  </a:lnTo>
                  <a:lnTo>
                    <a:pt x="176" y="433"/>
                  </a:lnTo>
                  <a:lnTo>
                    <a:pt x="163" y="441"/>
                  </a:lnTo>
                  <a:lnTo>
                    <a:pt x="147" y="450"/>
                  </a:lnTo>
                  <a:lnTo>
                    <a:pt x="129" y="459"/>
                  </a:lnTo>
                  <a:lnTo>
                    <a:pt x="109" y="468"/>
                  </a:lnTo>
                  <a:lnTo>
                    <a:pt x="91" y="475"/>
                  </a:lnTo>
                  <a:lnTo>
                    <a:pt x="73" y="481"/>
                  </a:lnTo>
                  <a:lnTo>
                    <a:pt x="57" y="486"/>
                  </a:lnTo>
                  <a:lnTo>
                    <a:pt x="41" y="490"/>
                  </a:lnTo>
                  <a:lnTo>
                    <a:pt x="28" y="492"/>
                  </a:lnTo>
                  <a:lnTo>
                    <a:pt x="16" y="493"/>
                  </a:lnTo>
                  <a:lnTo>
                    <a:pt x="7" y="493"/>
                  </a:lnTo>
                  <a:lnTo>
                    <a:pt x="0" y="492"/>
                  </a:lnTo>
                  <a:close/>
                  <a:moveTo>
                    <a:pt x="0" y="456"/>
                  </a:moveTo>
                  <a:lnTo>
                    <a:pt x="0" y="420"/>
                  </a:lnTo>
                  <a:lnTo>
                    <a:pt x="12" y="418"/>
                  </a:lnTo>
                  <a:lnTo>
                    <a:pt x="21" y="418"/>
                  </a:lnTo>
                  <a:lnTo>
                    <a:pt x="25" y="418"/>
                  </a:lnTo>
                  <a:lnTo>
                    <a:pt x="28" y="420"/>
                  </a:lnTo>
                  <a:lnTo>
                    <a:pt x="31" y="421"/>
                  </a:lnTo>
                  <a:lnTo>
                    <a:pt x="32" y="422"/>
                  </a:lnTo>
                  <a:lnTo>
                    <a:pt x="33" y="426"/>
                  </a:lnTo>
                  <a:lnTo>
                    <a:pt x="32" y="429"/>
                  </a:lnTo>
                  <a:lnTo>
                    <a:pt x="29" y="433"/>
                  </a:lnTo>
                  <a:lnTo>
                    <a:pt x="26" y="436"/>
                  </a:lnTo>
                  <a:lnTo>
                    <a:pt x="15" y="446"/>
                  </a:lnTo>
                  <a:lnTo>
                    <a:pt x="0" y="456"/>
                  </a:lnTo>
                  <a:close/>
                  <a:moveTo>
                    <a:pt x="0" y="410"/>
                  </a:moveTo>
                  <a:lnTo>
                    <a:pt x="0" y="363"/>
                  </a:lnTo>
                  <a:lnTo>
                    <a:pt x="12" y="358"/>
                  </a:lnTo>
                  <a:lnTo>
                    <a:pt x="24" y="352"/>
                  </a:lnTo>
                  <a:lnTo>
                    <a:pt x="45" y="344"/>
                  </a:lnTo>
                  <a:lnTo>
                    <a:pt x="65" y="338"/>
                  </a:lnTo>
                  <a:lnTo>
                    <a:pt x="84" y="332"/>
                  </a:lnTo>
                  <a:lnTo>
                    <a:pt x="101" y="328"/>
                  </a:lnTo>
                  <a:lnTo>
                    <a:pt x="115" y="326"/>
                  </a:lnTo>
                  <a:lnTo>
                    <a:pt x="127" y="326"/>
                  </a:lnTo>
                  <a:lnTo>
                    <a:pt x="132" y="326"/>
                  </a:lnTo>
                  <a:lnTo>
                    <a:pt x="135" y="327"/>
                  </a:lnTo>
                  <a:lnTo>
                    <a:pt x="138" y="328"/>
                  </a:lnTo>
                  <a:lnTo>
                    <a:pt x="140" y="330"/>
                  </a:lnTo>
                  <a:lnTo>
                    <a:pt x="140" y="332"/>
                  </a:lnTo>
                  <a:lnTo>
                    <a:pt x="140" y="335"/>
                  </a:lnTo>
                  <a:lnTo>
                    <a:pt x="139" y="338"/>
                  </a:lnTo>
                  <a:lnTo>
                    <a:pt x="136" y="341"/>
                  </a:lnTo>
                  <a:lnTo>
                    <a:pt x="129" y="348"/>
                  </a:lnTo>
                  <a:lnTo>
                    <a:pt x="117" y="357"/>
                  </a:lnTo>
                  <a:lnTo>
                    <a:pt x="104" y="365"/>
                  </a:lnTo>
                  <a:lnTo>
                    <a:pt x="88" y="374"/>
                  </a:lnTo>
                  <a:lnTo>
                    <a:pt x="70" y="383"/>
                  </a:lnTo>
                  <a:lnTo>
                    <a:pt x="48" y="392"/>
                  </a:lnTo>
                  <a:lnTo>
                    <a:pt x="37" y="397"/>
                  </a:lnTo>
                  <a:lnTo>
                    <a:pt x="24" y="402"/>
                  </a:lnTo>
                  <a:lnTo>
                    <a:pt x="12" y="405"/>
                  </a:lnTo>
                  <a:lnTo>
                    <a:pt x="0" y="410"/>
                  </a:lnTo>
                  <a:close/>
                  <a:moveTo>
                    <a:pt x="0" y="321"/>
                  </a:moveTo>
                  <a:lnTo>
                    <a:pt x="0" y="275"/>
                  </a:lnTo>
                  <a:lnTo>
                    <a:pt x="19" y="267"/>
                  </a:lnTo>
                  <a:lnTo>
                    <a:pt x="35" y="263"/>
                  </a:lnTo>
                  <a:lnTo>
                    <a:pt x="51" y="259"/>
                  </a:lnTo>
                  <a:lnTo>
                    <a:pt x="65" y="256"/>
                  </a:lnTo>
                  <a:lnTo>
                    <a:pt x="77" y="254"/>
                  </a:lnTo>
                  <a:lnTo>
                    <a:pt x="86" y="254"/>
                  </a:lnTo>
                  <a:lnTo>
                    <a:pt x="90" y="254"/>
                  </a:lnTo>
                  <a:lnTo>
                    <a:pt x="94" y="256"/>
                  </a:lnTo>
                  <a:lnTo>
                    <a:pt x="95" y="257"/>
                  </a:lnTo>
                  <a:lnTo>
                    <a:pt x="97" y="258"/>
                  </a:lnTo>
                  <a:lnTo>
                    <a:pt x="97" y="260"/>
                  </a:lnTo>
                  <a:lnTo>
                    <a:pt x="97" y="263"/>
                  </a:lnTo>
                  <a:lnTo>
                    <a:pt x="96" y="266"/>
                  </a:lnTo>
                  <a:lnTo>
                    <a:pt x="94" y="269"/>
                  </a:lnTo>
                  <a:lnTo>
                    <a:pt x="85" y="276"/>
                  </a:lnTo>
                  <a:lnTo>
                    <a:pt x="73" y="284"/>
                  </a:lnTo>
                  <a:lnTo>
                    <a:pt x="59" y="292"/>
                  </a:lnTo>
                  <a:lnTo>
                    <a:pt x="43" y="302"/>
                  </a:lnTo>
                  <a:lnTo>
                    <a:pt x="24" y="311"/>
                  </a:lnTo>
                  <a:lnTo>
                    <a:pt x="2" y="321"/>
                  </a:lnTo>
                  <a:lnTo>
                    <a:pt x="0" y="321"/>
                  </a:lnTo>
                  <a:close/>
                  <a:moveTo>
                    <a:pt x="0" y="239"/>
                  </a:moveTo>
                  <a:lnTo>
                    <a:pt x="0" y="197"/>
                  </a:lnTo>
                  <a:lnTo>
                    <a:pt x="25" y="190"/>
                  </a:lnTo>
                  <a:lnTo>
                    <a:pt x="46" y="187"/>
                  </a:lnTo>
                  <a:lnTo>
                    <a:pt x="53" y="187"/>
                  </a:lnTo>
                  <a:lnTo>
                    <a:pt x="60" y="187"/>
                  </a:lnTo>
                  <a:lnTo>
                    <a:pt x="65" y="188"/>
                  </a:lnTo>
                  <a:lnTo>
                    <a:pt x="67" y="190"/>
                  </a:lnTo>
                  <a:lnTo>
                    <a:pt x="67" y="191"/>
                  </a:lnTo>
                  <a:lnTo>
                    <a:pt x="67" y="194"/>
                  </a:lnTo>
                  <a:lnTo>
                    <a:pt x="66" y="196"/>
                  </a:lnTo>
                  <a:lnTo>
                    <a:pt x="65" y="199"/>
                  </a:lnTo>
                  <a:lnTo>
                    <a:pt x="60" y="203"/>
                  </a:lnTo>
                  <a:lnTo>
                    <a:pt x="52" y="209"/>
                  </a:lnTo>
                  <a:lnTo>
                    <a:pt x="43" y="216"/>
                  </a:lnTo>
                  <a:lnTo>
                    <a:pt x="29" y="224"/>
                  </a:lnTo>
                  <a:lnTo>
                    <a:pt x="16" y="231"/>
                  </a:lnTo>
                  <a:lnTo>
                    <a:pt x="0" y="239"/>
                  </a:lnTo>
                  <a:close/>
                  <a:moveTo>
                    <a:pt x="0" y="191"/>
                  </a:moveTo>
                  <a:lnTo>
                    <a:pt x="0" y="165"/>
                  </a:lnTo>
                  <a:lnTo>
                    <a:pt x="16" y="156"/>
                  </a:lnTo>
                  <a:lnTo>
                    <a:pt x="35" y="145"/>
                  </a:lnTo>
                  <a:lnTo>
                    <a:pt x="58" y="134"/>
                  </a:lnTo>
                  <a:lnTo>
                    <a:pt x="83" y="124"/>
                  </a:lnTo>
                  <a:lnTo>
                    <a:pt x="107" y="115"/>
                  </a:lnTo>
                  <a:lnTo>
                    <a:pt x="129" y="108"/>
                  </a:lnTo>
                  <a:lnTo>
                    <a:pt x="149" y="102"/>
                  </a:lnTo>
                  <a:lnTo>
                    <a:pt x="168" y="98"/>
                  </a:lnTo>
                  <a:lnTo>
                    <a:pt x="184" y="95"/>
                  </a:lnTo>
                  <a:lnTo>
                    <a:pt x="197" y="94"/>
                  </a:lnTo>
                  <a:lnTo>
                    <a:pt x="202" y="94"/>
                  </a:lnTo>
                  <a:lnTo>
                    <a:pt x="205" y="94"/>
                  </a:lnTo>
                  <a:lnTo>
                    <a:pt x="208" y="95"/>
                  </a:lnTo>
                  <a:lnTo>
                    <a:pt x="210" y="98"/>
                  </a:lnTo>
                  <a:lnTo>
                    <a:pt x="210" y="99"/>
                  </a:lnTo>
                  <a:lnTo>
                    <a:pt x="210" y="102"/>
                  </a:lnTo>
                  <a:lnTo>
                    <a:pt x="208" y="105"/>
                  </a:lnTo>
                  <a:lnTo>
                    <a:pt x="205" y="108"/>
                  </a:lnTo>
                  <a:lnTo>
                    <a:pt x="196" y="115"/>
                  </a:lnTo>
                  <a:lnTo>
                    <a:pt x="184" y="123"/>
                  </a:lnTo>
                  <a:lnTo>
                    <a:pt x="168" y="132"/>
                  </a:lnTo>
                  <a:lnTo>
                    <a:pt x="149" y="142"/>
                  </a:lnTo>
                  <a:lnTo>
                    <a:pt x="129" y="151"/>
                  </a:lnTo>
                  <a:lnTo>
                    <a:pt x="105" y="161"/>
                  </a:lnTo>
                  <a:lnTo>
                    <a:pt x="75" y="171"/>
                  </a:lnTo>
                  <a:lnTo>
                    <a:pt x="46" y="181"/>
                  </a:lnTo>
                  <a:lnTo>
                    <a:pt x="20" y="188"/>
                  </a:lnTo>
                  <a:lnTo>
                    <a:pt x="0" y="191"/>
                  </a:lnTo>
                  <a:close/>
                  <a:moveTo>
                    <a:pt x="0" y="163"/>
                  </a:moveTo>
                  <a:lnTo>
                    <a:pt x="0" y="127"/>
                  </a:lnTo>
                  <a:lnTo>
                    <a:pt x="19" y="124"/>
                  </a:lnTo>
                  <a:lnTo>
                    <a:pt x="34" y="121"/>
                  </a:lnTo>
                  <a:lnTo>
                    <a:pt x="40" y="121"/>
                  </a:lnTo>
                  <a:lnTo>
                    <a:pt x="45" y="121"/>
                  </a:lnTo>
                  <a:lnTo>
                    <a:pt x="48" y="123"/>
                  </a:lnTo>
                  <a:lnTo>
                    <a:pt x="51" y="125"/>
                  </a:lnTo>
                  <a:lnTo>
                    <a:pt x="51" y="127"/>
                  </a:lnTo>
                  <a:lnTo>
                    <a:pt x="50" y="131"/>
                  </a:lnTo>
                  <a:lnTo>
                    <a:pt x="45" y="136"/>
                  </a:lnTo>
                  <a:lnTo>
                    <a:pt x="40" y="140"/>
                  </a:lnTo>
                  <a:lnTo>
                    <a:pt x="22" y="151"/>
                  </a:lnTo>
                  <a:lnTo>
                    <a:pt x="0" y="163"/>
                  </a:lnTo>
                  <a:close/>
                  <a:moveTo>
                    <a:pt x="0" y="125"/>
                  </a:moveTo>
                  <a:lnTo>
                    <a:pt x="0" y="64"/>
                  </a:lnTo>
                  <a:lnTo>
                    <a:pt x="18" y="61"/>
                  </a:lnTo>
                  <a:lnTo>
                    <a:pt x="32" y="58"/>
                  </a:lnTo>
                  <a:lnTo>
                    <a:pt x="38" y="58"/>
                  </a:lnTo>
                  <a:lnTo>
                    <a:pt x="41" y="58"/>
                  </a:lnTo>
                  <a:lnTo>
                    <a:pt x="45" y="60"/>
                  </a:lnTo>
                  <a:lnTo>
                    <a:pt x="47" y="61"/>
                  </a:lnTo>
                  <a:lnTo>
                    <a:pt x="47" y="63"/>
                  </a:lnTo>
                  <a:lnTo>
                    <a:pt x="47" y="64"/>
                  </a:lnTo>
                  <a:lnTo>
                    <a:pt x="46" y="67"/>
                  </a:lnTo>
                  <a:lnTo>
                    <a:pt x="44" y="69"/>
                  </a:lnTo>
                  <a:lnTo>
                    <a:pt x="38" y="74"/>
                  </a:lnTo>
                  <a:lnTo>
                    <a:pt x="29" y="80"/>
                  </a:lnTo>
                  <a:lnTo>
                    <a:pt x="40" y="75"/>
                  </a:lnTo>
                  <a:lnTo>
                    <a:pt x="51" y="70"/>
                  </a:lnTo>
                  <a:lnTo>
                    <a:pt x="63" y="65"/>
                  </a:lnTo>
                  <a:lnTo>
                    <a:pt x="75" y="61"/>
                  </a:lnTo>
                  <a:lnTo>
                    <a:pt x="100" y="51"/>
                  </a:lnTo>
                  <a:lnTo>
                    <a:pt x="122" y="44"/>
                  </a:lnTo>
                  <a:lnTo>
                    <a:pt x="144" y="37"/>
                  </a:lnTo>
                  <a:lnTo>
                    <a:pt x="163" y="32"/>
                  </a:lnTo>
                  <a:lnTo>
                    <a:pt x="178" y="30"/>
                  </a:lnTo>
                  <a:lnTo>
                    <a:pt x="191" y="29"/>
                  </a:lnTo>
                  <a:lnTo>
                    <a:pt x="196" y="29"/>
                  </a:lnTo>
                  <a:lnTo>
                    <a:pt x="201" y="29"/>
                  </a:lnTo>
                  <a:lnTo>
                    <a:pt x="203" y="30"/>
                  </a:lnTo>
                  <a:lnTo>
                    <a:pt x="205" y="31"/>
                  </a:lnTo>
                  <a:lnTo>
                    <a:pt x="205" y="33"/>
                  </a:lnTo>
                  <a:lnTo>
                    <a:pt x="205" y="35"/>
                  </a:lnTo>
                  <a:lnTo>
                    <a:pt x="204" y="37"/>
                  </a:lnTo>
                  <a:lnTo>
                    <a:pt x="202" y="39"/>
                  </a:lnTo>
                  <a:lnTo>
                    <a:pt x="196" y="44"/>
                  </a:lnTo>
                  <a:lnTo>
                    <a:pt x="187" y="51"/>
                  </a:lnTo>
                  <a:lnTo>
                    <a:pt x="198" y="45"/>
                  </a:lnTo>
                  <a:lnTo>
                    <a:pt x="209" y="41"/>
                  </a:lnTo>
                  <a:lnTo>
                    <a:pt x="221" y="36"/>
                  </a:lnTo>
                  <a:lnTo>
                    <a:pt x="234" y="31"/>
                  </a:lnTo>
                  <a:lnTo>
                    <a:pt x="259" y="23"/>
                  </a:lnTo>
                  <a:lnTo>
                    <a:pt x="281" y="14"/>
                  </a:lnTo>
                  <a:lnTo>
                    <a:pt x="303" y="8"/>
                  </a:lnTo>
                  <a:lnTo>
                    <a:pt x="323" y="4"/>
                  </a:lnTo>
                  <a:lnTo>
                    <a:pt x="338" y="1"/>
                  </a:lnTo>
                  <a:lnTo>
                    <a:pt x="351" y="0"/>
                  </a:lnTo>
                  <a:lnTo>
                    <a:pt x="357" y="0"/>
                  </a:lnTo>
                  <a:lnTo>
                    <a:pt x="361" y="1"/>
                  </a:lnTo>
                  <a:lnTo>
                    <a:pt x="364" y="3"/>
                  </a:lnTo>
                  <a:lnTo>
                    <a:pt x="366" y="4"/>
                  </a:lnTo>
                  <a:lnTo>
                    <a:pt x="367" y="5"/>
                  </a:lnTo>
                  <a:lnTo>
                    <a:pt x="366" y="7"/>
                  </a:lnTo>
                  <a:lnTo>
                    <a:pt x="364" y="10"/>
                  </a:lnTo>
                  <a:lnTo>
                    <a:pt x="363" y="12"/>
                  </a:lnTo>
                  <a:lnTo>
                    <a:pt x="357" y="17"/>
                  </a:lnTo>
                  <a:lnTo>
                    <a:pt x="348" y="23"/>
                  </a:lnTo>
                  <a:lnTo>
                    <a:pt x="357" y="19"/>
                  </a:lnTo>
                  <a:lnTo>
                    <a:pt x="366" y="16"/>
                  </a:lnTo>
                  <a:lnTo>
                    <a:pt x="376" y="11"/>
                  </a:lnTo>
                  <a:lnTo>
                    <a:pt x="386" y="7"/>
                  </a:lnTo>
                  <a:lnTo>
                    <a:pt x="386" y="52"/>
                  </a:lnTo>
                  <a:lnTo>
                    <a:pt x="367" y="58"/>
                  </a:lnTo>
                  <a:lnTo>
                    <a:pt x="348" y="63"/>
                  </a:lnTo>
                  <a:lnTo>
                    <a:pt x="331" y="68"/>
                  </a:lnTo>
                  <a:lnTo>
                    <a:pt x="317" y="70"/>
                  </a:lnTo>
                  <a:lnTo>
                    <a:pt x="305" y="71"/>
                  </a:lnTo>
                  <a:lnTo>
                    <a:pt x="296" y="73"/>
                  </a:lnTo>
                  <a:lnTo>
                    <a:pt x="288" y="71"/>
                  </a:lnTo>
                  <a:lnTo>
                    <a:pt x="285" y="69"/>
                  </a:lnTo>
                  <a:lnTo>
                    <a:pt x="284" y="67"/>
                  </a:lnTo>
                  <a:lnTo>
                    <a:pt x="284" y="64"/>
                  </a:lnTo>
                  <a:lnTo>
                    <a:pt x="286" y="62"/>
                  </a:lnTo>
                  <a:lnTo>
                    <a:pt x="287" y="60"/>
                  </a:lnTo>
                  <a:lnTo>
                    <a:pt x="294" y="54"/>
                  </a:lnTo>
                  <a:lnTo>
                    <a:pt x="304" y="46"/>
                  </a:lnTo>
                  <a:lnTo>
                    <a:pt x="293" y="51"/>
                  </a:lnTo>
                  <a:lnTo>
                    <a:pt x="281" y="57"/>
                  </a:lnTo>
                  <a:lnTo>
                    <a:pt x="268" y="62"/>
                  </a:lnTo>
                  <a:lnTo>
                    <a:pt x="256" y="67"/>
                  </a:lnTo>
                  <a:lnTo>
                    <a:pt x="231" y="76"/>
                  </a:lnTo>
                  <a:lnTo>
                    <a:pt x="208" y="83"/>
                  </a:lnTo>
                  <a:lnTo>
                    <a:pt x="186" y="90"/>
                  </a:lnTo>
                  <a:lnTo>
                    <a:pt x="167" y="94"/>
                  </a:lnTo>
                  <a:lnTo>
                    <a:pt x="151" y="98"/>
                  </a:lnTo>
                  <a:lnTo>
                    <a:pt x="138" y="99"/>
                  </a:lnTo>
                  <a:lnTo>
                    <a:pt x="133" y="99"/>
                  </a:lnTo>
                  <a:lnTo>
                    <a:pt x="129" y="99"/>
                  </a:lnTo>
                  <a:lnTo>
                    <a:pt x="126" y="98"/>
                  </a:lnTo>
                  <a:lnTo>
                    <a:pt x="124" y="95"/>
                  </a:lnTo>
                  <a:lnTo>
                    <a:pt x="123" y="94"/>
                  </a:lnTo>
                  <a:lnTo>
                    <a:pt x="124" y="92"/>
                  </a:lnTo>
                  <a:lnTo>
                    <a:pt x="126" y="89"/>
                  </a:lnTo>
                  <a:lnTo>
                    <a:pt x="128" y="87"/>
                  </a:lnTo>
                  <a:lnTo>
                    <a:pt x="134" y="81"/>
                  </a:lnTo>
                  <a:lnTo>
                    <a:pt x="144" y="74"/>
                  </a:lnTo>
                  <a:lnTo>
                    <a:pt x="133" y="80"/>
                  </a:lnTo>
                  <a:lnTo>
                    <a:pt x="121" y="85"/>
                  </a:lnTo>
                  <a:lnTo>
                    <a:pt x="109" y="89"/>
                  </a:lnTo>
                  <a:lnTo>
                    <a:pt x="96" y="94"/>
                  </a:lnTo>
                  <a:lnTo>
                    <a:pt x="69" y="105"/>
                  </a:lnTo>
                  <a:lnTo>
                    <a:pt x="44" y="113"/>
                  </a:lnTo>
                  <a:lnTo>
                    <a:pt x="20" y="120"/>
                  </a:lnTo>
                  <a:lnTo>
                    <a:pt x="0" y="125"/>
                  </a:lnTo>
                  <a:close/>
                  <a:moveTo>
                    <a:pt x="386" y="81"/>
                  </a:moveTo>
                  <a:lnTo>
                    <a:pt x="386" y="127"/>
                  </a:lnTo>
                  <a:lnTo>
                    <a:pt x="354" y="136"/>
                  </a:lnTo>
                  <a:lnTo>
                    <a:pt x="328" y="140"/>
                  </a:lnTo>
                  <a:lnTo>
                    <a:pt x="317" y="142"/>
                  </a:lnTo>
                  <a:lnTo>
                    <a:pt x="309" y="142"/>
                  </a:lnTo>
                  <a:lnTo>
                    <a:pt x="304" y="140"/>
                  </a:lnTo>
                  <a:lnTo>
                    <a:pt x="300" y="138"/>
                  </a:lnTo>
                  <a:lnTo>
                    <a:pt x="299" y="136"/>
                  </a:lnTo>
                  <a:lnTo>
                    <a:pt x="300" y="133"/>
                  </a:lnTo>
                  <a:lnTo>
                    <a:pt x="302" y="131"/>
                  </a:lnTo>
                  <a:lnTo>
                    <a:pt x="303" y="127"/>
                  </a:lnTo>
                  <a:lnTo>
                    <a:pt x="310" y="121"/>
                  </a:lnTo>
                  <a:lnTo>
                    <a:pt x="321" y="114"/>
                  </a:lnTo>
                  <a:lnTo>
                    <a:pt x="334" y="106"/>
                  </a:lnTo>
                  <a:lnTo>
                    <a:pt x="349" y="98"/>
                  </a:lnTo>
                  <a:lnTo>
                    <a:pt x="366" y="89"/>
                  </a:lnTo>
                  <a:lnTo>
                    <a:pt x="386" y="81"/>
                  </a:lnTo>
                  <a:close/>
                  <a:moveTo>
                    <a:pt x="386" y="139"/>
                  </a:moveTo>
                  <a:lnTo>
                    <a:pt x="386" y="156"/>
                  </a:lnTo>
                  <a:lnTo>
                    <a:pt x="380" y="161"/>
                  </a:lnTo>
                  <a:lnTo>
                    <a:pt x="372" y="166"/>
                  </a:lnTo>
                  <a:lnTo>
                    <a:pt x="361" y="172"/>
                  </a:lnTo>
                  <a:lnTo>
                    <a:pt x="350" y="180"/>
                  </a:lnTo>
                  <a:lnTo>
                    <a:pt x="323" y="193"/>
                  </a:lnTo>
                  <a:lnTo>
                    <a:pt x="291" y="206"/>
                  </a:lnTo>
                  <a:lnTo>
                    <a:pt x="267" y="215"/>
                  </a:lnTo>
                  <a:lnTo>
                    <a:pt x="246" y="222"/>
                  </a:lnTo>
                  <a:lnTo>
                    <a:pt x="225" y="227"/>
                  </a:lnTo>
                  <a:lnTo>
                    <a:pt x="208" y="232"/>
                  </a:lnTo>
                  <a:lnTo>
                    <a:pt x="191" y="234"/>
                  </a:lnTo>
                  <a:lnTo>
                    <a:pt x="179" y="235"/>
                  </a:lnTo>
                  <a:lnTo>
                    <a:pt x="174" y="234"/>
                  </a:lnTo>
                  <a:lnTo>
                    <a:pt x="171" y="234"/>
                  </a:lnTo>
                  <a:lnTo>
                    <a:pt x="167" y="233"/>
                  </a:lnTo>
                  <a:lnTo>
                    <a:pt x="166" y="231"/>
                  </a:lnTo>
                  <a:lnTo>
                    <a:pt x="165" y="228"/>
                  </a:lnTo>
                  <a:lnTo>
                    <a:pt x="165" y="226"/>
                  </a:lnTo>
                  <a:lnTo>
                    <a:pt x="167" y="222"/>
                  </a:lnTo>
                  <a:lnTo>
                    <a:pt x="170" y="220"/>
                  </a:lnTo>
                  <a:lnTo>
                    <a:pt x="178" y="212"/>
                  </a:lnTo>
                  <a:lnTo>
                    <a:pt x="190" y="203"/>
                  </a:lnTo>
                  <a:lnTo>
                    <a:pt x="205" y="195"/>
                  </a:lnTo>
                  <a:lnTo>
                    <a:pt x="223" y="185"/>
                  </a:lnTo>
                  <a:lnTo>
                    <a:pt x="243" y="176"/>
                  </a:lnTo>
                  <a:lnTo>
                    <a:pt x="266" y="166"/>
                  </a:lnTo>
                  <a:lnTo>
                    <a:pt x="286" y="159"/>
                  </a:lnTo>
                  <a:lnTo>
                    <a:pt x="305" y="153"/>
                  </a:lnTo>
                  <a:lnTo>
                    <a:pt x="323" y="147"/>
                  </a:lnTo>
                  <a:lnTo>
                    <a:pt x="340" y="144"/>
                  </a:lnTo>
                  <a:lnTo>
                    <a:pt x="354" y="140"/>
                  </a:lnTo>
                  <a:lnTo>
                    <a:pt x="367" y="139"/>
                  </a:lnTo>
                  <a:lnTo>
                    <a:pt x="378" y="138"/>
                  </a:lnTo>
                  <a:lnTo>
                    <a:pt x="386" y="139"/>
                  </a:lnTo>
                  <a:close/>
                  <a:moveTo>
                    <a:pt x="386" y="164"/>
                  </a:moveTo>
                  <a:lnTo>
                    <a:pt x="386" y="208"/>
                  </a:lnTo>
                  <a:lnTo>
                    <a:pt x="364" y="213"/>
                  </a:lnTo>
                  <a:lnTo>
                    <a:pt x="348" y="214"/>
                  </a:lnTo>
                  <a:lnTo>
                    <a:pt x="341" y="214"/>
                  </a:lnTo>
                  <a:lnTo>
                    <a:pt x="335" y="213"/>
                  </a:lnTo>
                  <a:lnTo>
                    <a:pt x="331" y="212"/>
                  </a:lnTo>
                  <a:lnTo>
                    <a:pt x="329" y="209"/>
                  </a:lnTo>
                  <a:lnTo>
                    <a:pt x="329" y="208"/>
                  </a:lnTo>
                  <a:lnTo>
                    <a:pt x="329" y="206"/>
                  </a:lnTo>
                  <a:lnTo>
                    <a:pt x="329" y="203"/>
                  </a:lnTo>
                  <a:lnTo>
                    <a:pt x="330" y="201"/>
                  </a:lnTo>
                  <a:lnTo>
                    <a:pt x="335" y="196"/>
                  </a:lnTo>
                  <a:lnTo>
                    <a:pt x="341" y="190"/>
                  </a:lnTo>
                  <a:lnTo>
                    <a:pt x="349" y="184"/>
                  </a:lnTo>
                  <a:lnTo>
                    <a:pt x="360" y="177"/>
                  </a:lnTo>
                  <a:lnTo>
                    <a:pt x="372" y="171"/>
                  </a:lnTo>
                  <a:lnTo>
                    <a:pt x="386" y="164"/>
                  </a:lnTo>
                  <a:close/>
                  <a:moveTo>
                    <a:pt x="386" y="214"/>
                  </a:moveTo>
                  <a:lnTo>
                    <a:pt x="386" y="254"/>
                  </a:lnTo>
                  <a:lnTo>
                    <a:pt x="373" y="260"/>
                  </a:lnTo>
                  <a:lnTo>
                    <a:pt x="360" y="267"/>
                  </a:lnTo>
                  <a:lnTo>
                    <a:pt x="344" y="275"/>
                  </a:lnTo>
                  <a:lnTo>
                    <a:pt x="328" y="281"/>
                  </a:lnTo>
                  <a:lnTo>
                    <a:pt x="306" y="289"/>
                  </a:lnTo>
                  <a:lnTo>
                    <a:pt x="285" y="296"/>
                  </a:lnTo>
                  <a:lnTo>
                    <a:pt x="265" y="301"/>
                  </a:lnTo>
                  <a:lnTo>
                    <a:pt x="247" y="305"/>
                  </a:lnTo>
                  <a:lnTo>
                    <a:pt x="231" y="308"/>
                  </a:lnTo>
                  <a:lnTo>
                    <a:pt x="220" y="308"/>
                  </a:lnTo>
                  <a:lnTo>
                    <a:pt x="215" y="308"/>
                  </a:lnTo>
                  <a:lnTo>
                    <a:pt x="211" y="307"/>
                  </a:lnTo>
                  <a:lnTo>
                    <a:pt x="208" y="305"/>
                  </a:lnTo>
                  <a:lnTo>
                    <a:pt x="206" y="303"/>
                  </a:lnTo>
                  <a:lnTo>
                    <a:pt x="205" y="301"/>
                  </a:lnTo>
                  <a:lnTo>
                    <a:pt x="205" y="298"/>
                  </a:lnTo>
                  <a:lnTo>
                    <a:pt x="206" y="295"/>
                  </a:lnTo>
                  <a:lnTo>
                    <a:pt x="209" y="291"/>
                  </a:lnTo>
                  <a:lnTo>
                    <a:pt x="217" y="284"/>
                  </a:lnTo>
                  <a:lnTo>
                    <a:pt x="229" y="276"/>
                  </a:lnTo>
                  <a:lnTo>
                    <a:pt x="243" y="266"/>
                  </a:lnTo>
                  <a:lnTo>
                    <a:pt x="261" y="257"/>
                  </a:lnTo>
                  <a:lnTo>
                    <a:pt x="280" y="248"/>
                  </a:lnTo>
                  <a:lnTo>
                    <a:pt x="303" y="239"/>
                  </a:lnTo>
                  <a:lnTo>
                    <a:pt x="325" y="231"/>
                  </a:lnTo>
                  <a:lnTo>
                    <a:pt x="348" y="224"/>
                  </a:lnTo>
                  <a:lnTo>
                    <a:pt x="368" y="218"/>
                  </a:lnTo>
                  <a:lnTo>
                    <a:pt x="386" y="214"/>
                  </a:lnTo>
                  <a:close/>
                  <a:moveTo>
                    <a:pt x="386" y="263"/>
                  </a:moveTo>
                  <a:lnTo>
                    <a:pt x="386" y="290"/>
                  </a:lnTo>
                  <a:lnTo>
                    <a:pt x="381" y="290"/>
                  </a:lnTo>
                  <a:lnTo>
                    <a:pt x="376" y="289"/>
                  </a:lnTo>
                  <a:lnTo>
                    <a:pt x="374" y="288"/>
                  </a:lnTo>
                  <a:lnTo>
                    <a:pt x="372" y="285"/>
                  </a:lnTo>
                  <a:lnTo>
                    <a:pt x="370" y="283"/>
                  </a:lnTo>
                  <a:lnTo>
                    <a:pt x="370" y="281"/>
                  </a:lnTo>
                  <a:lnTo>
                    <a:pt x="372" y="278"/>
                  </a:lnTo>
                  <a:lnTo>
                    <a:pt x="373" y="276"/>
                  </a:lnTo>
                  <a:lnTo>
                    <a:pt x="378" y="270"/>
                  </a:lnTo>
                  <a:lnTo>
                    <a:pt x="386" y="263"/>
                  </a:lnTo>
                  <a:close/>
                  <a:moveTo>
                    <a:pt x="386" y="303"/>
                  </a:moveTo>
                  <a:lnTo>
                    <a:pt x="386" y="357"/>
                  </a:lnTo>
                  <a:lnTo>
                    <a:pt x="382" y="358"/>
                  </a:lnTo>
                  <a:lnTo>
                    <a:pt x="379" y="359"/>
                  </a:lnTo>
                  <a:lnTo>
                    <a:pt x="357" y="367"/>
                  </a:lnTo>
                  <a:lnTo>
                    <a:pt x="337" y="374"/>
                  </a:lnTo>
                  <a:lnTo>
                    <a:pt x="318" y="379"/>
                  </a:lnTo>
                  <a:lnTo>
                    <a:pt x="300" y="383"/>
                  </a:lnTo>
                  <a:lnTo>
                    <a:pt x="286" y="385"/>
                  </a:lnTo>
                  <a:lnTo>
                    <a:pt x="274" y="385"/>
                  </a:lnTo>
                  <a:lnTo>
                    <a:pt x="269" y="384"/>
                  </a:lnTo>
                  <a:lnTo>
                    <a:pt x="265" y="383"/>
                  </a:lnTo>
                  <a:lnTo>
                    <a:pt x="262" y="382"/>
                  </a:lnTo>
                  <a:lnTo>
                    <a:pt x="260" y="379"/>
                  </a:lnTo>
                  <a:lnTo>
                    <a:pt x="259" y="377"/>
                  </a:lnTo>
                  <a:lnTo>
                    <a:pt x="260" y="374"/>
                  </a:lnTo>
                  <a:lnTo>
                    <a:pt x="261" y="371"/>
                  </a:lnTo>
                  <a:lnTo>
                    <a:pt x="263" y="367"/>
                  </a:lnTo>
                  <a:lnTo>
                    <a:pt x="271" y="360"/>
                  </a:lnTo>
                  <a:lnTo>
                    <a:pt x="281" y="352"/>
                  </a:lnTo>
                  <a:lnTo>
                    <a:pt x="296" y="342"/>
                  </a:lnTo>
                  <a:lnTo>
                    <a:pt x="312" y="333"/>
                  </a:lnTo>
                  <a:lnTo>
                    <a:pt x="331" y="325"/>
                  </a:lnTo>
                  <a:lnTo>
                    <a:pt x="351" y="315"/>
                  </a:lnTo>
                  <a:lnTo>
                    <a:pt x="369" y="309"/>
                  </a:lnTo>
                  <a:lnTo>
                    <a:pt x="386" y="303"/>
                  </a:lnTo>
                  <a:close/>
                  <a:moveTo>
                    <a:pt x="386" y="410"/>
                  </a:moveTo>
                  <a:lnTo>
                    <a:pt x="386" y="462"/>
                  </a:lnTo>
                  <a:lnTo>
                    <a:pt x="364" y="466"/>
                  </a:lnTo>
                  <a:lnTo>
                    <a:pt x="348" y="467"/>
                  </a:lnTo>
                  <a:lnTo>
                    <a:pt x="341" y="467"/>
                  </a:lnTo>
                  <a:lnTo>
                    <a:pt x="335" y="466"/>
                  </a:lnTo>
                  <a:lnTo>
                    <a:pt x="330" y="464"/>
                  </a:lnTo>
                  <a:lnTo>
                    <a:pt x="328" y="461"/>
                  </a:lnTo>
                  <a:lnTo>
                    <a:pt x="326" y="459"/>
                  </a:lnTo>
                  <a:lnTo>
                    <a:pt x="326" y="456"/>
                  </a:lnTo>
                  <a:lnTo>
                    <a:pt x="328" y="454"/>
                  </a:lnTo>
                  <a:lnTo>
                    <a:pt x="329" y="452"/>
                  </a:lnTo>
                  <a:lnTo>
                    <a:pt x="332" y="446"/>
                  </a:lnTo>
                  <a:lnTo>
                    <a:pt x="340" y="439"/>
                  </a:lnTo>
                  <a:lnTo>
                    <a:pt x="348" y="431"/>
                  </a:lnTo>
                  <a:lnTo>
                    <a:pt x="359" y="424"/>
                  </a:lnTo>
                  <a:lnTo>
                    <a:pt x="372" y="417"/>
                  </a:lnTo>
                  <a:lnTo>
                    <a:pt x="386" y="410"/>
                  </a:lnTo>
                  <a:close/>
                  <a:moveTo>
                    <a:pt x="386" y="473"/>
                  </a:moveTo>
                  <a:lnTo>
                    <a:pt x="386" y="523"/>
                  </a:lnTo>
                  <a:lnTo>
                    <a:pt x="369" y="531"/>
                  </a:lnTo>
                  <a:lnTo>
                    <a:pt x="351" y="540"/>
                  </a:lnTo>
                  <a:lnTo>
                    <a:pt x="332" y="547"/>
                  </a:lnTo>
                  <a:lnTo>
                    <a:pt x="312" y="553"/>
                  </a:lnTo>
                  <a:lnTo>
                    <a:pt x="294" y="557"/>
                  </a:lnTo>
                  <a:lnTo>
                    <a:pt x="279" y="561"/>
                  </a:lnTo>
                  <a:lnTo>
                    <a:pt x="265" y="562"/>
                  </a:lnTo>
                  <a:lnTo>
                    <a:pt x="253" y="562"/>
                  </a:lnTo>
                  <a:lnTo>
                    <a:pt x="248" y="561"/>
                  </a:lnTo>
                  <a:lnTo>
                    <a:pt x="244" y="560"/>
                  </a:lnTo>
                  <a:lnTo>
                    <a:pt x="242" y="559"/>
                  </a:lnTo>
                  <a:lnTo>
                    <a:pt x="240" y="556"/>
                  </a:lnTo>
                  <a:lnTo>
                    <a:pt x="239" y="554"/>
                  </a:lnTo>
                  <a:lnTo>
                    <a:pt x="239" y="551"/>
                  </a:lnTo>
                  <a:lnTo>
                    <a:pt x="240" y="548"/>
                  </a:lnTo>
                  <a:lnTo>
                    <a:pt x="242" y="544"/>
                  </a:lnTo>
                  <a:lnTo>
                    <a:pt x="248" y="536"/>
                  </a:lnTo>
                  <a:lnTo>
                    <a:pt x="258" y="528"/>
                  </a:lnTo>
                  <a:lnTo>
                    <a:pt x="271" y="519"/>
                  </a:lnTo>
                  <a:lnTo>
                    <a:pt x="286" y="510"/>
                  </a:lnTo>
                  <a:lnTo>
                    <a:pt x="304" y="502"/>
                  </a:lnTo>
                  <a:lnTo>
                    <a:pt x="323" y="493"/>
                  </a:lnTo>
                  <a:lnTo>
                    <a:pt x="340" y="486"/>
                  </a:lnTo>
                  <a:lnTo>
                    <a:pt x="356" y="481"/>
                  </a:lnTo>
                  <a:lnTo>
                    <a:pt x="372" y="477"/>
                  </a:lnTo>
                  <a:lnTo>
                    <a:pt x="386" y="473"/>
                  </a:lnTo>
                  <a:close/>
                  <a:moveTo>
                    <a:pt x="386" y="594"/>
                  </a:moveTo>
                  <a:lnTo>
                    <a:pt x="386" y="649"/>
                  </a:lnTo>
                  <a:lnTo>
                    <a:pt x="367" y="651"/>
                  </a:lnTo>
                  <a:lnTo>
                    <a:pt x="351" y="652"/>
                  </a:lnTo>
                  <a:lnTo>
                    <a:pt x="345" y="651"/>
                  </a:lnTo>
                  <a:lnTo>
                    <a:pt x="340" y="650"/>
                  </a:lnTo>
                  <a:lnTo>
                    <a:pt x="336" y="648"/>
                  </a:lnTo>
                  <a:lnTo>
                    <a:pt x="334" y="645"/>
                  </a:lnTo>
                  <a:lnTo>
                    <a:pt x="332" y="643"/>
                  </a:lnTo>
                  <a:lnTo>
                    <a:pt x="332" y="641"/>
                  </a:lnTo>
                  <a:lnTo>
                    <a:pt x="332" y="638"/>
                  </a:lnTo>
                  <a:lnTo>
                    <a:pt x="334" y="636"/>
                  </a:lnTo>
                  <a:lnTo>
                    <a:pt x="337" y="630"/>
                  </a:lnTo>
                  <a:lnTo>
                    <a:pt x="343" y="623"/>
                  </a:lnTo>
                  <a:lnTo>
                    <a:pt x="351" y="616"/>
                  </a:lnTo>
                  <a:lnTo>
                    <a:pt x="361" y="608"/>
                  </a:lnTo>
                  <a:lnTo>
                    <a:pt x="373" y="601"/>
                  </a:lnTo>
                  <a:lnTo>
                    <a:pt x="386" y="594"/>
                  </a:lnTo>
                  <a:close/>
                  <a:moveTo>
                    <a:pt x="386" y="666"/>
                  </a:moveTo>
                  <a:lnTo>
                    <a:pt x="386" y="724"/>
                  </a:lnTo>
                  <a:lnTo>
                    <a:pt x="380" y="726"/>
                  </a:lnTo>
                  <a:lnTo>
                    <a:pt x="374" y="728"/>
                  </a:lnTo>
                  <a:lnTo>
                    <a:pt x="355" y="736"/>
                  </a:lnTo>
                  <a:lnTo>
                    <a:pt x="337" y="742"/>
                  </a:lnTo>
                  <a:lnTo>
                    <a:pt x="321" y="746"/>
                  </a:lnTo>
                  <a:lnTo>
                    <a:pt x="305" y="749"/>
                  </a:lnTo>
                  <a:lnTo>
                    <a:pt x="292" y="750"/>
                  </a:lnTo>
                  <a:lnTo>
                    <a:pt x="281" y="749"/>
                  </a:lnTo>
                  <a:lnTo>
                    <a:pt x="277" y="749"/>
                  </a:lnTo>
                  <a:lnTo>
                    <a:pt x="273" y="746"/>
                  </a:lnTo>
                  <a:lnTo>
                    <a:pt x="269" y="745"/>
                  </a:lnTo>
                  <a:lnTo>
                    <a:pt x="268" y="743"/>
                  </a:lnTo>
                  <a:lnTo>
                    <a:pt x="267" y="740"/>
                  </a:lnTo>
                  <a:lnTo>
                    <a:pt x="267" y="737"/>
                  </a:lnTo>
                  <a:lnTo>
                    <a:pt x="267" y="733"/>
                  </a:lnTo>
                  <a:lnTo>
                    <a:pt x="269" y="730"/>
                  </a:lnTo>
                  <a:lnTo>
                    <a:pt x="274" y="723"/>
                  </a:lnTo>
                  <a:lnTo>
                    <a:pt x="284" y="714"/>
                  </a:lnTo>
                  <a:lnTo>
                    <a:pt x="296" y="705"/>
                  </a:lnTo>
                  <a:lnTo>
                    <a:pt x="309" y="696"/>
                  </a:lnTo>
                  <a:lnTo>
                    <a:pt x="325" y="688"/>
                  </a:lnTo>
                  <a:lnTo>
                    <a:pt x="343" y="680"/>
                  </a:lnTo>
                  <a:lnTo>
                    <a:pt x="354" y="675"/>
                  </a:lnTo>
                  <a:lnTo>
                    <a:pt x="364" y="671"/>
                  </a:lnTo>
                  <a:lnTo>
                    <a:pt x="375" y="668"/>
                  </a:lnTo>
                  <a:lnTo>
                    <a:pt x="386" y="666"/>
                  </a:lnTo>
                  <a:close/>
                  <a:moveTo>
                    <a:pt x="386" y="765"/>
                  </a:moveTo>
                  <a:lnTo>
                    <a:pt x="386" y="777"/>
                  </a:lnTo>
                  <a:lnTo>
                    <a:pt x="382" y="783"/>
                  </a:lnTo>
                  <a:lnTo>
                    <a:pt x="376" y="789"/>
                  </a:lnTo>
                  <a:lnTo>
                    <a:pt x="370" y="795"/>
                  </a:lnTo>
                  <a:lnTo>
                    <a:pt x="361" y="802"/>
                  </a:lnTo>
                  <a:lnTo>
                    <a:pt x="351" y="808"/>
                  </a:lnTo>
                  <a:lnTo>
                    <a:pt x="341" y="815"/>
                  </a:lnTo>
                  <a:lnTo>
                    <a:pt x="329" y="821"/>
                  </a:lnTo>
                  <a:lnTo>
                    <a:pt x="315" y="827"/>
                  </a:lnTo>
                  <a:lnTo>
                    <a:pt x="298" y="834"/>
                  </a:lnTo>
                  <a:lnTo>
                    <a:pt x="280" y="840"/>
                  </a:lnTo>
                  <a:lnTo>
                    <a:pt x="265" y="844"/>
                  </a:lnTo>
                  <a:lnTo>
                    <a:pt x="249" y="846"/>
                  </a:lnTo>
                  <a:lnTo>
                    <a:pt x="237" y="847"/>
                  </a:lnTo>
                  <a:lnTo>
                    <a:pt x="227" y="846"/>
                  </a:lnTo>
                  <a:lnTo>
                    <a:pt x="222" y="846"/>
                  </a:lnTo>
                  <a:lnTo>
                    <a:pt x="218" y="844"/>
                  </a:lnTo>
                  <a:lnTo>
                    <a:pt x="216" y="843"/>
                  </a:lnTo>
                  <a:lnTo>
                    <a:pt x="214" y="840"/>
                  </a:lnTo>
                  <a:lnTo>
                    <a:pt x="212" y="838"/>
                  </a:lnTo>
                  <a:lnTo>
                    <a:pt x="212" y="834"/>
                  </a:lnTo>
                  <a:lnTo>
                    <a:pt x="212" y="831"/>
                  </a:lnTo>
                  <a:lnTo>
                    <a:pt x="215" y="827"/>
                  </a:lnTo>
                  <a:lnTo>
                    <a:pt x="220" y="820"/>
                  </a:lnTo>
                  <a:lnTo>
                    <a:pt x="228" y="812"/>
                  </a:lnTo>
                  <a:lnTo>
                    <a:pt x="239" y="803"/>
                  </a:lnTo>
                  <a:lnTo>
                    <a:pt x="252" y="794"/>
                  </a:lnTo>
                  <a:lnTo>
                    <a:pt x="267" y="786"/>
                  </a:lnTo>
                  <a:lnTo>
                    <a:pt x="285" y="778"/>
                  </a:lnTo>
                  <a:lnTo>
                    <a:pt x="302" y="771"/>
                  </a:lnTo>
                  <a:lnTo>
                    <a:pt x="319" y="765"/>
                  </a:lnTo>
                  <a:lnTo>
                    <a:pt x="335" y="762"/>
                  </a:lnTo>
                  <a:lnTo>
                    <a:pt x="349" y="759"/>
                  </a:lnTo>
                  <a:lnTo>
                    <a:pt x="362" y="758"/>
                  </a:lnTo>
                  <a:lnTo>
                    <a:pt x="373" y="758"/>
                  </a:lnTo>
                  <a:lnTo>
                    <a:pt x="376" y="759"/>
                  </a:lnTo>
                  <a:lnTo>
                    <a:pt x="381" y="761"/>
                  </a:lnTo>
                  <a:lnTo>
                    <a:pt x="383" y="763"/>
                  </a:lnTo>
                  <a:lnTo>
                    <a:pt x="386" y="765"/>
                  </a:lnTo>
                  <a:close/>
                  <a:moveTo>
                    <a:pt x="386" y="894"/>
                  </a:moveTo>
                  <a:lnTo>
                    <a:pt x="386" y="949"/>
                  </a:lnTo>
                  <a:lnTo>
                    <a:pt x="372" y="951"/>
                  </a:lnTo>
                  <a:lnTo>
                    <a:pt x="360" y="949"/>
                  </a:lnTo>
                  <a:lnTo>
                    <a:pt x="355" y="948"/>
                  </a:lnTo>
                  <a:lnTo>
                    <a:pt x="350" y="947"/>
                  </a:lnTo>
                  <a:lnTo>
                    <a:pt x="348" y="945"/>
                  </a:lnTo>
                  <a:lnTo>
                    <a:pt x="345" y="942"/>
                  </a:lnTo>
                  <a:lnTo>
                    <a:pt x="343" y="938"/>
                  </a:lnTo>
                  <a:lnTo>
                    <a:pt x="344" y="932"/>
                  </a:lnTo>
                  <a:lnTo>
                    <a:pt x="347" y="927"/>
                  </a:lnTo>
                  <a:lnTo>
                    <a:pt x="351" y="920"/>
                  </a:lnTo>
                  <a:lnTo>
                    <a:pt x="357" y="914"/>
                  </a:lnTo>
                  <a:lnTo>
                    <a:pt x="366" y="907"/>
                  </a:lnTo>
                  <a:lnTo>
                    <a:pt x="375" y="900"/>
                  </a:lnTo>
                  <a:lnTo>
                    <a:pt x="386" y="894"/>
                  </a:lnTo>
                  <a:close/>
                  <a:moveTo>
                    <a:pt x="386" y="978"/>
                  </a:moveTo>
                  <a:lnTo>
                    <a:pt x="386" y="1042"/>
                  </a:lnTo>
                  <a:lnTo>
                    <a:pt x="373" y="1046"/>
                  </a:lnTo>
                  <a:lnTo>
                    <a:pt x="361" y="1049"/>
                  </a:lnTo>
                  <a:lnTo>
                    <a:pt x="349" y="1050"/>
                  </a:lnTo>
                  <a:lnTo>
                    <a:pt x="338" y="1052"/>
                  </a:lnTo>
                  <a:lnTo>
                    <a:pt x="330" y="1050"/>
                  </a:lnTo>
                  <a:lnTo>
                    <a:pt x="323" y="1049"/>
                  </a:lnTo>
                  <a:lnTo>
                    <a:pt x="317" y="1047"/>
                  </a:lnTo>
                  <a:lnTo>
                    <a:pt x="312" y="1043"/>
                  </a:lnTo>
                  <a:lnTo>
                    <a:pt x="311" y="1040"/>
                  </a:lnTo>
                  <a:lnTo>
                    <a:pt x="311" y="1037"/>
                  </a:lnTo>
                  <a:lnTo>
                    <a:pt x="311" y="1034"/>
                  </a:lnTo>
                  <a:lnTo>
                    <a:pt x="312" y="1030"/>
                  </a:lnTo>
                  <a:lnTo>
                    <a:pt x="317" y="1022"/>
                  </a:lnTo>
                  <a:lnTo>
                    <a:pt x="325" y="1014"/>
                  </a:lnTo>
                  <a:lnTo>
                    <a:pt x="335" y="1005"/>
                  </a:lnTo>
                  <a:lnTo>
                    <a:pt x="347" y="997"/>
                  </a:lnTo>
                  <a:lnTo>
                    <a:pt x="361" y="989"/>
                  </a:lnTo>
                  <a:lnTo>
                    <a:pt x="376" y="982"/>
                  </a:lnTo>
                  <a:lnTo>
                    <a:pt x="381" y="979"/>
                  </a:lnTo>
                  <a:lnTo>
                    <a:pt x="386" y="978"/>
                  </a:lnTo>
                  <a:close/>
                  <a:moveTo>
                    <a:pt x="386" y="1072"/>
                  </a:moveTo>
                  <a:lnTo>
                    <a:pt x="386" y="1135"/>
                  </a:lnTo>
                  <a:lnTo>
                    <a:pt x="383" y="1136"/>
                  </a:lnTo>
                  <a:lnTo>
                    <a:pt x="368" y="1142"/>
                  </a:lnTo>
                  <a:lnTo>
                    <a:pt x="353" y="1148"/>
                  </a:lnTo>
                  <a:lnTo>
                    <a:pt x="338" y="1151"/>
                  </a:lnTo>
                  <a:lnTo>
                    <a:pt x="324" y="1153"/>
                  </a:lnTo>
                  <a:lnTo>
                    <a:pt x="313" y="1154"/>
                  </a:lnTo>
                  <a:lnTo>
                    <a:pt x="303" y="1151"/>
                  </a:lnTo>
                  <a:lnTo>
                    <a:pt x="299" y="1150"/>
                  </a:lnTo>
                  <a:lnTo>
                    <a:pt x="296" y="1149"/>
                  </a:lnTo>
                  <a:lnTo>
                    <a:pt x="293" y="1147"/>
                  </a:lnTo>
                  <a:lnTo>
                    <a:pt x="291" y="1144"/>
                  </a:lnTo>
                  <a:lnTo>
                    <a:pt x="290" y="1142"/>
                  </a:lnTo>
                  <a:lnTo>
                    <a:pt x="290" y="1138"/>
                  </a:lnTo>
                  <a:lnTo>
                    <a:pt x="290" y="1135"/>
                  </a:lnTo>
                  <a:lnTo>
                    <a:pt x="291" y="1131"/>
                  </a:lnTo>
                  <a:lnTo>
                    <a:pt x="294" y="1124"/>
                  </a:lnTo>
                  <a:lnTo>
                    <a:pt x="302" y="1116"/>
                  </a:lnTo>
                  <a:lnTo>
                    <a:pt x="311" y="1107"/>
                  </a:lnTo>
                  <a:lnTo>
                    <a:pt x="323" y="1099"/>
                  </a:lnTo>
                  <a:lnTo>
                    <a:pt x="336" y="1092"/>
                  </a:lnTo>
                  <a:lnTo>
                    <a:pt x="351" y="1084"/>
                  </a:lnTo>
                  <a:lnTo>
                    <a:pt x="368" y="1077"/>
                  </a:lnTo>
                  <a:lnTo>
                    <a:pt x="386" y="1072"/>
                  </a:lnTo>
                  <a:close/>
                  <a:moveTo>
                    <a:pt x="386" y="1172"/>
                  </a:moveTo>
                  <a:lnTo>
                    <a:pt x="386" y="1230"/>
                  </a:lnTo>
                  <a:lnTo>
                    <a:pt x="378" y="1235"/>
                  </a:lnTo>
                  <a:lnTo>
                    <a:pt x="368" y="1239"/>
                  </a:lnTo>
                  <a:lnTo>
                    <a:pt x="353" y="1245"/>
                  </a:lnTo>
                  <a:lnTo>
                    <a:pt x="338" y="1250"/>
                  </a:lnTo>
                  <a:lnTo>
                    <a:pt x="324" y="1254"/>
                  </a:lnTo>
                  <a:lnTo>
                    <a:pt x="312" y="1256"/>
                  </a:lnTo>
                  <a:lnTo>
                    <a:pt x="300" y="1256"/>
                  </a:lnTo>
                  <a:lnTo>
                    <a:pt x="291" y="1255"/>
                  </a:lnTo>
                  <a:lnTo>
                    <a:pt x="287" y="1254"/>
                  </a:lnTo>
                  <a:lnTo>
                    <a:pt x="284" y="1251"/>
                  </a:lnTo>
                  <a:lnTo>
                    <a:pt x="281" y="1250"/>
                  </a:lnTo>
                  <a:lnTo>
                    <a:pt x="279" y="1248"/>
                  </a:lnTo>
                  <a:lnTo>
                    <a:pt x="278" y="1244"/>
                  </a:lnTo>
                  <a:lnTo>
                    <a:pt x="277" y="1242"/>
                  </a:lnTo>
                  <a:lnTo>
                    <a:pt x="278" y="1238"/>
                  </a:lnTo>
                  <a:lnTo>
                    <a:pt x="279" y="1235"/>
                  </a:lnTo>
                  <a:lnTo>
                    <a:pt x="282" y="1226"/>
                  </a:lnTo>
                  <a:lnTo>
                    <a:pt x="288" y="1219"/>
                  </a:lnTo>
                  <a:lnTo>
                    <a:pt x="298" y="1211"/>
                  </a:lnTo>
                  <a:lnTo>
                    <a:pt x="309" y="1203"/>
                  </a:lnTo>
                  <a:lnTo>
                    <a:pt x="322" y="1194"/>
                  </a:lnTo>
                  <a:lnTo>
                    <a:pt x="336" y="1187"/>
                  </a:lnTo>
                  <a:lnTo>
                    <a:pt x="349" y="1182"/>
                  </a:lnTo>
                  <a:lnTo>
                    <a:pt x="362" y="1178"/>
                  </a:lnTo>
                  <a:lnTo>
                    <a:pt x="374" y="1174"/>
                  </a:lnTo>
                  <a:lnTo>
                    <a:pt x="386" y="1172"/>
                  </a:lnTo>
                  <a:close/>
                  <a:moveTo>
                    <a:pt x="386" y="1276"/>
                  </a:moveTo>
                  <a:lnTo>
                    <a:pt x="386" y="1332"/>
                  </a:lnTo>
                  <a:lnTo>
                    <a:pt x="375" y="1338"/>
                  </a:lnTo>
                  <a:lnTo>
                    <a:pt x="363" y="1344"/>
                  </a:lnTo>
                  <a:lnTo>
                    <a:pt x="349" y="1350"/>
                  </a:lnTo>
                  <a:lnTo>
                    <a:pt x="335" y="1355"/>
                  </a:lnTo>
                  <a:lnTo>
                    <a:pt x="322" y="1358"/>
                  </a:lnTo>
                  <a:lnTo>
                    <a:pt x="309" y="1359"/>
                  </a:lnTo>
                  <a:lnTo>
                    <a:pt x="298" y="1359"/>
                  </a:lnTo>
                  <a:lnTo>
                    <a:pt x="288" y="1358"/>
                  </a:lnTo>
                  <a:lnTo>
                    <a:pt x="285" y="1357"/>
                  </a:lnTo>
                  <a:lnTo>
                    <a:pt x="281" y="1356"/>
                  </a:lnTo>
                  <a:lnTo>
                    <a:pt x="279" y="1353"/>
                  </a:lnTo>
                  <a:lnTo>
                    <a:pt x="278" y="1351"/>
                  </a:lnTo>
                  <a:lnTo>
                    <a:pt x="275" y="1347"/>
                  </a:lnTo>
                  <a:lnTo>
                    <a:pt x="275" y="1345"/>
                  </a:lnTo>
                  <a:lnTo>
                    <a:pt x="275" y="1342"/>
                  </a:lnTo>
                  <a:lnTo>
                    <a:pt x="277" y="1338"/>
                  </a:lnTo>
                  <a:lnTo>
                    <a:pt x="280" y="1331"/>
                  </a:lnTo>
                  <a:lnTo>
                    <a:pt x="286" y="1323"/>
                  </a:lnTo>
                  <a:lnTo>
                    <a:pt x="294" y="1314"/>
                  </a:lnTo>
                  <a:lnTo>
                    <a:pt x="305" y="1307"/>
                  </a:lnTo>
                  <a:lnTo>
                    <a:pt x="317" y="1299"/>
                  </a:lnTo>
                  <a:lnTo>
                    <a:pt x="330" y="1292"/>
                  </a:lnTo>
                  <a:lnTo>
                    <a:pt x="345" y="1286"/>
                  </a:lnTo>
                  <a:lnTo>
                    <a:pt x="360" y="1281"/>
                  </a:lnTo>
                  <a:lnTo>
                    <a:pt x="373" y="1279"/>
                  </a:lnTo>
                  <a:lnTo>
                    <a:pt x="386" y="1276"/>
                  </a:lnTo>
                  <a:close/>
                  <a:moveTo>
                    <a:pt x="386" y="1383"/>
                  </a:moveTo>
                  <a:lnTo>
                    <a:pt x="386" y="1440"/>
                  </a:lnTo>
                  <a:lnTo>
                    <a:pt x="378" y="1445"/>
                  </a:lnTo>
                  <a:lnTo>
                    <a:pt x="368" y="1450"/>
                  </a:lnTo>
                  <a:lnTo>
                    <a:pt x="354" y="1456"/>
                  </a:lnTo>
                  <a:lnTo>
                    <a:pt x="341" y="1460"/>
                  </a:lnTo>
                  <a:lnTo>
                    <a:pt x="328" y="1464"/>
                  </a:lnTo>
                  <a:lnTo>
                    <a:pt x="316" y="1465"/>
                  </a:lnTo>
                  <a:lnTo>
                    <a:pt x="305" y="1465"/>
                  </a:lnTo>
                  <a:lnTo>
                    <a:pt x="297" y="1464"/>
                  </a:lnTo>
                  <a:lnTo>
                    <a:pt x="293" y="1463"/>
                  </a:lnTo>
                  <a:lnTo>
                    <a:pt x="290" y="1460"/>
                  </a:lnTo>
                  <a:lnTo>
                    <a:pt x="287" y="1458"/>
                  </a:lnTo>
                  <a:lnTo>
                    <a:pt x="285" y="1456"/>
                  </a:lnTo>
                  <a:lnTo>
                    <a:pt x="284" y="1453"/>
                  </a:lnTo>
                  <a:lnTo>
                    <a:pt x="284" y="1450"/>
                  </a:lnTo>
                  <a:lnTo>
                    <a:pt x="284" y="1447"/>
                  </a:lnTo>
                  <a:lnTo>
                    <a:pt x="284" y="1444"/>
                  </a:lnTo>
                  <a:lnTo>
                    <a:pt x="287" y="1435"/>
                  </a:lnTo>
                  <a:lnTo>
                    <a:pt x="293" y="1428"/>
                  </a:lnTo>
                  <a:lnTo>
                    <a:pt x="300" y="1420"/>
                  </a:lnTo>
                  <a:lnTo>
                    <a:pt x="311" y="1413"/>
                  </a:lnTo>
                  <a:lnTo>
                    <a:pt x="322" y="1405"/>
                  </a:lnTo>
                  <a:lnTo>
                    <a:pt x="335" y="1399"/>
                  </a:lnTo>
                  <a:lnTo>
                    <a:pt x="349" y="1393"/>
                  </a:lnTo>
                  <a:lnTo>
                    <a:pt x="362" y="1388"/>
                  </a:lnTo>
                  <a:lnTo>
                    <a:pt x="374" y="1386"/>
                  </a:lnTo>
                  <a:lnTo>
                    <a:pt x="386" y="1383"/>
                  </a:lnTo>
                  <a:close/>
                  <a:moveTo>
                    <a:pt x="386" y="1494"/>
                  </a:moveTo>
                  <a:lnTo>
                    <a:pt x="386" y="1557"/>
                  </a:lnTo>
                  <a:lnTo>
                    <a:pt x="382" y="1558"/>
                  </a:lnTo>
                  <a:lnTo>
                    <a:pt x="369" y="1564"/>
                  </a:lnTo>
                  <a:lnTo>
                    <a:pt x="356" y="1567"/>
                  </a:lnTo>
                  <a:lnTo>
                    <a:pt x="344" y="1571"/>
                  </a:lnTo>
                  <a:lnTo>
                    <a:pt x="332" y="1572"/>
                  </a:lnTo>
                  <a:lnTo>
                    <a:pt x="323" y="1572"/>
                  </a:lnTo>
                  <a:lnTo>
                    <a:pt x="313" y="1571"/>
                  </a:lnTo>
                  <a:lnTo>
                    <a:pt x="310" y="1568"/>
                  </a:lnTo>
                  <a:lnTo>
                    <a:pt x="307" y="1567"/>
                  </a:lnTo>
                  <a:lnTo>
                    <a:pt x="305" y="1565"/>
                  </a:lnTo>
                  <a:lnTo>
                    <a:pt x="303" y="1563"/>
                  </a:lnTo>
                  <a:lnTo>
                    <a:pt x="302" y="1560"/>
                  </a:lnTo>
                  <a:lnTo>
                    <a:pt x="300" y="1557"/>
                  </a:lnTo>
                  <a:lnTo>
                    <a:pt x="300" y="1553"/>
                  </a:lnTo>
                  <a:lnTo>
                    <a:pt x="302" y="1549"/>
                  </a:lnTo>
                  <a:lnTo>
                    <a:pt x="304" y="1542"/>
                  </a:lnTo>
                  <a:lnTo>
                    <a:pt x="310" y="1535"/>
                  </a:lnTo>
                  <a:lnTo>
                    <a:pt x="317" y="1527"/>
                  </a:lnTo>
                  <a:lnTo>
                    <a:pt x="326" y="1520"/>
                  </a:lnTo>
                  <a:lnTo>
                    <a:pt x="337" y="1513"/>
                  </a:lnTo>
                  <a:lnTo>
                    <a:pt x="350" y="1506"/>
                  </a:lnTo>
                  <a:lnTo>
                    <a:pt x="360" y="1502"/>
                  </a:lnTo>
                  <a:lnTo>
                    <a:pt x="368" y="1498"/>
                  </a:lnTo>
                  <a:lnTo>
                    <a:pt x="378" y="1495"/>
                  </a:lnTo>
                  <a:lnTo>
                    <a:pt x="386" y="1494"/>
                  </a:lnTo>
                  <a:close/>
                  <a:moveTo>
                    <a:pt x="386" y="1610"/>
                  </a:moveTo>
                  <a:lnTo>
                    <a:pt x="386" y="1675"/>
                  </a:lnTo>
                  <a:lnTo>
                    <a:pt x="376" y="1678"/>
                  </a:lnTo>
                  <a:lnTo>
                    <a:pt x="367" y="1680"/>
                  </a:lnTo>
                  <a:lnTo>
                    <a:pt x="359" y="1680"/>
                  </a:lnTo>
                  <a:lnTo>
                    <a:pt x="350" y="1680"/>
                  </a:lnTo>
                  <a:lnTo>
                    <a:pt x="343" y="1680"/>
                  </a:lnTo>
                  <a:lnTo>
                    <a:pt x="337" y="1678"/>
                  </a:lnTo>
                  <a:lnTo>
                    <a:pt x="332" y="1675"/>
                  </a:lnTo>
                  <a:lnTo>
                    <a:pt x="330" y="1671"/>
                  </a:lnTo>
                  <a:lnTo>
                    <a:pt x="328" y="1668"/>
                  </a:lnTo>
                  <a:lnTo>
                    <a:pt x="328" y="1665"/>
                  </a:lnTo>
                  <a:lnTo>
                    <a:pt x="328" y="1662"/>
                  </a:lnTo>
                  <a:lnTo>
                    <a:pt x="328" y="1659"/>
                  </a:lnTo>
                  <a:lnTo>
                    <a:pt x="331" y="1652"/>
                  </a:lnTo>
                  <a:lnTo>
                    <a:pt x="336" y="1643"/>
                  </a:lnTo>
                  <a:lnTo>
                    <a:pt x="343" y="1636"/>
                  </a:lnTo>
                  <a:lnTo>
                    <a:pt x="351" y="1629"/>
                  </a:lnTo>
                  <a:lnTo>
                    <a:pt x="362" y="1622"/>
                  </a:lnTo>
                  <a:lnTo>
                    <a:pt x="374" y="1615"/>
                  </a:lnTo>
                  <a:lnTo>
                    <a:pt x="380" y="1612"/>
                  </a:lnTo>
                  <a:lnTo>
                    <a:pt x="386" y="1610"/>
                  </a:lnTo>
                  <a:close/>
                  <a:moveTo>
                    <a:pt x="386" y="1740"/>
                  </a:moveTo>
                  <a:lnTo>
                    <a:pt x="386" y="1791"/>
                  </a:lnTo>
                  <a:lnTo>
                    <a:pt x="380" y="1789"/>
                  </a:lnTo>
                  <a:lnTo>
                    <a:pt x="374" y="1788"/>
                  </a:lnTo>
                  <a:lnTo>
                    <a:pt x="369" y="1785"/>
                  </a:lnTo>
                  <a:lnTo>
                    <a:pt x="366" y="1781"/>
                  </a:lnTo>
                  <a:lnTo>
                    <a:pt x="364" y="1778"/>
                  </a:lnTo>
                  <a:lnTo>
                    <a:pt x="363" y="1773"/>
                  </a:lnTo>
                  <a:lnTo>
                    <a:pt x="364" y="1767"/>
                  </a:lnTo>
                  <a:lnTo>
                    <a:pt x="367" y="1762"/>
                  </a:lnTo>
                  <a:lnTo>
                    <a:pt x="370" y="1756"/>
                  </a:lnTo>
                  <a:lnTo>
                    <a:pt x="374" y="1751"/>
                  </a:lnTo>
                  <a:lnTo>
                    <a:pt x="380" y="1746"/>
                  </a:lnTo>
                  <a:lnTo>
                    <a:pt x="386" y="1740"/>
                  </a:lnTo>
                  <a:close/>
                  <a:moveTo>
                    <a:pt x="386" y="2020"/>
                  </a:moveTo>
                  <a:lnTo>
                    <a:pt x="386" y="2084"/>
                  </a:lnTo>
                  <a:lnTo>
                    <a:pt x="378" y="2087"/>
                  </a:lnTo>
                  <a:lnTo>
                    <a:pt x="369" y="2088"/>
                  </a:lnTo>
                  <a:lnTo>
                    <a:pt x="361" y="2089"/>
                  </a:lnTo>
                  <a:lnTo>
                    <a:pt x="354" y="2089"/>
                  </a:lnTo>
                  <a:lnTo>
                    <a:pt x="347" y="2088"/>
                  </a:lnTo>
                  <a:lnTo>
                    <a:pt x="342" y="2087"/>
                  </a:lnTo>
                  <a:lnTo>
                    <a:pt x="337" y="2083"/>
                  </a:lnTo>
                  <a:lnTo>
                    <a:pt x="334" y="2079"/>
                  </a:lnTo>
                  <a:lnTo>
                    <a:pt x="331" y="2073"/>
                  </a:lnTo>
                  <a:lnTo>
                    <a:pt x="331" y="2067"/>
                  </a:lnTo>
                  <a:lnTo>
                    <a:pt x="334" y="2060"/>
                  </a:lnTo>
                  <a:lnTo>
                    <a:pt x="337" y="2053"/>
                  </a:lnTo>
                  <a:lnTo>
                    <a:pt x="343" y="2047"/>
                  </a:lnTo>
                  <a:lnTo>
                    <a:pt x="350" y="2040"/>
                  </a:lnTo>
                  <a:lnTo>
                    <a:pt x="359" y="2033"/>
                  </a:lnTo>
                  <a:lnTo>
                    <a:pt x="368" y="2028"/>
                  </a:lnTo>
                  <a:lnTo>
                    <a:pt x="378" y="2024"/>
                  </a:lnTo>
                  <a:lnTo>
                    <a:pt x="386" y="2020"/>
                  </a:lnTo>
                  <a:close/>
                  <a:moveTo>
                    <a:pt x="386" y="2336"/>
                  </a:moveTo>
                  <a:lnTo>
                    <a:pt x="386" y="2387"/>
                  </a:lnTo>
                  <a:lnTo>
                    <a:pt x="380" y="2386"/>
                  </a:lnTo>
                  <a:lnTo>
                    <a:pt x="374" y="2385"/>
                  </a:lnTo>
                  <a:lnTo>
                    <a:pt x="370" y="2381"/>
                  </a:lnTo>
                  <a:lnTo>
                    <a:pt x="367" y="2378"/>
                  </a:lnTo>
                  <a:lnTo>
                    <a:pt x="364" y="2373"/>
                  </a:lnTo>
                  <a:lnTo>
                    <a:pt x="364" y="2368"/>
                  </a:lnTo>
                  <a:lnTo>
                    <a:pt x="366" y="2363"/>
                  </a:lnTo>
                  <a:lnTo>
                    <a:pt x="367" y="2357"/>
                  </a:lnTo>
                  <a:lnTo>
                    <a:pt x="370" y="2351"/>
                  </a:lnTo>
                  <a:lnTo>
                    <a:pt x="374" y="2347"/>
                  </a:lnTo>
                  <a:lnTo>
                    <a:pt x="380" y="2341"/>
                  </a:lnTo>
                  <a:lnTo>
                    <a:pt x="386" y="2336"/>
                  </a:lnTo>
                  <a:close/>
                  <a:moveTo>
                    <a:pt x="386" y="2509"/>
                  </a:moveTo>
                  <a:lnTo>
                    <a:pt x="386" y="2565"/>
                  </a:lnTo>
                  <a:lnTo>
                    <a:pt x="376" y="2567"/>
                  </a:lnTo>
                  <a:lnTo>
                    <a:pt x="367" y="2565"/>
                  </a:lnTo>
                  <a:lnTo>
                    <a:pt x="363" y="2564"/>
                  </a:lnTo>
                  <a:lnTo>
                    <a:pt x="360" y="2562"/>
                  </a:lnTo>
                  <a:lnTo>
                    <a:pt x="357" y="2559"/>
                  </a:lnTo>
                  <a:lnTo>
                    <a:pt x="355" y="2557"/>
                  </a:lnTo>
                  <a:lnTo>
                    <a:pt x="353" y="2552"/>
                  </a:lnTo>
                  <a:lnTo>
                    <a:pt x="353" y="2546"/>
                  </a:lnTo>
                  <a:lnTo>
                    <a:pt x="354" y="2540"/>
                  </a:lnTo>
                  <a:lnTo>
                    <a:pt x="356" y="2534"/>
                  </a:lnTo>
                  <a:lnTo>
                    <a:pt x="361" y="2528"/>
                  </a:lnTo>
                  <a:lnTo>
                    <a:pt x="366" y="2523"/>
                  </a:lnTo>
                  <a:lnTo>
                    <a:pt x="373" y="2517"/>
                  </a:lnTo>
                  <a:lnTo>
                    <a:pt x="380" y="2512"/>
                  </a:lnTo>
                  <a:lnTo>
                    <a:pt x="383" y="2511"/>
                  </a:lnTo>
                  <a:lnTo>
                    <a:pt x="386" y="2509"/>
                  </a:lnTo>
                  <a:close/>
                  <a:moveTo>
                    <a:pt x="386" y="2694"/>
                  </a:moveTo>
                  <a:lnTo>
                    <a:pt x="386" y="2744"/>
                  </a:lnTo>
                  <a:lnTo>
                    <a:pt x="380" y="2742"/>
                  </a:lnTo>
                  <a:lnTo>
                    <a:pt x="374" y="2741"/>
                  </a:lnTo>
                  <a:lnTo>
                    <a:pt x="369" y="2739"/>
                  </a:lnTo>
                  <a:lnTo>
                    <a:pt x="367" y="2734"/>
                  </a:lnTo>
                  <a:lnTo>
                    <a:pt x="364" y="2729"/>
                  </a:lnTo>
                  <a:lnTo>
                    <a:pt x="363" y="2725"/>
                  </a:lnTo>
                  <a:lnTo>
                    <a:pt x="364" y="2720"/>
                  </a:lnTo>
                  <a:lnTo>
                    <a:pt x="367" y="2714"/>
                  </a:lnTo>
                  <a:lnTo>
                    <a:pt x="370" y="2709"/>
                  </a:lnTo>
                  <a:lnTo>
                    <a:pt x="374" y="2703"/>
                  </a:lnTo>
                  <a:lnTo>
                    <a:pt x="380" y="2698"/>
                  </a:lnTo>
                  <a:lnTo>
                    <a:pt x="386" y="2694"/>
                  </a:lnTo>
                  <a:close/>
                  <a:moveTo>
                    <a:pt x="386" y="3101"/>
                  </a:moveTo>
                  <a:lnTo>
                    <a:pt x="386" y="3137"/>
                  </a:lnTo>
                  <a:lnTo>
                    <a:pt x="381" y="3134"/>
                  </a:lnTo>
                  <a:lnTo>
                    <a:pt x="379" y="3131"/>
                  </a:lnTo>
                  <a:lnTo>
                    <a:pt x="376" y="3127"/>
                  </a:lnTo>
                  <a:lnTo>
                    <a:pt x="376" y="3124"/>
                  </a:lnTo>
                  <a:lnTo>
                    <a:pt x="376" y="3120"/>
                  </a:lnTo>
                  <a:lnTo>
                    <a:pt x="376" y="3117"/>
                  </a:lnTo>
                  <a:lnTo>
                    <a:pt x="380" y="3108"/>
                  </a:lnTo>
                  <a:lnTo>
                    <a:pt x="386" y="3101"/>
                  </a:lnTo>
                  <a:close/>
                  <a:moveTo>
                    <a:pt x="243" y="98"/>
                  </a:moveTo>
                  <a:lnTo>
                    <a:pt x="220" y="107"/>
                  </a:lnTo>
                  <a:lnTo>
                    <a:pt x="198" y="117"/>
                  </a:lnTo>
                  <a:lnTo>
                    <a:pt x="180" y="126"/>
                  </a:lnTo>
                  <a:lnTo>
                    <a:pt x="164" y="134"/>
                  </a:lnTo>
                  <a:lnTo>
                    <a:pt x="152" y="144"/>
                  </a:lnTo>
                  <a:lnTo>
                    <a:pt x="142" y="151"/>
                  </a:lnTo>
                  <a:lnTo>
                    <a:pt x="140" y="155"/>
                  </a:lnTo>
                  <a:lnTo>
                    <a:pt x="139" y="157"/>
                  </a:lnTo>
                  <a:lnTo>
                    <a:pt x="138" y="159"/>
                  </a:lnTo>
                  <a:lnTo>
                    <a:pt x="139" y="162"/>
                  </a:lnTo>
                  <a:lnTo>
                    <a:pt x="140" y="163"/>
                  </a:lnTo>
                  <a:lnTo>
                    <a:pt x="144" y="164"/>
                  </a:lnTo>
                  <a:lnTo>
                    <a:pt x="147" y="165"/>
                  </a:lnTo>
                  <a:lnTo>
                    <a:pt x="152" y="165"/>
                  </a:lnTo>
                  <a:lnTo>
                    <a:pt x="165" y="164"/>
                  </a:lnTo>
                  <a:lnTo>
                    <a:pt x="180" y="162"/>
                  </a:lnTo>
                  <a:lnTo>
                    <a:pt x="199" y="157"/>
                  </a:lnTo>
                  <a:lnTo>
                    <a:pt x="221" y="151"/>
                  </a:lnTo>
                  <a:lnTo>
                    <a:pt x="243" y="144"/>
                  </a:lnTo>
                  <a:lnTo>
                    <a:pt x="267" y="136"/>
                  </a:lnTo>
                  <a:lnTo>
                    <a:pt x="290" y="126"/>
                  </a:lnTo>
                  <a:lnTo>
                    <a:pt x="311" y="117"/>
                  </a:lnTo>
                  <a:lnTo>
                    <a:pt x="330" y="107"/>
                  </a:lnTo>
                  <a:lnTo>
                    <a:pt x="345" y="98"/>
                  </a:lnTo>
                  <a:lnTo>
                    <a:pt x="359" y="89"/>
                  </a:lnTo>
                  <a:lnTo>
                    <a:pt x="367" y="82"/>
                  </a:lnTo>
                  <a:lnTo>
                    <a:pt x="370" y="80"/>
                  </a:lnTo>
                  <a:lnTo>
                    <a:pt x="372" y="76"/>
                  </a:lnTo>
                  <a:lnTo>
                    <a:pt x="373" y="74"/>
                  </a:lnTo>
                  <a:lnTo>
                    <a:pt x="372" y="71"/>
                  </a:lnTo>
                  <a:lnTo>
                    <a:pt x="370" y="70"/>
                  </a:lnTo>
                  <a:lnTo>
                    <a:pt x="367" y="69"/>
                  </a:lnTo>
                  <a:lnTo>
                    <a:pt x="363" y="68"/>
                  </a:lnTo>
                  <a:lnTo>
                    <a:pt x="359" y="68"/>
                  </a:lnTo>
                  <a:lnTo>
                    <a:pt x="345" y="69"/>
                  </a:lnTo>
                  <a:lnTo>
                    <a:pt x="330" y="71"/>
                  </a:lnTo>
                  <a:lnTo>
                    <a:pt x="311" y="76"/>
                  </a:lnTo>
                  <a:lnTo>
                    <a:pt x="290" y="81"/>
                  </a:lnTo>
                  <a:lnTo>
                    <a:pt x="267" y="89"/>
                  </a:lnTo>
                  <a:lnTo>
                    <a:pt x="243" y="98"/>
                  </a:lnTo>
                  <a:close/>
                  <a:moveTo>
                    <a:pt x="104" y="190"/>
                  </a:moveTo>
                  <a:lnTo>
                    <a:pt x="83" y="200"/>
                  </a:lnTo>
                  <a:lnTo>
                    <a:pt x="62" y="209"/>
                  </a:lnTo>
                  <a:lnTo>
                    <a:pt x="44" y="219"/>
                  </a:lnTo>
                  <a:lnTo>
                    <a:pt x="29" y="227"/>
                  </a:lnTo>
                  <a:lnTo>
                    <a:pt x="18" y="235"/>
                  </a:lnTo>
                  <a:lnTo>
                    <a:pt x="9" y="244"/>
                  </a:lnTo>
                  <a:lnTo>
                    <a:pt x="7" y="246"/>
                  </a:lnTo>
                  <a:lnTo>
                    <a:pt x="5" y="250"/>
                  </a:lnTo>
                  <a:lnTo>
                    <a:pt x="5" y="252"/>
                  </a:lnTo>
                  <a:lnTo>
                    <a:pt x="5" y="254"/>
                  </a:lnTo>
                  <a:lnTo>
                    <a:pt x="7" y="256"/>
                  </a:lnTo>
                  <a:lnTo>
                    <a:pt x="9" y="257"/>
                  </a:lnTo>
                  <a:lnTo>
                    <a:pt x="14" y="258"/>
                  </a:lnTo>
                  <a:lnTo>
                    <a:pt x="19" y="258"/>
                  </a:lnTo>
                  <a:lnTo>
                    <a:pt x="31" y="257"/>
                  </a:lnTo>
                  <a:lnTo>
                    <a:pt x="46" y="254"/>
                  </a:lnTo>
                  <a:lnTo>
                    <a:pt x="64" y="250"/>
                  </a:lnTo>
                  <a:lnTo>
                    <a:pt x="84" y="244"/>
                  </a:lnTo>
                  <a:lnTo>
                    <a:pt x="105" y="237"/>
                  </a:lnTo>
                  <a:lnTo>
                    <a:pt x="128" y="228"/>
                  </a:lnTo>
                  <a:lnTo>
                    <a:pt x="151" y="219"/>
                  </a:lnTo>
                  <a:lnTo>
                    <a:pt x="171" y="209"/>
                  </a:lnTo>
                  <a:lnTo>
                    <a:pt x="189" y="200"/>
                  </a:lnTo>
                  <a:lnTo>
                    <a:pt x="204" y="191"/>
                  </a:lnTo>
                  <a:lnTo>
                    <a:pt x="216" y="183"/>
                  </a:lnTo>
                  <a:lnTo>
                    <a:pt x="224" y="176"/>
                  </a:lnTo>
                  <a:lnTo>
                    <a:pt x="227" y="172"/>
                  </a:lnTo>
                  <a:lnTo>
                    <a:pt x="228" y="170"/>
                  </a:lnTo>
                  <a:lnTo>
                    <a:pt x="229" y="168"/>
                  </a:lnTo>
                  <a:lnTo>
                    <a:pt x="228" y="165"/>
                  </a:lnTo>
                  <a:lnTo>
                    <a:pt x="227" y="164"/>
                  </a:lnTo>
                  <a:lnTo>
                    <a:pt x="223" y="163"/>
                  </a:lnTo>
                  <a:lnTo>
                    <a:pt x="220" y="162"/>
                  </a:lnTo>
                  <a:lnTo>
                    <a:pt x="215" y="162"/>
                  </a:lnTo>
                  <a:lnTo>
                    <a:pt x="203" y="162"/>
                  </a:lnTo>
                  <a:lnTo>
                    <a:pt x="187" y="165"/>
                  </a:lnTo>
                  <a:lnTo>
                    <a:pt x="168" y="169"/>
                  </a:lnTo>
                  <a:lnTo>
                    <a:pt x="149" y="175"/>
                  </a:lnTo>
                  <a:lnTo>
                    <a:pt x="127" y="182"/>
                  </a:lnTo>
                  <a:lnTo>
                    <a:pt x="104" y="190"/>
                  </a:lnTo>
                  <a:close/>
                  <a:moveTo>
                    <a:pt x="139" y="259"/>
                  </a:moveTo>
                  <a:lnTo>
                    <a:pt x="117" y="269"/>
                  </a:lnTo>
                  <a:lnTo>
                    <a:pt x="98" y="278"/>
                  </a:lnTo>
                  <a:lnTo>
                    <a:pt x="81" y="288"/>
                  </a:lnTo>
                  <a:lnTo>
                    <a:pt x="66" y="296"/>
                  </a:lnTo>
                  <a:lnTo>
                    <a:pt x="54" y="304"/>
                  </a:lnTo>
                  <a:lnTo>
                    <a:pt x="47" y="311"/>
                  </a:lnTo>
                  <a:lnTo>
                    <a:pt x="45" y="315"/>
                  </a:lnTo>
                  <a:lnTo>
                    <a:pt x="44" y="319"/>
                  </a:lnTo>
                  <a:lnTo>
                    <a:pt x="43" y="321"/>
                  </a:lnTo>
                  <a:lnTo>
                    <a:pt x="44" y="323"/>
                  </a:lnTo>
                  <a:lnTo>
                    <a:pt x="45" y="326"/>
                  </a:lnTo>
                  <a:lnTo>
                    <a:pt x="48" y="327"/>
                  </a:lnTo>
                  <a:lnTo>
                    <a:pt x="52" y="327"/>
                  </a:lnTo>
                  <a:lnTo>
                    <a:pt x="57" y="328"/>
                  </a:lnTo>
                  <a:lnTo>
                    <a:pt x="69" y="327"/>
                  </a:lnTo>
                  <a:lnTo>
                    <a:pt x="84" y="325"/>
                  </a:lnTo>
                  <a:lnTo>
                    <a:pt x="102" y="321"/>
                  </a:lnTo>
                  <a:lnTo>
                    <a:pt x="121" y="315"/>
                  </a:lnTo>
                  <a:lnTo>
                    <a:pt x="141" y="308"/>
                  </a:lnTo>
                  <a:lnTo>
                    <a:pt x="164" y="300"/>
                  </a:lnTo>
                  <a:lnTo>
                    <a:pt x="185" y="290"/>
                  </a:lnTo>
                  <a:lnTo>
                    <a:pt x="204" y="281"/>
                  </a:lnTo>
                  <a:lnTo>
                    <a:pt x="222" y="272"/>
                  </a:lnTo>
                  <a:lnTo>
                    <a:pt x="236" y="263"/>
                  </a:lnTo>
                  <a:lnTo>
                    <a:pt x="248" y="256"/>
                  </a:lnTo>
                  <a:lnTo>
                    <a:pt x="255" y="247"/>
                  </a:lnTo>
                  <a:lnTo>
                    <a:pt x="258" y="245"/>
                  </a:lnTo>
                  <a:lnTo>
                    <a:pt x="260" y="241"/>
                  </a:lnTo>
                  <a:lnTo>
                    <a:pt x="260" y="239"/>
                  </a:lnTo>
                  <a:lnTo>
                    <a:pt x="259" y="237"/>
                  </a:lnTo>
                  <a:lnTo>
                    <a:pt x="258" y="235"/>
                  </a:lnTo>
                  <a:lnTo>
                    <a:pt x="254" y="233"/>
                  </a:lnTo>
                  <a:lnTo>
                    <a:pt x="250" y="233"/>
                  </a:lnTo>
                  <a:lnTo>
                    <a:pt x="246" y="232"/>
                  </a:lnTo>
                  <a:lnTo>
                    <a:pt x="234" y="233"/>
                  </a:lnTo>
                  <a:lnTo>
                    <a:pt x="218" y="235"/>
                  </a:lnTo>
                  <a:lnTo>
                    <a:pt x="202" y="239"/>
                  </a:lnTo>
                  <a:lnTo>
                    <a:pt x="182" y="245"/>
                  </a:lnTo>
                  <a:lnTo>
                    <a:pt x="161" y="251"/>
                  </a:lnTo>
                  <a:lnTo>
                    <a:pt x="139" y="259"/>
                  </a:lnTo>
                  <a:close/>
                  <a:moveTo>
                    <a:pt x="186" y="333"/>
                  </a:moveTo>
                  <a:lnTo>
                    <a:pt x="166" y="341"/>
                  </a:lnTo>
                  <a:lnTo>
                    <a:pt x="147" y="351"/>
                  </a:lnTo>
                  <a:lnTo>
                    <a:pt x="130" y="360"/>
                  </a:lnTo>
                  <a:lnTo>
                    <a:pt x="116" y="368"/>
                  </a:lnTo>
                  <a:lnTo>
                    <a:pt x="105" y="377"/>
                  </a:lnTo>
                  <a:lnTo>
                    <a:pt x="98" y="385"/>
                  </a:lnTo>
                  <a:lnTo>
                    <a:pt x="96" y="387"/>
                  </a:lnTo>
                  <a:lnTo>
                    <a:pt x="95" y="391"/>
                  </a:lnTo>
                  <a:lnTo>
                    <a:pt x="95" y="393"/>
                  </a:lnTo>
                  <a:lnTo>
                    <a:pt x="95" y="396"/>
                  </a:lnTo>
                  <a:lnTo>
                    <a:pt x="97" y="398"/>
                  </a:lnTo>
                  <a:lnTo>
                    <a:pt x="100" y="399"/>
                  </a:lnTo>
                  <a:lnTo>
                    <a:pt x="104" y="401"/>
                  </a:lnTo>
                  <a:lnTo>
                    <a:pt x="109" y="401"/>
                  </a:lnTo>
                  <a:lnTo>
                    <a:pt x="121" y="401"/>
                  </a:lnTo>
                  <a:lnTo>
                    <a:pt x="135" y="398"/>
                  </a:lnTo>
                  <a:lnTo>
                    <a:pt x="152" y="395"/>
                  </a:lnTo>
                  <a:lnTo>
                    <a:pt x="171" y="390"/>
                  </a:lnTo>
                  <a:lnTo>
                    <a:pt x="191" y="383"/>
                  </a:lnTo>
                  <a:lnTo>
                    <a:pt x="212" y="374"/>
                  </a:lnTo>
                  <a:lnTo>
                    <a:pt x="233" y="366"/>
                  </a:lnTo>
                  <a:lnTo>
                    <a:pt x="252" y="357"/>
                  </a:lnTo>
                  <a:lnTo>
                    <a:pt x="268" y="347"/>
                  </a:lnTo>
                  <a:lnTo>
                    <a:pt x="282" y="339"/>
                  </a:lnTo>
                  <a:lnTo>
                    <a:pt x="293" y="330"/>
                  </a:lnTo>
                  <a:lnTo>
                    <a:pt x="300" y="323"/>
                  </a:lnTo>
                  <a:lnTo>
                    <a:pt x="303" y="320"/>
                  </a:lnTo>
                  <a:lnTo>
                    <a:pt x="304" y="317"/>
                  </a:lnTo>
                  <a:lnTo>
                    <a:pt x="305" y="314"/>
                  </a:lnTo>
                  <a:lnTo>
                    <a:pt x="304" y="311"/>
                  </a:lnTo>
                  <a:lnTo>
                    <a:pt x="302" y="310"/>
                  </a:lnTo>
                  <a:lnTo>
                    <a:pt x="299" y="308"/>
                  </a:lnTo>
                  <a:lnTo>
                    <a:pt x="296" y="308"/>
                  </a:lnTo>
                  <a:lnTo>
                    <a:pt x="291" y="307"/>
                  </a:lnTo>
                  <a:lnTo>
                    <a:pt x="279" y="307"/>
                  </a:lnTo>
                  <a:lnTo>
                    <a:pt x="265" y="309"/>
                  </a:lnTo>
                  <a:lnTo>
                    <a:pt x="247" y="313"/>
                  </a:lnTo>
                  <a:lnTo>
                    <a:pt x="228" y="317"/>
                  </a:lnTo>
                  <a:lnTo>
                    <a:pt x="208" y="325"/>
                  </a:lnTo>
                  <a:lnTo>
                    <a:pt x="186" y="333"/>
                  </a:lnTo>
                  <a:close/>
                  <a:moveTo>
                    <a:pt x="248" y="410"/>
                  </a:moveTo>
                  <a:lnTo>
                    <a:pt x="228" y="418"/>
                  </a:lnTo>
                  <a:lnTo>
                    <a:pt x="209" y="428"/>
                  </a:lnTo>
                  <a:lnTo>
                    <a:pt x="193" y="437"/>
                  </a:lnTo>
                  <a:lnTo>
                    <a:pt x="180" y="446"/>
                  </a:lnTo>
                  <a:lnTo>
                    <a:pt x="170" y="454"/>
                  </a:lnTo>
                  <a:lnTo>
                    <a:pt x="163" y="461"/>
                  </a:lnTo>
                  <a:lnTo>
                    <a:pt x="161" y="465"/>
                  </a:lnTo>
                  <a:lnTo>
                    <a:pt x="160" y="468"/>
                  </a:lnTo>
                  <a:lnTo>
                    <a:pt x="160" y="471"/>
                  </a:lnTo>
                  <a:lnTo>
                    <a:pt x="160" y="473"/>
                  </a:lnTo>
                  <a:lnTo>
                    <a:pt x="163" y="475"/>
                  </a:lnTo>
                  <a:lnTo>
                    <a:pt x="165" y="478"/>
                  </a:lnTo>
                  <a:lnTo>
                    <a:pt x="170" y="478"/>
                  </a:lnTo>
                  <a:lnTo>
                    <a:pt x="173" y="479"/>
                  </a:lnTo>
                  <a:lnTo>
                    <a:pt x="185" y="479"/>
                  </a:lnTo>
                  <a:lnTo>
                    <a:pt x="199" y="477"/>
                  </a:lnTo>
                  <a:lnTo>
                    <a:pt x="216" y="473"/>
                  </a:lnTo>
                  <a:lnTo>
                    <a:pt x="235" y="468"/>
                  </a:lnTo>
                  <a:lnTo>
                    <a:pt x="254" y="462"/>
                  </a:lnTo>
                  <a:lnTo>
                    <a:pt x="275" y="454"/>
                  </a:lnTo>
                  <a:lnTo>
                    <a:pt x="296" y="446"/>
                  </a:lnTo>
                  <a:lnTo>
                    <a:pt x="313" y="436"/>
                  </a:lnTo>
                  <a:lnTo>
                    <a:pt x="329" y="428"/>
                  </a:lnTo>
                  <a:lnTo>
                    <a:pt x="343" y="418"/>
                  </a:lnTo>
                  <a:lnTo>
                    <a:pt x="353" y="410"/>
                  </a:lnTo>
                  <a:lnTo>
                    <a:pt x="360" y="403"/>
                  </a:lnTo>
                  <a:lnTo>
                    <a:pt x="362" y="399"/>
                  </a:lnTo>
                  <a:lnTo>
                    <a:pt x="363" y="397"/>
                  </a:lnTo>
                  <a:lnTo>
                    <a:pt x="363" y="393"/>
                  </a:lnTo>
                  <a:lnTo>
                    <a:pt x="362" y="391"/>
                  </a:lnTo>
                  <a:lnTo>
                    <a:pt x="361" y="389"/>
                  </a:lnTo>
                  <a:lnTo>
                    <a:pt x="357" y="387"/>
                  </a:lnTo>
                  <a:lnTo>
                    <a:pt x="354" y="386"/>
                  </a:lnTo>
                  <a:lnTo>
                    <a:pt x="349" y="386"/>
                  </a:lnTo>
                  <a:lnTo>
                    <a:pt x="337" y="386"/>
                  </a:lnTo>
                  <a:lnTo>
                    <a:pt x="323" y="387"/>
                  </a:lnTo>
                  <a:lnTo>
                    <a:pt x="306" y="391"/>
                  </a:lnTo>
                  <a:lnTo>
                    <a:pt x="288" y="396"/>
                  </a:lnTo>
                  <a:lnTo>
                    <a:pt x="268" y="402"/>
                  </a:lnTo>
                  <a:lnTo>
                    <a:pt x="248" y="410"/>
                  </a:lnTo>
                  <a:close/>
                  <a:moveTo>
                    <a:pt x="155" y="504"/>
                  </a:moveTo>
                  <a:lnTo>
                    <a:pt x="136" y="513"/>
                  </a:lnTo>
                  <a:lnTo>
                    <a:pt x="119" y="522"/>
                  </a:lnTo>
                  <a:lnTo>
                    <a:pt x="103" y="531"/>
                  </a:lnTo>
                  <a:lnTo>
                    <a:pt x="91" y="540"/>
                  </a:lnTo>
                  <a:lnTo>
                    <a:pt x="82" y="548"/>
                  </a:lnTo>
                  <a:lnTo>
                    <a:pt x="75" y="555"/>
                  </a:lnTo>
                  <a:lnTo>
                    <a:pt x="73" y="559"/>
                  </a:lnTo>
                  <a:lnTo>
                    <a:pt x="72" y="562"/>
                  </a:lnTo>
                  <a:lnTo>
                    <a:pt x="72" y="565"/>
                  </a:lnTo>
                  <a:lnTo>
                    <a:pt x="72" y="567"/>
                  </a:lnTo>
                  <a:lnTo>
                    <a:pt x="75" y="569"/>
                  </a:lnTo>
                  <a:lnTo>
                    <a:pt x="77" y="570"/>
                  </a:lnTo>
                  <a:lnTo>
                    <a:pt x="81" y="572"/>
                  </a:lnTo>
                  <a:lnTo>
                    <a:pt x="85" y="573"/>
                  </a:lnTo>
                  <a:lnTo>
                    <a:pt x="97" y="573"/>
                  </a:lnTo>
                  <a:lnTo>
                    <a:pt x="110" y="570"/>
                  </a:lnTo>
                  <a:lnTo>
                    <a:pt x="127" y="568"/>
                  </a:lnTo>
                  <a:lnTo>
                    <a:pt x="145" y="562"/>
                  </a:lnTo>
                  <a:lnTo>
                    <a:pt x="163" y="556"/>
                  </a:lnTo>
                  <a:lnTo>
                    <a:pt x="183" y="549"/>
                  </a:lnTo>
                  <a:lnTo>
                    <a:pt x="202" y="540"/>
                  </a:lnTo>
                  <a:lnTo>
                    <a:pt x="220" y="531"/>
                  </a:lnTo>
                  <a:lnTo>
                    <a:pt x="234" y="522"/>
                  </a:lnTo>
                  <a:lnTo>
                    <a:pt x="247" y="513"/>
                  </a:lnTo>
                  <a:lnTo>
                    <a:pt x="256" y="505"/>
                  </a:lnTo>
                  <a:lnTo>
                    <a:pt x="263" y="498"/>
                  </a:lnTo>
                  <a:lnTo>
                    <a:pt x="266" y="494"/>
                  </a:lnTo>
                  <a:lnTo>
                    <a:pt x="266" y="492"/>
                  </a:lnTo>
                  <a:lnTo>
                    <a:pt x="266" y="488"/>
                  </a:lnTo>
                  <a:lnTo>
                    <a:pt x="266" y="486"/>
                  </a:lnTo>
                  <a:lnTo>
                    <a:pt x="263" y="485"/>
                  </a:lnTo>
                  <a:lnTo>
                    <a:pt x="261" y="483"/>
                  </a:lnTo>
                  <a:lnTo>
                    <a:pt x="258" y="481"/>
                  </a:lnTo>
                  <a:lnTo>
                    <a:pt x="253" y="481"/>
                  </a:lnTo>
                  <a:lnTo>
                    <a:pt x="241" y="481"/>
                  </a:lnTo>
                  <a:lnTo>
                    <a:pt x="228" y="483"/>
                  </a:lnTo>
                  <a:lnTo>
                    <a:pt x="211" y="486"/>
                  </a:lnTo>
                  <a:lnTo>
                    <a:pt x="193" y="491"/>
                  </a:lnTo>
                  <a:lnTo>
                    <a:pt x="174" y="497"/>
                  </a:lnTo>
                  <a:lnTo>
                    <a:pt x="155" y="504"/>
                  </a:lnTo>
                  <a:close/>
                  <a:moveTo>
                    <a:pt x="242" y="588"/>
                  </a:moveTo>
                  <a:lnTo>
                    <a:pt x="223" y="597"/>
                  </a:lnTo>
                  <a:lnTo>
                    <a:pt x="206" y="606"/>
                  </a:lnTo>
                  <a:lnTo>
                    <a:pt x="192" y="614"/>
                  </a:lnTo>
                  <a:lnTo>
                    <a:pt x="180" y="623"/>
                  </a:lnTo>
                  <a:lnTo>
                    <a:pt x="171" y="631"/>
                  </a:lnTo>
                  <a:lnTo>
                    <a:pt x="165" y="639"/>
                  </a:lnTo>
                  <a:lnTo>
                    <a:pt x="163" y="643"/>
                  </a:lnTo>
                  <a:lnTo>
                    <a:pt x="163" y="646"/>
                  </a:lnTo>
                  <a:lnTo>
                    <a:pt x="163" y="649"/>
                  </a:lnTo>
                  <a:lnTo>
                    <a:pt x="163" y="651"/>
                  </a:lnTo>
                  <a:lnTo>
                    <a:pt x="165" y="654"/>
                  </a:lnTo>
                  <a:lnTo>
                    <a:pt x="167" y="655"/>
                  </a:lnTo>
                  <a:lnTo>
                    <a:pt x="172" y="657"/>
                  </a:lnTo>
                  <a:lnTo>
                    <a:pt x="176" y="657"/>
                  </a:lnTo>
                  <a:lnTo>
                    <a:pt x="187" y="657"/>
                  </a:lnTo>
                  <a:lnTo>
                    <a:pt x="201" y="656"/>
                  </a:lnTo>
                  <a:lnTo>
                    <a:pt x="216" y="654"/>
                  </a:lnTo>
                  <a:lnTo>
                    <a:pt x="234" y="649"/>
                  </a:lnTo>
                  <a:lnTo>
                    <a:pt x="252" y="643"/>
                  </a:lnTo>
                  <a:lnTo>
                    <a:pt x="271" y="636"/>
                  </a:lnTo>
                  <a:lnTo>
                    <a:pt x="290" y="626"/>
                  </a:lnTo>
                  <a:lnTo>
                    <a:pt x="306" y="618"/>
                  </a:lnTo>
                  <a:lnTo>
                    <a:pt x="321" y="610"/>
                  </a:lnTo>
                  <a:lnTo>
                    <a:pt x="332" y="601"/>
                  </a:lnTo>
                  <a:lnTo>
                    <a:pt x="342" y="593"/>
                  </a:lnTo>
                  <a:lnTo>
                    <a:pt x="348" y="585"/>
                  </a:lnTo>
                  <a:lnTo>
                    <a:pt x="350" y="581"/>
                  </a:lnTo>
                  <a:lnTo>
                    <a:pt x="351" y="579"/>
                  </a:lnTo>
                  <a:lnTo>
                    <a:pt x="351" y="575"/>
                  </a:lnTo>
                  <a:lnTo>
                    <a:pt x="350" y="573"/>
                  </a:lnTo>
                  <a:lnTo>
                    <a:pt x="348" y="570"/>
                  </a:lnTo>
                  <a:lnTo>
                    <a:pt x="345" y="569"/>
                  </a:lnTo>
                  <a:lnTo>
                    <a:pt x="342" y="568"/>
                  </a:lnTo>
                  <a:lnTo>
                    <a:pt x="337" y="567"/>
                  </a:lnTo>
                  <a:lnTo>
                    <a:pt x="325" y="567"/>
                  </a:lnTo>
                  <a:lnTo>
                    <a:pt x="312" y="568"/>
                  </a:lnTo>
                  <a:lnTo>
                    <a:pt x="297" y="570"/>
                  </a:lnTo>
                  <a:lnTo>
                    <a:pt x="279" y="575"/>
                  </a:lnTo>
                  <a:lnTo>
                    <a:pt x="261" y="581"/>
                  </a:lnTo>
                  <a:lnTo>
                    <a:pt x="242" y="588"/>
                  </a:lnTo>
                  <a:close/>
                  <a:moveTo>
                    <a:pt x="201" y="731"/>
                  </a:moveTo>
                  <a:lnTo>
                    <a:pt x="218" y="723"/>
                  </a:lnTo>
                  <a:lnTo>
                    <a:pt x="235" y="714"/>
                  </a:lnTo>
                  <a:lnTo>
                    <a:pt x="248" y="706"/>
                  </a:lnTo>
                  <a:lnTo>
                    <a:pt x="260" y="698"/>
                  </a:lnTo>
                  <a:lnTo>
                    <a:pt x="268" y="689"/>
                  </a:lnTo>
                  <a:lnTo>
                    <a:pt x="274" y="682"/>
                  </a:lnTo>
                  <a:lnTo>
                    <a:pt x="277" y="679"/>
                  </a:lnTo>
                  <a:lnTo>
                    <a:pt x="277" y="675"/>
                  </a:lnTo>
                  <a:lnTo>
                    <a:pt x="277" y="673"/>
                  </a:lnTo>
                  <a:lnTo>
                    <a:pt x="275" y="670"/>
                  </a:lnTo>
                  <a:lnTo>
                    <a:pt x="274" y="668"/>
                  </a:lnTo>
                  <a:lnTo>
                    <a:pt x="271" y="666"/>
                  </a:lnTo>
                  <a:lnTo>
                    <a:pt x="267" y="664"/>
                  </a:lnTo>
                  <a:lnTo>
                    <a:pt x="263" y="663"/>
                  </a:lnTo>
                  <a:lnTo>
                    <a:pt x="253" y="663"/>
                  </a:lnTo>
                  <a:lnTo>
                    <a:pt x="240" y="664"/>
                  </a:lnTo>
                  <a:lnTo>
                    <a:pt x="224" y="667"/>
                  </a:lnTo>
                  <a:lnTo>
                    <a:pt x="208" y="671"/>
                  </a:lnTo>
                  <a:lnTo>
                    <a:pt x="190" y="677"/>
                  </a:lnTo>
                  <a:lnTo>
                    <a:pt x="172" y="685"/>
                  </a:lnTo>
                  <a:lnTo>
                    <a:pt x="154" y="693"/>
                  </a:lnTo>
                  <a:lnTo>
                    <a:pt x="139" y="701"/>
                  </a:lnTo>
                  <a:lnTo>
                    <a:pt x="124" y="709"/>
                  </a:lnTo>
                  <a:lnTo>
                    <a:pt x="113" y="719"/>
                  </a:lnTo>
                  <a:lnTo>
                    <a:pt x="104" y="726"/>
                  </a:lnTo>
                  <a:lnTo>
                    <a:pt x="98" y="734"/>
                  </a:lnTo>
                  <a:lnTo>
                    <a:pt x="97" y="738"/>
                  </a:lnTo>
                  <a:lnTo>
                    <a:pt x="96" y="740"/>
                  </a:lnTo>
                  <a:lnTo>
                    <a:pt x="96" y="744"/>
                  </a:lnTo>
                  <a:lnTo>
                    <a:pt x="97" y="746"/>
                  </a:lnTo>
                  <a:lnTo>
                    <a:pt x="100" y="749"/>
                  </a:lnTo>
                  <a:lnTo>
                    <a:pt x="102" y="750"/>
                  </a:lnTo>
                  <a:lnTo>
                    <a:pt x="105" y="751"/>
                  </a:lnTo>
                  <a:lnTo>
                    <a:pt x="110" y="752"/>
                  </a:lnTo>
                  <a:lnTo>
                    <a:pt x="121" y="753"/>
                  </a:lnTo>
                  <a:lnTo>
                    <a:pt x="134" y="751"/>
                  </a:lnTo>
                  <a:lnTo>
                    <a:pt x="148" y="749"/>
                  </a:lnTo>
                  <a:lnTo>
                    <a:pt x="165" y="744"/>
                  </a:lnTo>
                  <a:lnTo>
                    <a:pt x="183" y="738"/>
                  </a:lnTo>
                  <a:lnTo>
                    <a:pt x="201" y="731"/>
                  </a:lnTo>
                  <a:close/>
                  <a:moveTo>
                    <a:pt x="214" y="766"/>
                  </a:moveTo>
                  <a:lnTo>
                    <a:pt x="211" y="764"/>
                  </a:lnTo>
                  <a:lnTo>
                    <a:pt x="209" y="763"/>
                  </a:lnTo>
                  <a:lnTo>
                    <a:pt x="205" y="761"/>
                  </a:lnTo>
                  <a:lnTo>
                    <a:pt x="201" y="761"/>
                  </a:lnTo>
                  <a:lnTo>
                    <a:pt x="190" y="759"/>
                  </a:lnTo>
                  <a:lnTo>
                    <a:pt x="178" y="761"/>
                  </a:lnTo>
                  <a:lnTo>
                    <a:pt x="164" y="763"/>
                  </a:lnTo>
                  <a:lnTo>
                    <a:pt x="147" y="768"/>
                  </a:lnTo>
                  <a:lnTo>
                    <a:pt x="130" y="774"/>
                  </a:lnTo>
                  <a:lnTo>
                    <a:pt x="113" y="780"/>
                  </a:lnTo>
                  <a:lnTo>
                    <a:pt x="96" y="788"/>
                  </a:lnTo>
                  <a:lnTo>
                    <a:pt x="81" y="796"/>
                  </a:lnTo>
                  <a:lnTo>
                    <a:pt x="67" y="806"/>
                  </a:lnTo>
                  <a:lnTo>
                    <a:pt x="57" y="814"/>
                  </a:lnTo>
                  <a:lnTo>
                    <a:pt x="48" y="821"/>
                  </a:lnTo>
                  <a:lnTo>
                    <a:pt x="44" y="829"/>
                  </a:lnTo>
                  <a:lnTo>
                    <a:pt x="43" y="833"/>
                  </a:lnTo>
                  <a:lnTo>
                    <a:pt x="41" y="835"/>
                  </a:lnTo>
                  <a:lnTo>
                    <a:pt x="41" y="839"/>
                  </a:lnTo>
                  <a:lnTo>
                    <a:pt x="43" y="841"/>
                  </a:lnTo>
                  <a:lnTo>
                    <a:pt x="45" y="844"/>
                  </a:lnTo>
                  <a:lnTo>
                    <a:pt x="47" y="845"/>
                  </a:lnTo>
                  <a:lnTo>
                    <a:pt x="51" y="846"/>
                  </a:lnTo>
                  <a:lnTo>
                    <a:pt x="56" y="847"/>
                  </a:lnTo>
                  <a:lnTo>
                    <a:pt x="65" y="848"/>
                  </a:lnTo>
                  <a:lnTo>
                    <a:pt x="78" y="847"/>
                  </a:lnTo>
                  <a:lnTo>
                    <a:pt x="92" y="844"/>
                  </a:lnTo>
                  <a:lnTo>
                    <a:pt x="108" y="840"/>
                  </a:lnTo>
                  <a:lnTo>
                    <a:pt x="124" y="834"/>
                  </a:lnTo>
                  <a:lnTo>
                    <a:pt x="142" y="827"/>
                  </a:lnTo>
                  <a:lnTo>
                    <a:pt x="159" y="819"/>
                  </a:lnTo>
                  <a:lnTo>
                    <a:pt x="174" y="810"/>
                  </a:lnTo>
                  <a:lnTo>
                    <a:pt x="187" y="802"/>
                  </a:lnTo>
                  <a:lnTo>
                    <a:pt x="198" y="794"/>
                  </a:lnTo>
                  <a:lnTo>
                    <a:pt x="206" y="786"/>
                  </a:lnTo>
                  <a:lnTo>
                    <a:pt x="212" y="778"/>
                  </a:lnTo>
                  <a:lnTo>
                    <a:pt x="214" y="775"/>
                  </a:lnTo>
                  <a:lnTo>
                    <a:pt x="215" y="771"/>
                  </a:lnTo>
                  <a:lnTo>
                    <a:pt x="214" y="769"/>
                  </a:lnTo>
                  <a:lnTo>
                    <a:pt x="214" y="766"/>
                  </a:lnTo>
                  <a:close/>
                  <a:moveTo>
                    <a:pt x="268" y="926"/>
                  </a:moveTo>
                  <a:lnTo>
                    <a:pt x="284" y="917"/>
                  </a:lnTo>
                  <a:lnTo>
                    <a:pt x="299" y="909"/>
                  </a:lnTo>
                  <a:lnTo>
                    <a:pt x="311" y="901"/>
                  </a:lnTo>
                  <a:lnTo>
                    <a:pt x="322" y="892"/>
                  </a:lnTo>
                  <a:lnTo>
                    <a:pt x="329" y="884"/>
                  </a:lnTo>
                  <a:lnTo>
                    <a:pt x="335" y="877"/>
                  </a:lnTo>
                  <a:lnTo>
                    <a:pt x="336" y="873"/>
                  </a:lnTo>
                  <a:lnTo>
                    <a:pt x="336" y="870"/>
                  </a:lnTo>
                  <a:lnTo>
                    <a:pt x="336" y="867"/>
                  </a:lnTo>
                  <a:lnTo>
                    <a:pt x="335" y="865"/>
                  </a:lnTo>
                  <a:lnTo>
                    <a:pt x="332" y="863"/>
                  </a:lnTo>
                  <a:lnTo>
                    <a:pt x="330" y="860"/>
                  </a:lnTo>
                  <a:lnTo>
                    <a:pt x="326" y="859"/>
                  </a:lnTo>
                  <a:lnTo>
                    <a:pt x="323" y="858"/>
                  </a:lnTo>
                  <a:lnTo>
                    <a:pt x="312" y="857"/>
                  </a:lnTo>
                  <a:lnTo>
                    <a:pt x="300" y="858"/>
                  </a:lnTo>
                  <a:lnTo>
                    <a:pt x="286" y="860"/>
                  </a:lnTo>
                  <a:lnTo>
                    <a:pt x="271" y="864"/>
                  </a:lnTo>
                  <a:lnTo>
                    <a:pt x="254" y="870"/>
                  </a:lnTo>
                  <a:lnTo>
                    <a:pt x="237" y="876"/>
                  </a:lnTo>
                  <a:lnTo>
                    <a:pt x="221" y="884"/>
                  </a:lnTo>
                  <a:lnTo>
                    <a:pt x="206" y="892"/>
                  </a:lnTo>
                  <a:lnTo>
                    <a:pt x="193" y="901"/>
                  </a:lnTo>
                  <a:lnTo>
                    <a:pt x="183" y="909"/>
                  </a:lnTo>
                  <a:lnTo>
                    <a:pt x="176" y="917"/>
                  </a:lnTo>
                  <a:lnTo>
                    <a:pt x="171" y="925"/>
                  </a:lnTo>
                  <a:lnTo>
                    <a:pt x="168" y="928"/>
                  </a:lnTo>
                  <a:lnTo>
                    <a:pt x="168" y="932"/>
                  </a:lnTo>
                  <a:lnTo>
                    <a:pt x="168" y="935"/>
                  </a:lnTo>
                  <a:lnTo>
                    <a:pt x="170" y="938"/>
                  </a:lnTo>
                  <a:lnTo>
                    <a:pt x="172" y="940"/>
                  </a:lnTo>
                  <a:lnTo>
                    <a:pt x="174" y="942"/>
                  </a:lnTo>
                  <a:lnTo>
                    <a:pt x="178" y="944"/>
                  </a:lnTo>
                  <a:lnTo>
                    <a:pt x="183" y="945"/>
                  </a:lnTo>
                  <a:lnTo>
                    <a:pt x="192" y="945"/>
                  </a:lnTo>
                  <a:lnTo>
                    <a:pt x="205" y="945"/>
                  </a:lnTo>
                  <a:lnTo>
                    <a:pt x="218" y="942"/>
                  </a:lnTo>
                  <a:lnTo>
                    <a:pt x="234" y="938"/>
                  </a:lnTo>
                  <a:lnTo>
                    <a:pt x="250" y="933"/>
                  </a:lnTo>
                  <a:lnTo>
                    <a:pt x="268" y="926"/>
                  </a:lnTo>
                  <a:close/>
                  <a:moveTo>
                    <a:pt x="294" y="965"/>
                  </a:moveTo>
                  <a:lnTo>
                    <a:pt x="292" y="963"/>
                  </a:lnTo>
                  <a:lnTo>
                    <a:pt x="290" y="960"/>
                  </a:lnTo>
                  <a:lnTo>
                    <a:pt x="286" y="959"/>
                  </a:lnTo>
                  <a:lnTo>
                    <a:pt x="282" y="958"/>
                  </a:lnTo>
                  <a:lnTo>
                    <a:pt x="272" y="957"/>
                  </a:lnTo>
                  <a:lnTo>
                    <a:pt x="260" y="958"/>
                  </a:lnTo>
                  <a:lnTo>
                    <a:pt x="247" y="960"/>
                  </a:lnTo>
                  <a:lnTo>
                    <a:pt x="231" y="964"/>
                  </a:lnTo>
                  <a:lnTo>
                    <a:pt x="216" y="968"/>
                  </a:lnTo>
                  <a:lnTo>
                    <a:pt x="201" y="976"/>
                  </a:lnTo>
                  <a:lnTo>
                    <a:pt x="184" y="983"/>
                  </a:lnTo>
                  <a:lnTo>
                    <a:pt x="171" y="991"/>
                  </a:lnTo>
                  <a:lnTo>
                    <a:pt x="159" y="999"/>
                  </a:lnTo>
                  <a:lnTo>
                    <a:pt x="148" y="1008"/>
                  </a:lnTo>
                  <a:lnTo>
                    <a:pt x="141" y="1016"/>
                  </a:lnTo>
                  <a:lnTo>
                    <a:pt x="136" y="1023"/>
                  </a:lnTo>
                  <a:lnTo>
                    <a:pt x="135" y="1027"/>
                  </a:lnTo>
                  <a:lnTo>
                    <a:pt x="135" y="1030"/>
                  </a:lnTo>
                  <a:lnTo>
                    <a:pt x="135" y="1033"/>
                  </a:lnTo>
                  <a:lnTo>
                    <a:pt x="136" y="1035"/>
                  </a:lnTo>
                  <a:lnTo>
                    <a:pt x="139" y="1037"/>
                  </a:lnTo>
                  <a:lnTo>
                    <a:pt x="141" y="1040"/>
                  </a:lnTo>
                  <a:lnTo>
                    <a:pt x="145" y="1041"/>
                  </a:lnTo>
                  <a:lnTo>
                    <a:pt x="149" y="1042"/>
                  </a:lnTo>
                  <a:lnTo>
                    <a:pt x="159" y="1043"/>
                  </a:lnTo>
                  <a:lnTo>
                    <a:pt x="171" y="1042"/>
                  </a:lnTo>
                  <a:lnTo>
                    <a:pt x="184" y="1040"/>
                  </a:lnTo>
                  <a:lnTo>
                    <a:pt x="199" y="1036"/>
                  </a:lnTo>
                  <a:lnTo>
                    <a:pt x="215" y="1031"/>
                  </a:lnTo>
                  <a:lnTo>
                    <a:pt x="230" y="1024"/>
                  </a:lnTo>
                  <a:lnTo>
                    <a:pt x="247" y="1017"/>
                  </a:lnTo>
                  <a:lnTo>
                    <a:pt x="260" y="1009"/>
                  </a:lnTo>
                  <a:lnTo>
                    <a:pt x="272" y="1001"/>
                  </a:lnTo>
                  <a:lnTo>
                    <a:pt x="282" y="992"/>
                  </a:lnTo>
                  <a:lnTo>
                    <a:pt x="290" y="984"/>
                  </a:lnTo>
                  <a:lnTo>
                    <a:pt x="294" y="977"/>
                  </a:lnTo>
                  <a:lnTo>
                    <a:pt x="296" y="973"/>
                  </a:lnTo>
                  <a:lnTo>
                    <a:pt x="296" y="970"/>
                  </a:lnTo>
                  <a:lnTo>
                    <a:pt x="296" y="967"/>
                  </a:lnTo>
                  <a:lnTo>
                    <a:pt x="294" y="965"/>
                  </a:lnTo>
                  <a:close/>
                  <a:moveTo>
                    <a:pt x="265" y="1065"/>
                  </a:moveTo>
                  <a:lnTo>
                    <a:pt x="262" y="1062"/>
                  </a:lnTo>
                  <a:lnTo>
                    <a:pt x="260" y="1060"/>
                  </a:lnTo>
                  <a:lnTo>
                    <a:pt x="256" y="1059"/>
                  </a:lnTo>
                  <a:lnTo>
                    <a:pt x="253" y="1058"/>
                  </a:lnTo>
                  <a:lnTo>
                    <a:pt x="243" y="1056"/>
                  </a:lnTo>
                  <a:lnTo>
                    <a:pt x="231" y="1058"/>
                  </a:lnTo>
                  <a:lnTo>
                    <a:pt x="218" y="1060"/>
                  </a:lnTo>
                  <a:lnTo>
                    <a:pt x="204" y="1064"/>
                  </a:lnTo>
                  <a:lnTo>
                    <a:pt x="189" y="1068"/>
                  </a:lnTo>
                  <a:lnTo>
                    <a:pt x="173" y="1074"/>
                  </a:lnTo>
                  <a:lnTo>
                    <a:pt x="159" y="1083"/>
                  </a:lnTo>
                  <a:lnTo>
                    <a:pt x="145" y="1090"/>
                  </a:lnTo>
                  <a:lnTo>
                    <a:pt x="134" y="1098"/>
                  </a:lnTo>
                  <a:lnTo>
                    <a:pt x="124" y="1106"/>
                  </a:lnTo>
                  <a:lnTo>
                    <a:pt x="117" y="1115"/>
                  </a:lnTo>
                  <a:lnTo>
                    <a:pt x="114" y="1122"/>
                  </a:lnTo>
                  <a:lnTo>
                    <a:pt x="113" y="1125"/>
                  </a:lnTo>
                  <a:lnTo>
                    <a:pt x="111" y="1128"/>
                  </a:lnTo>
                  <a:lnTo>
                    <a:pt x="113" y="1131"/>
                  </a:lnTo>
                  <a:lnTo>
                    <a:pt x="114" y="1134"/>
                  </a:lnTo>
                  <a:lnTo>
                    <a:pt x="115" y="1136"/>
                  </a:lnTo>
                  <a:lnTo>
                    <a:pt x="119" y="1138"/>
                  </a:lnTo>
                  <a:lnTo>
                    <a:pt x="122" y="1140"/>
                  </a:lnTo>
                  <a:lnTo>
                    <a:pt x="126" y="1141"/>
                  </a:lnTo>
                  <a:lnTo>
                    <a:pt x="135" y="1142"/>
                  </a:lnTo>
                  <a:lnTo>
                    <a:pt x="146" y="1142"/>
                  </a:lnTo>
                  <a:lnTo>
                    <a:pt x="159" y="1140"/>
                  </a:lnTo>
                  <a:lnTo>
                    <a:pt x="173" y="1136"/>
                  </a:lnTo>
                  <a:lnTo>
                    <a:pt x="189" y="1130"/>
                  </a:lnTo>
                  <a:lnTo>
                    <a:pt x="204" y="1124"/>
                  </a:lnTo>
                  <a:lnTo>
                    <a:pt x="220" y="1117"/>
                  </a:lnTo>
                  <a:lnTo>
                    <a:pt x="233" y="1109"/>
                  </a:lnTo>
                  <a:lnTo>
                    <a:pt x="243" y="1100"/>
                  </a:lnTo>
                  <a:lnTo>
                    <a:pt x="253" y="1092"/>
                  </a:lnTo>
                  <a:lnTo>
                    <a:pt x="260" y="1085"/>
                  </a:lnTo>
                  <a:lnTo>
                    <a:pt x="265" y="1077"/>
                  </a:lnTo>
                  <a:lnTo>
                    <a:pt x="266" y="1074"/>
                  </a:lnTo>
                  <a:lnTo>
                    <a:pt x="266" y="1071"/>
                  </a:lnTo>
                  <a:lnTo>
                    <a:pt x="266" y="1067"/>
                  </a:lnTo>
                  <a:lnTo>
                    <a:pt x="265" y="1065"/>
                  </a:lnTo>
                  <a:close/>
                  <a:moveTo>
                    <a:pt x="101" y="1233"/>
                  </a:moveTo>
                  <a:lnTo>
                    <a:pt x="102" y="1236"/>
                  </a:lnTo>
                  <a:lnTo>
                    <a:pt x="105" y="1238"/>
                  </a:lnTo>
                  <a:lnTo>
                    <a:pt x="108" y="1239"/>
                  </a:lnTo>
                  <a:lnTo>
                    <a:pt x="113" y="1241"/>
                  </a:lnTo>
                  <a:lnTo>
                    <a:pt x="121" y="1242"/>
                  </a:lnTo>
                  <a:lnTo>
                    <a:pt x="133" y="1241"/>
                  </a:lnTo>
                  <a:lnTo>
                    <a:pt x="145" y="1239"/>
                  </a:lnTo>
                  <a:lnTo>
                    <a:pt x="159" y="1236"/>
                  </a:lnTo>
                  <a:lnTo>
                    <a:pt x="173" y="1231"/>
                  </a:lnTo>
                  <a:lnTo>
                    <a:pt x="187" y="1224"/>
                  </a:lnTo>
                  <a:lnTo>
                    <a:pt x="202" y="1217"/>
                  </a:lnTo>
                  <a:lnTo>
                    <a:pt x="215" y="1210"/>
                  </a:lnTo>
                  <a:lnTo>
                    <a:pt x="225" y="1201"/>
                  </a:lnTo>
                  <a:lnTo>
                    <a:pt x="234" y="1193"/>
                  </a:lnTo>
                  <a:lnTo>
                    <a:pt x="241" y="1186"/>
                  </a:lnTo>
                  <a:lnTo>
                    <a:pt x="244" y="1179"/>
                  </a:lnTo>
                  <a:lnTo>
                    <a:pt x="246" y="1175"/>
                  </a:lnTo>
                  <a:lnTo>
                    <a:pt x="246" y="1172"/>
                  </a:lnTo>
                  <a:lnTo>
                    <a:pt x="246" y="1168"/>
                  </a:lnTo>
                  <a:lnTo>
                    <a:pt x="244" y="1166"/>
                  </a:lnTo>
                  <a:lnTo>
                    <a:pt x="242" y="1163"/>
                  </a:lnTo>
                  <a:lnTo>
                    <a:pt x="240" y="1162"/>
                  </a:lnTo>
                  <a:lnTo>
                    <a:pt x="236" y="1160"/>
                  </a:lnTo>
                  <a:lnTo>
                    <a:pt x="233" y="1159"/>
                  </a:lnTo>
                  <a:lnTo>
                    <a:pt x="223" y="1157"/>
                  </a:lnTo>
                  <a:lnTo>
                    <a:pt x="212" y="1159"/>
                  </a:lnTo>
                  <a:lnTo>
                    <a:pt x="199" y="1160"/>
                  </a:lnTo>
                  <a:lnTo>
                    <a:pt x="186" y="1163"/>
                  </a:lnTo>
                  <a:lnTo>
                    <a:pt x="172" y="1168"/>
                  </a:lnTo>
                  <a:lnTo>
                    <a:pt x="157" y="1174"/>
                  </a:lnTo>
                  <a:lnTo>
                    <a:pt x="142" y="1182"/>
                  </a:lnTo>
                  <a:lnTo>
                    <a:pt x="130" y="1189"/>
                  </a:lnTo>
                  <a:lnTo>
                    <a:pt x="120" y="1198"/>
                  </a:lnTo>
                  <a:lnTo>
                    <a:pt x="110" y="1206"/>
                  </a:lnTo>
                  <a:lnTo>
                    <a:pt x="104" y="1213"/>
                  </a:lnTo>
                  <a:lnTo>
                    <a:pt x="100" y="1220"/>
                  </a:lnTo>
                  <a:lnTo>
                    <a:pt x="100" y="1224"/>
                  </a:lnTo>
                  <a:lnTo>
                    <a:pt x="98" y="1227"/>
                  </a:lnTo>
                  <a:lnTo>
                    <a:pt x="100" y="1231"/>
                  </a:lnTo>
                  <a:lnTo>
                    <a:pt x="101" y="1233"/>
                  </a:lnTo>
                  <a:close/>
                  <a:moveTo>
                    <a:pt x="182" y="1325"/>
                  </a:moveTo>
                  <a:lnTo>
                    <a:pt x="195" y="1318"/>
                  </a:lnTo>
                  <a:lnTo>
                    <a:pt x="206" y="1311"/>
                  </a:lnTo>
                  <a:lnTo>
                    <a:pt x="217" y="1302"/>
                  </a:lnTo>
                  <a:lnTo>
                    <a:pt x="225" y="1295"/>
                  </a:lnTo>
                  <a:lnTo>
                    <a:pt x="231" y="1287"/>
                  </a:lnTo>
                  <a:lnTo>
                    <a:pt x="235" y="1280"/>
                  </a:lnTo>
                  <a:lnTo>
                    <a:pt x="236" y="1277"/>
                  </a:lnTo>
                  <a:lnTo>
                    <a:pt x="236" y="1274"/>
                  </a:lnTo>
                  <a:lnTo>
                    <a:pt x="236" y="1270"/>
                  </a:lnTo>
                  <a:lnTo>
                    <a:pt x="235" y="1268"/>
                  </a:lnTo>
                  <a:lnTo>
                    <a:pt x="233" y="1266"/>
                  </a:lnTo>
                  <a:lnTo>
                    <a:pt x="230" y="1263"/>
                  </a:lnTo>
                  <a:lnTo>
                    <a:pt x="227" y="1262"/>
                  </a:lnTo>
                  <a:lnTo>
                    <a:pt x="223" y="1261"/>
                  </a:lnTo>
                  <a:lnTo>
                    <a:pt x="214" y="1260"/>
                  </a:lnTo>
                  <a:lnTo>
                    <a:pt x="203" y="1260"/>
                  </a:lnTo>
                  <a:lnTo>
                    <a:pt x="191" y="1262"/>
                  </a:lnTo>
                  <a:lnTo>
                    <a:pt x="178" y="1264"/>
                  </a:lnTo>
                  <a:lnTo>
                    <a:pt x="165" y="1269"/>
                  </a:lnTo>
                  <a:lnTo>
                    <a:pt x="151" y="1275"/>
                  </a:lnTo>
                  <a:lnTo>
                    <a:pt x="136" y="1282"/>
                  </a:lnTo>
                  <a:lnTo>
                    <a:pt x="124" y="1290"/>
                  </a:lnTo>
                  <a:lnTo>
                    <a:pt x="115" y="1298"/>
                  </a:lnTo>
                  <a:lnTo>
                    <a:pt x="107" y="1306"/>
                  </a:lnTo>
                  <a:lnTo>
                    <a:pt x="100" y="1314"/>
                  </a:lnTo>
                  <a:lnTo>
                    <a:pt x="96" y="1321"/>
                  </a:lnTo>
                  <a:lnTo>
                    <a:pt x="96" y="1325"/>
                  </a:lnTo>
                  <a:lnTo>
                    <a:pt x="95" y="1327"/>
                  </a:lnTo>
                  <a:lnTo>
                    <a:pt x="96" y="1331"/>
                  </a:lnTo>
                  <a:lnTo>
                    <a:pt x="97" y="1333"/>
                  </a:lnTo>
                  <a:lnTo>
                    <a:pt x="100" y="1336"/>
                  </a:lnTo>
                  <a:lnTo>
                    <a:pt x="102" y="1338"/>
                  </a:lnTo>
                  <a:lnTo>
                    <a:pt x="104" y="1339"/>
                  </a:lnTo>
                  <a:lnTo>
                    <a:pt x="109" y="1340"/>
                  </a:lnTo>
                  <a:lnTo>
                    <a:pt x="117" y="1342"/>
                  </a:lnTo>
                  <a:lnTo>
                    <a:pt x="128" y="1342"/>
                  </a:lnTo>
                  <a:lnTo>
                    <a:pt x="140" y="1339"/>
                  </a:lnTo>
                  <a:lnTo>
                    <a:pt x="153" y="1336"/>
                  </a:lnTo>
                  <a:lnTo>
                    <a:pt x="167" y="1331"/>
                  </a:lnTo>
                  <a:lnTo>
                    <a:pt x="182" y="1325"/>
                  </a:lnTo>
                  <a:close/>
                  <a:moveTo>
                    <a:pt x="184" y="1427"/>
                  </a:moveTo>
                  <a:lnTo>
                    <a:pt x="197" y="1421"/>
                  </a:lnTo>
                  <a:lnTo>
                    <a:pt x="209" y="1413"/>
                  </a:lnTo>
                  <a:lnTo>
                    <a:pt x="218" y="1406"/>
                  </a:lnTo>
                  <a:lnTo>
                    <a:pt x="227" y="1397"/>
                  </a:lnTo>
                  <a:lnTo>
                    <a:pt x="233" y="1390"/>
                  </a:lnTo>
                  <a:lnTo>
                    <a:pt x="235" y="1383"/>
                  </a:lnTo>
                  <a:lnTo>
                    <a:pt x="236" y="1380"/>
                  </a:lnTo>
                  <a:lnTo>
                    <a:pt x="236" y="1377"/>
                  </a:lnTo>
                  <a:lnTo>
                    <a:pt x="236" y="1374"/>
                  </a:lnTo>
                  <a:lnTo>
                    <a:pt x="235" y="1371"/>
                  </a:lnTo>
                  <a:lnTo>
                    <a:pt x="233" y="1369"/>
                  </a:lnTo>
                  <a:lnTo>
                    <a:pt x="230" y="1367"/>
                  </a:lnTo>
                  <a:lnTo>
                    <a:pt x="227" y="1365"/>
                  </a:lnTo>
                  <a:lnTo>
                    <a:pt x="223" y="1364"/>
                  </a:lnTo>
                  <a:lnTo>
                    <a:pt x="215" y="1363"/>
                  </a:lnTo>
                  <a:lnTo>
                    <a:pt x="204" y="1363"/>
                  </a:lnTo>
                  <a:lnTo>
                    <a:pt x="192" y="1364"/>
                  </a:lnTo>
                  <a:lnTo>
                    <a:pt x="180" y="1368"/>
                  </a:lnTo>
                  <a:lnTo>
                    <a:pt x="167" y="1372"/>
                  </a:lnTo>
                  <a:lnTo>
                    <a:pt x="153" y="1378"/>
                  </a:lnTo>
                  <a:lnTo>
                    <a:pt x="140" y="1384"/>
                  </a:lnTo>
                  <a:lnTo>
                    <a:pt x="129" y="1393"/>
                  </a:lnTo>
                  <a:lnTo>
                    <a:pt x="120" y="1400"/>
                  </a:lnTo>
                  <a:lnTo>
                    <a:pt x="111" y="1408"/>
                  </a:lnTo>
                  <a:lnTo>
                    <a:pt x="105" y="1415"/>
                  </a:lnTo>
                  <a:lnTo>
                    <a:pt x="102" y="1422"/>
                  </a:lnTo>
                  <a:lnTo>
                    <a:pt x="102" y="1426"/>
                  </a:lnTo>
                  <a:lnTo>
                    <a:pt x="102" y="1429"/>
                  </a:lnTo>
                  <a:lnTo>
                    <a:pt x="102" y="1432"/>
                  </a:lnTo>
                  <a:lnTo>
                    <a:pt x="103" y="1434"/>
                  </a:lnTo>
                  <a:lnTo>
                    <a:pt x="105" y="1437"/>
                  </a:lnTo>
                  <a:lnTo>
                    <a:pt x="108" y="1439"/>
                  </a:lnTo>
                  <a:lnTo>
                    <a:pt x="110" y="1440"/>
                  </a:lnTo>
                  <a:lnTo>
                    <a:pt x="114" y="1441"/>
                  </a:lnTo>
                  <a:lnTo>
                    <a:pt x="123" y="1443"/>
                  </a:lnTo>
                  <a:lnTo>
                    <a:pt x="133" y="1443"/>
                  </a:lnTo>
                  <a:lnTo>
                    <a:pt x="145" y="1441"/>
                  </a:lnTo>
                  <a:lnTo>
                    <a:pt x="158" y="1438"/>
                  </a:lnTo>
                  <a:lnTo>
                    <a:pt x="171" y="1433"/>
                  </a:lnTo>
                  <a:lnTo>
                    <a:pt x="184" y="1427"/>
                  </a:lnTo>
                  <a:close/>
                  <a:moveTo>
                    <a:pt x="197" y="1532"/>
                  </a:moveTo>
                  <a:lnTo>
                    <a:pt x="209" y="1525"/>
                  </a:lnTo>
                  <a:lnTo>
                    <a:pt x="221" y="1517"/>
                  </a:lnTo>
                  <a:lnTo>
                    <a:pt x="229" y="1510"/>
                  </a:lnTo>
                  <a:lnTo>
                    <a:pt x="237" y="1502"/>
                  </a:lnTo>
                  <a:lnTo>
                    <a:pt x="242" y="1495"/>
                  </a:lnTo>
                  <a:lnTo>
                    <a:pt x="246" y="1488"/>
                  </a:lnTo>
                  <a:lnTo>
                    <a:pt x="246" y="1484"/>
                  </a:lnTo>
                  <a:lnTo>
                    <a:pt x="246" y="1482"/>
                  </a:lnTo>
                  <a:lnTo>
                    <a:pt x="246" y="1478"/>
                  </a:lnTo>
                  <a:lnTo>
                    <a:pt x="244" y="1476"/>
                  </a:lnTo>
                  <a:lnTo>
                    <a:pt x="242" y="1473"/>
                  </a:lnTo>
                  <a:lnTo>
                    <a:pt x="240" y="1471"/>
                  </a:lnTo>
                  <a:lnTo>
                    <a:pt x="237" y="1470"/>
                  </a:lnTo>
                  <a:lnTo>
                    <a:pt x="234" y="1469"/>
                  </a:lnTo>
                  <a:lnTo>
                    <a:pt x="225" y="1466"/>
                  </a:lnTo>
                  <a:lnTo>
                    <a:pt x="215" y="1467"/>
                  </a:lnTo>
                  <a:lnTo>
                    <a:pt x="204" y="1469"/>
                  </a:lnTo>
                  <a:lnTo>
                    <a:pt x="192" y="1471"/>
                  </a:lnTo>
                  <a:lnTo>
                    <a:pt x="179" y="1476"/>
                  </a:lnTo>
                  <a:lnTo>
                    <a:pt x="166" y="1482"/>
                  </a:lnTo>
                  <a:lnTo>
                    <a:pt x="154" y="1488"/>
                  </a:lnTo>
                  <a:lnTo>
                    <a:pt x="142" y="1495"/>
                  </a:lnTo>
                  <a:lnTo>
                    <a:pt x="134" y="1503"/>
                  </a:lnTo>
                  <a:lnTo>
                    <a:pt x="126" y="1510"/>
                  </a:lnTo>
                  <a:lnTo>
                    <a:pt x="121" y="1517"/>
                  </a:lnTo>
                  <a:lnTo>
                    <a:pt x="117" y="1525"/>
                  </a:lnTo>
                  <a:lnTo>
                    <a:pt x="117" y="1528"/>
                  </a:lnTo>
                  <a:lnTo>
                    <a:pt x="117" y="1532"/>
                  </a:lnTo>
                  <a:lnTo>
                    <a:pt x="117" y="1534"/>
                  </a:lnTo>
                  <a:lnTo>
                    <a:pt x="119" y="1538"/>
                  </a:lnTo>
                  <a:lnTo>
                    <a:pt x="121" y="1540"/>
                  </a:lnTo>
                  <a:lnTo>
                    <a:pt x="123" y="1541"/>
                  </a:lnTo>
                  <a:lnTo>
                    <a:pt x="126" y="1544"/>
                  </a:lnTo>
                  <a:lnTo>
                    <a:pt x="129" y="1545"/>
                  </a:lnTo>
                  <a:lnTo>
                    <a:pt x="138" y="1546"/>
                  </a:lnTo>
                  <a:lnTo>
                    <a:pt x="148" y="1546"/>
                  </a:lnTo>
                  <a:lnTo>
                    <a:pt x="159" y="1545"/>
                  </a:lnTo>
                  <a:lnTo>
                    <a:pt x="171" y="1541"/>
                  </a:lnTo>
                  <a:lnTo>
                    <a:pt x="184" y="1536"/>
                  </a:lnTo>
                  <a:lnTo>
                    <a:pt x="197" y="1532"/>
                  </a:lnTo>
                  <a:close/>
                  <a:moveTo>
                    <a:pt x="220" y="1636"/>
                  </a:moveTo>
                  <a:lnTo>
                    <a:pt x="231" y="1630"/>
                  </a:lnTo>
                  <a:lnTo>
                    <a:pt x="241" y="1623"/>
                  </a:lnTo>
                  <a:lnTo>
                    <a:pt x="250" y="1615"/>
                  </a:lnTo>
                  <a:lnTo>
                    <a:pt x="258" y="1608"/>
                  </a:lnTo>
                  <a:lnTo>
                    <a:pt x="262" y="1601"/>
                  </a:lnTo>
                  <a:lnTo>
                    <a:pt x="265" y="1593"/>
                  </a:lnTo>
                  <a:lnTo>
                    <a:pt x="266" y="1590"/>
                  </a:lnTo>
                  <a:lnTo>
                    <a:pt x="266" y="1587"/>
                  </a:lnTo>
                  <a:lnTo>
                    <a:pt x="265" y="1584"/>
                  </a:lnTo>
                  <a:lnTo>
                    <a:pt x="263" y="1582"/>
                  </a:lnTo>
                  <a:lnTo>
                    <a:pt x="260" y="1577"/>
                  </a:lnTo>
                  <a:lnTo>
                    <a:pt x="253" y="1574"/>
                  </a:lnTo>
                  <a:lnTo>
                    <a:pt x="244" y="1573"/>
                  </a:lnTo>
                  <a:lnTo>
                    <a:pt x="235" y="1573"/>
                  </a:lnTo>
                  <a:lnTo>
                    <a:pt x="224" y="1574"/>
                  </a:lnTo>
                  <a:lnTo>
                    <a:pt x="212" y="1577"/>
                  </a:lnTo>
                  <a:lnTo>
                    <a:pt x="201" y="1580"/>
                  </a:lnTo>
                  <a:lnTo>
                    <a:pt x="187" y="1586"/>
                  </a:lnTo>
                  <a:lnTo>
                    <a:pt x="177" y="1593"/>
                  </a:lnTo>
                  <a:lnTo>
                    <a:pt x="166" y="1601"/>
                  </a:lnTo>
                  <a:lnTo>
                    <a:pt x="157" y="1608"/>
                  </a:lnTo>
                  <a:lnTo>
                    <a:pt x="149" y="1615"/>
                  </a:lnTo>
                  <a:lnTo>
                    <a:pt x="145" y="1622"/>
                  </a:lnTo>
                  <a:lnTo>
                    <a:pt x="142" y="1629"/>
                  </a:lnTo>
                  <a:lnTo>
                    <a:pt x="141" y="1633"/>
                  </a:lnTo>
                  <a:lnTo>
                    <a:pt x="141" y="1636"/>
                  </a:lnTo>
                  <a:lnTo>
                    <a:pt x="142" y="1639"/>
                  </a:lnTo>
                  <a:lnTo>
                    <a:pt x="144" y="1641"/>
                  </a:lnTo>
                  <a:lnTo>
                    <a:pt x="146" y="1643"/>
                  </a:lnTo>
                  <a:lnTo>
                    <a:pt x="148" y="1646"/>
                  </a:lnTo>
                  <a:lnTo>
                    <a:pt x="151" y="1648"/>
                  </a:lnTo>
                  <a:lnTo>
                    <a:pt x="154" y="1649"/>
                  </a:lnTo>
                  <a:lnTo>
                    <a:pt x="163" y="1650"/>
                  </a:lnTo>
                  <a:lnTo>
                    <a:pt x="172" y="1650"/>
                  </a:lnTo>
                  <a:lnTo>
                    <a:pt x="183" y="1649"/>
                  </a:lnTo>
                  <a:lnTo>
                    <a:pt x="195" y="1646"/>
                  </a:lnTo>
                  <a:lnTo>
                    <a:pt x="206" y="1642"/>
                  </a:lnTo>
                  <a:lnTo>
                    <a:pt x="220" y="1636"/>
                  </a:lnTo>
                  <a:close/>
                  <a:moveTo>
                    <a:pt x="103" y="1817"/>
                  </a:moveTo>
                  <a:lnTo>
                    <a:pt x="114" y="1811"/>
                  </a:lnTo>
                  <a:lnTo>
                    <a:pt x="123" y="1805"/>
                  </a:lnTo>
                  <a:lnTo>
                    <a:pt x="130" y="1798"/>
                  </a:lnTo>
                  <a:lnTo>
                    <a:pt x="138" y="1791"/>
                  </a:lnTo>
                  <a:lnTo>
                    <a:pt x="141" y="1784"/>
                  </a:lnTo>
                  <a:lnTo>
                    <a:pt x="144" y="1776"/>
                  </a:lnTo>
                  <a:lnTo>
                    <a:pt x="145" y="1770"/>
                  </a:lnTo>
                  <a:lnTo>
                    <a:pt x="142" y="1766"/>
                  </a:lnTo>
                  <a:lnTo>
                    <a:pt x="139" y="1761"/>
                  </a:lnTo>
                  <a:lnTo>
                    <a:pt x="133" y="1759"/>
                  </a:lnTo>
                  <a:lnTo>
                    <a:pt x="124" y="1757"/>
                  </a:lnTo>
                  <a:lnTo>
                    <a:pt x="116" y="1756"/>
                  </a:lnTo>
                  <a:lnTo>
                    <a:pt x="107" y="1757"/>
                  </a:lnTo>
                  <a:lnTo>
                    <a:pt x="96" y="1761"/>
                  </a:lnTo>
                  <a:lnTo>
                    <a:pt x="84" y="1765"/>
                  </a:lnTo>
                  <a:lnTo>
                    <a:pt x="73" y="1769"/>
                  </a:lnTo>
                  <a:lnTo>
                    <a:pt x="63" y="1775"/>
                  </a:lnTo>
                  <a:lnTo>
                    <a:pt x="53" y="1782"/>
                  </a:lnTo>
                  <a:lnTo>
                    <a:pt x="45" y="1789"/>
                  </a:lnTo>
                  <a:lnTo>
                    <a:pt x="39" y="1797"/>
                  </a:lnTo>
                  <a:lnTo>
                    <a:pt x="34" y="1804"/>
                  </a:lnTo>
                  <a:lnTo>
                    <a:pt x="32" y="1810"/>
                  </a:lnTo>
                  <a:lnTo>
                    <a:pt x="32" y="1817"/>
                  </a:lnTo>
                  <a:lnTo>
                    <a:pt x="34" y="1822"/>
                  </a:lnTo>
                  <a:lnTo>
                    <a:pt x="38" y="1826"/>
                  </a:lnTo>
                  <a:lnTo>
                    <a:pt x="44" y="1829"/>
                  </a:lnTo>
                  <a:lnTo>
                    <a:pt x="52" y="1830"/>
                  </a:lnTo>
                  <a:lnTo>
                    <a:pt x="60" y="1830"/>
                  </a:lnTo>
                  <a:lnTo>
                    <a:pt x="70" y="1829"/>
                  </a:lnTo>
                  <a:lnTo>
                    <a:pt x="81" y="1826"/>
                  </a:lnTo>
                  <a:lnTo>
                    <a:pt x="91" y="1823"/>
                  </a:lnTo>
                  <a:lnTo>
                    <a:pt x="103" y="1817"/>
                  </a:lnTo>
                  <a:close/>
                  <a:moveTo>
                    <a:pt x="250" y="1743"/>
                  </a:moveTo>
                  <a:lnTo>
                    <a:pt x="262" y="1737"/>
                  </a:lnTo>
                  <a:lnTo>
                    <a:pt x="272" y="1730"/>
                  </a:lnTo>
                  <a:lnTo>
                    <a:pt x="280" y="1723"/>
                  </a:lnTo>
                  <a:lnTo>
                    <a:pt x="287" y="1716"/>
                  </a:lnTo>
                  <a:lnTo>
                    <a:pt x="291" y="1709"/>
                  </a:lnTo>
                  <a:lnTo>
                    <a:pt x="294" y="1702"/>
                  </a:lnTo>
                  <a:lnTo>
                    <a:pt x="294" y="1698"/>
                  </a:lnTo>
                  <a:lnTo>
                    <a:pt x="294" y="1696"/>
                  </a:lnTo>
                  <a:lnTo>
                    <a:pt x="294" y="1692"/>
                  </a:lnTo>
                  <a:lnTo>
                    <a:pt x="292" y="1690"/>
                  </a:lnTo>
                  <a:lnTo>
                    <a:pt x="288" y="1685"/>
                  </a:lnTo>
                  <a:lnTo>
                    <a:pt x="282" y="1683"/>
                  </a:lnTo>
                  <a:lnTo>
                    <a:pt x="274" y="1680"/>
                  </a:lnTo>
                  <a:lnTo>
                    <a:pt x="265" y="1680"/>
                  </a:lnTo>
                  <a:lnTo>
                    <a:pt x="254" y="1681"/>
                  </a:lnTo>
                  <a:lnTo>
                    <a:pt x="243" y="1684"/>
                  </a:lnTo>
                  <a:lnTo>
                    <a:pt x="231" y="1688"/>
                  </a:lnTo>
                  <a:lnTo>
                    <a:pt x="220" y="1693"/>
                  </a:lnTo>
                  <a:lnTo>
                    <a:pt x="208" y="1699"/>
                  </a:lnTo>
                  <a:lnTo>
                    <a:pt x="198" y="1706"/>
                  </a:lnTo>
                  <a:lnTo>
                    <a:pt x="190" y="1713"/>
                  </a:lnTo>
                  <a:lnTo>
                    <a:pt x="183" y="1722"/>
                  </a:lnTo>
                  <a:lnTo>
                    <a:pt x="178" y="1729"/>
                  </a:lnTo>
                  <a:lnTo>
                    <a:pt x="176" y="1735"/>
                  </a:lnTo>
                  <a:lnTo>
                    <a:pt x="176" y="1738"/>
                  </a:lnTo>
                  <a:lnTo>
                    <a:pt x="176" y="1742"/>
                  </a:lnTo>
                  <a:lnTo>
                    <a:pt x="177" y="1744"/>
                  </a:lnTo>
                  <a:lnTo>
                    <a:pt x="178" y="1748"/>
                  </a:lnTo>
                  <a:lnTo>
                    <a:pt x="182" y="1751"/>
                  </a:lnTo>
                  <a:lnTo>
                    <a:pt x="189" y="1755"/>
                  </a:lnTo>
                  <a:lnTo>
                    <a:pt x="196" y="1756"/>
                  </a:lnTo>
                  <a:lnTo>
                    <a:pt x="205" y="1756"/>
                  </a:lnTo>
                  <a:lnTo>
                    <a:pt x="216" y="1755"/>
                  </a:lnTo>
                  <a:lnTo>
                    <a:pt x="227" y="1753"/>
                  </a:lnTo>
                  <a:lnTo>
                    <a:pt x="239" y="1749"/>
                  </a:lnTo>
                  <a:lnTo>
                    <a:pt x="250" y="1743"/>
                  </a:lnTo>
                  <a:close/>
                  <a:moveTo>
                    <a:pt x="187" y="1873"/>
                  </a:moveTo>
                  <a:lnTo>
                    <a:pt x="183" y="1869"/>
                  </a:lnTo>
                  <a:lnTo>
                    <a:pt x="177" y="1866"/>
                  </a:lnTo>
                  <a:lnTo>
                    <a:pt x="170" y="1864"/>
                  </a:lnTo>
                  <a:lnTo>
                    <a:pt x="161" y="1864"/>
                  </a:lnTo>
                  <a:lnTo>
                    <a:pt x="152" y="1866"/>
                  </a:lnTo>
                  <a:lnTo>
                    <a:pt x="141" y="1868"/>
                  </a:lnTo>
                  <a:lnTo>
                    <a:pt x="130" y="1871"/>
                  </a:lnTo>
                  <a:lnTo>
                    <a:pt x="120" y="1876"/>
                  </a:lnTo>
                  <a:lnTo>
                    <a:pt x="110" y="1882"/>
                  </a:lnTo>
                  <a:lnTo>
                    <a:pt x="101" y="1888"/>
                  </a:lnTo>
                  <a:lnTo>
                    <a:pt x="94" y="1895"/>
                  </a:lnTo>
                  <a:lnTo>
                    <a:pt x="88" y="1902"/>
                  </a:lnTo>
                  <a:lnTo>
                    <a:pt x="84" y="1909"/>
                  </a:lnTo>
                  <a:lnTo>
                    <a:pt x="82" y="1915"/>
                  </a:lnTo>
                  <a:lnTo>
                    <a:pt x="81" y="1923"/>
                  </a:lnTo>
                  <a:lnTo>
                    <a:pt x="83" y="1927"/>
                  </a:lnTo>
                  <a:lnTo>
                    <a:pt x="88" y="1932"/>
                  </a:lnTo>
                  <a:lnTo>
                    <a:pt x="92" y="1934"/>
                  </a:lnTo>
                  <a:lnTo>
                    <a:pt x="101" y="1936"/>
                  </a:lnTo>
                  <a:lnTo>
                    <a:pt x="109" y="1937"/>
                  </a:lnTo>
                  <a:lnTo>
                    <a:pt x="119" y="1936"/>
                  </a:lnTo>
                  <a:lnTo>
                    <a:pt x="128" y="1933"/>
                  </a:lnTo>
                  <a:lnTo>
                    <a:pt x="139" y="1928"/>
                  </a:lnTo>
                  <a:lnTo>
                    <a:pt x="149" y="1924"/>
                  </a:lnTo>
                  <a:lnTo>
                    <a:pt x="160" y="1918"/>
                  </a:lnTo>
                  <a:lnTo>
                    <a:pt x="168" y="1912"/>
                  </a:lnTo>
                  <a:lnTo>
                    <a:pt x="177" y="1905"/>
                  </a:lnTo>
                  <a:lnTo>
                    <a:pt x="183" y="1898"/>
                  </a:lnTo>
                  <a:lnTo>
                    <a:pt x="186" y="1890"/>
                  </a:lnTo>
                  <a:lnTo>
                    <a:pt x="189" y="1885"/>
                  </a:lnTo>
                  <a:lnTo>
                    <a:pt x="189" y="1879"/>
                  </a:lnTo>
                  <a:lnTo>
                    <a:pt x="187" y="1873"/>
                  </a:lnTo>
                  <a:close/>
                  <a:moveTo>
                    <a:pt x="291" y="1852"/>
                  </a:moveTo>
                  <a:lnTo>
                    <a:pt x="302" y="1847"/>
                  </a:lnTo>
                  <a:lnTo>
                    <a:pt x="311" y="1839"/>
                  </a:lnTo>
                  <a:lnTo>
                    <a:pt x="319" y="1832"/>
                  </a:lnTo>
                  <a:lnTo>
                    <a:pt x="325" y="1825"/>
                  </a:lnTo>
                  <a:lnTo>
                    <a:pt x="330" y="1818"/>
                  </a:lnTo>
                  <a:lnTo>
                    <a:pt x="332" y="1811"/>
                  </a:lnTo>
                  <a:lnTo>
                    <a:pt x="332" y="1805"/>
                  </a:lnTo>
                  <a:lnTo>
                    <a:pt x="331" y="1799"/>
                  </a:lnTo>
                  <a:lnTo>
                    <a:pt x="326" y="1795"/>
                  </a:lnTo>
                  <a:lnTo>
                    <a:pt x="321" y="1792"/>
                  </a:lnTo>
                  <a:lnTo>
                    <a:pt x="312" y="1791"/>
                  </a:lnTo>
                  <a:lnTo>
                    <a:pt x="304" y="1789"/>
                  </a:lnTo>
                  <a:lnTo>
                    <a:pt x="293" y="1791"/>
                  </a:lnTo>
                  <a:lnTo>
                    <a:pt x="282" y="1793"/>
                  </a:lnTo>
                  <a:lnTo>
                    <a:pt x="272" y="1797"/>
                  </a:lnTo>
                  <a:lnTo>
                    <a:pt x="260" y="1803"/>
                  </a:lnTo>
                  <a:lnTo>
                    <a:pt x="249" y="1808"/>
                  </a:lnTo>
                  <a:lnTo>
                    <a:pt x="240" y="1816"/>
                  </a:lnTo>
                  <a:lnTo>
                    <a:pt x="231" y="1823"/>
                  </a:lnTo>
                  <a:lnTo>
                    <a:pt x="225" y="1830"/>
                  </a:lnTo>
                  <a:lnTo>
                    <a:pt x="221" y="1837"/>
                  </a:lnTo>
                  <a:lnTo>
                    <a:pt x="218" y="1844"/>
                  </a:lnTo>
                  <a:lnTo>
                    <a:pt x="218" y="1847"/>
                  </a:lnTo>
                  <a:lnTo>
                    <a:pt x="218" y="1850"/>
                  </a:lnTo>
                  <a:lnTo>
                    <a:pt x="220" y="1852"/>
                  </a:lnTo>
                  <a:lnTo>
                    <a:pt x="221" y="1856"/>
                  </a:lnTo>
                  <a:lnTo>
                    <a:pt x="224" y="1860"/>
                  </a:lnTo>
                  <a:lnTo>
                    <a:pt x="231" y="1863"/>
                  </a:lnTo>
                  <a:lnTo>
                    <a:pt x="239" y="1864"/>
                  </a:lnTo>
                  <a:lnTo>
                    <a:pt x="248" y="1866"/>
                  </a:lnTo>
                  <a:lnTo>
                    <a:pt x="258" y="1864"/>
                  </a:lnTo>
                  <a:lnTo>
                    <a:pt x="268" y="1862"/>
                  </a:lnTo>
                  <a:lnTo>
                    <a:pt x="280" y="1857"/>
                  </a:lnTo>
                  <a:lnTo>
                    <a:pt x="291" y="1852"/>
                  </a:lnTo>
                  <a:close/>
                  <a:moveTo>
                    <a:pt x="110" y="2052"/>
                  </a:moveTo>
                  <a:lnTo>
                    <a:pt x="107" y="2047"/>
                  </a:lnTo>
                  <a:lnTo>
                    <a:pt x="102" y="2045"/>
                  </a:lnTo>
                  <a:lnTo>
                    <a:pt x="95" y="2044"/>
                  </a:lnTo>
                  <a:lnTo>
                    <a:pt x="86" y="2043"/>
                  </a:lnTo>
                  <a:lnTo>
                    <a:pt x="78" y="2044"/>
                  </a:lnTo>
                  <a:lnTo>
                    <a:pt x="69" y="2046"/>
                  </a:lnTo>
                  <a:lnTo>
                    <a:pt x="59" y="2050"/>
                  </a:lnTo>
                  <a:lnTo>
                    <a:pt x="50" y="2054"/>
                  </a:lnTo>
                  <a:lnTo>
                    <a:pt x="40" y="2060"/>
                  </a:lnTo>
                  <a:lnTo>
                    <a:pt x="33" y="2066"/>
                  </a:lnTo>
                  <a:lnTo>
                    <a:pt x="26" y="2072"/>
                  </a:lnTo>
                  <a:lnTo>
                    <a:pt x="21" y="2079"/>
                  </a:lnTo>
                  <a:lnTo>
                    <a:pt x="18" y="2085"/>
                  </a:lnTo>
                  <a:lnTo>
                    <a:pt x="15" y="2092"/>
                  </a:lnTo>
                  <a:lnTo>
                    <a:pt x="15" y="2097"/>
                  </a:lnTo>
                  <a:lnTo>
                    <a:pt x="16" y="2103"/>
                  </a:lnTo>
                  <a:lnTo>
                    <a:pt x="21" y="2107"/>
                  </a:lnTo>
                  <a:lnTo>
                    <a:pt x="26" y="2109"/>
                  </a:lnTo>
                  <a:lnTo>
                    <a:pt x="33" y="2111"/>
                  </a:lnTo>
                  <a:lnTo>
                    <a:pt x="40" y="2111"/>
                  </a:lnTo>
                  <a:lnTo>
                    <a:pt x="50" y="2110"/>
                  </a:lnTo>
                  <a:lnTo>
                    <a:pt x="59" y="2108"/>
                  </a:lnTo>
                  <a:lnTo>
                    <a:pt x="69" y="2104"/>
                  </a:lnTo>
                  <a:lnTo>
                    <a:pt x="78" y="2100"/>
                  </a:lnTo>
                  <a:lnTo>
                    <a:pt x="88" y="2095"/>
                  </a:lnTo>
                  <a:lnTo>
                    <a:pt x="95" y="2088"/>
                  </a:lnTo>
                  <a:lnTo>
                    <a:pt x="102" y="2082"/>
                  </a:lnTo>
                  <a:lnTo>
                    <a:pt x="107" y="2076"/>
                  </a:lnTo>
                  <a:lnTo>
                    <a:pt x="110" y="2069"/>
                  </a:lnTo>
                  <a:lnTo>
                    <a:pt x="113" y="2063"/>
                  </a:lnTo>
                  <a:lnTo>
                    <a:pt x="113" y="2057"/>
                  </a:lnTo>
                  <a:lnTo>
                    <a:pt x="110" y="2052"/>
                  </a:lnTo>
                  <a:close/>
                  <a:moveTo>
                    <a:pt x="205" y="2033"/>
                  </a:moveTo>
                  <a:lnTo>
                    <a:pt x="215" y="2027"/>
                  </a:lnTo>
                  <a:lnTo>
                    <a:pt x="224" y="2021"/>
                  </a:lnTo>
                  <a:lnTo>
                    <a:pt x="231" y="2014"/>
                  </a:lnTo>
                  <a:lnTo>
                    <a:pt x="236" y="2007"/>
                  </a:lnTo>
                  <a:lnTo>
                    <a:pt x="240" y="2001"/>
                  </a:lnTo>
                  <a:lnTo>
                    <a:pt x="242" y="1994"/>
                  </a:lnTo>
                  <a:lnTo>
                    <a:pt x="242" y="1988"/>
                  </a:lnTo>
                  <a:lnTo>
                    <a:pt x="241" y="1983"/>
                  </a:lnTo>
                  <a:lnTo>
                    <a:pt x="236" y="1978"/>
                  </a:lnTo>
                  <a:lnTo>
                    <a:pt x="230" y="1976"/>
                  </a:lnTo>
                  <a:lnTo>
                    <a:pt x="223" y="1974"/>
                  </a:lnTo>
                  <a:lnTo>
                    <a:pt x="216" y="1974"/>
                  </a:lnTo>
                  <a:lnTo>
                    <a:pt x="206" y="1975"/>
                  </a:lnTo>
                  <a:lnTo>
                    <a:pt x="196" y="1977"/>
                  </a:lnTo>
                  <a:lnTo>
                    <a:pt x="186" y="1981"/>
                  </a:lnTo>
                  <a:lnTo>
                    <a:pt x="176" y="1986"/>
                  </a:lnTo>
                  <a:lnTo>
                    <a:pt x="166" y="1991"/>
                  </a:lnTo>
                  <a:lnTo>
                    <a:pt x="158" y="1997"/>
                  </a:lnTo>
                  <a:lnTo>
                    <a:pt x="151" y="2005"/>
                  </a:lnTo>
                  <a:lnTo>
                    <a:pt x="145" y="2010"/>
                  </a:lnTo>
                  <a:lnTo>
                    <a:pt x="141" y="2018"/>
                  </a:lnTo>
                  <a:lnTo>
                    <a:pt x="139" y="2024"/>
                  </a:lnTo>
                  <a:lnTo>
                    <a:pt x="139" y="2031"/>
                  </a:lnTo>
                  <a:lnTo>
                    <a:pt x="141" y="2035"/>
                  </a:lnTo>
                  <a:lnTo>
                    <a:pt x="145" y="2040"/>
                  </a:lnTo>
                  <a:lnTo>
                    <a:pt x="151" y="2043"/>
                  </a:lnTo>
                  <a:lnTo>
                    <a:pt x="158" y="2044"/>
                  </a:lnTo>
                  <a:lnTo>
                    <a:pt x="166" y="2045"/>
                  </a:lnTo>
                  <a:lnTo>
                    <a:pt x="176" y="2044"/>
                  </a:lnTo>
                  <a:lnTo>
                    <a:pt x="185" y="2041"/>
                  </a:lnTo>
                  <a:lnTo>
                    <a:pt x="196" y="2038"/>
                  </a:lnTo>
                  <a:lnTo>
                    <a:pt x="205" y="2033"/>
                  </a:lnTo>
                  <a:close/>
                  <a:moveTo>
                    <a:pt x="378" y="1912"/>
                  </a:moveTo>
                  <a:lnTo>
                    <a:pt x="374" y="1907"/>
                  </a:lnTo>
                  <a:lnTo>
                    <a:pt x="368" y="1904"/>
                  </a:lnTo>
                  <a:lnTo>
                    <a:pt x="360" y="1902"/>
                  </a:lnTo>
                  <a:lnTo>
                    <a:pt x="351" y="1902"/>
                  </a:lnTo>
                  <a:lnTo>
                    <a:pt x="342" y="1902"/>
                  </a:lnTo>
                  <a:lnTo>
                    <a:pt x="331" y="1905"/>
                  </a:lnTo>
                  <a:lnTo>
                    <a:pt x="321" y="1908"/>
                  </a:lnTo>
                  <a:lnTo>
                    <a:pt x="310" y="1914"/>
                  </a:lnTo>
                  <a:lnTo>
                    <a:pt x="299" y="1920"/>
                  </a:lnTo>
                  <a:lnTo>
                    <a:pt x="290" y="1926"/>
                  </a:lnTo>
                  <a:lnTo>
                    <a:pt x="282" y="1933"/>
                  </a:lnTo>
                  <a:lnTo>
                    <a:pt x="277" y="1940"/>
                  </a:lnTo>
                  <a:lnTo>
                    <a:pt x="273" y="1947"/>
                  </a:lnTo>
                  <a:lnTo>
                    <a:pt x="271" y="1955"/>
                  </a:lnTo>
                  <a:lnTo>
                    <a:pt x="271" y="1961"/>
                  </a:lnTo>
                  <a:lnTo>
                    <a:pt x="273" y="1967"/>
                  </a:lnTo>
                  <a:lnTo>
                    <a:pt x="277" y="1970"/>
                  </a:lnTo>
                  <a:lnTo>
                    <a:pt x="282" y="1974"/>
                  </a:lnTo>
                  <a:lnTo>
                    <a:pt x="291" y="1975"/>
                  </a:lnTo>
                  <a:lnTo>
                    <a:pt x="299" y="1976"/>
                  </a:lnTo>
                  <a:lnTo>
                    <a:pt x="309" y="1975"/>
                  </a:lnTo>
                  <a:lnTo>
                    <a:pt x="319" y="1972"/>
                  </a:lnTo>
                  <a:lnTo>
                    <a:pt x="330" y="1969"/>
                  </a:lnTo>
                  <a:lnTo>
                    <a:pt x="341" y="1964"/>
                  </a:lnTo>
                  <a:lnTo>
                    <a:pt x="351" y="1958"/>
                  </a:lnTo>
                  <a:lnTo>
                    <a:pt x="360" y="1951"/>
                  </a:lnTo>
                  <a:lnTo>
                    <a:pt x="368" y="1944"/>
                  </a:lnTo>
                  <a:lnTo>
                    <a:pt x="374" y="1937"/>
                  </a:lnTo>
                  <a:lnTo>
                    <a:pt x="378" y="1930"/>
                  </a:lnTo>
                  <a:lnTo>
                    <a:pt x="380" y="1924"/>
                  </a:lnTo>
                  <a:lnTo>
                    <a:pt x="380" y="1917"/>
                  </a:lnTo>
                  <a:lnTo>
                    <a:pt x="378" y="1912"/>
                  </a:lnTo>
                  <a:close/>
                  <a:moveTo>
                    <a:pt x="179" y="2163"/>
                  </a:moveTo>
                  <a:lnTo>
                    <a:pt x="174" y="2158"/>
                  </a:lnTo>
                  <a:lnTo>
                    <a:pt x="170" y="2155"/>
                  </a:lnTo>
                  <a:lnTo>
                    <a:pt x="163" y="2153"/>
                  </a:lnTo>
                  <a:lnTo>
                    <a:pt x="155" y="2153"/>
                  </a:lnTo>
                  <a:lnTo>
                    <a:pt x="147" y="2154"/>
                  </a:lnTo>
                  <a:lnTo>
                    <a:pt x="138" y="2157"/>
                  </a:lnTo>
                  <a:lnTo>
                    <a:pt x="129" y="2159"/>
                  </a:lnTo>
                  <a:lnTo>
                    <a:pt x="120" y="2164"/>
                  </a:lnTo>
                  <a:lnTo>
                    <a:pt x="110" y="2170"/>
                  </a:lnTo>
                  <a:lnTo>
                    <a:pt x="103" y="2176"/>
                  </a:lnTo>
                  <a:lnTo>
                    <a:pt x="97" y="2182"/>
                  </a:lnTo>
                  <a:lnTo>
                    <a:pt x="92" y="2188"/>
                  </a:lnTo>
                  <a:lnTo>
                    <a:pt x="89" y="2195"/>
                  </a:lnTo>
                  <a:lnTo>
                    <a:pt x="86" y="2201"/>
                  </a:lnTo>
                  <a:lnTo>
                    <a:pt x="86" y="2207"/>
                  </a:lnTo>
                  <a:lnTo>
                    <a:pt x="89" y="2211"/>
                  </a:lnTo>
                  <a:lnTo>
                    <a:pt x="92" y="2216"/>
                  </a:lnTo>
                  <a:lnTo>
                    <a:pt x="98" y="2218"/>
                  </a:lnTo>
                  <a:lnTo>
                    <a:pt x="104" y="2220"/>
                  </a:lnTo>
                  <a:lnTo>
                    <a:pt x="111" y="2221"/>
                  </a:lnTo>
                  <a:lnTo>
                    <a:pt x="120" y="2220"/>
                  </a:lnTo>
                  <a:lnTo>
                    <a:pt x="129" y="2217"/>
                  </a:lnTo>
                  <a:lnTo>
                    <a:pt x="139" y="2214"/>
                  </a:lnTo>
                  <a:lnTo>
                    <a:pt x="148" y="2209"/>
                  </a:lnTo>
                  <a:lnTo>
                    <a:pt x="157" y="2204"/>
                  </a:lnTo>
                  <a:lnTo>
                    <a:pt x="164" y="2198"/>
                  </a:lnTo>
                  <a:lnTo>
                    <a:pt x="171" y="2192"/>
                  </a:lnTo>
                  <a:lnTo>
                    <a:pt x="176" y="2185"/>
                  </a:lnTo>
                  <a:lnTo>
                    <a:pt x="179" y="2179"/>
                  </a:lnTo>
                  <a:lnTo>
                    <a:pt x="180" y="2173"/>
                  </a:lnTo>
                  <a:lnTo>
                    <a:pt x="180" y="2167"/>
                  </a:lnTo>
                  <a:lnTo>
                    <a:pt x="179" y="2163"/>
                  </a:lnTo>
                  <a:close/>
                  <a:moveTo>
                    <a:pt x="303" y="2096"/>
                  </a:moveTo>
                  <a:lnTo>
                    <a:pt x="299" y="2091"/>
                  </a:lnTo>
                  <a:lnTo>
                    <a:pt x="293" y="2088"/>
                  </a:lnTo>
                  <a:lnTo>
                    <a:pt x="286" y="2087"/>
                  </a:lnTo>
                  <a:lnTo>
                    <a:pt x="278" y="2087"/>
                  </a:lnTo>
                  <a:lnTo>
                    <a:pt x="269" y="2087"/>
                  </a:lnTo>
                  <a:lnTo>
                    <a:pt x="260" y="2089"/>
                  </a:lnTo>
                  <a:lnTo>
                    <a:pt x="250" y="2092"/>
                  </a:lnTo>
                  <a:lnTo>
                    <a:pt x="240" y="2097"/>
                  </a:lnTo>
                  <a:lnTo>
                    <a:pt x="231" y="2103"/>
                  </a:lnTo>
                  <a:lnTo>
                    <a:pt x="223" y="2109"/>
                  </a:lnTo>
                  <a:lnTo>
                    <a:pt x="216" y="2115"/>
                  </a:lnTo>
                  <a:lnTo>
                    <a:pt x="211" y="2122"/>
                  </a:lnTo>
                  <a:lnTo>
                    <a:pt x="208" y="2128"/>
                  </a:lnTo>
                  <a:lnTo>
                    <a:pt x="205" y="2135"/>
                  </a:lnTo>
                  <a:lnTo>
                    <a:pt x="205" y="2141"/>
                  </a:lnTo>
                  <a:lnTo>
                    <a:pt x="208" y="2146"/>
                  </a:lnTo>
                  <a:lnTo>
                    <a:pt x="211" y="2151"/>
                  </a:lnTo>
                  <a:lnTo>
                    <a:pt x="217" y="2154"/>
                  </a:lnTo>
                  <a:lnTo>
                    <a:pt x="224" y="2155"/>
                  </a:lnTo>
                  <a:lnTo>
                    <a:pt x="233" y="2155"/>
                  </a:lnTo>
                  <a:lnTo>
                    <a:pt x="241" y="2155"/>
                  </a:lnTo>
                  <a:lnTo>
                    <a:pt x="250" y="2153"/>
                  </a:lnTo>
                  <a:lnTo>
                    <a:pt x="260" y="2149"/>
                  </a:lnTo>
                  <a:lnTo>
                    <a:pt x="271" y="2145"/>
                  </a:lnTo>
                  <a:lnTo>
                    <a:pt x="279" y="2139"/>
                  </a:lnTo>
                  <a:lnTo>
                    <a:pt x="287" y="2133"/>
                  </a:lnTo>
                  <a:lnTo>
                    <a:pt x="294" y="2127"/>
                  </a:lnTo>
                  <a:lnTo>
                    <a:pt x="299" y="2120"/>
                  </a:lnTo>
                  <a:lnTo>
                    <a:pt x="303" y="2113"/>
                  </a:lnTo>
                  <a:lnTo>
                    <a:pt x="305" y="2107"/>
                  </a:lnTo>
                  <a:lnTo>
                    <a:pt x="305" y="2101"/>
                  </a:lnTo>
                  <a:lnTo>
                    <a:pt x="303" y="2096"/>
                  </a:lnTo>
                  <a:close/>
                  <a:moveTo>
                    <a:pt x="142" y="2337"/>
                  </a:moveTo>
                  <a:lnTo>
                    <a:pt x="139" y="2334"/>
                  </a:lnTo>
                  <a:lnTo>
                    <a:pt x="134" y="2331"/>
                  </a:lnTo>
                  <a:lnTo>
                    <a:pt x="128" y="2329"/>
                  </a:lnTo>
                  <a:lnTo>
                    <a:pt x="121" y="2329"/>
                  </a:lnTo>
                  <a:lnTo>
                    <a:pt x="114" y="2330"/>
                  </a:lnTo>
                  <a:lnTo>
                    <a:pt x="105" y="2331"/>
                  </a:lnTo>
                  <a:lnTo>
                    <a:pt x="97" y="2335"/>
                  </a:lnTo>
                  <a:lnTo>
                    <a:pt x="89" y="2338"/>
                  </a:lnTo>
                  <a:lnTo>
                    <a:pt x="81" y="2344"/>
                  </a:lnTo>
                  <a:lnTo>
                    <a:pt x="73" y="2349"/>
                  </a:lnTo>
                  <a:lnTo>
                    <a:pt x="69" y="2355"/>
                  </a:lnTo>
                  <a:lnTo>
                    <a:pt x="64" y="2361"/>
                  </a:lnTo>
                  <a:lnTo>
                    <a:pt x="62" y="2367"/>
                  </a:lnTo>
                  <a:lnTo>
                    <a:pt x="59" y="2373"/>
                  </a:lnTo>
                  <a:lnTo>
                    <a:pt x="59" y="2379"/>
                  </a:lnTo>
                  <a:lnTo>
                    <a:pt x="62" y="2384"/>
                  </a:lnTo>
                  <a:lnTo>
                    <a:pt x="65" y="2387"/>
                  </a:lnTo>
                  <a:lnTo>
                    <a:pt x="70" y="2391"/>
                  </a:lnTo>
                  <a:lnTo>
                    <a:pt x="76" y="2392"/>
                  </a:lnTo>
                  <a:lnTo>
                    <a:pt x="83" y="2392"/>
                  </a:lnTo>
                  <a:lnTo>
                    <a:pt x="91" y="2392"/>
                  </a:lnTo>
                  <a:lnTo>
                    <a:pt x="98" y="2389"/>
                  </a:lnTo>
                  <a:lnTo>
                    <a:pt x="108" y="2386"/>
                  </a:lnTo>
                  <a:lnTo>
                    <a:pt x="116" y="2382"/>
                  </a:lnTo>
                  <a:lnTo>
                    <a:pt x="123" y="2378"/>
                  </a:lnTo>
                  <a:lnTo>
                    <a:pt x="130" y="2372"/>
                  </a:lnTo>
                  <a:lnTo>
                    <a:pt x="136" y="2366"/>
                  </a:lnTo>
                  <a:lnTo>
                    <a:pt x="141" y="2360"/>
                  </a:lnTo>
                  <a:lnTo>
                    <a:pt x="144" y="2354"/>
                  </a:lnTo>
                  <a:lnTo>
                    <a:pt x="145" y="2348"/>
                  </a:lnTo>
                  <a:lnTo>
                    <a:pt x="145" y="2342"/>
                  </a:lnTo>
                  <a:lnTo>
                    <a:pt x="142" y="2337"/>
                  </a:lnTo>
                  <a:close/>
                  <a:moveTo>
                    <a:pt x="255" y="2275"/>
                  </a:moveTo>
                  <a:lnTo>
                    <a:pt x="252" y="2272"/>
                  </a:lnTo>
                  <a:lnTo>
                    <a:pt x="246" y="2268"/>
                  </a:lnTo>
                  <a:lnTo>
                    <a:pt x="240" y="2267"/>
                  </a:lnTo>
                  <a:lnTo>
                    <a:pt x="233" y="2266"/>
                  </a:lnTo>
                  <a:lnTo>
                    <a:pt x="224" y="2267"/>
                  </a:lnTo>
                  <a:lnTo>
                    <a:pt x="216" y="2269"/>
                  </a:lnTo>
                  <a:lnTo>
                    <a:pt x="206" y="2272"/>
                  </a:lnTo>
                  <a:lnTo>
                    <a:pt x="198" y="2277"/>
                  </a:lnTo>
                  <a:lnTo>
                    <a:pt x="190" y="2281"/>
                  </a:lnTo>
                  <a:lnTo>
                    <a:pt x="183" y="2287"/>
                  </a:lnTo>
                  <a:lnTo>
                    <a:pt x="177" y="2293"/>
                  </a:lnTo>
                  <a:lnTo>
                    <a:pt x="172" y="2300"/>
                  </a:lnTo>
                  <a:lnTo>
                    <a:pt x="168" y="2306"/>
                  </a:lnTo>
                  <a:lnTo>
                    <a:pt x="167" y="2312"/>
                  </a:lnTo>
                  <a:lnTo>
                    <a:pt x="167" y="2318"/>
                  </a:lnTo>
                  <a:lnTo>
                    <a:pt x="170" y="2323"/>
                  </a:lnTo>
                  <a:lnTo>
                    <a:pt x="173" y="2328"/>
                  </a:lnTo>
                  <a:lnTo>
                    <a:pt x="178" y="2330"/>
                  </a:lnTo>
                  <a:lnTo>
                    <a:pt x="184" y="2331"/>
                  </a:lnTo>
                  <a:lnTo>
                    <a:pt x="192" y="2332"/>
                  </a:lnTo>
                  <a:lnTo>
                    <a:pt x="199" y="2331"/>
                  </a:lnTo>
                  <a:lnTo>
                    <a:pt x="209" y="2329"/>
                  </a:lnTo>
                  <a:lnTo>
                    <a:pt x="217" y="2327"/>
                  </a:lnTo>
                  <a:lnTo>
                    <a:pt x="227" y="2322"/>
                  </a:lnTo>
                  <a:lnTo>
                    <a:pt x="235" y="2317"/>
                  </a:lnTo>
                  <a:lnTo>
                    <a:pt x="242" y="2311"/>
                  </a:lnTo>
                  <a:lnTo>
                    <a:pt x="248" y="2305"/>
                  </a:lnTo>
                  <a:lnTo>
                    <a:pt x="253" y="2298"/>
                  </a:lnTo>
                  <a:lnTo>
                    <a:pt x="255" y="2292"/>
                  </a:lnTo>
                  <a:lnTo>
                    <a:pt x="258" y="2286"/>
                  </a:lnTo>
                  <a:lnTo>
                    <a:pt x="258" y="2280"/>
                  </a:lnTo>
                  <a:lnTo>
                    <a:pt x="255" y="2275"/>
                  </a:lnTo>
                  <a:close/>
                  <a:moveTo>
                    <a:pt x="374" y="2211"/>
                  </a:moveTo>
                  <a:lnTo>
                    <a:pt x="370" y="2207"/>
                  </a:lnTo>
                  <a:lnTo>
                    <a:pt x="364" y="2204"/>
                  </a:lnTo>
                  <a:lnTo>
                    <a:pt x="359" y="2202"/>
                  </a:lnTo>
                  <a:lnTo>
                    <a:pt x="350" y="2202"/>
                  </a:lnTo>
                  <a:lnTo>
                    <a:pt x="342" y="2202"/>
                  </a:lnTo>
                  <a:lnTo>
                    <a:pt x="332" y="2204"/>
                  </a:lnTo>
                  <a:lnTo>
                    <a:pt x="323" y="2208"/>
                  </a:lnTo>
                  <a:lnTo>
                    <a:pt x="313" y="2211"/>
                  </a:lnTo>
                  <a:lnTo>
                    <a:pt x="305" y="2217"/>
                  </a:lnTo>
                  <a:lnTo>
                    <a:pt x="297" y="2223"/>
                  </a:lnTo>
                  <a:lnTo>
                    <a:pt x="291" y="2229"/>
                  </a:lnTo>
                  <a:lnTo>
                    <a:pt x="286" y="2236"/>
                  </a:lnTo>
                  <a:lnTo>
                    <a:pt x="282" y="2242"/>
                  </a:lnTo>
                  <a:lnTo>
                    <a:pt x="280" y="2249"/>
                  </a:lnTo>
                  <a:lnTo>
                    <a:pt x="281" y="2255"/>
                  </a:lnTo>
                  <a:lnTo>
                    <a:pt x="282" y="2260"/>
                  </a:lnTo>
                  <a:lnTo>
                    <a:pt x="287" y="2265"/>
                  </a:lnTo>
                  <a:lnTo>
                    <a:pt x="292" y="2267"/>
                  </a:lnTo>
                  <a:lnTo>
                    <a:pt x="299" y="2269"/>
                  </a:lnTo>
                  <a:lnTo>
                    <a:pt x="306" y="2269"/>
                  </a:lnTo>
                  <a:lnTo>
                    <a:pt x="316" y="2269"/>
                  </a:lnTo>
                  <a:lnTo>
                    <a:pt x="324" y="2267"/>
                  </a:lnTo>
                  <a:lnTo>
                    <a:pt x="334" y="2264"/>
                  </a:lnTo>
                  <a:lnTo>
                    <a:pt x="343" y="2260"/>
                  </a:lnTo>
                  <a:lnTo>
                    <a:pt x="353" y="2254"/>
                  </a:lnTo>
                  <a:lnTo>
                    <a:pt x="360" y="2248"/>
                  </a:lnTo>
                  <a:lnTo>
                    <a:pt x="366" y="2242"/>
                  </a:lnTo>
                  <a:lnTo>
                    <a:pt x="372" y="2235"/>
                  </a:lnTo>
                  <a:lnTo>
                    <a:pt x="374" y="2229"/>
                  </a:lnTo>
                  <a:lnTo>
                    <a:pt x="376" y="2222"/>
                  </a:lnTo>
                  <a:lnTo>
                    <a:pt x="376" y="2216"/>
                  </a:lnTo>
                  <a:lnTo>
                    <a:pt x="374" y="2211"/>
                  </a:lnTo>
                  <a:close/>
                  <a:moveTo>
                    <a:pt x="108" y="2552"/>
                  </a:moveTo>
                  <a:lnTo>
                    <a:pt x="114" y="2548"/>
                  </a:lnTo>
                  <a:lnTo>
                    <a:pt x="121" y="2543"/>
                  </a:lnTo>
                  <a:lnTo>
                    <a:pt x="126" y="2537"/>
                  </a:lnTo>
                  <a:lnTo>
                    <a:pt x="129" y="2531"/>
                  </a:lnTo>
                  <a:lnTo>
                    <a:pt x="132" y="2525"/>
                  </a:lnTo>
                  <a:lnTo>
                    <a:pt x="133" y="2520"/>
                  </a:lnTo>
                  <a:lnTo>
                    <a:pt x="133" y="2514"/>
                  </a:lnTo>
                  <a:lnTo>
                    <a:pt x="130" y="2511"/>
                  </a:lnTo>
                  <a:lnTo>
                    <a:pt x="128" y="2506"/>
                  </a:lnTo>
                  <a:lnTo>
                    <a:pt x="123" y="2504"/>
                  </a:lnTo>
                  <a:lnTo>
                    <a:pt x="117" y="2502"/>
                  </a:lnTo>
                  <a:lnTo>
                    <a:pt x="111" y="2502"/>
                  </a:lnTo>
                  <a:lnTo>
                    <a:pt x="104" y="2502"/>
                  </a:lnTo>
                  <a:lnTo>
                    <a:pt x="97" y="2504"/>
                  </a:lnTo>
                  <a:lnTo>
                    <a:pt x="89" y="2507"/>
                  </a:lnTo>
                  <a:lnTo>
                    <a:pt x="82" y="2511"/>
                  </a:lnTo>
                  <a:lnTo>
                    <a:pt x="75" y="2515"/>
                  </a:lnTo>
                  <a:lnTo>
                    <a:pt x="69" y="2520"/>
                  </a:lnTo>
                  <a:lnTo>
                    <a:pt x="63" y="2526"/>
                  </a:lnTo>
                  <a:lnTo>
                    <a:pt x="59" y="2532"/>
                  </a:lnTo>
                  <a:lnTo>
                    <a:pt x="57" y="2538"/>
                  </a:lnTo>
                  <a:lnTo>
                    <a:pt x="56" y="2543"/>
                  </a:lnTo>
                  <a:lnTo>
                    <a:pt x="56" y="2549"/>
                  </a:lnTo>
                  <a:lnTo>
                    <a:pt x="58" y="2552"/>
                  </a:lnTo>
                  <a:lnTo>
                    <a:pt x="60" y="2557"/>
                  </a:lnTo>
                  <a:lnTo>
                    <a:pt x="65" y="2559"/>
                  </a:lnTo>
                  <a:lnTo>
                    <a:pt x="71" y="2561"/>
                  </a:lnTo>
                  <a:lnTo>
                    <a:pt x="77" y="2562"/>
                  </a:lnTo>
                  <a:lnTo>
                    <a:pt x="84" y="2561"/>
                  </a:lnTo>
                  <a:lnTo>
                    <a:pt x="92" y="2559"/>
                  </a:lnTo>
                  <a:lnTo>
                    <a:pt x="100" y="2556"/>
                  </a:lnTo>
                  <a:lnTo>
                    <a:pt x="108" y="2552"/>
                  </a:lnTo>
                  <a:close/>
                  <a:moveTo>
                    <a:pt x="208" y="2496"/>
                  </a:moveTo>
                  <a:lnTo>
                    <a:pt x="215" y="2492"/>
                  </a:lnTo>
                  <a:lnTo>
                    <a:pt x="222" y="2486"/>
                  </a:lnTo>
                  <a:lnTo>
                    <a:pt x="227" y="2480"/>
                  </a:lnTo>
                  <a:lnTo>
                    <a:pt x="231" y="2474"/>
                  </a:lnTo>
                  <a:lnTo>
                    <a:pt x="234" y="2468"/>
                  </a:lnTo>
                  <a:lnTo>
                    <a:pt x="235" y="2462"/>
                  </a:lnTo>
                  <a:lnTo>
                    <a:pt x="235" y="2457"/>
                  </a:lnTo>
                  <a:lnTo>
                    <a:pt x="233" y="2452"/>
                  </a:lnTo>
                  <a:lnTo>
                    <a:pt x="229" y="2449"/>
                  </a:lnTo>
                  <a:lnTo>
                    <a:pt x="224" y="2445"/>
                  </a:lnTo>
                  <a:lnTo>
                    <a:pt x="218" y="2444"/>
                  </a:lnTo>
                  <a:lnTo>
                    <a:pt x="211" y="2443"/>
                  </a:lnTo>
                  <a:lnTo>
                    <a:pt x="204" y="2444"/>
                  </a:lnTo>
                  <a:lnTo>
                    <a:pt x="197" y="2445"/>
                  </a:lnTo>
                  <a:lnTo>
                    <a:pt x="189" y="2449"/>
                  </a:lnTo>
                  <a:lnTo>
                    <a:pt x="180" y="2452"/>
                  </a:lnTo>
                  <a:lnTo>
                    <a:pt x="173" y="2457"/>
                  </a:lnTo>
                  <a:lnTo>
                    <a:pt x="166" y="2463"/>
                  </a:lnTo>
                  <a:lnTo>
                    <a:pt x="160" y="2469"/>
                  </a:lnTo>
                  <a:lnTo>
                    <a:pt x="157" y="2475"/>
                  </a:lnTo>
                  <a:lnTo>
                    <a:pt x="154" y="2481"/>
                  </a:lnTo>
                  <a:lnTo>
                    <a:pt x="153" y="2487"/>
                  </a:lnTo>
                  <a:lnTo>
                    <a:pt x="153" y="2492"/>
                  </a:lnTo>
                  <a:lnTo>
                    <a:pt x="154" y="2496"/>
                  </a:lnTo>
                  <a:lnTo>
                    <a:pt x="158" y="2500"/>
                  </a:lnTo>
                  <a:lnTo>
                    <a:pt x="164" y="2504"/>
                  </a:lnTo>
                  <a:lnTo>
                    <a:pt x="168" y="2505"/>
                  </a:lnTo>
                  <a:lnTo>
                    <a:pt x="176" y="2506"/>
                  </a:lnTo>
                  <a:lnTo>
                    <a:pt x="183" y="2505"/>
                  </a:lnTo>
                  <a:lnTo>
                    <a:pt x="191" y="2504"/>
                  </a:lnTo>
                  <a:lnTo>
                    <a:pt x="199" y="2500"/>
                  </a:lnTo>
                  <a:lnTo>
                    <a:pt x="208" y="2496"/>
                  </a:lnTo>
                  <a:close/>
                  <a:moveTo>
                    <a:pt x="258" y="2438"/>
                  </a:moveTo>
                  <a:lnTo>
                    <a:pt x="261" y="2442"/>
                  </a:lnTo>
                  <a:lnTo>
                    <a:pt x="267" y="2445"/>
                  </a:lnTo>
                  <a:lnTo>
                    <a:pt x="273" y="2447"/>
                  </a:lnTo>
                  <a:lnTo>
                    <a:pt x="280" y="2448"/>
                  </a:lnTo>
                  <a:lnTo>
                    <a:pt x="287" y="2447"/>
                  </a:lnTo>
                  <a:lnTo>
                    <a:pt x="296" y="2445"/>
                  </a:lnTo>
                  <a:lnTo>
                    <a:pt x="305" y="2442"/>
                  </a:lnTo>
                  <a:lnTo>
                    <a:pt x="313" y="2438"/>
                  </a:lnTo>
                  <a:lnTo>
                    <a:pt x="322" y="2432"/>
                  </a:lnTo>
                  <a:lnTo>
                    <a:pt x="328" y="2428"/>
                  </a:lnTo>
                  <a:lnTo>
                    <a:pt x="334" y="2422"/>
                  </a:lnTo>
                  <a:lnTo>
                    <a:pt x="338" y="2414"/>
                  </a:lnTo>
                  <a:lnTo>
                    <a:pt x="341" y="2408"/>
                  </a:lnTo>
                  <a:lnTo>
                    <a:pt x="343" y="2403"/>
                  </a:lnTo>
                  <a:lnTo>
                    <a:pt x="342" y="2398"/>
                  </a:lnTo>
                  <a:lnTo>
                    <a:pt x="341" y="2392"/>
                  </a:lnTo>
                  <a:lnTo>
                    <a:pt x="336" y="2388"/>
                  </a:lnTo>
                  <a:lnTo>
                    <a:pt x="331" y="2385"/>
                  </a:lnTo>
                  <a:lnTo>
                    <a:pt x="325" y="2384"/>
                  </a:lnTo>
                  <a:lnTo>
                    <a:pt x="318" y="2382"/>
                  </a:lnTo>
                  <a:lnTo>
                    <a:pt x="310" y="2384"/>
                  </a:lnTo>
                  <a:lnTo>
                    <a:pt x="302" y="2385"/>
                  </a:lnTo>
                  <a:lnTo>
                    <a:pt x="293" y="2388"/>
                  </a:lnTo>
                  <a:lnTo>
                    <a:pt x="285" y="2392"/>
                  </a:lnTo>
                  <a:lnTo>
                    <a:pt x="277" y="2398"/>
                  </a:lnTo>
                  <a:lnTo>
                    <a:pt x="269" y="2403"/>
                  </a:lnTo>
                  <a:lnTo>
                    <a:pt x="265" y="2410"/>
                  </a:lnTo>
                  <a:lnTo>
                    <a:pt x="260" y="2416"/>
                  </a:lnTo>
                  <a:lnTo>
                    <a:pt x="256" y="2422"/>
                  </a:lnTo>
                  <a:lnTo>
                    <a:pt x="255" y="2428"/>
                  </a:lnTo>
                  <a:lnTo>
                    <a:pt x="256" y="2433"/>
                  </a:lnTo>
                  <a:lnTo>
                    <a:pt x="258" y="2438"/>
                  </a:lnTo>
                  <a:close/>
                  <a:moveTo>
                    <a:pt x="121" y="2720"/>
                  </a:moveTo>
                  <a:lnTo>
                    <a:pt x="127" y="2715"/>
                  </a:lnTo>
                  <a:lnTo>
                    <a:pt x="133" y="2710"/>
                  </a:lnTo>
                  <a:lnTo>
                    <a:pt x="138" y="2706"/>
                  </a:lnTo>
                  <a:lnTo>
                    <a:pt x="141" y="2700"/>
                  </a:lnTo>
                  <a:lnTo>
                    <a:pt x="142" y="2695"/>
                  </a:lnTo>
                  <a:lnTo>
                    <a:pt x="144" y="2690"/>
                  </a:lnTo>
                  <a:lnTo>
                    <a:pt x="144" y="2684"/>
                  </a:lnTo>
                  <a:lnTo>
                    <a:pt x="141" y="2681"/>
                  </a:lnTo>
                  <a:lnTo>
                    <a:pt x="139" y="2677"/>
                  </a:lnTo>
                  <a:lnTo>
                    <a:pt x="134" y="2675"/>
                  </a:lnTo>
                  <a:lnTo>
                    <a:pt x="129" y="2672"/>
                  </a:lnTo>
                  <a:lnTo>
                    <a:pt x="123" y="2672"/>
                  </a:lnTo>
                  <a:lnTo>
                    <a:pt x="116" y="2672"/>
                  </a:lnTo>
                  <a:lnTo>
                    <a:pt x="110" y="2675"/>
                  </a:lnTo>
                  <a:lnTo>
                    <a:pt x="103" y="2677"/>
                  </a:lnTo>
                  <a:lnTo>
                    <a:pt x="96" y="2681"/>
                  </a:lnTo>
                  <a:lnTo>
                    <a:pt x="90" y="2684"/>
                  </a:lnTo>
                  <a:lnTo>
                    <a:pt x="84" y="2690"/>
                  </a:lnTo>
                  <a:lnTo>
                    <a:pt x="79" y="2695"/>
                  </a:lnTo>
                  <a:lnTo>
                    <a:pt x="76" y="2700"/>
                  </a:lnTo>
                  <a:lnTo>
                    <a:pt x="73" y="2706"/>
                  </a:lnTo>
                  <a:lnTo>
                    <a:pt x="73" y="2710"/>
                  </a:lnTo>
                  <a:lnTo>
                    <a:pt x="73" y="2715"/>
                  </a:lnTo>
                  <a:lnTo>
                    <a:pt x="75" y="2720"/>
                  </a:lnTo>
                  <a:lnTo>
                    <a:pt x="78" y="2723"/>
                  </a:lnTo>
                  <a:lnTo>
                    <a:pt x="83" y="2726"/>
                  </a:lnTo>
                  <a:lnTo>
                    <a:pt x="88" y="2727"/>
                  </a:lnTo>
                  <a:lnTo>
                    <a:pt x="94" y="2728"/>
                  </a:lnTo>
                  <a:lnTo>
                    <a:pt x="100" y="2727"/>
                  </a:lnTo>
                  <a:lnTo>
                    <a:pt x="107" y="2726"/>
                  </a:lnTo>
                  <a:lnTo>
                    <a:pt x="114" y="2723"/>
                  </a:lnTo>
                  <a:lnTo>
                    <a:pt x="121" y="2720"/>
                  </a:lnTo>
                  <a:close/>
                  <a:moveTo>
                    <a:pt x="211" y="2668"/>
                  </a:moveTo>
                  <a:lnTo>
                    <a:pt x="218" y="2663"/>
                  </a:lnTo>
                  <a:lnTo>
                    <a:pt x="224" y="2658"/>
                  </a:lnTo>
                  <a:lnTo>
                    <a:pt x="229" y="2653"/>
                  </a:lnTo>
                  <a:lnTo>
                    <a:pt x="233" y="2647"/>
                  </a:lnTo>
                  <a:lnTo>
                    <a:pt x="235" y="2641"/>
                  </a:lnTo>
                  <a:lnTo>
                    <a:pt x="236" y="2637"/>
                  </a:lnTo>
                  <a:lnTo>
                    <a:pt x="235" y="2631"/>
                  </a:lnTo>
                  <a:lnTo>
                    <a:pt x="234" y="2627"/>
                  </a:lnTo>
                  <a:lnTo>
                    <a:pt x="230" y="2622"/>
                  </a:lnTo>
                  <a:lnTo>
                    <a:pt x="225" y="2620"/>
                  </a:lnTo>
                  <a:lnTo>
                    <a:pt x="221" y="2619"/>
                  </a:lnTo>
                  <a:lnTo>
                    <a:pt x="215" y="2618"/>
                  </a:lnTo>
                  <a:lnTo>
                    <a:pt x="208" y="2619"/>
                  </a:lnTo>
                  <a:lnTo>
                    <a:pt x="201" y="2620"/>
                  </a:lnTo>
                  <a:lnTo>
                    <a:pt x="193" y="2622"/>
                  </a:lnTo>
                  <a:lnTo>
                    <a:pt x="185" y="2626"/>
                  </a:lnTo>
                  <a:lnTo>
                    <a:pt x="179" y="2631"/>
                  </a:lnTo>
                  <a:lnTo>
                    <a:pt x="173" y="2635"/>
                  </a:lnTo>
                  <a:lnTo>
                    <a:pt x="168" y="2641"/>
                  </a:lnTo>
                  <a:lnTo>
                    <a:pt x="165" y="2647"/>
                  </a:lnTo>
                  <a:lnTo>
                    <a:pt x="163" y="2652"/>
                  </a:lnTo>
                  <a:lnTo>
                    <a:pt x="161" y="2658"/>
                  </a:lnTo>
                  <a:lnTo>
                    <a:pt x="161" y="2663"/>
                  </a:lnTo>
                  <a:lnTo>
                    <a:pt x="164" y="2668"/>
                  </a:lnTo>
                  <a:lnTo>
                    <a:pt x="166" y="2671"/>
                  </a:lnTo>
                  <a:lnTo>
                    <a:pt x="171" y="2675"/>
                  </a:lnTo>
                  <a:lnTo>
                    <a:pt x="177" y="2676"/>
                  </a:lnTo>
                  <a:lnTo>
                    <a:pt x="183" y="2676"/>
                  </a:lnTo>
                  <a:lnTo>
                    <a:pt x="190" y="2676"/>
                  </a:lnTo>
                  <a:lnTo>
                    <a:pt x="197" y="2675"/>
                  </a:lnTo>
                  <a:lnTo>
                    <a:pt x="204" y="2671"/>
                  </a:lnTo>
                  <a:lnTo>
                    <a:pt x="211" y="2668"/>
                  </a:lnTo>
                  <a:close/>
                  <a:moveTo>
                    <a:pt x="307" y="2614"/>
                  </a:moveTo>
                  <a:lnTo>
                    <a:pt x="315" y="2609"/>
                  </a:lnTo>
                  <a:lnTo>
                    <a:pt x="321" y="2603"/>
                  </a:lnTo>
                  <a:lnTo>
                    <a:pt x="325" y="2599"/>
                  </a:lnTo>
                  <a:lnTo>
                    <a:pt x="330" y="2593"/>
                  </a:lnTo>
                  <a:lnTo>
                    <a:pt x="332" y="2587"/>
                  </a:lnTo>
                  <a:lnTo>
                    <a:pt x="334" y="2581"/>
                  </a:lnTo>
                  <a:lnTo>
                    <a:pt x="332" y="2576"/>
                  </a:lnTo>
                  <a:lnTo>
                    <a:pt x="331" y="2571"/>
                  </a:lnTo>
                  <a:lnTo>
                    <a:pt x="328" y="2567"/>
                  </a:lnTo>
                  <a:lnTo>
                    <a:pt x="323" y="2564"/>
                  </a:lnTo>
                  <a:lnTo>
                    <a:pt x="317" y="2562"/>
                  </a:lnTo>
                  <a:lnTo>
                    <a:pt x="311" y="2562"/>
                  </a:lnTo>
                  <a:lnTo>
                    <a:pt x="304" y="2562"/>
                  </a:lnTo>
                  <a:lnTo>
                    <a:pt x="296" y="2564"/>
                  </a:lnTo>
                  <a:lnTo>
                    <a:pt x="288" y="2567"/>
                  </a:lnTo>
                  <a:lnTo>
                    <a:pt x="280" y="2570"/>
                  </a:lnTo>
                  <a:lnTo>
                    <a:pt x="273" y="2575"/>
                  </a:lnTo>
                  <a:lnTo>
                    <a:pt x="267" y="2581"/>
                  </a:lnTo>
                  <a:lnTo>
                    <a:pt x="261" y="2586"/>
                  </a:lnTo>
                  <a:lnTo>
                    <a:pt x="258" y="2591"/>
                  </a:lnTo>
                  <a:lnTo>
                    <a:pt x="255" y="2597"/>
                  </a:lnTo>
                  <a:lnTo>
                    <a:pt x="254" y="2603"/>
                  </a:lnTo>
                  <a:lnTo>
                    <a:pt x="254" y="2608"/>
                  </a:lnTo>
                  <a:lnTo>
                    <a:pt x="256" y="2613"/>
                  </a:lnTo>
                  <a:lnTo>
                    <a:pt x="260" y="2618"/>
                  </a:lnTo>
                  <a:lnTo>
                    <a:pt x="265" y="2620"/>
                  </a:lnTo>
                  <a:lnTo>
                    <a:pt x="271" y="2622"/>
                  </a:lnTo>
                  <a:lnTo>
                    <a:pt x="277" y="2622"/>
                  </a:lnTo>
                  <a:lnTo>
                    <a:pt x="284" y="2622"/>
                  </a:lnTo>
                  <a:lnTo>
                    <a:pt x="292" y="2620"/>
                  </a:lnTo>
                  <a:lnTo>
                    <a:pt x="299" y="2618"/>
                  </a:lnTo>
                  <a:lnTo>
                    <a:pt x="307" y="2614"/>
                  </a:lnTo>
                  <a:close/>
                  <a:moveTo>
                    <a:pt x="54" y="2896"/>
                  </a:moveTo>
                  <a:lnTo>
                    <a:pt x="48" y="2900"/>
                  </a:lnTo>
                  <a:lnTo>
                    <a:pt x="44" y="2904"/>
                  </a:lnTo>
                  <a:lnTo>
                    <a:pt x="40" y="2909"/>
                  </a:lnTo>
                  <a:lnTo>
                    <a:pt x="38" y="2913"/>
                  </a:lnTo>
                  <a:lnTo>
                    <a:pt x="35" y="2918"/>
                  </a:lnTo>
                  <a:lnTo>
                    <a:pt x="35" y="2923"/>
                  </a:lnTo>
                  <a:lnTo>
                    <a:pt x="35" y="2928"/>
                  </a:lnTo>
                  <a:lnTo>
                    <a:pt x="37" y="2931"/>
                  </a:lnTo>
                  <a:lnTo>
                    <a:pt x="40" y="2935"/>
                  </a:lnTo>
                  <a:lnTo>
                    <a:pt x="44" y="2937"/>
                  </a:lnTo>
                  <a:lnTo>
                    <a:pt x="48" y="2938"/>
                  </a:lnTo>
                  <a:lnTo>
                    <a:pt x="53" y="2940"/>
                  </a:lnTo>
                  <a:lnTo>
                    <a:pt x="59" y="2938"/>
                  </a:lnTo>
                  <a:lnTo>
                    <a:pt x="65" y="2937"/>
                  </a:lnTo>
                  <a:lnTo>
                    <a:pt x="71" y="2935"/>
                  </a:lnTo>
                  <a:lnTo>
                    <a:pt x="77" y="2932"/>
                  </a:lnTo>
                  <a:lnTo>
                    <a:pt x="82" y="2928"/>
                  </a:lnTo>
                  <a:lnTo>
                    <a:pt x="86" y="2924"/>
                  </a:lnTo>
                  <a:lnTo>
                    <a:pt x="91" y="2919"/>
                  </a:lnTo>
                  <a:lnTo>
                    <a:pt x="94" y="2915"/>
                  </a:lnTo>
                  <a:lnTo>
                    <a:pt x="96" y="2910"/>
                  </a:lnTo>
                  <a:lnTo>
                    <a:pt x="96" y="2905"/>
                  </a:lnTo>
                  <a:lnTo>
                    <a:pt x="96" y="2900"/>
                  </a:lnTo>
                  <a:lnTo>
                    <a:pt x="94" y="2897"/>
                  </a:lnTo>
                  <a:lnTo>
                    <a:pt x="91" y="2893"/>
                  </a:lnTo>
                  <a:lnTo>
                    <a:pt x="88" y="2891"/>
                  </a:lnTo>
                  <a:lnTo>
                    <a:pt x="83" y="2890"/>
                  </a:lnTo>
                  <a:lnTo>
                    <a:pt x="78" y="2888"/>
                  </a:lnTo>
                  <a:lnTo>
                    <a:pt x="72" y="2890"/>
                  </a:lnTo>
                  <a:lnTo>
                    <a:pt x="66" y="2891"/>
                  </a:lnTo>
                  <a:lnTo>
                    <a:pt x="60" y="2893"/>
                  </a:lnTo>
                  <a:lnTo>
                    <a:pt x="54" y="2896"/>
                  </a:lnTo>
                  <a:close/>
                  <a:moveTo>
                    <a:pt x="173" y="2848"/>
                  </a:moveTo>
                  <a:lnTo>
                    <a:pt x="170" y="2846"/>
                  </a:lnTo>
                  <a:lnTo>
                    <a:pt x="166" y="2843"/>
                  </a:lnTo>
                  <a:lnTo>
                    <a:pt x="161" y="2841"/>
                  </a:lnTo>
                  <a:lnTo>
                    <a:pt x="155" y="2841"/>
                  </a:lnTo>
                  <a:lnTo>
                    <a:pt x="149" y="2841"/>
                  </a:lnTo>
                  <a:lnTo>
                    <a:pt x="144" y="2842"/>
                  </a:lnTo>
                  <a:lnTo>
                    <a:pt x="138" y="2845"/>
                  </a:lnTo>
                  <a:lnTo>
                    <a:pt x="130" y="2848"/>
                  </a:lnTo>
                  <a:lnTo>
                    <a:pt x="126" y="2853"/>
                  </a:lnTo>
                  <a:lnTo>
                    <a:pt x="120" y="2856"/>
                  </a:lnTo>
                  <a:lnTo>
                    <a:pt x="116" y="2861"/>
                  </a:lnTo>
                  <a:lnTo>
                    <a:pt x="113" y="2867"/>
                  </a:lnTo>
                  <a:lnTo>
                    <a:pt x="111" y="2872"/>
                  </a:lnTo>
                  <a:lnTo>
                    <a:pt x="110" y="2877"/>
                  </a:lnTo>
                  <a:lnTo>
                    <a:pt x="110" y="2881"/>
                  </a:lnTo>
                  <a:lnTo>
                    <a:pt x="113" y="2885"/>
                  </a:lnTo>
                  <a:lnTo>
                    <a:pt x="115" y="2888"/>
                  </a:lnTo>
                  <a:lnTo>
                    <a:pt x="120" y="2891"/>
                  </a:lnTo>
                  <a:lnTo>
                    <a:pt x="124" y="2892"/>
                  </a:lnTo>
                  <a:lnTo>
                    <a:pt x="129" y="2893"/>
                  </a:lnTo>
                  <a:lnTo>
                    <a:pt x="135" y="2893"/>
                  </a:lnTo>
                  <a:lnTo>
                    <a:pt x="141" y="2891"/>
                  </a:lnTo>
                  <a:lnTo>
                    <a:pt x="148" y="2888"/>
                  </a:lnTo>
                  <a:lnTo>
                    <a:pt x="154" y="2886"/>
                  </a:lnTo>
                  <a:lnTo>
                    <a:pt x="160" y="2881"/>
                  </a:lnTo>
                  <a:lnTo>
                    <a:pt x="165" y="2877"/>
                  </a:lnTo>
                  <a:lnTo>
                    <a:pt x="170" y="2872"/>
                  </a:lnTo>
                  <a:lnTo>
                    <a:pt x="172" y="2867"/>
                  </a:lnTo>
                  <a:lnTo>
                    <a:pt x="174" y="2862"/>
                  </a:lnTo>
                  <a:lnTo>
                    <a:pt x="176" y="2858"/>
                  </a:lnTo>
                  <a:lnTo>
                    <a:pt x="174" y="2853"/>
                  </a:lnTo>
                  <a:lnTo>
                    <a:pt x="173" y="2848"/>
                  </a:lnTo>
                  <a:close/>
                  <a:moveTo>
                    <a:pt x="256" y="2799"/>
                  </a:moveTo>
                  <a:lnTo>
                    <a:pt x="253" y="2796"/>
                  </a:lnTo>
                  <a:lnTo>
                    <a:pt x="249" y="2792"/>
                  </a:lnTo>
                  <a:lnTo>
                    <a:pt x="244" y="2791"/>
                  </a:lnTo>
                  <a:lnTo>
                    <a:pt x="239" y="2791"/>
                  </a:lnTo>
                  <a:lnTo>
                    <a:pt x="231" y="2791"/>
                  </a:lnTo>
                  <a:lnTo>
                    <a:pt x="225" y="2792"/>
                  </a:lnTo>
                  <a:lnTo>
                    <a:pt x="218" y="2795"/>
                  </a:lnTo>
                  <a:lnTo>
                    <a:pt x="212" y="2798"/>
                  </a:lnTo>
                  <a:lnTo>
                    <a:pt x="206" y="2803"/>
                  </a:lnTo>
                  <a:lnTo>
                    <a:pt x="201" y="2808"/>
                  </a:lnTo>
                  <a:lnTo>
                    <a:pt x="196" y="2812"/>
                  </a:lnTo>
                  <a:lnTo>
                    <a:pt x="193" y="2817"/>
                  </a:lnTo>
                  <a:lnTo>
                    <a:pt x="191" y="2823"/>
                  </a:lnTo>
                  <a:lnTo>
                    <a:pt x="190" y="2828"/>
                  </a:lnTo>
                  <a:lnTo>
                    <a:pt x="191" y="2833"/>
                  </a:lnTo>
                  <a:lnTo>
                    <a:pt x="192" y="2837"/>
                  </a:lnTo>
                  <a:lnTo>
                    <a:pt x="196" y="2841"/>
                  </a:lnTo>
                  <a:lnTo>
                    <a:pt x="199" y="2843"/>
                  </a:lnTo>
                  <a:lnTo>
                    <a:pt x="205" y="2845"/>
                  </a:lnTo>
                  <a:lnTo>
                    <a:pt x="210" y="2846"/>
                  </a:lnTo>
                  <a:lnTo>
                    <a:pt x="217" y="2845"/>
                  </a:lnTo>
                  <a:lnTo>
                    <a:pt x="223" y="2843"/>
                  </a:lnTo>
                  <a:lnTo>
                    <a:pt x="230" y="2841"/>
                  </a:lnTo>
                  <a:lnTo>
                    <a:pt x="236" y="2837"/>
                  </a:lnTo>
                  <a:lnTo>
                    <a:pt x="243" y="2834"/>
                  </a:lnTo>
                  <a:lnTo>
                    <a:pt x="248" y="2829"/>
                  </a:lnTo>
                  <a:lnTo>
                    <a:pt x="253" y="2823"/>
                  </a:lnTo>
                  <a:lnTo>
                    <a:pt x="255" y="2818"/>
                  </a:lnTo>
                  <a:lnTo>
                    <a:pt x="258" y="2814"/>
                  </a:lnTo>
                  <a:lnTo>
                    <a:pt x="259" y="2808"/>
                  </a:lnTo>
                  <a:lnTo>
                    <a:pt x="259" y="2803"/>
                  </a:lnTo>
                  <a:lnTo>
                    <a:pt x="256" y="2799"/>
                  </a:lnTo>
                  <a:close/>
                  <a:moveTo>
                    <a:pt x="324" y="2788"/>
                  </a:moveTo>
                  <a:lnTo>
                    <a:pt x="330" y="2783"/>
                  </a:lnTo>
                  <a:lnTo>
                    <a:pt x="336" y="2778"/>
                  </a:lnTo>
                  <a:lnTo>
                    <a:pt x="341" y="2773"/>
                  </a:lnTo>
                  <a:lnTo>
                    <a:pt x="344" y="2767"/>
                  </a:lnTo>
                  <a:lnTo>
                    <a:pt x="345" y="2763"/>
                  </a:lnTo>
                  <a:lnTo>
                    <a:pt x="347" y="2757"/>
                  </a:lnTo>
                  <a:lnTo>
                    <a:pt x="347" y="2752"/>
                  </a:lnTo>
                  <a:lnTo>
                    <a:pt x="344" y="2747"/>
                  </a:lnTo>
                  <a:lnTo>
                    <a:pt x="341" y="2744"/>
                  </a:lnTo>
                  <a:lnTo>
                    <a:pt x="337" y="2741"/>
                  </a:lnTo>
                  <a:lnTo>
                    <a:pt x="331" y="2739"/>
                  </a:lnTo>
                  <a:lnTo>
                    <a:pt x="325" y="2739"/>
                  </a:lnTo>
                  <a:lnTo>
                    <a:pt x="319" y="2739"/>
                  </a:lnTo>
                  <a:lnTo>
                    <a:pt x="312" y="2740"/>
                  </a:lnTo>
                  <a:lnTo>
                    <a:pt x="305" y="2742"/>
                  </a:lnTo>
                  <a:lnTo>
                    <a:pt x="298" y="2746"/>
                  </a:lnTo>
                  <a:lnTo>
                    <a:pt x="291" y="2751"/>
                  </a:lnTo>
                  <a:lnTo>
                    <a:pt x="286" y="2755"/>
                  </a:lnTo>
                  <a:lnTo>
                    <a:pt x="281" y="2760"/>
                  </a:lnTo>
                  <a:lnTo>
                    <a:pt x="278" y="2766"/>
                  </a:lnTo>
                  <a:lnTo>
                    <a:pt x="275" y="2772"/>
                  </a:lnTo>
                  <a:lnTo>
                    <a:pt x="274" y="2777"/>
                  </a:lnTo>
                  <a:lnTo>
                    <a:pt x="275" y="2782"/>
                  </a:lnTo>
                  <a:lnTo>
                    <a:pt x="277" y="2786"/>
                  </a:lnTo>
                  <a:lnTo>
                    <a:pt x="280" y="2790"/>
                  </a:lnTo>
                  <a:lnTo>
                    <a:pt x="285" y="2793"/>
                  </a:lnTo>
                  <a:lnTo>
                    <a:pt x="290" y="2795"/>
                  </a:lnTo>
                  <a:lnTo>
                    <a:pt x="296" y="2796"/>
                  </a:lnTo>
                  <a:lnTo>
                    <a:pt x="303" y="2795"/>
                  </a:lnTo>
                  <a:lnTo>
                    <a:pt x="310" y="2793"/>
                  </a:lnTo>
                  <a:lnTo>
                    <a:pt x="317" y="2791"/>
                  </a:lnTo>
                  <a:lnTo>
                    <a:pt x="324" y="2788"/>
                  </a:lnTo>
                  <a:close/>
                  <a:moveTo>
                    <a:pt x="50" y="3102"/>
                  </a:moveTo>
                  <a:lnTo>
                    <a:pt x="45" y="3106"/>
                  </a:lnTo>
                  <a:lnTo>
                    <a:pt x="41" y="3109"/>
                  </a:lnTo>
                  <a:lnTo>
                    <a:pt x="38" y="3113"/>
                  </a:lnTo>
                  <a:lnTo>
                    <a:pt x="35" y="3118"/>
                  </a:lnTo>
                  <a:lnTo>
                    <a:pt x="34" y="3123"/>
                  </a:lnTo>
                  <a:lnTo>
                    <a:pt x="33" y="3126"/>
                  </a:lnTo>
                  <a:lnTo>
                    <a:pt x="34" y="3130"/>
                  </a:lnTo>
                  <a:lnTo>
                    <a:pt x="35" y="3133"/>
                  </a:lnTo>
                  <a:lnTo>
                    <a:pt x="38" y="3137"/>
                  </a:lnTo>
                  <a:lnTo>
                    <a:pt x="41" y="3139"/>
                  </a:lnTo>
                  <a:lnTo>
                    <a:pt x="45" y="3140"/>
                  </a:lnTo>
                  <a:lnTo>
                    <a:pt x="50" y="3140"/>
                  </a:lnTo>
                  <a:lnTo>
                    <a:pt x="54" y="3140"/>
                  </a:lnTo>
                  <a:lnTo>
                    <a:pt x="59" y="3139"/>
                  </a:lnTo>
                  <a:lnTo>
                    <a:pt x="65" y="3137"/>
                  </a:lnTo>
                  <a:lnTo>
                    <a:pt x="70" y="3134"/>
                  </a:lnTo>
                  <a:lnTo>
                    <a:pt x="75" y="3131"/>
                  </a:lnTo>
                  <a:lnTo>
                    <a:pt x="78" y="3127"/>
                  </a:lnTo>
                  <a:lnTo>
                    <a:pt x="82" y="3123"/>
                  </a:lnTo>
                  <a:lnTo>
                    <a:pt x="84" y="3119"/>
                  </a:lnTo>
                  <a:lnTo>
                    <a:pt x="85" y="3114"/>
                  </a:lnTo>
                  <a:lnTo>
                    <a:pt x="86" y="3111"/>
                  </a:lnTo>
                  <a:lnTo>
                    <a:pt x="86" y="3106"/>
                  </a:lnTo>
                  <a:lnTo>
                    <a:pt x="84" y="3102"/>
                  </a:lnTo>
                  <a:lnTo>
                    <a:pt x="82" y="3100"/>
                  </a:lnTo>
                  <a:lnTo>
                    <a:pt x="78" y="3098"/>
                  </a:lnTo>
                  <a:lnTo>
                    <a:pt x="75" y="3096"/>
                  </a:lnTo>
                  <a:lnTo>
                    <a:pt x="70" y="3096"/>
                  </a:lnTo>
                  <a:lnTo>
                    <a:pt x="65" y="3096"/>
                  </a:lnTo>
                  <a:lnTo>
                    <a:pt x="60" y="3098"/>
                  </a:lnTo>
                  <a:lnTo>
                    <a:pt x="54" y="3099"/>
                  </a:lnTo>
                  <a:lnTo>
                    <a:pt x="50" y="3102"/>
                  </a:lnTo>
                  <a:close/>
                  <a:moveTo>
                    <a:pt x="115" y="3060"/>
                  </a:moveTo>
                  <a:lnTo>
                    <a:pt x="110" y="3063"/>
                  </a:lnTo>
                  <a:lnTo>
                    <a:pt x="107" y="3067"/>
                  </a:lnTo>
                  <a:lnTo>
                    <a:pt x="103" y="3071"/>
                  </a:lnTo>
                  <a:lnTo>
                    <a:pt x="101" y="3076"/>
                  </a:lnTo>
                  <a:lnTo>
                    <a:pt x="98" y="3081"/>
                  </a:lnTo>
                  <a:lnTo>
                    <a:pt x="98" y="3085"/>
                  </a:lnTo>
                  <a:lnTo>
                    <a:pt x="98" y="3089"/>
                  </a:lnTo>
                  <a:lnTo>
                    <a:pt x="101" y="3093"/>
                  </a:lnTo>
                  <a:lnTo>
                    <a:pt x="103" y="3096"/>
                  </a:lnTo>
                  <a:lnTo>
                    <a:pt x="107" y="3098"/>
                  </a:lnTo>
                  <a:lnTo>
                    <a:pt x="110" y="3100"/>
                  </a:lnTo>
                  <a:lnTo>
                    <a:pt x="115" y="3100"/>
                  </a:lnTo>
                  <a:lnTo>
                    <a:pt x="121" y="3100"/>
                  </a:lnTo>
                  <a:lnTo>
                    <a:pt x="126" y="3099"/>
                  </a:lnTo>
                  <a:lnTo>
                    <a:pt x="132" y="3096"/>
                  </a:lnTo>
                  <a:lnTo>
                    <a:pt x="136" y="3094"/>
                  </a:lnTo>
                  <a:lnTo>
                    <a:pt x="142" y="3089"/>
                  </a:lnTo>
                  <a:lnTo>
                    <a:pt x="146" y="3086"/>
                  </a:lnTo>
                  <a:lnTo>
                    <a:pt x="149" y="3081"/>
                  </a:lnTo>
                  <a:lnTo>
                    <a:pt x="152" y="3077"/>
                  </a:lnTo>
                  <a:lnTo>
                    <a:pt x="154" y="3073"/>
                  </a:lnTo>
                  <a:lnTo>
                    <a:pt x="154" y="3068"/>
                  </a:lnTo>
                  <a:lnTo>
                    <a:pt x="154" y="3064"/>
                  </a:lnTo>
                  <a:lnTo>
                    <a:pt x="152" y="3061"/>
                  </a:lnTo>
                  <a:lnTo>
                    <a:pt x="149" y="3057"/>
                  </a:lnTo>
                  <a:lnTo>
                    <a:pt x="146" y="3055"/>
                  </a:lnTo>
                  <a:lnTo>
                    <a:pt x="142" y="3054"/>
                  </a:lnTo>
                  <a:lnTo>
                    <a:pt x="138" y="3052"/>
                  </a:lnTo>
                  <a:lnTo>
                    <a:pt x="132" y="3054"/>
                  </a:lnTo>
                  <a:lnTo>
                    <a:pt x="127" y="3055"/>
                  </a:lnTo>
                  <a:lnTo>
                    <a:pt x="121" y="3056"/>
                  </a:lnTo>
                  <a:lnTo>
                    <a:pt x="115" y="3060"/>
                  </a:lnTo>
                  <a:close/>
                  <a:moveTo>
                    <a:pt x="185" y="3016"/>
                  </a:moveTo>
                  <a:lnTo>
                    <a:pt x="180" y="3019"/>
                  </a:lnTo>
                  <a:lnTo>
                    <a:pt x="176" y="3023"/>
                  </a:lnTo>
                  <a:lnTo>
                    <a:pt x="172" y="3028"/>
                  </a:lnTo>
                  <a:lnTo>
                    <a:pt x="168" y="3032"/>
                  </a:lnTo>
                  <a:lnTo>
                    <a:pt x="167" y="3037"/>
                  </a:lnTo>
                  <a:lnTo>
                    <a:pt x="167" y="3042"/>
                  </a:lnTo>
                  <a:lnTo>
                    <a:pt x="167" y="3047"/>
                  </a:lnTo>
                  <a:lnTo>
                    <a:pt x="168" y="3050"/>
                  </a:lnTo>
                  <a:lnTo>
                    <a:pt x="172" y="3054"/>
                  </a:lnTo>
                  <a:lnTo>
                    <a:pt x="176" y="3056"/>
                  </a:lnTo>
                  <a:lnTo>
                    <a:pt x="180" y="3057"/>
                  </a:lnTo>
                  <a:lnTo>
                    <a:pt x="185" y="3057"/>
                  </a:lnTo>
                  <a:lnTo>
                    <a:pt x="190" y="3057"/>
                  </a:lnTo>
                  <a:lnTo>
                    <a:pt x="196" y="3056"/>
                  </a:lnTo>
                  <a:lnTo>
                    <a:pt x="202" y="3054"/>
                  </a:lnTo>
                  <a:lnTo>
                    <a:pt x="208" y="3051"/>
                  </a:lnTo>
                  <a:lnTo>
                    <a:pt x="212" y="3047"/>
                  </a:lnTo>
                  <a:lnTo>
                    <a:pt x="217" y="3043"/>
                  </a:lnTo>
                  <a:lnTo>
                    <a:pt x="221" y="3038"/>
                  </a:lnTo>
                  <a:lnTo>
                    <a:pt x="223" y="3033"/>
                  </a:lnTo>
                  <a:lnTo>
                    <a:pt x="225" y="3029"/>
                  </a:lnTo>
                  <a:lnTo>
                    <a:pt x="225" y="3024"/>
                  </a:lnTo>
                  <a:lnTo>
                    <a:pt x="225" y="3020"/>
                  </a:lnTo>
                  <a:lnTo>
                    <a:pt x="224" y="3016"/>
                  </a:lnTo>
                  <a:lnTo>
                    <a:pt x="221" y="3013"/>
                  </a:lnTo>
                  <a:lnTo>
                    <a:pt x="217" y="3011"/>
                  </a:lnTo>
                  <a:lnTo>
                    <a:pt x="212" y="3009"/>
                  </a:lnTo>
                  <a:lnTo>
                    <a:pt x="208" y="3009"/>
                  </a:lnTo>
                  <a:lnTo>
                    <a:pt x="203" y="3009"/>
                  </a:lnTo>
                  <a:lnTo>
                    <a:pt x="197" y="3010"/>
                  </a:lnTo>
                  <a:lnTo>
                    <a:pt x="191" y="3012"/>
                  </a:lnTo>
                  <a:lnTo>
                    <a:pt x="185" y="3016"/>
                  </a:lnTo>
                  <a:close/>
                  <a:moveTo>
                    <a:pt x="259" y="2969"/>
                  </a:moveTo>
                  <a:lnTo>
                    <a:pt x="253" y="2973"/>
                  </a:lnTo>
                  <a:lnTo>
                    <a:pt x="248" y="2978"/>
                  </a:lnTo>
                  <a:lnTo>
                    <a:pt x="244" y="2982"/>
                  </a:lnTo>
                  <a:lnTo>
                    <a:pt x="242" y="2987"/>
                  </a:lnTo>
                  <a:lnTo>
                    <a:pt x="240" y="2992"/>
                  </a:lnTo>
                  <a:lnTo>
                    <a:pt x="239" y="2997"/>
                  </a:lnTo>
                  <a:lnTo>
                    <a:pt x="240" y="3001"/>
                  </a:lnTo>
                  <a:lnTo>
                    <a:pt x="241" y="3005"/>
                  </a:lnTo>
                  <a:lnTo>
                    <a:pt x="244" y="3009"/>
                  </a:lnTo>
                  <a:lnTo>
                    <a:pt x="248" y="3011"/>
                  </a:lnTo>
                  <a:lnTo>
                    <a:pt x="253" y="3013"/>
                  </a:lnTo>
                  <a:lnTo>
                    <a:pt x="258" y="3013"/>
                  </a:lnTo>
                  <a:lnTo>
                    <a:pt x="263" y="3013"/>
                  </a:lnTo>
                  <a:lnTo>
                    <a:pt x="269" y="3012"/>
                  </a:lnTo>
                  <a:lnTo>
                    <a:pt x="275" y="3010"/>
                  </a:lnTo>
                  <a:lnTo>
                    <a:pt x="282" y="3006"/>
                  </a:lnTo>
                  <a:lnTo>
                    <a:pt x="287" y="3003"/>
                  </a:lnTo>
                  <a:lnTo>
                    <a:pt x="292" y="2998"/>
                  </a:lnTo>
                  <a:lnTo>
                    <a:pt x="297" y="2993"/>
                  </a:lnTo>
                  <a:lnTo>
                    <a:pt x="299" y="2988"/>
                  </a:lnTo>
                  <a:lnTo>
                    <a:pt x="300" y="2984"/>
                  </a:lnTo>
                  <a:lnTo>
                    <a:pt x="302" y="2979"/>
                  </a:lnTo>
                  <a:lnTo>
                    <a:pt x="302" y="2974"/>
                  </a:lnTo>
                  <a:lnTo>
                    <a:pt x="299" y="2970"/>
                  </a:lnTo>
                  <a:lnTo>
                    <a:pt x="297" y="2967"/>
                  </a:lnTo>
                  <a:lnTo>
                    <a:pt x="292" y="2965"/>
                  </a:lnTo>
                  <a:lnTo>
                    <a:pt x="287" y="2962"/>
                  </a:lnTo>
                  <a:lnTo>
                    <a:pt x="282" y="2962"/>
                  </a:lnTo>
                  <a:lnTo>
                    <a:pt x="277" y="2962"/>
                  </a:lnTo>
                  <a:lnTo>
                    <a:pt x="271" y="2963"/>
                  </a:lnTo>
                  <a:lnTo>
                    <a:pt x="265" y="2966"/>
                  </a:lnTo>
                  <a:lnTo>
                    <a:pt x="259" y="2969"/>
                  </a:lnTo>
                  <a:close/>
                  <a:moveTo>
                    <a:pt x="379" y="2922"/>
                  </a:moveTo>
                  <a:lnTo>
                    <a:pt x="376" y="2918"/>
                  </a:lnTo>
                  <a:lnTo>
                    <a:pt x="372" y="2916"/>
                  </a:lnTo>
                  <a:lnTo>
                    <a:pt x="367" y="2915"/>
                  </a:lnTo>
                  <a:lnTo>
                    <a:pt x="362" y="2913"/>
                  </a:lnTo>
                  <a:lnTo>
                    <a:pt x="355" y="2913"/>
                  </a:lnTo>
                  <a:lnTo>
                    <a:pt x="349" y="2915"/>
                  </a:lnTo>
                  <a:lnTo>
                    <a:pt x="343" y="2917"/>
                  </a:lnTo>
                  <a:lnTo>
                    <a:pt x="336" y="2921"/>
                  </a:lnTo>
                  <a:lnTo>
                    <a:pt x="330" y="2925"/>
                  </a:lnTo>
                  <a:lnTo>
                    <a:pt x="325" y="2929"/>
                  </a:lnTo>
                  <a:lnTo>
                    <a:pt x="322" y="2935"/>
                  </a:lnTo>
                  <a:lnTo>
                    <a:pt x="318" y="2940"/>
                  </a:lnTo>
                  <a:lnTo>
                    <a:pt x="316" y="2944"/>
                  </a:lnTo>
                  <a:lnTo>
                    <a:pt x="316" y="2949"/>
                  </a:lnTo>
                  <a:lnTo>
                    <a:pt x="316" y="2954"/>
                  </a:lnTo>
                  <a:lnTo>
                    <a:pt x="318" y="2959"/>
                  </a:lnTo>
                  <a:lnTo>
                    <a:pt x="321" y="2962"/>
                  </a:lnTo>
                  <a:lnTo>
                    <a:pt x="325" y="2965"/>
                  </a:lnTo>
                  <a:lnTo>
                    <a:pt x="330" y="2967"/>
                  </a:lnTo>
                  <a:lnTo>
                    <a:pt x="336" y="2967"/>
                  </a:lnTo>
                  <a:lnTo>
                    <a:pt x="342" y="2967"/>
                  </a:lnTo>
                  <a:lnTo>
                    <a:pt x="348" y="2966"/>
                  </a:lnTo>
                  <a:lnTo>
                    <a:pt x="355" y="2963"/>
                  </a:lnTo>
                  <a:lnTo>
                    <a:pt x="361" y="2960"/>
                  </a:lnTo>
                  <a:lnTo>
                    <a:pt x="367" y="2956"/>
                  </a:lnTo>
                  <a:lnTo>
                    <a:pt x="372" y="2951"/>
                  </a:lnTo>
                  <a:lnTo>
                    <a:pt x="376" y="2947"/>
                  </a:lnTo>
                  <a:lnTo>
                    <a:pt x="379" y="2941"/>
                  </a:lnTo>
                  <a:lnTo>
                    <a:pt x="381" y="2936"/>
                  </a:lnTo>
                  <a:lnTo>
                    <a:pt x="381" y="2931"/>
                  </a:lnTo>
                  <a:lnTo>
                    <a:pt x="381" y="2927"/>
                  </a:lnTo>
                  <a:lnTo>
                    <a:pt x="379" y="2922"/>
                  </a:lnTo>
                  <a:close/>
                  <a:moveTo>
                    <a:pt x="258" y="3182"/>
                  </a:moveTo>
                  <a:lnTo>
                    <a:pt x="253" y="3186"/>
                  </a:lnTo>
                  <a:lnTo>
                    <a:pt x="248" y="3189"/>
                  </a:lnTo>
                  <a:lnTo>
                    <a:pt x="246" y="3194"/>
                  </a:lnTo>
                  <a:lnTo>
                    <a:pt x="243" y="3197"/>
                  </a:lnTo>
                  <a:lnTo>
                    <a:pt x="241" y="3202"/>
                  </a:lnTo>
                  <a:lnTo>
                    <a:pt x="241" y="3207"/>
                  </a:lnTo>
                  <a:lnTo>
                    <a:pt x="241" y="3210"/>
                  </a:lnTo>
                  <a:lnTo>
                    <a:pt x="243" y="3214"/>
                  </a:lnTo>
                  <a:lnTo>
                    <a:pt x="246" y="3218"/>
                  </a:lnTo>
                  <a:lnTo>
                    <a:pt x="249" y="3220"/>
                  </a:lnTo>
                  <a:lnTo>
                    <a:pt x="253" y="3221"/>
                  </a:lnTo>
                  <a:lnTo>
                    <a:pt x="258" y="3222"/>
                  </a:lnTo>
                  <a:lnTo>
                    <a:pt x="262" y="3221"/>
                  </a:lnTo>
                  <a:lnTo>
                    <a:pt x="268" y="3221"/>
                  </a:lnTo>
                  <a:lnTo>
                    <a:pt x="273" y="3219"/>
                  </a:lnTo>
                  <a:lnTo>
                    <a:pt x="279" y="3216"/>
                  </a:lnTo>
                  <a:lnTo>
                    <a:pt x="284" y="3213"/>
                  </a:lnTo>
                  <a:lnTo>
                    <a:pt x="287" y="3208"/>
                  </a:lnTo>
                  <a:lnTo>
                    <a:pt x="291" y="3205"/>
                  </a:lnTo>
                  <a:lnTo>
                    <a:pt x="293" y="3200"/>
                  </a:lnTo>
                  <a:lnTo>
                    <a:pt x="294" y="3195"/>
                  </a:lnTo>
                  <a:lnTo>
                    <a:pt x="294" y="3191"/>
                  </a:lnTo>
                  <a:lnTo>
                    <a:pt x="294" y="3187"/>
                  </a:lnTo>
                  <a:lnTo>
                    <a:pt x="293" y="3183"/>
                  </a:lnTo>
                  <a:lnTo>
                    <a:pt x="290" y="3181"/>
                  </a:lnTo>
                  <a:lnTo>
                    <a:pt x="286" y="3178"/>
                  </a:lnTo>
                  <a:lnTo>
                    <a:pt x="282" y="3176"/>
                  </a:lnTo>
                  <a:lnTo>
                    <a:pt x="278" y="3176"/>
                  </a:lnTo>
                  <a:lnTo>
                    <a:pt x="273" y="3176"/>
                  </a:lnTo>
                  <a:lnTo>
                    <a:pt x="268" y="3177"/>
                  </a:lnTo>
                  <a:lnTo>
                    <a:pt x="262" y="3180"/>
                  </a:lnTo>
                  <a:lnTo>
                    <a:pt x="258" y="3182"/>
                  </a:lnTo>
                  <a:close/>
                  <a:moveTo>
                    <a:pt x="324" y="3139"/>
                  </a:moveTo>
                  <a:lnTo>
                    <a:pt x="318" y="3143"/>
                  </a:lnTo>
                  <a:lnTo>
                    <a:pt x="315" y="3148"/>
                  </a:lnTo>
                  <a:lnTo>
                    <a:pt x="311" y="3151"/>
                  </a:lnTo>
                  <a:lnTo>
                    <a:pt x="309" y="3156"/>
                  </a:lnTo>
                  <a:lnTo>
                    <a:pt x="307" y="3161"/>
                  </a:lnTo>
                  <a:lnTo>
                    <a:pt x="306" y="3165"/>
                  </a:lnTo>
                  <a:lnTo>
                    <a:pt x="307" y="3169"/>
                  </a:lnTo>
                  <a:lnTo>
                    <a:pt x="309" y="3174"/>
                  </a:lnTo>
                  <a:lnTo>
                    <a:pt x="311" y="3177"/>
                  </a:lnTo>
                  <a:lnTo>
                    <a:pt x="315" y="3180"/>
                  </a:lnTo>
                  <a:lnTo>
                    <a:pt x="319" y="3181"/>
                  </a:lnTo>
                  <a:lnTo>
                    <a:pt x="324" y="3181"/>
                  </a:lnTo>
                  <a:lnTo>
                    <a:pt x="329" y="3181"/>
                  </a:lnTo>
                  <a:lnTo>
                    <a:pt x="335" y="3180"/>
                  </a:lnTo>
                  <a:lnTo>
                    <a:pt x="341" y="3178"/>
                  </a:lnTo>
                  <a:lnTo>
                    <a:pt x="347" y="3175"/>
                  </a:lnTo>
                  <a:lnTo>
                    <a:pt x="351" y="3171"/>
                  </a:lnTo>
                  <a:lnTo>
                    <a:pt x="355" y="3168"/>
                  </a:lnTo>
                  <a:lnTo>
                    <a:pt x="359" y="3163"/>
                  </a:lnTo>
                  <a:lnTo>
                    <a:pt x="361" y="3158"/>
                  </a:lnTo>
                  <a:lnTo>
                    <a:pt x="363" y="3153"/>
                  </a:lnTo>
                  <a:lnTo>
                    <a:pt x="363" y="3149"/>
                  </a:lnTo>
                  <a:lnTo>
                    <a:pt x="363" y="3145"/>
                  </a:lnTo>
                  <a:lnTo>
                    <a:pt x="361" y="3140"/>
                  </a:lnTo>
                  <a:lnTo>
                    <a:pt x="359" y="3138"/>
                  </a:lnTo>
                  <a:lnTo>
                    <a:pt x="355" y="3136"/>
                  </a:lnTo>
                  <a:lnTo>
                    <a:pt x="350" y="3133"/>
                  </a:lnTo>
                  <a:lnTo>
                    <a:pt x="345" y="3133"/>
                  </a:lnTo>
                  <a:lnTo>
                    <a:pt x="341" y="3133"/>
                  </a:lnTo>
                  <a:lnTo>
                    <a:pt x="335" y="3134"/>
                  </a:lnTo>
                  <a:lnTo>
                    <a:pt x="329" y="3137"/>
                  </a:lnTo>
                  <a:lnTo>
                    <a:pt x="324" y="3139"/>
                  </a:lnTo>
                  <a:close/>
                </a:path>
              </a:pathLst>
            </a:custGeom>
            <a:solidFill>
              <a:srgbClr val="EBBA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CH"/>
            </a:p>
          </p:txBody>
        </p:sp>
        <p:sp>
          <p:nvSpPr>
            <p:cNvPr id="95" name="Freeform 89"/>
            <p:cNvSpPr>
              <a:spLocks noEditPoints="1"/>
            </p:cNvSpPr>
            <p:nvPr userDrawn="1"/>
          </p:nvSpPr>
          <p:spPr bwMode="auto">
            <a:xfrm>
              <a:off x="8120063" y="1936750"/>
              <a:ext cx="203200" cy="1766888"/>
            </a:xfrm>
            <a:custGeom>
              <a:avLst/>
              <a:gdLst>
                <a:gd name="T0" fmla="*/ 8 w 385"/>
                <a:gd name="T1" fmla="*/ 2871 h 3338"/>
                <a:gd name="T2" fmla="*/ 5 w 385"/>
                <a:gd name="T3" fmla="*/ 2305 h 3338"/>
                <a:gd name="T4" fmla="*/ 50 w 385"/>
                <a:gd name="T5" fmla="*/ 1712 h 3338"/>
                <a:gd name="T6" fmla="*/ 0 w 385"/>
                <a:gd name="T7" fmla="*/ 1499 h 3338"/>
                <a:gd name="T8" fmla="*/ 42 w 385"/>
                <a:gd name="T9" fmla="*/ 1307 h 3338"/>
                <a:gd name="T10" fmla="*/ 11 w 385"/>
                <a:gd name="T11" fmla="*/ 1152 h 3338"/>
                <a:gd name="T12" fmla="*/ 142 w 385"/>
                <a:gd name="T13" fmla="*/ 893 h 3338"/>
                <a:gd name="T14" fmla="*/ 8 w 385"/>
                <a:gd name="T15" fmla="*/ 759 h 3338"/>
                <a:gd name="T16" fmla="*/ 70 w 385"/>
                <a:gd name="T17" fmla="*/ 525 h 3338"/>
                <a:gd name="T18" fmla="*/ 0 w 385"/>
                <a:gd name="T19" fmla="*/ 357 h 3338"/>
                <a:gd name="T20" fmla="*/ 73 w 385"/>
                <a:gd name="T21" fmla="*/ 194 h 3338"/>
                <a:gd name="T22" fmla="*/ 97 w 385"/>
                <a:gd name="T23" fmla="*/ 109 h 3338"/>
                <a:gd name="T24" fmla="*/ 158 w 385"/>
                <a:gd name="T25" fmla="*/ 28 h 3338"/>
                <a:gd name="T26" fmla="*/ 257 w 385"/>
                <a:gd name="T27" fmla="*/ 73 h 3338"/>
                <a:gd name="T28" fmla="*/ 385 w 385"/>
                <a:gd name="T29" fmla="*/ 76 h 3338"/>
                <a:gd name="T30" fmla="*/ 351 w 385"/>
                <a:gd name="T31" fmla="*/ 271 h 3338"/>
                <a:gd name="T32" fmla="*/ 357 w 385"/>
                <a:gd name="T33" fmla="*/ 374 h 3338"/>
                <a:gd name="T34" fmla="*/ 385 w 385"/>
                <a:gd name="T35" fmla="*/ 533 h 3338"/>
                <a:gd name="T36" fmla="*/ 353 w 385"/>
                <a:gd name="T37" fmla="*/ 626 h 3338"/>
                <a:gd name="T38" fmla="*/ 366 w 385"/>
                <a:gd name="T39" fmla="*/ 987 h 3338"/>
                <a:gd name="T40" fmla="*/ 341 w 385"/>
                <a:gd name="T41" fmla="*/ 1191 h 3338"/>
                <a:gd name="T42" fmla="*/ 326 w 385"/>
                <a:gd name="T43" fmla="*/ 1232 h 3338"/>
                <a:gd name="T44" fmla="*/ 278 w 385"/>
                <a:gd name="T45" fmla="*/ 1510 h 3338"/>
                <a:gd name="T46" fmla="*/ 366 w 385"/>
                <a:gd name="T47" fmla="*/ 1743 h 3338"/>
                <a:gd name="T48" fmla="*/ 341 w 385"/>
                <a:gd name="T49" fmla="*/ 2130 h 3338"/>
                <a:gd name="T50" fmla="*/ 367 w 385"/>
                <a:gd name="T51" fmla="*/ 3075 h 3338"/>
                <a:gd name="T52" fmla="*/ 377 w 385"/>
                <a:gd name="T53" fmla="*/ 3250 h 3338"/>
                <a:gd name="T54" fmla="*/ 238 w 385"/>
                <a:gd name="T55" fmla="*/ 173 h 3338"/>
                <a:gd name="T56" fmla="*/ 24 w 385"/>
                <a:gd name="T57" fmla="*/ 312 h 3338"/>
                <a:gd name="T58" fmla="*/ 67 w 385"/>
                <a:gd name="T59" fmla="*/ 407 h 3338"/>
                <a:gd name="T60" fmla="*/ 161 w 385"/>
                <a:gd name="T61" fmla="*/ 495 h 3338"/>
                <a:gd name="T62" fmla="*/ 158 w 385"/>
                <a:gd name="T63" fmla="*/ 568 h 3338"/>
                <a:gd name="T64" fmla="*/ 322 w 385"/>
                <a:gd name="T65" fmla="*/ 615 h 3338"/>
                <a:gd name="T66" fmla="*/ 75 w 385"/>
                <a:gd name="T67" fmla="*/ 771 h 3338"/>
                <a:gd name="T68" fmla="*/ 187 w 385"/>
                <a:gd name="T69" fmla="*/ 814 h 3338"/>
                <a:gd name="T70" fmla="*/ 370 w 385"/>
                <a:gd name="T71" fmla="*/ 796 h 3338"/>
                <a:gd name="T72" fmla="*/ 267 w 385"/>
                <a:gd name="T73" fmla="*/ 993 h 3338"/>
                <a:gd name="T74" fmla="*/ 174 w 385"/>
                <a:gd name="T75" fmla="*/ 1106 h 3338"/>
                <a:gd name="T76" fmla="*/ 221 w 385"/>
                <a:gd name="T77" fmla="*/ 1236 h 3338"/>
                <a:gd name="T78" fmla="*/ 152 w 385"/>
                <a:gd name="T79" fmla="*/ 1314 h 3338"/>
                <a:gd name="T80" fmla="*/ 100 w 385"/>
                <a:gd name="T81" fmla="*/ 1456 h 3338"/>
                <a:gd name="T82" fmla="*/ 109 w 385"/>
                <a:gd name="T83" fmla="*/ 1588 h 3338"/>
                <a:gd name="T84" fmla="*/ 148 w 385"/>
                <a:gd name="T85" fmla="*/ 1707 h 3338"/>
                <a:gd name="T86" fmla="*/ 284 w 385"/>
                <a:gd name="T87" fmla="*/ 1778 h 3338"/>
                <a:gd name="T88" fmla="*/ 80 w 385"/>
                <a:gd name="T89" fmla="*/ 1975 h 3338"/>
                <a:gd name="T90" fmla="*/ 217 w 385"/>
                <a:gd name="T91" fmla="*/ 1916 h 3338"/>
                <a:gd name="T92" fmla="*/ 225 w 385"/>
                <a:gd name="T93" fmla="*/ 2093 h 3338"/>
                <a:gd name="T94" fmla="*/ 322 w 385"/>
                <a:gd name="T95" fmla="*/ 1979 h 3338"/>
                <a:gd name="T96" fmla="*/ 179 w 385"/>
                <a:gd name="T97" fmla="*/ 2263 h 3338"/>
                <a:gd name="T98" fmla="*/ 120 w 385"/>
                <a:gd name="T99" fmla="*/ 2466 h 3338"/>
                <a:gd name="T100" fmla="*/ 206 w 385"/>
                <a:gd name="T101" fmla="*/ 2415 h 3338"/>
                <a:gd name="T102" fmla="*/ 122 w 385"/>
                <a:gd name="T103" fmla="*/ 2637 h 3338"/>
                <a:gd name="T104" fmla="*/ 204 w 385"/>
                <a:gd name="T105" fmla="*/ 2534 h 3338"/>
                <a:gd name="T106" fmla="*/ 282 w 385"/>
                <a:gd name="T107" fmla="*/ 2536 h 3338"/>
                <a:gd name="T108" fmla="*/ 246 w 385"/>
                <a:gd name="T109" fmla="*/ 2726 h 3338"/>
                <a:gd name="T110" fmla="*/ 269 w 385"/>
                <a:gd name="T111" fmla="*/ 2686 h 3338"/>
                <a:gd name="T112" fmla="*/ 186 w 385"/>
                <a:gd name="T113" fmla="*/ 2950 h 3338"/>
                <a:gd name="T114" fmla="*/ 205 w 385"/>
                <a:gd name="T115" fmla="*/ 2924 h 3338"/>
                <a:gd name="T116" fmla="*/ 300 w 385"/>
                <a:gd name="T117" fmla="*/ 2895 h 3338"/>
                <a:gd name="T118" fmla="*/ 113 w 385"/>
                <a:gd name="T119" fmla="*/ 3193 h 3338"/>
                <a:gd name="T120" fmla="*/ 238 w 385"/>
                <a:gd name="T121" fmla="*/ 3147 h 3338"/>
                <a:gd name="T122" fmla="*/ 276 w 385"/>
                <a:gd name="T123" fmla="*/ 3077 h 33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85" h="3338">
                  <a:moveTo>
                    <a:pt x="0" y="3085"/>
                  </a:moveTo>
                  <a:lnTo>
                    <a:pt x="0" y="3039"/>
                  </a:lnTo>
                  <a:lnTo>
                    <a:pt x="10" y="3037"/>
                  </a:lnTo>
                  <a:lnTo>
                    <a:pt x="18" y="3037"/>
                  </a:lnTo>
                  <a:lnTo>
                    <a:pt x="22" y="3038"/>
                  </a:lnTo>
                  <a:lnTo>
                    <a:pt x="25" y="3039"/>
                  </a:lnTo>
                  <a:lnTo>
                    <a:pt x="29" y="3041"/>
                  </a:lnTo>
                  <a:lnTo>
                    <a:pt x="31" y="3044"/>
                  </a:lnTo>
                  <a:lnTo>
                    <a:pt x="32" y="3048"/>
                  </a:lnTo>
                  <a:lnTo>
                    <a:pt x="32" y="3052"/>
                  </a:lnTo>
                  <a:lnTo>
                    <a:pt x="32" y="3057"/>
                  </a:lnTo>
                  <a:lnTo>
                    <a:pt x="30" y="3061"/>
                  </a:lnTo>
                  <a:lnTo>
                    <a:pt x="28" y="3066"/>
                  </a:lnTo>
                  <a:lnTo>
                    <a:pt x="24" y="3071"/>
                  </a:lnTo>
                  <a:lnTo>
                    <a:pt x="19" y="3075"/>
                  </a:lnTo>
                  <a:lnTo>
                    <a:pt x="15" y="3079"/>
                  </a:lnTo>
                  <a:lnTo>
                    <a:pt x="8" y="3083"/>
                  </a:lnTo>
                  <a:lnTo>
                    <a:pt x="0" y="3085"/>
                  </a:lnTo>
                  <a:close/>
                  <a:moveTo>
                    <a:pt x="0" y="2865"/>
                  </a:moveTo>
                  <a:lnTo>
                    <a:pt x="0" y="2845"/>
                  </a:lnTo>
                  <a:lnTo>
                    <a:pt x="3" y="2840"/>
                  </a:lnTo>
                  <a:lnTo>
                    <a:pt x="8" y="2836"/>
                  </a:lnTo>
                  <a:lnTo>
                    <a:pt x="13" y="2831"/>
                  </a:lnTo>
                  <a:lnTo>
                    <a:pt x="19" y="2826"/>
                  </a:lnTo>
                  <a:lnTo>
                    <a:pt x="25" y="2823"/>
                  </a:lnTo>
                  <a:lnTo>
                    <a:pt x="32" y="2820"/>
                  </a:lnTo>
                  <a:lnTo>
                    <a:pt x="38" y="2819"/>
                  </a:lnTo>
                  <a:lnTo>
                    <a:pt x="46" y="2819"/>
                  </a:lnTo>
                  <a:lnTo>
                    <a:pt x="51" y="2819"/>
                  </a:lnTo>
                  <a:lnTo>
                    <a:pt x="56" y="2820"/>
                  </a:lnTo>
                  <a:lnTo>
                    <a:pt x="60" y="2824"/>
                  </a:lnTo>
                  <a:lnTo>
                    <a:pt x="63" y="2827"/>
                  </a:lnTo>
                  <a:lnTo>
                    <a:pt x="66" y="2831"/>
                  </a:lnTo>
                  <a:lnTo>
                    <a:pt x="66" y="2836"/>
                  </a:lnTo>
                  <a:lnTo>
                    <a:pt x="65" y="2842"/>
                  </a:lnTo>
                  <a:lnTo>
                    <a:pt x="62" y="2846"/>
                  </a:lnTo>
                  <a:lnTo>
                    <a:pt x="60" y="2851"/>
                  </a:lnTo>
                  <a:lnTo>
                    <a:pt x="55" y="2857"/>
                  </a:lnTo>
                  <a:lnTo>
                    <a:pt x="50" y="2862"/>
                  </a:lnTo>
                  <a:lnTo>
                    <a:pt x="43" y="2865"/>
                  </a:lnTo>
                  <a:lnTo>
                    <a:pt x="37" y="2869"/>
                  </a:lnTo>
                  <a:lnTo>
                    <a:pt x="30" y="2871"/>
                  </a:lnTo>
                  <a:lnTo>
                    <a:pt x="24" y="2873"/>
                  </a:lnTo>
                  <a:lnTo>
                    <a:pt x="18" y="2874"/>
                  </a:lnTo>
                  <a:lnTo>
                    <a:pt x="12" y="2873"/>
                  </a:lnTo>
                  <a:lnTo>
                    <a:pt x="8" y="2871"/>
                  </a:lnTo>
                  <a:lnTo>
                    <a:pt x="3" y="2869"/>
                  </a:lnTo>
                  <a:lnTo>
                    <a:pt x="0" y="2865"/>
                  </a:lnTo>
                  <a:close/>
                  <a:moveTo>
                    <a:pt x="0" y="2703"/>
                  </a:moveTo>
                  <a:lnTo>
                    <a:pt x="0" y="2650"/>
                  </a:lnTo>
                  <a:lnTo>
                    <a:pt x="6" y="2648"/>
                  </a:lnTo>
                  <a:lnTo>
                    <a:pt x="12" y="2647"/>
                  </a:lnTo>
                  <a:lnTo>
                    <a:pt x="18" y="2646"/>
                  </a:lnTo>
                  <a:lnTo>
                    <a:pt x="24" y="2646"/>
                  </a:lnTo>
                  <a:lnTo>
                    <a:pt x="30" y="2647"/>
                  </a:lnTo>
                  <a:lnTo>
                    <a:pt x="34" y="2649"/>
                  </a:lnTo>
                  <a:lnTo>
                    <a:pt x="38" y="2652"/>
                  </a:lnTo>
                  <a:lnTo>
                    <a:pt x="41" y="2655"/>
                  </a:lnTo>
                  <a:lnTo>
                    <a:pt x="42" y="2659"/>
                  </a:lnTo>
                  <a:lnTo>
                    <a:pt x="43" y="2665"/>
                  </a:lnTo>
                  <a:lnTo>
                    <a:pt x="42" y="2669"/>
                  </a:lnTo>
                  <a:lnTo>
                    <a:pt x="40" y="2675"/>
                  </a:lnTo>
                  <a:lnTo>
                    <a:pt x="36" y="2681"/>
                  </a:lnTo>
                  <a:lnTo>
                    <a:pt x="31" y="2686"/>
                  </a:lnTo>
                  <a:lnTo>
                    <a:pt x="25" y="2691"/>
                  </a:lnTo>
                  <a:lnTo>
                    <a:pt x="18" y="2696"/>
                  </a:lnTo>
                  <a:lnTo>
                    <a:pt x="9" y="2700"/>
                  </a:lnTo>
                  <a:lnTo>
                    <a:pt x="0" y="2703"/>
                  </a:lnTo>
                  <a:close/>
                  <a:moveTo>
                    <a:pt x="0" y="2530"/>
                  </a:moveTo>
                  <a:lnTo>
                    <a:pt x="0" y="2475"/>
                  </a:lnTo>
                  <a:lnTo>
                    <a:pt x="6" y="2473"/>
                  </a:lnTo>
                  <a:lnTo>
                    <a:pt x="12" y="2472"/>
                  </a:lnTo>
                  <a:lnTo>
                    <a:pt x="18" y="2471"/>
                  </a:lnTo>
                  <a:lnTo>
                    <a:pt x="24" y="2472"/>
                  </a:lnTo>
                  <a:lnTo>
                    <a:pt x="29" y="2473"/>
                  </a:lnTo>
                  <a:lnTo>
                    <a:pt x="34" y="2475"/>
                  </a:lnTo>
                  <a:lnTo>
                    <a:pt x="37" y="2477"/>
                  </a:lnTo>
                  <a:lnTo>
                    <a:pt x="40" y="2480"/>
                  </a:lnTo>
                  <a:lnTo>
                    <a:pt x="42" y="2485"/>
                  </a:lnTo>
                  <a:lnTo>
                    <a:pt x="42" y="2490"/>
                  </a:lnTo>
                  <a:lnTo>
                    <a:pt x="41" y="2496"/>
                  </a:lnTo>
                  <a:lnTo>
                    <a:pt x="38" y="2502"/>
                  </a:lnTo>
                  <a:lnTo>
                    <a:pt x="34" y="2508"/>
                  </a:lnTo>
                  <a:lnTo>
                    <a:pt x="29" y="2514"/>
                  </a:lnTo>
                  <a:lnTo>
                    <a:pt x="22" y="2520"/>
                  </a:lnTo>
                  <a:lnTo>
                    <a:pt x="15" y="2524"/>
                  </a:lnTo>
                  <a:lnTo>
                    <a:pt x="8" y="2528"/>
                  </a:lnTo>
                  <a:lnTo>
                    <a:pt x="0" y="2530"/>
                  </a:lnTo>
                  <a:close/>
                  <a:moveTo>
                    <a:pt x="0" y="2360"/>
                  </a:moveTo>
                  <a:lnTo>
                    <a:pt x="0" y="2307"/>
                  </a:lnTo>
                  <a:lnTo>
                    <a:pt x="3" y="2306"/>
                  </a:lnTo>
                  <a:lnTo>
                    <a:pt x="5" y="2305"/>
                  </a:lnTo>
                  <a:lnTo>
                    <a:pt x="13" y="2300"/>
                  </a:lnTo>
                  <a:lnTo>
                    <a:pt x="23" y="2297"/>
                  </a:lnTo>
                  <a:lnTo>
                    <a:pt x="31" y="2295"/>
                  </a:lnTo>
                  <a:lnTo>
                    <a:pt x="40" y="2294"/>
                  </a:lnTo>
                  <a:lnTo>
                    <a:pt x="47" y="2295"/>
                  </a:lnTo>
                  <a:lnTo>
                    <a:pt x="53" y="2296"/>
                  </a:lnTo>
                  <a:lnTo>
                    <a:pt x="59" y="2300"/>
                  </a:lnTo>
                  <a:lnTo>
                    <a:pt x="62" y="2303"/>
                  </a:lnTo>
                  <a:lnTo>
                    <a:pt x="65" y="2308"/>
                  </a:lnTo>
                  <a:lnTo>
                    <a:pt x="65" y="2314"/>
                  </a:lnTo>
                  <a:lnTo>
                    <a:pt x="62" y="2320"/>
                  </a:lnTo>
                  <a:lnTo>
                    <a:pt x="60" y="2326"/>
                  </a:lnTo>
                  <a:lnTo>
                    <a:pt x="55" y="2333"/>
                  </a:lnTo>
                  <a:lnTo>
                    <a:pt x="49" y="2339"/>
                  </a:lnTo>
                  <a:lnTo>
                    <a:pt x="42" y="2345"/>
                  </a:lnTo>
                  <a:lnTo>
                    <a:pt x="34" y="2350"/>
                  </a:lnTo>
                  <a:lnTo>
                    <a:pt x="24" y="2355"/>
                  </a:lnTo>
                  <a:lnTo>
                    <a:pt x="16" y="2357"/>
                  </a:lnTo>
                  <a:lnTo>
                    <a:pt x="8" y="2359"/>
                  </a:lnTo>
                  <a:lnTo>
                    <a:pt x="0" y="2360"/>
                  </a:lnTo>
                  <a:close/>
                  <a:moveTo>
                    <a:pt x="0" y="2067"/>
                  </a:moveTo>
                  <a:lnTo>
                    <a:pt x="0" y="2006"/>
                  </a:lnTo>
                  <a:lnTo>
                    <a:pt x="8" y="2004"/>
                  </a:lnTo>
                  <a:lnTo>
                    <a:pt x="16" y="2003"/>
                  </a:lnTo>
                  <a:lnTo>
                    <a:pt x="23" y="2002"/>
                  </a:lnTo>
                  <a:lnTo>
                    <a:pt x="29" y="2002"/>
                  </a:lnTo>
                  <a:lnTo>
                    <a:pt x="35" y="2003"/>
                  </a:lnTo>
                  <a:lnTo>
                    <a:pt x="41" y="2005"/>
                  </a:lnTo>
                  <a:lnTo>
                    <a:pt x="44" y="2008"/>
                  </a:lnTo>
                  <a:lnTo>
                    <a:pt x="48" y="2011"/>
                  </a:lnTo>
                  <a:lnTo>
                    <a:pt x="49" y="2016"/>
                  </a:lnTo>
                  <a:lnTo>
                    <a:pt x="49" y="2022"/>
                  </a:lnTo>
                  <a:lnTo>
                    <a:pt x="47" y="2029"/>
                  </a:lnTo>
                  <a:lnTo>
                    <a:pt x="43" y="2035"/>
                  </a:lnTo>
                  <a:lnTo>
                    <a:pt x="38" y="2042"/>
                  </a:lnTo>
                  <a:lnTo>
                    <a:pt x="31" y="2049"/>
                  </a:lnTo>
                  <a:lnTo>
                    <a:pt x="22" y="2055"/>
                  </a:lnTo>
                  <a:lnTo>
                    <a:pt x="12" y="2061"/>
                  </a:lnTo>
                  <a:lnTo>
                    <a:pt x="6" y="2063"/>
                  </a:lnTo>
                  <a:lnTo>
                    <a:pt x="0" y="2067"/>
                  </a:lnTo>
                  <a:close/>
                  <a:moveTo>
                    <a:pt x="0" y="1784"/>
                  </a:moveTo>
                  <a:lnTo>
                    <a:pt x="0" y="1739"/>
                  </a:lnTo>
                  <a:lnTo>
                    <a:pt x="12" y="1730"/>
                  </a:lnTo>
                  <a:lnTo>
                    <a:pt x="27" y="1721"/>
                  </a:lnTo>
                  <a:lnTo>
                    <a:pt x="38" y="1716"/>
                  </a:lnTo>
                  <a:lnTo>
                    <a:pt x="50" y="1712"/>
                  </a:lnTo>
                  <a:lnTo>
                    <a:pt x="61" y="1709"/>
                  </a:lnTo>
                  <a:lnTo>
                    <a:pt x="72" y="1708"/>
                  </a:lnTo>
                  <a:lnTo>
                    <a:pt x="81" y="1708"/>
                  </a:lnTo>
                  <a:lnTo>
                    <a:pt x="89" y="1711"/>
                  </a:lnTo>
                  <a:lnTo>
                    <a:pt x="95" y="1713"/>
                  </a:lnTo>
                  <a:lnTo>
                    <a:pt x="99" y="1718"/>
                  </a:lnTo>
                  <a:lnTo>
                    <a:pt x="101" y="1720"/>
                  </a:lnTo>
                  <a:lnTo>
                    <a:pt x="101" y="1724"/>
                  </a:lnTo>
                  <a:lnTo>
                    <a:pt x="101" y="1726"/>
                  </a:lnTo>
                  <a:lnTo>
                    <a:pt x="101" y="1730"/>
                  </a:lnTo>
                  <a:lnTo>
                    <a:pt x="98" y="1737"/>
                  </a:lnTo>
                  <a:lnTo>
                    <a:pt x="94" y="1744"/>
                  </a:lnTo>
                  <a:lnTo>
                    <a:pt x="87" y="1751"/>
                  </a:lnTo>
                  <a:lnTo>
                    <a:pt x="79" y="1758"/>
                  </a:lnTo>
                  <a:lnTo>
                    <a:pt x="69" y="1765"/>
                  </a:lnTo>
                  <a:lnTo>
                    <a:pt x="57" y="1771"/>
                  </a:lnTo>
                  <a:lnTo>
                    <a:pt x="42" y="1778"/>
                  </a:lnTo>
                  <a:lnTo>
                    <a:pt x="27" y="1783"/>
                  </a:lnTo>
                  <a:lnTo>
                    <a:pt x="19" y="1784"/>
                  </a:lnTo>
                  <a:lnTo>
                    <a:pt x="12" y="1784"/>
                  </a:lnTo>
                  <a:lnTo>
                    <a:pt x="6" y="1784"/>
                  </a:lnTo>
                  <a:lnTo>
                    <a:pt x="0" y="1784"/>
                  </a:lnTo>
                  <a:close/>
                  <a:moveTo>
                    <a:pt x="0" y="1675"/>
                  </a:moveTo>
                  <a:lnTo>
                    <a:pt x="0" y="1612"/>
                  </a:lnTo>
                  <a:lnTo>
                    <a:pt x="12" y="1607"/>
                  </a:lnTo>
                  <a:lnTo>
                    <a:pt x="23" y="1604"/>
                  </a:lnTo>
                  <a:lnTo>
                    <a:pt x="34" y="1601"/>
                  </a:lnTo>
                  <a:lnTo>
                    <a:pt x="44" y="1600"/>
                  </a:lnTo>
                  <a:lnTo>
                    <a:pt x="53" y="1601"/>
                  </a:lnTo>
                  <a:lnTo>
                    <a:pt x="61" y="1602"/>
                  </a:lnTo>
                  <a:lnTo>
                    <a:pt x="67" y="1606"/>
                  </a:lnTo>
                  <a:lnTo>
                    <a:pt x="70" y="1610"/>
                  </a:lnTo>
                  <a:lnTo>
                    <a:pt x="72" y="1612"/>
                  </a:lnTo>
                  <a:lnTo>
                    <a:pt x="73" y="1615"/>
                  </a:lnTo>
                  <a:lnTo>
                    <a:pt x="73" y="1618"/>
                  </a:lnTo>
                  <a:lnTo>
                    <a:pt x="72" y="1621"/>
                  </a:lnTo>
                  <a:lnTo>
                    <a:pt x="69" y="1629"/>
                  </a:lnTo>
                  <a:lnTo>
                    <a:pt x="65" y="1636"/>
                  </a:lnTo>
                  <a:lnTo>
                    <a:pt x="57" y="1643"/>
                  </a:lnTo>
                  <a:lnTo>
                    <a:pt x="48" y="1651"/>
                  </a:lnTo>
                  <a:lnTo>
                    <a:pt x="38" y="1658"/>
                  </a:lnTo>
                  <a:lnTo>
                    <a:pt x="27" y="1664"/>
                  </a:lnTo>
                  <a:lnTo>
                    <a:pt x="13" y="1670"/>
                  </a:lnTo>
                  <a:lnTo>
                    <a:pt x="0" y="1675"/>
                  </a:lnTo>
                  <a:close/>
                  <a:moveTo>
                    <a:pt x="0" y="1561"/>
                  </a:moveTo>
                  <a:lnTo>
                    <a:pt x="0" y="1499"/>
                  </a:lnTo>
                  <a:lnTo>
                    <a:pt x="9" y="1497"/>
                  </a:lnTo>
                  <a:lnTo>
                    <a:pt x="17" y="1495"/>
                  </a:lnTo>
                  <a:lnTo>
                    <a:pt x="25" y="1494"/>
                  </a:lnTo>
                  <a:lnTo>
                    <a:pt x="32" y="1495"/>
                  </a:lnTo>
                  <a:lnTo>
                    <a:pt x="38" y="1495"/>
                  </a:lnTo>
                  <a:lnTo>
                    <a:pt x="44" y="1498"/>
                  </a:lnTo>
                  <a:lnTo>
                    <a:pt x="48" y="1500"/>
                  </a:lnTo>
                  <a:lnTo>
                    <a:pt x="51" y="1504"/>
                  </a:lnTo>
                  <a:lnTo>
                    <a:pt x="53" y="1506"/>
                  </a:lnTo>
                  <a:lnTo>
                    <a:pt x="53" y="1510"/>
                  </a:lnTo>
                  <a:lnTo>
                    <a:pt x="53" y="1512"/>
                  </a:lnTo>
                  <a:lnTo>
                    <a:pt x="53" y="1516"/>
                  </a:lnTo>
                  <a:lnTo>
                    <a:pt x="49" y="1523"/>
                  </a:lnTo>
                  <a:lnTo>
                    <a:pt x="44" y="1530"/>
                  </a:lnTo>
                  <a:lnTo>
                    <a:pt x="36" y="1538"/>
                  </a:lnTo>
                  <a:lnTo>
                    <a:pt x="28" y="1545"/>
                  </a:lnTo>
                  <a:lnTo>
                    <a:pt x="16" y="1553"/>
                  </a:lnTo>
                  <a:lnTo>
                    <a:pt x="4" y="1560"/>
                  </a:lnTo>
                  <a:lnTo>
                    <a:pt x="2" y="1560"/>
                  </a:lnTo>
                  <a:lnTo>
                    <a:pt x="0" y="1561"/>
                  </a:lnTo>
                  <a:close/>
                  <a:moveTo>
                    <a:pt x="0" y="1452"/>
                  </a:moveTo>
                  <a:lnTo>
                    <a:pt x="0" y="1392"/>
                  </a:lnTo>
                  <a:lnTo>
                    <a:pt x="15" y="1391"/>
                  </a:lnTo>
                  <a:lnTo>
                    <a:pt x="27" y="1391"/>
                  </a:lnTo>
                  <a:lnTo>
                    <a:pt x="31" y="1392"/>
                  </a:lnTo>
                  <a:lnTo>
                    <a:pt x="36" y="1395"/>
                  </a:lnTo>
                  <a:lnTo>
                    <a:pt x="40" y="1396"/>
                  </a:lnTo>
                  <a:lnTo>
                    <a:pt x="42" y="1399"/>
                  </a:lnTo>
                  <a:lnTo>
                    <a:pt x="43" y="1404"/>
                  </a:lnTo>
                  <a:lnTo>
                    <a:pt x="43" y="1410"/>
                  </a:lnTo>
                  <a:lnTo>
                    <a:pt x="40" y="1417"/>
                  </a:lnTo>
                  <a:lnTo>
                    <a:pt x="35" y="1423"/>
                  </a:lnTo>
                  <a:lnTo>
                    <a:pt x="29" y="1430"/>
                  </a:lnTo>
                  <a:lnTo>
                    <a:pt x="21" y="1437"/>
                  </a:lnTo>
                  <a:lnTo>
                    <a:pt x="11" y="1444"/>
                  </a:lnTo>
                  <a:lnTo>
                    <a:pt x="0" y="1452"/>
                  </a:lnTo>
                  <a:close/>
                  <a:moveTo>
                    <a:pt x="0" y="1347"/>
                  </a:moveTo>
                  <a:lnTo>
                    <a:pt x="0" y="1289"/>
                  </a:lnTo>
                  <a:lnTo>
                    <a:pt x="15" y="1288"/>
                  </a:lnTo>
                  <a:lnTo>
                    <a:pt x="27" y="1288"/>
                  </a:lnTo>
                  <a:lnTo>
                    <a:pt x="31" y="1289"/>
                  </a:lnTo>
                  <a:lnTo>
                    <a:pt x="36" y="1291"/>
                  </a:lnTo>
                  <a:lnTo>
                    <a:pt x="38" y="1294"/>
                  </a:lnTo>
                  <a:lnTo>
                    <a:pt x="42" y="1296"/>
                  </a:lnTo>
                  <a:lnTo>
                    <a:pt x="43" y="1301"/>
                  </a:lnTo>
                  <a:lnTo>
                    <a:pt x="42" y="1307"/>
                  </a:lnTo>
                  <a:lnTo>
                    <a:pt x="40" y="1313"/>
                  </a:lnTo>
                  <a:lnTo>
                    <a:pt x="35" y="1320"/>
                  </a:lnTo>
                  <a:lnTo>
                    <a:pt x="29" y="1327"/>
                  </a:lnTo>
                  <a:lnTo>
                    <a:pt x="21" y="1334"/>
                  </a:lnTo>
                  <a:lnTo>
                    <a:pt x="11" y="1341"/>
                  </a:lnTo>
                  <a:lnTo>
                    <a:pt x="0" y="1347"/>
                  </a:lnTo>
                  <a:close/>
                  <a:moveTo>
                    <a:pt x="0" y="1250"/>
                  </a:moveTo>
                  <a:lnTo>
                    <a:pt x="0" y="1190"/>
                  </a:lnTo>
                  <a:lnTo>
                    <a:pt x="9" y="1188"/>
                  </a:lnTo>
                  <a:lnTo>
                    <a:pt x="18" y="1187"/>
                  </a:lnTo>
                  <a:lnTo>
                    <a:pt x="25" y="1185"/>
                  </a:lnTo>
                  <a:lnTo>
                    <a:pt x="32" y="1185"/>
                  </a:lnTo>
                  <a:lnTo>
                    <a:pt x="40" y="1187"/>
                  </a:lnTo>
                  <a:lnTo>
                    <a:pt x="44" y="1189"/>
                  </a:lnTo>
                  <a:lnTo>
                    <a:pt x="48" y="1191"/>
                  </a:lnTo>
                  <a:lnTo>
                    <a:pt x="51" y="1194"/>
                  </a:lnTo>
                  <a:lnTo>
                    <a:pt x="53" y="1196"/>
                  </a:lnTo>
                  <a:lnTo>
                    <a:pt x="53" y="1200"/>
                  </a:lnTo>
                  <a:lnTo>
                    <a:pt x="53" y="1202"/>
                  </a:lnTo>
                  <a:lnTo>
                    <a:pt x="51" y="1206"/>
                  </a:lnTo>
                  <a:lnTo>
                    <a:pt x="48" y="1213"/>
                  </a:lnTo>
                  <a:lnTo>
                    <a:pt x="42" y="1220"/>
                  </a:lnTo>
                  <a:lnTo>
                    <a:pt x="35" y="1227"/>
                  </a:lnTo>
                  <a:lnTo>
                    <a:pt x="24" y="1235"/>
                  </a:lnTo>
                  <a:lnTo>
                    <a:pt x="13" y="1242"/>
                  </a:lnTo>
                  <a:lnTo>
                    <a:pt x="0" y="1250"/>
                  </a:lnTo>
                  <a:close/>
                  <a:moveTo>
                    <a:pt x="0" y="1157"/>
                  </a:moveTo>
                  <a:lnTo>
                    <a:pt x="0" y="1095"/>
                  </a:lnTo>
                  <a:lnTo>
                    <a:pt x="12" y="1090"/>
                  </a:lnTo>
                  <a:lnTo>
                    <a:pt x="24" y="1088"/>
                  </a:lnTo>
                  <a:lnTo>
                    <a:pt x="36" y="1086"/>
                  </a:lnTo>
                  <a:lnTo>
                    <a:pt x="46" y="1084"/>
                  </a:lnTo>
                  <a:lnTo>
                    <a:pt x="55" y="1086"/>
                  </a:lnTo>
                  <a:lnTo>
                    <a:pt x="62" y="1087"/>
                  </a:lnTo>
                  <a:lnTo>
                    <a:pt x="67" y="1089"/>
                  </a:lnTo>
                  <a:lnTo>
                    <a:pt x="72" y="1093"/>
                  </a:lnTo>
                  <a:lnTo>
                    <a:pt x="73" y="1095"/>
                  </a:lnTo>
                  <a:lnTo>
                    <a:pt x="73" y="1099"/>
                  </a:lnTo>
                  <a:lnTo>
                    <a:pt x="73" y="1102"/>
                  </a:lnTo>
                  <a:lnTo>
                    <a:pt x="72" y="1105"/>
                  </a:lnTo>
                  <a:lnTo>
                    <a:pt x="67" y="1113"/>
                  </a:lnTo>
                  <a:lnTo>
                    <a:pt x="60" y="1120"/>
                  </a:lnTo>
                  <a:lnTo>
                    <a:pt x="50" y="1128"/>
                  </a:lnTo>
                  <a:lnTo>
                    <a:pt x="40" y="1137"/>
                  </a:lnTo>
                  <a:lnTo>
                    <a:pt x="27" y="1145"/>
                  </a:lnTo>
                  <a:lnTo>
                    <a:pt x="11" y="1152"/>
                  </a:lnTo>
                  <a:lnTo>
                    <a:pt x="5" y="1154"/>
                  </a:lnTo>
                  <a:lnTo>
                    <a:pt x="0" y="1157"/>
                  </a:lnTo>
                  <a:close/>
                  <a:moveTo>
                    <a:pt x="0" y="1067"/>
                  </a:moveTo>
                  <a:lnTo>
                    <a:pt x="0" y="1006"/>
                  </a:lnTo>
                  <a:lnTo>
                    <a:pt x="4" y="1005"/>
                  </a:lnTo>
                  <a:lnTo>
                    <a:pt x="8" y="1004"/>
                  </a:lnTo>
                  <a:lnTo>
                    <a:pt x="23" y="996"/>
                  </a:lnTo>
                  <a:lnTo>
                    <a:pt x="38" y="992"/>
                  </a:lnTo>
                  <a:lnTo>
                    <a:pt x="54" y="988"/>
                  </a:lnTo>
                  <a:lnTo>
                    <a:pt x="67" y="986"/>
                  </a:lnTo>
                  <a:lnTo>
                    <a:pt x="79" y="985"/>
                  </a:lnTo>
                  <a:lnTo>
                    <a:pt x="89" y="986"/>
                  </a:lnTo>
                  <a:lnTo>
                    <a:pt x="93" y="987"/>
                  </a:lnTo>
                  <a:lnTo>
                    <a:pt x="97" y="988"/>
                  </a:lnTo>
                  <a:lnTo>
                    <a:pt x="99" y="991"/>
                  </a:lnTo>
                  <a:lnTo>
                    <a:pt x="101" y="993"/>
                  </a:lnTo>
                  <a:lnTo>
                    <a:pt x="103" y="995"/>
                  </a:lnTo>
                  <a:lnTo>
                    <a:pt x="103" y="998"/>
                  </a:lnTo>
                  <a:lnTo>
                    <a:pt x="103" y="1001"/>
                  </a:lnTo>
                  <a:lnTo>
                    <a:pt x="101" y="1005"/>
                  </a:lnTo>
                  <a:lnTo>
                    <a:pt x="97" y="1012"/>
                  </a:lnTo>
                  <a:lnTo>
                    <a:pt x="89" y="1020"/>
                  </a:lnTo>
                  <a:lnTo>
                    <a:pt x="79" y="1029"/>
                  </a:lnTo>
                  <a:lnTo>
                    <a:pt x="67" y="1037"/>
                  </a:lnTo>
                  <a:lnTo>
                    <a:pt x="54" y="1045"/>
                  </a:lnTo>
                  <a:lnTo>
                    <a:pt x="37" y="1052"/>
                  </a:lnTo>
                  <a:lnTo>
                    <a:pt x="28" y="1057"/>
                  </a:lnTo>
                  <a:lnTo>
                    <a:pt x="18" y="1061"/>
                  </a:lnTo>
                  <a:lnTo>
                    <a:pt x="9" y="1063"/>
                  </a:lnTo>
                  <a:lnTo>
                    <a:pt x="0" y="1067"/>
                  </a:lnTo>
                  <a:close/>
                  <a:moveTo>
                    <a:pt x="0" y="973"/>
                  </a:moveTo>
                  <a:lnTo>
                    <a:pt x="0" y="929"/>
                  </a:lnTo>
                  <a:lnTo>
                    <a:pt x="9" y="923"/>
                  </a:lnTo>
                  <a:lnTo>
                    <a:pt x="19" y="917"/>
                  </a:lnTo>
                  <a:lnTo>
                    <a:pt x="31" y="910"/>
                  </a:lnTo>
                  <a:lnTo>
                    <a:pt x="44" y="904"/>
                  </a:lnTo>
                  <a:lnTo>
                    <a:pt x="61" y="898"/>
                  </a:lnTo>
                  <a:lnTo>
                    <a:pt x="78" y="892"/>
                  </a:lnTo>
                  <a:lnTo>
                    <a:pt x="93" y="888"/>
                  </a:lnTo>
                  <a:lnTo>
                    <a:pt x="107" y="886"/>
                  </a:lnTo>
                  <a:lnTo>
                    <a:pt x="119" y="885"/>
                  </a:lnTo>
                  <a:lnTo>
                    <a:pt x="130" y="886"/>
                  </a:lnTo>
                  <a:lnTo>
                    <a:pt x="133" y="887"/>
                  </a:lnTo>
                  <a:lnTo>
                    <a:pt x="137" y="888"/>
                  </a:lnTo>
                  <a:lnTo>
                    <a:pt x="139" y="891"/>
                  </a:lnTo>
                  <a:lnTo>
                    <a:pt x="142" y="893"/>
                  </a:lnTo>
                  <a:lnTo>
                    <a:pt x="143" y="895"/>
                  </a:lnTo>
                  <a:lnTo>
                    <a:pt x="143" y="898"/>
                  </a:lnTo>
                  <a:lnTo>
                    <a:pt x="143" y="901"/>
                  </a:lnTo>
                  <a:lnTo>
                    <a:pt x="142" y="905"/>
                  </a:lnTo>
                  <a:lnTo>
                    <a:pt x="136" y="912"/>
                  </a:lnTo>
                  <a:lnTo>
                    <a:pt x="129" y="920"/>
                  </a:lnTo>
                  <a:lnTo>
                    <a:pt x="118" y="929"/>
                  </a:lnTo>
                  <a:lnTo>
                    <a:pt x="106" y="937"/>
                  </a:lnTo>
                  <a:lnTo>
                    <a:pt x="91" y="945"/>
                  </a:lnTo>
                  <a:lnTo>
                    <a:pt x="75" y="954"/>
                  </a:lnTo>
                  <a:lnTo>
                    <a:pt x="54" y="962"/>
                  </a:lnTo>
                  <a:lnTo>
                    <a:pt x="34" y="968"/>
                  </a:lnTo>
                  <a:lnTo>
                    <a:pt x="16" y="972"/>
                  </a:lnTo>
                  <a:lnTo>
                    <a:pt x="0" y="973"/>
                  </a:lnTo>
                  <a:close/>
                  <a:moveTo>
                    <a:pt x="0" y="827"/>
                  </a:moveTo>
                  <a:lnTo>
                    <a:pt x="0" y="787"/>
                  </a:lnTo>
                  <a:lnTo>
                    <a:pt x="8" y="789"/>
                  </a:lnTo>
                  <a:lnTo>
                    <a:pt x="12" y="790"/>
                  </a:lnTo>
                  <a:lnTo>
                    <a:pt x="17" y="791"/>
                  </a:lnTo>
                  <a:lnTo>
                    <a:pt x="21" y="794"/>
                  </a:lnTo>
                  <a:lnTo>
                    <a:pt x="21" y="797"/>
                  </a:lnTo>
                  <a:lnTo>
                    <a:pt x="21" y="800"/>
                  </a:lnTo>
                  <a:lnTo>
                    <a:pt x="19" y="804"/>
                  </a:lnTo>
                  <a:lnTo>
                    <a:pt x="18" y="809"/>
                  </a:lnTo>
                  <a:lnTo>
                    <a:pt x="11" y="817"/>
                  </a:lnTo>
                  <a:lnTo>
                    <a:pt x="0" y="827"/>
                  </a:lnTo>
                  <a:close/>
                  <a:moveTo>
                    <a:pt x="0" y="762"/>
                  </a:moveTo>
                  <a:lnTo>
                    <a:pt x="0" y="704"/>
                  </a:lnTo>
                  <a:lnTo>
                    <a:pt x="15" y="699"/>
                  </a:lnTo>
                  <a:lnTo>
                    <a:pt x="29" y="696"/>
                  </a:lnTo>
                  <a:lnTo>
                    <a:pt x="42" y="692"/>
                  </a:lnTo>
                  <a:lnTo>
                    <a:pt x="54" y="691"/>
                  </a:lnTo>
                  <a:lnTo>
                    <a:pt x="65" y="691"/>
                  </a:lnTo>
                  <a:lnTo>
                    <a:pt x="73" y="692"/>
                  </a:lnTo>
                  <a:lnTo>
                    <a:pt x="79" y="695"/>
                  </a:lnTo>
                  <a:lnTo>
                    <a:pt x="82" y="698"/>
                  </a:lnTo>
                  <a:lnTo>
                    <a:pt x="84" y="701"/>
                  </a:lnTo>
                  <a:lnTo>
                    <a:pt x="84" y="703"/>
                  </a:lnTo>
                  <a:lnTo>
                    <a:pt x="84" y="707"/>
                  </a:lnTo>
                  <a:lnTo>
                    <a:pt x="81" y="710"/>
                  </a:lnTo>
                  <a:lnTo>
                    <a:pt x="75" y="717"/>
                  </a:lnTo>
                  <a:lnTo>
                    <a:pt x="67" y="726"/>
                  </a:lnTo>
                  <a:lnTo>
                    <a:pt x="55" y="734"/>
                  </a:lnTo>
                  <a:lnTo>
                    <a:pt x="42" y="742"/>
                  </a:lnTo>
                  <a:lnTo>
                    <a:pt x="25" y="751"/>
                  </a:lnTo>
                  <a:lnTo>
                    <a:pt x="8" y="759"/>
                  </a:lnTo>
                  <a:lnTo>
                    <a:pt x="4" y="761"/>
                  </a:lnTo>
                  <a:lnTo>
                    <a:pt x="0" y="762"/>
                  </a:lnTo>
                  <a:close/>
                  <a:moveTo>
                    <a:pt x="0" y="685"/>
                  </a:moveTo>
                  <a:lnTo>
                    <a:pt x="0" y="642"/>
                  </a:lnTo>
                  <a:lnTo>
                    <a:pt x="11" y="635"/>
                  </a:lnTo>
                  <a:lnTo>
                    <a:pt x="22" y="629"/>
                  </a:lnTo>
                  <a:lnTo>
                    <a:pt x="35" y="622"/>
                  </a:lnTo>
                  <a:lnTo>
                    <a:pt x="49" y="616"/>
                  </a:lnTo>
                  <a:lnTo>
                    <a:pt x="68" y="609"/>
                  </a:lnTo>
                  <a:lnTo>
                    <a:pt x="86" y="603"/>
                  </a:lnTo>
                  <a:lnTo>
                    <a:pt x="104" y="598"/>
                  </a:lnTo>
                  <a:lnTo>
                    <a:pt x="119" y="596"/>
                  </a:lnTo>
                  <a:lnTo>
                    <a:pt x="132" y="595"/>
                  </a:lnTo>
                  <a:lnTo>
                    <a:pt x="144" y="595"/>
                  </a:lnTo>
                  <a:lnTo>
                    <a:pt x="149" y="596"/>
                  </a:lnTo>
                  <a:lnTo>
                    <a:pt x="152" y="597"/>
                  </a:lnTo>
                  <a:lnTo>
                    <a:pt x="155" y="598"/>
                  </a:lnTo>
                  <a:lnTo>
                    <a:pt x="157" y="601"/>
                  </a:lnTo>
                  <a:lnTo>
                    <a:pt x="158" y="603"/>
                  </a:lnTo>
                  <a:lnTo>
                    <a:pt x="158" y="607"/>
                  </a:lnTo>
                  <a:lnTo>
                    <a:pt x="157" y="609"/>
                  </a:lnTo>
                  <a:lnTo>
                    <a:pt x="155" y="613"/>
                  </a:lnTo>
                  <a:lnTo>
                    <a:pt x="149" y="621"/>
                  </a:lnTo>
                  <a:lnTo>
                    <a:pt x="139" y="629"/>
                  </a:lnTo>
                  <a:lnTo>
                    <a:pt x="128" y="638"/>
                  </a:lnTo>
                  <a:lnTo>
                    <a:pt x="113" y="646"/>
                  </a:lnTo>
                  <a:lnTo>
                    <a:pt x="97" y="654"/>
                  </a:lnTo>
                  <a:lnTo>
                    <a:pt x="78" y="664"/>
                  </a:lnTo>
                  <a:lnTo>
                    <a:pt x="56" y="672"/>
                  </a:lnTo>
                  <a:lnTo>
                    <a:pt x="36" y="678"/>
                  </a:lnTo>
                  <a:lnTo>
                    <a:pt x="17" y="683"/>
                  </a:lnTo>
                  <a:lnTo>
                    <a:pt x="0" y="685"/>
                  </a:lnTo>
                  <a:close/>
                  <a:moveTo>
                    <a:pt x="0" y="572"/>
                  </a:moveTo>
                  <a:lnTo>
                    <a:pt x="0" y="519"/>
                  </a:lnTo>
                  <a:lnTo>
                    <a:pt x="13" y="515"/>
                  </a:lnTo>
                  <a:lnTo>
                    <a:pt x="27" y="512"/>
                  </a:lnTo>
                  <a:lnTo>
                    <a:pt x="37" y="511"/>
                  </a:lnTo>
                  <a:lnTo>
                    <a:pt x="48" y="509"/>
                  </a:lnTo>
                  <a:lnTo>
                    <a:pt x="57" y="509"/>
                  </a:lnTo>
                  <a:lnTo>
                    <a:pt x="65" y="509"/>
                  </a:lnTo>
                  <a:lnTo>
                    <a:pt x="69" y="512"/>
                  </a:lnTo>
                  <a:lnTo>
                    <a:pt x="73" y="514"/>
                  </a:lnTo>
                  <a:lnTo>
                    <a:pt x="73" y="516"/>
                  </a:lnTo>
                  <a:lnTo>
                    <a:pt x="73" y="519"/>
                  </a:lnTo>
                  <a:lnTo>
                    <a:pt x="73" y="522"/>
                  </a:lnTo>
                  <a:lnTo>
                    <a:pt x="70" y="525"/>
                  </a:lnTo>
                  <a:lnTo>
                    <a:pt x="66" y="532"/>
                  </a:lnTo>
                  <a:lnTo>
                    <a:pt x="56" y="539"/>
                  </a:lnTo>
                  <a:lnTo>
                    <a:pt x="46" y="547"/>
                  </a:lnTo>
                  <a:lnTo>
                    <a:pt x="32" y="556"/>
                  </a:lnTo>
                  <a:lnTo>
                    <a:pt x="17" y="564"/>
                  </a:lnTo>
                  <a:lnTo>
                    <a:pt x="0" y="572"/>
                  </a:lnTo>
                  <a:close/>
                  <a:moveTo>
                    <a:pt x="0" y="506"/>
                  </a:moveTo>
                  <a:lnTo>
                    <a:pt x="0" y="465"/>
                  </a:lnTo>
                  <a:lnTo>
                    <a:pt x="12" y="458"/>
                  </a:lnTo>
                  <a:lnTo>
                    <a:pt x="25" y="451"/>
                  </a:lnTo>
                  <a:lnTo>
                    <a:pt x="40" y="444"/>
                  </a:lnTo>
                  <a:lnTo>
                    <a:pt x="55" y="438"/>
                  </a:lnTo>
                  <a:lnTo>
                    <a:pt x="75" y="430"/>
                  </a:lnTo>
                  <a:lnTo>
                    <a:pt x="95" y="424"/>
                  </a:lnTo>
                  <a:lnTo>
                    <a:pt x="113" y="419"/>
                  </a:lnTo>
                  <a:lnTo>
                    <a:pt x="130" y="415"/>
                  </a:lnTo>
                  <a:lnTo>
                    <a:pt x="144" y="414"/>
                  </a:lnTo>
                  <a:lnTo>
                    <a:pt x="156" y="414"/>
                  </a:lnTo>
                  <a:lnTo>
                    <a:pt x="161" y="414"/>
                  </a:lnTo>
                  <a:lnTo>
                    <a:pt x="164" y="415"/>
                  </a:lnTo>
                  <a:lnTo>
                    <a:pt x="168" y="417"/>
                  </a:lnTo>
                  <a:lnTo>
                    <a:pt x="169" y="419"/>
                  </a:lnTo>
                  <a:lnTo>
                    <a:pt x="170" y="421"/>
                  </a:lnTo>
                  <a:lnTo>
                    <a:pt x="170" y="425"/>
                  </a:lnTo>
                  <a:lnTo>
                    <a:pt x="169" y="427"/>
                  </a:lnTo>
                  <a:lnTo>
                    <a:pt x="167" y="431"/>
                  </a:lnTo>
                  <a:lnTo>
                    <a:pt x="160" y="438"/>
                  </a:lnTo>
                  <a:lnTo>
                    <a:pt x="150" y="446"/>
                  </a:lnTo>
                  <a:lnTo>
                    <a:pt x="136" y="456"/>
                  </a:lnTo>
                  <a:lnTo>
                    <a:pt x="120" y="464"/>
                  </a:lnTo>
                  <a:lnTo>
                    <a:pt x="103" y="474"/>
                  </a:lnTo>
                  <a:lnTo>
                    <a:pt x="82" y="482"/>
                  </a:lnTo>
                  <a:lnTo>
                    <a:pt x="60" y="490"/>
                  </a:lnTo>
                  <a:lnTo>
                    <a:pt x="37" y="497"/>
                  </a:lnTo>
                  <a:lnTo>
                    <a:pt x="17" y="503"/>
                  </a:lnTo>
                  <a:lnTo>
                    <a:pt x="0" y="506"/>
                  </a:lnTo>
                  <a:close/>
                  <a:moveTo>
                    <a:pt x="0" y="445"/>
                  </a:moveTo>
                  <a:lnTo>
                    <a:pt x="0" y="431"/>
                  </a:lnTo>
                  <a:lnTo>
                    <a:pt x="2" y="432"/>
                  </a:lnTo>
                  <a:lnTo>
                    <a:pt x="3" y="433"/>
                  </a:lnTo>
                  <a:lnTo>
                    <a:pt x="4" y="436"/>
                  </a:lnTo>
                  <a:lnTo>
                    <a:pt x="3" y="438"/>
                  </a:lnTo>
                  <a:lnTo>
                    <a:pt x="2" y="442"/>
                  </a:lnTo>
                  <a:lnTo>
                    <a:pt x="0" y="445"/>
                  </a:lnTo>
                  <a:close/>
                  <a:moveTo>
                    <a:pt x="0" y="410"/>
                  </a:moveTo>
                  <a:lnTo>
                    <a:pt x="0" y="357"/>
                  </a:lnTo>
                  <a:lnTo>
                    <a:pt x="21" y="350"/>
                  </a:lnTo>
                  <a:lnTo>
                    <a:pt x="40" y="344"/>
                  </a:lnTo>
                  <a:lnTo>
                    <a:pt x="57" y="339"/>
                  </a:lnTo>
                  <a:lnTo>
                    <a:pt x="74" y="337"/>
                  </a:lnTo>
                  <a:lnTo>
                    <a:pt x="87" y="335"/>
                  </a:lnTo>
                  <a:lnTo>
                    <a:pt x="99" y="335"/>
                  </a:lnTo>
                  <a:lnTo>
                    <a:pt x="103" y="336"/>
                  </a:lnTo>
                  <a:lnTo>
                    <a:pt x="106" y="337"/>
                  </a:lnTo>
                  <a:lnTo>
                    <a:pt x="110" y="338"/>
                  </a:lnTo>
                  <a:lnTo>
                    <a:pt x="111" y="339"/>
                  </a:lnTo>
                  <a:lnTo>
                    <a:pt x="112" y="342"/>
                  </a:lnTo>
                  <a:lnTo>
                    <a:pt x="111" y="345"/>
                  </a:lnTo>
                  <a:lnTo>
                    <a:pt x="110" y="348"/>
                  </a:lnTo>
                  <a:lnTo>
                    <a:pt x="107" y="351"/>
                  </a:lnTo>
                  <a:lnTo>
                    <a:pt x="100" y="358"/>
                  </a:lnTo>
                  <a:lnTo>
                    <a:pt x="89" y="367"/>
                  </a:lnTo>
                  <a:lnTo>
                    <a:pt x="75" y="375"/>
                  </a:lnTo>
                  <a:lnTo>
                    <a:pt x="59" y="385"/>
                  </a:lnTo>
                  <a:lnTo>
                    <a:pt x="40" y="394"/>
                  </a:lnTo>
                  <a:lnTo>
                    <a:pt x="19" y="402"/>
                  </a:lnTo>
                  <a:lnTo>
                    <a:pt x="10" y="406"/>
                  </a:lnTo>
                  <a:lnTo>
                    <a:pt x="0" y="410"/>
                  </a:lnTo>
                  <a:close/>
                  <a:moveTo>
                    <a:pt x="0" y="314"/>
                  </a:moveTo>
                  <a:lnTo>
                    <a:pt x="0" y="269"/>
                  </a:lnTo>
                  <a:lnTo>
                    <a:pt x="24" y="263"/>
                  </a:lnTo>
                  <a:lnTo>
                    <a:pt x="44" y="261"/>
                  </a:lnTo>
                  <a:lnTo>
                    <a:pt x="53" y="260"/>
                  </a:lnTo>
                  <a:lnTo>
                    <a:pt x="59" y="261"/>
                  </a:lnTo>
                  <a:lnTo>
                    <a:pt x="63" y="262"/>
                  </a:lnTo>
                  <a:lnTo>
                    <a:pt x="66" y="265"/>
                  </a:lnTo>
                  <a:lnTo>
                    <a:pt x="67" y="267"/>
                  </a:lnTo>
                  <a:lnTo>
                    <a:pt x="67" y="268"/>
                  </a:lnTo>
                  <a:lnTo>
                    <a:pt x="66" y="271"/>
                  </a:lnTo>
                  <a:lnTo>
                    <a:pt x="65" y="273"/>
                  </a:lnTo>
                  <a:lnTo>
                    <a:pt x="60" y="279"/>
                  </a:lnTo>
                  <a:lnTo>
                    <a:pt x="51" y="286"/>
                  </a:lnTo>
                  <a:lnTo>
                    <a:pt x="42" y="292"/>
                  </a:lnTo>
                  <a:lnTo>
                    <a:pt x="29" y="299"/>
                  </a:lnTo>
                  <a:lnTo>
                    <a:pt x="16" y="307"/>
                  </a:lnTo>
                  <a:lnTo>
                    <a:pt x="0" y="314"/>
                  </a:lnTo>
                  <a:close/>
                  <a:moveTo>
                    <a:pt x="0" y="262"/>
                  </a:moveTo>
                  <a:lnTo>
                    <a:pt x="0" y="230"/>
                  </a:lnTo>
                  <a:lnTo>
                    <a:pt x="15" y="221"/>
                  </a:lnTo>
                  <a:lnTo>
                    <a:pt x="32" y="212"/>
                  </a:lnTo>
                  <a:lnTo>
                    <a:pt x="51" y="203"/>
                  </a:lnTo>
                  <a:lnTo>
                    <a:pt x="73" y="194"/>
                  </a:lnTo>
                  <a:lnTo>
                    <a:pt x="97" y="186"/>
                  </a:lnTo>
                  <a:lnTo>
                    <a:pt x="118" y="179"/>
                  </a:lnTo>
                  <a:lnTo>
                    <a:pt x="138" y="173"/>
                  </a:lnTo>
                  <a:lnTo>
                    <a:pt x="157" y="170"/>
                  </a:lnTo>
                  <a:lnTo>
                    <a:pt x="173" y="167"/>
                  </a:lnTo>
                  <a:lnTo>
                    <a:pt x="185" y="166"/>
                  </a:lnTo>
                  <a:lnTo>
                    <a:pt x="190" y="167"/>
                  </a:lnTo>
                  <a:lnTo>
                    <a:pt x="194" y="167"/>
                  </a:lnTo>
                  <a:lnTo>
                    <a:pt x="196" y="168"/>
                  </a:lnTo>
                  <a:lnTo>
                    <a:pt x="199" y="171"/>
                  </a:lnTo>
                  <a:lnTo>
                    <a:pt x="200" y="173"/>
                  </a:lnTo>
                  <a:lnTo>
                    <a:pt x="199" y="175"/>
                  </a:lnTo>
                  <a:lnTo>
                    <a:pt x="198" y="179"/>
                  </a:lnTo>
                  <a:lnTo>
                    <a:pt x="194" y="181"/>
                  </a:lnTo>
                  <a:lnTo>
                    <a:pt x="186" y="189"/>
                  </a:lnTo>
                  <a:lnTo>
                    <a:pt x="174" y="197"/>
                  </a:lnTo>
                  <a:lnTo>
                    <a:pt x="158" y="206"/>
                  </a:lnTo>
                  <a:lnTo>
                    <a:pt x="141" y="216"/>
                  </a:lnTo>
                  <a:lnTo>
                    <a:pt x="120" y="225"/>
                  </a:lnTo>
                  <a:lnTo>
                    <a:pt x="98" y="234"/>
                  </a:lnTo>
                  <a:lnTo>
                    <a:pt x="69" y="244"/>
                  </a:lnTo>
                  <a:lnTo>
                    <a:pt x="43" y="253"/>
                  </a:lnTo>
                  <a:lnTo>
                    <a:pt x="19" y="259"/>
                  </a:lnTo>
                  <a:lnTo>
                    <a:pt x="0" y="262"/>
                  </a:lnTo>
                  <a:close/>
                  <a:moveTo>
                    <a:pt x="0" y="225"/>
                  </a:moveTo>
                  <a:lnTo>
                    <a:pt x="0" y="192"/>
                  </a:lnTo>
                  <a:lnTo>
                    <a:pt x="13" y="190"/>
                  </a:lnTo>
                  <a:lnTo>
                    <a:pt x="24" y="190"/>
                  </a:lnTo>
                  <a:lnTo>
                    <a:pt x="28" y="190"/>
                  </a:lnTo>
                  <a:lnTo>
                    <a:pt x="31" y="191"/>
                  </a:lnTo>
                  <a:lnTo>
                    <a:pt x="34" y="192"/>
                  </a:lnTo>
                  <a:lnTo>
                    <a:pt x="35" y="193"/>
                  </a:lnTo>
                  <a:lnTo>
                    <a:pt x="36" y="196"/>
                  </a:lnTo>
                  <a:lnTo>
                    <a:pt x="35" y="199"/>
                  </a:lnTo>
                  <a:lnTo>
                    <a:pt x="32" y="203"/>
                  </a:lnTo>
                  <a:lnTo>
                    <a:pt x="28" y="206"/>
                  </a:lnTo>
                  <a:lnTo>
                    <a:pt x="17" y="216"/>
                  </a:lnTo>
                  <a:lnTo>
                    <a:pt x="0" y="225"/>
                  </a:lnTo>
                  <a:close/>
                  <a:moveTo>
                    <a:pt x="0" y="187"/>
                  </a:moveTo>
                  <a:lnTo>
                    <a:pt x="0" y="147"/>
                  </a:lnTo>
                  <a:lnTo>
                    <a:pt x="11" y="142"/>
                  </a:lnTo>
                  <a:lnTo>
                    <a:pt x="24" y="136"/>
                  </a:lnTo>
                  <a:lnTo>
                    <a:pt x="37" y="130"/>
                  </a:lnTo>
                  <a:lnTo>
                    <a:pt x="50" y="126"/>
                  </a:lnTo>
                  <a:lnTo>
                    <a:pt x="74" y="117"/>
                  </a:lnTo>
                  <a:lnTo>
                    <a:pt x="97" y="109"/>
                  </a:lnTo>
                  <a:lnTo>
                    <a:pt x="118" y="104"/>
                  </a:lnTo>
                  <a:lnTo>
                    <a:pt x="137" y="99"/>
                  </a:lnTo>
                  <a:lnTo>
                    <a:pt x="152" y="97"/>
                  </a:lnTo>
                  <a:lnTo>
                    <a:pt x="166" y="96"/>
                  </a:lnTo>
                  <a:lnTo>
                    <a:pt x="170" y="96"/>
                  </a:lnTo>
                  <a:lnTo>
                    <a:pt x="174" y="97"/>
                  </a:lnTo>
                  <a:lnTo>
                    <a:pt x="177" y="98"/>
                  </a:lnTo>
                  <a:lnTo>
                    <a:pt x="179" y="99"/>
                  </a:lnTo>
                  <a:lnTo>
                    <a:pt x="180" y="102"/>
                  </a:lnTo>
                  <a:lnTo>
                    <a:pt x="179" y="104"/>
                  </a:lnTo>
                  <a:lnTo>
                    <a:pt x="177" y="108"/>
                  </a:lnTo>
                  <a:lnTo>
                    <a:pt x="174" y="110"/>
                  </a:lnTo>
                  <a:lnTo>
                    <a:pt x="166" y="117"/>
                  </a:lnTo>
                  <a:lnTo>
                    <a:pt x="152" y="126"/>
                  </a:lnTo>
                  <a:lnTo>
                    <a:pt x="137" y="135"/>
                  </a:lnTo>
                  <a:lnTo>
                    <a:pt x="118" y="145"/>
                  </a:lnTo>
                  <a:lnTo>
                    <a:pt x="97" y="154"/>
                  </a:lnTo>
                  <a:lnTo>
                    <a:pt x="74" y="164"/>
                  </a:lnTo>
                  <a:lnTo>
                    <a:pt x="54" y="171"/>
                  </a:lnTo>
                  <a:lnTo>
                    <a:pt x="35" y="177"/>
                  </a:lnTo>
                  <a:lnTo>
                    <a:pt x="17" y="183"/>
                  </a:lnTo>
                  <a:lnTo>
                    <a:pt x="0" y="187"/>
                  </a:lnTo>
                  <a:close/>
                  <a:moveTo>
                    <a:pt x="0" y="146"/>
                  </a:moveTo>
                  <a:lnTo>
                    <a:pt x="0" y="122"/>
                  </a:lnTo>
                  <a:lnTo>
                    <a:pt x="6" y="122"/>
                  </a:lnTo>
                  <a:lnTo>
                    <a:pt x="11" y="122"/>
                  </a:lnTo>
                  <a:lnTo>
                    <a:pt x="15" y="123"/>
                  </a:lnTo>
                  <a:lnTo>
                    <a:pt x="17" y="126"/>
                  </a:lnTo>
                  <a:lnTo>
                    <a:pt x="17" y="127"/>
                  </a:lnTo>
                  <a:lnTo>
                    <a:pt x="17" y="129"/>
                  </a:lnTo>
                  <a:lnTo>
                    <a:pt x="16" y="132"/>
                  </a:lnTo>
                  <a:lnTo>
                    <a:pt x="15" y="134"/>
                  </a:lnTo>
                  <a:lnTo>
                    <a:pt x="9" y="139"/>
                  </a:lnTo>
                  <a:lnTo>
                    <a:pt x="0" y="146"/>
                  </a:lnTo>
                  <a:close/>
                  <a:moveTo>
                    <a:pt x="0" y="116"/>
                  </a:moveTo>
                  <a:lnTo>
                    <a:pt x="0" y="76"/>
                  </a:lnTo>
                  <a:lnTo>
                    <a:pt x="10" y="72"/>
                  </a:lnTo>
                  <a:lnTo>
                    <a:pt x="19" y="67"/>
                  </a:lnTo>
                  <a:lnTo>
                    <a:pt x="30" y="64"/>
                  </a:lnTo>
                  <a:lnTo>
                    <a:pt x="41" y="59"/>
                  </a:lnTo>
                  <a:lnTo>
                    <a:pt x="66" y="51"/>
                  </a:lnTo>
                  <a:lnTo>
                    <a:pt x="88" y="42"/>
                  </a:lnTo>
                  <a:lnTo>
                    <a:pt x="110" y="36"/>
                  </a:lnTo>
                  <a:lnTo>
                    <a:pt x="130" y="32"/>
                  </a:lnTo>
                  <a:lnTo>
                    <a:pt x="145" y="29"/>
                  </a:lnTo>
                  <a:lnTo>
                    <a:pt x="158" y="28"/>
                  </a:lnTo>
                  <a:lnTo>
                    <a:pt x="164" y="28"/>
                  </a:lnTo>
                  <a:lnTo>
                    <a:pt x="168" y="29"/>
                  </a:lnTo>
                  <a:lnTo>
                    <a:pt x="171" y="31"/>
                  </a:lnTo>
                  <a:lnTo>
                    <a:pt x="173" y="32"/>
                  </a:lnTo>
                  <a:lnTo>
                    <a:pt x="174" y="33"/>
                  </a:lnTo>
                  <a:lnTo>
                    <a:pt x="173" y="35"/>
                  </a:lnTo>
                  <a:lnTo>
                    <a:pt x="171" y="38"/>
                  </a:lnTo>
                  <a:lnTo>
                    <a:pt x="170" y="40"/>
                  </a:lnTo>
                  <a:lnTo>
                    <a:pt x="164" y="45"/>
                  </a:lnTo>
                  <a:lnTo>
                    <a:pt x="155" y="51"/>
                  </a:lnTo>
                  <a:lnTo>
                    <a:pt x="166" y="46"/>
                  </a:lnTo>
                  <a:lnTo>
                    <a:pt x="177" y="41"/>
                  </a:lnTo>
                  <a:lnTo>
                    <a:pt x="189" y="36"/>
                  </a:lnTo>
                  <a:lnTo>
                    <a:pt x="202" y="32"/>
                  </a:lnTo>
                  <a:lnTo>
                    <a:pt x="227" y="23"/>
                  </a:lnTo>
                  <a:lnTo>
                    <a:pt x="251" y="15"/>
                  </a:lnTo>
                  <a:lnTo>
                    <a:pt x="272" y="9"/>
                  </a:lnTo>
                  <a:lnTo>
                    <a:pt x="293" y="6"/>
                  </a:lnTo>
                  <a:lnTo>
                    <a:pt x="309" y="2"/>
                  </a:lnTo>
                  <a:lnTo>
                    <a:pt x="322" y="2"/>
                  </a:lnTo>
                  <a:lnTo>
                    <a:pt x="327" y="2"/>
                  </a:lnTo>
                  <a:lnTo>
                    <a:pt x="332" y="2"/>
                  </a:lnTo>
                  <a:lnTo>
                    <a:pt x="334" y="3"/>
                  </a:lnTo>
                  <a:lnTo>
                    <a:pt x="337" y="6"/>
                  </a:lnTo>
                  <a:lnTo>
                    <a:pt x="337" y="7"/>
                  </a:lnTo>
                  <a:lnTo>
                    <a:pt x="337" y="9"/>
                  </a:lnTo>
                  <a:lnTo>
                    <a:pt x="335" y="12"/>
                  </a:lnTo>
                  <a:lnTo>
                    <a:pt x="334" y="14"/>
                  </a:lnTo>
                  <a:lnTo>
                    <a:pt x="327" y="19"/>
                  </a:lnTo>
                  <a:lnTo>
                    <a:pt x="319" y="26"/>
                  </a:lnTo>
                  <a:lnTo>
                    <a:pt x="329" y="21"/>
                  </a:lnTo>
                  <a:lnTo>
                    <a:pt x="341" y="15"/>
                  </a:lnTo>
                  <a:lnTo>
                    <a:pt x="354" y="10"/>
                  </a:lnTo>
                  <a:lnTo>
                    <a:pt x="366" y="6"/>
                  </a:lnTo>
                  <a:lnTo>
                    <a:pt x="376" y="3"/>
                  </a:lnTo>
                  <a:lnTo>
                    <a:pt x="385" y="0"/>
                  </a:lnTo>
                  <a:lnTo>
                    <a:pt x="385" y="47"/>
                  </a:lnTo>
                  <a:lnTo>
                    <a:pt x="362" y="55"/>
                  </a:lnTo>
                  <a:lnTo>
                    <a:pt x="338" y="63"/>
                  </a:lnTo>
                  <a:lnTo>
                    <a:pt x="316" y="69"/>
                  </a:lnTo>
                  <a:lnTo>
                    <a:pt x="297" y="72"/>
                  </a:lnTo>
                  <a:lnTo>
                    <a:pt x="282" y="74"/>
                  </a:lnTo>
                  <a:lnTo>
                    <a:pt x="269" y="76"/>
                  </a:lnTo>
                  <a:lnTo>
                    <a:pt x="263" y="76"/>
                  </a:lnTo>
                  <a:lnTo>
                    <a:pt x="259" y="74"/>
                  </a:lnTo>
                  <a:lnTo>
                    <a:pt x="257" y="73"/>
                  </a:lnTo>
                  <a:lnTo>
                    <a:pt x="255" y="71"/>
                  </a:lnTo>
                  <a:lnTo>
                    <a:pt x="255" y="70"/>
                  </a:lnTo>
                  <a:lnTo>
                    <a:pt x="255" y="67"/>
                  </a:lnTo>
                  <a:lnTo>
                    <a:pt x="256" y="65"/>
                  </a:lnTo>
                  <a:lnTo>
                    <a:pt x="258" y="63"/>
                  </a:lnTo>
                  <a:lnTo>
                    <a:pt x="264" y="55"/>
                  </a:lnTo>
                  <a:lnTo>
                    <a:pt x="275" y="50"/>
                  </a:lnTo>
                  <a:lnTo>
                    <a:pt x="263" y="54"/>
                  </a:lnTo>
                  <a:lnTo>
                    <a:pt x="251" y="59"/>
                  </a:lnTo>
                  <a:lnTo>
                    <a:pt x="238" y="64"/>
                  </a:lnTo>
                  <a:lnTo>
                    <a:pt x="225" y="70"/>
                  </a:lnTo>
                  <a:lnTo>
                    <a:pt x="200" y="78"/>
                  </a:lnTo>
                  <a:lnTo>
                    <a:pt x="176" y="85"/>
                  </a:lnTo>
                  <a:lnTo>
                    <a:pt x="155" y="92"/>
                  </a:lnTo>
                  <a:lnTo>
                    <a:pt x="136" y="96"/>
                  </a:lnTo>
                  <a:lnTo>
                    <a:pt x="119" y="99"/>
                  </a:lnTo>
                  <a:lnTo>
                    <a:pt x="106" y="101"/>
                  </a:lnTo>
                  <a:lnTo>
                    <a:pt x="100" y="101"/>
                  </a:lnTo>
                  <a:lnTo>
                    <a:pt x="97" y="99"/>
                  </a:lnTo>
                  <a:lnTo>
                    <a:pt x="93" y="98"/>
                  </a:lnTo>
                  <a:lnTo>
                    <a:pt x="92" y="97"/>
                  </a:lnTo>
                  <a:lnTo>
                    <a:pt x="91" y="95"/>
                  </a:lnTo>
                  <a:lnTo>
                    <a:pt x="91" y="92"/>
                  </a:lnTo>
                  <a:lnTo>
                    <a:pt x="93" y="90"/>
                  </a:lnTo>
                  <a:lnTo>
                    <a:pt x="94" y="88"/>
                  </a:lnTo>
                  <a:lnTo>
                    <a:pt x="101" y="82"/>
                  </a:lnTo>
                  <a:lnTo>
                    <a:pt x="111" y="74"/>
                  </a:lnTo>
                  <a:lnTo>
                    <a:pt x="100" y="79"/>
                  </a:lnTo>
                  <a:lnTo>
                    <a:pt x="88" y="85"/>
                  </a:lnTo>
                  <a:lnTo>
                    <a:pt x="75" y="90"/>
                  </a:lnTo>
                  <a:lnTo>
                    <a:pt x="63" y="95"/>
                  </a:lnTo>
                  <a:lnTo>
                    <a:pt x="47" y="101"/>
                  </a:lnTo>
                  <a:lnTo>
                    <a:pt x="30" y="107"/>
                  </a:lnTo>
                  <a:lnTo>
                    <a:pt x="15" y="111"/>
                  </a:lnTo>
                  <a:lnTo>
                    <a:pt x="0" y="116"/>
                  </a:lnTo>
                  <a:close/>
                  <a:moveTo>
                    <a:pt x="0" y="74"/>
                  </a:moveTo>
                  <a:lnTo>
                    <a:pt x="0" y="57"/>
                  </a:lnTo>
                  <a:lnTo>
                    <a:pt x="4" y="57"/>
                  </a:lnTo>
                  <a:lnTo>
                    <a:pt x="8" y="57"/>
                  </a:lnTo>
                  <a:lnTo>
                    <a:pt x="10" y="58"/>
                  </a:lnTo>
                  <a:lnTo>
                    <a:pt x="12" y="59"/>
                  </a:lnTo>
                  <a:lnTo>
                    <a:pt x="12" y="63"/>
                  </a:lnTo>
                  <a:lnTo>
                    <a:pt x="10" y="66"/>
                  </a:lnTo>
                  <a:lnTo>
                    <a:pt x="6" y="70"/>
                  </a:lnTo>
                  <a:lnTo>
                    <a:pt x="0" y="74"/>
                  </a:lnTo>
                  <a:close/>
                  <a:moveTo>
                    <a:pt x="385" y="76"/>
                  </a:moveTo>
                  <a:lnTo>
                    <a:pt x="385" y="126"/>
                  </a:lnTo>
                  <a:lnTo>
                    <a:pt x="364" y="133"/>
                  </a:lnTo>
                  <a:lnTo>
                    <a:pt x="344" y="139"/>
                  </a:lnTo>
                  <a:lnTo>
                    <a:pt x="326" y="142"/>
                  </a:lnTo>
                  <a:lnTo>
                    <a:pt x="309" y="146"/>
                  </a:lnTo>
                  <a:lnTo>
                    <a:pt x="295" y="147"/>
                  </a:lnTo>
                  <a:lnTo>
                    <a:pt x="284" y="147"/>
                  </a:lnTo>
                  <a:lnTo>
                    <a:pt x="280" y="147"/>
                  </a:lnTo>
                  <a:lnTo>
                    <a:pt x="276" y="146"/>
                  </a:lnTo>
                  <a:lnTo>
                    <a:pt x="274" y="145"/>
                  </a:lnTo>
                  <a:lnTo>
                    <a:pt x="271" y="143"/>
                  </a:lnTo>
                  <a:lnTo>
                    <a:pt x="271" y="141"/>
                  </a:lnTo>
                  <a:lnTo>
                    <a:pt x="271" y="137"/>
                  </a:lnTo>
                  <a:lnTo>
                    <a:pt x="274" y="135"/>
                  </a:lnTo>
                  <a:lnTo>
                    <a:pt x="276" y="132"/>
                  </a:lnTo>
                  <a:lnTo>
                    <a:pt x="286" y="123"/>
                  </a:lnTo>
                  <a:lnTo>
                    <a:pt x="297" y="115"/>
                  </a:lnTo>
                  <a:lnTo>
                    <a:pt x="314" y="107"/>
                  </a:lnTo>
                  <a:lnTo>
                    <a:pt x="333" y="97"/>
                  </a:lnTo>
                  <a:lnTo>
                    <a:pt x="356" y="88"/>
                  </a:lnTo>
                  <a:lnTo>
                    <a:pt x="379" y="78"/>
                  </a:lnTo>
                  <a:lnTo>
                    <a:pt x="385" y="76"/>
                  </a:lnTo>
                  <a:close/>
                  <a:moveTo>
                    <a:pt x="385" y="160"/>
                  </a:moveTo>
                  <a:lnTo>
                    <a:pt x="385" y="211"/>
                  </a:lnTo>
                  <a:lnTo>
                    <a:pt x="370" y="216"/>
                  </a:lnTo>
                  <a:lnTo>
                    <a:pt x="354" y="219"/>
                  </a:lnTo>
                  <a:lnTo>
                    <a:pt x="341" y="222"/>
                  </a:lnTo>
                  <a:lnTo>
                    <a:pt x="329" y="223"/>
                  </a:lnTo>
                  <a:lnTo>
                    <a:pt x="320" y="223"/>
                  </a:lnTo>
                  <a:lnTo>
                    <a:pt x="312" y="223"/>
                  </a:lnTo>
                  <a:lnTo>
                    <a:pt x="306" y="221"/>
                  </a:lnTo>
                  <a:lnTo>
                    <a:pt x="302" y="218"/>
                  </a:lnTo>
                  <a:lnTo>
                    <a:pt x="302" y="216"/>
                  </a:lnTo>
                  <a:lnTo>
                    <a:pt x="302" y="213"/>
                  </a:lnTo>
                  <a:lnTo>
                    <a:pt x="303" y="211"/>
                  </a:lnTo>
                  <a:lnTo>
                    <a:pt x="305" y="208"/>
                  </a:lnTo>
                  <a:lnTo>
                    <a:pt x="312" y="200"/>
                  </a:lnTo>
                  <a:lnTo>
                    <a:pt x="321" y="193"/>
                  </a:lnTo>
                  <a:lnTo>
                    <a:pt x="334" y="185"/>
                  </a:lnTo>
                  <a:lnTo>
                    <a:pt x="348" y="178"/>
                  </a:lnTo>
                  <a:lnTo>
                    <a:pt x="366" y="168"/>
                  </a:lnTo>
                  <a:lnTo>
                    <a:pt x="385" y="160"/>
                  </a:lnTo>
                  <a:close/>
                  <a:moveTo>
                    <a:pt x="385" y="223"/>
                  </a:moveTo>
                  <a:lnTo>
                    <a:pt x="385" y="250"/>
                  </a:lnTo>
                  <a:lnTo>
                    <a:pt x="370" y="260"/>
                  </a:lnTo>
                  <a:lnTo>
                    <a:pt x="351" y="271"/>
                  </a:lnTo>
                  <a:lnTo>
                    <a:pt x="328" y="281"/>
                  </a:lnTo>
                  <a:lnTo>
                    <a:pt x="303" y="292"/>
                  </a:lnTo>
                  <a:lnTo>
                    <a:pt x="281" y="300"/>
                  </a:lnTo>
                  <a:lnTo>
                    <a:pt x="258" y="307"/>
                  </a:lnTo>
                  <a:lnTo>
                    <a:pt x="239" y="312"/>
                  </a:lnTo>
                  <a:lnTo>
                    <a:pt x="220" y="316"/>
                  </a:lnTo>
                  <a:lnTo>
                    <a:pt x="205" y="318"/>
                  </a:lnTo>
                  <a:lnTo>
                    <a:pt x="193" y="318"/>
                  </a:lnTo>
                  <a:lnTo>
                    <a:pt x="188" y="318"/>
                  </a:lnTo>
                  <a:lnTo>
                    <a:pt x="183" y="317"/>
                  </a:lnTo>
                  <a:lnTo>
                    <a:pt x="181" y="316"/>
                  </a:lnTo>
                  <a:lnTo>
                    <a:pt x="179" y="313"/>
                  </a:lnTo>
                  <a:lnTo>
                    <a:pt x="177" y="311"/>
                  </a:lnTo>
                  <a:lnTo>
                    <a:pt x="177" y="307"/>
                  </a:lnTo>
                  <a:lnTo>
                    <a:pt x="180" y="305"/>
                  </a:lnTo>
                  <a:lnTo>
                    <a:pt x="182" y="301"/>
                  </a:lnTo>
                  <a:lnTo>
                    <a:pt x="189" y="293"/>
                  </a:lnTo>
                  <a:lnTo>
                    <a:pt x="201" y="285"/>
                  </a:lnTo>
                  <a:lnTo>
                    <a:pt x="215" y="276"/>
                  </a:lnTo>
                  <a:lnTo>
                    <a:pt x="233" y="267"/>
                  </a:lnTo>
                  <a:lnTo>
                    <a:pt x="253" y="257"/>
                  </a:lnTo>
                  <a:lnTo>
                    <a:pt x="276" y="248"/>
                  </a:lnTo>
                  <a:lnTo>
                    <a:pt x="309" y="237"/>
                  </a:lnTo>
                  <a:lnTo>
                    <a:pt x="339" y="229"/>
                  </a:lnTo>
                  <a:lnTo>
                    <a:pt x="353" y="225"/>
                  </a:lnTo>
                  <a:lnTo>
                    <a:pt x="365" y="224"/>
                  </a:lnTo>
                  <a:lnTo>
                    <a:pt x="376" y="223"/>
                  </a:lnTo>
                  <a:lnTo>
                    <a:pt x="385" y="223"/>
                  </a:lnTo>
                  <a:close/>
                  <a:moveTo>
                    <a:pt x="385" y="259"/>
                  </a:moveTo>
                  <a:lnTo>
                    <a:pt x="385" y="301"/>
                  </a:lnTo>
                  <a:lnTo>
                    <a:pt x="371" y="303"/>
                  </a:lnTo>
                  <a:lnTo>
                    <a:pt x="360" y="303"/>
                  </a:lnTo>
                  <a:lnTo>
                    <a:pt x="356" y="303"/>
                  </a:lnTo>
                  <a:lnTo>
                    <a:pt x="352" y="301"/>
                  </a:lnTo>
                  <a:lnTo>
                    <a:pt x="350" y="299"/>
                  </a:lnTo>
                  <a:lnTo>
                    <a:pt x="347" y="298"/>
                  </a:lnTo>
                  <a:lnTo>
                    <a:pt x="346" y="294"/>
                  </a:lnTo>
                  <a:lnTo>
                    <a:pt x="347" y="291"/>
                  </a:lnTo>
                  <a:lnTo>
                    <a:pt x="350" y="286"/>
                  </a:lnTo>
                  <a:lnTo>
                    <a:pt x="354" y="281"/>
                  </a:lnTo>
                  <a:lnTo>
                    <a:pt x="367" y="271"/>
                  </a:lnTo>
                  <a:lnTo>
                    <a:pt x="385" y="259"/>
                  </a:lnTo>
                  <a:close/>
                  <a:moveTo>
                    <a:pt x="385" y="310"/>
                  </a:moveTo>
                  <a:lnTo>
                    <a:pt x="385" y="362"/>
                  </a:lnTo>
                  <a:lnTo>
                    <a:pt x="371" y="368"/>
                  </a:lnTo>
                  <a:lnTo>
                    <a:pt x="357" y="374"/>
                  </a:lnTo>
                  <a:lnTo>
                    <a:pt x="334" y="382"/>
                  </a:lnTo>
                  <a:lnTo>
                    <a:pt x="314" y="389"/>
                  </a:lnTo>
                  <a:lnTo>
                    <a:pt x="294" y="394"/>
                  </a:lnTo>
                  <a:lnTo>
                    <a:pt x="276" y="398"/>
                  </a:lnTo>
                  <a:lnTo>
                    <a:pt x="262" y="399"/>
                  </a:lnTo>
                  <a:lnTo>
                    <a:pt x="249" y="399"/>
                  </a:lnTo>
                  <a:lnTo>
                    <a:pt x="244" y="399"/>
                  </a:lnTo>
                  <a:lnTo>
                    <a:pt x="240" y="398"/>
                  </a:lnTo>
                  <a:lnTo>
                    <a:pt x="237" y="395"/>
                  </a:lnTo>
                  <a:lnTo>
                    <a:pt x="234" y="393"/>
                  </a:lnTo>
                  <a:lnTo>
                    <a:pt x="234" y="391"/>
                  </a:lnTo>
                  <a:lnTo>
                    <a:pt x="234" y="388"/>
                  </a:lnTo>
                  <a:lnTo>
                    <a:pt x="236" y="385"/>
                  </a:lnTo>
                  <a:lnTo>
                    <a:pt x="238" y="381"/>
                  </a:lnTo>
                  <a:lnTo>
                    <a:pt x="245" y="373"/>
                  </a:lnTo>
                  <a:lnTo>
                    <a:pt x="256" y="364"/>
                  </a:lnTo>
                  <a:lnTo>
                    <a:pt x="270" y="356"/>
                  </a:lnTo>
                  <a:lnTo>
                    <a:pt x="287" y="347"/>
                  </a:lnTo>
                  <a:lnTo>
                    <a:pt x="307" y="337"/>
                  </a:lnTo>
                  <a:lnTo>
                    <a:pt x="328" y="329"/>
                  </a:lnTo>
                  <a:lnTo>
                    <a:pt x="343" y="323"/>
                  </a:lnTo>
                  <a:lnTo>
                    <a:pt x="358" y="318"/>
                  </a:lnTo>
                  <a:lnTo>
                    <a:pt x="372" y="313"/>
                  </a:lnTo>
                  <a:lnTo>
                    <a:pt x="385" y="310"/>
                  </a:lnTo>
                  <a:close/>
                  <a:moveTo>
                    <a:pt x="385" y="417"/>
                  </a:moveTo>
                  <a:lnTo>
                    <a:pt x="385" y="476"/>
                  </a:lnTo>
                  <a:lnTo>
                    <a:pt x="371" y="480"/>
                  </a:lnTo>
                  <a:lnTo>
                    <a:pt x="357" y="482"/>
                  </a:lnTo>
                  <a:lnTo>
                    <a:pt x="344" y="484"/>
                  </a:lnTo>
                  <a:lnTo>
                    <a:pt x="333" y="486"/>
                  </a:lnTo>
                  <a:lnTo>
                    <a:pt x="322" y="486"/>
                  </a:lnTo>
                  <a:lnTo>
                    <a:pt x="315" y="484"/>
                  </a:lnTo>
                  <a:lnTo>
                    <a:pt x="309" y="482"/>
                  </a:lnTo>
                  <a:lnTo>
                    <a:pt x="306" y="478"/>
                  </a:lnTo>
                  <a:lnTo>
                    <a:pt x="305" y="476"/>
                  </a:lnTo>
                  <a:lnTo>
                    <a:pt x="305" y="474"/>
                  </a:lnTo>
                  <a:lnTo>
                    <a:pt x="306" y="470"/>
                  </a:lnTo>
                  <a:lnTo>
                    <a:pt x="307" y="467"/>
                  </a:lnTo>
                  <a:lnTo>
                    <a:pt x="314" y="459"/>
                  </a:lnTo>
                  <a:lnTo>
                    <a:pt x="322" y="451"/>
                  </a:lnTo>
                  <a:lnTo>
                    <a:pt x="335" y="443"/>
                  </a:lnTo>
                  <a:lnTo>
                    <a:pt x="350" y="434"/>
                  </a:lnTo>
                  <a:lnTo>
                    <a:pt x="366" y="426"/>
                  </a:lnTo>
                  <a:lnTo>
                    <a:pt x="385" y="417"/>
                  </a:lnTo>
                  <a:close/>
                  <a:moveTo>
                    <a:pt x="385" y="490"/>
                  </a:moveTo>
                  <a:lnTo>
                    <a:pt x="385" y="533"/>
                  </a:lnTo>
                  <a:lnTo>
                    <a:pt x="373" y="540"/>
                  </a:lnTo>
                  <a:lnTo>
                    <a:pt x="362" y="547"/>
                  </a:lnTo>
                  <a:lnTo>
                    <a:pt x="347" y="554"/>
                  </a:lnTo>
                  <a:lnTo>
                    <a:pt x="332" y="560"/>
                  </a:lnTo>
                  <a:lnTo>
                    <a:pt x="310" y="568"/>
                  </a:lnTo>
                  <a:lnTo>
                    <a:pt x="291" y="575"/>
                  </a:lnTo>
                  <a:lnTo>
                    <a:pt x="274" y="578"/>
                  </a:lnTo>
                  <a:lnTo>
                    <a:pt x="257" y="582"/>
                  </a:lnTo>
                  <a:lnTo>
                    <a:pt x="243" y="583"/>
                  </a:lnTo>
                  <a:lnTo>
                    <a:pt x="231" y="583"/>
                  </a:lnTo>
                  <a:lnTo>
                    <a:pt x="226" y="582"/>
                  </a:lnTo>
                  <a:lnTo>
                    <a:pt x="223" y="581"/>
                  </a:lnTo>
                  <a:lnTo>
                    <a:pt x="219" y="578"/>
                  </a:lnTo>
                  <a:lnTo>
                    <a:pt x="217" y="576"/>
                  </a:lnTo>
                  <a:lnTo>
                    <a:pt x="217" y="574"/>
                  </a:lnTo>
                  <a:lnTo>
                    <a:pt x="217" y="570"/>
                  </a:lnTo>
                  <a:lnTo>
                    <a:pt x="217" y="568"/>
                  </a:lnTo>
                  <a:lnTo>
                    <a:pt x="219" y="564"/>
                  </a:lnTo>
                  <a:lnTo>
                    <a:pt x="225" y="556"/>
                  </a:lnTo>
                  <a:lnTo>
                    <a:pt x="236" y="547"/>
                  </a:lnTo>
                  <a:lnTo>
                    <a:pt x="249" y="538"/>
                  </a:lnTo>
                  <a:lnTo>
                    <a:pt x="264" y="530"/>
                  </a:lnTo>
                  <a:lnTo>
                    <a:pt x="281" y="520"/>
                  </a:lnTo>
                  <a:lnTo>
                    <a:pt x="301" y="512"/>
                  </a:lnTo>
                  <a:lnTo>
                    <a:pt x="325" y="503"/>
                  </a:lnTo>
                  <a:lnTo>
                    <a:pt x="347" y="496"/>
                  </a:lnTo>
                  <a:lnTo>
                    <a:pt x="367" y="493"/>
                  </a:lnTo>
                  <a:lnTo>
                    <a:pt x="385" y="490"/>
                  </a:lnTo>
                  <a:close/>
                  <a:moveTo>
                    <a:pt x="385" y="609"/>
                  </a:moveTo>
                  <a:lnTo>
                    <a:pt x="385" y="671"/>
                  </a:lnTo>
                  <a:lnTo>
                    <a:pt x="372" y="673"/>
                  </a:lnTo>
                  <a:lnTo>
                    <a:pt x="360" y="676"/>
                  </a:lnTo>
                  <a:lnTo>
                    <a:pt x="348" y="677"/>
                  </a:lnTo>
                  <a:lnTo>
                    <a:pt x="339" y="678"/>
                  </a:lnTo>
                  <a:lnTo>
                    <a:pt x="331" y="677"/>
                  </a:lnTo>
                  <a:lnTo>
                    <a:pt x="324" y="676"/>
                  </a:lnTo>
                  <a:lnTo>
                    <a:pt x="318" y="673"/>
                  </a:lnTo>
                  <a:lnTo>
                    <a:pt x="314" y="670"/>
                  </a:lnTo>
                  <a:lnTo>
                    <a:pt x="313" y="667"/>
                  </a:lnTo>
                  <a:lnTo>
                    <a:pt x="313" y="665"/>
                  </a:lnTo>
                  <a:lnTo>
                    <a:pt x="314" y="661"/>
                  </a:lnTo>
                  <a:lnTo>
                    <a:pt x="315" y="658"/>
                  </a:lnTo>
                  <a:lnTo>
                    <a:pt x="320" y="651"/>
                  </a:lnTo>
                  <a:lnTo>
                    <a:pt x="328" y="642"/>
                  </a:lnTo>
                  <a:lnTo>
                    <a:pt x="340" y="634"/>
                  </a:lnTo>
                  <a:lnTo>
                    <a:pt x="353" y="626"/>
                  </a:lnTo>
                  <a:lnTo>
                    <a:pt x="369" y="617"/>
                  </a:lnTo>
                  <a:lnTo>
                    <a:pt x="385" y="609"/>
                  </a:lnTo>
                  <a:close/>
                  <a:moveTo>
                    <a:pt x="385" y="688"/>
                  </a:moveTo>
                  <a:lnTo>
                    <a:pt x="385" y="743"/>
                  </a:lnTo>
                  <a:lnTo>
                    <a:pt x="372" y="751"/>
                  </a:lnTo>
                  <a:lnTo>
                    <a:pt x="357" y="758"/>
                  </a:lnTo>
                  <a:lnTo>
                    <a:pt x="338" y="765"/>
                  </a:lnTo>
                  <a:lnTo>
                    <a:pt x="320" y="770"/>
                  </a:lnTo>
                  <a:lnTo>
                    <a:pt x="302" y="774"/>
                  </a:lnTo>
                  <a:lnTo>
                    <a:pt x="287" y="777"/>
                  </a:lnTo>
                  <a:lnTo>
                    <a:pt x="274" y="778"/>
                  </a:lnTo>
                  <a:lnTo>
                    <a:pt x="263" y="777"/>
                  </a:lnTo>
                  <a:lnTo>
                    <a:pt x="258" y="775"/>
                  </a:lnTo>
                  <a:lnTo>
                    <a:pt x="255" y="774"/>
                  </a:lnTo>
                  <a:lnTo>
                    <a:pt x="251" y="772"/>
                  </a:lnTo>
                  <a:lnTo>
                    <a:pt x="249" y="770"/>
                  </a:lnTo>
                  <a:lnTo>
                    <a:pt x="248" y="767"/>
                  </a:lnTo>
                  <a:lnTo>
                    <a:pt x="248" y="764"/>
                  </a:lnTo>
                  <a:lnTo>
                    <a:pt x="249" y="760"/>
                  </a:lnTo>
                  <a:lnTo>
                    <a:pt x="250" y="756"/>
                  </a:lnTo>
                  <a:lnTo>
                    <a:pt x="256" y="749"/>
                  </a:lnTo>
                  <a:lnTo>
                    <a:pt x="264" y="740"/>
                  </a:lnTo>
                  <a:lnTo>
                    <a:pt x="276" y="732"/>
                  </a:lnTo>
                  <a:lnTo>
                    <a:pt x="290" y="723"/>
                  </a:lnTo>
                  <a:lnTo>
                    <a:pt x="307" y="714"/>
                  </a:lnTo>
                  <a:lnTo>
                    <a:pt x="325" y="705"/>
                  </a:lnTo>
                  <a:lnTo>
                    <a:pt x="341" y="699"/>
                  </a:lnTo>
                  <a:lnTo>
                    <a:pt x="357" y="695"/>
                  </a:lnTo>
                  <a:lnTo>
                    <a:pt x="371" y="691"/>
                  </a:lnTo>
                  <a:lnTo>
                    <a:pt x="385" y="688"/>
                  </a:lnTo>
                  <a:close/>
                  <a:moveTo>
                    <a:pt x="385" y="847"/>
                  </a:moveTo>
                  <a:lnTo>
                    <a:pt x="385" y="882"/>
                  </a:lnTo>
                  <a:lnTo>
                    <a:pt x="382" y="881"/>
                  </a:lnTo>
                  <a:lnTo>
                    <a:pt x="378" y="879"/>
                  </a:lnTo>
                  <a:lnTo>
                    <a:pt x="376" y="878"/>
                  </a:lnTo>
                  <a:lnTo>
                    <a:pt x="373" y="874"/>
                  </a:lnTo>
                  <a:lnTo>
                    <a:pt x="372" y="872"/>
                  </a:lnTo>
                  <a:lnTo>
                    <a:pt x="372" y="869"/>
                  </a:lnTo>
                  <a:lnTo>
                    <a:pt x="372" y="866"/>
                  </a:lnTo>
                  <a:lnTo>
                    <a:pt x="373" y="862"/>
                  </a:lnTo>
                  <a:lnTo>
                    <a:pt x="378" y="855"/>
                  </a:lnTo>
                  <a:lnTo>
                    <a:pt x="385" y="847"/>
                  </a:lnTo>
                  <a:close/>
                  <a:moveTo>
                    <a:pt x="385" y="920"/>
                  </a:moveTo>
                  <a:lnTo>
                    <a:pt x="385" y="983"/>
                  </a:lnTo>
                  <a:lnTo>
                    <a:pt x="376" y="986"/>
                  </a:lnTo>
                  <a:lnTo>
                    <a:pt x="366" y="987"/>
                  </a:lnTo>
                  <a:lnTo>
                    <a:pt x="358" y="987"/>
                  </a:lnTo>
                  <a:lnTo>
                    <a:pt x="351" y="987"/>
                  </a:lnTo>
                  <a:lnTo>
                    <a:pt x="344" y="986"/>
                  </a:lnTo>
                  <a:lnTo>
                    <a:pt x="338" y="983"/>
                  </a:lnTo>
                  <a:lnTo>
                    <a:pt x="334" y="981"/>
                  </a:lnTo>
                  <a:lnTo>
                    <a:pt x="331" y="977"/>
                  </a:lnTo>
                  <a:lnTo>
                    <a:pt x="329" y="975"/>
                  </a:lnTo>
                  <a:lnTo>
                    <a:pt x="329" y="973"/>
                  </a:lnTo>
                  <a:lnTo>
                    <a:pt x="329" y="969"/>
                  </a:lnTo>
                  <a:lnTo>
                    <a:pt x="331" y="966"/>
                  </a:lnTo>
                  <a:lnTo>
                    <a:pt x="334" y="960"/>
                  </a:lnTo>
                  <a:lnTo>
                    <a:pt x="340" y="951"/>
                  </a:lnTo>
                  <a:lnTo>
                    <a:pt x="348" y="944"/>
                  </a:lnTo>
                  <a:lnTo>
                    <a:pt x="359" y="936"/>
                  </a:lnTo>
                  <a:lnTo>
                    <a:pt x="372" y="929"/>
                  </a:lnTo>
                  <a:lnTo>
                    <a:pt x="385" y="920"/>
                  </a:lnTo>
                  <a:close/>
                  <a:moveTo>
                    <a:pt x="385" y="1011"/>
                  </a:moveTo>
                  <a:lnTo>
                    <a:pt x="385" y="1078"/>
                  </a:lnTo>
                  <a:lnTo>
                    <a:pt x="371" y="1083"/>
                  </a:lnTo>
                  <a:lnTo>
                    <a:pt x="357" y="1088"/>
                  </a:lnTo>
                  <a:lnTo>
                    <a:pt x="343" y="1090"/>
                  </a:lnTo>
                  <a:lnTo>
                    <a:pt x="331" y="1092"/>
                  </a:lnTo>
                  <a:lnTo>
                    <a:pt x="320" y="1090"/>
                  </a:lnTo>
                  <a:lnTo>
                    <a:pt x="312" y="1089"/>
                  </a:lnTo>
                  <a:lnTo>
                    <a:pt x="307" y="1088"/>
                  </a:lnTo>
                  <a:lnTo>
                    <a:pt x="305" y="1087"/>
                  </a:lnTo>
                  <a:lnTo>
                    <a:pt x="302" y="1084"/>
                  </a:lnTo>
                  <a:lnTo>
                    <a:pt x="300" y="1082"/>
                  </a:lnTo>
                  <a:lnTo>
                    <a:pt x="299" y="1078"/>
                  </a:lnTo>
                  <a:lnTo>
                    <a:pt x="299" y="1076"/>
                  </a:lnTo>
                  <a:lnTo>
                    <a:pt x="299" y="1073"/>
                  </a:lnTo>
                  <a:lnTo>
                    <a:pt x="300" y="1069"/>
                  </a:lnTo>
                  <a:lnTo>
                    <a:pt x="305" y="1061"/>
                  </a:lnTo>
                  <a:lnTo>
                    <a:pt x="312" y="1052"/>
                  </a:lnTo>
                  <a:lnTo>
                    <a:pt x="321" y="1044"/>
                  </a:lnTo>
                  <a:lnTo>
                    <a:pt x="333" y="1036"/>
                  </a:lnTo>
                  <a:lnTo>
                    <a:pt x="347" y="1027"/>
                  </a:lnTo>
                  <a:lnTo>
                    <a:pt x="364" y="1019"/>
                  </a:lnTo>
                  <a:lnTo>
                    <a:pt x="375" y="1015"/>
                  </a:lnTo>
                  <a:lnTo>
                    <a:pt x="385" y="1011"/>
                  </a:lnTo>
                  <a:close/>
                  <a:moveTo>
                    <a:pt x="385" y="1111"/>
                  </a:moveTo>
                  <a:lnTo>
                    <a:pt x="385" y="1174"/>
                  </a:lnTo>
                  <a:lnTo>
                    <a:pt x="379" y="1177"/>
                  </a:lnTo>
                  <a:lnTo>
                    <a:pt x="373" y="1179"/>
                  </a:lnTo>
                  <a:lnTo>
                    <a:pt x="357" y="1187"/>
                  </a:lnTo>
                  <a:lnTo>
                    <a:pt x="341" y="1191"/>
                  </a:lnTo>
                  <a:lnTo>
                    <a:pt x="327" y="1195"/>
                  </a:lnTo>
                  <a:lnTo>
                    <a:pt x="314" y="1196"/>
                  </a:lnTo>
                  <a:lnTo>
                    <a:pt x="302" y="1196"/>
                  </a:lnTo>
                  <a:lnTo>
                    <a:pt x="291" y="1195"/>
                  </a:lnTo>
                  <a:lnTo>
                    <a:pt x="288" y="1194"/>
                  </a:lnTo>
                  <a:lnTo>
                    <a:pt x="284" y="1191"/>
                  </a:lnTo>
                  <a:lnTo>
                    <a:pt x="281" y="1189"/>
                  </a:lnTo>
                  <a:lnTo>
                    <a:pt x="280" y="1187"/>
                  </a:lnTo>
                  <a:lnTo>
                    <a:pt x="277" y="1184"/>
                  </a:lnTo>
                  <a:lnTo>
                    <a:pt x="277" y="1181"/>
                  </a:lnTo>
                  <a:lnTo>
                    <a:pt x="277" y="1177"/>
                  </a:lnTo>
                  <a:lnTo>
                    <a:pt x="278" y="1174"/>
                  </a:lnTo>
                  <a:lnTo>
                    <a:pt x="283" y="1165"/>
                  </a:lnTo>
                  <a:lnTo>
                    <a:pt x="289" y="1158"/>
                  </a:lnTo>
                  <a:lnTo>
                    <a:pt x="299" y="1149"/>
                  </a:lnTo>
                  <a:lnTo>
                    <a:pt x="310" y="1140"/>
                  </a:lnTo>
                  <a:lnTo>
                    <a:pt x="325" y="1133"/>
                  </a:lnTo>
                  <a:lnTo>
                    <a:pt x="339" y="1125"/>
                  </a:lnTo>
                  <a:lnTo>
                    <a:pt x="351" y="1120"/>
                  </a:lnTo>
                  <a:lnTo>
                    <a:pt x="363" y="1116"/>
                  </a:lnTo>
                  <a:lnTo>
                    <a:pt x="375" y="1113"/>
                  </a:lnTo>
                  <a:lnTo>
                    <a:pt x="385" y="1111"/>
                  </a:lnTo>
                  <a:close/>
                  <a:moveTo>
                    <a:pt x="385" y="1216"/>
                  </a:moveTo>
                  <a:lnTo>
                    <a:pt x="385" y="1272"/>
                  </a:lnTo>
                  <a:lnTo>
                    <a:pt x="373" y="1280"/>
                  </a:lnTo>
                  <a:lnTo>
                    <a:pt x="359" y="1286"/>
                  </a:lnTo>
                  <a:lnTo>
                    <a:pt x="344" y="1294"/>
                  </a:lnTo>
                  <a:lnTo>
                    <a:pt x="329" y="1297"/>
                  </a:lnTo>
                  <a:lnTo>
                    <a:pt x="315" y="1301"/>
                  </a:lnTo>
                  <a:lnTo>
                    <a:pt x="302" y="1303"/>
                  </a:lnTo>
                  <a:lnTo>
                    <a:pt x="290" y="1303"/>
                  </a:lnTo>
                  <a:lnTo>
                    <a:pt x="281" y="1301"/>
                  </a:lnTo>
                  <a:lnTo>
                    <a:pt x="277" y="1299"/>
                  </a:lnTo>
                  <a:lnTo>
                    <a:pt x="274" y="1298"/>
                  </a:lnTo>
                  <a:lnTo>
                    <a:pt x="271" y="1296"/>
                  </a:lnTo>
                  <a:lnTo>
                    <a:pt x="269" y="1294"/>
                  </a:lnTo>
                  <a:lnTo>
                    <a:pt x="268" y="1290"/>
                  </a:lnTo>
                  <a:lnTo>
                    <a:pt x="267" y="1286"/>
                  </a:lnTo>
                  <a:lnTo>
                    <a:pt x="267" y="1283"/>
                  </a:lnTo>
                  <a:lnTo>
                    <a:pt x="268" y="1279"/>
                  </a:lnTo>
                  <a:lnTo>
                    <a:pt x="271" y="1272"/>
                  </a:lnTo>
                  <a:lnTo>
                    <a:pt x="278" y="1264"/>
                  </a:lnTo>
                  <a:lnTo>
                    <a:pt x="287" y="1255"/>
                  </a:lnTo>
                  <a:lnTo>
                    <a:pt x="299" y="1247"/>
                  </a:lnTo>
                  <a:lnTo>
                    <a:pt x="310" y="1239"/>
                  </a:lnTo>
                  <a:lnTo>
                    <a:pt x="326" y="1232"/>
                  </a:lnTo>
                  <a:lnTo>
                    <a:pt x="341" y="1226"/>
                  </a:lnTo>
                  <a:lnTo>
                    <a:pt x="357" y="1221"/>
                  </a:lnTo>
                  <a:lnTo>
                    <a:pt x="372" y="1217"/>
                  </a:lnTo>
                  <a:lnTo>
                    <a:pt x="385" y="1216"/>
                  </a:lnTo>
                  <a:close/>
                  <a:moveTo>
                    <a:pt x="385" y="1326"/>
                  </a:moveTo>
                  <a:lnTo>
                    <a:pt x="385" y="1378"/>
                  </a:lnTo>
                  <a:lnTo>
                    <a:pt x="372" y="1387"/>
                  </a:lnTo>
                  <a:lnTo>
                    <a:pt x="356" y="1395"/>
                  </a:lnTo>
                  <a:lnTo>
                    <a:pt x="341" y="1402"/>
                  </a:lnTo>
                  <a:lnTo>
                    <a:pt x="327" y="1405"/>
                  </a:lnTo>
                  <a:lnTo>
                    <a:pt x="314" y="1409"/>
                  </a:lnTo>
                  <a:lnTo>
                    <a:pt x="301" y="1410"/>
                  </a:lnTo>
                  <a:lnTo>
                    <a:pt x="290" y="1410"/>
                  </a:lnTo>
                  <a:lnTo>
                    <a:pt x="281" y="1409"/>
                  </a:lnTo>
                  <a:lnTo>
                    <a:pt x="277" y="1408"/>
                  </a:lnTo>
                  <a:lnTo>
                    <a:pt x="274" y="1405"/>
                  </a:lnTo>
                  <a:lnTo>
                    <a:pt x="270" y="1403"/>
                  </a:lnTo>
                  <a:lnTo>
                    <a:pt x="269" y="1400"/>
                  </a:lnTo>
                  <a:lnTo>
                    <a:pt x="267" y="1397"/>
                  </a:lnTo>
                  <a:lnTo>
                    <a:pt x="267" y="1395"/>
                  </a:lnTo>
                  <a:lnTo>
                    <a:pt x="267" y="1391"/>
                  </a:lnTo>
                  <a:lnTo>
                    <a:pt x="268" y="1387"/>
                  </a:lnTo>
                  <a:lnTo>
                    <a:pt x="271" y="1379"/>
                  </a:lnTo>
                  <a:lnTo>
                    <a:pt x="277" y="1372"/>
                  </a:lnTo>
                  <a:lnTo>
                    <a:pt x="286" y="1364"/>
                  </a:lnTo>
                  <a:lnTo>
                    <a:pt x="296" y="1355"/>
                  </a:lnTo>
                  <a:lnTo>
                    <a:pt x="308" y="1347"/>
                  </a:lnTo>
                  <a:lnTo>
                    <a:pt x="322" y="1340"/>
                  </a:lnTo>
                  <a:lnTo>
                    <a:pt x="339" y="1334"/>
                  </a:lnTo>
                  <a:lnTo>
                    <a:pt x="356" y="1329"/>
                  </a:lnTo>
                  <a:lnTo>
                    <a:pt x="372" y="1326"/>
                  </a:lnTo>
                  <a:lnTo>
                    <a:pt x="385" y="1326"/>
                  </a:lnTo>
                  <a:close/>
                  <a:moveTo>
                    <a:pt x="385" y="1436"/>
                  </a:moveTo>
                  <a:lnTo>
                    <a:pt x="385" y="1492"/>
                  </a:lnTo>
                  <a:lnTo>
                    <a:pt x="375" y="1499"/>
                  </a:lnTo>
                  <a:lnTo>
                    <a:pt x="363" y="1505"/>
                  </a:lnTo>
                  <a:lnTo>
                    <a:pt x="348" y="1511"/>
                  </a:lnTo>
                  <a:lnTo>
                    <a:pt x="335" y="1516"/>
                  </a:lnTo>
                  <a:lnTo>
                    <a:pt x="322" y="1518"/>
                  </a:lnTo>
                  <a:lnTo>
                    <a:pt x="310" y="1519"/>
                  </a:lnTo>
                  <a:lnTo>
                    <a:pt x="300" y="1519"/>
                  </a:lnTo>
                  <a:lnTo>
                    <a:pt x="290" y="1518"/>
                  </a:lnTo>
                  <a:lnTo>
                    <a:pt x="287" y="1516"/>
                  </a:lnTo>
                  <a:lnTo>
                    <a:pt x="283" y="1515"/>
                  </a:lnTo>
                  <a:lnTo>
                    <a:pt x="281" y="1512"/>
                  </a:lnTo>
                  <a:lnTo>
                    <a:pt x="278" y="1510"/>
                  </a:lnTo>
                  <a:lnTo>
                    <a:pt x="277" y="1506"/>
                  </a:lnTo>
                  <a:lnTo>
                    <a:pt x="276" y="1504"/>
                  </a:lnTo>
                  <a:lnTo>
                    <a:pt x="276" y="1500"/>
                  </a:lnTo>
                  <a:lnTo>
                    <a:pt x="277" y="1497"/>
                  </a:lnTo>
                  <a:lnTo>
                    <a:pt x="281" y="1488"/>
                  </a:lnTo>
                  <a:lnTo>
                    <a:pt x="286" y="1481"/>
                  </a:lnTo>
                  <a:lnTo>
                    <a:pt x="294" y="1473"/>
                  </a:lnTo>
                  <a:lnTo>
                    <a:pt x="303" y="1465"/>
                  </a:lnTo>
                  <a:lnTo>
                    <a:pt x="315" y="1457"/>
                  </a:lnTo>
                  <a:lnTo>
                    <a:pt x="328" y="1450"/>
                  </a:lnTo>
                  <a:lnTo>
                    <a:pt x="344" y="1444"/>
                  </a:lnTo>
                  <a:lnTo>
                    <a:pt x="359" y="1440"/>
                  </a:lnTo>
                  <a:lnTo>
                    <a:pt x="372" y="1437"/>
                  </a:lnTo>
                  <a:lnTo>
                    <a:pt x="385" y="1436"/>
                  </a:lnTo>
                  <a:close/>
                  <a:moveTo>
                    <a:pt x="385" y="1549"/>
                  </a:moveTo>
                  <a:lnTo>
                    <a:pt x="385" y="1614"/>
                  </a:lnTo>
                  <a:lnTo>
                    <a:pt x="383" y="1615"/>
                  </a:lnTo>
                  <a:lnTo>
                    <a:pt x="379" y="1617"/>
                  </a:lnTo>
                  <a:lnTo>
                    <a:pt x="366" y="1623"/>
                  </a:lnTo>
                  <a:lnTo>
                    <a:pt x="353" y="1626"/>
                  </a:lnTo>
                  <a:lnTo>
                    <a:pt x="340" y="1630"/>
                  </a:lnTo>
                  <a:lnTo>
                    <a:pt x="329" y="1631"/>
                  </a:lnTo>
                  <a:lnTo>
                    <a:pt x="319" y="1630"/>
                  </a:lnTo>
                  <a:lnTo>
                    <a:pt x="309" y="1629"/>
                  </a:lnTo>
                  <a:lnTo>
                    <a:pt x="306" y="1627"/>
                  </a:lnTo>
                  <a:lnTo>
                    <a:pt x="303" y="1625"/>
                  </a:lnTo>
                  <a:lnTo>
                    <a:pt x="300" y="1623"/>
                  </a:lnTo>
                  <a:lnTo>
                    <a:pt x="299" y="1620"/>
                  </a:lnTo>
                  <a:lnTo>
                    <a:pt x="296" y="1618"/>
                  </a:lnTo>
                  <a:lnTo>
                    <a:pt x="296" y="1614"/>
                  </a:lnTo>
                  <a:lnTo>
                    <a:pt x="296" y="1611"/>
                  </a:lnTo>
                  <a:lnTo>
                    <a:pt x="296" y="1607"/>
                  </a:lnTo>
                  <a:lnTo>
                    <a:pt x="300" y="1600"/>
                  </a:lnTo>
                  <a:lnTo>
                    <a:pt x="305" y="1592"/>
                  </a:lnTo>
                  <a:lnTo>
                    <a:pt x="312" y="1583"/>
                  </a:lnTo>
                  <a:lnTo>
                    <a:pt x="321" y="1576"/>
                  </a:lnTo>
                  <a:lnTo>
                    <a:pt x="333" y="1569"/>
                  </a:lnTo>
                  <a:lnTo>
                    <a:pt x="345" y="1562"/>
                  </a:lnTo>
                  <a:lnTo>
                    <a:pt x="356" y="1557"/>
                  </a:lnTo>
                  <a:lnTo>
                    <a:pt x="366" y="1554"/>
                  </a:lnTo>
                  <a:lnTo>
                    <a:pt x="376" y="1551"/>
                  </a:lnTo>
                  <a:lnTo>
                    <a:pt x="385" y="1549"/>
                  </a:lnTo>
                  <a:close/>
                  <a:moveTo>
                    <a:pt x="385" y="1670"/>
                  </a:moveTo>
                  <a:lnTo>
                    <a:pt x="385" y="1739"/>
                  </a:lnTo>
                  <a:lnTo>
                    <a:pt x="376" y="1741"/>
                  </a:lnTo>
                  <a:lnTo>
                    <a:pt x="366" y="1743"/>
                  </a:lnTo>
                  <a:lnTo>
                    <a:pt x="357" y="1744"/>
                  </a:lnTo>
                  <a:lnTo>
                    <a:pt x="350" y="1744"/>
                  </a:lnTo>
                  <a:lnTo>
                    <a:pt x="343" y="1743"/>
                  </a:lnTo>
                  <a:lnTo>
                    <a:pt x="335" y="1740"/>
                  </a:lnTo>
                  <a:lnTo>
                    <a:pt x="331" y="1737"/>
                  </a:lnTo>
                  <a:lnTo>
                    <a:pt x="327" y="1733"/>
                  </a:lnTo>
                  <a:lnTo>
                    <a:pt x="326" y="1731"/>
                  </a:lnTo>
                  <a:lnTo>
                    <a:pt x="325" y="1727"/>
                  </a:lnTo>
                  <a:lnTo>
                    <a:pt x="325" y="1724"/>
                  </a:lnTo>
                  <a:lnTo>
                    <a:pt x="326" y="1720"/>
                  </a:lnTo>
                  <a:lnTo>
                    <a:pt x="328" y="1713"/>
                  </a:lnTo>
                  <a:lnTo>
                    <a:pt x="333" y="1705"/>
                  </a:lnTo>
                  <a:lnTo>
                    <a:pt x="340" y="1697"/>
                  </a:lnTo>
                  <a:lnTo>
                    <a:pt x="350" y="1689"/>
                  </a:lnTo>
                  <a:lnTo>
                    <a:pt x="360" y="1682"/>
                  </a:lnTo>
                  <a:lnTo>
                    <a:pt x="372" y="1676"/>
                  </a:lnTo>
                  <a:lnTo>
                    <a:pt x="379" y="1673"/>
                  </a:lnTo>
                  <a:lnTo>
                    <a:pt x="385" y="1670"/>
                  </a:lnTo>
                  <a:close/>
                  <a:moveTo>
                    <a:pt x="385" y="1806"/>
                  </a:moveTo>
                  <a:lnTo>
                    <a:pt x="385" y="1859"/>
                  </a:lnTo>
                  <a:lnTo>
                    <a:pt x="379" y="1857"/>
                  </a:lnTo>
                  <a:lnTo>
                    <a:pt x="373" y="1855"/>
                  </a:lnTo>
                  <a:lnTo>
                    <a:pt x="370" y="1852"/>
                  </a:lnTo>
                  <a:lnTo>
                    <a:pt x="366" y="1848"/>
                  </a:lnTo>
                  <a:lnTo>
                    <a:pt x="364" y="1844"/>
                  </a:lnTo>
                  <a:lnTo>
                    <a:pt x="364" y="1839"/>
                  </a:lnTo>
                  <a:lnTo>
                    <a:pt x="365" y="1834"/>
                  </a:lnTo>
                  <a:lnTo>
                    <a:pt x="366" y="1828"/>
                  </a:lnTo>
                  <a:lnTo>
                    <a:pt x="370" y="1822"/>
                  </a:lnTo>
                  <a:lnTo>
                    <a:pt x="375" y="1817"/>
                  </a:lnTo>
                  <a:lnTo>
                    <a:pt x="379" y="1812"/>
                  </a:lnTo>
                  <a:lnTo>
                    <a:pt x="385" y="1806"/>
                  </a:lnTo>
                  <a:close/>
                  <a:moveTo>
                    <a:pt x="385" y="2098"/>
                  </a:moveTo>
                  <a:lnTo>
                    <a:pt x="385" y="2164"/>
                  </a:lnTo>
                  <a:lnTo>
                    <a:pt x="378" y="2166"/>
                  </a:lnTo>
                  <a:lnTo>
                    <a:pt x="370" y="2167"/>
                  </a:lnTo>
                  <a:lnTo>
                    <a:pt x="363" y="2167"/>
                  </a:lnTo>
                  <a:lnTo>
                    <a:pt x="357" y="2167"/>
                  </a:lnTo>
                  <a:lnTo>
                    <a:pt x="351" y="2166"/>
                  </a:lnTo>
                  <a:lnTo>
                    <a:pt x="345" y="2163"/>
                  </a:lnTo>
                  <a:lnTo>
                    <a:pt x="341" y="2160"/>
                  </a:lnTo>
                  <a:lnTo>
                    <a:pt x="338" y="2156"/>
                  </a:lnTo>
                  <a:lnTo>
                    <a:pt x="335" y="2150"/>
                  </a:lnTo>
                  <a:lnTo>
                    <a:pt x="335" y="2144"/>
                  </a:lnTo>
                  <a:lnTo>
                    <a:pt x="338" y="2137"/>
                  </a:lnTo>
                  <a:lnTo>
                    <a:pt x="341" y="2130"/>
                  </a:lnTo>
                  <a:lnTo>
                    <a:pt x="347" y="2123"/>
                  </a:lnTo>
                  <a:lnTo>
                    <a:pt x="354" y="2116"/>
                  </a:lnTo>
                  <a:lnTo>
                    <a:pt x="363" y="2110"/>
                  </a:lnTo>
                  <a:lnTo>
                    <a:pt x="372" y="2104"/>
                  </a:lnTo>
                  <a:lnTo>
                    <a:pt x="379" y="2100"/>
                  </a:lnTo>
                  <a:lnTo>
                    <a:pt x="385" y="2098"/>
                  </a:lnTo>
                  <a:close/>
                  <a:moveTo>
                    <a:pt x="385" y="2432"/>
                  </a:moveTo>
                  <a:lnTo>
                    <a:pt x="385" y="2473"/>
                  </a:lnTo>
                  <a:lnTo>
                    <a:pt x="381" y="2470"/>
                  </a:lnTo>
                  <a:lnTo>
                    <a:pt x="377" y="2466"/>
                  </a:lnTo>
                  <a:lnTo>
                    <a:pt x="375" y="2463"/>
                  </a:lnTo>
                  <a:lnTo>
                    <a:pt x="375" y="2458"/>
                  </a:lnTo>
                  <a:lnTo>
                    <a:pt x="375" y="2454"/>
                  </a:lnTo>
                  <a:lnTo>
                    <a:pt x="375" y="2450"/>
                  </a:lnTo>
                  <a:lnTo>
                    <a:pt x="377" y="2446"/>
                  </a:lnTo>
                  <a:lnTo>
                    <a:pt x="379" y="2441"/>
                  </a:lnTo>
                  <a:lnTo>
                    <a:pt x="382" y="2436"/>
                  </a:lnTo>
                  <a:lnTo>
                    <a:pt x="385" y="2432"/>
                  </a:lnTo>
                  <a:close/>
                  <a:moveTo>
                    <a:pt x="385" y="2610"/>
                  </a:moveTo>
                  <a:lnTo>
                    <a:pt x="385" y="2662"/>
                  </a:lnTo>
                  <a:lnTo>
                    <a:pt x="379" y="2661"/>
                  </a:lnTo>
                  <a:lnTo>
                    <a:pt x="375" y="2659"/>
                  </a:lnTo>
                  <a:lnTo>
                    <a:pt x="371" y="2655"/>
                  </a:lnTo>
                  <a:lnTo>
                    <a:pt x="367" y="2652"/>
                  </a:lnTo>
                  <a:lnTo>
                    <a:pt x="365" y="2647"/>
                  </a:lnTo>
                  <a:lnTo>
                    <a:pt x="365" y="2642"/>
                  </a:lnTo>
                  <a:lnTo>
                    <a:pt x="365" y="2637"/>
                  </a:lnTo>
                  <a:lnTo>
                    <a:pt x="367" y="2631"/>
                  </a:lnTo>
                  <a:lnTo>
                    <a:pt x="370" y="2625"/>
                  </a:lnTo>
                  <a:lnTo>
                    <a:pt x="375" y="2621"/>
                  </a:lnTo>
                  <a:lnTo>
                    <a:pt x="379" y="2615"/>
                  </a:lnTo>
                  <a:lnTo>
                    <a:pt x="385" y="2610"/>
                  </a:lnTo>
                  <a:close/>
                  <a:moveTo>
                    <a:pt x="385" y="2808"/>
                  </a:moveTo>
                  <a:lnTo>
                    <a:pt x="385" y="2839"/>
                  </a:lnTo>
                  <a:lnTo>
                    <a:pt x="384" y="2838"/>
                  </a:lnTo>
                  <a:lnTo>
                    <a:pt x="382" y="2836"/>
                  </a:lnTo>
                  <a:lnTo>
                    <a:pt x="379" y="2830"/>
                  </a:lnTo>
                  <a:lnTo>
                    <a:pt x="379" y="2823"/>
                  </a:lnTo>
                  <a:lnTo>
                    <a:pt x="382" y="2816"/>
                  </a:lnTo>
                  <a:lnTo>
                    <a:pt x="385" y="2808"/>
                  </a:lnTo>
                  <a:close/>
                  <a:moveTo>
                    <a:pt x="385" y="3022"/>
                  </a:moveTo>
                  <a:lnTo>
                    <a:pt x="385" y="3065"/>
                  </a:lnTo>
                  <a:lnTo>
                    <a:pt x="383" y="3067"/>
                  </a:lnTo>
                  <a:lnTo>
                    <a:pt x="381" y="3070"/>
                  </a:lnTo>
                  <a:lnTo>
                    <a:pt x="373" y="3072"/>
                  </a:lnTo>
                  <a:lnTo>
                    <a:pt x="367" y="3075"/>
                  </a:lnTo>
                  <a:lnTo>
                    <a:pt x="360" y="3076"/>
                  </a:lnTo>
                  <a:lnTo>
                    <a:pt x="354" y="3076"/>
                  </a:lnTo>
                  <a:lnTo>
                    <a:pt x="348" y="3076"/>
                  </a:lnTo>
                  <a:lnTo>
                    <a:pt x="344" y="3073"/>
                  </a:lnTo>
                  <a:lnTo>
                    <a:pt x="339" y="3071"/>
                  </a:lnTo>
                  <a:lnTo>
                    <a:pt x="337" y="3067"/>
                  </a:lnTo>
                  <a:lnTo>
                    <a:pt x="334" y="3063"/>
                  </a:lnTo>
                  <a:lnTo>
                    <a:pt x="334" y="3058"/>
                  </a:lnTo>
                  <a:lnTo>
                    <a:pt x="334" y="3052"/>
                  </a:lnTo>
                  <a:lnTo>
                    <a:pt x="337" y="3047"/>
                  </a:lnTo>
                  <a:lnTo>
                    <a:pt x="339" y="3042"/>
                  </a:lnTo>
                  <a:lnTo>
                    <a:pt x="344" y="3037"/>
                  </a:lnTo>
                  <a:lnTo>
                    <a:pt x="348" y="3032"/>
                  </a:lnTo>
                  <a:lnTo>
                    <a:pt x="354" y="3028"/>
                  </a:lnTo>
                  <a:lnTo>
                    <a:pt x="363" y="3025"/>
                  </a:lnTo>
                  <a:lnTo>
                    <a:pt x="371" y="3022"/>
                  </a:lnTo>
                  <a:lnTo>
                    <a:pt x="378" y="3021"/>
                  </a:lnTo>
                  <a:lnTo>
                    <a:pt x="385" y="3022"/>
                  </a:lnTo>
                  <a:close/>
                  <a:moveTo>
                    <a:pt x="385" y="3262"/>
                  </a:moveTo>
                  <a:lnTo>
                    <a:pt x="385" y="3269"/>
                  </a:lnTo>
                  <a:lnTo>
                    <a:pt x="384" y="3275"/>
                  </a:lnTo>
                  <a:lnTo>
                    <a:pt x="381" y="3281"/>
                  </a:lnTo>
                  <a:lnTo>
                    <a:pt x="375" y="3287"/>
                  </a:lnTo>
                  <a:lnTo>
                    <a:pt x="369" y="3292"/>
                  </a:lnTo>
                  <a:lnTo>
                    <a:pt x="363" y="3294"/>
                  </a:lnTo>
                  <a:lnTo>
                    <a:pt x="357" y="3297"/>
                  </a:lnTo>
                  <a:lnTo>
                    <a:pt x="352" y="3298"/>
                  </a:lnTo>
                  <a:lnTo>
                    <a:pt x="346" y="3298"/>
                  </a:lnTo>
                  <a:lnTo>
                    <a:pt x="341" y="3297"/>
                  </a:lnTo>
                  <a:lnTo>
                    <a:pt x="337" y="3296"/>
                  </a:lnTo>
                  <a:lnTo>
                    <a:pt x="333" y="3293"/>
                  </a:lnTo>
                  <a:lnTo>
                    <a:pt x="331" y="3290"/>
                  </a:lnTo>
                  <a:lnTo>
                    <a:pt x="328" y="3285"/>
                  </a:lnTo>
                  <a:lnTo>
                    <a:pt x="328" y="3280"/>
                  </a:lnTo>
                  <a:lnTo>
                    <a:pt x="328" y="3277"/>
                  </a:lnTo>
                  <a:lnTo>
                    <a:pt x="329" y="3272"/>
                  </a:lnTo>
                  <a:lnTo>
                    <a:pt x="332" y="3267"/>
                  </a:lnTo>
                  <a:lnTo>
                    <a:pt x="335" y="3262"/>
                  </a:lnTo>
                  <a:lnTo>
                    <a:pt x="340" y="3257"/>
                  </a:lnTo>
                  <a:lnTo>
                    <a:pt x="345" y="3254"/>
                  </a:lnTo>
                  <a:lnTo>
                    <a:pt x="351" y="3252"/>
                  </a:lnTo>
                  <a:lnTo>
                    <a:pt x="357" y="3249"/>
                  </a:lnTo>
                  <a:lnTo>
                    <a:pt x="362" y="3248"/>
                  </a:lnTo>
                  <a:lnTo>
                    <a:pt x="367" y="3248"/>
                  </a:lnTo>
                  <a:lnTo>
                    <a:pt x="372" y="3249"/>
                  </a:lnTo>
                  <a:lnTo>
                    <a:pt x="377" y="3250"/>
                  </a:lnTo>
                  <a:lnTo>
                    <a:pt x="381" y="3253"/>
                  </a:lnTo>
                  <a:lnTo>
                    <a:pt x="383" y="3256"/>
                  </a:lnTo>
                  <a:lnTo>
                    <a:pt x="385" y="3259"/>
                  </a:lnTo>
                  <a:lnTo>
                    <a:pt x="385" y="3262"/>
                  </a:lnTo>
                  <a:close/>
                  <a:moveTo>
                    <a:pt x="213" y="101"/>
                  </a:moveTo>
                  <a:lnTo>
                    <a:pt x="189" y="110"/>
                  </a:lnTo>
                  <a:lnTo>
                    <a:pt x="168" y="120"/>
                  </a:lnTo>
                  <a:lnTo>
                    <a:pt x="149" y="129"/>
                  </a:lnTo>
                  <a:lnTo>
                    <a:pt x="133" y="139"/>
                  </a:lnTo>
                  <a:lnTo>
                    <a:pt x="120" y="147"/>
                  </a:lnTo>
                  <a:lnTo>
                    <a:pt x="112" y="154"/>
                  </a:lnTo>
                  <a:lnTo>
                    <a:pt x="109" y="158"/>
                  </a:lnTo>
                  <a:lnTo>
                    <a:pt x="107" y="160"/>
                  </a:lnTo>
                  <a:lnTo>
                    <a:pt x="106" y="164"/>
                  </a:lnTo>
                  <a:lnTo>
                    <a:pt x="107" y="166"/>
                  </a:lnTo>
                  <a:lnTo>
                    <a:pt x="109" y="167"/>
                  </a:lnTo>
                  <a:lnTo>
                    <a:pt x="112" y="168"/>
                  </a:lnTo>
                  <a:lnTo>
                    <a:pt x="116" y="170"/>
                  </a:lnTo>
                  <a:lnTo>
                    <a:pt x="122" y="170"/>
                  </a:lnTo>
                  <a:lnTo>
                    <a:pt x="135" y="168"/>
                  </a:lnTo>
                  <a:lnTo>
                    <a:pt x="150" y="166"/>
                  </a:lnTo>
                  <a:lnTo>
                    <a:pt x="169" y="162"/>
                  </a:lnTo>
                  <a:lnTo>
                    <a:pt x="190" y="156"/>
                  </a:lnTo>
                  <a:lnTo>
                    <a:pt x="213" y="149"/>
                  </a:lnTo>
                  <a:lnTo>
                    <a:pt x="238" y="140"/>
                  </a:lnTo>
                  <a:lnTo>
                    <a:pt x="262" y="130"/>
                  </a:lnTo>
                  <a:lnTo>
                    <a:pt x="283" y="121"/>
                  </a:lnTo>
                  <a:lnTo>
                    <a:pt x="302" y="111"/>
                  </a:lnTo>
                  <a:lnTo>
                    <a:pt x="318" y="103"/>
                  </a:lnTo>
                  <a:lnTo>
                    <a:pt x="331" y="95"/>
                  </a:lnTo>
                  <a:lnTo>
                    <a:pt x="340" y="88"/>
                  </a:lnTo>
                  <a:lnTo>
                    <a:pt x="343" y="84"/>
                  </a:lnTo>
                  <a:lnTo>
                    <a:pt x="344" y="82"/>
                  </a:lnTo>
                  <a:lnTo>
                    <a:pt x="345" y="78"/>
                  </a:lnTo>
                  <a:lnTo>
                    <a:pt x="344" y="76"/>
                  </a:lnTo>
                  <a:lnTo>
                    <a:pt x="343" y="74"/>
                  </a:lnTo>
                  <a:lnTo>
                    <a:pt x="339" y="73"/>
                  </a:lnTo>
                  <a:lnTo>
                    <a:pt x="335" y="72"/>
                  </a:lnTo>
                  <a:lnTo>
                    <a:pt x="331" y="72"/>
                  </a:lnTo>
                  <a:lnTo>
                    <a:pt x="318" y="72"/>
                  </a:lnTo>
                  <a:lnTo>
                    <a:pt x="301" y="74"/>
                  </a:lnTo>
                  <a:lnTo>
                    <a:pt x="282" y="79"/>
                  </a:lnTo>
                  <a:lnTo>
                    <a:pt x="261" y="85"/>
                  </a:lnTo>
                  <a:lnTo>
                    <a:pt x="237" y="92"/>
                  </a:lnTo>
                  <a:lnTo>
                    <a:pt x="213" y="101"/>
                  </a:lnTo>
                  <a:close/>
                  <a:moveTo>
                    <a:pt x="238" y="173"/>
                  </a:moveTo>
                  <a:lnTo>
                    <a:pt x="214" y="181"/>
                  </a:lnTo>
                  <a:lnTo>
                    <a:pt x="194" y="191"/>
                  </a:lnTo>
                  <a:lnTo>
                    <a:pt x="175" y="200"/>
                  </a:lnTo>
                  <a:lnTo>
                    <a:pt x="161" y="210"/>
                  </a:lnTo>
                  <a:lnTo>
                    <a:pt x="148" y="218"/>
                  </a:lnTo>
                  <a:lnTo>
                    <a:pt x="139" y="225"/>
                  </a:lnTo>
                  <a:lnTo>
                    <a:pt x="137" y="229"/>
                  </a:lnTo>
                  <a:lnTo>
                    <a:pt x="136" y="233"/>
                  </a:lnTo>
                  <a:lnTo>
                    <a:pt x="135" y="235"/>
                  </a:lnTo>
                  <a:lnTo>
                    <a:pt x="136" y="237"/>
                  </a:lnTo>
                  <a:lnTo>
                    <a:pt x="138" y="240"/>
                  </a:lnTo>
                  <a:lnTo>
                    <a:pt x="141" y="241"/>
                  </a:lnTo>
                  <a:lnTo>
                    <a:pt x="145" y="242"/>
                  </a:lnTo>
                  <a:lnTo>
                    <a:pt x="150" y="242"/>
                  </a:lnTo>
                  <a:lnTo>
                    <a:pt x="163" y="242"/>
                  </a:lnTo>
                  <a:lnTo>
                    <a:pt x="179" y="240"/>
                  </a:lnTo>
                  <a:lnTo>
                    <a:pt x="198" y="235"/>
                  </a:lnTo>
                  <a:lnTo>
                    <a:pt x="218" y="230"/>
                  </a:lnTo>
                  <a:lnTo>
                    <a:pt x="240" y="223"/>
                  </a:lnTo>
                  <a:lnTo>
                    <a:pt x="263" y="215"/>
                  </a:lnTo>
                  <a:lnTo>
                    <a:pt x="287" y="205"/>
                  </a:lnTo>
                  <a:lnTo>
                    <a:pt x="307" y="196"/>
                  </a:lnTo>
                  <a:lnTo>
                    <a:pt x="326" y="186"/>
                  </a:lnTo>
                  <a:lnTo>
                    <a:pt x="341" y="178"/>
                  </a:lnTo>
                  <a:lnTo>
                    <a:pt x="353" y="170"/>
                  </a:lnTo>
                  <a:lnTo>
                    <a:pt x="362" y="161"/>
                  </a:lnTo>
                  <a:lnTo>
                    <a:pt x="364" y="158"/>
                  </a:lnTo>
                  <a:lnTo>
                    <a:pt x="366" y="155"/>
                  </a:lnTo>
                  <a:lnTo>
                    <a:pt x="366" y="153"/>
                  </a:lnTo>
                  <a:lnTo>
                    <a:pt x="365" y="151"/>
                  </a:lnTo>
                  <a:lnTo>
                    <a:pt x="364" y="148"/>
                  </a:lnTo>
                  <a:lnTo>
                    <a:pt x="360" y="147"/>
                  </a:lnTo>
                  <a:lnTo>
                    <a:pt x="357" y="146"/>
                  </a:lnTo>
                  <a:lnTo>
                    <a:pt x="351" y="146"/>
                  </a:lnTo>
                  <a:lnTo>
                    <a:pt x="339" y="146"/>
                  </a:lnTo>
                  <a:lnTo>
                    <a:pt x="322" y="148"/>
                  </a:lnTo>
                  <a:lnTo>
                    <a:pt x="305" y="152"/>
                  </a:lnTo>
                  <a:lnTo>
                    <a:pt x="283" y="158"/>
                  </a:lnTo>
                  <a:lnTo>
                    <a:pt x="261" y="165"/>
                  </a:lnTo>
                  <a:lnTo>
                    <a:pt x="238" y="173"/>
                  </a:lnTo>
                  <a:close/>
                  <a:moveTo>
                    <a:pt x="110" y="267"/>
                  </a:moveTo>
                  <a:lnTo>
                    <a:pt x="87" y="276"/>
                  </a:lnTo>
                  <a:lnTo>
                    <a:pt x="68" y="285"/>
                  </a:lnTo>
                  <a:lnTo>
                    <a:pt x="50" y="294"/>
                  </a:lnTo>
                  <a:lnTo>
                    <a:pt x="36" y="304"/>
                  </a:lnTo>
                  <a:lnTo>
                    <a:pt x="24" y="312"/>
                  </a:lnTo>
                  <a:lnTo>
                    <a:pt x="16" y="319"/>
                  </a:lnTo>
                  <a:lnTo>
                    <a:pt x="13" y="323"/>
                  </a:lnTo>
                  <a:lnTo>
                    <a:pt x="12" y="326"/>
                  </a:lnTo>
                  <a:lnTo>
                    <a:pt x="12" y="329"/>
                  </a:lnTo>
                  <a:lnTo>
                    <a:pt x="13" y="331"/>
                  </a:lnTo>
                  <a:lnTo>
                    <a:pt x="15" y="333"/>
                  </a:lnTo>
                  <a:lnTo>
                    <a:pt x="18" y="335"/>
                  </a:lnTo>
                  <a:lnTo>
                    <a:pt x="22" y="336"/>
                  </a:lnTo>
                  <a:lnTo>
                    <a:pt x="27" y="336"/>
                  </a:lnTo>
                  <a:lnTo>
                    <a:pt x="38" y="336"/>
                  </a:lnTo>
                  <a:lnTo>
                    <a:pt x="54" y="333"/>
                  </a:lnTo>
                  <a:lnTo>
                    <a:pt x="72" y="329"/>
                  </a:lnTo>
                  <a:lnTo>
                    <a:pt x="92" y="324"/>
                  </a:lnTo>
                  <a:lnTo>
                    <a:pt x="113" y="317"/>
                  </a:lnTo>
                  <a:lnTo>
                    <a:pt x="135" y="309"/>
                  </a:lnTo>
                  <a:lnTo>
                    <a:pt x="157" y="299"/>
                  </a:lnTo>
                  <a:lnTo>
                    <a:pt x="176" y="291"/>
                  </a:lnTo>
                  <a:lnTo>
                    <a:pt x="194" y="281"/>
                  </a:lnTo>
                  <a:lnTo>
                    <a:pt x="208" y="272"/>
                  </a:lnTo>
                  <a:lnTo>
                    <a:pt x="220" y="265"/>
                  </a:lnTo>
                  <a:lnTo>
                    <a:pt x="228" y="256"/>
                  </a:lnTo>
                  <a:lnTo>
                    <a:pt x="231" y="253"/>
                  </a:lnTo>
                  <a:lnTo>
                    <a:pt x="232" y="250"/>
                  </a:lnTo>
                  <a:lnTo>
                    <a:pt x="232" y="248"/>
                  </a:lnTo>
                  <a:lnTo>
                    <a:pt x="232" y="246"/>
                  </a:lnTo>
                  <a:lnTo>
                    <a:pt x="230" y="243"/>
                  </a:lnTo>
                  <a:lnTo>
                    <a:pt x="227" y="242"/>
                  </a:lnTo>
                  <a:lnTo>
                    <a:pt x="223" y="241"/>
                  </a:lnTo>
                  <a:lnTo>
                    <a:pt x="218" y="241"/>
                  </a:lnTo>
                  <a:lnTo>
                    <a:pt x="206" y="241"/>
                  </a:lnTo>
                  <a:lnTo>
                    <a:pt x="190" y="243"/>
                  </a:lnTo>
                  <a:lnTo>
                    <a:pt x="173" y="247"/>
                  </a:lnTo>
                  <a:lnTo>
                    <a:pt x="152" y="252"/>
                  </a:lnTo>
                  <a:lnTo>
                    <a:pt x="131" y="259"/>
                  </a:lnTo>
                  <a:lnTo>
                    <a:pt x="110" y="267"/>
                  </a:lnTo>
                  <a:close/>
                  <a:moveTo>
                    <a:pt x="158" y="343"/>
                  </a:moveTo>
                  <a:lnTo>
                    <a:pt x="138" y="353"/>
                  </a:lnTo>
                  <a:lnTo>
                    <a:pt x="119" y="361"/>
                  </a:lnTo>
                  <a:lnTo>
                    <a:pt x="103" y="370"/>
                  </a:lnTo>
                  <a:lnTo>
                    <a:pt x="88" y="380"/>
                  </a:lnTo>
                  <a:lnTo>
                    <a:pt x="78" y="388"/>
                  </a:lnTo>
                  <a:lnTo>
                    <a:pt x="70" y="395"/>
                  </a:lnTo>
                  <a:lnTo>
                    <a:pt x="68" y="399"/>
                  </a:lnTo>
                  <a:lnTo>
                    <a:pt x="67" y="402"/>
                  </a:lnTo>
                  <a:lnTo>
                    <a:pt x="66" y="405"/>
                  </a:lnTo>
                  <a:lnTo>
                    <a:pt x="67" y="407"/>
                  </a:lnTo>
                  <a:lnTo>
                    <a:pt x="69" y="410"/>
                  </a:lnTo>
                  <a:lnTo>
                    <a:pt x="72" y="411"/>
                  </a:lnTo>
                  <a:lnTo>
                    <a:pt x="76" y="412"/>
                  </a:lnTo>
                  <a:lnTo>
                    <a:pt x="81" y="413"/>
                  </a:lnTo>
                  <a:lnTo>
                    <a:pt x="93" y="413"/>
                  </a:lnTo>
                  <a:lnTo>
                    <a:pt x="107" y="411"/>
                  </a:lnTo>
                  <a:lnTo>
                    <a:pt x="125" y="407"/>
                  </a:lnTo>
                  <a:lnTo>
                    <a:pt x="144" y="402"/>
                  </a:lnTo>
                  <a:lnTo>
                    <a:pt x="164" y="395"/>
                  </a:lnTo>
                  <a:lnTo>
                    <a:pt x="186" y="387"/>
                  </a:lnTo>
                  <a:lnTo>
                    <a:pt x="207" y="379"/>
                  </a:lnTo>
                  <a:lnTo>
                    <a:pt x="226" y="369"/>
                  </a:lnTo>
                  <a:lnTo>
                    <a:pt x="243" y="360"/>
                  </a:lnTo>
                  <a:lnTo>
                    <a:pt x="257" y="351"/>
                  </a:lnTo>
                  <a:lnTo>
                    <a:pt x="268" y="343"/>
                  </a:lnTo>
                  <a:lnTo>
                    <a:pt x="276" y="336"/>
                  </a:lnTo>
                  <a:lnTo>
                    <a:pt x="278" y="332"/>
                  </a:lnTo>
                  <a:lnTo>
                    <a:pt x="280" y="329"/>
                  </a:lnTo>
                  <a:lnTo>
                    <a:pt x="280" y="326"/>
                  </a:lnTo>
                  <a:lnTo>
                    <a:pt x="278" y="324"/>
                  </a:lnTo>
                  <a:lnTo>
                    <a:pt x="277" y="322"/>
                  </a:lnTo>
                  <a:lnTo>
                    <a:pt x="274" y="320"/>
                  </a:lnTo>
                  <a:lnTo>
                    <a:pt x="270" y="319"/>
                  </a:lnTo>
                  <a:lnTo>
                    <a:pt x="265" y="318"/>
                  </a:lnTo>
                  <a:lnTo>
                    <a:pt x="253" y="318"/>
                  </a:lnTo>
                  <a:lnTo>
                    <a:pt x="238" y="320"/>
                  </a:lnTo>
                  <a:lnTo>
                    <a:pt x="220" y="324"/>
                  </a:lnTo>
                  <a:lnTo>
                    <a:pt x="201" y="329"/>
                  </a:lnTo>
                  <a:lnTo>
                    <a:pt x="181" y="335"/>
                  </a:lnTo>
                  <a:lnTo>
                    <a:pt x="158" y="343"/>
                  </a:lnTo>
                  <a:close/>
                  <a:moveTo>
                    <a:pt x="223" y="425"/>
                  </a:moveTo>
                  <a:lnTo>
                    <a:pt x="202" y="433"/>
                  </a:lnTo>
                  <a:lnTo>
                    <a:pt x="185" y="443"/>
                  </a:lnTo>
                  <a:lnTo>
                    <a:pt x="168" y="451"/>
                  </a:lnTo>
                  <a:lnTo>
                    <a:pt x="155" y="461"/>
                  </a:lnTo>
                  <a:lnTo>
                    <a:pt x="144" y="469"/>
                  </a:lnTo>
                  <a:lnTo>
                    <a:pt x="137" y="476"/>
                  </a:lnTo>
                  <a:lnTo>
                    <a:pt x="135" y="480"/>
                  </a:lnTo>
                  <a:lnTo>
                    <a:pt x="133" y="483"/>
                  </a:lnTo>
                  <a:lnTo>
                    <a:pt x="133" y="487"/>
                  </a:lnTo>
                  <a:lnTo>
                    <a:pt x="135" y="489"/>
                  </a:lnTo>
                  <a:lnTo>
                    <a:pt x="137" y="492"/>
                  </a:lnTo>
                  <a:lnTo>
                    <a:pt x="139" y="493"/>
                  </a:lnTo>
                  <a:lnTo>
                    <a:pt x="144" y="494"/>
                  </a:lnTo>
                  <a:lnTo>
                    <a:pt x="149" y="495"/>
                  </a:lnTo>
                  <a:lnTo>
                    <a:pt x="161" y="495"/>
                  </a:lnTo>
                  <a:lnTo>
                    <a:pt x="175" y="493"/>
                  </a:lnTo>
                  <a:lnTo>
                    <a:pt x="192" y="490"/>
                  </a:lnTo>
                  <a:lnTo>
                    <a:pt x="211" y="486"/>
                  </a:lnTo>
                  <a:lnTo>
                    <a:pt x="231" y="478"/>
                  </a:lnTo>
                  <a:lnTo>
                    <a:pt x="251" y="471"/>
                  </a:lnTo>
                  <a:lnTo>
                    <a:pt x="272" y="462"/>
                  </a:lnTo>
                  <a:lnTo>
                    <a:pt x="290" y="454"/>
                  </a:lnTo>
                  <a:lnTo>
                    <a:pt x="307" y="444"/>
                  </a:lnTo>
                  <a:lnTo>
                    <a:pt x="320" y="436"/>
                  </a:lnTo>
                  <a:lnTo>
                    <a:pt x="331" y="427"/>
                  </a:lnTo>
                  <a:lnTo>
                    <a:pt x="338" y="419"/>
                  </a:lnTo>
                  <a:lnTo>
                    <a:pt x="339" y="415"/>
                  </a:lnTo>
                  <a:lnTo>
                    <a:pt x="340" y="413"/>
                  </a:lnTo>
                  <a:lnTo>
                    <a:pt x="341" y="410"/>
                  </a:lnTo>
                  <a:lnTo>
                    <a:pt x="340" y="407"/>
                  </a:lnTo>
                  <a:lnTo>
                    <a:pt x="338" y="405"/>
                  </a:lnTo>
                  <a:lnTo>
                    <a:pt x="335" y="404"/>
                  </a:lnTo>
                  <a:lnTo>
                    <a:pt x="331" y="402"/>
                  </a:lnTo>
                  <a:lnTo>
                    <a:pt x="326" y="401"/>
                  </a:lnTo>
                  <a:lnTo>
                    <a:pt x="314" y="401"/>
                  </a:lnTo>
                  <a:lnTo>
                    <a:pt x="300" y="402"/>
                  </a:lnTo>
                  <a:lnTo>
                    <a:pt x="283" y="406"/>
                  </a:lnTo>
                  <a:lnTo>
                    <a:pt x="264" y="411"/>
                  </a:lnTo>
                  <a:lnTo>
                    <a:pt x="244" y="417"/>
                  </a:lnTo>
                  <a:lnTo>
                    <a:pt x="223" y="425"/>
                  </a:lnTo>
                  <a:close/>
                  <a:moveTo>
                    <a:pt x="130" y="521"/>
                  </a:moveTo>
                  <a:lnTo>
                    <a:pt x="111" y="530"/>
                  </a:lnTo>
                  <a:lnTo>
                    <a:pt x="93" y="538"/>
                  </a:lnTo>
                  <a:lnTo>
                    <a:pt x="78" y="547"/>
                  </a:lnTo>
                  <a:lnTo>
                    <a:pt x="65" y="556"/>
                  </a:lnTo>
                  <a:lnTo>
                    <a:pt x="55" y="564"/>
                  </a:lnTo>
                  <a:lnTo>
                    <a:pt x="49" y="572"/>
                  </a:lnTo>
                  <a:lnTo>
                    <a:pt x="47" y="576"/>
                  </a:lnTo>
                  <a:lnTo>
                    <a:pt x="46" y="579"/>
                  </a:lnTo>
                  <a:lnTo>
                    <a:pt x="46" y="582"/>
                  </a:lnTo>
                  <a:lnTo>
                    <a:pt x="47" y="584"/>
                  </a:lnTo>
                  <a:lnTo>
                    <a:pt x="49" y="587"/>
                  </a:lnTo>
                  <a:lnTo>
                    <a:pt x="51" y="588"/>
                  </a:lnTo>
                  <a:lnTo>
                    <a:pt x="55" y="589"/>
                  </a:lnTo>
                  <a:lnTo>
                    <a:pt x="60" y="590"/>
                  </a:lnTo>
                  <a:lnTo>
                    <a:pt x="72" y="590"/>
                  </a:lnTo>
                  <a:lnTo>
                    <a:pt x="86" y="589"/>
                  </a:lnTo>
                  <a:lnTo>
                    <a:pt x="101" y="585"/>
                  </a:lnTo>
                  <a:lnTo>
                    <a:pt x="119" y="581"/>
                  </a:lnTo>
                  <a:lnTo>
                    <a:pt x="139" y="575"/>
                  </a:lnTo>
                  <a:lnTo>
                    <a:pt x="158" y="568"/>
                  </a:lnTo>
                  <a:lnTo>
                    <a:pt x="179" y="559"/>
                  </a:lnTo>
                  <a:lnTo>
                    <a:pt x="195" y="550"/>
                  </a:lnTo>
                  <a:lnTo>
                    <a:pt x="211" y="541"/>
                  </a:lnTo>
                  <a:lnTo>
                    <a:pt x="224" y="532"/>
                  </a:lnTo>
                  <a:lnTo>
                    <a:pt x="233" y="524"/>
                  </a:lnTo>
                  <a:lnTo>
                    <a:pt x="240" y="516"/>
                  </a:lnTo>
                  <a:lnTo>
                    <a:pt x="243" y="513"/>
                  </a:lnTo>
                  <a:lnTo>
                    <a:pt x="243" y="509"/>
                  </a:lnTo>
                  <a:lnTo>
                    <a:pt x="243" y="507"/>
                  </a:lnTo>
                  <a:lnTo>
                    <a:pt x="243" y="505"/>
                  </a:lnTo>
                  <a:lnTo>
                    <a:pt x="240" y="502"/>
                  </a:lnTo>
                  <a:lnTo>
                    <a:pt x="238" y="500"/>
                  </a:lnTo>
                  <a:lnTo>
                    <a:pt x="233" y="499"/>
                  </a:lnTo>
                  <a:lnTo>
                    <a:pt x="228" y="499"/>
                  </a:lnTo>
                  <a:lnTo>
                    <a:pt x="218" y="497"/>
                  </a:lnTo>
                  <a:lnTo>
                    <a:pt x="204" y="500"/>
                  </a:lnTo>
                  <a:lnTo>
                    <a:pt x="187" y="502"/>
                  </a:lnTo>
                  <a:lnTo>
                    <a:pt x="169" y="507"/>
                  </a:lnTo>
                  <a:lnTo>
                    <a:pt x="150" y="513"/>
                  </a:lnTo>
                  <a:lnTo>
                    <a:pt x="130" y="521"/>
                  </a:lnTo>
                  <a:close/>
                  <a:moveTo>
                    <a:pt x="220" y="609"/>
                  </a:moveTo>
                  <a:lnTo>
                    <a:pt x="201" y="619"/>
                  </a:lnTo>
                  <a:lnTo>
                    <a:pt x="185" y="627"/>
                  </a:lnTo>
                  <a:lnTo>
                    <a:pt x="169" y="635"/>
                  </a:lnTo>
                  <a:lnTo>
                    <a:pt x="157" y="645"/>
                  </a:lnTo>
                  <a:lnTo>
                    <a:pt x="148" y="653"/>
                  </a:lnTo>
                  <a:lnTo>
                    <a:pt x="142" y="660"/>
                  </a:lnTo>
                  <a:lnTo>
                    <a:pt x="141" y="664"/>
                  </a:lnTo>
                  <a:lnTo>
                    <a:pt x="139" y="667"/>
                  </a:lnTo>
                  <a:lnTo>
                    <a:pt x="139" y="671"/>
                  </a:lnTo>
                  <a:lnTo>
                    <a:pt x="141" y="673"/>
                  </a:lnTo>
                  <a:lnTo>
                    <a:pt x="143" y="676"/>
                  </a:lnTo>
                  <a:lnTo>
                    <a:pt x="145" y="678"/>
                  </a:lnTo>
                  <a:lnTo>
                    <a:pt x="149" y="679"/>
                  </a:lnTo>
                  <a:lnTo>
                    <a:pt x="154" y="680"/>
                  </a:lnTo>
                  <a:lnTo>
                    <a:pt x="166" y="680"/>
                  </a:lnTo>
                  <a:lnTo>
                    <a:pt x="179" y="679"/>
                  </a:lnTo>
                  <a:lnTo>
                    <a:pt x="195" y="677"/>
                  </a:lnTo>
                  <a:lnTo>
                    <a:pt x="212" y="672"/>
                  </a:lnTo>
                  <a:lnTo>
                    <a:pt x="231" y="666"/>
                  </a:lnTo>
                  <a:lnTo>
                    <a:pt x="250" y="659"/>
                  </a:lnTo>
                  <a:lnTo>
                    <a:pt x="269" y="651"/>
                  </a:lnTo>
                  <a:lnTo>
                    <a:pt x="286" y="641"/>
                  </a:lnTo>
                  <a:lnTo>
                    <a:pt x="301" y="633"/>
                  </a:lnTo>
                  <a:lnTo>
                    <a:pt x="313" y="623"/>
                  </a:lnTo>
                  <a:lnTo>
                    <a:pt x="322" y="615"/>
                  </a:lnTo>
                  <a:lnTo>
                    <a:pt x="328" y="608"/>
                  </a:lnTo>
                  <a:lnTo>
                    <a:pt x="331" y="604"/>
                  </a:lnTo>
                  <a:lnTo>
                    <a:pt x="331" y="601"/>
                  </a:lnTo>
                  <a:lnTo>
                    <a:pt x="331" y="598"/>
                  </a:lnTo>
                  <a:lnTo>
                    <a:pt x="329" y="595"/>
                  </a:lnTo>
                  <a:lnTo>
                    <a:pt x="328" y="594"/>
                  </a:lnTo>
                  <a:lnTo>
                    <a:pt x="325" y="591"/>
                  </a:lnTo>
                  <a:lnTo>
                    <a:pt x="321" y="590"/>
                  </a:lnTo>
                  <a:lnTo>
                    <a:pt x="316" y="589"/>
                  </a:lnTo>
                  <a:lnTo>
                    <a:pt x="306" y="589"/>
                  </a:lnTo>
                  <a:lnTo>
                    <a:pt x="291" y="589"/>
                  </a:lnTo>
                  <a:lnTo>
                    <a:pt x="275" y="593"/>
                  </a:lnTo>
                  <a:lnTo>
                    <a:pt x="258" y="596"/>
                  </a:lnTo>
                  <a:lnTo>
                    <a:pt x="239" y="602"/>
                  </a:lnTo>
                  <a:lnTo>
                    <a:pt x="220" y="609"/>
                  </a:lnTo>
                  <a:close/>
                  <a:moveTo>
                    <a:pt x="181" y="756"/>
                  </a:moveTo>
                  <a:lnTo>
                    <a:pt x="199" y="748"/>
                  </a:lnTo>
                  <a:lnTo>
                    <a:pt x="214" y="740"/>
                  </a:lnTo>
                  <a:lnTo>
                    <a:pt x="228" y="732"/>
                  </a:lnTo>
                  <a:lnTo>
                    <a:pt x="240" y="723"/>
                  </a:lnTo>
                  <a:lnTo>
                    <a:pt x="249" y="715"/>
                  </a:lnTo>
                  <a:lnTo>
                    <a:pt x="255" y="707"/>
                  </a:lnTo>
                  <a:lnTo>
                    <a:pt x="256" y="703"/>
                  </a:lnTo>
                  <a:lnTo>
                    <a:pt x="257" y="699"/>
                  </a:lnTo>
                  <a:lnTo>
                    <a:pt x="257" y="697"/>
                  </a:lnTo>
                  <a:lnTo>
                    <a:pt x="256" y="695"/>
                  </a:lnTo>
                  <a:lnTo>
                    <a:pt x="253" y="692"/>
                  </a:lnTo>
                  <a:lnTo>
                    <a:pt x="251" y="690"/>
                  </a:lnTo>
                  <a:lnTo>
                    <a:pt x="248" y="689"/>
                  </a:lnTo>
                  <a:lnTo>
                    <a:pt x="243" y="688"/>
                  </a:lnTo>
                  <a:lnTo>
                    <a:pt x="232" y="688"/>
                  </a:lnTo>
                  <a:lnTo>
                    <a:pt x="219" y="688"/>
                  </a:lnTo>
                  <a:lnTo>
                    <a:pt x="204" y="691"/>
                  </a:lnTo>
                  <a:lnTo>
                    <a:pt x="187" y="695"/>
                  </a:lnTo>
                  <a:lnTo>
                    <a:pt x="168" y="701"/>
                  </a:lnTo>
                  <a:lnTo>
                    <a:pt x="150" y="708"/>
                  </a:lnTo>
                  <a:lnTo>
                    <a:pt x="132" y="716"/>
                  </a:lnTo>
                  <a:lnTo>
                    <a:pt x="116" y="724"/>
                  </a:lnTo>
                  <a:lnTo>
                    <a:pt x="103" y="733"/>
                  </a:lnTo>
                  <a:lnTo>
                    <a:pt x="91" y="742"/>
                  </a:lnTo>
                  <a:lnTo>
                    <a:pt x="81" y="751"/>
                  </a:lnTo>
                  <a:lnTo>
                    <a:pt x="76" y="758"/>
                  </a:lnTo>
                  <a:lnTo>
                    <a:pt x="74" y="761"/>
                  </a:lnTo>
                  <a:lnTo>
                    <a:pt x="74" y="765"/>
                  </a:lnTo>
                  <a:lnTo>
                    <a:pt x="74" y="768"/>
                  </a:lnTo>
                  <a:lnTo>
                    <a:pt x="75" y="771"/>
                  </a:lnTo>
                  <a:lnTo>
                    <a:pt x="76" y="773"/>
                  </a:lnTo>
                  <a:lnTo>
                    <a:pt x="80" y="774"/>
                  </a:lnTo>
                  <a:lnTo>
                    <a:pt x="84" y="777"/>
                  </a:lnTo>
                  <a:lnTo>
                    <a:pt x="88" y="777"/>
                  </a:lnTo>
                  <a:lnTo>
                    <a:pt x="99" y="778"/>
                  </a:lnTo>
                  <a:lnTo>
                    <a:pt x="112" y="777"/>
                  </a:lnTo>
                  <a:lnTo>
                    <a:pt x="128" y="774"/>
                  </a:lnTo>
                  <a:lnTo>
                    <a:pt x="144" y="770"/>
                  </a:lnTo>
                  <a:lnTo>
                    <a:pt x="162" y="764"/>
                  </a:lnTo>
                  <a:lnTo>
                    <a:pt x="181" y="756"/>
                  </a:lnTo>
                  <a:close/>
                  <a:moveTo>
                    <a:pt x="193" y="793"/>
                  </a:moveTo>
                  <a:lnTo>
                    <a:pt x="192" y="791"/>
                  </a:lnTo>
                  <a:lnTo>
                    <a:pt x="188" y="790"/>
                  </a:lnTo>
                  <a:lnTo>
                    <a:pt x="185" y="787"/>
                  </a:lnTo>
                  <a:lnTo>
                    <a:pt x="181" y="786"/>
                  </a:lnTo>
                  <a:lnTo>
                    <a:pt x="170" y="786"/>
                  </a:lnTo>
                  <a:lnTo>
                    <a:pt x="157" y="787"/>
                  </a:lnTo>
                  <a:lnTo>
                    <a:pt x="143" y="790"/>
                  </a:lnTo>
                  <a:lnTo>
                    <a:pt x="126" y="793"/>
                  </a:lnTo>
                  <a:lnTo>
                    <a:pt x="110" y="799"/>
                  </a:lnTo>
                  <a:lnTo>
                    <a:pt x="92" y="806"/>
                  </a:lnTo>
                  <a:lnTo>
                    <a:pt x="74" y="814"/>
                  </a:lnTo>
                  <a:lnTo>
                    <a:pt x="59" y="822"/>
                  </a:lnTo>
                  <a:lnTo>
                    <a:pt x="46" y="831"/>
                  </a:lnTo>
                  <a:lnTo>
                    <a:pt x="35" y="840"/>
                  </a:lnTo>
                  <a:lnTo>
                    <a:pt x="27" y="848"/>
                  </a:lnTo>
                  <a:lnTo>
                    <a:pt x="22" y="855"/>
                  </a:lnTo>
                  <a:lnTo>
                    <a:pt x="19" y="859"/>
                  </a:lnTo>
                  <a:lnTo>
                    <a:pt x="19" y="862"/>
                  </a:lnTo>
                  <a:lnTo>
                    <a:pt x="19" y="866"/>
                  </a:lnTo>
                  <a:lnTo>
                    <a:pt x="21" y="868"/>
                  </a:lnTo>
                  <a:lnTo>
                    <a:pt x="23" y="871"/>
                  </a:lnTo>
                  <a:lnTo>
                    <a:pt x="25" y="872"/>
                  </a:lnTo>
                  <a:lnTo>
                    <a:pt x="29" y="874"/>
                  </a:lnTo>
                  <a:lnTo>
                    <a:pt x="34" y="874"/>
                  </a:lnTo>
                  <a:lnTo>
                    <a:pt x="44" y="875"/>
                  </a:lnTo>
                  <a:lnTo>
                    <a:pt x="56" y="874"/>
                  </a:lnTo>
                  <a:lnTo>
                    <a:pt x="72" y="872"/>
                  </a:lnTo>
                  <a:lnTo>
                    <a:pt x="87" y="868"/>
                  </a:lnTo>
                  <a:lnTo>
                    <a:pt x="105" y="862"/>
                  </a:lnTo>
                  <a:lnTo>
                    <a:pt x="122" y="855"/>
                  </a:lnTo>
                  <a:lnTo>
                    <a:pt x="139" y="847"/>
                  </a:lnTo>
                  <a:lnTo>
                    <a:pt x="155" y="838"/>
                  </a:lnTo>
                  <a:lnTo>
                    <a:pt x="168" y="830"/>
                  </a:lnTo>
                  <a:lnTo>
                    <a:pt x="179" y="822"/>
                  </a:lnTo>
                  <a:lnTo>
                    <a:pt x="187" y="814"/>
                  </a:lnTo>
                  <a:lnTo>
                    <a:pt x="193" y="806"/>
                  </a:lnTo>
                  <a:lnTo>
                    <a:pt x="194" y="803"/>
                  </a:lnTo>
                  <a:lnTo>
                    <a:pt x="194" y="799"/>
                  </a:lnTo>
                  <a:lnTo>
                    <a:pt x="194" y="796"/>
                  </a:lnTo>
                  <a:lnTo>
                    <a:pt x="193" y="793"/>
                  </a:lnTo>
                  <a:close/>
                  <a:moveTo>
                    <a:pt x="370" y="796"/>
                  </a:moveTo>
                  <a:lnTo>
                    <a:pt x="369" y="793"/>
                  </a:lnTo>
                  <a:lnTo>
                    <a:pt x="365" y="791"/>
                  </a:lnTo>
                  <a:lnTo>
                    <a:pt x="362" y="790"/>
                  </a:lnTo>
                  <a:lnTo>
                    <a:pt x="357" y="789"/>
                  </a:lnTo>
                  <a:lnTo>
                    <a:pt x="346" y="787"/>
                  </a:lnTo>
                  <a:lnTo>
                    <a:pt x="333" y="789"/>
                  </a:lnTo>
                  <a:lnTo>
                    <a:pt x="319" y="791"/>
                  </a:lnTo>
                  <a:lnTo>
                    <a:pt x="302" y="794"/>
                  </a:lnTo>
                  <a:lnTo>
                    <a:pt x="284" y="799"/>
                  </a:lnTo>
                  <a:lnTo>
                    <a:pt x="267" y="806"/>
                  </a:lnTo>
                  <a:lnTo>
                    <a:pt x="249" y="815"/>
                  </a:lnTo>
                  <a:lnTo>
                    <a:pt x="233" y="823"/>
                  </a:lnTo>
                  <a:lnTo>
                    <a:pt x="220" y="831"/>
                  </a:lnTo>
                  <a:lnTo>
                    <a:pt x="209" y="841"/>
                  </a:lnTo>
                  <a:lnTo>
                    <a:pt x="201" y="849"/>
                  </a:lnTo>
                  <a:lnTo>
                    <a:pt x="195" y="856"/>
                  </a:lnTo>
                  <a:lnTo>
                    <a:pt x="194" y="860"/>
                  </a:lnTo>
                  <a:lnTo>
                    <a:pt x="194" y="863"/>
                  </a:lnTo>
                  <a:lnTo>
                    <a:pt x="194" y="867"/>
                  </a:lnTo>
                  <a:lnTo>
                    <a:pt x="195" y="869"/>
                  </a:lnTo>
                  <a:lnTo>
                    <a:pt x="198" y="872"/>
                  </a:lnTo>
                  <a:lnTo>
                    <a:pt x="200" y="874"/>
                  </a:lnTo>
                  <a:lnTo>
                    <a:pt x="204" y="875"/>
                  </a:lnTo>
                  <a:lnTo>
                    <a:pt x="208" y="876"/>
                  </a:lnTo>
                  <a:lnTo>
                    <a:pt x="219" y="878"/>
                  </a:lnTo>
                  <a:lnTo>
                    <a:pt x="232" y="876"/>
                  </a:lnTo>
                  <a:lnTo>
                    <a:pt x="248" y="874"/>
                  </a:lnTo>
                  <a:lnTo>
                    <a:pt x="263" y="871"/>
                  </a:lnTo>
                  <a:lnTo>
                    <a:pt x="281" y="866"/>
                  </a:lnTo>
                  <a:lnTo>
                    <a:pt x="299" y="859"/>
                  </a:lnTo>
                  <a:lnTo>
                    <a:pt x="316" y="850"/>
                  </a:lnTo>
                  <a:lnTo>
                    <a:pt x="332" y="842"/>
                  </a:lnTo>
                  <a:lnTo>
                    <a:pt x="345" y="833"/>
                  </a:lnTo>
                  <a:lnTo>
                    <a:pt x="356" y="824"/>
                  </a:lnTo>
                  <a:lnTo>
                    <a:pt x="364" y="816"/>
                  </a:lnTo>
                  <a:lnTo>
                    <a:pt x="370" y="809"/>
                  </a:lnTo>
                  <a:lnTo>
                    <a:pt x="371" y="805"/>
                  </a:lnTo>
                  <a:lnTo>
                    <a:pt x="372" y="802"/>
                  </a:lnTo>
                  <a:lnTo>
                    <a:pt x="371" y="798"/>
                  </a:lnTo>
                  <a:lnTo>
                    <a:pt x="370" y="796"/>
                  </a:lnTo>
                  <a:close/>
                  <a:moveTo>
                    <a:pt x="252" y="960"/>
                  </a:moveTo>
                  <a:lnTo>
                    <a:pt x="268" y="951"/>
                  </a:lnTo>
                  <a:lnTo>
                    <a:pt x="283" y="943"/>
                  </a:lnTo>
                  <a:lnTo>
                    <a:pt x="296" y="935"/>
                  </a:lnTo>
                  <a:lnTo>
                    <a:pt x="306" y="926"/>
                  </a:lnTo>
                  <a:lnTo>
                    <a:pt x="314" y="918"/>
                  </a:lnTo>
                  <a:lnTo>
                    <a:pt x="319" y="911"/>
                  </a:lnTo>
                  <a:lnTo>
                    <a:pt x="320" y="907"/>
                  </a:lnTo>
                  <a:lnTo>
                    <a:pt x="321" y="904"/>
                  </a:lnTo>
                  <a:lnTo>
                    <a:pt x="321" y="900"/>
                  </a:lnTo>
                  <a:lnTo>
                    <a:pt x="320" y="898"/>
                  </a:lnTo>
                  <a:lnTo>
                    <a:pt x="318" y="895"/>
                  </a:lnTo>
                  <a:lnTo>
                    <a:pt x="314" y="893"/>
                  </a:lnTo>
                  <a:lnTo>
                    <a:pt x="310" y="892"/>
                  </a:lnTo>
                  <a:lnTo>
                    <a:pt x="307" y="891"/>
                  </a:lnTo>
                  <a:lnTo>
                    <a:pt x="296" y="890"/>
                  </a:lnTo>
                  <a:lnTo>
                    <a:pt x="283" y="890"/>
                  </a:lnTo>
                  <a:lnTo>
                    <a:pt x="269" y="892"/>
                  </a:lnTo>
                  <a:lnTo>
                    <a:pt x="253" y="895"/>
                  </a:lnTo>
                  <a:lnTo>
                    <a:pt x="237" y="901"/>
                  </a:lnTo>
                  <a:lnTo>
                    <a:pt x="220" y="907"/>
                  </a:lnTo>
                  <a:lnTo>
                    <a:pt x="204" y="916"/>
                  </a:lnTo>
                  <a:lnTo>
                    <a:pt x="188" y="924"/>
                  </a:lnTo>
                  <a:lnTo>
                    <a:pt x="175" y="932"/>
                  </a:lnTo>
                  <a:lnTo>
                    <a:pt x="166" y="941"/>
                  </a:lnTo>
                  <a:lnTo>
                    <a:pt x="157" y="949"/>
                  </a:lnTo>
                  <a:lnTo>
                    <a:pt x="152" y="957"/>
                  </a:lnTo>
                  <a:lnTo>
                    <a:pt x="151" y="961"/>
                  </a:lnTo>
                  <a:lnTo>
                    <a:pt x="150" y="964"/>
                  </a:lnTo>
                  <a:lnTo>
                    <a:pt x="151" y="967"/>
                  </a:lnTo>
                  <a:lnTo>
                    <a:pt x="152" y="970"/>
                  </a:lnTo>
                  <a:lnTo>
                    <a:pt x="154" y="973"/>
                  </a:lnTo>
                  <a:lnTo>
                    <a:pt x="157" y="975"/>
                  </a:lnTo>
                  <a:lnTo>
                    <a:pt x="161" y="976"/>
                  </a:lnTo>
                  <a:lnTo>
                    <a:pt x="164" y="977"/>
                  </a:lnTo>
                  <a:lnTo>
                    <a:pt x="175" y="979"/>
                  </a:lnTo>
                  <a:lnTo>
                    <a:pt x="188" y="977"/>
                  </a:lnTo>
                  <a:lnTo>
                    <a:pt x="202" y="975"/>
                  </a:lnTo>
                  <a:lnTo>
                    <a:pt x="218" y="972"/>
                  </a:lnTo>
                  <a:lnTo>
                    <a:pt x="234" y="967"/>
                  </a:lnTo>
                  <a:lnTo>
                    <a:pt x="252" y="960"/>
                  </a:lnTo>
                  <a:close/>
                  <a:moveTo>
                    <a:pt x="280" y="1000"/>
                  </a:moveTo>
                  <a:lnTo>
                    <a:pt x="277" y="998"/>
                  </a:lnTo>
                  <a:lnTo>
                    <a:pt x="275" y="995"/>
                  </a:lnTo>
                  <a:lnTo>
                    <a:pt x="271" y="994"/>
                  </a:lnTo>
                  <a:lnTo>
                    <a:pt x="267" y="993"/>
                  </a:lnTo>
                  <a:lnTo>
                    <a:pt x="257" y="992"/>
                  </a:lnTo>
                  <a:lnTo>
                    <a:pt x="245" y="993"/>
                  </a:lnTo>
                  <a:lnTo>
                    <a:pt x="231" y="994"/>
                  </a:lnTo>
                  <a:lnTo>
                    <a:pt x="215" y="998"/>
                  </a:lnTo>
                  <a:lnTo>
                    <a:pt x="200" y="1002"/>
                  </a:lnTo>
                  <a:lnTo>
                    <a:pt x="183" y="1010"/>
                  </a:lnTo>
                  <a:lnTo>
                    <a:pt x="168" y="1017"/>
                  </a:lnTo>
                  <a:lnTo>
                    <a:pt x="154" y="1025"/>
                  </a:lnTo>
                  <a:lnTo>
                    <a:pt x="142" y="1033"/>
                  </a:lnTo>
                  <a:lnTo>
                    <a:pt x="132" y="1042"/>
                  </a:lnTo>
                  <a:lnTo>
                    <a:pt x="124" y="1050"/>
                  </a:lnTo>
                  <a:lnTo>
                    <a:pt x="119" y="1058"/>
                  </a:lnTo>
                  <a:lnTo>
                    <a:pt x="118" y="1062"/>
                  </a:lnTo>
                  <a:lnTo>
                    <a:pt x="118" y="1065"/>
                  </a:lnTo>
                  <a:lnTo>
                    <a:pt x="118" y="1068"/>
                  </a:lnTo>
                  <a:lnTo>
                    <a:pt x="119" y="1071"/>
                  </a:lnTo>
                  <a:lnTo>
                    <a:pt x="122" y="1074"/>
                  </a:lnTo>
                  <a:lnTo>
                    <a:pt x="125" y="1075"/>
                  </a:lnTo>
                  <a:lnTo>
                    <a:pt x="129" y="1077"/>
                  </a:lnTo>
                  <a:lnTo>
                    <a:pt x="132" y="1078"/>
                  </a:lnTo>
                  <a:lnTo>
                    <a:pt x="143" y="1080"/>
                  </a:lnTo>
                  <a:lnTo>
                    <a:pt x="155" y="1078"/>
                  </a:lnTo>
                  <a:lnTo>
                    <a:pt x="168" y="1077"/>
                  </a:lnTo>
                  <a:lnTo>
                    <a:pt x="183" y="1074"/>
                  </a:lnTo>
                  <a:lnTo>
                    <a:pt x="199" y="1068"/>
                  </a:lnTo>
                  <a:lnTo>
                    <a:pt x="215" y="1062"/>
                  </a:lnTo>
                  <a:lnTo>
                    <a:pt x="232" y="1054"/>
                  </a:lnTo>
                  <a:lnTo>
                    <a:pt x="245" y="1045"/>
                  </a:lnTo>
                  <a:lnTo>
                    <a:pt x="258" y="1037"/>
                  </a:lnTo>
                  <a:lnTo>
                    <a:pt x="268" y="1029"/>
                  </a:lnTo>
                  <a:lnTo>
                    <a:pt x="275" y="1020"/>
                  </a:lnTo>
                  <a:lnTo>
                    <a:pt x="280" y="1013"/>
                  </a:lnTo>
                  <a:lnTo>
                    <a:pt x="281" y="1010"/>
                  </a:lnTo>
                  <a:lnTo>
                    <a:pt x="281" y="1006"/>
                  </a:lnTo>
                  <a:lnTo>
                    <a:pt x="281" y="1004"/>
                  </a:lnTo>
                  <a:lnTo>
                    <a:pt x="280" y="1000"/>
                  </a:lnTo>
                  <a:close/>
                  <a:moveTo>
                    <a:pt x="251" y="1103"/>
                  </a:moveTo>
                  <a:lnTo>
                    <a:pt x="249" y="1101"/>
                  </a:lnTo>
                  <a:lnTo>
                    <a:pt x="246" y="1099"/>
                  </a:lnTo>
                  <a:lnTo>
                    <a:pt x="243" y="1097"/>
                  </a:lnTo>
                  <a:lnTo>
                    <a:pt x="238" y="1096"/>
                  </a:lnTo>
                  <a:lnTo>
                    <a:pt x="228" y="1095"/>
                  </a:lnTo>
                  <a:lnTo>
                    <a:pt x="217" y="1095"/>
                  </a:lnTo>
                  <a:lnTo>
                    <a:pt x="204" y="1097"/>
                  </a:lnTo>
                  <a:lnTo>
                    <a:pt x="189" y="1101"/>
                  </a:lnTo>
                  <a:lnTo>
                    <a:pt x="174" y="1106"/>
                  </a:lnTo>
                  <a:lnTo>
                    <a:pt x="158" y="1112"/>
                  </a:lnTo>
                  <a:lnTo>
                    <a:pt x="143" y="1120"/>
                  </a:lnTo>
                  <a:lnTo>
                    <a:pt x="130" y="1127"/>
                  </a:lnTo>
                  <a:lnTo>
                    <a:pt x="118" y="1135"/>
                  </a:lnTo>
                  <a:lnTo>
                    <a:pt x="109" y="1144"/>
                  </a:lnTo>
                  <a:lnTo>
                    <a:pt x="101" y="1152"/>
                  </a:lnTo>
                  <a:lnTo>
                    <a:pt x="98" y="1159"/>
                  </a:lnTo>
                  <a:lnTo>
                    <a:pt x="97" y="1163"/>
                  </a:lnTo>
                  <a:lnTo>
                    <a:pt x="97" y="1166"/>
                  </a:lnTo>
                  <a:lnTo>
                    <a:pt x="97" y="1170"/>
                  </a:lnTo>
                  <a:lnTo>
                    <a:pt x="98" y="1172"/>
                  </a:lnTo>
                  <a:lnTo>
                    <a:pt x="100" y="1175"/>
                  </a:lnTo>
                  <a:lnTo>
                    <a:pt x="103" y="1177"/>
                  </a:lnTo>
                  <a:lnTo>
                    <a:pt x="106" y="1178"/>
                  </a:lnTo>
                  <a:lnTo>
                    <a:pt x="110" y="1179"/>
                  </a:lnTo>
                  <a:lnTo>
                    <a:pt x="120" y="1182"/>
                  </a:lnTo>
                  <a:lnTo>
                    <a:pt x="131" y="1181"/>
                  </a:lnTo>
                  <a:lnTo>
                    <a:pt x="145" y="1179"/>
                  </a:lnTo>
                  <a:lnTo>
                    <a:pt x="160" y="1176"/>
                  </a:lnTo>
                  <a:lnTo>
                    <a:pt x="175" y="1170"/>
                  </a:lnTo>
                  <a:lnTo>
                    <a:pt x="190" y="1164"/>
                  </a:lnTo>
                  <a:lnTo>
                    <a:pt x="205" y="1157"/>
                  </a:lnTo>
                  <a:lnTo>
                    <a:pt x="219" y="1149"/>
                  </a:lnTo>
                  <a:lnTo>
                    <a:pt x="230" y="1140"/>
                  </a:lnTo>
                  <a:lnTo>
                    <a:pt x="239" y="1132"/>
                  </a:lnTo>
                  <a:lnTo>
                    <a:pt x="246" y="1124"/>
                  </a:lnTo>
                  <a:lnTo>
                    <a:pt x="251" y="1116"/>
                  </a:lnTo>
                  <a:lnTo>
                    <a:pt x="252" y="1113"/>
                  </a:lnTo>
                  <a:lnTo>
                    <a:pt x="252" y="1109"/>
                  </a:lnTo>
                  <a:lnTo>
                    <a:pt x="252" y="1107"/>
                  </a:lnTo>
                  <a:lnTo>
                    <a:pt x="251" y="1103"/>
                  </a:lnTo>
                  <a:close/>
                  <a:moveTo>
                    <a:pt x="86" y="1276"/>
                  </a:moveTo>
                  <a:lnTo>
                    <a:pt x="88" y="1278"/>
                  </a:lnTo>
                  <a:lnTo>
                    <a:pt x="91" y="1279"/>
                  </a:lnTo>
                  <a:lnTo>
                    <a:pt x="94" y="1282"/>
                  </a:lnTo>
                  <a:lnTo>
                    <a:pt x="98" y="1283"/>
                  </a:lnTo>
                  <a:lnTo>
                    <a:pt x="107" y="1284"/>
                  </a:lnTo>
                  <a:lnTo>
                    <a:pt x="119" y="1284"/>
                  </a:lnTo>
                  <a:lnTo>
                    <a:pt x="131" y="1282"/>
                  </a:lnTo>
                  <a:lnTo>
                    <a:pt x="145" y="1278"/>
                  </a:lnTo>
                  <a:lnTo>
                    <a:pt x="160" y="1273"/>
                  </a:lnTo>
                  <a:lnTo>
                    <a:pt x="175" y="1267"/>
                  </a:lnTo>
                  <a:lnTo>
                    <a:pt x="189" y="1260"/>
                  </a:lnTo>
                  <a:lnTo>
                    <a:pt x="202" y="1252"/>
                  </a:lnTo>
                  <a:lnTo>
                    <a:pt x="213" y="1245"/>
                  </a:lnTo>
                  <a:lnTo>
                    <a:pt x="221" y="1236"/>
                  </a:lnTo>
                  <a:lnTo>
                    <a:pt x="228" y="1228"/>
                  </a:lnTo>
                  <a:lnTo>
                    <a:pt x="232" y="1221"/>
                  </a:lnTo>
                  <a:lnTo>
                    <a:pt x="233" y="1217"/>
                  </a:lnTo>
                  <a:lnTo>
                    <a:pt x="233" y="1214"/>
                  </a:lnTo>
                  <a:lnTo>
                    <a:pt x="233" y="1212"/>
                  </a:lnTo>
                  <a:lnTo>
                    <a:pt x="232" y="1208"/>
                  </a:lnTo>
                  <a:lnTo>
                    <a:pt x="230" y="1206"/>
                  </a:lnTo>
                  <a:lnTo>
                    <a:pt x="227" y="1203"/>
                  </a:lnTo>
                  <a:lnTo>
                    <a:pt x="224" y="1202"/>
                  </a:lnTo>
                  <a:lnTo>
                    <a:pt x="220" y="1201"/>
                  </a:lnTo>
                  <a:lnTo>
                    <a:pt x="211" y="1200"/>
                  </a:lnTo>
                  <a:lnTo>
                    <a:pt x="199" y="1200"/>
                  </a:lnTo>
                  <a:lnTo>
                    <a:pt x="186" y="1201"/>
                  </a:lnTo>
                  <a:lnTo>
                    <a:pt x="173" y="1204"/>
                  </a:lnTo>
                  <a:lnTo>
                    <a:pt x="157" y="1209"/>
                  </a:lnTo>
                  <a:lnTo>
                    <a:pt x="143" y="1215"/>
                  </a:lnTo>
                  <a:lnTo>
                    <a:pt x="129" y="1222"/>
                  </a:lnTo>
                  <a:lnTo>
                    <a:pt x="116" y="1231"/>
                  </a:lnTo>
                  <a:lnTo>
                    <a:pt x="105" y="1239"/>
                  </a:lnTo>
                  <a:lnTo>
                    <a:pt x="95" y="1247"/>
                  </a:lnTo>
                  <a:lnTo>
                    <a:pt x="89" y="1254"/>
                  </a:lnTo>
                  <a:lnTo>
                    <a:pt x="86" y="1263"/>
                  </a:lnTo>
                  <a:lnTo>
                    <a:pt x="85" y="1266"/>
                  </a:lnTo>
                  <a:lnTo>
                    <a:pt x="84" y="1270"/>
                  </a:lnTo>
                  <a:lnTo>
                    <a:pt x="85" y="1272"/>
                  </a:lnTo>
                  <a:lnTo>
                    <a:pt x="86" y="1276"/>
                  </a:lnTo>
                  <a:close/>
                  <a:moveTo>
                    <a:pt x="170" y="1372"/>
                  </a:moveTo>
                  <a:lnTo>
                    <a:pt x="183" y="1365"/>
                  </a:lnTo>
                  <a:lnTo>
                    <a:pt x="195" y="1358"/>
                  </a:lnTo>
                  <a:lnTo>
                    <a:pt x="206" y="1349"/>
                  </a:lnTo>
                  <a:lnTo>
                    <a:pt x="214" y="1341"/>
                  </a:lnTo>
                  <a:lnTo>
                    <a:pt x="220" y="1334"/>
                  </a:lnTo>
                  <a:lnTo>
                    <a:pt x="224" y="1327"/>
                  </a:lnTo>
                  <a:lnTo>
                    <a:pt x="225" y="1323"/>
                  </a:lnTo>
                  <a:lnTo>
                    <a:pt x="225" y="1320"/>
                  </a:lnTo>
                  <a:lnTo>
                    <a:pt x="225" y="1316"/>
                  </a:lnTo>
                  <a:lnTo>
                    <a:pt x="224" y="1314"/>
                  </a:lnTo>
                  <a:lnTo>
                    <a:pt x="221" y="1311"/>
                  </a:lnTo>
                  <a:lnTo>
                    <a:pt x="219" y="1309"/>
                  </a:lnTo>
                  <a:lnTo>
                    <a:pt x="215" y="1308"/>
                  </a:lnTo>
                  <a:lnTo>
                    <a:pt x="212" y="1307"/>
                  </a:lnTo>
                  <a:lnTo>
                    <a:pt x="202" y="1304"/>
                  </a:lnTo>
                  <a:lnTo>
                    <a:pt x="192" y="1304"/>
                  </a:lnTo>
                  <a:lnTo>
                    <a:pt x="180" y="1307"/>
                  </a:lnTo>
                  <a:lnTo>
                    <a:pt x="166" y="1309"/>
                  </a:lnTo>
                  <a:lnTo>
                    <a:pt x="152" y="1314"/>
                  </a:lnTo>
                  <a:lnTo>
                    <a:pt x="137" y="1320"/>
                  </a:lnTo>
                  <a:lnTo>
                    <a:pt x="124" y="1327"/>
                  </a:lnTo>
                  <a:lnTo>
                    <a:pt x="112" y="1335"/>
                  </a:lnTo>
                  <a:lnTo>
                    <a:pt x="101" y="1342"/>
                  </a:lnTo>
                  <a:lnTo>
                    <a:pt x="93" y="1351"/>
                  </a:lnTo>
                  <a:lnTo>
                    <a:pt x="87" y="1359"/>
                  </a:lnTo>
                  <a:lnTo>
                    <a:pt x="84" y="1366"/>
                  </a:lnTo>
                  <a:lnTo>
                    <a:pt x="82" y="1370"/>
                  </a:lnTo>
                  <a:lnTo>
                    <a:pt x="82" y="1373"/>
                  </a:lnTo>
                  <a:lnTo>
                    <a:pt x="82" y="1375"/>
                  </a:lnTo>
                  <a:lnTo>
                    <a:pt x="85" y="1379"/>
                  </a:lnTo>
                  <a:lnTo>
                    <a:pt x="86" y="1381"/>
                  </a:lnTo>
                  <a:lnTo>
                    <a:pt x="88" y="1384"/>
                  </a:lnTo>
                  <a:lnTo>
                    <a:pt x="92" y="1385"/>
                  </a:lnTo>
                  <a:lnTo>
                    <a:pt x="95" y="1386"/>
                  </a:lnTo>
                  <a:lnTo>
                    <a:pt x="105" y="1387"/>
                  </a:lnTo>
                  <a:lnTo>
                    <a:pt x="116" y="1387"/>
                  </a:lnTo>
                  <a:lnTo>
                    <a:pt x="129" y="1386"/>
                  </a:lnTo>
                  <a:lnTo>
                    <a:pt x="142" y="1383"/>
                  </a:lnTo>
                  <a:lnTo>
                    <a:pt x="156" y="1378"/>
                  </a:lnTo>
                  <a:lnTo>
                    <a:pt x="170" y="1372"/>
                  </a:lnTo>
                  <a:close/>
                  <a:moveTo>
                    <a:pt x="175" y="1478"/>
                  </a:moveTo>
                  <a:lnTo>
                    <a:pt x="188" y="1472"/>
                  </a:lnTo>
                  <a:lnTo>
                    <a:pt x="200" y="1463"/>
                  </a:lnTo>
                  <a:lnTo>
                    <a:pt x="209" y="1456"/>
                  </a:lnTo>
                  <a:lnTo>
                    <a:pt x="218" y="1448"/>
                  </a:lnTo>
                  <a:lnTo>
                    <a:pt x="223" y="1441"/>
                  </a:lnTo>
                  <a:lnTo>
                    <a:pt x="226" y="1434"/>
                  </a:lnTo>
                  <a:lnTo>
                    <a:pt x="227" y="1430"/>
                  </a:lnTo>
                  <a:lnTo>
                    <a:pt x="227" y="1427"/>
                  </a:lnTo>
                  <a:lnTo>
                    <a:pt x="226" y="1423"/>
                  </a:lnTo>
                  <a:lnTo>
                    <a:pt x="225" y="1421"/>
                  </a:lnTo>
                  <a:lnTo>
                    <a:pt x="224" y="1418"/>
                  </a:lnTo>
                  <a:lnTo>
                    <a:pt x="220" y="1416"/>
                  </a:lnTo>
                  <a:lnTo>
                    <a:pt x="218" y="1415"/>
                  </a:lnTo>
                  <a:lnTo>
                    <a:pt x="214" y="1414"/>
                  </a:lnTo>
                  <a:lnTo>
                    <a:pt x="205" y="1411"/>
                  </a:lnTo>
                  <a:lnTo>
                    <a:pt x="194" y="1411"/>
                  </a:lnTo>
                  <a:lnTo>
                    <a:pt x="182" y="1412"/>
                  </a:lnTo>
                  <a:lnTo>
                    <a:pt x="169" y="1416"/>
                  </a:lnTo>
                  <a:lnTo>
                    <a:pt x="156" y="1421"/>
                  </a:lnTo>
                  <a:lnTo>
                    <a:pt x="142" y="1427"/>
                  </a:lnTo>
                  <a:lnTo>
                    <a:pt x="129" y="1433"/>
                  </a:lnTo>
                  <a:lnTo>
                    <a:pt x="118" y="1441"/>
                  </a:lnTo>
                  <a:lnTo>
                    <a:pt x="107" y="1448"/>
                  </a:lnTo>
                  <a:lnTo>
                    <a:pt x="100" y="1456"/>
                  </a:lnTo>
                  <a:lnTo>
                    <a:pt x="94" y="1463"/>
                  </a:lnTo>
                  <a:lnTo>
                    <a:pt x="91" y="1472"/>
                  </a:lnTo>
                  <a:lnTo>
                    <a:pt x="91" y="1475"/>
                  </a:lnTo>
                  <a:lnTo>
                    <a:pt x="91" y="1478"/>
                  </a:lnTo>
                  <a:lnTo>
                    <a:pt x="91" y="1481"/>
                  </a:lnTo>
                  <a:lnTo>
                    <a:pt x="92" y="1484"/>
                  </a:lnTo>
                  <a:lnTo>
                    <a:pt x="94" y="1486"/>
                  </a:lnTo>
                  <a:lnTo>
                    <a:pt x="97" y="1488"/>
                  </a:lnTo>
                  <a:lnTo>
                    <a:pt x="100" y="1491"/>
                  </a:lnTo>
                  <a:lnTo>
                    <a:pt x="104" y="1492"/>
                  </a:lnTo>
                  <a:lnTo>
                    <a:pt x="112" y="1493"/>
                  </a:lnTo>
                  <a:lnTo>
                    <a:pt x="123" y="1493"/>
                  </a:lnTo>
                  <a:lnTo>
                    <a:pt x="135" y="1492"/>
                  </a:lnTo>
                  <a:lnTo>
                    <a:pt x="148" y="1488"/>
                  </a:lnTo>
                  <a:lnTo>
                    <a:pt x="161" y="1484"/>
                  </a:lnTo>
                  <a:lnTo>
                    <a:pt x="175" y="1478"/>
                  </a:lnTo>
                  <a:close/>
                  <a:moveTo>
                    <a:pt x="189" y="1586"/>
                  </a:moveTo>
                  <a:lnTo>
                    <a:pt x="202" y="1579"/>
                  </a:lnTo>
                  <a:lnTo>
                    <a:pt x="213" y="1572"/>
                  </a:lnTo>
                  <a:lnTo>
                    <a:pt x="223" y="1564"/>
                  </a:lnTo>
                  <a:lnTo>
                    <a:pt x="230" y="1556"/>
                  </a:lnTo>
                  <a:lnTo>
                    <a:pt x="236" y="1549"/>
                  </a:lnTo>
                  <a:lnTo>
                    <a:pt x="238" y="1542"/>
                  </a:lnTo>
                  <a:lnTo>
                    <a:pt x="239" y="1538"/>
                  </a:lnTo>
                  <a:lnTo>
                    <a:pt x="239" y="1535"/>
                  </a:lnTo>
                  <a:lnTo>
                    <a:pt x="238" y="1532"/>
                  </a:lnTo>
                  <a:lnTo>
                    <a:pt x="237" y="1529"/>
                  </a:lnTo>
                  <a:lnTo>
                    <a:pt x="236" y="1526"/>
                  </a:lnTo>
                  <a:lnTo>
                    <a:pt x="232" y="1524"/>
                  </a:lnTo>
                  <a:lnTo>
                    <a:pt x="230" y="1523"/>
                  </a:lnTo>
                  <a:lnTo>
                    <a:pt x="226" y="1522"/>
                  </a:lnTo>
                  <a:lnTo>
                    <a:pt x="217" y="1519"/>
                  </a:lnTo>
                  <a:lnTo>
                    <a:pt x="207" y="1519"/>
                  </a:lnTo>
                  <a:lnTo>
                    <a:pt x="195" y="1520"/>
                  </a:lnTo>
                  <a:lnTo>
                    <a:pt x="183" y="1524"/>
                  </a:lnTo>
                  <a:lnTo>
                    <a:pt x="170" y="1528"/>
                  </a:lnTo>
                  <a:lnTo>
                    <a:pt x="157" y="1534"/>
                  </a:lnTo>
                  <a:lnTo>
                    <a:pt x="144" y="1541"/>
                  </a:lnTo>
                  <a:lnTo>
                    <a:pt x="133" y="1548"/>
                  </a:lnTo>
                  <a:lnTo>
                    <a:pt x="124" y="1555"/>
                  </a:lnTo>
                  <a:lnTo>
                    <a:pt x="117" y="1563"/>
                  </a:lnTo>
                  <a:lnTo>
                    <a:pt x="111" y="1570"/>
                  </a:lnTo>
                  <a:lnTo>
                    <a:pt x="109" y="1577"/>
                  </a:lnTo>
                  <a:lnTo>
                    <a:pt x="107" y="1581"/>
                  </a:lnTo>
                  <a:lnTo>
                    <a:pt x="107" y="1585"/>
                  </a:lnTo>
                  <a:lnTo>
                    <a:pt x="109" y="1588"/>
                  </a:lnTo>
                  <a:lnTo>
                    <a:pt x="110" y="1591"/>
                  </a:lnTo>
                  <a:lnTo>
                    <a:pt x="112" y="1593"/>
                  </a:lnTo>
                  <a:lnTo>
                    <a:pt x="114" y="1595"/>
                  </a:lnTo>
                  <a:lnTo>
                    <a:pt x="117" y="1596"/>
                  </a:lnTo>
                  <a:lnTo>
                    <a:pt x="120" y="1599"/>
                  </a:lnTo>
                  <a:lnTo>
                    <a:pt x="130" y="1600"/>
                  </a:lnTo>
                  <a:lnTo>
                    <a:pt x="139" y="1600"/>
                  </a:lnTo>
                  <a:lnTo>
                    <a:pt x="151" y="1599"/>
                  </a:lnTo>
                  <a:lnTo>
                    <a:pt x="163" y="1595"/>
                  </a:lnTo>
                  <a:lnTo>
                    <a:pt x="176" y="1592"/>
                  </a:lnTo>
                  <a:lnTo>
                    <a:pt x="189" y="1586"/>
                  </a:lnTo>
                  <a:close/>
                  <a:moveTo>
                    <a:pt x="214" y="1695"/>
                  </a:moveTo>
                  <a:lnTo>
                    <a:pt x="226" y="1688"/>
                  </a:lnTo>
                  <a:lnTo>
                    <a:pt x="237" y="1682"/>
                  </a:lnTo>
                  <a:lnTo>
                    <a:pt x="245" y="1674"/>
                  </a:lnTo>
                  <a:lnTo>
                    <a:pt x="252" y="1667"/>
                  </a:lnTo>
                  <a:lnTo>
                    <a:pt x="257" y="1659"/>
                  </a:lnTo>
                  <a:lnTo>
                    <a:pt x="261" y="1652"/>
                  </a:lnTo>
                  <a:lnTo>
                    <a:pt x="261" y="1649"/>
                  </a:lnTo>
                  <a:lnTo>
                    <a:pt x="261" y="1645"/>
                  </a:lnTo>
                  <a:lnTo>
                    <a:pt x="259" y="1642"/>
                  </a:lnTo>
                  <a:lnTo>
                    <a:pt x="258" y="1639"/>
                  </a:lnTo>
                  <a:lnTo>
                    <a:pt x="257" y="1637"/>
                  </a:lnTo>
                  <a:lnTo>
                    <a:pt x="253" y="1635"/>
                  </a:lnTo>
                  <a:lnTo>
                    <a:pt x="251" y="1633"/>
                  </a:lnTo>
                  <a:lnTo>
                    <a:pt x="248" y="1631"/>
                  </a:lnTo>
                  <a:lnTo>
                    <a:pt x="239" y="1630"/>
                  </a:lnTo>
                  <a:lnTo>
                    <a:pt x="230" y="1630"/>
                  </a:lnTo>
                  <a:lnTo>
                    <a:pt x="218" y="1631"/>
                  </a:lnTo>
                  <a:lnTo>
                    <a:pt x="206" y="1633"/>
                  </a:lnTo>
                  <a:lnTo>
                    <a:pt x="194" y="1637"/>
                  </a:lnTo>
                  <a:lnTo>
                    <a:pt x="181" y="1643"/>
                  </a:lnTo>
                  <a:lnTo>
                    <a:pt x="169" y="1650"/>
                  </a:lnTo>
                  <a:lnTo>
                    <a:pt x="158" y="1657"/>
                  </a:lnTo>
                  <a:lnTo>
                    <a:pt x="150" y="1664"/>
                  </a:lnTo>
                  <a:lnTo>
                    <a:pt x="143" y="1671"/>
                  </a:lnTo>
                  <a:lnTo>
                    <a:pt x="138" y="1680"/>
                  </a:lnTo>
                  <a:lnTo>
                    <a:pt x="135" y="1687"/>
                  </a:lnTo>
                  <a:lnTo>
                    <a:pt x="135" y="1690"/>
                  </a:lnTo>
                  <a:lnTo>
                    <a:pt x="135" y="1693"/>
                  </a:lnTo>
                  <a:lnTo>
                    <a:pt x="135" y="1696"/>
                  </a:lnTo>
                  <a:lnTo>
                    <a:pt x="137" y="1699"/>
                  </a:lnTo>
                  <a:lnTo>
                    <a:pt x="138" y="1701"/>
                  </a:lnTo>
                  <a:lnTo>
                    <a:pt x="141" y="1703"/>
                  </a:lnTo>
                  <a:lnTo>
                    <a:pt x="144" y="1706"/>
                  </a:lnTo>
                  <a:lnTo>
                    <a:pt x="148" y="1707"/>
                  </a:lnTo>
                  <a:lnTo>
                    <a:pt x="156" y="1708"/>
                  </a:lnTo>
                  <a:lnTo>
                    <a:pt x="166" y="1708"/>
                  </a:lnTo>
                  <a:lnTo>
                    <a:pt x="177" y="1707"/>
                  </a:lnTo>
                  <a:lnTo>
                    <a:pt x="189" y="1705"/>
                  </a:lnTo>
                  <a:lnTo>
                    <a:pt x="201" y="1701"/>
                  </a:lnTo>
                  <a:lnTo>
                    <a:pt x="214" y="1695"/>
                  </a:lnTo>
                  <a:close/>
                  <a:moveTo>
                    <a:pt x="98" y="1880"/>
                  </a:moveTo>
                  <a:lnTo>
                    <a:pt x="109" y="1875"/>
                  </a:lnTo>
                  <a:lnTo>
                    <a:pt x="118" y="1867"/>
                  </a:lnTo>
                  <a:lnTo>
                    <a:pt x="126" y="1860"/>
                  </a:lnTo>
                  <a:lnTo>
                    <a:pt x="132" y="1853"/>
                  </a:lnTo>
                  <a:lnTo>
                    <a:pt x="137" y="1846"/>
                  </a:lnTo>
                  <a:lnTo>
                    <a:pt x="139" y="1839"/>
                  </a:lnTo>
                  <a:lnTo>
                    <a:pt x="139" y="1833"/>
                  </a:lnTo>
                  <a:lnTo>
                    <a:pt x="138" y="1827"/>
                  </a:lnTo>
                  <a:lnTo>
                    <a:pt x="133" y="1823"/>
                  </a:lnTo>
                  <a:lnTo>
                    <a:pt x="128" y="1820"/>
                  </a:lnTo>
                  <a:lnTo>
                    <a:pt x="119" y="1819"/>
                  </a:lnTo>
                  <a:lnTo>
                    <a:pt x="111" y="1817"/>
                  </a:lnTo>
                  <a:lnTo>
                    <a:pt x="100" y="1819"/>
                  </a:lnTo>
                  <a:lnTo>
                    <a:pt x="89" y="1821"/>
                  </a:lnTo>
                  <a:lnTo>
                    <a:pt x="79" y="1825"/>
                  </a:lnTo>
                  <a:lnTo>
                    <a:pt x="67" y="1831"/>
                  </a:lnTo>
                  <a:lnTo>
                    <a:pt x="56" y="1836"/>
                  </a:lnTo>
                  <a:lnTo>
                    <a:pt x="47" y="1844"/>
                  </a:lnTo>
                  <a:lnTo>
                    <a:pt x="38" y="1851"/>
                  </a:lnTo>
                  <a:lnTo>
                    <a:pt x="32" y="1858"/>
                  </a:lnTo>
                  <a:lnTo>
                    <a:pt x="28" y="1865"/>
                  </a:lnTo>
                  <a:lnTo>
                    <a:pt x="25" y="1872"/>
                  </a:lnTo>
                  <a:lnTo>
                    <a:pt x="25" y="1875"/>
                  </a:lnTo>
                  <a:lnTo>
                    <a:pt x="25" y="1878"/>
                  </a:lnTo>
                  <a:lnTo>
                    <a:pt x="27" y="1880"/>
                  </a:lnTo>
                  <a:lnTo>
                    <a:pt x="28" y="1884"/>
                  </a:lnTo>
                  <a:lnTo>
                    <a:pt x="31" y="1888"/>
                  </a:lnTo>
                  <a:lnTo>
                    <a:pt x="38" y="1891"/>
                  </a:lnTo>
                  <a:lnTo>
                    <a:pt x="46" y="1892"/>
                  </a:lnTo>
                  <a:lnTo>
                    <a:pt x="55" y="1894"/>
                  </a:lnTo>
                  <a:lnTo>
                    <a:pt x="65" y="1892"/>
                  </a:lnTo>
                  <a:lnTo>
                    <a:pt x="75" y="1890"/>
                  </a:lnTo>
                  <a:lnTo>
                    <a:pt x="87" y="1885"/>
                  </a:lnTo>
                  <a:lnTo>
                    <a:pt x="98" y="1880"/>
                  </a:lnTo>
                  <a:close/>
                  <a:moveTo>
                    <a:pt x="248" y="1807"/>
                  </a:moveTo>
                  <a:lnTo>
                    <a:pt x="259" y="1800"/>
                  </a:lnTo>
                  <a:lnTo>
                    <a:pt x="269" y="1794"/>
                  </a:lnTo>
                  <a:lnTo>
                    <a:pt x="277" y="1785"/>
                  </a:lnTo>
                  <a:lnTo>
                    <a:pt x="284" y="1778"/>
                  </a:lnTo>
                  <a:lnTo>
                    <a:pt x="289" y="1771"/>
                  </a:lnTo>
                  <a:lnTo>
                    <a:pt x="291" y="1764"/>
                  </a:lnTo>
                  <a:lnTo>
                    <a:pt x="291" y="1760"/>
                  </a:lnTo>
                  <a:lnTo>
                    <a:pt x="291" y="1757"/>
                  </a:lnTo>
                  <a:lnTo>
                    <a:pt x="291" y="1755"/>
                  </a:lnTo>
                  <a:lnTo>
                    <a:pt x="290" y="1752"/>
                  </a:lnTo>
                  <a:lnTo>
                    <a:pt x="286" y="1747"/>
                  </a:lnTo>
                  <a:lnTo>
                    <a:pt x="278" y="1744"/>
                  </a:lnTo>
                  <a:lnTo>
                    <a:pt x="270" y="1741"/>
                  </a:lnTo>
                  <a:lnTo>
                    <a:pt x="261" y="1741"/>
                  </a:lnTo>
                  <a:lnTo>
                    <a:pt x="250" y="1743"/>
                  </a:lnTo>
                  <a:lnTo>
                    <a:pt x="239" y="1745"/>
                  </a:lnTo>
                  <a:lnTo>
                    <a:pt x="227" y="1749"/>
                  </a:lnTo>
                  <a:lnTo>
                    <a:pt x="215" y="1755"/>
                  </a:lnTo>
                  <a:lnTo>
                    <a:pt x="204" y="1760"/>
                  </a:lnTo>
                  <a:lnTo>
                    <a:pt x="194" y="1768"/>
                  </a:lnTo>
                  <a:lnTo>
                    <a:pt x="186" y="1775"/>
                  </a:lnTo>
                  <a:lnTo>
                    <a:pt x="179" y="1782"/>
                  </a:lnTo>
                  <a:lnTo>
                    <a:pt x="174" y="1790"/>
                  </a:lnTo>
                  <a:lnTo>
                    <a:pt x="171" y="1797"/>
                  </a:lnTo>
                  <a:lnTo>
                    <a:pt x="170" y="1801"/>
                  </a:lnTo>
                  <a:lnTo>
                    <a:pt x="171" y="1803"/>
                  </a:lnTo>
                  <a:lnTo>
                    <a:pt x="171" y="1807"/>
                  </a:lnTo>
                  <a:lnTo>
                    <a:pt x="173" y="1809"/>
                  </a:lnTo>
                  <a:lnTo>
                    <a:pt x="177" y="1814"/>
                  </a:lnTo>
                  <a:lnTo>
                    <a:pt x="185" y="1817"/>
                  </a:lnTo>
                  <a:lnTo>
                    <a:pt x="192" y="1819"/>
                  </a:lnTo>
                  <a:lnTo>
                    <a:pt x="201" y="1820"/>
                  </a:lnTo>
                  <a:lnTo>
                    <a:pt x="212" y="1819"/>
                  </a:lnTo>
                  <a:lnTo>
                    <a:pt x="224" y="1816"/>
                  </a:lnTo>
                  <a:lnTo>
                    <a:pt x="236" y="1812"/>
                  </a:lnTo>
                  <a:lnTo>
                    <a:pt x="248" y="1807"/>
                  </a:lnTo>
                  <a:close/>
                  <a:moveTo>
                    <a:pt x="185" y="1940"/>
                  </a:moveTo>
                  <a:lnTo>
                    <a:pt x="181" y="1935"/>
                  </a:lnTo>
                  <a:lnTo>
                    <a:pt x="175" y="1932"/>
                  </a:lnTo>
                  <a:lnTo>
                    <a:pt x="167" y="1930"/>
                  </a:lnTo>
                  <a:lnTo>
                    <a:pt x="158" y="1930"/>
                  </a:lnTo>
                  <a:lnTo>
                    <a:pt x="149" y="1930"/>
                  </a:lnTo>
                  <a:lnTo>
                    <a:pt x="138" y="1933"/>
                  </a:lnTo>
                  <a:lnTo>
                    <a:pt x="128" y="1936"/>
                  </a:lnTo>
                  <a:lnTo>
                    <a:pt x="117" y="1942"/>
                  </a:lnTo>
                  <a:lnTo>
                    <a:pt x="106" y="1948"/>
                  </a:lnTo>
                  <a:lnTo>
                    <a:pt x="97" y="1954"/>
                  </a:lnTo>
                  <a:lnTo>
                    <a:pt x="89" y="1961"/>
                  </a:lnTo>
                  <a:lnTo>
                    <a:pt x="84" y="1968"/>
                  </a:lnTo>
                  <a:lnTo>
                    <a:pt x="80" y="1975"/>
                  </a:lnTo>
                  <a:lnTo>
                    <a:pt x="78" y="1983"/>
                  </a:lnTo>
                  <a:lnTo>
                    <a:pt x="78" y="1989"/>
                  </a:lnTo>
                  <a:lnTo>
                    <a:pt x="80" y="1995"/>
                  </a:lnTo>
                  <a:lnTo>
                    <a:pt x="84" y="1998"/>
                  </a:lnTo>
                  <a:lnTo>
                    <a:pt x="89" y="2002"/>
                  </a:lnTo>
                  <a:lnTo>
                    <a:pt x="98" y="2003"/>
                  </a:lnTo>
                  <a:lnTo>
                    <a:pt x="106" y="2004"/>
                  </a:lnTo>
                  <a:lnTo>
                    <a:pt x="116" y="2003"/>
                  </a:lnTo>
                  <a:lnTo>
                    <a:pt x="126" y="2000"/>
                  </a:lnTo>
                  <a:lnTo>
                    <a:pt x="137" y="1997"/>
                  </a:lnTo>
                  <a:lnTo>
                    <a:pt x="148" y="1992"/>
                  </a:lnTo>
                  <a:lnTo>
                    <a:pt x="158" y="1986"/>
                  </a:lnTo>
                  <a:lnTo>
                    <a:pt x="167" y="1979"/>
                  </a:lnTo>
                  <a:lnTo>
                    <a:pt x="175" y="1972"/>
                  </a:lnTo>
                  <a:lnTo>
                    <a:pt x="181" y="1965"/>
                  </a:lnTo>
                  <a:lnTo>
                    <a:pt x="185" y="1958"/>
                  </a:lnTo>
                  <a:lnTo>
                    <a:pt x="187" y="1952"/>
                  </a:lnTo>
                  <a:lnTo>
                    <a:pt x="187" y="1945"/>
                  </a:lnTo>
                  <a:lnTo>
                    <a:pt x="185" y="1940"/>
                  </a:lnTo>
                  <a:close/>
                  <a:moveTo>
                    <a:pt x="290" y="1921"/>
                  </a:moveTo>
                  <a:lnTo>
                    <a:pt x="302" y="1914"/>
                  </a:lnTo>
                  <a:lnTo>
                    <a:pt x="312" y="1908"/>
                  </a:lnTo>
                  <a:lnTo>
                    <a:pt x="319" y="1901"/>
                  </a:lnTo>
                  <a:lnTo>
                    <a:pt x="326" y="1892"/>
                  </a:lnTo>
                  <a:lnTo>
                    <a:pt x="329" y="1885"/>
                  </a:lnTo>
                  <a:lnTo>
                    <a:pt x="332" y="1878"/>
                  </a:lnTo>
                  <a:lnTo>
                    <a:pt x="333" y="1876"/>
                  </a:lnTo>
                  <a:lnTo>
                    <a:pt x="333" y="1872"/>
                  </a:lnTo>
                  <a:lnTo>
                    <a:pt x="332" y="1869"/>
                  </a:lnTo>
                  <a:lnTo>
                    <a:pt x="331" y="1866"/>
                  </a:lnTo>
                  <a:lnTo>
                    <a:pt x="326" y="1861"/>
                  </a:lnTo>
                  <a:lnTo>
                    <a:pt x="320" y="1858"/>
                  </a:lnTo>
                  <a:lnTo>
                    <a:pt x="312" y="1857"/>
                  </a:lnTo>
                  <a:lnTo>
                    <a:pt x="302" y="1855"/>
                  </a:lnTo>
                  <a:lnTo>
                    <a:pt x="293" y="1857"/>
                  </a:lnTo>
                  <a:lnTo>
                    <a:pt x="281" y="1859"/>
                  </a:lnTo>
                  <a:lnTo>
                    <a:pt x="270" y="1863"/>
                  </a:lnTo>
                  <a:lnTo>
                    <a:pt x="258" y="1867"/>
                  </a:lnTo>
                  <a:lnTo>
                    <a:pt x="248" y="1875"/>
                  </a:lnTo>
                  <a:lnTo>
                    <a:pt x="238" y="1880"/>
                  </a:lnTo>
                  <a:lnTo>
                    <a:pt x="230" y="1888"/>
                  </a:lnTo>
                  <a:lnTo>
                    <a:pt x="224" y="1896"/>
                  </a:lnTo>
                  <a:lnTo>
                    <a:pt x="219" y="1903"/>
                  </a:lnTo>
                  <a:lnTo>
                    <a:pt x="217" y="1910"/>
                  </a:lnTo>
                  <a:lnTo>
                    <a:pt x="217" y="1914"/>
                  </a:lnTo>
                  <a:lnTo>
                    <a:pt x="217" y="1916"/>
                  </a:lnTo>
                  <a:lnTo>
                    <a:pt x="218" y="1920"/>
                  </a:lnTo>
                  <a:lnTo>
                    <a:pt x="219" y="1922"/>
                  </a:lnTo>
                  <a:lnTo>
                    <a:pt x="224" y="1927"/>
                  </a:lnTo>
                  <a:lnTo>
                    <a:pt x="230" y="1930"/>
                  </a:lnTo>
                  <a:lnTo>
                    <a:pt x="238" y="1932"/>
                  </a:lnTo>
                  <a:lnTo>
                    <a:pt x="246" y="1933"/>
                  </a:lnTo>
                  <a:lnTo>
                    <a:pt x="257" y="1932"/>
                  </a:lnTo>
                  <a:lnTo>
                    <a:pt x="268" y="1929"/>
                  </a:lnTo>
                  <a:lnTo>
                    <a:pt x="280" y="1926"/>
                  </a:lnTo>
                  <a:lnTo>
                    <a:pt x="290" y="1921"/>
                  </a:lnTo>
                  <a:close/>
                  <a:moveTo>
                    <a:pt x="110" y="2124"/>
                  </a:moveTo>
                  <a:lnTo>
                    <a:pt x="106" y="2119"/>
                  </a:lnTo>
                  <a:lnTo>
                    <a:pt x="100" y="2116"/>
                  </a:lnTo>
                  <a:lnTo>
                    <a:pt x="93" y="2115"/>
                  </a:lnTo>
                  <a:lnTo>
                    <a:pt x="85" y="2115"/>
                  </a:lnTo>
                  <a:lnTo>
                    <a:pt x="76" y="2115"/>
                  </a:lnTo>
                  <a:lnTo>
                    <a:pt x="67" y="2117"/>
                  </a:lnTo>
                  <a:lnTo>
                    <a:pt x="57" y="2120"/>
                  </a:lnTo>
                  <a:lnTo>
                    <a:pt x="47" y="2125"/>
                  </a:lnTo>
                  <a:lnTo>
                    <a:pt x="38" y="2131"/>
                  </a:lnTo>
                  <a:lnTo>
                    <a:pt x="30" y="2137"/>
                  </a:lnTo>
                  <a:lnTo>
                    <a:pt x="23" y="2143"/>
                  </a:lnTo>
                  <a:lnTo>
                    <a:pt x="18" y="2150"/>
                  </a:lnTo>
                  <a:lnTo>
                    <a:pt x="15" y="2156"/>
                  </a:lnTo>
                  <a:lnTo>
                    <a:pt x="12" y="2163"/>
                  </a:lnTo>
                  <a:lnTo>
                    <a:pt x="12" y="2169"/>
                  </a:lnTo>
                  <a:lnTo>
                    <a:pt x="15" y="2174"/>
                  </a:lnTo>
                  <a:lnTo>
                    <a:pt x="18" y="2179"/>
                  </a:lnTo>
                  <a:lnTo>
                    <a:pt x="24" y="2182"/>
                  </a:lnTo>
                  <a:lnTo>
                    <a:pt x="31" y="2183"/>
                  </a:lnTo>
                  <a:lnTo>
                    <a:pt x="40" y="2183"/>
                  </a:lnTo>
                  <a:lnTo>
                    <a:pt x="48" y="2183"/>
                  </a:lnTo>
                  <a:lnTo>
                    <a:pt x="57" y="2181"/>
                  </a:lnTo>
                  <a:lnTo>
                    <a:pt x="67" y="2177"/>
                  </a:lnTo>
                  <a:lnTo>
                    <a:pt x="78" y="2173"/>
                  </a:lnTo>
                  <a:lnTo>
                    <a:pt x="86" y="2167"/>
                  </a:lnTo>
                  <a:lnTo>
                    <a:pt x="94" y="2161"/>
                  </a:lnTo>
                  <a:lnTo>
                    <a:pt x="101" y="2155"/>
                  </a:lnTo>
                  <a:lnTo>
                    <a:pt x="106" y="2148"/>
                  </a:lnTo>
                  <a:lnTo>
                    <a:pt x="110" y="2141"/>
                  </a:lnTo>
                  <a:lnTo>
                    <a:pt x="112" y="2135"/>
                  </a:lnTo>
                  <a:lnTo>
                    <a:pt x="112" y="2129"/>
                  </a:lnTo>
                  <a:lnTo>
                    <a:pt x="110" y="2124"/>
                  </a:lnTo>
                  <a:close/>
                  <a:moveTo>
                    <a:pt x="206" y="2106"/>
                  </a:moveTo>
                  <a:lnTo>
                    <a:pt x="217" y="2100"/>
                  </a:lnTo>
                  <a:lnTo>
                    <a:pt x="225" y="2093"/>
                  </a:lnTo>
                  <a:lnTo>
                    <a:pt x="232" y="2087"/>
                  </a:lnTo>
                  <a:lnTo>
                    <a:pt x="238" y="2080"/>
                  </a:lnTo>
                  <a:lnTo>
                    <a:pt x="242" y="2073"/>
                  </a:lnTo>
                  <a:lnTo>
                    <a:pt x="244" y="2066"/>
                  </a:lnTo>
                  <a:lnTo>
                    <a:pt x="244" y="2060"/>
                  </a:lnTo>
                  <a:lnTo>
                    <a:pt x="242" y="2055"/>
                  </a:lnTo>
                  <a:lnTo>
                    <a:pt x="237" y="2050"/>
                  </a:lnTo>
                  <a:lnTo>
                    <a:pt x="231" y="2047"/>
                  </a:lnTo>
                  <a:lnTo>
                    <a:pt x="224" y="2046"/>
                  </a:lnTo>
                  <a:lnTo>
                    <a:pt x="215" y="2044"/>
                  </a:lnTo>
                  <a:lnTo>
                    <a:pt x="206" y="2046"/>
                  </a:lnTo>
                  <a:lnTo>
                    <a:pt x="196" y="2048"/>
                  </a:lnTo>
                  <a:lnTo>
                    <a:pt x="186" y="2052"/>
                  </a:lnTo>
                  <a:lnTo>
                    <a:pt x="175" y="2056"/>
                  </a:lnTo>
                  <a:lnTo>
                    <a:pt x="166" y="2061"/>
                  </a:lnTo>
                  <a:lnTo>
                    <a:pt x="157" y="2068"/>
                  </a:lnTo>
                  <a:lnTo>
                    <a:pt x="150" y="2075"/>
                  </a:lnTo>
                  <a:lnTo>
                    <a:pt x="144" y="2081"/>
                  </a:lnTo>
                  <a:lnTo>
                    <a:pt x="141" y="2088"/>
                  </a:lnTo>
                  <a:lnTo>
                    <a:pt x="138" y="2095"/>
                  </a:lnTo>
                  <a:lnTo>
                    <a:pt x="138" y="2101"/>
                  </a:lnTo>
                  <a:lnTo>
                    <a:pt x="141" y="2107"/>
                  </a:lnTo>
                  <a:lnTo>
                    <a:pt x="144" y="2112"/>
                  </a:lnTo>
                  <a:lnTo>
                    <a:pt x="150" y="2115"/>
                  </a:lnTo>
                  <a:lnTo>
                    <a:pt x="158" y="2117"/>
                  </a:lnTo>
                  <a:lnTo>
                    <a:pt x="167" y="2117"/>
                  </a:lnTo>
                  <a:lnTo>
                    <a:pt x="176" y="2116"/>
                  </a:lnTo>
                  <a:lnTo>
                    <a:pt x="186" y="2115"/>
                  </a:lnTo>
                  <a:lnTo>
                    <a:pt x="196" y="2111"/>
                  </a:lnTo>
                  <a:lnTo>
                    <a:pt x="206" y="2106"/>
                  </a:lnTo>
                  <a:close/>
                  <a:moveTo>
                    <a:pt x="344" y="2037"/>
                  </a:moveTo>
                  <a:lnTo>
                    <a:pt x="354" y="2030"/>
                  </a:lnTo>
                  <a:lnTo>
                    <a:pt x="363" y="2024"/>
                  </a:lnTo>
                  <a:lnTo>
                    <a:pt x="371" y="2017"/>
                  </a:lnTo>
                  <a:lnTo>
                    <a:pt x="377" y="2010"/>
                  </a:lnTo>
                  <a:lnTo>
                    <a:pt x="381" y="2003"/>
                  </a:lnTo>
                  <a:lnTo>
                    <a:pt x="383" y="1996"/>
                  </a:lnTo>
                  <a:lnTo>
                    <a:pt x="383" y="1990"/>
                  </a:lnTo>
                  <a:lnTo>
                    <a:pt x="381" y="1984"/>
                  </a:lnTo>
                  <a:lnTo>
                    <a:pt x="376" y="1979"/>
                  </a:lnTo>
                  <a:lnTo>
                    <a:pt x="370" y="1975"/>
                  </a:lnTo>
                  <a:lnTo>
                    <a:pt x="363" y="1973"/>
                  </a:lnTo>
                  <a:lnTo>
                    <a:pt x="353" y="1973"/>
                  </a:lnTo>
                  <a:lnTo>
                    <a:pt x="344" y="1973"/>
                  </a:lnTo>
                  <a:lnTo>
                    <a:pt x="333" y="1975"/>
                  </a:lnTo>
                  <a:lnTo>
                    <a:pt x="322" y="1979"/>
                  </a:lnTo>
                  <a:lnTo>
                    <a:pt x="310" y="1984"/>
                  </a:lnTo>
                  <a:lnTo>
                    <a:pt x="300" y="1990"/>
                  </a:lnTo>
                  <a:lnTo>
                    <a:pt x="291" y="1997"/>
                  </a:lnTo>
                  <a:lnTo>
                    <a:pt x="283" y="2004"/>
                  </a:lnTo>
                  <a:lnTo>
                    <a:pt x="277" y="2011"/>
                  </a:lnTo>
                  <a:lnTo>
                    <a:pt x="274" y="2018"/>
                  </a:lnTo>
                  <a:lnTo>
                    <a:pt x="271" y="2025"/>
                  </a:lnTo>
                  <a:lnTo>
                    <a:pt x="271" y="2031"/>
                  </a:lnTo>
                  <a:lnTo>
                    <a:pt x="274" y="2037"/>
                  </a:lnTo>
                  <a:lnTo>
                    <a:pt x="278" y="2042"/>
                  </a:lnTo>
                  <a:lnTo>
                    <a:pt x="284" y="2046"/>
                  </a:lnTo>
                  <a:lnTo>
                    <a:pt x="291" y="2048"/>
                  </a:lnTo>
                  <a:lnTo>
                    <a:pt x="301" y="2048"/>
                  </a:lnTo>
                  <a:lnTo>
                    <a:pt x="310" y="2048"/>
                  </a:lnTo>
                  <a:lnTo>
                    <a:pt x="321" y="2046"/>
                  </a:lnTo>
                  <a:lnTo>
                    <a:pt x="332" y="2042"/>
                  </a:lnTo>
                  <a:lnTo>
                    <a:pt x="344" y="2037"/>
                  </a:lnTo>
                  <a:close/>
                  <a:moveTo>
                    <a:pt x="181" y="2239"/>
                  </a:moveTo>
                  <a:lnTo>
                    <a:pt x="177" y="2235"/>
                  </a:lnTo>
                  <a:lnTo>
                    <a:pt x="171" y="2232"/>
                  </a:lnTo>
                  <a:lnTo>
                    <a:pt x="166" y="2230"/>
                  </a:lnTo>
                  <a:lnTo>
                    <a:pt x="157" y="2230"/>
                  </a:lnTo>
                  <a:lnTo>
                    <a:pt x="149" y="2230"/>
                  </a:lnTo>
                  <a:lnTo>
                    <a:pt x="139" y="2232"/>
                  </a:lnTo>
                  <a:lnTo>
                    <a:pt x="130" y="2236"/>
                  </a:lnTo>
                  <a:lnTo>
                    <a:pt x="120" y="2239"/>
                  </a:lnTo>
                  <a:lnTo>
                    <a:pt x="112" y="2245"/>
                  </a:lnTo>
                  <a:lnTo>
                    <a:pt x="104" y="2251"/>
                  </a:lnTo>
                  <a:lnTo>
                    <a:pt x="98" y="2257"/>
                  </a:lnTo>
                  <a:lnTo>
                    <a:pt x="93" y="2264"/>
                  </a:lnTo>
                  <a:lnTo>
                    <a:pt x="89" y="2270"/>
                  </a:lnTo>
                  <a:lnTo>
                    <a:pt x="87" y="2277"/>
                  </a:lnTo>
                  <a:lnTo>
                    <a:pt x="88" y="2283"/>
                  </a:lnTo>
                  <a:lnTo>
                    <a:pt x="89" y="2288"/>
                  </a:lnTo>
                  <a:lnTo>
                    <a:pt x="94" y="2293"/>
                  </a:lnTo>
                  <a:lnTo>
                    <a:pt x="99" y="2295"/>
                  </a:lnTo>
                  <a:lnTo>
                    <a:pt x="106" y="2297"/>
                  </a:lnTo>
                  <a:lnTo>
                    <a:pt x="113" y="2297"/>
                  </a:lnTo>
                  <a:lnTo>
                    <a:pt x="123" y="2297"/>
                  </a:lnTo>
                  <a:lnTo>
                    <a:pt x="131" y="2295"/>
                  </a:lnTo>
                  <a:lnTo>
                    <a:pt x="141" y="2292"/>
                  </a:lnTo>
                  <a:lnTo>
                    <a:pt x="150" y="2288"/>
                  </a:lnTo>
                  <a:lnTo>
                    <a:pt x="160" y="2282"/>
                  </a:lnTo>
                  <a:lnTo>
                    <a:pt x="167" y="2276"/>
                  </a:lnTo>
                  <a:lnTo>
                    <a:pt x="173" y="2270"/>
                  </a:lnTo>
                  <a:lnTo>
                    <a:pt x="179" y="2263"/>
                  </a:lnTo>
                  <a:lnTo>
                    <a:pt x="181" y="2257"/>
                  </a:lnTo>
                  <a:lnTo>
                    <a:pt x="183" y="2250"/>
                  </a:lnTo>
                  <a:lnTo>
                    <a:pt x="183" y="2244"/>
                  </a:lnTo>
                  <a:lnTo>
                    <a:pt x="181" y="2239"/>
                  </a:lnTo>
                  <a:close/>
                  <a:moveTo>
                    <a:pt x="307" y="2173"/>
                  </a:moveTo>
                  <a:lnTo>
                    <a:pt x="302" y="2168"/>
                  </a:lnTo>
                  <a:lnTo>
                    <a:pt x="297" y="2164"/>
                  </a:lnTo>
                  <a:lnTo>
                    <a:pt x="290" y="2163"/>
                  </a:lnTo>
                  <a:lnTo>
                    <a:pt x="282" y="2162"/>
                  </a:lnTo>
                  <a:lnTo>
                    <a:pt x="272" y="2163"/>
                  </a:lnTo>
                  <a:lnTo>
                    <a:pt x="263" y="2164"/>
                  </a:lnTo>
                  <a:lnTo>
                    <a:pt x="253" y="2168"/>
                  </a:lnTo>
                  <a:lnTo>
                    <a:pt x="243" y="2173"/>
                  </a:lnTo>
                  <a:lnTo>
                    <a:pt x="233" y="2179"/>
                  </a:lnTo>
                  <a:lnTo>
                    <a:pt x="225" y="2185"/>
                  </a:lnTo>
                  <a:lnTo>
                    <a:pt x="219" y="2192"/>
                  </a:lnTo>
                  <a:lnTo>
                    <a:pt x="213" y="2198"/>
                  </a:lnTo>
                  <a:lnTo>
                    <a:pt x="209" y="2205"/>
                  </a:lnTo>
                  <a:lnTo>
                    <a:pt x="208" y="2212"/>
                  </a:lnTo>
                  <a:lnTo>
                    <a:pt x="208" y="2218"/>
                  </a:lnTo>
                  <a:lnTo>
                    <a:pt x="211" y="2224"/>
                  </a:lnTo>
                  <a:lnTo>
                    <a:pt x="214" y="2227"/>
                  </a:lnTo>
                  <a:lnTo>
                    <a:pt x="220" y="2231"/>
                  </a:lnTo>
                  <a:lnTo>
                    <a:pt x="227" y="2233"/>
                  </a:lnTo>
                  <a:lnTo>
                    <a:pt x="236" y="2233"/>
                  </a:lnTo>
                  <a:lnTo>
                    <a:pt x="244" y="2233"/>
                  </a:lnTo>
                  <a:lnTo>
                    <a:pt x="255" y="2231"/>
                  </a:lnTo>
                  <a:lnTo>
                    <a:pt x="264" y="2227"/>
                  </a:lnTo>
                  <a:lnTo>
                    <a:pt x="275" y="2223"/>
                  </a:lnTo>
                  <a:lnTo>
                    <a:pt x="283" y="2217"/>
                  </a:lnTo>
                  <a:lnTo>
                    <a:pt x="291" y="2211"/>
                  </a:lnTo>
                  <a:lnTo>
                    <a:pt x="299" y="2205"/>
                  </a:lnTo>
                  <a:lnTo>
                    <a:pt x="303" y="2198"/>
                  </a:lnTo>
                  <a:lnTo>
                    <a:pt x="307" y="2191"/>
                  </a:lnTo>
                  <a:lnTo>
                    <a:pt x="309" y="2185"/>
                  </a:lnTo>
                  <a:lnTo>
                    <a:pt x="309" y="2177"/>
                  </a:lnTo>
                  <a:lnTo>
                    <a:pt x="307" y="2173"/>
                  </a:lnTo>
                  <a:close/>
                  <a:moveTo>
                    <a:pt x="65" y="2466"/>
                  </a:moveTo>
                  <a:lnTo>
                    <a:pt x="68" y="2470"/>
                  </a:lnTo>
                  <a:lnTo>
                    <a:pt x="74" y="2473"/>
                  </a:lnTo>
                  <a:lnTo>
                    <a:pt x="80" y="2475"/>
                  </a:lnTo>
                  <a:lnTo>
                    <a:pt x="87" y="2476"/>
                  </a:lnTo>
                  <a:lnTo>
                    <a:pt x="94" y="2475"/>
                  </a:lnTo>
                  <a:lnTo>
                    <a:pt x="103" y="2473"/>
                  </a:lnTo>
                  <a:lnTo>
                    <a:pt x="112" y="2470"/>
                  </a:lnTo>
                  <a:lnTo>
                    <a:pt x="120" y="2466"/>
                  </a:lnTo>
                  <a:lnTo>
                    <a:pt x="129" y="2460"/>
                  </a:lnTo>
                  <a:lnTo>
                    <a:pt x="135" y="2456"/>
                  </a:lnTo>
                  <a:lnTo>
                    <a:pt x="141" y="2450"/>
                  </a:lnTo>
                  <a:lnTo>
                    <a:pt x="145" y="2442"/>
                  </a:lnTo>
                  <a:lnTo>
                    <a:pt x="148" y="2436"/>
                  </a:lnTo>
                  <a:lnTo>
                    <a:pt x="150" y="2431"/>
                  </a:lnTo>
                  <a:lnTo>
                    <a:pt x="149" y="2426"/>
                  </a:lnTo>
                  <a:lnTo>
                    <a:pt x="148" y="2420"/>
                  </a:lnTo>
                  <a:lnTo>
                    <a:pt x="143" y="2416"/>
                  </a:lnTo>
                  <a:lnTo>
                    <a:pt x="138" y="2413"/>
                  </a:lnTo>
                  <a:lnTo>
                    <a:pt x="132" y="2412"/>
                  </a:lnTo>
                  <a:lnTo>
                    <a:pt x="125" y="2410"/>
                  </a:lnTo>
                  <a:lnTo>
                    <a:pt x="117" y="2412"/>
                  </a:lnTo>
                  <a:lnTo>
                    <a:pt x="109" y="2413"/>
                  </a:lnTo>
                  <a:lnTo>
                    <a:pt x="100" y="2416"/>
                  </a:lnTo>
                  <a:lnTo>
                    <a:pt x="92" y="2420"/>
                  </a:lnTo>
                  <a:lnTo>
                    <a:pt x="84" y="2426"/>
                  </a:lnTo>
                  <a:lnTo>
                    <a:pt x="76" y="2431"/>
                  </a:lnTo>
                  <a:lnTo>
                    <a:pt x="72" y="2438"/>
                  </a:lnTo>
                  <a:lnTo>
                    <a:pt x="67" y="2444"/>
                  </a:lnTo>
                  <a:lnTo>
                    <a:pt x="63" y="2450"/>
                  </a:lnTo>
                  <a:lnTo>
                    <a:pt x="62" y="2456"/>
                  </a:lnTo>
                  <a:lnTo>
                    <a:pt x="63" y="2461"/>
                  </a:lnTo>
                  <a:lnTo>
                    <a:pt x="65" y="2466"/>
                  </a:lnTo>
                  <a:close/>
                  <a:moveTo>
                    <a:pt x="261" y="2358"/>
                  </a:moveTo>
                  <a:lnTo>
                    <a:pt x="257" y="2353"/>
                  </a:lnTo>
                  <a:lnTo>
                    <a:pt x="252" y="2351"/>
                  </a:lnTo>
                  <a:lnTo>
                    <a:pt x="245" y="2349"/>
                  </a:lnTo>
                  <a:lnTo>
                    <a:pt x="238" y="2349"/>
                  </a:lnTo>
                  <a:lnTo>
                    <a:pt x="230" y="2349"/>
                  </a:lnTo>
                  <a:lnTo>
                    <a:pt x="220" y="2351"/>
                  </a:lnTo>
                  <a:lnTo>
                    <a:pt x="212" y="2353"/>
                  </a:lnTo>
                  <a:lnTo>
                    <a:pt x="202" y="2358"/>
                  </a:lnTo>
                  <a:lnTo>
                    <a:pt x="194" y="2363"/>
                  </a:lnTo>
                  <a:lnTo>
                    <a:pt x="187" y="2369"/>
                  </a:lnTo>
                  <a:lnTo>
                    <a:pt x="181" y="2375"/>
                  </a:lnTo>
                  <a:lnTo>
                    <a:pt x="176" y="2382"/>
                  </a:lnTo>
                  <a:lnTo>
                    <a:pt x="173" y="2388"/>
                  </a:lnTo>
                  <a:lnTo>
                    <a:pt x="171" y="2395"/>
                  </a:lnTo>
                  <a:lnTo>
                    <a:pt x="171" y="2401"/>
                  </a:lnTo>
                  <a:lnTo>
                    <a:pt x="174" y="2406"/>
                  </a:lnTo>
                  <a:lnTo>
                    <a:pt x="177" y="2410"/>
                  </a:lnTo>
                  <a:lnTo>
                    <a:pt x="183" y="2413"/>
                  </a:lnTo>
                  <a:lnTo>
                    <a:pt x="189" y="2415"/>
                  </a:lnTo>
                  <a:lnTo>
                    <a:pt x="198" y="2415"/>
                  </a:lnTo>
                  <a:lnTo>
                    <a:pt x="206" y="2415"/>
                  </a:lnTo>
                  <a:lnTo>
                    <a:pt x="214" y="2413"/>
                  </a:lnTo>
                  <a:lnTo>
                    <a:pt x="224" y="2410"/>
                  </a:lnTo>
                  <a:lnTo>
                    <a:pt x="232" y="2406"/>
                  </a:lnTo>
                  <a:lnTo>
                    <a:pt x="240" y="2401"/>
                  </a:lnTo>
                  <a:lnTo>
                    <a:pt x="249" y="2395"/>
                  </a:lnTo>
                  <a:lnTo>
                    <a:pt x="255" y="2388"/>
                  </a:lnTo>
                  <a:lnTo>
                    <a:pt x="259" y="2382"/>
                  </a:lnTo>
                  <a:lnTo>
                    <a:pt x="262" y="2376"/>
                  </a:lnTo>
                  <a:lnTo>
                    <a:pt x="263" y="2369"/>
                  </a:lnTo>
                  <a:lnTo>
                    <a:pt x="263" y="2363"/>
                  </a:lnTo>
                  <a:lnTo>
                    <a:pt x="261" y="2358"/>
                  </a:lnTo>
                  <a:close/>
                  <a:moveTo>
                    <a:pt x="382" y="2294"/>
                  </a:moveTo>
                  <a:lnTo>
                    <a:pt x="377" y="2289"/>
                  </a:lnTo>
                  <a:lnTo>
                    <a:pt x="372" y="2286"/>
                  </a:lnTo>
                  <a:lnTo>
                    <a:pt x="365" y="2283"/>
                  </a:lnTo>
                  <a:lnTo>
                    <a:pt x="357" y="2283"/>
                  </a:lnTo>
                  <a:lnTo>
                    <a:pt x="348" y="2283"/>
                  </a:lnTo>
                  <a:lnTo>
                    <a:pt x="339" y="2286"/>
                  </a:lnTo>
                  <a:lnTo>
                    <a:pt x="329" y="2289"/>
                  </a:lnTo>
                  <a:lnTo>
                    <a:pt x="320" y="2293"/>
                  </a:lnTo>
                  <a:lnTo>
                    <a:pt x="310" y="2299"/>
                  </a:lnTo>
                  <a:lnTo>
                    <a:pt x="303" y="2305"/>
                  </a:lnTo>
                  <a:lnTo>
                    <a:pt x="296" y="2312"/>
                  </a:lnTo>
                  <a:lnTo>
                    <a:pt x="291" y="2318"/>
                  </a:lnTo>
                  <a:lnTo>
                    <a:pt x="288" y="2325"/>
                  </a:lnTo>
                  <a:lnTo>
                    <a:pt x="287" y="2331"/>
                  </a:lnTo>
                  <a:lnTo>
                    <a:pt x="287" y="2338"/>
                  </a:lnTo>
                  <a:lnTo>
                    <a:pt x="289" y="2343"/>
                  </a:lnTo>
                  <a:lnTo>
                    <a:pt x="293" y="2347"/>
                  </a:lnTo>
                  <a:lnTo>
                    <a:pt x="299" y="2351"/>
                  </a:lnTo>
                  <a:lnTo>
                    <a:pt x="306" y="2352"/>
                  </a:lnTo>
                  <a:lnTo>
                    <a:pt x="314" y="2353"/>
                  </a:lnTo>
                  <a:lnTo>
                    <a:pt x="322" y="2352"/>
                  </a:lnTo>
                  <a:lnTo>
                    <a:pt x="332" y="2351"/>
                  </a:lnTo>
                  <a:lnTo>
                    <a:pt x="341" y="2347"/>
                  </a:lnTo>
                  <a:lnTo>
                    <a:pt x="351" y="2343"/>
                  </a:lnTo>
                  <a:lnTo>
                    <a:pt x="360" y="2338"/>
                  </a:lnTo>
                  <a:lnTo>
                    <a:pt x="367" y="2332"/>
                  </a:lnTo>
                  <a:lnTo>
                    <a:pt x="375" y="2325"/>
                  </a:lnTo>
                  <a:lnTo>
                    <a:pt x="379" y="2319"/>
                  </a:lnTo>
                  <a:lnTo>
                    <a:pt x="383" y="2312"/>
                  </a:lnTo>
                  <a:lnTo>
                    <a:pt x="384" y="2306"/>
                  </a:lnTo>
                  <a:lnTo>
                    <a:pt x="384" y="2299"/>
                  </a:lnTo>
                  <a:lnTo>
                    <a:pt x="382" y="2294"/>
                  </a:lnTo>
                  <a:close/>
                  <a:moveTo>
                    <a:pt x="114" y="2642"/>
                  </a:moveTo>
                  <a:lnTo>
                    <a:pt x="122" y="2637"/>
                  </a:lnTo>
                  <a:lnTo>
                    <a:pt x="128" y="2631"/>
                  </a:lnTo>
                  <a:lnTo>
                    <a:pt x="132" y="2627"/>
                  </a:lnTo>
                  <a:lnTo>
                    <a:pt x="137" y="2621"/>
                  </a:lnTo>
                  <a:lnTo>
                    <a:pt x="139" y="2615"/>
                  </a:lnTo>
                  <a:lnTo>
                    <a:pt x="141" y="2609"/>
                  </a:lnTo>
                  <a:lnTo>
                    <a:pt x="139" y="2604"/>
                  </a:lnTo>
                  <a:lnTo>
                    <a:pt x="138" y="2599"/>
                  </a:lnTo>
                  <a:lnTo>
                    <a:pt x="135" y="2595"/>
                  </a:lnTo>
                  <a:lnTo>
                    <a:pt x="130" y="2592"/>
                  </a:lnTo>
                  <a:lnTo>
                    <a:pt x="124" y="2590"/>
                  </a:lnTo>
                  <a:lnTo>
                    <a:pt x="118" y="2590"/>
                  </a:lnTo>
                  <a:lnTo>
                    <a:pt x="111" y="2590"/>
                  </a:lnTo>
                  <a:lnTo>
                    <a:pt x="103" y="2592"/>
                  </a:lnTo>
                  <a:lnTo>
                    <a:pt x="95" y="2595"/>
                  </a:lnTo>
                  <a:lnTo>
                    <a:pt x="87" y="2598"/>
                  </a:lnTo>
                  <a:lnTo>
                    <a:pt x="80" y="2603"/>
                  </a:lnTo>
                  <a:lnTo>
                    <a:pt x="74" y="2609"/>
                  </a:lnTo>
                  <a:lnTo>
                    <a:pt x="68" y="2614"/>
                  </a:lnTo>
                  <a:lnTo>
                    <a:pt x="65" y="2619"/>
                  </a:lnTo>
                  <a:lnTo>
                    <a:pt x="62" y="2625"/>
                  </a:lnTo>
                  <a:lnTo>
                    <a:pt x="61" y="2631"/>
                  </a:lnTo>
                  <a:lnTo>
                    <a:pt x="61" y="2636"/>
                  </a:lnTo>
                  <a:lnTo>
                    <a:pt x="63" y="2641"/>
                  </a:lnTo>
                  <a:lnTo>
                    <a:pt x="67" y="2646"/>
                  </a:lnTo>
                  <a:lnTo>
                    <a:pt x="72" y="2648"/>
                  </a:lnTo>
                  <a:lnTo>
                    <a:pt x="78" y="2650"/>
                  </a:lnTo>
                  <a:lnTo>
                    <a:pt x="84" y="2650"/>
                  </a:lnTo>
                  <a:lnTo>
                    <a:pt x="91" y="2650"/>
                  </a:lnTo>
                  <a:lnTo>
                    <a:pt x="99" y="2648"/>
                  </a:lnTo>
                  <a:lnTo>
                    <a:pt x="106" y="2646"/>
                  </a:lnTo>
                  <a:lnTo>
                    <a:pt x="114" y="2642"/>
                  </a:lnTo>
                  <a:close/>
                  <a:moveTo>
                    <a:pt x="215" y="2586"/>
                  </a:moveTo>
                  <a:lnTo>
                    <a:pt x="224" y="2580"/>
                  </a:lnTo>
                  <a:lnTo>
                    <a:pt x="230" y="2576"/>
                  </a:lnTo>
                  <a:lnTo>
                    <a:pt x="236" y="2570"/>
                  </a:lnTo>
                  <a:lnTo>
                    <a:pt x="239" y="2564"/>
                  </a:lnTo>
                  <a:lnTo>
                    <a:pt x="243" y="2558"/>
                  </a:lnTo>
                  <a:lnTo>
                    <a:pt x="244" y="2552"/>
                  </a:lnTo>
                  <a:lnTo>
                    <a:pt x="243" y="2546"/>
                  </a:lnTo>
                  <a:lnTo>
                    <a:pt x="242" y="2541"/>
                  </a:lnTo>
                  <a:lnTo>
                    <a:pt x="237" y="2536"/>
                  </a:lnTo>
                  <a:lnTo>
                    <a:pt x="232" y="2534"/>
                  </a:lnTo>
                  <a:lnTo>
                    <a:pt x="226" y="2532"/>
                  </a:lnTo>
                  <a:lnTo>
                    <a:pt x="219" y="2532"/>
                  </a:lnTo>
                  <a:lnTo>
                    <a:pt x="212" y="2532"/>
                  </a:lnTo>
                  <a:lnTo>
                    <a:pt x="204" y="2534"/>
                  </a:lnTo>
                  <a:lnTo>
                    <a:pt x="195" y="2536"/>
                  </a:lnTo>
                  <a:lnTo>
                    <a:pt x="187" y="2540"/>
                  </a:lnTo>
                  <a:lnTo>
                    <a:pt x="180" y="2545"/>
                  </a:lnTo>
                  <a:lnTo>
                    <a:pt x="173" y="2551"/>
                  </a:lnTo>
                  <a:lnTo>
                    <a:pt x="168" y="2556"/>
                  </a:lnTo>
                  <a:lnTo>
                    <a:pt x="163" y="2562"/>
                  </a:lnTo>
                  <a:lnTo>
                    <a:pt x="161" y="2568"/>
                  </a:lnTo>
                  <a:lnTo>
                    <a:pt x="160" y="2574"/>
                  </a:lnTo>
                  <a:lnTo>
                    <a:pt x="160" y="2580"/>
                  </a:lnTo>
                  <a:lnTo>
                    <a:pt x="162" y="2585"/>
                  </a:lnTo>
                  <a:lnTo>
                    <a:pt x="166" y="2590"/>
                  </a:lnTo>
                  <a:lnTo>
                    <a:pt x="170" y="2592"/>
                  </a:lnTo>
                  <a:lnTo>
                    <a:pt x="176" y="2595"/>
                  </a:lnTo>
                  <a:lnTo>
                    <a:pt x="183" y="2595"/>
                  </a:lnTo>
                  <a:lnTo>
                    <a:pt x="192" y="2595"/>
                  </a:lnTo>
                  <a:lnTo>
                    <a:pt x="199" y="2592"/>
                  </a:lnTo>
                  <a:lnTo>
                    <a:pt x="207" y="2590"/>
                  </a:lnTo>
                  <a:lnTo>
                    <a:pt x="215" y="2586"/>
                  </a:lnTo>
                  <a:close/>
                  <a:moveTo>
                    <a:pt x="324" y="2528"/>
                  </a:moveTo>
                  <a:lnTo>
                    <a:pt x="331" y="2522"/>
                  </a:lnTo>
                  <a:lnTo>
                    <a:pt x="338" y="2516"/>
                  </a:lnTo>
                  <a:lnTo>
                    <a:pt x="344" y="2510"/>
                  </a:lnTo>
                  <a:lnTo>
                    <a:pt x="348" y="2504"/>
                  </a:lnTo>
                  <a:lnTo>
                    <a:pt x="351" y="2498"/>
                  </a:lnTo>
                  <a:lnTo>
                    <a:pt x="352" y="2491"/>
                  </a:lnTo>
                  <a:lnTo>
                    <a:pt x="352" y="2486"/>
                  </a:lnTo>
                  <a:lnTo>
                    <a:pt x="350" y="2480"/>
                  </a:lnTo>
                  <a:lnTo>
                    <a:pt x="346" y="2477"/>
                  </a:lnTo>
                  <a:lnTo>
                    <a:pt x="341" y="2473"/>
                  </a:lnTo>
                  <a:lnTo>
                    <a:pt x="334" y="2471"/>
                  </a:lnTo>
                  <a:lnTo>
                    <a:pt x="327" y="2471"/>
                  </a:lnTo>
                  <a:lnTo>
                    <a:pt x="319" y="2471"/>
                  </a:lnTo>
                  <a:lnTo>
                    <a:pt x="310" y="2472"/>
                  </a:lnTo>
                  <a:lnTo>
                    <a:pt x="302" y="2476"/>
                  </a:lnTo>
                  <a:lnTo>
                    <a:pt x="294" y="2479"/>
                  </a:lnTo>
                  <a:lnTo>
                    <a:pt x="286" y="2485"/>
                  </a:lnTo>
                  <a:lnTo>
                    <a:pt x="278" y="2490"/>
                  </a:lnTo>
                  <a:lnTo>
                    <a:pt x="272" y="2497"/>
                  </a:lnTo>
                  <a:lnTo>
                    <a:pt x="268" y="2503"/>
                  </a:lnTo>
                  <a:lnTo>
                    <a:pt x="265" y="2509"/>
                  </a:lnTo>
                  <a:lnTo>
                    <a:pt x="264" y="2515"/>
                  </a:lnTo>
                  <a:lnTo>
                    <a:pt x="264" y="2521"/>
                  </a:lnTo>
                  <a:lnTo>
                    <a:pt x="267" y="2527"/>
                  </a:lnTo>
                  <a:lnTo>
                    <a:pt x="270" y="2530"/>
                  </a:lnTo>
                  <a:lnTo>
                    <a:pt x="276" y="2534"/>
                  </a:lnTo>
                  <a:lnTo>
                    <a:pt x="282" y="2536"/>
                  </a:lnTo>
                  <a:lnTo>
                    <a:pt x="289" y="2536"/>
                  </a:lnTo>
                  <a:lnTo>
                    <a:pt x="297" y="2536"/>
                  </a:lnTo>
                  <a:lnTo>
                    <a:pt x="306" y="2535"/>
                  </a:lnTo>
                  <a:lnTo>
                    <a:pt x="314" y="2532"/>
                  </a:lnTo>
                  <a:lnTo>
                    <a:pt x="324" y="2528"/>
                  </a:lnTo>
                  <a:close/>
                  <a:moveTo>
                    <a:pt x="131" y="2816"/>
                  </a:moveTo>
                  <a:lnTo>
                    <a:pt x="137" y="2811"/>
                  </a:lnTo>
                  <a:lnTo>
                    <a:pt x="143" y="2806"/>
                  </a:lnTo>
                  <a:lnTo>
                    <a:pt x="148" y="2801"/>
                  </a:lnTo>
                  <a:lnTo>
                    <a:pt x="151" y="2795"/>
                  </a:lnTo>
                  <a:lnTo>
                    <a:pt x="152" y="2791"/>
                  </a:lnTo>
                  <a:lnTo>
                    <a:pt x="154" y="2785"/>
                  </a:lnTo>
                  <a:lnTo>
                    <a:pt x="154" y="2780"/>
                  </a:lnTo>
                  <a:lnTo>
                    <a:pt x="151" y="2775"/>
                  </a:lnTo>
                  <a:lnTo>
                    <a:pt x="148" y="2772"/>
                  </a:lnTo>
                  <a:lnTo>
                    <a:pt x="144" y="2769"/>
                  </a:lnTo>
                  <a:lnTo>
                    <a:pt x="138" y="2767"/>
                  </a:lnTo>
                  <a:lnTo>
                    <a:pt x="132" y="2767"/>
                  </a:lnTo>
                  <a:lnTo>
                    <a:pt x="126" y="2767"/>
                  </a:lnTo>
                  <a:lnTo>
                    <a:pt x="119" y="2768"/>
                  </a:lnTo>
                  <a:lnTo>
                    <a:pt x="112" y="2770"/>
                  </a:lnTo>
                  <a:lnTo>
                    <a:pt x="105" y="2774"/>
                  </a:lnTo>
                  <a:lnTo>
                    <a:pt x="98" y="2779"/>
                  </a:lnTo>
                  <a:lnTo>
                    <a:pt x="93" y="2783"/>
                  </a:lnTo>
                  <a:lnTo>
                    <a:pt x="88" y="2788"/>
                  </a:lnTo>
                  <a:lnTo>
                    <a:pt x="85" y="2794"/>
                  </a:lnTo>
                  <a:lnTo>
                    <a:pt x="82" y="2800"/>
                  </a:lnTo>
                  <a:lnTo>
                    <a:pt x="81" y="2805"/>
                  </a:lnTo>
                  <a:lnTo>
                    <a:pt x="82" y="2810"/>
                  </a:lnTo>
                  <a:lnTo>
                    <a:pt x="84" y="2814"/>
                  </a:lnTo>
                  <a:lnTo>
                    <a:pt x="87" y="2818"/>
                  </a:lnTo>
                  <a:lnTo>
                    <a:pt x="92" y="2821"/>
                  </a:lnTo>
                  <a:lnTo>
                    <a:pt x="97" y="2823"/>
                  </a:lnTo>
                  <a:lnTo>
                    <a:pt x="103" y="2824"/>
                  </a:lnTo>
                  <a:lnTo>
                    <a:pt x="110" y="2823"/>
                  </a:lnTo>
                  <a:lnTo>
                    <a:pt x="117" y="2821"/>
                  </a:lnTo>
                  <a:lnTo>
                    <a:pt x="124" y="2819"/>
                  </a:lnTo>
                  <a:lnTo>
                    <a:pt x="131" y="2816"/>
                  </a:lnTo>
                  <a:close/>
                  <a:moveTo>
                    <a:pt x="223" y="2763"/>
                  </a:moveTo>
                  <a:lnTo>
                    <a:pt x="230" y="2758"/>
                  </a:lnTo>
                  <a:lnTo>
                    <a:pt x="236" y="2754"/>
                  </a:lnTo>
                  <a:lnTo>
                    <a:pt x="240" y="2748"/>
                  </a:lnTo>
                  <a:lnTo>
                    <a:pt x="244" y="2743"/>
                  </a:lnTo>
                  <a:lnTo>
                    <a:pt x="246" y="2737"/>
                  </a:lnTo>
                  <a:lnTo>
                    <a:pt x="248" y="2731"/>
                  </a:lnTo>
                  <a:lnTo>
                    <a:pt x="246" y="2726"/>
                  </a:lnTo>
                  <a:lnTo>
                    <a:pt x="245" y="2722"/>
                  </a:lnTo>
                  <a:lnTo>
                    <a:pt x="242" y="2717"/>
                  </a:lnTo>
                  <a:lnTo>
                    <a:pt x="237" y="2715"/>
                  </a:lnTo>
                  <a:lnTo>
                    <a:pt x="231" y="2712"/>
                  </a:lnTo>
                  <a:lnTo>
                    <a:pt x="225" y="2712"/>
                  </a:lnTo>
                  <a:lnTo>
                    <a:pt x="218" y="2712"/>
                  </a:lnTo>
                  <a:lnTo>
                    <a:pt x="211" y="2713"/>
                  </a:lnTo>
                  <a:lnTo>
                    <a:pt x="202" y="2717"/>
                  </a:lnTo>
                  <a:lnTo>
                    <a:pt x="195" y="2720"/>
                  </a:lnTo>
                  <a:lnTo>
                    <a:pt x="188" y="2725"/>
                  </a:lnTo>
                  <a:lnTo>
                    <a:pt x="182" y="2730"/>
                  </a:lnTo>
                  <a:lnTo>
                    <a:pt x="177" y="2736"/>
                  </a:lnTo>
                  <a:lnTo>
                    <a:pt x="174" y="2741"/>
                  </a:lnTo>
                  <a:lnTo>
                    <a:pt x="171" y="2747"/>
                  </a:lnTo>
                  <a:lnTo>
                    <a:pt x="170" y="2753"/>
                  </a:lnTo>
                  <a:lnTo>
                    <a:pt x="171" y="2757"/>
                  </a:lnTo>
                  <a:lnTo>
                    <a:pt x="174" y="2762"/>
                  </a:lnTo>
                  <a:lnTo>
                    <a:pt x="176" y="2767"/>
                  </a:lnTo>
                  <a:lnTo>
                    <a:pt x="181" y="2769"/>
                  </a:lnTo>
                  <a:lnTo>
                    <a:pt x="187" y="2772"/>
                  </a:lnTo>
                  <a:lnTo>
                    <a:pt x="193" y="2772"/>
                  </a:lnTo>
                  <a:lnTo>
                    <a:pt x="200" y="2772"/>
                  </a:lnTo>
                  <a:lnTo>
                    <a:pt x="207" y="2770"/>
                  </a:lnTo>
                  <a:lnTo>
                    <a:pt x="215" y="2767"/>
                  </a:lnTo>
                  <a:lnTo>
                    <a:pt x="223" y="2763"/>
                  </a:lnTo>
                  <a:close/>
                  <a:moveTo>
                    <a:pt x="320" y="2710"/>
                  </a:moveTo>
                  <a:lnTo>
                    <a:pt x="327" y="2705"/>
                  </a:lnTo>
                  <a:lnTo>
                    <a:pt x="333" y="2699"/>
                  </a:lnTo>
                  <a:lnTo>
                    <a:pt x="339" y="2693"/>
                  </a:lnTo>
                  <a:lnTo>
                    <a:pt x="343" y="2687"/>
                  </a:lnTo>
                  <a:lnTo>
                    <a:pt x="345" y="2681"/>
                  </a:lnTo>
                  <a:lnTo>
                    <a:pt x="346" y="2675"/>
                  </a:lnTo>
                  <a:lnTo>
                    <a:pt x="345" y="2671"/>
                  </a:lnTo>
                  <a:lnTo>
                    <a:pt x="344" y="2666"/>
                  </a:lnTo>
                  <a:lnTo>
                    <a:pt x="340" y="2661"/>
                  </a:lnTo>
                  <a:lnTo>
                    <a:pt x="335" y="2659"/>
                  </a:lnTo>
                  <a:lnTo>
                    <a:pt x="329" y="2656"/>
                  </a:lnTo>
                  <a:lnTo>
                    <a:pt x="322" y="2655"/>
                  </a:lnTo>
                  <a:lnTo>
                    <a:pt x="315" y="2656"/>
                  </a:lnTo>
                  <a:lnTo>
                    <a:pt x="307" y="2657"/>
                  </a:lnTo>
                  <a:lnTo>
                    <a:pt x="300" y="2660"/>
                  </a:lnTo>
                  <a:lnTo>
                    <a:pt x="291" y="2663"/>
                  </a:lnTo>
                  <a:lnTo>
                    <a:pt x="284" y="2668"/>
                  </a:lnTo>
                  <a:lnTo>
                    <a:pt x="278" y="2674"/>
                  </a:lnTo>
                  <a:lnTo>
                    <a:pt x="272" y="2680"/>
                  </a:lnTo>
                  <a:lnTo>
                    <a:pt x="269" y="2686"/>
                  </a:lnTo>
                  <a:lnTo>
                    <a:pt x="267" y="2692"/>
                  </a:lnTo>
                  <a:lnTo>
                    <a:pt x="265" y="2698"/>
                  </a:lnTo>
                  <a:lnTo>
                    <a:pt x="265" y="2703"/>
                  </a:lnTo>
                  <a:lnTo>
                    <a:pt x="268" y="2709"/>
                  </a:lnTo>
                  <a:lnTo>
                    <a:pt x="271" y="2712"/>
                  </a:lnTo>
                  <a:lnTo>
                    <a:pt x="276" y="2716"/>
                  </a:lnTo>
                  <a:lnTo>
                    <a:pt x="282" y="2717"/>
                  </a:lnTo>
                  <a:lnTo>
                    <a:pt x="289" y="2718"/>
                  </a:lnTo>
                  <a:lnTo>
                    <a:pt x="296" y="2718"/>
                  </a:lnTo>
                  <a:lnTo>
                    <a:pt x="305" y="2716"/>
                  </a:lnTo>
                  <a:lnTo>
                    <a:pt x="312" y="2713"/>
                  </a:lnTo>
                  <a:lnTo>
                    <a:pt x="320" y="2710"/>
                  </a:lnTo>
                  <a:close/>
                  <a:moveTo>
                    <a:pt x="66" y="2997"/>
                  </a:moveTo>
                  <a:lnTo>
                    <a:pt x="60" y="3001"/>
                  </a:lnTo>
                  <a:lnTo>
                    <a:pt x="55" y="3006"/>
                  </a:lnTo>
                  <a:lnTo>
                    <a:pt x="51" y="3010"/>
                  </a:lnTo>
                  <a:lnTo>
                    <a:pt x="49" y="3015"/>
                  </a:lnTo>
                  <a:lnTo>
                    <a:pt x="47" y="3020"/>
                  </a:lnTo>
                  <a:lnTo>
                    <a:pt x="46" y="3025"/>
                  </a:lnTo>
                  <a:lnTo>
                    <a:pt x="47" y="3029"/>
                  </a:lnTo>
                  <a:lnTo>
                    <a:pt x="48" y="3033"/>
                  </a:lnTo>
                  <a:lnTo>
                    <a:pt x="51" y="3037"/>
                  </a:lnTo>
                  <a:lnTo>
                    <a:pt x="55" y="3039"/>
                  </a:lnTo>
                  <a:lnTo>
                    <a:pt x="60" y="3041"/>
                  </a:lnTo>
                  <a:lnTo>
                    <a:pt x="65" y="3041"/>
                  </a:lnTo>
                  <a:lnTo>
                    <a:pt x="70" y="3041"/>
                  </a:lnTo>
                  <a:lnTo>
                    <a:pt x="76" y="3040"/>
                  </a:lnTo>
                  <a:lnTo>
                    <a:pt x="82" y="3038"/>
                  </a:lnTo>
                  <a:lnTo>
                    <a:pt x="89" y="3034"/>
                  </a:lnTo>
                  <a:lnTo>
                    <a:pt x="94" y="3031"/>
                  </a:lnTo>
                  <a:lnTo>
                    <a:pt x="99" y="3026"/>
                  </a:lnTo>
                  <a:lnTo>
                    <a:pt x="104" y="3021"/>
                  </a:lnTo>
                  <a:lnTo>
                    <a:pt x="106" y="3016"/>
                  </a:lnTo>
                  <a:lnTo>
                    <a:pt x="107" y="3012"/>
                  </a:lnTo>
                  <a:lnTo>
                    <a:pt x="109" y="3007"/>
                  </a:lnTo>
                  <a:lnTo>
                    <a:pt x="109" y="3002"/>
                  </a:lnTo>
                  <a:lnTo>
                    <a:pt x="106" y="2998"/>
                  </a:lnTo>
                  <a:lnTo>
                    <a:pt x="104" y="2995"/>
                  </a:lnTo>
                  <a:lnTo>
                    <a:pt x="99" y="2993"/>
                  </a:lnTo>
                  <a:lnTo>
                    <a:pt x="94" y="2990"/>
                  </a:lnTo>
                  <a:lnTo>
                    <a:pt x="89" y="2990"/>
                  </a:lnTo>
                  <a:lnTo>
                    <a:pt x="84" y="2990"/>
                  </a:lnTo>
                  <a:lnTo>
                    <a:pt x="78" y="2991"/>
                  </a:lnTo>
                  <a:lnTo>
                    <a:pt x="72" y="2994"/>
                  </a:lnTo>
                  <a:lnTo>
                    <a:pt x="66" y="2997"/>
                  </a:lnTo>
                  <a:close/>
                  <a:moveTo>
                    <a:pt x="186" y="2950"/>
                  </a:moveTo>
                  <a:lnTo>
                    <a:pt x="183" y="2946"/>
                  </a:lnTo>
                  <a:lnTo>
                    <a:pt x="179" y="2944"/>
                  </a:lnTo>
                  <a:lnTo>
                    <a:pt x="174" y="2943"/>
                  </a:lnTo>
                  <a:lnTo>
                    <a:pt x="169" y="2941"/>
                  </a:lnTo>
                  <a:lnTo>
                    <a:pt x="162" y="2941"/>
                  </a:lnTo>
                  <a:lnTo>
                    <a:pt x="156" y="2943"/>
                  </a:lnTo>
                  <a:lnTo>
                    <a:pt x="150" y="2945"/>
                  </a:lnTo>
                  <a:lnTo>
                    <a:pt x="143" y="2949"/>
                  </a:lnTo>
                  <a:lnTo>
                    <a:pt x="137" y="2953"/>
                  </a:lnTo>
                  <a:lnTo>
                    <a:pt x="132" y="2957"/>
                  </a:lnTo>
                  <a:lnTo>
                    <a:pt x="129" y="2963"/>
                  </a:lnTo>
                  <a:lnTo>
                    <a:pt x="125" y="2968"/>
                  </a:lnTo>
                  <a:lnTo>
                    <a:pt x="123" y="2972"/>
                  </a:lnTo>
                  <a:lnTo>
                    <a:pt x="123" y="2977"/>
                  </a:lnTo>
                  <a:lnTo>
                    <a:pt x="123" y="2982"/>
                  </a:lnTo>
                  <a:lnTo>
                    <a:pt x="125" y="2987"/>
                  </a:lnTo>
                  <a:lnTo>
                    <a:pt x="128" y="2990"/>
                  </a:lnTo>
                  <a:lnTo>
                    <a:pt x="132" y="2993"/>
                  </a:lnTo>
                  <a:lnTo>
                    <a:pt x="137" y="2995"/>
                  </a:lnTo>
                  <a:lnTo>
                    <a:pt x="143" y="2995"/>
                  </a:lnTo>
                  <a:lnTo>
                    <a:pt x="149" y="2995"/>
                  </a:lnTo>
                  <a:lnTo>
                    <a:pt x="155" y="2994"/>
                  </a:lnTo>
                  <a:lnTo>
                    <a:pt x="162" y="2991"/>
                  </a:lnTo>
                  <a:lnTo>
                    <a:pt x="168" y="2988"/>
                  </a:lnTo>
                  <a:lnTo>
                    <a:pt x="174" y="2984"/>
                  </a:lnTo>
                  <a:lnTo>
                    <a:pt x="179" y="2979"/>
                  </a:lnTo>
                  <a:lnTo>
                    <a:pt x="183" y="2975"/>
                  </a:lnTo>
                  <a:lnTo>
                    <a:pt x="186" y="2969"/>
                  </a:lnTo>
                  <a:lnTo>
                    <a:pt x="188" y="2964"/>
                  </a:lnTo>
                  <a:lnTo>
                    <a:pt x="188" y="2959"/>
                  </a:lnTo>
                  <a:lnTo>
                    <a:pt x="188" y="2955"/>
                  </a:lnTo>
                  <a:lnTo>
                    <a:pt x="186" y="2950"/>
                  </a:lnTo>
                  <a:close/>
                  <a:moveTo>
                    <a:pt x="271" y="2900"/>
                  </a:moveTo>
                  <a:lnTo>
                    <a:pt x="268" y="2896"/>
                  </a:lnTo>
                  <a:lnTo>
                    <a:pt x="263" y="2894"/>
                  </a:lnTo>
                  <a:lnTo>
                    <a:pt x="258" y="2892"/>
                  </a:lnTo>
                  <a:lnTo>
                    <a:pt x="252" y="2892"/>
                  </a:lnTo>
                  <a:lnTo>
                    <a:pt x="245" y="2892"/>
                  </a:lnTo>
                  <a:lnTo>
                    <a:pt x="239" y="2893"/>
                  </a:lnTo>
                  <a:lnTo>
                    <a:pt x="232" y="2895"/>
                  </a:lnTo>
                  <a:lnTo>
                    <a:pt x="225" y="2899"/>
                  </a:lnTo>
                  <a:lnTo>
                    <a:pt x="219" y="2903"/>
                  </a:lnTo>
                  <a:lnTo>
                    <a:pt x="214" y="2908"/>
                  </a:lnTo>
                  <a:lnTo>
                    <a:pt x="209" y="2913"/>
                  </a:lnTo>
                  <a:lnTo>
                    <a:pt x="206" y="2918"/>
                  </a:lnTo>
                  <a:lnTo>
                    <a:pt x="205" y="2924"/>
                  </a:lnTo>
                  <a:lnTo>
                    <a:pt x="204" y="2928"/>
                  </a:lnTo>
                  <a:lnTo>
                    <a:pt x="204" y="2934"/>
                  </a:lnTo>
                  <a:lnTo>
                    <a:pt x="206" y="2938"/>
                  </a:lnTo>
                  <a:lnTo>
                    <a:pt x="209" y="2943"/>
                  </a:lnTo>
                  <a:lnTo>
                    <a:pt x="213" y="2945"/>
                  </a:lnTo>
                  <a:lnTo>
                    <a:pt x="219" y="2946"/>
                  </a:lnTo>
                  <a:lnTo>
                    <a:pt x="225" y="2947"/>
                  </a:lnTo>
                  <a:lnTo>
                    <a:pt x="231" y="2947"/>
                  </a:lnTo>
                  <a:lnTo>
                    <a:pt x="238" y="2946"/>
                  </a:lnTo>
                  <a:lnTo>
                    <a:pt x="244" y="2944"/>
                  </a:lnTo>
                  <a:lnTo>
                    <a:pt x="251" y="2940"/>
                  </a:lnTo>
                  <a:lnTo>
                    <a:pt x="257" y="2936"/>
                  </a:lnTo>
                  <a:lnTo>
                    <a:pt x="263" y="2931"/>
                  </a:lnTo>
                  <a:lnTo>
                    <a:pt x="267" y="2926"/>
                  </a:lnTo>
                  <a:lnTo>
                    <a:pt x="270" y="2920"/>
                  </a:lnTo>
                  <a:lnTo>
                    <a:pt x="272" y="2915"/>
                  </a:lnTo>
                  <a:lnTo>
                    <a:pt x="274" y="2909"/>
                  </a:lnTo>
                  <a:lnTo>
                    <a:pt x="272" y="2905"/>
                  </a:lnTo>
                  <a:lnTo>
                    <a:pt x="271" y="2900"/>
                  </a:lnTo>
                  <a:close/>
                  <a:moveTo>
                    <a:pt x="339" y="2889"/>
                  </a:moveTo>
                  <a:lnTo>
                    <a:pt x="346" y="2886"/>
                  </a:lnTo>
                  <a:lnTo>
                    <a:pt x="352" y="2881"/>
                  </a:lnTo>
                  <a:lnTo>
                    <a:pt x="356" y="2875"/>
                  </a:lnTo>
                  <a:lnTo>
                    <a:pt x="359" y="2869"/>
                  </a:lnTo>
                  <a:lnTo>
                    <a:pt x="362" y="2864"/>
                  </a:lnTo>
                  <a:lnTo>
                    <a:pt x="363" y="2858"/>
                  </a:lnTo>
                  <a:lnTo>
                    <a:pt x="362" y="2854"/>
                  </a:lnTo>
                  <a:lnTo>
                    <a:pt x="360" y="2849"/>
                  </a:lnTo>
                  <a:lnTo>
                    <a:pt x="357" y="2844"/>
                  </a:lnTo>
                  <a:lnTo>
                    <a:pt x="352" y="2842"/>
                  </a:lnTo>
                  <a:lnTo>
                    <a:pt x="346" y="2839"/>
                  </a:lnTo>
                  <a:lnTo>
                    <a:pt x="340" y="2839"/>
                  </a:lnTo>
                  <a:lnTo>
                    <a:pt x="334" y="2839"/>
                  </a:lnTo>
                  <a:lnTo>
                    <a:pt x="327" y="2840"/>
                  </a:lnTo>
                  <a:lnTo>
                    <a:pt x="320" y="2843"/>
                  </a:lnTo>
                  <a:lnTo>
                    <a:pt x="313" y="2846"/>
                  </a:lnTo>
                  <a:lnTo>
                    <a:pt x="306" y="2851"/>
                  </a:lnTo>
                  <a:lnTo>
                    <a:pt x="300" y="2856"/>
                  </a:lnTo>
                  <a:lnTo>
                    <a:pt x="295" y="2861"/>
                  </a:lnTo>
                  <a:lnTo>
                    <a:pt x="293" y="2867"/>
                  </a:lnTo>
                  <a:lnTo>
                    <a:pt x="290" y="2873"/>
                  </a:lnTo>
                  <a:lnTo>
                    <a:pt x="289" y="2878"/>
                  </a:lnTo>
                  <a:lnTo>
                    <a:pt x="289" y="2883"/>
                  </a:lnTo>
                  <a:lnTo>
                    <a:pt x="291" y="2888"/>
                  </a:lnTo>
                  <a:lnTo>
                    <a:pt x="295" y="2892"/>
                  </a:lnTo>
                  <a:lnTo>
                    <a:pt x="300" y="2895"/>
                  </a:lnTo>
                  <a:lnTo>
                    <a:pt x="305" y="2896"/>
                  </a:lnTo>
                  <a:lnTo>
                    <a:pt x="312" y="2897"/>
                  </a:lnTo>
                  <a:lnTo>
                    <a:pt x="318" y="2897"/>
                  </a:lnTo>
                  <a:lnTo>
                    <a:pt x="325" y="2896"/>
                  </a:lnTo>
                  <a:lnTo>
                    <a:pt x="332" y="2893"/>
                  </a:lnTo>
                  <a:lnTo>
                    <a:pt x="339" y="2889"/>
                  </a:lnTo>
                  <a:close/>
                  <a:moveTo>
                    <a:pt x="65" y="3210"/>
                  </a:moveTo>
                  <a:lnTo>
                    <a:pt x="60" y="3214"/>
                  </a:lnTo>
                  <a:lnTo>
                    <a:pt x="55" y="3217"/>
                  </a:lnTo>
                  <a:lnTo>
                    <a:pt x="53" y="3222"/>
                  </a:lnTo>
                  <a:lnTo>
                    <a:pt x="50" y="3225"/>
                  </a:lnTo>
                  <a:lnTo>
                    <a:pt x="48" y="3230"/>
                  </a:lnTo>
                  <a:lnTo>
                    <a:pt x="48" y="3235"/>
                  </a:lnTo>
                  <a:lnTo>
                    <a:pt x="48" y="3238"/>
                  </a:lnTo>
                  <a:lnTo>
                    <a:pt x="50" y="3242"/>
                  </a:lnTo>
                  <a:lnTo>
                    <a:pt x="53" y="3246"/>
                  </a:lnTo>
                  <a:lnTo>
                    <a:pt x="56" y="3248"/>
                  </a:lnTo>
                  <a:lnTo>
                    <a:pt x="60" y="3249"/>
                  </a:lnTo>
                  <a:lnTo>
                    <a:pt x="65" y="3250"/>
                  </a:lnTo>
                  <a:lnTo>
                    <a:pt x="69" y="3249"/>
                  </a:lnTo>
                  <a:lnTo>
                    <a:pt x="75" y="3249"/>
                  </a:lnTo>
                  <a:lnTo>
                    <a:pt x="80" y="3247"/>
                  </a:lnTo>
                  <a:lnTo>
                    <a:pt x="86" y="3244"/>
                  </a:lnTo>
                  <a:lnTo>
                    <a:pt x="91" y="3241"/>
                  </a:lnTo>
                  <a:lnTo>
                    <a:pt x="94" y="3236"/>
                  </a:lnTo>
                  <a:lnTo>
                    <a:pt x="98" y="3233"/>
                  </a:lnTo>
                  <a:lnTo>
                    <a:pt x="100" y="3228"/>
                  </a:lnTo>
                  <a:lnTo>
                    <a:pt x="101" y="3223"/>
                  </a:lnTo>
                  <a:lnTo>
                    <a:pt x="101" y="3219"/>
                  </a:lnTo>
                  <a:lnTo>
                    <a:pt x="101" y="3215"/>
                  </a:lnTo>
                  <a:lnTo>
                    <a:pt x="100" y="3211"/>
                  </a:lnTo>
                  <a:lnTo>
                    <a:pt x="97" y="3209"/>
                  </a:lnTo>
                  <a:lnTo>
                    <a:pt x="93" y="3206"/>
                  </a:lnTo>
                  <a:lnTo>
                    <a:pt x="89" y="3204"/>
                  </a:lnTo>
                  <a:lnTo>
                    <a:pt x="85" y="3204"/>
                  </a:lnTo>
                  <a:lnTo>
                    <a:pt x="80" y="3204"/>
                  </a:lnTo>
                  <a:lnTo>
                    <a:pt x="75" y="3205"/>
                  </a:lnTo>
                  <a:lnTo>
                    <a:pt x="69" y="3208"/>
                  </a:lnTo>
                  <a:lnTo>
                    <a:pt x="65" y="3210"/>
                  </a:lnTo>
                  <a:close/>
                  <a:moveTo>
                    <a:pt x="131" y="3167"/>
                  </a:moveTo>
                  <a:lnTo>
                    <a:pt x="125" y="3171"/>
                  </a:lnTo>
                  <a:lnTo>
                    <a:pt x="122" y="3176"/>
                  </a:lnTo>
                  <a:lnTo>
                    <a:pt x="118" y="3179"/>
                  </a:lnTo>
                  <a:lnTo>
                    <a:pt x="116" y="3184"/>
                  </a:lnTo>
                  <a:lnTo>
                    <a:pt x="114" y="3189"/>
                  </a:lnTo>
                  <a:lnTo>
                    <a:pt x="113" y="3193"/>
                  </a:lnTo>
                  <a:lnTo>
                    <a:pt x="114" y="3197"/>
                  </a:lnTo>
                  <a:lnTo>
                    <a:pt x="116" y="3202"/>
                  </a:lnTo>
                  <a:lnTo>
                    <a:pt x="118" y="3205"/>
                  </a:lnTo>
                  <a:lnTo>
                    <a:pt x="122" y="3208"/>
                  </a:lnTo>
                  <a:lnTo>
                    <a:pt x="126" y="3209"/>
                  </a:lnTo>
                  <a:lnTo>
                    <a:pt x="131" y="3209"/>
                  </a:lnTo>
                  <a:lnTo>
                    <a:pt x="136" y="3209"/>
                  </a:lnTo>
                  <a:lnTo>
                    <a:pt x="142" y="3208"/>
                  </a:lnTo>
                  <a:lnTo>
                    <a:pt x="148" y="3206"/>
                  </a:lnTo>
                  <a:lnTo>
                    <a:pt x="154" y="3203"/>
                  </a:lnTo>
                  <a:lnTo>
                    <a:pt x="158" y="3199"/>
                  </a:lnTo>
                  <a:lnTo>
                    <a:pt x="162" y="3196"/>
                  </a:lnTo>
                  <a:lnTo>
                    <a:pt x="166" y="3191"/>
                  </a:lnTo>
                  <a:lnTo>
                    <a:pt x="168" y="3186"/>
                  </a:lnTo>
                  <a:lnTo>
                    <a:pt x="170" y="3181"/>
                  </a:lnTo>
                  <a:lnTo>
                    <a:pt x="170" y="3177"/>
                  </a:lnTo>
                  <a:lnTo>
                    <a:pt x="170" y="3173"/>
                  </a:lnTo>
                  <a:lnTo>
                    <a:pt x="168" y="3168"/>
                  </a:lnTo>
                  <a:lnTo>
                    <a:pt x="166" y="3166"/>
                  </a:lnTo>
                  <a:lnTo>
                    <a:pt x="162" y="3164"/>
                  </a:lnTo>
                  <a:lnTo>
                    <a:pt x="157" y="3161"/>
                  </a:lnTo>
                  <a:lnTo>
                    <a:pt x="152" y="3161"/>
                  </a:lnTo>
                  <a:lnTo>
                    <a:pt x="148" y="3161"/>
                  </a:lnTo>
                  <a:lnTo>
                    <a:pt x="142" y="3162"/>
                  </a:lnTo>
                  <a:lnTo>
                    <a:pt x="136" y="3165"/>
                  </a:lnTo>
                  <a:lnTo>
                    <a:pt x="131" y="3167"/>
                  </a:lnTo>
                  <a:close/>
                  <a:moveTo>
                    <a:pt x="201" y="3123"/>
                  </a:moveTo>
                  <a:lnTo>
                    <a:pt x="196" y="3127"/>
                  </a:lnTo>
                  <a:lnTo>
                    <a:pt x="192" y="3130"/>
                  </a:lnTo>
                  <a:lnTo>
                    <a:pt x="188" y="3135"/>
                  </a:lnTo>
                  <a:lnTo>
                    <a:pt x="186" y="3140"/>
                  </a:lnTo>
                  <a:lnTo>
                    <a:pt x="183" y="3145"/>
                  </a:lnTo>
                  <a:lnTo>
                    <a:pt x="183" y="3149"/>
                  </a:lnTo>
                  <a:lnTo>
                    <a:pt x="183" y="3154"/>
                  </a:lnTo>
                  <a:lnTo>
                    <a:pt x="186" y="3159"/>
                  </a:lnTo>
                  <a:lnTo>
                    <a:pt x="188" y="3161"/>
                  </a:lnTo>
                  <a:lnTo>
                    <a:pt x="192" y="3165"/>
                  </a:lnTo>
                  <a:lnTo>
                    <a:pt x="196" y="3166"/>
                  </a:lnTo>
                  <a:lnTo>
                    <a:pt x="201" y="3167"/>
                  </a:lnTo>
                  <a:lnTo>
                    <a:pt x="207" y="3166"/>
                  </a:lnTo>
                  <a:lnTo>
                    <a:pt x="213" y="3165"/>
                  </a:lnTo>
                  <a:lnTo>
                    <a:pt x="219" y="3164"/>
                  </a:lnTo>
                  <a:lnTo>
                    <a:pt x="225" y="3160"/>
                  </a:lnTo>
                  <a:lnTo>
                    <a:pt x="230" y="3157"/>
                  </a:lnTo>
                  <a:lnTo>
                    <a:pt x="234" y="3152"/>
                  </a:lnTo>
                  <a:lnTo>
                    <a:pt x="238" y="3147"/>
                  </a:lnTo>
                  <a:lnTo>
                    <a:pt x="240" y="3142"/>
                  </a:lnTo>
                  <a:lnTo>
                    <a:pt x="243" y="3137"/>
                  </a:lnTo>
                  <a:lnTo>
                    <a:pt x="243" y="3133"/>
                  </a:lnTo>
                  <a:lnTo>
                    <a:pt x="243" y="3129"/>
                  </a:lnTo>
                  <a:lnTo>
                    <a:pt x="240" y="3124"/>
                  </a:lnTo>
                  <a:lnTo>
                    <a:pt x="238" y="3121"/>
                  </a:lnTo>
                  <a:lnTo>
                    <a:pt x="234" y="3118"/>
                  </a:lnTo>
                  <a:lnTo>
                    <a:pt x="230" y="3117"/>
                  </a:lnTo>
                  <a:lnTo>
                    <a:pt x="225" y="3116"/>
                  </a:lnTo>
                  <a:lnTo>
                    <a:pt x="219" y="3116"/>
                  </a:lnTo>
                  <a:lnTo>
                    <a:pt x="213" y="3117"/>
                  </a:lnTo>
                  <a:lnTo>
                    <a:pt x="207" y="3120"/>
                  </a:lnTo>
                  <a:lnTo>
                    <a:pt x="201" y="3123"/>
                  </a:lnTo>
                  <a:close/>
                  <a:moveTo>
                    <a:pt x="276" y="3077"/>
                  </a:moveTo>
                  <a:lnTo>
                    <a:pt x="270" y="3080"/>
                  </a:lnTo>
                  <a:lnTo>
                    <a:pt x="265" y="3085"/>
                  </a:lnTo>
                  <a:lnTo>
                    <a:pt x="262" y="3090"/>
                  </a:lnTo>
                  <a:lnTo>
                    <a:pt x="258" y="3095"/>
                  </a:lnTo>
                  <a:lnTo>
                    <a:pt x="257" y="3099"/>
                  </a:lnTo>
                  <a:lnTo>
                    <a:pt x="256" y="3104"/>
                  </a:lnTo>
                  <a:lnTo>
                    <a:pt x="257" y="3109"/>
                  </a:lnTo>
                  <a:lnTo>
                    <a:pt x="258" y="3114"/>
                  </a:lnTo>
                  <a:lnTo>
                    <a:pt x="262" y="3117"/>
                  </a:lnTo>
                  <a:lnTo>
                    <a:pt x="265" y="3120"/>
                  </a:lnTo>
                  <a:lnTo>
                    <a:pt x="270" y="3122"/>
                  </a:lnTo>
                  <a:lnTo>
                    <a:pt x="276" y="3122"/>
                  </a:lnTo>
                  <a:lnTo>
                    <a:pt x="282" y="3122"/>
                  </a:lnTo>
                  <a:lnTo>
                    <a:pt x="288" y="3121"/>
                  </a:lnTo>
                  <a:lnTo>
                    <a:pt x="294" y="3118"/>
                  </a:lnTo>
                  <a:lnTo>
                    <a:pt x="300" y="3116"/>
                  </a:lnTo>
                  <a:lnTo>
                    <a:pt x="306" y="3111"/>
                  </a:lnTo>
                  <a:lnTo>
                    <a:pt x="310" y="3108"/>
                  </a:lnTo>
                  <a:lnTo>
                    <a:pt x="314" y="3102"/>
                  </a:lnTo>
                  <a:lnTo>
                    <a:pt x="318" y="3097"/>
                  </a:lnTo>
                  <a:lnTo>
                    <a:pt x="319" y="3092"/>
                  </a:lnTo>
                  <a:lnTo>
                    <a:pt x="320" y="3088"/>
                  </a:lnTo>
                  <a:lnTo>
                    <a:pt x="319" y="3083"/>
                  </a:lnTo>
                  <a:lnTo>
                    <a:pt x="318" y="3078"/>
                  </a:lnTo>
                  <a:lnTo>
                    <a:pt x="314" y="3075"/>
                  </a:lnTo>
                  <a:lnTo>
                    <a:pt x="310" y="3072"/>
                  </a:lnTo>
                  <a:lnTo>
                    <a:pt x="306" y="3071"/>
                  </a:lnTo>
                  <a:lnTo>
                    <a:pt x="300" y="3070"/>
                  </a:lnTo>
                  <a:lnTo>
                    <a:pt x="294" y="3070"/>
                  </a:lnTo>
                  <a:lnTo>
                    <a:pt x="288" y="3071"/>
                  </a:lnTo>
                  <a:lnTo>
                    <a:pt x="282" y="3073"/>
                  </a:lnTo>
                  <a:lnTo>
                    <a:pt x="276" y="3077"/>
                  </a:lnTo>
                  <a:close/>
                  <a:moveTo>
                    <a:pt x="278" y="3297"/>
                  </a:moveTo>
                  <a:lnTo>
                    <a:pt x="272" y="3300"/>
                  </a:lnTo>
                  <a:lnTo>
                    <a:pt x="269" y="3305"/>
                  </a:lnTo>
                  <a:lnTo>
                    <a:pt x="265" y="3309"/>
                  </a:lnTo>
                  <a:lnTo>
                    <a:pt x="263" y="3313"/>
                  </a:lnTo>
                  <a:lnTo>
                    <a:pt x="262" y="3318"/>
                  </a:lnTo>
                  <a:lnTo>
                    <a:pt x="262" y="3323"/>
                  </a:lnTo>
                  <a:lnTo>
                    <a:pt x="262" y="3326"/>
                  </a:lnTo>
                  <a:lnTo>
                    <a:pt x="264" y="3330"/>
                  </a:lnTo>
                  <a:lnTo>
                    <a:pt x="267" y="3334"/>
                  </a:lnTo>
                  <a:lnTo>
                    <a:pt x="270" y="3336"/>
                  </a:lnTo>
                  <a:lnTo>
                    <a:pt x="274" y="3338"/>
                  </a:lnTo>
                  <a:lnTo>
                    <a:pt x="278" y="3338"/>
                  </a:lnTo>
                  <a:lnTo>
                    <a:pt x="284" y="3338"/>
                  </a:lnTo>
                  <a:lnTo>
                    <a:pt x="289" y="3337"/>
                  </a:lnTo>
                  <a:lnTo>
                    <a:pt x="295" y="3336"/>
                  </a:lnTo>
                  <a:lnTo>
                    <a:pt x="300" y="3332"/>
                  </a:lnTo>
                  <a:lnTo>
                    <a:pt x="305" y="3329"/>
                  </a:lnTo>
                  <a:lnTo>
                    <a:pt x="309" y="3325"/>
                  </a:lnTo>
                  <a:lnTo>
                    <a:pt x="312" y="3320"/>
                  </a:lnTo>
                  <a:lnTo>
                    <a:pt x="314" y="3316"/>
                  </a:lnTo>
                  <a:lnTo>
                    <a:pt x="316" y="3312"/>
                  </a:lnTo>
                  <a:lnTo>
                    <a:pt x="316" y="3307"/>
                  </a:lnTo>
                  <a:lnTo>
                    <a:pt x="315" y="3303"/>
                  </a:lnTo>
                  <a:lnTo>
                    <a:pt x="314" y="3299"/>
                  </a:lnTo>
                  <a:lnTo>
                    <a:pt x="312" y="3296"/>
                  </a:lnTo>
                  <a:lnTo>
                    <a:pt x="308" y="3293"/>
                  </a:lnTo>
                  <a:lnTo>
                    <a:pt x="303" y="3292"/>
                  </a:lnTo>
                  <a:lnTo>
                    <a:pt x="299" y="3291"/>
                  </a:lnTo>
                  <a:lnTo>
                    <a:pt x="294" y="3291"/>
                  </a:lnTo>
                  <a:lnTo>
                    <a:pt x="288" y="3292"/>
                  </a:lnTo>
                  <a:lnTo>
                    <a:pt x="283" y="3294"/>
                  </a:lnTo>
                  <a:lnTo>
                    <a:pt x="278" y="3297"/>
                  </a:lnTo>
                  <a:close/>
                </a:path>
              </a:pathLst>
            </a:custGeom>
            <a:solidFill>
              <a:srgbClr val="EAB7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CH"/>
            </a:p>
          </p:txBody>
        </p:sp>
        <p:sp>
          <p:nvSpPr>
            <p:cNvPr id="96" name="Freeform 90"/>
            <p:cNvSpPr>
              <a:spLocks noEditPoints="1"/>
            </p:cNvSpPr>
            <p:nvPr userDrawn="1"/>
          </p:nvSpPr>
          <p:spPr bwMode="auto">
            <a:xfrm>
              <a:off x="8221663" y="1920875"/>
              <a:ext cx="204788" cy="1833563"/>
            </a:xfrm>
            <a:custGeom>
              <a:avLst/>
              <a:gdLst>
                <a:gd name="T0" fmla="*/ 30 w 385"/>
                <a:gd name="T1" fmla="*/ 2795 h 3467"/>
                <a:gd name="T2" fmla="*/ 39 w 385"/>
                <a:gd name="T3" fmla="*/ 2438 h 3467"/>
                <a:gd name="T4" fmla="*/ 76 w 385"/>
                <a:gd name="T5" fmla="*/ 1826 h 3467"/>
                <a:gd name="T6" fmla="*/ 38 w 385"/>
                <a:gd name="T7" fmla="*/ 1588 h 3467"/>
                <a:gd name="T8" fmla="*/ 39 w 385"/>
                <a:gd name="T9" fmla="*/ 1240 h 3467"/>
                <a:gd name="T10" fmla="*/ 87 w 385"/>
                <a:gd name="T11" fmla="*/ 1045 h 3467"/>
                <a:gd name="T12" fmla="*/ 0 w 385"/>
                <a:gd name="T13" fmla="*/ 837 h 3467"/>
                <a:gd name="T14" fmla="*/ 57 w 385"/>
                <a:gd name="T15" fmla="*/ 691 h 3467"/>
                <a:gd name="T16" fmla="*/ 58 w 385"/>
                <a:gd name="T17" fmla="*/ 503 h 3467"/>
                <a:gd name="T18" fmla="*/ 204 w 385"/>
                <a:gd name="T19" fmla="*/ 272 h 3467"/>
                <a:gd name="T20" fmla="*/ 173 w 385"/>
                <a:gd name="T21" fmla="*/ 187 h 3467"/>
                <a:gd name="T22" fmla="*/ 45 w 385"/>
                <a:gd name="T23" fmla="*/ 172 h 3467"/>
                <a:gd name="T24" fmla="*/ 293 w 385"/>
                <a:gd name="T25" fmla="*/ 33 h 3467"/>
                <a:gd name="T26" fmla="*/ 63 w 385"/>
                <a:gd name="T27" fmla="*/ 97 h 3467"/>
                <a:gd name="T28" fmla="*/ 284 w 385"/>
                <a:gd name="T29" fmla="*/ 236 h 3467"/>
                <a:gd name="T30" fmla="*/ 222 w 385"/>
                <a:gd name="T31" fmla="*/ 419 h 3467"/>
                <a:gd name="T32" fmla="*/ 372 w 385"/>
                <a:gd name="T33" fmla="*/ 559 h 3467"/>
                <a:gd name="T34" fmla="*/ 369 w 385"/>
                <a:gd name="T35" fmla="*/ 704 h 3467"/>
                <a:gd name="T36" fmla="*/ 292 w 385"/>
                <a:gd name="T37" fmla="*/ 747 h 3467"/>
                <a:gd name="T38" fmla="*/ 338 w 385"/>
                <a:gd name="T39" fmla="*/ 1137 h 3467"/>
                <a:gd name="T40" fmla="*/ 346 w 385"/>
                <a:gd name="T41" fmla="*/ 1169 h 3467"/>
                <a:gd name="T42" fmla="*/ 266 w 385"/>
                <a:gd name="T43" fmla="*/ 1461 h 3467"/>
                <a:gd name="T44" fmla="*/ 385 w 385"/>
                <a:gd name="T45" fmla="*/ 1615 h 3467"/>
                <a:gd name="T46" fmla="*/ 342 w 385"/>
                <a:gd name="T47" fmla="*/ 1767 h 3467"/>
                <a:gd name="T48" fmla="*/ 328 w 385"/>
                <a:gd name="T49" fmla="*/ 2060 h 3467"/>
                <a:gd name="T50" fmla="*/ 322 w 385"/>
                <a:gd name="T51" fmla="*/ 2390 h 3467"/>
                <a:gd name="T52" fmla="*/ 360 w 385"/>
                <a:gd name="T53" fmla="*/ 3393 h 3467"/>
                <a:gd name="T54" fmla="*/ 234 w 385"/>
                <a:gd name="T55" fmla="*/ 95 h 3467"/>
                <a:gd name="T56" fmla="*/ 253 w 385"/>
                <a:gd name="T57" fmla="*/ 263 h 3467"/>
                <a:gd name="T58" fmla="*/ 77 w 385"/>
                <a:gd name="T59" fmla="*/ 388 h 3467"/>
                <a:gd name="T60" fmla="*/ 115 w 385"/>
                <a:gd name="T61" fmla="*/ 499 h 3467"/>
                <a:gd name="T62" fmla="*/ 24 w 385"/>
                <a:gd name="T63" fmla="*/ 606 h 3467"/>
                <a:gd name="T64" fmla="*/ 127 w 385"/>
                <a:gd name="T65" fmla="*/ 706 h 3467"/>
                <a:gd name="T66" fmla="*/ 215 w 385"/>
                <a:gd name="T67" fmla="*/ 718 h 3467"/>
                <a:gd name="T68" fmla="*/ 1 w 385"/>
                <a:gd name="T69" fmla="*/ 895 h 3467"/>
                <a:gd name="T70" fmla="*/ 183 w 385"/>
                <a:gd name="T71" fmla="*/ 910 h 3467"/>
                <a:gd name="T72" fmla="*/ 151 w 385"/>
                <a:gd name="T73" fmla="*/ 980 h 3467"/>
                <a:gd name="T74" fmla="*/ 157 w 385"/>
                <a:gd name="T75" fmla="*/ 1121 h 3467"/>
                <a:gd name="T76" fmla="*/ 180 w 385"/>
                <a:gd name="T77" fmla="*/ 1211 h 3467"/>
                <a:gd name="T78" fmla="*/ 205 w 385"/>
                <a:gd name="T79" fmla="*/ 1296 h 3467"/>
                <a:gd name="T80" fmla="*/ 184 w 385"/>
                <a:gd name="T81" fmla="*/ 1358 h 3467"/>
                <a:gd name="T82" fmla="*/ 155 w 385"/>
                <a:gd name="T83" fmla="*/ 1543 h 3467"/>
                <a:gd name="T84" fmla="*/ 226 w 385"/>
                <a:gd name="T85" fmla="*/ 1756 h 3467"/>
                <a:gd name="T86" fmla="*/ 133 w 385"/>
                <a:gd name="T87" fmla="*/ 1924 h 3467"/>
                <a:gd name="T88" fmla="*/ 287 w 385"/>
                <a:gd name="T89" fmla="*/ 1817 h 3467"/>
                <a:gd name="T90" fmla="*/ 117 w 385"/>
                <a:gd name="T91" fmla="*/ 2016 h 3467"/>
                <a:gd name="T92" fmla="*/ 221 w 385"/>
                <a:gd name="T93" fmla="*/ 1996 h 3467"/>
                <a:gd name="T94" fmla="*/ 222 w 385"/>
                <a:gd name="T95" fmla="*/ 2182 h 3467"/>
                <a:gd name="T96" fmla="*/ 98 w 385"/>
                <a:gd name="T97" fmla="*/ 2350 h 3467"/>
                <a:gd name="T98" fmla="*/ 273 w 385"/>
                <a:gd name="T99" fmla="*/ 2315 h 3467"/>
                <a:gd name="T100" fmla="*/ 268 w 385"/>
                <a:gd name="T101" fmla="*/ 2446 h 3467"/>
                <a:gd name="T102" fmla="*/ 129 w 385"/>
                <a:gd name="T103" fmla="*/ 2687 h 3467"/>
                <a:gd name="T104" fmla="*/ 172 w 385"/>
                <a:gd name="T105" fmla="*/ 2679 h 3467"/>
                <a:gd name="T106" fmla="*/ 75 w 385"/>
                <a:gd name="T107" fmla="*/ 2928 h 3467"/>
                <a:gd name="T108" fmla="*/ 147 w 385"/>
                <a:gd name="T109" fmla="*/ 2871 h 3467"/>
                <a:gd name="T110" fmla="*/ 186 w 385"/>
                <a:gd name="T111" fmla="*/ 2863 h 3467"/>
                <a:gd name="T112" fmla="*/ 77 w 385"/>
                <a:gd name="T113" fmla="*/ 3112 h 3467"/>
                <a:gd name="T114" fmla="*/ 144 w 385"/>
                <a:gd name="T115" fmla="*/ 3079 h 3467"/>
                <a:gd name="T116" fmla="*/ 265 w 385"/>
                <a:gd name="T117" fmla="*/ 3057 h 3467"/>
                <a:gd name="T118" fmla="*/ 79 w 385"/>
                <a:gd name="T119" fmla="*/ 3332 h 3467"/>
                <a:gd name="T120" fmla="*/ 153 w 385"/>
                <a:gd name="T121" fmla="*/ 3330 h 3467"/>
                <a:gd name="T122" fmla="*/ 266 w 385"/>
                <a:gd name="T123" fmla="*/ 3248 h 3467"/>
                <a:gd name="T124" fmla="*/ 299 w 385"/>
                <a:gd name="T125" fmla="*/ 3427 h 34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85" h="3467">
                  <a:moveTo>
                    <a:pt x="0" y="3197"/>
                  </a:moveTo>
                  <a:lnTo>
                    <a:pt x="0" y="3161"/>
                  </a:lnTo>
                  <a:lnTo>
                    <a:pt x="3" y="3158"/>
                  </a:lnTo>
                  <a:lnTo>
                    <a:pt x="8" y="3155"/>
                  </a:lnTo>
                  <a:lnTo>
                    <a:pt x="14" y="3152"/>
                  </a:lnTo>
                  <a:lnTo>
                    <a:pt x="20" y="3149"/>
                  </a:lnTo>
                  <a:lnTo>
                    <a:pt x="26" y="3148"/>
                  </a:lnTo>
                  <a:lnTo>
                    <a:pt x="32" y="3148"/>
                  </a:lnTo>
                  <a:lnTo>
                    <a:pt x="37" y="3149"/>
                  </a:lnTo>
                  <a:lnTo>
                    <a:pt x="41" y="3150"/>
                  </a:lnTo>
                  <a:lnTo>
                    <a:pt x="45" y="3153"/>
                  </a:lnTo>
                  <a:lnTo>
                    <a:pt x="47" y="3156"/>
                  </a:lnTo>
                  <a:lnTo>
                    <a:pt x="50" y="3161"/>
                  </a:lnTo>
                  <a:lnTo>
                    <a:pt x="50" y="3165"/>
                  </a:lnTo>
                  <a:lnTo>
                    <a:pt x="50" y="3169"/>
                  </a:lnTo>
                  <a:lnTo>
                    <a:pt x="47" y="3174"/>
                  </a:lnTo>
                  <a:lnTo>
                    <a:pt x="45" y="3179"/>
                  </a:lnTo>
                  <a:lnTo>
                    <a:pt x="41" y="3184"/>
                  </a:lnTo>
                  <a:lnTo>
                    <a:pt x="37" y="3189"/>
                  </a:lnTo>
                  <a:lnTo>
                    <a:pt x="32" y="3192"/>
                  </a:lnTo>
                  <a:lnTo>
                    <a:pt x="24" y="3197"/>
                  </a:lnTo>
                  <a:lnTo>
                    <a:pt x="14" y="3198"/>
                  </a:lnTo>
                  <a:lnTo>
                    <a:pt x="7" y="3198"/>
                  </a:lnTo>
                  <a:lnTo>
                    <a:pt x="0" y="3197"/>
                  </a:lnTo>
                  <a:close/>
                  <a:moveTo>
                    <a:pt x="0" y="2804"/>
                  </a:moveTo>
                  <a:lnTo>
                    <a:pt x="0" y="2754"/>
                  </a:lnTo>
                  <a:lnTo>
                    <a:pt x="1" y="2752"/>
                  </a:lnTo>
                  <a:lnTo>
                    <a:pt x="2" y="2752"/>
                  </a:lnTo>
                  <a:lnTo>
                    <a:pt x="9" y="2749"/>
                  </a:lnTo>
                  <a:lnTo>
                    <a:pt x="18" y="2745"/>
                  </a:lnTo>
                  <a:lnTo>
                    <a:pt x="25" y="2744"/>
                  </a:lnTo>
                  <a:lnTo>
                    <a:pt x="32" y="2744"/>
                  </a:lnTo>
                  <a:lnTo>
                    <a:pt x="38" y="2744"/>
                  </a:lnTo>
                  <a:lnTo>
                    <a:pt x="44" y="2747"/>
                  </a:lnTo>
                  <a:lnTo>
                    <a:pt x="49" y="2749"/>
                  </a:lnTo>
                  <a:lnTo>
                    <a:pt x="52" y="2754"/>
                  </a:lnTo>
                  <a:lnTo>
                    <a:pt x="53" y="2758"/>
                  </a:lnTo>
                  <a:lnTo>
                    <a:pt x="55" y="2763"/>
                  </a:lnTo>
                  <a:lnTo>
                    <a:pt x="53" y="2769"/>
                  </a:lnTo>
                  <a:lnTo>
                    <a:pt x="51" y="2775"/>
                  </a:lnTo>
                  <a:lnTo>
                    <a:pt x="47" y="2780"/>
                  </a:lnTo>
                  <a:lnTo>
                    <a:pt x="43" y="2786"/>
                  </a:lnTo>
                  <a:lnTo>
                    <a:pt x="37" y="2790"/>
                  </a:lnTo>
                  <a:lnTo>
                    <a:pt x="30" y="2795"/>
                  </a:lnTo>
                  <a:lnTo>
                    <a:pt x="22" y="2799"/>
                  </a:lnTo>
                  <a:lnTo>
                    <a:pt x="14" y="2802"/>
                  </a:lnTo>
                  <a:lnTo>
                    <a:pt x="7" y="2804"/>
                  </a:lnTo>
                  <a:lnTo>
                    <a:pt x="0" y="2804"/>
                  </a:lnTo>
                  <a:close/>
                  <a:moveTo>
                    <a:pt x="0" y="2625"/>
                  </a:moveTo>
                  <a:lnTo>
                    <a:pt x="0" y="2569"/>
                  </a:lnTo>
                  <a:lnTo>
                    <a:pt x="7" y="2566"/>
                  </a:lnTo>
                  <a:lnTo>
                    <a:pt x="15" y="2565"/>
                  </a:lnTo>
                  <a:lnTo>
                    <a:pt x="22" y="2564"/>
                  </a:lnTo>
                  <a:lnTo>
                    <a:pt x="28" y="2564"/>
                  </a:lnTo>
                  <a:lnTo>
                    <a:pt x="35" y="2565"/>
                  </a:lnTo>
                  <a:lnTo>
                    <a:pt x="40" y="2566"/>
                  </a:lnTo>
                  <a:lnTo>
                    <a:pt x="45" y="2569"/>
                  </a:lnTo>
                  <a:lnTo>
                    <a:pt x="49" y="2573"/>
                  </a:lnTo>
                  <a:lnTo>
                    <a:pt x="50" y="2578"/>
                  </a:lnTo>
                  <a:lnTo>
                    <a:pt x="51" y="2584"/>
                  </a:lnTo>
                  <a:lnTo>
                    <a:pt x="50" y="2590"/>
                  </a:lnTo>
                  <a:lnTo>
                    <a:pt x="46" y="2596"/>
                  </a:lnTo>
                  <a:lnTo>
                    <a:pt x="43" y="2602"/>
                  </a:lnTo>
                  <a:lnTo>
                    <a:pt x="37" y="2608"/>
                  </a:lnTo>
                  <a:lnTo>
                    <a:pt x="31" y="2612"/>
                  </a:lnTo>
                  <a:lnTo>
                    <a:pt x="22" y="2618"/>
                  </a:lnTo>
                  <a:lnTo>
                    <a:pt x="12" y="2623"/>
                  </a:lnTo>
                  <a:lnTo>
                    <a:pt x="0" y="2625"/>
                  </a:lnTo>
                  <a:close/>
                  <a:moveTo>
                    <a:pt x="0" y="2447"/>
                  </a:moveTo>
                  <a:lnTo>
                    <a:pt x="0" y="2396"/>
                  </a:lnTo>
                  <a:lnTo>
                    <a:pt x="5" y="2392"/>
                  </a:lnTo>
                  <a:lnTo>
                    <a:pt x="9" y="2390"/>
                  </a:lnTo>
                  <a:lnTo>
                    <a:pt x="19" y="2385"/>
                  </a:lnTo>
                  <a:lnTo>
                    <a:pt x="27" y="2383"/>
                  </a:lnTo>
                  <a:lnTo>
                    <a:pt x="37" y="2381"/>
                  </a:lnTo>
                  <a:lnTo>
                    <a:pt x="45" y="2381"/>
                  </a:lnTo>
                  <a:lnTo>
                    <a:pt x="52" y="2381"/>
                  </a:lnTo>
                  <a:lnTo>
                    <a:pt x="59" y="2383"/>
                  </a:lnTo>
                  <a:lnTo>
                    <a:pt x="64" y="2385"/>
                  </a:lnTo>
                  <a:lnTo>
                    <a:pt x="68" y="2390"/>
                  </a:lnTo>
                  <a:lnTo>
                    <a:pt x="70" y="2395"/>
                  </a:lnTo>
                  <a:lnTo>
                    <a:pt x="70" y="2401"/>
                  </a:lnTo>
                  <a:lnTo>
                    <a:pt x="69" y="2408"/>
                  </a:lnTo>
                  <a:lnTo>
                    <a:pt x="66" y="2414"/>
                  </a:lnTo>
                  <a:lnTo>
                    <a:pt x="62" y="2420"/>
                  </a:lnTo>
                  <a:lnTo>
                    <a:pt x="56" y="2427"/>
                  </a:lnTo>
                  <a:lnTo>
                    <a:pt x="47" y="2433"/>
                  </a:lnTo>
                  <a:lnTo>
                    <a:pt x="39" y="2438"/>
                  </a:lnTo>
                  <a:lnTo>
                    <a:pt x="28" y="2442"/>
                  </a:lnTo>
                  <a:lnTo>
                    <a:pt x="19" y="2446"/>
                  </a:lnTo>
                  <a:lnTo>
                    <a:pt x="9" y="2447"/>
                  </a:lnTo>
                  <a:lnTo>
                    <a:pt x="0" y="2447"/>
                  </a:lnTo>
                  <a:close/>
                  <a:moveTo>
                    <a:pt x="0" y="2144"/>
                  </a:moveTo>
                  <a:lnTo>
                    <a:pt x="0" y="2080"/>
                  </a:lnTo>
                  <a:lnTo>
                    <a:pt x="8" y="2079"/>
                  </a:lnTo>
                  <a:lnTo>
                    <a:pt x="15" y="2078"/>
                  </a:lnTo>
                  <a:lnTo>
                    <a:pt x="22" y="2076"/>
                  </a:lnTo>
                  <a:lnTo>
                    <a:pt x="30" y="2076"/>
                  </a:lnTo>
                  <a:lnTo>
                    <a:pt x="35" y="2078"/>
                  </a:lnTo>
                  <a:lnTo>
                    <a:pt x="41" y="2080"/>
                  </a:lnTo>
                  <a:lnTo>
                    <a:pt x="45" y="2082"/>
                  </a:lnTo>
                  <a:lnTo>
                    <a:pt x="49" y="2087"/>
                  </a:lnTo>
                  <a:lnTo>
                    <a:pt x="51" y="2092"/>
                  </a:lnTo>
                  <a:lnTo>
                    <a:pt x="51" y="2098"/>
                  </a:lnTo>
                  <a:lnTo>
                    <a:pt x="49" y="2105"/>
                  </a:lnTo>
                  <a:lnTo>
                    <a:pt x="45" y="2112"/>
                  </a:lnTo>
                  <a:lnTo>
                    <a:pt x="39" y="2119"/>
                  </a:lnTo>
                  <a:lnTo>
                    <a:pt x="32" y="2125"/>
                  </a:lnTo>
                  <a:lnTo>
                    <a:pt x="24" y="2132"/>
                  </a:lnTo>
                  <a:lnTo>
                    <a:pt x="13" y="2138"/>
                  </a:lnTo>
                  <a:lnTo>
                    <a:pt x="7" y="2141"/>
                  </a:lnTo>
                  <a:lnTo>
                    <a:pt x="0" y="2144"/>
                  </a:lnTo>
                  <a:close/>
                  <a:moveTo>
                    <a:pt x="0" y="1851"/>
                  </a:moveTo>
                  <a:lnTo>
                    <a:pt x="0" y="1800"/>
                  </a:lnTo>
                  <a:lnTo>
                    <a:pt x="11" y="1792"/>
                  </a:lnTo>
                  <a:lnTo>
                    <a:pt x="22" y="1787"/>
                  </a:lnTo>
                  <a:lnTo>
                    <a:pt x="34" y="1781"/>
                  </a:lnTo>
                  <a:lnTo>
                    <a:pt x="46" y="1777"/>
                  </a:lnTo>
                  <a:lnTo>
                    <a:pt x="57" y="1775"/>
                  </a:lnTo>
                  <a:lnTo>
                    <a:pt x="68" y="1773"/>
                  </a:lnTo>
                  <a:lnTo>
                    <a:pt x="77" y="1773"/>
                  </a:lnTo>
                  <a:lnTo>
                    <a:pt x="85" y="1776"/>
                  </a:lnTo>
                  <a:lnTo>
                    <a:pt x="93" y="1779"/>
                  </a:lnTo>
                  <a:lnTo>
                    <a:pt x="97" y="1784"/>
                  </a:lnTo>
                  <a:lnTo>
                    <a:pt x="98" y="1787"/>
                  </a:lnTo>
                  <a:lnTo>
                    <a:pt x="98" y="1789"/>
                  </a:lnTo>
                  <a:lnTo>
                    <a:pt x="98" y="1792"/>
                  </a:lnTo>
                  <a:lnTo>
                    <a:pt x="98" y="1796"/>
                  </a:lnTo>
                  <a:lnTo>
                    <a:pt x="96" y="1803"/>
                  </a:lnTo>
                  <a:lnTo>
                    <a:pt x="91" y="1810"/>
                  </a:lnTo>
                  <a:lnTo>
                    <a:pt x="84" y="1817"/>
                  </a:lnTo>
                  <a:lnTo>
                    <a:pt x="76" y="1826"/>
                  </a:lnTo>
                  <a:lnTo>
                    <a:pt x="66" y="1832"/>
                  </a:lnTo>
                  <a:lnTo>
                    <a:pt x="55" y="1839"/>
                  </a:lnTo>
                  <a:lnTo>
                    <a:pt x="40" y="1845"/>
                  </a:lnTo>
                  <a:lnTo>
                    <a:pt x="25" y="1849"/>
                  </a:lnTo>
                  <a:lnTo>
                    <a:pt x="12" y="1851"/>
                  </a:lnTo>
                  <a:lnTo>
                    <a:pt x="0" y="1851"/>
                  </a:lnTo>
                  <a:close/>
                  <a:moveTo>
                    <a:pt x="0" y="1735"/>
                  </a:moveTo>
                  <a:lnTo>
                    <a:pt x="0" y="1670"/>
                  </a:lnTo>
                  <a:lnTo>
                    <a:pt x="11" y="1667"/>
                  </a:lnTo>
                  <a:lnTo>
                    <a:pt x="21" y="1663"/>
                  </a:lnTo>
                  <a:lnTo>
                    <a:pt x="32" y="1662"/>
                  </a:lnTo>
                  <a:lnTo>
                    <a:pt x="40" y="1662"/>
                  </a:lnTo>
                  <a:lnTo>
                    <a:pt x="49" y="1662"/>
                  </a:lnTo>
                  <a:lnTo>
                    <a:pt x="56" y="1664"/>
                  </a:lnTo>
                  <a:lnTo>
                    <a:pt x="62" y="1668"/>
                  </a:lnTo>
                  <a:lnTo>
                    <a:pt x="65" y="1671"/>
                  </a:lnTo>
                  <a:lnTo>
                    <a:pt x="66" y="1674"/>
                  </a:lnTo>
                  <a:lnTo>
                    <a:pt x="68" y="1677"/>
                  </a:lnTo>
                  <a:lnTo>
                    <a:pt x="68" y="1681"/>
                  </a:lnTo>
                  <a:lnTo>
                    <a:pt x="68" y="1684"/>
                  </a:lnTo>
                  <a:lnTo>
                    <a:pt x="64" y="1691"/>
                  </a:lnTo>
                  <a:lnTo>
                    <a:pt x="59" y="1699"/>
                  </a:lnTo>
                  <a:lnTo>
                    <a:pt x="52" y="1706"/>
                  </a:lnTo>
                  <a:lnTo>
                    <a:pt x="44" y="1714"/>
                  </a:lnTo>
                  <a:lnTo>
                    <a:pt x="33" y="1720"/>
                  </a:lnTo>
                  <a:lnTo>
                    <a:pt x="21" y="1727"/>
                  </a:lnTo>
                  <a:lnTo>
                    <a:pt x="11" y="1732"/>
                  </a:lnTo>
                  <a:lnTo>
                    <a:pt x="0" y="1735"/>
                  </a:lnTo>
                  <a:close/>
                  <a:moveTo>
                    <a:pt x="0" y="1617"/>
                  </a:moveTo>
                  <a:lnTo>
                    <a:pt x="0" y="1554"/>
                  </a:lnTo>
                  <a:lnTo>
                    <a:pt x="7" y="1552"/>
                  </a:lnTo>
                  <a:lnTo>
                    <a:pt x="15" y="1551"/>
                  </a:lnTo>
                  <a:lnTo>
                    <a:pt x="21" y="1551"/>
                  </a:lnTo>
                  <a:lnTo>
                    <a:pt x="27" y="1552"/>
                  </a:lnTo>
                  <a:lnTo>
                    <a:pt x="33" y="1554"/>
                  </a:lnTo>
                  <a:lnTo>
                    <a:pt x="38" y="1555"/>
                  </a:lnTo>
                  <a:lnTo>
                    <a:pt x="41" y="1558"/>
                  </a:lnTo>
                  <a:lnTo>
                    <a:pt x="44" y="1561"/>
                  </a:lnTo>
                  <a:lnTo>
                    <a:pt x="45" y="1564"/>
                  </a:lnTo>
                  <a:lnTo>
                    <a:pt x="46" y="1567"/>
                  </a:lnTo>
                  <a:lnTo>
                    <a:pt x="46" y="1570"/>
                  </a:lnTo>
                  <a:lnTo>
                    <a:pt x="45" y="1573"/>
                  </a:lnTo>
                  <a:lnTo>
                    <a:pt x="43" y="1580"/>
                  </a:lnTo>
                  <a:lnTo>
                    <a:pt x="38" y="1588"/>
                  </a:lnTo>
                  <a:lnTo>
                    <a:pt x="31" y="1595"/>
                  </a:lnTo>
                  <a:lnTo>
                    <a:pt x="22" y="1602"/>
                  </a:lnTo>
                  <a:lnTo>
                    <a:pt x="12" y="1609"/>
                  </a:lnTo>
                  <a:lnTo>
                    <a:pt x="0" y="1617"/>
                  </a:lnTo>
                  <a:close/>
                  <a:moveTo>
                    <a:pt x="0" y="1500"/>
                  </a:moveTo>
                  <a:lnTo>
                    <a:pt x="0" y="1443"/>
                  </a:lnTo>
                  <a:lnTo>
                    <a:pt x="11" y="1443"/>
                  </a:lnTo>
                  <a:lnTo>
                    <a:pt x="20" y="1444"/>
                  </a:lnTo>
                  <a:lnTo>
                    <a:pt x="24" y="1447"/>
                  </a:lnTo>
                  <a:lnTo>
                    <a:pt x="27" y="1448"/>
                  </a:lnTo>
                  <a:lnTo>
                    <a:pt x="31" y="1450"/>
                  </a:lnTo>
                  <a:lnTo>
                    <a:pt x="32" y="1453"/>
                  </a:lnTo>
                  <a:lnTo>
                    <a:pt x="34" y="1457"/>
                  </a:lnTo>
                  <a:lnTo>
                    <a:pt x="34" y="1463"/>
                  </a:lnTo>
                  <a:lnTo>
                    <a:pt x="32" y="1468"/>
                  </a:lnTo>
                  <a:lnTo>
                    <a:pt x="28" y="1475"/>
                  </a:lnTo>
                  <a:lnTo>
                    <a:pt x="24" y="1481"/>
                  </a:lnTo>
                  <a:lnTo>
                    <a:pt x="16" y="1487"/>
                  </a:lnTo>
                  <a:lnTo>
                    <a:pt x="9" y="1494"/>
                  </a:lnTo>
                  <a:lnTo>
                    <a:pt x="0" y="1500"/>
                  </a:lnTo>
                  <a:close/>
                  <a:moveTo>
                    <a:pt x="0" y="1392"/>
                  </a:moveTo>
                  <a:lnTo>
                    <a:pt x="0" y="1336"/>
                  </a:lnTo>
                  <a:lnTo>
                    <a:pt x="11" y="1336"/>
                  </a:lnTo>
                  <a:lnTo>
                    <a:pt x="19" y="1339"/>
                  </a:lnTo>
                  <a:lnTo>
                    <a:pt x="22" y="1340"/>
                  </a:lnTo>
                  <a:lnTo>
                    <a:pt x="26" y="1341"/>
                  </a:lnTo>
                  <a:lnTo>
                    <a:pt x="28" y="1343"/>
                  </a:lnTo>
                  <a:lnTo>
                    <a:pt x="31" y="1346"/>
                  </a:lnTo>
                  <a:lnTo>
                    <a:pt x="32" y="1350"/>
                  </a:lnTo>
                  <a:lnTo>
                    <a:pt x="32" y="1355"/>
                  </a:lnTo>
                  <a:lnTo>
                    <a:pt x="31" y="1361"/>
                  </a:lnTo>
                  <a:lnTo>
                    <a:pt x="27" y="1367"/>
                  </a:lnTo>
                  <a:lnTo>
                    <a:pt x="22" y="1373"/>
                  </a:lnTo>
                  <a:lnTo>
                    <a:pt x="15" y="1379"/>
                  </a:lnTo>
                  <a:lnTo>
                    <a:pt x="8" y="1385"/>
                  </a:lnTo>
                  <a:lnTo>
                    <a:pt x="0" y="1392"/>
                  </a:lnTo>
                  <a:close/>
                  <a:moveTo>
                    <a:pt x="0" y="1290"/>
                  </a:moveTo>
                  <a:lnTo>
                    <a:pt x="0" y="1232"/>
                  </a:lnTo>
                  <a:lnTo>
                    <a:pt x="13" y="1232"/>
                  </a:lnTo>
                  <a:lnTo>
                    <a:pt x="25" y="1232"/>
                  </a:lnTo>
                  <a:lnTo>
                    <a:pt x="30" y="1233"/>
                  </a:lnTo>
                  <a:lnTo>
                    <a:pt x="33" y="1235"/>
                  </a:lnTo>
                  <a:lnTo>
                    <a:pt x="37" y="1238"/>
                  </a:lnTo>
                  <a:lnTo>
                    <a:pt x="39" y="1240"/>
                  </a:lnTo>
                  <a:lnTo>
                    <a:pt x="40" y="1245"/>
                  </a:lnTo>
                  <a:lnTo>
                    <a:pt x="40" y="1251"/>
                  </a:lnTo>
                  <a:lnTo>
                    <a:pt x="38" y="1257"/>
                  </a:lnTo>
                  <a:lnTo>
                    <a:pt x="33" y="1264"/>
                  </a:lnTo>
                  <a:lnTo>
                    <a:pt x="27" y="1270"/>
                  </a:lnTo>
                  <a:lnTo>
                    <a:pt x="19" y="1277"/>
                  </a:lnTo>
                  <a:lnTo>
                    <a:pt x="11" y="1284"/>
                  </a:lnTo>
                  <a:lnTo>
                    <a:pt x="0" y="1290"/>
                  </a:lnTo>
                  <a:close/>
                  <a:moveTo>
                    <a:pt x="0" y="1195"/>
                  </a:moveTo>
                  <a:lnTo>
                    <a:pt x="0" y="1132"/>
                  </a:lnTo>
                  <a:lnTo>
                    <a:pt x="11" y="1129"/>
                  </a:lnTo>
                  <a:lnTo>
                    <a:pt x="20" y="1128"/>
                  </a:lnTo>
                  <a:lnTo>
                    <a:pt x="28" y="1127"/>
                  </a:lnTo>
                  <a:lnTo>
                    <a:pt x="37" y="1127"/>
                  </a:lnTo>
                  <a:lnTo>
                    <a:pt x="44" y="1128"/>
                  </a:lnTo>
                  <a:lnTo>
                    <a:pt x="50" y="1129"/>
                  </a:lnTo>
                  <a:lnTo>
                    <a:pt x="55" y="1132"/>
                  </a:lnTo>
                  <a:lnTo>
                    <a:pt x="58" y="1135"/>
                  </a:lnTo>
                  <a:lnTo>
                    <a:pt x="59" y="1139"/>
                  </a:lnTo>
                  <a:lnTo>
                    <a:pt x="59" y="1141"/>
                  </a:lnTo>
                  <a:lnTo>
                    <a:pt x="59" y="1145"/>
                  </a:lnTo>
                  <a:lnTo>
                    <a:pt x="58" y="1148"/>
                  </a:lnTo>
                  <a:lnTo>
                    <a:pt x="53" y="1156"/>
                  </a:lnTo>
                  <a:lnTo>
                    <a:pt x="47" y="1164"/>
                  </a:lnTo>
                  <a:lnTo>
                    <a:pt x="38" y="1171"/>
                  </a:lnTo>
                  <a:lnTo>
                    <a:pt x="27" y="1179"/>
                  </a:lnTo>
                  <a:lnTo>
                    <a:pt x="14" y="1188"/>
                  </a:lnTo>
                  <a:lnTo>
                    <a:pt x="0" y="1195"/>
                  </a:lnTo>
                  <a:close/>
                  <a:moveTo>
                    <a:pt x="0" y="1102"/>
                  </a:moveTo>
                  <a:lnTo>
                    <a:pt x="0" y="1038"/>
                  </a:lnTo>
                  <a:lnTo>
                    <a:pt x="15" y="1032"/>
                  </a:lnTo>
                  <a:lnTo>
                    <a:pt x="30" y="1028"/>
                  </a:lnTo>
                  <a:lnTo>
                    <a:pt x="43" y="1025"/>
                  </a:lnTo>
                  <a:lnTo>
                    <a:pt x="56" y="1024"/>
                  </a:lnTo>
                  <a:lnTo>
                    <a:pt x="66" y="1024"/>
                  </a:lnTo>
                  <a:lnTo>
                    <a:pt x="75" y="1025"/>
                  </a:lnTo>
                  <a:lnTo>
                    <a:pt x="79" y="1026"/>
                  </a:lnTo>
                  <a:lnTo>
                    <a:pt x="82" y="1028"/>
                  </a:lnTo>
                  <a:lnTo>
                    <a:pt x="84" y="1030"/>
                  </a:lnTo>
                  <a:lnTo>
                    <a:pt x="87" y="1032"/>
                  </a:lnTo>
                  <a:lnTo>
                    <a:pt x="88" y="1036"/>
                  </a:lnTo>
                  <a:lnTo>
                    <a:pt x="88" y="1038"/>
                  </a:lnTo>
                  <a:lnTo>
                    <a:pt x="88" y="1042"/>
                  </a:lnTo>
                  <a:lnTo>
                    <a:pt x="87" y="1045"/>
                  </a:lnTo>
                  <a:lnTo>
                    <a:pt x="82" y="1052"/>
                  </a:lnTo>
                  <a:lnTo>
                    <a:pt x="75" y="1061"/>
                  </a:lnTo>
                  <a:lnTo>
                    <a:pt x="65" y="1069"/>
                  </a:lnTo>
                  <a:lnTo>
                    <a:pt x="52" y="1077"/>
                  </a:lnTo>
                  <a:lnTo>
                    <a:pt x="39" y="1086"/>
                  </a:lnTo>
                  <a:lnTo>
                    <a:pt x="22" y="1094"/>
                  </a:lnTo>
                  <a:lnTo>
                    <a:pt x="12" y="1099"/>
                  </a:lnTo>
                  <a:lnTo>
                    <a:pt x="0" y="1102"/>
                  </a:lnTo>
                  <a:close/>
                  <a:moveTo>
                    <a:pt x="0" y="1009"/>
                  </a:moveTo>
                  <a:lnTo>
                    <a:pt x="0" y="954"/>
                  </a:lnTo>
                  <a:lnTo>
                    <a:pt x="13" y="946"/>
                  </a:lnTo>
                  <a:lnTo>
                    <a:pt x="27" y="939"/>
                  </a:lnTo>
                  <a:lnTo>
                    <a:pt x="44" y="933"/>
                  </a:lnTo>
                  <a:lnTo>
                    <a:pt x="60" y="927"/>
                  </a:lnTo>
                  <a:lnTo>
                    <a:pt x="76" y="924"/>
                  </a:lnTo>
                  <a:lnTo>
                    <a:pt x="90" y="922"/>
                  </a:lnTo>
                  <a:lnTo>
                    <a:pt x="103" y="922"/>
                  </a:lnTo>
                  <a:lnTo>
                    <a:pt x="114" y="923"/>
                  </a:lnTo>
                  <a:lnTo>
                    <a:pt x="117" y="924"/>
                  </a:lnTo>
                  <a:lnTo>
                    <a:pt x="121" y="925"/>
                  </a:lnTo>
                  <a:lnTo>
                    <a:pt x="125" y="927"/>
                  </a:lnTo>
                  <a:lnTo>
                    <a:pt x="127" y="930"/>
                  </a:lnTo>
                  <a:lnTo>
                    <a:pt x="128" y="932"/>
                  </a:lnTo>
                  <a:lnTo>
                    <a:pt x="128" y="936"/>
                  </a:lnTo>
                  <a:lnTo>
                    <a:pt x="127" y="939"/>
                  </a:lnTo>
                  <a:lnTo>
                    <a:pt x="126" y="943"/>
                  </a:lnTo>
                  <a:lnTo>
                    <a:pt x="121" y="950"/>
                  </a:lnTo>
                  <a:lnTo>
                    <a:pt x="113" y="958"/>
                  </a:lnTo>
                  <a:lnTo>
                    <a:pt x="103" y="967"/>
                  </a:lnTo>
                  <a:lnTo>
                    <a:pt x="90" y="975"/>
                  </a:lnTo>
                  <a:lnTo>
                    <a:pt x="75" y="983"/>
                  </a:lnTo>
                  <a:lnTo>
                    <a:pt x="59" y="992"/>
                  </a:lnTo>
                  <a:lnTo>
                    <a:pt x="43" y="998"/>
                  </a:lnTo>
                  <a:lnTo>
                    <a:pt x="28" y="1002"/>
                  </a:lnTo>
                  <a:lnTo>
                    <a:pt x="13" y="1007"/>
                  </a:lnTo>
                  <a:lnTo>
                    <a:pt x="0" y="1009"/>
                  </a:lnTo>
                  <a:close/>
                  <a:moveTo>
                    <a:pt x="0" y="837"/>
                  </a:moveTo>
                  <a:lnTo>
                    <a:pt x="0" y="825"/>
                  </a:lnTo>
                  <a:lnTo>
                    <a:pt x="0" y="825"/>
                  </a:lnTo>
                  <a:lnTo>
                    <a:pt x="0" y="825"/>
                  </a:lnTo>
                  <a:lnTo>
                    <a:pt x="1" y="828"/>
                  </a:lnTo>
                  <a:lnTo>
                    <a:pt x="1" y="831"/>
                  </a:lnTo>
                  <a:lnTo>
                    <a:pt x="1" y="834"/>
                  </a:lnTo>
                  <a:lnTo>
                    <a:pt x="0" y="837"/>
                  </a:lnTo>
                  <a:close/>
                  <a:moveTo>
                    <a:pt x="0" y="784"/>
                  </a:moveTo>
                  <a:lnTo>
                    <a:pt x="0" y="726"/>
                  </a:lnTo>
                  <a:lnTo>
                    <a:pt x="12" y="722"/>
                  </a:lnTo>
                  <a:lnTo>
                    <a:pt x="22" y="721"/>
                  </a:lnTo>
                  <a:lnTo>
                    <a:pt x="32" y="720"/>
                  </a:lnTo>
                  <a:lnTo>
                    <a:pt x="41" y="720"/>
                  </a:lnTo>
                  <a:lnTo>
                    <a:pt x="49" y="720"/>
                  </a:lnTo>
                  <a:lnTo>
                    <a:pt x="55" y="721"/>
                  </a:lnTo>
                  <a:lnTo>
                    <a:pt x="59" y="723"/>
                  </a:lnTo>
                  <a:lnTo>
                    <a:pt x="63" y="727"/>
                  </a:lnTo>
                  <a:lnTo>
                    <a:pt x="64" y="729"/>
                  </a:lnTo>
                  <a:lnTo>
                    <a:pt x="64" y="731"/>
                  </a:lnTo>
                  <a:lnTo>
                    <a:pt x="64" y="735"/>
                  </a:lnTo>
                  <a:lnTo>
                    <a:pt x="63" y="737"/>
                  </a:lnTo>
                  <a:lnTo>
                    <a:pt x="58" y="745"/>
                  </a:lnTo>
                  <a:lnTo>
                    <a:pt x="51" y="752"/>
                  </a:lnTo>
                  <a:lnTo>
                    <a:pt x="40" y="760"/>
                  </a:lnTo>
                  <a:lnTo>
                    <a:pt x="28" y="767"/>
                  </a:lnTo>
                  <a:lnTo>
                    <a:pt x="15" y="775"/>
                  </a:lnTo>
                  <a:lnTo>
                    <a:pt x="0" y="784"/>
                  </a:lnTo>
                  <a:close/>
                  <a:moveTo>
                    <a:pt x="0" y="709"/>
                  </a:moveTo>
                  <a:lnTo>
                    <a:pt x="0" y="654"/>
                  </a:lnTo>
                  <a:lnTo>
                    <a:pt x="13" y="648"/>
                  </a:lnTo>
                  <a:lnTo>
                    <a:pt x="27" y="641"/>
                  </a:lnTo>
                  <a:lnTo>
                    <a:pt x="46" y="634"/>
                  </a:lnTo>
                  <a:lnTo>
                    <a:pt x="65" y="628"/>
                  </a:lnTo>
                  <a:lnTo>
                    <a:pt x="82" y="625"/>
                  </a:lnTo>
                  <a:lnTo>
                    <a:pt x="98" y="621"/>
                  </a:lnTo>
                  <a:lnTo>
                    <a:pt x="113" y="621"/>
                  </a:lnTo>
                  <a:lnTo>
                    <a:pt x="123" y="621"/>
                  </a:lnTo>
                  <a:lnTo>
                    <a:pt x="128" y="622"/>
                  </a:lnTo>
                  <a:lnTo>
                    <a:pt x="132" y="623"/>
                  </a:lnTo>
                  <a:lnTo>
                    <a:pt x="135" y="626"/>
                  </a:lnTo>
                  <a:lnTo>
                    <a:pt x="136" y="627"/>
                  </a:lnTo>
                  <a:lnTo>
                    <a:pt x="138" y="630"/>
                  </a:lnTo>
                  <a:lnTo>
                    <a:pt x="138" y="633"/>
                  </a:lnTo>
                  <a:lnTo>
                    <a:pt x="138" y="636"/>
                  </a:lnTo>
                  <a:lnTo>
                    <a:pt x="135" y="640"/>
                  </a:lnTo>
                  <a:lnTo>
                    <a:pt x="129" y="647"/>
                  </a:lnTo>
                  <a:lnTo>
                    <a:pt x="120" y="655"/>
                  </a:lnTo>
                  <a:lnTo>
                    <a:pt x="108" y="665"/>
                  </a:lnTo>
                  <a:lnTo>
                    <a:pt x="93" y="673"/>
                  </a:lnTo>
                  <a:lnTo>
                    <a:pt x="76" y="683"/>
                  </a:lnTo>
                  <a:lnTo>
                    <a:pt x="57" y="691"/>
                  </a:lnTo>
                  <a:lnTo>
                    <a:pt x="41" y="697"/>
                  </a:lnTo>
                  <a:lnTo>
                    <a:pt x="27" y="702"/>
                  </a:lnTo>
                  <a:lnTo>
                    <a:pt x="13" y="705"/>
                  </a:lnTo>
                  <a:lnTo>
                    <a:pt x="0" y="709"/>
                  </a:lnTo>
                  <a:close/>
                  <a:moveTo>
                    <a:pt x="0" y="583"/>
                  </a:moveTo>
                  <a:lnTo>
                    <a:pt x="0" y="533"/>
                  </a:lnTo>
                  <a:lnTo>
                    <a:pt x="18" y="531"/>
                  </a:lnTo>
                  <a:lnTo>
                    <a:pt x="33" y="529"/>
                  </a:lnTo>
                  <a:lnTo>
                    <a:pt x="38" y="531"/>
                  </a:lnTo>
                  <a:lnTo>
                    <a:pt x="44" y="532"/>
                  </a:lnTo>
                  <a:lnTo>
                    <a:pt x="47" y="534"/>
                  </a:lnTo>
                  <a:lnTo>
                    <a:pt x="50" y="537"/>
                  </a:lnTo>
                  <a:lnTo>
                    <a:pt x="51" y="540"/>
                  </a:lnTo>
                  <a:lnTo>
                    <a:pt x="49" y="545"/>
                  </a:lnTo>
                  <a:lnTo>
                    <a:pt x="45" y="551"/>
                  </a:lnTo>
                  <a:lnTo>
                    <a:pt x="40" y="557"/>
                  </a:lnTo>
                  <a:lnTo>
                    <a:pt x="32" y="563"/>
                  </a:lnTo>
                  <a:lnTo>
                    <a:pt x="24" y="570"/>
                  </a:lnTo>
                  <a:lnTo>
                    <a:pt x="12" y="577"/>
                  </a:lnTo>
                  <a:lnTo>
                    <a:pt x="0" y="583"/>
                  </a:lnTo>
                  <a:close/>
                  <a:moveTo>
                    <a:pt x="0" y="522"/>
                  </a:moveTo>
                  <a:lnTo>
                    <a:pt x="0" y="470"/>
                  </a:lnTo>
                  <a:lnTo>
                    <a:pt x="14" y="463"/>
                  </a:lnTo>
                  <a:lnTo>
                    <a:pt x="30" y="457"/>
                  </a:lnTo>
                  <a:lnTo>
                    <a:pt x="51" y="449"/>
                  </a:lnTo>
                  <a:lnTo>
                    <a:pt x="71" y="443"/>
                  </a:lnTo>
                  <a:lnTo>
                    <a:pt x="90" y="438"/>
                  </a:lnTo>
                  <a:lnTo>
                    <a:pt x="107" y="434"/>
                  </a:lnTo>
                  <a:lnTo>
                    <a:pt x="121" y="433"/>
                  </a:lnTo>
                  <a:lnTo>
                    <a:pt x="133" y="433"/>
                  </a:lnTo>
                  <a:lnTo>
                    <a:pt x="138" y="434"/>
                  </a:lnTo>
                  <a:lnTo>
                    <a:pt x="142" y="436"/>
                  </a:lnTo>
                  <a:lnTo>
                    <a:pt x="145" y="437"/>
                  </a:lnTo>
                  <a:lnTo>
                    <a:pt x="147" y="439"/>
                  </a:lnTo>
                  <a:lnTo>
                    <a:pt x="148" y="442"/>
                  </a:lnTo>
                  <a:lnTo>
                    <a:pt x="147" y="445"/>
                  </a:lnTo>
                  <a:lnTo>
                    <a:pt x="146" y="447"/>
                  </a:lnTo>
                  <a:lnTo>
                    <a:pt x="145" y="451"/>
                  </a:lnTo>
                  <a:lnTo>
                    <a:pt x="138" y="459"/>
                  </a:lnTo>
                  <a:lnTo>
                    <a:pt x="127" y="468"/>
                  </a:lnTo>
                  <a:lnTo>
                    <a:pt x="114" y="476"/>
                  </a:lnTo>
                  <a:lnTo>
                    <a:pt x="97" y="486"/>
                  </a:lnTo>
                  <a:lnTo>
                    <a:pt x="79" y="494"/>
                  </a:lnTo>
                  <a:lnTo>
                    <a:pt x="58" y="503"/>
                  </a:lnTo>
                  <a:lnTo>
                    <a:pt x="43" y="509"/>
                  </a:lnTo>
                  <a:lnTo>
                    <a:pt x="28" y="514"/>
                  </a:lnTo>
                  <a:lnTo>
                    <a:pt x="13" y="519"/>
                  </a:lnTo>
                  <a:lnTo>
                    <a:pt x="0" y="522"/>
                  </a:lnTo>
                  <a:close/>
                  <a:moveTo>
                    <a:pt x="0" y="417"/>
                  </a:moveTo>
                  <a:lnTo>
                    <a:pt x="0" y="363"/>
                  </a:lnTo>
                  <a:lnTo>
                    <a:pt x="15" y="358"/>
                  </a:lnTo>
                  <a:lnTo>
                    <a:pt x="31" y="355"/>
                  </a:lnTo>
                  <a:lnTo>
                    <a:pt x="45" y="352"/>
                  </a:lnTo>
                  <a:lnTo>
                    <a:pt x="57" y="351"/>
                  </a:lnTo>
                  <a:lnTo>
                    <a:pt x="68" y="350"/>
                  </a:lnTo>
                  <a:lnTo>
                    <a:pt x="76" y="351"/>
                  </a:lnTo>
                  <a:lnTo>
                    <a:pt x="82" y="352"/>
                  </a:lnTo>
                  <a:lnTo>
                    <a:pt x="85" y="356"/>
                  </a:lnTo>
                  <a:lnTo>
                    <a:pt x="87" y="358"/>
                  </a:lnTo>
                  <a:lnTo>
                    <a:pt x="87" y="361"/>
                  </a:lnTo>
                  <a:lnTo>
                    <a:pt x="85" y="364"/>
                  </a:lnTo>
                  <a:lnTo>
                    <a:pt x="83" y="367"/>
                  </a:lnTo>
                  <a:lnTo>
                    <a:pt x="76" y="374"/>
                  </a:lnTo>
                  <a:lnTo>
                    <a:pt x="66" y="382"/>
                  </a:lnTo>
                  <a:lnTo>
                    <a:pt x="53" y="390"/>
                  </a:lnTo>
                  <a:lnTo>
                    <a:pt x="38" y="399"/>
                  </a:lnTo>
                  <a:lnTo>
                    <a:pt x="20" y="408"/>
                  </a:lnTo>
                  <a:lnTo>
                    <a:pt x="0" y="417"/>
                  </a:lnTo>
                  <a:close/>
                  <a:moveTo>
                    <a:pt x="0" y="350"/>
                  </a:moveTo>
                  <a:lnTo>
                    <a:pt x="0" y="323"/>
                  </a:lnTo>
                  <a:lnTo>
                    <a:pt x="15" y="313"/>
                  </a:lnTo>
                  <a:lnTo>
                    <a:pt x="34" y="301"/>
                  </a:lnTo>
                  <a:lnTo>
                    <a:pt x="57" y="291"/>
                  </a:lnTo>
                  <a:lnTo>
                    <a:pt x="83" y="280"/>
                  </a:lnTo>
                  <a:lnTo>
                    <a:pt x="106" y="272"/>
                  </a:lnTo>
                  <a:lnTo>
                    <a:pt x="127" y="266"/>
                  </a:lnTo>
                  <a:lnTo>
                    <a:pt x="147" y="260"/>
                  </a:lnTo>
                  <a:lnTo>
                    <a:pt x="165" y="256"/>
                  </a:lnTo>
                  <a:lnTo>
                    <a:pt x="180" y="255"/>
                  </a:lnTo>
                  <a:lnTo>
                    <a:pt x="193" y="255"/>
                  </a:lnTo>
                  <a:lnTo>
                    <a:pt x="198" y="255"/>
                  </a:lnTo>
                  <a:lnTo>
                    <a:pt x="203" y="256"/>
                  </a:lnTo>
                  <a:lnTo>
                    <a:pt x="205" y="257"/>
                  </a:lnTo>
                  <a:lnTo>
                    <a:pt x="208" y="260"/>
                  </a:lnTo>
                  <a:lnTo>
                    <a:pt x="208" y="262"/>
                  </a:lnTo>
                  <a:lnTo>
                    <a:pt x="208" y="266"/>
                  </a:lnTo>
                  <a:lnTo>
                    <a:pt x="207" y="268"/>
                  </a:lnTo>
                  <a:lnTo>
                    <a:pt x="204" y="272"/>
                  </a:lnTo>
                  <a:lnTo>
                    <a:pt x="196" y="279"/>
                  </a:lnTo>
                  <a:lnTo>
                    <a:pt x="184" y="287"/>
                  </a:lnTo>
                  <a:lnTo>
                    <a:pt x="170" y="297"/>
                  </a:lnTo>
                  <a:lnTo>
                    <a:pt x="152" y="306"/>
                  </a:lnTo>
                  <a:lnTo>
                    <a:pt x="132" y="314"/>
                  </a:lnTo>
                  <a:lnTo>
                    <a:pt x="110" y="324"/>
                  </a:lnTo>
                  <a:lnTo>
                    <a:pt x="76" y="336"/>
                  </a:lnTo>
                  <a:lnTo>
                    <a:pt x="46" y="344"/>
                  </a:lnTo>
                  <a:lnTo>
                    <a:pt x="32" y="348"/>
                  </a:lnTo>
                  <a:lnTo>
                    <a:pt x="20" y="349"/>
                  </a:lnTo>
                  <a:lnTo>
                    <a:pt x="9" y="350"/>
                  </a:lnTo>
                  <a:lnTo>
                    <a:pt x="0" y="350"/>
                  </a:lnTo>
                  <a:close/>
                  <a:moveTo>
                    <a:pt x="0" y="314"/>
                  </a:moveTo>
                  <a:lnTo>
                    <a:pt x="0" y="274"/>
                  </a:lnTo>
                  <a:lnTo>
                    <a:pt x="14" y="273"/>
                  </a:lnTo>
                  <a:lnTo>
                    <a:pt x="26" y="273"/>
                  </a:lnTo>
                  <a:lnTo>
                    <a:pt x="31" y="273"/>
                  </a:lnTo>
                  <a:lnTo>
                    <a:pt x="34" y="274"/>
                  </a:lnTo>
                  <a:lnTo>
                    <a:pt x="37" y="275"/>
                  </a:lnTo>
                  <a:lnTo>
                    <a:pt x="39" y="278"/>
                  </a:lnTo>
                  <a:lnTo>
                    <a:pt x="39" y="280"/>
                  </a:lnTo>
                  <a:lnTo>
                    <a:pt x="39" y="284"/>
                  </a:lnTo>
                  <a:lnTo>
                    <a:pt x="35" y="288"/>
                  </a:lnTo>
                  <a:lnTo>
                    <a:pt x="32" y="293"/>
                  </a:lnTo>
                  <a:lnTo>
                    <a:pt x="18" y="303"/>
                  </a:lnTo>
                  <a:lnTo>
                    <a:pt x="0" y="314"/>
                  </a:lnTo>
                  <a:close/>
                  <a:moveTo>
                    <a:pt x="0" y="268"/>
                  </a:moveTo>
                  <a:lnTo>
                    <a:pt x="0" y="224"/>
                  </a:lnTo>
                  <a:lnTo>
                    <a:pt x="11" y="219"/>
                  </a:lnTo>
                  <a:lnTo>
                    <a:pt x="21" y="215"/>
                  </a:lnTo>
                  <a:lnTo>
                    <a:pt x="33" y="210"/>
                  </a:lnTo>
                  <a:lnTo>
                    <a:pt x="45" y="205"/>
                  </a:lnTo>
                  <a:lnTo>
                    <a:pt x="68" y="197"/>
                  </a:lnTo>
                  <a:lnTo>
                    <a:pt x="90" y="190"/>
                  </a:lnTo>
                  <a:lnTo>
                    <a:pt x="112" y="184"/>
                  </a:lnTo>
                  <a:lnTo>
                    <a:pt x="129" y="180"/>
                  </a:lnTo>
                  <a:lnTo>
                    <a:pt x="146" y="178"/>
                  </a:lnTo>
                  <a:lnTo>
                    <a:pt x="158" y="178"/>
                  </a:lnTo>
                  <a:lnTo>
                    <a:pt x="164" y="178"/>
                  </a:lnTo>
                  <a:lnTo>
                    <a:pt x="167" y="179"/>
                  </a:lnTo>
                  <a:lnTo>
                    <a:pt x="171" y="180"/>
                  </a:lnTo>
                  <a:lnTo>
                    <a:pt x="172" y="183"/>
                  </a:lnTo>
                  <a:lnTo>
                    <a:pt x="173" y="185"/>
                  </a:lnTo>
                  <a:lnTo>
                    <a:pt x="173" y="187"/>
                  </a:lnTo>
                  <a:lnTo>
                    <a:pt x="171" y="190"/>
                  </a:lnTo>
                  <a:lnTo>
                    <a:pt x="169" y="193"/>
                  </a:lnTo>
                  <a:lnTo>
                    <a:pt x="160" y="202"/>
                  </a:lnTo>
                  <a:lnTo>
                    <a:pt x="148" y="210"/>
                  </a:lnTo>
                  <a:lnTo>
                    <a:pt x="133" y="218"/>
                  </a:lnTo>
                  <a:lnTo>
                    <a:pt x="114" y="228"/>
                  </a:lnTo>
                  <a:lnTo>
                    <a:pt x="94" y="237"/>
                  </a:lnTo>
                  <a:lnTo>
                    <a:pt x="70" y="247"/>
                  </a:lnTo>
                  <a:lnTo>
                    <a:pt x="51" y="253"/>
                  </a:lnTo>
                  <a:lnTo>
                    <a:pt x="33" y="259"/>
                  </a:lnTo>
                  <a:lnTo>
                    <a:pt x="16" y="265"/>
                  </a:lnTo>
                  <a:lnTo>
                    <a:pt x="0" y="268"/>
                  </a:lnTo>
                  <a:close/>
                  <a:moveTo>
                    <a:pt x="0" y="216"/>
                  </a:moveTo>
                  <a:lnTo>
                    <a:pt x="0" y="199"/>
                  </a:lnTo>
                  <a:lnTo>
                    <a:pt x="3" y="200"/>
                  </a:lnTo>
                  <a:lnTo>
                    <a:pt x="6" y="203"/>
                  </a:lnTo>
                  <a:lnTo>
                    <a:pt x="7" y="205"/>
                  </a:lnTo>
                  <a:lnTo>
                    <a:pt x="6" y="209"/>
                  </a:lnTo>
                  <a:lnTo>
                    <a:pt x="3" y="212"/>
                  </a:lnTo>
                  <a:lnTo>
                    <a:pt x="0" y="216"/>
                  </a:lnTo>
                  <a:close/>
                  <a:moveTo>
                    <a:pt x="0" y="187"/>
                  </a:moveTo>
                  <a:lnTo>
                    <a:pt x="0" y="141"/>
                  </a:lnTo>
                  <a:lnTo>
                    <a:pt x="9" y="136"/>
                  </a:lnTo>
                  <a:lnTo>
                    <a:pt x="20" y="133"/>
                  </a:lnTo>
                  <a:lnTo>
                    <a:pt x="44" y="124"/>
                  </a:lnTo>
                  <a:lnTo>
                    <a:pt x="68" y="117"/>
                  </a:lnTo>
                  <a:lnTo>
                    <a:pt x="89" y="111"/>
                  </a:lnTo>
                  <a:lnTo>
                    <a:pt x="108" y="106"/>
                  </a:lnTo>
                  <a:lnTo>
                    <a:pt x="125" y="104"/>
                  </a:lnTo>
                  <a:lnTo>
                    <a:pt x="138" y="104"/>
                  </a:lnTo>
                  <a:lnTo>
                    <a:pt x="142" y="104"/>
                  </a:lnTo>
                  <a:lnTo>
                    <a:pt x="146" y="105"/>
                  </a:lnTo>
                  <a:lnTo>
                    <a:pt x="150" y="106"/>
                  </a:lnTo>
                  <a:lnTo>
                    <a:pt x="151" y="108"/>
                  </a:lnTo>
                  <a:lnTo>
                    <a:pt x="152" y="110"/>
                  </a:lnTo>
                  <a:lnTo>
                    <a:pt x="151" y="114"/>
                  </a:lnTo>
                  <a:lnTo>
                    <a:pt x="150" y="116"/>
                  </a:lnTo>
                  <a:lnTo>
                    <a:pt x="147" y="120"/>
                  </a:lnTo>
                  <a:lnTo>
                    <a:pt x="138" y="127"/>
                  </a:lnTo>
                  <a:lnTo>
                    <a:pt x="125" y="135"/>
                  </a:lnTo>
                  <a:lnTo>
                    <a:pt x="109" y="143"/>
                  </a:lnTo>
                  <a:lnTo>
                    <a:pt x="90" y="153"/>
                  </a:lnTo>
                  <a:lnTo>
                    <a:pt x="69" y="162"/>
                  </a:lnTo>
                  <a:lnTo>
                    <a:pt x="45" y="172"/>
                  </a:lnTo>
                  <a:lnTo>
                    <a:pt x="33" y="177"/>
                  </a:lnTo>
                  <a:lnTo>
                    <a:pt x="21" y="180"/>
                  </a:lnTo>
                  <a:lnTo>
                    <a:pt x="11" y="184"/>
                  </a:lnTo>
                  <a:lnTo>
                    <a:pt x="0" y="187"/>
                  </a:lnTo>
                  <a:close/>
                  <a:moveTo>
                    <a:pt x="0" y="112"/>
                  </a:moveTo>
                  <a:lnTo>
                    <a:pt x="0" y="67"/>
                  </a:lnTo>
                  <a:lnTo>
                    <a:pt x="5" y="66"/>
                  </a:lnTo>
                  <a:lnTo>
                    <a:pt x="9" y="64"/>
                  </a:lnTo>
                  <a:lnTo>
                    <a:pt x="34" y="55"/>
                  </a:lnTo>
                  <a:lnTo>
                    <a:pt x="58" y="47"/>
                  </a:lnTo>
                  <a:lnTo>
                    <a:pt x="79" y="41"/>
                  </a:lnTo>
                  <a:lnTo>
                    <a:pt x="100" y="38"/>
                  </a:lnTo>
                  <a:lnTo>
                    <a:pt x="116" y="34"/>
                  </a:lnTo>
                  <a:lnTo>
                    <a:pt x="129" y="34"/>
                  </a:lnTo>
                  <a:lnTo>
                    <a:pt x="134" y="34"/>
                  </a:lnTo>
                  <a:lnTo>
                    <a:pt x="139" y="34"/>
                  </a:lnTo>
                  <a:lnTo>
                    <a:pt x="141" y="35"/>
                  </a:lnTo>
                  <a:lnTo>
                    <a:pt x="144" y="38"/>
                  </a:lnTo>
                  <a:lnTo>
                    <a:pt x="144" y="39"/>
                  </a:lnTo>
                  <a:lnTo>
                    <a:pt x="144" y="41"/>
                  </a:lnTo>
                  <a:lnTo>
                    <a:pt x="142" y="44"/>
                  </a:lnTo>
                  <a:lnTo>
                    <a:pt x="141" y="46"/>
                  </a:lnTo>
                  <a:lnTo>
                    <a:pt x="134" y="51"/>
                  </a:lnTo>
                  <a:lnTo>
                    <a:pt x="126" y="58"/>
                  </a:lnTo>
                  <a:lnTo>
                    <a:pt x="136" y="53"/>
                  </a:lnTo>
                  <a:lnTo>
                    <a:pt x="148" y="47"/>
                  </a:lnTo>
                  <a:lnTo>
                    <a:pt x="161" y="42"/>
                  </a:lnTo>
                  <a:lnTo>
                    <a:pt x="173" y="38"/>
                  </a:lnTo>
                  <a:lnTo>
                    <a:pt x="199" y="29"/>
                  </a:lnTo>
                  <a:lnTo>
                    <a:pt x="223" y="22"/>
                  </a:lnTo>
                  <a:lnTo>
                    <a:pt x="246" y="16"/>
                  </a:lnTo>
                  <a:lnTo>
                    <a:pt x="265" y="13"/>
                  </a:lnTo>
                  <a:lnTo>
                    <a:pt x="283" y="9"/>
                  </a:lnTo>
                  <a:lnTo>
                    <a:pt x="296" y="9"/>
                  </a:lnTo>
                  <a:lnTo>
                    <a:pt x="302" y="9"/>
                  </a:lnTo>
                  <a:lnTo>
                    <a:pt x="305" y="10"/>
                  </a:lnTo>
                  <a:lnTo>
                    <a:pt x="309" y="11"/>
                  </a:lnTo>
                  <a:lnTo>
                    <a:pt x="310" y="13"/>
                  </a:lnTo>
                  <a:lnTo>
                    <a:pt x="311" y="15"/>
                  </a:lnTo>
                  <a:lnTo>
                    <a:pt x="311" y="16"/>
                  </a:lnTo>
                  <a:lnTo>
                    <a:pt x="310" y="19"/>
                  </a:lnTo>
                  <a:lnTo>
                    <a:pt x="308" y="21"/>
                  </a:lnTo>
                  <a:lnTo>
                    <a:pt x="302" y="27"/>
                  </a:lnTo>
                  <a:lnTo>
                    <a:pt x="293" y="33"/>
                  </a:lnTo>
                  <a:lnTo>
                    <a:pt x="304" y="28"/>
                  </a:lnTo>
                  <a:lnTo>
                    <a:pt x="316" y="23"/>
                  </a:lnTo>
                  <a:lnTo>
                    <a:pt x="328" y="19"/>
                  </a:lnTo>
                  <a:lnTo>
                    <a:pt x="341" y="14"/>
                  </a:lnTo>
                  <a:lnTo>
                    <a:pt x="353" y="10"/>
                  </a:lnTo>
                  <a:lnTo>
                    <a:pt x="363" y="7"/>
                  </a:lnTo>
                  <a:lnTo>
                    <a:pt x="374" y="3"/>
                  </a:lnTo>
                  <a:lnTo>
                    <a:pt x="385" y="0"/>
                  </a:lnTo>
                  <a:lnTo>
                    <a:pt x="385" y="48"/>
                  </a:lnTo>
                  <a:lnTo>
                    <a:pt x="376" y="52"/>
                  </a:lnTo>
                  <a:lnTo>
                    <a:pt x="367" y="55"/>
                  </a:lnTo>
                  <a:lnTo>
                    <a:pt x="341" y="64"/>
                  </a:lnTo>
                  <a:lnTo>
                    <a:pt x="317" y="71"/>
                  </a:lnTo>
                  <a:lnTo>
                    <a:pt x="294" y="77"/>
                  </a:lnTo>
                  <a:lnTo>
                    <a:pt x="274" y="82"/>
                  </a:lnTo>
                  <a:lnTo>
                    <a:pt x="256" y="84"/>
                  </a:lnTo>
                  <a:lnTo>
                    <a:pt x="242" y="84"/>
                  </a:lnTo>
                  <a:lnTo>
                    <a:pt x="237" y="84"/>
                  </a:lnTo>
                  <a:lnTo>
                    <a:pt x="233" y="83"/>
                  </a:lnTo>
                  <a:lnTo>
                    <a:pt x="230" y="82"/>
                  </a:lnTo>
                  <a:lnTo>
                    <a:pt x="228" y="80"/>
                  </a:lnTo>
                  <a:lnTo>
                    <a:pt x="227" y="78"/>
                  </a:lnTo>
                  <a:lnTo>
                    <a:pt x="228" y="76"/>
                  </a:lnTo>
                  <a:lnTo>
                    <a:pt x="229" y="73"/>
                  </a:lnTo>
                  <a:lnTo>
                    <a:pt x="232" y="71"/>
                  </a:lnTo>
                  <a:lnTo>
                    <a:pt x="237" y="65"/>
                  </a:lnTo>
                  <a:lnTo>
                    <a:pt x="247" y="58"/>
                  </a:lnTo>
                  <a:lnTo>
                    <a:pt x="236" y="63"/>
                  </a:lnTo>
                  <a:lnTo>
                    <a:pt x="224" y="67"/>
                  </a:lnTo>
                  <a:lnTo>
                    <a:pt x="211" y="72"/>
                  </a:lnTo>
                  <a:lnTo>
                    <a:pt x="198" y="78"/>
                  </a:lnTo>
                  <a:lnTo>
                    <a:pt x="173" y="86"/>
                  </a:lnTo>
                  <a:lnTo>
                    <a:pt x="148" y="93"/>
                  </a:lnTo>
                  <a:lnTo>
                    <a:pt x="127" y="99"/>
                  </a:lnTo>
                  <a:lnTo>
                    <a:pt x="107" y="104"/>
                  </a:lnTo>
                  <a:lnTo>
                    <a:pt x="90" y="106"/>
                  </a:lnTo>
                  <a:lnTo>
                    <a:pt x="76" y="108"/>
                  </a:lnTo>
                  <a:lnTo>
                    <a:pt x="71" y="108"/>
                  </a:lnTo>
                  <a:lnTo>
                    <a:pt x="66" y="106"/>
                  </a:lnTo>
                  <a:lnTo>
                    <a:pt x="64" y="105"/>
                  </a:lnTo>
                  <a:lnTo>
                    <a:pt x="62" y="103"/>
                  </a:lnTo>
                  <a:lnTo>
                    <a:pt x="62" y="102"/>
                  </a:lnTo>
                  <a:lnTo>
                    <a:pt x="62" y="99"/>
                  </a:lnTo>
                  <a:lnTo>
                    <a:pt x="63" y="97"/>
                  </a:lnTo>
                  <a:lnTo>
                    <a:pt x="65" y="95"/>
                  </a:lnTo>
                  <a:lnTo>
                    <a:pt x="71" y="87"/>
                  </a:lnTo>
                  <a:lnTo>
                    <a:pt x="82" y="82"/>
                  </a:lnTo>
                  <a:lnTo>
                    <a:pt x="70" y="86"/>
                  </a:lnTo>
                  <a:lnTo>
                    <a:pt x="58" y="91"/>
                  </a:lnTo>
                  <a:lnTo>
                    <a:pt x="45" y="96"/>
                  </a:lnTo>
                  <a:lnTo>
                    <a:pt x="32" y="102"/>
                  </a:lnTo>
                  <a:lnTo>
                    <a:pt x="15" y="108"/>
                  </a:lnTo>
                  <a:lnTo>
                    <a:pt x="0" y="112"/>
                  </a:lnTo>
                  <a:close/>
                  <a:moveTo>
                    <a:pt x="385" y="79"/>
                  </a:moveTo>
                  <a:lnTo>
                    <a:pt x="385" y="130"/>
                  </a:lnTo>
                  <a:lnTo>
                    <a:pt x="382" y="133"/>
                  </a:lnTo>
                  <a:lnTo>
                    <a:pt x="357" y="141"/>
                  </a:lnTo>
                  <a:lnTo>
                    <a:pt x="334" y="148"/>
                  </a:lnTo>
                  <a:lnTo>
                    <a:pt x="311" y="153"/>
                  </a:lnTo>
                  <a:lnTo>
                    <a:pt x="292" y="156"/>
                  </a:lnTo>
                  <a:lnTo>
                    <a:pt x="275" y="159"/>
                  </a:lnTo>
                  <a:lnTo>
                    <a:pt x="261" y="160"/>
                  </a:lnTo>
                  <a:lnTo>
                    <a:pt x="256" y="159"/>
                  </a:lnTo>
                  <a:lnTo>
                    <a:pt x="252" y="158"/>
                  </a:lnTo>
                  <a:lnTo>
                    <a:pt x="248" y="156"/>
                  </a:lnTo>
                  <a:lnTo>
                    <a:pt x="247" y="155"/>
                  </a:lnTo>
                  <a:lnTo>
                    <a:pt x="246" y="153"/>
                  </a:lnTo>
                  <a:lnTo>
                    <a:pt x="246" y="149"/>
                  </a:lnTo>
                  <a:lnTo>
                    <a:pt x="248" y="146"/>
                  </a:lnTo>
                  <a:lnTo>
                    <a:pt x="251" y="142"/>
                  </a:lnTo>
                  <a:lnTo>
                    <a:pt x="260" y="135"/>
                  </a:lnTo>
                  <a:lnTo>
                    <a:pt x="273" y="127"/>
                  </a:lnTo>
                  <a:lnTo>
                    <a:pt x="289" y="117"/>
                  </a:lnTo>
                  <a:lnTo>
                    <a:pt x="309" y="108"/>
                  </a:lnTo>
                  <a:lnTo>
                    <a:pt x="330" y="98"/>
                  </a:lnTo>
                  <a:lnTo>
                    <a:pt x="355" y="89"/>
                  </a:lnTo>
                  <a:lnTo>
                    <a:pt x="371" y="84"/>
                  </a:lnTo>
                  <a:lnTo>
                    <a:pt x="385" y="79"/>
                  </a:lnTo>
                  <a:close/>
                  <a:moveTo>
                    <a:pt x="385" y="166"/>
                  </a:moveTo>
                  <a:lnTo>
                    <a:pt x="385" y="222"/>
                  </a:lnTo>
                  <a:lnTo>
                    <a:pt x="366" y="228"/>
                  </a:lnTo>
                  <a:lnTo>
                    <a:pt x="347" y="232"/>
                  </a:lnTo>
                  <a:lnTo>
                    <a:pt x="330" y="236"/>
                  </a:lnTo>
                  <a:lnTo>
                    <a:pt x="315" y="237"/>
                  </a:lnTo>
                  <a:lnTo>
                    <a:pt x="302" y="238"/>
                  </a:lnTo>
                  <a:lnTo>
                    <a:pt x="291" y="238"/>
                  </a:lnTo>
                  <a:lnTo>
                    <a:pt x="287" y="237"/>
                  </a:lnTo>
                  <a:lnTo>
                    <a:pt x="284" y="236"/>
                  </a:lnTo>
                  <a:lnTo>
                    <a:pt x="281" y="235"/>
                  </a:lnTo>
                  <a:lnTo>
                    <a:pt x="279" y="234"/>
                  </a:lnTo>
                  <a:lnTo>
                    <a:pt x="278" y="230"/>
                  </a:lnTo>
                  <a:lnTo>
                    <a:pt x="279" y="228"/>
                  </a:lnTo>
                  <a:lnTo>
                    <a:pt x="280" y="224"/>
                  </a:lnTo>
                  <a:lnTo>
                    <a:pt x="283" y="221"/>
                  </a:lnTo>
                  <a:lnTo>
                    <a:pt x="291" y="213"/>
                  </a:lnTo>
                  <a:lnTo>
                    <a:pt x="304" y="204"/>
                  </a:lnTo>
                  <a:lnTo>
                    <a:pt x="319" y="194"/>
                  </a:lnTo>
                  <a:lnTo>
                    <a:pt x="338" y="186"/>
                  </a:lnTo>
                  <a:lnTo>
                    <a:pt x="360" y="177"/>
                  </a:lnTo>
                  <a:lnTo>
                    <a:pt x="384" y="167"/>
                  </a:lnTo>
                  <a:lnTo>
                    <a:pt x="385" y="166"/>
                  </a:lnTo>
                  <a:close/>
                  <a:moveTo>
                    <a:pt x="385" y="267"/>
                  </a:moveTo>
                  <a:lnTo>
                    <a:pt x="385" y="318"/>
                  </a:lnTo>
                  <a:lnTo>
                    <a:pt x="363" y="322"/>
                  </a:lnTo>
                  <a:lnTo>
                    <a:pt x="346" y="323"/>
                  </a:lnTo>
                  <a:lnTo>
                    <a:pt x="338" y="322"/>
                  </a:lnTo>
                  <a:lnTo>
                    <a:pt x="334" y="320"/>
                  </a:lnTo>
                  <a:lnTo>
                    <a:pt x="329" y="319"/>
                  </a:lnTo>
                  <a:lnTo>
                    <a:pt x="327" y="316"/>
                  </a:lnTo>
                  <a:lnTo>
                    <a:pt x="325" y="314"/>
                  </a:lnTo>
                  <a:lnTo>
                    <a:pt x="325" y="312"/>
                  </a:lnTo>
                  <a:lnTo>
                    <a:pt x="325" y="310"/>
                  </a:lnTo>
                  <a:lnTo>
                    <a:pt x="327" y="306"/>
                  </a:lnTo>
                  <a:lnTo>
                    <a:pt x="331" y="301"/>
                  </a:lnTo>
                  <a:lnTo>
                    <a:pt x="338" y="294"/>
                  </a:lnTo>
                  <a:lnTo>
                    <a:pt x="347" y="288"/>
                  </a:lnTo>
                  <a:lnTo>
                    <a:pt x="357" y="281"/>
                  </a:lnTo>
                  <a:lnTo>
                    <a:pt x="371" y="274"/>
                  </a:lnTo>
                  <a:lnTo>
                    <a:pt x="385" y="267"/>
                  </a:lnTo>
                  <a:close/>
                  <a:moveTo>
                    <a:pt x="385" y="326"/>
                  </a:moveTo>
                  <a:lnTo>
                    <a:pt x="385" y="374"/>
                  </a:lnTo>
                  <a:lnTo>
                    <a:pt x="374" y="380"/>
                  </a:lnTo>
                  <a:lnTo>
                    <a:pt x="362" y="386"/>
                  </a:lnTo>
                  <a:lnTo>
                    <a:pt x="350" y="390"/>
                  </a:lnTo>
                  <a:lnTo>
                    <a:pt x="337" y="396"/>
                  </a:lnTo>
                  <a:lnTo>
                    <a:pt x="315" y="404"/>
                  </a:lnTo>
                  <a:lnTo>
                    <a:pt x="293" y="411"/>
                  </a:lnTo>
                  <a:lnTo>
                    <a:pt x="273" y="415"/>
                  </a:lnTo>
                  <a:lnTo>
                    <a:pt x="255" y="418"/>
                  </a:lnTo>
                  <a:lnTo>
                    <a:pt x="240" y="420"/>
                  </a:lnTo>
                  <a:lnTo>
                    <a:pt x="228" y="420"/>
                  </a:lnTo>
                  <a:lnTo>
                    <a:pt x="222" y="419"/>
                  </a:lnTo>
                  <a:lnTo>
                    <a:pt x="218" y="418"/>
                  </a:lnTo>
                  <a:lnTo>
                    <a:pt x="215" y="415"/>
                  </a:lnTo>
                  <a:lnTo>
                    <a:pt x="214" y="413"/>
                  </a:lnTo>
                  <a:lnTo>
                    <a:pt x="213" y="411"/>
                  </a:lnTo>
                  <a:lnTo>
                    <a:pt x="213" y="408"/>
                  </a:lnTo>
                  <a:lnTo>
                    <a:pt x="214" y="405"/>
                  </a:lnTo>
                  <a:lnTo>
                    <a:pt x="216" y="401"/>
                  </a:lnTo>
                  <a:lnTo>
                    <a:pt x="223" y="393"/>
                  </a:lnTo>
                  <a:lnTo>
                    <a:pt x="234" y="385"/>
                  </a:lnTo>
                  <a:lnTo>
                    <a:pt x="248" y="375"/>
                  </a:lnTo>
                  <a:lnTo>
                    <a:pt x="266" y="365"/>
                  </a:lnTo>
                  <a:lnTo>
                    <a:pt x="285" y="356"/>
                  </a:lnTo>
                  <a:lnTo>
                    <a:pt x="306" y="348"/>
                  </a:lnTo>
                  <a:lnTo>
                    <a:pt x="328" y="341"/>
                  </a:lnTo>
                  <a:lnTo>
                    <a:pt x="349" y="335"/>
                  </a:lnTo>
                  <a:lnTo>
                    <a:pt x="368" y="330"/>
                  </a:lnTo>
                  <a:lnTo>
                    <a:pt x="385" y="326"/>
                  </a:lnTo>
                  <a:close/>
                  <a:moveTo>
                    <a:pt x="385" y="434"/>
                  </a:moveTo>
                  <a:lnTo>
                    <a:pt x="385" y="496"/>
                  </a:lnTo>
                  <a:lnTo>
                    <a:pt x="367" y="502"/>
                  </a:lnTo>
                  <a:lnTo>
                    <a:pt x="350" y="506"/>
                  </a:lnTo>
                  <a:lnTo>
                    <a:pt x="335" y="509"/>
                  </a:lnTo>
                  <a:lnTo>
                    <a:pt x="321" y="510"/>
                  </a:lnTo>
                  <a:lnTo>
                    <a:pt x="309" y="510"/>
                  </a:lnTo>
                  <a:lnTo>
                    <a:pt x="298" y="509"/>
                  </a:lnTo>
                  <a:lnTo>
                    <a:pt x="294" y="509"/>
                  </a:lnTo>
                  <a:lnTo>
                    <a:pt x="291" y="507"/>
                  </a:lnTo>
                  <a:lnTo>
                    <a:pt x="289" y="506"/>
                  </a:lnTo>
                  <a:lnTo>
                    <a:pt x="286" y="503"/>
                  </a:lnTo>
                  <a:lnTo>
                    <a:pt x="286" y="501"/>
                  </a:lnTo>
                  <a:lnTo>
                    <a:pt x="286" y="497"/>
                  </a:lnTo>
                  <a:lnTo>
                    <a:pt x="286" y="494"/>
                  </a:lnTo>
                  <a:lnTo>
                    <a:pt x="289" y="490"/>
                  </a:lnTo>
                  <a:lnTo>
                    <a:pt x="296" y="482"/>
                  </a:lnTo>
                  <a:lnTo>
                    <a:pt x="306" y="474"/>
                  </a:lnTo>
                  <a:lnTo>
                    <a:pt x="319" y="464"/>
                  </a:lnTo>
                  <a:lnTo>
                    <a:pt x="336" y="456"/>
                  </a:lnTo>
                  <a:lnTo>
                    <a:pt x="355" y="446"/>
                  </a:lnTo>
                  <a:lnTo>
                    <a:pt x="376" y="438"/>
                  </a:lnTo>
                  <a:lnTo>
                    <a:pt x="381" y="436"/>
                  </a:lnTo>
                  <a:lnTo>
                    <a:pt x="385" y="434"/>
                  </a:lnTo>
                  <a:close/>
                  <a:moveTo>
                    <a:pt x="385" y="516"/>
                  </a:moveTo>
                  <a:lnTo>
                    <a:pt x="385" y="550"/>
                  </a:lnTo>
                  <a:lnTo>
                    <a:pt x="372" y="559"/>
                  </a:lnTo>
                  <a:lnTo>
                    <a:pt x="356" y="570"/>
                  </a:lnTo>
                  <a:lnTo>
                    <a:pt x="336" y="579"/>
                  </a:lnTo>
                  <a:lnTo>
                    <a:pt x="315" y="589"/>
                  </a:lnTo>
                  <a:lnTo>
                    <a:pt x="293" y="596"/>
                  </a:lnTo>
                  <a:lnTo>
                    <a:pt x="274" y="602"/>
                  </a:lnTo>
                  <a:lnTo>
                    <a:pt x="255" y="607"/>
                  </a:lnTo>
                  <a:lnTo>
                    <a:pt x="239" y="609"/>
                  </a:lnTo>
                  <a:lnTo>
                    <a:pt x="224" y="610"/>
                  </a:lnTo>
                  <a:lnTo>
                    <a:pt x="213" y="610"/>
                  </a:lnTo>
                  <a:lnTo>
                    <a:pt x="208" y="609"/>
                  </a:lnTo>
                  <a:lnTo>
                    <a:pt x="203" y="607"/>
                  </a:lnTo>
                  <a:lnTo>
                    <a:pt x="201" y="606"/>
                  </a:lnTo>
                  <a:lnTo>
                    <a:pt x="198" y="603"/>
                  </a:lnTo>
                  <a:lnTo>
                    <a:pt x="197" y="600"/>
                  </a:lnTo>
                  <a:lnTo>
                    <a:pt x="197" y="597"/>
                  </a:lnTo>
                  <a:lnTo>
                    <a:pt x="198" y="594"/>
                  </a:lnTo>
                  <a:lnTo>
                    <a:pt x="199" y="590"/>
                  </a:lnTo>
                  <a:lnTo>
                    <a:pt x="207" y="582"/>
                  </a:lnTo>
                  <a:lnTo>
                    <a:pt x="216" y="573"/>
                  </a:lnTo>
                  <a:lnTo>
                    <a:pt x="229" y="564"/>
                  </a:lnTo>
                  <a:lnTo>
                    <a:pt x="245" y="554"/>
                  </a:lnTo>
                  <a:lnTo>
                    <a:pt x="262" y="546"/>
                  </a:lnTo>
                  <a:lnTo>
                    <a:pt x="283" y="538"/>
                  </a:lnTo>
                  <a:lnTo>
                    <a:pt x="298" y="532"/>
                  </a:lnTo>
                  <a:lnTo>
                    <a:pt x="313" y="527"/>
                  </a:lnTo>
                  <a:lnTo>
                    <a:pt x="328" y="524"/>
                  </a:lnTo>
                  <a:lnTo>
                    <a:pt x="342" y="520"/>
                  </a:lnTo>
                  <a:lnTo>
                    <a:pt x="355" y="518"/>
                  </a:lnTo>
                  <a:lnTo>
                    <a:pt x="366" y="516"/>
                  </a:lnTo>
                  <a:lnTo>
                    <a:pt x="376" y="516"/>
                  </a:lnTo>
                  <a:lnTo>
                    <a:pt x="385" y="516"/>
                  </a:lnTo>
                  <a:close/>
                  <a:moveTo>
                    <a:pt x="385" y="577"/>
                  </a:moveTo>
                  <a:lnTo>
                    <a:pt x="385" y="607"/>
                  </a:lnTo>
                  <a:lnTo>
                    <a:pt x="379" y="604"/>
                  </a:lnTo>
                  <a:lnTo>
                    <a:pt x="375" y="601"/>
                  </a:lnTo>
                  <a:lnTo>
                    <a:pt x="374" y="598"/>
                  </a:lnTo>
                  <a:lnTo>
                    <a:pt x="374" y="596"/>
                  </a:lnTo>
                  <a:lnTo>
                    <a:pt x="374" y="592"/>
                  </a:lnTo>
                  <a:lnTo>
                    <a:pt x="375" y="590"/>
                  </a:lnTo>
                  <a:lnTo>
                    <a:pt x="379" y="584"/>
                  </a:lnTo>
                  <a:lnTo>
                    <a:pt x="385" y="577"/>
                  </a:lnTo>
                  <a:close/>
                  <a:moveTo>
                    <a:pt x="385" y="634"/>
                  </a:moveTo>
                  <a:lnTo>
                    <a:pt x="385" y="699"/>
                  </a:lnTo>
                  <a:lnTo>
                    <a:pt x="369" y="704"/>
                  </a:lnTo>
                  <a:lnTo>
                    <a:pt x="355" y="708"/>
                  </a:lnTo>
                  <a:lnTo>
                    <a:pt x="341" y="709"/>
                  </a:lnTo>
                  <a:lnTo>
                    <a:pt x="329" y="710"/>
                  </a:lnTo>
                  <a:lnTo>
                    <a:pt x="318" y="710"/>
                  </a:lnTo>
                  <a:lnTo>
                    <a:pt x="310" y="709"/>
                  </a:lnTo>
                  <a:lnTo>
                    <a:pt x="303" y="706"/>
                  </a:lnTo>
                  <a:lnTo>
                    <a:pt x="299" y="702"/>
                  </a:lnTo>
                  <a:lnTo>
                    <a:pt x="298" y="699"/>
                  </a:lnTo>
                  <a:lnTo>
                    <a:pt x="297" y="696"/>
                  </a:lnTo>
                  <a:lnTo>
                    <a:pt x="298" y="692"/>
                  </a:lnTo>
                  <a:lnTo>
                    <a:pt x="300" y="689"/>
                  </a:lnTo>
                  <a:lnTo>
                    <a:pt x="306" y="680"/>
                  </a:lnTo>
                  <a:lnTo>
                    <a:pt x="316" y="672"/>
                  </a:lnTo>
                  <a:lnTo>
                    <a:pt x="328" y="663"/>
                  </a:lnTo>
                  <a:lnTo>
                    <a:pt x="343" y="653"/>
                  </a:lnTo>
                  <a:lnTo>
                    <a:pt x="360" y="645"/>
                  </a:lnTo>
                  <a:lnTo>
                    <a:pt x="379" y="636"/>
                  </a:lnTo>
                  <a:lnTo>
                    <a:pt x="382" y="635"/>
                  </a:lnTo>
                  <a:lnTo>
                    <a:pt x="385" y="634"/>
                  </a:lnTo>
                  <a:close/>
                  <a:moveTo>
                    <a:pt x="385" y="721"/>
                  </a:moveTo>
                  <a:lnTo>
                    <a:pt x="385" y="772"/>
                  </a:lnTo>
                  <a:lnTo>
                    <a:pt x="376" y="778"/>
                  </a:lnTo>
                  <a:lnTo>
                    <a:pt x="366" y="783"/>
                  </a:lnTo>
                  <a:lnTo>
                    <a:pt x="355" y="788"/>
                  </a:lnTo>
                  <a:lnTo>
                    <a:pt x="343" y="793"/>
                  </a:lnTo>
                  <a:lnTo>
                    <a:pt x="324" y="800"/>
                  </a:lnTo>
                  <a:lnTo>
                    <a:pt x="306" y="806"/>
                  </a:lnTo>
                  <a:lnTo>
                    <a:pt x="289" y="810"/>
                  </a:lnTo>
                  <a:lnTo>
                    <a:pt x="273" y="812"/>
                  </a:lnTo>
                  <a:lnTo>
                    <a:pt x="259" y="812"/>
                  </a:lnTo>
                  <a:lnTo>
                    <a:pt x="248" y="812"/>
                  </a:lnTo>
                  <a:lnTo>
                    <a:pt x="243" y="811"/>
                  </a:lnTo>
                  <a:lnTo>
                    <a:pt x="239" y="809"/>
                  </a:lnTo>
                  <a:lnTo>
                    <a:pt x="236" y="806"/>
                  </a:lnTo>
                  <a:lnTo>
                    <a:pt x="234" y="804"/>
                  </a:lnTo>
                  <a:lnTo>
                    <a:pt x="233" y="802"/>
                  </a:lnTo>
                  <a:lnTo>
                    <a:pt x="233" y="798"/>
                  </a:lnTo>
                  <a:lnTo>
                    <a:pt x="233" y="794"/>
                  </a:lnTo>
                  <a:lnTo>
                    <a:pt x="235" y="791"/>
                  </a:lnTo>
                  <a:lnTo>
                    <a:pt x="240" y="783"/>
                  </a:lnTo>
                  <a:lnTo>
                    <a:pt x="249" y="774"/>
                  </a:lnTo>
                  <a:lnTo>
                    <a:pt x="261" y="765"/>
                  </a:lnTo>
                  <a:lnTo>
                    <a:pt x="275" y="756"/>
                  </a:lnTo>
                  <a:lnTo>
                    <a:pt x="292" y="747"/>
                  </a:lnTo>
                  <a:lnTo>
                    <a:pt x="310" y="740"/>
                  </a:lnTo>
                  <a:lnTo>
                    <a:pt x="330" y="731"/>
                  </a:lnTo>
                  <a:lnTo>
                    <a:pt x="350" y="726"/>
                  </a:lnTo>
                  <a:lnTo>
                    <a:pt x="369" y="722"/>
                  </a:lnTo>
                  <a:lnTo>
                    <a:pt x="385" y="721"/>
                  </a:lnTo>
                  <a:close/>
                  <a:moveTo>
                    <a:pt x="385" y="876"/>
                  </a:moveTo>
                  <a:lnTo>
                    <a:pt x="385" y="924"/>
                  </a:lnTo>
                  <a:lnTo>
                    <a:pt x="378" y="924"/>
                  </a:lnTo>
                  <a:lnTo>
                    <a:pt x="372" y="922"/>
                  </a:lnTo>
                  <a:lnTo>
                    <a:pt x="366" y="919"/>
                  </a:lnTo>
                  <a:lnTo>
                    <a:pt x="362" y="916"/>
                  </a:lnTo>
                  <a:lnTo>
                    <a:pt x="361" y="911"/>
                  </a:lnTo>
                  <a:lnTo>
                    <a:pt x="361" y="907"/>
                  </a:lnTo>
                  <a:lnTo>
                    <a:pt x="362" y="903"/>
                  </a:lnTo>
                  <a:lnTo>
                    <a:pt x="365" y="898"/>
                  </a:lnTo>
                  <a:lnTo>
                    <a:pt x="368" y="893"/>
                  </a:lnTo>
                  <a:lnTo>
                    <a:pt x="373" y="887"/>
                  </a:lnTo>
                  <a:lnTo>
                    <a:pt x="379" y="882"/>
                  </a:lnTo>
                  <a:lnTo>
                    <a:pt x="385" y="876"/>
                  </a:lnTo>
                  <a:close/>
                  <a:moveTo>
                    <a:pt x="385" y="958"/>
                  </a:moveTo>
                  <a:lnTo>
                    <a:pt x="385" y="1026"/>
                  </a:lnTo>
                  <a:lnTo>
                    <a:pt x="374" y="1028"/>
                  </a:lnTo>
                  <a:lnTo>
                    <a:pt x="363" y="1031"/>
                  </a:lnTo>
                  <a:lnTo>
                    <a:pt x="353" y="1031"/>
                  </a:lnTo>
                  <a:lnTo>
                    <a:pt x="344" y="1031"/>
                  </a:lnTo>
                  <a:lnTo>
                    <a:pt x="336" y="1030"/>
                  </a:lnTo>
                  <a:lnTo>
                    <a:pt x="330" y="1028"/>
                  </a:lnTo>
                  <a:lnTo>
                    <a:pt x="324" y="1025"/>
                  </a:lnTo>
                  <a:lnTo>
                    <a:pt x="321" y="1021"/>
                  </a:lnTo>
                  <a:lnTo>
                    <a:pt x="319" y="1019"/>
                  </a:lnTo>
                  <a:lnTo>
                    <a:pt x="319" y="1015"/>
                  </a:lnTo>
                  <a:lnTo>
                    <a:pt x="319" y="1012"/>
                  </a:lnTo>
                  <a:lnTo>
                    <a:pt x="321" y="1008"/>
                  </a:lnTo>
                  <a:lnTo>
                    <a:pt x="325" y="1000"/>
                  </a:lnTo>
                  <a:lnTo>
                    <a:pt x="332" y="992"/>
                  </a:lnTo>
                  <a:lnTo>
                    <a:pt x="343" y="983"/>
                  </a:lnTo>
                  <a:lnTo>
                    <a:pt x="355" y="975"/>
                  </a:lnTo>
                  <a:lnTo>
                    <a:pt x="369" y="967"/>
                  </a:lnTo>
                  <a:lnTo>
                    <a:pt x="385" y="958"/>
                  </a:lnTo>
                  <a:close/>
                  <a:moveTo>
                    <a:pt x="385" y="1055"/>
                  </a:moveTo>
                  <a:lnTo>
                    <a:pt x="385" y="1124"/>
                  </a:lnTo>
                  <a:lnTo>
                    <a:pt x="369" y="1129"/>
                  </a:lnTo>
                  <a:lnTo>
                    <a:pt x="354" y="1134"/>
                  </a:lnTo>
                  <a:lnTo>
                    <a:pt x="338" y="1137"/>
                  </a:lnTo>
                  <a:lnTo>
                    <a:pt x="325" y="1139"/>
                  </a:lnTo>
                  <a:lnTo>
                    <a:pt x="313" y="1139"/>
                  </a:lnTo>
                  <a:lnTo>
                    <a:pt x="304" y="1137"/>
                  </a:lnTo>
                  <a:lnTo>
                    <a:pt x="299" y="1135"/>
                  </a:lnTo>
                  <a:lnTo>
                    <a:pt x="296" y="1133"/>
                  </a:lnTo>
                  <a:lnTo>
                    <a:pt x="293" y="1131"/>
                  </a:lnTo>
                  <a:lnTo>
                    <a:pt x="291" y="1128"/>
                  </a:lnTo>
                  <a:lnTo>
                    <a:pt x="290" y="1126"/>
                  </a:lnTo>
                  <a:lnTo>
                    <a:pt x="289" y="1122"/>
                  </a:lnTo>
                  <a:lnTo>
                    <a:pt x="290" y="1119"/>
                  </a:lnTo>
                  <a:lnTo>
                    <a:pt x="291" y="1115"/>
                  </a:lnTo>
                  <a:lnTo>
                    <a:pt x="294" y="1107"/>
                  </a:lnTo>
                  <a:lnTo>
                    <a:pt x="303" y="1099"/>
                  </a:lnTo>
                  <a:lnTo>
                    <a:pt x="312" y="1089"/>
                  </a:lnTo>
                  <a:lnTo>
                    <a:pt x="324" y="1081"/>
                  </a:lnTo>
                  <a:lnTo>
                    <a:pt x="338" y="1072"/>
                  </a:lnTo>
                  <a:lnTo>
                    <a:pt x="355" y="1065"/>
                  </a:lnTo>
                  <a:lnTo>
                    <a:pt x="371" y="1059"/>
                  </a:lnTo>
                  <a:lnTo>
                    <a:pt x="385" y="1055"/>
                  </a:lnTo>
                  <a:close/>
                  <a:moveTo>
                    <a:pt x="385" y="1159"/>
                  </a:moveTo>
                  <a:lnTo>
                    <a:pt x="385" y="1222"/>
                  </a:lnTo>
                  <a:lnTo>
                    <a:pt x="376" y="1227"/>
                  </a:lnTo>
                  <a:lnTo>
                    <a:pt x="368" y="1232"/>
                  </a:lnTo>
                  <a:lnTo>
                    <a:pt x="352" y="1238"/>
                  </a:lnTo>
                  <a:lnTo>
                    <a:pt x="336" y="1242"/>
                  </a:lnTo>
                  <a:lnTo>
                    <a:pt x="321" y="1246"/>
                  </a:lnTo>
                  <a:lnTo>
                    <a:pt x="306" y="1247"/>
                  </a:lnTo>
                  <a:lnTo>
                    <a:pt x="294" y="1247"/>
                  </a:lnTo>
                  <a:lnTo>
                    <a:pt x="285" y="1246"/>
                  </a:lnTo>
                  <a:lnTo>
                    <a:pt x="280" y="1244"/>
                  </a:lnTo>
                  <a:lnTo>
                    <a:pt x="277" y="1242"/>
                  </a:lnTo>
                  <a:lnTo>
                    <a:pt x="273" y="1240"/>
                  </a:lnTo>
                  <a:lnTo>
                    <a:pt x="272" y="1238"/>
                  </a:lnTo>
                  <a:lnTo>
                    <a:pt x="270" y="1234"/>
                  </a:lnTo>
                  <a:lnTo>
                    <a:pt x="270" y="1230"/>
                  </a:lnTo>
                  <a:lnTo>
                    <a:pt x="270" y="1227"/>
                  </a:lnTo>
                  <a:lnTo>
                    <a:pt x="271" y="1223"/>
                  </a:lnTo>
                  <a:lnTo>
                    <a:pt x="274" y="1215"/>
                  </a:lnTo>
                  <a:lnTo>
                    <a:pt x="281" y="1207"/>
                  </a:lnTo>
                  <a:lnTo>
                    <a:pt x="291" y="1198"/>
                  </a:lnTo>
                  <a:lnTo>
                    <a:pt x="303" y="1190"/>
                  </a:lnTo>
                  <a:lnTo>
                    <a:pt x="317" y="1182"/>
                  </a:lnTo>
                  <a:lnTo>
                    <a:pt x="332" y="1175"/>
                  </a:lnTo>
                  <a:lnTo>
                    <a:pt x="346" y="1169"/>
                  </a:lnTo>
                  <a:lnTo>
                    <a:pt x="360" y="1164"/>
                  </a:lnTo>
                  <a:lnTo>
                    <a:pt x="373" y="1162"/>
                  </a:lnTo>
                  <a:lnTo>
                    <a:pt x="385" y="1159"/>
                  </a:lnTo>
                  <a:close/>
                  <a:moveTo>
                    <a:pt x="385" y="1270"/>
                  </a:moveTo>
                  <a:lnTo>
                    <a:pt x="385" y="1326"/>
                  </a:lnTo>
                  <a:lnTo>
                    <a:pt x="372" y="1334"/>
                  </a:lnTo>
                  <a:lnTo>
                    <a:pt x="355" y="1342"/>
                  </a:lnTo>
                  <a:lnTo>
                    <a:pt x="340" y="1348"/>
                  </a:lnTo>
                  <a:lnTo>
                    <a:pt x="324" y="1353"/>
                  </a:lnTo>
                  <a:lnTo>
                    <a:pt x="310" y="1355"/>
                  </a:lnTo>
                  <a:lnTo>
                    <a:pt x="297" y="1358"/>
                  </a:lnTo>
                  <a:lnTo>
                    <a:pt x="285" y="1358"/>
                  </a:lnTo>
                  <a:lnTo>
                    <a:pt x="275" y="1355"/>
                  </a:lnTo>
                  <a:lnTo>
                    <a:pt x="271" y="1354"/>
                  </a:lnTo>
                  <a:lnTo>
                    <a:pt x="267" y="1352"/>
                  </a:lnTo>
                  <a:lnTo>
                    <a:pt x="265" y="1349"/>
                  </a:lnTo>
                  <a:lnTo>
                    <a:pt x="262" y="1347"/>
                  </a:lnTo>
                  <a:lnTo>
                    <a:pt x="261" y="1343"/>
                  </a:lnTo>
                  <a:lnTo>
                    <a:pt x="260" y="1341"/>
                  </a:lnTo>
                  <a:lnTo>
                    <a:pt x="260" y="1337"/>
                  </a:lnTo>
                  <a:lnTo>
                    <a:pt x="261" y="1333"/>
                  </a:lnTo>
                  <a:lnTo>
                    <a:pt x="265" y="1326"/>
                  </a:lnTo>
                  <a:lnTo>
                    <a:pt x="272" y="1317"/>
                  </a:lnTo>
                  <a:lnTo>
                    <a:pt x="280" y="1309"/>
                  </a:lnTo>
                  <a:lnTo>
                    <a:pt x="292" y="1299"/>
                  </a:lnTo>
                  <a:lnTo>
                    <a:pt x="305" y="1292"/>
                  </a:lnTo>
                  <a:lnTo>
                    <a:pt x="319" y="1285"/>
                  </a:lnTo>
                  <a:lnTo>
                    <a:pt x="337" y="1278"/>
                  </a:lnTo>
                  <a:lnTo>
                    <a:pt x="355" y="1273"/>
                  </a:lnTo>
                  <a:lnTo>
                    <a:pt x="371" y="1271"/>
                  </a:lnTo>
                  <a:lnTo>
                    <a:pt x="385" y="1270"/>
                  </a:lnTo>
                  <a:close/>
                  <a:moveTo>
                    <a:pt x="385" y="1383"/>
                  </a:moveTo>
                  <a:lnTo>
                    <a:pt x="385" y="1436"/>
                  </a:lnTo>
                  <a:lnTo>
                    <a:pt x="371" y="1446"/>
                  </a:lnTo>
                  <a:lnTo>
                    <a:pt x="354" y="1454"/>
                  </a:lnTo>
                  <a:lnTo>
                    <a:pt x="338" y="1460"/>
                  </a:lnTo>
                  <a:lnTo>
                    <a:pt x="324" y="1465"/>
                  </a:lnTo>
                  <a:lnTo>
                    <a:pt x="310" y="1468"/>
                  </a:lnTo>
                  <a:lnTo>
                    <a:pt x="298" y="1469"/>
                  </a:lnTo>
                  <a:lnTo>
                    <a:pt x="286" y="1468"/>
                  </a:lnTo>
                  <a:lnTo>
                    <a:pt x="277" y="1467"/>
                  </a:lnTo>
                  <a:lnTo>
                    <a:pt x="273" y="1466"/>
                  </a:lnTo>
                  <a:lnTo>
                    <a:pt x="270" y="1463"/>
                  </a:lnTo>
                  <a:lnTo>
                    <a:pt x="266" y="1461"/>
                  </a:lnTo>
                  <a:lnTo>
                    <a:pt x="264" y="1459"/>
                  </a:lnTo>
                  <a:lnTo>
                    <a:pt x="262" y="1455"/>
                  </a:lnTo>
                  <a:lnTo>
                    <a:pt x="262" y="1451"/>
                  </a:lnTo>
                  <a:lnTo>
                    <a:pt x="262" y="1448"/>
                  </a:lnTo>
                  <a:lnTo>
                    <a:pt x="262" y="1444"/>
                  </a:lnTo>
                  <a:lnTo>
                    <a:pt x="266" y="1436"/>
                  </a:lnTo>
                  <a:lnTo>
                    <a:pt x="272" y="1429"/>
                  </a:lnTo>
                  <a:lnTo>
                    <a:pt x="281" y="1421"/>
                  </a:lnTo>
                  <a:lnTo>
                    <a:pt x="291" y="1412"/>
                  </a:lnTo>
                  <a:lnTo>
                    <a:pt x="304" y="1404"/>
                  </a:lnTo>
                  <a:lnTo>
                    <a:pt x="318" y="1397"/>
                  </a:lnTo>
                  <a:lnTo>
                    <a:pt x="336" y="1390"/>
                  </a:lnTo>
                  <a:lnTo>
                    <a:pt x="354" y="1385"/>
                  </a:lnTo>
                  <a:lnTo>
                    <a:pt x="371" y="1383"/>
                  </a:lnTo>
                  <a:lnTo>
                    <a:pt x="385" y="1383"/>
                  </a:lnTo>
                  <a:close/>
                  <a:moveTo>
                    <a:pt x="385" y="1498"/>
                  </a:moveTo>
                  <a:lnTo>
                    <a:pt x="385" y="1555"/>
                  </a:lnTo>
                  <a:lnTo>
                    <a:pt x="374" y="1562"/>
                  </a:lnTo>
                  <a:lnTo>
                    <a:pt x="362" y="1568"/>
                  </a:lnTo>
                  <a:lnTo>
                    <a:pt x="348" y="1574"/>
                  </a:lnTo>
                  <a:lnTo>
                    <a:pt x="334" y="1579"/>
                  </a:lnTo>
                  <a:lnTo>
                    <a:pt x="321" y="1581"/>
                  </a:lnTo>
                  <a:lnTo>
                    <a:pt x="309" y="1582"/>
                  </a:lnTo>
                  <a:lnTo>
                    <a:pt x="298" y="1582"/>
                  </a:lnTo>
                  <a:lnTo>
                    <a:pt x="289" y="1580"/>
                  </a:lnTo>
                  <a:lnTo>
                    <a:pt x="284" y="1579"/>
                  </a:lnTo>
                  <a:lnTo>
                    <a:pt x="281" y="1576"/>
                  </a:lnTo>
                  <a:lnTo>
                    <a:pt x="278" y="1574"/>
                  </a:lnTo>
                  <a:lnTo>
                    <a:pt x="275" y="1571"/>
                  </a:lnTo>
                  <a:lnTo>
                    <a:pt x="274" y="1568"/>
                  </a:lnTo>
                  <a:lnTo>
                    <a:pt x="274" y="1566"/>
                  </a:lnTo>
                  <a:lnTo>
                    <a:pt x="274" y="1562"/>
                  </a:lnTo>
                  <a:lnTo>
                    <a:pt x="274" y="1557"/>
                  </a:lnTo>
                  <a:lnTo>
                    <a:pt x="278" y="1550"/>
                  </a:lnTo>
                  <a:lnTo>
                    <a:pt x="284" y="1542"/>
                  </a:lnTo>
                  <a:lnTo>
                    <a:pt x="291" y="1533"/>
                  </a:lnTo>
                  <a:lnTo>
                    <a:pt x="302" y="1525"/>
                  </a:lnTo>
                  <a:lnTo>
                    <a:pt x="313" y="1518"/>
                  </a:lnTo>
                  <a:lnTo>
                    <a:pt x="327" y="1511"/>
                  </a:lnTo>
                  <a:lnTo>
                    <a:pt x="342" y="1505"/>
                  </a:lnTo>
                  <a:lnTo>
                    <a:pt x="357" y="1500"/>
                  </a:lnTo>
                  <a:lnTo>
                    <a:pt x="372" y="1498"/>
                  </a:lnTo>
                  <a:lnTo>
                    <a:pt x="385" y="1498"/>
                  </a:lnTo>
                  <a:close/>
                  <a:moveTo>
                    <a:pt x="385" y="1615"/>
                  </a:moveTo>
                  <a:lnTo>
                    <a:pt x="385" y="1682"/>
                  </a:lnTo>
                  <a:lnTo>
                    <a:pt x="384" y="1683"/>
                  </a:lnTo>
                  <a:lnTo>
                    <a:pt x="381" y="1684"/>
                  </a:lnTo>
                  <a:lnTo>
                    <a:pt x="368" y="1690"/>
                  </a:lnTo>
                  <a:lnTo>
                    <a:pt x="354" y="1694"/>
                  </a:lnTo>
                  <a:lnTo>
                    <a:pt x="342" y="1697"/>
                  </a:lnTo>
                  <a:lnTo>
                    <a:pt x="330" y="1697"/>
                  </a:lnTo>
                  <a:lnTo>
                    <a:pt x="319" y="1697"/>
                  </a:lnTo>
                  <a:lnTo>
                    <a:pt x="310" y="1695"/>
                  </a:lnTo>
                  <a:lnTo>
                    <a:pt x="306" y="1694"/>
                  </a:lnTo>
                  <a:lnTo>
                    <a:pt x="303" y="1691"/>
                  </a:lnTo>
                  <a:lnTo>
                    <a:pt x="300" y="1689"/>
                  </a:lnTo>
                  <a:lnTo>
                    <a:pt x="298" y="1687"/>
                  </a:lnTo>
                  <a:lnTo>
                    <a:pt x="297" y="1683"/>
                  </a:lnTo>
                  <a:lnTo>
                    <a:pt x="296" y="1681"/>
                  </a:lnTo>
                  <a:lnTo>
                    <a:pt x="296" y="1677"/>
                  </a:lnTo>
                  <a:lnTo>
                    <a:pt x="296" y="1672"/>
                  </a:lnTo>
                  <a:lnTo>
                    <a:pt x="299" y="1665"/>
                  </a:lnTo>
                  <a:lnTo>
                    <a:pt x="304" y="1657"/>
                  </a:lnTo>
                  <a:lnTo>
                    <a:pt x="312" y="1649"/>
                  </a:lnTo>
                  <a:lnTo>
                    <a:pt x="322" y="1642"/>
                  </a:lnTo>
                  <a:lnTo>
                    <a:pt x="332" y="1633"/>
                  </a:lnTo>
                  <a:lnTo>
                    <a:pt x="346" y="1627"/>
                  </a:lnTo>
                  <a:lnTo>
                    <a:pt x="356" y="1623"/>
                  </a:lnTo>
                  <a:lnTo>
                    <a:pt x="366" y="1619"/>
                  </a:lnTo>
                  <a:lnTo>
                    <a:pt x="375" y="1617"/>
                  </a:lnTo>
                  <a:lnTo>
                    <a:pt x="385" y="1615"/>
                  </a:lnTo>
                  <a:close/>
                  <a:moveTo>
                    <a:pt x="385" y="1741"/>
                  </a:moveTo>
                  <a:lnTo>
                    <a:pt x="385" y="1813"/>
                  </a:lnTo>
                  <a:lnTo>
                    <a:pt x="376" y="1814"/>
                  </a:lnTo>
                  <a:lnTo>
                    <a:pt x="367" y="1815"/>
                  </a:lnTo>
                  <a:lnTo>
                    <a:pt x="359" y="1816"/>
                  </a:lnTo>
                  <a:lnTo>
                    <a:pt x="350" y="1815"/>
                  </a:lnTo>
                  <a:lnTo>
                    <a:pt x="344" y="1814"/>
                  </a:lnTo>
                  <a:lnTo>
                    <a:pt x="338" y="1811"/>
                  </a:lnTo>
                  <a:lnTo>
                    <a:pt x="334" y="1808"/>
                  </a:lnTo>
                  <a:lnTo>
                    <a:pt x="330" y="1804"/>
                  </a:lnTo>
                  <a:lnTo>
                    <a:pt x="328" y="1801"/>
                  </a:lnTo>
                  <a:lnTo>
                    <a:pt x="328" y="1797"/>
                  </a:lnTo>
                  <a:lnTo>
                    <a:pt x="328" y="1794"/>
                  </a:lnTo>
                  <a:lnTo>
                    <a:pt x="328" y="1790"/>
                  </a:lnTo>
                  <a:lnTo>
                    <a:pt x="330" y="1783"/>
                  </a:lnTo>
                  <a:lnTo>
                    <a:pt x="335" y="1775"/>
                  </a:lnTo>
                  <a:lnTo>
                    <a:pt x="342" y="1767"/>
                  </a:lnTo>
                  <a:lnTo>
                    <a:pt x="352" y="1759"/>
                  </a:lnTo>
                  <a:lnTo>
                    <a:pt x="362" y="1752"/>
                  </a:lnTo>
                  <a:lnTo>
                    <a:pt x="374" y="1745"/>
                  </a:lnTo>
                  <a:lnTo>
                    <a:pt x="380" y="1743"/>
                  </a:lnTo>
                  <a:lnTo>
                    <a:pt x="385" y="1741"/>
                  </a:lnTo>
                  <a:close/>
                  <a:moveTo>
                    <a:pt x="385" y="1885"/>
                  </a:moveTo>
                  <a:lnTo>
                    <a:pt x="385" y="1934"/>
                  </a:lnTo>
                  <a:lnTo>
                    <a:pt x="381" y="1933"/>
                  </a:lnTo>
                  <a:lnTo>
                    <a:pt x="378" y="1930"/>
                  </a:lnTo>
                  <a:lnTo>
                    <a:pt x="374" y="1928"/>
                  </a:lnTo>
                  <a:lnTo>
                    <a:pt x="372" y="1924"/>
                  </a:lnTo>
                  <a:lnTo>
                    <a:pt x="369" y="1920"/>
                  </a:lnTo>
                  <a:lnTo>
                    <a:pt x="369" y="1916"/>
                  </a:lnTo>
                  <a:lnTo>
                    <a:pt x="369" y="1911"/>
                  </a:lnTo>
                  <a:lnTo>
                    <a:pt x="371" y="1905"/>
                  </a:lnTo>
                  <a:lnTo>
                    <a:pt x="373" y="1901"/>
                  </a:lnTo>
                  <a:lnTo>
                    <a:pt x="376" y="1896"/>
                  </a:lnTo>
                  <a:lnTo>
                    <a:pt x="380" y="1890"/>
                  </a:lnTo>
                  <a:lnTo>
                    <a:pt x="385" y="1885"/>
                  </a:lnTo>
                  <a:close/>
                  <a:moveTo>
                    <a:pt x="385" y="2061"/>
                  </a:moveTo>
                  <a:lnTo>
                    <a:pt x="385" y="2091"/>
                  </a:lnTo>
                  <a:lnTo>
                    <a:pt x="380" y="2098"/>
                  </a:lnTo>
                  <a:lnTo>
                    <a:pt x="372" y="2106"/>
                  </a:lnTo>
                  <a:lnTo>
                    <a:pt x="362" y="2113"/>
                  </a:lnTo>
                  <a:lnTo>
                    <a:pt x="352" y="2119"/>
                  </a:lnTo>
                  <a:lnTo>
                    <a:pt x="340" y="2124"/>
                  </a:lnTo>
                  <a:lnTo>
                    <a:pt x="329" y="2127"/>
                  </a:lnTo>
                  <a:lnTo>
                    <a:pt x="318" y="2130"/>
                  </a:lnTo>
                  <a:lnTo>
                    <a:pt x="308" y="2130"/>
                  </a:lnTo>
                  <a:lnTo>
                    <a:pt x="299" y="2130"/>
                  </a:lnTo>
                  <a:lnTo>
                    <a:pt x="291" y="2127"/>
                  </a:lnTo>
                  <a:lnTo>
                    <a:pt x="285" y="2124"/>
                  </a:lnTo>
                  <a:lnTo>
                    <a:pt x="280" y="2119"/>
                  </a:lnTo>
                  <a:lnTo>
                    <a:pt x="279" y="2116"/>
                  </a:lnTo>
                  <a:lnTo>
                    <a:pt x="278" y="2113"/>
                  </a:lnTo>
                  <a:lnTo>
                    <a:pt x="278" y="2110"/>
                  </a:lnTo>
                  <a:lnTo>
                    <a:pt x="278" y="2106"/>
                  </a:lnTo>
                  <a:lnTo>
                    <a:pt x="279" y="2099"/>
                  </a:lnTo>
                  <a:lnTo>
                    <a:pt x="284" y="2092"/>
                  </a:lnTo>
                  <a:lnTo>
                    <a:pt x="290" y="2084"/>
                  </a:lnTo>
                  <a:lnTo>
                    <a:pt x="297" y="2076"/>
                  </a:lnTo>
                  <a:lnTo>
                    <a:pt x="306" y="2070"/>
                  </a:lnTo>
                  <a:lnTo>
                    <a:pt x="317" y="2065"/>
                  </a:lnTo>
                  <a:lnTo>
                    <a:pt x="328" y="2060"/>
                  </a:lnTo>
                  <a:lnTo>
                    <a:pt x="337" y="2056"/>
                  </a:lnTo>
                  <a:lnTo>
                    <a:pt x="348" y="2054"/>
                  </a:lnTo>
                  <a:lnTo>
                    <a:pt x="357" y="2053"/>
                  </a:lnTo>
                  <a:lnTo>
                    <a:pt x="366" y="2053"/>
                  </a:lnTo>
                  <a:lnTo>
                    <a:pt x="373" y="2055"/>
                  </a:lnTo>
                  <a:lnTo>
                    <a:pt x="380" y="2057"/>
                  </a:lnTo>
                  <a:lnTo>
                    <a:pt x="385" y="2061"/>
                  </a:lnTo>
                  <a:close/>
                  <a:moveTo>
                    <a:pt x="385" y="2187"/>
                  </a:moveTo>
                  <a:lnTo>
                    <a:pt x="385" y="2253"/>
                  </a:lnTo>
                  <a:lnTo>
                    <a:pt x="373" y="2255"/>
                  </a:lnTo>
                  <a:lnTo>
                    <a:pt x="362" y="2252"/>
                  </a:lnTo>
                  <a:lnTo>
                    <a:pt x="357" y="2251"/>
                  </a:lnTo>
                  <a:lnTo>
                    <a:pt x="354" y="2249"/>
                  </a:lnTo>
                  <a:lnTo>
                    <a:pt x="350" y="2246"/>
                  </a:lnTo>
                  <a:lnTo>
                    <a:pt x="348" y="2243"/>
                  </a:lnTo>
                  <a:lnTo>
                    <a:pt x="346" y="2237"/>
                  </a:lnTo>
                  <a:lnTo>
                    <a:pt x="346" y="2230"/>
                  </a:lnTo>
                  <a:lnTo>
                    <a:pt x="347" y="2223"/>
                  </a:lnTo>
                  <a:lnTo>
                    <a:pt x="350" y="2215"/>
                  </a:lnTo>
                  <a:lnTo>
                    <a:pt x="356" y="2208"/>
                  </a:lnTo>
                  <a:lnTo>
                    <a:pt x="363" y="2201"/>
                  </a:lnTo>
                  <a:lnTo>
                    <a:pt x="372" y="2195"/>
                  </a:lnTo>
                  <a:lnTo>
                    <a:pt x="382" y="2189"/>
                  </a:lnTo>
                  <a:lnTo>
                    <a:pt x="384" y="2188"/>
                  </a:lnTo>
                  <a:lnTo>
                    <a:pt x="385" y="2187"/>
                  </a:lnTo>
                  <a:close/>
                  <a:moveTo>
                    <a:pt x="385" y="2378"/>
                  </a:moveTo>
                  <a:lnTo>
                    <a:pt x="385" y="2421"/>
                  </a:lnTo>
                  <a:lnTo>
                    <a:pt x="375" y="2429"/>
                  </a:lnTo>
                  <a:lnTo>
                    <a:pt x="363" y="2436"/>
                  </a:lnTo>
                  <a:lnTo>
                    <a:pt x="354" y="2441"/>
                  </a:lnTo>
                  <a:lnTo>
                    <a:pt x="344" y="2445"/>
                  </a:lnTo>
                  <a:lnTo>
                    <a:pt x="335" y="2446"/>
                  </a:lnTo>
                  <a:lnTo>
                    <a:pt x="327" y="2447"/>
                  </a:lnTo>
                  <a:lnTo>
                    <a:pt x="318" y="2446"/>
                  </a:lnTo>
                  <a:lnTo>
                    <a:pt x="311" y="2444"/>
                  </a:lnTo>
                  <a:lnTo>
                    <a:pt x="305" y="2440"/>
                  </a:lnTo>
                  <a:lnTo>
                    <a:pt x="300" y="2435"/>
                  </a:lnTo>
                  <a:lnTo>
                    <a:pt x="298" y="2429"/>
                  </a:lnTo>
                  <a:lnTo>
                    <a:pt x="298" y="2423"/>
                  </a:lnTo>
                  <a:lnTo>
                    <a:pt x="299" y="2416"/>
                  </a:lnTo>
                  <a:lnTo>
                    <a:pt x="303" y="2409"/>
                  </a:lnTo>
                  <a:lnTo>
                    <a:pt x="308" y="2403"/>
                  </a:lnTo>
                  <a:lnTo>
                    <a:pt x="315" y="2396"/>
                  </a:lnTo>
                  <a:lnTo>
                    <a:pt x="322" y="2390"/>
                  </a:lnTo>
                  <a:lnTo>
                    <a:pt x="331" y="2384"/>
                  </a:lnTo>
                  <a:lnTo>
                    <a:pt x="338" y="2381"/>
                  </a:lnTo>
                  <a:lnTo>
                    <a:pt x="347" y="2378"/>
                  </a:lnTo>
                  <a:lnTo>
                    <a:pt x="354" y="2376"/>
                  </a:lnTo>
                  <a:lnTo>
                    <a:pt x="361" y="2375"/>
                  </a:lnTo>
                  <a:lnTo>
                    <a:pt x="368" y="2375"/>
                  </a:lnTo>
                  <a:lnTo>
                    <a:pt x="374" y="2375"/>
                  </a:lnTo>
                  <a:lnTo>
                    <a:pt x="380" y="2376"/>
                  </a:lnTo>
                  <a:lnTo>
                    <a:pt x="385" y="2378"/>
                  </a:lnTo>
                  <a:close/>
                  <a:moveTo>
                    <a:pt x="385" y="2736"/>
                  </a:moveTo>
                  <a:lnTo>
                    <a:pt x="385" y="2756"/>
                  </a:lnTo>
                  <a:lnTo>
                    <a:pt x="384" y="2751"/>
                  </a:lnTo>
                  <a:lnTo>
                    <a:pt x="384" y="2747"/>
                  </a:lnTo>
                  <a:lnTo>
                    <a:pt x="384" y="2741"/>
                  </a:lnTo>
                  <a:lnTo>
                    <a:pt x="385" y="2736"/>
                  </a:lnTo>
                  <a:close/>
                  <a:moveTo>
                    <a:pt x="385" y="3143"/>
                  </a:moveTo>
                  <a:lnTo>
                    <a:pt x="385" y="3197"/>
                  </a:lnTo>
                  <a:lnTo>
                    <a:pt x="378" y="3196"/>
                  </a:lnTo>
                  <a:lnTo>
                    <a:pt x="371" y="3194"/>
                  </a:lnTo>
                  <a:lnTo>
                    <a:pt x="365" y="3191"/>
                  </a:lnTo>
                  <a:lnTo>
                    <a:pt x="361" y="3186"/>
                  </a:lnTo>
                  <a:lnTo>
                    <a:pt x="359" y="3181"/>
                  </a:lnTo>
                  <a:lnTo>
                    <a:pt x="357" y="3177"/>
                  </a:lnTo>
                  <a:lnTo>
                    <a:pt x="359" y="3171"/>
                  </a:lnTo>
                  <a:lnTo>
                    <a:pt x="360" y="3166"/>
                  </a:lnTo>
                  <a:lnTo>
                    <a:pt x="363" y="3160"/>
                  </a:lnTo>
                  <a:lnTo>
                    <a:pt x="367" y="3155"/>
                  </a:lnTo>
                  <a:lnTo>
                    <a:pt x="373" y="3150"/>
                  </a:lnTo>
                  <a:lnTo>
                    <a:pt x="379" y="3147"/>
                  </a:lnTo>
                  <a:lnTo>
                    <a:pt x="382" y="3145"/>
                  </a:lnTo>
                  <a:lnTo>
                    <a:pt x="385" y="3143"/>
                  </a:lnTo>
                  <a:close/>
                  <a:moveTo>
                    <a:pt x="385" y="3375"/>
                  </a:moveTo>
                  <a:lnTo>
                    <a:pt x="385" y="3425"/>
                  </a:lnTo>
                  <a:lnTo>
                    <a:pt x="376" y="3426"/>
                  </a:lnTo>
                  <a:lnTo>
                    <a:pt x="369" y="3425"/>
                  </a:lnTo>
                  <a:lnTo>
                    <a:pt x="366" y="3424"/>
                  </a:lnTo>
                  <a:lnTo>
                    <a:pt x="362" y="3421"/>
                  </a:lnTo>
                  <a:lnTo>
                    <a:pt x="360" y="3419"/>
                  </a:lnTo>
                  <a:lnTo>
                    <a:pt x="357" y="3417"/>
                  </a:lnTo>
                  <a:lnTo>
                    <a:pt x="356" y="3412"/>
                  </a:lnTo>
                  <a:lnTo>
                    <a:pt x="355" y="3407"/>
                  </a:lnTo>
                  <a:lnTo>
                    <a:pt x="356" y="3402"/>
                  </a:lnTo>
                  <a:lnTo>
                    <a:pt x="357" y="3398"/>
                  </a:lnTo>
                  <a:lnTo>
                    <a:pt x="360" y="3393"/>
                  </a:lnTo>
                  <a:lnTo>
                    <a:pt x="363" y="3388"/>
                  </a:lnTo>
                  <a:lnTo>
                    <a:pt x="368" y="3385"/>
                  </a:lnTo>
                  <a:lnTo>
                    <a:pt x="373" y="3381"/>
                  </a:lnTo>
                  <a:lnTo>
                    <a:pt x="379" y="3377"/>
                  </a:lnTo>
                  <a:lnTo>
                    <a:pt x="385" y="3375"/>
                  </a:lnTo>
                  <a:close/>
                  <a:moveTo>
                    <a:pt x="186" y="110"/>
                  </a:moveTo>
                  <a:lnTo>
                    <a:pt x="163" y="120"/>
                  </a:lnTo>
                  <a:lnTo>
                    <a:pt x="140" y="129"/>
                  </a:lnTo>
                  <a:lnTo>
                    <a:pt x="121" y="139"/>
                  </a:lnTo>
                  <a:lnTo>
                    <a:pt x="104" y="147"/>
                  </a:lnTo>
                  <a:lnTo>
                    <a:pt x="93" y="155"/>
                  </a:lnTo>
                  <a:lnTo>
                    <a:pt x="83" y="164"/>
                  </a:lnTo>
                  <a:lnTo>
                    <a:pt x="81" y="167"/>
                  </a:lnTo>
                  <a:lnTo>
                    <a:pt x="78" y="169"/>
                  </a:lnTo>
                  <a:lnTo>
                    <a:pt x="78" y="173"/>
                  </a:lnTo>
                  <a:lnTo>
                    <a:pt x="78" y="175"/>
                  </a:lnTo>
                  <a:lnTo>
                    <a:pt x="81" y="177"/>
                  </a:lnTo>
                  <a:lnTo>
                    <a:pt x="84" y="178"/>
                  </a:lnTo>
                  <a:lnTo>
                    <a:pt x="88" y="179"/>
                  </a:lnTo>
                  <a:lnTo>
                    <a:pt x="94" y="179"/>
                  </a:lnTo>
                  <a:lnTo>
                    <a:pt x="107" y="179"/>
                  </a:lnTo>
                  <a:lnTo>
                    <a:pt x="123" y="177"/>
                  </a:lnTo>
                  <a:lnTo>
                    <a:pt x="142" y="172"/>
                  </a:lnTo>
                  <a:lnTo>
                    <a:pt x="164" y="167"/>
                  </a:lnTo>
                  <a:lnTo>
                    <a:pt x="188" y="160"/>
                  </a:lnTo>
                  <a:lnTo>
                    <a:pt x="211" y="150"/>
                  </a:lnTo>
                  <a:lnTo>
                    <a:pt x="236" y="142"/>
                  </a:lnTo>
                  <a:lnTo>
                    <a:pt x="258" y="133"/>
                  </a:lnTo>
                  <a:lnTo>
                    <a:pt x="277" y="123"/>
                  </a:lnTo>
                  <a:lnTo>
                    <a:pt x="293" y="114"/>
                  </a:lnTo>
                  <a:lnTo>
                    <a:pt x="306" y="105"/>
                  </a:lnTo>
                  <a:lnTo>
                    <a:pt x="315" y="98"/>
                  </a:lnTo>
                  <a:lnTo>
                    <a:pt x="318" y="95"/>
                  </a:lnTo>
                  <a:lnTo>
                    <a:pt x="319" y="91"/>
                  </a:lnTo>
                  <a:lnTo>
                    <a:pt x="321" y="89"/>
                  </a:lnTo>
                  <a:lnTo>
                    <a:pt x="319" y="86"/>
                  </a:lnTo>
                  <a:lnTo>
                    <a:pt x="317" y="85"/>
                  </a:lnTo>
                  <a:lnTo>
                    <a:pt x="315" y="83"/>
                  </a:lnTo>
                  <a:lnTo>
                    <a:pt x="310" y="83"/>
                  </a:lnTo>
                  <a:lnTo>
                    <a:pt x="305" y="82"/>
                  </a:lnTo>
                  <a:lnTo>
                    <a:pt x="292" y="83"/>
                  </a:lnTo>
                  <a:lnTo>
                    <a:pt x="275" y="85"/>
                  </a:lnTo>
                  <a:lnTo>
                    <a:pt x="255" y="89"/>
                  </a:lnTo>
                  <a:lnTo>
                    <a:pt x="234" y="95"/>
                  </a:lnTo>
                  <a:lnTo>
                    <a:pt x="210" y="102"/>
                  </a:lnTo>
                  <a:lnTo>
                    <a:pt x="186" y="110"/>
                  </a:lnTo>
                  <a:close/>
                  <a:moveTo>
                    <a:pt x="213" y="185"/>
                  </a:moveTo>
                  <a:lnTo>
                    <a:pt x="189" y="194"/>
                  </a:lnTo>
                  <a:lnTo>
                    <a:pt x="167" y="203"/>
                  </a:lnTo>
                  <a:lnTo>
                    <a:pt x="150" y="212"/>
                  </a:lnTo>
                  <a:lnTo>
                    <a:pt x="134" y="222"/>
                  </a:lnTo>
                  <a:lnTo>
                    <a:pt x="122" y="230"/>
                  </a:lnTo>
                  <a:lnTo>
                    <a:pt x="114" y="238"/>
                  </a:lnTo>
                  <a:lnTo>
                    <a:pt x="110" y="242"/>
                  </a:lnTo>
                  <a:lnTo>
                    <a:pt x="109" y="244"/>
                  </a:lnTo>
                  <a:lnTo>
                    <a:pt x="109" y="248"/>
                  </a:lnTo>
                  <a:lnTo>
                    <a:pt x="109" y="250"/>
                  </a:lnTo>
                  <a:lnTo>
                    <a:pt x="112" y="253"/>
                  </a:lnTo>
                  <a:lnTo>
                    <a:pt x="115" y="254"/>
                  </a:lnTo>
                  <a:lnTo>
                    <a:pt x="119" y="255"/>
                  </a:lnTo>
                  <a:lnTo>
                    <a:pt x="123" y="255"/>
                  </a:lnTo>
                  <a:lnTo>
                    <a:pt x="136" y="255"/>
                  </a:lnTo>
                  <a:lnTo>
                    <a:pt x="153" y="253"/>
                  </a:lnTo>
                  <a:lnTo>
                    <a:pt x="172" y="249"/>
                  </a:lnTo>
                  <a:lnTo>
                    <a:pt x="192" y="243"/>
                  </a:lnTo>
                  <a:lnTo>
                    <a:pt x="215" y="236"/>
                  </a:lnTo>
                  <a:lnTo>
                    <a:pt x="239" y="228"/>
                  </a:lnTo>
                  <a:lnTo>
                    <a:pt x="262" y="219"/>
                  </a:lnTo>
                  <a:lnTo>
                    <a:pt x="284" y="210"/>
                  </a:lnTo>
                  <a:lnTo>
                    <a:pt x="302" y="200"/>
                  </a:lnTo>
                  <a:lnTo>
                    <a:pt x="318" y="191"/>
                  </a:lnTo>
                  <a:lnTo>
                    <a:pt x="330" y="183"/>
                  </a:lnTo>
                  <a:lnTo>
                    <a:pt x="338" y="175"/>
                  </a:lnTo>
                  <a:lnTo>
                    <a:pt x="341" y="172"/>
                  </a:lnTo>
                  <a:lnTo>
                    <a:pt x="343" y="168"/>
                  </a:lnTo>
                  <a:lnTo>
                    <a:pt x="343" y="166"/>
                  </a:lnTo>
                  <a:lnTo>
                    <a:pt x="342" y="164"/>
                  </a:lnTo>
                  <a:lnTo>
                    <a:pt x="341" y="161"/>
                  </a:lnTo>
                  <a:lnTo>
                    <a:pt x="337" y="160"/>
                  </a:lnTo>
                  <a:lnTo>
                    <a:pt x="334" y="159"/>
                  </a:lnTo>
                  <a:lnTo>
                    <a:pt x="328" y="159"/>
                  </a:lnTo>
                  <a:lnTo>
                    <a:pt x="315" y="159"/>
                  </a:lnTo>
                  <a:lnTo>
                    <a:pt x="298" y="161"/>
                  </a:lnTo>
                  <a:lnTo>
                    <a:pt x="280" y="165"/>
                  </a:lnTo>
                  <a:lnTo>
                    <a:pt x="259" y="169"/>
                  </a:lnTo>
                  <a:lnTo>
                    <a:pt x="236" y="177"/>
                  </a:lnTo>
                  <a:lnTo>
                    <a:pt x="213" y="185"/>
                  </a:lnTo>
                  <a:close/>
                  <a:moveTo>
                    <a:pt x="253" y="263"/>
                  </a:moveTo>
                  <a:lnTo>
                    <a:pt x="230" y="273"/>
                  </a:lnTo>
                  <a:lnTo>
                    <a:pt x="210" y="282"/>
                  </a:lnTo>
                  <a:lnTo>
                    <a:pt x="192" y="292"/>
                  </a:lnTo>
                  <a:lnTo>
                    <a:pt x="177" y="300"/>
                  </a:lnTo>
                  <a:lnTo>
                    <a:pt x="165" y="310"/>
                  </a:lnTo>
                  <a:lnTo>
                    <a:pt x="158" y="317"/>
                  </a:lnTo>
                  <a:lnTo>
                    <a:pt x="155" y="320"/>
                  </a:lnTo>
                  <a:lnTo>
                    <a:pt x="153" y="324"/>
                  </a:lnTo>
                  <a:lnTo>
                    <a:pt x="153" y="326"/>
                  </a:lnTo>
                  <a:lnTo>
                    <a:pt x="154" y="330"/>
                  </a:lnTo>
                  <a:lnTo>
                    <a:pt x="157" y="331"/>
                  </a:lnTo>
                  <a:lnTo>
                    <a:pt x="159" y="333"/>
                  </a:lnTo>
                  <a:lnTo>
                    <a:pt x="164" y="335"/>
                  </a:lnTo>
                  <a:lnTo>
                    <a:pt x="169" y="335"/>
                  </a:lnTo>
                  <a:lnTo>
                    <a:pt x="182" y="335"/>
                  </a:lnTo>
                  <a:lnTo>
                    <a:pt x="197" y="333"/>
                  </a:lnTo>
                  <a:lnTo>
                    <a:pt x="216" y="330"/>
                  </a:lnTo>
                  <a:lnTo>
                    <a:pt x="236" y="324"/>
                  </a:lnTo>
                  <a:lnTo>
                    <a:pt x="258" y="318"/>
                  </a:lnTo>
                  <a:lnTo>
                    <a:pt x="281" y="310"/>
                  </a:lnTo>
                  <a:lnTo>
                    <a:pt x="303" y="300"/>
                  </a:lnTo>
                  <a:lnTo>
                    <a:pt x="323" y="292"/>
                  </a:lnTo>
                  <a:lnTo>
                    <a:pt x="342" y="282"/>
                  </a:lnTo>
                  <a:lnTo>
                    <a:pt x="356" y="273"/>
                  </a:lnTo>
                  <a:lnTo>
                    <a:pt x="368" y="265"/>
                  </a:lnTo>
                  <a:lnTo>
                    <a:pt x="376" y="257"/>
                  </a:lnTo>
                  <a:lnTo>
                    <a:pt x="379" y="254"/>
                  </a:lnTo>
                  <a:lnTo>
                    <a:pt x="380" y="250"/>
                  </a:lnTo>
                  <a:lnTo>
                    <a:pt x="380" y="248"/>
                  </a:lnTo>
                  <a:lnTo>
                    <a:pt x="379" y="244"/>
                  </a:lnTo>
                  <a:lnTo>
                    <a:pt x="378" y="243"/>
                  </a:lnTo>
                  <a:lnTo>
                    <a:pt x="374" y="241"/>
                  </a:lnTo>
                  <a:lnTo>
                    <a:pt x="371" y="240"/>
                  </a:lnTo>
                  <a:lnTo>
                    <a:pt x="365" y="240"/>
                  </a:lnTo>
                  <a:lnTo>
                    <a:pt x="353" y="240"/>
                  </a:lnTo>
                  <a:lnTo>
                    <a:pt x="336" y="241"/>
                  </a:lnTo>
                  <a:lnTo>
                    <a:pt x="318" y="244"/>
                  </a:lnTo>
                  <a:lnTo>
                    <a:pt x="297" y="249"/>
                  </a:lnTo>
                  <a:lnTo>
                    <a:pt x="275" y="256"/>
                  </a:lnTo>
                  <a:lnTo>
                    <a:pt x="253" y="263"/>
                  </a:lnTo>
                  <a:close/>
                  <a:moveTo>
                    <a:pt x="135" y="361"/>
                  </a:moveTo>
                  <a:lnTo>
                    <a:pt x="114" y="369"/>
                  </a:lnTo>
                  <a:lnTo>
                    <a:pt x="94" y="379"/>
                  </a:lnTo>
                  <a:lnTo>
                    <a:pt x="77" y="388"/>
                  </a:lnTo>
                  <a:lnTo>
                    <a:pt x="63" y="396"/>
                  </a:lnTo>
                  <a:lnTo>
                    <a:pt x="52" y="405"/>
                  </a:lnTo>
                  <a:lnTo>
                    <a:pt x="45" y="413"/>
                  </a:lnTo>
                  <a:lnTo>
                    <a:pt x="43" y="417"/>
                  </a:lnTo>
                  <a:lnTo>
                    <a:pt x="41" y="420"/>
                  </a:lnTo>
                  <a:lnTo>
                    <a:pt x="41" y="423"/>
                  </a:lnTo>
                  <a:lnTo>
                    <a:pt x="41" y="425"/>
                  </a:lnTo>
                  <a:lnTo>
                    <a:pt x="44" y="427"/>
                  </a:lnTo>
                  <a:lnTo>
                    <a:pt x="47" y="430"/>
                  </a:lnTo>
                  <a:lnTo>
                    <a:pt x="51" y="431"/>
                  </a:lnTo>
                  <a:lnTo>
                    <a:pt x="56" y="431"/>
                  </a:lnTo>
                  <a:lnTo>
                    <a:pt x="69" y="431"/>
                  </a:lnTo>
                  <a:lnTo>
                    <a:pt x="83" y="430"/>
                  </a:lnTo>
                  <a:lnTo>
                    <a:pt x="101" y="426"/>
                  </a:lnTo>
                  <a:lnTo>
                    <a:pt x="121" y="421"/>
                  </a:lnTo>
                  <a:lnTo>
                    <a:pt x="141" y="414"/>
                  </a:lnTo>
                  <a:lnTo>
                    <a:pt x="164" y="406"/>
                  </a:lnTo>
                  <a:lnTo>
                    <a:pt x="185" y="398"/>
                  </a:lnTo>
                  <a:lnTo>
                    <a:pt x="204" y="388"/>
                  </a:lnTo>
                  <a:lnTo>
                    <a:pt x="221" y="380"/>
                  </a:lnTo>
                  <a:lnTo>
                    <a:pt x="235" y="370"/>
                  </a:lnTo>
                  <a:lnTo>
                    <a:pt x="246" y="362"/>
                  </a:lnTo>
                  <a:lnTo>
                    <a:pt x="254" y="355"/>
                  </a:lnTo>
                  <a:lnTo>
                    <a:pt x="256" y="351"/>
                  </a:lnTo>
                  <a:lnTo>
                    <a:pt x="258" y="348"/>
                  </a:lnTo>
                  <a:lnTo>
                    <a:pt x="258" y="345"/>
                  </a:lnTo>
                  <a:lnTo>
                    <a:pt x="256" y="342"/>
                  </a:lnTo>
                  <a:lnTo>
                    <a:pt x="254" y="341"/>
                  </a:lnTo>
                  <a:lnTo>
                    <a:pt x="252" y="338"/>
                  </a:lnTo>
                  <a:lnTo>
                    <a:pt x="248" y="337"/>
                  </a:lnTo>
                  <a:lnTo>
                    <a:pt x="242" y="337"/>
                  </a:lnTo>
                  <a:lnTo>
                    <a:pt x="230" y="336"/>
                  </a:lnTo>
                  <a:lnTo>
                    <a:pt x="215" y="338"/>
                  </a:lnTo>
                  <a:lnTo>
                    <a:pt x="197" y="342"/>
                  </a:lnTo>
                  <a:lnTo>
                    <a:pt x="178" y="346"/>
                  </a:lnTo>
                  <a:lnTo>
                    <a:pt x="157" y="352"/>
                  </a:lnTo>
                  <a:lnTo>
                    <a:pt x="135" y="361"/>
                  </a:lnTo>
                  <a:close/>
                  <a:moveTo>
                    <a:pt x="202" y="446"/>
                  </a:moveTo>
                  <a:lnTo>
                    <a:pt x="180" y="455"/>
                  </a:lnTo>
                  <a:lnTo>
                    <a:pt x="161" y="463"/>
                  </a:lnTo>
                  <a:lnTo>
                    <a:pt x="146" y="472"/>
                  </a:lnTo>
                  <a:lnTo>
                    <a:pt x="132" y="482"/>
                  </a:lnTo>
                  <a:lnTo>
                    <a:pt x="122" y="490"/>
                  </a:lnTo>
                  <a:lnTo>
                    <a:pt x="115" y="499"/>
                  </a:lnTo>
                  <a:lnTo>
                    <a:pt x="113" y="502"/>
                  </a:lnTo>
                  <a:lnTo>
                    <a:pt x="112" y="506"/>
                  </a:lnTo>
                  <a:lnTo>
                    <a:pt x="112" y="508"/>
                  </a:lnTo>
                  <a:lnTo>
                    <a:pt x="113" y="510"/>
                  </a:lnTo>
                  <a:lnTo>
                    <a:pt x="115" y="513"/>
                  </a:lnTo>
                  <a:lnTo>
                    <a:pt x="117" y="515"/>
                  </a:lnTo>
                  <a:lnTo>
                    <a:pt x="122" y="516"/>
                  </a:lnTo>
                  <a:lnTo>
                    <a:pt x="127" y="518"/>
                  </a:lnTo>
                  <a:lnTo>
                    <a:pt x="139" y="518"/>
                  </a:lnTo>
                  <a:lnTo>
                    <a:pt x="153" y="516"/>
                  </a:lnTo>
                  <a:lnTo>
                    <a:pt x="171" y="513"/>
                  </a:lnTo>
                  <a:lnTo>
                    <a:pt x="190" y="508"/>
                  </a:lnTo>
                  <a:lnTo>
                    <a:pt x="210" y="502"/>
                  </a:lnTo>
                  <a:lnTo>
                    <a:pt x="232" y="494"/>
                  </a:lnTo>
                  <a:lnTo>
                    <a:pt x="252" y="486"/>
                  </a:lnTo>
                  <a:lnTo>
                    <a:pt x="271" y="477"/>
                  </a:lnTo>
                  <a:lnTo>
                    <a:pt x="287" y="468"/>
                  </a:lnTo>
                  <a:lnTo>
                    <a:pt x="300" y="458"/>
                  </a:lnTo>
                  <a:lnTo>
                    <a:pt x="311" y="450"/>
                  </a:lnTo>
                  <a:lnTo>
                    <a:pt x="318" y="443"/>
                  </a:lnTo>
                  <a:lnTo>
                    <a:pt x="321" y="439"/>
                  </a:lnTo>
                  <a:lnTo>
                    <a:pt x="322" y="436"/>
                  </a:lnTo>
                  <a:lnTo>
                    <a:pt x="322" y="432"/>
                  </a:lnTo>
                  <a:lnTo>
                    <a:pt x="321" y="430"/>
                  </a:lnTo>
                  <a:lnTo>
                    <a:pt x="318" y="427"/>
                  </a:lnTo>
                  <a:lnTo>
                    <a:pt x="316" y="426"/>
                  </a:lnTo>
                  <a:lnTo>
                    <a:pt x="311" y="425"/>
                  </a:lnTo>
                  <a:lnTo>
                    <a:pt x="306" y="424"/>
                  </a:lnTo>
                  <a:lnTo>
                    <a:pt x="294" y="424"/>
                  </a:lnTo>
                  <a:lnTo>
                    <a:pt x="279" y="425"/>
                  </a:lnTo>
                  <a:lnTo>
                    <a:pt x="262" y="427"/>
                  </a:lnTo>
                  <a:lnTo>
                    <a:pt x="243" y="432"/>
                  </a:lnTo>
                  <a:lnTo>
                    <a:pt x="222" y="438"/>
                  </a:lnTo>
                  <a:lnTo>
                    <a:pt x="202" y="446"/>
                  </a:lnTo>
                  <a:close/>
                  <a:moveTo>
                    <a:pt x="108" y="544"/>
                  </a:moveTo>
                  <a:lnTo>
                    <a:pt x="88" y="552"/>
                  </a:lnTo>
                  <a:lnTo>
                    <a:pt x="71" y="562"/>
                  </a:lnTo>
                  <a:lnTo>
                    <a:pt x="56" y="570"/>
                  </a:lnTo>
                  <a:lnTo>
                    <a:pt x="43" y="579"/>
                  </a:lnTo>
                  <a:lnTo>
                    <a:pt x="32" y="588"/>
                  </a:lnTo>
                  <a:lnTo>
                    <a:pt x="26" y="596"/>
                  </a:lnTo>
                  <a:lnTo>
                    <a:pt x="24" y="600"/>
                  </a:lnTo>
                  <a:lnTo>
                    <a:pt x="24" y="602"/>
                  </a:lnTo>
                  <a:lnTo>
                    <a:pt x="24" y="606"/>
                  </a:lnTo>
                  <a:lnTo>
                    <a:pt x="24" y="608"/>
                  </a:lnTo>
                  <a:lnTo>
                    <a:pt x="26" y="610"/>
                  </a:lnTo>
                  <a:lnTo>
                    <a:pt x="30" y="613"/>
                  </a:lnTo>
                  <a:lnTo>
                    <a:pt x="33" y="614"/>
                  </a:lnTo>
                  <a:lnTo>
                    <a:pt x="38" y="615"/>
                  </a:lnTo>
                  <a:lnTo>
                    <a:pt x="50" y="615"/>
                  </a:lnTo>
                  <a:lnTo>
                    <a:pt x="64" y="614"/>
                  </a:lnTo>
                  <a:lnTo>
                    <a:pt x="81" y="610"/>
                  </a:lnTo>
                  <a:lnTo>
                    <a:pt x="98" y="607"/>
                  </a:lnTo>
                  <a:lnTo>
                    <a:pt x="117" y="600"/>
                  </a:lnTo>
                  <a:lnTo>
                    <a:pt x="139" y="592"/>
                  </a:lnTo>
                  <a:lnTo>
                    <a:pt x="158" y="584"/>
                  </a:lnTo>
                  <a:lnTo>
                    <a:pt x="176" y="575"/>
                  </a:lnTo>
                  <a:lnTo>
                    <a:pt x="191" y="566"/>
                  </a:lnTo>
                  <a:lnTo>
                    <a:pt x="204" y="557"/>
                  </a:lnTo>
                  <a:lnTo>
                    <a:pt x="214" y="548"/>
                  </a:lnTo>
                  <a:lnTo>
                    <a:pt x="221" y="541"/>
                  </a:lnTo>
                  <a:lnTo>
                    <a:pt x="223" y="538"/>
                  </a:lnTo>
                  <a:lnTo>
                    <a:pt x="223" y="534"/>
                  </a:lnTo>
                  <a:lnTo>
                    <a:pt x="223" y="532"/>
                  </a:lnTo>
                  <a:lnTo>
                    <a:pt x="222" y="528"/>
                  </a:lnTo>
                  <a:lnTo>
                    <a:pt x="221" y="526"/>
                  </a:lnTo>
                  <a:lnTo>
                    <a:pt x="217" y="525"/>
                  </a:lnTo>
                  <a:lnTo>
                    <a:pt x="214" y="524"/>
                  </a:lnTo>
                  <a:lnTo>
                    <a:pt x="209" y="522"/>
                  </a:lnTo>
                  <a:lnTo>
                    <a:pt x="197" y="522"/>
                  </a:lnTo>
                  <a:lnTo>
                    <a:pt x="183" y="524"/>
                  </a:lnTo>
                  <a:lnTo>
                    <a:pt x="166" y="526"/>
                  </a:lnTo>
                  <a:lnTo>
                    <a:pt x="148" y="531"/>
                  </a:lnTo>
                  <a:lnTo>
                    <a:pt x="128" y="537"/>
                  </a:lnTo>
                  <a:lnTo>
                    <a:pt x="108" y="544"/>
                  </a:lnTo>
                  <a:close/>
                  <a:moveTo>
                    <a:pt x="201" y="638"/>
                  </a:moveTo>
                  <a:lnTo>
                    <a:pt x="182" y="646"/>
                  </a:lnTo>
                  <a:lnTo>
                    <a:pt x="165" y="654"/>
                  </a:lnTo>
                  <a:lnTo>
                    <a:pt x="151" y="664"/>
                  </a:lnTo>
                  <a:lnTo>
                    <a:pt x="138" y="672"/>
                  </a:lnTo>
                  <a:lnTo>
                    <a:pt x="128" y="682"/>
                  </a:lnTo>
                  <a:lnTo>
                    <a:pt x="122" y="689"/>
                  </a:lnTo>
                  <a:lnTo>
                    <a:pt x="121" y="693"/>
                  </a:lnTo>
                  <a:lnTo>
                    <a:pt x="120" y="696"/>
                  </a:lnTo>
                  <a:lnTo>
                    <a:pt x="120" y="699"/>
                  </a:lnTo>
                  <a:lnTo>
                    <a:pt x="121" y="702"/>
                  </a:lnTo>
                  <a:lnTo>
                    <a:pt x="123" y="704"/>
                  </a:lnTo>
                  <a:lnTo>
                    <a:pt x="127" y="706"/>
                  </a:lnTo>
                  <a:lnTo>
                    <a:pt x="131" y="708"/>
                  </a:lnTo>
                  <a:lnTo>
                    <a:pt x="135" y="709"/>
                  </a:lnTo>
                  <a:lnTo>
                    <a:pt x="147" y="710"/>
                  </a:lnTo>
                  <a:lnTo>
                    <a:pt x="160" y="709"/>
                  </a:lnTo>
                  <a:lnTo>
                    <a:pt x="177" y="706"/>
                  </a:lnTo>
                  <a:lnTo>
                    <a:pt x="195" y="702"/>
                  </a:lnTo>
                  <a:lnTo>
                    <a:pt x="214" y="696"/>
                  </a:lnTo>
                  <a:lnTo>
                    <a:pt x="233" y="689"/>
                  </a:lnTo>
                  <a:lnTo>
                    <a:pt x="252" y="680"/>
                  </a:lnTo>
                  <a:lnTo>
                    <a:pt x="270" y="672"/>
                  </a:lnTo>
                  <a:lnTo>
                    <a:pt x="284" y="663"/>
                  </a:lnTo>
                  <a:lnTo>
                    <a:pt x="297" y="654"/>
                  </a:lnTo>
                  <a:lnTo>
                    <a:pt x="306" y="646"/>
                  </a:lnTo>
                  <a:lnTo>
                    <a:pt x="312" y="638"/>
                  </a:lnTo>
                  <a:lnTo>
                    <a:pt x="313" y="634"/>
                  </a:lnTo>
                  <a:lnTo>
                    <a:pt x="315" y="630"/>
                  </a:lnTo>
                  <a:lnTo>
                    <a:pt x="315" y="628"/>
                  </a:lnTo>
                  <a:lnTo>
                    <a:pt x="313" y="625"/>
                  </a:lnTo>
                  <a:lnTo>
                    <a:pt x="311" y="622"/>
                  </a:lnTo>
                  <a:lnTo>
                    <a:pt x="309" y="621"/>
                  </a:lnTo>
                  <a:lnTo>
                    <a:pt x="304" y="619"/>
                  </a:lnTo>
                  <a:lnTo>
                    <a:pt x="299" y="617"/>
                  </a:lnTo>
                  <a:lnTo>
                    <a:pt x="289" y="617"/>
                  </a:lnTo>
                  <a:lnTo>
                    <a:pt x="274" y="617"/>
                  </a:lnTo>
                  <a:lnTo>
                    <a:pt x="258" y="621"/>
                  </a:lnTo>
                  <a:lnTo>
                    <a:pt x="240" y="625"/>
                  </a:lnTo>
                  <a:lnTo>
                    <a:pt x="221" y="630"/>
                  </a:lnTo>
                  <a:lnTo>
                    <a:pt x="201" y="638"/>
                  </a:lnTo>
                  <a:close/>
                  <a:moveTo>
                    <a:pt x="164" y="790"/>
                  </a:moveTo>
                  <a:lnTo>
                    <a:pt x="182" y="781"/>
                  </a:lnTo>
                  <a:lnTo>
                    <a:pt x="198" y="773"/>
                  </a:lnTo>
                  <a:lnTo>
                    <a:pt x="213" y="764"/>
                  </a:lnTo>
                  <a:lnTo>
                    <a:pt x="224" y="755"/>
                  </a:lnTo>
                  <a:lnTo>
                    <a:pt x="233" y="747"/>
                  </a:lnTo>
                  <a:lnTo>
                    <a:pt x="239" y="739"/>
                  </a:lnTo>
                  <a:lnTo>
                    <a:pt x="240" y="735"/>
                  </a:lnTo>
                  <a:lnTo>
                    <a:pt x="241" y="731"/>
                  </a:lnTo>
                  <a:lnTo>
                    <a:pt x="241" y="729"/>
                  </a:lnTo>
                  <a:lnTo>
                    <a:pt x="240" y="726"/>
                  </a:lnTo>
                  <a:lnTo>
                    <a:pt x="237" y="723"/>
                  </a:lnTo>
                  <a:lnTo>
                    <a:pt x="235" y="722"/>
                  </a:lnTo>
                  <a:lnTo>
                    <a:pt x="230" y="720"/>
                  </a:lnTo>
                  <a:lnTo>
                    <a:pt x="226" y="718"/>
                  </a:lnTo>
                  <a:lnTo>
                    <a:pt x="215" y="718"/>
                  </a:lnTo>
                  <a:lnTo>
                    <a:pt x="202" y="718"/>
                  </a:lnTo>
                  <a:lnTo>
                    <a:pt x="185" y="721"/>
                  </a:lnTo>
                  <a:lnTo>
                    <a:pt x="169" y="726"/>
                  </a:lnTo>
                  <a:lnTo>
                    <a:pt x="151" y="730"/>
                  </a:lnTo>
                  <a:lnTo>
                    <a:pt x="132" y="737"/>
                  </a:lnTo>
                  <a:lnTo>
                    <a:pt x="114" y="746"/>
                  </a:lnTo>
                  <a:lnTo>
                    <a:pt x="97" y="755"/>
                  </a:lnTo>
                  <a:lnTo>
                    <a:pt x="83" y="764"/>
                  </a:lnTo>
                  <a:lnTo>
                    <a:pt x="71" y="772"/>
                  </a:lnTo>
                  <a:lnTo>
                    <a:pt x="63" y="781"/>
                  </a:lnTo>
                  <a:lnTo>
                    <a:pt x="57" y="788"/>
                  </a:lnTo>
                  <a:lnTo>
                    <a:pt x="56" y="792"/>
                  </a:lnTo>
                  <a:lnTo>
                    <a:pt x="55" y="796"/>
                  </a:lnTo>
                  <a:lnTo>
                    <a:pt x="55" y="799"/>
                  </a:lnTo>
                  <a:lnTo>
                    <a:pt x="56" y="802"/>
                  </a:lnTo>
                  <a:lnTo>
                    <a:pt x="58" y="804"/>
                  </a:lnTo>
                  <a:lnTo>
                    <a:pt x="62" y="806"/>
                  </a:lnTo>
                  <a:lnTo>
                    <a:pt x="65" y="807"/>
                  </a:lnTo>
                  <a:lnTo>
                    <a:pt x="70" y="809"/>
                  </a:lnTo>
                  <a:lnTo>
                    <a:pt x="81" y="810"/>
                  </a:lnTo>
                  <a:lnTo>
                    <a:pt x="94" y="809"/>
                  </a:lnTo>
                  <a:lnTo>
                    <a:pt x="109" y="806"/>
                  </a:lnTo>
                  <a:lnTo>
                    <a:pt x="127" y="802"/>
                  </a:lnTo>
                  <a:lnTo>
                    <a:pt x="145" y="797"/>
                  </a:lnTo>
                  <a:lnTo>
                    <a:pt x="164" y="790"/>
                  </a:lnTo>
                  <a:close/>
                  <a:moveTo>
                    <a:pt x="177" y="828"/>
                  </a:moveTo>
                  <a:lnTo>
                    <a:pt x="176" y="825"/>
                  </a:lnTo>
                  <a:lnTo>
                    <a:pt x="172" y="823"/>
                  </a:lnTo>
                  <a:lnTo>
                    <a:pt x="169" y="822"/>
                  </a:lnTo>
                  <a:lnTo>
                    <a:pt x="164" y="821"/>
                  </a:lnTo>
                  <a:lnTo>
                    <a:pt x="153" y="819"/>
                  </a:lnTo>
                  <a:lnTo>
                    <a:pt x="140" y="821"/>
                  </a:lnTo>
                  <a:lnTo>
                    <a:pt x="126" y="823"/>
                  </a:lnTo>
                  <a:lnTo>
                    <a:pt x="109" y="826"/>
                  </a:lnTo>
                  <a:lnTo>
                    <a:pt x="91" y="831"/>
                  </a:lnTo>
                  <a:lnTo>
                    <a:pt x="74" y="838"/>
                  </a:lnTo>
                  <a:lnTo>
                    <a:pt x="56" y="847"/>
                  </a:lnTo>
                  <a:lnTo>
                    <a:pt x="40" y="855"/>
                  </a:lnTo>
                  <a:lnTo>
                    <a:pt x="27" y="863"/>
                  </a:lnTo>
                  <a:lnTo>
                    <a:pt x="16" y="873"/>
                  </a:lnTo>
                  <a:lnTo>
                    <a:pt x="8" y="881"/>
                  </a:lnTo>
                  <a:lnTo>
                    <a:pt x="2" y="888"/>
                  </a:lnTo>
                  <a:lnTo>
                    <a:pt x="1" y="892"/>
                  </a:lnTo>
                  <a:lnTo>
                    <a:pt x="1" y="895"/>
                  </a:lnTo>
                  <a:lnTo>
                    <a:pt x="1" y="899"/>
                  </a:lnTo>
                  <a:lnTo>
                    <a:pt x="2" y="901"/>
                  </a:lnTo>
                  <a:lnTo>
                    <a:pt x="5" y="904"/>
                  </a:lnTo>
                  <a:lnTo>
                    <a:pt x="7" y="906"/>
                  </a:lnTo>
                  <a:lnTo>
                    <a:pt x="11" y="907"/>
                  </a:lnTo>
                  <a:lnTo>
                    <a:pt x="15" y="908"/>
                  </a:lnTo>
                  <a:lnTo>
                    <a:pt x="26" y="910"/>
                  </a:lnTo>
                  <a:lnTo>
                    <a:pt x="39" y="908"/>
                  </a:lnTo>
                  <a:lnTo>
                    <a:pt x="55" y="906"/>
                  </a:lnTo>
                  <a:lnTo>
                    <a:pt x="70" y="903"/>
                  </a:lnTo>
                  <a:lnTo>
                    <a:pt x="88" y="898"/>
                  </a:lnTo>
                  <a:lnTo>
                    <a:pt x="106" y="891"/>
                  </a:lnTo>
                  <a:lnTo>
                    <a:pt x="123" y="882"/>
                  </a:lnTo>
                  <a:lnTo>
                    <a:pt x="139" y="874"/>
                  </a:lnTo>
                  <a:lnTo>
                    <a:pt x="152" y="865"/>
                  </a:lnTo>
                  <a:lnTo>
                    <a:pt x="163" y="856"/>
                  </a:lnTo>
                  <a:lnTo>
                    <a:pt x="171" y="848"/>
                  </a:lnTo>
                  <a:lnTo>
                    <a:pt x="177" y="841"/>
                  </a:lnTo>
                  <a:lnTo>
                    <a:pt x="178" y="837"/>
                  </a:lnTo>
                  <a:lnTo>
                    <a:pt x="179" y="834"/>
                  </a:lnTo>
                  <a:lnTo>
                    <a:pt x="178" y="830"/>
                  </a:lnTo>
                  <a:lnTo>
                    <a:pt x="177" y="828"/>
                  </a:lnTo>
                  <a:close/>
                  <a:moveTo>
                    <a:pt x="359" y="834"/>
                  </a:moveTo>
                  <a:lnTo>
                    <a:pt x="356" y="830"/>
                  </a:lnTo>
                  <a:lnTo>
                    <a:pt x="353" y="829"/>
                  </a:lnTo>
                  <a:lnTo>
                    <a:pt x="349" y="826"/>
                  </a:lnTo>
                  <a:lnTo>
                    <a:pt x="344" y="825"/>
                  </a:lnTo>
                  <a:lnTo>
                    <a:pt x="334" y="824"/>
                  </a:lnTo>
                  <a:lnTo>
                    <a:pt x="321" y="824"/>
                  </a:lnTo>
                  <a:lnTo>
                    <a:pt x="305" y="826"/>
                  </a:lnTo>
                  <a:lnTo>
                    <a:pt x="289" y="830"/>
                  </a:lnTo>
                  <a:lnTo>
                    <a:pt x="271" y="836"/>
                  </a:lnTo>
                  <a:lnTo>
                    <a:pt x="252" y="843"/>
                  </a:lnTo>
                  <a:lnTo>
                    <a:pt x="235" y="850"/>
                  </a:lnTo>
                  <a:lnTo>
                    <a:pt x="220" y="860"/>
                  </a:lnTo>
                  <a:lnTo>
                    <a:pt x="205" y="868"/>
                  </a:lnTo>
                  <a:lnTo>
                    <a:pt x="195" y="876"/>
                  </a:lnTo>
                  <a:lnTo>
                    <a:pt x="186" y="885"/>
                  </a:lnTo>
                  <a:lnTo>
                    <a:pt x="180" y="893"/>
                  </a:lnTo>
                  <a:lnTo>
                    <a:pt x="179" y="897"/>
                  </a:lnTo>
                  <a:lnTo>
                    <a:pt x="179" y="900"/>
                  </a:lnTo>
                  <a:lnTo>
                    <a:pt x="179" y="904"/>
                  </a:lnTo>
                  <a:lnTo>
                    <a:pt x="180" y="906"/>
                  </a:lnTo>
                  <a:lnTo>
                    <a:pt x="183" y="910"/>
                  </a:lnTo>
                  <a:lnTo>
                    <a:pt x="185" y="911"/>
                  </a:lnTo>
                  <a:lnTo>
                    <a:pt x="190" y="913"/>
                  </a:lnTo>
                  <a:lnTo>
                    <a:pt x="193" y="914"/>
                  </a:lnTo>
                  <a:lnTo>
                    <a:pt x="205" y="916"/>
                  </a:lnTo>
                  <a:lnTo>
                    <a:pt x="218" y="914"/>
                  </a:lnTo>
                  <a:lnTo>
                    <a:pt x="234" y="913"/>
                  </a:lnTo>
                  <a:lnTo>
                    <a:pt x="251" y="908"/>
                  </a:lnTo>
                  <a:lnTo>
                    <a:pt x="267" y="904"/>
                  </a:lnTo>
                  <a:lnTo>
                    <a:pt x="286" y="897"/>
                  </a:lnTo>
                  <a:lnTo>
                    <a:pt x="304" y="888"/>
                  </a:lnTo>
                  <a:lnTo>
                    <a:pt x="319" y="880"/>
                  </a:lnTo>
                  <a:lnTo>
                    <a:pt x="332" y="872"/>
                  </a:lnTo>
                  <a:lnTo>
                    <a:pt x="344" y="862"/>
                  </a:lnTo>
                  <a:lnTo>
                    <a:pt x="353" y="854"/>
                  </a:lnTo>
                  <a:lnTo>
                    <a:pt x="357" y="847"/>
                  </a:lnTo>
                  <a:lnTo>
                    <a:pt x="359" y="843"/>
                  </a:lnTo>
                  <a:lnTo>
                    <a:pt x="360" y="840"/>
                  </a:lnTo>
                  <a:lnTo>
                    <a:pt x="360" y="836"/>
                  </a:lnTo>
                  <a:lnTo>
                    <a:pt x="359" y="834"/>
                  </a:lnTo>
                  <a:close/>
                  <a:moveTo>
                    <a:pt x="240" y="1001"/>
                  </a:moveTo>
                  <a:lnTo>
                    <a:pt x="256" y="993"/>
                  </a:lnTo>
                  <a:lnTo>
                    <a:pt x="272" y="985"/>
                  </a:lnTo>
                  <a:lnTo>
                    <a:pt x="284" y="976"/>
                  </a:lnTo>
                  <a:lnTo>
                    <a:pt x="294" y="968"/>
                  </a:lnTo>
                  <a:lnTo>
                    <a:pt x="303" y="960"/>
                  </a:lnTo>
                  <a:lnTo>
                    <a:pt x="308" y="951"/>
                  </a:lnTo>
                  <a:lnTo>
                    <a:pt x="309" y="948"/>
                  </a:lnTo>
                  <a:lnTo>
                    <a:pt x="310" y="944"/>
                  </a:lnTo>
                  <a:lnTo>
                    <a:pt x="309" y="941"/>
                  </a:lnTo>
                  <a:lnTo>
                    <a:pt x="308" y="938"/>
                  </a:lnTo>
                  <a:lnTo>
                    <a:pt x="305" y="936"/>
                  </a:lnTo>
                  <a:lnTo>
                    <a:pt x="303" y="933"/>
                  </a:lnTo>
                  <a:lnTo>
                    <a:pt x="299" y="931"/>
                  </a:lnTo>
                  <a:lnTo>
                    <a:pt x="294" y="930"/>
                  </a:lnTo>
                  <a:lnTo>
                    <a:pt x="284" y="929"/>
                  </a:lnTo>
                  <a:lnTo>
                    <a:pt x="271" y="930"/>
                  </a:lnTo>
                  <a:lnTo>
                    <a:pt x="256" y="931"/>
                  </a:lnTo>
                  <a:lnTo>
                    <a:pt x="240" y="935"/>
                  </a:lnTo>
                  <a:lnTo>
                    <a:pt x="223" y="941"/>
                  </a:lnTo>
                  <a:lnTo>
                    <a:pt x="207" y="946"/>
                  </a:lnTo>
                  <a:lnTo>
                    <a:pt x="189" y="955"/>
                  </a:lnTo>
                  <a:lnTo>
                    <a:pt x="174" y="963"/>
                  </a:lnTo>
                  <a:lnTo>
                    <a:pt x="161" y="971"/>
                  </a:lnTo>
                  <a:lnTo>
                    <a:pt x="151" y="980"/>
                  </a:lnTo>
                  <a:lnTo>
                    <a:pt x="144" y="988"/>
                  </a:lnTo>
                  <a:lnTo>
                    <a:pt x="138" y="996"/>
                  </a:lnTo>
                  <a:lnTo>
                    <a:pt x="136" y="1000"/>
                  </a:lnTo>
                  <a:lnTo>
                    <a:pt x="136" y="1004"/>
                  </a:lnTo>
                  <a:lnTo>
                    <a:pt x="136" y="1007"/>
                  </a:lnTo>
                  <a:lnTo>
                    <a:pt x="138" y="1009"/>
                  </a:lnTo>
                  <a:lnTo>
                    <a:pt x="140" y="1013"/>
                  </a:lnTo>
                  <a:lnTo>
                    <a:pt x="144" y="1014"/>
                  </a:lnTo>
                  <a:lnTo>
                    <a:pt x="147" y="1017"/>
                  </a:lnTo>
                  <a:lnTo>
                    <a:pt x="152" y="1018"/>
                  </a:lnTo>
                  <a:lnTo>
                    <a:pt x="163" y="1019"/>
                  </a:lnTo>
                  <a:lnTo>
                    <a:pt x="174" y="1019"/>
                  </a:lnTo>
                  <a:lnTo>
                    <a:pt x="190" y="1017"/>
                  </a:lnTo>
                  <a:lnTo>
                    <a:pt x="205" y="1013"/>
                  </a:lnTo>
                  <a:lnTo>
                    <a:pt x="222" y="1007"/>
                  </a:lnTo>
                  <a:lnTo>
                    <a:pt x="240" y="1001"/>
                  </a:lnTo>
                  <a:close/>
                  <a:moveTo>
                    <a:pt x="268" y="1044"/>
                  </a:moveTo>
                  <a:lnTo>
                    <a:pt x="267" y="1042"/>
                  </a:lnTo>
                  <a:lnTo>
                    <a:pt x="264" y="1039"/>
                  </a:lnTo>
                  <a:lnTo>
                    <a:pt x="260" y="1037"/>
                  </a:lnTo>
                  <a:lnTo>
                    <a:pt x="255" y="1036"/>
                  </a:lnTo>
                  <a:lnTo>
                    <a:pt x="246" y="1034"/>
                  </a:lnTo>
                  <a:lnTo>
                    <a:pt x="233" y="1034"/>
                  </a:lnTo>
                  <a:lnTo>
                    <a:pt x="218" y="1037"/>
                  </a:lnTo>
                  <a:lnTo>
                    <a:pt x="204" y="1040"/>
                  </a:lnTo>
                  <a:lnTo>
                    <a:pt x="188" y="1045"/>
                  </a:lnTo>
                  <a:lnTo>
                    <a:pt x="171" y="1051"/>
                  </a:lnTo>
                  <a:lnTo>
                    <a:pt x="154" y="1059"/>
                  </a:lnTo>
                  <a:lnTo>
                    <a:pt x="140" y="1068"/>
                  </a:lnTo>
                  <a:lnTo>
                    <a:pt x="128" y="1076"/>
                  </a:lnTo>
                  <a:lnTo>
                    <a:pt x="119" y="1084"/>
                  </a:lnTo>
                  <a:lnTo>
                    <a:pt x="112" y="1093"/>
                  </a:lnTo>
                  <a:lnTo>
                    <a:pt x="107" y="1101"/>
                  </a:lnTo>
                  <a:lnTo>
                    <a:pt x="106" y="1105"/>
                  </a:lnTo>
                  <a:lnTo>
                    <a:pt x="106" y="1108"/>
                  </a:lnTo>
                  <a:lnTo>
                    <a:pt x="106" y="1110"/>
                  </a:lnTo>
                  <a:lnTo>
                    <a:pt x="107" y="1114"/>
                  </a:lnTo>
                  <a:lnTo>
                    <a:pt x="109" y="1116"/>
                  </a:lnTo>
                  <a:lnTo>
                    <a:pt x="112" y="1119"/>
                  </a:lnTo>
                  <a:lnTo>
                    <a:pt x="115" y="1120"/>
                  </a:lnTo>
                  <a:lnTo>
                    <a:pt x="120" y="1121"/>
                  </a:lnTo>
                  <a:lnTo>
                    <a:pt x="131" y="1124"/>
                  </a:lnTo>
                  <a:lnTo>
                    <a:pt x="142" y="1122"/>
                  </a:lnTo>
                  <a:lnTo>
                    <a:pt x="157" y="1121"/>
                  </a:lnTo>
                  <a:lnTo>
                    <a:pt x="172" y="1118"/>
                  </a:lnTo>
                  <a:lnTo>
                    <a:pt x="188" y="1113"/>
                  </a:lnTo>
                  <a:lnTo>
                    <a:pt x="204" y="1106"/>
                  </a:lnTo>
                  <a:lnTo>
                    <a:pt x="221" y="1099"/>
                  </a:lnTo>
                  <a:lnTo>
                    <a:pt x="235" y="1090"/>
                  </a:lnTo>
                  <a:lnTo>
                    <a:pt x="247" y="1082"/>
                  </a:lnTo>
                  <a:lnTo>
                    <a:pt x="256" y="1072"/>
                  </a:lnTo>
                  <a:lnTo>
                    <a:pt x="265" y="1065"/>
                  </a:lnTo>
                  <a:lnTo>
                    <a:pt x="270" y="1057"/>
                  </a:lnTo>
                  <a:lnTo>
                    <a:pt x="271" y="1053"/>
                  </a:lnTo>
                  <a:lnTo>
                    <a:pt x="271" y="1050"/>
                  </a:lnTo>
                  <a:lnTo>
                    <a:pt x="270" y="1046"/>
                  </a:lnTo>
                  <a:lnTo>
                    <a:pt x="268" y="1044"/>
                  </a:lnTo>
                  <a:close/>
                  <a:moveTo>
                    <a:pt x="241" y="1151"/>
                  </a:moveTo>
                  <a:lnTo>
                    <a:pt x="239" y="1147"/>
                  </a:lnTo>
                  <a:lnTo>
                    <a:pt x="236" y="1146"/>
                  </a:lnTo>
                  <a:lnTo>
                    <a:pt x="233" y="1144"/>
                  </a:lnTo>
                  <a:lnTo>
                    <a:pt x="228" y="1143"/>
                  </a:lnTo>
                  <a:lnTo>
                    <a:pt x="218" y="1141"/>
                  </a:lnTo>
                  <a:lnTo>
                    <a:pt x="207" y="1141"/>
                  </a:lnTo>
                  <a:lnTo>
                    <a:pt x="192" y="1143"/>
                  </a:lnTo>
                  <a:lnTo>
                    <a:pt x="178" y="1146"/>
                  </a:lnTo>
                  <a:lnTo>
                    <a:pt x="163" y="1151"/>
                  </a:lnTo>
                  <a:lnTo>
                    <a:pt x="146" y="1157"/>
                  </a:lnTo>
                  <a:lnTo>
                    <a:pt x="132" y="1165"/>
                  </a:lnTo>
                  <a:lnTo>
                    <a:pt x="117" y="1172"/>
                  </a:lnTo>
                  <a:lnTo>
                    <a:pt x="106" y="1181"/>
                  </a:lnTo>
                  <a:lnTo>
                    <a:pt x="96" y="1190"/>
                  </a:lnTo>
                  <a:lnTo>
                    <a:pt x="90" y="1197"/>
                  </a:lnTo>
                  <a:lnTo>
                    <a:pt x="85" y="1206"/>
                  </a:lnTo>
                  <a:lnTo>
                    <a:pt x="84" y="1209"/>
                  </a:lnTo>
                  <a:lnTo>
                    <a:pt x="84" y="1213"/>
                  </a:lnTo>
                  <a:lnTo>
                    <a:pt x="84" y="1216"/>
                  </a:lnTo>
                  <a:lnTo>
                    <a:pt x="87" y="1219"/>
                  </a:lnTo>
                  <a:lnTo>
                    <a:pt x="88" y="1221"/>
                  </a:lnTo>
                  <a:lnTo>
                    <a:pt x="91" y="1223"/>
                  </a:lnTo>
                  <a:lnTo>
                    <a:pt x="95" y="1226"/>
                  </a:lnTo>
                  <a:lnTo>
                    <a:pt x="98" y="1227"/>
                  </a:lnTo>
                  <a:lnTo>
                    <a:pt x="109" y="1228"/>
                  </a:lnTo>
                  <a:lnTo>
                    <a:pt x="121" y="1228"/>
                  </a:lnTo>
                  <a:lnTo>
                    <a:pt x="134" y="1227"/>
                  </a:lnTo>
                  <a:lnTo>
                    <a:pt x="148" y="1223"/>
                  </a:lnTo>
                  <a:lnTo>
                    <a:pt x="164" y="1219"/>
                  </a:lnTo>
                  <a:lnTo>
                    <a:pt x="180" y="1211"/>
                  </a:lnTo>
                  <a:lnTo>
                    <a:pt x="196" y="1204"/>
                  </a:lnTo>
                  <a:lnTo>
                    <a:pt x="209" y="1196"/>
                  </a:lnTo>
                  <a:lnTo>
                    <a:pt x="221" y="1188"/>
                  </a:lnTo>
                  <a:lnTo>
                    <a:pt x="230" y="1179"/>
                  </a:lnTo>
                  <a:lnTo>
                    <a:pt x="237" y="1171"/>
                  </a:lnTo>
                  <a:lnTo>
                    <a:pt x="241" y="1164"/>
                  </a:lnTo>
                  <a:lnTo>
                    <a:pt x="242" y="1160"/>
                  </a:lnTo>
                  <a:lnTo>
                    <a:pt x="242" y="1157"/>
                  </a:lnTo>
                  <a:lnTo>
                    <a:pt x="242" y="1153"/>
                  </a:lnTo>
                  <a:lnTo>
                    <a:pt x="241" y="1151"/>
                  </a:lnTo>
                  <a:close/>
                  <a:moveTo>
                    <a:pt x="223" y="1258"/>
                  </a:moveTo>
                  <a:lnTo>
                    <a:pt x="222" y="1255"/>
                  </a:lnTo>
                  <a:lnTo>
                    <a:pt x="218" y="1253"/>
                  </a:lnTo>
                  <a:lnTo>
                    <a:pt x="215" y="1252"/>
                  </a:lnTo>
                  <a:lnTo>
                    <a:pt x="211" y="1251"/>
                  </a:lnTo>
                  <a:lnTo>
                    <a:pt x="202" y="1248"/>
                  </a:lnTo>
                  <a:lnTo>
                    <a:pt x="190" y="1248"/>
                  </a:lnTo>
                  <a:lnTo>
                    <a:pt x="177" y="1251"/>
                  </a:lnTo>
                  <a:lnTo>
                    <a:pt x="163" y="1253"/>
                  </a:lnTo>
                  <a:lnTo>
                    <a:pt x="147" y="1258"/>
                  </a:lnTo>
                  <a:lnTo>
                    <a:pt x="133" y="1264"/>
                  </a:lnTo>
                  <a:lnTo>
                    <a:pt x="117" y="1271"/>
                  </a:lnTo>
                  <a:lnTo>
                    <a:pt x="106" y="1279"/>
                  </a:lnTo>
                  <a:lnTo>
                    <a:pt x="94" y="1287"/>
                  </a:lnTo>
                  <a:lnTo>
                    <a:pt x="85" y="1296"/>
                  </a:lnTo>
                  <a:lnTo>
                    <a:pt x="78" y="1304"/>
                  </a:lnTo>
                  <a:lnTo>
                    <a:pt x="75" y="1311"/>
                  </a:lnTo>
                  <a:lnTo>
                    <a:pt x="74" y="1315"/>
                  </a:lnTo>
                  <a:lnTo>
                    <a:pt x="74" y="1318"/>
                  </a:lnTo>
                  <a:lnTo>
                    <a:pt x="75" y="1322"/>
                  </a:lnTo>
                  <a:lnTo>
                    <a:pt x="76" y="1326"/>
                  </a:lnTo>
                  <a:lnTo>
                    <a:pt x="78" y="1328"/>
                  </a:lnTo>
                  <a:lnTo>
                    <a:pt x="81" y="1330"/>
                  </a:lnTo>
                  <a:lnTo>
                    <a:pt x="84" y="1331"/>
                  </a:lnTo>
                  <a:lnTo>
                    <a:pt x="88" y="1333"/>
                  </a:lnTo>
                  <a:lnTo>
                    <a:pt x="97" y="1335"/>
                  </a:lnTo>
                  <a:lnTo>
                    <a:pt x="109" y="1335"/>
                  </a:lnTo>
                  <a:lnTo>
                    <a:pt x="122" y="1333"/>
                  </a:lnTo>
                  <a:lnTo>
                    <a:pt x="136" y="1329"/>
                  </a:lnTo>
                  <a:lnTo>
                    <a:pt x="151" y="1326"/>
                  </a:lnTo>
                  <a:lnTo>
                    <a:pt x="166" y="1318"/>
                  </a:lnTo>
                  <a:lnTo>
                    <a:pt x="180" y="1311"/>
                  </a:lnTo>
                  <a:lnTo>
                    <a:pt x="193" y="1304"/>
                  </a:lnTo>
                  <a:lnTo>
                    <a:pt x="205" y="1296"/>
                  </a:lnTo>
                  <a:lnTo>
                    <a:pt x="214" y="1287"/>
                  </a:lnTo>
                  <a:lnTo>
                    <a:pt x="221" y="1279"/>
                  </a:lnTo>
                  <a:lnTo>
                    <a:pt x="224" y="1272"/>
                  </a:lnTo>
                  <a:lnTo>
                    <a:pt x="226" y="1267"/>
                  </a:lnTo>
                  <a:lnTo>
                    <a:pt x="226" y="1265"/>
                  </a:lnTo>
                  <a:lnTo>
                    <a:pt x="224" y="1261"/>
                  </a:lnTo>
                  <a:lnTo>
                    <a:pt x="223" y="1258"/>
                  </a:lnTo>
                  <a:close/>
                  <a:moveTo>
                    <a:pt x="129" y="1372"/>
                  </a:moveTo>
                  <a:lnTo>
                    <a:pt x="115" y="1379"/>
                  </a:lnTo>
                  <a:lnTo>
                    <a:pt x="103" y="1387"/>
                  </a:lnTo>
                  <a:lnTo>
                    <a:pt x="93" y="1396"/>
                  </a:lnTo>
                  <a:lnTo>
                    <a:pt x="84" y="1404"/>
                  </a:lnTo>
                  <a:lnTo>
                    <a:pt x="78" y="1411"/>
                  </a:lnTo>
                  <a:lnTo>
                    <a:pt x="75" y="1419"/>
                  </a:lnTo>
                  <a:lnTo>
                    <a:pt x="74" y="1423"/>
                  </a:lnTo>
                  <a:lnTo>
                    <a:pt x="74" y="1427"/>
                  </a:lnTo>
                  <a:lnTo>
                    <a:pt x="74" y="1429"/>
                  </a:lnTo>
                  <a:lnTo>
                    <a:pt x="76" y="1432"/>
                  </a:lnTo>
                  <a:lnTo>
                    <a:pt x="77" y="1435"/>
                  </a:lnTo>
                  <a:lnTo>
                    <a:pt x="81" y="1437"/>
                  </a:lnTo>
                  <a:lnTo>
                    <a:pt x="84" y="1440"/>
                  </a:lnTo>
                  <a:lnTo>
                    <a:pt x="88" y="1441"/>
                  </a:lnTo>
                  <a:lnTo>
                    <a:pt x="97" y="1442"/>
                  </a:lnTo>
                  <a:lnTo>
                    <a:pt x="108" y="1442"/>
                  </a:lnTo>
                  <a:lnTo>
                    <a:pt x="121" y="1441"/>
                  </a:lnTo>
                  <a:lnTo>
                    <a:pt x="134" y="1437"/>
                  </a:lnTo>
                  <a:lnTo>
                    <a:pt x="148" y="1434"/>
                  </a:lnTo>
                  <a:lnTo>
                    <a:pt x="163" y="1427"/>
                  </a:lnTo>
                  <a:lnTo>
                    <a:pt x="177" y="1419"/>
                  </a:lnTo>
                  <a:lnTo>
                    <a:pt x="189" y="1412"/>
                  </a:lnTo>
                  <a:lnTo>
                    <a:pt x="199" y="1404"/>
                  </a:lnTo>
                  <a:lnTo>
                    <a:pt x="208" y="1396"/>
                  </a:lnTo>
                  <a:lnTo>
                    <a:pt x="214" y="1388"/>
                  </a:lnTo>
                  <a:lnTo>
                    <a:pt x="217" y="1380"/>
                  </a:lnTo>
                  <a:lnTo>
                    <a:pt x="218" y="1377"/>
                  </a:lnTo>
                  <a:lnTo>
                    <a:pt x="218" y="1374"/>
                  </a:lnTo>
                  <a:lnTo>
                    <a:pt x="218" y="1371"/>
                  </a:lnTo>
                  <a:lnTo>
                    <a:pt x="217" y="1367"/>
                  </a:lnTo>
                  <a:lnTo>
                    <a:pt x="215" y="1365"/>
                  </a:lnTo>
                  <a:lnTo>
                    <a:pt x="211" y="1362"/>
                  </a:lnTo>
                  <a:lnTo>
                    <a:pt x="209" y="1361"/>
                  </a:lnTo>
                  <a:lnTo>
                    <a:pt x="204" y="1360"/>
                  </a:lnTo>
                  <a:lnTo>
                    <a:pt x="195" y="1358"/>
                  </a:lnTo>
                  <a:lnTo>
                    <a:pt x="184" y="1358"/>
                  </a:lnTo>
                  <a:lnTo>
                    <a:pt x="171" y="1359"/>
                  </a:lnTo>
                  <a:lnTo>
                    <a:pt x="158" y="1362"/>
                  </a:lnTo>
                  <a:lnTo>
                    <a:pt x="144" y="1366"/>
                  </a:lnTo>
                  <a:lnTo>
                    <a:pt x="129" y="1372"/>
                  </a:lnTo>
                  <a:close/>
                  <a:moveTo>
                    <a:pt x="170" y="1537"/>
                  </a:moveTo>
                  <a:lnTo>
                    <a:pt x="183" y="1530"/>
                  </a:lnTo>
                  <a:lnTo>
                    <a:pt x="195" y="1523"/>
                  </a:lnTo>
                  <a:lnTo>
                    <a:pt x="204" y="1514"/>
                  </a:lnTo>
                  <a:lnTo>
                    <a:pt x="213" y="1507"/>
                  </a:lnTo>
                  <a:lnTo>
                    <a:pt x="218" y="1499"/>
                  </a:lnTo>
                  <a:lnTo>
                    <a:pt x="222" y="1492"/>
                  </a:lnTo>
                  <a:lnTo>
                    <a:pt x="222" y="1488"/>
                  </a:lnTo>
                  <a:lnTo>
                    <a:pt x="222" y="1485"/>
                  </a:lnTo>
                  <a:lnTo>
                    <a:pt x="222" y="1481"/>
                  </a:lnTo>
                  <a:lnTo>
                    <a:pt x="221" y="1479"/>
                  </a:lnTo>
                  <a:lnTo>
                    <a:pt x="218" y="1475"/>
                  </a:lnTo>
                  <a:lnTo>
                    <a:pt x="216" y="1474"/>
                  </a:lnTo>
                  <a:lnTo>
                    <a:pt x="213" y="1472"/>
                  </a:lnTo>
                  <a:lnTo>
                    <a:pt x="209" y="1470"/>
                  </a:lnTo>
                  <a:lnTo>
                    <a:pt x="199" y="1468"/>
                  </a:lnTo>
                  <a:lnTo>
                    <a:pt x="189" y="1468"/>
                  </a:lnTo>
                  <a:lnTo>
                    <a:pt x="177" y="1469"/>
                  </a:lnTo>
                  <a:lnTo>
                    <a:pt x="164" y="1473"/>
                  </a:lnTo>
                  <a:lnTo>
                    <a:pt x="150" y="1476"/>
                  </a:lnTo>
                  <a:lnTo>
                    <a:pt x="135" y="1482"/>
                  </a:lnTo>
                  <a:lnTo>
                    <a:pt x="122" y="1489"/>
                  </a:lnTo>
                  <a:lnTo>
                    <a:pt x="110" y="1497"/>
                  </a:lnTo>
                  <a:lnTo>
                    <a:pt x="101" y="1505"/>
                  </a:lnTo>
                  <a:lnTo>
                    <a:pt x="93" y="1513"/>
                  </a:lnTo>
                  <a:lnTo>
                    <a:pt x="88" y="1520"/>
                  </a:lnTo>
                  <a:lnTo>
                    <a:pt x="84" y="1529"/>
                  </a:lnTo>
                  <a:lnTo>
                    <a:pt x="83" y="1532"/>
                  </a:lnTo>
                  <a:lnTo>
                    <a:pt x="83" y="1536"/>
                  </a:lnTo>
                  <a:lnTo>
                    <a:pt x="84" y="1538"/>
                  </a:lnTo>
                  <a:lnTo>
                    <a:pt x="85" y="1542"/>
                  </a:lnTo>
                  <a:lnTo>
                    <a:pt x="88" y="1544"/>
                  </a:lnTo>
                  <a:lnTo>
                    <a:pt x="90" y="1547"/>
                  </a:lnTo>
                  <a:lnTo>
                    <a:pt x="94" y="1548"/>
                  </a:lnTo>
                  <a:lnTo>
                    <a:pt x="97" y="1550"/>
                  </a:lnTo>
                  <a:lnTo>
                    <a:pt x="107" y="1551"/>
                  </a:lnTo>
                  <a:lnTo>
                    <a:pt x="117" y="1551"/>
                  </a:lnTo>
                  <a:lnTo>
                    <a:pt x="129" y="1550"/>
                  </a:lnTo>
                  <a:lnTo>
                    <a:pt x="142" y="1548"/>
                  </a:lnTo>
                  <a:lnTo>
                    <a:pt x="155" y="1543"/>
                  </a:lnTo>
                  <a:lnTo>
                    <a:pt x="170" y="1537"/>
                  </a:lnTo>
                  <a:close/>
                  <a:moveTo>
                    <a:pt x="186" y="1649"/>
                  </a:moveTo>
                  <a:lnTo>
                    <a:pt x="199" y="1642"/>
                  </a:lnTo>
                  <a:lnTo>
                    <a:pt x="210" y="1634"/>
                  </a:lnTo>
                  <a:lnTo>
                    <a:pt x="220" y="1627"/>
                  </a:lnTo>
                  <a:lnTo>
                    <a:pt x="227" y="1619"/>
                  </a:lnTo>
                  <a:lnTo>
                    <a:pt x="233" y="1612"/>
                  </a:lnTo>
                  <a:lnTo>
                    <a:pt x="236" y="1604"/>
                  </a:lnTo>
                  <a:lnTo>
                    <a:pt x="236" y="1600"/>
                  </a:lnTo>
                  <a:lnTo>
                    <a:pt x="236" y="1598"/>
                  </a:lnTo>
                  <a:lnTo>
                    <a:pt x="235" y="1594"/>
                  </a:lnTo>
                  <a:lnTo>
                    <a:pt x="234" y="1590"/>
                  </a:lnTo>
                  <a:lnTo>
                    <a:pt x="233" y="1588"/>
                  </a:lnTo>
                  <a:lnTo>
                    <a:pt x="229" y="1586"/>
                  </a:lnTo>
                  <a:lnTo>
                    <a:pt x="227" y="1585"/>
                  </a:lnTo>
                  <a:lnTo>
                    <a:pt x="222" y="1582"/>
                  </a:lnTo>
                  <a:lnTo>
                    <a:pt x="214" y="1581"/>
                  </a:lnTo>
                  <a:lnTo>
                    <a:pt x="203" y="1581"/>
                  </a:lnTo>
                  <a:lnTo>
                    <a:pt x="191" y="1582"/>
                  </a:lnTo>
                  <a:lnTo>
                    <a:pt x="179" y="1585"/>
                  </a:lnTo>
                  <a:lnTo>
                    <a:pt x="166" y="1588"/>
                  </a:lnTo>
                  <a:lnTo>
                    <a:pt x="152" y="1594"/>
                  </a:lnTo>
                  <a:lnTo>
                    <a:pt x="140" y="1601"/>
                  </a:lnTo>
                  <a:lnTo>
                    <a:pt x="128" y="1608"/>
                  </a:lnTo>
                  <a:lnTo>
                    <a:pt x="119" y="1615"/>
                  </a:lnTo>
                  <a:lnTo>
                    <a:pt x="112" y="1624"/>
                  </a:lnTo>
                  <a:lnTo>
                    <a:pt x="107" y="1632"/>
                  </a:lnTo>
                  <a:lnTo>
                    <a:pt x="103" y="1639"/>
                  </a:lnTo>
                  <a:lnTo>
                    <a:pt x="103" y="1643"/>
                  </a:lnTo>
                  <a:lnTo>
                    <a:pt x="103" y="1646"/>
                  </a:lnTo>
                  <a:lnTo>
                    <a:pt x="103" y="1650"/>
                  </a:lnTo>
                  <a:lnTo>
                    <a:pt x="106" y="1652"/>
                  </a:lnTo>
                  <a:lnTo>
                    <a:pt x="107" y="1655"/>
                  </a:lnTo>
                  <a:lnTo>
                    <a:pt x="110" y="1657"/>
                  </a:lnTo>
                  <a:lnTo>
                    <a:pt x="113" y="1659"/>
                  </a:lnTo>
                  <a:lnTo>
                    <a:pt x="116" y="1661"/>
                  </a:lnTo>
                  <a:lnTo>
                    <a:pt x="126" y="1662"/>
                  </a:lnTo>
                  <a:lnTo>
                    <a:pt x="136" y="1663"/>
                  </a:lnTo>
                  <a:lnTo>
                    <a:pt x="147" y="1662"/>
                  </a:lnTo>
                  <a:lnTo>
                    <a:pt x="160" y="1658"/>
                  </a:lnTo>
                  <a:lnTo>
                    <a:pt x="173" y="1655"/>
                  </a:lnTo>
                  <a:lnTo>
                    <a:pt x="186" y="1649"/>
                  </a:lnTo>
                  <a:close/>
                  <a:moveTo>
                    <a:pt x="214" y="1763"/>
                  </a:moveTo>
                  <a:lnTo>
                    <a:pt x="226" y="1756"/>
                  </a:lnTo>
                  <a:lnTo>
                    <a:pt x="236" y="1748"/>
                  </a:lnTo>
                  <a:lnTo>
                    <a:pt x="245" y="1741"/>
                  </a:lnTo>
                  <a:lnTo>
                    <a:pt x="252" y="1733"/>
                  </a:lnTo>
                  <a:lnTo>
                    <a:pt x="256" y="1726"/>
                  </a:lnTo>
                  <a:lnTo>
                    <a:pt x="260" y="1719"/>
                  </a:lnTo>
                  <a:lnTo>
                    <a:pt x="260" y="1715"/>
                  </a:lnTo>
                  <a:lnTo>
                    <a:pt x="260" y="1712"/>
                  </a:lnTo>
                  <a:lnTo>
                    <a:pt x="259" y="1708"/>
                  </a:lnTo>
                  <a:lnTo>
                    <a:pt x="258" y="1706"/>
                  </a:lnTo>
                  <a:lnTo>
                    <a:pt x="256" y="1703"/>
                  </a:lnTo>
                  <a:lnTo>
                    <a:pt x="253" y="1701"/>
                  </a:lnTo>
                  <a:lnTo>
                    <a:pt x="251" y="1699"/>
                  </a:lnTo>
                  <a:lnTo>
                    <a:pt x="247" y="1697"/>
                  </a:lnTo>
                  <a:lnTo>
                    <a:pt x="237" y="1695"/>
                  </a:lnTo>
                  <a:lnTo>
                    <a:pt x="228" y="1695"/>
                  </a:lnTo>
                  <a:lnTo>
                    <a:pt x="216" y="1696"/>
                  </a:lnTo>
                  <a:lnTo>
                    <a:pt x="204" y="1699"/>
                  </a:lnTo>
                  <a:lnTo>
                    <a:pt x="192" y="1702"/>
                  </a:lnTo>
                  <a:lnTo>
                    <a:pt x="179" y="1708"/>
                  </a:lnTo>
                  <a:lnTo>
                    <a:pt x="167" y="1714"/>
                  </a:lnTo>
                  <a:lnTo>
                    <a:pt x="157" y="1721"/>
                  </a:lnTo>
                  <a:lnTo>
                    <a:pt x="147" y="1729"/>
                  </a:lnTo>
                  <a:lnTo>
                    <a:pt x="140" y="1737"/>
                  </a:lnTo>
                  <a:lnTo>
                    <a:pt x="135" y="1745"/>
                  </a:lnTo>
                  <a:lnTo>
                    <a:pt x="133" y="1752"/>
                  </a:lnTo>
                  <a:lnTo>
                    <a:pt x="132" y="1756"/>
                  </a:lnTo>
                  <a:lnTo>
                    <a:pt x="132" y="1759"/>
                  </a:lnTo>
                  <a:lnTo>
                    <a:pt x="133" y="1763"/>
                  </a:lnTo>
                  <a:lnTo>
                    <a:pt x="134" y="1765"/>
                  </a:lnTo>
                  <a:lnTo>
                    <a:pt x="136" y="1767"/>
                  </a:lnTo>
                  <a:lnTo>
                    <a:pt x="139" y="1770"/>
                  </a:lnTo>
                  <a:lnTo>
                    <a:pt x="142" y="1772"/>
                  </a:lnTo>
                  <a:lnTo>
                    <a:pt x="146" y="1773"/>
                  </a:lnTo>
                  <a:lnTo>
                    <a:pt x="154" y="1776"/>
                  </a:lnTo>
                  <a:lnTo>
                    <a:pt x="165" y="1776"/>
                  </a:lnTo>
                  <a:lnTo>
                    <a:pt x="176" y="1775"/>
                  </a:lnTo>
                  <a:lnTo>
                    <a:pt x="188" y="1772"/>
                  </a:lnTo>
                  <a:lnTo>
                    <a:pt x="201" y="1767"/>
                  </a:lnTo>
                  <a:lnTo>
                    <a:pt x="214" y="1763"/>
                  </a:lnTo>
                  <a:close/>
                  <a:moveTo>
                    <a:pt x="97" y="1953"/>
                  </a:moveTo>
                  <a:lnTo>
                    <a:pt x="109" y="1946"/>
                  </a:lnTo>
                  <a:lnTo>
                    <a:pt x="119" y="1940"/>
                  </a:lnTo>
                  <a:lnTo>
                    <a:pt x="126" y="1933"/>
                  </a:lnTo>
                  <a:lnTo>
                    <a:pt x="133" y="1924"/>
                  </a:lnTo>
                  <a:lnTo>
                    <a:pt x="136" y="1917"/>
                  </a:lnTo>
                  <a:lnTo>
                    <a:pt x="139" y="1910"/>
                  </a:lnTo>
                  <a:lnTo>
                    <a:pt x="140" y="1908"/>
                  </a:lnTo>
                  <a:lnTo>
                    <a:pt x="140" y="1904"/>
                  </a:lnTo>
                  <a:lnTo>
                    <a:pt x="139" y="1901"/>
                  </a:lnTo>
                  <a:lnTo>
                    <a:pt x="138" y="1898"/>
                  </a:lnTo>
                  <a:lnTo>
                    <a:pt x="133" y="1893"/>
                  </a:lnTo>
                  <a:lnTo>
                    <a:pt x="127" y="1890"/>
                  </a:lnTo>
                  <a:lnTo>
                    <a:pt x="119" y="1889"/>
                  </a:lnTo>
                  <a:lnTo>
                    <a:pt x="109" y="1887"/>
                  </a:lnTo>
                  <a:lnTo>
                    <a:pt x="100" y="1889"/>
                  </a:lnTo>
                  <a:lnTo>
                    <a:pt x="88" y="1891"/>
                  </a:lnTo>
                  <a:lnTo>
                    <a:pt x="77" y="1895"/>
                  </a:lnTo>
                  <a:lnTo>
                    <a:pt x="65" y="1899"/>
                  </a:lnTo>
                  <a:lnTo>
                    <a:pt x="55" y="1907"/>
                  </a:lnTo>
                  <a:lnTo>
                    <a:pt x="45" y="1912"/>
                  </a:lnTo>
                  <a:lnTo>
                    <a:pt x="37" y="1920"/>
                  </a:lnTo>
                  <a:lnTo>
                    <a:pt x="31" y="1928"/>
                  </a:lnTo>
                  <a:lnTo>
                    <a:pt x="26" y="1935"/>
                  </a:lnTo>
                  <a:lnTo>
                    <a:pt x="24" y="1942"/>
                  </a:lnTo>
                  <a:lnTo>
                    <a:pt x="24" y="1946"/>
                  </a:lnTo>
                  <a:lnTo>
                    <a:pt x="24" y="1948"/>
                  </a:lnTo>
                  <a:lnTo>
                    <a:pt x="25" y="1952"/>
                  </a:lnTo>
                  <a:lnTo>
                    <a:pt x="26" y="1954"/>
                  </a:lnTo>
                  <a:lnTo>
                    <a:pt x="31" y="1959"/>
                  </a:lnTo>
                  <a:lnTo>
                    <a:pt x="37" y="1962"/>
                  </a:lnTo>
                  <a:lnTo>
                    <a:pt x="45" y="1964"/>
                  </a:lnTo>
                  <a:lnTo>
                    <a:pt x="53" y="1965"/>
                  </a:lnTo>
                  <a:lnTo>
                    <a:pt x="64" y="1964"/>
                  </a:lnTo>
                  <a:lnTo>
                    <a:pt x="75" y="1961"/>
                  </a:lnTo>
                  <a:lnTo>
                    <a:pt x="87" y="1958"/>
                  </a:lnTo>
                  <a:lnTo>
                    <a:pt x="97" y="1953"/>
                  </a:lnTo>
                  <a:close/>
                  <a:moveTo>
                    <a:pt x="249" y="1879"/>
                  </a:moveTo>
                  <a:lnTo>
                    <a:pt x="261" y="1872"/>
                  </a:lnTo>
                  <a:lnTo>
                    <a:pt x="271" y="1865"/>
                  </a:lnTo>
                  <a:lnTo>
                    <a:pt x="280" y="1858"/>
                  </a:lnTo>
                  <a:lnTo>
                    <a:pt x="286" y="1851"/>
                  </a:lnTo>
                  <a:lnTo>
                    <a:pt x="291" y="1842"/>
                  </a:lnTo>
                  <a:lnTo>
                    <a:pt x="293" y="1835"/>
                  </a:lnTo>
                  <a:lnTo>
                    <a:pt x="294" y="1832"/>
                  </a:lnTo>
                  <a:lnTo>
                    <a:pt x="294" y="1828"/>
                  </a:lnTo>
                  <a:lnTo>
                    <a:pt x="293" y="1826"/>
                  </a:lnTo>
                  <a:lnTo>
                    <a:pt x="292" y="1822"/>
                  </a:lnTo>
                  <a:lnTo>
                    <a:pt x="287" y="1817"/>
                  </a:lnTo>
                  <a:lnTo>
                    <a:pt x="280" y="1814"/>
                  </a:lnTo>
                  <a:lnTo>
                    <a:pt x="272" y="1811"/>
                  </a:lnTo>
                  <a:lnTo>
                    <a:pt x="262" y="1811"/>
                  </a:lnTo>
                  <a:lnTo>
                    <a:pt x="252" y="1813"/>
                  </a:lnTo>
                  <a:lnTo>
                    <a:pt x="240" y="1815"/>
                  </a:lnTo>
                  <a:lnTo>
                    <a:pt x="228" y="1819"/>
                  </a:lnTo>
                  <a:lnTo>
                    <a:pt x="215" y="1823"/>
                  </a:lnTo>
                  <a:lnTo>
                    <a:pt x="204" y="1830"/>
                  </a:lnTo>
                  <a:lnTo>
                    <a:pt x="193" y="1838"/>
                  </a:lnTo>
                  <a:lnTo>
                    <a:pt x="185" y="1845"/>
                  </a:lnTo>
                  <a:lnTo>
                    <a:pt x="178" y="1852"/>
                  </a:lnTo>
                  <a:lnTo>
                    <a:pt x="173" y="1860"/>
                  </a:lnTo>
                  <a:lnTo>
                    <a:pt x="171" y="1867"/>
                  </a:lnTo>
                  <a:lnTo>
                    <a:pt x="171" y="1871"/>
                  </a:lnTo>
                  <a:lnTo>
                    <a:pt x="171" y="1874"/>
                  </a:lnTo>
                  <a:lnTo>
                    <a:pt x="172" y="1877"/>
                  </a:lnTo>
                  <a:lnTo>
                    <a:pt x="173" y="1880"/>
                  </a:lnTo>
                  <a:lnTo>
                    <a:pt x="176" y="1883"/>
                  </a:lnTo>
                  <a:lnTo>
                    <a:pt x="178" y="1885"/>
                  </a:lnTo>
                  <a:lnTo>
                    <a:pt x="182" y="1887"/>
                  </a:lnTo>
                  <a:lnTo>
                    <a:pt x="185" y="1889"/>
                  </a:lnTo>
                  <a:lnTo>
                    <a:pt x="193" y="1891"/>
                  </a:lnTo>
                  <a:lnTo>
                    <a:pt x="203" y="1891"/>
                  </a:lnTo>
                  <a:lnTo>
                    <a:pt x="214" y="1890"/>
                  </a:lnTo>
                  <a:lnTo>
                    <a:pt x="226" y="1887"/>
                  </a:lnTo>
                  <a:lnTo>
                    <a:pt x="237" y="1884"/>
                  </a:lnTo>
                  <a:lnTo>
                    <a:pt x="249" y="1879"/>
                  </a:lnTo>
                  <a:close/>
                  <a:moveTo>
                    <a:pt x="151" y="2069"/>
                  </a:moveTo>
                  <a:lnTo>
                    <a:pt x="161" y="2062"/>
                  </a:lnTo>
                  <a:lnTo>
                    <a:pt x="170" y="2056"/>
                  </a:lnTo>
                  <a:lnTo>
                    <a:pt x="178" y="2049"/>
                  </a:lnTo>
                  <a:lnTo>
                    <a:pt x="184" y="2042"/>
                  </a:lnTo>
                  <a:lnTo>
                    <a:pt x="188" y="2035"/>
                  </a:lnTo>
                  <a:lnTo>
                    <a:pt x="190" y="2028"/>
                  </a:lnTo>
                  <a:lnTo>
                    <a:pt x="190" y="2022"/>
                  </a:lnTo>
                  <a:lnTo>
                    <a:pt x="188" y="2016"/>
                  </a:lnTo>
                  <a:lnTo>
                    <a:pt x="183" y="2011"/>
                  </a:lnTo>
                  <a:lnTo>
                    <a:pt x="177" y="2007"/>
                  </a:lnTo>
                  <a:lnTo>
                    <a:pt x="170" y="2005"/>
                  </a:lnTo>
                  <a:lnTo>
                    <a:pt x="160" y="2005"/>
                  </a:lnTo>
                  <a:lnTo>
                    <a:pt x="151" y="2005"/>
                  </a:lnTo>
                  <a:lnTo>
                    <a:pt x="140" y="2007"/>
                  </a:lnTo>
                  <a:lnTo>
                    <a:pt x="129" y="2011"/>
                  </a:lnTo>
                  <a:lnTo>
                    <a:pt x="117" y="2016"/>
                  </a:lnTo>
                  <a:lnTo>
                    <a:pt x="107" y="2022"/>
                  </a:lnTo>
                  <a:lnTo>
                    <a:pt x="98" y="2029"/>
                  </a:lnTo>
                  <a:lnTo>
                    <a:pt x="90" y="2036"/>
                  </a:lnTo>
                  <a:lnTo>
                    <a:pt x="84" y="2043"/>
                  </a:lnTo>
                  <a:lnTo>
                    <a:pt x="81" y="2050"/>
                  </a:lnTo>
                  <a:lnTo>
                    <a:pt x="78" y="2057"/>
                  </a:lnTo>
                  <a:lnTo>
                    <a:pt x="78" y="2063"/>
                  </a:lnTo>
                  <a:lnTo>
                    <a:pt x="81" y="2069"/>
                  </a:lnTo>
                  <a:lnTo>
                    <a:pt x="85" y="2074"/>
                  </a:lnTo>
                  <a:lnTo>
                    <a:pt x="91" y="2078"/>
                  </a:lnTo>
                  <a:lnTo>
                    <a:pt x="98" y="2080"/>
                  </a:lnTo>
                  <a:lnTo>
                    <a:pt x="108" y="2080"/>
                  </a:lnTo>
                  <a:lnTo>
                    <a:pt x="117" y="2080"/>
                  </a:lnTo>
                  <a:lnTo>
                    <a:pt x="128" y="2078"/>
                  </a:lnTo>
                  <a:lnTo>
                    <a:pt x="139" y="2074"/>
                  </a:lnTo>
                  <a:lnTo>
                    <a:pt x="151" y="2069"/>
                  </a:lnTo>
                  <a:close/>
                  <a:moveTo>
                    <a:pt x="296" y="1998"/>
                  </a:moveTo>
                  <a:lnTo>
                    <a:pt x="306" y="1991"/>
                  </a:lnTo>
                  <a:lnTo>
                    <a:pt x="316" y="1985"/>
                  </a:lnTo>
                  <a:lnTo>
                    <a:pt x="324" y="1977"/>
                  </a:lnTo>
                  <a:lnTo>
                    <a:pt x="330" y="1969"/>
                  </a:lnTo>
                  <a:lnTo>
                    <a:pt x="335" y="1962"/>
                  </a:lnTo>
                  <a:lnTo>
                    <a:pt x="337" y="1955"/>
                  </a:lnTo>
                  <a:lnTo>
                    <a:pt x="337" y="1952"/>
                  </a:lnTo>
                  <a:lnTo>
                    <a:pt x="337" y="1948"/>
                  </a:lnTo>
                  <a:lnTo>
                    <a:pt x="336" y="1945"/>
                  </a:lnTo>
                  <a:lnTo>
                    <a:pt x="335" y="1942"/>
                  </a:lnTo>
                  <a:lnTo>
                    <a:pt x="330" y="1937"/>
                  </a:lnTo>
                  <a:lnTo>
                    <a:pt x="324" y="1934"/>
                  </a:lnTo>
                  <a:lnTo>
                    <a:pt x="316" y="1931"/>
                  </a:lnTo>
                  <a:lnTo>
                    <a:pt x="306" y="1930"/>
                  </a:lnTo>
                  <a:lnTo>
                    <a:pt x="296" y="1931"/>
                  </a:lnTo>
                  <a:lnTo>
                    <a:pt x="285" y="1934"/>
                  </a:lnTo>
                  <a:lnTo>
                    <a:pt x="273" y="1937"/>
                  </a:lnTo>
                  <a:lnTo>
                    <a:pt x="261" y="1942"/>
                  </a:lnTo>
                  <a:lnTo>
                    <a:pt x="251" y="1948"/>
                  </a:lnTo>
                  <a:lnTo>
                    <a:pt x="241" y="1955"/>
                  </a:lnTo>
                  <a:lnTo>
                    <a:pt x="233" y="1962"/>
                  </a:lnTo>
                  <a:lnTo>
                    <a:pt x="227" y="1971"/>
                  </a:lnTo>
                  <a:lnTo>
                    <a:pt x="222" y="1978"/>
                  </a:lnTo>
                  <a:lnTo>
                    <a:pt x="220" y="1985"/>
                  </a:lnTo>
                  <a:lnTo>
                    <a:pt x="220" y="1988"/>
                  </a:lnTo>
                  <a:lnTo>
                    <a:pt x="220" y="1992"/>
                  </a:lnTo>
                  <a:lnTo>
                    <a:pt x="221" y="1996"/>
                  </a:lnTo>
                  <a:lnTo>
                    <a:pt x="222" y="1998"/>
                  </a:lnTo>
                  <a:lnTo>
                    <a:pt x="227" y="2003"/>
                  </a:lnTo>
                  <a:lnTo>
                    <a:pt x="233" y="2006"/>
                  </a:lnTo>
                  <a:lnTo>
                    <a:pt x="241" y="2009"/>
                  </a:lnTo>
                  <a:lnTo>
                    <a:pt x="251" y="2010"/>
                  </a:lnTo>
                  <a:lnTo>
                    <a:pt x="261" y="2009"/>
                  </a:lnTo>
                  <a:lnTo>
                    <a:pt x="272" y="2006"/>
                  </a:lnTo>
                  <a:lnTo>
                    <a:pt x="284" y="2003"/>
                  </a:lnTo>
                  <a:lnTo>
                    <a:pt x="296" y="1998"/>
                  </a:lnTo>
                  <a:close/>
                  <a:moveTo>
                    <a:pt x="114" y="2205"/>
                  </a:moveTo>
                  <a:lnTo>
                    <a:pt x="109" y="2200"/>
                  </a:lnTo>
                  <a:lnTo>
                    <a:pt x="104" y="2196"/>
                  </a:lnTo>
                  <a:lnTo>
                    <a:pt x="97" y="2195"/>
                  </a:lnTo>
                  <a:lnTo>
                    <a:pt x="89" y="2194"/>
                  </a:lnTo>
                  <a:lnTo>
                    <a:pt x="79" y="2195"/>
                  </a:lnTo>
                  <a:lnTo>
                    <a:pt x="70" y="2196"/>
                  </a:lnTo>
                  <a:lnTo>
                    <a:pt x="60" y="2200"/>
                  </a:lnTo>
                  <a:lnTo>
                    <a:pt x="50" y="2205"/>
                  </a:lnTo>
                  <a:lnTo>
                    <a:pt x="40" y="2211"/>
                  </a:lnTo>
                  <a:lnTo>
                    <a:pt x="32" y="2217"/>
                  </a:lnTo>
                  <a:lnTo>
                    <a:pt x="26" y="2224"/>
                  </a:lnTo>
                  <a:lnTo>
                    <a:pt x="20" y="2230"/>
                  </a:lnTo>
                  <a:lnTo>
                    <a:pt x="16" y="2237"/>
                  </a:lnTo>
                  <a:lnTo>
                    <a:pt x="15" y="2244"/>
                  </a:lnTo>
                  <a:lnTo>
                    <a:pt x="15" y="2250"/>
                  </a:lnTo>
                  <a:lnTo>
                    <a:pt x="18" y="2256"/>
                  </a:lnTo>
                  <a:lnTo>
                    <a:pt x="21" y="2259"/>
                  </a:lnTo>
                  <a:lnTo>
                    <a:pt x="27" y="2263"/>
                  </a:lnTo>
                  <a:lnTo>
                    <a:pt x="34" y="2265"/>
                  </a:lnTo>
                  <a:lnTo>
                    <a:pt x="43" y="2265"/>
                  </a:lnTo>
                  <a:lnTo>
                    <a:pt x="51" y="2265"/>
                  </a:lnTo>
                  <a:lnTo>
                    <a:pt x="62" y="2263"/>
                  </a:lnTo>
                  <a:lnTo>
                    <a:pt x="71" y="2259"/>
                  </a:lnTo>
                  <a:lnTo>
                    <a:pt x="82" y="2255"/>
                  </a:lnTo>
                  <a:lnTo>
                    <a:pt x="90" y="2249"/>
                  </a:lnTo>
                  <a:lnTo>
                    <a:pt x="98" y="2243"/>
                  </a:lnTo>
                  <a:lnTo>
                    <a:pt x="106" y="2237"/>
                  </a:lnTo>
                  <a:lnTo>
                    <a:pt x="110" y="2230"/>
                  </a:lnTo>
                  <a:lnTo>
                    <a:pt x="114" y="2223"/>
                  </a:lnTo>
                  <a:lnTo>
                    <a:pt x="116" y="2217"/>
                  </a:lnTo>
                  <a:lnTo>
                    <a:pt x="116" y="2209"/>
                  </a:lnTo>
                  <a:lnTo>
                    <a:pt x="114" y="2205"/>
                  </a:lnTo>
                  <a:close/>
                  <a:moveTo>
                    <a:pt x="213" y="2188"/>
                  </a:moveTo>
                  <a:lnTo>
                    <a:pt x="222" y="2182"/>
                  </a:lnTo>
                  <a:lnTo>
                    <a:pt x="232" y="2176"/>
                  </a:lnTo>
                  <a:lnTo>
                    <a:pt x="239" y="2169"/>
                  </a:lnTo>
                  <a:lnTo>
                    <a:pt x="243" y="2162"/>
                  </a:lnTo>
                  <a:lnTo>
                    <a:pt x="247" y="2155"/>
                  </a:lnTo>
                  <a:lnTo>
                    <a:pt x="249" y="2148"/>
                  </a:lnTo>
                  <a:lnTo>
                    <a:pt x="249" y="2142"/>
                  </a:lnTo>
                  <a:lnTo>
                    <a:pt x="247" y="2136"/>
                  </a:lnTo>
                  <a:lnTo>
                    <a:pt x="243" y="2131"/>
                  </a:lnTo>
                  <a:lnTo>
                    <a:pt x="236" y="2127"/>
                  </a:lnTo>
                  <a:lnTo>
                    <a:pt x="229" y="2125"/>
                  </a:lnTo>
                  <a:lnTo>
                    <a:pt x="221" y="2125"/>
                  </a:lnTo>
                  <a:lnTo>
                    <a:pt x="211" y="2125"/>
                  </a:lnTo>
                  <a:lnTo>
                    <a:pt x="201" y="2127"/>
                  </a:lnTo>
                  <a:lnTo>
                    <a:pt x="190" y="2131"/>
                  </a:lnTo>
                  <a:lnTo>
                    <a:pt x="179" y="2136"/>
                  </a:lnTo>
                  <a:lnTo>
                    <a:pt x="170" y="2142"/>
                  </a:lnTo>
                  <a:lnTo>
                    <a:pt x="161" y="2148"/>
                  </a:lnTo>
                  <a:lnTo>
                    <a:pt x="154" y="2155"/>
                  </a:lnTo>
                  <a:lnTo>
                    <a:pt x="148" y="2162"/>
                  </a:lnTo>
                  <a:lnTo>
                    <a:pt x="145" y="2169"/>
                  </a:lnTo>
                  <a:lnTo>
                    <a:pt x="142" y="2176"/>
                  </a:lnTo>
                  <a:lnTo>
                    <a:pt x="142" y="2182"/>
                  </a:lnTo>
                  <a:lnTo>
                    <a:pt x="145" y="2188"/>
                  </a:lnTo>
                  <a:lnTo>
                    <a:pt x="150" y="2193"/>
                  </a:lnTo>
                  <a:lnTo>
                    <a:pt x="155" y="2196"/>
                  </a:lnTo>
                  <a:lnTo>
                    <a:pt x="163" y="2199"/>
                  </a:lnTo>
                  <a:lnTo>
                    <a:pt x="172" y="2199"/>
                  </a:lnTo>
                  <a:lnTo>
                    <a:pt x="182" y="2199"/>
                  </a:lnTo>
                  <a:lnTo>
                    <a:pt x="191" y="2196"/>
                  </a:lnTo>
                  <a:lnTo>
                    <a:pt x="202" y="2193"/>
                  </a:lnTo>
                  <a:lnTo>
                    <a:pt x="213" y="2188"/>
                  </a:lnTo>
                  <a:close/>
                  <a:moveTo>
                    <a:pt x="189" y="2326"/>
                  </a:moveTo>
                  <a:lnTo>
                    <a:pt x="184" y="2321"/>
                  </a:lnTo>
                  <a:lnTo>
                    <a:pt x="179" y="2318"/>
                  </a:lnTo>
                  <a:lnTo>
                    <a:pt x="172" y="2315"/>
                  </a:lnTo>
                  <a:lnTo>
                    <a:pt x="164" y="2315"/>
                  </a:lnTo>
                  <a:lnTo>
                    <a:pt x="155" y="2315"/>
                  </a:lnTo>
                  <a:lnTo>
                    <a:pt x="146" y="2318"/>
                  </a:lnTo>
                  <a:lnTo>
                    <a:pt x="136" y="2321"/>
                  </a:lnTo>
                  <a:lnTo>
                    <a:pt x="127" y="2325"/>
                  </a:lnTo>
                  <a:lnTo>
                    <a:pt x="117" y="2331"/>
                  </a:lnTo>
                  <a:lnTo>
                    <a:pt x="110" y="2337"/>
                  </a:lnTo>
                  <a:lnTo>
                    <a:pt x="103" y="2344"/>
                  </a:lnTo>
                  <a:lnTo>
                    <a:pt x="98" y="2350"/>
                  </a:lnTo>
                  <a:lnTo>
                    <a:pt x="95" y="2357"/>
                  </a:lnTo>
                  <a:lnTo>
                    <a:pt x="94" y="2363"/>
                  </a:lnTo>
                  <a:lnTo>
                    <a:pt x="94" y="2370"/>
                  </a:lnTo>
                  <a:lnTo>
                    <a:pt x="96" y="2375"/>
                  </a:lnTo>
                  <a:lnTo>
                    <a:pt x="100" y="2379"/>
                  </a:lnTo>
                  <a:lnTo>
                    <a:pt x="106" y="2383"/>
                  </a:lnTo>
                  <a:lnTo>
                    <a:pt x="113" y="2384"/>
                  </a:lnTo>
                  <a:lnTo>
                    <a:pt x="121" y="2385"/>
                  </a:lnTo>
                  <a:lnTo>
                    <a:pt x="129" y="2384"/>
                  </a:lnTo>
                  <a:lnTo>
                    <a:pt x="139" y="2383"/>
                  </a:lnTo>
                  <a:lnTo>
                    <a:pt x="148" y="2379"/>
                  </a:lnTo>
                  <a:lnTo>
                    <a:pt x="158" y="2375"/>
                  </a:lnTo>
                  <a:lnTo>
                    <a:pt x="167" y="2370"/>
                  </a:lnTo>
                  <a:lnTo>
                    <a:pt x="174" y="2364"/>
                  </a:lnTo>
                  <a:lnTo>
                    <a:pt x="182" y="2357"/>
                  </a:lnTo>
                  <a:lnTo>
                    <a:pt x="186" y="2351"/>
                  </a:lnTo>
                  <a:lnTo>
                    <a:pt x="190" y="2344"/>
                  </a:lnTo>
                  <a:lnTo>
                    <a:pt x="191" y="2338"/>
                  </a:lnTo>
                  <a:lnTo>
                    <a:pt x="191" y="2331"/>
                  </a:lnTo>
                  <a:lnTo>
                    <a:pt x="189" y="2326"/>
                  </a:lnTo>
                  <a:close/>
                  <a:moveTo>
                    <a:pt x="316" y="2259"/>
                  </a:moveTo>
                  <a:lnTo>
                    <a:pt x="312" y="2255"/>
                  </a:lnTo>
                  <a:lnTo>
                    <a:pt x="306" y="2251"/>
                  </a:lnTo>
                  <a:lnTo>
                    <a:pt x="298" y="2249"/>
                  </a:lnTo>
                  <a:lnTo>
                    <a:pt x="290" y="2248"/>
                  </a:lnTo>
                  <a:lnTo>
                    <a:pt x="281" y="2249"/>
                  </a:lnTo>
                  <a:lnTo>
                    <a:pt x="271" y="2250"/>
                  </a:lnTo>
                  <a:lnTo>
                    <a:pt x="261" y="2253"/>
                  </a:lnTo>
                  <a:lnTo>
                    <a:pt x="251" y="2258"/>
                  </a:lnTo>
                  <a:lnTo>
                    <a:pt x="241" y="2264"/>
                  </a:lnTo>
                  <a:lnTo>
                    <a:pt x="233" y="2270"/>
                  </a:lnTo>
                  <a:lnTo>
                    <a:pt x="227" y="2277"/>
                  </a:lnTo>
                  <a:lnTo>
                    <a:pt x="221" y="2284"/>
                  </a:lnTo>
                  <a:lnTo>
                    <a:pt x="217" y="2290"/>
                  </a:lnTo>
                  <a:lnTo>
                    <a:pt x="216" y="2297"/>
                  </a:lnTo>
                  <a:lnTo>
                    <a:pt x="216" y="2305"/>
                  </a:lnTo>
                  <a:lnTo>
                    <a:pt x="218" y="2310"/>
                  </a:lnTo>
                  <a:lnTo>
                    <a:pt x="222" y="2315"/>
                  </a:lnTo>
                  <a:lnTo>
                    <a:pt x="228" y="2318"/>
                  </a:lnTo>
                  <a:lnTo>
                    <a:pt x="236" y="2320"/>
                  </a:lnTo>
                  <a:lnTo>
                    <a:pt x="245" y="2321"/>
                  </a:lnTo>
                  <a:lnTo>
                    <a:pt x="253" y="2320"/>
                  </a:lnTo>
                  <a:lnTo>
                    <a:pt x="264" y="2319"/>
                  </a:lnTo>
                  <a:lnTo>
                    <a:pt x="273" y="2315"/>
                  </a:lnTo>
                  <a:lnTo>
                    <a:pt x="284" y="2310"/>
                  </a:lnTo>
                  <a:lnTo>
                    <a:pt x="293" y="2305"/>
                  </a:lnTo>
                  <a:lnTo>
                    <a:pt x="302" y="2299"/>
                  </a:lnTo>
                  <a:lnTo>
                    <a:pt x="308" y="2291"/>
                  </a:lnTo>
                  <a:lnTo>
                    <a:pt x="313" y="2286"/>
                  </a:lnTo>
                  <a:lnTo>
                    <a:pt x="317" y="2278"/>
                  </a:lnTo>
                  <a:lnTo>
                    <a:pt x="318" y="2271"/>
                  </a:lnTo>
                  <a:lnTo>
                    <a:pt x="318" y="2265"/>
                  </a:lnTo>
                  <a:lnTo>
                    <a:pt x="316" y="2259"/>
                  </a:lnTo>
                  <a:close/>
                  <a:moveTo>
                    <a:pt x="131" y="2560"/>
                  </a:moveTo>
                  <a:lnTo>
                    <a:pt x="138" y="2554"/>
                  </a:lnTo>
                  <a:lnTo>
                    <a:pt x="145" y="2548"/>
                  </a:lnTo>
                  <a:lnTo>
                    <a:pt x="151" y="2542"/>
                  </a:lnTo>
                  <a:lnTo>
                    <a:pt x="155" y="2536"/>
                  </a:lnTo>
                  <a:lnTo>
                    <a:pt x="158" y="2530"/>
                  </a:lnTo>
                  <a:lnTo>
                    <a:pt x="159" y="2523"/>
                  </a:lnTo>
                  <a:lnTo>
                    <a:pt x="159" y="2518"/>
                  </a:lnTo>
                  <a:lnTo>
                    <a:pt x="157" y="2512"/>
                  </a:lnTo>
                  <a:lnTo>
                    <a:pt x="153" y="2509"/>
                  </a:lnTo>
                  <a:lnTo>
                    <a:pt x="148" y="2505"/>
                  </a:lnTo>
                  <a:lnTo>
                    <a:pt x="141" y="2503"/>
                  </a:lnTo>
                  <a:lnTo>
                    <a:pt x="134" y="2503"/>
                  </a:lnTo>
                  <a:lnTo>
                    <a:pt x="126" y="2503"/>
                  </a:lnTo>
                  <a:lnTo>
                    <a:pt x="117" y="2504"/>
                  </a:lnTo>
                  <a:lnTo>
                    <a:pt x="109" y="2508"/>
                  </a:lnTo>
                  <a:lnTo>
                    <a:pt x="101" y="2511"/>
                  </a:lnTo>
                  <a:lnTo>
                    <a:pt x="93" y="2517"/>
                  </a:lnTo>
                  <a:lnTo>
                    <a:pt x="85" y="2522"/>
                  </a:lnTo>
                  <a:lnTo>
                    <a:pt x="79" y="2529"/>
                  </a:lnTo>
                  <a:lnTo>
                    <a:pt x="75" y="2535"/>
                  </a:lnTo>
                  <a:lnTo>
                    <a:pt x="72" y="2541"/>
                  </a:lnTo>
                  <a:lnTo>
                    <a:pt x="71" y="2547"/>
                  </a:lnTo>
                  <a:lnTo>
                    <a:pt x="71" y="2553"/>
                  </a:lnTo>
                  <a:lnTo>
                    <a:pt x="74" y="2559"/>
                  </a:lnTo>
                  <a:lnTo>
                    <a:pt x="77" y="2562"/>
                  </a:lnTo>
                  <a:lnTo>
                    <a:pt x="83" y="2566"/>
                  </a:lnTo>
                  <a:lnTo>
                    <a:pt x="89" y="2568"/>
                  </a:lnTo>
                  <a:lnTo>
                    <a:pt x="96" y="2568"/>
                  </a:lnTo>
                  <a:lnTo>
                    <a:pt x="104" y="2568"/>
                  </a:lnTo>
                  <a:lnTo>
                    <a:pt x="113" y="2567"/>
                  </a:lnTo>
                  <a:lnTo>
                    <a:pt x="121" y="2564"/>
                  </a:lnTo>
                  <a:lnTo>
                    <a:pt x="131" y="2560"/>
                  </a:lnTo>
                  <a:close/>
                  <a:moveTo>
                    <a:pt x="272" y="2451"/>
                  </a:moveTo>
                  <a:lnTo>
                    <a:pt x="268" y="2446"/>
                  </a:lnTo>
                  <a:lnTo>
                    <a:pt x="262" y="2442"/>
                  </a:lnTo>
                  <a:lnTo>
                    <a:pt x="256" y="2440"/>
                  </a:lnTo>
                  <a:lnTo>
                    <a:pt x="248" y="2440"/>
                  </a:lnTo>
                  <a:lnTo>
                    <a:pt x="240" y="2440"/>
                  </a:lnTo>
                  <a:lnTo>
                    <a:pt x="230" y="2442"/>
                  </a:lnTo>
                  <a:lnTo>
                    <a:pt x="222" y="2445"/>
                  </a:lnTo>
                  <a:lnTo>
                    <a:pt x="213" y="2449"/>
                  </a:lnTo>
                  <a:lnTo>
                    <a:pt x="204" y="2454"/>
                  </a:lnTo>
                  <a:lnTo>
                    <a:pt x="196" y="2460"/>
                  </a:lnTo>
                  <a:lnTo>
                    <a:pt x="190" y="2466"/>
                  </a:lnTo>
                  <a:lnTo>
                    <a:pt x="185" y="2473"/>
                  </a:lnTo>
                  <a:lnTo>
                    <a:pt x="183" y="2480"/>
                  </a:lnTo>
                  <a:lnTo>
                    <a:pt x="182" y="2486"/>
                  </a:lnTo>
                  <a:lnTo>
                    <a:pt x="182" y="2492"/>
                  </a:lnTo>
                  <a:lnTo>
                    <a:pt x="184" y="2498"/>
                  </a:lnTo>
                  <a:lnTo>
                    <a:pt x="188" y="2503"/>
                  </a:lnTo>
                  <a:lnTo>
                    <a:pt x="193" y="2505"/>
                  </a:lnTo>
                  <a:lnTo>
                    <a:pt x="201" y="2508"/>
                  </a:lnTo>
                  <a:lnTo>
                    <a:pt x="208" y="2509"/>
                  </a:lnTo>
                  <a:lnTo>
                    <a:pt x="216" y="2508"/>
                  </a:lnTo>
                  <a:lnTo>
                    <a:pt x="226" y="2507"/>
                  </a:lnTo>
                  <a:lnTo>
                    <a:pt x="234" y="2503"/>
                  </a:lnTo>
                  <a:lnTo>
                    <a:pt x="243" y="2499"/>
                  </a:lnTo>
                  <a:lnTo>
                    <a:pt x="252" y="2493"/>
                  </a:lnTo>
                  <a:lnTo>
                    <a:pt x="260" y="2488"/>
                  </a:lnTo>
                  <a:lnTo>
                    <a:pt x="266" y="2482"/>
                  </a:lnTo>
                  <a:lnTo>
                    <a:pt x="271" y="2476"/>
                  </a:lnTo>
                  <a:lnTo>
                    <a:pt x="273" y="2468"/>
                  </a:lnTo>
                  <a:lnTo>
                    <a:pt x="274" y="2463"/>
                  </a:lnTo>
                  <a:lnTo>
                    <a:pt x="274" y="2455"/>
                  </a:lnTo>
                  <a:lnTo>
                    <a:pt x="272" y="2451"/>
                  </a:lnTo>
                  <a:close/>
                  <a:moveTo>
                    <a:pt x="127" y="2742"/>
                  </a:moveTo>
                  <a:lnTo>
                    <a:pt x="134" y="2737"/>
                  </a:lnTo>
                  <a:lnTo>
                    <a:pt x="140" y="2731"/>
                  </a:lnTo>
                  <a:lnTo>
                    <a:pt x="146" y="2725"/>
                  </a:lnTo>
                  <a:lnTo>
                    <a:pt x="150" y="2719"/>
                  </a:lnTo>
                  <a:lnTo>
                    <a:pt x="152" y="2713"/>
                  </a:lnTo>
                  <a:lnTo>
                    <a:pt x="153" y="2707"/>
                  </a:lnTo>
                  <a:lnTo>
                    <a:pt x="152" y="2703"/>
                  </a:lnTo>
                  <a:lnTo>
                    <a:pt x="151" y="2698"/>
                  </a:lnTo>
                  <a:lnTo>
                    <a:pt x="147" y="2693"/>
                  </a:lnTo>
                  <a:lnTo>
                    <a:pt x="142" y="2691"/>
                  </a:lnTo>
                  <a:lnTo>
                    <a:pt x="136" y="2688"/>
                  </a:lnTo>
                  <a:lnTo>
                    <a:pt x="129" y="2687"/>
                  </a:lnTo>
                  <a:lnTo>
                    <a:pt x="122" y="2688"/>
                  </a:lnTo>
                  <a:lnTo>
                    <a:pt x="114" y="2689"/>
                  </a:lnTo>
                  <a:lnTo>
                    <a:pt x="107" y="2692"/>
                  </a:lnTo>
                  <a:lnTo>
                    <a:pt x="98" y="2695"/>
                  </a:lnTo>
                  <a:lnTo>
                    <a:pt x="91" y="2700"/>
                  </a:lnTo>
                  <a:lnTo>
                    <a:pt x="85" y="2706"/>
                  </a:lnTo>
                  <a:lnTo>
                    <a:pt x="79" y="2712"/>
                  </a:lnTo>
                  <a:lnTo>
                    <a:pt x="76" y="2718"/>
                  </a:lnTo>
                  <a:lnTo>
                    <a:pt x="74" y="2724"/>
                  </a:lnTo>
                  <a:lnTo>
                    <a:pt x="72" y="2730"/>
                  </a:lnTo>
                  <a:lnTo>
                    <a:pt x="72" y="2735"/>
                  </a:lnTo>
                  <a:lnTo>
                    <a:pt x="75" y="2741"/>
                  </a:lnTo>
                  <a:lnTo>
                    <a:pt x="78" y="2744"/>
                  </a:lnTo>
                  <a:lnTo>
                    <a:pt x="83" y="2748"/>
                  </a:lnTo>
                  <a:lnTo>
                    <a:pt x="89" y="2749"/>
                  </a:lnTo>
                  <a:lnTo>
                    <a:pt x="96" y="2750"/>
                  </a:lnTo>
                  <a:lnTo>
                    <a:pt x="103" y="2750"/>
                  </a:lnTo>
                  <a:lnTo>
                    <a:pt x="112" y="2748"/>
                  </a:lnTo>
                  <a:lnTo>
                    <a:pt x="119" y="2745"/>
                  </a:lnTo>
                  <a:lnTo>
                    <a:pt x="127" y="2742"/>
                  </a:lnTo>
                  <a:close/>
                  <a:moveTo>
                    <a:pt x="229" y="2686"/>
                  </a:moveTo>
                  <a:lnTo>
                    <a:pt x="237" y="2680"/>
                  </a:lnTo>
                  <a:lnTo>
                    <a:pt x="245" y="2675"/>
                  </a:lnTo>
                  <a:lnTo>
                    <a:pt x="249" y="2669"/>
                  </a:lnTo>
                  <a:lnTo>
                    <a:pt x="254" y="2662"/>
                  </a:lnTo>
                  <a:lnTo>
                    <a:pt x="256" y="2656"/>
                  </a:lnTo>
                  <a:lnTo>
                    <a:pt x="258" y="2650"/>
                  </a:lnTo>
                  <a:lnTo>
                    <a:pt x="256" y="2644"/>
                  </a:lnTo>
                  <a:lnTo>
                    <a:pt x="255" y="2640"/>
                  </a:lnTo>
                  <a:lnTo>
                    <a:pt x="251" y="2635"/>
                  </a:lnTo>
                  <a:lnTo>
                    <a:pt x="246" y="2631"/>
                  </a:lnTo>
                  <a:lnTo>
                    <a:pt x="240" y="2630"/>
                  </a:lnTo>
                  <a:lnTo>
                    <a:pt x="233" y="2629"/>
                  </a:lnTo>
                  <a:lnTo>
                    <a:pt x="224" y="2629"/>
                  </a:lnTo>
                  <a:lnTo>
                    <a:pt x="216" y="2631"/>
                  </a:lnTo>
                  <a:lnTo>
                    <a:pt x="208" y="2634"/>
                  </a:lnTo>
                  <a:lnTo>
                    <a:pt x="199" y="2637"/>
                  </a:lnTo>
                  <a:lnTo>
                    <a:pt x="192" y="2643"/>
                  </a:lnTo>
                  <a:lnTo>
                    <a:pt x="185" y="2648"/>
                  </a:lnTo>
                  <a:lnTo>
                    <a:pt x="180" y="2654"/>
                  </a:lnTo>
                  <a:lnTo>
                    <a:pt x="176" y="2661"/>
                  </a:lnTo>
                  <a:lnTo>
                    <a:pt x="173" y="2667"/>
                  </a:lnTo>
                  <a:lnTo>
                    <a:pt x="172" y="2673"/>
                  </a:lnTo>
                  <a:lnTo>
                    <a:pt x="172" y="2679"/>
                  </a:lnTo>
                  <a:lnTo>
                    <a:pt x="174" y="2684"/>
                  </a:lnTo>
                  <a:lnTo>
                    <a:pt x="178" y="2688"/>
                  </a:lnTo>
                  <a:lnTo>
                    <a:pt x="184" y="2692"/>
                  </a:lnTo>
                  <a:lnTo>
                    <a:pt x="190" y="2693"/>
                  </a:lnTo>
                  <a:lnTo>
                    <a:pt x="197" y="2694"/>
                  </a:lnTo>
                  <a:lnTo>
                    <a:pt x="204" y="2694"/>
                  </a:lnTo>
                  <a:lnTo>
                    <a:pt x="213" y="2692"/>
                  </a:lnTo>
                  <a:lnTo>
                    <a:pt x="221" y="2689"/>
                  </a:lnTo>
                  <a:lnTo>
                    <a:pt x="229" y="2686"/>
                  </a:lnTo>
                  <a:close/>
                  <a:moveTo>
                    <a:pt x="338" y="2628"/>
                  </a:moveTo>
                  <a:lnTo>
                    <a:pt x="347" y="2622"/>
                  </a:lnTo>
                  <a:lnTo>
                    <a:pt x="354" y="2616"/>
                  </a:lnTo>
                  <a:lnTo>
                    <a:pt x="360" y="2610"/>
                  </a:lnTo>
                  <a:lnTo>
                    <a:pt x="363" y="2604"/>
                  </a:lnTo>
                  <a:lnTo>
                    <a:pt x="367" y="2597"/>
                  </a:lnTo>
                  <a:lnTo>
                    <a:pt x="368" y="2591"/>
                  </a:lnTo>
                  <a:lnTo>
                    <a:pt x="367" y="2585"/>
                  </a:lnTo>
                  <a:lnTo>
                    <a:pt x="365" y="2579"/>
                  </a:lnTo>
                  <a:lnTo>
                    <a:pt x="361" y="2574"/>
                  </a:lnTo>
                  <a:lnTo>
                    <a:pt x="356" y="2572"/>
                  </a:lnTo>
                  <a:lnTo>
                    <a:pt x="349" y="2569"/>
                  </a:lnTo>
                  <a:lnTo>
                    <a:pt x="342" y="2568"/>
                  </a:lnTo>
                  <a:lnTo>
                    <a:pt x="334" y="2568"/>
                  </a:lnTo>
                  <a:lnTo>
                    <a:pt x="325" y="2571"/>
                  </a:lnTo>
                  <a:lnTo>
                    <a:pt x="316" y="2573"/>
                  </a:lnTo>
                  <a:lnTo>
                    <a:pt x="308" y="2577"/>
                  </a:lnTo>
                  <a:lnTo>
                    <a:pt x="299" y="2583"/>
                  </a:lnTo>
                  <a:lnTo>
                    <a:pt x="292" y="2588"/>
                  </a:lnTo>
                  <a:lnTo>
                    <a:pt x="286" y="2594"/>
                  </a:lnTo>
                  <a:lnTo>
                    <a:pt x="281" y="2600"/>
                  </a:lnTo>
                  <a:lnTo>
                    <a:pt x="279" y="2608"/>
                  </a:lnTo>
                  <a:lnTo>
                    <a:pt x="278" y="2613"/>
                  </a:lnTo>
                  <a:lnTo>
                    <a:pt x="278" y="2619"/>
                  </a:lnTo>
                  <a:lnTo>
                    <a:pt x="280" y="2625"/>
                  </a:lnTo>
                  <a:lnTo>
                    <a:pt x="285" y="2630"/>
                  </a:lnTo>
                  <a:lnTo>
                    <a:pt x="290" y="2634"/>
                  </a:lnTo>
                  <a:lnTo>
                    <a:pt x="297" y="2635"/>
                  </a:lnTo>
                  <a:lnTo>
                    <a:pt x="304" y="2636"/>
                  </a:lnTo>
                  <a:lnTo>
                    <a:pt x="312" y="2636"/>
                  </a:lnTo>
                  <a:lnTo>
                    <a:pt x="321" y="2634"/>
                  </a:lnTo>
                  <a:lnTo>
                    <a:pt x="330" y="2631"/>
                  </a:lnTo>
                  <a:lnTo>
                    <a:pt x="338" y="2628"/>
                  </a:lnTo>
                  <a:close/>
                  <a:moveTo>
                    <a:pt x="78" y="2932"/>
                  </a:moveTo>
                  <a:lnTo>
                    <a:pt x="75" y="2928"/>
                  </a:lnTo>
                  <a:lnTo>
                    <a:pt x="70" y="2926"/>
                  </a:lnTo>
                  <a:lnTo>
                    <a:pt x="65" y="2924"/>
                  </a:lnTo>
                  <a:lnTo>
                    <a:pt x="59" y="2924"/>
                  </a:lnTo>
                  <a:lnTo>
                    <a:pt x="52" y="2924"/>
                  </a:lnTo>
                  <a:lnTo>
                    <a:pt x="46" y="2925"/>
                  </a:lnTo>
                  <a:lnTo>
                    <a:pt x="39" y="2927"/>
                  </a:lnTo>
                  <a:lnTo>
                    <a:pt x="32" y="2931"/>
                  </a:lnTo>
                  <a:lnTo>
                    <a:pt x="26" y="2935"/>
                  </a:lnTo>
                  <a:lnTo>
                    <a:pt x="21" y="2940"/>
                  </a:lnTo>
                  <a:lnTo>
                    <a:pt x="16" y="2945"/>
                  </a:lnTo>
                  <a:lnTo>
                    <a:pt x="13" y="2950"/>
                  </a:lnTo>
                  <a:lnTo>
                    <a:pt x="12" y="2956"/>
                  </a:lnTo>
                  <a:lnTo>
                    <a:pt x="11" y="2960"/>
                  </a:lnTo>
                  <a:lnTo>
                    <a:pt x="11" y="2966"/>
                  </a:lnTo>
                  <a:lnTo>
                    <a:pt x="13" y="2970"/>
                  </a:lnTo>
                  <a:lnTo>
                    <a:pt x="16" y="2975"/>
                  </a:lnTo>
                  <a:lnTo>
                    <a:pt x="20" y="2977"/>
                  </a:lnTo>
                  <a:lnTo>
                    <a:pt x="26" y="2978"/>
                  </a:lnTo>
                  <a:lnTo>
                    <a:pt x="32" y="2979"/>
                  </a:lnTo>
                  <a:lnTo>
                    <a:pt x="38" y="2979"/>
                  </a:lnTo>
                  <a:lnTo>
                    <a:pt x="45" y="2978"/>
                  </a:lnTo>
                  <a:lnTo>
                    <a:pt x="51" y="2976"/>
                  </a:lnTo>
                  <a:lnTo>
                    <a:pt x="58" y="2972"/>
                  </a:lnTo>
                  <a:lnTo>
                    <a:pt x="64" y="2968"/>
                  </a:lnTo>
                  <a:lnTo>
                    <a:pt x="70" y="2963"/>
                  </a:lnTo>
                  <a:lnTo>
                    <a:pt x="74" y="2958"/>
                  </a:lnTo>
                  <a:lnTo>
                    <a:pt x="77" y="2952"/>
                  </a:lnTo>
                  <a:lnTo>
                    <a:pt x="79" y="2947"/>
                  </a:lnTo>
                  <a:lnTo>
                    <a:pt x="81" y="2941"/>
                  </a:lnTo>
                  <a:lnTo>
                    <a:pt x="79" y="2937"/>
                  </a:lnTo>
                  <a:lnTo>
                    <a:pt x="78" y="2932"/>
                  </a:lnTo>
                  <a:close/>
                  <a:moveTo>
                    <a:pt x="146" y="2921"/>
                  </a:moveTo>
                  <a:lnTo>
                    <a:pt x="153" y="2918"/>
                  </a:lnTo>
                  <a:lnTo>
                    <a:pt x="159" y="2913"/>
                  </a:lnTo>
                  <a:lnTo>
                    <a:pt x="163" y="2907"/>
                  </a:lnTo>
                  <a:lnTo>
                    <a:pt x="166" y="2901"/>
                  </a:lnTo>
                  <a:lnTo>
                    <a:pt x="169" y="2896"/>
                  </a:lnTo>
                  <a:lnTo>
                    <a:pt x="170" y="2890"/>
                  </a:lnTo>
                  <a:lnTo>
                    <a:pt x="169" y="2886"/>
                  </a:lnTo>
                  <a:lnTo>
                    <a:pt x="167" y="2881"/>
                  </a:lnTo>
                  <a:lnTo>
                    <a:pt x="164" y="2876"/>
                  </a:lnTo>
                  <a:lnTo>
                    <a:pt x="159" y="2874"/>
                  </a:lnTo>
                  <a:lnTo>
                    <a:pt x="153" y="2871"/>
                  </a:lnTo>
                  <a:lnTo>
                    <a:pt x="147" y="2871"/>
                  </a:lnTo>
                  <a:lnTo>
                    <a:pt x="141" y="2871"/>
                  </a:lnTo>
                  <a:lnTo>
                    <a:pt x="134" y="2872"/>
                  </a:lnTo>
                  <a:lnTo>
                    <a:pt x="127" y="2875"/>
                  </a:lnTo>
                  <a:lnTo>
                    <a:pt x="120" y="2878"/>
                  </a:lnTo>
                  <a:lnTo>
                    <a:pt x="113" y="2883"/>
                  </a:lnTo>
                  <a:lnTo>
                    <a:pt x="107" y="2888"/>
                  </a:lnTo>
                  <a:lnTo>
                    <a:pt x="102" y="2893"/>
                  </a:lnTo>
                  <a:lnTo>
                    <a:pt x="100" y="2899"/>
                  </a:lnTo>
                  <a:lnTo>
                    <a:pt x="97" y="2905"/>
                  </a:lnTo>
                  <a:lnTo>
                    <a:pt x="96" y="2910"/>
                  </a:lnTo>
                  <a:lnTo>
                    <a:pt x="96" y="2915"/>
                  </a:lnTo>
                  <a:lnTo>
                    <a:pt x="98" y="2920"/>
                  </a:lnTo>
                  <a:lnTo>
                    <a:pt x="102" y="2924"/>
                  </a:lnTo>
                  <a:lnTo>
                    <a:pt x="107" y="2927"/>
                  </a:lnTo>
                  <a:lnTo>
                    <a:pt x="112" y="2928"/>
                  </a:lnTo>
                  <a:lnTo>
                    <a:pt x="119" y="2929"/>
                  </a:lnTo>
                  <a:lnTo>
                    <a:pt x="125" y="2929"/>
                  </a:lnTo>
                  <a:lnTo>
                    <a:pt x="132" y="2928"/>
                  </a:lnTo>
                  <a:lnTo>
                    <a:pt x="139" y="2925"/>
                  </a:lnTo>
                  <a:lnTo>
                    <a:pt x="146" y="2921"/>
                  </a:lnTo>
                  <a:close/>
                  <a:moveTo>
                    <a:pt x="240" y="2870"/>
                  </a:moveTo>
                  <a:lnTo>
                    <a:pt x="247" y="2865"/>
                  </a:lnTo>
                  <a:lnTo>
                    <a:pt x="253" y="2859"/>
                  </a:lnTo>
                  <a:lnTo>
                    <a:pt x="258" y="2855"/>
                  </a:lnTo>
                  <a:lnTo>
                    <a:pt x="261" y="2849"/>
                  </a:lnTo>
                  <a:lnTo>
                    <a:pt x="264" y="2843"/>
                  </a:lnTo>
                  <a:lnTo>
                    <a:pt x="264" y="2837"/>
                  </a:lnTo>
                  <a:lnTo>
                    <a:pt x="264" y="2831"/>
                  </a:lnTo>
                  <a:lnTo>
                    <a:pt x="261" y="2826"/>
                  </a:lnTo>
                  <a:lnTo>
                    <a:pt x="258" y="2823"/>
                  </a:lnTo>
                  <a:lnTo>
                    <a:pt x="253" y="2819"/>
                  </a:lnTo>
                  <a:lnTo>
                    <a:pt x="247" y="2818"/>
                  </a:lnTo>
                  <a:lnTo>
                    <a:pt x="241" y="2817"/>
                  </a:lnTo>
                  <a:lnTo>
                    <a:pt x="234" y="2817"/>
                  </a:lnTo>
                  <a:lnTo>
                    <a:pt x="227" y="2818"/>
                  </a:lnTo>
                  <a:lnTo>
                    <a:pt x="218" y="2820"/>
                  </a:lnTo>
                  <a:lnTo>
                    <a:pt x="211" y="2824"/>
                  </a:lnTo>
                  <a:lnTo>
                    <a:pt x="204" y="2828"/>
                  </a:lnTo>
                  <a:lnTo>
                    <a:pt x="198" y="2834"/>
                  </a:lnTo>
                  <a:lnTo>
                    <a:pt x="193" y="2839"/>
                  </a:lnTo>
                  <a:lnTo>
                    <a:pt x="190" y="2845"/>
                  </a:lnTo>
                  <a:lnTo>
                    <a:pt x="188" y="2851"/>
                  </a:lnTo>
                  <a:lnTo>
                    <a:pt x="186" y="2857"/>
                  </a:lnTo>
                  <a:lnTo>
                    <a:pt x="186" y="2863"/>
                  </a:lnTo>
                  <a:lnTo>
                    <a:pt x="189" y="2868"/>
                  </a:lnTo>
                  <a:lnTo>
                    <a:pt x="192" y="2871"/>
                  </a:lnTo>
                  <a:lnTo>
                    <a:pt x="197" y="2875"/>
                  </a:lnTo>
                  <a:lnTo>
                    <a:pt x="203" y="2877"/>
                  </a:lnTo>
                  <a:lnTo>
                    <a:pt x="210" y="2877"/>
                  </a:lnTo>
                  <a:lnTo>
                    <a:pt x="217" y="2877"/>
                  </a:lnTo>
                  <a:lnTo>
                    <a:pt x="224" y="2876"/>
                  </a:lnTo>
                  <a:lnTo>
                    <a:pt x="232" y="2874"/>
                  </a:lnTo>
                  <a:lnTo>
                    <a:pt x="240" y="2870"/>
                  </a:lnTo>
                  <a:close/>
                  <a:moveTo>
                    <a:pt x="338" y="2815"/>
                  </a:moveTo>
                  <a:lnTo>
                    <a:pt x="346" y="2811"/>
                  </a:lnTo>
                  <a:lnTo>
                    <a:pt x="352" y="2806"/>
                  </a:lnTo>
                  <a:lnTo>
                    <a:pt x="357" y="2800"/>
                  </a:lnTo>
                  <a:lnTo>
                    <a:pt x="361" y="2794"/>
                  </a:lnTo>
                  <a:lnTo>
                    <a:pt x="363" y="2787"/>
                  </a:lnTo>
                  <a:lnTo>
                    <a:pt x="365" y="2781"/>
                  </a:lnTo>
                  <a:lnTo>
                    <a:pt x="363" y="2776"/>
                  </a:lnTo>
                  <a:lnTo>
                    <a:pt x="361" y="2770"/>
                  </a:lnTo>
                  <a:lnTo>
                    <a:pt x="357" y="2766"/>
                  </a:lnTo>
                  <a:lnTo>
                    <a:pt x="353" y="2763"/>
                  </a:lnTo>
                  <a:lnTo>
                    <a:pt x="347" y="2761"/>
                  </a:lnTo>
                  <a:lnTo>
                    <a:pt x="340" y="2760"/>
                  </a:lnTo>
                  <a:lnTo>
                    <a:pt x="332" y="2760"/>
                  </a:lnTo>
                  <a:lnTo>
                    <a:pt x="324" y="2762"/>
                  </a:lnTo>
                  <a:lnTo>
                    <a:pt x="316" y="2764"/>
                  </a:lnTo>
                  <a:lnTo>
                    <a:pt x="309" y="2768"/>
                  </a:lnTo>
                  <a:lnTo>
                    <a:pt x="300" y="2773"/>
                  </a:lnTo>
                  <a:lnTo>
                    <a:pt x="294" y="2779"/>
                  </a:lnTo>
                  <a:lnTo>
                    <a:pt x="290" y="2785"/>
                  </a:lnTo>
                  <a:lnTo>
                    <a:pt x="285" y="2790"/>
                  </a:lnTo>
                  <a:lnTo>
                    <a:pt x="283" y="2796"/>
                  </a:lnTo>
                  <a:lnTo>
                    <a:pt x="283" y="2802"/>
                  </a:lnTo>
                  <a:lnTo>
                    <a:pt x="283" y="2808"/>
                  </a:lnTo>
                  <a:lnTo>
                    <a:pt x="285" y="2813"/>
                  </a:lnTo>
                  <a:lnTo>
                    <a:pt x="289" y="2818"/>
                  </a:lnTo>
                  <a:lnTo>
                    <a:pt x="293" y="2821"/>
                  </a:lnTo>
                  <a:lnTo>
                    <a:pt x="299" y="2823"/>
                  </a:lnTo>
                  <a:lnTo>
                    <a:pt x="306" y="2824"/>
                  </a:lnTo>
                  <a:lnTo>
                    <a:pt x="313" y="2824"/>
                  </a:lnTo>
                  <a:lnTo>
                    <a:pt x="322" y="2823"/>
                  </a:lnTo>
                  <a:lnTo>
                    <a:pt x="330" y="2819"/>
                  </a:lnTo>
                  <a:lnTo>
                    <a:pt x="338" y="2815"/>
                  </a:lnTo>
                  <a:close/>
                  <a:moveTo>
                    <a:pt x="83" y="3109"/>
                  </a:moveTo>
                  <a:lnTo>
                    <a:pt x="77" y="3112"/>
                  </a:lnTo>
                  <a:lnTo>
                    <a:pt x="72" y="3117"/>
                  </a:lnTo>
                  <a:lnTo>
                    <a:pt x="69" y="3122"/>
                  </a:lnTo>
                  <a:lnTo>
                    <a:pt x="65" y="3127"/>
                  </a:lnTo>
                  <a:lnTo>
                    <a:pt x="64" y="3131"/>
                  </a:lnTo>
                  <a:lnTo>
                    <a:pt x="63" y="3136"/>
                  </a:lnTo>
                  <a:lnTo>
                    <a:pt x="64" y="3141"/>
                  </a:lnTo>
                  <a:lnTo>
                    <a:pt x="65" y="3146"/>
                  </a:lnTo>
                  <a:lnTo>
                    <a:pt x="69" y="3149"/>
                  </a:lnTo>
                  <a:lnTo>
                    <a:pt x="72" y="3152"/>
                  </a:lnTo>
                  <a:lnTo>
                    <a:pt x="77" y="3154"/>
                  </a:lnTo>
                  <a:lnTo>
                    <a:pt x="83" y="3154"/>
                  </a:lnTo>
                  <a:lnTo>
                    <a:pt x="89" y="3154"/>
                  </a:lnTo>
                  <a:lnTo>
                    <a:pt x="95" y="3153"/>
                  </a:lnTo>
                  <a:lnTo>
                    <a:pt x="101" y="3150"/>
                  </a:lnTo>
                  <a:lnTo>
                    <a:pt x="107" y="3148"/>
                  </a:lnTo>
                  <a:lnTo>
                    <a:pt x="113" y="3143"/>
                  </a:lnTo>
                  <a:lnTo>
                    <a:pt x="117" y="3140"/>
                  </a:lnTo>
                  <a:lnTo>
                    <a:pt x="121" y="3134"/>
                  </a:lnTo>
                  <a:lnTo>
                    <a:pt x="125" y="3129"/>
                  </a:lnTo>
                  <a:lnTo>
                    <a:pt x="126" y="3124"/>
                  </a:lnTo>
                  <a:lnTo>
                    <a:pt x="127" y="3120"/>
                  </a:lnTo>
                  <a:lnTo>
                    <a:pt x="126" y="3115"/>
                  </a:lnTo>
                  <a:lnTo>
                    <a:pt x="125" y="3110"/>
                  </a:lnTo>
                  <a:lnTo>
                    <a:pt x="121" y="3107"/>
                  </a:lnTo>
                  <a:lnTo>
                    <a:pt x="117" y="3104"/>
                  </a:lnTo>
                  <a:lnTo>
                    <a:pt x="113" y="3103"/>
                  </a:lnTo>
                  <a:lnTo>
                    <a:pt x="107" y="3102"/>
                  </a:lnTo>
                  <a:lnTo>
                    <a:pt x="101" y="3102"/>
                  </a:lnTo>
                  <a:lnTo>
                    <a:pt x="95" y="3103"/>
                  </a:lnTo>
                  <a:lnTo>
                    <a:pt x="89" y="3105"/>
                  </a:lnTo>
                  <a:lnTo>
                    <a:pt x="83" y="3109"/>
                  </a:lnTo>
                  <a:close/>
                  <a:moveTo>
                    <a:pt x="205" y="3063"/>
                  </a:moveTo>
                  <a:lnTo>
                    <a:pt x="202" y="3059"/>
                  </a:lnTo>
                  <a:lnTo>
                    <a:pt x="198" y="3055"/>
                  </a:lnTo>
                  <a:lnTo>
                    <a:pt x="192" y="3054"/>
                  </a:lnTo>
                  <a:lnTo>
                    <a:pt x="188" y="3053"/>
                  </a:lnTo>
                  <a:lnTo>
                    <a:pt x="180" y="3053"/>
                  </a:lnTo>
                  <a:lnTo>
                    <a:pt x="174" y="3054"/>
                  </a:lnTo>
                  <a:lnTo>
                    <a:pt x="167" y="3057"/>
                  </a:lnTo>
                  <a:lnTo>
                    <a:pt x="161" y="3060"/>
                  </a:lnTo>
                  <a:lnTo>
                    <a:pt x="155" y="3064"/>
                  </a:lnTo>
                  <a:lnTo>
                    <a:pt x="151" y="3069"/>
                  </a:lnTo>
                  <a:lnTo>
                    <a:pt x="146" y="3074"/>
                  </a:lnTo>
                  <a:lnTo>
                    <a:pt x="144" y="3079"/>
                  </a:lnTo>
                  <a:lnTo>
                    <a:pt x="141" y="3084"/>
                  </a:lnTo>
                  <a:lnTo>
                    <a:pt x="141" y="3090"/>
                  </a:lnTo>
                  <a:lnTo>
                    <a:pt x="141" y="3095"/>
                  </a:lnTo>
                  <a:lnTo>
                    <a:pt x="144" y="3099"/>
                  </a:lnTo>
                  <a:lnTo>
                    <a:pt x="146" y="3103"/>
                  </a:lnTo>
                  <a:lnTo>
                    <a:pt x="151" y="3105"/>
                  </a:lnTo>
                  <a:lnTo>
                    <a:pt x="155" y="3108"/>
                  </a:lnTo>
                  <a:lnTo>
                    <a:pt x="161" y="3108"/>
                  </a:lnTo>
                  <a:lnTo>
                    <a:pt x="167" y="3108"/>
                  </a:lnTo>
                  <a:lnTo>
                    <a:pt x="174" y="3107"/>
                  </a:lnTo>
                  <a:lnTo>
                    <a:pt x="180" y="3104"/>
                  </a:lnTo>
                  <a:lnTo>
                    <a:pt x="188" y="3102"/>
                  </a:lnTo>
                  <a:lnTo>
                    <a:pt x="193" y="3097"/>
                  </a:lnTo>
                  <a:lnTo>
                    <a:pt x="198" y="3092"/>
                  </a:lnTo>
                  <a:lnTo>
                    <a:pt x="202" y="3088"/>
                  </a:lnTo>
                  <a:lnTo>
                    <a:pt x="205" y="3083"/>
                  </a:lnTo>
                  <a:lnTo>
                    <a:pt x="208" y="3077"/>
                  </a:lnTo>
                  <a:lnTo>
                    <a:pt x="208" y="3072"/>
                  </a:lnTo>
                  <a:lnTo>
                    <a:pt x="208" y="3067"/>
                  </a:lnTo>
                  <a:lnTo>
                    <a:pt x="205" y="3063"/>
                  </a:lnTo>
                  <a:close/>
                  <a:moveTo>
                    <a:pt x="291" y="3013"/>
                  </a:moveTo>
                  <a:lnTo>
                    <a:pt x="287" y="3008"/>
                  </a:lnTo>
                  <a:lnTo>
                    <a:pt x="283" y="3006"/>
                  </a:lnTo>
                  <a:lnTo>
                    <a:pt x="278" y="3003"/>
                  </a:lnTo>
                  <a:lnTo>
                    <a:pt x="272" y="3003"/>
                  </a:lnTo>
                  <a:lnTo>
                    <a:pt x="265" y="3003"/>
                  </a:lnTo>
                  <a:lnTo>
                    <a:pt x="259" y="3004"/>
                  </a:lnTo>
                  <a:lnTo>
                    <a:pt x="252" y="3007"/>
                  </a:lnTo>
                  <a:lnTo>
                    <a:pt x="245" y="3010"/>
                  </a:lnTo>
                  <a:lnTo>
                    <a:pt x="239" y="3014"/>
                  </a:lnTo>
                  <a:lnTo>
                    <a:pt x="233" y="3019"/>
                  </a:lnTo>
                  <a:lnTo>
                    <a:pt x="228" y="3025"/>
                  </a:lnTo>
                  <a:lnTo>
                    <a:pt x="226" y="3029"/>
                  </a:lnTo>
                  <a:lnTo>
                    <a:pt x="223" y="3035"/>
                  </a:lnTo>
                  <a:lnTo>
                    <a:pt x="222" y="3041"/>
                  </a:lnTo>
                  <a:lnTo>
                    <a:pt x="223" y="3046"/>
                  </a:lnTo>
                  <a:lnTo>
                    <a:pt x="226" y="3051"/>
                  </a:lnTo>
                  <a:lnTo>
                    <a:pt x="229" y="3054"/>
                  </a:lnTo>
                  <a:lnTo>
                    <a:pt x="233" y="3058"/>
                  </a:lnTo>
                  <a:lnTo>
                    <a:pt x="239" y="3059"/>
                  </a:lnTo>
                  <a:lnTo>
                    <a:pt x="245" y="3060"/>
                  </a:lnTo>
                  <a:lnTo>
                    <a:pt x="251" y="3060"/>
                  </a:lnTo>
                  <a:lnTo>
                    <a:pt x="258" y="3059"/>
                  </a:lnTo>
                  <a:lnTo>
                    <a:pt x="265" y="3057"/>
                  </a:lnTo>
                  <a:lnTo>
                    <a:pt x="272" y="3053"/>
                  </a:lnTo>
                  <a:lnTo>
                    <a:pt x="278" y="3048"/>
                  </a:lnTo>
                  <a:lnTo>
                    <a:pt x="284" y="3044"/>
                  </a:lnTo>
                  <a:lnTo>
                    <a:pt x="287" y="3039"/>
                  </a:lnTo>
                  <a:lnTo>
                    <a:pt x="291" y="3033"/>
                  </a:lnTo>
                  <a:lnTo>
                    <a:pt x="293" y="3028"/>
                  </a:lnTo>
                  <a:lnTo>
                    <a:pt x="293" y="3022"/>
                  </a:lnTo>
                  <a:lnTo>
                    <a:pt x="293" y="3017"/>
                  </a:lnTo>
                  <a:lnTo>
                    <a:pt x="291" y="3013"/>
                  </a:lnTo>
                  <a:close/>
                  <a:moveTo>
                    <a:pt x="361" y="3003"/>
                  </a:moveTo>
                  <a:lnTo>
                    <a:pt x="368" y="2998"/>
                  </a:lnTo>
                  <a:lnTo>
                    <a:pt x="373" y="2994"/>
                  </a:lnTo>
                  <a:lnTo>
                    <a:pt x="378" y="2988"/>
                  </a:lnTo>
                  <a:lnTo>
                    <a:pt x="381" y="2982"/>
                  </a:lnTo>
                  <a:lnTo>
                    <a:pt x="384" y="2977"/>
                  </a:lnTo>
                  <a:lnTo>
                    <a:pt x="384" y="2971"/>
                  </a:lnTo>
                  <a:lnTo>
                    <a:pt x="384" y="2965"/>
                  </a:lnTo>
                  <a:lnTo>
                    <a:pt x="381" y="2960"/>
                  </a:lnTo>
                  <a:lnTo>
                    <a:pt x="378" y="2956"/>
                  </a:lnTo>
                  <a:lnTo>
                    <a:pt x="373" y="2953"/>
                  </a:lnTo>
                  <a:lnTo>
                    <a:pt x="368" y="2951"/>
                  </a:lnTo>
                  <a:lnTo>
                    <a:pt x="361" y="2950"/>
                  </a:lnTo>
                  <a:lnTo>
                    <a:pt x="354" y="2950"/>
                  </a:lnTo>
                  <a:lnTo>
                    <a:pt x="347" y="2952"/>
                  </a:lnTo>
                  <a:lnTo>
                    <a:pt x="340" y="2954"/>
                  </a:lnTo>
                  <a:lnTo>
                    <a:pt x="332" y="2958"/>
                  </a:lnTo>
                  <a:lnTo>
                    <a:pt x="325" y="2962"/>
                  </a:lnTo>
                  <a:lnTo>
                    <a:pt x="321" y="2968"/>
                  </a:lnTo>
                  <a:lnTo>
                    <a:pt x="316" y="2972"/>
                  </a:lnTo>
                  <a:lnTo>
                    <a:pt x="312" y="2978"/>
                  </a:lnTo>
                  <a:lnTo>
                    <a:pt x="310" y="2984"/>
                  </a:lnTo>
                  <a:lnTo>
                    <a:pt x="310" y="2990"/>
                  </a:lnTo>
                  <a:lnTo>
                    <a:pt x="310" y="2995"/>
                  </a:lnTo>
                  <a:lnTo>
                    <a:pt x="312" y="3000"/>
                  </a:lnTo>
                  <a:lnTo>
                    <a:pt x="316" y="3004"/>
                  </a:lnTo>
                  <a:lnTo>
                    <a:pt x="321" y="3008"/>
                  </a:lnTo>
                  <a:lnTo>
                    <a:pt x="325" y="3009"/>
                  </a:lnTo>
                  <a:lnTo>
                    <a:pt x="332" y="3010"/>
                  </a:lnTo>
                  <a:lnTo>
                    <a:pt x="340" y="3010"/>
                  </a:lnTo>
                  <a:lnTo>
                    <a:pt x="347" y="3009"/>
                  </a:lnTo>
                  <a:lnTo>
                    <a:pt x="354" y="3007"/>
                  </a:lnTo>
                  <a:lnTo>
                    <a:pt x="361" y="3003"/>
                  </a:lnTo>
                  <a:close/>
                  <a:moveTo>
                    <a:pt x="85" y="3329"/>
                  </a:moveTo>
                  <a:lnTo>
                    <a:pt x="79" y="3332"/>
                  </a:lnTo>
                  <a:lnTo>
                    <a:pt x="76" y="3337"/>
                  </a:lnTo>
                  <a:lnTo>
                    <a:pt x="72" y="3341"/>
                  </a:lnTo>
                  <a:lnTo>
                    <a:pt x="70" y="3345"/>
                  </a:lnTo>
                  <a:lnTo>
                    <a:pt x="69" y="3350"/>
                  </a:lnTo>
                  <a:lnTo>
                    <a:pt x="69" y="3355"/>
                  </a:lnTo>
                  <a:lnTo>
                    <a:pt x="69" y="3358"/>
                  </a:lnTo>
                  <a:lnTo>
                    <a:pt x="71" y="3362"/>
                  </a:lnTo>
                  <a:lnTo>
                    <a:pt x="74" y="3366"/>
                  </a:lnTo>
                  <a:lnTo>
                    <a:pt x="77" y="3368"/>
                  </a:lnTo>
                  <a:lnTo>
                    <a:pt x="81" y="3370"/>
                  </a:lnTo>
                  <a:lnTo>
                    <a:pt x="85" y="3370"/>
                  </a:lnTo>
                  <a:lnTo>
                    <a:pt x="91" y="3370"/>
                  </a:lnTo>
                  <a:lnTo>
                    <a:pt x="96" y="3369"/>
                  </a:lnTo>
                  <a:lnTo>
                    <a:pt x="102" y="3368"/>
                  </a:lnTo>
                  <a:lnTo>
                    <a:pt x="107" y="3364"/>
                  </a:lnTo>
                  <a:lnTo>
                    <a:pt x="112" y="3361"/>
                  </a:lnTo>
                  <a:lnTo>
                    <a:pt x="116" y="3357"/>
                  </a:lnTo>
                  <a:lnTo>
                    <a:pt x="119" y="3352"/>
                  </a:lnTo>
                  <a:lnTo>
                    <a:pt x="121" y="3348"/>
                  </a:lnTo>
                  <a:lnTo>
                    <a:pt x="123" y="3344"/>
                  </a:lnTo>
                  <a:lnTo>
                    <a:pt x="123" y="3339"/>
                  </a:lnTo>
                  <a:lnTo>
                    <a:pt x="122" y="3335"/>
                  </a:lnTo>
                  <a:lnTo>
                    <a:pt x="121" y="3331"/>
                  </a:lnTo>
                  <a:lnTo>
                    <a:pt x="119" y="3328"/>
                  </a:lnTo>
                  <a:lnTo>
                    <a:pt x="115" y="3325"/>
                  </a:lnTo>
                  <a:lnTo>
                    <a:pt x="110" y="3324"/>
                  </a:lnTo>
                  <a:lnTo>
                    <a:pt x="106" y="3323"/>
                  </a:lnTo>
                  <a:lnTo>
                    <a:pt x="101" y="3323"/>
                  </a:lnTo>
                  <a:lnTo>
                    <a:pt x="95" y="3324"/>
                  </a:lnTo>
                  <a:lnTo>
                    <a:pt x="90" y="3326"/>
                  </a:lnTo>
                  <a:lnTo>
                    <a:pt x="85" y="3329"/>
                  </a:lnTo>
                  <a:close/>
                  <a:moveTo>
                    <a:pt x="152" y="3286"/>
                  </a:moveTo>
                  <a:lnTo>
                    <a:pt x="147" y="3289"/>
                  </a:lnTo>
                  <a:lnTo>
                    <a:pt x="142" y="3294"/>
                  </a:lnTo>
                  <a:lnTo>
                    <a:pt x="139" y="3299"/>
                  </a:lnTo>
                  <a:lnTo>
                    <a:pt x="136" y="3304"/>
                  </a:lnTo>
                  <a:lnTo>
                    <a:pt x="135" y="3309"/>
                  </a:lnTo>
                  <a:lnTo>
                    <a:pt x="135" y="3312"/>
                  </a:lnTo>
                  <a:lnTo>
                    <a:pt x="135" y="3317"/>
                  </a:lnTo>
                  <a:lnTo>
                    <a:pt x="138" y="3322"/>
                  </a:lnTo>
                  <a:lnTo>
                    <a:pt x="140" y="3325"/>
                  </a:lnTo>
                  <a:lnTo>
                    <a:pt x="144" y="3328"/>
                  </a:lnTo>
                  <a:lnTo>
                    <a:pt x="148" y="3329"/>
                  </a:lnTo>
                  <a:lnTo>
                    <a:pt x="153" y="3330"/>
                  </a:lnTo>
                  <a:lnTo>
                    <a:pt x="159" y="3330"/>
                  </a:lnTo>
                  <a:lnTo>
                    <a:pt x="164" y="3329"/>
                  </a:lnTo>
                  <a:lnTo>
                    <a:pt x="170" y="3326"/>
                  </a:lnTo>
                  <a:lnTo>
                    <a:pt x="176" y="3324"/>
                  </a:lnTo>
                  <a:lnTo>
                    <a:pt x="180" y="3320"/>
                  </a:lnTo>
                  <a:lnTo>
                    <a:pt x="185" y="3316"/>
                  </a:lnTo>
                  <a:lnTo>
                    <a:pt x="189" y="3311"/>
                  </a:lnTo>
                  <a:lnTo>
                    <a:pt x="191" y="3306"/>
                  </a:lnTo>
                  <a:lnTo>
                    <a:pt x="192" y="3301"/>
                  </a:lnTo>
                  <a:lnTo>
                    <a:pt x="193" y="3297"/>
                  </a:lnTo>
                  <a:lnTo>
                    <a:pt x="192" y="3293"/>
                  </a:lnTo>
                  <a:lnTo>
                    <a:pt x="190" y="3288"/>
                  </a:lnTo>
                  <a:lnTo>
                    <a:pt x="188" y="3285"/>
                  </a:lnTo>
                  <a:lnTo>
                    <a:pt x="184" y="3282"/>
                  </a:lnTo>
                  <a:lnTo>
                    <a:pt x="179" y="3281"/>
                  </a:lnTo>
                  <a:lnTo>
                    <a:pt x="174" y="3280"/>
                  </a:lnTo>
                  <a:lnTo>
                    <a:pt x="169" y="3280"/>
                  </a:lnTo>
                  <a:lnTo>
                    <a:pt x="164" y="3281"/>
                  </a:lnTo>
                  <a:lnTo>
                    <a:pt x="158" y="3284"/>
                  </a:lnTo>
                  <a:lnTo>
                    <a:pt x="152" y="3286"/>
                  </a:lnTo>
                  <a:close/>
                  <a:moveTo>
                    <a:pt x="223" y="3242"/>
                  </a:moveTo>
                  <a:lnTo>
                    <a:pt x="218" y="3246"/>
                  </a:lnTo>
                  <a:lnTo>
                    <a:pt x="214" y="3249"/>
                  </a:lnTo>
                  <a:lnTo>
                    <a:pt x="210" y="3254"/>
                  </a:lnTo>
                  <a:lnTo>
                    <a:pt x="208" y="3260"/>
                  </a:lnTo>
                  <a:lnTo>
                    <a:pt x="205" y="3265"/>
                  </a:lnTo>
                  <a:lnTo>
                    <a:pt x="205" y="3269"/>
                  </a:lnTo>
                  <a:lnTo>
                    <a:pt x="205" y="3274"/>
                  </a:lnTo>
                  <a:lnTo>
                    <a:pt x="208" y="3278"/>
                  </a:lnTo>
                  <a:lnTo>
                    <a:pt x="210" y="3281"/>
                  </a:lnTo>
                  <a:lnTo>
                    <a:pt x="215" y="3285"/>
                  </a:lnTo>
                  <a:lnTo>
                    <a:pt x="220" y="3286"/>
                  </a:lnTo>
                  <a:lnTo>
                    <a:pt x="224" y="3287"/>
                  </a:lnTo>
                  <a:lnTo>
                    <a:pt x="230" y="3287"/>
                  </a:lnTo>
                  <a:lnTo>
                    <a:pt x="236" y="3286"/>
                  </a:lnTo>
                  <a:lnTo>
                    <a:pt x="242" y="3284"/>
                  </a:lnTo>
                  <a:lnTo>
                    <a:pt x="248" y="3281"/>
                  </a:lnTo>
                  <a:lnTo>
                    <a:pt x="253" y="3276"/>
                  </a:lnTo>
                  <a:lnTo>
                    <a:pt x="258" y="3273"/>
                  </a:lnTo>
                  <a:lnTo>
                    <a:pt x="261" y="3268"/>
                  </a:lnTo>
                  <a:lnTo>
                    <a:pt x="265" y="3263"/>
                  </a:lnTo>
                  <a:lnTo>
                    <a:pt x="266" y="3257"/>
                  </a:lnTo>
                  <a:lnTo>
                    <a:pt x="266" y="3253"/>
                  </a:lnTo>
                  <a:lnTo>
                    <a:pt x="266" y="3248"/>
                  </a:lnTo>
                  <a:lnTo>
                    <a:pt x="264" y="3244"/>
                  </a:lnTo>
                  <a:lnTo>
                    <a:pt x="261" y="3241"/>
                  </a:lnTo>
                  <a:lnTo>
                    <a:pt x="256" y="3238"/>
                  </a:lnTo>
                  <a:lnTo>
                    <a:pt x="252" y="3236"/>
                  </a:lnTo>
                  <a:lnTo>
                    <a:pt x="247" y="3235"/>
                  </a:lnTo>
                  <a:lnTo>
                    <a:pt x="241" y="3235"/>
                  </a:lnTo>
                  <a:lnTo>
                    <a:pt x="235" y="3236"/>
                  </a:lnTo>
                  <a:lnTo>
                    <a:pt x="229" y="3238"/>
                  </a:lnTo>
                  <a:lnTo>
                    <a:pt x="223" y="3242"/>
                  </a:lnTo>
                  <a:close/>
                  <a:moveTo>
                    <a:pt x="324" y="3236"/>
                  </a:moveTo>
                  <a:lnTo>
                    <a:pt x="330" y="3232"/>
                  </a:lnTo>
                  <a:lnTo>
                    <a:pt x="335" y="3228"/>
                  </a:lnTo>
                  <a:lnTo>
                    <a:pt x="338" y="3223"/>
                  </a:lnTo>
                  <a:lnTo>
                    <a:pt x="342" y="3217"/>
                  </a:lnTo>
                  <a:lnTo>
                    <a:pt x="343" y="3212"/>
                  </a:lnTo>
                  <a:lnTo>
                    <a:pt x="344" y="3208"/>
                  </a:lnTo>
                  <a:lnTo>
                    <a:pt x="343" y="3203"/>
                  </a:lnTo>
                  <a:lnTo>
                    <a:pt x="342" y="3198"/>
                  </a:lnTo>
                  <a:lnTo>
                    <a:pt x="338" y="3194"/>
                  </a:lnTo>
                  <a:lnTo>
                    <a:pt x="334" y="3191"/>
                  </a:lnTo>
                  <a:lnTo>
                    <a:pt x="329" y="3190"/>
                  </a:lnTo>
                  <a:lnTo>
                    <a:pt x="324" y="3189"/>
                  </a:lnTo>
                  <a:lnTo>
                    <a:pt x="318" y="3189"/>
                  </a:lnTo>
                  <a:lnTo>
                    <a:pt x="311" y="3190"/>
                  </a:lnTo>
                  <a:lnTo>
                    <a:pt x="305" y="3192"/>
                  </a:lnTo>
                  <a:lnTo>
                    <a:pt x="299" y="3194"/>
                  </a:lnTo>
                  <a:lnTo>
                    <a:pt x="293" y="3199"/>
                  </a:lnTo>
                  <a:lnTo>
                    <a:pt x="289" y="3204"/>
                  </a:lnTo>
                  <a:lnTo>
                    <a:pt x="285" y="3209"/>
                  </a:lnTo>
                  <a:lnTo>
                    <a:pt x="281" y="3213"/>
                  </a:lnTo>
                  <a:lnTo>
                    <a:pt x="280" y="3218"/>
                  </a:lnTo>
                  <a:lnTo>
                    <a:pt x="279" y="3224"/>
                  </a:lnTo>
                  <a:lnTo>
                    <a:pt x="280" y="3229"/>
                  </a:lnTo>
                  <a:lnTo>
                    <a:pt x="283" y="3234"/>
                  </a:lnTo>
                  <a:lnTo>
                    <a:pt x="285" y="3237"/>
                  </a:lnTo>
                  <a:lnTo>
                    <a:pt x="290" y="3240"/>
                  </a:lnTo>
                  <a:lnTo>
                    <a:pt x="294" y="3242"/>
                  </a:lnTo>
                  <a:lnTo>
                    <a:pt x="299" y="3243"/>
                  </a:lnTo>
                  <a:lnTo>
                    <a:pt x="306" y="3242"/>
                  </a:lnTo>
                  <a:lnTo>
                    <a:pt x="312" y="3242"/>
                  </a:lnTo>
                  <a:lnTo>
                    <a:pt x="318" y="3240"/>
                  </a:lnTo>
                  <a:lnTo>
                    <a:pt x="324" y="3236"/>
                  </a:lnTo>
                  <a:close/>
                  <a:moveTo>
                    <a:pt x="304" y="3424"/>
                  </a:moveTo>
                  <a:lnTo>
                    <a:pt x="299" y="3427"/>
                  </a:lnTo>
                  <a:lnTo>
                    <a:pt x="296" y="3431"/>
                  </a:lnTo>
                  <a:lnTo>
                    <a:pt x="292" y="3436"/>
                  </a:lnTo>
                  <a:lnTo>
                    <a:pt x="290" y="3440"/>
                  </a:lnTo>
                  <a:lnTo>
                    <a:pt x="289" y="3445"/>
                  </a:lnTo>
                  <a:lnTo>
                    <a:pt x="289" y="3450"/>
                  </a:lnTo>
                  <a:lnTo>
                    <a:pt x="289" y="3453"/>
                  </a:lnTo>
                  <a:lnTo>
                    <a:pt x="291" y="3458"/>
                  </a:lnTo>
                  <a:lnTo>
                    <a:pt x="293" y="3462"/>
                  </a:lnTo>
                  <a:lnTo>
                    <a:pt x="297" y="3464"/>
                  </a:lnTo>
                  <a:lnTo>
                    <a:pt x="302" y="3465"/>
                  </a:lnTo>
                  <a:lnTo>
                    <a:pt x="306" y="3467"/>
                  </a:lnTo>
                  <a:lnTo>
                    <a:pt x="311" y="3467"/>
                  </a:lnTo>
                  <a:lnTo>
                    <a:pt x="317" y="3465"/>
                  </a:lnTo>
                  <a:lnTo>
                    <a:pt x="322" y="3464"/>
                  </a:lnTo>
                  <a:lnTo>
                    <a:pt x="328" y="3461"/>
                  </a:lnTo>
                  <a:lnTo>
                    <a:pt x="332" y="3457"/>
                  </a:lnTo>
                  <a:lnTo>
                    <a:pt x="337" y="3453"/>
                  </a:lnTo>
                  <a:lnTo>
                    <a:pt x="340" y="3449"/>
                  </a:lnTo>
                  <a:lnTo>
                    <a:pt x="342" y="3444"/>
                  </a:lnTo>
                  <a:lnTo>
                    <a:pt x="343" y="3439"/>
                  </a:lnTo>
                  <a:lnTo>
                    <a:pt x="344" y="3434"/>
                  </a:lnTo>
                  <a:lnTo>
                    <a:pt x="343" y="3431"/>
                  </a:lnTo>
                  <a:lnTo>
                    <a:pt x="342" y="3426"/>
                  </a:lnTo>
                  <a:lnTo>
                    <a:pt x="338" y="3423"/>
                  </a:lnTo>
                  <a:lnTo>
                    <a:pt x="335" y="3420"/>
                  </a:lnTo>
                  <a:lnTo>
                    <a:pt x="331" y="3419"/>
                  </a:lnTo>
                  <a:lnTo>
                    <a:pt x="325" y="3418"/>
                  </a:lnTo>
                  <a:lnTo>
                    <a:pt x="321" y="3418"/>
                  </a:lnTo>
                  <a:lnTo>
                    <a:pt x="316" y="3419"/>
                  </a:lnTo>
                  <a:lnTo>
                    <a:pt x="310" y="3420"/>
                  </a:lnTo>
                  <a:lnTo>
                    <a:pt x="304" y="3424"/>
                  </a:lnTo>
                  <a:close/>
                </a:path>
              </a:pathLst>
            </a:custGeom>
            <a:solidFill>
              <a:srgbClr val="EAB5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CH"/>
            </a:p>
          </p:txBody>
        </p:sp>
        <p:sp>
          <p:nvSpPr>
            <p:cNvPr id="97" name="Freeform 91"/>
            <p:cNvSpPr>
              <a:spLocks noEditPoints="1"/>
            </p:cNvSpPr>
            <p:nvPr userDrawn="1"/>
          </p:nvSpPr>
          <p:spPr bwMode="auto">
            <a:xfrm>
              <a:off x="8323263" y="1906588"/>
              <a:ext cx="204788" cy="1903413"/>
            </a:xfrm>
            <a:custGeom>
              <a:avLst/>
              <a:gdLst>
                <a:gd name="T0" fmla="*/ 22 w 386"/>
                <a:gd name="T1" fmla="*/ 2904 h 3597"/>
                <a:gd name="T2" fmla="*/ 79 w 386"/>
                <a:gd name="T3" fmla="*/ 2503 h 3597"/>
                <a:gd name="T4" fmla="*/ 100 w 386"/>
                <a:gd name="T5" fmla="*/ 1849 h 3597"/>
                <a:gd name="T6" fmla="*/ 42 w 386"/>
                <a:gd name="T7" fmla="*/ 1617 h 3597"/>
                <a:gd name="T8" fmla="*/ 26 w 386"/>
                <a:gd name="T9" fmla="*/ 1281 h 3597"/>
                <a:gd name="T10" fmla="*/ 64 w 386"/>
                <a:gd name="T11" fmla="*/ 1099 h 3597"/>
                <a:gd name="T12" fmla="*/ 129 w 386"/>
                <a:gd name="T13" fmla="*/ 851 h 3597"/>
                <a:gd name="T14" fmla="*/ 0 w 386"/>
                <a:gd name="T15" fmla="*/ 668 h 3597"/>
                <a:gd name="T16" fmla="*/ 51 w 386"/>
                <a:gd name="T17" fmla="*/ 459 h 3597"/>
                <a:gd name="T18" fmla="*/ 28 w 386"/>
                <a:gd name="T19" fmla="*/ 305 h 3597"/>
                <a:gd name="T20" fmla="*/ 67 w 386"/>
                <a:gd name="T21" fmla="*/ 196 h 3597"/>
                <a:gd name="T22" fmla="*/ 19 w 386"/>
                <a:gd name="T23" fmla="*/ 177 h 3597"/>
                <a:gd name="T24" fmla="*/ 320 w 386"/>
                <a:gd name="T25" fmla="*/ 19 h 3597"/>
                <a:gd name="T26" fmla="*/ 45 w 386"/>
                <a:gd name="T27" fmla="*/ 92 h 3597"/>
                <a:gd name="T28" fmla="*/ 386 w 386"/>
                <a:gd name="T29" fmla="*/ 230 h 3597"/>
                <a:gd name="T30" fmla="*/ 386 w 386"/>
                <a:gd name="T31" fmla="*/ 385 h 3597"/>
                <a:gd name="T32" fmla="*/ 346 w 386"/>
                <a:gd name="T33" fmla="*/ 528 h 3597"/>
                <a:gd name="T34" fmla="*/ 184 w 386"/>
                <a:gd name="T35" fmla="*/ 613 h 3597"/>
                <a:gd name="T36" fmla="*/ 289 w 386"/>
                <a:gd name="T37" fmla="*/ 718 h 3597"/>
                <a:gd name="T38" fmla="*/ 357 w 386"/>
                <a:gd name="T39" fmla="*/ 954 h 3597"/>
                <a:gd name="T40" fmla="*/ 285 w 386"/>
                <a:gd name="T41" fmla="*/ 1164 h 3597"/>
                <a:gd name="T42" fmla="*/ 310 w 386"/>
                <a:gd name="T43" fmla="*/ 1410 h 3597"/>
                <a:gd name="T44" fmla="*/ 304 w 386"/>
                <a:gd name="T45" fmla="*/ 1459 h 3597"/>
                <a:gd name="T46" fmla="*/ 306 w 386"/>
                <a:gd name="T47" fmla="*/ 1755 h 3597"/>
                <a:gd name="T48" fmla="*/ 382 w 386"/>
                <a:gd name="T49" fmla="*/ 1980 h 3597"/>
                <a:gd name="T50" fmla="*/ 379 w 386"/>
                <a:gd name="T51" fmla="*/ 2288 h 3597"/>
                <a:gd name="T52" fmla="*/ 307 w 386"/>
                <a:gd name="T53" fmla="*/ 2693 h 3597"/>
                <a:gd name="T54" fmla="*/ 379 w 386"/>
                <a:gd name="T55" fmla="*/ 3123 h 3597"/>
                <a:gd name="T56" fmla="*/ 272 w 386"/>
                <a:gd name="T57" fmla="*/ 122 h 3597"/>
                <a:gd name="T58" fmla="*/ 322 w 386"/>
                <a:gd name="T59" fmla="*/ 183 h 3597"/>
                <a:gd name="T60" fmla="*/ 363 w 386"/>
                <a:gd name="T61" fmla="*/ 259 h 3597"/>
                <a:gd name="T62" fmla="*/ 230 w 386"/>
                <a:gd name="T63" fmla="*/ 353 h 3597"/>
                <a:gd name="T64" fmla="*/ 264 w 386"/>
                <a:gd name="T65" fmla="*/ 444 h 3597"/>
                <a:gd name="T66" fmla="*/ 111 w 386"/>
                <a:gd name="T67" fmla="*/ 558 h 3597"/>
                <a:gd name="T68" fmla="*/ 170 w 386"/>
                <a:gd name="T69" fmla="*/ 812 h 3597"/>
                <a:gd name="T70" fmla="*/ 337 w 386"/>
                <a:gd name="T71" fmla="*/ 861 h 3597"/>
                <a:gd name="T72" fmla="*/ 302 w 386"/>
                <a:gd name="T73" fmla="*/ 987 h 3597"/>
                <a:gd name="T74" fmla="*/ 163 w 386"/>
                <a:gd name="T75" fmla="*/ 1092 h 3597"/>
                <a:gd name="T76" fmla="*/ 99 w 386"/>
                <a:gd name="T77" fmla="*/ 1225 h 3597"/>
                <a:gd name="T78" fmla="*/ 69 w 386"/>
                <a:gd name="T79" fmla="*/ 1360 h 3597"/>
                <a:gd name="T80" fmla="*/ 146 w 386"/>
                <a:gd name="T81" fmla="*/ 1487 h 3597"/>
                <a:gd name="T82" fmla="*/ 110 w 386"/>
                <a:gd name="T83" fmla="*/ 1552 h 3597"/>
                <a:gd name="T84" fmla="*/ 107 w 386"/>
                <a:gd name="T85" fmla="*/ 1692 h 3597"/>
                <a:gd name="T86" fmla="*/ 136 w 386"/>
                <a:gd name="T87" fmla="*/ 1824 h 3597"/>
                <a:gd name="T88" fmla="*/ 49 w 386"/>
                <a:gd name="T89" fmla="*/ 2036 h 3597"/>
                <a:gd name="T90" fmla="*/ 233 w 386"/>
                <a:gd name="T91" fmla="*/ 1960 h 3597"/>
                <a:gd name="T92" fmla="*/ 294 w 386"/>
                <a:gd name="T93" fmla="*/ 2008 h 3597"/>
                <a:gd name="T94" fmla="*/ 25 w 386"/>
                <a:gd name="T95" fmla="*/ 2317 h 3597"/>
                <a:gd name="T96" fmla="*/ 225 w 386"/>
                <a:gd name="T97" fmla="*/ 2271 h 3597"/>
                <a:gd name="T98" fmla="*/ 321 w 386"/>
                <a:gd name="T99" fmla="*/ 2337 h 3597"/>
                <a:gd name="T100" fmla="*/ 142 w 386"/>
                <a:gd name="T101" fmla="*/ 2595 h 3597"/>
                <a:gd name="T102" fmla="*/ 262 w 386"/>
                <a:gd name="T103" fmla="*/ 2594 h 3597"/>
                <a:gd name="T104" fmla="*/ 265 w 386"/>
                <a:gd name="T105" fmla="*/ 2776 h 3597"/>
                <a:gd name="T106" fmla="*/ 31 w 386"/>
                <a:gd name="T107" fmla="*/ 3062 h 3597"/>
                <a:gd name="T108" fmla="*/ 120 w 386"/>
                <a:gd name="T109" fmla="*/ 3027 h 3597"/>
                <a:gd name="T110" fmla="*/ 22 w 386"/>
                <a:gd name="T111" fmla="*/ 3276 h 3597"/>
                <a:gd name="T112" fmla="*/ 126 w 386"/>
                <a:gd name="T113" fmla="*/ 3216 h 3597"/>
                <a:gd name="T114" fmla="*/ 232 w 386"/>
                <a:gd name="T115" fmla="*/ 3176 h 3597"/>
                <a:gd name="T116" fmla="*/ 104 w 386"/>
                <a:gd name="T117" fmla="*/ 3458 h 3597"/>
                <a:gd name="T118" fmla="*/ 188 w 386"/>
                <a:gd name="T119" fmla="*/ 3452 h 3597"/>
                <a:gd name="T120" fmla="*/ 295 w 386"/>
                <a:gd name="T121" fmla="*/ 3366 h 3597"/>
                <a:gd name="T122" fmla="*/ 329 w 386"/>
                <a:gd name="T123" fmla="*/ 3560 h 35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86" h="3597">
                  <a:moveTo>
                    <a:pt x="0" y="3328"/>
                  </a:moveTo>
                  <a:lnTo>
                    <a:pt x="0" y="3321"/>
                  </a:lnTo>
                  <a:lnTo>
                    <a:pt x="1" y="3325"/>
                  </a:lnTo>
                  <a:lnTo>
                    <a:pt x="0" y="3328"/>
                  </a:lnTo>
                  <a:close/>
                  <a:moveTo>
                    <a:pt x="0" y="3124"/>
                  </a:moveTo>
                  <a:lnTo>
                    <a:pt x="0" y="3081"/>
                  </a:lnTo>
                  <a:lnTo>
                    <a:pt x="5" y="3082"/>
                  </a:lnTo>
                  <a:lnTo>
                    <a:pt x="7" y="3084"/>
                  </a:lnTo>
                  <a:lnTo>
                    <a:pt x="11" y="3086"/>
                  </a:lnTo>
                  <a:lnTo>
                    <a:pt x="13" y="3090"/>
                  </a:lnTo>
                  <a:lnTo>
                    <a:pt x="15" y="3093"/>
                  </a:lnTo>
                  <a:lnTo>
                    <a:pt x="16" y="3098"/>
                  </a:lnTo>
                  <a:lnTo>
                    <a:pt x="16" y="3103"/>
                  </a:lnTo>
                  <a:lnTo>
                    <a:pt x="15" y="3107"/>
                  </a:lnTo>
                  <a:lnTo>
                    <a:pt x="12" y="3111"/>
                  </a:lnTo>
                  <a:lnTo>
                    <a:pt x="9" y="3116"/>
                  </a:lnTo>
                  <a:lnTo>
                    <a:pt x="5" y="3120"/>
                  </a:lnTo>
                  <a:lnTo>
                    <a:pt x="0" y="3124"/>
                  </a:lnTo>
                  <a:close/>
                  <a:moveTo>
                    <a:pt x="0" y="2898"/>
                  </a:moveTo>
                  <a:lnTo>
                    <a:pt x="0" y="2867"/>
                  </a:lnTo>
                  <a:lnTo>
                    <a:pt x="4" y="2863"/>
                  </a:lnTo>
                  <a:lnTo>
                    <a:pt x="9" y="2859"/>
                  </a:lnTo>
                  <a:lnTo>
                    <a:pt x="13" y="2854"/>
                  </a:lnTo>
                  <a:lnTo>
                    <a:pt x="19" y="2851"/>
                  </a:lnTo>
                  <a:lnTo>
                    <a:pt x="26" y="2847"/>
                  </a:lnTo>
                  <a:lnTo>
                    <a:pt x="35" y="2845"/>
                  </a:lnTo>
                  <a:lnTo>
                    <a:pt x="42" y="2844"/>
                  </a:lnTo>
                  <a:lnTo>
                    <a:pt x="49" y="2844"/>
                  </a:lnTo>
                  <a:lnTo>
                    <a:pt x="55" y="2845"/>
                  </a:lnTo>
                  <a:lnTo>
                    <a:pt x="61" y="2846"/>
                  </a:lnTo>
                  <a:lnTo>
                    <a:pt x="66" y="2850"/>
                  </a:lnTo>
                  <a:lnTo>
                    <a:pt x="69" y="2853"/>
                  </a:lnTo>
                  <a:lnTo>
                    <a:pt x="72" y="2858"/>
                  </a:lnTo>
                  <a:lnTo>
                    <a:pt x="72" y="2864"/>
                  </a:lnTo>
                  <a:lnTo>
                    <a:pt x="72" y="2870"/>
                  </a:lnTo>
                  <a:lnTo>
                    <a:pt x="69" y="2876"/>
                  </a:lnTo>
                  <a:lnTo>
                    <a:pt x="66" y="2882"/>
                  </a:lnTo>
                  <a:lnTo>
                    <a:pt x="61" y="2886"/>
                  </a:lnTo>
                  <a:lnTo>
                    <a:pt x="55" y="2892"/>
                  </a:lnTo>
                  <a:lnTo>
                    <a:pt x="48" y="2897"/>
                  </a:lnTo>
                  <a:lnTo>
                    <a:pt x="41" y="2899"/>
                  </a:lnTo>
                  <a:lnTo>
                    <a:pt x="34" y="2903"/>
                  </a:lnTo>
                  <a:lnTo>
                    <a:pt x="28" y="2904"/>
                  </a:lnTo>
                  <a:lnTo>
                    <a:pt x="22" y="2904"/>
                  </a:lnTo>
                  <a:lnTo>
                    <a:pt x="15" y="2904"/>
                  </a:lnTo>
                  <a:lnTo>
                    <a:pt x="10" y="2903"/>
                  </a:lnTo>
                  <a:lnTo>
                    <a:pt x="5" y="2902"/>
                  </a:lnTo>
                  <a:lnTo>
                    <a:pt x="0" y="2898"/>
                  </a:lnTo>
                  <a:close/>
                  <a:moveTo>
                    <a:pt x="0" y="2721"/>
                  </a:moveTo>
                  <a:lnTo>
                    <a:pt x="0" y="2669"/>
                  </a:lnTo>
                  <a:lnTo>
                    <a:pt x="4" y="2667"/>
                  </a:lnTo>
                  <a:lnTo>
                    <a:pt x="7" y="2664"/>
                  </a:lnTo>
                  <a:lnTo>
                    <a:pt x="16" y="2661"/>
                  </a:lnTo>
                  <a:lnTo>
                    <a:pt x="24" y="2658"/>
                  </a:lnTo>
                  <a:lnTo>
                    <a:pt x="32" y="2656"/>
                  </a:lnTo>
                  <a:lnTo>
                    <a:pt x="41" y="2656"/>
                  </a:lnTo>
                  <a:lnTo>
                    <a:pt x="48" y="2657"/>
                  </a:lnTo>
                  <a:lnTo>
                    <a:pt x="54" y="2658"/>
                  </a:lnTo>
                  <a:lnTo>
                    <a:pt x="59" y="2662"/>
                  </a:lnTo>
                  <a:lnTo>
                    <a:pt x="63" y="2667"/>
                  </a:lnTo>
                  <a:lnTo>
                    <a:pt x="64" y="2671"/>
                  </a:lnTo>
                  <a:lnTo>
                    <a:pt x="66" y="2677"/>
                  </a:lnTo>
                  <a:lnTo>
                    <a:pt x="64" y="2683"/>
                  </a:lnTo>
                  <a:lnTo>
                    <a:pt x="62" y="2689"/>
                  </a:lnTo>
                  <a:lnTo>
                    <a:pt x="57" y="2696"/>
                  </a:lnTo>
                  <a:lnTo>
                    <a:pt x="53" y="2702"/>
                  </a:lnTo>
                  <a:lnTo>
                    <a:pt x="45" y="2707"/>
                  </a:lnTo>
                  <a:lnTo>
                    <a:pt x="37" y="2713"/>
                  </a:lnTo>
                  <a:lnTo>
                    <a:pt x="28" y="2716"/>
                  </a:lnTo>
                  <a:lnTo>
                    <a:pt x="18" y="2720"/>
                  </a:lnTo>
                  <a:lnTo>
                    <a:pt x="9" y="2721"/>
                  </a:lnTo>
                  <a:lnTo>
                    <a:pt x="0" y="2721"/>
                  </a:lnTo>
                  <a:close/>
                  <a:moveTo>
                    <a:pt x="0" y="2532"/>
                  </a:moveTo>
                  <a:lnTo>
                    <a:pt x="0" y="2491"/>
                  </a:lnTo>
                  <a:lnTo>
                    <a:pt x="10" y="2484"/>
                  </a:lnTo>
                  <a:lnTo>
                    <a:pt x="21" y="2476"/>
                  </a:lnTo>
                  <a:lnTo>
                    <a:pt x="30" y="2472"/>
                  </a:lnTo>
                  <a:lnTo>
                    <a:pt x="38" y="2469"/>
                  </a:lnTo>
                  <a:lnTo>
                    <a:pt x="48" y="2467"/>
                  </a:lnTo>
                  <a:lnTo>
                    <a:pt x="56" y="2467"/>
                  </a:lnTo>
                  <a:lnTo>
                    <a:pt x="64" y="2467"/>
                  </a:lnTo>
                  <a:lnTo>
                    <a:pt x="70" y="2469"/>
                  </a:lnTo>
                  <a:lnTo>
                    <a:pt x="76" y="2473"/>
                  </a:lnTo>
                  <a:lnTo>
                    <a:pt x="80" y="2478"/>
                  </a:lnTo>
                  <a:lnTo>
                    <a:pt x="82" y="2482"/>
                  </a:lnTo>
                  <a:lnTo>
                    <a:pt x="82" y="2490"/>
                  </a:lnTo>
                  <a:lnTo>
                    <a:pt x="81" y="2495"/>
                  </a:lnTo>
                  <a:lnTo>
                    <a:pt x="79" y="2503"/>
                  </a:lnTo>
                  <a:lnTo>
                    <a:pt x="74" y="2509"/>
                  </a:lnTo>
                  <a:lnTo>
                    <a:pt x="68" y="2515"/>
                  </a:lnTo>
                  <a:lnTo>
                    <a:pt x="60" y="2520"/>
                  </a:lnTo>
                  <a:lnTo>
                    <a:pt x="51" y="2526"/>
                  </a:lnTo>
                  <a:lnTo>
                    <a:pt x="44" y="2530"/>
                  </a:lnTo>
                  <a:lnTo>
                    <a:pt x="37" y="2532"/>
                  </a:lnTo>
                  <a:lnTo>
                    <a:pt x="30" y="2535"/>
                  </a:lnTo>
                  <a:lnTo>
                    <a:pt x="24" y="2536"/>
                  </a:lnTo>
                  <a:lnTo>
                    <a:pt x="17" y="2536"/>
                  </a:lnTo>
                  <a:lnTo>
                    <a:pt x="11" y="2536"/>
                  </a:lnTo>
                  <a:lnTo>
                    <a:pt x="5" y="2535"/>
                  </a:lnTo>
                  <a:lnTo>
                    <a:pt x="0" y="2532"/>
                  </a:lnTo>
                  <a:close/>
                  <a:moveTo>
                    <a:pt x="0" y="2223"/>
                  </a:moveTo>
                  <a:lnTo>
                    <a:pt x="0" y="2157"/>
                  </a:lnTo>
                  <a:lnTo>
                    <a:pt x="10" y="2154"/>
                  </a:lnTo>
                  <a:lnTo>
                    <a:pt x="18" y="2152"/>
                  </a:lnTo>
                  <a:lnTo>
                    <a:pt x="26" y="2152"/>
                  </a:lnTo>
                  <a:lnTo>
                    <a:pt x="34" y="2152"/>
                  </a:lnTo>
                  <a:lnTo>
                    <a:pt x="41" y="2153"/>
                  </a:lnTo>
                  <a:lnTo>
                    <a:pt x="47" y="2156"/>
                  </a:lnTo>
                  <a:lnTo>
                    <a:pt x="51" y="2158"/>
                  </a:lnTo>
                  <a:lnTo>
                    <a:pt x="55" y="2163"/>
                  </a:lnTo>
                  <a:lnTo>
                    <a:pt x="57" y="2169"/>
                  </a:lnTo>
                  <a:lnTo>
                    <a:pt x="57" y="2175"/>
                  </a:lnTo>
                  <a:lnTo>
                    <a:pt x="55" y="2182"/>
                  </a:lnTo>
                  <a:lnTo>
                    <a:pt x="51" y="2189"/>
                  </a:lnTo>
                  <a:lnTo>
                    <a:pt x="47" y="2196"/>
                  </a:lnTo>
                  <a:lnTo>
                    <a:pt x="40" y="2203"/>
                  </a:lnTo>
                  <a:lnTo>
                    <a:pt x="30" y="2209"/>
                  </a:lnTo>
                  <a:lnTo>
                    <a:pt x="21" y="2215"/>
                  </a:lnTo>
                  <a:lnTo>
                    <a:pt x="11" y="2220"/>
                  </a:lnTo>
                  <a:lnTo>
                    <a:pt x="0" y="2223"/>
                  </a:lnTo>
                  <a:close/>
                  <a:moveTo>
                    <a:pt x="0" y="1918"/>
                  </a:moveTo>
                  <a:lnTo>
                    <a:pt x="0" y="1865"/>
                  </a:lnTo>
                  <a:lnTo>
                    <a:pt x="11" y="1857"/>
                  </a:lnTo>
                  <a:lnTo>
                    <a:pt x="23" y="1850"/>
                  </a:lnTo>
                  <a:lnTo>
                    <a:pt x="36" y="1846"/>
                  </a:lnTo>
                  <a:lnTo>
                    <a:pt x="48" y="1842"/>
                  </a:lnTo>
                  <a:lnTo>
                    <a:pt x="60" y="1840"/>
                  </a:lnTo>
                  <a:lnTo>
                    <a:pt x="70" y="1838"/>
                  </a:lnTo>
                  <a:lnTo>
                    <a:pt x="80" y="1838"/>
                  </a:lnTo>
                  <a:lnTo>
                    <a:pt x="88" y="1841"/>
                  </a:lnTo>
                  <a:lnTo>
                    <a:pt x="95" y="1844"/>
                  </a:lnTo>
                  <a:lnTo>
                    <a:pt x="100" y="1849"/>
                  </a:lnTo>
                  <a:lnTo>
                    <a:pt x="101" y="1853"/>
                  </a:lnTo>
                  <a:lnTo>
                    <a:pt x="102" y="1855"/>
                  </a:lnTo>
                  <a:lnTo>
                    <a:pt x="102" y="1859"/>
                  </a:lnTo>
                  <a:lnTo>
                    <a:pt x="101" y="1862"/>
                  </a:lnTo>
                  <a:lnTo>
                    <a:pt x="99" y="1869"/>
                  </a:lnTo>
                  <a:lnTo>
                    <a:pt x="94" y="1878"/>
                  </a:lnTo>
                  <a:lnTo>
                    <a:pt x="88" y="1885"/>
                  </a:lnTo>
                  <a:lnTo>
                    <a:pt x="79" y="1892"/>
                  </a:lnTo>
                  <a:lnTo>
                    <a:pt x="69" y="1899"/>
                  </a:lnTo>
                  <a:lnTo>
                    <a:pt x="57" y="1906"/>
                  </a:lnTo>
                  <a:lnTo>
                    <a:pt x="42" y="1912"/>
                  </a:lnTo>
                  <a:lnTo>
                    <a:pt x="26" y="1916"/>
                  </a:lnTo>
                  <a:lnTo>
                    <a:pt x="13" y="1918"/>
                  </a:lnTo>
                  <a:lnTo>
                    <a:pt x="0" y="1918"/>
                  </a:lnTo>
                  <a:close/>
                  <a:moveTo>
                    <a:pt x="0" y="1798"/>
                  </a:moveTo>
                  <a:lnTo>
                    <a:pt x="0" y="1729"/>
                  </a:lnTo>
                  <a:lnTo>
                    <a:pt x="11" y="1726"/>
                  </a:lnTo>
                  <a:lnTo>
                    <a:pt x="22" y="1723"/>
                  </a:lnTo>
                  <a:lnTo>
                    <a:pt x="32" y="1722"/>
                  </a:lnTo>
                  <a:lnTo>
                    <a:pt x="41" y="1722"/>
                  </a:lnTo>
                  <a:lnTo>
                    <a:pt x="49" y="1723"/>
                  </a:lnTo>
                  <a:lnTo>
                    <a:pt x="56" y="1724"/>
                  </a:lnTo>
                  <a:lnTo>
                    <a:pt x="62" y="1728"/>
                  </a:lnTo>
                  <a:lnTo>
                    <a:pt x="66" y="1733"/>
                  </a:lnTo>
                  <a:lnTo>
                    <a:pt x="67" y="1735"/>
                  </a:lnTo>
                  <a:lnTo>
                    <a:pt x="68" y="1739"/>
                  </a:lnTo>
                  <a:lnTo>
                    <a:pt x="68" y="1742"/>
                  </a:lnTo>
                  <a:lnTo>
                    <a:pt x="68" y="1746"/>
                  </a:lnTo>
                  <a:lnTo>
                    <a:pt x="64" y="1753"/>
                  </a:lnTo>
                  <a:lnTo>
                    <a:pt x="60" y="1760"/>
                  </a:lnTo>
                  <a:lnTo>
                    <a:pt x="53" y="1768"/>
                  </a:lnTo>
                  <a:lnTo>
                    <a:pt x="44" y="1775"/>
                  </a:lnTo>
                  <a:lnTo>
                    <a:pt x="34" y="1783"/>
                  </a:lnTo>
                  <a:lnTo>
                    <a:pt x="22" y="1790"/>
                  </a:lnTo>
                  <a:lnTo>
                    <a:pt x="11" y="1794"/>
                  </a:lnTo>
                  <a:lnTo>
                    <a:pt x="0" y="1798"/>
                  </a:lnTo>
                  <a:close/>
                  <a:moveTo>
                    <a:pt x="0" y="1673"/>
                  </a:moveTo>
                  <a:lnTo>
                    <a:pt x="0" y="1608"/>
                  </a:lnTo>
                  <a:lnTo>
                    <a:pt x="15" y="1608"/>
                  </a:lnTo>
                  <a:lnTo>
                    <a:pt x="26" y="1609"/>
                  </a:lnTo>
                  <a:lnTo>
                    <a:pt x="31" y="1610"/>
                  </a:lnTo>
                  <a:lnTo>
                    <a:pt x="36" y="1613"/>
                  </a:lnTo>
                  <a:lnTo>
                    <a:pt x="40" y="1615"/>
                  </a:lnTo>
                  <a:lnTo>
                    <a:pt x="42" y="1617"/>
                  </a:lnTo>
                  <a:lnTo>
                    <a:pt x="43" y="1621"/>
                  </a:lnTo>
                  <a:lnTo>
                    <a:pt x="44" y="1623"/>
                  </a:lnTo>
                  <a:lnTo>
                    <a:pt x="44" y="1627"/>
                  </a:lnTo>
                  <a:lnTo>
                    <a:pt x="44" y="1631"/>
                  </a:lnTo>
                  <a:lnTo>
                    <a:pt x="42" y="1638"/>
                  </a:lnTo>
                  <a:lnTo>
                    <a:pt x="37" y="1645"/>
                  </a:lnTo>
                  <a:lnTo>
                    <a:pt x="30" y="1652"/>
                  </a:lnTo>
                  <a:lnTo>
                    <a:pt x="22" y="1659"/>
                  </a:lnTo>
                  <a:lnTo>
                    <a:pt x="12" y="1666"/>
                  </a:lnTo>
                  <a:lnTo>
                    <a:pt x="0" y="1673"/>
                  </a:lnTo>
                  <a:close/>
                  <a:moveTo>
                    <a:pt x="0" y="1551"/>
                  </a:moveTo>
                  <a:lnTo>
                    <a:pt x="0" y="1495"/>
                  </a:lnTo>
                  <a:lnTo>
                    <a:pt x="10" y="1496"/>
                  </a:lnTo>
                  <a:lnTo>
                    <a:pt x="18" y="1497"/>
                  </a:lnTo>
                  <a:lnTo>
                    <a:pt x="24" y="1501"/>
                  </a:lnTo>
                  <a:lnTo>
                    <a:pt x="29" y="1506"/>
                  </a:lnTo>
                  <a:lnTo>
                    <a:pt x="30" y="1511"/>
                  </a:lnTo>
                  <a:lnTo>
                    <a:pt x="30" y="1515"/>
                  </a:lnTo>
                  <a:lnTo>
                    <a:pt x="29" y="1521"/>
                  </a:lnTo>
                  <a:lnTo>
                    <a:pt x="26" y="1527"/>
                  </a:lnTo>
                  <a:lnTo>
                    <a:pt x="22" y="1533"/>
                  </a:lnTo>
                  <a:lnTo>
                    <a:pt x="16" y="1539"/>
                  </a:lnTo>
                  <a:lnTo>
                    <a:pt x="9" y="1545"/>
                  </a:lnTo>
                  <a:lnTo>
                    <a:pt x="0" y="1551"/>
                  </a:lnTo>
                  <a:close/>
                  <a:moveTo>
                    <a:pt x="0" y="1437"/>
                  </a:moveTo>
                  <a:lnTo>
                    <a:pt x="0" y="1385"/>
                  </a:lnTo>
                  <a:lnTo>
                    <a:pt x="9" y="1386"/>
                  </a:lnTo>
                  <a:lnTo>
                    <a:pt x="16" y="1387"/>
                  </a:lnTo>
                  <a:lnTo>
                    <a:pt x="21" y="1391"/>
                  </a:lnTo>
                  <a:lnTo>
                    <a:pt x="25" y="1394"/>
                  </a:lnTo>
                  <a:lnTo>
                    <a:pt x="26" y="1399"/>
                  </a:lnTo>
                  <a:lnTo>
                    <a:pt x="26" y="1404"/>
                  </a:lnTo>
                  <a:lnTo>
                    <a:pt x="25" y="1408"/>
                  </a:lnTo>
                  <a:lnTo>
                    <a:pt x="23" y="1414"/>
                  </a:lnTo>
                  <a:lnTo>
                    <a:pt x="19" y="1420"/>
                  </a:lnTo>
                  <a:lnTo>
                    <a:pt x="13" y="1425"/>
                  </a:lnTo>
                  <a:lnTo>
                    <a:pt x="7" y="1431"/>
                  </a:lnTo>
                  <a:lnTo>
                    <a:pt x="0" y="1437"/>
                  </a:lnTo>
                  <a:close/>
                  <a:moveTo>
                    <a:pt x="0" y="1331"/>
                  </a:moveTo>
                  <a:lnTo>
                    <a:pt x="0" y="1275"/>
                  </a:lnTo>
                  <a:lnTo>
                    <a:pt x="11" y="1275"/>
                  </a:lnTo>
                  <a:lnTo>
                    <a:pt x="21" y="1278"/>
                  </a:lnTo>
                  <a:lnTo>
                    <a:pt x="24" y="1279"/>
                  </a:lnTo>
                  <a:lnTo>
                    <a:pt x="26" y="1281"/>
                  </a:lnTo>
                  <a:lnTo>
                    <a:pt x="30" y="1282"/>
                  </a:lnTo>
                  <a:lnTo>
                    <a:pt x="31" y="1285"/>
                  </a:lnTo>
                  <a:lnTo>
                    <a:pt x="34" y="1290"/>
                  </a:lnTo>
                  <a:lnTo>
                    <a:pt x="34" y="1295"/>
                  </a:lnTo>
                  <a:lnTo>
                    <a:pt x="31" y="1300"/>
                  </a:lnTo>
                  <a:lnTo>
                    <a:pt x="28" y="1306"/>
                  </a:lnTo>
                  <a:lnTo>
                    <a:pt x="23" y="1313"/>
                  </a:lnTo>
                  <a:lnTo>
                    <a:pt x="17" y="1319"/>
                  </a:lnTo>
                  <a:lnTo>
                    <a:pt x="10" y="1325"/>
                  </a:lnTo>
                  <a:lnTo>
                    <a:pt x="0" y="1331"/>
                  </a:lnTo>
                  <a:close/>
                  <a:moveTo>
                    <a:pt x="0" y="1233"/>
                  </a:moveTo>
                  <a:lnTo>
                    <a:pt x="0" y="1170"/>
                  </a:lnTo>
                  <a:lnTo>
                    <a:pt x="17" y="1168"/>
                  </a:lnTo>
                  <a:lnTo>
                    <a:pt x="31" y="1168"/>
                  </a:lnTo>
                  <a:lnTo>
                    <a:pt x="37" y="1170"/>
                  </a:lnTo>
                  <a:lnTo>
                    <a:pt x="42" y="1172"/>
                  </a:lnTo>
                  <a:lnTo>
                    <a:pt x="47" y="1174"/>
                  </a:lnTo>
                  <a:lnTo>
                    <a:pt x="49" y="1178"/>
                  </a:lnTo>
                  <a:lnTo>
                    <a:pt x="50" y="1180"/>
                  </a:lnTo>
                  <a:lnTo>
                    <a:pt x="50" y="1183"/>
                  </a:lnTo>
                  <a:lnTo>
                    <a:pt x="50" y="1186"/>
                  </a:lnTo>
                  <a:lnTo>
                    <a:pt x="50" y="1189"/>
                  </a:lnTo>
                  <a:lnTo>
                    <a:pt x="47" y="1196"/>
                  </a:lnTo>
                  <a:lnTo>
                    <a:pt x="41" y="1203"/>
                  </a:lnTo>
                  <a:lnTo>
                    <a:pt x="34" y="1211"/>
                  </a:lnTo>
                  <a:lnTo>
                    <a:pt x="24" y="1218"/>
                  </a:lnTo>
                  <a:lnTo>
                    <a:pt x="13" y="1225"/>
                  </a:lnTo>
                  <a:lnTo>
                    <a:pt x="0" y="1233"/>
                  </a:lnTo>
                  <a:close/>
                  <a:moveTo>
                    <a:pt x="0" y="1137"/>
                  </a:moveTo>
                  <a:lnTo>
                    <a:pt x="0" y="1070"/>
                  </a:lnTo>
                  <a:lnTo>
                    <a:pt x="13" y="1066"/>
                  </a:lnTo>
                  <a:lnTo>
                    <a:pt x="26" y="1064"/>
                  </a:lnTo>
                  <a:lnTo>
                    <a:pt x="38" y="1061"/>
                  </a:lnTo>
                  <a:lnTo>
                    <a:pt x="49" y="1061"/>
                  </a:lnTo>
                  <a:lnTo>
                    <a:pt x="59" y="1061"/>
                  </a:lnTo>
                  <a:lnTo>
                    <a:pt x="67" y="1064"/>
                  </a:lnTo>
                  <a:lnTo>
                    <a:pt x="73" y="1066"/>
                  </a:lnTo>
                  <a:lnTo>
                    <a:pt x="76" y="1071"/>
                  </a:lnTo>
                  <a:lnTo>
                    <a:pt x="78" y="1073"/>
                  </a:lnTo>
                  <a:lnTo>
                    <a:pt x="79" y="1077"/>
                  </a:lnTo>
                  <a:lnTo>
                    <a:pt x="79" y="1080"/>
                  </a:lnTo>
                  <a:lnTo>
                    <a:pt x="78" y="1084"/>
                  </a:lnTo>
                  <a:lnTo>
                    <a:pt x="73" y="1092"/>
                  </a:lnTo>
                  <a:lnTo>
                    <a:pt x="64" y="1099"/>
                  </a:lnTo>
                  <a:lnTo>
                    <a:pt x="55" y="1109"/>
                  </a:lnTo>
                  <a:lnTo>
                    <a:pt x="43" y="1117"/>
                  </a:lnTo>
                  <a:lnTo>
                    <a:pt x="29" y="1126"/>
                  </a:lnTo>
                  <a:lnTo>
                    <a:pt x="12" y="1133"/>
                  </a:lnTo>
                  <a:lnTo>
                    <a:pt x="6" y="1135"/>
                  </a:lnTo>
                  <a:lnTo>
                    <a:pt x="0" y="1137"/>
                  </a:lnTo>
                  <a:close/>
                  <a:moveTo>
                    <a:pt x="0" y="1042"/>
                  </a:moveTo>
                  <a:lnTo>
                    <a:pt x="0" y="979"/>
                  </a:lnTo>
                  <a:lnTo>
                    <a:pt x="7" y="977"/>
                  </a:lnTo>
                  <a:lnTo>
                    <a:pt x="15" y="973"/>
                  </a:lnTo>
                  <a:lnTo>
                    <a:pt x="31" y="968"/>
                  </a:lnTo>
                  <a:lnTo>
                    <a:pt x="48" y="962"/>
                  </a:lnTo>
                  <a:lnTo>
                    <a:pt x="64" y="958"/>
                  </a:lnTo>
                  <a:lnTo>
                    <a:pt x="79" y="957"/>
                  </a:lnTo>
                  <a:lnTo>
                    <a:pt x="92" y="956"/>
                  </a:lnTo>
                  <a:lnTo>
                    <a:pt x="102" y="957"/>
                  </a:lnTo>
                  <a:lnTo>
                    <a:pt x="107" y="958"/>
                  </a:lnTo>
                  <a:lnTo>
                    <a:pt x="111" y="960"/>
                  </a:lnTo>
                  <a:lnTo>
                    <a:pt x="113" y="963"/>
                  </a:lnTo>
                  <a:lnTo>
                    <a:pt x="116" y="965"/>
                  </a:lnTo>
                  <a:lnTo>
                    <a:pt x="117" y="968"/>
                  </a:lnTo>
                  <a:lnTo>
                    <a:pt x="118" y="971"/>
                  </a:lnTo>
                  <a:lnTo>
                    <a:pt x="117" y="975"/>
                  </a:lnTo>
                  <a:lnTo>
                    <a:pt x="116" y="978"/>
                  </a:lnTo>
                  <a:lnTo>
                    <a:pt x="111" y="987"/>
                  </a:lnTo>
                  <a:lnTo>
                    <a:pt x="102" y="995"/>
                  </a:lnTo>
                  <a:lnTo>
                    <a:pt x="92" y="1003"/>
                  </a:lnTo>
                  <a:lnTo>
                    <a:pt x="80" y="1012"/>
                  </a:lnTo>
                  <a:lnTo>
                    <a:pt x="64" y="1020"/>
                  </a:lnTo>
                  <a:lnTo>
                    <a:pt x="48" y="1028"/>
                  </a:lnTo>
                  <a:lnTo>
                    <a:pt x="36" y="1033"/>
                  </a:lnTo>
                  <a:lnTo>
                    <a:pt x="24" y="1036"/>
                  </a:lnTo>
                  <a:lnTo>
                    <a:pt x="12" y="1040"/>
                  </a:lnTo>
                  <a:lnTo>
                    <a:pt x="0" y="1042"/>
                  </a:lnTo>
                  <a:close/>
                  <a:moveTo>
                    <a:pt x="0" y="941"/>
                  </a:moveTo>
                  <a:lnTo>
                    <a:pt x="0" y="906"/>
                  </a:lnTo>
                  <a:lnTo>
                    <a:pt x="12" y="896"/>
                  </a:lnTo>
                  <a:lnTo>
                    <a:pt x="25" y="887"/>
                  </a:lnTo>
                  <a:lnTo>
                    <a:pt x="42" y="878"/>
                  </a:lnTo>
                  <a:lnTo>
                    <a:pt x="60" y="870"/>
                  </a:lnTo>
                  <a:lnTo>
                    <a:pt x="79" y="863"/>
                  </a:lnTo>
                  <a:lnTo>
                    <a:pt x="97" y="857"/>
                  </a:lnTo>
                  <a:lnTo>
                    <a:pt x="113" y="853"/>
                  </a:lnTo>
                  <a:lnTo>
                    <a:pt x="129" y="851"/>
                  </a:lnTo>
                  <a:lnTo>
                    <a:pt x="142" y="851"/>
                  </a:lnTo>
                  <a:lnTo>
                    <a:pt x="152" y="852"/>
                  </a:lnTo>
                  <a:lnTo>
                    <a:pt x="157" y="853"/>
                  </a:lnTo>
                  <a:lnTo>
                    <a:pt x="161" y="856"/>
                  </a:lnTo>
                  <a:lnTo>
                    <a:pt x="164" y="857"/>
                  </a:lnTo>
                  <a:lnTo>
                    <a:pt x="167" y="861"/>
                  </a:lnTo>
                  <a:lnTo>
                    <a:pt x="168" y="863"/>
                  </a:lnTo>
                  <a:lnTo>
                    <a:pt x="168" y="867"/>
                  </a:lnTo>
                  <a:lnTo>
                    <a:pt x="167" y="870"/>
                  </a:lnTo>
                  <a:lnTo>
                    <a:pt x="165" y="874"/>
                  </a:lnTo>
                  <a:lnTo>
                    <a:pt x="161" y="881"/>
                  </a:lnTo>
                  <a:lnTo>
                    <a:pt x="152" y="889"/>
                  </a:lnTo>
                  <a:lnTo>
                    <a:pt x="140" y="899"/>
                  </a:lnTo>
                  <a:lnTo>
                    <a:pt x="127" y="907"/>
                  </a:lnTo>
                  <a:lnTo>
                    <a:pt x="112" y="915"/>
                  </a:lnTo>
                  <a:lnTo>
                    <a:pt x="94" y="924"/>
                  </a:lnTo>
                  <a:lnTo>
                    <a:pt x="80" y="930"/>
                  </a:lnTo>
                  <a:lnTo>
                    <a:pt x="66" y="933"/>
                  </a:lnTo>
                  <a:lnTo>
                    <a:pt x="53" y="938"/>
                  </a:lnTo>
                  <a:lnTo>
                    <a:pt x="41" y="940"/>
                  </a:lnTo>
                  <a:lnTo>
                    <a:pt x="29" y="941"/>
                  </a:lnTo>
                  <a:lnTo>
                    <a:pt x="18" y="943"/>
                  </a:lnTo>
                  <a:lnTo>
                    <a:pt x="9" y="943"/>
                  </a:lnTo>
                  <a:lnTo>
                    <a:pt x="0" y="941"/>
                  </a:lnTo>
                  <a:close/>
                  <a:moveTo>
                    <a:pt x="0" y="802"/>
                  </a:moveTo>
                  <a:lnTo>
                    <a:pt x="0" y="747"/>
                  </a:lnTo>
                  <a:lnTo>
                    <a:pt x="17" y="745"/>
                  </a:lnTo>
                  <a:lnTo>
                    <a:pt x="31" y="745"/>
                  </a:lnTo>
                  <a:lnTo>
                    <a:pt x="37" y="747"/>
                  </a:lnTo>
                  <a:lnTo>
                    <a:pt x="42" y="748"/>
                  </a:lnTo>
                  <a:lnTo>
                    <a:pt x="45" y="750"/>
                  </a:lnTo>
                  <a:lnTo>
                    <a:pt x="48" y="753"/>
                  </a:lnTo>
                  <a:lnTo>
                    <a:pt x="49" y="755"/>
                  </a:lnTo>
                  <a:lnTo>
                    <a:pt x="49" y="757"/>
                  </a:lnTo>
                  <a:lnTo>
                    <a:pt x="49" y="760"/>
                  </a:lnTo>
                  <a:lnTo>
                    <a:pt x="48" y="763"/>
                  </a:lnTo>
                  <a:lnTo>
                    <a:pt x="44" y="769"/>
                  </a:lnTo>
                  <a:lnTo>
                    <a:pt x="40" y="775"/>
                  </a:lnTo>
                  <a:lnTo>
                    <a:pt x="32" y="782"/>
                  </a:lnTo>
                  <a:lnTo>
                    <a:pt x="23" y="788"/>
                  </a:lnTo>
                  <a:lnTo>
                    <a:pt x="12" y="795"/>
                  </a:lnTo>
                  <a:lnTo>
                    <a:pt x="0" y="802"/>
                  </a:lnTo>
                  <a:close/>
                  <a:moveTo>
                    <a:pt x="0" y="730"/>
                  </a:moveTo>
                  <a:lnTo>
                    <a:pt x="0" y="668"/>
                  </a:lnTo>
                  <a:lnTo>
                    <a:pt x="5" y="667"/>
                  </a:lnTo>
                  <a:lnTo>
                    <a:pt x="9" y="665"/>
                  </a:lnTo>
                  <a:lnTo>
                    <a:pt x="29" y="657"/>
                  </a:lnTo>
                  <a:lnTo>
                    <a:pt x="48" y="652"/>
                  </a:lnTo>
                  <a:lnTo>
                    <a:pt x="66" y="648"/>
                  </a:lnTo>
                  <a:lnTo>
                    <a:pt x="82" y="644"/>
                  </a:lnTo>
                  <a:lnTo>
                    <a:pt x="97" y="644"/>
                  </a:lnTo>
                  <a:lnTo>
                    <a:pt x="107" y="644"/>
                  </a:lnTo>
                  <a:lnTo>
                    <a:pt x="112" y="646"/>
                  </a:lnTo>
                  <a:lnTo>
                    <a:pt x="117" y="648"/>
                  </a:lnTo>
                  <a:lnTo>
                    <a:pt x="119" y="649"/>
                  </a:lnTo>
                  <a:lnTo>
                    <a:pt x="121" y="652"/>
                  </a:lnTo>
                  <a:lnTo>
                    <a:pt x="123" y="655"/>
                  </a:lnTo>
                  <a:lnTo>
                    <a:pt x="123" y="657"/>
                  </a:lnTo>
                  <a:lnTo>
                    <a:pt x="121" y="661"/>
                  </a:lnTo>
                  <a:lnTo>
                    <a:pt x="120" y="665"/>
                  </a:lnTo>
                  <a:lnTo>
                    <a:pt x="114" y="673"/>
                  </a:lnTo>
                  <a:lnTo>
                    <a:pt x="105" y="681"/>
                  </a:lnTo>
                  <a:lnTo>
                    <a:pt x="92" y="690"/>
                  </a:lnTo>
                  <a:lnTo>
                    <a:pt x="78" y="699"/>
                  </a:lnTo>
                  <a:lnTo>
                    <a:pt x="60" y="707"/>
                  </a:lnTo>
                  <a:lnTo>
                    <a:pt x="41" y="716"/>
                  </a:lnTo>
                  <a:lnTo>
                    <a:pt x="31" y="720"/>
                  </a:lnTo>
                  <a:lnTo>
                    <a:pt x="21" y="724"/>
                  </a:lnTo>
                  <a:lnTo>
                    <a:pt x="10" y="726"/>
                  </a:lnTo>
                  <a:lnTo>
                    <a:pt x="0" y="730"/>
                  </a:lnTo>
                  <a:close/>
                  <a:moveTo>
                    <a:pt x="0" y="592"/>
                  </a:moveTo>
                  <a:lnTo>
                    <a:pt x="0" y="549"/>
                  </a:lnTo>
                  <a:lnTo>
                    <a:pt x="11" y="549"/>
                  </a:lnTo>
                  <a:lnTo>
                    <a:pt x="21" y="549"/>
                  </a:lnTo>
                  <a:lnTo>
                    <a:pt x="26" y="552"/>
                  </a:lnTo>
                  <a:lnTo>
                    <a:pt x="30" y="555"/>
                  </a:lnTo>
                  <a:lnTo>
                    <a:pt x="31" y="559"/>
                  </a:lnTo>
                  <a:lnTo>
                    <a:pt x="31" y="562"/>
                  </a:lnTo>
                  <a:lnTo>
                    <a:pt x="29" y="567"/>
                  </a:lnTo>
                  <a:lnTo>
                    <a:pt x="26" y="572"/>
                  </a:lnTo>
                  <a:lnTo>
                    <a:pt x="16" y="581"/>
                  </a:lnTo>
                  <a:lnTo>
                    <a:pt x="0" y="592"/>
                  </a:lnTo>
                  <a:close/>
                  <a:moveTo>
                    <a:pt x="0" y="535"/>
                  </a:moveTo>
                  <a:lnTo>
                    <a:pt x="0" y="476"/>
                  </a:lnTo>
                  <a:lnTo>
                    <a:pt x="5" y="474"/>
                  </a:lnTo>
                  <a:lnTo>
                    <a:pt x="10" y="473"/>
                  </a:lnTo>
                  <a:lnTo>
                    <a:pt x="30" y="465"/>
                  </a:lnTo>
                  <a:lnTo>
                    <a:pt x="51" y="459"/>
                  </a:lnTo>
                  <a:lnTo>
                    <a:pt x="70" y="454"/>
                  </a:lnTo>
                  <a:lnTo>
                    <a:pt x="87" y="452"/>
                  </a:lnTo>
                  <a:lnTo>
                    <a:pt x="102" y="451"/>
                  </a:lnTo>
                  <a:lnTo>
                    <a:pt x="114" y="451"/>
                  </a:lnTo>
                  <a:lnTo>
                    <a:pt x="119" y="452"/>
                  </a:lnTo>
                  <a:lnTo>
                    <a:pt x="124" y="453"/>
                  </a:lnTo>
                  <a:lnTo>
                    <a:pt x="126" y="454"/>
                  </a:lnTo>
                  <a:lnTo>
                    <a:pt x="129" y="457"/>
                  </a:lnTo>
                  <a:lnTo>
                    <a:pt x="130" y="459"/>
                  </a:lnTo>
                  <a:lnTo>
                    <a:pt x="130" y="463"/>
                  </a:lnTo>
                  <a:lnTo>
                    <a:pt x="129" y="466"/>
                  </a:lnTo>
                  <a:lnTo>
                    <a:pt x="126" y="470"/>
                  </a:lnTo>
                  <a:lnTo>
                    <a:pt x="119" y="477"/>
                  </a:lnTo>
                  <a:lnTo>
                    <a:pt x="108" y="485"/>
                  </a:lnTo>
                  <a:lnTo>
                    <a:pt x="95" y="495"/>
                  </a:lnTo>
                  <a:lnTo>
                    <a:pt x="79" y="504"/>
                  </a:lnTo>
                  <a:lnTo>
                    <a:pt x="60" y="513"/>
                  </a:lnTo>
                  <a:lnTo>
                    <a:pt x="40" y="521"/>
                  </a:lnTo>
                  <a:lnTo>
                    <a:pt x="30" y="526"/>
                  </a:lnTo>
                  <a:lnTo>
                    <a:pt x="19" y="528"/>
                  </a:lnTo>
                  <a:lnTo>
                    <a:pt x="10" y="532"/>
                  </a:lnTo>
                  <a:lnTo>
                    <a:pt x="0" y="535"/>
                  </a:lnTo>
                  <a:close/>
                  <a:moveTo>
                    <a:pt x="0" y="421"/>
                  </a:moveTo>
                  <a:lnTo>
                    <a:pt x="0" y="369"/>
                  </a:lnTo>
                  <a:lnTo>
                    <a:pt x="24" y="365"/>
                  </a:lnTo>
                  <a:lnTo>
                    <a:pt x="43" y="363"/>
                  </a:lnTo>
                  <a:lnTo>
                    <a:pt x="51" y="364"/>
                  </a:lnTo>
                  <a:lnTo>
                    <a:pt x="57" y="365"/>
                  </a:lnTo>
                  <a:lnTo>
                    <a:pt x="62" y="366"/>
                  </a:lnTo>
                  <a:lnTo>
                    <a:pt x="64" y="369"/>
                  </a:lnTo>
                  <a:lnTo>
                    <a:pt x="66" y="371"/>
                  </a:lnTo>
                  <a:lnTo>
                    <a:pt x="66" y="373"/>
                  </a:lnTo>
                  <a:lnTo>
                    <a:pt x="64" y="376"/>
                  </a:lnTo>
                  <a:lnTo>
                    <a:pt x="63" y="379"/>
                  </a:lnTo>
                  <a:lnTo>
                    <a:pt x="59" y="385"/>
                  </a:lnTo>
                  <a:lnTo>
                    <a:pt x="51" y="391"/>
                  </a:lnTo>
                  <a:lnTo>
                    <a:pt x="42" y="398"/>
                  </a:lnTo>
                  <a:lnTo>
                    <a:pt x="30" y="406"/>
                  </a:lnTo>
                  <a:lnTo>
                    <a:pt x="16" y="414"/>
                  </a:lnTo>
                  <a:lnTo>
                    <a:pt x="0" y="421"/>
                  </a:lnTo>
                  <a:close/>
                  <a:moveTo>
                    <a:pt x="0" y="360"/>
                  </a:moveTo>
                  <a:lnTo>
                    <a:pt x="0" y="318"/>
                  </a:lnTo>
                  <a:lnTo>
                    <a:pt x="13" y="312"/>
                  </a:lnTo>
                  <a:lnTo>
                    <a:pt x="28" y="305"/>
                  </a:lnTo>
                  <a:lnTo>
                    <a:pt x="43" y="297"/>
                  </a:lnTo>
                  <a:lnTo>
                    <a:pt x="61" y="290"/>
                  </a:lnTo>
                  <a:lnTo>
                    <a:pt x="83" y="283"/>
                  </a:lnTo>
                  <a:lnTo>
                    <a:pt x="105" y="276"/>
                  </a:lnTo>
                  <a:lnTo>
                    <a:pt x="126" y="271"/>
                  </a:lnTo>
                  <a:lnTo>
                    <a:pt x="144" y="268"/>
                  </a:lnTo>
                  <a:lnTo>
                    <a:pt x="161" y="267"/>
                  </a:lnTo>
                  <a:lnTo>
                    <a:pt x="173" y="267"/>
                  </a:lnTo>
                  <a:lnTo>
                    <a:pt x="179" y="267"/>
                  </a:lnTo>
                  <a:lnTo>
                    <a:pt x="182" y="268"/>
                  </a:lnTo>
                  <a:lnTo>
                    <a:pt x="186" y="270"/>
                  </a:lnTo>
                  <a:lnTo>
                    <a:pt x="187" y="271"/>
                  </a:lnTo>
                  <a:lnTo>
                    <a:pt x="188" y="275"/>
                  </a:lnTo>
                  <a:lnTo>
                    <a:pt x="188" y="277"/>
                  </a:lnTo>
                  <a:lnTo>
                    <a:pt x="187" y="281"/>
                  </a:lnTo>
                  <a:lnTo>
                    <a:pt x="184" y="284"/>
                  </a:lnTo>
                  <a:lnTo>
                    <a:pt x="176" y="292"/>
                  </a:lnTo>
                  <a:lnTo>
                    <a:pt x="164" y="300"/>
                  </a:lnTo>
                  <a:lnTo>
                    <a:pt x="150" y="309"/>
                  </a:lnTo>
                  <a:lnTo>
                    <a:pt x="131" y="319"/>
                  </a:lnTo>
                  <a:lnTo>
                    <a:pt x="111" y="327"/>
                  </a:lnTo>
                  <a:lnTo>
                    <a:pt x="89" y="337"/>
                  </a:lnTo>
                  <a:lnTo>
                    <a:pt x="64" y="345"/>
                  </a:lnTo>
                  <a:lnTo>
                    <a:pt x="41" y="352"/>
                  </a:lnTo>
                  <a:lnTo>
                    <a:pt x="19" y="357"/>
                  </a:lnTo>
                  <a:lnTo>
                    <a:pt x="0" y="360"/>
                  </a:lnTo>
                  <a:close/>
                  <a:moveTo>
                    <a:pt x="0" y="309"/>
                  </a:moveTo>
                  <a:lnTo>
                    <a:pt x="0" y="282"/>
                  </a:lnTo>
                  <a:lnTo>
                    <a:pt x="6" y="282"/>
                  </a:lnTo>
                  <a:lnTo>
                    <a:pt x="10" y="283"/>
                  </a:lnTo>
                  <a:lnTo>
                    <a:pt x="13" y="284"/>
                  </a:lnTo>
                  <a:lnTo>
                    <a:pt x="16" y="287"/>
                  </a:lnTo>
                  <a:lnTo>
                    <a:pt x="16" y="289"/>
                  </a:lnTo>
                  <a:lnTo>
                    <a:pt x="16" y="292"/>
                  </a:lnTo>
                  <a:lnTo>
                    <a:pt x="16" y="294"/>
                  </a:lnTo>
                  <a:lnTo>
                    <a:pt x="13" y="296"/>
                  </a:lnTo>
                  <a:lnTo>
                    <a:pt x="9" y="302"/>
                  </a:lnTo>
                  <a:lnTo>
                    <a:pt x="0" y="309"/>
                  </a:lnTo>
                  <a:close/>
                  <a:moveTo>
                    <a:pt x="0" y="270"/>
                  </a:moveTo>
                  <a:lnTo>
                    <a:pt x="0" y="219"/>
                  </a:lnTo>
                  <a:lnTo>
                    <a:pt x="10" y="215"/>
                  </a:lnTo>
                  <a:lnTo>
                    <a:pt x="21" y="212"/>
                  </a:lnTo>
                  <a:lnTo>
                    <a:pt x="44" y="204"/>
                  </a:lnTo>
                  <a:lnTo>
                    <a:pt x="67" y="196"/>
                  </a:lnTo>
                  <a:lnTo>
                    <a:pt x="88" y="192"/>
                  </a:lnTo>
                  <a:lnTo>
                    <a:pt x="106" y="188"/>
                  </a:lnTo>
                  <a:lnTo>
                    <a:pt x="123" y="186"/>
                  </a:lnTo>
                  <a:lnTo>
                    <a:pt x="136" y="186"/>
                  </a:lnTo>
                  <a:lnTo>
                    <a:pt x="142" y="186"/>
                  </a:lnTo>
                  <a:lnTo>
                    <a:pt x="145" y="187"/>
                  </a:lnTo>
                  <a:lnTo>
                    <a:pt x="149" y="188"/>
                  </a:lnTo>
                  <a:lnTo>
                    <a:pt x="150" y="191"/>
                  </a:lnTo>
                  <a:lnTo>
                    <a:pt x="151" y="193"/>
                  </a:lnTo>
                  <a:lnTo>
                    <a:pt x="151" y="195"/>
                  </a:lnTo>
                  <a:lnTo>
                    <a:pt x="149" y="199"/>
                  </a:lnTo>
                  <a:lnTo>
                    <a:pt x="146" y="202"/>
                  </a:lnTo>
                  <a:lnTo>
                    <a:pt x="138" y="210"/>
                  </a:lnTo>
                  <a:lnTo>
                    <a:pt x="126" y="218"/>
                  </a:lnTo>
                  <a:lnTo>
                    <a:pt x="110" y="227"/>
                  </a:lnTo>
                  <a:lnTo>
                    <a:pt x="92" y="237"/>
                  </a:lnTo>
                  <a:lnTo>
                    <a:pt x="70" y="246"/>
                  </a:lnTo>
                  <a:lnTo>
                    <a:pt x="47" y="255"/>
                  </a:lnTo>
                  <a:lnTo>
                    <a:pt x="35" y="259"/>
                  </a:lnTo>
                  <a:lnTo>
                    <a:pt x="23" y="264"/>
                  </a:lnTo>
                  <a:lnTo>
                    <a:pt x="12" y="268"/>
                  </a:lnTo>
                  <a:lnTo>
                    <a:pt x="0" y="270"/>
                  </a:lnTo>
                  <a:close/>
                  <a:moveTo>
                    <a:pt x="0" y="185"/>
                  </a:moveTo>
                  <a:lnTo>
                    <a:pt x="0" y="135"/>
                  </a:lnTo>
                  <a:lnTo>
                    <a:pt x="24" y="126"/>
                  </a:lnTo>
                  <a:lnTo>
                    <a:pt x="47" y="120"/>
                  </a:lnTo>
                  <a:lnTo>
                    <a:pt x="67" y="114"/>
                  </a:lnTo>
                  <a:lnTo>
                    <a:pt x="86" y="111"/>
                  </a:lnTo>
                  <a:lnTo>
                    <a:pt x="101" y="110"/>
                  </a:lnTo>
                  <a:lnTo>
                    <a:pt x="113" y="109"/>
                  </a:lnTo>
                  <a:lnTo>
                    <a:pt x="119" y="110"/>
                  </a:lnTo>
                  <a:lnTo>
                    <a:pt x="123" y="111"/>
                  </a:lnTo>
                  <a:lnTo>
                    <a:pt x="125" y="112"/>
                  </a:lnTo>
                  <a:lnTo>
                    <a:pt x="127" y="113"/>
                  </a:lnTo>
                  <a:lnTo>
                    <a:pt x="129" y="116"/>
                  </a:lnTo>
                  <a:lnTo>
                    <a:pt x="127" y="118"/>
                  </a:lnTo>
                  <a:lnTo>
                    <a:pt x="126" y="122"/>
                  </a:lnTo>
                  <a:lnTo>
                    <a:pt x="123" y="125"/>
                  </a:lnTo>
                  <a:lnTo>
                    <a:pt x="114" y="132"/>
                  </a:lnTo>
                  <a:lnTo>
                    <a:pt x="101" y="141"/>
                  </a:lnTo>
                  <a:lnTo>
                    <a:pt x="85" y="150"/>
                  </a:lnTo>
                  <a:lnTo>
                    <a:pt x="66" y="160"/>
                  </a:lnTo>
                  <a:lnTo>
                    <a:pt x="44" y="169"/>
                  </a:lnTo>
                  <a:lnTo>
                    <a:pt x="19" y="177"/>
                  </a:lnTo>
                  <a:lnTo>
                    <a:pt x="10" y="181"/>
                  </a:lnTo>
                  <a:lnTo>
                    <a:pt x="0" y="185"/>
                  </a:lnTo>
                  <a:close/>
                  <a:moveTo>
                    <a:pt x="0" y="106"/>
                  </a:moveTo>
                  <a:lnTo>
                    <a:pt x="0" y="59"/>
                  </a:lnTo>
                  <a:lnTo>
                    <a:pt x="23" y="52"/>
                  </a:lnTo>
                  <a:lnTo>
                    <a:pt x="44" y="46"/>
                  </a:lnTo>
                  <a:lnTo>
                    <a:pt x="63" y="41"/>
                  </a:lnTo>
                  <a:lnTo>
                    <a:pt x="80" y="38"/>
                  </a:lnTo>
                  <a:lnTo>
                    <a:pt x="94" y="36"/>
                  </a:lnTo>
                  <a:lnTo>
                    <a:pt x="106" y="36"/>
                  </a:lnTo>
                  <a:lnTo>
                    <a:pt x="111" y="36"/>
                  </a:lnTo>
                  <a:lnTo>
                    <a:pt x="114" y="37"/>
                  </a:lnTo>
                  <a:lnTo>
                    <a:pt x="117" y="38"/>
                  </a:lnTo>
                  <a:lnTo>
                    <a:pt x="118" y="40"/>
                  </a:lnTo>
                  <a:lnTo>
                    <a:pt x="119" y="42"/>
                  </a:lnTo>
                  <a:lnTo>
                    <a:pt x="119" y="43"/>
                  </a:lnTo>
                  <a:lnTo>
                    <a:pt x="118" y="46"/>
                  </a:lnTo>
                  <a:lnTo>
                    <a:pt x="116" y="48"/>
                  </a:lnTo>
                  <a:lnTo>
                    <a:pt x="110" y="54"/>
                  </a:lnTo>
                  <a:lnTo>
                    <a:pt x="101" y="60"/>
                  </a:lnTo>
                  <a:lnTo>
                    <a:pt x="112" y="55"/>
                  </a:lnTo>
                  <a:lnTo>
                    <a:pt x="124" y="50"/>
                  </a:lnTo>
                  <a:lnTo>
                    <a:pt x="136" y="46"/>
                  </a:lnTo>
                  <a:lnTo>
                    <a:pt x="149" y="41"/>
                  </a:lnTo>
                  <a:lnTo>
                    <a:pt x="175" y="32"/>
                  </a:lnTo>
                  <a:lnTo>
                    <a:pt x="199" y="25"/>
                  </a:lnTo>
                  <a:lnTo>
                    <a:pt x="222" y="19"/>
                  </a:lnTo>
                  <a:lnTo>
                    <a:pt x="243" y="16"/>
                  </a:lnTo>
                  <a:lnTo>
                    <a:pt x="259" y="13"/>
                  </a:lnTo>
                  <a:lnTo>
                    <a:pt x="274" y="13"/>
                  </a:lnTo>
                  <a:lnTo>
                    <a:pt x="278" y="13"/>
                  </a:lnTo>
                  <a:lnTo>
                    <a:pt x="283" y="15"/>
                  </a:lnTo>
                  <a:lnTo>
                    <a:pt x="287" y="16"/>
                  </a:lnTo>
                  <a:lnTo>
                    <a:pt x="288" y="17"/>
                  </a:lnTo>
                  <a:lnTo>
                    <a:pt x="289" y="19"/>
                  </a:lnTo>
                  <a:lnTo>
                    <a:pt x="289" y="22"/>
                  </a:lnTo>
                  <a:lnTo>
                    <a:pt x="288" y="24"/>
                  </a:lnTo>
                  <a:lnTo>
                    <a:pt x="285" y="27"/>
                  </a:lnTo>
                  <a:lnTo>
                    <a:pt x="279" y="32"/>
                  </a:lnTo>
                  <a:lnTo>
                    <a:pt x="270" y="38"/>
                  </a:lnTo>
                  <a:lnTo>
                    <a:pt x="282" y="34"/>
                  </a:lnTo>
                  <a:lnTo>
                    <a:pt x="294" y="29"/>
                  </a:lnTo>
                  <a:lnTo>
                    <a:pt x="307" y="24"/>
                  </a:lnTo>
                  <a:lnTo>
                    <a:pt x="320" y="19"/>
                  </a:lnTo>
                  <a:lnTo>
                    <a:pt x="338" y="13"/>
                  </a:lnTo>
                  <a:lnTo>
                    <a:pt x="354" y="9"/>
                  </a:lnTo>
                  <a:lnTo>
                    <a:pt x="371" y="4"/>
                  </a:lnTo>
                  <a:lnTo>
                    <a:pt x="386" y="0"/>
                  </a:lnTo>
                  <a:lnTo>
                    <a:pt x="386" y="48"/>
                  </a:lnTo>
                  <a:lnTo>
                    <a:pt x="377" y="52"/>
                  </a:lnTo>
                  <a:lnTo>
                    <a:pt x="367" y="55"/>
                  </a:lnTo>
                  <a:lnTo>
                    <a:pt x="357" y="59"/>
                  </a:lnTo>
                  <a:lnTo>
                    <a:pt x="346" y="62"/>
                  </a:lnTo>
                  <a:lnTo>
                    <a:pt x="320" y="71"/>
                  </a:lnTo>
                  <a:lnTo>
                    <a:pt x="296" y="78"/>
                  </a:lnTo>
                  <a:lnTo>
                    <a:pt x="272" y="84"/>
                  </a:lnTo>
                  <a:lnTo>
                    <a:pt x="252" y="88"/>
                  </a:lnTo>
                  <a:lnTo>
                    <a:pt x="234" y="90"/>
                  </a:lnTo>
                  <a:lnTo>
                    <a:pt x="220" y="91"/>
                  </a:lnTo>
                  <a:lnTo>
                    <a:pt x="215" y="91"/>
                  </a:lnTo>
                  <a:lnTo>
                    <a:pt x="211" y="90"/>
                  </a:lnTo>
                  <a:lnTo>
                    <a:pt x="207" y="87"/>
                  </a:lnTo>
                  <a:lnTo>
                    <a:pt x="206" y="86"/>
                  </a:lnTo>
                  <a:lnTo>
                    <a:pt x="205" y="84"/>
                  </a:lnTo>
                  <a:lnTo>
                    <a:pt x="205" y="81"/>
                  </a:lnTo>
                  <a:lnTo>
                    <a:pt x="206" y="79"/>
                  </a:lnTo>
                  <a:lnTo>
                    <a:pt x="208" y="75"/>
                  </a:lnTo>
                  <a:lnTo>
                    <a:pt x="215" y="69"/>
                  </a:lnTo>
                  <a:lnTo>
                    <a:pt x="225" y="62"/>
                  </a:lnTo>
                  <a:lnTo>
                    <a:pt x="213" y="67"/>
                  </a:lnTo>
                  <a:lnTo>
                    <a:pt x="201" y="73"/>
                  </a:lnTo>
                  <a:lnTo>
                    <a:pt x="188" y="78"/>
                  </a:lnTo>
                  <a:lnTo>
                    <a:pt x="175" y="82"/>
                  </a:lnTo>
                  <a:lnTo>
                    <a:pt x="149" y="91"/>
                  </a:lnTo>
                  <a:lnTo>
                    <a:pt x="125" y="98"/>
                  </a:lnTo>
                  <a:lnTo>
                    <a:pt x="102" y="104"/>
                  </a:lnTo>
                  <a:lnTo>
                    <a:pt x="82" y="109"/>
                  </a:lnTo>
                  <a:lnTo>
                    <a:pt x="64" y="111"/>
                  </a:lnTo>
                  <a:lnTo>
                    <a:pt x="50" y="111"/>
                  </a:lnTo>
                  <a:lnTo>
                    <a:pt x="45" y="111"/>
                  </a:lnTo>
                  <a:lnTo>
                    <a:pt x="41" y="110"/>
                  </a:lnTo>
                  <a:lnTo>
                    <a:pt x="38" y="109"/>
                  </a:lnTo>
                  <a:lnTo>
                    <a:pt x="36" y="107"/>
                  </a:lnTo>
                  <a:lnTo>
                    <a:pt x="35" y="105"/>
                  </a:lnTo>
                  <a:lnTo>
                    <a:pt x="36" y="103"/>
                  </a:lnTo>
                  <a:lnTo>
                    <a:pt x="37" y="100"/>
                  </a:lnTo>
                  <a:lnTo>
                    <a:pt x="40" y="98"/>
                  </a:lnTo>
                  <a:lnTo>
                    <a:pt x="45" y="92"/>
                  </a:lnTo>
                  <a:lnTo>
                    <a:pt x="55" y="85"/>
                  </a:lnTo>
                  <a:lnTo>
                    <a:pt x="44" y="90"/>
                  </a:lnTo>
                  <a:lnTo>
                    <a:pt x="32" y="94"/>
                  </a:lnTo>
                  <a:lnTo>
                    <a:pt x="19" y="99"/>
                  </a:lnTo>
                  <a:lnTo>
                    <a:pt x="6" y="105"/>
                  </a:lnTo>
                  <a:lnTo>
                    <a:pt x="0" y="106"/>
                  </a:lnTo>
                  <a:close/>
                  <a:moveTo>
                    <a:pt x="386" y="50"/>
                  </a:moveTo>
                  <a:lnTo>
                    <a:pt x="386" y="71"/>
                  </a:lnTo>
                  <a:lnTo>
                    <a:pt x="380" y="69"/>
                  </a:lnTo>
                  <a:lnTo>
                    <a:pt x="378" y="67"/>
                  </a:lnTo>
                  <a:lnTo>
                    <a:pt x="377" y="63"/>
                  </a:lnTo>
                  <a:lnTo>
                    <a:pt x="378" y="60"/>
                  </a:lnTo>
                  <a:lnTo>
                    <a:pt x="382" y="55"/>
                  </a:lnTo>
                  <a:lnTo>
                    <a:pt x="386" y="50"/>
                  </a:lnTo>
                  <a:close/>
                  <a:moveTo>
                    <a:pt x="386" y="81"/>
                  </a:moveTo>
                  <a:lnTo>
                    <a:pt x="386" y="133"/>
                  </a:lnTo>
                  <a:lnTo>
                    <a:pt x="375" y="138"/>
                  </a:lnTo>
                  <a:lnTo>
                    <a:pt x="364" y="142"/>
                  </a:lnTo>
                  <a:lnTo>
                    <a:pt x="338" y="150"/>
                  </a:lnTo>
                  <a:lnTo>
                    <a:pt x="314" y="157"/>
                  </a:lnTo>
                  <a:lnTo>
                    <a:pt x="291" y="163"/>
                  </a:lnTo>
                  <a:lnTo>
                    <a:pt x="271" y="167"/>
                  </a:lnTo>
                  <a:lnTo>
                    <a:pt x="255" y="169"/>
                  </a:lnTo>
                  <a:lnTo>
                    <a:pt x="240" y="169"/>
                  </a:lnTo>
                  <a:lnTo>
                    <a:pt x="236" y="168"/>
                  </a:lnTo>
                  <a:lnTo>
                    <a:pt x="231" y="167"/>
                  </a:lnTo>
                  <a:lnTo>
                    <a:pt x="227" y="166"/>
                  </a:lnTo>
                  <a:lnTo>
                    <a:pt x="226" y="163"/>
                  </a:lnTo>
                  <a:lnTo>
                    <a:pt x="225" y="161"/>
                  </a:lnTo>
                  <a:lnTo>
                    <a:pt x="225" y="158"/>
                  </a:lnTo>
                  <a:lnTo>
                    <a:pt x="227" y="155"/>
                  </a:lnTo>
                  <a:lnTo>
                    <a:pt x="230" y="151"/>
                  </a:lnTo>
                  <a:lnTo>
                    <a:pt x="239" y="143"/>
                  </a:lnTo>
                  <a:lnTo>
                    <a:pt x="252" y="135"/>
                  </a:lnTo>
                  <a:lnTo>
                    <a:pt x="269" y="125"/>
                  </a:lnTo>
                  <a:lnTo>
                    <a:pt x="288" y="116"/>
                  </a:lnTo>
                  <a:lnTo>
                    <a:pt x="310" y="106"/>
                  </a:lnTo>
                  <a:lnTo>
                    <a:pt x="335" y="97"/>
                  </a:lnTo>
                  <a:lnTo>
                    <a:pt x="348" y="92"/>
                  </a:lnTo>
                  <a:lnTo>
                    <a:pt x="361" y="88"/>
                  </a:lnTo>
                  <a:lnTo>
                    <a:pt x="373" y="85"/>
                  </a:lnTo>
                  <a:lnTo>
                    <a:pt x="386" y="81"/>
                  </a:lnTo>
                  <a:close/>
                  <a:moveTo>
                    <a:pt x="386" y="172"/>
                  </a:moveTo>
                  <a:lnTo>
                    <a:pt x="386" y="230"/>
                  </a:lnTo>
                  <a:lnTo>
                    <a:pt x="363" y="237"/>
                  </a:lnTo>
                  <a:lnTo>
                    <a:pt x="341" y="243"/>
                  </a:lnTo>
                  <a:lnTo>
                    <a:pt x="321" y="248"/>
                  </a:lnTo>
                  <a:lnTo>
                    <a:pt x="302" y="250"/>
                  </a:lnTo>
                  <a:lnTo>
                    <a:pt x="287" y="251"/>
                  </a:lnTo>
                  <a:lnTo>
                    <a:pt x="275" y="251"/>
                  </a:lnTo>
                  <a:lnTo>
                    <a:pt x="269" y="250"/>
                  </a:lnTo>
                  <a:lnTo>
                    <a:pt x="265" y="249"/>
                  </a:lnTo>
                  <a:lnTo>
                    <a:pt x="262" y="248"/>
                  </a:lnTo>
                  <a:lnTo>
                    <a:pt x="260" y="245"/>
                  </a:lnTo>
                  <a:lnTo>
                    <a:pt x="259" y="243"/>
                  </a:lnTo>
                  <a:lnTo>
                    <a:pt x="259" y="239"/>
                  </a:lnTo>
                  <a:lnTo>
                    <a:pt x="262" y="236"/>
                  </a:lnTo>
                  <a:lnTo>
                    <a:pt x="264" y="232"/>
                  </a:lnTo>
                  <a:lnTo>
                    <a:pt x="272" y="225"/>
                  </a:lnTo>
                  <a:lnTo>
                    <a:pt x="284" y="215"/>
                  </a:lnTo>
                  <a:lnTo>
                    <a:pt x="301" y="206"/>
                  </a:lnTo>
                  <a:lnTo>
                    <a:pt x="320" y="196"/>
                  </a:lnTo>
                  <a:lnTo>
                    <a:pt x="341" y="187"/>
                  </a:lnTo>
                  <a:lnTo>
                    <a:pt x="365" y="179"/>
                  </a:lnTo>
                  <a:lnTo>
                    <a:pt x="376" y="175"/>
                  </a:lnTo>
                  <a:lnTo>
                    <a:pt x="386" y="172"/>
                  </a:lnTo>
                  <a:close/>
                  <a:moveTo>
                    <a:pt x="386" y="274"/>
                  </a:moveTo>
                  <a:lnTo>
                    <a:pt x="386" y="332"/>
                  </a:lnTo>
                  <a:lnTo>
                    <a:pt x="372" y="334"/>
                  </a:lnTo>
                  <a:lnTo>
                    <a:pt x="358" y="337"/>
                  </a:lnTo>
                  <a:lnTo>
                    <a:pt x="346" y="339"/>
                  </a:lnTo>
                  <a:lnTo>
                    <a:pt x="335" y="339"/>
                  </a:lnTo>
                  <a:lnTo>
                    <a:pt x="326" y="339"/>
                  </a:lnTo>
                  <a:lnTo>
                    <a:pt x="319" y="338"/>
                  </a:lnTo>
                  <a:lnTo>
                    <a:pt x="313" y="335"/>
                  </a:lnTo>
                  <a:lnTo>
                    <a:pt x="309" y="332"/>
                  </a:lnTo>
                  <a:lnTo>
                    <a:pt x="308" y="330"/>
                  </a:lnTo>
                  <a:lnTo>
                    <a:pt x="308" y="327"/>
                  </a:lnTo>
                  <a:lnTo>
                    <a:pt x="309" y="324"/>
                  </a:lnTo>
                  <a:lnTo>
                    <a:pt x="312" y="321"/>
                  </a:lnTo>
                  <a:lnTo>
                    <a:pt x="316" y="314"/>
                  </a:lnTo>
                  <a:lnTo>
                    <a:pt x="326" y="307"/>
                  </a:lnTo>
                  <a:lnTo>
                    <a:pt x="338" y="299"/>
                  </a:lnTo>
                  <a:lnTo>
                    <a:pt x="352" y="290"/>
                  </a:lnTo>
                  <a:lnTo>
                    <a:pt x="367" y="282"/>
                  </a:lnTo>
                  <a:lnTo>
                    <a:pt x="386" y="274"/>
                  </a:lnTo>
                  <a:close/>
                  <a:moveTo>
                    <a:pt x="386" y="343"/>
                  </a:moveTo>
                  <a:lnTo>
                    <a:pt x="386" y="385"/>
                  </a:lnTo>
                  <a:lnTo>
                    <a:pt x="372" y="392"/>
                  </a:lnTo>
                  <a:lnTo>
                    <a:pt x="357" y="401"/>
                  </a:lnTo>
                  <a:lnTo>
                    <a:pt x="340" y="408"/>
                  </a:lnTo>
                  <a:lnTo>
                    <a:pt x="322" y="415"/>
                  </a:lnTo>
                  <a:lnTo>
                    <a:pt x="300" y="423"/>
                  </a:lnTo>
                  <a:lnTo>
                    <a:pt x="277" y="429"/>
                  </a:lnTo>
                  <a:lnTo>
                    <a:pt x="257" y="434"/>
                  </a:lnTo>
                  <a:lnTo>
                    <a:pt x="239" y="436"/>
                  </a:lnTo>
                  <a:lnTo>
                    <a:pt x="224" y="439"/>
                  </a:lnTo>
                  <a:lnTo>
                    <a:pt x="211" y="438"/>
                  </a:lnTo>
                  <a:lnTo>
                    <a:pt x="206" y="436"/>
                  </a:lnTo>
                  <a:lnTo>
                    <a:pt x="201" y="435"/>
                  </a:lnTo>
                  <a:lnTo>
                    <a:pt x="198" y="434"/>
                  </a:lnTo>
                  <a:lnTo>
                    <a:pt x="196" y="432"/>
                  </a:lnTo>
                  <a:lnTo>
                    <a:pt x="195" y="428"/>
                  </a:lnTo>
                  <a:lnTo>
                    <a:pt x="195" y="426"/>
                  </a:lnTo>
                  <a:lnTo>
                    <a:pt x="196" y="422"/>
                  </a:lnTo>
                  <a:lnTo>
                    <a:pt x="199" y="419"/>
                  </a:lnTo>
                  <a:lnTo>
                    <a:pt x="206" y="410"/>
                  </a:lnTo>
                  <a:lnTo>
                    <a:pt x="217" y="401"/>
                  </a:lnTo>
                  <a:lnTo>
                    <a:pt x="231" y="392"/>
                  </a:lnTo>
                  <a:lnTo>
                    <a:pt x="249" y="383"/>
                  </a:lnTo>
                  <a:lnTo>
                    <a:pt x="269" y="373"/>
                  </a:lnTo>
                  <a:lnTo>
                    <a:pt x="290" y="365"/>
                  </a:lnTo>
                  <a:lnTo>
                    <a:pt x="318" y="356"/>
                  </a:lnTo>
                  <a:lnTo>
                    <a:pt x="342" y="349"/>
                  </a:lnTo>
                  <a:lnTo>
                    <a:pt x="366" y="344"/>
                  </a:lnTo>
                  <a:lnTo>
                    <a:pt x="386" y="343"/>
                  </a:lnTo>
                  <a:close/>
                  <a:moveTo>
                    <a:pt x="386" y="401"/>
                  </a:moveTo>
                  <a:lnTo>
                    <a:pt x="386" y="432"/>
                  </a:lnTo>
                  <a:lnTo>
                    <a:pt x="382" y="431"/>
                  </a:lnTo>
                  <a:lnTo>
                    <a:pt x="378" y="428"/>
                  </a:lnTo>
                  <a:lnTo>
                    <a:pt x="376" y="427"/>
                  </a:lnTo>
                  <a:lnTo>
                    <a:pt x="373" y="425"/>
                  </a:lnTo>
                  <a:lnTo>
                    <a:pt x="373" y="422"/>
                  </a:lnTo>
                  <a:lnTo>
                    <a:pt x="372" y="420"/>
                  </a:lnTo>
                  <a:lnTo>
                    <a:pt x="373" y="417"/>
                  </a:lnTo>
                  <a:lnTo>
                    <a:pt x="375" y="414"/>
                  </a:lnTo>
                  <a:lnTo>
                    <a:pt x="379" y="408"/>
                  </a:lnTo>
                  <a:lnTo>
                    <a:pt x="386" y="401"/>
                  </a:lnTo>
                  <a:close/>
                  <a:moveTo>
                    <a:pt x="386" y="451"/>
                  </a:moveTo>
                  <a:lnTo>
                    <a:pt x="386" y="516"/>
                  </a:lnTo>
                  <a:lnTo>
                    <a:pt x="366" y="522"/>
                  </a:lnTo>
                  <a:lnTo>
                    <a:pt x="346" y="528"/>
                  </a:lnTo>
                  <a:lnTo>
                    <a:pt x="328" y="532"/>
                  </a:lnTo>
                  <a:lnTo>
                    <a:pt x="312" y="533"/>
                  </a:lnTo>
                  <a:lnTo>
                    <a:pt x="297" y="534"/>
                  </a:lnTo>
                  <a:lnTo>
                    <a:pt x="287" y="533"/>
                  </a:lnTo>
                  <a:lnTo>
                    <a:pt x="282" y="532"/>
                  </a:lnTo>
                  <a:lnTo>
                    <a:pt x="277" y="530"/>
                  </a:lnTo>
                  <a:lnTo>
                    <a:pt x="275" y="528"/>
                  </a:lnTo>
                  <a:lnTo>
                    <a:pt x="272" y="526"/>
                  </a:lnTo>
                  <a:lnTo>
                    <a:pt x="271" y="523"/>
                  </a:lnTo>
                  <a:lnTo>
                    <a:pt x="271" y="520"/>
                  </a:lnTo>
                  <a:lnTo>
                    <a:pt x="272" y="516"/>
                  </a:lnTo>
                  <a:lnTo>
                    <a:pt x="275" y="513"/>
                  </a:lnTo>
                  <a:lnTo>
                    <a:pt x="281" y="504"/>
                  </a:lnTo>
                  <a:lnTo>
                    <a:pt x="291" y="495"/>
                  </a:lnTo>
                  <a:lnTo>
                    <a:pt x="306" y="486"/>
                  </a:lnTo>
                  <a:lnTo>
                    <a:pt x="322" y="477"/>
                  </a:lnTo>
                  <a:lnTo>
                    <a:pt x="341" y="467"/>
                  </a:lnTo>
                  <a:lnTo>
                    <a:pt x="363" y="459"/>
                  </a:lnTo>
                  <a:lnTo>
                    <a:pt x="375" y="454"/>
                  </a:lnTo>
                  <a:lnTo>
                    <a:pt x="386" y="451"/>
                  </a:lnTo>
                  <a:close/>
                  <a:moveTo>
                    <a:pt x="386" y="547"/>
                  </a:moveTo>
                  <a:lnTo>
                    <a:pt x="386" y="562"/>
                  </a:lnTo>
                  <a:lnTo>
                    <a:pt x="382" y="568"/>
                  </a:lnTo>
                  <a:lnTo>
                    <a:pt x="375" y="574"/>
                  </a:lnTo>
                  <a:lnTo>
                    <a:pt x="366" y="581"/>
                  </a:lnTo>
                  <a:lnTo>
                    <a:pt x="357" y="589"/>
                  </a:lnTo>
                  <a:lnTo>
                    <a:pt x="345" y="594"/>
                  </a:lnTo>
                  <a:lnTo>
                    <a:pt x="332" y="602"/>
                  </a:lnTo>
                  <a:lnTo>
                    <a:pt x="318" y="609"/>
                  </a:lnTo>
                  <a:lnTo>
                    <a:pt x="302" y="615"/>
                  </a:lnTo>
                  <a:lnTo>
                    <a:pt x="281" y="622"/>
                  </a:lnTo>
                  <a:lnTo>
                    <a:pt x="260" y="628"/>
                  </a:lnTo>
                  <a:lnTo>
                    <a:pt x="243" y="633"/>
                  </a:lnTo>
                  <a:lnTo>
                    <a:pt x="225" y="635"/>
                  </a:lnTo>
                  <a:lnTo>
                    <a:pt x="211" y="636"/>
                  </a:lnTo>
                  <a:lnTo>
                    <a:pt x="198" y="635"/>
                  </a:lnTo>
                  <a:lnTo>
                    <a:pt x="193" y="634"/>
                  </a:lnTo>
                  <a:lnTo>
                    <a:pt x="189" y="633"/>
                  </a:lnTo>
                  <a:lnTo>
                    <a:pt x="186" y="630"/>
                  </a:lnTo>
                  <a:lnTo>
                    <a:pt x="183" y="628"/>
                  </a:lnTo>
                  <a:lnTo>
                    <a:pt x="182" y="624"/>
                  </a:lnTo>
                  <a:lnTo>
                    <a:pt x="182" y="621"/>
                  </a:lnTo>
                  <a:lnTo>
                    <a:pt x="183" y="617"/>
                  </a:lnTo>
                  <a:lnTo>
                    <a:pt x="184" y="613"/>
                  </a:lnTo>
                  <a:lnTo>
                    <a:pt x="192" y="605"/>
                  </a:lnTo>
                  <a:lnTo>
                    <a:pt x="201" y="597"/>
                  </a:lnTo>
                  <a:lnTo>
                    <a:pt x="214" y="587"/>
                  </a:lnTo>
                  <a:lnTo>
                    <a:pt x="231" y="578"/>
                  </a:lnTo>
                  <a:lnTo>
                    <a:pt x="249" y="570"/>
                  </a:lnTo>
                  <a:lnTo>
                    <a:pt x="269" y="561"/>
                  </a:lnTo>
                  <a:lnTo>
                    <a:pt x="289" y="554"/>
                  </a:lnTo>
                  <a:lnTo>
                    <a:pt x="308" y="548"/>
                  </a:lnTo>
                  <a:lnTo>
                    <a:pt x="326" y="545"/>
                  </a:lnTo>
                  <a:lnTo>
                    <a:pt x="342" y="542"/>
                  </a:lnTo>
                  <a:lnTo>
                    <a:pt x="358" y="541"/>
                  </a:lnTo>
                  <a:lnTo>
                    <a:pt x="370" y="541"/>
                  </a:lnTo>
                  <a:lnTo>
                    <a:pt x="376" y="542"/>
                  </a:lnTo>
                  <a:lnTo>
                    <a:pt x="379" y="543"/>
                  </a:lnTo>
                  <a:lnTo>
                    <a:pt x="383" y="545"/>
                  </a:lnTo>
                  <a:lnTo>
                    <a:pt x="386" y="547"/>
                  </a:lnTo>
                  <a:close/>
                  <a:moveTo>
                    <a:pt x="386" y="593"/>
                  </a:moveTo>
                  <a:lnTo>
                    <a:pt x="386" y="636"/>
                  </a:lnTo>
                  <a:lnTo>
                    <a:pt x="378" y="635"/>
                  </a:lnTo>
                  <a:lnTo>
                    <a:pt x="372" y="634"/>
                  </a:lnTo>
                  <a:lnTo>
                    <a:pt x="367" y="631"/>
                  </a:lnTo>
                  <a:lnTo>
                    <a:pt x="365" y="628"/>
                  </a:lnTo>
                  <a:lnTo>
                    <a:pt x="364" y="624"/>
                  </a:lnTo>
                  <a:lnTo>
                    <a:pt x="363" y="621"/>
                  </a:lnTo>
                  <a:lnTo>
                    <a:pt x="364" y="617"/>
                  </a:lnTo>
                  <a:lnTo>
                    <a:pt x="366" y="612"/>
                  </a:lnTo>
                  <a:lnTo>
                    <a:pt x="375" y="603"/>
                  </a:lnTo>
                  <a:lnTo>
                    <a:pt x="386" y="593"/>
                  </a:lnTo>
                  <a:close/>
                  <a:moveTo>
                    <a:pt x="386" y="659"/>
                  </a:moveTo>
                  <a:lnTo>
                    <a:pt x="386" y="728"/>
                  </a:lnTo>
                  <a:lnTo>
                    <a:pt x="369" y="733"/>
                  </a:lnTo>
                  <a:lnTo>
                    <a:pt x="352" y="737"/>
                  </a:lnTo>
                  <a:lnTo>
                    <a:pt x="337" y="739"/>
                  </a:lnTo>
                  <a:lnTo>
                    <a:pt x="322" y="741"/>
                  </a:lnTo>
                  <a:lnTo>
                    <a:pt x="310" y="741"/>
                  </a:lnTo>
                  <a:lnTo>
                    <a:pt x="301" y="739"/>
                  </a:lnTo>
                  <a:lnTo>
                    <a:pt x="296" y="738"/>
                  </a:lnTo>
                  <a:lnTo>
                    <a:pt x="293" y="736"/>
                  </a:lnTo>
                  <a:lnTo>
                    <a:pt x="290" y="735"/>
                  </a:lnTo>
                  <a:lnTo>
                    <a:pt x="288" y="732"/>
                  </a:lnTo>
                  <a:lnTo>
                    <a:pt x="287" y="729"/>
                  </a:lnTo>
                  <a:lnTo>
                    <a:pt x="287" y="725"/>
                  </a:lnTo>
                  <a:lnTo>
                    <a:pt x="288" y="722"/>
                  </a:lnTo>
                  <a:lnTo>
                    <a:pt x="289" y="718"/>
                  </a:lnTo>
                  <a:lnTo>
                    <a:pt x="295" y="710"/>
                  </a:lnTo>
                  <a:lnTo>
                    <a:pt x="304" y="700"/>
                  </a:lnTo>
                  <a:lnTo>
                    <a:pt x="318" y="692"/>
                  </a:lnTo>
                  <a:lnTo>
                    <a:pt x="332" y="682"/>
                  </a:lnTo>
                  <a:lnTo>
                    <a:pt x="350" y="674"/>
                  </a:lnTo>
                  <a:lnTo>
                    <a:pt x="369" y="666"/>
                  </a:lnTo>
                  <a:lnTo>
                    <a:pt x="378" y="662"/>
                  </a:lnTo>
                  <a:lnTo>
                    <a:pt x="386" y="659"/>
                  </a:lnTo>
                  <a:close/>
                  <a:moveTo>
                    <a:pt x="386" y="753"/>
                  </a:moveTo>
                  <a:lnTo>
                    <a:pt x="386" y="800"/>
                  </a:lnTo>
                  <a:lnTo>
                    <a:pt x="376" y="807"/>
                  </a:lnTo>
                  <a:lnTo>
                    <a:pt x="363" y="814"/>
                  </a:lnTo>
                  <a:lnTo>
                    <a:pt x="350" y="821"/>
                  </a:lnTo>
                  <a:lnTo>
                    <a:pt x="335" y="827"/>
                  </a:lnTo>
                  <a:lnTo>
                    <a:pt x="316" y="834"/>
                  </a:lnTo>
                  <a:lnTo>
                    <a:pt x="297" y="839"/>
                  </a:lnTo>
                  <a:lnTo>
                    <a:pt x="279" y="843"/>
                  </a:lnTo>
                  <a:lnTo>
                    <a:pt x="264" y="845"/>
                  </a:lnTo>
                  <a:lnTo>
                    <a:pt x="250" y="846"/>
                  </a:lnTo>
                  <a:lnTo>
                    <a:pt x="238" y="845"/>
                  </a:lnTo>
                  <a:lnTo>
                    <a:pt x="233" y="843"/>
                  </a:lnTo>
                  <a:lnTo>
                    <a:pt x="228" y="842"/>
                  </a:lnTo>
                  <a:lnTo>
                    <a:pt x="226" y="839"/>
                  </a:lnTo>
                  <a:lnTo>
                    <a:pt x="224" y="837"/>
                  </a:lnTo>
                  <a:lnTo>
                    <a:pt x="222" y="833"/>
                  </a:lnTo>
                  <a:lnTo>
                    <a:pt x="221" y="830"/>
                  </a:lnTo>
                  <a:lnTo>
                    <a:pt x="222" y="826"/>
                  </a:lnTo>
                  <a:lnTo>
                    <a:pt x="224" y="823"/>
                  </a:lnTo>
                  <a:lnTo>
                    <a:pt x="230" y="814"/>
                  </a:lnTo>
                  <a:lnTo>
                    <a:pt x="239" y="806"/>
                  </a:lnTo>
                  <a:lnTo>
                    <a:pt x="250" y="796"/>
                  </a:lnTo>
                  <a:lnTo>
                    <a:pt x="265" y="787"/>
                  </a:lnTo>
                  <a:lnTo>
                    <a:pt x="282" y="779"/>
                  </a:lnTo>
                  <a:lnTo>
                    <a:pt x="300" y="770"/>
                  </a:lnTo>
                  <a:lnTo>
                    <a:pt x="325" y="762"/>
                  </a:lnTo>
                  <a:lnTo>
                    <a:pt x="347" y="756"/>
                  </a:lnTo>
                  <a:lnTo>
                    <a:pt x="369" y="753"/>
                  </a:lnTo>
                  <a:lnTo>
                    <a:pt x="386" y="753"/>
                  </a:lnTo>
                  <a:close/>
                  <a:moveTo>
                    <a:pt x="386" y="911"/>
                  </a:moveTo>
                  <a:lnTo>
                    <a:pt x="386" y="964"/>
                  </a:lnTo>
                  <a:lnTo>
                    <a:pt x="376" y="964"/>
                  </a:lnTo>
                  <a:lnTo>
                    <a:pt x="367" y="962"/>
                  </a:lnTo>
                  <a:lnTo>
                    <a:pt x="361" y="958"/>
                  </a:lnTo>
                  <a:lnTo>
                    <a:pt x="357" y="954"/>
                  </a:lnTo>
                  <a:lnTo>
                    <a:pt x="356" y="950"/>
                  </a:lnTo>
                  <a:lnTo>
                    <a:pt x="356" y="945"/>
                  </a:lnTo>
                  <a:lnTo>
                    <a:pt x="357" y="939"/>
                  </a:lnTo>
                  <a:lnTo>
                    <a:pt x="360" y="934"/>
                  </a:lnTo>
                  <a:lnTo>
                    <a:pt x="365" y="928"/>
                  </a:lnTo>
                  <a:lnTo>
                    <a:pt x="371" y="922"/>
                  </a:lnTo>
                  <a:lnTo>
                    <a:pt x="378" y="916"/>
                  </a:lnTo>
                  <a:lnTo>
                    <a:pt x="386" y="911"/>
                  </a:lnTo>
                  <a:close/>
                  <a:moveTo>
                    <a:pt x="386" y="997"/>
                  </a:moveTo>
                  <a:lnTo>
                    <a:pt x="386" y="1069"/>
                  </a:lnTo>
                  <a:lnTo>
                    <a:pt x="373" y="1072"/>
                  </a:lnTo>
                  <a:lnTo>
                    <a:pt x="361" y="1073"/>
                  </a:lnTo>
                  <a:lnTo>
                    <a:pt x="351" y="1074"/>
                  </a:lnTo>
                  <a:lnTo>
                    <a:pt x="341" y="1074"/>
                  </a:lnTo>
                  <a:lnTo>
                    <a:pt x="333" y="1073"/>
                  </a:lnTo>
                  <a:lnTo>
                    <a:pt x="326" y="1071"/>
                  </a:lnTo>
                  <a:lnTo>
                    <a:pt x="320" y="1067"/>
                  </a:lnTo>
                  <a:lnTo>
                    <a:pt x="316" y="1064"/>
                  </a:lnTo>
                  <a:lnTo>
                    <a:pt x="315" y="1060"/>
                  </a:lnTo>
                  <a:lnTo>
                    <a:pt x="314" y="1057"/>
                  </a:lnTo>
                  <a:lnTo>
                    <a:pt x="315" y="1053"/>
                  </a:lnTo>
                  <a:lnTo>
                    <a:pt x="316" y="1050"/>
                  </a:lnTo>
                  <a:lnTo>
                    <a:pt x="321" y="1041"/>
                  </a:lnTo>
                  <a:lnTo>
                    <a:pt x="328" y="1032"/>
                  </a:lnTo>
                  <a:lnTo>
                    <a:pt x="339" y="1023"/>
                  </a:lnTo>
                  <a:lnTo>
                    <a:pt x="352" y="1014"/>
                  </a:lnTo>
                  <a:lnTo>
                    <a:pt x="367" y="1006"/>
                  </a:lnTo>
                  <a:lnTo>
                    <a:pt x="385" y="998"/>
                  </a:lnTo>
                  <a:lnTo>
                    <a:pt x="386" y="997"/>
                  </a:lnTo>
                  <a:close/>
                  <a:moveTo>
                    <a:pt x="386" y="1098"/>
                  </a:moveTo>
                  <a:lnTo>
                    <a:pt x="386" y="1170"/>
                  </a:lnTo>
                  <a:lnTo>
                    <a:pt x="370" y="1177"/>
                  </a:lnTo>
                  <a:lnTo>
                    <a:pt x="353" y="1180"/>
                  </a:lnTo>
                  <a:lnTo>
                    <a:pt x="338" y="1184"/>
                  </a:lnTo>
                  <a:lnTo>
                    <a:pt x="323" y="1185"/>
                  </a:lnTo>
                  <a:lnTo>
                    <a:pt x="312" y="1185"/>
                  </a:lnTo>
                  <a:lnTo>
                    <a:pt x="301" y="1183"/>
                  </a:lnTo>
                  <a:lnTo>
                    <a:pt x="296" y="1181"/>
                  </a:lnTo>
                  <a:lnTo>
                    <a:pt x="293" y="1179"/>
                  </a:lnTo>
                  <a:lnTo>
                    <a:pt x="289" y="1177"/>
                  </a:lnTo>
                  <a:lnTo>
                    <a:pt x="287" y="1174"/>
                  </a:lnTo>
                  <a:lnTo>
                    <a:pt x="285" y="1171"/>
                  </a:lnTo>
                  <a:lnTo>
                    <a:pt x="285" y="1167"/>
                  </a:lnTo>
                  <a:lnTo>
                    <a:pt x="285" y="1164"/>
                  </a:lnTo>
                  <a:lnTo>
                    <a:pt x="287" y="1160"/>
                  </a:lnTo>
                  <a:lnTo>
                    <a:pt x="291" y="1152"/>
                  </a:lnTo>
                  <a:lnTo>
                    <a:pt x="298" y="1142"/>
                  </a:lnTo>
                  <a:lnTo>
                    <a:pt x="308" y="1134"/>
                  </a:lnTo>
                  <a:lnTo>
                    <a:pt x="321" y="1126"/>
                  </a:lnTo>
                  <a:lnTo>
                    <a:pt x="335" y="1117"/>
                  </a:lnTo>
                  <a:lnTo>
                    <a:pt x="352" y="1109"/>
                  </a:lnTo>
                  <a:lnTo>
                    <a:pt x="369" y="1103"/>
                  </a:lnTo>
                  <a:lnTo>
                    <a:pt x="386" y="1098"/>
                  </a:lnTo>
                  <a:close/>
                  <a:moveTo>
                    <a:pt x="386" y="1208"/>
                  </a:moveTo>
                  <a:lnTo>
                    <a:pt x="386" y="1273"/>
                  </a:lnTo>
                  <a:lnTo>
                    <a:pt x="377" y="1278"/>
                  </a:lnTo>
                  <a:lnTo>
                    <a:pt x="367" y="1282"/>
                  </a:lnTo>
                  <a:lnTo>
                    <a:pt x="351" y="1288"/>
                  </a:lnTo>
                  <a:lnTo>
                    <a:pt x="334" y="1293"/>
                  </a:lnTo>
                  <a:lnTo>
                    <a:pt x="320" y="1295"/>
                  </a:lnTo>
                  <a:lnTo>
                    <a:pt x="306" y="1298"/>
                  </a:lnTo>
                  <a:lnTo>
                    <a:pt x="293" y="1297"/>
                  </a:lnTo>
                  <a:lnTo>
                    <a:pt x="283" y="1295"/>
                  </a:lnTo>
                  <a:lnTo>
                    <a:pt x="278" y="1293"/>
                  </a:lnTo>
                  <a:lnTo>
                    <a:pt x="275" y="1292"/>
                  </a:lnTo>
                  <a:lnTo>
                    <a:pt x="271" y="1290"/>
                  </a:lnTo>
                  <a:lnTo>
                    <a:pt x="269" y="1286"/>
                  </a:lnTo>
                  <a:lnTo>
                    <a:pt x="268" y="1282"/>
                  </a:lnTo>
                  <a:lnTo>
                    <a:pt x="266" y="1280"/>
                  </a:lnTo>
                  <a:lnTo>
                    <a:pt x="268" y="1275"/>
                  </a:lnTo>
                  <a:lnTo>
                    <a:pt x="268" y="1272"/>
                  </a:lnTo>
                  <a:lnTo>
                    <a:pt x="272" y="1263"/>
                  </a:lnTo>
                  <a:lnTo>
                    <a:pt x="279" y="1255"/>
                  </a:lnTo>
                  <a:lnTo>
                    <a:pt x="289" y="1247"/>
                  </a:lnTo>
                  <a:lnTo>
                    <a:pt x="301" y="1237"/>
                  </a:lnTo>
                  <a:lnTo>
                    <a:pt x="314" y="1230"/>
                  </a:lnTo>
                  <a:lnTo>
                    <a:pt x="329" y="1222"/>
                  </a:lnTo>
                  <a:lnTo>
                    <a:pt x="345" y="1216"/>
                  </a:lnTo>
                  <a:lnTo>
                    <a:pt x="359" y="1212"/>
                  </a:lnTo>
                  <a:lnTo>
                    <a:pt x="373" y="1209"/>
                  </a:lnTo>
                  <a:lnTo>
                    <a:pt x="386" y="1208"/>
                  </a:lnTo>
                  <a:close/>
                  <a:moveTo>
                    <a:pt x="386" y="1322"/>
                  </a:moveTo>
                  <a:lnTo>
                    <a:pt x="386" y="1380"/>
                  </a:lnTo>
                  <a:lnTo>
                    <a:pt x="372" y="1388"/>
                  </a:lnTo>
                  <a:lnTo>
                    <a:pt x="357" y="1396"/>
                  </a:lnTo>
                  <a:lnTo>
                    <a:pt x="341" y="1402"/>
                  </a:lnTo>
                  <a:lnTo>
                    <a:pt x="326" y="1407"/>
                  </a:lnTo>
                  <a:lnTo>
                    <a:pt x="310" y="1410"/>
                  </a:lnTo>
                  <a:lnTo>
                    <a:pt x="297" y="1411"/>
                  </a:lnTo>
                  <a:lnTo>
                    <a:pt x="285" y="1411"/>
                  </a:lnTo>
                  <a:lnTo>
                    <a:pt x="275" y="1408"/>
                  </a:lnTo>
                  <a:lnTo>
                    <a:pt x="271" y="1407"/>
                  </a:lnTo>
                  <a:lnTo>
                    <a:pt x="268" y="1405"/>
                  </a:lnTo>
                  <a:lnTo>
                    <a:pt x="264" y="1402"/>
                  </a:lnTo>
                  <a:lnTo>
                    <a:pt x="262" y="1400"/>
                  </a:lnTo>
                  <a:lnTo>
                    <a:pt x="260" y="1396"/>
                  </a:lnTo>
                  <a:lnTo>
                    <a:pt x="259" y="1393"/>
                  </a:lnTo>
                  <a:lnTo>
                    <a:pt x="259" y="1389"/>
                  </a:lnTo>
                  <a:lnTo>
                    <a:pt x="260" y="1386"/>
                  </a:lnTo>
                  <a:lnTo>
                    <a:pt x="264" y="1377"/>
                  </a:lnTo>
                  <a:lnTo>
                    <a:pt x="271" y="1369"/>
                  </a:lnTo>
                  <a:lnTo>
                    <a:pt x="279" y="1360"/>
                  </a:lnTo>
                  <a:lnTo>
                    <a:pt x="291" y="1351"/>
                  </a:lnTo>
                  <a:lnTo>
                    <a:pt x="304" y="1344"/>
                  </a:lnTo>
                  <a:lnTo>
                    <a:pt x="319" y="1336"/>
                  </a:lnTo>
                  <a:lnTo>
                    <a:pt x="338" y="1330"/>
                  </a:lnTo>
                  <a:lnTo>
                    <a:pt x="354" y="1325"/>
                  </a:lnTo>
                  <a:lnTo>
                    <a:pt x="371" y="1323"/>
                  </a:lnTo>
                  <a:lnTo>
                    <a:pt x="386" y="1322"/>
                  </a:lnTo>
                  <a:close/>
                  <a:moveTo>
                    <a:pt x="386" y="1439"/>
                  </a:moveTo>
                  <a:lnTo>
                    <a:pt x="386" y="1496"/>
                  </a:lnTo>
                  <a:lnTo>
                    <a:pt x="372" y="1505"/>
                  </a:lnTo>
                  <a:lnTo>
                    <a:pt x="357" y="1513"/>
                  </a:lnTo>
                  <a:lnTo>
                    <a:pt x="341" y="1519"/>
                  </a:lnTo>
                  <a:lnTo>
                    <a:pt x="327" y="1524"/>
                  </a:lnTo>
                  <a:lnTo>
                    <a:pt x="313" y="1526"/>
                  </a:lnTo>
                  <a:lnTo>
                    <a:pt x="300" y="1527"/>
                  </a:lnTo>
                  <a:lnTo>
                    <a:pt x="288" y="1526"/>
                  </a:lnTo>
                  <a:lnTo>
                    <a:pt x="278" y="1525"/>
                  </a:lnTo>
                  <a:lnTo>
                    <a:pt x="274" y="1522"/>
                  </a:lnTo>
                  <a:lnTo>
                    <a:pt x="270" y="1521"/>
                  </a:lnTo>
                  <a:lnTo>
                    <a:pt x="268" y="1518"/>
                  </a:lnTo>
                  <a:lnTo>
                    <a:pt x="265" y="1515"/>
                  </a:lnTo>
                  <a:lnTo>
                    <a:pt x="264" y="1512"/>
                  </a:lnTo>
                  <a:lnTo>
                    <a:pt x="263" y="1508"/>
                  </a:lnTo>
                  <a:lnTo>
                    <a:pt x="263" y="1505"/>
                  </a:lnTo>
                  <a:lnTo>
                    <a:pt x="264" y="1501"/>
                  </a:lnTo>
                  <a:lnTo>
                    <a:pt x="268" y="1493"/>
                  </a:lnTo>
                  <a:lnTo>
                    <a:pt x="274" y="1484"/>
                  </a:lnTo>
                  <a:lnTo>
                    <a:pt x="282" y="1476"/>
                  </a:lnTo>
                  <a:lnTo>
                    <a:pt x="293" y="1468"/>
                  </a:lnTo>
                  <a:lnTo>
                    <a:pt x="304" y="1459"/>
                  </a:lnTo>
                  <a:lnTo>
                    <a:pt x="319" y="1452"/>
                  </a:lnTo>
                  <a:lnTo>
                    <a:pt x="338" y="1446"/>
                  </a:lnTo>
                  <a:lnTo>
                    <a:pt x="356" y="1442"/>
                  </a:lnTo>
                  <a:lnTo>
                    <a:pt x="371" y="1439"/>
                  </a:lnTo>
                  <a:lnTo>
                    <a:pt x="386" y="1439"/>
                  </a:lnTo>
                  <a:close/>
                  <a:moveTo>
                    <a:pt x="386" y="1558"/>
                  </a:moveTo>
                  <a:lnTo>
                    <a:pt x="386" y="1621"/>
                  </a:lnTo>
                  <a:lnTo>
                    <a:pt x="377" y="1627"/>
                  </a:lnTo>
                  <a:lnTo>
                    <a:pt x="367" y="1632"/>
                  </a:lnTo>
                  <a:lnTo>
                    <a:pt x="353" y="1636"/>
                  </a:lnTo>
                  <a:lnTo>
                    <a:pt x="339" y="1641"/>
                  </a:lnTo>
                  <a:lnTo>
                    <a:pt x="326" y="1644"/>
                  </a:lnTo>
                  <a:lnTo>
                    <a:pt x="313" y="1645"/>
                  </a:lnTo>
                  <a:lnTo>
                    <a:pt x="302" y="1645"/>
                  </a:lnTo>
                  <a:lnTo>
                    <a:pt x="293" y="1642"/>
                  </a:lnTo>
                  <a:lnTo>
                    <a:pt x="288" y="1640"/>
                  </a:lnTo>
                  <a:lnTo>
                    <a:pt x="284" y="1639"/>
                  </a:lnTo>
                  <a:lnTo>
                    <a:pt x="282" y="1635"/>
                  </a:lnTo>
                  <a:lnTo>
                    <a:pt x="279" y="1633"/>
                  </a:lnTo>
                  <a:lnTo>
                    <a:pt x="277" y="1629"/>
                  </a:lnTo>
                  <a:lnTo>
                    <a:pt x="277" y="1626"/>
                  </a:lnTo>
                  <a:lnTo>
                    <a:pt x="277" y="1622"/>
                  </a:lnTo>
                  <a:lnTo>
                    <a:pt x="277" y="1619"/>
                  </a:lnTo>
                  <a:lnTo>
                    <a:pt x="281" y="1610"/>
                  </a:lnTo>
                  <a:lnTo>
                    <a:pt x="287" y="1602"/>
                  </a:lnTo>
                  <a:lnTo>
                    <a:pt x="294" y="1594"/>
                  </a:lnTo>
                  <a:lnTo>
                    <a:pt x="304" y="1585"/>
                  </a:lnTo>
                  <a:lnTo>
                    <a:pt x="316" y="1578"/>
                  </a:lnTo>
                  <a:lnTo>
                    <a:pt x="329" y="1571"/>
                  </a:lnTo>
                  <a:lnTo>
                    <a:pt x="345" y="1565"/>
                  </a:lnTo>
                  <a:lnTo>
                    <a:pt x="359" y="1562"/>
                  </a:lnTo>
                  <a:lnTo>
                    <a:pt x="373" y="1559"/>
                  </a:lnTo>
                  <a:lnTo>
                    <a:pt x="386" y="1558"/>
                  </a:lnTo>
                  <a:close/>
                  <a:moveTo>
                    <a:pt x="386" y="1680"/>
                  </a:moveTo>
                  <a:lnTo>
                    <a:pt x="386" y="1753"/>
                  </a:lnTo>
                  <a:lnTo>
                    <a:pt x="372" y="1759"/>
                  </a:lnTo>
                  <a:lnTo>
                    <a:pt x="359" y="1762"/>
                  </a:lnTo>
                  <a:lnTo>
                    <a:pt x="347" y="1765"/>
                  </a:lnTo>
                  <a:lnTo>
                    <a:pt x="335" y="1765"/>
                  </a:lnTo>
                  <a:lnTo>
                    <a:pt x="325" y="1764"/>
                  </a:lnTo>
                  <a:lnTo>
                    <a:pt x="316" y="1762"/>
                  </a:lnTo>
                  <a:lnTo>
                    <a:pt x="312" y="1760"/>
                  </a:lnTo>
                  <a:lnTo>
                    <a:pt x="309" y="1758"/>
                  </a:lnTo>
                  <a:lnTo>
                    <a:pt x="306" y="1755"/>
                  </a:lnTo>
                  <a:lnTo>
                    <a:pt x="303" y="1753"/>
                  </a:lnTo>
                  <a:lnTo>
                    <a:pt x="302" y="1749"/>
                  </a:lnTo>
                  <a:lnTo>
                    <a:pt x="301" y="1746"/>
                  </a:lnTo>
                  <a:lnTo>
                    <a:pt x="301" y="1742"/>
                  </a:lnTo>
                  <a:lnTo>
                    <a:pt x="302" y="1739"/>
                  </a:lnTo>
                  <a:lnTo>
                    <a:pt x="304" y="1730"/>
                  </a:lnTo>
                  <a:lnTo>
                    <a:pt x="309" y="1722"/>
                  </a:lnTo>
                  <a:lnTo>
                    <a:pt x="318" y="1714"/>
                  </a:lnTo>
                  <a:lnTo>
                    <a:pt x="327" y="1707"/>
                  </a:lnTo>
                  <a:lnTo>
                    <a:pt x="338" y="1698"/>
                  </a:lnTo>
                  <a:lnTo>
                    <a:pt x="351" y="1692"/>
                  </a:lnTo>
                  <a:lnTo>
                    <a:pt x="369" y="1685"/>
                  </a:lnTo>
                  <a:lnTo>
                    <a:pt x="386" y="1680"/>
                  </a:lnTo>
                  <a:close/>
                  <a:moveTo>
                    <a:pt x="386" y="1814"/>
                  </a:moveTo>
                  <a:lnTo>
                    <a:pt x="386" y="1886"/>
                  </a:lnTo>
                  <a:lnTo>
                    <a:pt x="378" y="1887"/>
                  </a:lnTo>
                  <a:lnTo>
                    <a:pt x="370" y="1887"/>
                  </a:lnTo>
                  <a:lnTo>
                    <a:pt x="363" y="1887"/>
                  </a:lnTo>
                  <a:lnTo>
                    <a:pt x="357" y="1886"/>
                  </a:lnTo>
                  <a:lnTo>
                    <a:pt x="351" y="1885"/>
                  </a:lnTo>
                  <a:lnTo>
                    <a:pt x="345" y="1882"/>
                  </a:lnTo>
                  <a:lnTo>
                    <a:pt x="341" y="1879"/>
                  </a:lnTo>
                  <a:lnTo>
                    <a:pt x="338" y="1875"/>
                  </a:lnTo>
                  <a:lnTo>
                    <a:pt x="337" y="1872"/>
                  </a:lnTo>
                  <a:lnTo>
                    <a:pt x="335" y="1868"/>
                  </a:lnTo>
                  <a:lnTo>
                    <a:pt x="335" y="1865"/>
                  </a:lnTo>
                  <a:lnTo>
                    <a:pt x="335" y="1861"/>
                  </a:lnTo>
                  <a:lnTo>
                    <a:pt x="339" y="1853"/>
                  </a:lnTo>
                  <a:lnTo>
                    <a:pt x="344" y="1844"/>
                  </a:lnTo>
                  <a:lnTo>
                    <a:pt x="351" y="1837"/>
                  </a:lnTo>
                  <a:lnTo>
                    <a:pt x="359" y="1829"/>
                  </a:lnTo>
                  <a:lnTo>
                    <a:pt x="370" y="1822"/>
                  </a:lnTo>
                  <a:lnTo>
                    <a:pt x="383" y="1815"/>
                  </a:lnTo>
                  <a:lnTo>
                    <a:pt x="384" y="1815"/>
                  </a:lnTo>
                  <a:lnTo>
                    <a:pt x="386" y="1814"/>
                  </a:lnTo>
                  <a:close/>
                  <a:moveTo>
                    <a:pt x="386" y="1972"/>
                  </a:moveTo>
                  <a:lnTo>
                    <a:pt x="386" y="2005"/>
                  </a:lnTo>
                  <a:lnTo>
                    <a:pt x="384" y="2002"/>
                  </a:lnTo>
                  <a:lnTo>
                    <a:pt x="383" y="2000"/>
                  </a:lnTo>
                  <a:lnTo>
                    <a:pt x="382" y="1998"/>
                  </a:lnTo>
                  <a:lnTo>
                    <a:pt x="380" y="1994"/>
                  </a:lnTo>
                  <a:lnTo>
                    <a:pt x="379" y="1991"/>
                  </a:lnTo>
                  <a:lnTo>
                    <a:pt x="380" y="1987"/>
                  </a:lnTo>
                  <a:lnTo>
                    <a:pt x="382" y="1980"/>
                  </a:lnTo>
                  <a:lnTo>
                    <a:pt x="386" y="1972"/>
                  </a:lnTo>
                  <a:close/>
                  <a:moveTo>
                    <a:pt x="386" y="2135"/>
                  </a:moveTo>
                  <a:lnTo>
                    <a:pt x="386" y="2188"/>
                  </a:lnTo>
                  <a:lnTo>
                    <a:pt x="377" y="2195"/>
                  </a:lnTo>
                  <a:lnTo>
                    <a:pt x="365" y="2202"/>
                  </a:lnTo>
                  <a:lnTo>
                    <a:pt x="354" y="2207"/>
                  </a:lnTo>
                  <a:lnTo>
                    <a:pt x="342" y="2210"/>
                  </a:lnTo>
                  <a:lnTo>
                    <a:pt x="332" y="2213"/>
                  </a:lnTo>
                  <a:lnTo>
                    <a:pt x="321" y="2213"/>
                  </a:lnTo>
                  <a:lnTo>
                    <a:pt x="312" y="2212"/>
                  </a:lnTo>
                  <a:lnTo>
                    <a:pt x="303" y="2209"/>
                  </a:lnTo>
                  <a:lnTo>
                    <a:pt x="297" y="2206"/>
                  </a:lnTo>
                  <a:lnTo>
                    <a:pt x="293" y="2201"/>
                  </a:lnTo>
                  <a:lnTo>
                    <a:pt x="291" y="2197"/>
                  </a:lnTo>
                  <a:lnTo>
                    <a:pt x="290" y="2194"/>
                  </a:lnTo>
                  <a:lnTo>
                    <a:pt x="289" y="2190"/>
                  </a:lnTo>
                  <a:lnTo>
                    <a:pt x="290" y="2187"/>
                  </a:lnTo>
                  <a:lnTo>
                    <a:pt x="291" y="2179"/>
                  </a:lnTo>
                  <a:lnTo>
                    <a:pt x="296" y="2172"/>
                  </a:lnTo>
                  <a:lnTo>
                    <a:pt x="302" y="2164"/>
                  </a:lnTo>
                  <a:lnTo>
                    <a:pt x="309" y="2157"/>
                  </a:lnTo>
                  <a:lnTo>
                    <a:pt x="319" y="2151"/>
                  </a:lnTo>
                  <a:lnTo>
                    <a:pt x="329" y="2144"/>
                  </a:lnTo>
                  <a:lnTo>
                    <a:pt x="337" y="2141"/>
                  </a:lnTo>
                  <a:lnTo>
                    <a:pt x="345" y="2138"/>
                  </a:lnTo>
                  <a:lnTo>
                    <a:pt x="352" y="2135"/>
                  </a:lnTo>
                  <a:lnTo>
                    <a:pt x="360" y="2134"/>
                  </a:lnTo>
                  <a:lnTo>
                    <a:pt x="367" y="2134"/>
                  </a:lnTo>
                  <a:lnTo>
                    <a:pt x="373" y="2133"/>
                  </a:lnTo>
                  <a:lnTo>
                    <a:pt x="380" y="2134"/>
                  </a:lnTo>
                  <a:lnTo>
                    <a:pt x="386" y="2135"/>
                  </a:lnTo>
                  <a:close/>
                  <a:moveTo>
                    <a:pt x="386" y="2282"/>
                  </a:moveTo>
                  <a:lnTo>
                    <a:pt x="386" y="2342"/>
                  </a:lnTo>
                  <a:lnTo>
                    <a:pt x="379" y="2341"/>
                  </a:lnTo>
                  <a:lnTo>
                    <a:pt x="372" y="2339"/>
                  </a:lnTo>
                  <a:lnTo>
                    <a:pt x="367" y="2335"/>
                  </a:lnTo>
                  <a:lnTo>
                    <a:pt x="364" y="2330"/>
                  </a:lnTo>
                  <a:lnTo>
                    <a:pt x="361" y="2324"/>
                  </a:lnTo>
                  <a:lnTo>
                    <a:pt x="360" y="2318"/>
                  </a:lnTo>
                  <a:lnTo>
                    <a:pt x="361" y="2313"/>
                  </a:lnTo>
                  <a:lnTo>
                    <a:pt x="364" y="2307"/>
                  </a:lnTo>
                  <a:lnTo>
                    <a:pt x="367" y="2299"/>
                  </a:lnTo>
                  <a:lnTo>
                    <a:pt x="372" y="2294"/>
                  </a:lnTo>
                  <a:lnTo>
                    <a:pt x="379" y="2288"/>
                  </a:lnTo>
                  <a:lnTo>
                    <a:pt x="386" y="2282"/>
                  </a:lnTo>
                  <a:close/>
                  <a:moveTo>
                    <a:pt x="386" y="2467"/>
                  </a:moveTo>
                  <a:lnTo>
                    <a:pt x="386" y="2530"/>
                  </a:lnTo>
                  <a:lnTo>
                    <a:pt x="385" y="2531"/>
                  </a:lnTo>
                  <a:lnTo>
                    <a:pt x="383" y="2531"/>
                  </a:lnTo>
                  <a:lnTo>
                    <a:pt x="373" y="2536"/>
                  </a:lnTo>
                  <a:lnTo>
                    <a:pt x="364" y="2539"/>
                  </a:lnTo>
                  <a:lnTo>
                    <a:pt x="354" y="2541"/>
                  </a:lnTo>
                  <a:lnTo>
                    <a:pt x="345" y="2541"/>
                  </a:lnTo>
                  <a:lnTo>
                    <a:pt x="337" y="2539"/>
                  </a:lnTo>
                  <a:lnTo>
                    <a:pt x="329" y="2537"/>
                  </a:lnTo>
                  <a:lnTo>
                    <a:pt x="323" y="2534"/>
                  </a:lnTo>
                  <a:lnTo>
                    <a:pt x="319" y="2529"/>
                  </a:lnTo>
                  <a:lnTo>
                    <a:pt x="316" y="2523"/>
                  </a:lnTo>
                  <a:lnTo>
                    <a:pt x="316" y="2516"/>
                  </a:lnTo>
                  <a:lnTo>
                    <a:pt x="318" y="2509"/>
                  </a:lnTo>
                  <a:lnTo>
                    <a:pt x="321" y="2501"/>
                  </a:lnTo>
                  <a:lnTo>
                    <a:pt x="326" y="2495"/>
                  </a:lnTo>
                  <a:lnTo>
                    <a:pt x="332" y="2488"/>
                  </a:lnTo>
                  <a:lnTo>
                    <a:pt x="340" y="2482"/>
                  </a:lnTo>
                  <a:lnTo>
                    <a:pt x="350" y="2476"/>
                  </a:lnTo>
                  <a:lnTo>
                    <a:pt x="359" y="2472"/>
                  </a:lnTo>
                  <a:lnTo>
                    <a:pt x="369" y="2469"/>
                  </a:lnTo>
                  <a:lnTo>
                    <a:pt x="377" y="2467"/>
                  </a:lnTo>
                  <a:lnTo>
                    <a:pt x="386" y="2467"/>
                  </a:lnTo>
                  <a:close/>
                  <a:moveTo>
                    <a:pt x="386" y="2678"/>
                  </a:moveTo>
                  <a:lnTo>
                    <a:pt x="386" y="2705"/>
                  </a:lnTo>
                  <a:lnTo>
                    <a:pt x="382" y="2711"/>
                  </a:lnTo>
                  <a:lnTo>
                    <a:pt x="376" y="2718"/>
                  </a:lnTo>
                  <a:lnTo>
                    <a:pt x="369" y="2724"/>
                  </a:lnTo>
                  <a:lnTo>
                    <a:pt x="360" y="2728"/>
                  </a:lnTo>
                  <a:lnTo>
                    <a:pt x="352" y="2732"/>
                  </a:lnTo>
                  <a:lnTo>
                    <a:pt x="342" y="2735"/>
                  </a:lnTo>
                  <a:lnTo>
                    <a:pt x="334" y="2737"/>
                  </a:lnTo>
                  <a:lnTo>
                    <a:pt x="326" y="2737"/>
                  </a:lnTo>
                  <a:lnTo>
                    <a:pt x="318" y="2735"/>
                  </a:lnTo>
                  <a:lnTo>
                    <a:pt x="312" y="2733"/>
                  </a:lnTo>
                  <a:lnTo>
                    <a:pt x="306" y="2730"/>
                  </a:lnTo>
                  <a:lnTo>
                    <a:pt x="301" y="2725"/>
                  </a:lnTo>
                  <a:lnTo>
                    <a:pt x="298" y="2719"/>
                  </a:lnTo>
                  <a:lnTo>
                    <a:pt x="298" y="2713"/>
                  </a:lnTo>
                  <a:lnTo>
                    <a:pt x="300" y="2707"/>
                  </a:lnTo>
                  <a:lnTo>
                    <a:pt x="302" y="2700"/>
                  </a:lnTo>
                  <a:lnTo>
                    <a:pt x="307" y="2693"/>
                  </a:lnTo>
                  <a:lnTo>
                    <a:pt x="313" y="2687"/>
                  </a:lnTo>
                  <a:lnTo>
                    <a:pt x="320" y="2681"/>
                  </a:lnTo>
                  <a:lnTo>
                    <a:pt x="328" y="2676"/>
                  </a:lnTo>
                  <a:lnTo>
                    <a:pt x="337" y="2671"/>
                  </a:lnTo>
                  <a:lnTo>
                    <a:pt x="345" y="2669"/>
                  </a:lnTo>
                  <a:lnTo>
                    <a:pt x="354" y="2668"/>
                  </a:lnTo>
                  <a:lnTo>
                    <a:pt x="361" y="2668"/>
                  </a:lnTo>
                  <a:lnTo>
                    <a:pt x="370" y="2668"/>
                  </a:lnTo>
                  <a:lnTo>
                    <a:pt x="376" y="2670"/>
                  </a:lnTo>
                  <a:lnTo>
                    <a:pt x="382" y="2674"/>
                  </a:lnTo>
                  <a:lnTo>
                    <a:pt x="386" y="2678"/>
                  </a:lnTo>
                  <a:close/>
                  <a:moveTo>
                    <a:pt x="386" y="2877"/>
                  </a:moveTo>
                  <a:lnTo>
                    <a:pt x="386" y="2901"/>
                  </a:lnTo>
                  <a:lnTo>
                    <a:pt x="383" y="2907"/>
                  </a:lnTo>
                  <a:lnTo>
                    <a:pt x="377" y="2913"/>
                  </a:lnTo>
                  <a:lnTo>
                    <a:pt x="371" y="2918"/>
                  </a:lnTo>
                  <a:lnTo>
                    <a:pt x="363" y="2923"/>
                  </a:lnTo>
                  <a:lnTo>
                    <a:pt x="356" y="2928"/>
                  </a:lnTo>
                  <a:lnTo>
                    <a:pt x="347" y="2930"/>
                  </a:lnTo>
                  <a:lnTo>
                    <a:pt x="339" y="2932"/>
                  </a:lnTo>
                  <a:lnTo>
                    <a:pt x="331" y="2932"/>
                  </a:lnTo>
                  <a:lnTo>
                    <a:pt x="325" y="2930"/>
                  </a:lnTo>
                  <a:lnTo>
                    <a:pt x="318" y="2928"/>
                  </a:lnTo>
                  <a:lnTo>
                    <a:pt x="313" y="2924"/>
                  </a:lnTo>
                  <a:lnTo>
                    <a:pt x="309" y="2920"/>
                  </a:lnTo>
                  <a:lnTo>
                    <a:pt x="307" y="2915"/>
                  </a:lnTo>
                  <a:lnTo>
                    <a:pt x="306" y="2909"/>
                  </a:lnTo>
                  <a:lnTo>
                    <a:pt x="307" y="2903"/>
                  </a:lnTo>
                  <a:lnTo>
                    <a:pt x="309" y="2896"/>
                  </a:lnTo>
                  <a:lnTo>
                    <a:pt x="313" y="2890"/>
                  </a:lnTo>
                  <a:lnTo>
                    <a:pt x="318" y="2884"/>
                  </a:lnTo>
                  <a:lnTo>
                    <a:pt x="325" y="2878"/>
                  </a:lnTo>
                  <a:lnTo>
                    <a:pt x="332" y="2873"/>
                  </a:lnTo>
                  <a:lnTo>
                    <a:pt x="340" y="2870"/>
                  </a:lnTo>
                  <a:lnTo>
                    <a:pt x="348" y="2867"/>
                  </a:lnTo>
                  <a:lnTo>
                    <a:pt x="357" y="2866"/>
                  </a:lnTo>
                  <a:lnTo>
                    <a:pt x="364" y="2866"/>
                  </a:lnTo>
                  <a:lnTo>
                    <a:pt x="371" y="2867"/>
                  </a:lnTo>
                  <a:lnTo>
                    <a:pt x="377" y="2870"/>
                  </a:lnTo>
                  <a:lnTo>
                    <a:pt x="382" y="2872"/>
                  </a:lnTo>
                  <a:lnTo>
                    <a:pt x="386" y="2877"/>
                  </a:lnTo>
                  <a:close/>
                  <a:moveTo>
                    <a:pt x="386" y="3063"/>
                  </a:moveTo>
                  <a:lnTo>
                    <a:pt x="386" y="3120"/>
                  </a:lnTo>
                  <a:lnTo>
                    <a:pt x="379" y="3123"/>
                  </a:lnTo>
                  <a:lnTo>
                    <a:pt x="372" y="3124"/>
                  </a:lnTo>
                  <a:lnTo>
                    <a:pt x="365" y="3125"/>
                  </a:lnTo>
                  <a:lnTo>
                    <a:pt x="359" y="3125"/>
                  </a:lnTo>
                  <a:lnTo>
                    <a:pt x="353" y="3124"/>
                  </a:lnTo>
                  <a:lnTo>
                    <a:pt x="347" y="3122"/>
                  </a:lnTo>
                  <a:lnTo>
                    <a:pt x="344" y="3118"/>
                  </a:lnTo>
                  <a:lnTo>
                    <a:pt x="340" y="3115"/>
                  </a:lnTo>
                  <a:lnTo>
                    <a:pt x="338" y="3109"/>
                  </a:lnTo>
                  <a:lnTo>
                    <a:pt x="337" y="3104"/>
                  </a:lnTo>
                  <a:lnTo>
                    <a:pt x="338" y="3098"/>
                  </a:lnTo>
                  <a:lnTo>
                    <a:pt x="339" y="3092"/>
                  </a:lnTo>
                  <a:lnTo>
                    <a:pt x="342" y="3086"/>
                  </a:lnTo>
                  <a:lnTo>
                    <a:pt x="347" y="3080"/>
                  </a:lnTo>
                  <a:lnTo>
                    <a:pt x="353" y="3075"/>
                  </a:lnTo>
                  <a:lnTo>
                    <a:pt x="360" y="3071"/>
                  </a:lnTo>
                  <a:lnTo>
                    <a:pt x="366" y="3067"/>
                  </a:lnTo>
                  <a:lnTo>
                    <a:pt x="373" y="3065"/>
                  </a:lnTo>
                  <a:lnTo>
                    <a:pt x="379" y="3063"/>
                  </a:lnTo>
                  <a:lnTo>
                    <a:pt x="386" y="3063"/>
                  </a:lnTo>
                  <a:close/>
                  <a:moveTo>
                    <a:pt x="163" y="116"/>
                  </a:moveTo>
                  <a:lnTo>
                    <a:pt x="138" y="125"/>
                  </a:lnTo>
                  <a:lnTo>
                    <a:pt x="117" y="135"/>
                  </a:lnTo>
                  <a:lnTo>
                    <a:pt x="97" y="144"/>
                  </a:lnTo>
                  <a:lnTo>
                    <a:pt x="81" y="154"/>
                  </a:lnTo>
                  <a:lnTo>
                    <a:pt x="68" y="162"/>
                  </a:lnTo>
                  <a:lnTo>
                    <a:pt x="59" y="169"/>
                  </a:lnTo>
                  <a:lnTo>
                    <a:pt x="56" y="173"/>
                  </a:lnTo>
                  <a:lnTo>
                    <a:pt x="54" y="176"/>
                  </a:lnTo>
                  <a:lnTo>
                    <a:pt x="54" y="180"/>
                  </a:lnTo>
                  <a:lnTo>
                    <a:pt x="55" y="182"/>
                  </a:lnTo>
                  <a:lnTo>
                    <a:pt x="56" y="183"/>
                  </a:lnTo>
                  <a:lnTo>
                    <a:pt x="60" y="185"/>
                  </a:lnTo>
                  <a:lnTo>
                    <a:pt x="64" y="186"/>
                  </a:lnTo>
                  <a:lnTo>
                    <a:pt x="69" y="187"/>
                  </a:lnTo>
                  <a:lnTo>
                    <a:pt x="83" y="186"/>
                  </a:lnTo>
                  <a:lnTo>
                    <a:pt x="100" y="183"/>
                  </a:lnTo>
                  <a:lnTo>
                    <a:pt x="119" y="180"/>
                  </a:lnTo>
                  <a:lnTo>
                    <a:pt x="142" y="175"/>
                  </a:lnTo>
                  <a:lnTo>
                    <a:pt x="165" y="168"/>
                  </a:lnTo>
                  <a:lnTo>
                    <a:pt x="190" y="160"/>
                  </a:lnTo>
                  <a:lnTo>
                    <a:pt x="214" y="150"/>
                  </a:lnTo>
                  <a:lnTo>
                    <a:pt x="237" y="141"/>
                  </a:lnTo>
                  <a:lnTo>
                    <a:pt x="256" y="131"/>
                  </a:lnTo>
                  <a:lnTo>
                    <a:pt x="272" y="122"/>
                  </a:lnTo>
                  <a:lnTo>
                    <a:pt x="285" y="113"/>
                  </a:lnTo>
                  <a:lnTo>
                    <a:pt x="294" y="106"/>
                  </a:lnTo>
                  <a:lnTo>
                    <a:pt x="297" y="103"/>
                  </a:lnTo>
                  <a:lnTo>
                    <a:pt x="298" y="99"/>
                  </a:lnTo>
                  <a:lnTo>
                    <a:pt x="300" y="97"/>
                  </a:lnTo>
                  <a:lnTo>
                    <a:pt x="298" y="94"/>
                  </a:lnTo>
                  <a:lnTo>
                    <a:pt x="296" y="92"/>
                  </a:lnTo>
                  <a:lnTo>
                    <a:pt x="294" y="91"/>
                  </a:lnTo>
                  <a:lnTo>
                    <a:pt x="289" y="90"/>
                  </a:lnTo>
                  <a:lnTo>
                    <a:pt x="284" y="88"/>
                  </a:lnTo>
                  <a:lnTo>
                    <a:pt x="270" y="90"/>
                  </a:lnTo>
                  <a:lnTo>
                    <a:pt x="253" y="91"/>
                  </a:lnTo>
                  <a:lnTo>
                    <a:pt x="233" y="95"/>
                  </a:lnTo>
                  <a:lnTo>
                    <a:pt x="212" y="100"/>
                  </a:lnTo>
                  <a:lnTo>
                    <a:pt x="188" y="107"/>
                  </a:lnTo>
                  <a:lnTo>
                    <a:pt x="163" y="116"/>
                  </a:lnTo>
                  <a:close/>
                  <a:moveTo>
                    <a:pt x="192" y="194"/>
                  </a:moveTo>
                  <a:lnTo>
                    <a:pt x="168" y="204"/>
                  </a:lnTo>
                  <a:lnTo>
                    <a:pt x="146" y="213"/>
                  </a:lnTo>
                  <a:lnTo>
                    <a:pt x="127" y="221"/>
                  </a:lnTo>
                  <a:lnTo>
                    <a:pt x="112" y="231"/>
                  </a:lnTo>
                  <a:lnTo>
                    <a:pt x="99" y="240"/>
                  </a:lnTo>
                  <a:lnTo>
                    <a:pt x="91" y="248"/>
                  </a:lnTo>
                  <a:lnTo>
                    <a:pt x="88" y="251"/>
                  </a:lnTo>
                  <a:lnTo>
                    <a:pt x="87" y="255"/>
                  </a:lnTo>
                  <a:lnTo>
                    <a:pt x="86" y="257"/>
                  </a:lnTo>
                  <a:lnTo>
                    <a:pt x="87" y="261"/>
                  </a:lnTo>
                  <a:lnTo>
                    <a:pt x="89" y="262"/>
                  </a:lnTo>
                  <a:lnTo>
                    <a:pt x="93" y="264"/>
                  </a:lnTo>
                  <a:lnTo>
                    <a:pt x="97" y="265"/>
                  </a:lnTo>
                  <a:lnTo>
                    <a:pt x="102" y="265"/>
                  </a:lnTo>
                  <a:lnTo>
                    <a:pt x="116" y="265"/>
                  </a:lnTo>
                  <a:lnTo>
                    <a:pt x="132" y="263"/>
                  </a:lnTo>
                  <a:lnTo>
                    <a:pt x="151" y="259"/>
                  </a:lnTo>
                  <a:lnTo>
                    <a:pt x="173" y="255"/>
                  </a:lnTo>
                  <a:lnTo>
                    <a:pt x="195" y="248"/>
                  </a:lnTo>
                  <a:lnTo>
                    <a:pt x="219" y="239"/>
                  </a:lnTo>
                  <a:lnTo>
                    <a:pt x="243" y="231"/>
                  </a:lnTo>
                  <a:lnTo>
                    <a:pt x="264" y="221"/>
                  </a:lnTo>
                  <a:lnTo>
                    <a:pt x="283" y="212"/>
                  </a:lnTo>
                  <a:lnTo>
                    <a:pt x="298" y="202"/>
                  </a:lnTo>
                  <a:lnTo>
                    <a:pt x="312" y="194"/>
                  </a:lnTo>
                  <a:lnTo>
                    <a:pt x="320" y="187"/>
                  </a:lnTo>
                  <a:lnTo>
                    <a:pt x="322" y="183"/>
                  </a:lnTo>
                  <a:lnTo>
                    <a:pt x="323" y="180"/>
                  </a:lnTo>
                  <a:lnTo>
                    <a:pt x="325" y="176"/>
                  </a:lnTo>
                  <a:lnTo>
                    <a:pt x="323" y="174"/>
                  </a:lnTo>
                  <a:lnTo>
                    <a:pt x="321" y="172"/>
                  </a:lnTo>
                  <a:lnTo>
                    <a:pt x="319" y="170"/>
                  </a:lnTo>
                  <a:lnTo>
                    <a:pt x="314" y="169"/>
                  </a:lnTo>
                  <a:lnTo>
                    <a:pt x="309" y="169"/>
                  </a:lnTo>
                  <a:lnTo>
                    <a:pt x="295" y="169"/>
                  </a:lnTo>
                  <a:lnTo>
                    <a:pt x="278" y="170"/>
                  </a:lnTo>
                  <a:lnTo>
                    <a:pt x="259" y="174"/>
                  </a:lnTo>
                  <a:lnTo>
                    <a:pt x="238" y="179"/>
                  </a:lnTo>
                  <a:lnTo>
                    <a:pt x="215" y="186"/>
                  </a:lnTo>
                  <a:lnTo>
                    <a:pt x="192" y="194"/>
                  </a:lnTo>
                  <a:close/>
                  <a:moveTo>
                    <a:pt x="233" y="277"/>
                  </a:moveTo>
                  <a:lnTo>
                    <a:pt x="211" y="286"/>
                  </a:lnTo>
                  <a:lnTo>
                    <a:pt x="190" y="295"/>
                  </a:lnTo>
                  <a:lnTo>
                    <a:pt x="171" y="305"/>
                  </a:lnTo>
                  <a:lnTo>
                    <a:pt x="157" y="314"/>
                  </a:lnTo>
                  <a:lnTo>
                    <a:pt x="145" y="322"/>
                  </a:lnTo>
                  <a:lnTo>
                    <a:pt x="137" y="331"/>
                  </a:lnTo>
                  <a:lnTo>
                    <a:pt x="135" y="334"/>
                  </a:lnTo>
                  <a:lnTo>
                    <a:pt x="133" y="338"/>
                  </a:lnTo>
                  <a:lnTo>
                    <a:pt x="133" y="340"/>
                  </a:lnTo>
                  <a:lnTo>
                    <a:pt x="135" y="343"/>
                  </a:lnTo>
                  <a:lnTo>
                    <a:pt x="136" y="345"/>
                  </a:lnTo>
                  <a:lnTo>
                    <a:pt x="139" y="347"/>
                  </a:lnTo>
                  <a:lnTo>
                    <a:pt x="144" y="349"/>
                  </a:lnTo>
                  <a:lnTo>
                    <a:pt x="149" y="349"/>
                  </a:lnTo>
                  <a:lnTo>
                    <a:pt x="162" y="350"/>
                  </a:lnTo>
                  <a:lnTo>
                    <a:pt x="179" y="347"/>
                  </a:lnTo>
                  <a:lnTo>
                    <a:pt x="196" y="344"/>
                  </a:lnTo>
                  <a:lnTo>
                    <a:pt x="218" y="339"/>
                  </a:lnTo>
                  <a:lnTo>
                    <a:pt x="240" y="333"/>
                  </a:lnTo>
                  <a:lnTo>
                    <a:pt x="263" y="325"/>
                  </a:lnTo>
                  <a:lnTo>
                    <a:pt x="285" y="315"/>
                  </a:lnTo>
                  <a:lnTo>
                    <a:pt x="307" y="307"/>
                  </a:lnTo>
                  <a:lnTo>
                    <a:pt x="325" y="297"/>
                  </a:lnTo>
                  <a:lnTo>
                    <a:pt x="340" y="288"/>
                  </a:lnTo>
                  <a:lnTo>
                    <a:pt x="351" y="280"/>
                  </a:lnTo>
                  <a:lnTo>
                    <a:pt x="359" y="271"/>
                  </a:lnTo>
                  <a:lnTo>
                    <a:pt x="361" y="268"/>
                  </a:lnTo>
                  <a:lnTo>
                    <a:pt x="363" y="265"/>
                  </a:lnTo>
                  <a:lnTo>
                    <a:pt x="364" y="262"/>
                  </a:lnTo>
                  <a:lnTo>
                    <a:pt x="363" y="259"/>
                  </a:lnTo>
                  <a:lnTo>
                    <a:pt x="360" y="257"/>
                  </a:lnTo>
                  <a:lnTo>
                    <a:pt x="357" y="255"/>
                  </a:lnTo>
                  <a:lnTo>
                    <a:pt x="353" y="253"/>
                  </a:lnTo>
                  <a:lnTo>
                    <a:pt x="347" y="253"/>
                  </a:lnTo>
                  <a:lnTo>
                    <a:pt x="334" y="252"/>
                  </a:lnTo>
                  <a:lnTo>
                    <a:pt x="319" y="255"/>
                  </a:lnTo>
                  <a:lnTo>
                    <a:pt x="300" y="257"/>
                  </a:lnTo>
                  <a:lnTo>
                    <a:pt x="279" y="262"/>
                  </a:lnTo>
                  <a:lnTo>
                    <a:pt x="257" y="269"/>
                  </a:lnTo>
                  <a:lnTo>
                    <a:pt x="233" y="277"/>
                  </a:lnTo>
                  <a:close/>
                  <a:moveTo>
                    <a:pt x="114" y="375"/>
                  </a:moveTo>
                  <a:lnTo>
                    <a:pt x="93" y="383"/>
                  </a:lnTo>
                  <a:lnTo>
                    <a:pt x="74" y="392"/>
                  </a:lnTo>
                  <a:lnTo>
                    <a:pt x="56" y="402"/>
                  </a:lnTo>
                  <a:lnTo>
                    <a:pt x="42" y="412"/>
                  </a:lnTo>
                  <a:lnTo>
                    <a:pt x="31" y="420"/>
                  </a:lnTo>
                  <a:lnTo>
                    <a:pt x="24" y="428"/>
                  </a:lnTo>
                  <a:lnTo>
                    <a:pt x="22" y="432"/>
                  </a:lnTo>
                  <a:lnTo>
                    <a:pt x="21" y="435"/>
                  </a:lnTo>
                  <a:lnTo>
                    <a:pt x="21" y="438"/>
                  </a:lnTo>
                  <a:lnTo>
                    <a:pt x="22" y="440"/>
                  </a:lnTo>
                  <a:lnTo>
                    <a:pt x="23" y="442"/>
                  </a:lnTo>
                  <a:lnTo>
                    <a:pt x="26" y="445"/>
                  </a:lnTo>
                  <a:lnTo>
                    <a:pt x="30" y="446"/>
                  </a:lnTo>
                  <a:lnTo>
                    <a:pt x="36" y="447"/>
                  </a:lnTo>
                  <a:lnTo>
                    <a:pt x="48" y="447"/>
                  </a:lnTo>
                  <a:lnTo>
                    <a:pt x="63" y="445"/>
                  </a:lnTo>
                  <a:lnTo>
                    <a:pt x="81" y="442"/>
                  </a:lnTo>
                  <a:lnTo>
                    <a:pt x="101" y="438"/>
                  </a:lnTo>
                  <a:lnTo>
                    <a:pt x="123" y="431"/>
                  </a:lnTo>
                  <a:lnTo>
                    <a:pt x="145" y="423"/>
                  </a:lnTo>
                  <a:lnTo>
                    <a:pt x="167" y="414"/>
                  </a:lnTo>
                  <a:lnTo>
                    <a:pt x="186" y="406"/>
                  </a:lnTo>
                  <a:lnTo>
                    <a:pt x="203" y="396"/>
                  </a:lnTo>
                  <a:lnTo>
                    <a:pt x="218" y="387"/>
                  </a:lnTo>
                  <a:lnTo>
                    <a:pt x="228" y="378"/>
                  </a:lnTo>
                  <a:lnTo>
                    <a:pt x="237" y="371"/>
                  </a:lnTo>
                  <a:lnTo>
                    <a:pt x="239" y="368"/>
                  </a:lnTo>
                  <a:lnTo>
                    <a:pt x="240" y="364"/>
                  </a:lnTo>
                  <a:lnTo>
                    <a:pt x="240" y="360"/>
                  </a:lnTo>
                  <a:lnTo>
                    <a:pt x="239" y="358"/>
                  </a:lnTo>
                  <a:lnTo>
                    <a:pt x="237" y="356"/>
                  </a:lnTo>
                  <a:lnTo>
                    <a:pt x="234" y="354"/>
                  </a:lnTo>
                  <a:lnTo>
                    <a:pt x="230" y="353"/>
                  </a:lnTo>
                  <a:lnTo>
                    <a:pt x="225" y="352"/>
                  </a:lnTo>
                  <a:lnTo>
                    <a:pt x="212" y="352"/>
                  </a:lnTo>
                  <a:lnTo>
                    <a:pt x="196" y="353"/>
                  </a:lnTo>
                  <a:lnTo>
                    <a:pt x="179" y="356"/>
                  </a:lnTo>
                  <a:lnTo>
                    <a:pt x="158" y="360"/>
                  </a:lnTo>
                  <a:lnTo>
                    <a:pt x="137" y="368"/>
                  </a:lnTo>
                  <a:lnTo>
                    <a:pt x="114" y="375"/>
                  </a:lnTo>
                  <a:close/>
                  <a:moveTo>
                    <a:pt x="184" y="465"/>
                  </a:moveTo>
                  <a:lnTo>
                    <a:pt x="163" y="473"/>
                  </a:lnTo>
                  <a:lnTo>
                    <a:pt x="144" y="483"/>
                  </a:lnTo>
                  <a:lnTo>
                    <a:pt x="127" y="491"/>
                  </a:lnTo>
                  <a:lnTo>
                    <a:pt x="114" y="501"/>
                  </a:lnTo>
                  <a:lnTo>
                    <a:pt x="104" y="509"/>
                  </a:lnTo>
                  <a:lnTo>
                    <a:pt x="97" y="517"/>
                  </a:lnTo>
                  <a:lnTo>
                    <a:pt x="94" y="521"/>
                  </a:lnTo>
                  <a:lnTo>
                    <a:pt x="94" y="524"/>
                  </a:lnTo>
                  <a:lnTo>
                    <a:pt x="94" y="528"/>
                  </a:lnTo>
                  <a:lnTo>
                    <a:pt x="94" y="530"/>
                  </a:lnTo>
                  <a:lnTo>
                    <a:pt x="97" y="533"/>
                  </a:lnTo>
                  <a:lnTo>
                    <a:pt x="100" y="535"/>
                  </a:lnTo>
                  <a:lnTo>
                    <a:pt x="104" y="536"/>
                  </a:lnTo>
                  <a:lnTo>
                    <a:pt x="110" y="537"/>
                  </a:lnTo>
                  <a:lnTo>
                    <a:pt x="121" y="537"/>
                  </a:lnTo>
                  <a:lnTo>
                    <a:pt x="137" y="536"/>
                  </a:lnTo>
                  <a:lnTo>
                    <a:pt x="155" y="534"/>
                  </a:lnTo>
                  <a:lnTo>
                    <a:pt x="174" y="529"/>
                  </a:lnTo>
                  <a:lnTo>
                    <a:pt x="194" y="523"/>
                  </a:lnTo>
                  <a:lnTo>
                    <a:pt x="215" y="515"/>
                  </a:lnTo>
                  <a:lnTo>
                    <a:pt x="237" y="507"/>
                  </a:lnTo>
                  <a:lnTo>
                    <a:pt x="256" y="498"/>
                  </a:lnTo>
                  <a:lnTo>
                    <a:pt x="272" y="489"/>
                  </a:lnTo>
                  <a:lnTo>
                    <a:pt x="285" y="479"/>
                  </a:lnTo>
                  <a:lnTo>
                    <a:pt x="296" y="471"/>
                  </a:lnTo>
                  <a:lnTo>
                    <a:pt x="303" y="463"/>
                  </a:lnTo>
                  <a:lnTo>
                    <a:pt x="306" y="459"/>
                  </a:lnTo>
                  <a:lnTo>
                    <a:pt x="307" y="455"/>
                  </a:lnTo>
                  <a:lnTo>
                    <a:pt x="307" y="453"/>
                  </a:lnTo>
                  <a:lnTo>
                    <a:pt x="306" y="450"/>
                  </a:lnTo>
                  <a:lnTo>
                    <a:pt x="303" y="447"/>
                  </a:lnTo>
                  <a:lnTo>
                    <a:pt x="301" y="446"/>
                  </a:lnTo>
                  <a:lnTo>
                    <a:pt x="296" y="445"/>
                  </a:lnTo>
                  <a:lnTo>
                    <a:pt x="291" y="444"/>
                  </a:lnTo>
                  <a:lnTo>
                    <a:pt x="278" y="442"/>
                  </a:lnTo>
                  <a:lnTo>
                    <a:pt x="264" y="444"/>
                  </a:lnTo>
                  <a:lnTo>
                    <a:pt x="246" y="446"/>
                  </a:lnTo>
                  <a:lnTo>
                    <a:pt x="226" y="451"/>
                  </a:lnTo>
                  <a:lnTo>
                    <a:pt x="206" y="457"/>
                  </a:lnTo>
                  <a:lnTo>
                    <a:pt x="184" y="465"/>
                  </a:lnTo>
                  <a:close/>
                  <a:moveTo>
                    <a:pt x="91" y="565"/>
                  </a:moveTo>
                  <a:lnTo>
                    <a:pt x="70" y="573"/>
                  </a:lnTo>
                  <a:lnTo>
                    <a:pt x="53" y="581"/>
                  </a:lnTo>
                  <a:lnTo>
                    <a:pt x="37" y="591"/>
                  </a:lnTo>
                  <a:lnTo>
                    <a:pt x="24" y="600"/>
                  </a:lnTo>
                  <a:lnTo>
                    <a:pt x="15" y="609"/>
                  </a:lnTo>
                  <a:lnTo>
                    <a:pt x="7" y="617"/>
                  </a:lnTo>
                  <a:lnTo>
                    <a:pt x="6" y="621"/>
                  </a:lnTo>
                  <a:lnTo>
                    <a:pt x="5" y="624"/>
                  </a:lnTo>
                  <a:lnTo>
                    <a:pt x="5" y="627"/>
                  </a:lnTo>
                  <a:lnTo>
                    <a:pt x="6" y="630"/>
                  </a:lnTo>
                  <a:lnTo>
                    <a:pt x="9" y="633"/>
                  </a:lnTo>
                  <a:lnTo>
                    <a:pt x="11" y="634"/>
                  </a:lnTo>
                  <a:lnTo>
                    <a:pt x="16" y="636"/>
                  </a:lnTo>
                  <a:lnTo>
                    <a:pt x="21" y="637"/>
                  </a:lnTo>
                  <a:lnTo>
                    <a:pt x="32" y="637"/>
                  </a:lnTo>
                  <a:lnTo>
                    <a:pt x="47" y="636"/>
                  </a:lnTo>
                  <a:lnTo>
                    <a:pt x="63" y="634"/>
                  </a:lnTo>
                  <a:lnTo>
                    <a:pt x="82" y="629"/>
                  </a:lnTo>
                  <a:lnTo>
                    <a:pt x="101" y="623"/>
                  </a:lnTo>
                  <a:lnTo>
                    <a:pt x="123" y="616"/>
                  </a:lnTo>
                  <a:lnTo>
                    <a:pt x="143" y="608"/>
                  </a:lnTo>
                  <a:lnTo>
                    <a:pt x="161" y="598"/>
                  </a:lnTo>
                  <a:lnTo>
                    <a:pt x="176" y="590"/>
                  </a:lnTo>
                  <a:lnTo>
                    <a:pt x="189" y="580"/>
                  </a:lnTo>
                  <a:lnTo>
                    <a:pt x="199" y="572"/>
                  </a:lnTo>
                  <a:lnTo>
                    <a:pt x="206" y="564"/>
                  </a:lnTo>
                  <a:lnTo>
                    <a:pt x="207" y="560"/>
                  </a:lnTo>
                  <a:lnTo>
                    <a:pt x="208" y="556"/>
                  </a:lnTo>
                  <a:lnTo>
                    <a:pt x="208" y="554"/>
                  </a:lnTo>
                  <a:lnTo>
                    <a:pt x="207" y="551"/>
                  </a:lnTo>
                  <a:lnTo>
                    <a:pt x="205" y="548"/>
                  </a:lnTo>
                  <a:lnTo>
                    <a:pt x="202" y="547"/>
                  </a:lnTo>
                  <a:lnTo>
                    <a:pt x="199" y="545"/>
                  </a:lnTo>
                  <a:lnTo>
                    <a:pt x="193" y="543"/>
                  </a:lnTo>
                  <a:lnTo>
                    <a:pt x="181" y="543"/>
                  </a:lnTo>
                  <a:lnTo>
                    <a:pt x="167" y="545"/>
                  </a:lnTo>
                  <a:lnTo>
                    <a:pt x="150" y="547"/>
                  </a:lnTo>
                  <a:lnTo>
                    <a:pt x="131" y="552"/>
                  </a:lnTo>
                  <a:lnTo>
                    <a:pt x="111" y="558"/>
                  </a:lnTo>
                  <a:lnTo>
                    <a:pt x="91" y="565"/>
                  </a:lnTo>
                  <a:close/>
                  <a:moveTo>
                    <a:pt x="107" y="729"/>
                  </a:moveTo>
                  <a:lnTo>
                    <a:pt x="110" y="731"/>
                  </a:lnTo>
                  <a:lnTo>
                    <a:pt x="112" y="733"/>
                  </a:lnTo>
                  <a:lnTo>
                    <a:pt x="117" y="736"/>
                  </a:lnTo>
                  <a:lnTo>
                    <a:pt x="121" y="736"/>
                  </a:lnTo>
                  <a:lnTo>
                    <a:pt x="132" y="737"/>
                  </a:lnTo>
                  <a:lnTo>
                    <a:pt x="148" y="737"/>
                  </a:lnTo>
                  <a:lnTo>
                    <a:pt x="163" y="735"/>
                  </a:lnTo>
                  <a:lnTo>
                    <a:pt x="182" y="730"/>
                  </a:lnTo>
                  <a:lnTo>
                    <a:pt x="201" y="724"/>
                  </a:lnTo>
                  <a:lnTo>
                    <a:pt x="221" y="717"/>
                  </a:lnTo>
                  <a:lnTo>
                    <a:pt x="240" y="709"/>
                  </a:lnTo>
                  <a:lnTo>
                    <a:pt x="257" y="700"/>
                  </a:lnTo>
                  <a:lnTo>
                    <a:pt x="272" y="691"/>
                  </a:lnTo>
                  <a:lnTo>
                    <a:pt x="285" y="682"/>
                  </a:lnTo>
                  <a:lnTo>
                    <a:pt x="295" y="673"/>
                  </a:lnTo>
                  <a:lnTo>
                    <a:pt x="301" y="666"/>
                  </a:lnTo>
                  <a:lnTo>
                    <a:pt x="302" y="662"/>
                  </a:lnTo>
                  <a:lnTo>
                    <a:pt x="303" y="659"/>
                  </a:lnTo>
                  <a:lnTo>
                    <a:pt x="303" y="655"/>
                  </a:lnTo>
                  <a:lnTo>
                    <a:pt x="302" y="652"/>
                  </a:lnTo>
                  <a:lnTo>
                    <a:pt x="300" y="649"/>
                  </a:lnTo>
                  <a:lnTo>
                    <a:pt x="296" y="648"/>
                  </a:lnTo>
                  <a:lnTo>
                    <a:pt x="293" y="646"/>
                  </a:lnTo>
                  <a:lnTo>
                    <a:pt x="288" y="644"/>
                  </a:lnTo>
                  <a:lnTo>
                    <a:pt x="276" y="643"/>
                  </a:lnTo>
                  <a:lnTo>
                    <a:pt x="262" y="644"/>
                  </a:lnTo>
                  <a:lnTo>
                    <a:pt x="245" y="647"/>
                  </a:lnTo>
                  <a:lnTo>
                    <a:pt x="226" y="650"/>
                  </a:lnTo>
                  <a:lnTo>
                    <a:pt x="207" y="656"/>
                  </a:lnTo>
                  <a:lnTo>
                    <a:pt x="187" y="663"/>
                  </a:lnTo>
                  <a:lnTo>
                    <a:pt x="168" y="672"/>
                  </a:lnTo>
                  <a:lnTo>
                    <a:pt x="151" y="680"/>
                  </a:lnTo>
                  <a:lnTo>
                    <a:pt x="136" y="690"/>
                  </a:lnTo>
                  <a:lnTo>
                    <a:pt x="124" y="699"/>
                  </a:lnTo>
                  <a:lnTo>
                    <a:pt x="114" y="707"/>
                  </a:lnTo>
                  <a:lnTo>
                    <a:pt x="108" y="716"/>
                  </a:lnTo>
                  <a:lnTo>
                    <a:pt x="106" y="719"/>
                  </a:lnTo>
                  <a:lnTo>
                    <a:pt x="105" y="723"/>
                  </a:lnTo>
                  <a:lnTo>
                    <a:pt x="106" y="726"/>
                  </a:lnTo>
                  <a:lnTo>
                    <a:pt x="107" y="729"/>
                  </a:lnTo>
                  <a:close/>
                  <a:moveTo>
                    <a:pt x="151" y="820"/>
                  </a:moveTo>
                  <a:lnTo>
                    <a:pt x="170" y="812"/>
                  </a:lnTo>
                  <a:lnTo>
                    <a:pt x="187" y="804"/>
                  </a:lnTo>
                  <a:lnTo>
                    <a:pt x="201" y="794"/>
                  </a:lnTo>
                  <a:lnTo>
                    <a:pt x="213" y="786"/>
                  </a:lnTo>
                  <a:lnTo>
                    <a:pt x="221" y="777"/>
                  </a:lnTo>
                  <a:lnTo>
                    <a:pt x="227" y="769"/>
                  </a:lnTo>
                  <a:lnTo>
                    <a:pt x="228" y="766"/>
                  </a:lnTo>
                  <a:lnTo>
                    <a:pt x="230" y="762"/>
                  </a:lnTo>
                  <a:lnTo>
                    <a:pt x="230" y="758"/>
                  </a:lnTo>
                  <a:lnTo>
                    <a:pt x="228" y="756"/>
                  </a:lnTo>
                  <a:lnTo>
                    <a:pt x="226" y="754"/>
                  </a:lnTo>
                  <a:lnTo>
                    <a:pt x="222" y="751"/>
                  </a:lnTo>
                  <a:lnTo>
                    <a:pt x="219" y="749"/>
                  </a:lnTo>
                  <a:lnTo>
                    <a:pt x="214" y="748"/>
                  </a:lnTo>
                  <a:lnTo>
                    <a:pt x="202" y="747"/>
                  </a:lnTo>
                  <a:lnTo>
                    <a:pt x="189" y="748"/>
                  </a:lnTo>
                  <a:lnTo>
                    <a:pt x="173" y="750"/>
                  </a:lnTo>
                  <a:lnTo>
                    <a:pt x="156" y="754"/>
                  </a:lnTo>
                  <a:lnTo>
                    <a:pt x="137" y="760"/>
                  </a:lnTo>
                  <a:lnTo>
                    <a:pt x="118" y="767"/>
                  </a:lnTo>
                  <a:lnTo>
                    <a:pt x="100" y="774"/>
                  </a:lnTo>
                  <a:lnTo>
                    <a:pt x="83" y="783"/>
                  </a:lnTo>
                  <a:lnTo>
                    <a:pt x="69" y="792"/>
                  </a:lnTo>
                  <a:lnTo>
                    <a:pt x="57" y="801"/>
                  </a:lnTo>
                  <a:lnTo>
                    <a:pt x="48" y="810"/>
                  </a:lnTo>
                  <a:lnTo>
                    <a:pt x="43" y="818"/>
                  </a:lnTo>
                  <a:lnTo>
                    <a:pt x="41" y="821"/>
                  </a:lnTo>
                  <a:lnTo>
                    <a:pt x="41" y="825"/>
                  </a:lnTo>
                  <a:lnTo>
                    <a:pt x="41" y="829"/>
                  </a:lnTo>
                  <a:lnTo>
                    <a:pt x="42" y="831"/>
                  </a:lnTo>
                  <a:lnTo>
                    <a:pt x="44" y="833"/>
                  </a:lnTo>
                  <a:lnTo>
                    <a:pt x="47" y="836"/>
                  </a:lnTo>
                  <a:lnTo>
                    <a:pt x="51" y="838"/>
                  </a:lnTo>
                  <a:lnTo>
                    <a:pt x="56" y="839"/>
                  </a:lnTo>
                  <a:lnTo>
                    <a:pt x="67" y="839"/>
                  </a:lnTo>
                  <a:lnTo>
                    <a:pt x="81" y="839"/>
                  </a:lnTo>
                  <a:lnTo>
                    <a:pt x="97" y="837"/>
                  </a:lnTo>
                  <a:lnTo>
                    <a:pt x="114" y="833"/>
                  </a:lnTo>
                  <a:lnTo>
                    <a:pt x="132" y="827"/>
                  </a:lnTo>
                  <a:lnTo>
                    <a:pt x="151" y="820"/>
                  </a:lnTo>
                  <a:close/>
                  <a:moveTo>
                    <a:pt x="351" y="869"/>
                  </a:moveTo>
                  <a:lnTo>
                    <a:pt x="348" y="867"/>
                  </a:lnTo>
                  <a:lnTo>
                    <a:pt x="346" y="864"/>
                  </a:lnTo>
                  <a:lnTo>
                    <a:pt x="341" y="862"/>
                  </a:lnTo>
                  <a:lnTo>
                    <a:pt x="337" y="861"/>
                  </a:lnTo>
                  <a:lnTo>
                    <a:pt x="326" y="859"/>
                  </a:lnTo>
                  <a:lnTo>
                    <a:pt x="312" y="859"/>
                  </a:lnTo>
                  <a:lnTo>
                    <a:pt x="296" y="862"/>
                  </a:lnTo>
                  <a:lnTo>
                    <a:pt x="279" y="865"/>
                  </a:lnTo>
                  <a:lnTo>
                    <a:pt x="262" y="870"/>
                  </a:lnTo>
                  <a:lnTo>
                    <a:pt x="243" y="877"/>
                  </a:lnTo>
                  <a:lnTo>
                    <a:pt x="225" y="884"/>
                  </a:lnTo>
                  <a:lnTo>
                    <a:pt x="209" y="894"/>
                  </a:lnTo>
                  <a:lnTo>
                    <a:pt x="195" y="902"/>
                  </a:lnTo>
                  <a:lnTo>
                    <a:pt x="184" y="912"/>
                  </a:lnTo>
                  <a:lnTo>
                    <a:pt x="176" y="920"/>
                  </a:lnTo>
                  <a:lnTo>
                    <a:pt x="171" y="928"/>
                  </a:lnTo>
                  <a:lnTo>
                    <a:pt x="169" y="932"/>
                  </a:lnTo>
                  <a:lnTo>
                    <a:pt x="169" y="935"/>
                  </a:lnTo>
                  <a:lnTo>
                    <a:pt x="169" y="939"/>
                  </a:lnTo>
                  <a:lnTo>
                    <a:pt x="170" y="943"/>
                  </a:lnTo>
                  <a:lnTo>
                    <a:pt x="173" y="945"/>
                  </a:lnTo>
                  <a:lnTo>
                    <a:pt x="176" y="947"/>
                  </a:lnTo>
                  <a:lnTo>
                    <a:pt x="180" y="949"/>
                  </a:lnTo>
                  <a:lnTo>
                    <a:pt x="184" y="950"/>
                  </a:lnTo>
                  <a:lnTo>
                    <a:pt x="196" y="952"/>
                  </a:lnTo>
                  <a:lnTo>
                    <a:pt x="209" y="951"/>
                  </a:lnTo>
                  <a:lnTo>
                    <a:pt x="225" y="950"/>
                  </a:lnTo>
                  <a:lnTo>
                    <a:pt x="241" y="946"/>
                  </a:lnTo>
                  <a:lnTo>
                    <a:pt x="259" y="940"/>
                  </a:lnTo>
                  <a:lnTo>
                    <a:pt x="278" y="933"/>
                  </a:lnTo>
                  <a:lnTo>
                    <a:pt x="296" y="926"/>
                  </a:lnTo>
                  <a:lnTo>
                    <a:pt x="312" y="916"/>
                  </a:lnTo>
                  <a:lnTo>
                    <a:pt x="326" y="908"/>
                  </a:lnTo>
                  <a:lnTo>
                    <a:pt x="337" y="900"/>
                  </a:lnTo>
                  <a:lnTo>
                    <a:pt x="345" y="890"/>
                  </a:lnTo>
                  <a:lnTo>
                    <a:pt x="351" y="882"/>
                  </a:lnTo>
                  <a:lnTo>
                    <a:pt x="352" y="878"/>
                  </a:lnTo>
                  <a:lnTo>
                    <a:pt x="352" y="875"/>
                  </a:lnTo>
                  <a:lnTo>
                    <a:pt x="352" y="871"/>
                  </a:lnTo>
                  <a:lnTo>
                    <a:pt x="351" y="869"/>
                  </a:lnTo>
                  <a:close/>
                  <a:moveTo>
                    <a:pt x="233" y="1040"/>
                  </a:moveTo>
                  <a:lnTo>
                    <a:pt x="250" y="1033"/>
                  </a:lnTo>
                  <a:lnTo>
                    <a:pt x="265" y="1025"/>
                  </a:lnTo>
                  <a:lnTo>
                    <a:pt x="278" y="1016"/>
                  </a:lnTo>
                  <a:lnTo>
                    <a:pt x="289" y="1007"/>
                  </a:lnTo>
                  <a:lnTo>
                    <a:pt x="296" y="998"/>
                  </a:lnTo>
                  <a:lnTo>
                    <a:pt x="301" y="990"/>
                  </a:lnTo>
                  <a:lnTo>
                    <a:pt x="302" y="987"/>
                  </a:lnTo>
                  <a:lnTo>
                    <a:pt x="303" y="983"/>
                  </a:lnTo>
                  <a:lnTo>
                    <a:pt x="302" y="979"/>
                  </a:lnTo>
                  <a:lnTo>
                    <a:pt x="301" y="977"/>
                  </a:lnTo>
                  <a:lnTo>
                    <a:pt x="298" y="973"/>
                  </a:lnTo>
                  <a:lnTo>
                    <a:pt x="296" y="971"/>
                  </a:lnTo>
                  <a:lnTo>
                    <a:pt x="293" y="970"/>
                  </a:lnTo>
                  <a:lnTo>
                    <a:pt x="288" y="969"/>
                  </a:lnTo>
                  <a:lnTo>
                    <a:pt x="277" y="966"/>
                  </a:lnTo>
                  <a:lnTo>
                    <a:pt x="264" y="968"/>
                  </a:lnTo>
                  <a:lnTo>
                    <a:pt x="249" y="969"/>
                  </a:lnTo>
                  <a:lnTo>
                    <a:pt x="232" y="972"/>
                  </a:lnTo>
                  <a:lnTo>
                    <a:pt x="215" y="977"/>
                  </a:lnTo>
                  <a:lnTo>
                    <a:pt x="198" y="984"/>
                  </a:lnTo>
                  <a:lnTo>
                    <a:pt x="181" y="991"/>
                  </a:lnTo>
                  <a:lnTo>
                    <a:pt x="165" y="1000"/>
                  </a:lnTo>
                  <a:lnTo>
                    <a:pt x="152" y="1009"/>
                  </a:lnTo>
                  <a:lnTo>
                    <a:pt x="142" y="1017"/>
                  </a:lnTo>
                  <a:lnTo>
                    <a:pt x="133" y="1026"/>
                  </a:lnTo>
                  <a:lnTo>
                    <a:pt x="129" y="1034"/>
                  </a:lnTo>
                  <a:lnTo>
                    <a:pt x="127" y="1039"/>
                  </a:lnTo>
                  <a:lnTo>
                    <a:pt x="127" y="1042"/>
                  </a:lnTo>
                  <a:lnTo>
                    <a:pt x="127" y="1045"/>
                  </a:lnTo>
                  <a:lnTo>
                    <a:pt x="129" y="1048"/>
                  </a:lnTo>
                  <a:lnTo>
                    <a:pt x="131" y="1051"/>
                  </a:lnTo>
                  <a:lnTo>
                    <a:pt x="135" y="1053"/>
                  </a:lnTo>
                  <a:lnTo>
                    <a:pt x="138" y="1055"/>
                  </a:lnTo>
                  <a:lnTo>
                    <a:pt x="143" y="1057"/>
                  </a:lnTo>
                  <a:lnTo>
                    <a:pt x="154" y="1058"/>
                  </a:lnTo>
                  <a:lnTo>
                    <a:pt x="167" y="1058"/>
                  </a:lnTo>
                  <a:lnTo>
                    <a:pt x="182" y="1055"/>
                  </a:lnTo>
                  <a:lnTo>
                    <a:pt x="198" y="1052"/>
                  </a:lnTo>
                  <a:lnTo>
                    <a:pt x="215" y="1047"/>
                  </a:lnTo>
                  <a:lnTo>
                    <a:pt x="233" y="1040"/>
                  </a:lnTo>
                  <a:close/>
                  <a:moveTo>
                    <a:pt x="263" y="1085"/>
                  </a:moveTo>
                  <a:lnTo>
                    <a:pt x="260" y="1083"/>
                  </a:lnTo>
                  <a:lnTo>
                    <a:pt x="258" y="1080"/>
                  </a:lnTo>
                  <a:lnTo>
                    <a:pt x="255" y="1079"/>
                  </a:lnTo>
                  <a:lnTo>
                    <a:pt x="250" y="1077"/>
                  </a:lnTo>
                  <a:lnTo>
                    <a:pt x="239" y="1076"/>
                  </a:lnTo>
                  <a:lnTo>
                    <a:pt x="226" y="1076"/>
                  </a:lnTo>
                  <a:lnTo>
                    <a:pt x="212" y="1077"/>
                  </a:lnTo>
                  <a:lnTo>
                    <a:pt x="196" y="1080"/>
                  </a:lnTo>
                  <a:lnTo>
                    <a:pt x="180" y="1085"/>
                  </a:lnTo>
                  <a:lnTo>
                    <a:pt x="163" y="1092"/>
                  </a:lnTo>
                  <a:lnTo>
                    <a:pt x="146" y="1099"/>
                  </a:lnTo>
                  <a:lnTo>
                    <a:pt x="132" y="1108"/>
                  </a:lnTo>
                  <a:lnTo>
                    <a:pt x="120" y="1116"/>
                  </a:lnTo>
                  <a:lnTo>
                    <a:pt x="111" y="1126"/>
                  </a:lnTo>
                  <a:lnTo>
                    <a:pt x="102" y="1134"/>
                  </a:lnTo>
                  <a:lnTo>
                    <a:pt x="99" y="1142"/>
                  </a:lnTo>
                  <a:lnTo>
                    <a:pt x="98" y="1146"/>
                  </a:lnTo>
                  <a:lnTo>
                    <a:pt x="97" y="1149"/>
                  </a:lnTo>
                  <a:lnTo>
                    <a:pt x="98" y="1153"/>
                  </a:lnTo>
                  <a:lnTo>
                    <a:pt x="99" y="1155"/>
                  </a:lnTo>
                  <a:lnTo>
                    <a:pt x="101" y="1159"/>
                  </a:lnTo>
                  <a:lnTo>
                    <a:pt x="104" y="1161"/>
                  </a:lnTo>
                  <a:lnTo>
                    <a:pt x="108" y="1162"/>
                  </a:lnTo>
                  <a:lnTo>
                    <a:pt x="112" y="1164"/>
                  </a:lnTo>
                  <a:lnTo>
                    <a:pt x="123" y="1166"/>
                  </a:lnTo>
                  <a:lnTo>
                    <a:pt x="136" y="1166"/>
                  </a:lnTo>
                  <a:lnTo>
                    <a:pt x="150" y="1164"/>
                  </a:lnTo>
                  <a:lnTo>
                    <a:pt x="165" y="1160"/>
                  </a:lnTo>
                  <a:lnTo>
                    <a:pt x="182" y="1155"/>
                  </a:lnTo>
                  <a:lnTo>
                    <a:pt x="199" y="1149"/>
                  </a:lnTo>
                  <a:lnTo>
                    <a:pt x="215" y="1141"/>
                  </a:lnTo>
                  <a:lnTo>
                    <a:pt x="230" y="1133"/>
                  </a:lnTo>
                  <a:lnTo>
                    <a:pt x="241" y="1124"/>
                  </a:lnTo>
                  <a:lnTo>
                    <a:pt x="252" y="1116"/>
                  </a:lnTo>
                  <a:lnTo>
                    <a:pt x="259" y="1108"/>
                  </a:lnTo>
                  <a:lnTo>
                    <a:pt x="264" y="1099"/>
                  </a:lnTo>
                  <a:lnTo>
                    <a:pt x="265" y="1096"/>
                  </a:lnTo>
                  <a:lnTo>
                    <a:pt x="265" y="1092"/>
                  </a:lnTo>
                  <a:lnTo>
                    <a:pt x="264" y="1089"/>
                  </a:lnTo>
                  <a:lnTo>
                    <a:pt x="263" y="1085"/>
                  </a:lnTo>
                  <a:close/>
                  <a:moveTo>
                    <a:pt x="237" y="1196"/>
                  </a:moveTo>
                  <a:lnTo>
                    <a:pt x="234" y="1193"/>
                  </a:lnTo>
                  <a:lnTo>
                    <a:pt x="231" y="1191"/>
                  </a:lnTo>
                  <a:lnTo>
                    <a:pt x="227" y="1189"/>
                  </a:lnTo>
                  <a:lnTo>
                    <a:pt x="224" y="1187"/>
                  </a:lnTo>
                  <a:lnTo>
                    <a:pt x="213" y="1186"/>
                  </a:lnTo>
                  <a:lnTo>
                    <a:pt x="201" y="1185"/>
                  </a:lnTo>
                  <a:lnTo>
                    <a:pt x="187" y="1187"/>
                  </a:lnTo>
                  <a:lnTo>
                    <a:pt x="173" y="1190"/>
                  </a:lnTo>
                  <a:lnTo>
                    <a:pt x="156" y="1194"/>
                  </a:lnTo>
                  <a:lnTo>
                    <a:pt x="140" y="1202"/>
                  </a:lnTo>
                  <a:lnTo>
                    <a:pt x="125" y="1209"/>
                  </a:lnTo>
                  <a:lnTo>
                    <a:pt x="111" y="1217"/>
                  </a:lnTo>
                  <a:lnTo>
                    <a:pt x="99" y="1225"/>
                  </a:lnTo>
                  <a:lnTo>
                    <a:pt x="89" y="1234"/>
                  </a:lnTo>
                  <a:lnTo>
                    <a:pt x="82" y="1242"/>
                  </a:lnTo>
                  <a:lnTo>
                    <a:pt x="79" y="1250"/>
                  </a:lnTo>
                  <a:lnTo>
                    <a:pt x="78" y="1254"/>
                  </a:lnTo>
                  <a:lnTo>
                    <a:pt x="78" y="1257"/>
                  </a:lnTo>
                  <a:lnTo>
                    <a:pt x="78" y="1261"/>
                  </a:lnTo>
                  <a:lnTo>
                    <a:pt x="80" y="1265"/>
                  </a:lnTo>
                  <a:lnTo>
                    <a:pt x="81" y="1267"/>
                  </a:lnTo>
                  <a:lnTo>
                    <a:pt x="85" y="1269"/>
                  </a:lnTo>
                  <a:lnTo>
                    <a:pt x="88" y="1271"/>
                  </a:lnTo>
                  <a:lnTo>
                    <a:pt x="93" y="1273"/>
                  </a:lnTo>
                  <a:lnTo>
                    <a:pt x="102" y="1274"/>
                  </a:lnTo>
                  <a:lnTo>
                    <a:pt x="114" y="1274"/>
                  </a:lnTo>
                  <a:lnTo>
                    <a:pt x="129" y="1273"/>
                  </a:lnTo>
                  <a:lnTo>
                    <a:pt x="144" y="1269"/>
                  </a:lnTo>
                  <a:lnTo>
                    <a:pt x="160" y="1265"/>
                  </a:lnTo>
                  <a:lnTo>
                    <a:pt x="176" y="1259"/>
                  </a:lnTo>
                  <a:lnTo>
                    <a:pt x="192" y="1250"/>
                  </a:lnTo>
                  <a:lnTo>
                    <a:pt x="205" y="1243"/>
                  </a:lnTo>
                  <a:lnTo>
                    <a:pt x="217" y="1235"/>
                  </a:lnTo>
                  <a:lnTo>
                    <a:pt x="226" y="1225"/>
                  </a:lnTo>
                  <a:lnTo>
                    <a:pt x="233" y="1217"/>
                  </a:lnTo>
                  <a:lnTo>
                    <a:pt x="237" y="1210"/>
                  </a:lnTo>
                  <a:lnTo>
                    <a:pt x="238" y="1205"/>
                  </a:lnTo>
                  <a:lnTo>
                    <a:pt x="238" y="1202"/>
                  </a:lnTo>
                  <a:lnTo>
                    <a:pt x="238" y="1199"/>
                  </a:lnTo>
                  <a:lnTo>
                    <a:pt x="237" y="1196"/>
                  </a:lnTo>
                  <a:close/>
                  <a:moveTo>
                    <a:pt x="220" y="1307"/>
                  </a:moveTo>
                  <a:lnTo>
                    <a:pt x="219" y="1305"/>
                  </a:lnTo>
                  <a:lnTo>
                    <a:pt x="215" y="1303"/>
                  </a:lnTo>
                  <a:lnTo>
                    <a:pt x="212" y="1300"/>
                  </a:lnTo>
                  <a:lnTo>
                    <a:pt x="208" y="1299"/>
                  </a:lnTo>
                  <a:lnTo>
                    <a:pt x="198" y="1297"/>
                  </a:lnTo>
                  <a:lnTo>
                    <a:pt x="186" y="1297"/>
                  </a:lnTo>
                  <a:lnTo>
                    <a:pt x="173" y="1298"/>
                  </a:lnTo>
                  <a:lnTo>
                    <a:pt x="158" y="1301"/>
                  </a:lnTo>
                  <a:lnTo>
                    <a:pt x="143" y="1306"/>
                  </a:lnTo>
                  <a:lnTo>
                    <a:pt x="127" y="1312"/>
                  </a:lnTo>
                  <a:lnTo>
                    <a:pt x="113" y="1319"/>
                  </a:lnTo>
                  <a:lnTo>
                    <a:pt x="100" y="1326"/>
                  </a:lnTo>
                  <a:lnTo>
                    <a:pt x="88" y="1336"/>
                  </a:lnTo>
                  <a:lnTo>
                    <a:pt x="80" y="1344"/>
                  </a:lnTo>
                  <a:lnTo>
                    <a:pt x="73" y="1353"/>
                  </a:lnTo>
                  <a:lnTo>
                    <a:pt x="69" y="1360"/>
                  </a:lnTo>
                  <a:lnTo>
                    <a:pt x="68" y="1364"/>
                  </a:lnTo>
                  <a:lnTo>
                    <a:pt x="68" y="1368"/>
                  </a:lnTo>
                  <a:lnTo>
                    <a:pt x="69" y="1370"/>
                  </a:lnTo>
                  <a:lnTo>
                    <a:pt x="70" y="1374"/>
                  </a:lnTo>
                  <a:lnTo>
                    <a:pt x="73" y="1376"/>
                  </a:lnTo>
                  <a:lnTo>
                    <a:pt x="75" y="1379"/>
                  </a:lnTo>
                  <a:lnTo>
                    <a:pt x="79" y="1381"/>
                  </a:lnTo>
                  <a:lnTo>
                    <a:pt x="83" y="1382"/>
                  </a:lnTo>
                  <a:lnTo>
                    <a:pt x="93" y="1385"/>
                  </a:lnTo>
                  <a:lnTo>
                    <a:pt x="105" y="1385"/>
                  </a:lnTo>
                  <a:lnTo>
                    <a:pt x="118" y="1382"/>
                  </a:lnTo>
                  <a:lnTo>
                    <a:pt x="132" y="1380"/>
                  </a:lnTo>
                  <a:lnTo>
                    <a:pt x="148" y="1375"/>
                  </a:lnTo>
                  <a:lnTo>
                    <a:pt x="163" y="1369"/>
                  </a:lnTo>
                  <a:lnTo>
                    <a:pt x="179" y="1362"/>
                  </a:lnTo>
                  <a:lnTo>
                    <a:pt x="192" y="1354"/>
                  </a:lnTo>
                  <a:lnTo>
                    <a:pt x="202" y="1345"/>
                  </a:lnTo>
                  <a:lnTo>
                    <a:pt x="211" y="1337"/>
                  </a:lnTo>
                  <a:lnTo>
                    <a:pt x="218" y="1329"/>
                  </a:lnTo>
                  <a:lnTo>
                    <a:pt x="221" y="1320"/>
                  </a:lnTo>
                  <a:lnTo>
                    <a:pt x="222" y="1317"/>
                  </a:lnTo>
                  <a:lnTo>
                    <a:pt x="222" y="1313"/>
                  </a:lnTo>
                  <a:lnTo>
                    <a:pt x="222" y="1311"/>
                  </a:lnTo>
                  <a:lnTo>
                    <a:pt x="220" y="1307"/>
                  </a:lnTo>
                  <a:close/>
                  <a:moveTo>
                    <a:pt x="126" y="1424"/>
                  </a:moveTo>
                  <a:lnTo>
                    <a:pt x="112" y="1431"/>
                  </a:lnTo>
                  <a:lnTo>
                    <a:pt x="99" y="1439"/>
                  </a:lnTo>
                  <a:lnTo>
                    <a:pt x="89" y="1448"/>
                  </a:lnTo>
                  <a:lnTo>
                    <a:pt x="80" y="1456"/>
                  </a:lnTo>
                  <a:lnTo>
                    <a:pt x="74" y="1463"/>
                  </a:lnTo>
                  <a:lnTo>
                    <a:pt x="70" y="1471"/>
                  </a:lnTo>
                  <a:lnTo>
                    <a:pt x="70" y="1475"/>
                  </a:lnTo>
                  <a:lnTo>
                    <a:pt x="70" y="1478"/>
                  </a:lnTo>
                  <a:lnTo>
                    <a:pt x="70" y="1482"/>
                  </a:lnTo>
                  <a:lnTo>
                    <a:pt x="72" y="1486"/>
                  </a:lnTo>
                  <a:lnTo>
                    <a:pt x="74" y="1488"/>
                  </a:lnTo>
                  <a:lnTo>
                    <a:pt x="78" y="1490"/>
                  </a:lnTo>
                  <a:lnTo>
                    <a:pt x="81" y="1493"/>
                  </a:lnTo>
                  <a:lnTo>
                    <a:pt x="85" y="1494"/>
                  </a:lnTo>
                  <a:lnTo>
                    <a:pt x="94" y="1495"/>
                  </a:lnTo>
                  <a:lnTo>
                    <a:pt x="106" y="1496"/>
                  </a:lnTo>
                  <a:lnTo>
                    <a:pt x="118" y="1495"/>
                  </a:lnTo>
                  <a:lnTo>
                    <a:pt x="132" y="1492"/>
                  </a:lnTo>
                  <a:lnTo>
                    <a:pt x="146" y="1487"/>
                  </a:lnTo>
                  <a:lnTo>
                    <a:pt x="162" y="1481"/>
                  </a:lnTo>
                  <a:lnTo>
                    <a:pt x="176" y="1474"/>
                  </a:lnTo>
                  <a:lnTo>
                    <a:pt x="188" y="1467"/>
                  </a:lnTo>
                  <a:lnTo>
                    <a:pt x="199" y="1458"/>
                  </a:lnTo>
                  <a:lnTo>
                    <a:pt x="207" y="1450"/>
                  </a:lnTo>
                  <a:lnTo>
                    <a:pt x="213" y="1442"/>
                  </a:lnTo>
                  <a:lnTo>
                    <a:pt x="217" y="1434"/>
                  </a:lnTo>
                  <a:lnTo>
                    <a:pt x="218" y="1431"/>
                  </a:lnTo>
                  <a:lnTo>
                    <a:pt x="218" y="1427"/>
                  </a:lnTo>
                  <a:lnTo>
                    <a:pt x="217" y="1424"/>
                  </a:lnTo>
                  <a:lnTo>
                    <a:pt x="215" y="1420"/>
                  </a:lnTo>
                  <a:lnTo>
                    <a:pt x="213" y="1418"/>
                  </a:lnTo>
                  <a:lnTo>
                    <a:pt x="211" y="1415"/>
                  </a:lnTo>
                  <a:lnTo>
                    <a:pt x="207" y="1413"/>
                  </a:lnTo>
                  <a:lnTo>
                    <a:pt x="202" y="1412"/>
                  </a:lnTo>
                  <a:lnTo>
                    <a:pt x="193" y="1410"/>
                  </a:lnTo>
                  <a:lnTo>
                    <a:pt x="182" y="1410"/>
                  </a:lnTo>
                  <a:lnTo>
                    <a:pt x="169" y="1411"/>
                  </a:lnTo>
                  <a:lnTo>
                    <a:pt x="155" y="1413"/>
                  </a:lnTo>
                  <a:lnTo>
                    <a:pt x="140" y="1418"/>
                  </a:lnTo>
                  <a:lnTo>
                    <a:pt x="126" y="1424"/>
                  </a:lnTo>
                  <a:close/>
                  <a:moveTo>
                    <a:pt x="170" y="1595"/>
                  </a:moveTo>
                  <a:lnTo>
                    <a:pt x="183" y="1589"/>
                  </a:lnTo>
                  <a:lnTo>
                    <a:pt x="195" y="1581"/>
                  </a:lnTo>
                  <a:lnTo>
                    <a:pt x="206" y="1572"/>
                  </a:lnTo>
                  <a:lnTo>
                    <a:pt x="213" y="1565"/>
                  </a:lnTo>
                  <a:lnTo>
                    <a:pt x="219" y="1557"/>
                  </a:lnTo>
                  <a:lnTo>
                    <a:pt x="222" y="1549"/>
                  </a:lnTo>
                  <a:lnTo>
                    <a:pt x="224" y="1545"/>
                  </a:lnTo>
                  <a:lnTo>
                    <a:pt x="224" y="1541"/>
                  </a:lnTo>
                  <a:lnTo>
                    <a:pt x="222" y="1538"/>
                  </a:lnTo>
                  <a:lnTo>
                    <a:pt x="221" y="1535"/>
                  </a:lnTo>
                  <a:lnTo>
                    <a:pt x="219" y="1533"/>
                  </a:lnTo>
                  <a:lnTo>
                    <a:pt x="217" y="1531"/>
                  </a:lnTo>
                  <a:lnTo>
                    <a:pt x="213" y="1528"/>
                  </a:lnTo>
                  <a:lnTo>
                    <a:pt x="208" y="1527"/>
                  </a:lnTo>
                  <a:lnTo>
                    <a:pt x="199" y="1525"/>
                  </a:lnTo>
                  <a:lnTo>
                    <a:pt x="188" y="1525"/>
                  </a:lnTo>
                  <a:lnTo>
                    <a:pt x="176" y="1526"/>
                  </a:lnTo>
                  <a:lnTo>
                    <a:pt x="163" y="1528"/>
                  </a:lnTo>
                  <a:lnTo>
                    <a:pt x="149" y="1532"/>
                  </a:lnTo>
                  <a:lnTo>
                    <a:pt x="135" y="1538"/>
                  </a:lnTo>
                  <a:lnTo>
                    <a:pt x="121" y="1545"/>
                  </a:lnTo>
                  <a:lnTo>
                    <a:pt x="110" y="1552"/>
                  </a:lnTo>
                  <a:lnTo>
                    <a:pt x="99" y="1560"/>
                  </a:lnTo>
                  <a:lnTo>
                    <a:pt x="92" y="1569"/>
                  </a:lnTo>
                  <a:lnTo>
                    <a:pt x="86" y="1577"/>
                  </a:lnTo>
                  <a:lnTo>
                    <a:pt x="82" y="1584"/>
                  </a:lnTo>
                  <a:lnTo>
                    <a:pt x="82" y="1589"/>
                  </a:lnTo>
                  <a:lnTo>
                    <a:pt x="82" y="1593"/>
                  </a:lnTo>
                  <a:lnTo>
                    <a:pt x="82" y="1595"/>
                  </a:lnTo>
                  <a:lnTo>
                    <a:pt x="83" y="1598"/>
                  </a:lnTo>
                  <a:lnTo>
                    <a:pt x="86" y="1601"/>
                  </a:lnTo>
                  <a:lnTo>
                    <a:pt x="89" y="1603"/>
                  </a:lnTo>
                  <a:lnTo>
                    <a:pt x="92" y="1606"/>
                  </a:lnTo>
                  <a:lnTo>
                    <a:pt x="97" y="1607"/>
                  </a:lnTo>
                  <a:lnTo>
                    <a:pt x="106" y="1609"/>
                  </a:lnTo>
                  <a:lnTo>
                    <a:pt x="117" y="1609"/>
                  </a:lnTo>
                  <a:lnTo>
                    <a:pt x="129" y="1608"/>
                  </a:lnTo>
                  <a:lnTo>
                    <a:pt x="142" y="1606"/>
                  </a:lnTo>
                  <a:lnTo>
                    <a:pt x="156" y="1601"/>
                  </a:lnTo>
                  <a:lnTo>
                    <a:pt x="170" y="1595"/>
                  </a:lnTo>
                  <a:close/>
                  <a:moveTo>
                    <a:pt x="189" y="1711"/>
                  </a:moveTo>
                  <a:lnTo>
                    <a:pt x="202" y="1704"/>
                  </a:lnTo>
                  <a:lnTo>
                    <a:pt x="213" y="1697"/>
                  </a:lnTo>
                  <a:lnTo>
                    <a:pt x="222" y="1690"/>
                  </a:lnTo>
                  <a:lnTo>
                    <a:pt x="231" y="1682"/>
                  </a:lnTo>
                  <a:lnTo>
                    <a:pt x="236" y="1673"/>
                  </a:lnTo>
                  <a:lnTo>
                    <a:pt x="239" y="1666"/>
                  </a:lnTo>
                  <a:lnTo>
                    <a:pt x="239" y="1663"/>
                  </a:lnTo>
                  <a:lnTo>
                    <a:pt x="239" y="1659"/>
                  </a:lnTo>
                  <a:lnTo>
                    <a:pt x="238" y="1655"/>
                  </a:lnTo>
                  <a:lnTo>
                    <a:pt x="237" y="1652"/>
                  </a:lnTo>
                  <a:lnTo>
                    <a:pt x="234" y="1650"/>
                  </a:lnTo>
                  <a:lnTo>
                    <a:pt x="232" y="1647"/>
                  </a:lnTo>
                  <a:lnTo>
                    <a:pt x="228" y="1645"/>
                  </a:lnTo>
                  <a:lnTo>
                    <a:pt x="225" y="1644"/>
                  </a:lnTo>
                  <a:lnTo>
                    <a:pt x="215" y="1641"/>
                  </a:lnTo>
                  <a:lnTo>
                    <a:pt x="205" y="1641"/>
                  </a:lnTo>
                  <a:lnTo>
                    <a:pt x="193" y="1642"/>
                  </a:lnTo>
                  <a:lnTo>
                    <a:pt x="181" y="1645"/>
                  </a:lnTo>
                  <a:lnTo>
                    <a:pt x="167" y="1648"/>
                  </a:lnTo>
                  <a:lnTo>
                    <a:pt x="154" y="1654"/>
                  </a:lnTo>
                  <a:lnTo>
                    <a:pt x="140" y="1660"/>
                  </a:lnTo>
                  <a:lnTo>
                    <a:pt x="130" y="1669"/>
                  </a:lnTo>
                  <a:lnTo>
                    <a:pt x="120" y="1676"/>
                  </a:lnTo>
                  <a:lnTo>
                    <a:pt x="112" y="1684"/>
                  </a:lnTo>
                  <a:lnTo>
                    <a:pt x="107" y="1692"/>
                  </a:lnTo>
                  <a:lnTo>
                    <a:pt x="104" y="1699"/>
                  </a:lnTo>
                  <a:lnTo>
                    <a:pt x="104" y="1704"/>
                  </a:lnTo>
                  <a:lnTo>
                    <a:pt x="104" y="1708"/>
                  </a:lnTo>
                  <a:lnTo>
                    <a:pt x="105" y="1710"/>
                  </a:lnTo>
                  <a:lnTo>
                    <a:pt x="106" y="1714"/>
                  </a:lnTo>
                  <a:lnTo>
                    <a:pt x="108" y="1716"/>
                  </a:lnTo>
                  <a:lnTo>
                    <a:pt x="111" y="1718"/>
                  </a:lnTo>
                  <a:lnTo>
                    <a:pt x="114" y="1721"/>
                  </a:lnTo>
                  <a:lnTo>
                    <a:pt x="118" y="1722"/>
                  </a:lnTo>
                  <a:lnTo>
                    <a:pt x="127" y="1724"/>
                  </a:lnTo>
                  <a:lnTo>
                    <a:pt x="138" y="1724"/>
                  </a:lnTo>
                  <a:lnTo>
                    <a:pt x="150" y="1724"/>
                  </a:lnTo>
                  <a:lnTo>
                    <a:pt x="162" y="1721"/>
                  </a:lnTo>
                  <a:lnTo>
                    <a:pt x="176" y="1717"/>
                  </a:lnTo>
                  <a:lnTo>
                    <a:pt x="189" y="1711"/>
                  </a:lnTo>
                  <a:close/>
                  <a:moveTo>
                    <a:pt x="219" y="1830"/>
                  </a:moveTo>
                  <a:lnTo>
                    <a:pt x="231" y="1823"/>
                  </a:lnTo>
                  <a:lnTo>
                    <a:pt x="241" y="1816"/>
                  </a:lnTo>
                  <a:lnTo>
                    <a:pt x="250" y="1809"/>
                  </a:lnTo>
                  <a:lnTo>
                    <a:pt x="257" y="1800"/>
                  </a:lnTo>
                  <a:lnTo>
                    <a:pt x="263" y="1792"/>
                  </a:lnTo>
                  <a:lnTo>
                    <a:pt x="265" y="1785"/>
                  </a:lnTo>
                  <a:lnTo>
                    <a:pt x="265" y="1781"/>
                  </a:lnTo>
                  <a:lnTo>
                    <a:pt x="265" y="1778"/>
                  </a:lnTo>
                  <a:lnTo>
                    <a:pt x="264" y="1774"/>
                  </a:lnTo>
                  <a:lnTo>
                    <a:pt x="263" y="1772"/>
                  </a:lnTo>
                  <a:lnTo>
                    <a:pt x="260" y="1768"/>
                  </a:lnTo>
                  <a:lnTo>
                    <a:pt x="258" y="1766"/>
                  </a:lnTo>
                  <a:lnTo>
                    <a:pt x="255" y="1765"/>
                  </a:lnTo>
                  <a:lnTo>
                    <a:pt x="251" y="1762"/>
                  </a:lnTo>
                  <a:lnTo>
                    <a:pt x="243" y="1760"/>
                  </a:lnTo>
                  <a:lnTo>
                    <a:pt x="232" y="1760"/>
                  </a:lnTo>
                  <a:lnTo>
                    <a:pt x="220" y="1761"/>
                  </a:lnTo>
                  <a:lnTo>
                    <a:pt x="208" y="1764"/>
                  </a:lnTo>
                  <a:lnTo>
                    <a:pt x="195" y="1767"/>
                  </a:lnTo>
                  <a:lnTo>
                    <a:pt x="182" y="1772"/>
                  </a:lnTo>
                  <a:lnTo>
                    <a:pt x="170" y="1779"/>
                  </a:lnTo>
                  <a:lnTo>
                    <a:pt x="160" y="1786"/>
                  </a:lnTo>
                  <a:lnTo>
                    <a:pt x="150" y="1794"/>
                  </a:lnTo>
                  <a:lnTo>
                    <a:pt x="143" y="1802"/>
                  </a:lnTo>
                  <a:lnTo>
                    <a:pt x="138" y="1810"/>
                  </a:lnTo>
                  <a:lnTo>
                    <a:pt x="136" y="1817"/>
                  </a:lnTo>
                  <a:lnTo>
                    <a:pt x="136" y="1821"/>
                  </a:lnTo>
                  <a:lnTo>
                    <a:pt x="136" y="1824"/>
                  </a:lnTo>
                  <a:lnTo>
                    <a:pt x="136" y="1828"/>
                  </a:lnTo>
                  <a:lnTo>
                    <a:pt x="138" y="1831"/>
                  </a:lnTo>
                  <a:lnTo>
                    <a:pt x="139" y="1834"/>
                  </a:lnTo>
                  <a:lnTo>
                    <a:pt x="143" y="1836"/>
                  </a:lnTo>
                  <a:lnTo>
                    <a:pt x="146" y="1838"/>
                  </a:lnTo>
                  <a:lnTo>
                    <a:pt x="150" y="1840"/>
                  </a:lnTo>
                  <a:lnTo>
                    <a:pt x="158" y="1842"/>
                  </a:lnTo>
                  <a:lnTo>
                    <a:pt x="169" y="1843"/>
                  </a:lnTo>
                  <a:lnTo>
                    <a:pt x="180" y="1842"/>
                  </a:lnTo>
                  <a:lnTo>
                    <a:pt x="193" y="1840"/>
                  </a:lnTo>
                  <a:lnTo>
                    <a:pt x="206" y="1835"/>
                  </a:lnTo>
                  <a:lnTo>
                    <a:pt x="219" y="1830"/>
                  </a:lnTo>
                  <a:close/>
                  <a:moveTo>
                    <a:pt x="104" y="2025"/>
                  </a:moveTo>
                  <a:lnTo>
                    <a:pt x="114" y="2018"/>
                  </a:lnTo>
                  <a:lnTo>
                    <a:pt x="124" y="2012"/>
                  </a:lnTo>
                  <a:lnTo>
                    <a:pt x="132" y="2004"/>
                  </a:lnTo>
                  <a:lnTo>
                    <a:pt x="138" y="1996"/>
                  </a:lnTo>
                  <a:lnTo>
                    <a:pt x="143" y="1989"/>
                  </a:lnTo>
                  <a:lnTo>
                    <a:pt x="145" y="1982"/>
                  </a:lnTo>
                  <a:lnTo>
                    <a:pt x="145" y="1979"/>
                  </a:lnTo>
                  <a:lnTo>
                    <a:pt x="145" y="1975"/>
                  </a:lnTo>
                  <a:lnTo>
                    <a:pt x="144" y="1972"/>
                  </a:lnTo>
                  <a:lnTo>
                    <a:pt x="143" y="1969"/>
                  </a:lnTo>
                  <a:lnTo>
                    <a:pt x="138" y="1964"/>
                  </a:lnTo>
                  <a:lnTo>
                    <a:pt x="132" y="1961"/>
                  </a:lnTo>
                  <a:lnTo>
                    <a:pt x="124" y="1958"/>
                  </a:lnTo>
                  <a:lnTo>
                    <a:pt x="114" y="1957"/>
                  </a:lnTo>
                  <a:lnTo>
                    <a:pt x="104" y="1958"/>
                  </a:lnTo>
                  <a:lnTo>
                    <a:pt x="93" y="1961"/>
                  </a:lnTo>
                  <a:lnTo>
                    <a:pt x="81" y="1964"/>
                  </a:lnTo>
                  <a:lnTo>
                    <a:pt x="69" y="1969"/>
                  </a:lnTo>
                  <a:lnTo>
                    <a:pt x="59" y="1975"/>
                  </a:lnTo>
                  <a:lnTo>
                    <a:pt x="49" y="1982"/>
                  </a:lnTo>
                  <a:lnTo>
                    <a:pt x="41" y="1989"/>
                  </a:lnTo>
                  <a:lnTo>
                    <a:pt x="35" y="1998"/>
                  </a:lnTo>
                  <a:lnTo>
                    <a:pt x="30" y="2005"/>
                  </a:lnTo>
                  <a:lnTo>
                    <a:pt x="28" y="2012"/>
                  </a:lnTo>
                  <a:lnTo>
                    <a:pt x="28" y="2015"/>
                  </a:lnTo>
                  <a:lnTo>
                    <a:pt x="28" y="2019"/>
                  </a:lnTo>
                  <a:lnTo>
                    <a:pt x="29" y="2023"/>
                  </a:lnTo>
                  <a:lnTo>
                    <a:pt x="30" y="2025"/>
                  </a:lnTo>
                  <a:lnTo>
                    <a:pt x="35" y="2030"/>
                  </a:lnTo>
                  <a:lnTo>
                    <a:pt x="41" y="2033"/>
                  </a:lnTo>
                  <a:lnTo>
                    <a:pt x="49" y="2036"/>
                  </a:lnTo>
                  <a:lnTo>
                    <a:pt x="59" y="2037"/>
                  </a:lnTo>
                  <a:lnTo>
                    <a:pt x="69" y="2036"/>
                  </a:lnTo>
                  <a:lnTo>
                    <a:pt x="80" y="2033"/>
                  </a:lnTo>
                  <a:lnTo>
                    <a:pt x="92" y="2030"/>
                  </a:lnTo>
                  <a:lnTo>
                    <a:pt x="104" y="2025"/>
                  </a:lnTo>
                  <a:close/>
                  <a:moveTo>
                    <a:pt x="257" y="1951"/>
                  </a:moveTo>
                  <a:lnTo>
                    <a:pt x="269" y="1944"/>
                  </a:lnTo>
                  <a:lnTo>
                    <a:pt x="279" y="1937"/>
                  </a:lnTo>
                  <a:lnTo>
                    <a:pt x="288" y="1930"/>
                  </a:lnTo>
                  <a:lnTo>
                    <a:pt x="295" y="1922"/>
                  </a:lnTo>
                  <a:lnTo>
                    <a:pt x="300" y="1914"/>
                  </a:lnTo>
                  <a:lnTo>
                    <a:pt x="302" y="1907"/>
                  </a:lnTo>
                  <a:lnTo>
                    <a:pt x="302" y="1904"/>
                  </a:lnTo>
                  <a:lnTo>
                    <a:pt x="302" y="1900"/>
                  </a:lnTo>
                  <a:lnTo>
                    <a:pt x="301" y="1897"/>
                  </a:lnTo>
                  <a:lnTo>
                    <a:pt x="300" y="1893"/>
                  </a:lnTo>
                  <a:lnTo>
                    <a:pt x="297" y="1891"/>
                  </a:lnTo>
                  <a:lnTo>
                    <a:pt x="295" y="1888"/>
                  </a:lnTo>
                  <a:lnTo>
                    <a:pt x="291" y="1886"/>
                  </a:lnTo>
                  <a:lnTo>
                    <a:pt x="288" y="1885"/>
                  </a:lnTo>
                  <a:lnTo>
                    <a:pt x="279" y="1882"/>
                  </a:lnTo>
                  <a:lnTo>
                    <a:pt x="269" y="1881"/>
                  </a:lnTo>
                  <a:lnTo>
                    <a:pt x="258" y="1882"/>
                  </a:lnTo>
                  <a:lnTo>
                    <a:pt x="246" y="1885"/>
                  </a:lnTo>
                  <a:lnTo>
                    <a:pt x="234" y="1888"/>
                  </a:lnTo>
                  <a:lnTo>
                    <a:pt x="221" y="1893"/>
                  </a:lnTo>
                  <a:lnTo>
                    <a:pt x="209" y="1900"/>
                  </a:lnTo>
                  <a:lnTo>
                    <a:pt x="200" y="1907"/>
                  </a:lnTo>
                  <a:lnTo>
                    <a:pt x="192" y="1914"/>
                  </a:lnTo>
                  <a:lnTo>
                    <a:pt x="184" y="1923"/>
                  </a:lnTo>
                  <a:lnTo>
                    <a:pt x="180" y="1930"/>
                  </a:lnTo>
                  <a:lnTo>
                    <a:pt x="177" y="1938"/>
                  </a:lnTo>
                  <a:lnTo>
                    <a:pt x="177" y="1942"/>
                  </a:lnTo>
                  <a:lnTo>
                    <a:pt x="177" y="1945"/>
                  </a:lnTo>
                  <a:lnTo>
                    <a:pt x="179" y="1948"/>
                  </a:lnTo>
                  <a:lnTo>
                    <a:pt x="180" y="1951"/>
                  </a:lnTo>
                  <a:lnTo>
                    <a:pt x="182" y="1954"/>
                  </a:lnTo>
                  <a:lnTo>
                    <a:pt x="184" y="1956"/>
                  </a:lnTo>
                  <a:lnTo>
                    <a:pt x="188" y="1958"/>
                  </a:lnTo>
                  <a:lnTo>
                    <a:pt x="192" y="1960"/>
                  </a:lnTo>
                  <a:lnTo>
                    <a:pt x="200" y="1962"/>
                  </a:lnTo>
                  <a:lnTo>
                    <a:pt x="209" y="1963"/>
                  </a:lnTo>
                  <a:lnTo>
                    <a:pt x="221" y="1962"/>
                  </a:lnTo>
                  <a:lnTo>
                    <a:pt x="233" y="1960"/>
                  </a:lnTo>
                  <a:lnTo>
                    <a:pt x="245" y="1956"/>
                  </a:lnTo>
                  <a:lnTo>
                    <a:pt x="257" y="1951"/>
                  </a:lnTo>
                  <a:close/>
                  <a:moveTo>
                    <a:pt x="160" y="2146"/>
                  </a:moveTo>
                  <a:lnTo>
                    <a:pt x="170" y="2140"/>
                  </a:lnTo>
                  <a:lnTo>
                    <a:pt x="179" y="2133"/>
                  </a:lnTo>
                  <a:lnTo>
                    <a:pt x="187" y="2126"/>
                  </a:lnTo>
                  <a:lnTo>
                    <a:pt x="193" y="2119"/>
                  </a:lnTo>
                  <a:lnTo>
                    <a:pt x="196" y="2112"/>
                  </a:lnTo>
                  <a:lnTo>
                    <a:pt x="199" y="2105"/>
                  </a:lnTo>
                  <a:lnTo>
                    <a:pt x="199" y="2097"/>
                  </a:lnTo>
                  <a:lnTo>
                    <a:pt x="196" y="2092"/>
                  </a:lnTo>
                  <a:lnTo>
                    <a:pt x="192" y="2087"/>
                  </a:lnTo>
                  <a:lnTo>
                    <a:pt x="186" y="2083"/>
                  </a:lnTo>
                  <a:lnTo>
                    <a:pt x="177" y="2081"/>
                  </a:lnTo>
                  <a:lnTo>
                    <a:pt x="168" y="2080"/>
                  </a:lnTo>
                  <a:lnTo>
                    <a:pt x="158" y="2081"/>
                  </a:lnTo>
                  <a:lnTo>
                    <a:pt x="148" y="2083"/>
                  </a:lnTo>
                  <a:lnTo>
                    <a:pt x="136" y="2086"/>
                  </a:lnTo>
                  <a:lnTo>
                    <a:pt x="125" y="2092"/>
                  </a:lnTo>
                  <a:lnTo>
                    <a:pt x="114" y="2097"/>
                  </a:lnTo>
                  <a:lnTo>
                    <a:pt x="105" y="2103"/>
                  </a:lnTo>
                  <a:lnTo>
                    <a:pt x="98" y="2111"/>
                  </a:lnTo>
                  <a:lnTo>
                    <a:pt x="92" y="2119"/>
                  </a:lnTo>
                  <a:lnTo>
                    <a:pt x="87" y="2126"/>
                  </a:lnTo>
                  <a:lnTo>
                    <a:pt x="86" y="2133"/>
                  </a:lnTo>
                  <a:lnTo>
                    <a:pt x="86" y="2137"/>
                  </a:lnTo>
                  <a:lnTo>
                    <a:pt x="86" y="2140"/>
                  </a:lnTo>
                  <a:lnTo>
                    <a:pt x="87" y="2143"/>
                  </a:lnTo>
                  <a:lnTo>
                    <a:pt x="88" y="2146"/>
                  </a:lnTo>
                  <a:lnTo>
                    <a:pt x="93" y="2151"/>
                  </a:lnTo>
                  <a:lnTo>
                    <a:pt x="99" y="2154"/>
                  </a:lnTo>
                  <a:lnTo>
                    <a:pt x="107" y="2157"/>
                  </a:lnTo>
                  <a:lnTo>
                    <a:pt x="116" y="2157"/>
                  </a:lnTo>
                  <a:lnTo>
                    <a:pt x="126" y="2157"/>
                  </a:lnTo>
                  <a:lnTo>
                    <a:pt x="137" y="2154"/>
                  </a:lnTo>
                  <a:lnTo>
                    <a:pt x="148" y="2151"/>
                  </a:lnTo>
                  <a:lnTo>
                    <a:pt x="160" y="2146"/>
                  </a:lnTo>
                  <a:close/>
                  <a:moveTo>
                    <a:pt x="346" y="2018"/>
                  </a:moveTo>
                  <a:lnTo>
                    <a:pt x="341" y="2013"/>
                  </a:lnTo>
                  <a:lnTo>
                    <a:pt x="334" y="2010"/>
                  </a:lnTo>
                  <a:lnTo>
                    <a:pt x="326" y="2007"/>
                  </a:lnTo>
                  <a:lnTo>
                    <a:pt x="316" y="2006"/>
                  </a:lnTo>
                  <a:lnTo>
                    <a:pt x="306" y="2006"/>
                  </a:lnTo>
                  <a:lnTo>
                    <a:pt x="294" y="2008"/>
                  </a:lnTo>
                  <a:lnTo>
                    <a:pt x="282" y="2012"/>
                  </a:lnTo>
                  <a:lnTo>
                    <a:pt x="270" y="2017"/>
                  </a:lnTo>
                  <a:lnTo>
                    <a:pt x="259" y="2024"/>
                  </a:lnTo>
                  <a:lnTo>
                    <a:pt x="250" y="2031"/>
                  </a:lnTo>
                  <a:lnTo>
                    <a:pt x="241" y="2038"/>
                  </a:lnTo>
                  <a:lnTo>
                    <a:pt x="236" y="2045"/>
                  </a:lnTo>
                  <a:lnTo>
                    <a:pt x="231" y="2054"/>
                  </a:lnTo>
                  <a:lnTo>
                    <a:pt x="228" y="2061"/>
                  </a:lnTo>
                  <a:lnTo>
                    <a:pt x="228" y="2064"/>
                  </a:lnTo>
                  <a:lnTo>
                    <a:pt x="228" y="2068"/>
                  </a:lnTo>
                  <a:lnTo>
                    <a:pt x="230" y="2071"/>
                  </a:lnTo>
                  <a:lnTo>
                    <a:pt x="231" y="2074"/>
                  </a:lnTo>
                  <a:lnTo>
                    <a:pt x="236" y="2080"/>
                  </a:lnTo>
                  <a:lnTo>
                    <a:pt x="243" y="2083"/>
                  </a:lnTo>
                  <a:lnTo>
                    <a:pt x="251" y="2086"/>
                  </a:lnTo>
                  <a:lnTo>
                    <a:pt x="260" y="2087"/>
                  </a:lnTo>
                  <a:lnTo>
                    <a:pt x="271" y="2086"/>
                  </a:lnTo>
                  <a:lnTo>
                    <a:pt x="283" y="2083"/>
                  </a:lnTo>
                  <a:lnTo>
                    <a:pt x="295" y="2080"/>
                  </a:lnTo>
                  <a:lnTo>
                    <a:pt x="307" y="2075"/>
                  </a:lnTo>
                  <a:lnTo>
                    <a:pt x="318" y="2069"/>
                  </a:lnTo>
                  <a:lnTo>
                    <a:pt x="327" y="2062"/>
                  </a:lnTo>
                  <a:lnTo>
                    <a:pt x="335" y="2055"/>
                  </a:lnTo>
                  <a:lnTo>
                    <a:pt x="341" y="2046"/>
                  </a:lnTo>
                  <a:lnTo>
                    <a:pt x="346" y="2039"/>
                  </a:lnTo>
                  <a:lnTo>
                    <a:pt x="348" y="2032"/>
                  </a:lnTo>
                  <a:lnTo>
                    <a:pt x="348" y="2029"/>
                  </a:lnTo>
                  <a:lnTo>
                    <a:pt x="348" y="2025"/>
                  </a:lnTo>
                  <a:lnTo>
                    <a:pt x="347" y="2021"/>
                  </a:lnTo>
                  <a:lnTo>
                    <a:pt x="346" y="2018"/>
                  </a:lnTo>
                  <a:close/>
                  <a:moveTo>
                    <a:pt x="124" y="2286"/>
                  </a:moveTo>
                  <a:lnTo>
                    <a:pt x="120" y="2282"/>
                  </a:lnTo>
                  <a:lnTo>
                    <a:pt x="114" y="2278"/>
                  </a:lnTo>
                  <a:lnTo>
                    <a:pt x="106" y="2276"/>
                  </a:lnTo>
                  <a:lnTo>
                    <a:pt x="98" y="2275"/>
                  </a:lnTo>
                  <a:lnTo>
                    <a:pt x="89" y="2276"/>
                  </a:lnTo>
                  <a:lnTo>
                    <a:pt x="79" y="2277"/>
                  </a:lnTo>
                  <a:lnTo>
                    <a:pt x="69" y="2280"/>
                  </a:lnTo>
                  <a:lnTo>
                    <a:pt x="59" y="2285"/>
                  </a:lnTo>
                  <a:lnTo>
                    <a:pt x="49" y="2291"/>
                  </a:lnTo>
                  <a:lnTo>
                    <a:pt x="41" y="2297"/>
                  </a:lnTo>
                  <a:lnTo>
                    <a:pt x="35" y="2304"/>
                  </a:lnTo>
                  <a:lnTo>
                    <a:pt x="29" y="2311"/>
                  </a:lnTo>
                  <a:lnTo>
                    <a:pt x="25" y="2317"/>
                  </a:lnTo>
                  <a:lnTo>
                    <a:pt x="24" y="2324"/>
                  </a:lnTo>
                  <a:lnTo>
                    <a:pt x="24" y="2332"/>
                  </a:lnTo>
                  <a:lnTo>
                    <a:pt x="26" y="2337"/>
                  </a:lnTo>
                  <a:lnTo>
                    <a:pt x="30" y="2342"/>
                  </a:lnTo>
                  <a:lnTo>
                    <a:pt x="36" y="2345"/>
                  </a:lnTo>
                  <a:lnTo>
                    <a:pt x="44" y="2347"/>
                  </a:lnTo>
                  <a:lnTo>
                    <a:pt x="53" y="2348"/>
                  </a:lnTo>
                  <a:lnTo>
                    <a:pt x="61" y="2347"/>
                  </a:lnTo>
                  <a:lnTo>
                    <a:pt x="72" y="2346"/>
                  </a:lnTo>
                  <a:lnTo>
                    <a:pt x="81" y="2342"/>
                  </a:lnTo>
                  <a:lnTo>
                    <a:pt x="92" y="2337"/>
                  </a:lnTo>
                  <a:lnTo>
                    <a:pt x="101" y="2332"/>
                  </a:lnTo>
                  <a:lnTo>
                    <a:pt x="110" y="2326"/>
                  </a:lnTo>
                  <a:lnTo>
                    <a:pt x="116" y="2318"/>
                  </a:lnTo>
                  <a:lnTo>
                    <a:pt x="121" y="2313"/>
                  </a:lnTo>
                  <a:lnTo>
                    <a:pt x="125" y="2305"/>
                  </a:lnTo>
                  <a:lnTo>
                    <a:pt x="126" y="2298"/>
                  </a:lnTo>
                  <a:lnTo>
                    <a:pt x="126" y="2292"/>
                  </a:lnTo>
                  <a:lnTo>
                    <a:pt x="124" y="2286"/>
                  </a:lnTo>
                  <a:close/>
                  <a:moveTo>
                    <a:pt x="259" y="2217"/>
                  </a:moveTo>
                  <a:lnTo>
                    <a:pt x="255" y="2213"/>
                  </a:lnTo>
                  <a:lnTo>
                    <a:pt x="249" y="2208"/>
                  </a:lnTo>
                  <a:lnTo>
                    <a:pt x="240" y="2207"/>
                  </a:lnTo>
                  <a:lnTo>
                    <a:pt x="232" y="2206"/>
                  </a:lnTo>
                  <a:lnTo>
                    <a:pt x="222" y="2206"/>
                  </a:lnTo>
                  <a:lnTo>
                    <a:pt x="212" y="2208"/>
                  </a:lnTo>
                  <a:lnTo>
                    <a:pt x="201" y="2212"/>
                  </a:lnTo>
                  <a:lnTo>
                    <a:pt x="190" y="2216"/>
                  </a:lnTo>
                  <a:lnTo>
                    <a:pt x="180" y="2222"/>
                  </a:lnTo>
                  <a:lnTo>
                    <a:pt x="171" y="2228"/>
                  </a:lnTo>
                  <a:lnTo>
                    <a:pt x="164" y="2235"/>
                  </a:lnTo>
                  <a:lnTo>
                    <a:pt x="158" y="2242"/>
                  </a:lnTo>
                  <a:lnTo>
                    <a:pt x="155" y="2250"/>
                  </a:lnTo>
                  <a:lnTo>
                    <a:pt x="154" y="2257"/>
                  </a:lnTo>
                  <a:lnTo>
                    <a:pt x="154" y="2264"/>
                  </a:lnTo>
                  <a:lnTo>
                    <a:pt x="156" y="2270"/>
                  </a:lnTo>
                  <a:lnTo>
                    <a:pt x="161" y="2275"/>
                  </a:lnTo>
                  <a:lnTo>
                    <a:pt x="167" y="2278"/>
                  </a:lnTo>
                  <a:lnTo>
                    <a:pt x="174" y="2280"/>
                  </a:lnTo>
                  <a:lnTo>
                    <a:pt x="183" y="2282"/>
                  </a:lnTo>
                  <a:lnTo>
                    <a:pt x="193" y="2280"/>
                  </a:lnTo>
                  <a:lnTo>
                    <a:pt x="203" y="2279"/>
                  </a:lnTo>
                  <a:lnTo>
                    <a:pt x="214" y="2276"/>
                  </a:lnTo>
                  <a:lnTo>
                    <a:pt x="225" y="2271"/>
                  </a:lnTo>
                  <a:lnTo>
                    <a:pt x="234" y="2265"/>
                  </a:lnTo>
                  <a:lnTo>
                    <a:pt x="244" y="2258"/>
                  </a:lnTo>
                  <a:lnTo>
                    <a:pt x="251" y="2252"/>
                  </a:lnTo>
                  <a:lnTo>
                    <a:pt x="256" y="2244"/>
                  </a:lnTo>
                  <a:lnTo>
                    <a:pt x="259" y="2236"/>
                  </a:lnTo>
                  <a:lnTo>
                    <a:pt x="262" y="2229"/>
                  </a:lnTo>
                  <a:lnTo>
                    <a:pt x="262" y="2223"/>
                  </a:lnTo>
                  <a:lnTo>
                    <a:pt x="259" y="2217"/>
                  </a:lnTo>
                  <a:close/>
                  <a:moveTo>
                    <a:pt x="139" y="2411"/>
                  </a:moveTo>
                  <a:lnTo>
                    <a:pt x="130" y="2417"/>
                  </a:lnTo>
                  <a:lnTo>
                    <a:pt x="123" y="2423"/>
                  </a:lnTo>
                  <a:lnTo>
                    <a:pt x="116" y="2430"/>
                  </a:lnTo>
                  <a:lnTo>
                    <a:pt x="111" y="2436"/>
                  </a:lnTo>
                  <a:lnTo>
                    <a:pt x="107" y="2443"/>
                  </a:lnTo>
                  <a:lnTo>
                    <a:pt x="106" y="2450"/>
                  </a:lnTo>
                  <a:lnTo>
                    <a:pt x="106" y="2456"/>
                  </a:lnTo>
                  <a:lnTo>
                    <a:pt x="108" y="2462"/>
                  </a:lnTo>
                  <a:lnTo>
                    <a:pt x="113" y="2467"/>
                  </a:lnTo>
                  <a:lnTo>
                    <a:pt x="119" y="2471"/>
                  </a:lnTo>
                  <a:lnTo>
                    <a:pt x="126" y="2473"/>
                  </a:lnTo>
                  <a:lnTo>
                    <a:pt x="135" y="2474"/>
                  </a:lnTo>
                  <a:lnTo>
                    <a:pt x="143" y="2473"/>
                  </a:lnTo>
                  <a:lnTo>
                    <a:pt x="152" y="2472"/>
                  </a:lnTo>
                  <a:lnTo>
                    <a:pt x="162" y="2468"/>
                  </a:lnTo>
                  <a:lnTo>
                    <a:pt x="171" y="2463"/>
                  </a:lnTo>
                  <a:lnTo>
                    <a:pt x="181" y="2459"/>
                  </a:lnTo>
                  <a:lnTo>
                    <a:pt x="189" y="2452"/>
                  </a:lnTo>
                  <a:lnTo>
                    <a:pt x="195" y="2446"/>
                  </a:lnTo>
                  <a:lnTo>
                    <a:pt x="200" y="2438"/>
                  </a:lnTo>
                  <a:lnTo>
                    <a:pt x="203" y="2431"/>
                  </a:lnTo>
                  <a:lnTo>
                    <a:pt x="205" y="2425"/>
                  </a:lnTo>
                  <a:lnTo>
                    <a:pt x="205" y="2418"/>
                  </a:lnTo>
                  <a:lnTo>
                    <a:pt x="202" y="2414"/>
                  </a:lnTo>
                  <a:lnTo>
                    <a:pt x="199" y="2409"/>
                  </a:lnTo>
                  <a:lnTo>
                    <a:pt x="193" y="2405"/>
                  </a:lnTo>
                  <a:lnTo>
                    <a:pt x="186" y="2403"/>
                  </a:lnTo>
                  <a:lnTo>
                    <a:pt x="177" y="2402"/>
                  </a:lnTo>
                  <a:lnTo>
                    <a:pt x="168" y="2402"/>
                  </a:lnTo>
                  <a:lnTo>
                    <a:pt x="158" y="2404"/>
                  </a:lnTo>
                  <a:lnTo>
                    <a:pt x="149" y="2406"/>
                  </a:lnTo>
                  <a:lnTo>
                    <a:pt x="139" y="2411"/>
                  </a:lnTo>
                  <a:close/>
                  <a:moveTo>
                    <a:pt x="332" y="2347"/>
                  </a:moveTo>
                  <a:lnTo>
                    <a:pt x="327" y="2341"/>
                  </a:lnTo>
                  <a:lnTo>
                    <a:pt x="321" y="2337"/>
                  </a:lnTo>
                  <a:lnTo>
                    <a:pt x="314" y="2335"/>
                  </a:lnTo>
                  <a:lnTo>
                    <a:pt x="304" y="2334"/>
                  </a:lnTo>
                  <a:lnTo>
                    <a:pt x="295" y="2335"/>
                  </a:lnTo>
                  <a:lnTo>
                    <a:pt x="285" y="2336"/>
                  </a:lnTo>
                  <a:lnTo>
                    <a:pt x="275" y="2340"/>
                  </a:lnTo>
                  <a:lnTo>
                    <a:pt x="265" y="2345"/>
                  </a:lnTo>
                  <a:lnTo>
                    <a:pt x="256" y="2349"/>
                  </a:lnTo>
                  <a:lnTo>
                    <a:pt x="247" y="2356"/>
                  </a:lnTo>
                  <a:lnTo>
                    <a:pt x="240" y="2364"/>
                  </a:lnTo>
                  <a:lnTo>
                    <a:pt x="234" y="2371"/>
                  </a:lnTo>
                  <a:lnTo>
                    <a:pt x="232" y="2378"/>
                  </a:lnTo>
                  <a:lnTo>
                    <a:pt x="230" y="2385"/>
                  </a:lnTo>
                  <a:lnTo>
                    <a:pt x="230" y="2391"/>
                  </a:lnTo>
                  <a:lnTo>
                    <a:pt x="232" y="2397"/>
                  </a:lnTo>
                  <a:lnTo>
                    <a:pt x="237" y="2403"/>
                  </a:lnTo>
                  <a:lnTo>
                    <a:pt x="243" y="2406"/>
                  </a:lnTo>
                  <a:lnTo>
                    <a:pt x="251" y="2409"/>
                  </a:lnTo>
                  <a:lnTo>
                    <a:pt x="259" y="2409"/>
                  </a:lnTo>
                  <a:lnTo>
                    <a:pt x="269" y="2409"/>
                  </a:lnTo>
                  <a:lnTo>
                    <a:pt x="278" y="2408"/>
                  </a:lnTo>
                  <a:lnTo>
                    <a:pt x="289" y="2404"/>
                  </a:lnTo>
                  <a:lnTo>
                    <a:pt x="300" y="2399"/>
                  </a:lnTo>
                  <a:lnTo>
                    <a:pt x="309" y="2393"/>
                  </a:lnTo>
                  <a:lnTo>
                    <a:pt x="318" y="2387"/>
                  </a:lnTo>
                  <a:lnTo>
                    <a:pt x="323" y="2380"/>
                  </a:lnTo>
                  <a:lnTo>
                    <a:pt x="329" y="2373"/>
                  </a:lnTo>
                  <a:lnTo>
                    <a:pt x="333" y="2366"/>
                  </a:lnTo>
                  <a:lnTo>
                    <a:pt x="334" y="2359"/>
                  </a:lnTo>
                  <a:lnTo>
                    <a:pt x="334" y="2353"/>
                  </a:lnTo>
                  <a:lnTo>
                    <a:pt x="332" y="2347"/>
                  </a:lnTo>
                  <a:close/>
                  <a:moveTo>
                    <a:pt x="146" y="2655"/>
                  </a:moveTo>
                  <a:lnTo>
                    <a:pt x="155" y="2649"/>
                  </a:lnTo>
                  <a:lnTo>
                    <a:pt x="162" y="2643"/>
                  </a:lnTo>
                  <a:lnTo>
                    <a:pt x="168" y="2637"/>
                  </a:lnTo>
                  <a:lnTo>
                    <a:pt x="171" y="2631"/>
                  </a:lnTo>
                  <a:lnTo>
                    <a:pt x="175" y="2624"/>
                  </a:lnTo>
                  <a:lnTo>
                    <a:pt x="176" y="2618"/>
                  </a:lnTo>
                  <a:lnTo>
                    <a:pt x="175" y="2612"/>
                  </a:lnTo>
                  <a:lnTo>
                    <a:pt x="173" y="2606"/>
                  </a:lnTo>
                  <a:lnTo>
                    <a:pt x="169" y="2601"/>
                  </a:lnTo>
                  <a:lnTo>
                    <a:pt x="164" y="2599"/>
                  </a:lnTo>
                  <a:lnTo>
                    <a:pt x="157" y="2596"/>
                  </a:lnTo>
                  <a:lnTo>
                    <a:pt x="150" y="2595"/>
                  </a:lnTo>
                  <a:lnTo>
                    <a:pt x="142" y="2595"/>
                  </a:lnTo>
                  <a:lnTo>
                    <a:pt x="133" y="2598"/>
                  </a:lnTo>
                  <a:lnTo>
                    <a:pt x="124" y="2600"/>
                  </a:lnTo>
                  <a:lnTo>
                    <a:pt x="116" y="2604"/>
                  </a:lnTo>
                  <a:lnTo>
                    <a:pt x="107" y="2610"/>
                  </a:lnTo>
                  <a:lnTo>
                    <a:pt x="100" y="2615"/>
                  </a:lnTo>
                  <a:lnTo>
                    <a:pt x="94" y="2621"/>
                  </a:lnTo>
                  <a:lnTo>
                    <a:pt x="89" y="2627"/>
                  </a:lnTo>
                  <a:lnTo>
                    <a:pt x="87" y="2635"/>
                  </a:lnTo>
                  <a:lnTo>
                    <a:pt x="86" y="2640"/>
                  </a:lnTo>
                  <a:lnTo>
                    <a:pt x="86" y="2646"/>
                  </a:lnTo>
                  <a:lnTo>
                    <a:pt x="88" y="2652"/>
                  </a:lnTo>
                  <a:lnTo>
                    <a:pt x="93" y="2657"/>
                  </a:lnTo>
                  <a:lnTo>
                    <a:pt x="98" y="2661"/>
                  </a:lnTo>
                  <a:lnTo>
                    <a:pt x="105" y="2662"/>
                  </a:lnTo>
                  <a:lnTo>
                    <a:pt x="112" y="2663"/>
                  </a:lnTo>
                  <a:lnTo>
                    <a:pt x="120" y="2663"/>
                  </a:lnTo>
                  <a:lnTo>
                    <a:pt x="129" y="2661"/>
                  </a:lnTo>
                  <a:lnTo>
                    <a:pt x="138" y="2658"/>
                  </a:lnTo>
                  <a:lnTo>
                    <a:pt x="146" y="2655"/>
                  </a:lnTo>
                  <a:close/>
                  <a:moveTo>
                    <a:pt x="290" y="2544"/>
                  </a:moveTo>
                  <a:lnTo>
                    <a:pt x="285" y="2539"/>
                  </a:lnTo>
                  <a:lnTo>
                    <a:pt x="279" y="2536"/>
                  </a:lnTo>
                  <a:lnTo>
                    <a:pt x="274" y="2534"/>
                  </a:lnTo>
                  <a:lnTo>
                    <a:pt x="265" y="2532"/>
                  </a:lnTo>
                  <a:lnTo>
                    <a:pt x="257" y="2532"/>
                  </a:lnTo>
                  <a:lnTo>
                    <a:pt x="247" y="2535"/>
                  </a:lnTo>
                  <a:lnTo>
                    <a:pt x="238" y="2537"/>
                  </a:lnTo>
                  <a:lnTo>
                    <a:pt x="228" y="2542"/>
                  </a:lnTo>
                  <a:lnTo>
                    <a:pt x="220" y="2547"/>
                  </a:lnTo>
                  <a:lnTo>
                    <a:pt x="213" y="2553"/>
                  </a:lnTo>
                  <a:lnTo>
                    <a:pt x="207" y="2560"/>
                  </a:lnTo>
                  <a:lnTo>
                    <a:pt x="202" y="2566"/>
                  </a:lnTo>
                  <a:lnTo>
                    <a:pt x="199" y="2573"/>
                  </a:lnTo>
                  <a:lnTo>
                    <a:pt x="198" y="2580"/>
                  </a:lnTo>
                  <a:lnTo>
                    <a:pt x="198" y="2586"/>
                  </a:lnTo>
                  <a:lnTo>
                    <a:pt x="200" y="2592"/>
                  </a:lnTo>
                  <a:lnTo>
                    <a:pt x="205" y="2596"/>
                  </a:lnTo>
                  <a:lnTo>
                    <a:pt x="211" y="2600"/>
                  </a:lnTo>
                  <a:lnTo>
                    <a:pt x="218" y="2602"/>
                  </a:lnTo>
                  <a:lnTo>
                    <a:pt x="225" y="2604"/>
                  </a:lnTo>
                  <a:lnTo>
                    <a:pt x="233" y="2602"/>
                  </a:lnTo>
                  <a:lnTo>
                    <a:pt x="243" y="2601"/>
                  </a:lnTo>
                  <a:lnTo>
                    <a:pt x="252" y="2598"/>
                  </a:lnTo>
                  <a:lnTo>
                    <a:pt x="262" y="2594"/>
                  </a:lnTo>
                  <a:lnTo>
                    <a:pt x="270" y="2588"/>
                  </a:lnTo>
                  <a:lnTo>
                    <a:pt x="277" y="2582"/>
                  </a:lnTo>
                  <a:lnTo>
                    <a:pt x="284" y="2576"/>
                  </a:lnTo>
                  <a:lnTo>
                    <a:pt x="288" y="2569"/>
                  </a:lnTo>
                  <a:lnTo>
                    <a:pt x="291" y="2562"/>
                  </a:lnTo>
                  <a:lnTo>
                    <a:pt x="293" y="2556"/>
                  </a:lnTo>
                  <a:lnTo>
                    <a:pt x="293" y="2550"/>
                  </a:lnTo>
                  <a:lnTo>
                    <a:pt x="290" y="2544"/>
                  </a:lnTo>
                  <a:close/>
                  <a:moveTo>
                    <a:pt x="146" y="2842"/>
                  </a:moveTo>
                  <a:lnTo>
                    <a:pt x="154" y="2838"/>
                  </a:lnTo>
                  <a:lnTo>
                    <a:pt x="160" y="2833"/>
                  </a:lnTo>
                  <a:lnTo>
                    <a:pt x="165" y="2827"/>
                  </a:lnTo>
                  <a:lnTo>
                    <a:pt x="169" y="2821"/>
                  </a:lnTo>
                  <a:lnTo>
                    <a:pt x="171" y="2814"/>
                  </a:lnTo>
                  <a:lnTo>
                    <a:pt x="173" y="2808"/>
                  </a:lnTo>
                  <a:lnTo>
                    <a:pt x="171" y="2803"/>
                  </a:lnTo>
                  <a:lnTo>
                    <a:pt x="169" y="2797"/>
                  </a:lnTo>
                  <a:lnTo>
                    <a:pt x="165" y="2793"/>
                  </a:lnTo>
                  <a:lnTo>
                    <a:pt x="161" y="2790"/>
                  </a:lnTo>
                  <a:lnTo>
                    <a:pt x="155" y="2788"/>
                  </a:lnTo>
                  <a:lnTo>
                    <a:pt x="148" y="2787"/>
                  </a:lnTo>
                  <a:lnTo>
                    <a:pt x="140" y="2787"/>
                  </a:lnTo>
                  <a:lnTo>
                    <a:pt x="132" y="2789"/>
                  </a:lnTo>
                  <a:lnTo>
                    <a:pt x="124" y="2791"/>
                  </a:lnTo>
                  <a:lnTo>
                    <a:pt x="117" y="2795"/>
                  </a:lnTo>
                  <a:lnTo>
                    <a:pt x="108" y="2800"/>
                  </a:lnTo>
                  <a:lnTo>
                    <a:pt x="102" y="2806"/>
                  </a:lnTo>
                  <a:lnTo>
                    <a:pt x="98" y="2812"/>
                  </a:lnTo>
                  <a:lnTo>
                    <a:pt x="93" y="2817"/>
                  </a:lnTo>
                  <a:lnTo>
                    <a:pt x="91" y="2823"/>
                  </a:lnTo>
                  <a:lnTo>
                    <a:pt x="91" y="2829"/>
                  </a:lnTo>
                  <a:lnTo>
                    <a:pt x="91" y="2835"/>
                  </a:lnTo>
                  <a:lnTo>
                    <a:pt x="93" y="2840"/>
                  </a:lnTo>
                  <a:lnTo>
                    <a:pt x="97" y="2845"/>
                  </a:lnTo>
                  <a:lnTo>
                    <a:pt x="101" y="2848"/>
                  </a:lnTo>
                  <a:lnTo>
                    <a:pt x="107" y="2850"/>
                  </a:lnTo>
                  <a:lnTo>
                    <a:pt x="114" y="2851"/>
                  </a:lnTo>
                  <a:lnTo>
                    <a:pt x="121" y="2851"/>
                  </a:lnTo>
                  <a:lnTo>
                    <a:pt x="130" y="2850"/>
                  </a:lnTo>
                  <a:lnTo>
                    <a:pt x="138" y="2846"/>
                  </a:lnTo>
                  <a:lnTo>
                    <a:pt x="146" y="2842"/>
                  </a:lnTo>
                  <a:close/>
                  <a:moveTo>
                    <a:pt x="250" y="2787"/>
                  </a:moveTo>
                  <a:lnTo>
                    <a:pt x="258" y="2782"/>
                  </a:lnTo>
                  <a:lnTo>
                    <a:pt x="265" y="2776"/>
                  </a:lnTo>
                  <a:lnTo>
                    <a:pt x="270" y="2770"/>
                  </a:lnTo>
                  <a:lnTo>
                    <a:pt x="275" y="2764"/>
                  </a:lnTo>
                  <a:lnTo>
                    <a:pt x="277" y="2757"/>
                  </a:lnTo>
                  <a:lnTo>
                    <a:pt x="278" y="2751"/>
                  </a:lnTo>
                  <a:lnTo>
                    <a:pt x="277" y="2745"/>
                  </a:lnTo>
                  <a:lnTo>
                    <a:pt x="275" y="2739"/>
                  </a:lnTo>
                  <a:lnTo>
                    <a:pt x="271" y="2734"/>
                  </a:lnTo>
                  <a:lnTo>
                    <a:pt x="266" y="2732"/>
                  </a:lnTo>
                  <a:lnTo>
                    <a:pt x="259" y="2730"/>
                  </a:lnTo>
                  <a:lnTo>
                    <a:pt x="252" y="2728"/>
                  </a:lnTo>
                  <a:lnTo>
                    <a:pt x="244" y="2728"/>
                  </a:lnTo>
                  <a:lnTo>
                    <a:pt x="236" y="2730"/>
                  </a:lnTo>
                  <a:lnTo>
                    <a:pt x="227" y="2733"/>
                  </a:lnTo>
                  <a:lnTo>
                    <a:pt x="219" y="2737"/>
                  </a:lnTo>
                  <a:lnTo>
                    <a:pt x="211" y="2741"/>
                  </a:lnTo>
                  <a:lnTo>
                    <a:pt x="205" y="2747"/>
                  </a:lnTo>
                  <a:lnTo>
                    <a:pt x="199" y="2753"/>
                  </a:lnTo>
                  <a:lnTo>
                    <a:pt x="195" y="2759"/>
                  </a:lnTo>
                  <a:lnTo>
                    <a:pt x="193" y="2766"/>
                  </a:lnTo>
                  <a:lnTo>
                    <a:pt x="192" y="2772"/>
                  </a:lnTo>
                  <a:lnTo>
                    <a:pt x="192" y="2778"/>
                  </a:lnTo>
                  <a:lnTo>
                    <a:pt x="194" y="2784"/>
                  </a:lnTo>
                  <a:lnTo>
                    <a:pt x="198" y="2789"/>
                  </a:lnTo>
                  <a:lnTo>
                    <a:pt x="203" y="2791"/>
                  </a:lnTo>
                  <a:lnTo>
                    <a:pt x="209" y="2794"/>
                  </a:lnTo>
                  <a:lnTo>
                    <a:pt x="217" y="2795"/>
                  </a:lnTo>
                  <a:lnTo>
                    <a:pt x="225" y="2795"/>
                  </a:lnTo>
                  <a:lnTo>
                    <a:pt x="233" y="2794"/>
                  </a:lnTo>
                  <a:lnTo>
                    <a:pt x="241" y="2790"/>
                  </a:lnTo>
                  <a:lnTo>
                    <a:pt x="250" y="2787"/>
                  </a:lnTo>
                  <a:close/>
                  <a:moveTo>
                    <a:pt x="99" y="3040"/>
                  </a:moveTo>
                  <a:lnTo>
                    <a:pt x="95" y="3035"/>
                  </a:lnTo>
                  <a:lnTo>
                    <a:pt x="91" y="3033"/>
                  </a:lnTo>
                  <a:lnTo>
                    <a:pt x="86" y="3030"/>
                  </a:lnTo>
                  <a:lnTo>
                    <a:pt x="80" y="3030"/>
                  </a:lnTo>
                  <a:lnTo>
                    <a:pt x="73" y="3030"/>
                  </a:lnTo>
                  <a:lnTo>
                    <a:pt x="67" y="3031"/>
                  </a:lnTo>
                  <a:lnTo>
                    <a:pt x="60" y="3034"/>
                  </a:lnTo>
                  <a:lnTo>
                    <a:pt x="53" y="3037"/>
                  </a:lnTo>
                  <a:lnTo>
                    <a:pt x="47" y="3041"/>
                  </a:lnTo>
                  <a:lnTo>
                    <a:pt x="41" y="3046"/>
                  </a:lnTo>
                  <a:lnTo>
                    <a:pt x="36" y="3052"/>
                  </a:lnTo>
                  <a:lnTo>
                    <a:pt x="34" y="3056"/>
                  </a:lnTo>
                  <a:lnTo>
                    <a:pt x="31" y="3062"/>
                  </a:lnTo>
                  <a:lnTo>
                    <a:pt x="30" y="3068"/>
                  </a:lnTo>
                  <a:lnTo>
                    <a:pt x="31" y="3073"/>
                  </a:lnTo>
                  <a:lnTo>
                    <a:pt x="34" y="3078"/>
                  </a:lnTo>
                  <a:lnTo>
                    <a:pt x="37" y="3081"/>
                  </a:lnTo>
                  <a:lnTo>
                    <a:pt x="41" y="3085"/>
                  </a:lnTo>
                  <a:lnTo>
                    <a:pt x="47" y="3086"/>
                  </a:lnTo>
                  <a:lnTo>
                    <a:pt x="53" y="3087"/>
                  </a:lnTo>
                  <a:lnTo>
                    <a:pt x="59" y="3087"/>
                  </a:lnTo>
                  <a:lnTo>
                    <a:pt x="66" y="3086"/>
                  </a:lnTo>
                  <a:lnTo>
                    <a:pt x="73" y="3084"/>
                  </a:lnTo>
                  <a:lnTo>
                    <a:pt x="80" y="3080"/>
                  </a:lnTo>
                  <a:lnTo>
                    <a:pt x="86" y="3075"/>
                  </a:lnTo>
                  <a:lnTo>
                    <a:pt x="92" y="3071"/>
                  </a:lnTo>
                  <a:lnTo>
                    <a:pt x="95" y="3066"/>
                  </a:lnTo>
                  <a:lnTo>
                    <a:pt x="99" y="3060"/>
                  </a:lnTo>
                  <a:lnTo>
                    <a:pt x="101" y="3055"/>
                  </a:lnTo>
                  <a:lnTo>
                    <a:pt x="101" y="3049"/>
                  </a:lnTo>
                  <a:lnTo>
                    <a:pt x="101" y="3044"/>
                  </a:lnTo>
                  <a:lnTo>
                    <a:pt x="99" y="3040"/>
                  </a:lnTo>
                  <a:close/>
                  <a:moveTo>
                    <a:pt x="169" y="3030"/>
                  </a:moveTo>
                  <a:lnTo>
                    <a:pt x="176" y="3025"/>
                  </a:lnTo>
                  <a:lnTo>
                    <a:pt x="181" y="3021"/>
                  </a:lnTo>
                  <a:lnTo>
                    <a:pt x="186" y="3015"/>
                  </a:lnTo>
                  <a:lnTo>
                    <a:pt x="189" y="3009"/>
                  </a:lnTo>
                  <a:lnTo>
                    <a:pt x="192" y="3004"/>
                  </a:lnTo>
                  <a:lnTo>
                    <a:pt x="192" y="2998"/>
                  </a:lnTo>
                  <a:lnTo>
                    <a:pt x="192" y="2992"/>
                  </a:lnTo>
                  <a:lnTo>
                    <a:pt x="189" y="2987"/>
                  </a:lnTo>
                  <a:lnTo>
                    <a:pt x="186" y="2983"/>
                  </a:lnTo>
                  <a:lnTo>
                    <a:pt x="181" y="2980"/>
                  </a:lnTo>
                  <a:lnTo>
                    <a:pt x="176" y="2978"/>
                  </a:lnTo>
                  <a:lnTo>
                    <a:pt x="169" y="2977"/>
                  </a:lnTo>
                  <a:lnTo>
                    <a:pt x="162" y="2977"/>
                  </a:lnTo>
                  <a:lnTo>
                    <a:pt x="155" y="2979"/>
                  </a:lnTo>
                  <a:lnTo>
                    <a:pt x="148" y="2981"/>
                  </a:lnTo>
                  <a:lnTo>
                    <a:pt x="140" y="2985"/>
                  </a:lnTo>
                  <a:lnTo>
                    <a:pt x="133" y="2989"/>
                  </a:lnTo>
                  <a:lnTo>
                    <a:pt x="129" y="2995"/>
                  </a:lnTo>
                  <a:lnTo>
                    <a:pt x="124" y="2999"/>
                  </a:lnTo>
                  <a:lnTo>
                    <a:pt x="120" y="3005"/>
                  </a:lnTo>
                  <a:lnTo>
                    <a:pt x="118" y="3011"/>
                  </a:lnTo>
                  <a:lnTo>
                    <a:pt x="118" y="3017"/>
                  </a:lnTo>
                  <a:lnTo>
                    <a:pt x="118" y="3022"/>
                  </a:lnTo>
                  <a:lnTo>
                    <a:pt x="120" y="3027"/>
                  </a:lnTo>
                  <a:lnTo>
                    <a:pt x="124" y="3031"/>
                  </a:lnTo>
                  <a:lnTo>
                    <a:pt x="129" y="3035"/>
                  </a:lnTo>
                  <a:lnTo>
                    <a:pt x="133" y="3036"/>
                  </a:lnTo>
                  <a:lnTo>
                    <a:pt x="140" y="3037"/>
                  </a:lnTo>
                  <a:lnTo>
                    <a:pt x="148" y="3037"/>
                  </a:lnTo>
                  <a:lnTo>
                    <a:pt x="155" y="3036"/>
                  </a:lnTo>
                  <a:lnTo>
                    <a:pt x="162" y="3034"/>
                  </a:lnTo>
                  <a:lnTo>
                    <a:pt x="169" y="3030"/>
                  </a:lnTo>
                  <a:close/>
                  <a:moveTo>
                    <a:pt x="263" y="2978"/>
                  </a:moveTo>
                  <a:lnTo>
                    <a:pt x="270" y="2973"/>
                  </a:lnTo>
                  <a:lnTo>
                    <a:pt x="276" y="2968"/>
                  </a:lnTo>
                  <a:lnTo>
                    <a:pt x="281" y="2962"/>
                  </a:lnTo>
                  <a:lnTo>
                    <a:pt x="285" y="2956"/>
                  </a:lnTo>
                  <a:lnTo>
                    <a:pt x="287" y="2951"/>
                  </a:lnTo>
                  <a:lnTo>
                    <a:pt x="288" y="2945"/>
                  </a:lnTo>
                  <a:lnTo>
                    <a:pt x="288" y="2939"/>
                  </a:lnTo>
                  <a:lnTo>
                    <a:pt x="285" y="2933"/>
                  </a:lnTo>
                  <a:lnTo>
                    <a:pt x="282" y="2929"/>
                  </a:lnTo>
                  <a:lnTo>
                    <a:pt x="276" y="2926"/>
                  </a:lnTo>
                  <a:lnTo>
                    <a:pt x="270" y="2923"/>
                  </a:lnTo>
                  <a:lnTo>
                    <a:pt x="264" y="2922"/>
                  </a:lnTo>
                  <a:lnTo>
                    <a:pt x="257" y="2923"/>
                  </a:lnTo>
                  <a:lnTo>
                    <a:pt x="249" y="2924"/>
                  </a:lnTo>
                  <a:lnTo>
                    <a:pt x="241" y="2927"/>
                  </a:lnTo>
                  <a:lnTo>
                    <a:pt x="233" y="2930"/>
                  </a:lnTo>
                  <a:lnTo>
                    <a:pt x="226" y="2935"/>
                  </a:lnTo>
                  <a:lnTo>
                    <a:pt x="220" y="2940"/>
                  </a:lnTo>
                  <a:lnTo>
                    <a:pt x="215" y="2946"/>
                  </a:lnTo>
                  <a:lnTo>
                    <a:pt x="212" y="2952"/>
                  </a:lnTo>
                  <a:lnTo>
                    <a:pt x="209" y="2958"/>
                  </a:lnTo>
                  <a:lnTo>
                    <a:pt x="209" y="2964"/>
                  </a:lnTo>
                  <a:lnTo>
                    <a:pt x="209" y="2970"/>
                  </a:lnTo>
                  <a:lnTo>
                    <a:pt x="212" y="2974"/>
                  </a:lnTo>
                  <a:lnTo>
                    <a:pt x="215" y="2979"/>
                  </a:lnTo>
                  <a:lnTo>
                    <a:pt x="220" y="2983"/>
                  </a:lnTo>
                  <a:lnTo>
                    <a:pt x="226" y="2985"/>
                  </a:lnTo>
                  <a:lnTo>
                    <a:pt x="233" y="2985"/>
                  </a:lnTo>
                  <a:lnTo>
                    <a:pt x="240" y="2985"/>
                  </a:lnTo>
                  <a:lnTo>
                    <a:pt x="247" y="2984"/>
                  </a:lnTo>
                  <a:lnTo>
                    <a:pt x="256" y="2981"/>
                  </a:lnTo>
                  <a:lnTo>
                    <a:pt x="263" y="2978"/>
                  </a:lnTo>
                  <a:close/>
                  <a:moveTo>
                    <a:pt x="31" y="3269"/>
                  </a:moveTo>
                  <a:lnTo>
                    <a:pt x="26" y="3273"/>
                  </a:lnTo>
                  <a:lnTo>
                    <a:pt x="22" y="3276"/>
                  </a:lnTo>
                  <a:lnTo>
                    <a:pt x="18" y="3281"/>
                  </a:lnTo>
                  <a:lnTo>
                    <a:pt x="16" y="3287"/>
                  </a:lnTo>
                  <a:lnTo>
                    <a:pt x="13" y="3292"/>
                  </a:lnTo>
                  <a:lnTo>
                    <a:pt x="13" y="3296"/>
                  </a:lnTo>
                  <a:lnTo>
                    <a:pt x="13" y="3301"/>
                  </a:lnTo>
                  <a:lnTo>
                    <a:pt x="16" y="3305"/>
                  </a:lnTo>
                  <a:lnTo>
                    <a:pt x="18" y="3308"/>
                  </a:lnTo>
                  <a:lnTo>
                    <a:pt x="23" y="3312"/>
                  </a:lnTo>
                  <a:lnTo>
                    <a:pt x="28" y="3313"/>
                  </a:lnTo>
                  <a:lnTo>
                    <a:pt x="32" y="3314"/>
                  </a:lnTo>
                  <a:lnTo>
                    <a:pt x="38" y="3314"/>
                  </a:lnTo>
                  <a:lnTo>
                    <a:pt x="44" y="3313"/>
                  </a:lnTo>
                  <a:lnTo>
                    <a:pt x="50" y="3311"/>
                  </a:lnTo>
                  <a:lnTo>
                    <a:pt x="56" y="3308"/>
                  </a:lnTo>
                  <a:lnTo>
                    <a:pt x="61" y="3303"/>
                  </a:lnTo>
                  <a:lnTo>
                    <a:pt x="66" y="3300"/>
                  </a:lnTo>
                  <a:lnTo>
                    <a:pt x="69" y="3295"/>
                  </a:lnTo>
                  <a:lnTo>
                    <a:pt x="73" y="3290"/>
                  </a:lnTo>
                  <a:lnTo>
                    <a:pt x="74" y="3284"/>
                  </a:lnTo>
                  <a:lnTo>
                    <a:pt x="74" y="3280"/>
                  </a:lnTo>
                  <a:lnTo>
                    <a:pt x="74" y="3275"/>
                  </a:lnTo>
                  <a:lnTo>
                    <a:pt x="72" y="3271"/>
                  </a:lnTo>
                  <a:lnTo>
                    <a:pt x="69" y="3268"/>
                  </a:lnTo>
                  <a:lnTo>
                    <a:pt x="64" y="3265"/>
                  </a:lnTo>
                  <a:lnTo>
                    <a:pt x="60" y="3263"/>
                  </a:lnTo>
                  <a:lnTo>
                    <a:pt x="55" y="3262"/>
                  </a:lnTo>
                  <a:lnTo>
                    <a:pt x="49" y="3262"/>
                  </a:lnTo>
                  <a:lnTo>
                    <a:pt x="43" y="3263"/>
                  </a:lnTo>
                  <a:lnTo>
                    <a:pt x="37" y="3265"/>
                  </a:lnTo>
                  <a:lnTo>
                    <a:pt x="31" y="3269"/>
                  </a:lnTo>
                  <a:close/>
                  <a:moveTo>
                    <a:pt x="132" y="3263"/>
                  </a:moveTo>
                  <a:lnTo>
                    <a:pt x="138" y="3259"/>
                  </a:lnTo>
                  <a:lnTo>
                    <a:pt x="143" y="3255"/>
                  </a:lnTo>
                  <a:lnTo>
                    <a:pt x="146" y="3250"/>
                  </a:lnTo>
                  <a:lnTo>
                    <a:pt x="150" y="3244"/>
                  </a:lnTo>
                  <a:lnTo>
                    <a:pt x="151" y="3239"/>
                  </a:lnTo>
                  <a:lnTo>
                    <a:pt x="152" y="3235"/>
                  </a:lnTo>
                  <a:lnTo>
                    <a:pt x="151" y="3230"/>
                  </a:lnTo>
                  <a:lnTo>
                    <a:pt x="150" y="3225"/>
                  </a:lnTo>
                  <a:lnTo>
                    <a:pt x="146" y="3221"/>
                  </a:lnTo>
                  <a:lnTo>
                    <a:pt x="142" y="3218"/>
                  </a:lnTo>
                  <a:lnTo>
                    <a:pt x="137" y="3217"/>
                  </a:lnTo>
                  <a:lnTo>
                    <a:pt x="132" y="3216"/>
                  </a:lnTo>
                  <a:lnTo>
                    <a:pt x="126" y="3216"/>
                  </a:lnTo>
                  <a:lnTo>
                    <a:pt x="119" y="3217"/>
                  </a:lnTo>
                  <a:lnTo>
                    <a:pt x="113" y="3219"/>
                  </a:lnTo>
                  <a:lnTo>
                    <a:pt x="107" y="3221"/>
                  </a:lnTo>
                  <a:lnTo>
                    <a:pt x="101" y="3226"/>
                  </a:lnTo>
                  <a:lnTo>
                    <a:pt x="97" y="3231"/>
                  </a:lnTo>
                  <a:lnTo>
                    <a:pt x="93" y="3236"/>
                  </a:lnTo>
                  <a:lnTo>
                    <a:pt x="89" y="3240"/>
                  </a:lnTo>
                  <a:lnTo>
                    <a:pt x="88" y="3245"/>
                  </a:lnTo>
                  <a:lnTo>
                    <a:pt x="87" y="3251"/>
                  </a:lnTo>
                  <a:lnTo>
                    <a:pt x="88" y="3256"/>
                  </a:lnTo>
                  <a:lnTo>
                    <a:pt x="91" y="3261"/>
                  </a:lnTo>
                  <a:lnTo>
                    <a:pt x="93" y="3264"/>
                  </a:lnTo>
                  <a:lnTo>
                    <a:pt x="98" y="3267"/>
                  </a:lnTo>
                  <a:lnTo>
                    <a:pt x="102" y="3269"/>
                  </a:lnTo>
                  <a:lnTo>
                    <a:pt x="107" y="3270"/>
                  </a:lnTo>
                  <a:lnTo>
                    <a:pt x="114" y="3269"/>
                  </a:lnTo>
                  <a:lnTo>
                    <a:pt x="120" y="3269"/>
                  </a:lnTo>
                  <a:lnTo>
                    <a:pt x="126" y="3267"/>
                  </a:lnTo>
                  <a:lnTo>
                    <a:pt x="132" y="3263"/>
                  </a:lnTo>
                  <a:close/>
                  <a:moveTo>
                    <a:pt x="187" y="3174"/>
                  </a:moveTo>
                  <a:lnTo>
                    <a:pt x="181" y="3177"/>
                  </a:lnTo>
                  <a:lnTo>
                    <a:pt x="175" y="3182"/>
                  </a:lnTo>
                  <a:lnTo>
                    <a:pt x="171" y="3187"/>
                  </a:lnTo>
                  <a:lnTo>
                    <a:pt x="168" y="3193"/>
                  </a:lnTo>
                  <a:lnTo>
                    <a:pt x="167" y="3198"/>
                  </a:lnTo>
                  <a:lnTo>
                    <a:pt x="165" y="3204"/>
                  </a:lnTo>
                  <a:lnTo>
                    <a:pt x="167" y="3208"/>
                  </a:lnTo>
                  <a:lnTo>
                    <a:pt x="169" y="3213"/>
                  </a:lnTo>
                  <a:lnTo>
                    <a:pt x="173" y="3218"/>
                  </a:lnTo>
                  <a:lnTo>
                    <a:pt x="176" y="3220"/>
                  </a:lnTo>
                  <a:lnTo>
                    <a:pt x="182" y="3223"/>
                  </a:lnTo>
                  <a:lnTo>
                    <a:pt x="188" y="3224"/>
                  </a:lnTo>
                  <a:lnTo>
                    <a:pt x="194" y="3224"/>
                  </a:lnTo>
                  <a:lnTo>
                    <a:pt x="200" y="3223"/>
                  </a:lnTo>
                  <a:lnTo>
                    <a:pt x="207" y="3220"/>
                  </a:lnTo>
                  <a:lnTo>
                    <a:pt x="213" y="3217"/>
                  </a:lnTo>
                  <a:lnTo>
                    <a:pt x="220" y="3212"/>
                  </a:lnTo>
                  <a:lnTo>
                    <a:pt x="225" y="3207"/>
                  </a:lnTo>
                  <a:lnTo>
                    <a:pt x="228" y="3202"/>
                  </a:lnTo>
                  <a:lnTo>
                    <a:pt x="232" y="3198"/>
                  </a:lnTo>
                  <a:lnTo>
                    <a:pt x="233" y="3192"/>
                  </a:lnTo>
                  <a:lnTo>
                    <a:pt x="234" y="3187"/>
                  </a:lnTo>
                  <a:lnTo>
                    <a:pt x="233" y="3181"/>
                  </a:lnTo>
                  <a:lnTo>
                    <a:pt x="232" y="3176"/>
                  </a:lnTo>
                  <a:lnTo>
                    <a:pt x="228" y="3173"/>
                  </a:lnTo>
                  <a:lnTo>
                    <a:pt x="224" y="3169"/>
                  </a:lnTo>
                  <a:lnTo>
                    <a:pt x="219" y="3168"/>
                  </a:lnTo>
                  <a:lnTo>
                    <a:pt x="213" y="3167"/>
                  </a:lnTo>
                  <a:lnTo>
                    <a:pt x="207" y="3167"/>
                  </a:lnTo>
                  <a:lnTo>
                    <a:pt x="200" y="3168"/>
                  </a:lnTo>
                  <a:lnTo>
                    <a:pt x="193" y="3170"/>
                  </a:lnTo>
                  <a:lnTo>
                    <a:pt x="187" y="3174"/>
                  </a:lnTo>
                  <a:close/>
                  <a:moveTo>
                    <a:pt x="319" y="3126"/>
                  </a:moveTo>
                  <a:lnTo>
                    <a:pt x="315" y="3123"/>
                  </a:lnTo>
                  <a:lnTo>
                    <a:pt x="310" y="3119"/>
                  </a:lnTo>
                  <a:lnTo>
                    <a:pt x="304" y="3117"/>
                  </a:lnTo>
                  <a:lnTo>
                    <a:pt x="298" y="3116"/>
                  </a:lnTo>
                  <a:lnTo>
                    <a:pt x="291" y="3116"/>
                  </a:lnTo>
                  <a:lnTo>
                    <a:pt x="284" y="3117"/>
                  </a:lnTo>
                  <a:lnTo>
                    <a:pt x="278" y="3119"/>
                  </a:lnTo>
                  <a:lnTo>
                    <a:pt x="271" y="3123"/>
                  </a:lnTo>
                  <a:lnTo>
                    <a:pt x="264" y="3128"/>
                  </a:lnTo>
                  <a:lnTo>
                    <a:pt x="259" y="3132"/>
                  </a:lnTo>
                  <a:lnTo>
                    <a:pt x="255" y="3137"/>
                  </a:lnTo>
                  <a:lnTo>
                    <a:pt x="251" y="3143"/>
                  </a:lnTo>
                  <a:lnTo>
                    <a:pt x="250" y="3149"/>
                  </a:lnTo>
                  <a:lnTo>
                    <a:pt x="249" y="3155"/>
                  </a:lnTo>
                  <a:lnTo>
                    <a:pt x="250" y="3160"/>
                  </a:lnTo>
                  <a:lnTo>
                    <a:pt x="252" y="3164"/>
                  </a:lnTo>
                  <a:lnTo>
                    <a:pt x="256" y="3169"/>
                  </a:lnTo>
                  <a:lnTo>
                    <a:pt x="259" y="3173"/>
                  </a:lnTo>
                  <a:lnTo>
                    <a:pt x="265" y="3174"/>
                  </a:lnTo>
                  <a:lnTo>
                    <a:pt x="271" y="3175"/>
                  </a:lnTo>
                  <a:lnTo>
                    <a:pt x="278" y="3175"/>
                  </a:lnTo>
                  <a:lnTo>
                    <a:pt x="285" y="3174"/>
                  </a:lnTo>
                  <a:lnTo>
                    <a:pt x="293" y="3172"/>
                  </a:lnTo>
                  <a:lnTo>
                    <a:pt x="298" y="3168"/>
                  </a:lnTo>
                  <a:lnTo>
                    <a:pt x="306" y="3164"/>
                  </a:lnTo>
                  <a:lnTo>
                    <a:pt x="310" y="3158"/>
                  </a:lnTo>
                  <a:lnTo>
                    <a:pt x="315" y="3154"/>
                  </a:lnTo>
                  <a:lnTo>
                    <a:pt x="319" y="3148"/>
                  </a:lnTo>
                  <a:lnTo>
                    <a:pt x="320" y="3143"/>
                  </a:lnTo>
                  <a:lnTo>
                    <a:pt x="321" y="3137"/>
                  </a:lnTo>
                  <a:lnTo>
                    <a:pt x="320" y="3131"/>
                  </a:lnTo>
                  <a:lnTo>
                    <a:pt x="319" y="3126"/>
                  </a:lnTo>
                  <a:close/>
                  <a:moveTo>
                    <a:pt x="112" y="3451"/>
                  </a:moveTo>
                  <a:lnTo>
                    <a:pt x="107" y="3454"/>
                  </a:lnTo>
                  <a:lnTo>
                    <a:pt x="104" y="3458"/>
                  </a:lnTo>
                  <a:lnTo>
                    <a:pt x="100" y="3463"/>
                  </a:lnTo>
                  <a:lnTo>
                    <a:pt x="98" y="3467"/>
                  </a:lnTo>
                  <a:lnTo>
                    <a:pt x="97" y="3472"/>
                  </a:lnTo>
                  <a:lnTo>
                    <a:pt x="97" y="3477"/>
                  </a:lnTo>
                  <a:lnTo>
                    <a:pt x="97" y="3480"/>
                  </a:lnTo>
                  <a:lnTo>
                    <a:pt x="99" y="3485"/>
                  </a:lnTo>
                  <a:lnTo>
                    <a:pt x="101" y="3489"/>
                  </a:lnTo>
                  <a:lnTo>
                    <a:pt x="105" y="3491"/>
                  </a:lnTo>
                  <a:lnTo>
                    <a:pt x="110" y="3492"/>
                  </a:lnTo>
                  <a:lnTo>
                    <a:pt x="114" y="3494"/>
                  </a:lnTo>
                  <a:lnTo>
                    <a:pt x="119" y="3494"/>
                  </a:lnTo>
                  <a:lnTo>
                    <a:pt x="125" y="3492"/>
                  </a:lnTo>
                  <a:lnTo>
                    <a:pt x="130" y="3491"/>
                  </a:lnTo>
                  <a:lnTo>
                    <a:pt x="136" y="3488"/>
                  </a:lnTo>
                  <a:lnTo>
                    <a:pt x="140" y="3484"/>
                  </a:lnTo>
                  <a:lnTo>
                    <a:pt x="145" y="3480"/>
                  </a:lnTo>
                  <a:lnTo>
                    <a:pt x="148" y="3476"/>
                  </a:lnTo>
                  <a:lnTo>
                    <a:pt x="150" y="3471"/>
                  </a:lnTo>
                  <a:lnTo>
                    <a:pt x="151" y="3466"/>
                  </a:lnTo>
                  <a:lnTo>
                    <a:pt x="152" y="3461"/>
                  </a:lnTo>
                  <a:lnTo>
                    <a:pt x="151" y="3458"/>
                  </a:lnTo>
                  <a:lnTo>
                    <a:pt x="150" y="3453"/>
                  </a:lnTo>
                  <a:lnTo>
                    <a:pt x="146" y="3450"/>
                  </a:lnTo>
                  <a:lnTo>
                    <a:pt x="143" y="3447"/>
                  </a:lnTo>
                  <a:lnTo>
                    <a:pt x="139" y="3446"/>
                  </a:lnTo>
                  <a:lnTo>
                    <a:pt x="133" y="3445"/>
                  </a:lnTo>
                  <a:lnTo>
                    <a:pt x="129" y="3445"/>
                  </a:lnTo>
                  <a:lnTo>
                    <a:pt x="124" y="3446"/>
                  </a:lnTo>
                  <a:lnTo>
                    <a:pt x="118" y="3447"/>
                  </a:lnTo>
                  <a:lnTo>
                    <a:pt x="112" y="3451"/>
                  </a:lnTo>
                  <a:close/>
                  <a:moveTo>
                    <a:pt x="181" y="3408"/>
                  </a:moveTo>
                  <a:lnTo>
                    <a:pt x="176" y="3412"/>
                  </a:lnTo>
                  <a:lnTo>
                    <a:pt x="171" y="3415"/>
                  </a:lnTo>
                  <a:lnTo>
                    <a:pt x="168" y="3420"/>
                  </a:lnTo>
                  <a:lnTo>
                    <a:pt x="165" y="3425"/>
                  </a:lnTo>
                  <a:lnTo>
                    <a:pt x="164" y="3429"/>
                  </a:lnTo>
                  <a:lnTo>
                    <a:pt x="163" y="3434"/>
                  </a:lnTo>
                  <a:lnTo>
                    <a:pt x="164" y="3439"/>
                  </a:lnTo>
                  <a:lnTo>
                    <a:pt x="165" y="3444"/>
                  </a:lnTo>
                  <a:lnTo>
                    <a:pt x="169" y="3447"/>
                  </a:lnTo>
                  <a:lnTo>
                    <a:pt x="173" y="3450"/>
                  </a:lnTo>
                  <a:lnTo>
                    <a:pt x="177" y="3452"/>
                  </a:lnTo>
                  <a:lnTo>
                    <a:pt x="182" y="3452"/>
                  </a:lnTo>
                  <a:lnTo>
                    <a:pt x="188" y="3452"/>
                  </a:lnTo>
                  <a:lnTo>
                    <a:pt x="194" y="3452"/>
                  </a:lnTo>
                  <a:lnTo>
                    <a:pt x="200" y="3450"/>
                  </a:lnTo>
                  <a:lnTo>
                    <a:pt x="205" y="3447"/>
                  </a:lnTo>
                  <a:lnTo>
                    <a:pt x="211" y="3442"/>
                  </a:lnTo>
                  <a:lnTo>
                    <a:pt x="215" y="3439"/>
                  </a:lnTo>
                  <a:lnTo>
                    <a:pt x="218" y="3434"/>
                  </a:lnTo>
                  <a:lnTo>
                    <a:pt x="221" y="3429"/>
                  </a:lnTo>
                  <a:lnTo>
                    <a:pt x="222" y="3425"/>
                  </a:lnTo>
                  <a:lnTo>
                    <a:pt x="222" y="3420"/>
                  </a:lnTo>
                  <a:lnTo>
                    <a:pt x="222" y="3415"/>
                  </a:lnTo>
                  <a:lnTo>
                    <a:pt x="220" y="3410"/>
                  </a:lnTo>
                  <a:lnTo>
                    <a:pt x="217" y="3407"/>
                  </a:lnTo>
                  <a:lnTo>
                    <a:pt x="213" y="3404"/>
                  </a:lnTo>
                  <a:lnTo>
                    <a:pt x="208" y="3402"/>
                  </a:lnTo>
                  <a:lnTo>
                    <a:pt x="203" y="3402"/>
                  </a:lnTo>
                  <a:lnTo>
                    <a:pt x="198" y="3402"/>
                  </a:lnTo>
                  <a:lnTo>
                    <a:pt x="193" y="3402"/>
                  </a:lnTo>
                  <a:lnTo>
                    <a:pt x="187" y="3404"/>
                  </a:lnTo>
                  <a:lnTo>
                    <a:pt x="181" y="3408"/>
                  </a:lnTo>
                  <a:close/>
                  <a:moveTo>
                    <a:pt x="253" y="3363"/>
                  </a:moveTo>
                  <a:lnTo>
                    <a:pt x="247" y="3366"/>
                  </a:lnTo>
                  <a:lnTo>
                    <a:pt x="243" y="3371"/>
                  </a:lnTo>
                  <a:lnTo>
                    <a:pt x="239" y="3376"/>
                  </a:lnTo>
                  <a:lnTo>
                    <a:pt x="237" y="3381"/>
                  </a:lnTo>
                  <a:lnTo>
                    <a:pt x="236" y="3385"/>
                  </a:lnTo>
                  <a:lnTo>
                    <a:pt x="234" y="3391"/>
                  </a:lnTo>
                  <a:lnTo>
                    <a:pt x="236" y="3396"/>
                  </a:lnTo>
                  <a:lnTo>
                    <a:pt x="238" y="3400"/>
                  </a:lnTo>
                  <a:lnTo>
                    <a:pt x="240" y="3404"/>
                  </a:lnTo>
                  <a:lnTo>
                    <a:pt x="245" y="3407"/>
                  </a:lnTo>
                  <a:lnTo>
                    <a:pt x="250" y="3409"/>
                  </a:lnTo>
                  <a:lnTo>
                    <a:pt x="255" y="3409"/>
                  </a:lnTo>
                  <a:lnTo>
                    <a:pt x="260" y="3409"/>
                  </a:lnTo>
                  <a:lnTo>
                    <a:pt x="266" y="3409"/>
                  </a:lnTo>
                  <a:lnTo>
                    <a:pt x="272" y="3407"/>
                  </a:lnTo>
                  <a:lnTo>
                    <a:pt x="278" y="3403"/>
                  </a:lnTo>
                  <a:lnTo>
                    <a:pt x="284" y="3400"/>
                  </a:lnTo>
                  <a:lnTo>
                    <a:pt x="289" y="3395"/>
                  </a:lnTo>
                  <a:lnTo>
                    <a:pt x="293" y="3390"/>
                  </a:lnTo>
                  <a:lnTo>
                    <a:pt x="295" y="3385"/>
                  </a:lnTo>
                  <a:lnTo>
                    <a:pt x="296" y="3381"/>
                  </a:lnTo>
                  <a:lnTo>
                    <a:pt x="297" y="3376"/>
                  </a:lnTo>
                  <a:lnTo>
                    <a:pt x="296" y="3371"/>
                  </a:lnTo>
                  <a:lnTo>
                    <a:pt x="295" y="3366"/>
                  </a:lnTo>
                  <a:lnTo>
                    <a:pt x="291" y="3363"/>
                  </a:lnTo>
                  <a:lnTo>
                    <a:pt x="287" y="3359"/>
                  </a:lnTo>
                  <a:lnTo>
                    <a:pt x="282" y="3358"/>
                  </a:lnTo>
                  <a:lnTo>
                    <a:pt x="277" y="3357"/>
                  </a:lnTo>
                  <a:lnTo>
                    <a:pt x="271" y="3357"/>
                  </a:lnTo>
                  <a:lnTo>
                    <a:pt x="265" y="3358"/>
                  </a:lnTo>
                  <a:lnTo>
                    <a:pt x="259" y="3359"/>
                  </a:lnTo>
                  <a:lnTo>
                    <a:pt x="253" y="3363"/>
                  </a:lnTo>
                  <a:close/>
                  <a:moveTo>
                    <a:pt x="357" y="3359"/>
                  </a:moveTo>
                  <a:lnTo>
                    <a:pt x="363" y="3355"/>
                  </a:lnTo>
                  <a:lnTo>
                    <a:pt x="367" y="3351"/>
                  </a:lnTo>
                  <a:lnTo>
                    <a:pt x="371" y="3345"/>
                  </a:lnTo>
                  <a:lnTo>
                    <a:pt x="373" y="3340"/>
                  </a:lnTo>
                  <a:lnTo>
                    <a:pt x="376" y="3334"/>
                  </a:lnTo>
                  <a:lnTo>
                    <a:pt x="376" y="3330"/>
                  </a:lnTo>
                  <a:lnTo>
                    <a:pt x="375" y="3325"/>
                  </a:lnTo>
                  <a:lnTo>
                    <a:pt x="373" y="3320"/>
                  </a:lnTo>
                  <a:lnTo>
                    <a:pt x="370" y="3315"/>
                  </a:lnTo>
                  <a:lnTo>
                    <a:pt x="365" y="3313"/>
                  </a:lnTo>
                  <a:lnTo>
                    <a:pt x="360" y="3311"/>
                  </a:lnTo>
                  <a:lnTo>
                    <a:pt x="354" y="3309"/>
                  </a:lnTo>
                  <a:lnTo>
                    <a:pt x="348" y="3309"/>
                  </a:lnTo>
                  <a:lnTo>
                    <a:pt x="342" y="3311"/>
                  </a:lnTo>
                  <a:lnTo>
                    <a:pt x="335" y="3313"/>
                  </a:lnTo>
                  <a:lnTo>
                    <a:pt x="329" y="3315"/>
                  </a:lnTo>
                  <a:lnTo>
                    <a:pt x="323" y="3320"/>
                  </a:lnTo>
                  <a:lnTo>
                    <a:pt x="319" y="3325"/>
                  </a:lnTo>
                  <a:lnTo>
                    <a:pt x="315" y="3330"/>
                  </a:lnTo>
                  <a:lnTo>
                    <a:pt x="312" y="3334"/>
                  </a:lnTo>
                  <a:lnTo>
                    <a:pt x="310" y="3340"/>
                  </a:lnTo>
                  <a:lnTo>
                    <a:pt x="310" y="3345"/>
                  </a:lnTo>
                  <a:lnTo>
                    <a:pt x="310" y="3351"/>
                  </a:lnTo>
                  <a:lnTo>
                    <a:pt x="313" y="3356"/>
                  </a:lnTo>
                  <a:lnTo>
                    <a:pt x="316" y="3359"/>
                  </a:lnTo>
                  <a:lnTo>
                    <a:pt x="320" y="3363"/>
                  </a:lnTo>
                  <a:lnTo>
                    <a:pt x="326" y="3364"/>
                  </a:lnTo>
                  <a:lnTo>
                    <a:pt x="331" y="3365"/>
                  </a:lnTo>
                  <a:lnTo>
                    <a:pt x="338" y="3365"/>
                  </a:lnTo>
                  <a:lnTo>
                    <a:pt x="344" y="3364"/>
                  </a:lnTo>
                  <a:lnTo>
                    <a:pt x="350" y="3362"/>
                  </a:lnTo>
                  <a:lnTo>
                    <a:pt x="357" y="3359"/>
                  </a:lnTo>
                  <a:close/>
                  <a:moveTo>
                    <a:pt x="339" y="3553"/>
                  </a:moveTo>
                  <a:lnTo>
                    <a:pt x="334" y="3556"/>
                  </a:lnTo>
                  <a:lnTo>
                    <a:pt x="329" y="3560"/>
                  </a:lnTo>
                  <a:lnTo>
                    <a:pt x="326" y="3565"/>
                  </a:lnTo>
                  <a:lnTo>
                    <a:pt x="323" y="3570"/>
                  </a:lnTo>
                  <a:lnTo>
                    <a:pt x="322" y="3574"/>
                  </a:lnTo>
                  <a:lnTo>
                    <a:pt x="322" y="3579"/>
                  </a:lnTo>
                  <a:lnTo>
                    <a:pt x="323" y="3584"/>
                  </a:lnTo>
                  <a:lnTo>
                    <a:pt x="325" y="3589"/>
                  </a:lnTo>
                  <a:lnTo>
                    <a:pt x="328" y="3592"/>
                  </a:lnTo>
                  <a:lnTo>
                    <a:pt x="332" y="3595"/>
                  </a:lnTo>
                  <a:lnTo>
                    <a:pt x="337" y="3597"/>
                  </a:lnTo>
                  <a:lnTo>
                    <a:pt x="341" y="3597"/>
                  </a:lnTo>
                  <a:lnTo>
                    <a:pt x="346" y="3597"/>
                  </a:lnTo>
                  <a:lnTo>
                    <a:pt x="352" y="3597"/>
                  </a:lnTo>
                  <a:lnTo>
                    <a:pt x="358" y="3595"/>
                  </a:lnTo>
                  <a:lnTo>
                    <a:pt x="363" y="3592"/>
                  </a:lnTo>
                  <a:lnTo>
                    <a:pt x="369" y="3589"/>
                  </a:lnTo>
                  <a:lnTo>
                    <a:pt x="372" y="3584"/>
                  </a:lnTo>
                  <a:lnTo>
                    <a:pt x="376" y="3580"/>
                  </a:lnTo>
                  <a:lnTo>
                    <a:pt x="378" y="3576"/>
                  </a:lnTo>
                  <a:lnTo>
                    <a:pt x="379" y="3571"/>
                  </a:lnTo>
                  <a:lnTo>
                    <a:pt x="379" y="3566"/>
                  </a:lnTo>
                  <a:lnTo>
                    <a:pt x="379" y="3561"/>
                  </a:lnTo>
                  <a:lnTo>
                    <a:pt x="377" y="3556"/>
                  </a:lnTo>
                  <a:lnTo>
                    <a:pt x="373" y="3553"/>
                  </a:lnTo>
                  <a:lnTo>
                    <a:pt x="370" y="3551"/>
                  </a:lnTo>
                  <a:lnTo>
                    <a:pt x="365" y="3548"/>
                  </a:lnTo>
                  <a:lnTo>
                    <a:pt x="360" y="3547"/>
                  </a:lnTo>
                  <a:lnTo>
                    <a:pt x="356" y="3547"/>
                  </a:lnTo>
                  <a:lnTo>
                    <a:pt x="350" y="3548"/>
                  </a:lnTo>
                  <a:lnTo>
                    <a:pt x="344" y="3551"/>
                  </a:lnTo>
                  <a:lnTo>
                    <a:pt x="339" y="3553"/>
                  </a:lnTo>
                  <a:close/>
                </a:path>
              </a:pathLst>
            </a:custGeom>
            <a:solidFill>
              <a:srgbClr val="E9B3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CH"/>
            </a:p>
          </p:txBody>
        </p:sp>
        <p:sp>
          <p:nvSpPr>
            <p:cNvPr id="98" name="Freeform 92"/>
            <p:cNvSpPr>
              <a:spLocks noEditPoints="1"/>
            </p:cNvSpPr>
            <p:nvPr userDrawn="1"/>
          </p:nvSpPr>
          <p:spPr bwMode="auto">
            <a:xfrm>
              <a:off x="8426450" y="1893888"/>
              <a:ext cx="203200" cy="1916113"/>
            </a:xfrm>
            <a:custGeom>
              <a:avLst/>
              <a:gdLst>
                <a:gd name="T0" fmla="*/ 18 w 386"/>
                <a:gd name="T1" fmla="*/ 2766 h 3620"/>
                <a:gd name="T2" fmla="*/ 31 w 386"/>
                <a:gd name="T3" fmla="*/ 2229 h 3620"/>
                <a:gd name="T4" fmla="*/ 109 w 386"/>
                <a:gd name="T5" fmla="*/ 1923 h 3620"/>
                <a:gd name="T6" fmla="*/ 21 w 386"/>
                <a:gd name="T7" fmla="*/ 1664 h 3620"/>
                <a:gd name="T8" fmla="*/ 0 w 386"/>
                <a:gd name="T9" fmla="*/ 1486 h 3620"/>
                <a:gd name="T10" fmla="*/ 71 w 386"/>
                <a:gd name="T11" fmla="*/ 1112 h 3620"/>
                <a:gd name="T12" fmla="*/ 22 w 386"/>
                <a:gd name="T13" fmla="*/ 913 h 3620"/>
                <a:gd name="T14" fmla="*/ 9 w 386"/>
                <a:gd name="T15" fmla="*/ 816 h 3620"/>
                <a:gd name="T16" fmla="*/ 196 w 386"/>
                <a:gd name="T17" fmla="*/ 578 h 3620"/>
                <a:gd name="T18" fmla="*/ 113 w 386"/>
                <a:gd name="T19" fmla="*/ 482 h 3620"/>
                <a:gd name="T20" fmla="*/ 170 w 386"/>
                <a:gd name="T21" fmla="*/ 288 h 3620"/>
                <a:gd name="T22" fmla="*/ 84 w 386"/>
                <a:gd name="T23" fmla="*/ 111 h 3620"/>
                <a:gd name="T24" fmla="*/ 264 w 386"/>
                <a:gd name="T25" fmla="*/ 16 h 3620"/>
                <a:gd name="T26" fmla="*/ 184 w 386"/>
                <a:gd name="T27" fmla="*/ 85 h 3620"/>
                <a:gd name="T28" fmla="*/ 205 w 386"/>
                <a:gd name="T29" fmla="*/ 167 h 3620"/>
                <a:gd name="T30" fmla="*/ 325 w 386"/>
                <a:gd name="T31" fmla="*/ 197 h 3620"/>
                <a:gd name="T32" fmla="*/ 180 w 386"/>
                <a:gd name="T33" fmla="*/ 442 h 3620"/>
                <a:gd name="T34" fmla="*/ 260 w 386"/>
                <a:gd name="T35" fmla="*/ 537 h 3620"/>
                <a:gd name="T36" fmla="*/ 324 w 386"/>
                <a:gd name="T37" fmla="*/ 710 h 3620"/>
                <a:gd name="T38" fmla="*/ 362 w 386"/>
                <a:gd name="T39" fmla="*/ 999 h 3620"/>
                <a:gd name="T40" fmla="*/ 288 w 386"/>
                <a:gd name="T41" fmla="*/ 1222 h 3620"/>
                <a:gd name="T42" fmla="*/ 386 w 386"/>
                <a:gd name="T43" fmla="*/ 1438 h 3620"/>
                <a:gd name="T44" fmla="*/ 267 w 386"/>
                <a:gd name="T45" fmla="*/ 1562 h 3620"/>
                <a:gd name="T46" fmla="*/ 362 w 386"/>
                <a:gd name="T47" fmla="*/ 1832 h 3620"/>
                <a:gd name="T48" fmla="*/ 321 w 386"/>
                <a:gd name="T49" fmla="*/ 2293 h 3620"/>
                <a:gd name="T50" fmla="*/ 379 w 386"/>
                <a:gd name="T51" fmla="*/ 2567 h 3620"/>
                <a:gd name="T52" fmla="*/ 373 w 386"/>
                <a:gd name="T53" fmla="*/ 2977 h 3620"/>
                <a:gd name="T54" fmla="*/ 59 w 386"/>
                <a:gd name="T55" fmla="*/ 158 h 3620"/>
                <a:gd name="T56" fmla="*/ 71 w 386"/>
                <a:gd name="T57" fmla="*/ 255 h 3620"/>
                <a:gd name="T58" fmla="*/ 116 w 386"/>
                <a:gd name="T59" fmla="*/ 349 h 3620"/>
                <a:gd name="T60" fmla="*/ 3 w 386"/>
                <a:gd name="T61" fmla="*/ 455 h 3620"/>
                <a:gd name="T62" fmla="*/ 85 w 386"/>
                <a:gd name="T63" fmla="*/ 553 h 3620"/>
                <a:gd name="T64" fmla="*/ 186 w 386"/>
                <a:gd name="T65" fmla="*/ 659 h 3620"/>
                <a:gd name="T66" fmla="*/ 96 w 386"/>
                <a:gd name="T67" fmla="*/ 741 h 3620"/>
                <a:gd name="T68" fmla="*/ 145 w 386"/>
                <a:gd name="T69" fmla="*/ 781 h 3620"/>
                <a:gd name="T70" fmla="*/ 164 w 386"/>
                <a:gd name="T71" fmla="*/ 977 h 3620"/>
                <a:gd name="T72" fmla="*/ 159 w 386"/>
                <a:gd name="T73" fmla="*/ 1037 h 3620"/>
                <a:gd name="T74" fmla="*/ 108 w 386"/>
                <a:gd name="T75" fmla="*/ 1206 h 3620"/>
                <a:gd name="T76" fmla="*/ 113 w 386"/>
                <a:gd name="T77" fmla="*/ 1321 h 3620"/>
                <a:gd name="T78" fmla="*/ 66 w 386"/>
                <a:gd name="T79" fmla="*/ 1416 h 3620"/>
                <a:gd name="T80" fmla="*/ 72 w 386"/>
                <a:gd name="T81" fmla="*/ 1538 h 3620"/>
                <a:gd name="T82" fmla="*/ 91 w 386"/>
                <a:gd name="T83" fmla="*/ 1662 h 3620"/>
                <a:gd name="T84" fmla="*/ 123 w 386"/>
                <a:gd name="T85" fmla="*/ 1785 h 3620"/>
                <a:gd name="T86" fmla="*/ 177 w 386"/>
                <a:gd name="T87" fmla="*/ 1910 h 3620"/>
                <a:gd name="T88" fmla="*/ 281 w 386"/>
                <a:gd name="T89" fmla="*/ 2018 h 3620"/>
                <a:gd name="T90" fmla="*/ 199 w 386"/>
                <a:gd name="T91" fmla="*/ 2205 h 3620"/>
                <a:gd name="T92" fmla="*/ 272 w 386"/>
                <a:gd name="T93" fmla="*/ 2099 h 3620"/>
                <a:gd name="T94" fmla="*/ 39 w 386"/>
                <a:gd name="T95" fmla="*/ 2401 h 3620"/>
                <a:gd name="T96" fmla="*/ 230 w 386"/>
                <a:gd name="T97" fmla="*/ 2360 h 3620"/>
                <a:gd name="T98" fmla="*/ 157 w 386"/>
                <a:gd name="T99" fmla="*/ 2499 h 3620"/>
                <a:gd name="T100" fmla="*/ 265 w 386"/>
                <a:gd name="T101" fmla="*/ 2445 h 3620"/>
                <a:gd name="T102" fmla="*/ 109 w 386"/>
                <a:gd name="T103" fmla="*/ 2723 h 3620"/>
                <a:gd name="T104" fmla="*/ 265 w 386"/>
                <a:gd name="T105" fmla="*/ 2698 h 3620"/>
                <a:gd name="T106" fmla="*/ 196 w 386"/>
                <a:gd name="T107" fmla="*/ 2906 h 3620"/>
                <a:gd name="T108" fmla="*/ 235 w 386"/>
                <a:gd name="T109" fmla="*/ 2843 h 3620"/>
                <a:gd name="T110" fmla="*/ 122 w 386"/>
                <a:gd name="T111" fmla="*/ 3177 h 3620"/>
                <a:gd name="T112" fmla="*/ 313 w 386"/>
                <a:gd name="T113" fmla="*/ 3067 h 3620"/>
                <a:gd name="T114" fmla="*/ 73 w 386"/>
                <a:gd name="T115" fmla="*/ 3432 h 3620"/>
                <a:gd name="T116" fmla="*/ 120 w 386"/>
                <a:gd name="T117" fmla="*/ 3379 h 3620"/>
                <a:gd name="T118" fmla="*/ 347 w 386"/>
                <a:gd name="T119" fmla="*/ 3240 h 3620"/>
                <a:gd name="T120" fmla="*/ 144 w 386"/>
                <a:gd name="T121" fmla="*/ 3620 h 3620"/>
                <a:gd name="T122" fmla="*/ 258 w 386"/>
                <a:gd name="T123" fmla="*/ 3551 h 3620"/>
                <a:gd name="T124" fmla="*/ 294 w 386"/>
                <a:gd name="T125" fmla="*/ 3484 h 36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86" h="3620">
                  <a:moveTo>
                    <a:pt x="0" y="3475"/>
                  </a:moveTo>
                  <a:lnTo>
                    <a:pt x="0" y="3425"/>
                  </a:lnTo>
                  <a:lnTo>
                    <a:pt x="8" y="3425"/>
                  </a:lnTo>
                  <a:lnTo>
                    <a:pt x="16" y="3426"/>
                  </a:lnTo>
                  <a:lnTo>
                    <a:pt x="19" y="3427"/>
                  </a:lnTo>
                  <a:lnTo>
                    <a:pt x="22" y="3429"/>
                  </a:lnTo>
                  <a:lnTo>
                    <a:pt x="25" y="3431"/>
                  </a:lnTo>
                  <a:lnTo>
                    <a:pt x="27" y="3433"/>
                  </a:lnTo>
                  <a:lnTo>
                    <a:pt x="29" y="3438"/>
                  </a:lnTo>
                  <a:lnTo>
                    <a:pt x="29" y="3443"/>
                  </a:lnTo>
                  <a:lnTo>
                    <a:pt x="29" y="3448"/>
                  </a:lnTo>
                  <a:lnTo>
                    <a:pt x="28" y="3452"/>
                  </a:lnTo>
                  <a:lnTo>
                    <a:pt x="25" y="3457"/>
                  </a:lnTo>
                  <a:lnTo>
                    <a:pt x="22" y="3462"/>
                  </a:lnTo>
                  <a:lnTo>
                    <a:pt x="18" y="3465"/>
                  </a:lnTo>
                  <a:lnTo>
                    <a:pt x="12" y="3470"/>
                  </a:lnTo>
                  <a:lnTo>
                    <a:pt x="7" y="3473"/>
                  </a:lnTo>
                  <a:lnTo>
                    <a:pt x="0" y="3475"/>
                  </a:lnTo>
                  <a:close/>
                  <a:moveTo>
                    <a:pt x="0" y="3247"/>
                  </a:moveTo>
                  <a:lnTo>
                    <a:pt x="0" y="3193"/>
                  </a:lnTo>
                  <a:lnTo>
                    <a:pt x="6" y="3191"/>
                  </a:lnTo>
                  <a:lnTo>
                    <a:pt x="12" y="3190"/>
                  </a:lnTo>
                  <a:lnTo>
                    <a:pt x="18" y="3190"/>
                  </a:lnTo>
                  <a:lnTo>
                    <a:pt x="22" y="3190"/>
                  </a:lnTo>
                  <a:lnTo>
                    <a:pt x="28" y="3191"/>
                  </a:lnTo>
                  <a:lnTo>
                    <a:pt x="32" y="3193"/>
                  </a:lnTo>
                  <a:lnTo>
                    <a:pt x="35" y="3196"/>
                  </a:lnTo>
                  <a:lnTo>
                    <a:pt x="39" y="3199"/>
                  </a:lnTo>
                  <a:lnTo>
                    <a:pt x="40" y="3204"/>
                  </a:lnTo>
                  <a:lnTo>
                    <a:pt x="41" y="3210"/>
                  </a:lnTo>
                  <a:lnTo>
                    <a:pt x="40" y="3215"/>
                  </a:lnTo>
                  <a:lnTo>
                    <a:pt x="39" y="3221"/>
                  </a:lnTo>
                  <a:lnTo>
                    <a:pt x="35" y="3225"/>
                  </a:lnTo>
                  <a:lnTo>
                    <a:pt x="32" y="3230"/>
                  </a:lnTo>
                  <a:lnTo>
                    <a:pt x="27" y="3235"/>
                  </a:lnTo>
                  <a:lnTo>
                    <a:pt x="20" y="3240"/>
                  </a:lnTo>
                  <a:lnTo>
                    <a:pt x="10" y="3244"/>
                  </a:lnTo>
                  <a:lnTo>
                    <a:pt x="0" y="3247"/>
                  </a:lnTo>
                  <a:close/>
                  <a:moveTo>
                    <a:pt x="0" y="2806"/>
                  </a:moveTo>
                  <a:lnTo>
                    <a:pt x="0" y="2786"/>
                  </a:lnTo>
                  <a:lnTo>
                    <a:pt x="5" y="2779"/>
                  </a:lnTo>
                  <a:lnTo>
                    <a:pt x="10" y="2772"/>
                  </a:lnTo>
                  <a:lnTo>
                    <a:pt x="18" y="2766"/>
                  </a:lnTo>
                  <a:lnTo>
                    <a:pt x="26" y="2760"/>
                  </a:lnTo>
                  <a:lnTo>
                    <a:pt x="34" y="2756"/>
                  </a:lnTo>
                  <a:lnTo>
                    <a:pt x="43" y="2753"/>
                  </a:lnTo>
                  <a:lnTo>
                    <a:pt x="51" y="2751"/>
                  </a:lnTo>
                  <a:lnTo>
                    <a:pt x="59" y="2751"/>
                  </a:lnTo>
                  <a:lnTo>
                    <a:pt x="66" y="2753"/>
                  </a:lnTo>
                  <a:lnTo>
                    <a:pt x="73" y="2755"/>
                  </a:lnTo>
                  <a:lnTo>
                    <a:pt x="78" y="2757"/>
                  </a:lnTo>
                  <a:lnTo>
                    <a:pt x="82" y="2762"/>
                  </a:lnTo>
                  <a:lnTo>
                    <a:pt x="84" y="2768"/>
                  </a:lnTo>
                  <a:lnTo>
                    <a:pt x="85" y="2774"/>
                  </a:lnTo>
                  <a:lnTo>
                    <a:pt x="84" y="2780"/>
                  </a:lnTo>
                  <a:lnTo>
                    <a:pt x="82" y="2787"/>
                  </a:lnTo>
                  <a:lnTo>
                    <a:pt x="77" y="2793"/>
                  </a:lnTo>
                  <a:lnTo>
                    <a:pt x="72" y="2799"/>
                  </a:lnTo>
                  <a:lnTo>
                    <a:pt x="65" y="2805"/>
                  </a:lnTo>
                  <a:lnTo>
                    <a:pt x="57" y="2810"/>
                  </a:lnTo>
                  <a:lnTo>
                    <a:pt x="48" y="2813"/>
                  </a:lnTo>
                  <a:lnTo>
                    <a:pt x="40" y="2817"/>
                  </a:lnTo>
                  <a:lnTo>
                    <a:pt x="32" y="2818"/>
                  </a:lnTo>
                  <a:lnTo>
                    <a:pt x="24" y="2818"/>
                  </a:lnTo>
                  <a:lnTo>
                    <a:pt x="16" y="2817"/>
                  </a:lnTo>
                  <a:lnTo>
                    <a:pt x="10" y="2814"/>
                  </a:lnTo>
                  <a:lnTo>
                    <a:pt x="5" y="2812"/>
                  </a:lnTo>
                  <a:lnTo>
                    <a:pt x="1" y="2807"/>
                  </a:lnTo>
                  <a:lnTo>
                    <a:pt x="0" y="2806"/>
                  </a:lnTo>
                  <a:close/>
                  <a:moveTo>
                    <a:pt x="0" y="2471"/>
                  </a:moveTo>
                  <a:lnTo>
                    <a:pt x="0" y="2428"/>
                  </a:lnTo>
                  <a:lnTo>
                    <a:pt x="6" y="2432"/>
                  </a:lnTo>
                  <a:lnTo>
                    <a:pt x="9" y="2437"/>
                  </a:lnTo>
                  <a:lnTo>
                    <a:pt x="12" y="2440"/>
                  </a:lnTo>
                  <a:lnTo>
                    <a:pt x="12" y="2444"/>
                  </a:lnTo>
                  <a:lnTo>
                    <a:pt x="12" y="2448"/>
                  </a:lnTo>
                  <a:lnTo>
                    <a:pt x="12" y="2452"/>
                  </a:lnTo>
                  <a:lnTo>
                    <a:pt x="9" y="2457"/>
                  </a:lnTo>
                  <a:lnTo>
                    <a:pt x="7" y="2461"/>
                  </a:lnTo>
                  <a:lnTo>
                    <a:pt x="5" y="2466"/>
                  </a:lnTo>
                  <a:lnTo>
                    <a:pt x="0" y="2471"/>
                  </a:lnTo>
                  <a:close/>
                  <a:moveTo>
                    <a:pt x="0" y="2303"/>
                  </a:moveTo>
                  <a:lnTo>
                    <a:pt x="0" y="2237"/>
                  </a:lnTo>
                  <a:lnTo>
                    <a:pt x="10" y="2233"/>
                  </a:lnTo>
                  <a:lnTo>
                    <a:pt x="21" y="2230"/>
                  </a:lnTo>
                  <a:lnTo>
                    <a:pt x="31" y="2229"/>
                  </a:lnTo>
                  <a:lnTo>
                    <a:pt x="40" y="2229"/>
                  </a:lnTo>
                  <a:lnTo>
                    <a:pt x="48" y="2230"/>
                  </a:lnTo>
                  <a:lnTo>
                    <a:pt x="56" y="2232"/>
                  </a:lnTo>
                  <a:lnTo>
                    <a:pt x="62" y="2236"/>
                  </a:lnTo>
                  <a:lnTo>
                    <a:pt x="66" y="2240"/>
                  </a:lnTo>
                  <a:lnTo>
                    <a:pt x="69" y="2246"/>
                  </a:lnTo>
                  <a:lnTo>
                    <a:pt x="69" y="2252"/>
                  </a:lnTo>
                  <a:lnTo>
                    <a:pt x="66" y="2259"/>
                  </a:lnTo>
                  <a:lnTo>
                    <a:pt x="63" y="2267"/>
                  </a:lnTo>
                  <a:lnTo>
                    <a:pt x="58" y="2275"/>
                  </a:lnTo>
                  <a:lnTo>
                    <a:pt x="51" y="2281"/>
                  </a:lnTo>
                  <a:lnTo>
                    <a:pt x="41" y="2288"/>
                  </a:lnTo>
                  <a:lnTo>
                    <a:pt x="32" y="2294"/>
                  </a:lnTo>
                  <a:lnTo>
                    <a:pt x="24" y="2298"/>
                  </a:lnTo>
                  <a:lnTo>
                    <a:pt x="15" y="2300"/>
                  </a:lnTo>
                  <a:lnTo>
                    <a:pt x="8" y="2302"/>
                  </a:lnTo>
                  <a:lnTo>
                    <a:pt x="0" y="2303"/>
                  </a:lnTo>
                  <a:close/>
                  <a:moveTo>
                    <a:pt x="0" y="2141"/>
                  </a:moveTo>
                  <a:lnTo>
                    <a:pt x="0" y="2111"/>
                  </a:lnTo>
                  <a:lnTo>
                    <a:pt x="2" y="2112"/>
                  </a:lnTo>
                  <a:lnTo>
                    <a:pt x="3" y="2115"/>
                  </a:lnTo>
                  <a:lnTo>
                    <a:pt x="6" y="2120"/>
                  </a:lnTo>
                  <a:lnTo>
                    <a:pt x="6" y="2126"/>
                  </a:lnTo>
                  <a:lnTo>
                    <a:pt x="5" y="2134"/>
                  </a:lnTo>
                  <a:lnTo>
                    <a:pt x="0" y="2141"/>
                  </a:lnTo>
                  <a:close/>
                  <a:moveTo>
                    <a:pt x="0" y="1984"/>
                  </a:moveTo>
                  <a:lnTo>
                    <a:pt x="0" y="1935"/>
                  </a:lnTo>
                  <a:lnTo>
                    <a:pt x="6" y="1930"/>
                  </a:lnTo>
                  <a:lnTo>
                    <a:pt x="13" y="1926"/>
                  </a:lnTo>
                  <a:lnTo>
                    <a:pt x="20" y="1921"/>
                  </a:lnTo>
                  <a:lnTo>
                    <a:pt x="28" y="1916"/>
                  </a:lnTo>
                  <a:lnTo>
                    <a:pt x="41" y="1911"/>
                  </a:lnTo>
                  <a:lnTo>
                    <a:pt x="53" y="1908"/>
                  </a:lnTo>
                  <a:lnTo>
                    <a:pt x="65" y="1905"/>
                  </a:lnTo>
                  <a:lnTo>
                    <a:pt x="76" y="1904"/>
                  </a:lnTo>
                  <a:lnTo>
                    <a:pt x="86" y="1905"/>
                  </a:lnTo>
                  <a:lnTo>
                    <a:pt x="95" y="1908"/>
                  </a:lnTo>
                  <a:lnTo>
                    <a:pt x="98" y="1909"/>
                  </a:lnTo>
                  <a:lnTo>
                    <a:pt x="102" y="1911"/>
                  </a:lnTo>
                  <a:lnTo>
                    <a:pt x="104" y="1914"/>
                  </a:lnTo>
                  <a:lnTo>
                    <a:pt x="107" y="1916"/>
                  </a:lnTo>
                  <a:lnTo>
                    <a:pt x="108" y="1920"/>
                  </a:lnTo>
                  <a:lnTo>
                    <a:pt x="109" y="1923"/>
                  </a:lnTo>
                  <a:lnTo>
                    <a:pt x="109" y="1927"/>
                  </a:lnTo>
                  <a:lnTo>
                    <a:pt x="109" y="1930"/>
                  </a:lnTo>
                  <a:lnTo>
                    <a:pt x="107" y="1937"/>
                  </a:lnTo>
                  <a:lnTo>
                    <a:pt x="102" y="1945"/>
                  </a:lnTo>
                  <a:lnTo>
                    <a:pt x="95" y="1953"/>
                  </a:lnTo>
                  <a:lnTo>
                    <a:pt x="86" y="1960"/>
                  </a:lnTo>
                  <a:lnTo>
                    <a:pt x="76" y="1967"/>
                  </a:lnTo>
                  <a:lnTo>
                    <a:pt x="64" y="1974"/>
                  </a:lnTo>
                  <a:lnTo>
                    <a:pt x="56" y="1978"/>
                  </a:lnTo>
                  <a:lnTo>
                    <a:pt x="46" y="1981"/>
                  </a:lnTo>
                  <a:lnTo>
                    <a:pt x="38" y="1984"/>
                  </a:lnTo>
                  <a:lnTo>
                    <a:pt x="29" y="1985"/>
                  </a:lnTo>
                  <a:lnTo>
                    <a:pt x="21" y="1986"/>
                  </a:lnTo>
                  <a:lnTo>
                    <a:pt x="14" y="1986"/>
                  </a:lnTo>
                  <a:lnTo>
                    <a:pt x="7" y="1985"/>
                  </a:lnTo>
                  <a:lnTo>
                    <a:pt x="0" y="1984"/>
                  </a:lnTo>
                  <a:close/>
                  <a:moveTo>
                    <a:pt x="0" y="1863"/>
                  </a:moveTo>
                  <a:lnTo>
                    <a:pt x="0" y="1791"/>
                  </a:lnTo>
                  <a:lnTo>
                    <a:pt x="12" y="1787"/>
                  </a:lnTo>
                  <a:lnTo>
                    <a:pt x="24" y="1784"/>
                  </a:lnTo>
                  <a:lnTo>
                    <a:pt x="34" y="1783"/>
                  </a:lnTo>
                  <a:lnTo>
                    <a:pt x="44" y="1783"/>
                  </a:lnTo>
                  <a:lnTo>
                    <a:pt x="52" y="1784"/>
                  </a:lnTo>
                  <a:lnTo>
                    <a:pt x="60" y="1787"/>
                  </a:lnTo>
                  <a:lnTo>
                    <a:pt x="66" y="1790"/>
                  </a:lnTo>
                  <a:lnTo>
                    <a:pt x="70" y="1795"/>
                  </a:lnTo>
                  <a:lnTo>
                    <a:pt x="71" y="1797"/>
                  </a:lnTo>
                  <a:lnTo>
                    <a:pt x="72" y="1801"/>
                  </a:lnTo>
                  <a:lnTo>
                    <a:pt x="72" y="1804"/>
                  </a:lnTo>
                  <a:lnTo>
                    <a:pt x="72" y="1808"/>
                  </a:lnTo>
                  <a:lnTo>
                    <a:pt x="70" y="1815"/>
                  </a:lnTo>
                  <a:lnTo>
                    <a:pt x="64" y="1823"/>
                  </a:lnTo>
                  <a:lnTo>
                    <a:pt x="57" y="1832"/>
                  </a:lnTo>
                  <a:lnTo>
                    <a:pt x="48" y="1839"/>
                  </a:lnTo>
                  <a:lnTo>
                    <a:pt x="38" y="1846"/>
                  </a:lnTo>
                  <a:lnTo>
                    <a:pt x="26" y="1853"/>
                  </a:lnTo>
                  <a:lnTo>
                    <a:pt x="13" y="1858"/>
                  </a:lnTo>
                  <a:lnTo>
                    <a:pt x="0" y="1863"/>
                  </a:lnTo>
                  <a:close/>
                  <a:moveTo>
                    <a:pt x="0" y="1732"/>
                  </a:moveTo>
                  <a:lnTo>
                    <a:pt x="0" y="1665"/>
                  </a:lnTo>
                  <a:lnTo>
                    <a:pt x="8" y="1664"/>
                  </a:lnTo>
                  <a:lnTo>
                    <a:pt x="15" y="1664"/>
                  </a:lnTo>
                  <a:lnTo>
                    <a:pt x="21" y="1664"/>
                  </a:lnTo>
                  <a:lnTo>
                    <a:pt x="27" y="1665"/>
                  </a:lnTo>
                  <a:lnTo>
                    <a:pt x="33" y="1667"/>
                  </a:lnTo>
                  <a:lnTo>
                    <a:pt x="38" y="1669"/>
                  </a:lnTo>
                  <a:lnTo>
                    <a:pt x="41" y="1673"/>
                  </a:lnTo>
                  <a:lnTo>
                    <a:pt x="44" y="1675"/>
                  </a:lnTo>
                  <a:lnTo>
                    <a:pt x="45" y="1678"/>
                  </a:lnTo>
                  <a:lnTo>
                    <a:pt x="46" y="1682"/>
                  </a:lnTo>
                  <a:lnTo>
                    <a:pt x="46" y="1684"/>
                  </a:lnTo>
                  <a:lnTo>
                    <a:pt x="46" y="1688"/>
                  </a:lnTo>
                  <a:lnTo>
                    <a:pt x="44" y="1695"/>
                  </a:lnTo>
                  <a:lnTo>
                    <a:pt x="38" y="1703"/>
                  </a:lnTo>
                  <a:lnTo>
                    <a:pt x="32" y="1711"/>
                  </a:lnTo>
                  <a:lnTo>
                    <a:pt x="22" y="1719"/>
                  </a:lnTo>
                  <a:lnTo>
                    <a:pt x="12" y="1726"/>
                  </a:lnTo>
                  <a:lnTo>
                    <a:pt x="0" y="1732"/>
                  </a:lnTo>
                  <a:close/>
                  <a:moveTo>
                    <a:pt x="0" y="1605"/>
                  </a:moveTo>
                  <a:lnTo>
                    <a:pt x="0" y="1548"/>
                  </a:lnTo>
                  <a:lnTo>
                    <a:pt x="9" y="1548"/>
                  </a:lnTo>
                  <a:lnTo>
                    <a:pt x="18" y="1550"/>
                  </a:lnTo>
                  <a:lnTo>
                    <a:pt x="24" y="1554"/>
                  </a:lnTo>
                  <a:lnTo>
                    <a:pt x="28" y="1558"/>
                  </a:lnTo>
                  <a:lnTo>
                    <a:pt x="29" y="1563"/>
                  </a:lnTo>
                  <a:lnTo>
                    <a:pt x="31" y="1569"/>
                  </a:lnTo>
                  <a:lnTo>
                    <a:pt x="28" y="1574"/>
                  </a:lnTo>
                  <a:lnTo>
                    <a:pt x="26" y="1580"/>
                  </a:lnTo>
                  <a:lnTo>
                    <a:pt x="21" y="1587"/>
                  </a:lnTo>
                  <a:lnTo>
                    <a:pt x="15" y="1593"/>
                  </a:lnTo>
                  <a:lnTo>
                    <a:pt x="8" y="1599"/>
                  </a:lnTo>
                  <a:lnTo>
                    <a:pt x="0" y="1605"/>
                  </a:lnTo>
                  <a:close/>
                  <a:moveTo>
                    <a:pt x="0" y="1486"/>
                  </a:moveTo>
                  <a:lnTo>
                    <a:pt x="0" y="1433"/>
                  </a:lnTo>
                  <a:lnTo>
                    <a:pt x="8" y="1434"/>
                  </a:lnTo>
                  <a:lnTo>
                    <a:pt x="14" y="1436"/>
                  </a:lnTo>
                  <a:lnTo>
                    <a:pt x="19" y="1440"/>
                  </a:lnTo>
                  <a:lnTo>
                    <a:pt x="22" y="1443"/>
                  </a:lnTo>
                  <a:lnTo>
                    <a:pt x="25" y="1448"/>
                  </a:lnTo>
                  <a:lnTo>
                    <a:pt x="25" y="1453"/>
                  </a:lnTo>
                  <a:lnTo>
                    <a:pt x="24" y="1457"/>
                  </a:lnTo>
                  <a:lnTo>
                    <a:pt x="21" y="1463"/>
                  </a:lnTo>
                  <a:lnTo>
                    <a:pt x="18" y="1468"/>
                  </a:lnTo>
                  <a:lnTo>
                    <a:pt x="13" y="1474"/>
                  </a:lnTo>
                  <a:lnTo>
                    <a:pt x="7" y="1480"/>
                  </a:lnTo>
                  <a:lnTo>
                    <a:pt x="0" y="1486"/>
                  </a:lnTo>
                  <a:close/>
                  <a:moveTo>
                    <a:pt x="0" y="1376"/>
                  </a:moveTo>
                  <a:lnTo>
                    <a:pt x="0" y="1320"/>
                  </a:lnTo>
                  <a:lnTo>
                    <a:pt x="9" y="1321"/>
                  </a:lnTo>
                  <a:lnTo>
                    <a:pt x="18" y="1323"/>
                  </a:lnTo>
                  <a:lnTo>
                    <a:pt x="24" y="1326"/>
                  </a:lnTo>
                  <a:lnTo>
                    <a:pt x="27" y="1330"/>
                  </a:lnTo>
                  <a:lnTo>
                    <a:pt x="29" y="1335"/>
                  </a:lnTo>
                  <a:lnTo>
                    <a:pt x="29" y="1340"/>
                  </a:lnTo>
                  <a:lnTo>
                    <a:pt x="28" y="1346"/>
                  </a:lnTo>
                  <a:lnTo>
                    <a:pt x="25" y="1351"/>
                  </a:lnTo>
                  <a:lnTo>
                    <a:pt x="21" y="1357"/>
                  </a:lnTo>
                  <a:lnTo>
                    <a:pt x="15" y="1364"/>
                  </a:lnTo>
                  <a:lnTo>
                    <a:pt x="8" y="1370"/>
                  </a:lnTo>
                  <a:lnTo>
                    <a:pt x="0" y="1376"/>
                  </a:lnTo>
                  <a:close/>
                  <a:moveTo>
                    <a:pt x="0" y="1272"/>
                  </a:moveTo>
                  <a:lnTo>
                    <a:pt x="0" y="1209"/>
                  </a:lnTo>
                  <a:lnTo>
                    <a:pt x="15" y="1208"/>
                  </a:lnTo>
                  <a:lnTo>
                    <a:pt x="28" y="1209"/>
                  </a:lnTo>
                  <a:lnTo>
                    <a:pt x="33" y="1212"/>
                  </a:lnTo>
                  <a:lnTo>
                    <a:pt x="38" y="1213"/>
                  </a:lnTo>
                  <a:lnTo>
                    <a:pt x="41" y="1215"/>
                  </a:lnTo>
                  <a:lnTo>
                    <a:pt x="44" y="1219"/>
                  </a:lnTo>
                  <a:lnTo>
                    <a:pt x="45" y="1221"/>
                  </a:lnTo>
                  <a:lnTo>
                    <a:pt x="45" y="1225"/>
                  </a:lnTo>
                  <a:lnTo>
                    <a:pt x="45" y="1227"/>
                  </a:lnTo>
                  <a:lnTo>
                    <a:pt x="45" y="1231"/>
                  </a:lnTo>
                  <a:lnTo>
                    <a:pt x="43" y="1236"/>
                  </a:lnTo>
                  <a:lnTo>
                    <a:pt x="38" y="1244"/>
                  </a:lnTo>
                  <a:lnTo>
                    <a:pt x="31" y="1251"/>
                  </a:lnTo>
                  <a:lnTo>
                    <a:pt x="22" y="1258"/>
                  </a:lnTo>
                  <a:lnTo>
                    <a:pt x="12" y="1266"/>
                  </a:lnTo>
                  <a:lnTo>
                    <a:pt x="0" y="1272"/>
                  </a:lnTo>
                  <a:close/>
                  <a:moveTo>
                    <a:pt x="0" y="1174"/>
                  </a:moveTo>
                  <a:lnTo>
                    <a:pt x="0" y="1105"/>
                  </a:lnTo>
                  <a:lnTo>
                    <a:pt x="13" y="1101"/>
                  </a:lnTo>
                  <a:lnTo>
                    <a:pt x="25" y="1100"/>
                  </a:lnTo>
                  <a:lnTo>
                    <a:pt x="35" y="1099"/>
                  </a:lnTo>
                  <a:lnTo>
                    <a:pt x="45" y="1099"/>
                  </a:lnTo>
                  <a:lnTo>
                    <a:pt x="53" y="1100"/>
                  </a:lnTo>
                  <a:lnTo>
                    <a:pt x="60" y="1101"/>
                  </a:lnTo>
                  <a:lnTo>
                    <a:pt x="66" y="1105"/>
                  </a:lnTo>
                  <a:lnTo>
                    <a:pt x="70" y="1108"/>
                  </a:lnTo>
                  <a:lnTo>
                    <a:pt x="71" y="1112"/>
                  </a:lnTo>
                  <a:lnTo>
                    <a:pt x="72" y="1115"/>
                  </a:lnTo>
                  <a:lnTo>
                    <a:pt x="72" y="1119"/>
                  </a:lnTo>
                  <a:lnTo>
                    <a:pt x="71" y="1122"/>
                  </a:lnTo>
                  <a:lnTo>
                    <a:pt x="66" y="1131"/>
                  </a:lnTo>
                  <a:lnTo>
                    <a:pt x="59" y="1139"/>
                  </a:lnTo>
                  <a:lnTo>
                    <a:pt x="48" y="1147"/>
                  </a:lnTo>
                  <a:lnTo>
                    <a:pt x="37" y="1156"/>
                  </a:lnTo>
                  <a:lnTo>
                    <a:pt x="22" y="1164"/>
                  </a:lnTo>
                  <a:lnTo>
                    <a:pt x="6" y="1172"/>
                  </a:lnTo>
                  <a:lnTo>
                    <a:pt x="3" y="1174"/>
                  </a:lnTo>
                  <a:lnTo>
                    <a:pt x="0" y="1174"/>
                  </a:lnTo>
                  <a:close/>
                  <a:moveTo>
                    <a:pt x="0" y="1076"/>
                  </a:moveTo>
                  <a:lnTo>
                    <a:pt x="0" y="1008"/>
                  </a:lnTo>
                  <a:lnTo>
                    <a:pt x="2" y="1008"/>
                  </a:lnTo>
                  <a:lnTo>
                    <a:pt x="5" y="1007"/>
                  </a:lnTo>
                  <a:lnTo>
                    <a:pt x="22" y="1000"/>
                  </a:lnTo>
                  <a:lnTo>
                    <a:pt x="39" y="995"/>
                  </a:lnTo>
                  <a:lnTo>
                    <a:pt x="56" y="992"/>
                  </a:lnTo>
                  <a:lnTo>
                    <a:pt x="71" y="991"/>
                  </a:lnTo>
                  <a:lnTo>
                    <a:pt x="84" y="989"/>
                  </a:lnTo>
                  <a:lnTo>
                    <a:pt x="95" y="992"/>
                  </a:lnTo>
                  <a:lnTo>
                    <a:pt x="100" y="993"/>
                  </a:lnTo>
                  <a:lnTo>
                    <a:pt x="103" y="994"/>
                  </a:lnTo>
                  <a:lnTo>
                    <a:pt x="105" y="996"/>
                  </a:lnTo>
                  <a:lnTo>
                    <a:pt x="108" y="1000"/>
                  </a:lnTo>
                  <a:lnTo>
                    <a:pt x="109" y="1002"/>
                  </a:lnTo>
                  <a:lnTo>
                    <a:pt x="110" y="1006"/>
                  </a:lnTo>
                  <a:lnTo>
                    <a:pt x="109" y="1010"/>
                  </a:lnTo>
                  <a:lnTo>
                    <a:pt x="108" y="1013"/>
                  </a:lnTo>
                  <a:lnTo>
                    <a:pt x="103" y="1021"/>
                  </a:lnTo>
                  <a:lnTo>
                    <a:pt x="96" y="1030"/>
                  </a:lnTo>
                  <a:lnTo>
                    <a:pt x="85" y="1039"/>
                  </a:lnTo>
                  <a:lnTo>
                    <a:pt x="72" y="1048"/>
                  </a:lnTo>
                  <a:lnTo>
                    <a:pt x="57" y="1056"/>
                  </a:lnTo>
                  <a:lnTo>
                    <a:pt x="40" y="1063"/>
                  </a:lnTo>
                  <a:lnTo>
                    <a:pt x="29" y="1068"/>
                  </a:lnTo>
                  <a:lnTo>
                    <a:pt x="20" y="1071"/>
                  </a:lnTo>
                  <a:lnTo>
                    <a:pt x="10" y="1074"/>
                  </a:lnTo>
                  <a:lnTo>
                    <a:pt x="0" y="1076"/>
                  </a:lnTo>
                  <a:close/>
                  <a:moveTo>
                    <a:pt x="0" y="974"/>
                  </a:moveTo>
                  <a:lnTo>
                    <a:pt x="0" y="926"/>
                  </a:lnTo>
                  <a:lnTo>
                    <a:pt x="10" y="920"/>
                  </a:lnTo>
                  <a:lnTo>
                    <a:pt x="22" y="913"/>
                  </a:lnTo>
                  <a:lnTo>
                    <a:pt x="35" y="906"/>
                  </a:lnTo>
                  <a:lnTo>
                    <a:pt x="50" y="900"/>
                  </a:lnTo>
                  <a:lnTo>
                    <a:pt x="69" y="893"/>
                  </a:lnTo>
                  <a:lnTo>
                    <a:pt x="86" y="888"/>
                  </a:lnTo>
                  <a:lnTo>
                    <a:pt x="103" y="885"/>
                  </a:lnTo>
                  <a:lnTo>
                    <a:pt x="119" y="882"/>
                  </a:lnTo>
                  <a:lnTo>
                    <a:pt x="133" y="882"/>
                  </a:lnTo>
                  <a:lnTo>
                    <a:pt x="144" y="884"/>
                  </a:lnTo>
                  <a:lnTo>
                    <a:pt x="148" y="885"/>
                  </a:lnTo>
                  <a:lnTo>
                    <a:pt x="153" y="887"/>
                  </a:lnTo>
                  <a:lnTo>
                    <a:pt x="155" y="890"/>
                  </a:lnTo>
                  <a:lnTo>
                    <a:pt x="158" y="892"/>
                  </a:lnTo>
                  <a:lnTo>
                    <a:pt x="159" y="894"/>
                  </a:lnTo>
                  <a:lnTo>
                    <a:pt x="159" y="898"/>
                  </a:lnTo>
                  <a:lnTo>
                    <a:pt x="159" y="901"/>
                  </a:lnTo>
                  <a:lnTo>
                    <a:pt x="158" y="905"/>
                  </a:lnTo>
                  <a:lnTo>
                    <a:pt x="152" y="913"/>
                  </a:lnTo>
                  <a:lnTo>
                    <a:pt x="144" y="923"/>
                  </a:lnTo>
                  <a:lnTo>
                    <a:pt x="133" y="931"/>
                  </a:lnTo>
                  <a:lnTo>
                    <a:pt x="119" y="939"/>
                  </a:lnTo>
                  <a:lnTo>
                    <a:pt x="103" y="949"/>
                  </a:lnTo>
                  <a:lnTo>
                    <a:pt x="85" y="956"/>
                  </a:lnTo>
                  <a:lnTo>
                    <a:pt x="62" y="966"/>
                  </a:lnTo>
                  <a:lnTo>
                    <a:pt x="39" y="972"/>
                  </a:lnTo>
                  <a:lnTo>
                    <a:pt x="28" y="973"/>
                  </a:lnTo>
                  <a:lnTo>
                    <a:pt x="18" y="974"/>
                  </a:lnTo>
                  <a:lnTo>
                    <a:pt x="8" y="975"/>
                  </a:lnTo>
                  <a:lnTo>
                    <a:pt x="0" y="974"/>
                  </a:lnTo>
                  <a:close/>
                  <a:moveTo>
                    <a:pt x="0" y="822"/>
                  </a:moveTo>
                  <a:lnTo>
                    <a:pt x="0" y="771"/>
                  </a:lnTo>
                  <a:lnTo>
                    <a:pt x="13" y="771"/>
                  </a:lnTo>
                  <a:lnTo>
                    <a:pt x="22" y="772"/>
                  </a:lnTo>
                  <a:lnTo>
                    <a:pt x="27" y="773"/>
                  </a:lnTo>
                  <a:lnTo>
                    <a:pt x="31" y="774"/>
                  </a:lnTo>
                  <a:lnTo>
                    <a:pt x="33" y="777"/>
                  </a:lnTo>
                  <a:lnTo>
                    <a:pt x="35" y="779"/>
                  </a:lnTo>
                  <a:lnTo>
                    <a:pt x="37" y="783"/>
                  </a:lnTo>
                  <a:lnTo>
                    <a:pt x="37" y="787"/>
                  </a:lnTo>
                  <a:lnTo>
                    <a:pt x="34" y="792"/>
                  </a:lnTo>
                  <a:lnTo>
                    <a:pt x="29" y="798"/>
                  </a:lnTo>
                  <a:lnTo>
                    <a:pt x="25" y="804"/>
                  </a:lnTo>
                  <a:lnTo>
                    <a:pt x="18" y="810"/>
                  </a:lnTo>
                  <a:lnTo>
                    <a:pt x="9" y="816"/>
                  </a:lnTo>
                  <a:lnTo>
                    <a:pt x="0" y="822"/>
                  </a:lnTo>
                  <a:close/>
                  <a:moveTo>
                    <a:pt x="0" y="749"/>
                  </a:moveTo>
                  <a:lnTo>
                    <a:pt x="0" y="684"/>
                  </a:lnTo>
                  <a:lnTo>
                    <a:pt x="20" y="678"/>
                  </a:lnTo>
                  <a:lnTo>
                    <a:pt x="38" y="672"/>
                  </a:lnTo>
                  <a:lnTo>
                    <a:pt x="54" y="669"/>
                  </a:lnTo>
                  <a:lnTo>
                    <a:pt x="71" y="667"/>
                  </a:lnTo>
                  <a:lnTo>
                    <a:pt x="84" y="666"/>
                  </a:lnTo>
                  <a:lnTo>
                    <a:pt x="95" y="667"/>
                  </a:lnTo>
                  <a:lnTo>
                    <a:pt x="100" y="669"/>
                  </a:lnTo>
                  <a:lnTo>
                    <a:pt x="103" y="671"/>
                  </a:lnTo>
                  <a:lnTo>
                    <a:pt x="107" y="672"/>
                  </a:lnTo>
                  <a:lnTo>
                    <a:pt x="109" y="675"/>
                  </a:lnTo>
                  <a:lnTo>
                    <a:pt x="110" y="678"/>
                  </a:lnTo>
                  <a:lnTo>
                    <a:pt x="110" y="682"/>
                  </a:lnTo>
                  <a:lnTo>
                    <a:pt x="109" y="685"/>
                  </a:lnTo>
                  <a:lnTo>
                    <a:pt x="108" y="689"/>
                  </a:lnTo>
                  <a:lnTo>
                    <a:pt x="102" y="696"/>
                  </a:lnTo>
                  <a:lnTo>
                    <a:pt x="92" y="705"/>
                  </a:lnTo>
                  <a:lnTo>
                    <a:pt x="79" y="714"/>
                  </a:lnTo>
                  <a:lnTo>
                    <a:pt x="64" y="723"/>
                  </a:lnTo>
                  <a:lnTo>
                    <a:pt x="47" y="732"/>
                  </a:lnTo>
                  <a:lnTo>
                    <a:pt x="28" y="740"/>
                  </a:lnTo>
                  <a:lnTo>
                    <a:pt x="14" y="746"/>
                  </a:lnTo>
                  <a:lnTo>
                    <a:pt x="0" y="749"/>
                  </a:lnTo>
                  <a:close/>
                  <a:moveTo>
                    <a:pt x="0" y="657"/>
                  </a:moveTo>
                  <a:lnTo>
                    <a:pt x="0" y="627"/>
                  </a:lnTo>
                  <a:lnTo>
                    <a:pt x="14" y="616"/>
                  </a:lnTo>
                  <a:lnTo>
                    <a:pt x="31" y="606"/>
                  </a:lnTo>
                  <a:lnTo>
                    <a:pt x="52" y="594"/>
                  </a:lnTo>
                  <a:lnTo>
                    <a:pt x="76" y="584"/>
                  </a:lnTo>
                  <a:lnTo>
                    <a:pt x="97" y="577"/>
                  </a:lnTo>
                  <a:lnTo>
                    <a:pt x="117" y="571"/>
                  </a:lnTo>
                  <a:lnTo>
                    <a:pt x="136" y="566"/>
                  </a:lnTo>
                  <a:lnTo>
                    <a:pt x="153" y="564"/>
                  </a:lnTo>
                  <a:lnTo>
                    <a:pt x="168" y="564"/>
                  </a:lnTo>
                  <a:lnTo>
                    <a:pt x="180" y="564"/>
                  </a:lnTo>
                  <a:lnTo>
                    <a:pt x="185" y="565"/>
                  </a:lnTo>
                  <a:lnTo>
                    <a:pt x="190" y="568"/>
                  </a:lnTo>
                  <a:lnTo>
                    <a:pt x="192" y="569"/>
                  </a:lnTo>
                  <a:lnTo>
                    <a:pt x="195" y="571"/>
                  </a:lnTo>
                  <a:lnTo>
                    <a:pt x="196" y="575"/>
                  </a:lnTo>
                  <a:lnTo>
                    <a:pt x="196" y="578"/>
                  </a:lnTo>
                  <a:lnTo>
                    <a:pt x="195" y="582"/>
                  </a:lnTo>
                  <a:lnTo>
                    <a:pt x="193" y="585"/>
                  </a:lnTo>
                  <a:lnTo>
                    <a:pt x="186" y="594"/>
                  </a:lnTo>
                  <a:lnTo>
                    <a:pt x="177" y="602"/>
                  </a:lnTo>
                  <a:lnTo>
                    <a:pt x="164" y="612"/>
                  </a:lnTo>
                  <a:lnTo>
                    <a:pt x="147" y="620"/>
                  </a:lnTo>
                  <a:lnTo>
                    <a:pt x="129" y="629"/>
                  </a:lnTo>
                  <a:lnTo>
                    <a:pt x="109" y="638"/>
                  </a:lnTo>
                  <a:lnTo>
                    <a:pt x="92" y="644"/>
                  </a:lnTo>
                  <a:lnTo>
                    <a:pt x="76" y="648"/>
                  </a:lnTo>
                  <a:lnTo>
                    <a:pt x="60" y="653"/>
                  </a:lnTo>
                  <a:lnTo>
                    <a:pt x="45" y="656"/>
                  </a:lnTo>
                  <a:lnTo>
                    <a:pt x="32" y="658"/>
                  </a:lnTo>
                  <a:lnTo>
                    <a:pt x="19" y="659"/>
                  </a:lnTo>
                  <a:lnTo>
                    <a:pt x="9" y="658"/>
                  </a:lnTo>
                  <a:lnTo>
                    <a:pt x="0" y="657"/>
                  </a:lnTo>
                  <a:close/>
                  <a:moveTo>
                    <a:pt x="0" y="600"/>
                  </a:moveTo>
                  <a:lnTo>
                    <a:pt x="0" y="566"/>
                  </a:lnTo>
                  <a:lnTo>
                    <a:pt x="6" y="568"/>
                  </a:lnTo>
                  <a:lnTo>
                    <a:pt x="9" y="570"/>
                  </a:lnTo>
                  <a:lnTo>
                    <a:pt x="13" y="571"/>
                  </a:lnTo>
                  <a:lnTo>
                    <a:pt x="14" y="574"/>
                  </a:lnTo>
                  <a:lnTo>
                    <a:pt x="15" y="576"/>
                  </a:lnTo>
                  <a:lnTo>
                    <a:pt x="15" y="579"/>
                  </a:lnTo>
                  <a:lnTo>
                    <a:pt x="15" y="582"/>
                  </a:lnTo>
                  <a:lnTo>
                    <a:pt x="14" y="585"/>
                  </a:lnTo>
                  <a:lnTo>
                    <a:pt x="8" y="593"/>
                  </a:lnTo>
                  <a:lnTo>
                    <a:pt x="0" y="600"/>
                  </a:lnTo>
                  <a:close/>
                  <a:moveTo>
                    <a:pt x="0" y="546"/>
                  </a:moveTo>
                  <a:lnTo>
                    <a:pt x="0" y="484"/>
                  </a:lnTo>
                  <a:lnTo>
                    <a:pt x="20" y="477"/>
                  </a:lnTo>
                  <a:lnTo>
                    <a:pt x="40" y="473"/>
                  </a:lnTo>
                  <a:lnTo>
                    <a:pt x="58" y="469"/>
                  </a:lnTo>
                  <a:lnTo>
                    <a:pt x="73" y="467"/>
                  </a:lnTo>
                  <a:lnTo>
                    <a:pt x="88" y="465"/>
                  </a:lnTo>
                  <a:lnTo>
                    <a:pt x="100" y="467"/>
                  </a:lnTo>
                  <a:lnTo>
                    <a:pt x="104" y="468"/>
                  </a:lnTo>
                  <a:lnTo>
                    <a:pt x="108" y="469"/>
                  </a:lnTo>
                  <a:lnTo>
                    <a:pt x="110" y="471"/>
                  </a:lnTo>
                  <a:lnTo>
                    <a:pt x="113" y="473"/>
                  </a:lnTo>
                  <a:lnTo>
                    <a:pt x="114" y="476"/>
                  </a:lnTo>
                  <a:lnTo>
                    <a:pt x="114" y="478"/>
                  </a:lnTo>
                  <a:lnTo>
                    <a:pt x="113" y="482"/>
                  </a:lnTo>
                  <a:lnTo>
                    <a:pt x="110" y="486"/>
                  </a:lnTo>
                  <a:lnTo>
                    <a:pt x="103" y="494"/>
                  </a:lnTo>
                  <a:lnTo>
                    <a:pt x="92" y="502"/>
                  </a:lnTo>
                  <a:lnTo>
                    <a:pt x="79" y="512"/>
                  </a:lnTo>
                  <a:lnTo>
                    <a:pt x="63" y="521"/>
                  </a:lnTo>
                  <a:lnTo>
                    <a:pt x="44" y="530"/>
                  </a:lnTo>
                  <a:lnTo>
                    <a:pt x="22" y="538"/>
                  </a:lnTo>
                  <a:lnTo>
                    <a:pt x="12" y="543"/>
                  </a:lnTo>
                  <a:lnTo>
                    <a:pt x="0" y="546"/>
                  </a:lnTo>
                  <a:close/>
                  <a:moveTo>
                    <a:pt x="0" y="424"/>
                  </a:moveTo>
                  <a:lnTo>
                    <a:pt x="0" y="376"/>
                  </a:lnTo>
                  <a:lnTo>
                    <a:pt x="18" y="375"/>
                  </a:lnTo>
                  <a:lnTo>
                    <a:pt x="31" y="375"/>
                  </a:lnTo>
                  <a:lnTo>
                    <a:pt x="37" y="375"/>
                  </a:lnTo>
                  <a:lnTo>
                    <a:pt x="40" y="377"/>
                  </a:lnTo>
                  <a:lnTo>
                    <a:pt x="44" y="379"/>
                  </a:lnTo>
                  <a:lnTo>
                    <a:pt x="46" y="381"/>
                  </a:lnTo>
                  <a:lnTo>
                    <a:pt x="47" y="385"/>
                  </a:lnTo>
                  <a:lnTo>
                    <a:pt x="46" y="389"/>
                  </a:lnTo>
                  <a:lnTo>
                    <a:pt x="43" y="394"/>
                  </a:lnTo>
                  <a:lnTo>
                    <a:pt x="38" y="400"/>
                  </a:lnTo>
                  <a:lnTo>
                    <a:pt x="31" y="406"/>
                  </a:lnTo>
                  <a:lnTo>
                    <a:pt x="22" y="412"/>
                  </a:lnTo>
                  <a:lnTo>
                    <a:pt x="12" y="418"/>
                  </a:lnTo>
                  <a:lnTo>
                    <a:pt x="0" y="424"/>
                  </a:lnTo>
                  <a:close/>
                  <a:moveTo>
                    <a:pt x="0" y="368"/>
                  </a:moveTo>
                  <a:lnTo>
                    <a:pt x="0" y="317"/>
                  </a:lnTo>
                  <a:lnTo>
                    <a:pt x="9" y="312"/>
                  </a:lnTo>
                  <a:lnTo>
                    <a:pt x="20" y="307"/>
                  </a:lnTo>
                  <a:lnTo>
                    <a:pt x="29" y="304"/>
                  </a:lnTo>
                  <a:lnTo>
                    <a:pt x="40" y="300"/>
                  </a:lnTo>
                  <a:lnTo>
                    <a:pt x="64" y="292"/>
                  </a:lnTo>
                  <a:lnTo>
                    <a:pt x="86" y="285"/>
                  </a:lnTo>
                  <a:lnTo>
                    <a:pt x="107" y="280"/>
                  </a:lnTo>
                  <a:lnTo>
                    <a:pt x="126" y="278"/>
                  </a:lnTo>
                  <a:lnTo>
                    <a:pt x="141" y="275"/>
                  </a:lnTo>
                  <a:lnTo>
                    <a:pt x="154" y="276"/>
                  </a:lnTo>
                  <a:lnTo>
                    <a:pt x="160" y="276"/>
                  </a:lnTo>
                  <a:lnTo>
                    <a:pt x="164" y="278"/>
                  </a:lnTo>
                  <a:lnTo>
                    <a:pt x="167" y="280"/>
                  </a:lnTo>
                  <a:lnTo>
                    <a:pt x="170" y="282"/>
                  </a:lnTo>
                  <a:lnTo>
                    <a:pt x="171" y="285"/>
                  </a:lnTo>
                  <a:lnTo>
                    <a:pt x="170" y="288"/>
                  </a:lnTo>
                  <a:lnTo>
                    <a:pt x="168" y="291"/>
                  </a:lnTo>
                  <a:lnTo>
                    <a:pt x="166" y="294"/>
                  </a:lnTo>
                  <a:lnTo>
                    <a:pt x="158" y="303"/>
                  </a:lnTo>
                  <a:lnTo>
                    <a:pt x="147" y="311"/>
                  </a:lnTo>
                  <a:lnTo>
                    <a:pt x="132" y="320"/>
                  </a:lnTo>
                  <a:lnTo>
                    <a:pt x="114" y="330"/>
                  </a:lnTo>
                  <a:lnTo>
                    <a:pt x="92" y="338"/>
                  </a:lnTo>
                  <a:lnTo>
                    <a:pt x="70" y="348"/>
                  </a:lnTo>
                  <a:lnTo>
                    <a:pt x="52" y="354"/>
                  </a:lnTo>
                  <a:lnTo>
                    <a:pt x="33" y="360"/>
                  </a:lnTo>
                  <a:lnTo>
                    <a:pt x="16" y="364"/>
                  </a:lnTo>
                  <a:lnTo>
                    <a:pt x="0" y="368"/>
                  </a:lnTo>
                  <a:close/>
                  <a:moveTo>
                    <a:pt x="0" y="272"/>
                  </a:moveTo>
                  <a:lnTo>
                    <a:pt x="0" y="216"/>
                  </a:lnTo>
                  <a:lnTo>
                    <a:pt x="24" y="209"/>
                  </a:lnTo>
                  <a:lnTo>
                    <a:pt x="47" y="202"/>
                  </a:lnTo>
                  <a:lnTo>
                    <a:pt x="67" y="197"/>
                  </a:lnTo>
                  <a:lnTo>
                    <a:pt x="86" y="193"/>
                  </a:lnTo>
                  <a:lnTo>
                    <a:pt x="103" y="192"/>
                  </a:lnTo>
                  <a:lnTo>
                    <a:pt x="116" y="192"/>
                  </a:lnTo>
                  <a:lnTo>
                    <a:pt x="121" y="192"/>
                  </a:lnTo>
                  <a:lnTo>
                    <a:pt x="126" y="193"/>
                  </a:lnTo>
                  <a:lnTo>
                    <a:pt x="128" y="196"/>
                  </a:lnTo>
                  <a:lnTo>
                    <a:pt x="130" y="197"/>
                  </a:lnTo>
                  <a:lnTo>
                    <a:pt x="132" y="199"/>
                  </a:lnTo>
                  <a:lnTo>
                    <a:pt x="130" y="203"/>
                  </a:lnTo>
                  <a:lnTo>
                    <a:pt x="129" y="206"/>
                  </a:lnTo>
                  <a:lnTo>
                    <a:pt x="127" y="210"/>
                  </a:lnTo>
                  <a:lnTo>
                    <a:pt x="119" y="217"/>
                  </a:lnTo>
                  <a:lnTo>
                    <a:pt x="105" y="225"/>
                  </a:lnTo>
                  <a:lnTo>
                    <a:pt x="90" y="235"/>
                  </a:lnTo>
                  <a:lnTo>
                    <a:pt x="71" y="244"/>
                  </a:lnTo>
                  <a:lnTo>
                    <a:pt x="50" y="254"/>
                  </a:lnTo>
                  <a:lnTo>
                    <a:pt x="26" y="262"/>
                  </a:lnTo>
                  <a:lnTo>
                    <a:pt x="13" y="267"/>
                  </a:lnTo>
                  <a:lnTo>
                    <a:pt x="0" y="272"/>
                  </a:lnTo>
                  <a:close/>
                  <a:moveTo>
                    <a:pt x="0" y="180"/>
                  </a:moveTo>
                  <a:lnTo>
                    <a:pt x="0" y="129"/>
                  </a:lnTo>
                  <a:lnTo>
                    <a:pt x="20" y="123"/>
                  </a:lnTo>
                  <a:lnTo>
                    <a:pt x="39" y="118"/>
                  </a:lnTo>
                  <a:lnTo>
                    <a:pt x="56" y="115"/>
                  </a:lnTo>
                  <a:lnTo>
                    <a:pt x="71" y="113"/>
                  </a:lnTo>
                  <a:lnTo>
                    <a:pt x="84" y="111"/>
                  </a:lnTo>
                  <a:lnTo>
                    <a:pt x="95" y="113"/>
                  </a:lnTo>
                  <a:lnTo>
                    <a:pt x="98" y="113"/>
                  </a:lnTo>
                  <a:lnTo>
                    <a:pt x="102" y="114"/>
                  </a:lnTo>
                  <a:lnTo>
                    <a:pt x="104" y="115"/>
                  </a:lnTo>
                  <a:lnTo>
                    <a:pt x="105" y="117"/>
                  </a:lnTo>
                  <a:lnTo>
                    <a:pt x="107" y="120"/>
                  </a:lnTo>
                  <a:lnTo>
                    <a:pt x="105" y="122"/>
                  </a:lnTo>
                  <a:lnTo>
                    <a:pt x="104" y="126"/>
                  </a:lnTo>
                  <a:lnTo>
                    <a:pt x="102" y="128"/>
                  </a:lnTo>
                  <a:lnTo>
                    <a:pt x="92" y="136"/>
                  </a:lnTo>
                  <a:lnTo>
                    <a:pt x="81" y="145"/>
                  </a:lnTo>
                  <a:lnTo>
                    <a:pt x="64" y="153"/>
                  </a:lnTo>
                  <a:lnTo>
                    <a:pt x="46" y="162"/>
                  </a:lnTo>
                  <a:lnTo>
                    <a:pt x="24" y="172"/>
                  </a:lnTo>
                  <a:lnTo>
                    <a:pt x="0" y="180"/>
                  </a:lnTo>
                  <a:close/>
                  <a:moveTo>
                    <a:pt x="0" y="98"/>
                  </a:moveTo>
                  <a:lnTo>
                    <a:pt x="0" y="50"/>
                  </a:lnTo>
                  <a:lnTo>
                    <a:pt x="19" y="45"/>
                  </a:lnTo>
                  <a:lnTo>
                    <a:pt x="35" y="41"/>
                  </a:lnTo>
                  <a:lnTo>
                    <a:pt x="51" y="39"/>
                  </a:lnTo>
                  <a:lnTo>
                    <a:pt x="65" y="36"/>
                  </a:lnTo>
                  <a:lnTo>
                    <a:pt x="76" y="36"/>
                  </a:lnTo>
                  <a:lnTo>
                    <a:pt x="85" y="36"/>
                  </a:lnTo>
                  <a:lnTo>
                    <a:pt x="91" y="38"/>
                  </a:lnTo>
                  <a:lnTo>
                    <a:pt x="95" y="40"/>
                  </a:lnTo>
                  <a:lnTo>
                    <a:pt x="96" y="42"/>
                  </a:lnTo>
                  <a:lnTo>
                    <a:pt x="96" y="45"/>
                  </a:lnTo>
                  <a:lnTo>
                    <a:pt x="95" y="47"/>
                  </a:lnTo>
                  <a:lnTo>
                    <a:pt x="92" y="50"/>
                  </a:lnTo>
                  <a:lnTo>
                    <a:pt x="86" y="55"/>
                  </a:lnTo>
                  <a:lnTo>
                    <a:pt x="77" y="61"/>
                  </a:lnTo>
                  <a:lnTo>
                    <a:pt x="89" y="57"/>
                  </a:lnTo>
                  <a:lnTo>
                    <a:pt x="101" y="52"/>
                  </a:lnTo>
                  <a:lnTo>
                    <a:pt x="114" y="47"/>
                  </a:lnTo>
                  <a:lnTo>
                    <a:pt x="127" y="42"/>
                  </a:lnTo>
                  <a:lnTo>
                    <a:pt x="153" y="34"/>
                  </a:lnTo>
                  <a:lnTo>
                    <a:pt x="178" y="27"/>
                  </a:lnTo>
                  <a:lnTo>
                    <a:pt x="201" y="21"/>
                  </a:lnTo>
                  <a:lnTo>
                    <a:pt x="221" y="17"/>
                  </a:lnTo>
                  <a:lnTo>
                    <a:pt x="239" y="15"/>
                  </a:lnTo>
                  <a:lnTo>
                    <a:pt x="253" y="15"/>
                  </a:lnTo>
                  <a:lnTo>
                    <a:pt x="259" y="15"/>
                  </a:lnTo>
                  <a:lnTo>
                    <a:pt x="264" y="16"/>
                  </a:lnTo>
                  <a:lnTo>
                    <a:pt x="266" y="17"/>
                  </a:lnTo>
                  <a:lnTo>
                    <a:pt x="268" y="20"/>
                  </a:lnTo>
                  <a:lnTo>
                    <a:pt x="269" y="22"/>
                  </a:lnTo>
                  <a:lnTo>
                    <a:pt x="268" y="25"/>
                  </a:lnTo>
                  <a:lnTo>
                    <a:pt x="267" y="27"/>
                  </a:lnTo>
                  <a:lnTo>
                    <a:pt x="266" y="29"/>
                  </a:lnTo>
                  <a:lnTo>
                    <a:pt x="260" y="35"/>
                  </a:lnTo>
                  <a:lnTo>
                    <a:pt x="250" y="41"/>
                  </a:lnTo>
                  <a:lnTo>
                    <a:pt x="262" y="36"/>
                  </a:lnTo>
                  <a:lnTo>
                    <a:pt x="274" y="32"/>
                  </a:lnTo>
                  <a:lnTo>
                    <a:pt x="287" y="27"/>
                  </a:lnTo>
                  <a:lnTo>
                    <a:pt x="300" y="22"/>
                  </a:lnTo>
                  <a:lnTo>
                    <a:pt x="323" y="15"/>
                  </a:lnTo>
                  <a:lnTo>
                    <a:pt x="345" y="9"/>
                  </a:lnTo>
                  <a:lnTo>
                    <a:pt x="367" y="3"/>
                  </a:lnTo>
                  <a:lnTo>
                    <a:pt x="386" y="0"/>
                  </a:lnTo>
                  <a:lnTo>
                    <a:pt x="386" y="78"/>
                  </a:lnTo>
                  <a:lnTo>
                    <a:pt x="376" y="78"/>
                  </a:lnTo>
                  <a:lnTo>
                    <a:pt x="369" y="77"/>
                  </a:lnTo>
                  <a:lnTo>
                    <a:pt x="363" y="75"/>
                  </a:lnTo>
                  <a:lnTo>
                    <a:pt x="360" y="72"/>
                  </a:lnTo>
                  <a:lnTo>
                    <a:pt x="360" y="70"/>
                  </a:lnTo>
                  <a:lnTo>
                    <a:pt x="360" y="67"/>
                  </a:lnTo>
                  <a:lnTo>
                    <a:pt x="361" y="65"/>
                  </a:lnTo>
                  <a:lnTo>
                    <a:pt x="363" y="61"/>
                  </a:lnTo>
                  <a:lnTo>
                    <a:pt x="369" y="55"/>
                  </a:lnTo>
                  <a:lnTo>
                    <a:pt x="379" y="48"/>
                  </a:lnTo>
                  <a:lnTo>
                    <a:pt x="367" y="53"/>
                  </a:lnTo>
                  <a:lnTo>
                    <a:pt x="355" y="58"/>
                  </a:lnTo>
                  <a:lnTo>
                    <a:pt x="342" y="63"/>
                  </a:lnTo>
                  <a:lnTo>
                    <a:pt x="329" y="67"/>
                  </a:lnTo>
                  <a:lnTo>
                    <a:pt x="302" y="76"/>
                  </a:lnTo>
                  <a:lnTo>
                    <a:pt x="277" y="83"/>
                  </a:lnTo>
                  <a:lnTo>
                    <a:pt x="254" y="89"/>
                  </a:lnTo>
                  <a:lnTo>
                    <a:pt x="233" y="92"/>
                  </a:lnTo>
                  <a:lnTo>
                    <a:pt x="215" y="95"/>
                  </a:lnTo>
                  <a:lnTo>
                    <a:pt x="201" y="95"/>
                  </a:lnTo>
                  <a:lnTo>
                    <a:pt x="195" y="95"/>
                  </a:lnTo>
                  <a:lnTo>
                    <a:pt x="190" y="94"/>
                  </a:lnTo>
                  <a:lnTo>
                    <a:pt x="186" y="91"/>
                  </a:lnTo>
                  <a:lnTo>
                    <a:pt x="185" y="90"/>
                  </a:lnTo>
                  <a:lnTo>
                    <a:pt x="184" y="88"/>
                  </a:lnTo>
                  <a:lnTo>
                    <a:pt x="184" y="85"/>
                  </a:lnTo>
                  <a:lnTo>
                    <a:pt x="185" y="82"/>
                  </a:lnTo>
                  <a:lnTo>
                    <a:pt x="187" y="79"/>
                  </a:lnTo>
                  <a:lnTo>
                    <a:pt x="195" y="73"/>
                  </a:lnTo>
                  <a:lnTo>
                    <a:pt x="204" y="66"/>
                  </a:lnTo>
                  <a:lnTo>
                    <a:pt x="192" y="71"/>
                  </a:lnTo>
                  <a:lnTo>
                    <a:pt x="180" y="76"/>
                  </a:lnTo>
                  <a:lnTo>
                    <a:pt x="167" y="80"/>
                  </a:lnTo>
                  <a:lnTo>
                    <a:pt x="153" y="85"/>
                  </a:lnTo>
                  <a:lnTo>
                    <a:pt x="127" y="94"/>
                  </a:lnTo>
                  <a:lnTo>
                    <a:pt x="103" y="101"/>
                  </a:lnTo>
                  <a:lnTo>
                    <a:pt x="79" y="107"/>
                  </a:lnTo>
                  <a:lnTo>
                    <a:pt x="59" y="111"/>
                  </a:lnTo>
                  <a:lnTo>
                    <a:pt x="41" y="113"/>
                  </a:lnTo>
                  <a:lnTo>
                    <a:pt x="27" y="114"/>
                  </a:lnTo>
                  <a:lnTo>
                    <a:pt x="22" y="114"/>
                  </a:lnTo>
                  <a:lnTo>
                    <a:pt x="18" y="113"/>
                  </a:lnTo>
                  <a:lnTo>
                    <a:pt x="14" y="110"/>
                  </a:lnTo>
                  <a:lnTo>
                    <a:pt x="13" y="109"/>
                  </a:lnTo>
                  <a:lnTo>
                    <a:pt x="12" y="107"/>
                  </a:lnTo>
                  <a:lnTo>
                    <a:pt x="12" y="104"/>
                  </a:lnTo>
                  <a:lnTo>
                    <a:pt x="13" y="102"/>
                  </a:lnTo>
                  <a:lnTo>
                    <a:pt x="15" y="98"/>
                  </a:lnTo>
                  <a:lnTo>
                    <a:pt x="22" y="92"/>
                  </a:lnTo>
                  <a:lnTo>
                    <a:pt x="32" y="85"/>
                  </a:lnTo>
                  <a:lnTo>
                    <a:pt x="16" y="92"/>
                  </a:lnTo>
                  <a:lnTo>
                    <a:pt x="0" y="98"/>
                  </a:lnTo>
                  <a:close/>
                  <a:moveTo>
                    <a:pt x="386" y="84"/>
                  </a:moveTo>
                  <a:lnTo>
                    <a:pt x="386" y="135"/>
                  </a:lnTo>
                  <a:lnTo>
                    <a:pt x="376" y="140"/>
                  </a:lnTo>
                  <a:lnTo>
                    <a:pt x="367" y="143"/>
                  </a:lnTo>
                  <a:lnTo>
                    <a:pt x="357" y="147"/>
                  </a:lnTo>
                  <a:lnTo>
                    <a:pt x="347" y="151"/>
                  </a:lnTo>
                  <a:lnTo>
                    <a:pt x="322" y="159"/>
                  </a:lnTo>
                  <a:lnTo>
                    <a:pt x="297" y="166"/>
                  </a:lnTo>
                  <a:lnTo>
                    <a:pt x="274" y="171"/>
                  </a:lnTo>
                  <a:lnTo>
                    <a:pt x="254" y="174"/>
                  </a:lnTo>
                  <a:lnTo>
                    <a:pt x="236" y="177"/>
                  </a:lnTo>
                  <a:lnTo>
                    <a:pt x="222" y="177"/>
                  </a:lnTo>
                  <a:lnTo>
                    <a:pt x="217" y="175"/>
                  </a:lnTo>
                  <a:lnTo>
                    <a:pt x="212" y="174"/>
                  </a:lnTo>
                  <a:lnTo>
                    <a:pt x="209" y="172"/>
                  </a:lnTo>
                  <a:lnTo>
                    <a:pt x="206" y="171"/>
                  </a:lnTo>
                  <a:lnTo>
                    <a:pt x="205" y="167"/>
                  </a:lnTo>
                  <a:lnTo>
                    <a:pt x="206" y="165"/>
                  </a:lnTo>
                  <a:lnTo>
                    <a:pt x="208" y="161"/>
                  </a:lnTo>
                  <a:lnTo>
                    <a:pt x="211" y="158"/>
                  </a:lnTo>
                  <a:lnTo>
                    <a:pt x="220" y="149"/>
                  </a:lnTo>
                  <a:lnTo>
                    <a:pt x="233" y="141"/>
                  </a:lnTo>
                  <a:lnTo>
                    <a:pt x="249" y="132"/>
                  </a:lnTo>
                  <a:lnTo>
                    <a:pt x="269" y="122"/>
                  </a:lnTo>
                  <a:lnTo>
                    <a:pt x="292" y="113"/>
                  </a:lnTo>
                  <a:lnTo>
                    <a:pt x="317" y="103"/>
                  </a:lnTo>
                  <a:lnTo>
                    <a:pt x="336" y="97"/>
                  </a:lnTo>
                  <a:lnTo>
                    <a:pt x="353" y="92"/>
                  </a:lnTo>
                  <a:lnTo>
                    <a:pt x="370" y="88"/>
                  </a:lnTo>
                  <a:lnTo>
                    <a:pt x="386" y="84"/>
                  </a:lnTo>
                  <a:close/>
                  <a:moveTo>
                    <a:pt x="386" y="146"/>
                  </a:moveTo>
                  <a:lnTo>
                    <a:pt x="386" y="159"/>
                  </a:lnTo>
                  <a:lnTo>
                    <a:pt x="385" y="158"/>
                  </a:lnTo>
                  <a:lnTo>
                    <a:pt x="385" y="156"/>
                  </a:lnTo>
                  <a:lnTo>
                    <a:pt x="383" y="154"/>
                  </a:lnTo>
                  <a:lnTo>
                    <a:pt x="383" y="152"/>
                  </a:lnTo>
                  <a:lnTo>
                    <a:pt x="385" y="149"/>
                  </a:lnTo>
                  <a:lnTo>
                    <a:pt x="386" y="146"/>
                  </a:lnTo>
                  <a:close/>
                  <a:moveTo>
                    <a:pt x="386" y="177"/>
                  </a:moveTo>
                  <a:lnTo>
                    <a:pt x="386" y="236"/>
                  </a:lnTo>
                  <a:lnTo>
                    <a:pt x="380" y="238"/>
                  </a:lnTo>
                  <a:lnTo>
                    <a:pt x="355" y="247"/>
                  </a:lnTo>
                  <a:lnTo>
                    <a:pt x="331" y="253"/>
                  </a:lnTo>
                  <a:lnTo>
                    <a:pt x="310" y="257"/>
                  </a:lnTo>
                  <a:lnTo>
                    <a:pt x="290" y="261"/>
                  </a:lnTo>
                  <a:lnTo>
                    <a:pt x="273" y="262"/>
                  </a:lnTo>
                  <a:lnTo>
                    <a:pt x="259" y="262"/>
                  </a:lnTo>
                  <a:lnTo>
                    <a:pt x="254" y="261"/>
                  </a:lnTo>
                  <a:lnTo>
                    <a:pt x="249" y="260"/>
                  </a:lnTo>
                  <a:lnTo>
                    <a:pt x="246" y="259"/>
                  </a:lnTo>
                  <a:lnTo>
                    <a:pt x="243" y="256"/>
                  </a:lnTo>
                  <a:lnTo>
                    <a:pt x="242" y="253"/>
                  </a:lnTo>
                  <a:lnTo>
                    <a:pt x="243" y="250"/>
                  </a:lnTo>
                  <a:lnTo>
                    <a:pt x="244" y="247"/>
                  </a:lnTo>
                  <a:lnTo>
                    <a:pt x="247" y="242"/>
                  </a:lnTo>
                  <a:lnTo>
                    <a:pt x="255" y="235"/>
                  </a:lnTo>
                  <a:lnTo>
                    <a:pt x="268" y="225"/>
                  </a:lnTo>
                  <a:lnTo>
                    <a:pt x="284" y="216"/>
                  </a:lnTo>
                  <a:lnTo>
                    <a:pt x="303" y="206"/>
                  </a:lnTo>
                  <a:lnTo>
                    <a:pt x="325" y="197"/>
                  </a:lnTo>
                  <a:lnTo>
                    <a:pt x="349" y="189"/>
                  </a:lnTo>
                  <a:lnTo>
                    <a:pt x="359" y="185"/>
                  </a:lnTo>
                  <a:lnTo>
                    <a:pt x="368" y="183"/>
                  </a:lnTo>
                  <a:lnTo>
                    <a:pt x="376" y="179"/>
                  </a:lnTo>
                  <a:lnTo>
                    <a:pt x="386" y="177"/>
                  </a:lnTo>
                  <a:close/>
                  <a:moveTo>
                    <a:pt x="386" y="282"/>
                  </a:moveTo>
                  <a:lnTo>
                    <a:pt x="386" y="344"/>
                  </a:lnTo>
                  <a:lnTo>
                    <a:pt x="369" y="349"/>
                  </a:lnTo>
                  <a:lnTo>
                    <a:pt x="353" y="351"/>
                  </a:lnTo>
                  <a:lnTo>
                    <a:pt x="338" y="354"/>
                  </a:lnTo>
                  <a:lnTo>
                    <a:pt x="325" y="354"/>
                  </a:lnTo>
                  <a:lnTo>
                    <a:pt x="315" y="354"/>
                  </a:lnTo>
                  <a:lnTo>
                    <a:pt x="306" y="353"/>
                  </a:lnTo>
                  <a:lnTo>
                    <a:pt x="299" y="350"/>
                  </a:lnTo>
                  <a:lnTo>
                    <a:pt x="296" y="347"/>
                  </a:lnTo>
                  <a:lnTo>
                    <a:pt x="294" y="344"/>
                  </a:lnTo>
                  <a:lnTo>
                    <a:pt x="294" y="341"/>
                  </a:lnTo>
                  <a:lnTo>
                    <a:pt x="296" y="337"/>
                  </a:lnTo>
                  <a:lnTo>
                    <a:pt x="298" y="334"/>
                  </a:lnTo>
                  <a:lnTo>
                    <a:pt x="304" y="326"/>
                  </a:lnTo>
                  <a:lnTo>
                    <a:pt x="315" y="318"/>
                  </a:lnTo>
                  <a:lnTo>
                    <a:pt x="329" y="309"/>
                  </a:lnTo>
                  <a:lnTo>
                    <a:pt x="345" y="300"/>
                  </a:lnTo>
                  <a:lnTo>
                    <a:pt x="364" y="291"/>
                  </a:lnTo>
                  <a:lnTo>
                    <a:pt x="386" y="282"/>
                  </a:lnTo>
                  <a:close/>
                  <a:moveTo>
                    <a:pt x="386" y="358"/>
                  </a:moveTo>
                  <a:lnTo>
                    <a:pt x="386" y="395"/>
                  </a:lnTo>
                  <a:lnTo>
                    <a:pt x="372" y="405"/>
                  </a:lnTo>
                  <a:lnTo>
                    <a:pt x="353" y="414"/>
                  </a:lnTo>
                  <a:lnTo>
                    <a:pt x="332" y="424"/>
                  </a:lnTo>
                  <a:lnTo>
                    <a:pt x="309" y="433"/>
                  </a:lnTo>
                  <a:lnTo>
                    <a:pt x="286" y="440"/>
                  </a:lnTo>
                  <a:lnTo>
                    <a:pt x="265" y="446"/>
                  </a:lnTo>
                  <a:lnTo>
                    <a:pt x="243" y="451"/>
                  </a:lnTo>
                  <a:lnTo>
                    <a:pt x="225" y="455"/>
                  </a:lnTo>
                  <a:lnTo>
                    <a:pt x="209" y="456"/>
                  </a:lnTo>
                  <a:lnTo>
                    <a:pt x="196" y="455"/>
                  </a:lnTo>
                  <a:lnTo>
                    <a:pt x="191" y="454"/>
                  </a:lnTo>
                  <a:lnTo>
                    <a:pt x="186" y="452"/>
                  </a:lnTo>
                  <a:lnTo>
                    <a:pt x="183" y="450"/>
                  </a:lnTo>
                  <a:lnTo>
                    <a:pt x="180" y="448"/>
                  </a:lnTo>
                  <a:lnTo>
                    <a:pt x="180" y="445"/>
                  </a:lnTo>
                  <a:lnTo>
                    <a:pt x="180" y="442"/>
                  </a:lnTo>
                  <a:lnTo>
                    <a:pt x="182" y="438"/>
                  </a:lnTo>
                  <a:lnTo>
                    <a:pt x="183" y="435"/>
                  </a:lnTo>
                  <a:lnTo>
                    <a:pt x="191" y="426"/>
                  </a:lnTo>
                  <a:lnTo>
                    <a:pt x="202" y="417"/>
                  </a:lnTo>
                  <a:lnTo>
                    <a:pt x="216" y="407"/>
                  </a:lnTo>
                  <a:lnTo>
                    <a:pt x="234" y="398"/>
                  </a:lnTo>
                  <a:lnTo>
                    <a:pt x="254" y="389"/>
                  </a:lnTo>
                  <a:lnTo>
                    <a:pt x="277" y="380"/>
                  </a:lnTo>
                  <a:lnTo>
                    <a:pt x="292" y="375"/>
                  </a:lnTo>
                  <a:lnTo>
                    <a:pt x="309" y="370"/>
                  </a:lnTo>
                  <a:lnTo>
                    <a:pt x="324" y="366"/>
                  </a:lnTo>
                  <a:lnTo>
                    <a:pt x="338" y="363"/>
                  </a:lnTo>
                  <a:lnTo>
                    <a:pt x="353" y="361"/>
                  </a:lnTo>
                  <a:lnTo>
                    <a:pt x="364" y="358"/>
                  </a:lnTo>
                  <a:lnTo>
                    <a:pt x="376" y="358"/>
                  </a:lnTo>
                  <a:lnTo>
                    <a:pt x="386" y="358"/>
                  </a:lnTo>
                  <a:close/>
                  <a:moveTo>
                    <a:pt x="386" y="411"/>
                  </a:moveTo>
                  <a:lnTo>
                    <a:pt x="386" y="452"/>
                  </a:lnTo>
                  <a:lnTo>
                    <a:pt x="378" y="451"/>
                  </a:lnTo>
                  <a:lnTo>
                    <a:pt x="370" y="450"/>
                  </a:lnTo>
                  <a:lnTo>
                    <a:pt x="366" y="448"/>
                  </a:lnTo>
                  <a:lnTo>
                    <a:pt x="362" y="444"/>
                  </a:lnTo>
                  <a:lnTo>
                    <a:pt x="361" y="440"/>
                  </a:lnTo>
                  <a:lnTo>
                    <a:pt x="361" y="437"/>
                  </a:lnTo>
                  <a:lnTo>
                    <a:pt x="362" y="433"/>
                  </a:lnTo>
                  <a:lnTo>
                    <a:pt x="366" y="429"/>
                  </a:lnTo>
                  <a:lnTo>
                    <a:pt x="374" y="420"/>
                  </a:lnTo>
                  <a:lnTo>
                    <a:pt x="386" y="411"/>
                  </a:lnTo>
                  <a:close/>
                  <a:moveTo>
                    <a:pt x="386" y="468"/>
                  </a:moveTo>
                  <a:lnTo>
                    <a:pt x="386" y="536"/>
                  </a:lnTo>
                  <a:lnTo>
                    <a:pt x="363" y="543"/>
                  </a:lnTo>
                  <a:lnTo>
                    <a:pt x="342" y="549"/>
                  </a:lnTo>
                  <a:lnTo>
                    <a:pt x="323" y="552"/>
                  </a:lnTo>
                  <a:lnTo>
                    <a:pt x="304" y="555"/>
                  </a:lnTo>
                  <a:lnTo>
                    <a:pt x="288" y="556"/>
                  </a:lnTo>
                  <a:lnTo>
                    <a:pt x="275" y="555"/>
                  </a:lnTo>
                  <a:lnTo>
                    <a:pt x="271" y="553"/>
                  </a:lnTo>
                  <a:lnTo>
                    <a:pt x="266" y="552"/>
                  </a:lnTo>
                  <a:lnTo>
                    <a:pt x="264" y="550"/>
                  </a:lnTo>
                  <a:lnTo>
                    <a:pt x="261" y="547"/>
                  </a:lnTo>
                  <a:lnTo>
                    <a:pt x="260" y="544"/>
                  </a:lnTo>
                  <a:lnTo>
                    <a:pt x="259" y="540"/>
                  </a:lnTo>
                  <a:lnTo>
                    <a:pt x="260" y="537"/>
                  </a:lnTo>
                  <a:lnTo>
                    <a:pt x="262" y="533"/>
                  </a:lnTo>
                  <a:lnTo>
                    <a:pt x="269" y="525"/>
                  </a:lnTo>
                  <a:lnTo>
                    <a:pt x="280" y="515"/>
                  </a:lnTo>
                  <a:lnTo>
                    <a:pt x="294" y="506"/>
                  </a:lnTo>
                  <a:lnTo>
                    <a:pt x="311" y="496"/>
                  </a:lnTo>
                  <a:lnTo>
                    <a:pt x="330" y="488"/>
                  </a:lnTo>
                  <a:lnTo>
                    <a:pt x="351" y="480"/>
                  </a:lnTo>
                  <a:lnTo>
                    <a:pt x="369" y="474"/>
                  </a:lnTo>
                  <a:lnTo>
                    <a:pt x="386" y="468"/>
                  </a:lnTo>
                  <a:close/>
                  <a:moveTo>
                    <a:pt x="386" y="614"/>
                  </a:moveTo>
                  <a:lnTo>
                    <a:pt x="386" y="664"/>
                  </a:lnTo>
                  <a:lnTo>
                    <a:pt x="375" y="663"/>
                  </a:lnTo>
                  <a:lnTo>
                    <a:pt x="367" y="661"/>
                  </a:lnTo>
                  <a:lnTo>
                    <a:pt x="361" y="658"/>
                  </a:lnTo>
                  <a:lnTo>
                    <a:pt x="356" y="654"/>
                  </a:lnTo>
                  <a:lnTo>
                    <a:pt x="355" y="651"/>
                  </a:lnTo>
                  <a:lnTo>
                    <a:pt x="355" y="646"/>
                  </a:lnTo>
                  <a:lnTo>
                    <a:pt x="357" y="641"/>
                  </a:lnTo>
                  <a:lnTo>
                    <a:pt x="360" y="635"/>
                  </a:lnTo>
                  <a:lnTo>
                    <a:pt x="364" y="631"/>
                  </a:lnTo>
                  <a:lnTo>
                    <a:pt x="370" y="625"/>
                  </a:lnTo>
                  <a:lnTo>
                    <a:pt x="378" y="620"/>
                  </a:lnTo>
                  <a:lnTo>
                    <a:pt x="386" y="614"/>
                  </a:lnTo>
                  <a:close/>
                  <a:moveTo>
                    <a:pt x="386" y="685"/>
                  </a:moveTo>
                  <a:lnTo>
                    <a:pt x="386" y="756"/>
                  </a:lnTo>
                  <a:lnTo>
                    <a:pt x="367" y="762"/>
                  </a:lnTo>
                  <a:lnTo>
                    <a:pt x="349" y="767"/>
                  </a:lnTo>
                  <a:lnTo>
                    <a:pt x="332" y="770"/>
                  </a:lnTo>
                  <a:lnTo>
                    <a:pt x="318" y="771"/>
                  </a:lnTo>
                  <a:lnTo>
                    <a:pt x="304" y="771"/>
                  </a:lnTo>
                  <a:lnTo>
                    <a:pt x="293" y="770"/>
                  </a:lnTo>
                  <a:lnTo>
                    <a:pt x="290" y="767"/>
                  </a:lnTo>
                  <a:lnTo>
                    <a:pt x="285" y="766"/>
                  </a:lnTo>
                  <a:lnTo>
                    <a:pt x="283" y="764"/>
                  </a:lnTo>
                  <a:lnTo>
                    <a:pt x="280" y="761"/>
                  </a:lnTo>
                  <a:lnTo>
                    <a:pt x="279" y="758"/>
                  </a:lnTo>
                  <a:lnTo>
                    <a:pt x="279" y="754"/>
                  </a:lnTo>
                  <a:lnTo>
                    <a:pt x="279" y="751"/>
                  </a:lnTo>
                  <a:lnTo>
                    <a:pt x="281" y="747"/>
                  </a:lnTo>
                  <a:lnTo>
                    <a:pt x="287" y="737"/>
                  </a:lnTo>
                  <a:lnTo>
                    <a:pt x="297" y="729"/>
                  </a:lnTo>
                  <a:lnTo>
                    <a:pt x="309" y="720"/>
                  </a:lnTo>
                  <a:lnTo>
                    <a:pt x="324" y="710"/>
                  </a:lnTo>
                  <a:lnTo>
                    <a:pt x="342" y="702"/>
                  </a:lnTo>
                  <a:lnTo>
                    <a:pt x="362" y="694"/>
                  </a:lnTo>
                  <a:lnTo>
                    <a:pt x="374" y="689"/>
                  </a:lnTo>
                  <a:lnTo>
                    <a:pt x="386" y="685"/>
                  </a:lnTo>
                  <a:close/>
                  <a:moveTo>
                    <a:pt x="386" y="784"/>
                  </a:moveTo>
                  <a:lnTo>
                    <a:pt x="386" y="830"/>
                  </a:lnTo>
                  <a:lnTo>
                    <a:pt x="374" y="838"/>
                  </a:lnTo>
                  <a:lnTo>
                    <a:pt x="361" y="846"/>
                  </a:lnTo>
                  <a:lnTo>
                    <a:pt x="347" y="854"/>
                  </a:lnTo>
                  <a:lnTo>
                    <a:pt x="330" y="861"/>
                  </a:lnTo>
                  <a:lnTo>
                    <a:pt x="310" y="867"/>
                  </a:lnTo>
                  <a:lnTo>
                    <a:pt x="291" y="873"/>
                  </a:lnTo>
                  <a:lnTo>
                    <a:pt x="273" y="876"/>
                  </a:lnTo>
                  <a:lnTo>
                    <a:pt x="256" y="879"/>
                  </a:lnTo>
                  <a:lnTo>
                    <a:pt x="242" y="879"/>
                  </a:lnTo>
                  <a:lnTo>
                    <a:pt x="230" y="878"/>
                  </a:lnTo>
                  <a:lnTo>
                    <a:pt x="225" y="875"/>
                  </a:lnTo>
                  <a:lnTo>
                    <a:pt x="222" y="874"/>
                  </a:lnTo>
                  <a:lnTo>
                    <a:pt x="218" y="872"/>
                  </a:lnTo>
                  <a:lnTo>
                    <a:pt x="216" y="868"/>
                  </a:lnTo>
                  <a:lnTo>
                    <a:pt x="215" y="866"/>
                  </a:lnTo>
                  <a:lnTo>
                    <a:pt x="214" y="862"/>
                  </a:lnTo>
                  <a:lnTo>
                    <a:pt x="215" y="857"/>
                  </a:lnTo>
                  <a:lnTo>
                    <a:pt x="216" y="854"/>
                  </a:lnTo>
                  <a:lnTo>
                    <a:pt x="222" y="846"/>
                  </a:lnTo>
                  <a:lnTo>
                    <a:pt x="231" y="836"/>
                  </a:lnTo>
                  <a:lnTo>
                    <a:pt x="243" y="828"/>
                  </a:lnTo>
                  <a:lnTo>
                    <a:pt x="258" y="818"/>
                  </a:lnTo>
                  <a:lnTo>
                    <a:pt x="274" y="810"/>
                  </a:lnTo>
                  <a:lnTo>
                    <a:pt x="293" y="802"/>
                  </a:lnTo>
                  <a:lnTo>
                    <a:pt x="306" y="797"/>
                  </a:lnTo>
                  <a:lnTo>
                    <a:pt x="319" y="792"/>
                  </a:lnTo>
                  <a:lnTo>
                    <a:pt x="332" y="789"/>
                  </a:lnTo>
                  <a:lnTo>
                    <a:pt x="344" y="786"/>
                  </a:lnTo>
                  <a:lnTo>
                    <a:pt x="356" y="785"/>
                  </a:lnTo>
                  <a:lnTo>
                    <a:pt x="367" y="784"/>
                  </a:lnTo>
                  <a:lnTo>
                    <a:pt x="378" y="784"/>
                  </a:lnTo>
                  <a:lnTo>
                    <a:pt x="386" y="784"/>
                  </a:lnTo>
                  <a:close/>
                  <a:moveTo>
                    <a:pt x="386" y="945"/>
                  </a:moveTo>
                  <a:lnTo>
                    <a:pt x="386" y="1004"/>
                  </a:lnTo>
                  <a:lnTo>
                    <a:pt x="375" y="1002"/>
                  </a:lnTo>
                  <a:lnTo>
                    <a:pt x="366" y="1001"/>
                  </a:lnTo>
                  <a:lnTo>
                    <a:pt x="362" y="999"/>
                  </a:lnTo>
                  <a:lnTo>
                    <a:pt x="359" y="998"/>
                  </a:lnTo>
                  <a:lnTo>
                    <a:pt x="356" y="995"/>
                  </a:lnTo>
                  <a:lnTo>
                    <a:pt x="354" y="993"/>
                  </a:lnTo>
                  <a:lnTo>
                    <a:pt x="353" y="988"/>
                  </a:lnTo>
                  <a:lnTo>
                    <a:pt x="353" y="982"/>
                  </a:lnTo>
                  <a:lnTo>
                    <a:pt x="354" y="976"/>
                  </a:lnTo>
                  <a:lnTo>
                    <a:pt x="357" y="970"/>
                  </a:lnTo>
                  <a:lnTo>
                    <a:pt x="362" y="964"/>
                  </a:lnTo>
                  <a:lnTo>
                    <a:pt x="369" y="958"/>
                  </a:lnTo>
                  <a:lnTo>
                    <a:pt x="376" y="951"/>
                  </a:lnTo>
                  <a:lnTo>
                    <a:pt x="386" y="945"/>
                  </a:lnTo>
                  <a:close/>
                  <a:moveTo>
                    <a:pt x="386" y="1037"/>
                  </a:moveTo>
                  <a:lnTo>
                    <a:pt x="386" y="1112"/>
                  </a:lnTo>
                  <a:lnTo>
                    <a:pt x="373" y="1114"/>
                  </a:lnTo>
                  <a:lnTo>
                    <a:pt x="361" y="1116"/>
                  </a:lnTo>
                  <a:lnTo>
                    <a:pt x="350" y="1116"/>
                  </a:lnTo>
                  <a:lnTo>
                    <a:pt x="341" y="1116"/>
                  </a:lnTo>
                  <a:lnTo>
                    <a:pt x="331" y="1115"/>
                  </a:lnTo>
                  <a:lnTo>
                    <a:pt x="324" y="1113"/>
                  </a:lnTo>
                  <a:lnTo>
                    <a:pt x="318" y="1109"/>
                  </a:lnTo>
                  <a:lnTo>
                    <a:pt x="315" y="1106"/>
                  </a:lnTo>
                  <a:lnTo>
                    <a:pt x="313" y="1102"/>
                  </a:lnTo>
                  <a:lnTo>
                    <a:pt x="312" y="1099"/>
                  </a:lnTo>
                  <a:lnTo>
                    <a:pt x="312" y="1094"/>
                  </a:lnTo>
                  <a:lnTo>
                    <a:pt x="313" y="1090"/>
                  </a:lnTo>
                  <a:lnTo>
                    <a:pt x="318" y="1082"/>
                  </a:lnTo>
                  <a:lnTo>
                    <a:pt x="326" y="1073"/>
                  </a:lnTo>
                  <a:lnTo>
                    <a:pt x="337" y="1064"/>
                  </a:lnTo>
                  <a:lnTo>
                    <a:pt x="350" y="1055"/>
                  </a:lnTo>
                  <a:lnTo>
                    <a:pt x="366" y="1046"/>
                  </a:lnTo>
                  <a:lnTo>
                    <a:pt x="383" y="1038"/>
                  </a:lnTo>
                  <a:lnTo>
                    <a:pt x="386" y="1037"/>
                  </a:lnTo>
                  <a:close/>
                  <a:moveTo>
                    <a:pt x="386" y="1143"/>
                  </a:moveTo>
                  <a:lnTo>
                    <a:pt x="386" y="1217"/>
                  </a:lnTo>
                  <a:lnTo>
                    <a:pt x="369" y="1223"/>
                  </a:lnTo>
                  <a:lnTo>
                    <a:pt x="353" y="1228"/>
                  </a:lnTo>
                  <a:lnTo>
                    <a:pt x="337" y="1231"/>
                  </a:lnTo>
                  <a:lnTo>
                    <a:pt x="323" y="1232"/>
                  </a:lnTo>
                  <a:lnTo>
                    <a:pt x="311" y="1231"/>
                  </a:lnTo>
                  <a:lnTo>
                    <a:pt x="300" y="1229"/>
                  </a:lnTo>
                  <a:lnTo>
                    <a:pt x="296" y="1227"/>
                  </a:lnTo>
                  <a:lnTo>
                    <a:pt x="292" y="1225"/>
                  </a:lnTo>
                  <a:lnTo>
                    <a:pt x="288" y="1222"/>
                  </a:lnTo>
                  <a:lnTo>
                    <a:pt x="286" y="1220"/>
                  </a:lnTo>
                  <a:lnTo>
                    <a:pt x="285" y="1216"/>
                  </a:lnTo>
                  <a:lnTo>
                    <a:pt x="285" y="1213"/>
                  </a:lnTo>
                  <a:lnTo>
                    <a:pt x="285" y="1209"/>
                  </a:lnTo>
                  <a:lnTo>
                    <a:pt x="286" y="1204"/>
                  </a:lnTo>
                  <a:lnTo>
                    <a:pt x="290" y="1196"/>
                  </a:lnTo>
                  <a:lnTo>
                    <a:pt x="298" y="1187"/>
                  </a:lnTo>
                  <a:lnTo>
                    <a:pt x="307" y="1178"/>
                  </a:lnTo>
                  <a:lnTo>
                    <a:pt x="321" y="1169"/>
                  </a:lnTo>
                  <a:lnTo>
                    <a:pt x="335" y="1160"/>
                  </a:lnTo>
                  <a:lnTo>
                    <a:pt x="351" y="1153"/>
                  </a:lnTo>
                  <a:lnTo>
                    <a:pt x="369" y="1147"/>
                  </a:lnTo>
                  <a:lnTo>
                    <a:pt x="386" y="1143"/>
                  </a:lnTo>
                  <a:close/>
                  <a:moveTo>
                    <a:pt x="386" y="1256"/>
                  </a:moveTo>
                  <a:lnTo>
                    <a:pt x="386" y="1326"/>
                  </a:lnTo>
                  <a:lnTo>
                    <a:pt x="379" y="1329"/>
                  </a:lnTo>
                  <a:lnTo>
                    <a:pt x="370" y="1333"/>
                  </a:lnTo>
                  <a:lnTo>
                    <a:pt x="354" y="1339"/>
                  </a:lnTo>
                  <a:lnTo>
                    <a:pt x="337" y="1343"/>
                  </a:lnTo>
                  <a:lnTo>
                    <a:pt x="322" y="1346"/>
                  </a:lnTo>
                  <a:lnTo>
                    <a:pt x="307" y="1348"/>
                  </a:lnTo>
                  <a:lnTo>
                    <a:pt x="294" y="1347"/>
                  </a:lnTo>
                  <a:lnTo>
                    <a:pt x="284" y="1345"/>
                  </a:lnTo>
                  <a:lnTo>
                    <a:pt x="279" y="1343"/>
                  </a:lnTo>
                  <a:lnTo>
                    <a:pt x="275" y="1341"/>
                  </a:lnTo>
                  <a:lnTo>
                    <a:pt x="273" y="1339"/>
                  </a:lnTo>
                  <a:lnTo>
                    <a:pt x="269" y="1335"/>
                  </a:lnTo>
                  <a:lnTo>
                    <a:pt x="268" y="1332"/>
                  </a:lnTo>
                  <a:lnTo>
                    <a:pt x="268" y="1328"/>
                  </a:lnTo>
                  <a:lnTo>
                    <a:pt x="268" y="1324"/>
                  </a:lnTo>
                  <a:lnTo>
                    <a:pt x="268" y="1321"/>
                  </a:lnTo>
                  <a:lnTo>
                    <a:pt x="273" y="1313"/>
                  </a:lnTo>
                  <a:lnTo>
                    <a:pt x="280" y="1303"/>
                  </a:lnTo>
                  <a:lnTo>
                    <a:pt x="290" y="1295"/>
                  </a:lnTo>
                  <a:lnTo>
                    <a:pt x="302" y="1285"/>
                  </a:lnTo>
                  <a:lnTo>
                    <a:pt x="316" y="1278"/>
                  </a:lnTo>
                  <a:lnTo>
                    <a:pt x="331" y="1270"/>
                  </a:lnTo>
                  <a:lnTo>
                    <a:pt x="345" y="1265"/>
                  </a:lnTo>
                  <a:lnTo>
                    <a:pt x="360" y="1260"/>
                  </a:lnTo>
                  <a:lnTo>
                    <a:pt x="373" y="1258"/>
                  </a:lnTo>
                  <a:lnTo>
                    <a:pt x="386" y="1256"/>
                  </a:lnTo>
                  <a:close/>
                  <a:moveTo>
                    <a:pt x="386" y="1374"/>
                  </a:moveTo>
                  <a:lnTo>
                    <a:pt x="386" y="1438"/>
                  </a:lnTo>
                  <a:lnTo>
                    <a:pt x="374" y="1446"/>
                  </a:lnTo>
                  <a:lnTo>
                    <a:pt x="361" y="1452"/>
                  </a:lnTo>
                  <a:lnTo>
                    <a:pt x="345" y="1457"/>
                  </a:lnTo>
                  <a:lnTo>
                    <a:pt x="330" y="1462"/>
                  </a:lnTo>
                  <a:lnTo>
                    <a:pt x="315" y="1465"/>
                  </a:lnTo>
                  <a:lnTo>
                    <a:pt x="300" y="1466"/>
                  </a:lnTo>
                  <a:lnTo>
                    <a:pt x="288" y="1465"/>
                  </a:lnTo>
                  <a:lnTo>
                    <a:pt x="278" y="1462"/>
                  </a:lnTo>
                  <a:lnTo>
                    <a:pt x="274" y="1461"/>
                  </a:lnTo>
                  <a:lnTo>
                    <a:pt x="269" y="1459"/>
                  </a:lnTo>
                  <a:lnTo>
                    <a:pt x="267" y="1456"/>
                  </a:lnTo>
                  <a:lnTo>
                    <a:pt x="265" y="1453"/>
                  </a:lnTo>
                  <a:lnTo>
                    <a:pt x="262" y="1450"/>
                  </a:lnTo>
                  <a:lnTo>
                    <a:pt x="262" y="1446"/>
                  </a:lnTo>
                  <a:lnTo>
                    <a:pt x="262" y="1442"/>
                  </a:lnTo>
                  <a:lnTo>
                    <a:pt x="264" y="1438"/>
                  </a:lnTo>
                  <a:lnTo>
                    <a:pt x="267" y="1430"/>
                  </a:lnTo>
                  <a:lnTo>
                    <a:pt x="273" y="1421"/>
                  </a:lnTo>
                  <a:lnTo>
                    <a:pt x="283" y="1412"/>
                  </a:lnTo>
                  <a:lnTo>
                    <a:pt x="293" y="1404"/>
                  </a:lnTo>
                  <a:lnTo>
                    <a:pt x="306" y="1396"/>
                  </a:lnTo>
                  <a:lnTo>
                    <a:pt x="322" y="1389"/>
                  </a:lnTo>
                  <a:lnTo>
                    <a:pt x="340" y="1383"/>
                  </a:lnTo>
                  <a:lnTo>
                    <a:pt x="356" y="1378"/>
                  </a:lnTo>
                  <a:lnTo>
                    <a:pt x="372" y="1376"/>
                  </a:lnTo>
                  <a:lnTo>
                    <a:pt x="386" y="1374"/>
                  </a:lnTo>
                  <a:close/>
                  <a:moveTo>
                    <a:pt x="386" y="1496"/>
                  </a:moveTo>
                  <a:lnTo>
                    <a:pt x="386" y="1560"/>
                  </a:lnTo>
                  <a:lnTo>
                    <a:pt x="375" y="1566"/>
                  </a:lnTo>
                  <a:lnTo>
                    <a:pt x="363" y="1572"/>
                  </a:lnTo>
                  <a:lnTo>
                    <a:pt x="348" y="1577"/>
                  </a:lnTo>
                  <a:lnTo>
                    <a:pt x="334" y="1582"/>
                  </a:lnTo>
                  <a:lnTo>
                    <a:pt x="318" y="1585"/>
                  </a:lnTo>
                  <a:lnTo>
                    <a:pt x="305" y="1586"/>
                  </a:lnTo>
                  <a:lnTo>
                    <a:pt x="293" y="1585"/>
                  </a:lnTo>
                  <a:lnTo>
                    <a:pt x="284" y="1582"/>
                  </a:lnTo>
                  <a:lnTo>
                    <a:pt x="279" y="1581"/>
                  </a:lnTo>
                  <a:lnTo>
                    <a:pt x="275" y="1579"/>
                  </a:lnTo>
                  <a:lnTo>
                    <a:pt x="273" y="1576"/>
                  </a:lnTo>
                  <a:lnTo>
                    <a:pt x="269" y="1573"/>
                  </a:lnTo>
                  <a:lnTo>
                    <a:pt x="268" y="1569"/>
                  </a:lnTo>
                  <a:lnTo>
                    <a:pt x="267" y="1566"/>
                  </a:lnTo>
                  <a:lnTo>
                    <a:pt x="267" y="1562"/>
                  </a:lnTo>
                  <a:lnTo>
                    <a:pt x="268" y="1558"/>
                  </a:lnTo>
                  <a:lnTo>
                    <a:pt x="272" y="1550"/>
                  </a:lnTo>
                  <a:lnTo>
                    <a:pt x="278" y="1541"/>
                  </a:lnTo>
                  <a:lnTo>
                    <a:pt x="286" y="1532"/>
                  </a:lnTo>
                  <a:lnTo>
                    <a:pt x="297" y="1524"/>
                  </a:lnTo>
                  <a:lnTo>
                    <a:pt x="310" y="1516"/>
                  </a:lnTo>
                  <a:lnTo>
                    <a:pt x="324" y="1509"/>
                  </a:lnTo>
                  <a:lnTo>
                    <a:pt x="341" y="1503"/>
                  </a:lnTo>
                  <a:lnTo>
                    <a:pt x="356" y="1499"/>
                  </a:lnTo>
                  <a:lnTo>
                    <a:pt x="372" y="1497"/>
                  </a:lnTo>
                  <a:lnTo>
                    <a:pt x="386" y="1496"/>
                  </a:lnTo>
                  <a:close/>
                  <a:moveTo>
                    <a:pt x="386" y="1619"/>
                  </a:moveTo>
                  <a:lnTo>
                    <a:pt x="386" y="1690"/>
                  </a:lnTo>
                  <a:lnTo>
                    <a:pt x="381" y="1693"/>
                  </a:lnTo>
                  <a:lnTo>
                    <a:pt x="376" y="1695"/>
                  </a:lnTo>
                  <a:lnTo>
                    <a:pt x="362" y="1701"/>
                  </a:lnTo>
                  <a:lnTo>
                    <a:pt x="347" y="1705"/>
                  </a:lnTo>
                  <a:lnTo>
                    <a:pt x="334" y="1707"/>
                  </a:lnTo>
                  <a:lnTo>
                    <a:pt x="321" y="1708"/>
                  </a:lnTo>
                  <a:lnTo>
                    <a:pt x="309" y="1707"/>
                  </a:lnTo>
                  <a:lnTo>
                    <a:pt x="299" y="1705"/>
                  </a:lnTo>
                  <a:lnTo>
                    <a:pt x="296" y="1703"/>
                  </a:lnTo>
                  <a:lnTo>
                    <a:pt x="292" y="1701"/>
                  </a:lnTo>
                  <a:lnTo>
                    <a:pt x="288" y="1699"/>
                  </a:lnTo>
                  <a:lnTo>
                    <a:pt x="286" y="1695"/>
                  </a:lnTo>
                  <a:lnTo>
                    <a:pt x="285" y="1692"/>
                  </a:lnTo>
                  <a:lnTo>
                    <a:pt x="284" y="1688"/>
                  </a:lnTo>
                  <a:lnTo>
                    <a:pt x="284" y="1684"/>
                  </a:lnTo>
                  <a:lnTo>
                    <a:pt x="284" y="1681"/>
                  </a:lnTo>
                  <a:lnTo>
                    <a:pt x="287" y="1673"/>
                  </a:lnTo>
                  <a:lnTo>
                    <a:pt x="293" y="1663"/>
                  </a:lnTo>
                  <a:lnTo>
                    <a:pt x="300" y="1655"/>
                  </a:lnTo>
                  <a:lnTo>
                    <a:pt x="311" y="1646"/>
                  </a:lnTo>
                  <a:lnTo>
                    <a:pt x="323" y="1639"/>
                  </a:lnTo>
                  <a:lnTo>
                    <a:pt x="337" y="1632"/>
                  </a:lnTo>
                  <a:lnTo>
                    <a:pt x="349" y="1627"/>
                  </a:lnTo>
                  <a:lnTo>
                    <a:pt x="362" y="1624"/>
                  </a:lnTo>
                  <a:lnTo>
                    <a:pt x="374" y="1620"/>
                  </a:lnTo>
                  <a:lnTo>
                    <a:pt x="386" y="1619"/>
                  </a:lnTo>
                  <a:close/>
                  <a:moveTo>
                    <a:pt x="386" y="1749"/>
                  </a:moveTo>
                  <a:lnTo>
                    <a:pt x="386" y="1826"/>
                  </a:lnTo>
                  <a:lnTo>
                    <a:pt x="374" y="1829"/>
                  </a:lnTo>
                  <a:lnTo>
                    <a:pt x="362" y="1832"/>
                  </a:lnTo>
                  <a:lnTo>
                    <a:pt x="351" y="1833"/>
                  </a:lnTo>
                  <a:lnTo>
                    <a:pt x="341" y="1833"/>
                  </a:lnTo>
                  <a:lnTo>
                    <a:pt x="331" y="1832"/>
                  </a:lnTo>
                  <a:lnTo>
                    <a:pt x="324" y="1828"/>
                  </a:lnTo>
                  <a:lnTo>
                    <a:pt x="318" y="1825"/>
                  </a:lnTo>
                  <a:lnTo>
                    <a:pt x="313" y="1820"/>
                  </a:lnTo>
                  <a:lnTo>
                    <a:pt x="311" y="1816"/>
                  </a:lnTo>
                  <a:lnTo>
                    <a:pt x="311" y="1813"/>
                  </a:lnTo>
                  <a:lnTo>
                    <a:pt x="310" y="1809"/>
                  </a:lnTo>
                  <a:lnTo>
                    <a:pt x="311" y="1804"/>
                  </a:lnTo>
                  <a:lnTo>
                    <a:pt x="313" y="1797"/>
                  </a:lnTo>
                  <a:lnTo>
                    <a:pt x="319" y="1789"/>
                  </a:lnTo>
                  <a:lnTo>
                    <a:pt x="326" y="1779"/>
                  </a:lnTo>
                  <a:lnTo>
                    <a:pt x="336" y="1772"/>
                  </a:lnTo>
                  <a:lnTo>
                    <a:pt x="348" y="1764"/>
                  </a:lnTo>
                  <a:lnTo>
                    <a:pt x="361" y="1758"/>
                  </a:lnTo>
                  <a:lnTo>
                    <a:pt x="373" y="1752"/>
                  </a:lnTo>
                  <a:lnTo>
                    <a:pt x="386" y="1749"/>
                  </a:lnTo>
                  <a:close/>
                  <a:moveTo>
                    <a:pt x="386" y="1890"/>
                  </a:moveTo>
                  <a:lnTo>
                    <a:pt x="386" y="1961"/>
                  </a:lnTo>
                  <a:lnTo>
                    <a:pt x="374" y="1960"/>
                  </a:lnTo>
                  <a:lnTo>
                    <a:pt x="364" y="1958"/>
                  </a:lnTo>
                  <a:lnTo>
                    <a:pt x="360" y="1955"/>
                  </a:lnTo>
                  <a:lnTo>
                    <a:pt x="356" y="1953"/>
                  </a:lnTo>
                  <a:lnTo>
                    <a:pt x="353" y="1951"/>
                  </a:lnTo>
                  <a:lnTo>
                    <a:pt x="350" y="1947"/>
                  </a:lnTo>
                  <a:lnTo>
                    <a:pt x="348" y="1941"/>
                  </a:lnTo>
                  <a:lnTo>
                    <a:pt x="348" y="1934"/>
                  </a:lnTo>
                  <a:lnTo>
                    <a:pt x="349" y="1927"/>
                  </a:lnTo>
                  <a:lnTo>
                    <a:pt x="353" y="1918"/>
                  </a:lnTo>
                  <a:lnTo>
                    <a:pt x="359" y="1911"/>
                  </a:lnTo>
                  <a:lnTo>
                    <a:pt x="367" y="1904"/>
                  </a:lnTo>
                  <a:lnTo>
                    <a:pt x="375" y="1897"/>
                  </a:lnTo>
                  <a:lnTo>
                    <a:pt x="386" y="1890"/>
                  </a:lnTo>
                  <a:close/>
                  <a:moveTo>
                    <a:pt x="386" y="2216"/>
                  </a:moveTo>
                  <a:lnTo>
                    <a:pt x="386" y="2286"/>
                  </a:lnTo>
                  <a:lnTo>
                    <a:pt x="383" y="2287"/>
                  </a:lnTo>
                  <a:lnTo>
                    <a:pt x="372" y="2292"/>
                  </a:lnTo>
                  <a:lnTo>
                    <a:pt x="361" y="2295"/>
                  </a:lnTo>
                  <a:lnTo>
                    <a:pt x="349" y="2296"/>
                  </a:lnTo>
                  <a:lnTo>
                    <a:pt x="338" y="2298"/>
                  </a:lnTo>
                  <a:lnTo>
                    <a:pt x="329" y="2296"/>
                  </a:lnTo>
                  <a:lnTo>
                    <a:pt x="321" y="2293"/>
                  </a:lnTo>
                  <a:lnTo>
                    <a:pt x="315" y="2289"/>
                  </a:lnTo>
                  <a:lnTo>
                    <a:pt x="309" y="2283"/>
                  </a:lnTo>
                  <a:lnTo>
                    <a:pt x="307" y="2281"/>
                  </a:lnTo>
                  <a:lnTo>
                    <a:pt x="306" y="2277"/>
                  </a:lnTo>
                  <a:lnTo>
                    <a:pt x="306" y="2274"/>
                  </a:lnTo>
                  <a:lnTo>
                    <a:pt x="306" y="2270"/>
                  </a:lnTo>
                  <a:lnTo>
                    <a:pt x="309" y="2262"/>
                  </a:lnTo>
                  <a:lnTo>
                    <a:pt x="312" y="2255"/>
                  </a:lnTo>
                  <a:lnTo>
                    <a:pt x="318" y="2246"/>
                  </a:lnTo>
                  <a:lnTo>
                    <a:pt x="325" y="2239"/>
                  </a:lnTo>
                  <a:lnTo>
                    <a:pt x="335" y="2232"/>
                  </a:lnTo>
                  <a:lnTo>
                    <a:pt x="345" y="2226"/>
                  </a:lnTo>
                  <a:lnTo>
                    <a:pt x="356" y="2221"/>
                  </a:lnTo>
                  <a:lnTo>
                    <a:pt x="367" y="2219"/>
                  </a:lnTo>
                  <a:lnTo>
                    <a:pt x="376" y="2217"/>
                  </a:lnTo>
                  <a:lnTo>
                    <a:pt x="386" y="2216"/>
                  </a:lnTo>
                  <a:close/>
                  <a:moveTo>
                    <a:pt x="386" y="2390"/>
                  </a:moveTo>
                  <a:lnTo>
                    <a:pt x="386" y="2422"/>
                  </a:lnTo>
                  <a:lnTo>
                    <a:pt x="385" y="2421"/>
                  </a:lnTo>
                  <a:lnTo>
                    <a:pt x="383" y="2420"/>
                  </a:lnTo>
                  <a:lnTo>
                    <a:pt x="381" y="2413"/>
                  </a:lnTo>
                  <a:lnTo>
                    <a:pt x="381" y="2406"/>
                  </a:lnTo>
                  <a:lnTo>
                    <a:pt x="382" y="2398"/>
                  </a:lnTo>
                  <a:lnTo>
                    <a:pt x="386" y="2390"/>
                  </a:lnTo>
                  <a:close/>
                  <a:moveTo>
                    <a:pt x="386" y="2565"/>
                  </a:moveTo>
                  <a:lnTo>
                    <a:pt x="386" y="2636"/>
                  </a:lnTo>
                  <a:lnTo>
                    <a:pt x="379" y="2637"/>
                  </a:lnTo>
                  <a:lnTo>
                    <a:pt x="372" y="2637"/>
                  </a:lnTo>
                  <a:lnTo>
                    <a:pt x="366" y="2637"/>
                  </a:lnTo>
                  <a:lnTo>
                    <a:pt x="360" y="2636"/>
                  </a:lnTo>
                  <a:lnTo>
                    <a:pt x="354" y="2635"/>
                  </a:lnTo>
                  <a:lnTo>
                    <a:pt x="349" y="2631"/>
                  </a:lnTo>
                  <a:lnTo>
                    <a:pt x="344" y="2629"/>
                  </a:lnTo>
                  <a:lnTo>
                    <a:pt x="342" y="2624"/>
                  </a:lnTo>
                  <a:lnTo>
                    <a:pt x="338" y="2618"/>
                  </a:lnTo>
                  <a:lnTo>
                    <a:pt x="338" y="2611"/>
                  </a:lnTo>
                  <a:lnTo>
                    <a:pt x="340" y="2604"/>
                  </a:lnTo>
                  <a:lnTo>
                    <a:pt x="343" y="2597"/>
                  </a:lnTo>
                  <a:lnTo>
                    <a:pt x="348" y="2590"/>
                  </a:lnTo>
                  <a:lnTo>
                    <a:pt x="354" y="2583"/>
                  </a:lnTo>
                  <a:lnTo>
                    <a:pt x="362" y="2577"/>
                  </a:lnTo>
                  <a:lnTo>
                    <a:pt x="372" y="2571"/>
                  </a:lnTo>
                  <a:lnTo>
                    <a:pt x="379" y="2567"/>
                  </a:lnTo>
                  <a:lnTo>
                    <a:pt x="386" y="2565"/>
                  </a:lnTo>
                  <a:close/>
                  <a:moveTo>
                    <a:pt x="386" y="2769"/>
                  </a:moveTo>
                  <a:lnTo>
                    <a:pt x="386" y="2833"/>
                  </a:lnTo>
                  <a:lnTo>
                    <a:pt x="378" y="2837"/>
                  </a:lnTo>
                  <a:lnTo>
                    <a:pt x="368" y="2839"/>
                  </a:lnTo>
                  <a:lnTo>
                    <a:pt x="360" y="2840"/>
                  </a:lnTo>
                  <a:lnTo>
                    <a:pt x="351" y="2840"/>
                  </a:lnTo>
                  <a:lnTo>
                    <a:pt x="343" y="2839"/>
                  </a:lnTo>
                  <a:lnTo>
                    <a:pt x="337" y="2837"/>
                  </a:lnTo>
                  <a:lnTo>
                    <a:pt x="331" y="2833"/>
                  </a:lnTo>
                  <a:lnTo>
                    <a:pt x="326" y="2827"/>
                  </a:lnTo>
                  <a:lnTo>
                    <a:pt x="324" y="2821"/>
                  </a:lnTo>
                  <a:lnTo>
                    <a:pt x="324" y="2816"/>
                  </a:lnTo>
                  <a:lnTo>
                    <a:pt x="324" y="2808"/>
                  </a:lnTo>
                  <a:lnTo>
                    <a:pt x="328" y="2801"/>
                  </a:lnTo>
                  <a:lnTo>
                    <a:pt x="331" y="2795"/>
                  </a:lnTo>
                  <a:lnTo>
                    <a:pt x="337" y="2788"/>
                  </a:lnTo>
                  <a:lnTo>
                    <a:pt x="344" y="2782"/>
                  </a:lnTo>
                  <a:lnTo>
                    <a:pt x="353" y="2778"/>
                  </a:lnTo>
                  <a:lnTo>
                    <a:pt x="361" y="2774"/>
                  </a:lnTo>
                  <a:lnTo>
                    <a:pt x="369" y="2770"/>
                  </a:lnTo>
                  <a:lnTo>
                    <a:pt x="378" y="2769"/>
                  </a:lnTo>
                  <a:lnTo>
                    <a:pt x="386" y="2769"/>
                  </a:lnTo>
                  <a:close/>
                  <a:moveTo>
                    <a:pt x="386" y="2975"/>
                  </a:moveTo>
                  <a:lnTo>
                    <a:pt x="386" y="3038"/>
                  </a:lnTo>
                  <a:lnTo>
                    <a:pt x="379" y="3040"/>
                  </a:lnTo>
                  <a:lnTo>
                    <a:pt x="372" y="3042"/>
                  </a:lnTo>
                  <a:lnTo>
                    <a:pt x="364" y="3042"/>
                  </a:lnTo>
                  <a:lnTo>
                    <a:pt x="357" y="3041"/>
                  </a:lnTo>
                  <a:lnTo>
                    <a:pt x="351" y="3040"/>
                  </a:lnTo>
                  <a:lnTo>
                    <a:pt x="345" y="3038"/>
                  </a:lnTo>
                  <a:lnTo>
                    <a:pt x="341" y="3034"/>
                  </a:lnTo>
                  <a:lnTo>
                    <a:pt x="337" y="3031"/>
                  </a:lnTo>
                  <a:lnTo>
                    <a:pt x="335" y="3025"/>
                  </a:lnTo>
                  <a:lnTo>
                    <a:pt x="335" y="3019"/>
                  </a:lnTo>
                  <a:lnTo>
                    <a:pt x="335" y="3012"/>
                  </a:lnTo>
                  <a:lnTo>
                    <a:pt x="337" y="3006"/>
                  </a:lnTo>
                  <a:lnTo>
                    <a:pt x="342" y="2998"/>
                  </a:lnTo>
                  <a:lnTo>
                    <a:pt x="347" y="2993"/>
                  </a:lnTo>
                  <a:lnTo>
                    <a:pt x="353" y="2987"/>
                  </a:lnTo>
                  <a:lnTo>
                    <a:pt x="361" y="2982"/>
                  </a:lnTo>
                  <a:lnTo>
                    <a:pt x="367" y="2979"/>
                  </a:lnTo>
                  <a:lnTo>
                    <a:pt x="373" y="2977"/>
                  </a:lnTo>
                  <a:lnTo>
                    <a:pt x="380" y="2976"/>
                  </a:lnTo>
                  <a:lnTo>
                    <a:pt x="386" y="2975"/>
                  </a:lnTo>
                  <a:close/>
                  <a:moveTo>
                    <a:pt x="386" y="3191"/>
                  </a:moveTo>
                  <a:lnTo>
                    <a:pt x="386" y="3242"/>
                  </a:lnTo>
                  <a:lnTo>
                    <a:pt x="382" y="3240"/>
                  </a:lnTo>
                  <a:lnTo>
                    <a:pt x="379" y="3237"/>
                  </a:lnTo>
                  <a:lnTo>
                    <a:pt x="375" y="3235"/>
                  </a:lnTo>
                  <a:lnTo>
                    <a:pt x="373" y="3231"/>
                  </a:lnTo>
                  <a:lnTo>
                    <a:pt x="370" y="3227"/>
                  </a:lnTo>
                  <a:lnTo>
                    <a:pt x="369" y="3222"/>
                  </a:lnTo>
                  <a:lnTo>
                    <a:pt x="369" y="3217"/>
                  </a:lnTo>
                  <a:lnTo>
                    <a:pt x="370" y="3211"/>
                  </a:lnTo>
                  <a:lnTo>
                    <a:pt x="373" y="3205"/>
                  </a:lnTo>
                  <a:lnTo>
                    <a:pt x="376" y="3200"/>
                  </a:lnTo>
                  <a:lnTo>
                    <a:pt x="381" y="3196"/>
                  </a:lnTo>
                  <a:lnTo>
                    <a:pt x="386" y="3191"/>
                  </a:lnTo>
                  <a:close/>
                  <a:moveTo>
                    <a:pt x="386" y="3435"/>
                  </a:moveTo>
                  <a:lnTo>
                    <a:pt x="386" y="3489"/>
                  </a:lnTo>
                  <a:lnTo>
                    <a:pt x="380" y="3490"/>
                  </a:lnTo>
                  <a:lnTo>
                    <a:pt x="375" y="3492"/>
                  </a:lnTo>
                  <a:lnTo>
                    <a:pt x="369" y="3492"/>
                  </a:lnTo>
                  <a:lnTo>
                    <a:pt x="364" y="3492"/>
                  </a:lnTo>
                  <a:lnTo>
                    <a:pt x="360" y="3489"/>
                  </a:lnTo>
                  <a:lnTo>
                    <a:pt x="355" y="3488"/>
                  </a:lnTo>
                  <a:lnTo>
                    <a:pt x="351" y="3484"/>
                  </a:lnTo>
                  <a:lnTo>
                    <a:pt x="349" y="3481"/>
                  </a:lnTo>
                  <a:lnTo>
                    <a:pt x="347" y="3476"/>
                  </a:lnTo>
                  <a:lnTo>
                    <a:pt x="345" y="3470"/>
                  </a:lnTo>
                  <a:lnTo>
                    <a:pt x="347" y="3465"/>
                  </a:lnTo>
                  <a:lnTo>
                    <a:pt x="348" y="3459"/>
                  </a:lnTo>
                  <a:lnTo>
                    <a:pt x="350" y="3455"/>
                  </a:lnTo>
                  <a:lnTo>
                    <a:pt x="355" y="3449"/>
                  </a:lnTo>
                  <a:lnTo>
                    <a:pt x="360" y="3444"/>
                  </a:lnTo>
                  <a:lnTo>
                    <a:pt x="366" y="3440"/>
                  </a:lnTo>
                  <a:lnTo>
                    <a:pt x="370" y="3438"/>
                  </a:lnTo>
                  <a:lnTo>
                    <a:pt x="375" y="3436"/>
                  </a:lnTo>
                  <a:lnTo>
                    <a:pt x="381" y="3435"/>
                  </a:lnTo>
                  <a:lnTo>
                    <a:pt x="386" y="3435"/>
                  </a:lnTo>
                  <a:close/>
                  <a:moveTo>
                    <a:pt x="142" y="120"/>
                  </a:moveTo>
                  <a:lnTo>
                    <a:pt x="117" y="129"/>
                  </a:lnTo>
                  <a:lnTo>
                    <a:pt x="95" y="139"/>
                  </a:lnTo>
                  <a:lnTo>
                    <a:pt x="76" y="148"/>
                  </a:lnTo>
                  <a:lnTo>
                    <a:pt x="59" y="158"/>
                  </a:lnTo>
                  <a:lnTo>
                    <a:pt x="46" y="166"/>
                  </a:lnTo>
                  <a:lnTo>
                    <a:pt x="37" y="174"/>
                  </a:lnTo>
                  <a:lnTo>
                    <a:pt x="34" y="178"/>
                  </a:lnTo>
                  <a:lnTo>
                    <a:pt x="32" y="181"/>
                  </a:lnTo>
                  <a:lnTo>
                    <a:pt x="32" y="184"/>
                  </a:lnTo>
                  <a:lnTo>
                    <a:pt x="33" y="186"/>
                  </a:lnTo>
                  <a:lnTo>
                    <a:pt x="34" y="189"/>
                  </a:lnTo>
                  <a:lnTo>
                    <a:pt x="38" y="190"/>
                  </a:lnTo>
                  <a:lnTo>
                    <a:pt x="43" y="191"/>
                  </a:lnTo>
                  <a:lnTo>
                    <a:pt x="47" y="192"/>
                  </a:lnTo>
                  <a:lnTo>
                    <a:pt x="62" y="192"/>
                  </a:lnTo>
                  <a:lnTo>
                    <a:pt x="78" y="190"/>
                  </a:lnTo>
                  <a:lnTo>
                    <a:pt x="98" y="186"/>
                  </a:lnTo>
                  <a:lnTo>
                    <a:pt x="121" y="180"/>
                  </a:lnTo>
                  <a:lnTo>
                    <a:pt x="145" y="173"/>
                  </a:lnTo>
                  <a:lnTo>
                    <a:pt x="171" y="165"/>
                  </a:lnTo>
                  <a:lnTo>
                    <a:pt x="195" y="156"/>
                  </a:lnTo>
                  <a:lnTo>
                    <a:pt x="217" y="147"/>
                  </a:lnTo>
                  <a:lnTo>
                    <a:pt x="237" y="137"/>
                  </a:lnTo>
                  <a:lnTo>
                    <a:pt x="254" y="128"/>
                  </a:lnTo>
                  <a:lnTo>
                    <a:pt x="267" y="120"/>
                  </a:lnTo>
                  <a:lnTo>
                    <a:pt x="275" y="111"/>
                  </a:lnTo>
                  <a:lnTo>
                    <a:pt x="279" y="108"/>
                  </a:lnTo>
                  <a:lnTo>
                    <a:pt x="280" y="105"/>
                  </a:lnTo>
                  <a:lnTo>
                    <a:pt x="281" y="102"/>
                  </a:lnTo>
                  <a:lnTo>
                    <a:pt x="280" y="99"/>
                  </a:lnTo>
                  <a:lnTo>
                    <a:pt x="278" y="97"/>
                  </a:lnTo>
                  <a:lnTo>
                    <a:pt x="275" y="96"/>
                  </a:lnTo>
                  <a:lnTo>
                    <a:pt x="271" y="95"/>
                  </a:lnTo>
                  <a:lnTo>
                    <a:pt x="265" y="94"/>
                  </a:lnTo>
                  <a:lnTo>
                    <a:pt x="252" y="94"/>
                  </a:lnTo>
                  <a:lnTo>
                    <a:pt x="234" y="96"/>
                  </a:lnTo>
                  <a:lnTo>
                    <a:pt x="214" y="99"/>
                  </a:lnTo>
                  <a:lnTo>
                    <a:pt x="191" y="104"/>
                  </a:lnTo>
                  <a:lnTo>
                    <a:pt x="167" y="111"/>
                  </a:lnTo>
                  <a:lnTo>
                    <a:pt x="142" y="120"/>
                  </a:lnTo>
                  <a:close/>
                  <a:moveTo>
                    <a:pt x="172" y="202"/>
                  </a:moveTo>
                  <a:lnTo>
                    <a:pt x="148" y="210"/>
                  </a:lnTo>
                  <a:lnTo>
                    <a:pt x="127" y="219"/>
                  </a:lnTo>
                  <a:lnTo>
                    <a:pt x="108" y="229"/>
                  </a:lnTo>
                  <a:lnTo>
                    <a:pt x="91" y="238"/>
                  </a:lnTo>
                  <a:lnTo>
                    <a:pt x="79" y="248"/>
                  </a:lnTo>
                  <a:lnTo>
                    <a:pt x="71" y="255"/>
                  </a:lnTo>
                  <a:lnTo>
                    <a:pt x="69" y="259"/>
                  </a:lnTo>
                  <a:lnTo>
                    <a:pt x="66" y="262"/>
                  </a:lnTo>
                  <a:lnTo>
                    <a:pt x="66" y="266"/>
                  </a:lnTo>
                  <a:lnTo>
                    <a:pt x="67" y="268"/>
                  </a:lnTo>
                  <a:lnTo>
                    <a:pt x="70" y="271"/>
                  </a:lnTo>
                  <a:lnTo>
                    <a:pt x="72" y="272"/>
                  </a:lnTo>
                  <a:lnTo>
                    <a:pt x="77" y="273"/>
                  </a:lnTo>
                  <a:lnTo>
                    <a:pt x="82" y="274"/>
                  </a:lnTo>
                  <a:lnTo>
                    <a:pt x="96" y="274"/>
                  </a:lnTo>
                  <a:lnTo>
                    <a:pt x="113" y="273"/>
                  </a:lnTo>
                  <a:lnTo>
                    <a:pt x="132" y="269"/>
                  </a:lnTo>
                  <a:lnTo>
                    <a:pt x="154" y="263"/>
                  </a:lnTo>
                  <a:lnTo>
                    <a:pt x="177" y="257"/>
                  </a:lnTo>
                  <a:lnTo>
                    <a:pt x="202" y="249"/>
                  </a:lnTo>
                  <a:lnTo>
                    <a:pt x="225" y="240"/>
                  </a:lnTo>
                  <a:lnTo>
                    <a:pt x="247" y="231"/>
                  </a:lnTo>
                  <a:lnTo>
                    <a:pt x="266" y="222"/>
                  </a:lnTo>
                  <a:lnTo>
                    <a:pt x="283" y="212"/>
                  </a:lnTo>
                  <a:lnTo>
                    <a:pt x="294" y="204"/>
                  </a:lnTo>
                  <a:lnTo>
                    <a:pt x="303" y="196"/>
                  </a:lnTo>
                  <a:lnTo>
                    <a:pt x="306" y="192"/>
                  </a:lnTo>
                  <a:lnTo>
                    <a:pt x="307" y="189"/>
                  </a:lnTo>
                  <a:lnTo>
                    <a:pt x="307" y="186"/>
                  </a:lnTo>
                  <a:lnTo>
                    <a:pt x="306" y="183"/>
                  </a:lnTo>
                  <a:lnTo>
                    <a:pt x="305" y="181"/>
                  </a:lnTo>
                  <a:lnTo>
                    <a:pt x="302" y="179"/>
                  </a:lnTo>
                  <a:lnTo>
                    <a:pt x="297" y="178"/>
                  </a:lnTo>
                  <a:lnTo>
                    <a:pt x="292" y="177"/>
                  </a:lnTo>
                  <a:lnTo>
                    <a:pt x="278" y="177"/>
                  </a:lnTo>
                  <a:lnTo>
                    <a:pt x="261" y="179"/>
                  </a:lnTo>
                  <a:lnTo>
                    <a:pt x="241" y="181"/>
                  </a:lnTo>
                  <a:lnTo>
                    <a:pt x="220" y="187"/>
                  </a:lnTo>
                  <a:lnTo>
                    <a:pt x="196" y="193"/>
                  </a:lnTo>
                  <a:lnTo>
                    <a:pt x="172" y="202"/>
                  </a:lnTo>
                  <a:close/>
                  <a:moveTo>
                    <a:pt x="216" y="288"/>
                  </a:moveTo>
                  <a:lnTo>
                    <a:pt x="193" y="297"/>
                  </a:lnTo>
                  <a:lnTo>
                    <a:pt x="172" y="306"/>
                  </a:lnTo>
                  <a:lnTo>
                    <a:pt x="154" y="316"/>
                  </a:lnTo>
                  <a:lnTo>
                    <a:pt x="139" y="325"/>
                  </a:lnTo>
                  <a:lnTo>
                    <a:pt x="127" y="334"/>
                  </a:lnTo>
                  <a:lnTo>
                    <a:pt x="120" y="342"/>
                  </a:lnTo>
                  <a:lnTo>
                    <a:pt x="117" y="345"/>
                  </a:lnTo>
                  <a:lnTo>
                    <a:pt x="116" y="349"/>
                  </a:lnTo>
                  <a:lnTo>
                    <a:pt x="115" y="353"/>
                  </a:lnTo>
                  <a:lnTo>
                    <a:pt x="116" y="355"/>
                  </a:lnTo>
                  <a:lnTo>
                    <a:pt x="119" y="357"/>
                  </a:lnTo>
                  <a:lnTo>
                    <a:pt x="122" y="360"/>
                  </a:lnTo>
                  <a:lnTo>
                    <a:pt x="127" y="361"/>
                  </a:lnTo>
                  <a:lnTo>
                    <a:pt x="132" y="362"/>
                  </a:lnTo>
                  <a:lnTo>
                    <a:pt x="145" y="362"/>
                  </a:lnTo>
                  <a:lnTo>
                    <a:pt x="161" y="361"/>
                  </a:lnTo>
                  <a:lnTo>
                    <a:pt x="180" y="357"/>
                  </a:lnTo>
                  <a:lnTo>
                    <a:pt x="202" y="353"/>
                  </a:lnTo>
                  <a:lnTo>
                    <a:pt x="224" y="347"/>
                  </a:lnTo>
                  <a:lnTo>
                    <a:pt x="248" y="338"/>
                  </a:lnTo>
                  <a:lnTo>
                    <a:pt x="271" y="329"/>
                  </a:lnTo>
                  <a:lnTo>
                    <a:pt x="292" y="320"/>
                  </a:lnTo>
                  <a:lnTo>
                    <a:pt x="310" y="311"/>
                  </a:lnTo>
                  <a:lnTo>
                    <a:pt x="325" y="301"/>
                  </a:lnTo>
                  <a:lnTo>
                    <a:pt x="337" y="293"/>
                  </a:lnTo>
                  <a:lnTo>
                    <a:pt x="345" y="285"/>
                  </a:lnTo>
                  <a:lnTo>
                    <a:pt x="348" y="281"/>
                  </a:lnTo>
                  <a:lnTo>
                    <a:pt x="349" y="278"/>
                  </a:lnTo>
                  <a:lnTo>
                    <a:pt x="349" y="274"/>
                  </a:lnTo>
                  <a:lnTo>
                    <a:pt x="348" y="272"/>
                  </a:lnTo>
                  <a:lnTo>
                    <a:pt x="345" y="269"/>
                  </a:lnTo>
                  <a:lnTo>
                    <a:pt x="343" y="268"/>
                  </a:lnTo>
                  <a:lnTo>
                    <a:pt x="338" y="266"/>
                  </a:lnTo>
                  <a:lnTo>
                    <a:pt x="332" y="266"/>
                  </a:lnTo>
                  <a:lnTo>
                    <a:pt x="319" y="265"/>
                  </a:lnTo>
                  <a:lnTo>
                    <a:pt x="303" y="266"/>
                  </a:lnTo>
                  <a:lnTo>
                    <a:pt x="284" y="269"/>
                  </a:lnTo>
                  <a:lnTo>
                    <a:pt x="262" y="274"/>
                  </a:lnTo>
                  <a:lnTo>
                    <a:pt x="240" y="280"/>
                  </a:lnTo>
                  <a:lnTo>
                    <a:pt x="216" y="288"/>
                  </a:lnTo>
                  <a:close/>
                  <a:moveTo>
                    <a:pt x="97" y="388"/>
                  </a:moveTo>
                  <a:lnTo>
                    <a:pt x="76" y="396"/>
                  </a:lnTo>
                  <a:lnTo>
                    <a:pt x="56" y="406"/>
                  </a:lnTo>
                  <a:lnTo>
                    <a:pt x="38" y="415"/>
                  </a:lnTo>
                  <a:lnTo>
                    <a:pt x="24" y="424"/>
                  </a:lnTo>
                  <a:lnTo>
                    <a:pt x="13" y="433"/>
                  </a:lnTo>
                  <a:lnTo>
                    <a:pt x="6" y="442"/>
                  </a:lnTo>
                  <a:lnTo>
                    <a:pt x="3" y="445"/>
                  </a:lnTo>
                  <a:lnTo>
                    <a:pt x="2" y="449"/>
                  </a:lnTo>
                  <a:lnTo>
                    <a:pt x="2" y="451"/>
                  </a:lnTo>
                  <a:lnTo>
                    <a:pt x="3" y="455"/>
                  </a:lnTo>
                  <a:lnTo>
                    <a:pt x="5" y="457"/>
                  </a:lnTo>
                  <a:lnTo>
                    <a:pt x="8" y="458"/>
                  </a:lnTo>
                  <a:lnTo>
                    <a:pt x="13" y="459"/>
                  </a:lnTo>
                  <a:lnTo>
                    <a:pt x="18" y="461"/>
                  </a:lnTo>
                  <a:lnTo>
                    <a:pt x="31" y="462"/>
                  </a:lnTo>
                  <a:lnTo>
                    <a:pt x="46" y="459"/>
                  </a:lnTo>
                  <a:lnTo>
                    <a:pt x="64" y="457"/>
                  </a:lnTo>
                  <a:lnTo>
                    <a:pt x="84" y="452"/>
                  </a:lnTo>
                  <a:lnTo>
                    <a:pt x="107" y="446"/>
                  </a:lnTo>
                  <a:lnTo>
                    <a:pt x="129" y="438"/>
                  </a:lnTo>
                  <a:lnTo>
                    <a:pt x="151" y="430"/>
                  </a:lnTo>
                  <a:lnTo>
                    <a:pt x="171" y="420"/>
                  </a:lnTo>
                  <a:lnTo>
                    <a:pt x="187" y="411"/>
                  </a:lnTo>
                  <a:lnTo>
                    <a:pt x="203" y="402"/>
                  </a:lnTo>
                  <a:lnTo>
                    <a:pt x="214" y="393"/>
                  </a:lnTo>
                  <a:lnTo>
                    <a:pt x="221" y="386"/>
                  </a:lnTo>
                  <a:lnTo>
                    <a:pt x="223" y="382"/>
                  </a:lnTo>
                  <a:lnTo>
                    <a:pt x="224" y="379"/>
                  </a:lnTo>
                  <a:lnTo>
                    <a:pt x="224" y="375"/>
                  </a:lnTo>
                  <a:lnTo>
                    <a:pt x="224" y="373"/>
                  </a:lnTo>
                  <a:lnTo>
                    <a:pt x="222" y="370"/>
                  </a:lnTo>
                  <a:lnTo>
                    <a:pt x="218" y="368"/>
                  </a:lnTo>
                  <a:lnTo>
                    <a:pt x="214" y="367"/>
                  </a:lnTo>
                  <a:lnTo>
                    <a:pt x="209" y="366"/>
                  </a:lnTo>
                  <a:lnTo>
                    <a:pt x="196" y="366"/>
                  </a:lnTo>
                  <a:lnTo>
                    <a:pt x="180" y="367"/>
                  </a:lnTo>
                  <a:lnTo>
                    <a:pt x="161" y="369"/>
                  </a:lnTo>
                  <a:lnTo>
                    <a:pt x="141" y="374"/>
                  </a:lnTo>
                  <a:lnTo>
                    <a:pt x="120" y="380"/>
                  </a:lnTo>
                  <a:lnTo>
                    <a:pt x="97" y="388"/>
                  </a:lnTo>
                  <a:close/>
                  <a:moveTo>
                    <a:pt x="170" y="482"/>
                  </a:moveTo>
                  <a:lnTo>
                    <a:pt x="148" y="490"/>
                  </a:lnTo>
                  <a:lnTo>
                    <a:pt x="129" y="500"/>
                  </a:lnTo>
                  <a:lnTo>
                    <a:pt x="113" y="509"/>
                  </a:lnTo>
                  <a:lnTo>
                    <a:pt x="98" y="518"/>
                  </a:lnTo>
                  <a:lnTo>
                    <a:pt x="88" y="527"/>
                  </a:lnTo>
                  <a:lnTo>
                    <a:pt x="82" y="536"/>
                  </a:lnTo>
                  <a:lnTo>
                    <a:pt x="79" y="539"/>
                  </a:lnTo>
                  <a:lnTo>
                    <a:pt x="78" y="543"/>
                  </a:lnTo>
                  <a:lnTo>
                    <a:pt x="78" y="546"/>
                  </a:lnTo>
                  <a:lnTo>
                    <a:pt x="79" y="549"/>
                  </a:lnTo>
                  <a:lnTo>
                    <a:pt x="82" y="551"/>
                  </a:lnTo>
                  <a:lnTo>
                    <a:pt x="85" y="553"/>
                  </a:lnTo>
                  <a:lnTo>
                    <a:pt x="89" y="555"/>
                  </a:lnTo>
                  <a:lnTo>
                    <a:pt x="95" y="556"/>
                  </a:lnTo>
                  <a:lnTo>
                    <a:pt x="107" y="557"/>
                  </a:lnTo>
                  <a:lnTo>
                    <a:pt x="122" y="556"/>
                  </a:lnTo>
                  <a:lnTo>
                    <a:pt x="140" y="553"/>
                  </a:lnTo>
                  <a:lnTo>
                    <a:pt x="160" y="549"/>
                  </a:lnTo>
                  <a:lnTo>
                    <a:pt x="180" y="543"/>
                  </a:lnTo>
                  <a:lnTo>
                    <a:pt x="203" y="536"/>
                  </a:lnTo>
                  <a:lnTo>
                    <a:pt x="224" y="527"/>
                  </a:lnTo>
                  <a:lnTo>
                    <a:pt x="243" y="518"/>
                  </a:lnTo>
                  <a:lnTo>
                    <a:pt x="260" y="508"/>
                  </a:lnTo>
                  <a:lnTo>
                    <a:pt x="273" y="499"/>
                  </a:lnTo>
                  <a:lnTo>
                    <a:pt x="284" y="490"/>
                  </a:lnTo>
                  <a:lnTo>
                    <a:pt x="291" y="482"/>
                  </a:lnTo>
                  <a:lnTo>
                    <a:pt x="293" y="478"/>
                  </a:lnTo>
                  <a:lnTo>
                    <a:pt x="294" y="475"/>
                  </a:lnTo>
                  <a:lnTo>
                    <a:pt x="294" y="471"/>
                  </a:lnTo>
                  <a:lnTo>
                    <a:pt x="293" y="469"/>
                  </a:lnTo>
                  <a:lnTo>
                    <a:pt x="291" y="467"/>
                  </a:lnTo>
                  <a:lnTo>
                    <a:pt x="287" y="464"/>
                  </a:lnTo>
                  <a:lnTo>
                    <a:pt x="284" y="463"/>
                  </a:lnTo>
                  <a:lnTo>
                    <a:pt x="279" y="462"/>
                  </a:lnTo>
                  <a:lnTo>
                    <a:pt x="266" y="461"/>
                  </a:lnTo>
                  <a:lnTo>
                    <a:pt x="250" y="462"/>
                  </a:lnTo>
                  <a:lnTo>
                    <a:pt x="233" y="464"/>
                  </a:lnTo>
                  <a:lnTo>
                    <a:pt x="212" y="469"/>
                  </a:lnTo>
                  <a:lnTo>
                    <a:pt x="191" y="475"/>
                  </a:lnTo>
                  <a:lnTo>
                    <a:pt x="170" y="482"/>
                  </a:lnTo>
                  <a:close/>
                  <a:moveTo>
                    <a:pt x="258" y="583"/>
                  </a:moveTo>
                  <a:lnTo>
                    <a:pt x="237" y="591"/>
                  </a:lnTo>
                  <a:lnTo>
                    <a:pt x="218" y="601"/>
                  </a:lnTo>
                  <a:lnTo>
                    <a:pt x="203" y="610"/>
                  </a:lnTo>
                  <a:lnTo>
                    <a:pt x="190" y="620"/>
                  </a:lnTo>
                  <a:lnTo>
                    <a:pt x="179" y="628"/>
                  </a:lnTo>
                  <a:lnTo>
                    <a:pt x="173" y="636"/>
                  </a:lnTo>
                  <a:lnTo>
                    <a:pt x="171" y="640"/>
                  </a:lnTo>
                  <a:lnTo>
                    <a:pt x="170" y="645"/>
                  </a:lnTo>
                  <a:lnTo>
                    <a:pt x="171" y="647"/>
                  </a:lnTo>
                  <a:lnTo>
                    <a:pt x="172" y="651"/>
                  </a:lnTo>
                  <a:lnTo>
                    <a:pt x="174" y="653"/>
                  </a:lnTo>
                  <a:lnTo>
                    <a:pt x="177" y="656"/>
                  </a:lnTo>
                  <a:lnTo>
                    <a:pt x="182" y="658"/>
                  </a:lnTo>
                  <a:lnTo>
                    <a:pt x="186" y="659"/>
                  </a:lnTo>
                  <a:lnTo>
                    <a:pt x="199" y="660"/>
                  </a:lnTo>
                  <a:lnTo>
                    <a:pt x="215" y="659"/>
                  </a:lnTo>
                  <a:lnTo>
                    <a:pt x="231" y="657"/>
                  </a:lnTo>
                  <a:lnTo>
                    <a:pt x="250" y="652"/>
                  </a:lnTo>
                  <a:lnTo>
                    <a:pt x="271" y="647"/>
                  </a:lnTo>
                  <a:lnTo>
                    <a:pt x="292" y="639"/>
                  </a:lnTo>
                  <a:lnTo>
                    <a:pt x="313" y="631"/>
                  </a:lnTo>
                  <a:lnTo>
                    <a:pt x="331" y="622"/>
                  </a:lnTo>
                  <a:lnTo>
                    <a:pt x="348" y="613"/>
                  </a:lnTo>
                  <a:lnTo>
                    <a:pt x="361" y="603"/>
                  </a:lnTo>
                  <a:lnTo>
                    <a:pt x="370" y="595"/>
                  </a:lnTo>
                  <a:lnTo>
                    <a:pt x="378" y="587"/>
                  </a:lnTo>
                  <a:lnTo>
                    <a:pt x="379" y="583"/>
                  </a:lnTo>
                  <a:lnTo>
                    <a:pt x="380" y="579"/>
                  </a:lnTo>
                  <a:lnTo>
                    <a:pt x="380" y="576"/>
                  </a:lnTo>
                  <a:lnTo>
                    <a:pt x="379" y="572"/>
                  </a:lnTo>
                  <a:lnTo>
                    <a:pt x="376" y="570"/>
                  </a:lnTo>
                  <a:lnTo>
                    <a:pt x="373" y="568"/>
                  </a:lnTo>
                  <a:lnTo>
                    <a:pt x="369" y="566"/>
                  </a:lnTo>
                  <a:lnTo>
                    <a:pt x="363" y="565"/>
                  </a:lnTo>
                  <a:lnTo>
                    <a:pt x="351" y="564"/>
                  </a:lnTo>
                  <a:lnTo>
                    <a:pt x="336" y="564"/>
                  </a:lnTo>
                  <a:lnTo>
                    <a:pt x="318" y="566"/>
                  </a:lnTo>
                  <a:lnTo>
                    <a:pt x="299" y="571"/>
                  </a:lnTo>
                  <a:lnTo>
                    <a:pt x="279" y="576"/>
                  </a:lnTo>
                  <a:lnTo>
                    <a:pt x="258" y="583"/>
                  </a:lnTo>
                  <a:close/>
                  <a:moveTo>
                    <a:pt x="293" y="678"/>
                  </a:moveTo>
                  <a:lnTo>
                    <a:pt x="291" y="676"/>
                  </a:lnTo>
                  <a:lnTo>
                    <a:pt x="287" y="673"/>
                  </a:lnTo>
                  <a:lnTo>
                    <a:pt x="284" y="672"/>
                  </a:lnTo>
                  <a:lnTo>
                    <a:pt x="278" y="671"/>
                  </a:lnTo>
                  <a:lnTo>
                    <a:pt x="266" y="669"/>
                  </a:lnTo>
                  <a:lnTo>
                    <a:pt x="252" y="670"/>
                  </a:lnTo>
                  <a:lnTo>
                    <a:pt x="235" y="672"/>
                  </a:lnTo>
                  <a:lnTo>
                    <a:pt x="216" y="676"/>
                  </a:lnTo>
                  <a:lnTo>
                    <a:pt x="197" y="682"/>
                  </a:lnTo>
                  <a:lnTo>
                    <a:pt x="176" y="689"/>
                  </a:lnTo>
                  <a:lnTo>
                    <a:pt x="157" y="697"/>
                  </a:lnTo>
                  <a:lnTo>
                    <a:pt x="139" y="705"/>
                  </a:lnTo>
                  <a:lnTo>
                    <a:pt x="125" y="715"/>
                  </a:lnTo>
                  <a:lnTo>
                    <a:pt x="111" y="723"/>
                  </a:lnTo>
                  <a:lnTo>
                    <a:pt x="102" y="733"/>
                  </a:lnTo>
                  <a:lnTo>
                    <a:pt x="96" y="741"/>
                  </a:lnTo>
                  <a:lnTo>
                    <a:pt x="95" y="745"/>
                  </a:lnTo>
                  <a:lnTo>
                    <a:pt x="94" y="748"/>
                  </a:lnTo>
                  <a:lnTo>
                    <a:pt x="94" y="752"/>
                  </a:lnTo>
                  <a:lnTo>
                    <a:pt x="95" y="755"/>
                  </a:lnTo>
                  <a:lnTo>
                    <a:pt x="97" y="758"/>
                  </a:lnTo>
                  <a:lnTo>
                    <a:pt x="101" y="760"/>
                  </a:lnTo>
                  <a:lnTo>
                    <a:pt x="104" y="761"/>
                  </a:lnTo>
                  <a:lnTo>
                    <a:pt x="109" y="762"/>
                  </a:lnTo>
                  <a:lnTo>
                    <a:pt x="122" y="764"/>
                  </a:lnTo>
                  <a:lnTo>
                    <a:pt x="136" y="764"/>
                  </a:lnTo>
                  <a:lnTo>
                    <a:pt x="153" y="761"/>
                  </a:lnTo>
                  <a:lnTo>
                    <a:pt x="171" y="758"/>
                  </a:lnTo>
                  <a:lnTo>
                    <a:pt x="191" y="752"/>
                  </a:lnTo>
                  <a:lnTo>
                    <a:pt x="211" y="745"/>
                  </a:lnTo>
                  <a:lnTo>
                    <a:pt x="230" y="736"/>
                  </a:lnTo>
                  <a:lnTo>
                    <a:pt x="248" y="728"/>
                  </a:lnTo>
                  <a:lnTo>
                    <a:pt x="264" y="718"/>
                  </a:lnTo>
                  <a:lnTo>
                    <a:pt x="277" y="709"/>
                  </a:lnTo>
                  <a:lnTo>
                    <a:pt x="286" y="701"/>
                  </a:lnTo>
                  <a:lnTo>
                    <a:pt x="292" y="692"/>
                  </a:lnTo>
                  <a:lnTo>
                    <a:pt x="293" y="689"/>
                  </a:lnTo>
                  <a:lnTo>
                    <a:pt x="294" y="685"/>
                  </a:lnTo>
                  <a:lnTo>
                    <a:pt x="294" y="682"/>
                  </a:lnTo>
                  <a:lnTo>
                    <a:pt x="293" y="678"/>
                  </a:lnTo>
                  <a:close/>
                  <a:moveTo>
                    <a:pt x="142" y="850"/>
                  </a:moveTo>
                  <a:lnTo>
                    <a:pt x="161" y="842"/>
                  </a:lnTo>
                  <a:lnTo>
                    <a:pt x="178" y="834"/>
                  </a:lnTo>
                  <a:lnTo>
                    <a:pt x="192" y="824"/>
                  </a:lnTo>
                  <a:lnTo>
                    <a:pt x="204" y="816"/>
                  </a:lnTo>
                  <a:lnTo>
                    <a:pt x="212" y="806"/>
                  </a:lnTo>
                  <a:lnTo>
                    <a:pt x="218" y="798"/>
                  </a:lnTo>
                  <a:lnTo>
                    <a:pt x="221" y="795"/>
                  </a:lnTo>
                  <a:lnTo>
                    <a:pt x="221" y="791"/>
                  </a:lnTo>
                  <a:lnTo>
                    <a:pt x="221" y="787"/>
                  </a:lnTo>
                  <a:lnTo>
                    <a:pt x="220" y="785"/>
                  </a:lnTo>
                  <a:lnTo>
                    <a:pt x="217" y="781"/>
                  </a:lnTo>
                  <a:lnTo>
                    <a:pt x="214" y="780"/>
                  </a:lnTo>
                  <a:lnTo>
                    <a:pt x="210" y="778"/>
                  </a:lnTo>
                  <a:lnTo>
                    <a:pt x="205" y="777"/>
                  </a:lnTo>
                  <a:lnTo>
                    <a:pt x="193" y="776"/>
                  </a:lnTo>
                  <a:lnTo>
                    <a:pt x="179" y="776"/>
                  </a:lnTo>
                  <a:lnTo>
                    <a:pt x="163" y="778"/>
                  </a:lnTo>
                  <a:lnTo>
                    <a:pt x="145" y="781"/>
                  </a:lnTo>
                  <a:lnTo>
                    <a:pt x="127" y="786"/>
                  </a:lnTo>
                  <a:lnTo>
                    <a:pt x="107" y="793"/>
                  </a:lnTo>
                  <a:lnTo>
                    <a:pt x="89" y="802"/>
                  </a:lnTo>
                  <a:lnTo>
                    <a:pt x="72" y="810"/>
                  </a:lnTo>
                  <a:lnTo>
                    <a:pt x="57" y="819"/>
                  </a:lnTo>
                  <a:lnTo>
                    <a:pt x="46" y="829"/>
                  </a:lnTo>
                  <a:lnTo>
                    <a:pt x="37" y="837"/>
                  </a:lnTo>
                  <a:lnTo>
                    <a:pt x="31" y="846"/>
                  </a:lnTo>
                  <a:lnTo>
                    <a:pt x="29" y="849"/>
                  </a:lnTo>
                  <a:lnTo>
                    <a:pt x="28" y="853"/>
                  </a:lnTo>
                  <a:lnTo>
                    <a:pt x="29" y="856"/>
                  </a:lnTo>
                  <a:lnTo>
                    <a:pt x="31" y="860"/>
                  </a:lnTo>
                  <a:lnTo>
                    <a:pt x="33" y="862"/>
                  </a:lnTo>
                  <a:lnTo>
                    <a:pt x="35" y="865"/>
                  </a:lnTo>
                  <a:lnTo>
                    <a:pt x="40" y="866"/>
                  </a:lnTo>
                  <a:lnTo>
                    <a:pt x="45" y="868"/>
                  </a:lnTo>
                  <a:lnTo>
                    <a:pt x="57" y="869"/>
                  </a:lnTo>
                  <a:lnTo>
                    <a:pt x="71" y="868"/>
                  </a:lnTo>
                  <a:lnTo>
                    <a:pt x="86" y="866"/>
                  </a:lnTo>
                  <a:lnTo>
                    <a:pt x="104" y="862"/>
                  </a:lnTo>
                  <a:lnTo>
                    <a:pt x="123" y="857"/>
                  </a:lnTo>
                  <a:lnTo>
                    <a:pt x="142" y="850"/>
                  </a:lnTo>
                  <a:close/>
                  <a:moveTo>
                    <a:pt x="347" y="904"/>
                  </a:moveTo>
                  <a:lnTo>
                    <a:pt x="344" y="901"/>
                  </a:lnTo>
                  <a:lnTo>
                    <a:pt x="341" y="899"/>
                  </a:lnTo>
                  <a:lnTo>
                    <a:pt x="337" y="897"/>
                  </a:lnTo>
                  <a:lnTo>
                    <a:pt x="332" y="896"/>
                  </a:lnTo>
                  <a:lnTo>
                    <a:pt x="321" y="893"/>
                  </a:lnTo>
                  <a:lnTo>
                    <a:pt x="306" y="893"/>
                  </a:lnTo>
                  <a:lnTo>
                    <a:pt x="291" y="896"/>
                  </a:lnTo>
                  <a:lnTo>
                    <a:pt x="273" y="899"/>
                  </a:lnTo>
                  <a:lnTo>
                    <a:pt x="255" y="904"/>
                  </a:lnTo>
                  <a:lnTo>
                    <a:pt x="236" y="911"/>
                  </a:lnTo>
                  <a:lnTo>
                    <a:pt x="218" y="918"/>
                  </a:lnTo>
                  <a:lnTo>
                    <a:pt x="203" y="928"/>
                  </a:lnTo>
                  <a:lnTo>
                    <a:pt x="189" y="936"/>
                  </a:lnTo>
                  <a:lnTo>
                    <a:pt x="178" y="945"/>
                  </a:lnTo>
                  <a:lnTo>
                    <a:pt x="168" y="954"/>
                  </a:lnTo>
                  <a:lnTo>
                    <a:pt x="164" y="962"/>
                  </a:lnTo>
                  <a:lnTo>
                    <a:pt x="163" y="967"/>
                  </a:lnTo>
                  <a:lnTo>
                    <a:pt x="161" y="970"/>
                  </a:lnTo>
                  <a:lnTo>
                    <a:pt x="163" y="974"/>
                  </a:lnTo>
                  <a:lnTo>
                    <a:pt x="164" y="977"/>
                  </a:lnTo>
                  <a:lnTo>
                    <a:pt x="166" y="980"/>
                  </a:lnTo>
                  <a:lnTo>
                    <a:pt x="170" y="982"/>
                  </a:lnTo>
                  <a:lnTo>
                    <a:pt x="173" y="985"/>
                  </a:lnTo>
                  <a:lnTo>
                    <a:pt x="178" y="986"/>
                  </a:lnTo>
                  <a:lnTo>
                    <a:pt x="190" y="987"/>
                  </a:lnTo>
                  <a:lnTo>
                    <a:pt x="204" y="987"/>
                  </a:lnTo>
                  <a:lnTo>
                    <a:pt x="220" y="986"/>
                  </a:lnTo>
                  <a:lnTo>
                    <a:pt x="236" y="982"/>
                  </a:lnTo>
                  <a:lnTo>
                    <a:pt x="255" y="976"/>
                  </a:lnTo>
                  <a:lnTo>
                    <a:pt x="273" y="970"/>
                  </a:lnTo>
                  <a:lnTo>
                    <a:pt x="292" y="962"/>
                  </a:lnTo>
                  <a:lnTo>
                    <a:pt x="307" y="954"/>
                  </a:lnTo>
                  <a:lnTo>
                    <a:pt x="322" y="944"/>
                  </a:lnTo>
                  <a:lnTo>
                    <a:pt x="332" y="936"/>
                  </a:lnTo>
                  <a:lnTo>
                    <a:pt x="341" y="926"/>
                  </a:lnTo>
                  <a:lnTo>
                    <a:pt x="347" y="918"/>
                  </a:lnTo>
                  <a:lnTo>
                    <a:pt x="348" y="915"/>
                  </a:lnTo>
                  <a:lnTo>
                    <a:pt x="348" y="911"/>
                  </a:lnTo>
                  <a:lnTo>
                    <a:pt x="348" y="907"/>
                  </a:lnTo>
                  <a:lnTo>
                    <a:pt x="347" y="904"/>
                  </a:lnTo>
                  <a:close/>
                  <a:moveTo>
                    <a:pt x="229" y="1080"/>
                  </a:moveTo>
                  <a:lnTo>
                    <a:pt x="246" y="1073"/>
                  </a:lnTo>
                  <a:lnTo>
                    <a:pt x="261" y="1064"/>
                  </a:lnTo>
                  <a:lnTo>
                    <a:pt x="274" y="1055"/>
                  </a:lnTo>
                  <a:lnTo>
                    <a:pt x="285" y="1046"/>
                  </a:lnTo>
                  <a:lnTo>
                    <a:pt x="293" y="1038"/>
                  </a:lnTo>
                  <a:lnTo>
                    <a:pt x="298" y="1030"/>
                  </a:lnTo>
                  <a:lnTo>
                    <a:pt x="299" y="1025"/>
                  </a:lnTo>
                  <a:lnTo>
                    <a:pt x="299" y="1021"/>
                  </a:lnTo>
                  <a:lnTo>
                    <a:pt x="299" y="1018"/>
                  </a:lnTo>
                  <a:lnTo>
                    <a:pt x="298" y="1016"/>
                  </a:lnTo>
                  <a:lnTo>
                    <a:pt x="296" y="1012"/>
                  </a:lnTo>
                  <a:lnTo>
                    <a:pt x="292" y="1010"/>
                  </a:lnTo>
                  <a:lnTo>
                    <a:pt x="288" y="1007"/>
                  </a:lnTo>
                  <a:lnTo>
                    <a:pt x="284" y="1006"/>
                  </a:lnTo>
                  <a:lnTo>
                    <a:pt x="272" y="1005"/>
                  </a:lnTo>
                  <a:lnTo>
                    <a:pt x="259" y="1005"/>
                  </a:lnTo>
                  <a:lnTo>
                    <a:pt x="243" y="1006"/>
                  </a:lnTo>
                  <a:lnTo>
                    <a:pt x="227" y="1010"/>
                  </a:lnTo>
                  <a:lnTo>
                    <a:pt x="210" y="1014"/>
                  </a:lnTo>
                  <a:lnTo>
                    <a:pt x="192" y="1021"/>
                  </a:lnTo>
                  <a:lnTo>
                    <a:pt x="174" y="1029"/>
                  </a:lnTo>
                  <a:lnTo>
                    <a:pt x="159" y="1037"/>
                  </a:lnTo>
                  <a:lnTo>
                    <a:pt x="146" y="1046"/>
                  </a:lnTo>
                  <a:lnTo>
                    <a:pt x="135" y="1055"/>
                  </a:lnTo>
                  <a:lnTo>
                    <a:pt x="128" y="1064"/>
                  </a:lnTo>
                  <a:lnTo>
                    <a:pt x="123" y="1073"/>
                  </a:lnTo>
                  <a:lnTo>
                    <a:pt x="122" y="1076"/>
                  </a:lnTo>
                  <a:lnTo>
                    <a:pt x="121" y="1080"/>
                  </a:lnTo>
                  <a:lnTo>
                    <a:pt x="122" y="1083"/>
                  </a:lnTo>
                  <a:lnTo>
                    <a:pt x="123" y="1087"/>
                  </a:lnTo>
                  <a:lnTo>
                    <a:pt x="126" y="1089"/>
                  </a:lnTo>
                  <a:lnTo>
                    <a:pt x="129" y="1092"/>
                  </a:lnTo>
                  <a:lnTo>
                    <a:pt x="133" y="1094"/>
                  </a:lnTo>
                  <a:lnTo>
                    <a:pt x="138" y="1095"/>
                  </a:lnTo>
                  <a:lnTo>
                    <a:pt x="148" y="1097"/>
                  </a:lnTo>
                  <a:lnTo>
                    <a:pt x="161" y="1097"/>
                  </a:lnTo>
                  <a:lnTo>
                    <a:pt x="177" y="1095"/>
                  </a:lnTo>
                  <a:lnTo>
                    <a:pt x="193" y="1092"/>
                  </a:lnTo>
                  <a:lnTo>
                    <a:pt x="211" y="1087"/>
                  </a:lnTo>
                  <a:lnTo>
                    <a:pt x="229" y="1080"/>
                  </a:lnTo>
                  <a:close/>
                  <a:moveTo>
                    <a:pt x="261" y="1127"/>
                  </a:moveTo>
                  <a:lnTo>
                    <a:pt x="259" y="1125"/>
                  </a:lnTo>
                  <a:lnTo>
                    <a:pt x="255" y="1122"/>
                  </a:lnTo>
                  <a:lnTo>
                    <a:pt x="252" y="1120"/>
                  </a:lnTo>
                  <a:lnTo>
                    <a:pt x="247" y="1119"/>
                  </a:lnTo>
                  <a:lnTo>
                    <a:pt x="236" y="1116"/>
                  </a:lnTo>
                  <a:lnTo>
                    <a:pt x="223" y="1116"/>
                  </a:lnTo>
                  <a:lnTo>
                    <a:pt x="209" y="1118"/>
                  </a:lnTo>
                  <a:lnTo>
                    <a:pt x="192" y="1121"/>
                  </a:lnTo>
                  <a:lnTo>
                    <a:pt x="176" y="1126"/>
                  </a:lnTo>
                  <a:lnTo>
                    <a:pt x="159" y="1132"/>
                  </a:lnTo>
                  <a:lnTo>
                    <a:pt x="142" y="1140"/>
                  </a:lnTo>
                  <a:lnTo>
                    <a:pt x="128" y="1149"/>
                  </a:lnTo>
                  <a:lnTo>
                    <a:pt x="115" y="1157"/>
                  </a:lnTo>
                  <a:lnTo>
                    <a:pt x="105" y="1165"/>
                  </a:lnTo>
                  <a:lnTo>
                    <a:pt x="98" y="1175"/>
                  </a:lnTo>
                  <a:lnTo>
                    <a:pt x="94" y="1183"/>
                  </a:lnTo>
                  <a:lnTo>
                    <a:pt x="92" y="1187"/>
                  </a:lnTo>
                  <a:lnTo>
                    <a:pt x="92" y="1190"/>
                  </a:lnTo>
                  <a:lnTo>
                    <a:pt x="92" y="1194"/>
                  </a:lnTo>
                  <a:lnTo>
                    <a:pt x="94" y="1197"/>
                  </a:lnTo>
                  <a:lnTo>
                    <a:pt x="96" y="1200"/>
                  </a:lnTo>
                  <a:lnTo>
                    <a:pt x="100" y="1202"/>
                  </a:lnTo>
                  <a:lnTo>
                    <a:pt x="103" y="1204"/>
                  </a:lnTo>
                  <a:lnTo>
                    <a:pt x="108" y="1206"/>
                  </a:lnTo>
                  <a:lnTo>
                    <a:pt x="119" y="1208"/>
                  </a:lnTo>
                  <a:lnTo>
                    <a:pt x="132" y="1208"/>
                  </a:lnTo>
                  <a:lnTo>
                    <a:pt x="146" y="1207"/>
                  </a:lnTo>
                  <a:lnTo>
                    <a:pt x="163" y="1203"/>
                  </a:lnTo>
                  <a:lnTo>
                    <a:pt x="179" y="1198"/>
                  </a:lnTo>
                  <a:lnTo>
                    <a:pt x="196" y="1191"/>
                  </a:lnTo>
                  <a:lnTo>
                    <a:pt x="212" y="1184"/>
                  </a:lnTo>
                  <a:lnTo>
                    <a:pt x="227" y="1176"/>
                  </a:lnTo>
                  <a:lnTo>
                    <a:pt x="240" y="1168"/>
                  </a:lnTo>
                  <a:lnTo>
                    <a:pt x="249" y="1158"/>
                  </a:lnTo>
                  <a:lnTo>
                    <a:pt x="256" y="1150"/>
                  </a:lnTo>
                  <a:lnTo>
                    <a:pt x="261" y="1141"/>
                  </a:lnTo>
                  <a:lnTo>
                    <a:pt x="262" y="1138"/>
                  </a:lnTo>
                  <a:lnTo>
                    <a:pt x="262" y="1134"/>
                  </a:lnTo>
                  <a:lnTo>
                    <a:pt x="262" y="1131"/>
                  </a:lnTo>
                  <a:lnTo>
                    <a:pt x="261" y="1127"/>
                  </a:lnTo>
                  <a:close/>
                  <a:moveTo>
                    <a:pt x="235" y="1241"/>
                  </a:moveTo>
                  <a:lnTo>
                    <a:pt x="233" y="1238"/>
                  </a:lnTo>
                  <a:lnTo>
                    <a:pt x="230" y="1235"/>
                  </a:lnTo>
                  <a:lnTo>
                    <a:pt x="227" y="1234"/>
                  </a:lnTo>
                  <a:lnTo>
                    <a:pt x="222" y="1232"/>
                  </a:lnTo>
                  <a:lnTo>
                    <a:pt x="211" y="1231"/>
                  </a:lnTo>
                  <a:lnTo>
                    <a:pt x="198" y="1229"/>
                  </a:lnTo>
                  <a:lnTo>
                    <a:pt x="185" y="1232"/>
                  </a:lnTo>
                  <a:lnTo>
                    <a:pt x="170" y="1234"/>
                  </a:lnTo>
                  <a:lnTo>
                    <a:pt x="153" y="1239"/>
                  </a:lnTo>
                  <a:lnTo>
                    <a:pt x="136" y="1245"/>
                  </a:lnTo>
                  <a:lnTo>
                    <a:pt x="121" y="1253"/>
                  </a:lnTo>
                  <a:lnTo>
                    <a:pt x="108" y="1260"/>
                  </a:lnTo>
                  <a:lnTo>
                    <a:pt x="96" y="1270"/>
                  </a:lnTo>
                  <a:lnTo>
                    <a:pt x="86" y="1278"/>
                  </a:lnTo>
                  <a:lnTo>
                    <a:pt x="79" y="1286"/>
                  </a:lnTo>
                  <a:lnTo>
                    <a:pt x="75" y="1295"/>
                  </a:lnTo>
                  <a:lnTo>
                    <a:pt x="75" y="1298"/>
                  </a:lnTo>
                  <a:lnTo>
                    <a:pt x="73" y="1303"/>
                  </a:lnTo>
                  <a:lnTo>
                    <a:pt x="75" y="1305"/>
                  </a:lnTo>
                  <a:lnTo>
                    <a:pt x="76" y="1309"/>
                  </a:lnTo>
                  <a:lnTo>
                    <a:pt x="78" y="1313"/>
                  </a:lnTo>
                  <a:lnTo>
                    <a:pt x="82" y="1315"/>
                  </a:lnTo>
                  <a:lnTo>
                    <a:pt x="85" y="1316"/>
                  </a:lnTo>
                  <a:lnTo>
                    <a:pt x="90" y="1318"/>
                  </a:lnTo>
                  <a:lnTo>
                    <a:pt x="100" y="1320"/>
                  </a:lnTo>
                  <a:lnTo>
                    <a:pt x="113" y="1321"/>
                  </a:lnTo>
                  <a:lnTo>
                    <a:pt x="127" y="1318"/>
                  </a:lnTo>
                  <a:lnTo>
                    <a:pt x="141" y="1316"/>
                  </a:lnTo>
                  <a:lnTo>
                    <a:pt x="158" y="1311"/>
                  </a:lnTo>
                  <a:lnTo>
                    <a:pt x="174" y="1305"/>
                  </a:lnTo>
                  <a:lnTo>
                    <a:pt x="190" y="1297"/>
                  </a:lnTo>
                  <a:lnTo>
                    <a:pt x="204" y="1289"/>
                  </a:lnTo>
                  <a:lnTo>
                    <a:pt x="216" y="1280"/>
                  </a:lnTo>
                  <a:lnTo>
                    <a:pt x="225" y="1272"/>
                  </a:lnTo>
                  <a:lnTo>
                    <a:pt x="231" y="1264"/>
                  </a:lnTo>
                  <a:lnTo>
                    <a:pt x="236" y="1256"/>
                  </a:lnTo>
                  <a:lnTo>
                    <a:pt x="237" y="1252"/>
                  </a:lnTo>
                  <a:lnTo>
                    <a:pt x="237" y="1248"/>
                  </a:lnTo>
                  <a:lnTo>
                    <a:pt x="236" y="1245"/>
                  </a:lnTo>
                  <a:lnTo>
                    <a:pt x="235" y="1241"/>
                  </a:lnTo>
                  <a:close/>
                  <a:moveTo>
                    <a:pt x="164" y="1419"/>
                  </a:moveTo>
                  <a:lnTo>
                    <a:pt x="178" y="1412"/>
                  </a:lnTo>
                  <a:lnTo>
                    <a:pt x="191" y="1404"/>
                  </a:lnTo>
                  <a:lnTo>
                    <a:pt x="203" y="1396"/>
                  </a:lnTo>
                  <a:lnTo>
                    <a:pt x="211" y="1387"/>
                  </a:lnTo>
                  <a:lnTo>
                    <a:pt x="218" y="1379"/>
                  </a:lnTo>
                  <a:lnTo>
                    <a:pt x="222" y="1371"/>
                  </a:lnTo>
                  <a:lnTo>
                    <a:pt x="223" y="1367"/>
                  </a:lnTo>
                  <a:lnTo>
                    <a:pt x="223" y="1364"/>
                  </a:lnTo>
                  <a:lnTo>
                    <a:pt x="222" y="1360"/>
                  </a:lnTo>
                  <a:lnTo>
                    <a:pt x="221" y="1357"/>
                  </a:lnTo>
                  <a:lnTo>
                    <a:pt x="218" y="1354"/>
                  </a:lnTo>
                  <a:lnTo>
                    <a:pt x="216" y="1351"/>
                  </a:lnTo>
                  <a:lnTo>
                    <a:pt x="212" y="1349"/>
                  </a:lnTo>
                  <a:lnTo>
                    <a:pt x="208" y="1347"/>
                  </a:lnTo>
                  <a:lnTo>
                    <a:pt x="197" y="1346"/>
                  </a:lnTo>
                  <a:lnTo>
                    <a:pt x="185" y="1345"/>
                  </a:lnTo>
                  <a:lnTo>
                    <a:pt x="172" y="1346"/>
                  </a:lnTo>
                  <a:lnTo>
                    <a:pt x="157" y="1349"/>
                  </a:lnTo>
                  <a:lnTo>
                    <a:pt x="142" y="1353"/>
                  </a:lnTo>
                  <a:lnTo>
                    <a:pt x="126" y="1359"/>
                  </a:lnTo>
                  <a:lnTo>
                    <a:pt x="111" y="1367"/>
                  </a:lnTo>
                  <a:lnTo>
                    <a:pt x="98" y="1374"/>
                  </a:lnTo>
                  <a:lnTo>
                    <a:pt x="86" y="1383"/>
                  </a:lnTo>
                  <a:lnTo>
                    <a:pt x="78" y="1392"/>
                  </a:lnTo>
                  <a:lnTo>
                    <a:pt x="71" y="1400"/>
                  </a:lnTo>
                  <a:lnTo>
                    <a:pt x="67" y="1409"/>
                  </a:lnTo>
                  <a:lnTo>
                    <a:pt x="66" y="1412"/>
                  </a:lnTo>
                  <a:lnTo>
                    <a:pt x="66" y="1416"/>
                  </a:lnTo>
                  <a:lnTo>
                    <a:pt x="67" y="1419"/>
                  </a:lnTo>
                  <a:lnTo>
                    <a:pt x="69" y="1423"/>
                  </a:lnTo>
                  <a:lnTo>
                    <a:pt x="71" y="1425"/>
                  </a:lnTo>
                  <a:lnTo>
                    <a:pt x="75" y="1428"/>
                  </a:lnTo>
                  <a:lnTo>
                    <a:pt x="78" y="1430"/>
                  </a:lnTo>
                  <a:lnTo>
                    <a:pt x="82" y="1431"/>
                  </a:lnTo>
                  <a:lnTo>
                    <a:pt x="92" y="1434"/>
                  </a:lnTo>
                  <a:lnTo>
                    <a:pt x="104" y="1434"/>
                  </a:lnTo>
                  <a:lnTo>
                    <a:pt x="117" y="1433"/>
                  </a:lnTo>
                  <a:lnTo>
                    <a:pt x="133" y="1430"/>
                  </a:lnTo>
                  <a:lnTo>
                    <a:pt x="148" y="1425"/>
                  </a:lnTo>
                  <a:lnTo>
                    <a:pt x="164" y="1419"/>
                  </a:lnTo>
                  <a:close/>
                  <a:moveTo>
                    <a:pt x="164" y="1536"/>
                  </a:moveTo>
                  <a:lnTo>
                    <a:pt x="178" y="1529"/>
                  </a:lnTo>
                  <a:lnTo>
                    <a:pt x="190" y="1520"/>
                  </a:lnTo>
                  <a:lnTo>
                    <a:pt x="201" y="1512"/>
                  </a:lnTo>
                  <a:lnTo>
                    <a:pt x="209" y="1504"/>
                  </a:lnTo>
                  <a:lnTo>
                    <a:pt x="216" y="1496"/>
                  </a:lnTo>
                  <a:lnTo>
                    <a:pt x="220" y="1488"/>
                  </a:lnTo>
                  <a:lnTo>
                    <a:pt x="220" y="1484"/>
                  </a:lnTo>
                  <a:lnTo>
                    <a:pt x="220" y="1480"/>
                  </a:lnTo>
                  <a:lnTo>
                    <a:pt x="220" y="1477"/>
                  </a:lnTo>
                  <a:lnTo>
                    <a:pt x="217" y="1474"/>
                  </a:lnTo>
                  <a:lnTo>
                    <a:pt x="215" y="1471"/>
                  </a:lnTo>
                  <a:lnTo>
                    <a:pt x="212" y="1468"/>
                  </a:lnTo>
                  <a:lnTo>
                    <a:pt x="209" y="1466"/>
                  </a:lnTo>
                  <a:lnTo>
                    <a:pt x="204" y="1465"/>
                  </a:lnTo>
                  <a:lnTo>
                    <a:pt x="195" y="1462"/>
                  </a:lnTo>
                  <a:lnTo>
                    <a:pt x="183" y="1462"/>
                  </a:lnTo>
                  <a:lnTo>
                    <a:pt x="170" y="1463"/>
                  </a:lnTo>
                  <a:lnTo>
                    <a:pt x="155" y="1466"/>
                  </a:lnTo>
                  <a:lnTo>
                    <a:pt x="141" y="1469"/>
                  </a:lnTo>
                  <a:lnTo>
                    <a:pt x="126" y="1475"/>
                  </a:lnTo>
                  <a:lnTo>
                    <a:pt x="111" y="1482"/>
                  </a:lnTo>
                  <a:lnTo>
                    <a:pt x="100" y="1491"/>
                  </a:lnTo>
                  <a:lnTo>
                    <a:pt x="89" y="1499"/>
                  </a:lnTo>
                  <a:lnTo>
                    <a:pt x="81" y="1507"/>
                  </a:lnTo>
                  <a:lnTo>
                    <a:pt x="75" y="1516"/>
                  </a:lnTo>
                  <a:lnTo>
                    <a:pt x="71" y="1524"/>
                  </a:lnTo>
                  <a:lnTo>
                    <a:pt x="70" y="1528"/>
                  </a:lnTo>
                  <a:lnTo>
                    <a:pt x="70" y="1531"/>
                  </a:lnTo>
                  <a:lnTo>
                    <a:pt x="71" y="1535"/>
                  </a:lnTo>
                  <a:lnTo>
                    <a:pt x="72" y="1538"/>
                  </a:lnTo>
                  <a:lnTo>
                    <a:pt x="75" y="1541"/>
                  </a:lnTo>
                  <a:lnTo>
                    <a:pt x="77" y="1544"/>
                  </a:lnTo>
                  <a:lnTo>
                    <a:pt x="81" y="1545"/>
                  </a:lnTo>
                  <a:lnTo>
                    <a:pt x="85" y="1548"/>
                  </a:lnTo>
                  <a:lnTo>
                    <a:pt x="95" y="1549"/>
                  </a:lnTo>
                  <a:lnTo>
                    <a:pt x="107" y="1550"/>
                  </a:lnTo>
                  <a:lnTo>
                    <a:pt x="120" y="1549"/>
                  </a:lnTo>
                  <a:lnTo>
                    <a:pt x="134" y="1547"/>
                  </a:lnTo>
                  <a:lnTo>
                    <a:pt x="148" y="1542"/>
                  </a:lnTo>
                  <a:lnTo>
                    <a:pt x="164" y="1536"/>
                  </a:lnTo>
                  <a:close/>
                  <a:moveTo>
                    <a:pt x="174" y="1655"/>
                  </a:moveTo>
                  <a:lnTo>
                    <a:pt x="187" y="1648"/>
                  </a:lnTo>
                  <a:lnTo>
                    <a:pt x="199" y="1639"/>
                  </a:lnTo>
                  <a:lnTo>
                    <a:pt x="210" y="1632"/>
                  </a:lnTo>
                  <a:lnTo>
                    <a:pt x="218" y="1624"/>
                  </a:lnTo>
                  <a:lnTo>
                    <a:pt x="223" y="1616"/>
                  </a:lnTo>
                  <a:lnTo>
                    <a:pt x="227" y="1607"/>
                  </a:lnTo>
                  <a:lnTo>
                    <a:pt x="228" y="1604"/>
                  </a:lnTo>
                  <a:lnTo>
                    <a:pt x="228" y="1600"/>
                  </a:lnTo>
                  <a:lnTo>
                    <a:pt x="227" y="1597"/>
                  </a:lnTo>
                  <a:lnTo>
                    <a:pt x="225" y="1593"/>
                  </a:lnTo>
                  <a:lnTo>
                    <a:pt x="223" y="1591"/>
                  </a:lnTo>
                  <a:lnTo>
                    <a:pt x="220" y="1587"/>
                  </a:lnTo>
                  <a:lnTo>
                    <a:pt x="216" y="1586"/>
                  </a:lnTo>
                  <a:lnTo>
                    <a:pt x="212" y="1583"/>
                  </a:lnTo>
                  <a:lnTo>
                    <a:pt x="203" y="1581"/>
                  </a:lnTo>
                  <a:lnTo>
                    <a:pt x="191" y="1581"/>
                  </a:lnTo>
                  <a:lnTo>
                    <a:pt x="179" y="1582"/>
                  </a:lnTo>
                  <a:lnTo>
                    <a:pt x="165" y="1585"/>
                  </a:lnTo>
                  <a:lnTo>
                    <a:pt x="152" y="1588"/>
                  </a:lnTo>
                  <a:lnTo>
                    <a:pt x="136" y="1594"/>
                  </a:lnTo>
                  <a:lnTo>
                    <a:pt x="123" y="1601"/>
                  </a:lnTo>
                  <a:lnTo>
                    <a:pt x="111" y="1608"/>
                  </a:lnTo>
                  <a:lnTo>
                    <a:pt x="101" y="1617"/>
                  </a:lnTo>
                  <a:lnTo>
                    <a:pt x="94" y="1625"/>
                  </a:lnTo>
                  <a:lnTo>
                    <a:pt x="88" y="1633"/>
                  </a:lnTo>
                  <a:lnTo>
                    <a:pt x="84" y="1642"/>
                  </a:lnTo>
                  <a:lnTo>
                    <a:pt x="84" y="1645"/>
                  </a:lnTo>
                  <a:lnTo>
                    <a:pt x="84" y="1649"/>
                  </a:lnTo>
                  <a:lnTo>
                    <a:pt x="84" y="1652"/>
                  </a:lnTo>
                  <a:lnTo>
                    <a:pt x="86" y="1656"/>
                  </a:lnTo>
                  <a:lnTo>
                    <a:pt x="89" y="1658"/>
                  </a:lnTo>
                  <a:lnTo>
                    <a:pt x="91" y="1662"/>
                  </a:lnTo>
                  <a:lnTo>
                    <a:pt x="95" y="1663"/>
                  </a:lnTo>
                  <a:lnTo>
                    <a:pt x="100" y="1665"/>
                  </a:lnTo>
                  <a:lnTo>
                    <a:pt x="109" y="1668"/>
                  </a:lnTo>
                  <a:lnTo>
                    <a:pt x="120" y="1668"/>
                  </a:lnTo>
                  <a:lnTo>
                    <a:pt x="133" y="1667"/>
                  </a:lnTo>
                  <a:lnTo>
                    <a:pt x="146" y="1664"/>
                  </a:lnTo>
                  <a:lnTo>
                    <a:pt x="160" y="1659"/>
                  </a:lnTo>
                  <a:lnTo>
                    <a:pt x="174" y="1655"/>
                  </a:lnTo>
                  <a:close/>
                  <a:moveTo>
                    <a:pt x="196" y="1775"/>
                  </a:moveTo>
                  <a:lnTo>
                    <a:pt x="209" y="1769"/>
                  </a:lnTo>
                  <a:lnTo>
                    <a:pt x="220" y="1760"/>
                  </a:lnTo>
                  <a:lnTo>
                    <a:pt x="229" y="1753"/>
                  </a:lnTo>
                  <a:lnTo>
                    <a:pt x="237" y="1745"/>
                  </a:lnTo>
                  <a:lnTo>
                    <a:pt x="242" y="1737"/>
                  </a:lnTo>
                  <a:lnTo>
                    <a:pt x="246" y="1728"/>
                  </a:lnTo>
                  <a:lnTo>
                    <a:pt x="246" y="1725"/>
                  </a:lnTo>
                  <a:lnTo>
                    <a:pt x="246" y="1721"/>
                  </a:lnTo>
                  <a:lnTo>
                    <a:pt x="244" y="1718"/>
                  </a:lnTo>
                  <a:lnTo>
                    <a:pt x="243" y="1714"/>
                  </a:lnTo>
                  <a:lnTo>
                    <a:pt x="241" y="1712"/>
                  </a:lnTo>
                  <a:lnTo>
                    <a:pt x="239" y="1709"/>
                  </a:lnTo>
                  <a:lnTo>
                    <a:pt x="235" y="1707"/>
                  </a:lnTo>
                  <a:lnTo>
                    <a:pt x="230" y="1706"/>
                  </a:lnTo>
                  <a:lnTo>
                    <a:pt x="222" y="1703"/>
                  </a:lnTo>
                  <a:lnTo>
                    <a:pt x="210" y="1702"/>
                  </a:lnTo>
                  <a:lnTo>
                    <a:pt x="198" y="1703"/>
                  </a:lnTo>
                  <a:lnTo>
                    <a:pt x="185" y="1706"/>
                  </a:lnTo>
                  <a:lnTo>
                    <a:pt x="172" y="1709"/>
                  </a:lnTo>
                  <a:lnTo>
                    <a:pt x="158" y="1715"/>
                  </a:lnTo>
                  <a:lnTo>
                    <a:pt x="145" y="1721"/>
                  </a:lnTo>
                  <a:lnTo>
                    <a:pt x="134" y="1730"/>
                  </a:lnTo>
                  <a:lnTo>
                    <a:pt x="125" y="1737"/>
                  </a:lnTo>
                  <a:lnTo>
                    <a:pt x="116" y="1745"/>
                  </a:lnTo>
                  <a:lnTo>
                    <a:pt x="111" y="1753"/>
                  </a:lnTo>
                  <a:lnTo>
                    <a:pt x="109" y="1762"/>
                  </a:lnTo>
                  <a:lnTo>
                    <a:pt x="108" y="1765"/>
                  </a:lnTo>
                  <a:lnTo>
                    <a:pt x="108" y="1769"/>
                  </a:lnTo>
                  <a:lnTo>
                    <a:pt x="109" y="1772"/>
                  </a:lnTo>
                  <a:lnTo>
                    <a:pt x="110" y="1776"/>
                  </a:lnTo>
                  <a:lnTo>
                    <a:pt x="113" y="1778"/>
                  </a:lnTo>
                  <a:lnTo>
                    <a:pt x="116" y="1781"/>
                  </a:lnTo>
                  <a:lnTo>
                    <a:pt x="119" y="1783"/>
                  </a:lnTo>
                  <a:lnTo>
                    <a:pt x="123" y="1785"/>
                  </a:lnTo>
                  <a:lnTo>
                    <a:pt x="133" y="1788"/>
                  </a:lnTo>
                  <a:lnTo>
                    <a:pt x="144" y="1788"/>
                  </a:lnTo>
                  <a:lnTo>
                    <a:pt x="155" y="1787"/>
                  </a:lnTo>
                  <a:lnTo>
                    <a:pt x="168" y="1784"/>
                  </a:lnTo>
                  <a:lnTo>
                    <a:pt x="182" y="1781"/>
                  </a:lnTo>
                  <a:lnTo>
                    <a:pt x="196" y="1775"/>
                  </a:lnTo>
                  <a:close/>
                  <a:moveTo>
                    <a:pt x="228" y="1898"/>
                  </a:moveTo>
                  <a:lnTo>
                    <a:pt x="240" y="1891"/>
                  </a:lnTo>
                  <a:lnTo>
                    <a:pt x="250" y="1884"/>
                  </a:lnTo>
                  <a:lnTo>
                    <a:pt x="260" y="1877"/>
                  </a:lnTo>
                  <a:lnTo>
                    <a:pt x="267" y="1869"/>
                  </a:lnTo>
                  <a:lnTo>
                    <a:pt x="272" y="1860"/>
                  </a:lnTo>
                  <a:lnTo>
                    <a:pt x="274" y="1853"/>
                  </a:lnTo>
                  <a:lnTo>
                    <a:pt x="274" y="1848"/>
                  </a:lnTo>
                  <a:lnTo>
                    <a:pt x="274" y="1845"/>
                  </a:lnTo>
                  <a:lnTo>
                    <a:pt x="274" y="1842"/>
                  </a:lnTo>
                  <a:lnTo>
                    <a:pt x="272" y="1839"/>
                  </a:lnTo>
                  <a:lnTo>
                    <a:pt x="269" y="1835"/>
                  </a:lnTo>
                  <a:lnTo>
                    <a:pt x="267" y="1833"/>
                  </a:lnTo>
                  <a:lnTo>
                    <a:pt x="264" y="1831"/>
                  </a:lnTo>
                  <a:lnTo>
                    <a:pt x="260" y="1829"/>
                  </a:lnTo>
                  <a:lnTo>
                    <a:pt x="250" y="1827"/>
                  </a:lnTo>
                  <a:lnTo>
                    <a:pt x="240" y="1826"/>
                  </a:lnTo>
                  <a:lnTo>
                    <a:pt x="228" y="1827"/>
                  </a:lnTo>
                  <a:lnTo>
                    <a:pt x="216" y="1829"/>
                  </a:lnTo>
                  <a:lnTo>
                    <a:pt x="203" y="1833"/>
                  </a:lnTo>
                  <a:lnTo>
                    <a:pt x="190" y="1838"/>
                  </a:lnTo>
                  <a:lnTo>
                    <a:pt x="177" y="1845"/>
                  </a:lnTo>
                  <a:lnTo>
                    <a:pt x="166" y="1852"/>
                  </a:lnTo>
                  <a:lnTo>
                    <a:pt x="158" y="1860"/>
                  </a:lnTo>
                  <a:lnTo>
                    <a:pt x="151" y="1867"/>
                  </a:lnTo>
                  <a:lnTo>
                    <a:pt x="146" y="1876"/>
                  </a:lnTo>
                  <a:lnTo>
                    <a:pt x="142" y="1884"/>
                  </a:lnTo>
                  <a:lnTo>
                    <a:pt x="142" y="1888"/>
                  </a:lnTo>
                  <a:lnTo>
                    <a:pt x="142" y="1891"/>
                  </a:lnTo>
                  <a:lnTo>
                    <a:pt x="144" y="1895"/>
                  </a:lnTo>
                  <a:lnTo>
                    <a:pt x="145" y="1898"/>
                  </a:lnTo>
                  <a:lnTo>
                    <a:pt x="147" y="1901"/>
                  </a:lnTo>
                  <a:lnTo>
                    <a:pt x="151" y="1903"/>
                  </a:lnTo>
                  <a:lnTo>
                    <a:pt x="153" y="1905"/>
                  </a:lnTo>
                  <a:lnTo>
                    <a:pt x="158" y="1908"/>
                  </a:lnTo>
                  <a:lnTo>
                    <a:pt x="166" y="1910"/>
                  </a:lnTo>
                  <a:lnTo>
                    <a:pt x="177" y="1910"/>
                  </a:lnTo>
                  <a:lnTo>
                    <a:pt x="189" y="1910"/>
                  </a:lnTo>
                  <a:lnTo>
                    <a:pt x="201" y="1908"/>
                  </a:lnTo>
                  <a:lnTo>
                    <a:pt x="214" y="1904"/>
                  </a:lnTo>
                  <a:lnTo>
                    <a:pt x="228" y="1898"/>
                  </a:lnTo>
                  <a:close/>
                  <a:moveTo>
                    <a:pt x="153" y="2041"/>
                  </a:moveTo>
                  <a:lnTo>
                    <a:pt x="148" y="2036"/>
                  </a:lnTo>
                  <a:lnTo>
                    <a:pt x="141" y="2033"/>
                  </a:lnTo>
                  <a:lnTo>
                    <a:pt x="133" y="2030"/>
                  </a:lnTo>
                  <a:lnTo>
                    <a:pt x="123" y="2029"/>
                  </a:lnTo>
                  <a:lnTo>
                    <a:pt x="113" y="2029"/>
                  </a:lnTo>
                  <a:lnTo>
                    <a:pt x="101" y="2031"/>
                  </a:lnTo>
                  <a:lnTo>
                    <a:pt x="89" y="2035"/>
                  </a:lnTo>
                  <a:lnTo>
                    <a:pt x="77" y="2040"/>
                  </a:lnTo>
                  <a:lnTo>
                    <a:pt x="66" y="2047"/>
                  </a:lnTo>
                  <a:lnTo>
                    <a:pt x="57" y="2054"/>
                  </a:lnTo>
                  <a:lnTo>
                    <a:pt x="48" y="2061"/>
                  </a:lnTo>
                  <a:lnTo>
                    <a:pt x="43" y="2068"/>
                  </a:lnTo>
                  <a:lnTo>
                    <a:pt x="38" y="2077"/>
                  </a:lnTo>
                  <a:lnTo>
                    <a:pt x="35" y="2084"/>
                  </a:lnTo>
                  <a:lnTo>
                    <a:pt x="35" y="2087"/>
                  </a:lnTo>
                  <a:lnTo>
                    <a:pt x="35" y="2091"/>
                  </a:lnTo>
                  <a:lnTo>
                    <a:pt x="37" y="2094"/>
                  </a:lnTo>
                  <a:lnTo>
                    <a:pt x="38" y="2097"/>
                  </a:lnTo>
                  <a:lnTo>
                    <a:pt x="43" y="2103"/>
                  </a:lnTo>
                  <a:lnTo>
                    <a:pt x="50" y="2106"/>
                  </a:lnTo>
                  <a:lnTo>
                    <a:pt x="58" y="2109"/>
                  </a:lnTo>
                  <a:lnTo>
                    <a:pt x="67" y="2110"/>
                  </a:lnTo>
                  <a:lnTo>
                    <a:pt x="78" y="2109"/>
                  </a:lnTo>
                  <a:lnTo>
                    <a:pt x="90" y="2106"/>
                  </a:lnTo>
                  <a:lnTo>
                    <a:pt x="102" y="2103"/>
                  </a:lnTo>
                  <a:lnTo>
                    <a:pt x="114" y="2098"/>
                  </a:lnTo>
                  <a:lnTo>
                    <a:pt x="125" y="2092"/>
                  </a:lnTo>
                  <a:lnTo>
                    <a:pt x="134" y="2085"/>
                  </a:lnTo>
                  <a:lnTo>
                    <a:pt x="142" y="2078"/>
                  </a:lnTo>
                  <a:lnTo>
                    <a:pt x="148" y="2069"/>
                  </a:lnTo>
                  <a:lnTo>
                    <a:pt x="153" y="2062"/>
                  </a:lnTo>
                  <a:lnTo>
                    <a:pt x="155" y="2055"/>
                  </a:lnTo>
                  <a:lnTo>
                    <a:pt x="155" y="2052"/>
                  </a:lnTo>
                  <a:lnTo>
                    <a:pt x="155" y="2048"/>
                  </a:lnTo>
                  <a:lnTo>
                    <a:pt x="154" y="2044"/>
                  </a:lnTo>
                  <a:lnTo>
                    <a:pt x="153" y="2041"/>
                  </a:lnTo>
                  <a:close/>
                  <a:moveTo>
                    <a:pt x="269" y="2024"/>
                  </a:moveTo>
                  <a:lnTo>
                    <a:pt x="281" y="2018"/>
                  </a:lnTo>
                  <a:lnTo>
                    <a:pt x="291" y="2011"/>
                  </a:lnTo>
                  <a:lnTo>
                    <a:pt x="300" y="2003"/>
                  </a:lnTo>
                  <a:lnTo>
                    <a:pt x="306" y="1996"/>
                  </a:lnTo>
                  <a:lnTo>
                    <a:pt x="311" y="1987"/>
                  </a:lnTo>
                  <a:lnTo>
                    <a:pt x="313" y="1979"/>
                  </a:lnTo>
                  <a:lnTo>
                    <a:pt x="315" y="1976"/>
                  </a:lnTo>
                  <a:lnTo>
                    <a:pt x="313" y="1972"/>
                  </a:lnTo>
                  <a:lnTo>
                    <a:pt x="313" y="1968"/>
                  </a:lnTo>
                  <a:lnTo>
                    <a:pt x="311" y="1966"/>
                  </a:lnTo>
                  <a:lnTo>
                    <a:pt x="309" y="1962"/>
                  </a:lnTo>
                  <a:lnTo>
                    <a:pt x="306" y="1960"/>
                  </a:lnTo>
                  <a:lnTo>
                    <a:pt x="303" y="1958"/>
                  </a:lnTo>
                  <a:lnTo>
                    <a:pt x="299" y="1957"/>
                  </a:lnTo>
                  <a:lnTo>
                    <a:pt x="291" y="1954"/>
                  </a:lnTo>
                  <a:lnTo>
                    <a:pt x="280" y="1953"/>
                  </a:lnTo>
                  <a:lnTo>
                    <a:pt x="268" y="1953"/>
                  </a:lnTo>
                  <a:lnTo>
                    <a:pt x="256" y="1955"/>
                  </a:lnTo>
                  <a:lnTo>
                    <a:pt x="244" y="1959"/>
                  </a:lnTo>
                  <a:lnTo>
                    <a:pt x="231" y="1964"/>
                  </a:lnTo>
                  <a:lnTo>
                    <a:pt x="220" y="1971"/>
                  </a:lnTo>
                  <a:lnTo>
                    <a:pt x="209" y="1978"/>
                  </a:lnTo>
                  <a:lnTo>
                    <a:pt x="201" y="1985"/>
                  </a:lnTo>
                  <a:lnTo>
                    <a:pt x="195" y="1993"/>
                  </a:lnTo>
                  <a:lnTo>
                    <a:pt x="190" y="2002"/>
                  </a:lnTo>
                  <a:lnTo>
                    <a:pt x="187" y="2009"/>
                  </a:lnTo>
                  <a:lnTo>
                    <a:pt x="186" y="2014"/>
                  </a:lnTo>
                  <a:lnTo>
                    <a:pt x="187" y="2017"/>
                  </a:lnTo>
                  <a:lnTo>
                    <a:pt x="189" y="2021"/>
                  </a:lnTo>
                  <a:lnTo>
                    <a:pt x="190" y="2023"/>
                  </a:lnTo>
                  <a:lnTo>
                    <a:pt x="192" y="2027"/>
                  </a:lnTo>
                  <a:lnTo>
                    <a:pt x="195" y="2029"/>
                  </a:lnTo>
                  <a:lnTo>
                    <a:pt x="198" y="2031"/>
                  </a:lnTo>
                  <a:lnTo>
                    <a:pt x="202" y="2033"/>
                  </a:lnTo>
                  <a:lnTo>
                    <a:pt x="211" y="2035"/>
                  </a:lnTo>
                  <a:lnTo>
                    <a:pt x="221" y="2036"/>
                  </a:lnTo>
                  <a:lnTo>
                    <a:pt x="233" y="2035"/>
                  </a:lnTo>
                  <a:lnTo>
                    <a:pt x="244" y="2034"/>
                  </a:lnTo>
                  <a:lnTo>
                    <a:pt x="256" y="2030"/>
                  </a:lnTo>
                  <a:lnTo>
                    <a:pt x="269" y="2024"/>
                  </a:lnTo>
                  <a:close/>
                  <a:moveTo>
                    <a:pt x="172" y="2225"/>
                  </a:moveTo>
                  <a:lnTo>
                    <a:pt x="183" y="2219"/>
                  </a:lnTo>
                  <a:lnTo>
                    <a:pt x="192" y="2212"/>
                  </a:lnTo>
                  <a:lnTo>
                    <a:pt x="199" y="2205"/>
                  </a:lnTo>
                  <a:lnTo>
                    <a:pt x="205" y="2198"/>
                  </a:lnTo>
                  <a:lnTo>
                    <a:pt x="210" y="2189"/>
                  </a:lnTo>
                  <a:lnTo>
                    <a:pt x="211" y="2182"/>
                  </a:lnTo>
                  <a:lnTo>
                    <a:pt x="212" y="2179"/>
                  </a:lnTo>
                  <a:lnTo>
                    <a:pt x="211" y="2175"/>
                  </a:lnTo>
                  <a:lnTo>
                    <a:pt x="211" y="2172"/>
                  </a:lnTo>
                  <a:lnTo>
                    <a:pt x="209" y="2169"/>
                  </a:lnTo>
                  <a:lnTo>
                    <a:pt x="204" y="2163"/>
                  </a:lnTo>
                  <a:lnTo>
                    <a:pt x="198" y="2160"/>
                  </a:lnTo>
                  <a:lnTo>
                    <a:pt x="190" y="2157"/>
                  </a:lnTo>
                  <a:lnTo>
                    <a:pt x="180" y="2156"/>
                  </a:lnTo>
                  <a:lnTo>
                    <a:pt x="170" y="2157"/>
                  </a:lnTo>
                  <a:lnTo>
                    <a:pt x="159" y="2158"/>
                  </a:lnTo>
                  <a:lnTo>
                    <a:pt x="148" y="2162"/>
                  </a:lnTo>
                  <a:lnTo>
                    <a:pt x="136" y="2167"/>
                  </a:lnTo>
                  <a:lnTo>
                    <a:pt x="126" y="2174"/>
                  </a:lnTo>
                  <a:lnTo>
                    <a:pt x="116" y="2180"/>
                  </a:lnTo>
                  <a:lnTo>
                    <a:pt x="109" y="2187"/>
                  </a:lnTo>
                  <a:lnTo>
                    <a:pt x="103" y="2195"/>
                  </a:lnTo>
                  <a:lnTo>
                    <a:pt x="98" y="2202"/>
                  </a:lnTo>
                  <a:lnTo>
                    <a:pt x="97" y="2210"/>
                  </a:lnTo>
                  <a:lnTo>
                    <a:pt x="96" y="2213"/>
                  </a:lnTo>
                  <a:lnTo>
                    <a:pt x="97" y="2217"/>
                  </a:lnTo>
                  <a:lnTo>
                    <a:pt x="98" y="2220"/>
                  </a:lnTo>
                  <a:lnTo>
                    <a:pt x="100" y="2224"/>
                  </a:lnTo>
                  <a:lnTo>
                    <a:pt x="104" y="2229"/>
                  </a:lnTo>
                  <a:lnTo>
                    <a:pt x="110" y="2232"/>
                  </a:lnTo>
                  <a:lnTo>
                    <a:pt x="119" y="2235"/>
                  </a:lnTo>
                  <a:lnTo>
                    <a:pt x="128" y="2236"/>
                  </a:lnTo>
                  <a:lnTo>
                    <a:pt x="139" y="2236"/>
                  </a:lnTo>
                  <a:lnTo>
                    <a:pt x="149" y="2233"/>
                  </a:lnTo>
                  <a:lnTo>
                    <a:pt x="161" y="2230"/>
                  </a:lnTo>
                  <a:lnTo>
                    <a:pt x="172" y="2225"/>
                  </a:lnTo>
                  <a:close/>
                  <a:moveTo>
                    <a:pt x="361" y="2096"/>
                  </a:moveTo>
                  <a:lnTo>
                    <a:pt x="356" y="2091"/>
                  </a:lnTo>
                  <a:lnTo>
                    <a:pt x="349" y="2086"/>
                  </a:lnTo>
                  <a:lnTo>
                    <a:pt x="341" y="2084"/>
                  </a:lnTo>
                  <a:lnTo>
                    <a:pt x="330" y="2082"/>
                  </a:lnTo>
                  <a:lnTo>
                    <a:pt x="319" y="2082"/>
                  </a:lnTo>
                  <a:lnTo>
                    <a:pt x="307" y="2085"/>
                  </a:lnTo>
                  <a:lnTo>
                    <a:pt x="296" y="2088"/>
                  </a:lnTo>
                  <a:lnTo>
                    <a:pt x="284" y="2093"/>
                  </a:lnTo>
                  <a:lnTo>
                    <a:pt x="272" y="2099"/>
                  </a:lnTo>
                  <a:lnTo>
                    <a:pt x="262" y="2106"/>
                  </a:lnTo>
                  <a:lnTo>
                    <a:pt x="254" y="2115"/>
                  </a:lnTo>
                  <a:lnTo>
                    <a:pt x="248" y="2122"/>
                  </a:lnTo>
                  <a:lnTo>
                    <a:pt x="243" y="2130"/>
                  </a:lnTo>
                  <a:lnTo>
                    <a:pt x="242" y="2138"/>
                  </a:lnTo>
                  <a:lnTo>
                    <a:pt x="241" y="2142"/>
                  </a:lnTo>
                  <a:lnTo>
                    <a:pt x="242" y="2145"/>
                  </a:lnTo>
                  <a:lnTo>
                    <a:pt x="243" y="2149"/>
                  </a:lnTo>
                  <a:lnTo>
                    <a:pt x="244" y="2151"/>
                  </a:lnTo>
                  <a:lnTo>
                    <a:pt x="247" y="2155"/>
                  </a:lnTo>
                  <a:lnTo>
                    <a:pt x="249" y="2157"/>
                  </a:lnTo>
                  <a:lnTo>
                    <a:pt x="253" y="2160"/>
                  </a:lnTo>
                  <a:lnTo>
                    <a:pt x="256" y="2161"/>
                  </a:lnTo>
                  <a:lnTo>
                    <a:pt x="265" y="2163"/>
                  </a:lnTo>
                  <a:lnTo>
                    <a:pt x="275" y="2164"/>
                  </a:lnTo>
                  <a:lnTo>
                    <a:pt x="286" y="2164"/>
                  </a:lnTo>
                  <a:lnTo>
                    <a:pt x="297" y="2162"/>
                  </a:lnTo>
                  <a:lnTo>
                    <a:pt x="309" y="2158"/>
                  </a:lnTo>
                  <a:lnTo>
                    <a:pt x="322" y="2154"/>
                  </a:lnTo>
                  <a:lnTo>
                    <a:pt x="332" y="2148"/>
                  </a:lnTo>
                  <a:lnTo>
                    <a:pt x="342" y="2141"/>
                  </a:lnTo>
                  <a:lnTo>
                    <a:pt x="350" y="2134"/>
                  </a:lnTo>
                  <a:lnTo>
                    <a:pt x="357" y="2125"/>
                  </a:lnTo>
                  <a:lnTo>
                    <a:pt x="361" y="2117"/>
                  </a:lnTo>
                  <a:lnTo>
                    <a:pt x="363" y="2110"/>
                  </a:lnTo>
                  <a:lnTo>
                    <a:pt x="363" y="2106"/>
                  </a:lnTo>
                  <a:lnTo>
                    <a:pt x="363" y="2103"/>
                  </a:lnTo>
                  <a:lnTo>
                    <a:pt x="362" y="2099"/>
                  </a:lnTo>
                  <a:lnTo>
                    <a:pt x="361" y="2096"/>
                  </a:lnTo>
                  <a:close/>
                  <a:moveTo>
                    <a:pt x="139" y="2370"/>
                  </a:moveTo>
                  <a:lnTo>
                    <a:pt x="134" y="2364"/>
                  </a:lnTo>
                  <a:lnTo>
                    <a:pt x="128" y="2360"/>
                  </a:lnTo>
                  <a:lnTo>
                    <a:pt x="121" y="2358"/>
                  </a:lnTo>
                  <a:lnTo>
                    <a:pt x="111" y="2357"/>
                  </a:lnTo>
                  <a:lnTo>
                    <a:pt x="102" y="2358"/>
                  </a:lnTo>
                  <a:lnTo>
                    <a:pt x="92" y="2359"/>
                  </a:lnTo>
                  <a:lnTo>
                    <a:pt x="82" y="2363"/>
                  </a:lnTo>
                  <a:lnTo>
                    <a:pt x="72" y="2368"/>
                  </a:lnTo>
                  <a:lnTo>
                    <a:pt x="63" y="2372"/>
                  </a:lnTo>
                  <a:lnTo>
                    <a:pt x="54" y="2379"/>
                  </a:lnTo>
                  <a:lnTo>
                    <a:pt x="47" y="2387"/>
                  </a:lnTo>
                  <a:lnTo>
                    <a:pt x="41" y="2394"/>
                  </a:lnTo>
                  <a:lnTo>
                    <a:pt x="39" y="2401"/>
                  </a:lnTo>
                  <a:lnTo>
                    <a:pt x="37" y="2408"/>
                  </a:lnTo>
                  <a:lnTo>
                    <a:pt x="37" y="2414"/>
                  </a:lnTo>
                  <a:lnTo>
                    <a:pt x="39" y="2420"/>
                  </a:lnTo>
                  <a:lnTo>
                    <a:pt x="44" y="2426"/>
                  </a:lnTo>
                  <a:lnTo>
                    <a:pt x="50" y="2429"/>
                  </a:lnTo>
                  <a:lnTo>
                    <a:pt x="58" y="2432"/>
                  </a:lnTo>
                  <a:lnTo>
                    <a:pt x="66" y="2432"/>
                  </a:lnTo>
                  <a:lnTo>
                    <a:pt x="76" y="2432"/>
                  </a:lnTo>
                  <a:lnTo>
                    <a:pt x="85" y="2431"/>
                  </a:lnTo>
                  <a:lnTo>
                    <a:pt x="96" y="2427"/>
                  </a:lnTo>
                  <a:lnTo>
                    <a:pt x="107" y="2422"/>
                  </a:lnTo>
                  <a:lnTo>
                    <a:pt x="116" y="2416"/>
                  </a:lnTo>
                  <a:lnTo>
                    <a:pt x="125" y="2410"/>
                  </a:lnTo>
                  <a:lnTo>
                    <a:pt x="130" y="2403"/>
                  </a:lnTo>
                  <a:lnTo>
                    <a:pt x="136" y="2396"/>
                  </a:lnTo>
                  <a:lnTo>
                    <a:pt x="140" y="2389"/>
                  </a:lnTo>
                  <a:lnTo>
                    <a:pt x="141" y="2382"/>
                  </a:lnTo>
                  <a:lnTo>
                    <a:pt x="141" y="2376"/>
                  </a:lnTo>
                  <a:lnTo>
                    <a:pt x="139" y="2370"/>
                  </a:lnTo>
                  <a:close/>
                  <a:moveTo>
                    <a:pt x="275" y="2300"/>
                  </a:moveTo>
                  <a:lnTo>
                    <a:pt x="271" y="2295"/>
                  </a:lnTo>
                  <a:lnTo>
                    <a:pt x="265" y="2292"/>
                  </a:lnTo>
                  <a:lnTo>
                    <a:pt x="256" y="2289"/>
                  </a:lnTo>
                  <a:lnTo>
                    <a:pt x="247" y="2288"/>
                  </a:lnTo>
                  <a:lnTo>
                    <a:pt x="237" y="2288"/>
                  </a:lnTo>
                  <a:lnTo>
                    <a:pt x="227" y="2290"/>
                  </a:lnTo>
                  <a:lnTo>
                    <a:pt x="216" y="2293"/>
                  </a:lnTo>
                  <a:lnTo>
                    <a:pt x="205" y="2298"/>
                  </a:lnTo>
                  <a:lnTo>
                    <a:pt x="195" y="2303"/>
                  </a:lnTo>
                  <a:lnTo>
                    <a:pt x="186" y="2311"/>
                  </a:lnTo>
                  <a:lnTo>
                    <a:pt x="179" y="2318"/>
                  </a:lnTo>
                  <a:lnTo>
                    <a:pt x="173" y="2325"/>
                  </a:lnTo>
                  <a:lnTo>
                    <a:pt x="170" y="2332"/>
                  </a:lnTo>
                  <a:lnTo>
                    <a:pt x="167" y="2340"/>
                  </a:lnTo>
                  <a:lnTo>
                    <a:pt x="168" y="2346"/>
                  </a:lnTo>
                  <a:lnTo>
                    <a:pt x="171" y="2353"/>
                  </a:lnTo>
                  <a:lnTo>
                    <a:pt x="176" y="2358"/>
                  </a:lnTo>
                  <a:lnTo>
                    <a:pt x="182" y="2362"/>
                  </a:lnTo>
                  <a:lnTo>
                    <a:pt x="190" y="2365"/>
                  </a:lnTo>
                  <a:lnTo>
                    <a:pt x="198" y="2365"/>
                  </a:lnTo>
                  <a:lnTo>
                    <a:pt x="209" y="2365"/>
                  </a:lnTo>
                  <a:lnTo>
                    <a:pt x="220" y="2364"/>
                  </a:lnTo>
                  <a:lnTo>
                    <a:pt x="230" y="2360"/>
                  </a:lnTo>
                  <a:lnTo>
                    <a:pt x="241" y="2356"/>
                  </a:lnTo>
                  <a:lnTo>
                    <a:pt x="252" y="2350"/>
                  </a:lnTo>
                  <a:lnTo>
                    <a:pt x="260" y="2343"/>
                  </a:lnTo>
                  <a:lnTo>
                    <a:pt x="267" y="2336"/>
                  </a:lnTo>
                  <a:lnTo>
                    <a:pt x="273" y="2328"/>
                  </a:lnTo>
                  <a:lnTo>
                    <a:pt x="277" y="2321"/>
                  </a:lnTo>
                  <a:lnTo>
                    <a:pt x="278" y="2314"/>
                  </a:lnTo>
                  <a:lnTo>
                    <a:pt x="278" y="2307"/>
                  </a:lnTo>
                  <a:lnTo>
                    <a:pt x="275" y="2300"/>
                  </a:lnTo>
                  <a:close/>
                  <a:moveTo>
                    <a:pt x="97" y="2567"/>
                  </a:moveTo>
                  <a:lnTo>
                    <a:pt x="92" y="2562"/>
                  </a:lnTo>
                  <a:lnTo>
                    <a:pt x="86" y="2559"/>
                  </a:lnTo>
                  <a:lnTo>
                    <a:pt x="81" y="2557"/>
                  </a:lnTo>
                  <a:lnTo>
                    <a:pt x="72" y="2555"/>
                  </a:lnTo>
                  <a:lnTo>
                    <a:pt x="64" y="2555"/>
                  </a:lnTo>
                  <a:lnTo>
                    <a:pt x="54" y="2558"/>
                  </a:lnTo>
                  <a:lnTo>
                    <a:pt x="45" y="2560"/>
                  </a:lnTo>
                  <a:lnTo>
                    <a:pt x="35" y="2565"/>
                  </a:lnTo>
                  <a:lnTo>
                    <a:pt x="27" y="2570"/>
                  </a:lnTo>
                  <a:lnTo>
                    <a:pt x="20" y="2576"/>
                  </a:lnTo>
                  <a:lnTo>
                    <a:pt x="14" y="2583"/>
                  </a:lnTo>
                  <a:lnTo>
                    <a:pt x="9" y="2589"/>
                  </a:lnTo>
                  <a:lnTo>
                    <a:pt x="6" y="2596"/>
                  </a:lnTo>
                  <a:lnTo>
                    <a:pt x="5" y="2603"/>
                  </a:lnTo>
                  <a:lnTo>
                    <a:pt x="5" y="2609"/>
                  </a:lnTo>
                  <a:lnTo>
                    <a:pt x="7" y="2615"/>
                  </a:lnTo>
                  <a:lnTo>
                    <a:pt x="12" y="2619"/>
                  </a:lnTo>
                  <a:lnTo>
                    <a:pt x="18" y="2623"/>
                  </a:lnTo>
                  <a:lnTo>
                    <a:pt x="25" y="2625"/>
                  </a:lnTo>
                  <a:lnTo>
                    <a:pt x="32" y="2627"/>
                  </a:lnTo>
                  <a:lnTo>
                    <a:pt x="40" y="2625"/>
                  </a:lnTo>
                  <a:lnTo>
                    <a:pt x="50" y="2624"/>
                  </a:lnTo>
                  <a:lnTo>
                    <a:pt x="59" y="2621"/>
                  </a:lnTo>
                  <a:lnTo>
                    <a:pt x="69" y="2617"/>
                  </a:lnTo>
                  <a:lnTo>
                    <a:pt x="77" y="2611"/>
                  </a:lnTo>
                  <a:lnTo>
                    <a:pt x="84" y="2605"/>
                  </a:lnTo>
                  <a:lnTo>
                    <a:pt x="91" y="2599"/>
                  </a:lnTo>
                  <a:lnTo>
                    <a:pt x="95" y="2592"/>
                  </a:lnTo>
                  <a:lnTo>
                    <a:pt x="98" y="2585"/>
                  </a:lnTo>
                  <a:lnTo>
                    <a:pt x="100" y="2579"/>
                  </a:lnTo>
                  <a:lnTo>
                    <a:pt x="100" y="2573"/>
                  </a:lnTo>
                  <a:lnTo>
                    <a:pt x="97" y="2567"/>
                  </a:lnTo>
                  <a:close/>
                  <a:moveTo>
                    <a:pt x="157" y="2499"/>
                  </a:moveTo>
                  <a:lnTo>
                    <a:pt x="147" y="2505"/>
                  </a:lnTo>
                  <a:lnTo>
                    <a:pt x="139" y="2511"/>
                  </a:lnTo>
                  <a:lnTo>
                    <a:pt x="133" y="2518"/>
                  </a:lnTo>
                  <a:lnTo>
                    <a:pt x="128" y="2524"/>
                  </a:lnTo>
                  <a:lnTo>
                    <a:pt x="125" y="2532"/>
                  </a:lnTo>
                  <a:lnTo>
                    <a:pt x="123" y="2539"/>
                  </a:lnTo>
                  <a:lnTo>
                    <a:pt x="123" y="2546"/>
                  </a:lnTo>
                  <a:lnTo>
                    <a:pt x="126" y="2552"/>
                  </a:lnTo>
                  <a:lnTo>
                    <a:pt x="130" y="2557"/>
                  </a:lnTo>
                  <a:lnTo>
                    <a:pt x="136" y="2560"/>
                  </a:lnTo>
                  <a:lnTo>
                    <a:pt x="144" y="2562"/>
                  </a:lnTo>
                  <a:lnTo>
                    <a:pt x="152" y="2564"/>
                  </a:lnTo>
                  <a:lnTo>
                    <a:pt x="161" y="2564"/>
                  </a:lnTo>
                  <a:lnTo>
                    <a:pt x="171" y="2562"/>
                  </a:lnTo>
                  <a:lnTo>
                    <a:pt x="180" y="2559"/>
                  </a:lnTo>
                  <a:lnTo>
                    <a:pt x="190" y="2554"/>
                  </a:lnTo>
                  <a:lnTo>
                    <a:pt x="199" y="2549"/>
                  </a:lnTo>
                  <a:lnTo>
                    <a:pt x="208" y="2542"/>
                  </a:lnTo>
                  <a:lnTo>
                    <a:pt x="214" y="2536"/>
                  </a:lnTo>
                  <a:lnTo>
                    <a:pt x="218" y="2529"/>
                  </a:lnTo>
                  <a:lnTo>
                    <a:pt x="222" y="2522"/>
                  </a:lnTo>
                  <a:lnTo>
                    <a:pt x="223" y="2515"/>
                  </a:lnTo>
                  <a:lnTo>
                    <a:pt x="223" y="2508"/>
                  </a:lnTo>
                  <a:lnTo>
                    <a:pt x="221" y="2502"/>
                  </a:lnTo>
                  <a:lnTo>
                    <a:pt x="216" y="2497"/>
                  </a:lnTo>
                  <a:lnTo>
                    <a:pt x="210" y="2494"/>
                  </a:lnTo>
                  <a:lnTo>
                    <a:pt x="203" y="2491"/>
                  </a:lnTo>
                  <a:lnTo>
                    <a:pt x="195" y="2490"/>
                  </a:lnTo>
                  <a:lnTo>
                    <a:pt x="185" y="2490"/>
                  </a:lnTo>
                  <a:lnTo>
                    <a:pt x="176" y="2492"/>
                  </a:lnTo>
                  <a:lnTo>
                    <a:pt x="166" y="2495"/>
                  </a:lnTo>
                  <a:lnTo>
                    <a:pt x="157" y="2499"/>
                  </a:lnTo>
                  <a:close/>
                  <a:moveTo>
                    <a:pt x="351" y="2435"/>
                  </a:moveTo>
                  <a:lnTo>
                    <a:pt x="347" y="2431"/>
                  </a:lnTo>
                  <a:lnTo>
                    <a:pt x="341" y="2427"/>
                  </a:lnTo>
                  <a:lnTo>
                    <a:pt x="332" y="2423"/>
                  </a:lnTo>
                  <a:lnTo>
                    <a:pt x="324" y="2422"/>
                  </a:lnTo>
                  <a:lnTo>
                    <a:pt x="315" y="2423"/>
                  </a:lnTo>
                  <a:lnTo>
                    <a:pt x="304" y="2425"/>
                  </a:lnTo>
                  <a:lnTo>
                    <a:pt x="294" y="2428"/>
                  </a:lnTo>
                  <a:lnTo>
                    <a:pt x="284" y="2432"/>
                  </a:lnTo>
                  <a:lnTo>
                    <a:pt x="273" y="2438"/>
                  </a:lnTo>
                  <a:lnTo>
                    <a:pt x="265" y="2445"/>
                  </a:lnTo>
                  <a:lnTo>
                    <a:pt x="259" y="2452"/>
                  </a:lnTo>
                  <a:lnTo>
                    <a:pt x="253" y="2459"/>
                  </a:lnTo>
                  <a:lnTo>
                    <a:pt x="249" y="2466"/>
                  </a:lnTo>
                  <a:lnTo>
                    <a:pt x="248" y="2473"/>
                  </a:lnTo>
                  <a:lnTo>
                    <a:pt x="248" y="2480"/>
                  </a:lnTo>
                  <a:lnTo>
                    <a:pt x="252" y="2486"/>
                  </a:lnTo>
                  <a:lnTo>
                    <a:pt x="256" y="2492"/>
                  </a:lnTo>
                  <a:lnTo>
                    <a:pt x="262" y="2496"/>
                  </a:lnTo>
                  <a:lnTo>
                    <a:pt x="269" y="2498"/>
                  </a:lnTo>
                  <a:lnTo>
                    <a:pt x="279" y="2499"/>
                  </a:lnTo>
                  <a:lnTo>
                    <a:pt x="288" y="2499"/>
                  </a:lnTo>
                  <a:lnTo>
                    <a:pt x="298" y="2497"/>
                  </a:lnTo>
                  <a:lnTo>
                    <a:pt x="309" y="2495"/>
                  </a:lnTo>
                  <a:lnTo>
                    <a:pt x="319" y="2490"/>
                  </a:lnTo>
                  <a:lnTo>
                    <a:pt x="329" y="2484"/>
                  </a:lnTo>
                  <a:lnTo>
                    <a:pt x="337" y="2478"/>
                  </a:lnTo>
                  <a:lnTo>
                    <a:pt x="344" y="2471"/>
                  </a:lnTo>
                  <a:lnTo>
                    <a:pt x="349" y="2464"/>
                  </a:lnTo>
                  <a:lnTo>
                    <a:pt x="353" y="2457"/>
                  </a:lnTo>
                  <a:lnTo>
                    <a:pt x="355" y="2448"/>
                  </a:lnTo>
                  <a:lnTo>
                    <a:pt x="354" y="2442"/>
                  </a:lnTo>
                  <a:lnTo>
                    <a:pt x="351" y="2435"/>
                  </a:lnTo>
                  <a:close/>
                  <a:moveTo>
                    <a:pt x="167" y="2751"/>
                  </a:moveTo>
                  <a:lnTo>
                    <a:pt x="176" y="2747"/>
                  </a:lnTo>
                  <a:lnTo>
                    <a:pt x="183" y="2741"/>
                  </a:lnTo>
                  <a:lnTo>
                    <a:pt x="189" y="2734"/>
                  </a:lnTo>
                  <a:lnTo>
                    <a:pt x="193" y="2728"/>
                  </a:lnTo>
                  <a:lnTo>
                    <a:pt x="196" y="2720"/>
                  </a:lnTo>
                  <a:lnTo>
                    <a:pt x="197" y="2715"/>
                  </a:lnTo>
                  <a:lnTo>
                    <a:pt x="196" y="2707"/>
                  </a:lnTo>
                  <a:lnTo>
                    <a:pt x="193" y="2703"/>
                  </a:lnTo>
                  <a:lnTo>
                    <a:pt x="190" y="2698"/>
                  </a:lnTo>
                  <a:lnTo>
                    <a:pt x="184" y="2693"/>
                  </a:lnTo>
                  <a:lnTo>
                    <a:pt x="178" y="2692"/>
                  </a:lnTo>
                  <a:lnTo>
                    <a:pt x="170" y="2691"/>
                  </a:lnTo>
                  <a:lnTo>
                    <a:pt x="161" y="2691"/>
                  </a:lnTo>
                  <a:lnTo>
                    <a:pt x="153" y="2692"/>
                  </a:lnTo>
                  <a:lnTo>
                    <a:pt x="144" y="2694"/>
                  </a:lnTo>
                  <a:lnTo>
                    <a:pt x="135" y="2699"/>
                  </a:lnTo>
                  <a:lnTo>
                    <a:pt x="127" y="2704"/>
                  </a:lnTo>
                  <a:lnTo>
                    <a:pt x="120" y="2710"/>
                  </a:lnTo>
                  <a:lnTo>
                    <a:pt x="114" y="2716"/>
                  </a:lnTo>
                  <a:lnTo>
                    <a:pt x="109" y="2723"/>
                  </a:lnTo>
                  <a:lnTo>
                    <a:pt x="107" y="2730"/>
                  </a:lnTo>
                  <a:lnTo>
                    <a:pt x="105" y="2736"/>
                  </a:lnTo>
                  <a:lnTo>
                    <a:pt x="105" y="2742"/>
                  </a:lnTo>
                  <a:lnTo>
                    <a:pt x="108" y="2748"/>
                  </a:lnTo>
                  <a:lnTo>
                    <a:pt x="113" y="2753"/>
                  </a:lnTo>
                  <a:lnTo>
                    <a:pt x="119" y="2756"/>
                  </a:lnTo>
                  <a:lnTo>
                    <a:pt x="125" y="2758"/>
                  </a:lnTo>
                  <a:lnTo>
                    <a:pt x="133" y="2760"/>
                  </a:lnTo>
                  <a:lnTo>
                    <a:pt x="141" y="2760"/>
                  </a:lnTo>
                  <a:lnTo>
                    <a:pt x="149" y="2758"/>
                  </a:lnTo>
                  <a:lnTo>
                    <a:pt x="159" y="2755"/>
                  </a:lnTo>
                  <a:lnTo>
                    <a:pt x="167" y="2751"/>
                  </a:lnTo>
                  <a:close/>
                  <a:moveTo>
                    <a:pt x="284" y="2691"/>
                  </a:moveTo>
                  <a:lnTo>
                    <a:pt x="293" y="2686"/>
                  </a:lnTo>
                  <a:lnTo>
                    <a:pt x="300" y="2680"/>
                  </a:lnTo>
                  <a:lnTo>
                    <a:pt x="306" y="2673"/>
                  </a:lnTo>
                  <a:lnTo>
                    <a:pt x="311" y="2666"/>
                  </a:lnTo>
                  <a:lnTo>
                    <a:pt x="315" y="2659"/>
                  </a:lnTo>
                  <a:lnTo>
                    <a:pt x="316" y="2653"/>
                  </a:lnTo>
                  <a:lnTo>
                    <a:pt x="315" y="2646"/>
                  </a:lnTo>
                  <a:lnTo>
                    <a:pt x="312" y="2640"/>
                  </a:lnTo>
                  <a:lnTo>
                    <a:pt x="307" y="2635"/>
                  </a:lnTo>
                  <a:lnTo>
                    <a:pt x="302" y="2631"/>
                  </a:lnTo>
                  <a:lnTo>
                    <a:pt x="296" y="2629"/>
                  </a:lnTo>
                  <a:lnTo>
                    <a:pt x="287" y="2628"/>
                  </a:lnTo>
                  <a:lnTo>
                    <a:pt x="278" y="2628"/>
                  </a:lnTo>
                  <a:lnTo>
                    <a:pt x="268" y="2629"/>
                  </a:lnTo>
                  <a:lnTo>
                    <a:pt x="259" y="2631"/>
                  </a:lnTo>
                  <a:lnTo>
                    <a:pt x="249" y="2636"/>
                  </a:lnTo>
                  <a:lnTo>
                    <a:pt x="241" y="2641"/>
                  </a:lnTo>
                  <a:lnTo>
                    <a:pt x="234" y="2648"/>
                  </a:lnTo>
                  <a:lnTo>
                    <a:pt x="228" y="2654"/>
                  </a:lnTo>
                  <a:lnTo>
                    <a:pt x="223" y="2661"/>
                  </a:lnTo>
                  <a:lnTo>
                    <a:pt x="220" y="2668"/>
                  </a:lnTo>
                  <a:lnTo>
                    <a:pt x="218" y="2675"/>
                  </a:lnTo>
                  <a:lnTo>
                    <a:pt x="220" y="2681"/>
                  </a:lnTo>
                  <a:lnTo>
                    <a:pt x="222" y="2687"/>
                  </a:lnTo>
                  <a:lnTo>
                    <a:pt x="225" y="2692"/>
                  </a:lnTo>
                  <a:lnTo>
                    <a:pt x="231" y="2697"/>
                  </a:lnTo>
                  <a:lnTo>
                    <a:pt x="239" y="2699"/>
                  </a:lnTo>
                  <a:lnTo>
                    <a:pt x="247" y="2700"/>
                  </a:lnTo>
                  <a:lnTo>
                    <a:pt x="256" y="2700"/>
                  </a:lnTo>
                  <a:lnTo>
                    <a:pt x="265" y="2698"/>
                  </a:lnTo>
                  <a:lnTo>
                    <a:pt x="274" y="2696"/>
                  </a:lnTo>
                  <a:lnTo>
                    <a:pt x="284" y="2691"/>
                  </a:lnTo>
                  <a:close/>
                  <a:moveTo>
                    <a:pt x="70" y="3001"/>
                  </a:moveTo>
                  <a:lnTo>
                    <a:pt x="77" y="2996"/>
                  </a:lnTo>
                  <a:lnTo>
                    <a:pt x="83" y="2991"/>
                  </a:lnTo>
                  <a:lnTo>
                    <a:pt x="88" y="2985"/>
                  </a:lnTo>
                  <a:lnTo>
                    <a:pt x="92" y="2979"/>
                  </a:lnTo>
                  <a:lnTo>
                    <a:pt x="94" y="2974"/>
                  </a:lnTo>
                  <a:lnTo>
                    <a:pt x="95" y="2968"/>
                  </a:lnTo>
                  <a:lnTo>
                    <a:pt x="95" y="2962"/>
                  </a:lnTo>
                  <a:lnTo>
                    <a:pt x="92" y="2956"/>
                  </a:lnTo>
                  <a:lnTo>
                    <a:pt x="89" y="2952"/>
                  </a:lnTo>
                  <a:lnTo>
                    <a:pt x="83" y="2949"/>
                  </a:lnTo>
                  <a:lnTo>
                    <a:pt x="77" y="2946"/>
                  </a:lnTo>
                  <a:lnTo>
                    <a:pt x="71" y="2945"/>
                  </a:lnTo>
                  <a:lnTo>
                    <a:pt x="64" y="2946"/>
                  </a:lnTo>
                  <a:lnTo>
                    <a:pt x="56" y="2947"/>
                  </a:lnTo>
                  <a:lnTo>
                    <a:pt x="48" y="2950"/>
                  </a:lnTo>
                  <a:lnTo>
                    <a:pt x="40" y="2953"/>
                  </a:lnTo>
                  <a:lnTo>
                    <a:pt x="33" y="2958"/>
                  </a:lnTo>
                  <a:lnTo>
                    <a:pt x="27" y="2963"/>
                  </a:lnTo>
                  <a:lnTo>
                    <a:pt x="22" y="2969"/>
                  </a:lnTo>
                  <a:lnTo>
                    <a:pt x="19" y="2975"/>
                  </a:lnTo>
                  <a:lnTo>
                    <a:pt x="16" y="2981"/>
                  </a:lnTo>
                  <a:lnTo>
                    <a:pt x="16" y="2987"/>
                  </a:lnTo>
                  <a:lnTo>
                    <a:pt x="16" y="2993"/>
                  </a:lnTo>
                  <a:lnTo>
                    <a:pt x="19" y="2997"/>
                  </a:lnTo>
                  <a:lnTo>
                    <a:pt x="22" y="3002"/>
                  </a:lnTo>
                  <a:lnTo>
                    <a:pt x="27" y="3006"/>
                  </a:lnTo>
                  <a:lnTo>
                    <a:pt x="33" y="3008"/>
                  </a:lnTo>
                  <a:lnTo>
                    <a:pt x="40" y="3008"/>
                  </a:lnTo>
                  <a:lnTo>
                    <a:pt x="47" y="3008"/>
                  </a:lnTo>
                  <a:lnTo>
                    <a:pt x="54" y="3007"/>
                  </a:lnTo>
                  <a:lnTo>
                    <a:pt x="63" y="3004"/>
                  </a:lnTo>
                  <a:lnTo>
                    <a:pt x="70" y="3001"/>
                  </a:lnTo>
                  <a:close/>
                  <a:moveTo>
                    <a:pt x="170" y="2946"/>
                  </a:moveTo>
                  <a:lnTo>
                    <a:pt x="178" y="2941"/>
                  </a:lnTo>
                  <a:lnTo>
                    <a:pt x="184" y="2937"/>
                  </a:lnTo>
                  <a:lnTo>
                    <a:pt x="189" y="2931"/>
                  </a:lnTo>
                  <a:lnTo>
                    <a:pt x="193" y="2924"/>
                  </a:lnTo>
                  <a:lnTo>
                    <a:pt x="196" y="2918"/>
                  </a:lnTo>
                  <a:lnTo>
                    <a:pt x="196" y="2912"/>
                  </a:lnTo>
                  <a:lnTo>
                    <a:pt x="196" y="2906"/>
                  </a:lnTo>
                  <a:lnTo>
                    <a:pt x="193" y="2900"/>
                  </a:lnTo>
                  <a:lnTo>
                    <a:pt x="190" y="2895"/>
                  </a:lnTo>
                  <a:lnTo>
                    <a:pt x="184" y="2893"/>
                  </a:lnTo>
                  <a:lnTo>
                    <a:pt x="178" y="2890"/>
                  </a:lnTo>
                  <a:lnTo>
                    <a:pt x="171" y="2889"/>
                  </a:lnTo>
                  <a:lnTo>
                    <a:pt x="164" y="2889"/>
                  </a:lnTo>
                  <a:lnTo>
                    <a:pt x="155" y="2890"/>
                  </a:lnTo>
                  <a:lnTo>
                    <a:pt x="147" y="2893"/>
                  </a:lnTo>
                  <a:lnTo>
                    <a:pt x="139" y="2896"/>
                  </a:lnTo>
                  <a:lnTo>
                    <a:pt x="132" y="2901"/>
                  </a:lnTo>
                  <a:lnTo>
                    <a:pt x="125" y="2907"/>
                  </a:lnTo>
                  <a:lnTo>
                    <a:pt x="120" y="2913"/>
                  </a:lnTo>
                  <a:lnTo>
                    <a:pt x="116" y="2919"/>
                  </a:lnTo>
                  <a:lnTo>
                    <a:pt x="114" y="2926"/>
                  </a:lnTo>
                  <a:lnTo>
                    <a:pt x="113" y="2932"/>
                  </a:lnTo>
                  <a:lnTo>
                    <a:pt x="114" y="2938"/>
                  </a:lnTo>
                  <a:lnTo>
                    <a:pt x="116" y="2943"/>
                  </a:lnTo>
                  <a:lnTo>
                    <a:pt x="120" y="2947"/>
                  </a:lnTo>
                  <a:lnTo>
                    <a:pt x="125" y="2951"/>
                  </a:lnTo>
                  <a:lnTo>
                    <a:pt x="132" y="2953"/>
                  </a:lnTo>
                  <a:lnTo>
                    <a:pt x="138" y="2955"/>
                  </a:lnTo>
                  <a:lnTo>
                    <a:pt x="146" y="2955"/>
                  </a:lnTo>
                  <a:lnTo>
                    <a:pt x="154" y="2953"/>
                  </a:lnTo>
                  <a:lnTo>
                    <a:pt x="163" y="2951"/>
                  </a:lnTo>
                  <a:lnTo>
                    <a:pt x="170" y="2946"/>
                  </a:lnTo>
                  <a:close/>
                  <a:moveTo>
                    <a:pt x="275" y="2890"/>
                  </a:moveTo>
                  <a:lnTo>
                    <a:pt x="284" y="2886"/>
                  </a:lnTo>
                  <a:lnTo>
                    <a:pt x="291" y="2880"/>
                  </a:lnTo>
                  <a:lnTo>
                    <a:pt x="296" y="2874"/>
                  </a:lnTo>
                  <a:lnTo>
                    <a:pt x="300" y="2867"/>
                  </a:lnTo>
                  <a:lnTo>
                    <a:pt x="303" y="2861"/>
                  </a:lnTo>
                  <a:lnTo>
                    <a:pt x="304" y="2854"/>
                  </a:lnTo>
                  <a:lnTo>
                    <a:pt x="303" y="2848"/>
                  </a:lnTo>
                  <a:lnTo>
                    <a:pt x="300" y="2842"/>
                  </a:lnTo>
                  <a:lnTo>
                    <a:pt x="297" y="2837"/>
                  </a:lnTo>
                  <a:lnTo>
                    <a:pt x="291" y="2833"/>
                  </a:lnTo>
                  <a:lnTo>
                    <a:pt x="284" y="2831"/>
                  </a:lnTo>
                  <a:lnTo>
                    <a:pt x="277" y="2830"/>
                  </a:lnTo>
                  <a:lnTo>
                    <a:pt x="268" y="2830"/>
                  </a:lnTo>
                  <a:lnTo>
                    <a:pt x="260" y="2831"/>
                  </a:lnTo>
                  <a:lnTo>
                    <a:pt x="252" y="2835"/>
                  </a:lnTo>
                  <a:lnTo>
                    <a:pt x="243" y="2838"/>
                  </a:lnTo>
                  <a:lnTo>
                    <a:pt x="235" y="2843"/>
                  </a:lnTo>
                  <a:lnTo>
                    <a:pt x="228" y="2849"/>
                  </a:lnTo>
                  <a:lnTo>
                    <a:pt x="223" y="2855"/>
                  </a:lnTo>
                  <a:lnTo>
                    <a:pt x="218" y="2862"/>
                  </a:lnTo>
                  <a:lnTo>
                    <a:pt x="216" y="2868"/>
                  </a:lnTo>
                  <a:lnTo>
                    <a:pt x="215" y="2875"/>
                  </a:lnTo>
                  <a:lnTo>
                    <a:pt x="216" y="2881"/>
                  </a:lnTo>
                  <a:lnTo>
                    <a:pt x="218" y="2887"/>
                  </a:lnTo>
                  <a:lnTo>
                    <a:pt x="222" y="2892"/>
                  </a:lnTo>
                  <a:lnTo>
                    <a:pt x="228" y="2895"/>
                  </a:lnTo>
                  <a:lnTo>
                    <a:pt x="235" y="2898"/>
                  </a:lnTo>
                  <a:lnTo>
                    <a:pt x="242" y="2899"/>
                  </a:lnTo>
                  <a:lnTo>
                    <a:pt x="250" y="2899"/>
                  </a:lnTo>
                  <a:lnTo>
                    <a:pt x="259" y="2898"/>
                  </a:lnTo>
                  <a:lnTo>
                    <a:pt x="267" y="2894"/>
                  </a:lnTo>
                  <a:lnTo>
                    <a:pt x="275" y="2890"/>
                  </a:lnTo>
                  <a:close/>
                  <a:moveTo>
                    <a:pt x="126" y="3149"/>
                  </a:moveTo>
                  <a:lnTo>
                    <a:pt x="122" y="3146"/>
                  </a:lnTo>
                  <a:lnTo>
                    <a:pt x="117" y="3142"/>
                  </a:lnTo>
                  <a:lnTo>
                    <a:pt x="111" y="3140"/>
                  </a:lnTo>
                  <a:lnTo>
                    <a:pt x="105" y="3139"/>
                  </a:lnTo>
                  <a:lnTo>
                    <a:pt x="98" y="3139"/>
                  </a:lnTo>
                  <a:lnTo>
                    <a:pt x="91" y="3140"/>
                  </a:lnTo>
                  <a:lnTo>
                    <a:pt x="85" y="3142"/>
                  </a:lnTo>
                  <a:lnTo>
                    <a:pt x="78" y="3146"/>
                  </a:lnTo>
                  <a:lnTo>
                    <a:pt x="71" y="3151"/>
                  </a:lnTo>
                  <a:lnTo>
                    <a:pt x="66" y="3155"/>
                  </a:lnTo>
                  <a:lnTo>
                    <a:pt x="62" y="3160"/>
                  </a:lnTo>
                  <a:lnTo>
                    <a:pt x="58" y="3166"/>
                  </a:lnTo>
                  <a:lnTo>
                    <a:pt x="57" y="3172"/>
                  </a:lnTo>
                  <a:lnTo>
                    <a:pt x="56" y="3178"/>
                  </a:lnTo>
                  <a:lnTo>
                    <a:pt x="57" y="3183"/>
                  </a:lnTo>
                  <a:lnTo>
                    <a:pt x="59" y="3187"/>
                  </a:lnTo>
                  <a:lnTo>
                    <a:pt x="63" y="3192"/>
                  </a:lnTo>
                  <a:lnTo>
                    <a:pt x="66" y="3196"/>
                  </a:lnTo>
                  <a:lnTo>
                    <a:pt x="72" y="3197"/>
                  </a:lnTo>
                  <a:lnTo>
                    <a:pt x="78" y="3198"/>
                  </a:lnTo>
                  <a:lnTo>
                    <a:pt x="85" y="3198"/>
                  </a:lnTo>
                  <a:lnTo>
                    <a:pt x="92" y="3197"/>
                  </a:lnTo>
                  <a:lnTo>
                    <a:pt x="100" y="3195"/>
                  </a:lnTo>
                  <a:lnTo>
                    <a:pt x="105" y="3191"/>
                  </a:lnTo>
                  <a:lnTo>
                    <a:pt x="113" y="3187"/>
                  </a:lnTo>
                  <a:lnTo>
                    <a:pt x="117" y="3181"/>
                  </a:lnTo>
                  <a:lnTo>
                    <a:pt x="122" y="3177"/>
                  </a:lnTo>
                  <a:lnTo>
                    <a:pt x="126" y="3171"/>
                  </a:lnTo>
                  <a:lnTo>
                    <a:pt x="127" y="3166"/>
                  </a:lnTo>
                  <a:lnTo>
                    <a:pt x="128" y="3160"/>
                  </a:lnTo>
                  <a:lnTo>
                    <a:pt x="127" y="3154"/>
                  </a:lnTo>
                  <a:lnTo>
                    <a:pt x="126" y="3149"/>
                  </a:lnTo>
                  <a:close/>
                  <a:moveTo>
                    <a:pt x="197" y="3141"/>
                  </a:moveTo>
                  <a:lnTo>
                    <a:pt x="203" y="3136"/>
                  </a:lnTo>
                  <a:lnTo>
                    <a:pt x="209" y="3132"/>
                  </a:lnTo>
                  <a:lnTo>
                    <a:pt x="214" y="3126"/>
                  </a:lnTo>
                  <a:lnTo>
                    <a:pt x="217" y="3120"/>
                  </a:lnTo>
                  <a:lnTo>
                    <a:pt x="220" y="3114"/>
                  </a:lnTo>
                  <a:lnTo>
                    <a:pt x="220" y="3108"/>
                  </a:lnTo>
                  <a:lnTo>
                    <a:pt x="220" y="3103"/>
                  </a:lnTo>
                  <a:lnTo>
                    <a:pt x="217" y="3097"/>
                  </a:lnTo>
                  <a:lnTo>
                    <a:pt x="214" y="3094"/>
                  </a:lnTo>
                  <a:lnTo>
                    <a:pt x="209" y="3090"/>
                  </a:lnTo>
                  <a:lnTo>
                    <a:pt x="203" y="3088"/>
                  </a:lnTo>
                  <a:lnTo>
                    <a:pt x="196" y="3086"/>
                  </a:lnTo>
                  <a:lnTo>
                    <a:pt x="189" y="3086"/>
                  </a:lnTo>
                  <a:lnTo>
                    <a:pt x="182" y="3088"/>
                  </a:lnTo>
                  <a:lnTo>
                    <a:pt x="174" y="3090"/>
                  </a:lnTo>
                  <a:lnTo>
                    <a:pt x="167" y="3094"/>
                  </a:lnTo>
                  <a:lnTo>
                    <a:pt x="160" y="3098"/>
                  </a:lnTo>
                  <a:lnTo>
                    <a:pt x="154" y="3103"/>
                  </a:lnTo>
                  <a:lnTo>
                    <a:pt x="149" y="3109"/>
                  </a:lnTo>
                  <a:lnTo>
                    <a:pt x="146" y="3115"/>
                  </a:lnTo>
                  <a:lnTo>
                    <a:pt x="145" y="3121"/>
                  </a:lnTo>
                  <a:lnTo>
                    <a:pt x="144" y="3127"/>
                  </a:lnTo>
                  <a:lnTo>
                    <a:pt x="145" y="3132"/>
                  </a:lnTo>
                  <a:lnTo>
                    <a:pt x="147" y="3138"/>
                  </a:lnTo>
                  <a:lnTo>
                    <a:pt x="151" y="3141"/>
                  </a:lnTo>
                  <a:lnTo>
                    <a:pt x="155" y="3145"/>
                  </a:lnTo>
                  <a:lnTo>
                    <a:pt x="161" y="3147"/>
                  </a:lnTo>
                  <a:lnTo>
                    <a:pt x="167" y="3148"/>
                  </a:lnTo>
                  <a:lnTo>
                    <a:pt x="174" y="3148"/>
                  </a:lnTo>
                  <a:lnTo>
                    <a:pt x="182" y="3147"/>
                  </a:lnTo>
                  <a:lnTo>
                    <a:pt x="189" y="3145"/>
                  </a:lnTo>
                  <a:lnTo>
                    <a:pt x="197" y="3141"/>
                  </a:lnTo>
                  <a:close/>
                  <a:moveTo>
                    <a:pt x="292" y="3089"/>
                  </a:moveTo>
                  <a:lnTo>
                    <a:pt x="299" y="3084"/>
                  </a:lnTo>
                  <a:lnTo>
                    <a:pt x="305" y="3079"/>
                  </a:lnTo>
                  <a:lnTo>
                    <a:pt x="310" y="3073"/>
                  </a:lnTo>
                  <a:lnTo>
                    <a:pt x="313" y="3067"/>
                  </a:lnTo>
                  <a:lnTo>
                    <a:pt x="316" y="3060"/>
                  </a:lnTo>
                  <a:lnTo>
                    <a:pt x="317" y="3054"/>
                  </a:lnTo>
                  <a:lnTo>
                    <a:pt x="316" y="3048"/>
                  </a:lnTo>
                  <a:lnTo>
                    <a:pt x="313" y="3044"/>
                  </a:lnTo>
                  <a:lnTo>
                    <a:pt x="310" y="3039"/>
                  </a:lnTo>
                  <a:lnTo>
                    <a:pt x="305" y="3035"/>
                  </a:lnTo>
                  <a:lnTo>
                    <a:pt x="299" y="3033"/>
                  </a:lnTo>
                  <a:lnTo>
                    <a:pt x="292" y="3032"/>
                  </a:lnTo>
                  <a:lnTo>
                    <a:pt x="285" y="3032"/>
                  </a:lnTo>
                  <a:lnTo>
                    <a:pt x="277" y="3033"/>
                  </a:lnTo>
                  <a:lnTo>
                    <a:pt x="268" y="3035"/>
                  </a:lnTo>
                  <a:lnTo>
                    <a:pt x="261" y="3039"/>
                  </a:lnTo>
                  <a:lnTo>
                    <a:pt x="254" y="3044"/>
                  </a:lnTo>
                  <a:lnTo>
                    <a:pt x="248" y="3048"/>
                  </a:lnTo>
                  <a:lnTo>
                    <a:pt x="243" y="3054"/>
                  </a:lnTo>
                  <a:lnTo>
                    <a:pt x="240" y="3061"/>
                  </a:lnTo>
                  <a:lnTo>
                    <a:pt x="237" y="3067"/>
                  </a:lnTo>
                  <a:lnTo>
                    <a:pt x="236" y="3073"/>
                  </a:lnTo>
                  <a:lnTo>
                    <a:pt x="237" y="3079"/>
                  </a:lnTo>
                  <a:lnTo>
                    <a:pt x="240" y="3085"/>
                  </a:lnTo>
                  <a:lnTo>
                    <a:pt x="243" y="3089"/>
                  </a:lnTo>
                  <a:lnTo>
                    <a:pt x="248" y="3092"/>
                  </a:lnTo>
                  <a:lnTo>
                    <a:pt x="254" y="3095"/>
                  </a:lnTo>
                  <a:lnTo>
                    <a:pt x="261" y="3096"/>
                  </a:lnTo>
                  <a:lnTo>
                    <a:pt x="268" y="3096"/>
                  </a:lnTo>
                  <a:lnTo>
                    <a:pt x="277" y="3095"/>
                  </a:lnTo>
                  <a:lnTo>
                    <a:pt x="285" y="3092"/>
                  </a:lnTo>
                  <a:lnTo>
                    <a:pt x="292" y="3089"/>
                  </a:lnTo>
                  <a:close/>
                  <a:moveTo>
                    <a:pt x="60" y="3386"/>
                  </a:moveTo>
                  <a:lnTo>
                    <a:pt x="54" y="3389"/>
                  </a:lnTo>
                  <a:lnTo>
                    <a:pt x="50" y="3394"/>
                  </a:lnTo>
                  <a:lnTo>
                    <a:pt x="46" y="3399"/>
                  </a:lnTo>
                  <a:lnTo>
                    <a:pt x="44" y="3404"/>
                  </a:lnTo>
                  <a:lnTo>
                    <a:pt x="43" y="3408"/>
                  </a:lnTo>
                  <a:lnTo>
                    <a:pt x="41" y="3414"/>
                  </a:lnTo>
                  <a:lnTo>
                    <a:pt x="43" y="3419"/>
                  </a:lnTo>
                  <a:lnTo>
                    <a:pt x="45" y="3423"/>
                  </a:lnTo>
                  <a:lnTo>
                    <a:pt x="47" y="3427"/>
                  </a:lnTo>
                  <a:lnTo>
                    <a:pt x="52" y="3430"/>
                  </a:lnTo>
                  <a:lnTo>
                    <a:pt x="57" y="3432"/>
                  </a:lnTo>
                  <a:lnTo>
                    <a:pt x="62" y="3432"/>
                  </a:lnTo>
                  <a:lnTo>
                    <a:pt x="67" y="3432"/>
                  </a:lnTo>
                  <a:lnTo>
                    <a:pt x="73" y="3432"/>
                  </a:lnTo>
                  <a:lnTo>
                    <a:pt x="79" y="3430"/>
                  </a:lnTo>
                  <a:lnTo>
                    <a:pt x="85" y="3426"/>
                  </a:lnTo>
                  <a:lnTo>
                    <a:pt x="91" y="3423"/>
                  </a:lnTo>
                  <a:lnTo>
                    <a:pt x="96" y="3418"/>
                  </a:lnTo>
                  <a:lnTo>
                    <a:pt x="100" y="3413"/>
                  </a:lnTo>
                  <a:lnTo>
                    <a:pt x="102" y="3408"/>
                  </a:lnTo>
                  <a:lnTo>
                    <a:pt x="103" y="3404"/>
                  </a:lnTo>
                  <a:lnTo>
                    <a:pt x="104" y="3399"/>
                  </a:lnTo>
                  <a:lnTo>
                    <a:pt x="103" y="3394"/>
                  </a:lnTo>
                  <a:lnTo>
                    <a:pt x="102" y="3389"/>
                  </a:lnTo>
                  <a:lnTo>
                    <a:pt x="98" y="3386"/>
                  </a:lnTo>
                  <a:lnTo>
                    <a:pt x="94" y="3382"/>
                  </a:lnTo>
                  <a:lnTo>
                    <a:pt x="89" y="3381"/>
                  </a:lnTo>
                  <a:lnTo>
                    <a:pt x="84" y="3380"/>
                  </a:lnTo>
                  <a:lnTo>
                    <a:pt x="78" y="3380"/>
                  </a:lnTo>
                  <a:lnTo>
                    <a:pt x="72" y="3381"/>
                  </a:lnTo>
                  <a:lnTo>
                    <a:pt x="66" y="3382"/>
                  </a:lnTo>
                  <a:lnTo>
                    <a:pt x="60" y="3386"/>
                  </a:lnTo>
                  <a:close/>
                  <a:moveTo>
                    <a:pt x="164" y="3382"/>
                  </a:moveTo>
                  <a:lnTo>
                    <a:pt x="170" y="3378"/>
                  </a:lnTo>
                  <a:lnTo>
                    <a:pt x="174" y="3374"/>
                  </a:lnTo>
                  <a:lnTo>
                    <a:pt x="178" y="3368"/>
                  </a:lnTo>
                  <a:lnTo>
                    <a:pt x="180" y="3363"/>
                  </a:lnTo>
                  <a:lnTo>
                    <a:pt x="183" y="3357"/>
                  </a:lnTo>
                  <a:lnTo>
                    <a:pt x="183" y="3353"/>
                  </a:lnTo>
                  <a:lnTo>
                    <a:pt x="182" y="3348"/>
                  </a:lnTo>
                  <a:lnTo>
                    <a:pt x="180" y="3343"/>
                  </a:lnTo>
                  <a:lnTo>
                    <a:pt x="177" y="3338"/>
                  </a:lnTo>
                  <a:lnTo>
                    <a:pt x="172" y="3336"/>
                  </a:lnTo>
                  <a:lnTo>
                    <a:pt x="167" y="3334"/>
                  </a:lnTo>
                  <a:lnTo>
                    <a:pt x="161" y="3332"/>
                  </a:lnTo>
                  <a:lnTo>
                    <a:pt x="155" y="3332"/>
                  </a:lnTo>
                  <a:lnTo>
                    <a:pt x="149" y="3334"/>
                  </a:lnTo>
                  <a:lnTo>
                    <a:pt x="142" y="3336"/>
                  </a:lnTo>
                  <a:lnTo>
                    <a:pt x="136" y="3338"/>
                  </a:lnTo>
                  <a:lnTo>
                    <a:pt x="130" y="3343"/>
                  </a:lnTo>
                  <a:lnTo>
                    <a:pt x="126" y="3348"/>
                  </a:lnTo>
                  <a:lnTo>
                    <a:pt x="122" y="3353"/>
                  </a:lnTo>
                  <a:lnTo>
                    <a:pt x="119" y="3357"/>
                  </a:lnTo>
                  <a:lnTo>
                    <a:pt x="117" y="3363"/>
                  </a:lnTo>
                  <a:lnTo>
                    <a:pt x="117" y="3368"/>
                  </a:lnTo>
                  <a:lnTo>
                    <a:pt x="117" y="3374"/>
                  </a:lnTo>
                  <a:lnTo>
                    <a:pt x="120" y="3379"/>
                  </a:lnTo>
                  <a:lnTo>
                    <a:pt x="123" y="3382"/>
                  </a:lnTo>
                  <a:lnTo>
                    <a:pt x="127" y="3386"/>
                  </a:lnTo>
                  <a:lnTo>
                    <a:pt x="133" y="3387"/>
                  </a:lnTo>
                  <a:lnTo>
                    <a:pt x="138" y="3388"/>
                  </a:lnTo>
                  <a:lnTo>
                    <a:pt x="145" y="3388"/>
                  </a:lnTo>
                  <a:lnTo>
                    <a:pt x="151" y="3387"/>
                  </a:lnTo>
                  <a:lnTo>
                    <a:pt x="157" y="3385"/>
                  </a:lnTo>
                  <a:lnTo>
                    <a:pt x="164" y="3382"/>
                  </a:lnTo>
                  <a:close/>
                  <a:moveTo>
                    <a:pt x="217" y="3291"/>
                  </a:moveTo>
                  <a:lnTo>
                    <a:pt x="211" y="3294"/>
                  </a:lnTo>
                  <a:lnTo>
                    <a:pt x="205" y="3299"/>
                  </a:lnTo>
                  <a:lnTo>
                    <a:pt x="202" y="3304"/>
                  </a:lnTo>
                  <a:lnTo>
                    <a:pt x="198" y="3310"/>
                  </a:lnTo>
                  <a:lnTo>
                    <a:pt x="197" y="3316"/>
                  </a:lnTo>
                  <a:lnTo>
                    <a:pt x="196" y="3322"/>
                  </a:lnTo>
                  <a:lnTo>
                    <a:pt x="197" y="3326"/>
                  </a:lnTo>
                  <a:lnTo>
                    <a:pt x="199" y="3331"/>
                  </a:lnTo>
                  <a:lnTo>
                    <a:pt x="203" y="3336"/>
                  </a:lnTo>
                  <a:lnTo>
                    <a:pt x="208" y="3338"/>
                  </a:lnTo>
                  <a:lnTo>
                    <a:pt x="212" y="3341"/>
                  </a:lnTo>
                  <a:lnTo>
                    <a:pt x="218" y="3342"/>
                  </a:lnTo>
                  <a:lnTo>
                    <a:pt x="225" y="3342"/>
                  </a:lnTo>
                  <a:lnTo>
                    <a:pt x="231" y="3341"/>
                  </a:lnTo>
                  <a:lnTo>
                    <a:pt x="239" y="3338"/>
                  </a:lnTo>
                  <a:lnTo>
                    <a:pt x="246" y="3336"/>
                  </a:lnTo>
                  <a:lnTo>
                    <a:pt x="252" y="3331"/>
                  </a:lnTo>
                  <a:lnTo>
                    <a:pt x="256" y="3326"/>
                  </a:lnTo>
                  <a:lnTo>
                    <a:pt x="261" y="3322"/>
                  </a:lnTo>
                  <a:lnTo>
                    <a:pt x="264" y="3316"/>
                  </a:lnTo>
                  <a:lnTo>
                    <a:pt x="266" y="3310"/>
                  </a:lnTo>
                  <a:lnTo>
                    <a:pt x="266" y="3305"/>
                  </a:lnTo>
                  <a:lnTo>
                    <a:pt x="265" y="3299"/>
                  </a:lnTo>
                  <a:lnTo>
                    <a:pt x="264" y="3294"/>
                  </a:lnTo>
                  <a:lnTo>
                    <a:pt x="260" y="3290"/>
                  </a:lnTo>
                  <a:lnTo>
                    <a:pt x="255" y="3287"/>
                  </a:lnTo>
                  <a:lnTo>
                    <a:pt x="249" y="3285"/>
                  </a:lnTo>
                  <a:lnTo>
                    <a:pt x="243" y="3284"/>
                  </a:lnTo>
                  <a:lnTo>
                    <a:pt x="237" y="3284"/>
                  </a:lnTo>
                  <a:lnTo>
                    <a:pt x="230" y="3285"/>
                  </a:lnTo>
                  <a:lnTo>
                    <a:pt x="223" y="3287"/>
                  </a:lnTo>
                  <a:lnTo>
                    <a:pt x="217" y="3291"/>
                  </a:lnTo>
                  <a:close/>
                  <a:moveTo>
                    <a:pt x="350" y="3244"/>
                  </a:moveTo>
                  <a:lnTo>
                    <a:pt x="347" y="3240"/>
                  </a:lnTo>
                  <a:lnTo>
                    <a:pt x="342" y="3236"/>
                  </a:lnTo>
                  <a:lnTo>
                    <a:pt x="337" y="3234"/>
                  </a:lnTo>
                  <a:lnTo>
                    <a:pt x="330" y="3233"/>
                  </a:lnTo>
                  <a:lnTo>
                    <a:pt x="324" y="3233"/>
                  </a:lnTo>
                  <a:lnTo>
                    <a:pt x="317" y="3234"/>
                  </a:lnTo>
                  <a:lnTo>
                    <a:pt x="310" y="3236"/>
                  </a:lnTo>
                  <a:lnTo>
                    <a:pt x="303" y="3240"/>
                  </a:lnTo>
                  <a:lnTo>
                    <a:pt x="296" y="3244"/>
                  </a:lnTo>
                  <a:lnTo>
                    <a:pt x="291" y="3249"/>
                  </a:lnTo>
                  <a:lnTo>
                    <a:pt x="286" y="3254"/>
                  </a:lnTo>
                  <a:lnTo>
                    <a:pt x="283" y="3260"/>
                  </a:lnTo>
                  <a:lnTo>
                    <a:pt x="281" y="3266"/>
                  </a:lnTo>
                  <a:lnTo>
                    <a:pt x="280" y="3272"/>
                  </a:lnTo>
                  <a:lnTo>
                    <a:pt x="281" y="3278"/>
                  </a:lnTo>
                  <a:lnTo>
                    <a:pt x="284" y="3282"/>
                  </a:lnTo>
                  <a:lnTo>
                    <a:pt x="287" y="3287"/>
                  </a:lnTo>
                  <a:lnTo>
                    <a:pt x="292" y="3291"/>
                  </a:lnTo>
                  <a:lnTo>
                    <a:pt x="298" y="3292"/>
                  </a:lnTo>
                  <a:lnTo>
                    <a:pt x="304" y="3293"/>
                  </a:lnTo>
                  <a:lnTo>
                    <a:pt x="311" y="3293"/>
                  </a:lnTo>
                  <a:lnTo>
                    <a:pt x="318" y="3293"/>
                  </a:lnTo>
                  <a:lnTo>
                    <a:pt x="325" y="3291"/>
                  </a:lnTo>
                  <a:lnTo>
                    <a:pt x="332" y="3287"/>
                  </a:lnTo>
                  <a:lnTo>
                    <a:pt x="338" y="3282"/>
                  </a:lnTo>
                  <a:lnTo>
                    <a:pt x="344" y="3278"/>
                  </a:lnTo>
                  <a:lnTo>
                    <a:pt x="348" y="3272"/>
                  </a:lnTo>
                  <a:lnTo>
                    <a:pt x="351" y="3267"/>
                  </a:lnTo>
                  <a:lnTo>
                    <a:pt x="354" y="3261"/>
                  </a:lnTo>
                  <a:lnTo>
                    <a:pt x="354" y="3255"/>
                  </a:lnTo>
                  <a:lnTo>
                    <a:pt x="353" y="3249"/>
                  </a:lnTo>
                  <a:lnTo>
                    <a:pt x="350" y="3244"/>
                  </a:lnTo>
                  <a:close/>
                  <a:moveTo>
                    <a:pt x="146" y="3576"/>
                  </a:moveTo>
                  <a:lnTo>
                    <a:pt x="141" y="3579"/>
                  </a:lnTo>
                  <a:lnTo>
                    <a:pt x="136" y="3583"/>
                  </a:lnTo>
                  <a:lnTo>
                    <a:pt x="133" y="3588"/>
                  </a:lnTo>
                  <a:lnTo>
                    <a:pt x="130" y="3593"/>
                  </a:lnTo>
                  <a:lnTo>
                    <a:pt x="129" y="3597"/>
                  </a:lnTo>
                  <a:lnTo>
                    <a:pt x="129" y="3602"/>
                  </a:lnTo>
                  <a:lnTo>
                    <a:pt x="130" y="3607"/>
                  </a:lnTo>
                  <a:lnTo>
                    <a:pt x="132" y="3612"/>
                  </a:lnTo>
                  <a:lnTo>
                    <a:pt x="135" y="3615"/>
                  </a:lnTo>
                  <a:lnTo>
                    <a:pt x="139" y="3618"/>
                  </a:lnTo>
                  <a:lnTo>
                    <a:pt x="144" y="3620"/>
                  </a:lnTo>
                  <a:lnTo>
                    <a:pt x="148" y="3620"/>
                  </a:lnTo>
                  <a:lnTo>
                    <a:pt x="153" y="3620"/>
                  </a:lnTo>
                  <a:lnTo>
                    <a:pt x="159" y="3620"/>
                  </a:lnTo>
                  <a:lnTo>
                    <a:pt x="165" y="3618"/>
                  </a:lnTo>
                  <a:lnTo>
                    <a:pt x="170" y="3615"/>
                  </a:lnTo>
                  <a:lnTo>
                    <a:pt x="176" y="3612"/>
                  </a:lnTo>
                  <a:lnTo>
                    <a:pt x="179" y="3607"/>
                  </a:lnTo>
                  <a:lnTo>
                    <a:pt x="183" y="3603"/>
                  </a:lnTo>
                  <a:lnTo>
                    <a:pt x="185" y="3599"/>
                  </a:lnTo>
                  <a:lnTo>
                    <a:pt x="186" y="3594"/>
                  </a:lnTo>
                  <a:lnTo>
                    <a:pt x="186" y="3589"/>
                  </a:lnTo>
                  <a:lnTo>
                    <a:pt x="186" y="3584"/>
                  </a:lnTo>
                  <a:lnTo>
                    <a:pt x="184" y="3579"/>
                  </a:lnTo>
                  <a:lnTo>
                    <a:pt x="180" y="3576"/>
                  </a:lnTo>
                  <a:lnTo>
                    <a:pt x="177" y="3574"/>
                  </a:lnTo>
                  <a:lnTo>
                    <a:pt x="172" y="3571"/>
                  </a:lnTo>
                  <a:lnTo>
                    <a:pt x="167" y="3570"/>
                  </a:lnTo>
                  <a:lnTo>
                    <a:pt x="163" y="3570"/>
                  </a:lnTo>
                  <a:lnTo>
                    <a:pt x="157" y="3571"/>
                  </a:lnTo>
                  <a:lnTo>
                    <a:pt x="151" y="3574"/>
                  </a:lnTo>
                  <a:lnTo>
                    <a:pt x="146" y="3576"/>
                  </a:lnTo>
                  <a:close/>
                  <a:moveTo>
                    <a:pt x="215" y="3532"/>
                  </a:moveTo>
                  <a:lnTo>
                    <a:pt x="210" y="3537"/>
                  </a:lnTo>
                  <a:lnTo>
                    <a:pt x="205" y="3540"/>
                  </a:lnTo>
                  <a:lnTo>
                    <a:pt x="202" y="3545"/>
                  </a:lnTo>
                  <a:lnTo>
                    <a:pt x="199" y="3550"/>
                  </a:lnTo>
                  <a:lnTo>
                    <a:pt x="198" y="3556"/>
                  </a:lnTo>
                  <a:lnTo>
                    <a:pt x="197" y="3560"/>
                  </a:lnTo>
                  <a:lnTo>
                    <a:pt x="198" y="3565"/>
                  </a:lnTo>
                  <a:lnTo>
                    <a:pt x="201" y="3570"/>
                  </a:lnTo>
                  <a:lnTo>
                    <a:pt x="203" y="3574"/>
                  </a:lnTo>
                  <a:lnTo>
                    <a:pt x="208" y="3576"/>
                  </a:lnTo>
                  <a:lnTo>
                    <a:pt x="212" y="3578"/>
                  </a:lnTo>
                  <a:lnTo>
                    <a:pt x="217" y="3579"/>
                  </a:lnTo>
                  <a:lnTo>
                    <a:pt x="223" y="3579"/>
                  </a:lnTo>
                  <a:lnTo>
                    <a:pt x="229" y="3578"/>
                  </a:lnTo>
                  <a:lnTo>
                    <a:pt x="235" y="3576"/>
                  </a:lnTo>
                  <a:lnTo>
                    <a:pt x="241" y="3574"/>
                  </a:lnTo>
                  <a:lnTo>
                    <a:pt x="246" y="3570"/>
                  </a:lnTo>
                  <a:lnTo>
                    <a:pt x="250" y="3565"/>
                  </a:lnTo>
                  <a:lnTo>
                    <a:pt x="254" y="3560"/>
                  </a:lnTo>
                  <a:lnTo>
                    <a:pt x="256" y="3556"/>
                  </a:lnTo>
                  <a:lnTo>
                    <a:pt x="258" y="3551"/>
                  </a:lnTo>
                  <a:lnTo>
                    <a:pt x="258" y="3546"/>
                  </a:lnTo>
                  <a:lnTo>
                    <a:pt x="258" y="3541"/>
                  </a:lnTo>
                  <a:lnTo>
                    <a:pt x="255" y="3537"/>
                  </a:lnTo>
                  <a:lnTo>
                    <a:pt x="252" y="3533"/>
                  </a:lnTo>
                  <a:lnTo>
                    <a:pt x="248" y="3530"/>
                  </a:lnTo>
                  <a:lnTo>
                    <a:pt x="243" y="3528"/>
                  </a:lnTo>
                  <a:lnTo>
                    <a:pt x="237" y="3527"/>
                  </a:lnTo>
                  <a:lnTo>
                    <a:pt x="233" y="3527"/>
                  </a:lnTo>
                  <a:lnTo>
                    <a:pt x="227" y="3527"/>
                  </a:lnTo>
                  <a:lnTo>
                    <a:pt x="221" y="3530"/>
                  </a:lnTo>
                  <a:lnTo>
                    <a:pt x="215" y="3532"/>
                  </a:lnTo>
                  <a:close/>
                  <a:moveTo>
                    <a:pt x="288" y="3488"/>
                  </a:moveTo>
                  <a:lnTo>
                    <a:pt x="283" y="3492"/>
                  </a:lnTo>
                  <a:lnTo>
                    <a:pt x="278" y="3496"/>
                  </a:lnTo>
                  <a:lnTo>
                    <a:pt x="274" y="3501"/>
                  </a:lnTo>
                  <a:lnTo>
                    <a:pt x="272" y="3506"/>
                  </a:lnTo>
                  <a:lnTo>
                    <a:pt x="271" y="3511"/>
                  </a:lnTo>
                  <a:lnTo>
                    <a:pt x="269" y="3517"/>
                  </a:lnTo>
                  <a:lnTo>
                    <a:pt x="271" y="3521"/>
                  </a:lnTo>
                  <a:lnTo>
                    <a:pt x="273" y="3526"/>
                  </a:lnTo>
                  <a:lnTo>
                    <a:pt x="275" y="3530"/>
                  </a:lnTo>
                  <a:lnTo>
                    <a:pt x="280" y="3533"/>
                  </a:lnTo>
                  <a:lnTo>
                    <a:pt x="285" y="3536"/>
                  </a:lnTo>
                  <a:lnTo>
                    <a:pt x="291" y="3537"/>
                  </a:lnTo>
                  <a:lnTo>
                    <a:pt x="297" y="3537"/>
                  </a:lnTo>
                  <a:lnTo>
                    <a:pt x="303" y="3536"/>
                  </a:lnTo>
                  <a:lnTo>
                    <a:pt x="309" y="3533"/>
                  </a:lnTo>
                  <a:lnTo>
                    <a:pt x="315" y="3531"/>
                  </a:lnTo>
                  <a:lnTo>
                    <a:pt x="321" y="3527"/>
                  </a:lnTo>
                  <a:lnTo>
                    <a:pt x="325" y="3522"/>
                  </a:lnTo>
                  <a:lnTo>
                    <a:pt x="329" y="3518"/>
                  </a:lnTo>
                  <a:lnTo>
                    <a:pt x="331" y="3512"/>
                  </a:lnTo>
                  <a:lnTo>
                    <a:pt x="332" y="3507"/>
                  </a:lnTo>
                  <a:lnTo>
                    <a:pt x="334" y="3501"/>
                  </a:lnTo>
                  <a:lnTo>
                    <a:pt x="332" y="3496"/>
                  </a:lnTo>
                  <a:lnTo>
                    <a:pt x="330" y="3492"/>
                  </a:lnTo>
                  <a:lnTo>
                    <a:pt x="326" y="3488"/>
                  </a:lnTo>
                  <a:lnTo>
                    <a:pt x="323" y="3484"/>
                  </a:lnTo>
                  <a:lnTo>
                    <a:pt x="318" y="3483"/>
                  </a:lnTo>
                  <a:lnTo>
                    <a:pt x="312" y="3482"/>
                  </a:lnTo>
                  <a:lnTo>
                    <a:pt x="306" y="3482"/>
                  </a:lnTo>
                  <a:lnTo>
                    <a:pt x="300" y="3482"/>
                  </a:lnTo>
                  <a:lnTo>
                    <a:pt x="294" y="3484"/>
                  </a:lnTo>
                  <a:lnTo>
                    <a:pt x="288" y="3488"/>
                  </a:lnTo>
                  <a:close/>
                </a:path>
              </a:pathLst>
            </a:custGeom>
            <a:solidFill>
              <a:srgbClr val="E9B1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CH"/>
            </a:p>
          </p:txBody>
        </p:sp>
        <p:sp>
          <p:nvSpPr>
            <p:cNvPr id="99" name="Freeform 93"/>
            <p:cNvSpPr>
              <a:spLocks noEditPoints="1"/>
            </p:cNvSpPr>
            <p:nvPr userDrawn="1"/>
          </p:nvSpPr>
          <p:spPr bwMode="auto">
            <a:xfrm>
              <a:off x="8528050" y="1884363"/>
              <a:ext cx="203200" cy="1903413"/>
            </a:xfrm>
            <a:custGeom>
              <a:avLst/>
              <a:gdLst>
                <a:gd name="T0" fmla="*/ 27 w 385"/>
                <a:gd name="T1" fmla="*/ 2547 h 3598"/>
                <a:gd name="T2" fmla="*/ 6 w 385"/>
                <a:gd name="T3" fmla="*/ 2225 h 3598"/>
                <a:gd name="T4" fmla="*/ 49 w 385"/>
                <a:gd name="T5" fmla="*/ 1845 h 3598"/>
                <a:gd name="T6" fmla="*/ 0 w 385"/>
                <a:gd name="T7" fmla="*/ 1600 h 3598"/>
                <a:gd name="T8" fmla="*/ 9 w 385"/>
                <a:gd name="T9" fmla="*/ 1416 h 3598"/>
                <a:gd name="T10" fmla="*/ 0 w 385"/>
                <a:gd name="T11" fmla="*/ 1111 h 3598"/>
                <a:gd name="T12" fmla="*/ 154 w 385"/>
                <a:gd name="T13" fmla="*/ 923 h 3598"/>
                <a:gd name="T14" fmla="*/ 101 w 385"/>
                <a:gd name="T15" fmla="*/ 701 h 3598"/>
                <a:gd name="T16" fmla="*/ 19 w 385"/>
                <a:gd name="T17" fmla="*/ 678 h 3598"/>
                <a:gd name="T18" fmla="*/ 106 w 385"/>
                <a:gd name="T19" fmla="*/ 392 h 3598"/>
                <a:gd name="T20" fmla="*/ 0 w 385"/>
                <a:gd name="T21" fmla="*/ 316 h 3598"/>
                <a:gd name="T22" fmla="*/ 113 w 385"/>
                <a:gd name="T23" fmla="*/ 211 h 3598"/>
                <a:gd name="T24" fmla="*/ 73 w 385"/>
                <a:gd name="T25" fmla="*/ 36 h 3598"/>
                <a:gd name="T26" fmla="*/ 348 w 385"/>
                <a:gd name="T27" fmla="*/ 78 h 3598"/>
                <a:gd name="T28" fmla="*/ 385 w 385"/>
                <a:gd name="T29" fmla="*/ 137 h 3598"/>
                <a:gd name="T30" fmla="*/ 385 w 385"/>
                <a:gd name="T31" fmla="*/ 183 h 3598"/>
                <a:gd name="T32" fmla="*/ 283 w 385"/>
                <a:gd name="T33" fmla="*/ 354 h 3598"/>
                <a:gd name="T34" fmla="*/ 376 w 385"/>
                <a:gd name="T35" fmla="*/ 374 h 3598"/>
                <a:gd name="T36" fmla="*/ 376 w 385"/>
                <a:gd name="T37" fmla="*/ 488 h 3598"/>
                <a:gd name="T38" fmla="*/ 385 w 385"/>
                <a:gd name="T39" fmla="*/ 711 h 3598"/>
                <a:gd name="T40" fmla="*/ 353 w 385"/>
                <a:gd name="T41" fmla="*/ 1026 h 3598"/>
                <a:gd name="T42" fmla="*/ 288 w 385"/>
                <a:gd name="T43" fmla="*/ 1258 h 3598"/>
                <a:gd name="T44" fmla="*/ 378 w 385"/>
                <a:gd name="T45" fmla="*/ 1503 h 3598"/>
                <a:gd name="T46" fmla="*/ 277 w 385"/>
                <a:gd name="T47" fmla="*/ 1624 h 3598"/>
                <a:gd name="T48" fmla="*/ 376 w 385"/>
                <a:gd name="T49" fmla="*/ 1902 h 3598"/>
                <a:gd name="T50" fmla="*/ 340 w 385"/>
                <a:gd name="T51" fmla="*/ 2377 h 3598"/>
                <a:gd name="T52" fmla="*/ 376 w 385"/>
                <a:gd name="T53" fmla="*/ 2887 h 3598"/>
                <a:gd name="T54" fmla="*/ 371 w 385"/>
                <a:gd name="T55" fmla="*/ 3354 h 3598"/>
                <a:gd name="T56" fmla="*/ 198 w 385"/>
                <a:gd name="T57" fmla="*/ 102 h 3598"/>
                <a:gd name="T58" fmla="*/ 227 w 385"/>
                <a:gd name="T59" fmla="*/ 189 h 3598"/>
                <a:gd name="T60" fmla="*/ 271 w 385"/>
                <a:gd name="T61" fmla="*/ 279 h 3598"/>
                <a:gd name="T62" fmla="*/ 223 w 385"/>
                <a:gd name="T63" fmla="*/ 481 h 3598"/>
                <a:gd name="T64" fmla="*/ 312 w 385"/>
                <a:gd name="T65" fmla="*/ 588 h 3598"/>
                <a:gd name="T66" fmla="*/ 147 w 385"/>
                <a:gd name="T67" fmla="*/ 787 h 3598"/>
                <a:gd name="T68" fmla="*/ 215 w 385"/>
                <a:gd name="T69" fmla="*/ 823 h 3598"/>
                <a:gd name="T70" fmla="*/ 218 w 385"/>
                <a:gd name="T71" fmla="*/ 1021 h 3598"/>
                <a:gd name="T72" fmla="*/ 300 w 385"/>
                <a:gd name="T73" fmla="*/ 1064 h 3598"/>
                <a:gd name="T74" fmla="*/ 264 w 385"/>
                <a:gd name="T75" fmla="*/ 1179 h 3598"/>
                <a:gd name="T76" fmla="*/ 240 w 385"/>
                <a:gd name="T77" fmla="*/ 1297 h 3598"/>
                <a:gd name="T78" fmla="*/ 122 w 385"/>
                <a:gd name="T79" fmla="*/ 1484 h 3598"/>
                <a:gd name="T80" fmla="*/ 125 w 385"/>
                <a:gd name="T81" fmla="*/ 1604 h 3598"/>
                <a:gd name="T82" fmla="*/ 141 w 385"/>
                <a:gd name="T83" fmla="*/ 1726 h 3598"/>
                <a:gd name="T84" fmla="*/ 166 w 385"/>
                <a:gd name="T85" fmla="*/ 1851 h 3598"/>
                <a:gd name="T86" fmla="*/ 202 w 385"/>
                <a:gd name="T87" fmla="*/ 1979 h 3598"/>
                <a:gd name="T88" fmla="*/ 169 w 385"/>
                <a:gd name="T89" fmla="*/ 2118 h 3598"/>
                <a:gd name="T90" fmla="*/ 274 w 385"/>
                <a:gd name="T91" fmla="*/ 2105 h 3598"/>
                <a:gd name="T92" fmla="*/ 376 w 385"/>
                <a:gd name="T93" fmla="*/ 2169 h 3598"/>
                <a:gd name="T94" fmla="*/ 148 w 385"/>
                <a:gd name="T95" fmla="*/ 2446 h 3598"/>
                <a:gd name="T96" fmla="*/ 206 w 385"/>
                <a:gd name="T97" fmla="*/ 2395 h 3598"/>
                <a:gd name="T98" fmla="*/ 41 w 385"/>
                <a:gd name="T99" fmla="*/ 2667 h 3598"/>
                <a:gd name="T100" fmla="*/ 232 w 385"/>
                <a:gd name="T101" fmla="*/ 2636 h 3598"/>
                <a:gd name="T102" fmla="*/ 91 w 385"/>
                <a:gd name="T103" fmla="*/ 2905 h 3598"/>
                <a:gd name="T104" fmla="*/ 217 w 385"/>
                <a:gd name="T105" fmla="*/ 2795 h 3598"/>
                <a:gd name="T106" fmla="*/ 335 w 385"/>
                <a:gd name="T107" fmla="*/ 2732 h 3598"/>
                <a:gd name="T108" fmla="*/ 50 w 385"/>
                <a:gd name="T109" fmla="*/ 3108 h 3598"/>
                <a:gd name="T110" fmla="*/ 307 w 385"/>
                <a:gd name="T111" fmla="*/ 2997 h 3598"/>
                <a:gd name="T112" fmla="*/ 6 w 385"/>
                <a:gd name="T113" fmla="*/ 3350 h 3598"/>
                <a:gd name="T114" fmla="*/ 91 w 385"/>
                <a:gd name="T115" fmla="*/ 3301 h 3598"/>
                <a:gd name="T116" fmla="*/ 231 w 385"/>
                <a:gd name="T117" fmla="*/ 3255 h 3598"/>
                <a:gd name="T118" fmla="*/ 327 w 385"/>
                <a:gd name="T119" fmla="*/ 3203 h 3598"/>
                <a:gd name="T120" fmla="*/ 78 w 385"/>
                <a:gd name="T121" fmla="*/ 3540 h 3598"/>
                <a:gd name="T122" fmla="*/ 179 w 385"/>
                <a:gd name="T123" fmla="*/ 3456 h 3598"/>
                <a:gd name="T124" fmla="*/ 303 w 385"/>
                <a:gd name="T125" fmla="*/ 3421 h 35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85" h="3598">
                  <a:moveTo>
                    <a:pt x="0" y="3162"/>
                  </a:moveTo>
                  <a:lnTo>
                    <a:pt x="0" y="3105"/>
                  </a:lnTo>
                  <a:lnTo>
                    <a:pt x="8" y="3105"/>
                  </a:lnTo>
                  <a:lnTo>
                    <a:pt x="15" y="3108"/>
                  </a:lnTo>
                  <a:lnTo>
                    <a:pt x="19" y="3111"/>
                  </a:lnTo>
                  <a:lnTo>
                    <a:pt x="24" y="3116"/>
                  </a:lnTo>
                  <a:lnTo>
                    <a:pt x="27" y="3122"/>
                  </a:lnTo>
                  <a:lnTo>
                    <a:pt x="27" y="3127"/>
                  </a:lnTo>
                  <a:lnTo>
                    <a:pt x="27" y="3133"/>
                  </a:lnTo>
                  <a:lnTo>
                    <a:pt x="24" y="3139"/>
                  </a:lnTo>
                  <a:lnTo>
                    <a:pt x="21" y="3145"/>
                  </a:lnTo>
                  <a:lnTo>
                    <a:pt x="16" y="3151"/>
                  </a:lnTo>
                  <a:lnTo>
                    <a:pt x="10" y="3155"/>
                  </a:lnTo>
                  <a:lnTo>
                    <a:pt x="4" y="3160"/>
                  </a:lnTo>
                  <a:lnTo>
                    <a:pt x="2" y="3161"/>
                  </a:lnTo>
                  <a:lnTo>
                    <a:pt x="0" y="3162"/>
                  </a:lnTo>
                  <a:close/>
                  <a:moveTo>
                    <a:pt x="0" y="2943"/>
                  </a:moveTo>
                  <a:lnTo>
                    <a:pt x="0" y="2919"/>
                  </a:lnTo>
                  <a:lnTo>
                    <a:pt x="0" y="2919"/>
                  </a:lnTo>
                  <a:lnTo>
                    <a:pt x="3" y="2925"/>
                  </a:lnTo>
                  <a:lnTo>
                    <a:pt x="3" y="2931"/>
                  </a:lnTo>
                  <a:lnTo>
                    <a:pt x="3" y="2937"/>
                  </a:lnTo>
                  <a:lnTo>
                    <a:pt x="0" y="2943"/>
                  </a:lnTo>
                  <a:close/>
                  <a:moveTo>
                    <a:pt x="0" y="2747"/>
                  </a:moveTo>
                  <a:lnTo>
                    <a:pt x="0" y="2720"/>
                  </a:lnTo>
                  <a:lnTo>
                    <a:pt x="0" y="2720"/>
                  </a:lnTo>
                  <a:lnTo>
                    <a:pt x="0" y="2722"/>
                  </a:lnTo>
                  <a:lnTo>
                    <a:pt x="3" y="2726"/>
                  </a:lnTo>
                  <a:lnTo>
                    <a:pt x="4" y="2734"/>
                  </a:lnTo>
                  <a:lnTo>
                    <a:pt x="3" y="2739"/>
                  </a:lnTo>
                  <a:lnTo>
                    <a:pt x="0" y="2747"/>
                  </a:lnTo>
                  <a:close/>
                  <a:moveTo>
                    <a:pt x="0" y="2572"/>
                  </a:moveTo>
                  <a:lnTo>
                    <a:pt x="0" y="2509"/>
                  </a:lnTo>
                  <a:lnTo>
                    <a:pt x="9" y="2510"/>
                  </a:lnTo>
                  <a:lnTo>
                    <a:pt x="17" y="2513"/>
                  </a:lnTo>
                  <a:lnTo>
                    <a:pt x="23" y="2516"/>
                  </a:lnTo>
                  <a:lnTo>
                    <a:pt x="28" y="2521"/>
                  </a:lnTo>
                  <a:lnTo>
                    <a:pt x="30" y="2527"/>
                  </a:lnTo>
                  <a:lnTo>
                    <a:pt x="30" y="2534"/>
                  </a:lnTo>
                  <a:lnTo>
                    <a:pt x="29" y="2540"/>
                  </a:lnTo>
                  <a:lnTo>
                    <a:pt x="27" y="2547"/>
                  </a:lnTo>
                  <a:lnTo>
                    <a:pt x="22" y="2554"/>
                  </a:lnTo>
                  <a:lnTo>
                    <a:pt x="16" y="2560"/>
                  </a:lnTo>
                  <a:lnTo>
                    <a:pt x="9" y="2566"/>
                  </a:lnTo>
                  <a:lnTo>
                    <a:pt x="0" y="2572"/>
                  </a:lnTo>
                  <a:close/>
                  <a:moveTo>
                    <a:pt x="0" y="2384"/>
                  </a:moveTo>
                  <a:lnTo>
                    <a:pt x="0" y="2324"/>
                  </a:lnTo>
                  <a:lnTo>
                    <a:pt x="6" y="2320"/>
                  </a:lnTo>
                  <a:lnTo>
                    <a:pt x="12" y="2317"/>
                  </a:lnTo>
                  <a:lnTo>
                    <a:pt x="23" y="2312"/>
                  </a:lnTo>
                  <a:lnTo>
                    <a:pt x="34" y="2309"/>
                  </a:lnTo>
                  <a:lnTo>
                    <a:pt x="44" y="2307"/>
                  </a:lnTo>
                  <a:lnTo>
                    <a:pt x="54" y="2307"/>
                  </a:lnTo>
                  <a:lnTo>
                    <a:pt x="63" y="2308"/>
                  </a:lnTo>
                  <a:lnTo>
                    <a:pt x="72" y="2311"/>
                  </a:lnTo>
                  <a:lnTo>
                    <a:pt x="78" y="2314"/>
                  </a:lnTo>
                  <a:lnTo>
                    <a:pt x="82" y="2319"/>
                  </a:lnTo>
                  <a:lnTo>
                    <a:pt x="85" y="2326"/>
                  </a:lnTo>
                  <a:lnTo>
                    <a:pt x="85" y="2333"/>
                  </a:lnTo>
                  <a:lnTo>
                    <a:pt x="84" y="2340"/>
                  </a:lnTo>
                  <a:lnTo>
                    <a:pt x="80" y="2347"/>
                  </a:lnTo>
                  <a:lnTo>
                    <a:pt x="74" y="2355"/>
                  </a:lnTo>
                  <a:lnTo>
                    <a:pt x="67" y="2362"/>
                  </a:lnTo>
                  <a:lnTo>
                    <a:pt x="59" y="2369"/>
                  </a:lnTo>
                  <a:lnTo>
                    <a:pt x="48" y="2375"/>
                  </a:lnTo>
                  <a:lnTo>
                    <a:pt x="35" y="2379"/>
                  </a:lnTo>
                  <a:lnTo>
                    <a:pt x="23" y="2383"/>
                  </a:lnTo>
                  <a:lnTo>
                    <a:pt x="11" y="2384"/>
                  </a:lnTo>
                  <a:lnTo>
                    <a:pt x="0" y="2384"/>
                  </a:lnTo>
                  <a:close/>
                  <a:moveTo>
                    <a:pt x="0" y="2230"/>
                  </a:moveTo>
                  <a:lnTo>
                    <a:pt x="0" y="2177"/>
                  </a:lnTo>
                  <a:lnTo>
                    <a:pt x="5" y="2179"/>
                  </a:lnTo>
                  <a:lnTo>
                    <a:pt x="10" y="2181"/>
                  </a:lnTo>
                  <a:lnTo>
                    <a:pt x="13" y="2185"/>
                  </a:lnTo>
                  <a:lnTo>
                    <a:pt x="16" y="2188"/>
                  </a:lnTo>
                  <a:lnTo>
                    <a:pt x="18" y="2193"/>
                  </a:lnTo>
                  <a:lnTo>
                    <a:pt x="19" y="2198"/>
                  </a:lnTo>
                  <a:lnTo>
                    <a:pt x="18" y="2202"/>
                  </a:lnTo>
                  <a:lnTo>
                    <a:pt x="17" y="2208"/>
                  </a:lnTo>
                  <a:lnTo>
                    <a:pt x="15" y="2214"/>
                  </a:lnTo>
                  <a:lnTo>
                    <a:pt x="11" y="2219"/>
                  </a:lnTo>
                  <a:lnTo>
                    <a:pt x="6" y="2225"/>
                  </a:lnTo>
                  <a:lnTo>
                    <a:pt x="0" y="2230"/>
                  </a:lnTo>
                  <a:close/>
                  <a:moveTo>
                    <a:pt x="0" y="2047"/>
                  </a:moveTo>
                  <a:lnTo>
                    <a:pt x="0" y="2014"/>
                  </a:lnTo>
                  <a:lnTo>
                    <a:pt x="6" y="2005"/>
                  </a:lnTo>
                  <a:lnTo>
                    <a:pt x="16" y="1997"/>
                  </a:lnTo>
                  <a:lnTo>
                    <a:pt x="27" y="1990"/>
                  </a:lnTo>
                  <a:lnTo>
                    <a:pt x="38" y="1983"/>
                  </a:lnTo>
                  <a:lnTo>
                    <a:pt x="51" y="1978"/>
                  </a:lnTo>
                  <a:lnTo>
                    <a:pt x="63" y="1974"/>
                  </a:lnTo>
                  <a:lnTo>
                    <a:pt x="75" y="1972"/>
                  </a:lnTo>
                  <a:lnTo>
                    <a:pt x="87" y="1972"/>
                  </a:lnTo>
                  <a:lnTo>
                    <a:pt x="98" y="1973"/>
                  </a:lnTo>
                  <a:lnTo>
                    <a:pt x="106" y="1976"/>
                  </a:lnTo>
                  <a:lnTo>
                    <a:pt x="110" y="1977"/>
                  </a:lnTo>
                  <a:lnTo>
                    <a:pt x="113" y="1979"/>
                  </a:lnTo>
                  <a:lnTo>
                    <a:pt x="116" y="1981"/>
                  </a:lnTo>
                  <a:lnTo>
                    <a:pt x="118" y="1985"/>
                  </a:lnTo>
                  <a:lnTo>
                    <a:pt x="120" y="1987"/>
                  </a:lnTo>
                  <a:lnTo>
                    <a:pt x="120" y="1991"/>
                  </a:lnTo>
                  <a:lnTo>
                    <a:pt x="122" y="1995"/>
                  </a:lnTo>
                  <a:lnTo>
                    <a:pt x="120" y="1998"/>
                  </a:lnTo>
                  <a:lnTo>
                    <a:pt x="118" y="2006"/>
                  </a:lnTo>
                  <a:lnTo>
                    <a:pt x="113" y="2015"/>
                  </a:lnTo>
                  <a:lnTo>
                    <a:pt x="107" y="2022"/>
                  </a:lnTo>
                  <a:lnTo>
                    <a:pt x="98" y="2030"/>
                  </a:lnTo>
                  <a:lnTo>
                    <a:pt x="88" y="2037"/>
                  </a:lnTo>
                  <a:lnTo>
                    <a:pt x="76" y="2043"/>
                  </a:lnTo>
                  <a:lnTo>
                    <a:pt x="65" y="2048"/>
                  </a:lnTo>
                  <a:lnTo>
                    <a:pt x="54" y="2052"/>
                  </a:lnTo>
                  <a:lnTo>
                    <a:pt x="42" y="2054"/>
                  </a:lnTo>
                  <a:lnTo>
                    <a:pt x="31" y="2055"/>
                  </a:lnTo>
                  <a:lnTo>
                    <a:pt x="22" y="2055"/>
                  </a:lnTo>
                  <a:lnTo>
                    <a:pt x="13" y="2053"/>
                  </a:lnTo>
                  <a:lnTo>
                    <a:pt x="6" y="2050"/>
                  </a:lnTo>
                  <a:lnTo>
                    <a:pt x="0" y="2047"/>
                  </a:lnTo>
                  <a:close/>
                  <a:moveTo>
                    <a:pt x="0" y="1928"/>
                  </a:moveTo>
                  <a:lnTo>
                    <a:pt x="0" y="1856"/>
                  </a:lnTo>
                  <a:lnTo>
                    <a:pt x="12" y="1851"/>
                  </a:lnTo>
                  <a:lnTo>
                    <a:pt x="25" y="1847"/>
                  </a:lnTo>
                  <a:lnTo>
                    <a:pt x="37" y="1846"/>
                  </a:lnTo>
                  <a:lnTo>
                    <a:pt x="49" y="1845"/>
                  </a:lnTo>
                  <a:lnTo>
                    <a:pt x="59" y="1846"/>
                  </a:lnTo>
                  <a:lnTo>
                    <a:pt x="67" y="1848"/>
                  </a:lnTo>
                  <a:lnTo>
                    <a:pt x="74" y="1852"/>
                  </a:lnTo>
                  <a:lnTo>
                    <a:pt x="79" y="1858"/>
                  </a:lnTo>
                  <a:lnTo>
                    <a:pt x="81" y="1861"/>
                  </a:lnTo>
                  <a:lnTo>
                    <a:pt x="81" y="1864"/>
                  </a:lnTo>
                  <a:lnTo>
                    <a:pt x="81" y="1867"/>
                  </a:lnTo>
                  <a:lnTo>
                    <a:pt x="81" y="1872"/>
                  </a:lnTo>
                  <a:lnTo>
                    <a:pt x="79" y="1879"/>
                  </a:lnTo>
                  <a:lnTo>
                    <a:pt x="74" y="1888"/>
                  </a:lnTo>
                  <a:lnTo>
                    <a:pt x="67" y="1896"/>
                  </a:lnTo>
                  <a:lnTo>
                    <a:pt x="57" y="1903"/>
                  </a:lnTo>
                  <a:lnTo>
                    <a:pt x="47" y="1910"/>
                  </a:lnTo>
                  <a:lnTo>
                    <a:pt x="35" y="1917"/>
                  </a:lnTo>
                  <a:lnTo>
                    <a:pt x="25" y="1921"/>
                  </a:lnTo>
                  <a:lnTo>
                    <a:pt x="17" y="1924"/>
                  </a:lnTo>
                  <a:lnTo>
                    <a:pt x="9" y="1927"/>
                  </a:lnTo>
                  <a:lnTo>
                    <a:pt x="0" y="1928"/>
                  </a:lnTo>
                  <a:close/>
                  <a:moveTo>
                    <a:pt x="0" y="1795"/>
                  </a:moveTo>
                  <a:lnTo>
                    <a:pt x="0" y="1722"/>
                  </a:lnTo>
                  <a:lnTo>
                    <a:pt x="9" y="1721"/>
                  </a:lnTo>
                  <a:lnTo>
                    <a:pt x="17" y="1721"/>
                  </a:lnTo>
                  <a:lnTo>
                    <a:pt x="24" y="1721"/>
                  </a:lnTo>
                  <a:lnTo>
                    <a:pt x="31" y="1722"/>
                  </a:lnTo>
                  <a:lnTo>
                    <a:pt x="37" y="1724"/>
                  </a:lnTo>
                  <a:lnTo>
                    <a:pt x="43" y="1726"/>
                  </a:lnTo>
                  <a:lnTo>
                    <a:pt x="47" y="1730"/>
                  </a:lnTo>
                  <a:lnTo>
                    <a:pt x="50" y="1733"/>
                  </a:lnTo>
                  <a:lnTo>
                    <a:pt x="51" y="1737"/>
                  </a:lnTo>
                  <a:lnTo>
                    <a:pt x="53" y="1740"/>
                  </a:lnTo>
                  <a:lnTo>
                    <a:pt x="53" y="1744"/>
                  </a:lnTo>
                  <a:lnTo>
                    <a:pt x="53" y="1747"/>
                  </a:lnTo>
                  <a:lnTo>
                    <a:pt x="49" y="1756"/>
                  </a:lnTo>
                  <a:lnTo>
                    <a:pt x="44" y="1764"/>
                  </a:lnTo>
                  <a:lnTo>
                    <a:pt x="36" y="1772"/>
                  </a:lnTo>
                  <a:lnTo>
                    <a:pt x="27" y="1779"/>
                  </a:lnTo>
                  <a:lnTo>
                    <a:pt x="16" y="1788"/>
                  </a:lnTo>
                  <a:lnTo>
                    <a:pt x="3" y="1794"/>
                  </a:lnTo>
                  <a:lnTo>
                    <a:pt x="0" y="1795"/>
                  </a:lnTo>
                  <a:close/>
                  <a:moveTo>
                    <a:pt x="0" y="1663"/>
                  </a:moveTo>
                  <a:lnTo>
                    <a:pt x="0" y="1600"/>
                  </a:lnTo>
                  <a:lnTo>
                    <a:pt x="11" y="1601"/>
                  </a:lnTo>
                  <a:lnTo>
                    <a:pt x="19" y="1602"/>
                  </a:lnTo>
                  <a:lnTo>
                    <a:pt x="24" y="1605"/>
                  </a:lnTo>
                  <a:lnTo>
                    <a:pt x="28" y="1607"/>
                  </a:lnTo>
                  <a:lnTo>
                    <a:pt x="30" y="1610"/>
                  </a:lnTo>
                  <a:lnTo>
                    <a:pt x="32" y="1612"/>
                  </a:lnTo>
                  <a:lnTo>
                    <a:pt x="35" y="1618"/>
                  </a:lnTo>
                  <a:lnTo>
                    <a:pt x="35" y="1624"/>
                  </a:lnTo>
                  <a:lnTo>
                    <a:pt x="32" y="1630"/>
                  </a:lnTo>
                  <a:lnTo>
                    <a:pt x="29" y="1637"/>
                  </a:lnTo>
                  <a:lnTo>
                    <a:pt x="24" y="1643"/>
                  </a:lnTo>
                  <a:lnTo>
                    <a:pt x="17" y="1650"/>
                  </a:lnTo>
                  <a:lnTo>
                    <a:pt x="10" y="1657"/>
                  </a:lnTo>
                  <a:lnTo>
                    <a:pt x="0" y="1663"/>
                  </a:lnTo>
                  <a:close/>
                  <a:moveTo>
                    <a:pt x="0" y="1538"/>
                  </a:moveTo>
                  <a:lnTo>
                    <a:pt x="0" y="1481"/>
                  </a:lnTo>
                  <a:lnTo>
                    <a:pt x="9" y="1482"/>
                  </a:lnTo>
                  <a:lnTo>
                    <a:pt x="15" y="1485"/>
                  </a:lnTo>
                  <a:lnTo>
                    <a:pt x="21" y="1488"/>
                  </a:lnTo>
                  <a:lnTo>
                    <a:pt x="24" y="1493"/>
                  </a:lnTo>
                  <a:lnTo>
                    <a:pt x="27" y="1498"/>
                  </a:lnTo>
                  <a:lnTo>
                    <a:pt x="27" y="1503"/>
                  </a:lnTo>
                  <a:lnTo>
                    <a:pt x="25" y="1509"/>
                  </a:lnTo>
                  <a:lnTo>
                    <a:pt x="23" y="1513"/>
                  </a:lnTo>
                  <a:lnTo>
                    <a:pt x="19" y="1519"/>
                  </a:lnTo>
                  <a:lnTo>
                    <a:pt x="13" y="1526"/>
                  </a:lnTo>
                  <a:lnTo>
                    <a:pt x="8" y="1532"/>
                  </a:lnTo>
                  <a:lnTo>
                    <a:pt x="0" y="1538"/>
                  </a:lnTo>
                  <a:close/>
                  <a:moveTo>
                    <a:pt x="0" y="1422"/>
                  </a:moveTo>
                  <a:lnTo>
                    <a:pt x="0" y="1364"/>
                  </a:lnTo>
                  <a:lnTo>
                    <a:pt x="10" y="1365"/>
                  </a:lnTo>
                  <a:lnTo>
                    <a:pt x="17" y="1367"/>
                  </a:lnTo>
                  <a:lnTo>
                    <a:pt x="24" y="1371"/>
                  </a:lnTo>
                  <a:lnTo>
                    <a:pt x="28" y="1376"/>
                  </a:lnTo>
                  <a:lnTo>
                    <a:pt x="30" y="1380"/>
                  </a:lnTo>
                  <a:lnTo>
                    <a:pt x="30" y="1385"/>
                  </a:lnTo>
                  <a:lnTo>
                    <a:pt x="29" y="1391"/>
                  </a:lnTo>
                  <a:lnTo>
                    <a:pt x="25" y="1397"/>
                  </a:lnTo>
                  <a:lnTo>
                    <a:pt x="22" y="1404"/>
                  </a:lnTo>
                  <a:lnTo>
                    <a:pt x="16" y="1410"/>
                  </a:lnTo>
                  <a:lnTo>
                    <a:pt x="9" y="1416"/>
                  </a:lnTo>
                  <a:lnTo>
                    <a:pt x="0" y="1422"/>
                  </a:lnTo>
                  <a:close/>
                  <a:moveTo>
                    <a:pt x="0" y="1315"/>
                  </a:moveTo>
                  <a:lnTo>
                    <a:pt x="0" y="1250"/>
                  </a:lnTo>
                  <a:lnTo>
                    <a:pt x="15" y="1248"/>
                  </a:lnTo>
                  <a:lnTo>
                    <a:pt x="27" y="1251"/>
                  </a:lnTo>
                  <a:lnTo>
                    <a:pt x="31" y="1252"/>
                  </a:lnTo>
                  <a:lnTo>
                    <a:pt x="36" y="1254"/>
                  </a:lnTo>
                  <a:lnTo>
                    <a:pt x="40" y="1257"/>
                  </a:lnTo>
                  <a:lnTo>
                    <a:pt x="42" y="1260"/>
                  </a:lnTo>
                  <a:lnTo>
                    <a:pt x="43" y="1263"/>
                  </a:lnTo>
                  <a:lnTo>
                    <a:pt x="44" y="1266"/>
                  </a:lnTo>
                  <a:lnTo>
                    <a:pt x="44" y="1269"/>
                  </a:lnTo>
                  <a:lnTo>
                    <a:pt x="44" y="1272"/>
                  </a:lnTo>
                  <a:lnTo>
                    <a:pt x="41" y="1279"/>
                  </a:lnTo>
                  <a:lnTo>
                    <a:pt x="36" y="1285"/>
                  </a:lnTo>
                  <a:lnTo>
                    <a:pt x="30" y="1294"/>
                  </a:lnTo>
                  <a:lnTo>
                    <a:pt x="22" y="1301"/>
                  </a:lnTo>
                  <a:lnTo>
                    <a:pt x="11" y="1308"/>
                  </a:lnTo>
                  <a:lnTo>
                    <a:pt x="0" y="1315"/>
                  </a:lnTo>
                  <a:close/>
                  <a:moveTo>
                    <a:pt x="0" y="1212"/>
                  </a:moveTo>
                  <a:lnTo>
                    <a:pt x="0" y="1140"/>
                  </a:lnTo>
                  <a:lnTo>
                    <a:pt x="12" y="1138"/>
                  </a:lnTo>
                  <a:lnTo>
                    <a:pt x="23" y="1135"/>
                  </a:lnTo>
                  <a:lnTo>
                    <a:pt x="34" y="1135"/>
                  </a:lnTo>
                  <a:lnTo>
                    <a:pt x="43" y="1135"/>
                  </a:lnTo>
                  <a:lnTo>
                    <a:pt x="51" y="1137"/>
                  </a:lnTo>
                  <a:lnTo>
                    <a:pt x="59" y="1139"/>
                  </a:lnTo>
                  <a:lnTo>
                    <a:pt x="63" y="1143"/>
                  </a:lnTo>
                  <a:lnTo>
                    <a:pt x="68" y="1146"/>
                  </a:lnTo>
                  <a:lnTo>
                    <a:pt x="69" y="1150"/>
                  </a:lnTo>
                  <a:lnTo>
                    <a:pt x="69" y="1153"/>
                  </a:lnTo>
                  <a:lnTo>
                    <a:pt x="69" y="1157"/>
                  </a:lnTo>
                  <a:lnTo>
                    <a:pt x="68" y="1160"/>
                  </a:lnTo>
                  <a:lnTo>
                    <a:pt x="63" y="1169"/>
                  </a:lnTo>
                  <a:lnTo>
                    <a:pt x="56" y="1177"/>
                  </a:lnTo>
                  <a:lnTo>
                    <a:pt x="47" y="1187"/>
                  </a:lnTo>
                  <a:lnTo>
                    <a:pt x="34" y="1195"/>
                  </a:lnTo>
                  <a:lnTo>
                    <a:pt x="19" y="1203"/>
                  </a:lnTo>
                  <a:lnTo>
                    <a:pt x="3" y="1210"/>
                  </a:lnTo>
                  <a:lnTo>
                    <a:pt x="0" y="1212"/>
                  </a:lnTo>
                  <a:close/>
                  <a:moveTo>
                    <a:pt x="0" y="1111"/>
                  </a:moveTo>
                  <a:lnTo>
                    <a:pt x="0" y="1039"/>
                  </a:lnTo>
                  <a:lnTo>
                    <a:pt x="18" y="1033"/>
                  </a:lnTo>
                  <a:lnTo>
                    <a:pt x="35" y="1029"/>
                  </a:lnTo>
                  <a:lnTo>
                    <a:pt x="51" y="1025"/>
                  </a:lnTo>
                  <a:lnTo>
                    <a:pt x="67" y="1024"/>
                  </a:lnTo>
                  <a:lnTo>
                    <a:pt x="80" y="1024"/>
                  </a:lnTo>
                  <a:lnTo>
                    <a:pt x="91" y="1025"/>
                  </a:lnTo>
                  <a:lnTo>
                    <a:pt x="95" y="1027"/>
                  </a:lnTo>
                  <a:lnTo>
                    <a:pt x="99" y="1029"/>
                  </a:lnTo>
                  <a:lnTo>
                    <a:pt x="103" y="1031"/>
                  </a:lnTo>
                  <a:lnTo>
                    <a:pt x="105" y="1035"/>
                  </a:lnTo>
                  <a:lnTo>
                    <a:pt x="106" y="1037"/>
                  </a:lnTo>
                  <a:lnTo>
                    <a:pt x="106" y="1040"/>
                  </a:lnTo>
                  <a:lnTo>
                    <a:pt x="106" y="1044"/>
                  </a:lnTo>
                  <a:lnTo>
                    <a:pt x="105" y="1049"/>
                  </a:lnTo>
                  <a:lnTo>
                    <a:pt x="100" y="1057"/>
                  </a:lnTo>
                  <a:lnTo>
                    <a:pt x="92" y="1065"/>
                  </a:lnTo>
                  <a:lnTo>
                    <a:pt x="81" y="1074"/>
                  </a:lnTo>
                  <a:lnTo>
                    <a:pt x="68" y="1083"/>
                  </a:lnTo>
                  <a:lnTo>
                    <a:pt x="53" y="1092"/>
                  </a:lnTo>
                  <a:lnTo>
                    <a:pt x="36" y="1099"/>
                  </a:lnTo>
                  <a:lnTo>
                    <a:pt x="27" y="1102"/>
                  </a:lnTo>
                  <a:lnTo>
                    <a:pt x="18" y="1106"/>
                  </a:lnTo>
                  <a:lnTo>
                    <a:pt x="9" y="1108"/>
                  </a:lnTo>
                  <a:lnTo>
                    <a:pt x="0" y="1111"/>
                  </a:lnTo>
                  <a:close/>
                  <a:moveTo>
                    <a:pt x="0" y="1006"/>
                  </a:moveTo>
                  <a:lnTo>
                    <a:pt x="0" y="953"/>
                  </a:lnTo>
                  <a:lnTo>
                    <a:pt x="10" y="947"/>
                  </a:lnTo>
                  <a:lnTo>
                    <a:pt x="19" y="941"/>
                  </a:lnTo>
                  <a:lnTo>
                    <a:pt x="31" y="935"/>
                  </a:lnTo>
                  <a:lnTo>
                    <a:pt x="43" y="930"/>
                  </a:lnTo>
                  <a:lnTo>
                    <a:pt x="62" y="923"/>
                  </a:lnTo>
                  <a:lnTo>
                    <a:pt x="80" y="918"/>
                  </a:lnTo>
                  <a:lnTo>
                    <a:pt x="98" y="915"/>
                  </a:lnTo>
                  <a:lnTo>
                    <a:pt x="113" y="912"/>
                  </a:lnTo>
                  <a:lnTo>
                    <a:pt x="128" y="912"/>
                  </a:lnTo>
                  <a:lnTo>
                    <a:pt x="139" y="915"/>
                  </a:lnTo>
                  <a:lnTo>
                    <a:pt x="144" y="916"/>
                  </a:lnTo>
                  <a:lnTo>
                    <a:pt x="148" y="918"/>
                  </a:lnTo>
                  <a:lnTo>
                    <a:pt x="151" y="920"/>
                  </a:lnTo>
                  <a:lnTo>
                    <a:pt x="154" y="923"/>
                  </a:lnTo>
                  <a:lnTo>
                    <a:pt x="155" y="926"/>
                  </a:lnTo>
                  <a:lnTo>
                    <a:pt x="155" y="930"/>
                  </a:lnTo>
                  <a:lnTo>
                    <a:pt x="155" y="934"/>
                  </a:lnTo>
                  <a:lnTo>
                    <a:pt x="154" y="937"/>
                  </a:lnTo>
                  <a:lnTo>
                    <a:pt x="148" y="945"/>
                  </a:lnTo>
                  <a:lnTo>
                    <a:pt x="139" y="955"/>
                  </a:lnTo>
                  <a:lnTo>
                    <a:pt x="129" y="963"/>
                  </a:lnTo>
                  <a:lnTo>
                    <a:pt x="114" y="973"/>
                  </a:lnTo>
                  <a:lnTo>
                    <a:pt x="99" y="981"/>
                  </a:lnTo>
                  <a:lnTo>
                    <a:pt x="80" y="989"/>
                  </a:lnTo>
                  <a:lnTo>
                    <a:pt x="59" y="996"/>
                  </a:lnTo>
                  <a:lnTo>
                    <a:pt x="37" y="1002"/>
                  </a:lnTo>
                  <a:lnTo>
                    <a:pt x="17" y="1006"/>
                  </a:lnTo>
                  <a:lnTo>
                    <a:pt x="0" y="1006"/>
                  </a:lnTo>
                  <a:close/>
                  <a:moveTo>
                    <a:pt x="0" y="842"/>
                  </a:moveTo>
                  <a:lnTo>
                    <a:pt x="0" y="795"/>
                  </a:lnTo>
                  <a:lnTo>
                    <a:pt x="9" y="796"/>
                  </a:lnTo>
                  <a:lnTo>
                    <a:pt x="17" y="797"/>
                  </a:lnTo>
                  <a:lnTo>
                    <a:pt x="23" y="799"/>
                  </a:lnTo>
                  <a:lnTo>
                    <a:pt x="27" y="804"/>
                  </a:lnTo>
                  <a:lnTo>
                    <a:pt x="28" y="808"/>
                  </a:lnTo>
                  <a:lnTo>
                    <a:pt x="28" y="811"/>
                  </a:lnTo>
                  <a:lnTo>
                    <a:pt x="27" y="816"/>
                  </a:lnTo>
                  <a:lnTo>
                    <a:pt x="23" y="821"/>
                  </a:lnTo>
                  <a:lnTo>
                    <a:pt x="19" y="827"/>
                  </a:lnTo>
                  <a:lnTo>
                    <a:pt x="13" y="831"/>
                  </a:lnTo>
                  <a:lnTo>
                    <a:pt x="8" y="837"/>
                  </a:lnTo>
                  <a:lnTo>
                    <a:pt x="0" y="842"/>
                  </a:lnTo>
                  <a:close/>
                  <a:moveTo>
                    <a:pt x="0" y="770"/>
                  </a:moveTo>
                  <a:lnTo>
                    <a:pt x="0" y="701"/>
                  </a:lnTo>
                  <a:lnTo>
                    <a:pt x="18" y="696"/>
                  </a:lnTo>
                  <a:lnTo>
                    <a:pt x="35" y="692"/>
                  </a:lnTo>
                  <a:lnTo>
                    <a:pt x="50" y="690"/>
                  </a:lnTo>
                  <a:lnTo>
                    <a:pt x="65" y="689"/>
                  </a:lnTo>
                  <a:lnTo>
                    <a:pt x="78" y="689"/>
                  </a:lnTo>
                  <a:lnTo>
                    <a:pt x="87" y="690"/>
                  </a:lnTo>
                  <a:lnTo>
                    <a:pt x="92" y="691"/>
                  </a:lnTo>
                  <a:lnTo>
                    <a:pt x="95" y="692"/>
                  </a:lnTo>
                  <a:lnTo>
                    <a:pt x="98" y="695"/>
                  </a:lnTo>
                  <a:lnTo>
                    <a:pt x="100" y="697"/>
                  </a:lnTo>
                  <a:lnTo>
                    <a:pt x="101" y="701"/>
                  </a:lnTo>
                  <a:lnTo>
                    <a:pt x="101" y="704"/>
                  </a:lnTo>
                  <a:lnTo>
                    <a:pt x="100" y="708"/>
                  </a:lnTo>
                  <a:lnTo>
                    <a:pt x="99" y="711"/>
                  </a:lnTo>
                  <a:lnTo>
                    <a:pt x="93" y="720"/>
                  </a:lnTo>
                  <a:lnTo>
                    <a:pt x="84" y="728"/>
                  </a:lnTo>
                  <a:lnTo>
                    <a:pt x="71" y="737"/>
                  </a:lnTo>
                  <a:lnTo>
                    <a:pt x="55" y="747"/>
                  </a:lnTo>
                  <a:lnTo>
                    <a:pt x="37" y="755"/>
                  </a:lnTo>
                  <a:lnTo>
                    <a:pt x="18" y="764"/>
                  </a:lnTo>
                  <a:lnTo>
                    <a:pt x="9" y="767"/>
                  </a:lnTo>
                  <a:lnTo>
                    <a:pt x="0" y="770"/>
                  </a:lnTo>
                  <a:close/>
                  <a:moveTo>
                    <a:pt x="0" y="678"/>
                  </a:moveTo>
                  <a:lnTo>
                    <a:pt x="0" y="635"/>
                  </a:lnTo>
                  <a:lnTo>
                    <a:pt x="13" y="627"/>
                  </a:lnTo>
                  <a:lnTo>
                    <a:pt x="28" y="619"/>
                  </a:lnTo>
                  <a:lnTo>
                    <a:pt x="46" y="610"/>
                  </a:lnTo>
                  <a:lnTo>
                    <a:pt x="65" y="602"/>
                  </a:lnTo>
                  <a:lnTo>
                    <a:pt x="86" y="595"/>
                  </a:lnTo>
                  <a:lnTo>
                    <a:pt x="106" y="590"/>
                  </a:lnTo>
                  <a:lnTo>
                    <a:pt x="125" y="585"/>
                  </a:lnTo>
                  <a:lnTo>
                    <a:pt x="143" y="583"/>
                  </a:lnTo>
                  <a:lnTo>
                    <a:pt x="158" y="583"/>
                  </a:lnTo>
                  <a:lnTo>
                    <a:pt x="170" y="584"/>
                  </a:lnTo>
                  <a:lnTo>
                    <a:pt x="176" y="585"/>
                  </a:lnTo>
                  <a:lnTo>
                    <a:pt x="180" y="587"/>
                  </a:lnTo>
                  <a:lnTo>
                    <a:pt x="183" y="589"/>
                  </a:lnTo>
                  <a:lnTo>
                    <a:pt x="186" y="591"/>
                  </a:lnTo>
                  <a:lnTo>
                    <a:pt x="187" y="595"/>
                  </a:lnTo>
                  <a:lnTo>
                    <a:pt x="187" y="598"/>
                  </a:lnTo>
                  <a:lnTo>
                    <a:pt x="186" y="602"/>
                  </a:lnTo>
                  <a:lnTo>
                    <a:pt x="185" y="606"/>
                  </a:lnTo>
                  <a:lnTo>
                    <a:pt x="177" y="614"/>
                  </a:lnTo>
                  <a:lnTo>
                    <a:pt x="168" y="622"/>
                  </a:lnTo>
                  <a:lnTo>
                    <a:pt x="155" y="632"/>
                  </a:lnTo>
                  <a:lnTo>
                    <a:pt x="138" y="641"/>
                  </a:lnTo>
                  <a:lnTo>
                    <a:pt x="120" y="650"/>
                  </a:lnTo>
                  <a:lnTo>
                    <a:pt x="99" y="658"/>
                  </a:lnTo>
                  <a:lnTo>
                    <a:pt x="71" y="669"/>
                  </a:lnTo>
                  <a:lnTo>
                    <a:pt x="44" y="675"/>
                  </a:lnTo>
                  <a:lnTo>
                    <a:pt x="31" y="677"/>
                  </a:lnTo>
                  <a:lnTo>
                    <a:pt x="19" y="678"/>
                  </a:lnTo>
                  <a:lnTo>
                    <a:pt x="10" y="679"/>
                  </a:lnTo>
                  <a:lnTo>
                    <a:pt x="0" y="678"/>
                  </a:lnTo>
                  <a:close/>
                  <a:moveTo>
                    <a:pt x="0" y="604"/>
                  </a:moveTo>
                  <a:lnTo>
                    <a:pt x="0" y="589"/>
                  </a:lnTo>
                  <a:lnTo>
                    <a:pt x="0" y="590"/>
                  </a:lnTo>
                  <a:lnTo>
                    <a:pt x="2" y="590"/>
                  </a:lnTo>
                  <a:lnTo>
                    <a:pt x="3" y="594"/>
                  </a:lnTo>
                  <a:lnTo>
                    <a:pt x="3" y="597"/>
                  </a:lnTo>
                  <a:lnTo>
                    <a:pt x="2" y="601"/>
                  </a:lnTo>
                  <a:lnTo>
                    <a:pt x="0" y="604"/>
                  </a:lnTo>
                  <a:close/>
                  <a:moveTo>
                    <a:pt x="0" y="558"/>
                  </a:moveTo>
                  <a:lnTo>
                    <a:pt x="0" y="493"/>
                  </a:lnTo>
                  <a:lnTo>
                    <a:pt x="18" y="488"/>
                  </a:lnTo>
                  <a:lnTo>
                    <a:pt x="36" y="484"/>
                  </a:lnTo>
                  <a:lnTo>
                    <a:pt x="51" y="481"/>
                  </a:lnTo>
                  <a:lnTo>
                    <a:pt x="66" y="480"/>
                  </a:lnTo>
                  <a:lnTo>
                    <a:pt x="79" y="480"/>
                  </a:lnTo>
                  <a:lnTo>
                    <a:pt x="88" y="481"/>
                  </a:lnTo>
                  <a:lnTo>
                    <a:pt x="92" y="482"/>
                  </a:lnTo>
                  <a:lnTo>
                    <a:pt x="95" y="484"/>
                  </a:lnTo>
                  <a:lnTo>
                    <a:pt x="99" y="486"/>
                  </a:lnTo>
                  <a:lnTo>
                    <a:pt x="100" y="488"/>
                  </a:lnTo>
                  <a:lnTo>
                    <a:pt x="101" y="490"/>
                  </a:lnTo>
                  <a:lnTo>
                    <a:pt x="101" y="494"/>
                  </a:lnTo>
                  <a:lnTo>
                    <a:pt x="100" y="497"/>
                  </a:lnTo>
                  <a:lnTo>
                    <a:pt x="98" y="501"/>
                  </a:lnTo>
                  <a:lnTo>
                    <a:pt x="91" y="509"/>
                  </a:lnTo>
                  <a:lnTo>
                    <a:pt x="80" y="518"/>
                  </a:lnTo>
                  <a:lnTo>
                    <a:pt x="67" y="527"/>
                  </a:lnTo>
                  <a:lnTo>
                    <a:pt x="50" y="537"/>
                  </a:lnTo>
                  <a:lnTo>
                    <a:pt x="31" y="546"/>
                  </a:lnTo>
                  <a:lnTo>
                    <a:pt x="10" y="555"/>
                  </a:lnTo>
                  <a:lnTo>
                    <a:pt x="5" y="556"/>
                  </a:lnTo>
                  <a:lnTo>
                    <a:pt x="0" y="558"/>
                  </a:lnTo>
                  <a:close/>
                  <a:moveTo>
                    <a:pt x="0" y="474"/>
                  </a:moveTo>
                  <a:lnTo>
                    <a:pt x="0" y="443"/>
                  </a:lnTo>
                  <a:lnTo>
                    <a:pt x="15" y="432"/>
                  </a:lnTo>
                  <a:lnTo>
                    <a:pt x="34" y="420"/>
                  </a:lnTo>
                  <a:lnTo>
                    <a:pt x="57" y="410"/>
                  </a:lnTo>
                  <a:lnTo>
                    <a:pt x="84" y="399"/>
                  </a:lnTo>
                  <a:lnTo>
                    <a:pt x="106" y="392"/>
                  </a:lnTo>
                  <a:lnTo>
                    <a:pt x="129" y="386"/>
                  </a:lnTo>
                  <a:lnTo>
                    <a:pt x="149" y="381"/>
                  </a:lnTo>
                  <a:lnTo>
                    <a:pt x="168" y="379"/>
                  </a:lnTo>
                  <a:lnTo>
                    <a:pt x="183" y="377"/>
                  </a:lnTo>
                  <a:lnTo>
                    <a:pt x="196" y="379"/>
                  </a:lnTo>
                  <a:lnTo>
                    <a:pt x="202" y="380"/>
                  </a:lnTo>
                  <a:lnTo>
                    <a:pt x="206" y="381"/>
                  </a:lnTo>
                  <a:lnTo>
                    <a:pt x="209" y="383"/>
                  </a:lnTo>
                  <a:lnTo>
                    <a:pt x="212" y="386"/>
                  </a:lnTo>
                  <a:lnTo>
                    <a:pt x="213" y="388"/>
                  </a:lnTo>
                  <a:lnTo>
                    <a:pt x="213" y="392"/>
                  </a:lnTo>
                  <a:lnTo>
                    <a:pt x="212" y="395"/>
                  </a:lnTo>
                  <a:lnTo>
                    <a:pt x="209" y="399"/>
                  </a:lnTo>
                  <a:lnTo>
                    <a:pt x="202" y="407"/>
                  </a:lnTo>
                  <a:lnTo>
                    <a:pt x="190" y="415"/>
                  </a:lnTo>
                  <a:lnTo>
                    <a:pt x="176" y="425"/>
                  </a:lnTo>
                  <a:lnTo>
                    <a:pt x="158" y="434"/>
                  </a:lnTo>
                  <a:lnTo>
                    <a:pt x="138" y="443"/>
                  </a:lnTo>
                  <a:lnTo>
                    <a:pt x="116" y="452"/>
                  </a:lnTo>
                  <a:lnTo>
                    <a:pt x="98" y="458"/>
                  </a:lnTo>
                  <a:lnTo>
                    <a:pt x="81" y="463"/>
                  </a:lnTo>
                  <a:lnTo>
                    <a:pt x="63" y="468"/>
                  </a:lnTo>
                  <a:lnTo>
                    <a:pt x="48" y="471"/>
                  </a:lnTo>
                  <a:lnTo>
                    <a:pt x="34" y="474"/>
                  </a:lnTo>
                  <a:lnTo>
                    <a:pt x="21" y="474"/>
                  </a:lnTo>
                  <a:lnTo>
                    <a:pt x="10" y="475"/>
                  </a:lnTo>
                  <a:lnTo>
                    <a:pt x="0" y="474"/>
                  </a:lnTo>
                  <a:close/>
                  <a:moveTo>
                    <a:pt x="0" y="427"/>
                  </a:moveTo>
                  <a:lnTo>
                    <a:pt x="0" y="385"/>
                  </a:lnTo>
                  <a:lnTo>
                    <a:pt x="11" y="385"/>
                  </a:lnTo>
                  <a:lnTo>
                    <a:pt x="21" y="386"/>
                  </a:lnTo>
                  <a:lnTo>
                    <a:pt x="27" y="388"/>
                  </a:lnTo>
                  <a:lnTo>
                    <a:pt x="31" y="392"/>
                  </a:lnTo>
                  <a:lnTo>
                    <a:pt x="31" y="395"/>
                  </a:lnTo>
                  <a:lnTo>
                    <a:pt x="31" y="399"/>
                  </a:lnTo>
                  <a:lnTo>
                    <a:pt x="29" y="402"/>
                  </a:lnTo>
                  <a:lnTo>
                    <a:pt x="27" y="407"/>
                  </a:lnTo>
                  <a:lnTo>
                    <a:pt x="16" y="417"/>
                  </a:lnTo>
                  <a:lnTo>
                    <a:pt x="0" y="427"/>
                  </a:lnTo>
                  <a:close/>
                  <a:moveTo>
                    <a:pt x="0" y="374"/>
                  </a:moveTo>
                  <a:lnTo>
                    <a:pt x="0" y="316"/>
                  </a:lnTo>
                  <a:lnTo>
                    <a:pt x="11" y="311"/>
                  </a:lnTo>
                  <a:lnTo>
                    <a:pt x="23" y="307"/>
                  </a:lnTo>
                  <a:lnTo>
                    <a:pt x="47" y="299"/>
                  </a:lnTo>
                  <a:lnTo>
                    <a:pt x="69" y="293"/>
                  </a:lnTo>
                  <a:lnTo>
                    <a:pt x="91" y="288"/>
                  </a:lnTo>
                  <a:lnTo>
                    <a:pt x="110" y="285"/>
                  </a:lnTo>
                  <a:lnTo>
                    <a:pt x="126" y="284"/>
                  </a:lnTo>
                  <a:lnTo>
                    <a:pt x="139" y="285"/>
                  </a:lnTo>
                  <a:lnTo>
                    <a:pt x="145" y="285"/>
                  </a:lnTo>
                  <a:lnTo>
                    <a:pt x="150" y="287"/>
                  </a:lnTo>
                  <a:lnTo>
                    <a:pt x="152" y="288"/>
                  </a:lnTo>
                  <a:lnTo>
                    <a:pt x="155" y="291"/>
                  </a:lnTo>
                  <a:lnTo>
                    <a:pt x="156" y="293"/>
                  </a:lnTo>
                  <a:lnTo>
                    <a:pt x="156" y="297"/>
                  </a:lnTo>
                  <a:lnTo>
                    <a:pt x="155" y="300"/>
                  </a:lnTo>
                  <a:lnTo>
                    <a:pt x="152" y="304"/>
                  </a:lnTo>
                  <a:lnTo>
                    <a:pt x="144" y="312"/>
                  </a:lnTo>
                  <a:lnTo>
                    <a:pt x="132" y="320"/>
                  </a:lnTo>
                  <a:lnTo>
                    <a:pt x="117" y="330"/>
                  </a:lnTo>
                  <a:lnTo>
                    <a:pt x="99" y="339"/>
                  </a:lnTo>
                  <a:lnTo>
                    <a:pt x="78" y="348"/>
                  </a:lnTo>
                  <a:lnTo>
                    <a:pt x="55" y="357"/>
                  </a:lnTo>
                  <a:lnTo>
                    <a:pt x="41" y="362"/>
                  </a:lnTo>
                  <a:lnTo>
                    <a:pt x="27" y="367"/>
                  </a:lnTo>
                  <a:lnTo>
                    <a:pt x="13" y="370"/>
                  </a:lnTo>
                  <a:lnTo>
                    <a:pt x="0" y="374"/>
                  </a:lnTo>
                  <a:close/>
                  <a:moveTo>
                    <a:pt x="0" y="272"/>
                  </a:moveTo>
                  <a:lnTo>
                    <a:pt x="0" y="214"/>
                  </a:lnTo>
                  <a:lnTo>
                    <a:pt x="21" y="208"/>
                  </a:lnTo>
                  <a:lnTo>
                    <a:pt x="41" y="203"/>
                  </a:lnTo>
                  <a:lnTo>
                    <a:pt x="60" y="199"/>
                  </a:lnTo>
                  <a:lnTo>
                    <a:pt x="75" y="197"/>
                  </a:lnTo>
                  <a:lnTo>
                    <a:pt x="90" y="196"/>
                  </a:lnTo>
                  <a:lnTo>
                    <a:pt x="101" y="197"/>
                  </a:lnTo>
                  <a:lnTo>
                    <a:pt x="105" y="197"/>
                  </a:lnTo>
                  <a:lnTo>
                    <a:pt x="110" y="198"/>
                  </a:lnTo>
                  <a:lnTo>
                    <a:pt x="112" y="200"/>
                  </a:lnTo>
                  <a:lnTo>
                    <a:pt x="113" y="202"/>
                  </a:lnTo>
                  <a:lnTo>
                    <a:pt x="114" y="205"/>
                  </a:lnTo>
                  <a:lnTo>
                    <a:pt x="114" y="208"/>
                  </a:lnTo>
                  <a:lnTo>
                    <a:pt x="113" y="211"/>
                  </a:lnTo>
                  <a:lnTo>
                    <a:pt x="110" y="215"/>
                  </a:lnTo>
                  <a:lnTo>
                    <a:pt x="101" y="223"/>
                  </a:lnTo>
                  <a:lnTo>
                    <a:pt x="90" y="231"/>
                  </a:lnTo>
                  <a:lnTo>
                    <a:pt x="73" y="241"/>
                  </a:lnTo>
                  <a:lnTo>
                    <a:pt x="54" y="250"/>
                  </a:lnTo>
                  <a:lnTo>
                    <a:pt x="32" y="259"/>
                  </a:lnTo>
                  <a:lnTo>
                    <a:pt x="9" y="268"/>
                  </a:lnTo>
                  <a:lnTo>
                    <a:pt x="4" y="269"/>
                  </a:lnTo>
                  <a:lnTo>
                    <a:pt x="0" y="272"/>
                  </a:lnTo>
                  <a:close/>
                  <a:moveTo>
                    <a:pt x="0" y="175"/>
                  </a:moveTo>
                  <a:lnTo>
                    <a:pt x="0" y="123"/>
                  </a:lnTo>
                  <a:lnTo>
                    <a:pt x="17" y="120"/>
                  </a:lnTo>
                  <a:lnTo>
                    <a:pt x="32" y="116"/>
                  </a:lnTo>
                  <a:lnTo>
                    <a:pt x="47" y="114"/>
                  </a:lnTo>
                  <a:lnTo>
                    <a:pt x="59" y="113"/>
                  </a:lnTo>
                  <a:lnTo>
                    <a:pt x="69" y="113"/>
                  </a:lnTo>
                  <a:lnTo>
                    <a:pt x="78" y="114"/>
                  </a:lnTo>
                  <a:lnTo>
                    <a:pt x="84" y="116"/>
                  </a:lnTo>
                  <a:lnTo>
                    <a:pt x="87" y="118"/>
                  </a:lnTo>
                  <a:lnTo>
                    <a:pt x="88" y="121"/>
                  </a:lnTo>
                  <a:lnTo>
                    <a:pt x="87" y="123"/>
                  </a:lnTo>
                  <a:lnTo>
                    <a:pt x="86" y="126"/>
                  </a:lnTo>
                  <a:lnTo>
                    <a:pt x="85" y="129"/>
                  </a:lnTo>
                  <a:lnTo>
                    <a:pt x="78" y="135"/>
                  </a:lnTo>
                  <a:lnTo>
                    <a:pt x="67" y="143"/>
                  </a:lnTo>
                  <a:lnTo>
                    <a:pt x="54" y="151"/>
                  </a:lnTo>
                  <a:lnTo>
                    <a:pt x="38" y="159"/>
                  </a:lnTo>
                  <a:lnTo>
                    <a:pt x="21" y="167"/>
                  </a:lnTo>
                  <a:lnTo>
                    <a:pt x="0" y="175"/>
                  </a:lnTo>
                  <a:close/>
                  <a:moveTo>
                    <a:pt x="0" y="113"/>
                  </a:moveTo>
                  <a:lnTo>
                    <a:pt x="0" y="92"/>
                  </a:lnTo>
                  <a:lnTo>
                    <a:pt x="5" y="89"/>
                  </a:lnTo>
                  <a:lnTo>
                    <a:pt x="11" y="85"/>
                  </a:lnTo>
                  <a:lnTo>
                    <a:pt x="5" y="88"/>
                  </a:lnTo>
                  <a:lnTo>
                    <a:pt x="0" y="90"/>
                  </a:lnTo>
                  <a:lnTo>
                    <a:pt x="0" y="42"/>
                  </a:lnTo>
                  <a:lnTo>
                    <a:pt x="28" y="36"/>
                  </a:lnTo>
                  <a:lnTo>
                    <a:pt x="51" y="34"/>
                  </a:lnTo>
                  <a:lnTo>
                    <a:pt x="60" y="34"/>
                  </a:lnTo>
                  <a:lnTo>
                    <a:pt x="67" y="35"/>
                  </a:lnTo>
                  <a:lnTo>
                    <a:pt x="73" y="36"/>
                  </a:lnTo>
                  <a:lnTo>
                    <a:pt x="75" y="39"/>
                  </a:lnTo>
                  <a:lnTo>
                    <a:pt x="76" y="41"/>
                  </a:lnTo>
                  <a:lnTo>
                    <a:pt x="75" y="44"/>
                  </a:lnTo>
                  <a:lnTo>
                    <a:pt x="74" y="46"/>
                  </a:lnTo>
                  <a:lnTo>
                    <a:pt x="73" y="48"/>
                  </a:lnTo>
                  <a:lnTo>
                    <a:pt x="67" y="54"/>
                  </a:lnTo>
                  <a:lnTo>
                    <a:pt x="57" y="60"/>
                  </a:lnTo>
                  <a:lnTo>
                    <a:pt x="69" y="55"/>
                  </a:lnTo>
                  <a:lnTo>
                    <a:pt x="81" y="51"/>
                  </a:lnTo>
                  <a:lnTo>
                    <a:pt x="94" y="46"/>
                  </a:lnTo>
                  <a:lnTo>
                    <a:pt x="107" y="41"/>
                  </a:lnTo>
                  <a:lnTo>
                    <a:pt x="133" y="33"/>
                  </a:lnTo>
                  <a:lnTo>
                    <a:pt x="158" y="26"/>
                  </a:lnTo>
                  <a:lnTo>
                    <a:pt x="182" y="21"/>
                  </a:lnTo>
                  <a:lnTo>
                    <a:pt x="204" y="17"/>
                  </a:lnTo>
                  <a:lnTo>
                    <a:pt x="221" y="15"/>
                  </a:lnTo>
                  <a:lnTo>
                    <a:pt x="236" y="15"/>
                  </a:lnTo>
                  <a:lnTo>
                    <a:pt x="242" y="16"/>
                  </a:lnTo>
                  <a:lnTo>
                    <a:pt x="246" y="16"/>
                  </a:lnTo>
                  <a:lnTo>
                    <a:pt x="249" y="19"/>
                  </a:lnTo>
                  <a:lnTo>
                    <a:pt x="251" y="21"/>
                  </a:lnTo>
                  <a:lnTo>
                    <a:pt x="252" y="22"/>
                  </a:lnTo>
                  <a:lnTo>
                    <a:pt x="252" y="25"/>
                  </a:lnTo>
                  <a:lnTo>
                    <a:pt x="251" y="27"/>
                  </a:lnTo>
                  <a:lnTo>
                    <a:pt x="249" y="29"/>
                  </a:lnTo>
                  <a:lnTo>
                    <a:pt x="243" y="35"/>
                  </a:lnTo>
                  <a:lnTo>
                    <a:pt x="233" y="42"/>
                  </a:lnTo>
                  <a:lnTo>
                    <a:pt x="245" y="38"/>
                  </a:lnTo>
                  <a:lnTo>
                    <a:pt x="258" y="33"/>
                  </a:lnTo>
                  <a:lnTo>
                    <a:pt x="270" y="28"/>
                  </a:lnTo>
                  <a:lnTo>
                    <a:pt x="284" y="23"/>
                  </a:lnTo>
                  <a:lnTo>
                    <a:pt x="313" y="15"/>
                  </a:lnTo>
                  <a:lnTo>
                    <a:pt x="339" y="8"/>
                  </a:lnTo>
                  <a:lnTo>
                    <a:pt x="364" y="3"/>
                  </a:lnTo>
                  <a:lnTo>
                    <a:pt x="385" y="0"/>
                  </a:lnTo>
                  <a:lnTo>
                    <a:pt x="385" y="82"/>
                  </a:lnTo>
                  <a:lnTo>
                    <a:pt x="371" y="83"/>
                  </a:lnTo>
                  <a:lnTo>
                    <a:pt x="359" y="82"/>
                  </a:lnTo>
                  <a:lnTo>
                    <a:pt x="354" y="80"/>
                  </a:lnTo>
                  <a:lnTo>
                    <a:pt x="351" y="79"/>
                  </a:lnTo>
                  <a:lnTo>
                    <a:pt x="348" y="78"/>
                  </a:lnTo>
                  <a:lnTo>
                    <a:pt x="346" y="76"/>
                  </a:lnTo>
                  <a:lnTo>
                    <a:pt x="345" y="73"/>
                  </a:lnTo>
                  <a:lnTo>
                    <a:pt x="345" y="71"/>
                  </a:lnTo>
                  <a:lnTo>
                    <a:pt x="346" y="69"/>
                  </a:lnTo>
                  <a:lnTo>
                    <a:pt x="348" y="65"/>
                  </a:lnTo>
                  <a:lnTo>
                    <a:pt x="354" y="59"/>
                  </a:lnTo>
                  <a:lnTo>
                    <a:pt x="365" y="52"/>
                  </a:lnTo>
                  <a:lnTo>
                    <a:pt x="353" y="57"/>
                  </a:lnTo>
                  <a:lnTo>
                    <a:pt x="340" y="61"/>
                  </a:lnTo>
                  <a:lnTo>
                    <a:pt x="327" y="66"/>
                  </a:lnTo>
                  <a:lnTo>
                    <a:pt x="313" y="71"/>
                  </a:lnTo>
                  <a:lnTo>
                    <a:pt x="287" y="79"/>
                  </a:lnTo>
                  <a:lnTo>
                    <a:pt x="261" y="86"/>
                  </a:lnTo>
                  <a:lnTo>
                    <a:pt x="237" y="91"/>
                  </a:lnTo>
                  <a:lnTo>
                    <a:pt x="217" y="95"/>
                  </a:lnTo>
                  <a:lnTo>
                    <a:pt x="198" y="97"/>
                  </a:lnTo>
                  <a:lnTo>
                    <a:pt x="183" y="97"/>
                  </a:lnTo>
                  <a:lnTo>
                    <a:pt x="177" y="96"/>
                  </a:lnTo>
                  <a:lnTo>
                    <a:pt x="173" y="95"/>
                  </a:lnTo>
                  <a:lnTo>
                    <a:pt x="169" y="94"/>
                  </a:lnTo>
                  <a:lnTo>
                    <a:pt x="167" y="91"/>
                  </a:lnTo>
                  <a:lnTo>
                    <a:pt x="167" y="89"/>
                  </a:lnTo>
                  <a:lnTo>
                    <a:pt x="167" y="86"/>
                  </a:lnTo>
                  <a:lnTo>
                    <a:pt x="168" y="84"/>
                  </a:lnTo>
                  <a:lnTo>
                    <a:pt x="170" y="80"/>
                  </a:lnTo>
                  <a:lnTo>
                    <a:pt x="176" y="74"/>
                  </a:lnTo>
                  <a:lnTo>
                    <a:pt x="186" y="67"/>
                  </a:lnTo>
                  <a:lnTo>
                    <a:pt x="174" y="72"/>
                  </a:lnTo>
                  <a:lnTo>
                    <a:pt x="162" y="77"/>
                  </a:lnTo>
                  <a:lnTo>
                    <a:pt x="149" y="82"/>
                  </a:lnTo>
                  <a:lnTo>
                    <a:pt x="136" y="86"/>
                  </a:lnTo>
                  <a:lnTo>
                    <a:pt x="113" y="94"/>
                  </a:lnTo>
                  <a:lnTo>
                    <a:pt x="92" y="99"/>
                  </a:lnTo>
                  <a:lnTo>
                    <a:pt x="72" y="105"/>
                  </a:lnTo>
                  <a:lnTo>
                    <a:pt x="54" y="109"/>
                  </a:lnTo>
                  <a:lnTo>
                    <a:pt x="36" y="111"/>
                  </a:lnTo>
                  <a:lnTo>
                    <a:pt x="22" y="114"/>
                  </a:lnTo>
                  <a:lnTo>
                    <a:pt x="10" y="114"/>
                  </a:lnTo>
                  <a:lnTo>
                    <a:pt x="0" y="113"/>
                  </a:lnTo>
                  <a:close/>
                  <a:moveTo>
                    <a:pt x="385" y="86"/>
                  </a:moveTo>
                  <a:lnTo>
                    <a:pt x="385" y="137"/>
                  </a:lnTo>
                  <a:lnTo>
                    <a:pt x="373" y="142"/>
                  </a:lnTo>
                  <a:lnTo>
                    <a:pt x="362" y="147"/>
                  </a:lnTo>
                  <a:lnTo>
                    <a:pt x="347" y="152"/>
                  </a:lnTo>
                  <a:lnTo>
                    <a:pt x="334" y="158"/>
                  </a:lnTo>
                  <a:lnTo>
                    <a:pt x="308" y="165"/>
                  </a:lnTo>
                  <a:lnTo>
                    <a:pt x="283" y="172"/>
                  </a:lnTo>
                  <a:lnTo>
                    <a:pt x="259" y="177"/>
                  </a:lnTo>
                  <a:lnTo>
                    <a:pt x="239" y="180"/>
                  </a:lnTo>
                  <a:lnTo>
                    <a:pt x="221" y="181"/>
                  </a:lnTo>
                  <a:lnTo>
                    <a:pt x="207" y="181"/>
                  </a:lnTo>
                  <a:lnTo>
                    <a:pt x="201" y="181"/>
                  </a:lnTo>
                  <a:lnTo>
                    <a:pt x="196" y="179"/>
                  </a:lnTo>
                  <a:lnTo>
                    <a:pt x="193" y="178"/>
                  </a:lnTo>
                  <a:lnTo>
                    <a:pt x="192" y="175"/>
                  </a:lnTo>
                  <a:lnTo>
                    <a:pt x="190" y="173"/>
                  </a:lnTo>
                  <a:lnTo>
                    <a:pt x="190" y="170"/>
                  </a:lnTo>
                  <a:lnTo>
                    <a:pt x="192" y="166"/>
                  </a:lnTo>
                  <a:lnTo>
                    <a:pt x="195" y="162"/>
                  </a:lnTo>
                  <a:lnTo>
                    <a:pt x="204" y="154"/>
                  </a:lnTo>
                  <a:lnTo>
                    <a:pt x="218" y="145"/>
                  </a:lnTo>
                  <a:lnTo>
                    <a:pt x="234" y="135"/>
                  </a:lnTo>
                  <a:lnTo>
                    <a:pt x="255" y="126"/>
                  </a:lnTo>
                  <a:lnTo>
                    <a:pt x="277" y="116"/>
                  </a:lnTo>
                  <a:lnTo>
                    <a:pt x="303" y="108"/>
                  </a:lnTo>
                  <a:lnTo>
                    <a:pt x="325" y="101"/>
                  </a:lnTo>
                  <a:lnTo>
                    <a:pt x="346" y="95"/>
                  </a:lnTo>
                  <a:lnTo>
                    <a:pt x="366" y="90"/>
                  </a:lnTo>
                  <a:lnTo>
                    <a:pt x="385" y="86"/>
                  </a:lnTo>
                  <a:close/>
                  <a:moveTo>
                    <a:pt x="385" y="141"/>
                  </a:moveTo>
                  <a:lnTo>
                    <a:pt x="385" y="171"/>
                  </a:lnTo>
                  <a:lnTo>
                    <a:pt x="381" y="170"/>
                  </a:lnTo>
                  <a:lnTo>
                    <a:pt x="377" y="168"/>
                  </a:lnTo>
                  <a:lnTo>
                    <a:pt x="373" y="166"/>
                  </a:lnTo>
                  <a:lnTo>
                    <a:pt x="372" y="164"/>
                  </a:lnTo>
                  <a:lnTo>
                    <a:pt x="371" y="161"/>
                  </a:lnTo>
                  <a:lnTo>
                    <a:pt x="371" y="159"/>
                  </a:lnTo>
                  <a:lnTo>
                    <a:pt x="371" y="156"/>
                  </a:lnTo>
                  <a:lnTo>
                    <a:pt x="373" y="154"/>
                  </a:lnTo>
                  <a:lnTo>
                    <a:pt x="378" y="148"/>
                  </a:lnTo>
                  <a:lnTo>
                    <a:pt x="385" y="141"/>
                  </a:lnTo>
                  <a:close/>
                  <a:moveTo>
                    <a:pt x="385" y="183"/>
                  </a:moveTo>
                  <a:lnTo>
                    <a:pt x="385" y="243"/>
                  </a:lnTo>
                  <a:lnTo>
                    <a:pt x="378" y="246"/>
                  </a:lnTo>
                  <a:lnTo>
                    <a:pt x="370" y="249"/>
                  </a:lnTo>
                  <a:lnTo>
                    <a:pt x="344" y="256"/>
                  </a:lnTo>
                  <a:lnTo>
                    <a:pt x="320" y="263"/>
                  </a:lnTo>
                  <a:lnTo>
                    <a:pt x="297" y="268"/>
                  </a:lnTo>
                  <a:lnTo>
                    <a:pt x="277" y="271"/>
                  </a:lnTo>
                  <a:lnTo>
                    <a:pt x="261" y="272"/>
                  </a:lnTo>
                  <a:lnTo>
                    <a:pt x="246" y="272"/>
                  </a:lnTo>
                  <a:lnTo>
                    <a:pt x="240" y="271"/>
                  </a:lnTo>
                  <a:lnTo>
                    <a:pt x="236" y="269"/>
                  </a:lnTo>
                  <a:lnTo>
                    <a:pt x="232" y="267"/>
                  </a:lnTo>
                  <a:lnTo>
                    <a:pt x="230" y="265"/>
                  </a:lnTo>
                  <a:lnTo>
                    <a:pt x="229" y="262"/>
                  </a:lnTo>
                  <a:lnTo>
                    <a:pt x="230" y="259"/>
                  </a:lnTo>
                  <a:lnTo>
                    <a:pt x="231" y="255"/>
                  </a:lnTo>
                  <a:lnTo>
                    <a:pt x="233" y="252"/>
                  </a:lnTo>
                  <a:lnTo>
                    <a:pt x="242" y="243"/>
                  </a:lnTo>
                  <a:lnTo>
                    <a:pt x="255" y="234"/>
                  </a:lnTo>
                  <a:lnTo>
                    <a:pt x="270" y="224"/>
                  </a:lnTo>
                  <a:lnTo>
                    <a:pt x="290" y="215"/>
                  </a:lnTo>
                  <a:lnTo>
                    <a:pt x="312" y="205"/>
                  </a:lnTo>
                  <a:lnTo>
                    <a:pt x="337" y="196"/>
                  </a:lnTo>
                  <a:lnTo>
                    <a:pt x="350" y="192"/>
                  </a:lnTo>
                  <a:lnTo>
                    <a:pt x="362" y="189"/>
                  </a:lnTo>
                  <a:lnTo>
                    <a:pt x="373" y="185"/>
                  </a:lnTo>
                  <a:lnTo>
                    <a:pt x="385" y="183"/>
                  </a:lnTo>
                  <a:close/>
                  <a:moveTo>
                    <a:pt x="385" y="291"/>
                  </a:moveTo>
                  <a:lnTo>
                    <a:pt x="385" y="356"/>
                  </a:lnTo>
                  <a:lnTo>
                    <a:pt x="368" y="361"/>
                  </a:lnTo>
                  <a:lnTo>
                    <a:pt x="350" y="364"/>
                  </a:lnTo>
                  <a:lnTo>
                    <a:pt x="333" y="367"/>
                  </a:lnTo>
                  <a:lnTo>
                    <a:pt x="319" y="368"/>
                  </a:lnTo>
                  <a:lnTo>
                    <a:pt x="307" y="368"/>
                  </a:lnTo>
                  <a:lnTo>
                    <a:pt x="296" y="367"/>
                  </a:lnTo>
                  <a:lnTo>
                    <a:pt x="293" y="366"/>
                  </a:lnTo>
                  <a:lnTo>
                    <a:pt x="289" y="363"/>
                  </a:lnTo>
                  <a:lnTo>
                    <a:pt x="287" y="362"/>
                  </a:lnTo>
                  <a:lnTo>
                    <a:pt x="284" y="360"/>
                  </a:lnTo>
                  <a:lnTo>
                    <a:pt x="283" y="357"/>
                  </a:lnTo>
                  <a:lnTo>
                    <a:pt x="283" y="354"/>
                  </a:lnTo>
                  <a:lnTo>
                    <a:pt x="284" y="350"/>
                  </a:lnTo>
                  <a:lnTo>
                    <a:pt x="287" y="345"/>
                  </a:lnTo>
                  <a:lnTo>
                    <a:pt x="295" y="337"/>
                  </a:lnTo>
                  <a:lnTo>
                    <a:pt x="307" y="328"/>
                  </a:lnTo>
                  <a:lnTo>
                    <a:pt x="322" y="318"/>
                  </a:lnTo>
                  <a:lnTo>
                    <a:pt x="341" y="309"/>
                  </a:lnTo>
                  <a:lnTo>
                    <a:pt x="362" y="300"/>
                  </a:lnTo>
                  <a:lnTo>
                    <a:pt x="385" y="291"/>
                  </a:lnTo>
                  <a:close/>
                  <a:moveTo>
                    <a:pt x="385" y="375"/>
                  </a:moveTo>
                  <a:lnTo>
                    <a:pt x="385" y="405"/>
                  </a:lnTo>
                  <a:lnTo>
                    <a:pt x="371" y="417"/>
                  </a:lnTo>
                  <a:lnTo>
                    <a:pt x="351" y="427"/>
                  </a:lnTo>
                  <a:lnTo>
                    <a:pt x="327" y="439"/>
                  </a:lnTo>
                  <a:lnTo>
                    <a:pt x="300" y="450"/>
                  </a:lnTo>
                  <a:lnTo>
                    <a:pt x="277" y="457"/>
                  </a:lnTo>
                  <a:lnTo>
                    <a:pt x="255" y="463"/>
                  </a:lnTo>
                  <a:lnTo>
                    <a:pt x="233" y="468"/>
                  </a:lnTo>
                  <a:lnTo>
                    <a:pt x="215" y="470"/>
                  </a:lnTo>
                  <a:lnTo>
                    <a:pt x="199" y="471"/>
                  </a:lnTo>
                  <a:lnTo>
                    <a:pt x="185" y="470"/>
                  </a:lnTo>
                  <a:lnTo>
                    <a:pt x="180" y="469"/>
                  </a:lnTo>
                  <a:lnTo>
                    <a:pt x="175" y="468"/>
                  </a:lnTo>
                  <a:lnTo>
                    <a:pt x="171" y="465"/>
                  </a:lnTo>
                  <a:lnTo>
                    <a:pt x="169" y="463"/>
                  </a:lnTo>
                  <a:lnTo>
                    <a:pt x="168" y="459"/>
                  </a:lnTo>
                  <a:lnTo>
                    <a:pt x="168" y="456"/>
                  </a:lnTo>
                  <a:lnTo>
                    <a:pt x="169" y="452"/>
                  </a:lnTo>
                  <a:lnTo>
                    <a:pt x="171" y="449"/>
                  </a:lnTo>
                  <a:lnTo>
                    <a:pt x="179" y="440"/>
                  </a:lnTo>
                  <a:lnTo>
                    <a:pt x="190" y="431"/>
                  </a:lnTo>
                  <a:lnTo>
                    <a:pt x="205" y="421"/>
                  </a:lnTo>
                  <a:lnTo>
                    <a:pt x="223" y="412"/>
                  </a:lnTo>
                  <a:lnTo>
                    <a:pt x="243" y="402"/>
                  </a:lnTo>
                  <a:lnTo>
                    <a:pt x="265" y="394"/>
                  </a:lnTo>
                  <a:lnTo>
                    <a:pt x="284" y="388"/>
                  </a:lnTo>
                  <a:lnTo>
                    <a:pt x="302" y="383"/>
                  </a:lnTo>
                  <a:lnTo>
                    <a:pt x="320" y="379"/>
                  </a:lnTo>
                  <a:lnTo>
                    <a:pt x="337" y="376"/>
                  </a:lnTo>
                  <a:lnTo>
                    <a:pt x="352" y="374"/>
                  </a:lnTo>
                  <a:lnTo>
                    <a:pt x="365" y="374"/>
                  </a:lnTo>
                  <a:lnTo>
                    <a:pt x="376" y="374"/>
                  </a:lnTo>
                  <a:lnTo>
                    <a:pt x="385" y="375"/>
                  </a:lnTo>
                  <a:close/>
                  <a:moveTo>
                    <a:pt x="385" y="423"/>
                  </a:moveTo>
                  <a:lnTo>
                    <a:pt x="385" y="471"/>
                  </a:lnTo>
                  <a:lnTo>
                    <a:pt x="375" y="470"/>
                  </a:lnTo>
                  <a:lnTo>
                    <a:pt x="365" y="469"/>
                  </a:lnTo>
                  <a:lnTo>
                    <a:pt x="359" y="465"/>
                  </a:lnTo>
                  <a:lnTo>
                    <a:pt x="354" y="462"/>
                  </a:lnTo>
                  <a:lnTo>
                    <a:pt x="353" y="458"/>
                  </a:lnTo>
                  <a:lnTo>
                    <a:pt x="353" y="454"/>
                  </a:lnTo>
                  <a:lnTo>
                    <a:pt x="356" y="449"/>
                  </a:lnTo>
                  <a:lnTo>
                    <a:pt x="359" y="444"/>
                  </a:lnTo>
                  <a:lnTo>
                    <a:pt x="364" y="439"/>
                  </a:lnTo>
                  <a:lnTo>
                    <a:pt x="370" y="433"/>
                  </a:lnTo>
                  <a:lnTo>
                    <a:pt x="377" y="427"/>
                  </a:lnTo>
                  <a:lnTo>
                    <a:pt x="385" y="423"/>
                  </a:lnTo>
                  <a:close/>
                  <a:moveTo>
                    <a:pt x="385" y="486"/>
                  </a:moveTo>
                  <a:lnTo>
                    <a:pt x="385" y="555"/>
                  </a:lnTo>
                  <a:lnTo>
                    <a:pt x="381" y="557"/>
                  </a:lnTo>
                  <a:lnTo>
                    <a:pt x="358" y="564"/>
                  </a:lnTo>
                  <a:lnTo>
                    <a:pt x="337" y="570"/>
                  </a:lnTo>
                  <a:lnTo>
                    <a:pt x="316" y="574"/>
                  </a:lnTo>
                  <a:lnTo>
                    <a:pt x="297" y="576"/>
                  </a:lnTo>
                  <a:lnTo>
                    <a:pt x="282" y="577"/>
                  </a:lnTo>
                  <a:lnTo>
                    <a:pt x="268" y="576"/>
                  </a:lnTo>
                  <a:lnTo>
                    <a:pt x="263" y="574"/>
                  </a:lnTo>
                  <a:lnTo>
                    <a:pt x="258" y="572"/>
                  </a:lnTo>
                  <a:lnTo>
                    <a:pt x="255" y="570"/>
                  </a:lnTo>
                  <a:lnTo>
                    <a:pt x="252" y="568"/>
                  </a:lnTo>
                  <a:lnTo>
                    <a:pt x="251" y="564"/>
                  </a:lnTo>
                  <a:lnTo>
                    <a:pt x="251" y="560"/>
                  </a:lnTo>
                  <a:lnTo>
                    <a:pt x="252" y="557"/>
                  </a:lnTo>
                  <a:lnTo>
                    <a:pt x="253" y="552"/>
                  </a:lnTo>
                  <a:lnTo>
                    <a:pt x="261" y="544"/>
                  </a:lnTo>
                  <a:lnTo>
                    <a:pt x="271" y="534"/>
                  </a:lnTo>
                  <a:lnTo>
                    <a:pt x="286" y="525"/>
                  </a:lnTo>
                  <a:lnTo>
                    <a:pt x="302" y="515"/>
                  </a:lnTo>
                  <a:lnTo>
                    <a:pt x="322" y="507"/>
                  </a:lnTo>
                  <a:lnTo>
                    <a:pt x="344" y="499"/>
                  </a:lnTo>
                  <a:lnTo>
                    <a:pt x="354" y="494"/>
                  </a:lnTo>
                  <a:lnTo>
                    <a:pt x="365" y="492"/>
                  </a:lnTo>
                  <a:lnTo>
                    <a:pt x="376" y="488"/>
                  </a:lnTo>
                  <a:lnTo>
                    <a:pt x="385" y="486"/>
                  </a:lnTo>
                  <a:close/>
                  <a:moveTo>
                    <a:pt x="385" y="635"/>
                  </a:moveTo>
                  <a:lnTo>
                    <a:pt x="385" y="690"/>
                  </a:lnTo>
                  <a:lnTo>
                    <a:pt x="373" y="690"/>
                  </a:lnTo>
                  <a:lnTo>
                    <a:pt x="364" y="688"/>
                  </a:lnTo>
                  <a:lnTo>
                    <a:pt x="360" y="686"/>
                  </a:lnTo>
                  <a:lnTo>
                    <a:pt x="357" y="684"/>
                  </a:lnTo>
                  <a:lnTo>
                    <a:pt x="354" y="683"/>
                  </a:lnTo>
                  <a:lnTo>
                    <a:pt x="352" y="680"/>
                  </a:lnTo>
                  <a:lnTo>
                    <a:pt x="351" y="676"/>
                  </a:lnTo>
                  <a:lnTo>
                    <a:pt x="351" y="671"/>
                  </a:lnTo>
                  <a:lnTo>
                    <a:pt x="353" y="665"/>
                  </a:lnTo>
                  <a:lnTo>
                    <a:pt x="357" y="660"/>
                  </a:lnTo>
                  <a:lnTo>
                    <a:pt x="362" y="654"/>
                  </a:lnTo>
                  <a:lnTo>
                    <a:pt x="369" y="647"/>
                  </a:lnTo>
                  <a:lnTo>
                    <a:pt x="376" y="641"/>
                  </a:lnTo>
                  <a:lnTo>
                    <a:pt x="385" y="635"/>
                  </a:lnTo>
                  <a:close/>
                  <a:moveTo>
                    <a:pt x="385" y="711"/>
                  </a:moveTo>
                  <a:lnTo>
                    <a:pt x="385" y="786"/>
                  </a:lnTo>
                  <a:lnTo>
                    <a:pt x="366" y="792"/>
                  </a:lnTo>
                  <a:lnTo>
                    <a:pt x="348" y="796"/>
                  </a:lnTo>
                  <a:lnTo>
                    <a:pt x="331" y="799"/>
                  </a:lnTo>
                  <a:lnTo>
                    <a:pt x="315" y="800"/>
                  </a:lnTo>
                  <a:lnTo>
                    <a:pt x="301" y="800"/>
                  </a:lnTo>
                  <a:lnTo>
                    <a:pt x="290" y="798"/>
                  </a:lnTo>
                  <a:lnTo>
                    <a:pt x="286" y="797"/>
                  </a:lnTo>
                  <a:lnTo>
                    <a:pt x="282" y="795"/>
                  </a:lnTo>
                  <a:lnTo>
                    <a:pt x="278" y="792"/>
                  </a:lnTo>
                  <a:lnTo>
                    <a:pt x="276" y="790"/>
                  </a:lnTo>
                  <a:lnTo>
                    <a:pt x="275" y="786"/>
                  </a:lnTo>
                  <a:lnTo>
                    <a:pt x="274" y="783"/>
                  </a:lnTo>
                  <a:lnTo>
                    <a:pt x="275" y="778"/>
                  </a:lnTo>
                  <a:lnTo>
                    <a:pt x="276" y="774"/>
                  </a:lnTo>
                  <a:lnTo>
                    <a:pt x="282" y="766"/>
                  </a:lnTo>
                  <a:lnTo>
                    <a:pt x="291" y="756"/>
                  </a:lnTo>
                  <a:lnTo>
                    <a:pt x="305" y="747"/>
                  </a:lnTo>
                  <a:lnTo>
                    <a:pt x="320" y="737"/>
                  </a:lnTo>
                  <a:lnTo>
                    <a:pt x="338" y="729"/>
                  </a:lnTo>
                  <a:lnTo>
                    <a:pt x="358" y="721"/>
                  </a:lnTo>
                  <a:lnTo>
                    <a:pt x="372" y="716"/>
                  </a:lnTo>
                  <a:lnTo>
                    <a:pt x="385" y="711"/>
                  </a:lnTo>
                  <a:close/>
                  <a:moveTo>
                    <a:pt x="385" y="816"/>
                  </a:moveTo>
                  <a:lnTo>
                    <a:pt x="385" y="863"/>
                  </a:lnTo>
                  <a:lnTo>
                    <a:pt x="375" y="871"/>
                  </a:lnTo>
                  <a:lnTo>
                    <a:pt x="360" y="879"/>
                  </a:lnTo>
                  <a:lnTo>
                    <a:pt x="345" y="886"/>
                  </a:lnTo>
                  <a:lnTo>
                    <a:pt x="328" y="893"/>
                  </a:lnTo>
                  <a:lnTo>
                    <a:pt x="308" y="900"/>
                  </a:lnTo>
                  <a:lnTo>
                    <a:pt x="289" y="905"/>
                  </a:lnTo>
                  <a:lnTo>
                    <a:pt x="271" y="909"/>
                  </a:lnTo>
                  <a:lnTo>
                    <a:pt x="255" y="911"/>
                  </a:lnTo>
                  <a:lnTo>
                    <a:pt x="239" y="911"/>
                  </a:lnTo>
                  <a:lnTo>
                    <a:pt x="227" y="909"/>
                  </a:lnTo>
                  <a:lnTo>
                    <a:pt x="223" y="907"/>
                  </a:lnTo>
                  <a:lnTo>
                    <a:pt x="218" y="905"/>
                  </a:lnTo>
                  <a:lnTo>
                    <a:pt x="215" y="903"/>
                  </a:lnTo>
                  <a:lnTo>
                    <a:pt x="212" y="900"/>
                  </a:lnTo>
                  <a:lnTo>
                    <a:pt x="211" y="897"/>
                  </a:lnTo>
                  <a:lnTo>
                    <a:pt x="211" y="893"/>
                  </a:lnTo>
                  <a:lnTo>
                    <a:pt x="211" y="888"/>
                  </a:lnTo>
                  <a:lnTo>
                    <a:pt x="213" y="885"/>
                  </a:lnTo>
                  <a:lnTo>
                    <a:pt x="218" y="876"/>
                  </a:lnTo>
                  <a:lnTo>
                    <a:pt x="227" y="867"/>
                  </a:lnTo>
                  <a:lnTo>
                    <a:pt x="239" y="857"/>
                  </a:lnTo>
                  <a:lnTo>
                    <a:pt x="253" y="848"/>
                  </a:lnTo>
                  <a:lnTo>
                    <a:pt x="271" y="840"/>
                  </a:lnTo>
                  <a:lnTo>
                    <a:pt x="290" y="831"/>
                  </a:lnTo>
                  <a:lnTo>
                    <a:pt x="303" y="827"/>
                  </a:lnTo>
                  <a:lnTo>
                    <a:pt x="318" y="823"/>
                  </a:lnTo>
                  <a:lnTo>
                    <a:pt x="331" y="819"/>
                  </a:lnTo>
                  <a:lnTo>
                    <a:pt x="344" y="817"/>
                  </a:lnTo>
                  <a:lnTo>
                    <a:pt x="356" y="815"/>
                  </a:lnTo>
                  <a:lnTo>
                    <a:pt x="366" y="815"/>
                  </a:lnTo>
                  <a:lnTo>
                    <a:pt x="377" y="815"/>
                  </a:lnTo>
                  <a:lnTo>
                    <a:pt x="385" y="816"/>
                  </a:lnTo>
                  <a:close/>
                  <a:moveTo>
                    <a:pt x="385" y="983"/>
                  </a:moveTo>
                  <a:lnTo>
                    <a:pt x="385" y="1043"/>
                  </a:lnTo>
                  <a:lnTo>
                    <a:pt x="376" y="1042"/>
                  </a:lnTo>
                  <a:lnTo>
                    <a:pt x="366" y="1039"/>
                  </a:lnTo>
                  <a:lnTo>
                    <a:pt x="360" y="1036"/>
                  </a:lnTo>
                  <a:lnTo>
                    <a:pt x="356" y="1031"/>
                  </a:lnTo>
                  <a:lnTo>
                    <a:pt x="353" y="1026"/>
                  </a:lnTo>
                  <a:lnTo>
                    <a:pt x="353" y="1020"/>
                  </a:lnTo>
                  <a:lnTo>
                    <a:pt x="354" y="1014"/>
                  </a:lnTo>
                  <a:lnTo>
                    <a:pt x="358" y="1008"/>
                  </a:lnTo>
                  <a:lnTo>
                    <a:pt x="363" y="1002"/>
                  </a:lnTo>
                  <a:lnTo>
                    <a:pt x="369" y="996"/>
                  </a:lnTo>
                  <a:lnTo>
                    <a:pt x="377" y="989"/>
                  </a:lnTo>
                  <a:lnTo>
                    <a:pt x="385" y="983"/>
                  </a:lnTo>
                  <a:close/>
                  <a:moveTo>
                    <a:pt x="385" y="1078"/>
                  </a:moveTo>
                  <a:lnTo>
                    <a:pt x="385" y="1156"/>
                  </a:lnTo>
                  <a:lnTo>
                    <a:pt x="373" y="1158"/>
                  </a:lnTo>
                  <a:lnTo>
                    <a:pt x="362" y="1159"/>
                  </a:lnTo>
                  <a:lnTo>
                    <a:pt x="352" y="1159"/>
                  </a:lnTo>
                  <a:lnTo>
                    <a:pt x="341" y="1159"/>
                  </a:lnTo>
                  <a:lnTo>
                    <a:pt x="333" y="1157"/>
                  </a:lnTo>
                  <a:lnTo>
                    <a:pt x="326" y="1155"/>
                  </a:lnTo>
                  <a:lnTo>
                    <a:pt x="321" y="1151"/>
                  </a:lnTo>
                  <a:lnTo>
                    <a:pt x="316" y="1147"/>
                  </a:lnTo>
                  <a:lnTo>
                    <a:pt x="315" y="1144"/>
                  </a:lnTo>
                  <a:lnTo>
                    <a:pt x="314" y="1140"/>
                  </a:lnTo>
                  <a:lnTo>
                    <a:pt x="315" y="1135"/>
                  </a:lnTo>
                  <a:lnTo>
                    <a:pt x="316" y="1132"/>
                  </a:lnTo>
                  <a:lnTo>
                    <a:pt x="321" y="1122"/>
                  </a:lnTo>
                  <a:lnTo>
                    <a:pt x="328" y="1114"/>
                  </a:lnTo>
                  <a:lnTo>
                    <a:pt x="339" y="1105"/>
                  </a:lnTo>
                  <a:lnTo>
                    <a:pt x="352" y="1095"/>
                  </a:lnTo>
                  <a:lnTo>
                    <a:pt x="369" y="1087"/>
                  </a:lnTo>
                  <a:lnTo>
                    <a:pt x="385" y="1078"/>
                  </a:lnTo>
                  <a:close/>
                  <a:moveTo>
                    <a:pt x="385" y="1188"/>
                  </a:moveTo>
                  <a:lnTo>
                    <a:pt x="385" y="1267"/>
                  </a:lnTo>
                  <a:lnTo>
                    <a:pt x="370" y="1272"/>
                  </a:lnTo>
                  <a:lnTo>
                    <a:pt x="354" y="1276"/>
                  </a:lnTo>
                  <a:lnTo>
                    <a:pt x="339" y="1278"/>
                  </a:lnTo>
                  <a:lnTo>
                    <a:pt x="326" y="1278"/>
                  </a:lnTo>
                  <a:lnTo>
                    <a:pt x="314" y="1277"/>
                  </a:lnTo>
                  <a:lnTo>
                    <a:pt x="303" y="1275"/>
                  </a:lnTo>
                  <a:lnTo>
                    <a:pt x="300" y="1273"/>
                  </a:lnTo>
                  <a:lnTo>
                    <a:pt x="296" y="1271"/>
                  </a:lnTo>
                  <a:lnTo>
                    <a:pt x="293" y="1269"/>
                  </a:lnTo>
                  <a:lnTo>
                    <a:pt x="290" y="1265"/>
                  </a:lnTo>
                  <a:lnTo>
                    <a:pt x="289" y="1261"/>
                  </a:lnTo>
                  <a:lnTo>
                    <a:pt x="288" y="1258"/>
                  </a:lnTo>
                  <a:lnTo>
                    <a:pt x="288" y="1254"/>
                  </a:lnTo>
                  <a:lnTo>
                    <a:pt x="289" y="1250"/>
                  </a:lnTo>
                  <a:lnTo>
                    <a:pt x="294" y="1241"/>
                  </a:lnTo>
                  <a:lnTo>
                    <a:pt x="301" y="1232"/>
                  </a:lnTo>
                  <a:lnTo>
                    <a:pt x="312" y="1222"/>
                  </a:lnTo>
                  <a:lnTo>
                    <a:pt x="324" y="1214"/>
                  </a:lnTo>
                  <a:lnTo>
                    <a:pt x="339" y="1206"/>
                  </a:lnTo>
                  <a:lnTo>
                    <a:pt x="356" y="1197"/>
                  </a:lnTo>
                  <a:lnTo>
                    <a:pt x="371" y="1193"/>
                  </a:lnTo>
                  <a:lnTo>
                    <a:pt x="385" y="1188"/>
                  </a:lnTo>
                  <a:close/>
                  <a:moveTo>
                    <a:pt x="385" y="1305"/>
                  </a:moveTo>
                  <a:lnTo>
                    <a:pt x="385" y="1380"/>
                  </a:lnTo>
                  <a:lnTo>
                    <a:pt x="382" y="1381"/>
                  </a:lnTo>
                  <a:lnTo>
                    <a:pt x="377" y="1384"/>
                  </a:lnTo>
                  <a:lnTo>
                    <a:pt x="360" y="1390"/>
                  </a:lnTo>
                  <a:lnTo>
                    <a:pt x="344" y="1395"/>
                  </a:lnTo>
                  <a:lnTo>
                    <a:pt x="328" y="1397"/>
                  </a:lnTo>
                  <a:lnTo>
                    <a:pt x="314" y="1398"/>
                  </a:lnTo>
                  <a:lnTo>
                    <a:pt x="301" y="1398"/>
                  </a:lnTo>
                  <a:lnTo>
                    <a:pt x="290" y="1395"/>
                  </a:lnTo>
                  <a:lnTo>
                    <a:pt x="286" y="1393"/>
                  </a:lnTo>
                  <a:lnTo>
                    <a:pt x="281" y="1391"/>
                  </a:lnTo>
                  <a:lnTo>
                    <a:pt x="278" y="1389"/>
                  </a:lnTo>
                  <a:lnTo>
                    <a:pt x="276" y="1385"/>
                  </a:lnTo>
                  <a:lnTo>
                    <a:pt x="274" y="1381"/>
                  </a:lnTo>
                  <a:lnTo>
                    <a:pt x="272" y="1378"/>
                  </a:lnTo>
                  <a:lnTo>
                    <a:pt x="272" y="1373"/>
                  </a:lnTo>
                  <a:lnTo>
                    <a:pt x="274" y="1370"/>
                  </a:lnTo>
                  <a:lnTo>
                    <a:pt x="278" y="1361"/>
                  </a:lnTo>
                  <a:lnTo>
                    <a:pt x="284" y="1352"/>
                  </a:lnTo>
                  <a:lnTo>
                    <a:pt x="295" y="1342"/>
                  </a:lnTo>
                  <a:lnTo>
                    <a:pt x="307" y="1334"/>
                  </a:lnTo>
                  <a:lnTo>
                    <a:pt x="321" y="1326"/>
                  </a:lnTo>
                  <a:lnTo>
                    <a:pt x="337" y="1318"/>
                  </a:lnTo>
                  <a:lnTo>
                    <a:pt x="350" y="1314"/>
                  </a:lnTo>
                  <a:lnTo>
                    <a:pt x="362" y="1310"/>
                  </a:lnTo>
                  <a:lnTo>
                    <a:pt x="373" y="1307"/>
                  </a:lnTo>
                  <a:lnTo>
                    <a:pt x="385" y="1305"/>
                  </a:lnTo>
                  <a:close/>
                  <a:moveTo>
                    <a:pt x="385" y="1428"/>
                  </a:moveTo>
                  <a:lnTo>
                    <a:pt x="385" y="1499"/>
                  </a:lnTo>
                  <a:lnTo>
                    <a:pt x="378" y="1503"/>
                  </a:lnTo>
                  <a:lnTo>
                    <a:pt x="370" y="1506"/>
                  </a:lnTo>
                  <a:lnTo>
                    <a:pt x="354" y="1512"/>
                  </a:lnTo>
                  <a:lnTo>
                    <a:pt x="338" y="1517"/>
                  </a:lnTo>
                  <a:lnTo>
                    <a:pt x="324" y="1519"/>
                  </a:lnTo>
                  <a:lnTo>
                    <a:pt x="309" y="1520"/>
                  </a:lnTo>
                  <a:lnTo>
                    <a:pt x="296" y="1519"/>
                  </a:lnTo>
                  <a:lnTo>
                    <a:pt x="286" y="1517"/>
                  </a:lnTo>
                  <a:lnTo>
                    <a:pt x="282" y="1516"/>
                  </a:lnTo>
                  <a:lnTo>
                    <a:pt x="277" y="1513"/>
                  </a:lnTo>
                  <a:lnTo>
                    <a:pt x="275" y="1510"/>
                  </a:lnTo>
                  <a:lnTo>
                    <a:pt x="271" y="1507"/>
                  </a:lnTo>
                  <a:lnTo>
                    <a:pt x="270" y="1504"/>
                  </a:lnTo>
                  <a:lnTo>
                    <a:pt x="269" y="1500"/>
                  </a:lnTo>
                  <a:lnTo>
                    <a:pt x="269" y="1496"/>
                  </a:lnTo>
                  <a:lnTo>
                    <a:pt x="270" y="1492"/>
                  </a:lnTo>
                  <a:lnTo>
                    <a:pt x="274" y="1482"/>
                  </a:lnTo>
                  <a:lnTo>
                    <a:pt x="281" y="1474"/>
                  </a:lnTo>
                  <a:lnTo>
                    <a:pt x="289" y="1465"/>
                  </a:lnTo>
                  <a:lnTo>
                    <a:pt x="301" y="1456"/>
                  </a:lnTo>
                  <a:lnTo>
                    <a:pt x="314" y="1448"/>
                  </a:lnTo>
                  <a:lnTo>
                    <a:pt x="329" y="1441"/>
                  </a:lnTo>
                  <a:lnTo>
                    <a:pt x="344" y="1435"/>
                  </a:lnTo>
                  <a:lnTo>
                    <a:pt x="359" y="1431"/>
                  </a:lnTo>
                  <a:lnTo>
                    <a:pt x="372" y="1429"/>
                  </a:lnTo>
                  <a:lnTo>
                    <a:pt x="385" y="1428"/>
                  </a:lnTo>
                  <a:close/>
                  <a:moveTo>
                    <a:pt x="385" y="1554"/>
                  </a:moveTo>
                  <a:lnTo>
                    <a:pt x="385" y="1626"/>
                  </a:lnTo>
                  <a:lnTo>
                    <a:pt x="381" y="1630"/>
                  </a:lnTo>
                  <a:lnTo>
                    <a:pt x="375" y="1632"/>
                  </a:lnTo>
                  <a:lnTo>
                    <a:pt x="359" y="1638"/>
                  </a:lnTo>
                  <a:lnTo>
                    <a:pt x="344" y="1642"/>
                  </a:lnTo>
                  <a:lnTo>
                    <a:pt x="329" y="1644"/>
                  </a:lnTo>
                  <a:lnTo>
                    <a:pt x="316" y="1645"/>
                  </a:lnTo>
                  <a:lnTo>
                    <a:pt x="303" y="1644"/>
                  </a:lnTo>
                  <a:lnTo>
                    <a:pt x="294" y="1642"/>
                  </a:lnTo>
                  <a:lnTo>
                    <a:pt x="289" y="1639"/>
                  </a:lnTo>
                  <a:lnTo>
                    <a:pt x="286" y="1637"/>
                  </a:lnTo>
                  <a:lnTo>
                    <a:pt x="282" y="1635"/>
                  </a:lnTo>
                  <a:lnTo>
                    <a:pt x="280" y="1631"/>
                  </a:lnTo>
                  <a:lnTo>
                    <a:pt x="277" y="1627"/>
                  </a:lnTo>
                  <a:lnTo>
                    <a:pt x="277" y="1624"/>
                  </a:lnTo>
                  <a:lnTo>
                    <a:pt x="277" y="1620"/>
                  </a:lnTo>
                  <a:lnTo>
                    <a:pt x="277" y="1616"/>
                  </a:lnTo>
                  <a:lnTo>
                    <a:pt x="281" y="1607"/>
                  </a:lnTo>
                  <a:lnTo>
                    <a:pt x="287" y="1599"/>
                  </a:lnTo>
                  <a:lnTo>
                    <a:pt x="295" y="1589"/>
                  </a:lnTo>
                  <a:lnTo>
                    <a:pt x="306" y="1581"/>
                  </a:lnTo>
                  <a:lnTo>
                    <a:pt x="319" y="1573"/>
                  </a:lnTo>
                  <a:lnTo>
                    <a:pt x="333" y="1566"/>
                  </a:lnTo>
                  <a:lnTo>
                    <a:pt x="347" y="1561"/>
                  </a:lnTo>
                  <a:lnTo>
                    <a:pt x="360" y="1557"/>
                  </a:lnTo>
                  <a:lnTo>
                    <a:pt x="373" y="1555"/>
                  </a:lnTo>
                  <a:lnTo>
                    <a:pt x="385" y="1554"/>
                  </a:lnTo>
                  <a:close/>
                  <a:moveTo>
                    <a:pt x="385" y="1683"/>
                  </a:moveTo>
                  <a:lnTo>
                    <a:pt x="385" y="1762"/>
                  </a:lnTo>
                  <a:lnTo>
                    <a:pt x="371" y="1766"/>
                  </a:lnTo>
                  <a:lnTo>
                    <a:pt x="358" y="1770"/>
                  </a:lnTo>
                  <a:lnTo>
                    <a:pt x="344" y="1772"/>
                  </a:lnTo>
                  <a:lnTo>
                    <a:pt x="332" y="1772"/>
                  </a:lnTo>
                  <a:lnTo>
                    <a:pt x="320" y="1771"/>
                  </a:lnTo>
                  <a:lnTo>
                    <a:pt x="310" y="1769"/>
                  </a:lnTo>
                  <a:lnTo>
                    <a:pt x="307" y="1766"/>
                  </a:lnTo>
                  <a:lnTo>
                    <a:pt x="303" y="1764"/>
                  </a:lnTo>
                  <a:lnTo>
                    <a:pt x="301" y="1762"/>
                  </a:lnTo>
                  <a:lnTo>
                    <a:pt x="299" y="1758"/>
                  </a:lnTo>
                  <a:lnTo>
                    <a:pt x="296" y="1755"/>
                  </a:lnTo>
                  <a:lnTo>
                    <a:pt x="295" y="1751"/>
                  </a:lnTo>
                  <a:lnTo>
                    <a:pt x="295" y="1747"/>
                  </a:lnTo>
                  <a:lnTo>
                    <a:pt x="296" y="1743"/>
                  </a:lnTo>
                  <a:lnTo>
                    <a:pt x="299" y="1734"/>
                  </a:lnTo>
                  <a:lnTo>
                    <a:pt x="305" y="1726"/>
                  </a:lnTo>
                  <a:lnTo>
                    <a:pt x="313" y="1716"/>
                  </a:lnTo>
                  <a:lnTo>
                    <a:pt x="322" y="1708"/>
                  </a:lnTo>
                  <a:lnTo>
                    <a:pt x="334" y="1701"/>
                  </a:lnTo>
                  <a:lnTo>
                    <a:pt x="348" y="1694"/>
                  </a:lnTo>
                  <a:lnTo>
                    <a:pt x="358" y="1690"/>
                  </a:lnTo>
                  <a:lnTo>
                    <a:pt x="368" y="1687"/>
                  </a:lnTo>
                  <a:lnTo>
                    <a:pt x="377" y="1684"/>
                  </a:lnTo>
                  <a:lnTo>
                    <a:pt x="385" y="1683"/>
                  </a:lnTo>
                  <a:close/>
                  <a:moveTo>
                    <a:pt x="385" y="1820"/>
                  </a:moveTo>
                  <a:lnTo>
                    <a:pt x="385" y="1901"/>
                  </a:lnTo>
                  <a:lnTo>
                    <a:pt x="376" y="1902"/>
                  </a:lnTo>
                  <a:lnTo>
                    <a:pt x="366" y="1902"/>
                  </a:lnTo>
                  <a:lnTo>
                    <a:pt x="358" y="1902"/>
                  </a:lnTo>
                  <a:lnTo>
                    <a:pt x="350" y="1901"/>
                  </a:lnTo>
                  <a:lnTo>
                    <a:pt x="343" y="1899"/>
                  </a:lnTo>
                  <a:lnTo>
                    <a:pt x="337" y="1896"/>
                  </a:lnTo>
                  <a:lnTo>
                    <a:pt x="332" y="1892"/>
                  </a:lnTo>
                  <a:lnTo>
                    <a:pt x="327" y="1888"/>
                  </a:lnTo>
                  <a:lnTo>
                    <a:pt x="326" y="1884"/>
                  </a:lnTo>
                  <a:lnTo>
                    <a:pt x="325" y="1880"/>
                  </a:lnTo>
                  <a:lnTo>
                    <a:pt x="325" y="1877"/>
                  </a:lnTo>
                  <a:lnTo>
                    <a:pt x="325" y="1872"/>
                  </a:lnTo>
                  <a:lnTo>
                    <a:pt x="328" y="1864"/>
                  </a:lnTo>
                  <a:lnTo>
                    <a:pt x="333" y="1856"/>
                  </a:lnTo>
                  <a:lnTo>
                    <a:pt x="340" y="1847"/>
                  </a:lnTo>
                  <a:lnTo>
                    <a:pt x="350" y="1839"/>
                  </a:lnTo>
                  <a:lnTo>
                    <a:pt x="362" y="1831"/>
                  </a:lnTo>
                  <a:lnTo>
                    <a:pt x="375" y="1825"/>
                  </a:lnTo>
                  <a:lnTo>
                    <a:pt x="381" y="1822"/>
                  </a:lnTo>
                  <a:lnTo>
                    <a:pt x="385" y="1820"/>
                  </a:lnTo>
                  <a:close/>
                  <a:moveTo>
                    <a:pt x="385" y="1974"/>
                  </a:moveTo>
                  <a:lnTo>
                    <a:pt x="385" y="2033"/>
                  </a:lnTo>
                  <a:lnTo>
                    <a:pt x="381" y="2031"/>
                  </a:lnTo>
                  <a:lnTo>
                    <a:pt x="375" y="2028"/>
                  </a:lnTo>
                  <a:lnTo>
                    <a:pt x="371" y="2025"/>
                  </a:lnTo>
                  <a:lnTo>
                    <a:pt x="368" y="2021"/>
                  </a:lnTo>
                  <a:lnTo>
                    <a:pt x="365" y="2016"/>
                  </a:lnTo>
                  <a:lnTo>
                    <a:pt x="365" y="2010"/>
                  </a:lnTo>
                  <a:lnTo>
                    <a:pt x="365" y="2004"/>
                  </a:lnTo>
                  <a:lnTo>
                    <a:pt x="366" y="1998"/>
                  </a:lnTo>
                  <a:lnTo>
                    <a:pt x="370" y="1992"/>
                  </a:lnTo>
                  <a:lnTo>
                    <a:pt x="375" y="1986"/>
                  </a:lnTo>
                  <a:lnTo>
                    <a:pt x="379" y="1980"/>
                  </a:lnTo>
                  <a:lnTo>
                    <a:pt x="385" y="1974"/>
                  </a:lnTo>
                  <a:close/>
                  <a:moveTo>
                    <a:pt x="385" y="2303"/>
                  </a:moveTo>
                  <a:lnTo>
                    <a:pt x="385" y="2381"/>
                  </a:lnTo>
                  <a:lnTo>
                    <a:pt x="377" y="2383"/>
                  </a:lnTo>
                  <a:lnTo>
                    <a:pt x="369" y="2383"/>
                  </a:lnTo>
                  <a:lnTo>
                    <a:pt x="360" y="2383"/>
                  </a:lnTo>
                  <a:lnTo>
                    <a:pt x="353" y="2382"/>
                  </a:lnTo>
                  <a:lnTo>
                    <a:pt x="346" y="2381"/>
                  </a:lnTo>
                  <a:lnTo>
                    <a:pt x="340" y="2377"/>
                  </a:lnTo>
                  <a:lnTo>
                    <a:pt x="335" y="2374"/>
                  </a:lnTo>
                  <a:lnTo>
                    <a:pt x="332" y="2369"/>
                  </a:lnTo>
                  <a:lnTo>
                    <a:pt x="329" y="2365"/>
                  </a:lnTo>
                  <a:lnTo>
                    <a:pt x="328" y="2362"/>
                  </a:lnTo>
                  <a:lnTo>
                    <a:pt x="328" y="2358"/>
                  </a:lnTo>
                  <a:lnTo>
                    <a:pt x="328" y="2355"/>
                  </a:lnTo>
                  <a:lnTo>
                    <a:pt x="329" y="2346"/>
                  </a:lnTo>
                  <a:lnTo>
                    <a:pt x="334" y="2339"/>
                  </a:lnTo>
                  <a:lnTo>
                    <a:pt x="340" y="2331"/>
                  </a:lnTo>
                  <a:lnTo>
                    <a:pt x="347" y="2324"/>
                  </a:lnTo>
                  <a:lnTo>
                    <a:pt x="357" y="2317"/>
                  </a:lnTo>
                  <a:lnTo>
                    <a:pt x="368" y="2311"/>
                  </a:lnTo>
                  <a:lnTo>
                    <a:pt x="377" y="2306"/>
                  </a:lnTo>
                  <a:lnTo>
                    <a:pt x="385" y="2303"/>
                  </a:lnTo>
                  <a:close/>
                  <a:moveTo>
                    <a:pt x="385" y="2677"/>
                  </a:moveTo>
                  <a:lnTo>
                    <a:pt x="385" y="2735"/>
                  </a:lnTo>
                  <a:lnTo>
                    <a:pt x="381" y="2732"/>
                  </a:lnTo>
                  <a:lnTo>
                    <a:pt x="377" y="2730"/>
                  </a:lnTo>
                  <a:lnTo>
                    <a:pt x="373" y="2726"/>
                  </a:lnTo>
                  <a:lnTo>
                    <a:pt x="370" y="2723"/>
                  </a:lnTo>
                  <a:lnTo>
                    <a:pt x="368" y="2718"/>
                  </a:lnTo>
                  <a:lnTo>
                    <a:pt x="366" y="2712"/>
                  </a:lnTo>
                  <a:lnTo>
                    <a:pt x="366" y="2706"/>
                  </a:lnTo>
                  <a:lnTo>
                    <a:pt x="369" y="2700"/>
                  </a:lnTo>
                  <a:lnTo>
                    <a:pt x="371" y="2694"/>
                  </a:lnTo>
                  <a:lnTo>
                    <a:pt x="375" y="2688"/>
                  </a:lnTo>
                  <a:lnTo>
                    <a:pt x="379" y="2682"/>
                  </a:lnTo>
                  <a:lnTo>
                    <a:pt x="385" y="2677"/>
                  </a:lnTo>
                  <a:close/>
                  <a:moveTo>
                    <a:pt x="385" y="2881"/>
                  </a:moveTo>
                  <a:lnTo>
                    <a:pt x="385" y="2947"/>
                  </a:lnTo>
                  <a:lnTo>
                    <a:pt x="377" y="2946"/>
                  </a:lnTo>
                  <a:lnTo>
                    <a:pt x="370" y="2943"/>
                  </a:lnTo>
                  <a:lnTo>
                    <a:pt x="363" y="2939"/>
                  </a:lnTo>
                  <a:lnTo>
                    <a:pt x="358" y="2933"/>
                  </a:lnTo>
                  <a:lnTo>
                    <a:pt x="356" y="2927"/>
                  </a:lnTo>
                  <a:lnTo>
                    <a:pt x="354" y="2920"/>
                  </a:lnTo>
                  <a:lnTo>
                    <a:pt x="356" y="2913"/>
                  </a:lnTo>
                  <a:lnTo>
                    <a:pt x="359" y="2906"/>
                  </a:lnTo>
                  <a:lnTo>
                    <a:pt x="363" y="2900"/>
                  </a:lnTo>
                  <a:lnTo>
                    <a:pt x="369" y="2893"/>
                  </a:lnTo>
                  <a:lnTo>
                    <a:pt x="376" y="2887"/>
                  </a:lnTo>
                  <a:lnTo>
                    <a:pt x="384" y="2882"/>
                  </a:lnTo>
                  <a:lnTo>
                    <a:pt x="385" y="2881"/>
                  </a:lnTo>
                  <a:close/>
                  <a:moveTo>
                    <a:pt x="385" y="3101"/>
                  </a:moveTo>
                  <a:lnTo>
                    <a:pt x="385" y="3154"/>
                  </a:lnTo>
                  <a:lnTo>
                    <a:pt x="382" y="3152"/>
                  </a:lnTo>
                  <a:lnTo>
                    <a:pt x="378" y="3149"/>
                  </a:lnTo>
                  <a:lnTo>
                    <a:pt x="376" y="3147"/>
                  </a:lnTo>
                  <a:lnTo>
                    <a:pt x="373" y="3143"/>
                  </a:lnTo>
                  <a:lnTo>
                    <a:pt x="371" y="3139"/>
                  </a:lnTo>
                  <a:lnTo>
                    <a:pt x="370" y="3133"/>
                  </a:lnTo>
                  <a:lnTo>
                    <a:pt x="370" y="3128"/>
                  </a:lnTo>
                  <a:lnTo>
                    <a:pt x="371" y="3122"/>
                  </a:lnTo>
                  <a:lnTo>
                    <a:pt x="373" y="3116"/>
                  </a:lnTo>
                  <a:lnTo>
                    <a:pt x="376" y="3111"/>
                  </a:lnTo>
                  <a:lnTo>
                    <a:pt x="381" y="3105"/>
                  </a:lnTo>
                  <a:lnTo>
                    <a:pt x="385" y="3101"/>
                  </a:lnTo>
                  <a:close/>
                  <a:moveTo>
                    <a:pt x="385" y="3361"/>
                  </a:moveTo>
                  <a:lnTo>
                    <a:pt x="385" y="3398"/>
                  </a:lnTo>
                  <a:lnTo>
                    <a:pt x="379" y="3404"/>
                  </a:lnTo>
                  <a:lnTo>
                    <a:pt x="371" y="3410"/>
                  </a:lnTo>
                  <a:lnTo>
                    <a:pt x="364" y="3413"/>
                  </a:lnTo>
                  <a:lnTo>
                    <a:pt x="357" y="3416"/>
                  </a:lnTo>
                  <a:lnTo>
                    <a:pt x="350" y="3416"/>
                  </a:lnTo>
                  <a:lnTo>
                    <a:pt x="343" y="3416"/>
                  </a:lnTo>
                  <a:lnTo>
                    <a:pt x="337" y="3414"/>
                  </a:lnTo>
                  <a:lnTo>
                    <a:pt x="331" y="3412"/>
                  </a:lnTo>
                  <a:lnTo>
                    <a:pt x="326" y="3408"/>
                  </a:lnTo>
                  <a:lnTo>
                    <a:pt x="321" y="3404"/>
                  </a:lnTo>
                  <a:lnTo>
                    <a:pt x="319" y="3399"/>
                  </a:lnTo>
                  <a:lnTo>
                    <a:pt x="319" y="3393"/>
                  </a:lnTo>
                  <a:lnTo>
                    <a:pt x="319" y="3387"/>
                  </a:lnTo>
                  <a:lnTo>
                    <a:pt x="321" y="3381"/>
                  </a:lnTo>
                  <a:lnTo>
                    <a:pt x="324" y="3375"/>
                  </a:lnTo>
                  <a:lnTo>
                    <a:pt x="328" y="3369"/>
                  </a:lnTo>
                  <a:lnTo>
                    <a:pt x="333" y="3364"/>
                  </a:lnTo>
                  <a:lnTo>
                    <a:pt x="340" y="3360"/>
                  </a:lnTo>
                  <a:lnTo>
                    <a:pt x="346" y="3357"/>
                  </a:lnTo>
                  <a:lnTo>
                    <a:pt x="353" y="3355"/>
                  </a:lnTo>
                  <a:lnTo>
                    <a:pt x="359" y="3354"/>
                  </a:lnTo>
                  <a:lnTo>
                    <a:pt x="365" y="3354"/>
                  </a:lnTo>
                  <a:lnTo>
                    <a:pt x="371" y="3354"/>
                  </a:lnTo>
                  <a:lnTo>
                    <a:pt x="377" y="3355"/>
                  </a:lnTo>
                  <a:lnTo>
                    <a:pt x="382" y="3357"/>
                  </a:lnTo>
                  <a:lnTo>
                    <a:pt x="385" y="3361"/>
                  </a:lnTo>
                  <a:close/>
                  <a:moveTo>
                    <a:pt x="124" y="122"/>
                  </a:moveTo>
                  <a:lnTo>
                    <a:pt x="99" y="132"/>
                  </a:lnTo>
                  <a:lnTo>
                    <a:pt x="76" y="141"/>
                  </a:lnTo>
                  <a:lnTo>
                    <a:pt x="56" y="151"/>
                  </a:lnTo>
                  <a:lnTo>
                    <a:pt x="40" y="160"/>
                  </a:lnTo>
                  <a:lnTo>
                    <a:pt x="27" y="168"/>
                  </a:lnTo>
                  <a:lnTo>
                    <a:pt x="18" y="177"/>
                  </a:lnTo>
                  <a:lnTo>
                    <a:pt x="15" y="180"/>
                  </a:lnTo>
                  <a:lnTo>
                    <a:pt x="13" y="184"/>
                  </a:lnTo>
                  <a:lnTo>
                    <a:pt x="12" y="186"/>
                  </a:lnTo>
                  <a:lnTo>
                    <a:pt x="13" y="190"/>
                  </a:lnTo>
                  <a:lnTo>
                    <a:pt x="16" y="191"/>
                  </a:lnTo>
                  <a:lnTo>
                    <a:pt x="19" y="193"/>
                  </a:lnTo>
                  <a:lnTo>
                    <a:pt x="24" y="194"/>
                  </a:lnTo>
                  <a:lnTo>
                    <a:pt x="29" y="196"/>
                  </a:lnTo>
                  <a:lnTo>
                    <a:pt x="43" y="196"/>
                  </a:lnTo>
                  <a:lnTo>
                    <a:pt x="61" y="193"/>
                  </a:lnTo>
                  <a:lnTo>
                    <a:pt x="81" y="190"/>
                  </a:lnTo>
                  <a:lnTo>
                    <a:pt x="104" y="185"/>
                  </a:lnTo>
                  <a:lnTo>
                    <a:pt x="129" y="178"/>
                  </a:lnTo>
                  <a:lnTo>
                    <a:pt x="154" y="170"/>
                  </a:lnTo>
                  <a:lnTo>
                    <a:pt x="179" y="160"/>
                  </a:lnTo>
                  <a:lnTo>
                    <a:pt x="201" y="151"/>
                  </a:lnTo>
                  <a:lnTo>
                    <a:pt x="221" y="141"/>
                  </a:lnTo>
                  <a:lnTo>
                    <a:pt x="238" y="133"/>
                  </a:lnTo>
                  <a:lnTo>
                    <a:pt x="251" y="123"/>
                  </a:lnTo>
                  <a:lnTo>
                    <a:pt x="261" y="116"/>
                  </a:lnTo>
                  <a:lnTo>
                    <a:pt x="263" y="113"/>
                  </a:lnTo>
                  <a:lnTo>
                    <a:pt x="265" y="109"/>
                  </a:lnTo>
                  <a:lnTo>
                    <a:pt x="265" y="105"/>
                  </a:lnTo>
                  <a:lnTo>
                    <a:pt x="265" y="103"/>
                  </a:lnTo>
                  <a:lnTo>
                    <a:pt x="263" y="101"/>
                  </a:lnTo>
                  <a:lnTo>
                    <a:pt x="259" y="99"/>
                  </a:lnTo>
                  <a:lnTo>
                    <a:pt x="255" y="98"/>
                  </a:lnTo>
                  <a:lnTo>
                    <a:pt x="249" y="97"/>
                  </a:lnTo>
                  <a:lnTo>
                    <a:pt x="236" y="97"/>
                  </a:lnTo>
                  <a:lnTo>
                    <a:pt x="218" y="98"/>
                  </a:lnTo>
                  <a:lnTo>
                    <a:pt x="198" y="102"/>
                  </a:lnTo>
                  <a:lnTo>
                    <a:pt x="174" y="107"/>
                  </a:lnTo>
                  <a:lnTo>
                    <a:pt x="150" y="114"/>
                  </a:lnTo>
                  <a:lnTo>
                    <a:pt x="124" y="122"/>
                  </a:lnTo>
                  <a:close/>
                  <a:moveTo>
                    <a:pt x="156" y="208"/>
                  </a:moveTo>
                  <a:lnTo>
                    <a:pt x="132" y="216"/>
                  </a:lnTo>
                  <a:lnTo>
                    <a:pt x="110" y="225"/>
                  </a:lnTo>
                  <a:lnTo>
                    <a:pt x="91" y="235"/>
                  </a:lnTo>
                  <a:lnTo>
                    <a:pt x="75" y="244"/>
                  </a:lnTo>
                  <a:lnTo>
                    <a:pt x="62" y="254"/>
                  </a:lnTo>
                  <a:lnTo>
                    <a:pt x="54" y="261"/>
                  </a:lnTo>
                  <a:lnTo>
                    <a:pt x="51" y="266"/>
                  </a:lnTo>
                  <a:lnTo>
                    <a:pt x="50" y="269"/>
                  </a:lnTo>
                  <a:lnTo>
                    <a:pt x="49" y="272"/>
                  </a:lnTo>
                  <a:lnTo>
                    <a:pt x="50" y="275"/>
                  </a:lnTo>
                  <a:lnTo>
                    <a:pt x="53" y="278"/>
                  </a:lnTo>
                  <a:lnTo>
                    <a:pt x="56" y="279"/>
                  </a:lnTo>
                  <a:lnTo>
                    <a:pt x="61" y="280"/>
                  </a:lnTo>
                  <a:lnTo>
                    <a:pt x="66" y="281"/>
                  </a:lnTo>
                  <a:lnTo>
                    <a:pt x="80" y="281"/>
                  </a:lnTo>
                  <a:lnTo>
                    <a:pt x="97" y="280"/>
                  </a:lnTo>
                  <a:lnTo>
                    <a:pt x="117" y="276"/>
                  </a:lnTo>
                  <a:lnTo>
                    <a:pt x="138" y="272"/>
                  </a:lnTo>
                  <a:lnTo>
                    <a:pt x="162" y="266"/>
                  </a:lnTo>
                  <a:lnTo>
                    <a:pt x="187" y="257"/>
                  </a:lnTo>
                  <a:lnTo>
                    <a:pt x="212" y="248"/>
                  </a:lnTo>
                  <a:lnTo>
                    <a:pt x="233" y="238"/>
                  </a:lnTo>
                  <a:lnTo>
                    <a:pt x="252" y="229"/>
                  </a:lnTo>
                  <a:lnTo>
                    <a:pt x="269" y="221"/>
                  </a:lnTo>
                  <a:lnTo>
                    <a:pt x="281" y="211"/>
                  </a:lnTo>
                  <a:lnTo>
                    <a:pt x="290" y="203"/>
                  </a:lnTo>
                  <a:lnTo>
                    <a:pt x="293" y="199"/>
                  </a:lnTo>
                  <a:lnTo>
                    <a:pt x="294" y="196"/>
                  </a:lnTo>
                  <a:lnTo>
                    <a:pt x="294" y="193"/>
                  </a:lnTo>
                  <a:lnTo>
                    <a:pt x="294" y="190"/>
                  </a:lnTo>
                  <a:lnTo>
                    <a:pt x="291" y="187"/>
                  </a:lnTo>
                  <a:lnTo>
                    <a:pt x="288" y="186"/>
                  </a:lnTo>
                  <a:lnTo>
                    <a:pt x="283" y="185"/>
                  </a:lnTo>
                  <a:lnTo>
                    <a:pt x="277" y="184"/>
                  </a:lnTo>
                  <a:lnTo>
                    <a:pt x="264" y="184"/>
                  </a:lnTo>
                  <a:lnTo>
                    <a:pt x="246" y="185"/>
                  </a:lnTo>
                  <a:lnTo>
                    <a:pt x="227" y="189"/>
                  </a:lnTo>
                  <a:lnTo>
                    <a:pt x="205" y="193"/>
                  </a:lnTo>
                  <a:lnTo>
                    <a:pt x="181" y="199"/>
                  </a:lnTo>
                  <a:lnTo>
                    <a:pt x="156" y="208"/>
                  </a:lnTo>
                  <a:close/>
                  <a:moveTo>
                    <a:pt x="204" y="298"/>
                  </a:moveTo>
                  <a:lnTo>
                    <a:pt x="180" y="306"/>
                  </a:lnTo>
                  <a:lnTo>
                    <a:pt x="158" y="316"/>
                  </a:lnTo>
                  <a:lnTo>
                    <a:pt x="141" y="325"/>
                  </a:lnTo>
                  <a:lnTo>
                    <a:pt x="125" y="335"/>
                  </a:lnTo>
                  <a:lnTo>
                    <a:pt x="113" y="344"/>
                  </a:lnTo>
                  <a:lnTo>
                    <a:pt x="105" y="353"/>
                  </a:lnTo>
                  <a:lnTo>
                    <a:pt x="103" y="356"/>
                  </a:lnTo>
                  <a:lnTo>
                    <a:pt x="101" y="360"/>
                  </a:lnTo>
                  <a:lnTo>
                    <a:pt x="101" y="363"/>
                  </a:lnTo>
                  <a:lnTo>
                    <a:pt x="103" y="366"/>
                  </a:lnTo>
                  <a:lnTo>
                    <a:pt x="105" y="368"/>
                  </a:lnTo>
                  <a:lnTo>
                    <a:pt x="107" y="370"/>
                  </a:lnTo>
                  <a:lnTo>
                    <a:pt x="112" y="372"/>
                  </a:lnTo>
                  <a:lnTo>
                    <a:pt x="118" y="373"/>
                  </a:lnTo>
                  <a:lnTo>
                    <a:pt x="131" y="373"/>
                  </a:lnTo>
                  <a:lnTo>
                    <a:pt x="148" y="372"/>
                  </a:lnTo>
                  <a:lnTo>
                    <a:pt x="168" y="369"/>
                  </a:lnTo>
                  <a:lnTo>
                    <a:pt x="189" y="364"/>
                  </a:lnTo>
                  <a:lnTo>
                    <a:pt x="212" y="358"/>
                  </a:lnTo>
                  <a:lnTo>
                    <a:pt x="236" y="350"/>
                  </a:lnTo>
                  <a:lnTo>
                    <a:pt x="259" y="342"/>
                  </a:lnTo>
                  <a:lnTo>
                    <a:pt x="281" y="332"/>
                  </a:lnTo>
                  <a:lnTo>
                    <a:pt x="299" y="323"/>
                  </a:lnTo>
                  <a:lnTo>
                    <a:pt x="314" y="313"/>
                  </a:lnTo>
                  <a:lnTo>
                    <a:pt x="326" y="305"/>
                  </a:lnTo>
                  <a:lnTo>
                    <a:pt x="334" y="297"/>
                  </a:lnTo>
                  <a:lnTo>
                    <a:pt x="337" y="293"/>
                  </a:lnTo>
                  <a:lnTo>
                    <a:pt x="338" y="290"/>
                  </a:lnTo>
                  <a:lnTo>
                    <a:pt x="338" y="286"/>
                  </a:lnTo>
                  <a:lnTo>
                    <a:pt x="337" y="284"/>
                  </a:lnTo>
                  <a:lnTo>
                    <a:pt x="335" y="280"/>
                  </a:lnTo>
                  <a:lnTo>
                    <a:pt x="332" y="279"/>
                  </a:lnTo>
                  <a:lnTo>
                    <a:pt x="327" y="276"/>
                  </a:lnTo>
                  <a:lnTo>
                    <a:pt x="321" y="276"/>
                  </a:lnTo>
                  <a:lnTo>
                    <a:pt x="308" y="275"/>
                  </a:lnTo>
                  <a:lnTo>
                    <a:pt x="291" y="276"/>
                  </a:lnTo>
                  <a:lnTo>
                    <a:pt x="271" y="279"/>
                  </a:lnTo>
                  <a:lnTo>
                    <a:pt x="250" y="284"/>
                  </a:lnTo>
                  <a:lnTo>
                    <a:pt x="227" y="290"/>
                  </a:lnTo>
                  <a:lnTo>
                    <a:pt x="204" y="298"/>
                  </a:lnTo>
                  <a:close/>
                  <a:moveTo>
                    <a:pt x="158" y="499"/>
                  </a:moveTo>
                  <a:lnTo>
                    <a:pt x="137" y="507"/>
                  </a:lnTo>
                  <a:lnTo>
                    <a:pt x="118" y="515"/>
                  </a:lnTo>
                  <a:lnTo>
                    <a:pt x="101" y="525"/>
                  </a:lnTo>
                  <a:lnTo>
                    <a:pt x="87" y="534"/>
                  </a:lnTo>
                  <a:lnTo>
                    <a:pt x="76" y="544"/>
                  </a:lnTo>
                  <a:lnTo>
                    <a:pt x="69" y="552"/>
                  </a:lnTo>
                  <a:lnTo>
                    <a:pt x="67" y="556"/>
                  </a:lnTo>
                  <a:lnTo>
                    <a:pt x="66" y="559"/>
                  </a:lnTo>
                  <a:lnTo>
                    <a:pt x="67" y="563"/>
                  </a:lnTo>
                  <a:lnTo>
                    <a:pt x="68" y="566"/>
                  </a:lnTo>
                  <a:lnTo>
                    <a:pt x="71" y="569"/>
                  </a:lnTo>
                  <a:lnTo>
                    <a:pt x="73" y="571"/>
                  </a:lnTo>
                  <a:lnTo>
                    <a:pt x="78" y="572"/>
                  </a:lnTo>
                  <a:lnTo>
                    <a:pt x="82" y="574"/>
                  </a:lnTo>
                  <a:lnTo>
                    <a:pt x="95" y="575"/>
                  </a:lnTo>
                  <a:lnTo>
                    <a:pt x="112" y="574"/>
                  </a:lnTo>
                  <a:lnTo>
                    <a:pt x="130" y="571"/>
                  </a:lnTo>
                  <a:lnTo>
                    <a:pt x="150" y="568"/>
                  </a:lnTo>
                  <a:lnTo>
                    <a:pt x="171" y="562"/>
                  </a:lnTo>
                  <a:lnTo>
                    <a:pt x="193" y="553"/>
                  </a:lnTo>
                  <a:lnTo>
                    <a:pt x="214" y="545"/>
                  </a:lnTo>
                  <a:lnTo>
                    <a:pt x="234" y="537"/>
                  </a:lnTo>
                  <a:lnTo>
                    <a:pt x="251" y="527"/>
                  </a:lnTo>
                  <a:lnTo>
                    <a:pt x="265" y="518"/>
                  </a:lnTo>
                  <a:lnTo>
                    <a:pt x="276" y="509"/>
                  </a:lnTo>
                  <a:lnTo>
                    <a:pt x="283" y="500"/>
                  </a:lnTo>
                  <a:lnTo>
                    <a:pt x="284" y="496"/>
                  </a:lnTo>
                  <a:lnTo>
                    <a:pt x="286" y="493"/>
                  </a:lnTo>
                  <a:lnTo>
                    <a:pt x="286" y="489"/>
                  </a:lnTo>
                  <a:lnTo>
                    <a:pt x="284" y="487"/>
                  </a:lnTo>
                  <a:lnTo>
                    <a:pt x="282" y="484"/>
                  </a:lnTo>
                  <a:lnTo>
                    <a:pt x="278" y="482"/>
                  </a:lnTo>
                  <a:lnTo>
                    <a:pt x="275" y="480"/>
                  </a:lnTo>
                  <a:lnTo>
                    <a:pt x="269" y="478"/>
                  </a:lnTo>
                  <a:lnTo>
                    <a:pt x="256" y="477"/>
                  </a:lnTo>
                  <a:lnTo>
                    <a:pt x="240" y="478"/>
                  </a:lnTo>
                  <a:lnTo>
                    <a:pt x="223" y="481"/>
                  </a:lnTo>
                  <a:lnTo>
                    <a:pt x="202" y="484"/>
                  </a:lnTo>
                  <a:lnTo>
                    <a:pt x="181" y="490"/>
                  </a:lnTo>
                  <a:lnTo>
                    <a:pt x="158" y="499"/>
                  </a:lnTo>
                  <a:close/>
                  <a:moveTo>
                    <a:pt x="250" y="604"/>
                  </a:moveTo>
                  <a:lnTo>
                    <a:pt x="230" y="613"/>
                  </a:lnTo>
                  <a:lnTo>
                    <a:pt x="211" y="622"/>
                  </a:lnTo>
                  <a:lnTo>
                    <a:pt x="194" y="632"/>
                  </a:lnTo>
                  <a:lnTo>
                    <a:pt x="181" y="641"/>
                  </a:lnTo>
                  <a:lnTo>
                    <a:pt x="171" y="650"/>
                  </a:lnTo>
                  <a:lnTo>
                    <a:pt x="164" y="659"/>
                  </a:lnTo>
                  <a:lnTo>
                    <a:pt x="163" y="663"/>
                  </a:lnTo>
                  <a:lnTo>
                    <a:pt x="162" y="666"/>
                  </a:lnTo>
                  <a:lnTo>
                    <a:pt x="162" y="670"/>
                  </a:lnTo>
                  <a:lnTo>
                    <a:pt x="163" y="673"/>
                  </a:lnTo>
                  <a:lnTo>
                    <a:pt x="166" y="676"/>
                  </a:lnTo>
                  <a:lnTo>
                    <a:pt x="169" y="678"/>
                  </a:lnTo>
                  <a:lnTo>
                    <a:pt x="174" y="680"/>
                  </a:lnTo>
                  <a:lnTo>
                    <a:pt x="179" y="682"/>
                  </a:lnTo>
                  <a:lnTo>
                    <a:pt x="192" y="683"/>
                  </a:lnTo>
                  <a:lnTo>
                    <a:pt x="207" y="683"/>
                  </a:lnTo>
                  <a:lnTo>
                    <a:pt x="225" y="680"/>
                  </a:lnTo>
                  <a:lnTo>
                    <a:pt x="244" y="677"/>
                  </a:lnTo>
                  <a:lnTo>
                    <a:pt x="265" y="671"/>
                  </a:lnTo>
                  <a:lnTo>
                    <a:pt x="287" y="664"/>
                  </a:lnTo>
                  <a:lnTo>
                    <a:pt x="307" y="655"/>
                  </a:lnTo>
                  <a:lnTo>
                    <a:pt x="326" y="646"/>
                  </a:lnTo>
                  <a:lnTo>
                    <a:pt x="343" y="636"/>
                  </a:lnTo>
                  <a:lnTo>
                    <a:pt x="356" y="627"/>
                  </a:lnTo>
                  <a:lnTo>
                    <a:pt x="365" y="619"/>
                  </a:lnTo>
                  <a:lnTo>
                    <a:pt x="372" y="610"/>
                  </a:lnTo>
                  <a:lnTo>
                    <a:pt x="375" y="606"/>
                  </a:lnTo>
                  <a:lnTo>
                    <a:pt x="375" y="602"/>
                  </a:lnTo>
                  <a:lnTo>
                    <a:pt x="375" y="598"/>
                  </a:lnTo>
                  <a:lnTo>
                    <a:pt x="373" y="596"/>
                  </a:lnTo>
                  <a:lnTo>
                    <a:pt x="371" y="593"/>
                  </a:lnTo>
                  <a:lnTo>
                    <a:pt x="368" y="590"/>
                  </a:lnTo>
                  <a:lnTo>
                    <a:pt x="363" y="589"/>
                  </a:lnTo>
                  <a:lnTo>
                    <a:pt x="358" y="588"/>
                  </a:lnTo>
                  <a:lnTo>
                    <a:pt x="345" y="585"/>
                  </a:lnTo>
                  <a:lnTo>
                    <a:pt x="329" y="587"/>
                  </a:lnTo>
                  <a:lnTo>
                    <a:pt x="312" y="588"/>
                  </a:lnTo>
                  <a:lnTo>
                    <a:pt x="293" y="593"/>
                  </a:lnTo>
                  <a:lnTo>
                    <a:pt x="271" y="597"/>
                  </a:lnTo>
                  <a:lnTo>
                    <a:pt x="250" y="604"/>
                  </a:lnTo>
                  <a:close/>
                  <a:moveTo>
                    <a:pt x="206" y="771"/>
                  </a:moveTo>
                  <a:lnTo>
                    <a:pt x="225" y="762"/>
                  </a:lnTo>
                  <a:lnTo>
                    <a:pt x="243" y="754"/>
                  </a:lnTo>
                  <a:lnTo>
                    <a:pt x="258" y="745"/>
                  </a:lnTo>
                  <a:lnTo>
                    <a:pt x="271" y="735"/>
                  </a:lnTo>
                  <a:lnTo>
                    <a:pt x="281" y="727"/>
                  </a:lnTo>
                  <a:lnTo>
                    <a:pt x="287" y="718"/>
                  </a:lnTo>
                  <a:lnTo>
                    <a:pt x="288" y="714"/>
                  </a:lnTo>
                  <a:lnTo>
                    <a:pt x="289" y="710"/>
                  </a:lnTo>
                  <a:lnTo>
                    <a:pt x="289" y="707"/>
                  </a:lnTo>
                  <a:lnTo>
                    <a:pt x="288" y="704"/>
                  </a:lnTo>
                  <a:lnTo>
                    <a:pt x="286" y="701"/>
                  </a:lnTo>
                  <a:lnTo>
                    <a:pt x="282" y="698"/>
                  </a:lnTo>
                  <a:lnTo>
                    <a:pt x="277" y="697"/>
                  </a:lnTo>
                  <a:lnTo>
                    <a:pt x="272" y="696"/>
                  </a:lnTo>
                  <a:lnTo>
                    <a:pt x="261" y="694"/>
                  </a:lnTo>
                  <a:lnTo>
                    <a:pt x="245" y="694"/>
                  </a:lnTo>
                  <a:lnTo>
                    <a:pt x="229" y="696"/>
                  </a:lnTo>
                  <a:lnTo>
                    <a:pt x="209" y="699"/>
                  </a:lnTo>
                  <a:lnTo>
                    <a:pt x="189" y="705"/>
                  </a:lnTo>
                  <a:lnTo>
                    <a:pt x="169" y="713"/>
                  </a:lnTo>
                  <a:lnTo>
                    <a:pt x="149" y="721"/>
                  </a:lnTo>
                  <a:lnTo>
                    <a:pt x="131" y="729"/>
                  </a:lnTo>
                  <a:lnTo>
                    <a:pt x="116" y="739"/>
                  </a:lnTo>
                  <a:lnTo>
                    <a:pt x="104" y="748"/>
                  </a:lnTo>
                  <a:lnTo>
                    <a:pt x="94" y="756"/>
                  </a:lnTo>
                  <a:lnTo>
                    <a:pt x="88" y="766"/>
                  </a:lnTo>
                  <a:lnTo>
                    <a:pt x="86" y="770"/>
                  </a:lnTo>
                  <a:lnTo>
                    <a:pt x="86" y="773"/>
                  </a:lnTo>
                  <a:lnTo>
                    <a:pt x="86" y="777"/>
                  </a:lnTo>
                  <a:lnTo>
                    <a:pt x="87" y="780"/>
                  </a:lnTo>
                  <a:lnTo>
                    <a:pt x="90" y="783"/>
                  </a:lnTo>
                  <a:lnTo>
                    <a:pt x="93" y="785"/>
                  </a:lnTo>
                  <a:lnTo>
                    <a:pt x="97" y="787"/>
                  </a:lnTo>
                  <a:lnTo>
                    <a:pt x="103" y="789"/>
                  </a:lnTo>
                  <a:lnTo>
                    <a:pt x="114" y="790"/>
                  </a:lnTo>
                  <a:lnTo>
                    <a:pt x="130" y="790"/>
                  </a:lnTo>
                  <a:lnTo>
                    <a:pt x="147" y="787"/>
                  </a:lnTo>
                  <a:lnTo>
                    <a:pt x="166" y="784"/>
                  </a:lnTo>
                  <a:lnTo>
                    <a:pt x="185" y="778"/>
                  </a:lnTo>
                  <a:lnTo>
                    <a:pt x="206" y="771"/>
                  </a:lnTo>
                  <a:close/>
                  <a:moveTo>
                    <a:pt x="214" y="812"/>
                  </a:moveTo>
                  <a:lnTo>
                    <a:pt x="212" y="810"/>
                  </a:lnTo>
                  <a:lnTo>
                    <a:pt x="208" y="808"/>
                  </a:lnTo>
                  <a:lnTo>
                    <a:pt x="205" y="806"/>
                  </a:lnTo>
                  <a:lnTo>
                    <a:pt x="200" y="804"/>
                  </a:lnTo>
                  <a:lnTo>
                    <a:pt x="188" y="803"/>
                  </a:lnTo>
                  <a:lnTo>
                    <a:pt x="173" y="803"/>
                  </a:lnTo>
                  <a:lnTo>
                    <a:pt x="157" y="805"/>
                  </a:lnTo>
                  <a:lnTo>
                    <a:pt x="138" y="809"/>
                  </a:lnTo>
                  <a:lnTo>
                    <a:pt x="119" y="814"/>
                  </a:lnTo>
                  <a:lnTo>
                    <a:pt x="100" y="821"/>
                  </a:lnTo>
                  <a:lnTo>
                    <a:pt x="81" y="829"/>
                  </a:lnTo>
                  <a:lnTo>
                    <a:pt x="65" y="837"/>
                  </a:lnTo>
                  <a:lnTo>
                    <a:pt x="50" y="847"/>
                  </a:lnTo>
                  <a:lnTo>
                    <a:pt x="38" y="855"/>
                  </a:lnTo>
                  <a:lnTo>
                    <a:pt x="29" y="865"/>
                  </a:lnTo>
                  <a:lnTo>
                    <a:pt x="23" y="873"/>
                  </a:lnTo>
                  <a:lnTo>
                    <a:pt x="22" y="876"/>
                  </a:lnTo>
                  <a:lnTo>
                    <a:pt x="21" y="881"/>
                  </a:lnTo>
                  <a:lnTo>
                    <a:pt x="22" y="885"/>
                  </a:lnTo>
                  <a:lnTo>
                    <a:pt x="23" y="887"/>
                  </a:lnTo>
                  <a:lnTo>
                    <a:pt x="25" y="891"/>
                  </a:lnTo>
                  <a:lnTo>
                    <a:pt x="29" y="893"/>
                  </a:lnTo>
                  <a:lnTo>
                    <a:pt x="32" y="894"/>
                  </a:lnTo>
                  <a:lnTo>
                    <a:pt x="37" y="897"/>
                  </a:lnTo>
                  <a:lnTo>
                    <a:pt x="49" y="898"/>
                  </a:lnTo>
                  <a:lnTo>
                    <a:pt x="63" y="898"/>
                  </a:lnTo>
                  <a:lnTo>
                    <a:pt x="80" y="895"/>
                  </a:lnTo>
                  <a:lnTo>
                    <a:pt x="98" y="892"/>
                  </a:lnTo>
                  <a:lnTo>
                    <a:pt x="117" y="886"/>
                  </a:lnTo>
                  <a:lnTo>
                    <a:pt x="137" y="880"/>
                  </a:lnTo>
                  <a:lnTo>
                    <a:pt x="156" y="872"/>
                  </a:lnTo>
                  <a:lnTo>
                    <a:pt x="173" y="862"/>
                  </a:lnTo>
                  <a:lnTo>
                    <a:pt x="187" y="854"/>
                  </a:lnTo>
                  <a:lnTo>
                    <a:pt x="199" y="844"/>
                  </a:lnTo>
                  <a:lnTo>
                    <a:pt x="208" y="836"/>
                  </a:lnTo>
                  <a:lnTo>
                    <a:pt x="214" y="828"/>
                  </a:lnTo>
                  <a:lnTo>
                    <a:pt x="215" y="823"/>
                  </a:lnTo>
                  <a:lnTo>
                    <a:pt x="217" y="819"/>
                  </a:lnTo>
                  <a:lnTo>
                    <a:pt x="215" y="816"/>
                  </a:lnTo>
                  <a:lnTo>
                    <a:pt x="214" y="812"/>
                  </a:lnTo>
                  <a:close/>
                  <a:moveTo>
                    <a:pt x="272" y="1006"/>
                  </a:moveTo>
                  <a:lnTo>
                    <a:pt x="291" y="998"/>
                  </a:lnTo>
                  <a:lnTo>
                    <a:pt x="307" y="989"/>
                  </a:lnTo>
                  <a:lnTo>
                    <a:pt x="321" y="980"/>
                  </a:lnTo>
                  <a:lnTo>
                    <a:pt x="333" y="972"/>
                  </a:lnTo>
                  <a:lnTo>
                    <a:pt x="341" y="962"/>
                  </a:lnTo>
                  <a:lnTo>
                    <a:pt x="346" y="954"/>
                  </a:lnTo>
                  <a:lnTo>
                    <a:pt x="347" y="950"/>
                  </a:lnTo>
                  <a:lnTo>
                    <a:pt x="348" y="945"/>
                  </a:lnTo>
                  <a:lnTo>
                    <a:pt x="347" y="942"/>
                  </a:lnTo>
                  <a:lnTo>
                    <a:pt x="346" y="938"/>
                  </a:lnTo>
                  <a:lnTo>
                    <a:pt x="344" y="936"/>
                  </a:lnTo>
                  <a:lnTo>
                    <a:pt x="340" y="934"/>
                  </a:lnTo>
                  <a:lnTo>
                    <a:pt x="337" y="931"/>
                  </a:lnTo>
                  <a:lnTo>
                    <a:pt x="332" y="930"/>
                  </a:lnTo>
                  <a:lnTo>
                    <a:pt x="320" y="928"/>
                  </a:lnTo>
                  <a:lnTo>
                    <a:pt x="306" y="928"/>
                  </a:lnTo>
                  <a:lnTo>
                    <a:pt x="289" y="929"/>
                  </a:lnTo>
                  <a:lnTo>
                    <a:pt x="271" y="932"/>
                  </a:lnTo>
                  <a:lnTo>
                    <a:pt x="253" y="937"/>
                  </a:lnTo>
                  <a:lnTo>
                    <a:pt x="234" y="944"/>
                  </a:lnTo>
                  <a:lnTo>
                    <a:pt x="215" y="951"/>
                  </a:lnTo>
                  <a:lnTo>
                    <a:pt x="200" y="961"/>
                  </a:lnTo>
                  <a:lnTo>
                    <a:pt x="186" y="969"/>
                  </a:lnTo>
                  <a:lnTo>
                    <a:pt x="174" y="979"/>
                  </a:lnTo>
                  <a:lnTo>
                    <a:pt x="166" y="988"/>
                  </a:lnTo>
                  <a:lnTo>
                    <a:pt x="161" y="996"/>
                  </a:lnTo>
                  <a:lnTo>
                    <a:pt x="160" y="1000"/>
                  </a:lnTo>
                  <a:lnTo>
                    <a:pt x="158" y="1005"/>
                  </a:lnTo>
                  <a:lnTo>
                    <a:pt x="160" y="1008"/>
                  </a:lnTo>
                  <a:lnTo>
                    <a:pt x="161" y="1012"/>
                  </a:lnTo>
                  <a:lnTo>
                    <a:pt x="163" y="1014"/>
                  </a:lnTo>
                  <a:lnTo>
                    <a:pt x="167" y="1017"/>
                  </a:lnTo>
                  <a:lnTo>
                    <a:pt x="171" y="1019"/>
                  </a:lnTo>
                  <a:lnTo>
                    <a:pt x="176" y="1020"/>
                  </a:lnTo>
                  <a:lnTo>
                    <a:pt x="188" y="1023"/>
                  </a:lnTo>
                  <a:lnTo>
                    <a:pt x="202" y="1023"/>
                  </a:lnTo>
                  <a:lnTo>
                    <a:pt x="218" y="1021"/>
                  </a:lnTo>
                  <a:lnTo>
                    <a:pt x="236" y="1018"/>
                  </a:lnTo>
                  <a:lnTo>
                    <a:pt x="253" y="1013"/>
                  </a:lnTo>
                  <a:lnTo>
                    <a:pt x="272" y="1006"/>
                  </a:lnTo>
                  <a:close/>
                  <a:moveTo>
                    <a:pt x="299" y="1054"/>
                  </a:moveTo>
                  <a:lnTo>
                    <a:pt x="296" y="1050"/>
                  </a:lnTo>
                  <a:lnTo>
                    <a:pt x="293" y="1048"/>
                  </a:lnTo>
                  <a:lnTo>
                    <a:pt x="289" y="1045"/>
                  </a:lnTo>
                  <a:lnTo>
                    <a:pt x="284" y="1044"/>
                  </a:lnTo>
                  <a:lnTo>
                    <a:pt x="272" y="1042"/>
                  </a:lnTo>
                  <a:lnTo>
                    <a:pt x="258" y="1042"/>
                  </a:lnTo>
                  <a:lnTo>
                    <a:pt x="243" y="1043"/>
                  </a:lnTo>
                  <a:lnTo>
                    <a:pt x="226" y="1046"/>
                  </a:lnTo>
                  <a:lnTo>
                    <a:pt x="208" y="1051"/>
                  </a:lnTo>
                  <a:lnTo>
                    <a:pt x="190" y="1057"/>
                  </a:lnTo>
                  <a:lnTo>
                    <a:pt x="173" y="1065"/>
                  </a:lnTo>
                  <a:lnTo>
                    <a:pt x="157" y="1074"/>
                  </a:lnTo>
                  <a:lnTo>
                    <a:pt x="144" y="1083"/>
                  </a:lnTo>
                  <a:lnTo>
                    <a:pt x="133" y="1092"/>
                  </a:lnTo>
                  <a:lnTo>
                    <a:pt x="125" y="1101"/>
                  </a:lnTo>
                  <a:lnTo>
                    <a:pt x="120" y="1109"/>
                  </a:lnTo>
                  <a:lnTo>
                    <a:pt x="119" y="1113"/>
                  </a:lnTo>
                  <a:lnTo>
                    <a:pt x="119" y="1118"/>
                  </a:lnTo>
                  <a:lnTo>
                    <a:pt x="120" y="1121"/>
                  </a:lnTo>
                  <a:lnTo>
                    <a:pt x="122" y="1125"/>
                  </a:lnTo>
                  <a:lnTo>
                    <a:pt x="124" y="1127"/>
                  </a:lnTo>
                  <a:lnTo>
                    <a:pt x="128" y="1130"/>
                  </a:lnTo>
                  <a:lnTo>
                    <a:pt x="131" y="1132"/>
                  </a:lnTo>
                  <a:lnTo>
                    <a:pt x="136" y="1133"/>
                  </a:lnTo>
                  <a:lnTo>
                    <a:pt x="148" y="1135"/>
                  </a:lnTo>
                  <a:lnTo>
                    <a:pt x="161" y="1135"/>
                  </a:lnTo>
                  <a:lnTo>
                    <a:pt x="176" y="1134"/>
                  </a:lnTo>
                  <a:lnTo>
                    <a:pt x="193" y="1131"/>
                  </a:lnTo>
                  <a:lnTo>
                    <a:pt x="211" y="1126"/>
                  </a:lnTo>
                  <a:lnTo>
                    <a:pt x="230" y="1120"/>
                  </a:lnTo>
                  <a:lnTo>
                    <a:pt x="246" y="1112"/>
                  </a:lnTo>
                  <a:lnTo>
                    <a:pt x="262" y="1103"/>
                  </a:lnTo>
                  <a:lnTo>
                    <a:pt x="275" y="1094"/>
                  </a:lnTo>
                  <a:lnTo>
                    <a:pt x="286" y="1086"/>
                  </a:lnTo>
                  <a:lnTo>
                    <a:pt x="294" y="1076"/>
                  </a:lnTo>
                  <a:lnTo>
                    <a:pt x="299" y="1068"/>
                  </a:lnTo>
                  <a:lnTo>
                    <a:pt x="300" y="1064"/>
                  </a:lnTo>
                  <a:lnTo>
                    <a:pt x="301" y="1061"/>
                  </a:lnTo>
                  <a:lnTo>
                    <a:pt x="300" y="1056"/>
                  </a:lnTo>
                  <a:lnTo>
                    <a:pt x="299" y="1054"/>
                  </a:lnTo>
                  <a:close/>
                  <a:moveTo>
                    <a:pt x="263" y="1169"/>
                  </a:moveTo>
                  <a:lnTo>
                    <a:pt x="259" y="1166"/>
                  </a:lnTo>
                  <a:lnTo>
                    <a:pt x="257" y="1164"/>
                  </a:lnTo>
                  <a:lnTo>
                    <a:pt x="252" y="1162"/>
                  </a:lnTo>
                  <a:lnTo>
                    <a:pt x="249" y="1159"/>
                  </a:lnTo>
                  <a:lnTo>
                    <a:pt x="237" y="1158"/>
                  </a:lnTo>
                  <a:lnTo>
                    <a:pt x="224" y="1157"/>
                  </a:lnTo>
                  <a:lnTo>
                    <a:pt x="209" y="1158"/>
                  </a:lnTo>
                  <a:lnTo>
                    <a:pt x="193" y="1162"/>
                  </a:lnTo>
                  <a:lnTo>
                    <a:pt x="176" y="1166"/>
                  </a:lnTo>
                  <a:lnTo>
                    <a:pt x="158" y="1172"/>
                  </a:lnTo>
                  <a:lnTo>
                    <a:pt x="142" y="1179"/>
                  </a:lnTo>
                  <a:lnTo>
                    <a:pt x="128" y="1188"/>
                  </a:lnTo>
                  <a:lnTo>
                    <a:pt x="114" y="1197"/>
                  </a:lnTo>
                  <a:lnTo>
                    <a:pt x="105" y="1206"/>
                  </a:lnTo>
                  <a:lnTo>
                    <a:pt x="97" y="1215"/>
                  </a:lnTo>
                  <a:lnTo>
                    <a:pt x="93" y="1223"/>
                  </a:lnTo>
                  <a:lnTo>
                    <a:pt x="92" y="1228"/>
                  </a:lnTo>
                  <a:lnTo>
                    <a:pt x="92" y="1232"/>
                  </a:lnTo>
                  <a:lnTo>
                    <a:pt x="92" y="1235"/>
                  </a:lnTo>
                  <a:lnTo>
                    <a:pt x="93" y="1239"/>
                  </a:lnTo>
                  <a:lnTo>
                    <a:pt x="95" y="1241"/>
                  </a:lnTo>
                  <a:lnTo>
                    <a:pt x="99" y="1244"/>
                  </a:lnTo>
                  <a:lnTo>
                    <a:pt x="103" y="1246"/>
                  </a:lnTo>
                  <a:lnTo>
                    <a:pt x="107" y="1248"/>
                  </a:lnTo>
                  <a:lnTo>
                    <a:pt x="119" y="1250"/>
                  </a:lnTo>
                  <a:lnTo>
                    <a:pt x="132" y="1251"/>
                  </a:lnTo>
                  <a:lnTo>
                    <a:pt x="147" y="1250"/>
                  </a:lnTo>
                  <a:lnTo>
                    <a:pt x="163" y="1246"/>
                  </a:lnTo>
                  <a:lnTo>
                    <a:pt x="180" y="1241"/>
                  </a:lnTo>
                  <a:lnTo>
                    <a:pt x="198" y="1235"/>
                  </a:lnTo>
                  <a:lnTo>
                    <a:pt x="214" y="1227"/>
                  </a:lnTo>
                  <a:lnTo>
                    <a:pt x="229" y="1219"/>
                  </a:lnTo>
                  <a:lnTo>
                    <a:pt x="242" y="1210"/>
                  </a:lnTo>
                  <a:lnTo>
                    <a:pt x="251" y="1201"/>
                  </a:lnTo>
                  <a:lnTo>
                    <a:pt x="259" y="1193"/>
                  </a:lnTo>
                  <a:lnTo>
                    <a:pt x="263" y="1184"/>
                  </a:lnTo>
                  <a:lnTo>
                    <a:pt x="264" y="1179"/>
                  </a:lnTo>
                  <a:lnTo>
                    <a:pt x="264" y="1176"/>
                  </a:lnTo>
                  <a:lnTo>
                    <a:pt x="264" y="1172"/>
                  </a:lnTo>
                  <a:lnTo>
                    <a:pt x="263" y="1169"/>
                  </a:lnTo>
                  <a:close/>
                  <a:moveTo>
                    <a:pt x="238" y="1286"/>
                  </a:moveTo>
                  <a:lnTo>
                    <a:pt x="236" y="1284"/>
                  </a:lnTo>
                  <a:lnTo>
                    <a:pt x="233" y="1280"/>
                  </a:lnTo>
                  <a:lnTo>
                    <a:pt x="229" y="1279"/>
                  </a:lnTo>
                  <a:lnTo>
                    <a:pt x="225" y="1277"/>
                  </a:lnTo>
                  <a:lnTo>
                    <a:pt x="214" y="1275"/>
                  </a:lnTo>
                  <a:lnTo>
                    <a:pt x="201" y="1275"/>
                  </a:lnTo>
                  <a:lnTo>
                    <a:pt x="187" y="1276"/>
                  </a:lnTo>
                  <a:lnTo>
                    <a:pt x="171" y="1278"/>
                  </a:lnTo>
                  <a:lnTo>
                    <a:pt x="155" y="1283"/>
                  </a:lnTo>
                  <a:lnTo>
                    <a:pt x="138" y="1289"/>
                  </a:lnTo>
                  <a:lnTo>
                    <a:pt x="123" y="1297"/>
                  </a:lnTo>
                  <a:lnTo>
                    <a:pt x="109" y="1304"/>
                  </a:lnTo>
                  <a:lnTo>
                    <a:pt x="97" y="1314"/>
                  </a:lnTo>
                  <a:lnTo>
                    <a:pt x="87" y="1322"/>
                  </a:lnTo>
                  <a:lnTo>
                    <a:pt x="80" y="1332"/>
                  </a:lnTo>
                  <a:lnTo>
                    <a:pt x="75" y="1340"/>
                  </a:lnTo>
                  <a:lnTo>
                    <a:pt x="75" y="1343"/>
                  </a:lnTo>
                  <a:lnTo>
                    <a:pt x="75" y="1347"/>
                  </a:lnTo>
                  <a:lnTo>
                    <a:pt x="75" y="1351"/>
                  </a:lnTo>
                  <a:lnTo>
                    <a:pt x="76" y="1354"/>
                  </a:lnTo>
                  <a:lnTo>
                    <a:pt x="80" y="1358"/>
                  </a:lnTo>
                  <a:lnTo>
                    <a:pt x="82" y="1360"/>
                  </a:lnTo>
                  <a:lnTo>
                    <a:pt x="86" y="1362"/>
                  </a:lnTo>
                  <a:lnTo>
                    <a:pt x="91" y="1364"/>
                  </a:lnTo>
                  <a:lnTo>
                    <a:pt x="101" y="1366"/>
                  </a:lnTo>
                  <a:lnTo>
                    <a:pt x="114" y="1367"/>
                  </a:lnTo>
                  <a:lnTo>
                    <a:pt x="129" y="1365"/>
                  </a:lnTo>
                  <a:lnTo>
                    <a:pt x="144" y="1362"/>
                  </a:lnTo>
                  <a:lnTo>
                    <a:pt x="161" y="1358"/>
                  </a:lnTo>
                  <a:lnTo>
                    <a:pt x="177" y="1352"/>
                  </a:lnTo>
                  <a:lnTo>
                    <a:pt x="193" y="1345"/>
                  </a:lnTo>
                  <a:lnTo>
                    <a:pt x="207" y="1336"/>
                  </a:lnTo>
                  <a:lnTo>
                    <a:pt x="219" y="1327"/>
                  </a:lnTo>
                  <a:lnTo>
                    <a:pt x="229" y="1318"/>
                  </a:lnTo>
                  <a:lnTo>
                    <a:pt x="236" y="1310"/>
                  </a:lnTo>
                  <a:lnTo>
                    <a:pt x="239" y="1302"/>
                  </a:lnTo>
                  <a:lnTo>
                    <a:pt x="240" y="1297"/>
                  </a:lnTo>
                  <a:lnTo>
                    <a:pt x="240" y="1294"/>
                  </a:lnTo>
                  <a:lnTo>
                    <a:pt x="240" y="1290"/>
                  </a:lnTo>
                  <a:lnTo>
                    <a:pt x="238" y="1286"/>
                  </a:lnTo>
                  <a:close/>
                  <a:moveTo>
                    <a:pt x="168" y="1471"/>
                  </a:moveTo>
                  <a:lnTo>
                    <a:pt x="183" y="1463"/>
                  </a:lnTo>
                  <a:lnTo>
                    <a:pt x="196" y="1455"/>
                  </a:lnTo>
                  <a:lnTo>
                    <a:pt x="208" y="1447"/>
                  </a:lnTo>
                  <a:lnTo>
                    <a:pt x="217" y="1437"/>
                  </a:lnTo>
                  <a:lnTo>
                    <a:pt x="224" y="1429"/>
                  </a:lnTo>
                  <a:lnTo>
                    <a:pt x="227" y="1421"/>
                  </a:lnTo>
                  <a:lnTo>
                    <a:pt x="229" y="1417"/>
                  </a:lnTo>
                  <a:lnTo>
                    <a:pt x="229" y="1414"/>
                  </a:lnTo>
                  <a:lnTo>
                    <a:pt x="227" y="1409"/>
                  </a:lnTo>
                  <a:lnTo>
                    <a:pt x="226" y="1406"/>
                  </a:lnTo>
                  <a:lnTo>
                    <a:pt x="224" y="1403"/>
                  </a:lnTo>
                  <a:lnTo>
                    <a:pt x="220" y="1400"/>
                  </a:lnTo>
                  <a:lnTo>
                    <a:pt x="217" y="1398"/>
                  </a:lnTo>
                  <a:lnTo>
                    <a:pt x="212" y="1397"/>
                  </a:lnTo>
                  <a:lnTo>
                    <a:pt x="201" y="1395"/>
                  </a:lnTo>
                  <a:lnTo>
                    <a:pt x="189" y="1393"/>
                  </a:lnTo>
                  <a:lnTo>
                    <a:pt x="175" y="1395"/>
                  </a:lnTo>
                  <a:lnTo>
                    <a:pt x="161" y="1397"/>
                  </a:lnTo>
                  <a:lnTo>
                    <a:pt x="145" y="1402"/>
                  </a:lnTo>
                  <a:lnTo>
                    <a:pt x="129" y="1408"/>
                  </a:lnTo>
                  <a:lnTo>
                    <a:pt x="113" y="1415"/>
                  </a:lnTo>
                  <a:lnTo>
                    <a:pt x="100" y="1423"/>
                  </a:lnTo>
                  <a:lnTo>
                    <a:pt x="90" y="1431"/>
                  </a:lnTo>
                  <a:lnTo>
                    <a:pt x="80" y="1440"/>
                  </a:lnTo>
                  <a:lnTo>
                    <a:pt x="74" y="1449"/>
                  </a:lnTo>
                  <a:lnTo>
                    <a:pt x="71" y="1457"/>
                  </a:lnTo>
                  <a:lnTo>
                    <a:pt x="69" y="1461"/>
                  </a:lnTo>
                  <a:lnTo>
                    <a:pt x="69" y="1465"/>
                  </a:lnTo>
                  <a:lnTo>
                    <a:pt x="69" y="1469"/>
                  </a:lnTo>
                  <a:lnTo>
                    <a:pt x="72" y="1472"/>
                  </a:lnTo>
                  <a:lnTo>
                    <a:pt x="74" y="1475"/>
                  </a:lnTo>
                  <a:lnTo>
                    <a:pt x="76" y="1478"/>
                  </a:lnTo>
                  <a:lnTo>
                    <a:pt x="81" y="1480"/>
                  </a:lnTo>
                  <a:lnTo>
                    <a:pt x="85" y="1481"/>
                  </a:lnTo>
                  <a:lnTo>
                    <a:pt x="95" y="1484"/>
                  </a:lnTo>
                  <a:lnTo>
                    <a:pt x="107" y="1485"/>
                  </a:lnTo>
                  <a:lnTo>
                    <a:pt x="122" y="1484"/>
                  </a:lnTo>
                  <a:lnTo>
                    <a:pt x="137" y="1481"/>
                  </a:lnTo>
                  <a:lnTo>
                    <a:pt x="152" y="1476"/>
                  </a:lnTo>
                  <a:lnTo>
                    <a:pt x="168" y="1471"/>
                  </a:lnTo>
                  <a:close/>
                  <a:moveTo>
                    <a:pt x="170" y="1591"/>
                  </a:moveTo>
                  <a:lnTo>
                    <a:pt x="185" y="1583"/>
                  </a:lnTo>
                  <a:lnTo>
                    <a:pt x="198" y="1576"/>
                  </a:lnTo>
                  <a:lnTo>
                    <a:pt x="208" y="1568"/>
                  </a:lnTo>
                  <a:lnTo>
                    <a:pt x="217" y="1558"/>
                  </a:lnTo>
                  <a:lnTo>
                    <a:pt x="223" y="1550"/>
                  </a:lnTo>
                  <a:lnTo>
                    <a:pt x="226" y="1542"/>
                  </a:lnTo>
                  <a:lnTo>
                    <a:pt x="227" y="1538"/>
                  </a:lnTo>
                  <a:lnTo>
                    <a:pt x="226" y="1535"/>
                  </a:lnTo>
                  <a:lnTo>
                    <a:pt x="226" y="1531"/>
                  </a:lnTo>
                  <a:lnTo>
                    <a:pt x="224" y="1528"/>
                  </a:lnTo>
                  <a:lnTo>
                    <a:pt x="221" y="1524"/>
                  </a:lnTo>
                  <a:lnTo>
                    <a:pt x="219" y="1522"/>
                  </a:lnTo>
                  <a:lnTo>
                    <a:pt x="215" y="1519"/>
                  </a:lnTo>
                  <a:lnTo>
                    <a:pt x="211" y="1518"/>
                  </a:lnTo>
                  <a:lnTo>
                    <a:pt x="201" y="1516"/>
                  </a:lnTo>
                  <a:lnTo>
                    <a:pt x="189" y="1515"/>
                  </a:lnTo>
                  <a:lnTo>
                    <a:pt x="175" y="1516"/>
                  </a:lnTo>
                  <a:lnTo>
                    <a:pt x="161" y="1518"/>
                  </a:lnTo>
                  <a:lnTo>
                    <a:pt x="147" y="1523"/>
                  </a:lnTo>
                  <a:lnTo>
                    <a:pt x="131" y="1528"/>
                  </a:lnTo>
                  <a:lnTo>
                    <a:pt x="117" y="1535"/>
                  </a:lnTo>
                  <a:lnTo>
                    <a:pt x="104" y="1543"/>
                  </a:lnTo>
                  <a:lnTo>
                    <a:pt x="93" y="1551"/>
                  </a:lnTo>
                  <a:lnTo>
                    <a:pt x="85" y="1560"/>
                  </a:lnTo>
                  <a:lnTo>
                    <a:pt x="79" y="1569"/>
                  </a:lnTo>
                  <a:lnTo>
                    <a:pt x="75" y="1577"/>
                  </a:lnTo>
                  <a:lnTo>
                    <a:pt x="74" y="1581"/>
                  </a:lnTo>
                  <a:lnTo>
                    <a:pt x="74" y="1585"/>
                  </a:lnTo>
                  <a:lnTo>
                    <a:pt x="75" y="1588"/>
                  </a:lnTo>
                  <a:lnTo>
                    <a:pt x="76" y="1592"/>
                  </a:lnTo>
                  <a:lnTo>
                    <a:pt x="80" y="1595"/>
                  </a:lnTo>
                  <a:lnTo>
                    <a:pt x="82" y="1598"/>
                  </a:lnTo>
                  <a:lnTo>
                    <a:pt x="86" y="1600"/>
                  </a:lnTo>
                  <a:lnTo>
                    <a:pt x="91" y="1601"/>
                  </a:lnTo>
                  <a:lnTo>
                    <a:pt x="100" y="1604"/>
                  </a:lnTo>
                  <a:lnTo>
                    <a:pt x="112" y="1605"/>
                  </a:lnTo>
                  <a:lnTo>
                    <a:pt x="125" y="1604"/>
                  </a:lnTo>
                  <a:lnTo>
                    <a:pt x="141" y="1601"/>
                  </a:lnTo>
                  <a:lnTo>
                    <a:pt x="155" y="1596"/>
                  </a:lnTo>
                  <a:lnTo>
                    <a:pt x="170" y="1591"/>
                  </a:lnTo>
                  <a:close/>
                  <a:moveTo>
                    <a:pt x="183" y="1714"/>
                  </a:moveTo>
                  <a:lnTo>
                    <a:pt x="196" y="1707"/>
                  </a:lnTo>
                  <a:lnTo>
                    <a:pt x="209" y="1700"/>
                  </a:lnTo>
                  <a:lnTo>
                    <a:pt x="219" y="1692"/>
                  </a:lnTo>
                  <a:lnTo>
                    <a:pt x="227" y="1682"/>
                  </a:lnTo>
                  <a:lnTo>
                    <a:pt x="233" y="1674"/>
                  </a:lnTo>
                  <a:lnTo>
                    <a:pt x="236" y="1665"/>
                  </a:lnTo>
                  <a:lnTo>
                    <a:pt x="237" y="1662"/>
                  </a:lnTo>
                  <a:lnTo>
                    <a:pt x="237" y="1658"/>
                  </a:lnTo>
                  <a:lnTo>
                    <a:pt x="236" y="1655"/>
                  </a:lnTo>
                  <a:lnTo>
                    <a:pt x="234" y="1651"/>
                  </a:lnTo>
                  <a:lnTo>
                    <a:pt x="232" y="1649"/>
                  </a:lnTo>
                  <a:lnTo>
                    <a:pt x="229" y="1645"/>
                  </a:lnTo>
                  <a:lnTo>
                    <a:pt x="225" y="1643"/>
                  </a:lnTo>
                  <a:lnTo>
                    <a:pt x="221" y="1642"/>
                  </a:lnTo>
                  <a:lnTo>
                    <a:pt x="211" y="1639"/>
                  </a:lnTo>
                  <a:lnTo>
                    <a:pt x="200" y="1638"/>
                  </a:lnTo>
                  <a:lnTo>
                    <a:pt x="187" y="1639"/>
                  </a:lnTo>
                  <a:lnTo>
                    <a:pt x="173" y="1642"/>
                  </a:lnTo>
                  <a:lnTo>
                    <a:pt x="158" y="1645"/>
                  </a:lnTo>
                  <a:lnTo>
                    <a:pt x="144" y="1651"/>
                  </a:lnTo>
                  <a:lnTo>
                    <a:pt x="130" y="1658"/>
                  </a:lnTo>
                  <a:lnTo>
                    <a:pt x="118" y="1665"/>
                  </a:lnTo>
                  <a:lnTo>
                    <a:pt x="107" y="1674"/>
                  </a:lnTo>
                  <a:lnTo>
                    <a:pt x="100" y="1682"/>
                  </a:lnTo>
                  <a:lnTo>
                    <a:pt x="94" y="1692"/>
                  </a:lnTo>
                  <a:lnTo>
                    <a:pt x="91" y="1700"/>
                  </a:lnTo>
                  <a:lnTo>
                    <a:pt x="91" y="1703"/>
                  </a:lnTo>
                  <a:lnTo>
                    <a:pt x="91" y="1707"/>
                  </a:lnTo>
                  <a:lnTo>
                    <a:pt x="92" y="1711"/>
                  </a:lnTo>
                  <a:lnTo>
                    <a:pt x="93" y="1714"/>
                  </a:lnTo>
                  <a:lnTo>
                    <a:pt x="95" y="1718"/>
                  </a:lnTo>
                  <a:lnTo>
                    <a:pt x="99" y="1720"/>
                  </a:lnTo>
                  <a:lnTo>
                    <a:pt x="103" y="1722"/>
                  </a:lnTo>
                  <a:lnTo>
                    <a:pt x="106" y="1724"/>
                  </a:lnTo>
                  <a:lnTo>
                    <a:pt x="116" y="1726"/>
                  </a:lnTo>
                  <a:lnTo>
                    <a:pt x="128" y="1727"/>
                  </a:lnTo>
                  <a:lnTo>
                    <a:pt x="141" y="1726"/>
                  </a:lnTo>
                  <a:lnTo>
                    <a:pt x="154" y="1724"/>
                  </a:lnTo>
                  <a:lnTo>
                    <a:pt x="169" y="1720"/>
                  </a:lnTo>
                  <a:lnTo>
                    <a:pt x="183" y="1714"/>
                  </a:lnTo>
                  <a:close/>
                  <a:moveTo>
                    <a:pt x="207" y="1840"/>
                  </a:moveTo>
                  <a:lnTo>
                    <a:pt x="220" y="1833"/>
                  </a:lnTo>
                  <a:lnTo>
                    <a:pt x="232" y="1825"/>
                  </a:lnTo>
                  <a:lnTo>
                    <a:pt x="242" y="1817"/>
                  </a:lnTo>
                  <a:lnTo>
                    <a:pt x="249" y="1809"/>
                  </a:lnTo>
                  <a:lnTo>
                    <a:pt x="253" y="1801"/>
                  </a:lnTo>
                  <a:lnTo>
                    <a:pt x="257" y="1793"/>
                  </a:lnTo>
                  <a:lnTo>
                    <a:pt x="257" y="1788"/>
                  </a:lnTo>
                  <a:lnTo>
                    <a:pt x="257" y="1784"/>
                  </a:lnTo>
                  <a:lnTo>
                    <a:pt x="256" y="1781"/>
                  </a:lnTo>
                  <a:lnTo>
                    <a:pt x="255" y="1777"/>
                  </a:lnTo>
                  <a:lnTo>
                    <a:pt x="252" y="1775"/>
                  </a:lnTo>
                  <a:lnTo>
                    <a:pt x="250" y="1772"/>
                  </a:lnTo>
                  <a:lnTo>
                    <a:pt x="246" y="1770"/>
                  </a:lnTo>
                  <a:lnTo>
                    <a:pt x="242" y="1768"/>
                  </a:lnTo>
                  <a:lnTo>
                    <a:pt x="232" y="1765"/>
                  </a:lnTo>
                  <a:lnTo>
                    <a:pt x="221" y="1764"/>
                  </a:lnTo>
                  <a:lnTo>
                    <a:pt x="208" y="1765"/>
                  </a:lnTo>
                  <a:lnTo>
                    <a:pt x="195" y="1768"/>
                  </a:lnTo>
                  <a:lnTo>
                    <a:pt x="182" y="1771"/>
                  </a:lnTo>
                  <a:lnTo>
                    <a:pt x="168" y="1777"/>
                  </a:lnTo>
                  <a:lnTo>
                    <a:pt x="155" y="1783"/>
                  </a:lnTo>
                  <a:lnTo>
                    <a:pt x="143" y="1791"/>
                  </a:lnTo>
                  <a:lnTo>
                    <a:pt x="133" y="1798"/>
                  </a:lnTo>
                  <a:lnTo>
                    <a:pt x="126" y="1808"/>
                  </a:lnTo>
                  <a:lnTo>
                    <a:pt x="120" y="1816"/>
                  </a:lnTo>
                  <a:lnTo>
                    <a:pt x="118" y="1823"/>
                  </a:lnTo>
                  <a:lnTo>
                    <a:pt x="117" y="1828"/>
                  </a:lnTo>
                  <a:lnTo>
                    <a:pt x="118" y="1832"/>
                  </a:lnTo>
                  <a:lnTo>
                    <a:pt x="118" y="1835"/>
                  </a:lnTo>
                  <a:lnTo>
                    <a:pt x="120" y="1839"/>
                  </a:lnTo>
                  <a:lnTo>
                    <a:pt x="123" y="1841"/>
                  </a:lnTo>
                  <a:lnTo>
                    <a:pt x="125" y="1845"/>
                  </a:lnTo>
                  <a:lnTo>
                    <a:pt x="129" y="1847"/>
                  </a:lnTo>
                  <a:lnTo>
                    <a:pt x="133" y="1848"/>
                  </a:lnTo>
                  <a:lnTo>
                    <a:pt x="143" y="1851"/>
                  </a:lnTo>
                  <a:lnTo>
                    <a:pt x="154" y="1852"/>
                  </a:lnTo>
                  <a:lnTo>
                    <a:pt x="166" y="1851"/>
                  </a:lnTo>
                  <a:lnTo>
                    <a:pt x="179" y="1850"/>
                  </a:lnTo>
                  <a:lnTo>
                    <a:pt x="193" y="1845"/>
                  </a:lnTo>
                  <a:lnTo>
                    <a:pt x="207" y="1840"/>
                  </a:lnTo>
                  <a:close/>
                  <a:moveTo>
                    <a:pt x="242" y="1968"/>
                  </a:moveTo>
                  <a:lnTo>
                    <a:pt x="253" y="1961"/>
                  </a:lnTo>
                  <a:lnTo>
                    <a:pt x="265" y="1954"/>
                  </a:lnTo>
                  <a:lnTo>
                    <a:pt x="274" y="1946"/>
                  </a:lnTo>
                  <a:lnTo>
                    <a:pt x="281" y="1937"/>
                  </a:lnTo>
                  <a:lnTo>
                    <a:pt x="286" y="1929"/>
                  </a:lnTo>
                  <a:lnTo>
                    <a:pt x="289" y="1921"/>
                  </a:lnTo>
                  <a:lnTo>
                    <a:pt x="289" y="1917"/>
                  </a:lnTo>
                  <a:lnTo>
                    <a:pt x="289" y="1914"/>
                  </a:lnTo>
                  <a:lnTo>
                    <a:pt x="288" y="1910"/>
                  </a:lnTo>
                  <a:lnTo>
                    <a:pt x="286" y="1907"/>
                  </a:lnTo>
                  <a:lnTo>
                    <a:pt x="283" y="1904"/>
                  </a:lnTo>
                  <a:lnTo>
                    <a:pt x="281" y="1901"/>
                  </a:lnTo>
                  <a:lnTo>
                    <a:pt x="277" y="1898"/>
                  </a:lnTo>
                  <a:lnTo>
                    <a:pt x="274" y="1897"/>
                  </a:lnTo>
                  <a:lnTo>
                    <a:pt x="264" y="1895"/>
                  </a:lnTo>
                  <a:lnTo>
                    <a:pt x="253" y="1894"/>
                  </a:lnTo>
                  <a:lnTo>
                    <a:pt x="242" y="1894"/>
                  </a:lnTo>
                  <a:lnTo>
                    <a:pt x="229" y="1896"/>
                  </a:lnTo>
                  <a:lnTo>
                    <a:pt x="215" y="1899"/>
                  </a:lnTo>
                  <a:lnTo>
                    <a:pt x="202" y="1905"/>
                  </a:lnTo>
                  <a:lnTo>
                    <a:pt x="189" y="1911"/>
                  </a:lnTo>
                  <a:lnTo>
                    <a:pt x="179" y="1918"/>
                  </a:lnTo>
                  <a:lnTo>
                    <a:pt x="169" y="1927"/>
                  </a:lnTo>
                  <a:lnTo>
                    <a:pt x="162" y="1935"/>
                  </a:lnTo>
                  <a:lnTo>
                    <a:pt x="157" y="1943"/>
                  </a:lnTo>
                  <a:lnTo>
                    <a:pt x="155" y="1952"/>
                  </a:lnTo>
                  <a:lnTo>
                    <a:pt x="155" y="1955"/>
                  </a:lnTo>
                  <a:lnTo>
                    <a:pt x="155" y="1959"/>
                  </a:lnTo>
                  <a:lnTo>
                    <a:pt x="156" y="1962"/>
                  </a:lnTo>
                  <a:lnTo>
                    <a:pt x="157" y="1966"/>
                  </a:lnTo>
                  <a:lnTo>
                    <a:pt x="160" y="1970"/>
                  </a:lnTo>
                  <a:lnTo>
                    <a:pt x="163" y="1972"/>
                  </a:lnTo>
                  <a:lnTo>
                    <a:pt x="166" y="1974"/>
                  </a:lnTo>
                  <a:lnTo>
                    <a:pt x="170" y="1977"/>
                  </a:lnTo>
                  <a:lnTo>
                    <a:pt x="180" y="1979"/>
                  </a:lnTo>
                  <a:lnTo>
                    <a:pt x="190" y="1980"/>
                  </a:lnTo>
                  <a:lnTo>
                    <a:pt x="202" y="1979"/>
                  </a:lnTo>
                  <a:lnTo>
                    <a:pt x="214" y="1977"/>
                  </a:lnTo>
                  <a:lnTo>
                    <a:pt x="229" y="1973"/>
                  </a:lnTo>
                  <a:lnTo>
                    <a:pt x="242" y="1968"/>
                  </a:lnTo>
                  <a:close/>
                  <a:moveTo>
                    <a:pt x="168" y="2115"/>
                  </a:moveTo>
                  <a:lnTo>
                    <a:pt x="163" y="2110"/>
                  </a:lnTo>
                  <a:lnTo>
                    <a:pt x="156" y="2105"/>
                  </a:lnTo>
                  <a:lnTo>
                    <a:pt x="148" y="2103"/>
                  </a:lnTo>
                  <a:lnTo>
                    <a:pt x="137" y="2101"/>
                  </a:lnTo>
                  <a:lnTo>
                    <a:pt x="126" y="2101"/>
                  </a:lnTo>
                  <a:lnTo>
                    <a:pt x="114" y="2104"/>
                  </a:lnTo>
                  <a:lnTo>
                    <a:pt x="103" y="2107"/>
                  </a:lnTo>
                  <a:lnTo>
                    <a:pt x="91" y="2112"/>
                  </a:lnTo>
                  <a:lnTo>
                    <a:pt x="79" y="2118"/>
                  </a:lnTo>
                  <a:lnTo>
                    <a:pt x="69" y="2125"/>
                  </a:lnTo>
                  <a:lnTo>
                    <a:pt x="61" y="2134"/>
                  </a:lnTo>
                  <a:lnTo>
                    <a:pt x="55" y="2141"/>
                  </a:lnTo>
                  <a:lnTo>
                    <a:pt x="50" y="2149"/>
                  </a:lnTo>
                  <a:lnTo>
                    <a:pt x="49" y="2157"/>
                  </a:lnTo>
                  <a:lnTo>
                    <a:pt x="48" y="2161"/>
                  </a:lnTo>
                  <a:lnTo>
                    <a:pt x="49" y="2164"/>
                  </a:lnTo>
                  <a:lnTo>
                    <a:pt x="50" y="2168"/>
                  </a:lnTo>
                  <a:lnTo>
                    <a:pt x="51" y="2170"/>
                  </a:lnTo>
                  <a:lnTo>
                    <a:pt x="54" y="2174"/>
                  </a:lnTo>
                  <a:lnTo>
                    <a:pt x="56" y="2176"/>
                  </a:lnTo>
                  <a:lnTo>
                    <a:pt x="60" y="2179"/>
                  </a:lnTo>
                  <a:lnTo>
                    <a:pt x="63" y="2180"/>
                  </a:lnTo>
                  <a:lnTo>
                    <a:pt x="72" y="2182"/>
                  </a:lnTo>
                  <a:lnTo>
                    <a:pt x="82" y="2183"/>
                  </a:lnTo>
                  <a:lnTo>
                    <a:pt x="93" y="2183"/>
                  </a:lnTo>
                  <a:lnTo>
                    <a:pt x="104" y="2181"/>
                  </a:lnTo>
                  <a:lnTo>
                    <a:pt x="116" y="2177"/>
                  </a:lnTo>
                  <a:lnTo>
                    <a:pt x="129" y="2173"/>
                  </a:lnTo>
                  <a:lnTo>
                    <a:pt x="139" y="2167"/>
                  </a:lnTo>
                  <a:lnTo>
                    <a:pt x="149" y="2160"/>
                  </a:lnTo>
                  <a:lnTo>
                    <a:pt x="157" y="2153"/>
                  </a:lnTo>
                  <a:lnTo>
                    <a:pt x="164" y="2144"/>
                  </a:lnTo>
                  <a:lnTo>
                    <a:pt x="168" y="2136"/>
                  </a:lnTo>
                  <a:lnTo>
                    <a:pt x="170" y="2129"/>
                  </a:lnTo>
                  <a:lnTo>
                    <a:pt x="170" y="2125"/>
                  </a:lnTo>
                  <a:lnTo>
                    <a:pt x="170" y="2122"/>
                  </a:lnTo>
                  <a:lnTo>
                    <a:pt x="169" y="2118"/>
                  </a:lnTo>
                  <a:lnTo>
                    <a:pt x="168" y="2115"/>
                  </a:lnTo>
                  <a:close/>
                  <a:moveTo>
                    <a:pt x="287" y="2099"/>
                  </a:moveTo>
                  <a:lnTo>
                    <a:pt x="299" y="2093"/>
                  </a:lnTo>
                  <a:lnTo>
                    <a:pt x="308" y="2086"/>
                  </a:lnTo>
                  <a:lnTo>
                    <a:pt x="318" y="2078"/>
                  </a:lnTo>
                  <a:lnTo>
                    <a:pt x="324" y="2069"/>
                  </a:lnTo>
                  <a:lnTo>
                    <a:pt x="328" y="2062"/>
                  </a:lnTo>
                  <a:lnTo>
                    <a:pt x="331" y="2054"/>
                  </a:lnTo>
                  <a:lnTo>
                    <a:pt x="331" y="2050"/>
                  </a:lnTo>
                  <a:lnTo>
                    <a:pt x="331" y="2046"/>
                  </a:lnTo>
                  <a:lnTo>
                    <a:pt x="329" y="2042"/>
                  </a:lnTo>
                  <a:lnTo>
                    <a:pt x="328" y="2040"/>
                  </a:lnTo>
                  <a:lnTo>
                    <a:pt x="326" y="2036"/>
                  </a:lnTo>
                  <a:lnTo>
                    <a:pt x="324" y="2034"/>
                  </a:lnTo>
                  <a:lnTo>
                    <a:pt x="320" y="2031"/>
                  </a:lnTo>
                  <a:lnTo>
                    <a:pt x="315" y="2029"/>
                  </a:lnTo>
                  <a:lnTo>
                    <a:pt x="307" y="2027"/>
                  </a:lnTo>
                  <a:lnTo>
                    <a:pt x="296" y="2025"/>
                  </a:lnTo>
                  <a:lnTo>
                    <a:pt x="284" y="2025"/>
                  </a:lnTo>
                  <a:lnTo>
                    <a:pt x="272" y="2028"/>
                  </a:lnTo>
                  <a:lnTo>
                    <a:pt x="259" y="2031"/>
                  </a:lnTo>
                  <a:lnTo>
                    <a:pt x="246" y="2036"/>
                  </a:lnTo>
                  <a:lnTo>
                    <a:pt x="234" y="2043"/>
                  </a:lnTo>
                  <a:lnTo>
                    <a:pt x="225" y="2050"/>
                  </a:lnTo>
                  <a:lnTo>
                    <a:pt x="215" y="2057"/>
                  </a:lnTo>
                  <a:lnTo>
                    <a:pt x="209" y="2066"/>
                  </a:lnTo>
                  <a:lnTo>
                    <a:pt x="205" y="2074"/>
                  </a:lnTo>
                  <a:lnTo>
                    <a:pt x="202" y="2082"/>
                  </a:lnTo>
                  <a:lnTo>
                    <a:pt x="202" y="2086"/>
                  </a:lnTo>
                  <a:lnTo>
                    <a:pt x="202" y="2090"/>
                  </a:lnTo>
                  <a:lnTo>
                    <a:pt x="204" y="2093"/>
                  </a:lnTo>
                  <a:lnTo>
                    <a:pt x="205" y="2097"/>
                  </a:lnTo>
                  <a:lnTo>
                    <a:pt x="207" y="2100"/>
                  </a:lnTo>
                  <a:lnTo>
                    <a:pt x="211" y="2103"/>
                  </a:lnTo>
                  <a:lnTo>
                    <a:pt x="214" y="2105"/>
                  </a:lnTo>
                  <a:lnTo>
                    <a:pt x="218" y="2107"/>
                  </a:lnTo>
                  <a:lnTo>
                    <a:pt x="226" y="2110"/>
                  </a:lnTo>
                  <a:lnTo>
                    <a:pt x="237" y="2111"/>
                  </a:lnTo>
                  <a:lnTo>
                    <a:pt x="249" y="2110"/>
                  </a:lnTo>
                  <a:lnTo>
                    <a:pt x="261" y="2109"/>
                  </a:lnTo>
                  <a:lnTo>
                    <a:pt x="274" y="2105"/>
                  </a:lnTo>
                  <a:lnTo>
                    <a:pt x="287" y="2099"/>
                  </a:lnTo>
                  <a:close/>
                  <a:moveTo>
                    <a:pt x="190" y="2306"/>
                  </a:moveTo>
                  <a:lnTo>
                    <a:pt x="201" y="2300"/>
                  </a:lnTo>
                  <a:lnTo>
                    <a:pt x="211" y="2293"/>
                  </a:lnTo>
                  <a:lnTo>
                    <a:pt x="218" y="2286"/>
                  </a:lnTo>
                  <a:lnTo>
                    <a:pt x="224" y="2277"/>
                  </a:lnTo>
                  <a:lnTo>
                    <a:pt x="229" y="2270"/>
                  </a:lnTo>
                  <a:lnTo>
                    <a:pt x="230" y="2262"/>
                  </a:lnTo>
                  <a:lnTo>
                    <a:pt x="231" y="2258"/>
                  </a:lnTo>
                  <a:lnTo>
                    <a:pt x="230" y="2255"/>
                  </a:lnTo>
                  <a:lnTo>
                    <a:pt x="229" y="2251"/>
                  </a:lnTo>
                  <a:lnTo>
                    <a:pt x="227" y="2249"/>
                  </a:lnTo>
                  <a:lnTo>
                    <a:pt x="223" y="2243"/>
                  </a:lnTo>
                  <a:lnTo>
                    <a:pt x="215" y="2239"/>
                  </a:lnTo>
                  <a:lnTo>
                    <a:pt x="207" y="2236"/>
                  </a:lnTo>
                  <a:lnTo>
                    <a:pt x="198" y="2235"/>
                  </a:lnTo>
                  <a:lnTo>
                    <a:pt x="187" y="2236"/>
                  </a:lnTo>
                  <a:lnTo>
                    <a:pt x="176" y="2237"/>
                  </a:lnTo>
                  <a:lnTo>
                    <a:pt x="164" y="2240"/>
                  </a:lnTo>
                  <a:lnTo>
                    <a:pt x="152" y="2245"/>
                  </a:lnTo>
                  <a:lnTo>
                    <a:pt x="142" y="2251"/>
                  </a:lnTo>
                  <a:lnTo>
                    <a:pt x="132" y="2258"/>
                  </a:lnTo>
                  <a:lnTo>
                    <a:pt x="125" y="2265"/>
                  </a:lnTo>
                  <a:lnTo>
                    <a:pt x="119" y="2274"/>
                  </a:lnTo>
                  <a:lnTo>
                    <a:pt x="116" y="2281"/>
                  </a:lnTo>
                  <a:lnTo>
                    <a:pt x="113" y="2289"/>
                  </a:lnTo>
                  <a:lnTo>
                    <a:pt x="113" y="2293"/>
                  </a:lnTo>
                  <a:lnTo>
                    <a:pt x="113" y="2296"/>
                  </a:lnTo>
                  <a:lnTo>
                    <a:pt x="114" y="2300"/>
                  </a:lnTo>
                  <a:lnTo>
                    <a:pt x="116" y="2302"/>
                  </a:lnTo>
                  <a:lnTo>
                    <a:pt x="122" y="2308"/>
                  </a:lnTo>
                  <a:lnTo>
                    <a:pt x="128" y="2312"/>
                  </a:lnTo>
                  <a:lnTo>
                    <a:pt x="136" y="2315"/>
                  </a:lnTo>
                  <a:lnTo>
                    <a:pt x="145" y="2317"/>
                  </a:lnTo>
                  <a:lnTo>
                    <a:pt x="156" y="2315"/>
                  </a:lnTo>
                  <a:lnTo>
                    <a:pt x="168" y="2314"/>
                  </a:lnTo>
                  <a:lnTo>
                    <a:pt x="179" y="2311"/>
                  </a:lnTo>
                  <a:lnTo>
                    <a:pt x="190" y="2306"/>
                  </a:lnTo>
                  <a:close/>
                  <a:moveTo>
                    <a:pt x="381" y="2175"/>
                  </a:moveTo>
                  <a:lnTo>
                    <a:pt x="378" y="2172"/>
                  </a:lnTo>
                  <a:lnTo>
                    <a:pt x="376" y="2169"/>
                  </a:lnTo>
                  <a:lnTo>
                    <a:pt x="372" y="2167"/>
                  </a:lnTo>
                  <a:lnTo>
                    <a:pt x="369" y="2164"/>
                  </a:lnTo>
                  <a:lnTo>
                    <a:pt x="359" y="2162"/>
                  </a:lnTo>
                  <a:lnTo>
                    <a:pt x="350" y="2161"/>
                  </a:lnTo>
                  <a:lnTo>
                    <a:pt x="339" y="2161"/>
                  </a:lnTo>
                  <a:lnTo>
                    <a:pt x="327" y="2163"/>
                  </a:lnTo>
                  <a:lnTo>
                    <a:pt x="314" y="2167"/>
                  </a:lnTo>
                  <a:lnTo>
                    <a:pt x="302" y="2172"/>
                  </a:lnTo>
                  <a:lnTo>
                    <a:pt x="290" y="2177"/>
                  </a:lnTo>
                  <a:lnTo>
                    <a:pt x="281" y="2185"/>
                  </a:lnTo>
                  <a:lnTo>
                    <a:pt x="272" y="2193"/>
                  </a:lnTo>
                  <a:lnTo>
                    <a:pt x="267" y="2200"/>
                  </a:lnTo>
                  <a:lnTo>
                    <a:pt x="262" y="2208"/>
                  </a:lnTo>
                  <a:lnTo>
                    <a:pt x="261" y="2217"/>
                  </a:lnTo>
                  <a:lnTo>
                    <a:pt x="259" y="2220"/>
                  </a:lnTo>
                  <a:lnTo>
                    <a:pt x="261" y="2224"/>
                  </a:lnTo>
                  <a:lnTo>
                    <a:pt x="262" y="2227"/>
                  </a:lnTo>
                  <a:lnTo>
                    <a:pt x="263" y="2231"/>
                  </a:lnTo>
                  <a:lnTo>
                    <a:pt x="265" y="2235"/>
                  </a:lnTo>
                  <a:lnTo>
                    <a:pt x="269" y="2237"/>
                  </a:lnTo>
                  <a:lnTo>
                    <a:pt x="271" y="2239"/>
                  </a:lnTo>
                  <a:lnTo>
                    <a:pt x="276" y="2242"/>
                  </a:lnTo>
                  <a:lnTo>
                    <a:pt x="284" y="2244"/>
                  </a:lnTo>
                  <a:lnTo>
                    <a:pt x="294" y="2245"/>
                  </a:lnTo>
                  <a:lnTo>
                    <a:pt x="306" y="2245"/>
                  </a:lnTo>
                  <a:lnTo>
                    <a:pt x="318" y="2243"/>
                  </a:lnTo>
                  <a:lnTo>
                    <a:pt x="329" y="2239"/>
                  </a:lnTo>
                  <a:lnTo>
                    <a:pt x="341" y="2235"/>
                  </a:lnTo>
                  <a:lnTo>
                    <a:pt x="353" y="2229"/>
                  </a:lnTo>
                  <a:lnTo>
                    <a:pt x="363" y="2221"/>
                  </a:lnTo>
                  <a:lnTo>
                    <a:pt x="371" y="2213"/>
                  </a:lnTo>
                  <a:lnTo>
                    <a:pt x="377" y="2206"/>
                  </a:lnTo>
                  <a:lnTo>
                    <a:pt x="382" y="2198"/>
                  </a:lnTo>
                  <a:lnTo>
                    <a:pt x="384" y="2189"/>
                  </a:lnTo>
                  <a:lnTo>
                    <a:pt x="384" y="2186"/>
                  </a:lnTo>
                  <a:lnTo>
                    <a:pt x="384" y="2182"/>
                  </a:lnTo>
                  <a:lnTo>
                    <a:pt x="383" y="2179"/>
                  </a:lnTo>
                  <a:lnTo>
                    <a:pt x="381" y="2175"/>
                  </a:lnTo>
                  <a:close/>
                  <a:moveTo>
                    <a:pt x="158" y="2454"/>
                  </a:moveTo>
                  <a:lnTo>
                    <a:pt x="154" y="2450"/>
                  </a:lnTo>
                  <a:lnTo>
                    <a:pt x="148" y="2446"/>
                  </a:lnTo>
                  <a:lnTo>
                    <a:pt x="139" y="2442"/>
                  </a:lnTo>
                  <a:lnTo>
                    <a:pt x="131" y="2441"/>
                  </a:lnTo>
                  <a:lnTo>
                    <a:pt x="122" y="2442"/>
                  </a:lnTo>
                  <a:lnTo>
                    <a:pt x="111" y="2444"/>
                  </a:lnTo>
                  <a:lnTo>
                    <a:pt x="101" y="2447"/>
                  </a:lnTo>
                  <a:lnTo>
                    <a:pt x="91" y="2451"/>
                  </a:lnTo>
                  <a:lnTo>
                    <a:pt x="80" y="2457"/>
                  </a:lnTo>
                  <a:lnTo>
                    <a:pt x="72" y="2464"/>
                  </a:lnTo>
                  <a:lnTo>
                    <a:pt x="66" y="2471"/>
                  </a:lnTo>
                  <a:lnTo>
                    <a:pt x="60" y="2478"/>
                  </a:lnTo>
                  <a:lnTo>
                    <a:pt x="56" y="2485"/>
                  </a:lnTo>
                  <a:lnTo>
                    <a:pt x="55" y="2492"/>
                  </a:lnTo>
                  <a:lnTo>
                    <a:pt x="55" y="2499"/>
                  </a:lnTo>
                  <a:lnTo>
                    <a:pt x="59" y="2505"/>
                  </a:lnTo>
                  <a:lnTo>
                    <a:pt x="63" y="2511"/>
                  </a:lnTo>
                  <a:lnTo>
                    <a:pt x="69" y="2515"/>
                  </a:lnTo>
                  <a:lnTo>
                    <a:pt x="76" y="2517"/>
                  </a:lnTo>
                  <a:lnTo>
                    <a:pt x="86" y="2518"/>
                  </a:lnTo>
                  <a:lnTo>
                    <a:pt x="95" y="2518"/>
                  </a:lnTo>
                  <a:lnTo>
                    <a:pt x="105" y="2516"/>
                  </a:lnTo>
                  <a:lnTo>
                    <a:pt x="116" y="2514"/>
                  </a:lnTo>
                  <a:lnTo>
                    <a:pt x="126" y="2509"/>
                  </a:lnTo>
                  <a:lnTo>
                    <a:pt x="136" y="2503"/>
                  </a:lnTo>
                  <a:lnTo>
                    <a:pt x="144" y="2497"/>
                  </a:lnTo>
                  <a:lnTo>
                    <a:pt x="151" y="2490"/>
                  </a:lnTo>
                  <a:lnTo>
                    <a:pt x="156" y="2483"/>
                  </a:lnTo>
                  <a:lnTo>
                    <a:pt x="160" y="2476"/>
                  </a:lnTo>
                  <a:lnTo>
                    <a:pt x="162" y="2467"/>
                  </a:lnTo>
                  <a:lnTo>
                    <a:pt x="161" y="2461"/>
                  </a:lnTo>
                  <a:lnTo>
                    <a:pt x="158" y="2454"/>
                  </a:lnTo>
                  <a:close/>
                  <a:moveTo>
                    <a:pt x="297" y="2385"/>
                  </a:moveTo>
                  <a:lnTo>
                    <a:pt x="293" y="2381"/>
                  </a:lnTo>
                  <a:lnTo>
                    <a:pt x="286" y="2376"/>
                  </a:lnTo>
                  <a:lnTo>
                    <a:pt x="277" y="2374"/>
                  </a:lnTo>
                  <a:lnTo>
                    <a:pt x="268" y="2372"/>
                  </a:lnTo>
                  <a:lnTo>
                    <a:pt x="258" y="2372"/>
                  </a:lnTo>
                  <a:lnTo>
                    <a:pt x="248" y="2374"/>
                  </a:lnTo>
                  <a:lnTo>
                    <a:pt x="236" y="2377"/>
                  </a:lnTo>
                  <a:lnTo>
                    <a:pt x="225" y="2382"/>
                  </a:lnTo>
                  <a:lnTo>
                    <a:pt x="214" y="2388"/>
                  </a:lnTo>
                  <a:lnTo>
                    <a:pt x="206" y="2395"/>
                  </a:lnTo>
                  <a:lnTo>
                    <a:pt x="199" y="2402"/>
                  </a:lnTo>
                  <a:lnTo>
                    <a:pt x="193" y="2409"/>
                  </a:lnTo>
                  <a:lnTo>
                    <a:pt x="189" y="2417"/>
                  </a:lnTo>
                  <a:lnTo>
                    <a:pt x="188" y="2425"/>
                  </a:lnTo>
                  <a:lnTo>
                    <a:pt x="188" y="2432"/>
                  </a:lnTo>
                  <a:lnTo>
                    <a:pt x="190" y="2439"/>
                  </a:lnTo>
                  <a:lnTo>
                    <a:pt x="195" y="2444"/>
                  </a:lnTo>
                  <a:lnTo>
                    <a:pt x="202" y="2448"/>
                  </a:lnTo>
                  <a:lnTo>
                    <a:pt x="211" y="2451"/>
                  </a:lnTo>
                  <a:lnTo>
                    <a:pt x="220" y="2452"/>
                  </a:lnTo>
                  <a:lnTo>
                    <a:pt x="230" y="2452"/>
                  </a:lnTo>
                  <a:lnTo>
                    <a:pt x="240" y="2450"/>
                  </a:lnTo>
                  <a:lnTo>
                    <a:pt x="252" y="2447"/>
                  </a:lnTo>
                  <a:lnTo>
                    <a:pt x="263" y="2442"/>
                  </a:lnTo>
                  <a:lnTo>
                    <a:pt x="274" y="2437"/>
                  </a:lnTo>
                  <a:lnTo>
                    <a:pt x="282" y="2429"/>
                  </a:lnTo>
                  <a:lnTo>
                    <a:pt x="289" y="2422"/>
                  </a:lnTo>
                  <a:lnTo>
                    <a:pt x="295" y="2415"/>
                  </a:lnTo>
                  <a:lnTo>
                    <a:pt x="299" y="2407"/>
                  </a:lnTo>
                  <a:lnTo>
                    <a:pt x="300" y="2400"/>
                  </a:lnTo>
                  <a:lnTo>
                    <a:pt x="300" y="2393"/>
                  </a:lnTo>
                  <a:lnTo>
                    <a:pt x="297" y="2385"/>
                  </a:lnTo>
                  <a:close/>
                  <a:moveTo>
                    <a:pt x="91" y="2710"/>
                  </a:moveTo>
                  <a:lnTo>
                    <a:pt x="100" y="2705"/>
                  </a:lnTo>
                  <a:lnTo>
                    <a:pt x="107" y="2699"/>
                  </a:lnTo>
                  <a:lnTo>
                    <a:pt x="113" y="2692"/>
                  </a:lnTo>
                  <a:lnTo>
                    <a:pt x="118" y="2685"/>
                  </a:lnTo>
                  <a:lnTo>
                    <a:pt x="122" y="2678"/>
                  </a:lnTo>
                  <a:lnTo>
                    <a:pt x="123" y="2672"/>
                  </a:lnTo>
                  <a:lnTo>
                    <a:pt x="122" y="2665"/>
                  </a:lnTo>
                  <a:lnTo>
                    <a:pt x="119" y="2659"/>
                  </a:lnTo>
                  <a:lnTo>
                    <a:pt x="114" y="2654"/>
                  </a:lnTo>
                  <a:lnTo>
                    <a:pt x="109" y="2650"/>
                  </a:lnTo>
                  <a:lnTo>
                    <a:pt x="103" y="2648"/>
                  </a:lnTo>
                  <a:lnTo>
                    <a:pt x="94" y="2647"/>
                  </a:lnTo>
                  <a:lnTo>
                    <a:pt x="85" y="2647"/>
                  </a:lnTo>
                  <a:lnTo>
                    <a:pt x="75" y="2648"/>
                  </a:lnTo>
                  <a:lnTo>
                    <a:pt x="66" y="2650"/>
                  </a:lnTo>
                  <a:lnTo>
                    <a:pt x="56" y="2655"/>
                  </a:lnTo>
                  <a:lnTo>
                    <a:pt x="48" y="2660"/>
                  </a:lnTo>
                  <a:lnTo>
                    <a:pt x="41" y="2667"/>
                  </a:lnTo>
                  <a:lnTo>
                    <a:pt x="35" y="2673"/>
                  </a:lnTo>
                  <a:lnTo>
                    <a:pt x="30" y="2680"/>
                  </a:lnTo>
                  <a:lnTo>
                    <a:pt x="27" y="2687"/>
                  </a:lnTo>
                  <a:lnTo>
                    <a:pt x="25" y="2694"/>
                  </a:lnTo>
                  <a:lnTo>
                    <a:pt x="27" y="2700"/>
                  </a:lnTo>
                  <a:lnTo>
                    <a:pt x="29" y="2706"/>
                  </a:lnTo>
                  <a:lnTo>
                    <a:pt x="32" y="2711"/>
                  </a:lnTo>
                  <a:lnTo>
                    <a:pt x="38" y="2716"/>
                  </a:lnTo>
                  <a:lnTo>
                    <a:pt x="46" y="2718"/>
                  </a:lnTo>
                  <a:lnTo>
                    <a:pt x="54" y="2719"/>
                  </a:lnTo>
                  <a:lnTo>
                    <a:pt x="63" y="2719"/>
                  </a:lnTo>
                  <a:lnTo>
                    <a:pt x="72" y="2717"/>
                  </a:lnTo>
                  <a:lnTo>
                    <a:pt x="81" y="2715"/>
                  </a:lnTo>
                  <a:lnTo>
                    <a:pt x="91" y="2710"/>
                  </a:lnTo>
                  <a:close/>
                  <a:moveTo>
                    <a:pt x="245" y="2595"/>
                  </a:moveTo>
                  <a:lnTo>
                    <a:pt x="240" y="2589"/>
                  </a:lnTo>
                  <a:lnTo>
                    <a:pt x="234" y="2585"/>
                  </a:lnTo>
                  <a:lnTo>
                    <a:pt x="226" y="2583"/>
                  </a:lnTo>
                  <a:lnTo>
                    <a:pt x="218" y="2581"/>
                  </a:lnTo>
                  <a:lnTo>
                    <a:pt x="208" y="2581"/>
                  </a:lnTo>
                  <a:lnTo>
                    <a:pt x="199" y="2583"/>
                  </a:lnTo>
                  <a:lnTo>
                    <a:pt x="188" y="2585"/>
                  </a:lnTo>
                  <a:lnTo>
                    <a:pt x="179" y="2590"/>
                  </a:lnTo>
                  <a:lnTo>
                    <a:pt x="169" y="2596"/>
                  </a:lnTo>
                  <a:lnTo>
                    <a:pt x="161" y="2602"/>
                  </a:lnTo>
                  <a:lnTo>
                    <a:pt x="155" y="2609"/>
                  </a:lnTo>
                  <a:lnTo>
                    <a:pt x="150" y="2616"/>
                  </a:lnTo>
                  <a:lnTo>
                    <a:pt x="147" y="2623"/>
                  </a:lnTo>
                  <a:lnTo>
                    <a:pt x="145" y="2630"/>
                  </a:lnTo>
                  <a:lnTo>
                    <a:pt x="145" y="2637"/>
                  </a:lnTo>
                  <a:lnTo>
                    <a:pt x="149" y="2643"/>
                  </a:lnTo>
                  <a:lnTo>
                    <a:pt x="154" y="2649"/>
                  </a:lnTo>
                  <a:lnTo>
                    <a:pt x="160" y="2653"/>
                  </a:lnTo>
                  <a:lnTo>
                    <a:pt x="167" y="2655"/>
                  </a:lnTo>
                  <a:lnTo>
                    <a:pt x="175" y="2656"/>
                  </a:lnTo>
                  <a:lnTo>
                    <a:pt x="185" y="2656"/>
                  </a:lnTo>
                  <a:lnTo>
                    <a:pt x="194" y="2655"/>
                  </a:lnTo>
                  <a:lnTo>
                    <a:pt x="205" y="2652"/>
                  </a:lnTo>
                  <a:lnTo>
                    <a:pt x="214" y="2648"/>
                  </a:lnTo>
                  <a:lnTo>
                    <a:pt x="224" y="2642"/>
                  </a:lnTo>
                  <a:lnTo>
                    <a:pt x="232" y="2636"/>
                  </a:lnTo>
                  <a:lnTo>
                    <a:pt x="238" y="2629"/>
                  </a:lnTo>
                  <a:lnTo>
                    <a:pt x="243" y="2622"/>
                  </a:lnTo>
                  <a:lnTo>
                    <a:pt x="246" y="2615"/>
                  </a:lnTo>
                  <a:lnTo>
                    <a:pt x="248" y="2608"/>
                  </a:lnTo>
                  <a:lnTo>
                    <a:pt x="248" y="2600"/>
                  </a:lnTo>
                  <a:lnTo>
                    <a:pt x="245" y="2595"/>
                  </a:lnTo>
                  <a:close/>
                  <a:moveTo>
                    <a:pt x="377" y="2527"/>
                  </a:moveTo>
                  <a:lnTo>
                    <a:pt x="372" y="2522"/>
                  </a:lnTo>
                  <a:lnTo>
                    <a:pt x="366" y="2517"/>
                  </a:lnTo>
                  <a:lnTo>
                    <a:pt x="358" y="2515"/>
                  </a:lnTo>
                  <a:lnTo>
                    <a:pt x="348" y="2514"/>
                  </a:lnTo>
                  <a:lnTo>
                    <a:pt x="339" y="2514"/>
                  </a:lnTo>
                  <a:lnTo>
                    <a:pt x="328" y="2515"/>
                  </a:lnTo>
                  <a:lnTo>
                    <a:pt x="318" y="2518"/>
                  </a:lnTo>
                  <a:lnTo>
                    <a:pt x="307" y="2522"/>
                  </a:lnTo>
                  <a:lnTo>
                    <a:pt x="297" y="2528"/>
                  </a:lnTo>
                  <a:lnTo>
                    <a:pt x="289" y="2535"/>
                  </a:lnTo>
                  <a:lnTo>
                    <a:pt x="282" y="2542"/>
                  </a:lnTo>
                  <a:lnTo>
                    <a:pt x="277" y="2549"/>
                  </a:lnTo>
                  <a:lnTo>
                    <a:pt x="274" y="2558"/>
                  </a:lnTo>
                  <a:lnTo>
                    <a:pt x="272" y="2565"/>
                  </a:lnTo>
                  <a:lnTo>
                    <a:pt x="272" y="2572"/>
                  </a:lnTo>
                  <a:lnTo>
                    <a:pt x="276" y="2578"/>
                  </a:lnTo>
                  <a:lnTo>
                    <a:pt x="281" y="2584"/>
                  </a:lnTo>
                  <a:lnTo>
                    <a:pt x="287" y="2589"/>
                  </a:lnTo>
                  <a:lnTo>
                    <a:pt x="295" y="2591"/>
                  </a:lnTo>
                  <a:lnTo>
                    <a:pt x="303" y="2592"/>
                  </a:lnTo>
                  <a:lnTo>
                    <a:pt x="314" y="2592"/>
                  </a:lnTo>
                  <a:lnTo>
                    <a:pt x="324" y="2591"/>
                  </a:lnTo>
                  <a:lnTo>
                    <a:pt x="334" y="2587"/>
                  </a:lnTo>
                  <a:lnTo>
                    <a:pt x="345" y="2583"/>
                  </a:lnTo>
                  <a:lnTo>
                    <a:pt x="354" y="2577"/>
                  </a:lnTo>
                  <a:lnTo>
                    <a:pt x="364" y="2571"/>
                  </a:lnTo>
                  <a:lnTo>
                    <a:pt x="370" y="2564"/>
                  </a:lnTo>
                  <a:lnTo>
                    <a:pt x="376" y="2557"/>
                  </a:lnTo>
                  <a:lnTo>
                    <a:pt x="379" y="2548"/>
                  </a:lnTo>
                  <a:lnTo>
                    <a:pt x="381" y="2541"/>
                  </a:lnTo>
                  <a:lnTo>
                    <a:pt x="379" y="2534"/>
                  </a:lnTo>
                  <a:lnTo>
                    <a:pt x="377" y="2527"/>
                  </a:lnTo>
                  <a:close/>
                  <a:moveTo>
                    <a:pt x="82" y="2909"/>
                  </a:moveTo>
                  <a:lnTo>
                    <a:pt x="91" y="2905"/>
                  </a:lnTo>
                  <a:lnTo>
                    <a:pt x="98" y="2899"/>
                  </a:lnTo>
                  <a:lnTo>
                    <a:pt x="103" y="2893"/>
                  </a:lnTo>
                  <a:lnTo>
                    <a:pt x="107" y="2886"/>
                  </a:lnTo>
                  <a:lnTo>
                    <a:pt x="110" y="2880"/>
                  </a:lnTo>
                  <a:lnTo>
                    <a:pt x="111" y="2873"/>
                  </a:lnTo>
                  <a:lnTo>
                    <a:pt x="110" y="2867"/>
                  </a:lnTo>
                  <a:lnTo>
                    <a:pt x="107" y="2861"/>
                  </a:lnTo>
                  <a:lnTo>
                    <a:pt x="104" y="2856"/>
                  </a:lnTo>
                  <a:lnTo>
                    <a:pt x="98" y="2852"/>
                  </a:lnTo>
                  <a:lnTo>
                    <a:pt x="91" y="2850"/>
                  </a:lnTo>
                  <a:lnTo>
                    <a:pt x="84" y="2849"/>
                  </a:lnTo>
                  <a:lnTo>
                    <a:pt x="75" y="2849"/>
                  </a:lnTo>
                  <a:lnTo>
                    <a:pt x="67" y="2850"/>
                  </a:lnTo>
                  <a:lnTo>
                    <a:pt x="59" y="2854"/>
                  </a:lnTo>
                  <a:lnTo>
                    <a:pt x="50" y="2857"/>
                  </a:lnTo>
                  <a:lnTo>
                    <a:pt x="42" y="2862"/>
                  </a:lnTo>
                  <a:lnTo>
                    <a:pt x="35" y="2868"/>
                  </a:lnTo>
                  <a:lnTo>
                    <a:pt x="30" y="2874"/>
                  </a:lnTo>
                  <a:lnTo>
                    <a:pt x="25" y="2881"/>
                  </a:lnTo>
                  <a:lnTo>
                    <a:pt x="23" y="2887"/>
                  </a:lnTo>
                  <a:lnTo>
                    <a:pt x="22" y="2894"/>
                  </a:lnTo>
                  <a:lnTo>
                    <a:pt x="23" y="2900"/>
                  </a:lnTo>
                  <a:lnTo>
                    <a:pt x="25" y="2906"/>
                  </a:lnTo>
                  <a:lnTo>
                    <a:pt x="29" y="2911"/>
                  </a:lnTo>
                  <a:lnTo>
                    <a:pt x="35" y="2914"/>
                  </a:lnTo>
                  <a:lnTo>
                    <a:pt x="42" y="2917"/>
                  </a:lnTo>
                  <a:lnTo>
                    <a:pt x="49" y="2918"/>
                  </a:lnTo>
                  <a:lnTo>
                    <a:pt x="57" y="2918"/>
                  </a:lnTo>
                  <a:lnTo>
                    <a:pt x="66" y="2917"/>
                  </a:lnTo>
                  <a:lnTo>
                    <a:pt x="74" y="2913"/>
                  </a:lnTo>
                  <a:lnTo>
                    <a:pt x="82" y="2909"/>
                  </a:lnTo>
                  <a:close/>
                  <a:moveTo>
                    <a:pt x="194" y="2851"/>
                  </a:moveTo>
                  <a:lnTo>
                    <a:pt x="202" y="2846"/>
                  </a:lnTo>
                  <a:lnTo>
                    <a:pt x="209" y="2840"/>
                  </a:lnTo>
                  <a:lnTo>
                    <a:pt x="215" y="2833"/>
                  </a:lnTo>
                  <a:lnTo>
                    <a:pt x="220" y="2827"/>
                  </a:lnTo>
                  <a:lnTo>
                    <a:pt x="223" y="2820"/>
                  </a:lnTo>
                  <a:lnTo>
                    <a:pt x="224" y="2813"/>
                  </a:lnTo>
                  <a:lnTo>
                    <a:pt x="224" y="2807"/>
                  </a:lnTo>
                  <a:lnTo>
                    <a:pt x="220" y="2801"/>
                  </a:lnTo>
                  <a:lnTo>
                    <a:pt x="217" y="2795"/>
                  </a:lnTo>
                  <a:lnTo>
                    <a:pt x="211" y="2792"/>
                  </a:lnTo>
                  <a:lnTo>
                    <a:pt x="204" y="2789"/>
                  </a:lnTo>
                  <a:lnTo>
                    <a:pt x="195" y="2788"/>
                  </a:lnTo>
                  <a:lnTo>
                    <a:pt x="187" y="2788"/>
                  </a:lnTo>
                  <a:lnTo>
                    <a:pt x="179" y="2789"/>
                  </a:lnTo>
                  <a:lnTo>
                    <a:pt x="169" y="2792"/>
                  </a:lnTo>
                  <a:lnTo>
                    <a:pt x="160" y="2797"/>
                  </a:lnTo>
                  <a:lnTo>
                    <a:pt x="151" y="2801"/>
                  </a:lnTo>
                  <a:lnTo>
                    <a:pt x="144" y="2807"/>
                  </a:lnTo>
                  <a:lnTo>
                    <a:pt x="138" y="2814"/>
                  </a:lnTo>
                  <a:lnTo>
                    <a:pt x="135" y="2820"/>
                  </a:lnTo>
                  <a:lnTo>
                    <a:pt x="131" y="2827"/>
                  </a:lnTo>
                  <a:lnTo>
                    <a:pt x="131" y="2835"/>
                  </a:lnTo>
                  <a:lnTo>
                    <a:pt x="131" y="2840"/>
                  </a:lnTo>
                  <a:lnTo>
                    <a:pt x="133" y="2846"/>
                  </a:lnTo>
                  <a:lnTo>
                    <a:pt x="138" y="2852"/>
                  </a:lnTo>
                  <a:lnTo>
                    <a:pt x="144" y="2856"/>
                  </a:lnTo>
                  <a:lnTo>
                    <a:pt x="151" y="2858"/>
                  </a:lnTo>
                  <a:lnTo>
                    <a:pt x="158" y="2859"/>
                  </a:lnTo>
                  <a:lnTo>
                    <a:pt x="167" y="2859"/>
                  </a:lnTo>
                  <a:lnTo>
                    <a:pt x="176" y="2858"/>
                  </a:lnTo>
                  <a:lnTo>
                    <a:pt x="186" y="2855"/>
                  </a:lnTo>
                  <a:lnTo>
                    <a:pt x="194" y="2851"/>
                  </a:lnTo>
                  <a:close/>
                  <a:moveTo>
                    <a:pt x="249" y="2786"/>
                  </a:moveTo>
                  <a:lnTo>
                    <a:pt x="253" y="2792"/>
                  </a:lnTo>
                  <a:lnTo>
                    <a:pt x="259" y="2795"/>
                  </a:lnTo>
                  <a:lnTo>
                    <a:pt x="267" y="2798"/>
                  </a:lnTo>
                  <a:lnTo>
                    <a:pt x="275" y="2799"/>
                  </a:lnTo>
                  <a:lnTo>
                    <a:pt x="284" y="2799"/>
                  </a:lnTo>
                  <a:lnTo>
                    <a:pt x="294" y="2798"/>
                  </a:lnTo>
                  <a:lnTo>
                    <a:pt x="303" y="2795"/>
                  </a:lnTo>
                  <a:lnTo>
                    <a:pt x="313" y="2791"/>
                  </a:lnTo>
                  <a:lnTo>
                    <a:pt x="321" y="2786"/>
                  </a:lnTo>
                  <a:lnTo>
                    <a:pt x="329" y="2779"/>
                  </a:lnTo>
                  <a:lnTo>
                    <a:pt x="335" y="2773"/>
                  </a:lnTo>
                  <a:lnTo>
                    <a:pt x="340" y="2766"/>
                  </a:lnTo>
                  <a:lnTo>
                    <a:pt x="343" y="2758"/>
                  </a:lnTo>
                  <a:lnTo>
                    <a:pt x="344" y="2751"/>
                  </a:lnTo>
                  <a:lnTo>
                    <a:pt x="344" y="2744"/>
                  </a:lnTo>
                  <a:lnTo>
                    <a:pt x="340" y="2738"/>
                  </a:lnTo>
                  <a:lnTo>
                    <a:pt x="335" y="2732"/>
                  </a:lnTo>
                  <a:lnTo>
                    <a:pt x="329" y="2729"/>
                  </a:lnTo>
                  <a:lnTo>
                    <a:pt x="322" y="2726"/>
                  </a:lnTo>
                  <a:lnTo>
                    <a:pt x="314" y="2725"/>
                  </a:lnTo>
                  <a:lnTo>
                    <a:pt x="306" y="2725"/>
                  </a:lnTo>
                  <a:lnTo>
                    <a:pt x="296" y="2726"/>
                  </a:lnTo>
                  <a:lnTo>
                    <a:pt x="287" y="2729"/>
                  </a:lnTo>
                  <a:lnTo>
                    <a:pt x="276" y="2734"/>
                  </a:lnTo>
                  <a:lnTo>
                    <a:pt x="268" y="2738"/>
                  </a:lnTo>
                  <a:lnTo>
                    <a:pt x="261" y="2744"/>
                  </a:lnTo>
                  <a:lnTo>
                    <a:pt x="253" y="2751"/>
                  </a:lnTo>
                  <a:lnTo>
                    <a:pt x="250" y="2758"/>
                  </a:lnTo>
                  <a:lnTo>
                    <a:pt x="246" y="2766"/>
                  </a:lnTo>
                  <a:lnTo>
                    <a:pt x="245" y="2773"/>
                  </a:lnTo>
                  <a:lnTo>
                    <a:pt x="246" y="2780"/>
                  </a:lnTo>
                  <a:lnTo>
                    <a:pt x="249" y="2786"/>
                  </a:lnTo>
                  <a:close/>
                  <a:moveTo>
                    <a:pt x="99" y="3108"/>
                  </a:moveTo>
                  <a:lnTo>
                    <a:pt x="106" y="3103"/>
                  </a:lnTo>
                  <a:lnTo>
                    <a:pt x="112" y="3098"/>
                  </a:lnTo>
                  <a:lnTo>
                    <a:pt x="117" y="3092"/>
                  </a:lnTo>
                  <a:lnTo>
                    <a:pt x="120" y="3086"/>
                  </a:lnTo>
                  <a:lnTo>
                    <a:pt x="123" y="3079"/>
                  </a:lnTo>
                  <a:lnTo>
                    <a:pt x="124" y="3073"/>
                  </a:lnTo>
                  <a:lnTo>
                    <a:pt x="123" y="3067"/>
                  </a:lnTo>
                  <a:lnTo>
                    <a:pt x="120" y="3063"/>
                  </a:lnTo>
                  <a:lnTo>
                    <a:pt x="117" y="3058"/>
                  </a:lnTo>
                  <a:lnTo>
                    <a:pt x="112" y="3054"/>
                  </a:lnTo>
                  <a:lnTo>
                    <a:pt x="106" y="3052"/>
                  </a:lnTo>
                  <a:lnTo>
                    <a:pt x="99" y="3051"/>
                  </a:lnTo>
                  <a:lnTo>
                    <a:pt x="92" y="3051"/>
                  </a:lnTo>
                  <a:lnTo>
                    <a:pt x="84" y="3052"/>
                  </a:lnTo>
                  <a:lnTo>
                    <a:pt x="75" y="3054"/>
                  </a:lnTo>
                  <a:lnTo>
                    <a:pt x="68" y="3058"/>
                  </a:lnTo>
                  <a:lnTo>
                    <a:pt x="61" y="3063"/>
                  </a:lnTo>
                  <a:lnTo>
                    <a:pt x="55" y="3067"/>
                  </a:lnTo>
                  <a:lnTo>
                    <a:pt x="50" y="3073"/>
                  </a:lnTo>
                  <a:lnTo>
                    <a:pt x="47" y="3080"/>
                  </a:lnTo>
                  <a:lnTo>
                    <a:pt x="44" y="3086"/>
                  </a:lnTo>
                  <a:lnTo>
                    <a:pt x="43" y="3092"/>
                  </a:lnTo>
                  <a:lnTo>
                    <a:pt x="44" y="3098"/>
                  </a:lnTo>
                  <a:lnTo>
                    <a:pt x="47" y="3104"/>
                  </a:lnTo>
                  <a:lnTo>
                    <a:pt x="50" y="3108"/>
                  </a:lnTo>
                  <a:lnTo>
                    <a:pt x="55" y="3111"/>
                  </a:lnTo>
                  <a:lnTo>
                    <a:pt x="61" y="3114"/>
                  </a:lnTo>
                  <a:lnTo>
                    <a:pt x="68" y="3115"/>
                  </a:lnTo>
                  <a:lnTo>
                    <a:pt x="75" y="3115"/>
                  </a:lnTo>
                  <a:lnTo>
                    <a:pt x="84" y="3114"/>
                  </a:lnTo>
                  <a:lnTo>
                    <a:pt x="92" y="3111"/>
                  </a:lnTo>
                  <a:lnTo>
                    <a:pt x="99" y="3108"/>
                  </a:lnTo>
                  <a:close/>
                  <a:moveTo>
                    <a:pt x="200" y="3053"/>
                  </a:moveTo>
                  <a:lnTo>
                    <a:pt x="208" y="3048"/>
                  </a:lnTo>
                  <a:lnTo>
                    <a:pt x="214" y="3044"/>
                  </a:lnTo>
                  <a:lnTo>
                    <a:pt x="219" y="3038"/>
                  </a:lnTo>
                  <a:lnTo>
                    <a:pt x="224" y="3031"/>
                  </a:lnTo>
                  <a:lnTo>
                    <a:pt x="226" y="3025"/>
                  </a:lnTo>
                  <a:lnTo>
                    <a:pt x="226" y="3017"/>
                  </a:lnTo>
                  <a:lnTo>
                    <a:pt x="226" y="3012"/>
                  </a:lnTo>
                  <a:lnTo>
                    <a:pt x="224" y="3006"/>
                  </a:lnTo>
                  <a:lnTo>
                    <a:pt x="219" y="3001"/>
                  </a:lnTo>
                  <a:lnTo>
                    <a:pt x="214" y="2997"/>
                  </a:lnTo>
                  <a:lnTo>
                    <a:pt x="207" y="2995"/>
                  </a:lnTo>
                  <a:lnTo>
                    <a:pt x="200" y="2994"/>
                  </a:lnTo>
                  <a:lnTo>
                    <a:pt x="193" y="2994"/>
                  </a:lnTo>
                  <a:lnTo>
                    <a:pt x="185" y="2995"/>
                  </a:lnTo>
                  <a:lnTo>
                    <a:pt x="176" y="2997"/>
                  </a:lnTo>
                  <a:lnTo>
                    <a:pt x="168" y="3001"/>
                  </a:lnTo>
                  <a:lnTo>
                    <a:pt x="160" y="3006"/>
                  </a:lnTo>
                  <a:lnTo>
                    <a:pt x="154" y="3012"/>
                  </a:lnTo>
                  <a:lnTo>
                    <a:pt x="149" y="3017"/>
                  </a:lnTo>
                  <a:lnTo>
                    <a:pt x="144" y="3025"/>
                  </a:lnTo>
                  <a:lnTo>
                    <a:pt x="142" y="3031"/>
                  </a:lnTo>
                  <a:lnTo>
                    <a:pt x="142" y="3038"/>
                  </a:lnTo>
                  <a:lnTo>
                    <a:pt x="142" y="3044"/>
                  </a:lnTo>
                  <a:lnTo>
                    <a:pt x="144" y="3050"/>
                  </a:lnTo>
                  <a:lnTo>
                    <a:pt x="149" y="3054"/>
                  </a:lnTo>
                  <a:lnTo>
                    <a:pt x="154" y="3058"/>
                  </a:lnTo>
                  <a:lnTo>
                    <a:pt x="161" y="3060"/>
                  </a:lnTo>
                  <a:lnTo>
                    <a:pt x="168" y="3061"/>
                  </a:lnTo>
                  <a:lnTo>
                    <a:pt x="175" y="3061"/>
                  </a:lnTo>
                  <a:lnTo>
                    <a:pt x="183" y="3060"/>
                  </a:lnTo>
                  <a:lnTo>
                    <a:pt x="192" y="3058"/>
                  </a:lnTo>
                  <a:lnTo>
                    <a:pt x="200" y="3053"/>
                  </a:lnTo>
                  <a:close/>
                  <a:moveTo>
                    <a:pt x="307" y="2997"/>
                  </a:moveTo>
                  <a:lnTo>
                    <a:pt x="315" y="2993"/>
                  </a:lnTo>
                  <a:lnTo>
                    <a:pt x="322" y="2987"/>
                  </a:lnTo>
                  <a:lnTo>
                    <a:pt x="327" y="2981"/>
                  </a:lnTo>
                  <a:lnTo>
                    <a:pt x="332" y="2974"/>
                  </a:lnTo>
                  <a:lnTo>
                    <a:pt x="334" y="2966"/>
                  </a:lnTo>
                  <a:lnTo>
                    <a:pt x="335" y="2960"/>
                  </a:lnTo>
                  <a:lnTo>
                    <a:pt x="334" y="2953"/>
                  </a:lnTo>
                  <a:lnTo>
                    <a:pt x="332" y="2947"/>
                  </a:lnTo>
                  <a:lnTo>
                    <a:pt x="327" y="2943"/>
                  </a:lnTo>
                  <a:lnTo>
                    <a:pt x="322" y="2939"/>
                  </a:lnTo>
                  <a:lnTo>
                    <a:pt x="315" y="2937"/>
                  </a:lnTo>
                  <a:lnTo>
                    <a:pt x="307" y="2934"/>
                  </a:lnTo>
                  <a:lnTo>
                    <a:pt x="300" y="2934"/>
                  </a:lnTo>
                  <a:lnTo>
                    <a:pt x="290" y="2936"/>
                  </a:lnTo>
                  <a:lnTo>
                    <a:pt x="282" y="2939"/>
                  </a:lnTo>
                  <a:lnTo>
                    <a:pt x="272" y="2943"/>
                  </a:lnTo>
                  <a:lnTo>
                    <a:pt x="265" y="2947"/>
                  </a:lnTo>
                  <a:lnTo>
                    <a:pt x="258" y="2953"/>
                  </a:lnTo>
                  <a:lnTo>
                    <a:pt x="252" y="2959"/>
                  </a:lnTo>
                  <a:lnTo>
                    <a:pt x="249" y="2966"/>
                  </a:lnTo>
                  <a:lnTo>
                    <a:pt x="246" y="2974"/>
                  </a:lnTo>
                  <a:lnTo>
                    <a:pt x="245" y="2979"/>
                  </a:lnTo>
                  <a:lnTo>
                    <a:pt x="246" y="2987"/>
                  </a:lnTo>
                  <a:lnTo>
                    <a:pt x="249" y="2993"/>
                  </a:lnTo>
                  <a:lnTo>
                    <a:pt x="252" y="2997"/>
                  </a:lnTo>
                  <a:lnTo>
                    <a:pt x="258" y="3001"/>
                  </a:lnTo>
                  <a:lnTo>
                    <a:pt x="265" y="3004"/>
                  </a:lnTo>
                  <a:lnTo>
                    <a:pt x="272" y="3006"/>
                  </a:lnTo>
                  <a:lnTo>
                    <a:pt x="281" y="3006"/>
                  </a:lnTo>
                  <a:lnTo>
                    <a:pt x="290" y="3004"/>
                  </a:lnTo>
                  <a:lnTo>
                    <a:pt x="299" y="3001"/>
                  </a:lnTo>
                  <a:lnTo>
                    <a:pt x="307" y="2997"/>
                  </a:lnTo>
                  <a:close/>
                  <a:moveTo>
                    <a:pt x="24" y="3310"/>
                  </a:moveTo>
                  <a:lnTo>
                    <a:pt x="18" y="3313"/>
                  </a:lnTo>
                  <a:lnTo>
                    <a:pt x="12" y="3318"/>
                  </a:lnTo>
                  <a:lnTo>
                    <a:pt x="9" y="3323"/>
                  </a:lnTo>
                  <a:lnTo>
                    <a:pt x="5" y="3329"/>
                  </a:lnTo>
                  <a:lnTo>
                    <a:pt x="4" y="3335"/>
                  </a:lnTo>
                  <a:lnTo>
                    <a:pt x="3" y="3341"/>
                  </a:lnTo>
                  <a:lnTo>
                    <a:pt x="4" y="3345"/>
                  </a:lnTo>
                  <a:lnTo>
                    <a:pt x="6" y="3350"/>
                  </a:lnTo>
                  <a:lnTo>
                    <a:pt x="10" y="3355"/>
                  </a:lnTo>
                  <a:lnTo>
                    <a:pt x="15" y="3357"/>
                  </a:lnTo>
                  <a:lnTo>
                    <a:pt x="19" y="3360"/>
                  </a:lnTo>
                  <a:lnTo>
                    <a:pt x="25" y="3361"/>
                  </a:lnTo>
                  <a:lnTo>
                    <a:pt x="32" y="3361"/>
                  </a:lnTo>
                  <a:lnTo>
                    <a:pt x="38" y="3360"/>
                  </a:lnTo>
                  <a:lnTo>
                    <a:pt x="46" y="3357"/>
                  </a:lnTo>
                  <a:lnTo>
                    <a:pt x="53" y="3355"/>
                  </a:lnTo>
                  <a:lnTo>
                    <a:pt x="59" y="3350"/>
                  </a:lnTo>
                  <a:lnTo>
                    <a:pt x="63" y="3345"/>
                  </a:lnTo>
                  <a:lnTo>
                    <a:pt x="68" y="3341"/>
                  </a:lnTo>
                  <a:lnTo>
                    <a:pt x="71" y="3335"/>
                  </a:lnTo>
                  <a:lnTo>
                    <a:pt x="73" y="3329"/>
                  </a:lnTo>
                  <a:lnTo>
                    <a:pt x="73" y="3324"/>
                  </a:lnTo>
                  <a:lnTo>
                    <a:pt x="72" y="3318"/>
                  </a:lnTo>
                  <a:lnTo>
                    <a:pt x="71" y="3313"/>
                  </a:lnTo>
                  <a:lnTo>
                    <a:pt x="67" y="3309"/>
                  </a:lnTo>
                  <a:lnTo>
                    <a:pt x="62" y="3306"/>
                  </a:lnTo>
                  <a:lnTo>
                    <a:pt x="56" y="3304"/>
                  </a:lnTo>
                  <a:lnTo>
                    <a:pt x="50" y="3303"/>
                  </a:lnTo>
                  <a:lnTo>
                    <a:pt x="44" y="3303"/>
                  </a:lnTo>
                  <a:lnTo>
                    <a:pt x="37" y="3304"/>
                  </a:lnTo>
                  <a:lnTo>
                    <a:pt x="30" y="3306"/>
                  </a:lnTo>
                  <a:lnTo>
                    <a:pt x="24" y="3310"/>
                  </a:lnTo>
                  <a:close/>
                  <a:moveTo>
                    <a:pt x="157" y="3263"/>
                  </a:moveTo>
                  <a:lnTo>
                    <a:pt x="154" y="3259"/>
                  </a:lnTo>
                  <a:lnTo>
                    <a:pt x="149" y="3255"/>
                  </a:lnTo>
                  <a:lnTo>
                    <a:pt x="144" y="3253"/>
                  </a:lnTo>
                  <a:lnTo>
                    <a:pt x="137" y="3252"/>
                  </a:lnTo>
                  <a:lnTo>
                    <a:pt x="131" y="3252"/>
                  </a:lnTo>
                  <a:lnTo>
                    <a:pt x="124" y="3253"/>
                  </a:lnTo>
                  <a:lnTo>
                    <a:pt x="117" y="3255"/>
                  </a:lnTo>
                  <a:lnTo>
                    <a:pt x="110" y="3259"/>
                  </a:lnTo>
                  <a:lnTo>
                    <a:pt x="103" y="3263"/>
                  </a:lnTo>
                  <a:lnTo>
                    <a:pt x="98" y="3268"/>
                  </a:lnTo>
                  <a:lnTo>
                    <a:pt x="93" y="3273"/>
                  </a:lnTo>
                  <a:lnTo>
                    <a:pt x="90" y="3279"/>
                  </a:lnTo>
                  <a:lnTo>
                    <a:pt x="88" y="3285"/>
                  </a:lnTo>
                  <a:lnTo>
                    <a:pt x="87" y="3291"/>
                  </a:lnTo>
                  <a:lnTo>
                    <a:pt x="88" y="3297"/>
                  </a:lnTo>
                  <a:lnTo>
                    <a:pt x="91" y="3301"/>
                  </a:lnTo>
                  <a:lnTo>
                    <a:pt x="94" y="3306"/>
                  </a:lnTo>
                  <a:lnTo>
                    <a:pt x="99" y="3310"/>
                  </a:lnTo>
                  <a:lnTo>
                    <a:pt x="105" y="3311"/>
                  </a:lnTo>
                  <a:lnTo>
                    <a:pt x="111" y="3312"/>
                  </a:lnTo>
                  <a:lnTo>
                    <a:pt x="118" y="3312"/>
                  </a:lnTo>
                  <a:lnTo>
                    <a:pt x="125" y="3312"/>
                  </a:lnTo>
                  <a:lnTo>
                    <a:pt x="132" y="3310"/>
                  </a:lnTo>
                  <a:lnTo>
                    <a:pt x="139" y="3306"/>
                  </a:lnTo>
                  <a:lnTo>
                    <a:pt x="145" y="3301"/>
                  </a:lnTo>
                  <a:lnTo>
                    <a:pt x="151" y="3297"/>
                  </a:lnTo>
                  <a:lnTo>
                    <a:pt x="155" y="3291"/>
                  </a:lnTo>
                  <a:lnTo>
                    <a:pt x="158" y="3286"/>
                  </a:lnTo>
                  <a:lnTo>
                    <a:pt x="161" y="3280"/>
                  </a:lnTo>
                  <a:lnTo>
                    <a:pt x="161" y="3274"/>
                  </a:lnTo>
                  <a:lnTo>
                    <a:pt x="160" y="3268"/>
                  </a:lnTo>
                  <a:lnTo>
                    <a:pt x="157" y="3263"/>
                  </a:lnTo>
                  <a:close/>
                  <a:moveTo>
                    <a:pt x="251" y="3211"/>
                  </a:moveTo>
                  <a:lnTo>
                    <a:pt x="246" y="3206"/>
                  </a:lnTo>
                  <a:lnTo>
                    <a:pt x="242" y="3203"/>
                  </a:lnTo>
                  <a:lnTo>
                    <a:pt x="236" y="3200"/>
                  </a:lnTo>
                  <a:lnTo>
                    <a:pt x="230" y="3199"/>
                  </a:lnTo>
                  <a:lnTo>
                    <a:pt x="221" y="3199"/>
                  </a:lnTo>
                  <a:lnTo>
                    <a:pt x="214" y="3200"/>
                  </a:lnTo>
                  <a:lnTo>
                    <a:pt x="207" y="3203"/>
                  </a:lnTo>
                  <a:lnTo>
                    <a:pt x="200" y="3205"/>
                  </a:lnTo>
                  <a:lnTo>
                    <a:pt x="193" y="3210"/>
                  </a:lnTo>
                  <a:lnTo>
                    <a:pt x="187" y="3216"/>
                  </a:lnTo>
                  <a:lnTo>
                    <a:pt x="182" y="3221"/>
                  </a:lnTo>
                  <a:lnTo>
                    <a:pt x="179" y="3228"/>
                  </a:lnTo>
                  <a:lnTo>
                    <a:pt x="177" y="3234"/>
                  </a:lnTo>
                  <a:lnTo>
                    <a:pt x="176" y="3240"/>
                  </a:lnTo>
                  <a:lnTo>
                    <a:pt x="177" y="3246"/>
                  </a:lnTo>
                  <a:lnTo>
                    <a:pt x="180" y="3250"/>
                  </a:lnTo>
                  <a:lnTo>
                    <a:pt x="183" y="3255"/>
                  </a:lnTo>
                  <a:lnTo>
                    <a:pt x="188" y="3259"/>
                  </a:lnTo>
                  <a:lnTo>
                    <a:pt x="194" y="3261"/>
                  </a:lnTo>
                  <a:lnTo>
                    <a:pt x="201" y="3262"/>
                  </a:lnTo>
                  <a:lnTo>
                    <a:pt x="208" y="3262"/>
                  </a:lnTo>
                  <a:lnTo>
                    <a:pt x="215" y="3261"/>
                  </a:lnTo>
                  <a:lnTo>
                    <a:pt x="223" y="3259"/>
                  </a:lnTo>
                  <a:lnTo>
                    <a:pt x="231" y="3255"/>
                  </a:lnTo>
                  <a:lnTo>
                    <a:pt x="237" y="3252"/>
                  </a:lnTo>
                  <a:lnTo>
                    <a:pt x="243" y="3246"/>
                  </a:lnTo>
                  <a:lnTo>
                    <a:pt x="248" y="3240"/>
                  </a:lnTo>
                  <a:lnTo>
                    <a:pt x="251" y="3234"/>
                  </a:lnTo>
                  <a:lnTo>
                    <a:pt x="253" y="3228"/>
                  </a:lnTo>
                  <a:lnTo>
                    <a:pt x="253" y="3222"/>
                  </a:lnTo>
                  <a:lnTo>
                    <a:pt x="253" y="3216"/>
                  </a:lnTo>
                  <a:lnTo>
                    <a:pt x="251" y="3211"/>
                  </a:lnTo>
                  <a:close/>
                  <a:moveTo>
                    <a:pt x="327" y="3203"/>
                  </a:moveTo>
                  <a:lnTo>
                    <a:pt x="334" y="3198"/>
                  </a:lnTo>
                  <a:lnTo>
                    <a:pt x="340" y="3193"/>
                  </a:lnTo>
                  <a:lnTo>
                    <a:pt x="346" y="3187"/>
                  </a:lnTo>
                  <a:lnTo>
                    <a:pt x="350" y="3181"/>
                  </a:lnTo>
                  <a:lnTo>
                    <a:pt x="351" y="3174"/>
                  </a:lnTo>
                  <a:lnTo>
                    <a:pt x="352" y="3168"/>
                  </a:lnTo>
                  <a:lnTo>
                    <a:pt x="351" y="3162"/>
                  </a:lnTo>
                  <a:lnTo>
                    <a:pt x="348" y="3157"/>
                  </a:lnTo>
                  <a:lnTo>
                    <a:pt x="345" y="3152"/>
                  </a:lnTo>
                  <a:lnTo>
                    <a:pt x="339" y="3148"/>
                  </a:lnTo>
                  <a:lnTo>
                    <a:pt x="333" y="3146"/>
                  </a:lnTo>
                  <a:lnTo>
                    <a:pt x="326" y="3145"/>
                  </a:lnTo>
                  <a:lnTo>
                    <a:pt x="319" y="3143"/>
                  </a:lnTo>
                  <a:lnTo>
                    <a:pt x="310" y="3145"/>
                  </a:lnTo>
                  <a:lnTo>
                    <a:pt x="302" y="3147"/>
                  </a:lnTo>
                  <a:lnTo>
                    <a:pt x="295" y="3151"/>
                  </a:lnTo>
                  <a:lnTo>
                    <a:pt x="288" y="3155"/>
                  </a:lnTo>
                  <a:lnTo>
                    <a:pt x="281" y="3161"/>
                  </a:lnTo>
                  <a:lnTo>
                    <a:pt x="276" y="3167"/>
                  </a:lnTo>
                  <a:lnTo>
                    <a:pt x="272" y="3173"/>
                  </a:lnTo>
                  <a:lnTo>
                    <a:pt x="271" y="3180"/>
                  </a:lnTo>
                  <a:lnTo>
                    <a:pt x="270" y="3186"/>
                  </a:lnTo>
                  <a:lnTo>
                    <a:pt x="271" y="3192"/>
                  </a:lnTo>
                  <a:lnTo>
                    <a:pt x="274" y="3198"/>
                  </a:lnTo>
                  <a:lnTo>
                    <a:pt x="277" y="3203"/>
                  </a:lnTo>
                  <a:lnTo>
                    <a:pt x="283" y="3206"/>
                  </a:lnTo>
                  <a:lnTo>
                    <a:pt x="289" y="3209"/>
                  </a:lnTo>
                  <a:lnTo>
                    <a:pt x="296" y="3210"/>
                  </a:lnTo>
                  <a:lnTo>
                    <a:pt x="303" y="3210"/>
                  </a:lnTo>
                  <a:lnTo>
                    <a:pt x="312" y="3210"/>
                  </a:lnTo>
                  <a:lnTo>
                    <a:pt x="320" y="3208"/>
                  </a:lnTo>
                  <a:lnTo>
                    <a:pt x="327" y="3203"/>
                  </a:lnTo>
                  <a:close/>
                  <a:moveTo>
                    <a:pt x="22" y="3551"/>
                  </a:moveTo>
                  <a:lnTo>
                    <a:pt x="17" y="3556"/>
                  </a:lnTo>
                  <a:lnTo>
                    <a:pt x="12" y="3559"/>
                  </a:lnTo>
                  <a:lnTo>
                    <a:pt x="9" y="3564"/>
                  </a:lnTo>
                  <a:lnTo>
                    <a:pt x="6" y="3569"/>
                  </a:lnTo>
                  <a:lnTo>
                    <a:pt x="5" y="3575"/>
                  </a:lnTo>
                  <a:lnTo>
                    <a:pt x="4" y="3579"/>
                  </a:lnTo>
                  <a:lnTo>
                    <a:pt x="5" y="3584"/>
                  </a:lnTo>
                  <a:lnTo>
                    <a:pt x="8" y="3589"/>
                  </a:lnTo>
                  <a:lnTo>
                    <a:pt x="10" y="3593"/>
                  </a:lnTo>
                  <a:lnTo>
                    <a:pt x="15" y="3595"/>
                  </a:lnTo>
                  <a:lnTo>
                    <a:pt x="19" y="3597"/>
                  </a:lnTo>
                  <a:lnTo>
                    <a:pt x="24" y="3598"/>
                  </a:lnTo>
                  <a:lnTo>
                    <a:pt x="30" y="3598"/>
                  </a:lnTo>
                  <a:lnTo>
                    <a:pt x="36" y="3597"/>
                  </a:lnTo>
                  <a:lnTo>
                    <a:pt x="42" y="3595"/>
                  </a:lnTo>
                  <a:lnTo>
                    <a:pt x="48" y="3593"/>
                  </a:lnTo>
                  <a:lnTo>
                    <a:pt x="53" y="3589"/>
                  </a:lnTo>
                  <a:lnTo>
                    <a:pt x="57" y="3584"/>
                  </a:lnTo>
                  <a:lnTo>
                    <a:pt x="61" y="3579"/>
                  </a:lnTo>
                  <a:lnTo>
                    <a:pt x="63" y="3575"/>
                  </a:lnTo>
                  <a:lnTo>
                    <a:pt x="65" y="3570"/>
                  </a:lnTo>
                  <a:lnTo>
                    <a:pt x="65" y="3565"/>
                  </a:lnTo>
                  <a:lnTo>
                    <a:pt x="65" y="3560"/>
                  </a:lnTo>
                  <a:lnTo>
                    <a:pt x="62" y="3556"/>
                  </a:lnTo>
                  <a:lnTo>
                    <a:pt x="59" y="3552"/>
                  </a:lnTo>
                  <a:lnTo>
                    <a:pt x="55" y="3549"/>
                  </a:lnTo>
                  <a:lnTo>
                    <a:pt x="50" y="3547"/>
                  </a:lnTo>
                  <a:lnTo>
                    <a:pt x="44" y="3546"/>
                  </a:lnTo>
                  <a:lnTo>
                    <a:pt x="40" y="3546"/>
                  </a:lnTo>
                  <a:lnTo>
                    <a:pt x="34" y="3546"/>
                  </a:lnTo>
                  <a:lnTo>
                    <a:pt x="28" y="3549"/>
                  </a:lnTo>
                  <a:lnTo>
                    <a:pt x="22" y="3551"/>
                  </a:lnTo>
                  <a:close/>
                  <a:moveTo>
                    <a:pt x="95" y="3507"/>
                  </a:moveTo>
                  <a:lnTo>
                    <a:pt x="90" y="3511"/>
                  </a:lnTo>
                  <a:lnTo>
                    <a:pt x="85" y="3515"/>
                  </a:lnTo>
                  <a:lnTo>
                    <a:pt x="81" y="3520"/>
                  </a:lnTo>
                  <a:lnTo>
                    <a:pt x="79" y="3525"/>
                  </a:lnTo>
                  <a:lnTo>
                    <a:pt x="78" y="3530"/>
                  </a:lnTo>
                  <a:lnTo>
                    <a:pt x="76" y="3536"/>
                  </a:lnTo>
                  <a:lnTo>
                    <a:pt x="78" y="3540"/>
                  </a:lnTo>
                  <a:lnTo>
                    <a:pt x="80" y="3545"/>
                  </a:lnTo>
                  <a:lnTo>
                    <a:pt x="82" y="3549"/>
                  </a:lnTo>
                  <a:lnTo>
                    <a:pt x="87" y="3552"/>
                  </a:lnTo>
                  <a:lnTo>
                    <a:pt x="92" y="3555"/>
                  </a:lnTo>
                  <a:lnTo>
                    <a:pt x="98" y="3556"/>
                  </a:lnTo>
                  <a:lnTo>
                    <a:pt x="104" y="3556"/>
                  </a:lnTo>
                  <a:lnTo>
                    <a:pt x="110" y="3555"/>
                  </a:lnTo>
                  <a:lnTo>
                    <a:pt x="116" y="3552"/>
                  </a:lnTo>
                  <a:lnTo>
                    <a:pt x="122" y="3550"/>
                  </a:lnTo>
                  <a:lnTo>
                    <a:pt x="128" y="3546"/>
                  </a:lnTo>
                  <a:lnTo>
                    <a:pt x="132" y="3541"/>
                  </a:lnTo>
                  <a:lnTo>
                    <a:pt x="136" y="3537"/>
                  </a:lnTo>
                  <a:lnTo>
                    <a:pt x="138" y="3531"/>
                  </a:lnTo>
                  <a:lnTo>
                    <a:pt x="139" y="3526"/>
                  </a:lnTo>
                  <a:lnTo>
                    <a:pt x="141" y="3520"/>
                  </a:lnTo>
                  <a:lnTo>
                    <a:pt x="139" y="3515"/>
                  </a:lnTo>
                  <a:lnTo>
                    <a:pt x="137" y="3511"/>
                  </a:lnTo>
                  <a:lnTo>
                    <a:pt x="133" y="3507"/>
                  </a:lnTo>
                  <a:lnTo>
                    <a:pt x="130" y="3503"/>
                  </a:lnTo>
                  <a:lnTo>
                    <a:pt x="125" y="3502"/>
                  </a:lnTo>
                  <a:lnTo>
                    <a:pt x="119" y="3501"/>
                  </a:lnTo>
                  <a:lnTo>
                    <a:pt x="113" y="3501"/>
                  </a:lnTo>
                  <a:lnTo>
                    <a:pt x="107" y="3501"/>
                  </a:lnTo>
                  <a:lnTo>
                    <a:pt x="101" y="3503"/>
                  </a:lnTo>
                  <a:lnTo>
                    <a:pt x="95" y="3507"/>
                  </a:lnTo>
                  <a:close/>
                  <a:moveTo>
                    <a:pt x="200" y="3505"/>
                  </a:moveTo>
                  <a:lnTo>
                    <a:pt x="206" y="3501"/>
                  </a:lnTo>
                  <a:lnTo>
                    <a:pt x="211" y="3496"/>
                  </a:lnTo>
                  <a:lnTo>
                    <a:pt x="215" y="3490"/>
                  </a:lnTo>
                  <a:lnTo>
                    <a:pt x="218" y="3486"/>
                  </a:lnTo>
                  <a:lnTo>
                    <a:pt x="219" y="3480"/>
                  </a:lnTo>
                  <a:lnTo>
                    <a:pt x="220" y="3475"/>
                  </a:lnTo>
                  <a:lnTo>
                    <a:pt x="219" y="3469"/>
                  </a:lnTo>
                  <a:lnTo>
                    <a:pt x="217" y="3464"/>
                  </a:lnTo>
                  <a:lnTo>
                    <a:pt x="213" y="3461"/>
                  </a:lnTo>
                  <a:lnTo>
                    <a:pt x="209" y="3457"/>
                  </a:lnTo>
                  <a:lnTo>
                    <a:pt x="204" y="3455"/>
                  </a:lnTo>
                  <a:lnTo>
                    <a:pt x="198" y="3454"/>
                  </a:lnTo>
                  <a:lnTo>
                    <a:pt x="192" y="3454"/>
                  </a:lnTo>
                  <a:lnTo>
                    <a:pt x="186" y="3455"/>
                  </a:lnTo>
                  <a:lnTo>
                    <a:pt x="179" y="3456"/>
                  </a:lnTo>
                  <a:lnTo>
                    <a:pt x="173" y="3459"/>
                  </a:lnTo>
                  <a:lnTo>
                    <a:pt x="167" y="3463"/>
                  </a:lnTo>
                  <a:lnTo>
                    <a:pt x="162" y="3468"/>
                  </a:lnTo>
                  <a:lnTo>
                    <a:pt x="157" y="3474"/>
                  </a:lnTo>
                  <a:lnTo>
                    <a:pt x="155" y="3478"/>
                  </a:lnTo>
                  <a:lnTo>
                    <a:pt x="154" y="3484"/>
                  </a:lnTo>
                  <a:lnTo>
                    <a:pt x="152" y="3489"/>
                  </a:lnTo>
                  <a:lnTo>
                    <a:pt x="154" y="3495"/>
                  </a:lnTo>
                  <a:lnTo>
                    <a:pt x="156" y="3500"/>
                  </a:lnTo>
                  <a:lnTo>
                    <a:pt x="160" y="3505"/>
                  </a:lnTo>
                  <a:lnTo>
                    <a:pt x="164" y="3507"/>
                  </a:lnTo>
                  <a:lnTo>
                    <a:pt x="169" y="3509"/>
                  </a:lnTo>
                  <a:lnTo>
                    <a:pt x="175" y="3511"/>
                  </a:lnTo>
                  <a:lnTo>
                    <a:pt x="181" y="3511"/>
                  </a:lnTo>
                  <a:lnTo>
                    <a:pt x="187" y="3509"/>
                  </a:lnTo>
                  <a:lnTo>
                    <a:pt x="194" y="3508"/>
                  </a:lnTo>
                  <a:lnTo>
                    <a:pt x="200" y="3505"/>
                  </a:lnTo>
                  <a:close/>
                  <a:moveTo>
                    <a:pt x="253" y="3411"/>
                  </a:moveTo>
                  <a:lnTo>
                    <a:pt x="248" y="3414"/>
                  </a:lnTo>
                  <a:lnTo>
                    <a:pt x="243" y="3420"/>
                  </a:lnTo>
                  <a:lnTo>
                    <a:pt x="238" y="3425"/>
                  </a:lnTo>
                  <a:lnTo>
                    <a:pt x="236" y="3431"/>
                  </a:lnTo>
                  <a:lnTo>
                    <a:pt x="233" y="3437"/>
                  </a:lnTo>
                  <a:lnTo>
                    <a:pt x="233" y="3442"/>
                  </a:lnTo>
                  <a:lnTo>
                    <a:pt x="234" y="3448"/>
                  </a:lnTo>
                  <a:lnTo>
                    <a:pt x="237" y="3452"/>
                  </a:lnTo>
                  <a:lnTo>
                    <a:pt x="240" y="3457"/>
                  </a:lnTo>
                  <a:lnTo>
                    <a:pt x="245" y="3461"/>
                  </a:lnTo>
                  <a:lnTo>
                    <a:pt x="250" y="3463"/>
                  </a:lnTo>
                  <a:lnTo>
                    <a:pt x="257" y="3464"/>
                  </a:lnTo>
                  <a:lnTo>
                    <a:pt x="263" y="3464"/>
                  </a:lnTo>
                  <a:lnTo>
                    <a:pt x="270" y="3463"/>
                  </a:lnTo>
                  <a:lnTo>
                    <a:pt x="277" y="3462"/>
                  </a:lnTo>
                  <a:lnTo>
                    <a:pt x="283" y="3458"/>
                  </a:lnTo>
                  <a:lnTo>
                    <a:pt x="289" y="3454"/>
                  </a:lnTo>
                  <a:lnTo>
                    <a:pt x="295" y="3449"/>
                  </a:lnTo>
                  <a:lnTo>
                    <a:pt x="299" y="3444"/>
                  </a:lnTo>
                  <a:lnTo>
                    <a:pt x="302" y="3438"/>
                  </a:lnTo>
                  <a:lnTo>
                    <a:pt x="303" y="3432"/>
                  </a:lnTo>
                  <a:lnTo>
                    <a:pt x="305" y="3426"/>
                  </a:lnTo>
                  <a:lnTo>
                    <a:pt x="303" y="3421"/>
                  </a:lnTo>
                  <a:lnTo>
                    <a:pt x="301" y="3416"/>
                  </a:lnTo>
                  <a:lnTo>
                    <a:pt x="297" y="3412"/>
                  </a:lnTo>
                  <a:lnTo>
                    <a:pt x="293" y="3408"/>
                  </a:lnTo>
                  <a:lnTo>
                    <a:pt x="287" y="3406"/>
                  </a:lnTo>
                  <a:lnTo>
                    <a:pt x="281" y="3405"/>
                  </a:lnTo>
                  <a:lnTo>
                    <a:pt x="275" y="3405"/>
                  </a:lnTo>
                  <a:lnTo>
                    <a:pt x="268" y="3405"/>
                  </a:lnTo>
                  <a:lnTo>
                    <a:pt x="261" y="3407"/>
                  </a:lnTo>
                  <a:lnTo>
                    <a:pt x="253" y="3411"/>
                  </a:lnTo>
                  <a:close/>
                </a:path>
              </a:pathLst>
            </a:custGeom>
            <a:solidFill>
              <a:srgbClr val="E8AF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CH"/>
            </a:p>
          </p:txBody>
        </p:sp>
        <p:sp>
          <p:nvSpPr>
            <p:cNvPr id="100" name="Freeform 94"/>
            <p:cNvSpPr>
              <a:spLocks noEditPoints="1"/>
            </p:cNvSpPr>
            <p:nvPr userDrawn="1"/>
          </p:nvSpPr>
          <p:spPr bwMode="auto">
            <a:xfrm>
              <a:off x="8629650" y="1874838"/>
              <a:ext cx="204788" cy="1865313"/>
            </a:xfrm>
            <a:custGeom>
              <a:avLst/>
              <a:gdLst>
                <a:gd name="T0" fmla="*/ 18 w 386"/>
                <a:gd name="T1" fmla="*/ 3279 h 3525"/>
                <a:gd name="T2" fmla="*/ 8 w 386"/>
                <a:gd name="T3" fmla="*/ 2600 h 3525"/>
                <a:gd name="T4" fmla="*/ 81 w 386"/>
                <a:gd name="T5" fmla="*/ 2454 h 3525"/>
                <a:gd name="T6" fmla="*/ 90 w 386"/>
                <a:gd name="T7" fmla="*/ 1921 h 3525"/>
                <a:gd name="T8" fmla="*/ 0 w 386"/>
                <a:gd name="T9" fmla="*/ 1726 h 3525"/>
                <a:gd name="T10" fmla="*/ 25 w 386"/>
                <a:gd name="T11" fmla="*/ 1415 h 3525"/>
                <a:gd name="T12" fmla="*/ 65 w 386"/>
                <a:gd name="T13" fmla="*/ 1182 h 3525"/>
                <a:gd name="T14" fmla="*/ 9 w 386"/>
                <a:gd name="T15" fmla="*/ 1145 h 3525"/>
                <a:gd name="T16" fmla="*/ 22 w 386"/>
                <a:gd name="T17" fmla="*/ 834 h 3525"/>
                <a:gd name="T18" fmla="*/ 78 w 386"/>
                <a:gd name="T19" fmla="*/ 614 h 3525"/>
                <a:gd name="T20" fmla="*/ 83 w 386"/>
                <a:gd name="T21" fmla="*/ 526 h 3525"/>
                <a:gd name="T22" fmla="*/ 0 w 386"/>
                <a:gd name="T23" fmla="*/ 488 h 3525"/>
                <a:gd name="T24" fmla="*/ 21 w 386"/>
                <a:gd name="T25" fmla="*/ 374 h 3525"/>
                <a:gd name="T26" fmla="*/ 204 w 386"/>
                <a:gd name="T27" fmla="*/ 102 h 3525"/>
                <a:gd name="T28" fmla="*/ 70 w 386"/>
                <a:gd name="T29" fmla="*/ 130 h 3525"/>
                <a:gd name="T30" fmla="*/ 235 w 386"/>
                <a:gd name="T31" fmla="*/ 31 h 3525"/>
                <a:gd name="T32" fmla="*/ 152 w 386"/>
                <a:gd name="T33" fmla="*/ 90 h 3525"/>
                <a:gd name="T34" fmla="*/ 266 w 386"/>
                <a:gd name="T35" fmla="*/ 121 h 3525"/>
                <a:gd name="T36" fmla="*/ 261 w 386"/>
                <a:gd name="T37" fmla="*/ 233 h 3525"/>
                <a:gd name="T38" fmla="*/ 338 w 386"/>
                <a:gd name="T39" fmla="*/ 449 h 3525"/>
                <a:gd name="T40" fmla="*/ 353 w 386"/>
                <a:gd name="T41" fmla="*/ 482 h 3525"/>
                <a:gd name="T42" fmla="*/ 386 w 386"/>
                <a:gd name="T43" fmla="*/ 661 h 3525"/>
                <a:gd name="T44" fmla="*/ 338 w 386"/>
                <a:gd name="T45" fmla="*/ 757 h 3525"/>
                <a:gd name="T46" fmla="*/ 376 w 386"/>
                <a:gd name="T47" fmla="*/ 847 h 3525"/>
                <a:gd name="T48" fmla="*/ 371 w 386"/>
                <a:gd name="T49" fmla="*/ 1324 h 3525"/>
                <a:gd name="T50" fmla="*/ 283 w 386"/>
                <a:gd name="T51" fmla="*/ 1426 h 3525"/>
                <a:gd name="T52" fmla="*/ 363 w 386"/>
                <a:gd name="T53" fmla="*/ 1489 h 3525"/>
                <a:gd name="T54" fmla="*/ 315 w 386"/>
                <a:gd name="T55" fmla="*/ 1825 h 3525"/>
                <a:gd name="T56" fmla="*/ 319 w 386"/>
                <a:gd name="T57" fmla="*/ 2330 h 3525"/>
                <a:gd name="T58" fmla="*/ 386 w 386"/>
                <a:gd name="T59" fmla="*/ 2404 h 3525"/>
                <a:gd name="T60" fmla="*/ 310 w 386"/>
                <a:gd name="T61" fmla="*/ 3304 h 3525"/>
                <a:gd name="T62" fmla="*/ 242 w 386"/>
                <a:gd name="T63" fmla="*/ 238 h 3525"/>
                <a:gd name="T64" fmla="*/ 228 w 386"/>
                <a:gd name="T65" fmla="*/ 364 h 3525"/>
                <a:gd name="T66" fmla="*/ 123 w 386"/>
                <a:gd name="T67" fmla="*/ 591 h 3525"/>
                <a:gd name="T68" fmla="*/ 175 w 386"/>
                <a:gd name="T69" fmla="*/ 706 h 3525"/>
                <a:gd name="T70" fmla="*/ 284 w 386"/>
                <a:gd name="T71" fmla="*/ 727 h 3525"/>
                <a:gd name="T72" fmla="*/ 136 w 386"/>
                <a:gd name="T73" fmla="*/ 836 h 3525"/>
                <a:gd name="T74" fmla="*/ 346 w 386"/>
                <a:gd name="T75" fmla="*/ 999 h 3525"/>
                <a:gd name="T76" fmla="*/ 297 w 386"/>
                <a:gd name="T77" fmla="*/ 1087 h 3525"/>
                <a:gd name="T78" fmla="*/ 303 w 386"/>
                <a:gd name="T79" fmla="*/ 1093 h 3525"/>
                <a:gd name="T80" fmla="*/ 271 w 386"/>
                <a:gd name="T81" fmla="*/ 1224 h 3525"/>
                <a:gd name="T82" fmla="*/ 91 w 386"/>
                <a:gd name="T83" fmla="*/ 1369 h 3525"/>
                <a:gd name="T84" fmla="*/ 82 w 386"/>
                <a:gd name="T85" fmla="*/ 1527 h 3525"/>
                <a:gd name="T86" fmla="*/ 84 w 386"/>
                <a:gd name="T87" fmla="*/ 1641 h 3525"/>
                <a:gd name="T88" fmla="*/ 106 w 386"/>
                <a:gd name="T89" fmla="*/ 1751 h 3525"/>
                <a:gd name="T90" fmla="*/ 157 w 386"/>
                <a:gd name="T91" fmla="*/ 1856 h 3525"/>
                <a:gd name="T92" fmla="*/ 66 w 386"/>
                <a:gd name="T93" fmla="*/ 2048 h 3525"/>
                <a:gd name="T94" fmla="*/ 272 w 386"/>
                <a:gd name="T95" fmla="*/ 1964 h 3525"/>
                <a:gd name="T96" fmla="*/ 79 w 386"/>
                <a:gd name="T97" fmla="*/ 2210 h 3525"/>
                <a:gd name="T98" fmla="*/ 350 w 386"/>
                <a:gd name="T99" fmla="*/ 2116 h 3525"/>
                <a:gd name="T100" fmla="*/ 254 w 386"/>
                <a:gd name="T101" fmla="*/ 2342 h 3525"/>
                <a:gd name="T102" fmla="*/ 114 w 386"/>
                <a:gd name="T103" fmla="*/ 2539 h 3525"/>
                <a:gd name="T104" fmla="*/ 215 w 386"/>
                <a:gd name="T105" fmla="*/ 2506 h 3525"/>
                <a:gd name="T106" fmla="*/ 147 w 386"/>
                <a:gd name="T107" fmla="*/ 2755 h 3525"/>
                <a:gd name="T108" fmla="*/ 237 w 386"/>
                <a:gd name="T109" fmla="*/ 2677 h 3525"/>
                <a:gd name="T110" fmla="*/ 65 w 386"/>
                <a:gd name="T111" fmla="*/ 3018 h 3525"/>
                <a:gd name="T112" fmla="*/ 218 w 386"/>
                <a:gd name="T113" fmla="*/ 2960 h 3525"/>
                <a:gd name="T114" fmla="*/ 153 w 386"/>
                <a:gd name="T115" fmla="*/ 3204 h 3525"/>
                <a:gd name="T116" fmla="*/ 259 w 386"/>
                <a:gd name="T117" fmla="*/ 3118 h 3525"/>
                <a:gd name="T118" fmla="*/ 336 w 386"/>
                <a:gd name="T119" fmla="*/ 3045 h 3525"/>
                <a:gd name="T120" fmla="*/ 102 w 386"/>
                <a:gd name="T121" fmla="*/ 3466 h 3525"/>
                <a:gd name="T122" fmla="*/ 171 w 386"/>
                <a:gd name="T123" fmla="*/ 3430 h 3525"/>
                <a:gd name="T124" fmla="*/ 241 w 386"/>
                <a:gd name="T125" fmla="*/ 3383 h 35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86" h="3525">
                  <a:moveTo>
                    <a:pt x="0" y="3525"/>
                  </a:moveTo>
                  <a:lnTo>
                    <a:pt x="0" y="3471"/>
                  </a:lnTo>
                  <a:lnTo>
                    <a:pt x="7" y="3471"/>
                  </a:lnTo>
                  <a:lnTo>
                    <a:pt x="14" y="3473"/>
                  </a:lnTo>
                  <a:lnTo>
                    <a:pt x="20" y="3476"/>
                  </a:lnTo>
                  <a:lnTo>
                    <a:pt x="24" y="3481"/>
                  </a:lnTo>
                  <a:lnTo>
                    <a:pt x="26" y="3486"/>
                  </a:lnTo>
                  <a:lnTo>
                    <a:pt x="27" y="3492"/>
                  </a:lnTo>
                  <a:lnTo>
                    <a:pt x="26" y="3497"/>
                  </a:lnTo>
                  <a:lnTo>
                    <a:pt x="25" y="3503"/>
                  </a:lnTo>
                  <a:lnTo>
                    <a:pt x="22" y="3507"/>
                  </a:lnTo>
                  <a:lnTo>
                    <a:pt x="18" y="3513"/>
                  </a:lnTo>
                  <a:lnTo>
                    <a:pt x="13" y="3518"/>
                  </a:lnTo>
                  <a:lnTo>
                    <a:pt x="7" y="3522"/>
                  </a:lnTo>
                  <a:lnTo>
                    <a:pt x="3" y="3524"/>
                  </a:lnTo>
                  <a:lnTo>
                    <a:pt x="0" y="3525"/>
                  </a:lnTo>
                  <a:close/>
                  <a:moveTo>
                    <a:pt x="0" y="3278"/>
                  </a:moveTo>
                  <a:lnTo>
                    <a:pt x="0" y="3227"/>
                  </a:lnTo>
                  <a:lnTo>
                    <a:pt x="3" y="3225"/>
                  </a:lnTo>
                  <a:lnTo>
                    <a:pt x="7" y="3222"/>
                  </a:lnTo>
                  <a:lnTo>
                    <a:pt x="14" y="3220"/>
                  </a:lnTo>
                  <a:lnTo>
                    <a:pt x="21" y="3217"/>
                  </a:lnTo>
                  <a:lnTo>
                    <a:pt x="28" y="3216"/>
                  </a:lnTo>
                  <a:lnTo>
                    <a:pt x="37" y="3216"/>
                  </a:lnTo>
                  <a:lnTo>
                    <a:pt x="43" y="3217"/>
                  </a:lnTo>
                  <a:lnTo>
                    <a:pt x="49" y="3220"/>
                  </a:lnTo>
                  <a:lnTo>
                    <a:pt x="53" y="3223"/>
                  </a:lnTo>
                  <a:lnTo>
                    <a:pt x="58" y="3228"/>
                  </a:lnTo>
                  <a:lnTo>
                    <a:pt x="60" y="3233"/>
                  </a:lnTo>
                  <a:lnTo>
                    <a:pt x="60" y="3239"/>
                  </a:lnTo>
                  <a:lnTo>
                    <a:pt x="60" y="3245"/>
                  </a:lnTo>
                  <a:lnTo>
                    <a:pt x="58" y="3251"/>
                  </a:lnTo>
                  <a:lnTo>
                    <a:pt x="55" y="3257"/>
                  </a:lnTo>
                  <a:lnTo>
                    <a:pt x="50" y="3263"/>
                  </a:lnTo>
                  <a:lnTo>
                    <a:pt x="44" y="3269"/>
                  </a:lnTo>
                  <a:lnTo>
                    <a:pt x="38" y="3272"/>
                  </a:lnTo>
                  <a:lnTo>
                    <a:pt x="27" y="3277"/>
                  </a:lnTo>
                  <a:lnTo>
                    <a:pt x="18" y="3279"/>
                  </a:lnTo>
                  <a:lnTo>
                    <a:pt x="8" y="3279"/>
                  </a:lnTo>
                  <a:lnTo>
                    <a:pt x="0" y="3278"/>
                  </a:lnTo>
                  <a:close/>
                  <a:moveTo>
                    <a:pt x="0" y="3074"/>
                  </a:moveTo>
                  <a:lnTo>
                    <a:pt x="0" y="3011"/>
                  </a:lnTo>
                  <a:lnTo>
                    <a:pt x="9" y="3011"/>
                  </a:lnTo>
                  <a:lnTo>
                    <a:pt x="18" y="3013"/>
                  </a:lnTo>
                  <a:lnTo>
                    <a:pt x="21" y="3015"/>
                  </a:lnTo>
                  <a:lnTo>
                    <a:pt x="25" y="3017"/>
                  </a:lnTo>
                  <a:lnTo>
                    <a:pt x="28" y="3020"/>
                  </a:lnTo>
                  <a:lnTo>
                    <a:pt x="31" y="3023"/>
                  </a:lnTo>
                  <a:lnTo>
                    <a:pt x="33" y="3029"/>
                  </a:lnTo>
                  <a:lnTo>
                    <a:pt x="33" y="3034"/>
                  </a:lnTo>
                  <a:lnTo>
                    <a:pt x="33" y="3042"/>
                  </a:lnTo>
                  <a:lnTo>
                    <a:pt x="31" y="3048"/>
                  </a:lnTo>
                  <a:lnTo>
                    <a:pt x="26" y="3055"/>
                  </a:lnTo>
                  <a:lnTo>
                    <a:pt x="21" y="3061"/>
                  </a:lnTo>
                  <a:lnTo>
                    <a:pt x="15" y="3065"/>
                  </a:lnTo>
                  <a:lnTo>
                    <a:pt x="7" y="3070"/>
                  </a:lnTo>
                  <a:lnTo>
                    <a:pt x="3" y="3073"/>
                  </a:lnTo>
                  <a:lnTo>
                    <a:pt x="0" y="3074"/>
                  </a:lnTo>
                  <a:close/>
                  <a:moveTo>
                    <a:pt x="0" y="2869"/>
                  </a:moveTo>
                  <a:lnTo>
                    <a:pt x="0" y="2805"/>
                  </a:lnTo>
                  <a:lnTo>
                    <a:pt x="8" y="2806"/>
                  </a:lnTo>
                  <a:lnTo>
                    <a:pt x="16" y="2809"/>
                  </a:lnTo>
                  <a:lnTo>
                    <a:pt x="22" y="2812"/>
                  </a:lnTo>
                  <a:lnTo>
                    <a:pt x="27" y="2818"/>
                  </a:lnTo>
                  <a:lnTo>
                    <a:pt x="31" y="2824"/>
                  </a:lnTo>
                  <a:lnTo>
                    <a:pt x="31" y="2830"/>
                  </a:lnTo>
                  <a:lnTo>
                    <a:pt x="30" y="2837"/>
                  </a:lnTo>
                  <a:lnTo>
                    <a:pt x="27" y="2844"/>
                  </a:lnTo>
                  <a:lnTo>
                    <a:pt x="22" y="2850"/>
                  </a:lnTo>
                  <a:lnTo>
                    <a:pt x="16" y="2857"/>
                  </a:lnTo>
                  <a:lnTo>
                    <a:pt x="9" y="2863"/>
                  </a:lnTo>
                  <a:lnTo>
                    <a:pt x="1" y="2868"/>
                  </a:lnTo>
                  <a:lnTo>
                    <a:pt x="0" y="2869"/>
                  </a:lnTo>
                  <a:close/>
                  <a:moveTo>
                    <a:pt x="0" y="2672"/>
                  </a:moveTo>
                  <a:lnTo>
                    <a:pt x="0" y="2601"/>
                  </a:lnTo>
                  <a:lnTo>
                    <a:pt x="8" y="2600"/>
                  </a:lnTo>
                  <a:lnTo>
                    <a:pt x="16" y="2598"/>
                  </a:lnTo>
                  <a:lnTo>
                    <a:pt x="24" y="2598"/>
                  </a:lnTo>
                  <a:lnTo>
                    <a:pt x="31" y="2598"/>
                  </a:lnTo>
                  <a:lnTo>
                    <a:pt x="38" y="2601"/>
                  </a:lnTo>
                  <a:lnTo>
                    <a:pt x="43" y="2603"/>
                  </a:lnTo>
                  <a:lnTo>
                    <a:pt x="47" y="2607"/>
                  </a:lnTo>
                  <a:lnTo>
                    <a:pt x="52" y="2612"/>
                  </a:lnTo>
                  <a:lnTo>
                    <a:pt x="55" y="2617"/>
                  </a:lnTo>
                  <a:lnTo>
                    <a:pt x="55" y="2625"/>
                  </a:lnTo>
                  <a:lnTo>
                    <a:pt x="53" y="2632"/>
                  </a:lnTo>
                  <a:lnTo>
                    <a:pt x="50" y="2639"/>
                  </a:lnTo>
                  <a:lnTo>
                    <a:pt x="45" y="2646"/>
                  </a:lnTo>
                  <a:lnTo>
                    <a:pt x="39" y="2653"/>
                  </a:lnTo>
                  <a:lnTo>
                    <a:pt x="31" y="2659"/>
                  </a:lnTo>
                  <a:lnTo>
                    <a:pt x="21" y="2665"/>
                  </a:lnTo>
                  <a:lnTo>
                    <a:pt x="11" y="2670"/>
                  </a:lnTo>
                  <a:lnTo>
                    <a:pt x="0" y="2672"/>
                  </a:lnTo>
                  <a:close/>
                  <a:moveTo>
                    <a:pt x="0" y="2458"/>
                  </a:moveTo>
                  <a:lnTo>
                    <a:pt x="0" y="2426"/>
                  </a:lnTo>
                  <a:lnTo>
                    <a:pt x="6" y="2419"/>
                  </a:lnTo>
                  <a:lnTo>
                    <a:pt x="13" y="2412"/>
                  </a:lnTo>
                  <a:lnTo>
                    <a:pt x="21" y="2405"/>
                  </a:lnTo>
                  <a:lnTo>
                    <a:pt x="32" y="2399"/>
                  </a:lnTo>
                  <a:lnTo>
                    <a:pt x="43" y="2394"/>
                  </a:lnTo>
                  <a:lnTo>
                    <a:pt x="55" y="2391"/>
                  </a:lnTo>
                  <a:lnTo>
                    <a:pt x="65" y="2389"/>
                  </a:lnTo>
                  <a:lnTo>
                    <a:pt x="75" y="2389"/>
                  </a:lnTo>
                  <a:lnTo>
                    <a:pt x="84" y="2391"/>
                  </a:lnTo>
                  <a:lnTo>
                    <a:pt x="93" y="2393"/>
                  </a:lnTo>
                  <a:lnTo>
                    <a:pt x="100" y="2398"/>
                  </a:lnTo>
                  <a:lnTo>
                    <a:pt x="104" y="2402"/>
                  </a:lnTo>
                  <a:lnTo>
                    <a:pt x="107" y="2410"/>
                  </a:lnTo>
                  <a:lnTo>
                    <a:pt x="107" y="2417"/>
                  </a:lnTo>
                  <a:lnTo>
                    <a:pt x="106" y="2424"/>
                  </a:lnTo>
                  <a:lnTo>
                    <a:pt x="102" y="2432"/>
                  </a:lnTo>
                  <a:lnTo>
                    <a:pt x="96" y="2439"/>
                  </a:lnTo>
                  <a:lnTo>
                    <a:pt x="89" y="2446"/>
                  </a:lnTo>
                  <a:lnTo>
                    <a:pt x="81" y="2454"/>
                  </a:lnTo>
                  <a:lnTo>
                    <a:pt x="70" y="2459"/>
                  </a:lnTo>
                  <a:lnTo>
                    <a:pt x="59" y="2464"/>
                  </a:lnTo>
                  <a:lnTo>
                    <a:pt x="49" y="2467"/>
                  </a:lnTo>
                  <a:lnTo>
                    <a:pt x="39" y="2469"/>
                  </a:lnTo>
                  <a:lnTo>
                    <a:pt x="30" y="2469"/>
                  </a:lnTo>
                  <a:lnTo>
                    <a:pt x="20" y="2468"/>
                  </a:lnTo>
                  <a:lnTo>
                    <a:pt x="12" y="2467"/>
                  </a:lnTo>
                  <a:lnTo>
                    <a:pt x="6" y="2463"/>
                  </a:lnTo>
                  <a:lnTo>
                    <a:pt x="0" y="2458"/>
                  </a:lnTo>
                  <a:close/>
                  <a:moveTo>
                    <a:pt x="0" y="2322"/>
                  </a:moveTo>
                  <a:lnTo>
                    <a:pt x="0" y="2252"/>
                  </a:lnTo>
                  <a:lnTo>
                    <a:pt x="11" y="2253"/>
                  </a:lnTo>
                  <a:lnTo>
                    <a:pt x="21" y="2255"/>
                  </a:lnTo>
                  <a:lnTo>
                    <a:pt x="25" y="2257"/>
                  </a:lnTo>
                  <a:lnTo>
                    <a:pt x="28" y="2260"/>
                  </a:lnTo>
                  <a:lnTo>
                    <a:pt x="32" y="2262"/>
                  </a:lnTo>
                  <a:lnTo>
                    <a:pt x="34" y="2266"/>
                  </a:lnTo>
                  <a:lnTo>
                    <a:pt x="37" y="2272"/>
                  </a:lnTo>
                  <a:lnTo>
                    <a:pt x="37" y="2279"/>
                  </a:lnTo>
                  <a:lnTo>
                    <a:pt x="36" y="2286"/>
                  </a:lnTo>
                  <a:lnTo>
                    <a:pt x="32" y="2294"/>
                  </a:lnTo>
                  <a:lnTo>
                    <a:pt x="26" y="2301"/>
                  </a:lnTo>
                  <a:lnTo>
                    <a:pt x="19" y="2309"/>
                  </a:lnTo>
                  <a:lnTo>
                    <a:pt x="11" y="2316"/>
                  </a:lnTo>
                  <a:lnTo>
                    <a:pt x="0" y="2322"/>
                  </a:lnTo>
                  <a:close/>
                  <a:moveTo>
                    <a:pt x="0" y="1997"/>
                  </a:moveTo>
                  <a:lnTo>
                    <a:pt x="0" y="1926"/>
                  </a:lnTo>
                  <a:lnTo>
                    <a:pt x="5" y="1924"/>
                  </a:lnTo>
                  <a:lnTo>
                    <a:pt x="9" y="1922"/>
                  </a:lnTo>
                  <a:lnTo>
                    <a:pt x="22" y="1916"/>
                  </a:lnTo>
                  <a:lnTo>
                    <a:pt x="36" y="1913"/>
                  </a:lnTo>
                  <a:lnTo>
                    <a:pt x="49" y="1911"/>
                  </a:lnTo>
                  <a:lnTo>
                    <a:pt x="60" y="1911"/>
                  </a:lnTo>
                  <a:lnTo>
                    <a:pt x="71" y="1912"/>
                  </a:lnTo>
                  <a:lnTo>
                    <a:pt x="81" y="1914"/>
                  </a:lnTo>
                  <a:lnTo>
                    <a:pt x="84" y="1915"/>
                  </a:lnTo>
                  <a:lnTo>
                    <a:pt x="88" y="1918"/>
                  </a:lnTo>
                  <a:lnTo>
                    <a:pt x="90" y="1921"/>
                  </a:lnTo>
                  <a:lnTo>
                    <a:pt x="93" y="1924"/>
                  </a:lnTo>
                  <a:lnTo>
                    <a:pt x="95" y="1927"/>
                  </a:lnTo>
                  <a:lnTo>
                    <a:pt x="96" y="1931"/>
                  </a:lnTo>
                  <a:lnTo>
                    <a:pt x="96" y="1934"/>
                  </a:lnTo>
                  <a:lnTo>
                    <a:pt x="96" y="1938"/>
                  </a:lnTo>
                  <a:lnTo>
                    <a:pt x="93" y="1946"/>
                  </a:lnTo>
                  <a:lnTo>
                    <a:pt x="88" y="1954"/>
                  </a:lnTo>
                  <a:lnTo>
                    <a:pt x="81" y="1963"/>
                  </a:lnTo>
                  <a:lnTo>
                    <a:pt x="72" y="1971"/>
                  </a:lnTo>
                  <a:lnTo>
                    <a:pt x="60" y="1978"/>
                  </a:lnTo>
                  <a:lnTo>
                    <a:pt x="49" y="1985"/>
                  </a:lnTo>
                  <a:lnTo>
                    <a:pt x="36" y="1990"/>
                  </a:lnTo>
                  <a:lnTo>
                    <a:pt x="24" y="1994"/>
                  </a:lnTo>
                  <a:lnTo>
                    <a:pt x="12" y="1996"/>
                  </a:lnTo>
                  <a:lnTo>
                    <a:pt x="0" y="1997"/>
                  </a:lnTo>
                  <a:close/>
                  <a:moveTo>
                    <a:pt x="0" y="1862"/>
                  </a:moveTo>
                  <a:lnTo>
                    <a:pt x="0" y="1785"/>
                  </a:lnTo>
                  <a:lnTo>
                    <a:pt x="11" y="1782"/>
                  </a:lnTo>
                  <a:lnTo>
                    <a:pt x="20" y="1781"/>
                  </a:lnTo>
                  <a:lnTo>
                    <a:pt x="30" y="1781"/>
                  </a:lnTo>
                  <a:lnTo>
                    <a:pt x="38" y="1782"/>
                  </a:lnTo>
                  <a:lnTo>
                    <a:pt x="46" y="1783"/>
                  </a:lnTo>
                  <a:lnTo>
                    <a:pt x="52" y="1787"/>
                  </a:lnTo>
                  <a:lnTo>
                    <a:pt x="58" y="1791"/>
                  </a:lnTo>
                  <a:lnTo>
                    <a:pt x="62" y="1794"/>
                  </a:lnTo>
                  <a:lnTo>
                    <a:pt x="63" y="1798"/>
                  </a:lnTo>
                  <a:lnTo>
                    <a:pt x="64" y="1801"/>
                  </a:lnTo>
                  <a:lnTo>
                    <a:pt x="64" y="1805"/>
                  </a:lnTo>
                  <a:lnTo>
                    <a:pt x="64" y="1810"/>
                  </a:lnTo>
                  <a:lnTo>
                    <a:pt x="60" y="1818"/>
                  </a:lnTo>
                  <a:lnTo>
                    <a:pt x="56" y="1826"/>
                  </a:lnTo>
                  <a:lnTo>
                    <a:pt x="49" y="1834"/>
                  </a:lnTo>
                  <a:lnTo>
                    <a:pt x="39" y="1842"/>
                  </a:lnTo>
                  <a:lnTo>
                    <a:pt x="27" y="1850"/>
                  </a:lnTo>
                  <a:lnTo>
                    <a:pt x="14" y="1857"/>
                  </a:lnTo>
                  <a:lnTo>
                    <a:pt x="7" y="1859"/>
                  </a:lnTo>
                  <a:lnTo>
                    <a:pt x="0" y="1862"/>
                  </a:lnTo>
                  <a:close/>
                  <a:moveTo>
                    <a:pt x="0" y="1726"/>
                  </a:moveTo>
                  <a:lnTo>
                    <a:pt x="0" y="1655"/>
                  </a:lnTo>
                  <a:lnTo>
                    <a:pt x="14" y="1655"/>
                  </a:lnTo>
                  <a:lnTo>
                    <a:pt x="26" y="1657"/>
                  </a:lnTo>
                  <a:lnTo>
                    <a:pt x="31" y="1660"/>
                  </a:lnTo>
                  <a:lnTo>
                    <a:pt x="34" y="1662"/>
                  </a:lnTo>
                  <a:lnTo>
                    <a:pt x="38" y="1665"/>
                  </a:lnTo>
                  <a:lnTo>
                    <a:pt x="41" y="1668"/>
                  </a:lnTo>
                  <a:lnTo>
                    <a:pt x="43" y="1672"/>
                  </a:lnTo>
                  <a:lnTo>
                    <a:pt x="44" y="1674"/>
                  </a:lnTo>
                  <a:lnTo>
                    <a:pt x="44" y="1678"/>
                  </a:lnTo>
                  <a:lnTo>
                    <a:pt x="44" y="1681"/>
                  </a:lnTo>
                  <a:lnTo>
                    <a:pt x="41" y="1690"/>
                  </a:lnTo>
                  <a:lnTo>
                    <a:pt x="37" y="1697"/>
                  </a:lnTo>
                  <a:lnTo>
                    <a:pt x="30" y="1704"/>
                  </a:lnTo>
                  <a:lnTo>
                    <a:pt x="21" y="1712"/>
                  </a:lnTo>
                  <a:lnTo>
                    <a:pt x="12" y="1719"/>
                  </a:lnTo>
                  <a:lnTo>
                    <a:pt x="0" y="1726"/>
                  </a:lnTo>
                  <a:close/>
                  <a:moveTo>
                    <a:pt x="0" y="1596"/>
                  </a:moveTo>
                  <a:lnTo>
                    <a:pt x="0" y="1532"/>
                  </a:lnTo>
                  <a:lnTo>
                    <a:pt x="11" y="1533"/>
                  </a:lnTo>
                  <a:lnTo>
                    <a:pt x="19" y="1535"/>
                  </a:lnTo>
                  <a:lnTo>
                    <a:pt x="24" y="1537"/>
                  </a:lnTo>
                  <a:lnTo>
                    <a:pt x="26" y="1540"/>
                  </a:lnTo>
                  <a:lnTo>
                    <a:pt x="30" y="1542"/>
                  </a:lnTo>
                  <a:lnTo>
                    <a:pt x="31" y="1545"/>
                  </a:lnTo>
                  <a:lnTo>
                    <a:pt x="33" y="1551"/>
                  </a:lnTo>
                  <a:lnTo>
                    <a:pt x="33" y="1556"/>
                  </a:lnTo>
                  <a:lnTo>
                    <a:pt x="32" y="1562"/>
                  </a:lnTo>
                  <a:lnTo>
                    <a:pt x="28" y="1570"/>
                  </a:lnTo>
                  <a:lnTo>
                    <a:pt x="24" y="1575"/>
                  </a:lnTo>
                  <a:lnTo>
                    <a:pt x="18" y="1583"/>
                  </a:lnTo>
                  <a:lnTo>
                    <a:pt x="9" y="1590"/>
                  </a:lnTo>
                  <a:lnTo>
                    <a:pt x="0" y="1596"/>
                  </a:lnTo>
                  <a:close/>
                  <a:moveTo>
                    <a:pt x="0" y="1474"/>
                  </a:moveTo>
                  <a:lnTo>
                    <a:pt x="0" y="1410"/>
                  </a:lnTo>
                  <a:lnTo>
                    <a:pt x="11" y="1412"/>
                  </a:lnTo>
                  <a:lnTo>
                    <a:pt x="20" y="1414"/>
                  </a:lnTo>
                  <a:lnTo>
                    <a:pt x="25" y="1415"/>
                  </a:lnTo>
                  <a:lnTo>
                    <a:pt x="27" y="1417"/>
                  </a:lnTo>
                  <a:lnTo>
                    <a:pt x="31" y="1420"/>
                  </a:lnTo>
                  <a:lnTo>
                    <a:pt x="33" y="1423"/>
                  </a:lnTo>
                  <a:lnTo>
                    <a:pt x="34" y="1428"/>
                  </a:lnTo>
                  <a:lnTo>
                    <a:pt x="36" y="1434"/>
                  </a:lnTo>
                  <a:lnTo>
                    <a:pt x="33" y="1441"/>
                  </a:lnTo>
                  <a:lnTo>
                    <a:pt x="30" y="1447"/>
                  </a:lnTo>
                  <a:lnTo>
                    <a:pt x="25" y="1454"/>
                  </a:lnTo>
                  <a:lnTo>
                    <a:pt x="18" y="1461"/>
                  </a:lnTo>
                  <a:lnTo>
                    <a:pt x="9" y="1467"/>
                  </a:lnTo>
                  <a:lnTo>
                    <a:pt x="0" y="1474"/>
                  </a:lnTo>
                  <a:close/>
                  <a:moveTo>
                    <a:pt x="0" y="1362"/>
                  </a:moveTo>
                  <a:lnTo>
                    <a:pt x="0" y="1292"/>
                  </a:lnTo>
                  <a:lnTo>
                    <a:pt x="15" y="1292"/>
                  </a:lnTo>
                  <a:lnTo>
                    <a:pt x="28" y="1293"/>
                  </a:lnTo>
                  <a:lnTo>
                    <a:pt x="34" y="1295"/>
                  </a:lnTo>
                  <a:lnTo>
                    <a:pt x="39" y="1297"/>
                  </a:lnTo>
                  <a:lnTo>
                    <a:pt x="43" y="1300"/>
                  </a:lnTo>
                  <a:lnTo>
                    <a:pt x="45" y="1303"/>
                  </a:lnTo>
                  <a:lnTo>
                    <a:pt x="46" y="1307"/>
                  </a:lnTo>
                  <a:lnTo>
                    <a:pt x="47" y="1309"/>
                  </a:lnTo>
                  <a:lnTo>
                    <a:pt x="47" y="1313"/>
                  </a:lnTo>
                  <a:lnTo>
                    <a:pt x="47" y="1316"/>
                  </a:lnTo>
                  <a:lnTo>
                    <a:pt x="44" y="1324"/>
                  </a:lnTo>
                  <a:lnTo>
                    <a:pt x="39" y="1331"/>
                  </a:lnTo>
                  <a:lnTo>
                    <a:pt x="32" y="1339"/>
                  </a:lnTo>
                  <a:lnTo>
                    <a:pt x="24" y="1346"/>
                  </a:lnTo>
                  <a:lnTo>
                    <a:pt x="12" y="1354"/>
                  </a:lnTo>
                  <a:lnTo>
                    <a:pt x="0" y="1362"/>
                  </a:lnTo>
                  <a:close/>
                  <a:moveTo>
                    <a:pt x="0" y="1253"/>
                  </a:moveTo>
                  <a:lnTo>
                    <a:pt x="0" y="1179"/>
                  </a:lnTo>
                  <a:lnTo>
                    <a:pt x="12" y="1176"/>
                  </a:lnTo>
                  <a:lnTo>
                    <a:pt x="24" y="1175"/>
                  </a:lnTo>
                  <a:lnTo>
                    <a:pt x="34" y="1174"/>
                  </a:lnTo>
                  <a:lnTo>
                    <a:pt x="44" y="1175"/>
                  </a:lnTo>
                  <a:lnTo>
                    <a:pt x="52" y="1176"/>
                  </a:lnTo>
                  <a:lnTo>
                    <a:pt x="59" y="1179"/>
                  </a:lnTo>
                  <a:lnTo>
                    <a:pt x="65" y="1182"/>
                  </a:lnTo>
                  <a:lnTo>
                    <a:pt x="70" y="1186"/>
                  </a:lnTo>
                  <a:lnTo>
                    <a:pt x="71" y="1189"/>
                  </a:lnTo>
                  <a:lnTo>
                    <a:pt x="71" y="1193"/>
                  </a:lnTo>
                  <a:lnTo>
                    <a:pt x="71" y="1196"/>
                  </a:lnTo>
                  <a:lnTo>
                    <a:pt x="70" y="1201"/>
                  </a:lnTo>
                  <a:lnTo>
                    <a:pt x="66" y="1210"/>
                  </a:lnTo>
                  <a:lnTo>
                    <a:pt x="58" y="1218"/>
                  </a:lnTo>
                  <a:lnTo>
                    <a:pt x="49" y="1227"/>
                  </a:lnTo>
                  <a:lnTo>
                    <a:pt x="36" y="1236"/>
                  </a:lnTo>
                  <a:lnTo>
                    <a:pt x="21" y="1244"/>
                  </a:lnTo>
                  <a:lnTo>
                    <a:pt x="5" y="1252"/>
                  </a:lnTo>
                  <a:lnTo>
                    <a:pt x="2" y="1252"/>
                  </a:lnTo>
                  <a:lnTo>
                    <a:pt x="0" y="1253"/>
                  </a:lnTo>
                  <a:close/>
                  <a:moveTo>
                    <a:pt x="0" y="1148"/>
                  </a:moveTo>
                  <a:lnTo>
                    <a:pt x="0" y="1073"/>
                  </a:lnTo>
                  <a:lnTo>
                    <a:pt x="18" y="1067"/>
                  </a:lnTo>
                  <a:lnTo>
                    <a:pt x="36" y="1062"/>
                  </a:lnTo>
                  <a:lnTo>
                    <a:pt x="52" y="1060"/>
                  </a:lnTo>
                  <a:lnTo>
                    <a:pt x="66" y="1059"/>
                  </a:lnTo>
                  <a:lnTo>
                    <a:pt x="79" y="1059"/>
                  </a:lnTo>
                  <a:lnTo>
                    <a:pt x="91" y="1061"/>
                  </a:lnTo>
                  <a:lnTo>
                    <a:pt x="96" y="1062"/>
                  </a:lnTo>
                  <a:lnTo>
                    <a:pt x="100" y="1065"/>
                  </a:lnTo>
                  <a:lnTo>
                    <a:pt x="103" y="1067"/>
                  </a:lnTo>
                  <a:lnTo>
                    <a:pt x="106" y="1071"/>
                  </a:lnTo>
                  <a:lnTo>
                    <a:pt x="107" y="1073"/>
                  </a:lnTo>
                  <a:lnTo>
                    <a:pt x="108" y="1078"/>
                  </a:lnTo>
                  <a:lnTo>
                    <a:pt x="107" y="1081"/>
                  </a:lnTo>
                  <a:lnTo>
                    <a:pt x="106" y="1085"/>
                  </a:lnTo>
                  <a:lnTo>
                    <a:pt x="101" y="1093"/>
                  </a:lnTo>
                  <a:lnTo>
                    <a:pt x="93" y="1103"/>
                  </a:lnTo>
                  <a:lnTo>
                    <a:pt x="82" y="1111"/>
                  </a:lnTo>
                  <a:lnTo>
                    <a:pt x="69" y="1120"/>
                  </a:lnTo>
                  <a:lnTo>
                    <a:pt x="53" y="1129"/>
                  </a:lnTo>
                  <a:lnTo>
                    <a:pt x="37" y="1137"/>
                  </a:lnTo>
                  <a:lnTo>
                    <a:pt x="27" y="1141"/>
                  </a:lnTo>
                  <a:lnTo>
                    <a:pt x="18" y="1143"/>
                  </a:lnTo>
                  <a:lnTo>
                    <a:pt x="9" y="1145"/>
                  </a:lnTo>
                  <a:lnTo>
                    <a:pt x="0" y="1148"/>
                  </a:lnTo>
                  <a:close/>
                  <a:moveTo>
                    <a:pt x="0" y="1040"/>
                  </a:moveTo>
                  <a:lnTo>
                    <a:pt x="0" y="981"/>
                  </a:lnTo>
                  <a:lnTo>
                    <a:pt x="9" y="977"/>
                  </a:lnTo>
                  <a:lnTo>
                    <a:pt x="19" y="971"/>
                  </a:lnTo>
                  <a:lnTo>
                    <a:pt x="30" y="966"/>
                  </a:lnTo>
                  <a:lnTo>
                    <a:pt x="41" y="961"/>
                  </a:lnTo>
                  <a:lnTo>
                    <a:pt x="60" y="954"/>
                  </a:lnTo>
                  <a:lnTo>
                    <a:pt x="78" y="949"/>
                  </a:lnTo>
                  <a:lnTo>
                    <a:pt x="96" y="946"/>
                  </a:lnTo>
                  <a:lnTo>
                    <a:pt x="113" y="945"/>
                  </a:lnTo>
                  <a:lnTo>
                    <a:pt x="127" y="945"/>
                  </a:lnTo>
                  <a:lnTo>
                    <a:pt x="139" y="947"/>
                  </a:lnTo>
                  <a:lnTo>
                    <a:pt x="144" y="948"/>
                  </a:lnTo>
                  <a:lnTo>
                    <a:pt x="147" y="951"/>
                  </a:lnTo>
                  <a:lnTo>
                    <a:pt x="151" y="953"/>
                  </a:lnTo>
                  <a:lnTo>
                    <a:pt x="153" y="955"/>
                  </a:lnTo>
                  <a:lnTo>
                    <a:pt x="154" y="959"/>
                  </a:lnTo>
                  <a:lnTo>
                    <a:pt x="155" y="962"/>
                  </a:lnTo>
                  <a:lnTo>
                    <a:pt x="154" y="967"/>
                  </a:lnTo>
                  <a:lnTo>
                    <a:pt x="153" y="971"/>
                  </a:lnTo>
                  <a:lnTo>
                    <a:pt x="148" y="979"/>
                  </a:lnTo>
                  <a:lnTo>
                    <a:pt x="140" y="989"/>
                  </a:lnTo>
                  <a:lnTo>
                    <a:pt x="128" y="997"/>
                  </a:lnTo>
                  <a:lnTo>
                    <a:pt x="114" y="1006"/>
                  </a:lnTo>
                  <a:lnTo>
                    <a:pt x="98" y="1015"/>
                  </a:lnTo>
                  <a:lnTo>
                    <a:pt x="79" y="1023"/>
                  </a:lnTo>
                  <a:lnTo>
                    <a:pt x="58" y="1030"/>
                  </a:lnTo>
                  <a:lnTo>
                    <a:pt x="37" y="1036"/>
                  </a:lnTo>
                  <a:lnTo>
                    <a:pt x="18" y="1038"/>
                  </a:lnTo>
                  <a:lnTo>
                    <a:pt x="0" y="1040"/>
                  </a:lnTo>
                  <a:close/>
                  <a:moveTo>
                    <a:pt x="0" y="866"/>
                  </a:moveTo>
                  <a:lnTo>
                    <a:pt x="0" y="820"/>
                  </a:lnTo>
                  <a:lnTo>
                    <a:pt x="7" y="821"/>
                  </a:lnTo>
                  <a:lnTo>
                    <a:pt x="13" y="823"/>
                  </a:lnTo>
                  <a:lnTo>
                    <a:pt x="18" y="826"/>
                  </a:lnTo>
                  <a:lnTo>
                    <a:pt x="21" y="829"/>
                  </a:lnTo>
                  <a:lnTo>
                    <a:pt x="22" y="834"/>
                  </a:lnTo>
                  <a:lnTo>
                    <a:pt x="22" y="838"/>
                  </a:lnTo>
                  <a:lnTo>
                    <a:pt x="22" y="842"/>
                  </a:lnTo>
                  <a:lnTo>
                    <a:pt x="20" y="846"/>
                  </a:lnTo>
                  <a:lnTo>
                    <a:pt x="16" y="852"/>
                  </a:lnTo>
                  <a:lnTo>
                    <a:pt x="12" y="857"/>
                  </a:lnTo>
                  <a:lnTo>
                    <a:pt x="6" y="861"/>
                  </a:lnTo>
                  <a:lnTo>
                    <a:pt x="0" y="866"/>
                  </a:lnTo>
                  <a:close/>
                  <a:moveTo>
                    <a:pt x="0" y="792"/>
                  </a:moveTo>
                  <a:lnTo>
                    <a:pt x="0" y="721"/>
                  </a:lnTo>
                  <a:lnTo>
                    <a:pt x="16" y="716"/>
                  </a:lnTo>
                  <a:lnTo>
                    <a:pt x="33" y="713"/>
                  </a:lnTo>
                  <a:lnTo>
                    <a:pt x="47" y="712"/>
                  </a:lnTo>
                  <a:lnTo>
                    <a:pt x="62" y="711"/>
                  </a:lnTo>
                  <a:lnTo>
                    <a:pt x="72" y="712"/>
                  </a:lnTo>
                  <a:lnTo>
                    <a:pt x="83" y="713"/>
                  </a:lnTo>
                  <a:lnTo>
                    <a:pt x="87" y="714"/>
                  </a:lnTo>
                  <a:lnTo>
                    <a:pt x="90" y="716"/>
                  </a:lnTo>
                  <a:lnTo>
                    <a:pt x="93" y="719"/>
                  </a:lnTo>
                  <a:lnTo>
                    <a:pt x="95" y="721"/>
                  </a:lnTo>
                  <a:lnTo>
                    <a:pt x="96" y="724"/>
                  </a:lnTo>
                  <a:lnTo>
                    <a:pt x="96" y="727"/>
                  </a:lnTo>
                  <a:lnTo>
                    <a:pt x="95" y="731"/>
                  </a:lnTo>
                  <a:lnTo>
                    <a:pt x="94" y="735"/>
                  </a:lnTo>
                  <a:lnTo>
                    <a:pt x="88" y="744"/>
                  </a:lnTo>
                  <a:lnTo>
                    <a:pt x="78" y="752"/>
                  </a:lnTo>
                  <a:lnTo>
                    <a:pt x="65" y="762"/>
                  </a:lnTo>
                  <a:lnTo>
                    <a:pt x="50" y="771"/>
                  </a:lnTo>
                  <a:lnTo>
                    <a:pt x="32" y="779"/>
                  </a:lnTo>
                  <a:lnTo>
                    <a:pt x="13" y="788"/>
                  </a:lnTo>
                  <a:lnTo>
                    <a:pt x="6" y="790"/>
                  </a:lnTo>
                  <a:lnTo>
                    <a:pt x="0" y="792"/>
                  </a:lnTo>
                  <a:close/>
                  <a:moveTo>
                    <a:pt x="0" y="700"/>
                  </a:moveTo>
                  <a:lnTo>
                    <a:pt x="0" y="650"/>
                  </a:lnTo>
                  <a:lnTo>
                    <a:pt x="12" y="643"/>
                  </a:lnTo>
                  <a:lnTo>
                    <a:pt x="26" y="636"/>
                  </a:lnTo>
                  <a:lnTo>
                    <a:pt x="40" y="629"/>
                  </a:lnTo>
                  <a:lnTo>
                    <a:pt x="57" y="621"/>
                  </a:lnTo>
                  <a:lnTo>
                    <a:pt x="78" y="614"/>
                  </a:lnTo>
                  <a:lnTo>
                    <a:pt x="100" y="610"/>
                  </a:lnTo>
                  <a:lnTo>
                    <a:pt x="119" y="605"/>
                  </a:lnTo>
                  <a:lnTo>
                    <a:pt x="136" y="604"/>
                  </a:lnTo>
                  <a:lnTo>
                    <a:pt x="152" y="602"/>
                  </a:lnTo>
                  <a:lnTo>
                    <a:pt x="165" y="605"/>
                  </a:lnTo>
                  <a:lnTo>
                    <a:pt x="170" y="606"/>
                  </a:lnTo>
                  <a:lnTo>
                    <a:pt x="175" y="607"/>
                  </a:lnTo>
                  <a:lnTo>
                    <a:pt x="178" y="610"/>
                  </a:lnTo>
                  <a:lnTo>
                    <a:pt x="180" y="613"/>
                  </a:lnTo>
                  <a:lnTo>
                    <a:pt x="182" y="615"/>
                  </a:lnTo>
                  <a:lnTo>
                    <a:pt x="182" y="619"/>
                  </a:lnTo>
                  <a:lnTo>
                    <a:pt x="182" y="623"/>
                  </a:lnTo>
                  <a:lnTo>
                    <a:pt x="179" y="627"/>
                  </a:lnTo>
                  <a:lnTo>
                    <a:pt x="172" y="636"/>
                  </a:lnTo>
                  <a:lnTo>
                    <a:pt x="163" y="644"/>
                  </a:lnTo>
                  <a:lnTo>
                    <a:pt x="150" y="653"/>
                  </a:lnTo>
                  <a:lnTo>
                    <a:pt x="133" y="663"/>
                  </a:lnTo>
                  <a:lnTo>
                    <a:pt x="114" y="672"/>
                  </a:lnTo>
                  <a:lnTo>
                    <a:pt x="94" y="681"/>
                  </a:lnTo>
                  <a:lnTo>
                    <a:pt x="68" y="689"/>
                  </a:lnTo>
                  <a:lnTo>
                    <a:pt x="43" y="695"/>
                  </a:lnTo>
                  <a:lnTo>
                    <a:pt x="20" y="699"/>
                  </a:lnTo>
                  <a:lnTo>
                    <a:pt x="0" y="700"/>
                  </a:lnTo>
                  <a:close/>
                  <a:moveTo>
                    <a:pt x="0" y="572"/>
                  </a:moveTo>
                  <a:lnTo>
                    <a:pt x="0" y="504"/>
                  </a:lnTo>
                  <a:lnTo>
                    <a:pt x="16" y="500"/>
                  </a:lnTo>
                  <a:lnTo>
                    <a:pt x="32" y="498"/>
                  </a:lnTo>
                  <a:lnTo>
                    <a:pt x="47" y="495"/>
                  </a:lnTo>
                  <a:lnTo>
                    <a:pt x="60" y="494"/>
                  </a:lnTo>
                  <a:lnTo>
                    <a:pt x="71" y="495"/>
                  </a:lnTo>
                  <a:lnTo>
                    <a:pt x="81" y="497"/>
                  </a:lnTo>
                  <a:lnTo>
                    <a:pt x="88" y="499"/>
                  </a:lnTo>
                  <a:lnTo>
                    <a:pt x="91" y="504"/>
                  </a:lnTo>
                  <a:lnTo>
                    <a:pt x="93" y="506"/>
                  </a:lnTo>
                  <a:lnTo>
                    <a:pt x="93" y="510"/>
                  </a:lnTo>
                  <a:lnTo>
                    <a:pt x="91" y="513"/>
                  </a:lnTo>
                  <a:lnTo>
                    <a:pt x="90" y="517"/>
                  </a:lnTo>
                  <a:lnTo>
                    <a:pt x="83" y="526"/>
                  </a:lnTo>
                  <a:lnTo>
                    <a:pt x="72" y="535"/>
                  </a:lnTo>
                  <a:lnTo>
                    <a:pt x="58" y="544"/>
                  </a:lnTo>
                  <a:lnTo>
                    <a:pt x="41" y="554"/>
                  </a:lnTo>
                  <a:lnTo>
                    <a:pt x="21" y="562"/>
                  </a:lnTo>
                  <a:lnTo>
                    <a:pt x="0" y="570"/>
                  </a:lnTo>
                  <a:lnTo>
                    <a:pt x="0" y="572"/>
                  </a:lnTo>
                  <a:close/>
                  <a:moveTo>
                    <a:pt x="0" y="488"/>
                  </a:moveTo>
                  <a:lnTo>
                    <a:pt x="0" y="447"/>
                  </a:lnTo>
                  <a:lnTo>
                    <a:pt x="14" y="437"/>
                  </a:lnTo>
                  <a:lnTo>
                    <a:pt x="32" y="428"/>
                  </a:lnTo>
                  <a:lnTo>
                    <a:pt x="51" y="419"/>
                  </a:lnTo>
                  <a:lnTo>
                    <a:pt x="72" y="411"/>
                  </a:lnTo>
                  <a:lnTo>
                    <a:pt x="96" y="404"/>
                  </a:lnTo>
                  <a:lnTo>
                    <a:pt x="119" y="398"/>
                  </a:lnTo>
                  <a:lnTo>
                    <a:pt x="139" y="393"/>
                  </a:lnTo>
                  <a:lnTo>
                    <a:pt x="158" y="391"/>
                  </a:lnTo>
                  <a:lnTo>
                    <a:pt x="175" y="391"/>
                  </a:lnTo>
                  <a:lnTo>
                    <a:pt x="188" y="391"/>
                  </a:lnTo>
                  <a:lnTo>
                    <a:pt x="194" y="392"/>
                  </a:lnTo>
                  <a:lnTo>
                    <a:pt x="198" y="394"/>
                  </a:lnTo>
                  <a:lnTo>
                    <a:pt x="202" y="397"/>
                  </a:lnTo>
                  <a:lnTo>
                    <a:pt x="204" y="399"/>
                  </a:lnTo>
                  <a:lnTo>
                    <a:pt x="204" y="402"/>
                  </a:lnTo>
                  <a:lnTo>
                    <a:pt x="204" y="405"/>
                  </a:lnTo>
                  <a:lnTo>
                    <a:pt x="203" y="409"/>
                  </a:lnTo>
                  <a:lnTo>
                    <a:pt x="202" y="412"/>
                  </a:lnTo>
                  <a:lnTo>
                    <a:pt x="194" y="422"/>
                  </a:lnTo>
                  <a:lnTo>
                    <a:pt x="183" y="430"/>
                  </a:lnTo>
                  <a:lnTo>
                    <a:pt x="167" y="440"/>
                  </a:lnTo>
                  <a:lnTo>
                    <a:pt x="150" y="449"/>
                  </a:lnTo>
                  <a:lnTo>
                    <a:pt x="129" y="457"/>
                  </a:lnTo>
                  <a:lnTo>
                    <a:pt x="107" y="467"/>
                  </a:lnTo>
                  <a:lnTo>
                    <a:pt x="76" y="476"/>
                  </a:lnTo>
                  <a:lnTo>
                    <a:pt x="47" y="484"/>
                  </a:lnTo>
                  <a:lnTo>
                    <a:pt x="33" y="486"/>
                  </a:lnTo>
                  <a:lnTo>
                    <a:pt x="21" y="487"/>
                  </a:lnTo>
                  <a:lnTo>
                    <a:pt x="9" y="488"/>
                  </a:lnTo>
                  <a:lnTo>
                    <a:pt x="0" y="488"/>
                  </a:lnTo>
                  <a:close/>
                  <a:moveTo>
                    <a:pt x="0" y="431"/>
                  </a:moveTo>
                  <a:lnTo>
                    <a:pt x="0" y="394"/>
                  </a:lnTo>
                  <a:lnTo>
                    <a:pt x="7" y="396"/>
                  </a:lnTo>
                  <a:lnTo>
                    <a:pt x="12" y="397"/>
                  </a:lnTo>
                  <a:lnTo>
                    <a:pt x="16" y="399"/>
                  </a:lnTo>
                  <a:lnTo>
                    <a:pt x="19" y="403"/>
                  </a:lnTo>
                  <a:lnTo>
                    <a:pt x="20" y="405"/>
                  </a:lnTo>
                  <a:lnTo>
                    <a:pt x="20" y="409"/>
                  </a:lnTo>
                  <a:lnTo>
                    <a:pt x="19" y="411"/>
                  </a:lnTo>
                  <a:lnTo>
                    <a:pt x="16" y="415"/>
                  </a:lnTo>
                  <a:lnTo>
                    <a:pt x="11" y="423"/>
                  </a:lnTo>
                  <a:lnTo>
                    <a:pt x="0" y="431"/>
                  </a:lnTo>
                  <a:close/>
                  <a:moveTo>
                    <a:pt x="0" y="380"/>
                  </a:moveTo>
                  <a:lnTo>
                    <a:pt x="0" y="318"/>
                  </a:lnTo>
                  <a:lnTo>
                    <a:pt x="5" y="316"/>
                  </a:lnTo>
                  <a:lnTo>
                    <a:pt x="11" y="315"/>
                  </a:lnTo>
                  <a:lnTo>
                    <a:pt x="34" y="307"/>
                  </a:lnTo>
                  <a:lnTo>
                    <a:pt x="57" y="301"/>
                  </a:lnTo>
                  <a:lnTo>
                    <a:pt x="78" y="296"/>
                  </a:lnTo>
                  <a:lnTo>
                    <a:pt x="98" y="293"/>
                  </a:lnTo>
                  <a:lnTo>
                    <a:pt x="115" y="292"/>
                  </a:lnTo>
                  <a:lnTo>
                    <a:pt x="128" y="293"/>
                  </a:lnTo>
                  <a:lnTo>
                    <a:pt x="134" y="293"/>
                  </a:lnTo>
                  <a:lnTo>
                    <a:pt x="139" y="296"/>
                  </a:lnTo>
                  <a:lnTo>
                    <a:pt x="142" y="297"/>
                  </a:lnTo>
                  <a:lnTo>
                    <a:pt x="144" y="301"/>
                  </a:lnTo>
                  <a:lnTo>
                    <a:pt x="145" y="303"/>
                  </a:lnTo>
                  <a:lnTo>
                    <a:pt x="145" y="307"/>
                  </a:lnTo>
                  <a:lnTo>
                    <a:pt x="144" y="310"/>
                  </a:lnTo>
                  <a:lnTo>
                    <a:pt x="141" y="314"/>
                  </a:lnTo>
                  <a:lnTo>
                    <a:pt x="133" y="322"/>
                  </a:lnTo>
                  <a:lnTo>
                    <a:pt x="121" y="330"/>
                  </a:lnTo>
                  <a:lnTo>
                    <a:pt x="106" y="340"/>
                  </a:lnTo>
                  <a:lnTo>
                    <a:pt x="88" y="349"/>
                  </a:lnTo>
                  <a:lnTo>
                    <a:pt x="66" y="359"/>
                  </a:lnTo>
                  <a:lnTo>
                    <a:pt x="43" y="367"/>
                  </a:lnTo>
                  <a:lnTo>
                    <a:pt x="32" y="371"/>
                  </a:lnTo>
                  <a:lnTo>
                    <a:pt x="21" y="374"/>
                  </a:lnTo>
                  <a:lnTo>
                    <a:pt x="11" y="378"/>
                  </a:lnTo>
                  <a:lnTo>
                    <a:pt x="0" y="380"/>
                  </a:lnTo>
                  <a:close/>
                  <a:moveTo>
                    <a:pt x="0" y="272"/>
                  </a:moveTo>
                  <a:lnTo>
                    <a:pt x="0" y="213"/>
                  </a:lnTo>
                  <a:lnTo>
                    <a:pt x="19" y="208"/>
                  </a:lnTo>
                  <a:lnTo>
                    <a:pt x="37" y="204"/>
                  </a:lnTo>
                  <a:lnTo>
                    <a:pt x="52" y="202"/>
                  </a:lnTo>
                  <a:lnTo>
                    <a:pt x="66" y="201"/>
                  </a:lnTo>
                  <a:lnTo>
                    <a:pt x="79" y="201"/>
                  </a:lnTo>
                  <a:lnTo>
                    <a:pt x="89" y="202"/>
                  </a:lnTo>
                  <a:lnTo>
                    <a:pt x="93" y="202"/>
                  </a:lnTo>
                  <a:lnTo>
                    <a:pt x="96" y="203"/>
                  </a:lnTo>
                  <a:lnTo>
                    <a:pt x="98" y="206"/>
                  </a:lnTo>
                  <a:lnTo>
                    <a:pt x="101" y="207"/>
                  </a:lnTo>
                  <a:lnTo>
                    <a:pt x="101" y="210"/>
                  </a:lnTo>
                  <a:lnTo>
                    <a:pt x="101" y="213"/>
                  </a:lnTo>
                  <a:lnTo>
                    <a:pt x="100" y="216"/>
                  </a:lnTo>
                  <a:lnTo>
                    <a:pt x="97" y="220"/>
                  </a:lnTo>
                  <a:lnTo>
                    <a:pt x="89" y="228"/>
                  </a:lnTo>
                  <a:lnTo>
                    <a:pt x="77" y="236"/>
                  </a:lnTo>
                  <a:lnTo>
                    <a:pt x="62" y="245"/>
                  </a:lnTo>
                  <a:lnTo>
                    <a:pt x="44" y="254"/>
                  </a:lnTo>
                  <a:lnTo>
                    <a:pt x="22" y="264"/>
                  </a:lnTo>
                  <a:lnTo>
                    <a:pt x="0" y="272"/>
                  </a:lnTo>
                  <a:close/>
                  <a:moveTo>
                    <a:pt x="0" y="195"/>
                  </a:moveTo>
                  <a:lnTo>
                    <a:pt x="0" y="182"/>
                  </a:lnTo>
                  <a:lnTo>
                    <a:pt x="6" y="176"/>
                  </a:lnTo>
                  <a:lnTo>
                    <a:pt x="14" y="169"/>
                  </a:lnTo>
                  <a:lnTo>
                    <a:pt x="25" y="162"/>
                  </a:lnTo>
                  <a:lnTo>
                    <a:pt x="38" y="154"/>
                  </a:lnTo>
                  <a:lnTo>
                    <a:pt x="53" y="146"/>
                  </a:lnTo>
                  <a:lnTo>
                    <a:pt x="71" y="139"/>
                  </a:lnTo>
                  <a:lnTo>
                    <a:pt x="89" y="132"/>
                  </a:lnTo>
                  <a:lnTo>
                    <a:pt x="110" y="125"/>
                  </a:lnTo>
                  <a:lnTo>
                    <a:pt x="135" y="116"/>
                  </a:lnTo>
                  <a:lnTo>
                    <a:pt x="160" y="109"/>
                  </a:lnTo>
                  <a:lnTo>
                    <a:pt x="184" y="105"/>
                  </a:lnTo>
                  <a:lnTo>
                    <a:pt x="204" y="102"/>
                  </a:lnTo>
                  <a:lnTo>
                    <a:pt x="222" y="100"/>
                  </a:lnTo>
                  <a:lnTo>
                    <a:pt x="236" y="101"/>
                  </a:lnTo>
                  <a:lnTo>
                    <a:pt x="242" y="101"/>
                  </a:lnTo>
                  <a:lnTo>
                    <a:pt x="247" y="103"/>
                  </a:lnTo>
                  <a:lnTo>
                    <a:pt x="251" y="105"/>
                  </a:lnTo>
                  <a:lnTo>
                    <a:pt x="253" y="107"/>
                  </a:lnTo>
                  <a:lnTo>
                    <a:pt x="254" y="109"/>
                  </a:lnTo>
                  <a:lnTo>
                    <a:pt x="253" y="113"/>
                  </a:lnTo>
                  <a:lnTo>
                    <a:pt x="252" y="116"/>
                  </a:lnTo>
                  <a:lnTo>
                    <a:pt x="249" y="120"/>
                  </a:lnTo>
                  <a:lnTo>
                    <a:pt x="240" y="128"/>
                  </a:lnTo>
                  <a:lnTo>
                    <a:pt x="227" y="137"/>
                  </a:lnTo>
                  <a:lnTo>
                    <a:pt x="209" y="146"/>
                  </a:lnTo>
                  <a:lnTo>
                    <a:pt x="189" y="156"/>
                  </a:lnTo>
                  <a:lnTo>
                    <a:pt x="166" y="165"/>
                  </a:lnTo>
                  <a:lnTo>
                    <a:pt x="141" y="175"/>
                  </a:lnTo>
                  <a:lnTo>
                    <a:pt x="116" y="182"/>
                  </a:lnTo>
                  <a:lnTo>
                    <a:pt x="93" y="188"/>
                  </a:lnTo>
                  <a:lnTo>
                    <a:pt x="70" y="194"/>
                  </a:lnTo>
                  <a:lnTo>
                    <a:pt x="51" y="197"/>
                  </a:lnTo>
                  <a:lnTo>
                    <a:pt x="33" y="198"/>
                  </a:lnTo>
                  <a:lnTo>
                    <a:pt x="18" y="198"/>
                  </a:lnTo>
                  <a:lnTo>
                    <a:pt x="12" y="198"/>
                  </a:lnTo>
                  <a:lnTo>
                    <a:pt x="7" y="197"/>
                  </a:lnTo>
                  <a:lnTo>
                    <a:pt x="3" y="196"/>
                  </a:lnTo>
                  <a:lnTo>
                    <a:pt x="0" y="195"/>
                  </a:lnTo>
                  <a:close/>
                  <a:moveTo>
                    <a:pt x="0" y="171"/>
                  </a:moveTo>
                  <a:lnTo>
                    <a:pt x="0" y="120"/>
                  </a:lnTo>
                  <a:lnTo>
                    <a:pt x="26" y="115"/>
                  </a:lnTo>
                  <a:lnTo>
                    <a:pt x="49" y="114"/>
                  </a:lnTo>
                  <a:lnTo>
                    <a:pt x="57" y="114"/>
                  </a:lnTo>
                  <a:lnTo>
                    <a:pt x="64" y="115"/>
                  </a:lnTo>
                  <a:lnTo>
                    <a:pt x="69" y="118"/>
                  </a:lnTo>
                  <a:lnTo>
                    <a:pt x="72" y="120"/>
                  </a:lnTo>
                  <a:lnTo>
                    <a:pt x="72" y="122"/>
                  </a:lnTo>
                  <a:lnTo>
                    <a:pt x="72" y="125"/>
                  </a:lnTo>
                  <a:lnTo>
                    <a:pt x="71" y="127"/>
                  </a:lnTo>
                  <a:lnTo>
                    <a:pt x="70" y="130"/>
                  </a:lnTo>
                  <a:lnTo>
                    <a:pt x="64" y="135"/>
                  </a:lnTo>
                  <a:lnTo>
                    <a:pt x="56" y="143"/>
                  </a:lnTo>
                  <a:lnTo>
                    <a:pt x="45" y="150"/>
                  </a:lnTo>
                  <a:lnTo>
                    <a:pt x="32" y="157"/>
                  </a:lnTo>
                  <a:lnTo>
                    <a:pt x="16" y="164"/>
                  </a:lnTo>
                  <a:lnTo>
                    <a:pt x="0" y="171"/>
                  </a:lnTo>
                  <a:close/>
                  <a:moveTo>
                    <a:pt x="0" y="114"/>
                  </a:moveTo>
                  <a:lnTo>
                    <a:pt x="0" y="36"/>
                  </a:lnTo>
                  <a:lnTo>
                    <a:pt x="21" y="33"/>
                  </a:lnTo>
                  <a:lnTo>
                    <a:pt x="39" y="32"/>
                  </a:lnTo>
                  <a:lnTo>
                    <a:pt x="46" y="32"/>
                  </a:lnTo>
                  <a:lnTo>
                    <a:pt x="52" y="33"/>
                  </a:lnTo>
                  <a:lnTo>
                    <a:pt x="56" y="36"/>
                  </a:lnTo>
                  <a:lnTo>
                    <a:pt x="58" y="38"/>
                  </a:lnTo>
                  <a:lnTo>
                    <a:pt x="59" y="39"/>
                  </a:lnTo>
                  <a:lnTo>
                    <a:pt x="59" y="42"/>
                  </a:lnTo>
                  <a:lnTo>
                    <a:pt x="58" y="44"/>
                  </a:lnTo>
                  <a:lnTo>
                    <a:pt x="56" y="46"/>
                  </a:lnTo>
                  <a:lnTo>
                    <a:pt x="50" y="52"/>
                  </a:lnTo>
                  <a:lnTo>
                    <a:pt x="40" y="59"/>
                  </a:lnTo>
                  <a:lnTo>
                    <a:pt x="52" y="55"/>
                  </a:lnTo>
                  <a:lnTo>
                    <a:pt x="65" y="50"/>
                  </a:lnTo>
                  <a:lnTo>
                    <a:pt x="77" y="45"/>
                  </a:lnTo>
                  <a:lnTo>
                    <a:pt x="91" y="40"/>
                  </a:lnTo>
                  <a:lnTo>
                    <a:pt x="117" y="32"/>
                  </a:lnTo>
                  <a:lnTo>
                    <a:pt x="144" y="25"/>
                  </a:lnTo>
                  <a:lnTo>
                    <a:pt x="167" y="20"/>
                  </a:lnTo>
                  <a:lnTo>
                    <a:pt x="189" y="17"/>
                  </a:lnTo>
                  <a:lnTo>
                    <a:pt x="207" y="15"/>
                  </a:lnTo>
                  <a:lnTo>
                    <a:pt x="222" y="15"/>
                  </a:lnTo>
                  <a:lnTo>
                    <a:pt x="227" y="15"/>
                  </a:lnTo>
                  <a:lnTo>
                    <a:pt x="232" y="17"/>
                  </a:lnTo>
                  <a:lnTo>
                    <a:pt x="235" y="19"/>
                  </a:lnTo>
                  <a:lnTo>
                    <a:pt x="237" y="21"/>
                  </a:lnTo>
                  <a:lnTo>
                    <a:pt x="239" y="23"/>
                  </a:lnTo>
                  <a:lnTo>
                    <a:pt x="239" y="25"/>
                  </a:lnTo>
                  <a:lnTo>
                    <a:pt x="237" y="29"/>
                  </a:lnTo>
                  <a:lnTo>
                    <a:pt x="235" y="31"/>
                  </a:lnTo>
                  <a:lnTo>
                    <a:pt x="229" y="37"/>
                  </a:lnTo>
                  <a:lnTo>
                    <a:pt x="221" y="43"/>
                  </a:lnTo>
                  <a:lnTo>
                    <a:pt x="232" y="38"/>
                  </a:lnTo>
                  <a:lnTo>
                    <a:pt x="245" y="33"/>
                  </a:lnTo>
                  <a:lnTo>
                    <a:pt x="258" y="30"/>
                  </a:lnTo>
                  <a:lnTo>
                    <a:pt x="271" y="25"/>
                  </a:lnTo>
                  <a:lnTo>
                    <a:pt x="304" y="15"/>
                  </a:lnTo>
                  <a:lnTo>
                    <a:pt x="335" y="7"/>
                  </a:lnTo>
                  <a:lnTo>
                    <a:pt x="362" y="2"/>
                  </a:lnTo>
                  <a:lnTo>
                    <a:pt x="386" y="0"/>
                  </a:lnTo>
                  <a:lnTo>
                    <a:pt x="386" y="86"/>
                  </a:lnTo>
                  <a:lnTo>
                    <a:pt x="367" y="87"/>
                  </a:lnTo>
                  <a:lnTo>
                    <a:pt x="352" y="87"/>
                  </a:lnTo>
                  <a:lnTo>
                    <a:pt x="346" y="86"/>
                  </a:lnTo>
                  <a:lnTo>
                    <a:pt x="341" y="84"/>
                  </a:lnTo>
                  <a:lnTo>
                    <a:pt x="337" y="82"/>
                  </a:lnTo>
                  <a:lnTo>
                    <a:pt x="335" y="80"/>
                  </a:lnTo>
                  <a:lnTo>
                    <a:pt x="334" y="77"/>
                  </a:lnTo>
                  <a:lnTo>
                    <a:pt x="335" y="75"/>
                  </a:lnTo>
                  <a:lnTo>
                    <a:pt x="335" y="72"/>
                  </a:lnTo>
                  <a:lnTo>
                    <a:pt x="337" y="69"/>
                  </a:lnTo>
                  <a:lnTo>
                    <a:pt x="344" y="62"/>
                  </a:lnTo>
                  <a:lnTo>
                    <a:pt x="354" y="55"/>
                  </a:lnTo>
                  <a:lnTo>
                    <a:pt x="342" y="59"/>
                  </a:lnTo>
                  <a:lnTo>
                    <a:pt x="329" y="64"/>
                  </a:lnTo>
                  <a:lnTo>
                    <a:pt x="316" y="70"/>
                  </a:lnTo>
                  <a:lnTo>
                    <a:pt x="302" y="74"/>
                  </a:lnTo>
                  <a:lnTo>
                    <a:pt x="274" y="82"/>
                  </a:lnTo>
                  <a:lnTo>
                    <a:pt x="248" y="89"/>
                  </a:lnTo>
                  <a:lnTo>
                    <a:pt x="224" y="94"/>
                  </a:lnTo>
                  <a:lnTo>
                    <a:pt x="203" y="97"/>
                  </a:lnTo>
                  <a:lnTo>
                    <a:pt x="184" y="100"/>
                  </a:lnTo>
                  <a:lnTo>
                    <a:pt x="170" y="100"/>
                  </a:lnTo>
                  <a:lnTo>
                    <a:pt x="164" y="99"/>
                  </a:lnTo>
                  <a:lnTo>
                    <a:pt x="159" y="97"/>
                  </a:lnTo>
                  <a:lnTo>
                    <a:pt x="155" y="95"/>
                  </a:lnTo>
                  <a:lnTo>
                    <a:pt x="153" y="93"/>
                  </a:lnTo>
                  <a:lnTo>
                    <a:pt x="152" y="90"/>
                  </a:lnTo>
                  <a:lnTo>
                    <a:pt x="152" y="88"/>
                  </a:lnTo>
                  <a:lnTo>
                    <a:pt x="153" y="86"/>
                  </a:lnTo>
                  <a:lnTo>
                    <a:pt x="155" y="82"/>
                  </a:lnTo>
                  <a:lnTo>
                    <a:pt x="161" y="76"/>
                  </a:lnTo>
                  <a:lnTo>
                    <a:pt x="172" y="69"/>
                  </a:lnTo>
                  <a:lnTo>
                    <a:pt x="160" y="74"/>
                  </a:lnTo>
                  <a:lnTo>
                    <a:pt x="147" y="78"/>
                  </a:lnTo>
                  <a:lnTo>
                    <a:pt x="134" y="83"/>
                  </a:lnTo>
                  <a:lnTo>
                    <a:pt x="120" y="88"/>
                  </a:lnTo>
                  <a:lnTo>
                    <a:pt x="85" y="99"/>
                  </a:lnTo>
                  <a:lnTo>
                    <a:pt x="52" y="107"/>
                  </a:lnTo>
                  <a:lnTo>
                    <a:pt x="24" y="112"/>
                  </a:lnTo>
                  <a:lnTo>
                    <a:pt x="0" y="114"/>
                  </a:lnTo>
                  <a:close/>
                  <a:moveTo>
                    <a:pt x="386" y="90"/>
                  </a:moveTo>
                  <a:lnTo>
                    <a:pt x="386" y="140"/>
                  </a:lnTo>
                  <a:lnTo>
                    <a:pt x="372" y="146"/>
                  </a:lnTo>
                  <a:lnTo>
                    <a:pt x="357" y="152"/>
                  </a:lnTo>
                  <a:lnTo>
                    <a:pt x="341" y="158"/>
                  </a:lnTo>
                  <a:lnTo>
                    <a:pt x="324" y="164"/>
                  </a:lnTo>
                  <a:lnTo>
                    <a:pt x="298" y="172"/>
                  </a:lnTo>
                  <a:lnTo>
                    <a:pt x="272" y="178"/>
                  </a:lnTo>
                  <a:lnTo>
                    <a:pt x="249" y="183"/>
                  </a:lnTo>
                  <a:lnTo>
                    <a:pt x="228" y="187"/>
                  </a:lnTo>
                  <a:lnTo>
                    <a:pt x="210" y="188"/>
                  </a:lnTo>
                  <a:lnTo>
                    <a:pt x="195" y="188"/>
                  </a:lnTo>
                  <a:lnTo>
                    <a:pt x="190" y="187"/>
                  </a:lnTo>
                  <a:lnTo>
                    <a:pt x="185" y="185"/>
                  </a:lnTo>
                  <a:lnTo>
                    <a:pt x="182" y="183"/>
                  </a:lnTo>
                  <a:lnTo>
                    <a:pt x="179" y="181"/>
                  </a:lnTo>
                  <a:lnTo>
                    <a:pt x="178" y="178"/>
                  </a:lnTo>
                  <a:lnTo>
                    <a:pt x="178" y="175"/>
                  </a:lnTo>
                  <a:lnTo>
                    <a:pt x="179" y="171"/>
                  </a:lnTo>
                  <a:lnTo>
                    <a:pt x="183" y="168"/>
                  </a:lnTo>
                  <a:lnTo>
                    <a:pt x="192" y="159"/>
                  </a:lnTo>
                  <a:lnTo>
                    <a:pt x="205" y="150"/>
                  </a:lnTo>
                  <a:lnTo>
                    <a:pt x="222" y="140"/>
                  </a:lnTo>
                  <a:lnTo>
                    <a:pt x="242" y="131"/>
                  </a:lnTo>
                  <a:lnTo>
                    <a:pt x="266" y="121"/>
                  </a:lnTo>
                  <a:lnTo>
                    <a:pt x="292" y="112"/>
                  </a:lnTo>
                  <a:lnTo>
                    <a:pt x="317" y="105"/>
                  </a:lnTo>
                  <a:lnTo>
                    <a:pt x="342" y="97"/>
                  </a:lnTo>
                  <a:lnTo>
                    <a:pt x="365" y="93"/>
                  </a:lnTo>
                  <a:lnTo>
                    <a:pt x="386" y="90"/>
                  </a:lnTo>
                  <a:close/>
                  <a:moveTo>
                    <a:pt x="386" y="143"/>
                  </a:moveTo>
                  <a:lnTo>
                    <a:pt x="386" y="179"/>
                  </a:lnTo>
                  <a:lnTo>
                    <a:pt x="378" y="178"/>
                  </a:lnTo>
                  <a:lnTo>
                    <a:pt x="371" y="177"/>
                  </a:lnTo>
                  <a:lnTo>
                    <a:pt x="366" y="175"/>
                  </a:lnTo>
                  <a:lnTo>
                    <a:pt x="363" y="171"/>
                  </a:lnTo>
                  <a:lnTo>
                    <a:pt x="362" y="169"/>
                  </a:lnTo>
                  <a:lnTo>
                    <a:pt x="362" y="165"/>
                  </a:lnTo>
                  <a:lnTo>
                    <a:pt x="363" y="163"/>
                  </a:lnTo>
                  <a:lnTo>
                    <a:pt x="366" y="158"/>
                  </a:lnTo>
                  <a:lnTo>
                    <a:pt x="374" y="151"/>
                  </a:lnTo>
                  <a:lnTo>
                    <a:pt x="386" y="143"/>
                  </a:lnTo>
                  <a:close/>
                  <a:moveTo>
                    <a:pt x="386" y="189"/>
                  </a:moveTo>
                  <a:lnTo>
                    <a:pt x="386" y="251"/>
                  </a:lnTo>
                  <a:lnTo>
                    <a:pt x="374" y="255"/>
                  </a:lnTo>
                  <a:lnTo>
                    <a:pt x="362" y="259"/>
                  </a:lnTo>
                  <a:lnTo>
                    <a:pt x="336" y="267"/>
                  </a:lnTo>
                  <a:lnTo>
                    <a:pt x="312" y="273"/>
                  </a:lnTo>
                  <a:lnTo>
                    <a:pt x="289" y="278"/>
                  </a:lnTo>
                  <a:lnTo>
                    <a:pt x="268" y="282"/>
                  </a:lnTo>
                  <a:lnTo>
                    <a:pt x="251" y="283"/>
                  </a:lnTo>
                  <a:lnTo>
                    <a:pt x="236" y="282"/>
                  </a:lnTo>
                  <a:lnTo>
                    <a:pt x="230" y="280"/>
                  </a:lnTo>
                  <a:lnTo>
                    <a:pt x="226" y="279"/>
                  </a:lnTo>
                  <a:lnTo>
                    <a:pt x="222" y="277"/>
                  </a:lnTo>
                  <a:lnTo>
                    <a:pt x="220" y="274"/>
                  </a:lnTo>
                  <a:lnTo>
                    <a:pt x="218" y="271"/>
                  </a:lnTo>
                  <a:lnTo>
                    <a:pt x="220" y="267"/>
                  </a:lnTo>
                  <a:lnTo>
                    <a:pt x="221" y="264"/>
                  </a:lnTo>
                  <a:lnTo>
                    <a:pt x="223" y="260"/>
                  </a:lnTo>
                  <a:lnTo>
                    <a:pt x="232" y="252"/>
                  </a:lnTo>
                  <a:lnTo>
                    <a:pt x="245" y="242"/>
                  </a:lnTo>
                  <a:lnTo>
                    <a:pt x="261" y="233"/>
                  </a:lnTo>
                  <a:lnTo>
                    <a:pt x="280" y="223"/>
                  </a:lnTo>
                  <a:lnTo>
                    <a:pt x="303" y="214"/>
                  </a:lnTo>
                  <a:lnTo>
                    <a:pt x="328" y="204"/>
                  </a:lnTo>
                  <a:lnTo>
                    <a:pt x="343" y="200"/>
                  </a:lnTo>
                  <a:lnTo>
                    <a:pt x="357" y="196"/>
                  </a:lnTo>
                  <a:lnTo>
                    <a:pt x="372" y="192"/>
                  </a:lnTo>
                  <a:lnTo>
                    <a:pt x="386" y="189"/>
                  </a:lnTo>
                  <a:close/>
                  <a:moveTo>
                    <a:pt x="386" y="302"/>
                  </a:moveTo>
                  <a:lnTo>
                    <a:pt x="386" y="371"/>
                  </a:lnTo>
                  <a:lnTo>
                    <a:pt x="366" y="375"/>
                  </a:lnTo>
                  <a:lnTo>
                    <a:pt x="347" y="379"/>
                  </a:lnTo>
                  <a:lnTo>
                    <a:pt x="330" y="381"/>
                  </a:lnTo>
                  <a:lnTo>
                    <a:pt x="315" y="383"/>
                  </a:lnTo>
                  <a:lnTo>
                    <a:pt x="300" y="383"/>
                  </a:lnTo>
                  <a:lnTo>
                    <a:pt x="290" y="381"/>
                  </a:lnTo>
                  <a:lnTo>
                    <a:pt x="286" y="379"/>
                  </a:lnTo>
                  <a:lnTo>
                    <a:pt x="283" y="378"/>
                  </a:lnTo>
                  <a:lnTo>
                    <a:pt x="279" y="375"/>
                  </a:lnTo>
                  <a:lnTo>
                    <a:pt x="277" y="373"/>
                  </a:lnTo>
                  <a:lnTo>
                    <a:pt x="275" y="371"/>
                  </a:lnTo>
                  <a:lnTo>
                    <a:pt x="275" y="367"/>
                  </a:lnTo>
                  <a:lnTo>
                    <a:pt x="277" y="364"/>
                  </a:lnTo>
                  <a:lnTo>
                    <a:pt x="279" y="359"/>
                  </a:lnTo>
                  <a:lnTo>
                    <a:pt x="287" y="351"/>
                  </a:lnTo>
                  <a:lnTo>
                    <a:pt x="299" y="341"/>
                  </a:lnTo>
                  <a:lnTo>
                    <a:pt x="316" y="331"/>
                  </a:lnTo>
                  <a:lnTo>
                    <a:pt x="334" y="322"/>
                  </a:lnTo>
                  <a:lnTo>
                    <a:pt x="356" y="312"/>
                  </a:lnTo>
                  <a:lnTo>
                    <a:pt x="380" y="304"/>
                  </a:lnTo>
                  <a:lnTo>
                    <a:pt x="382" y="303"/>
                  </a:lnTo>
                  <a:lnTo>
                    <a:pt x="386" y="302"/>
                  </a:lnTo>
                  <a:close/>
                  <a:moveTo>
                    <a:pt x="386" y="393"/>
                  </a:moveTo>
                  <a:lnTo>
                    <a:pt x="386" y="418"/>
                  </a:lnTo>
                  <a:lnTo>
                    <a:pt x="379" y="424"/>
                  </a:lnTo>
                  <a:lnTo>
                    <a:pt x="372" y="430"/>
                  </a:lnTo>
                  <a:lnTo>
                    <a:pt x="361" y="436"/>
                  </a:lnTo>
                  <a:lnTo>
                    <a:pt x="350" y="443"/>
                  </a:lnTo>
                  <a:lnTo>
                    <a:pt x="338" y="449"/>
                  </a:lnTo>
                  <a:lnTo>
                    <a:pt x="325" y="455"/>
                  </a:lnTo>
                  <a:lnTo>
                    <a:pt x="310" y="461"/>
                  </a:lnTo>
                  <a:lnTo>
                    <a:pt x="294" y="467"/>
                  </a:lnTo>
                  <a:lnTo>
                    <a:pt x="271" y="474"/>
                  </a:lnTo>
                  <a:lnTo>
                    <a:pt x="248" y="480"/>
                  </a:lnTo>
                  <a:lnTo>
                    <a:pt x="227" y="485"/>
                  </a:lnTo>
                  <a:lnTo>
                    <a:pt x="208" y="487"/>
                  </a:lnTo>
                  <a:lnTo>
                    <a:pt x="191" y="488"/>
                  </a:lnTo>
                  <a:lnTo>
                    <a:pt x="178" y="487"/>
                  </a:lnTo>
                  <a:lnTo>
                    <a:pt x="172" y="485"/>
                  </a:lnTo>
                  <a:lnTo>
                    <a:pt x="167" y="484"/>
                  </a:lnTo>
                  <a:lnTo>
                    <a:pt x="164" y="481"/>
                  </a:lnTo>
                  <a:lnTo>
                    <a:pt x="161" y="479"/>
                  </a:lnTo>
                  <a:lnTo>
                    <a:pt x="160" y="475"/>
                  </a:lnTo>
                  <a:lnTo>
                    <a:pt x="160" y="472"/>
                  </a:lnTo>
                  <a:lnTo>
                    <a:pt x="161" y="468"/>
                  </a:lnTo>
                  <a:lnTo>
                    <a:pt x="164" y="465"/>
                  </a:lnTo>
                  <a:lnTo>
                    <a:pt x="171" y="455"/>
                  </a:lnTo>
                  <a:lnTo>
                    <a:pt x="183" y="446"/>
                  </a:lnTo>
                  <a:lnTo>
                    <a:pt x="197" y="436"/>
                  </a:lnTo>
                  <a:lnTo>
                    <a:pt x="215" y="427"/>
                  </a:lnTo>
                  <a:lnTo>
                    <a:pt x="235" y="418"/>
                  </a:lnTo>
                  <a:lnTo>
                    <a:pt x="259" y="409"/>
                  </a:lnTo>
                  <a:lnTo>
                    <a:pt x="279" y="403"/>
                  </a:lnTo>
                  <a:lnTo>
                    <a:pt x="299" y="397"/>
                  </a:lnTo>
                  <a:lnTo>
                    <a:pt x="318" y="393"/>
                  </a:lnTo>
                  <a:lnTo>
                    <a:pt x="336" y="391"/>
                  </a:lnTo>
                  <a:lnTo>
                    <a:pt x="352" y="389"/>
                  </a:lnTo>
                  <a:lnTo>
                    <a:pt x="366" y="389"/>
                  </a:lnTo>
                  <a:lnTo>
                    <a:pt x="376" y="391"/>
                  </a:lnTo>
                  <a:lnTo>
                    <a:pt x="386" y="393"/>
                  </a:lnTo>
                  <a:close/>
                  <a:moveTo>
                    <a:pt x="386" y="437"/>
                  </a:moveTo>
                  <a:lnTo>
                    <a:pt x="386" y="491"/>
                  </a:lnTo>
                  <a:lnTo>
                    <a:pt x="373" y="490"/>
                  </a:lnTo>
                  <a:lnTo>
                    <a:pt x="363" y="488"/>
                  </a:lnTo>
                  <a:lnTo>
                    <a:pt x="359" y="487"/>
                  </a:lnTo>
                  <a:lnTo>
                    <a:pt x="355" y="485"/>
                  </a:lnTo>
                  <a:lnTo>
                    <a:pt x="353" y="482"/>
                  </a:lnTo>
                  <a:lnTo>
                    <a:pt x="350" y="480"/>
                  </a:lnTo>
                  <a:lnTo>
                    <a:pt x="349" y="476"/>
                  </a:lnTo>
                  <a:lnTo>
                    <a:pt x="349" y="472"/>
                  </a:lnTo>
                  <a:lnTo>
                    <a:pt x="352" y="467"/>
                  </a:lnTo>
                  <a:lnTo>
                    <a:pt x="355" y="461"/>
                  </a:lnTo>
                  <a:lnTo>
                    <a:pt x="361" y="455"/>
                  </a:lnTo>
                  <a:lnTo>
                    <a:pt x="368" y="449"/>
                  </a:lnTo>
                  <a:lnTo>
                    <a:pt x="376" y="443"/>
                  </a:lnTo>
                  <a:lnTo>
                    <a:pt x="386" y="437"/>
                  </a:lnTo>
                  <a:close/>
                  <a:moveTo>
                    <a:pt x="386" y="505"/>
                  </a:moveTo>
                  <a:lnTo>
                    <a:pt x="386" y="576"/>
                  </a:lnTo>
                  <a:lnTo>
                    <a:pt x="382" y="577"/>
                  </a:lnTo>
                  <a:lnTo>
                    <a:pt x="379" y="579"/>
                  </a:lnTo>
                  <a:lnTo>
                    <a:pt x="356" y="587"/>
                  </a:lnTo>
                  <a:lnTo>
                    <a:pt x="334" y="592"/>
                  </a:lnTo>
                  <a:lnTo>
                    <a:pt x="313" y="596"/>
                  </a:lnTo>
                  <a:lnTo>
                    <a:pt x="294" y="598"/>
                  </a:lnTo>
                  <a:lnTo>
                    <a:pt x="278" y="599"/>
                  </a:lnTo>
                  <a:lnTo>
                    <a:pt x="265" y="596"/>
                  </a:lnTo>
                  <a:lnTo>
                    <a:pt x="259" y="595"/>
                  </a:lnTo>
                  <a:lnTo>
                    <a:pt x="254" y="594"/>
                  </a:lnTo>
                  <a:lnTo>
                    <a:pt x="251" y="592"/>
                  </a:lnTo>
                  <a:lnTo>
                    <a:pt x="248" y="588"/>
                  </a:lnTo>
                  <a:lnTo>
                    <a:pt x="247" y="585"/>
                  </a:lnTo>
                  <a:lnTo>
                    <a:pt x="247" y="581"/>
                  </a:lnTo>
                  <a:lnTo>
                    <a:pt x="247" y="577"/>
                  </a:lnTo>
                  <a:lnTo>
                    <a:pt x="249" y="573"/>
                  </a:lnTo>
                  <a:lnTo>
                    <a:pt x="256" y="564"/>
                  </a:lnTo>
                  <a:lnTo>
                    <a:pt x="267" y="555"/>
                  </a:lnTo>
                  <a:lnTo>
                    <a:pt x="281" y="545"/>
                  </a:lnTo>
                  <a:lnTo>
                    <a:pt x="298" y="536"/>
                  </a:lnTo>
                  <a:lnTo>
                    <a:pt x="318" y="526"/>
                  </a:lnTo>
                  <a:lnTo>
                    <a:pt x="341" y="518"/>
                  </a:lnTo>
                  <a:lnTo>
                    <a:pt x="352" y="514"/>
                  </a:lnTo>
                  <a:lnTo>
                    <a:pt x="363" y="511"/>
                  </a:lnTo>
                  <a:lnTo>
                    <a:pt x="374" y="507"/>
                  </a:lnTo>
                  <a:lnTo>
                    <a:pt x="386" y="505"/>
                  </a:lnTo>
                  <a:close/>
                  <a:moveTo>
                    <a:pt x="386" y="661"/>
                  </a:moveTo>
                  <a:lnTo>
                    <a:pt x="386" y="719"/>
                  </a:lnTo>
                  <a:lnTo>
                    <a:pt x="374" y="718"/>
                  </a:lnTo>
                  <a:lnTo>
                    <a:pt x="363" y="715"/>
                  </a:lnTo>
                  <a:lnTo>
                    <a:pt x="360" y="714"/>
                  </a:lnTo>
                  <a:lnTo>
                    <a:pt x="356" y="712"/>
                  </a:lnTo>
                  <a:lnTo>
                    <a:pt x="354" y="709"/>
                  </a:lnTo>
                  <a:lnTo>
                    <a:pt x="352" y="707"/>
                  </a:lnTo>
                  <a:lnTo>
                    <a:pt x="350" y="702"/>
                  </a:lnTo>
                  <a:lnTo>
                    <a:pt x="350" y="697"/>
                  </a:lnTo>
                  <a:lnTo>
                    <a:pt x="353" y="692"/>
                  </a:lnTo>
                  <a:lnTo>
                    <a:pt x="356" y="686"/>
                  </a:lnTo>
                  <a:lnTo>
                    <a:pt x="361" y="680"/>
                  </a:lnTo>
                  <a:lnTo>
                    <a:pt x="368" y="674"/>
                  </a:lnTo>
                  <a:lnTo>
                    <a:pt x="376" y="668"/>
                  </a:lnTo>
                  <a:lnTo>
                    <a:pt x="386" y="661"/>
                  </a:lnTo>
                  <a:close/>
                  <a:moveTo>
                    <a:pt x="386" y="740"/>
                  </a:moveTo>
                  <a:lnTo>
                    <a:pt x="386" y="819"/>
                  </a:lnTo>
                  <a:lnTo>
                    <a:pt x="366" y="823"/>
                  </a:lnTo>
                  <a:lnTo>
                    <a:pt x="348" y="828"/>
                  </a:lnTo>
                  <a:lnTo>
                    <a:pt x="331" y="831"/>
                  </a:lnTo>
                  <a:lnTo>
                    <a:pt x="315" y="831"/>
                  </a:lnTo>
                  <a:lnTo>
                    <a:pt x="302" y="831"/>
                  </a:lnTo>
                  <a:lnTo>
                    <a:pt x="290" y="828"/>
                  </a:lnTo>
                  <a:lnTo>
                    <a:pt x="285" y="827"/>
                  </a:lnTo>
                  <a:lnTo>
                    <a:pt x="281" y="825"/>
                  </a:lnTo>
                  <a:lnTo>
                    <a:pt x="278" y="822"/>
                  </a:lnTo>
                  <a:lnTo>
                    <a:pt x="275" y="819"/>
                  </a:lnTo>
                  <a:lnTo>
                    <a:pt x="274" y="815"/>
                  </a:lnTo>
                  <a:lnTo>
                    <a:pt x="274" y="812"/>
                  </a:lnTo>
                  <a:lnTo>
                    <a:pt x="274" y="808"/>
                  </a:lnTo>
                  <a:lnTo>
                    <a:pt x="277" y="803"/>
                  </a:lnTo>
                  <a:lnTo>
                    <a:pt x="279" y="800"/>
                  </a:lnTo>
                  <a:lnTo>
                    <a:pt x="283" y="795"/>
                  </a:lnTo>
                  <a:lnTo>
                    <a:pt x="286" y="790"/>
                  </a:lnTo>
                  <a:lnTo>
                    <a:pt x="292" y="785"/>
                  </a:lnTo>
                  <a:lnTo>
                    <a:pt x="304" y="776"/>
                  </a:lnTo>
                  <a:lnTo>
                    <a:pt x="321" y="766"/>
                  </a:lnTo>
                  <a:lnTo>
                    <a:pt x="338" y="757"/>
                  </a:lnTo>
                  <a:lnTo>
                    <a:pt x="359" y="749"/>
                  </a:lnTo>
                  <a:lnTo>
                    <a:pt x="372" y="744"/>
                  </a:lnTo>
                  <a:lnTo>
                    <a:pt x="386" y="740"/>
                  </a:lnTo>
                  <a:close/>
                  <a:moveTo>
                    <a:pt x="386" y="847"/>
                  </a:moveTo>
                  <a:lnTo>
                    <a:pt x="386" y="899"/>
                  </a:lnTo>
                  <a:lnTo>
                    <a:pt x="374" y="908"/>
                  </a:lnTo>
                  <a:lnTo>
                    <a:pt x="361" y="915"/>
                  </a:lnTo>
                  <a:lnTo>
                    <a:pt x="347" y="922"/>
                  </a:lnTo>
                  <a:lnTo>
                    <a:pt x="331" y="928"/>
                  </a:lnTo>
                  <a:lnTo>
                    <a:pt x="311" y="935"/>
                  </a:lnTo>
                  <a:lnTo>
                    <a:pt x="291" y="940"/>
                  </a:lnTo>
                  <a:lnTo>
                    <a:pt x="273" y="943"/>
                  </a:lnTo>
                  <a:lnTo>
                    <a:pt x="256" y="945"/>
                  </a:lnTo>
                  <a:lnTo>
                    <a:pt x="241" y="945"/>
                  </a:lnTo>
                  <a:lnTo>
                    <a:pt x="228" y="942"/>
                  </a:lnTo>
                  <a:lnTo>
                    <a:pt x="223" y="941"/>
                  </a:lnTo>
                  <a:lnTo>
                    <a:pt x="218" y="939"/>
                  </a:lnTo>
                  <a:lnTo>
                    <a:pt x="216" y="936"/>
                  </a:lnTo>
                  <a:lnTo>
                    <a:pt x="213" y="933"/>
                  </a:lnTo>
                  <a:lnTo>
                    <a:pt x="211" y="929"/>
                  </a:lnTo>
                  <a:lnTo>
                    <a:pt x="211" y="926"/>
                  </a:lnTo>
                  <a:lnTo>
                    <a:pt x="211" y="922"/>
                  </a:lnTo>
                  <a:lnTo>
                    <a:pt x="213" y="917"/>
                  </a:lnTo>
                  <a:lnTo>
                    <a:pt x="215" y="912"/>
                  </a:lnTo>
                  <a:lnTo>
                    <a:pt x="218" y="908"/>
                  </a:lnTo>
                  <a:lnTo>
                    <a:pt x="222" y="903"/>
                  </a:lnTo>
                  <a:lnTo>
                    <a:pt x="227" y="899"/>
                  </a:lnTo>
                  <a:lnTo>
                    <a:pt x="240" y="890"/>
                  </a:lnTo>
                  <a:lnTo>
                    <a:pt x="254" y="880"/>
                  </a:lnTo>
                  <a:lnTo>
                    <a:pt x="272" y="871"/>
                  </a:lnTo>
                  <a:lnTo>
                    <a:pt x="291" y="863"/>
                  </a:lnTo>
                  <a:lnTo>
                    <a:pt x="304" y="858"/>
                  </a:lnTo>
                  <a:lnTo>
                    <a:pt x="317" y="854"/>
                  </a:lnTo>
                  <a:lnTo>
                    <a:pt x="330" y="852"/>
                  </a:lnTo>
                  <a:lnTo>
                    <a:pt x="343" y="850"/>
                  </a:lnTo>
                  <a:lnTo>
                    <a:pt x="355" y="847"/>
                  </a:lnTo>
                  <a:lnTo>
                    <a:pt x="366" y="847"/>
                  </a:lnTo>
                  <a:lnTo>
                    <a:pt x="376" y="847"/>
                  </a:lnTo>
                  <a:lnTo>
                    <a:pt x="386" y="847"/>
                  </a:lnTo>
                  <a:close/>
                  <a:moveTo>
                    <a:pt x="386" y="1027"/>
                  </a:moveTo>
                  <a:lnTo>
                    <a:pt x="386" y="1084"/>
                  </a:lnTo>
                  <a:lnTo>
                    <a:pt x="378" y="1081"/>
                  </a:lnTo>
                  <a:lnTo>
                    <a:pt x="371" y="1079"/>
                  </a:lnTo>
                  <a:lnTo>
                    <a:pt x="365" y="1075"/>
                  </a:lnTo>
                  <a:lnTo>
                    <a:pt x="361" y="1071"/>
                  </a:lnTo>
                  <a:lnTo>
                    <a:pt x="359" y="1066"/>
                  </a:lnTo>
                  <a:lnTo>
                    <a:pt x="359" y="1061"/>
                  </a:lnTo>
                  <a:lnTo>
                    <a:pt x="360" y="1055"/>
                  </a:lnTo>
                  <a:lnTo>
                    <a:pt x="362" y="1050"/>
                  </a:lnTo>
                  <a:lnTo>
                    <a:pt x="366" y="1044"/>
                  </a:lnTo>
                  <a:lnTo>
                    <a:pt x="372" y="1038"/>
                  </a:lnTo>
                  <a:lnTo>
                    <a:pt x="378" y="1032"/>
                  </a:lnTo>
                  <a:lnTo>
                    <a:pt x="386" y="1027"/>
                  </a:lnTo>
                  <a:close/>
                  <a:moveTo>
                    <a:pt x="386" y="1124"/>
                  </a:moveTo>
                  <a:lnTo>
                    <a:pt x="386" y="1202"/>
                  </a:lnTo>
                  <a:lnTo>
                    <a:pt x="374" y="1205"/>
                  </a:lnTo>
                  <a:lnTo>
                    <a:pt x="365" y="1205"/>
                  </a:lnTo>
                  <a:lnTo>
                    <a:pt x="355" y="1205"/>
                  </a:lnTo>
                  <a:lnTo>
                    <a:pt x="347" y="1204"/>
                  </a:lnTo>
                  <a:lnTo>
                    <a:pt x="338" y="1201"/>
                  </a:lnTo>
                  <a:lnTo>
                    <a:pt x="333" y="1199"/>
                  </a:lnTo>
                  <a:lnTo>
                    <a:pt x="328" y="1195"/>
                  </a:lnTo>
                  <a:lnTo>
                    <a:pt x="324" y="1191"/>
                  </a:lnTo>
                  <a:lnTo>
                    <a:pt x="322" y="1187"/>
                  </a:lnTo>
                  <a:lnTo>
                    <a:pt x="322" y="1183"/>
                  </a:lnTo>
                  <a:lnTo>
                    <a:pt x="322" y="1180"/>
                  </a:lnTo>
                  <a:lnTo>
                    <a:pt x="322" y="1176"/>
                  </a:lnTo>
                  <a:lnTo>
                    <a:pt x="327" y="1167"/>
                  </a:lnTo>
                  <a:lnTo>
                    <a:pt x="334" y="1158"/>
                  </a:lnTo>
                  <a:lnTo>
                    <a:pt x="343" y="1149"/>
                  </a:lnTo>
                  <a:lnTo>
                    <a:pt x="355" y="1141"/>
                  </a:lnTo>
                  <a:lnTo>
                    <a:pt x="369" y="1132"/>
                  </a:lnTo>
                  <a:lnTo>
                    <a:pt x="386" y="1124"/>
                  </a:lnTo>
                  <a:close/>
                  <a:moveTo>
                    <a:pt x="386" y="1237"/>
                  </a:moveTo>
                  <a:lnTo>
                    <a:pt x="386" y="1320"/>
                  </a:lnTo>
                  <a:lnTo>
                    <a:pt x="371" y="1324"/>
                  </a:lnTo>
                  <a:lnTo>
                    <a:pt x="356" y="1326"/>
                  </a:lnTo>
                  <a:lnTo>
                    <a:pt x="343" y="1327"/>
                  </a:lnTo>
                  <a:lnTo>
                    <a:pt x="331" y="1327"/>
                  </a:lnTo>
                  <a:lnTo>
                    <a:pt x="321" y="1325"/>
                  </a:lnTo>
                  <a:lnTo>
                    <a:pt x="311" y="1322"/>
                  </a:lnTo>
                  <a:lnTo>
                    <a:pt x="308" y="1320"/>
                  </a:lnTo>
                  <a:lnTo>
                    <a:pt x="304" y="1319"/>
                  </a:lnTo>
                  <a:lnTo>
                    <a:pt x="300" y="1315"/>
                  </a:lnTo>
                  <a:lnTo>
                    <a:pt x="299" y="1313"/>
                  </a:lnTo>
                  <a:lnTo>
                    <a:pt x="297" y="1309"/>
                  </a:lnTo>
                  <a:lnTo>
                    <a:pt x="296" y="1306"/>
                  </a:lnTo>
                  <a:lnTo>
                    <a:pt x="297" y="1301"/>
                  </a:lnTo>
                  <a:lnTo>
                    <a:pt x="297" y="1296"/>
                  </a:lnTo>
                  <a:lnTo>
                    <a:pt x="299" y="1293"/>
                  </a:lnTo>
                  <a:lnTo>
                    <a:pt x="302" y="1288"/>
                  </a:lnTo>
                  <a:lnTo>
                    <a:pt x="305" y="1283"/>
                  </a:lnTo>
                  <a:lnTo>
                    <a:pt x="309" y="1278"/>
                  </a:lnTo>
                  <a:lnTo>
                    <a:pt x="319" y="1269"/>
                  </a:lnTo>
                  <a:lnTo>
                    <a:pt x="333" y="1261"/>
                  </a:lnTo>
                  <a:lnTo>
                    <a:pt x="347" y="1251"/>
                  </a:lnTo>
                  <a:lnTo>
                    <a:pt x="365" y="1244"/>
                  </a:lnTo>
                  <a:lnTo>
                    <a:pt x="375" y="1240"/>
                  </a:lnTo>
                  <a:lnTo>
                    <a:pt x="386" y="1237"/>
                  </a:lnTo>
                  <a:close/>
                  <a:moveTo>
                    <a:pt x="386" y="1357"/>
                  </a:moveTo>
                  <a:lnTo>
                    <a:pt x="386" y="1439"/>
                  </a:lnTo>
                  <a:lnTo>
                    <a:pt x="369" y="1445"/>
                  </a:lnTo>
                  <a:lnTo>
                    <a:pt x="353" y="1448"/>
                  </a:lnTo>
                  <a:lnTo>
                    <a:pt x="337" y="1451"/>
                  </a:lnTo>
                  <a:lnTo>
                    <a:pt x="323" y="1452"/>
                  </a:lnTo>
                  <a:lnTo>
                    <a:pt x="310" y="1451"/>
                  </a:lnTo>
                  <a:lnTo>
                    <a:pt x="299" y="1447"/>
                  </a:lnTo>
                  <a:lnTo>
                    <a:pt x="296" y="1446"/>
                  </a:lnTo>
                  <a:lnTo>
                    <a:pt x="291" y="1444"/>
                  </a:lnTo>
                  <a:lnTo>
                    <a:pt x="289" y="1440"/>
                  </a:lnTo>
                  <a:lnTo>
                    <a:pt x="285" y="1436"/>
                  </a:lnTo>
                  <a:lnTo>
                    <a:pt x="284" y="1433"/>
                  </a:lnTo>
                  <a:lnTo>
                    <a:pt x="283" y="1429"/>
                  </a:lnTo>
                  <a:lnTo>
                    <a:pt x="283" y="1426"/>
                  </a:lnTo>
                  <a:lnTo>
                    <a:pt x="284" y="1421"/>
                  </a:lnTo>
                  <a:lnTo>
                    <a:pt x="285" y="1416"/>
                  </a:lnTo>
                  <a:lnTo>
                    <a:pt x="287" y="1412"/>
                  </a:lnTo>
                  <a:lnTo>
                    <a:pt x="291" y="1408"/>
                  </a:lnTo>
                  <a:lnTo>
                    <a:pt x="294" y="1403"/>
                  </a:lnTo>
                  <a:lnTo>
                    <a:pt x="304" y="1394"/>
                  </a:lnTo>
                  <a:lnTo>
                    <a:pt x="316" y="1384"/>
                  </a:lnTo>
                  <a:lnTo>
                    <a:pt x="330" y="1376"/>
                  </a:lnTo>
                  <a:lnTo>
                    <a:pt x="347" y="1369"/>
                  </a:lnTo>
                  <a:lnTo>
                    <a:pt x="356" y="1365"/>
                  </a:lnTo>
                  <a:lnTo>
                    <a:pt x="367" y="1362"/>
                  </a:lnTo>
                  <a:lnTo>
                    <a:pt x="376" y="1359"/>
                  </a:lnTo>
                  <a:lnTo>
                    <a:pt x="386" y="1357"/>
                  </a:lnTo>
                  <a:close/>
                  <a:moveTo>
                    <a:pt x="386" y="1484"/>
                  </a:moveTo>
                  <a:lnTo>
                    <a:pt x="386" y="1565"/>
                  </a:lnTo>
                  <a:lnTo>
                    <a:pt x="385" y="1565"/>
                  </a:lnTo>
                  <a:lnTo>
                    <a:pt x="368" y="1571"/>
                  </a:lnTo>
                  <a:lnTo>
                    <a:pt x="352" y="1575"/>
                  </a:lnTo>
                  <a:lnTo>
                    <a:pt x="336" y="1578"/>
                  </a:lnTo>
                  <a:lnTo>
                    <a:pt x="322" y="1578"/>
                  </a:lnTo>
                  <a:lnTo>
                    <a:pt x="310" y="1577"/>
                  </a:lnTo>
                  <a:lnTo>
                    <a:pt x="298" y="1574"/>
                  </a:lnTo>
                  <a:lnTo>
                    <a:pt x="293" y="1572"/>
                  </a:lnTo>
                  <a:lnTo>
                    <a:pt x="290" y="1570"/>
                  </a:lnTo>
                  <a:lnTo>
                    <a:pt x="286" y="1567"/>
                  </a:lnTo>
                  <a:lnTo>
                    <a:pt x="284" y="1564"/>
                  </a:lnTo>
                  <a:lnTo>
                    <a:pt x="283" y="1560"/>
                  </a:lnTo>
                  <a:lnTo>
                    <a:pt x="281" y="1556"/>
                  </a:lnTo>
                  <a:lnTo>
                    <a:pt x="281" y="1552"/>
                  </a:lnTo>
                  <a:lnTo>
                    <a:pt x="281" y="1547"/>
                  </a:lnTo>
                  <a:lnTo>
                    <a:pt x="285" y="1539"/>
                  </a:lnTo>
                  <a:lnTo>
                    <a:pt x="292" y="1529"/>
                  </a:lnTo>
                  <a:lnTo>
                    <a:pt x="300" y="1521"/>
                  </a:lnTo>
                  <a:lnTo>
                    <a:pt x="312" y="1511"/>
                  </a:lnTo>
                  <a:lnTo>
                    <a:pt x="327" y="1503"/>
                  </a:lnTo>
                  <a:lnTo>
                    <a:pt x="342" y="1496"/>
                  </a:lnTo>
                  <a:lnTo>
                    <a:pt x="353" y="1491"/>
                  </a:lnTo>
                  <a:lnTo>
                    <a:pt x="363" y="1489"/>
                  </a:lnTo>
                  <a:lnTo>
                    <a:pt x="375" y="1485"/>
                  </a:lnTo>
                  <a:lnTo>
                    <a:pt x="386" y="1484"/>
                  </a:lnTo>
                  <a:close/>
                  <a:moveTo>
                    <a:pt x="386" y="1615"/>
                  </a:moveTo>
                  <a:lnTo>
                    <a:pt x="386" y="1697"/>
                  </a:lnTo>
                  <a:lnTo>
                    <a:pt x="371" y="1701"/>
                  </a:lnTo>
                  <a:lnTo>
                    <a:pt x="356" y="1705"/>
                  </a:lnTo>
                  <a:lnTo>
                    <a:pt x="342" y="1707"/>
                  </a:lnTo>
                  <a:lnTo>
                    <a:pt x="329" y="1707"/>
                  </a:lnTo>
                  <a:lnTo>
                    <a:pt x="317" y="1706"/>
                  </a:lnTo>
                  <a:lnTo>
                    <a:pt x="308" y="1703"/>
                  </a:lnTo>
                  <a:lnTo>
                    <a:pt x="303" y="1701"/>
                  </a:lnTo>
                  <a:lnTo>
                    <a:pt x="299" y="1699"/>
                  </a:lnTo>
                  <a:lnTo>
                    <a:pt x="297" y="1695"/>
                  </a:lnTo>
                  <a:lnTo>
                    <a:pt x="293" y="1693"/>
                  </a:lnTo>
                  <a:lnTo>
                    <a:pt x="292" y="1688"/>
                  </a:lnTo>
                  <a:lnTo>
                    <a:pt x="291" y="1685"/>
                  </a:lnTo>
                  <a:lnTo>
                    <a:pt x="291" y="1681"/>
                  </a:lnTo>
                  <a:lnTo>
                    <a:pt x="291" y="1676"/>
                  </a:lnTo>
                  <a:lnTo>
                    <a:pt x="294" y="1668"/>
                  </a:lnTo>
                  <a:lnTo>
                    <a:pt x="300" y="1659"/>
                  </a:lnTo>
                  <a:lnTo>
                    <a:pt x="309" y="1649"/>
                  </a:lnTo>
                  <a:lnTo>
                    <a:pt x="321" y="1641"/>
                  </a:lnTo>
                  <a:lnTo>
                    <a:pt x="333" y="1633"/>
                  </a:lnTo>
                  <a:lnTo>
                    <a:pt x="348" y="1625"/>
                  </a:lnTo>
                  <a:lnTo>
                    <a:pt x="357" y="1622"/>
                  </a:lnTo>
                  <a:lnTo>
                    <a:pt x="367" y="1619"/>
                  </a:lnTo>
                  <a:lnTo>
                    <a:pt x="376" y="1617"/>
                  </a:lnTo>
                  <a:lnTo>
                    <a:pt x="386" y="1615"/>
                  </a:lnTo>
                  <a:close/>
                  <a:moveTo>
                    <a:pt x="386" y="1751"/>
                  </a:moveTo>
                  <a:lnTo>
                    <a:pt x="386" y="1836"/>
                  </a:lnTo>
                  <a:lnTo>
                    <a:pt x="374" y="1838"/>
                  </a:lnTo>
                  <a:lnTo>
                    <a:pt x="362" y="1839"/>
                  </a:lnTo>
                  <a:lnTo>
                    <a:pt x="352" y="1839"/>
                  </a:lnTo>
                  <a:lnTo>
                    <a:pt x="342" y="1839"/>
                  </a:lnTo>
                  <a:lnTo>
                    <a:pt x="333" y="1837"/>
                  </a:lnTo>
                  <a:lnTo>
                    <a:pt x="325" y="1834"/>
                  </a:lnTo>
                  <a:lnTo>
                    <a:pt x="319" y="1830"/>
                  </a:lnTo>
                  <a:lnTo>
                    <a:pt x="315" y="1825"/>
                  </a:lnTo>
                  <a:lnTo>
                    <a:pt x="313" y="1821"/>
                  </a:lnTo>
                  <a:lnTo>
                    <a:pt x="312" y="1817"/>
                  </a:lnTo>
                  <a:lnTo>
                    <a:pt x="312" y="1813"/>
                  </a:lnTo>
                  <a:lnTo>
                    <a:pt x="312" y="1808"/>
                  </a:lnTo>
                  <a:lnTo>
                    <a:pt x="315" y="1800"/>
                  </a:lnTo>
                  <a:lnTo>
                    <a:pt x="321" y="1791"/>
                  </a:lnTo>
                  <a:lnTo>
                    <a:pt x="329" y="1782"/>
                  </a:lnTo>
                  <a:lnTo>
                    <a:pt x="340" y="1774"/>
                  </a:lnTo>
                  <a:lnTo>
                    <a:pt x="352" y="1766"/>
                  </a:lnTo>
                  <a:lnTo>
                    <a:pt x="366" y="1758"/>
                  </a:lnTo>
                  <a:lnTo>
                    <a:pt x="375" y="1755"/>
                  </a:lnTo>
                  <a:lnTo>
                    <a:pt x="386" y="1751"/>
                  </a:lnTo>
                  <a:close/>
                  <a:moveTo>
                    <a:pt x="386" y="1899"/>
                  </a:moveTo>
                  <a:lnTo>
                    <a:pt x="386" y="1975"/>
                  </a:lnTo>
                  <a:lnTo>
                    <a:pt x="373" y="1973"/>
                  </a:lnTo>
                  <a:lnTo>
                    <a:pt x="362" y="1971"/>
                  </a:lnTo>
                  <a:lnTo>
                    <a:pt x="357" y="1969"/>
                  </a:lnTo>
                  <a:lnTo>
                    <a:pt x="354" y="1966"/>
                  </a:lnTo>
                  <a:lnTo>
                    <a:pt x="350" y="1963"/>
                  </a:lnTo>
                  <a:lnTo>
                    <a:pt x="347" y="1959"/>
                  </a:lnTo>
                  <a:lnTo>
                    <a:pt x="346" y="1956"/>
                  </a:lnTo>
                  <a:lnTo>
                    <a:pt x="344" y="1952"/>
                  </a:lnTo>
                  <a:lnTo>
                    <a:pt x="344" y="1949"/>
                  </a:lnTo>
                  <a:lnTo>
                    <a:pt x="344" y="1945"/>
                  </a:lnTo>
                  <a:lnTo>
                    <a:pt x="346" y="1937"/>
                  </a:lnTo>
                  <a:lnTo>
                    <a:pt x="350" y="1930"/>
                  </a:lnTo>
                  <a:lnTo>
                    <a:pt x="356" y="1921"/>
                  </a:lnTo>
                  <a:lnTo>
                    <a:pt x="365" y="1913"/>
                  </a:lnTo>
                  <a:lnTo>
                    <a:pt x="374" y="1906"/>
                  </a:lnTo>
                  <a:lnTo>
                    <a:pt x="386" y="1899"/>
                  </a:lnTo>
                  <a:close/>
                  <a:moveTo>
                    <a:pt x="386" y="2244"/>
                  </a:moveTo>
                  <a:lnTo>
                    <a:pt x="386" y="2309"/>
                  </a:lnTo>
                  <a:lnTo>
                    <a:pt x="376" y="2314"/>
                  </a:lnTo>
                  <a:lnTo>
                    <a:pt x="367" y="2319"/>
                  </a:lnTo>
                  <a:lnTo>
                    <a:pt x="355" y="2324"/>
                  </a:lnTo>
                  <a:lnTo>
                    <a:pt x="343" y="2328"/>
                  </a:lnTo>
                  <a:lnTo>
                    <a:pt x="330" y="2329"/>
                  </a:lnTo>
                  <a:lnTo>
                    <a:pt x="319" y="2330"/>
                  </a:lnTo>
                  <a:lnTo>
                    <a:pt x="309" y="2328"/>
                  </a:lnTo>
                  <a:lnTo>
                    <a:pt x="300" y="2325"/>
                  </a:lnTo>
                  <a:lnTo>
                    <a:pt x="296" y="2323"/>
                  </a:lnTo>
                  <a:lnTo>
                    <a:pt x="292" y="2320"/>
                  </a:lnTo>
                  <a:lnTo>
                    <a:pt x="290" y="2317"/>
                  </a:lnTo>
                  <a:lnTo>
                    <a:pt x="287" y="2314"/>
                  </a:lnTo>
                  <a:lnTo>
                    <a:pt x="285" y="2311"/>
                  </a:lnTo>
                  <a:lnTo>
                    <a:pt x="284" y="2307"/>
                  </a:lnTo>
                  <a:lnTo>
                    <a:pt x="284" y="2303"/>
                  </a:lnTo>
                  <a:lnTo>
                    <a:pt x="284" y="2299"/>
                  </a:lnTo>
                  <a:lnTo>
                    <a:pt x="286" y="2291"/>
                  </a:lnTo>
                  <a:lnTo>
                    <a:pt x="290" y="2282"/>
                  </a:lnTo>
                  <a:lnTo>
                    <a:pt x="296" y="2274"/>
                  </a:lnTo>
                  <a:lnTo>
                    <a:pt x="304" y="2267"/>
                  </a:lnTo>
                  <a:lnTo>
                    <a:pt x="315" y="2260"/>
                  </a:lnTo>
                  <a:lnTo>
                    <a:pt x="327" y="2253"/>
                  </a:lnTo>
                  <a:lnTo>
                    <a:pt x="334" y="2249"/>
                  </a:lnTo>
                  <a:lnTo>
                    <a:pt x="342" y="2247"/>
                  </a:lnTo>
                  <a:lnTo>
                    <a:pt x="350" y="2244"/>
                  </a:lnTo>
                  <a:lnTo>
                    <a:pt x="357" y="2243"/>
                  </a:lnTo>
                  <a:lnTo>
                    <a:pt x="365" y="2243"/>
                  </a:lnTo>
                  <a:lnTo>
                    <a:pt x="372" y="2243"/>
                  </a:lnTo>
                  <a:lnTo>
                    <a:pt x="379" y="2243"/>
                  </a:lnTo>
                  <a:lnTo>
                    <a:pt x="386" y="2244"/>
                  </a:lnTo>
                  <a:close/>
                  <a:moveTo>
                    <a:pt x="386" y="2404"/>
                  </a:moveTo>
                  <a:lnTo>
                    <a:pt x="386" y="2474"/>
                  </a:lnTo>
                  <a:lnTo>
                    <a:pt x="378" y="2471"/>
                  </a:lnTo>
                  <a:lnTo>
                    <a:pt x="369" y="2468"/>
                  </a:lnTo>
                  <a:lnTo>
                    <a:pt x="363" y="2464"/>
                  </a:lnTo>
                  <a:lnTo>
                    <a:pt x="360" y="2458"/>
                  </a:lnTo>
                  <a:lnTo>
                    <a:pt x="356" y="2452"/>
                  </a:lnTo>
                  <a:lnTo>
                    <a:pt x="355" y="2445"/>
                  </a:lnTo>
                  <a:lnTo>
                    <a:pt x="356" y="2438"/>
                  </a:lnTo>
                  <a:lnTo>
                    <a:pt x="360" y="2431"/>
                  </a:lnTo>
                  <a:lnTo>
                    <a:pt x="363" y="2424"/>
                  </a:lnTo>
                  <a:lnTo>
                    <a:pt x="369" y="2417"/>
                  </a:lnTo>
                  <a:lnTo>
                    <a:pt x="376" y="2410"/>
                  </a:lnTo>
                  <a:lnTo>
                    <a:pt x="386" y="2404"/>
                  </a:lnTo>
                  <a:close/>
                  <a:moveTo>
                    <a:pt x="386" y="2609"/>
                  </a:moveTo>
                  <a:lnTo>
                    <a:pt x="386" y="2676"/>
                  </a:lnTo>
                  <a:lnTo>
                    <a:pt x="381" y="2678"/>
                  </a:lnTo>
                  <a:lnTo>
                    <a:pt x="376" y="2680"/>
                  </a:lnTo>
                  <a:lnTo>
                    <a:pt x="366" y="2685"/>
                  </a:lnTo>
                  <a:lnTo>
                    <a:pt x="355" y="2689"/>
                  </a:lnTo>
                  <a:lnTo>
                    <a:pt x="344" y="2690"/>
                  </a:lnTo>
                  <a:lnTo>
                    <a:pt x="335" y="2690"/>
                  </a:lnTo>
                  <a:lnTo>
                    <a:pt x="325" y="2688"/>
                  </a:lnTo>
                  <a:lnTo>
                    <a:pt x="317" y="2685"/>
                  </a:lnTo>
                  <a:lnTo>
                    <a:pt x="311" y="2680"/>
                  </a:lnTo>
                  <a:lnTo>
                    <a:pt x="305" y="2674"/>
                  </a:lnTo>
                  <a:lnTo>
                    <a:pt x="303" y="2667"/>
                  </a:lnTo>
                  <a:lnTo>
                    <a:pt x="302" y="2660"/>
                  </a:lnTo>
                  <a:lnTo>
                    <a:pt x="304" y="2653"/>
                  </a:lnTo>
                  <a:lnTo>
                    <a:pt x="306" y="2645"/>
                  </a:lnTo>
                  <a:lnTo>
                    <a:pt x="312" y="2638"/>
                  </a:lnTo>
                  <a:lnTo>
                    <a:pt x="319" y="2629"/>
                  </a:lnTo>
                  <a:lnTo>
                    <a:pt x="328" y="2623"/>
                  </a:lnTo>
                  <a:lnTo>
                    <a:pt x="337" y="2617"/>
                  </a:lnTo>
                  <a:lnTo>
                    <a:pt x="350" y="2613"/>
                  </a:lnTo>
                  <a:lnTo>
                    <a:pt x="362" y="2609"/>
                  </a:lnTo>
                  <a:lnTo>
                    <a:pt x="374" y="2608"/>
                  </a:lnTo>
                  <a:lnTo>
                    <a:pt x="386" y="2609"/>
                  </a:lnTo>
                  <a:close/>
                  <a:moveTo>
                    <a:pt x="386" y="3270"/>
                  </a:moveTo>
                  <a:lnTo>
                    <a:pt x="386" y="3310"/>
                  </a:lnTo>
                  <a:lnTo>
                    <a:pt x="379" y="3317"/>
                  </a:lnTo>
                  <a:lnTo>
                    <a:pt x="369" y="3323"/>
                  </a:lnTo>
                  <a:lnTo>
                    <a:pt x="361" y="3327"/>
                  </a:lnTo>
                  <a:lnTo>
                    <a:pt x="353" y="3329"/>
                  </a:lnTo>
                  <a:lnTo>
                    <a:pt x="344" y="3330"/>
                  </a:lnTo>
                  <a:lnTo>
                    <a:pt x="337" y="3330"/>
                  </a:lnTo>
                  <a:lnTo>
                    <a:pt x="330" y="3329"/>
                  </a:lnTo>
                  <a:lnTo>
                    <a:pt x="324" y="3326"/>
                  </a:lnTo>
                  <a:lnTo>
                    <a:pt x="318" y="3322"/>
                  </a:lnTo>
                  <a:lnTo>
                    <a:pt x="313" y="3317"/>
                  </a:lnTo>
                  <a:lnTo>
                    <a:pt x="311" y="3311"/>
                  </a:lnTo>
                  <a:lnTo>
                    <a:pt x="310" y="3304"/>
                  </a:lnTo>
                  <a:lnTo>
                    <a:pt x="311" y="3298"/>
                  </a:lnTo>
                  <a:lnTo>
                    <a:pt x="313" y="3291"/>
                  </a:lnTo>
                  <a:lnTo>
                    <a:pt x="317" y="3285"/>
                  </a:lnTo>
                  <a:lnTo>
                    <a:pt x="322" y="3279"/>
                  </a:lnTo>
                  <a:lnTo>
                    <a:pt x="328" y="3273"/>
                  </a:lnTo>
                  <a:lnTo>
                    <a:pt x="335" y="3269"/>
                  </a:lnTo>
                  <a:lnTo>
                    <a:pt x="342" y="3265"/>
                  </a:lnTo>
                  <a:lnTo>
                    <a:pt x="349" y="3264"/>
                  </a:lnTo>
                  <a:lnTo>
                    <a:pt x="356" y="3263"/>
                  </a:lnTo>
                  <a:lnTo>
                    <a:pt x="362" y="3261"/>
                  </a:lnTo>
                  <a:lnTo>
                    <a:pt x="369" y="3263"/>
                  </a:lnTo>
                  <a:lnTo>
                    <a:pt x="375" y="3264"/>
                  </a:lnTo>
                  <a:lnTo>
                    <a:pt x="381" y="3266"/>
                  </a:lnTo>
                  <a:lnTo>
                    <a:pt x="386" y="3270"/>
                  </a:lnTo>
                  <a:close/>
                  <a:moveTo>
                    <a:pt x="144" y="213"/>
                  </a:moveTo>
                  <a:lnTo>
                    <a:pt x="119" y="222"/>
                  </a:lnTo>
                  <a:lnTo>
                    <a:pt x="97" y="232"/>
                  </a:lnTo>
                  <a:lnTo>
                    <a:pt x="77" y="241"/>
                  </a:lnTo>
                  <a:lnTo>
                    <a:pt x="62" y="251"/>
                  </a:lnTo>
                  <a:lnTo>
                    <a:pt x="49" y="260"/>
                  </a:lnTo>
                  <a:lnTo>
                    <a:pt x="40" y="269"/>
                  </a:lnTo>
                  <a:lnTo>
                    <a:pt x="38" y="272"/>
                  </a:lnTo>
                  <a:lnTo>
                    <a:pt x="37" y="276"/>
                  </a:lnTo>
                  <a:lnTo>
                    <a:pt x="36" y="279"/>
                  </a:lnTo>
                  <a:lnTo>
                    <a:pt x="37" y="282"/>
                  </a:lnTo>
                  <a:lnTo>
                    <a:pt x="39" y="284"/>
                  </a:lnTo>
                  <a:lnTo>
                    <a:pt x="43" y="286"/>
                  </a:lnTo>
                  <a:lnTo>
                    <a:pt x="47" y="288"/>
                  </a:lnTo>
                  <a:lnTo>
                    <a:pt x="53" y="289"/>
                  </a:lnTo>
                  <a:lnTo>
                    <a:pt x="68" y="289"/>
                  </a:lnTo>
                  <a:lnTo>
                    <a:pt x="84" y="288"/>
                  </a:lnTo>
                  <a:lnTo>
                    <a:pt x="104" y="285"/>
                  </a:lnTo>
                  <a:lnTo>
                    <a:pt x="127" y="280"/>
                  </a:lnTo>
                  <a:lnTo>
                    <a:pt x="151" y="273"/>
                  </a:lnTo>
                  <a:lnTo>
                    <a:pt x="177" y="266"/>
                  </a:lnTo>
                  <a:lnTo>
                    <a:pt x="201" y="257"/>
                  </a:lnTo>
                  <a:lnTo>
                    <a:pt x="223" y="247"/>
                  </a:lnTo>
                  <a:lnTo>
                    <a:pt x="242" y="238"/>
                  </a:lnTo>
                  <a:lnTo>
                    <a:pt x="259" y="228"/>
                  </a:lnTo>
                  <a:lnTo>
                    <a:pt x="272" y="220"/>
                  </a:lnTo>
                  <a:lnTo>
                    <a:pt x="280" y="211"/>
                  </a:lnTo>
                  <a:lnTo>
                    <a:pt x="283" y="208"/>
                  </a:lnTo>
                  <a:lnTo>
                    <a:pt x="284" y="204"/>
                  </a:lnTo>
                  <a:lnTo>
                    <a:pt x="285" y="201"/>
                  </a:lnTo>
                  <a:lnTo>
                    <a:pt x="284" y="198"/>
                  </a:lnTo>
                  <a:lnTo>
                    <a:pt x="281" y="196"/>
                  </a:lnTo>
                  <a:lnTo>
                    <a:pt x="278" y="194"/>
                  </a:lnTo>
                  <a:lnTo>
                    <a:pt x="273" y="192"/>
                  </a:lnTo>
                  <a:lnTo>
                    <a:pt x="267" y="191"/>
                  </a:lnTo>
                  <a:lnTo>
                    <a:pt x="253" y="190"/>
                  </a:lnTo>
                  <a:lnTo>
                    <a:pt x="236" y="191"/>
                  </a:lnTo>
                  <a:lnTo>
                    <a:pt x="215" y="195"/>
                  </a:lnTo>
                  <a:lnTo>
                    <a:pt x="194" y="200"/>
                  </a:lnTo>
                  <a:lnTo>
                    <a:pt x="169" y="206"/>
                  </a:lnTo>
                  <a:lnTo>
                    <a:pt x="144" y="213"/>
                  </a:lnTo>
                  <a:close/>
                  <a:moveTo>
                    <a:pt x="194" y="308"/>
                  </a:moveTo>
                  <a:lnTo>
                    <a:pt x="170" y="316"/>
                  </a:lnTo>
                  <a:lnTo>
                    <a:pt x="148" y="326"/>
                  </a:lnTo>
                  <a:lnTo>
                    <a:pt x="129" y="335"/>
                  </a:lnTo>
                  <a:lnTo>
                    <a:pt x="114" y="345"/>
                  </a:lnTo>
                  <a:lnTo>
                    <a:pt x="102" y="354"/>
                  </a:lnTo>
                  <a:lnTo>
                    <a:pt x="94" y="362"/>
                  </a:lnTo>
                  <a:lnTo>
                    <a:pt x="91" y="367"/>
                  </a:lnTo>
                  <a:lnTo>
                    <a:pt x="90" y="371"/>
                  </a:lnTo>
                  <a:lnTo>
                    <a:pt x="90" y="374"/>
                  </a:lnTo>
                  <a:lnTo>
                    <a:pt x="91" y="377"/>
                  </a:lnTo>
                  <a:lnTo>
                    <a:pt x="94" y="379"/>
                  </a:lnTo>
                  <a:lnTo>
                    <a:pt x="97" y="381"/>
                  </a:lnTo>
                  <a:lnTo>
                    <a:pt x="102" y="383"/>
                  </a:lnTo>
                  <a:lnTo>
                    <a:pt x="108" y="384"/>
                  </a:lnTo>
                  <a:lnTo>
                    <a:pt x="121" y="385"/>
                  </a:lnTo>
                  <a:lnTo>
                    <a:pt x="139" y="384"/>
                  </a:lnTo>
                  <a:lnTo>
                    <a:pt x="158" y="381"/>
                  </a:lnTo>
                  <a:lnTo>
                    <a:pt x="180" y="377"/>
                  </a:lnTo>
                  <a:lnTo>
                    <a:pt x="203" y="371"/>
                  </a:lnTo>
                  <a:lnTo>
                    <a:pt x="228" y="364"/>
                  </a:lnTo>
                  <a:lnTo>
                    <a:pt x="252" y="354"/>
                  </a:lnTo>
                  <a:lnTo>
                    <a:pt x="273" y="345"/>
                  </a:lnTo>
                  <a:lnTo>
                    <a:pt x="291" y="335"/>
                  </a:lnTo>
                  <a:lnTo>
                    <a:pt x="306" y="326"/>
                  </a:lnTo>
                  <a:lnTo>
                    <a:pt x="318" y="317"/>
                  </a:lnTo>
                  <a:lnTo>
                    <a:pt x="327" y="309"/>
                  </a:lnTo>
                  <a:lnTo>
                    <a:pt x="329" y="304"/>
                  </a:lnTo>
                  <a:lnTo>
                    <a:pt x="330" y="301"/>
                  </a:lnTo>
                  <a:lnTo>
                    <a:pt x="330" y="298"/>
                  </a:lnTo>
                  <a:lnTo>
                    <a:pt x="330" y="295"/>
                  </a:lnTo>
                  <a:lnTo>
                    <a:pt x="328" y="292"/>
                  </a:lnTo>
                  <a:lnTo>
                    <a:pt x="324" y="290"/>
                  </a:lnTo>
                  <a:lnTo>
                    <a:pt x="319" y="289"/>
                  </a:lnTo>
                  <a:lnTo>
                    <a:pt x="313" y="288"/>
                  </a:lnTo>
                  <a:lnTo>
                    <a:pt x="299" y="286"/>
                  </a:lnTo>
                  <a:lnTo>
                    <a:pt x="283" y="288"/>
                  </a:lnTo>
                  <a:lnTo>
                    <a:pt x="262" y="290"/>
                  </a:lnTo>
                  <a:lnTo>
                    <a:pt x="241" y="295"/>
                  </a:lnTo>
                  <a:lnTo>
                    <a:pt x="217" y="301"/>
                  </a:lnTo>
                  <a:lnTo>
                    <a:pt x="194" y="308"/>
                  </a:lnTo>
                  <a:close/>
                  <a:moveTo>
                    <a:pt x="151" y="516"/>
                  </a:moveTo>
                  <a:lnTo>
                    <a:pt x="129" y="524"/>
                  </a:lnTo>
                  <a:lnTo>
                    <a:pt x="109" y="532"/>
                  </a:lnTo>
                  <a:lnTo>
                    <a:pt x="93" y="542"/>
                  </a:lnTo>
                  <a:lnTo>
                    <a:pt x="78" y="551"/>
                  </a:lnTo>
                  <a:lnTo>
                    <a:pt x="68" y="561"/>
                  </a:lnTo>
                  <a:lnTo>
                    <a:pt x="60" y="569"/>
                  </a:lnTo>
                  <a:lnTo>
                    <a:pt x="59" y="574"/>
                  </a:lnTo>
                  <a:lnTo>
                    <a:pt x="58" y="577"/>
                  </a:lnTo>
                  <a:lnTo>
                    <a:pt x="58" y="581"/>
                  </a:lnTo>
                  <a:lnTo>
                    <a:pt x="59" y="585"/>
                  </a:lnTo>
                  <a:lnTo>
                    <a:pt x="62" y="587"/>
                  </a:lnTo>
                  <a:lnTo>
                    <a:pt x="65" y="589"/>
                  </a:lnTo>
                  <a:lnTo>
                    <a:pt x="70" y="591"/>
                  </a:lnTo>
                  <a:lnTo>
                    <a:pt x="75" y="593"/>
                  </a:lnTo>
                  <a:lnTo>
                    <a:pt x="89" y="594"/>
                  </a:lnTo>
                  <a:lnTo>
                    <a:pt x="104" y="593"/>
                  </a:lnTo>
                  <a:lnTo>
                    <a:pt x="123" y="591"/>
                  </a:lnTo>
                  <a:lnTo>
                    <a:pt x="144" y="587"/>
                  </a:lnTo>
                  <a:lnTo>
                    <a:pt x="165" y="581"/>
                  </a:lnTo>
                  <a:lnTo>
                    <a:pt x="188" y="574"/>
                  </a:lnTo>
                  <a:lnTo>
                    <a:pt x="209" y="564"/>
                  </a:lnTo>
                  <a:lnTo>
                    <a:pt x="229" y="556"/>
                  </a:lnTo>
                  <a:lnTo>
                    <a:pt x="246" y="547"/>
                  </a:lnTo>
                  <a:lnTo>
                    <a:pt x="260" y="537"/>
                  </a:lnTo>
                  <a:lnTo>
                    <a:pt x="271" y="528"/>
                  </a:lnTo>
                  <a:lnTo>
                    <a:pt x="278" y="519"/>
                  </a:lnTo>
                  <a:lnTo>
                    <a:pt x="280" y="516"/>
                  </a:lnTo>
                  <a:lnTo>
                    <a:pt x="281" y="512"/>
                  </a:lnTo>
                  <a:lnTo>
                    <a:pt x="280" y="509"/>
                  </a:lnTo>
                  <a:lnTo>
                    <a:pt x="279" y="505"/>
                  </a:lnTo>
                  <a:lnTo>
                    <a:pt x="277" y="503"/>
                  </a:lnTo>
                  <a:lnTo>
                    <a:pt x="273" y="500"/>
                  </a:lnTo>
                  <a:lnTo>
                    <a:pt x="270" y="498"/>
                  </a:lnTo>
                  <a:lnTo>
                    <a:pt x="264" y="497"/>
                  </a:lnTo>
                  <a:lnTo>
                    <a:pt x="251" y="495"/>
                  </a:lnTo>
                  <a:lnTo>
                    <a:pt x="234" y="495"/>
                  </a:lnTo>
                  <a:lnTo>
                    <a:pt x="216" y="498"/>
                  </a:lnTo>
                  <a:lnTo>
                    <a:pt x="196" y="503"/>
                  </a:lnTo>
                  <a:lnTo>
                    <a:pt x="173" y="507"/>
                  </a:lnTo>
                  <a:lnTo>
                    <a:pt x="151" y="516"/>
                  </a:lnTo>
                  <a:close/>
                  <a:moveTo>
                    <a:pt x="246" y="627"/>
                  </a:moveTo>
                  <a:lnTo>
                    <a:pt x="226" y="636"/>
                  </a:lnTo>
                  <a:lnTo>
                    <a:pt x="207" y="645"/>
                  </a:lnTo>
                  <a:lnTo>
                    <a:pt x="190" y="655"/>
                  </a:lnTo>
                  <a:lnTo>
                    <a:pt x="177" y="664"/>
                  </a:lnTo>
                  <a:lnTo>
                    <a:pt x="166" y="672"/>
                  </a:lnTo>
                  <a:lnTo>
                    <a:pt x="160" y="682"/>
                  </a:lnTo>
                  <a:lnTo>
                    <a:pt x="158" y="686"/>
                  </a:lnTo>
                  <a:lnTo>
                    <a:pt x="158" y="690"/>
                  </a:lnTo>
                  <a:lnTo>
                    <a:pt x="158" y="694"/>
                  </a:lnTo>
                  <a:lnTo>
                    <a:pt x="159" y="697"/>
                  </a:lnTo>
                  <a:lnTo>
                    <a:pt x="161" y="700"/>
                  </a:lnTo>
                  <a:lnTo>
                    <a:pt x="165" y="702"/>
                  </a:lnTo>
                  <a:lnTo>
                    <a:pt x="170" y="705"/>
                  </a:lnTo>
                  <a:lnTo>
                    <a:pt x="175" y="706"/>
                  </a:lnTo>
                  <a:lnTo>
                    <a:pt x="188" y="707"/>
                  </a:lnTo>
                  <a:lnTo>
                    <a:pt x="204" y="707"/>
                  </a:lnTo>
                  <a:lnTo>
                    <a:pt x="222" y="706"/>
                  </a:lnTo>
                  <a:lnTo>
                    <a:pt x="242" y="701"/>
                  </a:lnTo>
                  <a:lnTo>
                    <a:pt x="262" y="696"/>
                  </a:lnTo>
                  <a:lnTo>
                    <a:pt x="285" y="689"/>
                  </a:lnTo>
                  <a:lnTo>
                    <a:pt x="305" y="681"/>
                  </a:lnTo>
                  <a:lnTo>
                    <a:pt x="324" y="671"/>
                  </a:lnTo>
                  <a:lnTo>
                    <a:pt x="341" y="662"/>
                  </a:lnTo>
                  <a:lnTo>
                    <a:pt x="354" y="652"/>
                  </a:lnTo>
                  <a:lnTo>
                    <a:pt x="365" y="643"/>
                  </a:lnTo>
                  <a:lnTo>
                    <a:pt x="371" y="634"/>
                  </a:lnTo>
                  <a:lnTo>
                    <a:pt x="373" y="631"/>
                  </a:lnTo>
                  <a:lnTo>
                    <a:pt x="374" y="626"/>
                  </a:lnTo>
                  <a:lnTo>
                    <a:pt x="373" y="623"/>
                  </a:lnTo>
                  <a:lnTo>
                    <a:pt x="372" y="620"/>
                  </a:lnTo>
                  <a:lnTo>
                    <a:pt x="369" y="617"/>
                  </a:lnTo>
                  <a:lnTo>
                    <a:pt x="366" y="614"/>
                  </a:lnTo>
                  <a:lnTo>
                    <a:pt x="361" y="612"/>
                  </a:lnTo>
                  <a:lnTo>
                    <a:pt x="356" y="611"/>
                  </a:lnTo>
                  <a:lnTo>
                    <a:pt x="343" y="610"/>
                  </a:lnTo>
                  <a:lnTo>
                    <a:pt x="328" y="610"/>
                  </a:lnTo>
                  <a:lnTo>
                    <a:pt x="309" y="611"/>
                  </a:lnTo>
                  <a:lnTo>
                    <a:pt x="290" y="614"/>
                  </a:lnTo>
                  <a:lnTo>
                    <a:pt x="268" y="620"/>
                  </a:lnTo>
                  <a:lnTo>
                    <a:pt x="246" y="627"/>
                  </a:lnTo>
                  <a:close/>
                  <a:moveTo>
                    <a:pt x="204" y="800"/>
                  </a:moveTo>
                  <a:lnTo>
                    <a:pt x="223" y="791"/>
                  </a:lnTo>
                  <a:lnTo>
                    <a:pt x="242" y="782"/>
                  </a:lnTo>
                  <a:lnTo>
                    <a:pt x="258" y="772"/>
                  </a:lnTo>
                  <a:lnTo>
                    <a:pt x="270" y="763"/>
                  </a:lnTo>
                  <a:lnTo>
                    <a:pt x="279" y="754"/>
                  </a:lnTo>
                  <a:lnTo>
                    <a:pt x="286" y="745"/>
                  </a:lnTo>
                  <a:lnTo>
                    <a:pt x="287" y="741"/>
                  </a:lnTo>
                  <a:lnTo>
                    <a:pt x="289" y="738"/>
                  </a:lnTo>
                  <a:lnTo>
                    <a:pt x="287" y="734"/>
                  </a:lnTo>
                  <a:lnTo>
                    <a:pt x="286" y="731"/>
                  </a:lnTo>
                  <a:lnTo>
                    <a:pt x="284" y="727"/>
                  </a:lnTo>
                  <a:lnTo>
                    <a:pt x="280" y="725"/>
                  </a:lnTo>
                  <a:lnTo>
                    <a:pt x="275" y="724"/>
                  </a:lnTo>
                  <a:lnTo>
                    <a:pt x="271" y="721"/>
                  </a:lnTo>
                  <a:lnTo>
                    <a:pt x="258" y="720"/>
                  </a:lnTo>
                  <a:lnTo>
                    <a:pt x="242" y="720"/>
                  </a:lnTo>
                  <a:lnTo>
                    <a:pt x="226" y="721"/>
                  </a:lnTo>
                  <a:lnTo>
                    <a:pt x="207" y="725"/>
                  </a:lnTo>
                  <a:lnTo>
                    <a:pt x="186" y="731"/>
                  </a:lnTo>
                  <a:lnTo>
                    <a:pt x="165" y="738"/>
                  </a:lnTo>
                  <a:lnTo>
                    <a:pt x="145" y="746"/>
                  </a:lnTo>
                  <a:lnTo>
                    <a:pt x="127" y="754"/>
                  </a:lnTo>
                  <a:lnTo>
                    <a:pt x="112" y="764"/>
                  </a:lnTo>
                  <a:lnTo>
                    <a:pt x="98" y="773"/>
                  </a:lnTo>
                  <a:lnTo>
                    <a:pt x="89" y="783"/>
                  </a:lnTo>
                  <a:lnTo>
                    <a:pt x="83" y="791"/>
                  </a:lnTo>
                  <a:lnTo>
                    <a:pt x="82" y="795"/>
                  </a:lnTo>
                  <a:lnTo>
                    <a:pt x="81" y="800"/>
                  </a:lnTo>
                  <a:lnTo>
                    <a:pt x="82" y="803"/>
                  </a:lnTo>
                  <a:lnTo>
                    <a:pt x="83" y="807"/>
                  </a:lnTo>
                  <a:lnTo>
                    <a:pt x="85" y="809"/>
                  </a:lnTo>
                  <a:lnTo>
                    <a:pt x="89" y="812"/>
                  </a:lnTo>
                  <a:lnTo>
                    <a:pt x="94" y="814"/>
                  </a:lnTo>
                  <a:lnTo>
                    <a:pt x="98" y="815"/>
                  </a:lnTo>
                  <a:lnTo>
                    <a:pt x="112" y="817"/>
                  </a:lnTo>
                  <a:lnTo>
                    <a:pt x="126" y="817"/>
                  </a:lnTo>
                  <a:lnTo>
                    <a:pt x="144" y="815"/>
                  </a:lnTo>
                  <a:lnTo>
                    <a:pt x="163" y="812"/>
                  </a:lnTo>
                  <a:lnTo>
                    <a:pt x="183" y="806"/>
                  </a:lnTo>
                  <a:lnTo>
                    <a:pt x="204" y="800"/>
                  </a:lnTo>
                  <a:close/>
                  <a:moveTo>
                    <a:pt x="214" y="842"/>
                  </a:moveTo>
                  <a:lnTo>
                    <a:pt x="211" y="840"/>
                  </a:lnTo>
                  <a:lnTo>
                    <a:pt x="208" y="838"/>
                  </a:lnTo>
                  <a:lnTo>
                    <a:pt x="203" y="835"/>
                  </a:lnTo>
                  <a:lnTo>
                    <a:pt x="198" y="834"/>
                  </a:lnTo>
                  <a:lnTo>
                    <a:pt x="186" y="832"/>
                  </a:lnTo>
                  <a:lnTo>
                    <a:pt x="171" y="832"/>
                  </a:lnTo>
                  <a:lnTo>
                    <a:pt x="154" y="833"/>
                  </a:lnTo>
                  <a:lnTo>
                    <a:pt x="136" y="836"/>
                  </a:lnTo>
                  <a:lnTo>
                    <a:pt x="117" y="841"/>
                  </a:lnTo>
                  <a:lnTo>
                    <a:pt x="97" y="848"/>
                  </a:lnTo>
                  <a:lnTo>
                    <a:pt x="78" y="857"/>
                  </a:lnTo>
                  <a:lnTo>
                    <a:pt x="60" y="865"/>
                  </a:lnTo>
                  <a:lnTo>
                    <a:pt x="46" y="874"/>
                  </a:lnTo>
                  <a:lnTo>
                    <a:pt x="34" y="884"/>
                  </a:lnTo>
                  <a:lnTo>
                    <a:pt x="25" y="893"/>
                  </a:lnTo>
                  <a:lnTo>
                    <a:pt x="20" y="902"/>
                  </a:lnTo>
                  <a:lnTo>
                    <a:pt x="18" y="905"/>
                  </a:lnTo>
                  <a:lnTo>
                    <a:pt x="18" y="910"/>
                  </a:lnTo>
                  <a:lnTo>
                    <a:pt x="18" y="914"/>
                  </a:lnTo>
                  <a:lnTo>
                    <a:pt x="19" y="917"/>
                  </a:lnTo>
                  <a:lnTo>
                    <a:pt x="22" y="920"/>
                  </a:lnTo>
                  <a:lnTo>
                    <a:pt x="25" y="922"/>
                  </a:lnTo>
                  <a:lnTo>
                    <a:pt x="30" y="924"/>
                  </a:lnTo>
                  <a:lnTo>
                    <a:pt x="34" y="926"/>
                  </a:lnTo>
                  <a:lnTo>
                    <a:pt x="46" y="928"/>
                  </a:lnTo>
                  <a:lnTo>
                    <a:pt x="62" y="928"/>
                  </a:lnTo>
                  <a:lnTo>
                    <a:pt x="78" y="926"/>
                  </a:lnTo>
                  <a:lnTo>
                    <a:pt x="96" y="922"/>
                  </a:lnTo>
                  <a:lnTo>
                    <a:pt x="115" y="917"/>
                  </a:lnTo>
                  <a:lnTo>
                    <a:pt x="135" y="910"/>
                  </a:lnTo>
                  <a:lnTo>
                    <a:pt x="154" y="902"/>
                  </a:lnTo>
                  <a:lnTo>
                    <a:pt x="172" y="893"/>
                  </a:lnTo>
                  <a:lnTo>
                    <a:pt x="186" y="884"/>
                  </a:lnTo>
                  <a:lnTo>
                    <a:pt x="198" y="876"/>
                  </a:lnTo>
                  <a:lnTo>
                    <a:pt x="208" y="866"/>
                  </a:lnTo>
                  <a:lnTo>
                    <a:pt x="214" y="858"/>
                  </a:lnTo>
                  <a:lnTo>
                    <a:pt x="215" y="853"/>
                  </a:lnTo>
                  <a:lnTo>
                    <a:pt x="215" y="850"/>
                  </a:lnTo>
                  <a:lnTo>
                    <a:pt x="215" y="846"/>
                  </a:lnTo>
                  <a:lnTo>
                    <a:pt x="214" y="842"/>
                  </a:lnTo>
                  <a:close/>
                  <a:moveTo>
                    <a:pt x="277" y="1043"/>
                  </a:moveTo>
                  <a:lnTo>
                    <a:pt x="294" y="1036"/>
                  </a:lnTo>
                  <a:lnTo>
                    <a:pt x="311" y="1027"/>
                  </a:lnTo>
                  <a:lnTo>
                    <a:pt x="325" y="1018"/>
                  </a:lnTo>
                  <a:lnTo>
                    <a:pt x="337" y="1009"/>
                  </a:lnTo>
                  <a:lnTo>
                    <a:pt x="346" y="999"/>
                  </a:lnTo>
                  <a:lnTo>
                    <a:pt x="350" y="991"/>
                  </a:lnTo>
                  <a:lnTo>
                    <a:pt x="352" y="986"/>
                  </a:lnTo>
                  <a:lnTo>
                    <a:pt x="353" y="983"/>
                  </a:lnTo>
                  <a:lnTo>
                    <a:pt x="352" y="979"/>
                  </a:lnTo>
                  <a:lnTo>
                    <a:pt x="350" y="975"/>
                  </a:lnTo>
                  <a:lnTo>
                    <a:pt x="348" y="972"/>
                  </a:lnTo>
                  <a:lnTo>
                    <a:pt x="344" y="970"/>
                  </a:lnTo>
                  <a:lnTo>
                    <a:pt x="340" y="967"/>
                  </a:lnTo>
                  <a:lnTo>
                    <a:pt x="335" y="966"/>
                  </a:lnTo>
                  <a:lnTo>
                    <a:pt x="323" y="964"/>
                  </a:lnTo>
                  <a:lnTo>
                    <a:pt x="309" y="962"/>
                  </a:lnTo>
                  <a:lnTo>
                    <a:pt x="292" y="964"/>
                  </a:lnTo>
                  <a:lnTo>
                    <a:pt x="274" y="967"/>
                  </a:lnTo>
                  <a:lnTo>
                    <a:pt x="255" y="972"/>
                  </a:lnTo>
                  <a:lnTo>
                    <a:pt x="236" y="979"/>
                  </a:lnTo>
                  <a:lnTo>
                    <a:pt x="217" y="986"/>
                  </a:lnTo>
                  <a:lnTo>
                    <a:pt x="201" y="996"/>
                  </a:lnTo>
                  <a:lnTo>
                    <a:pt x="186" y="1005"/>
                  </a:lnTo>
                  <a:lnTo>
                    <a:pt x="176" y="1013"/>
                  </a:lnTo>
                  <a:lnTo>
                    <a:pt x="167" y="1023"/>
                  </a:lnTo>
                  <a:lnTo>
                    <a:pt x="161" y="1032"/>
                  </a:lnTo>
                  <a:lnTo>
                    <a:pt x="160" y="1036"/>
                  </a:lnTo>
                  <a:lnTo>
                    <a:pt x="160" y="1041"/>
                  </a:lnTo>
                  <a:lnTo>
                    <a:pt x="160" y="1044"/>
                  </a:lnTo>
                  <a:lnTo>
                    <a:pt x="163" y="1048"/>
                  </a:lnTo>
                  <a:lnTo>
                    <a:pt x="165" y="1050"/>
                  </a:lnTo>
                  <a:lnTo>
                    <a:pt x="169" y="1054"/>
                  </a:lnTo>
                  <a:lnTo>
                    <a:pt x="172" y="1055"/>
                  </a:lnTo>
                  <a:lnTo>
                    <a:pt x="178" y="1057"/>
                  </a:lnTo>
                  <a:lnTo>
                    <a:pt x="190" y="1060"/>
                  </a:lnTo>
                  <a:lnTo>
                    <a:pt x="204" y="1060"/>
                  </a:lnTo>
                  <a:lnTo>
                    <a:pt x="221" y="1059"/>
                  </a:lnTo>
                  <a:lnTo>
                    <a:pt x="239" y="1055"/>
                  </a:lnTo>
                  <a:lnTo>
                    <a:pt x="256" y="1050"/>
                  </a:lnTo>
                  <a:lnTo>
                    <a:pt x="277" y="1043"/>
                  </a:lnTo>
                  <a:close/>
                  <a:moveTo>
                    <a:pt x="303" y="1093"/>
                  </a:moveTo>
                  <a:lnTo>
                    <a:pt x="300" y="1090"/>
                  </a:lnTo>
                  <a:lnTo>
                    <a:pt x="297" y="1087"/>
                  </a:lnTo>
                  <a:lnTo>
                    <a:pt x="293" y="1085"/>
                  </a:lnTo>
                  <a:lnTo>
                    <a:pt x="289" y="1084"/>
                  </a:lnTo>
                  <a:lnTo>
                    <a:pt x="277" y="1081"/>
                  </a:lnTo>
                  <a:lnTo>
                    <a:pt x="262" y="1080"/>
                  </a:lnTo>
                  <a:lnTo>
                    <a:pt x="247" y="1081"/>
                  </a:lnTo>
                  <a:lnTo>
                    <a:pt x="229" y="1085"/>
                  </a:lnTo>
                  <a:lnTo>
                    <a:pt x="211" y="1090"/>
                  </a:lnTo>
                  <a:lnTo>
                    <a:pt x="194" y="1095"/>
                  </a:lnTo>
                  <a:lnTo>
                    <a:pt x="176" y="1104"/>
                  </a:lnTo>
                  <a:lnTo>
                    <a:pt x="160" y="1112"/>
                  </a:lnTo>
                  <a:lnTo>
                    <a:pt x="146" y="1122"/>
                  </a:lnTo>
                  <a:lnTo>
                    <a:pt x="135" y="1130"/>
                  </a:lnTo>
                  <a:lnTo>
                    <a:pt x="128" y="1139"/>
                  </a:lnTo>
                  <a:lnTo>
                    <a:pt x="123" y="1149"/>
                  </a:lnTo>
                  <a:lnTo>
                    <a:pt x="122" y="1152"/>
                  </a:lnTo>
                  <a:lnTo>
                    <a:pt x="121" y="1157"/>
                  </a:lnTo>
                  <a:lnTo>
                    <a:pt x="122" y="1161"/>
                  </a:lnTo>
                  <a:lnTo>
                    <a:pt x="123" y="1164"/>
                  </a:lnTo>
                  <a:lnTo>
                    <a:pt x="127" y="1167"/>
                  </a:lnTo>
                  <a:lnTo>
                    <a:pt x="129" y="1170"/>
                  </a:lnTo>
                  <a:lnTo>
                    <a:pt x="134" y="1173"/>
                  </a:lnTo>
                  <a:lnTo>
                    <a:pt x="139" y="1174"/>
                  </a:lnTo>
                  <a:lnTo>
                    <a:pt x="151" y="1176"/>
                  </a:lnTo>
                  <a:lnTo>
                    <a:pt x="165" y="1176"/>
                  </a:lnTo>
                  <a:lnTo>
                    <a:pt x="180" y="1175"/>
                  </a:lnTo>
                  <a:lnTo>
                    <a:pt x="197" y="1173"/>
                  </a:lnTo>
                  <a:lnTo>
                    <a:pt x="215" y="1168"/>
                  </a:lnTo>
                  <a:lnTo>
                    <a:pt x="234" y="1161"/>
                  </a:lnTo>
                  <a:lnTo>
                    <a:pt x="252" y="1154"/>
                  </a:lnTo>
                  <a:lnTo>
                    <a:pt x="267" y="1144"/>
                  </a:lnTo>
                  <a:lnTo>
                    <a:pt x="280" y="1136"/>
                  </a:lnTo>
                  <a:lnTo>
                    <a:pt x="291" y="1126"/>
                  </a:lnTo>
                  <a:lnTo>
                    <a:pt x="299" y="1117"/>
                  </a:lnTo>
                  <a:lnTo>
                    <a:pt x="304" y="1109"/>
                  </a:lnTo>
                  <a:lnTo>
                    <a:pt x="305" y="1104"/>
                  </a:lnTo>
                  <a:lnTo>
                    <a:pt x="305" y="1100"/>
                  </a:lnTo>
                  <a:lnTo>
                    <a:pt x="305" y="1097"/>
                  </a:lnTo>
                  <a:lnTo>
                    <a:pt x="303" y="1093"/>
                  </a:lnTo>
                  <a:close/>
                  <a:moveTo>
                    <a:pt x="268" y="1213"/>
                  </a:moveTo>
                  <a:lnTo>
                    <a:pt x="266" y="1210"/>
                  </a:lnTo>
                  <a:lnTo>
                    <a:pt x="262" y="1207"/>
                  </a:lnTo>
                  <a:lnTo>
                    <a:pt x="259" y="1205"/>
                  </a:lnTo>
                  <a:lnTo>
                    <a:pt x="254" y="1202"/>
                  </a:lnTo>
                  <a:lnTo>
                    <a:pt x="242" y="1200"/>
                  </a:lnTo>
                  <a:lnTo>
                    <a:pt x="229" y="1200"/>
                  </a:lnTo>
                  <a:lnTo>
                    <a:pt x="214" y="1201"/>
                  </a:lnTo>
                  <a:lnTo>
                    <a:pt x="197" y="1204"/>
                  </a:lnTo>
                  <a:lnTo>
                    <a:pt x="180" y="1208"/>
                  </a:lnTo>
                  <a:lnTo>
                    <a:pt x="163" y="1214"/>
                  </a:lnTo>
                  <a:lnTo>
                    <a:pt x="146" y="1223"/>
                  </a:lnTo>
                  <a:lnTo>
                    <a:pt x="131" y="1231"/>
                  </a:lnTo>
                  <a:lnTo>
                    <a:pt x="119" y="1239"/>
                  </a:lnTo>
                  <a:lnTo>
                    <a:pt x="108" y="1249"/>
                  </a:lnTo>
                  <a:lnTo>
                    <a:pt x="101" y="1258"/>
                  </a:lnTo>
                  <a:lnTo>
                    <a:pt x="96" y="1267"/>
                  </a:lnTo>
                  <a:lnTo>
                    <a:pt x="95" y="1271"/>
                  </a:lnTo>
                  <a:lnTo>
                    <a:pt x="95" y="1275"/>
                  </a:lnTo>
                  <a:lnTo>
                    <a:pt x="96" y="1278"/>
                  </a:lnTo>
                  <a:lnTo>
                    <a:pt x="97" y="1282"/>
                  </a:lnTo>
                  <a:lnTo>
                    <a:pt x="100" y="1286"/>
                  </a:lnTo>
                  <a:lnTo>
                    <a:pt x="103" y="1288"/>
                  </a:lnTo>
                  <a:lnTo>
                    <a:pt x="107" y="1290"/>
                  </a:lnTo>
                  <a:lnTo>
                    <a:pt x="112" y="1292"/>
                  </a:lnTo>
                  <a:lnTo>
                    <a:pt x="123" y="1294"/>
                  </a:lnTo>
                  <a:lnTo>
                    <a:pt x="136" y="1295"/>
                  </a:lnTo>
                  <a:lnTo>
                    <a:pt x="152" y="1294"/>
                  </a:lnTo>
                  <a:lnTo>
                    <a:pt x="169" y="1292"/>
                  </a:lnTo>
                  <a:lnTo>
                    <a:pt x="185" y="1287"/>
                  </a:lnTo>
                  <a:lnTo>
                    <a:pt x="203" y="1280"/>
                  </a:lnTo>
                  <a:lnTo>
                    <a:pt x="220" y="1272"/>
                  </a:lnTo>
                  <a:lnTo>
                    <a:pt x="235" y="1264"/>
                  </a:lnTo>
                  <a:lnTo>
                    <a:pt x="248" y="1255"/>
                  </a:lnTo>
                  <a:lnTo>
                    <a:pt x="258" y="1246"/>
                  </a:lnTo>
                  <a:lnTo>
                    <a:pt x="265" y="1237"/>
                  </a:lnTo>
                  <a:lnTo>
                    <a:pt x="270" y="1229"/>
                  </a:lnTo>
                  <a:lnTo>
                    <a:pt x="271" y="1224"/>
                  </a:lnTo>
                  <a:lnTo>
                    <a:pt x="271" y="1220"/>
                  </a:lnTo>
                  <a:lnTo>
                    <a:pt x="271" y="1217"/>
                  </a:lnTo>
                  <a:lnTo>
                    <a:pt x="268" y="1213"/>
                  </a:lnTo>
                  <a:close/>
                  <a:moveTo>
                    <a:pt x="83" y="1402"/>
                  </a:moveTo>
                  <a:lnTo>
                    <a:pt x="85" y="1406"/>
                  </a:lnTo>
                  <a:lnTo>
                    <a:pt x="88" y="1408"/>
                  </a:lnTo>
                  <a:lnTo>
                    <a:pt x="93" y="1410"/>
                  </a:lnTo>
                  <a:lnTo>
                    <a:pt x="97" y="1412"/>
                  </a:lnTo>
                  <a:lnTo>
                    <a:pt x="108" y="1415"/>
                  </a:lnTo>
                  <a:lnTo>
                    <a:pt x="121" y="1415"/>
                  </a:lnTo>
                  <a:lnTo>
                    <a:pt x="135" y="1414"/>
                  </a:lnTo>
                  <a:lnTo>
                    <a:pt x="151" y="1412"/>
                  </a:lnTo>
                  <a:lnTo>
                    <a:pt x="167" y="1407"/>
                  </a:lnTo>
                  <a:lnTo>
                    <a:pt x="184" y="1401"/>
                  </a:lnTo>
                  <a:lnTo>
                    <a:pt x="201" y="1394"/>
                  </a:lnTo>
                  <a:lnTo>
                    <a:pt x="215" y="1385"/>
                  </a:lnTo>
                  <a:lnTo>
                    <a:pt x="227" y="1376"/>
                  </a:lnTo>
                  <a:lnTo>
                    <a:pt x="236" y="1368"/>
                  </a:lnTo>
                  <a:lnTo>
                    <a:pt x="243" y="1358"/>
                  </a:lnTo>
                  <a:lnTo>
                    <a:pt x="247" y="1350"/>
                  </a:lnTo>
                  <a:lnTo>
                    <a:pt x="248" y="1345"/>
                  </a:lnTo>
                  <a:lnTo>
                    <a:pt x="248" y="1341"/>
                  </a:lnTo>
                  <a:lnTo>
                    <a:pt x="248" y="1338"/>
                  </a:lnTo>
                  <a:lnTo>
                    <a:pt x="246" y="1334"/>
                  </a:lnTo>
                  <a:lnTo>
                    <a:pt x="243" y="1331"/>
                  </a:lnTo>
                  <a:lnTo>
                    <a:pt x="240" y="1328"/>
                  </a:lnTo>
                  <a:lnTo>
                    <a:pt x="236" y="1326"/>
                  </a:lnTo>
                  <a:lnTo>
                    <a:pt x="232" y="1325"/>
                  </a:lnTo>
                  <a:lnTo>
                    <a:pt x="221" y="1321"/>
                  </a:lnTo>
                  <a:lnTo>
                    <a:pt x="208" y="1321"/>
                  </a:lnTo>
                  <a:lnTo>
                    <a:pt x="194" y="1322"/>
                  </a:lnTo>
                  <a:lnTo>
                    <a:pt x="177" y="1325"/>
                  </a:lnTo>
                  <a:lnTo>
                    <a:pt x="160" y="1330"/>
                  </a:lnTo>
                  <a:lnTo>
                    <a:pt x="144" y="1335"/>
                  </a:lnTo>
                  <a:lnTo>
                    <a:pt x="128" y="1343"/>
                  </a:lnTo>
                  <a:lnTo>
                    <a:pt x="114" y="1351"/>
                  </a:lnTo>
                  <a:lnTo>
                    <a:pt x="102" y="1359"/>
                  </a:lnTo>
                  <a:lnTo>
                    <a:pt x="91" y="1369"/>
                  </a:lnTo>
                  <a:lnTo>
                    <a:pt x="85" y="1378"/>
                  </a:lnTo>
                  <a:lnTo>
                    <a:pt x="81" y="1387"/>
                  </a:lnTo>
                  <a:lnTo>
                    <a:pt x="79" y="1390"/>
                  </a:lnTo>
                  <a:lnTo>
                    <a:pt x="79" y="1395"/>
                  </a:lnTo>
                  <a:lnTo>
                    <a:pt x="81" y="1398"/>
                  </a:lnTo>
                  <a:lnTo>
                    <a:pt x="83" y="1402"/>
                  </a:lnTo>
                  <a:close/>
                  <a:moveTo>
                    <a:pt x="177" y="1523"/>
                  </a:moveTo>
                  <a:lnTo>
                    <a:pt x="192" y="1516"/>
                  </a:lnTo>
                  <a:lnTo>
                    <a:pt x="207" y="1508"/>
                  </a:lnTo>
                  <a:lnTo>
                    <a:pt x="217" y="1499"/>
                  </a:lnTo>
                  <a:lnTo>
                    <a:pt x="227" y="1491"/>
                  </a:lnTo>
                  <a:lnTo>
                    <a:pt x="233" y="1482"/>
                  </a:lnTo>
                  <a:lnTo>
                    <a:pt x="237" y="1473"/>
                  </a:lnTo>
                  <a:lnTo>
                    <a:pt x="237" y="1470"/>
                  </a:lnTo>
                  <a:lnTo>
                    <a:pt x="237" y="1465"/>
                  </a:lnTo>
                  <a:lnTo>
                    <a:pt x="236" y="1461"/>
                  </a:lnTo>
                  <a:lnTo>
                    <a:pt x="235" y="1458"/>
                  </a:lnTo>
                  <a:lnTo>
                    <a:pt x="233" y="1454"/>
                  </a:lnTo>
                  <a:lnTo>
                    <a:pt x="229" y="1452"/>
                  </a:lnTo>
                  <a:lnTo>
                    <a:pt x="226" y="1450"/>
                  </a:lnTo>
                  <a:lnTo>
                    <a:pt x="221" y="1448"/>
                  </a:lnTo>
                  <a:lnTo>
                    <a:pt x="210" y="1445"/>
                  </a:lnTo>
                  <a:lnTo>
                    <a:pt x="198" y="1445"/>
                  </a:lnTo>
                  <a:lnTo>
                    <a:pt x="184" y="1445"/>
                  </a:lnTo>
                  <a:lnTo>
                    <a:pt x="169" y="1447"/>
                  </a:lnTo>
                  <a:lnTo>
                    <a:pt x="153" y="1452"/>
                  </a:lnTo>
                  <a:lnTo>
                    <a:pt x="136" y="1458"/>
                  </a:lnTo>
                  <a:lnTo>
                    <a:pt x="121" y="1465"/>
                  </a:lnTo>
                  <a:lnTo>
                    <a:pt x="108" y="1473"/>
                  </a:lnTo>
                  <a:lnTo>
                    <a:pt x="96" y="1482"/>
                  </a:lnTo>
                  <a:lnTo>
                    <a:pt x="88" y="1491"/>
                  </a:lnTo>
                  <a:lnTo>
                    <a:pt x="81" y="1499"/>
                  </a:lnTo>
                  <a:lnTo>
                    <a:pt x="77" y="1509"/>
                  </a:lnTo>
                  <a:lnTo>
                    <a:pt x="76" y="1513"/>
                  </a:lnTo>
                  <a:lnTo>
                    <a:pt x="76" y="1517"/>
                  </a:lnTo>
                  <a:lnTo>
                    <a:pt x="77" y="1521"/>
                  </a:lnTo>
                  <a:lnTo>
                    <a:pt x="78" y="1524"/>
                  </a:lnTo>
                  <a:lnTo>
                    <a:pt x="82" y="1527"/>
                  </a:lnTo>
                  <a:lnTo>
                    <a:pt x="84" y="1530"/>
                  </a:lnTo>
                  <a:lnTo>
                    <a:pt x="89" y="1533"/>
                  </a:lnTo>
                  <a:lnTo>
                    <a:pt x="93" y="1534"/>
                  </a:lnTo>
                  <a:lnTo>
                    <a:pt x="103" y="1536"/>
                  </a:lnTo>
                  <a:lnTo>
                    <a:pt x="116" y="1537"/>
                  </a:lnTo>
                  <a:lnTo>
                    <a:pt x="131" y="1536"/>
                  </a:lnTo>
                  <a:lnTo>
                    <a:pt x="145" y="1534"/>
                  </a:lnTo>
                  <a:lnTo>
                    <a:pt x="161" y="1529"/>
                  </a:lnTo>
                  <a:lnTo>
                    <a:pt x="177" y="1523"/>
                  </a:lnTo>
                  <a:close/>
                  <a:moveTo>
                    <a:pt x="182" y="1649"/>
                  </a:moveTo>
                  <a:lnTo>
                    <a:pt x="196" y="1642"/>
                  </a:lnTo>
                  <a:lnTo>
                    <a:pt x="209" y="1634"/>
                  </a:lnTo>
                  <a:lnTo>
                    <a:pt x="220" y="1625"/>
                  </a:lnTo>
                  <a:lnTo>
                    <a:pt x="228" y="1617"/>
                  </a:lnTo>
                  <a:lnTo>
                    <a:pt x="234" y="1608"/>
                  </a:lnTo>
                  <a:lnTo>
                    <a:pt x="237" y="1599"/>
                  </a:lnTo>
                  <a:lnTo>
                    <a:pt x="239" y="1596"/>
                  </a:lnTo>
                  <a:lnTo>
                    <a:pt x="239" y="1591"/>
                  </a:lnTo>
                  <a:lnTo>
                    <a:pt x="237" y="1587"/>
                  </a:lnTo>
                  <a:lnTo>
                    <a:pt x="236" y="1584"/>
                  </a:lnTo>
                  <a:lnTo>
                    <a:pt x="233" y="1581"/>
                  </a:lnTo>
                  <a:lnTo>
                    <a:pt x="230" y="1578"/>
                  </a:lnTo>
                  <a:lnTo>
                    <a:pt x="227" y="1575"/>
                  </a:lnTo>
                  <a:lnTo>
                    <a:pt x="222" y="1574"/>
                  </a:lnTo>
                  <a:lnTo>
                    <a:pt x="211" y="1571"/>
                  </a:lnTo>
                  <a:lnTo>
                    <a:pt x="199" y="1570"/>
                  </a:lnTo>
                  <a:lnTo>
                    <a:pt x="185" y="1571"/>
                  </a:lnTo>
                  <a:lnTo>
                    <a:pt x="171" y="1573"/>
                  </a:lnTo>
                  <a:lnTo>
                    <a:pt x="155" y="1577"/>
                  </a:lnTo>
                  <a:lnTo>
                    <a:pt x="140" y="1583"/>
                  </a:lnTo>
                  <a:lnTo>
                    <a:pt x="126" y="1590"/>
                  </a:lnTo>
                  <a:lnTo>
                    <a:pt x="113" y="1598"/>
                  </a:lnTo>
                  <a:lnTo>
                    <a:pt x="102" y="1606"/>
                  </a:lnTo>
                  <a:lnTo>
                    <a:pt x="94" y="1616"/>
                  </a:lnTo>
                  <a:lnTo>
                    <a:pt x="88" y="1624"/>
                  </a:lnTo>
                  <a:lnTo>
                    <a:pt x="84" y="1633"/>
                  </a:lnTo>
                  <a:lnTo>
                    <a:pt x="84" y="1637"/>
                  </a:lnTo>
                  <a:lnTo>
                    <a:pt x="84" y="1641"/>
                  </a:lnTo>
                  <a:lnTo>
                    <a:pt x="84" y="1644"/>
                  </a:lnTo>
                  <a:lnTo>
                    <a:pt x="87" y="1648"/>
                  </a:lnTo>
                  <a:lnTo>
                    <a:pt x="89" y="1652"/>
                  </a:lnTo>
                  <a:lnTo>
                    <a:pt x="93" y="1654"/>
                  </a:lnTo>
                  <a:lnTo>
                    <a:pt x="96" y="1656"/>
                  </a:lnTo>
                  <a:lnTo>
                    <a:pt x="101" y="1659"/>
                  </a:lnTo>
                  <a:lnTo>
                    <a:pt x="110" y="1661"/>
                  </a:lnTo>
                  <a:lnTo>
                    <a:pt x="123" y="1662"/>
                  </a:lnTo>
                  <a:lnTo>
                    <a:pt x="136" y="1661"/>
                  </a:lnTo>
                  <a:lnTo>
                    <a:pt x="151" y="1659"/>
                  </a:lnTo>
                  <a:lnTo>
                    <a:pt x="166" y="1655"/>
                  </a:lnTo>
                  <a:lnTo>
                    <a:pt x="182" y="1649"/>
                  </a:lnTo>
                  <a:close/>
                  <a:moveTo>
                    <a:pt x="197" y="1776"/>
                  </a:moveTo>
                  <a:lnTo>
                    <a:pt x="211" y="1769"/>
                  </a:lnTo>
                  <a:lnTo>
                    <a:pt x="223" y="1762"/>
                  </a:lnTo>
                  <a:lnTo>
                    <a:pt x="233" y="1754"/>
                  </a:lnTo>
                  <a:lnTo>
                    <a:pt x="241" y="1745"/>
                  </a:lnTo>
                  <a:lnTo>
                    <a:pt x="247" y="1736"/>
                  </a:lnTo>
                  <a:lnTo>
                    <a:pt x="251" y="1728"/>
                  </a:lnTo>
                  <a:lnTo>
                    <a:pt x="251" y="1724"/>
                  </a:lnTo>
                  <a:lnTo>
                    <a:pt x="251" y="1719"/>
                  </a:lnTo>
                  <a:lnTo>
                    <a:pt x="249" y="1716"/>
                  </a:lnTo>
                  <a:lnTo>
                    <a:pt x="248" y="1712"/>
                  </a:lnTo>
                  <a:lnTo>
                    <a:pt x="246" y="1710"/>
                  </a:lnTo>
                  <a:lnTo>
                    <a:pt x="242" y="1706"/>
                  </a:lnTo>
                  <a:lnTo>
                    <a:pt x="239" y="1704"/>
                  </a:lnTo>
                  <a:lnTo>
                    <a:pt x="234" y="1703"/>
                  </a:lnTo>
                  <a:lnTo>
                    <a:pt x="224" y="1699"/>
                  </a:lnTo>
                  <a:lnTo>
                    <a:pt x="213" y="1698"/>
                  </a:lnTo>
                  <a:lnTo>
                    <a:pt x="199" y="1699"/>
                  </a:lnTo>
                  <a:lnTo>
                    <a:pt x="185" y="1701"/>
                  </a:lnTo>
                  <a:lnTo>
                    <a:pt x="171" y="1705"/>
                  </a:lnTo>
                  <a:lnTo>
                    <a:pt x="155" y="1711"/>
                  </a:lnTo>
                  <a:lnTo>
                    <a:pt x="141" y="1718"/>
                  </a:lnTo>
                  <a:lnTo>
                    <a:pt x="129" y="1725"/>
                  </a:lnTo>
                  <a:lnTo>
                    <a:pt x="120" y="1733"/>
                  </a:lnTo>
                  <a:lnTo>
                    <a:pt x="112" y="1743"/>
                  </a:lnTo>
                  <a:lnTo>
                    <a:pt x="106" y="1751"/>
                  </a:lnTo>
                  <a:lnTo>
                    <a:pt x="103" y="1760"/>
                  </a:lnTo>
                  <a:lnTo>
                    <a:pt x="102" y="1764"/>
                  </a:lnTo>
                  <a:lnTo>
                    <a:pt x="102" y="1768"/>
                  </a:lnTo>
                  <a:lnTo>
                    <a:pt x="103" y="1772"/>
                  </a:lnTo>
                  <a:lnTo>
                    <a:pt x="106" y="1775"/>
                  </a:lnTo>
                  <a:lnTo>
                    <a:pt x="108" y="1779"/>
                  </a:lnTo>
                  <a:lnTo>
                    <a:pt x="110" y="1781"/>
                  </a:lnTo>
                  <a:lnTo>
                    <a:pt x="114" y="1783"/>
                  </a:lnTo>
                  <a:lnTo>
                    <a:pt x="119" y="1786"/>
                  </a:lnTo>
                  <a:lnTo>
                    <a:pt x="128" y="1788"/>
                  </a:lnTo>
                  <a:lnTo>
                    <a:pt x="140" y="1789"/>
                  </a:lnTo>
                  <a:lnTo>
                    <a:pt x="153" y="1788"/>
                  </a:lnTo>
                  <a:lnTo>
                    <a:pt x="167" y="1787"/>
                  </a:lnTo>
                  <a:lnTo>
                    <a:pt x="182" y="1782"/>
                  </a:lnTo>
                  <a:lnTo>
                    <a:pt x="197" y="1776"/>
                  </a:lnTo>
                  <a:close/>
                  <a:moveTo>
                    <a:pt x="223" y="1907"/>
                  </a:moveTo>
                  <a:lnTo>
                    <a:pt x="236" y="1901"/>
                  </a:lnTo>
                  <a:lnTo>
                    <a:pt x="248" y="1893"/>
                  </a:lnTo>
                  <a:lnTo>
                    <a:pt x="258" y="1884"/>
                  </a:lnTo>
                  <a:lnTo>
                    <a:pt x="266" y="1876"/>
                  </a:lnTo>
                  <a:lnTo>
                    <a:pt x="271" y="1868"/>
                  </a:lnTo>
                  <a:lnTo>
                    <a:pt x="273" y="1859"/>
                  </a:lnTo>
                  <a:lnTo>
                    <a:pt x="274" y="1855"/>
                  </a:lnTo>
                  <a:lnTo>
                    <a:pt x="273" y="1851"/>
                  </a:lnTo>
                  <a:lnTo>
                    <a:pt x="273" y="1848"/>
                  </a:lnTo>
                  <a:lnTo>
                    <a:pt x="271" y="1844"/>
                  </a:lnTo>
                  <a:lnTo>
                    <a:pt x="268" y="1840"/>
                  </a:lnTo>
                  <a:lnTo>
                    <a:pt x="266" y="1838"/>
                  </a:lnTo>
                  <a:lnTo>
                    <a:pt x="261" y="1836"/>
                  </a:lnTo>
                  <a:lnTo>
                    <a:pt x="258" y="1833"/>
                  </a:lnTo>
                  <a:lnTo>
                    <a:pt x="248" y="1831"/>
                  </a:lnTo>
                  <a:lnTo>
                    <a:pt x="236" y="1830"/>
                  </a:lnTo>
                  <a:lnTo>
                    <a:pt x="223" y="1830"/>
                  </a:lnTo>
                  <a:lnTo>
                    <a:pt x="210" y="1832"/>
                  </a:lnTo>
                  <a:lnTo>
                    <a:pt x="196" y="1836"/>
                  </a:lnTo>
                  <a:lnTo>
                    <a:pt x="182" y="1842"/>
                  </a:lnTo>
                  <a:lnTo>
                    <a:pt x="169" y="1848"/>
                  </a:lnTo>
                  <a:lnTo>
                    <a:pt x="157" y="1856"/>
                  </a:lnTo>
                  <a:lnTo>
                    <a:pt x="147" y="1864"/>
                  </a:lnTo>
                  <a:lnTo>
                    <a:pt x="140" y="1873"/>
                  </a:lnTo>
                  <a:lnTo>
                    <a:pt x="135" y="1881"/>
                  </a:lnTo>
                  <a:lnTo>
                    <a:pt x="132" y="1889"/>
                  </a:lnTo>
                  <a:lnTo>
                    <a:pt x="132" y="1894"/>
                  </a:lnTo>
                  <a:lnTo>
                    <a:pt x="132" y="1897"/>
                  </a:lnTo>
                  <a:lnTo>
                    <a:pt x="133" y="1901"/>
                  </a:lnTo>
                  <a:lnTo>
                    <a:pt x="134" y="1905"/>
                  </a:lnTo>
                  <a:lnTo>
                    <a:pt x="138" y="1908"/>
                  </a:lnTo>
                  <a:lnTo>
                    <a:pt x="140" y="1911"/>
                  </a:lnTo>
                  <a:lnTo>
                    <a:pt x="144" y="1913"/>
                  </a:lnTo>
                  <a:lnTo>
                    <a:pt x="148" y="1915"/>
                  </a:lnTo>
                  <a:lnTo>
                    <a:pt x="158" y="1918"/>
                  </a:lnTo>
                  <a:lnTo>
                    <a:pt x="169" y="1919"/>
                  </a:lnTo>
                  <a:lnTo>
                    <a:pt x="182" y="1919"/>
                  </a:lnTo>
                  <a:lnTo>
                    <a:pt x="195" y="1916"/>
                  </a:lnTo>
                  <a:lnTo>
                    <a:pt x="209" y="1913"/>
                  </a:lnTo>
                  <a:lnTo>
                    <a:pt x="223" y="1907"/>
                  </a:lnTo>
                  <a:close/>
                  <a:moveTo>
                    <a:pt x="94" y="2116"/>
                  </a:moveTo>
                  <a:lnTo>
                    <a:pt x="106" y="2110"/>
                  </a:lnTo>
                  <a:lnTo>
                    <a:pt x="115" y="2103"/>
                  </a:lnTo>
                  <a:lnTo>
                    <a:pt x="125" y="2095"/>
                  </a:lnTo>
                  <a:lnTo>
                    <a:pt x="131" y="2086"/>
                  </a:lnTo>
                  <a:lnTo>
                    <a:pt x="135" y="2079"/>
                  </a:lnTo>
                  <a:lnTo>
                    <a:pt x="138" y="2071"/>
                  </a:lnTo>
                  <a:lnTo>
                    <a:pt x="138" y="2067"/>
                  </a:lnTo>
                  <a:lnTo>
                    <a:pt x="138" y="2063"/>
                  </a:lnTo>
                  <a:lnTo>
                    <a:pt x="136" y="2059"/>
                  </a:lnTo>
                  <a:lnTo>
                    <a:pt x="135" y="2057"/>
                  </a:lnTo>
                  <a:lnTo>
                    <a:pt x="133" y="2053"/>
                  </a:lnTo>
                  <a:lnTo>
                    <a:pt x="131" y="2051"/>
                  </a:lnTo>
                  <a:lnTo>
                    <a:pt x="127" y="2048"/>
                  </a:lnTo>
                  <a:lnTo>
                    <a:pt x="122" y="2046"/>
                  </a:lnTo>
                  <a:lnTo>
                    <a:pt x="114" y="2044"/>
                  </a:lnTo>
                  <a:lnTo>
                    <a:pt x="103" y="2042"/>
                  </a:lnTo>
                  <a:lnTo>
                    <a:pt x="91" y="2042"/>
                  </a:lnTo>
                  <a:lnTo>
                    <a:pt x="79" y="2045"/>
                  </a:lnTo>
                  <a:lnTo>
                    <a:pt x="66" y="2048"/>
                  </a:lnTo>
                  <a:lnTo>
                    <a:pt x="53" y="2053"/>
                  </a:lnTo>
                  <a:lnTo>
                    <a:pt x="41" y="2060"/>
                  </a:lnTo>
                  <a:lnTo>
                    <a:pt x="32" y="2067"/>
                  </a:lnTo>
                  <a:lnTo>
                    <a:pt x="22" y="2074"/>
                  </a:lnTo>
                  <a:lnTo>
                    <a:pt x="16" y="2083"/>
                  </a:lnTo>
                  <a:lnTo>
                    <a:pt x="12" y="2091"/>
                  </a:lnTo>
                  <a:lnTo>
                    <a:pt x="9" y="2099"/>
                  </a:lnTo>
                  <a:lnTo>
                    <a:pt x="9" y="2103"/>
                  </a:lnTo>
                  <a:lnTo>
                    <a:pt x="9" y="2107"/>
                  </a:lnTo>
                  <a:lnTo>
                    <a:pt x="11" y="2110"/>
                  </a:lnTo>
                  <a:lnTo>
                    <a:pt x="12" y="2114"/>
                  </a:lnTo>
                  <a:lnTo>
                    <a:pt x="14" y="2117"/>
                  </a:lnTo>
                  <a:lnTo>
                    <a:pt x="18" y="2120"/>
                  </a:lnTo>
                  <a:lnTo>
                    <a:pt x="21" y="2122"/>
                  </a:lnTo>
                  <a:lnTo>
                    <a:pt x="25" y="2124"/>
                  </a:lnTo>
                  <a:lnTo>
                    <a:pt x="33" y="2127"/>
                  </a:lnTo>
                  <a:lnTo>
                    <a:pt x="44" y="2128"/>
                  </a:lnTo>
                  <a:lnTo>
                    <a:pt x="56" y="2127"/>
                  </a:lnTo>
                  <a:lnTo>
                    <a:pt x="68" y="2126"/>
                  </a:lnTo>
                  <a:lnTo>
                    <a:pt x="81" y="2122"/>
                  </a:lnTo>
                  <a:lnTo>
                    <a:pt x="94" y="2116"/>
                  </a:lnTo>
                  <a:close/>
                  <a:moveTo>
                    <a:pt x="261" y="2041"/>
                  </a:moveTo>
                  <a:lnTo>
                    <a:pt x="273" y="2034"/>
                  </a:lnTo>
                  <a:lnTo>
                    <a:pt x="284" y="2027"/>
                  </a:lnTo>
                  <a:lnTo>
                    <a:pt x="293" y="2019"/>
                  </a:lnTo>
                  <a:lnTo>
                    <a:pt x="300" y="2010"/>
                  </a:lnTo>
                  <a:lnTo>
                    <a:pt x="305" y="2002"/>
                  </a:lnTo>
                  <a:lnTo>
                    <a:pt x="308" y="1994"/>
                  </a:lnTo>
                  <a:lnTo>
                    <a:pt x="309" y="1990"/>
                  </a:lnTo>
                  <a:lnTo>
                    <a:pt x="308" y="1985"/>
                  </a:lnTo>
                  <a:lnTo>
                    <a:pt x="306" y="1982"/>
                  </a:lnTo>
                  <a:lnTo>
                    <a:pt x="305" y="1978"/>
                  </a:lnTo>
                  <a:lnTo>
                    <a:pt x="303" y="1975"/>
                  </a:lnTo>
                  <a:lnTo>
                    <a:pt x="299" y="1972"/>
                  </a:lnTo>
                  <a:lnTo>
                    <a:pt x="296" y="1970"/>
                  </a:lnTo>
                  <a:lnTo>
                    <a:pt x="292" y="1968"/>
                  </a:lnTo>
                  <a:lnTo>
                    <a:pt x="283" y="1965"/>
                  </a:lnTo>
                  <a:lnTo>
                    <a:pt x="272" y="1964"/>
                  </a:lnTo>
                  <a:lnTo>
                    <a:pt x="259" y="1964"/>
                  </a:lnTo>
                  <a:lnTo>
                    <a:pt x="246" y="1966"/>
                  </a:lnTo>
                  <a:lnTo>
                    <a:pt x="233" y="1970"/>
                  </a:lnTo>
                  <a:lnTo>
                    <a:pt x="220" y="1975"/>
                  </a:lnTo>
                  <a:lnTo>
                    <a:pt x="207" y="1982"/>
                  </a:lnTo>
                  <a:lnTo>
                    <a:pt x="196" y="1989"/>
                  </a:lnTo>
                  <a:lnTo>
                    <a:pt x="186" y="1997"/>
                  </a:lnTo>
                  <a:lnTo>
                    <a:pt x="179" y="2006"/>
                  </a:lnTo>
                  <a:lnTo>
                    <a:pt x="175" y="2014"/>
                  </a:lnTo>
                  <a:lnTo>
                    <a:pt x="172" y="2022"/>
                  </a:lnTo>
                  <a:lnTo>
                    <a:pt x="172" y="2027"/>
                  </a:lnTo>
                  <a:lnTo>
                    <a:pt x="172" y="2031"/>
                  </a:lnTo>
                  <a:lnTo>
                    <a:pt x="173" y="2034"/>
                  </a:lnTo>
                  <a:lnTo>
                    <a:pt x="175" y="2038"/>
                  </a:lnTo>
                  <a:lnTo>
                    <a:pt x="177" y="2041"/>
                  </a:lnTo>
                  <a:lnTo>
                    <a:pt x="180" y="2044"/>
                  </a:lnTo>
                  <a:lnTo>
                    <a:pt x="184" y="2046"/>
                  </a:lnTo>
                  <a:lnTo>
                    <a:pt x="188" y="2048"/>
                  </a:lnTo>
                  <a:lnTo>
                    <a:pt x="197" y="2051"/>
                  </a:lnTo>
                  <a:lnTo>
                    <a:pt x="209" y="2053"/>
                  </a:lnTo>
                  <a:lnTo>
                    <a:pt x="221" y="2052"/>
                  </a:lnTo>
                  <a:lnTo>
                    <a:pt x="234" y="2050"/>
                  </a:lnTo>
                  <a:lnTo>
                    <a:pt x="247" y="2046"/>
                  </a:lnTo>
                  <a:lnTo>
                    <a:pt x="261" y="2041"/>
                  </a:lnTo>
                  <a:close/>
                  <a:moveTo>
                    <a:pt x="188" y="2192"/>
                  </a:moveTo>
                  <a:lnTo>
                    <a:pt x="185" y="2189"/>
                  </a:lnTo>
                  <a:lnTo>
                    <a:pt x="183" y="2186"/>
                  </a:lnTo>
                  <a:lnTo>
                    <a:pt x="179" y="2184"/>
                  </a:lnTo>
                  <a:lnTo>
                    <a:pt x="176" y="2181"/>
                  </a:lnTo>
                  <a:lnTo>
                    <a:pt x="166" y="2179"/>
                  </a:lnTo>
                  <a:lnTo>
                    <a:pt x="157" y="2178"/>
                  </a:lnTo>
                  <a:lnTo>
                    <a:pt x="146" y="2178"/>
                  </a:lnTo>
                  <a:lnTo>
                    <a:pt x="134" y="2180"/>
                  </a:lnTo>
                  <a:lnTo>
                    <a:pt x="121" y="2184"/>
                  </a:lnTo>
                  <a:lnTo>
                    <a:pt x="109" y="2189"/>
                  </a:lnTo>
                  <a:lnTo>
                    <a:pt x="97" y="2194"/>
                  </a:lnTo>
                  <a:lnTo>
                    <a:pt x="88" y="2202"/>
                  </a:lnTo>
                  <a:lnTo>
                    <a:pt x="79" y="2210"/>
                  </a:lnTo>
                  <a:lnTo>
                    <a:pt x="74" y="2217"/>
                  </a:lnTo>
                  <a:lnTo>
                    <a:pt x="69" y="2225"/>
                  </a:lnTo>
                  <a:lnTo>
                    <a:pt x="68" y="2234"/>
                  </a:lnTo>
                  <a:lnTo>
                    <a:pt x="66" y="2237"/>
                  </a:lnTo>
                  <a:lnTo>
                    <a:pt x="68" y="2241"/>
                  </a:lnTo>
                  <a:lnTo>
                    <a:pt x="69" y="2244"/>
                  </a:lnTo>
                  <a:lnTo>
                    <a:pt x="70" y="2248"/>
                  </a:lnTo>
                  <a:lnTo>
                    <a:pt x="72" y="2252"/>
                  </a:lnTo>
                  <a:lnTo>
                    <a:pt x="76" y="2254"/>
                  </a:lnTo>
                  <a:lnTo>
                    <a:pt x="78" y="2256"/>
                  </a:lnTo>
                  <a:lnTo>
                    <a:pt x="83" y="2259"/>
                  </a:lnTo>
                  <a:lnTo>
                    <a:pt x="91" y="2261"/>
                  </a:lnTo>
                  <a:lnTo>
                    <a:pt x="101" y="2262"/>
                  </a:lnTo>
                  <a:lnTo>
                    <a:pt x="113" y="2262"/>
                  </a:lnTo>
                  <a:lnTo>
                    <a:pt x="125" y="2260"/>
                  </a:lnTo>
                  <a:lnTo>
                    <a:pt x="136" y="2256"/>
                  </a:lnTo>
                  <a:lnTo>
                    <a:pt x="148" y="2252"/>
                  </a:lnTo>
                  <a:lnTo>
                    <a:pt x="160" y="2246"/>
                  </a:lnTo>
                  <a:lnTo>
                    <a:pt x="170" y="2238"/>
                  </a:lnTo>
                  <a:lnTo>
                    <a:pt x="178" y="2230"/>
                  </a:lnTo>
                  <a:lnTo>
                    <a:pt x="184" y="2223"/>
                  </a:lnTo>
                  <a:lnTo>
                    <a:pt x="189" y="2215"/>
                  </a:lnTo>
                  <a:lnTo>
                    <a:pt x="191" y="2206"/>
                  </a:lnTo>
                  <a:lnTo>
                    <a:pt x="191" y="2203"/>
                  </a:lnTo>
                  <a:lnTo>
                    <a:pt x="191" y="2199"/>
                  </a:lnTo>
                  <a:lnTo>
                    <a:pt x="190" y="2196"/>
                  </a:lnTo>
                  <a:lnTo>
                    <a:pt x="188" y="2192"/>
                  </a:lnTo>
                  <a:close/>
                  <a:moveTo>
                    <a:pt x="309" y="2178"/>
                  </a:moveTo>
                  <a:lnTo>
                    <a:pt x="321" y="2172"/>
                  </a:lnTo>
                  <a:lnTo>
                    <a:pt x="331" y="2165"/>
                  </a:lnTo>
                  <a:lnTo>
                    <a:pt x="340" y="2156"/>
                  </a:lnTo>
                  <a:lnTo>
                    <a:pt x="347" y="2148"/>
                  </a:lnTo>
                  <a:lnTo>
                    <a:pt x="352" y="2140"/>
                  </a:lnTo>
                  <a:lnTo>
                    <a:pt x="354" y="2132"/>
                  </a:lnTo>
                  <a:lnTo>
                    <a:pt x="354" y="2128"/>
                  </a:lnTo>
                  <a:lnTo>
                    <a:pt x="354" y="2123"/>
                  </a:lnTo>
                  <a:lnTo>
                    <a:pt x="353" y="2120"/>
                  </a:lnTo>
                  <a:lnTo>
                    <a:pt x="350" y="2116"/>
                  </a:lnTo>
                  <a:lnTo>
                    <a:pt x="348" y="2114"/>
                  </a:lnTo>
                  <a:lnTo>
                    <a:pt x="344" y="2110"/>
                  </a:lnTo>
                  <a:lnTo>
                    <a:pt x="342" y="2108"/>
                  </a:lnTo>
                  <a:lnTo>
                    <a:pt x="337" y="2105"/>
                  </a:lnTo>
                  <a:lnTo>
                    <a:pt x="328" y="2103"/>
                  </a:lnTo>
                  <a:lnTo>
                    <a:pt x="317" y="2102"/>
                  </a:lnTo>
                  <a:lnTo>
                    <a:pt x="305" y="2102"/>
                  </a:lnTo>
                  <a:lnTo>
                    <a:pt x="293" y="2103"/>
                  </a:lnTo>
                  <a:lnTo>
                    <a:pt x="280" y="2107"/>
                  </a:lnTo>
                  <a:lnTo>
                    <a:pt x="267" y="2113"/>
                  </a:lnTo>
                  <a:lnTo>
                    <a:pt x="255" y="2118"/>
                  </a:lnTo>
                  <a:lnTo>
                    <a:pt x="245" y="2126"/>
                  </a:lnTo>
                  <a:lnTo>
                    <a:pt x="236" y="2134"/>
                  </a:lnTo>
                  <a:lnTo>
                    <a:pt x="229" y="2142"/>
                  </a:lnTo>
                  <a:lnTo>
                    <a:pt x="224" y="2151"/>
                  </a:lnTo>
                  <a:lnTo>
                    <a:pt x="222" y="2159"/>
                  </a:lnTo>
                  <a:lnTo>
                    <a:pt x="222" y="2164"/>
                  </a:lnTo>
                  <a:lnTo>
                    <a:pt x="223" y="2167"/>
                  </a:lnTo>
                  <a:lnTo>
                    <a:pt x="224" y="2171"/>
                  </a:lnTo>
                  <a:lnTo>
                    <a:pt x="226" y="2174"/>
                  </a:lnTo>
                  <a:lnTo>
                    <a:pt x="228" y="2178"/>
                  </a:lnTo>
                  <a:lnTo>
                    <a:pt x="232" y="2180"/>
                  </a:lnTo>
                  <a:lnTo>
                    <a:pt x="235" y="2183"/>
                  </a:lnTo>
                  <a:lnTo>
                    <a:pt x="239" y="2185"/>
                  </a:lnTo>
                  <a:lnTo>
                    <a:pt x="248" y="2187"/>
                  </a:lnTo>
                  <a:lnTo>
                    <a:pt x="259" y="2189"/>
                  </a:lnTo>
                  <a:lnTo>
                    <a:pt x="271" y="2189"/>
                  </a:lnTo>
                  <a:lnTo>
                    <a:pt x="283" y="2187"/>
                  </a:lnTo>
                  <a:lnTo>
                    <a:pt x="296" y="2184"/>
                  </a:lnTo>
                  <a:lnTo>
                    <a:pt x="309" y="2178"/>
                  </a:lnTo>
                  <a:close/>
                  <a:moveTo>
                    <a:pt x="215" y="2391"/>
                  </a:moveTo>
                  <a:lnTo>
                    <a:pt x="226" y="2385"/>
                  </a:lnTo>
                  <a:lnTo>
                    <a:pt x="235" y="2377"/>
                  </a:lnTo>
                  <a:lnTo>
                    <a:pt x="242" y="2369"/>
                  </a:lnTo>
                  <a:lnTo>
                    <a:pt x="248" y="2362"/>
                  </a:lnTo>
                  <a:lnTo>
                    <a:pt x="253" y="2354"/>
                  </a:lnTo>
                  <a:lnTo>
                    <a:pt x="254" y="2345"/>
                  </a:lnTo>
                  <a:lnTo>
                    <a:pt x="254" y="2342"/>
                  </a:lnTo>
                  <a:lnTo>
                    <a:pt x="254" y="2338"/>
                  </a:lnTo>
                  <a:lnTo>
                    <a:pt x="253" y="2335"/>
                  </a:lnTo>
                  <a:lnTo>
                    <a:pt x="251" y="2331"/>
                  </a:lnTo>
                  <a:lnTo>
                    <a:pt x="246" y="2325"/>
                  </a:lnTo>
                  <a:lnTo>
                    <a:pt x="239" y="2322"/>
                  </a:lnTo>
                  <a:lnTo>
                    <a:pt x="230" y="2318"/>
                  </a:lnTo>
                  <a:lnTo>
                    <a:pt x="221" y="2317"/>
                  </a:lnTo>
                  <a:lnTo>
                    <a:pt x="210" y="2317"/>
                  </a:lnTo>
                  <a:lnTo>
                    <a:pt x="198" y="2319"/>
                  </a:lnTo>
                  <a:lnTo>
                    <a:pt x="186" y="2323"/>
                  </a:lnTo>
                  <a:lnTo>
                    <a:pt x="175" y="2328"/>
                  </a:lnTo>
                  <a:lnTo>
                    <a:pt x="164" y="2334"/>
                  </a:lnTo>
                  <a:lnTo>
                    <a:pt x="154" y="2341"/>
                  </a:lnTo>
                  <a:lnTo>
                    <a:pt x="147" y="2348"/>
                  </a:lnTo>
                  <a:lnTo>
                    <a:pt x="141" y="2356"/>
                  </a:lnTo>
                  <a:lnTo>
                    <a:pt x="136" y="2363"/>
                  </a:lnTo>
                  <a:lnTo>
                    <a:pt x="135" y="2372"/>
                  </a:lnTo>
                  <a:lnTo>
                    <a:pt x="135" y="2375"/>
                  </a:lnTo>
                  <a:lnTo>
                    <a:pt x="135" y="2379"/>
                  </a:lnTo>
                  <a:lnTo>
                    <a:pt x="136" y="2382"/>
                  </a:lnTo>
                  <a:lnTo>
                    <a:pt x="139" y="2386"/>
                  </a:lnTo>
                  <a:lnTo>
                    <a:pt x="144" y="2392"/>
                  </a:lnTo>
                  <a:lnTo>
                    <a:pt x="151" y="2396"/>
                  </a:lnTo>
                  <a:lnTo>
                    <a:pt x="159" y="2399"/>
                  </a:lnTo>
                  <a:lnTo>
                    <a:pt x="169" y="2400"/>
                  </a:lnTo>
                  <a:lnTo>
                    <a:pt x="179" y="2400"/>
                  </a:lnTo>
                  <a:lnTo>
                    <a:pt x="191" y="2399"/>
                  </a:lnTo>
                  <a:lnTo>
                    <a:pt x="203" y="2395"/>
                  </a:lnTo>
                  <a:lnTo>
                    <a:pt x="215" y="2391"/>
                  </a:lnTo>
                  <a:close/>
                  <a:moveTo>
                    <a:pt x="184" y="2544"/>
                  </a:moveTo>
                  <a:lnTo>
                    <a:pt x="179" y="2539"/>
                  </a:lnTo>
                  <a:lnTo>
                    <a:pt x="173" y="2534"/>
                  </a:lnTo>
                  <a:lnTo>
                    <a:pt x="165" y="2532"/>
                  </a:lnTo>
                  <a:lnTo>
                    <a:pt x="155" y="2531"/>
                  </a:lnTo>
                  <a:lnTo>
                    <a:pt x="146" y="2531"/>
                  </a:lnTo>
                  <a:lnTo>
                    <a:pt x="135" y="2532"/>
                  </a:lnTo>
                  <a:lnTo>
                    <a:pt x="125" y="2535"/>
                  </a:lnTo>
                  <a:lnTo>
                    <a:pt x="114" y="2539"/>
                  </a:lnTo>
                  <a:lnTo>
                    <a:pt x="104" y="2545"/>
                  </a:lnTo>
                  <a:lnTo>
                    <a:pt x="96" y="2552"/>
                  </a:lnTo>
                  <a:lnTo>
                    <a:pt x="89" y="2559"/>
                  </a:lnTo>
                  <a:lnTo>
                    <a:pt x="84" y="2566"/>
                  </a:lnTo>
                  <a:lnTo>
                    <a:pt x="81" y="2575"/>
                  </a:lnTo>
                  <a:lnTo>
                    <a:pt x="79" y="2582"/>
                  </a:lnTo>
                  <a:lnTo>
                    <a:pt x="79" y="2589"/>
                  </a:lnTo>
                  <a:lnTo>
                    <a:pt x="83" y="2595"/>
                  </a:lnTo>
                  <a:lnTo>
                    <a:pt x="88" y="2601"/>
                  </a:lnTo>
                  <a:lnTo>
                    <a:pt x="94" y="2606"/>
                  </a:lnTo>
                  <a:lnTo>
                    <a:pt x="102" y="2608"/>
                  </a:lnTo>
                  <a:lnTo>
                    <a:pt x="110" y="2609"/>
                  </a:lnTo>
                  <a:lnTo>
                    <a:pt x="121" y="2609"/>
                  </a:lnTo>
                  <a:lnTo>
                    <a:pt x="131" y="2608"/>
                  </a:lnTo>
                  <a:lnTo>
                    <a:pt x="141" y="2604"/>
                  </a:lnTo>
                  <a:lnTo>
                    <a:pt x="152" y="2600"/>
                  </a:lnTo>
                  <a:lnTo>
                    <a:pt x="161" y="2594"/>
                  </a:lnTo>
                  <a:lnTo>
                    <a:pt x="171" y="2588"/>
                  </a:lnTo>
                  <a:lnTo>
                    <a:pt x="177" y="2581"/>
                  </a:lnTo>
                  <a:lnTo>
                    <a:pt x="183" y="2574"/>
                  </a:lnTo>
                  <a:lnTo>
                    <a:pt x="186" y="2565"/>
                  </a:lnTo>
                  <a:lnTo>
                    <a:pt x="188" y="2558"/>
                  </a:lnTo>
                  <a:lnTo>
                    <a:pt x="186" y="2551"/>
                  </a:lnTo>
                  <a:lnTo>
                    <a:pt x="184" y="2544"/>
                  </a:lnTo>
                  <a:close/>
                  <a:moveTo>
                    <a:pt x="324" y="2475"/>
                  </a:moveTo>
                  <a:lnTo>
                    <a:pt x="319" y="2469"/>
                  </a:lnTo>
                  <a:lnTo>
                    <a:pt x="312" y="2465"/>
                  </a:lnTo>
                  <a:lnTo>
                    <a:pt x="304" y="2462"/>
                  </a:lnTo>
                  <a:lnTo>
                    <a:pt x="294" y="2461"/>
                  </a:lnTo>
                  <a:lnTo>
                    <a:pt x="285" y="2461"/>
                  </a:lnTo>
                  <a:lnTo>
                    <a:pt x="273" y="2462"/>
                  </a:lnTo>
                  <a:lnTo>
                    <a:pt x="262" y="2465"/>
                  </a:lnTo>
                  <a:lnTo>
                    <a:pt x="251" y="2470"/>
                  </a:lnTo>
                  <a:lnTo>
                    <a:pt x="241" y="2476"/>
                  </a:lnTo>
                  <a:lnTo>
                    <a:pt x="232" y="2483"/>
                  </a:lnTo>
                  <a:lnTo>
                    <a:pt x="224" y="2490"/>
                  </a:lnTo>
                  <a:lnTo>
                    <a:pt x="218" y="2497"/>
                  </a:lnTo>
                  <a:lnTo>
                    <a:pt x="215" y="2506"/>
                  </a:lnTo>
                  <a:lnTo>
                    <a:pt x="214" y="2514"/>
                  </a:lnTo>
                  <a:lnTo>
                    <a:pt x="214" y="2518"/>
                  </a:lnTo>
                  <a:lnTo>
                    <a:pt x="214" y="2521"/>
                  </a:lnTo>
                  <a:lnTo>
                    <a:pt x="215" y="2525"/>
                  </a:lnTo>
                  <a:lnTo>
                    <a:pt x="217" y="2528"/>
                  </a:lnTo>
                  <a:lnTo>
                    <a:pt x="222" y="2534"/>
                  </a:lnTo>
                  <a:lnTo>
                    <a:pt x="229" y="2538"/>
                  </a:lnTo>
                  <a:lnTo>
                    <a:pt x="237" y="2541"/>
                  </a:lnTo>
                  <a:lnTo>
                    <a:pt x="247" y="2543"/>
                  </a:lnTo>
                  <a:lnTo>
                    <a:pt x="258" y="2543"/>
                  </a:lnTo>
                  <a:lnTo>
                    <a:pt x="268" y="2541"/>
                  </a:lnTo>
                  <a:lnTo>
                    <a:pt x="279" y="2538"/>
                  </a:lnTo>
                  <a:lnTo>
                    <a:pt x="291" y="2533"/>
                  </a:lnTo>
                  <a:lnTo>
                    <a:pt x="300" y="2527"/>
                  </a:lnTo>
                  <a:lnTo>
                    <a:pt x="310" y="2520"/>
                  </a:lnTo>
                  <a:lnTo>
                    <a:pt x="317" y="2513"/>
                  </a:lnTo>
                  <a:lnTo>
                    <a:pt x="323" y="2506"/>
                  </a:lnTo>
                  <a:lnTo>
                    <a:pt x="327" y="2497"/>
                  </a:lnTo>
                  <a:lnTo>
                    <a:pt x="328" y="2489"/>
                  </a:lnTo>
                  <a:lnTo>
                    <a:pt x="328" y="2482"/>
                  </a:lnTo>
                  <a:lnTo>
                    <a:pt x="324" y="2475"/>
                  </a:lnTo>
                  <a:close/>
                  <a:moveTo>
                    <a:pt x="56" y="2803"/>
                  </a:moveTo>
                  <a:lnTo>
                    <a:pt x="60" y="2809"/>
                  </a:lnTo>
                  <a:lnTo>
                    <a:pt x="66" y="2812"/>
                  </a:lnTo>
                  <a:lnTo>
                    <a:pt x="74" y="2815"/>
                  </a:lnTo>
                  <a:lnTo>
                    <a:pt x="82" y="2816"/>
                  </a:lnTo>
                  <a:lnTo>
                    <a:pt x="91" y="2816"/>
                  </a:lnTo>
                  <a:lnTo>
                    <a:pt x="101" y="2815"/>
                  </a:lnTo>
                  <a:lnTo>
                    <a:pt x="110" y="2812"/>
                  </a:lnTo>
                  <a:lnTo>
                    <a:pt x="120" y="2808"/>
                  </a:lnTo>
                  <a:lnTo>
                    <a:pt x="128" y="2803"/>
                  </a:lnTo>
                  <a:lnTo>
                    <a:pt x="136" y="2796"/>
                  </a:lnTo>
                  <a:lnTo>
                    <a:pt x="142" y="2790"/>
                  </a:lnTo>
                  <a:lnTo>
                    <a:pt x="147" y="2783"/>
                  </a:lnTo>
                  <a:lnTo>
                    <a:pt x="150" y="2775"/>
                  </a:lnTo>
                  <a:lnTo>
                    <a:pt x="151" y="2768"/>
                  </a:lnTo>
                  <a:lnTo>
                    <a:pt x="151" y="2761"/>
                  </a:lnTo>
                  <a:lnTo>
                    <a:pt x="147" y="2755"/>
                  </a:lnTo>
                  <a:lnTo>
                    <a:pt x="142" y="2749"/>
                  </a:lnTo>
                  <a:lnTo>
                    <a:pt x="136" y="2746"/>
                  </a:lnTo>
                  <a:lnTo>
                    <a:pt x="129" y="2743"/>
                  </a:lnTo>
                  <a:lnTo>
                    <a:pt x="121" y="2742"/>
                  </a:lnTo>
                  <a:lnTo>
                    <a:pt x="113" y="2742"/>
                  </a:lnTo>
                  <a:lnTo>
                    <a:pt x="103" y="2743"/>
                  </a:lnTo>
                  <a:lnTo>
                    <a:pt x="94" y="2746"/>
                  </a:lnTo>
                  <a:lnTo>
                    <a:pt x="83" y="2751"/>
                  </a:lnTo>
                  <a:lnTo>
                    <a:pt x="75" y="2755"/>
                  </a:lnTo>
                  <a:lnTo>
                    <a:pt x="68" y="2761"/>
                  </a:lnTo>
                  <a:lnTo>
                    <a:pt x="60" y="2768"/>
                  </a:lnTo>
                  <a:lnTo>
                    <a:pt x="57" y="2775"/>
                  </a:lnTo>
                  <a:lnTo>
                    <a:pt x="53" y="2783"/>
                  </a:lnTo>
                  <a:lnTo>
                    <a:pt x="52" y="2790"/>
                  </a:lnTo>
                  <a:lnTo>
                    <a:pt x="53" y="2797"/>
                  </a:lnTo>
                  <a:lnTo>
                    <a:pt x="56" y="2803"/>
                  </a:lnTo>
                  <a:close/>
                  <a:moveTo>
                    <a:pt x="177" y="2740"/>
                  </a:moveTo>
                  <a:lnTo>
                    <a:pt x="182" y="2746"/>
                  </a:lnTo>
                  <a:lnTo>
                    <a:pt x="189" y="2749"/>
                  </a:lnTo>
                  <a:lnTo>
                    <a:pt x="196" y="2753"/>
                  </a:lnTo>
                  <a:lnTo>
                    <a:pt x="204" y="2754"/>
                  </a:lnTo>
                  <a:lnTo>
                    <a:pt x="214" y="2754"/>
                  </a:lnTo>
                  <a:lnTo>
                    <a:pt x="224" y="2753"/>
                  </a:lnTo>
                  <a:lnTo>
                    <a:pt x="234" y="2749"/>
                  </a:lnTo>
                  <a:lnTo>
                    <a:pt x="245" y="2746"/>
                  </a:lnTo>
                  <a:lnTo>
                    <a:pt x="254" y="2740"/>
                  </a:lnTo>
                  <a:lnTo>
                    <a:pt x="262" y="2733"/>
                  </a:lnTo>
                  <a:lnTo>
                    <a:pt x="268" y="2727"/>
                  </a:lnTo>
                  <a:lnTo>
                    <a:pt x="273" y="2718"/>
                  </a:lnTo>
                  <a:lnTo>
                    <a:pt x="277" y="2711"/>
                  </a:lnTo>
                  <a:lnTo>
                    <a:pt x="278" y="2704"/>
                  </a:lnTo>
                  <a:lnTo>
                    <a:pt x="278" y="2697"/>
                  </a:lnTo>
                  <a:lnTo>
                    <a:pt x="274" y="2690"/>
                  </a:lnTo>
                  <a:lnTo>
                    <a:pt x="270" y="2685"/>
                  </a:lnTo>
                  <a:lnTo>
                    <a:pt x="264" y="2680"/>
                  </a:lnTo>
                  <a:lnTo>
                    <a:pt x="255" y="2678"/>
                  </a:lnTo>
                  <a:lnTo>
                    <a:pt x="247" y="2677"/>
                  </a:lnTo>
                  <a:lnTo>
                    <a:pt x="237" y="2677"/>
                  </a:lnTo>
                  <a:lnTo>
                    <a:pt x="228" y="2678"/>
                  </a:lnTo>
                  <a:lnTo>
                    <a:pt x="217" y="2680"/>
                  </a:lnTo>
                  <a:lnTo>
                    <a:pt x="207" y="2685"/>
                  </a:lnTo>
                  <a:lnTo>
                    <a:pt x="197" y="2690"/>
                  </a:lnTo>
                  <a:lnTo>
                    <a:pt x="190" y="2697"/>
                  </a:lnTo>
                  <a:lnTo>
                    <a:pt x="183" y="2704"/>
                  </a:lnTo>
                  <a:lnTo>
                    <a:pt x="178" y="2711"/>
                  </a:lnTo>
                  <a:lnTo>
                    <a:pt x="175" y="2718"/>
                  </a:lnTo>
                  <a:lnTo>
                    <a:pt x="173" y="2727"/>
                  </a:lnTo>
                  <a:lnTo>
                    <a:pt x="175" y="2734"/>
                  </a:lnTo>
                  <a:lnTo>
                    <a:pt x="177" y="2740"/>
                  </a:lnTo>
                  <a:close/>
                  <a:moveTo>
                    <a:pt x="114" y="3014"/>
                  </a:moveTo>
                  <a:lnTo>
                    <a:pt x="122" y="3010"/>
                  </a:lnTo>
                  <a:lnTo>
                    <a:pt x="129" y="3004"/>
                  </a:lnTo>
                  <a:lnTo>
                    <a:pt x="134" y="2998"/>
                  </a:lnTo>
                  <a:lnTo>
                    <a:pt x="139" y="2991"/>
                  </a:lnTo>
                  <a:lnTo>
                    <a:pt x="141" y="2983"/>
                  </a:lnTo>
                  <a:lnTo>
                    <a:pt x="142" y="2977"/>
                  </a:lnTo>
                  <a:lnTo>
                    <a:pt x="141" y="2970"/>
                  </a:lnTo>
                  <a:lnTo>
                    <a:pt x="139" y="2964"/>
                  </a:lnTo>
                  <a:lnTo>
                    <a:pt x="134" y="2960"/>
                  </a:lnTo>
                  <a:lnTo>
                    <a:pt x="129" y="2956"/>
                  </a:lnTo>
                  <a:lnTo>
                    <a:pt x="122" y="2954"/>
                  </a:lnTo>
                  <a:lnTo>
                    <a:pt x="114" y="2951"/>
                  </a:lnTo>
                  <a:lnTo>
                    <a:pt x="107" y="2951"/>
                  </a:lnTo>
                  <a:lnTo>
                    <a:pt x="97" y="2953"/>
                  </a:lnTo>
                  <a:lnTo>
                    <a:pt x="89" y="2956"/>
                  </a:lnTo>
                  <a:lnTo>
                    <a:pt x="79" y="2960"/>
                  </a:lnTo>
                  <a:lnTo>
                    <a:pt x="72" y="2964"/>
                  </a:lnTo>
                  <a:lnTo>
                    <a:pt x="65" y="2970"/>
                  </a:lnTo>
                  <a:lnTo>
                    <a:pt x="59" y="2976"/>
                  </a:lnTo>
                  <a:lnTo>
                    <a:pt x="56" y="2983"/>
                  </a:lnTo>
                  <a:lnTo>
                    <a:pt x="53" y="2991"/>
                  </a:lnTo>
                  <a:lnTo>
                    <a:pt x="52" y="2996"/>
                  </a:lnTo>
                  <a:lnTo>
                    <a:pt x="53" y="3004"/>
                  </a:lnTo>
                  <a:lnTo>
                    <a:pt x="56" y="3010"/>
                  </a:lnTo>
                  <a:lnTo>
                    <a:pt x="59" y="3014"/>
                  </a:lnTo>
                  <a:lnTo>
                    <a:pt x="65" y="3018"/>
                  </a:lnTo>
                  <a:lnTo>
                    <a:pt x="72" y="3021"/>
                  </a:lnTo>
                  <a:lnTo>
                    <a:pt x="79" y="3023"/>
                  </a:lnTo>
                  <a:lnTo>
                    <a:pt x="88" y="3023"/>
                  </a:lnTo>
                  <a:lnTo>
                    <a:pt x="97" y="3021"/>
                  </a:lnTo>
                  <a:lnTo>
                    <a:pt x="106" y="3018"/>
                  </a:lnTo>
                  <a:lnTo>
                    <a:pt x="114" y="3014"/>
                  </a:lnTo>
                  <a:close/>
                  <a:moveTo>
                    <a:pt x="228" y="2956"/>
                  </a:moveTo>
                  <a:lnTo>
                    <a:pt x="236" y="2951"/>
                  </a:lnTo>
                  <a:lnTo>
                    <a:pt x="243" y="2944"/>
                  </a:lnTo>
                  <a:lnTo>
                    <a:pt x="249" y="2938"/>
                  </a:lnTo>
                  <a:lnTo>
                    <a:pt x="253" y="2931"/>
                  </a:lnTo>
                  <a:lnTo>
                    <a:pt x="256" y="2924"/>
                  </a:lnTo>
                  <a:lnTo>
                    <a:pt x="256" y="2917"/>
                  </a:lnTo>
                  <a:lnTo>
                    <a:pt x="256" y="2911"/>
                  </a:lnTo>
                  <a:lnTo>
                    <a:pt x="253" y="2904"/>
                  </a:lnTo>
                  <a:lnTo>
                    <a:pt x="249" y="2899"/>
                  </a:lnTo>
                  <a:lnTo>
                    <a:pt x="243" y="2894"/>
                  </a:lnTo>
                  <a:lnTo>
                    <a:pt x="236" y="2892"/>
                  </a:lnTo>
                  <a:lnTo>
                    <a:pt x="228" y="2891"/>
                  </a:lnTo>
                  <a:lnTo>
                    <a:pt x="220" y="2891"/>
                  </a:lnTo>
                  <a:lnTo>
                    <a:pt x="210" y="2892"/>
                  </a:lnTo>
                  <a:lnTo>
                    <a:pt x="201" y="2894"/>
                  </a:lnTo>
                  <a:lnTo>
                    <a:pt x="191" y="2899"/>
                  </a:lnTo>
                  <a:lnTo>
                    <a:pt x="183" y="2904"/>
                  </a:lnTo>
                  <a:lnTo>
                    <a:pt x="176" y="2910"/>
                  </a:lnTo>
                  <a:lnTo>
                    <a:pt x="170" y="2917"/>
                  </a:lnTo>
                  <a:lnTo>
                    <a:pt x="166" y="2923"/>
                  </a:lnTo>
                  <a:lnTo>
                    <a:pt x="163" y="2930"/>
                  </a:lnTo>
                  <a:lnTo>
                    <a:pt x="161" y="2937"/>
                  </a:lnTo>
                  <a:lnTo>
                    <a:pt x="163" y="2944"/>
                  </a:lnTo>
                  <a:lnTo>
                    <a:pt x="165" y="2950"/>
                  </a:lnTo>
                  <a:lnTo>
                    <a:pt x="170" y="2956"/>
                  </a:lnTo>
                  <a:lnTo>
                    <a:pt x="176" y="2960"/>
                  </a:lnTo>
                  <a:lnTo>
                    <a:pt x="183" y="2962"/>
                  </a:lnTo>
                  <a:lnTo>
                    <a:pt x="191" y="2964"/>
                  </a:lnTo>
                  <a:lnTo>
                    <a:pt x="199" y="2964"/>
                  </a:lnTo>
                  <a:lnTo>
                    <a:pt x="209" y="2963"/>
                  </a:lnTo>
                  <a:lnTo>
                    <a:pt x="218" y="2960"/>
                  </a:lnTo>
                  <a:lnTo>
                    <a:pt x="228" y="2956"/>
                  </a:lnTo>
                  <a:close/>
                  <a:moveTo>
                    <a:pt x="347" y="2895"/>
                  </a:moveTo>
                  <a:lnTo>
                    <a:pt x="356" y="2890"/>
                  </a:lnTo>
                  <a:lnTo>
                    <a:pt x="363" y="2884"/>
                  </a:lnTo>
                  <a:lnTo>
                    <a:pt x="369" y="2876"/>
                  </a:lnTo>
                  <a:lnTo>
                    <a:pt x="374" y="2869"/>
                  </a:lnTo>
                  <a:lnTo>
                    <a:pt x="378" y="2862"/>
                  </a:lnTo>
                  <a:lnTo>
                    <a:pt x="379" y="2855"/>
                  </a:lnTo>
                  <a:lnTo>
                    <a:pt x="378" y="2848"/>
                  </a:lnTo>
                  <a:lnTo>
                    <a:pt x="375" y="2842"/>
                  </a:lnTo>
                  <a:lnTo>
                    <a:pt x="371" y="2836"/>
                  </a:lnTo>
                  <a:lnTo>
                    <a:pt x="363" y="2831"/>
                  </a:lnTo>
                  <a:lnTo>
                    <a:pt x="356" y="2829"/>
                  </a:lnTo>
                  <a:lnTo>
                    <a:pt x="348" y="2827"/>
                  </a:lnTo>
                  <a:lnTo>
                    <a:pt x="338" y="2827"/>
                  </a:lnTo>
                  <a:lnTo>
                    <a:pt x="329" y="2828"/>
                  </a:lnTo>
                  <a:lnTo>
                    <a:pt x="319" y="2831"/>
                  </a:lnTo>
                  <a:lnTo>
                    <a:pt x="310" y="2835"/>
                  </a:lnTo>
                  <a:lnTo>
                    <a:pt x="300" y="2841"/>
                  </a:lnTo>
                  <a:lnTo>
                    <a:pt x="293" y="2847"/>
                  </a:lnTo>
                  <a:lnTo>
                    <a:pt x="286" y="2854"/>
                  </a:lnTo>
                  <a:lnTo>
                    <a:pt x="283" y="2861"/>
                  </a:lnTo>
                  <a:lnTo>
                    <a:pt x="279" y="2868"/>
                  </a:lnTo>
                  <a:lnTo>
                    <a:pt x="278" y="2875"/>
                  </a:lnTo>
                  <a:lnTo>
                    <a:pt x="279" y="2882"/>
                  </a:lnTo>
                  <a:lnTo>
                    <a:pt x="281" y="2890"/>
                  </a:lnTo>
                  <a:lnTo>
                    <a:pt x="286" y="2895"/>
                  </a:lnTo>
                  <a:lnTo>
                    <a:pt x="293" y="2899"/>
                  </a:lnTo>
                  <a:lnTo>
                    <a:pt x="300" y="2903"/>
                  </a:lnTo>
                  <a:lnTo>
                    <a:pt x="309" y="2904"/>
                  </a:lnTo>
                  <a:lnTo>
                    <a:pt x="318" y="2904"/>
                  </a:lnTo>
                  <a:lnTo>
                    <a:pt x="328" y="2903"/>
                  </a:lnTo>
                  <a:lnTo>
                    <a:pt x="337" y="2900"/>
                  </a:lnTo>
                  <a:lnTo>
                    <a:pt x="347" y="2895"/>
                  </a:lnTo>
                  <a:close/>
                  <a:moveTo>
                    <a:pt x="134" y="3220"/>
                  </a:moveTo>
                  <a:lnTo>
                    <a:pt x="141" y="3215"/>
                  </a:lnTo>
                  <a:lnTo>
                    <a:pt x="147" y="3210"/>
                  </a:lnTo>
                  <a:lnTo>
                    <a:pt x="153" y="3204"/>
                  </a:lnTo>
                  <a:lnTo>
                    <a:pt x="157" y="3198"/>
                  </a:lnTo>
                  <a:lnTo>
                    <a:pt x="158" y="3191"/>
                  </a:lnTo>
                  <a:lnTo>
                    <a:pt x="159" y="3185"/>
                  </a:lnTo>
                  <a:lnTo>
                    <a:pt x="158" y="3179"/>
                  </a:lnTo>
                  <a:lnTo>
                    <a:pt x="155" y="3174"/>
                  </a:lnTo>
                  <a:lnTo>
                    <a:pt x="152" y="3169"/>
                  </a:lnTo>
                  <a:lnTo>
                    <a:pt x="146" y="3165"/>
                  </a:lnTo>
                  <a:lnTo>
                    <a:pt x="140" y="3163"/>
                  </a:lnTo>
                  <a:lnTo>
                    <a:pt x="133" y="3162"/>
                  </a:lnTo>
                  <a:lnTo>
                    <a:pt x="126" y="3160"/>
                  </a:lnTo>
                  <a:lnTo>
                    <a:pt x="117" y="3162"/>
                  </a:lnTo>
                  <a:lnTo>
                    <a:pt x="109" y="3164"/>
                  </a:lnTo>
                  <a:lnTo>
                    <a:pt x="102" y="3168"/>
                  </a:lnTo>
                  <a:lnTo>
                    <a:pt x="95" y="3172"/>
                  </a:lnTo>
                  <a:lnTo>
                    <a:pt x="88" y="3178"/>
                  </a:lnTo>
                  <a:lnTo>
                    <a:pt x="83" y="3184"/>
                  </a:lnTo>
                  <a:lnTo>
                    <a:pt x="79" y="3190"/>
                  </a:lnTo>
                  <a:lnTo>
                    <a:pt x="78" y="3197"/>
                  </a:lnTo>
                  <a:lnTo>
                    <a:pt x="77" y="3203"/>
                  </a:lnTo>
                  <a:lnTo>
                    <a:pt x="78" y="3209"/>
                  </a:lnTo>
                  <a:lnTo>
                    <a:pt x="81" y="3215"/>
                  </a:lnTo>
                  <a:lnTo>
                    <a:pt x="84" y="3220"/>
                  </a:lnTo>
                  <a:lnTo>
                    <a:pt x="90" y="3223"/>
                  </a:lnTo>
                  <a:lnTo>
                    <a:pt x="96" y="3226"/>
                  </a:lnTo>
                  <a:lnTo>
                    <a:pt x="103" y="3227"/>
                  </a:lnTo>
                  <a:lnTo>
                    <a:pt x="110" y="3227"/>
                  </a:lnTo>
                  <a:lnTo>
                    <a:pt x="119" y="3227"/>
                  </a:lnTo>
                  <a:lnTo>
                    <a:pt x="127" y="3225"/>
                  </a:lnTo>
                  <a:lnTo>
                    <a:pt x="134" y="3220"/>
                  </a:lnTo>
                  <a:close/>
                  <a:moveTo>
                    <a:pt x="236" y="3166"/>
                  </a:moveTo>
                  <a:lnTo>
                    <a:pt x="245" y="3162"/>
                  </a:lnTo>
                  <a:lnTo>
                    <a:pt x="251" y="3156"/>
                  </a:lnTo>
                  <a:lnTo>
                    <a:pt x="256" y="3150"/>
                  </a:lnTo>
                  <a:lnTo>
                    <a:pt x="260" y="3143"/>
                  </a:lnTo>
                  <a:lnTo>
                    <a:pt x="262" y="3135"/>
                  </a:lnTo>
                  <a:lnTo>
                    <a:pt x="262" y="3130"/>
                  </a:lnTo>
                  <a:lnTo>
                    <a:pt x="262" y="3124"/>
                  </a:lnTo>
                  <a:lnTo>
                    <a:pt x="259" y="3118"/>
                  </a:lnTo>
                  <a:lnTo>
                    <a:pt x="255" y="3112"/>
                  </a:lnTo>
                  <a:lnTo>
                    <a:pt x="249" y="3108"/>
                  </a:lnTo>
                  <a:lnTo>
                    <a:pt x="243" y="3106"/>
                  </a:lnTo>
                  <a:lnTo>
                    <a:pt x="236" y="3103"/>
                  </a:lnTo>
                  <a:lnTo>
                    <a:pt x="228" y="3103"/>
                  </a:lnTo>
                  <a:lnTo>
                    <a:pt x="220" y="3105"/>
                  </a:lnTo>
                  <a:lnTo>
                    <a:pt x="211" y="3107"/>
                  </a:lnTo>
                  <a:lnTo>
                    <a:pt x="203" y="3112"/>
                  </a:lnTo>
                  <a:lnTo>
                    <a:pt x="195" y="3116"/>
                  </a:lnTo>
                  <a:lnTo>
                    <a:pt x="189" y="3121"/>
                  </a:lnTo>
                  <a:lnTo>
                    <a:pt x="183" y="3128"/>
                  </a:lnTo>
                  <a:lnTo>
                    <a:pt x="179" y="3134"/>
                  </a:lnTo>
                  <a:lnTo>
                    <a:pt x="177" y="3141"/>
                  </a:lnTo>
                  <a:lnTo>
                    <a:pt x="177" y="3147"/>
                  </a:lnTo>
                  <a:lnTo>
                    <a:pt x="177" y="3155"/>
                  </a:lnTo>
                  <a:lnTo>
                    <a:pt x="180" y="3160"/>
                  </a:lnTo>
                  <a:lnTo>
                    <a:pt x="184" y="3165"/>
                  </a:lnTo>
                  <a:lnTo>
                    <a:pt x="190" y="3169"/>
                  </a:lnTo>
                  <a:lnTo>
                    <a:pt x="196" y="3172"/>
                  </a:lnTo>
                  <a:lnTo>
                    <a:pt x="204" y="3174"/>
                  </a:lnTo>
                  <a:lnTo>
                    <a:pt x="211" y="3174"/>
                  </a:lnTo>
                  <a:lnTo>
                    <a:pt x="220" y="3172"/>
                  </a:lnTo>
                  <a:lnTo>
                    <a:pt x="228" y="3170"/>
                  </a:lnTo>
                  <a:lnTo>
                    <a:pt x="236" y="3166"/>
                  </a:lnTo>
                  <a:close/>
                  <a:moveTo>
                    <a:pt x="346" y="3109"/>
                  </a:moveTo>
                  <a:lnTo>
                    <a:pt x="353" y="3105"/>
                  </a:lnTo>
                  <a:lnTo>
                    <a:pt x="360" y="3099"/>
                  </a:lnTo>
                  <a:lnTo>
                    <a:pt x="366" y="3093"/>
                  </a:lnTo>
                  <a:lnTo>
                    <a:pt x="369" y="3086"/>
                  </a:lnTo>
                  <a:lnTo>
                    <a:pt x="372" y="3078"/>
                  </a:lnTo>
                  <a:lnTo>
                    <a:pt x="373" y="3071"/>
                  </a:lnTo>
                  <a:lnTo>
                    <a:pt x="372" y="3064"/>
                  </a:lnTo>
                  <a:lnTo>
                    <a:pt x="369" y="3058"/>
                  </a:lnTo>
                  <a:lnTo>
                    <a:pt x="365" y="3054"/>
                  </a:lnTo>
                  <a:lnTo>
                    <a:pt x="359" y="3049"/>
                  </a:lnTo>
                  <a:lnTo>
                    <a:pt x="352" y="3046"/>
                  </a:lnTo>
                  <a:lnTo>
                    <a:pt x="344" y="3045"/>
                  </a:lnTo>
                  <a:lnTo>
                    <a:pt x="336" y="3045"/>
                  </a:lnTo>
                  <a:lnTo>
                    <a:pt x="327" y="3045"/>
                  </a:lnTo>
                  <a:lnTo>
                    <a:pt x="318" y="3049"/>
                  </a:lnTo>
                  <a:lnTo>
                    <a:pt x="309" y="3052"/>
                  </a:lnTo>
                  <a:lnTo>
                    <a:pt x="302" y="3057"/>
                  </a:lnTo>
                  <a:lnTo>
                    <a:pt x="294" y="3063"/>
                  </a:lnTo>
                  <a:lnTo>
                    <a:pt x="289" y="3070"/>
                  </a:lnTo>
                  <a:lnTo>
                    <a:pt x="285" y="3076"/>
                  </a:lnTo>
                  <a:lnTo>
                    <a:pt x="283" y="3083"/>
                  </a:lnTo>
                  <a:lnTo>
                    <a:pt x="281" y="3090"/>
                  </a:lnTo>
                  <a:lnTo>
                    <a:pt x="283" y="3097"/>
                  </a:lnTo>
                  <a:lnTo>
                    <a:pt x="285" y="3103"/>
                  </a:lnTo>
                  <a:lnTo>
                    <a:pt x="290" y="3108"/>
                  </a:lnTo>
                  <a:lnTo>
                    <a:pt x="296" y="3113"/>
                  </a:lnTo>
                  <a:lnTo>
                    <a:pt x="303" y="3115"/>
                  </a:lnTo>
                  <a:lnTo>
                    <a:pt x="310" y="3118"/>
                  </a:lnTo>
                  <a:lnTo>
                    <a:pt x="318" y="3118"/>
                  </a:lnTo>
                  <a:lnTo>
                    <a:pt x="328" y="3116"/>
                  </a:lnTo>
                  <a:lnTo>
                    <a:pt x="336" y="3114"/>
                  </a:lnTo>
                  <a:lnTo>
                    <a:pt x="346" y="3109"/>
                  </a:lnTo>
                  <a:close/>
                  <a:moveTo>
                    <a:pt x="60" y="3428"/>
                  </a:moveTo>
                  <a:lnTo>
                    <a:pt x="55" y="3431"/>
                  </a:lnTo>
                  <a:lnTo>
                    <a:pt x="50" y="3437"/>
                  </a:lnTo>
                  <a:lnTo>
                    <a:pt x="45" y="3442"/>
                  </a:lnTo>
                  <a:lnTo>
                    <a:pt x="43" y="3448"/>
                  </a:lnTo>
                  <a:lnTo>
                    <a:pt x="40" y="3454"/>
                  </a:lnTo>
                  <a:lnTo>
                    <a:pt x="40" y="3459"/>
                  </a:lnTo>
                  <a:lnTo>
                    <a:pt x="41" y="3465"/>
                  </a:lnTo>
                  <a:lnTo>
                    <a:pt x="44" y="3469"/>
                  </a:lnTo>
                  <a:lnTo>
                    <a:pt x="47" y="3474"/>
                  </a:lnTo>
                  <a:lnTo>
                    <a:pt x="52" y="3478"/>
                  </a:lnTo>
                  <a:lnTo>
                    <a:pt x="57" y="3480"/>
                  </a:lnTo>
                  <a:lnTo>
                    <a:pt x="64" y="3481"/>
                  </a:lnTo>
                  <a:lnTo>
                    <a:pt x="70" y="3481"/>
                  </a:lnTo>
                  <a:lnTo>
                    <a:pt x="77" y="3480"/>
                  </a:lnTo>
                  <a:lnTo>
                    <a:pt x="84" y="3479"/>
                  </a:lnTo>
                  <a:lnTo>
                    <a:pt x="90" y="3475"/>
                  </a:lnTo>
                  <a:lnTo>
                    <a:pt x="96" y="3471"/>
                  </a:lnTo>
                  <a:lnTo>
                    <a:pt x="102" y="3466"/>
                  </a:lnTo>
                  <a:lnTo>
                    <a:pt x="106" y="3461"/>
                  </a:lnTo>
                  <a:lnTo>
                    <a:pt x="109" y="3455"/>
                  </a:lnTo>
                  <a:lnTo>
                    <a:pt x="110" y="3449"/>
                  </a:lnTo>
                  <a:lnTo>
                    <a:pt x="112" y="3443"/>
                  </a:lnTo>
                  <a:lnTo>
                    <a:pt x="110" y="3438"/>
                  </a:lnTo>
                  <a:lnTo>
                    <a:pt x="108" y="3433"/>
                  </a:lnTo>
                  <a:lnTo>
                    <a:pt x="104" y="3429"/>
                  </a:lnTo>
                  <a:lnTo>
                    <a:pt x="100" y="3425"/>
                  </a:lnTo>
                  <a:lnTo>
                    <a:pt x="94" y="3423"/>
                  </a:lnTo>
                  <a:lnTo>
                    <a:pt x="88" y="3422"/>
                  </a:lnTo>
                  <a:lnTo>
                    <a:pt x="82" y="3422"/>
                  </a:lnTo>
                  <a:lnTo>
                    <a:pt x="75" y="3422"/>
                  </a:lnTo>
                  <a:lnTo>
                    <a:pt x="68" y="3424"/>
                  </a:lnTo>
                  <a:lnTo>
                    <a:pt x="60" y="3428"/>
                  </a:lnTo>
                  <a:close/>
                  <a:moveTo>
                    <a:pt x="197" y="3383"/>
                  </a:moveTo>
                  <a:lnTo>
                    <a:pt x="194" y="3378"/>
                  </a:lnTo>
                  <a:lnTo>
                    <a:pt x="188" y="3374"/>
                  </a:lnTo>
                  <a:lnTo>
                    <a:pt x="183" y="3372"/>
                  </a:lnTo>
                  <a:lnTo>
                    <a:pt x="176" y="3371"/>
                  </a:lnTo>
                  <a:lnTo>
                    <a:pt x="169" y="3371"/>
                  </a:lnTo>
                  <a:lnTo>
                    <a:pt x="161" y="3371"/>
                  </a:lnTo>
                  <a:lnTo>
                    <a:pt x="154" y="3373"/>
                  </a:lnTo>
                  <a:lnTo>
                    <a:pt x="147" y="3377"/>
                  </a:lnTo>
                  <a:lnTo>
                    <a:pt x="140" y="3381"/>
                  </a:lnTo>
                  <a:lnTo>
                    <a:pt x="135" y="3386"/>
                  </a:lnTo>
                  <a:lnTo>
                    <a:pt x="131" y="3392"/>
                  </a:lnTo>
                  <a:lnTo>
                    <a:pt x="128" y="3398"/>
                  </a:lnTo>
                  <a:lnTo>
                    <a:pt x="126" y="3404"/>
                  </a:lnTo>
                  <a:lnTo>
                    <a:pt x="126" y="3410"/>
                  </a:lnTo>
                  <a:lnTo>
                    <a:pt x="126" y="3416"/>
                  </a:lnTo>
                  <a:lnTo>
                    <a:pt x="128" y="3421"/>
                  </a:lnTo>
                  <a:lnTo>
                    <a:pt x="133" y="3425"/>
                  </a:lnTo>
                  <a:lnTo>
                    <a:pt x="138" y="3429"/>
                  </a:lnTo>
                  <a:lnTo>
                    <a:pt x="144" y="3431"/>
                  </a:lnTo>
                  <a:lnTo>
                    <a:pt x="150" y="3433"/>
                  </a:lnTo>
                  <a:lnTo>
                    <a:pt x="157" y="3433"/>
                  </a:lnTo>
                  <a:lnTo>
                    <a:pt x="164" y="3433"/>
                  </a:lnTo>
                  <a:lnTo>
                    <a:pt x="171" y="3430"/>
                  </a:lnTo>
                  <a:lnTo>
                    <a:pt x="178" y="3427"/>
                  </a:lnTo>
                  <a:lnTo>
                    <a:pt x="185" y="3422"/>
                  </a:lnTo>
                  <a:lnTo>
                    <a:pt x="190" y="3417"/>
                  </a:lnTo>
                  <a:lnTo>
                    <a:pt x="195" y="3411"/>
                  </a:lnTo>
                  <a:lnTo>
                    <a:pt x="198" y="3405"/>
                  </a:lnTo>
                  <a:lnTo>
                    <a:pt x="199" y="3399"/>
                  </a:lnTo>
                  <a:lnTo>
                    <a:pt x="201" y="3393"/>
                  </a:lnTo>
                  <a:lnTo>
                    <a:pt x="199" y="3387"/>
                  </a:lnTo>
                  <a:lnTo>
                    <a:pt x="197" y="3383"/>
                  </a:lnTo>
                  <a:close/>
                  <a:moveTo>
                    <a:pt x="271" y="3375"/>
                  </a:moveTo>
                  <a:lnTo>
                    <a:pt x="278" y="3372"/>
                  </a:lnTo>
                  <a:lnTo>
                    <a:pt x="284" y="3366"/>
                  </a:lnTo>
                  <a:lnTo>
                    <a:pt x="289" y="3360"/>
                  </a:lnTo>
                  <a:lnTo>
                    <a:pt x="292" y="3354"/>
                  </a:lnTo>
                  <a:lnTo>
                    <a:pt x="293" y="3348"/>
                  </a:lnTo>
                  <a:lnTo>
                    <a:pt x="294" y="3342"/>
                  </a:lnTo>
                  <a:lnTo>
                    <a:pt x="293" y="3335"/>
                  </a:lnTo>
                  <a:lnTo>
                    <a:pt x="291" y="3330"/>
                  </a:lnTo>
                  <a:lnTo>
                    <a:pt x="286" y="3326"/>
                  </a:lnTo>
                  <a:lnTo>
                    <a:pt x="281" y="3321"/>
                  </a:lnTo>
                  <a:lnTo>
                    <a:pt x="275" y="3318"/>
                  </a:lnTo>
                  <a:lnTo>
                    <a:pt x="268" y="3317"/>
                  </a:lnTo>
                  <a:lnTo>
                    <a:pt x="261" y="3317"/>
                  </a:lnTo>
                  <a:lnTo>
                    <a:pt x="254" y="3318"/>
                  </a:lnTo>
                  <a:lnTo>
                    <a:pt x="246" y="3320"/>
                  </a:lnTo>
                  <a:lnTo>
                    <a:pt x="239" y="3323"/>
                  </a:lnTo>
                  <a:lnTo>
                    <a:pt x="232" y="3328"/>
                  </a:lnTo>
                  <a:lnTo>
                    <a:pt x="226" y="3334"/>
                  </a:lnTo>
                  <a:lnTo>
                    <a:pt x="221" y="3340"/>
                  </a:lnTo>
                  <a:lnTo>
                    <a:pt x="217" y="3346"/>
                  </a:lnTo>
                  <a:lnTo>
                    <a:pt x="216" y="3352"/>
                  </a:lnTo>
                  <a:lnTo>
                    <a:pt x="215" y="3358"/>
                  </a:lnTo>
                  <a:lnTo>
                    <a:pt x="216" y="3365"/>
                  </a:lnTo>
                  <a:lnTo>
                    <a:pt x="218" y="3370"/>
                  </a:lnTo>
                  <a:lnTo>
                    <a:pt x="223" y="3374"/>
                  </a:lnTo>
                  <a:lnTo>
                    <a:pt x="228" y="3379"/>
                  </a:lnTo>
                  <a:lnTo>
                    <a:pt x="234" y="3381"/>
                  </a:lnTo>
                  <a:lnTo>
                    <a:pt x="241" y="3383"/>
                  </a:lnTo>
                  <a:lnTo>
                    <a:pt x="248" y="3383"/>
                  </a:lnTo>
                  <a:lnTo>
                    <a:pt x="255" y="3381"/>
                  </a:lnTo>
                  <a:lnTo>
                    <a:pt x="264" y="3379"/>
                  </a:lnTo>
                  <a:lnTo>
                    <a:pt x="271" y="3375"/>
                  </a:lnTo>
                  <a:close/>
                </a:path>
              </a:pathLst>
            </a:custGeom>
            <a:solidFill>
              <a:srgbClr val="E8AD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CH"/>
            </a:p>
          </p:txBody>
        </p:sp>
        <p:sp>
          <p:nvSpPr>
            <p:cNvPr id="101" name="Freeform 95"/>
            <p:cNvSpPr>
              <a:spLocks noEditPoints="1"/>
            </p:cNvSpPr>
            <p:nvPr userDrawn="1"/>
          </p:nvSpPr>
          <p:spPr bwMode="auto">
            <a:xfrm>
              <a:off x="8731250" y="1868488"/>
              <a:ext cx="204788" cy="1828800"/>
            </a:xfrm>
            <a:custGeom>
              <a:avLst/>
              <a:gdLst>
                <a:gd name="T0" fmla="*/ 11 w 386"/>
                <a:gd name="T1" fmla="*/ 3187 h 3456"/>
                <a:gd name="T2" fmla="*/ 82 w 386"/>
                <a:gd name="T3" fmla="*/ 2703 h 3456"/>
                <a:gd name="T4" fmla="*/ 23 w 386"/>
                <a:gd name="T5" fmla="*/ 2404 h 3456"/>
                <a:gd name="T6" fmla="*/ 0 w 386"/>
                <a:gd name="T7" fmla="*/ 1850 h 3456"/>
                <a:gd name="T8" fmla="*/ 49 w 386"/>
                <a:gd name="T9" fmla="*/ 1758 h 3456"/>
                <a:gd name="T10" fmla="*/ 45 w 386"/>
                <a:gd name="T11" fmla="*/ 1484 h 3456"/>
                <a:gd name="T12" fmla="*/ 76 w 386"/>
                <a:gd name="T13" fmla="*/ 1226 h 3456"/>
                <a:gd name="T14" fmla="*/ 31 w 386"/>
                <a:gd name="T15" fmla="*/ 1177 h 3456"/>
                <a:gd name="T16" fmla="*/ 7 w 386"/>
                <a:gd name="T17" fmla="*/ 847 h 3456"/>
                <a:gd name="T18" fmla="*/ 0 w 386"/>
                <a:gd name="T19" fmla="*/ 720 h 3456"/>
                <a:gd name="T20" fmla="*/ 68 w 386"/>
                <a:gd name="T21" fmla="*/ 510 h 3456"/>
                <a:gd name="T22" fmla="*/ 164 w 386"/>
                <a:gd name="T23" fmla="*/ 453 h 3456"/>
                <a:gd name="T24" fmla="*/ 114 w 386"/>
                <a:gd name="T25" fmla="*/ 339 h 3456"/>
                <a:gd name="T26" fmla="*/ 196 w 386"/>
                <a:gd name="T27" fmla="*/ 103 h 3456"/>
                <a:gd name="T28" fmla="*/ 60 w 386"/>
                <a:gd name="T29" fmla="*/ 129 h 3456"/>
                <a:gd name="T30" fmla="*/ 228 w 386"/>
                <a:gd name="T31" fmla="*/ 24 h 3456"/>
                <a:gd name="T32" fmla="*/ 175 w 386"/>
                <a:gd name="T33" fmla="*/ 100 h 3456"/>
                <a:gd name="T34" fmla="*/ 170 w 386"/>
                <a:gd name="T35" fmla="*/ 182 h 3456"/>
                <a:gd name="T36" fmla="*/ 226 w 386"/>
                <a:gd name="T37" fmla="*/ 289 h 3456"/>
                <a:gd name="T38" fmla="*/ 313 w 386"/>
                <a:gd name="T39" fmla="*/ 343 h 3456"/>
                <a:gd name="T40" fmla="*/ 277 w 386"/>
                <a:gd name="T41" fmla="*/ 416 h 3456"/>
                <a:gd name="T42" fmla="*/ 249 w 386"/>
                <a:gd name="T43" fmla="*/ 608 h 3456"/>
                <a:gd name="T44" fmla="*/ 319 w 386"/>
                <a:gd name="T45" fmla="*/ 861 h 3456"/>
                <a:gd name="T46" fmla="*/ 219 w 386"/>
                <a:gd name="T47" fmla="*/ 966 h 3456"/>
                <a:gd name="T48" fmla="*/ 369 w 386"/>
                <a:gd name="T49" fmla="*/ 1250 h 3456"/>
                <a:gd name="T50" fmla="*/ 346 w 386"/>
                <a:gd name="T51" fmla="*/ 1307 h 3456"/>
                <a:gd name="T52" fmla="*/ 314 w 386"/>
                <a:gd name="T53" fmla="*/ 1631 h 3456"/>
                <a:gd name="T54" fmla="*/ 340 w 386"/>
                <a:gd name="T55" fmla="*/ 1701 h 3456"/>
                <a:gd name="T56" fmla="*/ 377 w 386"/>
                <a:gd name="T57" fmla="*/ 2000 h 3456"/>
                <a:gd name="T58" fmla="*/ 339 w 386"/>
                <a:gd name="T59" fmla="*/ 2759 h 3456"/>
                <a:gd name="T60" fmla="*/ 353 w 386"/>
                <a:gd name="T61" fmla="*/ 3233 h 3456"/>
                <a:gd name="T62" fmla="*/ 40 w 386"/>
                <a:gd name="T63" fmla="*/ 265 h 3456"/>
                <a:gd name="T64" fmla="*/ 188 w 386"/>
                <a:gd name="T65" fmla="*/ 317 h 3456"/>
                <a:gd name="T66" fmla="*/ 278 w 386"/>
                <a:gd name="T67" fmla="*/ 297 h 3456"/>
                <a:gd name="T68" fmla="*/ 277 w 386"/>
                <a:gd name="T69" fmla="*/ 520 h 3456"/>
                <a:gd name="T70" fmla="*/ 358 w 386"/>
                <a:gd name="T71" fmla="*/ 677 h 3456"/>
                <a:gd name="T72" fmla="*/ 287 w 386"/>
                <a:gd name="T73" fmla="*/ 777 h 3456"/>
                <a:gd name="T74" fmla="*/ 99 w 386"/>
                <a:gd name="T75" fmla="*/ 953 h 3456"/>
                <a:gd name="T76" fmla="*/ 304 w 386"/>
                <a:gd name="T77" fmla="*/ 1074 h 3456"/>
                <a:gd name="T78" fmla="*/ 180 w 386"/>
                <a:gd name="T79" fmla="*/ 1092 h 3456"/>
                <a:gd name="T80" fmla="*/ 174 w 386"/>
                <a:gd name="T81" fmla="*/ 1218 h 3456"/>
                <a:gd name="T82" fmla="*/ 105 w 386"/>
                <a:gd name="T83" fmla="*/ 1314 h 3456"/>
                <a:gd name="T84" fmla="*/ 91 w 386"/>
                <a:gd name="T85" fmla="*/ 1442 h 3456"/>
                <a:gd name="T86" fmla="*/ 208 w 386"/>
                <a:gd name="T87" fmla="*/ 1571 h 3456"/>
                <a:gd name="T88" fmla="*/ 144 w 386"/>
                <a:gd name="T89" fmla="*/ 1591 h 3456"/>
                <a:gd name="T90" fmla="*/ 107 w 386"/>
                <a:gd name="T91" fmla="*/ 1712 h 3456"/>
                <a:gd name="T92" fmla="*/ 120 w 386"/>
                <a:gd name="T93" fmla="*/ 1826 h 3456"/>
                <a:gd name="T94" fmla="*/ 177 w 386"/>
                <a:gd name="T95" fmla="*/ 1922 h 3456"/>
                <a:gd name="T96" fmla="*/ 113 w 386"/>
                <a:gd name="T97" fmla="*/ 2115 h 3456"/>
                <a:gd name="T98" fmla="*/ 325 w 386"/>
                <a:gd name="T99" fmla="*/ 2046 h 3456"/>
                <a:gd name="T100" fmla="*/ 218 w 386"/>
                <a:gd name="T101" fmla="*/ 2282 h 3456"/>
                <a:gd name="T102" fmla="*/ 360 w 386"/>
                <a:gd name="T103" fmla="*/ 2246 h 3456"/>
                <a:gd name="T104" fmla="*/ 312 w 386"/>
                <a:gd name="T105" fmla="*/ 2268 h 3456"/>
                <a:gd name="T106" fmla="*/ 136 w 386"/>
                <a:gd name="T107" fmla="*/ 2495 h 3456"/>
                <a:gd name="T108" fmla="*/ 221 w 386"/>
                <a:gd name="T109" fmla="*/ 2486 h 3456"/>
                <a:gd name="T110" fmla="*/ 359 w 386"/>
                <a:gd name="T111" fmla="*/ 2567 h 3456"/>
                <a:gd name="T112" fmla="*/ 359 w 386"/>
                <a:gd name="T113" fmla="*/ 2567 h 3456"/>
                <a:gd name="T114" fmla="*/ 300 w 386"/>
                <a:gd name="T115" fmla="*/ 2834 h 3456"/>
                <a:gd name="T116" fmla="*/ 180 w 386"/>
                <a:gd name="T117" fmla="*/ 3091 h 3456"/>
                <a:gd name="T118" fmla="*/ 294 w 386"/>
                <a:gd name="T119" fmla="*/ 3011 h 3456"/>
                <a:gd name="T120" fmla="*/ 83 w 386"/>
                <a:gd name="T121" fmla="*/ 3331 h 3456"/>
                <a:gd name="T122" fmla="*/ 160 w 386"/>
                <a:gd name="T123" fmla="*/ 3276 h 3456"/>
                <a:gd name="T124" fmla="*/ 237 w 386"/>
                <a:gd name="T125" fmla="*/ 3229 h 34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86" h="3456">
                  <a:moveTo>
                    <a:pt x="0" y="3428"/>
                  </a:moveTo>
                  <a:lnTo>
                    <a:pt x="0" y="3391"/>
                  </a:lnTo>
                  <a:lnTo>
                    <a:pt x="3" y="3393"/>
                  </a:lnTo>
                  <a:lnTo>
                    <a:pt x="5" y="3396"/>
                  </a:lnTo>
                  <a:lnTo>
                    <a:pt x="6" y="3399"/>
                  </a:lnTo>
                  <a:lnTo>
                    <a:pt x="7" y="3403"/>
                  </a:lnTo>
                  <a:lnTo>
                    <a:pt x="9" y="3406"/>
                  </a:lnTo>
                  <a:lnTo>
                    <a:pt x="7" y="3411"/>
                  </a:lnTo>
                  <a:lnTo>
                    <a:pt x="5" y="3419"/>
                  </a:lnTo>
                  <a:lnTo>
                    <a:pt x="0" y="3428"/>
                  </a:lnTo>
                  <a:close/>
                  <a:moveTo>
                    <a:pt x="0" y="3184"/>
                  </a:moveTo>
                  <a:lnTo>
                    <a:pt x="0" y="3131"/>
                  </a:lnTo>
                  <a:lnTo>
                    <a:pt x="5" y="3127"/>
                  </a:lnTo>
                  <a:lnTo>
                    <a:pt x="11" y="3125"/>
                  </a:lnTo>
                  <a:lnTo>
                    <a:pt x="19" y="3120"/>
                  </a:lnTo>
                  <a:lnTo>
                    <a:pt x="28" y="3118"/>
                  </a:lnTo>
                  <a:lnTo>
                    <a:pt x="36" y="3116"/>
                  </a:lnTo>
                  <a:lnTo>
                    <a:pt x="44" y="3116"/>
                  </a:lnTo>
                  <a:lnTo>
                    <a:pt x="51" y="3119"/>
                  </a:lnTo>
                  <a:lnTo>
                    <a:pt x="57" y="3121"/>
                  </a:lnTo>
                  <a:lnTo>
                    <a:pt x="63" y="3125"/>
                  </a:lnTo>
                  <a:lnTo>
                    <a:pt x="67" y="3131"/>
                  </a:lnTo>
                  <a:lnTo>
                    <a:pt x="70" y="3137"/>
                  </a:lnTo>
                  <a:lnTo>
                    <a:pt x="70" y="3143"/>
                  </a:lnTo>
                  <a:lnTo>
                    <a:pt x="70" y="3148"/>
                  </a:lnTo>
                  <a:lnTo>
                    <a:pt x="68" y="3156"/>
                  </a:lnTo>
                  <a:lnTo>
                    <a:pt x="64" y="3163"/>
                  </a:lnTo>
                  <a:lnTo>
                    <a:pt x="59" y="3169"/>
                  </a:lnTo>
                  <a:lnTo>
                    <a:pt x="53" y="3175"/>
                  </a:lnTo>
                  <a:lnTo>
                    <a:pt x="44" y="3179"/>
                  </a:lnTo>
                  <a:lnTo>
                    <a:pt x="40" y="3182"/>
                  </a:lnTo>
                  <a:lnTo>
                    <a:pt x="34" y="3184"/>
                  </a:lnTo>
                  <a:lnTo>
                    <a:pt x="28" y="3185"/>
                  </a:lnTo>
                  <a:lnTo>
                    <a:pt x="22" y="3187"/>
                  </a:lnTo>
                  <a:lnTo>
                    <a:pt x="16" y="3187"/>
                  </a:lnTo>
                  <a:lnTo>
                    <a:pt x="11" y="3187"/>
                  </a:lnTo>
                  <a:lnTo>
                    <a:pt x="5" y="3185"/>
                  </a:lnTo>
                  <a:lnTo>
                    <a:pt x="0" y="3184"/>
                  </a:lnTo>
                  <a:close/>
                  <a:moveTo>
                    <a:pt x="0" y="2977"/>
                  </a:moveTo>
                  <a:lnTo>
                    <a:pt x="0" y="2911"/>
                  </a:lnTo>
                  <a:lnTo>
                    <a:pt x="10" y="2907"/>
                  </a:lnTo>
                  <a:lnTo>
                    <a:pt x="19" y="2905"/>
                  </a:lnTo>
                  <a:lnTo>
                    <a:pt x="28" y="2904"/>
                  </a:lnTo>
                  <a:lnTo>
                    <a:pt x="36" y="2904"/>
                  </a:lnTo>
                  <a:lnTo>
                    <a:pt x="44" y="2905"/>
                  </a:lnTo>
                  <a:lnTo>
                    <a:pt x="51" y="2908"/>
                  </a:lnTo>
                  <a:lnTo>
                    <a:pt x="57" y="2912"/>
                  </a:lnTo>
                  <a:lnTo>
                    <a:pt x="61" y="2917"/>
                  </a:lnTo>
                  <a:lnTo>
                    <a:pt x="64" y="2924"/>
                  </a:lnTo>
                  <a:lnTo>
                    <a:pt x="64" y="2930"/>
                  </a:lnTo>
                  <a:lnTo>
                    <a:pt x="64" y="2937"/>
                  </a:lnTo>
                  <a:lnTo>
                    <a:pt x="61" y="2944"/>
                  </a:lnTo>
                  <a:lnTo>
                    <a:pt x="57" y="2951"/>
                  </a:lnTo>
                  <a:lnTo>
                    <a:pt x="51" y="2957"/>
                  </a:lnTo>
                  <a:lnTo>
                    <a:pt x="44" y="2964"/>
                  </a:lnTo>
                  <a:lnTo>
                    <a:pt x="36" y="2969"/>
                  </a:lnTo>
                  <a:lnTo>
                    <a:pt x="26" y="2973"/>
                  </a:lnTo>
                  <a:lnTo>
                    <a:pt x="18" y="2976"/>
                  </a:lnTo>
                  <a:lnTo>
                    <a:pt x="9" y="2977"/>
                  </a:lnTo>
                  <a:lnTo>
                    <a:pt x="0" y="2977"/>
                  </a:lnTo>
                  <a:close/>
                  <a:moveTo>
                    <a:pt x="0" y="2765"/>
                  </a:moveTo>
                  <a:lnTo>
                    <a:pt x="0" y="2707"/>
                  </a:lnTo>
                  <a:lnTo>
                    <a:pt x="7" y="2702"/>
                  </a:lnTo>
                  <a:lnTo>
                    <a:pt x="15" y="2698"/>
                  </a:lnTo>
                  <a:lnTo>
                    <a:pt x="25" y="2693"/>
                  </a:lnTo>
                  <a:lnTo>
                    <a:pt x="36" y="2691"/>
                  </a:lnTo>
                  <a:lnTo>
                    <a:pt x="45" y="2690"/>
                  </a:lnTo>
                  <a:lnTo>
                    <a:pt x="55" y="2690"/>
                  </a:lnTo>
                  <a:lnTo>
                    <a:pt x="63" y="2691"/>
                  </a:lnTo>
                  <a:lnTo>
                    <a:pt x="72" y="2693"/>
                  </a:lnTo>
                  <a:lnTo>
                    <a:pt x="78" y="2698"/>
                  </a:lnTo>
                  <a:lnTo>
                    <a:pt x="82" y="2703"/>
                  </a:lnTo>
                  <a:lnTo>
                    <a:pt x="86" y="2710"/>
                  </a:lnTo>
                  <a:lnTo>
                    <a:pt x="86" y="2717"/>
                  </a:lnTo>
                  <a:lnTo>
                    <a:pt x="85" y="2724"/>
                  </a:lnTo>
                  <a:lnTo>
                    <a:pt x="81" y="2731"/>
                  </a:lnTo>
                  <a:lnTo>
                    <a:pt x="76" y="2740"/>
                  </a:lnTo>
                  <a:lnTo>
                    <a:pt x="70" y="2746"/>
                  </a:lnTo>
                  <a:lnTo>
                    <a:pt x="62" y="2753"/>
                  </a:lnTo>
                  <a:lnTo>
                    <a:pt x="53" y="2759"/>
                  </a:lnTo>
                  <a:lnTo>
                    <a:pt x="45" y="2761"/>
                  </a:lnTo>
                  <a:lnTo>
                    <a:pt x="38" y="2764"/>
                  </a:lnTo>
                  <a:lnTo>
                    <a:pt x="32" y="2766"/>
                  </a:lnTo>
                  <a:lnTo>
                    <a:pt x="25" y="2767"/>
                  </a:lnTo>
                  <a:lnTo>
                    <a:pt x="18" y="2767"/>
                  </a:lnTo>
                  <a:lnTo>
                    <a:pt x="12" y="2767"/>
                  </a:lnTo>
                  <a:lnTo>
                    <a:pt x="6" y="2766"/>
                  </a:lnTo>
                  <a:lnTo>
                    <a:pt x="0" y="2765"/>
                  </a:lnTo>
                  <a:close/>
                  <a:moveTo>
                    <a:pt x="0" y="2411"/>
                  </a:moveTo>
                  <a:lnTo>
                    <a:pt x="0" y="2333"/>
                  </a:lnTo>
                  <a:lnTo>
                    <a:pt x="10" y="2331"/>
                  </a:lnTo>
                  <a:lnTo>
                    <a:pt x="19" y="2330"/>
                  </a:lnTo>
                  <a:lnTo>
                    <a:pt x="28" y="2330"/>
                  </a:lnTo>
                  <a:lnTo>
                    <a:pt x="36" y="2331"/>
                  </a:lnTo>
                  <a:lnTo>
                    <a:pt x="43" y="2333"/>
                  </a:lnTo>
                  <a:lnTo>
                    <a:pt x="50" y="2336"/>
                  </a:lnTo>
                  <a:lnTo>
                    <a:pt x="55" y="2339"/>
                  </a:lnTo>
                  <a:lnTo>
                    <a:pt x="59" y="2344"/>
                  </a:lnTo>
                  <a:lnTo>
                    <a:pt x="61" y="2348"/>
                  </a:lnTo>
                  <a:lnTo>
                    <a:pt x="62" y="2351"/>
                  </a:lnTo>
                  <a:lnTo>
                    <a:pt x="62" y="2355"/>
                  </a:lnTo>
                  <a:lnTo>
                    <a:pt x="62" y="2358"/>
                  </a:lnTo>
                  <a:lnTo>
                    <a:pt x="61" y="2367"/>
                  </a:lnTo>
                  <a:lnTo>
                    <a:pt x="56" y="2375"/>
                  </a:lnTo>
                  <a:lnTo>
                    <a:pt x="50" y="2382"/>
                  </a:lnTo>
                  <a:lnTo>
                    <a:pt x="43" y="2390"/>
                  </a:lnTo>
                  <a:lnTo>
                    <a:pt x="34" y="2398"/>
                  </a:lnTo>
                  <a:lnTo>
                    <a:pt x="23" y="2404"/>
                  </a:lnTo>
                  <a:lnTo>
                    <a:pt x="11" y="2408"/>
                  </a:lnTo>
                  <a:lnTo>
                    <a:pt x="0" y="2411"/>
                  </a:lnTo>
                  <a:close/>
                  <a:moveTo>
                    <a:pt x="0" y="2063"/>
                  </a:moveTo>
                  <a:lnTo>
                    <a:pt x="0" y="2004"/>
                  </a:lnTo>
                  <a:lnTo>
                    <a:pt x="13" y="1996"/>
                  </a:lnTo>
                  <a:lnTo>
                    <a:pt x="28" y="1988"/>
                  </a:lnTo>
                  <a:lnTo>
                    <a:pt x="41" y="1983"/>
                  </a:lnTo>
                  <a:lnTo>
                    <a:pt x="54" y="1979"/>
                  </a:lnTo>
                  <a:lnTo>
                    <a:pt x="67" y="1977"/>
                  </a:lnTo>
                  <a:lnTo>
                    <a:pt x="80" y="1977"/>
                  </a:lnTo>
                  <a:lnTo>
                    <a:pt x="91" y="1978"/>
                  </a:lnTo>
                  <a:lnTo>
                    <a:pt x="100" y="1981"/>
                  </a:lnTo>
                  <a:lnTo>
                    <a:pt x="104" y="1983"/>
                  </a:lnTo>
                  <a:lnTo>
                    <a:pt x="107" y="1985"/>
                  </a:lnTo>
                  <a:lnTo>
                    <a:pt x="111" y="1988"/>
                  </a:lnTo>
                  <a:lnTo>
                    <a:pt x="113" y="1991"/>
                  </a:lnTo>
                  <a:lnTo>
                    <a:pt x="114" y="1995"/>
                  </a:lnTo>
                  <a:lnTo>
                    <a:pt x="116" y="1998"/>
                  </a:lnTo>
                  <a:lnTo>
                    <a:pt x="117" y="2003"/>
                  </a:lnTo>
                  <a:lnTo>
                    <a:pt x="116" y="2007"/>
                  </a:lnTo>
                  <a:lnTo>
                    <a:pt x="113" y="2015"/>
                  </a:lnTo>
                  <a:lnTo>
                    <a:pt x="108" y="2023"/>
                  </a:lnTo>
                  <a:lnTo>
                    <a:pt x="101" y="2032"/>
                  </a:lnTo>
                  <a:lnTo>
                    <a:pt x="92" y="2040"/>
                  </a:lnTo>
                  <a:lnTo>
                    <a:pt x="81" y="2047"/>
                  </a:lnTo>
                  <a:lnTo>
                    <a:pt x="69" y="2054"/>
                  </a:lnTo>
                  <a:lnTo>
                    <a:pt x="60" y="2058"/>
                  </a:lnTo>
                  <a:lnTo>
                    <a:pt x="50" y="2061"/>
                  </a:lnTo>
                  <a:lnTo>
                    <a:pt x="41" y="2064"/>
                  </a:lnTo>
                  <a:lnTo>
                    <a:pt x="32" y="2065"/>
                  </a:lnTo>
                  <a:lnTo>
                    <a:pt x="23" y="2065"/>
                  </a:lnTo>
                  <a:lnTo>
                    <a:pt x="16" y="2065"/>
                  </a:lnTo>
                  <a:lnTo>
                    <a:pt x="7" y="2065"/>
                  </a:lnTo>
                  <a:lnTo>
                    <a:pt x="0" y="2063"/>
                  </a:lnTo>
                  <a:close/>
                  <a:moveTo>
                    <a:pt x="0" y="1931"/>
                  </a:moveTo>
                  <a:lnTo>
                    <a:pt x="0" y="1850"/>
                  </a:lnTo>
                  <a:lnTo>
                    <a:pt x="13" y="1846"/>
                  </a:lnTo>
                  <a:lnTo>
                    <a:pt x="26" y="1844"/>
                  </a:lnTo>
                  <a:lnTo>
                    <a:pt x="38" y="1843"/>
                  </a:lnTo>
                  <a:lnTo>
                    <a:pt x="49" y="1843"/>
                  </a:lnTo>
                  <a:lnTo>
                    <a:pt x="59" y="1844"/>
                  </a:lnTo>
                  <a:lnTo>
                    <a:pt x="67" y="1847"/>
                  </a:lnTo>
                  <a:lnTo>
                    <a:pt x="74" y="1851"/>
                  </a:lnTo>
                  <a:lnTo>
                    <a:pt x="79" y="1857"/>
                  </a:lnTo>
                  <a:lnTo>
                    <a:pt x="81" y="1861"/>
                  </a:lnTo>
                  <a:lnTo>
                    <a:pt x="81" y="1864"/>
                  </a:lnTo>
                  <a:lnTo>
                    <a:pt x="82" y="1868"/>
                  </a:lnTo>
                  <a:lnTo>
                    <a:pt x="81" y="1872"/>
                  </a:lnTo>
                  <a:lnTo>
                    <a:pt x="79" y="1881"/>
                  </a:lnTo>
                  <a:lnTo>
                    <a:pt x="74" y="1889"/>
                  </a:lnTo>
                  <a:lnTo>
                    <a:pt x="66" y="1897"/>
                  </a:lnTo>
                  <a:lnTo>
                    <a:pt x="56" y="1906"/>
                  </a:lnTo>
                  <a:lnTo>
                    <a:pt x="44" y="1914"/>
                  </a:lnTo>
                  <a:lnTo>
                    <a:pt x="31" y="1920"/>
                  </a:lnTo>
                  <a:lnTo>
                    <a:pt x="16" y="1926"/>
                  </a:lnTo>
                  <a:lnTo>
                    <a:pt x="0" y="1931"/>
                  </a:lnTo>
                  <a:close/>
                  <a:moveTo>
                    <a:pt x="0" y="1792"/>
                  </a:moveTo>
                  <a:lnTo>
                    <a:pt x="0" y="1713"/>
                  </a:lnTo>
                  <a:lnTo>
                    <a:pt x="10" y="1712"/>
                  </a:lnTo>
                  <a:lnTo>
                    <a:pt x="19" y="1711"/>
                  </a:lnTo>
                  <a:lnTo>
                    <a:pt x="28" y="1712"/>
                  </a:lnTo>
                  <a:lnTo>
                    <a:pt x="35" y="1713"/>
                  </a:lnTo>
                  <a:lnTo>
                    <a:pt x="42" y="1714"/>
                  </a:lnTo>
                  <a:lnTo>
                    <a:pt x="48" y="1718"/>
                  </a:lnTo>
                  <a:lnTo>
                    <a:pt x="53" y="1722"/>
                  </a:lnTo>
                  <a:lnTo>
                    <a:pt x="56" y="1725"/>
                  </a:lnTo>
                  <a:lnTo>
                    <a:pt x="57" y="1729"/>
                  </a:lnTo>
                  <a:lnTo>
                    <a:pt x="59" y="1732"/>
                  </a:lnTo>
                  <a:lnTo>
                    <a:pt x="59" y="1737"/>
                  </a:lnTo>
                  <a:lnTo>
                    <a:pt x="59" y="1741"/>
                  </a:lnTo>
                  <a:lnTo>
                    <a:pt x="55" y="1749"/>
                  </a:lnTo>
                  <a:lnTo>
                    <a:pt x="49" y="1758"/>
                  </a:lnTo>
                  <a:lnTo>
                    <a:pt x="41" y="1767"/>
                  </a:lnTo>
                  <a:lnTo>
                    <a:pt x="31" y="1775"/>
                  </a:lnTo>
                  <a:lnTo>
                    <a:pt x="19" y="1782"/>
                  </a:lnTo>
                  <a:lnTo>
                    <a:pt x="5" y="1789"/>
                  </a:lnTo>
                  <a:lnTo>
                    <a:pt x="3" y="1790"/>
                  </a:lnTo>
                  <a:lnTo>
                    <a:pt x="0" y="1792"/>
                  </a:lnTo>
                  <a:close/>
                  <a:moveTo>
                    <a:pt x="0" y="1656"/>
                  </a:moveTo>
                  <a:lnTo>
                    <a:pt x="0" y="1584"/>
                  </a:lnTo>
                  <a:lnTo>
                    <a:pt x="15" y="1584"/>
                  </a:lnTo>
                  <a:lnTo>
                    <a:pt x="28" y="1586"/>
                  </a:lnTo>
                  <a:lnTo>
                    <a:pt x="32" y="1588"/>
                  </a:lnTo>
                  <a:lnTo>
                    <a:pt x="37" y="1591"/>
                  </a:lnTo>
                  <a:lnTo>
                    <a:pt x="41" y="1593"/>
                  </a:lnTo>
                  <a:lnTo>
                    <a:pt x="44" y="1597"/>
                  </a:lnTo>
                  <a:lnTo>
                    <a:pt x="45" y="1600"/>
                  </a:lnTo>
                  <a:lnTo>
                    <a:pt x="47" y="1604"/>
                  </a:lnTo>
                  <a:lnTo>
                    <a:pt x="47" y="1607"/>
                  </a:lnTo>
                  <a:lnTo>
                    <a:pt x="47" y="1611"/>
                  </a:lnTo>
                  <a:lnTo>
                    <a:pt x="43" y="1618"/>
                  </a:lnTo>
                  <a:lnTo>
                    <a:pt x="38" y="1626"/>
                  </a:lnTo>
                  <a:lnTo>
                    <a:pt x="32" y="1634"/>
                  </a:lnTo>
                  <a:lnTo>
                    <a:pt x="23" y="1642"/>
                  </a:lnTo>
                  <a:lnTo>
                    <a:pt x="13" y="1649"/>
                  </a:lnTo>
                  <a:lnTo>
                    <a:pt x="0" y="1656"/>
                  </a:lnTo>
                  <a:close/>
                  <a:moveTo>
                    <a:pt x="0" y="1529"/>
                  </a:moveTo>
                  <a:lnTo>
                    <a:pt x="0" y="1458"/>
                  </a:lnTo>
                  <a:lnTo>
                    <a:pt x="15" y="1458"/>
                  </a:lnTo>
                  <a:lnTo>
                    <a:pt x="28" y="1460"/>
                  </a:lnTo>
                  <a:lnTo>
                    <a:pt x="32" y="1463"/>
                  </a:lnTo>
                  <a:lnTo>
                    <a:pt x="37" y="1465"/>
                  </a:lnTo>
                  <a:lnTo>
                    <a:pt x="41" y="1467"/>
                  </a:lnTo>
                  <a:lnTo>
                    <a:pt x="43" y="1471"/>
                  </a:lnTo>
                  <a:lnTo>
                    <a:pt x="44" y="1474"/>
                  </a:lnTo>
                  <a:lnTo>
                    <a:pt x="45" y="1477"/>
                  </a:lnTo>
                  <a:lnTo>
                    <a:pt x="45" y="1480"/>
                  </a:lnTo>
                  <a:lnTo>
                    <a:pt x="45" y="1484"/>
                  </a:lnTo>
                  <a:lnTo>
                    <a:pt x="43" y="1491"/>
                  </a:lnTo>
                  <a:lnTo>
                    <a:pt x="38" y="1499"/>
                  </a:lnTo>
                  <a:lnTo>
                    <a:pt x="31" y="1508"/>
                  </a:lnTo>
                  <a:lnTo>
                    <a:pt x="23" y="1515"/>
                  </a:lnTo>
                  <a:lnTo>
                    <a:pt x="12" y="1522"/>
                  </a:lnTo>
                  <a:lnTo>
                    <a:pt x="0" y="1529"/>
                  </a:lnTo>
                  <a:close/>
                  <a:moveTo>
                    <a:pt x="0" y="1410"/>
                  </a:moveTo>
                  <a:lnTo>
                    <a:pt x="0" y="1335"/>
                  </a:lnTo>
                  <a:lnTo>
                    <a:pt x="10" y="1334"/>
                  </a:lnTo>
                  <a:lnTo>
                    <a:pt x="19" y="1334"/>
                  </a:lnTo>
                  <a:lnTo>
                    <a:pt x="26" y="1334"/>
                  </a:lnTo>
                  <a:lnTo>
                    <a:pt x="35" y="1335"/>
                  </a:lnTo>
                  <a:lnTo>
                    <a:pt x="41" y="1338"/>
                  </a:lnTo>
                  <a:lnTo>
                    <a:pt x="47" y="1340"/>
                  </a:lnTo>
                  <a:lnTo>
                    <a:pt x="50" y="1344"/>
                  </a:lnTo>
                  <a:lnTo>
                    <a:pt x="54" y="1347"/>
                  </a:lnTo>
                  <a:lnTo>
                    <a:pt x="56" y="1351"/>
                  </a:lnTo>
                  <a:lnTo>
                    <a:pt x="56" y="1354"/>
                  </a:lnTo>
                  <a:lnTo>
                    <a:pt x="56" y="1358"/>
                  </a:lnTo>
                  <a:lnTo>
                    <a:pt x="56" y="1362"/>
                  </a:lnTo>
                  <a:lnTo>
                    <a:pt x="53" y="1370"/>
                  </a:lnTo>
                  <a:lnTo>
                    <a:pt x="47" y="1378"/>
                  </a:lnTo>
                  <a:lnTo>
                    <a:pt x="38" y="1386"/>
                  </a:lnTo>
                  <a:lnTo>
                    <a:pt x="28" y="1395"/>
                  </a:lnTo>
                  <a:lnTo>
                    <a:pt x="15" y="1403"/>
                  </a:lnTo>
                  <a:lnTo>
                    <a:pt x="0" y="1410"/>
                  </a:lnTo>
                  <a:close/>
                  <a:moveTo>
                    <a:pt x="0" y="1297"/>
                  </a:moveTo>
                  <a:lnTo>
                    <a:pt x="0" y="1218"/>
                  </a:lnTo>
                  <a:lnTo>
                    <a:pt x="13" y="1215"/>
                  </a:lnTo>
                  <a:lnTo>
                    <a:pt x="26" y="1213"/>
                  </a:lnTo>
                  <a:lnTo>
                    <a:pt x="38" y="1213"/>
                  </a:lnTo>
                  <a:lnTo>
                    <a:pt x="49" y="1213"/>
                  </a:lnTo>
                  <a:lnTo>
                    <a:pt x="59" y="1214"/>
                  </a:lnTo>
                  <a:lnTo>
                    <a:pt x="66" y="1218"/>
                  </a:lnTo>
                  <a:lnTo>
                    <a:pt x="73" y="1221"/>
                  </a:lnTo>
                  <a:lnTo>
                    <a:pt x="76" y="1226"/>
                  </a:lnTo>
                  <a:lnTo>
                    <a:pt x="79" y="1230"/>
                  </a:lnTo>
                  <a:lnTo>
                    <a:pt x="79" y="1233"/>
                  </a:lnTo>
                  <a:lnTo>
                    <a:pt x="79" y="1237"/>
                  </a:lnTo>
                  <a:lnTo>
                    <a:pt x="78" y="1242"/>
                  </a:lnTo>
                  <a:lnTo>
                    <a:pt x="73" y="1250"/>
                  </a:lnTo>
                  <a:lnTo>
                    <a:pt x="66" y="1259"/>
                  </a:lnTo>
                  <a:lnTo>
                    <a:pt x="56" y="1268"/>
                  </a:lnTo>
                  <a:lnTo>
                    <a:pt x="43" y="1277"/>
                  </a:lnTo>
                  <a:lnTo>
                    <a:pt x="28" y="1285"/>
                  </a:lnTo>
                  <a:lnTo>
                    <a:pt x="11" y="1293"/>
                  </a:lnTo>
                  <a:lnTo>
                    <a:pt x="6" y="1295"/>
                  </a:lnTo>
                  <a:lnTo>
                    <a:pt x="0" y="1297"/>
                  </a:lnTo>
                  <a:close/>
                  <a:moveTo>
                    <a:pt x="0" y="1186"/>
                  </a:moveTo>
                  <a:lnTo>
                    <a:pt x="0" y="1108"/>
                  </a:lnTo>
                  <a:lnTo>
                    <a:pt x="2" y="1108"/>
                  </a:lnTo>
                  <a:lnTo>
                    <a:pt x="19" y="1103"/>
                  </a:lnTo>
                  <a:lnTo>
                    <a:pt x="37" y="1098"/>
                  </a:lnTo>
                  <a:lnTo>
                    <a:pt x="55" y="1094"/>
                  </a:lnTo>
                  <a:lnTo>
                    <a:pt x="70" y="1093"/>
                  </a:lnTo>
                  <a:lnTo>
                    <a:pt x="85" y="1094"/>
                  </a:lnTo>
                  <a:lnTo>
                    <a:pt x="97" y="1097"/>
                  </a:lnTo>
                  <a:lnTo>
                    <a:pt x="101" y="1098"/>
                  </a:lnTo>
                  <a:lnTo>
                    <a:pt x="105" y="1100"/>
                  </a:lnTo>
                  <a:lnTo>
                    <a:pt x="108" y="1103"/>
                  </a:lnTo>
                  <a:lnTo>
                    <a:pt x="111" y="1106"/>
                  </a:lnTo>
                  <a:lnTo>
                    <a:pt x="113" y="1110"/>
                  </a:lnTo>
                  <a:lnTo>
                    <a:pt x="113" y="1113"/>
                  </a:lnTo>
                  <a:lnTo>
                    <a:pt x="113" y="1117"/>
                  </a:lnTo>
                  <a:lnTo>
                    <a:pt x="112" y="1122"/>
                  </a:lnTo>
                  <a:lnTo>
                    <a:pt x="107" y="1130"/>
                  </a:lnTo>
                  <a:lnTo>
                    <a:pt x="99" y="1139"/>
                  </a:lnTo>
                  <a:lnTo>
                    <a:pt x="88" y="1149"/>
                  </a:lnTo>
                  <a:lnTo>
                    <a:pt x="75" y="1157"/>
                  </a:lnTo>
                  <a:lnTo>
                    <a:pt x="60" y="1167"/>
                  </a:lnTo>
                  <a:lnTo>
                    <a:pt x="42" y="1174"/>
                  </a:lnTo>
                  <a:lnTo>
                    <a:pt x="31" y="1177"/>
                  </a:lnTo>
                  <a:lnTo>
                    <a:pt x="21" y="1181"/>
                  </a:lnTo>
                  <a:lnTo>
                    <a:pt x="11" y="1185"/>
                  </a:lnTo>
                  <a:lnTo>
                    <a:pt x="0" y="1186"/>
                  </a:lnTo>
                  <a:close/>
                  <a:moveTo>
                    <a:pt x="0" y="1073"/>
                  </a:moveTo>
                  <a:lnTo>
                    <a:pt x="0" y="1013"/>
                  </a:lnTo>
                  <a:lnTo>
                    <a:pt x="10" y="1007"/>
                  </a:lnTo>
                  <a:lnTo>
                    <a:pt x="21" y="1002"/>
                  </a:lnTo>
                  <a:lnTo>
                    <a:pt x="31" y="997"/>
                  </a:lnTo>
                  <a:lnTo>
                    <a:pt x="44" y="992"/>
                  </a:lnTo>
                  <a:lnTo>
                    <a:pt x="63" y="985"/>
                  </a:lnTo>
                  <a:lnTo>
                    <a:pt x="82" y="980"/>
                  </a:lnTo>
                  <a:lnTo>
                    <a:pt x="100" y="977"/>
                  </a:lnTo>
                  <a:lnTo>
                    <a:pt x="117" y="975"/>
                  </a:lnTo>
                  <a:lnTo>
                    <a:pt x="131" y="977"/>
                  </a:lnTo>
                  <a:lnTo>
                    <a:pt x="143" y="979"/>
                  </a:lnTo>
                  <a:lnTo>
                    <a:pt x="148" y="980"/>
                  </a:lnTo>
                  <a:lnTo>
                    <a:pt x="152" y="983"/>
                  </a:lnTo>
                  <a:lnTo>
                    <a:pt x="156" y="985"/>
                  </a:lnTo>
                  <a:lnTo>
                    <a:pt x="158" y="988"/>
                  </a:lnTo>
                  <a:lnTo>
                    <a:pt x="160" y="992"/>
                  </a:lnTo>
                  <a:lnTo>
                    <a:pt x="161" y="996"/>
                  </a:lnTo>
                  <a:lnTo>
                    <a:pt x="160" y="999"/>
                  </a:lnTo>
                  <a:lnTo>
                    <a:pt x="158" y="1004"/>
                  </a:lnTo>
                  <a:lnTo>
                    <a:pt x="154" y="1012"/>
                  </a:lnTo>
                  <a:lnTo>
                    <a:pt x="145" y="1022"/>
                  </a:lnTo>
                  <a:lnTo>
                    <a:pt x="133" y="1031"/>
                  </a:lnTo>
                  <a:lnTo>
                    <a:pt x="119" y="1040"/>
                  </a:lnTo>
                  <a:lnTo>
                    <a:pt x="102" y="1049"/>
                  </a:lnTo>
                  <a:lnTo>
                    <a:pt x="85" y="1056"/>
                  </a:lnTo>
                  <a:lnTo>
                    <a:pt x="61" y="1065"/>
                  </a:lnTo>
                  <a:lnTo>
                    <a:pt x="40" y="1069"/>
                  </a:lnTo>
                  <a:lnTo>
                    <a:pt x="19" y="1073"/>
                  </a:lnTo>
                  <a:lnTo>
                    <a:pt x="0" y="1073"/>
                  </a:lnTo>
                  <a:close/>
                  <a:moveTo>
                    <a:pt x="0" y="893"/>
                  </a:moveTo>
                  <a:lnTo>
                    <a:pt x="0" y="846"/>
                  </a:lnTo>
                  <a:lnTo>
                    <a:pt x="7" y="847"/>
                  </a:lnTo>
                  <a:lnTo>
                    <a:pt x="13" y="849"/>
                  </a:lnTo>
                  <a:lnTo>
                    <a:pt x="18" y="852"/>
                  </a:lnTo>
                  <a:lnTo>
                    <a:pt x="22" y="855"/>
                  </a:lnTo>
                  <a:lnTo>
                    <a:pt x="23" y="859"/>
                  </a:lnTo>
                  <a:lnTo>
                    <a:pt x="23" y="864"/>
                  </a:lnTo>
                  <a:lnTo>
                    <a:pt x="22" y="868"/>
                  </a:lnTo>
                  <a:lnTo>
                    <a:pt x="21" y="872"/>
                  </a:lnTo>
                  <a:lnTo>
                    <a:pt x="17" y="878"/>
                  </a:lnTo>
                  <a:lnTo>
                    <a:pt x="12" y="883"/>
                  </a:lnTo>
                  <a:lnTo>
                    <a:pt x="7" y="887"/>
                  </a:lnTo>
                  <a:lnTo>
                    <a:pt x="0" y="893"/>
                  </a:lnTo>
                  <a:close/>
                  <a:moveTo>
                    <a:pt x="0" y="816"/>
                  </a:moveTo>
                  <a:lnTo>
                    <a:pt x="0" y="741"/>
                  </a:lnTo>
                  <a:lnTo>
                    <a:pt x="17" y="738"/>
                  </a:lnTo>
                  <a:lnTo>
                    <a:pt x="34" y="734"/>
                  </a:lnTo>
                  <a:lnTo>
                    <a:pt x="48" y="733"/>
                  </a:lnTo>
                  <a:lnTo>
                    <a:pt x="61" y="733"/>
                  </a:lnTo>
                  <a:lnTo>
                    <a:pt x="73" y="733"/>
                  </a:lnTo>
                  <a:lnTo>
                    <a:pt x="82" y="735"/>
                  </a:lnTo>
                  <a:lnTo>
                    <a:pt x="86" y="737"/>
                  </a:lnTo>
                  <a:lnTo>
                    <a:pt x="89" y="739"/>
                  </a:lnTo>
                  <a:lnTo>
                    <a:pt x="92" y="741"/>
                  </a:lnTo>
                  <a:lnTo>
                    <a:pt x="94" y="744"/>
                  </a:lnTo>
                  <a:lnTo>
                    <a:pt x="95" y="747"/>
                  </a:lnTo>
                  <a:lnTo>
                    <a:pt x="97" y="751"/>
                  </a:lnTo>
                  <a:lnTo>
                    <a:pt x="95" y="754"/>
                  </a:lnTo>
                  <a:lnTo>
                    <a:pt x="94" y="758"/>
                  </a:lnTo>
                  <a:lnTo>
                    <a:pt x="87" y="767"/>
                  </a:lnTo>
                  <a:lnTo>
                    <a:pt x="78" y="776"/>
                  </a:lnTo>
                  <a:lnTo>
                    <a:pt x="66" y="785"/>
                  </a:lnTo>
                  <a:lnTo>
                    <a:pt x="50" y="795"/>
                  </a:lnTo>
                  <a:lnTo>
                    <a:pt x="31" y="804"/>
                  </a:lnTo>
                  <a:lnTo>
                    <a:pt x="12" y="813"/>
                  </a:lnTo>
                  <a:lnTo>
                    <a:pt x="6" y="814"/>
                  </a:lnTo>
                  <a:lnTo>
                    <a:pt x="0" y="816"/>
                  </a:lnTo>
                  <a:close/>
                  <a:moveTo>
                    <a:pt x="0" y="720"/>
                  </a:moveTo>
                  <a:lnTo>
                    <a:pt x="0" y="665"/>
                  </a:lnTo>
                  <a:lnTo>
                    <a:pt x="12" y="659"/>
                  </a:lnTo>
                  <a:lnTo>
                    <a:pt x="25" y="652"/>
                  </a:lnTo>
                  <a:lnTo>
                    <a:pt x="40" y="646"/>
                  </a:lnTo>
                  <a:lnTo>
                    <a:pt x="54" y="640"/>
                  </a:lnTo>
                  <a:lnTo>
                    <a:pt x="76" y="633"/>
                  </a:lnTo>
                  <a:lnTo>
                    <a:pt x="98" y="627"/>
                  </a:lnTo>
                  <a:lnTo>
                    <a:pt x="117" y="624"/>
                  </a:lnTo>
                  <a:lnTo>
                    <a:pt x="136" y="623"/>
                  </a:lnTo>
                  <a:lnTo>
                    <a:pt x="151" y="623"/>
                  </a:lnTo>
                  <a:lnTo>
                    <a:pt x="164" y="624"/>
                  </a:lnTo>
                  <a:lnTo>
                    <a:pt x="169" y="625"/>
                  </a:lnTo>
                  <a:lnTo>
                    <a:pt x="174" y="627"/>
                  </a:lnTo>
                  <a:lnTo>
                    <a:pt x="177" y="630"/>
                  </a:lnTo>
                  <a:lnTo>
                    <a:pt x="180" y="633"/>
                  </a:lnTo>
                  <a:lnTo>
                    <a:pt x="181" y="636"/>
                  </a:lnTo>
                  <a:lnTo>
                    <a:pt x="182" y="639"/>
                  </a:lnTo>
                  <a:lnTo>
                    <a:pt x="181" y="644"/>
                  </a:lnTo>
                  <a:lnTo>
                    <a:pt x="179" y="647"/>
                  </a:lnTo>
                  <a:lnTo>
                    <a:pt x="173" y="656"/>
                  </a:lnTo>
                  <a:lnTo>
                    <a:pt x="162" y="665"/>
                  </a:lnTo>
                  <a:lnTo>
                    <a:pt x="149" y="675"/>
                  </a:lnTo>
                  <a:lnTo>
                    <a:pt x="132" y="684"/>
                  </a:lnTo>
                  <a:lnTo>
                    <a:pt x="113" y="694"/>
                  </a:lnTo>
                  <a:lnTo>
                    <a:pt x="93" y="702"/>
                  </a:lnTo>
                  <a:lnTo>
                    <a:pt x="67" y="710"/>
                  </a:lnTo>
                  <a:lnTo>
                    <a:pt x="43" y="716"/>
                  </a:lnTo>
                  <a:lnTo>
                    <a:pt x="21" y="720"/>
                  </a:lnTo>
                  <a:lnTo>
                    <a:pt x="0" y="720"/>
                  </a:lnTo>
                  <a:close/>
                  <a:moveTo>
                    <a:pt x="0" y="585"/>
                  </a:moveTo>
                  <a:lnTo>
                    <a:pt x="0" y="516"/>
                  </a:lnTo>
                  <a:lnTo>
                    <a:pt x="17" y="512"/>
                  </a:lnTo>
                  <a:lnTo>
                    <a:pt x="31" y="510"/>
                  </a:lnTo>
                  <a:lnTo>
                    <a:pt x="45" y="508"/>
                  </a:lnTo>
                  <a:lnTo>
                    <a:pt x="57" y="508"/>
                  </a:lnTo>
                  <a:lnTo>
                    <a:pt x="68" y="510"/>
                  </a:lnTo>
                  <a:lnTo>
                    <a:pt x="76" y="511"/>
                  </a:lnTo>
                  <a:lnTo>
                    <a:pt x="83" y="514"/>
                  </a:lnTo>
                  <a:lnTo>
                    <a:pt x="87" y="518"/>
                  </a:lnTo>
                  <a:lnTo>
                    <a:pt x="88" y="522"/>
                  </a:lnTo>
                  <a:lnTo>
                    <a:pt x="89" y="525"/>
                  </a:lnTo>
                  <a:lnTo>
                    <a:pt x="88" y="529"/>
                  </a:lnTo>
                  <a:lnTo>
                    <a:pt x="86" y="532"/>
                  </a:lnTo>
                  <a:lnTo>
                    <a:pt x="80" y="541"/>
                  </a:lnTo>
                  <a:lnTo>
                    <a:pt x="69" y="549"/>
                  </a:lnTo>
                  <a:lnTo>
                    <a:pt x="56" y="558"/>
                  </a:lnTo>
                  <a:lnTo>
                    <a:pt x="40" y="567"/>
                  </a:lnTo>
                  <a:lnTo>
                    <a:pt x="22" y="576"/>
                  </a:lnTo>
                  <a:lnTo>
                    <a:pt x="0" y="585"/>
                  </a:lnTo>
                  <a:close/>
                  <a:moveTo>
                    <a:pt x="0" y="501"/>
                  </a:moveTo>
                  <a:lnTo>
                    <a:pt x="0" y="453"/>
                  </a:lnTo>
                  <a:lnTo>
                    <a:pt x="15" y="444"/>
                  </a:lnTo>
                  <a:lnTo>
                    <a:pt x="30" y="437"/>
                  </a:lnTo>
                  <a:lnTo>
                    <a:pt x="48" y="429"/>
                  </a:lnTo>
                  <a:lnTo>
                    <a:pt x="67" y="422"/>
                  </a:lnTo>
                  <a:lnTo>
                    <a:pt x="91" y="415"/>
                  </a:lnTo>
                  <a:lnTo>
                    <a:pt x="113" y="409"/>
                  </a:lnTo>
                  <a:lnTo>
                    <a:pt x="135" y="405"/>
                  </a:lnTo>
                  <a:lnTo>
                    <a:pt x="154" y="403"/>
                  </a:lnTo>
                  <a:lnTo>
                    <a:pt x="170" y="402"/>
                  </a:lnTo>
                  <a:lnTo>
                    <a:pt x="184" y="403"/>
                  </a:lnTo>
                  <a:lnTo>
                    <a:pt x="189" y="405"/>
                  </a:lnTo>
                  <a:lnTo>
                    <a:pt x="194" y="406"/>
                  </a:lnTo>
                  <a:lnTo>
                    <a:pt x="198" y="409"/>
                  </a:lnTo>
                  <a:lnTo>
                    <a:pt x="200" y="411"/>
                  </a:lnTo>
                  <a:lnTo>
                    <a:pt x="201" y="415"/>
                  </a:lnTo>
                  <a:lnTo>
                    <a:pt x="201" y="418"/>
                  </a:lnTo>
                  <a:lnTo>
                    <a:pt x="200" y="422"/>
                  </a:lnTo>
                  <a:lnTo>
                    <a:pt x="198" y="425"/>
                  </a:lnTo>
                  <a:lnTo>
                    <a:pt x="190" y="435"/>
                  </a:lnTo>
                  <a:lnTo>
                    <a:pt x="179" y="443"/>
                  </a:lnTo>
                  <a:lnTo>
                    <a:pt x="164" y="453"/>
                  </a:lnTo>
                  <a:lnTo>
                    <a:pt x="146" y="462"/>
                  </a:lnTo>
                  <a:lnTo>
                    <a:pt x="125" y="472"/>
                  </a:lnTo>
                  <a:lnTo>
                    <a:pt x="102" y="480"/>
                  </a:lnTo>
                  <a:lnTo>
                    <a:pt x="74" y="489"/>
                  </a:lnTo>
                  <a:lnTo>
                    <a:pt x="47" y="495"/>
                  </a:lnTo>
                  <a:lnTo>
                    <a:pt x="22" y="500"/>
                  </a:lnTo>
                  <a:lnTo>
                    <a:pt x="0" y="501"/>
                  </a:lnTo>
                  <a:close/>
                  <a:moveTo>
                    <a:pt x="0" y="435"/>
                  </a:moveTo>
                  <a:lnTo>
                    <a:pt x="0" y="405"/>
                  </a:lnTo>
                  <a:lnTo>
                    <a:pt x="7" y="409"/>
                  </a:lnTo>
                  <a:lnTo>
                    <a:pt x="12" y="412"/>
                  </a:lnTo>
                  <a:lnTo>
                    <a:pt x="12" y="415"/>
                  </a:lnTo>
                  <a:lnTo>
                    <a:pt x="13" y="417"/>
                  </a:lnTo>
                  <a:lnTo>
                    <a:pt x="12" y="419"/>
                  </a:lnTo>
                  <a:lnTo>
                    <a:pt x="11" y="423"/>
                  </a:lnTo>
                  <a:lnTo>
                    <a:pt x="7" y="429"/>
                  </a:lnTo>
                  <a:lnTo>
                    <a:pt x="0" y="435"/>
                  </a:lnTo>
                  <a:close/>
                  <a:moveTo>
                    <a:pt x="0" y="386"/>
                  </a:moveTo>
                  <a:lnTo>
                    <a:pt x="0" y="321"/>
                  </a:lnTo>
                  <a:lnTo>
                    <a:pt x="2" y="321"/>
                  </a:lnTo>
                  <a:lnTo>
                    <a:pt x="25" y="314"/>
                  </a:lnTo>
                  <a:lnTo>
                    <a:pt x="49" y="308"/>
                  </a:lnTo>
                  <a:lnTo>
                    <a:pt x="70" y="303"/>
                  </a:lnTo>
                  <a:lnTo>
                    <a:pt x="91" y="301"/>
                  </a:lnTo>
                  <a:lnTo>
                    <a:pt x="107" y="299"/>
                  </a:lnTo>
                  <a:lnTo>
                    <a:pt x="121" y="301"/>
                  </a:lnTo>
                  <a:lnTo>
                    <a:pt x="127" y="302"/>
                  </a:lnTo>
                  <a:lnTo>
                    <a:pt x="132" y="303"/>
                  </a:lnTo>
                  <a:lnTo>
                    <a:pt x="136" y="305"/>
                  </a:lnTo>
                  <a:lnTo>
                    <a:pt x="138" y="308"/>
                  </a:lnTo>
                  <a:lnTo>
                    <a:pt x="138" y="311"/>
                  </a:lnTo>
                  <a:lnTo>
                    <a:pt x="138" y="314"/>
                  </a:lnTo>
                  <a:lnTo>
                    <a:pt x="137" y="317"/>
                  </a:lnTo>
                  <a:lnTo>
                    <a:pt x="135" y="322"/>
                  </a:lnTo>
                  <a:lnTo>
                    <a:pt x="126" y="330"/>
                  </a:lnTo>
                  <a:lnTo>
                    <a:pt x="114" y="339"/>
                  </a:lnTo>
                  <a:lnTo>
                    <a:pt x="99" y="348"/>
                  </a:lnTo>
                  <a:lnTo>
                    <a:pt x="81" y="358"/>
                  </a:lnTo>
                  <a:lnTo>
                    <a:pt x="60" y="367"/>
                  </a:lnTo>
                  <a:lnTo>
                    <a:pt x="36" y="377"/>
                  </a:lnTo>
                  <a:lnTo>
                    <a:pt x="18" y="381"/>
                  </a:lnTo>
                  <a:lnTo>
                    <a:pt x="0" y="386"/>
                  </a:lnTo>
                  <a:close/>
                  <a:moveTo>
                    <a:pt x="0" y="273"/>
                  </a:moveTo>
                  <a:lnTo>
                    <a:pt x="0" y="213"/>
                  </a:lnTo>
                  <a:lnTo>
                    <a:pt x="18" y="209"/>
                  </a:lnTo>
                  <a:lnTo>
                    <a:pt x="34" y="205"/>
                  </a:lnTo>
                  <a:lnTo>
                    <a:pt x="48" y="204"/>
                  </a:lnTo>
                  <a:lnTo>
                    <a:pt x="61" y="203"/>
                  </a:lnTo>
                  <a:lnTo>
                    <a:pt x="72" y="203"/>
                  </a:lnTo>
                  <a:lnTo>
                    <a:pt x="81" y="205"/>
                  </a:lnTo>
                  <a:lnTo>
                    <a:pt x="87" y="208"/>
                  </a:lnTo>
                  <a:lnTo>
                    <a:pt x="92" y="211"/>
                  </a:lnTo>
                  <a:lnTo>
                    <a:pt x="93" y="214"/>
                  </a:lnTo>
                  <a:lnTo>
                    <a:pt x="92" y="216"/>
                  </a:lnTo>
                  <a:lnTo>
                    <a:pt x="91" y="220"/>
                  </a:lnTo>
                  <a:lnTo>
                    <a:pt x="89" y="223"/>
                  </a:lnTo>
                  <a:lnTo>
                    <a:pt x="82" y="230"/>
                  </a:lnTo>
                  <a:lnTo>
                    <a:pt x="72" y="239"/>
                  </a:lnTo>
                  <a:lnTo>
                    <a:pt x="57" y="247"/>
                  </a:lnTo>
                  <a:lnTo>
                    <a:pt x="41" y="255"/>
                  </a:lnTo>
                  <a:lnTo>
                    <a:pt x="22" y="265"/>
                  </a:lnTo>
                  <a:lnTo>
                    <a:pt x="0" y="273"/>
                  </a:lnTo>
                  <a:close/>
                  <a:moveTo>
                    <a:pt x="0" y="201"/>
                  </a:moveTo>
                  <a:lnTo>
                    <a:pt x="0" y="171"/>
                  </a:lnTo>
                  <a:lnTo>
                    <a:pt x="18" y="160"/>
                  </a:lnTo>
                  <a:lnTo>
                    <a:pt x="41" y="148"/>
                  </a:lnTo>
                  <a:lnTo>
                    <a:pt x="68" y="137"/>
                  </a:lnTo>
                  <a:lnTo>
                    <a:pt x="100" y="125"/>
                  </a:lnTo>
                  <a:lnTo>
                    <a:pt x="126" y="116"/>
                  </a:lnTo>
                  <a:lnTo>
                    <a:pt x="151" y="110"/>
                  </a:lnTo>
                  <a:lnTo>
                    <a:pt x="175" y="106"/>
                  </a:lnTo>
                  <a:lnTo>
                    <a:pt x="196" y="103"/>
                  </a:lnTo>
                  <a:lnTo>
                    <a:pt x="214" y="102"/>
                  </a:lnTo>
                  <a:lnTo>
                    <a:pt x="228" y="102"/>
                  </a:lnTo>
                  <a:lnTo>
                    <a:pt x="234" y="103"/>
                  </a:lnTo>
                  <a:lnTo>
                    <a:pt x="239" y="104"/>
                  </a:lnTo>
                  <a:lnTo>
                    <a:pt x="243" y="107"/>
                  </a:lnTo>
                  <a:lnTo>
                    <a:pt x="245" y="109"/>
                  </a:lnTo>
                  <a:lnTo>
                    <a:pt x="246" y="112"/>
                  </a:lnTo>
                  <a:lnTo>
                    <a:pt x="246" y="115"/>
                  </a:lnTo>
                  <a:lnTo>
                    <a:pt x="244" y="119"/>
                  </a:lnTo>
                  <a:lnTo>
                    <a:pt x="241" y="122"/>
                  </a:lnTo>
                  <a:lnTo>
                    <a:pt x="232" y="131"/>
                  </a:lnTo>
                  <a:lnTo>
                    <a:pt x="219" y="140"/>
                  </a:lnTo>
                  <a:lnTo>
                    <a:pt x="201" y="150"/>
                  </a:lnTo>
                  <a:lnTo>
                    <a:pt x="181" y="159"/>
                  </a:lnTo>
                  <a:lnTo>
                    <a:pt x="157" y="169"/>
                  </a:lnTo>
                  <a:lnTo>
                    <a:pt x="132" y="177"/>
                  </a:lnTo>
                  <a:lnTo>
                    <a:pt x="112" y="184"/>
                  </a:lnTo>
                  <a:lnTo>
                    <a:pt x="92" y="189"/>
                  </a:lnTo>
                  <a:lnTo>
                    <a:pt x="73" y="194"/>
                  </a:lnTo>
                  <a:lnTo>
                    <a:pt x="55" y="197"/>
                  </a:lnTo>
                  <a:lnTo>
                    <a:pt x="38" y="200"/>
                  </a:lnTo>
                  <a:lnTo>
                    <a:pt x="24" y="201"/>
                  </a:lnTo>
                  <a:lnTo>
                    <a:pt x="11" y="201"/>
                  </a:lnTo>
                  <a:lnTo>
                    <a:pt x="0" y="201"/>
                  </a:lnTo>
                  <a:close/>
                  <a:moveTo>
                    <a:pt x="0" y="167"/>
                  </a:moveTo>
                  <a:lnTo>
                    <a:pt x="0" y="116"/>
                  </a:lnTo>
                  <a:lnTo>
                    <a:pt x="23" y="114"/>
                  </a:lnTo>
                  <a:lnTo>
                    <a:pt x="41" y="113"/>
                  </a:lnTo>
                  <a:lnTo>
                    <a:pt x="48" y="114"/>
                  </a:lnTo>
                  <a:lnTo>
                    <a:pt x="54" y="115"/>
                  </a:lnTo>
                  <a:lnTo>
                    <a:pt x="59" y="118"/>
                  </a:lnTo>
                  <a:lnTo>
                    <a:pt x="61" y="120"/>
                  </a:lnTo>
                  <a:lnTo>
                    <a:pt x="62" y="122"/>
                  </a:lnTo>
                  <a:lnTo>
                    <a:pt x="62" y="125"/>
                  </a:lnTo>
                  <a:lnTo>
                    <a:pt x="61" y="126"/>
                  </a:lnTo>
                  <a:lnTo>
                    <a:pt x="60" y="129"/>
                  </a:lnTo>
                  <a:lnTo>
                    <a:pt x="55" y="134"/>
                  </a:lnTo>
                  <a:lnTo>
                    <a:pt x="49" y="140"/>
                  </a:lnTo>
                  <a:lnTo>
                    <a:pt x="40" y="146"/>
                  </a:lnTo>
                  <a:lnTo>
                    <a:pt x="29" y="153"/>
                  </a:lnTo>
                  <a:lnTo>
                    <a:pt x="16" y="160"/>
                  </a:lnTo>
                  <a:lnTo>
                    <a:pt x="0" y="167"/>
                  </a:lnTo>
                  <a:close/>
                  <a:moveTo>
                    <a:pt x="0" y="112"/>
                  </a:moveTo>
                  <a:lnTo>
                    <a:pt x="0" y="30"/>
                  </a:lnTo>
                  <a:lnTo>
                    <a:pt x="17" y="28"/>
                  </a:lnTo>
                  <a:lnTo>
                    <a:pt x="31" y="28"/>
                  </a:lnTo>
                  <a:lnTo>
                    <a:pt x="36" y="30"/>
                  </a:lnTo>
                  <a:lnTo>
                    <a:pt x="41" y="31"/>
                  </a:lnTo>
                  <a:lnTo>
                    <a:pt x="43" y="32"/>
                  </a:lnTo>
                  <a:lnTo>
                    <a:pt x="45" y="34"/>
                  </a:lnTo>
                  <a:lnTo>
                    <a:pt x="47" y="36"/>
                  </a:lnTo>
                  <a:lnTo>
                    <a:pt x="47" y="38"/>
                  </a:lnTo>
                  <a:lnTo>
                    <a:pt x="45" y="42"/>
                  </a:lnTo>
                  <a:lnTo>
                    <a:pt x="43" y="44"/>
                  </a:lnTo>
                  <a:lnTo>
                    <a:pt x="37" y="50"/>
                  </a:lnTo>
                  <a:lnTo>
                    <a:pt x="29" y="56"/>
                  </a:lnTo>
                  <a:lnTo>
                    <a:pt x="40" y="51"/>
                  </a:lnTo>
                  <a:lnTo>
                    <a:pt x="53" y="46"/>
                  </a:lnTo>
                  <a:lnTo>
                    <a:pt x="66" y="43"/>
                  </a:lnTo>
                  <a:lnTo>
                    <a:pt x="79" y="38"/>
                  </a:lnTo>
                  <a:lnTo>
                    <a:pt x="106" y="30"/>
                  </a:lnTo>
                  <a:lnTo>
                    <a:pt x="132" y="23"/>
                  </a:lnTo>
                  <a:lnTo>
                    <a:pt x="156" y="18"/>
                  </a:lnTo>
                  <a:lnTo>
                    <a:pt x="179" y="14"/>
                  </a:lnTo>
                  <a:lnTo>
                    <a:pt x="196" y="13"/>
                  </a:lnTo>
                  <a:lnTo>
                    <a:pt x="212" y="13"/>
                  </a:lnTo>
                  <a:lnTo>
                    <a:pt x="218" y="14"/>
                  </a:lnTo>
                  <a:lnTo>
                    <a:pt x="222" y="15"/>
                  </a:lnTo>
                  <a:lnTo>
                    <a:pt x="226" y="18"/>
                  </a:lnTo>
                  <a:lnTo>
                    <a:pt x="228" y="20"/>
                  </a:lnTo>
                  <a:lnTo>
                    <a:pt x="228" y="21"/>
                  </a:lnTo>
                  <a:lnTo>
                    <a:pt x="228" y="24"/>
                  </a:lnTo>
                  <a:lnTo>
                    <a:pt x="227" y="27"/>
                  </a:lnTo>
                  <a:lnTo>
                    <a:pt x="226" y="30"/>
                  </a:lnTo>
                  <a:lnTo>
                    <a:pt x="220" y="36"/>
                  </a:lnTo>
                  <a:lnTo>
                    <a:pt x="211" y="43"/>
                  </a:lnTo>
                  <a:lnTo>
                    <a:pt x="222" y="38"/>
                  </a:lnTo>
                  <a:lnTo>
                    <a:pt x="236" y="33"/>
                  </a:lnTo>
                  <a:lnTo>
                    <a:pt x="249" y="28"/>
                  </a:lnTo>
                  <a:lnTo>
                    <a:pt x="262" y="24"/>
                  </a:lnTo>
                  <a:lnTo>
                    <a:pt x="299" y="14"/>
                  </a:lnTo>
                  <a:lnTo>
                    <a:pt x="332" y="6"/>
                  </a:lnTo>
                  <a:lnTo>
                    <a:pt x="347" y="4"/>
                  </a:lnTo>
                  <a:lnTo>
                    <a:pt x="361" y="1"/>
                  </a:lnTo>
                  <a:lnTo>
                    <a:pt x="375" y="0"/>
                  </a:lnTo>
                  <a:lnTo>
                    <a:pt x="386" y="0"/>
                  </a:lnTo>
                  <a:lnTo>
                    <a:pt x="386" y="88"/>
                  </a:lnTo>
                  <a:lnTo>
                    <a:pt x="365" y="90"/>
                  </a:lnTo>
                  <a:lnTo>
                    <a:pt x="347" y="90"/>
                  </a:lnTo>
                  <a:lnTo>
                    <a:pt x="341" y="89"/>
                  </a:lnTo>
                  <a:lnTo>
                    <a:pt x="335" y="88"/>
                  </a:lnTo>
                  <a:lnTo>
                    <a:pt x="332" y="85"/>
                  </a:lnTo>
                  <a:lnTo>
                    <a:pt x="328" y="82"/>
                  </a:lnTo>
                  <a:lnTo>
                    <a:pt x="327" y="80"/>
                  </a:lnTo>
                  <a:lnTo>
                    <a:pt x="328" y="77"/>
                  </a:lnTo>
                  <a:lnTo>
                    <a:pt x="328" y="75"/>
                  </a:lnTo>
                  <a:lnTo>
                    <a:pt x="331" y="71"/>
                  </a:lnTo>
                  <a:lnTo>
                    <a:pt x="338" y="64"/>
                  </a:lnTo>
                  <a:lnTo>
                    <a:pt x="347" y="57"/>
                  </a:lnTo>
                  <a:lnTo>
                    <a:pt x="335" y="62"/>
                  </a:lnTo>
                  <a:lnTo>
                    <a:pt x="322" y="66"/>
                  </a:lnTo>
                  <a:lnTo>
                    <a:pt x="308" y="71"/>
                  </a:lnTo>
                  <a:lnTo>
                    <a:pt x="295" y="76"/>
                  </a:lnTo>
                  <a:lnTo>
                    <a:pt x="266" y="84"/>
                  </a:lnTo>
                  <a:lnTo>
                    <a:pt x="240" y="90"/>
                  </a:lnTo>
                  <a:lnTo>
                    <a:pt x="217" y="95"/>
                  </a:lnTo>
                  <a:lnTo>
                    <a:pt x="194" y="99"/>
                  </a:lnTo>
                  <a:lnTo>
                    <a:pt x="175" y="100"/>
                  </a:lnTo>
                  <a:lnTo>
                    <a:pt x="160" y="100"/>
                  </a:lnTo>
                  <a:lnTo>
                    <a:pt x="154" y="99"/>
                  </a:lnTo>
                  <a:lnTo>
                    <a:pt x="149" y="97"/>
                  </a:lnTo>
                  <a:lnTo>
                    <a:pt x="145" y="95"/>
                  </a:lnTo>
                  <a:lnTo>
                    <a:pt x="143" y="93"/>
                  </a:lnTo>
                  <a:lnTo>
                    <a:pt x="142" y="90"/>
                  </a:lnTo>
                  <a:lnTo>
                    <a:pt x="143" y="88"/>
                  </a:lnTo>
                  <a:lnTo>
                    <a:pt x="143" y="85"/>
                  </a:lnTo>
                  <a:lnTo>
                    <a:pt x="145" y="82"/>
                  </a:lnTo>
                  <a:lnTo>
                    <a:pt x="152" y="75"/>
                  </a:lnTo>
                  <a:lnTo>
                    <a:pt x="162" y="68"/>
                  </a:lnTo>
                  <a:lnTo>
                    <a:pt x="150" y="72"/>
                  </a:lnTo>
                  <a:lnTo>
                    <a:pt x="137" y="77"/>
                  </a:lnTo>
                  <a:lnTo>
                    <a:pt x="124" y="83"/>
                  </a:lnTo>
                  <a:lnTo>
                    <a:pt x="110" y="87"/>
                  </a:lnTo>
                  <a:lnTo>
                    <a:pt x="79" y="96"/>
                  </a:lnTo>
                  <a:lnTo>
                    <a:pt x="50" y="103"/>
                  </a:lnTo>
                  <a:lnTo>
                    <a:pt x="24" y="109"/>
                  </a:lnTo>
                  <a:lnTo>
                    <a:pt x="0" y="112"/>
                  </a:lnTo>
                  <a:close/>
                  <a:moveTo>
                    <a:pt x="386" y="93"/>
                  </a:moveTo>
                  <a:lnTo>
                    <a:pt x="386" y="143"/>
                  </a:lnTo>
                  <a:lnTo>
                    <a:pt x="371" y="150"/>
                  </a:lnTo>
                  <a:lnTo>
                    <a:pt x="356" y="157"/>
                  </a:lnTo>
                  <a:lnTo>
                    <a:pt x="338" y="163"/>
                  </a:lnTo>
                  <a:lnTo>
                    <a:pt x="319" y="170"/>
                  </a:lnTo>
                  <a:lnTo>
                    <a:pt x="291" y="177"/>
                  </a:lnTo>
                  <a:lnTo>
                    <a:pt x="266" y="184"/>
                  </a:lnTo>
                  <a:lnTo>
                    <a:pt x="243" y="189"/>
                  </a:lnTo>
                  <a:lnTo>
                    <a:pt x="221" y="191"/>
                  </a:lnTo>
                  <a:lnTo>
                    <a:pt x="202" y="192"/>
                  </a:lnTo>
                  <a:lnTo>
                    <a:pt x="188" y="192"/>
                  </a:lnTo>
                  <a:lnTo>
                    <a:pt x="182" y="191"/>
                  </a:lnTo>
                  <a:lnTo>
                    <a:pt x="177" y="189"/>
                  </a:lnTo>
                  <a:lnTo>
                    <a:pt x="174" y="188"/>
                  </a:lnTo>
                  <a:lnTo>
                    <a:pt x="171" y="184"/>
                  </a:lnTo>
                  <a:lnTo>
                    <a:pt x="170" y="182"/>
                  </a:lnTo>
                  <a:lnTo>
                    <a:pt x="170" y="178"/>
                  </a:lnTo>
                  <a:lnTo>
                    <a:pt x="171" y="175"/>
                  </a:lnTo>
                  <a:lnTo>
                    <a:pt x="175" y="171"/>
                  </a:lnTo>
                  <a:lnTo>
                    <a:pt x="183" y="162"/>
                  </a:lnTo>
                  <a:lnTo>
                    <a:pt x="198" y="153"/>
                  </a:lnTo>
                  <a:lnTo>
                    <a:pt x="214" y="144"/>
                  </a:lnTo>
                  <a:lnTo>
                    <a:pt x="236" y="133"/>
                  </a:lnTo>
                  <a:lnTo>
                    <a:pt x="258" y="124"/>
                  </a:lnTo>
                  <a:lnTo>
                    <a:pt x="284" y="115"/>
                  </a:lnTo>
                  <a:lnTo>
                    <a:pt x="313" y="107"/>
                  </a:lnTo>
                  <a:lnTo>
                    <a:pt x="340" y="100"/>
                  </a:lnTo>
                  <a:lnTo>
                    <a:pt x="364" y="96"/>
                  </a:lnTo>
                  <a:lnTo>
                    <a:pt x="386" y="93"/>
                  </a:lnTo>
                  <a:close/>
                  <a:moveTo>
                    <a:pt x="386" y="144"/>
                  </a:moveTo>
                  <a:lnTo>
                    <a:pt x="386" y="186"/>
                  </a:lnTo>
                  <a:lnTo>
                    <a:pt x="376" y="185"/>
                  </a:lnTo>
                  <a:lnTo>
                    <a:pt x="369" y="184"/>
                  </a:lnTo>
                  <a:lnTo>
                    <a:pt x="363" y="182"/>
                  </a:lnTo>
                  <a:lnTo>
                    <a:pt x="359" y="178"/>
                  </a:lnTo>
                  <a:lnTo>
                    <a:pt x="358" y="175"/>
                  </a:lnTo>
                  <a:lnTo>
                    <a:pt x="358" y="171"/>
                  </a:lnTo>
                  <a:lnTo>
                    <a:pt x="359" y="167"/>
                  </a:lnTo>
                  <a:lnTo>
                    <a:pt x="363" y="163"/>
                  </a:lnTo>
                  <a:lnTo>
                    <a:pt x="372" y="154"/>
                  </a:lnTo>
                  <a:lnTo>
                    <a:pt x="386" y="144"/>
                  </a:lnTo>
                  <a:close/>
                  <a:moveTo>
                    <a:pt x="386" y="196"/>
                  </a:moveTo>
                  <a:lnTo>
                    <a:pt x="386" y="259"/>
                  </a:lnTo>
                  <a:lnTo>
                    <a:pt x="373" y="265"/>
                  </a:lnTo>
                  <a:lnTo>
                    <a:pt x="359" y="270"/>
                  </a:lnTo>
                  <a:lnTo>
                    <a:pt x="333" y="277"/>
                  </a:lnTo>
                  <a:lnTo>
                    <a:pt x="308" y="283"/>
                  </a:lnTo>
                  <a:lnTo>
                    <a:pt x="285" y="287"/>
                  </a:lnTo>
                  <a:lnTo>
                    <a:pt x="264" y="290"/>
                  </a:lnTo>
                  <a:lnTo>
                    <a:pt x="246" y="291"/>
                  </a:lnTo>
                  <a:lnTo>
                    <a:pt x="232" y="290"/>
                  </a:lnTo>
                  <a:lnTo>
                    <a:pt x="226" y="289"/>
                  </a:lnTo>
                  <a:lnTo>
                    <a:pt x="221" y="287"/>
                  </a:lnTo>
                  <a:lnTo>
                    <a:pt x="217" y="285"/>
                  </a:lnTo>
                  <a:lnTo>
                    <a:pt x="214" y="282"/>
                  </a:lnTo>
                  <a:lnTo>
                    <a:pt x="213" y="279"/>
                  </a:lnTo>
                  <a:lnTo>
                    <a:pt x="213" y="276"/>
                  </a:lnTo>
                  <a:lnTo>
                    <a:pt x="215" y="272"/>
                  </a:lnTo>
                  <a:lnTo>
                    <a:pt x="218" y="267"/>
                  </a:lnTo>
                  <a:lnTo>
                    <a:pt x="226" y="259"/>
                  </a:lnTo>
                  <a:lnTo>
                    <a:pt x="239" y="249"/>
                  </a:lnTo>
                  <a:lnTo>
                    <a:pt x="256" y="240"/>
                  </a:lnTo>
                  <a:lnTo>
                    <a:pt x="275" y="230"/>
                  </a:lnTo>
                  <a:lnTo>
                    <a:pt x="299" y="221"/>
                  </a:lnTo>
                  <a:lnTo>
                    <a:pt x="323" y="211"/>
                  </a:lnTo>
                  <a:lnTo>
                    <a:pt x="340" y="207"/>
                  </a:lnTo>
                  <a:lnTo>
                    <a:pt x="356" y="202"/>
                  </a:lnTo>
                  <a:lnTo>
                    <a:pt x="371" y="198"/>
                  </a:lnTo>
                  <a:lnTo>
                    <a:pt x="386" y="196"/>
                  </a:lnTo>
                  <a:close/>
                  <a:moveTo>
                    <a:pt x="386" y="312"/>
                  </a:moveTo>
                  <a:lnTo>
                    <a:pt x="386" y="385"/>
                  </a:lnTo>
                  <a:lnTo>
                    <a:pt x="366" y="390"/>
                  </a:lnTo>
                  <a:lnTo>
                    <a:pt x="347" y="393"/>
                  </a:lnTo>
                  <a:lnTo>
                    <a:pt x="329" y="396"/>
                  </a:lnTo>
                  <a:lnTo>
                    <a:pt x="313" y="396"/>
                  </a:lnTo>
                  <a:lnTo>
                    <a:pt x="300" y="396"/>
                  </a:lnTo>
                  <a:lnTo>
                    <a:pt x="288" y="394"/>
                  </a:lnTo>
                  <a:lnTo>
                    <a:pt x="283" y="392"/>
                  </a:lnTo>
                  <a:lnTo>
                    <a:pt x="280" y="391"/>
                  </a:lnTo>
                  <a:lnTo>
                    <a:pt x="277" y="388"/>
                  </a:lnTo>
                  <a:lnTo>
                    <a:pt x="275" y="386"/>
                  </a:lnTo>
                  <a:lnTo>
                    <a:pt x="274" y="383"/>
                  </a:lnTo>
                  <a:lnTo>
                    <a:pt x="274" y="379"/>
                  </a:lnTo>
                  <a:lnTo>
                    <a:pt x="275" y="375"/>
                  </a:lnTo>
                  <a:lnTo>
                    <a:pt x="277" y="371"/>
                  </a:lnTo>
                  <a:lnTo>
                    <a:pt x="284" y="362"/>
                  </a:lnTo>
                  <a:lnTo>
                    <a:pt x="297" y="353"/>
                  </a:lnTo>
                  <a:lnTo>
                    <a:pt x="313" y="343"/>
                  </a:lnTo>
                  <a:lnTo>
                    <a:pt x="332" y="333"/>
                  </a:lnTo>
                  <a:lnTo>
                    <a:pt x="353" y="324"/>
                  </a:lnTo>
                  <a:lnTo>
                    <a:pt x="378" y="315"/>
                  </a:lnTo>
                  <a:lnTo>
                    <a:pt x="382" y="314"/>
                  </a:lnTo>
                  <a:lnTo>
                    <a:pt x="386" y="312"/>
                  </a:lnTo>
                  <a:close/>
                  <a:moveTo>
                    <a:pt x="386" y="409"/>
                  </a:moveTo>
                  <a:lnTo>
                    <a:pt x="386" y="434"/>
                  </a:lnTo>
                  <a:lnTo>
                    <a:pt x="380" y="440"/>
                  </a:lnTo>
                  <a:lnTo>
                    <a:pt x="372" y="445"/>
                  </a:lnTo>
                  <a:lnTo>
                    <a:pt x="363" y="453"/>
                  </a:lnTo>
                  <a:lnTo>
                    <a:pt x="351" y="459"/>
                  </a:lnTo>
                  <a:lnTo>
                    <a:pt x="339" y="466"/>
                  </a:lnTo>
                  <a:lnTo>
                    <a:pt x="325" y="472"/>
                  </a:lnTo>
                  <a:lnTo>
                    <a:pt x="310" y="478"/>
                  </a:lnTo>
                  <a:lnTo>
                    <a:pt x="294" y="484"/>
                  </a:lnTo>
                  <a:lnTo>
                    <a:pt x="270" y="491"/>
                  </a:lnTo>
                  <a:lnTo>
                    <a:pt x="247" y="497"/>
                  </a:lnTo>
                  <a:lnTo>
                    <a:pt x="226" y="500"/>
                  </a:lnTo>
                  <a:lnTo>
                    <a:pt x="206" y="503"/>
                  </a:lnTo>
                  <a:lnTo>
                    <a:pt x="189" y="504"/>
                  </a:lnTo>
                  <a:lnTo>
                    <a:pt x="175" y="503"/>
                  </a:lnTo>
                  <a:lnTo>
                    <a:pt x="169" y="500"/>
                  </a:lnTo>
                  <a:lnTo>
                    <a:pt x="164" y="499"/>
                  </a:lnTo>
                  <a:lnTo>
                    <a:pt x="161" y="497"/>
                  </a:lnTo>
                  <a:lnTo>
                    <a:pt x="158" y="493"/>
                  </a:lnTo>
                  <a:lnTo>
                    <a:pt x="157" y="489"/>
                  </a:lnTo>
                  <a:lnTo>
                    <a:pt x="157" y="486"/>
                  </a:lnTo>
                  <a:lnTo>
                    <a:pt x="158" y="482"/>
                  </a:lnTo>
                  <a:lnTo>
                    <a:pt x="161" y="479"/>
                  </a:lnTo>
                  <a:lnTo>
                    <a:pt x="168" y="469"/>
                  </a:lnTo>
                  <a:lnTo>
                    <a:pt x="180" y="460"/>
                  </a:lnTo>
                  <a:lnTo>
                    <a:pt x="194" y="450"/>
                  </a:lnTo>
                  <a:lnTo>
                    <a:pt x="212" y="441"/>
                  </a:lnTo>
                  <a:lnTo>
                    <a:pt x="233" y="431"/>
                  </a:lnTo>
                  <a:lnTo>
                    <a:pt x="256" y="423"/>
                  </a:lnTo>
                  <a:lnTo>
                    <a:pt x="277" y="416"/>
                  </a:lnTo>
                  <a:lnTo>
                    <a:pt x="297" y="411"/>
                  </a:lnTo>
                  <a:lnTo>
                    <a:pt x="318" y="407"/>
                  </a:lnTo>
                  <a:lnTo>
                    <a:pt x="335" y="404"/>
                  </a:lnTo>
                  <a:lnTo>
                    <a:pt x="352" y="404"/>
                  </a:lnTo>
                  <a:lnTo>
                    <a:pt x="366" y="404"/>
                  </a:lnTo>
                  <a:lnTo>
                    <a:pt x="378" y="405"/>
                  </a:lnTo>
                  <a:lnTo>
                    <a:pt x="386" y="409"/>
                  </a:lnTo>
                  <a:close/>
                  <a:moveTo>
                    <a:pt x="386" y="454"/>
                  </a:moveTo>
                  <a:lnTo>
                    <a:pt x="386" y="510"/>
                  </a:lnTo>
                  <a:lnTo>
                    <a:pt x="373" y="508"/>
                  </a:lnTo>
                  <a:lnTo>
                    <a:pt x="364" y="506"/>
                  </a:lnTo>
                  <a:lnTo>
                    <a:pt x="359" y="505"/>
                  </a:lnTo>
                  <a:lnTo>
                    <a:pt x="356" y="503"/>
                  </a:lnTo>
                  <a:lnTo>
                    <a:pt x="353" y="500"/>
                  </a:lnTo>
                  <a:lnTo>
                    <a:pt x="351" y="498"/>
                  </a:lnTo>
                  <a:lnTo>
                    <a:pt x="350" y="494"/>
                  </a:lnTo>
                  <a:lnTo>
                    <a:pt x="350" y="488"/>
                  </a:lnTo>
                  <a:lnTo>
                    <a:pt x="352" y="484"/>
                  </a:lnTo>
                  <a:lnTo>
                    <a:pt x="356" y="478"/>
                  </a:lnTo>
                  <a:lnTo>
                    <a:pt x="361" y="473"/>
                  </a:lnTo>
                  <a:lnTo>
                    <a:pt x="369" y="467"/>
                  </a:lnTo>
                  <a:lnTo>
                    <a:pt x="377" y="460"/>
                  </a:lnTo>
                  <a:lnTo>
                    <a:pt x="386" y="454"/>
                  </a:lnTo>
                  <a:close/>
                  <a:moveTo>
                    <a:pt x="386" y="525"/>
                  </a:moveTo>
                  <a:lnTo>
                    <a:pt x="386" y="600"/>
                  </a:lnTo>
                  <a:lnTo>
                    <a:pt x="382" y="601"/>
                  </a:lnTo>
                  <a:lnTo>
                    <a:pt x="358" y="608"/>
                  </a:lnTo>
                  <a:lnTo>
                    <a:pt x="337" y="614"/>
                  </a:lnTo>
                  <a:lnTo>
                    <a:pt x="315" y="618"/>
                  </a:lnTo>
                  <a:lnTo>
                    <a:pt x="296" y="619"/>
                  </a:lnTo>
                  <a:lnTo>
                    <a:pt x="280" y="620"/>
                  </a:lnTo>
                  <a:lnTo>
                    <a:pt x="265" y="618"/>
                  </a:lnTo>
                  <a:lnTo>
                    <a:pt x="259" y="617"/>
                  </a:lnTo>
                  <a:lnTo>
                    <a:pt x="255" y="614"/>
                  </a:lnTo>
                  <a:lnTo>
                    <a:pt x="251" y="612"/>
                  </a:lnTo>
                  <a:lnTo>
                    <a:pt x="249" y="608"/>
                  </a:lnTo>
                  <a:lnTo>
                    <a:pt x="247" y="605"/>
                  </a:lnTo>
                  <a:lnTo>
                    <a:pt x="247" y="601"/>
                  </a:lnTo>
                  <a:lnTo>
                    <a:pt x="247" y="598"/>
                  </a:lnTo>
                  <a:lnTo>
                    <a:pt x="250" y="593"/>
                  </a:lnTo>
                  <a:lnTo>
                    <a:pt x="252" y="588"/>
                  </a:lnTo>
                  <a:lnTo>
                    <a:pt x="257" y="583"/>
                  </a:lnTo>
                  <a:lnTo>
                    <a:pt x="262" y="579"/>
                  </a:lnTo>
                  <a:lnTo>
                    <a:pt x="268" y="574"/>
                  </a:lnTo>
                  <a:lnTo>
                    <a:pt x="282" y="564"/>
                  </a:lnTo>
                  <a:lnTo>
                    <a:pt x="299" y="555"/>
                  </a:lnTo>
                  <a:lnTo>
                    <a:pt x="319" y="545"/>
                  </a:lnTo>
                  <a:lnTo>
                    <a:pt x="341" y="537"/>
                  </a:lnTo>
                  <a:lnTo>
                    <a:pt x="353" y="533"/>
                  </a:lnTo>
                  <a:lnTo>
                    <a:pt x="364" y="530"/>
                  </a:lnTo>
                  <a:lnTo>
                    <a:pt x="376" y="527"/>
                  </a:lnTo>
                  <a:lnTo>
                    <a:pt x="386" y="525"/>
                  </a:lnTo>
                  <a:close/>
                  <a:moveTo>
                    <a:pt x="386" y="688"/>
                  </a:moveTo>
                  <a:lnTo>
                    <a:pt x="386" y="745"/>
                  </a:lnTo>
                  <a:lnTo>
                    <a:pt x="376" y="744"/>
                  </a:lnTo>
                  <a:lnTo>
                    <a:pt x="367" y="741"/>
                  </a:lnTo>
                  <a:lnTo>
                    <a:pt x="360" y="738"/>
                  </a:lnTo>
                  <a:lnTo>
                    <a:pt x="357" y="733"/>
                  </a:lnTo>
                  <a:lnTo>
                    <a:pt x="354" y="728"/>
                  </a:lnTo>
                  <a:lnTo>
                    <a:pt x="354" y="724"/>
                  </a:lnTo>
                  <a:lnTo>
                    <a:pt x="356" y="718"/>
                  </a:lnTo>
                  <a:lnTo>
                    <a:pt x="359" y="713"/>
                  </a:lnTo>
                  <a:lnTo>
                    <a:pt x="364" y="707"/>
                  </a:lnTo>
                  <a:lnTo>
                    <a:pt x="370" y="701"/>
                  </a:lnTo>
                  <a:lnTo>
                    <a:pt x="378" y="695"/>
                  </a:lnTo>
                  <a:lnTo>
                    <a:pt x="386" y="688"/>
                  </a:lnTo>
                  <a:close/>
                  <a:moveTo>
                    <a:pt x="386" y="770"/>
                  </a:moveTo>
                  <a:lnTo>
                    <a:pt x="386" y="851"/>
                  </a:lnTo>
                  <a:lnTo>
                    <a:pt x="367" y="855"/>
                  </a:lnTo>
                  <a:lnTo>
                    <a:pt x="351" y="859"/>
                  </a:lnTo>
                  <a:lnTo>
                    <a:pt x="334" y="861"/>
                  </a:lnTo>
                  <a:lnTo>
                    <a:pt x="319" y="861"/>
                  </a:lnTo>
                  <a:lnTo>
                    <a:pt x="306" y="860"/>
                  </a:lnTo>
                  <a:lnTo>
                    <a:pt x="295" y="858"/>
                  </a:lnTo>
                  <a:lnTo>
                    <a:pt x="290" y="857"/>
                  </a:lnTo>
                  <a:lnTo>
                    <a:pt x="287" y="854"/>
                  </a:lnTo>
                  <a:lnTo>
                    <a:pt x="283" y="852"/>
                  </a:lnTo>
                  <a:lnTo>
                    <a:pt x="281" y="848"/>
                  </a:lnTo>
                  <a:lnTo>
                    <a:pt x="280" y="845"/>
                  </a:lnTo>
                  <a:lnTo>
                    <a:pt x="278" y="841"/>
                  </a:lnTo>
                  <a:lnTo>
                    <a:pt x="280" y="836"/>
                  </a:lnTo>
                  <a:lnTo>
                    <a:pt x="281" y="833"/>
                  </a:lnTo>
                  <a:lnTo>
                    <a:pt x="283" y="828"/>
                  </a:lnTo>
                  <a:lnTo>
                    <a:pt x="287" y="823"/>
                  </a:lnTo>
                  <a:lnTo>
                    <a:pt x="291" y="819"/>
                  </a:lnTo>
                  <a:lnTo>
                    <a:pt x="296" y="814"/>
                  </a:lnTo>
                  <a:lnTo>
                    <a:pt x="309" y="803"/>
                  </a:lnTo>
                  <a:lnTo>
                    <a:pt x="325" y="794"/>
                  </a:lnTo>
                  <a:lnTo>
                    <a:pt x="344" y="785"/>
                  </a:lnTo>
                  <a:lnTo>
                    <a:pt x="364" y="777"/>
                  </a:lnTo>
                  <a:lnTo>
                    <a:pt x="376" y="773"/>
                  </a:lnTo>
                  <a:lnTo>
                    <a:pt x="386" y="770"/>
                  </a:lnTo>
                  <a:close/>
                  <a:moveTo>
                    <a:pt x="386" y="879"/>
                  </a:moveTo>
                  <a:lnTo>
                    <a:pt x="386" y="940"/>
                  </a:lnTo>
                  <a:lnTo>
                    <a:pt x="376" y="946"/>
                  </a:lnTo>
                  <a:lnTo>
                    <a:pt x="365" y="952"/>
                  </a:lnTo>
                  <a:lnTo>
                    <a:pt x="352" y="956"/>
                  </a:lnTo>
                  <a:lnTo>
                    <a:pt x="339" y="962"/>
                  </a:lnTo>
                  <a:lnTo>
                    <a:pt x="319" y="969"/>
                  </a:lnTo>
                  <a:lnTo>
                    <a:pt x="299" y="974"/>
                  </a:lnTo>
                  <a:lnTo>
                    <a:pt x="280" y="977"/>
                  </a:lnTo>
                  <a:lnTo>
                    <a:pt x="263" y="979"/>
                  </a:lnTo>
                  <a:lnTo>
                    <a:pt x="247" y="978"/>
                  </a:lnTo>
                  <a:lnTo>
                    <a:pt x="234" y="975"/>
                  </a:lnTo>
                  <a:lnTo>
                    <a:pt x="230" y="974"/>
                  </a:lnTo>
                  <a:lnTo>
                    <a:pt x="225" y="972"/>
                  </a:lnTo>
                  <a:lnTo>
                    <a:pt x="221" y="968"/>
                  </a:lnTo>
                  <a:lnTo>
                    <a:pt x="219" y="966"/>
                  </a:lnTo>
                  <a:lnTo>
                    <a:pt x="217" y="961"/>
                  </a:lnTo>
                  <a:lnTo>
                    <a:pt x="217" y="958"/>
                  </a:lnTo>
                  <a:lnTo>
                    <a:pt x="217" y="954"/>
                  </a:lnTo>
                  <a:lnTo>
                    <a:pt x="218" y="949"/>
                  </a:lnTo>
                  <a:lnTo>
                    <a:pt x="220" y="945"/>
                  </a:lnTo>
                  <a:lnTo>
                    <a:pt x="224" y="940"/>
                  </a:lnTo>
                  <a:lnTo>
                    <a:pt x="228" y="935"/>
                  </a:lnTo>
                  <a:lnTo>
                    <a:pt x="233" y="930"/>
                  </a:lnTo>
                  <a:lnTo>
                    <a:pt x="245" y="921"/>
                  </a:lnTo>
                  <a:lnTo>
                    <a:pt x="259" y="911"/>
                  </a:lnTo>
                  <a:lnTo>
                    <a:pt x="277" y="903"/>
                  </a:lnTo>
                  <a:lnTo>
                    <a:pt x="297" y="895"/>
                  </a:lnTo>
                  <a:lnTo>
                    <a:pt x="321" y="886"/>
                  </a:lnTo>
                  <a:lnTo>
                    <a:pt x="345" y="882"/>
                  </a:lnTo>
                  <a:lnTo>
                    <a:pt x="357" y="879"/>
                  </a:lnTo>
                  <a:lnTo>
                    <a:pt x="367" y="879"/>
                  </a:lnTo>
                  <a:lnTo>
                    <a:pt x="377" y="878"/>
                  </a:lnTo>
                  <a:lnTo>
                    <a:pt x="386" y="879"/>
                  </a:lnTo>
                  <a:close/>
                  <a:moveTo>
                    <a:pt x="386" y="1073"/>
                  </a:moveTo>
                  <a:lnTo>
                    <a:pt x="386" y="1122"/>
                  </a:lnTo>
                  <a:lnTo>
                    <a:pt x="382" y="1119"/>
                  </a:lnTo>
                  <a:lnTo>
                    <a:pt x="378" y="1117"/>
                  </a:lnTo>
                  <a:lnTo>
                    <a:pt x="375" y="1114"/>
                  </a:lnTo>
                  <a:lnTo>
                    <a:pt x="372" y="1111"/>
                  </a:lnTo>
                  <a:lnTo>
                    <a:pt x="370" y="1107"/>
                  </a:lnTo>
                  <a:lnTo>
                    <a:pt x="370" y="1103"/>
                  </a:lnTo>
                  <a:lnTo>
                    <a:pt x="370" y="1098"/>
                  </a:lnTo>
                  <a:lnTo>
                    <a:pt x="371" y="1093"/>
                  </a:lnTo>
                  <a:lnTo>
                    <a:pt x="373" y="1088"/>
                  </a:lnTo>
                  <a:lnTo>
                    <a:pt x="377" y="1084"/>
                  </a:lnTo>
                  <a:lnTo>
                    <a:pt x="382" y="1079"/>
                  </a:lnTo>
                  <a:lnTo>
                    <a:pt x="386" y="1073"/>
                  </a:lnTo>
                  <a:close/>
                  <a:moveTo>
                    <a:pt x="386" y="1173"/>
                  </a:moveTo>
                  <a:lnTo>
                    <a:pt x="386" y="1250"/>
                  </a:lnTo>
                  <a:lnTo>
                    <a:pt x="377" y="1250"/>
                  </a:lnTo>
                  <a:lnTo>
                    <a:pt x="369" y="1250"/>
                  </a:lnTo>
                  <a:lnTo>
                    <a:pt x="361" y="1249"/>
                  </a:lnTo>
                  <a:lnTo>
                    <a:pt x="354" y="1247"/>
                  </a:lnTo>
                  <a:lnTo>
                    <a:pt x="348" y="1245"/>
                  </a:lnTo>
                  <a:lnTo>
                    <a:pt x="344" y="1242"/>
                  </a:lnTo>
                  <a:lnTo>
                    <a:pt x="339" y="1239"/>
                  </a:lnTo>
                  <a:lnTo>
                    <a:pt x="337" y="1234"/>
                  </a:lnTo>
                  <a:lnTo>
                    <a:pt x="334" y="1232"/>
                  </a:lnTo>
                  <a:lnTo>
                    <a:pt x="334" y="1228"/>
                  </a:lnTo>
                  <a:lnTo>
                    <a:pt x="333" y="1225"/>
                  </a:lnTo>
                  <a:lnTo>
                    <a:pt x="334" y="1220"/>
                  </a:lnTo>
                  <a:lnTo>
                    <a:pt x="337" y="1213"/>
                  </a:lnTo>
                  <a:lnTo>
                    <a:pt x="342" y="1205"/>
                  </a:lnTo>
                  <a:lnTo>
                    <a:pt x="351" y="1196"/>
                  </a:lnTo>
                  <a:lnTo>
                    <a:pt x="360" y="1188"/>
                  </a:lnTo>
                  <a:lnTo>
                    <a:pt x="372" y="1180"/>
                  </a:lnTo>
                  <a:lnTo>
                    <a:pt x="386" y="1173"/>
                  </a:lnTo>
                  <a:close/>
                  <a:moveTo>
                    <a:pt x="386" y="1288"/>
                  </a:moveTo>
                  <a:lnTo>
                    <a:pt x="386" y="1373"/>
                  </a:lnTo>
                  <a:lnTo>
                    <a:pt x="373" y="1375"/>
                  </a:lnTo>
                  <a:lnTo>
                    <a:pt x="361" y="1376"/>
                  </a:lnTo>
                  <a:lnTo>
                    <a:pt x="351" y="1376"/>
                  </a:lnTo>
                  <a:lnTo>
                    <a:pt x="340" y="1376"/>
                  </a:lnTo>
                  <a:lnTo>
                    <a:pt x="331" y="1373"/>
                  </a:lnTo>
                  <a:lnTo>
                    <a:pt x="323" y="1370"/>
                  </a:lnTo>
                  <a:lnTo>
                    <a:pt x="318" y="1366"/>
                  </a:lnTo>
                  <a:lnTo>
                    <a:pt x="313" y="1362"/>
                  </a:lnTo>
                  <a:lnTo>
                    <a:pt x="310" y="1357"/>
                  </a:lnTo>
                  <a:lnTo>
                    <a:pt x="310" y="1353"/>
                  </a:lnTo>
                  <a:lnTo>
                    <a:pt x="310" y="1348"/>
                  </a:lnTo>
                  <a:lnTo>
                    <a:pt x="310" y="1345"/>
                  </a:lnTo>
                  <a:lnTo>
                    <a:pt x="313" y="1340"/>
                  </a:lnTo>
                  <a:lnTo>
                    <a:pt x="315" y="1335"/>
                  </a:lnTo>
                  <a:lnTo>
                    <a:pt x="319" y="1331"/>
                  </a:lnTo>
                  <a:lnTo>
                    <a:pt x="322" y="1326"/>
                  </a:lnTo>
                  <a:lnTo>
                    <a:pt x="333" y="1316"/>
                  </a:lnTo>
                  <a:lnTo>
                    <a:pt x="346" y="1307"/>
                  </a:lnTo>
                  <a:lnTo>
                    <a:pt x="360" y="1299"/>
                  </a:lnTo>
                  <a:lnTo>
                    <a:pt x="378" y="1290"/>
                  </a:lnTo>
                  <a:lnTo>
                    <a:pt x="382" y="1289"/>
                  </a:lnTo>
                  <a:lnTo>
                    <a:pt x="386" y="1288"/>
                  </a:lnTo>
                  <a:close/>
                  <a:moveTo>
                    <a:pt x="386" y="1413"/>
                  </a:moveTo>
                  <a:lnTo>
                    <a:pt x="386" y="1499"/>
                  </a:lnTo>
                  <a:lnTo>
                    <a:pt x="372" y="1503"/>
                  </a:lnTo>
                  <a:lnTo>
                    <a:pt x="358" y="1504"/>
                  </a:lnTo>
                  <a:lnTo>
                    <a:pt x="345" y="1505"/>
                  </a:lnTo>
                  <a:lnTo>
                    <a:pt x="333" y="1505"/>
                  </a:lnTo>
                  <a:lnTo>
                    <a:pt x="322" y="1503"/>
                  </a:lnTo>
                  <a:lnTo>
                    <a:pt x="314" y="1499"/>
                  </a:lnTo>
                  <a:lnTo>
                    <a:pt x="307" y="1496"/>
                  </a:lnTo>
                  <a:lnTo>
                    <a:pt x="301" y="1490"/>
                  </a:lnTo>
                  <a:lnTo>
                    <a:pt x="300" y="1486"/>
                  </a:lnTo>
                  <a:lnTo>
                    <a:pt x="299" y="1482"/>
                  </a:lnTo>
                  <a:lnTo>
                    <a:pt x="299" y="1478"/>
                  </a:lnTo>
                  <a:lnTo>
                    <a:pt x="300" y="1473"/>
                  </a:lnTo>
                  <a:lnTo>
                    <a:pt x="301" y="1468"/>
                  </a:lnTo>
                  <a:lnTo>
                    <a:pt x="303" y="1464"/>
                  </a:lnTo>
                  <a:lnTo>
                    <a:pt x="306" y="1459"/>
                  </a:lnTo>
                  <a:lnTo>
                    <a:pt x="310" y="1454"/>
                  </a:lnTo>
                  <a:lnTo>
                    <a:pt x="320" y="1445"/>
                  </a:lnTo>
                  <a:lnTo>
                    <a:pt x="332" y="1435"/>
                  </a:lnTo>
                  <a:lnTo>
                    <a:pt x="346" y="1427"/>
                  </a:lnTo>
                  <a:lnTo>
                    <a:pt x="363" y="1420"/>
                  </a:lnTo>
                  <a:lnTo>
                    <a:pt x="375" y="1415"/>
                  </a:lnTo>
                  <a:lnTo>
                    <a:pt x="386" y="1413"/>
                  </a:lnTo>
                  <a:close/>
                  <a:moveTo>
                    <a:pt x="386" y="1543"/>
                  </a:moveTo>
                  <a:lnTo>
                    <a:pt x="386" y="1630"/>
                  </a:lnTo>
                  <a:lnTo>
                    <a:pt x="372" y="1634"/>
                  </a:lnTo>
                  <a:lnTo>
                    <a:pt x="359" y="1636"/>
                  </a:lnTo>
                  <a:lnTo>
                    <a:pt x="346" y="1637"/>
                  </a:lnTo>
                  <a:lnTo>
                    <a:pt x="334" y="1636"/>
                  </a:lnTo>
                  <a:lnTo>
                    <a:pt x="323" y="1635"/>
                  </a:lnTo>
                  <a:lnTo>
                    <a:pt x="314" y="1631"/>
                  </a:lnTo>
                  <a:lnTo>
                    <a:pt x="307" y="1626"/>
                  </a:lnTo>
                  <a:lnTo>
                    <a:pt x="302" y="1621"/>
                  </a:lnTo>
                  <a:lnTo>
                    <a:pt x="300" y="1617"/>
                  </a:lnTo>
                  <a:lnTo>
                    <a:pt x="299" y="1613"/>
                  </a:lnTo>
                  <a:lnTo>
                    <a:pt x="299" y="1609"/>
                  </a:lnTo>
                  <a:lnTo>
                    <a:pt x="300" y="1604"/>
                  </a:lnTo>
                  <a:lnTo>
                    <a:pt x="301" y="1599"/>
                  </a:lnTo>
                  <a:lnTo>
                    <a:pt x="303" y="1594"/>
                  </a:lnTo>
                  <a:lnTo>
                    <a:pt x="306" y="1591"/>
                  </a:lnTo>
                  <a:lnTo>
                    <a:pt x="309" y="1586"/>
                  </a:lnTo>
                  <a:lnTo>
                    <a:pt x="319" y="1577"/>
                  </a:lnTo>
                  <a:lnTo>
                    <a:pt x="331" y="1567"/>
                  </a:lnTo>
                  <a:lnTo>
                    <a:pt x="344" y="1559"/>
                  </a:lnTo>
                  <a:lnTo>
                    <a:pt x="359" y="1552"/>
                  </a:lnTo>
                  <a:lnTo>
                    <a:pt x="373" y="1547"/>
                  </a:lnTo>
                  <a:lnTo>
                    <a:pt x="386" y="1543"/>
                  </a:lnTo>
                  <a:close/>
                  <a:moveTo>
                    <a:pt x="386" y="1680"/>
                  </a:moveTo>
                  <a:lnTo>
                    <a:pt x="386" y="1768"/>
                  </a:lnTo>
                  <a:lnTo>
                    <a:pt x="375" y="1770"/>
                  </a:lnTo>
                  <a:lnTo>
                    <a:pt x="363" y="1771"/>
                  </a:lnTo>
                  <a:lnTo>
                    <a:pt x="352" y="1771"/>
                  </a:lnTo>
                  <a:lnTo>
                    <a:pt x="341" y="1770"/>
                  </a:lnTo>
                  <a:lnTo>
                    <a:pt x="333" y="1768"/>
                  </a:lnTo>
                  <a:lnTo>
                    <a:pt x="325" y="1764"/>
                  </a:lnTo>
                  <a:lnTo>
                    <a:pt x="319" y="1761"/>
                  </a:lnTo>
                  <a:lnTo>
                    <a:pt x="314" y="1755"/>
                  </a:lnTo>
                  <a:lnTo>
                    <a:pt x="313" y="1751"/>
                  </a:lnTo>
                  <a:lnTo>
                    <a:pt x="312" y="1746"/>
                  </a:lnTo>
                  <a:lnTo>
                    <a:pt x="310" y="1743"/>
                  </a:lnTo>
                  <a:lnTo>
                    <a:pt x="312" y="1738"/>
                  </a:lnTo>
                  <a:lnTo>
                    <a:pt x="313" y="1733"/>
                  </a:lnTo>
                  <a:lnTo>
                    <a:pt x="315" y="1729"/>
                  </a:lnTo>
                  <a:lnTo>
                    <a:pt x="318" y="1724"/>
                  </a:lnTo>
                  <a:lnTo>
                    <a:pt x="321" y="1720"/>
                  </a:lnTo>
                  <a:lnTo>
                    <a:pt x="329" y="1711"/>
                  </a:lnTo>
                  <a:lnTo>
                    <a:pt x="340" y="1701"/>
                  </a:lnTo>
                  <a:lnTo>
                    <a:pt x="353" y="1694"/>
                  </a:lnTo>
                  <a:lnTo>
                    <a:pt x="369" y="1686"/>
                  </a:lnTo>
                  <a:lnTo>
                    <a:pt x="377" y="1682"/>
                  </a:lnTo>
                  <a:lnTo>
                    <a:pt x="386" y="1680"/>
                  </a:lnTo>
                  <a:close/>
                  <a:moveTo>
                    <a:pt x="386" y="1825"/>
                  </a:moveTo>
                  <a:lnTo>
                    <a:pt x="386" y="1908"/>
                  </a:lnTo>
                  <a:lnTo>
                    <a:pt x="378" y="1908"/>
                  </a:lnTo>
                  <a:lnTo>
                    <a:pt x="370" y="1908"/>
                  </a:lnTo>
                  <a:lnTo>
                    <a:pt x="363" y="1907"/>
                  </a:lnTo>
                  <a:lnTo>
                    <a:pt x="357" y="1906"/>
                  </a:lnTo>
                  <a:lnTo>
                    <a:pt x="351" y="1903"/>
                  </a:lnTo>
                  <a:lnTo>
                    <a:pt x="346" y="1900"/>
                  </a:lnTo>
                  <a:lnTo>
                    <a:pt x="341" y="1896"/>
                  </a:lnTo>
                  <a:lnTo>
                    <a:pt x="338" y="1893"/>
                  </a:lnTo>
                  <a:lnTo>
                    <a:pt x="337" y="1888"/>
                  </a:lnTo>
                  <a:lnTo>
                    <a:pt x="335" y="1884"/>
                  </a:lnTo>
                  <a:lnTo>
                    <a:pt x="334" y="1881"/>
                  </a:lnTo>
                  <a:lnTo>
                    <a:pt x="335" y="1876"/>
                  </a:lnTo>
                  <a:lnTo>
                    <a:pt x="338" y="1866"/>
                  </a:lnTo>
                  <a:lnTo>
                    <a:pt x="342" y="1858"/>
                  </a:lnTo>
                  <a:lnTo>
                    <a:pt x="351" y="1849"/>
                  </a:lnTo>
                  <a:lnTo>
                    <a:pt x="360" y="1840"/>
                  </a:lnTo>
                  <a:lnTo>
                    <a:pt x="372" y="1832"/>
                  </a:lnTo>
                  <a:lnTo>
                    <a:pt x="386" y="1825"/>
                  </a:lnTo>
                  <a:close/>
                  <a:moveTo>
                    <a:pt x="386" y="1988"/>
                  </a:moveTo>
                  <a:lnTo>
                    <a:pt x="386" y="2044"/>
                  </a:lnTo>
                  <a:lnTo>
                    <a:pt x="383" y="2041"/>
                  </a:lnTo>
                  <a:lnTo>
                    <a:pt x="379" y="2039"/>
                  </a:lnTo>
                  <a:lnTo>
                    <a:pt x="376" y="2036"/>
                  </a:lnTo>
                  <a:lnTo>
                    <a:pt x="373" y="2033"/>
                  </a:lnTo>
                  <a:lnTo>
                    <a:pt x="371" y="2028"/>
                  </a:lnTo>
                  <a:lnTo>
                    <a:pt x="370" y="2022"/>
                  </a:lnTo>
                  <a:lnTo>
                    <a:pt x="370" y="2017"/>
                  </a:lnTo>
                  <a:lnTo>
                    <a:pt x="371" y="2011"/>
                  </a:lnTo>
                  <a:lnTo>
                    <a:pt x="373" y="2006"/>
                  </a:lnTo>
                  <a:lnTo>
                    <a:pt x="377" y="2000"/>
                  </a:lnTo>
                  <a:lnTo>
                    <a:pt x="380" y="1994"/>
                  </a:lnTo>
                  <a:lnTo>
                    <a:pt x="386" y="1988"/>
                  </a:lnTo>
                  <a:close/>
                  <a:moveTo>
                    <a:pt x="386" y="2327"/>
                  </a:moveTo>
                  <a:lnTo>
                    <a:pt x="386" y="2412"/>
                  </a:lnTo>
                  <a:lnTo>
                    <a:pt x="376" y="2414"/>
                  </a:lnTo>
                  <a:lnTo>
                    <a:pt x="365" y="2415"/>
                  </a:lnTo>
                  <a:lnTo>
                    <a:pt x="354" y="2417"/>
                  </a:lnTo>
                  <a:lnTo>
                    <a:pt x="345" y="2415"/>
                  </a:lnTo>
                  <a:lnTo>
                    <a:pt x="337" y="2413"/>
                  </a:lnTo>
                  <a:lnTo>
                    <a:pt x="329" y="2409"/>
                  </a:lnTo>
                  <a:lnTo>
                    <a:pt x="322" y="2405"/>
                  </a:lnTo>
                  <a:lnTo>
                    <a:pt x="318" y="2400"/>
                  </a:lnTo>
                  <a:lnTo>
                    <a:pt x="316" y="2396"/>
                  </a:lnTo>
                  <a:lnTo>
                    <a:pt x="315" y="2392"/>
                  </a:lnTo>
                  <a:lnTo>
                    <a:pt x="314" y="2388"/>
                  </a:lnTo>
                  <a:lnTo>
                    <a:pt x="314" y="2383"/>
                  </a:lnTo>
                  <a:lnTo>
                    <a:pt x="316" y="2375"/>
                  </a:lnTo>
                  <a:lnTo>
                    <a:pt x="320" y="2367"/>
                  </a:lnTo>
                  <a:lnTo>
                    <a:pt x="327" y="2358"/>
                  </a:lnTo>
                  <a:lnTo>
                    <a:pt x="335" y="2350"/>
                  </a:lnTo>
                  <a:lnTo>
                    <a:pt x="345" y="2343"/>
                  </a:lnTo>
                  <a:lnTo>
                    <a:pt x="357" y="2337"/>
                  </a:lnTo>
                  <a:lnTo>
                    <a:pt x="371" y="2331"/>
                  </a:lnTo>
                  <a:lnTo>
                    <a:pt x="386" y="2327"/>
                  </a:lnTo>
                  <a:close/>
                  <a:moveTo>
                    <a:pt x="386" y="2710"/>
                  </a:moveTo>
                  <a:lnTo>
                    <a:pt x="386" y="2790"/>
                  </a:lnTo>
                  <a:lnTo>
                    <a:pt x="379" y="2790"/>
                  </a:lnTo>
                  <a:lnTo>
                    <a:pt x="372" y="2790"/>
                  </a:lnTo>
                  <a:lnTo>
                    <a:pt x="366" y="2788"/>
                  </a:lnTo>
                  <a:lnTo>
                    <a:pt x="360" y="2787"/>
                  </a:lnTo>
                  <a:lnTo>
                    <a:pt x="356" y="2785"/>
                  </a:lnTo>
                  <a:lnTo>
                    <a:pt x="351" y="2781"/>
                  </a:lnTo>
                  <a:lnTo>
                    <a:pt x="346" y="2778"/>
                  </a:lnTo>
                  <a:lnTo>
                    <a:pt x="342" y="2774"/>
                  </a:lnTo>
                  <a:lnTo>
                    <a:pt x="340" y="2767"/>
                  </a:lnTo>
                  <a:lnTo>
                    <a:pt x="339" y="2759"/>
                  </a:lnTo>
                  <a:lnTo>
                    <a:pt x="340" y="2750"/>
                  </a:lnTo>
                  <a:lnTo>
                    <a:pt x="344" y="2742"/>
                  </a:lnTo>
                  <a:lnTo>
                    <a:pt x="348" y="2735"/>
                  </a:lnTo>
                  <a:lnTo>
                    <a:pt x="356" y="2728"/>
                  </a:lnTo>
                  <a:lnTo>
                    <a:pt x="364" y="2721"/>
                  </a:lnTo>
                  <a:lnTo>
                    <a:pt x="375" y="2715"/>
                  </a:lnTo>
                  <a:lnTo>
                    <a:pt x="380" y="2712"/>
                  </a:lnTo>
                  <a:lnTo>
                    <a:pt x="386" y="2710"/>
                  </a:lnTo>
                  <a:close/>
                  <a:moveTo>
                    <a:pt x="386" y="2932"/>
                  </a:moveTo>
                  <a:lnTo>
                    <a:pt x="386" y="3005"/>
                  </a:lnTo>
                  <a:lnTo>
                    <a:pt x="377" y="3008"/>
                  </a:lnTo>
                  <a:lnTo>
                    <a:pt x="367" y="3011"/>
                  </a:lnTo>
                  <a:lnTo>
                    <a:pt x="358" y="3012"/>
                  </a:lnTo>
                  <a:lnTo>
                    <a:pt x="348" y="3011"/>
                  </a:lnTo>
                  <a:lnTo>
                    <a:pt x="340" y="3009"/>
                  </a:lnTo>
                  <a:lnTo>
                    <a:pt x="333" y="3006"/>
                  </a:lnTo>
                  <a:lnTo>
                    <a:pt x="327" y="3002"/>
                  </a:lnTo>
                  <a:lnTo>
                    <a:pt x="322" y="2996"/>
                  </a:lnTo>
                  <a:lnTo>
                    <a:pt x="319" y="2989"/>
                  </a:lnTo>
                  <a:lnTo>
                    <a:pt x="318" y="2982"/>
                  </a:lnTo>
                  <a:lnTo>
                    <a:pt x="319" y="2974"/>
                  </a:lnTo>
                  <a:lnTo>
                    <a:pt x="322" y="2967"/>
                  </a:lnTo>
                  <a:lnTo>
                    <a:pt x="326" y="2960"/>
                  </a:lnTo>
                  <a:lnTo>
                    <a:pt x="333" y="2952"/>
                  </a:lnTo>
                  <a:lnTo>
                    <a:pt x="340" y="2945"/>
                  </a:lnTo>
                  <a:lnTo>
                    <a:pt x="350" y="2941"/>
                  </a:lnTo>
                  <a:lnTo>
                    <a:pt x="359" y="2936"/>
                  </a:lnTo>
                  <a:lnTo>
                    <a:pt x="369" y="2933"/>
                  </a:lnTo>
                  <a:lnTo>
                    <a:pt x="377" y="2932"/>
                  </a:lnTo>
                  <a:lnTo>
                    <a:pt x="386" y="2932"/>
                  </a:lnTo>
                  <a:close/>
                  <a:moveTo>
                    <a:pt x="386" y="3158"/>
                  </a:moveTo>
                  <a:lnTo>
                    <a:pt x="386" y="3228"/>
                  </a:lnTo>
                  <a:lnTo>
                    <a:pt x="378" y="3230"/>
                  </a:lnTo>
                  <a:lnTo>
                    <a:pt x="370" y="3233"/>
                  </a:lnTo>
                  <a:lnTo>
                    <a:pt x="360" y="3233"/>
                  </a:lnTo>
                  <a:lnTo>
                    <a:pt x="353" y="3233"/>
                  </a:lnTo>
                  <a:lnTo>
                    <a:pt x="346" y="3230"/>
                  </a:lnTo>
                  <a:lnTo>
                    <a:pt x="339" y="3227"/>
                  </a:lnTo>
                  <a:lnTo>
                    <a:pt x="333" y="3223"/>
                  </a:lnTo>
                  <a:lnTo>
                    <a:pt x="329" y="3217"/>
                  </a:lnTo>
                  <a:lnTo>
                    <a:pt x="326" y="3211"/>
                  </a:lnTo>
                  <a:lnTo>
                    <a:pt x="325" y="3204"/>
                  </a:lnTo>
                  <a:lnTo>
                    <a:pt x="326" y="3197"/>
                  </a:lnTo>
                  <a:lnTo>
                    <a:pt x="328" y="3190"/>
                  </a:lnTo>
                  <a:lnTo>
                    <a:pt x="332" y="3183"/>
                  </a:lnTo>
                  <a:lnTo>
                    <a:pt x="338" y="3176"/>
                  </a:lnTo>
                  <a:lnTo>
                    <a:pt x="345" y="3170"/>
                  </a:lnTo>
                  <a:lnTo>
                    <a:pt x="353" y="3165"/>
                  </a:lnTo>
                  <a:lnTo>
                    <a:pt x="361" y="3162"/>
                  </a:lnTo>
                  <a:lnTo>
                    <a:pt x="370" y="3159"/>
                  </a:lnTo>
                  <a:lnTo>
                    <a:pt x="378" y="3158"/>
                  </a:lnTo>
                  <a:lnTo>
                    <a:pt x="386" y="3158"/>
                  </a:lnTo>
                  <a:close/>
                  <a:moveTo>
                    <a:pt x="386" y="3388"/>
                  </a:moveTo>
                  <a:lnTo>
                    <a:pt x="386" y="3413"/>
                  </a:lnTo>
                  <a:lnTo>
                    <a:pt x="372" y="3419"/>
                  </a:lnTo>
                  <a:lnTo>
                    <a:pt x="358" y="3424"/>
                  </a:lnTo>
                  <a:lnTo>
                    <a:pt x="359" y="3419"/>
                  </a:lnTo>
                  <a:lnTo>
                    <a:pt x="360" y="3415"/>
                  </a:lnTo>
                  <a:lnTo>
                    <a:pt x="363" y="3410"/>
                  </a:lnTo>
                  <a:lnTo>
                    <a:pt x="365" y="3405"/>
                  </a:lnTo>
                  <a:lnTo>
                    <a:pt x="369" y="3402"/>
                  </a:lnTo>
                  <a:lnTo>
                    <a:pt x="372" y="3397"/>
                  </a:lnTo>
                  <a:lnTo>
                    <a:pt x="377" y="3393"/>
                  </a:lnTo>
                  <a:lnTo>
                    <a:pt x="383" y="3391"/>
                  </a:lnTo>
                  <a:lnTo>
                    <a:pt x="384" y="3390"/>
                  </a:lnTo>
                  <a:lnTo>
                    <a:pt x="386" y="3388"/>
                  </a:lnTo>
                  <a:close/>
                  <a:moveTo>
                    <a:pt x="136" y="217"/>
                  </a:moveTo>
                  <a:lnTo>
                    <a:pt x="111" y="227"/>
                  </a:lnTo>
                  <a:lnTo>
                    <a:pt x="88" y="236"/>
                  </a:lnTo>
                  <a:lnTo>
                    <a:pt x="69" y="246"/>
                  </a:lnTo>
                  <a:lnTo>
                    <a:pt x="53" y="255"/>
                  </a:lnTo>
                  <a:lnTo>
                    <a:pt x="40" y="265"/>
                  </a:lnTo>
                  <a:lnTo>
                    <a:pt x="31" y="273"/>
                  </a:lnTo>
                  <a:lnTo>
                    <a:pt x="29" y="277"/>
                  </a:lnTo>
                  <a:lnTo>
                    <a:pt x="28" y="280"/>
                  </a:lnTo>
                  <a:lnTo>
                    <a:pt x="26" y="284"/>
                  </a:lnTo>
                  <a:lnTo>
                    <a:pt x="28" y="287"/>
                  </a:lnTo>
                  <a:lnTo>
                    <a:pt x="30" y="290"/>
                  </a:lnTo>
                  <a:lnTo>
                    <a:pt x="34" y="292"/>
                  </a:lnTo>
                  <a:lnTo>
                    <a:pt x="38" y="293"/>
                  </a:lnTo>
                  <a:lnTo>
                    <a:pt x="44" y="295"/>
                  </a:lnTo>
                  <a:lnTo>
                    <a:pt x="59" y="296"/>
                  </a:lnTo>
                  <a:lnTo>
                    <a:pt x="76" y="295"/>
                  </a:lnTo>
                  <a:lnTo>
                    <a:pt x="97" y="291"/>
                  </a:lnTo>
                  <a:lnTo>
                    <a:pt x="120" y="286"/>
                  </a:lnTo>
                  <a:lnTo>
                    <a:pt x="144" y="280"/>
                  </a:lnTo>
                  <a:lnTo>
                    <a:pt x="170" y="272"/>
                  </a:lnTo>
                  <a:lnTo>
                    <a:pt x="195" y="264"/>
                  </a:lnTo>
                  <a:lnTo>
                    <a:pt x="218" y="254"/>
                  </a:lnTo>
                  <a:lnTo>
                    <a:pt x="237" y="245"/>
                  </a:lnTo>
                  <a:lnTo>
                    <a:pt x="253" y="235"/>
                  </a:lnTo>
                  <a:lnTo>
                    <a:pt x="266" y="226"/>
                  </a:lnTo>
                  <a:lnTo>
                    <a:pt x="275" y="217"/>
                  </a:lnTo>
                  <a:lnTo>
                    <a:pt x="277" y="214"/>
                  </a:lnTo>
                  <a:lnTo>
                    <a:pt x="278" y="210"/>
                  </a:lnTo>
                  <a:lnTo>
                    <a:pt x="280" y="207"/>
                  </a:lnTo>
                  <a:lnTo>
                    <a:pt x="278" y="204"/>
                  </a:lnTo>
                  <a:lnTo>
                    <a:pt x="276" y="202"/>
                  </a:lnTo>
                  <a:lnTo>
                    <a:pt x="272" y="200"/>
                  </a:lnTo>
                  <a:lnTo>
                    <a:pt x="268" y="197"/>
                  </a:lnTo>
                  <a:lnTo>
                    <a:pt x="262" y="196"/>
                  </a:lnTo>
                  <a:lnTo>
                    <a:pt x="247" y="196"/>
                  </a:lnTo>
                  <a:lnTo>
                    <a:pt x="230" y="197"/>
                  </a:lnTo>
                  <a:lnTo>
                    <a:pt x="208" y="200"/>
                  </a:lnTo>
                  <a:lnTo>
                    <a:pt x="186" y="204"/>
                  </a:lnTo>
                  <a:lnTo>
                    <a:pt x="161" y="210"/>
                  </a:lnTo>
                  <a:lnTo>
                    <a:pt x="136" y="217"/>
                  </a:lnTo>
                  <a:close/>
                  <a:moveTo>
                    <a:pt x="188" y="317"/>
                  </a:moveTo>
                  <a:lnTo>
                    <a:pt x="164" y="325"/>
                  </a:lnTo>
                  <a:lnTo>
                    <a:pt x="142" y="335"/>
                  </a:lnTo>
                  <a:lnTo>
                    <a:pt x="124" y="344"/>
                  </a:lnTo>
                  <a:lnTo>
                    <a:pt x="107" y="354"/>
                  </a:lnTo>
                  <a:lnTo>
                    <a:pt x="95" y="364"/>
                  </a:lnTo>
                  <a:lnTo>
                    <a:pt x="87" y="372"/>
                  </a:lnTo>
                  <a:lnTo>
                    <a:pt x="85" y="377"/>
                  </a:lnTo>
                  <a:lnTo>
                    <a:pt x="83" y="380"/>
                  </a:lnTo>
                  <a:lnTo>
                    <a:pt x="83" y="384"/>
                  </a:lnTo>
                  <a:lnTo>
                    <a:pt x="85" y="386"/>
                  </a:lnTo>
                  <a:lnTo>
                    <a:pt x="87" y="390"/>
                  </a:lnTo>
                  <a:lnTo>
                    <a:pt x="92" y="392"/>
                  </a:lnTo>
                  <a:lnTo>
                    <a:pt x="95" y="393"/>
                  </a:lnTo>
                  <a:lnTo>
                    <a:pt x="101" y="394"/>
                  </a:lnTo>
                  <a:lnTo>
                    <a:pt x="116" y="396"/>
                  </a:lnTo>
                  <a:lnTo>
                    <a:pt x="133" y="394"/>
                  </a:lnTo>
                  <a:lnTo>
                    <a:pt x="154" y="392"/>
                  </a:lnTo>
                  <a:lnTo>
                    <a:pt x="175" y="388"/>
                  </a:lnTo>
                  <a:lnTo>
                    <a:pt x="199" y="383"/>
                  </a:lnTo>
                  <a:lnTo>
                    <a:pt x="224" y="374"/>
                  </a:lnTo>
                  <a:lnTo>
                    <a:pt x="247" y="366"/>
                  </a:lnTo>
                  <a:lnTo>
                    <a:pt x="269" y="356"/>
                  </a:lnTo>
                  <a:lnTo>
                    <a:pt x="288" y="347"/>
                  </a:lnTo>
                  <a:lnTo>
                    <a:pt x="304" y="337"/>
                  </a:lnTo>
                  <a:lnTo>
                    <a:pt x="316" y="328"/>
                  </a:lnTo>
                  <a:lnTo>
                    <a:pt x="325" y="320"/>
                  </a:lnTo>
                  <a:lnTo>
                    <a:pt x="327" y="316"/>
                  </a:lnTo>
                  <a:lnTo>
                    <a:pt x="328" y="311"/>
                  </a:lnTo>
                  <a:lnTo>
                    <a:pt x="328" y="309"/>
                  </a:lnTo>
                  <a:lnTo>
                    <a:pt x="327" y="305"/>
                  </a:lnTo>
                  <a:lnTo>
                    <a:pt x="325" y="303"/>
                  </a:lnTo>
                  <a:lnTo>
                    <a:pt x="321" y="301"/>
                  </a:lnTo>
                  <a:lnTo>
                    <a:pt x="316" y="298"/>
                  </a:lnTo>
                  <a:lnTo>
                    <a:pt x="310" y="297"/>
                  </a:lnTo>
                  <a:lnTo>
                    <a:pt x="296" y="296"/>
                  </a:lnTo>
                  <a:lnTo>
                    <a:pt x="278" y="297"/>
                  </a:lnTo>
                  <a:lnTo>
                    <a:pt x="258" y="299"/>
                  </a:lnTo>
                  <a:lnTo>
                    <a:pt x="237" y="303"/>
                  </a:lnTo>
                  <a:lnTo>
                    <a:pt x="213" y="309"/>
                  </a:lnTo>
                  <a:lnTo>
                    <a:pt x="188" y="317"/>
                  </a:lnTo>
                  <a:close/>
                  <a:moveTo>
                    <a:pt x="149" y="531"/>
                  </a:moveTo>
                  <a:lnTo>
                    <a:pt x="126" y="539"/>
                  </a:lnTo>
                  <a:lnTo>
                    <a:pt x="106" y="549"/>
                  </a:lnTo>
                  <a:lnTo>
                    <a:pt x="89" y="558"/>
                  </a:lnTo>
                  <a:lnTo>
                    <a:pt x="75" y="568"/>
                  </a:lnTo>
                  <a:lnTo>
                    <a:pt x="64" y="577"/>
                  </a:lnTo>
                  <a:lnTo>
                    <a:pt x="57" y="586"/>
                  </a:lnTo>
                  <a:lnTo>
                    <a:pt x="55" y="590"/>
                  </a:lnTo>
                  <a:lnTo>
                    <a:pt x="55" y="594"/>
                  </a:lnTo>
                  <a:lnTo>
                    <a:pt x="55" y="598"/>
                  </a:lnTo>
                  <a:lnTo>
                    <a:pt x="56" y="601"/>
                  </a:lnTo>
                  <a:lnTo>
                    <a:pt x="59" y="605"/>
                  </a:lnTo>
                  <a:lnTo>
                    <a:pt x="62" y="607"/>
                  </a:lnTo>
                  <a:lnTo>
                    <a:pt x="67" y="608"/>
                  </a:lnTo>
                  <a:lnTo>
                    <a:pt x="73" y="609"/>
                  </a:lnTo>
                  <a:lnTo>
                    <a:pt x="86" y="612"/>
                  </a:lnTo>
                  <a:lnTo>
                    <a:pt x="102" y="611"/>
                  </a:lnTo>
                  <a:lnTo>
                    <a:pt x="121" y="609"/>
                  </a:lnTo>
                  <a:lnTo>
                    <a:pt x="142" y="605"/>
                  </a:lnTo>
                  <a:lnTo>
                    <a:pt x="164" y="600"/>
                  </a:lnTo>
                  <a:lnTo>
                    <a:pt x="187" y="592"/>
                  </a:lnTo>
                  <a:lnTo>
                    <a:pt x="208" y="583"/>
                  </a:lnTo>
                  <a:lnTo>
                    <a:pt x="228" y="575"/>
                  </a:lnTo>
                  <a:lnTo>
                    <a:pt x="245" y="565"/>
                  </a:lnTo>
                  <a:lnTo>
                    <a:pt x="259" y="556"/>
                  </a:lnTo>
                  <a:lnTo>
                    <a:pt x="271" y="546"/>
                  </a:lnTo>
                  <a:lnTo>
                    <a:pt x="278" y="538"/>
                  </a:lnTo>
                  <a:lnTo>
                    <a:pt x="280" y="533"/>
                  </a:lnTo>
                  <a:lnTo>
                    <a:pt x="281" y="530"/>
                  </a:lnTo>
                  <a:lnTo>
                    <a:pt x="281" y="526"/>
                  </a:lnTo>
                  <a:lnTo>
                    <a:pt x="280" y="523"/>
                  </a:lnTo>
                  <a:lnTo>
                    <a:pt x="277" y="520"/>
                  </a:lnTo>
                  <a:lnTo>
                    <a:pt x="274" y="517"/>
                  </a:lnTo>
                  <a:lnTo>
                    <a:pt x="269" y="516"/>
                  </a:lnTo>
                  <a:lnTo>
                    <a:pt x="263" y="514"/>
                  </a:lnTo>
                  <a:lnTo>
                    <a:pt x="250" y="512"/>
                  </a:lnTo>
                  <a:lnTo>
                    <a:pt x="233" y="512"/>
                  </a:lnTo>
                  <a:lnTo>
                    <a:pt x="214" y="514"/>
                  </a:lnTo>
                  <a:lnTo>
                    <a:pt x="193" y="518"/>
                  </a:lnTo>
                  <a:lnTo>
                    <a:pt x="171" y="524"/>
                  </a:lnTo>
                  <a:lnTo>
                    <a:pt x="149" y="531"/>
                  </a:lnTo>
                  <a:close/>
                  <a:moveTo>
                    <a:pt x="247" y="649"/>
                  </a:moveTo>
                  <a:lnTo>
                    <a:pt x="226" y="657"/>
                  </a:lnTo>
                  <a:lnTo>
                    <a:pt x="207" y="666"/>
                  </a:lnTo>
                  <a:lnTo>
                    <a:pt x="190" y="676"/>
                  </a:lnTo>
                  <a:lnTo>
                    <a:pt x="177" y="685"/>
                  </a:lnTo>
                  <a:lnTo>
                    <a:pt x="171" y="690"/>
                  </a:lnTo>
                  <a:lnTo>
                    <a:pt x="167" y="695"/>
                  </a:lnTo>
                  <a:lnTo>
                    <a:pt x="163" y="700"/>
                  </a:lnTo>
                  <a:lnTo>
                    <a:pt x="161" y="705"/>
                  </a:lnTo>
                  <a:lnTo>
                    <a:pt x="158" y="708"/>
                  </a:lnTo>
                  <a:lnTo>
                    <a:pt x="158" y="713"/>
                  </a:lnTo>
                  <a:lnTo>
                    <a:pt x="158" y="716"/>
                  </a:lnTo>
                  <a:lnTo>
                    <a:pt x="160" y="720"/>
                  </a:lnTo>
                  <a:lnTo>
                    <a:pt x="162" y="722"/>
                  </a:lnTo>
                  <a:lnTo>
                    <a:pt x="165" y="726"/>
                  </a:lnTo>
                  <a:lnTo>
                    <a:pt x="170" y="727"/>
                  </a:lnTo>
                  <a:lnTo>
                    <a:pt x="176" y="729"/>
                  </a:lnTo>
                  <a:lnTo>
                    <a:pt x="189" y="731"/>
                  </a:lnTo>
                  <a:lnTo>
                    <a:pt x="206" y="731"/>
                  </a:lnTo>
                  <a:lnTo>
                    <a:pt x="224" y="729"/>
                  </a:lnTo>
                  <a:lnTo>
                    <a:pt x="244" y="726"/>
                  </a:lnTo>
                  <a:lnTo>
                    <a:pt x="265" y="720"/>
                  </a:lnTo>
                  <a:lnTo>
                    <a:pt x="288" y="713"/>
                  </a:lnTo>
                  <a:lnTo>
                    <a:pt x="309" y="705"/>
                  </a:lnTo>
                  <a:lnTo>
                    <a:pt x="328" y="696"/>
                  </a:lnTo>
                  <a:lnTo>
                    <a:pt x="345" y="687"/>
                  </a:lnTo>
                  <a:lnTo>
                    <a:pt x="358" y="677"/>
                  </a:lnTo>
                  <a:lnTo>
                    <a:pt x="364" y="672"/>
                  </a:lnTo>
                  <a:lnTo>
                    <a:pt x="369" y="668"/>
                  </a:lnTo>
                  <a:lnTo>
                    <a:pt x="372" y="663"/>
                  </a:lnTo>
                  <a:lnTo>
                    <a:pt x="375" y="658"/>
                  </a:lnTo>
                  <a:lnTo>
                    <a:pt x="377" y="655"/>
                  </a:lnTo>
                  <a:lnTo>
                    <a:pt x="377" y="650"/>
                  </a:lnTo>
                  <a:lnTo>
                    <a:pt x="377" y="646"/>
                  </a:lnTo>
                  <a:lnTo>
                    <a:pt x="376" y="643"/>
                  </a:lnTo>
                  <a:lnTo>
                    <a:pt x="373" y="640"/>
                  </a:lnTo>
                  <a:lnTo>
                    <a:pt x="370" y="637"/>
                  </a:lnTo>
                  <a:lnTo>
                    <a:pt x="365" y="636"/>
                  </a:lnTo>
                  <a:lnTo>
                    <a:pt x="359" y="633"/>
                  </a:lnTo>
                  <a:lnTo>
                    <a:pt x="346" y="632"/>
                  </a:lnTo>
                  <a:lnTo>
                    <a:pt x="329" y="631"/>
                  </a:lnTo>
                  <a:lnTo>
                    <a:pt x="312" y="633"/>
                  </a:lnTo>
                  <a:lnTo>
                    <a:pt x="291" y="637"/>
                  </a:lnTo>
                  <a:lnTo>
                    <a:pt x="270" y="642"/>
                  </a:lnTo>
                  <a:lnTo>
                    <a:pt x="247" y="649"/>
                  </a:lnTo>
                  <a:close/>
                  <a:moveTo>
                    <a:pt x="83" y="832"/>
                  </a:moveTo>
                  <a:lnTo>
                    <a:pt x="87" y="835"/>
                  </a:lnTo>
                  <a:lnTo>
                    <a:pt x="91" y="838"/>
                  </a:lnTo>
                  <a:lnTo>
                    <a:pt x="94" y="840"/>
                  </a:lnTo>
                  <a:lnTo>
                    <a:pt x="100" y="841"/>
                  </a:lnTo>
                  <a:lnTo>
                    <a:pt x="113" y="844"/>
                  </a:lnTo>
                  <a:lnTo>
                    <a:pt x="129" y="844"/>
                  </a:lnTo>
                  <a:lnTo>
                    <a:pt x="146" y="842"/>
                  </a:lnTo>
                  <a:lnTo>
                    <a:pt x="165" y="839"/>
                  </a:lnTo>
                  <a:lnTo>
                    <a:pt x="186" y="834"/>
                  </a:lnTo>
                  <a:lnTo>
                    <a:pt x="207" y="827"/>
                  </a:lnTo>
                  <a:lnTo>
                    <a:pt x="227" y="819"/>
                  </a:lnTo>
                  <a:lnTo>
                    <a:pt x="245" y="809"/>
                  </a:lnTo>
                  <a:lnTo>
                    <a:pt x="260" y="800"/>
                  </a:lnTo>
                  <a:lnTo>
                    <a:pt x="274" y="790"/>
                  </a:lnTo>
                  <a:lnTo>
                    <a:pt x="280" y="785"/>
                  </a:lnTo>
                  <a:lnTo>
                    <a:pt x="283" y="782"/>
                  </a:lnTo>
                  <a:lnTo>
                    <a:pt x="287" y="777"/>
                  </a:lnTo>
                  <a:lnTo>
                    <a:pt x="290" y="772"/>
                  </a:lnTo>
                  <a:lnTo>
                    <a:pt x="291" y="767"/>
                  </a:lnTo>
                  <a:lnTo>
                    <a:pt x="291" y="764"/>
                  </a:lnTo>
                  <a:lnTo>
                    <a:pt x="291" y="760"/>
                  </a:lnTo>
                  <a:lnTo>
                    <a:pt x="290" y="757"/>
                  </a:lnTo>
                  <a:lnTo>
                    <a:pt x="288" y="753"/>
                  </a:lnTo>
                  <a:lnTo>
                    <a:pt x="284" y="751"/>
                  </a:lnTo>
                  <a:lnTo>
                    <a:pt x="280" y="748"/>
                  </a:lnTo>
                  <a:lnTo>
                    <a:pt x="274" y="747"/>
                  </a:lnTo>
                  <a:lnTo>
                    <a:pt x="260" y="745"/>
                  </a:lnTo>
                  <a:lnTo>
                    <a:pt x="245" y="745"/>
                  </a:lnTo>
                  <a:lnTo>
                    <a:pt x="227" y="746"/>
                  </a:lnTo>
                  <a:lnTo>
                    <a:pt x="208" y="750"/>
                  </a:lnTo>
                  <a:lnTo>
                    <a:pt x="188" y="756"/>
                  </a:lnTo>
                  <a:lnTo>
                    <a:pt x="167" y="762"/>
                  </a:lnTo>
                  <a:lnTo>
                    <a:pt x="146" y="770"/>
                  </a:lnTo>
                  <a:lnTo>
                    <a:pt x="129" y="779"/>
                  </a:lnTo>
                  <a:lnTo>
                    <a:pt x="112" y="789"/>
                  </a:lnTo>
                  <a:lnTo>
                    <a:pt x="100" y="798"/>
                  </a:lnTo>
                  <a:lnTo>
                    <a:pt x="94" y="803"/>
                  </a:lnTo>
                  <a:lnTo>
                    <a:pt x="91" y="808"/>
                  </a:lnTo>
                  <a:lnTo>
                    <a:pt x="87" y="813"/>
                  </a:lnTo>
                  <a:lnTo>
                    <a:pt x="85" y="816"/>
                  </a:lnTo>
                  <a:lnTo>
                    <a:pt x="82" y="821"/>
                  </a:lnTo>
                  <a:lnTo>
                    <a:pt x="82" y="825"/>
                  </a:lnTo>
                  <a:lnTo>
                    <a:pt x="82" y="828"/>
                  </a:lnTo>
                  <a:lnTo>
                    <a:pt x="83" y="832"/>
                  </a:lnTo>
                  <a:close/>
                  <a:moveTo>
                    <a:pt x="21" y="946"/>
                  </a:moveTo>
                  <a:lnTo>
                    <a:pt x="24" y="949"/>
                  </a:lnTo>
                  <a:lnTo>
                    <a:pt x="26" y="952"/>
                  </a:lnTo>
                  <a:lnTo>
                    <a:pt x="31" y="954"/>
                  </a:lnTo>
                  <a:lnTo>
                    <a:pt x="36" y="955"/>
                  </a:lnTo>
                  <a:lnTo>
                    <a:pt x="49" y="958"/>
                  </a:lnTo>
                  <a:lnTo>
                    <a:pt x="64" y="958"/>
                  </a:lnTo>
                  <a:lnTo>
                    <a:pt x="81" y="956"/>
                  </a:lnTo>
                  <a:lnTo>
                    <a:pt x="99" y="953"/>
                  </a:lnTo>
                  <a:lnTo>
                    <a:pt x="119" y="948"/>
                  </a:lnTo>
                  <a:lnTo>
                    <a:pt x="139" y="941"/>
                  </a:lnTo>
                  <a:lnTo>
                    <a:pt x="158" y="933"/>
                  </a:lnTo>
                  <a:lnTo>
                    <a:pt x="176" y="924"/>
                  </a:lnTo>
                  <a:lnTo>
                    <a:pt x="190" y="915"/>
                  </a:lnTo>
                  <a:lnTo>
                    <a:pt x="203" y="905"/>
                  </a:lnTo>
                  <a:lnTo>
                    <a:pt x="212" y="896"/>
                  </a:lnTo>
                  <a:lnTo>
                    <a:pt x="218" y="887"/>
                  </a:lnTo>
                  <a:lnTo>
                    <a:pt x="219" y="883"/>
                  </a:lnTo>
                  <a:lnTo>
                    <a:pt x="220" y="879"/>
                  </a:lnTo>
                  <a:lnTo>
                    <a:pt x="219" y="876"/>
                  </a:lnTo>
                  <a:lnTo>
                    <a:pt x="218" y="872"/>
                  </a:lnTo>
                  <a:lnTo>
                    <a:pt x="215" y="868"/>
                  </a:lnTo>
                  <a:lnTo>
                    <a:pt x="212" y="866"/>
                  </a:lnTo>
                  <a:lnTo>
                    <a:pt x="207" y="864"/>
                  </a:lnTo>
                  <a:lnTo>
                    <a:pt x="202" y="863"/>
                  </a:lnTo>
                  <a:lnTo>
                    <a:pt x="189" y="860"/>
                  </a:lnTo>
                  <a:lnTo>
                    <a:pt x="175" y="860"/>
                  </a:lnTo>
                  <a:lnTo>
                    <a:pt x="157" y="861"/>
                  </a:lnTo>
                  <a:lnTo>
                    <a:pt x="139" y="865"/>
                  </a:lnTo>
                  <a:lnTo>
                    <a:pt x="119" y="870"/>
                  </a:lnTo>
                  <a:lnTo>
                    <a:pt x="99" y="876"/>
                  </a:lnTo>
                  <a:lnTo>
                    <a:pt x="80" y="884"/>
                  </a:lnTo>
                  <a:lnTo>
                    <a:pt x="62" y="893"/>
                  </a:lnTo>
                  <a:lnTo>
                    <a:pt x="48" y="903"/>
                  </a:lnTo>
                  <a:lnTo>
                    <a:pt x="35" y="912"/>
                  </a:lnTo>
                  <a:lnTo>
                    <a:pt x="30" y="916"/>
                  </a:lnTo>
                  <a:lnTo>
                    <a:pt x="26" y="921"/>
                  </a:lnTo>
                  <a:lnTo>
                    <a:pt x="23" y="925"/>
                  </a:lnTo>
                  <a:lnTo>
                    <a:pt x="21" y="930"/>
                  </a:lnTo>
                  <a:lnTo>
                    <a:pt x="19" y="935"/>
                  </a:lnTo>
                  <a:lnTo>
                    <a:pt x="19" y="939"/>
                  </a:lnTo>
                  <a:lnTo>
                    <a:pt x="19" y="942"/>
                  </a:lnTo>
                  <a:lnTo>
                    <a:pt x="21" y="946"/>
                  </a:lnTo>
                  <a:close/>
                  <a:moveTo>
                    <a:pt x="285" y="1081"/>
                  </a:moveTo>
                  <a:lnTo>
                    <a:pt x="304" y="1074"/>
                  </a:lnTo>
                  <a:lnTo>
                    <a:pt x="321" y="1065"/>
                  </a:lnTo>
                  <a:lnTo>
                    <a:pt x="335" y="1055"/>
                  </a:lnTo>
                  <a:lnTo>
                    <a:pt x="346" y="1045"/>
                  </a:lnTo>
                  <a:lnTo>
                    <a:pt x="351" y="1042"/>
                  </a:lnTo>
                  <a:lnTo>
                    <a:pt x="354" y="1037"/>
                  </a:lnTo>
                  <a:lnTo>
                    <a:pt x="358" y="1032"/>
                  </a:lnTo>
                  <a:lnTo>
                    <a:pt x="360" y="1028"/>
                  </a:lnTo>
                  <a:lnTo>
                    <a:pt x="361" y="1023"/>
                  </a:lnTo>
                  <a:lnTo>
                    <a:pt x="361" y="1019"/>
                  </a:lnTo>
                  <a:lnTo>
                    <a:pt x="361" y="1016"/>
                  </a:lnTo>
                  <a:lnTo>
                    <a:pt x="359" y="1011"/>
                  </a:lnTo>
                  <a:lnTo>
                    <a:pt x="357" y="1009"/>
                  </a:lnTo>
                  <a:lnTo>
                    <a:pt x="353" y="1005"/>
                  </a:lnTo>
                  <a:lnTo>
                    <a:pt x="348" y="1003"/>
                  </a:lnTo>
                  <a:lnTo>
                    <a:pt x="344" y="1002"/>
                  </a:lnTo>
                  <a:lnTo>
                    <a:pt x="332" y="999"/>
                  </a:lnTo>
                  <a:lnTo>
                    <a:pt x="316" y="998"/>
                  </a:lnTo>
                  <a:lnTo>
                    <a:pt x="300" y="999"/>
                  </a:lnTo>
                  <a:lnTo>
                    <a:pt x="282" y="1002"/>
                  </a:lnTo>
                  <a:lnTo>
                    <a:pt x="263" y="1006"/>
                  </a:lnTo>
                  <a:lnTo>
                    <a:pt x="243" y="1013"/>
                  </a:lnTo>
                  <a:lnTo>
                    <a:pt x="224" y="1022"/>
                  </a:lnTo>
                  <a:lnTo>
                    <a:pt x="207" y="1030"/>
                  </a:lnTo>
                  <a:lnTo>
                    <a:pt x="193" y="1040"/>
                  </a:lnTo>
                  <a:lnTo>
                    <a:pt x="182" y="1049"/>
                  </a:lnTo>
                  <a:lnTo>
                    <a:pt x="177" y="1054"/>
                  </a:lnTo>
                  <a:lnTo>
                    <a:pt x="174" y="1059"/>
                  </a:lnTo>
                  <a:lnTo>
                    <a:pt x="170" y="1063"/>
                  </a:lnTo>
                  <a:lnTo>
                    <a:pt x="168" y="1068"/>
                  </a:lnTo>
                  <a:lnTo>
                    <a:pt x="167" y="1072"/>
                  </a:lnTo>
                  <a:lnTo>
                    <a:pt x="167" y="1076"/>
                  </a:lnTo>
                  <a:lnTo>
                    <a:pt x="168" y="1080"/>
                  </a:lnTo>
                  <a:lnTo>
                    <a:pt x="169" y="1084"/>
                  </a:lnTo>
                  <a:lnTo>
                    <a:pt x="171" y="1087"/>
                  </a:lnTo>
                  <a:lnTo>
                    <a:pt x="175" y="1089"/>
                  </a:lnTo>
                  <a:lnTo>
                    <a:pt x="180" y="1092"/>
                  </a:lnTo>
                  <a:lnTo>
                    <a:pt x="184" y="1094"/>
                  </a:lnTo>
                  <a:lnTo>
                    <a:pt x="198" y="1097"/>
                  </a:lnTo>
                  <a:lnTo>
                    <a:pt x="212" y="1098"/>
                  </a:lnTo>
                  <a:lnTo>
                    <a:pt x="228" y="1095"/>
                  </a:lnTo>
                  <a:lnTo>
                    <a:pt x="246" y="1093"/>
                  </a:lnTo>
                  <a:lnTo>
                    <a:pt x="265" y="1088"/>
                  </a:lnTo>
                  <a:lnTo>
                    <a:pt x="285" y="1081"/>
                  </a:lnTo>
                  <a:close/>
                  <a:moveTo>
                    <a:pt x="314" y="1133"/>
                  </a:moveTo>
                  <a:lnTo>
                    <a:pt x="310" y="1130"/>
                  </a:lnTo>
                  <a:lnTo>
                    <a:pt x="307" y="1127"/>
                  </a:lnTo>
                  <a:lnTo>
                    <a:pt x="303" y="1125"/>
                  </a:lnTo>
                  <a:lnTo>
                    <a:pt x="299" y="1123"/>
                  </a:lnTo>
                  <a:lnTo>
                    <a:pt x="287" y="1120"/>
                  </a:lnTo>
                  <a:lnTo>
                    <a:pt x="272" y="1119"/>
                  </a:lnTo>
                  <a:lnTo>
                    <a:pt x="256" y="1120"/>
                  </a:lnTo>
                  <a:lnTo>
                    <a:pt x="238" y="1123"/>
                  </a:lnTo>
                  <a:lnTo>
                    <a:pt x="220" y="1127"/>
                  </a:lnTo>
                  <a:lnTo>
                    <a:pt x="201" y="1135"/>
                  </a:lnTo>
                  <a:lnTo>
                    <a:pt x="183" y="1142"/>
                  </a:lnTo>
                  <a:lnTo>
                    <a:pt x="168" y="1150"/>
                  </a:lnTo>
                  <a:lnTo>
                    <a:pt x="154" y="1160"/>
                  </a:lnTo>
                  <a:lnTo>
                    <a:pt x="143" y="1169"/>
                  </a:lnTo>
                  <a:lnTo>
                    <a:pt x="139" y="1174"/>
                  </a:lnTo>
                  <a:lnTo>
                    <a:pt x="136" y="1179"/>
                  </a:lnTo>
                  <a:lnTo>
                    <a:pt x="132" y="1183"/>
                  </a:lnTo>
                  <a:lnTo>
                    <a:pt x="131" y="1188"/>
                  </a:lnTo>
                  <a:lnTo>
                    <a:pt x="130" y="1192"/>
                  </a:lnTo>
                  <a:lnTo>
                    <a:pt x="130" y="1196"/>
                  </a:lnTo>
                  <a:lnTo>
                    <a:pt x="130" y="1200"/>
                  </a:lnTo>
                  <a:lnTo>
                    <a:pt x="132" y="1204"/>
                  </a:lnTo>
                  <a:lnTo>
                    <a:pt x="135" y="1207"/>
                  </a:lnTo>
                  <a:lnTo>
                    <a:pt x="138" y="1209"/>
                  </a:lnTo>
                  <a:lnTo>
                    <a:pt x="142" y="1213"/>
                  </a:lnTo>
                  <a:lnTo>
                    <a:pt x="148" y="1214"/>
                  </a:lnTo>
                  <a:lnTo>
                    <a:pt x="160" y="1217"/>
                  </a:lnTo>
                  <a:lnTo>
                    <a:pt x="174" y="1218"/>
                  </a:lnTo>
                  <a:lnTo>
                    <a:pt x="189" y="1217"/>
                  </a:lnTo>
                  <a:lnTo>
                    <a:pt x="207" y="1213"/>
                  </a:lnTo>
                  <a:lnTo>
                    <a:pt x="225" y="1209"/>
                  </a:lnTo>
                  <a:lnTo>
                    <a:pt x="244" y="1202"/>
                  </a:lnTo>
                  <a:lnTo>
                    <a:pt x="262" y="1195"/>
                  </a:lnTo>
                  <a:lnTo>
                    <a:pt x="277" y="1186"/>
                  </a:lnTo>
                  <a:lnTo>
                    <a:pt x="291" y="1177"/>
                  </a:lnTo>
                  <a:lnTo>
                    <a:pt x="302" y="1168"/>
                  </a:lnTo>
                  <a:lnTo>
                    <a:pt x="306" y="1163"/>
                  </a:lnTo>
                  <a:lnTo>
                    <a:pt x="310" y="1158"/>
                  </a:lnTo>
                  <a:lnTo>
                    <a:pt x="313" y="1154"/>
                  </a:lnTo>
                  <a:lnTo>
                    <a:pt x="315" y="1149"/>
                  </a:lnTo>
                  <a:lnTo>
                    <a:pt x="315" y="1145"/>
                  </a:lnTo>
                  <a:lnTo>
                    <a:pt x="316" y="1141"/>
                  </a:lnTo>
                  <a:lnTo>
                    <a:pt x="315" y="1137"/>
                  </a:lnTo>
                  <a:lnTo>
                    <a:pt x="314" y="1133"/>
                  </a:lnTo>
                  <a:close/>
                  <a:moveTo>
                    <a:pt x="281" y="1257"/>
                  </a:moveTo>
                  <a:lnTo>
                    <a:pt x="277" y="1253"/>
                  </a:lnTo>
                  <a:lnTo>
                    <a:pt x="274" y="1251"/>
                  </a:lnTo>
                  <a:lnTo>
                    <a:pt x="270" y="1249"/>
                  </a:lnTo>
                  <a:lnTo>
                    <a:pt x="265" y="1246"/>
                  </a:lnTo>
                  <a:lnTo>
                    <a:pt x="253" y="1244"/>
                  </a:lnTo>
                  <a:lnTo>
                    <a:pt x="239" y="1243"/>
                  </a:lnTo>
                  <a:lnTo>
                    <a:pt x="224" y="1244"/>
                  </a:lnTo>
                  <a:lnTo>
                    <a:pt x="207" y="1246"/>
                  </a:lnTo>
                  <a:lnTo>
                    <a:pt x="190" y="1251"/>
                  </a:lnTo>
                  <a:lnTo>
                    <a:pt x="173" y="1257"/>
                  </a:lnTo>
                  <a:lnTo>
                    <a:pt x="155" y="1264"/>
                  </a:lnTo>
                  <a:lnTo>
                    <a:pt x="141" y="1274"/>
                  </a:lnTo>
                  <a:lnTo>
                    <a:pt x="127" y="1282"/>
                  </a:lnTo>
                  <a:lnTo>
                    <a:pt x="117" y="1291"/>
                  </a:lnTo>
                  <a:lnTo>
                    <a:pt x="113" y="1296"/>
                  </a:lnTo>
                  <a:lnTo>
                    <a:pt x="110" y="1301"/>
                  </a:lnTo>
                  <a:lnTo>
                    <a:pt x="107" y="1306"/>
                  </a:lnTo>
                  <a:lnTo>
                    <a:pt x="105" y="1309"/>
                  </a:lnTo>
                  <a:lnTo>
                    <a:pt x="105" y="1314"/>
                  </a:lnTo>
                  <a:lnTo>
                    <a:pt x="104" y="1319"/>
                  </a:lnTo>
                  <a:lnTo>
                    <a:pt x="105" y="1322"/>
                  </a:lnTo>
                  <a:lnTo>
                    <a:pt x="107" y="1326"/>
                  </a:lnTo>
                  <a:lnTo>
                    <a:pt x="110" y="1329"/>
                  </a:lnTo>
                  <a:lnTo>
                    <a:pt x="113" y="1332"/>
                  </a:lnTo>
                  <a:lnTo>
                    <a:pt x="117" y="1334"/>
                  </a:lnTo>
                  <a:lnTo>
                    <a:pt x="121" y="1337"/>
                  </a:lnTo>
                  <a:lnTo>
                    <a:pt x="133" y="1339"/>
                  </a:lnTo>
                  <a:lnTo>
                    <a:pt x="148" y="1340"/>
                  </a:lnTo>
                  <a:lnTo>
                    <a:pt x="163" y="1339"/>
                  </a:lnTo>
                  <a:lnTo>
                    <a:pt x="180" y="1337"/>
                  </a:lnTo>
                  <a:lnTo>
                    <a:pt x="196" y="1332"/>
                  </a:lnTo>
                  <a:lnTo>
                    <a:pt x="215" y="1326"/>
                  </a:lnTo>
                  <a:lnTo>
                    <a:pt x="232" y="1318"/>
                  </a:lnTo>
                  <a:lnTo>
                    <a:pt x="246" y="1309"/>
                  </a:lnTo>
                  <a:lnTo>
                    <a:pt x="259" y="1300"/>
                  </a:lnTo>
                  <a:lnTo>
                    <a:pt x="270" y="1291"/>
                  </a:lnTo>
                  <a:lnTo>
                    <a:pt x="274" y="1287"/>
                  </a:lnTo>
                  <a:lnTo>
                    <a:pt x="277" y="1282"/>
                  </a:lnTo>
                  <a:lnTo>
                    <a:pt x="280" y="1277"/>
                  </a:lnTo>
                  <a:lnTo>
                    <a:pt x="282" y="1272"/>
                  </a:lnTo>
                  <a:lnTo>
                    <a:pt x="283" y="1269"/>
                  </a:lnTo>
                  <a:lnTo>
                    <a:pt x="283" y="1264"/>
                  </a:lnTo>
                  <a:lnTo>
                    <a:pt x="282" y="1261"/>
                  </a:lnTo>
                  <a:lnTo>
                    <a:pt x="281" y="1257"/>
                  </a:lnTo>
                  <a:close/>
                  <a:moveTo>
                    <a:pt x="155" y="1382"/>
                  </a:moveTo>
                  <a:lnTo>
                    <a:pt x="138" y="1389"/>
                  </a:lnTo>
                  <a:lnTo>
                    <a:pt x="124" y="1397"/>
                  </a:lnTo>
                  <a:lnTo>
                    <a:pt x="112" y="1407"/>
                  </a:lnTo>
                  <a:lnTo>
                    <a:pt x="102" y="1416"/>
                  </a:lnTo>
                  <a:lnTo>
                    <a:pt x="99" y="1421"/>
                  </a:lnTo>
                  <a:lnTo>
                    <a:pt x="95" y="1425"/>
                  </a:lnTo>
                  <a:lnTo>
                    <a:pt x="93" y="1429"/>
                  </a:lnTo>
                  <a:lnTo>
                    <a:pt x="92" y="1434"/>
                  </a:lnTo>
                  <a:lnTo>
                    <a:pt x="91" y="1439"/>
                  </a:lnTo>
                  <a:lnTo>
                    <a:pt x="91" y="1442"/>
                  </a:lnTo>
                  <a:lnTo>
                    <a:pt x="92" y="1446"/>
                  </a:lnTo>
                  <a:lnTo>
                    <a:pt x="93" y="1449"/>
                  </a:lnTo>
                  <a:lnTo>
                    <a:pt x="97" y="1453"/>
                  </a:lnTo>
                  <a:lnTo>
                    <a:pt x="100" y="1457"/>
                  </a:lnTo>
                  <a:lnTo>
                    <a:pt x="104" y="1459"/>
                  </a:lnTo>
                  <a:lnTo>
                    <a:pt x="108" y="1461"/>
                  </a:lnTo>
                  <a:lnTo>
                    <a:pt x="119" y="1464"/>
                  </a:lnTo>
                  <a:lnTo>
                    <a:pt x="133" y="1465"/>
                  </a:lnTo>
                  <a:lnTo>
                    <a:pt x="148" y="1464"/>
                  </a:lnTo>
                  <a:lnTo>
                    <a:pt x="164" y="1461"/>
                  </a:lnTo>
                  <a:lnTo>
                    <a:pt x="181" y="1457"/>
                  </a:lnTo>
                  <a:lnTo>
                    <a:pt x="198" y="1451"/>
                  </a:lnTo>
                  <a:lnTo>
                    <a:pt x="214" y="1442"/>
                  </a:lnTo>
                  <a:lnTo>
                    <a:pt x="228" y="1434"/>
                  </a:lnTo>
                  <a:lnTo>
                    <a:pt x="240" y="1426"/>
                  </a:lnTo>
                  <a:lnTo>
                    <a:pt x="250" y="1416"/>
                  </a:lnTo>
                  <a:lnTo>
                    <a:pt x="253" y="1411"/>
                  </a:lnTo>
                  <a:lnTo>
                    <a:pt x="257" y="1408"/>
                  </a:lnTo>
                  <a:lnTo>
                    <a:pt x="259" y="1403"/>
                  </a:lnTo>
                  <a:lnTo>
                    <a:pt x="260" y="1398"/>
                  </a:lnTo>
                  <a:lnTo>
                    <a:pt x="262" y="1394"/>
                  </a:lnTo>
                  <a:lnTo>
                    <a:pt x="262" y="1390"/>
                  </a:lnTo>
                  <a:lnTo>
                    <a:pt x="260" y="1386"/>
                  </a:lnTo>
                  <a:lnTo>
                    <a:pt x="259" y="1383"/>
                  </a:lnTo>
                  <a:lnTo>
                    <a:pt x="257" y="1379"/>
                  </a:lnTo>
                  <a:lnTo>
                    <a:pt x="253" y="1376"/>
                  </a:lnTo>
                  <a:lnTo>
                    <a:pt x="249" y="1373"/>
                  </a:lnTo>
                  <a:lnTo>
                    <a:pt x="244" y="1372"/>
                  </a:lnTo>
                  <a:lnTo>
                    <a:pt x="233" y="1369"/>
                  </a:lnTo>
                  <a:lnTo>
                    <a:pt x="220" y="1367"/>
                  </a:lnTo>
                  <a:lnTo>
                    <a:pt x="205" y="1369"/>
                  </a:lnTo>
                  <a:lnTo>
                    <a:pt x="189" y="1371"/>
                  </a:lnTo>
                  <a:lnTo>
                    <a:pt x="173" y="1376"/>
                  </a:lnTo>
                  <a:lnTo>
                    <a:pt x="155" y="1382"/>
                  </a:lnTo>
                  <a:close/>
                  <a:moveTo>
                    <a:pt x="193" y="1578"/>
                  </a:moveTo>
                  <a:lnTo>
                    <a:pt x="208" y="1571"/>
                  </a:lnTo>
                  <a:lnTo>
                    <a:pt x="221" y="1562"/>
                  </a:lnTo>
                  <a:lnTo>
                    <a:pt x="233" y="1554"/>
                  </a:lnTo>
                  <a:lnTo>
                    <a:pt x="243" y="1545"/>
                  </a:lnTo>
                  <a:lnTo>
                    <a:pt x="249" y="1535"/>
                  </a:lnTo>
                  <a:lnTo>
                    <a:pt x="252" y="1527"/>
                  </a:lnTo>
                  <a:lnTo>
                    <a:pt x="253" y="1522"/>
                  </a:lnTo>
                  <a:lnTo>
                    <a:pt x="253" y="1518"/>
                  </a:lnTo>
                  <a:lnTo>
                    <a:pt x="252" y="1515"/>
                  </a:lnTo>
                  <a:lnTo>
                    <a:pt x="250" y="1510"/>
                  </a:lnTo>
                  <a:lnTo>
                    <a:pt x="247" y="1508"/>
                  </a:lnTo>
                  <a:lnTo>
                    <a:pt x="244" y="1504"/>
                  </a:lnTo>
                  <a:lnTo>
                    <a:pt x="240" y="1502"/>
                  </a:lnTo>
                  <a:lnTo>
                    <a:pt x="236" y="1499"/>
                  </a:lnTo>
                  <a:lnTo>
                    <a:pt x="225" y="1497"/>
                  </a:lnTo>
                  <a:lnTo>
                    <a:pt x="212" y="1496"/>
                  </a:lnTo>
                  <a:lnTo>
                    <a:pt x="198" y="1497"/>
                  </a:lnTo>
                  <a:lnTo>
                    <a:pt x="182" y="1499"/>
                  </a:lnTo>
                  <a:lnTo>
                    <a:pt x="165" y="1503"/>
                  </a:lnTo>
                  <a:lnTo>
                    <a:pt x="150" y="1509"/>
                  </a:lnTo>
                  <a:lnTo>
                    <a:pt x="135" y="1516"/>
                  </a:lnTo>
                  <a:lnTo>
                    <a:pt x="120" y="1524"/>
                  </a:lnTo>
                  <a:lnTo>
                    <a:pt x="108" y="1534"/>
                  </a:lnTo>
                  <a:lnTo>
                    <a:pt x="100" y="1542"/>
                  </a:lnTo>
                  <a:lnTo>
                    <a:pt x="93" y="1552"/>
                  </a:lnTo>
                  <a:lnTo>
                    <a:pt x="89" y="1560"/>
                  </a:lnTo>
                  <a:lnTo>
                    <a:pt x="89" y="1565"/>
                  </a:lnTo>
                  <a:lnTo>
                    <a:pt x="89" y="1569"/>
                  </a:lnTo>
                  <a:lnTo>
                    <a:pt x="91" y="1573"/>
                  </a:lnTo>
                  <a:lnTo>
                    <a:pt x="92" y="1577"/>
                  </a:lnTo>
                  <a:lnTo>
                    <a:pt x="94" y="1580"/>
                  </a:lnTo>
                  <a:lnTo>
                    <a:pt x="98" y="1583"/>
                  </a:lnTo>
                  <a:lnTo>
                    <a:pt x="101" y="1585"/>
                  </a:lnTo>
                  <a:lnTo>
                    <a:pt x="106" y="1587"/>
                  </a:lnTo>
                  <a:lnTo>
                    <a:pt x="118" y="1590"/>
                  </a:lnTo>
                  <a:lnTo>
                    <a:pt x="130" y="1591"/>
                  </a:lnTo>
                  <a:lnTo>
                    <a:pt x="144" y="1591"/>
                  </a:lnTo>
                  <a:lnTo>
                    <a:pt x="160" y="1588"/>
                  </a:lnTo>
                  <a:lnTo>
                    <a:pt x="176" y="1584"/>
                  </a:lnTo>
                  <a:lnTo>
                    <a:pt x="193" y="1578"/>
                  </a:lnTo>
                  <a:close/>
                  <a:moveTo>
                    <a:pt x="199" y="1707"/>
                  </a:moveTo>
                  <a:lnTo>
                    <a:pt x="214" y="1700"/>
                  </a:lnTo>
                  <a:lnTo>
                    <a:pt x="226" y="1693"/>
                  </a:lnTo>
                  <a:lnTo>
                    <a:pt x="238" y="1684"/>
                  </a:lnTo>
                  <a:lnTo>
                    <a:pt x="246" y="1675"/>
                  </a:lnTo>
                  <a:lnTo>
                    <a:pt x="252" y="1666"/>
                  </a:lnTo>
                  <a:lnTo>
                    <a:pt x="256" y="1657"/>
                  </a:lnTo>
                  <a:lnTo>
                    <a:pt x="256" y="1653"/>
                  </a:lnTo>
                  <a:lnTo>
                    <a:pt x="256" y="1649"/>
                  </a:lnTo>
                  <a:lnTo>
                    <a:pt x="255" y="1646"/>
                  </a:lnTo>
                  <a:lnTo>
                    <a:pt x="253" y="1641"/>
                  </a:lnTo>
                  <a:lnTo>
                    <a:pt x="250" y="1638"/>
                  </a:lnTo>
                  <a:lnTo>
                    <a:pt x="247" y="1635"/>
                  </a:lnTo>
                  <a:lnTo>
                    <a:pt x="243" y="1632"/>
                  </a:lnTo>
                  <a:lnTo>
                    <a:pt x="239" y="1630"/>
                  </a:lnTo>
                  <a:lnTo>
                    <a:pt x="228" y="1628"/>
                  </a:lnTo>
                  <a:lnTo>
                    <a:pt x="215" y="1626"/>
                  </a:lnTo>
                  <a:lnTo>
                    <a:pt x="202" y="1626"/>
                  </a:lnTo>
                  <a:lnTo>
                    <a:pt x="187" y="1629"/>
                  </a:lnTo>
                  <a:lnTo>
                    <a:pt x="171" y="1632"/>
                  </a:lnTo>
                  <a:lnTo>
                    <a:pt x="156" y="1638"/>
                  </a:lnTo>
                  <a:lnTo>
                    <a:pt x="141" y="1646"/>
                  </a:lnTo>
                  <a:lnTo>
                    <a:pt x="129" y="1654"/>
                  </a:lnTo>
                  <a:lnTo>
                    <a:pt x="117" y="1662"/>
                  </a:lnTo>
                  <a:lnTo>
                    <a:pt x="108" y="1672"/>
                  </a:lnTo>
                  <a:lnTo>
                    <a:pt x="102" y="1681"/>
                  </a:lnTo>
                  <a:lnTo>
                    <a:pt x="99" y="1689"/>
                  </a:lnTo>
                  <a:lnTo>
                    <a:pt x="99" y="1694"/>
                  </a:lnTo>
                  <a:lnTo>
                    <a:pt x="99" y="1698"/>
                  </a:lnTo>
                  <a:lnTo>
                    <a:pt x="100" y="1701"/>
                  </a:lnTo>
                  <a:lnTo>
                    <a:pt x="101" y="1706"/>
                  </a:lnTo>
                  <a:lnTo>
                    <a:pt x="105" y="1708"/>
                  </a:lnTo>
                  <a:lnTo>
                    <a:pt x="107" y="1712"/>
                  </a:lnTo>
                  <a:lnTo>
                    <a:pt x="112" y="1714"/>
                  </a:lnTo>
                  <a:lnTo>
                    <a:pt x="116" y="1717"/>
                  </a:lnTo>
                  <a:lnTo>
                    <a:pt x="126" y="1719"/>
                  </a:lnTo>
                  <a:lnTo>
                    <a:pt x="139" y="1720"/>
                  </a:lnTo>
                  <a:lnTo>
                    <a:pt x="152" y="1720"/>
                  </a:lnTo>
                  <a:lnTo>
                    <a:pt x="168" y="1718"/>
                  </a:lnTo>
                  <a:lnTo>
                    <a:pt x="183" y="1713"/>
                  </a:lnTo>
                  <a:lnTo>
                    <a:pt x="199" y="1707"/>
                  </a:lnTo>
                  <a:close/>
                  <a:moveTo>
                    <a:pt x="217" y="1840"/>
                  </a:moveTo>
                  <a:lnTo>
                    <a:pt x="231" y="1833"/>
                  </a:lnTo>
                  <a:lnTo>
                    <a:pt x="243" y="1826"/>
                  </a:lnTo>
                  <a:lnTo>
                    <a:pt x="253" y="1817"/>
                  </a:lnTo>
                  <a:lnTo>
                    <a:pt x="262" y="1808"/>
                  </a:lnTo>
                  <a:lnTo>
                    <a:pt x="268" y="1800"/>
                  </a:lnTo>
                  <a:lnTo>
                    <a:pt x="270" y="1790"/>
                  </a:lnTo>
                  <a:lnTo>
                    <a:pt x="270" y="1787"/>
                  </a:lnTo>
                  <a:lnTo>
                    <a:pt x="270" y="1782"/>
                  </a:lnTo>
                  <a:lnTo>
                    <a:pt x="269" y="1779"/>
                  </a:lnTo>
                  <a:lnTo>
                    <a:pt x="268" y="1775"/>
                  </a:lnTo>
                  <a:lnTo>
                    <a:pt x="265" y="1771"/>
                  </a:lnTo>
                  <a:lnTo>
                    <a:pt x="262" y="1769"/>
                  </a:lnTo>
                  <a:lnTo>
                    <a:pt x="258" y="1766"/>
                  </a:lnTo>
                  <a:lnTo>
                    <a:pt x="253" y="1764"/>
                  </a:lnTo>
                  <a:lnTo>
                    <a:pt x="243" y="1761"/>
                  </a:lnTo>
                  <a:lnTo>
                    <a:pt x="231" y="1760"/>
                  </a:lnTo>
                  <a:lnTo>
                    <a:pt x="218" y="1760"/>
                  </a:lnTo>
                  <a:lnTo>
                    <a:pt x="203" y="1762"/>
                  </a:lnTo>
                  <a:lnTo>
                    <a:pt x="188" y="1766"/>
                  </a:lnTo>
                  <a:lnTo>
                    <a:pt x="174" y="1771"/>
                  </a:lnTo>
                  <a:lnTo>
                    <a:pt x="160" y="1779"/>
                  </a:lnTo>
                  <a:lnTo>
                    <a:pt x="148" y="1787"/>
                  </a:lnTo>
                  <a:lnTo>
                    <a:pt x="137" y="1795"/>
                  </a:lnTo>
                  <a:lnTo>
                    <a:pt x="129" y="1804"/>
                  </a:lnTo>
                  <a:lnTo>
                    <a:pt x="123" y="1813"/>
                  </a:lnTo>
                  <a:lnTo>
                    <a:pt x="120" y="1821"/>
                  </a:lnTo>
                  <a:lnTo>
                    <a:pt x="120" y="1826"/>
                  </a:lnTo>
                  <a:lnTo>
                    <a:pt x="120" y="1830"/>
                  </a:lnTo>
                  <a:lnTo>
                    <a:pt x="121" y="1834"/>
                  </a:lnTo>
                  <a:lnTo>
                    <a:pt x="123" y="1838"/>
                  </a:lnTo>
                  <a:lnTo>
                    <a:pt x="125" y="1840"/>
                  </a:lnTo>
                  <a:lnTo>
                    <a:pt x="129" y="1844"/>
                  </a:lnTo>
                  <a:lnTo>
                    <a:pt x="132" y="1846"/>
                  </a:lnTo>
                  <a:lnTo>
                    <a:pt x="137" y="1849"/>
                  </a:lnTo>
                  <a:lnTo>
                    <a:pt x="148" y="1851"/>
                  </a:lnTo>
                  <a:lnTo>
                    <a:pt x="160" y="1852"/>
                  </a:lnTo>
                  <a:lnTo>
                    <a:pt x="173" y="1852"/>
                  </a:lnTo>
                  <a:lnTo>
                    <a:pt x="187" y="1850"/>
                  </a:lnTo>
                  <a:lnTo>
                    <a:pt x="202" y="1846"/>
                  </a:lnTo>
                  <a:lnTo>
                    <a:pt x="217" y="1840"/>
                  </a:lnTo>
                  <a:close/>
                  <a:moveTo>
                    <a:pt x="246" y="1977"/>
                  </a:moveTo>
                  <a:lnTo>
                    <a:pt x="259" y="1970"/>
                  </a:lnTo>
                  <a:lnTo>
                    <a:pt x="271" y="1962"/>
                  </a:lnTo>
                  <a:lnTo>
                    <a:pt x="281" y="1953"/>
                  </a:lnTo>
                  <a:lnTo>
                    <a:pt x="288" y="1945"/>
                  </a:lnTo>
                  <a:lnTo>
                    <a:pt x="294" y="1937"/>
                  </a:lnTo>
                  <a:lnTo>
                    <a:pt x="296" y="1927"/>
                  </a:lnTo>
                  <a:lnTo>
                    <a:pt x="296" y="1924"/>
                  </a:lnTo>
                  <a:lnTo>
                    <a:pt x="296" y="1919"/>
                  </a:lnTo>
                  <a:lnTo>
                    <a:pt x="295" y="1915"/>
                  </a:lnTo>
                  <a:lnTo>
                    <a:pt x="294" y="1912"/>
                  </a:lnTo>
                  <a:lnTo>
                    <a:pt x="290" y="1908"/>
                  </a:lnTo>
                  <a:lnTo>
                    <a:pt x="288" y="1906"/>
                  </a:lnTo>
                  <a:lnTo>
                    <a:pt x="284" y="1902"/>
                  </a:lnTo>
                  <a:lnTo>
                    <a:pt x="280" y="1901"/>
                  </a:lnTo>
                  <a:lnTo>
                    <a:pt x="270" y="1897"/>
                  </a:lnTo>
                  <a:lnTo>
                    <a:pt x="258" y="1896"/>
                  </a:lnTo>
                  <a:lnTo>
                    <a:pt x="245" y="1896"/>
                  </a:lnTo>
                  <a:lnTo>
                    <a:pt x="231" y="1899"/>
                  </a:lnTo>
                  <a:lnTo>
                    <a:pt x="217" y="1902"/>
                  </a:lnTo>
                  <a:lnTo>
                    <a:pt x="202" y="1907"/>
                  </a:lnTo>
                  <a:lnTo>
                    <a:pt x="189" y="1914"/>
                  </a:lnTo>
                  <a:lnTo>
                    <a:pt x="177" y="1922"/>
                  </a:lnTo>
                  <a:lnTo>
                    <a:pt x="168" y="1931"/>
                  </a:lnTo>
                  <a:lnTo>
                    <a:pt x="161" y="1939"/>
                  </a:lnTo>
                  <a:lnTo>
                    <a:pt x="155" y="1948"/>
                  </a:lnTo>
                  <a:lnTo>
                    <a:pt x="152" y="1957"/>
                  </a:lnTo>
                  <a:lnTo>
                    <a:pt x="152" y="1960"/>
                  </a:lnTo>
                  <a:lnTo>
                    <a:pt x="152" y="1965"/>
                  </a:lnTo>
                  <a:lnTo>
                    <a:pt x="154" y="1969"/>
                  </a:lnTo>
                  <a:lnTo>
                    <a:pt x="155" y="1972"/>
                  </a:lnTo>
                  <a:lnTo>
                    <a:pt x="158" y="1976"/>
                  </a:lnTo>
                  <a:lnTo>
                    <a:pt x="161" y="1979"/>
                  </a:lnTo>
                  <a:lnTo>
                    <a:pt x="164" y="1982"/>
                  </a:lnTo>
                  <a:lnTo>
                    <a:pt x="169" y="1984"/>
                  </a:lnTo>
                  <a:lnTo>
                    <a:pt x="180" y="1986"/>
                  </a:lnTo>
                  <a:lnTo>
                    <a:pt x="190" y="1988"/>
                  </a:lnTo>
                  <a:lnTo>
                    <a:pt x="203" y="1988"/>
                  </a:lnTo>
                  <a:lnTo>
                    <a:pt x="218" y="1985"/>
                  </a:lnTo>
                  <a:lnTo>
                    <a:pt x="232" y="1982"/>
                  </a:lnTo>
                  <a:lnTo>
                    <a:pt x="246" y="1977"/>
                  </a:lnTo>
                  <a:close/>
                  <a:moveTo>
                    <a:pt x="117" y="2191"/>
                  </a:moveTo>
                  <a:lnTo>
                    <a:pt x="129" y="2185"/>
                  </a:lnTo>
                  <a:lnTo>
                    <a:pt x="139" y="2178"/>
                  </a:lnTo>
                  <a:lnTo>
                    <a:pt x="148" y="2169"/>
                  </a:lnTo>
                  <a:lnTo>
                    <a:pt x="155" y="2161"/>
                  </a:lnTo>
                  <a:lnTo>
                    <a:pt x="160" y="2153"/>
                  </a:lnTo>
                  <a:lnTo>
                    <a:pt x="162" y="2145"/>
                  </a:lnTo>
                  <a:lnTo>
                    <a:pt x="162" y="2141"/>
                  </a:lnTo>
                  <a:lnTo>
                    <a:pt x="162" y="2136"/>
                  </a:lnTo>
                  <a:lnTo>
                    <a:pt x="161" y="2133"/>
                  </a:lnTo>
                  <a:lnTo>
                    <a:pt x="158" y="2129"/>
                  </a:lnTo>
                  <a:lnTo>
                    <a:pt x="156" y="2127"/>
                  </a:lnTo>
                  <a:lnTo>
                    <a:pt x="152" y="2123"/>
                  </a:lnTo>
                  <a:lnTo>
                    <a:pt x="150" y="2121"/>
                  </a:lnTo>
                  <a:lnTo>
                    <a:pt x="145" y="2118"/>
                  </a:lnTo>
                  <a:lnTo>
                    <a:pt x="136" y="2116"/>
                  </a:lnTo>
                  <a:lnTo>
                    <a:pt x="125" y="2115"/>
                  </a:lnTo>
                  <a:lnTo>
                    <a:pt x="113" y="2115"/>
                  </a:lnTo>
                  <a:lnTo>
                    <a:pt x="101" y="2116"/>
                  </a:lnTo>
                  <a:lnTo>
                    <a:pt x="88" y="2120"/>
                  </a:lnTo>
                  <a:lnTo>
                    <a:pt x="75" y="2126"/>
                  </a:lnTo>
                  <a:lnTo>
                    <a:pt x="63" y="2131"/>
                  </a:lnTo>
                  <a:lnTo>
                    <a:pt x="53" y="2139"/>
                  </a:lnTo>
                  <a:lnTo>
                    <a:pt x="44" y="2147"/>
                  </a:lnTo>
                  <a:lnTo>
                    <a:pt x="37" y="2155"/>
                  </a:lnTo>
                  <a:lnTo>
                    <a:pt x="32" y="2164"/>
                  </a:lnTo>
                  <a:lnTo>
                    <a:pt x="30" y="2172"/>
                  </a:lnTo>
                  <a:lnTo>
                    <a:pt x="30" y="2177"/>
                  </a:lnTo>
                  <a:lnTo>
                    <a:pt x="31" y="2180"/>
                  </a:lnTo>
                  <a:lnTo>
                    <a:pt x="32" y="2184"/>
                  </a:lnTo>
                  <a:lnTo>
                    <a:pt x="34" y="2187"/>
                  </a:lnTo>
                  <a:lnTo>
                    <a:pt x="36" y="2191"/>
                  </a:lnTo>
                  <a:lnTo>
                    <a:pt x="40" y="2193"/>
                  </a:lnTo>
                  <a:lnTo>
                    <a:pt x="43" y="2196"/>
                  </a:lnTo>
                  <a:lnTo>
                    <a:pt x="47" y="2198"/>
                  </a:lnTo>
                  <a:lnTo>
                    <a:pt x="56" y="2200"/>
                  </a:lnTo>
                  <a:lnTo>
                    <a:pt x="67" y="2202"/>
                  </a:lnTo>
                  <a:lnTo>
                    <a:pt x="79" y="2202"/>
                  </a:lnTo>
                  <a:lnTo>
                    <a:pt x="91" y="2200"/>
                  </a:lnTo>
                  <a:lnTo>
                    <a:pt x="104" y="2197"/>
                  </a:lnTo>
                  <a:lnTo>
                    <a:pt x="117" y="2191"/>
                  </a:lnTo>
                  <a:close/>
                  <a:moveTo>
                    <a:pt x="287" y="2116"/>
                  </a:moveTo>
                  <a:lnTo>
                    <a:pt x="299" y="2109"/>
                  </a:lnTo>
                  <a:lnTo>
                    <a:pt x="310" y="2102"/>
                  </a:lnTo>
                  <a:lnTo>
                    <a:pt x="320" y="2093"/>
                  </a:lnTo>
                  <a:lnTo>
                    <a:pt x="327" y="2085"/>
                  </a:lnTo>
                  <a:lnTo>
                    <a:pt x="332" y="2076"/>
                  </a:lnTo>
                  <a:lnTo>
                    <a:pt x="334" y="2067"/>
                  </a:lnTo>
                  <a:lnTo>
                    <a:pt x="334" y="2064"/>
                  </a:lnTo>
                  <a:lnTo>
                    <a:pt x="333" y="2059"/>
                  </a:lnTo>
                  <a:lnTo>
                    <a:pt x="333" y="2055"/>
                  </a:lnTo>
                  <a:lnTo>
                    <a:pt x="331" y="2052"/>
                  </a:lnTo>
                  <a:lnTo>
                    <a:pt x="328" y="2048"/>
                  </a:lnTo>
                  <a:lnTo>
                    <a:pt x="325" y="2046"/>
                  </a:lnTo>
                  <a:lnTo>
                    <a:pt x="321" y="2042"/>
                  </a:lnTo>
                  <a:lnTo>
                    <a:pt x="318" y="2040"/>
                  </a:lnTo>
                  <a:lnTo>
                    <a:pt x="307" y="2038"/>
                  </a:lnTo>
                  <a:lnTo>
                    <a:pt x="296" y="2036"/>
                  </a:lnTo>
                  <a:lnTo>
                    <a:pt x="283" y="2036"/>
                  </a:lnTo>
                  <a:lnTo>
                    <a:pt x="270" y="2038"/>
                  </a:lnTo>
                  <a:lnTo>
                    <a:pt x="257" y="2041"/>
                  </a:lnTo>
                  <a:lnTo>
                    <a:pt x="243" y="2047"/>
                  </a:lnTo>
                  <a:lnTo>
                    <a:pt x="230" y="2053"/>
                  </a:lnTo>
                  <a:lnTo>
                    <a:pt x="219" y="2061"/>
                  </a:lnTo>
                  <a:lnTo>
                    <a:pt x="209" y="2070"/>
                  </a:lnTo>
                  <a:lnTo>
                    <a:pt x="202" y="2078"/>
                  </a:lnTo>
                  <a:lnTo>
                    <a:pt x="198" y="2086"/>
                  </a:lnTo>
                  <a:lnTo>
                    <a:pt x="195" y="2095"/>
                  </a:lnTo>
                  <a:lnTo>
                    <a:pt x="195" y="2099"/>
                  </a:lnTo>
                  <a:lnTo>
                    <a:pt x="195" y="2103"/>
                  </a:lnTo>
                  <a:lnTo>
                    <a:pt x="196" y="2108"/>
                  </a:lnTo>
                  <a:lnTo>
                    <a:pt x="199" y="2111"/>
                  </a:lnTo>
                  <a:lnTo>
                    <a:pt x="201" y="2115"/>
                  </a:lnTo>
                  <a:lnTo>
                    <a:pt x="205" y="2117"/>
                  </a:lnTo>
                  <a:lnTo>
                    <a:pt x="208" y="2120"/>
                  </a:lnTo>
                  <a:lnTo>
                    <a:pt x="212" y="2122"/>
                  </a:lnTo>
                  <a:lnTo>
                    <a:pt x="221" y="2126"/>
                  </a:lnTo>
                  <a:lnTo>
                    <a:pt x="233" y="2127"/>
                  </a:lnTo>
                  <a:lnTo>
                    <a:pt x="245" y="2127"/>
                  </a:lnTo>
                  <a:lnTo>
                    <a:pt x="259" y="2124"/>
                  </a:lnTo>
                  <a:lnTo>
                    <a:pt x="272" y="2121"/>
                  </a:lnTo>
                  <a:lnTo>
                    <a:pt x="287" y="2116"/>
                  </a:lnTo>
                  <a:close/>
                  <a:moveTo>
                    <a:pt x="175" y="2332"/>
                  </a:moveTo>
                  <a:lnTo>
                    <a:pt x="187" y="2326"/>
                  </a:lnTo>
                  <a:lnTo>
                    <a:pt x="196" y="2319"/>
                  </a:lnTo>
                  <a:lnTo>
                    <a:pt x="205" y="2311"/>
                  </a:lnTo>
                  <a:lnTo>
                    <a:pt x="212" y="2303"/>
                  </a:lnTo>
                  <a:lnTo>
                    <a:pt x="215" y="2294"/>
                  </a:lnTo>
                  <a:lnTo>
                    <a:pt x="218" y="2286"/>
                  </a:lnTo>
                  <a:lnTo>
                    <a:pt x="218" y="2282"/>
                  </a:lnTo>
                  <a:lnTo>
                    <a:pt x="218" y="2279"/>
                  </a:lnTo>
                  <a:lnTo>
                    <a:pt x="217" y="2275"/>
                  </a:lnTo>
                  <a:lnTo>
                    <a:pt x="214" y="2272"/>
                  </a:lnTo>
                  <a:lnTo>
                    <a:pt x="212" y="2268"/>
                  </a:lnTo>
                  <a:lnTo>
                    <a:pt x="209" y="2265"/>
                  </a:lnTo>
                  <a:lnTo>
                    <a:pt x="206" y="2262"/>
                  </a:lnTo>
                  <a:lnTo>
                    <a:pt x="201" y="2261"/>
                  </a:lnTo>
                  <a:lnTo>
                    <a:pt x="193" y="2257"/>
                  </a:lnTo>
                  <a:lnTo>
                    <a:pt x="182" y="2256"/>
                  </a:lnTo>
                  <a:lnTo>
                    <a:pt x="171" y="2256"/>
                  </a:lnTo>
                  <a:lnTo>
                    <a:pt x="158" y="2257"/>
                  </a:lnTo>
                  <a:lnTo>
                    <a:pt x="146" y="2261"/>
                  </a:lnTo>
                  <a:lnTo>
                    <a:pt x="135" y="2266"/>
                  </a:lnTo>
                  <a:lnTo>
                    <a:pt x="123" y="2273"/>
                  </a:lnTo>
                  <a:lnTo>
                    <a:pt x="112" y="2280"/>
                  </a:lnTo>
                  <a:lnTo>
                    <a:pt x="104" y="2287"/>
                  </a:lnTo>
                  <a:lnTo>
                    <a:pt x="98" y="2295"/>
                  </a:lnTo>
                  <a:lnTo>
                    <a:pt x="94" y="2304"/>
                  </a:lnTo>
                  <a:lnTo>
                    <a:pt x="92" y="2312"/>
                  </a:lnTo>
                  <a:lnTo>
                    <a:pt x="92" y="2316"/>
                  </a:lnTo>
                  <a:lnTo>
                    <a:pt x="92" y="2320"/>
                  </a:lnTo>
                  <a:lnTo>
                    <a:pt x="93" y="2324"/>
                  </a:lnTo>
                  <a:lnTo>
                    <a:pt x="95" y="2327"/>
                  </a:lnTo>
                  <a:lnTo>
                    <a:pt x="98" y="2330"/>
                  </a:lnTo>
                  <a:lnTo>
                    <a:pt x="100" y="2333"/>
                  </a:lnTo>
                  <a:lnTo>
                    <a:pt x="104" y="2336"/>
                  </a:lnTo>
                  <a:lnTo>
                    <a:pt x="108" y="2338"/>
                  </a:lnTo>
                  <a:lnTo>
                    <a:pt x="117" y="2341"/>
                  </a:lnTo>
                  <a:lnTo>
                    <a:pt x="127" y="2343"/>
                  </a:lnTo>
                  <a:lnTo>
                    <a:pt x="138" y="2342"/>
                  </a:lnTo>
                  <a:lnTo>
                    <a:pt x="151" y="2341"/>
                  </a:lnTo>
                  <a:lnTo>
                    <a:pt x="163" y="2337"/>
                  </a:lnTo>
                  <a:lnTo>
                    <a:pt x="175" y="2332"/>
                  </a:lnTo>
                  <a:close/>
                  <a:moveTo>
                    <a:pt x="338" y="2259"/>
                  </a:moveTo>
                  <a:lnTo>
                    <a:pt x="350" y="2253"/>
                  </a:lnTo>
                  <a:lnTo>
                    <a:pt x="360" y="2246"/>
                  </a:lnTo>
                  <a:lnTo>
                    <a:pt x="369" y="2237"/>
                  </a:lnTo>
                  <a:lnTo>
                    <a:pt x="376" y="2229"/>
                  </a:lnTo>
                  <a:lnTo>
                    <a:pt x="380" y="2219"/>
                  </a:lnTo>
                  <a:lnTo>
                    <a:pt x="383" y="2211"/>
                  </a:lnTo>
                  <a:lnTo>
                    <a:pt x="383" y="2207"/>
                  </a:lnTo>
                  <a:lnTo>
                    <a:pt x="382" y="2203"/>
                  </a:lnTo>
                  <a:lnTo>
                    <a:pt x="380" y="2199"/>
                  </a:lnTo>
                  <a:lnTo>
                    <a:pt x="379" y="2196"/>
                  </a:lnTo>
                  <a:lnTo>
                    <a:pt x="377" y="2192"/>
                  </a:lnTo>
                  <a:lnTo>
                    <a:pt x="373" y="2190"/>
                  </a:lnTo>
                  <a:lnTo>
                    <a:pt x="370" y="2186"/>
                  </a:lnTo>
                  <a:lnTo>
                    <a:pt x="366" y="2184"/>
                  </a:lnTo>
                  <a:lnTo>
                    <a:pt x="357" y="2181"/>
                  </a:lnTo>
                  <a:lnTo>
                    <a:pt x="345" y="2179"/>
                  </a:lnTo>
                  <a:lnTo>
                    <a:pt x="333" y="2179"/>
                  </a:lnTo>
                  <a:lnTo>
                    <a:pt x="321" y="2181"/>
                  </a:lnTo>
                  <a:lnTo>
                    <a:pt x="307" y="2185"/>
                  </a:lnTo>
                  <a:lnTo>
                    <a:pt x="294" y="2190"/>
                  </a:lnTo>
                  <a:lnTo>
                    <a:pt x="282" y="2196"/>
                  </a:lnTo>
                  <a:lnTo>
                    <a:pt x="271" y="2204"/>
                  </a:lnTo>
                  <a:lnTo>
                    <a:pt x="263" y="2212"/>
                  </a:lnTo>
                  <a:lnTo>
                    <a:pt x="256" y="2221"/>
                  </a:lnTo>
                  <a:lnTo>
                    <a:pt x="251" y="2229"/>
                  </a:lnTo>
                  <a:lnTo>
                    <a:pt x="250" y="2237"/>
                  </a:lnTo>
                  <a:lnTo>
                    <a:pt x="249" y="2242"/>
                  </a:lnTo>
                  <a:lnTo>
                    <a:pt x="250" y="2246"/>
                  </a:lnTo>
                  <a:lnTo>
                    <a:pt x="251" y="2249"/>
                  </a:lnTo>
                  <a:lnTo>
                    <a:pt x="253" y="2254"/>
                  </a:lnTo>
                  <a:lnTo>
                    <a:pt x="256" y="2256"/>
                  </a:lnTo>
                  <a:lnTo>
                    <a:pt x="258" y="2260"/>
                  </a:lnTo>
                  <a:lnTo>
                    <a:pt x="262" y="2262"/>
                  </a:lnTo>
                  <a:lnTo>
                    <a:pt x="266" y="2265"/>
                  </a:lnTo>
                  <a:lnTo>
                    <a:pt x="276" y="2268"/>
                  </a:lnTo>
                  <a:lnTo>
                    <a:pt x="287" y="2269"/>
                  </a:lnTo>
                  <a:lnTo>
                    <a:pt x="299" y="2269"/>
                  </a:lnTo>
                  <a:lnTo>
                    <a:pt x="312" y="2268"/>
                  </a:lnTo>
                  <a:lnTo>
                    <a:pt x="325" y="2265"/>
                  </a:lnTo>
                  <a:lnTo>
                    <a:pt x="338" y="2259"/>
                  </a:lnTo>
                  <a:close/>
                  <a:moveTo>
                    <a:pt x="132" y="2488"/>
                  </a:moveTo>
                  <a:lnTo>
                    <a:pt x="127" y="2482"/>
                  </a:lnTo>
                  <a:lnTo>
                    <a:pt x="120" y="2478"/>
                  </a:lnTo>
                  <a:lnTo>
                    <a:pt x="112" y="2475"/>
                  </a:lnTo>
                  <a:lnTo>
                    <a:pt x="102" y="2474"/>
                  </a:lnTo>
                  <a:lnTo>
                    <a:pt x="93" y="2474"/>
                  </a:lnTo>
                  <a:lnTo>
                    <a:pt x="81" y="2475"/>
                  </a:lnTo>
                  <a:lnTo>
                    <a:pt x="70" y="2478"/>
                  </a:lnTo>
                  <a:lnTo>
                    <a:pt x="59" y="2483"/>
                  </a:lnTo>
                  <a:lnTo>
                    <a:pt x="49" y="2489"/>
                  </a:lnTo>
                  <a:lnTo>
                    <a:pt x="40" y="2496"/>
                  </a:lnTo>
                  <a:lnTo>
                    <a:pt x="32" y="2503"/>
                  </a:lnTo>
                  <a:lnTo>
                    <a:pt x="26" y="2510"/>
                  </a:lnTo>
                  <a:lnTo>
                    <a:pt x="23" y="2519"/>
                  </a:lnTo>
                  <a:lnTo>
                    <a:pt x="22" y="2527"/>
                  </a:lnTo>
                  <a:lnTo>
                    <a:pt x="22" y="2531"/>
                  </a:lnTo>
                  <a:lnTo>
                    <a:pt x="22" y="2534"/>
                  </a:lnTo>
                  <a:lnTo>
                    <a:pt x="23" y="2538"/>
                  </a:lnTo>
                  <a:lnTo>
                    <a:pt x="25" y="2541"/>
                  </a:lnTo>
                  <a:lnTo>
                    <a:pt x="30" y="2547"/>
                  </a:lnTo>
                  <a:lnTo>
                    <a:pt x="37" y="2551"/>
                  </a:lnTo>
                  <a:lnTo>
                    <a:pt x="45" y="2554"/>
                  </a:lnTo>
                  <a:lnTo>
                    <a:pt x="55" y="2556"/>
                  </a:lnTo>
                  <a:lnTo>
                    <a:pt x="66" y="2556"/>
                  </a:lnTo>
                  <a:lnTo>
                    <a:pt x="76" y="2554"/>
                  </a:lnTo>
                  <a:lnTo>
                    <a:pt x="87" y="2551"/>
                  </a:lnTo>
                  <a:lnTo>
                    <a:pt x="99" y="2546"/>
                  </a:lnTo>
                  <a:lnTo>
                    <a:pt x="108" y="2540"/>
                  </a:lnTo>
                  <a:lnTo>
                    <a:pt x="118" y="2533"/>
                  </a:lnTo>
                  <a:lnTo>
                    <a:pt x="125" y="2526"/>
                  </a:lnTo>
                  <a:lnTo>
                    <a:pt x="131" y="2519"/>
                  </a:lnTo>
                  <a:lnTo>
                    <a:pt x="135" y="2510"/>
                  </a:lnTo>
                  <a:lnTo>
                    <a:pt x="136" y="2502"/>
                  </a:lnTo>
                  <a:lnTo>
                    <a:pt x="136" y="2495"/>
                  </a:lnTo>
                  <a:lnTo>
                    <a:pt x="132" y="2488"/>
                  </a:lnTo>
                  <a:close/>
                  <a:moveTo>
                    <a:pt x="245" y="2477"/>
                  </a:moveTo>
                  <a:lnTo>
                    <a:pt x="256" y="2471"/>
                  </a:lnTo>
                  <a:lnTo>
                    <a:pt x="265" y="2464"/>
                  </a:lnTo>
                  <a:lnTo>
                    <a:pt x="274" y="2456"/>
                  </a:lnTo>
                  <a:lnTo>
                    <a:pt x="280" y="2449"/>
                  </a:lnTo>
                  <a:lnTo>
                    <a:pt x="283" y="2440"/>
                  </a:lnTo>
                  <a:lnTo>
                    <a:pt x="284" y="2432"/>
                  </a:lnTo>
                  <a:lnTo>
                    <a:pt x="284" y="2428"/>
                  </a:lnTo>
                  <a:lnTo>
                    <a:pt x="284" y="2424"/>
                  </a:lnTo>
                  <a:lnTo>
                    <a:pt x="283" y="2420"/>
                  </a:lnTo>
                  <a:lnTo>
                    <a:pt x="281" y="2417"/>
                  </a:lnTo>
                  <a:lnTo>
                    <a:pt x="276" y="2411"/>
                  </a:lnTo>
                  <a:lnTo>
                    <a:pt x="269" y="2406"/>
                  </a:lnTo>
                  <a:lnTo>
                    <a:pt x="260" y="2404"/>
                  </a:lnTo>
                  <a:lnTo>
                    <a:pt x="250" y="2401"/>
                  </a:lnTo>
                  <a:lnTo>
                    <a:pt x="239" y="2401"/>
                  </a:lnTo>
                  <a:lnTo>
                    <a:pt x="227" y="2404"/>
                  </a:lnTo>
                  <a:lnTo>
                    <a:pt x="215" y="2406"/>
                  </a:lnTo>
                  <a:lnTo>
                    <a:pt x="203" y="2411"/>
                  </a:lnTo>
                  <a:lnTo>
                    <a:pt x="193" y="2417"/>
                  </a:lnTo>
                  <a:lnTo>
                    <a:pt x="183" y="2424"/>
                  </a:lnTo>
                  <a:lnTo>
                    <a:pt x="175" y="2432"/>
                  </a:lnTo>
                  <a:lnTo>
                    <a:pt x="169" y="2440"/>
                  </a:lnTo>
                  <a:lnTo>
                    <a:pt x="165" y="2449"/>
                  </a:lnTo>
                  <a:lnTo>
                    <a:pt x="163" y="2456"/>
                  </a:lnTo>
                  <a:lnTo>
                    <a:pt x="163" y="2461"/>
                  </a:lnTo>
                  <a:lnTo>
                    <a:pt x="164" y="2464"/>
                  </a:lnTo>
                  <a:lnTo>
                    <a:pt x="165" y="2468"/>
                  </a:lnTo>
                  <a:lnTo>
                    <a:pt x="168" y="2471"/>
                  </a:lnTo>
                  <a:lnTo>
                    <a:pt x="173" y="2477"/>
                  </a:lnTo>
                  <a:lnTo>
                    <a:pt x="180" y="2482"/>
                  </a:lnTo>
                  <a:lnTo>
                    <a:pt x="188" y="2486"/>
                  </a:lnTo>
                  <a:lnTo>
                    <a:pt x="199" y="2487"/>
                  </a:lnTo>
                  <a:lnTo>
                    <a:pt x="209" y="2487"/>
                  </a:lnTo>
                  <a:lnTo>
                    <a:pt x="221" y="2486"/>
                  </a:lnTo>
                  <a:lnTo>
                    <a:pt x="233" y="2482"/>
                  </a:lnTo>
                  <a:lnTo>
                    <a:pt x="245" y="2477"/>
                  </a:lnTo>
                  <a:close/>
                  <a:moveTo>
                    <a:pt x="217" y="2636"/>
                  </a:moveTo>
                  <a:lnTo>
                    <a:pt x="212" y="2630"/>
                  </a:lnTo>
                  <a:lnTo>
                    <a:pt x="205" y="2626"/>
                  </a:lnTo>
                  <a:lnTo>
                    <a:pt x="196" y="2623"/>
                  </a:lnTo>
                  <a:lnTo>
                    <a:pt x="188" y="2622"/>
                  </a:lnTo>
                  <a:lnTo>
                    <a:pt x="177" y="2621"/>
                  </a:lnTo>
                  <a:lnTo>
                    <a:pt x="167" y="2623"/>
                  </a:lnTo>
                  <a:lnTo>
                    <a:pt x="156" y="2626"/>
                  </a:lnTo>
                  <a:lnTo>
                    <a:pt x="145" y="2630"/>
                  </a:lnTo>
                  <a:lnTo>
                    <a:pt x="136" y="2636"/>
                  </a:lnTo>
                  <a:lnTo>
                    <a:pt x="127" y="2642"/>
                  </a:lnTo>
                  <a:lnTo>
                    <a:pt x="120" y="2651"/>
                  </a:lnTo>
                  <a:lnTo>
                    <a:pt x="114" y="2658"/>
                  </a:lnTo>
                  <a:lnTo>
                    <a:pt x="112" y="2666"/>
                  </a:lnTo>
                  <a:lnTo>
                    <a:pt x="110" y="2673"/>
                  </a:lnTo>
                  <a:lnTo>
                    <a:pt x="111" y="2680"/>
                  </a:lnTo>
                  <a:lnTo>
                    <a:pt x="113" y="2687"/>
                  </a:lnTo>
                  <a:lnTo>
                    <a:pt x="119" y="2693"/>
                  </a:lnTo>
                  <a:lnTo>
                    <a:pt x="125" y="2698"/>
                  </a:lnTo>
                  <a:lnTo>
                    <a:pt x="133" y="2701"/>
                  </a:lnTo>
                  <a:lnTo>
                    <a:pt x="143" y="2703"/>
                  </a:lnTo>
                  <a:lnTo>
                    <a:pt x="152" y="2703"/>
                  </a:lnTo>
                  <a:lnTo>
                    <a:pt x="163" y="2702"/>
                  </a:lnTo>
                  <a:lnTo>
                    <a:pt x="174" y="2698"/>
                  </a:lnTo>
                  <a:lnTo>
                    <a:pt x="184" y="2693"/>
                  </a:lnTo>
                  <a:lnTo>
                    <a:pt x="195" y="2687"/>
                  </a:lnTo>
                  <a:lnTo>
                    <a:pt x="203" y="2682"/>
                  </a:lnTo>
                  <a:lnTo>
                    <a:pt x="211" y="2674"/>
                  </a:lnTo>
                  <a:lnTo>
                    <a:pt x="215" y="2666"/>
                  </a:lnTo>
                  <a:lnTo>
                    <a:pt x="219" y="2659"/>
                  </a:lnTo>
                  <a:lnTo>
                    <a:pt x="220" y="2651"/>
                  </a:lnTo>
                  <a:lnTo>
                    <a:pt x="220" y="2644"/>
                  </a:lnTo>
                  <a:lnTo>
                    <a:pt x="217" y="2636"/>
                  </a:lnTo>
                  <a:close/>
                  <a:moveTo>
                    <a:pt x="359" y="2567"/>
                  </a:moveTo>
                  <a:lnTo>
                    <a:pt x="353" y="2562"/>
                  </a:lnTo>
                  <a:lnTo>
                    <a:pt x="346" y="2557"/>
                  </a:lnTo>
                  <a:lnTo>
                    <a:pt x="338" y="2553"/>
                  </a:lnTo>
                  <a:lnTo>
                    <a:pt x="328" y="2552"/>
                  </a:lnTo>
                  <a:lnTo>
                    <a:pt x="318" y="2552"/>
                  </a:lnTo>
                  <a:lnTo>
                    <a:pt x="307" y="2553"/>
                  </a:lnTo>
                  <a:lnTo>
                    <a:pt x="295" y="2556"/>
                  </a:lnTo>
                  <a:lnTo>
                    <a:pt x="283" y="2560"/>
                  </a:lnTo>
                  <a:lnTo>
                    <a:pt x="274" y="2566"/>
                  </a:lnTo>
                  <a:lnTo>
                    <a:pt x="264" y="2573"/>
                  </a:lnTo>
                  <a:lnTo>
                    <a:pt x="257" y="2581"/>
                  </a:lnTo>
                  <a:lnTo>
                    <a:pt x="251" y="2589"/>
                  </a:lnTo>
                  <a:lnTo>
                    <a:pt x="247" y="2597"/>
                  </a:lnTo>
                  <a:lnTo>
                    <a:pt x="246" y="2606"/>
                  </a:lnTo>
                  <a:lnTo>
                    <a:pt x="246" y="2609"/>
                  </a:lnTo>
                  <a:lnTo>
                    <a:pt x="247" y="2613"/>
                  </a:lnTo>
                  <a:lnTo>
                    <a:pt x="249" y="2616"/>
                  </a:lnTo>
                  <a:lnTo>
                    <a:pt x="250" y="2620"/>
                  </a:lnTo>
                  <a:lnTo>
                    <a:pt x="256" y="2627"/>
                  </a:lnTo>
                  <a:lnTo>
                    <a:pt x="262" y="2630"/>
                  </a:lnTo>
                  <a:lnTo>
                    <a:pt x="271" y="2634"/>
                  </a:lnTo>
                  <a:lnTo>
                    <a:pt x="281" y="2636"/>
                  </a:lnTo>
                  <a:lnTo>
                    <a:pt x="291" y="2636"/>
                  </a:lnTo>
                  <a:lnTo>
                    <a:pt x="302" y="2634"/>
                  </a:lnTo>
                  <a:lnTo>
                    <a:pt x="314" y="2632"/>
                  </a:lnTo>
                  <a:lnTo>
                    <a:pt x="325" y="2627"/>
                  </a:lnTo>
                  <a:lnTo>
                    <a:pt x="335" y="2621"/>
                  </a:lnTo>
                  <a:lnTo>
                    <a:pt x="345" y="2614"/>
                  </a:lnTo>
                  <a:lnTo>
                    <a:pt x="352" y="2607"/>
                  </a:lnTo>
                  <a:lnTo>
                    <a:pt x="358" y="2598"/>
                  </a:lnTo>
                  <a:lnTo>
                    <a:pt x="361" y="2590"/>
                  </a:lnTo>
                  <a:lnTo>
                    <a:pt x="363" y="2582"/>
                  </a:lnTo>
                  <a:lnTo>
                    <a:pt x="363" y="2578"/>
                  </a:lnTo>
                  <a:lnTo>
                    <a:pt x="361" y="2575"/>
                  </a:lnTo>
                  <a:lnTo>
                    <a:pt x="360" y="2571"/>
                  </a:lnTo>
                  <a:lnTo>
                    <a:pt x="359" y="2567"/>
                  </a:lnTo>
                  <a:close/>
                  <a:moveTo>
                    <a:pt x="155" y="2908"/>
                  </a:moveTo>
                  <a:lnTo>
                    <a:pt x="164" y="2903"/>
                  </a:lnTo>
                  <a:lnTo>
                    <a:pt x="171" y="2897"/>
                  </a:lnTo>
                  <a:lnTo>
                    <a:pt x="177" y="2889"/>
                  </a:lnTo>
                  <a:lnTo>
                    <a:pt x="182" y="2882"/>
                  </a:lnTo>
                  <a:lnTo>
                    <a:pt x="186" y="2875"/>
                  </a:lnTo>
                  <a:lnTo>
                    <a:pt x="187" y="2868"/>
                  </a:lnTo>
                  <a:lnTo>
                    <a:pt x="186" y="2861"/>
                  </a:lnTo>
                  <a:lnTo>
                    <a:pt x="183" y="2855"/>
                  </a:lnTo>
                  <a:lnTo>
                    <a:pt x="179" y="2849"/>
                  </a:lnTo>
                  <a:lnTo>
                    <a:pt x="171" y="2844"/>
                  </a:lnTo>
                  <a:lnTo>
                    <a:pt x="164" y="2842"/>
                  </a:lnTo>
                  <a:lnTo>
                    <a:pt x="156" y="2840"/>
                  </a:lnTo>
                  <a:lnTo>
                    <a:pt x="146" y="2840"/>
                  </a:lnTo>
                  <a:lnTo>
                    <a:pt x="137" y="2841"/>
                  </a:lnTo>
                  <a:lnTo>
                    <a:pt x="127" y="2844"/>
                  </a:lnTo>
                  <a:lnTo>
                    <a:pt x="118" y="2848"/>
                  </a:lnTo>
                  <a:lnTo>
                    <a:pt x="108" y="2854"/>
                  </a:lnTo>
                  <a:lnTo>
                    <a:pt x="101" y="2860"/>
                  </a:lnTo>
                  <a:lnTo>
                    <a:pt x="94" y="2867"/>
                  </a:lnTo>
                  <a:lnTo>
                    <a:pt x="91" y="2874"/>
                  </a:lnTo>
                  <a:lnTo>
                    <a:pt x="87" y="2881"/>
                  </a:lnTo>
                  <a:lnTo>
                    <a:pt x="86" y="2888"/>
                  </a:lnTo>
                  <a:lnTo>
                    <a:pt x="87" y="2895"/>
                  </a:lnTo>
                  <a:lnTo>
                    <a:pt x="89" y="2903"/>
                  </a:lnTo>
                  <a:lnTo>
                    <a:pt x="94" y="2908"/>
                  </a:lnTo>
                  <a:lnTo>
                    <a:pt x="101" y="2912"/>
                  </a:lnTo>
                  <a:lnTo>
                    <a:pt x="108" y="2916"/>
                  </a:lnTo>
                  <a:lnTo>
                    <a:pt x="117" y="2917"/>
                  </a:lnTo>
                  <a:lnTo>
                    <a:pt x="126" y="2917"/>
                  </a:lnTo>
                  <a:lnTo>
                    <a:pt x="136" y="2916"/>
                  </a:lnTo>
                  <a:lnTo>
                    <a:pt x="145" y="2913"/>
                  </a:lnTo>
                  <a:lnTo>
                    <a:pt x="155" y="2908"/>
                  </a:lnTo>
                  <a:close/>
                  <a:moveTo>
                    <a:pt x="282" y="2846"/>
                  </a:moveTo>
                  <a:lnTo>
                    <a:pt x="291" y="2841"/>
                  </a:lnTo>
                  <a:lnTo>
                    <a:pt x="300" y="2834"/>
                  </a:lnTo>
                  <a:lnTo>
                    <a:pt x="306" y="2827"/>
                  </a:lnTo>
                  <a:lnTo>
                    <a:pt x="310" y="2819"/>
                  </a:lnTo>
                  <a:lnTo>
                    <a:pt x="314" y="2811"/>
                  </a:lnTo>
                  <a:lnTo>
                    <a:pt x="315" y="2804"/>
                  </a:lnTo>
                  <a:lnTo>
                    <a:pt x="314" y="2797"/>
                  </a:lnTo>
                  <a:lnTo>
                    <a:pt x="312" y="2790"/>
                  </a:lnTo>
                  <a:lnTo>
                    <a:pt x="307" y="2784"/>
                  </a:lnTo>
                  <a:lnTo>
                    <a:pt x="300" y="2779"/>
                  </a:lnTo>
                  <a:lnTo>
                    <a:pt x="291" y="2777"/>
                  </a:lnTo>
                  <a:lnTo>
                    <a:pt x="283" y="2774"/>
                  </a:lnTo>
                  <a:lnTo>
                    <a:pt x="274" y="2774"/>
                  </a:lnTo>
                  <a:lnTo>
                    <a:pt x="263" y="2775"/>
                  </a:lnTo>
                  <a:lnTo>
                    <a:pt x="252" y="2778"/>
                  </a:lnTo>
                  <a:lnTo>
                    <a:pt x="243" y="2783"/>
                  </a:lnTo>
                  <a:lnTo>
                    <a:pt x="233" y="2788"/>
                  </a:lnTo>
                  <a:lnTo>
                    <a:pt x="225" y="2794"/>
                  </a:lnTo>
                  <a:lnTo>
                    <a:pt x="218" y="2802"/>
                  </a:lnTo>
                  <a:lnTo>
                    <a:pt x="213" y="2810"/>
                  </a:lnTo>
                  <a:lnTo>
                    <a:pt x="211" y="2817"/>
                  </a:lnTo>
                  <a:lnTo>
                    <a:pt x="209" y="2825"/>
                  </a:lnTo>
                  <a:lnTo>
                    <a:pt x="209" y="2832"/>
                  </a:lnTo>
                  <a:lnTo>
                    <a:pt x="213" y="2840"/>
                  </a:lnTo>
                  <a:lnTo>
                    <a:pt x="218" y="2846"/>
                  </a:lnTo>
                  <a:lnTo>
                    <a:pt x="225" y="2849"/>
                  </a:lnTo>
                  <a:lnTo>
                    <a:pt x="232" y="2853"/>
                  </a:lnTo>
                  <a:lnTo>
                    <a:pt x="241" y="2854"/>
                  </a:lnTo>
                  <a:lnTo>
                    <a:pt x="251" y="2855"/>
                  </a:lnTo>
                  <a:lnTo>
                    <a:pt x="260" y="2853"/>
                  </a:lnTo>
                  <a:lnTo>
                    <a:pt x="271" y="2850"/>
                  </a:lnTo>
                  <a:lnTo>
                    <a:pt x="282" y="2846"/>
                  </a:lnTo>
                  <a:close/>
                  <a:moveTo>
                    <a:pt x="154" y="3122"/>
                  </a:moveTo>
                  <a:lnTo>
                    <a:pt x="161" y="3118"/>
                  </a:lnTo>
                  <a:lnTo>
                    <a:pt x="168" y="3112"/>
                  </a:lnTo>
                  <a:lnTo>
                    <a:pt x="174" y="3106"/>
                  </a:lnTo>
                  <a:lnTo>
                    <a:pt x="177" y="3099"/>
                  </a:lnTo>
                  <a:lnTo>
                    <a:pt x="180" y="3091"/>
                  </a:lnTo>
                  <a:lnTo>
                    <a:pt x="181" y="3084"/>
                  </a:lnTo>
                  <a:lnTo>
                    <a:pt x="180" y="3077"/>
                  </a:lnTo>
                  <a:lnTo>
                    <a:pt x="177" y="3071"/>
                  </a:lnTo>
                  <a:lnTo>
                    <a:pt x="173" y="3067"/>
                  </a:lnTo>
                  <a:lnTo>
                    <a:pt x="167" y="3062"/>
                  </a:lnTo>
                  <a:lnTo>
                    <a:pt x="160" y="3059"/>
                  </a:lnTo>
                  <a:lnTo>
                    <a:pt x="152" y="3058"/>
                  </a:lnTo>
                  <a:lnTo>
                    <a:pt x="144" y="3058"/>
                  </a:lnTo>
                  <a:lnTo>
                    <a:pt x="135" y="3058"/>
                  </a:lnTo>
                  <a:lnTo>
                    <a:pt x="126" y="3062"/>
                  </a:lnTo>
                  <a:lnTo>
                    <a:pt x="117" y="3065"/>
                  </a:lnTo>
                  <a:lnTo>
                    <a:pt x="110" y="3070"/>
                  </a:lnTo>
                  <a:lnTo>
                    <a:pt x="102" y="3076"/>
                  </a:lnTo>
                  <a:lnTo>
                    <a:pt x="97" y="3083"/>
                  </a:lnTo>
                  <a:lnTo>
                    <a:pt x="93" y="3089"/>
                  </a:lnTo>
                  <a:lnTo>
                    <a:pt x="91" y="3096"/>
                  </a:lnTo>
                  <a:lnTo>
                    <a:pt x="89" y="3103"/>
                  </a:lnTo>
                  <a:lnTo>
                    <a:pt x="91" y="3110"/>
                  </a:lnTo>
                  <a:lnTo>
                    <a:pt x="93" y="3116"/>
                  </a:lnTo>
                  <a:lnTo>
                    <a:pt x="98" y="3121"/>
                  </a:lnTo>
                  <a:lnTo>
                    <a:pt x="104" y="3126"/>
                  </a:lnTo>
                  <a:lnTo>
                    <a:pt x="111" y="3128"/>
                  </a:lnTo>
                  <a:lnTo>
                    <a:pt x="118" y="3131"/>
                  </a:lnTo>
                  <a:lnTo>
                    <a:pt x="126" y="3131"/>
                  </a:lnTo>
                  <a:lnTo>
                    <a:pt x="136" y="3129"/>
                  </a:lnTo>
                  <a:lnTo>
                    <a:pt x="144" y="3127"/>
                  </a:lnTo>
                  <a:lnTo>
                    <a:pt x="154" y="3122"/>
                  </a:lnTo>
                  <a:close/>
                  <a:moveTo>
                    <a:pt x="268" y="3064"/>
                  </a:moveTo>
                  <a:lnTo>
                    <a:pt x="276" y="3059"/>
                  </a:lnTo>
                  <a:lnTo>
                    <a:pt x="283" y="3052"/>
                  </a:lnTo>
                  <a:lnTo>
                    <a:pt x="289" y="3046"/>
                  </a:lnTo>
                  <a:lnTo>
                    <a:pt x="294" y="3039"/>
                  </a:lnTo>
                  <a:lnTo>
                    <a:pt x="296" y="3032"/>
                  </a:lnTo>
                  <a:lnTo>
                    <a:pt x="297" y="3025"/>
                  </a:lnTo>
                  <a:lnTo>
                    <a:pt x="296" y="3018"/>
                  </a:lnTo>
                  <a:lnTo>
                    <a:pt x="294" y="3011"/>
                  </a:lnTo>
                  <a:lnTo>
                    <a:pt x="289" y="3005"/>
                  </a:lnTo>
                  <a:lnTo>
                    <a:pt x="283" y="3001"/>
                  </a:lnTo>
                  <a:lnTo>
                    <a:pt x="275" y="2998"/>
                  </a:lnTo>
                  <a:lnTo>
                    <a:pt x="268" y="2996"/>
                  </a:lnTo>
                  <a:lnTo>
                    <a:pt x="258" y="2996"/>
                  </a:lnTo>
                  <a:lnTo>
                    <a:pt x="249" y="2998"/>
                  </a:lnTo>
                  <a:lnTo>
                    <a:pt x="239" y="3000"/>
                  </a:lnTo>
                  <a:lnTo>
                    <a:pt x="230" y="3004"/>
                  </a:lnTo>
                  <a:lnTo>
                    <a:pt x="221" y="3009"/>
                  </a:lnTo>
                  <a:lnTo>
                    <a:pt x="214" y="3015"/>
                  </a:lnTo>
                  <a:lnTo>
                    <a:pt x="208" y="3021"/>
                  </a:lnTo>
                  <a:lnTo>
                    <a:pt x="205" y="3028"/>
                  </a:lnTo>
                  <a:lnTo>
                    <a:pt x="201" y="3037"/>
                  </a:lnTo>
                  <a:lnTo>
                    <a:pt x="201" y="3044"/>
                  </a:lnTo>
                  <a:lnTo>
                    <a:pt x="201" y="3051"/>
                  </a:lnTo>
                  <a:lnTo>
                    <a:pt x="205" y="3057"/>
                  </a:lnTo>
                  <a:lnTo>
                    <a:pt x="209" y="3063"/>
                  </a:lnTo>
                  <a:lnTo>
                    <a:pt x="215" y="3068"/>
                  </a:lnTo>
                  <a:lnTo>
                    <a:pt x="222" y="3070"/>
                  </a:lnTo>
                  <a:lnTo>
                    <a:pt x="231" y="3071"/>
                  </a:lnTo>
                  <a:lnTo>
                    <a:pt x="239" y="3072"/>
                  </a:lnTo>
                  <a:lnTo>
                    <a:pt x="249" y="3071"/>
                  </a:lnTo>
                  <a:lnTo>
                    <a:pt x="258" y="3068"/>
                  </a:lnTo>
                  <a:lnTo>
                    <a:pt x="268" y="3064"/>
                  </a:lnTo>
                  <a:close/>
                  <a:moveTo>
                    <a:pt x="79" y="3388"/>
                  </a:moveTo>
                  <a:lnTo>
                    <a:pt x="86" y="3385"/>
                  </a:lnTo>
                  <a:lnTo>
                    <a:pt x="92" y="3379"/>
                  </a:lnTo>
                  <a:lnTo>
                    <a:pt x="97" y="3373"/>
                  </a:lnTo>
                  <a:lnTo>
                    <a:pt x="100" y="3367"/>
                  </a:lnTo>
                  <a:lnTo>
                    <a:pt x="101" y="3361"/>
                  </a:lnTo>
                  <a:lnTo>
                    <a:pt x="102" y="3355"/>
                  </a:lnTo>
                  <a:lnTo>
                    <a:pt x="101" y="3348"/>
                  </a:lnTo>
                  <a:lnTo>
                    <a:pt x="99" y="3343"/>
                  </a:lnTo>
                  <a:lnTo>
                    <a:pt x="94" y="3339"/>
                  </a:lnTo>
                  <a:lnTo>
                    <a:pt x="89" y="3334"/>
                  </a:lnTo>
                  <a:lnTo>
                    <a:pt x="83" y="3331"/>
                  </a:lnTo>
                  <a:lnTo>
                    <a:pt x="76" y="3330"/>
                  </a:lnTo>
                  <a:lnTo>
                    <a:pt x="69" y="3330"/>
                  </a:lnTo>
                  <a:lnTo>
                    <a:pt x="62" y="3331"/>
                  </a:lnTo>
                  <a:lnTo>
                    <a:pt x="54" y="3333"/>
                  </a:lnTo>
                  <a:lnTo>
                    <a:pt x="47" y="3336"/>
                  </a:lnTo>
                  <a:lnTo>
                    <a:pt x="40" y="3341"/>
                  </a:lnTo>
                  <a:lnTo>
                    <a:pt x="34" y="3347"/>
                  </a:lnTo>
                  <a:lnTo>
                    <a:pt x="29" y="3353"/>
                  </a:lnTo>
                  <a:lnTo>
                    <a:pt x="25" y="3359"/>
                  </a:lnTo>
                  <a:lnTo>
                    <a:pt x="24" y="3365"/>
                  </a:lnTo>
                  <a:lnTo>
                    <a:pt x="23" y="3371"/>
                  </a:lnTo>
                  <a:lnTo>
                    <a:pt x="24" y="3378"/>
                  </a:lnTo>
                  <a:lnTo>
                    <a:pt x="26" y="3383"/>
                  </a:lnTo>
                  <a:lnTo>
                    <a:pt x="31" y="3387"/>
                  </a:lnTo>
                  <a:lnTo>
                    <a:pt x="36" y="3392"/>
                  </a:lnTo>
                  <a:lnTo>
                    <a:pt x="42" y="3394"/>
                  </a:lnTo>
                  <a:lnTo>
                    <a:pt x="49" y="3396"/>
                  </a:lnTo>
                  <a:lnTo>
                    <a:pt x="56" y="3396"/>
                  </a:lnTo>
                  <a:lnTo>
                    <a:pt x="63" y="3394"/>
                  </a:lnTo>
                  <a:lnTo>
                    <a:pt x="72" y="3392"/>
                  </a:lnTo>
                  <a:lnTo>
                    <a:pt x="79" y="3388"/>
                  </a:lnTo>
                  <a:close/>
                  <a:moveTo>
                    <a:pt x="177" y="3336"/>
                  </a:moveTo>
                  <a:lnTo>
                    <a:pt x="184" y="3331"/>
                  </a:lnTo>
                  <a:lnTo>
                    <a:pt x="190" y="3327"/>
                  </a:lnTo>
                  <a:lnTo>
                    <a:pt x="195" y="3321"/>
                  </a:lnTo>
                  <a:lnTo>
                    <a:pt x="199" y="3314"/>
                  </a:lnTo>
                  <a:lnTo>
                    <a:pt x="201" y="3308"/>
                  </a:lnTo>
                  <a:lnTo>
                    <a:pt x="202" y="3301"/>
                  </a:lnTo>
                  <a:lnTo>
                    <a:pt x="201" y="3295"/>
                  </a:lnTo>
                  <a:lnTo>
                    <a:pt x="198" y="3289"/>
                  </a:lnTo>
                  <a:lnTo>
                    <a:pt x="194" y="3283"/>
                  </a:lnTo>
                  <a:lnTo>
                    <a:pt x="188" y="3279"/>
                  </a:lnTo>
                  <a:lnTo>
                    <a:pt x="182" y="3277"/>
                  </a:lnTo>
                  <a:lnTo>
                    <a:pt x="175" y="3276"/>
                  </a:lnTo>
                  <a:lnTo>
                    <a:pt x="167" y="3274"/>
                  </a:lnTo>
                  <a:lnTo>
                    <a:pt x="160" y="3276"/>
                  </a:lnTo>
                  <a:lnTo>
                    <a:pt x="151" y="3278"/>
                  </a:lnTo>
                  <a:lnTo>
                    <a:pt x="143" y="3282"/>
                  </a:lnTo>
                  <a:lnTo>
                    <a:pt x="136" y="3286"/>
                  </a:lnTo>
                  <a:lnTo>
                    <a:pt x="130" y="3292"/>
                  </a:lnTo>
                  <a:lnTo>
                    <a:pt x="125" y="3298"/>
                  </a:lnTo>
                  <a:lnTo>
                    <a:pt x="121" y="3304"/>
                  </a:lnTo>
                  <a:lnTo>
                    <a:pt x="119" y="3311"/>
                  </a:lnTo>
                  <a:lnTo>
                    <a:pt x="118" y="3317"/>
                  </a:lnTo>
                  <a:lnTo>
                    <a:pt x="119" y="3324"/>
                  </a:lnTo>
                  <a:lnTo>
                    <a:pt x="121" y="3330"/>
                  </a:lnTo>
                  <a:lnTo>
                    <a:pt x="126" y="3335"/>
                  </a:lnTo>
                  <a:lnTo>
                    <a:pt x="132" y="3339"/>
                  </a:lnTo>
                  <a:lnTo>
                    <a:pt x="138" y="3342"/>
                  </a:lnTo>
                  <a:lnTo>
                    <a:pt x="145" y="3343"/>
                  </a:lnTo>
                  <a:lnTo>
                    <a:pt x="152" y="3343"/>
                  </a:lnTo>
                  <a:lnTo>
                    <a:pt x="161" y="3342"/>
                  </a:lnTo>
                  <a:lnTo>
                    <a:pt x="169" y="3340"/>
                  </a:lnTo>
                  <a:lnTo>
                    <a:pt x="177" y="3336"/>
                  </a:lnTo>
                  <a:close/>
                  <a:moveTo>
                    <a:pt x="281" y="3282"/>
                  </a:moveTo>
                  <a:lnTo>
                    <a:pt x="289" y="3277"/>
                  </a:lnTo>
                  <a:lnTo>
                    <a:pt x="295" y="3271"/>
                  </a:lnTo>
                  <a:lnTo>
                    <a:pt x="300" y="3265"/>
                  </a:lnTo>
                  <a:lnTo>
                    <a:pt x="304" y="3258"/>
                  </a:lnTo>
                  <a:lnTo>
                    <a:pt x="307" y="3252"/>
                  </a:lnTo>
                  <a:lnTo>
                    <a:pt x="307" y="3245"/>
                  </a:lnTo>
                  <a:lnTo>
                    <a:pt x="306" y="3238"/>
                  </a:lnTo>
                  <a:lnTo>
                    <a:pt x="303" y="3232"/>
                  </a:lnTo>
                  <a:lnTo>
                    <a:pt x="299" y="3227"/>
                  </a:lnTo>
                  <a:lnTo>
                    <a:pt x="293" y="3222"/>
                  </a:lnTo>
                  <a:lnTo>
                    <a:pt x="287" y="3220"/>
                  </a:lnTo>
                  <a:lnTo>
                    <a:pt x="278" y="3217"/>
                  </a:lnTo>
                  <a:lnTo>
                    <a:pt x="270" y="3217"/>
                  </a:lnTo>
                  <a:lnTo>
                    <a:pt x="262" y="3219"/>
                  </a:lnTo>
                  <a:lnTo>
                    <a:pt x="253" y="3221"/>
                  </a:lnTo>
                  <a:lnTo>
                    <a:pt x="245" y="3225"/>
                  </a:lnTo>
                  <a:lnTo>
                    <a:pt x="237" y="3229"/>
                  </a:lnTo>
                  <a:lnTo>
                    <a:pt x="231" y="3235"/>
                  </a:lnTo>
                  <a:lnTo>
                    <a:pt x="226" y="3241"/>
                  </a:lnTo>
                  <a:lnTo>
                    <a:pt x="221" y="3248"/>
                  </a:lnTo>
                  <a:lnTo>
                    <a:pt x="219" y="3255"/>
                  </a:lnTo>
                  <a:lnTo>
                    <a:pt x="219" y="3263"/>
                  </a:lnTo>
                  <a:lnTo>
                    <a:pt x="220" y="3268"/>
                  </a:lnTo>
                  <a:lnTo>
                    <a:pt x="222" y="3274"/>
                  </a:lnTo>
                  <a:lnTo>
                    <a:pt x="227" y="3280"/>
                  </a:lnTo>
                  <a:lnTo>
                    <a:pt x="233" y="3284"/>
                  </a:lnTo>
                  <a:lnTo>
                    <a:pt x="239" y="3288"/>
                  </a:lnTo>
                  <a:lnTo>
                    <a:pt x="247" y="3289"/>
                  </a:lnTo>
                  <a:lnTo>
                    <a:pt x="256" y="3289"/>
                  </a:lnTo>
                  <a:lnTo>
                    <a:pt x="264" y="3289"/>
                  </a:lnTo>
                  <a:lnTo>
                    <a:pt x="272" y="3286"/>
                  </a:lnTo>
                  <a:lnTo>
                    <a:pt x="281" y="3282"/>
                  </a:lnTo>
                  <a:close/>
                  <a:moveTo>
                    <a:pt x="318" y="3440"/>
                  </a:moveTo>
                  <a:lnTo>
                    <a:pt x="309" y="3440"/>
                  </a:lnTo>
                  <a:lnTo>
                    <a:pt x="301" y="3440"/>
                  </a:lnTo>
                  <a:lnTo>
                    <a:pt x="294" y="3442"/>
                  </a:lnTo>
                  <a:lnTo>
                    <a:pt x="285" y="3446"/>
                  </a:lnTo>
                  <a:lnTo>
                    <a:pt x="278" y="3450"/>
                  </a:lnTo>
                  <a:lnTo>
                    <a:pt x="271" y="3456"/>
                  </a:lnTo>
                  <a:lnTo>
                    <a:pt x="283" y="3453"/>
                  </a:lnTo>
                  <a:lnTo>
                    <a:pt x="295" y="3448"/>
                  </a:lnTo>
                  <a:lnTo>
                    <a:pt x="306" y="3444"/>
                  </a:lnTo>
                  <a:lnTo>
                    <a:pt x="318" y="3440"/>
                  </a:lnTo>
                  <a:close/>
                </a:path>
              </a:pathLst>
            </a:custGeom>
            <a:solidFill>
              <a:srgbClr val="E8AA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CH"/>
            </a:p>
          </p:txBody>
        </p:sp>
        <p:sp>
          <p:nvSpPr>
            <p:cNvPr id="102" name="Freeform 96"/>
            <p:cNvSpPr>
              <a:spLocks noEditPoints="1"/>
            </p:cNvSpPr>
            <p:nvPr userDrawn="1"/>
          </p:nvSpPr>
          <p:spPr bwMode="auto">
            <a:xfrm>
              <a:off x="8834438" y="1862138"/>
              <a:ext cx="203200" cy="1835150"/>
            </a:xfrm>
            <a:custGeom>
              <a:avLst/>
              <a:gdLst>
                <a:gd name="T0" fmla="*/ 75 w 385"/>
                <a:gd name="T1" fmla="*/ 2417 h 3467"/>
                <a:gd name="T2" fmla="*/ 37 w 385"/>
                <a:gd name="T3" fmla="*/ 1910 h 3467"/>
                <a:gd name="T4" fmla="*/ 76 w 385"/>
                <a:gd name="T5" fmla="*/ 1801 h 3467"/>
                <a:gd name="T6" fmla="*/ 34 w 385"/>
                <a:gd name="T7" fmla="*/ 1509 h 3467"/>
                <a:gd name="T8" fmla="*/ 4 w 385"/>
                <a:gd name="T9" fmla="*/ 1462 h 3467"/>
                <a:gd name="T10" fmla="*/ 105 w 385"/>
                <a:gd name="T11" fmla="*/ 1134 h 3467"/>
                <a:gd name="T12" fmla="*/ 165 w 385"/>
                <a:gd name="T13" fmla="*/ 1022 h 3467"/>
                <a:gd name="T14" fmla="*/ 0 w 385"/>
                <a:gd name="T15" fmla="*/ 764 h 3467"/>
                <a:gd name="T16" fmla="*/ 165 w 385"/>
                <a:gd name="T17" fmla="*/ 644 h 3467"/>
                <a:gd name="T18" fmla="*/ 68 w 385"/>
                <a:gd name="T19" fmla="*/ 565 h 3467"/>
                <a:gd name="T20" fmla="*/ 0 w 385"/>
                <a:gd name="T21" fmla="*/ 417 h 3467"/>
                <a:gd name="T22" fmla="*/ 56 w 385"/>
                <a:gd name="T23" fmla="*/ 207 h 3467"/>
                <a:gd name="T24" fmla="*/ 213 w 385"/>
                <a:gd name="T25" fmla="*/ 143 h 3467"/>
                <a:gd name="T26" fmla="*/ 34 w 385"/>
                <a:gd name="T27" fmla="*/ 31 h 3467"/>
                <a:gd name="T28" fmla="*/ 360 w 385"/>
                <a:gd name="T29" fmla="*/ 1 h 3467"/>
                <a:gd name="T30" fmla="*/ 141 w 385"/>
                <a:gd name="T31" fmla="*/ 73 h 3467"/>
                <a:gd name="T32" fmla="*/ 362 w 385"/>
                <a:gd name="T33" fmla="*/ 99 h 3467"/>
                <a:gd name="T34" fmla="*/ 252 w 385"/>
                <a:gd name="T35" fmla="*/ 247 h 3467"/>
                <a:gd name="T36" fmla="*/ 379 w 385"/>
                <a:gd name="T37" fmla="*/ 460 h 3467"/>
                <a:gd name="T38" fmla="*/ 385 w 385"/>
                <a:gd name="T39" fmla="*/ 474 h 3467"/>
                <a:gd name="T40" fmla="*/ 322 w 385"/>
                <a:gd name="T41" fmla="*/ 566 h 3467"/>
                <a:gd name="T42" fmla="*/ 290 w 385"/>
                <a:gd name="T43" fmla="*/ 858 h 3467"/>
                <a:gd name="T44" fmla="*/ 327 w 385"/>
                <a:gd name="T45" fmla="*/ 921 h 3467"/>
                <a:gd name="T46" fmla="*/ 328 w 385"/>
                <a:gd name="T47" fmla="*/ 1408 h 3467"/>
                <a:gd name="T48" fmla="*/ 365 w 385"/>
                <a:gd name="T49" fmla="*/ 1698 h 3467"/>
                <a:gd name="T50" fmla="*/ 342 w 385"/>
                <a:gd name="T51" fmla="*/ 1786 h 3467"/>
                <a:gd name="T52" fmla="*/ 279 w 385"/>
                <a:gd name="T53" fmla="*/ 2321 h 3467"/>
                <a:gd name="T54" fmla="*/ 341 w 385"/>
                <a:gd name="T55" fmla="*/ 2733 h 3467"/>
                <a:gd name="T56" fmla="*/ 380 w 385"/>
                <a:gd name="T57" fmla="*/ 3119 h 3467"/>
                <a:gd name="T58" fmla="*/ 27 w 385"/>
                <a:gd name="T59" fmla="*/ 298 h 3467"/>
                <a:gd name="T60" fmla="*/ 81 w 385"/>
                <a:gd name="T61" fmla="*/ 386 h 3467"/>
                <a:gd name="T62" fmla="*/ 105 w 385"/>
                <a:gd name="T63" fmla="*/ 566 h 3467"/>
                <a:gd name="T64" fmla="*/ 264 w 385"/>
                <a:gd name="T65" fmla="*/ 533 h 3467"/>
                <a:gd name="T66" fmla="*/ 378 w 385"/>
                <a:gd name="T67" fmla="*/ 688 h 3467"/>
                <a:gd name="T68" fmla="*/ 84 w 385"/>
                <a:gd name="T69" fmla="*/ 852 h 3467"/>
                <a:gd name="T70" fmla="*/ 83 w 385"/>
                <a:gd name="T71" fmla="*/ 914 h 3467"/>
                <a:gd name="T72" fmla="*/ 365 w 385"/>
                <a:gd name="T73" fmla="*/ 1043 h 3467"/>
                <a:gd name="T74" fmla="*/ 367 w 385"/>
                <a:gd name="T75" fmla="*/ 1076 h 3467"/>
                <a:gd name="T76" fmla="*/ 201 w 385"/>
                <a:gd name="T77" fmla="*/ 1260 h 3467"/>
                <a:gd name="T78" fmla="*/ 116 w 385"/>
                <a:gd name="T79" fmla="*/ 1364 h 3467"/>
                <a:gd name="T80" fmla="*/ 152 w 385"/>
                <a:gd name="T81" fmla="*/ 1438 h 3467"/>
                <a:gd name="T82" fmla="*/ 137 w 385"/>
                <a:gd name="T83" fmla="*/ 1578 h 3467"/>
                <a:gd name="T84" fmla="*/ 253 w 385"/>
                <a:gd name="T85" fmla="*/ 1554 h 3467"/>
                <a:gd name="T86" fmla="*/ 119 w 385"/>
                <a:gd name="T87" fmla="*/ 1744 h 3467"/>
                <a:gd name="T88" fmla="*/ 195 w 385"/>
                <a:gd name="T89" fmla="*/ 1836 h 3467"/>
                <a:gd name="T90" fmla="*/ 113 w 385"/>
                <a:gd name="T91" fmla="*/ 2049 h 3467"/>
                <a:gd name="T92" fmla="*/ 320 w 385"/>
                <a:gd name="T93" fmla="*/ 1983 h 3467"/>
                <a:gd name="T94" fmla="*/ 186 w 385"/>
                <a:gd name="T95" fmla="*/ 2230 h 3467"/>
                <a:gd name="T96" fmla="*/ 315 w 385"/>
                <a:gd name="T97" fmla="*/ 2195 h 3467"/>
                <a:gd name="T98" fmla="*/ 261 w 385"/>
                <a:gd name="T99" fmla="*/ 2205 h 3467"/>
                <a:gd name="T100" fmla="*/ 127 w 385"/>
                <a:gd name="T101" fmla="*/ 2415 h 3467"/>
                <a:gd name="T102" fmla="*/ 131 w 385"/>
                <a:gd name="T103" fmla="*/ 2638 h 3467"/>
                <a:gd name="T104" fmla="*/ 196 w 385"/>
                <a:gd name="T105" fmla="*/ 2550 h 3467"/>
                <a:gd name="T106" fmla="*/ 15 w 385"/>
                <a:gd name="T107" fmla="*/ 2836 h 3467"/>
                <a:gd name="T108" fmla="*/ 232 w 385"/>
                <a:gd name="T109" fmla="*/ 2786 h 3467"/>
                <a:gd name="T110" fmla="*/ 37 w 385"/>
                <a:gd name="T111" fmla="*/ 3082 h 3467"/>
                <a:gd name="T112" fmla="*/ 185 w 385"/>
                <a:gd name="T113" fmla="*/ 3019 h 3467"/>
                <a:gd name="T114" fmla="*/ 95 w 385"/>
                <a:gd name="T115" fmla="*/ 3288 h 3467"/>
                <a:gd name="T116" fmla="*/ 221 w 385"/>
                <a:gd name="T117" fmla="*/ 3212 h 3467"/>
                <a:gd name="T118" fmla="*/ 341 w 385"/>
                <a:gd name="T119" fmla="*/ 3130 h 3467"/>
                <a:gd name="T120" fmla="*/ 124 w 385"/>
                <a:gd name="T121" fmla="*/ 3451 h 3467"/>
                <a:gd name="T122" fmla="*/ 268 w 385"/>
                <a:gd name="T123" fmla="*/ 3367 h 34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85" h="3467">
                  <a:moveTo>
                    <a:pt x="0" y="3334"/>
                  </a:moveTo>
                  <a:lnTo>
                    <a:pt x="0" y="3294"/>
                  </a:lnTo>
                  <a:lnTo>
                    <a:pt x="2" y="3296"/>
                  </a:lnTo>
                  <a:lnTo>
                    <a:pt x="4" y="3300"/>
                  </a:lnTo>
                  <a:lnTo>
                    <a:pt x="6" y="3303"/>
                  </a:lnTo>
                  <a:lnTo>
                    <a:pt x="7" y="3308"/>
                  </a:lnTo>
                  <a:lnTo>
                    <a:pt x="8" y="3312"/>
                  </a:lnTo>
                  <a:lnTo>
                    <a:pt x="7" y="3316"/>
                  </a:lnTo>
                  <a:lnTo>
                    <a:pt x="6" y="3321"/>
                  </a:lnTo>
                  <a:lnTo>
                    <a:pt x="5" y="3326"/>
                  </a:lnTo>
                  <a:lnTo>
                    <a:pt x="2" y="3329"/>
                  </a:lnTo>
                  <a:lnTo>
                    <a:pt x="0" y="3334"/>
                  </a:lnTo>
                  <a:close/>
                  <a:moveTo>
                    <a:pt x="0" y="2700"/>
                  </a:moveTo>
                  <a:lnTo>
                    <a:pt x="0" y="2633"/>
                  </a:lnTo>
                  <a:lnTo>
                    <a:pt x="7" y="2636"/>
                  </a:lnTo>
                  <a:lnTo>
                    <a:pt x="13" y="2638"/>
                  </a:lnTo>
                  <a:lnTo>
                    <a:pt x="19" y="2643"/>
                  </a:lnTo>
                  <a:lnTo>
                    <a:pt x="23" y="2647"/>
                  </a:lnTo>
                  <a:lnTo>
                    <a:pt x="25" y="2653"/>
                  </a:lnTo>
                  <a:lnTo>
                    <a:pt x="26" y="2660"/>
                  </a:lnTo>
                  <a:lnTo>
                    <a:pt x="26" y="2668"/>
                  </a:lnTo>
                  <a:lnTo>
                    <a:pt x="24" y="2674"/>
                  </a:lnTo>
                  <a:lnTo>
                    <a:pt x="19" y="2681"/>
                  </a:lnTo>
                  <a:lnTo>
                    <a:pt x="14" y="2688"/>
                  </a:lnTo>
                  <a:lnTo>
                    <a:pt x="7" y="2694"/>
                  </a:lnTo>
                  <a:lnTo>
                    <a:pt x="0" y="2700"/>
                  </a:lnTo>
                  <a:close/>
                  <a:moveTo>
                    <a:pt x="0" y="2498"/>
                  </a:moveTo>
                  <a:lnTo>
                    <a:pt x="0" y="2428"/>
                  </a:lnTo>
                  <a:lnTo>
                    <a:pt x="5" y="2424"/>
                  </a:lnTo>
                  <a:lnTo>
                    <a:pt x="9" y="2422"/>
                  </a:lnTo>
                  <a:lnTo>
                    <a:pt x="21" y="2417"/>
                  </a:lnTo>
                  <a:lnTo>
                    <a:pt x="33" y="2415"/>
                  </a:lnTo>
                  <a:lnTo>
                    <a:pt x="45" y="2412"/>
                  </a:lnTo>
                  <a:lnTo>
                    <a:pt x="56" y="2412"/>
                  </a:lnTo>
                  <a:lnTo>
                    <a:pt x="66" y="2415"/>
                  </a:lnTo>
                  <a:lnTo>
                    <a:pt x="75" y="2417"/>
                  </a:lnTo>
                  <a:lnTo>
                    <a:pt x="82" y="2422"/>
                  </a:lnTo>
                  <a:lnTo>
                    <a:pt x="87" y="2428"/>
                  </a:lnTo>
                  <a:lnTo>
                    <a:pt x="89" y="2431"/>
                  </a:lnTo>
                  <a:lnTo>
                    <a:pt x="90" y="2435"/>
                  </a:lnTo>
                  <a:lnTo>
                    <a:pt x="90" y="2439"/>
                  </a:lnTo>
                  <a:lnTo>
                    <a:pt x="90" y="2443"/>
                  </a:lnTo>
                  <a:lnTo>
                    <a:pt x="89" y="2451"/>
                  </a:lnTo>
                  <a:lnTo>
                    <a:pt x="86" y="2460"/>
                  </a:lnTo>
                  <a:lnTo>
                    <a:pt x="80" y="2467"/>
                  </a:lnTo>
                  <a:lnTo>
                    <a:pt x="71" y="2475"/>
                  </a:lnTo>
                  <a:lnTo>
                    <a:pt x="62" y="2482"/>
                  </a:lnTo>
                  <a:lnTo>
                    <a:pt x="51" y="2488"/>
                  </a:lnTo>
                  <a:lnTo>
                    <a:pt x="38" y="2494"/>
                  </a:lnTo>
                  <a:lnTo>
                    <a:pt x="24" y="2497"/>
                  </a:lnTo>
                  <a:lnTo>
                    <a:pt x="12" y="2498"/>
                  </a:lnTo>
                  <a:lnTo>
                    <a:pt x="0" y="2498"/>
                  </a:lnTo>
                  <a:close/>
                  <a:moveTo>
                    <a:pt x="0" y="2333"/>
                  </a:moveTo>
                  <a:lnTo>
                    <a:pt x="0" y="2268"/>
                  </a:lnTo>
                  <a:lnTo>
                    <a:pt x="6" y="2271"/>
                  </a:lnTo>
                  <a:lnTo>
                    <a:pt x="12" y="2274"/>
                  </a:lnTo>
                  <a:lnTo>
                    <a:pt x="17" y="2278"/>
                  </a:lnTo>
                  <a:lnTo>
                    <a:pt x="20" y="2283"/>
                  </a:lnTo>
                  <a:lnTo>
                    <a:pt x="23" y="2287"/>
                  </a:lnTo>
                  <a:lnTo>
                    <a:pt x="24" y="2293"/>
                  </a:lnTo>
                  <a:lnTo>
                    <a:pt x="24" y="2300"/>
                  </a:lnTo>
                  <a:lnTo>
                    <a:pt x="21" y="2306"/>
                  </a:lnTo>
                  <a:lnTo>
                    <a:pt x="18" y="2314"/>
                  </a:lnTo>
                  <a:lnTo>
                    <a:pt x="13" y="2319"/>
                  </a:lnTo>
                  <a:lnTo>
                    <a:pt x="7" y="2327"/>
                  </a:lnTo>
                  <a:lnTo>
                    <a:pt x="0" y="2333"/>
                  </a:lnTo>
                  <a:close/>
                  <a:moveTo>
                    <a:pt x="0" y="1999"/>
                  </a:moveTo>
                  <a:lnTo>
                    <a:pt x="0" y="1923"/>
                  </a:lnTo>
                  <a:lnTo>
                    <a:pt x="4" y="1920"/>
                  </a:lnTo>
                  <a:lnTo>
                    <a:pt x="8" y="1918"/>
                  </a:lnTo>
                  <a:lnTo>
                    <a:pt x="23" y="1913"/>
                  </a:lnTo>
                  <a:lnTo>
                    <a:pt x="37" y="1910"/>
                  </a:lnTo>
                  <a:lnTo>
                    <a:pt x="51" y="1907"/>
                  </a:lnTo>
                  <a:lnTo>
                    <a:pt x="64" y="1907"/>
                  </a:lnTo>
                  <a:lnTo>
                    <a:pt x="76" y="1908"/>
                  </a:lnTo>
                  <a:lnTo>
                    <a:pt x="86" y="1912"/>
                  </a:lnTo>
                  <a:lnTo>
                    <a:pt x="90" y="1913"/>
                  </a:lnTo>
                  <a:lnTo>
                    <a:pt x="94" y="1917"/>
                  </a:lnTo>
                  <a:lnTo>
                    <a:pt x="96" y="1919"/>
                  </a:lnTo>
                  <a:lnTo>
                    <a:pt x="100" y="1923"/>
                  </a:lnTo>
                  <a:lnTo>
                    <a:pt x="101" y="1926"/>
                  </a:lnTo>
                  <a:lnTo>
                    <a:pt x="102" y="1930"/>
                  </a:lnTo>
                  <a:lnTo>
                    <a:pt x="102" y="1935"/>
                  </a:lnTo>
                  <a:lnTo>
                    <a:pt x="102" y="1938"/>
                  </a:lnTo>
                  <a:lnTo>
                    <a:pt x="100" y="1948"/>
                  </a:lnTo>
                  <a:lnTo>
                    <a:pt x="94" y="1956"/>
                  </a:lnTo>
                  <a:lnTo>
                    <a:pt x="87" y="1964"/>
                  </a:lnTo>
                  <a:lnTo>
                    <a:pt x="77" y="1973"/>
                  </a:lnTo>
                  <a:lnTo>
                    <a:pt x="65" y="1981"/>
                  </a:lnTo>
                  <a:lnTo>
                    <a:pt x="52" y="1988"/>
                  </a:lnTo>
                  <a:lnTo>
                    <a:pt x="38" y="1993"/>
                  </a:lnTo>
                  <a:lnTo>
                    <a:pt x="25" y="1996"/>
                  </a:lnTo>
                  <a:lnTo>
                    <a:pt x="12" y="1999"/>
                  </a:lnTo>
                  <a:lnTo>
                    <a:pt x="0" y="1999"/>
                  </a:lnTo>
                  <a:close/>
                  <a:moveTo>
                    <a:pt x="0" y="1860"/>
                  </a:moveTo>
                  <a:lnTo>
                    <a:pt x="0" y="1775"/>
                  </a:lnTo>
                  <a:lnTo>
                    <a:pt x="12" y="1773"/>
                  </a:lnTo>
                  <a:lnTo>
                    <a:pt x="24" y="1771"/>
                  </a:lnTo>
                  <a:lnTo>
                    <a:pt x="34" y="1771"/>
                  </a:lnTo>
                  <a:lnTo>
                    <a:pt x="45" y="1772"/>
                  </a:lnTo>
                  <a:lnTo>
                    <a:pt x="55" y="1773"/>
                  </a:lnTo>
                  <a:lnTo>
                    <a:pt x="63" y="1777"/>
                  </a:lnTo>
                  <a:lnTo>
                    <a:pt x="69" y="1780"/>
                  </a:lnTo>
                  <a:lnTo>
                    <a:pt x="74" y="1786"/>
                  </a:lnTo>
                  <a:lnTo>
                    <a:pt x="75" y="1790"/>
                  </a:lnTo>
                  <a:lnTo>
                    <a:pt x="76" y="1793"/>
                  </a:lnTo>
                  <a:lnTo>
                    <a:pt x="76" y="1798"/>
                  </a:lnTo>
                  <a:lnTo>
                    <a:pt x="76" y="1801"/>
                  </a:lnTo>
                  <a:lnTo>
                    <a:pt x="74" y="1811"/>
                  </a:lnTo>
                  <a:lnTo>
                    <a:pt x="68" y="1819"/>
                  </a:lnTo>
                  <a:lnTo>
                    <a:pt x="59" y="1828"/>
                  </a:lnTo>
                  <a:lnTo>
                    <a:pt x="49" y="1837"/>
                  </a:lnTo>
                  <a:lnTo>
                    <a:pt x="37" y="1844"/>
                  </a:lnTo>
                  <a:lnTo>
                    <a:pt x="23" y="1851"/>
                  </a:lnTo>
                  <a:lnTo>
                    <a:pt x="11" y="1856"/>
                  </a:lnTo>
                  <a:lnTo>
                    <a:pt x="0" y="1860"/>
                  </a:lnTo>
                  <a:close/>
                  <a:moveTo>
                    <a:pt x="0" y="1721"/>
                  </a:moveTo>
                  <a:lnTo>
                    <a:pt x="0" y="1639"/>
                  </a:lnTo>
                  <a:lnTo>
                    <a:pt x="9" y="1637"/>
                  </a:lnTo>
                  <a:lnTo>
                    <a:pt x="19" y="1637"/>
                  </a:lnTo>
                  <a:lnTo>
                    <a:pt x="28" y="1637"/>
                  </a:lnTo>
                  <a:lnTo>
                    <a:pt x="37" y="1639"/>
                  </a:lnTo>
                  <a:lnTo>
                    <a:pt x="44" y="1641"/>
                  </a:lnTo>
                  <a:lnTo>
                    <a:pt x="50" y="1645"/>
                  </a:lnTo>
                  <a:lnTo>
                    <a:pt x="55" y="1648"/>
                  </a:lnTo>
                  <a:lnTo>
                    <a:pt x="59" y="1652"/>
                  </a:lnTo>
                  <a:lnTo>
                    <a:pt x="61" y="1657"/>
                  </a:lnTo>
                  <a:lnTo>
                    <a:pt x="62" y="1660"/>
                  </a:lnTo>
                  <a:lnTo>
                    <a:pt x="62" y="1664"/>
                  </a:lnTo>
                  <a:lnTo>
                    <a:pt x="62" y="1668"/>
                  </a:lnTo>
                  <a:lnTo>
                    <a:pt x="58" y="1677"/>
                  </a:lnTo>
                  <a:lnTo>
                    <a:pt x="52" y="1686"/>
                  </a:lnTo>
                  <a:lnTo>
                    <a:pt x="44" y="1695"/>
                  </a:lnTo>
                  <a:lnTo>
                    <a:pt x="32" y="1704"/>
                  </a:lnTo>
                  <a:lnTo>
                    <a:pt x="20" y="1711"/>
                  </a:lnTo>
                  <a:lnTo>
                    <a:pt x="5" y="1718"/>
                  </a:lnTo>
                  <a:lnTo>
                    <a:pt x="2" y="1719"/>
                  </a:lnTo>
                  <a:lnTo>
                    <a:pt x="0" y="1721"/>
                  </a:lnTo>
                  <a:close/>
                  <a:moveTo>
                    <a:pt x="0" y="1589"/>
                  </a:moveTo>
                  <a:lnTo>
                    <a:pt x="0" y="1508"/>
                  </a:lnTo>
                  <a:lnTo>
                    <a:pt x="9" y="1507"/>
                  </a:lnTo>
                  <a:lnTo>
                    <a:pt x="19" y="1507"/>
                  </a:lnTo>
                  <a:lnTo>
                    <a:pt x="27" y="1508"/>
                  </a:lnTo>
                  <a:lnTo>
                    <a:pt x="34" y="1509"/>
                  </a:lnTo>
                  <a:lnTo>
                    <a:pt x="42" y="1510"/>
                  </a:lnTo>
                  <a:lnTo>
                    <a:pt x="47" y="1514"/>
                  </a:lnTo>
                  <a:lnTo>
                    <a:pt x="52" y="1517"/>
                  </a:lnTo>
                  <a:lnTo>
                    <a:pt x="56" y="1521"/>
                  </a:lnTo>
                  <a:lnTo>
                    <a:pt x="58" y="1526"/>
                  </a:lnTo>
                  <a:lnTo>
                    <a:pt x="59" y="1529"/>
                  </a:lnTo>
                  <a:lnTo>
                    <a:pt x="59" y="1533"/>
                  </a:lnTo>
                  <a:lnTo>
                    <a:pt x="58" y="1538"/>
                  </a:lnTo>
                  <a:lnTo>
                    <a:pt x="55" y="1546"/>
                  </a:lnTo>
                  <a:lnTo>
                    <a:pt x="49" y="1556"/>
                  </a:lnTo>
                  <a:lnTo>
                    <a:pt x="39" y="1564"/>
                  </a:lnTo>
                  <a:lnTo>
                    <a:pt x="28" y="1573"/>
                  </a:lnTo>
                  <a:lnTo>
                    <a:pt x="14" y="1580"/>
                  </a:lnTo>
                  <a:lnTo>
                    <a:pt x="0" y="1589"/>
                  </a:lnTo>
                  <a:close/>
                  <a:moveTo>
                    <a:pt x="0" y="1463"/>
                  </a:moveTo>
                  <a:lnTo>
                    <a:pt x="0" y="1381"/>
                  </a:lnTo>
                  <a:lnTo>
                    <a:pt x="11" y="1380"/>
                  </a:lnTo>
                  <a:lnTo>
                    <a:pt x="21" y="1380"/>
                  </a:lnTo>
                  <a:lnTo>
                    <a:pt x="32" y="1380"/>
                  </a:lnTo>
                  <a:lnTo>
                    <a:pt x="40" y="1381"/>
                  </a:lnTo>
                  <a:lnTo>
                    <a:pt x="49" y="1382"/>
                  </a:lnTo>
                  <a:lnTo>
                    <a:pt x="56" y="1386"/>
                  </a:lnTo>
                  <a:lnTo>
                    <a:pt x="62" y="1389"/>
                  </a:lnTo>
                  <a:lnTo>
                    <a:pt x="65" y="1394"/>
                  </a:lnTo>
                  <a:lnTo>
                    <a:pt x="66" y="1397"/>
                  </a:lnTo>
                  <a:lnTo>
                    <a:pt x="68" y="1401"/>
                  </a:lnTo>
                  <a:lnTo>
                    <a:pt x="68" y="1405"/>
                  </a:lnTo>
                  <a:lnTo>
                    <a:pt x="66" y="1409"/>
                  </a:lnTo>
                  <a:lnTo>
                    <a:pt x="65" y="1414"/>
                  </a:lnTo>
                  <a:lnTo>
                    <a:pt x="63" y="1419"/>
                  </a:lnTo>
                  <a:lnTo>
                    <a:pt x="59" y="1422"/>
                  </a:lnTo>
                  <a:lnTo>
                    <a:pt x="56" y="1427"/>
                  </a:lnTo>
                  <a:lnTo>
                    <a:pt x="46" y="1437"/>
                  </a:lnTo>
                  <a:lnTo>
                    <a:pt x="34" y="1445"/>
                  </a:lnTo>
                  <a:lnTo>
                    <a:pt x="20" y="1453"/>
                  </a:lnTo>
                  <a:lnTo>
                    <a:pt x="4" y="1462"/>
                  </a:lnTo>
                  <a:lnTo>
                    <a:pt x="1" y="1462"/>
                  </a:lnTo>
                  <a:lnTo>
                    <a:pt x="0" y="1463"/>
                  </a:lnTo>
                  <a:close/>
                  <a:moveTo>
                    <a:pt x="0" y="1344"/>
                  </a:moveTo>
                  <a:lnTo>
                    <a:pt x="0" y="1261"/>
                  </a:lnTo>
                  <a:lnTo>
                    <a:pt x="14" y="1257"/>
                  </a:lnTo>
                  <a:lnTo>
                    <a:pt x="28" y="1255"/>
                  </a:lnTo>
                  <a:lnTo>
                    <a:pt x="42" y="1254"/>
                  </a:lnTo>
                  <a:lnTo>
                    <a:pt x="55" y="1254"/>
                  </a:lnTo>
                  <a:lnTo>
                    <a:pt x="65" y="1255"/>
                  </a:lnTo>
                  <a:lnTo>
                    <a:pt x="74" y="1258"/>
                  </a:lnTo>
                  <a:lnTo>
                    <a:pt x="81" y="1262"/>
                  </a:lnTo>
                  <a:lnTo>
                    <a:pt x="87" y="1268"/>
                  </a:lnTo>
                  <a:lnTo>
                    <a:pt x="88" y="1272"/>
                  </a:lnTo>
                  <a:lnTo>
                    <a:pt x="89" y="1275"/>
                  </a:lnTo>
                  <a:lnTo>
                    <a:pt x="89" y="1280"/>
                  </a:lnTo>
                  <a:lnTo>
                    <a:pt x="88" y="1283"/>
                  </a:lnTo>
                  <a:lnTo>
                    <a:pt x="86" y="1288"/>
                  </a:lnTo>
                  <a:lnTo>
                    <a:pt x="83" y="1293"/>
                  </a:lnTo>
                  <a:lnTo>
                    <a:pt x="80" y="1298"/>
                  </a:lnTo>
                  <a:lnTo>
                    <a:pt x="76" y="1302"/>
                  </a:lnTo>
                  <a:lnTo>
                    <a:pt x="65" y="1311"/>
                  </a:lnTo>
                  <a:lnTo>
                    <a:pt x="52" y="1320"/>
                  </a:lnTo>
                  <a:lnTo>
                    <a:pt x="38" y="1329"/>
                  </a:lnTo>
                  <a:lnTo>
                    <a:pt x="21" y="1337"/>
                  </a:lnTo>
                  <a:lnTo>
                    <a:pt x="11" y="1340"/>
                  </a:lnTo>
                  <a:lnTo>
                    <a:pt x="0" y="1344"/>
                  </a:lnTo>
                  <a:close/>
                  <a:moveTo>
                    <a:pt x="0" y="1226"/>
                  </a:moveTo>
                  <a:lnTo>
                    <a:pt x="0" y="1148"/>
                  </a:lnTo>
                  <a:lnTo>
                    <a:pt x="4" y="1147"/>
                  </a:lnTo>
                  <a:lnTo>
                    <a:pt x="7" y="1146"/>
                  </a:lnTo>
                  <a:lnTo>
                    <a:pt x="26" y="1138"/>
                  </a:lnTo>
                  <a:lnTo>
                    <a:pt x="44" y="1134"/>
                  </a:lnTo>
                  <a:lnTo>
                    <a:pt x="62" y="1131"/>
                  </a:lnTo>
                  <a:lnTo>
                    <a:pt x="78" y="1130"/>
                  </a:lnTo>
                  <a:lnTo>
                    <a:pt x="93" y="1131"/>
                  </a:lnTo>
                  <a:lnTo>
                    <a:pt x="105" y="1134"/>
                  </a:lnTo>
                  <a:lnTo>
                    <a:pt x="109" y="1136"/>
                  </a:lnTo>
                  <a:lnTo>
                    <a:pt x="113" y="1138"/>
                  </a:lnTo>
                  <a:lnTo>
                    <a:pt x="116" y="1141"/>
                  </a:lnTo>
                  <a:lnTo>
                    <a:pt x="120" y="1144"/>
                  </a:lnTo>
                  <a:lnTo>
                    <a:pt x="121" y="1148"/>
                  </a:lnTo>
                  <a:lnTo>
                    <a:pt x="122" y="1152"/>
                  </a:lnTo>
                  <a:lnTo>
                    <a:pt x="121" y="1156"/>
                  </a:lnTo>
                  <a:lnTo>
                    <a:pt x="121" y="1160"/>
                  </a:lnTo>
                  <a:lnTo>
                    <a:pt x="119" y="1165"/>
                  </a:lnTo>
                  <a:lnTo>
                    <a:pt x="116" y="1169"/>
                  </a:lnTo>
                  <a:lnTo>
                    <a:pt x="112" y="1174"/>
                  </a:lnTo>
                  <a:lnTo>
                    <a:pt x="108" y="1179"/>
                  </a:lnTo>
                  <a:lnTo>
                    <a:pt x="97" y="1188"/>
                  </a:lnTo>
                  <a:lnTo>
                    <a:pt x="83" y="1197"/>
                  </a:lnTo>
                  <a:lnTo>
                    <a:pt x="68" y="1206"/>
                  </a:lnTo>
                  <a:lnTo>
                    <a:pt x="50" y="1213"/>
                  </a:lnTo>
                  <a:lnTo>
                    <a:pt x="37" y="1218"/>
                  </a:lnTo>
                  <a:lnTo>
                    <a:pt x="24" y="1222"/>
                  </a:lnTo>
                  <a:lnTo>
                    <a:pt x="12" y="1225"/>
                  </a:lnTo>
                  <a:lnTo>
                    <a:pt x="0" y="1226"/>
                  </a:lnTo>
                  <a:close/>
                  <a:moveTo>
                    <a:pt x="0" y="1108"/>
                  </a:moveTo>
                  <a:lnTo>
                    <a:pt x="0" y="1051"/>
                  </a:lnTo>
                  <a:lnTo>
                    <a:pt x="9" y="1043"/>
                  </a:lnTo>
                  <a:lnTo>
                    <a:pt x="21" y="1036"/>
                  </a:lnTo>
                  <a:lnTo>
                    <a:pt x="34" y="1030"/>
                  </a:lnTo>
                  <a:lnTo>
                    <a:pt x="49" y="1024"/>
                  </a:lnTo>
                  <a:lnTo>
                    <a:pt x="69" y="1017"/>
                  </a:lnTo>
                  <a:lnTo>
                    <a:pt x="88" y="1013"/>
                  </a:lnTo>
                  <a:lnTo>
                    <a:pt x="106" y="1010"/>
                  </a:lnTo>
                  <a:lnTo>
                    <a:pt x="122" y="1009"/>
                  </a:lnTo>
                  <a:lnTo>
                    <a:pt x="138" y="1010"/>
                  </a:lnTo>
                  <a:lnTo>
                    <a:pt x="150" y="1013"/>
                  </a:lnTo>
                  <a:lnTo>
                    <a:pt x="154" y="1014"/>
                  </a:lnTo>
                  <a:lnTo>
                    <a:pt x="159" y="1016"/>
                  </a:lnTo>
                  <a:lnTo>
                    <a:pt x="163" y="1020"/>
                  </a:lnTo>
                  <a:lnTo>
                    <a:pt x="165" y="1022"/>
                  </a:lnTo>
                  <a:lnTo>
                    <a:pt x="167" y="1027"/>
                  </a:lnTo>
                  <a:lnTo>
                    <a:pt x="167" y="1030"/>
                  </a:lnTo>
                  <a:lnTo>
                    <a:pt x="167" y="1034"/>
                  </a:lnTo>
                  <a:lnTo>
                    <a:pt x="166" y="1039"/>
                  </a:lnTo>
                  <a:lnTo>
                    <a:pt x="164" y="1043"/>
                  </a:lnTo>
                  <a:lnTo>
                    <a:pt x="160" y="1048"/>
                  </a:lnTo>
                  <a:lnTo>
                    <a:pt x="157" y="1053"/>
                  </a:lnTo>
                  <a:lnTo>
                    <a:pt x="152" y="1056"/>
                  </a:lnTo>
                  <a:lnTo>
                    <a:pt x="141" y="1066"/>
                  </a:lnTo>
                  <a:lnTo>
                    <a:pt x="127" y="1076"/>
                  </a:lnTo>
                  <a:lnTo>
                    <a:pt x="110" y="1085"/>
                  </a:lnTo>
                  <a:lnTo>
                    <a:pt x="91" y="1092"/>
                  </a:lnTo>
                  <a:lnTo>
                    <a:pt x="78" y="1097"/>
                  </a:lnTo>
                  <a:lnTo>
                    <a:pt x="65" y="1100"/>
                  </a:lnTo>
                  <a:lnTo>
                    <a:pt x="53" y="1104"/>
                  </a:lnTo>
                  <a:lnTo>
                    <a:pt x="40" y="1106"/>
                  </a:lnTo>
                  <a:lnTo>
                    <a:pt x="30" y="1108"/>
                  </a:lnTo>
                  <a:lnTo>
                    <a:pt x="19" y="1109"/>
                  </a:lnTo>
                  <a:lnTo>
                    <a:pt x="8" y="1108"/>
                  </a:lnTo>
                  <a:lnTo>
                    <a:pt x="0" y="1108"/>
                  </a:lnTo>
                  <a:close/>
                  <a:moveTo>
                    <a:pt x="0" y="923"/>
                  </a:moveTo>
                  <a:lnTo>
                    <a:pt x="0" y="871"/>
                  </a:lnTo>
                  <a:lnTo>
                    <a:pt x="8" y="874"/>
                  </a:lnTo>
                  <a:lnTo>
                    <a:pt x="14" y="876"/>
                  </a:lnTo>
                  <a:lnTo>
                    <a:pt x="20" y="878"/>
                  </a:lnTo>
                  <a:lnTo>
                    <a:pt x="24" y="883"/>
                  </a:lnTo>
                  <a:lnTo>
                    <a:pt x="25" y="887"/>
                  </a:lnTo>
                  <a:lnTo>
                    <a:pt x="26" y="891"/>
                  </a:lnTo>
                  <a:lnTo>
                    <a:pt x="25" y="896"/>
                  </a:lnTo>
                  <a:lnTo>
                    <a:pt x="21" y="902"/>
                  </a:lnTo>
                  <a:lnTo>
                    <a:pt x="18" y="907"/>
                  </a:lnTo>
                  <a:lnTo>
                    <a:pt x="13" y="913"/>
                  </a:lnTo>
                  <a:lnTo>
                    <a:pt x="7" y="919"/>
                  </a:lnTo>
                  <a:lnTo>
                    <a:pt x="0" y="923"/>
                  </a:lnTo>
                  <a:close/>
                  <a:moveTo>
                    <a:pt x="0" y="843"/>
                  </a:moveTo>
                  <a:lnTo>
                    <a:pt x="0" y="764"/>
                  </a:lnTo>
                  <a:lnTo>
                    <a:pt x="17" y="761"/>
                  </a:lnTo>
                  <a:lnTo>
                    <a:pt x="33" y="757"/>
                  </a:lnTo>
                  <a:lnTo>
                    <a:pt x="47" y="756"/>
                  </a:lnTo>
                  <a:lnTo>
                    <a:pt x="62" y="756"/>
                  </a:lnTo>
                  <a:lnTo>
                    <a:pt x="74" y="757"/>
                  </a:lnTo>
                  <a:lnTo>
                    <a:pt x="83" y="759"/>
                  </a:lnTo>
                  <a:lnTo>
                    <a:pt x="88" y="761"/>
                  </a:lnTo>
                  <a:lnTo>
                    <a:pt x="91" y="763"/>
                  </a:lnTo>
                  <a:lnTo>
                    <a:pt x="94" y="765"/>
                  </a:lnTo>
                  <a:lnTo>
                    <a:pt x="96" y="768"/>
                  </a:lnTo>
                  <a:lnTo>
                    <a:pt x="97" y="771"/>
                  </a:lnTo>
                  <a:lnTo>
                    <a:pt x="97" y="775"/>
                  </a:lnTo>
                  <a:lnTo>
                    <a:pt x="97" y="778"/>
                  </a:lnTo>
                  <a:lnTo>
                    <a:pt x="96" y="783"/>
                  </a:lnTo>
                  <a:lnTo>
                    <a:pt x="93" y="788"/>
                  </a:lnTo>
                  <a:lnTo>
                    <a:pt x="89" y="793"/>
                  </a:lnTo>
                  <a:lnTo>
                    <a:pt x="86" y="796"/>
                  </a:lnTo>
                  <a:lnTo>
                    <a:pt x="80" y="801"/>
                  </a:lnTo>
                  <a:lnTo>
                    <a:pt x="66" y="811"/>
                  </a:lnTo>
                  <a:lnTo>
                    <a:pt x="51" y="820"/>
                  </a:lnTo>
                  <a:lnTo>
                    <a:pt x="33" y="830"/>
                  </a:lnTo>
                  <a:lnTo>
                    <a:pt x="13" y="838"/>
                  </a:lnTo>
                  <a:lnTo>
                    <a:pt x="6" y="840"/>
                  </a:lnTo>
                  <a:lnTo>
                    <a:pt x="0" y="843"/>
                  </a:lnTo>
                  <a:close/>
                  <a:moveTo>
                    <a:pt x="0" y="743"/>
                  </a:moveTo>
                  <a:lnTo>
                    <a:pt x="0" y="685"/>
                  </a:lnTo>
                  <a:lnTo>
                    <a:pt x="11" y="679"/>
                  </a:lnTo>
                  <a:lnTo>
                    <a:pt x="24" y="672"/>
                  </a:lnTo>
                  <a:lnTo>
                    <a:pt x="38" y="666"/>
                  </a:lnTo>
                  <a:lnTo>
                    <a:pt x="53" y="660"/>
                  </a:lnTo>
                  <a:lnTo>
                    <a:pt x="76" y="653"/>
                  </a:lnTo>
                  <a:lnTo>
                    <a:pt x="97" y="648"/>
                  </a:lnTo>
                  <a:lnTo>
                    <a:pt x="118" y="644"/>
                  </a:lnTo>
                  <a:lnTo>
                    <a:pt x="135" y="642"/>
                  </a:lnTo>
                  <a:lnTo>
                    <a:pt x="152" y="643"/>
                  </a:lnTo>
                  <a:lnTo>
                    <a:pt x="165" y="644"/>
                  </a:lnTo>
                  <a:lnTo>
                    <a:pt x="171" y="647"/>
                  </a:lnTo>
                  <a:lnTo>
                    <a:pt x="176" y="648"/>
                  </a:lnTo>
                  <a:lnTo>
                    <a:pt x="179" y="651"/>
                  </a:lnTo>
                  <a:lnTo>
                    <a:pt x="182" y="654"/>
                  </a:lnTo>
                  <a:lnTo>
                    <a:pt x="183" y="657"/>
                  </a:lnTo>
                  <a:lnTo>
                    <a:pt x="183" y="661"/>
                  </a:lnTo>
                  <a:lnTo>
                    <a:pt x="183" y="666"/>
                  </a:lnTo>
                  <a:lnTo>
                    <a:pt x="181" y="669"/>
                  </a:lnTo>
                  <a:lnTo>
                    <a:pt x="178" y="674"/>
                  </a:lnTo>
                  <a:lnTo>
                    <a:pt x="175" y="679"/>
                  </a:lnTo>
                  <a:lnTo>
                    <a:pt x="170" y="683"/>
                  </a:lnTo>
                  <a:lnTo>
                    <a:pt x="164" y="688"/>
                  </a:lnTo>
                  <a:lnTo>
                    <a:pt x="151" y="698"/>
                  </a:lnTo>
                  <a:lnTo>
                    <a:pt x="134" y="707"/>
                  </a:lnTo>
                  <a:lnTo>
                    <a:pt x="115" y="716"/>
                  </a:lnTo>
                  <a:lnTo>
                    <a:pt x="94" y="724"/>
                  </a:lnTo>
                  <a:lnTo>
                    <a:pt x="68" y="732"/>
                  </a:lnTo>
                  <a:lnTo>
                    <a:pt x="43" y="738"/>
                  </a:lnTo>
                  <a:lnTo>
                    <a:pt x="20" y="742"/>
                  </a:lnTo>
                  <a:lnTo>
                    <a:pt x="0" y="743"/>
                  </a:lnTo>
                  <a:close/>
                  <a:moveTo>
                    <a:pt x="0" y="600"/>
                  </a:moveTo>
                  <a:lnTo>
                    <a:pt x="0" y="529"/>
                  </a:lnTo>
                  <a:lnTo>
                    <a:pt x="15" y="527"/>
                  </a:lnTo>
                  <a:lnTo>
                    <a:pt x="30" y="524"/>
                  </a:lnTo>
                  <a:lnTo>
                    <a:pt x="44" y="523"/>
                  </a:lnTo>
                  <a:lnTo>
                    <a:pt x="56" y="523"/>
                  </a:lnTo>
                  <a:lnTo>
                    <a:pt x="66" y="524"/>
                  </a:lnTo>
                  <a:lnTo>
                    <a:pt x="75" y="527"/>
                  </a:lnTo>
                  <a:lnTo>
                    <a:pt x="81" y="529"/>
                  </a:lnTo>
                  <a:lnTo>
                    <a:pt x="86" y="534"/>
                  </a:lnTo>
                  <a:lnTo>
                    <a:pt x="87" y="537"/>
                  </a:lnTo>
                  <a:lnTo>
                    <a:pt x="87" y="541"/>
                  </a:lnTo>
                  <a:lnTo>
                    <a:pt x="86" y="544"/>
                  </a:lnTo>
                  <a:lnTo>
                    <a:pt x="84" y="548"/>
                  </a:lnTo>
                  <a:lnTo>
                    <a:pt x="77" y="556"/>
                  </a:lnTo>
                  <a:lnTo>
                    <a:pt x="68" y="565"/>
                  </a:lnTo>
                  <a:lnTo>
                    <a:pt x="55" y="574"/>
                  </a:lnTo>
                  <a:lnTo>
                    <a:pt x="39" y="584"/>
                  </a:lnTo>
                  <a:lnTo>
                    <a:pt x="20" y="592"/>
                  </a:lnTo>
                  <a:lnTo>
                    <a:pt x="0" y="600"/>
                  </a:lnTo>
                  <a:close/>
                  <a:moveTo>
                    <a:pt x="0" y="515"/>
                  </a:moveTo>
                  <a:lnTo>
                    <a:pt x="0" y="461"/>
                  </a:lnTo>
                  <a:lnTo>
                    <a:pt x="13" y="454"/>
                  </a:lnTo>
                  <a:lnTo>
                    <a:pt x="27" y="447"/>
                  </a:lnTo>
                  <a:lnTo>
                    <a:pt x="44" y="440"/>
                  </a:lnTo>
                  <a:lnTo>
                    <a:pt x="62" y="434"/>
                  </a:lnTo>
                  <a:lnTo>
                    <a:pt x="87" y="427"/>
                  </a:lnTo>
                  <a:lnTo>
                    <a:pt x="109" y="421"/>
                  </a:lnTo>
                  <a:lnTo>
                    <a:pt x="131" y="417"/>
                  </a:lnTo>
                  <a:lnTo>
                    <a:pt x="151" y="415"/>
                  </a:lnTo>
                  <a:lnTo>
                    <a:pt x="167" y="415"/>
                  </a:lnTo>
                  <a:lnTo>
                    <a:pt x="182" y="416"/>
                  </a:lnTo>
                  <a:lnTo>
                    <a:pt x="188" y="417"/>
                  </a:lnTo>
                  <a:lnTo>
                    <a:pt x="192" y="420"/>
                  </a:lnTo>
                  <a:lnTo>
                    <a:pt x="196" y="422"/>
                  </a:lnTo>
                  <a:lnTo>
                    <a:pt x="198" y="424"/>
                  </a:lnTo>
                  <a:lnTo>
                    <a:pt x="200" y="428"/>
                  </a:lnTo>
                  <a:lnTo>
                    <a:pt x="200" y="432"/>
                  </a:lnTo>
                  <a:lnTo>
                    <a:pt x="198" y="435"/>
                  </a:lnTo>
                  <a:lnTo>
                    <a:pt x="196" y="440"/>
                  </a:lnTo>
                  <a:lnTo>
                    <a:pt x="189" y="448"/>
                  </a:lnTo>
                  <a:lnTo>
                    <a:pt x="177" y="458"/>
                  </a:lnTo>
                  <a:lnTo>
                    <a:pt x="162" y="467"/>
                  </a:lnTo>
                  <a:lnTo>
                    <a:pt x="144" y="477"/>
                  </a:lnTo>
                  <a:lnTo>
                    <a:pt x="124" y="486"/>
                  </a:lnTo>
                  <a:lnTo>
                    <a:pt x="100" y="495"/>
                  </a:lnTo>
                  <a:lnTo>
                    <a:pt x="72" y="503"/>
                  </a:lnTo>
                  <a:lnTo>
                    <a:pt x="45" y="509"/>
                  </a:lnTo>
                  <a:lnTo>
                    <a:pt x="21" y="514"/>
                  </a:lnTo>
                  <a:lnTo>
                    <a:pt x="0" y="515"/>
                  </a:lnTo>
                  <a:close/>
                  <a:moveTo>
                    <a:pt x="0" y="442"/>
                  </a:moveTo>
                  <a:lnTo>
                    <a:pt x="0" y="417"/>
                  </a:lnTo>
                  <a:lnTo>
                    <a:pt x="4" y="420"/>
                  </a:lnTo>
                  <a:lnTo>
                    <a:pt x="6" y="422"/>
                  </a:lnTo>
                  <a:lnTo>
                    <a:pt x="7" y="427"/>
                  </a:lnTo>
                  <a:lnTo>
                    <a:pt x="7" y="432"/>
                  </a:lnTo>
                  <a:lnTo>
                    <a:pt x="4" y="436"/>
                  </a:lnTo>
                  <a:lnTo>
                    <a:pt x="0" y="442"/>
                  </a:lnTo>
                  <a:close/>
                  <a:moveTo>
                    <a:pt x="0" y="395"/>
                  </a:moveTo>
                  <a:lnTo>
                    <a:pt x="0" y="326"/>
                  </a:lnTo>
                  <a:lnTo>
                    <a:pt x="24" y="319"/>
                  </a:lnTo>
                  <a:lnTo>
                    <a:pt x="46" y="313"/>
                  </a:lnTo>
                  <a:lnTo>
                    <a:pt x="68" y="309"/>
                  </a:lnTo>
                  <a:lnTo>
                    <a:pt x="87" y="307"/>
                  </a:lnTo>
                  <a:lnTo>
                    <a:pt x="103" y="307"/>
                  </a:lnTo>
                  <a:lnTo>
                    <a:pt x="116" y="308"/>
                  </a:lnTo>
                  <a:lnTo>
                    <a:pt x="122" y="309"/>
                  </a:lnTo>
                  <a:lnTo>
                    <a:pt x="127" y="312"/>
                  </a:lnTo>
                  <a:lnTo>
                    <a:pt x="131" y="314"/>
                  </a:lnTo>
                  <a:lnTo>
                    <a:pt x="133" y="316"/>
                  </a:lnTo>
                  <a:lnTo>
                    <a:pt x="134" y="320"/>
                  </a:lnTo>
                  <a:lnTo>
                    <a:pt x="134" y="322"/>
                  </a:lnTo>
                  <a:lnTo>
                    <a:pt x="133" y="327"/>
                  </a:lnTo>
                  <a:lnTo>
                    <a:pt x="131" y="331"/>
                  </a:lnTo>
                  <a:lnTo>
                    <a:pt x="122" y="339"/>
                  </a:lnTo>
                  <a:lnTo>
                    <a:pt x="110" y="348"/>
                  </a:lnTo>
                  <a:lnTo>
                    <a:pt x="94" y="358"/>
                  </a:lnTo>
                  <a:lnTo>
                    <a:pt x="75" y="367"/>
                  </a:lnTo>
                  <a:lnTo>
                    <a:pt x="53" y="377"/>
                  </a:lnTo>
                  <a:lnTo>
                    <a:pt x="30" y="385"/>
                  </a:lnTo>
                  <a:lnTo>
                    <a:pt x="14" y="390"/>
                  </a:lnTo>
                  <a:lnTo>
                    <a:pt x="0" y="395"/>
                  </a:lnTo>
                  <a:close/>
                  <a:moveTo>
                    <a:pt x="0" y="275"/>
                  </a:moveTo>
                  <a:lnTo>
                    <a:pt x="0" y="213"/>
                  </a:lnTo>
                  <a:lnTo>
                    <a:pt x="15" y="211"/>
                  </a:lnTo>
                  <a:lnTo>
                    <a:pt x="30" y="208"/>
                  </a:lnTo>
                  <a:lnTo>
                    <a:pt x="44" y="207"/>
                  </a:lnTo>
                  <a:lnTo>
                    <a:pt x="56" y="207"/>
                  </a:lnTo>
                  <a:lnTo>
                    <a:pt x="65" y="207"/>
                  </a:lnTo>
                  <a:lnTo>
                    <a:pt x="74" y="209"/>
                  </a:lnTo>
                  <a:lnTo>
                    <a:pt x="80" y="212"/>
                  </a:lnTo>
                  <a:lnTo>
                    <a:pt x="84" y="215"/>
                  </a:lnTo>
                  <a:lnTo>
                    <a:pt x="86" y="218"/>
                  </a:lnTo>
                  <a:lnTo>
                    <a:pt x="86" y="220"/>
                  </a:lnTo>
                  <a:lnTo>
                    <a:pt x="84" y="224"/>
                  </a:lnTo>
                  <a:lnTo>
                    <a:pt x="82" y="227"/>
                  </a:lnTo>
                  <a:lnTo>
                    <a:pt x="76" y="234"/>
                  </a:lnTo>
                  <a:lnTo>
                    <a:pt x="65" y="241"/>
                  </a:lnTo>
                  <a:lnTo>
                    <a:pt x="53" y="250"/>
                  </a:lnTo>
                  <a:lnTo>
                    <a:pt x="38" y="258"/>
                  </a:lnTo>
                  <a:lnTo>
                    <a:pt x="20" y="266"/>
                  </a:lnTo>
                  <a:lnTo>
                    <a:pt x="0" y="275"/>
                  </a:lnTo>
                  <a:close/>
                  <a:moveTo>
                    <a:pt x="0" y="203"/>
                  </a:moveTo>
                  <a:lnTo>
                    <a:pt x="0" y="167"/>
                  </a:lnTo>
                  <a:lnTo>
                    <a:pt x="17" y="156"/>
                  </a:lnTo>
                  <a:lnTo>
                    <a:pt x="38" y="145"/>
                  </a:lnTo>
                  <a:lnTo>
                    <a:pt x="63" y="136"/>
                  </a:lnTo>
                  <a:lnTo>
                    <a:pt x="90" y="126"/>
                  </a:lnTo>
                  <a:lnTo>
                    <a:pt x="118" y="118"/>
                  </a:lnTo>
                  <a:lnTo>
                    <a:pt x="143" y="112"/>
                  </a:lnTo>
                  <a:lnTo>
                    <a:pt x="167" y="107"/>
                  </a:lnTo>
                  <a:lnTo>
                    <a:pt x="189" y="105"/>
                  </a:lnTo>
                  <a:lnTo>
                    <a:pt x="207" y="104"/>
                  </a:lnTo>
                  <a:lnTo>
                    <a:pt x="222" y="105"/>
                  </a:lnTo>
                  <a:lnTo>
                    <a:pt x="228" y="105"/>
                  </a:lnTo>
                  <a:lnTo>
                    <a:pt x="233" y="107"/>
                  </a:lnTo>
                  <a:lnTo>
                    <a:pt x="236" y="110"/>
                  </a:lnTo>
                  <a:lnTo>
                    <a:pt x="239" y="112"/>
                  </a:lnTo>
                  <a:lnTo>
                    <a:pt x="240" y="114"/>
                  </a:lnTo>
                  <a:lnTo>
                    <a:pt x="240" y="118"/>
                  </a:lnTo>
                  <a:lnTo>
                    <a:pt x="238" y="121"/>
                  </a:lnTo>
                  <a:lnTo>
                    <a:pt x="235" y="125"/>
                  </a:lnTo>
                  <a:lnTo>
                    <a:pt x="226" y="133"/>
                  </a:lnTo>
                  <a:lnTo>
                    <a:pt x="213" y="143"/>
                  </a:lnTo>
                  <a:lnTo>
                    <a:pt x="195" y="152"/>
                  </a:lnTo>
                  <a:lnTo>
                    <a:pt x="175" y="162"/>
                  </a:lnTo>
                  <a:lnTo>
                    <a:pt x="151" y="171"/>
                  </a:lnTo>
                  <a:lnTo>
                    <a:pt x="125" y="181"/>
                  </a:lnTo>
                  <a:lnTo>
                    <a:pt x="106" y="187"/>
                  </a:lnTo>
                  <a:lnTo>
                    <a:pt x="88" y="192"/>
                  </a:lnTo>
                  <a:lnTo>
                    <a:pt x="70" y="195"/>
                  </a:lnTo>
                  <a:lnTo>
                    <a:pt x="53" y="199"/>
                  </a:lnTo>
                  <a:lnTo>
                    <a:pt x="38" y="201"/>
                  </a:lnTo>
                  <a:lnTo>
                    <a:pt x="24" y="203"/>
                  </a:lnTo>
                  <a:lnTo>
                    <a:pt x="11" y="203"/>
                  </a:lnTo>
                  <a:lnTo>
                    <a:pt x="0" y="203"/>
                  </a:lnTo>
                  <a:close/>
                  <a:moveTo>
                    <a:pt x="0" y="164"/>
                  </a:moveTo>
                  <a:lnTo>
                    <a:pt x="0" y="114"/>
                  </a:lnTo>
                  <a:lnTo>
                    <a:pt x="19" y="113"/>
                  </a:lnTo>
                  <a:lnTo>
                    <a:pt x="34" y="113"/>
                  </a:lnTo>
                  <a:lnTo>
                    <a:pt x="40" y="114"/>
                  </a:lnTo>
                  <a:lnTo>
                    <a:pt x="45" y="115"/>
                  </a:lnTo>
                  <a:lnTo>
                    <a:pt x="49" y="118"/>
                  </a:lnTo>
                  <a:lnTo>
                    <a:pt x="51" y="120"/>
                  </a:lnTo>
                  <a:lnTo>
                    <a:pt x="52" y="124"/>
                  </a:lnTo>
                  <a:lnTo>
                    <a:pt x="51" y="129"/>
                  </a:lnTo>
                  <a:lnTo>
                    <a:pt x="47" y="133"/>
                  </a:lnTo>
                  <a:lnTo>
                    <a:pt x="42" y="139"/>
                  </a:lnTo>
                  <a:lnTo>
                    <a:pt x="33" y="145"/>
                  </a:lnTo>
                  <a:lnTo>
                    <a:pt x="24" y="151"/>
                  </a:lnTo>
                  <a:lnTo>
                    <a:pt x="12" y="157"/>
                  </a:lnTo>
                  <a:lnTo>
                    <a:pt x="0" y="164"/>
                  </a:lnTo>
                  <a:close/>
                  <a:moveTo>
                    <a:pt x="0" y="110"/>
                  </a:moveTo>
                  <a:lnTo>
                    <a:pt x="0" y="24"/>
                  </a:lnTo>
                  <a:lnTo>
                    <a:pt x="12" y="24"/>
                  </a:lnTo>
                  <a:lnTo>
                    <a:pt x="23" y="25"/>
                  </a:lnTo>
                  <a:lnTo>
                    <a:pt x="26" y="26"/>
                  </a:lnTo>
                  <a:lnTo>
                    <a:pt x="30" y="28"/>
                  </a:lnTo>
                  <a:lnTo>
                    <a:pt x="32" y="29"/>
                  </a:lnTo>
                  <a:lnTo>
                    <a:pt x="34" y="31"/>
                  </a:lnTo>
                  <a:lnTo>
                    <a:pt x="34" y="32"/>
                  </a:lnTo>
                  <a:lnTo>
                    <a:pt x="34" y="35"/>
                  </a:lnTo>
                  <a:lnTo>
                    <a:pt x="33" y="38"/>
                  </a:lnTo>
                  <a:lnTo>
                    <a:pt x="32" y="41"/>
                  </a:lnTo>
                  <a:lnTo>
                    <a:pt x="26" y="47"/>
                  </a:lnTo>
                  <a:lnTo>
                    <a:pt x="17" y="54"/>
                  </a:lnTo>
                  <a:lnTo>
                    <a:pt x="28" y="49"/>
                  </a:lnTo>
                  <a:lnTo>
                    <a:pt x="42" y="44"/>
                  </a:lnTo>
                  <a:lnTo>
                    <a:pt x="55" y="39"/>
                  </a:lnTo>
                  <a:lnTo>
                    <a:pt x="68" y="35"/>
                  </a:lnTo>
                  <a:lnTo>
                    <a:pt x="96" y="26"/>
                  </a:lnTo>
                  <a:lnTo>
                    <a:pt x="122" y="20"/>
                  </a:lnTo>
                  <a:lnTo>
                    <a:pt x="147" y="16"/>
                  </a:lnTo>
                  <a:lnTo>
                    <a:pt x="169" y="12"/>
                  </a:lnTo>
                  <a:lnTo>
                    <a:pt x="188" y="11"/>
                  </a:lnTo>
                  <a:lnTo>
                    <a:pt x="203" y="12"/>
                  </a:lnTo>
                  <a:lnTo>
                    <a:pt x="209" y="12"/>
                  </a:lnTo>
                  <a:lnTo>
                    <a:pt x="214" y="15"/>
                  </a:lnTo>
                  <a:lnTo>
                    <a:pt x="217" y="16"/>
                  </a:lnTo>
                  <a:lnTo>
                    <a:pt x="220" y="18"/>
                  </a:lnTo>
                  <a:lnTo>
                    <a:pt x="221" y="20"/>
                  </a:lnTo>
                  <a:lnTo>
                    <a:pt x="221" y="23"/>
                  </a:lnTo>
                  <a:lnTo>
                    <a:pt x="220" y="26"/>
                  </a:lnTo>
                  <a:lnTo>
                    <a:pt x="217" y="29"/>
                  </a:lnTo>
                  <a:lnTo>
                    <a:pt x="211" y="35"/>
                  </a:lnTo>
                  <a:lnTo>
                    <a:pt x="203" y="42"/>
                  </a:lnTo>
                  <a:lnTo>
                    <a:pt x="215" y="37"/>
                  </a:lnTo>
                  <a:lnTo>
                    <a:pt x="227" y="32"/>
                  </a:lnTo>
                  <a:lnTo>
                    <a:pt x="241" y="28"/>
                  </a:lnTo>
                  <a:lnTo>
                    <a:pt x="254" y="24"/>
                  </a:lnTo>
                  <a:lnTo>
                    <a:pt x="274" y="18"/>
                  </a:lnTo>
                  <a:lnTo>
                    <a:pt x="293" y="13"/>
                  </a:lnTo>
                  <a:lnTo>
                    <a:pt x="311" y="9"/>
                  </a:lnTo>
                  <a:lnTo>
                    <a:pt x="329" y="5"/>
                  </a:lnTo>
                  <a:lnTo>
                    <a:pt x="346" y="3"/>
                  </a:lnTo>
                  <a:lnTo>
                    <a:pt x="360" y="1"/>
                  </a:lnTo>
                  <a:lnTo>
                    <a:pt x="373" y="0"/>
                  </a:lnTo>
                  <a:lnTo>
                    <a:pt x="385" y="0"/>
                  </a:lnTo>
                  <a:lnTo>
                    <a:pt x="385" y="92"/>
                  </a:lnTo>
                  <a:lnTo>
                    <a:pt x="362" y="94"/>
                  </a:lnTo>
                  <a:lnTo>
                    <a:pt x="344" y="93"/>
                  </a:lnTo>
                  <a:lnTo>
                    <a:pt x="336" y="92"/>
                  </a:lnTo>
                  <a:lnTo>
                    <a:pt x="330" y="91"/>
                  </a:lnTo>
                  <a:lnTo>
                    <a:pt x="327" y="88"/>
                  </a:lnTo>
                  <a:lnTo>
                    <a:pt x="323" y="86"/>
                  </a:lnTo>
                  <a:lnTo>
                    <a:pt x="322" y="82"/>
                  </a:lnTo>
                  <a:lnTo>
                    <a:pt x="322" y="80"/>
                  </a:lnTo>
                  <a:lnTo>
                    <a:pt x="323" y="76"/>
                  </a:lnTo>
                  <a:lnTo>
                    <a:pt x="325" y="74"/>
                  </a:lnTo>
                  <a:lnTo>
                    <a:pt x="331" y="67"/>
                  </a:lnTo>
                  <a:lnTo>
                    <a:pt x="342" y="58"/>
                  </a:lnTo>
                  <a:lnTo>
                    <a:pt x="330" y="63"/>
                  </a:lnTo>
                  <a:lnTo>
                    <a:pt x="317" y="68"/>
                  </a:lnTo>
                  <a:lnTo>
                    <a:pt x="303" y="73"/>
                  </a:lnTo>
                  <a:lnTo>
                    <a:pt x="289" y="77"/>
                  </a:lnTo>
                  <a:lnTo>
                    <a:pt x="260" y="86"/>
                  </a:lnTo>
                  <a:lnTo>
                    <a:pt x="234" y="92"/>
                  </a:lnTo>
                  <a:lnTo>
                    <a:pt x="209" y="96"/>
                  </a:lnTo>
                  <a:lnTo>
                    <a:pt x="186" y="100"/>
                  </a:lnTo>
                  <a:lnTo>
                    <a:pt x="167" y="101"/>
                  </a:lnTo>
                  <a:lnTo>
                    <a:pt x="152" y="101"/>
                  </a:lnTo>
                  <a:lnTo>
                    <a:pt x="146" y="100"/>
                  </a:lnTo>
                  <a:lnTo>
                    <a:pt x="141" y="98"/>
                  </a:lnTo>
                  <a:lnTo>
                    <a:pt x="137" y="96"/>
                  </a:lnTo>
                  <a:lnTo>
                    <a:pt x="134" y="93"/>
                  </a:lnTo>
                  <a:lnTo>
                    <a:pt x="133" y="91"/>
                  </a:lnTo>
                  <a:lnTo>
                    <a:pt x="134" y="88"/>
                  </a:lnTo>
                  <a:lnTo>
                    <a:pt x="134" y="86"/>
                  </a:lnTo>
                  <a:lnTo>
                    <a:pt x="137" y="82"/>
                  </a:lnTo>
                  <a:lnTo>
                    <a:pt x="144" y="75"/>
                  </a:lnTo>
                  <a:lnTo>
                    <a:pt x="153" y="68"/>
                  </a:lnTo>
                  <a:lnTo>
                    <a:pt x="141" y="73"/>
                  </a:lnTo>
                  <a:lnTo>
                    <a:pt x="128" y="77"/>
                  </a:lnTo>
                  <a:lnTo>
                    <a:pt x="114" y="82"/>
                  </a:lnTo>
                  <a:lnTo>
                    <a:pt x="101" y="87"/>
                  </a:lnTo>
                  <a:lnTo>
                    <a:pt x="72" y="95"/>
                  </a:lnTo>
                  <a:lnTo>
                    <a:pt x="46" y="101"/>
                  </a:lnTo>
                  <a:lnTo>
                    <a:pt x="21" y="106"/>
                  </a:lnTo>
                  <a:lnTo>
                    <a:pt x="0" y="110"/>
                  </a:lnTo>
                  <a:close/>
                  <a:moveTo>
                    <a:pt x="385" y="96"/>
                  </a:moveTo>
                  <a:lnTo>
                    <a:pt x="385" y="148"/>
                  </a:lnTo>
                  <a:lnTo>
                    <a:pt x="369" y="155"/>
                  </a:lnTo>
                  <a:lnTo>
                    <a:pt x="353" y="162"/>
                  </a:lnTo>
                  <a:lnTo>
                    <a:pt x="335" y="169"/>
                  </a:lnTo>
                  <a:lnTo>
                    <a:pt x="315" y="175"/>
                  </a:lnTo>
                  <a:lnTo>
                    <a:pt x="287" y="183"/>
                  </a:lnTo>
                  <a:lnTo>
                    <a:pt x="261" y="189"/>
                  </a:lnTo>
                  <a:lnTo>
                    <a:pt x="238" y="194"/>
                  </a:lnTo>
                  <a:lnTo>
                    <a:pt x="216" y="196"/>
                  </a:lnTo>
                  <a:lnTo>
                    <a:pt x="197" y="197"/>
                  </a:lnTo>
                  <a:lnTo>
                    <a:pt x="182" y="196"/>
                  </a:lnTo>
                  <a:lnTo>
                    <a:pt x="176" y="195"/>
                  </a:lnTo>
                  <a:lnTo>
                    <a:pt x="171" y="194"/>
                  </a:lnTo>
                  <a:lnTo>
                    <a:pt x="167" y="192"/>
                  </a:lnTo>
                  <a:lnTo>
                    <a:pt x="165" y="189"/>
                  </a:lnTo>
                  <a:lnTo>
                    <a:pt x="164" y="186"/>
                  </a:lnTo>
                  <a:lnTo>
                    <a:pt x="164" y="182"/>
                  </a:lnTo>
                  <a:lnTo>
                    <a:pt x="165" y="178"/>
                  </a:lnTo>
                  <a:lnTo>
                    <a:pt x="167" y="175"/>
                  </a:lnTo>
                  <a:lnTo>
                    <a:pt x="177" y="165"/>
                  </a:lnTo>
                  <a:lnTo>
                    <a:pt x="191" y="156"/>
                  </a:lnTo>
                  <a:lnTo>
                    <a:pt x="208" y="146"/>
                  </a:lnTo>
                  <a:lnTo>
                    <a:pt x="229" y="137"/>
                  </a:lnTo>
                  <a:lnTo>
                    <a:pt x="253" y="127"/>
                  </a:lnTo>
                  <a:lnTo>
                    <a:pt x="279" y="118"/>
                  </a:lnTo>
                  <a:lnTo>
                    <a:pt x="309" y="110"/>
                  </a:lnTo>
                  <a:lnTo>
                    <a:pt x="336" y="104"/>
                  </a:lnTo>
                  <a:lnTo>
                    <a:pt x="362" y="99"/>
                  </a:lnTo>
                  <a:lnTo>
                    <a:pt x="385" y="96"/>
                  </a:lnTo>
                  <a:close/>
                  <a:moveTo>
                    <a:pt x="385" y="149"/>
                  </a:moveTo>
                  <a:lnTo>
                    <a:pt x="385" y="194"/>
                  </a:lnTo>
                  <a:lnTo>
                    <a:pt x="374" y="193"/>
                  </a:lnTo>
                  <a:lnTo>
                    <a:pt x="366" y="192"/>
                  </a:lnTo>
                  <a:lnTo>
                    <a:pt x="360" y="188"/>
                  </a:lnTo>
                  <a:lnTo>
                    <a:pt x="355" y="184"/>
                  </a:lnTo>
                  <a:lnTo>
                    <a:pt x="354" y="181"/>
                  </a:lnTo>
                  <a:lnTo>
                    <a:pt x="355" y="177"/>
                  </a:lnTo>
                  <a:lnTo>
                    <a:pt x="356" y="174"/>
                  </a:lnTo>
                  <a:lnTo>
                    <a:pt x="360" y="169"/>
                  </a:lnTo>
                  <a:lnTo>
                    <a:pt x="365" y="164"/>
                  </a:lnTo>
                  <a:lnTo>
                    <a:pt x="369" y="159"/>
                  </a:lnTo>
                  <a:lnTo>
                    <a:pt x="377" y="155"/>
                  </a:lnTo>
                  <a:lnTo>
                    <a:pt x="385" y="149"/>
                  </a:lnTo>
                  <a:close/>
                  <a:moveTo>
                    <a:pt x="385" y="203"/>
                  </a:moveTo>
                  <a:lnTo>
                    <a:pt x="385" y="270"/>
                  </a:lnTo>
                  <a:lnTo>
                    <a:pt x="372" y="275"/>
                  </a:lnTo>
                  <a:lnTo>
                    <a:pt x="358" y="279"/>
                  </a:lnTo>
                  <a:lnTo>
                    <a:pt x="331" y="287"/>
                  </a:lnTo>
                  <a:lnTo>
                    <a:pt x="306" y="293"/>
                  </a:lnTo>
                  <a:lnTo>
                    <a:pt x="283" y="297"/>
                  </a:lnTo>
                  <a:lnTo>
                    <a:pt x="261" y="300"/>
                  </a:lnTo>
                  <a:lnTo>
                    <a:pt x="244" y="301"/>
                  </a:lnTo>
                  <a:lnTo>
                    <a:pt x="228" y="298"/>
                  </a:lnTo>
                  <a:lnTo>
                    <a:pt x="222" y="297"/>
                  </a:lnTo>
                  <a:lnTo>
                    <a:pt x="217" y="296"/>
                  </a:lnTo>
                  <a:lnTo>
                    <a:pt x="214" y="294"/>
                  </a:lnTo>
                  <a:lnTo>
                    <a:pt x="210" y="290"/>
                  </a:lnTo>
                  <a:lnTo>
                    <a:pt x="209" y="288"/>
                  </a:lnTo>
                  <a:lnTo>
                    <a:pt x="209" y="284"/>
                  </a:lnTo>
                  <a:lnTo>
                    <a:pt x="210" y="279"/>
                  </a:lnTo>
                  <a:lnTo>
                    <a:pt x="214" y="276"/>
                  </a:lnTo>
                  <a:lnTo>
                    <a:pt x="222" y="266"/>
                  </a:lnTo>
                  <a:lnTo>
                    <a:pt x="235" y="257"/>
                  </a:lnTo>
                  <a:lnTo>
                    <a:pt x="252" y="247"/>
                  </a:lnTo>
                  <a:lnTo>
                    <a:pt x="272" y="238"/>
                  </a:lnTo>
                  <a:lnTo>
                    <a:pt x="295" y="228"/>
                  </a:lnTo>
                  <a:lnTo>
                    <a:pt x="321" y="219"/>
                  </a:lnTo>
                  <a:lnTo>
                    <a:pt x="337" y="214"/>
                  </a:lnTo>
                  <a:lnTo>
                    <a:pt x="354" y="209"/>
                  </a:lnTo>
                  <a:lnTo>
                    <a:pt x="369" y="206"/>
                  </a:lnTo>
                  <a:lnTo>
                    <a:pt x="385" y="203"/>
                  </a:lnTo>
                  <a:close/>
                  <a:moveTo>
                    <a:pt x="385" y="325"/>
                  </a:moveTo>
                  <a:lnTo>
                    <a:pt x="385" y="399"/>
                  </a:lnTo>
                  <a:lnTo>
                    <a:pt x="365" y="404"/>
                  </a:lnTo>
                  <a:lnTo>
                    <a:pt x="346" y="408"/>
                  </a:lnTo>
                  <a:lnTo>
                    <a:pt x="328" y="410"/>
                  </a:lnTo>
                  <a:lnTo>
                    <a:pt x="312" y="410"/>
                  </a:lnTo>
                  <a:lnTo>
                    <a:pt x="298" y="410"/>
                  </a:lnTo>
                  <a:lnTo>
                    <a:pt x="287" y="408"/>
                  </a:lnTo>
                  <a:lnTo>
                    <a:pt x="283" y="407"/>
                  </a:lnTo>
                  <a:lnTo>
                    <a:pt x="279" y="404"/>
                  </a:lnTo>
                  <a:lnTo>
                    <a:pt x="276" y="402"/>
                  </a:lnTo>
                  <a:lnTo>
                    <a:pt x="273" y="399"/>
                  </a:lnTo>
                  <a:lnTo>
                    <a:pt x="272" y="396"/>
                  </a:lnTo>
                  <a:lnTo>
                    <a:pt x="272" y="392"/>
                  </a:lnTo>
                  <a:lnTo>
                    <a:pt x="273" y="389"/>
                  </a:lnTo>
                  <a:lnTo>
                    <a:pt x="276" y="384"/>
                  </a:lnTo>
                  <a:lnTo>
                    <a:pt x="279" y="379"/>
                  </a:lnTo>
                  <a:lnTo>
                    <a:pt x="284" y="375"/>
                  </a:lnTo>
                  <a:lnTo>
                    <a:pt x="289" y="370"/>
                  </a:lnTo>
                  <a:lnTo>
                    <a:pt x="296" y="365"/>
                  </a:lnTo>
                  <a:lnTo>
                    <a:pt x="311" y="355"/>
                  </a:lnTo>
                  <a:lnTo>
                    <a:pt x="331" y="346"/>
                  </a:lnTo>
                  <a:lnTo>
                    <a:pt x="353" y="336"/>
                  </a:lnTo>
                  <a:lnTo>
                    <a:pt x="378" y="327"/>
                  </a:lnTo>
                  <a:lnTo>
                    <a:pt x="381" y="326"/>
                  </a:lnTo>
                  <a:lnTo>
                    <a:pt x="385" y="325"/>
                  </a:lnTo>
                  <a:close/>
                  <a:moveTo>
                    <a:pt x="385" y="423"/>
                  </a:moveTo>
                  <a:lnTo>
                    <a:pt x="385" y="454"/>
                  </a:lnTo>
                  <a:lnTo>
                    <a:pt x="379" y="460"/>
                  </a:lnTo>
                  <a:lnTo>
                    <a:pt x="371" y="466"/>
                  </a:lnTo>
                  <a:lnTo>
                    <a:pt x="360" y="472"/>
                  </a:lnTo>
                  <a:lnTo>
                    <a:pt x="349" y="478"/>
                  </a:lnTo>
                  <a:lnTo>
                    <a:pt x="324" y="490"/>
                  </a:lnTo>
                  <a:lnTo>
                    <a:pt x="295" y="500"/>
                  </a:lnTo>
                  <a:lnTo>
                    <a:pt x="271" y="509"/>
                  </a:lnTo>
                  <a:lnTo>
                    <a:pt x="247" y="514"/>
                  </a:lnTo>
                  <a:lnTo>
                    <a:pt x="226" y="518"/>
                  </a:lnTo>
                  <a:lnTo>
                    <a:pt x="205" y="519"/>
                  </a:lnTo>
                  <a:lnTo>
                    <a:pt x="189" y="519"/>
                  </a:lnTo>
                  <a:lnTo>
                    <a:pt x="175" y="518"/>
                  </a:lnTo>
                  <a:lnTo>
                    <a:pt x="169" y="517"/>
                  </a:lnTo>
                  <a:lnTo>
                    <a:pt x="164" y="515"/>
                  </a:lnTo>
                  <a:lnTo>
                    <a:pt x="160" y="512"/>
                  </a:lnTo>
                  <a:lnTo>
                    <a:pt x="157" y="509"/>
                  </a:lnTo>
                  <a:lnTo>
                    <a:pt x="156" y="505"/>
                  </a:lnTo>
                  <a:lnTo>
                    <a:pt x="156" y="502"/>
                  </a:lnTo>
                  <a:lnTo>
                    <a:pt x="157" y="498"/>
                  </a:lnTo>
                  <a:lnTo>
                    <a:pt x="159" y="493"/>
                  </a:lnTo>
                  <a:lnTo>
                    <a:pt x="162" y="489"/>
                  </a:lnTo>
                  <a:lnTo>
                    <a:pt x="166" y="484"/>
                  </a:lnTo>
                  <a:lnTo>
                    <a:pt x="171" y="479"/>
                  </a:lnTo>
                  <a:lnTo>
                    <a:pt x="178" y="474"/>
                  </a:lnTo>
                  <a:lnTo>
                    <a:pt x="192" y="465"/>
                  </a:lnTo>
                  <a:lnTo>
                    <a:pt x="211" y="455"/>
                  </a:lnTo>
                  <a:lnTo>
                    <a:pt x="232" y="446"/>
                  </a:lnTo>
                  <a:lnTo>
                    <a:pt x="255" y="437"/>
                  </a:lnTo>
                  <a:lnTo>
                    <a:pt x="276" y="430"/>
                  </a:lnTo>
                  <a:lnTo>
                    <a:pt x="296" y="426"/>
                  </a:lnTo>
                  <a:lnTo>
                    <a:pt x="315" y="422"/>
                  </a:lnTo>
                  <a:lnTo>
                    <a:pt x="333" y="420"/>
                  </a:lnTo>
                  <a:lnTo>
                    <a:pt x="349" y="418"/>
                  </a:lnTo>
                  <a:lnTo>
                    <a:pt x="363" y="418"/>
                  </a:lnTo>
                  <a:lnTo>
                    <a:pt x="375" y="421"/>
                  </a:lnTo>
                  <a:lnTo>
                    <a:pt x="385" y="423"/>
                  </a:lnTo>
                  <a:close/>
                  <a:moveTo>
                    <a:pt x="385" y="474"/>
                  </a:moveTo>
                  <a:lnTo>
                    <a:pt x="385" y="529"/>
                  </a:lnTo>
                  <a:lnTo>
                    <a:pt x="374" y="528"/>
                  </a:lnTo>
                  <a:lnTo>
                    <a:pt x="365" y="525"/>
                  </a:lnTo>
                  <a:lnTo>
                    <a:pt x="359" y="522"/>
                  </a:lnTo>
                  <a:lnTo>
                    <a:pt x="354" y="517"/>
                  </a:lnTo>
                  <a:lnTo>
                    <a:pt x="352" y="512"/>
                  </a:lnTo>
                  <a:lnTo>
                    <a:pt x="353" y="508"/>
                  </a:lnTo>
                  <a:lnTo>
                    <a:pt x="354" y="503"/>
                  </a:lnTo>
                  <a:lnTo>
                    <a:pt x="358" y="497"/>
                  </a:lnTo>
                  <a:lnTo>
                    <a:pt x="362" y="492"/>
                  </a:lnTo>
                  <a:lnTo>
                    <a:pt x="368" y="486"/>
                  </a:lnTo>
                  <a:lnTo>
                    <a:pt x="377" y="480"/>
                  </a:lnTo>
                  <a:lnTo>
                    <a:pt x="385" y="474"/>
                  </a:lnTo>
                  <a:close/>
                  <a:moveTo>
                    <a:pt x="385" y="546"/>
                  </a:moveTo>
                  <a:lnTo>
                    <a:pt x="385" y="625"/>
                  </a:lnTo>
                  <a:lnTo>
                    <a:pt x="362" y="631"/>
                  </a:lnTo>
                  <a:lnTo>
                    <a:pt x="340" y="637"/>
                  </a:lnTo>
                  <a:lnTo>
                    <a:pt x="318" y="641"/>
                  </a:lnTo>
                  <a:lnTo>
                    <a:pt x="299" y="642"/>
                  </a:lnTo>
                  <a:lnTo>
                    <a:pt x="282" y="642"/>
                  </a:lnTo>
                  <a:lnTo>
                    <a:pt x="268" y="639"/>
                  </a:lnTo>
                  <a:lnTo>
                    <a:pt x="263" y="638"/>
                  </a:lnTo>
                  <a:lnTo>
                    <a:pt x="258" y="636"/>
                  </a:lnTo>
                  <a:lnTo>
                    <a:pt x="254" y="634"/>
                  </a:lnTo>
                  <a:lnTo>
                    <a:pt x="251" y="630"/>
                  </a:lnTo>
                  <a:lnTo>
                    <a:pt x="249" y="626"/>
                  </a:lnTo>
                  <a:lnTo>
                    <a:pt x="249" y="622"/>
                  </a:lnTo>
                  <a:lnTo>
                    <a:pt x="249" y="618"/>
                  </a:lnTo>
                  <a:lnTo>
                    <a:pt x="252" y="613"/>
                  </a:lnTo>
                  <a:lnTo>
                    <a:pt x="255" y="609"/>
                  </a:lnTo>
                  <a:lnTo>
                    <a:pt x="259" y="604"/>
                  </a:lnTo>
                  <a:lnTo>
                    <a:pt x="264" y="599"/>
                  </a:lnTo>
                  <a:lnTo>
                    <a:pt x="270" y="594"/>
                  </a:lnTo>
                  <a:lnTo>
                    <a:pt x="284" y="585"/>
                  </a:lnTo>
                  <a:lnTo>
                    <a:pt x="302" y="575"/>
                  </a:lnTo>
                  <a:lnTo>
                    <a:pt x="322" y="566"/>
                  </a:lnTo>
                  <a:lnTo>
                    <a:pt x="344" y="557"/>
                  </a:lnTo>
                  <a:lnTo>
                    <a:pt x="355" y="554"/>
                  </a:lnTo>
                  <a:lnTo>
                    <a:pt x="365" y="550"/>
                  </a:lnTo>
                  <a:lnTo>
                    <a:pt x="375" y="548"/>
                  </a:lnTo>
                  <a:lnTo>
                    <a:pt x="385" y="546"/>
                  </a:lnTo>
                  <a:close/>
                  <a:moveTo>
                    <a:pt x="385" y="720"/>
                  </a:moveTo>
                  <a:lnTo>
                    <a:pt x="385" y="773"/>
                  </a:lnTo>
                  <a:lnTo>
                    <a:pt x="378" y="770"/>
                  </a:lnTo>
                  <a:lnTo>
                    <a:pt x="372" y="768"/>
                  </a:lnTo>
                  <a:lnTo>
                    <a:pt x="367" y="764"/>
                  </a:lnTo>
                  <a:lnTo>
                    <a:pt x="363" y="761"/>
                  </a:lnTo>
                  <a:lnTo>
                    <a:pt x="361" y="757"/>
                  </a:lnTo>
                  <a:lnTo>
                    <a:pt x="361" y="752"/>
                  </a:lnTo>
                  <a:lnTo>
                    <a:pt x="362" y="748"/>
                  </a:lnTo>
                  <a:lnTo>
                    <a:pt x="365" y="742"/>
                  </a:lnTo>
                  <a:lnTo>
                    <a:pt x="367" y="737"/>
                  </a:lnTo>
                  <a:lnTo>
                    <a:pt x="372" y="731"/>
                  </a:lnTo>
                  <a:lnTo>
                    <a:pt x="378" y="726"/>
                  </a:lnTo>
                  <a:lnTo>
                    <a:pt x="385" y="720"/>
                  </a:lnTo>
                  <a:close/>
                  <a:moveTo>
                    <a:pt x="385" y="802"/>
                  </a:moveTo>
                  <a:lnTo>
                    <a:pt x="385" y="887"/>
                  </a:lnTo>
                  <a:lnTo>
                    <a:pt x="368" y="890"/>
                  </a:lnTo>
                  <a:lnTo>
                    <a:pt x="352" y="893"/>
                  </a:lnTo>
                  <a:lnTo>
                    <a:pt x="336" y="894"/>
                  </a:lnTo>
                  <a:lnTo>
                    <a:pt x="323" y="894"/>
                  </a:lnTo>
                  <a:lnTo>
                    <a:pt x="311" y="891"/>
                  </a:lnTo>
                  <a:lnTo>
                    <a:pt x="301" y="889"/>
                  </a:lnTo>
                  <a:lnTo>
                    <a:pt x="297" y="887"/>
                  </a:lnTo>
                  <a:lnTo>
                    <a:pt x="293" y="885"/>
                  </a:lnTo>
                  <a:lnTo>
                    <a:pt x="291" y="882"/>
                  </a:lnTo>
                  <a:lnTo>
                    <a:pt x="289" y="879"/>
                  </a:lnTo>
                  <a:lnTo>
                    <a:pt x="286" y="876"/>
                  </a:lnTo>
                  <a:lnTo>
                    <a:pt x="286" y="871"/>
                  </a:lnTo>
                  <a:lnTo>
                    <a:pt x="286" y="868"/>
                  </a:lnTo>
                  <a:lnTo>
                    <a:pt x="287" y="863"/>
                  </a:lnTo>
                  <a:lnTo>
                    <a:pt x="290" y="858"/>
                  </a:lnTo>
                  <a:lnTo>
                    <a:pt x="293" y="853"/>
                  </a:lnTo>
                  <a:lnTo>
                    <a:pt x="298" y="849"/>
                  </a:lnTo>
                  <a:lnTo>
                    <a:pt x="303" y="844"/>
                  </a:lnTo>
                  <a:lnTo>
                    <a:pt x="316" y="833"/>
                  </a:lnTo>
                  <a:lnTo>
                    <a:pt x="333" y="824"/>
                  </a:lnTo>
                  <a:lnTo>
                    <a:pt x="350" y="814"/>
                  </a:lnTo>
                  <a:lnTo>
                    <a:pt x="372" y="807"/>
                  </a:lnTo>
                  <a:lnTo>
                    <a:pt x="379" y="805"/>
                  </a:lnTo>
                  <a:lnTo>
                    <a:pt x="385" y="802"/>
                  </a:lnTo>
                  <a:close/>
                  <a:moveTo>
                    <a:pt x="385" y="912"/>
                  </a:moveTo>
                  <a:lnTo>
                    <a:pt x="385" y="983"/>
                  </a:lnTo>
                  <a:lnTo>
                    <a:pt x="368" y="991"/>
                  </a:lnTo>
                  <a:lnTo>
                    <a:pt x="349" y="998"/>
                  </a:lnTo>
                  <a:lnTo>
                    <a:pt x="329" y="1005"/>
                  </a:lnTo>
                  <a:lnTo>
                    <a:pt x="309" y="1010"/>
                  </a:lnTo>
                  <a:lnTo>
                    <a:pt x="290" y="1013"/>
                  </a:lnTo>
                  <a:lnTo>
                    <a:pt x="272" y="1014"/>
                  </a:lnTo>
                  <a:lnTo>
                    <a:pt x="257" y="1014"/>
                  </a:lnTo>
                  <a:lnTo>
                    <a:pt x="244" y="1010"/>
                  </a:lnTo>
                  <a:lnTo>
                    <a:pt x="238" y="1009"/>
                  </a:lnTo>
                  <a:lnTo>
                    <a:pt x="233" y="1007"/>
                  </a:lnTo>
                  <a:lnTo>
                    <a:pt x="229" y="1003"/>
                  </a:lnTo>
                  <a:lnTo>
                    <a:pt x="227" y="999"/>
                  </a:lnTo>
                  <a:lnTo>
                    <a:pt x="224" y="996"/>
                  </a:lnTo>
                  <a:lnTo>
                    <a:pt x="224" y="992"/>
                  </a:lnTo>
                  <a:lnTo>
                    <a:pt x="224" y="988"/>
                  </a:lnTo>
                  <a:lnTo>
                    <a:pt x="226" y="983"/>
                  </a:lnTo>
                  <a:lnTo>
                    <a:pt x="228" y="978"/>
                  </a:lnTo>
                  <a:lnTo>
                    <a:pt x="232" y="973"/>
                  </a:lnTo>
                  <a:lnTo>
                    <a:pt x="235" y="969"/>
                  </a:lnTo>
                  <a:lnTo>
                    <a:pt x="240" y="964"/>
                  </a:lnTo>
                  <a:lnTo>
                    <a:pt x="253" y="954"/>
                  </a:lnTo>
                  <a:lnTo>
                    <a:pt x="267" y="945"/>
                  </a:lnTo>
                  <a:lnTo>
                    <a:pt x="285" y="935"/>
                  </a:lnTo>
                  <a:lnTo>
                    <a:pt x="305" y="927"/>
                  </a:lnTo>
                  <a:lnTo>
                    <a:pt x="327" y="921"/>
                  </a:lnTo>
                  <a:lnTo>
                    <a:pt x="347" y="915"/>
                  </a:lnTo>
                  <a:lnTo>
                    <a:pt x="367" y="913"/>
                  </a:lnTo>
                  <a:lnTo>
                    <a:pt x="385" y="912"/>
                  </a:lnTo>
                  <a:close/>
                  <a:moveTo>
                    <a:pt x="385" y="1134"/>
                  </a:moveTo>
                  <a:lnTo>
                    <a:pt x="385" y="1152"/>
                  </a:lnTo>
                  <a:lnTo>
                    <a:pt x="384" y="1148"/>
                  </a:lnTo>
                  <a:lnTo>
                    <a:pt x="383" y="1143"/>
                  </a:lnTo>
                  <a:lnTo>
                    <a:pt x="384" y="1138"/>
                  </a:lnTo>
                  <a:lnTo>
                    <a:pt x="385" y="1134"/>
                  </a:lnTo>
                  <a:close/>
                  <a:moveTo>
                    <a:pt x="385" y="1226"/>
                  </a:moveTo>
                  <a:lnTo>
                    <a:pt x="385" y="1296"/>
                  </a:lnTo>
                  <a:lnTo>
                    <a:pt x="374" y="1295"/>
                  </a:lnTo>
                  <a:lnTo>
                    <a:pt x="363" y="1292"/>
                  </a:lnTo>
                  <a:lnTo>
                    <a:pt x="360" y="1289"/>
                  </a:lnTo>
                  <a:lnTo>
                    <a:pt x="356" y="1287"/>
                  </a:lnTo>
                  <a:lnTo>
                    <a:pt x="353" y="1285"/>
                  </a:lnTo>
                  <a:lnTo>
                    <a:pt x="352" y="1281"/>
                  </a:lnTo>
                  <a:lnTo>
                    <a:pt x="348" y="1275"/>
                  </a:lnTo>
                  <a:lnTo>
                    <a:pt x="348" y="1269"/>
                  </a:lnTo>
                  <a:lnTo>
                    <a:pt x="350" y="1262"/>
                  </a:lnTo>
                  <a:lnTo>
                    <a:pt x="354" y="1255"/>
                  </a:lnTo>
                  <a:lnTo>
                    <a:pt x="359" y="1248"/>
                  </a:lnTo>
                  <a:lnTo>
                    <a:pt x="366" y="1241"/>
                  </a:lnTo>
                  <a:lnTo>
                    <a:pt x="375" y="1234"/>
                  </a:lnTo>
                  <a:lnTo>
                    <a:pt x="385" y="1226"/>
                  </a:lnTo>
                  <a:close/>
                  <a:moveTo>
                    <a:pt x="385" y="1344"/>
                  </a:moveTo>
                  <a:lnTo>
                    <a:pt x="385" y="1428"/>
                  </a:lnTo>
                  <a:lnTo>
                    <a:pt x="375" y="1428"/>
                  </a:lnTo>
                  <a:lnTo>
                    <a:pt x="366" y="1428"/>
                  </a:lnTo>
                  <a:lnTo>
                    <a:pt x="358" y="1427"/>
                  </a:lnTo>
                  <a:lnTo>
                    <a:pt x="350" y="1425"/>
                  </a:lnTo>
                  <a:lnTo>
                    <a:pt x="343" y="1422"/>
                  </a:lnTo>
                  <a:lnTo>
                    <a:pt x="337" y="1420"/>
                  </a:lnTo>
                  <a:lnTo>
                    <a:pt x="333" y="1417"/>
                  </a:lnTo>
                  <a:lnTo>
                    <a:pt x="329" y="1412"/>
                  </a:lnTo>
                  <a:lnTo>
                    <a:pt x="328" y="1408"/>
                  </a:lnTo>
                  <a:lnTo>
                    <a:pt x="327" y="1405"/>
                  </a:lnTo>
                  <a:lnTo>
                    <a:pt x="327" y="1400"/>
                  </a:lnTo>
                  <a:lnTo>
                    <a:pt x="327" y="1396"/>
                  </a:lnTo>
                  <a:lnTo>
                    <a:pt x="330" y="1387"/>
                  </a:lnTo>
                  <a:lnTo>
                    <a:pt x="336" y="1377"/>
                  </a:lnTo>
                  <a:lnTo>
                    <a:pt x="346" y="1369"/>
                  </a:lnTo>
                  <a:lnTo>
                    <a:pt x="356" y="1359"/>
                  </a:lnTo>
                  <a:lnTo>
                    <a:pt x="369" y="1351"/>
                  </a:lnTo>
                  <a:lnTo>
                    <a:pt x="385" y="1344"/>
                  </a:lnTo>
                  <a:close/>
                  <a:moveTo>
                    <a:pt x="385" y="1472"/>
                  </a:moveTo>
                  <a:lnTo>
                    <a:pt x="385" y="1560"/>
                  </a:lnTo>
                  <a:lnTo>
                    <a:pt x="374" y="1561"/>
                  </a:lnTo>
                  <a:lnTo>
                    <a:pt x="363" y="1561"/>
                  </a:lnTo>
                  <a:lnTo>
                    <a:pt x="354" y="1561"/>
                  </a:lnTo>
                  <a:lnTo>
                    <a:pt x="344" y="1560"/>
                  </a:lnTo>
                  <a:lnTo>
                    <a:pt x="336" y="1558"/>
                  </a:lnTo>
                  <a:lnTo>
                    <a:pt x="330" y="1554"/>
                  </a:lnTo>
                  <a:lnTo>
                    <a:pt x="324" y="1550"/>
                  </a:lnTo>
                  <a:lnTo>
                    <a:pt x="320" y="1545"/>
                  </a:lnTo>
                  <a:lnTo>
                    <a:pt x="318" y="1541"/>
                  </a:lnTo>
                  <a:lnTo>
                    <a:pt x="317" y="1537"/>
                  </a:lnTo>
                  <a:lnTo>
                    <a:pt x="317" y="1533"/>
                  </a:lnTo>
                  <a:lnTo>
                    <a:pt x="317" y="1528"/>
                  </a:lnTo>
                  <a:lnTo>
                    <a:pt x="320" y="1523"/>
                  </a:lnTo>
                  <a:lnTo>
                    <a:pt x="321" y="1519"/>
                  </a:lnTo>
                  <a:lnTo>
                    <a:pt x="324" y="1514"/>
                  </a:lnTo>
                  <a:lnTo>
                    <a:pt x="328" y="1508"/>
                  </a:lnTo>
                  <a:lnTo>
                    <a:pt x="337" y="1498"/>
                  </a:lnTo>
                  <a:lnTo>
                    <a:pt x="350" y="1490"/>
                  </a:lnTo>
                  <a:lnTo>
                    <a:pt x="365" y="1481"/>
                  </a:lnTo>
                  <a:lnTo>
                    <a:pt x="381" y="1474"/>
                  </a:lnTo>
                  <a:lnTo>
                    <a:pt x="385" y="1472"/>
                  </a:lnTo>
                  <a:close/>
                  <a:moveTo>
                    <a:pt x="385" y="1609"/>
                  </a:moveTo>
                  <a:lnTo>
                    <a:pt x="385" y="1697"/>
                  </a:lnTo>
                  <a:lnTo>
                    <a:pt x="374" y="1698"/>
                  </a:lnTo>
                  <a:lnTo>
                    <a:pt x="365" y="1698"/>
                  </a:lnTo>
                  <a:lnTo>
                    <a:pt x="355" y="1698"/>
                  </a:lnTo>
                  <a:lnTo>
                    <a:pt x="347" y="1696"/>
                  </a:lnTo>
                  <a:lnTo>
                    <a:pt x="339" y="1693"/>
                  </a:lnTo>
                  <a:lnTo>
                    <a:pt x="333" y="1691"/>
                  </a:lnTo>
                  <a:lnTo>
                    <a:pt x="327" y="1686"/>
                  </a:lnTo>
                  <a:lnTo>
                    <a:pt x="323" y="1681"/>
                  </a:lnTo>
                  <a:lnTo>
                    <a:pt x="321" y="1677"/>
                  </a:lnTo>
                  <a:lnTo>
                    <a:pt x="320" y="1673"/>
                  </a:lnTo>
                  <a:lnTo>
                    <a:pt x="320" y="1668"/>
                  </a:lnTo>
                  <a:lnTo>
                    <a:pt x="320" y="1664"/>
                  </a:lnTo>
                  <a:lnTo>
                    <a:pt x="321" y="1659"/>
                  </a:lnTo>
                  <a:lnTo>
                    <a:pt x="323" y="1654"/>
                  </a:lnTo>
                  <a:lnTo>
                    <a:pt x="327" y="1649"/>
                  </a:lnTo>
                  <a:lnTo>
                    <a:pt x="330" y="1645"/>
                  </a:lnTo>
                  <a:lnTo>
                    <a:pt x="339" y="1635"/>
                  </a:lnTo>
                  <a:lnTo>
                    <a:pt x="350" y="1626"/>
                  </a:lnTo>
                  <a:lnTo>
                    <a:pt x="365" y="1617"/>
                  </a:lnTo>
                  <a:lnTo>
                    <a:pt x="380" y="1610"/>
                  </a:lnTo>
                  <a:lnTo>
                    <a:pt x="383" y="1609"/>
                  </a:lnTo>
                  <a:lnTo>
                    <a:pt x="385" y="1609"/>
                  </a:lnTo>
                  <a:close/>
                  <a:moveTo>
                    <a:pt x="385" y="1753"/>
                  </a:moveTo>
                  <a:lnTo>
                    <a:pt x="385" y="1838"/>
                  </a:lnTo>
                  <a:lnTo>
                    <a:pt x="377" y="1838"/>
                  </a:lnTo>
                  <a:lnTo>
                    <a:pt x="369" y="1837"/>
                  </a:lnTo>
                  <a:lnTo>
                    <a:pt x="362" y="1836"/>
                  </a:lnTo>
                  <a:lnTo>
                    <a:pt x="356" y="1834"/>
                  </a:lnTo>
                  <a:lnTo>
                    <a:pt x="350" y="1831"/>
                  </a:lnTo>
                  <a:lnTo>
                    <a:pt x="346" y="1829"/>
                  </a:lnTo>
                  <a:lnTo>
                    <a:pt x="341" y="1825"/>
                  </a:lnTo>
                  <a:lnTo>
                    <a:pt x="337" y="1820"/>
                  </a:lnTo>
                  <a:lnTo>
                    <a:pt x="336" y="1817"/>
                  </a:lnTo>
                  <a:lnTo>
                    <a:pt x="335" y="1812"/>
                  </a:lnTo>
                  <a:lnTo>
                    <a:pt x="334" y="1809"/>
                  </a:lnTo>
                  <a:lnTo>
                    <a:pt x="334" y="1804"/>
                  </a:lnTo>
                  <a:lnTo>
                    <a:pt x="337" y="1796"/>
                  </a:lnTo>
                  <a:lnTo>
                    <a:pt x="342" y="1786"/>
                  </a:lnTo>
                  <a:lnTo>
                    <a:pt x="349" y="1778"/>
                  </a:lnTo>
                  <a:lnTo>
                    <a:pt x="360" y="1768"/>
                  </a:lnTo>
                  <a:lnTo>
                    <a:pt x="372" y="1760"/>
                  </a:lnTo>
                  <a:lnTo>
                    <a:pt x="385" y="1753"/>
                  </a:lnTo>
                  <a:close/>
                  <a:moveTo>
                    <a:pt x="385" y="1911"/>
                  </a:moveTo>
                  <a:lnTo>
                    <a:pt x="385" y="1977"/>
                  </a:lnTo>
                  <a:lnTo>
                    <a:pt x="379" y="1975"/>
                  </a:lnTo>
                  <a:lnTo>
                    <a:pt x="373" y="1971"/>
                  </a:lnTo>
                  <a:lnTo>
                    <a:pt x="368" y="1968"/>
                  </a:lnTo>
                  <a:lnTo>
                    <a:pt x="365" y="1963"/>
                  </a:lnTo>
                  <a:lnTo>
                    <a:pt x="361" y="1957"/>
                  </a:lnTo>
                  <a:lnTo>
                    <a:pt x="361" y="1951"/>
                  </a:lnTo>
                  <a:lnTo>
                    <a:pt x="361" y="1944"/>
                  </a:lnTo>
                  <a:lnTo>
                    <a:pt x="363" y="1938"/>
                  </a:lnTo>
                  <a:lnTo>
                    <a:pt x="367" y="1931"/>
                  </a:lnTo>
                  <a:lnTo>
                    <a:pt x="372" y="1924"/>
                  </a:lnTo>
                  <a:lnTo>
                    <a:pt x="378" y="1918"/>
                  </a:lnTo>
                  <a:lnTo>
                    <a:pt x="385" y="1911"/>
                  </a:lnTo>
                  <a:close/>
                  <a:moveTo>
                    <a:pt x="385" y="2262"/>
                  </a:moveTo>
                  <a:lnTo>
                    <a:pt x="385" y="2336"/>
                  </a:lnTo>
                  <a:lnTo>
                    <a:pt x="378" y="2340"/>
                  </a:lnTo>
                  <a:lnTo>
                    <a:pt x="371" y="2343"/>
                  </a:lnTo>
                  <a:lnTo>
                    <a:pt x="356" y="2349"/>
                  </a:lnTo>
                  <a:lnTo>
                    <a:pt x="343" y="2353"/>
                  </a:lnTo>
                  <a:lnTo>
                    <a:pt x="330" y="2354"/>
                  </a:lnTo>
                  <a:lnTo>
                    <a:pt x="318" y="2354"/>
                  </a:lnTo>
                  <a:lnTo>
                    <a:pt x="308" y="2352"/>
                  </a:lnTo>
                  <a:lnTo>
                    <a:pt x="297" y="2348"/>
                  </a:lnTo>
                  <a:lnTo>
                    <a:pt x="293" y="2346"/>
                  </a:lnTo>
                  <a:lnTo>
                    <a:pt x="290" y="2343"/>
                  </a:lnTo>
                  <a:lnTo>
                    <a:pt x="286" y="2340"/>
                  </a:lnTo>
                  <a:lnTo>
                    <a:pt x="284" y="2336"/>
                  </a:lnTo>
                  <a:lnTo>
                    <a:pt x="282" y="2333"/>
                  </a:lnTo>
                  <a:lnTo>
                    <a:pt x="280" y="2329"/>
                  </a:lnTo>
                  <a:lnTo>
                    <a:pt x="279" y="2324"/>
                  </a:lnTo>
                  <a:lnTo>
                    <a:pt x="279" y="2321"/>
                  </a:lnTo>
                  <a:lnTo>
                    <a:pt x="282" y="2311"/>
                  </a:lnTo>
                  <a:lnTo>
                    <a:pt x="286" y="2303"/>
                  </a:lnTo>
                  <a:lnTo>
                    <a:pt x="293" y="2293"/>
                  </a:lnTo>
                  <a:lnTo>
                    <a:pt x="302" y="2285"/>
                  </a:lnTo>
                  <a:lnTo>
                    <a:pt x="312" y="2278"/>
                  </a:lnTo>
                  <a:lnTo>
                    <a:pt x="324" y="2271"/>
                  </a:lnTo>
                  <a:lnTo>
                    <a:pt x="341" y="2265"/>
                  </a:lnTo>
                  <a:lnTo>
                    <a:pt x="356" y="2262"/>
                  </a:lnTo>
                  <a:lnTo>
                    <a:pt x="363" y="2261"/>
                  </a:lnTo>
                  <a:lnTo>
                    <a:pt x="372" y="2261"/>
                  </a:lnTo>
                  <a:lnTo>
                    <a:pt x="379" y="2261"/>
                  </a:lnTo>
                  <a:lnTo>
                    <a:pt x="385" y="2262"/>
                  </a:lnTo>
                  <a:close/>
                  <a:moveTo>
                    <a:pt x="385" y="2428"/>
                  </a:moveTo>
                  <a:lnTo>
                    <a:pt x="385" y="2507"/>
                  </a:lnTo>
                  <a:lnTo>
                    <a:pt x="374" y="2505"/>
                  </a:lnTo>
                  <a:lnTo>
                    <a:pt x="366" y="2501"/>
                  </a:lnTo>
                  <a:lnTo>
                    <a:pt x="361" y="2499"/>
                  </a:lnTo>
                  <a:lnTo>
                    <a:pt x="359" y="2497"/>
                  </a:lnTo>
                  <a:lnTo>
                    <a:pt x="355" y="2493"/>
                  </a:lnTo>
                  <a:lnTo>
                    <a:pt x="353" y="2489"/>
                  </a:lnTo>
                  <a:lnTo>
                    <a:pt x="350" y="2486"/>
                  </a:lnTo>
                  <a:lnTo>
                    <a:pt x="349" y="2482"/>
                  </a:lnTo>
                  <a:lnTo>
                    <a:pt x="348" y="2479"/>
                  </a:lnTo>
                  <a:lnTo>
                    <a:pt x="348" y="2474"/>
                  </a:lnTo>
                  <a:lnTo>
                    <a:pt x="349" y="2466"/>
                  </a:lnTo>
                  <a:lnTo>
                    <a:pt x="353" y="2457"/>
                  </a:lnTo>
                  <a:lnTo>
                    <a:pt x="359" y="2449"/>
                  </a:lnTo>
                  <a:lnTo>
                    <a:pt x="366" y="2442"/>
                  </a:lnTo>
                  <a:lnTo>
                    <a:pt x="374" y="2435"/>
                  </a:lnTo>
                  <a:lnTo>
                    <a:pt x="385" y="2428"/>
                  </a:lnTo>
                  <a:close/>
                  <a:moveTo>
                    <a:pt x="385" y="2653"/>
                  </a:moveTo>
                  <a:lnTo>
                    <a:pt x="385" y="2710"/>
                  </a:lnTo>
                  <a:lnTo>
                    <a:pt x="375" y="2719"/>
                  </a:lnTo>
                  <a:lnTo>
                    <a:pt x="363" y="2725"/>
                  </a:lnTo>
                  <a:lnTo>
                    <a:pt x="352" y="2729"/>
                  </a:lnTo>
                  <a:lnTo>
                    <a:pt x="341" y="2733"/>
                  </a:lnTo>
                  <a:lnTo>
                    <a:pt x="329" y="2734"/>
                  </a:lnTo>
                  <a:lnTo>
                    <a:pt x="318" y="2734"/>
                  </a:lnTo>
                  <a:lnTo>
                    <a:pt x="309" y="2732"/>
                  </a:lnTo>
                  <a:lnTo>
                    <a:pt x="299" y="2728"/>
                  </a:lnTo>
                  <a:lnTo>
                    <a:pt x="292" y="2723"/>
                  </a:lnTo>
                  <a:lnTo>
                    <a:pt x="286" y="2718"/>
                  </a:lnTo>
                  <a:lnTo>
                    <a:pt x="285" y="2714"/>
                  </a:lnTo>
                  <a:lnTo>
                    <a:pt x="284" y="2709"/>
                  </a:lnTo>
                  <a:lnTo>
                    <a:pt x="283" y="2706"/>
                  </a:lnTo>
                  <a:lnTo>
                    <a:pt x="283" y="2702"/>
                  </a:lnTo>
                  <a:lnTo>
                    <a:pt x="284" y="2693"/>
                  </a:lnTo>
                  <a:lnTo>
                    <a:pt x="287" y="2684"/>
                  </a:lnTo>
                  <a:lnTo>
                    <a:pt x="293" y="2677"/>
                  </a:lnTo>
                  <a:lnTo>
                    <a:pt x="301" y="2669"/>
                  </a:lnTo>
                  <a:lnTo>
                    <a:pt x="310" y="2662"/>
                  </a:lnTo>
                  <a:lnTo>
                    <a:pt x="321" y="2656"/>
                  </a:lnTo>
                  <a:lnTo>
                    <a:pt x="329" y="2652"/>
                  </a:lnTo>
                  <a:lnTo>
                    <a:pt x="337" y="2650"/>
                  </a:lnTo>
                  <a:lnTo>
                    <a:pt x="347" y="2647"/>
                  </a:lnTo>
                  <a:lnTo>
                    <a:pt x="355" y="2647"/>
                  </a:lnTo>
                  <a:lnTo>
                    <a:pt x="363" y="2647"/>
                  </a:lnTo>
                  <a:lnTo>
                    <a:pt x="372" y="2649"/>
                  </a:lnTo>
                  <a:lnTo>
                    <a:pt x="379" y="2650"/>
                  </a:lnTo>
                  <a:lnTo>
                    <a:pt x="385" y="2653"/>
                  </a:lnTo>
                  <a:close/>
                  <a:moveTo>
                    <a:pt x="385" y="2845"/>
                  </a:moveTo>
                  <a:lnTo>
                    <a:pt x="385" y="2879"/>
                  </a:lnTo>
                  <a:lnTo>
                    <a:pt x="385" y="2878"/>
                  </a:lnTo>
                  <a:lnTo>
                    <a:pt x="383" y="2874"/>
                  </a:lnTo>
                  <a:lnTo>
                    <a:pt x="381" y="2870"/>
                  </a:lnTo>
                  <a:lnTo>
                    <a:pt x="380" y="2866"/>
                  </a:lnTo>
                  <a:lnTo>
                    <a:pt x="380" y="2861"/>
                  </a:lnTo>
                  <a:lnTo>
                    <a:pt x="381" y="2853"/>
                  </a:lnTo>
                  <a:lnTo>
                    <a:pt x="385" y="2845"/>
                  </a:lnTo>
                  <a:close/>
                  <a:moveTo>
                    <a:pt x="385" y="3056"/>
                  </a:moveTo>
                  <a:lnTo>
                    <a:pt x="385" y="3121"/>
                  </a:lnTo>
                  <a:lnTo>
                    <a:pt x="380" y="3119"/>
                  </a:lnTo>
                  <a:lnTo>
                    <a:pt x="374" y="3117"/>
                  </a:lnTo>
                  <a:lnTo>
                    <a:pt x="371" y="3113"/>
                  </a:lnTo>
                  <a:lnTo>
                    <a:pt x="367" y="3108"/>
                  </a:lnTo>
                  <a:lnTo>
                    <a:pt x="363" y="3101"/>
                  </a:lnTo>
                  <a:lnTo>
                    <a:pt x="362" y="3095"/>
                  </a:lnTo>
                  <a:lnTo>
                    <a:pt x="362" y="3088"/>
                  </a:lnTo>
                  <a:lnTo>
                    <a:pt x="365" y="3081"/>
                  </a:lnTo>
                  <a:lnTo>
                    <a:pt x="368" y="3074"/>
                  </a:lnTo>
                  <a:lnTo>
                    <a:pt x="372" y="3068"/>
                  </a:lnTo>
                  <a:lnTo>
                    <a:pt x="378" y="3062"/>
                  </a:lnTo>
                  <a:lnTo>
                    <a:pt x="385" y="3056"/>
                  </a:lnTo>
                  <a:close/>
                  <a:moveTo>
                    <a:pt x="385" y="3296"/>
                  </a:moveTo>
                  <a:lnTo>
                    <a:pt x="385" y="3346"/>
                  </a:lnTo>
                  <a:lnTo>
                    <a:pt x="381" y="3342"/>
                  </a:lnTo>
                  <a:lnTo>
                    <a:pt x="378" y="3339"/>
                  </a:lnTo>
                  <a:lnTo>
                    <a:pt x="375" y="3333"/>
                  </a:lnTo>
                  <a:lnTo>
                    <a:pt x="374" y="3328"/>
                  </a:lnTo>
                  <a:lnTo>
                    <a:pt x="373" y="3322"/>
                  </a:lnTo>
                  <a:lnTo>
                    <a:pt x="374" y="3318"/>
                  </a:lnTo>
                  <a:lnTo>
                    <a:pt x="375" y="3312"/>
                  </a:lnTo>
                  <a:lnTo>
                    <a:pt x="378" y="3307"/>
                  </a:lnTo>
                  <a:lnTo>
                    <a:pt x="381" y="3301"/>
                  </a:lnTo>
                  <a:lnTo>
                    <a:pt x="385" y="3296"/>
                  </a:lnTo>
                  <a:close/>
                  <a:moveTo>
                    <a:pt x="129" y="222"/>
                  </a:moveTo>
                  <a:lnTo>
                    <a:pt x="105" y="232"/>
                  </a:lnTo>
                  <a:lnTo>
                    <a:pt x="81" y="241"/>
                  </a:lnTo>
                  <a:lnTo>
                    <a:pt x="62" y="251"/>
                  </a:lnTo>
                  <a:lnTo>
                    <a:pt x="45" y="260"/>
                  </a:lnTo>
                  <a:lnTo>
                    <a:pt x="32" y="270"/>
                  </a:lnTo>
                  <a:lnTo>
                    <a:pt x="24" y="278"/>
                  </a:lnTo>
                  <a:lnTo>
                    <a:pt x="21" y="283"/>
                  </a:lnTo>
                  <a:lnTo>
                    <a:pt x="19" y="287"/>
                  </a:lnTo>
                  <a:lnTo>
                    <a:pt x="19" y="290"/>
                  </a:lnTo>
                  <a:lnTo>
                    <a:pt x="20" y="293"/>
                  </a:lnTo>
                  <a:lnTo>
                    <a:pt x="23" y="296"/>
                  </a:lnTo>
                  <a:lnTo>
                    <a:pt x="27" y="298"/>
                  </a:lnTo>
                  <a:lnTo>
                    <a:pt x="32" y="300"/>
                  </a:lnTo>
                  <a:lnTo>
                    <a:pt x="38" y="301"/>
                  </a:lnTo>
                  <a:lnTo>
                    <a:pt x="52" y="302"/>
                  </a:lnTo>
                  <a:lnTo>
                    <a:pt x="70" y="301"/>
                  </a:lnTo>
                  <a:lnTo>
                    <a:pt x="91" y="298"/>
                  </a:lnTo>
                  <a:lnTo>
                    <a:pt x="114" y="294"/>
                  </a:lnTo>
                  <a:lnTo>
                    <a:pt x="139" y="288"/>
                  </a:lnTo>
                  <a:lnTo>
                    <a:pt x="165" y="281"/>
                  </a:lnTo>
                  <a:lnTo>
                    <a:pt x="190" y="271"/>
                  </a:lnTo>
                  <a:lnTo>
                    <a:pt x="213" y="262"/>
                  </a:lnTo>
                  <a:lnTo>
                    <a:pt x="233" y="252"/>
                  </a:lnTo>
                  <a:lnTo>
                    <a:pt x="249" y="243"/>
                  </a:lnTo>
                  <a:lnTo>
                    <a:pt x="263" y="233"/>
                  </a:lnTo>
                  <a:lnTo>
                    <a:pt x="271" y="225"/>
                  </a:lnTo>
                  <a:lnTo>
                    <a:pt x="273" y="221"/>
                  </a:lnTo>
                  <a:lnTo>
                    <a:pt x="274" y="218"/>
                  </a:lnTo>
                  <a:lnTo>
                    <a:pt x="276" y="214"/>
                  </a:lnTo>
                  <a:lnTo>
                    <a:pt x="274" y="211"/>
                  </a:lnTo>
                  <a:lnTo>
                    <a:pt x="271" y="208"/>
                  </a:lnTo>
                  <a:lnTo>
                    <a:pt x="267" y="206"/>
                  </a:lnTo>
                  <a:lnTo>
                    <a:pt x="263" y="203"/>
                  </a:lnTo>
                  <a:lnTo>
                    <a:pt x="257" y="202"/>
                  </a:lnTo>
                  <a:lnTo>
                    <a:pt x="242" y="201"/>
                  </a:lnTo>
                  <a:lnTo>
                    <a:pt x="224" y="202"/>
                  </a:lnTo>
                  <a:lnTo>
                    <a:pt x="203" y="205"/>
                  </a:lnTo>
                  <a:lnTo>
                    <a:pt x="179" y="209"/>
                  </a:lnTo>
                  <a:lnTo>
                    <a:pt x="156" y="215"/>
                  </a:lnTo>
                  <a:lnTo>
                    <a:pt x="129" y="222"/>
                  </a:lnTo>
                  <a:close/>
                  <a:moveTo>
                    <a:pt x="184" y="326"/>
                  </a:moveTo>
                  <a:lnTo>
                    <a:pt x="159" y="335"/>
                  </a:lnTo>
                  <a:lnTo>
                    <a:pt x="138" y="344"/>
                  </a:lnTo>
                  <a:lnTo>
                    <a:pt x="119" y="354"/>
                  </a:lnTo>
                  <a:lnTo>
                    <a:pt x="103" y="364"/>
                  </a:lnTo>
                  <a:lnTo>
                    <a:pt x="90" y="373"/>
                  </a:lnTo>
                  <a:lnTo>
                    <a:pt x="83" y="382"/>
                  </a:lnTo>
                  <a:lnTo>
                    <a:pt x="81" y="386"/>
                  </a:lnTo>
                  <a:lnTo>
                    <a:pt x="80" y="390"/>
                  </a:lnTo>
                  <a:lnTo>
                    <a:pt x="80" y="394"/>
                  </a:lnTo>
                  <a:lnTo>
                    <a:pt x="81" y="397"/>
                  </a:lnTo>
                  <a:lnTo>
                    <a:pt x="83" y="399"/>
                  </a:lnTo>
                  <a:lnTo>
                    <a:pt x="87" y="402"/>
                  </a:lnTo>
                  <a:lnTo>
                    <a:pt x="91" y="404"/>
                  </a:lnTo>
                  <a:lnTo>
                    <a:pt x="97" y="405"/>
                  </a:lnTo>
                  <a:lnTo>
                    <a:pt x="112" y="407"/>
                  </a:lnTo>
                  <a:lnTo>
                    <a:pt x="129" y="407"/>
                  </a:lnTo>
                  <a:lnTo>
                    <a:pt x="150" y="404"/>
                  </a:lnTo>
                  <a:lnTo>
                    <a:pt x="172" y="401"/>
                  </a:lnTo>
                  <a:lnTo>
                    <a:pt x="197" y="395"/>
                  </a:lnTo>
                  <a:lnTo>
                    <a:pt x="222" y="386"/>
                  </a:lnTo>
                  <a:lnTo>
                    <a:pt x="246" y="378"/>
                  </a:lnTo>
                  <a:lnTo>
                    <a:pt x="267" y="369"/>
                  </a:lnTo>
                  <a:lnTo>
                    <a:pt x="286" y="359"/>
                  </a:lnTo>
                  <a:lnTo>
                    <a:pt x="303" y="350"/>
                  </a:lnTo>
                  <a:lnTo>
                    <a:pt x="315" y="340"/>
                  </a:lnTo>
                  <a:lnTo>
                    <a:pt x="323" y="332"/>
                  </a:lnTo>
                  <a:lnTo>
                    <a:pt x="325" y="327"/>
                  </a:lnTo>
                  <a:lnTo>
                    <a:pt x="327" y="323"/>
                  </a:lnTo>
                  <a:lnTo>
                    <a:pt x="327" y="320"/>
                  </a:lnTo>
                  <a:lnTo>
                    <a:pt x="325" y="316"/>
                  </a:lnTo>
                  <a:lnTo>
                    <a:pt x="323" y="314"/>
                  </a:lnTo>
                  <a:lnTo>
                    <a:pt x="320" y="312"/>
                  </a:lnTo>
                  <a:lnTo>
                    <a:pt x="315" y="309"/>
                  </a:lnTo>
                  <a:lnTo>
                    <a:pt x="309" y="308"/>
                  </a:lnTo>
                  <a:lnTo>
                    <a:pt x="293" y="307"/>
                  </a:lnTo>
                  <a:lnTo>
                    <a:pt x="276" y="307"/>
                  </a:lnTo>
                  <a:lnTo>
                    <a:pt x="255" y="309"/>
                  </a:lnTo>
                  <a:lnTo>
                    <a:pt x="233" y="313"/>
                  </a:lnTo>
                  <a:lnTo>
                    <a:pt x="209" y="319"/>
                  </a:lnTo>
                  <a:lnTo>
                    <a:pt x="184" y="326"/>
                  </a:lnTo>
                  <a:close/>
                  <a:moveTo>
                    <a:pt x="147" y="548"/>
                  </a:moveTo>
                  <a:lnTo>
                    <a:pt x="125" y="556"/>
                  </a:lnTo>
                  <a:lnTo>
                    <a:pt x="105" y="566"/>
                  </a:lnTo>
                  <a:lnTo>
                    <a:pt x="88" y="575"/>
                  </a:lnTo>
                  <a:lnTo>
                    <a:pt x="74" y="585"/>
                  </a:lnTo>
                  <a:lnTo>
                    <a:pt x="68" y="590"/>
                  </a:lnTo>
                  <a:lnTo>
                    <a:pt x="63" y="594"/>
                  </a:lnTo>
                  <a:lnTo>
                    <a:pt x="58" y="599"/>
                  </a:lnTo>
                  <a:lnTo>
                    <a:pt x="56" y="604"/>
                  </a:lnTo>
                  <a:lnTo>
                    <a:pt x="53" y="609"/>
                  </a:lnTo>
                  <a:lnTo>
                    <a:pt x="53" y="612"/>
                  </a:lnTo>
                  <a:lnTo>
                    <a:pt x="53" y="616"/>
                  </a:lnTo>
                  <a:lnTo>
                    <a:pt x="55" y="619"/>
                  </a:lnTo>
                  <a:lnTo>
                    <a:pt x="57" y="623"/>
                  </a:lnTo>
                  <a:lnTo>
                    <a:pt x="61" y="625"/>
                  </a:lnTo>
                  <a:lnTo>
                    <a:pt x="65" y="628"/>
                  </a:lnTo>
                  <a:lnTo>
                    <a:pt x="71" y="629"/>
                  </a:lnTo>
                  <a:lnTo>
                    <a:pt x="86" y="631"/>
                  </a:lnTo>
                  <a:lnTo>
                    <a:pt x="102" y="630"/>
                  </a:lnTo>
                  <a:lnTo>
                    <a:pt x="121" y="629"/>
                  </a:lnTo>
                  <a:lnTo>
                    <a:pt x="143" y="625"/>
                  </a:lnTo>
                  <a:lnTo>
                    <a:pt x="164" y="619"/>
                  </a:lnTo>
                  <a:lnTo>
                    <a:pt x="188" y="612"/>
                  </a:lnTo>
                  <a:lnTo>
                    <a:pt x="210" y="604"/>
                  </a:lnTo>
                  <a:lnTo>
                    <a:pt x="230" y="594"/>
                  </a:lnTo>
                  <a:lnTo>
                    <a:pt x="247" y="585"/>
                  </a:lnTo>
                  <a:lnTo>
                    <a:pt x="261" y="575"/>
                  </a:lnTo>
                  <a:lnTo>
                    <a:pt x="267" y="571"/>
                  </a:lnTo>
                  <a:lnTo>
                    <a:pt x="272" y="566"/>
                  </a:lnTo>
                  <a:lnTo>
                    <a:pt x="277" y="561"/>
                  </a:lnTo>
                  <a:lnTo>
                    <a:pt x="279" y="556"/>
                  </a:lnTo>
                  <a:lnTo>
                    <a:pt x="282" y="553"/>
                  </a:lnTo>
                  <a:lnTo>
                    <a:pt x="283" y="549"/>
                  </a:lnTo>
                  <a:lnTo>
                    <a:pt x="283" y="544"/>
                  </a:lnTo>
                  <a:lnTo>
                    <a:pt x="280" y="541"/>
                  </a:lnTo>
                  <a:lnTo>
                    <a:pt x="278" y="538"/>
                  </a:lnTo>
                  <a:lnTo>
                    <a:pt x="274" y="536"/>
                  </a:lnTo>
                  <a:lnTo>
                    <a:pt x="270" y="534"/>
                  </a:lnTo>
                  <a:lnTo>
                    <a:pt x="264" y="533"/>
                  </a:lnTo>
                  <a:lnTo>
                    <a:pt x="251" y="530"/>
                  </a:lnTo>
                  <a:lnTo>
                    <a:pt x="233" y="530"/>
                  </a:lnTo>
                  <a:lnTo>
                    <a:pt x="214" y="531"/>
                  </a:lnTo>
                  <a:lnTo>
                    <a:pt x="194" y="535"/>
                  </a:lnTo>
                  <a:lnTo>
                    <a:pt x="171" y="541"/>
                  </a:lnTo>
                  <a:lnTo>
                    <a:pt x="147" y="548"/>
                  </a:lnTo>
                  <a:close/>
                  <a:moveTo>
                    <a:pt x="251" y="672"/>
                  </a:moveTo>
                  <a:lnTo>
                    <a:pt x="229" y="680"/>
                  </a:lnTo>
                  <a:lnTo>
                    <a:pt x="209" y="689"/>
                  </a:lnTo>
                  <a:lnTo>
                    <a:pt x="192" y="699"/>
                  </a:lnTo>
                  <a:lnTo>
                    <a:pt x="179" y="708"/>
                  </a:lnTo>
                  <a:lnTo>
                    <a:pt x="173" y="714"/>
                  </a:lnTo>
                  <a:lnTo>
                    <a:pt x="169" y="719"/>
                  </a:lnTo>
                  <a:lnTo>
                    <a:pt x="165" y="724"/>
                  </a:lnTo>
                  <a:lnTo>
                    <a:pt x="163" y="727"/>
                  </a:lnTo>
                  <a:lnTo>
                    <a:pt x="162" y="732"/>
                  </a:lnTo>
                  <a:lnTo>
                    <a:pt x="160" y="737"/>
                  </a:lnTo>
                  <a:lnTo>
                    <a:pt x="160" y="740"/>
                  </a:lnTo>
                  <a:lnTo>
                    <a:pt x="163" y="744"/>
                  </a:lnTo>
                  <a:lnTo>
                    <a:pt x="165" y="748"/>
                  </a:lnTo>
                  <a:lnTo>
                    <a:pt x="169" y="750"/>
                  </a:lnTo>
                  <a:lnTo>
                    <a:pt x="173" y="752"/>
                  </a:lnTo>
                  <a:lnTo>
                    <a:pt x="179" y="755"/>
                  </a:lnTo>
                  <a:lnTo>
                    <a:pt x="192" y="756"/>
                  </a:lnTo>
                  <a:lnTo>
                    <a:pt x="209" y="757"/>
                  </a:lnTo>
                  <a:lnTo>
                    <a:pt x="228" y="755"/>
                  </a:lnTo>
                  <a:lnTo>
                    <a:pt x="248" y="751"/>
                  </a:lnTo>
                  <a:lnTo>
                    <a:pt x="270" y="746"/>
                  </a:lnTo>
                  <a:lnTo>
                    <a:pt x="292" y="739"/>
                  </a:lnTo>
                  <a:lnTo>
                    <a:pt x="314" y="731"/>
                  </a:lnTo>
                  <a:lnTo>
                    <a:pt x="334" y="721"/>
                  </a:lnTo>
                  <a:lnTo>
                    <a:pt x="350" y="712"/>
                  </a:lnTo>
                  <a:lnTo>
                    <a:pt x="363" y="702"/>
                  </a:lnTo>
                  <a:lnTo>
                    <a:pt x="369" y="698"/>
                  </a:lnTo>
                  <a:lnTo>
                    <a:pt x="374" y="693"/>
                  </a:lnTo>
                  <a:lnTo>
                    <a:pt x="378" y="688"/>
                  </a:lnTo>
                  <a:lnTo>
                    <a:pt x="380" y="683"/>
                  </a:lnTo>
                  <a:lnTo>
                    <a:pt x="383" y="680"/>
                  </a:lnTo>
                  <a:lnTo>
                    <a:pt x="383" y="675"/>
                  </a:lnTo>
                  <a:lnTo>
                    <a:pt x="383" y="672"/>
                  </a:lnTo>
                  <a:lnTo>
                    <a:pt x="381" y="668"/>
                  </a:lnTo>
                  <a:lnTo>
                    <a:pt x="378" y="664"/>
                  </a:lnTo>
                  <a:lnTo>
                    <a:pt x="374" y="662"/>
                  </a:lnTo>
                  <a:lnTo>
                    <a:pt x="369" y="660"/>
                  </a:lnTo>
                  <a:lnTo>
                    <a:pt x="365" y="657"/>
                  </a:lnTo>
                  <a:lnTo>
                    <a:pt x="350" y="655"/>
                  </a:lnTo>
                  <a:lnTo>
                    <a:pt x="334" y="655"/>
                  </a:lnTo>
                  <a:lnTo>
                    <a:pt x="315" y="656"/>
                  </a:lnTo>
                  <a:lnTo>
                    <a:pt x="295" y="660"/>
                  </a:lnTo>
                  <a:lnTo>
                    <a:pt x="273" y="664"/>
                  </a:lnTo>
                  <a:lnTo>
                    <a:pt x="251" y="672"/>
                  </a:lnTo>
                  <a:close/>
                  <a:moveTo>
                    <a:pt x="296" y="784"/>
                  </a:moveTo>
                  <a:lnTo>
                    <a:pt x="293" y="781"/>
                  </a:lnTo>
                  <a:lnTo>
                    <a:pt x="290" y="778"/>
                  </a:lnTo>
                  <a:lnTo>
                    <a:pt x="285" y="776"/>
                  </a:lnTo>
                  <a:lnTo>
                    <a:pt x="279" y="774"/>
                  </a:lnTo>
                  <a:lnTo>
                    <a:pt x="266" y="771"/>
                  </a:lnTo>
                  <a:lnTo>
                    <a:pt x="251" y="771"/>
                  </a:lnTo>
                  <a:lnTo>
                    <a:pt x="232" y="773"/>
                  </a:lnTo>
                  <a:lnTo>
                    <a:pt x="213" y="776"/>
                  </a:lnTo>
                  <a:lnTo>
                    <a:pt x="191" y="781"/>
                  </a:lnTo>
                  <a:lnTo>
                    <a:pt x="170" y="788"/>
                  </a:lnTo>
                  <a:lnTo>
                    <a:pt x="150" y="796"/>
                  </a:lnTo>
                  <a:lnTo>
                    <a:pt x="131" y="805"/>
                  </a:lnTo>
                  <a:lnTo>
                    <a:pt x="115" y="814"/>
                  </a:lnTo>
                  <a:lnTo>
                    <a:pt x="102" y="825"/>
                  </a:lnTo>
                  <a:lnTo>
                    <a:pt x="97" y="830"/>
                  </a:lnTo>
                  <a:lnTo>
                    <a:pt x="93" y="834"/>
                  </a:lnTo>
                  <a:lnTo>
                    <a:pt x="89" y="839"/>
                  </a:lnTo>
                  <a:lnTo>
                    <a:pt x="87" y="844"/>
                  </a:lnTo>
                  <a:lnTo>
                    <a:pt x="86" y="847"/>
                  </a:lnTo>
                  <a:lnTo>
                    <a:pt x="84" y="852"/>
                  </a:lnTo>
                  <a:lnTo>
                    <a:pt x="86" y="856"/>
                  </a:lnTo>
                  <a:lnTo>
                    <a:pt x="87" y="859"/>
                  </a:lnTo>
                  <a:lnTo>
                    <a:pt x="90" y="863"/>
                  </a:lnTo>
                  <a:lnTo>
                    <a:pt x="94" y="865"/>
                  </a:lnTo>
                  <a:lnTo>
                    <a:pt x="97" y="868"/>
                  </a:lnTo>
                  <a:lnTo>
                    <a:pt x="103" y="870"/>
                  </a:lnTo>
                  <a:lnTo>
                    <a:pt x="116" y="872"/>
                  </a:lnTo>
                  <a:lnTo>
                    <a:pt x="133" y="872"/>
                  </a:lnTo>
                  <a:lnTo>
                    <a:pt x="151" y="871"/>
                  </a:lnTo>
                  <a:lnTo>
                    <a:pt x="170" y="868"/>
                  </a:lnTo>
                  <a:lnTo>
                    <a:pt x="191" y="863"/>
                  </a:lnTo>
                  <a:lnTo>
                    <a:pt x="213" y="856"/>
                  </a:lnTo>
                  <a:lnTo>
                    <a:pt x="233" y="847"/>
                  </a:lnTo>
                  <a:lnTo>
                    <a:pt x="251" y="838"/>
                  </a:lnTo>
                  <a:lnTo>
                    <a:pt x="267" y="828"/>
                  </a:lnTo>
                  <a:lnTo>
                    <a:pt x="280" y="819"/>
                  </a:lnTo>
                  <a:lnTo>
                    <a:pt x="285" y="814"/>
                  </a:lnTo>
                  <a:lnTo>
                    <a:pt x="290" y="809"/>
                  </a:lnTo>
                  <a:lnTo>
                    <a:pt x="293" y="805"/>
                  </a:lnTo>
                  <a:lnTo>
                    <a:pt x="296" y="800"/>
                  </a:lnTo>
                  <a:lnTo>
                    <a:pt x="297" y="796"/>
                  </a:lnTo>
                  <a:lnTo>
                    <a:pt x="298" y="792"/>
                  </a:lnTo>
                  <a:lnTo>
                    <a:pt x="297" y="788"/>
                  </a:lnTo>
                  <a:lnTo>
                    <a:pt x="296" y="784"/>
                  </a:lnTo>
                  <a:close/>
                  <a:moveTo>
                    <a:pt x="224" y="903"/>
                  </a:moveTo>
                  <a:lnTo>
                    <a:pt x="221" y="900"/>
                  </a:lnTo>
                  <a:lnTo>
                    <a:pt x="217" y="896"/>
                  </a:lnTo>
                  <a:lnTo>
                    <a:pt x="213" y="894"/>
                  </a:lnTo>
                  <a:lnTo>
                    <a:pt x="208" y="893"/>
                  </a:lnTo>
                  <a:lnTo>
                    <a:pt x="195" y="890"/>
                  </a:lnTo>
                  <a:lnTo>
                    <a:pt x="179" y="889"/>
                  </a:lnTo>
                  <a:lnTo>
                    <a:pt x="163" y="890"/>
                  </a:lnTo>
                  <a:lnTo>
                    <a:pt x="144" y="894"/>
                  </a:lnTo>
                  <a:lnTo>
                    <a:pt x="124" y="898"/>
                  </a:lnTo>
                  <a:lnTo>
                    <a:pt x="103" y="906"/>
                  </a:lnTo>
                  <a:lnTo>
                    <a:pt x="83" y="914"/>
                  </a:lnTo>
                  <a:lnTo>
                    <a:pt x="65" y="922"/>
                  </a:lnTo>
                  <a:lnTo>
                    <a:pt x="51" y="932"/>
                  </a:lnTo>
                  <a:lnTo>
                    <a:pt x="39" y="941"/>
                  </a:lnTo>
                  <a:lnTo>
                    <a:pt x="34" y="946"/>
                  </a:lnTo>
                  <a:lnTo>
                    <a:pt x="30" y="951"/>
                  </a:lnTo>
                  <a:lnTo>
                    <a:pt x="26" y="956"/>
                  </a:lnTo>
                  <a:lnTo>
                    <a:pt x="24" y="960"/>
                  </a:lnTo>
                  <a:lnTo>
                    <a:pt x="23" y="965"/>
                  </a:lnTo>
                  <a:lnTo>
                    <a:pt x="23" y="969"/>
                  </a:lnTo>
                  <a:lnTo>
                    <a:pt x="23" y="972"/>
                  </a:lnTo>
                  <a:lnTo>
                    <a:pt x="25" y="977"/>
                  </a:lnTo>
                  <a:lnTo>
                    <a:pt x="27" y="979"/>
                  </a:lnTo>
                  <a:lnTo>
                    <a:pt x="31" y="983"/>
                  </a:lnTo>
                  <a:lnTo>
                    <a:pt x="36" y="985"/>
                  </a:lnTo>
                  <a:lnTo>
                    <a:pt x="40" y="986"/>
                  </a:lnTo>
                  <a:lnTo>
                    <a:pt x="53" y="989"/>
                  </a:lnTo>
                  <a:lnTo>
                    <a:pt x="69" y="990"/>
                  </a:lnTo>
                  <a:lnTo>
                    <a:pt x="86" y="988"/>
                  </a:lnTo>
                  <a:lnTo>
                    <a:pt x="105" y="985"/>
                  </a:lnTo>
                  <a:lnTo>
                    <a:pt x="125" y="980"/>
                  </a:lnTo>
                  <a:lnTo>
                    <a:pt x="145" y="973"/>
                  </a:lnTo>
                  <a:lnTo>
                    <a:pt x="165" y="965"/>
                  </a:lnTo>
                  <a:lnTo>
                    <a:pt x="183" y="957"/>
                  </a:lnTo>
                  <a:lnTo>
                    <a:pt x="197" y="947"/>
                  </a:lnTo>
                  <a:lnTo>
                    <a:pt x="209" y="938"/>
                  </a:lnTo>
                  <a:lnTo>
                    <a:pt x="215" y="933"/>
                  </a:lnTo>
                  <a:lnTo>
                    <a:pt x="219" y="928"/>
                  </a:lnTo>
                  <a:lnTo>
                    <a:pt x="222" y="923"/>
                  </a:lnTo>
                  <a:lnTo>
                    <a:pt x="224" y="919"/>
                  </a:lnTo>
                  <a:lnTo>
                    <a:pt x="226" y="914"/>
                  </a:lnTo>
                  <a:lnTo>
                    <a:pt x="226" y="910"/>
                  </a:lnTo>
                  <a:lnTo>
                    <a:pt x="226" y="907"/>
                  </a:lnTo>
                  <a:lnTo>
                    <a:pt x="224" y="903"/>
                  </a:lnTo>
                  <a:close/>
                  <a:moveTo>
                    <a:pt x="371" y="1049"/>
                  </a:moveTo>
                  <a:lnTo>
                    <a:pt x="368" y="1047"/>
                  </a:lnTo>
                  <a:lnTo>
                    <a:pt x="365" y="1043"/>
                  </a:lnTo>
                  <a:lnTo>
                    <a:pt x="360" y="1041"/>
                  </a:lnTo>
                  <a:lnTo>
                    <a:pt x="355" y="1039"/>
                  </a:lnTo>
                  <a:lnTo>
                    <a:pt x="342" y="1036"/>
                  </a:lnTo>
                  <a:lnTo>
                    <a:pt x="327" y="1035"/>
                  </a:lnTo>
                  <a:lnTo>
                    <a:pt x="310" y="1036"/>
                  </a:lnTo>
                  <a:lnTo>
                    <a:pt x="291" y="1039"/>
                  </a:lnTo>
                  <a:lnTo>
                    <a:pt x="272" y="1043"/>
                  </a:lnTo>
                  <a:lnTo>
                    <a:pt x="252" y="1051"/>
                  </a:lnTo>
                  <a:lnTo>
                    <a:pt x="233" y="1058"/>
                  </a:lnTo>
                  <a:lnTo>
                    <a:pt x="216" y="1067"/>
                  </a:lnTo>
                  <a:lnTo>
                    <a:pt x="202" y="1077"/>
                  </a:lnTo>
                  <a:lnTo>
                    <a:pt x="190" y="1086"/>
                  </a:lnTo>
                  <a:lnTo>
                    <a:pt x="185" y="1091"/>
                  </a:lnTo>
                  <a:lnTo>
                    <a:pt x="182" y="1096"/>
                  </a:lnTo>
                  <a:lnTo>
                    <a:pt x="179" y="1100"/>
                  </a:lnTo>
                  <a:lnTo>
                    <a:pt x="177" y="1105"/>
                  </a:lnTo>
                  <a:lnTo>
                    <a:pt x="176" y="1110"/>
                  </a:lnTo>
                  <a:lnTo>
                    <a:pt x="176" y="1114"/>
                  </a:lnTo>
                  <a:lnTo>
                    <a:pt x="176" y="1118"/>
                  </a:lnTo>
                  <a:lnTo>
                    <a:pt x="178" y="1122"/>
                  </a:lnTo>
                  <a:lnTo>
                    <a:pt x="181" y="1125"/>
                  </a:lnTo>
                  <a:lnTo>
                    <a:pt x="184" y="1128"/>
                  </a:lnTo>
                  <a:lnTo>
                    <a:pt x="189" y="1131"/>
                  </a:lnTo>
                  <a:lnTo>
                    <a:pt x="195" y="1133"/>
                  </a:lnTo>
                  <a:lnTo>
                    <a:pt x="207" y="1136"/>
                  </a:lnTo>
                  <a:lnTo>
                    <a:pt x="222" y="1136"/>
                  </a:lnTo>
                  <a:lnTo>
                    <a:pt x="239" y="1135"/>
                  </a:lnTo>
                  <a:lnTo>
                    <a:pt x="258" y="1133"/>
                  </a:lnTo>
                  <a:lnTo>
                    <a:pt x="277" y="1128"/>
                  </a:lnTo>
                  <a:lnTo>
                    <a:pt x="297" y="1122"/>
                  </a:lnTo>
                  <a:lnTo>
                    <a:pt x="316" y="1114"/>
                  </a:lnTo>
                  <a:lnTo>
                    <a:pt x="333" y="1104"/>
                  </a:lnTo>
                  <a:lnTo>
                    <a:pt x="347" y="1096"/>
                  </a:lnTo>
                  <a:lnTo>
                    <a:pt x="359" y="1085"/>
                  </a:lnTo>
                  <a:lnTo>
                    <a:pt x="362" y="1080"/>
                  </a:lnTo>
                  <a:lnTo>
                    <a:pt x="367" y="1076"/>
                  </a:lnTo>
                  <a:lnTo>
                    <a:pt x="369" y="1071"/>
                  </a:lnTo>
                  <a:lnTo>
                    <a:pt x="372" y="1066"/>
                  </a:lnTo>
                  <a:lnTo>
                    <a:pt x="373" y="1062"/>
                  </a:lnTo>
                  <a:lnTo>
                    <a:pt x="373" y="1058"/>
                  </a:lnTo>
                  <a:lnTo>
                    <a:pt x="373" y="1054"/>
                  </a:lnTo>
                  <a:lnTo>
                    <a:pt x="371" y="1049"/>
                  </a:lnTo>
                  <a:close/>
                  <a:moveTo>
                    <a:pt x="327" y="1175"/>
                  </a:moveTo>
                  <a:lnTo>
                    <a:pt x="323" y="1172"/>
                  </a:lnTo>
                  <a:lnTo>
                    <a:pt x="320" y="1169"/>
                  </a:lnTo>
                  <a:lnTo>
                    <a:pt x="316" y="1166"/>
                  </a:lnTo>
                  <a:lnTo>
                    <a:pt x="310" y="1165"/>
                  </a:lnTo>
                  <a:lnTo>
                    <a:pt x="298" y="1161"/>
                  </a:lnTo>
                  <a:lnTo>
                    <a:pt x="284" y="1160"/>
                  </a:lnTo>
                  <a:lnTo>
                    <a:pt x="267" y="1161"/>
                  </a:lnTo>
                  <a:lnTo>
                    <a:pt x="249" y="1163"/>
                  </a:lnTo>
                  <a:lnTo>
                    <a:pt x="230" y="1168"/>
                  </a:lnTo>
                  <a:lnTo>
                    <a:pt x="211" y="1175"/>
                  </a:lnTo>
                  <a:lnTo>
                    <a:pt x="194" y="1182"/>
                  </a:lnTo>
                  <a:lnTo>
                    <a:pt x="178" y="1191"/>
                  </a:lnTo>
                  <a:lnTo>
                    <a:pt x="164" y="1200"/>
                  </a:lnTo>
                  <a:lnTo>
                    <a:pt x="153" y="1210"/>
                  </a:lnTo>
                  <a:lnTo>
                    <a:pt x="148" y="1215"/>
                  </a:lnTo>
                  <a:lnTo>
                    <a:pt x="145" y="1219"/>
                  </a:lnTo>
                  <a:lnTo>
                    <a:pt x="143" y="1224"/>
                  </a:lnTo>
                  <a:lnTo>
                    <a:pt x="140" y="1229"/>
                  </a:lnTo>
                  <a:lnTo>
                    <a:pt x="140" y="1234"/>
                  </a:lnTo>
                  <a:lnTo>
                    <a:pt x="139" y="1238"/>
                  </a:lnTo>
                  <a:lnTo>
                    <a:pt x="140" y="1242"/>
                  </a:lnTo>
                  <a:lnTo>
                    <a:pt x="143" y="1245"/>
                  </a:lnTo>
                  <a:lnTo>
                    <a:pt x="145" y="1249"/>
                  </a:lnTo>
                  <a:lnTo>
                    <a:pt x="148" y="1253"/>
                  </a:lnTo>
                  <a:lnTo>
                    <a:pt x="153" y="1255"/>
                  </a:lnTo>
                  <a:lnTo>
                    <a:pt x="158" y="1257"/>
                  </a:lnTo>
                  <a:lnTo>
                    <a:pt x="170" y="1260"/>
                  </a:lnTo>
                  <a:lnTo>
                    <a:pt x="185" y="1261"/>
                  </a:lnTo>
                  <a:lnTo>
                    <a:pt x="201" y="1260"/>
                  </a:lnTo>
                  <a:lnTo>
                    <a:pt x="219" y="1257"/>
                  </a:lnTo>
                  <a:lnTo>
                    <a:pt x="238" y="1253"/>
                  </a:lnTo>
                  <a:lnTo>
                    <a:pt x="257" y="1247"/>
                  </a:lnTo>
                  <a:lnTo>
                    <a:pt x="274" y="1238"/>
                  </a:lnTo>
                  <a:lnTo>
                    <a:pt x="291" y="1230"/>
                  </a:lnTo>
                  <a:lnTo>
                    <a:pt x="304" y="1220"/>
                  </a:lnTo>
                  <a:lnTo>
                    <a:pt x="315" y="1211"/>
                  </a:lnTo>
                  <a:lnTo>
                    <a:pt x="320" y="1206"/>
                  </a:lnTo>
                  <a:lnTo>
                    <a:pt x="323" y="1201"/>
                  </a:lnTo>
                  <a:lnTo>
                    <a:pt x="325" y="1197"/>
                  </a:lnTo>
                  <a:lnTo>
                    <a:pt x="328" y="1192"/>
                  </a:lnTo>
                  <a:lnTo>
                    <a:pt x="329" y="1187"/>
                  </a:lnTo>
                  <a:lnTo>
                    <a:pt x="329" y="1184"/>
                  </a:lnTo>
                  <a:lnTo>
                    <a:pt x="328" y="1179"/>
                  </a:lnTo>
                  <a:lnTo>
                    <a:pt x="327" y="1175"/>
                  </a:lnTo>
                  <a:close/>
                  <a:moveTo>
                    <a:pt x="295" y="1304"/>
                  </a:moveTo>
                  <a:lnTo>
                    <a:pt x="292" y="1300"/>
                  </a:lnTo>
                  <a:lnTo>
                    <a:pt x="289" y="1296"/>
                  </a:lnTo>
                  <a:lnTo>
                    <a:pt x="284" y="1294"/>
                  </a:lnTo>
                  <a:lnTo>
                    <a:pt x="279" y="1292"/>
                  </a:lnTo>
                  <a:lnTo>
                    <a:pt x="267" y="1289"/>
                  </a:lnTo>
                  <a:lnTo>
                    <a:pt x="253" y="1288"/>
                  </a:lnTo>
                  <a:lnTo>
                    <a:pt x="238" y="1288"/>
                  </a:lnTo>
                  <a:lnTo>
                    <a:pt x="220" y="1291"/>
                  </a:lnTo>
                  <a:lnTo>
                    <a:pt x="202" y="1295"/>
                  </a:lnTo>
                  <a:lnTo>
                    <a:pt x="184" y="1301"/>
                  </a:lnTo>
                  <a:lnTo>
                    <a:pt x="166" y="1310"/>
                  </a:lnTo>
                  <a:lnTo>
                    <a:pt x="152" y="1318"/>
                  </a:lnTo>
                  <a:lnTo>
                    <a:pt x="139" y="1327"/>
                  </a:lnTo>
                  <a:lnTo>
                    <a:pt x="128" y="1337"/>
                  </a:lnTo>
                  <a:lnTo>
                    <a:pt x="125" y="1342"/>
                  </a:lnTo>
                  <a:lnTo>
                    <a:pt x="121" y="1346"/>
                  </a:lnTo>
                  <a:lnTo>
                    <a:pt x="119" y="1351"/>
                  </a:lnTo>
                  <a:lnTo>
                    <a:pt x="116" y="1356"/>
                  </a:lnTo>
                  <a:lnTo>
                    <a:pt x="116" y="1359"/>
                  </a:lnTo>
                  <a:lnTo>
                    <a:pt x="116" y="1364"/>
                  </a:lnTo>
                  <a:lnTo>
                    <a:pt x="116" y="1368"/>
                  </a:lnTo>
                  <a:lnTo>
                    <a:pt x="119" y="1373"/>
                  </a:lnTo>
                  <a:lnTo>
                    <a:pt x="121" y="1376"/>
                  </a:lnTo>
                  <a:lnTo>
                    <a:pt x="125" y="1378"/>
                  </a:lnTo>
                  <a:lnTo>
                    <a:pt x="129" y="1381"/>
                  </a:lnTo>
                  <a:lnTo>
                    <a:pt x="134" y="1383"/>
                  </a:lnTo>
                  <a:lnTo>
                    <a:pt x="146" y="1387"/>
                  </a:lnTo>
                  <a:lnTo>
                    <a:pt x="160" y="1387"/>
                  </a:lnTo>
                  <a:lnTo>
                    <a:pt x="176" y="1387"/>
                  </a:lnTo>
                  <a:lnTo>
                    <a:pt x="192" y="1384"/>
                  </a:lnTo>
                  <a:lnTo>
                    <a:pt x="210" y="1380"/>
                  </a:lnTo>
                  <a:lnTo>
                    <a:pt x="229" y="1374"/>
                  </a:lnTo>
                  <a:lnTo>
                    <a:pt x="246" y="1365"/>
                  </a:lnTo>
                  <a:lnTo>
                    <a:pt x="261" y="1357"/>
                  </a:lnTo>
                  <a:lnTo>
                    <a:pt x="274" y="1348"/>
                  </a:lnTo>
                  <a:lnTo>
                    <a:pt x="284" y="1338"/>
                  </a:lnTo>
                  <a:lnTo>
                    <a:pt x="289" y="1333"/>
                  </a:lnTo>
                  <a:lnTo>
                    <a:pt x="292" y="1329"/>
                  </a:lnTo>
                  <a:lnTo>
                    <a:pt x="295" y="1324"/>
                  </a:lnTo>
                  <a:lnTo>
                    <a:pt x="296" y="1320"/>
                  </a:lnTo>
                  <a:lnTo>
                    <a:pt x="297" y="1316"/>
                  </a:lnTo>
                  <a:lnTo>
                    <a:pt x="297" y="1311"/>
                  </a:lnTo>
                  <a:lnTo>
                    <a:pt x="296" y="1307"/>
                  </a:lnTo>
                  <a:lnTo>
                    <a:pt x="295" y="1304"/>
                  </a:lnTo>
                  <a:close/>
                  <a:moveTo>
                    <a:pt x="276" y="1433"/>
                  </a:moveTo>
                  <a:lnTo>
                    <a:pt x="272" y="1430"/>
                  </a:lnTo>
                  <a:lnTo>
                    <a:pt x="268" y="1427"/>
                  </a:lnTo>
                  <a:lnTo>
                    <a:pt x="265" y="1424"/>
                  </a:lnTo>
                  <a:lnTo>
                    <a:pt x="260" y="1422"/>
                  </a:lnTo>
                  <a:lnTo>
                    <a:pt x="248" y="1419"/>
                  </a:lnTo>
                  <a:lnTo>
                    <a:pt x="235" y="1418"/>
                  </a:lnTo>
                  <a:lnTo>
                    <a:pt x="220" y="1418"/>
                  </a:lnTo>
                  <a:lnTo>
                    <a:pt x="203" y="1420"/>
                  </a:lnTo>
                  <a:lnTo>
                    <a:pt x="186" y="1425"/>
                  </a:lnTo>
                  <a:lnTo>
                    <a:pt x="169" y="1431"/>
                  </a:lnTo>
                  <a:lnTo>
                    <a:pt x="152" y="1438"/>
                  </a:lnTo>
                  <a:lnTo>
                    <a:pt x="138" y="1446"/>
                  </a:lnTo>
                  <a:lnTo>
                    <a:pt x="126" y="1456"/>
                  </a:lnTo>
                  <a:lnTo>
                    <a:pt x="116" y="1465"/>
                  </a:lnTo>
                  <a:lnTo>
                    <a:pt x="112" y="1470"/>
                  </a:lnTo>
                  <a:lnTo>
                    <a:pt x="109" y="1475"/>
                  </a:lnTo>
                  <a:lnTo>
                    <a:pt x="107" y="1479"/>
                  </a:lnTo>
                  <a:lnTo>
                    <a:pt x="106" y="1484"/>
                  </a:lnTo>
                  <a:lnTo>
                    <a:pt x="105" y="1489"/>
                  </a:lnTo>
                  <a:lnTo>
                    <a:pt x="105" y="1493"/>
                  </a:lnTo>
                  <a:lnTo>
                    <a:pt x="106" y="1497"/>
                  </a:lnTo>
                  <a:lnTo>
                    <a:pt x="107" y="1501"/>
                  </a:lnTo>
                  <a:lnTo>
                    <a:pt x="110" y="1504"/>
                  </a:lnTo>
                  <a:lnTo>
                    <a:pt x="114" y="1507"/>
                  </a:lnTo>
                  <a:lnTo>
                    <a:pt x="118" y="1510"/>
                  </a:lnTo>
                  <a:lnTo>
                    <a:pt x="122" y="1512"/>
                  </a:lnTo>
                  <a:lnTo>
                    <a:pt x="134" y="1515"/>
                  </a:lnTo>
                  <a:lnTo>
                    <a:pt x="147" y="1516"/>
                  </a:lnTo>
                  <a:lnTo>
                    <a:pt x="163" y="1515"/>
                  </a:lnTo>
                  <a:lnTo>
                    <a:pt x="179" y="1513"/>
                  </a:lnTo>
                  <a:lnTo>
                    <a:pt x="196" y="1509"/>
                  </a:lnTo>
                  <a:lnTo>
                    <a:pt x="214" y="1503"/>
                  </a:lnTo>
                  <a:lnTo>
                    <a:pt x="230" y="1495"/>
                  </a:lnTo>
                  <a:lnTo>
                    <a:pt x="245" y="1487"/>
                  </a:lnTo>
                  <a:lnTo>
                    <a:pt x="257" y="1478"/>
                  </a:lnTo>
                  <a:lnTo>
                    <a:pt x="266" y="1469"/>
                  </a:lnTo>
                  <a:lnTo>
                    <a:pt x="271" y="1464"/>
                  </a:lnTo>
                  <a:lnTo>
                    <a:pt x="273" y="1459"/>
                  </a:lnTo>
                  <a:lnTo>
                    <a:pt x="276" y="1455"/>
                  </a:lnTo>
                  <a:lnTo>
                    <a:pt x="277" y="1450"/>
                  </a:lnTo>
                  <a:lnTo>
                    <a:pt x="278" y="1445"/>
                  </a:lnTo>
                  <a:lnTo>
                    <a:pt x="278" y="1441"/>
                  </a:lnTo>
                  <a:lnTo>
                    <a:pt x="277" y="1437"/>
                  </a:lnTo>
                  <a:lnTo>
                    <a:pt x="276" y="1433"/>
                  </a:lnTo>
                  <a:close/>
                  <a:moveTo>
                    <a:pt x="165" y="1563"/>
                  </a:moveTo>
                  <a:lnTo>
                    <a:pt x="150" y="1570"/>
                  </a:lnTo>
                  <a:lnTo>
                    <a:pt x="137" y="1578"/>
                  </a:lnTo>
                  <a:lnTo>
                    <a:pt x="125" y="1588"/>
                  </a:lnTo>
                  <a:lnTo>
                    <a:pt x="115" y="1597"/>
                  </a:lnTo>
                  <a:lnTo>
                    <a:pt x="112" y="1602"/>
                  </a:lnTo>
                  <a:lnTo>
                    <a:pt x="109" y="1605"/>
                  </a:lnTo>
                  <a:lnTo>
                    <a:pt x="107" y="1610"/>
                  </a:lnTo>
                  <a:lnTo>
                    <a:pt x="106" y="1615"/>
                  </a:lnTo>
                  <a:lnTo>
                    <a:pt x="105" y="1620"/>
                  </a:lnTo>
                  <a:lnTo>
                    <a:pt x="105" y="1624"/>
                  </a:lnTo>
                  <a:lnTo>
                    <a:pt x="106" y="1628"/>
                  </a:lnTo>
                  <a:lnTo>
                    <a:pt x="108" y="1632"/>
                  </a:lnTo>
                  <a:lnTo>
                    <a:pt x="110" y="1635"/>
                  </a:lnTo>
                  <a:lnTo>
                    <a:pt x="114" y="1639"/>
                  </a:lnTo>
                  <a:lnTo>
                    <a:pt x="118" y="1641"/>
                  </a:lnTo>
                  <a:lnTo>
                    <a:pt x="122" y="1643"/>
                  </a:lnTo>
                  <a:lnTo>
                    <a:pt x="134" y="1647"/>
                  </a:lnTo>
                  <a:lnTo>
                    <a:pt x="147" y="1648"/>
                  </a:lnTo>
                  <a:lnTo>
                    <a:pt x="162" y="1647"/>
                  </a:lnTo>
                  <a:lnTo>
                    <a:pt x="177" y="1645"/>
                  </a:lnTo>
                  <a:lnTo>
                    <a:pt x="194" y="1641"/>
                  </a:lnTo>
                  <a:lnTo>
                    <a:pt x="210" y="1635"/>
                  </a:lnTo>
                  <a:lnTo>
                    <a:pt x="226" y="1628"/>
                  </a:lnTo>
                  <a:lnTo>
                    <a:pt x="240" y="1620"/>
                  </a:lnTo>
                  <a:lnTo>
                    <a:pt x="252" y="1610"/>
                  </a:lnTo>
                  <a:lnTo>
                    <a:pt x="260" y="1601"/>
                  </a:lnTo>
                  <a:lnTo>
                    <a:pt x="264" y="1596"/>
                  </a:lnTo>
                  <a:lnTo>
                    <a:pt x="267" y="1592"/>
                  </a:lnTo>
                  <a:lnTo>
                    <a:pt x="270" y="1588"/>
                  </a:lnTo>
                  <a:lnTo>
                    <a:pt x="271" y="1583"/>
                  </a:lnTo>
                  <a:lnTo>
                    <a:pt x="271" y="1578"/>
                  </a:lnTo>
                  <a:lnTo>
                    <a:pt x="271" y="1575"/>
                  </a:lnTo>
                  <a:lnTo>
                    <a:pt x="270" y="1570"/>
                  </a:lnTo>
                  <a:lnTo>
                    <a:pt x="268" y="1566"/>
                  </a:lnTo>
                  <a:lnTo>
                    <a:pt x="266" y="1563"/>
                  </a:lnTo>
                  <a:lnTo>
                    <a:pt x="263" y="1559"/>
                  </a:lnTo>
                  <a:lnTo>
                    <a:pt x="258" y="1557"/>
                  </a:lnTo>
                  <a:lnTo>
                    <a:pt x="253" y="1554"/>
                  </a:lnTo>
                  <a:lnTo>
                    <a:pt x="242" y="1552"/>
                  </a:lnTo>
                  <a:lnTo>
                    <a:pt x="229" y="1550"/>
                  </a:lnTo>
                  <a:lnTo>
                    <a:pt x="214" y="1551"/>
                  </a:lnTo>
                  <a:lnTo>
                    <a:pt x="198" y="1553"/>
                  </a:lnTo>
                  <a:lnTo>
                    <a:pt x="182" y="1557"/>
                  </a:lnTo>
                  <a:lnTo>
                    <a:pt x="165" y="1563"/>
                  </a:lnTo>
                  <a:close/>
                  <a:moveTo>
                    <a:pt x="220" y="1769"/>
                  </a:moveTo>
                  <a:lnTo>
                    <a:pt x="234" y="1762"/>
                  </a:lnTo>
                  <a:lnTo>
                    <a:pt x="247" y="1754"/>
                  </a:lnTo>
                  <a:lnTo>
                    <a:pt x="258" y="1746"/>
                  </a:lnTo>
                  <a:lnTo>
                    <a:pt x="267" y="1736"/>
                  </a:lnTo>
                  <a:lnTo>
                    <a:pt x="270" y="1731"/>
                  </a:lnTo>
                  <a:lnTo>
                    <a:pt x="273" y="1728"/>
                  </a:lnTo>
                  <a:lnTo>
                    <a:pt x="274" y="1723"/>
                  </a:lnTo>
                  <a:lnTo>
                    <a:pt x="276" y="1718"/>
                  </a:lnTo>
                  <a:lnTo>
                    <a:pt x="277" y="1714"/>
                  </a:lnTo>
                  <a:lnTo>
                    <a:pt x="277" y="1710"/>
                  </a:lnTo>
                  <a:lnTo>
                    <a:pt x="276" y="1705"/>
                  </a:lnTo>
                  <a:lnTo>
                    <a:pt x="273" y="1702"/>
                  </a:lnTo>
                  <a:lnTo>
                    <a:pt x="271" y="1698"/>
                  </a:lnTo>
                  <a:lnTo>
                    <a:pt x="267" y="1696"/>
                  </a:lnTo>
                  <a:lnTo>
                    <a:pt x="264" y="1692"/>
                  </a:lnTo>
                  <a:lnTo>
                    <a:pt x="259" y="1690"/>
                  </a:lnTo>
                  <a:lnTo>
                    <a:pt x="247" y="1687"/>
                  </a:lnTo>
                  <a:lnTo>
                    <a:pt x="235" y="1685"/>
                  </a:lnTo>
                  <a:lnTo>
                    <a:pt x="221" y="1686"/>
                  </a:lnTo>
                  <a:lnTo>
                    <a:pt x="205" y="1687"/>
                  </a:lnTo>
                  <a:lnTo>
                    <a:pt x="190" y="1692"/>
                  </a:lnTo>
                  <a:lnTo>
                    <a:pt x="175" y="1697"/>
                  </a:lnTo>
                  <a:lnTo>
                    <a:pt x="159" y="1705"/>
                  </a:lnTo>
                  <a:lnTo>
                    <a:pt x="146" y="1712"/>
                  </a:lnTo>
                  <a:lnTo>
                    <a:pt x="135" y="1722"/>
                  </a:lnTo>
                  <a:lnTo>
                    <a:pt x="127" y="1731"/>
                  </a:lnTo>
                  <a:lnTo>
                    <a:pt x="124" y="1735"/>
                  </a:lnTo>
                  <a:lnTo>
                    <a:pt x="121" y="1740"/>
                  </a:lnTo>
                  <a:lnTo>
                    <a:pt x="119" y="1744"/>
                  </a:lnTo>
                  <a:lnTo>
                    <a:pt x="118" y="1749"/>
                  </a:lnTo>
                  <a:lnTo>
                    <a:pt x="116" y="1754"/>
                  </a:lnTo>
                  <a:lnTo>
                    <a:pt x="118" y="1757"/>
                  </a:lnTo>
                  <a:lnTo>
                    <a:pt x="119" y="1762"/>
                  </a:lnTo>
                  <a:lnTo>
                    <a:pt x="120" y="1766"/>
                  </a:lnTo>
                  <a:lnTo>
                    <a:pt x="122" y="1769"/>
                  </a:lnTo>
                  <a:lnTo>
                    <a:pt x="126" y="1773"/>
                  </a:lnTo>
                  <a:lnTo>
                    <a:pt x="131" y="1775"/>
                  </a:lnTo>
                  <a:lnTo>
                    <a:pt x="135" y="1778"/>
                  </a:lnTo>
                  <a:lnTo>
                    <a:pt x="146" y="1780"/>
                  </a:lnTo>
                  <a:lnTo>
                    <a:pt x="158" y="1782"/>
                  </a:lnTo>
                  <a:lnTo>
                    <a:pt x="172" y="1781"/>
                  </a:lnTo>
                  <a:lnTo>
                    <a:pt x="188" y="1779"/>
                  </a:lnTo>
                  <a:lnTo>
                    <a:pt x="203" y="1775"/>
                  </a:lnTo>
                  <a:lnTo>
                    <a:pt x="220" y="1769"/>
                  </a:lnTo>
                  <a:close/>
                  <a:moveTo>
                    <a:pt x="240" y="1908"/>
                  </a:moveTo>
                  <a:lnTo>
                    <a:pt x="254" y="1901"/>
                  </a:lnTo>
                  <a:lnTo>
                    <a:pt x="266" y="1893"/>
                  </a:lnTo>
                  <a:lnTo>
                    <a:pt x="277" y="1885"/>
                  </a:lnTo>
                  <a:lnTo>
                    <a:pt x="285" y="1875"/>
                  </a:lnTo>
                  <a:lnTo>
                    <a:pt x="290" y="1866"/>
                  </a:lnTo>
                  <a:lnTo>
                    <a:pt x="293" y="1857"/>
                  </a:lnTo>
                  <a:lnTo>
                    <a:pt x="293" y="1853"/>
                  </a:lnTo>
                  <a:lnTo>
                    <a:pt x="293" y="1849"/>
                  </a:lnTo>
                  <a:lnTo>
                    <a:pt x="292" y="1844"/>
                  </a:lnTo>
                  <a:lnTo>
                    <a:pt x="290" y="1841"/>
                  </a:lnTo>
                  <a:lnTo>
                    <a:pt x="287" y="1837"/>
                  </a:lnTo>
                  <a:lnTo>
                    <a:pt x="284" y="1834"/>
                  </a:lnTo>
                  <a:lnTo>
                    <a:pt x="280" y="1831"/>
                  </a:lnTo>
                  <a:lnTo>
                    <a:pt x="276" y="1829"/>
                  </a:lnTo>
                  <a:lnTo>
                    <a:pt x="265" y="1825"/>
                  </a:lnTo>
                  <a:lnTo>
                    <a:pt x="253" y="1824"/>
                  </a:lnTo>
                  <a:lnTo>
                    <a:pt x="239" y="1824"/>
                  </a:lnTo>
                  <a:lnTo>
                    <a:pt x="224" y="1826"/>
                  </a:lnTo>
                  <a:lnTo>
                    <a:pt x="209" y="1830"/>
                  </a:lnTo>
                  <a:lnTo>
                    <a:pt x="195" y="1836"/>
                  </a:lnTo>
                  <a:lnTo>
                    <a:pt x="181" y="1843"/>
                  </a:lnTo>
                  <a:lnTo>
                    <a:pt x="167" y="1850"/>
                  </a:lnTo>
                  <a:lnTo>
                    <a:pt x="157" y="1860"/>
                  </a:lnTo>
                  <a:lnTo>
                    <a:pt x="150" y="1868"/>
                  </a:lnTo>
                  <a:lnTo>
                    <a:pt x="144" y="1877"/>
                  </a:lnTo>
                  <a:lnTo>
                    <a:pt x="141" y="1887"/>
                  </a:lnTo>
                  <a:lnTo>
                    <a:pt x="140" y="1891"/>
                  </a:lnTo>
                  <a:lnTo>
                    <a:pt x="141" y="1895"/>
                  </a:lnTo>
                  <a:lnTo>
                    <a:pt x="143" y="1899"/>
                  </a:lnTo>
                  <a:lnTo>
                    <a:pt x="144" y="1904"/>
                  </a:lnTo>
                  <a:lnTo>
                    <a:pt x="146" y="1907"/>
                  </a:lnTo>
                  <a:lnTo>
                    <a:pt x="150" y="1910"/>
                  </a:lnTo>
                  <a:lnTo>
                    <a:pt x="154" y="1912"/>
                  </a:lnTo>
                  <a:lnTo>
                    <a:pt x="158" y="1914"/>
                  </a:lnTo>
                  <a:lnTo>
                    <a:pt x="169" y="1918"/>
                  </a:lnTo>
                  <a:lnTo>
                    <a:pt x="182" y="1919"/>
                  </a:lnTo>
                  <a:lnTo>
                    <a:pt x="195" y="1919"/>
                  </a:lnTo>
                  <a:lnTo>
                    <a:pt x="209" y="1917"/>
                  </a:lnTo>
                  <a:lnTo>
                    <a:pt x="224" y="1913"/>
                  </a:lnTo>
                  <a:lnTo>
                    <a:pt x="240" y="1908"/>
                  </a:lnTo>
                  <a:close/>
                  <a:moveTo>
                    <a:pt x="93" y="2127"/>
                  </a:moveTo>
                  <a:lnTo>
                    <a:pt x="105" y="2120"/>
                  </a:lnTo>
                  <a:lnTo>
                    <a:pt x="116" y="2113"/>
                  </a:lnTo>
                  <a:lnTo>
                    <a:pt x="126" y="2104"/>
                  </a:lnTo>
                  <a:lnTo>
                    <a:pt x="133" y="2096"/>
                  </a:lnTo>
                  <a:lnTo>
                    <a:pt x="138" y="2087"/>
                  </a:lnTo>
                  <a:lnTo>
                    <a:pt x="140" y="2078"/>
                  </a:lnTo>
                  <a:lnTo>
                    <a:pt x="140" y="2075"/>
                  </a:lnTo>
                  <a:lnTo>
                    <a:pt x="139" y="2070"/>
                  </a:lnTo>
                  <a:lnTo>
                    <a:pt x="139" y="2066"/>
                  </a:lnTo>
                  <a:lnTo>
                    <a:pt x="137" y="2063"/>
                  </a:lnTo>
                  <a:lnTo>
                    <a:pt x="134" y="2059"/>
                  </a:lnTo>
                  <a:lnTo>
                    <a:pt x="131" y="2057"/>
                  </a:lnTo>
                  <a:lnTo>
                    <a:pt x="127" y="2053"/>
                  </a:lnTo>
                  <a:lnTo>
                    <a:pt x="124" y="2051"/>
                  </a:lnTo>
                  <a:lnTo>
                    <a:pt x="113" y="2049"/>
                  </a:lnTo>
                  <a:lnTo>
                    <a:pt x="102" y="2047"/>
                  </a:lnTo>
                  <a:lnTo>
                    <a:pt x="89" y="2047"/>
                  </a:lnTo>
                  <a:lnTo>
                    <a:pt x="76" y="2049"/>
                  </a:lnTo>
                  <a:lnTo>
                    <a:pt x="63" y="2052"/>
                  </a:lnTo>
                  <a:lnTo>
                    <a:pt x="49" y="2058"/>
                  </a:lnTo>
                  <a:lnTo>
                    <a:pt x="36" y="2064"/>
                  </a:lnTo>
                  <a:lnTo>
                    <a:pt x="25" y="2072"/>
                  </a:lnTo>
                  <a:lnTo>
                    <a:pt x="15" y="2081"/>
                  </a:lnTo>
                  <a:lnTo>
                    <a:pt x="8" y="2089"/>
                  </a:lnTo>
                  <a:lnTo>
                    <a:pt x="4" y="2097"/>
                  </a:lnTo>
                  <a:lnTo>
                    <a:pt x="1" y="2106"/>
                  </a:lnTo>
                  <a:lnTo>
                    <a:pt x="1" y="2110"/>
                  </a:lnTo>
                  <a:lnTo>
                    <a:pt x="1" y="2114"/>
                  </a:lnTo>
                  <a:lnTo>
                    <a:pt x="2" y="2119"/>
                  </a:lnTo>
                  <a:lnTo>
                    <a:pt x="5" y="2122"/>
                  </a:lnTo>
                  <a:lnTo>
                    <a:pt x="7" y="2126"/>
                  </a:lnTo>
                  <a:lnTo>
                    <a:pt x="11" y="2128"/>
                  </a:lnTo>
                  <a:lnTo>
                    <a:pt x="14" y="2131"/>
                  </a:lnTo>
                  <a:lnTo>
                    <a:pt x="18" y="2133"/>
                  </a:lnTo>
                  <a:lnTo>
                    <a:pt x="27" y="2137"/>
                  </a:lnTo>
                  <a:lnTo>
                    <a:pt x="39" y="2138"/>
                  </a:lnTo>
                  <a:lnTo>
                    <a:pt x="51" y="2138"/>
                  </a:lnTo>
                  <a:lnTo>
                    <a:pt x="65" y="2135"/>
                  </a:lnTo>
                  <a:lnTo>
                    <a:pt x="78" y="2132"/>
                  </a:lnTo>
                  <a:lnTo>
                    <a:pt x="93" y="2127"/>
                  </a:lnTo>
                  <a:close/>
                  <a:moveTo>
                    <a:pt x="272" y="2050"/>
                  </a:moveTo>
                  <a:lnTo>
                    <a:pt x="285" y="2043"/>
                  </a:lnTo>
                  <a:lnTo>
                    <a:pt x="297" y="2034"/>
                  </a:lnTo>
                  <a:lnTo>
                    <a:pt x="306" y="2026"/>
                  </a:lnTo>
                  <a:lnTo>
                    <a:pt x="315" y="2018"/>
                  </a:lnTo>
                  <a:lnTo>
                    <a:pt x="320" y="2008"/>
                  </a:lnTo>
                  <a:lnTo>
                    <a:pt x="322" y="1999"/>
                  </a:lnTo>
                  <a:lnTo>
                    <a:pt x="323" y="1995"/>
                  </a:lnTo>
                  <a:lnTo>
                    <a:pt x="322" y="1990"/>
                  </a:lnTo>
                  <a:lnTo>
                    <a:pt x="321" y="1987"/>
                  </a:lnTo>
                  <a:lnTo>
                    <a:pt x="320" y="1983"/>
                  </a:lnTo>
                  <a:lnTo>
                    <a:pt x="316" y="1980"/>
                  </a:lnTo>
                  <a:lnTo>
                    <a:pt x="314" y="1976"/>
                  </a:lnTo>
                  <a:lnTo>
                    <a:pt x="309" y="1974"/>
                  </a:lnTo>
                  <a:lnTo>
                    <a:pt x="305" y="1971"/>
                  </a:lnTo>
                  <a:lnTo>
                    <a:pt x="295" y="1968"/>
                  </a:lnTo>
                  <a:lnTo>
                    <a:pt x="283" y="1965"/>
                  </a:lnTo>
                  <a:lnTo>
                    <a:pt x="270" y="1967"/>
                  </a:lnTo>
                  <a:lnTo>
                    <a:pt x="255" y="1968"/>
                  </a:lnTo>
                  <a:lnTo>
                    <a:pt x="241" y="1971"/>
                  </a:lnTo>
                  <a:lnTo>
                    <a:pt x="227" y="1977"/>
                  </a:lnTo>
                  <a:lnTo>
                    <a:pt x="213" y="1983"/>
                  </a:lnTo>
                  <a:lnTo>
                    <a:pt x="201" y="1992"/>
                  </a:lnTo>
                  <a:lnTo>
                    <a:pt x="191" y="2000"/>
                  </a:lnTo>
                  <a:lnTo>
                    <a:pt x="184" y="2009"/>
                  </a:lnTo>
                  <a:lnTo>
                    <a:pt x="178" y="2018"/>
                  </a:lnTo>
                  <a:lnTo>
                    <a:pt x="176" y="2027"/>
                  </a:lnTo>
                  <a:lnTo>
                    <a:pt x="176" y="2032"/>
                  </a:lnTo>
                  <a:lnTo>
                    <a:pt x="176" y="2036"/>
                  </a:lnTo>
                  <a:lnTo>
                    <a:pt x="177" y="2040"/>
                  </a:lnTo>
                  <a:lnTo>
                    <a:pt x="179" y="2044"/>
                  </a:lnTo>
                  <a:lnTo>
                    <a:pt x="182" y="2047"/>
                  </a:lnTo>
                  <a:lnTo>
                    <a:pt x="185" y="2051"/>
                  </a:lnTo>
                  <a:lnTo>
                    <a:pt x="189" y="2053"/>
                  </a:lnTo>
                  <a:lnTo>
                    <a:pt x="194" y="2056"/>
                  </a:lnTo>
                  <a:lnTo>
                    <a:pt x="204" y="2059"/>
                  </a:lnTo>
                  <a:lnTo>
                    <a:pt x="216" y="2060"/>
                  </a:lnTo>
                  <a:lnTo>
                    <a:pt x="229" y="2060"/>
                  </a:lnTo>
                  <a:lnTo>
                    <a:pt x="242" y="2058"/>
                  </a:lnTo>
                  <a:lnTo>
                    <a:pt x="257" y="2055"/>
                  </a:lnTo>
                  <a:lnTo>
                    <a:pt x="272" y="2050"/>
                  </a:lnTo>
                  <a:close/>
                  <a:moveTo>
                    <a:pt x="144" y="2270"/>
                  </a:moveTo>
                  <a:lnTo>
                    <a:pt x="156" y="2264"/>
                  </a:lnTo>
                  <a:lnTo>
                    <a:pt x="166" y="2257"/>
                  </a:lnTo>
                  <a:lnTo>
                    <a:pt x="175" y="2248"/>
                  </a:lnTo>
                  <a:lnTo>
                    <a:pt x="182" y="2240"/>
                  </a:lnTo>
                  <a:lnTo>
                    <a:pt x="186" y="2230"/>
                  </a:lnTo>
                  <a:lnTo>
                    <a:pt x="189" y="2222"/>
                  </a:lnTo>
                  <a:lnTo>
                    <a:pt x="189" y="2218"/>
                  </a:lnTo>
                  <a:lnTo>
                    <a:pt x="188" y="2214"/>
                  </a:lnTo>
                  <a:lnTo>
                    <a:pt x="186" y="2210"/>
                  </a:lnTo>
                  <a:lnTo>
                    <a:pt x="185" y="2207"/>
                  </a:lnTo>
                  <a:lnTo>
                    <a:pt x="183" y="2203"/>
                  </a:lnTo>
                  <a:lnTo>
                    <a:pt x="179" y="2201"/>
                  </a:lnTo>
                  <a:lnTo>
                    <a:pt x="176" y="2197"/>
                  </a:lnTo>
                  <a:lnTo>
                    <a:pt x="172" y="2195"/>
                  </a:lnTo>
                  <a:lnTo>
                    <a:pt x="163" y="2192"/>
                  </a:lnTo>
                  <a:lnTo>
                    <a:pt x="151" y="2190"/>
                  </a:lnTo>
                  <a:lnTo>
                    <a:pt x="139" y="2190"/>
                  </a:lnTo>
                  <a:lnTo>
                    <a:pt x="127" y="2192"/>
                  </a:lnTo>
                  <a:lnTo>
                    <a:pt x="113" y="2196"/>
                  </a:lnTo>
                  <a:lnTo>
                    <a:pt x="100" y="2201"/>
                  </a:lnTo>
                  <a:lnTo>
                    <a:pt x="88" y="2207"/>
                  </a:lnTo>
                  <a:lnTo>
                    <a:pt x="77" y="2215"/>
                  </a:lnTo>
                  <a:lnTo>
                    <a:pt x="69" y="2223"/>
                  </a:lnTo>
                  <a:lnTo>
                    <a:pt x="62" y="2232"/>
                  </a:lnTo>
                  <a:lnTo>
                    <a:pt x="57" y="2240"/>
                  </a:lnTo>
                  <a:lnTo>
                    <a:pt x="56" y="2248"/>
                  </a:lnTo>
                  <a:lnTo>
                    <a:pt x="55" y="2253"/>
                  </a:lnTo>
                  <a:lnTo>
                    <a:pt x="56" y="2257"/>
                  </a:lnTo>
                  <a:lnTo>
                    <a:pt x="57" y="2260"/>
                  </a:lnTo>
                  <a:lnTo>
                    <a:pt x="59" y="2265"/>
                  </a:lnTo>
                  <a:lnTo>
                    <a:pt x="62" y="2267"/>
                  </a:lnTo>
                  <a:lnTo>
                    <a:pt x="64" y="2271"/>
                  </a:lnTo>
                  <a:lnTo>
                    <a:pt x="68" y="2273"/>
                  </a:lnTo>
                  <a:lnTo>
                    <a:pt x="72" y="2276"/>
                  </a:lnTo>
                  <a:lnTo>
                    <a:pt x="82" y="2279"/>
                  </a:lnTo>
                  <a:lnTo>
                    <a:pt x="93" y="2280"/>
                  </a:lnTo>
                  <a:lnTo>
                    <a:pt x="105" y="2280"/>
                  </a:lnTo>
                  <a:lnTo>
                    <a:pt x="118" y="2279"/>
                  </a:lnTo>
                  <a:lnTo>
                    <a:pt x="131" y="2276"/>
                  </a:lnTo>
                  <a:lnTo>
                    <a:pt x="144" y="2270"/>
                  </a:lnTo>
                  <a:close/>
                  <a:moveTo>
                    <a:pt x="315" y="2195"/>
                  </a:moveTo>
                  <a:lnTo>
                    <a:pt x="328" y="2188"/>
                  </a:lnTo>
                  <a:lnTo>
                    <a:pt x="340" y="2180"/>
                  </a:lnTo>
                  <a:lnTo>
                    <a:pt x="349" y="2172"/>
                  </a:lnTo>
                  <a:lnTo>
                    <a:pt x="356" y="2163"/>
                  </a:lnTo>
                  <a:lnTo>
                    <a:pt x="361" y="2154"/>
                  </a:lnTo>
                  <a:lnTo>
                    <a:pt x="363" y="2145"/>
                  </a:lnTo>
                  <a:lnTo>
                    <a:pt x="363" y="2141"/>
                  </a:lnTo>
                  <a:lnTo>
                    <a:pt x="362" y="2137"/>
                  </a:lnTo>
                  <a:lnTo>
                    <a:pt x="361" y="2133"/>
                  </a:lnTo>
                  <a:lnTo>
                    <a:pt x="360" y="2128"/>
                  </a:lnTo>
                  <a:lnTo>
                    <a:pt x="356" y="2126"/>
                  </a:lnTo>
                  <a:lnTo>
                    <a:pt x="354" y="2122"/>
                  </a:lnTo>
                  <a:lnTo>
                    <a:pt x="349" y="2120"/>
                  </a:lnTo>
                  <a:lnTo>
                    <a:pt x="346" y="2117"/>
                  </a:lnTo>
                  <a:lnTo>
                    <a:pt x="335" y="2114"/>
                  </a:lnTo>
                  <a:lnTo>
                    <a:pt x="324" y="2112"/>
                  </a:lnTo>
                  <a:lnTo>
                    <a:pt x="311" y="2112"/>
                  </a:lnTo>
                  <a:lnTo>
                    <a:pt x="298" y="2113"/>
                  </a:lnTo>
                  <a:lnTo>
                    <a:pt x="284" y="2116"/>
                  </a:lnTo>
                  <a:lnTo>
                    <a:pt x="270" y="2122"/>
                  </a:lnTo>
                  <a:lnTo>
                    <a:pt x="257" y="2128"/>
                  </a:lnTo>
                  <a:lnTo>
                    <a:pt x="246" y="2137"/>
                  </a:lnTo>
                  <a:lnTo>
                    <a:pt x="236" y="2145"/>
                  </a:lnTo>
                  <a:lnTo>
                    <a:pt x="229" y="2153"/>
                  </a:lnTo>
                  <a:lnTo>
                    <a:pt x="224" y="2163"/>
                  </a:lnTo>
                  <a:lnTo>
                    <a:pt x="222" y="2172"/>
                  </a:lnTo>
                  <a:lnTo>
                    <a:pt x="222" y="2176"/>
                  </a:lnTo>
                  <a:lnTo>
                    <a:pt x="222" y="2180"/>
                  </a:lnTo>
                  <a:lnTo>
                    <a:pt x="223" y="2184"/>
                  </a:lnTo>
                  <a:lnTo>
                    <a:pt x="226" y="2188"/>
                  </a:lnTo>
                  <a:lnTo>
                    <a:pt x="228" y="2191"/>
                  </a:lnTo>
                  <a:lnTo>
                    <a:pt x="232" y="2195"/>
                  </a:lnTo>
                  <a:lnTo>
                    <a:pt x="235" y="2197"/>
                  </a:lnTo>
                  <a:lnTo>
                    <a:pt x="240" y="2199"/>
                  </a:lnTo>
                  <a:lnTo>
                    <a:pt x="249" y="2203"/>
                  </a:lnTo>
                  <a:lnTo>
                    <a:pt x="261" y="2205"/>
                  </a:lnTo>
                  <a:lnTo>
                    <a:pt x="274" y="2205"/>
                  </a:lnTo>
                  <a:lnTo>
                    <a:pt x="287" y="2203"/>
                  </a:lnTo>
                  <a:lnTo>
                    <a:pt x="302" y="2199"/>
                  </a:lnTo>
                  <a:lnTo>
                    <a:pt x="315" y="2195"/>
                  </a:lnTo>
                  <a:close/>
                  <a:moveTo>
                    <a:pt x="205" y="2417"/>
                  </a:moveTo>
                  <a:lnTo>
                    <a:pt x="217" y="2411"/>
                  </a:lnTo>
                  <a:lnTo>
                    <a:pt x="228" y="2404"/>
                  </a:lnTo>
                  <a:lnTo>
                    <a:pt x="236" y="2396"/>
                  </a:lnTo>
                  <a:lnTo>
                    <a:pt x="242" y="2387"/>
                  </a:lnTo>
                  <a:lnTo>
                    <a:pt x="246" y="2379"/>
                  </a:lnTo>
                  <a:lnTo>
                    <a:pt x="248" y="2371"/>
                  </a:lnTo>
                  <a:lnTo>
                    <a:pt x="248" y="2366"/>
                  </a:lnTo>
                  <a:lnTo>
                    <a:pt x="248" y="2362"/>
                  </a:lnTo>
                  <a:lnTo>
                    <a:pt x="247" y="2359"/>
                  </a:lnTo>
                  <a:lnTo>
                    <a:pt x="245" y="2354"/>
                  </a:lnTo>
                  <a:lnTo>
                    <a:pt x="242" y="2352"/>
                  </a:lnTo>
                  <a:lnTo>
                    <a:pt x="239" y="2348"/>
                  </a:lnTo>
                  <a:lnTo>
                    <a:pt x="235" y="2346"/>
                  </a:lnTo>
                  <a:lnTo>
                    <a:pt x="232" y="2343"/>
                  </a:lnTo>
                  <a:lnTo>
                    <a:pt x="222" y="2340"/>
                  </a:lnTo>
                  <a:lnTo>
                    <a:pt x="211" y="2338"/>
                  </a:lnTo>
                  <a:lnTo>
                    <a:pt x="200" y="2338"/>
                  </a:lnTo>
                  <a:lnTo>
                    <a:pt x="188" y="2340"/>
                  </a:lnTo>
                  <a:lnTo>
                    <a:pt x="175" y="2343"/>
                  </a:lnTo>
                  <a:lnTo>
                    <a:pt x="163" y="2348"/>
                  </a:lnTo>
                  <a:lnTo>
                    <a:pt x="151" y="2354"/>
                  </a:lnTo>
                  <a:lnTo>
                    <a:pt x="141" y="2361"/>
                  </a:lnTo>
                  <a:lnTo>
                    <a:pt x="133" y="2369"/>
                  </a:lnTo>
                  <a:lnTo>
                    <a:pt x="126" y="2378"/>
                  </a:lnTo>
                  <a:lnTo>
                    <a:pt x="122" y="2386"/>
                  </a:lnTo>
                  <a:lnTo>
                    <a:pt x="120" y="2394"/>
                  </a:lnTo>
                  <a:lnTo>
                    <a:pt x="120" y="2399"/>
                  </a:lnTo>
                  <a:lnTo>
                    <a:pt x="121" y="2403"/>
                  </a:lnTo>
                  <a:lnTo>
                    <a:pt x="122" y="2407"/>
                  </a:lnTo>
                  <a:lnTo>
                    <a:pt x="124" y="2411"/>
                  </a:lnTo>
                  <a:lnTo>
                    <a:pt x="127" y="2415"/>
                  </a:lnTo>
                  <a:lnTo>
                    <a:pt x="129" y="2417"/>
                  </a:lnTo>
                  <a:lnTo>
                    <a:pt x="133" y="2419"/>
                  </a:lnTo>
                  <a:lnTo>
                    <a:pt x="138" y="2422"/>
                  </a:lnTo>
                  <a:lnTo>
                    <a:pt x="146" y="2425"/>
                  </a:lnTo>
                  <a:lnTo>
                    <a:pt x="157" y="2426"/>
                  </a:lnTo>
                  <a:lnTo>
                    <a:pt x="169" y="2426"/>
                  </a:lnTo>
                  <a:lnTo>
                    <a:pt x="181" y="2425"/>
                  </a:lnTo>
                  <a:lnTo>
                    <a:pt x="194" y="2422"/>
                  </a:lnTo>
                  <a:lnTo>
                    <a:pt x="205" y="2417"/>
                  </a:lnTo>
                  <a:close/>
                  <a:moveTo>
                    <a:pt x="165" y="2578"/>
                  </a:moveTo>
                  <a:lnTo>
                    <a:pt x="159" y="2573"/>
                  </a:lnTo>
                  <a:lnTo>
                    <a:pt x="152" y="2568"/>
                  </a:lnTo>
                  <a:lnTo>
                    <a:pt x="144" y="2564"/>
                  </a:lnTo>
                  <a:lnTo>
                    <a:pt x="134" y="2563"/>
                  </a:lnTo>
                  <a:lnTo>
                    <a:pt x="124" y="2563"/>
                  </a:lnTo>
                  <a:lnTo>
                    <a:pt x="113" y="2564"/>
                  </a:lnTo>
                  <a:lnTo>
                    <a:pt x="101" y="2567"/>
                  </a:lnTo>
                  <a:lnTo>
                    <a:pt x="89" y="2571"/>
                  </a:lnTo>
                  <a:lnTo>
                    <a:pt x="80" y="2577"/>
                  </a:lnTo>
                  <a:lnTo>
                    <a:pt x="70" y="2584"/>
                  </a:lnTo>
                  <a:lnTo>
                    <a:pt x="63" y="2592"/>
                  </a:lnTo>
                  <a:lnTo>
                    <a:pt x="57" y="2600"/>
                  </a:lnTo>
                  <a:lnTo>
                    <a:pt x="53" y="2608"/>
                  </a:lnTo>
                  <a:lnTo>
                    <a:pt x="52" y="2617"/>
                  </a:lnTo>
                  <a:lnTo>
                    <a:pt x="52" y="2620"/>
                  </a:lnTo>
                  <a:lnTo>
                    <a:pt x="53" y="2624"/>
                  </a:lnTo>
                  <a:lnTo>
                    <a:pt x="55" y="2627"/>
                  </a:lnTo>
                  <a:lnTo>
                    <a:pt x="56" y="2631"/>
                  </a:lnTo>
                  <a:lnTo>
                    <a:pt x="62" y="2638"/>
                  </a:lnTo>
                  <a:lnTo>
                    <a:pt x="68" y="2641"/>
                  </a:lnTo>
                  <a:lnTo>
                    <a:pt x="77" y="2645"/>
                  </a:lnTo>
                  <a:lnTo>
                    <a:pt x="87" y="2647"/>
                  </a:lnTo>
                  <a:lnTo>
                    <a:pt x="97" y="2647"/>
                  </a:lnTo>
                  <a:lnTo>
                    <a:pt x="108" y="2645"/>
                  </a:lnTo>
                  <a:lnTo>
                    <a:pt x="120" y="2643"/>
                  </a:lnTo>
                  <a:lnTo>
                    <a:pt x="131" y="2638"/>
                  </a:lnTo>
                  <a:lnTo>
                    <a:pt x="141" y="2632"/>
                  </a:lnTo>
                  <a:lnTo>
                    <a:pt x="151" y="2625"/>
                  </a:lnTo>
                  <a:lnTo>
                    <a:pt x="158" y="2618"/>
                  </a:lnTo>
                  <a:lnTo>
                    <a:pt x="164" y="2609"/>
                  </a:lnTo>
                  <a:lnTo>
                    <a:pt x="167" y="2601"/>
                  </a:lnTo>
                  <a:lnTo>
                    <a:pt x="169" y="2593"/>
                  </a:lnTo>
                  <a:lnTo>
                    <a:pt x="169" y="2589"/>
                  </a:lnTo>
                  <a:lnTo>
                    <a:pt x="167" y="2586"/>
                  </a:lnTo>
                  <a:lnTo>
                    <a:pt x="166" y="2582"/>
                  </a:lnTo>
                  <a:lnTo>
                    <a:pt x="165" y="2578"/>
                  </a:lnTo>
                  <a:close/>
                  <a:moveTo>
                    <a:pt x="279" y="2569"/>
                  </a:moveTo>
                  <a:lnTo>
                    <a:pt x="290" y="2563"/>
                  </a:lnTo>
                  <a:lnTo>
                    <a:pt x="301" y="2556"/>
                  </a:lnTo>
                  <a:lnTo>
                    <a:pt x="308" y="2548"/>
                  </a:lnTo>
                  <a:lnTo>
                    <a:pt x="314" y="2539"/>
                  </a:lnTo>
                  <a:lnTo>
                    <a:pt x="317" y="2531"/>
                  </a:lnTo>
                  <a:lnTo>
                    <a:pt x="320" y="2523"/>
                  </a:lnTo>
                  <a:lnTo>
                    <a:pt x="320" y="2518"/>
                  </a:lnTo>
                  <a:lnTo>
                    <a:pt x="318" y="2514"/>
                  </a:lnTo>
                  <a:lnTo>
                    <a:pt x="317" y="2511"/>
                  </a:lnTo>
                  <a:lnTo>
                    <a:pt x="315" y="2507"/>
                  </a:lnTo>
                  <a:lnTo>
                    <a:pt x="310" y="2500"/>
                  </a:lnTo>
                  <a:lnTo>
                    <a:pt x="303" y="2495"/>
                  </a:lnTo>
                  <a:lnTo>
                    <a:pt x="293" y="2492"/>
                  </a:lnTo>
                  <a:lnTo>
                    <a:pt x="283" y="2491"/>
                  </a:lnTo>
                  <a:lnTo>
                    <a:pt x="272" y="2491"/>
                  </a:lnTo>
                  <a:lnTo>
                    <a:pt x="260" y="2492"/>
                  </a:lnTo>
                  <a:lnTo>
                    <a:pt x="248" y="2494"/>
                  </a:lnTo>
                  <a:lnTo>
                    <a:pt x="236" y="2499"/>
                  </a:lnTo>
                  <a:lnTo>
                    <a:pt x="224" y="2506"/>
                  </a:lnTo>
                  <a:lnTo>
                    <a:pt x="215" y="2513"/>
                  </a:lnTo>
                  <a:lnTo>
                    <a:pt x="208" y="2520"/>
                  </a:lnTo>
                  <a:lnTo>
                    <a:pt x="202" y="2529"/>
                  </a:lnTo>
                  <a:lnTo>
                    <a:pt x="197" y="2537"/>
                  </a:lnTo>
                  <a:lnTo>
                    <a:pt x="196" y="2545"/>
                  </a:lnTo>
                  <a:lnTo>
                    <a:pt x="196" y="2550"/>
                  </a:lnTo>
                  <a:lnTo>
                    <a:pt x="197" y="2554"/>
                  </a:lnTo>
                  <a:lnTo>
                    <a:pt x="198" y="2558"/>
                  </a:lnTo>
                  <a:lnTo>
                    <a:pt x="200" y="2562"/>
                  </a:lnTo>
                  <a:lnTo>
                    <a:pt x="202" y="2565"/>
                  </a:lnTo>
                  <a:lnTo>
                    <a:pt x="205" y="2568"/>
                  </a:lnTo>
                  <a:lnTo>
                    <a:pt x="209" y="2570"/>
                  </a:lnTo>
                  <a:lnTo>
                    <a:pt x="213" y="2573"/>
                  </a:lnTo>
                  <a:lnTo>
                    <a:pt x="222" y="2576"/>
                  </a:lnTo>
                  <a:lnTo>
                    <a:pt x="232" y="2578"/>
                  </a:lnTo>
                  <a:lnTo>
                    <a:pt x="244" y="2578"/>
                  </a:lnTo>
                  <a:lnTo>
                    <a:pt x="255" y="2577"/>
                  </a:lnTo>
                  <a:lnTo>
                    <a:pt x="267" y="2574"/>
                  </a:lnTo>
                  <a:lnTo>
                    <a:pt x="279" y="2569"/>
                  </a:lnTo>
                  <a:close/>
                  <a:moveTo>
                    <a:pt x="88" y="2857"/>
                  </a:moveTo>
                  <a:lnTo>
                    <a:pt x="97" y="2852"/>
                  </a:lnTo>
                  <a:lnTo>
                    <a:pt x="106" y="2845"/>
                  </a:lnTo>
                  <a:lnTo>
                    <a:pt x="112" y="2838"/>
                  </a:lnTo>
                  <a:lnTo>
                    <a:pt x="116" y="2830"/>
                  </a:lnTo>
                  <a:lnTo>
                    <a:pt x="120" y="2822"/>
                  </a:lnTo>
                  <a:lnTo>
                    <a:pt x="121" y="2815"/>
                  </a:lnTo>
                  <a:lnTo>
                    <a:pt x="120" y="2808"/>
                  </a:lnTo>
                  <a:lnTo>
                    <a:pt x="118" y="2801"/>
                  </a:lnTo>
                  <a:lnTo>
                    <a:pt x="113" y="2795"/>
                  </a:lnTo>
                  <a:lnTo>
                    <a:pt x="106" y="2790"/>
                  </a:lnTo>
                  <a:lnTo>
                    <a:pt x="97" y="2788"/>
                  </a:lnTo>
                  <a:lnTo>
                    <a:pt x="89" y="2785"/>
                  </a:lnTo>
                  <a:lnTo>
                    <a:pt x="80" y="2785"/>
                  </a:lnTo>
                  <a:lnTo>
                    <a:pt x="69" y="2786"/>
                  </a:lnTo>
                  <a:lnTo>
                    <a:pt x="58" y="2789"/>
                  </a:lnTo>
                  <a:lnTo>
                    <a:pt x="49" y="2794"/>
                  </a:lnTo>
                  <a:lnTo>
                    <a:pt x="39" y="2799"/>
                  </a:lnTo>
                  <a:lnTo>
                    <a:pt x="31" y="2805"/>
                  </a:lnTo>
                  <a:lnTo>
                    <a:pt x="24" y="2813"/>
                  </a:lnTo>
                  <a:lnTo>
                    <a:pt x="19" y="2821"/>
                  </a:lnTo>
                  <a:lnTo>
                    <a:pt x="17" y="2828"/>
                  </a:lnTo>
                  <a:lnTo>
                    <a:pt x="15" y="2836"/>
                  </a:lnTo>
                  <a:lnTo>
                    <a:pt x="15" y="2843"/>
                  </a:lnTo>
                  <a:lnTo>
                    <a:pt x="19" y="2851"/>
                  </a:lnTo>
                  <a:lnTo>
                    <a:pt x="24" y="2857"/>
                  </a:lnTo>
                  <a:lnTo>
                    <a:pt x="31" y="2860"/>
                  </a:lnTo>
                  <a:lnTo>
                    <a:pt x="38" y="2864"/>
                  </a:lnTo>
                  <a:lnTo>
                    <a:pt x="47" y="2865"/>
                  </a:lnTo>
                  <a:lnTo>
                    <a:pt x="57" y="2866"/>
                  </a:lnTo>
                  <a:lnTo>
                    <a:pt x="66" y="2864"/>
                  </a:lnTo>
                  <a:lnTo>
                    <a:pt x="77" y="2861"/>
                  </a:lnTo>
                  <a:lnTo>
                    <a:pt x="88" y="2857"/>
                  </a:lnTo>
                  <a:close/>
                  <a:moveTo>
                    <a:pt x="253" y="2733"/>
                  </a:moveTo>
                  <a:lnTo>
                    <a:pt x="248" y="2727"/>
                  </a:lnTo>
                  <a:lnTo>
                    <a:pt x="241" y="2722"/>
                  </a:lnTo>
                  <a:lnTo>
                    <a:pt x="233" y="2720"/>
                  </a:lnTo>
                  <a:lnTo>
                    <a:pt x="223" y="2718"/>
                  </a:lnTo>
                  <a:lnTo>
                    <a:pt x="213" y="2718"/>
                  </a:lnTo>
                  <a:lnTo>
                    <a:pt x="202" y="2719"/>
                  </a:lnTo>
                  <a:lnTo>
                    <a:pt x="191" y="2721"/>
                  </a:lnTo>
                  <a:lnTo>
                    <a:pt x="181" y="2726"/>
                  </a:lnTo>
                  <a:lnTo>
                    <a:pt x="170" y="2732"/>
                  </a:lnTo>
                  <a:lnTo>
                    <a:pt x="162" y="2739"/>
                  </a:lnTo>
                  <a:lnTo>
                    <a:pt x="154" y="2746"/>
                  </a:lnTo>
                  <a:lnTo>
                    <a:pt x="150" y="2753"/>
                  </a:lnTo>
                  <a:lnTo>
                    <a:pt x="146" y="2761"/>
                  </a:lnTo>
                  <a:lnTo>
                    <a:pt x="145" y="2770"/>
                  </a:lnTo>
                  <a:lnTo>
                    <a:pt x="146" y="2778"/>
                  </a:lnTo>
                  <a:lnTo>
                    <a:pt x="148" y="2785"/>
                  </a:lnTo>
                  <a:lnTo>
                    <a:pt x="154" y="2791"/>
                  </a:lnTo>
                  <a:lnTo>
                    <a:pt x="162" y="2796"/>
                  </a:lnTo>
                  <a:lnTo>
                    <a:pt x="170" y="2799"/>
                  </a:lnTo>
                  <a:lnTo>
                    <a:pt x="179" y="2801"/>
                  </a:lnTo>
                  <a:lnTo>
                    <a:pt x="189" y="2801"/>
                  </a:lnTo>
                  <a:lnTo>
                    <a:pt x="200" y="2799"/>
                  </a:lnTo>
                  <a:lnTo>
                    <a:pt x="210" y="2797"/>
                  </a:lnTo>
                  <a:lnTo>
                    <a:pt x="222" y="2792"/>
                  </a:lnTo>
                  <a:lnTo>
                    <a:pt x="232" y="2786"/>
                  </a:lnTo>
                  <a:lnTo>
                    <a:pt x="240" y="2779"/>
                  </a:lnTo>
                  <a:lnTo>
                    <a:pt x="247" y="2772"/>
                  </a:lnTo>
                  <a:lnTo>
                    <a:pt x="253" y="2764"/>
                  </a:lnTo>
                  <a:lnTo>
                    <a:pt x="255" y="2757"/>
                  </a:lnTo>
                  <a:lnTo>
                    <a:pt x="257" y="2748"/>
                  </a:lnTo>
                  <a:lnTo>
                    <a:pt x="257" y="2741"/>
                  </a:lnTo>
                  <a:lnTo>
                    <a:pt x="253" y="2733"/>
                  </a:lnTo>
                  <a:close/>
                  <a:moveTo>
                    <a:pt x="74" y="3075"/>
                  </a:moveTo>
                  <a:lnTo>
                    <a:pt x="82" y="3070"/>
                  </a:lnTo>
                  <a:lnTo>
                    <a:pt x="89" y="3063"/>
                  </a:lnTo>
                  <a:lnTo>
                    <a:pt x="95" y="3057"/>
                  </a:lnTo>
                  <a:lnTo>
                    <a:pt x="100" y="3050"/>
                  </a:lnTo>
                  <a:lnTo>
                    <a:pt x="102" y="3043"/>
                  </a:lnTo>
                  <a:lnTo>
                    <a:pt x="103" y="3036"/>
                  </a:lnTo>
                  <a:lnTo>
                    <a:pt x="102" y="3029"/>
                  </a:lnTo>
                  <a:lnTo>
                    <a:pt x="100" y="3022"/>
                  </a:lnTo>
                  <a:lnTo>
                    <a:pt x="95" y="3016"/>
                  </a:lnTo>
                  <a:lnTo>
                    <a:pt x="89" y="3012"/>
                  </a:lnTo>
                  <a:lnTo>
                    <a:pt x="81" y="3009"/>
                  </a:lnTo>
                  <a:lnTo>
                    <a:pt x="74" y="3007"/>
                  </a:lnTo>
                  <a:lnTo>
                    <a:pt x="64" y="3007"/>
                  </a:lnTo>
                  <a:lnTo>
                    <a:pt x="55" y="3009"/>
                  </a:lnTo>
                  <a:lnTo>
                    <a:pt x="45" y="3011"/>
                  </a:lnTo>
                  <a:lnTo>
                    <a:pt x="36" y="3015"/>
                  </a:lnTo>
                  <a:lnTo>
                    <a:pt x="27" y="3020"/>
                  </a:lnTo>
                  <a:lnTo>
                    <a:pt x="20" y="3026"/>
                  </a:lnTo>
                  <a:lnTo>
                    <a:pt x="14" y="3032"/>
                  </a:lnTo>
                  <a:lnTo>
                    <a:pt x="11" y="3039"/>
                  </a:lnTo>
                  <a:lnTo>
                    <a:pt x="7" y="3048"/>
                  </a:lnTo>
                  <a:lnTo>
                    <a:pt x="7" y="3055"/>
                  </a:lnTo>
                  <a:lnTo>
                    <a:pt x="7" y="3062"/>
                  </a:lnTo>
                  <a:lnTo>
                    <a:pt x="11" y="3068"/>
                  </a:lnTo>
                  <a:lnTo>
                    <a:pt x="15" y="3074"/>
                  </a:lnTo>
                  <a:lnTo>
                    <a:pt x="21" y="3079"/>
                  </a:lnTo>
                  <a:lnTo>
                    <a:pt x="28" y="3081"/>
                  </a:lnTo>
                  <a:lnTo>
                    <a:pt x="37" y="3082"/>
                  </a:lnTo>
                  <a:lnTo>
                    <a:pt x="45" y="3083"/>
                  </a:lnTo>
                  <a:lnTo>
                    <a:pt x="55" y="3082"/>
                  </a:lnTo>
                  <a:lnTo>
                    <a:pt x="64" y="3079"/>
                  </a:lnTo>
                  <a:lnTo>
                    <a:pt x="74" y="3075"/>
                  </a:lnTo>
                  <a:close/>
                  <a:moveTo>
                    <a:pt x="195" y="3015"/>
                  </a:moveTo>
                  <a:lnTo>
                    <a:pt x="204" y="3009"/>
                  </a:lnTo>
                  <a:lnTo>
                    <a:pt x="211" y="3003"/>
                  </a:lnTo>
                  <a:lnTo>
                    <a:pt x="217" y="2996"/>
                  </a:lnTo>
                  <a:lnTo>
                    <a:pt x="222" y="2988"/>
                  </a:lnTo>
                  <a:lnTo>
                    <a:pt x="226" y="2981"/>
                  </a:lnTo>
                  <a:lnTo>
                    <a:pt x="226" y="2973"/>
                  </a:lnTo>
                  <a:lnTo>
                    <a:pt x="226" y="2966"/>
                  </a:lnTo>
                  <a:lnTo>
                    <a:pt x="222" y="2959"/>
                  </a:lnTo>
                  <a:lnTo>
                    <a:pt x="217" y="2953"/>
                  </a:lnTo>
                  <a:lnTo>
                    <a:pt x="211" y="2948"/>
                  </a:lnTo>
                  <a:lnTo>
                    <a:pt x="203" y="2946"/>
                  </a:lnTo>
                  <a:lnTo>
                    <a:pt x="195" y="2943"/>
                  </a:lnTo>
                  <a:lnTo>
                    <a:pt x="185" y="2943"/>
                  </a:lnTo>
                  <a:lnTo>
                    <a:pt x="176" y="2944"/>
                  </a:lnTo>
                  <a:lnTo>
                    <a:pt x="165" y="2947"/>
                  </a:lnTo>
                  <a:lnTo>
                    <a:pt x="156" y="2952"/>
                  </a:lnTo>
                  <a:lnTo>
                    <a:pt x="146" y="2956"/>
                  </a:lnTo>
                  <a:lnTo>
                    <a:pt x="139" y="2963"/>
                  </a:lnTo>
                  <a:lnTo>
                    <a:pt x="132" y="2971"/>
                  </a:lnTo>
                  <a:lnTo>
                    <a:pt x="128" y="2978"/>
                  </a:lnTo>
                  <a:lnTo>
                    <a:pt x="125" y="2985"/>
                  </a:lnTo>
                  <a:lnTo>
                    <a:pt x="124" y="2993"/>
                  </a:lnTo>
                  <a:lnTo>
                    <a:pt x="125" y="3000"/>
                  </a:lnTo>
                  <a:lnTo>
                    <a:pt x="128" y="3007"/>
                  </a:lnTo>
                  <a:lnTo>
                    <a:pt x="133" y="3013"/>
                  </a:lnTo>
                  <a:lnTo>
                    <a:pt x="139" y="3017"/>
                  </a:lnTo>
                  <a:lnTo>
                    <a:pt x="147" y="3020"/>
                  </a:lnTo>
                  <a:lnTo>
                    <a:pt x="156" y="3023"/>
                  </a:lnTo>
                  <a:lnTo>
                    <a:pt x="165" y="3023"/>
                  </a:lnTo>
                  <a:lnTo>
                    <a:pt x="175" y="3022"/>
                  </a:lnTo>
                  <a:lnTo>
                    <a:pt x="185" y="3019"/>
                  </a:lnTo>
                  <a:lnTo>
                    <a:pt x="195" y="3015"/>
                  </a:lnTo>
                  <a:close/>
                  <a:moveTo>
                    <a:pt x="323" y="2952"/>
                  </a:moveTo>
                  <a:lnTo>
                    <a:pt x="333" y="2946"/>
                  </a:lnTo>
                  <a:lnTo>
                    <a:pt x="341" y="2940"/>
                  </a:lnTo>
                  <a:lnTo>
                    <a:pt x="347" y="2933"/>
                  </a:lnTo>
                  <a:lnTo>
                    <a:pt x="353" y="2924"/>
                  </a:lnTo>
                  <a:lnTo>
                    <a:pt x="355" y="2917"/>
                  </a:lnTo>
                  <a:lnTo>
                    <a:pt x="356" y="2909"/>
                  </a:lnTo>
                  <a:lnTo>
                    <a:pt x="355" y="2900"/>
                  </a:lnTo>
                  <a:lnTo>
                    <a:pt x="353" y="2893"/>
                  </a:lnTo>
                  <a:lnTo>
                    <a:pt x="347" y="2887"/>
                  </a:lnTo>
                  <a:lnTo>
                    <a:pt x="341" y="2883"/>
                  </a:lnTo>
                  <a:lnTo>
                    <a:pt x="333" y="2879"/>
                  </a:lnTo>
                  <a:lnTo>
                    <a:pt x="323" y="2878"/>
                  </a:lnTo>
                  <a:lnTo>
                    <a:pt x="314" y="2878"/>
                  </a:lnTo>
                  <a:lnTo>
                    <a:pt x="303" y="2878"/>
                  </a:lnTo>
                  <a:lnTo>
                    <a:pt x="292" y="2881"/>
                  </a:lnTo>
                  <a:lnTo>
                    <a:pt x="282" y="2885"/>
                  </a:lnTo>
                  <a:lnTo>
                    <a:pt x="272" y="2891"/>
                  </a:lnTo>
                  <a:lnTo>
                    <a:pt x="264" y="2898"/>
                  </a:lnTo>
                  <a:lnTo>
                    <a:pt x="258" y="2905"/>
                  </a:lnTo>
                  <a:lnTo>
                    <a:pt x="253" y="2912"/>
                  </a:lnTo>
                  <a:lnTo>
                    <a:pt x="249" y="2921"/>
                  </a:lnTo>
                  <a:lnTo>
                    <a:pt x="248" y="2929"/>
                  </a:lnTo>
                  <a:lnTo>
                    <a:pt x="249" y="2936"/>
                  </a:lnTo>
                  <a:lnTo>
                    <a:pt x="253" y="2943"/>
                  </a:lnTo>
                  <a:lnTo>
                    <a:pt x="258" y="2950"/>
                  </a:lnTo>
                  <a:lnTo>
                    <a:pt x="265" y="2955"/>
                  </a:lnTo>
                  <a:lnTo>
                    <a:pt x="273" y="2958"/>
                  </a:lnTo>
                  <a:lnTo>
                    <a:pt x="282" y="2960"/>
                  </a:lnTo>
                  <a:lnTo>
                    <a:pt x="292" y="2960"/>
                  </a:lnTo>
                  <a:lnTo>
                    <a:pt x="302" y="2959"/>
                  </a:lnTo>
                  <a:lnTo>
                    <a:pt x="312" y="2956"/>
                  </a:lnTo>
                  <a:lnTo>
                    <a:pt x="323" y="2952"/>
                  </a:lnTo>
                  <a:close/>
                  <a:moveTo>
                    <a:pt x="87" y="3293"/>
                  </a:moveTo>
                  <a:lnTo>
                    <a:pt x="95" y="3288"/>
                  </a:lnTo>
                  <a:lnTo>
                    <a:pt x="101" y="3282"/>
                  </a:lnTo>
                  <a:lnTo>
                    <a:pt x="106" y="3276"/>
                  </a:lnTo>
                  <a:lnTo>
                    <a:pt x="110" y="3269"/>
                  </a:lnTo>
                  <a:lnTo>
                    <a:pt x="113" y="3263"/>
                  </a:lnTo>
                  <a:lnTo>
                    <a:pt x="113" y="3256"/>
                  </a:lnTo>
                  <a:lnTo>
                    <a:pt x="112" y="3249"/>
                  </a:lnTo>
                  <a:lnTo>
                    <a:pt x="109" y="3243"/>
                  </a:lnTo>
                  <a:lnTo>
                    <a:pt x="105" y="3238"/>
                  </a:lnTo>
                  <a:lnTo>
                    <a:pt x="99" y="3233"/>
                  </a:lnTo>
                  <a:lnTo>
                    <a:pt x="93" y="3231"/>
                  </a:lnTo>
                  <a:lnTo>
                    <a:pt x="84" y="3228"/>
                  </a:lnTo>
                  <a:lnTo>
                    <a:pt x="76" y="3228"/>
                  </a:lnTo>
                  <a:lnTo>
                    <a:pt x="68" y="3230"/>
                  </a:lnTo>
                  <a:lnTo>
                    <a:pt x="59" y="3232"/>
                  </a:lnTo>
                  <a:lnTo>
                    <a:pt x="51" y="3236"/>
                  </a:lnTo>
                  <a:lnTo>
                    <a:pt x="43" y="3240"/>
                  </a:lnTo>
                  <a:lnTo>
                    <a:pt x="37" y="3246"/>
                  </a:lnTo>
                  <a:lnTo>
                    <a:pt x="32" y="3252"/>
                  </a:lnTo>
                  <a:lnTo>
                    <a:pt x="27" y="3259"/>
                  </a:lnTo>
                  <a:lnTo>
                    <a:pt x="25" y="3266"/>
                  </a:lnTo>
                  <a:lnTo>
                    <a:pt x="25" y="3274"/>
                  </a:lnTo>
                  <a:lnTo>
                    <a:pt x="26" y="3279"/>
                  </a:lnTo>
                  <a:lnTo>
                    <a:pt x="28" y="3285"/>
                  </a:lnTo>
                  <a:lnTo>
                    <a:pt x="33" y="3291"/>
                  </a:lnTo>
                  <a:lnTo>
                    <a:pt x="39" y="3295"/>
                  </a:lnTo>
                  <a:lnTo>
                    <a:pt x="45" y="3299"/>
                  </a:lnTo>
                  <a:lnTo>
                    <a:pt x="53" y="3300"/>
                  </a:lnTo>
                  <a:lnTo>
                    <a:pt x="62" y="3300"/>
                  </a:lnTo>
                  <a:lnTo>
                    <a:pt x="70" y="3300"/>
                  </a:lnTo>
                  <a:lnTo>
                    <a:pt x="78" y="3297"/>
                  </a:lnTo>
                  <a:lnTo>
                    <a:pt x="87" y="3293"/>
                  </a:lnTo>
                  <a:close/>
                  <a:moveTo>
                    <a:pt x="196" y="3237"/>
                  </a:moveTo>
                  <a:lnTo>
                    <a:pt x="204" y="3232"/>
                  </a:lnTo>
                  <a:lnTo>
                    <a:pt x="211" y="3225"/>
                  </a:lnTo>
                  <a:lnTo>
                    <a:pt x="217" y="3219"/>
                  </a:lnTo>
                  <a:lnTo>
                    <a:pt x="221" y="3212"/>
                  </a:lnTo>
                  <a:lnTo>
                    <a:pt x="223" y="3205"/>
                  </a:lnTo>
                  <a:lnTo>
                    <a:pt x="224" y="3198"/>
                  </a:lnTo>
                  <a:lnTo>
                    <a:pt x="223" y="3190"/>
                  </a:lnTo>
                  <a:lnTo>
                    <a:pt x="220" y="3184"/>
                  </a:lnTo>
                  <a:lnTo>
                    <a:pt x="216" y="3179"/>
                  </a:lnTo>
                  <a:lnTo>
                    <a:pt x="209" y="3174"/>
                  </a:lnTo>
                  <a:lnTo>
                    <a:pt x="202" y="3171"/>
                  </a:lnTo>
                  <a:lnTo>
                    <a:pt x="195" y="3169"/>
                  </a:lnTo>
                  <a:lnTo>
                    <a:pt x="185" y="3169"/>
                  </a:lnTo>
                  <a:lnTo>
                    <a:pt x="177" y="3170"/>
                  </a:lnTo>
                  <a:lnTo>
                    <a:pt x="167" y="3173"/>
                  </a:lnTo>
                  <a:lnTo>
                    <a:pt x="159" y="3176"/>
                  </a:lnTo>
                  <a:lnTo>
                    <a:pt x="151" y="3181"/>
                  </a:lnTo>
                  <a:lnTo>
                    <a:pt x="144" y="3187"/>
                  </a:lnTo>
                  <a:lnTo>
                    <a:pt x="138" y="3194"/>
                  </a:lnTo>
                  <a:lnTo>
                    <a:pt x="134" y="3201"/>
                  </a:lnTo>
                  <a:lnTo>
                    <a:pt x="132" y="3208"/>
                  </a:lnTo>
                  <a:lnTo>
                    <a:pt x="131" y="3215"/>
                  </a:lnTo>
                  <a:lnTo>
                    <a:pt x="132" y="3222"/>
                  </a:lnTo>
                  <a:lnTo>
                    <a:pt x="135" y="3228"/>
                  </a:lnTo>
                  <a:lnTo>
                    <a:pt x="140" y="3234"/>
                  </a:lnTo>
                  <a:lnTo>
                    <a:pt x="146" y="3239"/>
                  </a:lnTo>
                  <a:lnTo>
                    <a:pt x="153" y="3241"/>
                  </a:lnTo>
                  <a:lnTo>
                    <a:pt x="160" y="3244"/>
                  </a:lnTo>
                  <a:lnTo>
                    <a:pt x="170" y="3244"/>
                  </a:lnTo>
                  <a:lnTo>
                    <a:pt x="178" y="3243"/>
                  </a:lnTo>
                  <a:lnTo>
                    <a:pt x="188" y="3240"/>
                  </a:lnTo>
                  <a:lnTo>
                    <a:pt x="196" y="3237"/>
                  </a:lnTo>
                  <a:close/>
                  <a:moveTo>
                    <a:pt x="312" y="3177"/>
                  </a:moveTo>
                  <a:lnTo>
                    <a:pt x="321" y="3173"/>
                  </a:lnTo>
                  <a:lnTo>
                    <a:pt x="329" y="3167"/>
                  </a:lnTo>
                  <a:lnTo>
                    <a:pt x="334" y="3159"/>
                  </a:lnTo>
                  <a:lnTo>
                    <a:pt x="339" y="3152"/>
                  </a:lnTo>
                  <a:lnTo>
                    <a:pt x="341" y="3145"/>
                  </a:lnTo>
                  <a:lnTo>
                    <a:pt x="342" y="3137"/>
                  </a:lnTo>
                  <a:lnTo>
                    <a:pt x="341" y="3130"/>
                  </a:lnTo>
                  <a:lnTo>
                    <a:pt x="337" y="3123"/>
                  </a:lnTo>
                  <a:lnTo>
                    <a:pt x="333" y="3117"/>
                  </a:lnTo>
                  <a:lnTo>
                    <a:pt x="327" y="3113"/>
                  </a:lnTo>
                  <a:lnTo>
                    <a:pt x="320" y="3110"/>
                  </a:lnTo>
                  <a:lnTo>
                    <a:pt x="311" y="3107"/>
                  </a:lnTo>
                  <a:lnTo>
                    <a:pt x="302" y="3107"/>
                  </a:lnTo>
                  <a:lnTo>
                    <a:pt x="292" y="3108"/>
                  </a:lnTo>
                  <a:lnTo>
                    <a:pt x="283" y="3111"/>
                  </a:lnTo>
                  <a:lnTo>
                    <a:pt x="273" y="3114"/>
                  </a:lnTo>
                  <a:lnTo>
                    <a:pt x="265" y="3120"/>
                  </a:lnTo>
                  <a:lnTo>
                    <a:pt x="257" y="3126"/>
                  </a:lnTo>
                  <a:lnTo>
                    <a:pt x="251" y="3133"/>
                  </a:lnTo>
                  <a:lnTo>
                    <a:pt x="247" y="3140"/>
                  </a:lnTo>
                  <a:lnTo>
                    <a:pt x="245" y="3148"/>
                  </a:lnTo>
                  <a:lnTo>
                    <a:pt x="244" y="3156"/>
                  </a:lnTo>
                  <a:lnTo>
                    <a:pt x="245" y="3163"/>
                  </a:lnTo>
                  <a:lnTo>
                    <a:pt x="248" y="3169"/>
                  </a:lnTo>
                  <a:lnTo>
                    <a:pt x="253" y="3175"/>
                  </a:lnTo>
                  <a:lnTo>
                    <a:pt x="259" y="3180"/>
                  </a:lnTo>
                  <a:lnTo>
                    <a:pt x="266" y="3183"/>
                  </a:lnTo>
                  <a:lnTo>
                    <a:pt x="274" y="3186"/>
                  </a:lnTo>
                  <a:lnTo>
                    <a:pt x="284" y="3186"/>
                  </a:lnTo>
                  <a:lnTo>
                    <a:pt x="293" y="3184"/>
                  </a:lnTo>
                  <a:lnTo>
                    <a:pt x="303" y="3182"/>
                  </a:lnTo>
                  <a:lnTo>
                    <a:pt x="312" y="3177"/>
                  </a:lnTo>
                  <a:close/>
                  <a:moveTo>
                    <a:pt x="124" y="3451"/>
                  </a:moveTo>
                  <a:lnTo>
                    <a:pt x="115" y="3451"/>
                  </a:lnTo>
                  <a:lnTo>
                    <a:pt x="107" y="3451"/>
                  </a:lnTo>
                  <a:lnTo>
                    <a:pt x="100" y="3453"/>
                  </a:lnTo>
                  <a:lnTo>
                    <a:pt x="91" y="3457"/>
                  </a:lnTo>
                  <a:lnTo>
                    <a:pt x="84" y="3461"/>
                  </a:lnTo>
                  <a:lnTo>
                    <a:pt x="77" y="3467"/>
                  </a:lnTo>
                  <a:lnTo>
                    <a:pt x="89" y="3464"/>
                  </a:lnTo>
                  <a:lnTo>
                    <a:pt x="101" y="3459"/>
                  </a:lnTo>
                  <a:lnTo>
                    <a:pt x="112" y="3455"/>
                  </a:lnTo>
                  <a:lnTo>
                    <a:pt x="124" y="3451"/>
                  </a:lnTo>
                  <a:close/>
                  <a:moveTo>
                    <a:pt x="242" y="3405"/>
                  </a:moveTo>
                  <a:lnTo>
                    <a:pt x="238" y="3401"/>
                  </a:lnTo>
                  <a:lnTo>
                    <a:pt x="232" y="3398"/>
                  </a:lnTo>
                  <a:lnTo>
                    <a:pt x="226" y="3396"/>
                  </a:lnTo>
                  <a:lnTo>
                    <a:pt x="219" y="3395"/>
                  </a:lnTo>
                  <a:lnTo>
                    <a:pt x="211" y="3395"/>
                  </a:lnTo>
                  <a:lnTo>
                    <a:pt x="203" y="3396"/>
                  </a:lnTo>
                  <a:lnTo>
                    <a:pt x="196" y="3398"/>
                  </a:lnTo>
                  <a:lnTo>
                    <a:pt x="189" y="3402"/>
                  </a:lnTo>
                  <a:lnTo>
                    <a:pt x="183" y="3404"/>
                  </a:lnTo>
                  <a:lnTo>
                    <a:pt x="178" y="3408"/>
                  </a:lnTo>
                  <a:lnTo>
                    <a:pt x="175" y="3413"/>
                  </a:lnTo>
                  <a:lnTo>
                    <a:pt x="171" y="3416"/>
                  </a:lnTo>
                  <a:lnTo>
                    <a:pt x="169" y="3421"/>
                  </a:lnTo>
                  <a:lnTo>
                    <a:pt x="166" y="3426"/>
                  </a:lnTo>
                  <a:lnTo>
                    <a:pt x="165" y="3430"/>
                  </a:lnTo>
                  <a:lnTo>
                    <a:pt x="164" y="3435"/>
                  </a:lnTo>
                  <a:lnTo>
                    <a:pt x="184" y="3428"/>
                  </a:lnTo>
                  <a:lnTo>
                    <a:pt x="203" y="3421"/>
                  </a:lnTo>
                  <a:lnTo>
                    <a:pt x="222" y="3413"/>
                  </a:lnTo>
                  <a:lnTo>
                    <a:pt x="242" y="3405"/>
                  </a:lnTo>
                  <a:close/>
                  <a:moveTo>
                    <a:pt x="355" y="3359"/>
                  </a:moveTo>
                  <a:lnTo>
                    <a:pt x="353" y="3356"/>
                  </a:lnTo>
                  <a:lnTo>
                    <a:pt x="352" y="3352"/>
                  </a:lnTo>
                  <a:lnTo>
                    <a:pt x="347" y="3347"/>
                  </a:lnTo>
                  <a:lnTo>
                    <a:pt x="341" y="3342"/>
                  </a:lnTo>
                  <a:lnTo>
                    <a:pt x="334" y="3339"/>
                  </a:lnTo>
                  <a:lnTo>
                    <a:pt x="327" y="3338"/>
                  </a:lnTo>
                  <a:lnTo>
                    <a:pt x="318" y="3337"/>
                  </a:lnTo>
                  <a:lnTo>
                    <a:pt x="309" y="3338"/>
                  </a:lnTo>
                  <a:lnTo>
                    <a:pt x="301" y="3340"/>
                  </a:lnTo>
                  <a:lnTo>
                    <a:pt x="292" y="3344"/>
                  </a:lnTo>
                  <a:lnTo>
                    <a:pt x="284" y="3348"/>
                  </a:lnTo>
                  <a:lnTo>
                    <a:pt x="278" y="3354"/>
                  </a:lnTo>
                  <a:lnTo>
                    <a:pt x="273" y="3360"/>
                  </a:lnTo>
                  <a:lnTo>
                    <a:pt x="268" y="3367"/>
                  </a:lnTo>
                  <a:lnTo>
                    <a:pt x="266" y="3375"/>
                  </a:lnTo>
                  <a:lnTo>
                    <a:pt x="266" y="3382"/>
                  </a:lnTo>
                  <a:lnTo>
                    <a:pt x="267" y="3388"/>
                  </a:lnTo>
                  <a:lnTo>
                    <a:pt x="270" y="3395"/>
                  </a:lnTo>
                  <a:lnTo>
                    <a:pt x="291" y="3386"/>
                  </a:lnTo>
                  <a:lnTo>
                    <a:pt x="312" y="3377"/>
                  </a:lnTo>
                  <a:lnTo>
                    <a:pt x="334" y="3369"/>
                  </a:lnTo>
                  <a:lnTo>
                    <a:pt x="355" y="3359"/>
                  </a:lnTo>
                  <a:close/>
                </a:path>
              </a:pathLst>
            </a:custGeom>
            <a:solidFill>
              <a:srgbClr val="E7A9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CH"/>
            </a:p>
          </p:txBody>
        </p:sp>
        <p:sp>
          <p:nvSpPr>
            <p:cNvPr id="103" name="Freeform 97"/>
            <p:cNvSpPr>
              <a:spLocks noEditPoints="1"/>
            </p:cNvSpPr>
            <p:nvPr userDrawn="1"/>
          </p:nvSpPr>
          <p:spPr bwMode="auto">
            <a:xfrm>
              <a:off x="8936038" y="1857375"/>
              <a:ext cx="203200" cy="1816100"/>
            </a:xfrm>
            <a:custGeom>
              <a:avLst/>
              <a:gdLst>
                <a:gd name="T0" fmla="*/ 18 w 385"/>
                <a:gd name="T1" fmla="*/ 2956 h 3432"/>
                <a:gd name="T2" fmla="*/ 0 w 385"/>
                <a:gd name="T3" fmla="*/ 2809 h 3432"/>
                <a:gd name="T4" fmla="*/ 113 w 385"/>
                <a:gd name="T5" fmla="*/ 1979 h 3432"/>
                <a:gd name="T6" fmla="*/ 95 w 385"/>
                <a:gd name="T7" fmla="*/ 1845 h 3432"/>
                <a:gd name="T8" fmla="*/ 66 w 385"/>
                <a:gd name="T9" fmla="*/ 1754 h 3432"/>
                <a:gd name="T10" fmla="*/ 41 w 385"/>
                <a:gd name="T11" fmla="*/ 1426 h 3432"/>
                <a:gd name="T12" fmla="*/ 105 w 385"/>
                <a:gd name="T13" fmla="*/ 1324 h 3432"/>
                <a:gd name="T14" fmla="*/ 128 w 385"/>
                <a:gd name="T15" fmla="*/ 1214 h 3432"/>
                <a:gd name="T16" fmla="*/ 155 w 385"/>
                <a:gd name="T17" fmla="*/ 1104 h 3432"/>
                <a:gd name="T18" fmla="*/ 94 w 385"/>
                <a:gd name="T19" fmla="*/ 785 h 3432"/>
                <a:gd name="T20" fmla="*/ 191 w 385"/>
                <a:gd name="T21" fmla="*/ 680 h 3432"/>
                <a:gd name="T22" fmla="*/ 81 w 385"/>
                <a:gd name="T23" fmla="*/ 573 h 3432"/>
                <a:gd name="T24" fmla="*/ 74 w 385"/>
                <a:gd name="T25" fmla="*/ 518 h 3432"/>
                <a:gd name="T26" fmla="*/ 15 w 385"/>
                <a:gd name="T27" fmla="*/ 399 h 3432"/>
                <a:gd name="T28" fmla="*/ 226 w 385"/>
                <a:gd name="T29" fmla="*/ 107 h 3432"/>
                <a:gd name="T30" fmla="*/ 12 w 385"/>
                <a:gd name="T31" fmla="*/ 156 h 3432"/>
                <a:gd name="T32" fmla="*/ 212 w 385"/>
                <a:gd name="T33" fmla="*/ 36 h 3432"/>
                <a:gd name="T34" fmla="*/ 149 w 385"/>
                <a:gd name="T35" fmla="*/ 101 h 3432"/>
                <a:gd name="T36" fmla="*/ 163 w 385"/>
                <a:gd name="T37" fmla="*/ 192 h 3432"/>
                <a:gd name="T38" fmla="*/ 309 w 385"/>
                <a:gd name="T39" fmla="*/ 303 h 3432"/>
                <a:gd name="T40" fmla="*/ 283 w 385"/>
                <a:gd name="T41" fmla="*/ 418 h 3432"/>
                <a:gd name="T42" fmla="*/ 161 w 385"/>
                <a:gd name="T43" fmla="*/ 513 h 3432"/>
                <a:gd name="T44" fmla="*/ 364 w 385"/>
                <a:gd name="T45" fmla="*/ 657 h 3432"/>
                <a:gd name="T46" fmla="*/ 281 w 385"/>
                <a:gd name="T47" fmla="*/ 772 h 3432"/>
                <a:gd name="T48" fmla="*/ 375 w 385"/>
                <a:gd name="T49" fmla="*/ 785 h 3432"/>
                <a:gd name="T50" fmla="*/ 325 w 385"/>
                <a:gd name="T51" fmla="*/ 1047 h 3432"/>
                <a:gd name="T52" fmla="*/ 314 w 385"/>
                <a:gd name="T53" fmla="*/ 1162 h 3432"/>
                <a:gd name="T54" fmla="*/ 385 w 385"/>
                <a:gd name="T55" fmla="*/ 1340 h 3432"/>
                <a:gd name="T56" fmla="*/ 346 w 385"/>
                <a:gd name="T57" fmla="*/ 1603 h 3432"/>
                <a:gd name="T58" fmla="*/ 369 w 385"/>
                <a:gd name="T59" fmla="*/ 1889 h 3432"/>
                <a:gd name="T60" fmla="*/ 305 w 385"/>
                <a:gd name="T61" fmla="*/ 2200 h 3432"/>
                <a:gd name="T62" fmla="*/ 369 w 385"/>
                <a:gd name="T63" fmla="*/ 2836 h 3432"/>
                <a:gd name="T64" fmla="*/ 300 w 385"/>
                <a:gd name="T65" fmla="*/ 3020 h 3432"/>
                <a:gd name="T66" fmla="*/ 358 w 385"/>
                <a:gd name="T67" fmla="*/ 3223 h 3432"/>
                <a:gd name="T68" fmla="*/ 276 w 385"/>
                <a:gd name="T69" fmla="*/ 220 h 3432"/>
                <a:gd name="T70" fmla="*/ 225 w 385"/>
                <a:gd name="T71" fmla="*/ 399 h 3432"/>
                <a:gd name="T72" fmla="*/ 57 w 385"/>
                <a:gd name="T73" fmla="*/ 634 h 3432"/>
                <a:gd name="T74" fmla="*/ 224 w 385"/>
                <a:gd name="T75" fmla="*/ 885 h 3432"/>
                <a:gd name="T76" fmla="*/ 97 w 385"/>
                <a:gd name="T77" fmla="*/ 887 h 3432"/>
                <a:gd name="T78" fmla="*/ 37 w 385"/>
                <a:gd name="T79" fmla="*/ 1011 h 3432"/>
                <a:gd name="T80" fmla="*/ 194 w 385"/>
                <a:gd name="T81" fmla="*/ 1233 h 3432"/>
                <a:gd name="T82" fmla="*/ 313 w 385"/>
                <a:gd name="T83" fmla="*/ 1347 h 3432"/>
                <a:gd name="T84" fmla="*/ 295 w 385"/>
                <a:gd name="T85" fmla="*/ 1397 h 3432"/>
                <a:gd name="T86" fmla="*/ 158 w 385"/>
                <a:gd name="T87" fmla="*/ 1498 h 3432"/>
                <a:gd name="T88" fmla="*/ 290 w 385"/>
                <a:gd name="T89" fmla="*/ 1619 h 3432"/>
                <a:gd name="T90" fmla="*/ 275 w 385"/>
                <a:gd name="T91" fmla="*/ 1819 h 3432"/>
                <a:gd name="T92" fmla="*/ 152 w 385"/>
                <a:gd name="T93" fmla="*/ 1836 h 3432"/>
                <a:gd name="T94" fmla="*/ 186 w 385"/>
                <a:gd name="T95" fmla="*/ 1926 h 3432"/>
                <a:gd name="T96" fmla="*/ 154 w 385"/>
                <a:gd name="T97" fmla="*/ 2125 h 3432"/>
                <a:gd name="T98" fmla="*/ 354 w 385"/>
                <a:gd name="T99" fmla="*/ 2078 h 3432"/>
                <a:gd name="T100" fmla="*/ 262 w 385"/>
                <a:gd name="T101" fmla="*/ 2136 h 3432"/>
                <a:gd name="T102" fmla="*/ 92 w 385"/>
                <a:gd name="T103" fmla="*/ 2344 h 3432"/>
                <a:gd name="T104" fmla="*/ 5 w 385"/>
                <a:gd name="T105" fmla="*/ 2545 h 3432"/>
                <a:gd name="T106" fmla="*/ 157 w 385"/>
                <a:gd name="T107" fmla="*/ 2489 h 3432"/>
                <a:gd name="T108" fmla="*/ 101 w 385"/>
                <a:gd name="T109" fmla="*/ 2685 h 3432"/>
                <a:gd name="T110" fmla="*/ 360 w 385"/>
                <a:gd name="T111" fmla="*/ 2608 h 3432"/>
                <a:gd name="T112" fmla="*/ 141 w 385"/>
                <a:gd name="T113" fmla="*/ 2954 h 3432"/>
                <a:gd name="T114" fmla="*/ 286 w 385"/>
                <a:gd name="T115" fmla="*/ 2823 h 3432"/>
                <a:gd name="T116" fmla="*/ 142 w 385"/>
                <a:gd name="T117" fmla="*/ 3167 h 3432"/>
                <a:gd name="T118" fmla="*/ 204 w 385"/>
                <a:gd name="T119" fmla="*/ 3133 h 3432"/>
                <a:gd name="T120" fmla="*/ 142 w 385"/>
                <a:gd name="T121" fmla="*/ 3347 h 3432"/>
                <a:gd name="T122" fmla="*/ 185 w 385"/>
                <a:gd name="T123" fmla="*/ 3317 h 34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85" h="3432">
                  <a:moveTo>
                    <a:pt x="0" y="3432"/>
                  </a:moveTo>
                  <a:lnTo>
                    <a:pt x="0" y="3407"/>
                  </a:lnTo>
                  <a:lnTo>
                    <a:pt x="8" y="3405"/>
                  </a:lnTo>
                  <a:lnTo>
                    <a:pt x="15" y="3403"/>
                  </a:lnTo>
                  <a:lnTo>
                    <a:pt x="22" y="3403"/>
                  </a:lnTo>
                  <a:lnTo>
                    <a:pt x="28" y="3403"/>
                  </a:lnTo>
                  <a:lnTo>
                    <a:pt x="35" y="3404"/>
                  </a:lnTo>
                  <a:lnTo>
                    <a:pt x="41" y="3406"/>
                  </a:lnTo>
                  <a:lnTo>
                    <a:pt x="46" y="3410"/>
                  </a:lnTo>
                  <a:lnTo>
                    <a:pt x="50" y="3413"/>
                  </a:lnTo>
                  <a:lnTo>
                    <a:pt x="37" y="3418"/>
                  </a:lnTo>
                  <a:lnTo>
                    <a:pt x="25" y="3423"/>
                  </a:lnTo>
                  <a:lnTo>
                    <a:pt x="12" y="3428"/>
                  </a:lnTo>
                  <a:lnTo>
                    <a:pt x="0" y="3432"/>
                  </a:lnTo>
                  <a:close/>
                  <a:moveTo>
                    <a:pt x="0" y="3247"/>
                  </a:moveTo>
                  <a:lnTo>
                    <a:pt x="0" y="3177"/>
                  </a:lnTo>
                  <a:lnTo>
                    <a:pt x="9" y="3178"/>
                  </a:lnTo>
                  <a:lnTo>
                    <a:pt x="17" y="3182"/>
                  </a:lnTo>
                  <a:lnTo>
                    <a:pt x="23" y="3187"/>
                  </a:lnTo>
                  <a:lnTo>
                    <a:pt x="28" y="3192"/>
                  </a:lnTo>
                  <a:lnTo>
                    <a:pt x="31" y="3198"/>
                  </a:lnTo>
                  <a:lnTo>
                    <a:pt x="32" y="3206"/>
                  </a:lnTo>
                  <a:lnTo>
                    <a:pt x="31" y="3213"/>
                  </a:lnTo>
                  <a:lnTo>
                    <a:pt x="29" y="3220"/>
                  </a:lnTo>
                  <a:lnTo>
                    <a:pt x="25" y="3227"/>
                  </a:lnTo>
                  <a:lnTo>
                    <a:pt x="19" y="3233"/>
                  </a:lnTo>
                  <a:lnTo>
                    <a:pt x="12" y="3240"/>
                  </a:lnTo>
                  <a:lnTo>
                    <a:pt x="4" y="3245"/>
                  </a:lnTo>
                  <a:lnTo>
                    <a:pt x="3" y="3246"/>
                  </a:lnTo>
                  <a:lnTo>
                    <a:pt x="0" y="3247"/>
                  </a:lnTo>
                  <a:close/>
                  <a:moveTo>
                    <a:pt x="0" y="3024"/>
                  </a:moveTo>
                  <a:lnTo>
                    <a:pt x="0" y="2951"/>
                  </a:lnTo>
                  <a:lnTo>
                    <a:pt x="10" y="2952"/>
                  </a:lnTo>
                  <a:lnTo>
                    <a:pt x="18" y="2956"/>
                  </a:lnTo>
                  <a:lnTo>
                    <a:pt x="25" y="2961"/>
                  </a:lnTo>
                  <a:lnTo>
                    <a:pt x="30" y="2967"/>
                  </a:lnTo>
                  <a:lnTo>
                    <a:pt x="34" y="2974"/>
                  </a:lnTo>
                  <a:lnTo>
                    <a:pt x="34" y="2981"/>
                  </a:lnTo>
                  <a:lnTo>
                    <a:pt x="34" y="2989"/>
                  </a:lnTo>
                  <a:lnTo>
                    <a:pt x="30" y="2996"/>
                  </a:lnTo>
                  <a:lnTo>
                    <a:pt x="25" y="3004"/>
                  </a:lnTo>
                  <a:lnTo>
                    <a:pt x="19" y="3011"/>
                  </a:lnTo>
                  <a:lnTo>
                    <a:pt x="12" y="3017"/>
                  </a:lnTo>
                  <a:lnTo>
                    <a:pt x="3" y="3023"/>
                  </a:lnTo>
                  <a:lnTo>
                    <a:pt x="2" y="3024"/>
                  </a:lnTo>
                  <a:lnTo>
                    <a:pt x="0" y="3024"/>
                  </a:lnTo>
                  <a:close/>
                  <a:moveTo>
                    <a:pt x="0" y="2809"/>
                  </a:moveTo>
                  <a:lnTo>
                    <a:pt x="0" y="2729"/>
                  </a:lnTo>
                  <a:lnTo>
                    <a:pt x="10" y="2727"/>
                  </a:lnTo>
                  <a:lnTo>
                    <a:pt x="19" y="2726"/>
                  </a:lnTo>
                  <a:lnTo>
                    <a:pt x="28" y="2726"/>
                  </a:lnTo>
                  <a:lnTo>
                    <a:pt x="36" y="2727"/>
                  </a:lnTo>
                  <a:lnTo>
                    <a:pt x="44" y="2728"/>
                  </a:lnTo>
                  <a:lnTo>
                    <a:pt x="52" y="2731"/>
                  </a:lnTo>
                  <a:lnTo>
                    <a:pt x="56" y="2736"/>
                  </a:lnTo>
                  <a:lnTo>
                    <a:pt x="61" y="2741"/>
                  </a:lnTo>
                  <a:lnTo>
                    <a:pt x="65" y="2749"/>
                  </a:lnTo>
                  <a:lnTo>
                    <a:pt x="65" y="2756"/>
                  </a:lnTo>
                  <a:lnTo>
                    <a:pt x="63" y="2765"/>
                  </a:lnTo>
                  <a:lnTo>
                    <a:pt x="61" y="2772"/>
                  </a:lnTo>
                  <a:lnTo>
                    <a:pt x="55" y="2780"/>
                  </a:lnTo>
                  <a:lnTo>
                    <a:pt x="48" y="2787"/>
                  </a:lnTo>
                  <a:lnTo>
                    <a:pt x="40" y="2794"/>
                  </a:lnTo>
                  <a:lnTo>
                    <a:pt x="30" y="2800"/>
                  </a:lnTo>
                  <a:lnTo>
                    <a:pt x="23" y="2804"/>
                  </a:lnTo>
                  <a:lnTo>
                    <a:pt x="15" y="2806"/>
                  </a:lnTo>
                  <a:lnTo>
                    <a:pt x="8" y="2807"/>
                  </a:lnTo>
                  <a:lnTo>
                    <a:pt x="0" y="2809"/>
                  </a:lnTo>
                  <a:close/>
                  <a:moveTo>
                    <a:pt x="0" y="2431"/>
                  </a:moveTo>
                  <a:lnTo>
                    <a:pt x="0" y="2346"/>
                  </a:lnTo>
                  <a:lnTo>
                    <a:pt x="9" y="2346"/>
                  </a:lnTo>
                  <a:lnTo>
                    <a:pt x="17" y="2346"/>
                  </a:lnTo>
                  <a:lnTo>
                    <a:pt x="25" y="2346"/>
                  </a:lnTo>
                  <a:lnTo>
                    <a:pt x="32" y="2349"/>
                  </a:lnTo>
                  <a:lnTo>
                    <a:pt x="38" y="2351"/>
                  </a:lnTo>
                  <a:lnTo>
                    <a:pt x="44" y="2354"/>
                  </a:lnTo>
                  <a:lnTo>
                    <a:pt x="49" y="2358"/>
                  </a:lnTo>
                  <a:lnTo>
                    <a:pt x="53" y="2362"/>
                  </a:lnTo>
                  <a:lnTo>
                    <a:pt x="55" y="2367"/>
                  </a:lnTo>
                  <a:lnTo>
                    <a:pt x="56" y="2370"/>
                  </a:lnTo>
                  <a:lnTo>
                    <a:pt x="56" y="2374"/>
                  </a:lnTo>
                  <a:lnTo>
                    <a:pt x="56" y="2379"/>
                  </a:lnTo>
                  <a:lnTo>
                    <a:pt x="54" y="2387"/>
                  </a:lnTo>
                  <a:lnTo>
                    <a:pt x="50" y="2395"/>
                  </a:lnTo>
                  <a:lnTo>
                    <a:pt x="44" y="2404"/>
                  </a:lnTo>
                  <a:lnTo>
                    <a:pt x="36" y="2412"/>
                  </a:lnTo>
                  <a:lnTo>
                    <a:pt x="25" y="2419"/>
                  </a:lnTo>
                  <a:lnTo>
                    <a:pt x="13" y="2425"/>
                  </a:lnTo>
                  <a:lnTo>
                    <a:pt x="8" y="2428"/>
                  </a:lnTo>
                  <a:lnTo>
                    <a:pt x="0" y="2431"/>
                  </a:lnTo>
                  <a:close/>
                  <a:moveTo>
                    <a:pt x="0" y="2063"/>
                  </a:moveTo>
                  <a:lnTo>
                    <a:pt x="0" y="2007"/>
                  </a:lnTo>
                  <a:lnTo>
                    <a:pt x="8" y="2001"/>
                  </a:lnTo>
                  <a:lnTo>
                    <a:pt x="16" y="1995"/>
                  </a:lnTo>
                  <a:lnTo>
                    <a:pt x="24" y="1990"/>
                  </a:lnTo>
                  <a:lnTo>
                    <a:pt x="35" y="1985"/>
                  </a:lnTo>
                  <a:lnTo>
                    <a:pt x="49" y="1979"/>
                  </a:lnTo>
                  <a:lnTo>
                    <a:pt x="63" y="1976"/>
                  </a:lnTo>
                  <a:lnTo>
                    <a:pt x="78" y="1975"/>
                  </a:lnTo>
                  <a:lnTo>
                    <a:pt x="91" y="1973"/>
                  </a:lnTo>
                  <a:lnTo>
                    <a:pt x="103" y="1976"/>
                  </a:lnTo>
                  <a:lnTo>
                    <a:pt x="113" y="1979"/>
                  </a:lnTo>
                  <a:lnTo>
                    <a:pt x="117" y="1982"/>
                  </a:lnTo>
                  <a:lnTo>
                    <a:pt x="122" y="1984"/>
                  </a:lnTo>
                  <a:lnTo>
                    <a:pt x="124" y="1988"/>
                  </a:lnTo>
                  <a:lnTo>
                    <a:pt x="128" y="1991"/>
                  </a:lnTo>
                  <a:lnTo>
                    <a:pt x="129" y="1995"/>
                  </a:lnTo>
                  <a:lnTo>
                    <a:pt x="130" y="1998"/>
                  </a:lnTo>
                  <a:lnTo>
                    <a:pt x="131" y="2003"/>
                  </a:lnTo>
                  <a:lnTo>
                    <a:pt x="130" y="2007"/>
                  </a:lnTo>
                  <a:lnTo>
                    <a:pt x="128" y="2016"/>
                  </a:lnTo>
                  <a:lnTo>
                    <a:pt x="123" y="2026"/>
                  </a:lnTo>
                  <a:lnTo>
                    <a:pt x="114" y="2034"/>
                  </a:lnTo>
                  <a:lnTo>
                    <a:pt x="105" y="2042"/>
                  </a:lnTo>
                  <a:lnTo>
                    <a:pt x="93" y="2051"/>
                  </a:lnTo>
                  <a:lnTo>
                    <a:pt x="80" y="2058"/>
                  </a:lnTo>
                  <a:lnTo>
                    <a:pt x="68" y="2061"/>
                  </a:lnTo>
                  <a:lnTo>
                    <a:pt x="57" y="2065"/>
                  </a:lnTo>
                  <a:lnTo>
                    <a:pt x="47" y="2067"/>
                  </a:lnTo>
                  <a:lnTo>
                    <a:pt x="36" y="2068"/>
                  </a:lnTo>
                  <a:lnTo>
                    <a:pt x="25" y="2068"/>
                  </a:lnTo>
                  <a:lnTo>
                    <a:pt x="16" y="2067"/>
                  </a:lnTo>
                  <a:lnTo>
                    <a:pt x="8" y="2066"/>
                  </a:lnTo>
                  <a:lnTo>
                    <a:pt x="0" y="2063"/>
                  </a:lnTo>
                  <a:close/>
                  <a:moveTo>
                    <a:pt x="0" y="1927"/>
                  </a:moveTo>
                  <a:lnTo>
                    <a:pt x="0" y="1844"/>
                  </a:lnTo>
                  <a:lnTo>
                    <a:pt x="3" y="1844"/>
                  </a:lnTo>
                  <a:lnTo>
                    <a:pt x="17" y="1838"/>
                  </a:lnTo>
                  <a:lnTo>
                    <a:pt x="32" y="1834"/>
                  </a:lnTo>
                  <a:lnTo>
                    <a:pt x="47" y="1832"/>
                  </a:lnTo>
                  <a:lnTo>
                    <a:pt x="61" y="1832"/>
                  </a:lnTo>
                  <a:lnTo>
                    <a:pt x="73" y="1833"/>
                  </a:lnTo>
                  <a:lnTo>
                    <a:pt x="84" y="1837"/>
                  </a:lnTo>
                  <a:lnTo>
                    <a:pt x="88" y="1839"/>
                  </a:lnTo>
                  <a:lnTo>
                    <a:pt x="92" y="1842"/>
                  </a:lnTo>
                  <a:lnTo>
                    <a:pt x="95" y="1845"/>
                  </a:lnTo>
                  <a:lnTo>
                    <a:pt x="98" y="1849"/>
                  </a:lnTo>
                  <a:lnTo>
                    <a:pt x="100" y="1852"/>
                  </a:lnTo>
                  <a:lnTo>
                    <a:pt x="101" y="1857"/>
                  </a:lnTo>
                  <a:lnTo>
                    <a:pt x="101" y="1861"/>
                  </a:lnTo>
                  <a:lnTo>
                    <a:pt x="101" y="1865"/>
                  </a:lnTo>
                  <a:lnTo>
                    <a:pt x="98" y="1874"/>
                  </a:lnTo>
                  <a:lnTo>
                    <a:pt x="93" y="1883"/>
                  </a:lnTo>
                  <a:lnTo>
                    <a:pt x="85" y="1893"/>
                  </a:lnTo>
                  <a:lnTo>
                    <a:pt x="74" y="1901"/>
                  </a:lnTo>
                  <a:lnTo>
                    <a:pt x="62" y="1909"/>
                  </a:lnTo>
                  <a:lnTo>
                    <a:pt x="48" y="1916"/>
                  </a:lnTo>
                  <a:lnTo>
                    <a:pt x="36" y="1920"/>
                  </a:lnTo>
                  <a:lnTo>
                    <a:pt x="23" y="1924"/>
                  </a:lnTo>
                  <a:lnTo>
                    <a:pt x="11" y="1926"/>
                  </a:lnTo>
                  <a:lnTo>
                    <a:pt x="0" y="1927"/>
                  </a:lnTo>
                  <a:close/>
                  <a:moveTo>
                    <a:pt x="0" y="1787"/>
                  </a:moveTo>
                  <a:lnTo>
                    <a:pt x="0" y="1699"/>
                  </a:lnTo>
                  <a:lnTo>
                    <a:pt x="13" y="1695"/>
                  </a:lnTo>
                  <a:lnTo>
                    <a:pt x="27" y="1694"/>
                  </a:lnTo>
                  <a:lnTo>
                    <a:pt x="40" y="1693"/>
                  </a:lnTo>
                  <a:lnTo>
                    <a:pt x="50" y="1694"/>
                  </a:lnTo>
                  <a:lnTo>
                    <a:pt x="61" y="1697"/>
                  </a:lnTo>
                  <a:lnTo>
                    <a:pt x="69" y="1699"/>
                  </a:lnTo>
                  <a:lnTo>
                    <a:pt x="76" y="1704"/>
                  </a:lnTo>
                  <a:lnTo>
                    <a:pt x="81" y="1710"/>
                  </a:lnTo>
                  <a:lnTo>
                    <a:pt x="84" y="1713"/>
                  </a:lnTo>
                  <a:lnTo>
                    <a:pt x="85" y="1718"/>
                  </a:lnTo>
                  <a:lnTo>
                    <a:pt x="85" y="1722"/>
                  </a:lnTo>
                  <a:lnTo>
                    <a:pt x="84" y="1726"/>
                  </a:lnTo>
                  <a:lnTo>
                    <a:pt x="82" y="1731"/>
                  </a:lnTo>
                  <a:lnTo>
                    <a:pt x="81" y="1736"/>
                  </a:lnTo>
                  <a:lnTo>
                    <a:pt x="78" y="1739"/>
                  </a:lnTo>
                  <a:lnTo>
                    <a:pt x="75" y="1744"/>
                  </a:lnTo>
                  <a:lnTo>
                    <a:pt x="66" y="1754"/>
                  </a:lnTo>
                  <a:lnTo>
                    <a:pt x="55" y="1762"/>
                  </a:lnTo>
                  <a:lnTo>
                    <a:pt x="42" y="1770"/>
                  </a:lnTo>
                  <a:lnTo>
                    <a:pt x="28" y="1777"/>
                  </a:lnTo>
                  <a:lnTo>
                    <a:pt x="13" y="1783"/>
                  </a:lnTo>
                  <a:lnTo>
                    <a:pt x="0" y="1787"/>
                  </a:lnTo>
                  <a:close/>
                  <a:moveTo>
                    <a:pt x="0" y="1649"/>
                  </a:moveTo>
                  <a:lnTo>
                    <a:pt x="0" y="1562"/>
                  </a:lnTo>
                  <a:lnTo>
                    <a:pt x="13" y="1560"/>
                  </a:lnTo>
                  <a:lnTo>
                    <a:pt x="25" y="1559"/>
                  </a:lnTo>
                  <a:lnTo>
                    <a:pt x="37" y="1558"/>
                  </a:lnTo>
                  <a:lnTo>
                    <a:pt x="48" y="1559"/>
                  </a:lnTo>
                  <a:lnTo>
                    <a:pt x="57" y="1561"/>
                  </a:lnTo>
                  <a:lnTo>
                    <a:pt x="65" y="1565"/>
                  </a:lnTo>
                  <a:lnTo>
                    <a:pt x="72" y="1568"/>
                  </a:lnTo>
                  <a:lnTo>
                    <a:pt x="76" y="1574"/>
                  </a:lnTo>
                  <a:lnTo>
                    <a:pt x="78" y="1578"/>
                  </a:lnTo>
                  <a:lnTo>
                    <a:pt x="79" y="1583"/>
                  </a:lnTo>
                  <a:lnTo>
                    <a:pt x="79" y="1586"/>
                  </a:lnTo>
                  <a:lnTo>
                    <a:pt x="79" y="1591"/>
                  </a:lnTo>
                  <a:lnTo>
                    <a:pt x="78" y="1596"/>
                  </a:lnTo>
                  <a:lnTo>
                    <a:pt x="75" y="1600"/>
                  </a:lnTo>
                  <a:lnTo>
                    <a:pt x="72" y="1604"/>
                  </a:lnTo>
                  <a:lnTo>
                    <a:pt x="68" y="1609"/>
                  </a:lnTo>
                  <a:lnTo>
                    <a:pt x="60" y="1618"/>
                  </a:lnTo>
                  <a:lnTo>
                    <a:pt x="48" y="1628"/>
                  </a:lnTo>
                  <a:lnTo>
                    <a:pt x="34" y="1636"/>
                  </a:lnTo>
                  <a:lnTo>
                    <a:pt x="18" y="1643"/>
                  </a:lnTo>
                  <a:lnTo>
                    <a:pt x="9" y="1647"/>
                  </a:lnTo>
                  <a:lnTo>
                    <a:pt x="0" y="1649"/>
                  </a:lnTo>
                  <a:close/>
                  <a:moveTo>
                    <a:pt x="0" y="1518"/>
                  </a:moveTo>
                  <a:lnTo>
                    <a:pt x="0" y="1432"/>
                  </a:lnTo>
                  <a:lnTo>
                    <a:pt x="15" y="1428"/>
                  </a:lnTo>
                  <a:lnTo>
                    <a:pt x="28" y="1426"/>
                  </a:lnTo>
                  <a:lnTo>
                    <a:pt x="41" y="1426"/>
                  </a:lnTo>
                  <a:lnTo>
                    <a:pt x="53" y="1427"/>
                  </a:lnTo>
                  <a:lnTo>
                    <a:pt x="62" y="1428"/>
                  </a:lnTo>
                  <a:lnTo>
                    <a:pt x="72" y="1432"/>
                  </a:lnTo>
                  <a:lnTo>
                    <a:pt x="79" y="1435"/>
                  </a:lnTo>
                  <a:lnTo>
                    <a:pt x="84" y="1441"/>
                  </a:lnTo>
                  <a:lnTo>
                    <a:pt x="85" y="1445"/>
                  </a:lnTo>
                  <a:lnTo>
                    <a:pt x="86" y="1449"/>
                  </a:lnTo>
                  <a:lnTo>
                    <a:pt x="86" y="1453"/>
                  </a:lnTo>
                  <a:lnTo>
                    <a:pt x="85" y="1458"/>
                  </a:lnTo>
                  <a:lnTo>
                    <a:pt x="84" y="1463"/>
                  </a:lnTo>
                  <a:lnTo>
                    <a:pt x="81" y="1467"/>
                  </a:lnTo>
                  <a:lnTo>
                    <a:pt x="79" y="1472"/>
                  </a:lnTo>
                  <a:lnTo>
                    <a:pt x="74" y="1477"/>
                  </a:lnTo>
                  <a:lnTo>
                    <a:pt x="65" y="1486"/>
                  </a:lnTo>
                  <a:lnTo>
                    <a:pt x="53" y="1495"/>
                  </a:lnTo>
                  <a:lnTo>
                    <a:pt x="38" y="1503"/>
                  </a:lnTo>
                  <a:lnTo>
                    <a:pt x="22" y="1511"/>
                  </a:lnTo>
                  <a:lnTo>
                    <a:pt x="11" y="1515"/>
                  </a:lnTo>
                  <a:lnTo>
                    <a:pt x="0" y="1518"/>
                  </a:lnTo>
                  <a:close/>
                  <a:moveTo>
                    <a:pt x="0" y="1392"/>
                  </a:moveTo>
                  <a:lnTo>
                    <a:pt x="0" y="1307"/>
                  </a:lnTo>
                  <a:lnTo>
                    <a:pt x="17" y="1301"/>
                  </a:lnTo>
                  <a:lnTo>
                    <a:pt x="34" y="1299"/>
                  </a:lnTo>
                  <a:lnTo>
                    <a:pt x="49" y="1296"/>
                  </a:lnTo>
                  <a:lnTo>
                    <a:pt x="65" y="1296"/>
                  </a:lnTo>
                  <a:lnTo>
                    <a:pt x="76" y="1297"/>
                  </a:lnTo>
                  <a:lnTo>
                    <a:pt x="88" y="1300"/>
                  </a:lnTo>
                  <a:lnTo>
                    <a:pt x="93" y="1302"/>
                  </a:lnTo>
                  <a:lnTo>
                    <a:pt x="97" y="1304"/>
                  </a:lnTo>
                  <a:lnTo>
                    <a:pt x="100" y="1308"/>
                  </a:lnTo>
                  <a:lnTo>
                    <a:pt x="103" y="1312"/>
                  </a:lnTo>
                  <a:lnTo>
                    <a:pt x="104" y="1315"/>
                  </a:lnTo>
                  <a:lnTo>
                    <a:pt x="105" y="1319"/>
                  </a:lnTo>
                  <a:lnTo>
                    <a:pt x="105" y="1324"/>
                  </a:lnTo>
                  <a:lnTo>
                    <a:pt x="104" y="1328"/>
                  </a:lnTo>
                  <a:lnTo>
                    <a:pt x="103" y="1332"/>
                  </a:lnTo>
                  <a:lnTo>
                    <a:pt x="100" y="1337"/>
                  </a:lnTo>
                  <a:lnTo>
                    <a:pt x="97" y="1341"/>
                  </a:lnTo>
                  <a:lnTo>
                    <a:pt x="92" y="1346"/>
                  </a:lnTo>
                  <a:lnTo>
                    <a:pt x="82" y="1356"/>
                  </a:lnTo>
                  <a:lnTo>
                    <a:pt x="69" y="1365"/>
                  </a:lnTo>
                  <a:lnTo>
                    <a:pt x="54" y="1373"/>
                  </a:lnTo>
                  <a:lnTo>
                    <a:pt x="37" y="1382"/>
                  </a:lnTo>
                  <a:lnTo>
                    <a:pt x="28" y="1385"/>
                  </a:lnTo>
                  <a:lnTo>
                    <a:pt x="18" y="1388"/>
                  </a:lnTo>
                  <a:lnTo>
                    <a:pt x="9" y="1390"/>
                  </a:lnTo>
                  <a:lnTo>
                    <a:pt x="0" y="1392"/>
                  </a:lnTo>
                  <a:close/>
                  <a:moveTo>
                    <a:pt x="0" y="1269"/>
                  </a:moveTo>
                  <a:lnTo>
                    <a:pt x="0" y="1192"/>
                  </a:lnTo>
                  <a:lnTo>
                    <a:pt x="10" y="1187"/>
                  </a:lnTo>
                  <a:lnTo>
                    <a:pt x="19" y="1183"/>
                  </a:lnTo>
                  <a:lnTo>
                    <a:pt x="38" y="1176"/>
                  </a:lnTo>
                  <a:lnTo>
                    <a:pt x="57" y="1171"/>
                  </a:lnTo>
                  <a:lnTo>
                    <a:pt x="75" y="1169"/>
                  </a:lnTo>
                  <a:lnTo>
                    <a:pt x="92" y="1168"/>
                  </a:lnTo>
                  <a:lnTo>
                    <a:pt x="106" y="1169"/>
                  </a:lnTo>
                  <a:lnTo>
                    <a:pt x="118" y="1173"/>
                  </a:lnTo>
                  <a:lnTo>
                    <a:pt x="124" y="1174"/>
                  </a:lnTo>
                  <a:lnTo>
                    <a:pt x="128" y="1177"/>
                  </a:lnTo>
                  <a:lnTo>
                    <a:pt x="131" y="1180"/>
                  </a:lnTo>
                  <a:lnTo>
                    <a:pt x="135" y="1183"/>
                  </a:lnTo>
                  <a:lnTo>
                    <a:pt x="136" y="1187"/>
                  </a:lnTo>
                  <a:lnTo>
                    <a:pt x="137" y="1192"/>
                  </a:lnTo>
                  <a:lnTo>
                    <a:pt x="137" y="1195"/>
                  </a:lnTo>
                  <a:lnTo>
                    <a:pt x="136" y="1200"/>
                  </a:lnTo>
                  <a:lnTo>
                    <a:pt x="133" y="1205"/>
                  </a:lnTo>
                  <a:lnTo>
                    <a:pt x="131" y="1209"/>
                  </a:lnTo>
                  <a:lnTo>
                    <a:pt x="128" y="1214"/>
                  </a:lnTo>
                  <a:lnTo>
                    <a:pt x="123" y="1219"/>
                  </a:lnTo>
                  <a:lnTo>
                    <a:pt x="112" y="1228"/>
                  </a:lnTo>
                  <a:lnTo>
                    <a:pt x="99" y="1238"/>
                  </a:lnTo>
                  <a:lnTo>
                    <a:pt x="82" y="1246"/>
                  </a:lnTo>
                  <a:lnTo>
                    <a:pt x="65" y="1255"/>
                  </a:lnTo>
                  <a:lnTo>
                    <a:pt x="48" y="1259"/>
                  </a:lnTo>
                  <a:lnTo>
                    <a:pt x="31" y="1264"/>
                  </a:lnTo>
                  <a:lnTo>
                    <a:pt x="15" y="1268"/>
                  </a:lnTo>
                  <a:lnTo>
                    <a:pt x="0" y="1269"/>
                  </a:lnTo>
                  <a:close/>
                  <a:moveTo>
                    <a:pt x="0" y="1141"/>
                  </a:moveTo>
                  <a:lnTo>
                    <a:pt x="0" y="1092"/>
                  </a:lnTo>
                  <a:lnTo>
                    <a:pt x="12" y="1084"/>
                  </a:lnTo>
                  <a:lnTo>
                    <a:pt x="25" y="1074"/>
                  </a:lnTo>
                  <a:lnTo>
                    <a:pt x="42" y="1066"/>
                  </a:lnTo>
                  <a:lnTo>
                    <a:pt x="60" y="1059"/>
                  </a:lnTo>
                  <a:lnTo>
                    <a:pt x="80" y="1051"/>
                  </a:lnTo>
                  <a:lnTo>
                    <a:pt x="99" y="1047"/>
                  </a:lnTo>
                  <a:lnTo>
                    <a:pt x="118" y="1044"/>
                  </a:lnTo>
                  <a:lnTo>
                    <a:pt x="135" y="1043"/>
                  </a:lnTo>
                  <a:lnTo>
                    <a:pt x="150" y="1044"/>
                  </a:lnTo>
                  <a:lnTo>
                    <a:pt x="163" y="1047"/>
                  </a:lnTo>
                  <a:lnTo>
                    <a:pt x="168" y="1049"/>
                  </a:lnTo>
                  <a:lnTo>
                    <a:pt x="173" y="1051"/>
                  </a:lnTo>
                  <a:lnTo>
                    <a:pt x="176" y="1055"/>
                  </a:lnTo>
                  <a:lnTo>
                    <a:pt x="179" y="1057"/>
                  </a:lnTo>
                  <a:lnTo>
                    <a:pt x="181" y="1062"/>
                  </a:lnTo>
                  <a:lnTo>
                    <a:pt x="181" y="1066"/>
                  </a:lnTo>
                  <a:lnTo>
                    <a:pt x="181" y="1070"/>
                  </a:lnTo>
                  <a:lnTo>
                    <a:pt x="180" y="1074"/>
                  </a:lnTo>
                  <a:lnTo>
                    <a:pt x="177" y="1079"/>
                  </a:lnTo>
                  <a:lnTo>
                    <a:pt x="175" y="1084"/>
                  </a:lnTo>
                  <a:lnTo>
                    <a:pt x="170" y="1088"/>
                  </a:lnTo>
                  <a:lnTo>
                    <a:pt x="167" y="1093"/>
                  </a:lnTo>
                  <a:lnTo>
                    <a:pt x="155" y="1104"/>
                  </a:lnTo>
                  <a:lnTo>
                    <a:pt x="141" y="1112"/>
                  </a:lnTo>
                  <a:lnTo>
                    <a:pt x="124" y="1122"/>
                  </a:lnTo>
                  <a:lnTo>
                    <a:pt x="105" y="1130"/>
                  </a:lnTo>
                  <a:lnTo>
                    <a:pt x="90" y="1135"/>
                  </a:lnTo>
                  <a:lnTo>
                    <a:pt x="74" y="1138"/>
                  </a:lnTo>
                  <a:lnTo>
                    <a:pt x="60" y="1142"/>
                  </a:lnTo>
                  <a:lnTo>
                    <a:pt x="46" y="1144"/>
                  </a:lnTo>
                  <a:lnTo>
                    <a:pt x="32" y="1144"/>
                  </a:lnTo>
                  <a:lnTo>
                    <a:pt x="21" y="1144"/>
                  </a:lnTo>
                  <a:lnTo>
                    <a:pt x="10" y="1143"/>
                  </a:lnTo>
                  <a:lnTo>
                    <a:pt x="0" y="1141"/>
                  </a:lnTo>
                  <a:close/>
                  <a:moveTo>
                    <a:pt x="0" y="959"/>
                  </a:moveTo>
                  <a:lnTo>
                    <a:pt x="0" y="898"/>
                  </a:lnTo>
                  <a:lnTo>
                    <a:pt x="11" y="899"/>
                  </a:lnTo>
                  <a:lnTo>
                    <a:pt x="21" y="902"/>
                  </a:lnTo>
                  <a:lnTo>
                    <a:pt x="28" y="905"/>
                  </a:lnTo>
                  <a:lnTo>
                    <a:pt x="32" y="911"/>
                  </a:lnTo>
                  <a:lnTo>
                    <a:pt x="34" y="916"/>
                  </a:lnTo>
                  <a:lnTo>
                    <a:pt x="34" y="921"/>
                  </a:lnTo>
                  <a:lnTo>
                    <a:pt x="32" y="927"/>
                  </a:lnTo>
                  <a:lnTo>
                    <a:pt x="29" y="933"/>
                  </a:lnTo>
                  <a:lnTo>
                    <a:pt x="24" y="939"/>
                  </a:lnTo>
                  <a:lnTo>
                    <a:pt x="17" y="946"/>
                  </a:lnTo>
                  <a:lnTo>
                    <a:pt x="10" y="952"/>
                  </a:lnTo>
                  <a:lnTo>
                    <a:pt x="0" y="959"/>
                  </a:lnTo>
                  <a:close/>
                  <a:moveTo>
                    <a:pt x="0" y="870"/>
                  </a:moveTo>
                  <a:lnTo>
                    <a:pt x="0" y="789"/>
                  </a:lnTo>
                  <a:lnTo>
                    <a:pt x="18" y="784"/>
                  </a:lnTo>
                  <a:lnTo>
                    <a:pt x="36" y="782"/>
                  </a:lnTo>
                  <a:lnTo>
                    <a:pt x="52" y="779"/>
                  </a:lnTo>
                  <a:lnTo>
                    <a:pt x="67" y="779"/>
                  </a:lnTo>
                  <a:lnTo>
                    <a:pt x="80" y="781"/>
                  </a:lnTo>
                  <a:lnTo>
                    <a:pt x="91" y="783"/>
                  </a:lnTo>
                  <a:lnTo>
                    <a:pt x="94" y="785"/>
                  </a:lnTo>
                  <a:lnTo>
                    <a:pt x="98" y="786"/>
                  </a:lnTo>
                  <a:lnTo>
                    <a:pt x="101" y="790"/>
                  </a:lnTo>
                  <a:lnTo>
                    <a:pt x="104" y="792"/>
                  </a:lnTo>
                  <a:lnTo>
                    <a:pt x="105" y="796"/>
                  </a:lnTo>
                  <a:lnTo>
                    <a:pt x="106" y="800"/>
                  </a:lnTo>
                  <a:lnTo>
                    <a:pt x="105" y="804"/>
                  </a:lnTo>
                  <a:lnTo>
                    <a:pt x="104" y="808"/>
                  </a:lnTo>
                  <a:lnTo>
                    <a:pt x="101" y="813"/>
                  </a:lnTo>
                  <a:lnTo>
                    <a:pt x="98" y="817"/>
                  </a:lnTo>
                  <a:lnTo>
                    <a:pt x="93" y="822"/>
                  </a:lnTo>
                  <a:lnTo>
                    <a:pt x="88" y="827"/>
                  </a:lnTo>
                  <a:lnTo>
                    <a:pt x="75" y="836"/>
                  </a:lnTo>
                  <a:lnTo>
                    <a:pt x="59" y="846"/>
                  </a:lnTo>
                  <a:lnTo>
                    <a:pt x="41" y="855"/>
                  </a:lnTo>
                  <a:lnTo>
                    <a:pt x="21" y="864"/>
                  </a:lnTo>
                  <a:lnTo>
                    <a:pt x="10" y="867"/>
                  </a:lnTo>
                  <a:lnTo>
                    <a:pt x="0" y="870"/>
                  </a:lnTo>
                  <a:close/>
                  <a:moveTo>
                    <a:pt x="0" y="764"/>
                  </a:moveTo>
                  <a:lnTo>
                    <a:pt x="0" y="707"/>
                  </a:lnTo>
                  <a:lnTo>
                    <a:pt x="12" y="700"/>
                  </a:lnTo>
                  <a:lnTo>
                    <a:pt x="27" y="693"/>
                  </a:lnTo>
                  <a:lnTo>
                    <a:pt x="42" y="687"/>
                  </a:lnTo>
                  <a:lnTo>
                    <a:pt x="59" y="680"/>
                  </a:lnTo>
                  <a:lnTo>
                    <a:pt x="81" y="672"/>
                  </a:lnTo>
                  <a:lnTo>
                    <a:pt x="103" y="668"/>
                  </a:lnTo>
                  <a:lnTo>
                    <a:pt x="123" y="664"/>
                  </a:lnTo>
                  <a:lnTo>
                    <a:pt x="142" y="663"/>
                  </a:lnTo>
                  <a:lnTo>
                    <a:pt x="158" y="663"/>
                  </a:lnTo>
                  <a:lnTo>
                    <a:pt x="173" y="665"/>
                  </a:lnTo>
                  <a:lnTo>
                    <a:pt x="177" y="668"/>
                  </a:lnTo>
                  <a:lnTo>
                    <a:pt x="182" y="670"/>
                  </a:lnTo>
                  <a:lnTo>
                    <a:pt x="186" y="672"/>
                  </a:lnTo>
                  <a:lnTo>
                    <a:pt x="189" y="676"/>
                  </a:lnTo>
                  <a:lnTo>
                    <a:pt x="191" y="680"/>
                  </a:lnTo>
                  <a:lnTo>
                    <a:pt x="191" y="683"/>
                  </a:lnTo>
                  <a:lnTo>
                    <a:pt x="191" y="688"/>
                  </a:lnTo>
                  <a:lnTo>
                    <a:pt x="188" y="691"/>
                  </a:lnTo>
                  <a:lnTo>
                    <a:pt x="186" y="696"/>
                  </a:lnTo>
                  <a:lnTo>
                    <a:pt x="182" y="701"/>
                  </a:lnTo>
                  <a:lnTo>
                    <a:pt x="177" y="706"/>
                  </a:lnTo>
                  <a:lnTo>
                    <a:pt x="171" y="710"/>
                  </a:lnTo>
                  <a:lnTo>
                    <a:pt x="158" y="720"/>
                  </a:lnTo>
                  <a:lnTo>
                    <a:pt x="142" y="729"/>
                  </a:lnTo>
                  <a:lnTo>
                    <a:pt x="122" y="739"/>
                  </a:lnTo>
                  <a:lnTo>
                    <a:pt x="100" y="747"/>
                  </a:lnTo>
                  <a:lnTo>
                    <a:pt x="86" y="752"/>
                  </a:lnTo>
                  <a:lnTo>
                    <a:pt x="73" y="756"/>
                  </a:lnTo>
                  <a:lnTo>
                    <a:pt x="59" y="759"/>
                  </a:lnTo>
                  <a:lnTo>
                    <a:pt x="46" y="762"/>
                  </a:lnTo>
                  <a:lnTo>
                    <a:pt x="32" y="764"/>
                  </a:lnTo>
                  <a:lnTo>
                    <a:pt x="22" y="764"/>
                  </a:lnTo>
                  <a:lnTo>
                    <a:pt x="10" y="765"/>
                  </a:lnTo>
                  <a:lnTo>
                    <a:pt x="0" y="764"/>
                  </a:lnTo>
                  <a:close/>
                  <a:moveTo>
                    <a:pt x="0" y="619"/>
                  </a:moveTo>
                  <a:lnTo>
                    <a:pt x="0" y="544"/>
                  </a:lnTo>
                  <a:lnTo>
                    <a:pt x="16" y="541"/>
                  </a:lnTo>
                  <a:lnTo>
                    <a:pt x="31" y="539"/>
                  </a:lnTo>
                  <a:lnTo>
                    <a:pt x="46" y="538"/>
                  </a:lnTo>
                  <a:lnTo>
                    <a:pt x="57" y="538"/>
                  </a:lnTo>
                  <a:lnTo>
                    <a:pt x="68" y="539"/>
                  </a:lnTo>
                  <a:lnTo>
                    <a:pt x="78" y="542"/>
                  </a:lnTo>
                  <a:lnTo>
                    <a:pt x="85" y="545"/>
                  </a:lnTo>
                  <a:lnTo>
                    <a:pt x="88" y="549"/>
                  </a:lnTo>
                  <a:lnTo>
                    <a:pt x="91" y="552"/>
                  </a:lnTo>
                  <a:lnTo>
                    <a:pt x="91" y="556"/>
                  </a:lnTo>
                  <a:lnTo>
                    <a:pt x="90" y="561"/>
                  </a:lnTo>
                  <a:lnTo>
                    <a:pt x="88" y="564"/>
                  </a:lnTo>
                  <a:lnTo>
                    <a:pt x="81" y="573"/>
                  </a:lnTo>
                  <a:lnTo>
                    <a:pt x="71" y="582"/>
                  </a:lnTo>
                  <a:lnTo>
                    <a:pt x="57" y="592"/>
                  </a:lnTo>
                  <a:lnTo>
                    <a:pt x="41" y="601"/>
                  </a:lnTo>
                  <a:lnTo>
                    <a:pt x="22" y="609"/>
                  </a:lnTo>
                  <a:lnTo>
                    <a:pt x="0" y="619"/>
                  </a:lnTo>
                  <a:close/>
                  <a:moveTo>
                    <a:pt x="0" y="529"/>
                  </a:moveTo>
                  <a:lnTo>
                    <a:pt x="0" y="473"/>
                  </a:lnTo>
                  <a:lnTo>
                    <a:pt x="13" y="466"/>
                  </a:lnTo>
                  <a:lnTo>
                    <a:pt x="29" y="459"/>
                  </a:lnTo>
                  <a:lnTo>
                    <a:pt x="46" y="451"/>
                  </a:lnTo>
                  <a:lnTo>
                    <a:pt x="63" y="445"/>
                  </a:lnTo>
                  <a:lnTo>
                    <a:pt x="88" y="438"/>
                  </a:lnTo>
                  <a:lnTo>
                    <a:pt x="111" y="432"/>
                  </a:lnTo>
                  <a:lnTo>
                    <a:pt x="133" y="429"/>
                  </a:lnTo>
                  <a:lnTo>
                    <a:pt x="154" y="426"/>
                  </a:lnTo>
                  <a:lnTo>
                    <a:pt x="170" y="426"/>
                  </a:lnTo>
                  <a:lnTo>
                    <a:pt x="185" y="429"/>
                  </a:lnTo>
                  <a:lnTo>
                    <a:pt x="191" y="430"/>
                  </a:lnTo>
                  <a:lnTo>
                    <a:pt x="195" y="432"/>
                  </a:lnTo>
                  <a:lnTo>
                    <a:pt x="199" y="435"/>
                  </a:lnTo>
                  <a:lnTo>
                    <a:pt x="202" y="438"/>
                  </a:lnTo>
                  <a:lnTo>
                    <a:pt x="204" y="441"/>
                  </a:lnTo>
                  <a:lnTo>
                    <a:pt x="204" y="445"/>
                  </a:lnTo>
                  <a:lnTo>
                    <a:pt x="202" y="449"/>
                  </a:lnTo>
                  <a:lnTo>
                    <a:pt x="200" y="454"/>
                  </a:lnTo>
                  <a:lnTo>
                    <a:pt x="196" y="457"/>
                  </a:lnTo>
                  <a:lnTo>
                    <a:pt x="193" y="462"/>
                  </a:lnTo>
                  <a:lnTo>
                    <a:pt x="187" y="467"/>
                  </a:lnTo>
                  <a:lnTo>
                    <a:pt x="181" y="472"/>
                  </a:lnTo>
                  <a:lnTo>
                    <a:pt x="166" y="481"/>
                  </a:lnTo>
                  <a:lnTo>
                    <a:pt x="148" y="491"/>
                  </a:lnTo>
                  <a:lnTo>
                    <a:pt x="126" y="500"/>
                  </a:lnTo>
                  <a:lnTo>
                    <a:pt x="103" y="508"/>
                  </a:lnTo>
                  <a:lnTo>
                    <a:pt x="74" y="518"/>
                  </a:lnTo>
                  <a:lnTo>
                    <a:pt x="47" y="524"/>
                  </a:lnTo>
                  <a:lnTo>
                    <a:pt x="22" y="527"/>
                  </a:lnTo>
                  <a:lnTo>
                    <a:pt x="0" y="529"/>
                  </a:lnTo>
                  <a:close/>
                  <a:moveTo>
                    <a:pt x="0" y="453"/>
                  </a:moveTo>
                  <a:lnTo>
                    <a:pt x="0" y="428"/>
                  </a:lnTo>
                  <a:lnTo>
                    <a:pt x="4" y="430"/>
                  </a:lnTo>
                  <a:lnTo>
                    <a:pt x="6" y="432"/>
                  </a:lnTo>
                  <a:lnTo>
                    <a:pt x="8" y="437"/>
                  </a:lnTo>
                  <a:lnTo>
                    <a:pt x="8" y="442"/>
                  </a:lnTo>
                  <a:lnTo>
                    <a:pt x="4" y="447"/>
                  </a:lnTo>
                  <a:lnTo>
                    <a:pt x="0" y="453"/>
                  </a:lnTo>
                  <a:close/>
                  <a:moveTo>
                    <a:pt x="0" y="404"/>
                  </a:moveTo>
                  <a:lnTo>
                    <a:pt x="0" y="331"/>
                  </a:lnTo>
                  <a:lnTo>
                    <a:pt x="24" y="324"/>
                  </a:lnTo>
                  <a:lnTo>
                    <a:pt x="47" y="320"/>
                  </a:lnTo>
                  <a:lnTo>
                    <a:pt x="68" y="316"/>
                  </a:lnTo>
                  <a:lnTo>
                    <a:pt x="87" y="315"/>
                  </a:lnTo>
                  <a:lnTo>
                    <a:pt x="104" y="315"/>
                  </a:lnTo>
                  <a:lnTo>
                    <a:pt x="117" y="316"/>
                  </a:lnTo>
                  <a:lnTo>
                    <a:pt x="123" y="317"/>
                  </a:lnTo>
                  <a:lnTo>
                    <a:pt x="128" y="320"/>
                  </a:lnTo>
                  <a:lnTo>
                    <a:pt x="131" y="322"/>
                  </a:lnTo>
                  <a:lnTo>
                    <a:pt x="133" y="324"/>
                  </a:lnTo>
                  <a:lnTo>
                    <a:pt x="135" y="328"/>
                  </a:lnTo>
                  <a:lnTo>
                    <a:pt x="135" y="331"/>
                  </a:lnTo>
                  <a:lnTo>
                    <a:pt x="133" y="335"/>
                  </a:lnTo>
                  <a:lnTo>
                    <a:pt x="131" y="340"/>
                  </a:lnTo>
                  <a:lnTo>
                    <a:pt x="123" y="348"/>
                  </a:lnTo>
                  <a:lnTo>
                    <a:pt x="111" y="358"/>
                  </a:lnTo>
                  <a:lnTo>
                    <a:pt x="94" y="367"/>
                  </a:lnTo>
                  <a:lnTo>
                    <a:pt x="75" y="377"/>
                  </a:lnTo>
                  <a:lnTo>
                    <a:pt x="54" y="386"/>
                  </a:lnTo>
                  <a:lnTo>
                    <a:pt x="30" y="394"/>
                  </a:lnTo>
                  <a:lnTo>
                    <a:pt x="15" y="399"/>
                  </a:lnTo>
                  <a:lnTo>
                    <a:pt x="0" y="404"/>
                  </a:lnTo>
                  <a:close/>
                  <a:moveTo>
                    <a:pt x="0" y="278"/>
                  </a:moveTo>
                  <a:lnTo>
                    <a:pt x="0" y="215"/>
                  </a:lnTo>
                  <a:lnTo>
                    <a:pt x="16" y="213"/>
                  </a:lnTo>
                  <a:lnTo>
                    <a:pt x="30" y="210"/>
                  </a:lnTo>
                  <a:lnTo>
                    <a:pt x="43" y="209"/>
                  </a:lnTo>
                  <a:lnTo>
                    <a:pt x="54" y="209"/>
                  </a:lnTo>
                  <a:lnTo>
                    <a:pt x="65" y="210"/>
                  </a:lnTo>
                  <a:lnTo>
                    <a:pt x="72" y="213"/>
                  </a:lnTo>
                  <a:lnTo>
                    <a:pt x="78" y="215"/>
                  </a:lnTo>
                  <a:lnTo>
                    <a:pt x="82" y="219"/>
                  </a:lnTo>
                  <a:lnTo>
                    <a:pt x="82" y="221"/>
                  </a:lnTo>
                  <a:lnTo>
                    <a:pt x="84" y="224"/>
                  </a:lnTo>
                  <a:lnTo>
                    <a:pt x="82" y="227"/>
                  </a:lnTo>
                  <a:lnTo>
                    <a:pt x="80" y="230"/>
                  </a:lnTo>
                  <a:lnTo>
                    <a:pt x="74" y="238"/>
                  </a:lnTo>
                  <a:lnTo>
                    <a:pt x="65" y="246"/>
                  </a:lnTo>
                  <a:lnTo>
                    <a:pt x="53" y="254"/>
                  </a:lnTo>
                  <a:lnTo>
                    <a:pt x="37" y="263"/>
                  </a:lnTo>
                  <a:lnTo>
                    <a:pt x="19" y="271"/>
                  </a:lnTo>
                  <a:lnTo>
                    <a:pt x="0" y="278"/>
                  </a:lnTo>
                  <a:close/>
                  <a:moveTo>
                    <a:pt x="0" y="205"/>
                  </a:moveTo>
                  <a:lnTo>
                    <a:pt x="0" y="163"/>
                  </a:lnTo>
                  <a:lnTo>
                    <a:pt x="17" y="153"/>
                  </a:lnTo>
                  <a:lnTo>
                    <a:pt x="38" y="144"/>
                  </a:lnTo>
                  <a:lnTo>
                    <a:pt x="61" y="135"/>
                  </a:lnTo>
                  <a:lnTo>
                    <a:pt x="87" y="126"/>
                  </a:lnTo>
                  <a:lnTo>
                    <a:pt x="114" y="119"/>
                  </a:lnTo>
                  <a:lnTo>
                    <a:pt x="141" y="113"/>
                  </a:lnTo>
                  <a:lnTo>
                    <a:pt x="164" y="108"/>
                  </a:lnTo>
                  <a:lnTo>
                    <a:pt x="187" y="106"/>
                  </a:lnTo>
                  <a:lnTo>
                    <a:pt x="206" y="104"/>
                  </a:lnTo>
                  <a:lnTo>
                    <a:pt x="220" y="106"/>
                  </a:lnTo>
                  <a:lnTo>
                    <a:pt x="226" y="107"/>
                  </a:lnTo>
                  <a:lnTo>
                    <a:pt x="232" y="108"/>
                  </a:lnTo>
                  <a:lnTo>
                    <a:pt x="236" y="110"/>
                  </a:lnTo>
                  <a:lnTo>
                    <a:pt x="238" y="114"/>
                  </a:lnTo>
                  <a:lnTo>
                    <a:pt x="239" y="116"/>
                  </a:lnTo>
                  <a:lnTo>
                    <a:pt x="239" y="120"/>
                  </a:lnTo>
                  <a:lnTo>
                    <a:pt x="237" y="123"/>
                  </a:lnTo>
                  <a:lnTo>
                    <a:pt x="234" y="128"/>
                  </a:lnTo>
                  <a:lnTo>
                    <a:pt x="225" y="137"/>
                  </a:lnTo>
                  <a:lnTo>
                    <a:pt x="212" y="146"/>
                  </a:lnTo>
                  <a:lnTo>
                    <a:pt x="194" y="156"/>
                  </a:lnTo>
                  <a:lnTo>
                    <a:pt x="173" y="165"/>
                  </a:lnTo>
                  <a:lnTo>
                    <a:pt x="149" y="175"/>
                  </a:lnTo>
                  <a:lnTo>
                    <a:pt x="123" y="183"/>
                  </a:lnTo>
                  <a:lnTo>
                    <a:pt x="87" y="194"/>
                  </a:lnTo>
                  <a:lnTo>
                    <a:pt x="54" y="201"/>
                  </a:lnTo>
                  <a:lnTo>
                    <a:pt x="38" y="203"/>
                  </a:lnTo>
                  <a:lnTo>
                    <a:pt x="24" y="204"/>
                  </a:lnTo>
                  <a:lnTo>
                    <a:pt x="12" y="205"/>
                  </a:lnTo>
                  <a:lnTo>
                    <a:pt x="0" y="205"/>
                  </a:lnTo>
                  <a:close/>
                  <a:moveTo>
                    <a:pt x="0" y="162"/>
                  </a:moveTo>
                  <a:lnTo>
                    <a:pt x="0" y="112"/>
                  </a:lnTo>
                  <a:lnTo>
                    <a:pt x="17" y="112"/>
                  </a:lnTo>
                  <a:lnTo>
                    <a:pt x="31" y="113"/>
                  </a:lnTo>
                  <a:lnTo>
                    <a:pt x="36" y="114"/>
                  </a:lnTo>
                  <a:lnTo>
                    <a:pt x="41" y="115"/>
                  </a:lnTo>
                  <a:lnTo>
                    <a:pt x="44" y="118"/>
                  </a:lnTo>
                  <a:lnTo>
                    <a:pt x="47" y="120"/>
                  </a:lnTo>
                  <a:lnTo>
                    <a:pt x="48" y="123"/>
                  </a:lnTo>
                  <a:lnTo>
                    <a:pt x="47" y="128"/>
                  </a:lnTo>
                  <a:lnTo>
                    <a:pt x="43" y="133"/>
                  </a:lnTo>
                  <a:lnTo>
                    <a:pt x="38" y="138"/>
                  </a:lnTo>
                  <a:lnTo>
                    <a:pt x="31" y="144"/>
                  </a:lnTo>
                  <a:lnTo>
                    <a:pt x="23" y="150"/>
                  </a:lnTo>
                  <a:lnTo>
                    <a:pt x="12" y="156"/>
                  </a:lnTo>
                  <a:lnTo>
                    <a:pt x="0" y="162"/>
                  </a:lnTo>
                  <a:close/>
                  <a:moveTo>
                    <a:pt x="0" y="107"/>
                  </a:moveTo>
                  <a:lnTo>
                    <a:pt x="0" y="19"/>
                  </a:lnTo>
                  <a:lnTo>
                    <a:pt x="10" y="20"/>
                  </a:lnTo>
                  <a:lnTo>
                    <a:pt x="18" y="21"/>
                  </a:lnTo>
                  <a:lnTo>
                    <a:pt x="24" y="24"/>
                  </a:lnTo>
                  <a:lnTo>
                    <a:pt x="28" y="26"/>
                  </a:lnTo>
                  <a:lnTo>
                    <a:pt x="29" y="28"/>
                  </a:lnTo>
                  <a:lnTo>
                    <a:pt x="29" y="31"/>
                  </a:lnTo>
                  <a:lnTo>
                    <a:pt x="28" y="34"/>
                  </a:lnTo>
                  <a:lnTo>
                    <a:pt x="25" y="37"/>
                  </a:lnTo>
                  <a:lnTo>
                    <a:pt x="19" y="43"/>
                  </a:lnTo>
                  <a:lnTo>
                    <a:pt x="11" y="50"/>
                  </a:lnTo>
                  <a:lnTo>
                    <a:pt x="23" y="45"/>
                  </a:lnTo>
                  <a:lnTo>
                    <a:pt x="35" y="40"/>
                  </a:lnTo>
                  <a:lnTo>
                    <a:pt x="49" y="36"/>
                  </a:lnTo>
                  <a:lnTo>
                    <a:pt x="62" y="32"/>
                  </a:lnTo>
                  <a:lnTo>
                    <a:pt x="91" y="24"/>
                  </a:lnTo>
                  <a:lnTo>
                    <a:pt x="118" y="18"/>
                  </a:lnTo>
                  <a:lnTo>
                    <a:pt x="143" y="13"/>
                  </a:lnTo>
                  <a:lnTo>
                    <a:pt x="164" y="9"/>
                  </a:lnTo>
                  <a:lnTo>
                    <a:pt x="185" y="8"/>
                  </a:lnTo>
                  <a:lnTo>
                    <a:pt x="200" y="9"/>
                  </a:lnTo>
                  <a:lnTo>
                    <a:pt x="206" y="11"/>
                  </a:lnTo>
                  <a:lnTo>
                    <a:pt x="211" y="12"/>
                  </a:lnTo>
                  <a:lnTo>
                    <a:pt x="214" y="14"/>
                  </a:lnTo>
                  <a:lnTo>
                    <a:pt x="217" y="17"/>
                  </a:lnTo>
                  <a:lnTo>
                    <a:pt x="218" y="19"/>
                  </a:lnTo>
                  <a:lnTo>
                    <a:pt x="218" y="21"/>
                  </a:lnTo>
                  <a:lnTo>
                    <a:pt x="217" y="25"/>
                  </a:lnTo>
                  <a:lnTo>
                    <a:pt x="215" y="27"/>
                  </a:lnTo>
                  <a:lnTo>
                    <a:pt x="210" y="34"/>
                  </a:lnTo>
                  <a:lnTo>
                    <a:pt x="200" y="42"/>
                  </a:lnTo>
                  <a:lnTo>
                    <a:pt x="212" y="36"/>
                  </a:lnTo>
                  <a:lnTo>
                    <a:pt x="225" y="31"/>
                  </a:lnTo>
                  <a:lnTo>
                    <a:pt x="238" y="27"/>
                  </a:lnTo>
                  <a:lnTo>
                    <a:pt x="252" y="23"/>
                  </a:lnTo>
                  <a:lnTo>
                    <a:pt x="272" y="17"/>
                  </a:lnTo>
                  <a:lnTo>
                    <a:pt x="293" y="12"/>
                  </a:lnTo>
                  <a:lnTo>
                    <a:pt x="310" y="8"/>
                  </a:lnTo>
                  <a:lnTo>
                    <a:pt x="328" y="5"/>
                  </a:lnTo>
                  <a:lnTo>
                    <a:pt x="345" y="2"/>
                  </a:lnTo>
                  <a:lnTo>
                    <a:pt x="360" y="1"/>
                  </a:lnTo>
                  <a:lnTo>
                    <a:pt x="375" y="0"/>
                  </a:lnTo>
                  <a:lnTo>
                    <a:pt x="385" y="1"/>
                  </a:lnTo>
                  <a:lnTo>
                    <a:pt x="385" y="95"/>
                  </a:lnTo>
                  <a:lnTo>
                    <a:pt x="363" y="96"/>
                  </a:lnTo>
                  <a:lnTo>
                    <a:pt x="345" y="96"/>
                  </a:lnTo>
                  <a:lnTo>
                    <a:pt x="337" y="95"/>
                  </a:lnTo>
                  <a:lnTo>
                    <a:pt x="331" y="93"/>
                  </a:lnTo>
                  <a:lnTo>
                    <a:pt x="327" y="90"/>
                  </a:lnTo>
                  <a:lnTo>
                    <a:pt x="324" y="88"/>
                  </a:lnTo>
                  <a:lnTo>
                    <a:pt x="322" y="84"/>
                  </a:lnTo>
                  <a:lnTo>
                    <a:pt x="322" y="82"/>
                  </a:lnTo>
                  <a:lnTo>
                    <a:pt x="324" y="78"/>
                  </a:lnTo>
                  <a:lnTo>
                    <a:pt x="326" y="75"/>
                  </a:lnTo>
                  <a:lnTo>
                    <a:pt x="332" y="68"/>
                  </a:lnTo>
                  <a:lnTo>
                    <a:pt x="343" y="59"/>
                  </a:lnTo>
                  <a:lnTo>
                    <a:pt x="329" y="65"/>
                  </a:lnTo>
                  <a:lnTo>
                    <a:pt x="316" y="70"/>
                  </a:lnTo>
                  <a:lnTo>
                    <a:pt x="302" y="75"/>
                  </a:lnTo>
                  <a:lnTo>
                    <a:pt x="288" y="80"/>
                  </a:lnTo>
                  <a:lnTo>
                    <a:pt x="259" y="87"/>
                  </a:lnTo>
                  <a:lnTo>
                    <a:pt x="232" y="94"/>
                  </a:lnTo>
                  <a:lnTo>
                    <a:pt x="207" y="99"/>
                  </a:lnTo>
                  <a:lnTo>
                    <a:pt x="185" y="101"/>
                  </a:lnTo>
                  <a:lnTo>
                    <a:pt x="166" y="102"/>
                  </a:lnTo>
                  <a:lnTo>
                    <a:pt x="149" y="101"/>
                  </a:lnTo>
                  <a:lnTo>
                    <a:pt x="143" y="100"/>
                  </a:lnTo>
                  <a:lnTo>
                    <a:pt x="138" y="99"/>
                  </a:lnTo>
                  <a:lnTo>
                    <a:pt x="133" y="96"/>
                  </a:lnTo>
                  <a:lnTo>
                    <a:pt x="131" y="94"/>
                  </a:lnTo>
                  <a:lnTo>
                    <a:pt x="130" y="90"/>
                  </a:lnTo>
                  <a:lnTo>
                    <a:pt x="130" y="88"/>
                  </a:lnTo>
                  <a:lnTo>
                    <a:pt x="131" y="84"/>
                  </a:lnTo>
                  <a:lnTo>
                    <a:pt x="133" y="82"/>
                  </a:lnTo>
                  <a:lnTo>
                    <a:pt x="139" y="75"/>
                  </a:lnTo>
                  <a:lnTo>
                    <a:pt x="150" y="66"/>
                  </a:lnTo>
                  <a:lnTo>
                    <a:pt x="138" y="71"/>
                  </a:lnTo>
                  <a:lnTo>
                    <a:pt x="125" y="76"/>
                  </a:lnTo>
                  <a:lnTo>
                    <a:pt x="111" y="81"/>
                  </a:lnTo>
                  <a:lnTo>
                    <a:pt x="97" y="85"/>
                  </a:lnTo>
                  <a:lnTo>
                    <a:pt x="71" y="94"/>
                  </a:lnTo>
                  <a:lnTo>
                    <a:pt x="46" y="100"/>
                  </a:lnTo>
                  <a:lnTo>
                    <a:pt x="22" y="104"/>
                  </a:lnTo>
                  <a:lnTo>
                    <a:pt x="0" y="107"/>
                  </a:lnTo>
                  <a:close/>
                  <a:moveTo>
                    <a:pt x="385" y="101"/>
                  </a:moveTo>
                  <a:lnTo>
                    <a:pt x="385" y="154"/>
                  </a:lnTo>
                  <a:lnTo>
                    <a:pt x="371" y="162"/>
                  </a:lnTo>
                  <a:lnTo>
                    <a:pt x="354" y="167"/>
                  </a:lnTo>
                  <a:lnTo>
                    <a:pt x="335" y="175"/>
                  </a:lnTo>
                  <a:lnTo>
                    <a:pt x="316" y="181"/>
                  </a:lnTo>
                  <a:lnTo>
                    <a:pt x="289" y="189"/>
                  </a:lnTo>
                  <a:lnTo>
                    <a:pt x="263" y="195"/>
                  </a:lnTo>
                  <a:lnTo>
                    <a:pt x="238" y="200"/>
                  </a:lnTo>
                  <a:lnTo>
                    <a:pt x="217" y="202"/>
                  </a:lnTo>
                  <a:lnTo>
                    <a:pt x="196" y="202"/>
                  </a:lnTo>
                  <a:lnTo>
                    <a:pt x="181" y="201"/>
                  </a:lnTo>
                  <a:lnTo>
                    <a:pt x="175" y="200"/>
                  </a:lnTo>
                  <a:lnTo>
                    <a:pt x="170" y="198"/>
                  </a:lnTo>
                  <a:lnTo>
                    <a:pt x="167" y="196"/>
                  </a:lnTo>
                  <a:lnTo>
                    <a:pt x="163" y="192"/>
                  </a:lnTo>
                  <a:lnTo>
                    <a:pt x="162" y="189"/>
                  </a:lnTo>
                  <a:lnTo>
                    <a:pt x="162" y="185"/>
                  </a:lnTo>
                  <a:lnTo>
                    <a:pt x="164" y="182"/>
                  </a:lnTo>
                  <a:lnTo>
                    <a:pt x="167" y="178"/>
                  </a:lnTo>
                  <a:lnTo>
                    <a:pt x="176" y="169"/>
                  </a:lnTo>
                  <a:lnTo>
                    <a:pt x="189" y="159"/>
                  </a:lnTo>
                  <a:lnTo>
                    <a:pt x="207" y="150"/>
                  </a:lnTo>
                  <a:lnTo>
                    <a:pt x="229" y="139"/>
                  </a:lnTo>
                  <a:lnTo>
                    <a:pt x="252" y="129"/>
                  </a:lnTo>
                  <a:lnTo>
                    <a:pt x="280" y="121"/>
                  </a:lnTo>
                  <a:lnTo>
                    <a:pt x="309" y="113"/>
                  </a:lnTo>
                  <a:lnTo>
                    <a:pt x="337" y="107"/>
                  </a:lnTo>
                  <a:lnTo>
                    <a:pt x="363" y="102"/>
                  </a:lnTo>
                  <a:lnTo>
                    <a:pt x="385" y="101"/>
                  </a:lnTo>
                  <a:close/>
                  <a:moveTo>
                    <a:pt x="385" y="156"/>
                  </a:moveTo>
                  <a:lnTo>
                    <a:pt x="385" y="201"/>
                  </a:lnTo>
                  <a:lnTo>
                    <a:pt x="376" y="200"/>
                  </a:lnTo>
                  <a:lnTo>
                    <a:pt x="368" y="198"/>
                  </a:lnTo>
                  <a:lnTo>
                    <a:pt x="362" y="195"/>
                  </a:lnTo>
                  <a:lnTo>
                    <a:pt x="358" y="191"/>
                  </a:lnTo>
                  <a:lnTo>
                    <a:pt x="357" y="188"/>
                  </a:lnTo>
                  <a:lnTo>
                    <a:pt x="357" y="184"/>
                  </a:lnTo>
                  <a:lnTo>
                    <a:pt x="359" y="179"/>
                  </a:lnTo>
                  <a:lnTo>
                    <a:pt x="362" y="175"/>
                  </a:lnTo>
                  <a:lnTo>
                    <a:pt x="366" y="170"/>
                  </a:lnTo>
                  <a:lnTo>
                    <a:pt x="371" y="165"/>
                  </a:lnTo>
                  <a:lnTo>
                    <a:pt x="378" y="160"/>
                  </a:lnTo>
                  <a:lnTo>
                    <a:pt x="385" y="156"/>
                  </a:lnTo>
                  <a:close/>
                  <a:moveTo>
                    <a:pt x="385" y="211"/>
                  </a:moveTo>
                  <a:lnTo>
                    <a:pt x="385" y="282"/>
                  </a:lnTo>
                  <a:lnTo>
                    <a:pt x="375" y="285"/>
                  </a:lnTo>
                  <a:lnTo>
                    <a:pt x="362" y="290"/>
                  </a:lnTo>
                  <a:lnTo>
                    <a:pt x="335" y="297"/>
                  </a:lnTo>
                  <a:lnTo>
                    <a:pt x="309" y="303"/>
                  </a:lnTo>
                  <a:lnTo>
                    <a:pt x="286" y="306"/>
                  </a:lnTo>
                  <a:lnTo>
                    <a:pt x="264" y="309"/>
                  </a:lnTo>
                  <a:lnTo>
                    <a:pt x="245" y="310"/>
                  </a:lnTo>
                  <a:lnTo>
                    <a:pt x="230" y="308"/>
                  </a:lnTo>
                  <a:lnTo>
                    <a:pt x="224" y="306"/>
                  </a:lnTo>
                  <a:lnTo>
                    <a:pt x="219" y="304"/>
                  </a:lnTo>
                  <a:lnTo>
                    <a:pt x="215" y="302"/>
                  </a:lnTo>
                  <a:lnTo>
                    <a:pt x="212" y="299"/>
                  </a:lnTo>
                  <a:lnTo>
                    <a:pt x="211" y="296"/>
                  </a:lnTo>
                  <a:lnTo>
                    <a:pt x="211" y="292"/>
                  </a:lnTo>
                  <a:lnTo>
                    <a:pt x="212" y="287"/>
                  </a:lnTo>
                  <a:lnTo>
                    <a:pt x="215" y="284"/>
                  </a:lnTo>
                  <a:lnTo>
                    <a:pt x="219" y="279"/>
                  </a:lnTo>
                  <a:lnTo>
                    <a:pt x="224" y="274"/>
                  </a:lnTo>
                  <a:lnTo>
                    <a:pt x="230" y="270"/>
                  </a:lnTo>
                  <a:lnTo>
                    <a:pt x="237" y="265"/>
                  </a:lnTo>
                  <a:lnTo>
                    <a:pt x="253" y="254"/>
                  </a:lnTo>
                  <a:lnTo>
                    <a:pt x="274" y="245"/>
                  </a:lnTo>
                  <a:lnTo>
                    <a:pt x="297" y="235"/>
                  </a:lnTo>
                  <a:lnTo>
                    <a:pt x="322" y="227"/>
                  </a:lnTo>
                  <a:lnTo>
                    <a:pt x="339" y="222"/>
                  </a:lnTo>
                  <a:lnTo>
                    <a:pt x="356" y="217"/>
                  </a:lnTo>
                  <a:lnTo>
                    <a:pt x="371" y="214"/>
                  </a:lnTo>
                  <a:lnTo>
                    <a:pt x="385" y="211"/>
                  </a:lnTo>
                  <a:close/>
                  <a:moveTo>
                    <a:pt x="385" y="339"/>
                  </a:moveTo>
                  <a:lnTo>
                    <a:pt x="385" y="417"/>
                  </a:lnTo>
                  <a:lnTo>
                    <a:pt x="366" y="421"/>
                  </a:lnTo>
                  <a:lnTo>
                    <a:pt x="347" y="423"/>
                  </a:lnTo>
                  <a:lnTo>
                    <a:pt x="331" y="424"/>
                  </a:lnTo>
                  <a:lnTo>
                    <a:pt x="315" y="425"/>
                  </a:lnTo>
                  <a:lnTo>
                    <a:pt x="302" y="424"/>
                  </a:lnTo>
                  <a:lnTo>
                    <a:pt x="291" y="422"/>
                  </a:lnTo>
                  <a:lnTo>
                    <a:pt x="287" y="419"/>
                  </a:lnTo>
                  <a:lnTo>
                    <a:pt x="283" y="418"/>
                  </a:lnTo>
                  <a:lnTo>
                    <a:pt x="281" y="416"/>
                  </a:lnTo>
                  <a:lnTo>
                    <a:pt x="278" y="413"/>
                  </a:lnTo>
                  <a:lnTo>
                    <a:pt x="277" y="410"/>
                  </a:lnTo>
                  <a:lnTo>
                    <a:pt x="277" y="405"/>
                  </a:lnTo>
                  <a:lnTo>
                    <a:pt x="278" y="402"/>
                  </a:lnTo>
                  <a:lnTo>
                    <a:pt x="280" y="397"/>
                  </a:lnTo>
                  <a:lnTo>
                    <a:pt x="283" y="392"/>
                  </a:lnTo>
                  <a:lnTo>
                    <a:pt x="288" y="387"/>
                  </a:lnTo>
                  <a:lnTo>
                    <a:pt x="294" y="383"/>
                  </a:lnTo>
                  <a:lnTo>
                    <a:pt x="301" y="378"/>
                  </a:lnTo>
                  <a:lnTo>
                    <a:pt x="316" y="367"/>
                  </a:lnTo>
                  <a:lnTo>
                    <a:pt x="335" y="358"/>
                  </a:lnTo>
                  <a:lnTo>
                    <a:pt x="358" y="348"/>
                  </a:lnTo>
                  <a:lnTo>
                    <a:pt x="383" y="340"/>
                  </a:lnTo>
                  <a:lnTo>
                    <a:pt x="385" y="339"/>
                  </a:lnTo>
                  <a:close/>
                  <a:moveTo>
                    <a:pt x="385" y="437"/>
                  </a:moveTo>
                  <a:lnTo>
                    <a:pt x="385" y="478"/>
                  </a:lnTo>
                  <a:lnTo>
                    <a:pt x="370" y="488"/>
                  </a:lnTo>
                  <a:lnTo>
                    <a:pt x="351" y="499"/>
                  </a:lnTo>
                  <a:lnTo>
                    <a:pt x="328" y="508"/>
                  </a:lnTo>
                  <a:lnTo>
                    <a:pt x="302" y="518"/>
                  </a:lnTo>
                  <a:lnTo>
                    <a:pt x="277" y="526"/>
                  </a:lnTo>
                  <a:lnTo>
                    <a:pt x="253" y="531"/>
                  </a:lnTo>
                  <a:lnTo>
                    <a:pt x="232" y="535"/>
                  </a:lnTo>
                  <a:lnTo>
                    <a:pt x="212" y="537"/>
                  </a:lnTo>
                  <a:lnTo>
                    <a:pt x="194" y="537"/>
                  </a:lnTo>
                  <a:lnTo>
                    <a:pt x="180" y="535"/>
                  </a:lnTo>
                  <a:lnTo>
                    <a:pt x="174" y="533"/>
                  </a:lnTo>
                  <a:lnTo>
                    <a:pt x="168" y="531"/>
                  </a:lnTo>
                  <a:lnTo>
                    <a:pt x="164" y="527"/>
                  </a:lnTo>
                  <a:lnTo>
                    <a:pt x="162" y="525"/>
                  </a:lnTo>
                  <a:lnTo>
                    <a:pt x="161" y="522"/>
                  </a:lnTo>
                  <a:lnTo>
                    <a:pt x="160" y="517"/>
                  </a:lnTo>
                  <a:lnTo>
                    <a:pt x="161" y="513"/>
                  </a:lnTo>
                  <a:lnTo>
                    <a:pt x="163" y="508"/>
                  </a:lnTo>
                  <a:lnTo>
                    <a:pt x="167" y="504"/>
                  </a:lnTo>
                  <a:lnTo>
                    <a:pt x="170" y="499"/>
                  </a:lnTo>
                  <a:lnTo>
                    <a:pt x="176" y="494"/>
                  </a:lnTo>
                  <a:lnTo>
                    <a:pt x="182" y="489"/>
                  </a:lnTo>
                  <a:lnTo>
                    <a:pt x="198" y="480"/>
                  </a:lnTo>
                  <a:lnTo>
                    <a:pt x="215" y="469"/>
                  </a:lnTo>
                  <a:lnTo>
                    <a:pt x="237" y="460"/>
                  </a:lnTo>
                  <a:lnTo>
                    <a:pt x="261" y="451"/>
                  </a:lnTo>
                  <a:lnTo>
                    <a:pt x="280" y="445"/>
                  </a:lnTo>
                  <a:lnTo>
                    <a:pt x="299" y="442"/>
                  </a:lnTo>
                  <a:lnTo>
                    <a:pt x="316" y="438"/>
                  </a:lnTo>
                  <a:lnTo>
                    <a:pt x="333" y="436"/>
                  </a:lnTo>
                  <a:lnTo>
                    <a:pt x="349" y="434"/>
                  </a:lnTo>
                  <a:lnTo>
                    <a:pt x="363" y="434"/>
                  </a:lnTo>
                  <a:lnTo>
                    <a:pt x="376" y="435"/>
                  </a:lnTo>
                  <a:lnTo>
                    <a:pt x="385" y="437"/>
                  </a:lnTo>
                  <a:close/>
                  <a:moveTo>
                    <a:pt x="385" y="497"/>
                  </a:moveTo>
                  <a:lnTo>
                    <a:pt x="385" y="548"/>
                  </a:lnTo>
                  <a:lnTo>
                    <a:pt x="378" y="545"/>
                  </a:lnTo>
                  <a:lnTo>
                    <a:pt x="371" y="543"/>
                  </a:lnTo>
                  <a:lnTo>
                    <a:pt x="366" y="539"/>
                  </a:lnTo>
                  <a:lnTo>
                    <a:pt x="363" y="536"/>
                  </a:lnTo>
                  <a:lnTo>
                    <a:pt x="360" y="532"/>
                  </a:lnTo>
                  <a:lnTo>
                    <a:pt x="360" y="527"/>
                  </a:lnTo>
                  <a:lnTo>
                    <a:pt x="362" y="523"/>
                  </a:lnTo>
                  <a:lnTo>
                    <a:pt x="364" y="518"/>
                  </a:lnTo>
                  <a:lnTo>
                    <a:pt x="368" y="513"/>
                  </a:lnTo>
                  <a:lnTo>
                    <a:pt x="372" y="507"/>
                  </a:lnTo>
                  <a:lnTo>
                    <a:pt x="378" y="503"/>
                  </a:lnTo>
                  <a:lnTo>
                    <a:pt x="385" y="497"/>
                  </a:lnTo>
                  <a:close/>
                  <a:moveTo>
                    <a:pt x="385" y="569"/>
                  </a:moveTo>
                  <a:lnTo>
                    <a:pt x="385" y="651"/>
                  </a:lnTo>
                  <a:lnTo>
                    <a:pt x="364" y="657"/>
                  </a:lnTo>
                  <a:lnTo>
                    <a:pt x="343" y="662"/>
                  </a:lnTo>
                  <a:lnTo>
                    <a:pt x="322" y="664"/>
                  </a:lnTo>
                  <a:lnTo>
                    <a:pt x="305" y="665"/>
                  </a:lnTo>
                  <a:lnTo>
                    <a:pt x="289" y="664"/>
                  </a:lnTo>
                  <a:lnTo>
                    <a:pt x="276" y="662"/>
                  </a:lnTo>
                  <a:lnTo>
                    <a:pt x="270" y="659"/>
                  </a:lnTo>
                  <a:lnTo>
                    <a:pt x="265" y="658"/>
                  </a:lnTo>
                  <a:lnTo>
                    <a:pt x="262" y="655"/>
                  </a:lnTo>
                  <a:lnTo>
                    <a:pt x="259" y="651"/>
                  </a:lnTo>
                  <a:lnTo>
                    <a:pt x="258" y="647"/>
                  </a:lnTo>
                  <a:lnTo>
                    <a:pt x="257" y="644"/>
                  </a:lnTo>
                  <a:lnTo>
                    <a:pt x="258" y="639"/>
                  </a:lnTo>
                  <a:lnTo>
                    <a:pt x="259" y="634"/>
                  </a:lnTo>
                  <a:lnTo>
                    <a:pt x="263" y="630"/>
                  </a:lnTo>
                  <a:lnTo>
                    <a:pt x="267" y="625"/>
                  </a:lnTo>
                  <a:lnTo>
                    <a:pt x="272" y="620"/>
                  </a:lnTo>
                  <a:lnTo>
                    <a:pt x="278" y="615"/>
                  </a:lnTo>
                  <a:lnTo>
                    <a:pt x="293" y="605"/>
                  </a:lnTo>
                  <a:lnTo>
                    <a:pt x="310" y="595"/>
                  </a:lnTo>
                  <a:lnTo>
                    <a:pt x="331" y="586"/>
                  </a:lnTo>
                  <a:lnTo>
                    <a:pt x="353" y="577"/>
                  </a:lnTo>
                  <a:lnTo>
                    <a:pt x="370" y="573"/>
                  </a:lnTo>
                  <a:lnTo>
                    <a:pt x="385" y="569"/>
                  </a:lnTo>
                  <a:close/>
                  <a:moveTo>
                    <a:pt x="385" y="687"/>
                  </a:moveTo>
                  <a:lnTo>
                    <a:pt x="385" y="719"/>
                  </a:lnTo>
                  <a:lnTo>
                    <a:pt x="379" y="725"/>
                  </a:lnTo>
                  <a:lnTo>
                    <a:pt x="372" y="731"/>
                  </a:lnTo>
                  <a:lnTo>
                    <a:pt x="364" y="738"/>
                  </a:lnTo>
                  <a:lnTo>
                    <a:pt x="353" y="744"/>
                  </a:lnTo>
                  <a:lnTo>
                    <a:pt x="343" y="750"/>
                  </a:lnTo>
                  <a:lnTo>
                    <a:pt x="331" y="756"/>
                  </a:lnTo>
                  <a:lnTo>
                    <a:pt x="318" y="760"/>
                  </a:lnTo>
                  <a:lnTo>
                    <a:pt x="303" y="766"/>
                  </a:lnTo>
                  <a:lnTo>
                    <a:pt x="281" y="772"/>
                  </a:lnTo>
                  <a:lnTo>
                    <a:pt x="258" y="778"/>
                  </a:lnTo>
                  <a:lnTo>
                    <a:pt x="238" y="782"/>
                  </a:lnTo>
                  <a:lnTo>
                    <a:pt x="219" y="783"/>
                  </a:lnTo>
                  <a:lnTo>
                    <a:pt x="202" y="782"/>
                  </a:lnTo>
                  <a:lnTo>
                    <a:pt x="188" y="779"/>
                  </a:lnTo>
                  <a:lnTo>
                    <a:pt x="182" y="778"/>
                  </a:lnTo>
                  <a:lnTo>
                    <a:pt x="177" y="775"/>
                  </a:lnTo>
                  <a:lnTo>
                    <a:pt x="174" y="772"/>
                  </a:lnTo>
                  <a:lnTo>
                    <a:pt x="171" y="769"/>
                  </a:lnTo>
                  <a:lnTo>
                    <a:pt x="169" y="765"/>
                  </a:lnTo>
                  <a:lnTo>
                    <a:pt x="169" y="760"/>
                  </a:lnTo>
                  <a:lnTo>
                    <a:pt x="169" y="757"/>
                  </a:lnTo>
                  <a:lnTo>
                    <a:pt x="171" y="752"/>
                  </a:lnTo>
                  <a:lnTo>
                    <a:pt x="174" y="747"/>
                  </a:lnTo>
                  <a:lnTo>
                    <a:pt x="177" y="743"/>
                  </a:lnTo>
                  <a:lnTo>
                    <a:pt x="182" y="738"/>
                  </a:lnTo>
                  <a:lnTo>
                    <a:pt x="188" y="733"/>
                  </a:lnTo>
                  <a:lnTo>
                    <a:pt x="201" y="722"/>
                  </a:lnTo>
                  <a:lnTo>
                    <a:pt x="218" y="713"/>
                  </a:lnTo>
                  <a:lnTo>
                    <a:pt x="238" y="703"/>
                  </a:lnTo>
                  <a:lnTo>
                    <a:pt x="259" y="695"/>
                  </a:lnTo>
                  <a:lnTo>
                    <a:pt x="280" y="689"/>
                  </a:lnTo>
                  <a:lnTo>
                    <a:pt x="299" y="684"/>
                  </a:lnTo>
                  <a:lnTo>
                    <a:pt x="318" y="681"/>
                  </a:lnTo>
                  <a:lnTo>
                    <a:pt x="335" y="680"/>
                  </a:lnTo>
                  <a:lnTo>
                    <a:pt x="351" y="678"/>
                  </a:lnTo>
                  <a:lnTo>
                    <a:pt x="365" y="680"/>
                  </a:lnTo>
                  <a:lnTo>
                    <a:pt x="377" y="683"/>
                  </a:lnTo>
                  <a:lnTo>
                    <a:pt x="385" y="687"/>
                  </a:lnTo>
                  <a:close/>
                  <a:moveTo>
                    <a:pt x="385" y="758"/>
                  </a:moveTo>
                  <a:lnTo>
                    <a:pt x="385" y="797"/>
                  </a:lnTo>
                  <a:lnTo>
                    <a:pt x="379" y="794"/>
                  </a:lnTo>
                  <a:lnTo>
                    <a:pt x="376" y="789"/>
                  </a:lnTo>
                  <a:lnTo>
                    <a:pt x="375" y="785"/>
                  </a:lnTo>
                  <a:lnTo>
                    <a:pt x="373" y="782"/>
                  </a:lnTo>
                  <a:lnTo>
                    <a:pt x="373" y="778"/>
                  </a:lnTo>
                  <a:lnTo>
                    <a:pt x="375" y="775"/>
                  </a:lnTo>
                  <a:lnTo>
                    <a:pt x="378" y="766"/>
                  </a:lnTo>
                  <a:lnTo>
                    <a:pt x="385" y="758"/>
                  </a:lnTo>
                  <a:close/>
                  <a:moveTo>
                    <a:pt x="385" y="836"/>
                  </a:moveTo>
                  <a:lnTo>
                    <a:pt x="385" y="923"/>
                  </a:lnTo>
                  <a:lnTo>
                    <a:pt x="371" y="925"/>
                  </a:lnTo>
                  <a:lnTo>
                    <a:pt x="357" y="927"/>
                  </a:lnTo>
                  <a:lnTo>
                    <a:pt x="344" y="927"/>
                  </a:lnTo>
                  <a:lnTo>
                    <a:pt x="332" y="925"/>
                  </a:lnTo>
                  <a:lnTo>
                    <a:pt x="321" y="923"/>
                  </a:lnTo>
                  <a:lnTo>
                    <a:pt x="313" y="921"/>
                  </a:lnTo>
                  <a:lnTo>
                    <a:pt x="306" y="916"/>
                  </a:lnTo>
                  <a:lnTo>
                    <a:pt x="302" y="911"/>
                  </a:lnTo>
                  <a:lnTo>
                    <a:pt x="300" y="908"/>
                  </a:lnTo>
                  <a:lnTo>
                    <a:pt x="299" y="903"/>
                  </a:lnTo>
                  <a:lnTo>
                    <a:pt x="300" y="898"/>
                  </a:lnTo>
                  <a:lnTo>
                    <a:pt x="301" y="893"/>
                  </a:lnTo>
                  <a:lnTo>
                    <a:pt x="303" y="889"/>
                  </a:lnTo>
                  <a:lnTo>
                    <a:pt x="307" y="884"/>
                  </a:lnTo>
                  <a:lnTo>
                    <a:pt x="312" y="879"/>
                  </a:lnTo>
                  <a:lnTo>
                    <a:pt x="316" y="874"/>
                  </a:lnTo>
                  <a:lnTo>
                    <a:pt x="329" y="864"/>
                  </a:lnTo>
                  <a:lnTo>
                    <a:pt x="346" y="854"/>
                  </a:lnTo>
                  <a:lnTo>
                    <a:pt x="364" y="845"/>
                  </a:lnTo>
                  <a:lnTo>
                    <a:pt x="385" y="836"/>
                  </a:lnTo>
                  <a:lnTo>
                    <a:pt x="385" y="836"/>
                  </a:lnTo>
                  <a:close/>
                  <a:moveTo>
                    <a:pt x="385" y="947"/>
                  </a:moveTo>
                  <a:lnTo>
                    <a:pt x="385" y="1028"/>
                  </a:lnTo>
                  <a:lnTo>
                    <a:pt x="376" y="1031"/>
                  </a:lnTo>
                  <a:lnTo>
                    <a:pt x="366" y="1036"/>
                  </a:lnTo>
                  <a:lnTo>
                    <a:pt x="345" y="1042"/>
                  </a:lnTo>
                  <a:lnTo>
                    <a:pt x="325" y="1047"/>
                  </a:lnTo>
                  <a:lnTo>
                    <a:pt x="306" y="1050"/>
                  </a:lnTo>
                  <a:lnTo>
                    <a:pt x="288" y="1050"/>
                  </a:lnTo>
                  <a:lnTo>
                    <a:pt x="271" y="1050"/>
                  </a:lnTo>
                  <a:lnTo>
                    <a:pt x="258" y="1047"/>
                  </a:lnTo>
                  <a:lnTo>
                    <a:pt x="252" y="1044"/>
                  </a:lnTo>
                  <a:lnTo>
                    <a:pt x="248" y="1042"/>
                  </a:lnTo>
                  <a:lnTo>
                    <a:pt x="244" y="1038"/>
                  </a:lnTo>
                  <a:lnTo>
                    <a:pt x="242" y="1035"/>
                  </a:lnTo>
                  <a:lnTo>
                    <a:pt x="239" y="1031"/>
                  </a:lnTo>
                  <a:lnTo>
                    <a:pt x="238" y="1026"/>
                  </a:lnTo>
                  <a:lnTo>
                    <a:pt x="239" y="1023"/>
                  </a:lnTo>
                  <a:lnTo>
                    <a:pt x="240" y="1018"/>
                  </a:lnTo>
                  <a:lnTo>
                    <a:pt x="243" y="1013"/>
                  </a:lnTo>
                  <a:lnTo>
                    <a:pt x="245" y="1007"/>
                  </a:lnTo>
                  <a:lnTo>
                    <a:pt x="250" y="1003"/>
                  </a:lnTo>
                  <a:lnTo>
                    <a:pt x="255" y="998"/>
                  </a:lnTo>
                  <a:lnTo>
                    <a:pt x="267" y="988"/>
                  </a:lnTo>
                  <a:lnTo>
                    <a:pt x="282" y="978"/>
                  </a:lnTo>
                  <a:lnTo>
                    <a:pt x="300" y="969"/>
                  </a:lnTo>
                  <a:lnTo>
                    <a:pt x="320" y="961"/>
                  </a:lnTo>
                  <a:lnTo>
                    <a:pt x="337" y="955"/>
                  </a:lnTo>
                  <a:lnTo>
                    <a:pt x="354" y="952"/>
                  </a:lnTo>
                  <a:lnTo>
                    <a:pt x="370" y="948"/>
                  </a:lnTo>
                  <a:lnTo>
                    <a:pt x="385" y="947"/>
                  </a:lnTo>
                  <a:close/>
                  <a:moveTo>
                    <a:pt x="385" y="1086"/>
                  </a:moveTo>
                  <a:lnTo>
                    <a:pt x="385" y="1116"/>
                  </a:lnTo>
                  <a:lnTo>
                    <a:pt x="381" y="1122"/>
                  </a:lnTo>
                  <a:lnTo>
                    <a:pt x="375" y="1127"/>
                  </a:lnTo>
                  <a:lnTo>
                    <a:pt x="368" y="1135"/>
                  </a:lnTo>
                  <a:lnTo>
                    <a:pt x="359" y="1141"/>
                  </a:lnTo>
                  <a:lnTo>
                    <a:pt x="350" y="1146"/>
                  </a:lnTo>
                  <a:lnTo>
                    <a:pt x="339" y="1152"/>
                  </a:lnTo>
                  <a:lnTo>
                    <a:pt x="327" y="1157"/>
                  </a:lnTo>
                  <a:lnTo>
                    <a:pt x="314" y="1162"/>
                  </a:lnTo>
                  <a:lnTo>
                    <a:pt x="294" y="1169"/>
                  </a:lnTo>
                  <a:lnTo>
                    <a:pt x="275" y="1174"/>
                  </a:lnTo>
                  <a:lnTo>
                    <a:pt x="256" y="1176"/>
                  </a:lnTo>
                  <a:lnTo>
                    <a:pt x="239" y="1177"/>
                  </a:lnTo>
                  <a:lnTo>
                    <a:pt x="224" y="1176"/>
                  </a:lnTo>
                  <a:lnTo>
                    <a:pt x="211" y="1173"/>
                  </a:lnTo>
                  <a:lnTo>
                    <a:pt x="205" y="1170"/>
                  </a:lnTo>
                  <a:lnTo>
                    <a:pt x="200" y="1168"/>
                  </a:lnTo>
                  <a:lnTo>
                    <a:pt x="196" y="1164"/>
                  </a:lnTo>
                  <a:lnTo>
                    <a:pt x="194" y="1161"/>
                  </a:lnTo>
                  <a:lnTo>
                    <a:pt x="192" y="1157"/>
                  </a:lnTo>
                  <a:lnTo>
                    <a:pt x="191" y="1152"/>
                  </a:lnTo>
                  <a:lnTo>
                    <a:pt x="191" y="1149"/>
                  </a:lnTo>
                  <a:lnTo>
                    <a:pt x="192" y="1144"/>
                  </a:lnTo>
                  <a:lnTo>
                    <a:pt x="194" y="1139"/>
                  </a:lnTo>
                  <a:lnTo>
                    <a:pt x="198" y="1135"/>
                  </a:lnTo>
                  <a:lnTo>
                    <a:pt x="201" y="1129"/>
                  </a:lnTo>
                  <a:lnTo>
                    <a:pt x="206" y="1124"/>
                  </a:lnTo>
                  <a:lnTo>
                    <a:pt x="217" y="1114"/>
                  </a:lnTo>
                  <a:lnTo>
                    <a:pt x="232" y="1105"/>
                  </a:lnTo>
                  <a:lnTo>
                    <a:pt x="249" y="1095"/>
                  </a:lnTo>
                  <a:lnTo>
                    <a:pt x="268" y="1088"/>
                  </a:lnTo>
                  <a:lnTo>
                    <a:pt x="287" y="1081"/>
                  </a:lnTo>
                  <a:lnTo>
                    <a:pt x="306" y="1078"/>
                  </a:lnTo>
                  <a:lnTo>
                    <a:pt x="322" y="1074"/>
                  </a:lnTo>
                  <a:lnTo>
                    <a:pt x="339" y="1074"/>
                  </a:lnTo>
                  <a:lnTo>
                    <a:pt x="354" y="1074"/>
                  </a:lnTo>
                  <a:lnTo>
                    <a:pt x="368" y="1076"/>
                  </a:lnTo>
                  <a:lnTo>
                    <a:pt x="373" y="1078"/>
                  </a:lnTo>
                  <a:lnTo>
                    <a:pt x="378" y="1080"/>
                  </a:lnTo>
                  <a:lnTo>
                    <a:pt x="382" y="1082"/>
                  </a:lnTo>
                  <a:lnTo>
                    <a:pt x="385" y="1086"/>
                  </a:lnTo>
                  <a:close/>
                  <a:moveTo>
                    <a:pt x="385" y="1288"/>
                  </a:moveTo>
                  <a:lnTo>
                    <a:pt x="385" y="1340"/>
                  </a:lnTo>
                  <a:lnTo>
                    <a:pt x="382" y="1338"/>
                  </a:lnTo>
                  <a:lnTo>
                    <a:pt x="378" y="1335"/>
                  </a:lnTo>
                  <a:lnTo>
                    <a:pt x="375" y="1333"/>
                  </a:lnTo>
                  <a:lnTo>
                    <a:pt x="372" y="1329"/>
                  </a:lnTo>
                  <a:lnTo>
                    <a:pt x="371" y="1325"/>
                  </a:lnTo>
                  <a:lnTo>
                    <a:pt x="370" y="1320"/>
                  </a:lnTo>
                  <a:lnTo>
                    <a:pt x="370" y="1315"/>
                  </a:lnTo>
                  <a:lnTo>
                    <a:pt x="371" y="1309"/>
                  </a:lnTo>
                  <a:lnTo>
                    <a:pt x="373" y="1304"/>
                  </a:lnTo>
                  <a:lnTo>
                    <a:pt x="377" y="1299"/>
                  </a:lnTo>
                  <a:lnTo>
                    <a:pt x="381" y="1294"/>
                  </a:lnTo>
                  <a:lnTo>
                    <a:pt x="385" y="1288"/>
                  </a:lnTo>
                  <a:close/>
                  <a:moveTo>
                    <a:pt x="385" y="1407"/>
                  </a:moveTo>
                  <a:lnTo>
                    <a:pt x="385" y="1482"/>
                  </a:lnTo>
                  <a:lnTo>
                    <a:pt x="375" y="1479"/>
                  </a:lnTo>
                  <a:lnTo>
                    <a:pt x="365" y="1476"/>
                  </a:lnTo>
                  <a:lnTo>
                    <a:pt x="358" y="1471"/>
                  </a:lnTo>
                  <a:lnTo>
                    <a:pt x="353" y="1465"/>
                  </a:lnTo>
                  <a:lnTo>
                    <a:pt x="350" y="1458"/>
                  </a:lnTo>
                  <a:lnTo>
                    <a:pt x="350" y="1451"/>
                  </a:lnTo>
                  <a:lnTo>
                    <a:pt x="351" y="1444"/>
                  </a:lnTo>
                  <a:lnTo>
                    <a:pt x="354" y="1436"/>
                  </a:lnTo>
                  <a:lnTo>
                    <a:pt x="360" y="1429"/>
                  </a:lnTo>
                  <a:lnTo>
                    <a:pt x="368" y="1421"/>
                  </a:lnTo>
                  <a:lnTo>
                    <a:pt x="376" y="1414"/>
                  </a:lnTo>
                  <a:lnTo>
                    <a:pt x="385" y="1407"/>
                  </a:lnTo>
                  <a:close/>
                  <a:moveTo>
                    <a:pt x="385" y="1539"/>
                  </a:moveTo>
                  <a:lnTo>
                    <a:pt x="385" y="1621"/>
                  </a:lnTo>
                  <a:lnTo>
                    <a:pt x="372" y="1618"/>
                  </a:lnTo>
                  <a:lnTo>
                    <a:pt x="362" y="1615"/>
                  </a:lnTo>
                  <a:lnTo>
                    <a:pt x="357" y="1612"/>
                  </a:lnTo>
                  <a:lnTo>
                    <a:pt x="352" y="1610"/>
                  </a:lnTo>
                  <a:lnTo>
                    <a:pt x="349" y="1606"/>
                  </a:lnTo>
                  <a:lnTo>
                    <a:pt x="346" y="1603"/>
                  </a:lnTo>
                  <a:lnTo>
                    <a:pt x="344" y="1599"/>
                  </a:lnTo>
                  <a:lnTo>
                    <a:pt x="343" y="1596"/>
                  </a:lnTo>
                  <a:lnTo>
                    <a:pt x="343" y="1592"/>
                  </a:lnTo>
                  <a:lnTo>
                    <a:pt x="343" y="1587"/>
                  </a:lnTo>
                  <a:lnTo>
                    <a:pt x="344" y="1579"/>
                  </a:lnTo>
                  <a:lnTo>
                    <a:pt x="349" y="1571"/>
                  </a:lnTo>
                  <a:lnTo>
                    <a:pt x="356" y="1562"/>
                  </a:lnTo>
                  <a:lnTo>
                    <a:pt x="364" y="1554"/>
                  </a:lnTo>
                  <a:lnTo>
                    <a:pt x="373" y="1547"/>
                  </a:lnTo>
                  <a:lnTo>
                    <a:pt x="385" y="1539"/>
                  </a:lnTo>
                  <a:close/>
                  <a:moveTo>
                    <a:pt x="385" y="1682"/>
                  </a:moveTo>
                  <a:lnTo>
                    <a:pt x="385" y="1762"/>
                  </a:lnTo>
                  <a:lnTo>
                    <a:pt x="375" y="1760"/>
                  </a:lnTo>
                  <a:lnTo>
                    <a:pt x="364" y="1756"/>
                  </a:lnTo>
                  <a:lnTo>
                    <a:pt x="360" y="1754"/>
                  </a:lnTo>
                  <a:lnTo>
                    <a:pt x="357" y="1750"/>
                  </a:lnTo>
                  <a:lnTo>
                    <a:pt x="353" y="1748"/>
                  </a:lnTo>
                  <a:lnTo>
                    <a:pt x="351" y="1744"/>
                  </a:lnTo>
                  <a:lnTo>
                    <a:pt x="349" y="1741"/>
                  </a:lnTo>
                  <a:lnTo>
                    <a:pt x="347" y="1737"/>
                  </a:lnTo>
                  <a:lnTo>
                    <a:pt x="347" y="1733"/>
                  </a:lnTo>
                  <a:lnTo>
                    <a:pt x="347" y="1730"/>
                  </a:lnTo>
                  <a:lnTo>
                    <a:pt x="349" y="1722"/>
                  </a:lnTo>
                  <a:lnTo>
                    <a:pt x="352" y="1713"/>
                  </a:lnTo>
                  <a:lnTo>
                    <a:pt x="358" y="1705"/>
                  </a:lnTo>
                  <a:lnTo>
                    <a:pt x="366" y="1697"/>
                  </a:lnTo>
                  <a:lnTo>
                    <a:pt x="375" y="1689"/>
                  </a:lnTo>
                  <a:lnTo>
                    <a:pt x="385" y="1682"/>
                  </a:lnTo>
                  <a:close/>
                  <a:moveTo>
                    <a:pt x="385" y="1838"/>
                  </a:moveTo>
                  <a:lnTo>
                    <a:pt x="385" y="1902"/>
                  </a:lnTo>
                  <a:lnTo>
                    <a:pt x="381" y="1900"/>
                  </a:lnTo>
                  <a:lnTo>
                    <a:pt x="376" y="1896"/>
                  </a:lnTo>
                  <a:lnTo>
                    <a:pt x="371" y="1893"/>
                  </a:lnTo>
                  <a:lnTo>
                    <a:pt x="369" y="1889"/>
                  </a:lnTo>
                  <a:lnTo>
                    <a:pt x="365" y="1883"/>
                  </a:lnTo>
                  <a:lnTo>
                    <a:pt x="364" y="1877"/>
                  </a:lnTo>
                  <a:lnTo>
                    <a:pt x="365" y="1870"/>
                  </a:lnTo>
                  <a:lnTo>
                    <a:pt x="366" y="1864"/>
                  </a:lnTo>
                  <a:lnTo>
                    <a:pt x="370" y="1857"/>
                  </a:lnTo>
                  <a:lnTo>
                    <a:pt x="373" y="1851"/>
                  </a:lnTo>
                  <a:lnTo>
                    <a:pt x="379" y="1845"/>
                  </a:lnTo>
                  <a:lnTo>
                    <a:pt x="385" y="1838"/>
                  </a:lnTo>
                  <a:close/>
                  <a:moveTo>
                    <a:pt x="385" y="2199"/>
                  </a:moveTo>
                  <a:lnTo>
                    <a:pt x="385" y="2253"/>
                  </a:lnTo>
                  <a:lnTo>
                    <a:pt x="379" y="2260"/>
                  </a:lnTo>
                  <a:lnTo>
                    <a:pt x="371" y="2266"/>
                  </a:lnTo>
                  <a:lnTo>
                    <a:pt x="362" y="2272"/>
                  </a:lnTo>
                  <a:lnTo>
                    <a:pt x="352" y="2276"/>
                  </a:lnTo>
                  <a:lnTo>
                    <a:pt x="338" y="2281"/>
                  </a:lnTo>
                  <a:lnTo>
                    <a:pt x="324" y="2285"/>
                  </a:lnTo>
                  <a:lnTo>
                    <a:pt x="310" y="2287"/>
                  </a:lnTo>
                  <a:lnTo>
                    <a:pt x="297" y="2287"/>
                  </a:lnTo>
                  <a:lnTo>
                    <a:pt x="286" y="2285"/>
                  </a:lnTo>
                  <a:lnTo>
                    <a:pt x="275" y="2281"/>
                  </a:lnTo>
                  <a:lnTo>
                    <a:pt x="270" y="2279"/>
                  </a:lnTo>
                  <a:lnTo>
                    <a:pt x="267" y="2275"/>
                  </a:lnTo>
                  <a:lnTo>
                    <a:pt x="263" y="2272"/>
                  </a:lnTo>
                  <a:lnTo>
                    <a:pt x="261" y="2268"/>
                  </a:lnTo>
                  <a:lnTo>
                    <a:pt x="258" y="2265"/>
                  </a:lnTo>
                  <a:lnTo>
                    <a:pt x="257" y="2260"/>
                  </a:lnTo>
                  <a:lnTo>
                    <a:pt x="257" y="2256"/>
                  </a:lnTo>
                  <a:lnTo>
                    <a:pt x="257" y="2251"/>
                  </a:lnTo>
                  <a:lnTo>
                    <a:pt x="258" y="2242"/>
                  </a:lnTo>
                  <a:lnTo>
                    <a:pt x="263" y="2232"/>
                  </a:lnTo>
                  <a:lnTo>
                    <a:pt x="270" y="2224"/>
                  </a:lnTo>
                  <a:lnTo>
                    <a:pt x="280" y="2215"/>
                  </a:lnTo>
                  <a:lnTo>
                    <a:pt x="291" y="2207"/>
                  </a:lnTo>
                  <a:lnTo>
                    <a:pt x="305" y="2200"/>
                  </a:lnTo>
                  <a:lnTo>
                    <a:pt x="316" y="2196"/>
                  </a:lnTo>
                  <a:lnTo>
                    <a:pt x="327" y="2193"/>
                  </a:lnTo>
                  <a:lnTo>
                    <a:pt x="339" y="2191"/>
                  </a:lnTo>
                  <a:lnTo>
                    <a:pt x="350" y="2190"/>
                  </a:lnTo>
                  <a:lnTo>
                    <a:pt x="360" y="2191"/>
                  </a:lnTo>
                  <a:lnTo>
                    <a:pt x="370" y="2192"/>
                  </a:lnTo>
                  <a:lnTo>
                    <a:pt x="378" y="2196"/>
                  </a:lnTo>
                  <a:lnTo>
                    <a:pt x="385" y="2199"/>
                  </a:lnTo>
                  <a:close/>
                  <a:moveTo>
                    <a:pt x="385" y="2349"/>
                  </a:moveTo>
                  <a:lnTo>
                    <a:pt x="385" y="2440"/>
                  </a:lnTo>
                  <a:lnTo>
                    <a:pt x="376" y="2442"/>
                  </a:lnTo>
                  <a:lnTo>
                    <a:pt x="365" y="2442"/>
                  </a:lnTo>
                  <a:lnTo>
                    <a:pt x="356" y="2442"/>
                  </a:lnTo>
                  <a:lnTo>
                    <a:pt x="347" y="2440"/>
                  </a:lnTo>
                  <a:lnTo>
                    <a:pt x="339" y="2437"/>
                  </a:lnTo>
                  <a:lnTo>
                    <a:pt x="332" y="2433"/>
                  </a:lnTo>
                  <a:lnTo>
                    <a:pt x="327" y="2428"/>
                  </a:lnTo>
                  <a:lnTo>
                    <a:pt x="322" y="2424"/>
                  </a:lnTo>
                  <a:lnTo>
                    <a:pt x="320" y="2419"/>
                  </a:lnTo>
                  <a:lnTo>
                    <a:pt x="319" y="2415"/>
                  </a:lnTo>
                  <a:lnTo>
                    <a:pt x="318" y="2411"/>
                  </a:lnTo>
                  <a:lnTo>
                    <a:pt x="318" y="2406"/>
                  </a:lnTo>
                  <a:lnTo>
                    <a:pt x="320" y="2396"/>
                  </a:lnTo>
                  <a:lnTo>
                    <a:pt x="324" y="2388"/>
                  </a:lnTo>
                  <a:lnTo>
                    <a:pt x="331" y="2379"/>
                  </a:lnTo>
                  <a:lnTo>
                    <a:pt x="340" y="2370"/>
                  </a:lnTo>
                  <a:lnTo>
                    <a:pt x="351" y="2363"/>
                  </a:lnTo>
                  <a:lnTo>
                    <a:pt x="363" y="2356"/>
                  </a:lnTo>
                  <a:lnTo>
                    <a:pt x="375" y="2351"/>
                  </a:lnTo>
                  <a:lnTo>
                    <a:pt x="385" y="2349"/>
                  </a:lnTo>
                  <a:close/>
                  <a:moveTo>
                    <a:pt x="385" y="2748"/>
                  </a:moveTo>
                  <a:lnTo>
                    <a:pt x="385" y="2836"/>
                  </a:lnTo>
                  <a:lnTo>
                    <a:pt x="377" y="2836"/>
                  </a:lnTo>
                  <a:lnTo>
                    <a:pt x="369" y="2836"/>
                  </a:lnTo>
                  <a:lnTo>
                    <a:pt x="362" y="2836"/>
                  </a:lnTo>
                  <a:lnTo>
                    <a:pt x="353" y="2834"/>
                  </a:lnTo>
                  <a:lnTo>
                    <a:pt x="347" y="2831"/>
                  </a:lnTo>
                  <a:lnTo>
                    <a:pt x="341" y="2828"/>
                  </a:lnTo>
                  <a:lnTo>
                    <a:pt x="335" y="2823"/>
                  </a:lnTo>
                  <a:lnTo>
                    <a:pt x="332" y="2818"/>
                  </a:lnTo>
                  <a:lnTo>
                    <a:pt x="329" y="2815"/>
                  </a:lnTo>
                  <a:lnTo>
                    <a:pt x="328" y="2810"/>
                  </a:lnTo>
                  <a:lnTo>
                    <a:pt x="327" y="2806"/>
                  </a:lnTo>
                  <a:lnTo>
                    <a:pt x="327" y="2802"/>
                  </a:lnTo>
                  <a:lnTo>
                    <a:pt x="328" y="2793"/>
                  </a:lnTo>
                  <a:lnTo>
                    <a:pt x="332" y="2785"/>
                  </a:lnTo>
                  <a:lnTo>
                    <a:pt x="338" y="2777"/>
                  </a:lnTo>
                  <a:lnTo>
                    <a:pt x="345" y="2768"/>
                  </a:lnTo>
                  <a:lnTo>
                    <a:pt x="354" y="2761"/>
                  </a:lnTo>
                  <a:lnTo>
                    <a:pt x="365" y="2755"/>
                  </a:lnTo>
                  <a:lnTo>
                    <a:pt x="376" y="2750"/>
                  </a:lnTo>
                  <a:lnTo>
                    <a:pt x="385" y="2748"/>
                  </a:lnTo>
                  <a:close/>
                  <a:moveTo>
                    <a:pt x="385" y="2989"/>
                  </a:moveTo>
                  <a:lnTo>
                    <a:pt x="385" y="3053"/>
                  </a:lnTo>
                  <a:lnTo>
                    <a:pt x="379" y="3058"/>
                  </a:lnTo>
                  <a:lnTo>
                    <a:pt x="373" y="3062"/>
                  </a:lnTo>
                  <a:lnTo>
                    <a:pt x="363" y="3066"/>
                  </a:lnTo>
                  <a:lnTo>
                    <a:pt x="352" y="3069"/>
                  </a:lnTo>
                  <a:lnTo>
                    <a:pt x="341" y="3070"/>
                  </a:lnTo>
                  <a:lnTo>
                    <a:pt x="331" y="3070"/>
                  </a:lnTo>
                  <a:lnTo>
                    <a:pt x="321" y="3068"/>
                  </a:lnTo>
                  <a:lnTo>
                    <a:pt x="313" y="3064"/>
                  </a:lnTo>
                  <a:lnTo>
                    <a:pt x="306" y="3059"/>
                  </a:lnTo>
                  <a:lnTo>
                    <a:pt x="301" y="3052"/>
                  </a:lnTo>
                  <a:lnTo>
                    <a:pt x="297" y="3045"/>
                  </a:lnTo>
                  <a:lnTo>
                    <a:pt x="296" y="3037"/>
                  </a:lnTo>
                  <a:lnTo>
                    <a:pt x="297" y="3028"/>
                  </a:lnTo>
                  <a:lnTo>
                    <a:pt x="300" y="3020"/>
                  </a:lnTo>
                  <a:lnTo>
                    <a:pt x="305" y="3013"/>
                  </a:lnTo>
                  <a:lnTo>
                    <a:pt x="312" y="3005"/>
                  </a:lnTo>
                  <a:lnTo>
                    <a:pt x="320" y="2999"/>
                  </a:lnTo>
                  <a:lnTo>
                    <a:pt x="329" y="2993"/>
                  </a:lnTo>
                  <a:lnTo>
                    <a:pt x="337" y="2989"/>
                  </a:lnTo>
                  <a:lnTo>
                    <a:pt x="345" y="2987"/>
                  </a:lnTo>
                  <a:lnTo>
                    <a:pt x="352" y="2986"/>
                  </a:lnTo>
                  <a:lnTo>
                    <a:pt x="359" y="2985"/>
                  </a:lnTo>
                  <a:lnTo>
                    <a:pt x="366" y="2985"/>
                  </a:lnTo>
                  <a:lnTo>
                    <a:pt x="373" y="2986"/>
                  </a:lnTo>
                  <a:lnTo>
                    <a:pt x="379" y="2987"/>
                  </a:lnTo>
                  <a:lnTo>
                    <a:pt x="385" y="2989"/>
                  </a:lnTo>
                  <a:close/>
                  <a:moveTo>
                    <a:pt x="385" y="3234"/>
                  </a:moveTo>
                  <a:lnTo>
                    <a:pt x="385" y="3270"/>
                  </a:lnTo>
                  <a:lnTo>
                    <a:pt x="369" y="3277"/>
                  </a:lnTo>
                  <a:lnTo>
                    <a:pt x="352" y="3285"/>
                  </a:lnTo>
                  <a:lnTo>
                    <a:pt x="334" y="3293"/>
                  </a:lnTo>
                  <a:lnTo>
                    <a:pt x="318" y="3301"/>
                  </a:lnTo>
                  <a:lnTo>
                    <a:pt x="312" y="3298"/>
                  </a:lnTo>
                  <a:lnTo>
                    <a:pt x="307" y="3295"/>
                  </a:lnTo>
                  <a:lnTo>
                    <a:pt x="303" y="3291"/>
                  </a:lnTo>
                  <a:lnTo>
                    <a:pt x="300" y="3286"/>
                  </a:lnTo>
                  <a:lnTo>
                    <a:pt x="296" y="3279"/>
                  </a:lnTo>
                  <a:lnTo>
                    <a:pt x="295" y="3272"/>
                  </a:lnTo>
                  <a:lnTo>
                    <a:pt x="296" y="3264"/>
                  </a:lnTo>
                  <a:lnTo>
                    <a:pt x="299" y="3257"/>
                  </a:lnTo>
                  <a:lnTo>
                    <a:pt x="302" y="3249"/>
                  </a:lnTo>
                  <a:lnTo>
                    <a:pt x="308" y="3242"/>
                  </a:lnTo>
                  <a:lnTo>
                    <a:pt x="316" y="3235"/>
                  </a:lnTo>
                  <a:lnTo>
                    <a:pt x="325" y="3230"/>
                  </a:lnTo>
                  <a:lnTo>
                    <a:pt x="333" y="3227"/>
                  </a:lnTo>
                  <a:lnTo>
                    <a:pt x="341" y="3225"/>
                  </a:lnTo>
                  <a:lnTo>
                    <a:pt x="350" y="3223"/>
                  </a:lnTo>
                  <a:lnTo>
                    <a:pt x="358" y="3223"/>
                  </a:lnTo>
                  <a:lnTo>
                    <a:pt x="366" y="3225"/>
                  </a:lnTo>
                  <a:lnTo>
                    <a:pt x="373" y="3226"/>
                  </a:lnTo>
                  <a:lnTo>
                    <a:pt x="381" y="3229"/>
                  </a:lnTo>
                  <a:lnTo>
                    <a:pt x="385" y="3234"/>
                  </a:lnTo>
                  <a:close/>
                  <a:moveTo>
                    <a:pt x="129" y="227"/>
                  </a:moveTo>
                  <a:lnTo>
                    <a:pt x="103" y="236"/>
                  </a:lnTo>
                  <a:lnTo>
                    <a:pt x="80" y="246"/>
                  </a:lnTo>
                  <a:lnTo>
                    <a:pt x="60" y="255"/>
                  </a:lnTo>
                  <a:lnTo>
                    <a:pt x="43" y="265"/>
                  </a:lnTo>
                  <a:lnTo>
                    <a:pt x="30" y="274"/>
                  </a:lnTo>
                  <a:lnTo>
                    <a:pt x="22" y="284"/>
                  </a:lnTo>
                  <a:lnTo>
                    <a:pt x="18" y="287"/>
                  </a:lnTo>
                  <a:lnTo>
                    <a:pt x="17" y="292"/>
                  </a:lnTo>
                  <a:lnTo>
                    <a:pt x="17" y="296"/>
                  </a:lnTo>
                  <a:lnTo>
                    <a:pt x="18" y="298"/>
                  </a:lnTo>
                  <a:lnTo>
                    <a:pt x="22" y="302"/>
                  </a:lnTo>
                  <a:lnTo>
                    <a:pt x="25" y="304"/>
                  </a:lnTo>
                  <a:lnTo>
                    <a:pt x="30" y="305"/>
                  </a:lnTo>
                  <a:lnTo>
                    <a:pt x="36" y="306"/>
                  </a:lnTo>
                  <a:lnTo>
                    <a:pt x="52" y="309"/>
                  </a:lnTo>
                  <a:lnTo>
                    <a:pt x="69" y="308"/>
                  </a:lnTo>
                  <a:lnTo>
                    <a:pt x="91" y="305"/>
                  </a:lnTo>
                  <a:lnTo>
                    <a:pt x="114" y="301"/>
                  </a:lnTo>
                  <a:lnTo>
                    <a:pt x="139" y="295"/>
                  </a:lnTo>
                  <a:lnTo>
                    <a:pt x="166" y="287"/>
                  </a:lnTo>
                  <a:lnTo>
                    <a:pt x="191" y="278"/>
                  </a:lnTo>
                  <a:lnTo>
                    <a:pt x="214" y="270"/>
                  </a:lnTo>
                  <a:lnTo>
                    <a:pt x="234" y="259"/>
                  </a:lnTo>
                  <a:lnTo>
                    <a:pt x="251" y="249"/>
                  </a:lnTo>
                  <a:lnTo>
                    <a:pt x="264" y="240"/>
                  </a:lnTo>
                  <a:lnTo>
                    <a:pt x="272" y="232"/>
                  </a:lnTo>
                  <a:lnTo>
                    <a:pt x="275" y="227"/>
                  </a:lnTo>
                  <a:lnTo>
                    <a:pt x="276" y="223"/>
                  </a:lnTo>
                  <a:lnTo>
                    <a:pt x="276" y="220"/>
                  </a:lnTo>
                  <a:lnTo>
                    <a:pt x="275" y="216"/>
                  </a:lnTo>
                  <a:lnTo>
                    <a:pt x="272" y="214"/>
                  </a:lnTo>
                  <a:lnTo>
                    <a:pt x="269" y="211"/>
                  </a:lnTo>
                  <a:lnTo>
                    <a:pt x="264" y="209"/>
                  </a:lnTo>
                  <a:lnTo>
                    <a:pt x="258" y="208"/>
                  </a:lnTo>
                  <a:lnTo>
                    <a:pt x="243" y="207"/>
                  </a:lnTo>
                  <a:lnTo>
                    <a:pt x="225" y="208"/>
                  </a:lnTo>
                  <a:lnTo>
                    <a:pt x="204" y="209"/>
                  </a:lnTo>
                  <a:lnTo>
                    <a:pt x="180" y="214"/>
                  </a:lnTo>
                  <a:lnTo>
                    <a:pt x="155" y="220"/>
                  </a:lnTo>
                  <a:lnTo>
                    <a:pt x="129" y="227"/>
                  </a:lnTo>
                  <a:close/>
                  <a:moveTo>
                    <a:pt x="186" y="335"/>
                  </a:moveTo>
                  <a:lnTo>
                    <a:pt x="161" y="344"/>
                  </a:lnTo>
                  <a:lnTo>
                    <a:pt x="139" y="354"/>
                  </a:lnTo>
                  <a:lnTo>
                    <a:pt x="119" y="363"/>
                  </a:lnTo>
                  <a:lnTo>
                    <a:pt x="104" y="373"/>
                  </a:lnTo>
                  <a:lnTo>
                    <a:pt x="97" y="378"/>
                  </a:lnTo>
                  <a:lnTo>
                    <a:pt x="92" y="383"/>
                  </a:lnTo>
                  <a:lnTo>
                    <a:pt x="87" y="387"/>
                  </a:lnTo>
                  <a:lnTo>
                    <a:pt x="84" y="392"/>
                  </a:lnTo>
                  <a:lnTo>
                    <a:pt x="81" y="397"/>
                  </a:lnTo>
                  <a:lnTo>
                    <a:pt x="80" y="400"/>
                  </a:lnTo>
                  <a:lnTo>
                    <a:pt x="80" y="404"/>
                  </a:lnTo>
                  <a:lnTo>
                    <a:pt x="81" y="407"/>
                  </a:lnTo>
                  <a:lnTo>
                    <a:pt x="85" y="411"/>
                  </a:lnTo>
                  <a:lnTo>
                    <a:pt x="88" y="413"/>
                  </a:lnTo>
                  <a:lnTo>
                    <a:pt x="93" y="416"/>
                  </a:lnTo>
                  <a:lnTo>
                    <a:pt x="99" y="417"/>
                  </a:lnTo>
                  <a:lnTo>
                    <a:pt x="113" y="418"/>
                  </a:lnTo>
                  <a:lnTo>
                    <a:pt x="132" y="418"/>
                  </a:lnTo>
                  <a:lnTo>
                    <a:pt x="152" y="416"/>
                  </a:lnTo>
                  <a:lnTo>
                    <a:pt x="175" y="412"/>
                  </a:lnTo>
                  <a:lnTo>
                    <a:pt x="200" y="406"/>
                  </a:lnTo>
                  <a:lnTo>
                    <a:pt x="225" y="399"/>
                  </a:lnTo>
                  <a:lnTo>
                    <a:pt x="250" y="390"/>
                  </a:lnTo>
                  <a:lnTo>
                    <a:pt x="272" y="380"/>
                  </a:lnTo>
                  <a:lnTo>
                    <a:pt x="291" y="371"/>
                  </a:lnTo>
                  <a:lnTo>
                    <a:pt x="307" y="361"/>
                  </a:lnTo>
                  <a:lnTo>
                    <a:pt x="314" y="356"/>
                  </a:lnTo>
                  <a:lnTo>
                    <a:pt x="320" y="352"/>
                  </a:lnTo>
                  <a:lnTo>
                    <a:pt x="324" y="347"/>
                  </a:lnTo>
                  <a:lnTo>
                    <a:pt x="327" y="342"/>
                  </a:lnTo>
                  <a:lnTo>
                    <a:pt x="329" y="339"/>
                  </a:lnTo>
                  <a:lnTo>
                    <a:pt x="331" y="335"/>
                  </a:lnTo>
                  <a:lnTo>
                    <a:pt x="331" y="330"/>
                  </a:lnTo>
                  <a:lnTo>
                    <a:pt x="329" y="327"/>
                  </a:lnTo>
                  <a:lnTo>
                    <a:pt x="327" y="324"/>
                  </a:lnTo>
                  <a:lnTo>
                    <a:pt x="324" y="322"/>
                  </a:lnTo>
                  <a:lnTo>
                    <a:pt x="319" y="320"/>
                  </a:lnTo>
                  <a:lnTo>
                    <a:pt x="312" y="318"/>
                  </a:lnTo>
                  <a:lnTo>
                    <a:pt x="297" y="316"/>
                  </a:lnTo>
                  <a:lnTo>
                    <a:pt x="280" y="316"/>
                  </a:lnTo>
                  <a:lnTo>
                    <a:pt x="258" y="318"/>
                  </a:lnTo>
                  <a:lnTo>
                    <a:pt x="236" y="322"/>
                  </a:lnTo>
                  <a:lnTo>
                    <a:pt x="211" y="328"/>
                  </a:lnTo>
                  <a:lnTo>
                    <a:pt x="186" y="335"/>
                  </a:lnTo>
                  <a:close/>
                  <a:moveTo>
                    <a:pt x="152" y="565"/>
                  </a:moveTo>
                  <a:lnTo>
                    <a:pt x="130" y="574"/>
                  </a:lnTo>
                  <a:lnTo>
                    <a:pt x="110" y="583"/>
                  </a:lnTo>
                  <a:lnTo>
                    <a:pt x="92" y="593"/>
                  </a:lnTo>
                  <a:lnTo>
                    <a:pt x="78" y="602"/>
                  </a:lnTo>
                  <a:lnTo>
                    <a:pt x="72" y="607"/>
                  </a:lnTo>
                  <a:lnTo>
                    <a:pt x="67" y="612"/>
                  </a:lnTo>
                  <a:lnTo>
                    <a:pt x="63" y="617"/>
                  </a:lnTo>
                  <a:lnTo>
                    <a:pt x="60" y="621"/>
                  </a:lnTo>
                  <a:lnTo>
                    <a:pt x="57" y="626"/>
                  </a:lnTo>
                  <a:lnTo>
                    <a:pt x="57" y="630"/>
                  </a:lnTo>
                  <a:lnTo>
                    <a:pt x="57" y="634"/>
                  </a:lnTo>
                  <a:lnTo>
                    <a:pt x="59" y="638"/>
                  </a:lnTo>
                  <a:lnTo>
                    <a:pt x="62" y="642"/>
                  </a:lnTo>
                  <a:lnTo>
                    <a:pt x="66" y="644"/>
                  </a:lnTo>
                  <a:lnTo>
                    <a:pt x="71" y="646"/>
                  </a:lnTo>
                  <a:lnTo>
                    <a:pt x="76" y="647"/>
                  </a:lnTo>
                  <a:lnTo>
                    <a:pt x="91" y="650"/>
                  </a:lnTo>
                  <a:lnTo>
                    <a:pt x="107" y="650"/>
                  </a:lnTo>
                  <a:lnTo>
                    <a:pt x="126" y="649"/>
                  </a:lnTo>
                  <a:lnTo>
                    <a:pt x="148" y="645"/>
                  </a:lnTo>
                  <a:lnTo>
                    <a:pt x="170" y="639"/>
                  </a:lnTo>
                  <a:lnTo>
                    <a:pt x="194" y="632"/>
                  </a:lnTo>
                  <a:lnTo>
                    <a:pt x="217" y="624"/>
                  </a:lnTo>
                  <a:lnTo>
                    <a:pt x="237" y="614"/>
                  </a:lnTo>
                  <a:lnTo>
                    <a:pt x="255" y="605"/>
                  </a:lnTo>
                  <a:lnTo>
                    <a:pt x="269" y="595"/>
                  </a:lnTo>
                  <a:lnTo>
                    <a:pt x="275" y="590"/>
                  </a:lnTo>
                  <a:lnTo>
                    <a:pt x="280" y="586"/>
                  </a:lnTo>
                  <a:lnTo>
                    <a:pt x="284" y="581"/>
                  </a:lnTo>
                  <a:lnTo>
                    <a:pt x="287" y="576"/>
                  </a:lnTo>
                  <a:lnTo>
                    <a:pt x="289" y="571"/>
                  </a:lnTo>
                  <a:lnTo>
                    <a:pt x="290" y="568"/>
                  </a:lnTo>
                  <a:lnTo>
                    <a:pt x="290" y="564"/>
                  </a:lnTo>
                  <a:lnTo>
                    <a:pt x="288" y="561"/>
                  </a:lnTo>
                  <a:lnTo>
                    <a:pt x="286" y="557"/>
                  </a:lnTo>
                  <a:lnTo>
                    <a:pt x="282" y="555"/>
                  </a:lnTo>
                  <a:lnTo>
                    <a:pt x="277" y="552"/>
                  </a:lnTo>
                  <a:lnTo>
                    <a:pt x="271" y="550"/>
                  </a:lnTo>
                  <a:lnTo>
                    <a:pt x="257" y="548"/>
                  </a:lnTo>
                  <a:lnTo>
                    <a:pt x="239" y="548"/>
                  </a:lnTo>
                  <a:lnTo>
                    <a:pt x="220" y="549"/>
                  </a:lnTo>
                  <a:lnTo>
                    <a:pt x="199" y="552"/>
                  </a:lnTo>
                  <a:lnTo>
                    <a:pt x="176" y="558"/>
                  </a:lnTo>
                  <a:lnTo>
                    <a:pt x="152" y="565"/>
                  </a:lnTo>
                  <a:close/>
                  <a:moveTo>
                    <a:pt x="224" y="885"/>
                  </a:moveTo>
                  <a:lnTo>
                    <a:pt x="245" y="877"/>
                  </a:lnTo>
                  <a:lnTo>
                    <a:pt x="263" y="868"/>
                  </a:lnTo>
                  <a:lnTo>
                    <a:pt x="280" y="858"/>
                  </a:lnTo>
                  <a:lnTo>
                    <a:pt x="293" y="848"/>
                  </a:lnTo>
                  <a:lnTo>
                    <a:pt x="297" y="844"/>
                  </a:lnTo>
                  <a:lnTo>
                    <a:pt x="302" y="839"/>
                  </a:lnTo>
                  <a:lnTo>
                    <a:pt x="306" y="834"/>
                  </a:lnTo>
                  <a:lnTo>
                    <a:pt x="308" y="829"/>
                  </a:lnTo>
                  <a:lnTo>
                    <a:pt x="309" y="824"/>
                  </a:lnTo>
                  <a:lnTo>
                    <a:pt x="310" y="821"/>
                  </a:lnTo>
                  <a:lnTo>
                    <a:pt x="309" y="816"/>
                  </a:lnTo>
                  <a:lnTo>
                    <a:pt x="308" y="813"/>
                  </a:lnTo>
                  <a:lnTo>
                    <a:pt x="305" y="809"/>
                  </a:lnTo>
                  <a:lnTo>
                    <a:pt x="301" y="807"/>
                  </a:lnTo>
                  <a:lnTo>
                    <a:pt x="296" y="804"/>
                  </a:lnTo>
                  <a:lnTo>
                    <a:pt x="290" y="802"/>
                  </a:lnTo>
                  <a:lnTo>
                    <a:pt x="277" y="800"/>
                  </a:lnTo>
                  <a:lnTo>
                    <a:pt x="261" y="798"/>
                  </a:lnTo>
                  <a:lnTo>
                    <a:pt x="243" y="800"/>
                  </a:lnTo>
                  <a:lnTo>
                    <a:pt x="223" y="803"/>
                  </a:lnTo>
                  <a:lnTo>
                    <a:pt x="201" y="808"/>
                  </a:lnTo>
                  <a:lnTo>
                    <a:pt x="180" y="815"/>
                  </a:lnTo>
                  <a:lnTo>
                    <a:pt x="158" y="822"/>
                  </a:lnTo>
                  <a:lnTo>
                    <a:pt x="141" y="832"/>
                  </a:lnTo>
                  <a:lnTo>
                    <a:pt x="124" y="841"/>
                  </a:lnTo>
                  <a:lnTo>
                    <a:pt x="111" y="852"/>
                  </a:lnTo>
                  <a:lnTo>
                    <a:pt x="106" y="857"/>
                  </a:lnTo>
                  <a:lnTo>
                    <a:pt x="101" y="861"/>
                  </a:lnTo>
                  <a:lnTo>
                    <a:pt x="98" y="866"/>
                  </a:lnTo>
                  <a:lnTo>
                    <a:pt x="95" y="871"/>
                  </a:lnTo>
                  <a:lnTo>
                    <a:pt x="94" y="876"/>
                  </a:lnTo>
                  <a:lnTo>
                    <a:pt x="94" y="879"/>
                  </a:lnTo>
                  <a:lnTo>
                    <a:pt x="94" y="884"/>
                  </a:lnTo>
                  <a:lnTo>
                    <a:pt x="97" y="887"/>
                  </a:lnTo>
                  <a:lnTo>
                    <a:pt x="99" y="891"/>
                  </a:lnTo>
                  <a:lnTo>
                    <a:pt x="103" y="893"/>
                  </a:lnTo>
                  <a:lnTo>
                    <a:pt x="107" y="896"/>
                  </a:lnTo>
                  <a:lnTo>
                    <a:pt x="113" y="898"/>
                  </a:lnTo>
                  <a:lnTo>
                    <a:pt x="126" y="901"/>
                  </a:lnTo>
                  <a:lnTo>
                    <a:pt x="143" y="902"/>
                  </a:lnTo>
                  <a:lnTo>
                    <a:pt x="161" y="901"/>
                  </a:lnTo>
                  <a:lnTo>
                    <a:pt x="181" y="897"/>
                  </a:lnTo>
                  <a:lnTo>
                    <a:pt x="202" y="892"/>
                  </a:lnTo>
                  <a:lnTo>
                    <a:pt x="224" y="885"/>
                  </a:lnTo>
                  <a:close/>
                  <a:moveTo>
                    <a:pt x="237" y="934"/>
                  </a:moveTo>
                  <a:lnTo>
                    <a:pt x="233" y="931"/>
                  </a:lnTo>
                  <a:lnTo>
                    <a:pt x="230" y="928"/>
                  </a:lnTo>
                  <a:lnTo>
                    <a:pt x="225" y="925"/>
                  </a:lnTo>
                  <a:lnTo>
                    <a:pt x="220" y="923"/>
                  </a:lnTo>
                  <a:lnTo>
                    <a:pt x="207" y="921"/>
                  </a:lnTo>
                  <a:lnTo>
                    <a:pt x="192" y="920"/>
                  </a:lnTo>
                  <a:lnTo>
                    <a:pt x="174" y="921"/>
                  </a:lnTo>
                  <a:lnTo>
                    <a:pt x="155" y="924"/>
                  </a:lnTo>
                  <a:lnTo>
                    <a:pt x="133" y="929"/>
                  </a:lnTo>
                  <a:lnTo>
                    <a:pt x="113" y="935"/>
                  </a:lnTo>
                  <a:lnTo>
                    <a:pt x="93" y="943"/>
                  </a:lnTo>
                  <a:lnTo>
                    <a:pt x="75" y="953"/>
                  </a:lnTo>
                  <a:lnTo>
                    <a:pt x="61" y="962"/>
                  </a:lnTo>
                  <a:lnTo>
                    <a:pt x="48" y="972"/>
                  </a:lnTo>
                  <a:lnTo>
                    <a:pt x="43" y="977"/>
                  </a:lnTo>
                  <a:lnTo>
                    <a:pt x="40" y="981"/>
                  </a:lnTo>
                  <a:lnTo>
                    <a:pt x="36" y="986"/>
                  </a:lnTo>
                  <a:lnTo>
                    <a:pt x="34" y="991"/>
                  </a:lnTo>
                  <a:lnTo>
                    <a:pt x="32" y="996"/>
                  </a:lnTo>
                  <a:lnTo>
                    <a:pt x="32" y="1000"/>
                  </a:lnTo>
                  <a:lnTo>
                    <a:pt x="32" y="1004"/>
                  </a:lnTo>
                  <a:lnTo>
                    <a:pt x="35" y="1007"/>
                  </a:lnTo>
                  <a:lnTo>
                    <a:pt x="37" y="1011"/>
                  </a:lnTo>
                  <a:lnTo>
                    <a:pt x="41" y="1015"/>
                  </a:lnTo>
                  <a:lnTo>
                    <a:pt x="46" y="1017"/>
                  </a:lnTo>
                  <a:lnTo>
                    <a:pt x="52" y="1018"/>
                  </a:lnTo>
                  <a:lnTo>
                    <a:pt x="65" y="1022"/>
                  </a:lnTo>
                  <a:lnTo>
                    <a:pt x="80" y="1022"/>
                  </a:lnTo>
                  <a:lnTo>
                    <a:pt x="98" y="1021"/>
                  </a:lnTo>
                  <a:lnTo>
                    <a:pt x="117" y="1018"/>
                  </a:lnTo>
                  <a:lnTo>
                    <a:pt x="137" y="1013"/>
                  </a:lnTo>
                  <a:lnTo>
                    <a:pt x="157" y="1006"/>
                  </a:lnTo>
                  <a:lnTo>
                    <a:pt x="177" y="998"/>
                  </a:lnTo>
                  <a:lnTo>
                    <a:pt x="195" y="990"/>
                  </a:lnTo>
                  <a:lnTo>
                    <a:pt x="211" y="980"/>
                  </a:lnTo>
                  <a:lnTo>
                    <a:pt x="223" y="971"/>
                  </a:lnTo>
                  <a:lnTo>
                    <a:pt x="227" y="965"/>
                  </a:lnTo>
                  <a:lnTo>
                    <a:pt x="232" y="960"/>
                  </a:lnTo>
                  <a:lnTo>
                    <a:pt x="234" y="955"/>
                  </a:lnTo>
                  <a:lnTo>
                    <a:pt x="237" y="950"/>
                  </a:lnTo>
                  <a:lnTo>
                    <a:pt x="238" y="947"/>
                  </a:lnTo>
                  <a:lnTo>
                    <a:pt x="239" y="942"/>
                  </a:lnTo>
                  <a:lnTo>
                    <a:pt x="238" y="939"/>
                  </a:lnTo>
                  <a:lnTo>
                    <a:pt x="237" y="934"/>
                  </a:lnTo>
                  <a:close/>
                  <a:moveTo>
                    <a:pt x="346" y="1219"/>
                  </a:moveTo>
                  <a:lnTo>
                    <a:pt x="343" y="1215"/>
                  </a:lnTo>
                  <a:lnTo>
                    <a:pt x="339" y="1212"/>
                  </a:lnTo>
                  <a:lnTo>
                    <a:pt x="334" y="1209"/>
                  </a:lnTo>
                  <a:lnTo>
                    <a:pt x="329" y="1207"/>
                  </a:lnTo>
                  <a:lnTo>
                    <a:pt x="316" y="1204"/>
                  </a:lnTo>
                  <a:lnTo>
                    <a:pt x="302" y="1202"/>
                  </a:lnTo>
                  <a:lnTo>
                    <a:pt x="286" y="1204"/>
                  </a:lnTo>
                  <a:lnTo>
                    <a:pt x="267" y="1206"/>
                  </a:lnTo>
                  <a:lnTo>
                    <a:pt x="249" y="1211"/>
                  </a:lnTo>
                  <a:lnTo>
                    <a:pt x="229" y="1217"/>
                  </a:lnTo>
                  <a:lnTo>
                    <a:pt x="211" y="1225"/>
                  </a:lnTo>
                  <a:lnTo>
                    <a:pt x="194" y="1233"/>
                  </a:lnTo>
                  <a:lnTo>
                    <a:pt x="181" y="1243"/>
                  </a:lnTo>
                  <a:lnTo>
                    <a:pt x="170" y="1252"/>
                  </a:lnTo>
                  <a:lnTo>
                    <a:pt x="166" y="1257"/>
                  </a:lnTo>
                  <a:lnTo>
                    <a:pt x="162" y="1262"/>
                  </a:lnTo>
                  <a:lnTo>
                    <a:pt x="160" y="1268"/>
                  </a:lnTo>
                  <a:lnTo>
                    <a:pt x="157" y="1272"/>
                  </a:lnTo>
                  <a:lnTo>
                    <a:pt x="156" y="1277"/>
                  </a:lnTo>
                  <a:lnTo>
                    <a:pt x="156" y="1281"/>
                  </a:lnTo>
                  <a:lnTo>
                    <a:pt x="157" y="1285"/>
                  </a:lnTo>
                  <a:lnTo>
                    <a:pt x="160" y="1289"/>
                  </a:lnTo>
                  <a:lnTo>
                    <a:pt x="162" y="1293"/>
                  </a:lnTo>
                  <a:lnTo>
                    <a:pt x="166" y="1296"/>
                  </a:lnTo>
                  <a:lnTo>
                    <a:pt x="170" y="1299"/>
                  </a:lnTo>
                  <a:lnTo>
                    <a:pt x="175" y="1301"/>
                  </a:lnTo>
                  <a:lnTo>
                    <a:pt x="188" y="1304"/>
                  </a:lnTo>
                  <a:lnTo>
                    <a:pt x="202" y="1306"/>
                  </a:lnTo>
                  <a:lnTo>
                    <a:pt x="219" y="1304"/>
                  </a:lnTo>
                  <a:lnTo>
                    <a:pt x="238" y="1302"/>
                  </a:lnTo>
                  <a:lnTo>
                    <a:pt x="256" y="1297"/>
                  </a:lnTo>
                  <a:lnTo>
                    <a:pt x="276" y="1291"/>
                  </a:lnTo>
                  <a:lnTo>
                    <a:pt x="294" y="1283"/>
                  </a:lnTo>
                  <a:lnTo>
                    <a:pt x="310" y="1275"/>
                  </a:lnTo>
                  <a:lnTo>
                    <a:pt x="324" y="1265"/>
                  </a:lnTo>
                  <a:lnTo>
                    <a:pt x="334" y="1256"/>
                  </a:lnTo>
                  <a:lnTo>
                    <a:pt x="339" y="1251"/>
                  </a:lnTo>
                  <a:lnTo>
                    <a:pt x="343" y="1246"/>
                  </a:lnTo>
                  <a:lnTo>
                    <a:pt x="345" y="1242"/>
                  </a:lnTo>
                  <a:lnTo>
                    <a:pt x="347" y="1237"/>
                  </a:lnTo>
                  <a:lnTo>
                    <a:pt x="349" y="1232"/>
                  </a:lnTo>
                  <a:lnTo>
                    <a:pt x="349" y="1227"/>
                  </a:lnTo>
                  <a:lnTo>
                    <a:pt x="347" y="1223"/>
                  </a:lnTo>
                  <a:lnTo>
                    <a:pt x="346" y="1219"/>
                  </a:lnTo>
                  <a:close/>
                  <a:moveTo>
                    <a:pt x="315" y="1351"/>
                  </a:moveTo>
                  <a:lnTo>
                    <a:pt x="313" y="1347"/>
                  </a:lnTo>
                  <a:lnTo>
                    <a:pt x="309" y="1344"/>
                  </a:lnTo>
                  <a:lnTo>
                    <a:pt x="305" y="1341"/>
                  </a:lnTo>
                  <a:lnTo>
                    <a:pt x="300" y="1339"/>
                  </a:lnTo>
                  <a:lnTo>
                    <a:pt x="287" y="1335"/>
                  </a:lnTo>
                  <a:lnTo>
                    <a:pt x="272" y="1334"/>
                  </a:lnTo>
                  <a:lnTo>
                    <a:pt x="257" y="1335"/>
                  </a:lnTo>
                  <a:lnTo>
                    <a:pt x="239" y="1338"/>
                  </a:lnTo>
                  <a:lnTo>
                    <a:pt x="221" y="1341"/>
                  </a:lnTo>
                  <a:lnTo>
                    <a:pt x="202" y="1347"/>
                  </a:lnTo>
                  <a:lnTo>
                    <a:pt x="186" y="1356"/>
                  </a:lnTo>
                  <a:lnTo>
                    <a:pt x="170" y="1364"/>
                  </a:lnTo>
                  <a:lnTo>
                    <a:pt x="157" y="1373"/>
                  </a:lnTo>
                  <a:lnTo>
                    <a:pt x="147" y="1383"/>
                  </a:lnTo>
                  <a:lnTo>
                    <a:pt x="143" y="1388"/>
                  </a:lnTo>
                  <a:lnTo>
                    <a:pt x="139" y="1392"/>
                  </a:lnTo>
                  <a:lnTo>
                    <a:pt x="137" y="1397"/>
                  </a:lnTo>
                  <a:lnTo>
                    <a:pt x="135" y="1402"/>
                  </a:lnTo>
                  <a:lnTo>
                    <a:pt x="135" y="1407"/>
                  </a:lnTo>
                  <a:lnTo>
                    <a:pt x="135" y="1411"/>
                  </a:lnTo>
                  <a:lnTo>
                    <a:pt x="136" y="1416"/>
                  </a:lnTo>
                  <a:lnTo>
                    <a:pt x="137" y="1420"/>
                  </a:lnTo>
                  <a:lnTo>
                    <a:pt x="141" y="1423"/>
                  </a:lnTo>
                  <a:lnTo>
                    <a:pt x="144" y="1427"/>
                  </a:lnTo>
                  <a:lnTo>
                    <a:pt x="149" y="1429"/>
                  </a:lnTo>
                  <a:lnTo>
                    <a:pt x="154" y="1432"/>
                  </a:lnTo>
                  <a:lnTo>
                    <a:pt x="166" y="1435"/>
                  </a:lnTo>
                  <a:lnTo>
                    <a:pt x="180" y="1436"/>
                  </a:lnTo>
                  <a:lnTo>
                    <a:pt x="196" y="1436"/>
                  </a:lnTo>
                  <a:lnTo>
                    <a:pt x="213" y="1433"/>
                  </a:lnTo>
                  <a:lnTo>
                    <a:pt x="231" y="1429"/>
                  </a:lnTo>
                  <a:lnTo>
                    <a:pt x="250" y="1423"/>
                  </a:lnTo>
                  <a:lnTo>
                    <a:pt x="268" y="1415"/>
                  </a:lnTo>
                  <a:lnTo>
                    <a:pt x="282" y="1407"/>
                  </a:lnTo>
                  <a:lnTo>
                    <a:pt x="295" y="1397"/>
                  </a:lnTo>
                  <a:lnTo>
                    <a:pt x="306" y="1388"/>
                  </a:lnTo>
                  <a:lnTo>
                    <a:pt x="309" y="1383"/>
                  </a:lnTo>
                  <a:lnTo>
                    <a:pt x="313" y="1378"/>
                  </a:lnTo>
                  <a:lnTo>
                    <a:pt x="315" y="1373"/>
                  </a:lnTo>
                  <a:lnTo>
                    <a:pt x="318" y="1369"/>
                  </a:lnTo>
                  <a:lnTo>
                    <a:pt x="319" y="1364"/>
                  </a:lnTo>
                  <a:lnTo>
                    <a:pt x="319" y="1359"/>
                  </a:lnTo>
                  <a:lnTo>
                    <a:pt x="318" y="1356"/>
                  </a:lnTo>
                  <a:lnTo>
                    <a:pt x="315" y="1351"/>
                  </a:lnTo>
                  <a:close/>
                  <a:moveTo>
                    <a:pt x="237" y="1556"/>
                  </a:moveTo>
                  <a:lnTo>
                    <a:pt x="253" y="1549"/>
                  </a:lnTo>
                  <a:lnTo>
                    <a:pt x="268" y="1541"/>
                  </a:lnTo>
                  <a:lnTo>
                    <a:pt x="280" y="1531"/>
                  </a:lnTo>
                  <a:lnTo>
                    <a:pt x="289" y="1522"/>
                  </a:lnTo>
                  <a:lnTo>
                    <a:pt x="294" y="1517"/>
                  </a:lnTo>
                  <a:lnTo>
                    <a:pt x="296" y="1512"/>
                  </a:lnTo>
                  <a:lnTo>
                    <a:pt x="299" y="1508"/>
                  </a:lnTo>
                  <a:lnTo>
                    <a:pt x="301" y="1503"/>
                  </a:lnTo>
                  <a:lnTo>
                    <a:pt x="301" y="1498"/>
                  </a:lnTo>
                  <a:lnTo>
                    <a:pt x="301" y="1495"/>
                  </a:lnTo>
                  <a:lnTo>
                    <a:pt x="300" y="1490"/>
                  </a:lnTo>
                  <a:lnTo>
                    <a:pt x="299" y="1486"/>
                  </a:lnTo>
                  <a:lnTo>
                    <a:pt x="295" y="1483"/>
                  </a:lnTo>
                  <a:lnTo>
                    <a:pt x="291" y="1479"/>
                  </a:lnTo>
                  <a:lnTo>
                    <a:pt x="287" y="1476"/>
                  </a:lnTo>
                  <a:lnTo>
                    <a:pt x="282" y="1473"/>
                  </a:lnTo>
                  <a:lnTo>
                    <a:pt x="270" y="1471"/>
                  </a:lnTo>
                  <a:lnTo>
                    <a:pt x="257" y="1468"/>
                  </a:lnTo>
                  <a:lnTo>
                    <a:pt x="242" y="1470"/>
                  </a:lnTo>
                  <a:lnTo>
                    <a:pt x="225" y="1472"/>
                  </a:lnTo>
                  <a:lnTo>
                    <a:pt x="207" y="1476"/>
                  </a:lnTo>
                  <a:lnTo>
                    <a:pt x="189" y="1482"/>
                  </a:lnTo>
                  <a:lnTo>
                    <a:pt x="173" y="1489"/>
                  </a:lnTo>
                  <a:lnTo>
                    <a:pt x="158" y="1498"/>
                  </a:lnTo>
                  <a:lnTo>
                    <a:pt x="145" y="1506"/>
                  </a:lnTo>
                  <a:lnTo>
                    <a:pt x="136" y="1516"/>
                  </a:lnTo>
                  <a:lnTo>
                    <a:pt x="132" y="1522"/>
                  </a:lnTo>
                  <a:lnTo>
                    <a:pt x="129" y="1527"/>
                  </a:lnTo>
                  <a:lnTo>
                    <a:pt x="128" y="1531"/>
                  </a:lnTo>
                  <a:lnTo>
                    <a:pt x="125" y="1536"/>
                  </a:lnTo>
                  <a:lnTo>
                    <a:pt x="125" y="1541"/>
                  </a:lnTo>
                  <a:lnTo>
                    <a:pt x="125" y="1545"/>
                  </a:lnTo>
                  <a:lnTo>
                    <a:pt x="126" y="1549"/>
                  </a:lnTo>
                  <a:lnTo>
                    <a:pt x="128" y="1553"/>
                  </a:lnTo>
                  <a:lnTo>
                    <a:pt x="131" y="1556"/>
                  </a:lnTo>
                  <a:lnTo>
                    <a:pt x="135" y="1560"/>
                  </a:lnTo>
                  <a:lnTo>
                    <a:pt x="138" y="1562"/>
                  </a:lnTo>
                  <a:lnTo>
                    <a:pt x="144" y="1565"/>
                  </a:lnTo>
                  <a:lnTo>
                    <a:pt x="156" y="1568"/>
                  </a:lnTo>
                  <a:lnTo>
                    <a:pt x="169" y="1569"/>
                  </a:lnTo>
                  <a:lnTo>
                    <a:pt x="185" y="1569"/>
                  </a:lnTo>
                  <a:lnTo>
                    <a:pt x="201" y="1567"/>
                  </a:lnTo>
                  <a:lnTo>
                    <a:pt x="219" y="1564"/>
                  </a:lnTo>
                  <a:lnTo>
                    <a:pt x="237" y="1556"/>
                  </a:lnTo>
                  <a:close/>
                  <a:moveTo>
                    <a:pt x="236" y="1694"/>
                  </a:moveTo>
                  <a:lnTo>
                    <a:pt x="251" y="1687"/>
                  </a:lnTo>
                  <a:lnTo>
                    <a:pt x="265" y="1679"/>
                  </a:lnTo>
                  <a:lnTo>
                    <a:pt x="277" y="1669"/>
                  </a:lnTo>
                  <a:lnTo>
                    <a:pt x="286" y="1660"/>
                  </a:lnTo>
                  <a:lnTo>
                    <a:pt x="289" y="1655"/>
                  </a:lnTo>
                  <a:lnTo>
                    <a:pt x="293" y="1650"/>
                  </a:lnTo>
                  <a:lnTo>
                    <a:pt x="295" y="1645"/>
                  </a:lnTo>
                  <a:lnTo>
                    <a:pt x="296" y="1641"/>
                  </a:lnTo>
                  <a:lnTo>
                    <a:pt x="296" y="1636"/>
                  </a:lnTo>
                  <a:lnTo>
                    <a:pt x="296" y="1631"/>
                  </a:lnTo>
                  <a:lnTo>
                    <a:pt x="295" y="1628"/>
                  </a:lnTo>
                  <a:lnTo>
                    <a:pt x="293" y="1623"/>
                  </a:lnTo>
                  <a:lnTo>
                    <a:pt x="290" y="1619"/>
                  </a:lnTo>
                  <a:lnTo>
                    <a:pt x="287" y="1617"/>
                  </a:lnTo>
                  <a:lnTo>
                    <a:pt x="282" y="1613"/>
                  </a:lnTo>
                  <a:lnTo>
                    <a:pt x="277" y="1611"/>
                  </a:lnTo>
                  <a:lnTo>
                    <a:pt x="267" y="1607"/>
                  </a:lnTo>
                  <a:lnTo>
                    <a:pt x="252" y="1606"/>
                  </a:lnTo>
                  <a:lnTo>
                    <a:pt x="238" y="1606"/>
                  </a:lnTo>
                  <a:lnTo>
                    <a:pt x="221" y="1609"/>
                  </a:lnTo>
                  <a:lnTo>
                    <a:pt x="205" y="1612"/>
                  </a:lnTo>
                  <a:lnTo>
                    <a:pt x="188" y="1618"/>
                  </a:lnTo>
                  <a:lnTo>
                    <a:pt x="173" y="1625"/>
                  </a:lnTo>
                  <a:lnTo>
                    <a:pt x="158" y="1634"/>
                  </a:lnTo>
                  <a:lnTo>
                    <a:pt x="147" y="1643"/>
                  </a:lnTo>
                  <a:lnTo>
                    <a:pt x="138" y="1653"/>
                  </a:lnTo>
                  <a:lnTo>
                    <a:pt x="135" y="1657"/>
                  </a:lnTo>
                  <a:lnTo>
                    <a:pt x="131" y="1662"/>
                  </a:lnTo>
                  <a:lnTo>
                    <a:pt x="129" y="1667"/>
                  </a:lnTo>
                  <a:lnTo>
                    <a:pt x="128" y="1672"/>
                  </a:lnTo>
                  <a:lnTo>
                    <a:pt x="128" y="1676"/>
                  </a:lnTo>
                  <a:lnTo>
                    <a:pt x="128" y="1681"/>
                  </a:lnTo>
                  <a:lnTo>
                    <a:pt x="129" y="1685"/>
                  </a:lnTo>
                  <a:lnTo>
                    <a:pt x="131" y="1689"/>
                  </a:lnTo>
                  <a:lnTo>
                    <a:pt x="133" y="1693"/>
                  </a:lnTo>
                  <a:lnTo>
                    <a:pt x="137" y="1697"/>
                  </a:lnTo>
                  <a:lnTo>
                    <a:pt x="142" y="1699"/>
                  </a:lnTo>
                  <a:lnTo>
                    <a:pt x="147" y="1701"/>
                  </a:lnTo>
                  <a:lnTo>
                    <a:pt x="157" y="1705"/>
                  </a:lnTo>
                  <a:lnTo>
                    <a:pt x="171" y="1706"/>
                  </a:lnTo>
                  <a:lnTo>
                    <a:pt x="186" y="1706"/>
                  </a:lnTo>
                  <a:lnTo>
                    <a:pt x="202" y="1704"/>
                  </a:lnTo>
                  <a:lnTo>
                    <a:pt x="219" y="1700"/>
                  </a:lnTo>
                  <a:lnTo>
                    <a:pt x="236" y="1694"/>
                  </a:lnTo>
                  <a:close/>
                  <a:moveTo>
                    <a:pt x="246" y="1834"/>
                  </a:moveTo>
                  <a:lnTo>
                    <a:pt x="262" y="1827"/>
                  </a:lnTo>
                  <a:lnTo>
                    <a:pt x="275" y="1819"/>
                  </a:lnTo>
                  <a:lnTo>
                    <a:pt x="286" y="1809"/>
                  </a:lnTo>
                  <a:lnTo>
                    <a:pt x="295" y="1800"/>
                  </a:lnTo>
                  <a:lnTo>
                    <a:pt x="297" y="1795"/>
                  </a:lnTo>
                  <a:lnTo>
                    <a:pt x="301" y="1790"/>
                  </a:lnTo>
                  <a:lnTo>
                    <a:pt x="302" y="1786"/>
                  </a:lnTo>
                  <a:lnTo>
                    <a:pt x="303" y="1782"/>
                  </a:lnTo>
                  <a:lnTo>
                    <a:pt x="305" y="1777"/>
                  </a:lnTo>
                  <a:lnTo>
                    <a:pt x="303" y="1773"/>
                  </a:lnTo>
                  <a:lnTo>
                    <a:pt x="302" y="1768"/>
                  </a:lnTo>
                  <a:lnTo>
                    <a:pt x="301" y="1764"/>
                  </a:lnTo>
                  <a:lnTo>
                    <a:pt x="297" y="1761"/>
                  </a:lnTo>
                  <a:lnTo>
                    <a:pt x="294" y="1757"/>
                  </a:lnTo>
                  <a:lnTo>
                    <a:pt x="290" y="1755"/>
                  </a:lnTo>
                  <a:lnTo>
                    <a:pt x="286" y="1752"/>
                  </a:lnTo>
                  <a:lnTo>
                    <a:pt x="274" y="1749"/>
                  </a:lnTo>
                  <a:lnTo>
                    <a:pt x="262" y="1746"/>
                  </a:lnTo>
                  <a:lnTo>
                    <a:pt x="246" y="1746"/>
                  </a:lnTo>
                  <a:lnTo>
                    <a:pt x="232" y="1749"/>
                  </a:lnTo>
                  <a:lnTo>
                    <a:pt x="215" y="1752"/>
                  </a:lnTo>
                  <a:lnTo>
                    <a:pt x="200" y="1758"/>
                  </a:lnTo>
                  <a:lnTo>
                    <a:pt x="185" y="1765"/>
                  </a:lnTo>
                  <a:lnTo>
                    <a:pt x="171" y="1774"/>
                  </a:lnTo>
                  <a:lnTo>
                    <a:pt x="160" y="1783"/>
                  </a:lnTo>
                  <a:lnTo>
                    <a:pt x="151" y="1793"/>
                  </a:lnTo>
                  <a:lnTo>
                    <a:pt x="148" y="1798"/>
                  </a:lnTo>
                  <a:lnTo>
                    <a:pt x="145" y="1802"/>
                  </a:lnTo>
                  <a:lnTo>
                    <a:pt x="144" y="1807"/>
                  </a:lnTo>
                  <a:lnTo>
                    <a:pt x="143" y="1812"/>
                  </a:lnTo>
                  <a:lnTo>
                    <a:pt x="142" y="1815"/>
                  </a:lnTo>
                  <a:lnTo>
                    <a:pt x="142" y="1820"/>
                  </a:lnTo>
                  <a:lnTo>
                    <a:pt x="143" y="1825"/>
                  </a:lnTo>
                  <a:lnTo>
                    <a:pt x="145" y="1828"/>
                  </a:lnTo>
                  <a:lnTo>
                    <a:pt x="149" y="1832"/>
                  </a:lnTo>
                  <a:lnTo>
                    <a:pt x="152" y="1836"/>
                  </a:lnTo>
                  <a:lnTo>
                    <a:pt x="156" y="1838"/>
                  </a:lnTo>
                  <a:lnTo>
                    <a:pt x="161" y="1840"/>
                  </a:lnTo>
                  <a:lnTo>
                    <a:pt x="171" y="1844"/>
                  </a:lnTo>
                  <a:lnTo>
                    <a:pt x="185" y="1846"/>
                  </a:lnTo>
                  <a:lnTo>
                    <a:pt x="199" y="1845"/>
                  </a:lnTo>
                  <a:lnTo>
                    <a:pt x="214" y="1844"/>
                  </a:lnTo>
                  <a:lnTo>
                    <a:pt x="231" y="1840"/>
                  </a:lnTo>
                  <a:lnTo>
                    <a:pt x="246" y="1834"/>
                  </a:lnTo>
                  <a:close/>
                  <a:moveTo>
                    <a:pt x="270" y="1978"/>
                  </a:moveTo>
                  <a:lnTo>
                    <a:pt x="284" y="1971"/>
                  </a:lnTo>
                  <a:lnTo>
                    <a:pt x="297" y="1963"/>
                  </a:lnTo>
                  <a:lnTo>
                    <a:pt x="307" y="1953"/>
                  </a:lnTo>
                  <a:lnTo>
                    <a:pt x="315" y="1945"/>
                  </a:lnTo>
                  <a:lnTo>
                    <a:pt x="319" y="1940"/>
                  </a:lnTo>
                  <a:lnTo>
                    <a:pt x="321" y="1935"/>
                  </a:lnTo>
                  <a:lnTo>
                    <a:pt x="322" y="1931"/>
                  </a:lnTo>
                  <a:lnTo>
                    <a:pt x="324" y="1926"/>
                  </a:lnTo>
                  <a:lnTo>
                    <a:pt x="324" y="1921"/>
                  </a:lnTo>
                  <a:lnTo>
                    <a:pt x="324" y="1916"/>
                  </a:lnTo>
                  <a:lnTo>
                    <a:pt x="322" y="1913"/>
                  </a:lnTo>
                  <a:lnTo>
                    <a:pt x="320" y="1908"/>
                  </a:lnTo>
                  <a:lnTo>
                    <a:pt x="318" y="1905"/>
                  </a:lnTo>
                  <a:lnTo>
                    <a:pt x="314" y="1902"/>
                  </a:lnTo>
                  <a:lnTo>
                    <a:pt x="310" y="1899"/>
                  </a:lnTo>
                  <a:lnTo>
                    <a:pt x="306" y="1896"/>
                  </a:lnTo>
                  <a:lnTo>
                    <a:pt x="295" y="1893"/>
                  </a:lnTo>
                  <a:lnTo>
                    <a:pt x="282" y="1891"/>
                  </a:lnTo>
                  <a:lnTo>
                    <a:pt x="268" y="1891"/>
                  </a:lnTo>
                  <a:lnTo>
                    <a:pt x="253" y="1893"/>
                  </a:lnTo>
                  <a:lnTo>
                    <a:pt x="238" y="1896"/>
                  </a:lnTo>
                  <a:lnTo>
                    <a:pt x="223" y="1902"/>
                  </a:lnTo>
                  <a:lnTo>
                    <a:pt x="208" y="1909"/>
                  </a:lnTo>
                  <a:lnTo>
                    <a:pt x="195" y="1918"/>
                  </a:lnTo>
                  <a:lnTo>
                    <a:pt x="186" y="1926"/>
                  </a:lnTo>
                  <a:lnTo>
                    <a:pt x="177" y="1935"/>
                  </a:lnTo>
                  <a:lnTo>
                    <a:pt x="174" y="1940"/>
                  </a:lnTo>
                  <a:lnTo>
                    <a:pt x="171" y="1945"/>
                  </a:lnTo>
                  <a:lnTo>
                    <a:pt x="170" y="1950"/>
                  </a:lnTo>
                  <a:lnTo>
                    <a:pt x="169" y="1954"/>
                  </a:lnTo>
                  <a:lnTo>
                    <a:pt x="168" y="1959"/>
                  </a:lnTo>
                  <a:lnTo>
                    <a:pt x="169" y="1963"/>
                  </a:lnTo>
                  <a:lnTo>
                    <a:pt x="170" y="1967"/>
                  </a:lnTo>
                  <a:lnTo>
                    <a:pt x="173" y="1971"/>
                  </a:lnTo>
                  <a:lnTo>
                    <a:pt x="175" y="1975"/>
                  </a:lnTo>
                  <a:lnTo>
                    <a:pt x="179" y="1978"/>
                  </a:lnTo>
                  <a:lnTo>
                    <a:pt x="182" y="1982"/>
                  </a:lnTo>
                  <a:lnTo>
                    <a:pt x="187" y="1984"/>
                  </a:lnTo>
                  <a:lnTo>
                    <a:pt x="198" y="1988"/>
                  </a:lnTo>
                  <a:lnTo>
                    <a:pt x="211" y="1989"/>
                  </a:lnTo>
                  <a:lnTo>
                    <a:pt x="225" y="1989"/>
                  </a:lnTo>
                  <a:lnTo>
                    <a:pt x="239" y="1986"/>
                  </a:lnTo>
                  <a:lnTo>
                    <a:pt x="255" y="1983"/>
                  </a:lnTo>
                  <a:lnTo>
                    <a:pt x="270" y="1978"/>
                  </a:lnTo>
                  <a:close/>
                  <a:moveTo>
                    <a:pt x="123" y="2203"/>
                  </a:moveTo>
                  <a:lnTo>
                    <a:pt x="136" y="2196"/>
                  </a:lnTo>
                  <a:lnTo>
                    <a:pt x="148" y="2188"/>
                  </a:lnTo>
                  <a:lnTo>
                    <a:pt x="157" y="2180"/>
                  </a:lnTo>
                  <a:lnTo>
                    <a:pt x="164" y="2171"/>
                  </a:lnTo>
                  <a:lnTo>
                    <a:pt x="169" y="2162"/>
                  </a:lnTo>
                  <a:lnTo>
                    <a:pt x="171" y="2153"/>
                  </a:lnTo>
                  <a:lnTo>
                    <a:pt x="171" y="2149"/>
                  </a:lnTo>
                  <a:lnTo>
                    <a:pt x="170" y="2145"/>
                  </a:lnTo>
                  <a:lnTo>
                    <a:pt x="169" y="2141"/>
                  </a:lnTo>
                  <a:lnTo>
                    <a:pt x="168" y="2136"/>
                  </a:lnTo>
                  <a:lnTo>
                    <a:pt x="164" y="2134"/>
                  </a:lnTo>
                  <a:lnTo>
                    <a:pt x="162" y="2130"/>
                  </a:lnTo>
                  <a:lnTo>
                    <a:pt x="157" y="2128"/>
                  </a:lnTo>
                  <a:lnTo>
                    <a:pt x="154" y="2125"/>
                  </a:lnTo>
                  <a:lnTo>
                    <a:pt x="143" y="2122"/>
                  </a:lnTo>
                  <a:lnTo>
                    <a:pt x="132" y="2120"/>
                  </a:lnTo>
                  <a:lnTo>
                    <a:pt x="119" y="2120"/>
                  </a:lnTo>
                  <a:lnTo>
                    <a:pt x="106" y="2121"/>
                  </a:lnTo>
                  <a:lnTo>
                    <a:pt x="92" y="2124"/>
                  </a:lnTo>
                  <a:lnTo>
                    <a:pt x="78" y="2130"/>
                  </a:lnTo>
                  <a:lnTo>
                    <a:pt x="65" y="2136"/>
                  </a:lnTo>
                  <a:lnTo>
                    <a:pt x="54" y="2145"/>
                  </a:lnTo>
                  <a:lnTo>
                    <a:pt x="44" y="2153"/>
                  </a:lnTo>
                  <a:lnTo>
                    <a:pt x="37" y="2161"/>
                  </a:lnTo>
                  <a:lnTo>
                    <a:pt x="32" y="2171"/>
                  </a:lnTo>
                  <a:lnTo>
                    <a:pt x="30" y="2180"/>
                  </a:lnTo>
                  <a:lnTo>
                    <a:pt x="30" y="2184"/>
                  </a:lnTo>
                  <a:lnTo>
                    <a:pt x="30" y="2188"/>
                  </a:lnTo>
                  <a:lnTo>
                    <a:pt x="31" y="2192"/>
                  </a:lnTo>
                  <a:lnTo>
                    <a:pt x="34" y="2196"/>
                  </a:lnTo>
                  <a:lnTo>
                    <a:pt x="36" y="2199"/>
                  </a:lnTo>
                  <a:lnTo>
                    <a:pt x="40" y="2203"/>
                  </a:lnTo>
                  <a:lnTo>
                    <a:pt x="43" y="2205"/>
                  </a:lnTo>
                  <a:lnTo>
                    <a:pt x="48" y="2207"/>
                  </a:lnTo>
                  <a:lnTo>
                    <a:pt x="57" y="2211"/>
                  </a:lnTo>
                  <a:lnTo>
                    <a:pt x="69" y="2213"/>
                  </a:lnTo>
                  <a:lnTo>
                    <a:pt x="82" y="2213"/>
                  </a:lnTo>
                  <a:lnTo>
                    <a:pt x="95" y="2211"/>
                  </a:lnTo>
                  <a:lnTo>
                    <a:pt x="110" y="2207"/>
                  </a:lnTo>
                  <a:lnTo>
                    <a:pt x="123" y="2203"/>
                  </a:lnTo>
                  <a:close/>
                  <a:moveTo>
                    <a:pt x="305" y="2125"/>
                  </a:moveTo>
                  <a:lnTo>
                    <a:pt x="319" y="2118"/>
                  </a:lnTo>
                  <a:lnTo>
                    <a:pt x="331" y="2110"/>
                  </a:lnTo>
                  <a:lnTo>
                    <a:pt x="340" y="2102"/>
                  </a:lnTo>
                  <a:lnTo>
                    <a:pt x="349" y="2092"/>
                  </a:lnTo>
                  <a:lnTo>
                    <a:pt x="351" y="2087"/>
                  </a:lnTo>
                  <a:lnTo>
                    <a:pt x="353" y="2083"/>
                  </a:lnTo>
                  <a:lnTo>
                    <a:pt x="354" y="2078"/>
                  </a:lnTo>
                  <a:lnTo>
                    <a:pt x="356" y="2073"/>
                  </a:lnTo>
                  <a:lnTo>
                    <a:pt x="356" y="2070"/>
                  </a:lnTo>
                  <a:lnTo>
                    <a:pt x="356" y="2065"/>
                  </a:lnTo>
                  <a:lnTo>
                    <a:pt x="354" y="2060"/>
                  </a:lnTo>
                  <a:lnTo>
                    <a:pt x="352" y="2057"/>
                  </a:lnTo>
                  <a:lnTo>
                    <a:pt x="350" y="2053"/>
                  </a:lnTo>
                  <a:lnTo>
                    <a:pt x="346" y="2049"/>
                  </a:lnTo>
                  <a:lnTo>
                    <a:pt x="343" y="2047"/>
                  </a:lnTo>
                  <a:lnTo>
                    <a:pt x="338" y="2045"/>
                  </a:lnTo>
                  <a:lnTo>
                    <a:pt x="327" y="2041"/>
                  </a:lnTo>
                  <a:lnTo>
                    <a:pt x="315" y="2039"/>
                  </a:lnTo>
                  <a:lnTo>
                    <a:pt x="301" y="2039"/>
                  </a:lnTo>
                  <a:lnTo>
                    <a:pt x="287" y="2040"/>
                  </a:lnTo>
                  <a:lnTo>
                    <a:pt x="272" y="2044"/>
                  </a:lnTo>
                  <a:lnTo>
                    <a:pt x="258" y="2049"/>
                  </a:lnTo>
                  <a:lnTo>
                    <a:pt x="244" y="2057"/>
                  </a:lnTo>
                  <a:lnTo>
                    <a:pt x="232" y="2064"/>
                  </a:lnTo>
                  <a:lnTo>
                    <a:pt x="223" y="2073"/>
                  </a:lnTo>
                  <a:lnTo>
                    <a:pt x="214" y="2082"/>
                  </a:lnTo>
                  <a:lnTo>
                    <a:pt x="212" y="2086"/>
                  </a:lnTo>
                  <a:lnTo>
                    <a:pt x="210" y="2091"/>
                  </a:lnTo>
                  <a:lnTo>
                    <a:pt x="208" y="2096"/>
                  </a:lnTo>
                  <a:lnTo>
                    <a:pt x="207" y="2101"/>
                  </a:lnTo>
                  <a:lnTo>
                    <a:pt x="207" y="2105"/>
                  </a:lnTo>
                  <a:lnTo>
                    <a:pt x="207" y="2110"/>
                  </a:lnTo>
                  <a:lnTo>
                    <a:pt x="208" y="2114"/>
                  </a:lnTo>
                  <a:lnTo>
                    <a:pt x="211" y="2118"/>
                  </a:lnTo>
                  <a:lnTo>
                    <a:pt x="213" y="2122"/>
                  </a:lnTo>
                  <a:lnTo>
                    <a:pt x="217" y="2124"/>
                  </a:lnTo>
                  <a:lnTo>
                    <a:pt x="221" y="2128"/>
                  </a:lnTo>
                  <a:lnTo>
                    <a:pt x="225" y="2130"/>
                  </a:lnTo>
                  <a:lnTo>
                    <a:pt x="236" y="2134"/>
                  </a:lnTo>
                  <a:lnTo>
                    <a:pt x="248" y="2136"/>
                  </a:lnTo>
                  <a:lnTo>
                    <a:pt x="262" y="2136"/>
                  </a:lnTo>
                  <a:lnTo>
                    <a:pt x="276" y="2134"/>
                  </a:lnTo>
                  <a:lnTo>
                    <a:pt x="290" y="2130"/>
                  </a:lnTo>
                  <a:lnTo>
                    <a:pt x="305" y="2125"/>
                  </a:lnTo>
                  <a:close/>
                  <a:moveTo>
                    <a:pt x="179" y="2351"/>
                  </a:moveTo>
                  <a:lnTo>
                    <a:pt x="191" y="2345"/>
                  </a:lnTo>
                  <a:lnTo>
                    <a:pt x="201" y="2338"/>
                  </a:lnTo>
                  <a:lnTo>
                    <a:pt x="210" y="2330"/>
                  </a:lnTo>
                  <a:lnTo>
                    <a:pt x="217" y="2320"/>
                  </a:lnTo>
                  <a:lnTo>
                    <a:pt x="221" y="2312"/>
                  </a:lnTo>
                  <a:lnTo>
                    <a:pt x="223" y="2303"/>
                  </a:lnTo>
                  <a:lnTo>
                    <a:pt x="224" y="2299"/>
                  </a:lnTo>
                  <a:lnTo>
                    <a:pt x="223" y="2294"/>
                  </a:lnTo>
                  <a:lnTo>
                    <a:pt x="221" y="2291"/>
                  </a:lnTo>
                  <a:lnTo>
                    <a:pt x="219" y="2287"/>
                  </a:lnTo>
                  <a:lnTo>
                    <a:pt x="217" y="2284"/>
                  </a:lnTo>
                  <a:lnTo>
                    <a:pt x="213" y="2280"/>
                  </a:lnTo>
                  <a:lnTo>
                    <a:pt x="210" y="2278"/>
                  </a:lnTo>
                  <a:lnTo>
                    <a:pt x="206" y="2275"/>
                  </a:lnTo>
                  <a:lnTo>
                    <a:pt x="195" y="2272"/>
                  </a:lnTo>
                  <a:lnTo>
                    <a:pt x="185" y="2269"/>
                  </a:lnTo>
                  <a:lnTo>
                    <a:pt x="173" y="2269"/>
                  </a:lnTo>
                  <a:lnTo>
                    <a:pt x="160" y="2270"/>
                  </a:lnTo>
                  <a:lnTo>
                    <a:pt x="147" y="2274"/>
                  </a:lnTo>
                  <a:lnTo>
                    <a:pt x="132" y="2279"/>
                  </a:lnTo>
                  <a:lnTo>
                    <a:pt x="120" y="2286"/>
                  </a:lnTo>
                  <a:lnTo>
                    <a:pt x="110" y="2293"/>
                  </a:lnTo>
                  <a:lnTo>
                    <a:pt x="101" y="2301"/>
                  </a:lnTo>
                  <a:lnTo>
                    <a:pt x="94" y="2311"/>
                  </a:lnTo>
                  <a:lnTo>
                    <a:pt x="90" y="2319"/>
                  </a:lnTo>
                  <a:lnTo>
                    <a:pt x="87" y="2329"/>
                  </a:lnTo>
                  <a:lnTo>
                    <a:pt x="87" y="2332"/>
                  </a:lnTo>
                  <a:lnTo>
                    <a:pt x="88" y="2337"/>
                  </a:lnTo>
                  <a:lnTo>
                    <a:pt x="90" y="2341"/>
                  </a:lnTo>
                  <a:lnTo>
                    <a:pt x="92" y="2344"/>
                  </a:lnTo>
                  <a:lnTo>
                    <a:pt x="94" y="2348"/>
                  </a:lnTo>
                  <a:lnTo>
                    <a:pt x="98" y="2351"/>
                  </a:lnTo>
                  <a:lnTo>
                    <a:pt x="101" y="2354"/>
                  </a:lnTo>
                  <a:lnTo>
                    <a:pt x="105" y="2356"/>
                  </a:lnTo>
                  <a:lnTo>
                    <a:pt x="116" y="2360"/>
                  </a:lnTo>
                  <a:lnTo>
                    <a:pt x="126" y="2362"/>
                  </a:lnTo>
                  <a:lnTo>
                    <a:pt x="138" y="2362"/>
                  </a:lnTo>
                  <a:lnTo>
                    <a:pt x="151" y="2361"/>
                  </a:lnTo>
                  <a:lnTo>
                    <a:pt x="164" y="2357"/>
                  </a:lnTo>
                  <a:lnTo>
                    <a:pt x="179" y="2351"/>
                  </a:lnTo>
                  <a:close/>
                  <a:moveTo>
                    <a:pt x="87" y="2577"/>
                  </a:moveTo>
                  <a:lnTo>
                    <a:pt x="98" y="2571"/>
                  </a:lnTo>
                  <a:lnTo>
                    <a:pt x="109" y="2564"/>
                  </a:lnTo>
                  <a:lnTo>
                    <a:pt x="116" y="2556"/>
                  </a:lnTo>
                  <a:lnTo>
                    <a:pt x="122" y="2547"/>
                  </a:lnTo>
                  <a:lnTo>
                    <a:pt x="125" y="2539"/>
                  </a:lnTo>
                  <a:lnTo>
                    <a:pt x="128" y="2531"/>
                  </a:lnTo>
                  <a:lnTo>
                    <a:pt x="128" y="2526"/>
                  </a:lnTo>
                  <a:lnTo>
                    <a:pt x="126" y="2522"/>
                  </a:lnTo>
                  <a:lnTo>
                    <a:pt x="125" y="2519"/>
                  </a:lnTo>
                  <a:lnTo>
                    <a:pt x="123" y="2515"/>
                  </a:lnTo>
                  <a:lnTo>
                    <a:pt x="118" y="2508"/>
                  </a:lnTo>
                  <a:lnTo>
                    <a:pt x="111" y="2503"/>
                  </a:lnTo>
                  <a:lnTo>
                    <a:pt x="101" y="2500"/>
                  </a:lnTo>
                  <a:lnTo>
                    <a:pt x="91" y="2499"/>
                  </a:lnTo>
                  <a:lnTo>
                    <a:pt x="80" y="2499"/>
                  </a:lnTo>
                  <a:lnTo>
                    <a:pt x="68" y="2500"/>
                  </a:lnTo>
                  <a:lnTo>
                    <a:pt x="56" y="2502"/>
                  </a:lnTo>
                  <a:lnTo>
                    <a:pt x="44" y="2507"/>
                  </a:lnTo>
                  <a:lnTo>
                    <a:pt x="32" y="2514"/>
                  </a:lnTo>
                  <a:lnTo>
                    <a:pt x="23" y="2521"/>
                  </a:lnTo>
                  <a:lnTo>
                    <a:pt x="16" y="2528"/>
                  </a:lnTo>
                  <a:lnTo>
                    <a:pt x="10" y="2537"/>
                  </a:lnTo>
                  <a:lnTo>
                    <a:pt x="5" y="2545"/>
                  </a:lnTo>
                  <a:lnTo>
                    <a:pt x="4" y="2553"/>
                  </a:lnTo>
                  <a:lnTo>
                    <a:pt x="4" y="2558"/>
                  </a:lnTo>
                  <a:lnTo>
                    <a:pt x="5" y="2562"/>
                  </a:lnTo>
                  <a:lnTo>
                    <a:pt x="6" y="2566"/>
                  </a:lnTo>
                  <a:lnTo>
                    <a:pt x="8" y="2570"/>
                  </a:lnTo>
                  <a:lnTo>
                    <a:pt x="10" y="2573"/>
                  </a:lnTo>
                  <a:lnTo>
                    <a:pt x="13" y="2576"/>
                  </a:lnTo>
                  <a:lnTo>
                    <a:pt x="17" y="2578"/>
                  </a:lnTo>
                  <a:lnTo>
                    <a:pt x="21" y="2581"/>
                  </a:lnTo>
                  <a:lnTo>
                    <a:pt x="30" y="2584"/>
                  </a:lnTo>
                  <a:lnTo>
                    <a:pt x="40" y="2586"/>
                  </a:lnTo>
                  <a:lnTo>
                    <a:pt x="52" y="2586"/>
                  </a:lnTo>
                  <a:lnTo>
                    <a:pt x="63" y="2585"/>
                  </a:lnTo>
                  <a:lnTo>
                    <a:pt x="75" y="2582"/>
                  </a:lnTo>
                  <a:lnTo>
                    <a:pt x="87" y="2577"/>
                  </a:lnTo>
                  <a:close/>
                  <a:moveTo>
                    <a:pt x="283" y="2442"/>
                  </a:moveTo>
                  <a:lnTo>
                    <a:pt x="280" y="2438"/>
                  </a:lnTo>
                  <a:lnTo>
                    <a:pt x="277" y="2434"/>
                  </a:lnTo>
                  <a:lnTo>
                    <a:pt x="274" y="2432"/>
                  </a:lnTo>
                  <a:lnTo>
                    <a:pt x="269" y="2430"/>
                  </a:lnTo>
                  <a:lnTo>
                    <a:pt x="259" y="2426"/>
                  </a:lnTo>
                  <a:lnTo>
                    <a:pt x="249" y="2424"/>
                  </a:lnTo>
                  <a:lnTo>
                    <a:pt x="237" y="2424"/>
                  </a:lnTo>
                  <a:lnTo>
                    <a:pt x="225" y="2425"/>
                  </a:lnTo>
                  <a:lnTo>
                    <a:pt x="212" y="2428"/>
                  </a:lnTo>
                  <a:lnTo>
                    <a:pt x="199" y="2433"/>
                  </a:lnTo>
                  <a:lnTo>
                    <a:pt x="187" y="2439"/>
                  </a:lnTo>
                  <a:lnTo>
                    <a:pt x="176" y="2446"/>
                  </a:lnTo>
                  <a:lnTo>
                    <a:pt x="169" y="2455"/>
                  </a:lnTo>
                  <a:lnTo>
                    <a:pt x="162" y="2463"/>
                  </a:lnTo>
                  <a:lnTo>
                    <a:pt x="158" y="2472"/>
                  </a:lnTo>
                  <a:lnTo>
                    <a:pt x="156" y="2481"/>
                  </a:lnTo>
                  <a:lnTo>
                    <a:pt x="156" y="2486"/>
                  </a:lnTo>
                  <a:lnTo>
                    <a:pt x="157" y="2489"/>
                  </a:lnTo>
                  <a:lnTo>
                    <a:pt x="158" y="2494"/>
                  </a:lnTo>
                  <a:lnTo>
                    <a:pt x="161" y="2497"/>
                  </a:lnTo>
                  <a:lnTo>
                    <a:pt x="163" y="2501"/>
                  </a:lnTo>
                  <a:lnTo>
                    <a:pt x="167" y="2505"/>
                  </a:lnTo>
                  <a:lnTo>
                    <a:pt x="170" y="2507"/>
                  </a:lnTo>
                  <a:lnTo>
                    <a:pt x="174" y="2509"/>
                  </a:lnTo>
                  <a:lnTo>
                    <a:pt x="183" y="2513"/>
                  </a:lnTo>
                  <a:lnTo>
                    <a:pt x="194" y="2515"/>
                  </a:lnTo>
                  <a:lnTo>
                    <a:pt x="206" y="2515"/>
                  </a:lnTo>
                  <a:lnTo>
                    <a:pt x="219" y="2514"/>
                  </a:lnTo>
                  <a:lnTo>
                    <a:pt x="231" y="2510"/>
                  </a:lnTo>
                  <a:lnTo>
                    <a:pt x="244" y="2506"/>
                  </a:lnTo>
                  <a:lnTo>
                    <a:pt x="256" y="2500"/>
                  </a:lnTo>
                  <a:lnTo>
                    <a:pt x="267" y="2491"/>
                  </a:lnTo>
                  <a:lnTo>
                    <a:pt x="275" y="2483"/>
                  </a:lnTo>
                  <a:lnTo>
                    <a:pt x="281" y="2475"/>
                  </a:lnTo>
                  <a:lnTo>
                    <a:pt x="284" y="2466"/>
                  </a:lnTo>
                  <a:lnTo>
                    <a:pt x="287" y="2457"/>
                  </a:lnTo>
                  <a:lnTo>
                    <a:pt x="287" y="2453"/>
                  </a:lnTo>
                  <a:lnTo>
                    <a:pt x="286" y="2449"/>
                  </a:lnTo>
                  <a:lnTo>
                    <a:pt x="284" y="2445"/>
                  </a:lnTo>
                  <a:lnTo>
                    <a:pt x="283" y="2442"/>
                  </a:lnTo>
                  <a:close/>
                  <a:moveTo>
                    <a:pt x="205" y="2672"/>
                  </a:moveTo>
                  <a:lnTo>
                    <a:pt x="200" y="2666"/>
                  </a:lnTo>
                  <a:lnTo>
                    <a:pt x="193" y="2660"/>
                  </a:lnTo>
                  <a:lnTo>
                    <a:pt x="183" y="2658"/>
                  </a:lnTo>
                  <a:lnTo>
                    <a:pt x="174" y="2655"/>
                  </a:lnTo>
                  <a:lnTo>
                    <a:pt x="163" y="2655"/>
                  </a:lnTo>
                  <a:lnTo>
                    <a:pt x="151" y="2657"/>
                  </a:lnTo>
                  <a:lnTo>
                    <a:pt x="139" y="2659"/>
                  </a:lnTo>
                  <a:lnTo>
                    <a:pt x="129" y="2664"/>
                  </a:lnTo>
                  <a:lnTo>
                    <a:pt x="118" y="2670"/>
                  </a:lnTo>
                  <a:lnTo>
                    <a:pt x="109" y="2677"/>
                  </a:lnTo>
                  <a:lnTo>
                    <a:pt x="101" y="2685"/>
                  </a:lnTo>
                  <a:lnTo>
                    <a:pt x="95" y="2692"/>
                  </a:lnTo>
                  <a:lnTo>
                    <a:pt x="92" y="2701"/>
                  </a:lnTo>
                  <a:lnTo>
                    <a:pt x="91" y="2710"/>
                  </a:lnTo>
                  <a:lnTo>
                    <a:pt x="91" y="2714"/>
                  </a:lnTo>
                  <a:lnTo>
                    <a:pt x="92" y="2717"/>
                  </a:lnTo>
                  <a:lnTo>
                    <a:pt x="93" y="2722"/>
                  </a:lnTo>
                  <a:lnTo>
                    <a:pt x="94" y="2726"/>
                  </a:lnTo>
                  <a:lnTo>
                    <a:pt x="100" y="2731"/>
                  </a:lnTo>
                  <a:lnTo>
                    <a:pt x="107" y="2736"/>
                  </a:lnTo>
                  <a:lnTo>
                    <a:pt x="117" y="2740"/>
                  </a:lnTo>
                  <a:lnTo>
                    <a:pt x="126" y="2742"/>
                  </a:lnTo>
                  <a:lnTo>
                    <a:pt x="137" y="2742"/>
                  </a:lnTo>
                  <a:lnTo>
                    <a:pt x="149" y="2741"/>
                  </a:lnTo>
                  <a:lnTo>
                    <a:pt x="160" y="2737"/>
                  </a:lnTo>
                  <a:lnTo>
                    <a:pt x="171" y="2733"/>
                  </a:lnTo>
                  <a:lnTo>
                    <a:pt x="182" y="2727"/>
                  </a:lnTo>
                  <a:lnTo>
                    <a:pt x="192" y="2720"/>
                  </a:lnTo>
                  <a:lnTo>
                    <a:pt x="199" y="2712"/>
                  </a:lnTo>
                  <a:lnTo>
                    <a:pt x="205" y="2704"/>
                  </a:lnTo>
                  <a:lnTo>
                    <a:pt x="208" y="2696"/>
                  </a:lnTo>
                  <a:lnTo>
                    <a:pt x="210" y="2687"/>
                  </a:lnTo>
                  <a:lnTo>
                    <a:pt x="210" y="2684"/>
                  </a:lnTo>
                  <a:lnTo>
                    <a:pt x="208" y="2679"/>
                  </a:lnTo>
                  <a:lnTo>
                    <a:pt x="207" y="2676"/>
                  </a:lnTo>
                  <a:lnTo>
                    <a:pt x="205" y="2672"/>
                  </a:lnTo>
                  <a:close/>
                  <a:moveTo>
                    <a:pt x="321" y="2664"/>
                  </a:moveTo>
                  <a:lnTo>
                    <a:pt x="333" y="2658"/>
                  </a:lnTo>
                  <a:lnTo>
                    <a:pt x="343" y="2651"/>
                  </a:lnTo>
                  <a:lnTo>
                    <a:pt x="351" y="2642"/>
                  </a:lnTo>
                  <a:lnTo>
                    <a:pt x="357" y="2634"/>
                  </a:lnTo>
                  <a:lnTo>
                    <a:pt x="360" y="2626"/>
                  </a:lnTo>
                  <a:lnTo>
                    <a:pt x="362" y="2616"/>
                  </a:lnTo>
                  <a:lnTo>
                    <a:pt x="362" y="2613"/>
                  </a:lnTo>
                  <a:lnTo>
                    <a:pt x="360" y="2608"/>
                  </a:lnTo>
                  <a:lnTo>
                    <a:pt x="359" y="2604"/>
                  </a:lnTo>
                  <a:lnTo>
                    <a:pt x="357" y="2601"/>
                  </a:lnTo>
                  <a:lnTo>
                    <a:pt x="354" y="2597"/>
                  </a:lnTo>
                  <a:lnTo>
                    <a:pt x="352" y="2594"/>
                  </a:lnTo>
                  <a:lnTo>
                    <a:pt x="349" y="2591"/>
                  </a:lnTo>
                  <a:lnTo>
                    <a:pt x="344" y="2589"/>
                  </a:lnTo>
                  <a:lnTo>
                    <a:pt x="334" y="2585"/>
                  </a:lnTo>
                  <a:lnTo>
                    <a:pt x="325" y="2583"/>
                  </a:lnTo>
                  <a:lnTo>
                    <a:pt x="313" y="2582"/>
                  </a:lnTo>
                  <a:lnTo>
                    <a:pt x="301" y="2584"/>
                  </a:lnTo>
                  <a:lnTo>
                    <a:pt x="288" y="2586"/>
                  </a:lnTo>
                  <a:lnTo>
                    <a:pt x="276" y="2591"/>
                  </a:lnTo>
                  <a:lnTo>
                    <a:pt x="265" y="2597"/>
                  </a:lnTo>
                  <a:lnTo>
                    <a:pt x="255" y="2604"/>
                  </a:lnTo>
                  <a:lnTo>
                    <a:pt x="248" y="2613"/>
                  </a:lnTo>
                  <a:lnTo>
                    <a:pt x="242" y="2621"/>
                  </a:lnTo>
                  <a:lnTo>
                    <a:pt x="238" y="2630"/>
                  </a:lnTo>
                  <a:lnTo>
                    <a:pt x="237" y="2639"/>
                  </a:lnTo>
                  <a:lnTo>
                    <a:pt x="237" y="2644"/>
                  </a:lnTo>
                  <a:lnTo>
                    <a:pt x="237" y="2647"/>
                  </a:lnTo>
                  <a:lnTo>
                    <a:pt x="238" y="2652"/>
                  </a:lnTo>
                  <a:lnTo>
                    <a:pt x="240" y="2655"/>
                  </a:lnTo>
                  <a:lnTo>
                    <a:pt x="243" y="2659"/>
                  </a:lnTo>
                  <a:lnTo>
                    <a:pt x="246" y="2663"/>
                  </a:lnTo>
                  <a:lnTo>
                    <a:pt x="250" y="2665"/>
                  </a:lnTo>
                  <a:lnTo>
                    <a:pt x="255" y="2667"/>
                  </a:lnTo>
                  <a:lnTo>
                    <a:pt x="263" y="2671"/>
                  </a:lnTo>
                  <a:lnTo>
                    <a:pt x="274" y="2673"/>
                  </a:lnTo>
                  <a:lnTo>
                    <a:pt x="286" y="2673"/>
                  </a:lnTo>
                  <a:lnTo>
                    <a:pt x="297" y="2672"/>
                  </a:lnTo>
                  <a:lnTo>
                    <a:pt x="309" y="2668"/>
                  </a:lnTo>
                  <a:lnTo>
                    <a:pt x="321" y="2664"/>
                  </a:lnTo>
                  <a:close/>
                  <a:moveTo>
                    <a:pt x="131" y="2960"/>
                  </a:moveTo>
                  <a:lnTo>
                    <a:pt x="141" y="2954"/>
                  </a:lnTo>
                  <a:lnTo>
                    <a:pt x="149" y="2948"/>
                  </a:lnTo>
                  <a:lnTo>
                    <a:pt x="155" y="2941"/>
                  </a:lnTo>
                  <a:lnTo>
                    <a:pt x="161" y="2932"/>
                  </a:lnTo>
                  <a:lnTo>
                    <a:pt x="163" y="2925"/>
                  </a:lnTo>
                  <a:lnTo>
                    <a:pt x="164" y="2917"/>
                  </a:lnTo>
                  <a:lnTo>
                    <a:pt x="163" y="2908"/>
                  </a:lnTo>
                  <a:lnTo>
                    <a:pt x="161" y="2901"/>
                  </a:lnTo>
                  <a:lnTo>
                    <a:pt x="155" y="2895"/>
                  </a:lnTo>
                  <a:lnTo>
                    <a:pt x="149" y="2891"/>
                  </a:lnTo>
                  <a:lnTo>
                    <a:pt x="141" y="2887"/>
                  </a:lnTo>
                  <a:lnTo>
                    <a:pt x="131" y="2886"/>
                  </a:lnTo>
                  <a:lnTo>
                    <a:pt x="122" y="2886"/>
                  </a:lnTo>
                  <a:lnTo>
                    <a:pt x="111" y="2886"/>
                  </a:lnTo>
                  <a:lnTo>
                    <a:pt x="100" y="2889"/>
                  </a:lnTo>
                  <a:lnTo>
                    <a:pt x="90" y="2893"/>
                  </a:lnTo>
                  <a:lnTo>
                    <a:pt x="80" y="2899"/>
                  </a:lnTo>
                  <a:lnTo>
                    <a:pt x="72" y="2906"/>
                  </a:lnTo>
                  <a:lnTo>
                    <a:pt x="66" y="2913"/>
                  </a:lnTo>
                  <a:lnTo>
                    <a:pt x="61" y="2920"/>
                  </a:lnTo>
                  <a:lnTo>
                    <a:pt x="57" y="2929"/>
                  </a:lnTo>
                  <a:lnTo>
                    <a:pt x="56" y="2937"/>
                  </a:lnTo>
                  <a:lnTo>
                    <a:pt x="57" y="2944"/>
                  </a:lnTo>
                  <a:lnTo>
                    <a:pt x="61" y="2951"/>
                  </a:lnTo>
                  <a:lnTo>
                    <a:pt x="66" y="2958"/>
                  </a:lnTo>
                  <a:lnTo>
                    <a:pt x="73" y="2963"/>
                  </a:lnTo>
                  <a:lnTo>
                    <a:pt x="81" y="2966"/>
                  </a:lnTo>
                  <a:lnTo>
                    <a:pt x="90" y="2968"/>
                  </a:lnTo>
                  <a:lnTo>
                    <a:pt x="100" y="2968"/>
                  </a:lnTo>
                  <a:lnTo>
                    <a:pt x="110" y="2967"/>
                  </a:lnTo>
                  <a:lnTo>
                    <a:pt x="120" y="2964"/>
                  </a:lnTo>
                  <a:lnTo>
                    <a:pt x="131" y="2960"/>
                  </a:lnTo>
                  <a:close/>
                  <a:moveTo>
                    <a:pt x="297" y="2835"/>
                  </a:moveTo>
                  <a:lnTo>
                    <a:pt x="293" y="2828"/>
                  </a:lnTo>
                  <a:lnTo>
                    <a:pt x="286" y="2823"/>
                  </a:lnTo>
                  <a:lnTo>
                    <a:pt x="277" y="2819"/>
                  </a:lnTo>
                  <a:lnTo>
                    <a:pt x="267" y="2817"/>
                  </a:lnTo>
                  <a:lnTo>
                    <a:pt x="257" y="2817"/>
                  </a:lnTo>
                  <a:lnTo>
                    <a:pt x="245" y="2818"/>
                  </a:lnTo>
                  <a:lnTo>
                    <a:pt x="234" y="2821"/>
                  </a:lnTo>
                  <a:lnTo>
                    <a:pt x="224" y="2825"/>
                  </a:lnTo>
                  <a:lnTo>
                    <a:pt x="213" y="2831"/>
                  </a:lnTo>
                  <a:lnTo>
                    <a:pt x="205" y="2838"/>
                  </a:lnTo>
                  <a:lnTo>
                    <a:pt x="198" y="2846"/>
                  </a:lnTo>
                  <a:lnTo>
                    <a:pt x="193" y="2854"/>
                  </a:lnTo>
                  <a:lnTo>
                    <a:pt x="189" y="2862"/>
                  </a:lnTo>
                  <a:lnTo>
                    <a:pt x="188" y="2870"/>
                  </a:lnTo>
                  <a:lnTo>
                    <a:pt x="189" y="2879"/>
                  </a:lnTo>
                  <a:lnTo>
                    <a:pt x="193" y="2886"/>
                  </a:lnTo>
                  <a:lnTo>
                    <a:pt x="198" y="2893"/>
                  </a:lnTo>
                  <a:lnTo>
                    <a:pt x="205" y="2898"/>
                  </a:lnTo>
                  <a:lnTo>
                    <a:pt x="213" y="2901"/>
                  </a:lnTo>
                  <a:lnTo>
                    <a:pt x="223" y="2903"/>
                  </a:lnTo>
                  <a:lnTo>
                    <a:pt x="233" y="2904"/>
                  </a:lnTo>
                  <a:lnTo>
                    <a:pt x="244" y="2903"/>
                  </a:lnTo>
                  <a:lnTo>
                    <a:pt x="256" y="2899"/>
                  </a:lnTo>
                  <a:lnTo>
                    <a:pt x="267" y="2895"/>
                  </a:lnTo>
                  <a:lnTo>
                    <a:pt x="277" y="2889"/>
                  </a:lnTo>
                  <a:lnTo>
                    <a:pt x="286" y="2882"/>
                  </a:lnTo>
                  <a:lnTo>
                    <a:pt x="293" y="2874"/>
                  </a:lnTo>
                  <a:lnTo>
                    <a:pt x="297" y="2867"/>
                  </a:lnTo>
                  <a:lnTo>
                    <a:pt x="301" y="2859"/>
                  </a:lnTo>
                  <a:lnTo>
                    <a:pt x="302" y="2850"/>
                  </a:lnTo>
                  <a:lnTo>
                    <a:pt x="301" y="2842"/>
                  </a:lnTo>
                  <a:lnTo>
                    <a:pt x="297" y="2835"/>
                  </a:lnTo>
                  <a:close/>
                  <a:moveTo>
                    <a:pt x="120" y="3185"/>
                  </a:moveTo>
                  <a:lnTo>
                    <a:pt x="129" y="3181"/>
                  </a:lnTo>
                  <a:lnTo>
                    <a:pt x="137" y="3175"/>
                  </a:lnTo>
                  <a:lnTo>
                    <a:pt x="142" y="3167"/>
                  </a:lnTo>
                  <a:lnTo>
                    <a:pt x="147" y="3160"/>
                  </a:lnTo>
                  <a:lnTo>
                    <a:pt x="149" y="3153"/>
                  </a:lnTo>
                  <a:lnTo>
                    <a:pt x="150" y="3145"/>
                  </a:lnTo>
                  <a:lnTo>
                    <a:pt x="149" y="3138"/>
                  </a:lnTo>
                  <a:lnTo>
                    <a:pt x="145" y="3131"/>
                  </a:lnTo>
                  <a:lnTo>
                    <a:pt x="141" y="3125"/>
                  </a:lnTo>
                  <a:lnTo>
                    <a:pt x="135" y="3121"/>
                  </a:lnTo>
                  <a:lnTo>
                    <a:pt x="128" y="3118"/>
                  </a:lnTo>
                  <a:lnTo>
                    <a:pt x="119" y="3115"/>
                  </a:lnTo>
                  <a:lnTo>
                    <a:pt x="110" y="3115"/>
                  </a:lnTo>
                  <a:lnTo>
                    <a:pt x="100" y="3116"/>
                  </a:lnTo>
                  <a:lnTo>
                    <a:pt x="91" y="3119"/>
                  </a:lnTo>
                  <a:lnTo>
                    <a:pt x="81" y="3122"/>
                  </a:lnTo>
                  <a:lnTo>
                    <a:pt x="73" y="3128"/>
                  </a:lnTo>
                  <a:lnTo>
                    <a:pt x="65" y="3134"/>
                  </a:lnTo>
                  <a:lnTo>
                    <a:pt x="59" y="3141"/>
                  </a:lnTo>
                  <a:lnTo>
                    <a:pt x="55" y="3148"/>
                  </a:lnTo>
                  <a:lnTo>
                    <a:pt x="53" y="3156"/>
                  </a:lnTo>
                  <a:lnTo>
                    <a:pt x="52" y="3164"/>
                  </a:lnTo>
                  <a:lnTo>
                    <a:pt x="53" y="3171"/>
                  </a:lnTo>
                  <a:lnTo>
                    <a:pt x="56" y="3177"/>
                  </a:lnTo>
                  <a:lnTo>
                    <a:pt x="61" y="3183"/>
                  </a:lnTo>
                  <a:lnTo>
                    <a:pt x="67" y="3188"/>
                  </a:lnTo>
                  <a:lnTo>
                    <a:pt x="74" y="3191"/>
                  </a:lnTo>
                  <a:lnTo>
                    <a:pt x="82" y="3194"/>
                  </a:lnTo>
                  <a:lnTo>
                    <a:pt x="92" y="3194"/>
                  </a:lnTo>
                  <a:lnTo>
                    <a:pt x="101" y="3192"/>
                  </a:lnTo>
                  <a:lnTo>
                    <a:pt x="111" y="3190"/>
                  </a:lnTo>
                  <a:lnTo>
                    <a:pt x="120" y="3185"/>
                  </a:lnTo>
                  <a:close/>
                  <a:moveTo>
                    <a:pt x="175" y="3116"/>
                  </a:moveTo>
                  <a:lnTo>
                    <a:pt x="180" y="3122"/>
                  </a:lnTo>
                  <a:lnTo>
                    <a:pt x="187" y="3127"/>
                  </a:lnTo>
                  <a:lnTo>
                    <a:pt x="194" y="3131"/>
                  </a:lnTo>
                  <a:lnTo>
                    <a:pt x="204" y="3133"/>
                  </a:lnTo>
                  <a:lnTo>
                    <a:pt x="213" y="3133"/>
                  </a:lnTo>
                  <a:lnTo>
                    <a:pt x="223" y="3132"/>
                  </a:lnTo>
                  <a:lnTo>
                    <a:pt x="233" y="3129"/>
                  </a:lnTo>
                  <a:lnTo>
                    <a:pt x="243" y="3125"/>
                  </a:lnTo>
                  <a:lnTo>
                    <a:pt x="252" y="3120"/>
                  </a:lnTo>
                  <a:lnTo>
                    <a:pt x="261" y="3113"/>
                  </a:lnTo>
                  <a:lnTo>
                    <a:pt x="267" y="3106"/>
                  </a:lnTo>
                  <a:lnTo>
                    <a:pt x="271" y="3099"/>
                  </a:lnTo>
                  <a:lnTo>
                    <a:pt x="274" y="3090"/>
                  </a:lnTo>
                  <a:lnTo>
                    <a:pt x="275" y="3083"/>
                  </a:lnTo>
                  <a:lnTo>
                    <a:pt x="274" y="3075"/>
                  </a:lnTo>
                  <a:lnTo>
                    <a:pt x="270" y="3068"/>
                  </a:lnTo>
                  <a:lnTo>
                    <a:pt x="265" y="3062"/>
                  </a:lnTo>
                  <a:lnTo>
                    <a:pt x="258" y="3057"/>
                  </a:lnTo>
                  <a:lnTo>
                    <a:pt x="250" y="3053"/>
                  </a:lnTo>
                  <a:lnTo>
                    <a:pt x="242" y="3051"/>
                  </a:lnTo>
                  <a:lnTo>
                    <a:pt x="232" y="3051"/>
                  </a:lnTo>
                  <a:lnTo>
                    <a:pt x="221" y="3052"/>
                  </a:lnTo>
                  <a:lnTo>
                    <a:pt x="212" y="3055"/>
                  </a:lnTo>
                  <a:lnTo>
                    <a:pt x="201" y="3058"/>
                  </a:lnTo>
                  <a:lnTo>
                    <a:pt x="193" y="3064"/>
                  </a:lnTo>
                  <a:lnTo>
                    <a:pt x="185" y="3071"/>
                  </a:lnTo>
                  <a:lnTo>
                    <a:pt x="179" y="3078"/>
                  </a:lnTo>
                  <a:lnTo>
                    <a:pt x="174" y="3086"/>
                  </a:lnTo>
                  <a:lnTo>
                    <a:pt x="171" y="3094"/>
                  </a:lnTo>
                  <a:lnTo>
                    <a:pt x="170" y="3101"/>
                  </a:lnTo>
                  <a:lnTo>
                    <a:pt x="171" y="3109"/>
                  </a:lnTo>
                  <a:lnTo>
                    <a:pt x="175" y="3116"/>
                  </a:lnTo>
                  <a:close/>
                  <a:moveTo>
                    <a:pt x="163" y="3367"/>
                  </a:moveTo>
                  <a:lnTo>
                    <a:pt x="161" y="3364"/>
                  </a:lnTo>
                  <a:lnTo>
                    <a:pt x="160" y="3360"/>
                  </a:lnTo>
                  <a:lnTo>
                    <a:pt x="155" y="3355"/>
                  </a:lnTo>
                  <a:lnTo>
                    <a:pt x="149" y="3350"/>
                  </a:lnTo>
                  <a:lnTo>
                    <a:pt x="142" y="3347"/>
                  </a:lnTo>
                  <a:lnTo>
                    <a:pt x="135" y="3346"/>
                  </a:lnTo>
                  <a:lnTo>
                    <a:pt x="126" y="3345"/>
                  </a:lnTo>
                  <a:lnTo>
                    <a:pt x="117" y="3346"/>
                  </a:lnTo>
                  <a:lnTo>
                    <a:pt x="109" y="3348"/>
                  </a:lnTo>
                  <a:lnTo>
                    <a:pt x="100" y="3352"/>
                  </a:lnTo>
                  <a:lnTo>
                    <a:pt x="92" y="3356"/>
                  </a:lnTo>
                  <a:lnTo>
                    <a:pt x="86" y="3362"/>
                  </a:lnTo>
                  <a:lnTo>
                    <a:pt x="81" y="3368"/>
                  </a:lnTo>
                  <a:lnTo>
                    <a:pt x="76" y="3375"/>
                  </a:lnTo>
                  <a:lnTo>
                    <a:pt x="74" y="3383"/>
                  </a:lnTo>
                  <a:lnTo>
                    <a:pt x="74" y="3390"/>
                  </a:lnTo>
                  <a:lnTo>
                    <a:pt x="75" y="3396"/>
                  </a:lnTo>
                  <a:lnTo>
                    <a:pt x="78" y="3403"/>
                  </a:lnTo>
                  <a:lnTo>
                    <a:pt x="99" y="3394"/>
                  </a:lnTo>
                  <a:lnTo>
                    <a:pt x="120" y="3385"/>
                  </a:lnTo>
                  <a:lnTo>
                    <a:pt x="142" y="3377"/>
                  </a:lnTo>
                  <a:lnTo>
                    <a:pt x="163" y="3367"/>
                  </a:lnTo>
                  <a:close/>
                  <a:moveTo>
                    <a:pt x="276" y="3320"/>
                  </a:moveTo>
                  <a:lnTo>
                    <a:pt x="276" y="3315"/>
                  </a:lnTo>
                  <a:lnTo>
                    <a:pt x="276" y="3310"/>
                  </a:lnTo>
                  <a:lnTo>
                    <a:pt x="274" y="3305"/>
                  </a:lnTo>
                  <a:lnTo>
                    <a:pt x="272" y="3302"/>
                  </a:lnTo>
                  <a:lnTo>
                    <a:pt x="267" y="3296"/>
                  </a:lnTo>
                  <a:lnTo>
                    <a:pt x="261" y="3291"/>
                  </a:lnTo>
                  <a:lnTo>
                    <a:pt x="253" y="3287"/>
                  </a:lnTo>
                  <a:lnTo>
                    <a:pt x="245" y="3285"/>
                  </a:lnTo>
                  <a:lnTo>
                    <a:pt x="237" y="3285"/>
                  </a:lnTo>
                  <a:lnTo>
                    <a:pt x="227" y="3286"/>
                  </a:lnTo>
                  <a:lnTo>
                    <a:pt x="218" y="3289"/>
                  </a:lnTo>
                  <a:lnTo>
                    <a:pt x="210" y="3292"/>
                  </a:lnTo>
                  <a:lnTo>
                    <a:pt x="201" y="3297"/>
                  </a:lnTo>
                  <a:lnTo>
                    <a:pt x="194" y="3303"/>
                  </a:lnTo>
                  <a:lnTo>
                    <a:pt x="188" y="3310"/>
                  </a:lnTo>
                  <a:lnTo>
                    <a:pt x="185" y="3317"/>
                  </a:lnTo>
                  <a:lnTo>
                    <a:pt x="182" y="3324"/>
                  </a:lnTo>
                  <a:lnTo>
                    <a:pt x="181" y="3333"/>
                  </a:lnTo>
                  <a:lnTo>
                    <a:pt x="182" y="3340"/>
                  </a:lnTo>
                  <a:lnTo>
                    <a:pt x="186" y="3347"/>
                  </a:lnTo>
                  <a:lnTo>
                    <a:pt x="189" y="3350"/>
                  </a:lnTo>
                  <a:lnTo>
                    <a:pt x="194" y="3355"/>
                  </a:lnTo>
                  <a:lnTo>
                    <a:pt x="214" y="3346"/>
                  </a:lnTo>
                  <a:lnTo>
                    <a:pt x="234" y="3337"/>
                  </a:lnTo>
                  <a:lnTo>
                    <a:pt x="256" y="3328"/>
                  </a:lnTo>
                  <a:lnTo>
                    <a:pt x="276" y="3320"/>
                  </a:lnTo>
                  <a:close/>
                </a:path>
              </a:pathLst>
            </a:custGeom>
            <a:solidFill>
              <a:srgbClr val="E7A7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CH"/>
            </a:p>
          </p:txBody>
        </p:sp>
        <p:sp>
          <p:nvSpPr>
            <p:cNvPr id="104" name="Freeform 98"/>
            <p:cNvSpPr>
              <a:spLocks noEditPoints="1"/>
            </p:cNvSpPr>
            <p:nvPr userDrawn="1"/>
          </p:nvSpPr>
          <p:spPr bwMode="auto">
            <a:xfrm>
              <a:off x="9037638" y="1854200"/>
              <a:ext cx="204788" cy="1779588"/>
            </a:xfrm>
            <a:custGeom>
              <a:avLst/>
              <a:gdLst>
                <a:gd name="T0" fmla="*/ 72 w 386"/>
                <a:gd name="T1" fmla="*/ 3068 h 3361"/>
                <a:gd name="T2" fmla="*/ 108 w 386"/>
                <a:gd name="T3" fmla="*/ 2848 h 3361"/>
                <a:gd name="T4" fmla="*/ 19 w 386"/>
                <a:gd name="T5" fmla="*/ 2434 h 3361"/>
                <a:gd name="T6" fmla="*/ 30 w 386"/>
                <a:gd name="T7" fmla="*/ 2313 h 3361"/>
                <a:gd name="T8" fmla="*/ 66 w 386"/>
                <a:gd name="T9" fmla="*/ 1988 h 3361"/>
                <a:gd name="T10" fmla="*/ 69 w 386"/>
                <a:gd name="T11" fmla="*/ 1833 h 3361"/>
                <a:gd name="T12" fmla="*/ 11 w 386"/>
                <a:gd name="T13" fmla="*/ 1710 h 3361"/>
                <a:gd name="T14" fmla="*/ 5 w 386"/>
                <a:gd name="T15" fmla="*/ 1356 h 3361"/>
                <a:gd name="T16" fmla="*/ 26 w 386"/>
                <a:gd name="T17" fmla="*/ 1226 h 3361"/>
                <a:gd name="T18" fmla="*/ 3 w 386"/>
                <a:gd name="T19" fmla="*/ 1141 h 3361"/>
                <a:gd name="T20" fmla="*/ 63 w 386"/>
                <a:gd name="T21" fmla="*/ 1182 h 3361"/>
                <a:gd name="T22" fmla="*/ 74 w 386"/>
                <a:gd name="T23" fmla="*/ 804 h 3361"/>
                <a:gd name="T24" fmla="*/ 183 w 386"/>
                <a:gd name="T25" fmla="*/ 688 h 3361"/>
                <a:gd name="T26" fmla="*/ 83 w 386"/>
                <a:gd name="T27" fmla="*/ 557 h 3361"/>
                <a:gd name="T28" fmla="*/ 205 w 386"/>
                <a:gd name="T29" fmla="*/ 449 h 3361"/>
                <a:gd name="T30" fmla="*/ 25 w 386"/>
                <a:gd name="T31" fmla="*/ 333 h 3361"/>
                <a:gd name="T32" fmla="*/ 78 w 386"/>
                <a:gd name="T33" fmla="*/ 219 h 3361"/>
                <a:gd name="T34" fmla="*/ 227 w 386"/>
                <a:gd name="T35" fmla="*/ 139 h 3361"/>
                <a:gd name="T36" fmla="*/ 21 w 386"/>
                <a:gd name="T37" fmla="*/ 19 h 3361"/>
                <a:gd name="T38" fmla="*/ 273 w 386"/>
                <a:gd name="T39" fmla="*/ 15 h 3361"/>
                <a:gd name="T40" fmla="*/ 138 w 386"/>
                <a:gd name="T41" fmla="*/ 99 h 3361"/>
                <a:gd name="T42" fmla="*/ 165 w 386"/>
                <a:gd name="T43" fmla="*/ 197 h 3361"/>
                <a:gd name="T44" fmla="*/ 369 w 386"/>
                <a:gd name="T45" fmla="*/ 301 h 3361"/>
                <a:gd name="T46" fmla="*/ 321 w 386"/>
                <a:gd name="T47" fmla="*/ 440 h 3361"/>
                <a:gd name="T48" fmla="*/ 176 w 386"/>
                <a:gd name="T49" fmla="*/ 548 h 3361"/>
                <a:gd name="T50" fmla="*/ 386 w 386"/>
                <a:gd name="T51" fmla="*/ 525 h 3361"/>
                <a:gd name="T52" fmla="*/ 318 w 386"/>
                <a:gd name="T53" fmla="*/ 794 h 3361"/>
                <a:gd name="T54" fmla="*/ 386 w 386"/>
                <a:gd name="T55" fmla="*/ 961 h 3361"/>
                <a:gd name="T56" fmla="*/ 259 w 386"/>
                <a:gd name="T57" fmla="*/ 1073 h 3361"/>
                <a:gd name="T58" fmla="*/ 213 w 386"/>
                <a:gd name="T59" fmla="*/ 1202 h 3361"/>
                <a:gd name="T60" fmla="*/ 386 w 386"/>
                <a:gd name="T61" fmla="*/ 1485 h 3361"/>
                <a:gd name="T62" fmla="*/ 285 w 386"/>
                <a:gd name="T63" fmla="*/ 2215 h 3361"/>
                <a:gd name="T64" fmla="*/ 335 w 386"/>
                <a:gd name="T65" fmla="*/ 2372 h 3361"/>
                <a:gd name="T66" fmla="*/ 363 w 386"/>
                <a:gd name="T67" fmla="*/ 2486 h 3361"/>
                <a:gd name="T68" fmla="*/ 355 w 386"/>
                <a:gd name="T69" fmla="*/ 2679 h 3361"/>
                <a:gd name="T70" fmla="*/ 385 w 386"/>
                <a:gd name="T71" fmla="*/ 3105 h 3361"/>
                <a:gd name="T72" fmla="*/ 277 w 386"/>
                <a:gd name="T73" fmla="*/ 239 h 3361"/>
                <a:gd name="T74" fmla="*/ 119 w 386"/>
                <a:gd name="T75" fmla="*/ 430 h 3361"/>
                <a:gd name="T76" fmla="*/ 85 w 386"/>
                <a:gd name="T77" fmla="*/ 621 h 3361"/>
                <a:gd name="T78" fmla="*/ 292 w 386"/>
                <a:gd name="T79" fmla="*/ 574 h 3361"/>
                <a:gd name="T80" fmla="*/ 112 w 386"/>
                <a:gd name="T81" fmla="*/ 921 h 3361"/>
                <a:gd name="T82" fmla="*/ 127 w 386"/>
                <a:gd name="T83" fmla="*/ 967 h 3361"/>
                <a:gd name="T84" fmla="*/ 255 w 386"/>
                <a:gd name="T85" fmla="*/ 977 h 3361"/>
                <a:gd name="T86" fmla="*/ 242 w 386"/>
                <a:gd name="T87" fmla="*/ 1352 h 3361"/>
                <a:gd name="T88" fmla="*/ 161 w 386"/>
                <a:gd name="T89" fmla="*/ 1442 h 3361"/>
                <a:gd name="T90" fmla="*/ 308 w 386"/>
                <a:gd name="T91" fmla="*/ 1589 h 3361"/>
                <a:gd name="T92" fmla="*/ 156 w 386"/>
                <a:gd name="T93" fmla="*/ 1612 h 3361"/>
                <a:gd name="T94" fmla="*/ 215 w 386"/>
                <a:gd name="T95" fmla="*/ 1678 h 3361"/>
                <a:gd name="T96" fmla="*/ 336 w 386"/>
                <a:gd name="T97" fmla="*/ 1844 h 3361"/>
                <a:gd name="T98" fmla="*/ 230 w 386"/>
                <a:gd name="T99" fmla="*/ 1913 h 3361"/>
                <a:gd name="T100" fmla="*/ 17 w 386"/>
                <a:gd name="T101" fmla="*/ 2097 h 3361"/>
                <a:gd name="T102" fmla="*/ 344 w 386"/>
                <a:gd name="T103" fmla="*/ 1970 h 3361"/>
                <a:gd name="T104" fmla="*/ 184 w 386"/>
                <a:gd name="T105" fmla="*/ 2268 h 3361"/>
                <a:gd name="T106" fmla="*/ 82 w 386"/>
                <a:gd name="T107" fmla="*/ 2287 h 3361"/>
                <a:gd name="T108" fmla="*/ 127 w 386"/>
                <a:gd name="T109" fmla="*/ 2402 h 3361"/>
                <a:gd name="T110" fmla="*/ 132 w 386"/>
                <a:gd name="T111" fmla="*/ 2589 h 3361"/>
                <a:gd name="T112" fmla="*/ 330 w 386"/>
                <a:gd name="T113" fmla="*/ 2545 h 3361"/>
                <a:gd name="T114" fmla="*/ 274 w 386"/>
                <a:gd name="T115" fmla="*/ 2603 h 3361"/>
                <a:gd name="T116" fmla="*/ 251 w 386"/>
                <a:gd name="T117" fmla="*/ 2804 h 3361"/>
                <a:gd name="T118" fmla="*/ 190 w 386"/>
                <a:gd name="T119" fmla="*/ 3062 h 3361"/>
                <a:gd name="T120" fmla="*/ 317 w 386"/>
                <a:gd name="T121" fmla="*/ 3002 h 3361"/>
                <a:gd name="T122" fmla="*/ 178 w 386"/>
                <a:gd name="T123" fmla="*/ 3232 h 3361"/>
                <a:gd name="T124" fmla="*/ 289 w 386"/>
                <a:gd name="T125" fmla="*/ 3229 h 33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86" h="3361">
                  <a:moveTo>
                    <a:pt x="0" y="3360"/>
                  </a:moveTo>
                  <a:lnTo>
                    <a:pt x="0" y="3310"/>
                  </a:lnTo>
                  <a:lnTo>
                    <a:pt x="7" y="3304"/>
                  </a:lnTo>
                  <a:lnTo>
                    <a:pt x="17" y="3298"/>
                  </a:lnTo>
                  <a:lnTo>
                    <a:pt x="25" y="3295"/>
                  </a:lnTo>
                  <a:lnTo>
                    <a:pt x="34" y="3292"/>
                  </a:lnTo>
                  <a:lnTo>
                    <a:pt x="44" y="3291"/>
                  </a:lnTo>
                  <a:lnTo>
                    <a:pt x="52" y="3291"/>
                  </a:lnTo>
                  <a:lnTo>
                    <a:pt x="60" y="3293"/>
                  </a:lnTo>
                  <a:lnTo>
                    <a:pt x="68" y="3297"/>
                  </a:lnTo>
                  <a:lnTo>
                    <a:pt x="74" y="3302"/>
                  </a:lnTo>
                  <a:lnTo>
                    <a:pt x="79" y="3308"/>
                  </a:lnTo>
                  <a:lnTo>
                    <a:pt x="81" y="3311"/>
                  </a:lnTo>
                  <a:lnTo>
                    <a:pt x="83" y="3316"/>
                  </a:lnTo>
                  <a:lnTo>
                    <a:pt x="83" y="3321"/>
                  </a:lnTo>
                  <a:lnTo>
                    <a:pt x="83" y="3326"/>
                  </a:lnTo>
                  <a:lnTo>
                    <a:pt x="63" y="3334"/>
                  </a:lnTo>
                  <a:lnTo>
                    <a:pt x="41" y="3343"/>
                  </a:lnTo>
                  <a:lnTo>
                    <a:pt x="21" y="3352"/>
                  </a:lnTo>
                  <a:lnTo>
                    <a:pt x="1" y="3361"/>
                  </a:lnTo>
                  <a:lnTo>
                    <a:pt x="0" y="3360"/>
                  </a:lnTo>
                  <a:close/>
                  <a:moveTo>
                    <a:pt x="0" y="3135"/>
                  </a:moveTo>
                  <a:lnTo>
                    <a:pt x="0" y="3070"/>
                  </a:lnTo>
                  <a:lnTo>
                    <a:pt x="5" y="3068"/>
                  </a:lnTo>
                  <a:lnTo>
                    <a:pt x="8" y="3064"/>
                  </a:lnTo>
                  <a:lnTo>
                    <a:pt x="19" y="3061"/>
                  </a:lnTo>
                  <a:lnTo>
                    <a:pt x="28" y="3058"/>
                  </a:lnTo>
                  <a:lnTo>
                    <a:pt x="39" y="3057"/>
                  </a:lnTo>
                  <a:lnTo>
                    <a:pt x="49" y="3057"/>
                  </a:lnTo>
                  <a:lnTo>
                    <a:pt x="57" y="3059"/>
                  </a:lnTo>
                  <a:lnTo>
                    <a:pt x="65" y="3063"/>
                  </a:lnTo>
                  <a:lnTo>
                    <a:pt x="72" y="3068"/>
                  </a:lnTo>
                  <a:lnTo>
                    <a:pt x="77" y="3074"/>
                  </a:lnTo>
                  <a:lnTo>
                    <a:pt x="81" y="3081"/>
                  </a:lnTo>
                  <a:lnTo>
                    <a:pt x="82" y="3089"/>
                  </a:lnTo>
                  <a:lnTo>
                    <a:pt x="81" y="3096"/>
                  </a:lnTo>
                  <a:lnTo>
                    <a:pt x="78" y="3105"/>
                  </a:lnTo>
                  <a:lnTo>
                    <a:pt x="74" y="3112"/>
                  </a:lnTo>
                  <a:lnTo>
                    <a:pt x="68" y="3119"/>
                  </a:lnTo>
                  <a:lnTo>
                    <a:pt x="59" y="3126"/>
                  </a:lnTo>
                  <a:lnTo>
                    <a:pt x="50" y="3131"/>
                  </a:lnTo>
                  <a:lnTo>
                    <a:pt x="44" y="3134"/>
                  </a:lnTo>
                  <a:lnTo>
                    <a:pt x="37" y="3137"/>
                  </a:lnTo>
                  <a:lnTo>
                    <a:pt x="31" y="3138"/>
                  </a:lnTo>
                  <a:lnTo>
                    <a:pt x="24" y="3139"/>
                  </a:lnTo>
                  <a:lnTo>
                    <a:pt x="18" y="3139"/>
                  </a:lnTo>
                  <a:lnTo>
                    <a:pt x="12" y="3139"/>
                  </a:lnTo>
                  <a:lnTo>
                    <a:pt x="6" y="3138"/>
                  </a:lnTo>
                  <a:lnTo>
                    <a:pt x="0" y="3135"/>
                  </a:lnTo>
                  <a:close/>
                  <a:moveTo>
                    <a:pt x="0" y="2893"/>
                  </a:moveTo>
                  <a:lnTo>
                    <a:pt x="0" y="2859"/>
                  </a:lnTo>
                  <a:lnTo>
                    <a:pt x="6" y="2850"/>
                  </a:lnTo>
                  <a:lnTo>
                    <a:pt x="12" y="2843"/>
                  </a:lnTo>
                  <a:lnTo>
                    <a:pt x="20" y="2837"/>
                  </a:lnTo>
                  <a:lnTo>
                    <a:pt x="31" y="2831"/>
                  </a:lnTo>
                  <a:lnTo>
                    <a:pt x="41" y="2827"/>
                  </a:lnTo>
                  <a:lnTo>
                    <a:pt x="52" y="2824"/>
                  </a:lnTo>
                  <a:lnTo>
                    <a:pt x="64" y="2823"/>
                  </a:lnTo>
                  <a:lnTo>
                    <a:pt x="74" y="2823"/>
                  </a:lnTo>
                  <a:lnTo>
                    <a:pt x="84" y="2825"/>
                  </a:lnTo>
                  <a:lnTo>
                    <a:pt x="93" y="2829"/>
                  </a:lnTo>
                  <a:lnTo>
                    <a:pt x="100" y="2834"/>
                  </a:lnTo>
                  <a:lnTo>
                    <a:pt x="104" y="2841"/>
                  </a:lnTo>
                  <a:lnTo>
                    <a:pt x="108" y="2848"/>
                  </a:lnTo>
                  <a:lnTo>
                    <a:pt x="109" y="2856"/>
                  </a:lnTo>
                  <a:lnTo>
                    <a:pt x="108" y="2865"/>
                  </a:lnTo>
                  <a:lnTo>
                    <a:pt x="104" y="2873"/>
                  </a:lnTo>
                  <a:lnTo>
                    <a:pt x="100" y="2880"/>
                  </a:lnTo>
                  <a:lnTo>
                    <a:pt x="93" y="2888"/>
                  </a:lnTo>
                  <a:lnTo>
                    <a:pt x="84" y="2895"/>
                  </a:lnTo>
                  <a:lnTo>
                    <a:pt x="74" y="2901"/>
                  </a:lnTo>
                  <a:lnTo>
                    <a:pt x="63" y="2905"/>
                  </a:lnTo>
                  <a:lnTo>
                    <a:pt x="52" y="2909"/>
                  </a:lnTo>
                  <a:lnTo>
                    <a:pt x="41" y="2910"/>
                  </a:lnTo>
                  <a:lnTo>
                    <a:pt x="31" y="2909"/>
                  </a:lnTo>
                  <a:lnTo>
                    <a:pt x="21" y="2907"/>
                  </a:lnTo>
                  <a:lnTo>
                    <a:pt x="13" y="2904"/>
                  </a:lnTo>
                  <a:lnTo>
                    <a:pt x="6" y="2899"/>
                  </a:lnTo>
                  <a:lnTo>
                    <a:pt x="0" y="2893"/>
                  </a:lnTo>
                  <a:close/>
                  <a:moveTo>
                    <a:pt x="0" y="2724"/>
                  </a:moveTo>
                  <a:lnTo>
                    <a:pt x="0" y="2667"/>
                  </a:lnTo>
                  <a:lnTo>
                    <a:pt x="7" y="2672"/>
                  </a:lnTo>
                  <a:lnTo>
                    <a:pt x="12" y="2678"/>
                  </a:lnTo>
                  <a:lnTo>
                    <a:pt x="14" y="2684"/>
                  </a:lnTo>
                  <a:lnTo>
                    <a:pt x="17" y="2689"/>
                  </a:lnTo>
                  <a:lnTo>
                    <a:pt x="17" y="2695"/>
                  </a:lnTo>
                  <a:lnTo>
                    <a:pt x="15" y="2701"/>
                  </a:lnTo>
                  <a:lnTo>
                    <a:pt x="13" y="2707"/>
                  </a:lnTo>
                  <a:lnTo>
                    <a:pt x="9" y="2712"/>
                  </a:lnTo>
                  <a:lnTo>
                    <a:pt x="6" y="2718"/>
                  </a:lnTo>
                  <a:lnTo>
                    <a:pt x="0" y="2724"/>
                  </a:lnTo>
                  <a:close/>
                  <a:moveTo>
                    <a:pt x="0" y="2521"/>
                  </a:moveTo>
                  <a:lnTo>
                    <a:pt x="0" y="2442"/>
                  </a:lnTo>
                  <a:lnTo>
                    <a:pt x="3" y="2440"/>
                  </a:lnTo>
                  <a:lnTo>
                    <a:pt x="6" y="2439"/>
                  </a:lnTo>
                  <a:lnTo>
                    <a:pt x="19" y="2434"/>
                  </a:lnTo>
                  <a:lnTo>
                    <a:pt x="32" y="2431"/>
                  </a:lnTo>
                  <a:lnTo>
                    <a:pt x="44" y="2430"/>
                  </a:lnTo>
                  <a:lnTo>
                    <a:pt x="56" y="2430"/>
                  </a:lnTo>
                  <a:lnTo>
                    <a:pt x="66" y="2432"/>
                  </a:lnTo>
                  <a:lnTo>
                    <a:pt x="76" y="2436"/>
                  </a:lnTo>
                  <a:lnTo>
                    <a:pt x="81" y="2438"/>
                  </a:lnTo>
                  <a:lnTo>
                    <a:pt x="84" y="2440"/>
                  </a:lnTo>
                  <a:lnTo>
                    <a:pt x="87" y="2444"/>
                  </a:lnTo>
                  <a:lnTo>
                    <a:pt x="90" y="2448"/>
                  </a:lnTo>
                  <a:lnTo>
                    <a:pt x="91" y="2451"/>
                  </a:lnTo>
                  <a:lnTo>
                    <a:pt x="93" y="2455"/>
                  </a:lnTo>
                  <a:lnTo>
                    <a:pt x="94" y="2459"/>
                  </a:lnTo>
                  <a:lnTo>
                    <a:pt x="94" y="2463"/>
                  </a:lnTo>
                  <a:lnTo>
                    <a:pt x="91" y="2472"/>
                  </a:lnTo>
                  <a:lnTo>
                    <a:pt x="88" y="2481"/>
                  </a:lnTo>
                  <a:lnTo>
                    <a:pt x="82" y="2489"/>
                  </a:lnTo>
                  <a:lnTo>
                    <a:pt x="74" y="2497"/>
                  </a:lnTo>
                  <a:lnTo>
                    <a:pt x="63" y="2506"/>
                  </a:lnTo>
                  <a:lnTo>
                    <a:pt x="51" y="2512"/>
                  </a:lnTo>
                  <a:lnTo>
                    <a:pt x="38" y="2516"/>
                  </a:lnTo>
                  <a:lnTo>
                    <a:pt x="25" y="2520"/>
                  </a:lnTo>
                  <a:lnTo>
                    <a:pt x="12" y="2521"/>
                  </a:lnTo>
                  <a:lnTo>
                    <a:pt x="0" y="2521"/>
                  </a:lnTo>
                  <a:close/>
                  <a:moveTo>
                    <a:pt x="0" y="2350"/>
                  </a:moveTo>
                  <a:lnTo>
                    <a:pt x="0" y="2276"/>
                  </a:lnTo>
                  <a:lnTo>
                    <a:pt x="8" y="2279"/>
                  </a:lnTo>
                  <a:lnTo>
                    <a:pt x="15" y="2282"/>
                  </a:lnTo>
                  <a:lnTo>
                    <a:pt x="21" y="2287"/>
                  </a:lnTo>
                  <a:lnTo>
                    <a:pt x="26" y="2293"/>
                  </a:lnTo>
                  <a:lnTo>
                    <a:pt x="30" y="2299"/>
                  </a:lnTo>
                  <a:lnTo>
                    <a:pt x="31" y="2306"/>
                  </a:lnTo>
                  <a:lnTo>
                    <a:pt x="30" y="2313"/>
                  </a:lnTo>
                  <a:lnTo>
                    <a:pt x="27" y="2322"/>
                  </a:lnTo>
                  <a:lnTo>
                    <a:pt x="22" y="2329"/>
                  </a:lnTo>
                  <a:lnTo>
                    <a:pt x="17" y="2336"/>
                  </a:lnTo>
                  <a:lnTo>
                    <a:pt x="9" y="2343"/>
                  </a:lnTo>
                  <a:lnTo>
                    <a:pt x="0" y="2350"/>
                  </a:lnTo>
                  <a:close/>
                  <a:moveTo>
                    <a:pt x="0" y="1991"/>
                  </a:moveTo>
                  <a:lnTo>
                    <a:pt x="0" y="1925"/>
                  </a:lnTo>
                  <a:lnTo>
                    <a:pt x="14" y="1916"/>
                  </a:lnTo>
                  <a:lnTo>
                    <a:pt x="30" y="1908"/>
                  </a:lnTo>
                  <a:lnTo>
                    <a:pt x="45" y="1902"/>
                  </a:lnTo>
                  <a:lnTo>
                    <a:pt x="60" y="1899"/>
                  </a:lnTo>
                  <a:lnTo>
                    <a:pt x="75" y="1897"/>
                  </a:lnTo>
                  <a:lnTo>
                    <a:pt x="89" y="1897"/>
                  </a:lnTo>
                  <a:lnTo>
                    <a:pt x="102" y="1899"/>
                  </a:lnTo>
                  <a:lnTo>
                    <a:pt x="113" y="1902"/>
                  </a:lnTo>
                  <a:lnTo>
                    <a:pt x="117" y="1905"/>
                  </a:lnTo>
                  <a:lnTo>
                    <a:pt x="121" y="1908"/>
                  </a:lnTo>
                  <a:lnTo>
                    <a:pt x="125" y="1911"/>
                  </a:lnTo>
                  <a:lnTo>
                    <a:pt x="127" y="1914"/>
                  </a:lnTo>
                  <a:lnTo>
                    <a:pt x="129" y="1919"/>
                  </a:lnTo>
                  <a:lnTo>
                    <a:pt x="131" y="1922"/>
                  </a:lnTo>
                  <a:lnTo>
                    <a:pt x="131" y="1927"/>
                  </a:lnTo>
                  <a:lnTo>
                    <a:pt x="131" y="1932"/>
                  </a:lnTo>
                  <a:lnTo>
                    <a:pt x="129" y="1937"/>
                  </a:lnTo>
                  <a:lnTo>
                    <a:pt x="128" y="1941"/>
                  </a:lnTo>
                  <a:lnTo>
                    <a:pt x="126" y="1946"/>
                  </a:lnTo>
                  <a:lnTo>
                    <a:pt x="122" y="1951"/>
                  </a:lnTo>
                  <a:lnTo>
                    <a:pt x="114" y="1959"/>
                  </a:lnTo>
                  <a:lnTo>
                    <a:pt x="104" y="1969"/>
                  </a:lnTo>
                  <a:lnTo>
                    <a:pt x="91" y="1977"/>
                  </a:lnTo>
                  <a:lnTo>
                    <a:pt x="77" y="1984"/>
                  </a:lnTo>
                  <a:lnTo>
                    <a:pt x="66" y="1988"/>
                  </a:lnTo>
                  <a:lnTo>
                    <a:pt x="56" y="1991"/>
                  </a:lnTo>
                  <a:lnTo>
                    <a:pt x="46" y="1994"/>
                  </a:lnTo>
                  <a:lnTo>
                    <a:pt x="36" y="1995"/>
                  </a:lnTo>
                  <a:lnTo>
                    <a:pt x="26" y="1995"/>
                  </a:lnTo>
                  <a:lnTo>
                    <a:pt x="17" y="1995"/>
                  </a:lnTo>
                  <a:lnTo>
                    <a:pt x="8" y="1994"/>
                  </a:lnTo>
                  <a:lnTo>
                    <a:pt x="0" y="1991"/>
                  </a:lnTo>
                  <a:close/>
                  <a:moveTo>
                    <a:pt x="0" y="1852"/>
                  </a:moveTo>
                  <a:lnTo>
                    <a:pt x="0" y="1767"/>
                  </a:lnTo>
                  <a:lnTo>
                    <a:pt x="3" y="1766"/>
                  </a:lnTo>
                  <a:lnTo>
                    <a:pt x="7" y="1764"/>
                  </a:lnTo>
                  <a:lnTo>
                    <a:pt x="22" y="1758"/>
                  </a:lnTo>
                  <a:lnTo>
                    <a:pt x="39" y="1755"/>
                  </a:lnTo>
                  <a:lnTo>
                    <a:pt x="53" y="1752"/>
                  </a:lnTo>
                  <a:lnTo>
                    <a:pt x="69" y="1752"/>
                  </a:lnTo>
                  <a:lnTo>
                    <a:pt x="81" y="1755"/>
                  </a:lnTo>
                  <a:lnTo>
                    <a:pt x="93" y="1758"/>
                  </a:lnTo>
                  <a:lnTo>
                    <a:pt x="97" y="1761"/>
                  </a:lnTo>
                  <a:lnTo>
                    <a:pt x="101" y="1763"/>
                  </a:lnTo>
                  <a:lnTo>
                    <a:pt x="104" y="1767"/>
                  </a:lnTo>
                  <a:lnTo>
                    <a:pt x="108" y="1770"/>
                  </a:lnTo>
                  <a:lnTo>
                    <a:pt x="109" y="1774"/>
                  </a:lnTo>
                  <a:lnTo>
                    <a:pt x="110" y="1779"/>
                  </a:lnTo>
                  <a:lnTo>
                    <a:pt x="112" y="1783"/>
                  </a:lnTo>
                  <a:lnTo>
                    <a:pt x="110" y="1788"/>
                  </a:lnTo>
                  <a:lnTo>
                    <a:pt x="109" y="1792"/>
                  </a:lnTo>
                  <a:lnTo>
                    <a:pt x="108" y="1796"/>
                  </a:lnTo>
                  <a:lnTo>
                    <a:pt x="104" y="1801"/>
                  </a:lnTo>
                  <a:lnTo>
                    <a:pt x="102" y="1806"/>
                  </a:lnTo>
                  <a:lnTo>
                    <a:pt x="93" y="1815"/>
                  </a:lnTo>
                  <a:lnTo>
                    <a:pt x="82" y="1825"/>
                  </a:lnTo>
                  <a:lnTo>
                    <a:pt x="69" y="1833"/>
                  </a:lnTo>
                  <a:lnTo>
                    <a:pt x="53" y="1840"/>
                  </a:lnTo>
                  <a:lnTo>
                    <a:pt x="40" y="1845"/>
                  </a:lnTo>
                  <a:lnTo>
                    <a:pt x="26" y="1849"/>
                  </a:lnTo>
                  <a:lnTo>
                    <a:pt x="13" y="1851"/>
                  </a:lnTo>
                  <a:lnTo>
                    <a:pt x="0" y="1852"/>
                  </a:lnTo>
                  <a:close/>
                  <a:moveTo>
                    <a:pt x="0" y="1711"/>
                  </a:moveTo>
                  <a:lnTo>
                    <a:pt x="0" y="1623"/>
                  </a:lnTo>
                  <a:lnTo>
                    <a:pt x="17" y="1617"/>
                  </a:lnTo>
                  <a:lnTo>
                    <a:pt x="32" y="1613"/>
                  </a:lnTo>
                  <a:lnTo>
                    <a:pt x="47" y="1612"/>
                  </a:lnTo>
                  <a:lnTo>
                    <a:pt x="62" y="1612"/>
                  </a:lnTo>
                  <a:lnTo>
                    <a:pt x="75" y="1615"/>
                  </a:lnTo>
                  <a:lnTo>
                    <a:pt x="85" y="1618"/>
                  </a:lnTo>
                  <a:lnTo>
                    <a:pt x="90" y="1621"/>
                  </a:lnTo>
                  <a:lnTo>
                    <a:pt x="94" y="1623"/>
                  </a:lnTo>
                  <a:lnTo>
                    <a:pt x="97" y="1625"/>
                  </a:lnTo>
                  <a:lnTo>
                    <a:pt x="100" y="1629"/>
                  </a:lnTo>
                  <a:lnTo>
                    <a:pt x="102" y="1634"/>
                  </a:lnTo>
                  <a:lnTo>
                    <a:pt x="103" y="1637"/>
                  </a:lnTo>
                  <a:lnTo>
                    <a:pt x="103" y="1642"/>
                  </a:lnTo>
                  <a:lnTo>
                    <a:pt x="103" y="1647"/>
                  </a:lnTo>
                  <a:lnTo>
                    <a:pt x="102" y="1651"/>
                  </a:lnTo>
                  <a:lnTo>
                    <a:pt x="100" y="1656"/>
                  </a:lnTo>
                  <a:lnTo>
                    <a:pt x="96" y="1661"/>
                  </a:lnTo>
                  <a:lnTo>
                    <a:pt x="93" y="1666"/>
                  </a:lnTo>
                  <a:lnTo>
                    <a:pt x="84" y="1675"/>
                  </a:lnTo>
                  <a:lnTo>
                    <a:pt x="72" y="1685"/>
                  </a:lnTo>
                  <a:lnTo>
                    <a:pt x="58" y="1693"/>
                  </a:lnTo>
                  <a:lnTo>
                    <a:pt x="43" y="1700"/>
                  </a:lnTo>
                  <a:lnTo>
                    <a:pt x="32" y="1704"/>
                  </a:lnTo>
                  <a:lnTo>
                    <a:pt x="21" y="1707"/>
                  </a:lnTo>
                  <a:lnTo>
                    <a:pt x="11" y="1710"/>
                  </a:lnTo>
                  <a:lnTo>
                    <a:pt x="0" y="1711"/>
                  </a:lnTo>
                  <a:close/>
                  <a:moveTo>
                    <a:pt x="0" y="1574"/>
                  </a:moveTo>
                  <a:lnTo>
                    <a:pt x="0" y="1486"/>
                  </a:lnTo>
                  <a:lnTo>
                    <a:pt x="18" y="1480"/>
                  </a:lnTo>
                  <a:lnTo>
                    <a:pt x="34" y="1477"/>
                  </a:lnTo>
                  <a:lnTo>
                    <a:pt x="50" y="1476"/>
                  </a:lnTo>
                  <a:lnTo>
                    <a:pt x="65" y="1474"/>
                  </a:lnTo>
                  <a:lnTo>
                    <a:pt x="78" y="1477"/>
                  </a:lnTo>
                  <a:lnTo>
                    <a:pt x="90" y="1480"/>
                  </a:lnTo>
                  <a:lnTo>
                    <a:pt x="95" y="1483"/>
                  </a:lnTo>
                  <a:lnTo>
                    <a:pt x="98" y="1485"/>
                  </a:lnTo>
                  <a:lnTo>
                    <a:pt x="102" y="1489"/>
                  </a:lnTo>
                  <a:lnTo>
                    <a:pt x="106" y="1492"/>
                  </a:lnTo>
                  <a:lnTo>
                    <a:pt x="107" y="1496"/>
                  </a:lnTo>
                  <a:lnTo>
                    <a:pt x="108" y="1501"/>
                  </a:lnTo>
                  <a:lnTo>
                    <a:pt x="108" y="1504"/>
                  </a:lnTo>
                  <a:lnTo>
                    <a:pt x="108" y="1509"/>
                  </a:lnTo>
                  <a:lnTo>
                    <a:pt x="106" y="1514"/>
                  </a:lnTo>
                  <a:lnTo>
                    <a:pt x="103" y="1518"/>
                  </a:lnTo>
                  <a:lnTo>
                    <a:pt x="101" y="1523"/>
                  </a:lnTo>
                  <a:lnTo>
                    <a:pt x="96" y="1528"/>
                  </a:lnTo>
                  <a:lnTo>
                    <a:pt x="87" y="1537"/>
                  </a:lnTo>
                  <a:lnTo>
                    <a:pt x="75" y="1547"/>
                  </a:lnTo>
                  <a:lnTo>
                    <a:pt x="60" y="1555"/>
                  </a:lnTo>
                  <a:lnTo>
                    <a:pt x="44" y="1562"/>
                  </a:lnTo>
                  <a:lnTo>
                    <a:pt x="32" y="1567"/>
                  </a:lnTo>
                  <a:lnTo>
                    <a:pt x="21" y="1571"/>
                  </a:lnTo>
                  <a:lnTo>
                    <a:pt x="11" y="1573"/>
                  </a:lnTo>
                  <a:lnTo>
                    <a:pt x="0" y="1574"/>
                  </a:lnTo>
                  <a:close/>
                  <a:moveTo>
                    <a:pt x="0" y="1442"/>
                  </a:moveTo>
                  <a:lnTo>
                    <a:pt x="0" y="1358"/>
                  </a:lnTo>
                  <a:lnTo>
                    <a:pt x="5" y="1356"/>
                  </a:lnTo>
                  <a:lnTo>
                    <a:pt x="9" y="1353"/>
                  </a:lnTo>
                  <a:lnTo>
                    <a:pt x="28" y="1347"/>
                  </a:lnTo>
                  <a:lnTo>
                    <a:pt x="46" y="1344"/>
                  </a:lnTo>
                  <a:lnTo>
                    <a:pt x="64" y="1341"/>
                  </a:lnTo>
                  <a:lnTo>
                    <a:pt x="79" y="1340"/>
                  </a:lnTo>
                  <a:lnTo>
                    <a:pt x="94" y="1341"/>
                  </a:lnTo>
                  <a:lnTo>
                    <a:pt x="107" y="1345"/>
                  </a:lnTo>
                  <a:lnTo>
                    <a:pt x="112" y="1347"/>
                  </a:lnTo>
                  <a:lnTo>
                    <a:pt x="116" y="1350"/>
                  </a:lnTo>
                  <a:lnTo>
                    <a:pt x="120" y="1353"/>
                  </a:lnTo>
                  <a:lnTo>
                    <a:pt x="122" y="1357"/>
                  </a:lnTo>
                  <a:lnTo>
                    <a:pt x="125" y="1362"/>
                  </a:lnTo>
                  <a:lnTo>
                    <a:pt x="126" y="1365"/>
                  </a:lnTo>
                  <a:lnTo>
                    <a:pt x="126" y="1370"/>
                  </a:lnTo>
                  <a:lnTo>
                    <a:pt x="125" y="1375"/>
                  </a:lnTo>
                  <a:lnTo>
                    <a:pt x="122" y="1379"/>
                  </a:lnTo>
                  <a:lnTo>
                    <a:pt x="120" y="1384"/>
                  </a:lnTo>
                  <a:lnTo>
                    <a:pt x="116" y="1389"/>
                  </a:lnTo>
                  <a:lnTo>
                    <a:pt x="113" y="1394"/>
                  </a:lnTo>
                  <a:lnTo>
                    <a:pt x="102" y="1403"/>
                  </a:lnTo>
                  <a:lnTo>
                    <a:pt x="89" y="1413"/>
                  </a:lnTo>
                  <a:lnTo>
                    <a:pt x="75" y="1421"/>
                  </a:lnTo>
                  <a:lnTo>
                    <a:pt x="57" y="1429"/>
                  </a:lnTo>
                  <a:lnTo>
                    <a:pt x="43" y="1434"/>
                  </a:lnTo>
                  <a:lnTo>
                    <a:pt x="27" y="1438"/>
                  </a:lnTo>
                  <a:lnTo>
                    <a:pt x="14" y="1440"/>
                  </a:lnTo>
                  <a:lnTo>
                    <a:pt x="0" y="1442"/>
                  </a:lnTo>
                  <a:close/>
                  <a:moveTo>
                    <a:pt x="0" y="1310"/>
                  </a:moveTo>
                  <a:lnTo>
                    <a:pt x="0" y="1240"/>
                  </a:lnTo>
                  <a:lnTo>
                    <a:pt x="8" y="1236"/>
                  </a:lnTo>
                  <a:lnTo>
                    <a:pt x="17" y="1231"/>
                  </a:lnTo>
                  <a:lnTo>
                    <a:pt x="26" y="1226"/>
                  </a:lnTo>
                  <a:lnTo>
                    <a:pt x="36" y="1223"/>
                  </a:lnTo>
                  <a:lnTo>
                    <a:pt x="56" y="1217"/>
                  </a:lnTo>
                  <a:lnTo>
                    <a:pt x="74" y="1212"/>
                  </a:lnTo>
                  <a:lnTo>
                    <a:pt x="93" y="1210"/>
                  </a:lnTo>
                  <a:lnTo>
                    <a:pt x="109" y="1208"/>
                  </a:lnTo>
                  <a:lnTo>
                    <a:pt x="123" y="1210"/>
                  </a:lnTo>
                  <a:lnTo>
                    <a:pt x="136" y="1213"/>
                  </a:lnTo>
                  <a:lnTo>
                    <a:pt x="141" y="1215"/>
                  </a:lnTo>
                  <a:lnTo>
                    <a:pt x="146" y="1218"/>
                  </a:lnTo>
                  <a:lnTo>
                    <a:pt x="150" y="1221"/>
                  </a:lnTo>
                  <a:lnTo>
                    <a:pt x="153" y="1225"/>
                  </a:lnTo>
                  <a:lnTo>
                    <a:pt x="154" y="1229"/>
                  </a:lnTo>
                  <a:lnTo>
                    <a:pt x="156" y="1233"/>
                  </a:lnTo>
                  <a:lnTo>
                    <a:pt x="156" y="1238"/>
                  </a:lnTo>
                  <a:lnTo>
                    <a:pt x="154" y="1243"/>
                  </a:lnTo>
                  <a:lnTo>
                    <a:pt x="152" y="1248"/>
                  </a:lnTo>
                  <a:lnTo>
                    <a:pt x="150" y="1252"/>
                  </a:lnTo>
                  <a:lnTo>
                    <a:pt x="146" y="1257"/>
                  </a:lnTo>
                  <a:lnTo>
                    <a:pt x="141" y="1262"/>
                  </a:lnTo>
                  <a:lnTo>
                    <a:pt x="131" y="1271"/>
                  </a:lnTo>
                  <a:lnTo>
                    <a:pt x="117" y="1281"/>
                  </a:lnTo>
                  <a:lnTo>
                    <a:pt x="101" y="1289"/>
                  </a:lnTo>
                  <a:lnTo>
                    <a:pt x="83" y="1297"/>
                  </a:lnTo>
                  <a:lnTo>
                    <a:pt x="60" y="1305"/>
                  </a:lnTo>
                  <a:lnTo>
                    <a:pt x="39" y="1309"/>
                  </a:lnTo>
                  <a:lnTo>
                    <a:pt x="28" y="1310"/>
                  </a:lnTo>
                  <a:lnTo>
                    <a:pt x="18" y="1312"/>
                  </a:lnTo>
                  <a:lnTo>
                    <a:pt x="9" y="1312"/>
                  </a:lnTo>
                  <a:lnTo>
                    <a:pt x="0" y="1310"/>
                  </a:lnTo>
                  <a:close/>
                  <a:moveTo>
                    <a:pt x="0" y="1166"/>
                  </a:moveTo>
                  <a:lnTo>
                    <a:pt x="0" y="1148"/>
                  </a:lnTo>
                  <a:lnTo>
                    <a:pt x="3" y="1141"/>
                  </a:lnTo>
                  <a:lnTo>
                    <a:pt x="9" y="1133"/>
                  </a:lnTo>
                  <a:lnTo>
                    <a:pt x="17" y="1126"/>
                  </a:lnTo>
                  <a:lnTo>
                    <a:pt x="26" y="1119"/>
                  </a:lnTo>
                  <a:lnTo>
                    <a:pt x="37" y="1112"/>
                  </a:lnTo>
                  <a:lnTo>
                    <a:pt x="47" y="1105"/>
                  </a:lnTo>
                  <a:lnTo>
                    <a:pt x="60" y="1099"/>
                  </a:lnTo>
                  <a:lnTo>
                    <a:pt x="75" y="1094"/>
                  </a:lnTo>
                  <a:lnTo>
                    <a:pt x="95" y="1087"/>
                  </a:lnTo>
                  <a:lnTo>
                    <a:pt x="115" y="1082"/>
                  </a:lnTo>
                  <a:lnTo>
                    <a:pt x="133" y="1080"/>
                  </a:lnTo>
                  <a:lnTo>
                    <a:pt x="151" y="1080"/>
                  </a:lnTo>
                  <a:lnTo>
                    <a:pt x="166" y="1081"/>
                  </a:lnTo>
                  <a:lnTo>
                    <a:pt x="179" y="1084"/>
                  </a:lnTo>
                  <a:lnTo>
                    <a:pt x="184" y="1086"/>
                  </a:lnTo>
                  <a:lnTo>
                    <a:pt x="189" y="1088"/>
                  </a:lnTo>
                  <a:lnTo>
                    <a:pt x="194" y="1092"/>
                  </a:lnTo>
                  <a:lnTo>
                    <a:pt x="196" y="1095"/>
                  </a:lnTo>
                  <a:lnTo>
                    <a:pt x="198" y="1099"/>
                  </a:lnTo>
                  <a:lnTo>
                    <a:pt x="198" y="1104"/>
                  </a:lnTo>
                  <a:lnTo>
                    <a:pt x="198" y="1109"/>
                  </a:lnTo>
                  <a:lnTo>
                    <a:pt x="197" y="1113"/>
                  </a:lnTo>
                  <a:lnTo>
                    <a:pt x="195" y="1118"/>
                  </a:lnTo>
                  <a:lnTo>
                    <a:pt x="192" y="1123"/>
                  </a:lnTo>
                  <a:lnTo>
                    <a:pt x="189" y="1128"/>
                  </a:lnTo>
                  <a:lnTo>
                    <a:pt x="184" y="1132"/>
                  </a:lnTo>
                  <a:lnTo>
                    <a:pt x="172" y="1142"/>
                  </a:lnTo>
                  <a:lnTo>
                    <a:pt x="158" y="1151"/>
                  </a:lnTo>
                  <a:lnTo>
                    <a:pt x="140" y="1161"/>
                  </a:lnTo>
                  <a:lnTo>
                    <a:pt x="121" y="1168"/>
                  </a:lnTo>
                  <a:lnTo>
                    <a:pt x="101" y="1175"/>
                  </a:lnTo>
                  <a:lnTo>
                    <a:pt x="82" y="1180"/>
                  </a:lnTo>
                  <a:lnTo>
                    <a:pt x="63" y="1182"/>
                  </a:lnTo>
                  <a:lnTo>
                    <a:pt x="46" y="1183"/>
                  </a:lnTo>
                  <a:lnTo>
                    <a:pt x="31" y="1182"/>
                  </a:lnTo>
                  <a:lnTo>
                    <a:pt x="18" y="1179"/>
                  </a:lnTo>
                  <a:lnTo>
                    <a:pt x="12" y="1176"/>
                  </a:lnTo>
                  <a:lnTo>
                    <a:pt x="7" y="1174"/>
                  </a:lnTo>
                  <a:lnTo>
                    <a:pt x="3" y="1170"/>
                  </a:lnTo>
                  <a:lnTo>
                    <a:pt x="1" y="1167"/>
                  </a:lnTo>
                  <a:lnTo>
                    <a:pt x="0" y="1166"/>
                  </a:lnTo>
                  <a:close/>
                  <a:moveTo>
                    <a:pt x="0" y="997"/>
                  </a:moveTo>
                  <a:lnTo>
                    <a:pt x="0" y="926"/>
                  </a:lnTo>
                  <a:lnTo>
                    <a:pt x="15" y="927"/>
                  </a:lnTo>
                  <a:lnTo>
                    <a:pt x="27" y="929"/>
                  </a:lnTo>
                  <a:lnTo>
                    <a:pt x="33" y="931"/>
                  </a:lnTo>
                  <a:lnTo>
                    <a:pt x="37" y="934"/>
                  </a:lnTo>
                  <a:lnTo>
                    <a:pt x="40" y="937"/>
                  </a:lnTo>
                  <a:lnTo>
                    <a:pt x="44" y="940"/>
                  </a:lnTo>
                  <a:lnTo>
                    <a:pt x="45" y="943"/>
                  </a:lnTo>
                  <a:lnTo>
                    <a:pt x="46" y="946"/>
                  </a:lnTo>
                  <a:lnTo>
                    <a:pt x="46" y="949"/>
                  </a:lnTo>
                  <a:lnTo>
                    <a:pt x="45" y="953"/>
                  </a:lnTo>
                  <a:lnTo>
                    <a:pt x="43" y="960"/>
                  </a:lnTo>
                  <a:lnTo>
                    <a:pt x="38" y="967"/>
                  </a:lnTo>
                  <a:lnTo>
                    <a:pt x="31" y="974"/>
                  </a:lnTo>
                  <a:lnTo>
                    <a:pt x="22" y="981"/>
                  </a:lnTo>
                  <a:lnTo>
                    <a:pt x="12" y="990"/>
                  </a:lnTo>
                  <a:lnTo>
                    <a:pt x="0" y="997"/>
                  </a:lnTo>
                  <a:close/>
                  <a:moveTo>
                    <a:pt x="0" y="901"/>
                  </a:moveTo>
                  <a:lnTo>
                    <a:pt x="0" y="816"/>
                  </a:lnTo>
                  <a:lnTo>
                    <a:pt x="20" y="810"/>
                  </a:lnTo>
                  <a:lnTo>
                    <a:pt x="39" y="807"/>
                  </a:lnTo>
                  <a:lnTo>
                    <a:pt x="57" y="806"/>
                  </a:lnTo>
                  <a:lnTo>
                    <a:pt x="74" y="804"/>
                  </a:lnTo>
                  <a:lnTo>
                    <a:pt x="88" y="806"/>
                  </a:lnTo>
                  <a:lnTo>
                    <a:pt x="100" y="808"/>
                  </a:lnTo>
                  <a:lnTo>
                    <a:pt x="104" y="810"/>
                  </a:lnTo>
                  <a:lnTo>
                    <a:pt x="109" y="813"/>
                  </a:lnTo>
                  <a:lnTo>
                    <a:pt x="112" y="815"/>
                  </a:lnTo>
                  <a:lnTo>
                    <a:pt x="115" y="819"/>
                  </a:lnTo>
                  <a:lnTo>
                    <a:pt x="116" y="822"/>
                  </a:lnTo>
                  <a:lnTo>
                    <a:pt x="117" y="827"/>
                  </a:lnTo>
                  <a:lnTo>
                    <a:pt x="116" y="830"/>
                  </a:lnTo>
                  <a:lnTo>
                    <a:pt x="115" y="835"/>
                  </a:lnTo>
                  <a:lnTo>
                    <a:pt x="113" y="840"/>
                  </a:lnTo>
                  <a:lnTo>
                    <a:pt x="109" y="845"/>
                  </a:lnTo>
                  <a:lnTo>
                    <a:pt x="104" y="850"/>
                  </a:lnTo>
                  <a:lnTo>
                    <a:pt x="100" y="854"/>
                  </a:lnTo>
                  <a:lnTo>
                    <a:pt x="87" y="864"/>
                  </a:lnTo>
                  <a:lnTo>
                    <a:pt x="70" y="874"/>
                  </a:lnTo>
                  <a:lnTo>
                    <a:pt x="52" y="883"/>
                  </a:lnTo>
                  <a:lnTo>
                    <a:pt x="31" y="891"/>
                  </a:lnTo>
                  <a:lnTo>
                    <a:pt x="15" y="896"/>
                  </a:lnTo>
                  <a:lnTo>
                    <a:pt x="0" y="901"/>
                  </a:lnTo>
                  <a:close/>
                  <a:moveTo>
                    <a:pt x="0" y="787"/>
                  </a:moveTo>
                  <a:lnTo>
                    <a:pt x="0" y="734"/>
                  </a:lnTo>
                  <a:lnTo>
                    <a:pt x="13" y="726"/>
                  </a:lnTo>
                  <a:lnTo>
                    <a:pt x="30" y="716"/>
                  </a:lnTo>
                  <a:lnTo>
                    <a:pt x="47" y="708"/>
                  </a:lnTo>
                  <a:lnTo>
                    <a:pt x="66" y="701"/>
                  </a:lnTo>
                  <a:lnTo>
                    <a:pt x="89" y="694"/>
                  </a:lnTo>
                  <a:lnTo>
                    <a:pt x="112" y="689"/>
                  </a:lnTo>
                  <a:lnTo>
                    <a:pt x="133" y="687"/>
                  </a:lnTo>
                  <a:lnTo>
                    <a:pt x="152" y="684"/>
                  </a:lnTo>
                  <a:lnTo>
                    <a:pt x="169" y="686"/>
                  </a:lnTo>
                  <a:lnTo>
                    <a:pt x="183" y="688"/>
                  </a:lnTo>
                  <a:lnTo>
                    <a:pt x="188" y="690"/>
                  </a:lnTo>
                  <a:lnTo>
                    <a:pt x="192" y="693"/>
                  </a:lnTo>
                  <a:lnTo>
                    <a:pt x="197" y="695"/>
                  </a:lnTo>
                  <a:lnTo>
                    <a:pt x="199" y="699"/>
                  </a:lnTo>
                  <a:lnTo>
                    <a:pt x="201" y="702"/>
                  </a:lnTo>
                  <a:lnTo>
                    <a:pt x="202" y="707"/>
                  </a:lnTo>
                  <a:lnTo>
                    <a:pt x="201" y="710"/>
                  </a:lnTo>
                  <a:lnTo>
                    <a:pt x="199" y="715"/>
                  </a:lnTo>
                  <a:lnTo>
                    <a:pt x="197" y="720"/>
                  </a:lnTo>
                  <a:lnTo>
                    <a:pt x="192" y="725"/>
                  </a:lnTo>
                  <a:lnTo>
                    <a:pt x="189" y="730"/>
                  </a:lnTo>
                  <a:lnTo>
                    <a:pt x="183" y="734"/>
                  </a:lnTo>
                  <a:lnTo>
                    <a:pt x="169" y="745"/>
                  </a:lnTo>
                  <a:lnTo>
                    <a:pt x="152" y="754"/>
                  </a:lnTo>
                  <a:lnTo>
                    <a:pt x="133" y="764"/>
                  </a:lnTo>
                  <a:lnTo>
                    <a:pt x="110" y="772"/>
                  </a:lnTo>
                  <a:lnTo>
                    <a:pt x="95" y="777"/>
                  </a:lnTo>
                  <a:lnTo>
                    <a:pt x="78" y="781"/>
                  </a:lnTo>
                  <a:lnTo>
                    <a:pt x="63" y="784"/>
                  </a:lnTo>
                  <a:lnTo>
                    <a:pt x="49" y="787"/>
                  </a:lnTo>
                  <a:lnTo>
                    <a:pt x="34" y="788"/>
                  </a:lnTo>
                  <a:lnTo>
                    <a:pt x="22" y="789"/>
                  </a:lnTo>
                  <a:lnTo>
                    <a:pt x="11" y="788"/>
                  </a:lnTo>
                  <a:lnTo>
                    <a:pt x="0" y="787"/>
                  </a:lnTo>
                  <a:close/>
                  <a:moveTo>
                    <a:pt x="0" y="639"/>
                  </a:moveTo>
                  <a:lnTo>
                    <a:pt x="0" y="560"/>
                  </a:lnTo>
                  <a:lnTo>
                    <a:pt x="18" y="557"/>
                  </a:lnTo>
                  <a:lnTo>
                    <a:pt x="33" y="555"/>
                  </a:lnTo>
                  <a:lnTo>
                    <a:pt x="49" y="554"/>
                  </a:lnTo>
                  <a:lnTo>
                    <a:pt x="62" y="554"/>
                  </a:lnTo>
                  <a:lnTo>
                    <a:pt x="74" y="555"/>
                  </a:lnTo>
                  <a:lnTo>
                    <a:pt x="83" y="557"/>
                  </a:lnTo>
                  <a:lnTo>
                    <a:pt x="87" y="560"/>
                  </a:lnTo>
                  <a:lnTo>
                    <a:pt x="90" y="562"/>
                  </a:lnTo>
                  <a:lnTo>
                    <a:pt x="94" y="563"/>
                  </a:lnTo>
                  <a:lnTo>
                    <a:pt x="95" y="567"/>
                  </a:lnTo>
                  <a:lnTo>
                    <a:pt x="97" y="570"/>
                  </a:lnTo>
                  <a:lnTo>
                    <a:pt x="97" y="574"/>
                  </a:lnTo>
                  <a:lnTo>
                    <a:pt x="96" y="577"/>
                  </a:lnTo>
                  <a:lnTo>
                    <a:pt x="94" y="582"/>
                  </a:lnTo>
                  <a:lnTo>
                    <a:pt x="91" y="587"/>
                  </a:lnTo>
                  <a:lnTo>
                    <a:pt x="87" y="592"/>
                  </a:lnTo>
                  <a:lnTo>
                    <a:pt x="82" y="596"/>
                  </a:lnTo>
                  <a:lnTo>
                    <a:pt x="76" y="601"/>
                  </a:lnTo>
                  <a:lnTo>
                    <a:pt x="62" y="611"/>
                  </a:lnTo>
                  <a:lnTo>
                    <a:pt x="44" y="620"/>
                  </a:lnTo>
                  <a:lnTo>
                    <a:pt x="24" y="630"/>
                  </a:lnTo>
                  <a:lnTo>
                    <a:pt x="1" y="638"/>
                  </a:lnTo>
                  <a:lnTo>
                    <a:pt x="0" y="639"/>
                  </a:lnTo>
                  <a:close/>
                  <a:moveTo>
                    <a:pt x="0" y="543"/>
                  </a:moveTo>
                  <a:lnTo>
                    <a:pt x="0" y="488"/>
                  </a:lnTo>
                  <a:lnTo>
                    <a:pt x="14" y="480"/>
                  </a:lnTo>
                  <a:lnTo>
                    <a:pt x="31" y="472"/>
                  </a:lnTo>
                  <a:lnTo>
                    <a:pt x="49" y="465"/>
                  </a:lnTo>
                  <a:lnTo>
                    <a:pt x="68" y="457"/>
                  </a:lnTo>
                  <a:lnTo>
                    <a:pt x="93" y="450"/>
                  </a:lnTo>
                  <a:lnTo>
                    <a:pt x="116" y="446"/>
                  </a:lnTo>
                  <a:lnTo>
                    <a:pt x="139" y="442"/>
                  </a:lnTo>
                  <a:lnTo>
                    <a:pt x="159" y="440"/>
                  </a:lnTo>
                  <a:lnTo>
                    <a:pt x="177" y="440"/>
                  </a:lnTo>
                  <a:lnTo>
                    <a:pt x="191" y="442"/>
                  </a:lnTo>
                  <a:lnTo>
                    <a:pt x="197" y="444"/>
                  </a:lnTo>
                  <a:lnTo>
                    <a:pt x="202" y="447"/>
                  </a:lnTo>
                  <a:lnTo>
                    <a:pt x="205" y="449"/>
                  </a:lnTo>
                  <a:lnTo>
                    <a:pt x="209" y="453"/>
                  </a:lnTo>
                  <a:lnTo>
                    <a:pt x="210" y="456"/>
                  </a:lnTo>
                  <a:lnTo>
                    <a:pt x="210" y="460"/>
                  </a:lnTo>
                  <a:lnTo>
                    <a:pt x="209" y="463"/>
                  </a:lnTo>
                  <a:lnTo>
                    <a:pt x="207" y="468"/>
                  </a:lnTo>
                  <a:lnTo>
                    <a:pt x="204" y="473"/>
                  </a:lnTo>
                  <a:lnTo>
                    <a:pt x="199" y="478"/>
                  </a:lnTo>
                  <a:lnTo>
                    <a:pt x="195" y="482"/>
                  </a:lnTo>
                  <a:lnTo>
                    <a:pt x="188" y="487"/>
                  </a:lnTo>
                  <a:lnTo>
                    <a:pt x="172" y="497"/>
                  </a:lnTo>
                  <a:lnTo>
                    <a:pt x="154" y="506"/>
                  </a:lnTo>
                  <a:lnTo>
                    <a:pt x="133" y="516"/>
                  </a:lnTo>
                  <a:lnTo>
                    <a:pt x="109" y="524"/>
                  </a:lnTo>
                  <a:lnTo>
                    <a:pt x="78" y="533"/>
                  </a:lnTo>
                  <a:lnTo>
                    <a:pt x="49" y="539"/>
                  </a:lnTo>
                  <a:lnTo>
                    <a:pt x="36" y="542"/>
                  </a:lnTo>
                  <a:lnTo>
                    <a:pt x="22" y="543"/>
                  </a:lnTo>
                  <a:lnTo>
                    <a:pt x="11" y="543"/>
                  </a:lnTo>
                  <a:lnTo>
                    <a:pt x="0" y="543"/>
                  </a:lnTo>
                  <a:close/>
                  <a:moveTo>
                    <a:pt x="0" y="468"/>
                  </a:moveTo>
                  <a:lnTo>
                    <a:pt x="0" y="437"/>
                  </a:lnTo>
                  <a:lnTo>
                    <a:pt x="6" y="440"/>
                  </a:lnTo>
                  <a:lnTo>
                    <a:pt x="9" y="444"/>
                  </a:lnTo>
                  <a:lnTo>
                    <a:pt x="11" y="447"/>
                  </a:lnTo>
                  <a:lnTo>
                    <a:pt x="11" y="449"/>
                  </a:lnTo>
                  <a:lnTo>
                    <a:pt x="11" y="451"/>
                  </a:lnTo>
                  <a:lnTo>
                    <a:pt x="9" y="455"/>
                  </a:lnTo>
                  <a:lnTo>
                    <a:pt x="6" y="461"/>
                  </a:lnTo>
                  <a:lnTo>
                    <a:pt x="0" y="468"/>
                  </a:lnTo>
                  <a:close/>
                  <a:moveTo>
                    <a:pt x="0" y="413"/>
                  </a:moveTo>
                  <a:lnTo>
                    <a:pt x="0" y="339"/>
                  </a:lnTo>
                  <a:lnTo>
                    <a:pt x="25" y="333"/>
                  </a:lnTo>
                  <a:lnTo>
                    <a:pt x="47" y="328"/>
                  </a:lnTo>
                  <a:lnTo>
                    <a:pt x="70" y="324"/>
                  </a:lnTo>
                  <a:lnTo>
                    <a:pt x="89" y="322"/>
                  </a:lnTo>
                  <a:lnTo>
                    <a:pt x="106" y="322"/>
                  </a:lnTo>
                  <a:lnTo>
                    <a:pt x="120" y="324"/>
                  </a:lnTo>
                  <a:lnTo>
                    <a:pt x="126" y="326"/>
                  </a:lnTo>
                  <a:lnTo>
                    <a:pt x="131" y="328"/>
                  </a:lnTo>
                  <a:lnTo>
                    <a:pt x="134" y="330"/>
                  </a:lnTo>
                  <a:lnTo>
                    <a:pt x="136" y="333"/>
                  </a:lnTo>
                  <a:lnTo>
                    <a:pt x="138" y="336"/>
                  </a:lnTo>
                  <a:lnTo>
                    <a:pt x="138" y="341"/>
                  </a:lnTo>
                  <a:lnTo>
                    <a:pt x="136" y="345"/>
                  </a:lnTo>
                  <a:lnTo>
                    <a:pt x="134" y="348"/>
                  </a:lnTo>
                  <a:lnTo>
                    <a:pt x="131" y="353"/>
                  </a:lnTo>
                  <a:lnTo>
                    <a:pt x="127" y="358"/>
                  </a:lnTo>
                  <a:lnTo>
                    <a:pt x="121" y="362"/>
                  </a:lnTo>
                  <a:lnTo>
                    <a:pt x="114" y="367"/>
                  </a:lnTo>
                  <a:lnTo>
                    <a:pt x="98" y="377"/>
                  </a:lnTo>
                  <a:lnTo>
                    <a:pt x="79" y="386"/>
                  </a:lnTo>
                  <a:lnTo>
                    <a:pt x="57" y="396"/>
                  </a:lnTo>
                  <a:lnTo>
                    <a:pt x="32" y="405"/>
                  </a:lnTo>
                  <a:lnTo>
                    <a:pt x="17" y="410"/>
                  </a:lnTo>
                  <a:lnTo>
                    <a:pt x="0" y="413"/>
                  </a:lnTo>
                  <a:close/>
                  <a:moveTo>
                    <a:pt x="0" y="284"/>
                  </a:moveTo>
                  <a:lnTo>
                    <a:pt x="0" y="217"/>
                  </a:lnTo>
                  <a:lnTo>
                    <a:pt x="15" y="215"/>
                  </a:lnTo>
                  <a:lnTo>
                    <a:pt x="30" y="214"/>
                  </a:lnTo>
                  <a:lnTo>
                    <a:pt x="43" y="213"/>
                  </a:lnTo>
                  <a:lnTo>
                    <a:pt x="55" y="213"/>
                  </a:lnTo>
                  <a:lnTo>
                    <a:pt x="64" y="214"/>
                  </a:lnTo>
                  <a:lnTo>
                    <a:pt x="72" y="216"/>
                  </a:lnTo>
                  <a:lnTo>
                    <a:pt x="78" y="219"/>
                  </a:lnTo>
                  <a:lnTo>
                    <a:pt x="82" y="222"/>
                  </a:lnTo>
                  <a:lnTo>
                    <a:pt x="83" y="226"/>
                  </a:lnTo>
                  <a:lnTo>
                    <a:pt x="84" y="228"/>
                  </a:lnTo>
                  <a:lnTo>
                    <a:pt x="83" y="232"/>
                  </a:lnTo>
                  <a:lnTo>
                    <a:pt x="81" y="235"/>
                  </a:lnTo>
                  <a:lnTo>
                    <a:pt x="75" y="242"/>
                  </a:lnTo>
                  <a:lnTo>
                    <a:pt x="65" y="251"/>
                  </a:lnTo>
                  <a:lnTo>
                    <a:pt x="53" y="259"/>
                  </a:lnTo>
                  <a:lnTo>
                    <a:pt x="38" y="267"/>
                  </a:lnTo>
                  <a:lnTo>
                    <a:pt x="20" y="276"/>
                  </a:lnTo>
                  <a:lnTo>
                    <a:pt x="0" y="284"/>
                  </a:lnTo>
                  <a:close/>
                  <a:moveTo>
                    <a:pt x="0" y="208"/>
                  </a:moveTo>
                  <a:lnTo>
                    <a:pt x="0" y="163"/>
                  </a:lnTo>
                  <a:lnTo>
                    <a:pt x="18" y="153"/>
                  </a:lnTo>
                  <a:lnTo>
                    <a:pt x="38" y="145"/>
                  </a:lnTo>
                  <a:lnTo>
                    <a:pt x="60" y="135"/>
                  </a:lnTo>
                  <a:lnTo>
                    <a:pt x="87" y="127"/>
                  </a:lnTo>
                  <a:lnTo>
                    <a:pt x="114" y="119"/>
                  </a:lnTo>
                  <a:lnTo>
                    <a:pt x="140" y="113"/>
                  </a:lnTo>
                  <a:lnTo>
                    <a:pt x="165" y="109"/>
                  </a:lnTo>
                  <a:lnTo>
                    <a:pt x="188" y="107"/>
                  </a:lnTo>
                  <a:lnTo>
                    <a:pt x="207" y="106"/>
                  </a:lnTo>
                  <a:lnTo>
                    <a:pt x="222" y="107"/>
                  </a:lnTo>
                  <a:lnTo>
                    <a:pt x="228" y="109"/>
                  </a:lnTo>
                  <a:lnTo>
                    <a:pt x="233" y="110"/>
                  </a:lnTo>
                  <a:lnTo>
                    <a:pt x="237" y="113"/>
                  </a:lnTo>
                  <a:lnTo>
                    <a:pt x="240" y="116"/>
                  </a:lnTo>
                  <a:lnTo>
                    <a:pt x="241" y="119"/>
                  </a:lnTo>
                  <a:lnTo>
                    <a:pt x="241" y="122"/>
                  </a:lnTo>
                  <a:lnTo>
                    <a:pt x="239" y="127"/>
                  </a:lnTo>
                  <a:lnTo>
                    <a:pt x="236" y="131"/>
                  </a:lnTo>
                  <a:lnTo>
                    <a:pt x="227" y="139"/>
                  </a:lnTo>
                  <a:lnTo>
                    <a:pt x="214" y="149"/>
                  </a:lnTo>
                  <a:lnTo>
                    <a:pt x="196" y="159"/>
                  </a:lnTo>
                  <a:lnTo>
                    <a:pt x="175" y="169"/>
                  </a:lnTo>
                  <a:lnTo>
                    <a:pt x="151" y="178"/>
                  </a:lnTo>
                  <a:lnTo>
                    <a:pt x="123" y="187"/>
                  </a:lnTo>
                  <a:lnTo>
                    <a:pt x="88" y="197"/>
                  </a:lnTo>
                  <a:lnTo>
                    <a:pt x="55" y="203"/>
                  </a:lnTo>
                  <a:lnTo>
                    <a:pt x="39" y="206"/>
                  </a:lnTo>
                  <a:lnTo>
                    <a:pt x="25" y="208"/>
                  </a:lnTo>
                  <a:lnTo>
                    <a:pt x="12" y="208"/>
                  </a:lnTo>
                  <a:lnTo>
                    <a:pt x="0" y="208"/>
                  </a:lnTo>
                  <a:close/>
                  <a:moveTo>
                    <a:pt x="0" y="162"/>
                  </a:moveTo>
                  <a:lnTo>
                    <a:pt x="0" y="110"/>
                  </a:lnTo>
                  <a:lnTo>
                    <a:pt x="17" y="110"/>
                  </a:lnTo>
                  <a:lnTo>
                    <a:pt x="30" y="112"/>
                  </a:lnTo>
                  <a:lnTo>
                    <a:pt x="36" y="113"/>
                  </a:lnTo>
                  <a:lnTo>
                    <a:pt x="39" y="115"/>
                  </a:lnTo>
                  <a:lnTo>
                    <a:pt x="43" y="118"/>
                  </a:lnTo>
                  <a:lnTo>
                    <a:pt x="45" y="120"/>
                  </a:lnTo>
                  <a:lnTo>
                    <a:pt x="46" y="124"/>
                  </a:lnTo>
                  <a:lnTo>
                    <a:pt x="45" y="128"/>
                  </a:lnTo>
                  <a:lnTo>
                    <a:pt x="43" y="133"/>
                  </a:lnTo>
                  <a:lnTo>
                    <a:pt x="37" y="138"/>
                  </a:lnTo>
                  <a:lnTo>
                    <a:pt x="31" y="144"/>
                  </a:lnTo>
                  <a:lnTo>
                    <a:pt x="21" y="150"/>
                  </a:lnTo>
                  <a:lnTo>
                    <a:pt x="12" y="156"/>
                  </a:lnTo>
                  <a:lnTo>
                    <a:pt x="0" y="162"/>
                  </a:lnTo>
                  <a:close/>
                  <a:moveTo>
                    <a:pt x="0" y="106"/>
                  </a:moveTo>
                  <a:lnTo>
                    <a:pt x="0" y="14"/>
                  </a:lnTo>
                  <a:lnTo>
                    <a:pt x="8" y="15"/>
                  </a:lnTo>
                  <a:lnTo>
                    <a:pt x="15" y="18"/>
                  </a:lnTo>
                  <a:lnTo>
                    <a:pt x="21" y="19"/>
                  </a:lnTo>
                  <a:lnTo>
                    <a:pt x="24" y="23"/>
                  </a:lnTo>
                  <a:lnTo>
                    <a:pt x="25" y="25"/>
                  </a:lnTo>
                  <a:lnTo>
                    <a:pt x="25" y="27"/>
                  </a:lnTo>
                  <a:lnTo>
                    <a:pt x="24" y="31"/>
                  </a:lnTo>
                  <a:lnTo>
                    <a:pt x="22" y="33"/>
                  </a:lnTo>
                  <a:lnTo>
                    <a:pt x="17" y="40"/>
                  </a:lnTo>
                  <a:lnTo>
                    <a:pt x="7" y="48"/>
                  </a:lnTo>
                  <a:lnTo>
                    <a:pt x="19" y="42"/>
                  </a:lnTo>
                  <a:lnTo>
                    <a:pt x="32" y="37"/>
                  </a:lnTo>
                  <a:lnTo>
                    <a:pt x="45" y="33"/>
                  </a:lnTo>
                  <a:lnTo>
                    <a:pt x="59" y="29"/>
                  </a:lnTo>
                  <a:lnTo>
                    <a:pt x="88" y="20"/>
                  </a:lnTo>
                  <a:lnTo>
                    <a:pt x="115" y="14"/>
                  </a:lnTo>
                  <a:lnTo>
                    <a:pt x="140" y="9"/>
                  </a:lnTo>
                  <a:lnTo>
                    <a:pt x="164" y="7"/>
                  </a:lnTo>
                  <a:lnTo>
                    <a:pt x="183" y="6"/>
                  </a:lnTo>
                  <a:lnTo>
                    <a:pt x="198" y="7"/>
                  </a:lnTo>
                  <a:lnTo>
                    <a:pt x="205" y="8"/>
                  </a:lnTo>
                  <a:lnTo>
                    <a:pt x="210" y="11"/>
                  </a:lnTo>
                  <a:lnTo>
                    <a:pt x="214" y="12"/>
                  </a:lnTo>
                  <a:lnTo>
                    <a:pt x="217" y="15"/>
                  </a:lnTo>
                  <a:lnTo>
                    <a:pt x="217" y="18"/>
                  </a:lnTo>
                  <a:lnTo>
                    <a:pt x="217" y="20"/>
                  </a:lnTo>
                  <a:lnTo>
                    <a:pt x="217" y="23"/>
                  </a:lnTo>
                  <a:lnTo>
                    <a:pt x="215" y="26"/>
                  </a:lnTo>
                  <a:lnTo>
                    <a:pt x="209" y="33"/>
                  </a:lnTo>
                  <a:lnTo>
                    <a:pt x="199" y="40"/>
                  </a:lnTo>
                  <a:lnTo>
                    <a:pt x="211" y="36"/>
                  </a:lnTo>
                  <a:lnTo>
                    <a:pt x="224" y="31"/>
                  </a:lnTo>
                  <a:lnTo>
                    <a:pt x="239" y="26"/>
                  </a:lnTo>
                  <a:lnTo>
                    <a:pt x="253" y="21"/>
                  </a:lnTo>
                  <a:lnTo>
                    <a:pt x="273" y="15"/>
                  </a:lnTo>
                  <a:lnTo>
                    <a:pt x="292" y="12"/>
                  </a:lnTo>
                  <a:lnTo>
                    <a:pt x="310" y="7"/>
                  </a:lnTo>
                  <a:lnTo>
                    <a:pt x="328" y="5"/>
                  </a:lnTo>
                  <a:lnTo>
                    <a:pt x="344" y="2"/>
                  </a:lnTo>
                  <a:lnTo>
                    <a:pt x="360" y="1"/>
                  </a:lnTo>
                  <a:lnTo>
                    <a:pt x="374" y="0"/>
                  </a:lnTo>
                  <a:lnTo>
                    <a:pt x="386" y="0"/>
                  </a:lnTo>
                  <a:lnTo>
                    <a:pt x="386" y="100"/>
                  </a:lnTo>
                  <a:lnTo>
                    <a:pt x="365" y="100"/>
                  </a:lnTo>
                  <a:lnTo>
                    <a:pt x="347" y="99"/>
                  </a:lnTo>
                  <a:lnTo>
                    <a:pt x="340" y="97"/>
                  </a:lnTo>
                  <a:lnTo>
                    <a:pt x="334" y="95"/>
                  </a:lnTo>
                  <a:lnTo>
                    <a:pt x="329" y="93"/>
                  </a:lnTo>
                  <a:lnTo>
                    <a:pt x="327" y="90"/>
                  </a:lnTo>
                  <a:lnTo>
                    <a:pt x="325" y="87"/>
                  </a:lnTo>
                  <a:lnTo>
                    <a:pt x="325" y="84"/>
                  </a:lnTo>
                  <a:lnTo>
                    <a:pt x="327" y="81"/>
                  </a:lnTo>
                  <a:lnTo>
                    <a:pt x="328" y="77"/>
                  </a:lnTo>
                  <a:lnTo>
                    <a:pt x="335" y="70"/>
                  </a:lnTo>
                  <a:lnTo>
                    <a:pt x="344" y="62"/>
                  </a:lnTo>
                  <a:lnTo>
                    <a:pt x="333" y="67"/>
                  </a:lnTo>
                  <a:lnTo>
                    <a:pt x="319" y="71"/>
                  </a:lnTo>
                  <a:lnTo>
                    <a:pt x="305" y="76"/>
                  </a:lnTo>
                  <a:lnTo>
                    <a:pt x="290" y="81"/>
                  </a:lnTo>
                  <a:lnTo>
                    <a:pt x="261" y="89"/>
                  </a:lnTo>
                  <a:lnTo>
                    <a:pt x="234" y="95"/>
                  </a:lnTo>
                  <a:lnTo>
                    <a:pt x="208" y="100"/>
                  </a:lnTo>
                  <a:lnTo>
                    <a:pt x="185" y="102"/>
                  </a:lnTo>
                  <a:lnTo>
                    <a:pt x="165" y="102"/>
                  </a:lnTo>
                  <a:lnTo>
                    <a:pt x="150" y="101"/>
                  </a:lnTo>
                  <a:lnTo>
                    <a:pt x="142" y="100"/>
                  </a:lnTo>
                  <a:lnTo>
                    <a:pt x="138" y="99"/>
                  </a:lnTo>
                  <a:lnTo>
                    <a:pt x="133" y="96"/>
                  </a:lnTo>
                  <a:lnTo>
                    <a:pt x="131" y="94"/>
                  </a:lnTo>
                  <a:lnTo>
                    <a:pt x="129" y="90"/>
                  </a:lnTo>
                  <a:lnTo>
                    <a:pt x="129" y="88"/>
                  </a:lnTo>
                  <a:lnTo>
                    <a:pt x="131" y="84"/>
                  </a:lnTo>
                  <a:lnTo>
                    <a:pt x="133" y="81"/>
                  </a:lnTo>
                  <a:lnTo>
                    <a:pt x="139" y="74"/>
                  </a:lnTo>
                  <a:lnTo>
                    <a:pt x="150" y="65"/>
                  </a:lnTo>
                  <a:lnTo>
                    <a:pt x="136" y="71"/>
                  </a:lnTo>
                  <a:lnTo>
                    <a:pt x="123" y="76"/>
                  </a:lnTo>
                  <a:lnTo>
                    <a:pt x="109" y="81"/>
                  </a:lnTo>
                  <a:lnTo>
                    <a:pt x="95" y="86"/>
                  </a:lnTo>
                  <a:lnTo>
                    <a:pt x="69" y="93"/>
                  </a:lnTo>
                  <a:lnTo>
                    <a:pt x="45" y="99"/>
                  </a:lnTo>
                  <a:lnTo>
                    <a:pt x="21" y="103"/>
                  </a:lnTo>
                  <a:lnTo>
                    <a:pt x="0" y="106"/>
                  </a:lnTo>
                  <a:close/>
                  <a:moveTo>
                    <a:pt x="386" y="105"/>
                  </a:moveTo>
                  <a:lnTo>
                    <a:pt x="386" y="163"/>
                  </a:lnTo>
                  <a:lnTo>
                    <a:pt x="372" y="169"/>
                  </a:lnTo>
                  <a:lnTo>
                    <a:pt x="355" y="175"/>
                  </a:lnTo>
                  <a:lnTo>
                    <a:pt x="338" y="181"/>
                  </a:lnTo>
                  <a:lnTo>
                    <a:pt x="321" y="187"/>
                  </a:lnTo>
                  <a:lnTo>
                    <a:pt x="293" y="195"/>
                  </a:lnTo>
                  <a:lnTo>
                    <a:pt x="266" y="201"/>
                  </a:lnTo>
                  <a:lnTo>
                    <a:pt x="241" y="204"/>
                  </a:lnTo>
                  <a:lnTo>
                    <a:pt x="218" y="207"/>
                  </a:lnTo>
                  <a:lnTo>
                    <a:pt x="199" y="208"/>
                  </a:lnTo>
                  <a:lnTo>
                    <a:pt x="184" y="206"/>
                  </a:lnTo>
                  <a:lnTo>
                    <a:pt x="177" y="204"/>
                  </a:lnTo>
                  <a:lnTo>
                    <a:pt x="172" y="202"/>
                  </a:lnTo>
                  <a:lnTo>
                    <a:pt x="167" y="200"/>
                  </a:lnTo>
                  <a:lnTo>
                    <a:pt x="165" y="197"/>
                  </a:lnTo>
                  <a:lnTo>
                    <a:pt x="164" y="194"/>
                  </a:lnTo>
                  <a:lnTo>
                    <a:pt x="164" y="190"/>
                  </a:lnTo>
                  <a:lnTo>
                    <a:pt x="165" y="185"/>
                  </a:lnTo>
                  <a:lnTo>
                    <a:pt x="169" y="182"/>
                  </a:lnTo>
                  <a:lnTo>
                    <a:pt x="172" y="177"/>
                  </a:lnTo>
                  <a:lnTo>
                    <a:pt x="178" y="172"/>
                  </a:lnTo>
                  <a:lnTo>
                    <a:pt x="184" y="168"/>
                  </a:lnTo>
                  <a:lnTo>
                    <a:pt x="191" y="163"/>
                  </a:lnTo>
                  <a:lnTo>
                    <a:pt x="209" y="152"/>
                  </a:lnTo>
                  <a:lnTo>
                    <a:pt x="230" y="143"/>
                  </a:lnTo>
                  <a:lnTo>
                    <a:pt x="255" y="133"/>
                  </a:lnTo>
                  <a:lnTo>
                    <a:pt x="281" y="125"/>
                  </a:lnTo>
                  <a:lnTo>
                    <a:pt x="310" y="116"/>
                  </a:lnTo>
                  <a:lnTo>
                    <a:pt x="337" y="110"/>
                  </a:lnTo>
                  <a:lnTo>
                    <a:pt x="363" y="107"/>
                  </a:lnTo>
                  <a:lnTo>
                    <a:pt x="386" y="105"/>
                  </a:lnTo>
                  <a:close/>
                  <a:moveTo>
                    <a:pt x="386" y="165"/>
                  </a:moveTo>
                  <a:lnTo>
                    <a:pt x="386" y="208"/>
                  </a:lnTo>
                  <a:lnTo>
                    <a:pt x="378" y="207"/>
                  </a:lnTo>
                  <a:lnTo>
                    <a:pt x="372" y="204"/>
                  </a:lnTo>
                  <a:lnTo>
                    <a:pt x="367" y="202"/>
                  </a:lnTo>
                  <a:lnTo>
                    <a:pt x="363" y="198"/>
                  </a:lnTo>
                  <a:lnTo>
                    <a:pt x="362" y="195"/>
                  </a:lnTo>
                  <a:lnTo>
                    <a:pt x="362" y="191"/>
                  </a:lnTo>
                  <a:lnTo>
                    <a:pt x="363" y="188"/>
                  </a:lnTo>
                  <a:lnTo>
                    <a:pt x="366" y="183"/>
                  </a:lnTo>
                  <a:lnTo>
                    <a:pt x="374" y="175"/>
                  </a:lnTo>
                  <a:lnTo>
                    <a:pt x="386" y="165"/>
                  </a:lnTo>
                  <a:close/>
                  <a:moveTo>
                    <a:pt x="386" y="220"/>
                  </a:moveTo>
                  <a:lnTo>
                    <a:pt x="386" y="295"/>
                  </a:lnTo>
                  <a:lnTo>
                    <a:pt x="378" y="297"/>
                  </a:lnTo>
                  <a:lnTo>
                    <a:pt x="369" y="301"/>
                  </a:lnTo>
                  <a:lnTo>
                    <a:pt x="342" y="308"/>
                  </a:lnTo>
                  <a:lnTo>
                    <a:pt x="316" y="314"/>
                  </a:lnTo>
                  <a:lnTo>
                    <a:pt x="292" y="317"/>
                  </a:lnTo>
                  <a:lnTo>
                    <a:pt x="270" y="320"/>
                  </a:lnTo>
                  <a:lnTo>
                    <a:pt x="251" y="320"/>
                  </a:lnTo>
                  <a:lnTo>
                    <a:pt x="235" y="317"/>
                  </a:lnTo>
                  <a:lnTo>
                    <a:pt x="229" y="316"/>
                  </a:lnTo>
                  <a:lnTo>
                    <a:pt x="223" y="314"/>
                  </a:lnTo>
                  <a:lnTo>
                    <a:pt x="220" y="311"/>
                  </a:lnTo>
                  <a:lnTo>
                    <a:pt x="217" y="308"/>
                  </a:lnTo>
                  <a:lnTo>
                    <a:pt x="215" y="304"/>
                  </a:lnTo>
                  <a:lnTo>
                    <a:pt x="215" y="301"/>
                  </a:lnTo>
                  <a:lnTo>
                    <a:pt x="216" y="296"/>
                  </a:lnTo>
                  <a:lnTo>
                    <a:pt x="220" y="292"/>
                  </a:lnTo>
                  <a:lnTo>
                    <a:pt x="223" y="288"/>
                  </a:lnTo>
                  <a:lnTo>
                    <a:pt x="228" y="283"/>
                  </a:lnTo>
                  <a:lnTo>
                    <a:pt x="234" y="278"/>
                  </a:lnTo>
                  <a:lnTo>
                    <a:pt x="241" y="272"/>
                  </a:lnTo>
                  <a:lnTo>
                    <a:pt x="258" y="263"/>
                  </a:lnTo>
                  <a:lnTo>
                    <a:pt x="278" y="253"/>
                  </a:lnTo>
                  <a:lnTo>
                    <a:pt x="302" y="244"/>
                  </a:lnTo>
                  <a:lnTo>
                    <a:pt x="328" y="234"/>
                  </a:lnTo>
                  <a:lnTo>
                    <a:pt x="343" y="230"/>
                  </a:lnTo>
                  <a:lnTo>
                    <a:pt x="357" y="226"/>
                  </a:lnTo>
                  <a:lnTo>
                    <a:pt x="372" y="223"/>
                  </a:lnTo>
                  <a:lnTo>
                    <a:pt x="386" y="220"/>
                  </a:lnTo>
                  <a:close/>
                  <a:moveTo>
                    <a:pt x="386" y="354"/>
                  </a:moveTo>
                  <a:lnTo>
                    <a:pt x="386" y="435"/>
                  </a:lnTo>
                  <a:lnTo>
                    <a:pt x="367" y="437"/>
                  </a:lnTo>
                  <a:lnTo>
                    <a:pt x="350" y="440"/>
                  </a:lnTo>
                  <a:lnTo>
                    <a:pt x="335" y="441"/>
                  </a:lnTo>
                  <a:lnTo>
                    <a:pt x="321" y="440"/>
                  </a:lnTo>
                  <a:lnTo>
                    <a:pt x="309" y="438"/>
                  </a:lnTo>
                  <a:lnTo>
                    <a:pt x="298" y="436"/>
                  </a:lnTo>
                  <a:lnTo>
                    <a:pt x="295" y="434"/>
                  </a:lnTo>
                  <a:lnTo>
                    <a:pt x="291" y="432"/>
                  </a:lnTo>
                  <a:lnTo>
                    <a:pt x="289" y="430"/>
                  </a:lnTo>
                  <a:lnTo>
                    <a:pt x="286" y="428"/>
                  </a:lnTo>
                  <a:lnTo>
                    <a:pt x="285" y="424"/>
                  </a:lnTo>
                  <a:lnTo>
                    <a:pt x="284" y="419"/>
                  </a:lnTo>
                  <a:lnTo>
                    <a:pt x="285" y="416"/>
                  </a:lnTo>
                  <a:lnTo>
                    <a:pt x="287" y="411"/>
                  </a:lnTo>
                  <a:lnTo>
                    <a:pt x="291" y="406"/>
                  </a:lnTo>
                  <a:lnTo>
                    <a:pt x="295" y="402"/>
                  </a:lnTo>
                  <a:lnTo>
                    <a:pt x="300" y="397"/>
                  </a:lnTo>
                  <a:lnTo>
                    <a:pt x="306" y="392"/>
                  </a:lnTo>
                  <a:lnTo>
                    <a:pt x="322" y="383"/>
                  </a:lnTo>
                  <a:lnTo>
                    <a:pt x="340" y="372"/>
                  </a:lnTo>
                  <a:lnTo>
                    <a:pt x="362" y="364"/>
                  </a:lnTo>
                  <a:lnTo>
                    <a:pt x="386" y="354"/>
                  </a:lnTo>
                  <a:close/>
                  <a:moveTo>
                    <a:pt x="386" y="451"/>
                  </a:moveTo>
                  <a:lnTo>
                    <a:pt x="386" y="504"/>
                  </a:lnTo>
                  <a:lnTo>
                    <a:pt x="371" y="512"/>
                  </a:lnTo>
                  <a:lnTo>
                    <a:pt x="354" y="522"/>
                  </a:lnTo>
                  <a:lnTo>
                    <a:pt x="334" y="530"/>
                  </a:lnTo>
                  <a:lnTo>
                    <a:pt x="312" y="537"/>
                  </a:lnTo>
                  <a:lnTo>
                    <a:pt x="287" y="544"/>
                  </a:lnTo>
                  <a:lnTo>
                    <a:pt x="264" y="550"/>
                  </a:lnTo>
                  <a:lnTo>
                    <a:pt x="241" y="554"/>
                  </a:lnTo>
                  <a:lnTo>
                    <a:pt x="220" y="555"/>
                  </a:lnTo>
                  <a:lnTo>
                    <a:pt x="202" y="555"/>
                  </a:lnTo>
                  <a:lnTo>
                    <a:pt x="188" y="552"/>
                  </a:lnTo>
                  <a:lnTo>
                    <a:pt x="182" y="550"/>
                  </a:lnTo>
                  <a:lnTo>
                    <a:pt x="176" y="548"/>
                  </a:lnTo>
                  <a:lnTo>
                    <a:pt x="172" y="545"/>
                  </a:lnTo>
                  <a:lnTo>
                    <a:pt x="170" y="542"/>
                  </a:lnTo>
                  <a:lnTo>
                    <a:pt x="167" y="538"/>
                  </a:lnTo>
                  <a:lnTo>
                    <a:pt x="167" y="533"/>
                  </a:lnTo>
                  <a:lnTo>
                    <a:pt x="169" y="530"/>
                  </a:lnTo>
                  <a:lnTo>
                    <a:pt x="170" y="525"/>
                  </a:lnTo>
                  <a:lnTo>
                    <a:pt x="173" y="520"/>
                  </a:lnTo>
                  <a:lnTo>
                    <a:pt x="178" y="516"/>
                  </a:lnTo>
                  <a:lnTo>
                    <a:pt x="183" y="511"/>
                  </a:lnTo>
                  <a:lnTo>
                    <a:pt x="189" y="505"/>
                  </a:lnTo>
                  <a:lnTo>
                    <a:pt x="204" y="495"/>
                  </a:lnTo>
                  <a:lnTo>
                    <a:pt x="223" y="485"/>
                  </a:lnTo>
                  <a:lnTo>
                    <a:pt x="245" y="476"/>
                  </a:lnTo>
                  <a:lnTo>
                    <a:pt x="268" y="467"/>
                  </a:lnTo>
                  <a:lnTo>
                    <a:pt x="285" y="462"/>
                  </a:lnTo>
                  <a:lnTo>
                    <a:pt x="303" y="459"/>
                  </a:lnTo>
                  <a:lnTo>
                    <a:pt x="318" y="455"/>
                  </a:lnTo>
                  <a:lnTo>
                    <a:pt x="334" y="453"/>
                  </a:lnTo>
                  <a:lnTo>
                    <a:pt x="348" y="450"/>
                  </a:lnTo>
                  <a:lnTo>
                    <a:pt x="362" y="450"/>
                  </a:lnTo>
                  <a:lnTo>
                    <a:pt x="374" y="450"/>
                  </a:lnTo>
                  <a:lnTo>
                    <a:pt x="386" y="451"/>
                  </a:lnTo>
                  <a:close/>
                  <a:moveTo>
                    <a:pt x="386" y="525"/>
                  </a:moveTo>
                  <a:lnTo>
                    <a:pt x="386" y="566"/>
                  </a:lnTo>
                  <a:lnTo>
                    <a:pt x="379" y="561"/>
                  </a:lnTo>
                  <a:lnTo>
                    <a:pt x="374" y="556"/>
                  </a:lnTo>
                  <a:lnTo>
                    <a:pt x="372" y="552"/>
                  </a:lnTo>
                  <a:lnTo>
                    <a:pt x="372" y="549"/>
                  </a:lnTo>
                  <a:lnTo>
                    <a:pt x="372" y="545"/>
                  </a:lnTo>
                  <a:lnTo>
                    <a:pt x="373" y="542"/>
                  </a:lnTo>
                  <a:lnTo>
                    <a:pt x="378" y="533"/>
                  </a:lnTo>
                  <a:lnTo>
                    <a:pt x="386" y="525"/>
                  </a:lnTo>
                  <a:close/>
                  <a:moveTo>
                    <a:pt x="386" y="593"/>
                  </a:moveTo>
                  <a:lnTo>
                    <a:pt x="386" y="681"/>
                  </a:lnTo>
                  <a:lnTo>
                    <a:pt x="366" y="684"/>
                  </a:lnTo>
                  <a:lnTo>
                    <a:pt x="346" y="688"/>
                  </a:lnTo>
                  <a:lnTo>
                    <a:pt x="328" y="689"/>
                  </a:lnTo>
                  <a:lnTo>
                    <a:pt x="312" y="689"/>
                  </a:lnTo>
                  <a:lnTo>
                    <a:pt x="298" y="688"/>
                  </a:lnTo>
                  <a:lnTo>
                    <a:pt x="286" y="686"/>
                  </a:lnTo>
                  <a:lnTo>
                    <a:pt x="281" y="683"/>
                  </a:lnTo>
                  <a:lnTo>
                    <a:pt x="277" y="681"/>
                  </a:lnTo>
                  <a:lnTo>
                    <a:pt x="273" y="678"/>
                  </a:lnTo>
                  <a:lnTo>
                    <a:pt x="271" y="675"/>
                  </a:lnTo>
                  <a:lnTo>
                    <a:pt x="270" y="671"/>
                  </a:lnTo>
                  <a:lnTo>
                    <a:pt x="268" y="667"/>
                  </a:lnTo>
                  <a:lnTo>
                    <a:pt x="270" y="662"/>
                  </a:lnTo>
                  <a:lnTo>
                    <a:pt x="271" y="657"/>
                  </a:lnTo>
                  <a:lnTo>
                    <a:pt x="274" y="652"/>
                  </a:lnTo>
                  <a:lnTo>
                    <a:pt x="278" y="648"/>
                  </a:lnTo>
                  <a:lnTo>
                    <a:pt x="283" y="643"/>
                  </a:lnTo>
                  <a:lnTo>
                    <a:pt x="289" y="637"/>
                  </a:lnTo>
                  <a:lnTo>
                    <a:pt x="304" y="627"/>
                  </a:lnTo>
                  <a:lnTo>
                    <a:pt x="322" y="617"/>
                  </a:lnTo>
                  <a:lnTo>
                    <a:pt x="342" y="608"/>
                  </a:lnTo>
                  <a:lnTo>
                    <a:pt x="366" y="599"/>
                  </a:lnTo>
                  <a:lnTo>
                    <a:pt x="375" y="596"/>
                  </a:lnTo>
                  <a:lnTo>
                    <a:pt x="386" y="593"/>
                  </a:lnTo>
                  <a:close/>
                  <a:moveTo>
                    <a:pt x="386" y="707"/>
                  </a:moveTo>
                  <a:lnTo>
                    <a:pt x="386" y="760"/>
                  </a:lnTo>
                  <a:lnTo>
                    <a:pt x="372" y="770"/>
                  </a:lnTo>
                  <a:lnTo>
                    <a:pt x="356" y="778"/>
                  </a:lnTo>
                  <a:lnTo>
                    <a:pt x="338" y="787"/>
                  </a:lnTo>
                  <a:lnTo>
                    <a:pt x="318" y="794"/>
                  </a:lnTo>
                  <a:lnTo>
                    <a:pt x="295" y="801"/>
                  </a:lnTo>
                  <a:lnTo>
                    <a:pt x="272" y="806"/>
                  </a:lnTo>
                  <a:lnTo>
                    <a:pt x="252" y="809"/>
                  </a:lnTo>
                  <a:lnTo>
                    <a:pt x="232" y="810"/>
                  </a:lnTo>
                  <a:lnTo>
                    <a:pt x="215" y="809"/>
                  </a:lnTo>
                  <a:lnTo>
                    <a:pt x="201" y="807"/>
                  </a:lnTo>
                  <a:lnTo>
                    <a:pt x="195" y="804"/>
                  </a:lnTo>
                  <a:lnTo>
                    <a:pt x="190" y="802"/>
                  </a:lnTo>
                  <a:lnTo>
                    <a:pt x="185" y="798"/>
                  </a:lnTo>
                  <a:lnTo>
                    <a:pt x="183" y="795"/>
                  </a:lnTo>
                  <a:lnTo>
                    <a:pt x="182" y="791"/>
                  </a:lnTo>
                  <a:lnTo>
                    <a:pt x="180" y="787"/>
                  </a:lnTo>
                  <a:lnTo>
                    <a:pt x="180" y="783"/>
                  </a:lnTo>
                  <a:lnTo>
                    <a:pt x="183" y="778"/>
                  </a:lnTo>
                  <a:lnTo>
                    <a:pt x="185" y="773"/>
                  </a:lnTo>
                  <a:lnTo>
                    <a:pt x="189" y="768"/>
                  </a:lnTo>
                  <a:lnTo>
                    <a:pt x="194" y="763"/>
                  </a:lnTo>
                  <a:lnTo>
                    <a:pt x="199" y="758"/>
                  </a:lnTo>
                  <a:lnTo>
                    <a:pt x="213" y="747"/>
                  </a:lnTo>
                  <a:lnTo>
                    <a:pt x="230" y="738"/>
                  </a:lnTo>
                  <a:lnTo>
                    <a:pt x="249" y="728"/>
                  </a:lnTo>
                  <a:lnTo>
                    <a:pt x="272" y="720"/>
                  </a:lnTo>
                  <a:lnTo>
                    <a:pt x="289" y="715"/>
                  </a:lnTo>
                  <a:lnTo>
                    <a:pt x="305" y="710"/>
                  </a:lnTo>
                  <a:lnTo>
                    <a:pt x="321" y="708"/>
                  </a:lnTo>
                  <a:lnTo>
                    <a:pt x="336" y="706"/>
                  </a:lnTo>
                  <a:lnTo>
                    <a:pt x="350" y="705"/>
                  </a:lnTo>
                  <a:lnTo>
                    <a:pt x="363" y="705"/>
                  </a:lnTo>
                  <a:lnTo>
                    <a:pt x="375" y="706"/>
                  </a:lnTo>
                  <a:lnTo>
                    <a:pt x="386" y="707"/>
                  </a:lnTo>
                  <a:close/>
                  <a:moveTo>
                    <a:pt x="386" y="876"/>
                  </a:moveTo>
                  <a:lnTo>
                    <a:pt x="386" y="961"/>
                  </a:lnTo>
                  <a:lnTo>
                    <a:pt x="374" y="961"/>
                  </a:lnTo>
                  <a:lnTo>
                    <a:pt x="362" y="961"/>
                  </a:lnTo>
                  <a:lnTo>
                    <a:pt x="353" y="960"/>
                  </a:lnTo>
                  <a:lnTo>
                    <a:pt x="343" y="959"/>
                  </a:lnTo>
                  <a:lnTo>
                    <a:pt x="335" y="956"/>
                  </a:lnTo>
                  <a:lnTo>
                    <a:pt x="328" y="953"/>
                  </a:lnTo>
                  <a:lnTo>
                    <a:pt x="323" y="949"/>
                  </a:lnTo>
                  <a:lnTo>
                    <a:pt x="318" y="945"/>
                  </a:lnTo>
                  <a:lnTo>
                    <a:pt x="317" y="941"/>
                  </a:lnTo>
                  <a:lnTo>
                    <a:pt x="316" y="937"/>
                  </a:lnTo>
                  <a:lnTo>
                    <a:pt x="316" y="933"/>
                  </a:lnTo>
                  <a:lnTo>
                    <a:pt x="317" y="929"/>
                  </a:lnTo>
                  <a:lnTo>
                    <a:pt x="318" y="924"/>
                  </a:lnTo>
                  <a:lnTo>
                    <a:pt x="322" y="920"/>
                  </a:lnTo>
                  <a:lnTo>
                    <a:pt x="324" y="915"/>
                  </a:lnTo>
                  <a:lnTo>
                    <a:pt x="329" y="910"/>
                  </a:lnTo>
                  <a:lnTo>
                    <a:pt x="340" y="902"/>
                  </a:lnTo>
                  <a:lnTo>
                    <a:pt x="353" y="892"/>
                  </a:lnTo>
                  <a:lnTo>
                    <a:pt x="368" y="883"/>
                  </a:lnTo>
                  <a:lnTo>
                    <a:pt x="386" y="876"/>
                  </a:lnTo>
                  <a:close/>
                  <a:moveTo>
                    <a:pt x="386" y="985"/>
                  </a:moveTo>
                  <a:lnTo>
                    <a:pt x="386" y="1075"/>
                  </a:lnTo>
                  <a:lnTo>
                    <a:pt x="365" y="1082"/>
                  </a:lnTo>
                  <a:lnTo>
                    <a:pt x="343" y="1086"/>
                  </a:lnTo>
                  <a:lnTo>
                    <a:pt x="324" y="1090"/>
                  </a:lnTo>
                  <a:lnTo>
                    <a:pt x="306" y="1090"/>
                  </a:lnTo>
                  <a:lnTo>
                    <a:pt x="290" y="1088"/>
                  </a:lnTo>
                  <a:lnTo>
                    <a:pt x="277" y="1085"/>
                  </a:lnTo>
                  <a:lnTo>
                    <a:pt x="271" y="1082"/>
                  </a:lnTo>
                  <a:lnTo>
                    <a:pt x="266" y="1080"/>
                  </a:lnTo>
                  <a:lnTo>
                    <a:pt x="262" y="1076"/>
                  </a:lnTo>
                  <a:lnTo>
                    <a:pt x="259" y="1073"/>
                  </a:lnTo>
                  <a:lnTo>
                    <a:pt x="256" y="1068"/>
                  </a:lnTo>
                  <a:lnTo>
                    <a:pt x="256" y="1065"/>
                  </a:lnTo>
                  <a:lnTo>
                    <a:pt x="256" y="1060"/>
                  </a:lnTo>
                  <a:lnTo>
                    <a:pt x="258" y="1055"/>
                  </a:lnTo>
                  <a:lnTo>
                    <a:pt x="260" y="1049"/>
                  </a:lnTo>
                  <a:lnTo>
                    <a:pt x="262" y="1044"/>
                  </a:lnTo>
                  <a:lnTo>
                    <a:pt x="267" y="1040"/>
                  </a:lnTo>
                  <a:lnTo>
                    <a:pt x="272" y="1035"/>
                  </a:lnTo>
                  <a:lnTo>
                    <a:pt x="284" y="1024"/>
                  </a:lnTo>
                  <a:lnTo>
                    <a:pt x="299" y="1015"/>
                  </a:lnTo>
                  <a:lnTo>
                    <a:pt x="317" y="1005"/>
                  </a:lnTo>
                  <a:lnTo>
                    <a:pt x="338" y="997"/>
                  </a:lnTo>
                  <a:lnTo>
                    <a:pt x="350" y="993"/>
                  </a:lnTo>
                  <a:lnTo>
                    <a:pt x="362" y="990"/>
                  </a:lnTo>
                  <a:lnTo>
                    <a:pt x="374" y="987"/>
                  </a:lnTo>
                  <a:lnTo>
                    <a:pt x="386" y="985"/>
                  </a:lnTo>
                  <a:close/>
                  <a:moveTo>
                    <a:pt x="386" y="1117"/>
                  </a:moveTo>
                  <a:lnTo>
                    <a:pt x="386" y="1180"/>
                  </a:lnTo>
                  <a:lnTo>
                    <a:pt x="375" y="1187"/>
                  </a:lnTo>
                  <a:lnTo>
                    <a:pt x="363" y="1194"/>
                  </a:lnTo>
                  <a:lnTo>
                    <a:pt x="350" y="1200"/>
                  </a:lnTo>
                  <a:lnTo>
                    <a:pt x="336" y="1206"/>
                  </a:lnTo>
                  <a:lnTo>
                    <a:pt x="316" y="1212"/>
                  </a:lnTo>
                  <a:lnTo>
                    <a:pt x="296" y="1217"/>
                  </a:lnTo>
                  <a:lnTo>
                    <a:pt x="277" y="1219"/>
                  </a:lnTo>
                  <a:lnTo>
                    <a:pt x="259" y="1220"/>
                  </a:lnTo>
                  <a:lnTo>
                    <a:pt x="243" y="1219"/>
                  </a:lnTo>
                  <a:lnTo>
                    <a:pt x="230" y="1215"/>
                  </a:lnTo>
                  <a:lnTo>
                    <a:pt x="224" y="1213"/>
                  </a:lnTo>
                  <a:lnTo>
                    <a:pt x="220" y="1210"/>
                  </a:lnTo>
                  <a:lnTo>
                    <a:pt x="216" y="1206"/>
                  </a:lnTo>
                  <a:lnTo>
                    <a:pt x="213" y="1202"/>
                  </a:lnTo>
                  <a:lnTo>
                    <a:pt x="211" y="1199"/>
                  </a:lnTo>
                  <a:lnTo>
                    <a:pt x="210" y="1194"/>
                  </a:lnTo>
                  <a:lnTo>
                    <a:pt x="210" y="1189"/>
                  </a:lnTo>
                  <a:lnTo>
                    <a:pt x="211" y="1185"/>
                  </a:lnTo>
                  <a:lnTo>
                    <a:pt x="213" y="1180"/>
                  </a:lnTo>
                  <a:lnTo>
                    <a:pt x="216" y="1175"/>
                  </a:lnTo>
                  <a:lnTo>
                    <a:pt x="220" y="1169"/>
                  </a:lnTo>
                  <a:lnTo>
                    <a:pt x="224" y="1164"/>
                  </a:lnTo>
                  <a:lnTo>
                    <a:pt x="236" y="1155"/>
                  </a:lnTo>
                  <a:lnTo>
                    <a:pt x="251" y="1144"/>
                  </a:lnTo>
                  <a:lnTo>
                    <a:pt x="267" y="1136"/>
                  </a:lnTo>
                  <a:lnTo>
                    <a:pt x="287" y="1128"/>
                  </a:lnTo>
                  <a:lnTo>
                    <a:pt x="300" y="1123"/>
                  </a:lnTo>
                  <a:lnTo>
                    <a:pt x="315" y="1119"/>
                  </a:lnTo>
                  <a:lnTo>
                    <a:pt x="328" y="1117"/>
                  </a:lnTo>
                  <a:lnTo>
                    <a:pt x="341" y="1114"/>
                  </a:lnTo>
                  <a:lnTo>
                    <a:pt x="354" y="1114"/>
                  </a:lnTo>
                  <a:lnTo>
                    <a:pt x="365" y="1114"/>
                  </a:lnTo>
                  <a:lnTo>
                    <a:pt x="376" y="1114"/>
                  </a:lnTo>
                  <a:lnTo>
                    <a:pt x="386" y="1117"/>
                  </a:lnTo>
                  <a:close/>
                  <a:moveTo>
                    <a:pt x="386" y="1485"/>
                  </a:moveTo>
                  <a:lnTo>
                    <a:pt x="386" y="1527"/>
                  </a:lnTo>
                  <a:lnTo>
                    <a:pt x="382" y="1523"/>
                  </a:lnTo>
                  <a:lnTo>
                    <a:pt x="380" y="1520"/>
                  </a:lnTo>
                  <a:lnTo>
                    <a:pt x="379" y="1516"/>
                  </a:lnTo>
                  <a:lnTo>
                    <a:pt x="378" y="1511"/>
                  </a:lnTo>
                  <a:lnTo>
                    <a:pt x="376" y="1508"/>
                  </a:lnTo>
                  <a:lnTo>
                    <a:pt x="378" y="1503"/>
                  </a:lnTo>
                  <a:lnTo>
                    <a:pt x="378" y="1498"/>
                  </a:lnTo>
                  <a:lnTo>
                    <a:pt x="380" y="1493"/>
                  </a:lnTo>
                  <a:lnTo>
                    <a:pt x="382" y="1489"/>
                  </a:lnTo>
                  <a:lnTo>
                    <a:pt x="386" y="1485"/>
                  </a:lnTo>
                  <a:close/>
                  <a:moveTo>
                    <a:pt x="386" y="1621"/>
                  </a:moveTo>
                  <a:lnTo>
                    <a:pt x="386" y="1673"/>
                  </a:lnTo>
                  <a:lnTo>
                    <a:pt x="380" y="1669"/>
                  </a:lnTo>
                  <a:lnTo>
                    <a:pt x="375" y="1663"/>
                  </a:lnTo>
                  <a:lnTo>
                    <a:pt x="373" y="1659"/>
                  </a:lnTo>
                  <a:lnTo>
                    <a:pt x="372" y="1654"/>
                  </a:lnTo>
                  <a:lnTo>
                    <a:pt x="372" y="1648"/>
                  </a:lnTo>
                  <a:lnTo>
                    <a:pt x="373" y="1643"/>
                  </a:lnTo>
                  <a:lnTo>
                    <a:pt x="374" y="1637"/>
                  </a:lnTo>
                  <a:lnTo>
                    <a:pt x="378" y="1631"/>
                  </a:lnTo>
                  <a:lnTo>
                    <a:pt x="381" y="1627"/>
                  </a:lnTo>
                  <a:lnTo>
                    <a:pt x="386" y="1621"/>
                  </a:lnTo>
                  <a:close/>
                  <a:moveTo>
                    <a:pt x="386" y="1776"/>
                  </a:moveTo>
                  <a:lnTo>
                    <a:pt x="386" y="1813"/>
                  </a:lnTo>
                  <a:lnTo>
                    <a:pt x="385" y="1812"/>
                  </a:lnTo>
                  <a:lnTo>
                    <a:pt x="384" y="1810"/>
                  </a:lnTo>
                  <a:lnTo>
                    <a:pt x="381" y="1806"/>
                  </a:lnTo>
                  <a:lnTo>
                    <a:pt x="380" y="1802"/>
                  </a:lnTo>
                  <a:lnTo>
                    <a:pt x="379" y="1798"/>
                  </a:lnTo>
                  <a:lnTo>
                    <a:pt x="379" y="1794"/>
                  </a:lnTo>
                  <a:lnTo>
                    <a:pt x="381" y="1785"/>
                  </a:lnTo>
                  <a:lnTo>
                    <a:pt x="386" y="1776"/>
                  </a:lnTo>
                  <a:close/>
                  <a:moveTo>
                    <a:pt x="386" y="2129"/>
                  </a:moveTo>
                  <a:lnTo>
                    <a:pt x="386" y="2173"/>
                  </a:lnTo>
                  <a:lnTo>
                    <a:pt x="378" y="2181"/>
                  </a:lnTo>
                  <a:lnTo>
                    <a:pt x="368" y="2190"/>
                  </a:lnTo>
                  <a:lnTo>
                    <a:pt x="356" y="2198"/>
                  </a:lnTo>
                  <a:lnTo>
                    <a:pt x="343" y="2205"/>
                  </a:lnTo>
                  <a:lnTo>
                    <a:pt x="328" y="2210"/>
                  </a:lnTo>
                  <a:lnTo>
                    <a:pt x="314" y="2213"/>
                  </a:lnTo>
                  <a:lnTo>
                    <a:pt x="299" y="2216"/>
                  </a:lnTo>
                  <a:lnTo>
                    <a:pt x="285" y="2215"/>
                  </a:lnTo>
                  <a:lnTo>
                    <a:pt x="273" y="2212"/>
                  </a:lnTo>
                  <a:lnTo>
                    <a:pt x="262" y="2209"/>
                  </a:lnTo>
                  <a:lnTo>
                    <a:pt x="258" y="2206"/>
                  </a:lnTo>
                  <a:lnTo>
                    <a:pt x="253" y="2203"/>
                  </a:lnTo>
                  <a:lnTo>
                    <a:pt x="249" y="2199"/>
                  </a:lnTo>
                  <a:lnTo>
                    <a:pt x="247" y="2196"/>
                  </a:lnTo>
                  <a:lnTo>
                    <a:pt x="245" y="2192"/>
                  </a:lnTo>
                  <a:lnTo>
                    <a:pt x="243" y="2187"/>
                  </a:lnTo>
                  <a:lnTo>
                    <a:pt x="242" y="2183"/>
                  </a:lnTo>
                  <a:lnTo>
                    <a:pt x="242" y="2178"/>
                  </a:lnTo>
                  <a:lnTo>
                    <a:pt x="243" y="2173"/>
                  </a:lnTo>
                  <a:lnTo>
                    <a:pt x="245" y="2168"/>
                  </a:lnTo>
                  <a:lnTo>
                    <a:pt x="247" y="2164"/>
                  </a:lnTo>
                  <a:lnTo>
                    <a:pt x="251" y="2159"/>
                  </a:lnTo>
                  <a:lnTo>
                    <a:pt x="258" y="2149"/>
                  </a:lnTo>
                  <a:lnTo>
                    <a:pt x="267" y="2140"/>
                  </a:lnTo>
                  <a:lnTo>
                    <a:pt x="279" y="2133"/>
                  </a:lnTo>
                  <a:lnTo>
                    <a:pt x="293" y="2126"/>
                  </a:lnTo>
                  <a:lnTo>
                    <a:pt x="308" y="2121"/>
                  </a:lnTo>
                  <a:lnTo>
                    <a:pt x="321" y="2117"/>
                  </a:lnTo>
                  <a:lnTo>
                    <a:pt x="334" y="2115"/>
                  </a:lnTo>
                  <a:lnTo>
                    <a:pt x="347" y="2115"/>
                  </a:lnTo>
                  <a:lnTo>
                    <a:pt x="359" y="2116"/>
                  </a:lnTo>
                  <a:lnTo>
                    <a:pt x="369" y="2120"/>
                  </a:lnTo>
                  <a:lnTo>
                    <a:pt x="379" y="2123"/>
                  </a:lnTo>
                  <a:lnTo>
                    <a:pt x="386" y="2129"/>
                  </a:lnTo>
                  <a:close/>
                  <a:moveTo>
                    <a:pt x="386" y="2273"/>
                  </a:moveTo>
                  <a:lnTo>
                    <a:pt x="386" y="2366"/>
                  </a:lnTo>
                  <a:lnTo>
                    <a:pt x="372" y="2370"/>
                  </a:lnTo>
                  <a:lnTo>
                    <a:pt x="359" y="2372"/>
                  </a:lnTo>
                  <a:lnTo>
                    <a:pt x="347" y="2373"/>
                  </a:lnTo>
                  <a:lnTo>
                    <a:pt x="335" y="2372"/>
                  </a:lnTo>
                  <a:lnTo>
                    <a:pt x="323" y="2369"/>
                  </a:lnTo>
                  <a:lnTo>
                    <a:pt x="314" y="2366"/>
                  </a:lnTo>
                  <a:lnTo>
                    <a:pt x="310" y="2363"/>
                  </a:lnTo>
                  <a:lnTo>
                    <a:pt x="306" y="2360"/>
                  </a:lnTo>
                  <a:lnTo>
                    <a:pt x="303" y="2356"/>
                  </a:lnTo>
                  <a:lnTo>
                    <a:pt x="300" y="2352"/>
                  </a:lnTo>
                  <a:lnTo>
                    <a:pt x="298" y="2349"/>
                  </a:lnTo>
                  <a:lnTo>
                    <a:pt x="297" y="2344"/>
                  </a:lnTo>
                  <a:lnTo>
                    <a:pt x="296" y="2339"/>
                  </a:lnTo>
                  <a:lnTo>
                    <a:pt x="296" y="2335"/>
                  </a:lnTo>
                  <a:lnTo>
                    <a:pt x="297" y="2330"/>
                  </a:lnTo>
                  <a:lnTo>
                    <a:pt x="298" y="2325"/>
                  </a:lnTo>
                  <a:lnTo>
                    <a:pt x="300" y="2320"/>
                  </a:lnTo>
                  <a:lnTo>
                    <a:pt x="303" y="2316"/>
                  </a:lnTo>
                  <a:lnTo>
                    <a:pt x="310" y="2306"/>
                  </a:lnTo>
                  <a:lnTo>
                    <a:pt x="319" y="2298"/>
                  </a:lnTo>
                  <a:lnTo>
                    <a:pt x="330" y="2290"/>
                  </a:lnTo>
                  <a:lnTo>
                    <a:pt x="344" y="2284"/>
                  </a:lnTo>
                  <a:lnTo>
                    <a:pt x="354" y="2279"/>
                  </a:lnTo>
                  <a:lnTo>
                    <a:pt x="365" y="2276"/>
                  </a:lnTo>
                  <a:lnTo>
                    <a:pt x="375" y="2274"/>
                  </a:lnTo>
                  <a:lnTo>
                    <a:pt x="386" y="2273"/>
                  </a:lnTo>
                  <a:close/>
                  <a:moveTo>
                    <a:pt x="386" y="2457"/>
                  </a:moveTo>
                  <a:lnTo>
                    <a:pt x="386" y="2531"/>
                  </a:lnTo>
                  <a:lnTo>
                    <a:pt x="380" y="2527"/>
                  </a:lnTo>
                  <a:lnTo>
                    <a:pt x="374" y="2524"/>
                  </a:lnTo>
                  <a:lnTo>
                    <a:pt x="369" y="2520"/>
                  </a:lnTo>
                  <a:lnTo>
                    <a:pt x="366" y="2514"/>
                  </a:lnTo>
                  <a:lnTo>
                    <a:pt x="362" y="2508"/>
                  </a:lnTo>
                  <a:lnTo>
                    <a:pt x="361" y="2501"/>
                  </a:lnTo>
                  <a:lnTo>
                    <a:pt x="361" y="2494"/>
                  </a:lnTo>
                  <a:lnTo>
                    <a:pt x="363" y="2486"/>
                  </a:lnTo>
                  <a:lnTo>
                    <a:pt x="367" y="2478"/>
                  </a:lnTo>
                  <a:lnTo>
                    <a:pt x="372" y="2471"/>
                  </a:lnTo>
                  <a:lnTo>
                    <a:pt x="378" y="2464"/>
                  </a:lnTo>
                  <a:lnTo>
                    <a:pt x="386" y="2457"/>
                  </a:lnTo>
                  <a:close/>
                  <a:moveTo>
                    <a:pt x="386" y="2684"/>
                  </a:moveTo>
                  <a:lnTo>
                    <a:pt x="386" y="2755"/>
                  </a:lnTo>
                  <a:lnTo>
                    <a:pt x="378" y="2760"/>
                  </a:lnTo>
                  <a:lnTo>
                    <a:pt x="369" y="2765"/>
                  </a:lnTo>
                  <a:lnTo>
                    <a:pt x="357" y="2770"/>
                  </a:lnTo>
                  <a:lnTo>
                    <a:pt x="344" y="2772"/>
                  </a:lnTo>
                  <a:lnTo>
                    <a:pt x="333" y="2773"/>
                  </a:lnTo>
                  <a:lnTo>
                    <a:pt x="321" y="2773"/>
                  </a:lnTo>
                  <a:lnTo>
                    <a:pt x="310" y="2771"/>
                  </a:lnTo>
                  <a:lnTo>
                    <a:pt x="300" y="2767"/>
                  </a:lnTo>
                  <a:lnTo>
                    <a:pt x="296" y="2764"/>
                  </a:lnTo>
                  <a:lnTo>
                    <a:pt x="292" y="2761"/>
                  </a:lnTo>
                  <a:lnTo>
                    <a:pt x="290" y="2758"/>
                  </a:lnTo>
                  <a:lnTo>
                    <a:pt x="286" y="2754"/>
                  </a:lnTo>
                  <a:lnTo>
                    <a:pt x="284" y="2749"/>
                  </a:lnTo>
                  <a:lnTo>
                    <a:pt x="283" y="2746"/>
                  </a:lnTo>
                  <a:lnTo>
                    <a:pt x="283" y="2741"/>
                  </a:lnTo>
                  <a:lnTo>
                    <a:pt x="281" y="2737"/>
                  </a:lnTo>
                  <a:lnTo>
                    <a:pt x="284" y="2728"/>
                  </a:lnTo>
                  <a:lnTo>
                    <a:pt x="287" y="2718"/>
                  </a:lnTo>
                  <a:lnTo>
                    <a:pt x="293" y="2710"/>
                  </a:lnTo>
                  <a:lnTo>
                    <a:pt x="300" y="2702"/>
                  </a:lnTo>
                  <a:lnTo>
                    <a:pt x="310" y="2695"/>
                  </a:lnTo>
                  <a:lnTo>
                    <a:pt x="322" y="2689"/>
                  </a:lnTo>
                  <a:lnTo>
                    <a:pt x="330" y="2685"/>
                  </a:lnTo>
                  <a:lnTo>
                    <a:pt x="338" y="2683"/>
                  </a:lnTo>
                  <a:lnTo>
                    <a:pt x="347" y="2680"/>
                  </a:lnTo>
                  <a:lnTo>
                    <a:pt x="355" y="2679"/>
                  </a:lnTo>
                  <a:lnTo>
                    <a:pt x="363" y="2679"/>
                  </a:lnTo>
                  <a:lnTo>
                    <a:pt x="372" y="2680"/>
                  </a:lnTo>
                  <a:lnTo>
                    <a:pt x="379" y="2682"/>
                  </a:lnTo>
                  <a:lnTo>
                    <a:pt x="386" y="2684"/>
                  </a:lnTo>
                  <a:close/>
                  <a:moveTo>
                    <a:pt x="386" y="2884"/>
                  </a:moveTo>
                  <a:lnTo>
                    <a:pt x="386" y="2929"/>
                  </a:lnTo>
                  <a:lnTo>
                    <a:pt x="384" y="2926"/>
                  </a:lnTo>
                  <a:lnTo>
                    <a:pt x="382" y="2924"/>
                  </a:lnTo>
                  <a:lnTo>
                    <a:pt x="380" y="2919"/>
                  </a:lnTo>
                  <a:lnTo>
                    <a:pt x="379" y="2914"/>
                  </a:lnTo>
                  <a:lnTo>
                    <a:pt x="378" y="2910"/>
                  </a:lnTo>
                  <a:lnTo>
                    <a:pt x="378" y="2904"/>
                  </a:lnTo>
                  <a:lnTo>
                    <a:pt x="379" y="2899"/>
                  </a:lnTo>
                  <a:lnTo>
                    <a:pt x="380" y="2894"/>
                  </a:lnTo>
                  <a:lnTo>
                    <a:pt x="382" y="2888"/>
                  </a:lnTo>
                  <a:lnTo>
                    <a:pt x="386" y="2884"/>
                  </a:lnTo>
                  <a:close/>
                  <a:moveTo>
                    <a:pt x="386" y="3105"/>
                  </a:moveTo>
                  <a:lnTo>
                    <a:pt x="386" y="3181"/>
                  </a:lnTo>
                  <a:lnTo>
                    <a:pt x="379" y="3184"/>
                  </a:lnTo>
                  <a:lnTo>
                    <a:pt x="372" y="3182"/>
                  </a:lnTo>
                  <a:lnTo>
                    <a:pt x="365" y="3178"/>
                  </a:lnTo>
                  <a:lnTo>
                    <a:pt x="360" y="3173"/>
                  </a:lnTo>
                  <a:lnTo>
                    <a:pt x="355" y="3168"/>
                  </a:lnTo>
                  <a:lnTo>
                    <a:pt x="352" y="3159"/>
                  </a:lnTo>
                  <a:lnTo>
                    <a:pt x="350" y="3151"/>
                  </a:lnTo>
                  <a:lnTo>
                    <a:pt x="350" y="3143"/>
                  </a:lnTo>
                  <a:lnTo>
                    <a:pt x="354" y="3134"/>
                  </a:lnTo>
                  <a:lnTo>
                    <a:pt x="359" y="3126"/>
                  </a:lnTo>
                  <a:lnTo>
                    <a:pt x="365" y="3118"/>
                  </a:lnTo>
                  <a:lnTo>
                    <a:pt x="373" y="3112"/>
                  </a:lnTo>
                  <a:lnTo>
                    <a:pt x="384" y="3106"/>
                  </a:lnTo>
                  <a:lnTo>
                    <a:pt x="385" y="3105"/>
                  </a:lnTo>
                  <a:lnTo>
                    <a:pt x="386" y="3105"/>
                  </a:lnTo>
                  <a:close/>
                  <a:moveTo>
                    <a:pt x="129" y="233"/>
                  </a:moveTo>
                  <a:lnTo>
                    <a:pt x="104" y="241"/>
                  </a:lnTo>
                  <a:lnTo>
                    <a:pt x="81" y="251"/>
                  </a:lnTo>
                  <a:lnTo>
                    <a:pt x="60" y="260"/>
                  </a:lnTo>
                  <a:lnTo>
                    <a:pt x="44" y="271"/>
                  </a:lnTo>
                  <a:lnTo>
                    <a:pt x="37" y="276"/>
                  </a:lnTo>
                  <a:lnTo>
                    <a:pt x="31" y="280"/>
                  </a:lnTo>
                  <a:lnTo>
                    <a:pt x="26" y="285"/>
                  </a:lnTo>
                  <a:lnTo>
                    <a:pt x="22" y="290"/>
                  </a:lnTo>
                  <a:lnTo>
                    <a:pt x="19" y="293"/>
                  </a:lnTo>
                  <a:lnTo>
                    <a:pt x="18" y="298"/>
                  </a:lnTo>
                  <a:lnTo>
                    <a:pt x="18" y="302"/>
                  </a:lnTo>
                  <a:lnTo>
                    <a:pt x="19" y="305"/>
                  </a:lnTo>
                  <a:lnTo>
                    <a:pt x="22" y="308"/>
                  </a:lnTo>
                  <a:lnTo>
                    <a:pt x="26" y="310"/>
                  </a:lnTo>
                  <a:lnTo>
                    <a:pt x="31" y="312"/>
                  </a:lnTo>
                  <a:lnTo>
                    <a:pt x="37" y="314"/>
                  </a:lnTo>
                  <a:lnTo>
                    <a:pt x="52" y="316"/>
                  </a:lnTo>
                  <a:lnTo>
                    <a:pt x="71" y="315"/>
                  </a:lnTo>
                  <a:lnTo>
                    <a:pt x="93" y="312"/>
                  </a:lnTo>
                  <a:lnTo>
                    <a:pt x="116" y="309"/>
                  </a:lnTo>
                  <a:lnTo>
                    <a:pt x="142" y="303"/>
                  </a:lnTo>
                  <a:lnTo>
                    <a:pt x="169" y="296"/>
                  </a:lnTo>
                  <a:lnTo>
                    <a:pt x="195" y="286"/>
                  </a:lnTo>
                  <a:lnTo>
                    <a:pt x="218" y="277"/>
                  </a:lnTo>
                  <a:lnTo>
                    <a:pt x="239" y="267"/>
                  </a:lnTo>
                  <a:lnTo>
                    <a:pt x="255" y="258"/>
                  </a:lnTo>
                  <a:lnTo>
                    <a:pt x="262" y="253"/>
                  </a:lnTo>
                  <a:lnTo>
                    <a:pt x="268" y="248"/>
                  </a:lnTo>
                  <a:lnTo>
                    <a:pt x="273" y="244"/>
                  </a:lnTo>
                  <a:lnTo>
                    <a:pt x="277" y="239"/>
                  </a:lnTo>
                  <a:lnTo>
                    <a:pt x="279" y="235"/>
                  </a:lnTo>
                  <a:lnTo>
                    <a:pt x="280" y="230"/>
                  </a:lnTo>
                  <a:lnTo>
                    <a:pt x="281" y="227"/>
                  </a:lnTo>
                  <a:lnTo>
                    <a:pt x="279" y="223"/>
                  </a:lnTo>
                  <a:lnTo>
                    <a:pt x="277" y="221"/>
                  </a:lnTo>
                  <a:lnTo>
                    <a:pt x="273" y="219"/>
                  </a:lnTo>
                  <a:lnTo>
                    <a:pt x="268" y="216"/>
                  </a:lnTo>
                  <a:lnTo>
                    <a:pt x="261" y="215"/>
                  </a:lnTo>
                  <a:lnTo>
                    <a:pt x="246" y="213"/>
                  </a:lnTo>
                  <a:lnTo>
                    <a:pt x="228" y="213"/>
                  </a:lnTo>
                  <a:lnTo>
                    <a:pt x="205" y="215"/>
                  </a:lnTo>
                  <a:lnTo>
                    <a:pt x="182" y="219"/>
                  </a:lnTo>
                  <a:lnTo>
                    <a:pt x="157" y="225"/>
                  </a:lnTo>
                  <a:lnTo>
                    <a:pt x="129" y="233"/>
                  </a:lnTo>
                  <a:close/>
                  <a:moveTo>
                    <a:pt x="190" y="346"/>
                  </a:moveTo>
                  <a:lnTo>
                    <a:pt x="165" y="354"/>
                  </a:lnTo>
                  <a:lnTo>
                    <a:pt x="142" y="364"/>
                  </a:lnTo>
                  <a:lnTo>
                    <a:pt x="123" y="373"/>
                  </a:lnTo>
                  <a:lnTo>
                    <a:pt x="108" y="384"/>
                  </a:lnTo>
                  <a:lnTo>
                    <a:pt x="101" y="389"/>
                  </a:lnTo>
                  <a:lnTo>
                    <a:pt x="95" y="393"/>
                  </a:lnTo>
                  <a:lnTo>
                    <a:pt x="90" y="398"/>
                  </a:lnTo>
                  <a:lnTo>
                    <a:pt x="87" y="403"/>
                  </a:lnTo>
                  <a:lnTo>
                    <a:pt x="85" y="408"/>
                  </a:lnTo>
                  <a:lnTo>
                    <a:pt x="84" y="411"/>
                  </a:lnTo>
                  <a:lnTo>
                    <a:pt x="84" y="416"/>
                  </a:lnTo>
                  <a:lnTo>
                    <a:pt x="85" y="419"/>
                  </a:lnTo>
                  <a:lnTo>
                    <a:pt x="88" y="422"/>
                  </a:lnTo>
                  <a:lnTo>
                    <a:pt x="93" y="425"/>
                  </a:lnTo>
                  <a:lnTo>
                    <a:pt x="97" y="427"/>
                  </a:lnTo>
                  <a:lnTo>
                    <a:pt x="103" y="429"/>
                  </a:lnTo>
                  <a:lnTo>
                    <a:pt x="119" y="430"/>
                  </a:lnTo>
                  <a:lnTo>
                    <a:pt x="136" y="430"/>
                  </a:lnTo>
                  <a:lnTo>
                    <a:pt x="158" y="429"/>
                  </a:lnTo>
                  <a:lnTo>
                    <a:pt x="182" y="425"/>
                  </a:lnTo>
                  <a:lnTo>
                    <a:pt x="205" y="419"/>
                  </a:lnTo>
                  <a:lnTo>
                    <a:pt x="232" y="412"/>
                  </a:lnTo>
                  <a:lnTo>
                    <a:pt x="256" y="403"/>
                  </a:lnTo>
                  <a:lnTo>
                    <a:pt x="279" y="393"/>
                  </a:lnTo>
                  <a:lnTo>
                    <a:pt x="298" y="384"/>
                  </a:lnTo>
                  <a:lnTo>
                    <a:pt x="315" y="374"/>
                  </a:lnTo>
                  <a:lnTo>
                    <a:pt x="321" y="369"/>
                  </a:lnTo>
                  <a:lnTo>
                    <a:pt x="327" y="365"/>
                  </a:lnTo>
                  <a:lnTo>
                    <a:pt x="331" y="360"/>
                  </a:lnTo>
                  <a:lnTo>
                    <a:pt x="335" y="355"/>
                  </a:lnTo>
                  <a:lnTo>
                    <a:pt x="337" y="350"/>
                  </a:lnTo>
                  <a:lnTo>
                    <a:pt x="338" y="347"/>
                  </a:lnTo>
                  <a:lnTo>
                    <a:pt x="338" y="342"/>
                  </a:lnTo>
                  <a:lnTo>
                    <a:pt x="337" y="339"/>
                  </a:lnTo>
                  <a:lnTo>
                    <a:pt x="334" y="336"/>
                  </a:lnTo>
                  <a:lnTo>
                    <a:pt x="330" y="333"/>
                  </a:lnTo>
                  <a:lnTo>
                    <a:pt x="325" y="331"/>
                  </a:lnTo>
                  <a:lnTo>
                    <a:pt x="319" y="329"/>
                  </a:lnTo>
                  <a:lnTo>
                    <a:pt x="304" y="328"/>
                  </a:lnTo>
                  <a:lnTo>
                    <a:pt x="285" y="327"/>
                  </a:lnTo>
                  <a:lnTo>
                    <a:pt x="265" y="329"/>
                  </a:lnTo>
                  <a:lnTo>
                    <a:pt x="241" y="333"/>
                  </a:lnTo>
                  <a:lnTo>
                    <a:pt x="216" y="339"/>
                  </a:lnTo>
                  <a:lnTo>
                    <a:pt x="190" y="346"/>
                  </a:lnTo>
                  <a:close/>
                  <a:moveTo>
                    <a:pt x="160" y="583"/>
                  </a:moveTo>
                  <a:lnTo>
                    <a:pt x="138" y="592"/>
                  </a:lnTo>
                  <a:lnTo>
                    <a:pt x="117" y="601"/>
                  </a:lnTo>
                  <a:lnTo>
                    <a:pt x="100" y="611"/>
                  </a:lnTo>
                  <a:lnTo>
                    <a:pt x="85" y="621"/>
                  </a:lnTo>
                  <a:lnTo>
                    <a:pt x="79" y="626"/>
                  </a:lnTo>
                  <a:lnTo>
                    <a:pt x="74" y="631"/>
                  </a:lnTo>
                  <a:lnTo>
                    <a:pt x="70" y="636"/>
                  </a:lnTo>
                  <a:lnTo>
                    <a:pt x="66" y="640"/>
                  </a:lnTo>
                  <a:lnTo>
                    <a:pt x="65" y="645"/>
                  </a:lnTo>
                  <a:lnTo>
                    <a:pt x="64" y="650"/>
                  </a:lnTo>
                  <a:lnTo>
                    <a:pt x="65" y="653"/>
                  </a:lnTo>
                  <a:lnTo>
                    <a:pt x="66" y="657"/>
                  </a:lnTo>
                  <a:lnTo>
                    <a:pt x="69" y="661"/>
                  </a:lnTo>
                  <a:lnTo>
                    <a:pt x="74" y="664"/>
                  </a:lnTo>
                  <a:lnTo>
                    <a:pt x="78" y="667"/>
                  </a:lnTo>
                  <a:lnTo>
                    <a:pt x="84" y="668"/>
                  </a:lnTo>
                  <a:lnTo>
                    <a:pt x="98" y="670"/>
                  </a:lnTo>
                  <a:lnTo>
                    <a:pt x="116" y="671"/>
                  </a:lnTo>
                  <a:lnTo>
                    <a:pt x="135" y="670"/>
                  </a:lnTo>
                  <a:lnTo>
                    <a:pt x="158" y="667"/>
                  </a:lnTo>
                  <a:lnTo>
                    <a:pt x="180" y="661"/>
                  </a:lnTo>
                  <a:lnTo>
                    <a:pt x="204" y="653"/>
                  </a:lnTo>
                  <a:lnTo>
                    <a:pt x="227" y="645"/>
                  </a:lnTo>
                  <a:lnTo>
                    <a:pt x="248" y="636"/>
                  </a:lnTo>
                  <a:lnTo>
                    <a:pt x="265" y="626"/>
                  </a:lnTo>
                  <a:lnTo>
                    <a:pt x="280" y="617"/>
                  </a:lnTo>
                  <a:lnTo>
                    <a:pt x="286" y="612"/>
                  </a:lnTo>
                  <a:lnTo>
                    <a:pt x="291" y="606"/>
                  </a:lnTo>
                  <a:lnTo>
                    <a:pt x="295" y="601"/>
                  </a:lnTo>
                  <a:lnTo>
                    <a:pt x="298" y="596"/>
                  </a:lnTo>
                  <a:lnTo>
                    <a:pt x="299" y="593"/>
                  </a:lnTo>
                  <a:lnTo>
                    <a:pt x="300" y="588"/>
                  </a:lnTo>
                  <a:lnTo>
                    <a:pt x="300" y="585"/>
                  </a:lnTo>
                  <a:lnTo>
                    <a:pt x="298" y="580"/>
                  </a:lnTo>
                  <a:lnTo>
                    <a:pt x="296" y="577"/>
                  </a:lnTo>
                  <a:lnTo>
                    <a:pt x="292" y="574"/>
                  </a:lnTo>
                  <a:lnTo>
                    <a:pt x="287" y="571"/>
                  </a:lnTo>
                  <a:lnTo>
                    <a:pt x="281" y="570"/>
                  </a:lnTo>
                  <a:lnTo>
                    <a:pt x="266" y="567"/>
                  </a:lnTo>
                  <a:lnTo>
                    <a:pt x="249" y="567"/>
                  </a:lnTo>
                  <a:lnTo>
                    <a:pt x="229" y="568"/>
                  </a:lnTo>
                  <a:lnTo>
                    <a:pt x="208" y="571"/>
                  </a:lnTo>
                  <a:lnTo>
                    <a:pt x="184" y="576"/>
                  </a:lnTo>
                  <a:lnTo>
                    <a:pt x="160" y="583"/>
                  </a:lnTo>
                  <a:close/>
                  <a:moveTo>
                    <a:pt x="323" y="842"/>
                  </a:moveTo>
                  <a:lnTo>
                    <a:pt x="319" y="839"/>
                  </a:lnTo>
                  <a:lnTo>
                    <a:pt x="316" y="836"/>
                  </a:lnTo>
                  <a:lnTo>
                    <a:pt x="311" y="833"/>
                  </a:lnTo>
                  <a:lnTo>
                    <a:pt x="305" y="832"/>
                  </a:lnTo>
                  <a:lnTo>
                    <a:pt x="292" y="828"/>
                  </a:lnTo>
                  <a:lnTo>
                    <a:pt x="275" y="827"/>
                  </a:lnTo>
                  <a:lnTo>
                    <a:pt x="256" y="828"/>
                  </a:lnTo>
                  <a:lnTo>
                    <a:pt x="236" y="832"/>
                  </a:lnTo>
                  <a:lnTo>
                    <a:pt x="215" y="836"/>
                  </a:lnTo>
                  <a:lnTo>
                    <a:pt x="192" y="842"/>
                  </a:lnTo>
                  <a:lnTo>
                    <a:pt x="171" y="851"/>
                  </a:lnTo>
                  <a:lnTo>
                    <a:pt x="153" y="860"/>
                  </a:lnTo>
                  <a:lnTo>
                    <a:pt x="136" y="870"/>
                  </a:lnTo>
                  <a:lnTo>
                    <a:pt x="123" y="880"/>
                  </a:lnTo>
                  <a:lnTo>
                    <a:pt x="119" y="885"/>
                  </a:lnTo>
                  <a:lnTo>
                    <a:pt x="114" y="890"/>
                  </a:lnTo>
                  <a:lnTo>
                    <a:pt x="110" y="895"/>
                  </a:lnTo>
                  <a:lnTo>
                    <a:pt x="108" y="899"/>
                  </a:lnTo>
                  <a:lnTo>
                    <a:pt x="107" y="904"/>
                  </a:lnTo>
                  <a:lnTo>
                    <a:pt x="106" y="909"/>
                  </a:lnTo>
                  <a:lnTo>
                    <a:pt x="107" y="914"/>
                  </a:lnTo>
                  <a:lnTo>
                    <a:pt x="109" y="917"/>
                  </a:lnTo>
                  <a:lnTo>
                    <a:pt x="112" y="921"/>
                  </a:lnTo>
                  <a:lnTo>
                    <a:pt x="115" y="924"/>
                  </a:lnTo>
                  <a:lnTo>
                    <a:pt x="120" y="927"/>
                  </a:lnTo>
                  <a:lnTo>
                    <a:pt x="126" y="929"/>
                  </a:lnTo>
                  <a:lnTo>
                    <a:pt x="140" y="931"/>
                  </a:lnTo>
                  <a:lnTo>
                    <a:pt x="157" y="933"/>
                  </a:lnTo>
                  <a:lnTo>
                    <a:pt x="175" y="931"/>
                  </a:lnTo>
                  <a:lnTo>
                    <a:pt x="196" y="929"/>
                  </a:lnTo>
                  <a:lnTo>
                    <a:pt x="217" y="923"/>
                  </a:lnTo>
                  <a:lnTo>
                    <a:pt x="239" y="917"/>
                  </a:lnTo>
                  <a:lnTo>
                    <a:pt x="260" y="909"/>
                  </a:lnTo>
                  <a:lnTo>
                    <a:pt x="279" y="899"/>
                  </a:lnTo>
                  <a:lnTo>
                    <a:pt x="295" y="890"/>
                  </a:lnTo>
                  <a:lnTo>
                    <a:pt x="308" y="879"/>
                  </a:lnTo>
                  <a:lnTo>
                    <a:pt x="314" y="874"/>
                  </a:lnTo>
                  <a:lnTo>
                    <a:pt x="317" y="870"/>
                  </a:lnTo>
                  <a:lnTo>
                    <a:pt x="321" y="865"/>
                  </a:lnTo>
                  <a:lnTo>
                    <a:pt x="323" y="860"/>
                  </a:lnTo>
                  <a:lnTo>
                    <a:pt x="325" y="855"/>
                  </a:lnTo>
                  <a:lnTo>
                    <a:pt x="325" y="851"/>
                  </a:lnTo>
                  <a:lnTo>
                    <a:pt x="324" y="847"/>
                  </a:lnTo>
                  <a:lnTo>
                    <a:pt x="323" y="842"/>
                  </a:lnTo>
                  <a:close/>
                  <a:moveTo>
                    <a:pt x="253" y="968"/>
                  </a:moveTo>
                  <a:lnTo>
                    <a:pt x="249" y="965"/>
                  </a:lnTo>
                  <a:lnTo>
                    <a:pt x="246" y="961"/>
                  </a:lnTo>
                  <a:lnTo>
                    <a:pt x="241" y="959"/>
                  </a:lnTo>
                  <a:lnTo>
                    <a:pt x="235" y="956"/>
                  </a:lnTo>
                  <a:lnTo>
                    <a:pt x="222" y="953"/>
                  </a:lnTo>
                  <a:lnTo>
                    <a:pt x="207" y="953"/>
                  </a:lnTo>
                  <a:lnTo>
                    <a:pt x="188" y="953"/>
                  </a:lnTo>
                  <a:lnTo>
                    <a:pt x="169" y="956"/>
                  </a:lnTo>
                  <a:lnTo>
                    <a:pt x="148" y="960"/>
                  </a:lnTo>
                  <a:lnTo>
                    <a:pt x="127" y="967"/>
                  </a:lnTo>
                  <a:lnTo>
                    <a:pt x="107" y="975"/>
                  </a:lnTo>
                  <a:lnTo>
                    <a:pt x="89" y="984"/>
                  </a:lnTo>
                  <a:lnTo>
                    <a:pt x="74" y="994"/>
                  </a:lnTo>
                  <a:lnTo>
                    <a:pt x="62" y="1004"/>
                  </a:lnTo>
                  <a:lnTo>
                    <a:pt x="57" y="1009"/>
                  </a:lnTo>
                  <a:lnTo>
                    <a:pt x="52" y="1013"/>
                  </a:lnTo>
                  <a:lnTo>
                    <a:pt x="50" y="1019"/>
                  </a:lnTo>
                  <a:lnTo>
                    <a:pt x="47" y="1024"/>
                  </a:lnTo>
                  <a:lnTo>
                    <a:pt x="46" y="1029"/>
                  </a:lnTo>
                  <a:lnTo>
                    <a:pt x="45" y="1032"/>
                  </a:lnTo>
                  <a:lnTo>
                    <a:pt x="46" y="1037"/>
                  </a:lnTo>
                  <a:lnTo>
                    <a:pt x="49" y="1041"/>
                  </a:lnTo>
                  <a:lnTo>
                    <a:pt x="51" y="1044"/>
                  </a:lnTo>
                  <a:lnTo>
                    <a:pt x="55" y="1048"/>
                  </a:lnTo>
                  <a:lnTo>
                    <a:pt x="59" y="1050"/>
                  </a:lnTo>
                  <a:lnTo>
                    <a:pt x="65" y="1053"/>
                  </a:lnTo>
                  <a:lnTo>
                    <a:pt x="78" y="1056"/>
                  </a:lnTo>
                  <a:lnTo>
                    <a:pt x="95" y="1056"/>
                  </a:lnTo>
                  <a:lnTo>
                    <a:pt x="113" y="1056"/>
                  </a:lnTo>
                  <a:lnTo>
                    <a:pt x="132" y="1053"/>
                  </a:lnTo>
                  <a:lnTo>
                    <a:pt x="152" y="1048"/>
                  </a:lnTo>
                  <a:lnTo>
                    <a:pt x="173" y="1042"/>
                  </a:lnTo>
                  <a:lnTo>
                    <a:pt x="194" y="1034"/>
                  </a:lnTo>
                  <a:lnTo>
                    <a:pt x="211" y="1024"/>
                  </a:lnTo>
                  <a:lnTo>
                    <a:pt x="227" y="1015"/>
                  </a:lnTo>
                  <a:lnTo>
                    <a:pt x="239" y="1005"/>
                  </a:lnTo>
                  <a:lnTo>
                    <a:pt x="243" y="1000"/>
                  </a:lnTo>
                  <a:lnTo>
                    <a:pt x="248" y="994"/>
                  </a:lnTo>
                  <a:lnTo>
                    <a:pt x="252" y="990"/>
                  </a:lnTo>
                  <a:lnTo>
                    <a:pt x="254" y="985"/>
                  </a:lnTo>
                  <a:lnTo>
                    <a:pt x="255" y="980"/>
                  </a:lnTo>
                  <a:lnTo>
                    <a:pt x="255" y="977"/>
                  </a:lnTo>
                  <a:lnTo>
                    <a:pt x="254" y="972"/>
                  </a:lnTo>
                  <a:lnTo>
                    <a:pt x="253" y="968"/>
                  </a:lnTo>
                  <a:close/>
                  <a:moveTo>
                    <a:pt x="368" y="1265"/>
                  </a:moveTo>
                  <a:lnTo>
                    <a:pt x="366" y="1261"/>
                  </a:lnTo>
                  <a:lnTo>
                    <a:pt x="362" y="1258"/>
                  </a:lnTo>
                  <a:lnTo>
                    <a:pt x="357" y="1255"/>
                  </a:lnTo>
                  <a:lnTo>
                    <a:pt x="352" y="1252"/>
                  </a:lnTo>
                  <a:lnTo>
                    <a:pt x="338" y="1249"/>
                  </a:lnTo>
                  <a:lnTo>
                    <a:pt x="324" y="1248"/>
                  </a:lnTo>
                  <a:lnTo>
                    <a:pt x="306" y="1248"/>
                  </a:lnTo>
                  <a:lnTo>
                    <a:pt x="289" y="1250"/>
                  </a:lnTo>
                  <a:lnTo>
                    <a:pt x="270" y="1255"/>
                  </a:lnTo>
                  <a:lnTo>
                    <a:pt x="249" y="1261"/>
                  </a:lnTo>
                  <a:lnTo>
                    <a:pt x="232" y="1269"/>
                  </a:lnTo>
                  <a:lnTo>
                    <a:pt x="215" y="1277"/>
                  </a:lnTo>
                  <a:lnTo>
                    <a:pt x="201" y="1287"/>
                  </a:lnTo>
                  <a:lnTo>
                    <a:pt x="190" y="1297"/>
                  </a:lnTo>
                  <a:lnTo>
                    <a:pt x="185" y="1302"/>
                  </a:lnTo>
                  <a:lnTo>
                    <a:pt x="182" y="1307"/>
                  </a:lnTo>
                  <a:lnTo>
                    <a:pt x="179" y="1312"/>
                  </a:lnTo>
                  <a:lnTo>
                    <a:pt x="178" y="1318"/>
                  </a:lnTo>
                  <a:lnTo>
                    <a:pt x="177" y="1322"/>
                  </a:lnTo>
                  <a:lnTo>
                    <a:pt x="177" y="1327"/>
                  </a:lnTo>
                  <a:lnTo>
                    <a:pt x="178" y="1331"/>
                  </a:lnTo>
                  <a:lnTo>
                    <a:pt x="179" y="1335"/>
                  </a:lnTo>
                  <a:lnTo>
                    <a:pt x="183" y="1339"/>
                  </a:lnTo>
                  <a:lnTo>
                    <a:pt x="186" y="1343"/>
                  </a:lnTo>
                  <a:lnTo>
                    <a:pt x="191" y="1345"/>
                  </a:lnTo>
                  <a:lnTo>
                    <a:pt x="197" y="1347"/>
                  </a:lnTo>
                  <a:lnTo>
                    <a:pt x="209" y="1351"/>
                  </a:lnTo>
                  <a:lnTo>
                    <a:pt x="224" y="1353"/>
                  </a:lnTo>
                  <a:lnTo>
                    <a:pt x="242" y="1352"/>
                  </a:lnTo>
                  <a:lnTo>
                    <a:pt x="260" y="1350"/>
                  </a:lnTo>
                  <a:lnTo>
                    <a:pt x="279" y="1345"/>
                  </a:lnTo>
                  <a:lnTo>
                    <a:pt x="298" y="1339"/>
                  </a:lnTo>
                  <a:lnTo>
                    <a:pt x="317" y="1331"/>
                  </a:lnTo>
                  <a:lnTo>
                    <a:pt x="334" y="1322"/>
                  </a:lnTo>
                  <a:lnTo>
                    <a:pt x="347" y="1313"/>
                  </a:lnTo>
                  <a:lnTo>
                    <a:pt x="359" y="1303"/>
                  </a:lnTo>
                  <a:lnTo>
                    <a:pt x="362" y="1297"/>
                  </a:lnTo>
                  <a:lnTo>
                    <a:pt x="366" y="1293"/>
                  </a:lnTo>
                  <a:lnTo>
                    <a:pt x="369" y="1288"/>
                  </a:lnTo>
                  <a:lnTo>
                    <a:pt x="371" y="1283"/>
                  </a:lnTo>
                  <a:lnTo>
                    <a:pt x="372" y="1278"/>
                  </a:lnTo>
                  <a:lnTo>
                    <a:pt x="372" y="1274"/>
                  </a:lnTo>
                  <a:lnTo>
                    <a:pt x="371" y="1269"/>
                  </a:lnTo>
                  <a:lnTo>
                    <a:pt x="368" y="1265"/>
                  </a:lnTo>
                  <a:close/>
                  <a:moveTo>
                    <a:pt x="340" y="1402"/>
                  </a:moveTo>
                  <a:lnTo>
                    <a:pt x="337" y="1398"/>
                  </a:lnTo>
                  <a:lnTo>
                    <a:pt x="334" y="1395"/>
                  </a:lnTo>
                  <a:lnTo>
                    <a:pt x="329" y="1391"/>
                  </a:lnTo>
                  <a:lnTo>
                    <a:pt x="323" y="1389"/>
                  </a:lnTo>
                  <a:lnTo>
                    <a:pt x="311" y="1385"/>
                  </a:lnTo>
                  <a:lnTo>
                    <a:pt x="297" y="1384"/>
                  </a:lnTo>
                  <a:lnTo>
                    <a:pt x="280" y="1384"/>
                  </a:lnTo>
                  <a:lnTo>
                    <a:pt x="262" y="1387"/>
                  </a:lnTo>
                  <a:lnTo>
                    <a:pt x="245" y="1390"/>
                  </a:lnTo>
                  <a:lnTo>
                    <a:pt x="226" y="1396"/>
                  </a:lnTo>
                  <a:lnTo>
                    <a:pt x="208" y="1404"/>
                  </a:lnTo>
                  <a:lnTo>
                    <a:pt x="192" y="1413"/>
                  </a:lnTo>
                  <a:lnTo>
                    <a:pt x="179" y="1422"/>
                  </a:lnTo>
                  <a:lnTo>
                    <a:pt x="169" y="1433"/>
                  </a:lnTo>
                  <a:lnTo>
                    <a:pt x="165" y="1438"/>
                  </a:lnTo>
                  <a:lnTo>
                    <a:pt x="161" y="1442"/>
                  </a:lnTo>
                  <a:lnTo>
                    <a:pt x="159" y="1447"/>
                  </a:lnTo>
                  <a:lnTo>
                    <a:pt x="158" y="1452"/>
                  </a:lnTo>
                  <a:lnTo>
                    <a:pt x="157" y="1457"/>
                  </a:lnTo>
                  <a:lnTo>
                    <a:pt x="157" y="1461"/>
                  </a:lnTo>
                  <a:lnTo>
                    <a:pt x="158" y="1466"/>
                  </a:lnTo>
                  <a:lnTo>
                    <a:pt x="160" y="1471"/>
                  </a:lnTo>
                  <a:lnTo>
                    <a:pt x="163" y="1474"/>
                  </a:lnTo>
                  <a:lnTo>
                    <a:pt x="166" y="1478"/>
                  </a:lnTo>
                  <a:lnTo>
                    <a:pt x="171" y="1480"/>
                  </a:lnTo>
                  <a:lnTo>
                    <a:pt x="177" y="1483"/>
                  </a:lnTo>
                  <a:lnTo>
                    <a:pt x="189" y="1486"/>
                  </a:lnTo>
                  <a:lnTo>
                    <a:pt x="204" y="1489"/>
                  </a:lnTo>
                  <a:lnTo>
                    <a:pt x="220" y="1488"/>
                  </a:lnTo>
                  <a:lnTo>
                    <a:pt x="237" y="1485"/>
                  </a:lnTo>
                  <a:lnTo>
                    <a:pt x="255" y="1482"/>
                  </a:lnTo>
                  <a:lnTo>
                    <a:pt x="274" y="1476"/>
                  </a:lnTo>
                  <a:lnTo>
                    <a:pt x="292" y="1467"/>
                  </a:lnTo>
                  <a:lnTo>
                    <a:pt x="308" y="1459"/>
                  </a:lnTo>
                  <a:lnTo>
                    <a:pt x="321" y="1450"/>
                  </a:lnTo>
                  <a:lnTo>
                    <a:pt x="331" y="1440"/>
                  </a:lnTo>
                  <a:lnTo>
                    <a:pt x="335" y="1434"/>
                  </a:lnTo>
                  <a:lnTo>
                    <a:pt x="338" y="1429"/>
                  </a:lnTo>
                  <a:lnTo>
                    <a:pt x="341" y="1425"/>
                  </a:lnTo>
                  <a:lnTo>
                    <a:pt x="342" y="1420"/>
                  </a:lnTo>
                  <a:lnTo>
                    <a:pt x="343" y="1415"/>
                  </a:lnTo>
                  <a:lnTo>
                    <a:pt x="343" y="1410"/>
                  </a:lnTo>
                  <a:lnTo>
                    <a:pt x="342" y="1406"/>
                  </a:lnTo>
                  <a:lnTo>
                    <a:pt x="340" y="1402"/>
                  </a:lnTo>
                  <a:close/>
                  <a:moveTo>
                    <a:pt x="264" y="1615"/>
                  </a:moveTo>
                  <a:lnTo>
                    <a:pt x="280" y="1606"/>
                  </a:lnTo>
                  <a:lnTo>
                    <a:pt x="295" y="1598"/>
                  </a:lnTo>
                  <a:lnTo>
                    <a:pt x="308" y="1589"/>
                  </a:lnTo>
                  <a:lnTo>
                    <a:pt x="317" y="1579"/>
                  </a:lnTo>
                  <a:lnTo>
                    <a:pt x="321" y="1574"/>
                  </a:lnTo>
                  <a:lnTo>
                    <a:pt x="324" y="1570"/>
                  </a:lnTo>
                  <a:lnTo>
                    <a:pt x="327" y="1564"/>
                  </a:lnTo>
                  <a:lnTo>
                    <a:pt x="328" y="1559"/>
                  </a:lnTo>
                  <a:lnTo>
                    <a:pt x="328" y="1554"/>
                  </a:lnTo>
                  <a:lnTo>
                    <a:pt x="328" y="1551"/>
                  </a:lnTo>
                  <a:lnTo>
                    <a:pt x="327" y="1546"/>
                  </a:lnTo>
                  <a:lnTo>
                    <a:pt x="325" y="1541"/>
                  </a:lnTo>
                  <a:lnTo>
                    <a:pt x="322" y="1537"/>
                  </a:lnTo>
                  <a:lnTo>
                    <a:pt x="318" y="1534"/>
                  </a:lnTo>
                  <a:lnTo>
                    <a:pt x="314" y="1531"/>
                  </a:lnTo>
                  <a:lnTo>
                    <a:pt x="309" y="1529"/>
                  </a:lnTo>
                  <a:lnTo>
                    <a:pt x="297" y="1526"/>
                  </a:lnTo>
                  <a:lnTo>
                    <a:pt x="283" y="1523"/>
                  </a:lnTo>
                  <a:lnTo>
                    <a:pt x="266" y="1523"/>
                  </a:lnTo>
                  <a:lnTo>
                    <a:pt x="249" y="1526"/>
                  </a:lnTo>
                  <a:lnTo>
                    <a:pt x="232" y="1529"/>
                  </a:lnTo>
                  <a:lnTo>
                    <a:pt x="214" y="1535"/>
                  </a:lnTo>
                  <a:lnTo>
                    <a:pt x="197" y="1543"/>
                  </a:lnTo>
                  <a:lnTo>
                    <a:pt x="183" y="1552"/>
                  </a:lnTo>
                  <a:lnTo>
                    <a:pt x="170" y="1561"/>
                  </a:lnTo>
                  <a:lnTo>
                    <a:pt x="160" y="1571"/>
                  </a:lnTo>
                  <a:lnTo>
                    <a:pt x="157" y="1575"/>
                  </a:lnTo>
                  <a:lnTo>
                    <a:pt x="153" y="1580"/>
                  </a:lnTo>
                  <a:lnTo>
                    <a:pt x="151" y="1586"/>
                  </a:lnTo>
                  <a:lnTo>
                    <a:pt x="150" y="1591"/>
                  </a:lnTo>
                  <a:lnTo>
                    <a:pt x="150" y="1596"/>
                  </a:lnTo>
                  <a:lnTo>
                    <a:pt x="150" y="1600"/>
                  </a:lnTo>
                  <a:lnTo>
                    <a:pt x="151" y="1604"/>
                  </a:lnTo>
                  <a:lnTo>
                    <a:pt x="153" y="1609"/>
                  </a:lnTo>
                  <a:lnTo>
                    <a:pt x="156" y="1612"/>
                  </a:lnTo>
                  <a:lnTo>
                    <a:pt x="159" y="1616"/>
                  </a:lnTo>
                  <a:lnTo>
                    <a:pt x="164" y="1619"/>
                  </a:lnTo>
                  <a:lnTo>
                    <a:pt x="169" y="1622"/>
                  </a:lnTo>
                  <a:lnTo>
                    <a:pt x="180" y="1625"/>
                  </a:lnTo>
                  <a:lnTo>
                    <a:pt x="195" y="1627"/>
                  </a:lnTo>
                  <a:lnTo>
                    <a:pt x="211" y="1627"/>
                  </a:lnTo>
                  <a:lnTo>
                    <a:pt x="228" y="1624"/>
                  </a:lnTo>
                  <a:lnTo>
                    <a:pt x="246" y="1621"/>
                  </a:lnTo>
                  <a:lnTo>
                    <a:pt x="264" y="1615"/>
                  </a:lnTo>
                  <a:close/>
                  <a:moveTo>
                    <a:pt x="265" y="1756"/>
                  </a:moveTo>
                  <a:lnTo>
                    <a:pt x="280" y="1749"/>
                  </a:lnTo>
                  <a:lnTo>
                    <a:pt x="295" y="1741"/>
                  </a:lnTo>
                  <a:lnTo>
                    <a:pt x="306" y="1731"/>
                  </a:lnTo>
                  <a:lnTo>
                    <a:pt x="316" y="1722"/>
                  </a:lnTo>
                  <a:lnTo>
                    <a:pt x="319" y="1717"/>
                  </a:lnTo>
                  <a:lnTo>
                    <a:pt x="322" y="1712"/>
                  </a:lnTo>
                  <a:lnTo>
                    <a:pt x="324" y="1707"/>
                  </a:lnTo>
                  <a:lnTo>
                    <a:pt x="325" y="1703"/>
                  </a:lnTo>
                  <a:lnTo>
                    <a:pt x="325" y="1698"/>
                  </a:lnTo>
                  <a:lnTo>
                    <a:pt x="325" y="1693"/>
                  </a:lnTo>
                  <a:lnTo>
                    <a:pt x="324" y="1688"/>
                  </a:lnTo>
                  <a:lnTo>
                    <a:pt x="322" y="1684"/>
                  </a:lnTo>
                  <a:lnTo>
                    <a:pt x="319" y="1680"/>
                  </a:lnTo>
                  <a:lnTo>
                    <a:pt x="316" y="1676"/>
                  </a:lnTo>
                  <a:lnTo>
                    <a:pt x="311" y="1674"/>
                  </a:lnTo>
                  <a:lnTo>
                    <a:pt x="306" y="1672"/>
                  </a:lnTo>
                  <a:lnTo>
                    <a:pt x="295" y="1668"/>
                  </a:lnTo>
                  <a:lnTo>
                    <a:pt x="280" y="1666"/>
                  </a:lnTo>
                  <a:lnTo>
                    <a:pt x="266" y="1666"/>
                  </a:lnTo>
                  <a:lnTo>
                    <a:pt x="249" y="1668"/>
                  </a:lnTo>
                  <a:lnTo>
                    <a:pt x="233" y="1672"/>
                  </a:lnTo>
                  <a:lnTo>
                    <a:pt x="215" y="1678"/>
                  </a:lnTo>
                  <a:lnTo>
                    <a:pt x="199" y="1685"/>
                  </a:lnTo>
                  <a:lnTo>
                    <a:pt x="185" y="1693"/>
                  </a:lnTo>
                  <a:lnTo>
                    <a:pt x="173" y="1703"/>
                  </a:lnTo>
                  <a:lnTo>
                    <a:pt x="164" y="1712"/>
                  </a:lnTo>
                  <a:lnTo>
                    <a:pt x="160" y="1717"/>
                  </a:lnTo>
                  <a:lnTo>
                    <a:pt x="158" y="1722"/>
                  </a:lnTo>
                  <a:lnTo>
                    <a:pt x="156" y="1728"/>
                  </a:lnTo>
                  <a:lnTo>
                    <a:pt x="154" y="1732"/>
                  </a:lnTo>
                  <a:lnTo>
                    <a:pt x="154" y="1737"/>
                  </a:lnTo>
                  <a:lnTo>
                    <a:pt x="154" y="1742"/>
                  </a:lnTo>
                  <a:lnTo>
                    <a:pt x="156" y="1745"/>
                  </a:lnTo>
                  <a:lnTo>
                    <a:pt x="158" y="1750"/>
                  </a:lnTo>
                  <a:lnTo>
                    <a:pt x="160" y="1754"/>
                  </a:lnTo>
                  <a:lnTo>
                    <a:pt x="164" y="1757"/>
                  </a:lnTo>
                  <a:lnTo>
                    <a:pt x="169" y="1761"/>
                  </a:lnTo>
                  <a:lnTo>
                    <a:pt x="173" y="1763"/>
                  </a:lnTo>
                  <a:lnTo>
                    <a:pt x="185" y="1767"/>
                  </a:lnTo>
                  <a:lnTo>
                    <a:pt x="199" y="1768"/>
                  </a:lnTo>
                  <a:lnTo>
                    <a:pt x="215" y="1768"/>
                  </a:lnTo>
                  <a:lnTo>
                    <a:pt x="230" y="1767"/>
                  </a:lnTo>
                  <a:lnTo>
                    <a:pt x="247" y="1762"/>
                  </a:lnTo>
                  <a:lnTo>
                    <a:pt x="265" y="1756"/>
                  </a:lnTo>
                  <a:close/>
                  <a:moveTo>
                    <a:pt x="279" y="1902"/>
                  </a:moveTo>
                  <a:lnTo>
                    <a:pt x="293" y="1895"/>
                  </a:lnTo>
                  <a:lnTo>
                    <a:pt x="308" y="1887"/>
                  </a:lnTo>
                  <a:lnTo>
                    <a:pt x="318" y="1877"/>
                  </a:lnTo>
                  <a:lnTo>
                    <a:pt x="327" y="1868"/>
                  </a:lnTo>
                  <a:lnTo>
                    <a:pt x="330" y="1863"/>
                  </a:lnTo>
                  <a:lnTo>
                    <a:pt x="333" y="1858"/>
                  </a:lnTo>
                  <a:lnTo>
                    <a:pt x="335" y="1853"/>
                  </a:lnTo>
                  <a:lnTo>
                    <a:pt x="336" y="1849"/>
                  </a:lnTo>
                  <a:lnTo>
                    <a:pt x="336" y="1844"/>
                  </a:lnTo>
                  <a:lnTo>
                    <a:pt x="336" y="1839"/>
                  </a:lnTo>
                  <a:lnTo>
                    <a:pt x="335" y="1834"/>
                  </a:lnTo>
                  <a:lnTo>
                    <a:pt x="333" y="1831"/>
                  </a:lnTo>
                  <a:lnTo>
                    <a:pt x="329" y="1826"/>
                  </a:lnTo>
                  <a:lnTo>
                    <a:pt x="325" y="1823"/>
                  </a:lnTo>
                  <a:lnTo>
                    <a:pt x="322" y="1820"/>
                  </a:lnTo>
                  <a:lnTo>
                    <a:pt x="317" y="1818"/>
                  </a:lnTo>
                  <a:lnTo>
                    <a:pt x="305" y="1814"/>
                  </a:lnTo>
                  <a:lnTo>
                    <a:pt x="292" y="1812"/>
                  </a:lnTo>
                  <a:lnTo>
                    <a:pt x="277" y="1812"/>
                  </a:lnTo>
                  <a:lnTo>
                    <a:pt x="261" y="1813"/>
                  </a:lnTo>
                  <a:lnTo>
                    <a:pt x="246" y="1817"/>
                  </a:lnTo>
                  <a:lnTo>
                    <a:pt x="229" y="1823"/>
                  </a:lnTo>
                  <a:lnTo>
                    <a:pt x="214" y="1830"/>
                  </a:lnTo>
                  <a:lnTo>
                    <a:pt x="201" y="1838"/>
                  </a:lnTo>
                  <a:lnTo>
                    <a:pt x="189" y="1848"/>
                  </a:lnTo>
                  <a:lnTo>
                    <a:pt x="180" y="1857"/>
                  </a:lnTo>
                  <a:lnTo>
                    <a:pt x="177" y="1862"/>
                  </a:lnTo>
                  <a:lnTo>
                    <a:pt x="175" y="1867"/>
                  </a:lnTo>
                  <a:lnTo>
                    <a:pt x="173" y="1871"/>
                  </a:lnTo>
                  <a:lnTo>
                    <a:pt x="172" y="1877"/>
                  </a:lnTo>
                  <a:lnTo>
                    <a:pt x="171" y="1882"/>
                  </a:lnTo>
                  <a:lnTo>
                    <a:pt x="172" y="1886"/>
                  </a:lnTo>
                  <a:lnTo>
                    <a:pt x="173" y="1890"/>
                  </a:lnTo>
                  <a:lnTo>
                    <a:pt x="176" y="1895"/>
                  </a:lnTo>
                  <a:lnTo>
                    <a:pt x="178" y="1899"/>
                  </a:lnTo>
                  <a:lnTo>
                    <a:pt x="182" y="1902"/>
                  </a:lnTo>
                  <a:lnTo>
                    <a:pt x="186" y="1905"/>
                  </a:lnTo>
                  <a:lnTo>
                    <a:pt x="191" y="1908"/>
                  </a:lnTo>
                  <a:lnTo>
                    <a:pt x="203" y="1912"/>
                  </a:lnTo>
                  <a:lnTo>
                    <a:pt x="216" y="1913"/>
                  </a:lnTo>
                  <a:lnTo>
                    <a:pt x="230" y="1913"/>
                  </a:lnTo>
                  <a:lnTo>
                    <a:pt x="246" y="1912"/>
                  </a:lnTo>
                  <a:lnTo>
                    <a:pt x="262" y="1908"/>
                  </a:lnTo>
                  <a:lnTo>
                    <a:pt x="279" y="1902"/>
                  </a:lnTo>
                  <a:close/>
                  <a:moveTo>
                    <a:pt x="112" y="2131"/>
                  </a:moveTo>
                  <a:lnTo>
                    <a:pt x="126" y="2124"/>
                  </a:lnTo>
                  <a:lnTo>
                    <a:pt x="138" y="2116"/>
                  </a:lnTo>
                  <a:lnTo>
                    <a:pt x="147" y="2108"/>
                  </a:lnTo>
                  <a:lnTo>
                    <a:pt x="156" y="2098"/>
                  </a:lnTo>
                  <a:lnTo>
                    <a:pt x="158" y="2093"/>
                  </a:lnTo>
                  <a:lnTo>
                    <a:pt x="160" y="2089"/>
                  </a:lnTo>
                  <a:lnTo>
                    <a:pt x="161" y="2084"/>
                  </a:lnTo>
                  <a:lnTo>
                    <a:pt x="163" y="2079"/>
                  </a:lnTo>
                  <a:lnTo>
                    <a:pt x="163" y="2076"/>
                  </a:lnTo>
                  <a:lnTo>
                    <a:pt x="163" y="2071"/>
                  </a:lnTo>
                  <a:lnTo>
                    <a:pt x="161" y="2066"/>
                  </a:lnTo>
                  <a:lnTo>
                    <a:pt x="159" y="2063"/>
                  </a:lnTo>
                  <a:lnTo>
                    <a:pt x="157" y="2059"/>
                  </a:lnTo>
                  <a:lnTo>
                    <a:pt x="153" y="2055"/>
                  </a:lnTo>
                  <a:lnTo>
                    <a:pt x="150" y="2053"/>
                  </a:lnTo>
                  <a:lnTo>
                    <a:pt x="145" y="2051"/>
                  </a:lnTo>
                  <a:lnTo>
                    <a:pt x="134" y="2047"/>
                  </a:lnTo>
                  <a:lnTo>
                    <a:pt x="122" y="2045"/>
                  </a:lnTo>
                  <a:lnTo>
                    <a:pt x="108" y="2045"/>
                  </a:lnTo>
                  <a:lnTo>
                    <a:pt x="94" y="2046"/>
                  </a:lnTo>
                  <a:lnTo>
                    <a:pt x="79" y="2050"/>
                  </a:lnTo>
                  <a:lnTo>
                    <a:pt x="65" y="2055"/>
                  </a:lnTo>
                  <a:lnTo>
                    <a:pt x="51" y="2063"/>
                  </a:lnTo>
                  <a:lnTo>
                    <a:pt x="39" y="2070"/>
                  </a:lnTo>
                  <a:lnTo>
                    <a:pt x="30" y="2079"/>
                  </a:lnTo>
                  <a:lnTo>
                    <a:pt x="21" y="2088"/>
                  </a:lnTo>
                  <a:lnTo>
                    <a:pt x="19" y="2092"/>
                  </a:lnTo>
                  <a:lnTo>
                    <a:pt x="17" y="2097"/>
                  </a:lnTo>
                  <a:lnTo>
                    <a:pt x="15" y="2102"/>
                  </a:lnTo>
                  <a:lnTo>
                    <a:pt x="14" y="2107"/>
                  </a:lnTo>
                  <a:lnTo>
                    <a:pt x="14" y="2111"/>
                  </a:lnTo>
                  <a:lnTo>
                    <a:pt x="14" y="2116"/>
                  </a:lnTo>
                  <a:lnTo>
                    <a:pt x="15" y="2120"/>
                  </a:lnTo>
                  <a:lnTo>
                    <a:pt x="18" y="2124"/>
                  </a:lnTo>
                  <a:lnTo>
                    <a:pt x="20" y="2128"/>
                  </a:lnTo>
                  <a:lnTo>
                    <a:pt x="24" y="2130"/>
                  </a:lnTo>
                  <a:lnTo>
                    <a:pt x="28" y="2134"/>
                  </a:lnTo>
                  <a:lnTo>
                    <a:pt x="32" y="2136"/>
                  </a:lnTo>
                  <a:lnTo>
                    <a:pt x="43" y="2140"/>
                  </a:lnTo>
                  <a:lnTo>
                    <a:pt x="55" y="2142"/>
                  </a:lnTo>
                  <a:lnTo>
                    <a:pt x="69" y="2142"/>
                  </a:lnTo>
                  <a:lnTo>
                    <a:pt x="83" y="2140"/>
                  </a:lnTo>
                  <a:lnTo>
                    <a:pt x="97" y="2136"/>
                  </a:lnTo>
                  <a:lnTo>
                    <a:pt x="112" y="2131"/>
                  </a:lnTo>
                  <a:close/>
                  <a:moveTo>
                    <a:pt x="305" y="2052"/>
                  </a:moveTo>
                  <a:lnTo>
                    <a:pt x="319" y="2045"/>
                  </a:lnTo>
                  <a:lnTo>
                    <a:pt x="333" y="2036"/>
                  </a:lnTo>
                  <a:lnTo>
                    <a:pt x="342" y="2027"/>
                  </a:lnTo>
                  <a:lnTo>
                    <a:pt x="350" y="2017"/>
                  </a:lnTo>
                  <a:lnTo>
                    <a:pt x="354" y="2013"/>
                  </a:lnTo>
                  <a:lnTo>
                    <a:pt x="356" y="2008"/>
                  </a:lnTo>
                  <a:lnTo>
                    <a:pt x="357" y="2003"/>
                  </a:lnTo>
                  <a:lnTo>
                    <a:pt x="359" y="1998"/>
                  </a:lnTo>
                  <a:lnTo>
                    <a:pt x="359" y="1994"/>
                  </a:lnTo>
                  <a:lnTo>
                    <a:pt x="359" y="1989"/>
                  </a:lnTo>
                  <a:lnTo>
                    <a:pt x="357" y="1984"/>
                  </a:lnTo>
                  <a:lnTo>
                    <a:pt x="355" y="1981"/>
                  </a:lnTo>
                  <a:lnTo>
                    <a:pt x="352" y="1977"/>
                  </a:lnTo>
                  <a:lnTo>
                    <a:pt x="348" y="1973"/>
                  </a:lnTo>
                  <a:lnTo>
                    <a:pt x="344" y="1970"/>
                  </a:lnTo>
                  <a:lnTo>
                    <a:pt x="340" y="1968"/>
                  </a:lnTo>
                  <a:lnTo>
                    <a:pt x="329" y="1964"/>
                  </a:lnTo>
                  <a:lnTo>
                    <a:pt x="316" y="1962"/>
                  </a:lnTo>
                  <a:lnTo>
                    <a:pt x="302" y="1962"/>
                  </a:lnTo>
                  <a:lnTo>
                    <a:pt x="286" y="1963"/>
                  </a:lnTo>
                  <a:lnTo>
                    <a:pt x="271" y="1966"/>
                  </a:lnTo>
                  <a:lnTo>
                    <a:pt x="255" y="1972"/>
                  </a:lnTo>
                  <a:lnTo>
                    <a:pt x="241" y="1979"/>
                  </a:lnTo>
                  <a:lnTo>
                    <a:pt x="228" y="1988"/>
                  </a:lnTo>
                  <a:lnTo>
                    <a:pt x="217" y="1996"/>
                  </a:lnTo>
                  <a:lnTo>
                    <a:pt x="209" y="2006"/>
                  </a:lnTo>
                  <a:lnTo>
                    <a:pt x="207" y="2010"/>
                  </a:lnTo>
                  <a:lnTo>
                    <a:pt x="204" y="2015"/>
                  </a:lnTo>
                  <a:lnTo>
                    <a:pt x="202" y="2021"/>
                  </a:lnTo>
                  <a:lnTo>
                    <a:pt x="201" y="2026"/>
                  </a:lnTo>
                  <a:lnTo>
                    <a:pt x="201" y="2031"/>
                  </a:lnTo>
                  <a:lnTo>
                    <a:pt x="202" y="2034"/>
                  </a:lnTo>
                  <a:lnTo>
                    <a:pt x="203" y="2039"/>
                  </a:lnTo>
                  <a:lnTo>
                    <a:pt x="205" y="2044"/>
                  </a:lnTo>
                  <a:lnTo>
                    <a:pt x="208" y="2047"/>
                  </a:lnTo>
                  <a:lnTo>
                    <a:pt x="211" y="2051"/>
                  </a:lnTo>
                  <a:lnTo>
                    <a:pt x="216" y="2053"/>
                  </a:lnTo>
                  <a:lnTo>
                    <a:pt x="221" y="2057"/>
                  </a:lnTo>
                  <a:lnTo>
                    <a:pt x="232" y="2060"/>
                  </a:lnTo>
                  <a:lnTo>
                    <a:pt x="245" y="2063"/>
                  </a:lnTo>
                  <a:lnTo>
                    <a:pt x="259" y="2063"/>
                  </a:lnTo>
                  <a:lnTo>
                    <a:pt x="273" y="2060"/>
                  </a:lnTo>
                  <a:lnTo>
                    <a:pt x="289" y="2057"/>
                  </a:lnTo>
                  <a:lnTo>
                    <a:pt x="305" y="2052"/>
                  </a:lnTo>
                  <a:close/>
                  <a:moveTo>
                    <a:pt x="159" y="2282"/>
                  </a:moveTo>
                  <a:lnTo>
                    <a:pt x="172" y="2275"/>
                  </a:lnTo>
                  <a:lnTo>
                    <a:pt x="184" y="2268"/>
                  </a:lnTo>
                  <a:lnTo>
                    <a:pt x="192" y="2260"/>
                  </a:lnTo>
                  <a:lnTo>
                    <a:pt x="199" y="2250"/>
                  </a:lnTo>
                  <a:lnTo>
                    <a:pt x="204" y="2241"/>
                  </a:lnTo>
                  <a:lnTo>
                    <a:pt x="207" y="2231"/>
                  </a:lnTo>
                  <a:lnTo>
                    <a:pt x="207" y="2228"/>
                  </a:lnTo>
                  <a:lnTo>
                    <a:pt x="207" y="2223"/>
                  </a:lnTo>
                  <a:lnTo>
                    <a:pt x="205" y="2219"/>
                  </a:lnTo>
                  <a:lnTo>
                    <a:pt x="203" y="2215"/>
                  </a:lnTo>
                  <a:lnTo>
                    <a:pt x="201" y="2211"/>
                  </a:lnTo>
                  <a:lnTo>
                    <a:pt x="197" y="2208"/>
                  </a:lnTo>
                  <a:lnTo>
                    <a:pt x="192" y="2205"/>
                  </a:lnTo>
                  <a:lnTo>
                    <a:pt x="189" y="2203"/>
                  </a:lnTo>
                  <a:lnTo>
                    <a:pt x="178" y="2199"/>
                  </a:lnTo>
                  <a:lnTo>
                    <a:pt x="166" y="2197"/>
                  </a:lnTo>
                  <a:lnTo>
                    <a:pt x="153" y="2197"/>
                  </a:lnTo>
                  <a:lnTo>
                    <a:pt x="140" y="2198"/>
                  </a:lnTo>
                  <a:lnTo>
                    <a:pt x="126" y="2202"/>
                  </a:lnTo>
                  <a:lnTo>
                    <a:pt x="112" y="2206"/>
                  </a:lnTo>
                  <a:lnTo>
                    <a:pt x="98" y="2213"/>
                  </a:lnTo>
                  <a:lnTo>
                    <a:pt x="87" y="2221"/>
                  </a:lnTo>
                  <a:lnTo>
                    <a:pt x="77" y="2230"/>
                  </a:lnTo>
                  <a:lnTo>
                    <a:pt x="70" y="2238"/>
                  </a:lnTo>
                  <a:lnTo>
                    <a:pt x="65" y="2248"/>
                  </a:lnTo>
                  <a:lnTo>
                    <a:pt x="64" y="2257"/>
                  </a:lnTo>
                  <a:lnTo>
                    <a:pt x="64" y="2262"/>
                  </a:lnTo>
                  <a:lnTo>
                    <a:pt x="64" y="2266"/>
                  </a:lnTo>
                  <a:lnTo>
                    <a:pt x="65" y="2271"/>
                  </a:lnTo>
                  <a:lnTo>
                    <a:pt x="68" y="2274"/>
                  </a:lnTo>
                  <a:lnTo>
                    <a:pt x="70" y="2278"/>
                  </a:lnTo>
                  <a:lnTo>
                    <a:pt x="74" y="2281"/>
                  </a:lnTo>
                  <a:lnTo>
                    <a:pt x="77" y="2285"/>
                  </a:lnTo>
                  <a:lnTo>
                    <a:pt x="82" y="2287"/>
                  </a:lnTo>
                  <a:lnTo>
                    <a:pt x="93" y="2291"/>
                  </a:lnTo>
                  <a:lnTo>
                    <a:pt x="104" y="2293"/>
                  </a:lnTo>
                  <a:lnTo>
                    <a:pt x="117" y="2293"/>
                  </a:lnTo>
                  <a:lnTo>
                    <a:pt x="131" y="2291"/>
                  </a:lnTo>
                  <a:lnTo>
                    <a:pt x="145" y="2287"/>
                  </a:lnTo>
                  <a:lnTo>
                    <a:pt x="159" y="2282"/>
                  </a:lnTo>
                  <a:close/>
                  <a:moveTo>
                    <a:pt x="217" y="2438"/>
                  </a:moveTo>
                  <a:lnTo>
                    <a:pt x="230" y="2432"/>
                  </a:lnTo>
                  <a:lnTo>
                    <a:pt x="241" y="2424"/>
                  </a:lnTo>
                  <a:lnTo>
                    <a:pt x="249" y="2415"/>
                  </a:lnTo>
                  <a:lnTo>
                    <a:pt x="256" y="2407"/>
                  </a:lnTo>
                  <a:lnTo>
                    <a:pt x="261" y="2398"/>
                  </a:lnTo>
                  <a:lnTo>
                    <a:pt x="262" y="2388"/>
                  </a:lnTo>
                  <a:lnTo>
                    <a:pt x="262" y="2383"/>
                  </a:lnTo>
                  <a:lnTo>
                    <a:pt x="262" y="2380"/>
                  </a:lnTo>
                  <a:lnTo>
                    <a:pt x="260" y="2375"/>
                  </a:lnTo>
                  <a:lnTo>
                    <a:pt x="259" y="2372"/>
                  </a:lnTo>
                  <a:lnTo>
                    <a:pt x="255" y="2368"/>
                  </a:lnTo>
                  <a:lnTo>
                    <a:pt x="253" y="2364"/>
                  </a:lnTo>
                  <a:lnTo>
                    <a:pt x="248" y="2361"/>
                  </a:lnTo>
                  <a:lnTo>
                    <a:pt x="245" y="2358"/>
                  </a:lnTo>
                  <a:lnTo>
                    <a:pt x="234" y="2355"/>
                  </a:lnTo>
                  <a:lnTo>
                    <a:pt x="223" y="2352"/>
                  </a:lnTo>
                  <a:lnTo>
                    <a:pt x="210" y="2352"/>
                  </a:lnTo>
                  <a:lnTo>
                    <a:pt x="197" y="2354"/>
                  </a:lnTo>
                  <a:lnTo>
                    <a:pt x="184" y="2357"/>
                  </a:lnTo>
                  <a:lnTo>
                    <a:pt x="170" y="2362"/>
                  </a:lnTo>
                  <a:lnTo>
                    <a:pt x="158" y="2369"/>
                  </a:lnTo>
                  <a:lnTo>
                    <a:pt x="147" y="2376"/>
                  </a:lnTo>
                  <a:lnTo>
                    <a:pt x="138" y="2385"/>
                  </a:lnTo>
                  <a:lnTo>
                    <a:pt x="131" y="2394"/>
                  </a:lnTo>
                  <a:lnTo>
                    <a:pt x="127" y="2402"/>
                  </a:lnTo>
                  <a:lnTo>
                    <a:pt x="125" y="2412"/>
                  </a:lnTo>
                  <a:lnTo>
                    <a:pt x="125" y="2417"/>
                  </a:lnTo>
                  <a:lnTo>
                    <a:pt x="126" y="2421"/>
                  </a:lnTo>
                  <a:lnTo>
                    <a:pt x="127" y="2425"/>
                  </a:lnTo>
                  <a:lnTo>
                    <a:pt x="129" y="2430"/>
                  </a:lnTo>
                  <a:lnTo>
                    <a:pt x="132" y="2433"/>
                  </a:lnTo>
                  <a:lnTo>
                    <a:pt x="135" y="2437"/>
                  </a:lnTo>
                  <a:lnTo>
                    <a:pt x="139" y="2439"/>
                  </a:lnTo>
                  <a:lnTo>
                    <a:pt x="144" y="2442"/>
                  </a:lnTo>
                  <a:lnTo>
                    <a:pt x="153" y="2445"/>
                  </a:lnTo>
                  <a:lnTo>
                    <a:pt x="165" y="2448"/>
                  </a:lnTo>
                  <a:lnTo>
                    <a:pt x="177" y="2448"/>
                  </a:lnTo>
                  <a:lnTo>
                    <a:pt x="190" y="2446"/>
                  </a:lnTo>
                  <a:lnTo>
                    <a:pt x="204" y="2443"/>
                  </a:lnTo>
                  <a:lnTo>
                    <a:pt x="217" y="2438"/>
                  </a:lnTo>
                  <a:close/>
                  <a:moveTo>
                    <a:pt x="128" y="2670"/>
                  </a:moveTo>
                  <a:lnTo>
                    <a:pt x="140" y="2664"/>
                  </a:lnTo>
                  <a:lnTo>
                    <a:pt x="150" y="2657"/>
                  </a:lnTo>
                  <a:lnTo>
                    <a:pt x="158" y="2648"/>
                  </a:lnTo>
                  <a:lnTo>
                    <a:pt x="164" y="2640"/>
                  </a:lnTo>
                  <a:lnTo>
                    <a:pt x="167" y="2632"/>
                  </a:lnTo>
                  <a:lnTo>
                    <a:pt x="169" y="2622"/>
                  </a:lnTo>
                  <a:lnTo>
                    <a:pt x="169" y="2619"/>
                  </a:lnTo>
                  <a:lnTo>
                    <a:pt x="167" y="2614"/>
                  </a:lnTo>
                  <a:lnTo>
                    <a:pt x="166" y="2610"/>
                  </a:lnTo>
                  <a:lnTo>
                    <a:pt x="164" y="2607"/>
                  </a:lnTo>
                  <a:lnTo>
                    <a:pt x="161" y="2603"/>
                  </a:lnTo>
                  <a:lnTo>
                    <a:pt x="159" y="2600"/>
                  </a:lnTo>
                  <a:lnTo>
                    <a:pt x="156" y="2597"/>
                  </a:lnTo>
                  <a:lnTo>
                    <a:pt x="151" y="2595"/>
                  </a:lnTo>
                  <a:lnTo>
                    <a:pt x="141" y="2591"/>
                  </a:lnTo>
                  <a:lnTo>
                    <a:pt x="132" y="2589"/>
                  </a:lnTo>
                  <a:lnTo>
                    <a:pt x="120" y="2588"/>
                  </a:lnTo>
                  <a:lnTo>
                    <a:pt x="108" y="2590"/>
                  </a:lnTo>
                  <a:lnTo>
                    <a:pt x="95" y="2592"/>
                  </a:lnTo>
                  <a:lnTo>
                    <a:pt x="83" y="2597"/>
                  </a:lnTo>
                  <a:lnTo>
                    <a:pt x="72" y="2603"/>
                  </a:lnTo>
                  <a:lnTo>
                    <a:pt x="62" y="2610"/>
                  </a:lnTo>
                  <a:lnTo>
                    <a:pt x="55" y="2619"/>
                  </a:lnTo>
                  <a:lnTo>
                    <a:pt x="49" y="2627"/>
                  </a:lnTo>
                  <a:lnTo>
                    <a:pt x="45" y="2636"/>
                  </a:lnTo>
                  <a:lnTo>
                    <a:pt x="44" y="2645"/>
                  </a:lnTo>
                  <a:lnTo>
                    <a:pt x="44" y="2650"/>
                  </a:lnTo>
                  <a:lnTo>
                    <a:pt x="44" y="2653"/>
                  </a:lnTo>
                  <a:lnTo>
                    <a:pt x="45" y="2658"/>
                  </a:lnTo>
                  <a:lnTo>
                    <a:pt x="47" y="2661"/>
                  </a:lnTo>
                  <a:lnTo>
                    <a:pt x="50" y="2665"/>
                  </a:lnTo>
                  <a:lnTo>
                    <a:pt x="53" y="2669"/>
                  </a:lnTo>
                  <a:lnTo>
                    <a:pt x="57" y="2671"/>
                  </a:lnTo>
                  <a:lnTo>
                    <a:pt x="62" y="2673"/>
                  </a:lnTo>
                  <a:lnTo>
                    <a:pt x="70" y="2677"/>
                  </a:lnTo>
                  <a:lnTo>
                    <a:pt x="81" y="2679"/>
                  </a:lnTo>
                  <a:lnTo>
                    <a:pt x="93" y="2679"/>
                  </a:lnTo>
                  <a:lnTo>
                    <a:pt x="104" y="2678"/>
                  </a:lnTo>
                  <a:lnTo>
                    <a:pt x="116" y="2674"/>
                  </a:lnTo>
                  <a:lnTo>
                    <a:pt x="128" y="2670"/>
                  </a:lnTo>
                  <a:close/>
                  <a:moveTo>
                    <a:pt x="287" y="2598"/>
                  </a:moveTo>
                  <a:lnTo>
                    <a:pt x="299" y="2592"/>
                  </a:lnTo>
                  <a:lnTo>
                    <a:pt x="310" y="2585"/>
                  </a:lnTo>
                  <a:lnTo>
                    <a:pt x="318" y="2577"/>
                  </a:lnTo>
                  <a:lnTo>
                    <a:pt x="324" y="2568"/>
                  </a:lnTo>
                  <a:lnTo>
                    <a:pt x="329" y="2558"/>
                  </a:lnTo>
                  <a:lnTo>
                    <a:pt x="330" y="2550"/>
                  </a:lnTo>
                  <a:lnTo>
                    <a:pt x="330" y="2545"/>
                  </a:lnTo>
                  <a:lnTo>
                    <a:pt x="329" y="2540"/>
                  </a:lnTo>
                  <a:lnTo>
                    <a:pt x="328" y="2537"/>
                  </a:lnTo>
                  <a:lnTo>
                    <a:pt x="325" y="2533"/>
                  </a:lnTo>
                  <a:lnTo>
                    <a:pt x="323" y="2528"/>
                  </a:lnTo>
                  <a:lnTo>
                    <a:pt x="319" y="2526"/>
                  </a:lnTo>
                  <a:lnTo>
                    <a:pt x="316" y="2522"/>
                  </a:lnTo>
                  <a:lnTo>
                    <a:pt x="311" y="2520"/>
                  </a:lnTo>
                  <a:lnTo>
                    <a:pt x="302" y="2516"/>
                  </a:lnTo>
                  <a:lnTo>
                    <a:pt x="291" y="2514"/>
                  </a:lnTo>
                  <a:lnTo>
                    <a:pt x="279" y="2513"/>
                  </a:lnTo>
                  <a:lnTo>
                    <a:pt x="266" y="2514"/>
                  </a:lnTo>
                  <a:lnTo>
                    <a:pt x="253" y="2518"/>
                  </a:lnTo>
                  <a:lnTo>
                    <a:pt x="240" y="2522"/>
                  </a:lnTo>
                  <a:lnTo>
                    <a:pt x="228" y="2530"/>
                  </a:lnTo>
                  <a:lnTo>
                    <a:pt x="217" y="2537"/>
                  </a:lnTo>
                  <a:lnTo>
                    <a:pt x="209" y="2545"/>
                  </a:lnTo>
                  <a:lnTo>
                    <a:pt x="203" y="2553"/>
                  </a:lnTo>
                  <a:lnTo>
                    <a:pt x="199" y="2563"/>
                  </a:lnTo>
                  <a:lnTo>
                    <a:pt x="198" y="2572"/>
                  </a:lnTo>
                  <a:lnTo>
                    <a:pt x="198" y="2576"/>
                  </a:lnTo>
                  <a:lnTo>
                    <a:pt x="198" y="2581"/>
                  </a:lnTo>
                  <a:lnTo>
                    <a:pt x="199" y="2585"/>
                  </a:lnTo>
                  <a:lnTo>
                    <a:pt x="202" y="2589"/>
                  </a:lnTo>
                  <a:lnTo>
                    <a:pt x="205" y="2592"/>
                  </a:lnTo>
                  <a:lnTo>
                    <a:pt x="208" y="2596"/>
                  </a:lnTo>
                  <a:lnTo>
                    <a:pt x="213" y="2600"/>
                  </a:lnTo>
                  <a:lnTo>
                    <a:pt x="216" y="2602"/>
                  </a:lnTo>
                  <a:lnTo>
                    <a:pt x="226" y="2606"/>
                  </a:lnTo>
                  <a:lnTo>
                    <a:pt x="237" y="2608"/>
                  </a:lnTo>
                  <a:lnTo>
                    <a:pt x="249" y="2608"/>
                  </a:lnTo>
                  <a:lnTo>
                    <a:pt x="261" y="2607"/>
                  </a:lnTo>
                  <a:lnTo>
                    <a:pt x="274" y="2603"/>
                  </a:lnTo>
                  <a:lnTo>
                    <a:pt x="287" y="2598"/>
                  </a:lnTo>
                  <a:close/>
                  <a:moveTo>
                    <a:pt x="251" y="2771"/>
                  </a:moveTo>
                  <a:lnTo>
                    <a:pt x="245" y="2764"/>
                  </a:lnTo>
                  <a:lnTo>
                    <a:pt x="237" y="2759"/>
                  </a:lnTo>
                  <a:lnTo>
                    <a:pt x="228" y="2755"/>
                  </a:lnTo>
                  <a:lnTo>
                    <a:pt x="218" y="2753"/>
                  </a:lnTo>
                  <a:lnTo>
                    <a:pt x="207" y="2753"/>
                  </a:lnTo>
                  <a:lnTo>
                    <a:pt x="196" y="2754"/>
                  </a:lnTo>
                  <a:lnTo>
                    <a:pt x="184" y="2756"/>
                  </a:lnTo>
                  <a:lnTo>
                    <a:pt x="172" y="2761"/>
                  </a:lnTo>
                  <a:lnTo>
                    <a:pt x="161" y="2767"/>
                  </a:lnTo>
                  <a:lnTo>
                    <a:pt x="152" y="2774"/>
                  </a:lnTo>
                  <a:lnTo>
                    <a:pt x="145" y="2783"/>
                  </a:lnTo>
                  <a:lnTo>
                    <a:pt x="139" y="2791"/>
                  </a:lnTo>
                  <a:lnTo>
                    <a:pt x="135" y="2799"/>
                  </a:lnTo>
                  <a:lnTo>
                    <a:pt x="134" y="2808"/>
                  </a:lnTo>
                  <a:lnTo>
                    <a:pt x="134" y="2812"/>
                  </a:lnTo>
                  <a:lnTo>
                    <a:pt x="135" y="2816"/>
                  </a:lnTo>
                  <a:lnTo>
                    <a:pt x="136" y="2821"/>
                  </a:lnTo>
                  <a:lnTo>
                    <a:pt x="139" y="2824"/>
                  </a:lnTo>
                  <a:lnTo>
                    <a:pt x="145" y="2831"/>
                  </a:lnTo>
                  <a:lnTo>
                    <a:pt x="152" y="2836"/>
                  </a:lnTo>
                  <a:lnTo>
                    <a:pt x="161" y="2840"/>
                  </a:lnTo>
                  <a:lnTo>
                    <a:pt x="171" y="2842"/>
                  </a:lnTo>
                  <a:lnTo>
                    <a:pt x="183" y="2842"/>
                  </a:lnTo>
                  <a:lnTo>
                    <a:pt x="194" y="2841"/>
                  </a:lnTo>
                  <a:lnTo>
                    <a:pt x="205" y="2838"/>
                  </a:lnTo>
                  <a:lnTo>
                    <a:pt x="217" y="2834"/>
                  </a:lnTo>
                  <a:lnTo>
                    <a:pt x="228" y="2828"/>
                  </a:lnTo>
                  <a:lnTo>
                    <a:pt x="237" y="2821"/>
                  </a:lnTo>
                  <a:lnTo>
                    <a:pt x="245" y="2812"/>
                  </a:lnTo>
                  <a:lnTo>
                    <a:pt x="251" y="2804"/>
                  </a:lnTo>
                  <a:lnTo>
                    <a:pt x="254" y="2796"/>
                  </a:lnTo>
                  <a:lnTo>
                    <a:pt x="255" y="2787"/>
                  </a:lnTo>
                  <a:lnTo>
                    <a:pt x="255" y="2783"/>
                  </a:lnTo>
                  <a:lnTo>
                    <a:pt x="254" y="2779"/>
                  </a:lnTo>
                  <a:lnTo>
                    <a:pt x="253" y="2774"/>
                  </a:lnTo>
                  <a:lnTo>
                    <a:pt x="251" y="2771"/>
                  </a:lnTo>
                  <a:close/>
                  <a:moveTo>
                    <a:pt x="209" y="3008"/>
                  </a:moveTo>
                  <a:lnTo>
                    <a:pt x="203" y="3002"/>
                  </a:lnTo>
                  <a:lnTo>
                    <a:pt x="196" y="2996"/>
                  </a:lnTo>
                  <a:lnTo>
                    <a:pt x="188" y="2993"/>
                  </a:lnTo>
                  <a:lnTo>
                    <a:pt x="178" y="2992"/>
                  </a:lnTo>
                  <a:lnTo>
                    <a:pt x="169" y="2991"/>
                  </a:lnTo>
                  <a:lnTo>
                    <a:pt x="158" y="2992"/>
                  </a:lnTo>
                  <a:lnTo>
                    <a:pt x="147" y="2994"/>
                  </a:lnTo>
                  <a:lnTo>
                    <a:pt x="136" y="2999"/>
                  </a:lnTo>
                  <a:lnTo>
                    <a:pt x="127" y="3005"/>
                  </a:lnTo>
                  <a:lnTo>
                    <a:pt x="119" y="3011"/>
                  </a:lnTo>
                  <a:lnTo>
                    <a:pt x="112" y="3019"/>
                  </a:lnTo>
                  <a:lnTo>
                    <a:pt x="107" y="3026"/>
                  </a:lnTo>
                  <a:lnTo>
                    <a:pt x="104" y="3034"/>
                  </a:lnTo>
                  <a:lnTo>
                    <a:pt x="103" y="3043"/>
                  </a:lnTo>
                  <a:lnTo>
                    <a:pt x="104" y="3051"/>
                  </a:lnTo>
                  <a:lnTo>
                    <a:pt x="108" y="3058"/>
                  </a:lnTo>
                  <a:lnTo>
                    <a:pt x="113" y="3065"/>
                  </a:lnTo>
                  <a:lnTo>
                    <a:pt x="120" y="3070"/>
                  </a:lnTo>
                  <a:lnTo>
                    <a:pt x="128" y="3074"/>
                  </a:lnTo>
                  <a:lnTo>
                    <a:pt x="138" y="3076"/>
                  </a:lnTo>
                  <a:lnTo>
                    <a:pt x="148" y="3076"/>
                  </a:lnTo>
                  <a:lnTo>
                    <a:pt x="159" y="3075"/>
                  </a:lnTo>
                  <a:lnTo>
                    <a:pt x="170" y="3072"/>
                  </a:lnTo>
                  <a:lnTo>
                    <a:pt x="180" y="3068"/>
                  </a:lnTo>
                  <a:lnTo>
                    <a:pt x="190" y="3062"/>
                  </a:lnTo>
                  <a:lnTo>
                    <a:pt x="198" y="3056"/>
                  </a:lnTo>
                  <a:lnTo>
                    <a:pt x="204" y="3049"/>
                  </a:lnTo>
                  <a:lnTo>
                    <a:pt x="209" y="3040"/>
                  </a:lnTo>
                  <a:lnTo>
                    <a:pt x="213" y="3032"/>
                  </a:lnTo>
                  <a:lnTo>
                    <a:pt x="214" y="3024"/>
                  </a:lnTo>
                  <a:lnTo>
                    <a:pt x="213" y="3015"/>
                  </a:lnTo>
                  <a:lnTo>
                    <a:pt x="209" y="3008"/>
                  </a:lnTo>
                  <a:close/>
                  <a:moveTo>
                    <a:pt x="348" y="2941"/>
                  </a:moveTo>
                  <a:lnTo>
                    <a:pt x="342" y="2935"/>
                  </a:lnTo>
                  <a:lnTo>
                    <a:pt x="335" y="2929"/>
                  </a:lnTo>
                  <a:lnTo>
                    <a:pt x="327" y="2925"/>
                  </a:lnTo>
                  <a:lnTo>
                    <a:pt x="316" y="2923"/>
                  </a:lnTo>
                  <a:lnTo>
                    <a:pt x="305" y="2922"/>
                  </a:lnTo>
                  <a:lnTo>
                    <a:pt x="295" y="2923"/>
                  </a:lnTo>
                  <a:lnTo>
                    <a:pt x="283" y="2926"/>
                  </a:lnTo>
                  <a:lnTo>
                    <a:pt x="272" y="2930"/>
                  </a:lnTo>
                  <a:lnTo>
                    <a:pt x="261" y="2936"/>
                  </a:lnTo>
                  <a:lnTo>
                    <a:pt x="253" y="2943"/>
                  </a:lnTo>
                  <a:lnTo>
                    <a:pt x="246" y="2951"/>
                  </a:lnTo>
                  <a:lnTo>
                    <a:pt x="241" y="2960"/>
                  </a:lnTo>
                  <a:lnTo>
                    <a:pt x="237" y="2968"/>
                  </a:lnTo>
                  <a:lnTo>
                    <a:pt x="236" y="2976"/>
                  </a:lnTo>
                  <a:lnTo>
                    <a:pt x="237" y="2985"/>
                  </a:lnTo>
                  <a:lnTo>
                    <a:pt x="241" y="2993"/>
                  </a:lnTo>
                  <a:lnTo>
                    <a:pt x="247" y="2999"/>
                  </a:lnTo>
                  <a:lnTo>
                    <a:pt x="254" y="3005"/>
                  </a:lnTo>
                  <a:lnTo>
                    <a:pt x="264" y="3008"/>
                  </a:lnTo>
                  <a:lnTo>
                    <a:pt x="273" y="3011"/>
                  </a:lnTo>
                  <a:lnTo>
                    <a:pt x="284" y="3012"/>
                  </a:lnTo>
                  <a:lnTo>
                    <a:pt x="295" y="3011"/>
                  </a:lnTo>
                  <a:lnTo>
                    <a:pt x="306" y="3007"/>
                  </a:lnTo>
                  <a:lnTo>
                    <a:pt x="317" y="3002"/>
                  </a:lnTo>
                  <a:lnTo>
                    <a:pt x="328" y="2998"/>
                  </a:lnTo>
                  <a:lnTo>
                    <a:pt x="336" y="2991"/>
                  </a:lnTo>
                  <a:lnTo>
                    <a:pt x="343" y="2982"/>
                  </a:lnTo>
                  <a:lnTo>
                    <a:pt x="348" y="2974"/>
                  </a:lnTo>
                  <a:lnTo>
                    <a:pt x="352" y="2966"/>
                  </a:lnTo>
                  <a:lnTo>
                    <a:pt x="353" y="2957"/>
                  </a:lnTo>
                  <a:lnTo>
                    <a:pt x="352" y="2949"/>
                  </a:lnTo>
                  <a:lnTo>
                    <a:pt x="348" y="2941"/>
                  </a:lnTo>
                  <a:close/>
                  <a:moveTo>
                    <a:pt x="132" y="3236"/>
                  </a:moveTo>
                  <a:lnTo>
                    <a:pt x="123" y="3241"/>
                  </a:lnTo>
                  <a:lnTo>
                    <a:pt x="115" y="3248"/>
                  </a:lnTo>
                  <a:lnTo>
                    <a:pt x="109" y="3255"/>
                  </a:lnTo>
                  <a:lnTo>
                    <a:pt x="106" y="3263"/>
                  </a:lnTo>
                  <a:lnTo>
                    <a:pt x="103" y="3270"/>
                  </a:lnTo>
                  <a:lnTo>
                    <a:pt x="102" y="3278"/>
                  </a:lnTo>
                  <a:lnTo>
                    <a:pt x="103" y="3285"/>
                  </a:lnTo>
                  <a:lnTo>
                    <a:pt x="107" y="3292"/>
                  </a:lnTo>
                  <a:lnTo>
                    <a:pt x="110" y="3297"/>
                  </a:lnTo>
                  <a:lnTo>
                    <a:pt x="114" y="3301"/>
                  </a:lnTo>
                  <a:lnTo>
                    <a:pt x="119" y="3304"/>
                  </a:lnTo>
                  <a:lnTo>
                    <a:pt x="125" y="3307"/>
                  </a:lnTo>
                  <a:lnTo>
                    <a:pt x="144" y="3298"/>
                  </a:lnTo>
                  <a:lnTo>
                    <a:pt x="163" y="3290"/>
                  </a:lnTo>
                  <a:lnTo>
                    <a:pt x="182" y="3280"/>
                  </a:lnTo>
                  <a:lnTo>
                    <a:pt x="201" y="3272"/>
                  </a:lnTo>
                  <a:lnTo>
                    <a:pt x="202" y="3265"/>
                  </a:lnTo>
                  <a:lnTo>
                    <a:pt x="202" y="3259"/>
                  </a:lnTo>
                  <a:lnTo>
                    <a:pt x="201" y="3252"/>
                  </a:lnTo>
                  <a:lnTo>
                    <a:pt x="198" y="3246"/>
                  </a:lnTo>
                  <a:lnTo>
                    <a:pt x="192" y="3240"/>
                  </a:lnTo>
                  <a:lnTo>
                    <a:pt x="186" y="3235"/>
                  </a:lnTo>
                  <a:lnTo>
                    <a:pt x="178" y="3232"/>
                  </a:lnTo>
                  <a:lnTo>
                    <a:pt x="170" y="3229"/>
                  </a:lnTo>
                  <a:lnTo>
                    <a:pt x="160" y="3229"/>
                  </a:lnTo>
                  <a:lnTo>
                    <a:pt x="151" y="3229"/>
                  </a:lnTo>
                  <a:lnTo>
                    <a:pt x="141" y="3232"/>
                  </a:lnTo>
                  <a:lnTo>
                    <a:pt x="132" y="3236"/>
                  </a:lnTo>
                  <a:close/>
                  <a:moveTo>
                    <a:pt x="327" y="3212"/>
                  </a:moveTo>
                  <a:lnTo>
                    <a:pt x="328" y="3203"/>
                  </a:lnTo>
                  <a:lnTo>
                    <a:pt x="328" y="3196"/>
                  </a:lnTo>
                  <a:lnTo>
                    <a:pt x="327" y="3189"/>
                  </a:lnTo>
                  <a:lnTo>
                    <a:pt x="324" y="3183"/>
                  </a:lnTo>
                  <a:lnTo>
                    <a:pt x="318" y="3176"/>
                  </a:lnTo>
                  <a:lnTo>
                    <a:pt x="311" y="3171"/>
                  </a:lnTo>
                  <a:lnTo>
                    <a:pt x="303" y="3168"/>
                  </a:lnTo>
                  <a:lnTo>
                    <a:pt x="295" y="3165"/>
                  </a:lnTo>
                  <a:lnTo>
                    <a:pt x="285" y="3164"/>
                  </a:lnTo>
                  <a:lnTo>
                    <a:pt x="274" y="3165"/>
                  </a:lnTo>
                  <a:lnTo>
                    <a:pt x="264" y="3168"/>
                  </a:lnTo>
                  <a:lnTo>
                    <a:pt x="254" y="3172"/>
                  </a:lnTo>
                  <a:lnTo>
                    <a:pt x="245" y="3177"/>
                  </a:lnTo>
                  <a:lnTo>
                    <a:pt x="236" y="3184"/>
                  </a:lnTo>
                  <a:lnTo>
                    <a:pt x="230" y="3191"/>
                  </a:lnTo>
                  <a:lnTo>
                    <a:pt x="226" y="3200"/>
                  </a:lnTo>
                  <a:lnTo>
                    <a:pt x="223" y="3208"/>
                  </a:lnTo>
                  <a:lnTo>
                    <a:pt x="222" y="3215"/>
                  </a:lnTo>
                  <a:lnTo>
                    <a:pt x="224" y="3223"/>
                  </a:lnTo>
                  <a:lnTo>
                    <a:pt x="227" y="3232"/>
                  </a:lnTo>
                  <a:lnTo>
                    <a:pt x="232" y="3236"/>
                  </a:lnTo>
                  <a:lnTo>
                    <a:pt x="237" y="3241"/>
                  </a:lnTo>
                  <a:lnTo>
                    <a:pt x="245" y="3245"/>
                  </a:lnTo>
                  <a:lnTo>
                    <a:pt x="252" y="3247"/>
                  </a:lnTo>
                  <a:lnTo>
                    <a:pt x="271" y="3239"/>
                  </a:lnTo>
                  <a:lnTo>
                    <a:pt x="289" y="3229"/>
                  </a:lnTo>
                  <a:lnTo>
                    <a:pt x="308" y="3220"/>
                  </a:lnTo>
                  <a:lnTo>
                    <a:pt x="327" y="3212"/>
                  </a:lnTo>
                  <a:close/>
                </a:path>
              </a:pathLst>
            </a:custGeom>
            <a:solidFill>
              <a:srgbClr val="E7A5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CH"/>
            </a:p>
          </p:txBody>
        </p:sp>
        <p:sp>
          <p:nvSpPr>
            <p:cNvPr id="105" name="Freeform 99"/>
            <p:cNvSpPr>
              <a:spLocks noEditPoints="1"/>
            </p:cNvSpPr>
            <p:nvPr userDrawn="1"/>
          </p:nvSpPr>
          <p:spPr bwMode="auto">
            <a:xfrm>
              <a:off x="9139238" y="1852613"/>
              <a:ext cx="204788" cy="1735138"/>
            </a:xfrm>
            <a:custGeom>
              <a:avLst/>
              <a:gdLst>
                <a:gd name="T0" fmla="*/ 42 w 386"/>
                <a:gd name="T1" fmla="*/ 2762 h 3280"/>
                <a:gd name="T2" fmla="*/ 69 w 386"/>
                <a:gd name="T3" fmla="*/ 2402 h 3280"/>
                <a:gd name="T4" fmla="*/ 113 w 386"/>
                <a:gd name="T5" fmla="*/ 1818 h 3280"/>
                <a:gd name="T6" fmla="*/ 41 w 386"/>
                <a:gd name="T7" fmla="*/ 1676 h 3280"/>
                <a:gd name="T8" fmla="*/ 40 w 386"/>
                <a:gd name="T9" fmla="*/ 1533 h 3280"/>
                <a:gd name="T10" fmla="*/ 53 w 386"/>
                <a:gd name="T11" fmla="*/ 1394 h 3280"/>
                <a:gd name="T12" fmla="*/ 0 w 386"/>
                <a:gd name="T13" fmla="*/ 1350 h 3280"/>
                <a:gd name="T14" fmla="*/ 61 w 386"/>
                <a:gd name="T15" fmla="*/ 1355 h 3280"/>
                <a:gd name="T16" fmla="*/ 42 w 386"/>
                <a:gd name="T17" fmla="*/ 1013 h 3280"/>
                <a:gd name="T18" fmla="*/ 12 w 386"/>
                <a:gd name="T19" fmla="*/ 931 h 3280"/>
                <a:gd name="T20" fmla="*/ 148 w 386"/>
                <a:gd name="T21" fmla="*/ 789 h 3280"/>
                <a:gd name="T22" fmla="*/ 105 w 386"/>
                <a:gd name="T23" fmla="*/ 581 h 3280"/>
                <a:gd name="T24" fmla="*/ 218 w 386"/>
                <a:gd name="T25" fmla="*/ 464 h 3280"/>
                <a:gd name="T26" fmla="*/ 18 w 386"/>
                <a:gd name="T27" fmla="*/ 466 h 3280"/>
                <a:gd name="T28" fmla="*/ 10 w 386"/>
                <a:gd name="T29" fmla="*/ 425 h 3280"/>
                <a:gd name="T30" fmla="*/ 169 w 386"/>
                <a:gd name="T31" fmla="*/ 111 h 3280"/>
                <a:gd name="T32" fmla="*/ 18 w 386"/>
                <a:gd name="T33" fmla="*/ 110 h 3280"/>
                <a:gd name="T34" fmla="*/ 89 w 386"/>
                <a:gd name="T35" fmla="*/ 17 h 3280"/>
                <a:gd name="T36" fmla="*/ 340 w 386"/>
                <a:gd name="T37" fmla="*/ 99 h 3280"/>
                <a:gd name="T38" fmla="*/ 127 w 386"/>
                <a:gd name="T39" fmla="*/ 75 h 3280"/>
                <a:gd name="T40" fmla="*/ 198 w 386"/>
                <a:gd name="T41" fmla="*/ 167 h 3280"/>
                <a:gd name="T42" fmla="*/ 238 w 386"/>
                <a:gd name="T43" fmla="*/ 326 h 3280"/>
                <a:gd name="T44" fmla="*/ 297 w 386"/>
                <a:gd name="T45" fmla="*/ 439 h 3280"/>
                <a:gd name="T46" fmla="*/ 181 w 386"/>
                <a:gd name="T47" fmla="*/ 547 h 3280"/>
                <a:gd name="T48" fmla="*/ 290 w 386"/>
                <a:gd name="T49" fmla="*/ 676 h 3280"/>
                <a:gd name="T50" fmla="*/ 206 w 386"/>
                <a:gd name="T51" fmla="*/ 795 h 3280"/>
                <a:gd name="T52" fmla="*/ 386 w 386"/>
                <a:gd name="T53" fmla="*/ 919 h 3280"/>
                <a:gd name="T54" fmla="*/ 363 w 386"/>
                <a:gd name="T55" fmla="*/ 1252 h 3280"/>
                <a:gd name="T56" fmla="*/ 386 w 386"/>
                <a:gd name="T57" fmla="*/ 1354 h 3280"/>
                <a:gd name="T58" fmla="*/ 339 w 386"/>
                <a:gd name="T59" fmla="*/ 1295 h 3280"/>
                <a:gd name="T60" fmla="*/ 266 w 386"/>
                <a:gd name="T61" fmla="*/ 2062 h 3280"/>
                <a:gd name="T62" fmla="*/ 293 w 386"/>
                <a:gd name="T63" fmla="*/ 2240 h 3280"/>
                <a:gd name="T64" fmla="*/ 386 w 386"/>
                <a:gd name="T65" fmla="*/ 2879 h 3280"/>
                <a:gd name="T66" fmla="*/ 297 w 386"/>
                <a:gd name="T67" fmla="*/ 3105 h 3280"/>
                <a:gd name="T68" fmla="*/ 23 w 386"/>
                <a:gd name="T69" fmla="*/ 308 h 3280"/>
                <a:gd name="T70" fmla="*/ 213 w 386"/>
                <a:gd name="T71" fmla="*/ 221 h 3280"/>
                <a:gd name="T72" fmla="*/ 327 w 386"/>
                <a:gd name="T73" fmla="*/ 388 h 3280"/>
                <a:gd name="T74" fmla="*/ 78 w 386"/>
                <a:gd name="T75" fmla="*/ 675 h 3280"/>
                <a:gd name="T76" fmla="*/ 243 w 386"/>
                <a:gd name="T77" fmla="*/ 589 h 3280"/>
                <a:gd name="T78" fmla="*/ 144 w 386"/>
                <a:gd name="T79" fmla="*/ 962 h 3280"/>
                <a:gd name="T80" fmla="*/ 276 w 386"/>
                <a:gd name="T81" fmla="*/ 1008 h 3280"/>
                <a:gd name="T82" fmla="*/ 132 w 386"/>
                <a:gd name="T83" fmla="*/ 1092 h 3280"/>
                <a:gd name="T84" fmla="*/ 38 w 386"/>
                <a:gd name="T85" fmla="*/ 1219 h 3280"/>
                <a:gd name="T86" fmla="*/ 186 w 386"/>
                <a:gd name="T87" fmla="*/ 1520 h 3280"/>
                <a:gd name="T88" fmla="*/ 309 w 386"/>
                <a:gd name="T89" fmla="*/ 1436 h 3280"/>
                <a:gd name="T90" fmla="*/ 190 w 386"/>
                <a:gd name="T91" fmla="*/ 1628 h 3280"/>
                <a:gd name="T92" fmla="*/ 360 w 386"/>
                <a:gd name="T93" fmla="*/ 1753 h 3280"/>
                <a:gd name="T94" fmla="*/ 249 w 386"/>
                <a:gd name="T95" fmla="*/ 1834 h 3280"/>
                <a:gd name="T96" fmla="*/ 17 w 386"/>
                <a:gd name="T97" fmla="*/ 2010 h 3280"/>
                <a:gd name="T98" fmla="*/ 372 w 386"/>
                <a:gd name="T99" fmla="*/ 1905 h 3280"/>
                <a:gd name="T100" fmla="*/ 268 w 386"/>
                <a:gd name="T101" fmla="*/ 1985 h 3280"/>
                <a:gd name="T102" fmla="*/ 59 w 386"/>
                <a:gd name="T103" fmla="*/ 2163 h 3280"/>
                <a:gd name="T104" fmla="*/ 247 w 386"/>
                <a:gd name="T105" fmla="*/ 2302 h 3280"/>
                <a:gd name="T106" fmla="*/ 160 w 386"/>
                <a:gd name="T107" fmla="*/ 2377 h 3280"/>
                <a:gd name="T108" fmla="*/ 6 w 386"/>
                <a:gd name="T109" fmla="*/ 2576 h 3280"/>
                <a:gd name="T110" fmla="*/ 280 w 386"/>
                <a:gd name="T111" fmla="*/ 2443 h 3280"/>
                <a:gd name="T112" fmla="*/ 100 w 386"/>
                <a:gd name="T113" fmla="*/ 2765 h 3280"/>
                <a:gd name="T114" fmla="*/ 108 w 386"/>
                <a:gd name="T115" fmla="*/ 2706 h 3280"/>
                <a:gd name="T116" fmla="*/ 276 w 386"/>
                <a:gd name="T117" fmla="*/ 2624 h 3280"/>
                <a:gd name="T118" fmla="*/ 61 w 386"/>
                <a:gd name="T119" fmla="*/ 2947 h 3280"/>
                <a:gd name="T120" fmla="*/ 234 w 386"/>
                <a:gd name="T121" fmla="*/ 2859 h 3280"/>
                <a:gd name="T122" fmla="*/ 135 w 386"/>
                <a:gd name="T123" fmla="*/ 3216 h 3280"/>
                <a:gd name="T124" fmla="*/ 270 w 386"/>
                <a:gd name="T125" fmla="*/ 3138 h 32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86" h="3280">
                  <a:moveTo>
                    <a:pt x="0" y="3280"/>
                  </a:moveTo>
                  <a:lnTo>
                    <a:pt x="0" y="3244"/>
                  </a:lnTo>
                  <a:lnTo>
                    <a:pt x="4" y="3246"/>
                  </a:lnTo>
                  <a:lnTo>
                    <a:pt x="6" y="3250"/>
                  </a:lnTo>
                  <a:lnTo>
                    <a:pt x="9" y="3256"/>
                  </a:lnTo>
                  <a:lnTo>
                    <a:pt x="10" y="3263"/>
                  </a:lnTo>
                  <a:lnTo>
                    <a:pt x="10" y="3269"/>
                  </a:lnTo>
                  <a:lnTo>
                    <a:pt x="9" y="3276"/>
                  </a:lnTo>
                  <a:lnTo>
                    <a:pt x="0" y="3280"/>
                  </a:lnTo>
                  <a:close/>
                  <a:moveTo>
                    <a:pt x="0" y="3063"/>
                  </a:moveTo>
                  <a:lnTo>
                    <a:pt x="0" y="2999"/>
                  </a:lnTo>
                  <a:lnTo>
                    <a:pt x="6" y="3002"/>
                  </a:lnTo>
                  <a:lnTo>
                    <a:pt x="10" y="3005"/>
                  </a:lnTo>
                  <a:lnTo>
                    <a:pt x="13" y="3009"/>
                  </a:lnTo>
                  <a:lnTo>
                    <a:pt x="17" y="3012"/>
                  </a:lnTo>
                  <a:lnTo>
                    <a:pt x="19" y="3018"/>
                  </a:lnTo>
                  <a:lnTo>
                    <a:pt x="21" y="3025"/>
                  </a:lnTo>
                  <a:lnTo>
                    <a:pt x="21" y="3031"/>
                  </a:lnTo>
                  <a:lnTo>
                    <a:pt x="19" y="3038"/>
                  </a:lnTo>
                  <a:lnTo>
                    <a:pt x="17" y="3046"/>
                  </a:lnTo>
                  <a:lnTo>
                    <a:pt x="12" y="3052"/>
                  </a:lnTo>
                  <a:lnTo>
                    <a:pt x="7" y="3059"/>
                  </a:lnTo>
                  <a:lnTo>
                    <a:pt x="0" y="3063"/>
                  </a:lnTo>
                  <a:close/>
                  <a:moveTo>
                    <a:pt x="0" y="2846"/>
                  </a:moveTo>
                  <a:lnTo>
                    <a:pt x="0" y="2758"/>
                  </a:lnTo>
                  <a:lnTo>
                    <a:pt x="10" y="2757"/>
                  </a:lnTo>
                  <a:lnTo>
                    <a:pt x="19" y="2757"/>
                  </a:lnTo>
                  <a:lnTo>
                    <a:pt x="28" y="2757"/>
                  </a:lnTo>
                  <a:lnTo>
                    <a:pt x="35" y="2759"/>
                  </a:lnTo>
                  <a:lnTo>
                    <a:pt x="42" y="2762"/>
                  </a:lnTo>
                  <a:lnTo>
                    <a:pt x="49" y="2765"/>
                  </a:lnTo>
                  <a:lnTo>
                    <a:pt x="54" y="2770"/>
                  </a:lnTo>
                  <a:lnTo>
                    <a:pt x="59" y="2775"/>
                  </a:lnTo>
                  <a:lnTo>
                    <a:pt x="61" y="2778"/>
                  </a:lnTo>
                  <a:lnTo>
                    <a:pt x="62" y="2783"/>
                  </a:lnTo>
                  <a:lnTo>
                    <a:pt x="63" y="2787"/>
                  </a:lnTo>
                  <a:lnTo>
                    <a:pt x="63" y="2791"/>
                  </a:lnTo>
                  <a:lnTo>
                    <a:pt x="62" y="2800"/>
                  </a:lnTo>
                  <a:lnTo>
                    <a:pt x="59" y="2808"/>
                  </a:lnTo>
                  <a:lnTo>
                    <a:pt x="53" y="2816"/>
                  </a:lnTo>
                  <a:lnTo>
                    <a:pt x="45" y="2825"/>
                  </a:lnTo>
                  <a:lnTo>
                    <a:pt x="36" y="2832"/>
                  </a:lnTo>
                  <a:lnTo>
                    <a:pt x="25" y="2838"/>
                  </a:lnTo>
                  <a:lnTo>
                    <a:pt x="13" y="2842"/>
                  </a:lnTo>
                  <a:lnTo>
                    <a:pt x="0" y="2846"/>
                  </a:lnTo>
                  <a:close/>
                  <a:moveTo>
                    <a:pt x="0" y="2450"/>
                  </a:moveTo>
                  <a:lnTo>
                    <a:pt x="0" y="2359"/>
                  </a:lnTo>
                  <a:lnTo>
                    <a:pt x="11" y="2356"/>
                  </a:lnTo>
                  <a:lnTo>
                    <a:pt x="22" y="2356"/>
                  </a:lnTo>
                  <a:lnTo>
                    <a:pt x="31" y="2356"/>
                  </a:lnTo>
                  <a:lnTo>
                    <a:pt x="41" y="2359"/>
                  </a:lnTo>
                  <a:lnTo>
                    <a:pt x="49" y="2361"/>
                  </a:lnTo>
                  <a:lnTo>
                    <a:pt x="56" y="2365"/>
                  </a:lnTo>
                  <a:lnTo>
                    <a:pt x="62" y="2370"/>
                  </a:lnTo>
                  <a:lnTo>
                    <a:pt x="67" y="2376"/>
                  </a:lnTo>
                  <a:lnTo>
                    <a:pt x="68" y="2379"/>
                  </a:lnTo>
                  <a:lnTo>
                    <a:pt x="70" y="2384"/>
                  </a:lnTo>
                  <a:lnTo>
                    <a:pt x="70" y="2387"/>
                  </a:lnTo>
                  <a:lnTo>
                    <a:pt x="70" y="2392"/>
                  </a:lnTo>
                  <a:lnTo>
                    <a:pt x="69" y="2402"/>
                  </a:lnTo>
                  <a:lnTo>
                    <a:pt x="64" y="2411"/>
                  </a:lnTo>
                  <a:lnTo>
                    <a:pt x="57" y="2419"/>
                  </a:lnTo>
                  <a:lnTo>
                    <a:pt x="49" y="2428"/>
                  </a:lnTo>
                  <a:lnTo>
                    <a:pt x="38" y="2436"/>
                  </a:lnTo>
                  <a:lnTo>
                    <a:pt x="25" y="2442"/>
                  </a:lnTo>
                  <a:lnTo>
                    <a:pt x="13" y="2447"/>
                  </a:lnTo>
                  <a:lnTo>
                    <a:pt x="0" y="2450"/>
                  </a:lnTo>
                  <a:close/>
                  <a:moveTo>
                    <a:pt x="0" y="2263"/>
                  </a:moveTo>
                  <a:lnTo>
                    <a:pt x="0" y="2209"/>
                  </a:lnTo>
                  <a:lnTo>
                    <a:pt x="6" y="2214"/>
                  </a:lnTo>
                  <a:lnTo>
                    <a:pt x="11" y="2219"/>
                  </a:lnTo>
                  <a:lnTo>
                    <a:pt x="13" y="2223"/>
                  </a:lnTo>
                  <a:lnTo>
                    <a:pt x="15" y="2229"/>
                  </a:lnTo>
                  <a:lnTo>
                    <a:pt x="15" y="2234"/>
                  </a:lnTo>
                  <a:lnTo>
                    <a:pt x="15" y="2240"/>
                  </a:lnTo>
                  <a:lnTo>
                    <a:pt x="12" y="2246"/>
                  </a:lnTo>
                  <a:lnTo>
                    <a:pt x="10" y="2252"/>
                  </a:lnTo>
                  <a:lnTo>
                    <a:pt x="5" y="2258"/>
                  </a:lnTo>
                  <a:lnTo>
                    <a:pt x="0" y="2263"/>
                  </a:lnTo>
                  <a:close/>
                  <a:moveTo>
                    <a:pt x="0" y="1912"/>
                  </a:moveTo>
                  <a:lnTo>
                    <a:pt x="0" y="1848"/>
                  </a:lnTo>
                  <a:lnTo>
                    <a:pt x="9" y="1842"/>
                  </a:lnTo>
                  <a:lnTo>
                    <a:pt x="17" y="1836"/>
                  </a:lnTo>
                  <a:lnTo>
                    <a:pt x="26" y="1831"/>
                  </a:lnTo>
                  <a:lnTo>
                    <a:pt x="37" y="1827"/>
                  </a:lnTo>
                  <a:lnTo>
                    <a:pt x="54" y="1821"/>
                  </a:lnTo>
                  <a:lnTo>
                    <a:pt x="69" y="1817"/>
                  </a:lnTo>
                  <a:lnTo>
                    <a:pt x="85" y="1816"/>
                  </a:lnTo>
                  <a:lnTo>
                    <a:pt x="100" y="1816"/>
                  </a:lnTo>
                  <a:lnTo>
                    <a:pt x="113" y="1818"/>
                  </a:lnTo>
                  <a:lnTo>
                    <a:pt x="125" y="1822"/>
                  </a:lnTo>
                  <a:lnTo>
                    <a:pt x="130" y="1824"/>
                  </a:lnTo>
                  <a:lnTo>
                    <a:pt x="133" y="1827"/>
                  </a:lnTo>
                  <a:lnTo>
                    <a:pt x="137" y="1830"/>
                  </a:lnTo>
                  <a:lnTo>
                    <a:pt x="141" y="1835"/>
                  </a:lnTo>
                  <a:lnTo>
                    <a:pt x="143" y="1838"/>
                  </a:lnTo>
                  <a:lnTo>
                    <a:pt x="144" y="1843"/>
                  </a:lnTo>
                  <a:lnTo>
                    <a:pt x="144" y="1848"/>
                  </a:lnTo>
                  <a:lnTo>
                    <a:pt x="144" y="1853"/>
                  </a:lnTo>
                  <a:lnTo>
                    <a:pt x="143" y="1857"/>
                  </a:lnTo>
                  <a:lnTo>
                    <a:pt x="141" y="1862"/>
                  </a:lnTo>
                  <a:lnTo>
                    <a:pt x="138" y="1867"/>
                  </a:lnTo>
                  <a:lnTo>
                    <a:pt x="135" y="1872"/>
                  </a:lnTo>
                  <a:lnTo>
                    <a:pt x="126" y="1881"/>
                  </a:lnTo>
                  <a:lnTo>
                    <a:pt x="116" y="1891"/>
                  </a:lnTo>
                  <a:lnTo>
                    <a:pt x="101" y="1899"/>
                  </a:lnTo>
                  <a:lnTo>
                    <a:pt x="87" y="1906"/>
                  </a:lnTo>
                  <a:lnTo>
                    <a:pt x="75" y="1910"/>
                  </a:lnTo>
                  <a:lnTo>
                    <a:pt x="63" y="1913"/>
                  </a:lnTo>
                  <a:lnTo>
                    <a:pt x="51" y="1916"/>
                  </a:lnTo>
                  <a:lnTo>
                    <a:pt x="40" y="1917"/>
                  </a:lnTo>
                  <a:lnTo>
                    <a:pt x="29" y="1918"/>
                  </a:lnTo>
                  <a:lnTo>
                    <a:pt x="18" y="1917"/>
                  </a:lnTo>
                  <a:lnTo>
                    <a:pt x="10" y="1915"/>
                  </a:lnTo>
                  <a:lnTo>
                    <a:pt x="0" y="1912"/>
                  </a:lnTo>
                  <a:close/>
                  <a:moveTo>
                    <a:pt x="0" y="1772"/>
                  </a:moveTo>
                  <a:lnTo>
                    <a:pt x="0" y="1692"/>
                  </a:lnTo>
                  <a:lnTo>
                    <a:pt x="11" y="1686"/>
                  </a:lnTo>
                  <a:lnTo>
                    <a:pt x="23" y="1682"/>
                  </a:lnTo>
                  <a:lnTo>
                    <a:pt x="41" y="1676"/>
                  </a:lnTo>
                  <a:lnTo>
                    <a:pt x="57" y="1672"/>
                  </a:lnTo>
                  <a:lnTo>
                    <a:pt x="74" y="1670"/>
                  </a:lnTo>
                  <a:lnTo>
                    <a:pt x="88" y="1670"/>
                  </a:lnTo>
                  <a:lnTo>
                    <a:pt x="103" y="1672"/>
                  </a:lnTo>
                  <a:lnTo>
                    <a:pt x="114" y="1676"/>
                  </a:lnTo>
                  <a:lnTo>
                    <a:pt x="119" y="1678"/>
                  </a:lnTo>
                  <a:lnTo>
                    <a:pt x="124" y="1680"/>
                  </a:lnTo>
                  <a:lnTo>
                    <a:pt x="127" y="1684"/>
                  </a:lnTo>
                  <a:lnTo>
                    <a:pt x="130" y="1688"/>
                  </a:lnTo>
                  <a:lnTo>
                    <a:pt x="132" y="1692"/>
                  </a:lnTo>
                  <a:lnTo>
                    <a:pt x="133" y="1697"/>
                  </a:lnTo>
                  <a:lnTo>
                    <a:pt x="133" y="1702"/>
                  </a:lnTo>
                  <a:lnTo>
                    <a:pt x="133" y="1707"/>
                  </a:lnTo>
                  <a:lnTo>
                    <a:pt x="132" y="1711"/>
                  </a:lnTo>
                  <a:lnTo>
                    <a:pt x="130" y="1716"/>
                  </a:lnTo>
                  <a:lnTo>
                    <a:pt x="127" y="1721"/>
                  </a:lnTo>
                  <a:lnTo>
                    <a:pt x="124" y="1726"/>
                  </a:lnTo>
                  <a:lnTo>
                    <a:pt x="114" y="1735"/>
                  </a:lnTo>
                  <a:lnTo>
                    <a:pt x="103" y="1745"/>
                  </a:lnTo>
                  <a:lnTo>
                    <a:pt x="88" y="1753"/>
                  </a:lnTo>
                  <a:lnTo>
                    <a:pt x="73" y="1760"/>
                  </a:lnTo>
                  <a:lnTo>
                    <a:pt x="54" y="1767"/>
                  </a:lnTo>
                  <a:lnTo>
                    <a:pt x="35" y="1771"/>
                  </a:lnTo>
                  <a:lnTo>
                    <a:pt x="17" y="1772"/>
                  </a:lnTo>
                  <a:lnTo>
                    <a:pt x="0" y="1772"/>
                  </a:lnTo>
                  <a:close/>
                  <a:moveTo>
                    <a:pt x="0" y="1631"/>
                  </a:moveTo>
                  <a:lnTo>
                    <a:pt x="0" y="1549"/>
                  </a:lnTo>
                  <a:lnTo>
                    <a:pt x="11" y="1544"/>
                  </a:lnTo>
                  <a:lnTo>
                    <a:pt x="22" y="1539"/>
                  </a:lnTo>
                  <a:lnTo>
                    <a:pt x="40" y="1533"/>
                  </a:lnTo>
                  <a:lnTo>
                    <a:pt x="57" y="1530"/>
                  </a:lnTo>
                  <a:lnTo>
                    <a:pt x="74" y="1527"/>
                  </a:lnTo>
                  <a:lnTo>
                    <a:pt x="91" y="1527"/>
                  </a:lnTo>
                  <a:lnTo>
                    <a:pt x="105" y="1530"/>
                  </a:lnTo>
                  <a:lnTo>
                    <a:pt x="117" y="1533"/>
                  </a:lnTo>
                  <a:lnTo>
                    <a:pt x="122" y="1535"/>
                  </a:lnTo>
                  <a:lnTo>
                    <a:pt x="126" y="1538"/>
                  </a:lnTo>
                  <a:lnTo>
                    <a:pt x="130" y="1541"/>
                  </a:lnTo>
                  <a:lnTo>
                    <a:pt x="133" y="1545"/>
                  </a:lnTo>
                  <a:lnTo>
                    <a:pt x="135" y="1550"/>
                  </a:lnTo>
                  <a:lnTo>
                    <a:pt x="136" y="1555"/>
                  </a:lnTo>
                  <a:lnTo>
                    <a:pt x="136" y="1558"/>
                  </a:lnTo>
                  <a:lnTo>
                    <a:pt x="136" y="1563"/>
                  </a:lnTo>
                  <a:lnTo>
                    <a:pt x="135" y="1568"/>
                  </a:lnTo>
                  <a:lnTo>
                    <a:pt x="132" y="1574"/>
                  </a:lnTo>
                  <a:lnTo>
                    <a:pt x="129" y="1578"/>
                  </a:lnTo>
                  <a:lnTo>
                    <a:pt x="125" y="1583"/>
                  </a:lnTo>
                  <a:lnTo>
                    <a:pt x="116" y="1593"/>
                  </a:lnTo>
                  <a:lnTo>
                    <a:pt x="103" y="1602"/>
                  </a:lnTo>
                  <a:lnTo>
                    <a:pt x="88" y="1610"/>
                  </a:lnTo>
                  <a:lnTo>
                    <a:pt x="72" y="1619"/>
                  </a:lnTo>
                  <a:lnTo>
                    <a:pt x="53" y="1625"/>
                  </a:lnTo>
                  <a:lnTo>
                    <a:pt x="35" y="1628"/>
                  </a:lnTo>
                  <a:lnTo>
                    <a:pt x="17" y="1631"/>
                  </a:lnTo>
                  <a:lnTo>
                    <a:pt x="0" y="1631"/>
                  </a:lnTo>
                  <a:close/>
                  <a:moveTo>
                    <a:pt x="0" y="1492"/>
                  </a:moveTo>
                  <a:lnTo>
                    <a:pt x="0" y="1417"/>
                  </a:lnTo>
                  <a:lnTo>
                    <a:pt x="16" y="1408"/>
                  </a:lnTo>
                  <a:lnTo>
                    <a:pt x="34" y="1400"/>
                  </a:lnTo>
                  <a:lnTo>
                    <a:pt x="53" y="1394"/>
                  </a:lnTo>
                  <a:lnTo>
                    <a:pt x="70" y="1391"/>
                  </a:lnTo>
                  <a:lnTo>
                    <a:pt x="88" y="1388"/>
                  </a:lnTo>
                  <a:lnTo>
                    <a:pt x="105" y="1388"/>
                  </a:lnTo>
                  <a:lnTo>
                    <a:pt x="119" y="1389"/>
                  </a:lnTo>
                  <a:lnTo>
                    <a:pt x="131" y="1393"/>
                  </a:lnTo>
                  <a:lnTo>
                    <a:pt x="137" y="1395"/>
                  </a:lnTo>
                  <a:lnTo>
                    <a:pt x="142" y="1399"/>
                  </a:lnTo>
                  <a:lnTo>
                    <a:pt x="145" y="1402"/>
                  </a:lnTo>
                  <a:lnTo>
                    <a:pt x="148" y="1406"/>
                  </a:lnTo>
                  <a:lnTo>
                    <a:pt x="150" y="1410"/>
                  </a:lnTo>
                  <a:lnTo>
                    <a:pt x="151" y="1414"/>
                  </a:lnTo>
                  <a:lnTo>
                    <a:pt x="151" y="1419"/>
                  </a:lnTo>
                  <a:lnTo>
                    <a:pt x="150" y="1424"/>
                  </a:lnTo>
                  <a:lnTo>
                    <a:pt x="149" y="1429"/>
                  </a:lnTo>
                  <a:lnTo>
                    <a:pt x="146" y="1433"/>
                  </a:lnTo>
                  <a:lnTo>
                    <a:pt x="143" y="1438"/>
                  </a:lnTo>
                  <a:lnTo>
                    <a:pt x="139" y="1444"/>
                  </a:lnTo>
                  <a:lnTo>
                    <a:pt x="129" y="1454"/>
                  </a:lnTo>
                  <a:lnTo>
                    <a:pt x="116" y="1463"/>
                  </a:lnTo>
                  <a:lnTo>
                    <a:pt x="100" y="1471"/>
                  </a:lnTo>
                  <a:lnTo>
                    <a:pt x="82" y="1480"/>
                  </a:lnTo>
                  <a:lnTo>
                    <a:pt x="72" y="1483"/>
                  </a:lnTo>
                  <a:lnTo>
                    <a:pt x="61" y="1487"/>
                  </a:lnTo>
                  <a:lnTo>
                    <a:pt x="50" y="1489"/>
                  </a:lnTo>
                  <a:lnTo>
                    <a:pt x="40" y="1490"/>
                  </a:lnTo>
                  <a:lnTo>
                    <a:pt x="29" y="1492"/>
                  </a:lnTo>
                  <a:lnTo>
                    <a:pt x="19" y="1493"/>
                  </a:lnTo>
                  <a:lnTo>
                    <a:pt x="10" y="1492"/>
                  </a:lnTo>
                  <a:lnTo>
                    <a:pt x="0" y="1492"/>
                  </a:lnTo>
                  <a:close/>
                  <a:moveTo>
                    <a:pt x="0" y="1350"/>
                  </a:moveTo>
                  <a:lnTo>
                    <a:pt x="0" y="1298"/>
                  </a:lnTo>
                  <a:lnTo>
                    <a:pt x="12" y="1290"/>
                  </a:lnTo>
                  <a:lnTo>
                    <a:pt x="25" y="1280"/>
                  </a:lnTo>
                  <a:lnTo>
                    <a:pt x="41" y="1272"/>
                  </a:lnTo>
                  <a:lnTo>
                    <a:pt x="57" y="1265"/>
                  </a:lnTo>
                  <a:lnTo>
                    <a:pt x="78" y="1259"/>
                  </a:lnTo>
                  <a:lnTo>
                    <a:pt x="97" y="1254"/>
                  </a:lnTo>
                  <a:lnTo>
                    <a:pt x="114" y="1252"/>
                  </a:lnTo>
                  <a:lnTo>
                    <a:pt x="132" y="1252"/>
                  </a:lnTo>
                  <a:lnTo>
                    <a:pt x="146" y="1253"/>
                  </a:lnTo>
                  <a:lnTo>
                    <a:pt x="160" y="1256"/>
                  </a:lnTo>
                  <a:lnTo>
                    <a:pt x="165" y="1259"/>
                  </a:lnTo>
                  <a:lnTo>
                    <a:pt x="170" y="1262"/>
                  </a:lnTo>
                  <a:lnTo>
                    <a:pt x="174" y="1265"/>
                  </a:lnTo>
                  <a:lnTo>
                    <a:pt x="176" y="1269"/>
                  </a:lnTo>
                  <a:lnTo>
                    <a:pt x="179" y="1273"/>
                  </a:lnTo>
                  <a:lnTo>
                    <a:pt x="180" y="1278"/>
                  </a:lnTo>
                  <a:lnTo>
                    <a:pt x="180" y="1282"/>
                  </a:lnTo>
                  <a:lnTo>
                    <a:pt x="179" y="1287"/>
                  </a:lnTo>
                  <a:lnTo>
                    <a:pt x="177" y="1292"/>
                  </a:lnTo>
                  <a:lnTo>
                    <a:pt x="174" y="1297"/>
                  </a:lnTo>
                  <a:lnTo>
                    <a:pt x="170" y="1301"/>
                  </a:lnTo>
                  <a:lnTo>
                    <a:pt x="167" y="1307"/>
                  </a:lnTo>
                  <a:lnTo>
                    <a:pt x="155" y="1317"/>
                  </a:lnTo>
                  <a:lnTo>
                    <a:pt x="142" y="1326"/>
                  </a:lnTo>
                  <a:lnTo>
                    <a:pt x="125" y="1335"/>
                  </a:lnTo>
                  <a:lnTo>
                    <a:pt x="106" y="1343"/>
                  </a:lnTo>
                  <a:lnTo>
                    <a:pt x="91" y="1348"/>
                  </a:lnTo>
                  <a:lnTo>
                    <a:pt x="76" y="1353"/>
                  </a:lnTo>
                  <a:lnTo>
                    <a:pt x="61" y="1355"/>
                  </a:lnTo>
                  <a:lnTo>
                    <a:pt x="47" y="1356"/>
                  </a:lnTo>
                  <a:lnTo>
                    <a:pt x="34" y="1357"/>
                  </a:lnTo>
                  <a:lnTo>
                    <a:pt x="21" y="1356"/>
                  </a:lnTo>
                  <a:lnTo>
                    <a:pt x="10" y="1354"/>
                  </a:lnTo>
                  <a:lnTo>
                    <a:pt x="0" y="1350"/>
                  </a:lnTo>
                  <a:close/>
                  <a:moveTo>
                    <a:pt x="0" y="1126"/>
                  </a:moveTo>
                  <a:lnTo>
                    <a:pt x="0" y="1096"/>
                  </a:lnTo>
                  <a:lnTo>
                    <a:pt x="3" y="1097"/>
                  </a:lnTo>
                  <a:lnTo>
                    <a:pt x="4" y="1099"/>
                  </a:lnTo>
                  <a:lnTo>
                    <a:pt x="6" y="1105"/>
                  </a:lnTo>
                  <a:lnTo>
                    <a:pt x="6" y="1111"/>
                  </a:lnTo>
                  <a:lnTo>
                    <a:pt x="5" y="1118"/>
                  </a:lnTo>
                  <a:lnTo>
                    <a:pt x="0" y="1126"/>
                  </a:lnTo>
                  <a:close/>
                  <a:moveTo>
                    <a:pt x="0" y="1038"/>
                  </a:moveTo>
                  <a:lnTo>
                    <a:pt x="0" y="957"/>
                  </a:lnTo>
                  <a:lnTo>
                    <a:pt x="11" y="957"/>
                  </a:lnTo>
                  <a:lnTo>
                    <a:pt x="22" y="957"/>
                  </a:lnTo>
                  <a:lnTo>
                    <a:pt x="30" y="958"/>
                  </a:lnTo>
                  <a:lnTo>
                    <a:pt x="38" y="959"/>
                  </a:lnTo>
                  <a:lnTo>
                    <a:pt x="45" y="962"/>
                  </a:lnTo>
                  <a:lnTo>
                    <a:pt x="53" y="964"/>
                  </a:lnTo>
                  <a:lnTo>
                    <a:pt x="57" y="968"/>
                  </a:lnTo>
                  <a:lnTo>
                    <a:pt x="61" y="972"/>
                  </a:lnTo>
                  <a:lnTo>
                    <a:pt x="62" y="976"/>
                  </a:lnTo>
                  <a:lnTo>
                    <a:pt x="63" y="979"/>
                  </a:lnTo>
                  <a:lnTo>
                    <a:pt x="63" y="983"/>
                  </a:lnTo>
                  <a:lnTo>
                    <a:pt x="62" y="987"/>
                  </a:lnTo>
                  <a:lnTo>
                    <a:pt x="59" y="995"/>
                  </a:lnTo>
                  <a:lnTo>
                    <a:pt x="51" y="1004"/>
                  </a:lnTo>
                  <a:lnTo>
                    <a:pt x="42" y="1013"/>
                  </a:lnTo>
                  <a:lnTo>
                    <a:pt x="31" y="1021"/>
                  </a:lnTo>
                  <a:lnTo>
                    <a:pt x="17" y="1029"/>
                  </a:lnTo>
                  <a:lnTo>
                    <a:pt x="0" y="1038"/>
                  </a:lnTo>
                  <a:close/>
                  <a:moveTo>
                    <a:pt x="0" y="933"/>
                  </a:moveTo>
                  <a:lnTo>
                    <a:pt x="0" y="846"/>
                  </a:lnTo>
                  <a:lnTo>
                    <a:pt x="23" y="840"/>
                  </a:lnTo>
                  <a:lnTo>
                    <a:pt x="44" y="836"/>
                  </a:lnTo>
                  <a:lnTo>
                    <a:pt x="64" y="832"/>
                  </a:lnTo>
                  <a:lnTo>
                    <a:pt x="83" y="831"/>
                  </a:lnTo>
                  <a:lnTo>
                    <a:pt x="100" y="832"/>
                  </a:lnTo>
                  <a:lnTo>
                    <a:pt x="113" y="836"/>
                  </a:lnTo>
                  <a:lnTo>
                    <a:pt x="119" y="838"/>
                  </a:lnTo>
                  <a:lnTo>
                    <a:pt x="124" y="840"/>
                  </a:lnTo>
                  <a:lnTo>
                    <a:pt x="127" y="843"/>
                  </a:lnTo>
                  <a:lnTo>
                    <a:pt x="131" y="846"/>
                  </a:lnTo>
                  <a:lnTo>
                    <a:pt x="132" y="851"/>
                  </a:lnTo>
                  <a:lnTo>
                    <a:pt x="133" y="855"/>
                  </a:lnTo>
                  <a:lnTo>
                    <a:pt x="133" y="859"/>
                  </a:lnTo>
                  <a:lnTo>
                    <a:pt x="131" y="864"/>
                  </a:lnTo>
                  <a:lnTo>
                    <a:pt x="129" y="869"/>
                  </a:lnTo>
                  <a:lnTo>
                    <a:pt x="125" y="874"/>
                  </a:lnTo>
                  <a:lnTo>
                    <a:pt x="122" y="878"/>
                  </a:lnTo>
                  <a:lnTo>
                    <a:pt x="116" y="883"/>
                  </a:lnTo>
                  <a:lnTo>
                    <a:pt x="103" y="894"/>
                  </a:lnTo>
                  <a:lnTo>
                    <a:pt x="87" y="903"/>
                  </a:lnTo>
                  <a:lnTo>
                    <a:pt x="68" y="913"/>
                  </a:lnTo>
                  <a:lnTo>
                    <a:pt x="47" y="921"/>
                  </a:lnTo>
                  <a:lnTo>
                    <a:pt x="35" y="925"/>
                  </a:lnTo>
                  <a:lnTo>
                    <a:pt x="23" y="928"/>
                  </a:lnTo>
                  <a:lnTo>
                    <a:pt x="12" y="931"/>
                  </a:lnTo>
                  <a:lnTo>
                    <a:pt x="0" y="933"/>
                  </a:lnTo>
                  <a:close/>
                  <a:moveTo>
                    <a:pt x="0" y="807"/>
                  </a:moveTo>
                  <a:lnTo>
                    <a:pt x="0" y="768"/>
                  </a:lnTo>
                  <a:lnTo>
                    <a:pt x="7" y="762"/>
                  </a:lnTo>
                  <a:lnTo>
                    <a:pt x="15" y="756"/>
                  </a:lnTo>
                  <a:lnTo>
                    <a:pt x="23" y="750"/>
                  </a:lnTo>
                  <a:lnTo>
                    <a:pt x="32" y="744"/>
                  </a:lnTo>
                  <a:lnTo>
                    <a:pt x="55" y="734"/>
                  </a:lnTo>
                  <a:lnTo>
                    <a:pt x="80" y="724"/>
                  </a:lnTo>
                  <a:lnTo>
                    <a:pt x="103" y="717"/>
                  </a:lnTo>
                  <a:lnTo>
                    <a:pt x="125" y="712"/>
                  </a:lnTo>
                  <a:lnTo>
                    <a:pt x="146" y="710"/>
                  </a:lnTo>
                  <a:lnTo>
                    <a:pt x="167" y="709"/>
                  </a:lnTo>
                  <a:lnTo>
                    <a:pt x="183" y="710"/>
                  </a:lnTo>
                  <a:lnTo>
                    <a:pt x="198" y="712"/>
                  </a:lnTo>
                  <a:lnTo>
                    <a:pt x="203" y="714"/>
                  </a:lnTo>
                  <a:lnTo>
                    <a:pt x="208" y="717"/>
                  </a:lnTo>
                  <a:lnTo>
                    <a:pt x="212" y="720"/>
                  </a:lnTo>
                  <a:lnTo>
                    <a:pt x="215" y="724"/>
                  </a:lnTo>
                  <a:lnTo>
                    <a:pt x="217" y="728"/>
                  </a:lnTo>
                  <a:lnTo>
                    <a:pt x="218" y="731"/>
                  </a:lnTo>
                  <a:lnTo>
                    <a:pt x="217" y="736"/>
                  </a:lnTo>
                  <a:lnTo>
                    <a:pt x="215" y="741"/>
                  </a:lnTo>
                  <a:lnTo>
                    <a:pt x="213" y="745"/>
                  </a:lnTo>
                  <a:lnTo>
                    <a:pt x="209" y="750"/>
                  </a:lnTo>
                  <a:lnTo>
                    <a:pt x="205" y="755"/>
                  </a:lnTo>
                  <a:lnTo>
                    <a:pt x="199" y="761"/>
                  </a:lnTo>
                  <a:lnTo>
                    <a:pt x="184" y="770"/>
                  </a:lnTo>
                  <a:lnTo>
                    <a:pt x="168" y="780"/>
                  </a:lnTo>
                  <a:lnTo>
                    <a:pt x="148" y="789"/>
                  </a:lnTo>
                  <a:lnTo>
                    <a:pt x="126" y="798"/>
                  </a:lnTo>
                  <a:lnTo>
                    <a:pt x="107" y="804"/>
                  </a:lnTo>
                  <a:lnTo>
                    <a:pt x="88" y="808"/>
                  </a:lnTo>
                  <a:lnTo>
                    <a:pt x="69" y="812"/>
                  </a:lnTo>
                  <a:lnTo>
                    <a:pt x="53" y="813"/>
                  </a:lnTo>
                  <a:lnTo>
                    <a:pt x="37" y="814"/>
                  </a:lnTo>
                  <a:lnTo>
                    <a:pt x="23" y="813"/>
                  </a:lnTo>
                  <a:lnTo>
                    <a:pt x="11" y="811"/>
                  </a:lnTo>
                  <a:lnTo>
                    <a:pt x="0" y="807"/>
                  </a:lnTo>
                  <a:close/>
                  <a:moveTo>
                    <a:pt x="0" y="729"/>
                  </a:moveTo>
                  <a:lnTo>
                    <a:pt x="0" y="697"/>
                  </a:lnTo>
                  <a:lnTo>
                    <a:pt x="5" y="699"/>
                  </a:lnTo>
                  <a:lnTo>
                    <a:pt x="7" y="703"/>
                  </a:lnTo>
                  <a:lnTo>
                    <a:pt x="9" y="706"/>
                  </a:lnTo>
                  <a:lnTo>
                    <a:pt x="10" y="709"/>
                  </a:lnTo>
                  <a:lnTo>
                    <a:pt x="10" y="712"/>
                  </a:lnTo>
                  <a:lnTo>
                    <a:pt x="9" y="714"/>
                  </a:lnTo>
                  <a:lnTo>
                    <a:pt x="6" y="722"/>
                  </a:lnTo>
                  <a:lnTo>
                    <a:pt x="0" y="729"/>
                  </a:lnTo>
                  <a:close/>
                  <a:moveTo>
                    <a:pt x="0" y="661"/>
                  </a:moveTo>
                  <a:lnTo>
                    <a:pt x="0" y="579"/>
                  </a:lnTo>
                  <a:lnTo>
                    <a:pt x="19" y="574"/>
                  </a:lnTo>
                  <a:lnTo>
                    <a:pt x="37" y="572"/>
                  </a:lnTo>
                  <a:lnTo>
                    <a:pt x="54" y="571"/>
                  </a:lnTo>
                  <a:lnTo>
                    <a:pt x="69" y="571"/>
                  </a:lnTo>
                  <a:lnTo>
                    <a:pt x="82" y="572"/>
                  </a:lnTo>
                  <a:lnTo>
                    <a:pt x="93" y="575"/>
                  </a:lnTo>
                  <a:lnTo>
                    <a:pt x="98" y="577"/>
                  </a:lnTo>
                  <a:lnTo>
                    <a:pt x="101" y="579"/>
                  </a:lnTo>
                  <a:lnTo>
                    <a:pt x="105" y="581"/>
                  </a:lnTo>
                  <a:lnTo>
                    <a:pt x="106" y="584"/>
                  </a:lnTo>
                  <a:lnTo>
                    <a:pt x="108" y="589"/>
                  </a:lnTo>
                  <a:lnTo>
                    <a:pt x="108" y="592"/>
                  </a:lnTo>
                  <a:lnTo>
                    <a:pt x="107" y="597"/>
                  </a:lnTo>
                  <a:lnTo>
                    <a:pt x="106" y="600"/>
                  </a:lnTo>
                  <a:lnTo>
                    <a:pt x="103" y="605"/>
                  </a:lnTo>
                  <a:lnTo>
                    <a:pt x="99" y="610"/>
                  </a:lnTo>
                  <a:lnTo>
                    <a:pt x="94" y="616"/>
                  </a:lnTo>
                  <a:lnTo>
                    <a:pt x="88" y="621"/>
                  </a:lnTo>
                  <a:lnTo>
                    <a:pt x="73" y="630"/>
                  </a:lnTo>
                  <a:lnTo>
                    <a:pt x="56" y="640"/>
                  </a:lnTo>
                  <a:lnTo>
                    <a:pt x="35" y="649"/>
                  </a:lnTo>
                  <a:lnTo>
                    <a:pt x="12" y="657"/>
                  </a:lnTo>
                  <a:lnTo>
                    <a:pt x="6" y="660"/>
                  </a:lnTo>
                  <a:lnTo>
                    <a:pt x="0" y="661"/>
                  </a:lnTo>
                  <a:close/>
                  <a:moveTo>
                    <a:pt x="0" y="558"/>
                  </a:moveTo>
                  <a:lnTo>
                    <a:pt x="0" y="507"/>
                  </a:lnTo>
                  <a:lnTo>
                    <a:pt x="16" y="497"/>
                  </a:lnTo>
                  <a:lnTo>
                    <a:pt x="34" y="488"/>
                  </a:lnTo>
                  <a:lnTo>
                    <a:pt x="54" y="479"/>
                  </a:lnTo>
                  <a:lnTo>
                    <a:pt x="76" y="471"/>
                  </a:lnTo>
                  <a:lnTo>
                    <a:pt x="101" y="464"/>
                  </a:lnTo>
                  <a:lnTo>
                    <a:pt x="126" y="459"/>
                  </a:lnTo>
                  <a:lnTo>
                    <a:pt x="149" y="455"/>
                  </a:lnTo>
                  <a:lnTo>
                    <a:pt x="169" y="454"/>
                  </a:lnTo>
                  <a:lnTo>
                    <a:pt x="187" y="454"/>
                  </a:lnTo>
                  <a:lnTo>
                    <a:pt x="202" y="457"/>
                  </a:lnTo>
                  <a:lnTo>
                    <a:pt x="208" y="459"/>
                  </a:lnTo>
                  <a:lnTo>
                    <a:pt x="213" y="461"/>
                  </a:lnTo>
                  <a:lnTo>
                    <a:pt x="218" y="464"/>
                  </a:lnTo>
                  <a:lnTo>
                    <a:pt x="220" y="467"/>
                  </a:lnTo>
                  <a:lnTo>
                    <a:pt x="221" y="471"/>
                  </a:lnTo>
                  <a:lnTo>
                    <a:pt x="222" y="476"/>
                  </a:lnTo>
                  <a:lnTo>
                    <a:pt x="221" y="479"/>
                  </a:lnTo>
                  <a:lnTo>
                    <a:pt x="219" y="484"/>
                  </a:lnTo>
                  <a:lnTo>
                    <a:pt x="215" y="489"/>
                  </a:lnTo>
                  <a:lnTo>
                    <a:pt x="212" y="493"/>
                  </a:lnTo>
                  <a:lnTo>
                    <a:pt x="206" y="498"/>
                  </a:lnTo>
                  <a:lnTo>
                    <a:pt x="200" y="503"/>
                  </a:lnTo>
                  <a:lnTo>
                    <a:pt x="184" y="514"/>
                  </a:lnTo>
                  <a:lnTo>
                    <a:pt x="165" y="523"/>
                  </a:lnTo>
                  <a:lnTo>
                    <a:pt x="144" y="533"/>
                  </a:lnTo>
                  <a:lnTo>
                    <a:pt x="120" y="541"/>
                  </a:lnTo>
                  <a:lnTo>
                    <a:pt x="103" y="547"/>
                  </a:lnTo>
                  <a:lnTo>
                    <a:pt x="86" y="551"/>
                  </a:lnTo>
                  <a:lnTo>
                    <a:pt x="69" y="554"/>
                  </a:lnTo>
                  <a:lnTo>
                    <a:pt x="53" y="556"/>
                  </a:lnTo>
                  <a:lnTo>
                    <a:pt x="38" y="559"/>
                  </a:lnTo>
                  <a:lnTo>
                    <a:pt x="24" y="559"/>
                  </a:lnTo>
                  <a:lnTo>
                    <a:pt x="12" y="559"/>
                  </a:lnTo>
                  <a:lnTo>
                    <a:pt x="0" y="558"/>
                  </a:lnTo>
                  <a:close/>
                  <a:moveTo>
                    <a:pt x="0" y="488"/>
                  </a:moveTo>
                  <a:lnTo>
                    <a:pt x="0" y="447"/>
                  </a:lnTo>
                  <a:lnTo>
                    <a:pt x="6" y="448"/>
                  </a:lnTo>
                  <a:lnTo>
                    <a:pt x="11" y="451"/>
                  </a:lnTo>
                  <a:lnTo>
                    <a:pt x="15" y="453"/>
                  </a:lnTo>
                  <a:lnTo>
                    <a:pt x="17" y="457"/>
                  </a:lnTo>
                  <a:lnTo>
                    <a:pt x="18" y="459"/>
                  </a:lnTo>
                  <a:lnTo>
                    <a:pt x="18" y="463"/>
                  </a:lnTo>
                  <a:lnTo>
                    <a:pt x="18" y="466"/>
                  </a:lnTo>
                  <a:lnTo>
                    <a:pt x="16" y="471"/>
                  </a:lnTo>
                  <a:lnTo>
                    <a:pt x="10" y="478"/>
                  </a:lnTo>
                  <a:lnTo>
                    <a:pt x="0" y="488"/>
                  </a:lnTo>
                  <a:close/>
                  <a:moveTo>
                    <a:pt x="0" y="427"/>
                  </a:moveTo>
                  <a:lnTo>
                    <a:pt x="0" y="349"/>
                  </a:lnTo>
                  <a:lnTo>
                    <a:pt x="26" y="341"/>
                  </a:lnTo>
                  <a:lnTo>
                    <a:pt x="50" y="337"/>
                  </a:lnTo>
                  <a:lnTo>
                    <a:pt x="74" y="333"/>
                  </a:lnTo>
                  <a:lnTo>
                    <a:pt x="94" y="331"/>
                  </a:lnTo>
                  <a:lnTo>
                    <a:pt x="112" y="332"/>
                  </a:lnTo>
                  <a:lnTo>
                    <a:pt x="127" y="333"/>
                  </a:lnTo>
                  <a:lnTo>
                    <a:pt x="133" y="335"/>
                  </a:lnTo>
                  <a:lnTo>
                    <a:pt x="138" y="338"/>
                  </a:lnTo>
                  <a:lnTo>
                    <a:pt x="142" y="340"/>
                  </a:lnTo>
                  <a:lnTo>
                    <a:pt x="145" y="343"/>
                  </a:lnTo>
                  <a:lnTo>
                    <a:pt x="146" y="346"/>
                  </a:lnTo>
                  <a:lnTo>
                    <a:pt x="146" y="351"/>
                  </a:lnTo>
                  <a:lnTo>
                    <a:pt x="145" y="354"/>
                  </a:lnTo>
                  <a:lnTo>
                    <a:pt x="143" y="359"/>
                  </a:lnTo>
                  <a:lnTo>
                    <a:pt x="139" y="364"/>
                  </a:lnTo>
                  <a:lnTo>
                    <a:pt x="135" y="369"/>
                  </a:lnTo>
                  <a:lnTo>
                    <a:pt x="129" y="373"/>
                  </a:lnTo>
                  <a:lnTo>
                    <a:pt x="123" y="378"/>
                  </a:lnTo>
                  <a:lnTo>
                    <a:pt x="106" y="388"/>
                  </a:lnTo>
                  <a:lnTo>
                    <a:pt x="87" y="397"/>
                  </a:lnTo>
                  <a:lnTo>
                    <a:pt x="64" y="407"/>
                  </a:lnTo>
                  <a:lnTo>
                    <a:pt x="40" y="416"/>
                  </a:lnTo>
                  <a:lnTo>
                    <a:pt x="30" y="419"/>
                  </a:lnTo>
                  <a:lnTo>
                    <a:pt x="21" y="421"/>
                  </a:lnTo>
                  <a:lnTo>
                    <a:pt x="10" y="425"/>
                  </a:lnTo>
                  <a:lnTo>
                    <a:pt x="0" y="427"/>
                  </a:lnTo>
                  <a:close/>
                  <a:moveTo>
                    <a:pt x="0" y="292"/>
                  </a:moveTo>
                  <a:lnTo>
                    <a:pt x="0" y="221"/>
                  </a:lnTo>
                  <a:lnTo>
                    <a:pt x="17" y="219"/>
                  </a:lnTo>
                  <a:lnTo>
                    <a:pt x="32" y="218"/>
                  </a:lnTo>
                  <a:lnTo>
                    <a:pt x="45" y="217"/>
                  </a:lnTo>
                  <a:lnTo>
                    <a:pt x="59" y="217"/>
                  </a:lnTo>
                  <a:lnTo>
                    <a:pt x="68" y="218"/>
                  </a:lnTo>
                  <a:lnTo>
                    <a:pt x="78" y="220"/>
                  </a:lnTo>
                  <a:lnTo>
                    <a:pt x="83" y="224"/>
                  </a:lnTo>
                  <a:lnTo>
                    <a:pt x="87" y="227"/>
                  </a:lnTo>
                  <a:lnTo>
                    <a:pt x="88" y="231"/>
                  </a:lnTo>
                  <a:lnTo>
                    <a:pt x="89" y="233"/>
                  </a:lnTo>
                  <a:lnTo>
                    <a:pt x="88" y="237"/>
                  </a:lnTo>
                  <a:lnTo>
                    <a:pt x="86" y="240"/>
                  </a:lnTo>
                  <a:lnTo>
                    <a:pt x="80" y="249"/>
                  </a:lnTo>
                  <a:lnTo>
                    <a:pt x="69" y="257"/>
                  </a:lnTo>
                  <a:lnTo>
                    <a:pt x="56" y="265"/>
                  </a:lnTo>
                  <a:lnTo>
                    <a:pt x="41" y="275"/>
                  </a:lnTo>
                  <a:lnTo>
                    <a:pt x="22" y="283"/>
                  </a:lnTo>
                  <a:lnTo>
                    <a:pt x="0" y="292"/>
                  </a:lnTo>
                  <a:close/>
                  <a:moveTo>
                    <a:pt x="0" y="211"/>
                  </a:moveTo>
                  <a:lnTo>
                    <a:pt x="0" y="166"/>
                  </a:lnTo>
                  <a:lnTo>
                    <a:pt x="18" y="156"/>
                  </a:lnTo>
                  <a:lnTo>
                    <a:pt x="40" y="147"/>
                  </a:lnTo>
                  <a:lnTo>
                    <a:pt x="63" y="137"/>
                  </a:lnTo>
                  <a:lnTo>
                    <a:pt x="89" y="129"/>
                  </a:lnTo>
                  <a:lnTo>
                    <a:pt x="118" y="120"/>
                  </a:lnTo>
                  <a:lnTo>
                    <a:pt x="144" y="114"/>
                  </a:lnTo>
                  <a:lnTo>
                    <a:pt x="169" y="111"/>
                  </a:lnTo>
                  <a:lnTo>
                    <a:pt x="192" y="109"/>
                  </a:lnTo>
                  <a:lnTo>
                    <a:pt x="212" y="109"/>
                  </a:lnTo>
                  <a:lnTo>
                    <a:pt x="227" y="110"/>
                  </a:lnTo>
                  <a:lnTo>
                    <a:pt x="234" y="111"/>
                  </a:lnTo>
                  <a:lnTo>
                    <a:pt x="239" y="113"/>
                  </a:lnTo>
                  <a:lnTo>
                    <a:pt x="243" y="116"/>
                  </a:lnTo>
                  <a:lnTo>
                    <a:pt x="246" y="119"/>
                  </a:lnTo>
                  <a:lnTo>
                    <a:pt x="247" y="123"/>
                  </a:lnTo>
                  <a:lnTo>
                    <a:pt x="247" y="126"/>
                  </a:lnTo>
                  <a:lnTo>
                    <a:pt x="245" y="130"/>
                  </a:lnTo>
                  <a:lnTo>
                    <a:pt x="243" y="135"/>
                  </a:lnTo>
                  <a:lnTo>
                    <a:pt x="239" y="138"/>
                  </a:lnTo>
                  <a:lnTo>
                    <a:pt x="233" y="143"/>
                  </a:lnTo>
                  <a:lnTo>
                    <a:pt x="227" y="148"/>
                  </a:lnTo>
                  <a:lnTo>
                    <a:pt x="220" y="153"/>
                  </a:lnTo>
                  <a:lnTo>
                    <a:pt x="202" y="162"/>
                  </a:lnTo>
                  <a:lnTo>
                    <a:pt x="181" y="173"/>
                  </a:lnTo>
                  <a:lnTo>
                    <a:pt x="156" y="182"/>
                  </a:lnTo>
                  <a:lnTo>
                    <a:pt x="129" y="191"/>
                  </a:lnTo>
                  <a:lnTo>
                    <a:pt x="110" y="196"/>
                  </a:lnTo>
                  <a:lnTo>
                    <a:pt x="92" y="201"/>
                  </a:lnTo>
                  <a:lnTo>
                    <a:pt x="74" y="205"/>
                  </a:lnTo>
                  <a:lnTo>
                    <a:pt x="57" y="207"/>
                  </a:lnTo>
                  <a:lnTo>
                    <a:pt x="41" y="210"/>
                  </a:lnTo>
                  <a:lnTo>
                    <a:pt x="26" y="211"/>
                  </a:lnTo>
                  <a:lnTo>
                    <a:pt x="12" y="212"/>
                  </a:lnTo>
                  <a:lnTo>
                    <a:pt x="0" y="211"/>
                  </a:lnTo>
                  <a:close/>
                  <a:moveTo>
                    <a:pt x="0" y="164"/>
                  </a:moveTo>
                  <a:lnTo>
                    <a:pt x="0" y="111"/>
                  </a:lnTo>
                  <a:lnTo>
                    <a:pt x="18" y="110"/>
                  </a:lnTo>
                  <a:lnTo>
                    <a:pt x="31" y="112"/>
                  </a:lnTo>
                  <a:lnTo>
                    <a:pt x="37" y="113"/>
                  </a:lnTo>
                  <a:lnTo>
                    <a:pt x="42" y="114"/>
                  </a:lnTo>
                  <a:lnTo>
                    <a:pt x="45" y="117"/>
                  </a:lnTo>
                  <a:lnTo>
                    <a:pt x="48" y="120"/>
                  </a:lnTo>
                  <a:lnTo>
                    <a:pt x="49" y="124"/>
                  </a:lnTo>
                  <a:lnTo>
                    <a:pt x="48" y="129"/>
                  </a:lnTo>
                  <a:lnTo>
                    <a:pt x="44" y="133"/>
                  </a:lnTo>
                  <a:lnTo>
                    <a:pt x="40" y="139"/>
                  </a:lnTo>
                  <a:lnTo>
                    <a:pt x="32" y="145"/>
                  </a:lnTo>
                  <a:lnTo>
                    <a:pt x="24" y="151"/>
                  </a:lnTo>
                  <a:lnTo>
                    <a:pt x="13" y="157"/>
                  </a:lnTo>
                  <a:lnTo>
                    <a:pt x="0" y="164"/>
                  </a:lnTo>
                  <a:close/>
                  <a:moveTo>
                    <a:pt x="0" y="105"/>
                  </a:moveTo>
                  <a:lnTo>
                    <a:pt x="0" y="11"/>
                  </a:lnTo>
                  <a:lnTo>
                    <a:pt x="10" y="11"/>
                  </a:lnTo>
                  <a:lnTo>
                    <a:pt x="16" y="13"/>
                  </a:lnTo>
                  <a:lnTo>
                    <a:pt x="22" y="16"/>
                  </a:lnTo>
                  <a:lnTo>
                    <a:pt x="25" y="19"/>
                  </a:lnTo>
                  <a:lnTo>
                    <a:pt x="25" y="22"/>
                  </a:lnTo>
                  <a:lnTo>
                    <a:pt x="25" y="24"/>
                  </a:lnTo>
                  <a:lnTo>
                    <a:pt x="25" y="27"/>
                  </a:lnTo>
                  <a:lnTo>
                    <a:pt x="23" y="30"/>
                  </a:lnTo>
                  <a:lnTo>
                    <a:pt x="17" y="37"/>
                  </a:lnTo>
                  <a:lnTo>
                    <a:pt x="7" y="44"/>
                  </a:lnTo>
                  <a:lnTo>
                    <a:pt x="19" y="40"/>
                  </a:lnTo>
                  <a:lnTo>
                    <a:pt x="32" y="35"/>
                  </a:lnTo>
                  <a:lnTo>
                    <a:pt x="47" y="30"/>
                  </a:lnTo>
                  <a:lnTo>
                    <a:pt x="61" y="25"/>
                  </a:lnTo>
                  <a:lnTo>
                    <a:pt x="89" y="17"/>
                  </a:lnTo>
                  <a:lnTo>
                    <a:pt x="118" y="11"/>
                  </a:lnTo>
                  <a:lnTo>
                    <a:pt x="143" y="8"/>
                  </a:lnTo>
                  <a:lnTo>
                    <a:pt x="167" y="5"/>
                  </a:lnTo>
                  <a:lnTo>
                    <a:pt x="186" y="4"/>
                  </a:lnTo>
                  <a:lnTo>
                    <a:pt x="202" y="5"/>
                  </a:lnTo>
                  <a:lnTo>
                    <a:pt x="209" y="6"/>
                  </a:lnTo>
                  <a:lnTo>
                    <a:pt x="214" y="9"/>
                  </a:lnTo>
                  <a:lnTo>
                    <a:pt x="218" y="11"/>
                  </a:lnTo>
                  <a:lnTo>
                    <a:pt x="221" y="13"/>
                  </a:lnTo>
                  <a:lnTo>
                    <a:pt x="221" y="16"/>
                  </a:lnTo>
                  <a:lnTo>
                    <a:pt x="221" y="19"/>
                  </a:lnTo>
                  <a:lnTo>
                    <a:pt x="221" y="22"/>
                  </a:lnTo>
                  <a:lnTo>
                    <a:pt x="219" y="25"/>
                  </a:lnTo>
                  <a:lnTo>
                    <a:pt x="213" y="33"/>
                  </a:lnTo>
                  <a:lnTo>
                    <a:pt x="203" y="40"/>
                  </a:lnTo>
                  <a:lnTo>
                    <a:pt x="217" y="35"/>
                  </a:lnTo>
                  <a:lnTo>
                    <a:pt x="230" y="30"/>
                  </a:lnTo>
                  <a:lnTo>
                    <a:pt x="244" y="25"/>
                  </a:lnTo>
                  <a:lnTo>
                    <a:pt x="258" y="21"/>
                  </a:lnTo>
                  <a:lnTo>
                    <a:pt x="295" y="11"/>
                  </a:lnTo>
                  <a:lnTo>
                    <a:pt x="329" y="5"/>
                  </a:lnTo>
                  <a:lnTo>
                    <a:pt x="346" y="3"/>
                  </a:lnTo>
                  <a:lnTo>
                    <a:pt x="360" y="2"/>
                  </a:lnTo>
                  <a:lnTo>
                    <a:pt x="375" y="0"/>
                  </a:lnTo>
                  <a:lnTo>
                    <a:pt x="386" y="0"/>
                  </a:lnTo>
                  <a:lnTo>
                    <a:pt x="386" y="104"/>
                  </a:lnTo>
                  <a:lnTo>
                    <a:pt x="367" y="104"/>
                  </a:lnTo>
                  <a:lnTo>
                    <a:pt x="352" y="103"/>
                  </a:lnTo>
                  <a:lnTo>
                    <a:pt x="346" y="100"/>
                  </a:lnTo>
                  <a:lnTo>
                    <a:pt x="340" y="99"/>
                  </a:lnTo>
                  <a:lnTo>
                    <a:pt x="337" y="95"/>
                  </a:lnTo>
                  <a:lnTo>
                    <a:pt x="334" y="93"/>
                  </a:lnTo>
                  <a:lnTo>
                    <a:pt x="333" y="90"/>
                  </a:lnTo>
                  <a:lnTo>
                    <a:pt x="333" y="87"/>
                  </a:lnTo>
                  <a:lnTo>
                    <a:pt x="333" y="84"/>
                  </a:lnTo>
                  <a:lnTo>
                    <a:pt x="335" y="80"/>
                  </a:lnTo>
                  <a:lnTo>
                    <a:pt x="342" y="72"/>
                  </a:lnTo>
                  <a:lnTo>
                    <a:pt x="352" y="65"/>
                  </a:lnTo>
                  <a:lnTo>
                    <a:pt x="339" y="69"/>
                  </a:lnTo>
                  <a:lnTo>
                    <a:pt x="326" y="74"/>
                  </a:lnTo>
                  <a:lnTo>
                    <a:pt x="312" y="79"/>
                  </a:lnTo>
                  <a:lnTo>
                    <a:pt x="296" y="84"/>
                  </a:lnTo>
                  <a:lnTo>
                    <a:pt x="268" y="91"/>
                  </a:lnTo>
                  <a:lnTo>
                    <a:pt x="239" y="97"/>
                  </a:lnTo>
                  <a:lnTo>
                    <a:pt x="213" y="101"/>
                  </a:lnTo>
                  <a:lnTo>
                    <a:pt x="190" y="104"/>
                  </a:lnTo>
                  <a:lnTo>
                    <a:pt x="170" y="104"/>
                  </a:lnTo>
                  <a:lnTo>
                    <a:pt x="154" y="103"/>
                  </a:lnTo>
                  <a:lnTo>
                    <a:pt x="146" y="101"/>
                  </a:lnTo>
                  <a:lnTo>
                    <a:pt x="142" y="99"/>
                  </a:lnTo>
                  <a:lnTo>
                    <a:pt x="137" y="97"/>
                  </a:lnTo>
                  <a:lnTo>
                    <a:pt x="135" y="94"/>
                  </a:lnTo>
                  <a:lnTo>
                    <a:pt x="133" y="91"/>
                  </a:lnTo>
                  <a:lnTo>
                    <a:pt x="133" y="88"/>
                  </a:lnTo>
                  <a:lnTo>
                    <a:pt x="135" y="85"/>
                  </a:lnTo>
                  <a:lnTo>
                    <a:pt x="136" y="81"/>
                  </a:lnTo>
                  <a:lnTo>
                    <a:pt x="143" y="74"/>
                  </a:lnTo>
                  <a:lnTo>
                    <a:pt x="152" y="66"/>
                  </a:lnTo>
                  <a:lnTo>
                    <a:pt x="141" y="71"/>
                  </a:lnTo>
                  <a:lnTo>
                    <a:pt x="127" y="75"/>
                  </a:lnTo>
                  <a:lnTo>
                    <a:pt x="113" y="80"/>
                  </a:lnTo>
                  <a:lnTo>
                    <a:pt x="98" y="85"/>
                  </a:lnTo>
                  <a:lnTo>
                    <a:pt x="72" y="92"/>
                  </a:lnTo>
                  <a:lnTo>
                    <a:pt x="47" y="98"/>
                  </a:lnTo>
                  <a:lnTo>
                    <a:pt x="23" y="103"/>
                  </a:lnTo>
                  <a:lnTo>
                    <a:pt x="0" y="105"/>
                  </a:lnTo>
                  <a:close/>
                  <a:moveTo>
                    <a:pt x="386" y="110"/>
                  </a:moveTo>
                  <a:lnTo>
                    <a:pt x="386" y="174"/>
                  </a:lnTo>
                  <a:lnTo>
                    <a:pt x="373" y="179"/>
                  </a:lnTo>
                  <a:lnTo>
                    <a:pt x="360" y="183"/>
                  </a:lnTo>
                  <a:lnTo>
                    <a:pt x="345" y="189"/>
                  </a:lnTo>
                  <a:lnTo>
                    <a:pt x="329" y="194"/>
                  </a:lnTo>
                  <a:lnTo>
                    <a:pt x="302" y="201"/>
                  </a:lnTo>
                  <a:lnTo>
                    <a:pt x="275" y="207"/>
                  </a:lnTo>
                  <a:lnTo>
                    <a:pt x="250" y="211"/>
                  </a:lnTo>
                  <a:lnTo>
                    <a:pt x="226" y="213"/>
                  </a:lnTo>
                  <a:lnTo>
                    <a:pt x="207" y="213"/>
                  </a:lnTo>
                  <a:lnTo>
                    <a:pt x="190" y="212"/>
                  </a:lnTo>
                  <a:lnTo>
                    <a:pt x="183" y="210"/>
                  </a:lnTo>
                  <a:lnTo>
                    <a:pt x="179" y="208"/>
                  </a:lnTo>
                  <a:lnTo>
                    <a:pt x="174" y="205"/>
                  </a:lnTo>
                  <a:lnTo>
                    <a:pt x="171" y="202"/>
                  </a:lnTo>
                  <a:lnTo>
                    <a:pt x="170" y="199"/>
                  </a:lnTo>
                  <a:lnTo>
                    <a:pt x="170" y="194"/>
                  </a:lnTo>
                  <a:lnTo>
                    <a:pt x="171" y="191"/>
                  </a:lnTo>
                  <a:lnTo>
                    <a:pt x="175" y="186"/>
                  </a:lnTo>
                  <a:lnTo>
                    <a:pt x="179" y="181"/>
                  </a:lnTo>
                  <a:lnTo>
                    <a:pt x="183" y="176"/>
                  </a:lnTo>
                  <a:lnTo>
                    <a:pt x="190" y="172"/>
                  </a:lnTo>
                  <a:lnTo>
                    <a:pt x="198" y="167"/>
                  </a:lnTo>
                  <a:lnTo>
                    <a:pt x="215" y="156"/>
                  </a:lnTo>
                  <a:lnTo>
                    <a:pt x="237" y="147"/>
                  </a:lnTo>
                  <a:lnTo>
                    <a:pt x="262" y="137"/>
                  </a:lnTo>
                  <a:lnTo>
                    <a:pt x="289" y="128"/>
                  </a:lnTo>
                  <a:lnTo>
                    <a:pt x="315" y="122"/>
                  </a:lnTo>
                  <a:lnTo>
                    <a:pt x="340" y="116"/>
                  </a:lnTo>
                  <a:lnTo>
                    <a:pt x="365" y="112"/>
                  </a:lnTo>
                  <a:lnTo>
                    <a:pt x="386" y="110"/>
                  </a:lnTo>
                  <a:close/>
                  <a:moveTo>
                    <a:pt x="386" y="179"/>
                  </a:moveTo>
                  <a:lnTo>
                    <a:pt x="386" y="214"/>
                  </a:lnTo>
                  <a:lnTo>
                    <a:pt x="382" y="213"/>
                  </a:lnTo>
                  <a:lnTo>
                    <a:pt x="378" y="211"/>
                  </a:lnTo>
                  <a:lnTo>
                    <a:pt x="376" y="208"/>
                  </a:lnTo>
                  <a:lnTo>
                    <a:pt x="373" y="206"/>
                  </a:lnTo>
                  <a:lnTo>
                    <a:pt x="372" y="202"/>
                  </a:lnTo>
                  <a:lnTo>
                    <a:pt x="372" y="200"/>
                  </a:lnTo>
                  <a:lnTo>
                    <a:pt x="372" y="196"/>
                  </a:lnTo>
                  <a:lnTo>
                    <a:pt x="373" y="193"/>
                  </a:lnTo>
                  <a:lnTo>
                    <a:pt x="378" y="186"/>
                  </a:lnTo>
                  <a:lnTo>
                    <a:pt x="386" y="179"/>
                  </a:lnTo>
                  <a:close/>
                  <a:moveTo>
                    <a:pt x="386" y="231"/>
                  </a:moveTo>
                  <a:lnTo>
                    <a:pt x="386" y="311"/>
                  </a:lnTo>
                  <a:lnTo>
                    <a:pt x="380" y="312"/>
                  </a:lnTo>
                  <a:lnTo>
                    <a:pt x="353" y="320"/>
                  </a:lnTo>
                  <a:lnTo>
                    <a:pt x="327" y="325"/>
                  </a:lnTo>
                  <a:lnTo>
                    <a:pt x="302" y="328"/>
                  </a:lnTo>
                  <a:lnTo>
                    <a:pt x="281" y="331"/>
                  </a:lnTo>
                  <a:lnTo>
                    <a:pt x="261" y="331"/>
                  </a:lnTo>
                  <a:lnTo>
                    <a:pt x="245" y="328"/>
                  </a:lnTo>
                  <a:lnTo>
                    <a:pt x="238" y="326"/>
                  </a:lnTo>
                  <a:lnTo>
                    <a:pt x="233" y="324"/>
                  </a:lnTo>
                  <a:lnTo>
                    <a:pt x="228" y="321"/>
                  </a:lnTo>
                  <a:lnTo>
                    <a:pt x="226" y="318"/>
                  </a:lnTo>
                  <a:lnTo>
                    <a:pt x="225" y="314"/>
                  </a:lnTo>
                  <a:lnTo>
                    <a:pt x="225" y="311"/>
                  </a:lnTo>
                  <a:lnTo>
                    <a:pt x="226" y="306"/>
                  </a:lnTo>
                  <a:lnTo>
                    <a:pt x="228" y="301"/>
                  </a:lnTo>
                  <a:lnTo>
                    <a:pt x="232" y="296"/>
                  </a:lnTo>
                  <a:lnTo>
                    <a:pt x="237" y="292"/>
                  </a:lnTo>
                  <a:lnTo>
                    <a:pt x="243" y="287"/>
                  </a:lnTo>
                  <a:lnTo>
                    <a:pt x="250" y="282"/>
                  </a:lnTo>
                  <a:lnTo>
                    <a:pt x="266" y="271"/>
                  </a:lnTo>
                  <a:lnTo>
                    <a:pt x="288" y="262"/>
                  </a:lnTo>
                  <a:lnTo>
                    <a:pt x="312" y="252"/>
                  </a:lnTo>
                  <a:lnTo>
                    <a:pt x="338" y="243"/>
                  </a:lnTo>
                  <a:lnTo>
                    <a:pt x="351" y="239"/>
                  </a:lnTo>
                  <a:lnTo>
                    <a:pt x="363" y="236"/>
                  </a:lnTo>
                  <a:lnTo>
                    <a:pt x="375" y="233"/>
                  </a:lnTo>
                  <a:lnTo>
                    <a:pt x="386" y="231"/>
                  </a:lnTo>
                  <a:close/>
                  <a:moveTo>
                    <a:pt x="386" y="372"/>
                  </a:moveTo>
                  <a:lnTo>
                    <a:pt x="386" y="454"/>
                  </a:lnTo>
                  <a:lnTo>
                    <a:pt x="370" y="455"/>
                  </a:lnTo>
                  <a:lnTo>
                    <a:pt x="356" y="457"/>
                  </a:lnTo>
                  <a:lnTo>
                    <a:pt x="341" y="457"/>
                  </a:lnTo>
                  <a:lnTo>
                    <a:pt x="329" y="455"/>
                  </a:lnTo>
                  <a:lnTo>
                    <a:pt x="319" y="454"/>
                  </a:lnTo>
                  <a:lnTo>
                    <a:pt x="310" y="452"/>
                  </a:lnTo>
                  <a:lnTo>
                    <a:pt x="303" y="447"/>
                  </a:lnTo>
                  <a:lnTo>
                    <a:pt x="299" y="442"/>
                  </a:lnTo>
                  <a:lnTo>
                    <a:pt x="297" y="439"/>
                  </a:lnTo>
                  <a:lnTo>
                    <a:pt x="296" y="435"/>
                  </a:lnTo>
                  <a:lnTo>
                    <a:pt x="297" y="432"/>
                  </a:lnTo>
                  <a:lnTo>
                    <a:pt x="299" y="427"/>
                  </a:lnTo>
                  <a:lnTo>
                    <a:pt x="302" y="423"/>
                  </a:lnTo>
                  <a:lnTo>
                    <a:pt x="306" y="419"/>
                  </a:lnTo>
                  <a:lnTo>
                    <a:pt x="310" y="414"/>
                  </a:lnTo>
                  <a:lnTo>
                    <a:pt x="315" y="409"/>
                  </a:lnTo>
                  <a:lnTo>
                    <a:pt x="329" y="400"/>
                  </a:lnTo>
                  <a:lnTo>
                    <a:pt x="345" y="390"/>
                  </a:lnTo>
                  <a:lnTo>
                    <a:pt x="365" y="381"/>
                  </a:lnTo>
                  <a:lnTo>
                    <a:pt x="386" y="372"/>
                  </a:lnTo>
                  <a:close/>
                  <a:moveTo>
                    <a:pt x="386" y="467"/>
                  </a:moveTo>
                  <a:lnTo>
                    <a:pt x="386" y="533"/>
                  </a:lnTo>
                  <a:lnTo>
                    <a:pt x="373" y="539"/>
                  </a:lnTo>
                  <a:lnTo>
                    <a:pt x="359" y="546"/>
                  </a:lnTo>
                  <a:lnTo>
                    <a:pt x="344" y="552"/>
                  </a:lnTo>
                  <a:lnTo>
                    <a:pt x="327" y="558"/>
                  </a:lnTo>
                  <a:lnTo>
                    <a:pt x="302" y="565"/>
                  </a:lnTo>
                  <a:lnTo>
                    <a:pt x="277" y="570"/>
                  </a:lnTo>
                  <a:lnTo>
                    <a:pt x="255" y="573"/>
                  </a:lnTo>
                  <a:lnTo>
                    <a:pt x="233" y="574"/>
                  </a:lnTo>
                  <a:lnTo>
                    <a:pt x="215" y="574"/>
                  </a:lnTo>
                  <a:lnTo>
                    <a:pt x="200" y="571"/>
                  </a:lnTo>
                  <a:lnTo>
                    <a:pt x="194" y="570"/>
                  </a:lnTo>
                  <a:lnTo>
                    <a:pt x="189" y="567"/>
                  </a:lnTo>
                  <a:lnTo>
                    <a:pt x="184" y="564"/>
                  </a:lnTo>
                  <a:lnTo>
                    <a:pt x="182" y="560"/>
                  </a:lnTo>
                  <a:lnTo>
                    <a:pt x="180" y="556"/>
                  </a:lnTo>
                  <a:lnTo>
                    <a:pt x="180" y="552"/>
                  </a:lnTo>
                  <a:lnTo>
                    <a:pt x="181" y="547"/>
                  </a:lnTo>
                  <a:lnTo>
                    <a:pt x="182" y="542"/>
                  </a:lnTo>
                  <a:lnTo>
                    <a:pt x="186" y="537"/>
                  </a:lnTo>
                  <a:lnTo>
                    <a:pt x="189" y="533"/>
                  </a:lnTo>
                  <a:lnTo>
                    <a:pt x="195" y="528"/>
                  </a:lnTo>
                  <a:lnTo>
                    <a:pt x="201" y="522"/>
                  </a:lnTo>
                  <a:lnTo>
                    <a:pt x="217" y="513"/>
                  </a:lnTo>
                  <a:lnTo>
                    <a:pt x="236" y="502"/>
                  </a:lnTo>
                  <a:lnTo>
                    <a:pt x="257" y="492"/>
                  </a:lnTo>
                  <a:lnTo>
                    <a:pt x="282" y="484"/>
                  </a:lnTo>
                  <a:lnTo>
                    <a:pt x="310" y="476"/>
                  </a:lnTo>
                  <a:lnTo>
                    <a:pt x="338" y="471"/>
                  </a:lnTo>
                  <a:lnTo>
                    <a:pt x="364" y="469"/>
                  </a:lnTo>
                  <a:lnTo>
                    <a:pt x="386" y="467"/>
                  </a:lnTo>
                  <a:close/>
                  <a:moveTo>
                    <a:pt x="386" y="622"/>
                  </a:moveTo>
                  <a:lnTo>
                    <a:pt x="386" y="711"/>
                  </a:lnTo>
                  <a:lnTo>
                    <a:pt x="369" y="713"/>
                  </a:lnTo>
                  <a:lnTo>
                    <a:pt x="352" y="716"/>
                  </a:lnTo>
                  <a:lnTo>
                    <a:pt x="337" y="716"/>
                  </a:lnTo>
                  <a:lnTo>
                    <a:pt x="322" y="714"/>
                  </a:lnTo>
                  <a:lnTo>
                    <a:pt x="310" y="713"/>
                  </a:lnTo>
                  <a:lnTo>
                    <a:pt x="301" y="710"/>
                  </a:lnTo>
                  <a:lnTo>
                    <a:pt x="296" y="707"/>
                  </a:lnTo>
                  <a:lnTo>
                    <a:pt x="293" y="705"/>
                  </a:lnTo>
                  <a:lnTo>
                    <a:pt x="290" y="703"/>
                  </a:lnTo>
                  <a:lnTo>
                    <a:pt x="288" y="699"/>
                  </a:lnTo>
                  <a:lnTo>
                    <a:pt x="285" y="695"/>
                  </a:lnTo>
                  <a:lnTo>
                    <a:pt x="285" y="691"/>
                  </a:lnTo>
                  <a:lnTo>
                    <a:pt x="285" y="686"/>
                  </a:lnTo>
                  <a:lnTo>
                    <a:pt x="288" y="681"/>
                  </a:lnTo>
                  <a:lnTo>
                    <a:pt x="290" y="676"/>
                  </a:lnTo>
                  <a:lnTo>
                    <a:pt x="295" y="672"/>
                  </a:lnTo>
                  <a:lnTo>
                    <a:pt x="300" y="666"/>
                  </a:lnTo>
                  <a:lnTo>
                    <a:pt x="306" y="661"/>
                  </a:lnTo>
                  <a:lnTo>
                    <a:pt x="320" y="650"/>
                  </a:lnTo>
                  <a:lnTo>
                    <a:pt x="338" y="641"/>
                  </a:lnTo>
                  <a:lnTo>
                    <a:pt x="359" y="631"/>
                  </a:lnTo>
                  <a:lnTo>
                    <a:pt x="383" y="623"/>
                  </a:lnTo>
                  <a:lnTo>
                    <a:pt x="386" y="622"/>
                  </a:lnTo>
                  <a:close/>
                  <a:moveTo>
                    <a:pt x="386" y="732"/>
                  </a:moveTo>
                  <a:lnTo>
                    <a:pt x="386" y="802"/>
                  </a:lnTo>
                  <a:lnTo>
                    <a:pt x="376" y="808"/>
                  </a:lnTo>
                  <a:lnTo>
                    <a:pt x="364" y="814"/>
                  </a:lnTo>
                  <a:lnTo>
                    <a:pt x="351" y="819"/>
                  </a:lnTo>
                  <a:lnTo>
                    <a:pt x="338" y="824"/>
                  </a:lnTo>
                  <a:lnTo>
                    <a:pt x="314" y="831"/>
                  </a:lnTo>
                  <a:lnTo>
                    <a:pt x="291" y="836"/>
                  </a:lnTo>
                  <a:lnTo>
                    <a:pt x="270" y="838"/>
                  </a:lnTo>
                  <a:lnTo>
                    <a:pt x="250" y="839"/>
                  </a:lnTo>
                  <a:lnTo>
                    <a:pt x="233" y="838"/>
                  </a:lnTo>
                  <a:lnTo>
                    <a:pt x="218" y="836"/>
                  </a:lnTo>
                  <a:lnTo>
                    <a:pt x="212" y="833"/>
                  </a:lnTo>
                  <a:lnTo>
                    <a:pt x="207" y="831"/>
                  </a:lnTo>
                  <a:lnTo>
                    <a:pt x="203" y="827"/>
                  </a:lnTo>
                  <a:lnTo>
                    <a:pt x="200" y="824"/>
                  </a:lnTo>
                  <a:lnTo>
                    <a:pt x="198" y="819"/>
                  </a:lnTo>
                  <a:lnTo>
                    <a:pt x="198" y="814"/>
                  </a:lnTo>
                  <a:lnTo>
                    <a:pt x="198" y="810"/>
                  </a:lnTo>
                  <a:lnTo>
                    <a:pt x="200" y="805"/>
                  </a:lnTo>
                  <a:lnTo>
                    <a:pt x="202" y="800"/>
                  </a:lnTo>
                  <a:lnTo>
                    <a:pt x="206" y="795"/>
                  </a:lnTo>
                  <a:lnTo>
                    <a:pt x="211" y="789"/>
                  </a:lnTo>
                  <a:lnTo>
                    <a:pt x="217" y="785"/>
                  </a:lnTo>
                  <a:lnTo>
                    <a:pt x="230" y="774"/>
                  </a:lnTo>
                  <a:lnTo>
                    <a:pt x="247" y="764"/>
                  </a:lnTo>
                  <a:lnTo>
                    <a:pt x="266" y="755"/>
                  </a:lnTo>
                  <a:lnTo>
                    <a:pt x="289" y="747"/>
                  </a:lnTo>
                  <a:lnTo>
                    <a:pt x="316" y="739"/>
                  </a:lnTo>
                  <a:lnTo>
                    <a:pt x="341" y="735"/>
                  </a:lnTo>
                  <a:lnTo>
                    <a:pt x="353" y="732"/>
                  </a:lnTo>
                  <a:lnTo>
                    <a:pt x="365" y="732"/>
                  </a:lnTo>
                  <a:lnTo>
                    <a:pt x="376" y="731"/>
                  </a:lnTo>
                  <a:lnTo>
                    <a:pt x="386" y="732"/>
                  </a:lnTo>
                  <a:close/>
                  <a:moveTo>
                    <a:pt x="386" y="919"/>
                  </a:moveTo>
                  <a:lnTo>
                    <a:pt x="386" y="998"/>
                  </a:lnTo>
                  <a:lnTo>
                    <a:pt x="371" y="996"/>
                  </a:lnTo>
                  <a:lnTo>
                    <a:pt x="358" y="993"/>
                  </a:lnTo>
                  <a:lnTo>
                    <a:pt x="352" y="990"/>
                  </a:lnTo>
                  <a:lnTo>
                    <a:pt x="347" y="988"/>
                  </a:lnTo>
                  <a:lnTo>
                    <a:pt x="344" y="984"/>
                  </a:lnTo>
                  <a:lnTo>
                    <a:pt x="341" y="981"/>
                  </a:lnTo>
                  <a:lnTo>
                    <a:pt x="339" y="977"/>
                  </a:lnTo>
                  <a:lnTo>
                    <a:pt x="338" y="974"/>
                  </a:lnTo>
                  <a:lnTo>
                    <a:pt x="338" y="970"/>
                  </a:lnTo>
                  <a:lnTo>
                    <a:pt x="338" y="966"/>
                  </a:lnTo>
                  <a:lnTo>
                    <a:pt x="341" y="959"/>
                  </a:lnTo>
                  <a:lnTo>
                    <a:pt x="346" y="951"/>
                  </a:lnTo>
                  <a:lnTo>
                    <a:pt x="353" y="943"/>
                  </a:lnTo>
                  <a:lnTo>
                    <a:pt x="363" y="934"/>
                  </a:lnTo>
                  <a:lnTo>
                    <a:pt x="373" y="927"/>
                  </a:lnTo>
                  <a:lnTo>
                    <a:pt x="386" y="919"/>
                  </a:lnTo>
                  <a:close/>
                  <a:moveTo>
                    <a:pt x="386" y="1028"/>
                  </a:moveTo>
                  <a:lnTo>
                    <a:pt x="386" y="1124"/>
                  </a:lnTo>
                  <a:lnTo>
                    <a:pt x="369" y="1128"/>
                  </a:lnTo>
                  <a:lnTo>
                    <a:pt x="352" y="1130"/>
                  </a:lnTo>
                  <a:lnTo>
                    <a:pt x="335" y="1130"/>
                  </a:lnTo>
                  <a:lnTo>
                    <a:pt x="321" y="1130"/>
                  </a:lnTo>
                  <a:lnTo>
                    <a:pt x="308" y="1128"/>
                  </a:lnTo>
                  <a:lnTo>
                    <a:pt x="297" y="1124"/>
                  </a:lnTo>
                  <a:lnTo>
                    <a:pt x="293" y="1122"/>
                  </a:lnTo>
                  <a:lnTo>
                    <a:pt x="288" y="1118"/>
                  </a:lnTo>
                  <a:lnTo>
                    <a:pt x="285" y="1116"/>
                  </a:lnTo>
                  <a:lnTo>
                    <a:pt x="282" y="1113"/>
                  </a:lnTo>
                  <a:lnTo>
                    <a:pt x="281" y="1108"/>
                  </a:lnTo>
                  <a:lnTo>
                    <a:pt x="280" y="1103"/>
                  </a:lnTo>
                  <a:lnTo>
                    <a:pt x="280" y="1098"/>
                  </a:lnTo>
                  <a:lnTo>
                    <a:pt x="281" y="1094"/>
                  </a:lnTo>
                  <a:lnTo>
                    <a:pt x="283" y="1089"/>
                  </a:lnTo>
                  <a:lnTo>
                    <a:pt x="285" y="1083"/>
                  </a:lnTo>
                  <a:lnTo>
                    <a:pt x="290" y="1078"/>
                  </a:lnTo>
                  <a:lnTo>
                    <a:pt x="295" y="1073"/>
                  </a:lnTo>
                  <a:lnTo>
                    <a:pt x="307" y="1063"/>
                  </a:lnTo>
                  <a:lnTo>
                    <a:pt x="322" y="1052"/>
                  </a:lnTo>
                  <a:lnTo>
                    <a:pt x="341" y="1044"/>
                  </a:lnTo>
                  <a:lnTo>
                    <a:pt x="361" y="1035"/>
                  </a:lnTo>
                  <a:lnTo>
                    <a:pt x="375" y="1031"/>
                  </a:lnTo>
                  <a:lnTo>
                    <a:pt x="386" y="1028"/>
                  </a:lnTo>
                  <a:close/>
                  <a:moveTo>
                    <a:pt x="386" y="1156"/>
                  </a:moveTo>
                  <a:lnTo>
                    <a:pt x="386" y="1242"/>
                  </a:lnTo>
                  <a:lnTo>
                    <a:pt x="376" y="1247"/>
                  </a:lnTo>
                  <a:lnTo>
                    <a:pt x="363" y="1252"/>
                  </a:lnTo>
                  <a:lnTo>
                    <a:pt x="342" y="1259"/>
                  </a:lnTo>
                  <a:lnTo>
                    <a:pt x="322" y="1262"/>
                  </a:lnTo>
                  <a:lnTo>
                    <a:pt x="303" y="1265"/>
                  </a:lnTo>
                  <a:lnTo>
                    <a:pt x="285" y="1266"/>
                  </a:lnTo>
                  <a:lnTo>
                    <a:pt x="277" y="1265"/>
                  </a:lnTo>
                  <a:lnTo>
                    <a:pt x="269" y="1263"/>
                  </a:lnTo>
                  <a:lnTo>
                    <a:pt x="262" y="1262"/>
                  </a:lnTo>
                  <a:lnTo>
                    <a:pt x="256" y="1260"/>
                  </a:lnTo>
                  <a:lnTo>
                    <a:pt x="250" y="1257"/>
                  </a:lnTo>
                  <a:lnTo>
                    <a:pt x="245" y="1254"/>
                  </a:lnTo>
                  <a:lnTo>
                    <a:pt x="240" y="1250"/>
                  </a:lnTo>
                  <a:lnTo>
                    <a:pt x="238" y="1247"/>
                  </a:lnTo>
                  <a:lnTo>
                    <a:pt x="236" y="1242"/>
                  </a:lnTo>
                  <a:lnTo>
                    <a:pt x="234" y="1237"/>
                  </a:lnTo>
                  <a:lnTo>
                    <a:pt x="234" y="1233"/>
                  </a:lnTo>
                  <a:lnTo>
                    <a:pt x="236" y="1228"/>
                  </a:lnTo>
                  <a:lnTo>
                    <a:pt x="238" y="1223"/>
                  </a:lnTo>
                  <a:lnTo>
                    <a:pt x="240" y="1218"/>
                  </a:lnTo>
                  <a:lnTo>
                    <a:pt x="244" y="1212"/>
                  </a:lnTo>
                  <a:lnTo>
                    <a:pt x="249" y="1208"/>
                  </a:lnTo>
                  <a:lnTo>
                    <a:pt x="261" y="1197"/>
                  </a:lnTo>
                  <a:lnTo>
                    <a:pt x="275" y="1187"/>
                  </a:lnTo>
                  <a:lnTo>
                    <a:pt x="293" y="1178"/>
                  </a:lnTo>
                  <a:lnTo>
                    <a:pt x="312" y="1170"/>
                  </a:lnTo>
                  <a:lnTo>
                    <a:pt x="332" y="1164"/>
                  </a:lnTo>
                  <a:lnTo>
                    <a:pt x="351" y="1160"/>
                  </a:lnTo>
                  <a:lnTo>
                    <a:pt x="370" y="1158"/>
                  </a:lnTo>
                  <a:lnTo>
                    <a:pt x="386" y="1156"/>
                  </a:lnTo>
                  <a:close/>
                  <a:moveTo>
                    <a:pt x="386" y="1304"/>
                  </a:moveTo>
                  <a:lnTo>
                    <a:pt x="386" y="1354"/>
                  </a:lnTo>
                  <a:lnTo>
                    <a:pt x="376" y="1364"/>
                  </a:lnTo>
                  <a:lnTo>
                    <a:pt x="361" y="1374"/>
                  </a:lnTo>
                  <a:lnTo>
                    <a:pt x="346" y="1382"/>
                  </a:lnTo>
                  <a:lnTo>
                    <a:pt x="327" y="1389"/>
                  </a:lnTo>
                  <a:lnTo>
                    <a:pt x="308" y="1396"/>
                  </a:lnTo>
                  <a:lnTo>
                    <a:pt x="288" y="1400"/>
                  </a:lnTo>
                  <a:lnTo>
                    <a:pt x="270" y="1402"/>
                  </a:lnTo>
                  <a:lnTo>
                    <a:pt x="252" y="1402"/>
                  </a:lnTo>
                  <a:lnTo>
                    <a:pt x="237" y="1401"/>
                  </a:lnTo>
                  <a:lnTo>
                    <a:pt x="224" y="1398"/>
                  </a:lnTo>
                  <a:lnTo>
                    <a:pt x="218" y="1394"/>
                  </a:lnTo>
                  <a:lnTo>
                    <a:pt x="213" y="1392"/>
                  </a:lnTo>
                  <a:lnTo>
                    <a:pt x="209" y="1388"/>
                  </a:lnTo>
                  <a:lnTo>
                    <a:pt x="206" y="1383"/>
                  </a:lnTo>
                  <a:lnTo>
                    <a:pt x="205" y="1380"/>
                  </a:lnTo>
                  <a:lnTo>
                    <a:pt x="203" y="1375"/>
                  </a:lnTo>
                  <a:lnTo>
                    <a:pt x="203" y="1370"/>
                  </a:lnTo>
                  <a:lnTo>
                    <a:pt x="203" y="1366"/>
                  </a:lnTo>
                  <a:lnTo>
                    <a:pt x="206" y="1360"/>
                  </a:lnTo>
                  <a:lnTo>
                    <a:pt x="208" y="1355"/>
                  </a:lnTo>
                  <a:lnTo>
                    <a:pt x="212" y="1350"/>
                  </a:lnTo>
                  <a:lnTo>
                    <a:pt x="217" y="1344"/>
                  </a:lnTo>
                  <a:lnTo>
                    <a:pt x="227" y="1335"/>
                  </a:lnTo>
                  <a:lnTo>
                    <a:pt x="241" y="1324"/>
                  </a:lnTo>
                  <a:lnTo>
                    <a:pt x="257" y="1316"/>
                  </a:lnTo>
                  <a:lnTo>
                    <a:pt x="276" y="1307"/>
                  </a:lnTo>
                  <a:lnTo>
                    <a:pt x="293" y="1303"/>
                  </a:lnTo>
                  <a:lnTo>
                    <a:pt x="309" y="1299"/>
                  </a:lnTo>
                  <a:lnTo>
                    <a:pt x="325" y="1295"/>
                  </a:lnTo>
                  <a:lnTo>
                    <a:pt x="339" y="1295"/>
                  </a:lnTo>
                  <a:lnTo>
                    <a:pt x="353" y="1295"/>
                  </a:lnTo>
                  <a:lnTo>
                    <a:pt x="366" y="1297"/>
                  </a:lnTo>
                  <a:lnTo>
                    <a:pt x="377" y="1299"/>
                  </a:lnTo>
                  <a:lnTo>
                    <a:pt x="386" y="1304"/>
                  </a:lnTo>
                  <a:close/>
                  <a:moveTo>
                    <a:pt x="386" y="2046"/>
                  </a:moveTo>
                  <a:lnTo>
                    <a:pt x="386" y="2102"/>
                  </a:lnTo>
                  <a:lnTo>
                    <a:pt x="378" y="2109"/>
                  </a:lnTo>
                  <a:lnTo>
                    <a:pt x="369" y="2116"/>
                  </a:lnTo>
                  <a:lnTo>
                    <a:pt x="358" y="2124"/>
                  </a:lnTo>
                  <a:lnTo>
                    <a:pt x="346" y="2130"/>
                  </a:lnTo>
                  <a:lnTo>
                    <a:pt x="331" y="2134"/>
                  </a:lnTo>
                  <a:lnTo>
                    <a:pt x="315" y="2138"/>
                  </a:lnTo>
                  <a:lnTo>
                    <a:pt x="300" y="2140"/>
                  </a:lnTo>
                  <a:lnTo>
                    <a:pt x="285" y="2139"/>
                  </a:lnTo>
                  <a:lnTo>
                    <a:pt x="271" y="2137"/>
                  </a:lnTo>
                  <a:lnTo>
                    <a:pt x="261" y="2133"/>
                  </a:lnTo>
                  <a:lnTo>
                    <a:pt x="256" y="2130"/>
                  </a:lnTo>
                  <a:lnTo>
                    <a:pt x="251" y="2127"/>
                  </a:lnTo>
                  <a:lnTo>
                    <a:pt x="247" y="2124"/>
                  </a:lnTo>
                  <a:lnTo>
                    <a:pt x="244" y="2119"/>
                  </a:lnTo>
                  <a:lnTo>
                    <a:pt x="241" y="2115"/>
                  </a:lnTo>
                  <a:lnTo>
                    <a:pt x="240" y="2111"/>
                  </a:lnTo>
                  <a:lnTo>
                    <a:pt x="240" y="2106"/>
                  </a:lnTo>
                  <a:lnTo>
                    <a:pt x="240" y="2100"/>
                  </a:lnTo>
                  <a:lnTo>
                    <a:pt x="241" y="2095"/>
                  </a:lnTo>
                  <a:lnTo>
                    <a:pt x="243" y="2090"/>
                  </a:lnTo>
                  <a:lnTo>
                    <a:pt x="245" y="2086"/>
                  </a:lnTo>
                  <a:lnTo>
                    <a:pt x="249" y="2081"/>
                  </a:lnTo>
                  <a:lnTo>
                    <a:pt x="256" y="2070"/>
                  </a:lnTo>
                  <a:lnTo>
                    <a:pt x="266" y="2062"/>
                  </a:lnTo>
                  <a:lnTo>
                    <a:pt x="280" y="2054"/>
                  </a:lnTo>
                  <a:lnTo>
                    <a:pt x="294" y="2046"/>
                  </a:lnTo>
                  <a:lnTo>
                    <a:pt x="307" y="2042"/>
                  </a:lnTo>
                  <a:lnTo>
                    <a:pt x="321" y="2038"/>
                  </a:lnTo>
                  <a:lnTo>
                    <a:pt x="333" y="2036"/>
                  </a:lnTo>
                  <a:lnTo>
                    <a:pt x="346" y="2036"/>
                  </a:lnTo>
                  <a:lnTo>
                    <a:pt x="358" y="2037"/>
                  </a:lnTo>
                  <a:lnTo>
                    <a:pt x="369" y="2038"/>
                  </a:lnTo>
                  <a:lnTo>
                    <a:pt x="378" y="2042"/>
                  </a:lnTo>
                  <a:lnTo>
                    <a:pt x="386" y="2046"/>
                  </a:lnTo>
                  <a:close/>
                  <a:moveTo>
                    <a:pt x="386" y="2196"/>
                  </a:moveTo>
                  <a:lnTo>
                    <a:pt x="386" y="2290"/>
                  </a:lnTo>
                  <a:lnTo>
                    <a:pt x="371" y="2295"/>
                  </a:lnTo>
                  <a:lnTo>
                    <a:pt x="357" y="2298"/>
                  </a:lnTo>
                  <a:lnTo>
                    <a:pt x="342" y="2299"/>
                  </a:lnTo>
                  <a:lnTo>
                    <a:pt x="328" y="2298"/>
                  </a:lnTo>
                  <a:lnTo>
                    <a:pt x="316" y="2296"/>
                  </a:lnTo>
                  <a:lnTo>
                    <a:pt x="304" y="2292"/>
                  </a:lnTo>
                  <a:lnTo>
                    <a:pt x="300" y="2289"/>
                  </a:lnTo>
                  <a:lnTo>
                    <a:pt x="296" y="2286"/>
                  </a:lnTo>
                  <a:lnTo>
                    <a:pt x="293" y="2283"/>
                  </a:lnTo>
                  <a:lnTo>
                    <a:pt x="289" y="2278"/>
                  </a:lnTo>
                  <a:lnTo>
                    <a:pt x="287" y="2273"/>
                  </a:lnTo>
                  <a:lnTo>
                    <a:pt x="285" y="2269"/>
                  </a:lnTo>
                  <a:lnTo>
                    <a:pt x="285" y="2264"/>
                  </a:lnTo>
                  <a:lnTo>
                    <a:pt x="285" y="2259"/>
                  </a:lnTo>
                  <a:lnTo>
                    <a:pt x="285" y="2254"/>
                  </a:lnTo>
                  <a:lnTo>
                    <a:pt x="288" y="2250"/>
                  </a:lnTo>
                  <a:lnTo>
                    <a:pt x="289" y="2245"/>
                  </a:lnTo>
                  <a:lnTo>
                    <a:pt x="293" y="2240"/>
                  </a:lnTo>
                  <a:lnTo>
                    <a:pt x="300" y="2229"/>
                  </a:lnTo>
                  <a:lnTo>
                    <a:pt x="309" y="2221"/>
                  </a:lnTo>
                  <a:lnTo>
                    <a:pt x="322" y="2213"/>
                  </a:lnTo>
                  <a:lnTo>
                    <a:pt x="337" y="2206"/>
                  </a:lnTo>
                  <a:lnTo>
                    <a:pt x="348" y="2201"/>
                  </a:lnTo>
                  <a:lnTo>
                    <a:pt x="361" y="2197"/>
                  </a:lnTo>
                  <a:lnTo>
                    <a:pt x="375" y="2196"/>
                  </a:lnTo>
                  <a:lnTo>
                    <a:pt x="386" y="2196"/>
                  </a:lnTo>
                  <a:close/>
                  <a:moveTo>
                    <a:pt x="386" y="2372"/>
                  </a:moveTo>
                  <a:lnTo>
                    <a:pt x="386" y="2462"/>
                  </a:lnTo>
                  <a:lnTo>
                    <a:pt x="373" y="2460"/>
                  </a:lnTo>
                  <a:lnTo>
                    <a:pt x="363" y="2456"/>
                  </a:lnTo>
                  <a:lnTo>
                    <a:pt x="358" y="2453"/>
                  </a:lnTo>
                  <a:lnTo>
                    <a:pt x="353" y="2450"/>
                  </a:lnTo>
                  <a:lnTo>
                    <a:pt x="350" y="2446"/>
                  </a:lnTo>
                  <a:lnTo>
                    <a:pt x="347" y="2442"/>
                  </a:lnTo>
                  <a:lnTo>
                    <a:pt x="345" y="2437"/>
                  </a:lnTo>
                  <a:lnTo>
                    <a:pt x="342" y="2434"/>
                  </a:lnTo>
                  <a:lnTo>
                    <a:pt x="342" y="2429"/>
                  </a:lnTo>
                  <a:lnTo>
                    <a:pt x="342" y="2424"/>
                  </a:lnTo>
                  <a:lnTo>
                    <a:pt x="342" y="2419"/>
                  </a:lnTo>
                  <a:lnTo>
                    <a:pt x="344" y="2415"/>
                  </a:lnTo>
                  <a:lnTo>
                    <a:pt x="346" y="2410"/>
                  </a:lnTo>
                  <a:lnTo>
                    <a:pt x="348" y="2405"/>
                  </a:lnTo>
                  <a:lnTo>
                    <a:pt x="354" y="2396"/>
                  </a:lnTo>
                  <a:lnTo>
                    <a:pt x="363" y="2386"/>
                  </a:lnTo>
                  <a:lnTo>
                    <a:pt x="373" y="2379"/>
                  </a:lnTo>
                  <a:lnTo>
                    <a:pt x="386" y="2372"/>
                  </a:lnTo>
                  <a:close/>
                  <a:moveTo>
                    <a:pt x="386" y="2785"/>
                  </a:moveTo>
                  <a:lnTo>
                    <a:pt x="386" y="2879"/>
                  </a:lnTo>
                  <a:lnTo>
                    <a:pt x="379" y="2878"/>
                  </a:lnTo>
                  <a:lnTo>
                    <a:pt x="372" y="2878"/>
                  </a:lnTo>
                  <a:lnTo>
                    <a:pt x="365" y="2876"/>
                  </a:lnTo>
                  <a:lnTo>
                    <a:pt x="359" y="2873"/>
                  </a:lnTo>
                  <a:lnTo>
                    <a:pt x="353" y="2871"/>
                  </a:lnTo>
                  <a:lnTo>
                    <a:pt x="347" y="2867"/>
                  </a:lnTo>
                  <a:lnTo>
                    <a:pt x="344" y="2863"/>
                  </a:lnTo>
                  <a:lnTo>
                    <a:pt x="340" y="2858"/>
                  </a:lnTo>
                  <a:lnTo>
                    <a:pt x="338" y="2854"/>
                  </a:lnTo>
                  <a:lnTo>
                    <a:pt x="335" y="2850"/>
                  </a:lnTo>
                  <a:lnTo>
                    <a:pt x="335" y="2845"/>
                  </a:lnTo>
                  <a:lnTo>
                    <a:pt x="334" y="2840"/>
                  </a:lnTo>
                  <a:lnTo>
                    <a:pt x="337" y="2831"/>
                  </a:lnTo>
                  <a:lnTo>
                    <a:pt x="340" y="2821"/>
                  </a:lnTo>
                  <a:lnTo>
                    <a:pt x="345" y="2813"/>
                  </a:lnTo>
                  <a:lnTo>
                    <a:pt x="353" y="2804"/>
                  </a:lnTo>
                  <a:lnTo>
                    <a:pt x="363" y="2797"/>
                  </a:lnTo>
                  <a:lnTo>
                    <a:pt x="375" y="2790"/>
                  </a:lnTo>
                  <a:lnTo>
                    <a:pt x="380" y="2788"/>
                  </a:lnTo>
                  <a:lnTo>
                    <a:pt x="386" y="2785"/>
                  </a:lnTo>
                  <a:close/>
                  <a:moveTo>
                    <a:pt x="386" y="3037"/>
                  </a:moveTo>
                  <a:lnTo>
                    <a:pt x="386" y="3079"/>
                  </a:lnTo>
                  <a:lnTo>
                    <a:pt x="369" y="3090"/>
                  </a:lnTo>
                  <a:lnTo>
                    <a:pt x="351" y="3099"/>
                  </a:lnTo>
                  <a:lnTo>
                    <a:pt x="333" y="3110"/>
                  </a:lnTo>
                  <a:lnTo>
                    <a:pt x="315" y="3119"/>
                  </a:lnTo>
                  <a:lnTo>
                    <a:pt x="309" y="3117"/>
                  </a:lnTo>
                  <a:lnTo>
                    <a:pt x="304" y="3113"/>
                  </a:lnTo>
                  <a:lnTo>
                    <a:pt x="301" y="3110"/>
                  </a:lnTo>
                  <a:lnTo>
                    <a:pt x="297" y="3105"/>
                  </a:lnTo>
                  <a:lnTo>
                    <a:pt x="295" y="3101"/>
                  </a:lnTo>
                  <a:lnTo>
                    <a:pt x="294" y="3097"/>
                  </a:lnTo>
                  <a:lnTo>
                    <a:pt x="293" y="3092"/>
                  </a:lnTo>
                  <a:lnTo>
                    <a:pt x="293" y="3088"/>
                  </a:lnTo>
                  <a:lnTo>
                    <a:pt x="294" y="3079"/>
                  </a:lnTo>
                  <a:lnTo>
                    <a:pt x="296" y="3071"/>
                  </a:lnTo>
                  <a:lnTo>
                    <a:pt x="302" y="3062"/>
                  </a:lnTo>
                  <a:lnTo>
                    <a:pt x="309" y="3054"/>
                  </a:lnTo>
                  <a:lnTo>
                    <a:pt x="318" y="3047"/>
                  </a:lnTo>
                  <a:lnTo>
                    <a:pt x="328" y="3041"/>
                  </a:lnTo>
                  <a:lnTo>
                    <a:pt x="335" y="3037"/>
                  </a:lnTo>
                  <a:lnTo>
                    <a:pt x="344" y="3035"/>
                  </a:lnTo>
                  <a:lnTo>
                    <a:pt x="351" y="3034"/>
                  </a:lnTo>
                  <a:lnTo>
                    <a:pt x="358" y="3033"/>
                  </a:lnTo>
                  <a:lnTo>
                    <a:pt x="366" y="3033"/>
                  </a:lnTo>
                  <a:lnTo>
                    <a:pt x="373" y="3034"/>
                  </a:lnTo>
                  <a:lnTo>
                    <a:pt x="380" y="3035"/>
                  </a:lnTo>
                  <a:lnTo>
                    <a:pt x="386" y="3037"/>
                  </a:lnTo>
                  <a:close/>
                  <a:moveTo>
                    <a:pt x="136" y="238"/>
                  </a:moveTo>
                  <a:lnTo>
                    <a:pt x="110" y="248"/>
                  </a:lnTo>
                  <a:lnTo>
                    <a:pt x="86" y="257"/>
                  </a:lnTo>
                  <a:lnTo>
                    <a:pt x="66" y="267"/>
                  </a:lnTo>
                  <a:lnTo>
                    <a:pt x="49" y="276"/>
                  </a:lnTo>
                  <a:lnTo>
                    <a:pt x="42" y="282"/>
                  </a:lnTo>
                  <a:lnTo>
                    <a:pt x="36" y="287"/>
                  </a:lnTo>
                  <a:lnTo>
                    <a:pt x="31" y="292"/>
                  </a:lnTo>
                  <a:lnTo>
                    <a:pt x="28" y="296"/>
                  </a:lnTo>
                  <a:lnTo>
                    <a:pt x="24" y="300"/>
                  </a:lnTo>
                  <a:lnTo>
                    <a:pt x="23" y="305"/>
                  </a:lnTo>
                  <a:lnTo>
                    <a:pt x="23" y="308"/>
                  </a:lnTo>
                  <a:lnTo>
                    <a:pt x="25" y="312"/>
                  </a:lnTo>
                  <a:lnTo>
                    <a:pt x="28" y="315"/>
                  </a:lnTo>
                  <a:lnTo>
                    <a:pt x="31" y="318"/>
                  </a:lnTo>
                  <a:lnTo>
                    <a:pt x="37" y="320"/>
                  </a:lnTo>
                  <a:lnTo>
                    <a:pt x="43" y="321"/>
                  </a:lnTo>
                  <a:lnTo>
                    <a:pt x="59" y="324"/>
                  </a:lnTo>
                  <a:lnTo>
                    <a:pt x="78" y="324"/>
                  </a:lnTo>
                  <a:lnTo>
                    <a:pt x="100" y="321"/>
                  </a:lnTo>
                  <a:lnTo>
                    <a:pt x="124" y="318"/>
                  </a:lnTo>
                  <a:lnTo>
                    <a:pt x="150" y="312"/>
                  </a:lnTo>
                  <a:lnTo>
                    <a:pt x="177" y="305"/>
                  </a:lnTo>
                  <a:lnTo>
                    <a:pt x="203" y="295"/>
                  </a:lnTo>
                  <a:lnTo>
                    <a:pt x="227" y="286"/>
                  </a:lnTo>
                  <a:lnTo>
                    <a:pt x="247" y="276"/>
                  </a:lnTo>
                  <a:lnTo>
                    <a:pt x="264" y="267"/>
                  </a:lnTo>
                  <a:lnTo>
                    <a:pt x="271" y="261"/>
                  </a:lnTo>
                  <a:lnTo>
                    <a:pt x="277" y="256"/>
                  </a:lnTo>
                  <a:lnTo>
                    <a:pt x="282" y="251"/>
                  </a:lnTo>
                  <a:lnTo>
                    <a:pt x="285" y="248"/>
                  </a:lnTo>
                  <a:lnTo>
                    <a:pt x="289" y="243"/>
                  </a:lnTo>
                  <a:lnTo>
                    <a:pt x="290" y="238"/>
                  </a:lnTo>
                  <a:lnTo>
                    <a:pt x="290" y="234"/>
                  </a:lnTo>
                  <a:lnTo>
                    <a:pt x="288" y="231"/>
                  </a:lnTo>
                  <a:lnTo>
                    <a:pt x="285" y="229"/>
                  </a:lnTo>
                  <a:lnTo>
                    <a:pt x="282" y="225"/>
                  </a:lnTo>
                  <a:lnTo>
                    <a:pt x="276" y="224"/>
                  </a:lnTo>
                  <a:lnTo>
                    <a:pt x="270" y="221"/>
                  </a:lnTo>
                  <a:lnTo>
                    <a:pt x="255" y="219"/>
                  </a:lnTo>
                  <a:lnTo>
                    <a:pt x="236" y="219"/>
                  </a:lnTo>
                  <a:lnTo>
                    <a:pt x="213" y="221"/>
                  </a:lnTo>
                  <a:lnTo>
                    <a:pt x="189" y="225"/>
                  </a:lnTo>
                  <a:lnTo>
                    <a:pt x="163" y="231"/>
                  </a:lnTo>
                  <a:lnTo>
                    <a:pt x="136" y="238"/>
                  </a:lnTo>
                  <a:close/>
                  <a:moveTo>
                    <a:pt x="200" y="357"/>
                  </a:moveTo>
                  <a:lnTo>
                    <a:pt x="175" y="365"/>
                  </a:lnTo>
                  <a:lnTo>
                    <a:pt x="151" y="375"/>
                  </a:lnTo>
                  <a:lnTo>
                    <a:pt x="132" y="384"/>
                  </a:lnTo>
                  <a:lnTo>
                    <a:pt x="116" y="395"/>
                  </a:lnTo>
                  <a:lnTo>
                    <a:pt x="110" y="400"/>
                  </a:lnTo>
                  <a:lnTo>
                    <a:pt x="104" y="404"/>
                  </a:lnTo>
                  <a:lnTo>
                    <a:pt x="99" y="410"/>
                  </a:lnTo>
                  <a:lnTo>
                    <a:pt x="95" y="415"/>
                  </a:lnTo>
                  <a:lnTo>
                    <a:pt x="93" y="419"/>
                  </a:lnTo>
                  <a:lnTo>
                    <a:pt x="92" y="423"/>
                  </a:lnTo>
                  <a:lnTo>
                    <a:pt x="93" y="427"/>
                  </a:lnTo>
                  <a:lnTo>
                    <a:pt x="94" y="432"/>
                  </a:lnTo>
                  <a:lnTo>
                    <a:pt x="97" y="434"/>
                  </a:lnTo>
                  <a:lnTo>
                    <a:pt x="101" y="438"/>
                  </a:lnTo>
                  <a:lnTo>
                    <a:pt x="106" y="440"/>
                  </a:lnTo>
                  <a:lnTo>
                    <a:pt x="113" y="441"/>
                  </a:lnTo>
                  <a:lnTo>
                    <a:pt x="127" y="444"/>
                  </a:lnTo>
                  <a:lnTo>
                    <a:pt x="146" y="444"/>
                  </a:lnTo>
                  <a:lnTo>
                    <a:pt x="168" y="442"/>
                  </a:lnTo>
                  <a:lnTo>
                    <a:pt x="192" y="439"/>
                  </a:lnTo>
                  <a:lnTo>
                    <a:pt x="217" y="433"/>
                  </a:lnTo>
                  <a:lnTo>
                    <a:pt x="243" y="426"/>
                  </a:lnTo>
                  <a:lnTo>
                    <a:pt x="268" y="417"/>
                  </a:lnTo>
                  <a:lnTo>
                    <a:pt x="291" y="408"/>
                  </a:lnTo>
                  <a:lnTo>
                    <a:pt x="310" y="398"/>
                  </a:lnTo>
                  <a:lnTo>
                    <a:pt x="327" y="388"/>
                  </a:lnTo>
                  <a:lnTo>
                    <a:pt x="333" y="383"/>
                  </a:lnTo>
                  <a:lnTo>
                    <a:pt x="339" y="378"/>
                  </a:lnTo>
                  <a:lnTo>
                    <a:pt x="344" y="373"/>
                  </a:lnTo>
                  <a:lnTo>
                    <a:pt x="347" y="369"/>
                  </a:lnTo>
                  <a:lnTo>
                    <a:pt x="350" y="364"/>
                  </a:lnTo>
                  <a:lnTo>
                    <a:pt x="351" y="359"/>
                  </a:lnTo>
                  <a:lnTo>
                    <a:pt x="351" y="356"/>
                  </a:lnTo>
                  <a:lnTo>
                    <a:pt x="348" y="352"/>
                  </a:lnTo>
                  <a:lnTo>
                    <a:pt x="346" y="349"/>
                  </a:lnTo>
                  <a:lnTo>
                    <a:pt x="342" y="346"/>
                  </a:lnTo>
                  <a:lnTo>
                    <a:pt x="337" y="344"/>
                  </a:lnTo>
                  <a:lnTo>
                    <a:pt x="331" y="341"/>
                  </a:lnTo>
                  <a:lnTo>
                    <a:pt x="315" y="339"/>
                  </a:lnTo>
                  <a:lnTo>
                    <a:pt x="296" y="339"/>
                  </a:lnTo>
                  <a:lnTo>
                    <a:pt x="275" y="340"/>
                  </a:lnTo>
                  <a:lnTo>
                    <a:pt x="251" y="344"/>
                  </a:lnTo>
                  <a:lnTo>
                    <a:pt x="226" y="350"/>
                  </a:lnTo>
                  <a:lnTo>
                    <a:pt x="200" y="357"/>
                  </a:lnTo>
                  <a:close/>
                  <a:moveTo>
                    <a:pt x="174" y="603"/>
                  </a:moveTo>
                  <a:lnTo>
                    <a:pt x="150" y="612"/>
                  </a:lnTo>
                  <a:lnTo>
                    <a:pt x="130" y="621"/>
                  </a:lnTo>
                  <a:lnTo>
                    <a:pt x="112" y="631"/>
                  </a:lnTo>
                  <a:lnTo>
                    <a:pt x="97" y="641"/>
                  </a:lnTo>
                  <a:lnTo>
                    <a:pt x="91" y="647"/>
                  </a:lnTo>
                  <a:lnTo>
                    <a:pt x="86" y="652"/>
                  </a:lnTo>
                  <a:lnTo>
                    <a:pt x="82" y="656"/>
                  </a:lnTo>
                  <a:lnTo>
                    <a:pt x="79" y="661"/>
                  </a:lnTo>
                  <a:lnTo>
                    <a:pt x="78" y="666"/>
                  </a:lnTo>
                  <a:lnTo>
                    <a:pt x="76" y="671"/>
                  </a:lnTo>
                  <a:lnTo>
                    <a:pt x="78" y="675"/>
                  </a:lnTo>
                  <a:lnTo>
                    <a:pt x="79" y="679"/>
                  </a:lnTo>
                  <a:lnTo>
                    <a:pt x="82" y="682"/>
                  </a:lnTo>
                  <a:lnTo>
                    <a:pt x="86" y="686"/>
                  </a:lnTo>
                  <a:lnTo>
                    <a:pt x="91" y="688"/>
                  </a:lnTo>
                  <a:lnTo>
                    <a:pt x="97" y="690"/>
                  </a:lnTo>
                  <a:lnTo>
                    <a:pt x="112" y="693"/>
                  </a:lnTo>
                  <a:lnTo>
                    <a:pt x="130" y="693"/>
                  </a:lnTo>
                  <a:lnTo>
                    <a:pt x="150" y="692"/>
                  </a:lnTo>
                  <a:lnTo>
                    <a:pt x="171" y="690"/>
                  </a:lnTo>
                  <a:lnTo>
                    <a:pt x="195" y="684"/>
                  </a:lnTo>
                  <a:lnTo>
                    <a:pt x="219" y="676"/>
                  </a:lnTo>
                  <a:lnTo>
                    <a:pt x="243" y="668"/>
                  </a:lnTo>
                  <a:lnTo>
                    <a:pt x="263" y="659"/>
                  </a:lnTo>
                  <a:lnTo>
                    <a:pt x="281" y="649"/>
                  </a:lnTo>
                  <a:lnTo>
                    <a:pt x="296" y="638"/>
                  </a:lnTo>
                  <a:lnTo>
                    <a:pt x="302" y="634"/>
                  </a:lnTo>
                  <a:lnTo>
                    <a:pt x="307" y="629"/>
                  </a:lnTo>
                  <a:lnTo>
                    <a:pt x="310" y="624"/>
                  </a:lnTo>
                  <a:lnTo>
                    <a:pt x="314" y="619"/>
                  </a:lnTo>
                  <a:lnTo>
                    <a:pt x="315" y="615"/>
                  </a:lnTo>
                  <a:lnTo>
                    <a:pt x="316" y="610"/>
                  </a:lnTo>
                  <a:lnTo>
                    <a:pt x="316" y="606"/>
                  </a:lnTo>
                  <a:lnTo>
                    <a:pt x="314" y="602"/>
                  </a:lnTo>
                  <a:lnTo>
                    <a:pt x="312" y="598"/>
                  </a:lnTo>
                  <a:lnTo>
                    <a:pt x="307" y="596"/>
                  </a:lnTo>
                  <a:lnTo>
                    <a:pt x="302" y="593"/>
                  </a:lnTo>
                  <a:lnTo>
                    <a:pt x="296" y="591"/>
                  </a:lnTo>
                  <a:lnTo>
                    <a:pt x="281" y="587"/>
                  </a:lnTo>
                  <a:lnTo>
                    <a:pt x="263" y="587"/>
                  </a:lnTo>
                  <a:lnTo>
                    <a:pt x="243" y="589"/>
                  </a:lnTo>
                  <a:lnTo>
                    <a:pt x="221" y="591"/>
                  </a:lnTo>
                  <a:lnTo>
                    <a:pt x="198" y="597"/>
                  </a:lnTo>
                  <a:lnTo>
                    <a:pt x="174" y="603"/>
                  </a:lnTo>
                  <a:close/>
                  <a:moveTo>
                    <a:pt x="344" y="875"/>
                  </a:moveTo>
                  <a:lnTo>
                    <a:pt x="340" y="871"/>
                  </a:lnTo>
                  <a:lnTo>
                    <a:pt x="337" y="868"/>
                  </a:lnTo>
                  <a:lnTo>
                    <a:pt x="332" y="865"/>
                  </a:lnTo>
                  <a:lnTo>
                    <a:pt x="326" y="863"/>
                  </a:lnTo>
                  <a:lnTo>
                    <a:pt x="312" y="859"/>
                  </a:lnTo>
                  <a:lnTo>
                    <a:pt x="295" y="858"/>
                  </a:lnTo>
                  <a:lnTo>
                    <a:pt x="276" y="858"/>
                  </a:lnTo>
                  <a:lnTo>
                    <a:pt x="255" y="862"/>
                  </a:lnTo>
                  <a:lnTo>
                    <a:pt x="233" y="867"/>
                  </a:lnTo>
                  <a:lnTo>
                    <a:pt x="211" y="873"/>
                  </a:lnTo>
                  <a:lnTo>
                    <a:pt x="189" y="881"/>
                  </a:lnTo>
                  <a:lnTo>
                    <a:pt x="170" y="890"/>
                  </a:lnTo>
                  <a:lnTo>
                    <a:pt x="154" y="900"/>
                  </a:lnTo>
                  <a:lnTo>
                    <a:pt x="141" y="911"/>
                  </a:lnTo>
                  <a:lnTo>
                    <a:pt x="136" y="915"/>
                  </a:lnTo>
                  <a:lnTo>
                    <a:pt x="131" y="921"/>
                  </a:lnTo>
                  <a:lnTo>
                    <a:pt x="127" y="926"/>
                  </a:lnTo>
                  <a:lnTo>
                    <a:pt x="125" y="931"/>
                  </a:lnTo>
                  <a:lnTo>
                    <a:pt x="124" y="935"/>
                  </a:lnTo>
                  <a:lnTo>
                    <a:pt x="124" y="940"/>
                  </a:lnTo>
                  <a:lnTo>
                    <a:pt x="125" y="945"/>
                  </a:lnTo>
                  <a:lnTo>
                    <a:pt x="126" y="949"/>
                  </a:lnTo>
                  <a:lnTo>
                    <a:pt x="130" y="953"/>
                  </a:lnTo>
                  <a:lnTo>
                    <a:pt x="133" y="956"/>
                  </a:lnTo>
                  <a:lnTo>
                    <a:pt x="138" y="959"/>
                  </a:lnTo>
                  <a:lnTo>
                    <a:pt x="144" y="962"/>
                  </a:lnTo>
                  <a:lnTo>
                    <a:pt x="158" y="964"/>
                  </a:lnTo>
                  <a:lnTo>
                    <a:pt x="175" y="965"/>
                  </a:lnTo>
                  <a:lnTo>
                    <a:pt x="194" y="965"/>
                  </a:lnTo>
                  <a:lnTo>
                    <a:pt x="215" y="962"/>
                  </a:lnTo>
                  <a:lnTo>
                    <a:pt x="237" y="957"/>
                  </a:lnTo>
                  <a:lnTo>
                    <a:pt x="259" y="951"/>
                  </a:lnTo>
                  <a:lnTo>
                    <a:pt x="281" y="943"/>
                  </a:lnTo>
                  <a:lnTo>
                    <a:pt x="300" y="933"/>
                  </a:lnTo>
                  <a:lnTo>
                    <a:pt x="315" y="924"/>
                  </a:lnTo>
                  <a:lnTo>
                    <a:pt x="328" y="913"/>
                  </a:lnTo>
                  <a:lnTo>
                    <a:pt x="334" y="908"/>
                  </a:lnTo>
                  <a:lnTo>
                    <a:pt x="339" y="902"/>
                  </a:lnTo>
                  <a:lnTo>
                    <a:pt x="341" y="897"/>
                  </a:lnTo>
                  <a:lnTo>
                    <a:pt x="345" y="893"/>
                  </a:lnTo>
                  <a:lnTo>
                    <a:pt x="346" y="888"/>
                  </a:lnTo>
                  <a:lnTo>
                    <a:pt x="346" y="883"/>
                  </a:lnTo>
                  <a:lnTo>
                    <a:pt x="346" y="878"/>
                  </a:lnTo>
                  <a:lnTo>
                    <a:pt x="344" y="875"/>
                  </a:lnTo>
                  <a:close/>
                  <a:moveTo>
                    <a:pt x="195" y="1079"/>
                  </a:moveTo>
                  <a:lnTo>
                    <a:pt x="215" y="1071"/>
                  </a:lnTo>
                  <a:lnTo>
                    <a:pt x="233" y="1061"/>
                  </a:lnTo>
                  <a:lnTo>
                    <a:pt x="249" y="1052"/>
                  </a:lnTo>
                  <a:lnTo>
                    <a:pt x="261" y="1042"/>
                  </a:lnTo>
                  <a:lnTo>
                    <a:pt x="265" y="1036"/>
                  </a:lnTo>
                  <a:lnTo>
                    <a:pt x="270" y="1032"/>
                  </a:lnTo>
                  <a:lnTo>
                    <a:pt x="274" y="1027"/>
                  </a:lnTo>
                  <a:lnTo>
                    <a:pt x="275" y="1022"/>
                  </a:lnTo>
                  <a:lnTo>
                    <a:pt x="277" y="1017"/>
                  </a:lnTo>
                  <a:lnTo>
                    <a:pt x="277" y="1013"/>
                  </a:lnTo>
                  <a:lnTo>
                    <a:pt x="276" y="1008"/>
                  </a:lnTo>
                  <a:lnTo>
                    <a:pt x="274" y="1003"/>
                  </a:lnTo>
                  <a:lnTo>
                    <a:pt x="271" y="1000"/>
                  </a:lnTo>
                  <a:lnTo>
                    <a:pt x="268" y="996"/>
                  </a:lnTo>
                  <a:lnTo>
                    <a:pt x="262" y="994"/>
                  </a:lnTo>
                  <a:lnTo>
                    <a:pt x="257" y="991"/>
                  </a:lnTo>
                  <a:lnTo>
                    <a:pt x="243" y="988"/>
                  </a:lnTo>
                  <a:lnTo>
                    <a:pt x="226" y="987"/>
                  </a:lnTo>
                  <a:lnTo>
                    <a:pt x="208" y="988"/>
                  </a:lnTo>
                  <a:lnTo>
                    <a:pt x="188" y="990"/>
                  </a:lnTo>
                  <a:lnTo>
                    <a:pt x="168" y="995"/>
                  </a:lnTo>
                  <a:lnTo>
                    <a:pt x="146" y="1001"/>
                  </a:lnTo>
                  <a:lnTo>
                    <a:pt x="125" y="1009"/>
                  </a:lnTo>
                  <a:lnTo>
                    <a:pt x="107" y="1019"/>
                  </a:lnTo>
                  <a:lnTo>
                    <a:pt x="92" y="1028"/>
                  </a:lnTo>
                  <a:lnTo>
                    <a:pt x="80" y="1039"/>
                  </a:lnTo>
                  <a:lnTo>
                    <a:pt x="75" y="1044"/>
                  </a:lnTo>
                  <a:lnTo>
                    <a:pt x="70" y="1048"/>
                  </a:lnTo>
                  <a:lnTo>
                    <a:pt x="68" y="1053"/>
                  </a:lnTo>
                  <a:lnTo>
                    <a:pt x="66" y="1059"/>
                  </a:lnTo>
                  <a:lnTo>
                    <a:pt x="64" y="1064"/>
                  </a:lnTo>
                  <a:lnTo>
                    <a:pt x="64" y="1069"/>
                  </a:lnTo>
                  <a:lnTo>
                    <a:pt x="64" y="1072"/>
                  </a:lnTo>
                  <a:lnTo>
                    <a:pt x="67" y="1077"/>
                  </a:lnTo>
                  <a:lnTo>
                    <a:pt x="70" y="1080"/>
                  </a:lnTo>
                  <a:lnTo>
                    <a:pt x="74" y="1084"/>
                  </a:lnTo>
                  <a:lnTo>
                    <a:pt x="79" y="1086"/>
                  </a:lnTo>
                  <a:lnTo>
                    <a:pt x="85" y="1089"/>
                  </a:lnTo>
                  <a:lnTo>
                    <a:pt x="98" y="1092"/>
                  </a:lnTo>
                  <a:lnTo>
                    <a:pt x="114" y="1094"/>
                  </a:lnTo>
                  <a:lnTo>
                    <a:pt x="132" y="1092"/>
                  </a:lnTo>
                  <a:lnTo>
                    <a:pt x="152" y="1090"/>
                  </a:lnTo>
                  <a:lnTo>
                    <a:pt x="174" y="1085"/>
                  </a:lnTo>
                  <a:lnTo>
                    <a:pt x="195" y="1079"/>
                  </a:lnTo>
                  <a:close/>
                  <a:moveTo>
                    <a:pt x="219" y="1135"/>
                  </a:moveTo>
                  <a:lnTo>
                    <a:pt x="215" y="1132"/>
                  </a:lnTo>
                  <a:lnTo>
                    <a:pt x="212" y="1128"/>
                  </a:lnTo>
                  <a:lnTo>
                    <a:pt x="207" y="1126"/>
                  </a:lnTo>
                  <a:lnTo>
                    <a:pt x="201" y="1123"/>
                  </a:lnTo>
                  <a:lnTo>
                    <a:pt x="188" y="1120"/>
                  </a:lnTo>
                  <a:lnTo>
                    <a:pt x="173" y="1118"/>
                  </a:lnTo>
                  <a:lnTo>
                    <a:pt x="155" y="1118"/>
                  </a:lnTo>
                  <a:lnTo>
                    <a:pt x="136" y="1121"/>
                  </a:lnTo>
                  <a:lnTo>
                    <a:pt x="116" y="1126"/>
                  </a:lnTo>
                  <a:lnTo>
                    <a:pt x="95" y="1132"/>
                  </a:lnTo>
                  <a:lnTo>
                    <a:pt x="75" y="1140"/>
                  </a:lnTo>
                  <a:lnTo>
                    <a:pt x="59" y="1148"/>
                  </a:lnTo>
                  <a:lnTo>
                    <a:pt x="44" y="1159"/>
                  </a:lnTo>
                  <a:lnTo>
                    <a:pt x="32" y="1168"/>
                  </a:lnTo>
                  <a:lnTo>
                    <a:pt x="28" y="1173"/>
                  </a:lnTo>
                  <a:lnTo>
                    <a:pt x="24" y="1179"/>
                  </a:lnTo>
                  <a:lnTo>
                    <a:pt x="21" y="1184"/>
                  </a:lnTo>
                  <a:lnTo>
                    <a:pt x="19" y="1189"/>
                  </a:lnTo>
                  <a:lnTo>
                    <a:pt x="18" y="1193"/>
                  </a:lnTo>
                  <a:lnTo>
                    <a:pt x="18" y="1198"/>
                  </a:lnTo>
                  <a:lnTo>
                    <a:pt x="19" y="1203"/>
                  </a:lnTo>
                  <a:lnTo>
                    <a:pt x="21" y="1206"/>
                  </a:lnTo>
                  <a:lnTo>
                    <a:pt x="24" y="1210"/>
                  </a:lnTo>
                  <a:lnTo>
                    <a:pt x="28" y="1214"/>
                  </a:lnTo>
                  <a:lnTo>
                    <a:pt x="32" y="1217"/>
                  </a:lnTo>
                  <a:lnTo>
                    <a:pt x="38" y="1219"/>
                  </a:lnTo>
                  <a:lnTo>
                    <a:pt x="51" y="1223"/>
                  </a:lnTo>
                  <a:lnTo>
                    <a:pt x="67" y="1224"/>
                  </a:lnTo>
                  <a:lnTo>
                    <a:pt x="85" y="1223"/>
                  </a:lnTo>
                  <a:lnTo>
                    <a:pt x="104" y="1221"/>
                  </a:lnTo>
                  <a:lnTo>
                    <a:pt x="124" y="1216"/>
                  </a:lnTo>
                  <a:lnTo>
                    <a:pt x="144" y="1210"/>
                  </a:lnTo>
                  <a:lnTo>
                    <a:pt x="163" y="1202"/>
                  </a:lnTo>
                  <a:lnTo>
                    <a:pt x="181" y="1193"/>
                  </a:lnTo>
                  <a:lnTo>
                    <a:pt x="195" y="1183"/>
                  </a:lnTo>
                  <a:lnTo>
                    <a:pt x="207" y="1173"/>
                  </a:lnTo>
                  <a:lnTo>
                    <a:pt x="212" y="1168"/>
                  </a:lnTo>
                  <a:lnTo>
                    <a:pt x="215" y="1164"/>
                  </a:lnTo>
                  <a:lnTo>
                    <a:pt x="218" y="1158"/>
                  </a:lnTo>
                  <a:lnTo>
                    <a:pt x="220" y="1153"/>
                  </a:lnTo>
                  <a:lnTo>
                    <a:pt x="221" y="1148"/>
                  </a:lnTo>
                  <a:lnTo>
                    <a:pt x="221" y="1143"/>
                  </a:lnTo>
                  <a:lnTo>
                    <a:pt x="220" y="1140"/>
                  </a:lnTo>
                  <a:lnTo>
                    <a:pt x="219" y="1135"/>
                  </a:lnTo>
                  <a:close/>
                  <a:moveTo>
                    <a:pt x="253" y="1449"/>
                  </a:moveTo>
                  <a:lnTo>
                    <a:pt x="236" y="1456"/>
                  </a:lnTo>
                  <a:lnTo>
                    <a:pt x="220" y="1465"/>
                  </a:lnTo>
                  <a:lnTo>
                    <a:pt x="207" y="1475"/>
                  </a:lnTo>
                  <a:lnTo>
                    <a:pt x="196" y="1484"/>
                  </a:lnTo>
                  <a:lnTo>
                    <a:pt x="193" y="1490"/>
                  </a:lnTo>
                  <a:lnTo>
                    <a:pt x="189" y="1495"/>
                  </a:lnTo>
                  <a:lnTo>
                    <a:pt x="187" y="1500"/>
                  </a:lnTo>
                  <a:lnTo>
                    <a:pt x="186" y="1505"/>
                  </a:lnTo>
                  <a:lnTo>
                    <a:pt x="184" y="1511"/>
                  </a:lnTo>
                  <a:lnTo>
                    <a:pt x="184" y="1515"/>
                  </a:lnTo>
                  <a:lnTo>
                    <a:pt x="186" y="1520"/>
                  </a:lnTo>
                  <a:lnTo>
                    <a:pt x="188" y="1524"/>
                  </a:lnTo>
                  <a:lnTo>
                    <a:pt x="192" y="1528"/>
                  </a:lnTo>
                  <a:lnTo>
                    <a:pt x="195" y="1532"/>
                  </a:lnTo>
                  <a:lnTo>
                    <a:pt x="200" y="1534"/>
                  </a:lnTo>
                  <a:lnTo>
                    <a:pt x="206" y="1538"/>
                  </a:lnTo>
                  <a:lnTo>
                    <a:pt x="219" y="1541"/>
                  </a:lnTo>
                  <a:lnTo>
                    <a:pt x="233" y="1543"/>
                  </a:lnTo>
                  <a:lnTo>
                    <a:pt x="250" y="1543"/>
                  </a:lnTo>
                  <a:lnTo>
                    <a:pt x="268" y="1541"/>
                  </a:lnTo>
                  <a:lnTo>
                    <a:pt x="287" y="1537"/>
                  </a:lnTo>
                  <a:lnTo>
                    <a:pt x="306" y="1531"/>
                  </a:lnTo>
                  <a:lnTo>
                    <a:pt x="323" y="1522"/>
                  </a:lnTo>
                  <a:lnTo>
                    <a:pt x="339" y="1514"/>
                  </a:lnTo>
                  <a:lnTo>
                    <a:pt x="352" y="1505"/>
                  </a:lnTo>
                  <a:lnTo>
                    <a:pt x="363" y="1494"/>
                  </a:lnTo>
                  <a:lnTo>
                    <a:pt x="366" y="1489"/>
                  </a:lnTo>
                  <a:lnTo>
                    <a:pt x="370" y="1484"/>
                  </a:lnTo>
                  <a:lnTo>
                    <a:pt x="372" y="1478"/>
                  </a:lnTo>
                  <a:lnTo>
                    <a:pt x="373" y="1474"/>
                  </a:lnTo>
                  <a:lnTo>
                    <a:pt x="375" y="1469"/>
                  </a:lnTo>
                  <a:lnTo>
                    <a:pt x="375" y="1464"/>
                  </a:lnTo>
                  <a:lnTo>
                    <a:pt x="373" y="1459"/>
                  </a:lnTo>
                  <a:lnTo>
                    <a:pt x="371" y="1455"/>
                  </a:lnTo>
                  <a:lnTo>
                    <a:pt x="367" y="1451"/>
                  </a:lnTo>
                  <a:lnTo>
                    <a:pt x="364" y="1448"/>
                  </a:lnTo>
                  <a:lnTo>
                    <a:pt x="359" y="1444"/>
                  </a:lnTo>
                  <a:lnTo>
                    <a:pt x="353" y="1442"/>
                  </a:lnTo>
                  <a:lnTo>
                    <a:pt x="341" y="1438"/>
                  </a:lnTo>
                  <a:lnTo>
                    <a:pt x="326" y="1436"/>
                  </a:lnTo>
                  <a:lnTo>
                    <a:pt x="309" y="1436"/>
                  </a:lnTo>
                  <a:lnTo>
                    <a:pt x="291" y="1438"/>
                  </a:lnTo>
                  <a:lnTo>
                    <a:pt x="272" y="1442"/>
                  </a:lnTo>
                  <a:lnTo>
                    <a:pt x="253" y="1449"/>
                  </a:lnTo>
                  <a:close/>
                  <a:moveTo>
                    <a:pt x="296" y="1675"/>
                  </a:moveTo>
                  <a:lnTo>
                    <a:pt x="313" y="1667"/>
                  </a:lnTo>
                  <a:lnTo>
                    <a:pt x="328" y="1658"/>
                  </a:lnTo>
                  <a:lnTo>
                    <a:pt x="340" y="1648"/>
                  </a:lnTo>
                  <a:lnTo>
                    <a:pt x="351" y="1639"/>
                  </a:lnTo>
                  <a:lnTo>
                    <a:pt x="354" y="1634"/>
                  </a:lnTo>
                  <a:lnTo>
                    <a:pt x="357" y="1628"/>
                  </a:lnTo>
                  <a:lnTo>
                    <a:pt x="359" y="1623"/>
                  </a:lnTo>
                  <a:lnTo>
                    <a:pt x="360" y="1619"/>
                  </a:lnTo>
                  <a:lnTo>
                    <a:pt x="361" y="1614"/>
                  </a:lnTo>
                  <a:lnTo>
                    <a:pt x="361" y="1609"/>
                  </a:lnTo>
                  <a:lnTo>
                    <a:pt x="360" y="1604"/>
                  </a:lnTo>
                  <a:lnTo>
                    <a:pt x="358" y="1600"/>
                  </a:lnTo>
                  <a:lnTo>
                    <a:pt x="354" y="1596"/>
                  </a:lnTo>
                  <a:lnTo>
                    <a:pt x="351" y="1593"/>
                  </a:lnTo>
                  <a:lnTo>
                    <a:pt x="346" y="1589"/>
                  </a:lnTo>
                  <a:lnTo>
                    <a:pt x="341" y="1587"/>
                  </a:lnTo>
                  <a:lnTo>
                    <a:pt x="328" y="1583"/>
                  </a:lnTo>
                  <a:lnTo>
                    <a:pt x="314" y="1581"/>
                  </a:lnTo>
                  <a:lnTo>
                    <a:pt x="299" y="1581"/>
                  </a:lnTo>
                  <a:lnTo>
                    <a:pt x="281" y="1582"/>
                  </a:lnTo>
                  <a:lnTo>
                    <a:pt x="263" y="1587"/>
                  </a:lnTo>
                  <a:lnTo>
                    <a:pt x="245" y="1593"/>
                  </a:lnTo>
                  <a:lnTo>
                    <a:pt x="227" y="1600"/>
                  </a:lnTo>
                  <a:lnTo>
                    <a:pt x="213" y="1608"/>
                  </a:lnTo>
                  <a:lnTo>
                    <a:pt x="200" y="1617"/>
                  </a:lnTo>
                  <a:lnTo>
                    <a:pt x="190" y="1628"/>
                  </a:lnTo>
                  <a:lnTo>
                    <a:pt x="187" y="1633"/>
                  </a:lnTo>
                  <a:lnTo>
                    <a:pt x="183" y="1639"/>
                  </a:lnTo>
                  <a:lnTo>
                    <a:pt x="182" y="1644"/>
                  </a:lnTo>
                  <a:lnTo>
                    <a:pt x="180" y="1648"/>
                  </a:lnTo>
                  <a:lnTo>
                    <a:pt x="180" y="1653"/>
                  </a:lnTo>
                  <a:lnTo>
                    <a:pt x="180" y="1658"/>
                  </a:lnTo>
                  <a:lnTo>
                    <a:pt x="181" y="1663"/>
                  </a:lnTo>
                  <a:lnTo>
                    <a:pt x="183" y="1667"/>
                  </a:lnTo>
                  <a:lnTo>
                    <a:pt x="187" y="1671"/>
                  </a:lnTo>
                  <a:lnTo>
                    <a:pt x="190" y="1675"/>
                  </a:lnTo>
                  <a:lnTo>
                    <a:pt x="195" y="1678"/>
                  </a:lnTo>
                  <a:lnTo>
                    <a:pt x="200" y="1680"/>
                  </a:lnTo>
                  <a:lnTo>
                    <a:pt x="213" y="1685"/>
                  </a:lnTo>
                  <a:lnTo>
                    <a:pt x="227" y="1686"/>
                  </a:lnTo>
                  <a:lnTo>
                    <a:pt x="243" y="1686"/>
                  </a:lnTo>
                  <a:lnTo>
                    <a:pt x="261" y="1685"/>
                  </a:lnTo>
                  <a:lnTo>
                    <a:pt x="278" y="1680"/>
                  </a:lnTo>
                  <a:lnTo>
                    <a:pt x="296" y="1675"/>
                  </a:lnTo>
                  <a:close/>
                  <a:moveTo>
                    <a:pt x="300" y="1822"/>
                  </a:moveTo>
                  <a:lnTo>
                    <a:pt x="316" y="1815"/>
                  </a:lnTo>
                  <a:lnTo>
                    <a:pt x="331" y="1806"/>
                  </a:lnTo>
                  <a:lnTo>
                    <a:pt x="342" y="1797"/>
                  </a:lnTo>
                  <a:lnTo>
                    <a:pt x="352" y="1787"/>
                  </a:lnTo>
                  <a:lnTo>
                    <a:pt x="356" y="1781"/>
                  </a:lnTo>
                  <a:lnTo>
                    <a:pt x="358" y="1777"/>
                  </a:lnTo>
                  <a:lnTo>
                    <a:pt x="360" y="1772"/>
                  </a:lnTo>
                  <a:lnTo>
                    <a:pt x="361" y="1767"/>
                  </a:lnTo>
                  <a:lnTo>
                    <a:pt x="361" y="1762"/>
                  </a:lnTo>
                  <a:lnTo>
                    <a:pt x="361" y="1758"/>
                  </a:lnTo>
                  <a:lnTo>
                    <a:pt x="360" y="1753"/>
                  </a:lnTo>
                  <a:lnTo>
                    <a:pt x="358" y="1748"/>
                  </a:lnTo>
                  <a:lnTo>
                    <a:pt x="354" y="1745"/>
                  </a:lnTo>
                  <a:lnTo>
                    <a:pt x="351" y="1741"/>
                  </a:lnTo>
                  <a:lnTo>
                    <a:pt x="346" y="1737"/>
                  </a:lnTo>
                  <a:lnTo>
                    <a:pt x="341" y="1735"/>
                  </a:lnTo>
                  <a:lnTo>
                    <a:pt x="329" y="1730"/>
                  </a:lnTo>
                  <a:lnTo>
                    <a:pt x="315" y="1728"/>
                  </a:lnTo>
                  <a:lnTo>
                    <a:pt x="300" y="1728"/>
                  </a:lnTo>
                  <a:lnTo>
                    <a:pt x="283" y="1730"/>
                  </a:lnTo>
                  <a:lnTo>
                    <a:pt x="265" y="1734"/>
                  </a:lnTo>
                  <a:lnTo>
                    <a:pt x="249" y="1740"/>
                  </a:lnTo>
                  <a:lnTo>
                    <a:pt x="232" y="1747"/>
                  </a:lnTo>
                  <a:lnTo>
                    <a:pt x="218" y="1755"/>
                  </a:lnTo>
                  <a:lnTo>
                    <a:pt x="206" y="1765"/>
                  </a:lnTo>
                  <a:lnTo>
                    <a:pt x="198" y="1774"/>
                  </a:lnTo>
                  <a:lnTo>
                    <a:pt x="194" y="1780"/>
                  </a:lnTo>
                  <a:lnTo>
                    <a:pt x="190" y="1785"/>
                  </a:lnTo>
                  <a:lnTo>
                    <a:pt x="189" y="1790"/>
                  </a:lnTo>
                  <a:lnTo>
                    <a:pt x="188" y="1796"/>
                  </a:lnTo>
                  <a:lnTo>
                    <a:pt x="187" y="1800"/>
                  </a:lnTo>
                  <a:lnTo>
                    <a:pt x="188" y="1805"/>
                  </a:lnTo>
                  <a:lnTo>
                    <a:pt x="189" y="1810"/>
                  </a:lnTo>
                  <a:lnTo>
                    <a:pt x="192" y="1814"/>
                  </a:lnTo>
                  <a:lnTo>
                    <a:pt x="194" y="1818"/>
                  </a:lnTo>
                  <a:lnTo>
                    <a:pt x="198" y="1822"/>
                  </a:lnTo>
                  <a:lnTo>
                    <a:pt x="202" y="1825"/>
                  </a:lnTo>
                  <a:lnTo>
                    <a:pt x="208" y="1828"/>
                  </a:lnTo>
                  <a:lnTo>
                    <a:pt x="220" y="1831"/>
                  </a:lnTo>
                  <a:lnTo>
                    <a:pt x="233" y="1834"/>
                  </a:lnTo>
                  <a:lnTo>
                    <a:pt x="249" y="1834"/>
                  </a:lnTo>
                  <a:lnTo>
                    <a:pt x="265" y="1833"/>
                  </a:lnTo>
                  <a:lnTo>
                    <a:pt x="283" y="1828"/>
                  </a:lnTo>
                  <a:lnTo>
                    <a:pt x="300" y="1822"/>
                  </a:lnTo>
                  <a:close/>
                  <a:moveTo>
                    <a:pt x="113" y="2056"/>
                  </a:moveTo>
                  <a:lnTo>
                    <a:pt x="127" y="2049"/>
                  </a:lnTo>
                  <a:lnTo>
                    <a:pt x="141" y="2040"/>
                  </a:lnTo>
                  <a:lnTo>
                    <a:pt x="150" y="2031"/>
                  </a:lnTo>
                  <a:lnTo>
                    <a:pt x="158" y="2021"/>
                  </a:lnTo>
                  <a:lnTo>
                    <a:pt x="162" y="2017"/>
                  </a:lnTo>
                  <a:lnTo>
                    <a:pt x="164" y="2012"/>
                  </a:lnTo>
                  <a:lnTo>
                    <a:pt x="165" y="2007"/>
                  </a:lnTo>
                  <a:lnTo>
                    <a:pt x="167" y="2002"/>
                  </a:lnTo>
                  <a:lnTo>
                    <a:pt x="167" y="1998"/>
                  </a:lnTo>
                  <a:lnTo>
                    <a:pt x="167" y="1993"/>
                  </a:lnTo>
                  <a:lnTo>
                    <a:pt x="165" y="1988"/>
                  </a:lnTo>
                  <a:lnTo>
                    <a:pt x="163" y="1985"/>
                  </a:lnTo>
                  <a:lnTo>
                    <a:pt x="160" y="1981"/>
                  </a:lnTo>
                  <a:lnTo>
                    <a:pt x="156" y="1977"/>
                  </a:lnTo>
                  <a:lnTo>
                    <a:pt x="152" y="1974"/>
                  </a:lnTo>
                  <a:lnTo>
                    <a:pt x="148" y="1972"/>
                  </a:lnTo>
                  <a:lnTo>
                    <a:pt x="137" y="1968"/>
                  </a:lnTo>
                  <a:lnTo>
                    <a:pt x="124" y="1966"/>
                  </a:lnTo>
                  <a:lnTo>
                    <a:pt x="110" y="1966"/>
                  </a:lnTo>
                  <a:lnTo>
                    <a:pt x="94" y="1967"/>
                  </a:lnTo>
                  <a:lnTo>
                    <a:pt x="79" y="1970"/>
                  </a:lnTo>
                  <a:lnTo>
                    <a:pt x="63" y="1976"/>
                  </a:lnTo>
                  <a:lnTo>
                    <a:pt x="49" y="1983"/>
                  </a:lnTo>
                  <a:lnTo>
                    <a:pt x="36" y="1992"/>
                  </a:lnTo>
                  <a:lnTo>
                    <a:pt x="25" y="2000"/>
                  </a:lnTo>
                  <a:lnTo>
                    <a:pt x="17" y="2010"/>
                  </a:lnTo>
                  <a:lnTo>
                    <a:pt x="15" y="2014"/>
                  </a:lnTo>
                  <a:lnTo>
                    <a:pt x="12" y="2019"/>
                  </a:lnTo>
                  <a:lnTo>
                    <a:pt x="10" y="2025"/>
                  </a:lnTo>
                  <a:lnTo>
                    <a:pt x="9" y="2030"/>
                  </a:lnTo>
                  <a:lnTo>
                    <a:pt x="9" y="2035"/>
                  </a:lnTo>
                  <a:lnTo>
                    <a:pt x="10" y="2038"/>
                  </a:lnTo>
                  <a:lnTo>
                    <a:pt x="11" y="2043"/>
                  </a:lnTo>
                  <a:lnTo>
                    <a:pt x="13" y="2048"/>
                  </a:lnTo>
                  <a:lnTo>
                    <a:pt x="16" y="2051"/>
                  </a:lnTo>
                  <a:lnTo>
                    <a:pt x="19" y="2055"/>
                  </a:lnTo>
                  <a:lnTo>
                    <a:pt x="24" y="2057"/>
                  </a:lnTo>
                  <a:lnTo>
                    <a:pt x="29" y="2061"/>
                  </a:lnTo>
                  <a:lnTo>
                    <a:pt x="40" y="2064"/>
                  </a:lnTo>
                  <a:lnTo>
                    <a:pt x="53" y="2067"/>
                  </a:lnTo>
                  <a:lnTo>
                    <a:pt x="67" y="2067"/>
                  </a:lnTo>
                  <a:lnTo>
                    <a:pt x="81" y="2064"/>
                  </a:lnTo>
                  <a:lnTo>
                    <a:pt x="97" y="2061"/>
                  </a:lnTo>
                  <a:lnTo>
                    <a:pt x="113" y="2056"/>
                  </a:lnTo>
                  <a:close/>
                  <a:moveTo>
                    <a:pt x="316" y="1974"/>
                  </a:moveTo>
                  <a:lnTo>
                    <a:pt x="332" y="1967"/>
                  </a:lnTo>
                  <a:lnTo>
                    <a:pt x="346" y="1957"/>
                  </a:lnTo>
                  <a:lnTo>
                    <a:pt x="357" y="1949"/>
                  </a:lnTo>
                  <a:lnTo>
                    <a:pt x="365" y="1938"/>
                  </a:lnTo>
                  <a:lnTo>
                    <a:pt x="369" y="1934"/>
                  </a:lnTo>
                  <a:lnTo>
                    <a:pt x="371" y="1929"/>
                  </a:lnTo>
                  <a:lnTo>
                    <a:pt x="373" y="1924"/>
                  </a:lnTo>
                  <a:lnTo>
                    <a:pt x="375" y="1919"/>
                  </a:lnTo>
                  <a:lnTo>
                    <a:pt x="375" y="1915"/>
                  </a:lnTo>
                  <a:lnTo>
                    <a:pt x="375" y="1910"/>
                  </a:lnTo>
                  <a:lnTo>
                    <a:pt x="372" y="1905"/>
                  </a:lnTo>
                  <a:lnTo>
                    <a:pt x="371" y="1900"/>
                  </a:lnTo>
                  <a:lnTo>
                    <a:pt x="367" y="1897"/>
                  </a:lnTo>
                  <a:lnTo>
                    <a:pt x="364" y="1892"/>
                  </a:lnTo>
                  <a:lnTo>
                    <a:pt x="359" y="1890"/>
                  </a:lnTo>
                  <a:lnTo>
                    <a:pt x="354" y="1886"/>
                  </a:lnTo>
                  <a:lnTo>
                    <a:pt x="342" y="1882"/>
                  </a:lnTo>
                  <a:lnTo>
                    <a:pt x="329" y="1880"/>
                  </a:lnTo>
                  <a:lnTo>
                    <a:pt x="314" y="1880"/>
                  </a:lnTo>
                  <a:lnTo>
                    <a:pt x="299" y="1881"/>
                  </a:lnTo>
                  <a:lnTo>
                    <a:pt x="282" y="1885"/>
                  </a:lnTo>
                  <a:lnTo>
                    <a:pt x="265" y="1891"/>
                  </a:lnTo>
                  <a:lnTo>
                    <a:pt x="250" y="1898"/>
                  </a:lnTo>
                  <a:lnTo>
                    <a:pt x="236" y="1906"/>
                  </a:lnTo>
                  <a:lnTo>
                    <a:pt x="225" y="1916"/>
                  </a:lnTo>
                  <a:lnTo>
                    <a:pt x="217" y="1925"/>
                  </a:lnTo>
                  <a:lnTo>
                    <a:pt x="213" y="1931"/>
                  </a:lnTo>
                  <a:lnTo>
                    <a:pt x="211" y="1936"/>
                  </a:lnTo>
                  <a:lnTo>
                    <a:pt x="208" y="1941"/>
                  </a:lnTo>
                  <a:lnTo>
                    <a:pt x="207" y="1945"/>
                  </a:lnTo>
                  <a:lnTo>
                    <a:pt x="207" y="1950"/>
                  </a:lnTo>
                  <a:lnTo>
                    <a:pt x="208" y="1955"/>
                  </a:lnTo>
                  <a:lnTo>
                    <a:pt x="209" y="1960"/>
                  </a:lnTo>
                  <a:lnTo>
                    <a:pt x="212" y="1964"/>
                  </a:lnTo>
                  <a:lnTo>
                    <a:pt x="214" y="1969"/>
                  </a:lnTo>
                  <a:lnTo>
                    <a:pt x="219" y="1973"/>
                  </a:lnTo>
                  <a:lnTo>
                    <a:pt x="222" y="1975"/>
                  </a:lnTo>
                  <a:lnTo>
                    <a:pt x="228" y="1979"/>
                  </a:lnTo>
                  <a:lnTo>
                    <a:pt x="239" y="1982"/>
                  </a:lnTo>
                  <a:lnTo>
                    <a:pt x="253" y="1985"/>
                  </a:lnTo>
                  <a:lnTo>
                    <a:pt x="268" y="1985"/>
                  </a:lnTo>
                  <a:lnTo>
                    <a:pt x="284" y="1983"/>
                  </a:lnTo>
                  <a:lnTo>
                    <a:pt x="300" y="1980"/>
                  </a:lnTo>
                  <a:lnTo>
                    <a:pt x="316" y="1974"/>
                  </a:lnTo>
                  <a:close/>
                  <a:moveTo>
                    <a:pt x="151" y="2209"/>
                  </a:moveTo>
                  <a:lnTo>
                    <a:pt x="165" y="2202"/>
                  </a:lnTo>
                  <a:lnTo>
                    <a:pt x="177" y="2194"/>
                  </a:lnTo>
                  <a:lnTo>
                    <a:pt x="187" y="2185"/>
                  </a:lnTo>
                  <a:lnTo>
                    <a:pt x="194" y="2176"/>
                  </a:lnTo>
                  <a:lnTo>
                    <a:pt x="198" y="2171"/>
                  </a:lnTo>
                  <a:lnTo>
                    <a:pt x="200" y="2166"/>
                  </a:lnTo>
                  <a:lnTo>
                    <a:pt x="201" y="2162"/>
                  </a:lnTo>
                  <a:lnTo>
                    <a:pt x="202" y="2157"/>
                  </a:lnTo>
                  <a:lnTo>
                    <a:pt x="202" y="2152"/>
                  </a:lnTo>
                  <a:lnTo>
                    <a:pt x="201" y="2147"/>
                  </a:lnTo>
                  <a:lnTo>
                    <a:pt x="200" y="2143"/>
                  </a:lnTo>
                  <a:lnTo>
                    <a:pt x="198" y="2139"/>
                  </a:lnTo>
                  <a:lnTo>
                    <a:pt x="195" y="2134"/>
                  </a:lnTo>
                  <a:lnTo>
                    <a:pt x="192" y="2131"/>
                  </a:lnTo>
                  <a:lnTo>
                    <a:pt x="187" y="2128"/>
                  </a:lnTo>
                  <a:lnTo>
                    <a:pt x="183" y="2126"/>
                  </a:lnTo>
                  <a:lnTo>
                    <a:pt x="171" y="2121"/>
                  </a:lnTo>
                  <a:lnTo>
                    <a:pt x="160" y="2119"/>
                  </a:lnTo>
                  <a:lnTo>
                    <a:pt x="145" y="2119"/>
                  </a:lnTo>
                  <a:lnTo>
                    <a:pt x="131" y="2120"/>
                  </a:lnTo>
                  <a:lnTo>
                    <a:pt x="117" y="2124"/>
                  </a:lnTo>
                  <a:lnTo>
                    <a:pt x="101" y="2130"/>
                  </a:lnTo>
                  <a:lnTo>
                    <a:pt x="87" y="2137"/>
                  </a:lnTo>
                  <a:lnTo>
                    <a:pt x="75" y="2144"/>
                  </a:lnTo>
                  <a:lnTo>
                    <a:pt x="66" y="2153"/>
                  </a:lnTo>
                  <a:lnTo>
                    <a:pt x="59" y="2163"/>
                  </a:lnTo>
                  <a:lnTo>
                    <a:pt x="55" y="2168"/>
                  </a:lnTo>
                  <a:lnTo>
                    <a:pt x="53" y="2172"/>
                  </a:lnTo>
                  <a:lnTo>
                    <a:pt x="51" y="2177"/>
                  </a:lnTo>
                  <a:lnTo>
                    <a:pt x="50" y="2182"/>
                  </a:lnTo>
                  <a:lnTo>
                    <a:pt x="50" y="2187"/>
                  </a:lnTo>
                  <a:lnTo>
                    <a:pt x="51" y="2191"/>
                  </a:lnTo>
                  <a:lnTo>
                    <a:pt x="53" y="2196"/>
                  </a:lnTo>
                  <a:lnTo>
                    <a:pt x="55" y="2200"/>
                  </a:lnTo>
                  <a:lnTo>
                    <a:pt x="57" y="2203"/>
                  </a:lnTo>
                  <a:lnTo>
                    <a:pt x="61" y="2207"/>
                  </a:lnTo>
                  <a:lnTo>
                    <a:pt x="66" y="2210"/>
                  </a:lnTo>
                  <a:lnTo>
                    <a:pt x="70" y="2213"/>
                  </a:lnTo>
                  <a:lnTo>
                    <a:pt x="81" y="2216"/>
                  </a:lnTo>
                  <a:lnTo>
                    <a:pt x="93" y="2219"/>
                  </a:lnTo>
                  <a:lnTo>
                    <a:pt x="107" y="2220"/>
                  </a:lnTo>
                  <a:lnTo>
                    <a:pt x="122" y="2217"/>
                  </a:lnTo>
                  <a:lnTo>
                    <a:pt x="136" y="2214"/>
                  </a:lnTo>
                  <a:lnTo>
                    <a:pt x="151" y="2209"/>
                  </a:lnTo>
                  <a:close/>
                  <a:moveTo>
                    <a:pt x="201" y="2367"/>
                  </a:moveTo>
                  <a:lnTo>
                    <a:pt x="215" y="2360"/>
                  </a:lnTo>
                  <a:lnTo>
                    <a:pt x="226" y="2352"/>
                  </a:lnTo>
                  <a:lnTo>
                    <a:pt x="236" y="2343"/>
                  </a:lnTo>
                  <a:lnTo>
                    <a:pt x="243" y="2334"/>
                  </a:lnTo>
                  <a:lnTo>
                    <a:pt x="245" y="2329"/>
                  </a:lnTo>
                  <a:lnTo>
                    <a:pt x="247" y="2324"/>
                  </a:lnTo>
                  <a:lnTo>
                    <a:pt x="249" y="2320"/>
                  </a:lnTo>
                  <a:lnTo>
                    <a:pt x="250" y="2315"/>
                  </a:lnTo>
                  <a:lnTo>
                    <a:pt x="250" y="2310"/>
                  </a:lnTo>
                  <a:lnTo>
                    <a:pt x="249" y="2305"/>
                  </a:lnTo>
                  <a:lnTo>
                    <a:pt x="247" y="2302"/>
                  </a:lnTo>
                  <a:lnTo>
                    <a:pt x="245" y="2297"/>
                  </a:lnTo>
                  <a:lnTo>
                    <a:pt x="243" y="2294"/>
                  </a:lnTo>
                  <a:lnTo>
                    <a:pt x="239" y="2290"/>
                  </a:lnTo>
                  <a:lnTo>
                    <a:pt x="234" y="2286"/>
                  </a:lnTo>
                  <a:lnTo>
                    <a:pt x="230" y="2284"/>
                  </a:lnTo>
                  <a:lnTo>
                    <a:pt x="220" y="2280"/>
                  </a:lnTo>
                  <a:lnTo>
                    <a:pt x="207" y="2278"/>
                  </a:lnTo>
                  <a:lnTo>
                    <a:pt x="194" y="2277"/>
                  </a:lnTo>
                  <a:lnTo>
                    <a:pt x="181" y="2278"/>
                  </a:lnTo>
                  <a:lnTo>
                    <a:pt x="167" y="2282"/>
                  </a:lnTo>
                  <a:lnTo>
                    <a:pt x="152" y="2288"/>
                  </a:lnTo>
                  <a:lnTo>
                    <a:pt x="138" y="2294"/>
                  </a:lnTo>
                  <a:lnTo>
                    <a:pt x="127" y="2302"/>
                  </a:lnTo>
                  <a:lnTo>
                    <a:pt x="118" y="2310"/>
                  </a:lnTo>
                  <a:lnTo>
                    <a:pt x="111" y="2320"/>
                  </a:lnTo>
                  <a:lnTo>
                    <a:pt x="108" y="2324"/>
                  </a:lnTo>
                  <a:lnTo>
                    <a:pt x="106" y="2329"/>
                  </a:lnTo>
                  <a:lnTo>
                    <a:pt x="105" y="2334"/>
                  </a:lnTo>
                  <a:lnTo>
                    <a:pt x="104" y="2339"/>
                  </a:lnTo>
                  <a:lnTo>
                    <a:pt x="104" y="2343"/>
                  </a:lnTo>
                  <a:lnTo>
                    <a:pt x="105" y="2348"/>
                  </a:lnTo>
                  <a:lnTo>
                    <a:pt x="106" y="2353"/>
                  </a:lnTo>
                  <a:lnTo>
                    <a:pt x="108" y="2356"/>
                  </a:lnTo>
                  <a:lnTo>
                    <a:pt x="111" y="2361"/>
                  </a:lnTo>
                  <a:lnTo>
                    <a:pt x="114" y="2365"/>
                  </a:lnTo>
                  <a:lnTo>
                    <a:pt x="119" y="2367"/>
                  </a:lnTo>
                  <a:lnTo>
                    <a:pt x="123" y="2370"/>
                  </a:lnTo>
                  <a:lnTo>
                    <a:pt x="133" y="2374"/>
                  </a:lnTo>
                  <a:lnTo>
                    <a:pt x="145" y="2377"/>
                  </a:lnTo>
                  <a:lnTo>
                    <a:pt x="160" y="2377"/>
                  </a:lnTo>
                  <a:lnTo>
                    <a:pt x="173" y="2376"/>
                  </a:lnTo>
                  <a:lnTo>
                    <a:pt x="187" y="2372"/>
                  </a:lnTo>
                  <a:lnTo>
                    <a:pt x="201" y="2367"/>
                  </a:lnTo>
                  <a:close/>
                  <a:moveTo>
                    <a:pt x="95" y="2602"/>
                  </a:moveTo>
                  <a:lnTo>
                    <a:pt x="107" y="2596"/>
                  </a:lnTo>
                  <a:lnTo>
                    <a:pt x="118" y="2589"/>
                  </a:lnTo>
                  <a:lnTo>
                    <a:pt x="126" y="2581"/>
                  </a:lnTo>
                  <a:lnTo>
                    <a:pt x="132" y="2572"/>
                  </a:lnTo>
                  <a:lnTo>
                    <a:pt x="137" y="2562"/>
                  </a:lnTo>
                  <a:lnTo>
                    <a:pt x="138" y="2554"/>
                  </a:lnTo>
                  <a:lnTo>
                    <a:pt x="138" y="2549"/>
                  </a:lnTo>
                  <a:lnTo>
                    <a:pt x="137" y="2544"/>
                  </a:lnTo>
                  <a:lnTo>
                    <a:pt x="136" y="2541"/>
                  </a:lnTo>
                  <a:lnTo>
                    <a:pt x="133" y="2537"/>
                  </a:lnTo>
                  <a:lnTo>
                    <a:pt x="131" y="2532"/>
                  </a:lnTo>
                  <a:lnTo>
                    <a:pt x="127" y="2530"/>
                  </a:lnTo>
                  <a:lnTo>
                    <a:pt x="124" y="2526"/>
                  </a:lnTo>
                  <a:lnTo>
                    <a:pt x="119" y="2524"/>
                  </a:lnTo>
                  <a:lnTo>
                    <a:pt x="110" y="2520"/>
                  </a:lnTo>
                  <a:lnTo>
                    <a:pt x="99" y="2518"/>
                  </a:lnTo>
                  <a:lnTo>
                    <a:pt x="87" y="2517"/>
                  </a:lnTo>
                  <a:lnTo>
                    <a:pt x="74" y="2518"/>
                  </a:lnTo>
                  <a:lnTo>
                    <a:pt x="61" y="2522"/>
                  </a:lnTo>
                  <a:lnTo>
                    <a:pt x="48" y="2526"/>
                  </a:lnTo>
                  <a:lnTo>
                    <a:pt x="36" y="2534"/>
                  </a:lnTo>
                  <a:lnTo>
                    <a:pt x="25" y="2541"/>
                  </a:lnTo>
                  <a:lnTo>
                    <a:pt x="17" y="2549"/>
                  </a:lnTo>
                  <a:lnTo>
                    <a:pt x="11" y="2557"/>
                  </a:lnTo>
                  <a:lnTo>
                    <a:pt x="7" y="2567"/>
                  </a:lnTo>
                  <a:lnTo>
                    <a:pt x="6" y="2576"/>
                  </a:lnTo>
                  <a:lnTo>
                    <a:pt x="6" y="2580"/>
                  </a:lnTo>
                  <a:lnTo>
                    <a:pt x="6" y="2585"/>
                  </a:lnTo>
                  <a:lnTo>
                    <a:pt x="7" y="2589"/>
                  </a:lnTo>
                  <a:lnTo>
                    <a:pt x="10" y="2593"/>
                  </a:lnTo>
                  <a:lnTo>
                    <a:pt x="13" y="2596"/>
                  </a:lnTo>
                  <a:lnTo>
                    <a:pt x="16" y="2600"/>
                  </a:lnTo>
                  <a:lnTo>
                    <a:pt x="21" y="2604"/>
                  </a:lnTo>
                  <a:lnTo>
                    <a:pt x="24" y="2606"/>
                  </a:lnTo>
                  <a:lnTo>
                    <a:pt x="34" y="2610"/>
                  </a:lnTo>
                  <a:lnTo>
                    <a:pt x="45" y="2612"/>
                  </a:lnTo>
                  <a:lnTo>
                    <a:pt x="57" y="2612"/>
                  </a:lnTo>
                  <a:lnTo>
                    <a:pt x="69" y="2611"/>
                  </a:lnTo>
                  <a:lnTo>
                    <a:pt x="82" y="2607"/>
                  </a:lnTo>
                  <a:lnTo>
                    <a:pt x="95" y="2602"/>
                  </a:lnTo>
                  <a:close/>
                  <a:moveTo>
                    <a:pt x="264" y="2529"/>
                  </a:moveTo>
                  <a:lnTo>
                    <a:pt x="277" y="2523"/>
                  </a:lnTo>
                  <a:lnTo>
                    <a:pt x="288" y="2515"/>
                  </a:lnTo>
                  <a:lnTo>
                    <a:pt x="296" y="2506"/>
                  </a:lnTo>
                  <a:lnTo>
                    <a:pt x="303" y="2497"/>
                  </a:lnTo>
                  <a:lnTo>
                    <a:pt x="307" y="2487"/>
                  </a:lnTo>
                  <a:lnTo>
                    <a:pt x="309" y="2478"/>
                  </a:lnTo>
                  <a:lnTo>
                    <a:pt x="309" y="2474"/>
                  </a:lnTo>
                  <a:lnTo>
                    <a:pt x="308" y="2469"/>
                  </a:lnTo>
                  <a:lnTo>
                    <a:pt x="307" y="2465"/>
                  </a:lnTo>
                  <a:lnTo>
                    <a:pt x="304" y="2460"/>
                  </a:lnTo>
                  <a:lnTo>
                    <a:pt x="302" y="2456"/>
                  </a:lnTo>
                  <a:lnTo>
                    <a:pt x="299" y="2453"/>
                  </a:lnTo>
                  <a:lnTo>
                    <a:pt x="294" y="2450"/>
                  </a:lnTo>
                  <a:lnTo>
                    <a:pt x="290" y="2447"/>
                  </a:lnTo>
                  <a:lnTo>
                    <a:pt x="280" y="2443"/>
                  </a:lnTo>
                  <a:lnTo>
                    <a:pt x="268" y="2441"/>
                  </a:lnTo>
                  <a:lnTo>
                    <a:pt x="255" y="2440"/>
                  </a:lnTo>
                  <a:lnTo>
                    <a:pt x="241" y="2441"/>
                  </a:lnTo>
                  <a:lnTo>
                    <a:pt x="228" y="2444"/>
                  </a:lnTo>
                  <a:lnTo>
                    <a:pt x="214" y="2449"/>
                  </a:lnTo>
                  <a:lnTo>
                    <a:pt x="201" y="2456"/>
                  </a:lnTo>
                  <a:lnTo>
                    <a:pt x="190" y="2463"/>
                  </a:lnTo>
                  <a:lnTo>
                    <a:pt x="182" y="2473"/>
                  </a:lnTo>
                  <a:lnTo>
                    <a:pt x="175" y="2481"/>
                  </a:lnTo>
                  <a:lnTo>
                    <a:pt x="173" y="2486"/>
                  </a:lnTo>
                  <a:lnTo>
                    <a:pt x="170" y="2491"/>
                  </a:lnTo>
                  <a:lnTo>
                    <a:pt x="169" y="2496"/>
                  </a:lnTo>
                  <a:lnTo>
                    <a:pt x="169" y="2500"/>
                  </a:lnTo>
                  <a:lnTo>
                    <a:pt x="169" y="2505"/>
                  </a:lnTo>
                  <a:lnTo>
                    <a:pt x="170" y="2510"/>
                  </a:lnTo>
                  <a:lnTo>
                    <a:pt x="171" y="2515"/>
                  </a:lnTo>
                  <a:lnTo>
                    <a:pt x="174" y="2518"/>
                  </a:lnTo>
                  <a:lnTo>
                    <a:pt x="176" y="2523"/>
                  </a:lnTo>
                  <a:lnTo>
                    <a:pt x="180" y="2526"/>
                  </a:lnTo>
                  <a:lnTo>
                    <a:pt x="184" y="2529"/>
                  </a:lnTo>
                  <a:lnTo>
                    <a:pt x="188" y="2532"/>
                  </a:lnTo>
                  <a:lnTo>
                    <a:pt x="199" y="2536"/>
                  </a:lnTo>
                  <a:lnTo>
                    <a:pt x="211" y="2538"/>
                  </a:lnTo>
                  <a:lnTo>
                    <a:pt x="222" y="2538"/>
                  </a:lnTo>
                  <a:lnTo>
                    <a:pt x="237" y="2537"/>
                  </a:lnTo>
                  <a:lnTo>
                    <a:pt x="250" y="2535"/>
                  </a:lnTo>
                  <a:lnTo>
                    <a:pt x="264" y="2529"/>
                  </a:lnTo>
                  <a:close/>
                  <a:moveTo>
                    <a:pt x="94" y="2758"/>
                  </a:moveTo>
                  <a:lnTo>
                    <a:pt x="98" y="2762"/>
                  </a:lnTo>
                  <a:lnTo>
                    <a:pt x="100" y="2765"/>
                  </a:lnTo>
                  <a:lnTo>
                    <a:pt x="104" y="2768"/>
                  </a:lnTo>
                  <a:lnTo>
                    <a:pt x="108" y="2771"/>
                  </a:lnTo>
                  <a:lnTo>
                    <a:pt x="118" y="2775"/>
                  </a:lnTo>
                  <a:lnTo>
                    <a:pt x="129" y="2777"/>
                  </a:lnTo>
                  <a:lnTo>
                    <a:pt x="141" y="2777"/>
                  </a:lnTo>
                  <a:lnTo>
                    <a:pt x="152" y="2776"/>
                  </a:lnTo>
                  <a:lnTo>
                    <a:pt x="165" y="2774"/>
                  </a:lnTo>
                  <a:lnTo>
                    <a:pt x="177" y="2769"/>
                  </a:lnTo>
                  <a:lnTo>
                    <a:pt x="189" y="2762"/>
                  </a:lnTo>
                  <a:lnTo>
                    <a:pt x="199" y="2755"/>
                  </a:lnTo>
                  <a:lnTo>
                    <a:pt x="206" y="2746"/>
                  </a:lnTo>
                  <a:lnTo>
                    <a:pt x="212" y="2738"/>
                  </a:lnTo>
                  <a:lnTo>
                    <a:pt x="215" y="2728"/>
                  </a:lnTo>
                  <a:lnTo>
                    <a:pt x="218" y="2720"/>
                  </a:lnTo>
                  <a:lnTo>
                    <a:pt x="217" y="2715"/>
                  </a:lnTo>
                  <a:lnTo>
                    <a:pt x="217" y="2712"/>
                  </a:lnTo>
                  <a:lnTo>
                    <a:pt x="215" y="2707"/>
                  </a:lnTo>
                  <a:lnTo>
                    <a:pt x="213" y="2703"/>
                  </a:lnTo>
                  <a:lnTo>
                    <a:pt x="209" y="2699"/>
                  </a:lnTo>
                  <a:lnTo>
                    <a:pt x="207" y="2696"/>
                  </a:lnTo>
                  <a:lnTo>
                    <a:pt x="203" y="2693"/>
                  </a:lnTo>
                  <a:lnTo>
                    <a:pt x="199" y="2690"/>
                  </a:lnTo>
                  <a:lnTo>
                    <a:pt x="189" y="2687"/>
                  </a:lnTo>
                  <a:lnTo>
                    <a:pt x="179" y="2684"/>
                  </a:lnTo>
                  <a:lnTo>
                    <a:pt x="167" y="2683"/>
                  </a:lnTo>
                  <a:lnTo>
                    <a:pt x="155" y="2684"/>
                  </a:lnTo>
                  <a:lnTo>
                    <a:pt x="142" y="2688"/>
                  </a:lnTo>
                  <a:lnTo>
                    <a:pt x="130" y="2693"/>
                  </a:lnTo>
                  <a:lnTo>
                    <a:pt x="118" y="2699"/>
                  </a:lnTo>
                  <a:lnTo>
                    <a:pt x="108" y="2706"/>
                  </a:lnTo>
                  <a:lnTo>
                    <a:pt x="101" y="2714"/>
                  </a:lnTo>
                  <a:lnTo>
                    <a:pt x="95" y="2722"/>
                  </a:lnTo>
                  <a:lnTo>
                    <a:pt x="92" y="2732"/>
                  </a:lnTo>
                  <a:lnTo>
                    <a:pt x="89" y="2741"/>
                  </a:lnTo>
                  <a:lnTo>
                    <a:pt x="91" y="2745"/>
                  </a:lnTo>
                  <a:lnTo>
                    <a:pt x="91" y="2750"/>
                  </a:lnTo>
                  <a:lnTo>
                    <a:pt x="92" y="2753"/>
                  </a:lnTo>
                  <a:lnTo>
                    <a:pt x="94" y="2758"/>
                  </a:lnTo>
                  <a:close/>
                  <a:moveTo>
                    <a:pt x="338" y="2697"/>
                  </a:moveTo>
                  <a:lnTo>
                    <a:pt x="351" y="2690"/>
                  </a:lnTo>
                  <a:lnTo>
                    <a:pt x="360" y="2683"/>
                  </a:lnTo>
                  <a:lnTo>
                    <a:pt x="369" y="2675"/>
                  </a:lnTo>
                  <a:lnTo>
                    <a:pt x="376" y="2665"/>
                  </a:lnTo>
                  <a:lnTo>
                    <a:pt x="379" y="2656"/>
                  </a:lnTo>
                  <a:lnTo>
                    <a:pt x="380" y="2646"/>
                  </a:lnTo>
                  <a:lnTo>
                    <a:pt x="380" y="2642"/>
                  </a:lnTo>
                  <a:lnTo>
                    <a:pt x="379" y="2637"/>
                  </a:lnTo>
                  <a:lnTo>
                    <a:pt x="378" y="2633"/>
                  </a:lnTo>
                  <a:lnTo>
                    <a:pt x="376" y="2629"/>
                  </a:lnTo>
                  <a:lnTo>
                    <a:pt x="373" y="2625"/>
                  </a:lnTo>
                  <a:lnTo>
                    <a:pt x="370" y="2621"/>
                  </a:lnTo>
                  <a:lnTo>
                    <a:pt x="366" y="2618"/>
                  </a:lnTo>
                  <a:lnTo>
                    <a:pt x="361" y="2616"/>
                  </a:lnTo>
                  <a:lnTo>
                    <a:pt x="351" y="2612"/>
                  </a:lnTo>
                  <a:lnTo>
                    <a:pt x="340" y="2608"/>
                  </a:lnTo>
                  <a:lnTo>
                    <a:pt x="328" y="2608"/>
                  </a:lnTo>
                  <a:lnTo>
                    <a:pt x="315" y="2610"/>
                  </a:lnTo>
                  <a:lnTo>
                    <a:pt x="301" y="2612"/>
                  </a:lnTo>
                  <a:lnTo>
                    <a:pt x="288" y="2617"/>
                  </a:lnTo>
                  <a:lnTo>
                    <a:pt x="276" y="2624"/>
                  </a:lnTo>
                  <a:lnTo>
                    <a:pt x="266" y="2631"/>
                  </a:lnTo>
                  <a:lnTo>
                    <a:pt x="258" y="2639"/>
                  </a:lnTo>
                  <a:lnTo>
                    <a:pt x="251" y="2649"/>
                  </a:lnTo>
                  <a:lnTo>
                    <a:pt x="247" y="2658"/>
                  </a:lnTo>
                  <a:lnTo>
                    <a:pt x="246" y="2668"/>
                  </a:lnTo>
                  <a:lnTo>
                    <a:pt x="246" y="2673"/>
                  </a:lnTo>
                  <a:lnTo>
                    <a:pt x="247" y="2677"/>
                  </a:lnTo>
                  <a:lnTo>
                    <a:pt x="249" y="2681"/>
                  </a:lnTo>
                  <a:lnTo>
                    <a:pt x="251" y="2686"/>
                  </a:lnTo>
                  <a:lnTo>
                    <a:pt x="253" y="2689"/>
                  </a:lnTo>
                  <a:lnTo>
                    <a:pt x="257" y="2693"/>
                  </a:lnTo>
                  <a:lnTo>
                    <a:pt x="261" y="2696"/>
                  </a:lnTo>
                  <a:lnTo>
                    <a:pt x="265" y="2699"/>
                  </a:lnTo>
                  <a:lnTo>
                    <a:pt x="276" y="2703"/>
                  </a:lnTo>
                  <a:lnTo>
                    <a:pt x="287" y="2706"/>
                  </a:lnTo>
                  <a:lnTo>
                    <a:pt x="299" y="2706"/>
                  </a:lnTo>
                  <a:lnTo>
                    <a:pt x="312" y="2705"/>
                  </a:lnTo>
                  <a:lnTo>
                    <a:pt x="325" y="2702"/>
                  </a:lnTo>
                  <a:lnTo>
                    <a:pt x="338" y="2697"/>
                  </a:lnTo>
                  <a:close/>
                  <a:moveTo>
                    <a:pt x="156" y="2945"/>
                  </a:moveTo>
                  <a:lnTo>
                    <a:pt x="150" y="2939"/>
                  </a:lnTo>
                  <a:lnTo>
                    <a:pt x="143" y="2933"/>
                  </a:lnTo>
                  <a:lnTo>
                    <a:pt x="135" y="2929"/>
                  </a:lnTo>
                  <a:lnTo>
                    <a:pt x="124" y="2927"/>
                  </a:lnTo>
                  <a:lnTo>
                    <a:pt x="113" y="2926"/>
                  </a:lnTo>
                  <a:lnTo>
                    <a:pt x="103" y="2927"/>
                  </a:lnTo>
                  <a:lnTo>
                    <a:pt x="91" y="2930"/>
                  </a:lnTo>
                  <a:lnTo>
                    <a:pt x="80" y="2934"/>
                  </a:lnTo>
                  <a:lnTo>
                    <a:pt x="69" y="2940"/>
                  </a:lnTo>
                  <a:lnTo>
                    <a:pt x="61" y="2947"/>
                  </a:lnTo>
                  <a:lnTo>
                    <a:pt x="54" y="2955"/>
                  </a:lnTo>
                  <a:lnTo>
                    <a:pt x="49" y="2964"/>
                  </a:lnTo>
                  <a:lnTo>
                    <a:pt x="45" y="2972"/>
                  </a:lnTo>
                  <a:lnTo>
                    <a:pt x="44" y="2980"/>
                  </a:lnTo>
                  <a:lnTo>
                    <a:pt x="45" y="2989"/>
                  </a:lnTo>
                  <a:lnTo>
                    <a:pt x="49" y="2997"/>
                  </a:lnTo>
                  <a:lnTo>
                    <a:pt x="55" y="3003"/>
                  </a:lnTo>
                  <a:lnTo>
                    <a:pt x="62" y="3009"/>
                  </a:lnTo>
                  <a:lnTo>
                    <a:pt x="72" y="3012"/>
                  </a:lnTo>
                  <a:lnTo>
                    <a:pt x="81" y="3015"/>
                  </a:lnTo>
                  <a:lnTo>
                    <a:pt x="92" y="3016"/>
                  </a:lnTo>
                  <a:lnTo>
                    <a:pt x="103" y="3015"/>
                  </a:lnTo>
                  <a:lnTo>
                    <a:pt x="114" y="3011"/>
                  </a:lnTo>
                  <a:lnTo>
                    <a:pt x="125" y="3006"/>
                  </a:lnTo>
                  <a:lnTo>
                    <a:pt x="136" y="3002"/>
                  </a:lnTo>
                  <a:lnTo>
                    <a:pt x="144" y="2995"/>
                  </a:lnTo>
                  <a:lnTo>
                    <a:pt x="151" y="2986"/>
                  </a:lnTo>
                  <a:lnTo>
                    <a:pt x="156" y="2978"/>
                  </a:lnTo>
                  <a:lnTo>
                    <a:pt x="160" y="2970"/>
                  </a:lnTo>
                  <a:lnTo>
                    <a:pt x="161" y="2961"/>
                  </a:lnTo>
                  <a:lnTo>
                    <a:pt x="160" y="2953"/>
                  </a:lnTo>
                  <a:lnTo>
                    <a:pt x="156" y="2945"/>
                  </a:lnTo>
                  <a:close/>
                  <a:moveTo>
                    <a:pt x="303" y="2875"/>
                  </a:moveTo>
                  <a:lnTo>
                    <a:pt x="297" y="2867"/>
                  </a:lnTo>
                  <a:lnTo>
                    <a:pt x="290" y="2863"/>
                  </a:lnTo>
                  <a:lnTo>
                    <a:pt x="281" y="2858"/>
                  </a:lnTo>
                  <a:lnTo>
                    <a:pt x="270" y="2856"/>
                  </a:lnTo>
                  <a:lnTo>
                    <a:pt x="258" y="2856"/>
                  </a:lnTo>
                  <a:lnTo>
                    <a:pt x="247" y="2857"/>
                  </a:lnTo>
                  <a:lnTo>
                    <a:pt x="234" y="2859"/>
                  </a:lnTo>
                  <a:lnTo>
                    <a:pt x="222" y="2864"/>
                  </a:lnTo>
                  <a:lnTo>
                    <a:pt x="212" y="2870"/>
                  </a:lnTo>
                  <a:lnTo>
                    <a:pt x="202" y="2877"/>
                  </a:lnTo>
                  <a:lnTo>
                    <a:pt x="195" y="2885"/>
                  </a:lnTo>
                  <a:lnTo>
                    <a:pt x="190" y="2894"/>
                  </a:lnTo>
                  <a:lnTo>
                    <a:pt x="187" y="2903"/>
                  </a:lnTo>
                  <a:lnTo>
                    <a:pt x="186" y="2911"/>
                  </a:lnTo>
                  <a:lnTo>
                    <a:pt x="186" y="2916"/>
                  </a:lnTo>
                  <a:lnTo>
                    <a:pt x="187" y="2920"/>
                  </a:lnTo>
                  <a:lnTo>
                    <a:pt x="188" y="2924"/>
                  </a:lnTo>
                  <a:lnTo>
                    <a:pt x="190" y="2928"/>
                  </a:lnTo>
                  <a:lnTo>
                    <a:pt x="196" y="2935"/>
                  </a:lnTo>
                  <a:lnTo>
                    <a:pt x="205" y="2941"/>
                  </a:lnTo>
                  <a:lnTo>
                    <a:pt x="213" y="2945"/>
                  </a:lnTo>
                  <a:lnTo>
                    <a:pt x="224" y="2947"/>
                  </a:lnTo>
                  <a:lnTo>
                    <a:pt x="236" y="2948"/>
                  </a:lnTo>
                  <a:lnTo>
                    <a:pt x="246" y="2947"/>
                  </a:lnTo>
                  <a:lnTo>
                    <a:pt x="259" y="2945"/>
                  </a:lnTo>
                  <a:lnTo>
                    <a:pt x="271" y="2940"/>
                  </a:lnTo>
                  <a:lnTo>
                    <a:pt x="282" y="2934"/>
                  </a:lnTo>
                  <a:lnTo>
                    <a:pt x="290" y="2927"/>
                  </a:lnTo>
                  <a:lnTo>
                    <a:pt x="299" y="2918"/>
                  </a:lnTo>
                  <a:lnTo>
                    <a:pt x="303" y="2910"/>
                  </a:lnTo>
                  <a:lnTo>
                    <a:pt x="307" y="2901"/>
                  </a:lnTo>
                  <a:lnTo>
                    <a:pt x="308" y="2892"/>
                  </a:lnTo>
                  <a:lnTo>
                    <a:pt x="308" y="2888"/>
                  </a:lnTo>
                  <a:lnTo>
                    <a:pt x="307" y="2883"/>
                  </a:lnTo>
                  <a:lnTo>
                    <a:pt x="306" y="2879"/>
                  </a:lnTo>
                  <a:lnTo>
                    <a:pt x="303" y="2875"/>
                  </a:lnTo>
                  <a:close/>
                  <a:moveTo>
                    <a:pt x="135" y="3216"/>
                  </a:moveTo>
                  <a:lnTo>
                    <a:pt x="136" y="3207"/>
                  </a:lnTo>
                  <a:lnTo>
                    <a:pt x="136" y="3200"/>
                  </a:lnTo>
                  <a:lnTo>
                    <a:pt x="135" y="3193"/>
                  </a:lnTo>
                  <a:lnTo>
                    <a:pt x="132" y="3187"/>
                  </a:lnTo>
                  <a:lnTo>
                    <a:pt x="126" y="3180"/>
                  </a:lnTo>
                  <a:lnTo>
                    <a:pt x="119" y="3175"/>
                  </a:lnTo>
                  <a:lnTo>
                    <a:pt x="111" y="3172"/>
                  </a:lnTo>
                  <a:lnTo>
                    <a:pt x="103" y="3169"/>
                  </a:lnTo>
                  <a:lnTo>
                    <a:pt x="93" y="3168"/>
                  </a:lnTo>
                  <a:lnTo>
                    <a:pt x="82" y="3169"/>
                  </a:lnTo>
                  <a:lnTo>
                    <a:pt x="72" y="3172"/>
                  </a:lnTo>
                  <a:lnTo>
                    <a:pt x="62" y="3176"/>
                  </a:lnTo>
                  <a:lnTo>
                    <a:pt x="53" y="3181"/>
                  </a:lnTo>
                  <a:lnTo>
                    <a:pt x="44" y="3188"/>
                  </a:lnTo>
                  <a:lnTo>
                    <a:pt x="38" y="3195"/>
                  </a:lnTo>
                  <a:lnTo>
                    <a:pt x="34" y="3204"/>
                  </a:lnTo>
                  <a:lnTo>
                    <a:pt x="31" y="3212"/>
                  </a:lnTo>
                  <a:lnTo>
                    <a:pt x="30" y="3219"/>
                  </a:lnTo>
                  <a:lnTo>
                    <a:pt x="32" y="3227"/>
                  </a:lnTo>
                  <a:lnTo>
                    <a:pt x="35" y="3236"/>
                  </a:lnTo>
                  <a:lnTo>
                    <a:pt x="40" y="3240"/>
                  </a:lnTo>
                  <a:lnTo>
                    <a:pt x="45" y="3245"/>
                  </a:lnTo>
                  <a:lnTo>
                    <a:pt x="53" y="3249"/>
                  </a:lnTo>
                  <a:lnTo>
                    <a:pt x="60" y="3251"/>
                  </a:lnTo>
                  <a:lnTo>
                    <a:pt x="79" y="3243"/>
                  </a:lnTo>
                  <a:lnTo>
                    <a:pt x="97" y="3233"/>
                  </a:lnTo>
                  <a:lnTo>
                    <a:pt x="116" y="3224"/>
                  </a:lnTo>
                  <a:lnTo>
                    <a:pt x="135" y="3216"/>
                  </a:lnTo>
                  <a:close/>
                  <a:moveTo>
                    <a:pt x="269" y="3144"/>
                  </a:moveTo>
                  <a:lnTo>
                    <a:pt x="270" y="3138"/>
                  </a:lnTo>
                  <a:lnTo>
                    <a:pt x="269" y="3132"/>
                  </a:lnTo>
                  <a:lnTo>
                    <a:pt x="268" y="3126"/>
                  </a:lnTo>
                  <a:lnTo>
                    <a:pt x="265" y="3120"/>
                  </a:lnTo>
                  <a:lnTo>
                    <a:pt x="259" y="3115"/>
                  </a:lnTo>
                  <a:lnTo>
                    <a:pt x="252" y="3109"/>
                  </a:lnTo>
                  <a:lnTo>
                    <a:pt x="244" y="3105"/>
                  </a:lnTo>
                  <a:lnTo>
                    <a:pt x="234" y="3103"/>
                  </a:lnTo>
                  <a:lnTo>
                    <a:pt x="224" y="3101"/>
                  </a:lnTo>
                  <a:lnTo>
                    <a:pt x="213" y="3103"/>
                  </a:lnTo>
                  <a:lnTo>
                    <a:pt x="202" y="3105"/>
                  </a:lnTo>
                  <a:lnTo>
                    <a:pt x="192" y="3110"/>
                  </a:lnTo>
                  <a:lnTo>
                    <a:pt x="181" y="3116"/>
                  </a:lnTo>
                  <a:lnTo>
                    <a:pt x="173" y="3122"/>
                  </a:lnTo>
                  <a:lnTo>
                    <a:pt x="167" y="3130"/>
                  </a:lnTo>
                  <a:lnTo>
                    <a:pt x="162" y="3138"/>
                  </a:lnTo>
                  <a:lnTo>
                    <a:pt x="158" y="3147"/>
                  </a:lnTo>
                  <a:lnTo>
                    <a:pt x="158" y="3155"/>
                  </a:lnTo>
                  <a:lnTo>
                    <a:pt x="160" y="3163"/>
                  </a:lnTo>
                  <a:lnTo>
                    <a:pt x="163" y="3172"/>
                  </a:lnTo>
                  <a:lnTo>
                    <a:pt x="168" y="3177"/>
                  </a:lnTo>
                  <a:lnTo>
                    <a:pt x="173" y="3182"/>
                  </a:lnTo>
                  <a:lnTo>
                    <a:pt x="180" y="3186"/>
                  </a:lnTo>
                  <a:lnTo>
                    <a:pt x="187" y="3188"/>
                  </a:lnTo>
                  <a:lnTo>
                    <a:pt x="207" y="3177"/>
                  </a:lnTo>
                  <a:lnTo>
                    <a:pt x="228" y="3167"/>
                  </a:lnTo>
                  <a:lnTo>
                    <a:pt x="249" y="3156"/>
                  </a:lnTo>
                  <a:lnTo>
                    <a:pt x="269" y="3144"/>
                  </a:lnTo>
                  <a:close/>
                </a:path>
              </a:pathLst>
            </a:custGeom>
            <a:solidFill>
              <a:srgbClr val="E8A4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CH"/>
            </a:p>
          </p:txBody>
        </p:sp>
        <p:sp>
          <p:nvSpPr>
            <p:cNvPr id="106" name="Freeform 100"/>
            <p:cNvSpPr>
              <a:spLocks noEditPoints="1"/>
            </p:cNvSpPr>
            <p:nvPr userDrawn="1"/>
          </p:nvSpPr>
          <p:spPr bwMode="auto">
            <a:xfrm>
              <a:off x="9242425" y="1852613"/>
              <a:ext cx="203200" cy="1685925"/>
            </a:xfrm>
            <a:custGeom>
              <a:avLst/>
              <a:gdLst>
                <a:gd name="T0" fmla="*/ 87 w 385"/>
                <a:gd name="T1" fmla="*/ 2859 h 3186"/>
                <a:gd name="T2" fmla="*/ 24 w 385"/>
                <a:gd name="T3" fmla="*/ 2717 h 3186"/>
                <a:gd name="T4" fmla="*/ 83 w 385"/>
                <a:gd name="T5" fmla="*/ 2524 h 3186"/>
                <a:gd name="T6" fmla="*/ 32 w 385"/>
                <a:gd name="T7" fmla="*/ 2353 h 3186"/>
                <a:gd name="T8" fmla="*/ 106 w 385"/>
                <a:gd name="T9" fmla="*/ 1729 h 3186"/>
                <a:gd name="T10" fmla="*/ 0 w 385"/>
                <a:gd name="T11" fmla="*/ 1818 h 3186"/>
                <a:gd name="T12" fmla="*/ 87 w 385"/>
                <a:gd name="T13" fmla="*/ 1681 h 3186"/>
                <a:gd name="T14" fmla="*/ 181 w 385"/>
                <a:gd name="T15" fmla="*/ 1465 h 3186"/>
                <a:gd name="T16" fmla="*/ 26 w 385"/>
                <a:gd name="T17" fmla="*/ 1153 h 3186"/>
                <a:gd name="T18" fmla="*/ 0 w 385"/>
                <a:gd name="T19" fmla="*/ 966 h 3186"/>
                <a:gd name="T20" fmla="*/ 0 w 385"/>
                <a:gd name="T21" fmla="*/ 966 h 3186"/>
                <a:gd name="T22" fmla="*/ 121 w 385"/>
                <a:gd name="T23" fmla="*/ 616 h 3186"/>
                <a:gd name="T24" fmla="*/ 234 w 385"/>
                <a:gd name="T25" fmla="*/ 483 h 3186"/>
                <a:gd name="T26" fmla="*/ 26 w 385"/>
                <a:gd name="T27" fmla="*/ 481 h 3186"/>
                <a:gd name="T28" fmla="*/ 97 w 385"/>
                <a:gd name="T29" fmla="*/ 409 h 3186"/>
                <a:gd name="T30" fmla="*/ 18 w 385"/>
                <a:gd name="T31" fmla="*/ 159 h 3186"/>
                <a:gd name="T32" fmla="*/ 58 w 385"/>
                <a:gd name="T33" fmla="*/ 212 h 3186"/>
                <a:gd name="T34" fmla="*/ 27 w 385"/>
                <a:gd name="T35" fmla="*/ 17 h 3186"/>
                <a:gd name="T36" fmla="*/ 264 w 385"/>
                <a:gd name="T37" fmla="*/ 20 h 3186"/>
                <a:gd name="T38" fmla="*/ 147 w 385"/>
                <a:gd name="T39" fmla="*/ 100 h 3186"/>
                <a:gd name="T40" fmla="*/ 192 w 385"/>
                <a:gd name="T41" fmla="*/ 215 h 3186"/>
                <a:gd name="T42" fmla="*/ 334 w 385"/>
                <a:gd name="T43" fmla="*/ 338 h 3186"/>
                <a:gd name="T44" fmla="*/ 330 w 385"/>
                <a:gd name="T45" fmla="*/ 470 h 3186"/>
                <a:gd name="T46" fmla="*/ 196 w 385"/>
                <a:gd name="T47" fmla="*/ 579 h 3186"/>
                <a:gd name="T48" fmla="*/ 304 w 385"/>
                <a:gd name="T49" fmla="*/ 713 h 3186"/>
                <a:gd name="T50" fmla="*/ 219 w 385"/>
                <a:gd name="T51" fmla="*/ 833 h 3186"/>
                <a:gd name="T52" fmla="*/ 372 w 385"/>
                <a:gd name="T53" fmla="*/ 1173 h 3186"/>
                <a:gd name="T54" fmla="*/ 272 w 385"/>
                <a:gd name="T55" fmla="*/ 1300 h 3186"/>
                <a:gd name="T56" fmla="*/ 260 w 385"/>
                <a:gd name="T57" fmla="*/ 1451 h 3186"/>
                <a:gd name="T58" fmla="*/ 302 w 385"/>
                <a:gd name="T59" fmla="*/ 1598 h 3186"/>
                <a:gd name="T60" fmla="*/ 375 w 385"/>
                <a:gd name="T61" fmla="*/ 1493 h 3186"/>
                <a:gd name="T62" fmla="*/ 246 w 385"/>
                <a:gd name="T63" fmla="*/ 1667 h 3186"/>
                <a:gd name="T64" fmla="*/ 223 w 385"/>
                <a:gd name="T65" fmla="*/ 1867 h 3186"/>
                <a:gd name="T66" fmla="*/ 259 w 385"/>
                <a:gd name="T67" fmla="*/ 2045 h 3186"/>
                <a:gd name="T68" fmla="*/ 314 w 385"/>
                <a:gd name="T69" fmla="*/ 2216 h 3186"/>
                <a:gd name="T70" fmla="*/ 344 w 385"/>
                <a:gd name="T71" fmla="*/ 2373 h 3186"/>
                <a:gd name="T72" fmla="*/ 299 w 385"/>
                <a:gd name="T73" fmla="*/ 2772 h 3186"/>
                <a:gd name="T74" fmla="*/ 44 w 385"/>
                <a:gd name="T75" fmla="*/ 327 h 3186"/>
                <a:gd name="T76" fmla="*/ 144 w 385"/>
                <a:gd name="T77" fmla="*/ 244 h 3186"/>
                <a:gd name="T78" fmla="*/ 353 w 385"/>
                <a:gd name="T79" fmla="*/ 392 h 3186"/>
                <a:gd name="T80" fmla="*/ 94 w 385"/>
                <a:gd name="T81" fmla="*/ 700 h 3186"/>
                <a:gd name="T82" fmla="*/ 259 w 385"/>
                <a:gd name="T83" fmla="*/ 609 h 3186"/>
                <a:gd name="T84" fmla="*/ 203 w 385"/>
                <a:gd name="T85" fmla="*/ 797 h 3186"/>
                <a:gd name="T86" fmla="*/ 297 w 385"/>
                <a:gd name="T87" fmla="*/ 890 h 3186"/>
                <a:gd name="T88" fmla="*/ 323 w 385"/>
                <a:gd name="T89" fmla="*/ 967 h 3186"/>
                <a:gd name="T90" fmla="*/ 249 w 385"/>
                <a:gd name="T91" fmla="*/ 1022 h 3186"/>
                <a:gd name="T92" fmla="*/ 244 w 385"/>
                <a:gd name="T93" fmla="*/ 1176 h 3186"/>
                <a:gd name="T94" fmla="*/ 83 w 385"/>
                <a:gd name="T95" fmla="*/ 1266 h 3186"/>
                <a:gd name="T96" fmla="*/ 63 w 385"/>
                <a:gd name="T97" fmla="*/ 1317 h 3186"/>
                <a:gd name="T98" fmla="*/ 206 w 385"/>
                <a:gd name="T99" fmla="*/ 1333 h 3186"/>
                <a:gd name="T100" fmla="*/ 42 w 385"/>
                <a:gd name="T101" fmla="*/ 1907 h 3186"/>
                <a:gd name="T102" fmla="*/ 207 w 385"/>
                <a:gd name="T103" fmla="*/ 2076 h 3186"/>
                <a:gd name="T104" fmla="*/ 62 w 385"/>
                <a:gd name="T105" fmla="*/ 2131 h 3186"/>
                <a:gd name="T106" fmla="*/ 157 w 385"/>
                <a:gd name="T107" fmla="*/ 2202 h 3186"/>
                <a:gd name="T108" fmla="*/ 292 w 385"/>
                <a:gd name="T109" fmla="*/ 2416 h 3186"/>
                <a:gd name="T110" fmla="*/ 153 w 385"/>
                <a:gd name="T111" fmla="*/ 2443 h 3186"/>
                <a:gd name="T112" fmla="*/ 121 w 385"/>
                <a:gd name="T113" fmla="*/ 2611 h 3186"/>
                <a:gd name="T114" fmla="*/ 358 w 385"/>
                <a:gd name="T115" fmla="*/ 2582 h 3186"/>
                <a:gd name="T116" fmla="*/ 226 w 385"/>
                <a:gd name="T117" fmla="*/ 2617 h 3186"/>
                <a:gd name="T118" fmla="*/ 144 w 385"/>
                <a:gd name="T119" fmla="*/ 2855 h 3186"/>
                <a:gd name="T120" fmla="*/ 145 w 385"/>
                <a:gd name="T121" fmla="*/ 3037 h 3186"/>
                <a:gd name="T122" fmla="*/ 290 w 385"/>
                <a:gd name="T123" fmla="*/ 2966 h 3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85" h="3186">
                  <a:moveTo>
                    <a:pt x="0" y="3186"/>
                  </a:moveTo>
                  <a:lnTo>
                    <a:pt x="0" y="3110"/>
                  </a:lnTo>
                  <a:lnTo>
                    <a:pt x="11" y="3106"/>
                  </a:lnTo>
                  <a:lnTo>
                    <a:pt x="20" y="3104"/>
                  </a:lnTo>
                  <a:lnTo>
                    <a:pt x="31" y="3102"/>
                  </a:lnTo>
                  <a:lnTo>
                    <a:pt x="42" y="3104"/>
                  </a:lnTo>
                  <a:lnTo>
                    <a:pt x="50" y="3106"/>
                  </a:lnTo>
                  <a:lnTo>
                    <a:pt x="58" y="3110"/>
                  </a:lnTo>
                  <a:lnTo>
                    <a:pt x="65" y="3116"/>
                  </a:lnTo>
                  <a:lnTo>
                    <a:pt x="71" y="3121"/>
                  </a:lnTo>
                  <a:lnTo>
                    <a:pt x="74" y="3127"/>
                  </a:lnTo>
                  <a:lnTo>
                    <a:pt x="75" y="3133"/>
                  </a:lnTo>
                  <a:lnTo>
                    <a:pt x="76" y="3139"/>
                  </a:lnTo>
                  <a:lnTo>
                    <a:pt x="75" y="3145"/>
                  </a:lnTo>
                  <a:lnTo>
                    <a:pt x="56" y="3156"/>
                  </a:lnTo>
                  <a:lnTo>
                    <a:pt x="38" y="3165"/>
                  </a:lnTo>
                  <a:lnTo>
                    <a:pt x="19" y="3176"/>
                  </a:lnTo>
                  <a:lnTo>
                    <a:pt x="0" y="3186"/>
                  </a:lnTo>
                  <a:close/>
                  <a:moveTo>
                    <a:pt x="0" y="2934"/>
                  </a:moveTo>
                  <a:lnTo>
                    <a:pt x="0" y="2889"/>
                  </a:lnTo>
                  <a:lnTo>
                    <a:pt x="5" y="2881"/>
                  </a:lnTo>
                  <a:lnTo>
                    <a:pt x="12" y="2876"/>
                  </a:lnTo>
                  <a:lnTo>
                    <a:pt x="20" y="2870"/>
                  </a:lnTo>
                  <a:lnTo>
                    <a:pt x="28" y="2865"/>
                  </a:lnTo>
                  <a:lnTo>
                    <a:pt x="40" y="2860"/>
                  </a:lnTo>
                  <a:lnTo>
                    <a:pt x="53" y="2858"/>
                  </a:lnTo>
                  <a:lnTo>
                    <a:pt x="64" y="2857"/>
                  </a:lnTo>
                  <a:lnTo>
                    <a:pt x="76" y="2857"/>
                  </a:lnTo>
                  <a:lnTo>
                    <a:pt x="87" y="2859"/>
                  </a:lnTo>
                  <a:lnTo>
                    <a:pt x="96" y="2864"/>
                  </a:lnTo>
                  <a:lnTo>
                    <a:pt x="103" y="2868"/>
                  </a:lnTo>
                  <a:lnTo>
                    <a:pt x="109" y="2876"/>
                  </a:lnTo>
                  <a:lnTo>
                    <a:pt x="112" y="2880"/>
                  </a:lnTo>
                  <a:lnTo>
                    <a:pt x="113" y="2884"/>
                  </a:lnTo>
                  <a:lnTo>
                    <a:pt x="114" y="2889"/>
                  </a:lnTo>
                  <a:lnTo>
                    <a:pt x="114" y="2893"/>
                  </a:lnTo>
                  <a:lnTo>
                    <a:pt x="113" y="2902"/>
                  </a:lnTo>
                  <a:lnTo>
                    <a:pt x="109" y="2911"/>
                  </a:lnTo>
                  <a:lnTo>
                    <a:pt x="105" y="2919"/>
                  </a:lnTo>
                  <a:lnTo>
                    <a:pt x="96" y="2928"/>
                  </a:lnTo>
                  <a:lnTo>
                    <a:pt x="88" y="2935"/>
                  </a:lnTo>
                  <a:lnTo>
                    <a:pt x="77" y="2941"/>
                  </a:lnTo>
                  <a:lnTo>
                    <a:pt x="65" y="2946"/>
                  </a:lnTo>
                  <a:lnTo>
                    <a:pt x="55" y="2948"/>
                  </a:lnTo>
                  <a:lnTo>
                    <a:pt x="44" y="2949"/>
                  </a:lnTo>
                  <a:lnTo>
                    <a:pt x="33" y="2949"/>
                  </a:lnTo>
                  <a:lnTo>
                    <a:pt x="23" y="2947"/>
                  </a:lnTo>
                  <a:lnTo>
                    <a:pt x="14" y="2944"/>
                  </a:lnTo>
                  <a:lnTo>
                    <a:pt x="6" y="2940"/>
                  </a:lnTo>
                  <a:lnTo>
                    <a:pt x="0" y="2934"/>
                  </a:lnTo>
                  <a:close/>
                  <a:moveTo>
                    <a:pt x="0" y="2760"/>
                  </a:moveTo>
                  <a:lnTo>
                    <a:pt x="0" y="2689"/>
                  </a:lnTo>
                  <a:lnTo>
                    <a:pt x="6" y="2691"/>
                  </a:lnTo>
                  <a:lnTo>
                    <a:pt x="11" y="2695"/>
                  </a:lnTo>
                  <a:lnTo>
                    <a:pt x="15" y="2700"/>
                  </a:lnTo>
                  <a:lnTo>
                    <a:pt x="19" y="2704"/>
                  </a:lnTo>
                  <a:lnTo>
                    <a:pt x="21" y="2710"/>
                  </a:lnTo>
                  <a:lnTo>
                    <a:pt x="24" y="2717"/>
                  </a:lnTo>
                  <a:lnTo>
                    <a:pt x="23" y="2725"/>
                  </a:lnTo>
                  <a:lnTo>
                    <a:pt x="21" y="2732"/>
                  </a:lnTo>
                  <a:lnTo>
                    <a:pt x="18" y="2740"/>
                  </a:lnTo>
                  <a:lnTo>
                    <a:pt x="13" y="2747"/>
                  </a:lnTo>
                  <a:lnTo>
                    <a:pt x="7" y="2753"/>
                  </a:lnTo>
                  <a:lnTo>
                    <a:pt x="0" y="2760"/>
                  </a:lnTo>
                  <a:close/>
                  <a:moveTo>
                    <a:pt x="0" y="2536"/>
                  </a:moveTo>
                  <a:lnTo>
                    <a:pt x="0" y="2462"/>
                  </a:lnTo>
                  <a:lnTo>
                    <a:pt x="9" y="2456"/>
                  </a:lnTo>
                  <a:lnTo>
                    <a:pt x="20" y="2450"/>
                  </a:lnTo>
                  <a:lnTo>
                    <a:pt x="34" y="2445"/>
                  </a:lnTo>
                  <a:lnTo>
                    <a:pt x="47" y="2442"/>
                  </a:lnTo>
                  <a:lnTo>
                    <a:pt x="61" y="2441"/>
                  </a:lnTo>
                  <a:lnTo>
                    <a:pt x="74" y="2442"/>
                  </a:lnTo>
                  <a:lnTo>
                    <a:pt x="86" y="2444"/>
                  </a:lnTo>
                  <a:lnTo>
                    <a:pt x="96" y="2448"/>
                  </a:lnTo>
                  <a:lnTo>
                    <a:pt x="100" y="2451"/>
                  </a:lnTo>
                  <a:lnTo>
                    <a:pt x="105" y="2454"/>
                  </a:lnTo>
                  <a:lnTo>
                    <a:pt x="108" y="2457"/>
                  </a:lnTo>
                  <a:lnTo>
                    <a:pt x="110" y="2461"/>
                  </a:lnTo>
                  <a:lnTo>
                    <a:pt x="113" y="2466"/>
                  </a:lnTo>
                  <a:lnTo>
                    <a:pt x="114" y="2470"/>
                  </a:lnTo>
                  <a:lnTo>
                    <a:pt x="115" y="2475"/>
                  </a:lnTo>
                  <a:lnTo>
                    <a:pt x="115" y="2479"/>
                  </a:lnTo>
                  <a:lnTo>
                    <a:pt x="113" y="2488"/>
                  </a:lnTo>
                  <a:lnTo>
                    <a:pt x="109" y="2498"/>
                  </a:lnTo>
                  <a:lnTo>
                    <a:pt x="102" y="2507"/>
                  </a:lnTo>
                  <a:lnTo>
                    <a:pt x="94" y="2516"/>
                  </a:lnTo>
                  <a:lnTo>
                    <a:pt x="83" y="2524"/>
                  </a:lnTo>
                  <a:lnTo>
                    <a:pt x="70" y="2530"/>
                  </a:lnTo>
                  <a:lnTo>
                    <a:pt x="61" y="2533"/>
                  </a:lnTo>
                  <a:lnTo>
                    <a:pt x="51" y="2537"/>
                  </a:lnTo>
                  <a:lnTo>
                    <a:pt x="42" y="2538"/>
                  </a:lnTo>
                  <a:lnTo>
                    <a:pt x="32" y="2539"/>
                  </a:lnTo>
                  <a:lnTo>
                    <a:pt x="24" y="2539"/>
                  </a:lnTo>
                  <a:lnTo>
                    <a:pt x="15" y="2539"/>
                  </a:lnTo>
                  <a:lnTo>
                    <a:pt x="7" y="2538"/>
                  </a:lnTo>
                  <a:lnTo>
                    <a:pt x="0" y="2536"/>
                  </a:lnTo>
                  <a:close/>
                  <a:moveTo>
                    <a:pt x="0" y="2371"/>
                  </a:moveTo>
                  <a:lnTo>
                    <a:pt x="0" y="2278"/>
                  </a:lnTo>
                  <a:lnTo>
                    <a:pt x="8" y="2278"/>
                  </a:lnTo>
                  <a:lnTo>
                    <a:pt x="17" y="2279"/>
                  </a:lnTo>
                  <a:lnTo>
                    <a:pt x="24" y="2280"/>
                  </a:lnTo>
                  <a:lnTo>
                    <a:pt x="31" y="2283"/>
                  </a:lnTo>
                  <a:lnTo>
                    <a:pt x="37" y="2285"/>
                  </a:lnTo>
                  <a:lnTo>
                    <a:pt x="43" y="2289"/>
                  </a:lnTo>
                  <a:lnTo>
                    <a:pt x="47" y="2293"/>
                  </a:lnTo>
                  <a:lnTo>
                    <a:pt x="51" y="2298"/>
                  </a:lnTo>
                  <a:lnTo>
                    <a:pt x="53" y="2303"/>
                  </a:lnTo>
                  <a:lnTo>
                    <a:pt x="55" y="2306"/>
                  </a:lnTo>
                  <a:lnTo>
                    <a:pt x="56" y="2311"/>
                  </a:lnTo>
                  <a:lnTo>
                    <a:pt x="56" y="2316"/>
                  </a:lnTo>
                  <a:lnTo>
                    <a:pt x="55" y="2321"/>
                  </a:lnTo>
                  <a:lnTo>
                    <a:pt x="53" y="2325"/>
                  </a:lnTo>
                  <a:lnTo>
                    <a:pt x="51" y="2330"/>
                  </a:lnTo>
                  <a:lnTo>
                    <a:pt x="49" y="2335"/>
                  </a:lnTo>
                  <a:lnTo>
                    <a:pt x="42" y="2344"/>
                  </a:lnTo>
                  <a:lnTo>
                    <a:pt x="32" y="2353"/>
                  </a:lnTo>
                  <a:lnTo>
                    <a:pt x="21" y="2361"/>
                  </a:lnTo>
                  <a:lnTo>
                    <a:pt x="7" y="2368"/>
                  </a:lnTo>
                  <a:lnTo>
                    <a:pt x="4" y="2369"/>
                  </a:lnTo>
                  <a:lnTo>
                    <a:pt x="0" y="2371"/>
                  </a:lnTo>
                  <a:close/>
                  <a:moveTo>
                    <a:pt x="0" y="2178"/>
                  </a:moveTo>
                  <a:lnTo>
                    <a:pt x="0" y="2134"/>
                  </a:lnTo>
                  <a:lnTo>
                    <a:pt x="2" y="2136"/>
                  </a:lnTo>
                  <a:lnTo>
                    <a:pt x="4" y="2140"/>
                  </a:lnTo>
                  <a:lnTo>
                    <a:pt x="6" y="2144"/>
                  </a:lnTo>
                  <a:lnTo>
                    <a:pt x="7" y="2148"/>
                  </a:lnTo>
                  <a:lnTo>
                    <a:pt x="8" y="2153"/>
                  </a:lnTo>
                  <a:lnTo>
                    <a:pt x="8" y="2158"/>
                  </a:lnTo>
                  <a:lnTo>
                    <a:pt x="7" y="2163"/>
                  </a:lnTo>
                  <a:lnTo>
                    <a:pt x="5" y="2167"/>
                  </a:lnTo>
                  <a:lnTo>
                    <a:pt x="2" y="2173"/>
                  </a:lnTo>
                  <a:lnTo>
                    <a:pt x="0" y="2178"/>
                  </a:lnTo>
                  <a:close/>
                  <a:moveTo>
                    <a:pt x="0" y="1818"/>
                  </a:moveTo>
                  <a:lnTo>
                    <a:pt x="0" y="1781"/>
                  </a:lnTo>
                  <a:lnTo>
                    <a:pt x="4" y="1775"/>
                  </a:lnTo>
                  <a:lnTo>
                    <a:pt x="8" y="1769"/>
                  </a:lnTo>
                  <a:lnTo>
                    <a:pt x="14" y="1763"/>
                  </a:lnTo>
                  <a:lnTo>
                    <a:pt x="21" y="1759"/>
                  </a:lnTo>
                  <a:lnTo>
                    <a:pt x="28" y="1754"/>
                  </a:lnTo>
                  <a:lnTo>
                    <a:pt x="37" y="1749"/>
                  </a:lnTo>
                  <a:lnTo>
                    <a:pt x="45" y="1744"/>
                  </a:lnTo>
                  <a:lnTo>
                    <a:pt x="55" y="1741"/>
                  </a:lnTo>
                  <a:lnTo>
                    <a:pt x="71" y="1735"/>
                  </a:lnTo>
                  <a:lnTo>
                    <a:pt x="89" y="1731"/>
                  </a:lnTo>
                  <a:lnTo>
                    <a:pt x="106" y="1729"/>
                  </a:lnTo>
                  <a:lnTo>
                    <a:pt x="121" y="1729"/>
                  </a:lnTo>
                  <a:lnTo>
                    <a:pt x="135" y="1731"/>
                  </a:lnTo>
                  <a:lnTo>
                    <a:pt x="147" y="1736"/>
                  </a:lnTo>
                  <a:lnTo>
                    <a:pt x="152" y="1738"/>
                  </a:lnTo>
                  <a:lnTo>
                    <a:pt x="157" y="1742"/>
                  </a:lnTo>
                  <a:lnTo>
                    <a:pt x="160" y="1746"/>
                  </a:lnTo>
                  <a:lnTo>
                    <a:pt x="164" y="1749"/>
                  </a:lnTo>
                  <a:lnTo>
                    <a:pt x="166" y="1754"/>
                  </a:lnTo>
                  <a:lnTo>
                    <a:pt x="167" y="1759"/>
                  </a:lnTo>
                  <a:lnTo>
                    <a:pt x="167" y="1763"/>
                  </a:lnTo>
                  <a:lnTo>
                    <a:pt x="167" y="1768"/>
                  </a:lnTo>
                  <a:lnTo>
                    <a:pt x="166" y="1773"/>
                  </a:lnTo>
                  <a:lnTo>
                    <a:pt x="164" y="1778"/>
                  </a:lnTo>
                  <a:lnTo>
                    <a:pt x="162" y="1782"/>
                  </a:lnTo>
                  <a:lnTo>
                    <a:pt x="158" y="1788"/>
                  </a:lnTo>
                  <a:lnTo>
                    <a:pt x="148" y="1798"/>
                  </a:lnTo>
                  <a:lnTo>
                    <a:pt x="137" y="1807"/>
                  </a:lnTo>
                  <a:lnTo>
                    <a:pt x="122" y="1816"/>
                  </a:lnTo>
                  <a:lnTo>
                    <a:pt x="106" y="1823"/>
                  </a:lnTo>
                  <a:lnTo>
                    <a:pt x="90" y="1829"/>
                  </a:lnTo>
                  <a:lnTo>
                    <a:pt x="74" y="1832"/>
                  </a:lnTo>
                  <a:lnTo>
                    <a:pt x="58" y="1835"/>
                  </a:lnTo>
                  <a:lnTo>
                    <a:pt x="43" y="1835"/>
                  </a:lnTo>
                  <a:lnTo>
                    <a:pt x="30" y="1834"/>
                  </a:lnTo>
                  <a:lnTo>
                    <a:pt x="18" y="1830"/>
                  </a:lnTo>
                  <a:lnTo>
                    <a:pt x="12" y="1828"/>
                  </a:lnTo>
                  <a:lnTo>
                    <a:pt x="7" y="1825"/>
                  </a:lnTo>
                  <a:lnTo>
                    <a:pt x="4" y="1822"/>
                  </a:lnTo>
                  <a:lnTo>
                    <a:pt x="0" y="1818"/>
                  </a:lnTo>
                  <a:close/>
                  <a:moveTo>
                    <a:pt x="0" y="1678"/>
                  </a:moveTo>
                  <a:lnTo>
                    <a:pt x="0" y="1626"/>
                  </a:lnTo>
                  <a:lnTo>
                    <a:pt x="9" y="1616"/>
                  </a:lnTo>
                  <a:lnTo>
                    <a:pt x="21" y="1608"/>
                  </a:lnTo>
                  <a:lnTo>
                    <a:pt x="36" y="1599"/>
                  </a:lnTo>
                  <a:lnTo>
                    <a:pt x="51" y="1594"/>
                  </a:lnTo>
                  <a:lnTo>
                    <a:pt x="69" y="1588"/>
                  </a:lnTo>
                  <a:lnTo>
                    <a:pt x="87" y="1583"/>
                  </a:lnTo>
                  <a:lnTo>
                    <a:pt x="105" y="1582"/>
                  </a:lnTo>
                  <a:lnTo>
                    <a:pt x="120" y="1582"/>
                  </a:lnTo>
                  <a:lnTo>
                    <a:pt x="134" y="1584"/>
                  </a:lnTo>
                  <a:lnTo>
                    <a:pt x="147" y="1588"/>
                  </a:lnTo>
                  <a:lnTo>
                    <a:pt x="152" y="1590"/>
                  </a:lnTo>
                  <a:lnTo>
                    <a:pt x="157" y="1594"/>
                  </a:lnTo>
                  <a:lnTo>
                    <a:pt x="160" y="1597"/>
                  </a:lnTo>
                  <a:lnTo>
                    <a:pt x="164" y="1601"/>
                  </a:lnTo>
                  <a:lnTo>
                    <a:pt x="166" y="1605"/>
                  </a:lnTo>
                  <a:lnTo>
                    <a:pt x="167" y="1610"/>
                  </a:lnTo>
                  <a:lnTo>
                    <a:pt x="167" y="1615"/>
                  </a:lnTo>
                  <a:lnTo>
                    <a:pt x="166" y="1620"/>
                  </a:lnTo>
                  <a:lnTo>
                    <a:pt x="165" y="1624"/>
                  </a:lnTo>
                  <a:lnTo>
                    <a:pt x="163" y="1629"/>
                  </a:lnTo>
                  <a:lnTo>
                    <a:pt x="160" y="1635"/>
                  </a:lnTo>
                  <a:lnTo>
                    <a:pt x="157" y="1640"/>
                  </a:lnTo>
                  <a:lnTo>
                    <a:pt x="146" y="1649"/>
                  </a:lnTo>
                  <a:lnTo>
                    <a:pt x="134" y="1659"/>
                  </a:lnTo>
                  <a:lnTo>
                    <a:pt x="119" y="1668"/>
                  </a:lnTo>
                  <a:lnTo>
                    <a:pt x="102" y="1676"/>
                  </a:lnTo>
                  <a:lnTo>
                    <a:pt x="87" y="1681"/>
                  </a:lnTo>
                  <a:lnTo>
                    <a:pt x="72" y="1685"/>
                  </a:lnTo>
                  <a:lnTo>
                    <a:pt x="58" y="1687"/>
                  </a:lnTo>
                  <a:lnTo>
                    <a:pt x="44" y="1687"/>
                  </a:lnTo>
                  <a:lnTo>
                    <a:pt x="31" y="1687"/>
                  </a:lnTo>
                  <a:lnTo>
                    <a:pt x="19" y="1686"/>
                  </a:lnTo>
                  <a:lnTo>
                    <a:pt x="8" y="1683"/>
                  </a:lnTo>
                  <a:lnTo>
                    <a:pt x="0" y="1678"/>
                  </a:lnTo>
                  <a:close/>
                  <a:moveTo>
                    <a:pt x="0" y="1532"/>
                  </a:moveTo>
                  <a:lnTo>
                    <a:pt x="0" y="1490"/>
                  </a:lnTo>
                  <a:lnTo>
                    <a:pt x="5" y="1484"/>
                  </a:lnTo>
                  <a:lnTo>
                    <a:pt x="9" y="1478"/>
                  </a:lnTo>
                  <a:lnTo>
                    <a:pt x="17" y="1472"/>
                  </a:lnTo>
                  <a:lnTo>
                    <a:pt x="24" y="1468"/>
                  </a:lnTo>
                  <a:lnTo>
                    <a:pt x="32" y="1463"/>
                  </a:lnTo>
                  <a:lnTo>
                    <a:pt x="40" y="1458"/>
                  </a:lnTo>
                  <a:lnTo>
                    <a:pt x="50" y="1453"/>
                  </a:lnTo>
                  <a:lnTo>
                    <a:pt x="59" y="1450"/>
                  </a:lnTo>
                  <a:lnTo>
                    <a:pt x="78" y="1443"/>
                  </a:lnTo>
                  <a:lnTo>
                    <a:pt x="97" y="1439"/>
                  </a:lnTo>
                  <a:lnTo>
                    <a:pt x="115" y="1437"/>
                  </a:lnTo>
                  <a:lnTo>
                    <a:pt x="132" y="1437"/>
                  </a:lnTo>
                  <a:lnTo>
                    <a:pt x="147" y="1439"/>
                  </a:lnTo>
                  <a:lnTo>
                    <a:pt x="159" y="1443"/>
                  </a:lnTo>
                  <a:lnTo>
                    <a:pt x="165" y="1445"/>
                  </a:lnTo>
                  <a:lnTo>
                    <a:pt x="170" y="1449"/>
                  </a:lnTo>
                  <a:lnTo>
                    <a:pt x="173" y="1452"/>
                  </a:lnTo>
                  <a:lnTo>
                    <a:pt x="177" y="1456"/>
                  </a:lnTo>
                  <a:lnTo>
                    <a:pt x="179" y="1460"/>
                  </a:lnTo>
                  <a:lnTo>
                    <a:pt x="181" y="1465"/>
                  </a:lnTo>
                  <a:lnTo>
                    <a:pt x="181" y="1470"/>
                  </a:lnTo>
                  <a:lnTo>
                    <a:pt x="179" y="1475"/>
                  </a:lnTo>
                  <a:lnTo>
                    <a:pt x="178" y="1479"/>
                  </a:lnTo>
                  <a:lnTo>
                    <a:pt x="176" y="1485"/>
                  </a:lnTo>
                  <a:lnTo>
                    <a:pt x="172" y="1490"/>
                  </a:lnTo>
                  <a:lnTo>
                    <a:pt x="169" y="1495"/>
                  </a:lnTo>
                  <a:lnTo>
                    <a:pt x="158" y="1506"/>
                  </a:lnTo>
                  <a:lnTo>
                    <a:pt x="145" y="1515"/>
                  </a:lnTo>
                  <a:lnTo>
                    <a:pt x="129" y="1523"/>
                  </a:lnTo>
                  <a:lnTo>
                    <a:pt x="112" y="1532"/>
                  </a:lnTo>
                  <a:lnTo>
                    <a:pt x="94" y="1538"/>
                  </a:lnTo>
                  <a:lnTo>
                    <a:pt x="77" y="1541"/>
                  </a:lnTo>
                  <a:lnTo>
                    <a:pt x="61" y="1544"/>
                  </a:lnTo>
                  <a:lnTo>
                    <a:pt x="45" y="1545"/>
                  </a:lnTo>
                  <a:lnTo>
                    <a:pt x="32" y="1544"/>
                  </a:lnTo>
                  <a:lnTo>
                    <a:pt x="19" y="1541"/>
                  </a:lnTo>
                  <a:lnTo>
                    <a:pt x="13" y="1539"/>
                  </a:lnTo>
                  <a:lnTo>
                    <a:pt x="8" y="1536"/>
                  </a:lnTo>
                  <a:lnTo>
                    <a:pt x="4" y="1534"/>
                  </a:lnTo>
                  <a:lnTo>
                    <a:pt x="0" y="1532"/>
                  </a:lnTo>
                  <a:close/>
                  <a:moveTo>
                    <a:pt x="0" y="1185"/>
                  </a:moveTo>
                  <a:lnTo>
                    <a:pt x="0" y="1122"/>
                  </a:lnTo>
                  <a:lnTo>
                    <a:pt x="8" y="1124"/>
                  </a:lnTo>
                  <a:lnTo>
                    <a:pt x="15" y="1128"/>
                  </a:lnTo>
                  <a:lnTo>
                    <a:pt x="20" y="1131"/>
                  </a:lnTo>
                  <a:lnTo>
                    <a:pt x="25" y="1136"/>
                  </a:lnTo>
                  <a:lnTo>
                    <a:pt x="27" y="1142"/>
                  </a:lnTo>
                  <a:lnTo>
                    <a:pt x="27" y="1147"/>
                  </a:lnTo>
                  <a:lnTo>
                    <a:pt x="26" y="1153"/>
                  </a:lnTo>
                  <a:lnTo>
                    <a:pt x="24" y="1160"/>
                  </a:lnTo>
                  <a:lnTo>
                    <a:pt x="20" y="1166"/>
                  </a:lnTo>
                  <a:lnTo>
                    <a:pt x="14" y="1172"/>
                  </a:lnTo>
                  <a:lnTo>
                    <a:pt x="7" y="1179"/>
                  </a:lnTo>
                  <a:lnTo>
                    <a:pt x="0" y="1185"/>
                  </a:lnTo>
                  <a:close/>
                  <a:moveTo>
                    <a:pt x="0" y="1080"/>
                  </a:moveTo>
                  <a:lnTo>
                    <a:pt x="0" y="990"/>
                  </a:lnTo>
                  <a:lnTo>
                    <a:pt x="14" y="989"/>
                  </a:lnTo>
                  <a:lnTo>
                    <a:pt x="27" y="988"/>
                  </a:lnTo>
                  <a:lnTo>
                    <a:pt x="39" y="989"/>
                  </a:lnTo>
                  <a:lnTo>
                    <a:pt x="51" y="990"/>
                  </a:lnTo>
                  <a:lnTo>
                    <a:pt x="61" y="992"/>
                  </a:lnTo>
                  <a:lnTo>
                    <a:pt x="69" y="995"/>
                  </a:lnTo>
                  <a:lnTo>
                    <a:pt x="76" y="999"/>
                  </a:lnTo>
                  <a:lnTo>
                    <a:pt x="80" y="1004"/>
                  </a:lnTo>
                  <a:lnTo>
                    <a:pt x="82" y="1009"/>
                  </a:lnTo>
                  <a:lnTo>
                    <a:pt x="83" y="1014"/>
                  </a:lnTo>
                  <a:lnTo>
                    <a:pt x="83" y="1018"/>
                  </a:lnTo>
                  <a:lnTo>
                    <a:pt x="81" y="1023"/>
                  </a:lnTo>
                  <a:lnTo>
                    <a:pt x="80" y="1028"/>
                  </a:lnTo>
                  <a:lnTo>
                    <a:pt x="76" y="1033"/>
                  </a:lnTo>
                  <a:lnTo>
                    <a:pt x="71" y="1037"/>
                  </a:lnTo>
                  <a:lnTo>
                    <a:pt x="67" y="1043"/>
                  </a:lnTo>
                  <a:lnTo>
                    <a:pt x="55" y="1053"/>
                  </a:lnTo>
                  <a:lnTo>
                    <a:pt x="39" y="1062"/>
                  </a:lnTo>
                  <a:lnTo>
                    <a:pt x="21" y="1072"/>
                  </a:lnTo>
                  <a:lnTo>
                    <a:pt x="1" y="1080"/>
                  </a:lnTo>
                  <a:lnTo>
                    <a:pt x="0" y="1080"/>
                  </a:lnTo>
                  <a:close/>
                  <a:moveTo>
                    <a:pt x="0" y="966"/>
                  </a:moveTo>
                  <a:lnTo>
                    <a:pt x="0" y="881"/>
                  </a:lnTo>
                  <a:lnTo>
                    <a:pt x="8" y="877"/>
                  </a:lnTo>
                  <a:lnTo>
                    <a:pt x="17" y="874"/>
                  </a:lnTo>
                  <a:lnTo>
                    <a:pt x="39" y="868"/>
                  </a:lnTo>
                  <a:lnTo>
                    <a:pt x="61" y="863"/>
                  </a:lnTo>
                  <a:lnTo>
                    <a:pt x="82" y="859"/>
                  </a:lnTo>
                  <a:lnTo>
                    <a:pt x="101" y="859"/>
                  </a:lnTo>
                  <a:lnTo>
                    <a:pt x="118" y="860"/>
                  </a:lnTo>
                  <a:lnTo>
                    <a:pt x="132" y="864"/>
                  </a:lnTo>
                  <a:lnTo>
                    <a:pt x="138" y="866"/>
                  </a:lnTo>
                  <a:lnTo>
                    <a:pt x="143" y="869"/>
                  </a:lnTo>
                  <a:lnTo>
                    <a:pt x="146" y="872"/>
                  </a:lnTo>
                  <a:lnTo>
                    <a:pt x="150" y="876"/>
                  </a:lnTo>
                  <a:lnTo>
                    <a:pt x="152" y="879"/>
                  </a:lnTo>
                  <a:lnTo>
                    <a:pt x="152" y="884"/>
                  </a:lnTo>
                  <a:lnTo>
                    <a:pt x="152" y="889"/>
                  </a:lnTo>
                  <a:lnTo>
                    <a:pt x="151" y="894"/>
                  </a:lnTo>
                  <a:lnTo>
                    <a:pt x="147" y="898"/>
                  </a:lnTo>
                  <a:lnTo>
                    <a:pt x="145" y="903"/>
                  </a:lnTo>
                  <a:lnTo>
                    <a:pt x="140" y="909"/>
                  </a:lnTo>
                  <a:lnTo>
                    <a:pt x="134" y="914"/>
                  </a:lnTo>
                  <a:lnTo>
                    <a:pt x="121" y="925"/>
                  </a:lnTo>
                  <a:lnTo>
                    <a:pt x="106" y="934"/>
                  </a:lnTo>
                  <a:lnTo>
                    <a:pt x="87" y="944"/>
                  </a:lnTo>
                  <a:lnTo>
                    <a:pt x="65" y="952"/>
                  </a:lnTo>
                  <a:lnTo>
                    <a:pt x="49" y="957"/>
                  </a:lnTo>
                  <a:lnTo>
                    <a:pt x="31" y="961"/>
                  </a:lnTo>
                  <a:lnTo>
                    <a:pt x="15" y="964"/>
                  </a:lnTo>
                  <a:lnTo>
                    <a:pt x="0" y="966"/>
                  </a:lnTo>
                  <a:close/>
                  <a:moveTo>
                    <a:pt x="0" y="765"/>
                  </a:moveTo>
                  <a:lnTo>
                    <a:pt x="0" y="712"/>
                  </a:lnTo>
                  <a:lnTo>
                    <a:pt x="7" y="714"/>
                  </a:lnTo>
                  <a:lnTo>
                    <a:pt x="13" y="717"/>
                  </a:lnTo>
                  <a:lnTo>
                    <a:pt x="18" y="720"/>
                  </a:lnTo>
                  <a:lnTo>
                    <a:pt x="21" y="725"/>
                  </a:lnTo>
                  <a:lnTo>
                    <a:pt x="24" y="729"/>
                  </a:lnTo>
                  <a:lnTo>
                    <a:pt x="24" y="733"/>
                  </a:lnTo>
                  <a:lnTo>
                    <a:pt x="23" y="738"/>
                  </a:lnTo>
                  <a:lnTo>
                    <a:pt x="20" y="744"/>
                  </a:lnTo>
                  <a:lnTo>
                    <a:pt x="17" y="749"/>
                  </a:lnTo>
                  <a:lnTo>
                    <a:pt x="12" y="755"/>
                  </a:lnTo>
                  <a:lnTo>
                    <a:pt x="7" y="759"/>
                  </a:lnTo>
                  <a:lnTo>
                    <a:pt x="0" y="765"/>
                  </a:lnTo>
                  <a:close/>
                  <a:moveTo>
                    <a:pt x="0" y="686"/>
                  </a:moveTo>
                  <a:lnTo>
                    <a:pt x="0" y="598"/>
                  </a:lnTo>
                  <a:lnTo>
                    <a:pt x="21" y="593"/>
                  </a:lnTo>
                  <a:lnTo>
                    <a:pt x="42" y="591"/>
                  </a:lnTo>
                  <a:lnTo>
                    <a:pt x="61" y="588"/>
                  </a:lnTo>
                  <a:lnTo>
                    <a:pt x="77" y="588"/>
                  </a:lnTo>
                  <a:lnTo>
                    <a:pt x="93" y="590"/>
                  </a:lnTo>
                  <a:lnTo>
                    <a:pt x="105" y="592"/>
                  </a:lnTo>
                  <a:lnTo>
                    <a:pt x="109" y="594"/>
                  </a:lnTo>
                  <a:lnTo>
                    <a:pt x="114" y="597"/>
                  </a:lnTo>
                  <a:lnTo>
                    <a:pt x="118" y="600"/>
                  </a:lnTo>
                  <a:lnTo>
                    <a:pt x="120" y="603"/>
                  </a:lnTo>
                  <a:lnTo>
                    <a:pt x="122" y="607"/>
                  </a:lnTo>
                  <a:lnTo>
                    <a:pt x="122" y="611"/>
                  </a:lnTo>
                  <a:lnTo>
                    <a:pt x="121" y="616"/>
                  </a:lnTo>
                  <a:lnTo>
                    <a:pt x="120" y="620"/>
                  </a:lnTo>
                  <a:lnTo>
                    <a:pt x="116" y="625"/>
                  </a:lnTo>
                  <a:lnTo>
                    <a:pt x="113" y="630"/>
                  </a:lnTo>
                  <a:lnTo>
                    <a:pt x="108" y="635"/>
                  </a:lnTo>
                  <a:lnTo>
                    <a:pt x="102" y="639"/>
                  </a:lnTo>
                  <a:lnTo>
                    <a:pt x="87" y="650"/>
                  </a:lnTo>
                  <a:lnTo>
                    <a:pt x="69" y="660"/>
                  </a:lnTo>
                  <a:lnTo>
                    <a:pt x="49" y="669"/>
                  </a:lnTo>
                  <a:lnTo>
                    <a:pt x="25" y="677"/>
                  </a:lnTo>
                  <a:lnTo>
                    <a:pt x="12" y="682"/>
                  </a:lnTo>
                  <a:lnTo>
                    <a:pt x="0" y="686"/>
                  </a:lnTo>
                  <a:close/>
                  <a:moveTo>
                    <a:pt x="0" y="571"/>
                  </a:moveTo>
                  <a:lnTo>
                    <a:pt x="0" y="530"/>
                  </a:lnTo>
                  <a:lnTo>
                    <a:pt x="7" y="524"/>
                  </a:lnTo>
                  <a:lnTo>
                    <a:pt x="15" y="518"/>
                  </a:lnTo>
                  <a:lnTo>
                    <a:pt x="25" y="512"/>
                  </a:lnTo>
                  <a:lnTo>
                    <a:pt x="36" y="506"/>
                  </a:lnTo>
                  <a:lnTo>
                    <a:pt x="59" y="496"/>
                  </a:lnTo>
                  <a:lnTo>
                    <a:pt x="88" y="485"/>
                  </a:lnTo>
                  <a:lnTo>
                    <a:pt x="113" y="478"/>
                  </a:lnTo>
                  <a:lnTo>
                    <a:pt x="138" y="473"/>
                  </a:lnTo>
                  <a:lnTo>
                    <a:pt x="160" y="470"/>
                  </a:lnTo>
                  <a:lnTo>
                    <a:pt x="182" y="468"/>
                  </a:lnTo>
                  <a:lnTo>
                    <a:pt x="200" y="470"/>
                  </a:lnTo>
                  <a:lnTo>
                    <a:pt x="215" y="472"/>
                  </a:lnTo>
                  <a:lnTo>
                    <a:pt x="221" y="474"/>
                  </a:lnTo>
                  <a:lnTo>
                    <a:pt x="227" y="477"/>
                  </a:lnTo>
                  <a:lnTo>
                    <a:pt x="230" y="480"/>
                  </a:lnTo>
                  <a:lnTo>
                    <a:pt x="234" y="483"/>
                  </a:lnTo>
                  <a:lnTo>
                    <a:pt x="235" y="487"/>
                  </a:lnTo>
                  <a:lnTo>
                    <a:pt x="236" y="491"/>
                  </a:lnTo>
                  <a:lnTo>
                    <a:pt x="235" y="496"/>
                  </a:lnTo>
                  <a:lnTo>
                    <a:pt x="233" y="500"/>
                  </a:lnTo>
                  <a:lnTo>
                    <a:pt x="229" y="505"/>
                  </a:lnTo>
                  <a:lnTo>
                    <a:pt x="226" y="510"/>
                  </a:lnTo>
                  <a:lnTo>
                    <a:pt x="220" y="515"/>
                  </a:lnTo>
                  <a:lnTo>
                    <a:pt x="214" y="521"/>
                  </a:lnTo>
                  <a:lnTo>
                    <a:pt x="198" y="530"/>
                  </a:lnTo>
                  <a:lnTo>
                    <a:pt x="179" y="540"/>
                  </a:lnTo>
                  <a:lnTo>
                    <a:pt x="158" y="549"/>
                  </a:lnTo>
                  <a:lnTo>
                    <a:pt x="133" y="559"/>
                  </a:lnTo>
                  <a:lnTo>
                    <a:pt x="113" y="565"/>
                  </a:lnTo>
                  <a:lnTo>
                    <a:pt x="93" y="569"/>
                  </a:lnTo>
                  <a:lnTo>
                    <a:pt x="74" y="573"/>
                  </a:lnTo>
                  <a:lnTo>
                    <a:pt x="55" y="574"/>
                  </a:lnTo>
                  <a:lnTo>
                    <a:pt x="38" y="575"/>
                  </a:lnTo>
                  <a:lnTo>
                    <a:pt x="24" y="575"/>
                  </a:lnTo>
                  <a:lnTo>
                    <a:pt x="11" y="573"/>
                  </a:lnTo>
                  <a:lnTo>
                    <a:pt x="0" y="571"/>
                  </a:lnTo>
                  <a:close/>
                  <a:moveTo>
                    <a:pt x="0" y="509"/>
                  </a:moveTo>
                  <a:lnTo>
                    <a:pt x="0" y="456"/>
                  </a:lnTo>
                  <a:lnTo>
                    <a:pt x="8" y="458"/>
                  </a:lnTo>
                  <a:lnTo>
                    <a:pt x="17" y="461"/>
                  </a:lnTo>
                  <a:lnTo>
                    <a:pt x="23" y="465"/>
                  </a:lnTo>
                  <a:lnTo>
                    <a:pt x="26" y="468"/>
                  </a:lnTo>
                  <a:lnTo>
                    <a:pt x="27" y="473"/>
                  </a:lnTo>
                  <a:lnTo>
                    <a:pt x="28" y="477"/>
                  </a:lnTo>
                  <a:lnTo>
                    <a:pt x="26" y="481"/>
                  </a:lnTo>
                  <a:lnTo>
                    <a:pt x="24" y="487"/>
                  </a:lnTo>
                  <a:lnTo>
                    <a:pt x="19" y="492"/>
                  </a:lnTo>
                  <a:lnTo>
                    <a:pt x="14" y="498"/>
                  </a:lnTo>
                  <a:lnTo>
                    <a:pt x="7" y="503"/>
                  </a:lnTo>
                  <a:lnTo>
                    <a:pt x="0" y="509"/>
                  </a:lnTo>
                  <a:close/>
                  <a:moveTo>
                    <a:pt x="0" y="440"/>
                  </a:moveTo>
                  <a:lnTo>
                    <a:pt x="0" y="359"/>
                  </a:lnTo>
                  <a:lnTo>
                    <a:pt x="2" y="359"/>
                  </a:lnTo>
                  <a:lnTo>
                    <a:pt x="6" y="358"/>
                  </a:lnTo>
                  <a:lnTo>
                    <a:pt x="32" y="351"/>
                  </a:lnTo>
                  <a:lnTo>
                    <a:pt x="57" y="345"/>
                  </a:lnTo>
                  <a:lnTo>
                    <a:pt x="81" y="341"/>
                  </a:lnTo>
                  <a:lnTo>
                    <a:pt x="102" y="340"/>
                  </a:lnTo>
                  <a:lnTo>
                    <a:pt x="121" y="340"/>
                  </a:lnTo>
                  <a:lnTo>
                    <a:pt x="137" y="342"/>
                  </a:lnTo>
                  <a:lnTo>
                    <a:pt x="143" y="345"/>
                  </a:lnTo>
                  <a:lnTo>
                    <a:pt x="148" y="347"/>
                  </a:lnTo>
                  <a:lnTo>
                    <a:pt x="152" y="350"/>
                  </a:lnTo>
                  <a:lnTo>
                    <a:pt x="154" y="353"/>
                  </a:lnTo>
                  <a:lnTo>
                    <a:pt x="157" y="357"/>
                  </a:lnTo>
                  <a:lnTo>
                    <a:pt x="157" y="360"/>
                  </a:lnTo>
                  <a:lnTo>
                    <a:pt x="156" y="365"/>
                  </a:lnTo>
                  <a:lnTo>
                    <a:pt x="153" y="370"/>
                  </a:lnTo>
                  <a:lnTo>
                    <a:pt x="150" y="374"/>
                  </a:lnTo>
                  <a:lnTo>
                    <a:pt x="145" y="379"/>
                  </a:lnTo>
                  <a:lnTo>
                    <a:pt x="139" y="384"/>
                  </a:lnTo>
                  <a:lnTo>
                    <a:pt x="133" y="389"/>
                  </a:lnTo>
                  <a:lnTo>
                    <a:pt x="116" y="399"/>
                  </a:lnTo>
                  <a:lnTo>
                    <a:pt x="97" y="409"/>
                  </a:lnTo>
                  <a:lnTo>
                    <a:pt x="74" y="418"/>
                  </a:lnTo>
                  <a:lnTo>
                    <a:pt x="49" y="427"/>
                  </a:lnTo>
                  <a:lnTo>
                    <a:pt x="37" y="430"/>
                  </a:lnTo>
                  <a:lnTo>
                    <a:pt x="24" y="434"/>
                  </a:lnTo>
                  <a:lnTo>
                    <a:pt x="12" y="437"/>
                  </a:lnTo>
                  <a:lnTo>
                    <a:pt x="0" y="440"/>
                  </a:lnTo>
                  <a:close/>
                  <a:moveTo>
                    <a:pt x="0" y="300"/>
                  </a:moveTo>
                  <a:lnTo>
                    <a:pt x="0" y="225"/>
                  </a:lnTo>
                  <a:lnTo>
                    <a:pt x="18" y="222"/>
                  </a:lnTo>
                  <a:lnTo>
                    <a:pt x="33" y="221"/>
                  </a:lnTo>
                  <a:lnTo>
                    <a:pt x="49" y="220"/>
                  </a:lnTo>
                  <a:lnTo>
                    <a:pt x="62" y="221"/>
                  </a:lnTo>
                  <a:lnTo>
                    <a:pt x="74" y="222"/>
                  </a:lnTo>
                  <a:lnTo>
                    <a:pt x="83" y="225"/>
                  </a:lnTo>
                  <a:lnTo>
                    <a:pt x="90" y="228"/>
                  </a:lnTo>
                  <a:lnTo>
                    <a:pt x="94" y="232"/>
                  </a:lnTo>
                  <a:lnTo>
                    <a:pt x="96" y="235"/>
                  </a:lnTo>
                  <a:lnTo>
                    <a:pt x="96" y="239"/>
                  </a:lnTo>
                  <a:lnTo>
                    <a:pt x="95" y="243"/>
                  </a:lnTo>
                  <a:lnTo>
                    <a:pt x="93" y="246"/>
                  </a:lnTo>
                  <a:lnTo>
                    <a:pt x="86" y="256"/>
                  </a:lnTo>
                  <a:lnTo>
                    <a:pt x="75" y="264"/>
                  </a:lnTo>
                  <a:lnTo>
                    <a:pt x="61" y="274"/>
                  </a:lnTo>
                  <a:lnTo>
                    <a:pt x="43" y="282"/>
                  </a:lnTo>
                  <a:lnTo>
                    <a:pt x="23" y="291"/>
                  </a:lnTo>
                  <a:lnTo>
                    <a:pt x="0" y="300"/>
                  </a:lnTo>
                  <a:close/>
                  <a:moveTo>
                    <a:pt x="0" y="213"/>
                  </a:moveTo>
                  <a:lnTo>
                    <a:pt x="0" y="170"/>
                  </a:lnTo>
                  <a:lnTo>
                    <a:pt x="18" y="159"/>
                  </a:lnTo>
                  <a:lnTo>
                    <a:pt x="40" y="149"/>
                  </a:lnTo>
                  <a:lnTo>
                    <a:pt x="67" y="138"/>
                  </a:lnTo>
                  <a:lnTo>
                    <a:pt x="95" y="129"/>
                  </a:lnTo>
                  <a:lnTo>
                    <a:pt x="124" y="121"/>
                  </a:lnTo>
                  <a:lnTo>
                    <a:pt x="151" y="115"/>
                  </a:lnTo>
                  <a:lnTo>
                    <a:pt x="176" y="112"/>
                  </a:lnTo>
                  <a:lnTo>
                    <a:pt x="198" y="110"/>
                  </a:lnTo>
                  <a:lnTo>
                    <a:pt x="219" y="110"/>
                  </a:lnTo>
                  <a:lnTo>
                    <a:pt x="235" y="112"/>
                  </a:lnTo>
                  <a:lnTo>
                    <a:pt x="241" y="113"/>
                  </a:lnTo>
                  <a:lnTo>
                    <a:pt x="247" y="115"/>
                  </a:lnTo>
                  <a:lnTo>
                    <a:pt x="251" y="118"/>
                  </a:lnTo>
                  <a:lnTo>
                    <a:pt x="254" y="121"/>
                  </a:lnTo>
                  <a:lnTo>
                    <a:pt x="255" y="125"/>
                  </a:lnTo>
                  <a:lnTo>
                    <a:pt x="255" y="129"/>
                  </a:lnTo>
                  <a:lnTo>
                    <a:pt x="253" y="133"/>
                  </a:lnTo>
                  <a:lnTo>
                    <a:pt x="251" y="137"/>
                  </a:lnTo>
                  <a:lnTo>
                    <a:pt x="247" y="142"/>
                  </a:lnTo>
                  <a:lnTo>
                    <a:pt x="241" y="146"/>
                  </a:lnTo>
                  <a:lnTo>
                    <a:pt x="235" y="151"/>
                  </a:lnTo>
                  <a:lnTo>
                    <a:pt x="228" y="156"/>
                  </a:lnTo>
                  <a:lnTo>
                    <a:pt x="210" y="167"/>
                  </a:lnTo>
                  <a:lnTo>
                    <a:pt x="188" y="176"/>
                  </a:lnTo>
                  <a:lnTo>
                    <a:pt x="163" y="186"/>
                  </a:lnTo>
                  <a:lnTo>
                    <a:pt x="135" y="195"/>
                  </a:lnTo>
                  <a:lnTo>
                    <a:pt x="115" y="200"/>
                  </a:lnTo>
                  <a:lnTo>
                    <a:pt x="95" y="205"/>
                  </a:lnTo>
                  <a:lnTo>
                    <a:pt x="76" y="209"/>
                  </a:lnTo>
                  <a:lnTo>
                    <a:pt x="58" y="212"/>
                  </a:lnTo>
                  <a:lnTo>
                    <a:pt x="42" y="214"/>
                  </a:lnTo>
                  <a:lnTo>
                    <a:pt x="25" y="214"/>
                  </a:lnTo>
                  <a:lnTo>
                    <a:pt x="12" y="214"/>
                  </a:lnTo>
                  <a:lnTo>
                    <a:pt x="0" y="213"/>
                  </a:lnTo>
                  <a:close/>
                  <a:moveTo>
                    <a:pt x="0" y="168"/>
                  </a:moveTo>
                  <a:lnTo>
                    <a:pt x="0" y="110"/>
                  </a:lnTo>
                  <a:lnTo>
                    <a:pt x="19" y="110"/>
                  </a:lnTo>
                  <a:lnTo>
                    <a:pt x="34" y="111"/>
                  </a:lnTo>
                  <a:lnTo>
                    <a:pt x="40" y="112"/>
                  </a:lnTo>
                  <a:lnTo>
                    <a:pt x="45" y="114"/>
                  </a:lnTo>
                  <a:lnTo>
                    <a:pt x="49" y="117"/>
                  </a:lnTo>
                  <a:lnTo>
                    <a:pt x="52" y="120"/>
                  </a:lnTo>
                  <a:lnTo>
                    <a:pt x="53" y="123"/>
                  </a:lnTo>
                  <a:lnTo>
                    <a:pt x="53" y="125"/>
                  </a:lnTo>
                  <a:lnTo>
                    <a:pt x="53" y="127"/>
                  </a:lnTo>
                  <a:lnTo>
                    <a:pt x="52" y="130"/>
                  </a:lnTo>
                  <a:lnTo>
                    <a:pt x="49" y="136"/>
                  </a:lnTo>
                  <a:lnTo>
                    <a:pt x="43" y="142"/>
                  </a:lnTo>
                  <a:lnTo>
                    <a:pt x="34" y="148"/>
                  </a:lnTo>
                  <a:lnTo>
                    <a:pt x="25" y="155"/>
                  </a:lnTo>
                  <a:lnTo>
                    <a:pt x="13" y="161"/>
                  </a:lnTo>
                  <a:lnTo>
                    <a:pt x="0" y="168"/>
                  </a:lnTo>
                  <a:close/>
                  <a:moveTo>
                    <a:pt x="0" y="105"/>
                  </a:moveTo>
                  <a:lnTo>
                    <a:pt x="0" y="5"/>
                  </a:lnTo>
                  <a:lnTo>
                    <a:pt x="9" y="6"/>
                  </a:lnTo>
                  <a:lnTo>
                    <a:pt x="18" y="9"/>
                  </a:lnTo>
                  <a:lnTo>
                    <a:pt x="23" y="11"/>
                  </a:lnTo>
                  <a:lnTo>
                    <a:pt x="27" y="14"/>
                  </a:lnTo>
                  <a:lnTo>
                    <a:pt x="27" y="17"/>
                  </a:lnTo>
                  <a:lnTo>
                    <a:pt x="27" y="20"/>
                  </a:lnTo>
                  <a:lnTo>
                    <a:pt x="27" y="23"/>
                  </a:lnTo>
                  <a:lnTo>
                    <a:pt x="25" y="26"/>
                  </a:lnTo>
                  <a:lnTo>
                    <a:pt x="19" y="34"/>
                  </a:lnTo>
                  <a:lnTo>
                    <a:pt x="9" y="41"/>
                  </a:lnTo>
                  <a:lnTo>
                    <a:pt x="23" y="36"/>
                  </a:lnTo>
                  <a:lnTo>
                    <a:pt x="36" y="31"/>
                  </a:lnTo>
                  <a:lnTo>
                    <a:pt x="50" y="26"/>
                  </a:lnTo>
                  <a:lnTo>
                    <a:pt x="64" y="22"/>
                  </a:lnTo>
                  <a:lnTo>
                    <a:pt x="93" y="14"/>
                  </a:lnTo>
                  <a:lnTo>
                    <a:pt x="121" y="9"/>
                  </a:lnTo>
                  <a:lnTo>
                    <a:pt x="147" y="4"/>
                  </a:lnTo>
                  <a:lnTo>
                    <a:pt x="171" y="1"/>
                  </a:lnTo>
                  <a:lnTo>
                    <a:pt x="191" y="1"/>
                  </a:lnTo>
                  <a:lnTo>
                    <a:pt x="208" y="3"/>
                  </a:lnTo>
                  <a:lnTo>
                    <a:pt x="214" y="5"/>
                  </a:lnTo>
                  <a:lnTo>
                    <a:pt x="220" y="6"/>
                  </a:lnTo>
                  <a:lnTo>
                    <a:pt x="223" y="9"/>
                  </a:lnTo>
                  <a:lnTo>
                    <a:pt x="227" y="12"/>
                  </a:lnTo>
                  <a:lnTo>
                    <a:pt x="227" y="14"/>
                  </a:lnTo>
                  <a:lnTo>
                    <a:pt x="228" y="18"/>
                  </a:lnTo>
                  <a:lnTo>
                    <a:pt x="227" y="20"/>
                  </a:lnTo>
                  <a:lnTo>
                    <a:pt x="225" y="24"/>
                  </a:lnTo>
                  <a:lnTo>
                    <a:pt x="219" y="31"/>
                  </a:lnTo>
                  <a:lnTo>
                    <a:pt x="209" y="38"/>
                  </a:lnTo>
                  <a:lnTo>
                    <a:pt x="222" y="34"/>
                  </a:lnTo>
                  <a:lnTo>
                    <a:pt x="235" y="29"/>
                  </a:lnTo>
                  <a:lnTo>
                    <a:pt x="249" y="24"/>
                  </a:lnTo>
                  <a:lnTo>
                    <a:pt x="264" y="20"/>
                  </a:lnTo>
                  <a:lnTo>
                    <a:pt x="298" y="11"/>
                  </a:lnTo>
                  <a:lnTo>
                    <a:pt x="330" y="5"/>
                  </a:lnTo>
                  <a:lnTo>
                    <a:pt x="360" y="1"/>
                  </a:lnTo>
                  <a:lnTo>
                    <a:pt x="385" y="0"/>
                  </a:lnTo>
                  <a:lnTo>
                    <a:pt x="385" y="108"/>
                  </a:lnTo>
                  <a:lnTo>
                    <a:pt x="371" y="107"/>
                  </a:lnTo>
                  <a:lnTo>
                    <a:pt x="358" y="105"/>
                  </a:lnTo>
                  <a:lnTo>
                    <a:pt x="353" y="102"/>
                  </a:lnTo>
                  <a:lnTo>
                    <a:pt x="348" y="101"/>
                  </a:lnTo>
                  <a:lnTo>
                    <a:pt x="346" y="99"/>
                  </a:lnTo>
                  <a:lnTo>
                    <a:pt x="343" y="95"/>
                  </a:lnTo>
                  <a:lnTo>
                    <a:pt x="342" y="93"/>
                  </a:lnTo>
                  <a:lnTo>
                    <a:pt x="341" y="89"/>
                  </a:lnTo>
                  <a:lnTo>
                    <a:pt x="342" y="86"/>
                  </a:lnTo>
                  <a:lnTo>
                    <a:pt x="344" y="82"/>
                  </a:lnTo>
                  <a:lnTo>
                    <a:pt x="350" y="74"/>
                  </a:lnTo>
                  <a:lnTo>
                    <a:pt x="361" y="66"/>
                  </a:lnTo>
                  <a:lnTo>
                    <a:pt x="348" y="70"/>
                  </a:lnTo>
                  <a:lnTo>
                    <a:pt x="335" y="76"/>
                  </a:lnTo>
                  <a:lnTo>
                    <a:pt x="320" y="81"/>
                  </a:lnTo>
                  <a:lnTo>
                    <a:pt x="305" y="85"/>
                  </a:lnTo>
                  <a:lnTo>
                    <a:pt x="276" y="93"/>
                  </a:lnTo>
                  <a:lnTo>
                    <a:pt x="247" y="99"/>
                  </a:lnTo>
                  <a:lnTo>
                    <a:pt x="221" y="102"/>
                  </a:lnTo>
                  <a:lnTo>
                    <a:pt x="197" y="105"/>
                  </a:lnTo>
                  <a:lnTo>
                    <a:pt x="176" y="105"/>
                  </a:lnTo>
                  <a:lnTo>
                    <a:pt x="159" y="104"/>
                  </a:lnTo>
                  <a:lnTo>
                    <a:pt x="152" y="102"/>
                  </a:lnTo>
                  <a:lnTo>
                    <a:pt x="147" y="100"/>
                  </a:lnTo>
                  <a:lnTo>
                    <a:pt x="143" y="98"/>
                  </a:lnTo>
                  <a:lnTo>
                    <a:pt x="140" y="94"/>
                  </a:lnTo>
                  <a:lnTo>
                    <a:pt x="139" y="91"/>
                  </a:lnTo>
                  <a:lnTo>
                    <a:pt x="139" y="88"/>
                  </a:lnTo>
                  <a:lnTo>
                    <a:pt x="139" y="85"/>
                  </a:lnTo>
                  <a:lnTo>
                    <a:pt x="141" y="81"/>
                  </a:lnTo>
                  <a:lnTo>
                    <a:pt x="148" y="73"/>
                  </a:lnTo>
                  <a:lnTo>
                    <a:pt x="158" y="66"/>
                  </a:lnTo>
                  <a:lnTo>
                    <a:pt x="145" y="70"/>
                  </a:lnTo>
                  <a:lnTo>
                    <a:pt x="132" y="75"/>
                  </a:lnTo>
                  <a:lnTo>
                    <a:pt x="118" y="80"/>
                  </a:lnTo>
                  <a:lnTo>
                    <a:pt x="102" y="85"/>
                  </a:lnTo>
                  <a:lnTo>
                    <a:pt x="75" y="92"/>
                  </a:lnTo>
                  <a:lnTo>
                    <a:pt x="47" y="98"/>
                  </a:lnTo>
                  <a:lnTo>
                    <a:pt x="23" y="101"/>
                  </a:lnTo>
                  <a:lnTo>
                    <a:pt x="0" y="105"/>
                  </a:lnTo>
                  <a:close/>
                  <a:moveTo>
                    <a:pt x="385" y="114"/>
                  </a:moveTo>
                  <a:lnTo>
                    <a:pt x="385" y="186"/>
                  </a:lnTo>
                  <a:lnTo>
                    <a:pt x="375" y="189"/>
                  </a:lnTo>
                  <a:lnTo>
                    <a:pt x="364" y="193"/>
                  </a:lnTo>
                  <a:lnTo>
                    <a:pt x="353" y="196"/>
                  </a:lnTo>
                  <a:lnTo>
                    <a:pt x="341" y="200"/>
                  </a:lnTo>
                  <a:lnTo>
                    <a:pt x="312" y="208"/>
                  </a:lnTo>
                  <a:lnTo>
                    <a:pt x="285" y="213"/>
                  </a:lnTo>
                  <a:lnTo>
                    <a:pt x="259" y="218"/>
                  </a:lnTo>
                  <a:lnTo>
                    <a:pt x="235" y="219"/>
                  </a:lnTo>
                  <a:lnTo>
                    <a:pt x="215" y="219"/>
                  </a:lnTo>
                  <a:lnTo>
                    <a:pt x="198" y="216"/>
                  </a:lnTo>
                  <a:lnTo>
                    <a:pt x="192" y="215"/>
                  </a:lnTo>
                  <a:lnTo>
                    <a:pt x="186" y="213"/>
                  </a:lnTo>
                  <a:lnTo>
                    <a:pt x="183" y="211"/>
                  </a:lnTo>
                  <a:lnTo>
                    <a:pt x="179" y="207"/>
                  </a:lnTo>
                  <a:lnTo>
                    <a:pt x="178" y="203"/>
                  </a:lnTo>
                  <a:lnTo>
                    <a:pt x="178" y="199"/>
                  </a:lnTo>
                  <a:lnTo>
                    <a:pt x="179" y="195"/>
                  </a:lnTo>
                  <a:lnTo>
                    <a:pt x="182" y="190"/>
                  </a:lnTo>
                  <a:lnTo>
                    <a:pt x="186" y="186"/>
                  </a:lnTo>
                  <a:lnTo>
                    <a:pt x="191" y="181"/>
                  </a:lnTo>
                  <a:lnTo>
                    <a:pt x="198" y="176"/>
                  </a:lnTo>
                  <a:lnTo>
                    <a:pt x="206" y="170"/>
                  </a:lnTo>
                  <a:lnTo>
                    <a:pt x="223" y="161"/>
                  </a:lnTo>
                  <a:lnTo>
                    <a:pt x="245" y="150"/>
                  </a:lnTo>
                  <a:lnTo>
                    <a:pt x="270" y="140"/>
                  </a:lnTo>
                  <a:lnTo>
                    <a:pt x="298" y="132"/>
                  </a:lnTo>
                  <a:lnTo>
                    <a:pt x="321" y="125"/>
                  </a:lnTo>
                  <a:lnTo>
                    <a:pt x="343" y="120"/>
                  </a:lnTo>
                  <a:lnTo>
                    <a:pt x="365" y="117"/>
                  </a:lnTo>
                  <a:lnTo>
                    <a:pt x="385" y="114"/>
                  </a:lnTo>
                  <a:close/>
                  <a:moveTo>
                    <a:pt x="385" y="201"/>
                  </a:moveTo>
                  <a:lnTo>
                    <a:pt x="385" y="213"/>
                  </a:lnTo>
                  <a:lnTo>
                    <a:pt x="384" y="211"/>
                  </a:lnTo>
                  <a:lnTo>
                    <a:pt x="384" y="207"/>
                  </a:lnTo>
                  <a:lnTo>
                    <a:pt x="384" y="203"/>
                  </a:lnTo>
                  <a:lnTo>
                    <a:pt x="385" y="201"/>
                  </a:lnTo>
                  <a:close/>
                  <a:moveTo>
                    <a:pt x="385" y="243"/>
                  </a:moveTo>
                  <a:lnTo>
                    <a:pt x="385" y="327"/>
                  </a:lnTo>
                  <a:lnTo>
                    <a:pt x="359" y="333"/>
                  </a:lnTo>
                  <a:lnTo>
                    <a:pt x="334" y="338"/>
                  </a:lnTo>
                  <a:lnTo>
                    <a:pt x="310" y="341"/>
                  </a:lnTo>
                  <a:lnTo>
                    <a:pt x="289" y="342"/>
                  </a:lnTo>
                  <a:lnTo>
                    <a:pt x="271" y="341"/>
                  </a:lnTo>
                  <a:lnTo>
                    <a:pt x="255" y="339"/>
                  </a:lnTo>
                  <a:lnTo>
                    <a:pt x="249" y="336"/>
                  </a:lnTo>
                  <a:lnTo>
                    <a:pt x="244" y="334"/>
                  </a:lnTo>
                  <a:lnTo>
                    <a:pt x="240" y="332"/>
                  </a:lnTo>
                  <a:lnTo>
                    <a:pt x="238" y="328"/>
                  </a:lnTo>
                  <a:lnTo>
                    <a:pt x="235" y="325"/>
                  </a:lnTo>
                  <a:lnTo>
                    <a:pt x="235" y="320"/>
                  </a:lnTo>
                  <a:lnTo>
                    <a:pt x="236" y="315"/>
                  </a:lnTo>
                  <a:lnTo>
                    <a:pt x="239" y="310"/>
                  </a:lnTo>
                  <a:lnTo>
                    <a:pt x="242" y="306"/>
                  </a:lnTo>
                  <a:lnTo>
                    <a:pt x="247" y="301"/>
                  </a:lnTo>
                  <a:lnTo>
                    <a:pt x="253" y="296"/>
                  </a:lnTo>
                  <a:lnTo>
                    <a:pt x="260" y="290"/>
                  </a:lnTo>
                  <a:lnTo>
                    <a:pt x="278" y="281"/>
                  </a:lnTo>
                  <a:lnTo>
                    <a:pt x="299" y="270"/>
                  </a:lnTo>
                  <a:lnTo>
                    <a:pt x="323" y="260"/>
                  </a:lnTo>
                  <a:lnTo>
                    <a:pt x="349" y="251"/>
                  </a:lnTo>
                  <a:lnTo>
                    <a:pt x="367" y="246"/>
                  </a:lnTo>
                  <a:lnTo>
                    <a:pt x="385" y="243"/>
                  </a:lnTo>
                  <a:close/>
                  <a:moveTo>
                    <a:pt x="385" y="394"/>
                  </a:moveTo>
                  <a:lnTo>
                    <a:pt x="385" y="473"/>
                  </a:lnTo>
                  <a:lnTo>
                    <a:pt x="372" y="474"/>
                  </a:lnTo>
                  <a:lnTo>
                    <a:pt x="360" y="474"/>
                  </a:lnTo>
                  <a:lnTo>
                    <a:pt x="348" y="473"/>
                  </a:lnTo>
                  <a:lnTo>
                    <a:pt x="339" y="472"/>
                  </a:lnTo>
                  <a:lnTo>
                    <a:pt x="330" y="470"/>
                  </a:lnTo>
                  <a:lnTo>
                    <a:pt x="323" y="467"/>
                  </a:lnTo>
                  <a:lnTo>
                    <a:pt x="317" y="462"/>
                  </a:lnTo>
                  <a:lnTo>
                    <a:pt x="314" y="459"/>
                  </a:lnTo>
                  <a:lnTo>
                    <a:pt x="311" y="455"/>
                  </a:lnTo>
                  <a:lnTo>
                    <a:pt x="311" y="452"/>
                  </a:lnTo>
                  <a:lnTo>
                    <a:pt x="311" y="448"/>
                  </a:lnTo>
                  <a:lnTo>
                    <a:pt x="312" y="443"/>
                  </a:lnTo>
                  <a:lnTo>
                    <a:pt x="317" y="436"/>
                  </a:lnTo>
                  <a:lnTo>
                    <a:pt x="325" y="427"/>
                  </a:lnTo>
                  <a:lnTo>
                    <a:pt x="337" y="418"/>
                  </a:lnTo>
                  <a:lnTo>
                    <a:pt x="350" y="410"/>
                  </a:lnTo>
                  <a:lnTo>
                    <a:pt x="367" y="401"/>
                  </a:lnTo>
                  <a:lnTo>
                    <a:pt x="385" y="394"/>
                  </a:lnTo>
                  <a:close/>
                  <a:moveTo>
                    <a:pt x="385" y="485"/>
                  </a:moveTo>
                  <a:lnTo>
                    <a:pt x="385" y="562"/>
                  </a:lnTo>
                  <a:lnTo>
                    <a:pt x="375" y="567"/>
                  </a:lnTo>
                  <a:lnTo>
                    <a:pt x="366" y="571"/>
                  </a:lnTo>
                  <a:lnTo>
                    <a:pt x="355" y="574"/>
                  </a:lnTo>
                  <a:lnTo>
                    <a:pt x="344" y="578"/>
                  </a:lnTo>
                  <a:lnTo>
                    <a:pt x="318" y="585"/>
                  </a:lnTo>
                  <a:lnTo>
                    <a:pt x="295" y="590"/>
                  </a:lnTo>
                  <a:lnTo>
                    <a:pt x="271" y="593"/>
                  </a:lnTo>
                  <a:lnTo>
                    <a:pt x="249" y="594"/>
                  </a:lnTo>
                  <a:lnTo>
                    <a:pt x="230" y="593"/>
                  </a:lnTo>
                  <a:lnTo>
                    <a:pt x="215" y="591"/>
                  </a:lnTo>
                  <a:lnTo>
                    <a:pt x="209" y="588"/>
                  </a:lnTo>
                  <a:lnTo>
                    <a:pt x="203" y="586"/>
                  </a:lnTo>
                  <a:lnTo>
                    <a:pt x="200" y="582"/>
                  </a:lnTo>
                  <a:lnTo>
                    <a:pt x="196" y="579"/>
                  </a:lnTo>
                  <a:lnTo>
                    <a:pt x="195" y="574"/>
                  </a:lnTo>
                  <a:lnTo>
                    <a:pt x="194" y="571"/>
                  </a:lnTo>
                  <a:lnTo>
                    <a:pt x="195" y="566"/>
                  </a:lnTo>
                  <a:lnTo>
                    <a:pt x="197" y="561"/>
                  </a:lnTo>
                  <a:lnTo>
                    <a:pt x="200" y="555"/>
                  </a:lnTo>
                  <a:lnTo>
                    <a:pt x="204" y="550"/>
                  </a:lnTo>
                  <a:lnTo>
                    <a:pt x="209" y="546"/>
                  </a:lnTo>
                  <a:lnTo>
                    <a:pt x="216" y="540"/>
                  </a:lnTo>
                  <a:lnTo>
                    <a:pt x="232" y="530"/>
                  </a:lnTo>
                  <a:lnTo>
                    <a:pt x="251" y="519"/>
                  </a:lnTo>
                  <a:lnTo>
                    <a:pt x="272" y="510"/>
                  </a:lnTo>
                  <a:lnTo>
                    <a:pt x="297" y="502"/>
                  </a:lnTo>
                  <a:lnTo>
                    <a:pt x="321" y="494"/>
                  </a:lnTo>
                  <a:lnTo>
                    <a:pt x="343" y="490"/>
                  </a:lnTo>
                  <a:lnTo>
                    <a:pt x="365" y="487"/>
                  </a:lnTo>
                  <a:lnTo>
                    <a:pt x="385" y="485"/>
                  </a:lnTo>
                  <a:close/>
                  <a:moveTo>
                    <a:pt x="385" y="653"/>
                  </a:moveTo>
                  <a:lnTo>
                    <a:pt x="385" y="742"/>
                  </a:lnTo>
                  <a:lnTo>
                    <a:pt x="371" y="742"/>
                  </a:lnTo>
                  <a:lnTo>
                    <a:pt x="358" y="743"/>
                  </a:lnTo>
                  <a:lnTo>
                    <a:pt x="346" y="742"/>
                  </a:lnTo>
                  <a:lnTo>
                    <a:pt x="335" y="740"/>
                  </a:lnTo>
                  <a:lnTo>
                    <a:pt x="325" y="738"/>
                  </a:lnTo>
                  <a:lnTo>
                    <a:pt x="317" y="735"/>
                  </a:lnTo>
                  <a:lnTo>
                    <a:pt x="311" y="730"/>
                  </a:lnTo>
                  <a:lnTo>
                    <a:pt x="306" y="725"/>
                  </a:lnTo>
                  <a:lnTo>
                    <a:pt x="305" y="721"/>
                  </a:lnTo>
                  <a:lnTo>
                    <a:pt x="304" y="717"/>
                  </a:lnTo>
                  <a:lnTo>
                    <a:pt x="304" y="713"/>
                  </a:lnTo>
                  <a:lnTo>
                    <a:pt x="305" y="708"/>
                  </a:lnTo>
                  <a:lnTo>
                    <a:pt x="308" y="704"/>
                  </a:lnTo>
                  <a:lnTo>
                    <a:pt x="311" y="699"/>
                  </a:lnTo>
                  <a:lnTo>
                    <a:pt x="315" y="694"/>
                  </a:lnTo>
                  <a:lnTo>
                    <a:pt x="320" y="689"/>
                  </a:lnTo>
                  <a:lnTo>
                    <a:pt x="333" y="679"/>
                  </a:lnTo>
                  <a:lnTo>
                    <a:pt x="347" y="669"/>
                  </a:lnTo>
                  <a:lnTo>
                    <a:pt x="365" y="661"/>
                  </a:lnTo>
                  <a:lnTo>
                    <a:pt x="385" y="653"/>
                  </a:lnTo>
                  <a:close/>
                  <a:moveTo>
                    <a:pt x="385" y="759"/>
                  </a:moveTo>
                  <a:lnTo>
                    <a:pt x="385" y="845"/>
                  </a:lnTo>
                  <a:lnTo>
                    <a:pt x="373" y="850"/>
                  </a:lnTo>
                  <a:lnTo>
                    <a:pt x="360" y="855"/>
                  </a:lnTo>
                  <a:lnTo>
                    <a:pt x="336" y="862"/>
                  </a:lnTo>
                  <a:lnTo>
                    <a:pt x="312" y="866"/>
                  </a:lnTo>
                  <a:lnTo>
                    <a:pt x="291" y="869"/>
                  </a:lnTo>
                  <a:lnTo>
                    <a:pt x="271" y="870"/>
                  </a:lnTo>
                  <a:lnTo>
                    <a:pt x="261" y="870"/>
                  </a:lnTo>
                  <a:lnTo>
                    <a:pt x="253" y="869"/>
                  </a:lnTo>
                  <a:lnTo>
                    <a:pt x="246" y="868"/>
                  </a:lnTo>
                  <a:lnTo>
                    <a:pt x="239" y="865"/>
                  </a:lnTo>
                  <a:lnTo>
                    <a:pt x="232" y="863"/>
                  </a:lnTo>
                  <a:lnTo>
                    <a:pt x="227" y="859"/>
                  </a:lnTo>
                  <a:lnTo>
                    <a:pt x="223" y="857"/>
                  </a:lnTo>
                  <a:lnTo>
                    <a:pt x="220" y="852"/>
                  </a:lnTo>
                  <a:lnTo>
                    <a:pt x="217" y="849"/>
                  </a:lnTo>
                  <a:lnTo>
                    <a:pt x="216" y="844"/>
                  </a:lnTo>
                  <a:lnTo>
                    <a:pt x="217" y="839"/>
                  </a:lnTo>
                  <a:lnTo>
                    <a:pt x="219" y="833"/>
                  </a:lnTo>
                  <a:lnTo>
                    <a:pt x="221" y="828"/>
                  </a:lnTo>
                  <a:lnTo>
                    <a:pt x="225" y="824"/>
                  </a:lnTo>
                  <a:lnTo>
                    <a:pt x="229" y="818"/>
                  </a:lnTo>
                  <a:lnTo>
                    <a:pt x="235" y="813"/>
                  </a:lnTo>
                  <a:lnTo>
                    <a:pt x="249" y="802"/>
                  </a:lnTo>
                  <a:lnTo>
                    <a:pt x="266" y="792"/>
                  </a:lnTo>
                  <a:lnTo>
                    <a:pt x="286" y="782"/>
                  </a:lnTo>
                  <a:lnTo>
                    <a:pt x="309" y="774"/>
                  </a:lnTo>
                  <a:lnTo>
                    <a:pt x="329" y="768"/>
                  </a:lnTo>
                  <a:lnTo>
                    <a:pt x="349" y="764"/>
                  </a:lnTo>
                  <a:lnTo>
                    <a:pt x="367" y="761"/>
                  </a:lnTo>
                  <a:lnTo>
                    <a:pt x="385" y="759"/>
                  </a:lnTo>
                  <a:close/>
                  <a:moveTo>
                    <a:pt x="385" y="972"/>
                  </a:moveTo>
                  <a:lnTo>
                    <a:pt x="385" y="1032"/>
                  </a:lnTo>
                  <a:lnTo>
                    <a:pt x="379" y="1029"/>
                  </a:lnTo>
                  <a:lnTo>
                    <a:pt x="373" y="1026"/>
                  </a:lnTo>
                  <a:lnTo>
                    <a:pt x="369" y="1022"/>
                  </a:lnTo>
                  <a:lnTo>
                    <a:pt x="366" y="1017"/>
                  </a:lnTo>
                  <a:lnTo>
                    <a:pt x="364" y="1013"/>
                  </a:lnTo>
                  <a:lnTo>
                    <a:pt x="362" y="1008"/>
                  </a:lnTo>
                  <a:lnTo>
                    <a:pt x="364" y="1002"/>
                  </a:lnTo>
                  <a:lnTo>
                    <a:pt x="365" y="996"/>
                  </a:lnTo>
                  <a:lnTo>
                    <a:pt x="368" y="990"/>
                  </a:lnTo>
                  <a:lnTo>
                    <a:pt x="373" y="984"/>
                  </a:lnTo>
                  <a:lnTo>
                    <a:pt x="379" y="978"/>
                  </a:lnTo>
                  <a:lnTo>
                    <a:pt x="385" y="972"/>
                  </a:lnTo>
                  <a:close/>
                  <a:moveTo>
                    <a:pt x="385" y="1075"/>
                  </a:moveTo>
                  <a:lnTo>
                    <a:pt x="385" y="1173"/>
                  </a:lnTo>
                  <a:lnTo>
                    <a:pt x="372" y="1173"/>
                  </a:lnTo>
                  <a:lnTo>
                    <a:pt x="359" y="1173"/>
                  </a:lnTo>
                  <a:lnTo>
                    <a:pt x="348" y="1173"/>
                  </a:lnTo>
                  <a:lnTo>
                    <a:pt x="337" y="1171"/>
                  </a:lnTo>
                  <a:lnTo>
                    <a:pt x="328" y="1168"/>
                  </a:lnTo>
                  <a:lnTo>
                    <a:pt x="320" y="1163"/>
                  </a:lnTo>
                  <a:lnTo>
                    <a:pt x="314" y="1160"/>
                  </a:lnTo>
                  <a:lnTo>
                    <a:pt x="309" y="1154"/>
                  </a:lnTo>
                  <a:lnTo>
                    <a:pt x="306" y="1149"/>
                  </a:lnTo>
                  <a:lnTo>
                    <a:pt x="305" y="1144"/>
                  </a:lnTo>
                  <a:lnTo>
                    <a:pt x="305" y="1140"/>
                  </a:lnTo>
                  <a:lnTo>
                    <a:pt x="306" y="1135"/>
                  </a:lnTo>
                  <a:lnTo>
                    <a:pt x="308" y="1129"/>
                  </a:lnTo>
                  <a:lnTo>
                    <a:pt x="311" y="1124"/>
                  </a:lnTo>
                  <a:lnTo>
                    <a:pt x="315" y="1118"/>
                  </a:lnTo>
                  <a:lnTo>
                    <a:pt x="320" y="1114"/>
                  </a:lnTo>
                  <a:lnTo>
                    <a:pt x="331" y="1103"/>
                  </a:lnTo>
                  <a:lnTo>
                    <a:pt x="347" y="1093"/>
                  </a:lnTo>
                  <a:lnTo>
                    <a:pt x="365" y="1084"/>
                  </a:lnTo>
                  <a:lnTo>
                    <a:pt x="385" y="1075"/>
                  </a:lnTo>
                  <a:close/>
                  <a:moveTo>
                    <a:pt x="385" y="1203"/>
                  </a:moveTo>
                  <a:lnTo>
                    <a:pt x="385" y="1302"/>
                  </a:lnTo>
                  <a:lnTo>
                    <a:pt x="366" y="1307"/>
                  </a:lnTo>
                  <a:lnTo>
                    <a:pt x="346" y="1311"/>
                  </a:lnTo>
                  <a:lnTo>
                    <a:pt x="328" y="1313"/>
                  </a:lnTo>
                  <a:lnTo>
                    <a:pt x="310" y="1312"/>
                  </a:lnTo>
                  <a:lnTo>
                    <a:pt x="296" y="1310"/>
                  </a:lnTo>
                  <a:lnTo>
                    <a:pt x="283" y="1306"/>
                  </a:lnTo>
                  <a:lnTo>
                    <a:pt x="277" y="1304"/>
                  </a:lnTo>
                  <a:lnTo>
                    <a:pt x="272" y="1300"/>
                  </a:lnTo>
                  <a:lnTo>
                    <a:pt x="268" y="1296"/>
                  </a:lnTo>
                  <a:lnTo>
                    <a:pt x="265" y="1293"/>
                  </a:lnTo>
                  <a:lnTo>
                    <a:pt x="263" y="1288"/>
                  </a:lnTo>
                  <a:lnTo>
                    <a:pt x="261" y="1283"/>
                  </a:lnTo>
                  <a:lnTo>
                    <a:pt x="261" y="1279"/>
                  </a:lnTo>
                  <a:lnTo>
                    <a:pt x="263" y="1273"/>
                  </a:lnTo>
                  <a:lnTo>
                    <a:pt x="265" y="1268"/>
                  </a:lnTo>
                  <a:lnTo>
                    <a:pt x="267" y="1262"/>
                  </a:lnTo>
                  <a:lnTo>
                    <a:pt x="271" y="1257"/>
                  </a:lnTo>
                  <a:lnTo>
                    <a:pt x="276" y="1251"/>
                  </a:lnTo>
                  <a:lnTo>
                    <a:pt x="287" y="1241"/>
                  </a:lnTo>
                  <a:lnTo>
                    <a:pt x="303" y="1231"/>
                  </a:lnTo>
                  <a:lnTo>
                    <a:pt x="320" y="1222"/>
                  </a:lnTo>
                  <a:lnTo>
                    <a:pt x="340" y="1213"/>
                  </a:lnTo>
                  <a:lnTo>
                    <a:pt x="352" y="1210"/>
                  </a:lnTo>
                  <a:lnTo>
                    <a:pt x="362" y="1207"/>
                  </a:lnTo>
                  <a:lnTo>
                    <a:pt x="374" y="1205"/>
                  </a:lnTo>
                  <a:lnTo>
                    <a:pt x="385" y="1203"/>
                  </a:lnTo>
                  <a:close/>
                  <a:moveTo>
                    <a:pt x="385" y="1344"/>
                  </a:moveTo>
                  <a:lnTo>
                    <a:pt x="385" y="1431"/>
                  </a:lnTo>
                  <a:lnTo>
                    <a:pt x="373" y="1437"/>
                  </a:lnTo>
                  <a:lnTo>
                    <a:pt x="360" y="1443"/>
                  </a:lnTo>
                  <a:lnTo>
                    <a:pt x="340" y="1449"/>
                  </a:lnTo>
                  <a:lnTo>
                    <a:pt x="320" y="1452"/>
                  </a:lnTo>
                  <a:lnTo>
                    <a:pt x="301" y="1455"/>
                  </a:lnTo>
                  <a:lnTo>
                    <a:pt x="283" y="1455"/>
                  </a:lnTo>
                  <a:lnTo>
                    <a:pt x="274" y="1453"/>
                  </a:lnTo>
                  <a:lnTo>
                    <a:pt x="267" y="1452"/>
                  </a:lnTo>
                  <a:lnTo>
                    <a:pt x="260" y="1451"/>
                  </a:lnTo>
                  <a:lnTo>
                    <a:pt x="254" y="1449"/>
                  </a:lnTo>
                  <a:lnTo>
                    <a:pt x="248" y="1446"/>
                  </a:lnTo>
                  <a:lnTo>
                    <a:pt x="244" y="1443"/>
                  </a:lnTo>
                  <a:lnTo>
                    <a:pt x="239" y="1439"/>
                  </a:lnTo>
                  <a:lnTo>
                    <a:pt x="235" y="1434"/>
                  </a:lnTo>
                  <a:lnTo>
                    <a:pt x="234" y="1430"/>
                  </a:lnTo>
                  <a:lnTo>
                    <a:pt x="233" y="1425"/>
                  </a:lnTo>
                  <a:lnTo>
                    <a:pt x="232" y="1420"/>
                  </a:lnTo>
                  <a:lnTo>
                    <a:pt x="233" y="1415"/>
                  </a:lnTo>
                  <a:lnTo>
                    <a:pt x="235" y="1409"/>
                  </a:lnTo>
                  <a:lnTo>
                    <a:pt x="238" y="1405"/>
                  </a:lnTo>
                  <a:lnTo>
                    <a:pt x="241" y="1399"/>
                  </a:lnTo>
                  <a:lnTo>
                    <a:pt x="245" y="1394"/>
                  </a:lnTo>
                  <a:lnTo>
                    <a:pt x="257" y="1383"/>
                  </a:lnTo>
                  <a:lnTo>
                    <a:pt x="270" y="1374"/>
                  </a:lnTo>
                  <a:lnTo>
                    <a:pt x="286" y="1364"/>
                  </a:lnTo>
                  <a:lnTo>
                    <a:pt x="305" y="1356"/>
                  </a:lnTo>
                  <a:lnTo>
                    <a:pt x="327" y="1350"/>
                  </a:lnTo>
                  <a:lnTo>
                    <a:pt x="347" y="1345"/>
                  </a:lnTo>
                  <a:lnTo>
                    <a:pt x="367" y="1344"/>
                  </a:lnTo>
                  <a:lnTo>
                    <a:pt x="385" y="1344"/>
                  </a:lnTo>
                  <a:close/>
                  <a:moveTo>
                    <a:pt x="385" y="1496"/>
                  </a:moveTo>
                  <a:lnTo>
                    <a:pt x="385" y="1563"/>
                  </a:lnTo>
                  <a:lnTo>
                    <a:pt x="375" y="1570"/>
                  </a:lnTo>
                  <a:lnTo>
                    <a:pt x="365" y="1577"/>
                  </a:lnTo>
                  <a:lnTo>
                    <a:pt x="353" y="1583"/>
                  </a:lnTo>
                  <a:lnTo>
                    <a:pt x="340" y="1588"/>
                  </a:lnTo>
                  <a:lnTo>
                    <a:pt x="320" y="1595"/>
                  </a:lnTo>
                  <a:lnTo>
                    <a:pt x="302" y="1598"/>
                  </a:lnTo>
                  <a:lnTo>
                    <a:pt x="283" y="1601"/>
                  </a:lnTo>
                  <a:lnTo>
                    <a:pt x="266" y="1599"/>
                  </a:lnTo>
                  <a:lnTo>
                    <a:pt x="258" y="1599"/>
                  </a:lnTo>
                  <a:lnTo>
                    <a:pt x="251" y="1598"/>
                  </a:lnTo>
                  <a:lnTo>
                    <a:pt x="244" y="1596"/>
                  </a:lnTo>
                  <a:lnTo>
                    <a:pt x="238" y="1594"/>
                  </a:lnTo>
                  <a:lnTo>
                    <a:pt x="232" y="1591"/>
                  </a:lnTo>
                  <a:lnTo>
                    <a:pt x="227" y="1588"/>
                  </a:lnTo>
                  <a:lnTo>
                    <a:pt x="223" y="1584"/>
                  </a:lnTo>
                  <a:lnTo>
                    <a:pt x="220" y="1579"/>
                  </a:lnTo>
                  <a:lnTo>
                    <a:pt x="217" y="1575"/>
                  </a:lnTo>
                  <a:lnTo>
                    <a:pt x="216" y="1570"/>
                  </a:lnTo>
                  <a:lnTo>
                    <a:pt x="216" y="1565"/>
                  </a:lnTo>
                  <a:lnTo>
                    <a:pt x="216" y="1560"/>
                  </a:lnTo>
                  <a:lnTo>
                    <a:pt x="219" y="1554"/>
                  </a:lnTo>
                  <a:lnTo>
                    <a:pt x="221" y="1550"/>
                  </a:lnTo>
                  <a:lnTo>
                    <a:pt x="225" y="1544"/>
                  </a:lnTo>
                  <a:lnTo>
                    <a:pt x="228" y="1539"/>
                  </a:lnTo>
                  <a:lnTo>
                    <a:pt x="239" y="1528"/>
                  </a:lnTo>
                  <a:lnTo>
                    <a:pt x="252" y="1519"/>
                  </a:lnTo>
                  <a:lnTo>
                    <a:pt x="267" y="1509"/>
                  </a:lnTo>
                  <a:lnTo>
                    <a:pt x="285" y="1502"/>
                  </a:lnTo>
                  <a:lnTo>
                    <a:pt x="299" y="1497"/>
                  </a:lnTo>
                  <a:lnTo>
                    <a:pt x="314" y="1494"/>
                  </a:lnTo>
                  <a:lnTo>
                    <a:pt x="327" y="1491"/>
                  </a:lnTo>
                  <a:lnTo>
                    <a:pt x="341" y="1490"/>
                  </a:lnTo>
                  <a:lnTo>
                    <a:pt x="353" y="1490"/>
                  </a:lnTo>
                  <a:lnTo>
                    <a:pt x="365" y="1491"/>
                  </a:lnTo>
                  <a:lnTo>
                    <a:pt x="375" y="1493"/>
                  </a:lnTo>
                  <a:lnTo>
                    <a:pt x="385" y="1496"/>
                  </a:lnTo>
                  <a:close/>
                  <a:moveTo>
                    <a:pt x="385" y="1652"/>
                  </a:moveTo>
                  <a:lnTo>
                    <a:pt x="385" y="1703"/>
                  </a:lnTo>
                  <a:lnTo>
                    <a:pt x="375" y="1714"/>
                  </a:lnTo>
                  <a:lnTo>
                    <a:pt x="364" y="1722"/>
                  </a:lnTo>
                  <a:lnTo>
                    <a:pt x="349" y="1730"/>
                  </a:lnTo>
                  <a:lnTo>
                    <a:pt x="333" y="1737"/>
                  </a:lnTo>
                  <a:lnTo>
                    <a:pt x="314" y="1743"/>
                  </a:lnTo>
                  <a:lnTo>
                    <a:pt x="296" y="1748"/>
                  </a:lnTo>
                  <a:lnTo>
                    <a:pt x="279" y="1749"/>
                  </a:lnTo>
                  <a:lnTo>
                    <a:pt x="263" y="1749"/>
                  </a:lnTo>
                  <a:lnTo>
                    <a:pt x="254" y="1748"/>
                  </a:lnTo>
                  <a:lnTo>
                    <a:pt x="247" y="1747"/>
                  </a:lnTo>
                  <a:lnTo>
                    <a:pt x="241" y="1744"/>
                  </a:lnTo>
                  <a:lnTo>
                    <a:pt x="235" y="1742"/>
                  </a:lnTo>
                  <a:lnTo>
                    <a:pt x="229" y="1740"/>
                  </a:lnTo>
                  <a:lnTo>
                    <a:pt x="225" y="1736"/>
                  </a:lnTo>
                  <a:lnTo>
                    <a:pt x="221" y="1733"/>
                  </a:lnTo>
                  <a:lnTo>
                    <a:pt x="217" y="1728"/>
                  </a:lnTo>
                  <a:lnTo>
                    <a:pt x="215" y="1724"/>
                  </a:lnTo>
                  <a:lnTo>
                    <a:pt x="214" y="1718"/>
                  </a:lnTo>
                  <a:lnTo>
                    <a:pt x="214" y="1714"/>
                  </a:lnTo>
                  <a:lnTo>
                    <a:pt x="214" y="1709"/>
                  </a:lnTo>
                  <a:lnTo>
                    <a:pt x="215" y="1704"/>
                  </a:lnTo>
                  <a:lnTo>
                    <a:pt x="217" y="1698"/>
                  </a:lnTo>
                  <a:lnTo>
                    <a:pt x="220" y="1693"/>
                  </a:lnTo>
                  <a:lnTo>
                    <a:pt x="225" y="1687"/>
                  </a:lnTo>
                  <a:lnTo>
                    <a:pt x="234" y="1678"/>
                  </a:lnTo>
                  <a:lnTo>
                    <a:pt x="246" y="1667"/>
                  </a:lnTo>
                  <a:lnTo>
                    <a:pt x="261" y="1659"/>
                  </a:lnTo>
                  <a:lnTo>
                    <a:pt x="278" y="1651"/>
                  </a:lnTo>
                  <a:lnTo>
                    <a:pt x="295" y="1646"/>
                  </a:lnTo>
                  <a:lnTo>
                    <a:pt x="310" y="1642"/>
                  </a:lnTo>
                  <a:lnTo>
                    <a:pt x="325" y="1640"/>
                  </a:lnTo>
                  <a:lnTo>
                    <a:pt x="340" y="1640"/>
                  </a:lnTo>
                  <a:lnTo>
                    <a:pt x="353" y="1641"/>
                  </a:lnTo>
                  <a:lnTo>
                    <a:pt x="366" y="1643"/>
                  </a:lnTo>
                  <a:lnTo>
                    <a:pt x="377" y="1647"/>
                  </a:lnTo>
                  <a:lnTo>
                    <a:pt x="385" y="1652"/>
                  </a:lnTo>
                  <a:close/>
                  <a:moveTo>
                    <a:pt x="385" y="1804"/>
                  </a:moveTo>
                  <a:lnTo>
                    <a:pt x="385" y="1862"/>
                  </a:lnTo>
                  <a:lnTo>
                    <a:pt x="377" y="1869"/>
                  </a:lnTo>
                  <a:lnTo>
                    <a:pt x="366" y="1877"/>
                  </a:lnTo>
                  <a:lnTo>
                    <a:pt x="353" y="1885"/>
                  </a:lnTo>
                  <a:lnTo>
                    <a:pt x="339" y="1891"/>
                  </a:lnTo>
                  <a:lnTo>
                    <a:pt x="322" y="1896"/>
                  </a:lnTo>
                  <a:lnTo>
                    <a:pt x="304" y="1900"/>
                  </a:lnTo>
                  <a:lnTo>
                    <a:pt x="287" y="1902"/>
                  </a:lnTo>
                  <a:lnTo>
                    <a:pt x="272" y="1901"/>
                  </a:lnTo>
                  <a:lnTo>
                    <a:pt x="258" y="1899"/>
                  </a:lnTo>
                  <a:lnTo>
                    <a:pt x="245" y="1895"/>
                  </a:lnTo>
                  <a:lnTo>
                    <a:pt x="240" y="1892"/>
                  </a:lnTo>
                  <a:lnTo>
                    <a:pt x="235" y="1889"/>
                  </a:lnTo>
                  <a:lnTo>
                    <a:pt x="230" y="1885"/>
                  </a:lnTo>
                  <a:lnTo>
                    <a:pt x="228" y="1881"/>
                  </a:lnTo>
                  <a:lnTo>
                    <a:pt x="226" y="1876"/>
                  </a:lnTo>
                  <a:lnTo>
                    <a:pt x="225" y="1872"/>
                  </a:lnTo>
                  <a:lnTo>
                    <a:pt x="223" y="1867"/>
                  </a:lnTo>
                  <a:lnTo>
                    <a:pt x="225" y="1861"/>
                  </a:lnTo>
                  <a:lnTo>
                    <a:pt x="225" y="1856"/>
                  </a:lnTo>
                  <a:lnTo>
                    <a:pt x="227" y="1850"/>
                  </a:lnTo>
                  <a:lnTo>
                    <a:pt x="229" y="1845"/>
                  </a:lnTo>
                  <a:lnTo>
                    <a:pt x="233" y="1841"/>
                  </a:lnTo>
                  <a:lnTo>
                    <a:pt x="242" y="1830"/>
                  </a:lnTo>
                  <a:lnTo>
                    <a:pt x="254" y="1820"/>
                  </a:lnTo>
                  <a:lnTo>
                    <a:pt x="268" y="1812"/>
                  </a:lnTo>
                  <a:lnTo>
                    <a:pt x="285" y="1804"/>
                  </a:lnTo>
                  <a:lnTo>
                    <a:pt x="299" y="1799"/>
                  </a:lnTo>
                  <a:lnTo>
                    <a:pt x="314" y="1796"/>
                  </a:lnTo>
                  <a:lnTo>
                    <a:pt x="328" y="1794"/>
                  </a:lnTo>
                  <a:lnTo>
                    <a:pt x="341" y="1793"/>
                  </a:lnTo>
                  <a:lnTo>
                    <a:pt x="354" y="1794"/>
                  </a:lnTo>
                  <a:lnTo>
                    <a:pt x="366" y="1796"/>
                  </a:lnTo>
                  <a:lnTo>
                    <a:pt x="377" y="1799"/>
                  </a:lnTo>
                  <a:lnTo>
                    <a:pt x="385" y="1804"/>
                  </a:lnTo>
                  <a:close/>
                  <a:moveTo>
                    <a:pt x="385" y="1955"/>
                  </a:moveTo>
                  <a:lnTo>
                    <a:pt x="385" y="2034"/>
                  </a:lnTo>
                  <a:lnTo>
                    <a:pt x="373" y="2041"/>
                  </a:lnTo>
                  <a:lnTo>
                    <a:pt x="359" y="2049"/>
                  </a:lnTo>
                  <a:lnTo>
                    <a:pt x="342" y="2055"/>
                  </a:lnTo>
                  <a:lnTo>
                    <a:pt x="325" y="2058"/>
                  </a:lnTo>
                  <a:lnTo>
                    <a:pt x="309" y="2059"/>
                  </a:lnTo>
                  <a:lnTo>
                    <a:pt x="293" y="2058"/>
                  </a:lnTo>
                  <a:lnTo>
                    <a:pt x="280" y="2056"/>
                  </a:lnTo>
                  <a:lnTo>
                    <a:pt x="268" y="2052"/>
                  </a:lnTo>
                  <a:lnTo>
                    <a:pt x="263" y="2049"/>
                  </a:lnTo>
                  <a:lnTo>
                    <a:pt x="259" y="2045"/>
                  </a:lnTo>
                  <a:lnTo>
                    <a:pt x="254" y="2041"/>
                  </a:lnTo>
                  <a:lnTo>
                    <a:pt x="252" y="2037"/>
                  </a:lnTo>
                  <a:lnTo>
                    <a:pt x="249" y="2033"/>
                  </a:lnTo>
                  <a:lnTo>
                    <a:pt x="247" y="2028"/>
                  </a:lnTo>
                  <a:lnTo>
                    <a:pt x="247" y="2022"/>
                  </a:lnTo>
                  <a:lnTo>
                    <a:pt x="247" y="2018"/>
                  </a:lnTo>
                  <a:lnTo>
                    <a:pt x="248" y="2013"/>
                  </a:lnTo>
                  <a:lnTo>
                    <a:pt x="249" y="2007"/>
                  </a:lnTo>
                  <a:lnTo>
                    <a:pt x="252" y="2002"/>
                  </a:lnTo>
                  <a:lnTo>
                    <a:pt x="255" y="1997"/>
                  </a:lnTo>
                  <a:lnTo>
                    <a:pt x="264" y="1987"/>
                  </a:lnTo>
                  <a:lnTo>
                    <a:pt x="276" y="1977"/>
                  </a:lnTo>
                  <a:lnTo>
                    <a:pt x="289" y="1969"/>
                  </a:lnTo>
                  <a:lnTo>
                    <a:pt x="304" y="1962"/>
                  </a:lnTo>
                  <a:lnTo>
                    <a:pt x="315" y="1957"/>
                  </a:lnTo>
                  <a:lnTo>
                    <a:pt x="327" y="1955"/>
                  </a:lnTo>
                  <a:lnTo>
                    <a:pt x="337" y="1952"/>
                  </a:lnTo>
                  <a:lnTo>
                    <a:pt x="347" y="1951"/>
                  </a:lnTo>
                  <a:lnTo>
                    <a:pt x="358" y="1951"/>
                  </a:lnTo>
                  <a:lnTo>
                    <a:pt x="367" y="1951"/>
                  </a:lnTo>
                  <a:lnTo>
                    <a:pt x="377" y="1952"/>
                  </a:lnTo>
                  <a:lnTo>
                    <a:pt x="385" y="1955"/>
                  </a:lnTo>
                  <a:close/>
                  <a:moveTo>
                    <a:pt x="385" y="2113"/>
                  </a:moveTo>
                  <a:lnTo>
                    <a:pt x="385" y="2213"/>
                  </a:lnTo>
                  <a:lnTo>
                    <a:pt x="369" y="2217"/>
                  </a:lnTo>
                  <a:lnTo>
                    <a:pt x="355" y="2220"/>
                  </a:lnTo>
                  <a:lnTo>
                    <a:pt x="340" y="2221"/>
                  </a:lnTo>
                  <a:lnTo>
                    <a:pt x="327" y="2220"/>
                  </a:lnTo>
                  <a:lnTo>
                    <a:pt x="314" y="2216"/>
                  </a:lnTo>
                  <a:lnTo>
                    <a:pt x="303" y="2213"/>
                  </a:lnTo>
                  <a:lnTo>
                    <a:pt x="298" y="2209"/>
                  </a:lnTo>
                  <a:lnTo>
                    <a:pt x="295" y="2207"/>
                  </a:lnTo>
                  <a:lnTo>
                    <a:pt x="290" y="2202"/>
                  </a:lnTo>
                  <a:lnTo>
                    <a:pt x="287" y="2198"/>
                  </a:lnTo>
                  <a:lnTo>
                    <a:pt x="285" y="2194"/>
                  </a:lnTo>
                  <a:lnTo>
                    <a:pt x="284" y="2189"/>
                  </a:lnTo>
                  <a:lnTo>
                    <a:pt x="283" y="2184"/>
                  </a:lnTo>
                  <a:lnTo>
                    <a:pt x="283" y="2179"/>
                  </a:lnTo>
                  <a:lnTo>
                    <a:pt x="284" y="2173"/>
                  </a:lnTo>
                  <a:lnTo>
                    <a:pt x="285" y="2169"/>
                  </a:lnTo>
                  <a:lnTo>
                    <a:pt x="287" y="2164"/>
                  </a:lnTo>
                  <a:lnTo>
                    <a:pt x="291" y="2158"/>
                  </a:lnTo>
                  <a:lnTo>
                    <a:pt x="298" y="2148"/>
                  </a:lnTo>
                  <a:lnTo>
                    <a:pt x="309" y="2139"/>
                  </a:lnTo>
                  <a:lnTo>
                    <a:pt x="322" y="2131"/>
                  </a:lnTo>
                  <a:lnTo>
                    <a:pt x="337" y="2123"/>
                  </a:lnTo>
                  <a:lnTo>
                    <a:pt x="349" y="2119"/>
                  </a:lnTo>
                  <a:lnTo>
                    <a:pt x="361" y="2115"/>
                  </a:lnTo>
                  <a:lnTo>
                    <a:pt x="373" y="2114"/>
                  </a:lnTo>
                  <a:lnTo>
                    <a:pt x="385" y="2113"/>
                  </a:lnTo>
                  <a:close/>
                  <a:moveTo>
                    <a:pt x="385" y="2289"/>
                  </a:moveTo>
                  <a:lnTo>
                    <a:pt x="385" y="2386"/>
                  </a:lnTo>
                  <a:lnTo>
                    <a:pt x="378" y="2386"/>
                  </a:lnTo>
                  <a:lnTo>
                    <a:pt x="369" y="2385"/>
                  </a:lnTo>
                  <a:lnTo>
                    <a:pt x="362" y="2382"/>
                  </a:lnTo>
                  <a:lnTo>
                    <a:pt x="356" y="2380"/>
                  </a:lnTo>
                  <a:lnTo>
                    <a:pt x="349" y="2377"/>
                  </a:lnTo>
                  <a:lnTo>
                    <a:pt x="344" y="2373"/>
                  </a:lnTo>
                  <a:lnTo>
                    <a:pt x="340" y="2369"/>
                  </a:lnTo>
                  <a:lnTo>
                    <a:pt x="336" y="2363"/>
                  </a:lnTo>
                  <a:lnTo>
                    <a:pt x="334" y="2360"/>
                  </a:lnTo>
                  <a:lnTo>
                    <a:pt x="333" y="2355"/>
                  </a:lnTo>
                  <a:lnTo>
                    <a:pt x="331" y="2349"/>
                  </a:lnTo>
                  <a:lnTo>
                    <a:pt x="331" y="2344"/>
                  </a:lnTo>
                  <a:lnTo>
                    <a:pt x="333" y="2340"/>
                  </a:lnTo>
                  <a:lnTo>
                    <a:pt x="334" y="2334"/>
                  </a:lnTo>
                  <a:lnTo>
                    <a:pt x="336" y="2329"/>
                  </a:lnTo>
                  <a:lnTo>
                    <a:pt x="339" y="2324"/>
                  </a:lnTo>
                  <a:lnTo>
                    <a:pt x="346" y="2314"/>
                  </a:lnTo>
                  <a:lnTo>
                    <a:pt x="356" y="2305"/>
                  </a:lnTo>
                  <a:lnTo>
                    <a:pt x="368" y="2297"/>
                  </a:lnTo>
                  <a:lnTo>
                    <a:pt x="383" y="2290"/>
                  </a:lnTo>
                  <a:lnTo>
                    <a:pt x="384" y="2289"/>
                  </a:lnTo>
                  <a:lnTo>
                    <a:pt x="385" y="2289"/>
                  </a:lnTo>
                  <a:close/>
                  <a:moveTo>
                    <a:pt x="385" y="2707"/>
                  </a:moveTo>
                  <a:lnTo>
                    <a:pt x="385" y="2803"/>
                  </a:lnTo>
                  <a:lnTo>
                    <a:pt x="373" y="2807"/>
                  </a:lnTo>
                  <a:lnTo>
                    <a:pt x="361" y="2808"/>
                  </a:lnTo>
                  <a:lnTo>
                    <a:pt x="348" y="2808"/>
                  </a:lnTo>
                  <a:lnTo>
                    <a:pt x="337" y="2807"/>
                  </a:lnTo>
                  <a:lnTo>
                    <a:pt x="327" y="2804"/>
                  </a:lnTo>
                  <a:lnTo>
                    <a:pt x="317" y="2799"/>
                  </a:lnTo>
                  <a:lnTo>
                    <a:pt x="310" y="2794"/>
                  </a:lnTo>
                  <a:lnTo>
                    <a:pt x="304" y="2786"/>
                  </a:lnTo>
                  <a:lnTo>
                    <a:pt x="302" y="2782"/>
                  </a:lnTo>
                  <a:lnTo>
                    <a:pt x="299" y="2777"/>
                  </a:lnTo>
                  <a:lnTo>
                    <a:pt x="299" y="2772"/>
                  </a:lnTo>
                  <a:lnTo>
                    <a:pt x="298" y="2767"/>
                  </a:lnTo>
                  <a:lnTo>
                    <a:pt x="299" y="2763"/>
                  </a:lnTo>
                  <a:lnTo>
                    <a:pt x="301" y="2758"/>
                  </a:lnTo>
                  <a:lnTo>
                    <a:pt x="302" y="2753"/>
                  </a:lnTo>
                  <a:lnTo>
                    <a:pt x="304" y="2748"/>
                  </a:lnTo>
                  <a:lnTo>
                    <a:pt x="310" y="2739"/>
                  </a:lnTo>
                  <a:lnTo>
                    <a:pt x="318" y="2731"/>
                  </a:lnTo>
                  <a:lnTo>
                    <a:pt x="329" y="2722"/>
                  </a:lnTo>
                  <a:lnTo>
                    <a:pt x="341" y="2716"/>
                  </a:lnTo>
                  <a:lnTo>
                    <a:pt x="352" y="2712"/>
                  </a:lnTo>
                  <a:lnTo>
                    <a:pt x="364" y="2709"/>
                  </a:lnTo>
                  <a:lnTo>
                    <a:pt x="374" y="2708"/>
                  </a:lnTo>
                  <a:lnTo>
                    <a:pt x="385" y="2707"/>
                  </a:lnTo>
                  <a:close/>
                  <a:moveTo>
                    <a:pt x="144" y="244"/>
                  </a:moveTo>
                  <a:lnTo>
                    <a:pt x="118" y="253"/>
                  </a:lnTo>
                  <a:lnTo>
                    <a:pt x="94" y="263"/>
                  </a:lnTo>
                  <a:lnTo>
                    <a:pt x="72" y="272"/>
                  </a:lnTo>
                  <a:lnTo>
                    <a:pt x="56" y="283"/>
                  </a:lnTo>
                  <a:lnTo>
                    <a:pt x="49" y="288"/>
                  </a:lnTo>
                  <a:lnTo>
                    <a:pt x="43" y="293"/>
                  </a:lnTo>
                  <a:lnTo>
                    <a:pt x="38" y="297"/>
                  </a:lnTo>
                  <a:lnTo>
                    <a:pt x="34" y="302"/>
                  </a:lnTo>
                  <a:lnTo>
                    <a:pt x="32" y="307"/>
                  </a:lnTo>
                  <a:lnTo>
                    <a:pt x="31" y="312"/>
                  </a:lnTo>
                  <a:lnTo>
                    <a:pt x="31" y="315"/>
                  </a:lnTo>
                  <a:lnTo>
                    <a:pt x="32" y="319"/>
                  </a:lnTo>
                  <a:lnTo>
                    <a:pt x="34" y="322"/>
                  </a:lnTo>
                  <a:lnTo>
                    <a:pt x="39" y="325"/>
                  </a:lnTo>
                  <a:lnTo>
                    <a:pt x="44" y="327"/>
                  </a:lnTo>
                  <a:lnTo>
                    <a:pt x="51" y="329"/>
                  </a:lnTo>
                  <a:lnTo>
                    <a:pt x="67" y="332"/>
                  </a:lnTo>
                  <a:lnTo>
                    <a:pt x="87" y="332"/>
                  </a:lnTo>
                  <a:lnTo>
                    <a:pt x="108" y="329"/>
                  </a:lnTo>
                  <a:lnTo>
                    <a:pt x="133" y="326"/>
                  </a:lnTo>
                  <a:lnTo>
                    <a:pt x="159" y="321"/>
                  </a:lnTo>
                  <a:lnTo>
                    <a:pt x="186" y="313"/>
                  </a:lnTo>
                  <a:lnTo>
                    <a:pt x="214" y="304"/>
                  </a:lnTo>
                  <a:lnTo>
                    <a:pt x="238" y="295"/>
                  </a:lnTo>
                  <a:lnTo>
                    <a:pt x="258" y="284"/>
                  </a:lnTo>
                  <a:lnTo>
                    <a:pt x="276" y="275"/>
                  </a:lnTo>
                  <a:lnTo>
                    <a:pt x="283" y="270"/>
                  </a:lnTo>
                  <a:lnTo>
                    <a:pt x="289" y="265"/>
                  </a:lnTo>
                  <a:lnTo>
                    <a:pt x="293" y="260"/>
                  </a:lnTo>
                  <a:lnTo>
                    <a:pt x="297" y="256"/>
                  </a:lnTo>
                  <a:lnTo>
                    <a:pt x="299" y="251"/>
                  </a:lnTo>
                  <a:lnTo>
                    <a:pt x="301" y="246"/>
                  </a:lnTo>
                  <a:lnTo>
                    <a:pt x="301" y="243"/>
                  </a:lnTo>
                  <a:lnTo>
                    <a:pt x="299" y="239"/>
                  </a:lnTo>
                  <a:lnTo>
                    <a:pt x="296" y="235"/>
                  </a:lnTo>
                  <a:lnTo>
                    <a:pt x="292" y="233"/>
                  </a:lnTo>
                  <a:lnTo>
                    <a:pt x="286" y="231"/>
                  </a:lnTo>
                  <a:lnTo>
                    <a:pt x="280" y="228"/>
                  </a:lnTo>
                  <a:lnTo>
                    <a:pt x="265" y="226"/>
                  </a:lnTo>
                  <a:lnTo>
                    <a:pt x="245" y="226"/>
                  </a:lnTo>
                  <a:lnTo>
                    <a:pt x="222" y="227"/>
                  </a:lnTo>
                  <a:lnTo>
                    <a:pt x="197" y="231"/>
                  </a:lnTo>
                  <a:lnTo>
                    <a:pt x="171" y="237"/>
                  </a:lnTo>
                  <a:lnTo>
                    <a:pt x="144" y="244"/>
                  </a:lnTo>
                  <a:close/>
                  <a:moveTo>
                    <a:pt x="211" y="367"/>
                  </a:moveTo>
                  <a:lnTo>
                    <a:pt x="185" y="377"/>
                  </a:lnTo>
                  <a:lnTo>
                    <a:pt x="163" y="386"/>
                  </a:lnTo>
                  <a:lnTo>
                    <a:pt x="143" y="396"/>
                  </a:lnTo>
                  <a:lnTo>
                    <a:pt x="126" y="407"/>
                  </a:lnTo>
                  <a:lnTo>
                    <a:pt x="120" y="411"/>
                  </a:lnTo>
                  <a:lnTo>
                    <a:pt x="114" y="416"/>
                  </a:lnTo>
                  <a:lnTo>
                    <a:pt x="109" y="422"/>
                  </a:lnTo>
                  <a:lnTo>
                    <a:pt x="106" y="427"/>
                  </a:lnTo>
                  <a:lnTo>
                    <a:pt x="103" y="432"/>
                  </a:lnTo>
                  <a:lnTo>
                    <a:pt x="102" y="435"/>
                  </a:lnTo>
                  <a:lnTo>
                    <a:pt x="103" y="440"/>
                  </a:lnTo>
                  <a:lnTo>
                    <a:pt x="105" y="443"/>
                  </a:lnTo>
                  <a:lnTo>
                    <a:pt x="108" y="447"/>
                  </a:lnTo>
                  <a:lnTo>
                    <a:pt x="112" y="451"/>
                  </a:lnTo>
                  <a:lnTo>
                    <a:pt x="118" y="453"/>
                  </a:lnTo>
                  <a:lnTo>
                    <a:pt x="124" y="455"/>
                  </a:lnTo>
                  <a:lnTo>
                    <a:pt x="139" y="458"/>
                  </a:lnTo>
                  <a:lnTo>
                    <a:pt x="158" y="458"/>
                  </a:lnTo>
                  <a:lnTo>
                    <a:pt x="181" y="456"/>
                  </a:lnTo>
                  <a:lnTo>
                    <a:pt x="204" y="453"/>
                  </a:lnTo>
                  <a:lnTo>
                    <a:pt x="230" y="448"/>
                  </a:lnTo>
                  <a:lnTo>
                    <a:pt x="257" y="440"/>
                  </a:lnTo>
                  <a:lnTo>
                    <a:pt x="282" y="432"/>
                  </a:lnTo>
                  <a:lnTo>
                    <a:pt x="305" y="422"/>
                  </a:lnTo>
                  <a:lnTo>
                    <a:pt x="324" y="413"/>
                  </a:lnTo>
                  <a:lnTo>
                    <a:pt x="341" y="402"/>
                  </a:lnTo>
                  <a:lnTo>
                    <a:pt x="348" y="397"/>
                  </a:lnTo>
                  <a:lnTo>
                    <a:pt x="353" y="392"/>
                  </a:lnTo>
                  <a:lnTo>
                    <a:pt x="358" y="386"/>
                  </a:lnTo>
                  <a:lnTo>
                    <a:pt x="361" y="382"/>
                  </a:lnTo>
                  <a:lnTo>
                    <a:pt x="364" y="377"/>
                  </a:lnTo>
                  <a:lnTo>
                    <a:pt x="365" y="373"/>
                  </a:lnTo>
                  <a:lnTo>
                    <a:pt x="365" y="369"/>
                  </a:lnTo>
                  <a:lnTo>
                    <a:pt x="362" y="365"/>
                  </a:lnTo>
                  <a:lnTo>
                    <a:pt x="360" y="361"/>
                  </a:lnTo>
                  <a:lnTo>
                    <a:pt x="355" y="358"/>
                  </a:lnTo>
                  <a:lnTo>
                    <a:pt x="350" y="355"/>
                  </a:lnTo>
                  <a:lnTo>
                    <a:pt x="343" y="354"/>
                  </a:lnTo>
                  <a:lnTo>
                    <a:pt x="328" y="351"/>
                  </a:lnTo>
                  <a:lnTo>
                    <a:pt x="309" y="351"/>
                  </a:lnTo>
                  <a:lnTo>
                    <a:pt x="287" y="352"/>
                  </a:lnTo>
                  <a:lnTo>
                    <a:pt x="263" y="355"/>
                  </a:lnTo>
                  <a:lnTo>
                    <a:pt x="238" y="360"/>
                  </a:lnTo>
                  <a:lnTo>
                    <a:pt x="211" y="367"/>
                  </a:lnTo>
                  <a:close/>
                  <a:moveTo>
                    <a:pt x="189" y="624"/>
                  </a:moveTo>
                  <a:lnTo>
                    <a:pt x="165" y="632"/>
                  </a:lnTo>
                  <a:lnTo>
                    <a:pt x="144" y="642"/>
                  </a:lnTo>
                  <a:lnTo>
                    <a:pt x="126" y="651"/>
                  </a:lnTo>
                  <a:lnTo>
                    <a:pt x="112" y="662"/>
                  </a:lnTo>
                  <a:lnTo>
                    <a:pt x="106" y="667"/>
                  </a:lnTo>
                  <a:lnTo>
                    <a:pt x="101" y="673"/>
                  </a:lnTo>
                  <a:lnTo>
                    <a:pt x="96" y="677"/>
                  </a:lnTo>
                  <a:lnTo>
                    <a:pt x="94" y="682"/>
                  </a:lnTo>
                  <a:lnTo>
                    <a:pt x="91" y="687"/>
                  </a:lnTo>
                  <a:lnTo>
                    <a:pt x="91" y="692"/>
                  </a:lnTo>
                  <a:lnTo>
                    <a:pt x="91" y="696"/>
                  </a:lnTo>
                  <a:lnTo>
                    <a:pt x="94" y="700"/>
                  </a:lnTo>
                  <a:lnTo>
                    <a:pt x="96" y="705"/>
                  </a:lnTo>
                  <a:lnTo>
                    <a:pt x="101" y="707"/>
                  </a:lnTo>
                  <a:lnTo>
                    <a:pt x="106" y="711"/>
                  </a:lnTo>
                  <a:lnTo>
                    <a:pt x="113" y="713"/>
                  </a:lnTo>
                  <a:lnTo>
                    <a:pt x="127" y="715"/>
                  </a:lnTo>
                  <a:lnTo>
                    <a:pt x="145" y="717"/>
                  </a:lnTo>
                  <a:lnTo>
                    <a:pt x="166" y="715"/>
                  </a:lnTo>
                  <a:lnTo>
                    <a:pt x="189" y="712"/>
                  </a:lnTo>
                  <a:lnTo>
                    <a:pt x="213" y="707"/>
                  </a:lnTo>
                  <a:lnTo>
                    <a:pt x="236" y="700"/>
                  </a:lnTo>
                  <a:lnTo>
                    <a:pt x="260" y="692"/>
                  </a:lnTo>
                  <a:lnTo>
                    <a:pt x="282" y="682"/>
                  </a:lnTo>
                  <a:lnTo>
                    <a:pt x="299" y="673"/>
                  </a:lnTo>
                  <a:lnTo>
                    <a:pt x="314" y="662"/>
                  </a:lnTo>
                  <a:lnTo>
                    <a:pt x="320" y="657"/>
                  </a:lnTo>
                  <a:lnTo>
                    <a:pt x="324" y="651"/>
                  </a:lnTo>
                  <a:lnTo>
                    <a:pt x="329" y="647"/>
                  </a:lnTo>
                  <a:lnTo>
                    <a:pt x="331" y="642"/>
                  </a:lnTo>
                  <a:lnTo>
                    <a:pt x="334" y="637"/>
                  </a:lnTo>
                  <a:lnTo>
                    <a:pt x="334" y="632"/>
                  </a:lnTo>
                  <a:lnTo>
                    <a:pt x="334" y="628"/>
                  </a:lnTo>
                  <a:lnTo>
                    <a:pt x="331" y="624"/>
                  </a:lnTo>
                  <a:lnTo>
                    <a:pt x="329" y="620"/>
                  </a:lnTo>
                  <a:lnTo>
                    <a:pt x="324" y="617"/>
                  </a:lnTo>
                  <a:lnTo>
                    <a:pt x="320" y="615"/>
                  </a:lnTo>
                  <a:lnTo>
                    <a:pt x="314" y="612"/>
                  </a:lnTo>
                  <a:lnTo>
                    <a:pt x="298" y="609"/>
                  </a:lnTo>
                  <a:lnTo>
                    <a:pt x="280" y="609"/>
                  </a:lnTo>
                  <a:lnTo>
                    <a:pt x="259" y="609"/>
                  </a:lnTo>
                  <a:lnTo>
                    <a:pt x="236" y="612"/>
                  </a:lnTo>
                  <a:lnTo>
                    <a:pt x="213" y="617"/>
                  </a:lnTo>
                  <a:lnTo>
                    <a:pt x="189" y="624"/>
                  </a:lnTo>
                  <a:close/>
                  <a:moveTo>
                    <a:pt x="95" y="748"/>
                  </a:moveTo>
                  <a:lnTo>
                    <a:pt x="72" y="756"/>
                  </a:lnTo>
                  <a:lnTo>
                    <a:pt x="53" y="765"/>
                  </a:lnTo>
                  <a:lnTo>
                    <a:pt x="36" y="775"/>
                  </a:lnTo>
                  <a:lnTo>
                    <a:pt x="23" y="786"/>
                  </a:lnTo>
                  <a:lnTo>
                    <a:pt x="17" y="790"/>
                  </a:lnTo>
                  <a:lnTo>
                    <a:pt x="12" y="796"/>
                  </a:lnTo>
                  <a:lnTo>
                    <a:pt x="8" y="801"/>
                  </a:lnTo>
                  <a:lnTo>
                    <a:pt x="6" y="806"/>
                  </a:lnTo>
                  <a:lnTo>
                    <a:pt x="4" y="811"/>
                  </a:lnTo>
                  <a:lnTo>
                    <a:pt x="4" y="815"/>
                  </a:lnTo>
                  <a:lnTo>
                    <a:pt x="4" y="820"/>
                  </a:lnTo>
                  <a:lnTo>
                    <a:pt x="6" y="825"/>
                  </a:lnTo>
                  <a:lnTo>
                    <a:pt x="9" y="828"/>
                  </a:lnTo>
                  <a:lnTo>
                    <a:pt x="13" y="832"/>
                  </a:lnTo>
                  <a:lnTo>
                    <a:pt x="18" y="834"/>
                  </a:lnTo>
                  <a:lnTo>
                    <a:pt x="24" y="837"/>
                  </a:lnTo>
                  <a:lnTo>
                    <a:pt x="39" y="839"/>
                  </a:lnTo>
                  <a:lnTo>
                    <a:pt x="56" y="840"/>
                  </a:lnTo>
                  <a:lnTo>
                    <a:pt x="76" y="839"/>
                  </a:lnTo>
                  <a:lnTo>
                    <a:pt x="97" y="837"/>
                  </a:lnTo>
                  <a:lnTo>
                    <a:pt x="120" y="832"/>
                  </a:lnTo>
                  <a:lnTo>
                    <a:pt x="144" y="825"/>
                  </a:lnTo>
                  <a:lnTo>
                    <a:pt x="166" y="816"/>
                  </a:lnTo>
                  <a:lnTo>
                    <a:pt x="186" y="807"/>
                  </a:lnTo>
                  <a:lnTo>
                    <a:pt x="203" y="797"/>
                  </a:lnTo>
                  <a:lnTo>
                    <a:pt x="217" y="787"/>
                  </a:lnTo>
                  <a:lnTo>
                    <a:pt x="222" y="782"/>
                  </a:lnTo>
                  <a:lnTo>
                    <a:pt x="227" y="777"/>
                  </a:lnTo>
                  <a:lnTo>
                    <a:pt x="230" y="771"/>
                  </a:lnTo>
                  <a:lnTo>
                    <a:pt x="234" y="767"/>
                  </a:lnTo>
                  <a:lnTo>
                    <a:pt x="235" y="762"/>
                  </a:lnTo>
                  <a:lnTo>
                    <a:pt x="236" y="757"/>
                  </a:lnTo>
                  <a:lnTo>
                    <a:pt x="235" y="754"/>
                  </a:lnTo>
                  <a:lnTo>
                    <a:pt x="233" y="749"/>
                  </a:lnTo>
                  <a:lnTo>
                    <a:pt x="230" y="745"/>
                  </a:lnTo>
                  <a:lnTo>
                    <a:pt x="226" y="742"/>
                  </a:lnTo>
                  <a:lnTo>
                    <a:pt x="221" y="739"/>
                  </a:lnTo>
                  <a:lnTo>
                    <a:pt x="215" y="737"/>
                  </a:lnTo>
                  <a:lnTo>
                    <a:pt x="201" y="733"/>
                  </a:lnTo>
                  <a:lnTo>
                    <a:pt x="183" y="732"/>
                  </a:lnTo>
                  <a:lnTo>
                    <a:pt x="163" y="733"/>
                  </a:lnTo>
                  <a:lnTo>
                    <a:pt x="141" y="736"/>
                  </a:lnTo>
                  <a:lnTo>
                    <a:pt x="119" y="740"/>
                  </a:lnTo>
                  <a:lnTo>
                    <a:pt x="95" y="748"/>
                  </a:lnTo>
                  <a:close/>
                  <a:moveTo>
                    <a:pt x="367" y="908"/>
                  </a:moveTo>
                  <a:lnTo>
                    <a:pt x="364" y="903"/>
                  </a:lnTo>
                  <a:lnTo>
                    <a:pt x="359" y="901"/>
                  </a:lnTo>
                  <a:lnTo>
                    <a:pt x="354" y="897"/>
                  </a:lnTo>
                  <a:lnTo>
                    <a:pt x="348" y="895"/>
                  </a:lnTo>
                  <a:lnTo>
                    <a:pt x="341" y="893"/>
                  </a:lnTo>
                  <a:lnTo>
                    <a:pt x="334" y="891"/>
                  </a:lnTo>
                  <a:lnTo>
                    <a:pt x="325" y="890"/>
                  </a:lnTo>
                  <a:lnTo>
                    <a:pt x="316" y="890"/>
                  </a:lnTo>
                  <a:lnTo>
                    <a:pt x="297" y="890"/>
                  </a:lnTo>
                  <a:lnTo>
                    <a:pt x="276" y="893"/>
                  </a:lnTo>
                  <a:lnTo>
                    <a:pt x="254" y="897"/>
                  </a:lnTo>
                  <a:lnTo>
                    <a:pt x="232" y="903"/>
                  </a:lnTo>
                  <a:lnTo>
                    <a:pt x="209" y="912"/>
                  </a:lnTo>
                  <a:lnTo>
                    <a:pt x="190" y="921"/>
                  </a:lnTo>
                  <a:lnTo>
                    <a:pt x="175" y="932"/>
                  </a:lnTo>
                  <a:lnTo>
                    <a:pt x="162" y="942"/>
                  </a:lnTo>
                  <a:lnTo>
                    <a:pt x="156" y="947"/>
                  </a:lnTo>
                  <a:lnTo>
                    <a:pt x="151" y="953"/>
                  </a:lnTo>
                  <a:lnTo>
                    <a:pt x="148" y="958"/>
                  </a:lnTo>
                  <a:lnTo>
                    <a:pt x="146" y="963"/>
                  </a:lnTo>
                  <a:lnTo>
                    <a:pt x="144" y="967"/>
                  </a:lnTo>
                  <a:lnTo>
                    <a:pt x="144" y="973"/>
                  </a:lnTo>
                  <a:lnTo>
                    <a:pt x="145" y="977"/>
                  </a:lnTo>
                  <a:lnTo>
                    <a:pt x="147" y="982"/>
                  </a:lnTo>
                  <a:lnTo>
                    <a:pt x="150" y="985"/>
                  </a:lnTo>
                  <a:lnTo>
                    <a:pt x="154" y="989"/>
                  </a:lnTo>
                  <a:lnTo>
                    <a:pt x="159" y="992"/>
                  </a:lnTo>
                  <a:lnTo>
                    <a:pt x="165" y="995"/>
                  </a:lnTo>
                  <a:lnTo>
                    <a:pt x="172" y="997"/>
                  </a:lnTo>
                  <a:lnTo>
                    <a:pt x="179" y="998"/>
                  </a:lnTo>
                  <a:lnTo>
                    <a:pt x="188" y="999"/>
                  </a:lnTo>
                  <a:lnTo>
                    <a:pt x="197" y="999"/>
                  </a:lnTo>
                  <a:lnTo>
                    <a:pt x="216" y="999"/>
                  </a:lnTo>
                  <a:lnTo>
                    <a:pt x="238" y="996"/>
                  </a:lnTo>
                  <a:lnTo>
                    <a:pt x="259" y="992"/>
                  </a:lnTo>
                  <a:lnTo>
                    <a:pt x="282" y="985"/>
                  </a:lnTo>
                  <a:lnTo>
                    <a:pt x="304" y="977"/>
                  </a:lnTo>
                  <a:lnTo>
                    <a:pt x="323" y="967"/>
                  </a:lnTo>
                  <a:lnTo>
                    <a:pt x="339" y="958"/>
                  </a:lnTo>
                  <a:lnTo>
                    <a:pt x="353" y="947"/>
                  </a:lnTo>
                  <a:lnTo>
                    <a:pt x="358" y="941"/>
                  </a:lnTo>
                  <a:lnTo>
                    <a:pt x="362" y="936"/>
                  </a:lnTo>
                  <a:lnTo>
                    <a:pt x="366" y="932"/>
                  </a:lnTo>
                  <a:lnTo>
                    <a:pt x="368" y="926"/>
                  </a:lnTo>
                  <a:lnTo>
                    <a:pt x="369" y="921"/>
                  </a:lnTo>
                  <a:lnTo>
                    <a:pt x="369" y="916"/>
                  </a:lnTo>
                  <a:lnTo>
                    <a:pt x="368" y="912"/>
                  </a:lnTo>
                  <a:lnTo>
                    <a:pt x="367" y="908"/>
                  </a:lnTo>
                  <a:close/>
                  <a:moveTo>
                    <a:pt x="219" y="1118"/>
                  </a:moveTo>
                  <a:lnTo>
                    <a:pt x="239" y="1110"/>
                  </a:lnTo>
                  <a:lnTo>
                    <a:pt x="258" y="1100"/>
                  </a:lnTo>
                  <a:lnTo>
                    <a:pt x="273" y="1091"/>
                  </a:lnTo>
                  <a:lnTo>
                    <a:pt x="285" y="1080"/>
                  </a:lnTo>
                  <a:lnTo>
                    <a:pt x="290" y="1074"/>
                  </a:lnTo>
                  <a:lnTo>
                    <a:pt x="295" y="1070"/>
                  </a:lnTo>
                  <a:lnTo>
                    <a:pt x="297" y="1065"/>
                  </a:lnTo>
                  <a:lnTo>
                    <a:pt x="299" y="1059"/>
                  </a:lnTo>
                  <a:lnTo>
                    <a:pt x="301" y="1054"/>
                  </a:lnTo>
                  <a:lnTo>
                    <a:pt x="302" y="1049"/>
                  </a:lnTo>
                  <a:lnTo>
                    <a:pt x="301" y="1045"/>
                  </a:lnTo>
                  <a:lnTo>
                    <a:pt x="298" y="1041"/>
                  </a:lnTo>
                  <a:lnTo>
                    <a:pt x="295" y="1036"/>
                  </a:lnTo>
                  <a:lnTo>
                    <a:pt x="291" y="1033"/>
                  </a:lnTo>
                  <a:lnTo>
                    <a:pt x="286" y="1030"/>
                  </a:lnTo>
                  <a:lnTo>
                    <a:pt x="280" y="1028"/>
                  </a:lnTo>
                  <a:lnTo>
                    <a:pt x="266" y="1024"/>
                  </a:lnTo>
                  <a:lnTo>
                    <a:pt x="249" y="1022"/>
                  </a:lnTo>
                  <a:lnTo>
                    <a:pt x="230" y="1023"/>
                  </a:lnTo>
                  <a:lnTo>
                    <a:pt x="210" y="1026"/>
                  </a:lnTo>
                  <a:lnTo>
                    <a:pt x="189" y="1029"/>
                  </a:lnTo>
                  <a:lnTo>
                    <a:pt x="167" y="1036"/>
                  </a:lnTo>
                  <a:lnTo>
                    <a:pt x="147" y="1045"/>
                  </a:lnTo>
                  <a:lnTo>
                    <a:pt x="128" y="1053"/>
                  </a:lnTo>
                  <a:lnTo>
                    <a:pt x="113" y="1064"/>
                  </a:lnTo>
                  <a:lnTo>
                    <a:pt x="101" y="1074"/>
                  </a:lnTo>
                  <a:lnTo>
                    <a:pt x="96" y="1079"/>
                  </a:lnTo>
                  <a:lnTo>
                    <a:pt x="91" y="1084"/>
                  </a:lnTo>
                  <a:lnTo>
                    <a:pt x="89" y="1090"/>
                  </a:lnTo>
                  <a:lnTo>
                    <a:pt x="87" y="1095"/>
                  </a:lnTo>
                  <a:lnTo>
                    <a:pt x="86" y="1099"/>
                  </a:lnTo>
                  <a:lnTo>
                    <a:pt x="86" y="1104"/>
                  </a:lnTo>
                  <a:lnTo>
                    <a:pt x="87" y="1109"/>
                  </a:lnTo>
                  <a:lnTo>
                    <a:pt x="88" y="1114"/>
                  </a:lnTo>
                  <a:lnTo>
                    <a:pt x="91" y="1117"/>
                  </a:lnTo>
                  <a:lnTo>
                    <a:pt x="95" y="1121"/>
                  </a:lnTo>
                  <a:lnTo>
                    <a:pt x="101" y="1124"/>
                  </a:lnTo>
                  <a:lnTo>
                    <a:pt x="107" y="1127"/>
                  </a:lnTo>
                  <a:lnTo>
                    <a:pt x="113" y="1129"/>
                  </a:lnTo>
                  <a:lnTo>
                    <a:pt x="120" y="1130"/>
                  </a:lnTo>
                  <a:lnTo>
                    <a:pt x="128" y="1131"/>
                  </a:lnTo>
                  <a:lnTo>
                    <a:pt x="137" y="1131"/>
                  </a:lnTo>
                  <a:lnTo>
                    <a:pt x="156" y="1131"/>
                  </a:lnTo>
                  <a:lnTo>
                    <a:pt x="176" y="1129"/>
                  </a:lnTo>
                  <a:lnTo>
                    <a:pt x="197" y="1124"/>
                  </a:lnTo>
                  <a:lnTo>
                    <a:pt x="219" y="1118"/>
                  </a:lnTo>
                  <a:close/>
                  <a:moveTo>
                    <a:pt x="244" y="1176"/>
                  </a:moveTo>
                  <a:lnTo>
                    <a:pt x="241" y="1173"/>
                  </a:lnTo>
                  <a:lnTo>
                    <a:pt x="236" y="1169"/>
                  </a:lnTo>
                  <a:lnTo>
                    <a:pt x="232" y="1166"/>
                  </a:lnTo>
                  <a:lnTo>
                    <a:pt x="226" y="1163"/>
                  </a:lnTo>
                  <a:lnTo>
                    <a:pt x="213" y="1160"/>
                  </a:lnTo>
                  <a:lnTo>
                    <a:pt x="196" y="1157"/>
                  </a:lnTo>
                  <a:lnTo>
                    <a:pt x="178" y="1157"/>
                  </a:lnTo>
                  <a:lnTo>
                    <a:pt x="159" y="1160"/>
                  </a:lnTo>
                  <a:lnTo>
                    <a:pt x="139" y="1165"/>
                  </a:lnTo>
                  <a:lnTo>
                    <a:pt x="118" y="1171"/>
                  </a:lnTo>
                  <a:lnTo>
                    <a:pt x="99" y="1179"/>
                  </a:lnTo>
                  <a:lnTo>
                    <a:pt x="81" y="1188"/>
                  </a:lnTo>
                  <a:lnTo>
                    <a:pt x="67" y="1198"/>
                  </a:lnTo>
                  <a:lnTo>
                    <a:pt x="55" y="1209"/>
                  </a:lnTo>
                  <a:lnTo>
                    <a:pt x="50" y="1213"/>
                  </a:lnTo>
                  <a:lnTo>
                    <a:pt x="46" y="1219"/>
                  </a:lnTo>
                  <a:lnTo>
                    <a:pt x="44" y="1224"/>
                  </a:lnTo>
                  <a:lnTo>
                    <a:pt x="42" y="1229"/>
                  </a:lnTo>
                  <a:lnTo>
                    <a:pt x="40" y="1234"/>
                  </a:lnTo>
                  <a:lnTo>
                    <a:pt x="40" y="1238"/>
                  </a:lnTo>
                  <a:lnTo>
                    <a:pt x="42" y="1243"/>
                  </a:lnTo>
                  <a:lnTo>
                    <a:pt x="44" y="1248"/>
                  </a:lnTo>
                  <a:lnTo>
                    <a:pt x="46" y="1251"/>
                  </a:lnTo>
                  <a:lnTo>
                    <a:pt x="51" y="1255"/>
                  </a:lnTo>
                  <a:lnTo>
                    <a:pt x="56" y="1258"/>
                  </a:lnTo>
                  <a:lnTo>
                    <a:pt x="62" y="1261"/>
                  </a:lnTo>
                  <a:lnTo>
                    <a:pt x="68" y="1263"/>
                  </a:lnTo>
                  <a:lnTo>
                    <a:pt x="75" y="1264"/>
                  </a:lnTo>
                  <a:lnTo>
                    <a:pt x="83" y="1266"/>
                  </a:lnTo>
                  <a:lnTo>
                    <a:pt x="91" y="1267"/>
                  </a:lnTo>
                  <a:lnTo>
                    <a:pt x="109" y="1266"/>
                  </a:lnTo>
                  <a:lnTo>
                    <a:pt x="128" y="1263"/>
                  </a:lnTo>
                  <a:lnTo>
                    <a:pt x="148" y="1260"/>
                  </a:lnTo>
                  <a:lnTo>
                    <a:pt x="169" y="1253"/>
                  </a:lnTo>
                  <a:lnTo>
                    <a:pt x="189" y="1244"/>
                  </a:lnTo>
                  <a:lnTo>
                    <a:pt x="206" y="1236"/>
                  </a:lnTo>
                  <a:lnTo>
                    <a:pt x="221" y="1226"/>
                  </a:lnTo>
                  <a:lnTo>
                    <a:pt x="233" y="1216"/>
                  </a:lnTo>
                  <a:lnTo>
                    <a:pt x="238" y="1211"/>
                  </a:lnTo>
                  <a:lnTo>
                    <a:pt x="241" y="1205"/>
                  </a:lnTo>
                  <a:lnTo>
                    <a:pt x="244" y="1200"/>
                  </a:lnTo>
                  <a:lnTo>
                    <a:pt x="246" y="1195"/>
                  </a:lnTo>
                  <a:lnTo>
                    <a:pt x="247" y="1190"/>
                  </a:lnTo>
                  <a:lnTo>
                    <a:pt x="247" y="1185"/>
                  </a:lnTo>
                  <a:lnTo>
                    <a:pt x="246" y="1181"/>
                  </a:lnTo>
                  <a:lnTo>
                    <a:pt x="244" y="1176"/>
                  </a:lnTo>
                  <a:close/>
                  <a:moveTo>
                    <a:pt x="203" y="1314"/>
                  </a:moveTo>
                  <a:lnTo>
                    <a:pt x="201" y="1311"/>
                  </a:lnTo>
                  <a:lnTo>
                    <a:pt x="196" y="1307"/>
                  </a:lnTo>
                  <a:lnTo>
                    <a:pt x="191" y="1304"/>
                  </a:lnTo>
                  <a:lnTo>
                    <a:pt x="186" y="1301"/>
                  </a:lnTo>
                  <a:lnTo>
                    <a:pt x="173" y="1298"/>
                  </a:lnTo>
                  <a:lnTo>
                    <a:pt x="158" y="1296"/>
                  </a:lnTo>
                  <a:lnTo>
                    <a:pt x="140" y="1296"/>
                  </a:lnTo>
                  <a:lnTo>
                    <a:pt x="121" y="1299"/>
                  </a:lnTo>
                  <a:lnTo>
                    <a:pt x="102" y="1302"/>
                  </a:lnTo>
                  <a:lnTo>
                    <a:pt x="82" y="1308"/>
                  </a:lnTo>
                  <a:lnTo>
                    <a:pt x="63" y="1317"/>
                  </a:lnTo>
                  <a:lnTo>
                    <a:pt x="47" y="1325"/>
                  </a:lnTo>
                  <a:lnTo>
                    <a:pt x="33" y="1336"/>
                  </a:lnTo>
                  <a:lnTo>
                    <a:pt x="23" y="1345"/>
                  </a:lnTo>
                  <a:lnTo>
                    <a:pt x="18" y="1351"/>
                  </a:lnTo>
                  <a:lnTo>
                    <a:pt x="14" y="1356"/>
                  </a:lnTo>
                  <a:lnTo>
                    <a:pt x="12" y="1361"/>
                  </a:lnTo>
                  <a:lnTo>
                    <a:pt x="9" y="1367"/>
                  </a:lnTo>
                  <a:lnTo>
                    <a:pt x="9" y="1371"/>
                  </a:lnTo>
                  <a:lnTo>
                    <a:pt x="9" y="1376"/>
                  </a:lnTo>
                  <a:lnTo>
                    <a:pt x="11" y="1381"/>
                  </a:lnTo>
                  <a:lnTo>
                    <a:pt x="12" y="1384"/>
                  </a:lnTo>
                  <a:lnTo>
                    <a:pt x="15" y="1389"/>
                  </a:lnTo>
                  <a:lnTo>
                    <a:pt x="19" y="1393"/>
                  </a:lnTo>
                  <a:lnTo>
                    <a:pt x="24" y="1395"/>
                  </a:lnTo>
                  <a:lnTo>
                    <a:pt x="30" y="1399"/>
                  </a:lnTo>
                  <a:lnTo>
                    <a:pt x="43" y="1402"/>
                  </a:lnTo>
                  <a:lnTo>
                    <a:pt x="58" y="1403"/>
                  </a:lnTo>
                  <a:lnTo>
                    <a:pt x="76" y="1403"/>
                  </a:lnTo>
                  <a:lnTo>
                    <a:pt x="94" y="1401"/>
                  </a:lnTo>
                  <a:lnTo>
                    <a:pt x="114" y="1397"/>
                  </a:lnTo>
                  <a:lnTo>
                    <a:pt x="133" y="1390"/>
                  </a:lnTo>
                  <a:lnTo>
                    <a:pt x="152" y="1383"/>
                  </a:lnTo>
                  <a:lnTo>
                    <a:pt x="169" y="1374"/>
                  </a:lnTo>
                  <a:lnTo>
                    <a:pt x="183" y="1364"/>
                  </a:lnTo>
                  <a:lnTo>
                    <a:pt x="194" y="1354"/>
                  </a:lnTo>
                  <a:lnTo>
                    <a:pt x="198" y="1349"/>
                  </a:lnTo>
                  <a:lnTo>
                    <a:pt x="202" y="1344"/>
                  </a:lnTo>
                  <a:lnTo>
                    <a:pt x="204" y="1338"/>
                  </a:lnTo>
                  <a:lnTo>
                    <a:pt x="206" y="1333"/>
                  </a:lnTo>
                  <a:lnTo>
                    <a:pt x="207" y="1329"/>
                  </a:lnTo>
                  <a:lnTo>
                    <a:pt x="207" y="1324"/>
                  </a:lnTo>
                  <a:lnTo>
                    <a:pt x="206" y="1319"/>
                  </a:lnTo>
                  <a:lnTo>
                    <a:pt x="203" y="1314"/>
                  </a:lnTo>
                  <a:close/>
                  <a:moveTo>
                    <a:pt x="122" y="1975"/>
                  </a:moveTo>
                  <a:lnTo>
                    <a:pt x="138" y="1968"/>
                  </a:lnTo>
                  <a:lnTo>
                    <a:pt x="152" y="1958"/>
                  </a:lnTo>
                  <a:lnTo>
                    <a:pt x="163" y="1950"/>
                  </a:lnTo>
                  <a:lnTo>
                    <a:pt x="171" y="1939"/>
                  </a:lnTo>
                  <a:lnTo>
                    <a:pt x="175" y="1935"/>
                  </a:lnTo>
                  <a:lnTo>
                    <a:pt x="177" y="1930"/>
                  </a:lnTo>
                  <a:lnTo>
                    <a:pt x="179" y="1925"/>
                  </a:lnTo>
                  <a:lnTo>
                    <a:pt x="181" y="1920"/>
                  </a:lnTo>
                  <a:lnTo>
                    <a:pt x="181" y="1916"/>
                  </a:lnTo>
                  <a:lnTo>
                    <a:pt x="181" y="1911"/>
                  </a:lnTo>
                  <a:lnTo>
                    <a:pt x="178" y="1906"/>
                  </a:lnTo>
                  <a:lnTo>
                    <a:pt x="177" y="1901"/>
                  </a:lnTo>
                  <a:lnTo>
                    <a:pt x="173" y="1898"/>
                  </a:lnTo>
                  <a:lnTo>
                    <a:pt x="170" y="1893"/>
                  </a:lnTo>
                  <a:lnTo>
                    <a:pt x="165" y="1891"/>
                  </a:lnTo>
                  <a:lnTo>
                    <a:pt x="160" y="1887"/>
                  </a:lnTo>
                  <a:lnTo>
                    <a:pt x="148" y="1883"/>
                  </a:lnTo>
                  <a:lnTo>
                    <a:pt x="135" y="1881"/>
                  </a:lnTo>
                  <a:lnTo>
                    <a:pt x="120" y="1881"/>
                  </a:lnTo>
                  <a:lnTo>
                    <a:pt x="105" y="1882"/>
                  </a:lnTo>
                  <a:lnTo>
                    <a:pt x="88" y="1886"/>
                  </a:lnTo>
                  <a:lnTo>
                    <a:pt x="71" y="1892"/>
                  </a:lnTo>
                  <a:lnTo>
                    <a:pt x="56" y="1899"/>
                  </a:lnTo>
                  <a:lnTo>
                    <a:pt x="42" y="1907"/>
                  </a:lnTo>
                  <a:lnTo>
                    <a:pt x="31" y="1917"/>
                  </a:lnTo>
                  <a:lnTo>
                    <a:pt x="23" y="1926"/>
                  </a:lnTo>
                  <a:lnTo>
                    <a:pt x="19" y="1932"/>
                  </a:lnTo>
                  <a:lnTo>
                    <a:pt x="17" y="1937"/>
                  </a:lnTo>
                  <a:lnTo>
                    <a:pt x="14" y="1942"/>
                  </a:lnTo>
                  <a:lnTo>
                    <a:pt x="13" y="1946"/>
                  </a:lnTo>
                  <a:lnTo>
                    <a:pt x="13" y="1951"/>
                  </a:lnTo>
                  <a:lnTo>
                    <a:pt x="14" y="1956"/>
                  </a:lnTo>
                  <a:lnTo>
                    <a:pt x="15" y="1961"/>
                  </a:lnTo>
                  <a:lnTo>
                    <a:pt x="18" y="1965"/>
                  </a:lnTo>
                  <a:lnTo>
                    <a:pt x="20" y="1970"/>
                  </a:lnTo>
                  <a:lnTo>
                    <a:pt x="25" y="1974"/>
                  </a:lnTo>
                  <a:lnTo>
                    <a:pt x="28" y="1976"/>
                  </a:lnTo>
                  <a:lnTo>
                    <a:pt x="34" y="1980"/>
                  </a:lnTo>
                  <a:lnTo>
                    <a:pt x="45" y="1983"/>
                  </a:lnTo>
                  <a:lnTo>
                    <a:pt x="59" y="1986"/>
                  </a:lnTo>
                  <a:lnTo>
                    <a:pt x="74" y="1986"/>
                  </a:lnTo>
                  <a:lnTo>
                    <a:pt x="90" y="1984"/>
                  </a:lnTo>
                  <a:lnTo>
                    <a:pt x="106" y="1981"/>
                  </a:lnTo>
                  <a:lnTo>
                    <a:pt x="122" y="1975"/>
                  </a:lnTo>
                  <a:close/>
                  <a:moveTo>
                    <a:pt x="152" y="2131"/>
                  </a:moveTo>
                  <a:lnTo>
                    <a:pt x="167" y="2123"/>
                  </a:lnTo>
                  <a:lnTo>
                    <a:pt x="179" y="2115"/>
                  </a:lnTo>
                  <a:lnTo>
                    <a:pt x="190" y="2106"/>
                  </a:lnTo>
                  <a:lnTo>
                    <a:pt x="198" y="2096"/>
                  </a:lnTo>
                  <a:lnTo>
                    <a:pt x="201" y="2091"/>
                  </a:lnTo>
                  <a:lnTo>
                    <a:pt x="203" y="2085"/>
                  </a:lnTo>
                  <a:lnTo>
                    <a:pt x="206" y="2081"/>
                  </a:lnTo>
                  <a:lnTo>
                    <a:pt x="207" y="2076"/>
                  </a:lnTo>
                  <a:lnTo>
                    <a:pt x="207" y="2071"/>
                  </a:lnTo>
                  <a:lnTo>
                    <a:pt x="206" y="2066"/>
                  </a:lnTo>
                  <a:lnTo>
                    <a:pt x="204" y="2062"/>
                  </a:lnTo>
                  <a:lnTo>
                    <a:pt x="202" y="2057"/>
                  </a:lnTo>
                  <a:lnTo>
                    <a:pt x="200" y="2053"/>
                  </a:lnTo>
                  <a:lnTo>
                    <a:pt x="196" y="2050"/>
                  </a:lnTo>
                  <a:lnTo>
                    <a:pt x="191" y="2046"/>
                  </a:lnTo>
                  <a:lnTo>
                    <a:pt x="186" y="2044"/>
                  </a:lnTo>
                  <a:lnTo>
                    <a:pt x="175" y="2039"/>
                  </a:lnTo>
                  <a:lnTo>
                    <a:pt x="162" y="2037"/>
                  </a:lnTo>
                  <a:lnTo>
                    <a:pt x="147" y="2037"/>
                  </a:lnTo>
                  <a:lnTo>
                    <a:pt x="132" y="2038"/>
                  </a:lnTo>
                  <a:lnTo>
                    <a:pt x="116" y="2041"/>
                  </a:lnTo>
                  <a:lnTo>
                    <a:pt x="100" y="2047"/>
                  </a:lnTo>
                  <a:lnTo>
                    <a:pt x="86" y="2055"/>
                  </a:lnTo>
                  <a:lnTo>
                    <a:pt x="72" y="2063"/>
                  </a:lnTo>
                  <a:lnTo>
                    <a:pt x="62" y="2071"/>
                  </a:lnTo>
                  <a:lnTo>
                    <a:pt x="55" y="2082"/>
                  </a:lnTo>
                  <a:lnTo>
                    <a:pt x="51" y="2087"/>
                  </a:lnTo>
                  <a:lnTo>
                    <a:pt x="49" y="2091"/>
                  </a:lnTo>
                  <a:lnTo>
                    <a:pt x="47" y="2096"/>
                  </a:lnTo>
                  <a:lnTo>
                    <a:pt x="46" y="2101"/>
                  </a:lnTo>
                  <a:lnTo>
                    <a:pt x="46" y="2107"/>
                  </a:lnTo>
                  <a:lnTo>
                    <a:pt x="46" y="2112"/>
                  </a:lnTo>
                  <a:lnTo>
                    <a:pt x="47" y="2116"/>
                  </a:lnTo>
                  <a:lnTo>
                    <a:pt x="50" y="2120"/>
                  </a:lnTo>
                  <a:lnTo>
                    <a:pt x="53" y="2125"/>
                  </a:lnTo>
                  <a:lnTo>
                    <a:pt x="57" y="2128"/>
                  </a:lnTo>
                  <a:lnTo>
                    <a:pt x="62" y="2131"/>
                  </a:lnTo>
                  <a:lnTo>
                    <a:pt x="67" y="2134"/>
                  </a:lnTo>
                  <a:lnTo>
                    <a:pt x="77" y="2138"/>
                  </a:lnTo>
                  <a:lnTo>
                    <a:pt x="91" y="2140"/>
                  </a:lnTo>
                  <a:lnTo>
                    <a:pt x="106" y="2141"/>
                  </a:lnTo>
                  <a:lnTo>
                    <a:pt x="121" y="2139"/>
                  </a:lnTo>
                  <a:lnTo>
                    <a:pt x="137" y="2135"/>
                  </a:lnTo>
                  <a:lnTo>
                    <a:pt x="152" y="2131"/>
                  </a:lnTo>
                  <a:close/>
                  <a:moveTo>
                    <a:pt x="194" y="2290"/>
                  </a:moveTo>
                  <a:lnTo>
                    <a:pt x="208" y="2283"/>
                  </a:lnTo>
                  <a:lnTo>
                    <a:pt x="220" y="2274"/>
                  </a:lnTo>
                  <a:lnTo>
                    <a:pt x="230" y="2266"/>
                  </a:lnTo>
                  <a:lnTo>
                    <a:pt x="238" y="2256"/>
                  </a:lnTo>
                  <a:lnTo>
                    <a:pt x="240" y="2252"/>
                  </a:lnTo>
                  <a:lnTo>
                    <a:pt x="242" y="2246"/>
                  </a:lnTo>
                  <a:lnTo>
                    <a:pt x="245" y="2241"/>
                  </a:lnTo>
                  <a:lnTo>
                    <a:pt x="245" y="2236"/>
                  </a:lnTo>
                  <a:lnTo>
                    <a:pt x="245" y="2232"/>
                  </a:lnTo>
                  <a:lnTo>
                    <a:pt x="245" y="2227"/>
                  </a:lnTo>
                  <a:lnTo>
                    <a:pt x="242" y="2222"/>
                  </a:lnTo>
                  <a:lnTo>
                    <a:pt x="241" y="2217"/>
                  </a:lnTo>
                  <a:lnTo>
                    <a:pt x="238" y="2214"/>
                  </a:lnTo>
                  <a:lnTo>
                    <a:pt x="234" y="2210"/>
                  </a:lnTo>
                  <a:lnTo>
                    <a:pt x="229" y="2207"/>
                  </a:lnTo>
                  <a:lnTo>
                    <a:pt x="225" y="2204"/>
                  </a:lnTo>
                  <a:lnTo>
                    <a:pt x="214" y="2199"/>
                  </a:lnTo>
                  <a:lnTo>
                    <a:pt x="201" y="2197"/>
                  </a:lnTo>
                  <a:lnTo>
                    <a:pt x="186" y="2197"/>
                  </a:lnTo>
                  <a:lnTo>
                    <a:pt x="172" y="2198"/>
                  </a:lnTo>
                  <a:lnTo>
                    <a:pt x="157" y="2202"/>
                  </a:lnTo>
                  <a:lnTo>
                    <a:pt x="143" y="2207"/>
                  </a:lnTo>
                  <a:lnTo>
                    <a:pt x="128" y="2214"/>
                  </a:lnTo>
                  <a:lnTo>
                    <a:pt x="115" y="2222"/>
                  </a:lnTo>
                  <a:lnTo>
                    <a:pt x="106" y="2230"/>
                  </a:lnTo>
                  <a:lnTo>
                    <a:pt x="99" y="2241"/>
                  </a:lnTo>
                  <a:lnTo>
                    <a:pt x="95" y="2246"/>
                  </a:lnTo>
                  <a:lnTo>
                    <a:pt x="94" y="2251"/>
                  </a:lnTo>
                  <a:lnTo>
                    <a:pt x="91" y="2255"/>
                  </a:lnTo>
                  <a:lnTo>
                    <a:pt x="91" y="2260"/>
                  </a:lnTo>
                  <a:lnTo>
                    <a:pt x="91" y="2265"/>
                  </a:lnTo>
                  <a:lnTo>
                    <a:pt x="91" y="2270"/>
                  </a:lnTo>
                  <a:lnTo>
                    <a:pt x="93" y="2274"/>
                  </a:lnTo>
                  <a:lnTo>
                    <a:pt x="95" y="2279"/>
                  </a:lnTo>
                  <a:lnTo>
                    <a:pt x="99" y="2284"/>
                  </a:lnTo>
                  <a:lnTo>
                    <a:pt x="102" y="2287"/>
                  </a:lnTo>
                  <a:lnTo>
                    <a:pt x="107" y="2290"/>
                  </a:lnTo>
                  <a:lnTo>
                    <a:pt x="112" y="2293"/>
                  </a:lnTo>
                  <a:lnTo>
                    <a:pt x="122" y="2297"/>
                  </a:lnTo>
                  <a:lnTo>
                    <a:pt x="135" y="2299"/>
                  </a:lnTo>
                  <a:lnTo>
                    <a:pt x="148" y="2300"/>
                  </a:lnTo>
                  <a:lnTo>
                    <a:pt x="164" y="2298"/>
                  </a:lnTo>
                  <a:lnTo>
                    <a:pt x="178" y="2296"/>
                  </a:lnTo>
                  <a:lnTo>
                    <a:pt x="194" y="2290"/>
                  </a:lnTo>
                  <a:close/>
                  <a:moveTo>
                    <a:pt x="248" y="2455"/>
                  </a:moveTo>
                  <a:lnTo>
                    <a:pt x="261" y="2448"/>
                  </a:lnTo>
                  <a:lnTo>
                    <a:pt x="273" y="2439"/>
                  </a:lnTo>
                  <a:lnTo>
                    <a:pt x="283" y="2431"/>
                  </a:lnTo>
                  <a:lnTo>
                    <a:pt x="290" y="2422"/>
                  </a:lnTo>
                  <a:lnTo>
                    <a:pt x="292" y="2416"/>
                  </a:lnTo>
                  <a:lnTo>
                    <a:pt x="295" y="2411"/>
                  </a:lnTo>
                  <a:lnTo>
                    <a:pt x="296" y="2406"/>
                  </a:lnTo>
                  <a:lnTo>
                    <a:pt x="296" y="2401"/>
                  </a:lnTo>
                  <a:lnTo>
                    <a:pt x="296" y="2397"/>
                  </a:lnTo>
                  <a:lnTo>
                    <a:pt x="296" y="2392"/>
                  </a:lnTo>
                  <a:lnTo>
                    <a:pt x="293" y="2387"/>
                  </a:lnTo>
                  <a:lnTo>
                    <a:pt x="291" y="2384"/>
                  </a:lnTo>
                  <a:lnTo>
                    <a:pt x="289" y="2379"/>
                  </a:lnTo>
                  <a:lnTo>
                    <a:pt x="285" y="2375"/>
                  </a:lnTo>
                  <a:lnTo>
                    <a:pt x="280" y="2372"/>
                  </a:lnTo>
                  <a:lnTo>
                    <a:pt x="276" y="2369"/>
                  </a:lnTo>
                  <a:lnTo>
                    <a:pt x="265" y="2365"/>
                  </a:lnTo>
                  <a:lnTo>
                    <a:pt x="253" y="2362"/>
                  </a:lnTo>
                  <a:lnTo>
                    <a:pt x="239" y="2361"/>
                  </a:lnTo>
                  <a:lnTo>
                    <a:pt x="226" y="2362"/>
                  </a:lnTo>
                  <a:lnTo>
                    <a:pt x="210" y="2366"/>
                  </a:lnTo>
                  <a:lnTo>
                    <a:pt x="196" y="2372"/>
                  </a:lnTo>
                  <a:lnTo>
                    <a:pt x="183" y="2378"/>
                  </a:lnTo>
                  <a:lnTo>
                    <a:pt x="171" y="2386"/>
                  </a:lnTo>
                  <a:lnTo>
                    <a:pt x="162" y="2396"/>
                  </a:lnTo>
                  <a:lnTo>
                    <a:pt x="154" y="2405"/>
                  </a:lnTo>
                  <a:lnTo>
                    <a:pt x="152" y="2410"/>
                  </a:lnTo>
                  <a:lnTo>
                    <a:pt x="150" y="2415"/>
                  </a:lnTo>
                  <a:lnTo>
                    <a:pt x="148" y="2419"/>
                  </a:lnTo>
                  <a:lnTo>
                    <a:pt x="148" y="2424"/>
                  </a:lnTo>
                  <a:lnTo>
                    <a:pt x="148" y="2429"/>
                  </a:lnTo>
                  <a:lnTo>
                    <a:pt x="148" y="2434"/>
                  </a:lnTo>
                  <a:lnTo>
                    <a:pt x="151" y="2438"/>
                  </a:lnTo>
                  <a:lnTo>
                    <a:pt x="153" y="2443"/>
                  </a:lnTo>
                  <a:lnTo>
                    <a:pt x="156" y="2447"/>
                  </a:lnTo>
                  <a:lnTo>
                    <a:pt x="159" y="2451"/>
                  </a:lnTo>
                  <a:lnTo>
                    <a:pt x="164" y="2454"/>
                  </a:lnTo>
                  <a:lnTo>
                    <a:pt x="169" y="2457"/>
                  </a:lnTo>
                  <a:lnTo>
                    <a:pt x="179" y="2461"/>
                  </a:lnTo>
                  <a:lnTo>
                    <a:pt x="191" y="2463"/>
                  </a:lnTo>
                  <a:lnTo>
                    <a:pt x="204" y="2464"/>
                  </a:lnTo>
                  <a:lnTo>
                    <a:pt x="219" y="2463"/>
                  </a:lnTo>
                  <a:lnTo>
                    <a:pt x="234" y="2460"/>
                  </a:lnTo>
                  <a:lnTo>
                    <a:pt x="248" y="2455"/>
                  </a:lnTo>
                  <a:close/>
                  <a:moveTo>
                    <a:pt x="144" y="2698"/>
                  </a:moveTo>
                  <a:lnTo>
                    <a:pt x="157" y="2691"/>
                  </a:lnTo>
                  <a:lnTo>
                    <a:pt x="166" y="2684"/>
                  </a:lnTo>
                  <a:lnTo>
                    <a:pt x="175" y="2676"/>
                  </a:lnTo>
                  <a:lnTo>
                    <a:pt x="182" y="2666"/>
                  </a:lnTo>
                  <a:lnTo>
                    <a:pt x="185" y="2657"/>
                  </a:lnTo>
                  <a:lnTo>
                    <a:pt x="186" y="2647"/>
                  </a:lnTo>
                  <a:lnTo>
                    <a:pt x="186" y="2643"/>
                  </a:lnTo>
                  <a:lnTo>
                    <a:pt x="185" y="2638"/>
                  </a:lnTo>
                  <a:lnTo>
                    <a:pt x="184" y="2634"/>
                  </a:lnTo>
                  <a:lnTo>
                    <a:pt x="182" y="2630"/>
                  </a:lnTo>
                  <a:lnTo>
                    <a:pt x="179" y="2626"/>
                  </a:lnTo>
                  <a:lnTo>
                    <a:pt x="176" y="2622"/>
                  </a:lnTo>
                  <a:lnTo>
                    <a:pt x="172" y="2619"/>
                  </a:lnTo>
                  <a:lnTo>
                    <a:pt x="167" y="2617"/>
                  </a:lnTo>
                  <a:lnTo>
                    <a:pt x="157" y="2613"/>
                  </a:lnTo>
                  <a:lnTo>
                    <a:pt x="146" y="2609"/>
                  </a:lnTo>
                  <a:lnTo>
                    <a:pt x="134" y="2609"/>
                  </a:lnTo>
                  <a:lnTo>
                    <a:pt x="121" y="2611"/>
                  </a:lnTo>
                  <a:lnTo>
                    <a:pt x="107" y="2613"/>
                  </a:lnTo>
                  <a:lnTo>
                    <a:pt x="94" y="2618"/>
                  </a:lnTo>
                  <a:lnTo>
                    <a:pt x="82" y="2625"/>
                  </a:lnTo>
                  <a:lnTo>
                    <a:pt x="72" y="2632"/>
                  </a:lnTo>
                  <a:lnTo>
                    <a:pt x="64" y="2640"/>
                  </a:lnTo>
                  <a:lnTo>
                    <a:pt x="57" y="2650"/>
                  </a:lnTo>
                  <a:lnTo>
                    <a:pt x="53" y="2659"/>
                  </a:lnTo>
                  <a:lnTo>
                    <a:pt x="52" y="2669"/>
                  </a:lnTo>
                  <a:lnTo>
                    <a:pt x="52" y="2674"/>
                  </a:lnTo>
                  <a:lnTo>
                    <a:pt x="53" y="2678"/>
                  </a:lnTo>
                  <a:lnTo>
                    <a:pt x="55" y="2682"/>
                  </a:lnTo>
                  <a:lnTo>
                    <a:pt x="57" y="2687"/>
                  </a:lnTo>
                  <a:lnTo>
                    <a:pt x="59" y="2690"/>
                  </a:lnTo>
                  <a:lnTo>
                    <a:pt x="63" y="2694"/>
                  </a:lnTo>
                  <a:lnTo>
                    <a:pt x="67" y="2697"/>
                  </a:lnTo>
                  <a:lnTo>
                    <a:pt x="71" y="2700"/>
                  </a:lnTo>
                  <a:lnTo>
                    <a:pt x="82" y="2704"/>
                  </a:lnTo>
                  <a:lnTo>
                    <a:pt x="93" y="2707"/>
                  </a:lnTo>
                  <a:lnTo>
                    <a:pt x="105" y="2707"/>
                  </a:lnTo>
                  <a:lnTo>
                    <a:pt x="118" y="2706"/>
                  </a:lnTo>
                  <a:lnTo>
                    <a:pt x="131" y="2703"/>
                  </a:lnTo>
                  <a:lnTo>
                    <a:pt x="144" y="2698"/>
                  </a:lnTo>
                  <a:close/>
                  <a:moveTo>
                    <a:pt x="315" y="2624"/>
                  </a:moveTo>
                  <a:lnTo>
                    <a:pt x="328" y="2618"/>
                  </a:lnTo>
                  <a:lnTo>
                    <a:pt x="339" y="2609"/>
                  </a:lnTo>
                  <a:lnTo>
                    <a:pt x="347" y="2601"/>
                  </a:lnTo>
                  <a:lnTo>
                    <a:pt x="354" y="2592"/>
                  </a:lnTo>
                  <a:lnTo>
                    <a:pt x="356" y="2587"/>
                  </a:lnTo>
                  <a:lnTo>
                    <a:pt x="358" y="2582"/>
                  </a:lnTo>
                  <a:lnTo>
                    <a:pt x="359" y="2577"/>
                  </a:lnTo>
                  <a:lnTo>
                    <a:pt x="360" y="2571"/>
                  </a:lnTo>
                  <a:lnTo>
                    <a:pt x="360" y="2567"/>
                  </a:lnTo>
                  <a:lnTo>
                    <a:pt x="359" y="2562"/>
                  </a:lnTo>
                  <a:lnTo>
                    <a:pt x="358" y="2558"/>
                  </a:lnTo>
                  <a:lnTo>
                    <a:pt x="355" y="2554"/>
                  </a:lnTo>
                  <a:lnTo>
                    <a:pt x="352" y="2549"/>
                  </a:lnTo>
                  <a:lnTo>
                    <a:pt x="348" y="2545"/>
                  </a:lnTo>
                  <a:lnTo>
                    <a:pt x="344" y="2543"/>
                  </a:lnTo>
                  <a:lnTo>
                    <a:pt x="340" y="2539"/>
                  </a:lnTo>
                  <a:lnTo>
                    <a:pt x="329" y="2535"/>
                  </a:lnTo>
                  <a:lnTo>
                    <a:pt x="317" y="2532"/>
                  </a:lnTo>
                  <a:lnTo>
                    <a:pt x="304" y="2532"/>
                  </a:lnTo>
                  <a:lnTo>
                    <a:pt x="290" y="2532"/>
                  </a:lnTo>
                  <a:lnTo>
                    <a:pt x="277" y="2536"/>
                  </a:lnTo>
                  <a:lnTo>
                    <a:pt x="263" y="2540"/>
                  </a:lnTo>
                  <a:lnTo>
                    <a:pt x="249" y="2548"/>
                  </a:lnTo>
                  <a:lnTo>
                    <a:pt x="239" y="2556"/>
                  </a:lnTo>
                  <a:lnTo>
                    <a:pt x="229" y="2564"/>
                  </a:lnTo>
                  <a:lnTo>
                    <a:pt x="223" y="2574"/>
                  </a:lnTo>
                  <a:lnTo>
                    <a:pt x="221" y="2578"/>
                  </a:lnTo>
                  <a:lnTo>
                    <a:pt x="219" y="2583"/>
                  </a:lnTo>
                  <a:lnTo>
                    <a:pt x="217" y="2588"/>
                  </a:lnTo>
                  <a:lnTo>
                    <a:pt x="217" y="2593"/>
                  </a:lnTo>
                  <a:lnTo>
                    <a:pt x="217" y="2597"/>
                  </a:lnTo>
                  <a:lnTo>
                    <a:pt x="219" y="2602"/>
                  </a:lnTo>
                  <a:lnTo>
                    <a:pt x="220" y="2607"/>
                  </a:lnTo>
                  <a:lnTo>
                    <a:pt x="222" y="2612"/>
                  </a:lnTo>
                  <a:lnTo>
                    <a:pt x="226" y="2617"/>
                  </a:lnTo>
                  <a:lnTo>
                    <a:pt x="229" y="2620"/>
                  </a:lnTo>
                  <a:lnTo>
                    <a:pt x="233" y="2622"/>
                  </a:lnTo>
                  <a:lnTo>
                    <a:pt x="238" y="2626"/>
                  </a:lnTo>
                  <a:lnTo>
                    <a:pt x="248" y="2630"/>
                  </a:lnTo>
                  <a:lnTo>
                    <a:pt x="260" y="2633"/>
                  </a:lnTo>
                  <a:lnTo>
                    <a:pt x="273" y="2633"/>
                  </a:lnTo>
                  <a:lnTo>
                    <a:pt x="286" y="2632"/>
                  </a:lnTo>
                  <a:lnTo>
                    <a:pt x="301" y="2630"/>
                  </a:lnTo>
                  <a:lnTo>
                    <a:pt x="315" y="2624"/>
                  </a:lnTo>
                  <a:close/>
                  <a:moveTo>
                    <a:pt x="265" y="2804"/>
                  </a:moveTo>
                  <a:lnTo>
                    <a:pt x="263" y="2799"/>
                  </a:lnTo>
                  <a:lnTo>
                    <a:pt x="259" y="2796"/>
                  </a:lnTo>
                  <a:lnTo>
                    <a:pt x="255" y="2794"/>
                  </a:lnTo>
                  <a:lnTo>
                    <a:pt x="251" y="2790"/>
                  </a:lnTo>
                  <a:lnTo>
                    <a:pt x="241" y="2786"/>
                  </a:lnTo>
                  <a:lnTo>
                    <a:pt x="230" y="2784"/>
                  </a:lnTo>
                  <a:lnTo>
                    <a:pt x="219" y="2783"/>
                  </a:lnTo>
                  <a:lnTo>
                    <a:pt x="206" y="2784"/>
                  </a:lnTo>
                  <a:lnTo>
                    <a:pt x="194" y="2786"/>
                  </a:lnTo>
                  <a:lnTo>
                    <a:pt x="181" y="2791"/>
                  </a:lnTo>
                  <a:lnTo>
                    <a:pt x="169" y="2798"/>
                  </a:lnTo>
                  <a:lnTo>
                    <a:pt x="159" y="2805"/>
                  </a:lnTo>
                  <a:lnTo>
                    <a:pt x="151" y="2814"/>
                  </a:lnTo>
                  <a:lnTo>
                    <a:pt x="146" y="2822"/>
                  </a:lnTo>
                  <a:lnTo>
                    <a:pt x="143" y="2832"/>
                  </a:lnTo>
                  <a:lnTo>
                    <a:pt x="140" y="2841"/>
                  </a:lnTo>
                  <a:lnTo>
                    <a:pt x="141" y="2846"/>
                  </a:lnTo>
                  <a:lnTo>
                    <a:pt x="141" y="2851"/>
                  </a:lnTo>
                  <a:lnTo>
                    <a:pt x="144" y="2855"/>
                  </a:lnTo>
                  <a:lnTo>
                    <a:pt x="146" y="2859"/>
                  </a:lnTo>
                  <a:lnTo>
                    <a:pt x="148" y="2862"/>
                  </a:lnTo>
                  <a:lnTo>
                    <a:pt x="152" y="2866"/>
                  </a:lnTo>
                  <a:lnTo>
                    <a:pt x="156" y="2870"/>
                  </a:lnTo>
                  <a:lnTo>
                    <a:pt x="160" y="2872"/>
                  </a:lnTo>
                  <a:lnTo>
                    <a:pt x="170" y="2877"/>
                  </a:lnTo>
                  <a:lnTo>
                    <a:pt x="181" y="2879"/>
                  </a:lnTo>
                  <a:lnTo>
                    <a:pt x="192" y="2880"/>
                  </a:lnTo>
                  <a:lnTo>
                    <a:pt x="206" y="2879"/>
                  </a:lnTo>
                  <a:lnTo>
                    <a:pt x="217" y="2876"/>
                  </a:lnTo>
                  <a:lnTo>
                    <a:pt x="230" y="2871"/>
                  </a:lnTo>
                  <a:lnTo>
                    <a:pt x="242" y="2865"/>
                  </a:lnTo>
                  <a:lnTo>
                    <a:pt x="252" y="2858"/>
                  </a:lnTo>
                  <a:lnTo>
                    <a:pt x="260" y="2849"/>
                  </a:lnTo>
                  <a:lnTo>
                    <a:pt x="265" y="2840"/>
                  </a:lnTo>
                  <a:lnTo>
                    <a:pt x="268" y="2830"/>
                  </a:lnTo>
                  <a:lnTo>
                    <a:pt x="271" y="2822"/>
                  </a:lnTo>
                  <a:lnTo>
                    <a:pt x="270" y="2817"/>
                  </a:lnTo>
                  <a:lnTo>
                    <a:pt x="270" y="2813"/>
                  </a:lnTo>
                  <a:lnTo>
                    <a:pt x="267" y="2808"/>
                  </a:lnTo>
                  <a:lnTo>
                    <a:pt x="265" y="2804"/>
                  </a:lnTo>
                  <a:close/>
                  <a:moveTo>
                    <a:pt x="211" y="3054"/>
                  </a:moveTo>
                  <a:lnTo>
                    <a:pt x="206" y="3047"/>
                  </a:lnTo>
                  <a:lnTo>
                    <a:pt x="198" y="3041"/>
                  </a:lnTo>
                  <a:lnTo>
                    <a:pt x="189" y="3037"/>
                  </a:lnTo>
                  <a:lnTo>
                    <a:pt x="179" y="3035"/>
                  </a:lnTo>
                  <a:lnTo>
                    <a:pt x="167" y="3034"/>
                  </a:lnTo>
                  <a:lnTo>
                    <a:pt x="157" y="3035"/>
                  </a:lnTo>
                  <a:lnTo>
                    <a:pt x="145" y="3037"/>
                  </a:lnTo>
                  <a:lnTo>
                    <a:pt x="134" y="3042"/>
                  </a:lnTo>
                  <a:lnTo>
                    <a:pt x="124" y="3048"/>
                  </a:lnTo>
                  <a:lnTo>
                    <a:pt x="115" y="3055"/>
                  </a:lnTo>
                  <a:lnTo>
                    <a:pt x="108" y="3063"/>
                  </a:lnTo>
                  <a:lnTo>
                    <a:pt x="102" y="3072"/>
                  </a:lnTo>
                  <a:lnTo>
                    <a:pt x="100" y="3080"/>
                  </a:lnTo>
                  <a:lnTo>
                    <a:pt x="99" y="3089"/>
                  </a:lnTo>
                  <a:lnTo>
                    <a:pt x="99" y="3093"/>
                  </a:lnTo>
                  <a:lnTo>
                    <a:pt x="100" y="3098"/>
                  </a:lnTo>
                  <a:lnTo>
                    <a:pt x="101" y="3102"/>
                  </a:lnTo>
                  <a:lnTo>
                    <a:pt x="103" y="3106"/>
                  </a:lnTo>
                  <a:lnTo>
                    <a:pt x="107" y="3111"/>
                  </a:lnTo>
                  <a:lnTo>
                    <a:pt x="110" y="3114"/>
                  </a:lnTo>
                  <a:lnTo>
                    <a:pt x="115" y="3118"/>
                  </a:lnTo>
                  <a:lnTo>
                    <a:pt x="121" y="3120"/>
                  </a:lnTo>
                  <a:lnTo>
                    <a:pt x="145" y="3107"/>
                  </a:lnTo>
                  <a:lnTo>
                    <a:pt x="169" y="3093"/>
                  </a:lnTo>
                  <a:lnTo>
                    <a:pt x="192" y="3080"/>
                  </a:lnTo>
                  <a:lnTo>
                    <a:pt x="216" y="3066"/>
                  </a:lnTo>
                  <a:lnTo>
                    <a:pt x="215" y="3060"/>
                  </a:lnTo>
                  <a:lnTo>
                    <a:pt x="211" y="3054"/>
                  </a:lnTo>
                  <a:close/>
                  <a:moveTo>
                    <a:pt x="358" y="2979"/>
                  </a:moveTo>
                  <a:lnTo>
                    <a:pt x="350" y="2973"/>
                  </a:lnTo>
                  <a:lnTo>
                    <a:pt x="342" y="2968"/>
                  </a:lnTo>
                  <a:lnTo>
                    <a:pt x="333" y="2965"/>
                  </a:lnTo>
                  <a:lnTo>
                    <a:pt x="323" y="2963"/>
                  </a:lnTo>
                  <a:lnTo>
                    <a:pt x="312" y="2962"/>
                  </a:lnTo>
                  <a:lnTo>
                    <a:pt x="301" y="2963"/>
                  </a:lnTo>
                  <a:lnTo>
                    <a:pt x="290" y="2966"/>
                  </a:lnTo>
                  <a:lnTo>
                    <a:pt x="279" y="2971"/>
                  </a:lnTo>
                  <a:lnTo>
                    <a:pt x="267" y="2977"/>
                  </a:lnTo>
                  <a:lnTo>
                    <a:pt x="258" y="2984"/>
                  </a:lnTo>
                  <a:lnTo>
                    <a:pt x="251" y="2992"/>
                  </a:lnTo>
                  <a:lnTo>
                    <a:pt x="246" y="3001"/>
                  </a:lnTo>
                  <a:lnTo>
                    <a:pt x="242" y="3011"/>
                  </a:lnTo>
                  <a:lnTo>
                    <a:pt x="241" y="3019"/>
                  </a:lnTo>
                  <a:lnTo>
                    <a:pt x="241" y="3024"/>
                  </a:lnTo>
                  <a:lnTo>
                    <a:pt x="242" y="3029"/>
                  </a:lnTo>
                  <a:lnTo>
                    <a:pt x="245" y="3034"/>
                  </a:lnTo>
                  <a:lnTo>
                    <a:pt x="247" y="3037"/>
                  </a:lnTo>
                  <a:lnTo>
                    <a:pt x="249" y="3041"/>
                  </a:lnTo>
                  <a:lnTo>
                    <a:pt x="252" y="3044"/>
                  </a:lnTo>
                  <a:lnTo>
                    <a:pt x="279" y="3029"/>
                  </a:lnTo>
                  <a:lnTo>
                    <a:pt x="305" y="3012"/>
                  </a:lnTo>
                  <a:lnTo>
                    <a:pt x="331" y="2996"/>
                  </a:lnTo>
                  <a:lnTo>
                    <a:pt x="358" y="2979"/>
                  </a:lnTo>
                  <a:close/>
                </a:path>
              </a:pathLst>
            </a:custGeom>
            <a:solidFill>
              <a:srgbClr val="E7A2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CH"/>
            </a:p>
          </p:txBody>
        </p:sp>
        <p:sp>
          <p:nvSpPr>
            <p:cNvPr id="107" name="Freeform 101"/>
            <p:cNvSpPr>
              <a:spLocks noEditPoints="1"/>
            </p:cNvSpPr>
            <p:nvPr userDrawn="1"/>
          </p:nvSpPr>
          <p:spPr bwMode="auto">
            <a:xfrm>
              <a:off x="9344025" y="1852613"/>
              <a:ext cx="204788" cy="1628775"/>
            </a:xfrm>
            <a:custGeom>
              <a:avLst/>
              <a:gdLst>
                <a:gd name="T0" fmla="*/ 68 w 387"/>
                <a:gd name="T1" fmla="*/ 2849 h 3080"/>
                <a:gd name="T2" fmla="*/ 103 w 387"/>
                <a:gd name="T3" fmla="*/ 2411 h 3080"/>
                <a:gd name="T4" fmla="*/ 48 w 387"/>
                <a:gd name="T5" fmla="*/ 2252 h 3080"/>
                <a:gd name="T6" fmla="*/ 12 w 387"/>
                <a:gd name="T7" fmla="*/ 1339 h 3080"/>
                <a:gd name="T8" fmla="*/ 36 w 387"/>
                <a:gd name="T9" fmla="*/ 1023 h 3080"/>
                <a:gd name="T10" fmla="*/ 29 w 387"/>
                <a:gd name="T11" fmla="*/ 908 h 3080"/>
                <a:gd name="T12" fmla="*/ 42 w 387"/>
                <a:gd name="T13" fmla="*/ 997 h 3080"/>
                <a:gd name="T14" fmla="*/ 107 w 387"/>
                <a:gd name="T15" fmla="*/ 610 h 3080"/>
                <a:gd name="T16" fmla="*/ 36 w 387"/>
                <a:gd name="T17" fmla="*/ 478 h 3080"/>
                <a:gd name="T18" fmla="*/ 172 w 387"/>
                <a:gd name="T19" fmla="*/ 377 h 3080"/>
                <a:gd name="T20" fmla="*/ 109 w 387"/>
                <a:gd name="T21" fmla="*/ 246 h 3080"/>
                <a:gd name="T22" fmla="*/ 255 w 387"/>
                <a:gd name="T23" fmla="*/ 118 h 3080"/>
                <a:gd name="T24" fmla="*/ 41 w 387"/>
                <a:gd name="T25" fmla="*/ 112 h 3080"/>
                <a:gd name="T26" fmla="*/ 30 w 387"/>
                <a:gd name="T27" fmla="*/ 34 h 3080"/>
                <a:gd name="T28" fmla="*/ 387 w 387"/>
                <a:gd name="T29" fmla="*/ 1 h 3080"/>
                <a:gd name="T30" fmla="*/ 149 w 387"/>
                <a:gd name="T31" fmla="*/ 89 h 3080"/>
                <a:gd name="T32" fmla="*/ 192 w 387"/>
                <a:gd name="T33" fmla="*/ 209 h 3080"/>
                <a:gd name="T34" fmla="*/ 255 w 387"/>
                <a:gd name="T35" fmla="*/ 340 h 3080"/>
                <a:gd name="T36" fmla="*/ 335 w 387"/>
                <a:gd name="T37" fmla="*/ 456 h 3080"/>
                <a:gd name="T38" fmla="*/ 224 w 387"/>
                <a:gd name="T39" fmla="*/ 571 h 3080"/>
                <a:gd name="T40" fmla="*/ 347 w 387"/>
                <a:gd name="T41" fmla="*/ 713 h 3080"/>
                <a:gd name="T42" fmla="*/ 293 w 387"/>
                <a:gd name="T43" fmla="*/ 822 h 3080"/>
                <a:gd name="T44" fmla="*/ 172 w 387"/>
                <a:gd name="T45" fmla="*/ 1014 h 3080"/>
                <a:gd name="T46" fmla="*/ 341 w 387"/>
                <a:gd name="T47" fmla="*/ 1199 h 3080"/>
                <a:gd name="T48" fmla="*/ 306 w 387"/>
                <a:gd name="T49" fmla="*/ 1305 h 3080"/>
                <a:gd name="T50" fmla="*/ 281 w 387"/>
                <a:gd name="T51" fmla="*/ 1447 h 3080"/>
                <a:gd name="T52" fmla="*/ 255 w 387"/>
                <a:gd name="T53" fmla="*/ 1624 h 3080"/>
                <a:gd name="T54" fmla="*/ 267 w 387"/>
                <a:gd name="T55" fmla="*/ 1803 h 3080"/>
                <a:gd name="T56" fmla="*/ 302 w 387"/>
                <a:gd name="T57" fmla="*/ 1973 h 3080"/>
                <a:gd name="T58" fmla="*/ 345 w 387"/>
                <a:gd name="T59" fmla="*/ 2138 h 3080"/>
                <a:gd name="T60" fmla="*/ 346 w 387"/>
                <a:gd name="T61" fmla="*/ 2292 h 3080"/>
                <a:gd name="T62" fmla="*/ 306 w 387"/>
                <a:gd name="T63" fmla="*/ 2731 h 3080"/>
                <a:gd name="T64" fmla="*/ 131 w 387"/>
                <a:gd name="T65" fmla="*/ 260 h 3080"/>
                <a:gd name="T66" fmla="*/ 305 w 387"/>
                <a:gd name="T67" fmla="*/ 275 h 3080"/>
                <a:gd name="T68" fmla="*/ 119 w 387"/>
                <a:gd name="T69" fmla="*/ 451 h 3080"/>
                <a:gd name="T70" fmla="*/ 370 w 387"/>
                <a:gd name="T71" fmla="*/ 371 h 3080"/>
                <a:gd name="T72" fmla="*/ 79 w 387"/>
                <a:gd name="T73" fmla="*/ 593 h 3080"/>
                <a:gd name="T74" fmla="*/ 186 w 387"/>
                <a:gd name="T75" fmla="*/ 655 h 3080"/>
                <a:gd name="T76" fmla="*/ 338 w 387"/>
                <a:gd name="T77" fmla="*/ 688 h 3080"/>
                <a:gd name="T78" fmla="*/ 33 w 387"/>
                <a:gd name="T79" fmla="*/ 824 h 3080"/>
                <a:gd name="T80" fmla="*/ 261 w 387"/>
                <a:gd name="T81" fmla="*/ 790 h 3080"/>
                <a:gd name="T82" fmla="*/ 331 w 387"/>
                <a:gd name="T83" fmla="*/ 1086 h 3080"/>
                <a:gd name="T84" fmla="*/ 124 w 387"/>
                <a:gd name="T85" fmla="*/ 1162 h 3080"/>
                <a:gd name="T86" fmla="*/ 84 w 387"/>
                <a:gd name="T87" fmla="*/ 1251 h 3080"/>
                <a:gd name="T88" fmla="*/ 276 w 387"/>
                <a:gd name="T89" fmla="*/ 1245 h 3080"/>
                <a:gd name="T90" fmla="*/ 40 w 387"/>
                <a:gd name="T91" fmla="*/ 1420 h 3080"/>
                <a:gd name="T92" fmla="*/ 238 w 387"/>
                <a:gd name="T93" fmla="*/ 1364 h 3080"/>
                <a:gd name="T94" fmla="*/ 46 w 387"/>
                <a:gd name="T95" fmla="*/ 1594 h 3080"/>
                <a:gd name="T96" fmla="*/ 25 w 387"/>
                <a:gd name="T97" fmla="*/ 1698 h 3080"/>
                <a:gd name="T98" fmla="*/ 206 w 387"/>
                <a:gd name="T99" fmla="*/ 1676 h 3080"/>
                <a:gd name="T100" fmla="*/ 201 w 387"/>
                <a:gd name="T101" fmla="*/ 1811 h 3080"/>
                <a:gd name="T102" fmla="*/ 80 w 387"/>
                <a:gd name="T103" fmla="*/ 1901 h 3080"/>
                <a:gd name="T104" fmla="*/ 112 w 387"/>
                <a:gd name="T105" fmla="*/ 1962 h 3080"/>
                <a:gd name="T106" fmla="*/ 246 w 387"/>
                <a:gd name="T107" fmla="*/ 2175 h 3080"/>
                <a:gd name="T108" fmla="*/ 91 w 387"/>
                <a:gd name="T109" fmla="*/ 2184 h 3080"/>
                <a:gd name="T110" fmla="*/ 288 w 387"/>
                <a:gd name="T111" fmla="*/ 2298 h 3080"/>
                <a:gd name="T112" fmla="*/ 185 w 387"/>
                <a:gd name="T113" fmla="*/ 2386 h 3080"/>
                <a:gd name="T114" fmla="*/ 71 w 387"/>
                <a:gd name="T115" fmla="*/ 2540 h 3080"/>
                <a:gd name="T116" fmla="*/ 345 w 387"/>
                <a:gd name="T117" fmla="*/ 2514 h 3080"/>
                <a:gd name="T118" fmla="*/ 200 w 387"/>
                <a:gd name="T119" fmla="*/ 2520 h 3080"/>
                <a:gd name="T120" fmla="*/ 227 w 387"/>
                <a:gd name="T121" fmla="*/ 2719 h 3080"/>
                <a:gd name="T122" fmla="*/ 175 w 387"/>
                <a:gd name="T123" fmla="*/ 2808 h 3080"/>
                <a:gd name="T124" fmla="*/ 166 w 387"/>
                <a:gd name="T125" fmla="*/ 2979 h 3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87" h="3080">
                  <a:moveTo>
                    <a:pt x="0" y="3080"/>
                  </a:moveTo>
                  <a:lnTo>
                    <a:pt x="0" y="3038"/>
                  </a:lnTo>
                  <a:lnTo>
                    <a:pt x="6" y="3041"/>
                  </a:lnTo>
                  <a:lnTo>
                    <a:pt x="11" y="3045"/>
                  </a:lnTo>
                  <a:lnTo>
                    <a:pt x="16" y="3049"/>
                  </a:lnTo>
                  <a:lnTo>
                    <a:pt x="19" y="3054"/>
                  </a:lnTo>
                  <a:lnTo>
                    <a:pt x="23" y="3060"/>
                  </a:lnTo>
                  <a:lnTo>
                    <a:pt x="24" y="3066"/>
                  </a:lnTo>
                  <a:lnTo>
                    <a:pt x="12" y="3073"/>
                  </a:lnTo>
                  <a:lnTo>
                    <a:pt x="0" y="3080"/>
                  </a:lnTo>
                  <a:close/>
                  <a:moveTo>
                    <a:pt x="0" y="2880"/>
                  </a:moveTo>
                  <a:lnTo>
                    <a:pt x="0" y="2786"/>
                  </a:lnTo>
                  <a:lnTo>
                    <a:pt x="11" y="2784"/>
                  </a:lnTo>
                  <a:lnTo>
                    <a:pt x="23" y="2783"/>
                  </a:lnTo>
                  <a:lnTo>
                    <a:pt x="34" y="2783"/>
                  </a:lnTo>
                  <a:lnTo>
                    <a:pt x="43" y="2785"/>
                  </a:lnTo>
                  <a:lnTo>
                    <a:pt x="53" y="2788"/>
                  </a:lnTo>
                  <a:lnTo>
                    <a:pt x="61" y="2791"/>
                  </a:lnTo>
                  <a:lnTo>
                    <a:pt x="68" y="2797"/>
                  </a:lnTo>
                  <a:lnTo>
                    <a:pt x="73" y="2804"/>
                  </a:lnTo>
                  <a:lnTo>
                    <a:pt x="75" y="2808"/>
                  </a:lnTo>
                  <a:lnTo>
                    <a:pt x="78" y="2813"/>
                  </a:lnTo>
                  <a:lnTo>
                    <a:pt x="78" y="2817"/>
                  </a:lnTo>
                  <a:lnTo>
                    <a:pt x="79" y="2822"/>
                  </a:lnTo>
                  <a:lnTo>
                    <a:pt x="76" y="2830"/>
                  </a:lnTo>
                  <a:lnTo>
                    <a:pt x="73" y="2840"/>
                  </a:lnTo>
                  <a:lnTo>
                    <a:pt x="68" y="2849"/>
                  </a:lnTo>
                  <a:lnTo>
                    <a:pt x="60" y="2858"/>
                  </a:lnTo>
                  <a:lnTo>
                    <a:pt x="50" y="2865"/>
                  </a:lnTo>
                  <a:lnTo>
                    <a:pt x="38" y="2871"/>
                  </a:lnTo>
                  <a:lnTo>
                    <a:pt x="29" y="2876"/>
                  </a:lnTo>
                  <a:lnTo>
                    <a:pt x="19" y="2878"/>
                  </a:lnTo>
                  <a:lnTo>
                    <a:pt x="10" y="2879"/>
                  </a:lnTo>
                  <a:lnTo>
                    <a:pt x="0" y="2880"/>
                  </a:lnTo>
                  <a:close/>
                  <a:moveTo>
                    <a:pt x="0" y="2463"/>
                  </a:moveTo>
                  <a:lnTo>
                    <a:pt x="0" y="2373"/>
                  </a:lnTo>
                  <a:lnTo>
                    <a:pt x="3" y="2372"/>
                  </a:lnTo>
                  <a:lnTo>
                    <a:pt x="4" y="2372"/>
                  </a:lnTo>
                  <a:lnTo>
                    <a:pt x="18" y="2366"/>
                  </a:lnTo>
                  <a:lnTo>
                    <a:pt x="34" y="2362"/>
                  </a:lnTo>
                  <a:lnTo>
                    <a:pt x="47" y="2361"/>
                  </a:lnTo>
                  <a:lnTo>
                    <a:pt x="61" y="2362"/>
                  </a:lnTo>
                  <a:lnTo>
                    <a:pt x="73" y="2365"/>
                  </a:lnTo>
                  <a:lnTo>
                    <a:pt x="84" y="2369"/>
                  </a:lnTo>
                  <a:lnTo>
                    <a:pt x="88" y="2372"/>
                  </a:lnTo>
                  <a:lnTo>
                    <a:pt x="93" y="2375"/>
                  </a:lnTo>
                  <a:lnTo>
                    <a:pt x="97" y="2379"/>
                  </a:lnTo>
                  <a:lnTo>
                    <a:pt x="99" y="2384"/>
                  </a:lnTo>
                  <a:lnTo>
                    <a:pt x="101" y="2387"/>
                  </a:lnTo>
                  <a:lnTo>
                    <a:pt x="104" y="2392"/>
                  </a:lnTo>
                  <a:lnTo>
                    <a:pt x="104" y="2397"/>
                  </a:lnTo>
                  <a:lnTo>
                    <a:pt x="104" y="2401"/>
                  </a:lnTo>
                  <a:lnTo>
                    <a:pt x="104" y="2406"/>
                  </a:lnTo>
                  <a:lnTo>
                    <a:pt x="103" y="2411"/>
                  </a:lnTo>
                  <a:lnTo>
                    <a:pt x="100" y="2416"/>
                  </a:lnTo>
                  <a:lnTo>
                    <a:pt x="98" y="2422"/>
                  </a:lnTo>
                  <a:lnTo>
                    <a:pt x="91" y="2431"/>
                  </a:lnTo>
                  <a:lnTo>
                    <a:pt x="81" y="2439"/>
                  </a:lnTo>
                  <a:lnTo>
                    <a:pt x="69" y="2448"/>
                  </a:lnTo>
                  <a:lnTo>
                    <a:pt x="56" y="2455"/>
                  </a:lnTo>
                  <a:lnTo>
                    <a:pt x="42" y="2460"/>
                  </a:lnTo>
                  <a:lnTo>
                    <a:pt x="28" y="2463"/>
                  </a:lnTo>
                  <a:lnTo>
                    <a:pt x="14" y="2464"/>
                  </a:lnTo>
                  <a:lnTo>
                    <a:pt x="0" y="2463"/>
                  </a:lnTo>
                  <a:close/>
                  <a:moveTo>
                    <a:pt x="0" y="2291"/>
                  </a:moveTo>
                  <a:lnTo>
                    <a:pt x="0" y="2197"/>
                  </a:lnTo>
                  <a:lnTo>
                    <a:pt x="9" y="2197"/>
                  </a:lnTo>
                  <a:lnTo>
                    <a:pt x="16" y="2198"/>
                  </a:lnTo>
                  <a:lnTo>
                    <a:pt x="23" y="2201"/>
                  </a:lnTo>
                  <a:lnTo>
                    <a:pt x="30" y="2203"/>
                  </a:lnTo>
                  <a:lnTo>
                    <a:pt x="35" y="2205"/>
                  </a:lnTo>
                  <a:lnTo>
                    <a:pt x="41" y="2209"/>
                  </a:lnTo>
                  <a:lnTo>
                    <a:pt x="46" y="2213"/>
                  </a:lnTo>
                  <a:lnTo>
                    <a:pt x="49" y="2217"/>
                  </a:lnTo>
                  <a:lnTo>
                    <a:pt x="50" y="2222"/>
                  </a:lnTo>
                  <a:lnTo>
                    <a:pt x="53" y="2227"/>
                  </a:lnTo>
                  <a:lnTo>
                    <a:pt x="53" y="2232"/>
                  </a:lnTo>
                  <a:lnTo>
                    <a:pt x="53" y="2236"/>
                  </a:lnTo>
                  <a:lnTo>
                    <a:pt x="53" y="2241"/>
                  </a:lnTo>
                  <a:lnTo>
                    <a:pt x="50" y="2246"/>
                  </a:lnTo>
                  <a:lnTo>
                    <a:pt x="48" y="2252"/>
                  </a:lnTo>
                  <a:lnTo>
                    <a:pt x="46" y="2256"/>
                  </a:lnTo>
                  <a:lnTo>
                    <a:pt x="38" y="2266"/>
                  </a:lnTo>
                  <a:lnTo>
                    <a:pt x="28" y="2274"/>
                  </a:lnTo>
                  <a:lnTo>
                    <a:pt x="16" y="2283"/>
                  </a:lnTo>
                  <a:lnTo>
                    <a:pt x="2" y="2290"/>
                  </a:lnTo>
                  <a:lnTo>
                    <a:pt x="0" y="2291"/>
                  </a:lnTo>
                  <a:close/>
                  <a:moveTo>
                    <a:pt x="0" y="2103"/>
                  </a:moveTo>
                  <a:lnTo>
                    <a:pt x="0" y="2047"/>
                  </a:lnTo>
                  <a:lnTo>
                    <a:pt x="6" y="2052"/>
                  </a:lnTo>
                  <a:lnTo>
                    <a:pt x="10" y="2057"/>
                  </a:lnTo>
                  <a:lnTo>
                    <a:pt x="12" y="2063"/>
                  </a:lnTo>
                  <a:lnTo>
                    <a:pt x="15" y="2068"/>
                  </a:lnTo>
                  <a:lnTo>
                    <a:pt x="15" y="2074"/>
                  </a:lnTo>
                  <a:lnTo>
                    <a:pt x="14" y="2079"/>
                  </a:lnTo>
                  <a:lnTo>
                    <a:pt x="12" y="2085"/>
                  </a:lnTo>
                  <a:lnTo>
                    <a:pt x="9" y="2091"/>
                  </a:lnTo>
                  <a:lnTo>
                    <a:pt x="5" y="2097"/>
                  </a:lnTo>
                  <a:lnTo>
                    <a:pt x="0" y="2103"/>
                  </a:lnTo>
                  <a:close/>
                  <a:moveTo>
                    <a:pt x="0" y="1355"/>
                  </a:moveTo>
                  <a:lnTo>
                    <a:pt x="0" y="1305"/>
                  </a:lnTo>
                  <a:lnTo>
                    <a:pt x="6" y="1310"/>
                  </a:lnTo>
                  <a:lnTo>
                    <a:pt x="11" y="1314"/>
                  </a:lnTo>
                  <a:lnTo>
                    <a:pt x="14" y="1319"/>
                  </a:lnTo>
                  <a:lnTo>
                    <a:pt x="15" y="1324"/>
                  </a:lnTo>
                  <a:lnTo>
                    <a:pt x="15" y="1329"/>
                  </a:lnTo>
                  <a:lnTo>
                    <a:pt x="14" y="1335"/>
                  </a:lnTo>
                  <a:lnTo>
                    <a:pt x="12" y="1339"/>
                  </a:lnTo>
                  <a:lnTo>
                    <a:pt x="9" y="1344"/>
                  </a:lnTo>
                  <a:lnTo>
                    <a:pt x="5" y="1350"/>
                  </a:lnTo>
                  <a:lnTo>
                    <a:pt x="0" y="1355"/>
                  </a:lnTo>
                  <a:close/>
                  <a:moveTo>
                    <a:pt x="0" y="1243"/>
                  </a:moveTo>
                  <a:lnTo>
                    <a:pt x="0" y="1157"/>
                  </a:lnTo>
                  <a:lnTo>
                    <a:pt x="10" y="1159"/>
                  </a:lnTo>
                  <a:lnTo>
                    <a:pt x="18" y="1159"/>
                  </a:lnTo>
                  <a:lnTo>
                    <a:pt x="25" y="1161"/>
                  </a:lnTo>
                  <a:lnTo>
                    <a:pt x="33" y="1162"/>
                  </a:lnTo>
                  <a:lnTo>
                    <a:pt x="38" y="1166"/>
                  </a:lnTo>
                  <a:lnTo>
                    <a:pt x="44" y="1168"/>
                  </a:lnTo>
                  <a:lnTo>
                    <a:pt x="48" y="1172"/>
                  </a:lnTo>
                  <a:lnTo>
                    <a:pt x="52" y="1176"/>
                  </a:lnTo>
                  <a:lnTo>
                    <a:pt x="54" y="1180"/>
                  </a:lnTo>
                  <a:lnTo>
                    <a:pt x="55" y="1184"/>
                  </a:lnTo>
                  <a:lnTo>
                    <a:pt x="55" y="1188"/>
                  </a:lnTo>
                  <a:lnTo>
                    <a:pt x="55" y="1192"/>
                  </a:lnTo>
                  <a:lnTo>
                    <a:pt x="52" y="1200"/>
                  </a:lnTo>
                  <a:lnTo>
                    <a:pt x="46" y="1210"/>
                  </a:lnTo>
                  <a:lnTo>
                    <a:pt x="37" y="1218"/>
                  </a:lnTo>
                  <a:lnTo>
                    <a:pt x="28" y="1226"/>
                  </a:lnTo>
                  <a:lnTo>
                    <a:pt x="15" y="1235"/>
                  </a:lnTo>
                  <a:lnTo>
                    <a:pt x="0" y="1243"/>
                  </a:lnTo>
                  <a:close/>
                  <a:moveTo>
                    <a:pt x="0" y="1125"/>
                  </a:moveTo>
                  <a:lnTo>
                    <a:pt x="0" y="1029"/>
                  </a:lnTo>
                  <a:lnTo>
                    <a:pt x="18" y="1026"/>
                  </a:lnTo>
                  <a:lnTo>
                    <a:pt x="36" y="1023"/>
                  </a:lnTo>
                  <a:lnTo>
                    <a:pt x="53" y="1022"/>
                  </a:lnTo>
                  <a:lnTo>
                    <a:pt x="67" y="1023"/>
                  </a:lnTo>
                  <a:lnTo>
                    <a:pt x="80" y="1026"/>
                  </a:lnTo>
                  <a:lnTo>
                    <a:pt x="92" y="1029"/>
                  </a:lnTo>
                  <a:lnTo>
                    <a:pt x="97" y="1032"/>
                  </a:lnTo>
                  <a:lnTo>
                    <a:pt x="100" y="1034"/>
                  </a:lnTo>
                  <a:lnTo>
                    <a:pt x="104" y="1037"/>
                  </a:lnTo>
                  <a:lnTo>
                    <a:pt x="106" y="1041"/>
                  </a:lnTo>
                  <a:lnTo>
                    <a:pt x="109" y="1045"/>
                  </a:lnTo>
                  <a:lnTo>
                    <a:pt x="110" y="1049"/>
                  </a:lnTo>
                  <a:lnTo>
                    <a:pt x="109" y="1054"/>
                  </a:lnTo>
                  <a:lnTo>
                    <a:pt x="107" y="1059"/>
                  </a:lnTo>
                  <a:lnTo>
                    <a:pt x="105" y="1065"/>
                  </a:lnTo>
                  <a:lnTo>
                    <a:pt x="103" y="1070"/>
                  </a:lnTo>
                  <a:lnTo>
                    <a:pt x="98" y="1074"/>
                  </a:lnTo>
                  <a:lnTo>
                    <a:pt x="93" y="1080"/>
                  </a:lnTo>
                  <a:lnTo>
                    <a:pt x="81" y="1091"/>
                  </a:lnTo>
                  <a:lnTo>
                    <a:pt x="66" y="1100"/>
                  </a:lnTo>
                  <a:lnTo>
                    <a:pt x="47" y="1110"/>
                  </a:lnTo>
                  <a:lnTo>
                    <a:pt x="27" y="1118"/>
                  </a:lnTo>
                  <a:lnTo>
                    <a:pt x="14" y="1122"/>
                  </a:lnTo>
                  <a:lnTo>
                    <a:pt x="0" y="1125"/>
                  </a:lnTo>
                  <a:close/>
                  <a:moveTo>
                    <a:pt x="0" y="999"/>
                  </a:moveTo>
                  <a:lnTo>
                    <a:pt x="0" y="920"/>
                  </a:lnTo>
                  <a:lnTo>
                    <a:pt x="9" y="916"/>
                  </a:lnTo>
                  <a:lnTo>
                    <a:pt x="18" y="912"/>
                  </a:lnTo>
                  <a:lnTo>
                    <a:pt x="29" y="908"/>
                  </a:lnTo>
                  <a:lnTo>
                    <a:pt x="40" y="903"/>
                  </a:lnTo>
                  <a:lnTo>
                    <a:pt x="62" y="897"/>
                  </a:lnTo>
                  <a:lnTo>
                    <a:pt x="84" y="893"/>
                  </a:lnTo>
                  <a:lnTo>
                    <a:pt x="105" y="890"/>
                  </a:lnTo>
                  <a:lnTo>
                    <a:pt x="124" y="890"/>
                  </a:lnTo>
                  <a:lnTo>
                    <a:pt x="133" y="890"/>
                  </a:lnTo>
                  <a:lnTo>
                    <a:pt x="142" y="891"/>
                  </a:lnTo>
                  <a:lnTo>
                    <a:pt x="149" y="893"/>
                  </a:lnTo>
                  <a:lnTo>
                    <a:pt x="156" y="895"/>
                  </a:lnTo>
                  <a:lnTo>
                    <a:pt x="162" y="897"/>
                  </a:lnTo>
                  <a:lnTo>
                    <a:pt x="167" y="901"/>
                  </a:lnTo>
                  <a:lnTo>
                    <a:pt x="172" y="903"/>
                  </a:lnTo>
                  <a:lnTo>
                    <a:pt x="175" y="908"/>
                  </a:lnTo>
                  <a:lnTo>
                    <a:pt x="176" y="912"/>
                  </a:lnTo>
                  <a:lnTo>
                    <a:pt x="177" y="916"/>
                  </a:lnTo>
                  <a:lnTo>
                    <a:pt x="177" y="921"/>
                  </a:lnTo>
                  <a:lnTo>
                    <a:pt x="176" y="926"/>
                  </a:lnTo>
                  <a:lnTo>
                    <a:pt x="174" y="932"/>
                  </a:lnTo>
                  <a:lnTo>
                    <a:pt x="170" y="936"/>
                  </a:lnTo>
                  <a:lnTo>
                    <a:pt x="166" y="941"/>
                  </a:lnTo>
                  <a:lnTo>
                    <a:pt x="161" y="947"/>
                  </a:lnTo>
                  <a:lnTo>
                    <a:pt x="147" y="958"/>
                  </a:lnTo>
                  <a:lnTo>
                    <a:pt x="131" y="967"/>
                  </a:lnTo>
                  <a:lnTo>
                    <a:pt x="112" y="977"/>
                  </a:lnTo>
                  <a:lnTo>
                    <a:pt x="90" y="985"/>
                  </a:lnTo>
                  <a:lnTo>
                    <a:pt x="66" y="992"/>
                  </a:lnTo>
                  <a:lnTo>
                    <a:pt x="42" y="997"/>
                  </a:lnTo>
                  <a:lnTo>
                    <a:pt x="21" y="999"/>
                  </a:lnTo>
                  <a:lnTo>
                    <a:pt x="0" y="999"/>
                  </a:lnTo>
                  <a:close/>
                  <a:moveTo>
                    <a:pt x="0" y="803"/>
                  </a:moveTo>
                  <a:lnTo>
                    <a:pt x="0" y="733"/>
                  </a:lnTo>
                  <a:lnTo>
                    <a:pt x="15" y="735"/>
                  </a:lnTo>
                  <a:lnTo>
                    <a:pt x="27" y="738"/>
                  </a:lnTo>
                  <a:lnTo>
                    <a:pt x="31" y="740"/>
                  </a:lnTo>
                  <a:lnTo>
                    <a:pt x="35" y="743"/>
                  </a:lnTo>
                  <a:lnTo>
                    <a:pt x="38" y="745"/>
                  </a:lnTo>
                  <a:lnTo>
                    <a:pt x="41" y="749"/>
                  </a:lnTo>
                  <a:lnTo>
                    <a:pt x="43" y="752"/>
                  </a:lnTo>
                  <a:lnTo>
                    <a:pt x="43" y="755"/>
                  </a:lnTo>
                  <a:lnTo>
                    <a:pt x="44" y="758"/>
                  </a:lnTo>
                  <a:lnTo>
                    <a:pt x="43" y="761"/>
                  </a:lnTo>
                  <a:lnTo>
                    <a:pt x="41" y="768"/>
                  </a:lnTo>
                  <a:lnTo>
                    <a:pt x="37" y="775"/>
                  </a:lnTo>
                  <a:lnTo>
                    <a:pt x="30" y="782"/>
                  </a:lnTo>
                  <a:lnTo>
                    <a:pt x="22" y="789"/>
                  </a:lnTo>
                  <a:lnTo>
                    <a:pt x="12" y="796"/>
                  </a:lnTo>
                  <a:lnTo>
                    <a:pt x="0" y="803"/>
                  </a:lnTo>
                  <a:close/>
                  <a:moveTo>
                    <a:pt x="0" y="712"/>
                  </a:moveTo>
                  <a:lnTo>
                    <a:pt x="0" y="623"/>
                  </a:lnTo>
                  <a:lnTo>
                    <a:pt x="24" y="616"/>
                  </a:lnTo>
                  <a:lnTo>
                    <a:pt x="48" y="611"/>
                  </a:lnTo>
                  <a:lnTo>
                    <a:pt x="69" y="609"/>
                  </a:lnTo>
                  <a:lnTo>
                    <a:pt x="90" y="609"/>
                  </a:lnTo>
                  <a:lnTo>
                    <a:pt x="107" y="610"/>
                  </a:lnTo>
                  <a:lnTo>
                    <a:pt x="122" y="612"/>
                  </a:lnTo>
                  <a:lnTo>
                    <a:pt x="128" y="615"/>
                  </a:lnTo>
                  <a:lnTo>
                    <a:pt x="132" y="617"/>
                  </a:lnTo>
                  <a:lnTo>
                    <a:pt x="137" y="620"/>
                  </a:lnTo>
                  <a:lnTo>
                    <a:pt x="139" y="624"/>
                  </a:lnTo>
                  <a:lnTo>
                    <a:pt x="142" y="628"/>
                  </a:lnTo>
                  <a:lnTo>
                    <a:pt x="142" y="632"/>
                  </a:lnTo>
                  <a:lnTo>
                    <a:pt x="142" y="637"/>
                  </a:lnTo>
                  <a:lnTo>
                    <a:pt x="139" y="642"/>
                  </a:lnTo>
                  <a:lnTo>
                    <a:pt x="137" y="647"/>
                  </a:lnTo>
                  <a:lnTo>
                    <a:pt x="132" y="651"/>
                  </a:lnTo>
                  <a:lnTo>
                    <a:pt x="128" y="657"/>
                  </a:lnTo>
                  <a:lnTo>
                    <a:pt x="122" y="662"/>
                  </a:lnTo>
                  <a:lnTo>
                    <a:pt x="107" y="673"/>
                  </a:lnTo>
                  <a:lnTo>
                    <a:pt x="90" y="682"/>
                  </a:lnTo>
                  <a:lnTo>
                    <a:pt x="68" y="692"/>
                  </a:lnTo>
                  <a:lnTo>
                    <a:pt x="44" y="700"/>
                  </a:lnTo>
                  <a:lnTo>
                    <a:pt x="34" y="704"/>
                  </a:lnTo>
                  <a:lnTo>
                    <a:pt x="22" y="707"/>
                  </a:lnTo>
                  <a:lnTo>
                    <a:pt x="11" y="710"/>
                  </a:lnTo>
                  <a:lnTo>
                    <a:pt x="0" y="712"/>
                  </a:lnTo>
                  <a:close/>
                  <a:moveTo>
                    <a:pt x="0" y="534"/>
                  </a:moveTo>
                  <a:lnTo>
                    <a:pt x="0" y="468"/>
                  </a:lnTo>
                  <a:lnTo>
                    <a:pt x="15" y="471"/>
                  </a:lnTo>
                  <a:lnTo>
                    <a:pt x="27" y="473"/>
                  </a:lnTo>
                  <a:lnTo>
                    <a:pt x="31" y="475"/>
                  </a:lnTo>
                  <a:lnTo>
                    <a:pt x="36" y="478"/>
                  </a:lnTo>
                  <a:lnTo>
                    <a:pt x="40" y="480"/>
                  </a:lnTo>
                  <a:lnTo>
                    <a:pt x="42" y="483"/>
                  </a:lnTo>
                  <a:lnTo>
                    <a:pt x="43" y="489"/>
                  </a:lnTo>
                  <a:lnTo>
                    <a:pt x="43" y="494"/>
                  </a:lnTo>
                  <a:lnTo>
                    <a:pt x="41" y="500"/>
                  </a:lnTo>
                  <a:lnTo>
                    <a:pt x="36" y="506"/>
                  </a:lnTo>
                  <a:lnTo>
                    <a:pt x="30" y="514"/>
                  </a:lnTo>
                  <a:lnTo>
                    <a:pt x="22" y="521"/>
                  </a:lnTo>
                  <a:lnTo>
                    <a:pt x="12" y="527"/>
                  </a:lnTo>
                  <a:lnTo>
                    <a:pt x="0" y="534"/>
                  </a:lnTo>
                  <a:close/>
                  <a:moveTo>
                    <a:pt x="0" y="455"/>
                  </a:moveTo>
                  <a:lnTo>
                    <a:pt x="0" y="373"/>
                  </a:lnTo>
                  <a:lnTo>
                    <a:pt x="10" y="371"/>
                  </a:lnTo>
                  <a:lnTo>
                    <a:pt x="19" y="367"/>
                  </a:lnTo>
                  <a:lnTo>
                    <a:pt x="46" y="360"/>
                  </a:lnTo>
                  <a:lnTo>
                    <a:pt x="71" y="355"/>
                  </a:lnTo>
                  <a:lnTo>
                    <a:pt x="95" y="352"/>
                  </a:lnTo>
                  <a:lnTo>
                    <a:pt x="117" y="351"/>
                  </a:lnTo>
                  <a:lnTo>
                    <a:pt x="136" y="351"/>
                  </a:lnTo>
                  <a:lnTo>
                    <a:pt x="151" y="354"/>
                  </a:lnTo>
                  <a:lnTo>
                    <a:pt x="158" y="355"/>
                  </a:lnTo>
                  <a:lnTo>
                    <a:pt x="163" y="358"/>
                  </a:lnTo>
                  <a:lnTo>
                    <a:pt x="168" y="361"/>
                  </a:lnTo>
                  <a:lnTo>
                    <a:pt x="170" y="365"/>
                  </a:lnTo>
                  <a:lnTo>
                    <a:pt x="173" y="369"/>
                  </a:lnTo>
                  <a:lnTo>
                    <a:pt x="173" y="373"/>
                  </a:lnTo>
                  <a:lnTo>
                    <a:pt x="172" y="377"/>
                  </a:lnTo>
                  <a:lnTo>
                    <a:pt x="169" y="382"/>
                  </a:lnTo>
                  <a:lnTo>
                    <a:pt x="166" y="386"/>
                  </a:lnTo>
                  <a:lnTo>
                    <a:pt x="161" y="392"/>
                  </a:lnTo>
                  <a:lnTo>
                    <a:pt x="156" y="397"/>
                  </a:lnTo>
                  <a:lnTo>
                    <a:pt x="149" y="402"/>
                  </a:lnTo>
                  <a:lnTo>
                    <a:pt x="132" y="413"/>
                  </a:lnTo>
                  <a:lnTo>
                    <a:pt x="113" y="422"/>
                  </a:lnTo>
                  <a:lnTo>
                    <a:pt x="90" y="432"/>
                  </a:lnTo>
                  <a:lnTo>
                    <a:pt x="65" y="440"/>
                  </a:lnTo>
                  <a:lnTo>
                    <a:pt x="48" y="445"/>
                  </a:lnTo>
                  <a:lnTo>
                    <a:pt x="31" y="449"/>
                  </a:lnTo>
                  <a:lnTo>
                    <a:pt x="16" y="453"/>
                  </a:lnTo>
                  <a:lnTo>
                    <a:pt x="0" y="455"/>
                  </a:lnTo>
                  <a:close/>
                  <a:moveTo>
                    <a:pt x="0" y="312"/>
                  </a:moveTo>
                  <a:lnTo>
                    <a:pt x="0" y="232"/>
                  </a:lnTo>
                  <a:lnTo>
                    <a:pt x="21" y="228"/>
                  </a:lnTo>
                  <a:lnTo>
                    <a:pt x="38" y="227"/>
                  </a:lnTo>
                  <a:lnTo>
                    <a:pt x="55" y="226"/>
                  </a:lnTo>
                  <a:lnTo>
                    <a:pt x="71" y="226"/>
                  </a:lnTo>
                  <a:lnTo>
                    <a:pt x="84" y="227"/>
                  </a:lnTo>
                  <a:lnTo>
                    <a:pt x="94" y="230"/>
                  </a:lnTo>
                  <a:lnTo>
                    <a:pt x="99" y="232"/>
                  </a:lnTo>
                  <a:lnTo>
                    <a:pt x="103" y="234"/>
                  </a:lnTo>
                  <a:lnTo>
                    <a:pt x="105" y="235"/>
                  </a:lnTo>
                  <a:lnTo>
                    <a:pt x="107" y="239"/>
                  </a:lnTo>
                  <a:lnTo>
                    <a:pt x="109" y="243"/>
                  </a:lnTo>
                  <a:lnTo>
                    <a:pt x="109" y="246"/>
                  </a:lnTo>
                  <a:lnTo>
                    <a:pt x="107" y="251"/>
                  </a:lnTo>
                  <a:lnTo>
                    <a:pt x="105" y="254"/>
                  </a:lnTo>
                  <a:lnTo>
                    <a:pt x="101" y="259"/>
                  </a:lnTo>
                  <a:lnTo>
                    <a:pt x="97" y="264"/>
                  </a:lnTo>
                  <a:lnTo>
                    <a:pt x="92" y="269"/>
                  </a:lnTo>
                  <a:lnTo>
                    <a:pt x="85" y="274"/>
                  </a:lnTo>
                  <a:lnTo>
                    <a:pt x="68" y="283"/>
                  </a:lnTo>
                  <a:lnTo>
                    <a:pt x="49" y="294"/>
                  </a:lnTo>
                  <a:lnTo>
                    <a:pt x="25" y="302"/>
                  </a:lnTo>
                  <a:lnTo>
                    <a:pt x="0" y="312"/>
                  </a:lnTo>
                  <a:close/>
                  <a:moveTo>
                    <a:pt x="0" y="215"/>
                  </a:moveTo>
                  <a:lnTo>
                    <a:pt x="0" y="180"/>
                  </a:lnTo>
                  <a:lnTo>
                    <a:pt x="9" y="174"/>
                  </a:lnTo>
                  <a:lnTo>
                    <a:pt x="18" y="168"/>
                  </a:lnTo>
                  <a:lnTo>
                    <a:pt x="30" y="161"/>
                  </a:lnTo>
                  <a:lnTo>
                    <a:pt x="43" y="155"/>
                  </a:lnTo>
                  <a:lnTo>
                    <a:pt x="57" y="149"/>
                  </a:lnTo>
                  <a:lnTo>
                    <a:pt x="72" y="143"/>
                  </a:lnTo>
                  <a:lnTo>
                    <a:pt x="88" y="137"/>
                  </a:lnTo>
                  <a:lnTo>
                    <a:pt x="106" y="132"/>
                  </a:lnTo>
                  <a:lnTo>
                    <a:pt x="135" y="124"/>
                  </a:lnTo>
                  <a:lnTo>
                    <a:pt x="162" y="119"/>
                  </a:lnTo>
                  <a:lnTo>
                    <a:pt x="188" y="115"/>
                  </a:lnTo>
                  <a:lnTo>
                    <a:pt x="212" y="113"/>
                  </a:lnTo>
                  <a:lnTo>
                    <a:pt x="232" y="113"/>
                  </a:lnTo>
                  <a:lnTo>
                    <a:pt x="249" y="115"/>
                  </a:lnTo>
                  <a:lnTo>
                    <a:pt x="255" y="118"/>
                  </a:lnTo>
                  <a:lnTo>
                    <a:pt x="261" y="120"/>
                  </a:lnTo>
                  <a:lnTo>
                    <a:pt x="264" y="123"/>
                  </a:lnTo>
                  <a:lnTo>
                    <a:pt x="268" y="126"/>
                  </a:lnTo>
                  <a:lnTo>
                    <a:pt x="269" y="130"/>
                  </a:lnTo>
                  <a:lnTo>
                    <a:pt x="269" y="133"/>
                  </a:lnTo>
                  <a:lnTo>
                    <a:pt x="268" y="138"/>
                  </a:lnTo>
                  <a:lnTo>
                    <a:pt x="264" y="142"/>
                  </a:lnTo>
                  <a:lnTo>
                    <a:pt x="261" y="146"/>
                  </a:lnTo>
                  <a:lnTo>
                    <a:pt x="256" y="151"/>
                  </a:lnTo>
                  <a:lnTo>
                    <a:pt x="249" y="157"/>
                  </a:lnTo>
                  <a:lnTo>
                    <a:pt x="242" y="162"/>
                  </a:lnTo>
                  <a:lnTo>
                    <a:pt x="224" y="171"/>
                  </a:lnTo>
                  <a:lnTo>
                    <a:pt x="201" y="182"/>
                  </a:lnTo>
                  <a:lnTo>
                    <a:pt x="176" y="192"/>
                  </a:lnTo>
                  <a:lnTo>
                    <a:pt x="149" y="200"/>
                  </a:lnTo>
                  <a:lnTo>
                    <a:pt x="125" y="207"/>
                  </a:lnTo>
                  <a:lnTo>
                    <a:pt x="103" y="212"/>
                  </a:lnTo>
                  <a:lnTo>
                    <a:pt x="81" y="215"/>
                  </a:lnTo>
                  <a:lnTo>
                    <a:pt x="61" y="218"/>
                  </a:lnTo>
                  <a:lnTo>
                    <a:pt x="42" y="219"/>
                  </a:lnTo>
                  <a:lnTo>
                    <a:pt x="27" y="219"/>
                  </a:lnTo>
                  <a:lnTo>
                    <a:pt x="12" y="218"/>
                  </a:lnTo>
                  <a:lnTo>
                    <a:pt x="0" y="215"/>
                  </a:lnTo>
                  <a:close/>
                  <a:moveTo>
                    <a:pt x="0" y="175"/>
                  </a:moveTo>
                  <a:lnTo>
                    <a:pt x="0" y="111"/>
                  </a:lnTo>
                  <a:lnTo>
                    <a:pt x="23" y="110"/>
                  </a:lnTo>
                  <a:lnTo>
                    <a:pt x="41" y="112"/>
                  </a:lnTo>
                  <a:lnTo>
                    <a:pt x="48" y="113"/>
                  </a:lnTo>
                  <a:lnTo>
                    <a:pt x="54" y="115"/>
                  </a:lnTo>
                  <a:lnTo>
                    <a:pt x="59" y="118"/>
                  </a:lnTo>
                  <a:lnTo>
                    <a:pt x="62" y="121"/>
                  </a:lnTo>
                  <a:lnTo>
                    <a:pt x="63" y="124"/>
                  </a:lnTo>
                  <a:lnTo>
                    <a:pt x="63" y="126"/>
                  </a:lnTo>
                  <a:lnTo>
                    <a:pt x="63" y="130"/>
                  </a:lnTo>
                  <a:lnTo>
                    <a:pt x="62" y="132"/>
                  </a:lnTo>
                  <a:lnTo>
                    <a:pt x="57" y="139"/>
                  </a:lnTo>
                  <a:lnTo>
                    <a:pt x="50" y="145"/>
                  </a:lnTo>
                  <a:lnTo>
                    <a:pt x="41" y="152"/>
                  </a:lnTo>
                  <a:lnTo>
                    <a:pt x="30" y="159"/>
                  </a:lnTo>
                  <a:lnTo>
                    <a:pt x="16" y="167"/>
                  </a:lnTo>
                  <a:lnTo>
                    <a:pt x="0" y="175"/>
                  </a:lnTo>
                  <a:close/>
                  <a:moveTo>
                    <a:pt x="0" y="105"/>
                  </a:moveTo>
                  <a:lnTo>
                    <a:pt x="0" y="1"/>
                  </a:lnTo>
                  <a:lnTo>
                    <a:pt x="12" y="3"/>
                  </a:lnTo>
                  <a:lnTo>
                    <a:pt x="23" y="5"/>
                  </a:lnTo>
                  <a:lnTo>
                    <a:pt x="30" y="7"/>
                  </a:lnTo>
                  <a:lnTo>
                    <a:pt x="35" y="12"/>
                  </a:lnTo>
                  <a:lnTo>
                    <a:pt x="35" y="14"/>
                  </a:lnTo>
                  <a:lnTo>
                    <a:pt x="36" y="18"/>
                  </a:lnTo>
                  <a:lnTo>
                    <a:pt x="35" y="20"/>
                  </a:lnTo>
                  <a:lnTo>
                    <a:pt x="33" y="24"/>
                  </a:lnTo>
                  <a:lnTo>
                    <a:pt x="27" y="31"/>
                  </a:lnTo>
                  <a:lnTo>
                    <a:pt x="17" y="38"/>
                  </a:lnTo>
                  <a:lnTo>
                    <a:pt x="30" y="34"/>
                  </a:lnTo>
                  <a:lnTo>
                    <a:pt x="43" y="29"/>
                  </a:lnTo>
                  <a:lnTo>
                    <a:pt x="57" y="24"/>
                  </a:lnTo>
                  <a:lnTo>
                    <a:pt x="72" y="20"/>
                  </a:lnTo>
                  <a:lnTo>
                    <a:pt x="101" y="12"/>
                  </a:lnTo>
                  <a:lnTo>
                    <a:pt x="130" y="6"/>
                  </a:lnTo>
                  <a:lnTo>
                    <a:pt x="157" y="3"/>
                  </a:lnTo>
                  <a:lnTo>
                    <a:pt x="181" y="0"/>
                  </a:lnTo>
                  <a:lnTo>
                    <a:pt x="201" y="0"/>
                  </a:lnTo>
                  <a:lnTo>
                    <a:pt x="218" y="3"/>
                  </a:lnTo>
                  <a:lnTo>
                    <a:pt x="225" y="4"/>
                  </a:lnTo>
                  <a:lnTo>
                    <a:pt x="231" y="6"/>
                  </a:lnTo>
                  <a:lnTo>
                    <a:pt x="234" y="9"/>
                  </a:lnTo>
                  <a:lnTo>
                    <a:pt x="238" y="12"/>
                  </a:lnTo>
                  <a:lnTo>
                    <a:pt x="239" y="14"/>
                  </a:lnTo>
                  <a:lnTo>
                    <a:pt x="239" y="18"/>
                  </a:lnTo>
                  <a:lnTo>
                    <a:pt x="238" y="20"/>
                  </a:lnTo>
                  <a:lnTo>
                    <a:pt x="237" y="24"/>
                  </a:lnTo>
                  <a:lnTo>
                    <a:pt x="230" y="31"/>
                  </a:lnTo>
                  <a:lnTo>
                    <a:pt x="220" y="39"/>
                  </a:lnTo>
                  <a:lnTo>
                    <a:pt x="233" y="35"/>
                  </a:lnTo>
                  <a:lnTo>
                    <a:pt x="248" y="30"/>
                  </a:lnTo>
                  <a:lnTo>
                    <a:pt x="262" y="25"/>
                  </a:lnTo>
                  <a:lnTo>
                    <a:pt x="276" y="20"/>
                  </a:lnTo>
                  <a:lnTo>
                    <a:pt x="306" y="13"/>
                  </a:lnTo>
                  <a:lnTo>
                    <a:pt x="335" y="7"/>
                  </a:lnTo>
                  <a:lnTo>
                    <a:pt x="362" y="4"/>
                  </a:lnTo>
                  <a:lnTo>
                    <a:pt x="387" y="1"/>
                  </a:lnTo>
                  <a:lnTo>
                    <a:pt x="387" y="112"/>
                  </a:lnTo>
                  <a:lnTo>
                    <a:pt x="376" y="111"/>
                  </a:lnTo>
                  <a:lnTo>
                    <a:pt x="368" y="108"/>
                  </a:lnTo>
                  <a:lnTo>
                    <a:pt x="362" y="105"/>
                  </a:lnTo>
                  <a:lnTo>
                    <a:pt x="358" y="100"/>
                  </a:lnTo>
                  <a:lnTo>
                    <a:pt x="357" y="96"/>
                  </a:lnTo>
                  <a:lnTo>
                    <a:pt x="356" y="94"/>
                  </a:lnTo>
                  <a:lnTo>
                    <a:pt x="357" y="89"/>
                  </a:lnTo>
                  <a:lnTo>
                    <a:pt x="359" y="86"/>
                  </a:lnTo>
                  <a:lnTo>
                    <a:pt x="365" y="77"/>
                  </a:lnTo>
                  <a:lnTo>
                    <a:pt x="376" y="69"/>
                  </a:lnTo>
                  <a:lnTo>
                    <a:pt x="363" y="75"/>
                  </a:lnTo>
                  <a:lnTo>
                    <a:pt x="349" y="80"/>
                  </a:lnTo>
                  <a:lnTo>
                    <a:pt x="334" y="85"/>
                  </a:lnTo>
                  <a:lnTo>
                    <a:pt x="319" y="88"/>
                  </a:lnTo>
                  <a:lnTo>
                    <a:pt x="289" y="96"/>
                  </a:lnTo>
                  <a:lnTo>
                    <a:pt x="261" y="102"/>
                  </a:lnTo>
                  <a:lnTo>
                    <a:pt x="233" y="106"/>
                  </a:lnTo>
                  <a:lnTo>
                    <a:pt x="210" y="108"/>
                  </a:lnTo>
                  <a:lnTo>
                    <a:pt x="188" y="108"/>
                  </a:lnTo>
                  <a:lnTo>
                    <a:pt x="170" y="106"/>
                  </a:lnTo>
                  <a:lnTo>
                    <a:pt x="164" y="104"/>
                  </a:lnTo>
                  <a:lnTo>
                    <a:pt x="158" y="102"/>
                  </a:lnTo>
                  <a:lnTo>
                    <a:pt x="154" y="99"/>
                  </a:lnTo>
                  <a:lnTo>
                    <a:pt x="151" y="95"/>
                  </a:lnTo>
                  <a:lnTo>
                    <a:pt x="150" y="93"/>
                  </a:lnTo>
                  <a:lnTo>
                    <a:pt x="149" y="89"/>
                  </a:lnTo>
                  <a:lnTo>
                    <a:pt x="150" y="86"/>
                  </a:lnTo>
                  <a:lnTo>
                    <a:pt x="152" y="82"/>
                  </a:lnTo>
                  <a:lnTo>
                    <a:pt x="158" y="74"/>
                  </a:lnTo>
                  <a:lnTo>
                    <a:pt x="169" y="66"/>
                  </a:lnTo>
                  <a:lnTo>
                    <a:pt x="156" y="70"/>
                  </a:lnTo>
                  <a:lnTo>
                    <a:pt x="143" y="76"/>
                  </a:lnTo>
                  <a:lnTo>
                    <a:pt x="128" y="81"/>
                  </a:lnTo>
                  <a:lnTo>
                    <a:pt x="113" y="85"/>
                  </a:lnTo>
                  <a:lnTo>
                    <a:pt x="82" y="93"/>
                  </a:lnTo>
                  <a:lnTo>
                    <a:pt x="53" y="99"/>
                  </a:lnTo>
                  <a:lnTo>
                    <a:pt x="25" y="104"/>
                  </a:lnTo>
                  <a:lnTo>
                    <a:pt x="0" y="105"/>
                  </a:lnTo>
                  <a:close/>
                  <a:moveTo>
                    <a:pt x="387" y="121"/>
                  </a:moveTo>
                  <a:lnTo>
                    <a:pt x="387" y="200"/>
                  </a:lnTo>
                  <a:lnTo>
                    <a:pt x="372" y="205"/>
                  </a:lnTo>
                  <a:lnTo>
                    <a:pt x="357" y="209"/>
                  </a:lnTo>
                  <a:lnTo>
                    <a:pt x="328" y="216"/>
                  </a:lnTo>
                  <a:lnTo>
                    <a:pt x="301" y="221"/>
                  </a:lnTo>
                  <a:lnTo>
                    <a:pt x="275" y="225"/>
                  </a:lnTo>
                  <a:lnTo>
                    <a:pt x="251" y="227"/>
                  </a:lnTo>
                  <a:lnTo>
                    <a:pt x="230" y="227"/>
                  </a:lnTo>
                  <a:lnTo>
                    <a:pt x="213" y="225"/>
                  </a:lnTo>
                  <a:lnTo>
                    <a:pt x="206" y="222"/>
                  </a:lnTo>
                  <a:lnTo>
                    <a:pt x="201" y="220"/>
                  </a:lnTo>
                  <a:lnTo>
                    <a:pt x="196" y="216"/>
                  </a:lnTo>
                  <a:lnTo>
                    <a:pt x="193" y="213"/>
                  </a:lnTo>
                  <a:lnTo>
                    <a:pt x="192" y="209"/>
                  </a:lnTo>
                  <a:lnTo>
                    <a:pt x="192" y="206"/>
                  </a:lnTo>
                  <a:lnTo>
                    <a:pt x="193" y="201"/>
                  </a:lnTo>
                  <a:lnTo>
                    <a:pt x="195" y="196"/>
                  </a:lnTo>
                  <a:lnTo>
                    <a:pt x="200" y="192"/>
                  </a:lnTo>
                  <a:lnTo>
                    <a:pt x="205" y="187"/>
                  </a:lnTo>
                  <a:lnTo>
                    <a:pt x="212" y="181"/>
                  </a:lnTo>
                  <a:lnTo>
                    <a:pt x="219" y="176"/>
                  </a:lnTo>
                  <a:lnTo>
                    <a:pt x="237" y="165"/>
                  </a:lnTo>
                  <a:lnTo>
                    <a:pt x="259" y="156"/>
                  </a:lnTo>
                  <a:lnTo>
                    <a:pt x="284" y="145"/>
                  </a:lnTo>
                  <a:lnTo>
                    <a:pt x="313" y="137"/>
                  </a:lnTo>
                  <a:lnTo>
                    <a:pt x="332" y="132"/>
                  </a:lnTo>
                  <a:lnTo>
                    <a:pt x="351" y="127"/>
                  </a:lnTo>
                  <a:lnTo>
                    <a:pt x="369" y="124"/>
                  </a:lnTo>
                  <a:lnTo>
                    <a:pt x="387" y="121"/>
                  </a:lnTo>
                  <a:close/>
                  <a:moveTo>
                    <a:pt x="387" y="257"/>
                  </a:moveTo>
                  <a:lnTo>
                    <a:pt x="387" y="345"/>
                  </a:lnTo>
                  <a:lnTo>
                    <a:pt x="363" y="350"/>
                  </a:lnTo>
                  <a:lnTo>
                    <a:pt x="340" y="353"/>
                  </a:lnTo>
                  <a:lnTo>
                    <a:pt x="319" y="354"/>
                  </a:lnTo>
                  <a:lnTo>
                    <a:pt x="300" y="355"/>
                  </a:lnTo>
                  <a:lnTo>
                    <a:pt x="284" y="353"/>
                  </a:lnTo>
                  <a:lnTo>
                    <a:pt x="270" y="351"/>
                  </a:lnTo>
                  <a:lnTo>
                    <a:pt x="265" y="348"/>
                  </a:lnTo>
                  <a:lnTo>
                    <a:pt x="261" y="346"/>
                  </a:lnTo>
                  <a:lnTo>
                    <a:pt x="257" y="344"/>
                  </a:lnTo>
                  <a:lnTo>
                    <a:pt x="255" y="340"/>
                  </a:lnTo>
                  <a:lnTo>
                    <a:pt x="252" y="336"/>
                  </a:lnTo>
                  <a:lnTo>
                    <a:pt x="252" y="332"/>
                  </a:lnTo>
                  <a:lnTo>
                    <a:pt x="253" y="327"/>
                  </a:lnTo>
                  <a:lnTo>
                    <a:pt x="256" y="322"/>
                  </a:lnTo>
                  <a:lnTo>
                    <a:pt x="259" y="317"/>
                  </a:lnTo>
                  <a:lnTo>
                    <a:pt x="264" y="312"/>
                  </a:lnTo>
                  <a:lnTo>
                    <a:pt x="270" y="307"/>
                  </a:lnTo>
                  <a:lnTo>
                    <a:pt x="277" y="301"/>
                  </a:lnTo>
                  <a:lnTo>
                    <a:pt x="295" y="291"/>
                  </a:lnTo>
                  <a:lnTo>
                    <a:pt x="316" y="281"/>
                  </a:lnTo>
                  <a:lnTo>
                    <a:pt x="340" y="271"/>
                  </a:lnTo>
                  <a:lnTo>
                    <a:pt x="368" y="262"/>
                  </a:lnTo>
                  <a:lnTo>
                    <a:pt x="377" y="259"/>
                  </a:lnTo>
                  <a:lnTo>
                    <a:pt x="387" y="257"/>
                  </a:lnTo>
                  <a:close/>
                  <a:moveTo>
                    <a:pt x="387" y="418"/>
                  </a:moveTo>
                  <a:lnTo>
                    <a:pt x="387" y="493"/>
                  </a:lnTo>
                  <a:lnTo>
                    <a:pt x="368" y="492"/>
                  </a:lnTo>
                  <a:lnTo>
                    <a:pt x="353" y="489"/>
                  </a:lnTo>
                  <a:lnTo>
                    <a:pt x="346" y="486"/>
                  </a:lnTo>
                  <a:lnTo>
                    <a:pt x="341" y="484"/>
                  </a:lnTo>
                  <a:lnTo>
                    <a:pt x="337" y="480"/>
                  </a:lnTo>
                  <a:lnTo>
                    <a:pt x="334" y="477"/>
                  </a:lnTo>
                  <a:lnTo>
                    <a:pt x="333" y="473"/>
                  </a:lnTo>
                  <a:lnTo>
                    <a:pt x="332" y="471"/>
                  </a:lnTo>
                  <a:lnTo>
                    <a:pt x="332" y="467"/>
                  </a:lnTo>
                  <a:lnTo>
                    <a:pt x="332" y="464"/>
                  </a:lnTo>
                  <a:lnTo>
                    <a:pt x="335" y="456"/>
                  </a:lnTo>
                  <a:lnTo>
                    <a:pt x="341" y="449"/>
                  </a:lnTo>
                  <a:lnTo>
                    <a:pt x="350" y="441"/>
                  </a:lnTo>
                  <a:lnTo>
                    <a:pt x="359" y="434"/>
                  </a:lnTo>
                  <a:lnTo>
                    <a:pt x="372" y="426"/>
                  </a:lnTo>
                  <a:lnTo>
                    <a:pt x="387" y="418"/>
                  </a:lnTo>
                  <a:close/>
                  <a:moveTo>
                    <a:pt x="387" y="506"/>
                  </a:moveTo>
                  <a:lnTo>
                    <a:pt x="387" y="594"/>
                  </a:lnTo>
                  <a:lnTo>
                    <a:pt x="377" y="598"/>
                  </a:lnTo>
                  <a:lnTo>
                    <a:pt x="368" y="601"/>
                  </a:lnTo>
                  <a:lnTo>
                    <a:pt x="341" y="609"/>
                  </a:lnTo>
                  <a:lnTo>
                    <a:pt x="316" y="613"/>
                  </a:lnTo>
                  <a:lnTo>
                    <a:pt x="293" y="616"/>
                  </a:lnTo>
                  <a:lnTo>
                    <a:pt x="271" y="617"/>
                  </a:lnTo>
                  <a:lnTo>
                    <a:pt x="262" y="617"/>
                  </a:lnTo>
                  <a:lnTo>
                    <a:pt x="252" y="616"/>
                  </a:lnTo>
                  <a:lnTo>
                    <a:pt x="244" y="615"/>
                  </a:lnTo>
                  <a:lnTo>
                    <a:pt x="237" y="612"/>
                  </a:lnTo>
                  <a:lnTo>
                    <a:pt x="230" y="610"/>
                  </a:lnTo>
                  <a:lnTo>
                    <a:pt x="225" y="607"/>
                  </a:lnTo>
                  <a:lnTo>
                    <a:pt x="220" y="604"/>
                  </a:lnTo>
                  <a:lnTo>
                    <a:pt x="217" y="600"/>
                  </a:lnTo>
                  <a:lnTo>
                    <a:pt x="215" y="595"/>
                  </a:lnTo>
                  <a:lnTo>
                    <a:pt x="214" y="591"/>
                  </a:lnTo>
                  <a:lnTo>
                    <a:pt x="215" y="586"/>
                  </a:lnTo>
                  <a:lnTo>
                    <a:pt x="217" y="581"/>
                  </a:lnTo>
                  <a:lnTo>
                    <a:pt x="220" y="576"/>
                  </a:lnTo>
                  <a:lnTo>
                    <a:pt x="224" y="571"/>
                  </a:lnTo>
                  <a:lnTo>
                    <a:pt x="230" y="566"/>
                  </a:lnTo>
                  <a:lnTo>
                    <a:pt x="236" y="560"/>
                  </a:lnTo>
                  <a:lnTo>
                    <a:pt x="251" y="549"/>
                  </a:lnTo>
                  <a:lnTo>
                    <a:pt x="271" y="538"/>
                  </a:lnTo>
                  <a:lnTo>
                    <a:pt x="293" y="529"/>
                  </a:lnTo>
                  <a:lnTo>
                    <a:pt x="318" y="521"/>
                  </a:lnTo>
                  <a:lnTo>
                    <a:pt x="335" y="516"/>
                  </a:lnTo>
                  <a:lnTo>
                    <a:pt x="353" y="512"/>
                  </a:lnTo>
                  <a:lnTo>
                    <a:pt x="370" y="509"/>
                  </a:lnTo>
                  <a:lnTo>
                    <a:pt x="387" y="506"/>
                  </a:lnTo>
                  <a:close/>
                  <a:moveTo>
                    <a:pt x="387" y="689"/>
                  </a:moveTo>
                  <a:lnTo>
                    <a:pt x="387" y="773"/>
                  </a:lnTo>
                  <a:lnTo>
                    <a:pt x="376" y="771"/>
                  </a:lnTo>
                  <a:lnTo>
                    <a:pt x="368" y="770"/>
                  </a:lnTo>
                  <a:lnTo>
                    <a:pt x="359" y="769"/>
                  </a:lnTo>
                  <a:lnTo>
                    <a:pt x="352" y="767"/>
                  </a:lnTo>
                  <a:lnTo>
                    <a:pt x="345" y="764"/>
                  </a:lnTo>
                  <a:lnTo>
                    <a:pt x="340" y="761"/>
                  </a:lnTo>
                  <a:lnTo>
                    <a:pt x="335" y="757"/>
                  </a:lnTo>
                  <a:lnTo>
                    <a:pt x="332" y="754"/>
                  </a:lnTo>
                  <a:lnTo>
                    <a:pt x="331" y="750"/>
                  </a:lnTo>
                  <a:lnTo>
                    <a:pt x="330" y="746"/>
                  </a:lnTo>
                  <a:lnTo>
                    <a:pt x="330" y="743"/>
                  </a:lnTo>
                  <a:lnTo>
                    <a:pt x="330" y="738"/>
                  </a:lnTo>
                  <a:lnTo>
                    <a:pt x="333" y="731"/>
                  </a:lnTo>
                  <a:lnTo>
                    <a:pt x="339" y="723"/>
                  </a:lnTo>
                  <a:lnTo>
                    <a:pt x="347" y="713"/>
                  </a:lnTo>
                  <a:lnTo>
                    <a:pt x="358" y="705"/>
                  </a:lnTo>
                  <a:lnTo>
                    <a:pt x="371" y="696"/>
                  </a:lnTo>
                  <a:lnTo>
                    <a:pt x="387" y="689"/>
                  </a:lnTo>
                  <a:close/>
                  <a:moveTo>
                    <a:pt x="387" y="793"/>
                  </a:moveTo>
                  <a:lnTo>
                    <a:pt x="387" y="890"/>
                  </a:lnTo>
                  <a:lnTo>
                    <a:pt x="363" y="896"/>
                  </a:lnTo>
                  <a:lnTo>
                    <a:pt x="339" y="901"/>
                  </a:lnTo>
                  <a:lnTo>
                    <a:pt x="318" y="903"/>
                  </a:lnTo>
                  <a:lnTo>
                    <a:pt x="297" y="903"/>
                  </a:lnTo>
                  <a:lnTo>
                    <a:pt x="288" y="902"/>
                  </a:lnTo>
                  <a:lnTo>
                    <a:pt x="280" y="902"/>
                  </a:lnTo>
                  <a:lnTo>
                    <a:pt x="271" y="900"/>
                  </a:lnTo>
                  <a:lnTo>
                    <a:pt x="264" y="897"/>
                  </a:lnTo>
                  <a:lnTo>
                    <a:pt x="258" y="895"/>
                  </a:lnTo>
                  <a:lnTo>
                    <a:pt x="253" y="893"/>
                  </a:lnTo>
                  <a:lnTo>
                    <a:pt x="249" y="889"/>
                  </a:lnTo>
                  <a:lnTo>
                    <a:pt x="245" y="884"/>
                  </a:lnTo>
                  <a:lnTo>
                    <a:pt x="244" y="879"/>
                  </a:lnTo>
                  <a:lnTo>
                    <a:pt x="243" y="875"/>
                  </a:lnTo>
                  <a:lnTo>
                    <a:pt x="243" y="870"/>
                  </a:lnTo>
                  <a:lnTo>
                    <a:pt x="244" y="865"/>
                  </a:lnTo>
                  <a:lnTo>
                    <a:pt x="246" y="859"/>
                  </a:lnTo>
                  <a:lnTo>
                    <a:pt x="251" y="855"/>
                  </a:lnTo>
                  <a:lnTo>
                    <a:pt x="255" y="849"/>
                  </a:lnTo>
                  <a:lnTo>
                    <a:pt x="261" y="843"/>
                  </a:lnTo>
                  <a:lnTo>
                    <a:pt x="275" y="832"/>
                  </a:lnTo>
                  <a:lnTo>
                    <a:pt x="293" y="822"/>
                  </a:lnTo>
                  <a:lnTo>
                    <a:pt x="313" y="813"/>
                  </a:lnTo>
                  <a:lnTo>
                    <a:pt x="335" y="805"/>
                  </a:lnTo>
                  <a:lnTo>
                    <a:pt x="349" y="800"/>
                  </a:lnTo>
                  <a:lnTo>
                    <a:pt x="362" y="797"/>
                  </a:lnTo>
                  <a:lnTo>
                    <a:pt x="373" y="795"/>
                  </a:lnTo>
                  <a:lnTo>
                    <a:pt x="387" y="793"/>
                  </a:lnTo>
                  <a:close/>
                  <a:moveTo>
                    <a:pt x="387" y="934"/>
                  </a:moveTo>
                  <a:lnTo>
                    <a:pt x="387" y="980"/>
                  </a:lnTo>
                  <a:lnTo>
                    <a:pt x="379" y="986"/>
                  </a:lnTo>
                  <a:lnTo>
                    <a:pt x="372" y="992"/>
                  </a:lnTo>
                  <a:lnTo>
                    <a:pt x="365" y="998"/>
                  </a:lnTo>
                  <a:lnTo>
                    <a:pt x="356" y="1004"/>
                  </a:lnTo>
                  <a:lnTo>
                    <a:pt x="335" y="1014"/>
                  </a:lnTo>
                  <a:lnTo>
                    <a:pt x="312" y="1023"/>
                  </a:lnTo>
                  <a:lnTo>
                    <a:pt x="289" y="1029"/>
                  </a:lnTo>
                  <a:lnTo>
                    <a:pt x="267" y="1034"/>
                  </a:lnTo>
                  <a:lnTo>
                    <a:pt x="245" y="1036"/>
                  </a:lnTo>
                  <a:lnTo>
                    <a:pt x="225" y="1037"/>
                  </a:lnTo>
                  <a:lnTo>
                    <a:pt x="217" y="1036"/>
                  </a:lnTo>
                  <a:lnTo>
                    <a:pt x="207" y="1035"/>
                  </a:lnTo>
                  <a:lnTo>
                    <a:pt x="200" y="1034"/>
                  </a:lnTo>
                  <a:lnTo>
                    <a:pt x="193" y="1032"/>
                  </a:lnTo>
                  <a:lnTo>
                    <a:pt x="187" y="1029"/>
                  </a:lnTo>
                  <a:lnTo>
                    <a:pt x="181" y="1026"/>
                  </a:lnTo>
                  <a:lnTo>
                    <a:pt x="177" y="1022"/>
                  </a:lnTo>
                  <a:lnTo>
                    <a:pt x="174" y="1017"/>
                  </a:lnTo>
                  <a:lnTo>
                    <a:pt x="172" y="1014"/>
                  </a:lnTo>
                  <a:lnTo>
                    <a:pt x="170" y="1009"/>
                  </a:lnTo>
                  <a:lnTo>
                    <a:pt x="170" y="1003"/>
                  </a:lnTo>
                  <a:lnTo>
                    <a:pt x="173" y="998"/>
                  </a:lnTo>
                  <a:lnTo>
                    <a:pt x="175" y="992"/>
                  </a:lnTo>
                  <a:lnTo>
                    <a:pt x="177" y="988"/>
                  </a:lnTo>
                  <a:lnTo>
                    <a:pt x="182" y="982"/>
                  </a:lnTo>
                  <a:lnTo>
                    <a:pt x="187" y="977"/>
                  </a:lnTo>
                  <a:lnTo>
                    <a:pt x="201" y="966"/>
                  </a:lnTo>
                  <a:lnTo>
                    <a:pt x="217" y="955"/>
                  </a:lnTo>
                  <a:lnTo>
                    <a:pt x="237" y="946"/>
                  </a:lnTo>
                  <a:lnTo>
                    <a:pt x="258" y="938"/>
                  </a:lnTo>
                  <a:lnTo>
                    <a:pt x="277" y="932"/>
                  </a:lnTo>
                  <a:lnTo>
                    <a:pt x="296" y="928"/>
                  </a:lnTo>
                  <a:lnTo>
                    <a:pt x="315" y="926"/>
                  </a:lnTo>
                  <a:lnTo>
                    <a:pt x="333" y="925"/>
                  </a:lnTo>
                  <a:lnTo>
                    <a:pt x="349" y="925"/>
                  </a:lnTo>
                  <a:lnTo>
                    <a:pt x="363" y="927"/>
                  </a:lnTo>
                  <a:lnTo>
                    <a:pt x="376" y="929"/>
                  </a:lnTo>
                  <a:lnTo>
                    <a:pt x="387" y="934"/>
                  </a:lnTo>
                  <a:close/>
                  <a:moveTo>
                    <a:pt x="387" y="1133"/>
                  </a:moveTo>
                  <a:lnTo>
                    <a:pt x="387" y="1219"/>
                  </a:lnTo>
                  <a:lnTo>
                    <a:pt x="371" y="1217"/>
                  </a:lnTo>
                  <a:lnTo>
                    <a:pt x="358" y="1212"/>
                  </a:lnTo>
                  <a:lnTo>
                    <a:pt x="353" y="1210"/>
                  </a:lnTo>
                  <a:lnTo>
                    <a:pt x="349" y="1206"/>
                  </a:lnTo>
                  <a:lnTo>
                    <a:pt x="345" y="1203"/>
                  </a:lnTo>
                  <a:lnTo>
                    <a:pt x="341" y="1199"/>
                  </a:lnTo>
                  <a:lnTo>
                    <a:pt x="339" y="1194"/>
                  </a:lnTo>
                  <a:lnTo>
                    <a:pt x="338" y="1191"/>
                  </a:lnTo>
                  <a:lnTo>
                    <a:pt x="338" y="1187"/>
                  </a:lnTo>
                  <a:lnTo>
                    <a:pt x="338" y="1182"/>
                  </a:lnTo>
                  <a:lnTo>
                    <a:pt x="340" y="1174"/>
                  </a:lnTo>
                  <a:lnTo>
                    <a:pt x="345" y="1166"/>
                  </a:lnTo>
                  <a:lnTo>
                    <a:pt x="352" y="1157"/>
                  </a:lnTo>
                  <a:lnTo>
                    <a:pt x="362" y="1148"/>
                  </a:lnTo>
                  <a:lnTo>
                    <a:pt x="372" y="1140"/>
                  </a:lnTo>
                  <a:lnTo>
                    <a:pt x="387" y="1133"/>
                  </a:lnTo>
                  <a:close/>
                  <a:moveTo>
                    <a:pt x="387" y="1257"/>
                  </a:moveTo>
                  <a:lnTo>
                    <a:pt x="387" y="1362"/>
                  </a:lnTo>
                  <a:lnTo>
                    <a:pt x="371" y="1363"/>
                  </a:lnTo>
                  <a:lnTo>
                    <a:pt x="357" y="1364"/>
                  </a:lnTo>
                  <a:lnTo>
                    <a:pt x="344" y="1363"/>
                  </a:lnTo>
                  <a:lnTo>
                    <a:pt x="332" y="1361"/>
                  </a:lnTo>
                  <a:lnTo>
                    <a:pt x="321" y="1358"/>
                  </a:lnTo>
                  <a:lnTo>
                    <a:pt x="313" y="1354"/>
                  </a:lnTo>
                  <a:lnTo>
                    <a:pt x="306" y="1349"/>
                  </a:lnTo>
                  <a:lnTo>
                    <a:pt x="300" y="1342"/>
                  </a:lnTo>
                  <a:lnTo>
                    <a:pt x="297" y="1337"/>
                  </a:lnTo>
                  <a:lnTo>
                    <a:pt x="296" y="1332"/>
                  </a:lnTo>
                  <a:lnTo>
                    <a:pt x="296" y="1327"/>
                  </a:lnTo>
                  <a:lnTo>
                    <a:pt x="297" y="1321"/>
                  </a:lnTo>
                  <a:lnTo>
                    <a:pt x="299" y="1317"/>
                  </a:lnTo>
                  <a:lnTo>
                    <a:pt x="302" y="1311"/>
                  </a:lnTo>
                  <a:lnTo>
                    <a:pt x="306" y="1305"/>
                  </a:lnTo>
                  <a:lnTo>
                    <a:pt x="311" y="1300"/>
                  </a:lnTo>
                  <a:lnTo>
                    <a:pt x="322" y="1289"/>
                  </a:lnTo>
                  <a:lnTo>
                    <a:pt x="337" y="1279"/>
                  </a:lnTo>
                  <a:lnTo>
                    <a:pt x="354" y="1269"/>
                  </a:lnTo>
                  <a:lnTo>
                    <a:pt x="375" y="1261"/>
                  </a:lnTo>
                  <a:lnTo>
                    <a:pt x="381" y="1260"/>
                  </a:lnTo>
                  <a:lnTo>
                    <a:pt x="387" y="1257"/>
                  </a:lnTo>
                  <a:close/>
                  <a:moveTo>
                    <a:pt x="387" y="1399"/>
                  </a:moveTo>
                  <a:lnTo>
                    <a:pt x="387" y="1503"/>
                  </a:lnTo>
                  <a:lnTo>
                    <a:pt x="368" y="1508"/>
                  </a:lnTo>
                  <a:lnTo>
                    <a:pt x="350" y="1510"/>
                  </a:lnTo>
                  <a:lnTo>
                    <a:pt x="332" y="1512"/>
                  </a:lnTo>
                  <a:lnTo>
                    <a:pt x="316" y="1510"/>
                  </a:lnTo>
                  <a:lnTo>
                    <a:pt x="301" y="1508"/>
                  </a:lnTo>
                  <a:lnTo>
                    <a:pt x="289" y="1503"/>
                  </a:lnTo>
                  <a:lnTo>
                    <a:pt x="284" y="1500"/>
                  </a:lnTo>
                  <a:lnTo>
                    <a:pt x="280" y="1497"/>
                  </a:lnTo>
                  <a:lnTo>
                    <a:pt x="276" y="1494"/>
                  </a:lnTo>
                  <a:lnTo>
                    <a:pt x="272" y="1489"/>
                  </a:lnTo>
                  <a:lnTo>
                    <a:pt x="270" y="1484"/>
                  </a:lnTo>
                  <a:lnTo>
                    <a:pt x="269" y="1479"/>
                  </a:lnTo>
                  <a:lnTo>
                    <a:pt x="269" y="1474"/>
                  </a:lnTo>
                  <a:lnTo>
                    <a:pt x="269" y="1469"/>
                  </a:lnTo>
                  <a:lnTo>
                    <a:pt x="271" y="1463"/>
                  </a:lnTo>
                  <a:lnTo>
                    <a:pt x="274" y="1458"/>
                  </a:lnTo>
                  <a:lnTo>
                    <a:pt x="277" y="1452"/>
                  </a:lnTo>
                  <a:lnTo>
                    <a:pt x="281" y="1447"/>
                  </a:lnTo>
                  <a:lnTo>
                    <a:pt x="293" y="1437"/>
                  </a:lnTo>
                  <a:lnTo>
                    <a:pt x="306" y="1426"/>
                  </a:lnTo>
                  <a:lnTo>
                    <a:pt x="324" y="1416"/>
                  </a:lnTo>
                  <a:lnTo>
                    <a:pt x="343" y="1408"/>
                  </a:lnTo>
                  <a:lnTo>
                    <a:pt x="353" y="1405"/>
                  </a:lnTo>
                  <a:lnTo>
                    <a:pt x="364" y="1402"/>
                  </a:lnTo>
                  <a:lnTo>
                    <a:pt x="376" y="1400"/>
                  </a:lnTo>
                  <a:lnTo>
                    <a:pt x="387" y="1399"/>
                  </a:lnTo>
                  <a:close/>
                  <a:moveTo>
                    <a:pt x="387" y="1548"/>
                  </a:moveTo>
                  <a:lnTo>
                    <a:pt x="387" y="1648"/>
                  </a:lnTo>
                  <a:lnTo>
                    <a:pt x="383" y="1649"/>
                  </a:lnTo>
                  <a:lnTo>
                    <a:pt x="381" y="1651"/>
                  </a:lnTo>
                  <a:lnTo>
                    <a:pt x="362" y="1656"/>
                  </a:lnTo>
                  <a:lnTo>
                    <a:pt x="341" y="1660"/>
                  </a:lnTo>
                  <a:lnTo>
                    <a:pt x="324" y="1661"/>
                  </a:lnTo>
                  <a:lnTo>
                    <a:pt x="306" y="1661"/>
                  </a:lnTo>
                  <a:lnTo>
                    <a:pt x="299" y="1660"/>
                  </a:lnTo>
                  <a:lnTo>
                    <a:pt x="290" y="1659"/>
                  </a:lnTo>
                  <a:lnTo>
                    <a:pt x="283" y="1656"/>
                  </a:lnTo>
                  <a:lnTo>
                    <a:pt x="277" y="1654"/>
                  </a:lnTo>
                  <a:lnTo>
                    <a:pt x="271" y="1652"/>
                  </a:lnTo>
                  <a:lnTo>
                    <a:pt x="267" y="1648"/>
                  </a:lnTo>
                  <a:lnTo>
                    <a:pt x="262" y="1643"/>
                  </a:lnTo>
                  <a:lnTo>
                    <a:pt x="259" y="1640"/>
                  </a:lnTo>
                  <a:lnTo>
                    <a:pt x="257" y="1635"/>
                  </a:lnTo>
                  <a:lnTo>
                    <a:pt x="255" y="1629"/>
                  </a:lnTo>
                  <a:lnTo>
                    <a:pt x="255" y="1624"/>
                  </a:lnTo>
                  <a:lnTo>
                    <a:pt x="255" y="1620"/>
                  </a:lnTo>
                  <a:lnTo>
                    <a:pt x="257" y="1614"/>
                  </a:lnTo>
                  <a:lnTo>
                    <a:pt x="259" y="1608"/>
                  </a:lnTo>
                  <a:lnTo>
                    <a:pt x="262" y="1603"/>
                  </a:lnTo>
                  <a:lnTo>
                    <a:pt x="267" y="1597"/>
                  </a:lnTo>
                  <a:lnTo>
                    <a:pt x="277" y="1586"/>
                  </a:lnTo>
                  <a:lnTo>
                    <a:pt x="290" y="1577"/>
                  </a:lnTo>
                  <a:lnTo>
                    <a:pt x="306" y="1567"/>
                  </a:lnTo>
                  <a:lnTo>
                    <a:pt x="325" y="1560"/>
                  </a:lnTo>
                  <a:lnTo>
                    <a:pt x="340" y="1554"/>
                  </a:lnTo>
                  <a:lnTo>
                    <a:pt x="356" y="1551"/>
                  </a:lnTo>
                  <a:lnTo>
                    <a:pt x="371" y="1550"/>
                  </a:lnTo>
                  <a:lnTo>
                    <a:pt x="387" y="1548"/>
                  </a:lnTo>
                  <a:close/>
                  <a:moveTo>
                    <a:pt x="387" y="1704"/>
                  </a:moveTo>
                  <a:lnTo>
                    <a:pt x="387" y="1801"/>
                  </a:lnTo>
                  <a:lnTo>
                    <a:pt x="382" y="1804"/>
                  </a:lnTo>
                  <a:lnTo>
                    <a:pt x="376" y="1805"/>
                  </a:lnTo>
                  <a:lnTo>
                    <a:pt x="358" y="1811"/>
                  </a:lnTo>
                  <a:lnTo>
                    <a:pt x="339" y="1815"/>
                  </a:lnTo>
                  <a:lnTo>
                    <a:pt x="321" y="1817"/>
                  </a:lnTo>
                  <a:lnTo>
                    <a:pt x="305" y="1816"/>
                  </a:lnTo>
                  <a:lnTo>
                    <a:pt x="297" y="1815"/>
                  </a:lnTo>
                  <a:lnTo>
                    <a:pt x="290" y="1813"/>
                  </a:lnTo>
                  <a:lnTo>
                    <a:pt x="283" y="1811"/>
                  </a:lnTo>
                  <a:lnTo>
                    <a:pt x="277" y="1809"/>
                  </a:lnTo>
                  <a:lnTo>
                    <a:pt x="271" y="1806"/>
                  </a:lnTo>
                  <a:lnTo>
                    <a:pt x="267" y="1803"/>
                  </a:lnTo>
                  <a:lnTo>
                    <a:pt x="262" y="1798"/>
                  </a:lnTo>
                  <a:lnTo>
                    <a:pt x="259" y="1794"/>
                  </a:lnTo>
                  <a:lnTo>
                    <a:pt x="256" y="1790"/>
                  </a:lnTo>
                  <a:lnTo>
                    <a:pt x="255" y="1784"/>
                  </a:lnTo>
                  <a:lnTo>
                    <a:pt x="255" y="1779"/>
                  </a:lnTo>
                  <a:lnTo>
                    <a:pt x="255" y="1773"/>
                  </a:lnTo>
                  <a:lnTo>
                    <a:pt x="256" y="1768"/>
                  </a:lnTo>
                  <a:lnTo>
                    <a:pt x="258" y="1762"/>
                  </a:lnTo>
                  <a:lnTo>
                    <a:pt x="261" y="1757"/>
                  </a:lnTo>
                  <a:lnTo>
                    <a:pt x="265" y="1752"/>
                  </a:lnTo>
                  <a:lnTo>
                    <a:pt x="275" y="1741"/>
                  </a:lnTo>
                  <a:lnTo>
                    <a:pt x="287" y="1731"/>
                  </a:lnTo>
                  <a:lnTo>
                    <a:pt x="302" y="1722"/>
                  </a:lnTo>
                  <a:lnTo>
                    <a:pt x="320" y="1715"/>
                  </a:lnTo>
                  <a:lnTo>
                    <a:pt x="337" y="1709"/>
                  </a:lnTo>
                  <a:lnTo>
                    <a:pt x="353" y="1705"/>
                  </a:lnTo>
                  <a:lnTo>
                    <a:pt x="370" y="1704"/>
                  </a:lnTo>
                  <a:lnTo>
                    <a:pt x="387" y="1704"/>
                  </a:lnTo>
                  <a:close/>
                  <a:moveTo>
                    <a:pt x="387" y="1863"/>
                  </a:moveTo>
                  <a:lnTo>
                    <a:pt x="387" y="1964"/>
                  </a:lnTo>
                  <a:lnTo>
                    <a:pt x="385" y="1964"/>
                  </a:lnTo>
                  <a:lnTo>
                    <a:pt x="368" y="1970"/>
                  </a:lnTo>
                  <a:lnTo>
                    <a:pt x="351" y="1974"/>
                  </a:lnTo>
                  <a:lnTo>
                    <a:pt x="333" y="1975"/>
                  </a:lnTo>
                  <a:lnTo>
                    <a:pt x="318" y="1975"/>
                  </a:lnTo>
                  <a:lnTo>
                    <a:pt x="309" y="1974"/>
                  </a:lnTo>
                  <a:lnTo>
                    <a:pt x="302" y="1973"/>
                  </a:lnTo>
                  <a:lnTo>
                    <a:pt x="296" y="1970"/>
                  </a:lnTo>
                  <a:lnTo>
                    <a:pt x="290" y="1968"/>
                  </a:lnTo>
                  <a:lnTo>
                    <a:pt x="284" y="1964"/>
                  </a:lnTo>
                  <a:lnTo>
                    <a:pt x="280" y="1961"/>
                  </a:lnTo>
                  <a:lnTo>
                    <a:pt x="276" y="1957"/>
                  </a:lnTo>
                  <a:lnTo>
                    <a:pt x="272" y="1952"/>
                  </a:lnTo>
                  <a:lnTo>
                    <a:pt x="270" y="1948"/>
                  </a:lnTo>
                  <a:lnTo>
                    <a:pt x="268" y="1943"/>
                  </a:lnTo>
                  <a:lnTo>
                    <a:pt x="268" y="1937"/>
                  </a:lnTo>
                  <a:lnTo>
                    <a:pt x="268" y="1932"/>
                  </a:lnTo>
                  <a:lnTo>
                    <a:pt x="269" y="1926"/>
                  </a:lnTo>
                  <a:lnTo>
                    <a:pt x="271" y="1921"/>
                  </a:lnTo>
                  <a:lnTo>
                    <a:pt x="274" y="1916"/>
                  </a:lnTo>
                  <a:lnTo>
                    <a:pt x="277" y="1911"/>
                  </a:lnTo>
                  <a:lnTo>
                    <a:pt x="287" y="1900"/>
                  </a:lnTo>
                  <a:lnTo>
                    <a:pt x="299" y="1891"/>
                  </a:lnTo>
                  <a:lnTo>
                    <a:pt x="313" y="1881"/>
                  </a:lnTo>
                  <a:lnTo>
                    <a:pt x="330" y="1874"/>
                  </a:lnTo>
                  <a:lnTo>
                    <a:pt x="344" y="1869"/>
                  </a:lnTo>
                  <a:lnTo>
                    <a:pt x="358" y="1866"/>
                  </a:lnTo>
                  <a:lnTo>
                    <a:pt x="372" y="1863"/>
                  </a:lnTo>
                  <a:lnTo>
                    <a:pt x="387" y="1863"/>
                  </a:lnTo>
                  <a:close/>
                  <a:moveTo>
                    <a:pt x="387" y="2028"/>
                  </a:moveTo>
                  <a:lnTo>
                    <a:pt x="387" y="2135"/>
                  </a:lnTo>
                  <a:lnTo>
                    <a:pt x="372" y="2138"/>
                  </a:lnTo>
                  <a:lnTo>
                    <a:pt x="358" y="2139"/>
                  </a:lnTo>
                  <a:lnTo>
                    <a:pt x="345" y="2138"/>
                  </a:lnTo>
                  <a:lnTo>
                    <a:pt x="333" y="2136"/>
                  </a:lnTo>
                  <a:lnTo>
                    <a:pt x="322" y="2133"/>
                  </a:lnTo>
                  <a:lnTo>
                    <a:pt x="313" y="2128"/>
                  </a:lnTo>
                  <a:lnTo>
                    <a:pt x="305" y="2122"/>
                  </a:lnTo>
                  <a:lnTo>
                    <a:pt x="299" y="2115"/>
                  </a:lnTo>
                  <a:lnTo>
                    <a:pt x="296" y="2110"/>
                  </a:lnTo>
                  <a:lnTo>
                    <a:pt x="295" y="2106"/>
                  </a:lnTo>
                  <a:lnTo>
                    <a:pt x="294" y="2100"/>
                  </a:lnTo>
                  <a:lnTo>
                    <a:pt x="294" y="2095"/>
                  </a:lnTo>
                  <a:lnTo>
                    <a:pt x="295" y="2089"/>
                  </a:lnTo>
                  <a:lnTo>
                    <a:pt x="296" y="2084"/>
                  </a:lnTo>
                  <a:lnTo>
                    <a:pt x="300" y="2078"/>
                  </a:lnTo>
                  <a:lnTo>
                    <a:pt x="302" y="2074"/>
                  </a:lnTo>
                  <a:lnTo>
                    <a:pt x="311" y="2063"/>
                  </a:lnTo>
                  <a:lnTo>
                    <a:pt x="322" y="2053"/>
                  </a:lnTo>
                  <a:lnTo>
                    <a:pt x="335" y="2045"/>
                  </a:lnTo>
                  <a:lnTo>
                    <a:pt x="352" y="2037"/>
                  </a:lnTo>
                  <a:lnTo>
                    <a:pt x="369" y="2032"/>
                  </a:lnTo>
                  <a:lnTo>
                    <a:pt x="387" y="2028"/>
                  </a:lnTo>
                  <a:close/>
                  <a:moveTo>
                    <a:pt x="387" y="2207"/>
                  </a:moveTo>
                  <a:lnTo>
                    <a:pt x="387" y="2306"/>
                  </a:lnTo>
                  <a:lnTo>
                    <a:pt x="378" y="2305"/>
                  </a:lnTo>
                  <a:lnTo>
                    <a:pt x="371" y="2304"/>
                  </a:lnTo>
                  <a:lnTo>
                    <a:pt x="364" y="2302"/>
                  </a:lnTo>
                  <a:lnTo>
                    <a:pt x="357" y="2299"/>
                  </a:lnTo>
                  <a:lnTo>
                    <a:pt x="352" y="2296"/>
                  </a:lnTo>
                  <a:lnTo>
                    <a:pt x="346" y="2292"/>
                  </a:lnTo>
                  <a:lnTo>
                    <a:pt x="343" y="2287"/>
                  </a:lnTo>
                  <a:lnTo>
                    <a:pt x="339" y="2283"/>
                  </a:lnTo>
                  <a:lnTo>
                    <a:pt x="335" y="2278"/>
                  </a:lnTo>
                  <a:lnTo>
                    <a:pt x="334" y="2273"/>
                  </a:lnTo>
                  <a:lnTo>
                    <a:pt x="333" y="2268"/>
                  </a:lnTo>
                  <a:lnTo>
                    <a:pt x="333" y="2262"/>
                  </a:lnTo>
                  <a:lnTo>
                    <a:pt x="334" y="2258"/>
                  </a:lnTo>
                  <a:lnTo>
                    <a:pt x="335" y="2252"/>
                  </a:lnTo>
                  <a:lnTo>
                    <a:pt x="338" y="2247"/>
                  </a:lnTo>
                  <a:lnTo>
                    <a:pt x="340" y="2242"/>
                  </a:lnTo>
                  <a:lnTo>
                    <a:pt x="349" y="2232"/>
                  </a:lnTo>
                  <a:lnTo>
                    <a:pt x="359" y="2222"/>
                  </a:lnTo>
                  <a:lnTo>
                    <a:pt x="371" y="2214"/>
                  </a:lnTo>
                  <a:lnTo>
                    <a:pt x="387" y="2207"/>
                  </a:lnTo>
                  <a:close/>
                  <a:moveTo>
                    <a:pt x="387" y="2432"/>
                  </a:moveTo>
                  <a:lnTo>
                    <a:pt x="387" y="2442"/>
                  </a:lnTo>
                  <a:lnTo>
                    <a:pt x="385" y="2437"/>
                  </a:lnTo>
                  <a:lnTo>
                    <a:pt x="387" y="2432"/>
                  </a:lnTo>
                  <a:close/>
                  <a:moveTo>
                    <a:pt x="387" y="2633"/>
                  </a:moveTo>
                  <a:lnTo>
                    <a:pt x="387" y="2719"/>
                  </a:lnTo>
                  <a:lnTo>
                    <a:pt x="381" y="2722"/>
                  </a:lnTo>
                  <a:lnTo>
                    <a:pt x="373" y="2726"/>
                  </a:lnTo>
                  <a:lnTo>
                    <a:pt x="359" y="2731"/>
                  </a:lnTo>
                  <a:lnTo>
                    <a:pt x="345" y="2733"/>
                  </a:lnTo>
                  <a:lnTo>
                    <a:pt x="332" y="2734"/>
                  </a:lnTo>
                  <a:lnTo>
                    <a:pt x="318" y="2733"/>
                  </a:lnTo>
                  <a:lnTo>
                    <a:pt x="306" y="2731"/>
                  </a:lnTo>
                  <a:lnTo>
                    <a:pt x="295" y="2726"/>
                  </a:lnTo>
                  <a:lnTo>
                    <a:pt x="290" y="2723"/>
                  </a:lnTo>
                  <a:lnTo>
                    <a:pt x="286" y="2720"/>
                  </a:lnTo>
                  <a:lnTo>
                    <a:pt x="282" y="2715"/>
                  </a:lnTo>
                  <a:lnTo>
                    <a:pt x="280" y="2712"/>
                  </a:lnTo>
                  <a:lnTo>
                    <a:pt x="277" y="2707"/>
                  </a:lnTo>
                  <a:lnTo>
                    <a:pt x="275" y="2702"/>
                  </a:lnTo>
                  <a:lnTo>
                    <a:pt x="274" y="2697"/>
                  </a:lnTo>
                  <a:lnTo>
                    <a:pt x="274" y="2691"/>
                  </a:lnTo>
                  <a:lnTo>
                    <a:pt x="275" y="2687"/>
                  </a:lnTo>
                  <a:lnTo>
                    <a:pt x="275" y="2682"/>
                  </a:lnTo>
                  <a:lnTo>
                    <a:pt x="277" y="2677"/>
                  </a:lnTo>
                  <a:lnTo>
                    <a:pt x="280" y="2671"/>
                  </a:lnTo>
                  <a:lnTo>
                    <a:pt x="286" y="2662"/>
                  </a:lnTo>
                  <a:lnTo>
                    <a:pt x="295" y="2653"/>
                  </a:lnTo>
                  <a:lnTo>
                    <a:pt x="306" y="2645"/>
                  </a:lnTo>
                  <a:lnTo>
                    <a:pt x="319" y="2638"/>
                  </a:lnTo>
                  <a:lnTo>
                    <a:pt x="327" y="2634"/>
                  </a:lnTo>
                  <a:lnTo>
                    <a:pt x="337" y="2632"/>
                  </a:lnTo>
                  <a:lnTo>
                    <a:pt x="345" y="2631"/>
                  </a:lnTo>
                  <a:lnTo>
                    <a:pt x="354" y="2630"/>
                  </a:lnTo>
                  <a:lnTo>
                    <a:pt x="363" y="2630"/>
                  </a:lnTo>
                  <a:lnTo>
                    <a:pt x="371" y="2630"/>
                  </a:lnTo>
                  <a:lnTo>
                    <a:pt x="378" y="2631"/>
                  </a:lnTo>
                  <a:lnTo>
                    <a:pt x="387" y="2633"/>
                  </a:lnTo>
                  <a:close/>
                  <a:moveTo>
                    <a:pt x="157" y="251"/>
                  </a:moveTo>
                  <a:lnTo>
                    <a:pt x="131" y="260"/>
                  </a:lnTo>
                  <a:lnTo>
                    <a:pt x="107" y="270"/>
                  </a:lnTo>
                  <a:lnTo>
                    <a:pt x="86" y="281"/>
                  </a:lnTo>
                  <a:lnTo>
                    <a:pt x="68" y="290"/>
                  </a:lnTo>
                  <a:lnTo>
                    <a:pt x="61" y="296"/>
                  </a:lnTo>
                  <a:lnTo>
                    <a:pt x="55" y="301"/>
                  </a:lnTo>
                  <a:lnTo>
                    <a:pt x="50" y="306"/>
                  </a:lnTo>
                  <a:lnTo>
                    <a:pt x="47" y="310"/>
                  </a:lnTo>
                  <a:lnTo>
                    <a:pt x="44" y="315"/>
                  </a:lnTo>
                  <a:lnTo>
                    <a:pt x="43" y="320"/>
                  </a:lnTo>
                  <a:lnTo>
                    <a:pt x="43" y="325"/>
                  </a:lnTo>
                  <a:lnTo>
                    <a:pt x="46" y="328"/>
                  </a:lnTo>
                  <a:lnTo>
                    <a:pt x="48" y="332"/>
                  </a:lnTo>
                  <a:lnTo>
                    <a:pt x="53" y="334"/>
                  </a:lnTo>
                  <a:lnTo>
                    <a:pt x="57" y="336"/>
                  </a:lnTo>
                  <a:lnTo>
                    <a:pt x="65" y="339"/>
                  </a:lnTo>
                  <a:lnTo>
                    <a:pt x="81" y="341"/>
                  </a:lnTo>
                  <a:lnTo>
                    <a:pt x="100" y="341"/>
                  </a:lnTo>
                  <a:lnTo>
                    <a:pt x="123" y="340"/>
                  </a:lnTo>
                  <a:lnTo>
                    <a:pt x="149" y="336"/>
                  </a:lnTo>
                  <a:lnTo>
                    <a:pt x="175" y="332"/>
                  </a:lnTo>
                  <a:lnTo>
                    <a:pt x="202" y="323"/>
                  </a:lnTo>
                  <a:lnTo>
                    <a:pt x="230" y="315"/>
                  </a:lnTo>
                  <a:lnTo>
                    <a:pt x="253" y="306"/>
                  </a:lnTo>
                  <a:lnTo>
                    <a:pt x="275" y="295"/>
                  </a:lnTo>
                  <a:lnTo>
                    <a:pt x="291" y="285"/>
                  </a:lnTo>
                  <a:lnTo>
                    <a:pt x="299" y="279"/>
                  </a:lnTo>
                  <a:lnTo>
                    <a:pt x="305" y="275"/>
                  </a:lnTo>
                  <a:lnTo>
                    <a:pt x="311" y="270"/>
                  </a:lnTo>
                  <a:lnTo>
                    <a:pt x="314" y="265"/>
                  </a:lnTo>
                  <a:lnTo>
                    <a:pt x="316" y="260"/>
                  </a:lnTo>
                  <a:lnTo>
                    <a:pt x="318" y="256"/>
                  </a:lnTo>
                  <a:lnTo>
                    <a:pt x="318" y="252"/>
                  </a:lnTo>
                  <a:lnTo>
                    <a:pt x="315" y="249"/>
                  </a:lnTo>
                  <a:lnTo>
                    <a:pt x="313" y="245"/>
                  </a:lnTo>
                  <a:lnTo>
                    <a:pt x="308" y="241"/>
                  </a:lnTo>
                  <a:lnTo>
                    <a:pt x="303" y="239"/>
                  </a:lnTo>
                  <a:lnTo>
                    <a:pt x="296" y="237"/>
                  </a:lnTo>
                  <a:lnTo>
                    <a:pt x="280" y="234"/>
                  </a:lnTo>
                  <a:lnTo>
                    <a:pt x="261" y="234"/>
                  </a:lnTo>
                  <a:lnTo>
                    <a:pt x="237" y="235"/>
                  </a:lnTo>
                  <a:lnTo>
                    <a:pt x="212" y="239"/>
                  </a:lnTo>
                  <a:lnTo>
                    <a:pt x="186" y="244"/>
                  </a:lnTo>
                  <a:lnTo>
                    <a:pt x="157" y="251"/>
                  </a:lnTo>
                  <a:close/>
                  <a:moveTo>
                    <a:pt x="229" y="380"/>
                  </a:moveTo>
                  <a:lnTo>
                    <a:pt x="202" y="390"/>
                  </a:lnTo>
                  <a:lnTo>
                    <a:pt x="179" y="399"/>
                  </a:lnTo>
                  <a:lnTo>
                    <a:pt x="160" y="409"/>
                  </a:lnTo>
                  <a:lnTo>
                    <a:pt x="143" y="420"/>
                  </a:lnTo>
                  <a:lnTo>
                    <a:pt x="136" y="426"/>
                  </a:lnTo>
                  <a:lnTo>
                    <a:pt x="130" y="430"/>
                  </a:lnTo>
                  <a:lnTo>
                    <a:pt x="125" y="435"/>
                  </a:lnTo>
                  <a:lnTo>
                    <a:pt x="123" y="441"/>
                  </a:lnTo>
                  <a:lnTo>
                    <a:pt x="120" y="446"/>
                  </a:lnTo>
                  <a:lnTo>
                    <a:pt x="119" y="451"/>
                  </a:lnTo>
                  <a:lnTo>
                    <a:pt x="119" y="454"/>
                  </a:lnTo>
                  <a:lnTo>
                    <a:pt x="122" y="459"/>
                  </a:lnTo>
                  <a:lnTo>
                    <a:pt x="124" y="462"/>
                  </a:lnTo>
                  <a:lnTo>
                    <a:pt x="129" y="466"/>
                  </a:lnTo>
                  <a:lnTo>
                    <a:pt x="135" y="468"/>
                  </a:lnTo>
                  <a:lnTo>
                    <a:pt x="141" y="471"/>
                  </a:lnTo>
                  <a:lnTo>
                    <a:pt x="157" y="473"/>
                  </a:lnTo>
                  <a:lnTo>
                    <a:pt x="176" y="474"/>
                  </a:lnTo>
                  <a:lnTo>
                    <a:pt x="199" y="473"/>
                  </a:lnTo>
                  <a:lnTo>
                    <a:pt x="223" y="470"/>
                  </a:lnTo>
                  <a:lnTo>
                    <a:pt x="249" y="465"/>
                  </a:lnTo>
                  <a:lnTo>
                    <a:pt x="276" y="456"/>
                  </a:lnTo>
                  <a:lnTo>
                    <a:pt x="301" y="448"/>
                  </a:lnTo>
                  <a:lnTo>
                    <a:pt x="325" y="439"/>
                  </a:lnTo>
                  <a:lnTo>
                    <a:pt x="345" y="429"/>
                  </a:lnTo>
                  <a:lnTo>
                    <a:pt x="362" y="418"/>
                  </a:lnTo>
                  <a:lnTo>
                    <a:pt x="368" y="413"/>
                  </a:lnTo>
                  <a:lnTo>
                    <a:pt x="373" y="408"/>
                  </a:lnTo>
                  <a:lnTo>
                    <a:pt x="378" y="403"/>
                  </a:lnTo>
                  <a:lnTo>
                    <a:pt x="382" y="398"/>
                  </a:lnTo>
                  <a:lnTo>
                    <a:pt x="384" y="394"/>
                  </a:lnTo>
                  <a:lnTo>
                    <a:pt x="385" y="389"/>
                  </a:lnTo>
                  <a:lnTo>
                    <a:pt x="384" y="384"/>
                  </a:lnTo>
                  <a:lnTo>
                    <a:pt x="383" y="380"/>
                  </a:lnTo>
                  <a:lnTo>
                    <a:pt x="379" y="377"/>
                  </a:lnTo>
                  <a:lnTo>
                    <a:pt x="376" y="373"/>
                  </a:lnTo>
                  <a:lnTo>
                    <a:pt x="370" y="371"/>
                  </a:lnTo>
                  <a:lnTo>
                    <a:pt x="363" y="369"/>
                  </a:lnTo>
                  <a:lnTo>
                    <a:pt x="347" y="365"/>
                  </a:lnTo>
                  <a:lnTo>
                    <a:pt x="327" y="365"/>
                  </a:lnTo>
                  <a:lnTo>
                    <a:pt x="306" y="366"/>
                  </a:lnTo>
                  <a:lnTo>
                    <a:pt x="281" y="369"/>
                  </a:lnTo>
                  <a:lnTo>
                    <a:pt x="255" y="373"/>
                  </a:lnTo>
                  <a:lnTo>
                    <a:pt x="229" y="380"/>
                  </a:lnTo>
                  <a:close/>
                  <a:moveTo>
                    <a:pt x="105" y="502"/>
                  </a:moveTo>
                  <a:lnTo>
                    <a:pt x="80" y="510"/>
                  </a:lnTo>
                  <a:lnTo>
                    <a:pt x="59" y="519"/>
                  </a:lnTo>
                  <a:lnTo>
                    <a:pt x="40" y="530"/>
                  </a:lnTo>
                  <a:lnTo>
                    <a:pt x="24" y="540"/>
                  </a:lnTo>
                  <a:lnTo>
                    <a:pt x="17" y="546"/>
                  </a:lnTo>
                  <a:lnTo>
                    <a:pt x="12" y="550"/>
                  </a:lnTo>
                  <a:lnTo>
                    <a:pt x="8" y="555"/>
                  </a:lnTo>
                  <a:lnTo>
                    <a:pt x="5" y="561"/>
                  </a:lnTo>
                  <a:lnTo>
                    <a:pt x="3" y="566"/>
                  </a:lnTo>
                  <a:lnTo>
                    <a:pt x="2" y="571"/>
                  </a:lnTo>
                  <a:lnTo>
                    <a:pt x="3" y="574"/>
                  </a:lnTo>
                  <a:lnTo>
                    <a:pt x="4" y="579"/>
                  </a:lnTo>
                  <a:lnTo>
                    <a:pt x="8" y="582"/>
                  </a:lnTo>
                  <a:lnTo>
                    <a:pt x="11" y="586"/>
                  </a:lnTo>
                  <a:lnTo>
                    <a:pt x="17" y="588"/>
                  </a:lnTo>
                  <a:lnTo>
                    <a:pt x="23" y="591"/>
                  </a:lnTo>
                  <a:lnTo>
                    <a:pt x="38" y="593"/>
                  </a:lnTo>
                  <a:lnTo>
                    <a:pt x="57" y="594"/>
                  </a:lnTo>
                  <a:lnTo>
                    <a:pt x="79" y="593"/>
                  </a:lnTo>
                  <a:lnTo>
                    <a:pt x="103" y="590"/>
                  </a:lnTo>
                  <a:lnTo>
                    <a:pt x="126" y="585"/>
                  </a:lnTo>
                  <a:lnTo>
                    <a:pt x="152" y="578"/>
                  </a:lnTo>
                  <a:lnTo>
                    <a:pt x="177" y="569"/>
                  </a:lnTo>
                  <a:lnTo>
                    <a:pt x="199" y="560"/>
                  </a:lnTo>
                  <a:lnTo>
                    <a:pt x="218" y="549"/>
                  </a:lnTo>
                  <a:lnTo>
                    <a:pt x="233" y="540"/>
                  </a:lnTo>
                  <a:lnTo>
                    <a:pt x="240" y="534"/>
                  </a:lnTo>
                  <a:lnTo>
                    <a:pt x="245" y="529"/>
                  </a:lnTo>
                  <a:lnTo>
                    <a:pt x="250" y="524"/>
                  </a:lnTo>
                  <a:lnTo>
                    <a:pt x="252" y="519"/>
                  </a:lnTo>
                  <a:lnTo>
                    <a:pt x="255" y="515"/>
                  </a:lnTo>
                  <a:lnTo>
                    <a:pt x="256" y="510"/>
                  </a:lnTo>
                  <a:lnTo>
                    <a:pt x="255" y="505"/>
                  </a:lnTo>
                  <a:lnTo>
                    <a:pt x="253" y="502"/>
                  </a:lnTo>
                  <a:lnTo>
                    <a:pt x="250" y="498"/>
                  </a:lnTo>
                  <a:lnTo>
                    <a:pt x="246" y="494"/>
                  </a:lnTo>
                  <a:lnTo>
                    <a:pt x="240" y="492"/>
                  </a:lnTo>
                  <a:lnTo>
                    <a:pt x="234" y="490"/>
                  </a:lnTo>
                  <a:lnTo>
                    <a:pt x="219" y="486"/>
                  </a:lnTo>
                  <a:lnTo>
                    <a:pt x="200" y="485"/>
                  </a:lnTo>
                  <a:lnTo>
                    <a:pt x="179" y="486"/>
                  </a:lnTo>
                  <a:lnTo>
                    <a:pt x="155" y="490"/>
                  </a:lnTo>
                  <a:lnTo>
                    <a:pt x="130" y="494"/>
                  </a:lnTo>
                  <a:lnTo>
                    <a:pt x="105" y="502"/>
                  </a:lnTo>
                  <a:close/>
                  <a:moveTo>
                    <a:pt x="210" y="647"/>
                  </a:moveTo>
                  <a:lnTo>
                    <a:pt x="186" y="655"/>
                  </a:lnTo>
                  <a:lnTo>
                    <a:pt x="166" y="664"/>
                  </a:lnTo>
                  <a:lnTo>
                    <a:pt x="147" y="675"/>
                  </a:lnTo>
                  <a:lnTo>
                    <a:pt x="132" y="685"/>
                  </a:lnTo>
                  <a:lnTo>
                    <a:pt x="126" y="691"/>
                  </a:lnTo>
                  <a:lnTo>
                    <a:pt x="122" y="695"/>
                  </a:lnTo>
                  <a:lnTo>
                    <a:pt x="117" y="701"/>
                  </a:lnTo>
                  <a:lnTo>
                    <a:pt x="114" y="706"/>
                  </a:lnTo>
                  <a:lnTo>
                    <a:pt x="112" y="711"/>
                  </a:lnTo>
                  <a:lnTo>
                    <a:pt x="112" y="717"/>
                  </a:lnTo>
                  <a:lnTo>
                    <a:pt x="113" y="720"/>
                  </a:lnTo>
                  <a:lnTo>
                    <a:pt x="114" y="725"/>
                  </a:lnTo>
                  <a:lnTo>
                    <a:pt x="118" y="729"/>
                  </a:lnTo>
                  <a:lnTo>
                    <a:pt x="122" y="732"/>
                  </a:lnTo>
                  <a:lnTo>
                    <a:pt x="128" y="736"/>
                  </a:lnTo>
                  <a:lnTo>
                    <a:pt x="133" y="738"/>
                  </a:lnTo>
                  <a:lnTo>
                    <a:pt x="141" y="739"/>
                  </a:lnTo>
                  <a:lnTo>
                    <a:pt x="149" y="742"/>
                  </a:lnTo>
                  <a:lnTo>
                    <a:pt x="158" y="742"/>
                  </a:lnTo>
                  <a:lnTo>
                    <a:pt x="168" y="743"/>
                  </a:lnTo>
                  <a:lnTo>
                    <a:pt x="188" y="742"/>
                  </a:lnTo>
                  <a:lnTo>
                    <a:pt x="212" y="739"/>
                  </a:lnTo>
                  <a:lnTo>
                    <a:pt x="236" y="733"/>
                  </a:lnTo>
                  <a:lnTo>
                    <a:pt x="261" y="727"/>
                  </a:lnTo>
                  <a:lnTo>
                    <a:pt x="284" y="718"/>
                  </a:lnTo>
                  <a:lnTo>
                    <a:pt x="306" y="708"/>
                  </a:lnTo>
                  <a:lnTo>
                    <a:pt x="324" y="699"/>
                  </a:lnTo>
                  <a:lnTo>
                    <a:pt x="338" y="688"/>
                  </a:lnTo>
                  <a:lnTo>
                    <a:pt x="344" y="683"/>
                  </a:lnTo>
                  <a:lnTo>
                    <a:pt x="350" y="677"/>
                  </a:lnTo>
                  <a:lnTo>
                    <a:pt x="353" y="673"/>
                  </a:lnTo>
                  <a:lnTo>
                    <a:pt x="356" y="667"/>
                  </a:lnTo>
                  <a:lnTo>
                    <a:pt x="358" y="662"/>
                  </a:lnTo>
                  <a:lnTo>
                    <a:pt x="358" y="657"/>
                  </a:lnTo>
                  <a:lnTo>
                    <a:pt x="358" y="653"/>
                  </a:lnTo>
                  <a:lnTo>
                    <a:pt x="356" y="649"/>
                  </a:lnTo>
                  <a:lnTo>
                    <a:pt x="353" y="645"/>
                  </a:lnTo>
                  <a:lnTo>
                    <a:pt x="349" y="642"/>
                  </a:lnTo>
                  <a:lnTo>
                    <a:pt x="343" y="638"/>
                  </a:lnTo>
                  <a:lnTo>
                    <a:pt x="337" y="636"/>
                  </a:lnTo>
                  <a:lnTo>
                    <a:pt x="330" y="635"/>
                  </a:lnTo>
                  <a:lnTo>
                    <a:pt x="321" y="632"/>
                  </a:lnTo>
                  <a:lnTo>
                    <a:pt x="313" y="632"/>
                  </a:lnTo>
                  <a:lnTo>
                    <a:pt x="303" y="631"/>
                  </a:lnTo>
                  <a:lnTo>
                    <a:pt x="282" y="632"/>
                  </a:lnTo>
                  <a:lnTo>
                    <a:pt x="259" y="635"/>
                  </a:lnTo>
                  <a:lnTo>
                    <a:pt x="234" y="639"/>
                  </a:lnTo>
                  <a:lnTo>
                    <a:pt x="210" y="647"/>
                  </a:lnTo>
                  <a:close/>
                  <a:moveTo>
                    <a:pt x="117" y="774"/>
                  </a:moveTo>
                  <a:lnTo>
                    <a:pt x="94" y="782"/>
                  </a:lnTo>
                  <a:lnTo>
                    <a:pt x="74" y="792"/>
                  </a:lnTo>
                  <a:lnTo>
                    <a:pt x="57" y="802"/>
                  </a:lnTo>
                  <a:lnTo>
                    <a:pt x="43" y="813"/>
                  </a:lnTo>
                  <a:lnTo>
                    <a:pt x="37" y="818"/>
                  </a:lnTo>
                  <a:lnTo>
                    <a:pt x="33" y="824"/>
                  </a:lnTo>
                  <a:lnTo>
                    <a:pt x="29" y="828"/>
                  </a:lnTo>
                  <a:lnTo>
                    <a:pt x="27" y="833"/>
                  </a:lnTo>
                  <a:lnTo>
                    <a:pt x="25" y="839"/>
                  </a:lnTo>
                  <a:lnTo>
                    <a:pt x="24" y="844"/>
                  </a:lnTo>
                  <a:lnTo>
                    <a:pt x="25" y="849"/>
                  </a:lnTo>
                  <a:lnTo>
                    <a:pt x="28" y="852"/>
                  </a:lnTo>
                  <a:lnTo>
                    <a:pt x="31" y="857"/>
                  </a:lnTo>
                  <a:lnTo>
                    <a:pt x="35" y="859"/>
                  </a:lnTo>
                  <a:lnTo>
                    <a:pt x="40" y="863"/>
                  </a:lnTo>
                  <a:lnTo>
                    <a:pt x="47" y="865"/>
                  </a:lnTo>
                  <a:lnTo>
                    <a:pt x="54" y="868"/>
                  </a:lnTo>
                  <a:lnTo>
                    <a:pt x="61" y="869"/>
                  </a:lnTo>
                  <a:lnTo>
                    <a:pt x="69" y="870"/>
                  </a:lnTo>
                  <a:lnTo>
                    <a:pt x="79" y="870"/>
                  </a:lnTo>
                  <a:lnTo>
                    <a:pt x="99" y="869"/>
                  </a:lnTo>
                  <a:lnTo>
                    <a:pt x="120" y="866"/>
                  </a:lnTo>
                  <a:lnTo>
                    <a:pt x="144" y="862"/>
                  </a:lnTo>
                  <a:lnTo>
                    <a:pt x="168" y="855"/>
                  </a:lnTo>
                  <a:lnTo>
                    <a:pt x="191" y="846"/>
                  </a:lnTo>
                  <a:lnTo>
                    <a:pt x="211" y="837"/>
                  </a:lnTo>
                  <a:lnTo>
                    <a:pt x="227" y="827"/>
                  </a:lnTo>
                  <a:lnTo>
                    <a:pt x="242" y="816"/>
                  </a:lnTo>
                  <a:lnTo>
                    <a:pt x="248" y="812"/>
                  </a:lnTo>
                  <a:lnTo>
                    <a:pt x="252" y="806"/>
                  </a:lnTo>
                  <a:lnTo>
                    <a:pt x="256" y="801"/>
                  </a:lnTo>
                  <a:lnTo>
                    <a:pt x="258" y="795"/>
                  </a:lnTo>
                  <a:lnTo>
                    <a:pt x="261" y="790"/>
                  </a:lnTo>
                  <a:lnTo>
                    <a:pt x="261" y="786"/>
                  </a:lnTo>
                  <a:lnTo>
                    <a:pt x="259" y="781"/>
                  </a:lnTo>
                  <a:lnTo>
                    <a:pt x="258" y="777"/>
                  </a:lnTo>
                  <a:lnTo>
                    <a:pt x="255" y="774"/>
                  </a:lnTo>
                  <a:lnTo>
                    <a:pt x="250" y="770"/>
                  </a:lnTo>
                  <a:lnTo>
                    <a:pt x="245" y="767"/>
                  </a:lnTo>
                  <a:lnTo>
                    <a:pt x="239" y="764"/>
                  </a:lnTo>
                  <a:lnTo>
                    <a:pt x="232" y="762"/>
                  </a:lnTo>
                  <a:lnTo>
                    <a:pt x="224" y="761"/>
                  </a:lnTo>
                  <a:lnTo>
                    <a:pt x="215" y="759"/>
                  </a:lnTo>
                  <a:lnTo>
                    <a:pt x="206" y="759"/>
                  </a:lnTo>
                  <a:lnTo>
                    <a:pt x="186" y="759"/>
                  </a:lnTo>
                  <a:lnTo>
                    <a:pt x="164" y="763"/>
                  </a:lnTo>
                  <a:lnTo>
                    <a:pt x="141" y="768"/>
                  </a:lnTo>
                  <a:lnTo>
                    <a:pt x="117" y="774"/>
                  </a:lnTo>
                  <a:close/>
                  <a:moveTo>
                    <a:pt x="249" y="1160"/>
                  </a:moveTo>
                  <a:lnTo>
                    <a:pt x="270" y="1152"/>
                  </a:lnTo>
                  <a:lnTo>
                    <a:pt x="288" y="1142"/>
                  </a:lnTo>
                  <a:lnTo>
                    <a:pt x="305" y="1133"/>
                  </a:lnTo>
                  <a:lnTo>
                    <a:pt x="316" y="1122"/>
                  </a:lnTo>
                  <a:lnTo>
                    <a:pt x="321" y="1116"/>
                  </a:lnTo>
                  <a:lnTo>
                    <a:pt x="326" y="1111"/>
                  </a:lnTo>
                  <a:lnTo>
                    <a:pt x="328" y="1105"/>
                  </a:lnTo>
                  <a:lnTo>
                    <a:pt x="331" y="1100"/>
                  </a:lnTo>
                  <a:lnTo>
                    <a:pt x="332" y="1096"/>
                  </a:lnTo>
                  <a:lnTo>
                    <a:pt x="332" y="1091"/>
                  </a:lnTo>
                  <a:lnTo>
                    <a:pt x="331" y="1086"/>
                  </a:lnTo>
                  <a:lnTo>
                    <a:pt x="330" y="1081"/>
                  </a:lnTo>
                  <a:lnTo>
                    <a:pt x="326" y="1077"/>
                  </a:lnTo>
                  <a:lnTo>
                    <a:pt x="321" y="1073"/>
                  </a:lnTo>
                  <a:lnTo>
                    <a:pt x="316" y="1070"/>
                  </a:lnTo>
                  <a:lnTo>
                    <a:pt x="311" y="1067"/>
                  </a:lnTo>
                  <a:lnTo>
                    <a:pt x="303" y="1065"/>
                  </a:lnTo>
                  <a:lnTo>
                    <a:pt x="296" y="1064"/>
                  </a:lnTo>
                  <a:lnTo>
                    <a:pt x="288" y="1062"/>
                  </a:lnTo>
                  <a:lnTo>
                    <a:pt x="278" y="1061"/>
                  </a:lnTo>
                  <a:lnTo>
                    <a:pt x="259" y="1061"/>
                  </a:lnTo>
                  <a:lnTo>
                    <a:pt x="239" y="1064"/>
                  </a:lnTo>
                  <a:lnTo>
                    <a:pt x="218" y="1068"/>
                  </a:lnTo>
                  <a:lnTo>
                    <a:pt x="196" y="1074"/>
                  </a:lnTo>
                  <a:lnTo>
                    <a:pt x="175" y="1083"/>
                  </a:lnTo>
                  <a:lnTo>
                    <a:pt x="156" y="1092"/>
                  </a:lnTo>
                  <a:lnTo>
                    <a:pt x="141" y="1102"/>
                  </a:lnTo>
                  <a:lnTo>
                    <a:pt x="129" y="1112"/>
                  </a:lnTo>
                  <a:lnTo>
                    <a:pt x="124" y="1118"/>
                  </a:lnTo>
                  <a:lnTo>
                    <a:pt x="119" y="1123"/>
                  </a:lnTo>
                  <a:lnTo>
                    <a:pt x="117" y="1129"/>
                  </a:lnTo>
                  <a:lnTo>
                    <a:pt x="114" y="1134"/>
                  </a:lnTo>
                  <a:lnTo>
                    <a:pt x="113" y="1140"/>
                  </a:lnTo>
                  <a:lnTo>
                    <a:pt x="113" y="1144"/>
                  </a:lnTo>
                  <a:lnTo>
                    <a:pt x="114" y="1149"/>
                  </a:lnTo>
                  <a:lnTo>
                    <a:pt x="117" y="1154"/>
                  </a:lnTo>
                  <a:lnTo>
                    <a:pt x="119" y="1157"/>
                  </a:lnTo>
                  <a:lnTo>
                    <a:pt x="124" y="1162"/>
                  </a:lnTo>
                  <a:lnTo>
                    <a:pt x="129" y="1165"/>
                  </a:lnTo>
                  <a:lnTo>
                    <a:pt x="135" y="1168"/>
                  </a:lnTo>
                  <a:lnTo>
                    <a:pt x="142" y="1169"/>
                  </a:lnTo>
                  <a:lnTo>
                    <a:pt x="149" y="1172"/>
                  </a:lnTo>
                  <a:lnTo>
                    <a:pt x="157" y="1173"/>
                  </a:lnTo>
                  <a:lnTo>
                    <a:pt x="167" y="1173"/>
                  </a:lnTo>
                  <a:lnTo>
                    <a:pt x="186" y="1173"/>
                  </a:lnTo>
                  <a:lnTo>
                    <a:pt x="206" y="1171"/>
                  </a:lnTo>
                  <a:lnTo>
                    <a:pt x="227" y="1167"/>
                  </a:lnTo>
                  <a:lnTo>
                    <a:pt x="249" y="1160"/>
                  </a:lnTo>
                  <a:close/>
                  <a:moveTo>
                    <a:pt x="276" y="1222"/>
                  </a:moveTo>
                  <a:lnTo>
                    <a:pt x="272" y="1217"/>
                  </a:lnTo>
                  <a:lnTo>
                    <a:pt x="269" y="1213"/>
                  </a:lnTo>
                  <a:lnTo>
                    <a:pt x="264" y="1210"/>
                  </a:lnTo>
                  <a:lnTo>
                    <a:pt x="258" y="1207"/>
                  </a:lnTo>
                  <a:lnTo>
                    <a:pt x="251" y="1205"/>
                  </a:lnTo>
                  <a:lnTo>
                    <a:pt x="244" y="1204"/>
                  </a:lnTo>
                  <a:lnTo>
                    <a:pt x="236" y="1203"/>
                  </a:lnTo>
                  <a:lnTo>
                    <a:pt x="227" y="1201"/>
                  </a:lnTo>
                  <a:lnTo>
                    <a:pt x="210" y="1201"/>
                  </a:lnTo>
                  <a:lnTo>
                    <a:pt x="189" y="1204"/>
                  </a:lnTo>
                  <a:lnTo>
                    <a:pt x="169" y="1207"/>
                  </a:lnTo>
                  <a:lnTo>
                    <a:pt x="148" y="1213"/>
                  </a:lnTo>
                  <a:lnTo>
                    <a:pt x="128" y="1222"/>
                  </a:lnTo>
                  <a:lnTo>
                    <a:pt x="111" y="1231"/>
                  </a:lnTo>
                  <a:lnTo>
                    <a:pt x="95" y="1241"/>
                  </a:lnTo>
                  <a:lnTo>
                    <a:pt x="84" y="1251"/>
                  </a:lnTo>
                  <a:lnTo>
                    <a:pt x="79" y="1257"/>
                  </a:lnTo>
                  <a:lnTo>
                    <a:pt x="75" y="1262"/>
                  </a:lnTo>
                  <a:lnTo>
                    <a:pt x="73" y="1268"/>
                  </a:lnTo>
                  <a:lnTo>
                    <a:pt x="71" y="1273"/>
                  </a:lnTo>
                  <a:lnTo>
                    <a:pt x="69" y="1279"/>
                  </a:lnTo>
                  <a:lnTo>
                    <a:pt x="69" y="1283"/>
                  </a:lnTo>
                  <a:lnTo>
                    <a:pt x="71" y="1288"/>
                  </a:lnTo>
                  <a:lnTo>
                    <a:pt x="73" y="1293"/>
                  </a:lnTo>
                  <a:lnTo>
                    <a:pt x="76" y="1296"/>
                  </a:lnTo>
                  <a:lnTo>
                    <a:pt x="81" y="1300"/>
                  </a:lnTo>
                  <a:lnTo>
                    <a:pt x="86" y="1304"/>
                  </a:lnTo>
                  <a:lnTo>
                    <a:pt x="92" y="1306"/>
                  </a:lnTo>
                  <a:lnTo>
                    <a:pt x="98" y="1308"/>
                  </a:lnTo>
                  <a:lnTo>
                    <a:pt x="105" y="1311"/>
                  </a:lnTo>
                  <a:lnTo>
                    <a:pt x="113" y="1312"/>
                  </a:lnTo>
                  <a:lnTo>
                    <a:pt x="122" y="1312"/>
                  </a:lnTo>
                  <a:lnTo>
                    <a:pt x="141" y="1312"/>
                  </a:lnTo>
                  <a:lnTo>
                    <a:pt x="160" y="1311"/>
                  </a:lnTo>
                  <a:lnTo>
                    <a:pt x="180" y="1306"/>
                  </a:lnTo>
                  <a:lnTo>
                    <a:pt x="201" y="1300"/>
                  </a:lnTo>
                  <a:lnTo>
                    <a:pt x="221" y="1292"/>
                  </a:lnTo>
                  <a:lnTo>
                    <a:pt x="238" y="1282"/>
                  </a:lnTo>
                  <a:lnTo>
                    <a:pt x="253" y="1273"/>
                  </a:lnTo>
                  <a:lnTo>
                    <a:pt x="265" y="1262"/>
                  </a:lnTo>
                  <a:lnTo>
                    <a:pt x="270" y="1256"/>
                  </a:lnTo>
                  <a:lnTo>
                    <a:pt x="274" y="1251"/>
                  </a:lnTo>
                  <a:lnTo>
                    <a:pt x="276" y="1245"/>
                  </a:lnTo>
                  <a:lnTo>
                    <a:pt x="278" y="1241"/>
                  </a:lnTo>
                  <a:lnTo>
                    <a:pt x="280" y="1236"/>
                  </a:lnTo>
                  <a:lnTo>
                    <a:pt x="280" y="1230"/>
                  </a:lnTo>
                  <a:lnTo>
                    <a:pt x="278" y="1225"/>
                  </a:lnTo>
                  <a:lnTo>
                    <a:pt x="276" y="1222"/>
                  </a:lnTo>
                  <a:close/>
                  <a:moveTo>
                    <a:pt x="238" y="1364"/>
                  </a:moveTo>
                  <a:lnTo>
                    <a:pt x="234" y="1361"/>
                  </a:lnTo>
                  <a:lnTo>
                    <a:pt x="230" y="1356"/>
                  </a:lnTo>
                  <a:lnTo>
                    <a:pt x="225" y="1354"/>
                  </a:lnTo>
                  <a:lnTo>
                    <a:pt x="219" y="1350"/>
                  </a:lnTo>
                  <a:lnTo>
                    <a:pt x="213" y="1348"/>
                  </a:lnTo>
                  <a:lnTo>
                    <a:pt x="206" y="1346"/>
                  </a:lnTo>
                  <a:lnTo>
                    <a:pt x="199" y="1345"/>
                  </a:lnTo>
                  <a:lnTo>
                    <a:pt x="191" y="1344"/>
                  </a:lnTo>
                  <a:lnTo>
                    <a:pt x="173" y="1344"/>
                  </a:lnTo>
                  <a:lnTo>
                    <a:pt x="154" y="1346"/>
                  </a:lnTo>
                  <a:lnTo>
                    <a:pt x="133" y="1350"/>
                  </a:lnTo>
                  <a:lnTo>
                    <a:pt x="113" y="1356"/>
                  </a:lnTo>
                  <a:lnTo>
                    <a:pt x="94" y="1364"/>
                  </a:lnTo>
                  <a:lnTo>
                    <a:pt x="78" y="1374"/>
                  </a:lnTo>
                  <a:lnTo>
                    <a:pt x="65" y="1383"/>
                  </a:lnTo>
                  <a:lnTo>
                    <a:pt x="53" y="1394"/>
                  </a:lnTo>
                  <a:lnTo>
                    <a:pt x="49" y="1399"/>
                  </a:lnTo>
                  <a:lnTo>
                    <a:pt x="46" y="1405"/>
                  </a:lnTo>
                  <a:lnTo>
                    <a:pt x="43" y="1409"/>
                  </a:lnTo>
                  <a:lnTo>
                    <a:pt x="41" y="1415"/>
                  </a:lnTo>
                  <a:lnTo>
                    <a:pt x="40" y="1420"/>
                  </a:lnTo>
                  <a:lnTo>
                    <a:pt x="41" y="1425"/>
                  </a:lnTo>
                  <a:lnTo>
                    <a:pt x="42" y="1430"/>
                  </a:lnTo>
                  <a:lnTo>
                    <a:pt x="43" y="1434"/>
                  </a:lnTo>
                  <a:lnTo>
                    <a:pt x="47" y="1439"/>
                  </a:lnTo>
                  <a:lnTo>
                    <a:pt x="52" y="1443"/>
                  </a:lnTo>
                  <a:lnTo>
                    <a:pt x="56" y="1446"/>
                  </a:lnTo>
                  <a:lnTo>
                    <a:pt x="62" y="1449"/>
                  </a:lnTo>
                  <a:lnTo>
                    <a:pt x="68" y="1451"/>
                  </a:lnTo>
                  <a:lnTo>
                    <a:pt x="75" y="1452"/>
                  </a:lnTo>
                  <a:lnTo>
                    <a:pt x="82" y="1453"/>
                  </a:lnTo>
                  <a:lnTo>
                    <a:pt x="91" y="1455"/>
                  </a:lnTo>
                  <a:lnTo>
                    <a:pt x="109" y="1455"/>
                  </a:lnTo>
                  <a:lnTo>
                    <a:pt x="128" y="1452"/>
                  </a:lnTo>
                  <a:lnTo>
                    <a:pt x="148" y="1449"/>
                  </a:lnTo>
                  <a:lnTo>
                    <a:pt x="168" y="1443"/>
                  </a:lnTo>
                  <a:lnTo>
                    <a:pt x="187" y="1434"/>
                  </a:lnTo>
                  <a:lnTo>
                    <a:pt x="202" y="1425"/>
                  </a:lnTo>
                  <a:lnTo>
                    <a:pt x="217" y="1415"/>
                  </a:lnTo>
                  <a:lnTo>
                    <a:pt x="229" y="1405"/>
                  </a:lnTo>
                  <a:lnTo>
                    <a:pt x="232" y="1400"/>
                  </a:lnTo>
                  <a:lnTo>
                    <a:pt x="236" y="1394"/>
                  </a:lnTo>
                  <a:lnTo>
                    <a:pt x="238" y="1389"/>
                  </a:lnTo>
                  <a:lnTo>
                    <a:pt x="240" y="1383"/>
                  </a:lnTo>
                  <a:lnTo>
                    <a:pt x="242" y="1378"/>
                  </a:lnTo>
                  <a:lnTo>
                    <a:pt x="240" y="1374"/>
                  </a:lnTo>
                  <a:lnTo>
                    <a:pt x="239" y="1369"/>
                  </a:lnTo>
                  <a:lnTo>
                    <a:pt x="238" y="1364"/>
                  </a:lnTo>
                  <a:close/>
                  <a:moveTo>
                    <a:pt x="213" y="1510"/>
                  </a:moveTo>
                  <a:lnTo>
                    <a:pt x="210" y="1507"/>
                  </a:lnTo>
                  <a:lnTo>
                    <a:pt x="206" y="1503"/>
                  </a:lnTo>
                  <a:lnTo>
                    <a:pt x="201" y="1500"/>
                  </a:lnTo>
                  <a:lnTo>
                    <a:pt x="195" y="1497"/>
                  </a:lnTo>
                  <a:lnTo>
                    <a:pt x="182" y="1493"/>
                  </a:lnTo>
                  <a:lnTo>
                    <a:pt x="167" y="1490"/>
                  </a:lnTo>
                  <a:lnTo>
                    <a:pt x="150" y="1490"/>
                  </a:lnTo>
                  <a:lnTo>
                    <a:pt x="131" y="1493"/>
                  </a:lnTo>
                  <a:lnTo>
                    <a:pt x="112" y="1496"/>
                  </a:lnTo>
                  <a:lnTo>
                    <a:pt x="93" y="1502"/>
                  </a:lnTo>
                  <a:lnTo>
                    <a:pt x="75" y="1509"/>
                  </a:lnTo>
                  <a:lnTo>
                    <a:pt x="60" y="1519"/>
                  </a:lnTo>
                  <a:lnTo>
                    <a:pt x="47" y="1528"/>
                  </a:lnTo>
                  <a:lnTo>
                    <a:pt x="36" y="1539"/>
                  </a:lnTo>
                  <a:lnTo>
                    <a:pt x="33" y="1544"/>
                  </a:lnTo>
                  <a:lnTo>
                    <a:pt x="29" y="1550"/>
                  </a:lnTo>
                  <a:lnTo>
                    <a:pt x="27" y="1554"/>
                  </a:lnTo>
                  <a:lnTo>
                    <a:pt x="24" y="1560"/>
                  </a:lnTo>
                  <a:lnTo>
                    <a:pt x="24" y="1565"/>
                  </a:lnTo>
                  <a:lnTo>
                    <a:pt x="24" y="1570"/>
                  </a:lnTo>
                  <a:lnTo>
                    <a:pt x="25" y="1575"/>
                  </a:lnTo>
                  <a:lnTo>
                    <a:pt x="28" y="1579"/>
                  </a:lnTo>
                  <a:lnTo>
                    <a:pt x="31" y="1584"/>
                  </a:lnTo>
                  <a:lnTo>
                    <a:pt x="35" y="1588"/>
                  </a:lnTo>
                  <a:lnTo>
                    <a:pt x="40" y="1591"/>
                  </a:lnTo>
                  <a:lnTo>
                    <a:pt x="46" y="1594"/>
                  </a:lnTo>
                  <a:lnTo>
                    <a:pt x="52" y="1596"/>
                  </a:lnTo>
                  <a:lnTo>
                    <a:pt x="59" y="1598"/>
                  </a:lnTo>
                  <a:lnTo>
                    <a:pt x="66" y="1599"/>
                  </a:lnTo>
                  <a:lnTo>
                    <a:pt x="74" y="1599"/>
                  </a:lnTo>
                  <a:lnTo>
                    <a:pt x="91" y="1601"/>
                  </a:lnTo>
                  <a:lnTo>
                    <a:pt x="110" y="1598"/>
                  </a:lnTo>
                  <a:lnTo>
                    <a:pt x="128" y="1595"/>
                  </a:lnTo>
                  <a:lnTo>
                    <a:pt x="148" y="1588"/>
                  </a:lnTo>
                  <a:lnTo>
                    <a:pt x="166" y="1580"/>
                  </a:lnTo>
                  <a:lnTo>
                    <a:pt x="181" y="1571"/>
                  </a:lnTo>
                  <a:lnTo>
                    <a:pt x="194" y="1561"/>
                  </a:lnTo>
                  <a:lnTo>
                    <a:pt x="205" y="1551"/>
                  </a:lnTo>
                  <a:lnTo>
                    <a:pt x="208" y="1546"/>
                  </a:lnTo>
                  <a:lnTo>
                    <a:pt x="212" y="1541"/>
                  </a:lnTo>
                  <a:lnTo>
                    <a:pt x="214" y="1535"/>
                  </a:lnTo>
                  <a:lnTo>
                    <a:pt x="215" y="1531"/>
                  </a:lnTo>
                  <a:lnTo>
                    <a:pt x="217" y="1525"/>
                  </a:lnTo>
                  <a:lnTo>
                    <a:pt x="217" y="1520"/>
                  </a:lnTo>
                  <a:lnTo>
                    <a:pt x="215" y="1515"/>
                  </a:lnTo>
                  <a:lnTo>
                    <a:pt x="213" y="1510"/>
                  </a:lnTo>
                  <a:close/>
                  <a:moveTo>
                    <a:pt x="86" y="1651"/>
                  </a:moveTo>
                  <a:lnTo>
                    <a:pt x="69" y="1659"/>
                  </a:lnTo>
                  <a:lnTo>
                    <a:pt x="54" y="1667"/>
                  </a:lnTo>
                  <a:lnTo>
                    <a:pt x="42" y="1678"/>
                  </a:lnTo>
                  <a:lnTo>
                    <a:pt x="33" y="1687"/>
                  </a:lnTo>
                  <a:lnTo>
                    <a:pt x="28" y="1693"/>
                  </a:lnTo>
                  <a:lnTo>
                    <a:pt x="25" y="1698"/>
                  </a:lnTo>
                  <a:lnTo>
                    <a:pt x="23" y="1704"/>
                  </a:lnTo>
                  <a:lnTo>
                    <a:pt x="22" y="1709"/>
                  </a:lnTo>
                  <a:lnTo>
                    <a:pt x="22" y="1714"/>
                  </a:lnTo>
                  <a:lnTo>
                    <a:pt x="22" y="1718"/>
                  </a:lnTo>
                  <a:lnTo>
                    <a:pt x="23" y="1724"/>
                  </a:lnTo>
                  <a:lnTo>
                    <a:pt x="25" y="1728"/>
                  </a:lnTo>
                  <a:lnTo>
                    <a:pt x="29" y="1733"/>
                  </a:lnTo>
                  <a:lnTo>
                    <a:pt x="33" y="1736"/>
                  </a:lnTo>
                  <a:lnTo>
                    <a:pt x="37" y="1740"/>
                  </a:lnTo>
                  <a:lnTo>
                    <a:pt x="43" y="1742"/>
                  </a:lnTo>
                  <a:lnTo>
                    <a:pt x="49" y="1744"/>
                  </a:lnTo>
                  <a:lnTo>
                    <a:pt x="55" y="1747"/>
                  </a:lnTo>
                  <a:lnTo>
                    <a:pt x="62" y="1748"/>
                  </a:lnTo>
                  <a:lnTo>
                    <a:pt x="71" y="1749"/>
                  </a:lnTo>
                  <a:lnTo>
                    <a:pt x="87" y="1749"/>
                  </a:lnTo>
                  <a:lnTo>
                    <a:pt x="104" y="1748"/>
                  </a:lnTo>
                  <a:lnTo>
                    <a:pt x="122" y="1743"/>
                  </a:lnTo>
                  <a:lnTo>
                    <a:pt x="141" y="1737"/>
                  </a:lnTo>
                  <a:lnTo>
                    <a:pt x="157" y="1730"/>
                  </a:lnTo>
                  <a:lnTo>
                    <a:pt x="173" y="1721"/>
                  </a:lnTo>
                  <a:lnTo>
                    <a:pt x="186" y="1711"/>
                  </a:lnTo>
                  <a:lnTo>
                    <a:pt x="195" y="1702"/>
                  </a:lnTo>
                  <a:lnTo>
                    <a:pt x="199" y="1696"/>
                  </a:lnTo>
                  <a:lnTo>
                    <a:pt x="202" y="1691"/>
                  </a:lnTo>
                  <a:lnTo>
                    <a:pt x="204" y="1685"/>
                  </a:lnTo>
                  <a:lnTo>
                    <a:pt x="206" y="1680"/>
                  </a:lnTo>
                  <a:lnTo>
                    <a:pt x="206" y="1676"/>
                  </a:lnTo>
                  <a:lnTo>
                    <a:pt x="206" y="1671"/>
                  </a:lnTo>
                  <a:lnTo>
                    <a:pt x="205" y="1666"/>
                  </a:lnTo>
                  <a:lnTo>
                    <a:pt x="202" y="1661"/>
                  </a:lnTo>
                  <a:lnTo>
                    <a:pt x="199" y="1656"/>
                  </a:lnTo>
                  <a:lnTo>
                    <a:pt x="195" y="1653"/>
                  </a:lnTo>
                  <a:lnTo>
                    <a:pt x="191" y="1649"/>
                  </a:lnTo>
                  <a:lnTo>
                    <a:pt x="185" y="1647"/>
                  </a:lnTo>
                  <a:lnTo>
                    <a:pt x="172" y="1642"/>
                  </a:lnTo>
                  <a:lnTo>
                    <a:pt x="157" y="1640"/>
                  </a:lnTo>
                  <a:lnTo>
                    <a:pt x="141" y="1640"/>
                  </a:lnTo>
                  <a:lnTo>
                    <a:pt x="123" y="1641"/>
                  </a:lnTo>
                  <a:lnTo>
                    <a:pt x="105" y="1646"/>
                  </a:lnTo>
                  <a:lnTo>
                    <a:pt x="86" y="1651"/>
                  </a:lnTo>
                  <a:close/>
                  <a:moveTo>
                    <a:pt x="147" y="1891"/>
                  </a:moveTo>
                  <a:lnTo>
                    <a:pt x="163" y="1883"/>
                  </a:lnTo>
                  <a:lnTo>
                    <a:pt x="177" y="1875"/>
                  </a:lnTo>
                  <a:lnTo>
                    <a:pt x="189" y="1866"/>
                  </a:lnTo>
                  <a:lnTo>
                    <a:pt x="199" y="1855"/>
                  </a:lnTo>
                  <a:lnTo>
                    <a:pt x="202" y="1850"/>
                  </a:lnTo>
                  <a:lnTo>
                    <a:pt x="205" y="1844"/>
                  </a:lnTo>
                  <a:lnTo>
                    <a:pt x="207" y="1839"/>
                  </a:lnTo>
                  <a:lnTo>
                    <a:pt x="208" y="1835"/>
                  </a:lnTo>
                  <a:lnTo>
                    <a:pt x="208" y="1829"/>
                  </a:lnTo>
                  <a:lnTo>
                    <a:pt x="208" y="1824"/>
                  </a:lnTo>
                  <a:lnTo>
                    <a:pt x="207" y="1819"/>
                  </a:lnTo>
                  <a:lnTo>
                    <a:pt x="205" y="1815"/>
                  </a:lnTo>
                  <a:lnTo>
                    <a:pt x="201" y="1811"/>
                  </a:lnTo>
                  <a:lnTo>
                    <a:pt x="198" y="1806"/>
                  </a:lnTo>
                  <a:lnTo>
                    <a:pt x="193" y="1804"/>
                  </a:lnTo>
                  <a:lnTo>
                    <a:pt x="187" y="1800"/>
                  </a:lnTo>
                  <a:lnTo>
                    <a:pt x="175" y="1797"/>
                  </a:lnTo>
                  <a:lnTo>
                    <a:pt x="161" y="1794"/>
                  </a:lnTo>
                  <a:lnTo>
                    <a:pt x="145" y="1793"/>
                  </a:lnTo>
                  <a:lnTo>
                    <a:pt x="128" y="1794"/>
                  </a:lnTo>
                  <a:lnTo>
                    <a:pt x="111" y="1798"/>
                  </a:lnTo>
                  <a:lnTo>
                    <a:pt x="93" y="1804"/>
                  </a:lnTo>
                  <a:lnTo>
                    <a:pt x="76" y="1812"/>
                  </a:lnTo>
                  <a:lnTo>
                    <a:pt x="62" y="1820"/>
                  </a:lnTo>
                  <a:lnTo>
                    <a:pt x="50" y="1830"/>
                  </a:lnTo>
                  <a:lnTo>
                    <a:pt x="41" y="1841"/>
                  </a:lnTo>
                  <a:lnTo>
                    <a:pt x="37" y="1845"/>
                  </a:lnTo>
                  <a:lnTo>
                    <a:pt x="35" y="1850"/>
                  </a:lnTo>
                  <a:lnTo>
                    <a:pt x="33" y="1856"/>
                  </a:lnTo>
                  <a:lnTo>
                    <a:pt x="33" y="1861"/>
                  </a:lnTo>
                  <a:lnTo>
                    <a:pt x="31" y="1867"/>
                  </a:lnTo>
                  <a:lnTo>
                    <a:pt x="33" y="1872"/>
                  </a:lnTo>
                  <a:lnTo>
                    <a:pt x="34" y="1876"/>
                  </a:lnTo>
                  <a:lnTo>
                    <a:pt x="36" y="1881"/>
                  </a:lnTo>
                  <a:lnTo>
                    <a:pt x="38" y="1885"/>
                  </a:lnTo>
                  <a:lnTo>
                    <a:pt x="43" y="1889"/>
                  </a:lnTo>
                  <a:lnTo>
                    <a:pt x="48" y="1892"/>
                  </a:lnTo>
                  <a:lnTo>
                    <a:pt x="53" y="1895"/>
                  </a:lnTo>
                  <a:lnTo>
                    <a:pt x="66" y="1899"/>
                  </a:lnTo>
                  <a:lnTo>
                    <a:pt x="80" y="1901"/>
                  </a:lnTo>
                  <a:lnTo>
                    <a:pt x="95" y="1902"/>
                  </a:lnTo>
                  <a:lnTo>
                    <a:pt x="112" y="1900"/>
                  </a:lnTo>
                  <a:lnTo>
                    <a:pt x="130" y="1896"/>
                  </a:lnTo>
                  <a:lnTo>
                    <a:pt x="147" y="1891"/>
                  </a:lnTo>
                  <a:close/>
                  <a:moveTo>
                    <a:pt x="167" y="2049"/>
                  </a:moveTo>
                  <a:lnTo>
                    <a:pt x="182" y="2041"/>
                  </a:lnTo>
                  <a:lnTo>
                    <a:pt x="196" y="2032"/>
                  </a:lnTo>
                  <a:lnTo>
                    <a:pt x="207" y="2022"/>
                  </a:lnTo>
                  <a:lnTo>
                    <a:pt x="215" y="2013"/>
                  </a:lnTo>
                  <a:lnTo>
                    <a:pt x="219" y="2008"/>
                  </a:lnTo>
                  <a:lnTo>
                    <a:pt x="221" y="2002"/>
                  </a:lnTo>
                  <a:lnTo>
                    <a:pt x="224" y="1997"/>
                  </a:lnTo>
                  <a:lnTo>
                    <a:pt x="224" y="1993"/>
                  </a:lnTo>
                  <a:lnTo>
                    <a:pt x="225" y="1987"/>
                  </a:lnTo>
                  <a:lnTo>
                    <a:pt x="224" y="1982"/>
                  </a:lnTo>
                  <a:lnTo>
                    <a:pt x="223" y="1977"/>
                  </a:lnTo>
                  <a:lnTo>
                    <a:pt x="220" y="1973"/>
                  </a:lnTo>
                  <a:lnTo>
                    <a:pt x="217" y="1969"/>
                  </a:lnTo>
                  <a:lnTo>
                    <a:pt x="213" y="1964"/>
                  </a:lnTo>
                  <a:lnTo>
                    <a:pt x="208" y="1962"/>
                  </a:lnTo>
                  <a:lnTo>
                    <a:pt x="204" y="1958"/>
                  </a:lnTo>
                  <a:lnTo>
                    <a:pt x="192" y="1954"/>
                  </a:lnTo>
                  <a:lnTo>
                    <a:pt x="177" y="1951"/>
                  </a:lnTo>
                  <a:lnTo>
                    <a:pt x="162" y="1951"/>
                  </a:lnTo>
                  <a:lnTo>
                    <a:pt x="147" y="1952"/>
                  </a:lnTo>
                  <a:lnTo>
                    <a:pt x="130" y="1956"/>
                  </a:lnTo>
                  <a:lnTo>
                    <a:pt x="112" y="1962"/>
                  </a:lnTo>
                  <a:lnTo>
                    <a:pt x="97" y="1969"/>
                  </a:lnTo>
                  <a:lnTo>
                    <a:pt x="84" y="1977"/>
                  </a:lnTo>
                  <a:lnTo>
                    <a:pt x="72" y="1987"/>
                  </a:lnTo>
                  <a:lnTo>
                    <a:pt x="63" y="1997"/>
                  </a:lnTo>
                  <a:lnTo>
                    <a:pt x="60" y="2002"/>
                  </a:lnTo>
                  <a:lnTo>
                    <a:pt x="57" y="2007"/>
                  </a:lnTo>
                  <a:lnTo>
                    <a:pt x="56" y="2013"/>
                  </a:lnTo>
                  <a:lnTo>
                    <a:pt x="55" y="2018"/>
                  </a:lnTo>
                  <a:lnTo>
                    <a:pt x="55" y="2022"/>
                  </a:lnTo>
                  <a:lnTo>
                    <a:pt x="55" y="2028"/>
                  </a:lnTo>
                  <a:lnTo>
                    <a:pt x="57" y="2033"/>
                  </a:lnTo>
                  <a:lnTo>
                    <a:pt x="60" y="2037"/>
                  </a:lnTo>
                  <a:lnTo>
                    <a:pt x="62" y="2041"/>
                  </a:lnTo>
                  <a:lnTo>
                    <a:pt x="67" y="2045"/>
                  </a:lnTo>
                  <a:lnTo>
                    <a:pt x="71" y="2049"/>
                  </a:lnTo>
                  <a:lnTo>
                    <a:pt x="76" y="2052"/>
                  </a:lnTo>
                  <a:lnTo>
                    <a:pt x="88" y="2056"/>
                  </a:lnTo>
                  <a:lnTo>
                    <a:pt x="101" y="2058"/>
                  </a:lnTo>
                  <a:lnTo>
                    <a:pt x="117" y="2059"/>
                  </a:lnTo>
                  <a:lnTo>
                    <a:pt x="133" y="2058"/>
                  </a:lnTo>
                  <a:lnTo>
                    <a:pt x="150" y="2055"/>
                  </a:lnTo>
                  <a:lnTo>
                    <a:pt x="167" y="2049"/>
                  </a:lnTo>
                  <a:close/>
                  <a:moveTo>
                    <a:pt x="199" y="2210"/>
                  </a:moveTo>
                  <a:lnTo>
                    <a:pt x="214" y="2203"/>
                  </a:lnTo>
                  <a:lnTo>
                    <a:pt x="227" y="2195"/>
                  </a:lnTo>
                  <a:lnTo>
                    <a:pt x="238" y="2185"/>
                  </a:lnTo>
                  <a:lnTo>
                    <a:pt x="246" y="2175"/>
                  </a:lnTo>
                  <a:lnTo>
                    <a:pt x="249" y="2170"/>
                  </a:lnTo>
                  <a:lnTo>
                    <a:pt x="251" y="2165"/>
                  </a:lnTo>
                  <a:lnTo>
                    <a:pt x="252" y="2160"/>
                  </a:lnTo>
                  <a:lnTo>
                    <a:pt x="253" y="2154"/>
                  </a:lnTo>
                  <a:lnTo>
                    <a:pt x="253" y="2150"/>
                  </a:lnTo>
                  <a:lnTo>
                    <a:pt x="253" y="2145"/>
                  </a:lnTo>
                  <a:lnTo>
                    <a:pt x="251" y="2140"/>
                  </a:lnTo>
                  <a:lnTo>
                    <a:pt x="249" y="2135"/>
                  </a:lnTo>
                  <a:lnTo>
                    <a:pt x="246" y="2131"/>
                  </a:lnTo>
                  <a:lnTo>
                    <a:pt x="242" y="2127"/>
                  </a:lnTo>
                  <a:lnTo>
                    <a:pt x="238" y="2123"/>
                  </a:lnTo>
                  <a:lnTo>
                    <a:pt x="232" y="2121"/>
                  </a:lnTo>
                  <a:lnTo>
                    <a:pt x="221" y="2116"/>
                  </a:lnTo>
                  <a:lnTo>
                    <a:pt x="207" y="2114"/>
                  </a:lnTo>
                  <a:lnTo>
                    <a:pt x="193" y="2113"/>
                  </a:lnTo>
                  <a:lnTo>
                    <a:pt x="177" y="2114"/>
                  </a:lnTo>
                  <a:lnTo>
                    <a:pt x="161" y="2117"/>
                  </a:lnTo>
                  <a:lnTo>
                    <a:pt x="145" y="2123"/>
                  </a:lnTo>
                  <a:lnTo>
                    <a:pt x="130" y="2131"/>
                  </a:lnTo>
                  <a:lnTo>
                    <a:pt x="117" y="2139"/>
                  </a:lnTo>
                  <a:lnTo>
                    <a:pt x="106" y="2148"/>
                  </a:lnTo>
                  <a:lnTo>
                    <a:pt x="99" y="2158"/>
                  </a:lnTo>
                  <a:lnTo>
                    <a:pt x="95" y="2164"/>
                  </a:lnTo>
                  <a:lnTo>
                    <a:pt x="93" y="2169"/>
                  </a:lnTo>
                  <a:lnTo>
                    <a:pt x="92" y="2173"/>
                  </a:lnTo>
                  <a:lnTo>
                    <a:pt x="91" y="2179"/>
                  </a:lnTo>
                  <a:lnTo>
                    <a:pt x="91" y="2184"/>
                  </a:lnTo>
                  <a:lnTo>
                    <a:pt x="92" y="2189"/>
                  </a:lnTo>
                  <a:lnTo>
                    <a:pt x="93" y="2194"/>
                  </a:lnTo>
                  <a:lnTo>
                    <a:pt x="95" y="2198"/>
                  </a:lnTo>
                  <a:lnTo>
                    <a:pt x="99" y="2203"/>
                  </a:lnTo>
                  <a:lnTo>
                    <a:pt x="103" y="2207"/>
                  </a:lnTo>
                  <a:lnTo>
                    <a:pt x="107" y="2210"/>
                  </a:lnTo>
                  <a:lnTo>
                    <a:pt x="112" y="2213"/>
                  </a:lnTo>
                  <a:lnTo>
                    <a:pt x="124" y="2217"/>
                  </a:lnTo>
                  <a:lnTo>
                    <a:pt x="137" y="2220"/>
                  </a:lnTo>
                  <a:lnTo>
                    <a:pt x="151" y="2221"/>
                  </a:lnTo>
                  <a:lnTo>
                    <a:pt x="168" y="2218"/>
                  </a:lnTo>
                  <a:lnTo>
                    <a:pt x="183" y="2216"/>
                  </a:lnTo>
                  <a:lnTo>
                    <a:pt x="199" y="2210"/>
                  </a:lnTo>
                  <a:close/>
                  <a:moveTo>
                    <a:pt x="245" y="2377"/>
                  </a:moveTo>
                  <a:lnTo>
                    <a:pt x="259" y="2369"/>
                  </a:lnTo>
                  <a:lnTo>
                    <a:pt x="271" y="2361"/>
                  </a:lnTo>
                  <a:lnTo>
                    <a:pt x="281" y="2352"/>
                  </a:lnTo>
                  <a:lnTo>
                    <a:pt x="289" y="2342"/>
                  </a:lnTo>
                  <a:lnTo>
                    <a:pt x="291" y="2337"/>
                  </a:lnTo>
                  <a:lnTo>
                    <a:pt x="294" y="2333"/>
                  </a:lnTo>
                  <a:lnTo>
                    <a:pt x="295" y="2327"/>
                  </a:lnTo>
                  <a:lnTo>
                    <a:pt x="296" y="2322"/>
                  </a:lnTo>
                  <a:lnTo>
                    <a:pt x="296" y="2317"/>
                  </a:lnTo>
                  <a:lnTo>
                    <a:pt x="295" y="2312"/>
                  </a:lnTo>
                  <a:lnTo>
                    <a:pt x="294" y="2308"/>
                  </a:lnTo>
                  <a:lnTo>
                    <a:pt x="291" y="2303"/>
                  </a:lnTo>
                  <a:lnTo>
                    <a:pt x="288" y="2298"/>
                  </a:lnTo>
                  <a:lnTo>
                    <a:pt x="284" y="2295"/>
                  </a:lnTo>
                  <a:lnTo>
                    <a:pt x="280" y="2291"/>
                  </a:lnTo>
                  <a:lnTo>
                    <a:pt x="275" y="2287"/>
                  </a:lnTo>
                  <a:lnTo>
                    <a:pt x="263" y="2284"/>
                  </a:lnTo>
                  <a:lnTo>
                    <a:pt x="250" y="2280"/>
                  </a:lnTo>
                  <a:lnTo>
                    <a:pt x="236" y="2280"/>
                  </a:lnTo>
                  <a:lnTo>
                    <a:pt x="221" y="2281"/>
                  </a:lnTo>
                  <a:lnTo>
                    <a:pt x="206" y="2284"/>
                  </a:lnTo>
                  <a:lnTo>
                    <a:pt x="191" y="2290"/>
                  </a:lnTo>
                  <a:lnTo>
                    <a:pt x="176" y="2297"/>
                  </a:lnTo>
                  <a:lnTo>
                    <a:pt x="164" y="2305"/>
                  </a:lnTo>
                  <a:lnTo>
                    <a:pt x="154" y="2314"/>
                  </a:lnTo>
                  <a:lnTo>
                    <a:pt x="147" y="2324"/>
                  </a:lnTo>
                  <a:lnTo>
                    <a:pt x="144" y="2329"/>
                  </a:lnTo>
                  <a:lnTo>
                    <a:pt x="142" y="2334"/>
                  </a:lnTo>
                  <a:lnTo>
                    <a:pt x="141" y="2340"/>
                  </a:lnTo>
                  <a:lnTo>
                    <a:pt x="139" y="2344"/>
                  </a:lnTo>
                  <a:lnTo>
                    <a:pt x="139" y="2349"/>
                  </a:lnTo>
                  <a:lnTo>
                    <a:pt x="141" y="2355"/>
                  </a:lnTo>
                  <a:lnTo>
                    <a:pt x="142" y="2360"/>
                  </a:lnTo>
                  <a:lnTo>
                    <a:pt x="144" y="2363"/>
                  </a:lnTo>
                  <a:lnTo>
                    <a:pt x="148" y="2368"/>
                  </a:lnTo>
                  <a:lnTo>
                    <a:pt x="151" y="2372"/>
                  </a:lnTo>
                  <a:lnTo>
                    <a:pt x="156" y="2375"/>
                  </a:lnTo>
                  <a:lnTo>
                    <a:pt x="161" y="2379"/>
                  </a:lnTo>
                  <a:lnTo>
                    <a:pt x="172" y="2384"/>
                  </a:lnTo>
                  <a:lnTo>
                    <a:pt x="185" y="2386"/>
                  </a:lnTo>
                  <a:lnTo>
                    <a:pt x="199" y="2386"/>
                  </a:lnTo>
                  <a:lnTo>
                    <a:pt x="214" y="2385"/>
                  </a:lnTo>
                  <a:lnTo>
                    <a:pt x="230" y="2382"/>
                  </a:lnTo>
                  <a:lnTo>
                    <a:pt x="245" y="2377"/>
                  </a:lnTo>
                  <a:close/>
                  <a:moveTo>
                    <a:pt x="123" y="2624"/>
                  </a:moveTo>
                  <a:lnTo>
                    <a:pt x="136" y="2618"/>
                  </a:lnTo>
                  <a:lnTo>
                    <a:pt x="147" y="2609"/>
                  </a:lnTo>
                  <a:lnTo>
                    <a:pt x="155" y="2601"/>
                  </a:lnTo>
                  <a:lnTo>
                    <a:pt x="162" y="2592"/>
                  </a:lnTo>
                  <a:lnTo>
                    <a:pt x="164" y="2587"/>
                  </a:lnTo>
                  <a:lnTo>
                    <a:pt x="166" y="2582"/>
                  </a:lnTo>
                  <a:lnTo>
                    <a:pt x="167" y="2577"/>
                  </a:lnTo>
                  <a:lnTo>
                    <a:pt x="168" y="2571"/>
                  </a:lnTo>
                  <a:lnTo>
                    <a:pt x="168" y="2567"/>
                  </a:lnTo>
                  <a:lnTo>
                    <a:pt x="167" y="2562"/>
                  </a:lnTo>
                  <a:lnTo>
                    <a:pt x="166" y="2558"/>
                  </a:lnTo>
                  <a:lnTo>
                    <a:pt x="163" y="2554"/>
                  </a:lnTo>
                  <a:lnTo>
                    <a:pt x="160" y="2549"/>
                  </a:lnTo>
                  <a:lnTo>
                    <a:pt x="156" y="2545"/>
                  </a:lnTo>
                  <a:lnTo>
                    <a:pt x="152" y="2543"/>
                  </a:lnTo>
                  <a:lnTo>
                    <a:pt x="148" y="2539"/>
                  </a:lnTo>
                  <a:lnTo>
                    <a:pt x="137" y="2535"/>
                  </a:lnTo>
                  <a:lnTo>
                    <a:pt x="125" y="2532"/>
                  </a:lnTo>
                  <a:lnTo>
                    <a:pt x="112" y="2532"/>
                  </a:lnTo>
                  <a:lnTo>
                    <a:pt x="98" y="2532"/>
                  </a:lnTo>
                  <a:lnTo>
                    <a:pt x="85" y="2536"/>
                  </a:lnTo>
                  <a:lnTo>
                    <a:pt x="71" y="2540"/>
                  </a:lnTo>
                  <a:lnTo>
                    <a:pt x="57" y="2548"/>
                  </a:lnTo>
                  <a:lnTo>
                    <a:pt x="47" y="2556"/>
                  </a:lnTo>
                  <a:lnTo>
                    <a:pt x="37" y="2564"/>
                  </a:lnTo>
                  <a:lnTo>
                    <a:pt x="31" y="2574"/>
                  </a:lnTo>
                  <a:lnTo>
                    <a:pt x="29" y="2578"/>
                  </a:lnTo>
                  <a:lnTo>
                    <a:pt x="27" y="2583"/>
                  </a:lnTo>
                  <a:lnTo>
                    <a:pt x="25" y="2588"/>
                  </a:lnTo>
                  <a:lnTo>
                    <a:pt x="25" y="2593"/>
                  </a:lnTo>
                  <a:lnTo>
                    <a:pt x="25" y="2597"/>
                  </a:lnTo>
                  <a:lnTo>
                    <a:pt x="27" y="2602"/>
                  </a:lnTo>
                  <a:lnTo>
                    <a:pt x="28" y="2607"/>
                  </a:lnTo>
                  <a:lnTo>
                    <a:pt x="30" y="2612"/>
                  </a:lnTo>
                  <a:lnTo>
                    <a:pt x="34" y="2617"/>
                  </a:lnTo>
                  <a:lnTo>
                    <a:pt x="37" y="2620"/>
                  </a:lnTo>
                  <a:lnTo>
                    <a:pt x="41" y="2622"/>
                  </a:lnTo>
                  <a:lnTo>
                    <a:pt x="46" y="2626"/>
                  </a:lnTo>
                  <a:lnTo>
                    <a:pt x="56" y="2630"/>
                  </a:lnTo>
                  <a:lnTo>
                    <a:pt x="68" y="2633"/>
                  </a:lnTo>
                  <a:lnTo>
                    <a:pt x="81" y="2633"/>
                  </a:lnTo>
                  <a:lnTo>
                    <a:pt x="94" y="2632"/>
                  </a:lnTo>
                  <a:lnTo>
                    <a:pt x="109" y="2630"/>
                  </a:lnTo>
                  <a:lnTo>
                    <a:pt x="123" y="2624"/>
                  </a:lnTo>
                  <a:close/>
                  <a:moveTo>
                    <a:pt x="303" y="2549"/>
                  </a:moveTo>
                  <a:lnTo>
                    <a:pt x="316" y="2542"/>
                  </a:lnTo>
                  <a:lnTo>
                    <a:pt x="328" y="2533"/>
                  </a:lnTo>
                  <a:lnTo>
                    <a:pt x="338" y="2524"/>
                  </a:lnTo>
                  <a:lnTo>
                    <a:pt x="345" y="2514"/>
                  </a:lnTo>
                  <a:lnTo>
                    <a:pt x="347" y="2510"/>
                  </a:lnTo>
                  <a:lnTo>
                    <a:pt x="349" y="2504"/>
                  </a:lnTo>
                  <a:lnTo>
                    <a:pt x="351" y="2499"/>
                  </a:lnTo>
                  <a:lnTo>
                    <a:pt x="351" y="2494"/>
                  </a:lnTo>
                  <a:lnTo>
                    <a:pt x="351" y="2489"/>
                  </a:lnTo>
                  <a:lnTo>
                    <a:pt x="350" y="2485"/>
                  </a:lnTo>
                  <a:lnTo>
                    <a:pt x="349" y="2480"/>
                  </a:lnTo>
                  <a:lnTo>
                    <a:pt x="346" y="2475"/>
                  </a:lnTo>
                  <a:lnTo>
                    <a:pt x="343" y="2470"/>
                  </a:lnTo>
                  <a:lnTo>
                    <a:pt x="339" y="2467"/>
                  </a:lnTo>
                  <a:lnTo>
                    <a:pt x="334" y="2463"/>
                  </a:lnTo>
                  <a:lnTo>
                    <a:pt x="330" y="2460"/>
                  </a:lnTo>
                  <a:lnTo>
                    <a:pt x="319" y="2455"/>
                  </a:lnTo>
                  <a:lnTo>
                    <a:pt x="306" y="2453"/>
                  </a:lnTo>
                  <a:lnTo>
                    <a:pt x="293" y="2451"/>
                  </a:lnTo>
                  <a:lnTo>
                    <a:pt x="277" y="2453"/>
                  </a:lnTo>
                  <a:lnTo>
                    <a:pt x="263" y="2456"/>
                  </a:lnTo>
                  <a:lnTo>
                    <a:pt x="249" y="2461"/>
                  </a:lnTo>
                  <a:lnTo>
                    <a:pt x="234" y="2468"/>
                  </a:lnTo>
                  <a:lnTo>
                    <a:pt x="223" y="2476"/>
                  </a:lnTo>
                  <a:lnTo>
                    <a:pt x="214" y="2486"/>
                  </a:lnTo>
                  <a:lnTo>
                    <a:pt x="207" y="2495"/>
                  </a:lnTo>
                  <a:lnTo>
                    <a:pt x="204" y="2500"/>
                  </a:lnTo>
                  <a:lnTo>
                    <a:pt x="202" y="2505"/>
                  </a:lnTo>
                  <a:lnTo>
                    <a:pt x="201" y="2511"/>
                  </a:lnTo>
                  <a:lnTo>
                    <a:pt x="200" y="2516"/>
                  </a:lnTo>
                  <a:lnTo>
                    <a:pt x="200" y="2520"/>
                  </a:lnTo>
                  <a:lnTo>
                    <a:pt x="201" y="2525"/>
                  </a:lnTo>
                  <a:lnTo>
                    <a:pt x="204" y="2530"/>
                  </a:lnTo>
                  <a:lnTo>
                    <a:pt x="206" y="2535"/>
                  </a:lnTo>
                  <a:lnTo>
                    <a:pt x="208" y="2539"/>
                  </a:lnTo>
                  <a:lnTo>
                    <a:pt x="212" y="2543"/>
                  </a:lnTo>
                  <a:lnTo>
                    <a:pt x="217" y="2546"/>
                  </a:lnTo>
                  <a:lnTo>
                    <a:pt x="221" y="2550"/>
                  </a:lnTo>
                  <a:lnTo>
                    <a:pt x="232" y="2555"/>
                  </a:lnTo>
                  <a:lnTo>
                    <a:pt x="245" y="2557"/>
                  </a:lnTo>
                  <a:lnTo>
                    <a:pt x="259" y="2558"/>
                  </a:lnTo>
                  <a:lnTo>
                    <a:pt x="274" y="2557"/>
                  </a:lnTo>
                  <a:lnTo>
                    <a:pt x="288" y="2554"/>
                  </a:lnTo>
                  <a:lnTo>
                    <a:pt x="303" y="2549"/>
                  </a:lnTo>
                  <a:close/>
                  <a:moveTo>
                    <a:pt x="201" y="2799"/>
                  </a:moveTo>
                  <a:lnTo>
                    <a:pt x="213" y="2792"/>
                  </a:lnTo>
                  <a:lnTo>
                    <a:pt x="224" y="2785"/>
                  </a:lnTo>
                  <a:lnTo>
                    <a:pt x="232" y="2777"/>
                  </a:lnTo>
                  <a:lnTo>
                    <a:pt x="238" y="2767"/>
                  </a:lnTo>
                  <a:lnTo>
                    <a:pt x="243" y="2758"/>
                  </a:lnTo>
                  <a:lnTo>
                    <a:pt x="244" y="2747"/>
                  </a:lnTo>
                  <a:lnTo>
                    <a:pt x="243" y="2742"/>
                  </a:lnTo>
                  <a:lnTo>
                    <a:pt x="243" y="2738"/>
                  </a:lnTo>
                  <a:lnTo>
                    <a:pt x="240" y="2734"/>
                  </a:lnTo>
                  <a:lnTo>
                    <a:pt x="238" y="2729"/>
                  </a:lnTo>
                  <a:lnTo>
                    <a:pt x="236" y="2725"/>
                  </a:lnTo>
                  <a:lnTo>
                    <a:pt x="232" y="2721"/>
                  </a:lnTo>
                  <a:lnTo>
                    <a:pt x="227" y="2719"/>
                  </a:lnTo>
                  <a:lnTo>
                    <a:pt x="224" y="2715"/>
                  </a:lnTo>
                  <a:lnTo>
                    <a:pt x="213" y="2710"/>
                  </a:lnTo>
                  <a:lnTo>
                    <a:pt x="201" y="2708"/>
                  </a:lnTo>
                  <a:lnTo>
                    <a:pt x="189" y="2707"/>
                  </a:lnTo>
                  <a:lnTo>
                    <a:pt x="176" y="2708"/>
                  </a:lnTo>
                  <a:lnTo>
                    <a:pt x="162" y="2712"/>
                  </a:lnTo>
                  <a:lnTo>
                    <a:pt x="149" y="2716"/>
                  </a:lnTo>
                  <a:lnTo>
                    <a:pt x="137" y="2722"/>
                  </a:lnTo>
                  <a:lnTo>
                    <a:pt x="126" y="2731"/>
                  </a:lnTo>
                  <a:lnTo>
                    <a:pt x="118" y="2739"/>
                  </a:lnTo>
                  <a:lnTo>
                    <a:pt x="112" y="2748"/>
                  </a:lnTo>
                  <a:lnTo>
                    <a:pt x="110" y="2753"/>
                  </a:lnTo>
                  <a:lnTo>
                    <a:pt x="109" y="2758"/>
                  </a:lnTo>
                  <a:lnTo>
                    <a:pt x="107" y="2763"/>
                  </a:lnTo>
                  <a:lnTo>
                    <a:pt x="106" y="2767"/>
                  </a:lnTo>
                  <a:lnTo>
                    <a:pt x="107" y="2772"/>
                  </a:lnTo>
                  <a:lnTo>
                    <a:pt x="107" y="2777"/>
                  </a:lnTo>
                  <a:lnTo>
                    <a:pt x="110" y="2782"/>
                  </a:lnTo>
                  <a:lnTo>
                    <a:pt x="112" y="2786"/>
                  </a:lnTo>
                  <a:lnTo>
                    <a:pt x="114" y="2790"/>
                  </a:lnTo>
                  <a:lnTo>
                    <a:pt x="118" y="2794"/>
                  </a:lnTo>
                  <a:lnTo>
                    <a:pt x="123" y="2797"/>
                  </a:lnTo>
                  <a:lnTo>
                    <a:pt x="128" y="2801"/>
                  </a:lnTo>
                  <a:lnTo>
                    <a:pt x="137" y="2804"/>
                  </a:lnTo>
                  <a:lnTo>
                    <a:pt x="149" y="2808"/>
                  </a:lnTo>
                  <a:lnTo>
                    <a:pt x="162" y="2808"/>
                  </a:lnTo>
                  <a:lnTo>
                    <a:pt x="175" y="2808"/>
                  </a:lnTo>
                  <a:lnTo>
                    <a:pt x="188" y="2804"/>
                  </a:lnTo>
                  <a:lnTo>
                    <a:pt x="201" y="2799"/>
                  </a:lnTo>
                  <a:close/>
                  <a:moveTo>
                    <a:pt x="166" y="2979"/>
                  </a:moveTo>
                  <a:lnTo>
                    <a:pt x="158" y="2973"/>
                  </a:lnTo>
                  <a:lnTo>
                    <a:pt x="150" y="2968"/>
                  </a:lnTo>
                  <a:lnTo>
                    <a:pt x="141" y="2965"/>
                  </a:lnTo>
                  <a:lnTo>
                    <a:pt x="131" y="2963"/>
                  </a:lnTo>
                  <a:lnTo>
                    <a:pt x="120" y="2962"/>
                  </a:lnTo>
                  <a:lnTo>
                    <a:pt x="109" y="2963"/>
                  </a:lnTo>
                  <a:lnTo>
                    <a:pt x="98" y="2966"/>
                  </a:lnTo>
                  <a:lnTo>
                    <a:pt x="87" y="2971"/>
                  </a:lnTo>
                  <a:lnTo>
                    <a:pt x="75" y="2977"/>
                  </a:lnTo>
                  <a:lnTo>
                    <a:pt x="66" y="2984"/>
                  </a:lnTo>
                  <a:lnTo>
                    <a:pt x="59" y="2992"/>
                  </a:lnTo>
                  <a:lnTo>
                    <a:pt x="54" y="3001"/>
                  </a:lnTo>
                  <a:lnTo>
                    <a:pt x="50" y="3011"/>
                  </a:lnTo>
                  <a:lnTo>
                    <a:pt x="49" y="3019"/>
                  </a:lnTo>
                  <a:lnTo>
                    <a:pt x="49" y="3024"/>
                  </a:lnTo>
                  <a:lnTo>
                    <a:pt x="50" y="3029"/>
                  </a:lnTo>
                  <a:lnTo>
                    <a:pt x="53" y="3034"/>
                  </a:lnTo>
                  <a:lnTo>
                    <a:pt x="55" y="3037"/>
                  </a:lnTo>
                  <a:lnTo>
                    <a:pt x="57" y="3041"/>
                  </a:lnTo>
                  <a:lnTo>
                    <a:pt x="60" y="3044"/>
                  </a:lnTo>
                  <a:lnTo>
                    <a:pt x="87" y="3029"/>
                  </a:lnTo>
                  <a:lnTo>
                    <a:pt x="113" y="3012"/>
                  </a:lnTo>
                  <a:lnTo>
                    <a:pt x="139" y="2996"/>
                  </a:lnTo>
                  <a:lnTo>
                    <a:pt x="166" y="2979"/>
                  </a:lnTo>
                  <a:close/>
                  <a:moveTo>
                    <a:pt x="296" y="2891"/>
                  </a:moveTo>
                  <a:lnTo>
                    <a:pt x="283" y="2889"/>
                  </a:lnTo>
                  <a:lnTo>
                    <a:pt x="269" y="2889"/>
                  </a:lnTo>
                  <a:lnTo>
                    <a:pt x="262" y="2890"/>
                  </a:lnTo>
                  <a:lnTo>
                    <a:pt x="255" y="2892"/>
                  </a:lnTo>
                  <a:lnTo>
                    <a:pt x="248" y="2895"/>
                  </a:lnTo>
                  <a:lnTo>
                    <a:pt x="240" y="2897"/>
                  </a:lnTo>
                  <a:lnTo>
                    <a:pt x="230" y="2903"/>
                  </a:lnTo>
                  <a:lnTo>
                    <a:pt x="221" y="2909"/>
                  </a:lnTo>
                  <a:lnTo>
                    <a:pt x="214" y="2916"/>
                  </a:lnTo>
                  <a:lnTo>
                    <a:pt x="208" y="2923"/>
                  </a:lnTo>
                  <a:lnTo>
                    <a:pt x="204" y="2931"/>
                  </a:lnTo>
                  <a:lnTo>
                    <a:pt x="201" y="2940"/>
                  </a:lnTo>
                  <a:lnTo>
                    <a:pt x="200" y="2948"/>
                  </a:lnTo>
                  <a:lnTo>
                    <a:pt x="201" y="2956"/>
                  </a:lnTo>
                  <a:lnTo>
                    <a:pt x="225" y="2940"/>
                  </a:lnTo>
                  <a:lnTo>
                    <a:pt x="249" y="2923"/>
                  </a:lnTo>
                  <a:lnTo>
                    <a:pt x="272" y="2908"/>
                  </a:lnTo>
                  <a:lnTo>
                    <a:pt x="296" y="2891"/>
                  </a:lnTo>
                  <a:close/>
                </a:path>
              </a:pathLst>
            </a:custGeom>
            <a:solidFill>
              <a:srgbClr val="E7A0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CH"/>
            </a:p>
          </p:txBody>
        </p:sp>
        <p:sp>
          <p:nvSpPr>
            <p:cNvPr id="108" name="Freeform 102"/>
            <p:cNvSpPr>
              <a:spLocks noEditPoints="1"/>
            </p:cNvSpPr>
            <p:nvPr userDrawn="1"/>
          </p:nvSpPr>
          <p:spPr bwMode="auto">
            <a:xfrm>
              <a:off x="9445625" y="1852613"/>
              <a:ext cx="204788" cy="1563688"/>
            </a:xfrm>
            <a:custGeom>
              <a:avLst/>
              <a:gdLst>
                <a:gd name="T0" fmla="*/ 31 w 386"/>
                <a:gd name="T1" fmla="*/ 2280 h 2956"/>
                <a:gd name="T2" fmla="*/ 0 w 386"/>
                <a:gd name="T3" fmla="*/ 2113 h 2956"/>
                <a:gd name="T4" fmla="*/ 17 w 386"/>
                <a:gd name="T5" fmla="*/ 1962 h 2956"/>
                <a:gd name="T6" fmla="*/ 9 w 386"/>
                <a:gd name="T7" fmla="*/ 1661 h 2956"/>
                <a:gd name="T8" fmla="*/ 27 w 386"/>
                <a:gd name="T9" fmla="*/ 1351 h 2956"/>
                <a:gd name="T10" fmla="*/ 87 w 386"/>
                <a:gd name="T11" fmla="*/ 1230 h 2956"/>
                <a:gd name="T12" fmla="*/ 133 w 386"/>
                <a:gd name="T13" fmla="*/ 1077 h 2956"/>
                <a:gd name="T14" fmla="*/ 132 w 386"/>
                <a:gd name="T15" fmla="*/ 925 h 2956"/>
                <a:gd name="T16" fmla="*/ 37 w 386"/>
                <a:gd name="T17" fmla="*/ 1037 h 2956"/>
                <a:gd name="T18" fmla="*/ 0 w 386"/>
                <a:gd name="T19" fmla="*/ 742 h 2956"/>
                <a:gd name="T20" fmla="*/ 91 w 386"/>
                <a:gd name="T21" fmla="*/ 718 h 2956"/>
                <a:gd name="T22" fmla="*/ 0 w 386"/>
                <a:gd name="T23" fmla="*/ 473 h 2956"/>
                <a:gd name="T24" fmla="*/ 60 w 386"/>
                <a:gd name="T25" fmla="*/ 462 h 2956"/>
                <a:gd name="T26" fmla="*/ 37 w 386"/>
                <a:gd name="T27" fmla="*/ 315 h 2956"/>
                <a:gd name="T28" fmla="*/ 284 w 386"/>
                <a:gd name="T29" fmla="*/ 145 h 2956"/>
                <a:gd name="T30" fmla="*/ 49 w 386"/>
                <a:gd name="T31" fmla="*/ 114 h 2956"/>
                <a:gd name="T32" fmla="*/ 44 w 386"/>
                <a:gd name="T33" fmla="*/ 24 h 2956"/>
                <a:gd name="T34" fmla="*/ 291 w 386"/>
                <a:gd name="T35" fmla="*/ 24 h 2956"/>
                <a:gd name="T36" fmla="*/ 170 w 386"/>
                <a:gd name="T37" fmla="*/ 75 h 2956"/>
                <a:gd name="T38" fmla="*/ 292 w 386"/>
                <a:gd name="T39" fmla="*/ 237 h 2956"/>
                <a:gd name="T40" fmla="*/ 366 w 386"/>
                <a:gd name="T41" fmla="*/ 370 h 2956"/>
                <a:gd name="T42" fmla="*/ 325 w 386"/>
                <a:gd name="T43" fmla="*/ 468 h 2956"/>
                <a:gd name="T44" fmla="*/ 268 w 386"/>
                <a:gd name="T45" fmla="*/ 392 h 2956"/>
                <a:gd name="T46" fmla="*/ 314 w 386"/>
                <a:gd name="T47" fmla="*/ 643 h 2956"/>
                <a:gd name="T48" fmla="*/ 385 w 386"/>
                <a:gd name="T49" fmla="*/ 694 h 2956"/>
                <a:gd name="T50" fmla="*/ 141 w 386"/>
                <a:gd name="T51" fmla="*/ 729 h 2956"/>
                <a:gd name="T52" fmla="*/ 365 w 386"/>
                <a:gd name="T53" fmla="*/ 790 h 2956"/>
                <a:gd name="T54" fmla="*/ 277 w 386"/>
                <a:gd name="T55" fmla="*/ 895 h 2956"/>
                <a:gd name="T56" fmla="*/ 208 w 386"/>
                <a:gd name="T57" fmla="*/ 1062 h 2956"/>
                <a:gd name="T58" fmla="*/ 376 w 386"/>
                <a:gd name="T59" fmla="*/ 1244 h 2956"/>
                <a:gd name="T60" fmla="*/ 349 w 386"/>
                <a:gd name="T61" fmla="*/ 1351 h 2956"/>
                <a:gd name="T62" fmla="*/ 363 w 386"/>
                <a:gd name="T63" fmla="*/ 1475 h 2956"/>
                <a:gd name="T64" fmla="*/ 367 w 386"/>
                <a:gd name="T65" fmla="*/ 1623 h 2956"/>
                <a:gd name="T66" fmla="*/ 366 w 386"/>
                <a:gd name="T67" fmla="*/ 1784 h 2956"/>
                <a:gd name="T68" fmla="*/ 378 w 386"/>
                <a:gd name="T69" fmla="*/ 1949 h 2956"/>
                <a:gd name="T70" fmla="*/ 304 w 386"/>
                <a:gd name="T71" fmla="*/ 2657 h 2956"/>
                <a:gd name="T72" fmla="*/ 386 w 386"/>
                <a:gd name="T73" fmla="*/ 2556 h 2956"/>
                <a:gd name="T74" fmla="*/ 295 w 386"/>
                <a:gd name="T75" fmla="*/ 309 h 2956"/>
                <a:gd name="T76" fmla="*/ 31 w 386"/>
                <a:gd name="T77" fmla="*/ 571 h 2956"/>
                <a:gd name="T78" fmla="*/ 276 w 386"/>
                <a:gd name="T79" fmla="*/ 541 h 2956"/>
                <a:gd name="T80" fmla="*/ 50 w 386"/>
                <a:gd name="T81" fmla="*/ 870 h 2956"/>
                <a:gd name="T82" fmla="*/ 287 w 386"/>
                <a:gd name="T83" fmla="*/ 814 h 2956"/>
                <a:gd name="T84" fmla="*/ 363 w 386"/>
                <a:gd name="T85" fmla="*/ 1125 h 2956"/>
                <a:gd name="T86" fmla="*/ 157 w 386"/>
                <a:gd name="T87" fmla="*/ 1207 h 2956"/>
                <a:gd name="T88" fmla="*/ 129 w 386"/>
                <a:gd name="T89" fmla="*/ 1289 h 2956"/>
                <a:gd name="T90" fmla="*/ 306 w 386"/>
                <a:gd name="T91" fmla="*/ 1307 h 2956"/>
                <a:gd name="T92" fmla="*/ 81 w 386"/>
                <a:gd name="T93" fmla="*/ 1458 h 2956"/>
                <a:gd name="T94" fmla="*/ 279 w 386"/>
                <a:gd name="T95" fmla="*/ 1439 h 2956"/>
                <a:gd name="T96" fmla="*/ 62 w 386"/>
                <a:gd name="T97" fmla="*/ 1624 h 2956"/>
                <a:gd name="T98" fmla="*/ 255 w 386"/>
                <a:gd name="T99" fmla="*/ 1576 h 2956"/>
                <a:gd name="T100" fmla="*/ 127 w 386"/>
                <a:gd name="T101" fmla="*/ 1715 h 2956"/>
                <a:gd name="T102" fmla="*/ 209 w 386"/>
                <a:gd name="T103" fmla="*/ 1957 h 2956"/>
                <a:gd name="T104" fmla="*/ 94 w 386"/>
                <a:gd name="T105" fmla="*/ 1900 h 2956"/>
                <a:gd name="T106" fmla="*/ 265 w 386"/>
                <a:gd name="T107" fmla="*/ 2093 h 2956"/>
                <a:gd name="T108" fmla="*/ 101 w 386"/>
                <a:gd name="T109" fmla="*/ 2095 h 2956"/>
                <a:gd name="T110" fmla="*/ 306 w 386"/>
                <a:gd name="T111" fmla="*/ 2234 h 2956"/>
                <a:gd name="T112" fmla="*/ 148 w 386"/>
                <a:gd name="T113" fmla="*/ 2287 h 2956"/>
                <a:gd name="T114" fmla="*/ 137 w 386"/>
                <a:gd name="T115" fmla="*/ 2460 h 2956"/>
                <a:gd name="T116" fmla="*/ 81 w 386"/>
                <a:gd name="T117" fmla="*/ 2557 h 2956"/>
                <a:gd name="T118" fmla="*/ 229 w 386"/>
                <a:gd name="T119" fmla="*/ 2386 h 2956"/>
                <a:gd name="T120" fmla="*/ 220 w 386"/>
                <a:gd name="T121" fmla="*/ 2691 h 2956"/>
                <a:gd name="T122" fmla="*/ 81 w 386"/>
                <a:gd name="T123" fmla="*/ 2691 h 2956"/>
                <a:gd name="T124" fmla="*/ 11 w 386"/>
                <a:gd name="T125" fmla="*/ 2931 h 29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86" h="2956">
                  <a:moveTo>
                    <a:pt x="0" y="2803"/>
                  </a:moveTo>
                  <a:lnTo>
                    <a:pt x="0" y="2707"/>
                  </a:lnTo>
                  <a:lnTo>
                    <a:pt x="7" y="2708"/>
                  </a:lnTo>
                  <a:lnTo>
                    <a:pt x="14" y="2709"/>
                  </a:lnTo>
                  <a:lnTo>
                    <a:pt x="21" y="2712"/>
                  </a:lnTo>
                  <a:lnTo>
                    <a:pt x="27" y="2714"/>
                  </a:lnTo>
                  <a:lnTo>
                    <a:pt x="33" y="2716"/>
                  </a:lnTo>
                  <a:lnTo>
                    <a:pt x="38" y="2720"/>
                  </a:lnTo>
                  <a:lnTo>
                    <a:pt x="41" y="2725"/>
                  </a:lnTo>
                  <a:lnTo>
                    <a:pt x="45" y="2729"/>
                  </a:lnTo>
                  <a:lnTo>
                    <a:pt x="47" y="2734"/>
                  </a:lnTo>
                  <a:lnTo>
                    <a:pt x="50" y="2738"/>
                  </a:lnTo>
                  <a:lnTo>
                    <a:pt x="50" y="2742"/>
                  </a:lnTo>
                  <a:lnTo>
                    <a:pt x="51" y="2747"/>
                  </a:lnTo>
                  <a:lnTo>
                    <a:pt x="50" y="2758"/>
                  </a:lnTo>
                  <a:lnTo>
                    <a:pt x="45" y="2767"/>
                  </a:lnTo>
                  <a:lnTo>
                    <a:pt x="39" y="2777"/>
                  </a:lnTo>
                  <a:lnTo>
                    <a:pt x="31" y="2785"/>
                  </a:lnTo>
                  <a:lnTo>
                    <a:pt x="20" y="2792"/>
                  </a:lnTo>
                  <a:lnTo>
                    <a:pt x="8" y="2799"/>
                  </a:lnTo>
                  <a:lnTo>
                    <a:pt x="5" y="2801"/>
                  </a:lnTo>
                  <a:lnTo>
                    <a:pt x="0" y="2803"/>
                  </a:lnTo>
                  <a:close/>
                  <a:moveTo>
                    <a:pt x="0" y="2386"/>
                  </a:moveTo>
                  <a:lnTo>
                    <a:pt x="0" y="2289"/>
                  </a:lnTo>
                  <a:lnTo>
                    <a:pt x="15" y="2284"/>
                  </a:lnTo>
                  <a:lnTo>
                    <a:pt x="31" y="2280"/>
                  </a:lnTo>
                  <a:lnTo>
                    <a:pt x="45" y="2280"/>
                  </a:lnTo>
                  <a:lnTo>
                    <a:pt x="58" y="2280"/>
                  </a:lnTo>
                  <a:lnTo>
                    <a:pt x="71" y="2284"/>
                  </a:lnTo>
                  <a:lnTo>
                    <a:pt x="82" y="2289"/>
                  </a:lnTo>
                  <a:lnTo>
                    <a:pt x="87" y="2291"/>
                  </a:lnTo>
                  <a:lnTo>
                    <a:pt x="91" y="2295"/>
                  </a:lnTo>
                  <a:lnTo>
                    <a:pt x="95" y="2298"/>
                  </a:lnTo>
                  <a:lnTo>
                    <a:pt x="98" y="2303"/>
                  </a:lnTo>
                  <a:lnTo>
                    <a:pt x="101" y="2308"/>
                  </a:lnTo>
                  <a:lnTo>
                    <a:pt x="102" y="2312"/>
                  </a:lnTo>
                  <a:lnTo>
                    <a:pt x="103" y="2317"/>
                  </a:lnTo>
                  <a:lnTo>
                    <a:pt x="103" y="2322"/>
                  </a:lnTo>
                  <a:lnTo>
                    <a:pt x="102" y="2327"/>
                  </a:lnTo>
                  <a:lnTo>
                    <a:pt x="101" y="2333"/>
                  </a:lnTo>
                  <a:lnTo>
                    <a:pt x="98" y="2337"/>
                  </a:lnTo>
                  <a:lnTo>
                    <a:pt x="96" y="2342"/>
                  </a:lnTo>
                  <a:lnTo>
                    <a:pt x="88" y="2352"/>
                  </a:lnTo>
                  <a:lnTo>
                    <a:pt x="78" y="2361"/>
                  </a:lnTo>
                  <a:lnTo>
                    <a:pt x="66" y="2369"/>
                  </a:lnTo>
                  <a:lnTo>
                    <a:pt x="52" y="2377"/>
                  </a:lnTo>
                  <a:lnTo>
                    <a:pt x="39" y="2381"/>
                  </a:lnTo>
                  <a:lnTo>
                    <a:pt x="26" y="2385"/>
                  </a:lnTo>
                  <a:lnTo>
                    <a:pt x="13" y="2386"/>
                  </a:lnTo>
                  <a:lnTo>
                    <a:pt x="0" y="2386"/>
                  </a:lnTo>
                  <a:close/>
                  <a:moveTo>
                    <a:pt x="0" y="2213"/>
                  </a:moveTo>
                  <a:lnTo>
                    <a:pt x="0" y="2113"/>
                  </a:lnTo>
                  <a:lnTo>
                    <a:pt x="9" y="2113"/>
                  </a:lnTo>
                  <a:lnTo>
                    <a:pt x="18" y="2114"/>
                  </a:lnTo>
                  <a:lnTo>
                    <a:pt x="26" y="2116"/>
                  </a:lnTo>
                  <a:lnTo>
                    <a:pt x="34" y="2119"/>
                  </a:lnTo>
                  <a:lnTo>
                    <a:pt x="41" y="2121"/>
                  </a:lnTo>
                  <a:lnTo>
                    <a:pt x="47" y="2126"/>
                  </a:lnTo>
                  <a:lnTo>
                    <a:pt x="52" y="2131"/>
                  </a:lnTo>
                  <a:lnTo>
                    <a:pt x="56" y="2135"/>
                  </a:lnTo>
                  <a:lnTo>
                    <a:pt x="58" y="2140"/>
                  </a:lnTo>
                  <a:lnTo>
                    <a:pt x="60" y="2145"/>
                  </a:lnTo>
                  <a:lnTo>
                    <a:pt x="60" y="2150"/>
                  </a:lnTo>
                  <a:lnTo>
                    <a:pt x="60" y="2154"/>
                  </a:lnTo>
                  <a:lnTo>
                    <a:pt x="59" y="2160"/>
                  </a:lnTo>
                  <a:lnTo>
                    <a:pt x="58" y="2165"/>
                  </a:lnTo>
                  <a:lnTo>
                    <a:pt x="56" y="2170"/>
                  </a:lnTo>
                  <a:lnTo>
                    <a:pt x="53" y="2175"/>
                  </a:lnTo>
                  <a:lnTo>
                    <a:pt x="45" y="2185"/>
                  </a:lnTo>
                  <a:lnTo>
                    <a:pt x="34" y="2195"/>
                  </a:lnTo>
                  <a:lnTo>
                    <a:pt x="21" y="2203"/>
                  </a:lnTo>
                  <a:lnTo>
                    <a:pt x="6" y="2210"/>
                  </a:lnTo>
                  <a:lnTo>
                    <a:pt x="3" y="2211"/>
                  </a:lnTo>
                  <a:lnTo>
                    <a:pt x="0" y="2213"/>
                  </a:lnTo>
                  <a:close/>
                  <a:moveTo>
                    <a:pt x="0" y="2034"/>
                  </a:moveTo>
                  <a:lnTo>
                    <a:pt x="0" y="1955"/>
                  </a:lnTo>
                  <a:lnTo>
                    <a:pt x="9" y="1958"/>
                  </a:lnTo>
                  <a:lnTo>
                    <a:pt x="17" y="1962"/>
                  </a:lnTo>
                  <a:lnTo>
                    <a:pt x="22" y="1967"/>
                  </a:lnTo>
                  <a:lnTo>
                    <a:pt x="27" y="1973"/>
                  </a:lnTo>
                  <a:lnTo>
                    <a:pt x="31" y="1980"/>
                  </a:lnTo>
                  <a:lnTo>
                    <a:pt x="32" y="1988"/>
                  </a:lnTo>
                  <a:lnTo>
                    <a:pt x="31" y="1995"/>
                  </a:lnTo>
                  <a:lnTo>
                    <a:pt x="28" y="2003"/>
                  </a:lnTo>
                  <a:lnTo>
                    <a:pt x="24" y="2012"/>
                  </a:lnTo>
                  <a:lnTo>
                    <a:pt x="18" y="2020"/>
                  </a:lnTo>
                  <a:lnTo>
                    <a:pt x="9" y="2027"/>
                  </a:lnTo>
                  <a:lnTo>
                    <a:pt x="0" y="2034"/>
                  </a:lnTo>
                  <a:close/>
                  <a:moveTo>
                    <a:pt x="0" y="1862"/>
                  </a:moveTo>
                  <a:lnTo>
                    <a:pt x="0" y="1804"/>
                  </a:lnTo>
                  <a:lnTo>
                    <a:pt x="7" y="1809"/>
                  </a:lnTo>
                  <a:lnTo>
                    <a:pt x="12" y="1815"/>
                  </a:lnTo>
                  <a:lnTo>
                    <a:pt x="14" y="1820"/>
                  </a:lnTo>
                  <a:lnTo>
                    <a:pt x="15" y="1825"/>
                  </a:lnTo>
                  <a:lnTo>
                    <a:pt x="15" y="1831"/>
                  </a:lnTo>
                  <a:lnTo>
                    <a:pt x="14" y="1837"/>
                  </a:lnTo>
                  <a:lnTo>
                    <a:pt x="13" y="1843"/>
                  </a:lnTo>
                  <a:lnTo>
                    <a:pt x="9" y="1849"/>
                  </a:lnTo>
                  <a:lnTo>
                    <a:pt x="6" y="1856"/>
                  </a:lnTo>
                  <a:lnTo>
                    <a:pt x="0" y="1862"/>
                  </a:lnTo>
                  <a:close/>
                  <a:moveTo>
                    <a:pt x="0" y="1703"/>
                  </a:moveTo>
                  <a:lnTo>
                    <a:pt x="0" y="1652"/>
                  </a:lnTo>
                  <a:lnTo>
                    <a:pt x="5" y="1656"/>
                  </a:lnTo>
                  <a:lnTo>
                    <a:pt x="9" y="1661"/>
                  </a:lnTo>
                  <a:lnTo>
                    <a:pt x="12" y="1666"/>
                  </a:lnTo>
                  <a:lnTo>
                    <a:pt x="13" y="1671"/>
                  </a:lnTo>
                  <a:lnTo>
                    <a:pt x="13" y="1676"/>
                  </a:lnTo>
                  <a:lnTo>
                    <a:pt x="12" y="1681"/>
                  </a:lnTo>
                  <a:lnTo>
                    <a:pt x="11" y="1687"/>
                  </a:lnTo>
                  <a:lnTo>
                    <a:pt x="8" y="1692"/>
                  </a:lnTo>
                  <a:lnTo>
                    <a:pt x="5" y="1698"/>
                  </a:lnTo>
                  <a:lnTo>
                    <a:pt x="0" y="1703"/>
                  </a:lnTo>
                  <a:close/>
                  <a:moveTo>
                    <a:pt x="0" y="1563"/>
                  </a:moveTo>
                  <a:lnTo>
                    <a:pt x="0" y="1496"/>
                  </a:lnTo>
                  <a:lnTo>
                    <a:pt x="7" y="1498"/>
                  </a:lnTo>
                  <a:lnTo>
                    <a:pt x="12" y="1502"/>
                  </a:lnTo>
                  <a:lnTo>
                    <a:pt x="17" y="1507"/>
                  </a:lnTo>
                  <a:lnTo>
                    <a:pt x="20" y="1510"/>
                  </a:lnTo>
                  <a:lnTo>
                    <a:pt x="22" y="1516"/>
                  </a:lnTo>
                  <a:lnTo>
                    <a:pt x="24" y="1523"/>
                  </a:lnTo>
                  <a:lnTo>
                    <a:pt x="24" y="1529"/>
                  </a:lnTo>
                  <a:lnTo>
                    <a:pt x="21" y="1535"/>
                  </a:lnTo>
                  <a:lnTo>
                    <a:pt x="18" y="1542"/>
                  </a:lnTo>
                  <a:lnTo>
                    <a:pt x="13" y="1550"/>
                  </a:lnTo>
                  <a:lnTo>
                    <a:pt x="7" y="1556"/>
                  </a:lnTo>
                  <a:lnTo>
                    <a:pt x="0" y="1563"/>
                  </a:lnTo>
                  <a:close/>
                  <a:moveTo>
                    <a:pt x="0" y="1431"/>
                  </a:moveTo>
                  <a:lnTo>
                    <a:pt x="0" y="1344"/>
                  </a:lnTo>
                  <a:lnTo>
                    <a:pt x="15" y="1346"/>
                  </a:lnTo>
                  <a:lnTo>
                    <a:pt x="27" y="1351"/>
                  </a:lnTo>
                  <a:lnTo>
                    <a:pt x="33" y="1354"/>
                  </a:lnTo>
                  <a:lnTo>
                    <a:pt x="38" y="1357"/>
                  </a:lnTo>
                  <a:lnTo>
                    <a:pt x="41" y="1361"/>
                  </a:lnTo>
                  <a:lnTo>
                    <a:pt x="45" y="1364"/>
                  </a:lnTo>
                  <a:lnTo>
                    <a:pt x="46" y="1368"/>
                  </a:lnTo>
                  <a:lnTo>
                    <a:pt x="47" y="1373"/>
                  </a:lnTo>
                  <a:lnTo>
                    <a:pt x="49" y="1376"/>
                  </a:lnTo>
                  <a:lnTo>
                    <a:pt x="47" y="1380"/>
                  </a:lnTo>
                  <a:lnTo>
                    <a:pt x="45" y="1389"/>
                  </a:lnTo>
                  <a:lnTo>
                    <a:pt x="40" y="1397"/>
                  </a:lnTo>
                  <a:lnTo>
                    <a:pt x="33" y="1406"/>
                  </a:lnTo>
                  <a:lnTo>
                    <a:pt x="25" y="1415"/>
                  </a:lnTo>
                  <a:lnTo>
                    <a:pt x="13" y="1424"/>
                  </a:lnTo>
                  <a:lnTo>
                    <a:pt x="0" y="1431"/>
                  </a:lnTo>
                  <a:close/>
                  <a:moveTo>
                    <a:pt x="0" y="1302"/>
                  </a:moveTo>
                  <a:lnTo>
                    <a:pt x="0" y="1203"/>
                  </a:lnTo>
                  <a:lnTo>
                    <a:pt x="14" y="1201"/>
                  </a:lnTo>
                  <a:lnTo>
                    <a:pt x="28" y="1201"/>
                  </a:lnTo>
                  <a:lnTo>
                    <a:pt x="40" y="1201"/>
                  </a:lnTo>
                  <a:lnTo>
                    <a:pt x="52" y="1204"/>
                  </a:lnTo>
                  <a:lnTo>
                    <a:pt x="63" y="1206"/>
                  </a:lnTo>
                  <a:lnTo>
                    <a:pt x="71" y="1210"/>
                  </a:lnTo>
                  <a:lnTo>
                    <a:pt x="78" y="1216"/>
                  </a:lnTo>
                  <a:lnTo>
                    <a:pt x="83" y="1222"/>
                  </a:lnTo>
                  <a:lnTo>
                    <a:pt x="85" y="1225"/>
                  </a:lnTo>
                  <a:lnTo>
                    <a:pt x="87" y="1230"/>
                  </a:lnTo>
                  <a:lnTo>
                    <a:pt x="87" y="1236"/>
                  </a:lnTo>
                  <a:lnTo>
                    <a:pt x="85" y="1241"/>
                  </a:lnTo>
                  <a:lnTo>
                    <a:pt x="83" y="1245"/>
                  </a:lnTo>
                  <a:lnTo>
                    <a:pt x="81" y="1251"/>
                  </a:lnTo>
                  <a:lnTo>
                    <a:pt x="77" y="1256"/>
                  </a:lnTo>
                  <a:lnTo>
                    <a:pt x="72" y="1262"/>
                  </a:lnTo>
                  <a:lnTo>
                    <a:pt x="60" y="1273"/>
                  </a:lnTo>
                  <a:lnTo>
                    <a:pt x="45" y="1282"/>
                  </a:lnTo>
                  <a:lnTo>
                    <a:pt x="28" y="1292"/>
                  </a:lnTo>
                  <a:lnTo>
                    <a:pt x="8" y="1300"/>
                  </a:lnTo>
                  <a:lnTo>
                    <a:pt x="5" y="1301"/>
                  </a:lnTo>
                  <a:lnTo>
                    <a:pt x="0" y="1302"/>
                  </a:lnTo>
                  <a:close/>
                  <a:moveTo>
                    <a:pt x="0" y="1173"/>
                  </a:moveTo>
                  <a:lnTo>
                    <a:pt x="0" y="1075"/>
                  </a:lnTo>
                  <a:lnTo>
                    <a:pt x="3" y="1074"/>
                  </a:lnTo>
                  <a:lnTo>
                    <a:pt x="25" y="1068"/>
                  </a:lnTo>
                  <a:lnTo>
                    <a:pt x="46" y="1064"/>
                  </a:lnTo>
                  <a:lnTo>
                    <a:pt x="66" y="1061"/>
                  </a:lnTo>
                  <a:lnTo>
                    <a:pt x="85" y="1061"/>
                  </a:lnTo>
                  <a:lnTo>
                    <a:pt x="95" y="1062"/>
                  </a:lnTo>
                  <a:lnTo>
                    <a:pt x="103" y="1064"/>
                  </a:lnTo>
                  <a:lnTo>
                    <a:pt x="110" y="1065"/>
                  </a:lnTo>
                  <a:lnTo>
                    <a:pt x="118" y="1067"/>
                  </a:lnTo>
                  <a:lnTo>
                    <a:pt x="123" y="1070"/>
                  </a:lnTo>
                  <a:lnTo>
                    <a:pt x="128" y="1073"/>
                  </a:lnTo>
                  <a:lnTo>
                    <a:pt x="133" y="1077"/>
                  </a:lnTo>
                  <a:lnTo>
                    <a:pt x="137" y="1081"/>
                  </a:lnTo>
                  <a:lnTo>
                    <a:pt x="138" y="1086"/>
                  </a:lnTo>
                  <a:lnTo>
                    <a:pt x="139" y="1091"/>
                  </a:lnTo>
                  <a:lnTo>
                    <a:pt x="139" y="1096"/>
                  </a:lnTo>
                  <a:lnTo>
                    <a:pt x="138" y="1100"/>
                  </a:lnTo>
                  <a:lnTo>
                    <a:pt x="135" y="1105"/>
                  </a:lnTo>
                  <a:lnTo>
                    <a:pt x="133" y="1111"/>
                  </a:lnTo>
                  <a:lnTo>
                    <a:pt x="128" y="1116"/>
                  </a:lnTo>
                  <a:lnTo>
                    <a:pt x="123" y="1122"/>
                  </a:lnTo>
                  <a:lnTo>
                    <a:pt x="112" y="1133"/>
                  </a:lnTo>
                  <a:lnTo>
                    <a:pt x="95" y="1142"/>
                  </a:lnTo>
                  <a:lnTo>
                    <a:pt x="77" y="1152"/>
                  </a:lnTo>
                  <a:lnTo>
                    <a:pt x="56" y="1160"/>
                  </a:lnTo>
                  <a:lnTo>
                    <a:pt x="41" y="1165"/>
                  </a:lnTo>
                  <a:lnTo>
                    <a:pt x="27" y="1168"/>
                  </a:lnTo>
                  <a:lnTo>
                    <a:pt x="14" y="1171"/>
                  </a:lnTo>
                  <a:lnTo>
                    <a:pt x="0" y="1173"/>
                  </a:lnTo>
                  <a:close/>
                  <a:moveTo>
                    <a:pt x="0" y="1032"/>
                  </a:moveTo>
                  <a:lnTo>
                    <a:pt x="0" y="972"/>
                  </a:lnTo>
                  <a:lnTo>
                    <a:pt x="13" y="963"/>
                  </a:lnTo>
                  <a:lnTo>
                    <a:pt x="28" y="953"/>
                  </a:lnTo>
                  <a:lnTo>
                    <a:pt x="46" y="945"/>
                  </a:lnTo>
                  <a:lnTo>
                    <a:pt x="65" y="938"/>
                  </a:lnTo>
                  <a:lnTo>
                    <a:pt x="88" y="932"/>
                  </a:lnTo>
                  <a:lnTo>
                    <a:pt x="110" y="927"/>
                  </a:lnTo>
                  <a:lnTo>
                    <a:pt x="132" y="925"/>
                  </a:lnTo>
                  <a:lnTo>
                    <a:pt x="152" y="925"/>
                  </a:lnTo>
                  <a:lnTo>
                    <a:pt x="161" y="925"/>
                  </a:lnTo>
                  <a:lnTo>
                    <a:pt x="170" y="926"/>
                  </a:lnTo>
                  <a:lnTo>
                    <a:pt x="177" y="928"/>
                  </a:lnTo>
                  <a:lnTo>
                    <a:pt x="184" y="931"/>
                  </a:lnTo>
                  <a:lnTo>
                    <a:pt x="190" y="933"/>
                  </a:lnTo>
                  <a:lnTo>
                    <a:pt x="196" y="936"/>
                  </a:lnTo>
                  <a:lnTo>
                    <a:pt x="201" y="940"/>
                  </a:lnTo>
                  <a:lnTo>
                    <a:pt x="203" y="944"/>
                  </a:lnTo>
                  <a:lnTo>
                    <a:pt x="205" y="948"/>
                  </a:lnTo>
                  <a:lnTo>
                    <a:pt x="207" y="953"/>
                  </a:lnTo>
                  <a:lnTo>
                    <a:pt x="207" y="958"/>
                  </a:lnTo>
                  <a:lnTo>
                    <a:pt x="205" y="963"/>
                  </a:lnTo>
                  <a:lnTo>
                    <a:pt x="203" y="969"/>
                  </a:lnTo>
                  <a:lnTo>
                    <a:pt x="199" y="973"/>
                  </a:lnTo>
                  <a:lnTo>
                    <a:pt x="195" y="979"/>
                  </a:lnTo>
                  <a:lnTo>
                    <a:pt x="190" y="984"/>
                  </a:lnTo>
                  <a:lnTo>
                    <a:pt x="176" y="995"/>
                  </a:lnTo>
                  <a:lnTo>
                    <a:pt x="160" y="1005"/>
                  </a:lnTo>
                  <a:lnTo>
                    <a:pt x="140" y="1015"/>
                  </a:lnTo>
                  <a:lnTo>
                    <a:pt x="119" y="1023"/>
                  </a:lnTo>
                  <a:lnTo>
                    <a:pt x="101" y="1028"/>
                  </a:lnTo>
                  <a:lnTo>
                    <a:pt x="84" y="1033"/>
                  </a:lnTo>
                  <a:lnTo>
                    <a:pt x="68" y="1035"/>
                  </a:lnTo>
                  <a:lnTo>
                    <a:pt x="52" y="1036"/>
                  </a:lnTo>
                  <a:lnTo>
                    <a:pt x="37" y="1037"/>
                  </a:lnTo>
                  <a:lnTo>
                    <a:pt x="24" y="1036"/>
                  </a:lnTo>
                  <a:lnTo>
                    <a:pt x="11" y="1034"/>
                  </a:lnTo>
                  <a:lnTo>
                    <a:pt x="0" y="1032"/>
                  </a:lnTo>
                  <a:close/>
                  <a:moveTo>
                    <a:pt x="0" y="845"/>
                  </a:moveTo>
                  <a:lnTo>
                    <a:pt x="0" y="759"/>
                  </a:lnTo>
                  <a:lnTo>
                    <a:pt x="12" y="759"/>
                  </a:lnTo>
                  <a:lnTo>
                    <a:pt x="22" y="759"/>
                  </a:lnTo>
                  <a:lnTo>
                    <a:pt x="32" y="761"/>
                  </a:lnTo>
                  <a:lnTo>
                    <a:pt x="41" y="763"/>
                  </a:lnTo>
                  <a:lnTo>
                    <a:pt x="49" y="765"/>
                  </a:lnTo>
                  <a:lnTo>
                    <a:pt x="56" y="769"/>
                  </a:lnTo>
                  <a:lnTo>
                    <a:pt x="60" y="773"/>
                  </a:lnTo>
                  <a:lnTo>
                    <a:pt x="65" y="777"/>
                  </a:lnTo>
                  <a:lnTo>
                    <a:pt x="66" y="781"/>
                  </a:lnTo>
                  <a:lnTo>
                    <a:pt x="68" y="784"/>
                  </a:lnTo>
                  <a:lnTo>
                    <a:pt x="68" y="789"/>
                  </a:lnTo>
                  <a:lnTo>
                    <a:pt x="66" y="793"/>
                  </a:lnTo>
                  <a:lnTo>
                    <a:pt x="65" y="797"/>
                  </a:lnTo>
                  <a:lnTo>
                    <a:pt x="63" y="801"/>
                  </a:lnTo>
                  <a:lnTo>
                    <a:pt x="59" y="806"/>
                  </a:lnTo>
                  <a:lnTo>
                    <a:pt x="55" y="811"/>
                  </a:lnTo>
                  <a:lnTo>
                    <a:pt x="45" y="820"/>
                  </a:lnTo>
                  <a:lnTo>
                    <a:pt x="32" y="828"/>
                  </a:lnTo>
                  <a:lnTo>
                    <a:pt x="18" y="837"/>
                  </a:lnTo>
                  <a:lnTo>
                    <a:pt x="0" y="845"/>
                  </a:lnTo>
                  <a:close/>
                  <a:moveTo>
                    <a:pt x="0" y="742"/>
                  </a:moveTo>
                  <a:lnTo>
                    <a:pt x="0" y="653"/>
                  </a:lnTo>
                  <a:lnTo>
                    <a:pt x="8" y="649"/>
                  </a:lnTo>
                  <a:lnTo>
                    <a:pt x="17" y="647"/>
                  </a:lnTo>
                  <a:lnTo>
                    <a:pt x="41" y="639"/>
                  </a:lnTo>
                  <a:lnTo>
                    <a:pt x="66" y="635"/>
                  </a:lnTo>
                  <a:lnTo>
                    <a:pt x="89" y="632"/>
                  </a:lnTo>
                  <a:lnTo>
                    <a:pt x="110" y="631"/>
                  </a:lnTo>
                  <a:lnTo>
                    <a:pt x="120" y="632"/>
                  </a:lnTo>
                  <a:lnTo>
                    <a:pt x="128" y="632"/>
                  </a:lnTo>
                  <a:lnTo>
                    <a:pt x="137" y="635"/>
                  </a:lnTo>
                  <a:lnTo>
                    <a:pt x="144" y="636"/>
                  </a:lnTo>
                  <a:lnTo>
                    <a:pt x="150" y="638"/>
                  </a:lnTo>
                  <a:lnTo>
                    <a:pt x="156" y="642"/>
                  </a:lnTo>
                  <a:lnTo>
                    <a:pt x="160" y="645"/>
                  </a:lnTo>
                  <a:lnTo>
                    <a:pt x="163" y="649"/>
                  </a:lnTo>
                  <a:lnTo>
                    <a:pt x="165" y="653"/>
                  </a:lnTo>
                  <a:lnTo>
                    <a:pt x="165" y="657"/>
                  </a:lnTo>
                  <a:lnTo>
                    <a:pt x="165" y="662"/>
                  </a:lnTo>
                  <a:lnTo>
                    <a:pt x="163" y="667"/>
                  </a:lnTo>
                  <a:lnTo>
                    <a:pt x="160" y="673"/>
                  </a:lnTo>
                  <a:lnTo>
                    <a:pt x="157" y="677"/>
                  </a:lnTo>
                  <a:lnTo>
                    <a:pt x="151" y="683"/>
                  </a:lnTo>
                  <a:lnTo>
                    <a:pt x="145" y="688"/>
                  </a:lnTo>
                  <a:lnTo>
                    <a:pt x="131" y="699"/>
                  </a:lnTo>
                  <a:lnTo>
                    <a:pt x="113" y="708"/>
                  </a:lnTo>
                  <a:lnTo>
                    <a:pt x="91" y="718"/>
                  </a:lnTo>
                  <a:lnTo>
                    <a:pt x="68" y="727"/>
                  </a:lnTo>
                  <a:lnTo>
                    <a:pt x="50" y="732"/>
                  </a:lnTo>
                  <a:lnTo>
                    <a:pt x="33" y="736"/>
                  </a:lnTo>
                  <a:lnTo>
                    <a:pt x="17" y="739"/>
                  </a:lnTo>
                  <a:lnTo>
                    <a:pt x="0" y="742"/>
                  </a:lnTo>
                  <a:close/>
                  <a:moveTo>
                    <a:pt x="0" y="562"/>
                  </a:moveTo>
                  <a:lnTo>
                    <a:pt x="0" y="485"/>
                  </a:lnTo>
                  <a:lnTo>
                    <a:pt x="12" y="485"/>
                  </a:lnTo>
                  <a:lnTo>
                    <a:pt x="21" y="486"/>
                  </a:lnTo>
                  <a:lnTo>
                    <a:pt x="31" y="487"/>
                  </a:lnTo>
                  <a:lnTo>
                    <a:pt x="39" y="489"/>
                  </a:lnTo>
                  <a:lnTo>
                    <a:pt x="46" y="491"/>
                  </a:lnTo>
                  <a:lnTo>
                    <a:pt x="52" y="493"/>
                  </a:lnTo>
                  <a:lnTo>
                    <a:pt x="57" y="497"/>
                  </a:lnTo>
                  <a:lnTo>
                    <a:pt x="60" y="502"/>
                  </a:lnTo>
                  <a:lnTo>
                    <a:pt x="62" y="504"/>
                  </a:lnTo>
                  <a:lnTo>
                    <a:pt x="63" y="508"/>
                  </a:lnTo>
                  <a:lnTo>
                    <a:pt x="63" y="511"/>
                  </a:lnTo>
                  <a:lnTo>
                    <a:pt x="62" y="515"/>
                  </a:lnTo>
                  <a:lnTo>
                    <a:pt x="58" y="523"/>
                  </a:lnTo>
                  <a:lnTo>
                    <a:pt x="51" y="530"/>
                  </a:lnTo>
                  <a:lnTo>
                    <a:pt x="41" y="538"/>
                  </a:lnTo>
                  <a:lnTo>
                    <a:pt x="30" y="547"/>
                  </a:lnTo>
                  <a:lnTo>
                    <a:pt x="17" y="555"/>
                  </a:lnTo>
                  <a:lnTo>
                    <a:pt x="0" y="562"/>
                  </a:lnTo>
                  <a:close/>
                  <a:moveTo>
                    <a:pt x="0" y="473"/>
                  </a:moveTo>
                  <a:lnTo>
                    <a:pt x="0" y="394"/>
                  </a:lnTo>
                  <a:lnTo>
                    <a:pt x="18" y="386"/>
                  </a:lnTo>
                  <a:lnTo>
                    <a:pt x="36" y="380"/>
                  </a:lnTo>
                  <a:lnTo>
                    <a:pt x="62" y="373"/>
                  </a:lnTo>
                  <a:lnTo>
                    <a:pt x="88" y="369"/>
                  </a:lnTo>
                  <a:lnTo>
                    <a:pt x="113" y="366"/>
                  </a:lnTo>
                  <a:lnTo>
                    <a:pt x="134" y="365"/>
                  </a:lnTo>
                  <a:lnTo>
                    <a:pt x="154" y="365"/>
                  </a:lnTo>
                  <a:lnTo>
                    <a:pt x="170" y="369"/>
                  </a:lnTo>
                  <a:lnTo>
                    <a:pt x="177" y="371"/>
                  </a:lnTo>
                  <a:lnTo>
                    <a:pt x="183" y="373"/>
                  </a:lnTo>
                  <a:lnTo>
                    <a:pt x="186" y="377"/>
                  </a:lnTo>
                  <a:lnTo>
                    <a:pt x="190" y="380"/>
                  </a:lnTo>
                  <a:lnTo>
                    <a:pt x="191" y="384"/>
                  </a:lnTo>
                  <a:lnTo>
                    <a:pt x="192" y="389"/>
                  </a:lnTo>
                  <a:lnTo>
                    <a:pt x="191" y="394"/>
                  </a:lnTo>
                  <a:lnTo>
                    <a:pt x="189" y="398"/>
                  </a:lnTo>
                  <a:lnTo>
                    <a:pt x="185" y="403"/>
                  </a:lnTo>
                  <a:lnTo>
                    <a:pt x="180" y="408"/>
                  </a:lnTo>
                  <a:lnTo>
                    <a:pt x="175" y="413"/>
                  </a:lnTo>
                  <a:lnTo>
                    <a:pt x="169" y="418"/>
                  </a:lnTo>
                  <a:lnTo>
                    <a:pt x="152" y="429"/>
                  </a:lnTo>
                  <a:lnTo>
                    <a:pt x="132" y="439"/>
                  </a:lnTo>
                  <a:lnTo>
                    <a:pt x="108" y="448"/>
                  </a:lnTo>
                  <a:lnTo>
                    <a:pt x="83" y="456"/>
                  </a:lnTo>
                  <a:lnTo>
                    <a:pt x="60" y="462"/>
                  </a:lnTo>
                  <a:lnTo>
                    <a:pt x="40" y="467"/>
                  </a:lnTo>
                  <a:lnTo>
                    <a:pt x="19" y="471"/>
                  </a:lnTo>
                  <a:lnTo>
                    <a:pt x="0" y="473"/>
                  </a:lnTo>
                  <a:close/>
                  <a:moveTo>
                    <a:pt x="0" y="327"/>
                  </a:moveTo>
                  <a:lnTo>
                    <a:pt x="0" y="243"/>
                  </a:lnTo>
                  <a:lnTo>
                    <a:pt x="22" y="238"/>
                  </a:lnTo>
                  <a:lnTo>
                    <a:pt x="44" y="235"/>
                  </a:lnTo>
                  <a:lnTo>
                    <a:pt x="63" y="234"/>
                  </a:lnTo>
                  <a:lnTo>
                    <a:pt x="81" y="234"/>
                  </a:lnTo>
                  <a:lnTo>
                    <a:pt x="95" y="235"/>
                  </a:lnTo>
                  <a:lnTo>
                    <a:pt x="108" y="238"/>
                  </a:lnTo>
                  <a:lnTo>
                    <a:pt x="113" y="240"/>
                  </a:lnTo>
                  <a:lnTo>
                    <a:pt x="118" y="243"/>
                  </a:lnTo>
                  <a:lnTo>
                    <a:pt x="120" y="245"/>
                  </a:lnTo>
                  <a:lnTo>
                    <a:pt x="122" y="249"/>
                  </a:lnTo>
                  <a:lnTo>
                    <a:pt x="125" y="252"/>
                  </a:lnTo>
                  <a:lnTo>
                    <a:pt x="125" y="256"/>
                  </a:lnTo>
                  <a:lnTo>
                    <a:pt x="123" y="260"/>
                  </a:lnTo>
                  <a:lnTo>
                    <a:pt x="121" y="265"/>
                  </a:lnTo>
                  <a:lnTo>
                    <a:pt x="118" y="270"/>
                  </a:lnTo>
                  <a:lnTo>
                    <a:pt x="112" y="275"/>
                  </a:lnTo>
                  <a:lnTo>
                    <a:pt x="106" y="279"/>
                  </a:lnTo>
                  <a:lnTo>
                    <a:pt x="98" y="285"/>
                  </a:lnTo>
                  <a:lnTo>
                    <a:pt x="82" y="295"/>
                  </a:lnTo>
                  <a:lnTo>
                    <a:pt x="60" y="306"/>
                  </a:lnTo>
                  <a:lnTo>
                    <a:pt x="37" y="315"/>
                  </a:lnTo>
                  <a:lnTo>
                    <a:pt x="9" y="323"/>
                  </a:lnTo>
                  <a:lnTo>
                    <a:pt x="5" y="326"/>
                  </a:lnTo>
                  <a:lnTo>
                    <a:pt x="0" y="327"/>
                  </a:lnTo>
                  <a:close/>
                  <a:moveTo>
                    <a:pt x="0" y="213"/>
                  </a:moveTo>
                  <a:lnTo>
                    <a:pt x="0" y="201"/>
                  </a:lnTo>
                  <a:lnTo>
                    <a:pt x="6" y="193"/>
                  </a:lnTo>
                  <a:lnTo>
                    <a:pt x="14" y="184"/>
                  </a:lnTo>
                  <a:lnTo>
                    <a:pt x="25" y="176"/>
                  </a:lnTo>
                  <a:lnTo>
                    <a:pt x="40" y="168"/>
                  </a:lnTo>
                  <a:lnTo>
                    <a:pt x="57" y="159"/>
                  </a:lnTo>
                  <a:lnTo>
                    <a:pt x="76" y="151"/>
                  </a:lnTo>
                  <a:lnTo>
                    <a:pt x="96" y="144"/>
                  </a:lnTo>
                  <a:lnTo>
                    <a:pt x="120" y="137"/>
                  </a:lnTo>
                  <a:lnTo>
                    <a:pt x="148" y="130"/>
                  </a:lnTo>
                  <a:lnTo>
                    <a:pt x="177" y="124"/>
                  </a:lnTo>
                  <a:lnTo>
                    <a:pt x="203" y="120"/>
                  </a:lnTo>
                  <a:lnTo>
                    <a:pt x="227" y="119"/>
                  </a:lnTo>
                  <a:lnTo>
                    <a:pt x="247" y="119"/>
                  </a:lnTo>
                  <a:lnTo>
                    <a:pt x="264" y="121"/>
                  </a:lnTo>
                  <a:lnTo>
                    <a:pt x="271" y="124"/>
                  </a:lnTo>
                  <a:lnTo>
                    <a:pt x="277" y="126"/>
                  </a:lnTo>
                  <a:lnTo>
                    <a:pt x="280" y="130"/>
                  </a:lnTo>
                  <a:lnTo>
                    <a:pt x="284" y="133"/>
                  </a:lnTo>
                  <a:lnTo>
                    <a:pt x="285" y="137"/>
                  </a:lnTo>
                  <a:lnTo>
                    <a:pt x="285" y="140"/>
                  </a:lnTo>
                  <a:lnTo>
                    <a:pt x="284" y="145"/>
                  </a:lnTo>
                  <a:lnTo>
                    <a:pt x="281" y="150"/>
                  </a:lnTo>
                  <a:lnTo>
                    <a:pt x="278" y="155"/>
                  </a:lnTo>
                  <a:lnTo>
                    <a:pt x="272" y="159"/>
                  </a:lnTo>
                  <a:lnTo>
                    <a:pt x="266" y="164"/>
                  </a:lnTo>
                  <a:lnTo>
                    <a:pt x="258" y="170"/>
                  </a:lnTo>
                  <a:lnTo>
                    <a:pt x="240" y="180"/>
                  </a:lnTo>
                  <a:lnTo>
                    <a:pt x="217" y="190"/>
                  </a:lnTo>
                  <a:lnTo>
                    <a:pt x="192" y="200"/>
                  </a:lnTo>
                  <a:lnTo>
                    <a:pt x="164" y="209"/>
                  </a:lnTo>
                  <a:lnTo>
                    <a:pt x="135" y="216"/>
                  </a:lnTo>
                  <a:lnTo>
                    <a:pt x="108" y="221"/>
                  </a:lnTo>
                  <a:lnTo>
                    <a:pt x="82" y="225"/>
                  </a:lnTo>
                  <a:lnTo>
                    <a:pt x="58" y="227"/>
                  </a:lnTo>
                  <a:lnTo>
                    <a:pt x="37" y="227"/>
                  </a:lnTo>
                  <a:lnTo>
                    <a:pt x="20" y="225"/>
                  </a:lnTo>
                  <a:lnTo>
                    <a:pt x="13" y="222"/>
                  </a:lnTo>
                  <a:lnTo>
                    <a:pt x="8" y="220"/>
                  </a:lnTo>
                  <a:lnTo>
                    <a:pt x="3" y="216"/>
                  </a:lnTo>
                  <a:lnTo>
                    <a:pt x="0" y="213"/>
                  </a:lnTo>
                  <a:lnTo>
                    <a:pt x="0" y="213"/>
                  </a:lnTo>
                  <a:close/>
                  <a:moveTo>
                    <a:pt x="0" y="186"/>
                  </a:moveTo>
                  <a:lnTo>
                    <a:pt x="0" y="114"/>
                  </a:lnTo>
                  <a:lnTo>
                    <a:pt x="14" y="113"/>
                  </a:lnTo>
                  <a:lnTo>
                    <a:pt x="27" y="113"/>
                  </a:lnTo>
                  <a:lnTo>
                    <a:pt x="39" y="113"/>
                  </a:lnTo>
                  <a:lnTo>
                    <a:pt x="49" y="114"/>
                  </a:lnTo>
                  <a:lnTo>
                    <a:pt x="58" y="117"/>
                  </a:lnTo>
                  <a:lnTo>
                    <a:pt x="65" y="119"/>
                  </a:lnTo>
                  <a:lnTo>
                    <a:pt x="71" y="121"/>
                  </a:lnTo>
                  <a:lnTo>
                    <a:pt x="75" y="126"/>
                  </a:lnTo>
                  <a:lnTo>
                    <a:pt x="76" y="129"/>
                  </a:lnTo>
                  <a:lnTo>
                    <a:pt x="76" y="132"/>
                  </a:lnTo>
                  <a:lnTo>
                    <a:pt x="76" y="134"/>
                  </a:lnTo>
                  <a:lnTo>
                    <a:pt x="74" y="138"/>
                  </a:lnTo>
                  <a:lnTo>
                    <a:pt x="69" y="145"/>
                  </a:lnTo>
                  <a:lnTo>
                    <a:pt x="60" y="154"/>
                  </a:lnTo>
                  <a:lnTo>
                    <a:pt x="49" y="162"/>
                  </a:lnTo>
                  <a:lnTo>
                    <a:pt x="36" y="169"/>
                  </a:lnTo>
                  <a:lnTo>
                    <a:pt x="19" y="177"/>
                  </a:lnTo>
                  <a:lnTo>
                    <a:pt x="0" y="186"/>
                  </a:lnTo>
                  <a:close/>
                  <a:moveTo>
                    <a:pt x="0" y="108"/>
                  </a:moveTo>
                  <a:lnTo>
                    <a:pt x="0" y="0"/>
                  </a:lnTo>
                  <a:lnTo>
                    <a:pt x="17" y="1"/>
                  </a:lnTo>
                  <a:lnTo>
                    <a:pt x="30" y="3"/>
                  </a:lnTo>
                  <a:lnTo>
                    <a:pt x="34" y="5"/>
                  </a:lnTo>
                  <a:lnTo>
                    <a:pt x="39" y="6"/>
                  </a:lnTo>
                  <a:lnTo>
                    <a:pt x="43" y="9"/>
                  </a:lnTo>
                  <a:lnTo>
                    <a:pt x="45" y="12"/>
                  </a:lnTo>
                  <a:lnTo>
                    <a:pt x="46" y="14"/>
                  </a:lnTo>
                  <a:lnTo>
                    <a:pt x="46" y="18"/>
                  </a:lnTo>
                  <a:lnTo>
                    <a:pt x="45" y="20"/>
                  </a:lnTo>
                  <a:lnTo>
                    <a:pt x="44" y="24"/>
                  </a:lnTo>
                  <a:lnTo>
                    <a:pt x="37" y="31"/>
                  </a:lnTo>
                  <a:lnTo>
                    <a:pt x="27" y="39"/>
                  </a:lnTo>
                  <a:lnTo>
                    <a:pt x="40" y="35"/>
                  </a:lnTo>
                  <a:lnTo>
                    <a:pt x="55" y="30"/>
                  </a:lnTo>
                  <a:lnTo>
                    <a:pt x="69" y="25"/>
                  </a:lnTo>
                  <a:lnTo>
                    <a:pt x="83" y="20"/>
                  </a:lnTo>
                  <a:lnTo>
                    <a:pt x="114" y="13"/>
                  </a:lnTo>
                  <a:lnTo>
                    <a:pt x="142" y="7"/>
                  </a:lnTo>
                  <a:lnTo>
                    <a:pt x="169" y="4"/>
                  </a:lnTo>
                  <a:lnTo>
                    <a:pt x="194" y="1"/>
                  </a:lnTo>
                  <a:lnTo>
                    <a:pt x="215" y="1"/>
                  </a:lnTo>
                  <a:lnTo>
                    <a:pt x="232" y="4"/>
                  </a:lnTo>
                  <a:lnTo>
                    <a:pt x="239" y="6"/>
                  </a:lnTo>
                  <a:lnTo>
                    <a:pt x="245" y="9"/>
                  </a:lnTo>
                  <a:lnTo>
                    <a:pt x="248" y="11"/>
                  </a:lnTo>
                  <a:lnTo>
                    <a:pt x="252" y="14"/>
                  </a:lnTo>
                  <a:lnTo>
                    <a:pt x="253" y="17"/>
                  </a:lnTo>
                  <a:lnTo>
                    <a:pt x="253" y="20"/>
                  </a:lnTo>
                  <a:lnTo>
                    <a:pt x="252" y="24"/>
                  </a:lnTo>
                  <a:lnTo>
                    <a:pt x="251" y="26"/>
                  </a:lnTo>
                  <a:lnTo>
                    <a:pt x="245" y="35"/>
                  </a:lnTo>
                  <a:lnTo>
                    <a:pt x="235" y="42"/>
                  </a:lnTo>
                  <a:lnTo>
                    <a:pt x="248" y="37"/>
                  </a:lnTo>
                  <a:lnTo>
                    <a:pt x="261" y="32"/>
                  </a:lnTo>
                  <a:lnTo>
                    <a:pt x="276" y="28"/>
                  </a:lnTo>
                  <a:lnTo>
                    <a:pt x="291" y="24"/>
                  </a:lnTo>
                  <a:lnTo>
                    <a:pt x="316" y="17"/>
                  </a:lnTo>
                  <a:lnTo>
                    <a:pt x="341" y="12"/>
                  </a:lnTo>
                  <a:lnTo>
                    <a:pt x="365" y="9"/>
                  </a:lnTo>
                  <a:lnTo>
                    <a:pt x="386" y="6"/>
                  </a:lnTo>
                  <a:lnTo>
                    <a:pt x="386" y="79"/>
                  </a:lnTo>
                  <a:lnTo>
                    <a:pt x="374" y="83"/>
                  </a:lnTo>
                  <a:lnTo>
                    <a:pt x="362" y="87"/>
                  </a:lnTo>
                  <a:lnTo>
                    <a:pt x="349" y="91"/>
                  </a:lnTo>
                  <a:lnTo>
                    <a:pt x="335" y="95"/>
                  </a:lnTo>
                  <a:lnTo>
                    <a:pt x="305" y="102"/>
                  </a:lnTo>
                  <a:lnTo>
                    <a:pt x="276" y="108"/>
                  </a:lnTo>
                  <a:lnTo>
                    <a:pt x="248" y="112"/>
                  </a:lnTo>
                  <a:lnTo>
                    <a:pt x="224" y="113"/>
                  </a:lnTo>
                  <a:lnTo>
                    <a:pt x="203" y="113"/>
                  </a:lnTo>
                  <a:lnTo>
                    <a:pt x="185" y="111"/>
                  </a:lnTo>
                  <a:lnTo>
                    <a:pt x="178" y="110"/>
                  </a:lnTo>
                  <a:lnTo>
                    <a:pt x="172" y="107"/>
                  </a:lnTo>
                  <a:lnTo>
                    <a:pt x="167" y="104"/>
                  </a:lnTo>
                  <a:lnTo>
                    <a:pt x="165" y="100"/>
                  </a:lnTo>
                  <a:lnTo>
                    <a:pt x="164" y="96"/>
                  </a:lnTo>
                  <a:lnTo>
                    <a:pt x="163" y="94"/>
                  </a:lnTo>
                  <a:lnTo>
                    <a:pt x="164" y="89"/>
                  </a:lnTo>
                  <a:lnTo>
                    <a:pt x="166" y="86"/>
                  </a:lnTo>
                  <a:lnTo>
                    <a:pt x="172" y="77"/>
                  </a:lnTo>
                  <a:lnTo>
                    <a:pt x="183" y="69"/>
                  </a:lnTo>
                  <a:lnTo>
                    <a:pt x="170" y="75"/>
                  </a:lnTo>
                  <a:lnTo>
                    <a:pt x="156" y="80"/>
                  </a:lnTo>
                  <a:lnTo>
                    <a:pt x="141" y="85"/>
                  </a:lnTo>
                  <a:lnTo>
                    <a:pt x="126" y="88"/>
                  </a:lnTo>
                  <a:lnTo>
                    <a:pt x="90" y="98"/>
                  </a:lnTo>
                  <a:lnTo>
                    <a:pt x="57" y="104"/>
                  </a:lnTo>
                  <a:lnTo>
                    <a:pt x="41" y="106"/>
                  </a:lnTo>
                  <a:lnTo>
                    <a:pt x="26" y="107"/>
                  </a:lnTo>
                  <a:lnTo>
                    <a:pt x="13" y="108"/>
                  </a:lnTo>
                  <a:lnTo>
                    <a:pt x="0" y="108"/>
                  </a:lnTo>
                  <a:close/>
                  <a:moveTo>
                    <a:pt x="386" y="81"/>
                  </a:moveTo>
                  <a:lnTo>
                    <a:pt x="386" y="115"/>
                  </a:lnTo>
                  <a:lnTo>
                    <a:pt x="380" y="112"/>
                  </a:lnTo>
                  <a:lnTo>
                    <a:pt x="375" y="107"/>
                  </a:lnTo>
                  <a:lnTo>
                    <a:pt x="374" y="105"/>
                  </a:lnTo>
                  <a:lnTo>
                    <a:pt x="374" y="101"/>
                  </a:lnTo>
                  <a:lnTo>
                    <a:pt x="374" y="99"/>
                  </a:lnTo>
                  <a:lnTo>
                    <a:pt x="375" y="95"/>
                  </a:lnTo>
                  <a:lnTo>
                    <a:pt x="379" y="88"/>
                  </a:lnTo>
                  <a:lnTo>
                    <a:pt x="386" y="81"/>
                  </a:lnTo>
                  <a:close/>
                  <a:moveTo>
                    <a:pt x="386" y="133"/>
                  </a:moveTo>
                  <a:lnTo>
                    <a:pt x="386" y="218"/>
                  </a:lnTo>
                  <a:lnTo>
                    <a:pt x="381" y="219"/>
                  </a:lnTo>
                  <a:lnTo>
                    <a:pt x="376" y="220"/>
                  </a:lnTo>
                  <a:lnTo>
                    <a:pt x="348" y="227"/>
                  </a:lnTo>
                  <a:lnTo>
                    <a:pt x="319" y="233"/>
                  </a:lnTo>
                  <a:lnTo>
                    <a:pt x="292" y="237"/>
                  </a:lnTo>
                  <a:lnTo>
                    <a:pt x="268" y="238"/>
                  </a:lnTo>
                  <a:lnTo>
                    <a:pt x="248" y="237"/>
                  </a:lnTo>
                  <a:lnTo>
                    <a:pt x="230" y="234"/>
                  </a:lnTo>
                  <a:lnTo>
                    <a:pt x="223" y="232"/>
                  </a:lnTo>
                  <a:lnTo>
                    <a:pt x="217" y="230"/>
                  </a:lnTo>
                  <a:lnTo>
                    <a:pt x="214" y="227"/>
                  </a:lnTo>
                  <a:lnTo>
                    <a:pt x="210" y="224"/>
                  </a:lnTo>
                  <a:lnTo>
                    <a:pt x="208" y="219"/>
                  </a:lnTo>
                  <a:lnTo>
                    <a:pt x="208" y="214"/>
                  </a:lnTo>
                  <a:lnTo>
                    <a:pt x="209" y="211"/>
                  </a:lnTo>
                  <a:lnTo>
                    <a:pt x="213" y="205"/>
                  </a:lnTo>
                  <a:lnTo>
                    <a:pt x="216" y="200"/>
                  </a:lnTo>
                  <a:lnTo>
                    <a:pt x="221" y="195"/>
                  </a:lnTo>
                  <a:lnTo>
                    <a:pt x="228" y="190"/>
                  </a:lnTo>
                  <a:lnTo>
                    <a:pt x="235" y="184"/>
                  </a:lnTo>
                  <a:lnTo>
                    <a:pt x="254" y="174"/>
                  </a:lnTo>
                  <a:lnTo>
                    <a:pt x="276" y="163"/>
                  </a:lnTo>
                  <a:lnTo>
                    <a:pt x="302" y="154"/>
                  </a:lnTo>
                  <a:lnTo>
                    <a:pt x="330" y="145"/>
                  </a:lnTo>
                  <a:lnTo>
                    <a:pt x="344" y="142"/>
                  </a:lnTo>
                  <a:lnTo>
                    <a:pt x="359" y="138"/>
                  </a:lnTo>
                  <a:lnTo>
                    <a:pt x="372" y="136"/>
                  </a:lnTo>
                  <a:lnTo>
                    <a:pt x="386" y="133"/>
                  </a:lnTo>
                  <a:close/>
                  <a:moveTo>
                    <a:pt x="386" y="276"/>
                  </a:moveTo>
                  <a:lnTo>
                    <a:pt x="386" y="366"/>
                  </a:lnTo>
                  <a:lnTo>
                    <a:pt x="366" y="370"/>
                  </a:lnTo>
                  <a:lnTo>
                    <a:pt x="347" y="371"/>
                  </a:lnTo>
                  <a:lnTo>
                    <a:pt x="329" y="372"/>
                  </a:lnTo>
                  <a:lnTo>
                    <a:pt x="314" y="371"/>
                  </a:lnTo>
                  <a:lnTo>
                    <a:pt x="299" y="369"/>
                  </a:lnTo>
                  <a:lnTo>
                    <a:pt x="289" y="365"/>
                  </a:lnTo>
                  <a:lnTo>
                    <a:pt x="284" y="364"/>
                  </a:lnTo>
                  <a:lnTo>
                    <a:pt x="280" y="361"/>
                  </a:lnTo>
                  <a:lnTo>
                    <a:pt x="277" y="358"/>
                  </a:lnTo>
                  <a:lnTo>
                    <a:pt x="274" y="355"/>
                  </a:lnTo>
                  <a:lnTo>
                    <a:pt x="272" y="351"/>
                  </a:lnTo>
                  <a:lnTo>
                    <a:pt x="272" y="346"/>
                  </a:lnTo>
                  <a:lnTo>
                    <a:pt x="273" y="341"/>
                  </a:lnTo>
                  <a:lnTo>
                    <a:pt x="276" y="336"/>
                  </a:lnTo>
                  <a:lnTo>
                    <a:pt x="279" y="332"/>
                  </a:lnTo>
                  <a:lnTo>
                    <a:pt x="284" y="327"/>
                  </a:lnTo>
                  <a:lnTo>
                    <a:pt x="290" y="321"/>
                  </a:lnTo>
                  <a:lnTo>
                    <a:pt x="297" y="316"/>
                  </a:lnTo>
                  <a:lnTo>
                    <a:pt x="314" y="306"/>
                  </a:lnTo>
                  <a:lnTo>
                    <a:pt x="335" y="295"/>
                  </a:lnTo>
                  <a:lnTo>
                    <a:pt x="359" y="285"/>
                  </a:lnTo>
                  <a:lnTo>
                    <a:pt x="386" y="276"/>
                  </a:lnTo>
                  <a:close/>
                  <a:moveTo>
                    <a:pt x="386" y="386"/>
                  </a:moveTo>
                  <a:lnTo>
                    <a:pt x="386" y="436"/>
                  </a:lnTo>
                  <a:lnTo>
                    <a:pt x="369" y="448"/>
                  </a:lnTo>
                  <a:lnTo>
                    <a:pt x="349" y="458"/>
                  </a:lnTo>
                  <a:lnTo>
                    <a:pt x="325" y="468"/>
                  </a:lnTo>
                  <a:lnTo>
                    <a:pt x="298" y="477"/>
                  </a:lnTo>
                  <a:lnTo>
                    <a:pt x="271" y="484"/>
                  </a:lnTo>
                  <a:lnTo>
                    <a:pt x="245" y="490"/>
                  </a:lnTo>
                  <a:lnTo>
                    <a:pt x="220" y="492"/>
                  </a:lnTo>
                  <a:lnTo>
                    <a:pt x="197" y="493"/>
                  </a:lnTo>
                  <a:lnTo>
                    <a:pt x="188" y="493"/>
                  </a:lnTo>
                  <a:lnTo>
                    <a:pt x="178" y="492"/>
                  </a:lnTo>
                  <a:lnTo>
                    <a:pt x="169" y="491"/>
                  </a:lnTo>
                  <a:lnTo>
                    <a:pt x="161" y="489"/>
                  </a:lnTo>
                  <a:lnTo>
                    <a:pt x="154" y="487"/>
                  </a:lnTo>
                  <a:lnTo>
                    <a:pt x="148" y="484"/>
                  </a:lnTo>
                  <a:lnTo>
                    <a:pt x="145" y="480"/>
                  </a:lnTo>
                  <a:lnTo>
                    <a:pt x="141" y="477"/>
                  </a:lnTo>
                  <a:lnTo>
                    <a:pt x="139" y="472"/>
                  </a:lnTo>
                  <a:lnTo>
                    <a:pt x="139" y="468"/>
                  </a:lnTo>
                  <a:lnTo>
                    <a:pt x="140" y="464"/>
                  </a:lnTo>
                  <a:lnTo>
                    <a:pt x="141" y="458"/>
                  </a:lnTo>
                  <a:lnTo>
                    <a:pt x="145" y="453"/>
                  </a:lnTo>
                  <a:lnTo>
                    <a:pt x="150" y="447"/>
                  </a:lnTo>
                  <a:lnTo>
                    <a:pt x="156" y="442"/>
                  </a:lnTo>
                  <a:lnTo>
                    <a:pt x="163" y="436"/>
                  </a:lnTo>
                  <a:lnTo>
                    <a:pt x="178" y="426"/>
                  </a:lnTo>
                  <a:lnTo>
                    <a:pt x="198" y="416"/>
                  </a:lnTo>
                  <a:lnTo>
                    <a:pt x="222" y="407"/>
                  </a:lnTo>
                  <a:lnTo>
                    <a:pt x="248" y="397"/>
                  </a:lnTo>
                  <a:lnTo>
                    <a:pt x="268" y="392"/>
                  </a:lnTo>
                  <a:lnTo>
                    <a:pt x="289" y="388"/>
                  </a:lnTo>
                  <a:lnTo>
                    <a:pt x="309" y="384"/>
                  </a:lnTo>
                  <a:lnTo>
                    <a:pt x="327" y="383"/>
                  </a:lnTo>
                  <a:lnTo>
                    <a:pt x="344" y="382"/>
                  </a:lnTo>
                  <a:lnTo>
                    <a:pt x="360" y="382"/>
                  </a:lnTo>
                  <a:lnTo>
                    <a:pt x="374" y="384"/>
                  </a:lnTo>
                  <a:lnTo>
                    <a:pt x="386" y="386"/>
                  </a:lnTo>
                  <a:close/>
                  <a:moveTo>
                    <a:pt x="386" y="452"/>
                  </a:moveTo>
                  <a:lnTo>
                    <a:pt x="386" y="514"/>
                  </a:lnTo>
                  <a:lnTo>
                    <a:pt x="376" y="511"/>
                  </a:lnTo>
                  <a:lnTo>
                    <a:pt x="368" y="508"/>
                  </a:lnTo>
                  <a:lnTo>
                    <a:pt x="362" y="503"/>
                  </a:lnTo>
                  <a:lnTo>
                    <a:pt x="357" y="498"/>
                  </a:lnTo>
                  <a:lnTo>
                    <a:pt x="356" y="493"/>
                  </a:lnTo>
                  <a:lnTo>
                    <a:pt x="355" y="487"/>
                  </a:lnTo>
                  <a:lnTo>
                    <a:pt x="356" y="483"/>
                  </a:lnTo>
                  <a:lnTo>
                    <a:pt x="360" y="477"/>
                  </a:lnTo>
                  <a:lnTo>
                    <a:pt x="365" y="471"/>
                  </a:lnTo>
                  <a:lnTo>
                    <a:pt x="371" y="465"/>
                  </a:lnTo>
                  <a:lnTo>
                    <a:pt x="378" y="458"/>
                  </a:lnTo>
                  <a:lnTo>
                    <a:pt x="386" y="452"/>
                  </a:lnTo>
                  <a:close/>
                  <a:moveTo>
                    <a:pt x="386" y="534"/>
                  </a:moveTo>
                  <a:lnTo>
                    <a:pt x="386" y="630"/>
                  </a:lnTo>
                  <a:lnTo>
                    <a:pt x="361" y="636"/>
                  </a:lnTo>
                  <a:lnTo>
                    <a:pt x="337" y="641"/>
                  </a:lnTo>
                  <a:lnTo>
                    <a:pt x="314" y="643"/>
                  </a:lnTo>
                  <a:lnTo>
                    <a:pt x="293" y="643"/>
                  </a:lnTo>
                  <a:lnTo>
                    <a:pt x="276" y="641"/>
                  </a:lnTo>
                  <a:lnTo>
                    <a:pt x="260" y="637"/>
                  </a:lnTo>
                  <a:lnTo>
                    <a:pt x="254" y="635"/>
                  </a:lnTo>
                  <a:lnTo>
                    <a:pt x="248" y="632"/>
                  </a:lnTo>
                  <a:lnTo>
                    <a:pt x="245" y="629"/>
                  </a:lnTo>
                  <a:lnTo>
                    <a:pt x="241" y="625"/>
                  </a:lnTo>
                  <a:lnTo>
                    <a:pt x="239" y="620"/>
                  </a:lnTo>
                  <a:lnTo>
                    <a:pt x="239" y="616"/>
                  </a:lnTo>
                  <a:lnTo>
                    <a:pt x="239" y="611"/>
                  </a:lnTo>
                  <a:lnTo>
                    <a:pt x="241" y="605"/>
                  </a:lnTo>
                  <a:lnTo>
                    <a:pt x="243" y="600"/>
                  </a:lnTo>
                  <a:lnTo>
                    <a:pt x="248" y="594"/>
                  </a:lnTo>
                  <a:lnTo>
                    <a:pt x="253" y="590"/>
                  </a:lnTo>
                  <a:lnTo>
                    <a:pt x="260" y="584"/>
                  </a:lnTo>
                  <a:lnTo>
                    <a:pt x="276" y="573"/>
                  </a:lnTo>
                  <a:lnTo>
                    <a:pt x="295" y="562"/>
                  </a:lnTo>
                  <a:lnTo>
                    <a:pt x="317" y="553"/>
                  </a:lnTo>
                  <a:lnTo>
                    <a:pt x="342" y="544"/>
                  </a:lnTo>
                  <a:lnTo>
                    <a:pt x="354" y="541"/>
                  </a:lnTo>
                  <a:lnTo>
                    <a:pt x="365" y="538"/>
                  </a:lnTo>
                  <a:lnTo>
                    <a:pt x="375" y="536"/>
                  </a:lnTo>
                  <a:lnTo>
                    <a:pt x="386" y="534"/>
                  </a:lnTo>
                  <a:close/>
                  <a:moveTo>
                    <a:pt x="386" y="683"/>
                  </a:moveTo>
                  <a:lnTo>
                    <a:pt x="386" y="689"/>
                  </a:lnTo>
                  <a:lnTo>
                    <a:pt x="385" y="694"/>
                  </a:lnTo>
                  <a:lnTo>
                    <a:pt x="382" y="699"/>
                  </a:lnTo>
                  <a:lnTo>
                    <a:pt x="380" y="702"/>
                  </a:lnTo>
                  <a:lnTo>
                    <a:pt x="376" y="707"/>
                  </a:lnTo>
                  <a:lnTo>
                    <a:pt x="368" y="717"/>
                  </a:lnTo>
                  <a:lnTo>
                    <a:pt x="356" y="725"/>
                  </a:lnTo>
                  <a:lnTo>
                    <a:pt x="342" y="735"/>
                  </a:lnTo>
                  <a:lnTo>
                    <a:pt x="325" y="743"/>
                  </a:lnTo>
                  <a:lnTo>
                    <a:pt x="308" y="750"/>
                  </a:lnTo>
                  <a:lnTo>
                    <a:pt x="287" y="757"/>
                  </a:lnTo>
                  <a:lnTo>
                    <a:pt x="262" y="764"/>
                  </a:lnTo>
                  <a:lnTo>
                    <a:pt x="237" y="769"/>
                  </a:lnTo>
                  <a:lnTo>
                    <a:pt x="215" y="771"/>
                  </a:lnTo>
                  <a:lnTo>
                    <a:pt x="194" y="773"/>
                  </a:lnTo>
                  <a:lnTo>
                    <a:pt x="184" y="771"/>
                  </a:lnTo>
                  <a:lnTo>
                    <a:pt x="175" y="770"/>
                  </a:lnTo>
                  <a:lnTo>
                    <a:pt x="166" y="769"/>
                  </a:lnTo>
                  <a:lnTo>
                    <a:pt x="159" y="767"/>
                  </a:lnTo>
                  <a:lnTo>
                    <a:pt x="152" y="764"/>
                  </a:lnTo>
                  <a:lnTo>
                    <a:pt x="147" y="761"/>
                  </a:lnTo>
                  <a:lnTo>
                    <a:pt x="142" y="757"/>
                  </a:lnTo>
                  <a:lnTo>
                    <a:pt x="139" y="754"/>
                  </a:lnTo>
                  <a:lnTo>
                    <a:pt x="137" y="749"/>
                  </a:lnTo>
                  <a:lnTo>
                    <a:pt x="137" y="744"/>
                  </a:lnTo>
                  <a:lnTo>
                    <a:pt x="137" y="739"/>
                  </a:lnTo>
                  <a:lnTo>
                    <a:pt x="139" y="733"/>
                  </a:lnTo>
                  <a:lnTo>
                    <a:pt x="141" y="729"/>
                  </a:lnTo>
                  <a:lnTo>
                    <a:pt x="145" y="723"/>
                  </a:lnTo>
                  <a:lnTo>
                    <a:pt x="150" y="718"/>
                  </a:lnTo>
                  <a:lnTo>
                    <a:pt x="156" y="712"/>
                  </a:lnTo>
                  <a:lnTo>
                    <a:pt x="171" y="701"/>
                  </a:lnTo>
                  <a:lnTo>
                    <a:pt x="189" y="691"/>
                  </a:lnTo>
                  <a:lnTo>
                    <a:pt x="210" y="681"/>
                  </a:lnTo>
                  <a:lnTo>
                    <a:pt x="235" y="673"/>
                  </a:lnTo>
                  <a:lnTo>
                    <a:pt x="260" y="666"/>
                  </a:lnTo>
                  <a:lnTo>
                    <a:pt x="284" y="662"/>
                  </a:lnTo>
                  <a:lnTo>
                    <a:pt x="308" y="658"/>
                  </a:lnTo>
                  <a:lnTo>
                    <a:pt x="329" y="658"/>
                  </a:lnTo>
                  <a:lnTo>
                    <a:pt x="338" y="660"/>
                  </a:lnTo>
                  <a:lnTo>
                    <a:pt x="348" y="660"/>
                  </a:lnTo>
                  <a:lnTo>
                    <a:pt x="356" y="662"/>
                  </a:lnTo>
                  <a:lnTo>
                    <a:pt x="363" y="664"/>
                  </a:lnTo>
                  <a:lnTo>
                    <a:pt x="371" y="667"/>
                  </a:lnTo>
                  <a:lnTo>
                    <a:pt x="375" y="669"/>
                  </a:lnTo>
                  <a:lnTo>
                    <a:pt x="380" y="673"/>
                  </a:lnTo>
                  <a:lnTo>
                    <a:pt x="384" y="677"/>
                  </a:lnTo>
                  <a:lnTo>
                    <a:pt x="385" y="681"/>
                  </a:lnTo>
                  <a:lnTo>
                    <a:pt x="386" y="683"/>
                  </a:lnTo>
                  <a:close/>
                  <a:moveTo>
                    <a:pt x="386" y="737"/>
                  </a:moveTo>
                  <a:lnTo>
                    <a:pt x="386" y="801"/>
                  </a:lnTo>
                  <a:lnTo>
                    <a:pt x="378" y="799"/>
                  </a:lnTo>
                  <a:lnTo>
                    <a:pt x="371" y="795"/>
                  </a:lnTo>
                  <a:lnTo>
                    <a:pt x="365" y="790"/>
                  </a:lnTo>
                  <a:lnTo>
                    <a:pt x="361" y="786"/>
                  </a:lnTo>
                  <a:lnTo>
                    <a:pt x="359" y="780"/>
                  </a:lnTo>
                  <a:lnTo>
                    <a:pt x="357" y="775"/>
                  </a:lnTo>
                  <a:lnTo>
                    <a:pt x="359" y="768"/>
                  </a:lnTo>
                  <a:lnTo>
                    <a:pt x="361" y="762"/>
                  </a:lnTo>
                  <a:lnTo>
                    <a:pt x="366" y="756"/>
                  </a:lnTo>
                  <a:lnTo>
                    <a:pt x="371" y="749"/>
                  </a:lnTo>
                  <a:lnTo>
                    <a:pt x="378" y="743"/>
                  </a:lnTo>
                  <a:lnTo>
                    <a:pt x="386" y="737"/>
                  </a:lnTo>
                  <a:close/>
                  <a:moveTo>
                    <a:pt x="386" y="833"/>
                  </a:moveTo>
                  <a:lnTo>
                    <a:pt x="386" y="936"/>
                  </a:lnTo>
                  <a:lnTo>
                    <a:pt x="367" y="939"/>
                  </a:lnTo>
                  <a:lnTo>
                    <a:pt x="348" y="941"/>
                  </a:lnTo>
                  <a:lnTo>
                    <a:pt x="331" y="941"/>
                  </a:lnTo>
                  <a:lnTo>
                    <a:pt x="316" y="940"/>
                  </a:lnTo>
                  <a:lnTo>
                    <a:pt x="302" y="936"/>
                  </a:lnTo>
                  <a:lnTo>
                    <a:pt x="291" y="933"/>
                  </a:lnTo>
                  <a:lnTo>
                    <a:pt x="285" y="931"/>
                  </a:lnTo>
                  <a:lnTo>
                    <a:pt x="281" y="927"/>
                  </a:lnTo>
                  <a:lnTo>
                    <a:pt x="278" y="925"/>
                  </a:lnTo>
                  <a:lnTo>
                    <a:pt x="276" y="921"/>
                  </a:lnTo>
                  <a:lnTo>
                    <a:pt x="273" y="916"/>
                  </a:lnTo>
                  <a:lnTo>
                    <a:pt x="272" y="910"/>
                  </a:lnTo>
                  <a:lnTo>
                    <a:pt x="272" y="906"/>
                  </a:lnTo>
                  <a:lnTo>
                    <a:pt x="273" y="900"/>
                  </a:lnTo>
                  <a:lnTo>
                    <a:pt x="277" y="895"/>
                  </a:lnTo>
                  <a:lnTo>
                    <a:pt x="280" y="889"/>
                  </a:lnTo>
                  <a:lnTo>
                    <a:pt x="284" y="883"/>
                  </a:lnTo>
                  <a:lnTo>
                    <a:pt x="290" y="878"/>
                  </a:lnTo>
                  <a:lnTo>
                    <a:pt x="304" y="866"/>
                  </a:lnTo>
                  <a:lnTo>
                    <a:pt x="322" y="857"/>
                  </a:lnTo>
                  <a:lnTo>
                    <a:pt x="342" y="847"/>
                  </a:lnTo>
                  <a:lnTo>
                    <a:pt x="366" y="838"/>
                  </a:lnTo>
                  <a:lnTo>
                    <a:pt x="375" y="835"/>
                  </a:lnTo>
                  <a:lnTo>
                    <a:pt x="386" y="833"/>
                  </a:lnTo>
                  <a:close/>
                  <a:moveTo>
                    <a:pt x="386" y="964"/>
                  </a:moveTo>
                  <a:lnTo>
                    <a:pt x="386" y="1048"/>
                  </a:lnTo>
                  <a:lnTo>
                    <a:pt x="376" y="1053"/>
                  </a:lnTo>
                  <a:lnTo>
                    <a:pt x="367" y="1058"/>
                  </a:lnTo>
                  <a:lnTo>
                    <a:pt x="356" y="1061"/>
                  </a:lnTo>
                  <a:lnTo>
                    <a:pt x="344" y="1066"/>
                  </a:lnTo>
                  <a:lnTo>
                    <a:pt x="322" y="1072"/>
                  </a:lnTo>
                  <a:lnTo>
                    <a:pt x="299" y="1077"/>
                  </a:lnTo>
                  <a:lnTo>
                    <a:pt x="277" y="1079"/>
                  </a:lnTo>
                  <a:lnTo>
                    <a:pt x="256" y="1079"/>
                  </a:lnTo>
                  <a:lnTo>
                    <a:pt x="248" y="1078"/>
                  </a:lnTo>
                  <a:lnTo>
                    <a:pt x="239" y="1077"/>
                  </a:lnTo>
                  <a:lnTo>
                    <a:pt x="232" y="1074"/>
                  </a:lnTo>
                  <a:lnTo>
                    <a:pt x="224" y="1073"/>
                  </a:lnTo>
                  <a:lnTo>
                    <a:pt x="217" y="1070"/>
                  </a:lnTo>
                  <a:lnTo>
                    <a:pt x="213" y="1066"/>
                  </a:lnTo>
                  <a:lnTo>
                    <a:pt x="208" y="1062"/>
                  </a:lnTo>
                  <a:lnTo>
                    <a:pt x="204" y="1058"/>
                  </a:lnTo>
                  <a:lnTo>
                    <a:pt x="202" y="1053"/>
                  </a:lnTo>
                  <a:lnTo>
                    <a:pt x="201" y="1048"/>
                  </a:lnTo>
                  <a:lnTo>
                    <a:pt x="201" y="1043"/>
                  </a:lnTo>
                  <a:lnTo>
                    <a:pt x="202" y="1037"/>
                  </a:lnTo>
                  <a:lnTo>
                    <a:pt x="204" y="1033"/>
                  </a:lnTo>
                  <a:lnTo>
                    <a:pt x="208" y="1027"/>
                  </a:lnTo>
                  <a:lnTo>
                    <a:pt x="213" y="1021"/>
                  </a:lnTo>
                  <a:lnTo>
                    <a:pt x="217" y="1016"/>
                  </a:lnTo>
                  <a:lnTo>
                    <a:pt x="230" y="1004"/>
                  </a:lnTo>
                  <a:lnTo>
                    <a:pt x="247" y="995"/>
                  </a:lnTo>
                  <a:lnTo>
                    <a:pt x="267" y="985"/>
                  </a:lnTo>
                  <a:lnTo>
                    <a:pt x="290" y="977"/>
                  </a:lnTo>
                  <a:lnTo>
                    <a:pt x="302" y="972"/>
                  </a:lnTo>
                  <a:lnTo>
                    <a:pt x="315" y="970"/>
                  </a:lnTo>
                  <a:lnTo>
                    <a:pt x="328" y="966"/>
                  </a:lnTo>
                  <a:lnTo>
                    <a:pt x="341" y="965"/>
                  </a:lnTo>
                  <a:lnTo>
                    <a:pt x="353" y="964"/>
                  </a:lnTo>
                  <a:lnTo>
                    <a:pt x="365" y="964"/>
                  </a:lnTo>
                  <a:lnTo>
                    <a:pt x="375" y="964"/>
                  </a:lnTo>
                  <a:lnTo>
                    <a:pt x="386" y="964"/>
                  </a:lnTo>
                  <a:close/>
                  <a:moveTo>
                    <a:pt x="386" y="1209"/>
                  </a:moveTo>
                  <a:lnTo>
                    <a:pt x="386" y="1256"/>
                  </a:lnTo>
                  <a:lnTo>
                    <a:pt x="381" y="1253"/>
                  </a:lnTo>
                  <a:lnTo>
                    <a:pt x="379" y="1248"/>
                  </a:lnTo>
                  <a:lnTo>
                    <a:pt x="376" y="1244"/>
                  </a:lnTo>
                  <a:lnTo>
                    <a:pt x="375" y="1239"/>
                  </a:lnTo>
                  <a:lnTo>
                    <a:pt x="374" y="1234"/>
                  </a:lnTo>
                  <a:lnTo>
                    <a:pt x="375" y="1229"/>
                  </a:lnTo>
                  <a:lnTo>
                    <a:pt x="376" y="1224"/>
                  </a:lnTo>
                  <a:lnTo>
                    <a:pt x="379" y="1219"/>
                  </a:lnTo>
                  <a:lnTo>
                    <a:pt x="382" y="1213"/>
                  </a:lnTo>
                  <a:lnTo>
                    <a:pt x="386" y="1209"/>
                  </a:lnTo>
                  <a:close/>
                  <a:moveTo>
                    <a:pt x="386" y="1325"/>
                  </a:moveTo>
                  <a:lnTo>
                    <a:pt x="386" y="1419"/>
                  </a:lnTo>
                  <a:lnTo>
                    <a:pt x="378" y="1418"/>
                  </a:lnTo>
                  <a:lnTo>
                    <a:pt x="371" y="1416"/>
                  </a:lnTo>
                  <a:lnTo>
                    <a:pt x="363" y="1414"/>
                  </a:lnTo>
                  <a:lnTo>
                    <a:pt x="356" y="1412"/>
                  </a:lnTo>
                  <a:lnTo>
                    <a:pt x="352" y="1408"/>
                  </a:lnTo>
                  <a:lnTo>
                    <a:pt x="347" y="1405"/>
                  </a:lnTo>
                  <a:lnTo>
                    <a:pt x="342" y="1401"/>
                  </a:lnTo>
                  <a:lnTo>
                    <a:pt x="338" y="1396"/>
                  </a:lnTo>
                  <a:lnTo>
                    <a:pt x="336" y="1393"/>
                  </a:lnTo>
                  <a:lnTo>
                    <a:pt x="335" y="1388"/>
                  </a:lnTo>
                  <a:lnTo>
                    <a:pt x="335" y="1384"/>
                  </a:lnTo>
                  <a:lnTo>
                    <a:pt x="335" y="1380"/>
                  </a:lnTo>
                  <a:lnTo>
                    <a:pt x="336" y="1375"/>
                  </a:lnTo>
                  <a:lnTo>
                    <a:pt x="337" y="1370"/>
                  </a:lnTo>
                  <a:lnTo>
                    <a:pt x="340" y="1365"/>
                  </a:lnTo>
                  <a:lnTo>
                    <a:pt x="342" y="1361"/>
                  </a:lnTo>
                  <a:lnTo>
                    <a:pt x="349" y="1351"/>
                  </a:lnTo>
                  <a:lnTo>
                    <a:pt x="360" y="1342"/>
                  </a:lnTo>
                  <a:lnTo>
                    <a:pt x="372" y="1333"/>
                  </a:lnTo>
                  <a:lnTo>
                    <a:pt x="386" y="1325"/>
                  </a:lnTo>
                  <a:close/>
                  <a:moveTo>
                    <a:pt x="386" y="1465"/>
                  </a:moveTo>
                  <a:lnTo>
                    <a:pt x="386" y="1572"/>
                  </a:lnTo>
                  <a:lnTo>
                    <a:pt x="373" y="1572"/>
                  </a:lnTo>
                  <a:lnTo>
                    <a:pt x="362" y="1572"/>
                  </a:lnTo>
                  <a:lnTo>
                    <a:pt x="350" y="1570"/>
                  </a:lnTo>
                  <a:lnTo>
                    <a:pt x="341" y="1567"/>
                  </a:lnTo>
                  <a:lnTo>
                    <a:pt x="333" y="1564"/>
                  </a:lnTo>
                  <a:lnTo>
                    <a:pt x="324" y="1560"/>
                  </a:lnTo>
                  <a:lnTo>
                    <a:pt x="318" y="1556"/>
                  </a:lnTo>
                  <a:lnTo>
                    <a:pt x="314" y="1548"/>
                  </a:lnTo>
                  <a:lnTo>
                    <a:pt x="311" y="1544"/>
                  </a:lnTo>
                  <a:lnTo>
                    <a:pt x="309" y="1539"/>
                  </a:lnTo>
                  <a:lnTo>
                    <a:pt x="309" y="1533"/>
                  </a:lnTo>
                  <a:lnTo>
                    <a:pt x="310" y="1528"/>
                  </a:lnTo>
                  <a:lnTo>
                    <a:pt x="311" y="1522"/>
                  </a:lnTo>
                  <a:lnTo>
                    <a:pt x="314" y="1516"/>
                  </a:lnTo>
                  <a:lnTo>
                    <a:pt x="317" y="1510"/>
                  </a:lnTo>
                  <a:lnTo>
                    <a:pt x="322" y="1506"/>
                  </a:lnTo>
                  <a:lnTo>
                    <a:pt x="327" y="1500"/>
                  </a:lnTo>
                  <a:lnTo>
                    <a:pt x="333" y="1494"/>
                  </a:lnTo>
                  <a:lnTo>
                    <a:pt x="340" y="1489"/>
                  </a:lnTo>
                  <a:lnTo>
                    <a:pt x="347" y="1484"/>
                  </a:lnTo>
                  <a:lnTo>
                    <a:pt x="363" y="1475"/>
                  </a:lnTo>
                  <a:lnTo>
                    <a:pt x="382" y="1466"/>
                  </a:lnTo>
                  <a:lnTo>
                    <a:pt x="386" y="1465"/>
                  </a:lnTo>
                  <a:close/>
                  <a:moveTo>
                    <a:pt x="386" y="1617"/>
                  </a:moveTo>
                  <a:lnTo>
                    <a:pt x="386" y="1728"/>
                  </a:lnTo>
                  <a:lnTo>
                    <a:pt x="372" y="1729"/>
                  </a:lnTo>
                  <a:lnTo>
                    <a:pt x="359" y="1729"/>
                  </a:lnTo>
                  <a:lnTo>
                    <a:pt x="346" y="1728"/>
                  </a:lnTo>
                  <a:lnTo>
                    <a:pt x="334" y="1725"/>
                  </a:lnTo>
                  <a:lnTo>
                    <a:pt x="324" y="1722"/>
                  </a:lnTo>
                  <a:lnTo>
                    <a:pt x="315" y="1717"/>
                  </a:lnTo>
                  <a:lnTo>
                    <a:pt x="308" y="1712"/>
                  </a:lnTo>
                  <a:lnTo>
                    <a:pt x="302" y="1705"/>
                  </a:lnTo>
                  <a:lnTo>
                    <a:pt x="299" y="1700"/>
                  </a:lnTo>
                  <a:lnTo>
                    <a:pt x="298" y="1695"/>
                  </a:lnTo>
                  <a:lnTo>
                    <a:pt x="298" y="1690"/>
                  </a:lnTo>
                  <a:lnTo>
                    <a:pt x="298" y="1684"/>
                  </a:lnTo>
                  <a:lnTo>
                    <a:pt x="299" y="1678"/>
                  </a:lnTo>
                  <a:lnTo>
                    <a:pt x="302" y="1673"/>
                  </a:lnTo>
                  <a:lnTo>
                    <a:pt x="305" y="1667"/>
                  </a:lnTo>
                  <a:lnTo>
                    <a:pt x="309" y="1661"/>
                  </a:lnTo>
                  <a:lnTo>
                    <a:pt x="314" y="1655"/>
                  </a:lnTo>
                  <a:lnTo>
                    <a:pt x="319" y="1651"/>
                  </a:lnTo>
                  <a:lnTo>
                    <a:pt x="325" y="1645"/>
                  </a:lnTo>
                  <a:lnTo>
                    <a:pt x="333" y="1640"/>
                  </a:lnTo>
                  <a:lnTo>
                    <a:pt x="349" y="1630"/>
                  </a:lnTo>
                  <a:lnTo>
                    <a:pt x="367" y="1623"/>
                  </a:lnTo>
                  <a:lnTo>
                    <a:pt x="376" y="1620"/>
                  </a:lnTo>
                  <a:lnTo>
                    <a:pt x="386" y="1617"/>
                  </a:lnTo>
                  <a:close/>
                  <a:moveTo>
                    <a:pt x="386" y="1778"/>
                  </a:moveTo>
                  <a:lnTo>
                    <a:pt x="386" y="1888"/>
                  </a:lnTo>
                  <a:lnTo>
                    <a:pt x="373" y="1889"/>
                  </a:lnTo>
                  <a:lnTo>
                    <a:pt x="360" y="1889"/>
                  </a:lnTo>
                  <a:lnTo>
                    <a:pt x="348" y="1888"/>
                  </a:lnTo>
                  <a:lnTo>
                    <a:pt x="336" y="1886"/>
                  </a:lnTo>
                  <a:lnTo>
                    <a:pt x="327" y="1882"/>
                  </a:lnTo>
                  <a:lnTo>
                    <a:pt x="317" y="1877"/>
                  </a:lnTo>
                  <a:lnTo>
                    <a:pt x="310" y="1872"/>
                  </a:lnTo>
                  <a:lnTo>
                    <a:pt x="305" y="1866"/>
                  </a:lnTo>
                  <a:lnTo>
                    <a:pt x="303" y="1860"/>
                  </a:lnTo>
                  <a:lnTo>
                    <a:pt x="300" y="1855"/>
                  </a:lnTo>
                  <a:lnTo>
                    <a:pt x="300" y="1849"/>
                  </a:lnTo>
                  <a:lnTo>
                    <a:pt x="300" y="1844"/>
                  </a:lnTo>
                  <a:lnTo>
                    <a:pt x="302" y="1838"/>
                  </a:lnTo>
                  <a:lnTo>
                    <a:pt x="304" y="1832"/>
                  </a:lnTo>
                  <a:lnTo>
                    <a:pt x="306" y="1828"/>
                  </a:lnTo>
                  <a:lnTo>
                    <a:pt x="310" y="1822"/>
                  </a:lnTo>
                  <a:lnTo>
                    <a:pt x="315" y="1816"/>
                  </a:lnTo>
                  <a:lnTo>
                    <a:pt x="319" y="1811"/>
                  </a:lnTo>
                  <a:lnTo>
                    <a:pt x="327" y="1805"/>
                  </a:lnTo>
                  <a:lnTo>
                    <a:pt x="333" y="1800"/>
                  </a:lnTo>
                  <a:lnTo>
                    <a:pt x="348" y="1792"/>
                  </a:lnTo>
                  <a:lnTo>
                    <a:pt x="366" y="1784"/>
                  </a:lnTo>
                  <a:lnTo>
                    <a:pt x="375" y="1780"/>
                  </a:lnTo>
                  <a:lnTo>
                    <a:pt x="386" y="1778"/>
                  </a:lnTo>
                  <a:close/>
                  <a:moveTo>
                    <a:pt x="386" y="1946"/>
                  </a:moveTo>
                  <a:lnTo>
                    <a:pt x="386" y="2055"/>
                  </a:lnTo>
                  <a:lnTo>
                    <a:pt x="375" y="2055"/>
                  </a:lnTo>
                  <a:lnTo>
                    <a:pt x="365" y="2053"/>
                  </a:lnTo>
                  <a:lnTo>
                    <a:pt x="355" y="2052"/>
                  </a:lnTo>
                  <a:lnTo>
                    <a:pt x="347" y="2049"/>
                  </a:lnTo>
                  <a:lnTo>
                    <a:pt x="338" y="2045"/>
                  </a:lnTo>
                  <a:lnTo>
                    <a:pt x="331" y="2041"/>
                  </a:lnTo>
                  <a:lnTo>
                    <a:pt x="325" y="2036"/>
                  </a:lnTo>
                  <a:lnTo>
                    <a:pt x="321" y="2030"/>
                  </a:lnTo>
                  <a:lnTo>
                    <a:pt x="318" y="2025"/>
                  </a:lnTo>
                  <a:lnTo>
                    <a:pt x="317" y="2020"/>
                  </a:lnTo>
                  <a:lnTo>
                    <a:pt x="316" y="2014"/>
                  </a:lnTo>
                  <a:lnTo>
                    <a:pt x="316" y="2008"/>
                  </a:lnTo>
                  <a:lnTo>
                    <a:pt x="317" y="2003"/>
                  </a:lnTo>
                  <a:lnTo>
                    <a:pt x="319" y="1997"/>
                  </a:lnTo>
                  <a:lnTo>
                    <a:pt x="322" y="1992"/>
                  </a:lnTo>
                  <a:lnTo>
                    <a:pt x="325" y="1987"/>
                  </a:lnTo>
                  <a:lnTo>
                    <a:pt x="330" y="1981"/>
                  </a:lnTo>
                  <a:lnTo>
                    <a:pt x="335" y="1976"/>
                  </a:lnTo>
                  <a:lnTo>
                    <a:pt x="341" y="1970"/>
                  </a:lnTo>
                  <a:lnTo>
                    <a:pt x="347" y="1965"/>
                  </a:lnTo>
                  <a:lnTo>
                    <a:pt x="361" y="1957"/>
                  </a:lnTo>
                  <a:lnTo>
                    <a:pt x="378" y="1949"/>
                  </a:lnTo>
                  <a:lnTo>
                    <a:pt x="381" y="1948"/>
                  </a:lnTo>
                  <a:lnTo>
                    <a:pt x="386" y="1946"/>
                  </a:lnTo>
                  <a:close/>
                  <a:moveTo>
                    <a:pt x="386" y="2128"/>
                  </a:moveTo>
                  <a:lnTo>
                    <a:pt x="386" y="2222"/>
                  </a:lnTo>
                  <a:lnTo>
                    <a:pt x="375" y="2218"/>
                  </a:lnTo>
                  <a:lnTo>
                    <a:pt x="366" y="2213"/>
                  </a:lnTo>
                  <a:lnTo>
                    <a:pt x="357" y="2207"/>
                  </a:lnTo>
                  <a:lnTo>
                    <a:pt x="352" y="2199"/>
                  </a:lnTo>
                  <a:lnTo>
                    <a:pt x="349" y="2195"/>
                  </a:lnTo>
                  <a:lnTo>
                    <a:pt x="347" y="2191"/>
                  </a:lnTo>
                  <a:lnTo>
                    <a:pt x="347" y="2186"/>
                  </a:lnTo>
                  <a:lnTo>
                    <a:pt x="346" y="2182"/>
                  </a:lnTo>
                  <a:lnTo>
                    <a:pt x="347" y="2172"/>
                  </a:lnTo>
                  <a:lnTo>
                    <a:pt x="350" y="2163"/>
                  </a:lnTo>
                  <a:lnTo>
                    <a:pt x="356" y="2153"/>
                  </a:lnTo>
                  <a:lnTo>
                    <a:pt x="365" y="2144"/>
                  </a:lnTo>
                  <a:lnTo>
                    <a:pt x="374" y="2135"/>
                  </a:lnTo>
                  <a:lnTo>
                    <a:pt x="386" y="2128"/>
                  </a:lnTo>
                  <a:close/>
                  <a:moveTo>
                    <a:pt x="386" y="2556"/>
                  </a:moveTo>
                  <a:lnTo>
                    <a:pt x="386" y="2636"/>
                  </a:lnTo>
                  <a:lnTo>
                    <a:pt x="375" y="2643"/>
                  </a:lnTo>
                  <a:lnTo>
                    <a:pt x="363" y="2650"/>
                  </a:lnTo>
                  <a:lnTo>
                    <a:pt x="348" y="2655"/>
                  </a:lnTo>
                  <a:lnTo>
                    <a:pt x="334" y="2658"/>
                  </a:lnTo>
                  <a:lnTo>
                    <a:pt x="318" y="2658"/>
                  </a:lnTo>
                  <a:lnTo>
                    <a:pt x="304" y="2657"/>
                  </a:lnTo>
                  <a:lnTo>
                    <a:pt x="292" y="2655"/>
                  </a:lnTo>
                  <a:lnTo>
                    <a:pt x="280" y="2650"/>
                  </a:lnTo>
                  <a:lnTo>
                    <a:pt x="276" y="2646"/>
                  </a:lnTo>
                  <a:lnTo>
                    <a:pt x="271" y="2643"/>
                  </a:lnTo>
                  <a:lnTo>
                    <a:pt x="267" y="2638"/>
                  </a:lnTo>
                  <a:lnTo>
                    <a:pt x="264" y="2634"/>
                  </a:lnTo>
                  <a:lnTo>
                    <a:pt x="261" y="2630"/>
                  </a:lnTo>
                  <a:lnTo>
                    <a:pt x="259" y="2624"/>
                  </a:lnTo>
                  <a:lnTo>
                    <a:pt x="258" y="2619"/>
                  </a:lnTo>
                  <a:lnTo>
                    <a:pt x="258" y="2614"/>
                  </a:lnTo>
                  <a:lnTo>
                    <a:pt x="259" y="2608"/>
                  </a:lnTo>
                  <a:lnTo>
                    <a:pt x="260" y="2603"/>
                  </a:lnTo>
                  <a:lnTo>
                    <a:pt x="261" y="2597"/>
                  </a:lnTo>
                  <a:lnTo>
                    <a:pt x="264" y="2593"/>
                  </a:lnTo>
                  <a:lnTo>
                    <a:pt x="271" y="2582"/>
                  </a:lnTo>
                  <a:lnTo>
                    <a:pt x="280" y="2573"/>
                  </a:lnTo>
                  <a:lnTo>
                    <a:pt x="292" y="2564"/>
                  </a:lnTo>
                  <a:lnTo>
                    <a:pt x="306" y="2558"/>
                  </a:lnTo>
                  <a:lnTo>
                    <a:pt x="317" y="2554"/>
                  </a:lnTo>
                  <a:lnTo>
                    <a:pt x="328" y="2551"/>
                  </a:lnTo>
                  <a:lnTo>
                    <a:pt x="338" y="2550"/>
                  </a:lnTo>
                  <a:lnTo>
                    <a:pt x="348" y="2549"/>
                  </a:lnTo>
                  <a:lnTo>
                    <a:pt x="359" y="2549"/>
                  </a:lnTo>
                  <a:lnTo>
                    <a:pt x="368" y="2551"/>
                  </a:lnTo>
                  <a:lnTo>
                    <a:pt x="378" y="2554"/>
                  </a:lnTo>
                  <a:lnTo>
                    <a:pt x="386" y="2556"/>
                  </a:lnTo>
                  <a:close/>
                  <a:moveTo>
                    <a:pt x="175" y="262"/>
                  </a:moveTo>
                  <a:lnTo>
                    <a:pt x="147" y="271"/>
                  </a:lnTo>
                  <a:lnTo>
                    <a:pt x="123" y="281"/>
                  </a:lnTo>
                  <a:lnTo>
                    <a:pt x="102" y="291"/>
                  </a:lnTo>
                  <a:lnTo>
                    <a:pt x="84" y="301"/>
                  </a:lnTo>
                  <a:lnTo>
                    <a:pt x="77" y="307"/>
                  </a:lnTo>
                  <a:lnTo>
                    <a:pt x="71" y="312"/>
                  </a:lnTo>
                  <a:lnTo>
                    <a:pt x="66" y="317"/>
                  </a:lnTo>
                  <a:lnTo>
                    <a:pt x="63" y="322"/>
                  </a:lnTo>
                  <a:lnTo>
                    <a:pt x="60" y="327"/>
                  </a:lnTo>
                  <a:lnTo>
                    <a:pt x="59" y="332"/>
                  </a:lnTo>
                  <a:lnTo>
                    <a:pt x="59" y="336"/>
                  </a:lnTo>
                  <a:lnTo>
                    <a:pt x="62" y="340"/>
                  </a:lnTo>
                  <a:lnTo>
                    <a:pt x="64" y="344"/>
                  </a:lnTo>
                  <a:lnTo>
                    <a:pt x="69" y="347"/>
                  </a:lnTo>
                  <a:lnTo>
                    <a:pt x="75" y="350"/>
                  </a:lnTo>
                  <a:lnTo>
                    <a:pt x="81" y="352"/>
                  </a:lnTo>
                  <a:lnTo>
                    <a:pt x="97" y="354"/>
                  </a:lnTo>
                  <a:lnTo>
                    <a:pt x="118" y="355"/>
                  </a:lnTo>
                  <a:lnTo>
                    <a:pt x="141" y="354"/>
                  </a:lnTo>
                  <a:lnTo>
                    <a:pt x="166" y="351"/>
                  </a:lnTo>
                  <a:lnTo>
                    <a:pt x="194" y="345"/>
                  </a:lnTo>
                  <a:lnTo>
                    <a:pt x="222" y="338"/>
                  </a:lnTo>
                  <a:lnTo>
                    <a:pt x="248" y="329"/>
                  </a:lnTo>
                  <a:lnTo>
                    <a:pt x="273" y="320"/>
                  </a:lnTo>
                  <a:lnTo>
                    <a:pt x="295" y="309"/>
                  </a:lnTo>
                  <a:lnTo>
                    <a:pt x="311" y="298"/>
                  </a:lnTo>
                  <a:lnTo>
                    <a:pt x="318" y="294"/>
                  </a:lnTo>
                  <a:lnTo>
                    <a:pt x="325" y="288"/>
                  </a:lnTo>
                  <a:lnTo>
                    <a:pt x="330" y="283"/>
                  </a:lnTo>
                  <a:lnTo>
                    <a:pt x="334" y="278"/>
                  </a:lnTo>
                  <a:lnTo>
                    <a:pt x="336" y="274"/>
                  </a:lnTo>
                  <a:lnTo>
                    <a:pt x="337" y="269"/>
                  </a:lnTo>
                  <a:lnTo>
                    <a:pt x="337" y="264"/>
                  </a:lnTo>
                  <a:lnTo>
                    <a:pt x="335" y="260"/>
                  </a:lnTo>
                  <a:lnTo>
                    <a:pt x="333" y="257"/>
                  </a:lnTo>
                  <a:lnTo>
                    <a:pt x="328" y="253"/>
                  </a:lnTo>
                  <a:lnTo>
                    <a:pt x="322" y="251"/>
                  </a:lnTo>
                  <a:lnTo>
                    <a:pt x="315" y="249"/>
                  </a:lnTo>
                  <a:lnTo>
                    <a:pt x="298" y="246"/>
                  </a:lnTo>
                  <a:lnTo>
                    <a:pt x="278" y="245"/>
                  </a:lnTo>
                  <a:lnTo>
                    <a:pt x="255" y="246"/>
                  </a:lnTo>
                  <a:lnTo>
                    <a:pt x="229" y="250"/>
                  </a:lnTo>
                  <a:lnTo>
                    <a:pt x="203" y="254"/>
                  </a:lnTo>
                  <a:lnTo>
                    <a:pt x="175" y="262"/>
                  </a:lnTo>
                  <a:close/>
                  <a:moveTo>
                    <a:pt x="125" y="521"/>
                  </a:moveTo>
                  <a:lnTo>
                    <a:pt x="100" y="529"/>
                  </a:lnTo>
                  <a:lnTo>
                    <a:pt x="78" y="538"/>
                  </a:lnTo>
                  <a:lnTo>
                    <a:pt x="58" y="549"/>
                  </a:lnTo>
                  <a:lnTo>
                    <a:pt x="43" y="560"/>
                  </a:lnTo>
                  <a:lnTo>
                    <a:pt x="37" y="566"/>
                  </a:lnTo>
                  <a:lnTo>
                    <a:pt x="31" y="571"/>
                  </a:lnTo>
                  <a:lnTo>
                    <a:pt x="27" y="576"/>
                  </a:lnTo>
                  <a:lnTo>
                    <a:pt x="24" y="581"/>
                  </a:lnTo>
                  <a:lnTo>
                    <a:pt x="22" y="586"/>
                  </a:lnTo>
                  <a:lnTo>
                    <a:pt x="21" y="591"/>
                  </a:lnTo>
                  <a:lnTo>
                    <a:pt x="22" y="595"/>
                  </a:lnTo>
                  <a:lnTo>
                    <a:pt x="24" y="600"/>
                  </a:lnTo>
                  <a:lnTo>
                    <a:pt x="27" y="604"/>
                  </a:lnTo>
                  <a:lnTo>
                    <a:pt x="32" y="607"/>
                  </a:lnTo>
                  <a:lnTo>
                    <a:pt x="37" y="610"/>
                  </a:lnTo>
                  <a:lnTo>
                    <a:pt x="44" y="612"/>
                  </a:lnTo>
                  <a:lnTo>
                    <a:pt x="51" y="615"/>
                  </a:lnTo>
                  <a:lnTo>
                    <a:pt x="59" y="616"/>
                  </a:lnTo>
                  <a:lnTo>
                    <a:pt x="69" y="617"/>
                  </a:lnTo>
                  <a:lnTo>
                    <a:pt x="78" y="617"/>
                  </a:lnTo>
                  <a:lnTo>
                    <a:pt x="100" y="616"/>
                  </a:lnTo>
                  <a:lnTo>
                    <a:pt x="123" y="613"/>
                  </a:lnTo>
                  <a:lnTo>
                    <a:pt x="148" y="609"/>
                  </a:lnTo>
                  <a:lnTo>
                    <a:pt x="175" y="601"/>
                  </a:lnTo>
                  <a:lnTo>
                    <a:pt x="199" y="592"/>
                  </a:lnTo>
                  <a:lnTo>
                    <a:pt x="222" y="582"/>
                  </a:lnTo>
                  <a:lnTo>
                    <a:pt x="241" y="573"/>
                  </a:lnTo>
                  <a:lnTo>
                    <a:pt x="256" y="562"/>
                  </a:lnTo>
                  <a:lnTo>
                    <a:pt x="264" y="556"/>
                  </a:lnTo>
                  <a:lnTo>
                    <a:pt x="268" y="552"/>
                  </a:lnTo>
                  <a:lnTo>
                    <a:pt x="273" y="547"/>
                  </a:lnTo>
                  <a:lnTo>
                    <a:pt x="276" y="541"/>
                  </a:lnTo>
                  <a:lnTo>
                    <a:pt x="278" y="536"/>
                  </a:lnTo>
                  <a:lnTo>
                    <a:pt x="279" y="531"/>
                  </a:lnTo>
                  <a:lnTo>
                    <a:pt x="278" y="527"/>
                  </a:lnTo>
                  <a:lnTo>
                    <a:pt x="277" y="523"/>
                  </a:lnTo>
                  <a:lnTo>
                    <a:pt x="273" y="518"/>
                  </a:lnTo>
                  <a:lnTo>
                    <a:pt x="268" y="516"/>
                  </a:lnTo>
                  <a:lnTo>
                    <a:pt x="264" y="512"/>
                  </a:lnTo>
                  <a:lnTo>
                    <a:pt x="256" y="510"/>
                  </a:lnTo>
                  <a:lnTo>
                    <a:pt x="249" y="508"/>
                  </a:lnTo>
                  <a:lnTo>
                    <a:pt x="241" y="506"/>
                  </a:lnTo>
                  <a:lnTo>
                    <a:pt x="232" y="506"/>
                  </a:lnTo>
                  <a:lnTo>
                    <a:pt x="222" y="505"/>
                  </a:lnTo>
                  <a:lnTo>
                    <a:pt x="199" y="506"/>
                  </a:lnTo>
                  <a:lnTo>
                    <a:pt x="176" y="509"/>
                  </a:lnTo>
                  <a:lnTo>
                    <a:pt x="151" y="514"/>
                  </a:lnTo>
                  <a:lnTo>
                    <a:pt x="125" y="521"/>
                  </a:lnTo>
                  <a:close/>
                  <a:moveTo>
                    <a:pt x="142" y="805"/>
                  </a:moveTo>
                  <a:lnTo>
                    <a:pt x="120" y="813"/>
                  </a:lnTo>
                  <a:lnTo>
                    <a:pt x="100" y="822"/>
                  </a:lnTo>
                  <a:lnTo>
                    <a:pt x="82" y="832"/>
                  </a:lnTo>
                  <a:lnTo>
                    <a:pt x="68" y="843"/>
                  </a:lnTo>
                  <a:lnTo>
                    <a:pt x="62" y="849"/>
                  </a:lnTo>
                  <a:lnTo>
                    <a:pt x="58" y="855"/>
                  </a:lnTo>
                  <a:lnTo>
                    <a:pt x="53" y="859"/>
                  </a:lnTo>
                  <a:lnTo>
                    <a:pt x="51" y="865"/>
                  </a:lnTo>
                  <a:lnTo>
                    <a:pt x="50" y="870"/>
                  </a:lnTo>
                  <a:lnTo>
                    <a:pt x="50" y="875"/>
                  </a:lnTo>
                  <a:lnTo>
                    <a:pt x="51" y="879"/>
                  </a:lnTo>
                  <a:lnTo>
                    <a:pt x="52" y="884"/>
                  </a:lnTo>
                  <a:lnTo>
                    <a:pt x="56" y="889"/>
                  </a:lnTo>
                  <a:lnTo>
                    <a:pt x="60" y="893"/>
                  </a:lnTo>
                  <a:lnTo>
                    <a:pt x="65" y="895"/>
                  </a:lnTo>
                  <a:lnTo>
                    <a:pt x="72" y="898"/>
                  </a:lnTo>
                  <a:lnTo>
                    <a:pt x="79" y="900"/>
                  </a:lnTo>
                  <a:lnTo>
                    <a:pt x="87" y="902"/>
                  </a:lnTo>
                  <a:lnTo>
                    <a:pt x="96" y="903"/>
                  </a:lnTo>
                  <a:lnTo>
                    <a:pt x="106" y="903"/>
                  </a:lnTo>
                  <a:lnTo>
                    <a:pt x="126" y="903"/>
                  </a:lnTo>
                  <a:lnTo>
                    <a:pt x="148" y="901"/>
                  </a:lnTo>
                  <a:lnTo>
                    <a:pt x="171" y="896"/>
                  </a:lnTo>
                  <a:lnTo>
                    <a:pt x="196" y="889"/>
                  </a:lnTo>
                  <a:lnTo>
                    <a:pt x="218" y="881"/>
                  </a:lnTo>
                  <a:lnTo>
                    <a:pt x="239" y="871"/>
                  </a:lnTo>
                  <a:lnTo>
                    <a:pt x="256" y="860"/>
                  </a:lnTo>
                  <a:lnTo>
                    <a:pt x="270" y="850"/>
                  </a:lnTo>
                  <a:lnTo>
                    <a:pt x="276" y="845"/>
                  </a:lnTo>
                  <a:lnTo>
                    <a:pt x="280" y="839"/>
                  </a:lnTo>
                  <a:lnTo>
                    <a:pt x="284" y="834"/>
                  </a:lnTo>
                  <a:lnTo>
                    <a:pt x="286" y="828"/>
                  </a:lnTo>
                  <a:lnTo>
                    <a:pt x="289" y="824"/>
                  </a:lnTo>
                  <a:lnTo>
                    <a:pt x="289" y="819"/>
                  </a:lnTo>
                  <a:lnTo>
                    <a:pt x="287" y="814"/>
                  </a:lnTo>
                  <a:lnTo>
                    <a:pt x="286" y="809"/>
                  </a:lnTo>
                  <a:lnTo>
                    <a:pt x="283" y="805"/>
                  </a:lnTo>
                  <a:lnTo>
                    <a:pt x="278" y="801"/>
                  </a:lnTo>
                  <a:lnTo>
                    <a:pt x="273" y="799"/>
                  </a:lnTo>
                  <a:lnTo>
                    <a:pt x="266" y="796"/>
                  </a:lnTo>
                  <a:lnTo>
                    <a:pt x="259" y="794"/>
                  </a:lnTo>
                  <a:lnTo>
                    <a:pt x="251" y="792"/>
                  </a:lnTo>
                  <a:lnTo>
                    <a:pt x="242" y="790"/>
                  </a:lnTo>
                  <a:lnTo>
                    <a:pt x="233" y="790"/>
                  </a:lnTo>
                  <a:lnTo>
                    <a:pt x="213" y="790"/>
                  </a:lnTo>
                  <a:lnTo>
                    <a:pt x="190" y="793"/>
                  </a:lnTo>
                  <a:lnTo>
                    <a:pt x="166" y="797"/>
                  </a:lnTo>
                  <a:lnTo>
                    <a:pt x="142" y="805"/>
                  </a:lnTo>
                  <a:close/>
                  <a:moveTo>
                    <a:pt x="284" y="1206"/>
                  </a:moveTo>
                  <a:lnTo>
                    <a:pt x="305" y="1199"/>
                  </a:lnTo>
                  <a:lnTo>
                    <a:pt x="323" y="1190"/>
                  </a:lnTo>
                  <a:lnTo>
                    <a:pt x="340" y="1179"/>
                  </a:lnTo>
                  <a:lnTo>
                    <a:pt x="352" y="1168"/>
                  </a:lnTo>
                  <a:lnTo>
                    <a:pt x="356" y="1162"/>
                  </a:lnTo>
                  <a:lnTo>
                    <a:pt x="361" y="1157"/>
                  </a:lnTo>
                  <a:lnTo>
                    <a:pt x="363" y="1152"/>
                  </a:lnTo>
                  <a:lnTo>
                    <a:pt x="366" y="1146"/>
                  </a:lnTo>
                  <a:lnTo>
                    <a:pt x="367" y="1141"/>
                  </a:lnTo>
                  <a:lnTo>
                    <a:pt x="367" y="1136"/>
                  </a:lnTo>
                  <a:lnTo>
                    <a:pt x="366" y="1130"/>
                  </a:lnTo>
                  <a:lnTo>
                    <a:pt x="363" y="1125"/>
                  </a:lnTo>
                  <a:lnTo>
                    <a:pt x="360" y="1122"/>
                  </a:lnTo>
                  <a:lnTo>
                    <a:pt x="356" y="1117"/>
                  </a:lnTo>
                  <a:lnTo>
                    <a:pt x="350" y="1115"/>
                  </a:lnTo>
                  <a:lnTo>
                    <a:pt x="344" y="1111"/>
                  </a:lnTo>
                  <a:lnTo>
                    <a:pt x="337" y="1109"/>
                  </a:lnTo>
                  <a:lnTo>
                    <a:pt x="330" y="1108"/>
                  </a:lnTo>
                  <a:lnTo>
                    <a:pt x="321" y="1105"/>
                  </a:lnTo>
                  <a:lnTo>
                    <a:pt x="312" y="1105"/>
                  </a:lnTo>
                  <a:lnTo>
                    <a:pt x="293" y="1105"/>
                  </a:lnTo>
                  <a:lnTo>
                    <a:pt x="272" y="1106"/>
                  </a:lnTo>
                  <a:lnTo>
                    <a:pt x="251" y="1111"/>
                  </a:lnTo>
                  <a:lnTo>
                    <a:pt x="228" y="1117"/>
                  </a:lnTo>
                  <a:lnTo>
                    <a:pt x="207" y="1125"/>
                  </a:lnTo>
                  <a:lnTo>
                    <a:pt x="189" y="1135"/>
                  </a:lnTo>
                  <a:lnTo>
                    <a:pt x="172" y="1146"/>
                  </a:lnTo>
                  <a:lnTo>
                    <a:pt x="160" y="1156"/>
                  </a:lnTo>
                  <a:lnTo>
                    <a:pt x="156" y="1161"/>
                  </a:lnTo>
                  <a:lnTo>
                    <a:pt x="151" y="1167"/>
                  </a:lnTo>
                  <a:lnTo>
                    <a:pt x="148" y="1173"/>
                  </a:lnTo>
                  <a:lnTo>
                    <a:pt x="146" y="1178"/>
                  </a:lnTo>
                  <a:lnTo>
                    <a:pt x="145" y="1184"/>
                  </a:lnTo>
                  <a:lnTo>
                    <a:pt x="145" y="1188"/>
                  </a:lnTo>
                  <a:lnTo>
                    <a:pt x="146" y="1194"/>
                  </a:lnTo>
                  <a:lnTo>
                    <a:pt x="148" y="1199"/>
                  </a:lnTo>
                  <a:lnTo>
                    <a:pt x="152" y="1203"/>
                  </a:lnTo>
                  <a:lnTo>
                    <a:pt x="157" y="1207"/>
                  </a:lnTo>
                  <a:lnTo>
                    <a:pt x="161" y="1210"/>
                  </a:lnTo>
                  <a:lnTo>
                    <a:pt x="167" y="1213"/>
                  </a:lnTo>
                  <a:lnTo>
                    <a:pt x="175" y="1216"/>
                  </a:lnTo>
                  <a:lnTo>
                    <a:pt x="183" y="1217"/>
                  </a:lnTo>
                  <a:lnTo>
                    <a:pt x="191" y="1219"/>
                  </a:lnTo>
                  <a:lnTo>
                    <a:pt x="199" y="1219"/>
                  </a:lnTo>
                  <a:lnTo>
                    <a:pt x="218" y="1219"/>
                  </a:lnTo>
                  <a:lnTo>
                    <a:pt x="240" y="1217"/>
                  </a:lnTo>
                  <a:lnTo>
                    <a:pt x="261" y="1213"/>
                  </a:lnTo>
                  <a:lnTo>
                    <a:pt x="284" y="1206"/>
                  </a:lnTo>
                  <a:close/>
                  <a:moveTo>
                    <a:pt x="312" y="1270"/>
                  </a:moveTo>
                  <a:lnTo>
                    <a:pt x="309" y="1267"/>
                  </a:lnTo>
                  <a:lnTo>
                    <a:pt x="304" y="1262"/>
                  </a:lnTo>
                  <a:lnTo>
                    <a:pt x="299" y="1258"/>
                  </a:lnTo>
                  <a:lnTo>
                    <a:pt x="293" y="1256"/>
                  </a:lnTo>
                  <a:lnTo>
                    <a:pt x="286" y="1254"/>
                  </a:lnTo>
                  <a:lnTo>
                    <a:pt x="279" y="1251"/>
                  </a:lnTo>
                  <a:lnTo>
                    <a:pt x="271" y="1250"/>
                  </a:lnTo>
                  <a:lnTo>
                    <a:pt x="262" y="1249"/>
                  </a:lnTo>
                  <a:lnTo>
                    <a:pt x="243" y="1249"/>
                  </a:lnTo>
                  <a:lnTo>
                    <a:pt x="223" y="1251"/>
                  </a:lnTo>
                  <a:lnTo>
                    <a:pt x="203" y="1255"/>
                  </a:lnTo>
                  <a:lnTo>
                    <a:pt x="182" y="1261"/>
                  </a:lnTo>
                  <a:lnTo>
                    <a:pt x="161" y="1269"/>
                  </a:lnTo>
                  <a:lnTo>
                    <a:pt x="144" y="1279"/>
                  </a:lnTo>
                  <a:lnTo>
                    <a:pt x="129" y="1289"/>
                  </a:lnTo>
                  <a:lnTo>
                    <a:pt x="118" y="1300"/>
                  </a:lnTo>
                  <a:lnTo>
                    <a:pt x="113" y="1305"/>
                  </a:lnTo>
                  <a:lnTo>
                    <a:pt x="109" y="1311"/>
                  </a:lnTo>
                  <a:lnTo>
                    <a:pt x="106" y="1317"/>
                  </a:lnTo>
                  <a:lnTo>
                    <a:pt x="104" y="1321"/>
                  </a:lnTo>
                  <a:lnTo>
                    <a:pt x="103" y="1327"/>
                  </a:lnTo>
                  <a:lnTo>
                    <a:pt x="103" y="1332"/>
                  </a:lnTo>
                  <a:lnTo>
                    <a:pt x="104" y="1337"/>
                  </a:lnTo>
                  <a:lnTo>
                    <a:pt x="107" y="1342"/>
                  </a:lnTo>
                  <a:lnTo>
                    <a:pt x="110" y="1346"/>
                  </a:lnTo>
                  <a:lnTo>
                    <a:pt x="115" y="1350"/>
                  </a:lnTo>
                  <a:lnTo>
                    <a:pt x="120" y="1354"/>
                  </a:lnTo>
                  <a:lnTo>
                    <a:pt x="126" y="1357"/>
                  </a:lnTo>
                  <a:lnTo>
                    <a:pt x="133" y="1359"/>
                  </a:lnTo>
                  <a:lnTo>
                    <a:pt x="140" y="1361"/>
                  </a:lnTo>
                  <a:lnTo>
                    <a:pt x="148" y="1363"/>
                  </a:lnTo>
                  <a:lnTo>
                    <a:pt x="157" y="1363"/>
                  </a:lnTo>
                  <a:lnTo>
                    <a:pt x="176" y="1363"/>
                  </a:lnTo>
                  <a:lnTo>
                    <a:pt x="196" y="1362"/>
                  </a:lnTo>
                  <a:lnTo>
                    <a:pt x="216" y="1357"/>
                  </a:lnTo>
                  <a:lnTo>
                    <a:pt x="237" y="1351"/>
                  </a:lnTo>
                  <a:lnTo>
                    <a:pt x="258" y="1343"/>
                  </a:lnTo>
                  <a:lnTo>
                    <a:pt x="276" y="1333"/>
                  </a:lnTo>
                  <a:lnTo>
                    <a:pt x="290" y="1324"/>
                  </a:lnTo>
                  <a:lnTo>
                    <a:pt x="302" y="1313"/>
                  </a:lnTo>
                  <a:lnTo>
                    <a:pt x="306" y="1307"/>
                  </a:lnTo>
                  <a:lnTo>
                    <a:pt x="310" y="1301"/>
                  </a:lnTo>
                  <a:lnTo>
                    <a:pt x="314" y="1296"/>
                  </a:lnTo>
                  <a:lnTo>
                    <a:pt x="315" y="1291"/>
                  </a:lnTo>
                  <a:lnTo>
                    <a:pt x="316" y="1286"/>
                  </a:lnTo>
                  <a:lnTo>
                    <a:pt x="316" y="1281"/>
                  </a:lnTo>
                  <a:lnTo>
                    <a:pt x="315" y="1275"/>
                  </a:lnTo>
                  <a:lnTo>
                    <a:pt x="312" y="1270"/>
                  </a:lnTo>
                  <a:close/>
                  <a:moveTo>
                    <a:pt x="276" y="1419"/>
                  </a:moveTo>
                  <a:lnTo>
                    <a:pt x="272" y="1414"/>
                  </a:lnTo>
                  <a:lnTo>
                    <a:pt x="267" y="1411"/>
                  </a:lnTo>
                  <a:lnTo>
                    <a:pt x="262" y="1407"/>
                  </a:lnTo>
                  <a:lnTo>
                    <a:pt x="256" y="1405"/>
                  </a:lnTo>
                  <a:lnTo>
                    <a:pt x="251" y="1402"/>
                  </a:lnTo>
                  <a:lnTo>
                    <a:pt x="243" y="1400"/>
                  </a:lnTo>
                  <a:lnTo>
                    <a:pt x="235" y="1399"/>
                  </a:lnTo>
                  <a:lnTo>
                    <a:pt x="227" y="1397"/>
                  </a:lnTo>
                  <a:lnTo>
                    <a:pt x="209" y="1397"/>
                  </a:lnTo>
                  <a:lnTo>
                    <a:pt x="190" y="1399"/>
                  </a:lnTo>
                  <a:lnTo>
                    <a:pt x="170" y="1402"/>
                  </a:lnTo>
                  <a:lnTo>
                    <a:pt x="150" y="1408"/>
                  </a:lnTo>
                  <a:lnTo>
                    <a:pt x="131" y="1416"/>
                  </a:lnTo>
                  <a:lnTo>
                    <a:pt x="113" y="1426"/>
                  </a:lnTo>
                  <a:lnTo>
                    <a:pt x="100" y="1437"/>
                  </a:lnTo>
                  <a:lnTo>
                    <a:pt x="88" y="1447"/>
                  </a:lnTo>
                  <a:lnTo>
                    <a:pt x="84" y="1452"/>
                  </a:lnTo>
                  <a:lnTo>
                    <a:pt x="81" y="1458"/>
                  </a:lnTo>
                  <a:lnTo>
                    <a:pt x="78" y="1463"/>
                  </a:lnTo>
                  <a:lnTo>
                    <a:pt x="76" y="1469"/>
                  </a:lnTo>
                  <a:lnTo>
                    <a:pt x="76" y="1474"/>
                  </a:lnTo>
                  <a:lnTo>
                    <a:pt x="76" y="1479"/>
                  </a:lnTo>
                  <a:lnTo>
                    <a:pt x="77" y="1484"/>
                  </a:lnTo>
                  <a:lnTo>
                    <a:pt x="79" y="1489"/>
                  </a:lnTo>
                  <a:lnTo>
                    <a:pt x="83" y="1494"/>
                  </a:lnTo>
                  <a:lnTo>
                    <a:pt x="87" y="1497"/>
                  </a:lnTo>
                  <a:lnTo>
                    <a:pt x="93" y="1501"/>
                  </a:lnTo>
                  <a:lnTo>
                    <a:pt x="98" y="1504"/>
                  </a:lnTo>
                  <a:lnTo>
                    <a:pt x="104" y="1507"/>
                  </a:lnTo>
                  <a:lnTo>
                    <a:pt x="112" y="1508"/>
                  </a:lnTo>
                  <a:lnTo>
                    <a:pt x="120" y="1509"/>
                  </a:lnTo>
                  <a:lnTo>
                    <a:pt x="128" y="1510"/>
                  </a:lnTo>
                  <a:lnTo>
                    <a:pt x="146" y="1510"/>
                  </a:lnTo>
                  <a:lnTo>
                    <a:pt x="165" y="1509"/>
                  </a:lnTo>
                  <a:lnTo>
                    <a:pt x="185" y="1504"/>
                  </a:lnTo>
                  <a:lnTo>
                    <a:pt x="205" y="1498"/>
                  </a:lnTo>
                  <a:lnTo>
                    <a:pt x="224" y="1491"/>
                  </a:lnTo>
                  <a:lnTo>
                    <a:pt x="241" y="1482"/>
                  </a:lnTo>
                  <a:lnTo>
                    <a:pt x="255" y="1471"/>
                  </a:lnTo>
                  <a:lnTo>
                    <a:pt x="266" y="1460"/>
                  </a:lnTo>
                  <a:lnTo>
                    <a:pt x="271" y="1456"/>
                  </a:lnTo>
                  <a:lnTo>
                    <a:pt x="274" y="1450"/>
                  </a:lnTo>
                  <a:lnTo>
                    <a:pt x="277" y="1445"/>
                  </a:lnTo>
                  <a:lnTo>
                    <a:pt x="279" y="1439"/>
                  </a:lnTo>
                  <a:lnTo>
                    <a:pt x="279" y="1434"/>
                  </a:lnTo>
                  <a:lnTo>
                    <a:pt x="279" y="1428"/>
                  </a:lnTo>
                  <a:lnTo>
                    <a:pt x="278" y="1424"/>
                  </a:lnTo>
                  <a:lnTo>
                    <a:pt x="276" y="1419"/>
                  </a:lnTo>
                  <a:close/>
                  <a:moveTo>
                    <a:pt x="253" y="1571"/>
                  </a:moveTo>
                  <a:lnTo>
                    <a:pt x="249" y="1566"/>
                  </a:lnTo>
                  <a:lnTo>
                    <a:pt x="246" y="1563"/>
                  </a:lnTo>
                  <a:lnTo>
                    <a:pt x="240" y="1559"/>
                  </a:lnTo>
                  <a:lnTo>
                    <a:pt x="235" y="1556"/>
                  </a:lnTo>
                  <a:lnTo>
                    <a:pt x="228" y="1553"/>
                  </a:lnTo>
                  <a:lnTo>
                    <a:pt x="221" y="1551"/>
                  </a:lnTo>
                  <a:lnTo>
                    <a:pt x="214" y="1550"/>
                  </a:lnTo>
                  <a:lnTo>
                    <a:pt x="205" y="1548"/>
                  </a:lnTo>
                  <a:lnTo>
                    <a:pt x="189" y="1548"/>
                  </a:lnTo>
                  <a:lnTo>
                    <a:pt x="170" y="1550"/>
                  </a:lnTo>
                  <a:lnTo>
                    <a:pt x="151" y="1554"/>
                  </a:lnTo>
                  <a:lnTo>
                    <a:pt x="132" y="1560"/>
                  </a:lnTo>
                  <a:lnTo>
                    <a:pt x="113" y="1567"/>
                  </a:lnTo>
                  <a:lnTo>
                    <a:pt x="97" y="1577"/>
                  </a:lnTo>
                  <a:lnTo>
                    <a:pt x="84" y="1586"/>
                  </a:lnTo>
                  <a:lnTo>
                    <a:pt x="74" y="1597"/>
                  </a:lnTo>
                  <a:lnTo>
                    <a:pt x="69" y="1603"/>
                  </a:lnTo>
                  <a:lnTo>
                    <a:pt x="66" y="1608"/>
                  </a:lnTo>
                  <a:lnTo>
                    <a:pt x="64" y="1614"/>
                  </a:lnTo>
                  <a:lnTo>
                    <a:pt x="62" y="1620"/>
                  </a:lnTo>
                  <a:lnTo>
                    <a:pt x="62" y="1624"/>
                  </a:lnTo>
                  <a:lnTo>
                    <a:pt x="62" y="1629"/>
                  </a:lnTo>
                  <a:lnTo>
                    <a:pt x="64" y="1635"/>
                  </a:lnTo>
                  <a:lnTo>
                    <a:pt x="66" y="1640"/>
                  </a:lnTo>
                  <a:lnTo>
                    <a:pt x="69" y="1643"/>
                  </a:lnTo>
                  <a:lnTo>
                    <a:pt x="74" y="1648"/>
                  </a:lnTo>
                  <a:lnTo>
                    <a:pt x="78" y="1652"/>
                  </a:lnTo>
                  <a:lnTo>
                    <a:pt x="84" y="1654"/>
                  </a:lnTo>
                  <a:lnTo>
                    <a:pt x="90" y="1656"/>
                  </a:lnTo>
                  <a:lnTo>
                    <a:pt x="97" y="1659"/>
                  </a:lnTo>
                  <a:lnTo>
                    <a:pt x="106" y="1660"/>
                  </a:lnTo>
                  <a:lnTo>
                    <a:pt x="113" y="1661"/>
                  </a:lnTo>
                  <a:lnTo>
                    <a:pt x="131" y="1661"/>
                  </a:lnTo>
                  <a:lnTo>
                    <a:pt x="148" y="1660"/>
                  </a:lnTo>
                  <a:lnTo>
                    <a:pt x="169" y="1656"/>
                  </a:lnTo>
                  <a:lnTo>
                    <a:pt x="188" y="1651"/>
                  </a:lnTo>
                  <a:lnTo>
                    <a:pt x="205" y="1642"/>
                  </a:lnTo>
                  <a:lnTo>
                    <a:pt x="222" y="1633"/>
                  </a:lnTo>
                  <a:lnTo>
                    <a:pt x="235" y="1623"/>
                  </a:lnTo>
                  <a:lnTo>
                    <a:pt x="246" y="1613"/>
                  </a:lnTo>
                  <a:lnTo>
                    <a:pt x="249" y="1607"/>
                  </a:lnTo>
                  <a:lnTo>
                    <a:pt x="253" y="1602"/>
                  </a:lnTo>
                  <a:lnTo>
                    <a:pt x="255" y="1596"/>
                  </a:lnTo>
                  <a:lnTo>
                    <a:pt x="256" y="1591"/>
                  </a:lnTo>
                  <a:lnTo>
                    <a:pt x="256" y="1585"/>
                  </a:lnTo>
                  <a:lnTo>
                    <a:pt x="256" y="1580"/>
                  </a:lnTo>
                  <a:lnTo>
                    <a:pt x="255" y="1576"/>
                  </a:lnTo>
                  <a:lnTo>
                    <a:pt x="253" y="1571"/>
                  </a:lnTo>
                  <a:close/>
                  <a:moveTo>
                    <a:pt x="183" y="1805"/>
                  </a:moveTo>
                  <a:lnTo>
                    <a:pt x="201" y="1798"/>
                  </a:lnTo>
                  <a:lnTo>
                    <a:pt x="216" y="1788"/>
                  </a:lnTo>
                  <a:lnTo>
                    <a:pt x="228" y="1779"/>
                  </a:lnTo>
                  <a:lnTo>
                    <a:pt x="239" y="1768"/>
                  </a:lnTo>
                  <a:lnTo>
                    <a:pt x="242" y="1762"/>
                  </a:lnTo>
                  <a:lnTo>
                    <a:pt x="245" y="1757"/>
                  </a:lnTo>
                  <a:lnTo>
                    <a:pt x="247" y="1752"/>
                  </a:lnTo>
                  <a:lnTo>
                    <a:pt x="248" y="1747"/>
                  </a:lnTo>
                  <a:lnTo>
                    <a:pt x="249" y="1741"/>
                  </a:lnTo>
                  <a:lnTo>
                    <a:pt x="248" y="1736"/>
                  </a:lnTo>
                  <a:lnTo>
                    <a:pt x="247" y="1731"/>
                  </a:lnTo>
                  <a:lnTo>
                    <a:pt x="245" y="1727"/>
                  </a:lnTo>
                  <a:lnTo>
                    <a:pt x="241" y="1722"/>
                  </a:lnTo>
                  <a:lnTo>
                    <a:pt x="237" y="1718"/>
                  </a:lnTo>
                  <a:lnTo>
                    <a:pt x="232" y="1715"/>
                  </a:lnTo>
                  <a:lnTo>
                    <a:pt x="227" y="1711"/>
                  </a:lnTo>
                  <a:lnTo>
                    <a:pt x="220" y="1709"/>
                  </a:lnTo>
                  <a:lnTo>
                    <a:pt x="214" y="1706"/>
                  </a:lnTo>
                  <a:lnTo>
                    <a:pt x="207" y="1705"/>
                  </a:lnTo>
                  <a:lnTo>
                    <a:pt x="198" y="1704"/>
                  </a:lnTo>
                  <a:lnTo>
                    <a:pt x="182" y="1704"/>
                  </a:lnTo>
                  <a:lnTo>
                    <a:pt x="164" y="1705"/>
                  </a:lnTo>
                  <a:lnTo>
                    <a:pt x="145" y="1709"/>
                  </a:lnTo>
                  <a:lnTo>
                    <a:pt x="127" y="1715"/>
                  </a:lnTo>
                  <a:lnTo>
                    <a:pt x="109" y="1722"/>
                  </a:lnTo>
                  <a:lnTo>
                    <a:pt x="94" y="1731"/>
                  </a:lnTo>
                  <a:lnTo>
                    <a:pt x="82" y="1741"/>
                  </a:lnTo>
                  <a:lnTo>
                    <a:pt x="72" y="1752"/>
                  </a:lnTo>
                  <a:lnTo>
                    <a:pt x="68" y="1757"/>
                  </a:lnTo>
                  <a:lnTo>
                    <a:pt x="65" y="1762"/>
                  </a:lnTo>
                  <a:lnTo>
                    <a:pt x="63" y="1768"/>
                  </a:lnTo>
                  <a:lnTo>
                    <a:pt x="62" y="1773"/>
                  </a:lnTo>
                  <a:lnTo>
                    <a:pt x="62" y="1779"/>
                  </a:lnTo>
                  <a:lnTo>
                    <a:pt x="62" y="1784"/>
                  </a:lnTo>
                  <a:lnTo>
                    <a:pt x="63" y="1790"/>
                  </a:lnTo>
                  <a:lnTo>
                    <a:pt x="66" y="1794"/>
                  </a:lnTo>
                  <a:lnTo>
                    <a:pt x="69" y="1798"/>
                  </a:lnTo>
                  <a:lnTo>
                    <a:pt x="74" y="1803"/>
                  </a:lnTo>
                  <a:lnTo>
                    <a:pt x="78" y="1806"/>
                  </a:lnTo>
                  <a:lnTo>
                    <a:pt x="84" y="1809"/>
                  </a:lnTo>
                  <a:lnTo>
                    <a:pt x="90" y="1811"/>
                  </a:lnTo>
                  <a:lnTo>
                    <a:pt x="97" y="1813"/>
                  </a:lnTo>
                  <a:lnTo>
                    <a:pt x="104" y="1815"/>
                  </a:lnTo>
                  <a:lnTo>
                    <a:pt x="112" y="1816"/>
                  </a:lnTo>
                  <a:lnTo>
                    <a:pt x="128" y="1817"/>
                  </a:lnTo>
                  <a:lnTo>
                    <a:pt x="146" y="1815"/>
                  </a:lnTo>
                  <a:lnTo>
                    <a:pt x="165" y="1811"/>
                  </a:lnTo>
                  <a:lnTo>
                    <a:pt x="183" y="1805"/>
                  </a:lnTo>
                  <a:close/>
                  <a:moveTo>
                    <a:pt x="192" y="1964"/>
                  </a:moveTo>
                  <a:lnTo>
                    <a:pt x="209" y="1957"/>
                  </a:lnTo>
                  <a:lnTo>
                    <a:pt x="223" y="1948"/>
                  </a:lnTo>
                  <a:lnTo>
                    <a:pt x="235" y="1938"/>
                  </a:lnTo>
                  <a:lnTo>
                    <a:pt x="245" y="1927"/>
                  </a:lnTo>
                  <a:lnTo>
                    <a:pt x="248" y="1923"/>
                  </a:lnTo>
                  <a:lnTo>
                    <a:pt x="251" y="1917"/>
                  </a:lnTo>
                  <a:lnTo>
                    <a:pt x="253" y="1912"/>
                  </a:lnTo>
                  <a:lnTo>
                    <a:pt x="254" y="1906"/>
                  </a:lnTo>
                  <a:lnTo>
                    <a:pt x="254" y="1901"/>
                  </a:lnTo>
                  <a:lnTo>
                    <a:pt x="254" y="1896"/>
                  </a:lnTo>
                  <a:lnTo>
                    <a:pt x="252" y="1891"/>
                  </a:lnTo>
                  <a:lnTo>
                    <a:pt x="249" y="1886"/>
                  </a:lnTo>
                  <a:lnTo>
                    <a:pt x="247" y="1882"/>
                  </a:lnTo>
                  <a:lnTo>
                    <a:pt x="242" y="1877"/>
                  </a:lnTo>
                  <a:lnTo>
                    <a:pt x="237" y="1874"/>
                  </a:lnTo>
                  <a:lnTo>
                    <a:pt x="232" y="1872"/>
                  </a:lnTo>
                  <a:lnTo>
                    <a:pt x="226" y="1869"/>
                  </a:lnTo>
                  <a:lnTo>
                    <a:pt x="220" y="1867"/>
                  </a:lnTo>
                  <a:lnTo>
                    <a:pt x="213" y="1864"/>
                  </a:lnTo>
                  <a:lnTo>
                    <a:pt x="204" y="1863"/>
                  </a:lnTo>
                  <a:lnTo>
                    <a:pt x="189" y="1863"/>
                  </a:lnTo>
                  <a:lnTo>
                    <a:pt x="171" y="1864"/>
                  </a:lnTo>
                  <a:lnTo>
                    <a:pt x="154" y="1868"/>
                  </a:lnTo>
                  <a:lnTo>
                    <a:pt x="137" y="1874"/>
                  </a:lnTo>
                  <a:lnTo>
                    <a:pt x="120" y="1881"/>
                  </a:lnTo>
                  <a:lnTo>
                    <a:pt x="106" y="1891"/>
                  </a:lnTo>
                  <a:lnTo>
                    <a:pt x="94" y="1900"/>
                  </a:lnTo>
                  <a:lnTo>
                    <a:pt x="84" y="1911"/>
                  </a:lnTo>
                  <a:lnTo>
                    <a:pt x="81" y="1916"/>
                  </a:lnTo>
                  <a:lnTo>
                    <a:pt x="78" y="1921"/>
                  </a:lnTo>
                  <a:lnTo>
                    <a:pt x="76" y="1926"/>
                  </a:lnTo>
                  <a:lnTo>
                    <a:pt x="75" y="1932"/>
                  </a:lnTo>
                  <a:lnTo>
                    <a:pt x="75" y="1937"/>
                  </a:lnTo>
                  <a:lnTo>
                    <a:pt x="75" y="1943"/>
                  </a:lnTo>
                  <a:lnTo>
                    <a:pt x="77" y="1948"/>
                  </a:lnTo>
                  <a:lnTo>
                    <a:pt x="79" y="1952"/>
                  </a:lnTo>
                  <a:lnTo>
                    <a:pt x="83" y="1957"/>
                  </a:lnTo>
                  <a:lnTo>
                    <a:pt x="87" y="1961"/>
                  </a:lnTo>
                  <a:lnTo>
                    <a:pt x="91" y="1964"/>
                  </a:lnTo>
                  <a:lnTo>
                    <a:pt x="97" y="1968"/>
                  </a:lnTo>
                  <a:lnTo>
                    <a:pt x="103" y="1970"/>
                  </a:lnTo>
                  <a:lnTo>
                    <a:pt x="109" y="1973"/>
                  </a:lnTo>
                  <a:lnTo>
                    <a:pt x="116" y="1974"/>
                  </a:lnTo>
                  <a:lnTo>
                    <a:pt x="125" y="1975"/>
                  </a:lnTo>
                  <a:lnTo>
                    <a:pt x="140" y="1975"/>
                  </a:lnTo>
                  <a:lnTo>
                    <a:pt x="158" y="1974"/>
                  </a:lnTo>
                  <a:lnTo>
                    <a:pt x="175" y="1970"/>
                  </a:lnTo>
                  <a:lnTo>
                    <a:pt x="192" y="1964"/>
                  </a:lnTo>
                  <a:close/>
                  <a:moveTo>
                    <a:pt x="216" y="2128"/>
                  </a:moveTo>
                  <a:lnTo>
                    <a:pt x="232" y="2121"/>
                  </a:lnTo>
                  <a:lnTo>
                    <a:pt x="245" y="2112"/>
                  </a:lnTo>
                  <a:lnTo>
                    <a:pt x="256" y="2102"/>
                  </a:lnTo>
                  <a:lnTo>
                    <a:pt x="265" y="2093"/>
                  </a:lnTo>
                  <a:lnTo>
                    <a:pt x="268" y="2087"/>
                  </a:lnTo>
                  <a:lnTo>
                    <a:pt x="271" y="2082"/>
                  </a:lnTo>
                  <a:lnTo>
                    <a:pt x="272" y="2076"/>
                  </a:lnTo>
                  <a:lnTo>
                    <a:pt x="273" y="2071"/>
                  </a:lnTo>
                  <a:lnTo>
                    <a:pt x="273" y="2065"/>
                  </a:lnTo>
                  <a:lnTo>
                    <a:pt x="273" y="2060"/>
                  </a:lnTo>
                  <a:lnTo>
                    <a:pt x="271" y="2056"/>
                  </a:lnTo>
                  <a:lnTo>
                    <a:pt x="268" y="2051"/>
                  </a:lnTo>
                  <a:lnTo>
                    <a:pt x="265" y="2046"/>
                  </a:lnTo>
                  <a:lnTo>
                    <a:pt x="261" y="2041"/>
                  </a:lnTo>
                  <a:lnTo>
                    <a:pt x="256" y="2038"/>
                  </a:lnTo>
                  <a:lnTo>
                    <a:pt x="252" y="2036"/>
                  </a:lnTo>
                  <a:lnTo>
                    <a:pt x="239" y="2031"/>
                  </a:lnTo>
                  <a:lnTo>
                    <a:pt x="224" y="2027"/>
                  </a:lnTo>
                  <a:lnTo>
                    <a:pt x="209" y="2027"/>
                  </a:lnTo>
                  <a:lnTo>
                    <a:pt x="192" y="2028"/>
                  </a:lnTo>
                  <a:lnTo>
                    <a:pt x="176" y="2032"/>
                  </a:lnTo>
                  <a:lnTo>
                    <a:pt x="159" y="2037"/>
                  </a:lnTo>
                  <a:lnTo>
                    <a:pt x="142" y="2045"/>
                  </a:lnTo>
                  <a:lnTo>
                    <a:pt x="129" y="2053"/>
                  </a:lnTo>
                  <a:lnTo>
                    <a:pt x="118" y="2063"/>
                  </a:lnTo>
                  <a:lnTo>
                    <a:pt x="109" y="2074"/>
                  </a:lnTo>
                  <a:lnTo>
                    <a:pt x="107" y="2078"/>
                  </a:lnTo>
                  <a:lnTo>
                    <a:pt x="103" y="2084"/>
                  </a:lnTo>
                  <a:lnTo>
                    <a:pt x="102" y="2089"/>
                  </a:lnTo>
                  <a:lnTo>
                    <a:pt x="101" y="2095"/>
                  </a:lnTo>
                  <a:lnTo>
                    <a:pt x="101" y="2100"/>
                  </a:lnTo>
                  <a:lnTo>
                    <a:pt x="102" y="2106"/>
                  </a:lnTo>
                  <a:lnTo>
                    <a:pt x="103" y="2110"/>
                  </a:lnTo>
                  <a:lnTo>
                    <a:pt x="106" y="2115"/>
                  </a:lnTo>
                  <a:lnTo>
                    <a:pt x="109" y="2120"/>
                  </a:lnTo>
                  <a:lnTo>
                    <a:pt x="113" y="2123"/>
                  </a:lnTo>
                  <a:lnTo>
                    <a:pt x="118" y="2127"/>
                  </a:lnTo>
                  <a:lnTo>
                    <a:pt x="123" y="2131"/>
                  </a:lnTo>
                  <a:lnTo>
                    <a:pt x="129" y="2133"/>
                  </a:lnTo>
                  <a:lnTo>
                    <a:pt x="135" y="2135"/>
                  </a:lnTo>
                  <a:lnTo>
                    <a:pt x="142" y="2136"/>
                  </a:lnTo>
                  <a:lnTo>
                    <a:pt x="150" y="2138"/>
                  </a:lnTo>
                  <a:lnTo>
                    <a:pt x="165" y="2139"/>
                  </a:lnTo>
                  <a:lnTo>
                    <a:pt x="182" y="2138"/>
                  </a:lnTo>
                  <a:lnTo>
                    <a:pt x="198" y="2134"/>
                  </a:lnTo>
                  <a:lnTo>
                    <a:pt x="216" y="2128"/>
                  </a:lnTo>
                  <a:close/>
                  <a:moveTo>
                    <a:pt x="252" y="2297"/>
                  </a:moveTo>
                  <a:lnTo>
                    <a:pt x="267" y="2290"/>
                  </a:lnTo>
                  <a:lnTo>
                    <a:pt x="280" y="2280"/>
                  </a:lnTo>
                  <a:lnTo>
                    <a:pt x="290" y="2271"/>
                  </a:lnTo>
                  <a:lnTo>
                    <a:pt x="298" y="2261"/>
                  </a:lnTo>
                  <a:lnTo>
                    <a:pt x="302" y="2255"/>
                  </a:lnTo>
                  <a:lnTo>
                    <a:pt x="304" y="2251"/>
                  </a:lnTo>
                  <a:lnTo>
                    <a:pt x="305" y="2245"/>
                  </a:lnTo>
                  <a:lnTo>
                    <a:pt x="306" y="2240"/>
                  </a:lnTo>
                  <a:lnTo>
                    <a:pt x="306" y="2234"/>
                  </a:lnTo>
                  <a:lnTo>
                    <a:pt x="305" y="2229"/>
                  </a:lnTo>
                  <a:lnTo>
                    <a:pt x="304" y="2224"/>
                  </a:lnTo>
                  <a:lnTo>
                    <a:pt x="300" y="2220"/>
                  </a:lnTo>
                  <a:lnTo>
                    <a:pt x="298" y="2215"/>
                  </a:lnTo>
                  <a:lnTo>
                    <a:pt x="293" y="2211"/>
                  </a:lnTo>
                  <a:lnTo>
                    <a:pt x="289" y="2208"/>
                  </a:lnTo>
                  <a:lnTo>
                    <a:pt x="284" y="2204"/>
                  </a:lnTo>
                  <a:lnTo>
                    <a:pt x="272" y="2199"/>
                  </a:lnTo>
                  <a:lnTo>
                    <a:pt x="258" y="2197"/>
                  </a:lnTo>
                  <a:lnTo>
                    <a:pt x="243" y="2196"/>
                  </a:lnTo>
                  <a:lnTo>
                    <a:pt x="227" y="2197"/>
                  </a:lnTo>
                  <a:lnTo>
                    <a:pt x="211" y="2199"/>
                  </a:lnTo>
                  <a:lnTo>
                    <a:pt x="195" y="2205"/>
                  </a:lnTo>
                  <a:lnTo>
                    <a:pt x="179" y="2213"/>
                  </a:lnTo>
                  <a:lnTo>
                    <a:pt x="166" y="2221"/>
                  </a:lnTo>
                  <a:lnTo>
                    <a:pt x="156" y="2230"/>
                  </a:lnTo>
                  <a:lnTo>
                    <a:pt x="148" y="2241"/>
                  </a:lnTo>
                  <a:lnTo>
                    <a:pt x="145" y="2247"/>
                  </a:lnTo>
                  <a:lnTo>
                    <a:pt x="142" y="2252"/>
                  </a:lnTo>
                  <a:lnTo>
                    <a:pt x="141" y="2258"/>
                  </a:lnTo>
                  <a:lnTo>
                    <a:pt x="140" y="2262"/>
                  </a:lnTo>
                  <a:lnTo>
                    <a:pt x="140" y="2268"/>
                  </a:lnTo>
                  <a:lnTo>
                    <a:pt x="141" y="2273"/>
                  </a:lnTo>
                  <a:lnTo>
                    <a:pt x="142" y="2278"/>
                  </a:lnTo>
                  <a:lnTo>
                    <a:pt x="146" y="2283"/>
                  </a:lnTo>
                  <a:lnTo>
                    <a:pt x="148" y="2287"/>
                  </a:lnTo>
                  <a:lnTo>
                    <a:pt x="153" y="2291"/>
                  </a:lnTo>
                  <a:lnTo>
                    <a:pt x="158" y="2295"/>
                  </a:lnTo>
                  <a:lnTo>
                    <a:pt x="163" y="2298"/>
                  </a:lnTo>
                  <a:lnTo>
                    <a:pt x="175" y="2303"/>
                  </a:lnTo>
                  <a:lnTo>
                    <a:pt x="189" y="2305"/>
                  </a:lnTo>
                  <a:lnTo>
                    <a:pt x="203" y="2306"/>
                  </a:lnTo>
                  <a:lnTo>
                    <a:pt x="220" y="2305"/>
                  </a:lnTo>
                  <a:lnTo>
                    <a:pt x="235" y="2302"/>
                  </a:lnTo>
                  <a:lnTo>
                    <a:pt x="252" y="2297"/>
                  </a:lnTo>
                  <a:close/>
                  <a:moveTo>
                    <a:pt x="110" y="2549"/>
                  </a:moveTo>
                  <a:lnTo>
                    <a:pt x="123" y="2542"/>
                  </a:lnTo>
                  <a:lnTo>
                    <a:pt x="135" y="2533"/>
                  </a:lnTo>
                  <a:lnTo>
                    <a:pt x="145" y="2524"/>
                  </a:lnTo>
                  <a:lnTo>
                    <a:pt x="152" y="2514"/>
                  </a:lnTo>
                  <a:lnTo>
                    <a:pt x="154" y="2510"/>
                  </a:lnTo>
                  <a:lnTo>
                    <a:pt x="156" y="2504"/>
                  </a:lnTo>
                  <a:lnTo>
                    <a:pt x="158" y="2499"/>
                  </a:lnTo>
                  <a:lnTo>
                    <a:pt x="158" y="2494"/>
                  </a:lnTo>
                  <a:lnTo>
                    <a:pt x="158" y="2489"/>
                  </a:lnTo>
                  <a:lnTo>
                    <a:pt x="157" y="2485"/>
                  </a:lnTo>
                  <a:lnTo>
                    <a:pt x="156" y="2480"/>
                  </a:lnTo>
                  <a:lnTo>
                    <a:pt x="153" y="2475"/>
                  </a:lnTo>
                  <a:lnTo>
                    <a:pt x="150" y="2470"/>
                  </a:lnTo>
                  <a:lnTo>
                    <a:pt x="146" y="2467"/>
                  </a:lnTo>
                  <a:lnTo>
                    <a:pt x="141" y="2463"/>
                  </a:lnTo>
                  <a:lnTo>
                    <a:pt x="137" y="2460"/>
                  </a:lnTo>
                  <a:lnTo>
                    <a:pt x="126" y="2455"/>
                  </a:lnTo>
                  <a:lnTo>
                    <a:pt x="113" y="2453"/>
                  </a:lnTo>
                  <a:lnTo>
                    <a:pt x="100" y="2451"/>
                  </a:lnTo>
                  <a:lnTo>
                    <a:pt x="84" y="2453"/>
                  </a:lnTo>
                  <a:lnTo>
                    <a:pt x="70" y="2456"/>
                  </a:lnTo>
                  <a:lnTo>
                    <a:pt x="56" y="2461"/>
                  </a:lnTo>
                  <a:lnTo>
                    <a:pt x="41" y="2468"/>
                  </a:lnTo>
                  <a:lnTo>
                    <a:pt x="30" y="2476"/>
                  </a:lnTo>
                  <a:lnTo>
                    <a:pt x="21" y="2486"/>
                  </a:lnTo>
                  <a:lnTo>
                    <a:pt x="14" y="2495"/>
                  </a:lnTo>
                  <a:lnTo>
                    <a:pt x="11" y="2500"/>
                  </a:lnTo>
                  <a:lnTo>
                    <a:pt x="9" y="2505"/>
                  </a:lnTo>
                  <a:lnTo>
                    <a:pt x="8" y="2511"/>
                  </a:lnTo>
                  <a:lnTo>
                    <a:pt x="7" y="2516"/>
                  </a:lnTo>
                  <a:lnTo>
                    <a:pt x="7" y="2520"/>
                  </a:lnTo>
                  <a:lnTo>
                    <a:pt x="8" y="2525"/>
                  </a:lnTo>
                  <a:lnTo>
                    <a:pt x="11" y="2530"/>
                  </a:lnTo>
                  <a:lnTo>
                    <a:pt x="13" y="2535"/>
                  </a:lnTo>
                  <a:lnTo>
                    <a:pt x="15" y="2539"/>
                  </a:lnTo>
                  <a:lnTo>
                    <a:pt x="19" y="2543"/>
                  </a:lnTo>
                  <a:lnTo>
                    <a:pt x="24" y="2546"/>
                  </a:lnTo>
                  <a:lnTo>
                    <a:pt x="28" y="2550"/>
                  </a:lnTo>
                  <a:lnTo>
                    <a:pt x="39" y="2555"/>
                  </a:lnTo>
                  <a:lnTo>
                    <a:pt x="52" y="2557"/>
                  </a:lnTo>
                  <a:lnTo>
                    <a:pt x="66" y="2558"/>
                  </a:lnTo>
                  <a:lnTo>
                    <a:pt x="81" y="2557"/>
                  </a:lnTo>
                  <a:lnTo>
                    <a:pt x="95" y="2554"/>
                  </a:lnTo>
                  <a:lnTo>
                    <a:pt x="110" y="2549"/>
                  </a:lnTo>
                  <a:close/>
                  <a:moveTo>
                    <a:pt x="300" y="2470"/>
                  </a:moveTo>
                  <a:lnTo>
                    <a:pt x="315" y="2463"/>
                  </a:lnTo>
                  <a:lnTo>
                    <a:pt x="328" y="2455"/>
                  </a:lnTo>
                  <a:lnTo>
                    <a:pt x="337" y="2445"/>
                  </a:lnTo>
                  <a:lnTo>
                    <a:pt x="344" y="2435"/>
                  </a:lnTo>
                  <a:lnTo>
                    <a:pt x="348" y="2430"/>
                  </a:lnTo>
                  <a:lnTo>
                    <a:pt x="350" y="2424"/>
                  </a:lnTo>
                  <a:lnTo>
                    <a:pt x="352" y="2419"/>
                  </a:lnTo>
                  <a:lnTo>
                    <a:pt x="352" y="2415"/>
                  </a:lnTo>
                  <a:lnTo>
                    <a:pt x="352" y="2409"/>
                  </a:lnTo>
                  <a:lnTo>
                    <a:pt x="350" y="2404"/>
                  </a:lnTo>
                  <a:lnTo>
                    <a:pt x="349" y="2399"/>
                  </a:lnTo>
                  <a:lnTo>
                    <a:pt x="347" y="2394"/>
                  </a:lnTo>
                  <a:lnTo>
                    <a:pt x="343" y="2390"/>
                  </a:lnTo>
                  <a:lnTo>
                    <a:pt x="340" y="2385"/>
                  </a:lnTo>
                  <a:lnTo>
                    <a:pt x="335" y="2381"/>
                  </a:lnTo>
                  <a:lnTo>
                    <a:pt x="330" y="2379"/>
                  </a:lnTo>
                  <a:lnTo>
                    <a:pt x="318" y="2373"/>
                  </a:lnTo>
                  <a:lnTo>
                    <a:pt x="305" y="2371"/>
                  </a:lnTo>
                  <a:lnTo>
                    <a:pt x="290" y="2369"/>
                  </a:lnTo>
                  <a:lnTo>
                    <a:pt x="276" y="2371"/>
                  </a:lnTo>
                  <a:lnTo>
                    <a:pt x="259" y="2374"/>
                  </a:lnTo>
                  <a:lnTo>
                    <a:pt x="243" y="2379"/>
                  </a:lnTo>
                  <a:lnTo>
                    <a:pt x="229" y="2386"/>
                  </a:lnTo>
                  <a:lnTo>
                    <a:pt x="217" y="2394"/>
                  </a:lnTo>
                  <a:lnTo>
                    <a:pt x="207" y="2404"/>
                  </a:lnTo>
                  <a:lnTo>
                    <a:pt x="199" y="2415"/>
                  </a:lnTo>
                  <a:lnTo>
                    <a:pt x="197" y="2419"/>
                  </a:lnTo>
                  <a:lnTo>
                    <a:pt x="195" y="2425"/>
                  </a:lnTo>
                  <a:lnTo>
                    <a:pt x="194" y="2430"/>
                  </a:lnTo>
                  <a:lnTo>
                    <a:pt x="192" y="2435"/>
                  </a:lnTo>
                  <a:lnTo>
                    <a:pt x="194" y="2441"/>
                  </a:lnTo>
                  <a:lnTo>
                    <a:pt x="194" y="2445"/>
                  </a:lnTo>
                  <a:lnTo>
                    <a:pt x="196" y="2450"/>
                  </a:lnTo>
                  <a:lnTo>
                    <a:pt x="198" y="2456"/>
                  </a:lnTo>
                  <a:lnTo>
                    <a:pt x="202" y="2460"/>
                  </a:lnTo>
                  <a:lnTo>
                    <a:pt x="205" y="2464"/>
                  </a:lnTo>
                  <a:lnTo>
                    <a:pt x="210" y="2468"/>
                  </a:lnTo>
                  <a:lnTo>
                    <a:pt x="215" y="2472"/>
                  </a:lnTo>
                  <a:lnTo>
                    <a:pt x="227" y="2476"/>
                  </a:lnTo>
                  <a:lnTo>
                    <a:pt x="240" y="2479"/>
                  </a:lnTo>
                  <a:lnTo>
                    <a:pt x="254" y="2480"/>
                  </a:lnTo>
                  <a:lnTo>
                    <a:pt x="270" y="2479"/>
                  </a:lnTo>
                  <a:lnTo>
                    <a:pt x="285" y="2475"/>
                  </a:lnTo>
                  <a:lnTo>
                    <a:pt x="300" y="2470"/>
                  </a:lnTo>
                  <a:close/>
                  <a:moveTo>
                    <a:pt x="180" y="2726"/>
                  </a:moveTo>
                  <a:lnTo>
                    <a:pt x="194" y="2719"/>
                  </a:lnTo>
                  <a:lnTo>
                    <a:pt x="204" y="2710"/>
                  </a:lnTo>
                  <a:lnTo>
                    <a:pt x="214" y="2702"/>
                  </a:lnTo>
                  <a:lnTo>
                    <a:pt x="220" y="2691"/>
                  </a:lnTo>
                  <a:lnTo>
                    <a:pt x="222" y="2687"/>
                  </a:lnTo>
                  <a:lnTo>
                    <a:pt x="224" y="2682"/>
                  </a:lnTo>
                  <a:lnTo>
                    <a:pt x="226" y="2677"/>
                  </a:lnTo>
                  <a:lnTo>
                    <a:pt x="226" y="2672"/>
                  </a:lnTo>
                  <a:lnTo>
                    <a:pt x="226" y="2666"/>
                  </a:lnTo>
                  <a:lnTo>
                    <a:pt x="224" y="2662"/>
                  </a:lnTo>
                  <a:lnTo>
                    <a:pt x="223" y="2657"/>
                  </a:lnTo>
                  <a:lnTo>
                    <a:pt x="221" y="2652"/>
                  </a:lnTo>
                  <a:lnTo>
                    <a:pt x="217" y="2649"/>
                  </a:lnTo>
                  <a:lnTo>
                    <a:pt x="214" y="2644"/>
                  </a:lnTo>
                  <a:lnTo>
                    <a:pt x="209" y="2640"/>
                  </a:lnTo>
                  <a:lnTo>
                    <a:pt x="204" y="2638"/>
                  </a:lnTo>
                  <a:lnTo>
                    <a:pt x="194" y="2633"/>
                  </a:lnTo>
                  <a:lnTo>
                    <a:pt x="182" y="2630"/>
                  </a:lnTo>
                  <a:lnTo>
                    <a:pt x="169" y="2630"/>
                  </a:lnTo>
                  <a:lnTo>
                    <a:pt x="154" y="2630"/>
                  </a:lnTo>
                  <a:lnTo>
                    <a:pt x="140" y="2633"/>
                  </a:lnTo>
                  <a:lnTo>
                    <a:pt x="126" y="2638"/>
                  </a:lnTo>
                  <a:lnTo>
                    <a:pt x="113" y="2645"/>
                  </a:lnTo>
                  <a:lnTo>
                    <a:pt x="102" y="2653"/>
                  </a:lnTo>
                  <a:lnTo>
                    <a:pt x="93" y="2662"/>
                  </a:lnTo>
                  <a:lnTo>
                    <a:pt x="87" y="2671"/>
                  </a:lnTo>
                  <a:lnTo>
                    <a:pt x="84" y="2677"/>
                  </a:lnTo>
                  <a:lnTo>
                    <a:pt x="82" y="2682"/>
                  </a:lnTo>
                  <a:lnTo>
                    <a:pt x="82" y="2687"/>
                  </a:lnTo>
                  <a:lnTo>
                    <a:pt x="81" y="2691"/>
                  </a:lnTo>
                  <a:lnTo>
                    <a:pt x="81" y="2697"/>
                  </a:lnTo>
                  <a:lnTo>
                    <a:pt x="82" y="2702"/>
                  </a:lnTo>
                  <a:lnTo>
                    <a:pt x="84" y="2707"/>
                  </a:lnTo>
                  <a:lnTo>
                    <a:pt x="87" y="2712"/>
                  </a:lnTo>
                  <a:lnTo>
                    <a:pt x="89" y="2715"/>
                  </a:lnTo>
                  <a:lnTo>
                    <a:pt x="93" y="2720"/>
                  </a:lnTo>
                  <a:lnTo>
                    <a:pt x="97" y="2723"/>
                  </a:lnTo>
                  <a:lnTo>
                    <a:pt x="102" y="2726"/>
                  </a:lnTo>
                  <a:lnTo>
                    <a:pt x="113" y="2731"/>
                  </a:lnTo>
                  <a:lnTo>
                    <a:pt x="125" y="2733"/>
                  </a:lnTo>
                  <a:lnTo>
                    <a:pt x="139" y="2734"/>
                  </a:lnTo>
                  <a:lnTo>
                    <a:pt x="152" y="2733"/>
                  </a:lnTo>
                  <a:lnTo>
                    <a:pt x="166" y="2731"/>
                  </a:lnTo>
                  <a:lnTo>
                    <a:pt x="180" y="2726"/>
                  </a:lnTo>
                  <a:close/>
                  <a:moveTo>
                    <a:pt x="103" y="2891"/>
                  </a:moveTo>
                  <a:lnTo>
                    <a:pt x="90" y="2889"/>
                  </a:lnTo>
                  <a:lnTo>
                    <a:pt x="76" y="2889"/>
                  </a:lnTo>
                  <a:lnTo>
                    <a:pt x="69" y="2890"/>
                  </a:lnTo>
                  <a:lnTo>
                    <a:pt x="62" y="2892"/>
                  </a:lnTo>
                  <a:lnTo>
                    <a:pt x="55" y="2895"/>
                  </a:lnTo>
                  <a:lnTo>
                    <a:pt x="47" y="2897"/>
                  </a:lnTo>
                  <a:lnTo>
                    <a:pt x="37" y="2903"/>
                  </a:lnTo>
                  <a:lnTo>
                    <a:pt x="28" y="2909"/>
                  </a:lnTo>
                  <a:lnTo>
                    <a:pt x="21" y="2916"/>
                  </a:lnTo>
                  <a:lnTo>
                    <a:pt x="15" y="2923"/>
                  </a:lnTo>
                  <a:lnTo>
                    <a:pt x="11" y="2931"/>
                  </a:lnTo>
                  <a:lnTo>
                    <a:pt x="8" y="2940"/>
                  </a:lnTo>
                  <a:lnTo>
                    <a:pt x="7" y="2948"/>
                  </a:lnTo>
                  <a:lnTo>
                    <a:pt x="8" y="2956"/>
                  </a:lnTo>
                  <a:lnTo>
                    <a:pt x="32" y="2940"/>
                  </a:lnTo>
                  <a:lnTo>
                    <a:pt x="56" y="2923"/>
                  </a:lnTo>
                  <a:lnTo>
                    <a:pt x="79" y="2908"/>
                  </a:lnTo>
                  <a:lnTo>
                    <a:pt x="103" y="2891"/>
                  </a:lnTo>
                  <a:close/>
                </a:path>
              </a:pathLst>
            </a:custGeom>
            <a:solidFill>
              <a:srgbClr val="E89E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CH"/>
            </a:p>
          </p:txBody>
        </p:sp>
        <p:sp>
          <p:nvSpPr>
            <p:cNvPr id="109" name="Freeform 103"/>
            <p:cNvSpPr>
              <a:spLocks noEditPoints="1"/>
            </p:cNvSpPr>
            <p:nvPr userDrawn="1"/>
          </p:nvSpPr>
          <p:spPr bwMode="auto">
            <a:xfrm>
              <a:off x="9548813" y="1852613"/>
              <a:ext cx="203200" cy="1438275"/>
            </a:xfrm>
            <a:custGeom>
              <a:avLst/>
              <a:gdLst>
                <a:gd name="T0" fmla="*/ 49 w 384"/>
                <a:gd name="T1" fmla="*/ 2378 h 2718"/>
                <a:gd name="T2" fmla="*/ 76 w 384"/>
                <a:gd name="T3" fmla="*/ 2478 h 2718"/>
                <a:gd name="T4" fmla="*/ 110 w 384"/>
                <a:gd name="T5" fmla="*/ 2223 h 2718"/>
                <a:gd name="T6" fmla="*/ 70 w 384"/>
                <a:gd name="T7" fmla="*/ 2043 h 2718"/>
                <a:gd name="T8" fmla="*/ 52 w 384"/>
                <a:gd name="T9" fmla="*/ 1880 h 2718"/>
                <a:gd name="T10" fmla="*/ 53 w 384"/>
                <a:gd name="T11" fmla="*/ 1730 h 2718"/>
                <a:gd name="T12" fmla="*/ 62 w 384"/>
                <a:gd name="T13" fmla="*/ 1584 h 2718"/>
                <a:gd name="T14" fmla="*/ 83 w 384"/>
                <a:gd name="T15" fmla="*/ 1444 h 2718"/>
                <a:gd name="T16" fmla="*/ 122 w 384"/>
                <a:gd name="T17" fmla="*/ 1285 h 2718"/>
                <a:gd name="T18" fmla="*/ 143 w 384"/>
                <a:gd name="T19" fmla="*/ 1108 h 2718"/>
                <a:gd name="T20" fmla="*/ 9 w 384"/>
                <a:gd name="T21" fmla="*/ 1218 h 2718"/>
                <a:gd name="T22" fmla="*/ 93 w 384"/>
                <a:gd name="T23" fmla="*/ 813 h 2718"/>
                <a:gd name="T24" fmla="*/ 154 w 384"/>
                <a:gd name="T25" fmla="*/ 659 h 2718"/>
                <a:gd name="T26" fmla="*/ 0 w 384"/>
                <a:gd name="T27" fmla="*/ 505 h 2718"/>
                <a:gd name="T28" fmla="*/ 24 w 384"/>
                <a:gd name="T29" fmla="*/ 407 h 2718"/>
                <a:gd name="T30" fmla="*/ 154 w 384"/>
                <a:gd name="T31" fmla="*/ 458 h 2718"/>
                <a:gd name="T32" fmla="*/ 131 w 384"/>
                <a:gd name="T33" fmla="*/ 287 h 2718"/>
                <a:gd name="T34" fmla="*/ 72 w 384"/>
                <a:gd name="T35" fmla="*/ 163 h 2718"/>
                <a:gd name="T36" fmla="*/ 156 w 384"/>
                <a:gd name="T37" fmla="*/ 10 h 2718"/>
                <a:gd name="T38" fmla="*/ 370 w 384"/>
                <a:gd name="T39" fmla="*/ 99 h 2718"/>
                <a:gd name="T40" fmla="*/ 80 w 384"/>
                <a:gd name="T41" fmla="*/ 107 h 2718"/>
                <a:gd name="T42" fmla="*/ 247 w 384"/>
                <a:gd name="T43" fmla="*/ 200 h 2718"/>
                <a:gd name="T44" fmla="*/ 307 w 384"/>
                <a:gd name="T45" fmla="*/ 341 h 2718"/>
                <a:gd name="T46" fmla="*/ 162 w 384"/>
                <a:gd name="T47" fmla="*/ 492 h 2718"/>
                <a:gd name="T48" fmla="*/ 383 w 384"/>
                <a:gd name="T49" fmla="*/ 508 h 2718"/>
                <a:gd name="T50" fmla="*/ 344 w 384"/>
                <a:gd name="T51" fmla="*/ 578 h 2718"/>
                <a:gd name="T52" fmla="*/ 165 w 384"/>
                <a:gd name="T53" fmla="*/ 769 h 2718"/>
                <a:gd name="T54" fmla="*/ 327 w 384"/>
                <a:gd name="T55" fmla="*/ 975 h 2718"/>
                <a:gd name="T56" fmla="*/ 275 w 384"/>
                <a:gd name="T57" fmla="*/ 1122 h 2718"/>
                <a:gd name="T58" fmla="*/ 384 w 384"/>
                <a:gd name="T59" fmla="*/ 1006 h 2718"/>
                <a:gd name="T60" fmla="*/ 186 w 384"/>
                <a:gd name="T61" fmla="*/ 1215 h 2718"/>
                <a:gd name="T62" fmla="*/ 377 w 384"/>
                <a:gd name="T63" fmla="*/ 1437 h 2718"/>
                <a:gd name="T64" fmla="*/ 350 w 384"/>
                <a:gd name="T65" fmla="*/ 1775 h 2718"/>
                <a:gd name="T66" fmla="*/ 384 w 384"/>
                <a:gd name="T67" fmla="*/ 1874 h 2718"/>
                <a:gd name="T68" fmla="*/ 253 w 384"/>
                <a:gd name="T69" fmla="*/ 2543 h 2718"/>
                <a:gd name="T70" fmla="*/ 60 w 384"/>
                <a:gd name="T71" fmla="*/ 173 h 2718"/>
                <a:gd name="T72" fmla="*/ 285 w 384"/>
                <a:gd name="T73" fmla="*/ 175 h 2718"/>
                <a:gd name="T74" fmla="*/ 90 w 384"/>
                <a:gd name="T75" fmla="*/ 325 h 2718"/>
                <a:gd name="T76" fmla="*/ 348 w 384"/>
                <a:gd name="T77" fmla="*/ 303 h 2718"/>
                <a:gd name="T78" fmla="*/ 59 w 384"/>
                <a:gd name="T79" fmla="*/ 589 h 2718"/>
                <a:gd name="T80" fmla="*/ 289 w 384"/>
                <a:gd name="T81" fmla="*/ 581 h 2718"/>
                <a:gd name="T82" fmla="*/ 96 w 384"/>
                <a:gd name="T83" fmla="*/ 877 h 2718"/>
                <a:gd name="T84" fmla="*/ 302 w 384"/>
                <a:gd name="T85" fmla="*/ 887 h 2718"/>
                <a:gd name="T86" fmla="*/ 223 w 384"/>
                <a:gd name="T87" fmla="*/ 971 h 2718"/>
                <a:gd name="T88" fmla="*/ 23 w 384"/>
                <a:gd name="T89" fmla="*/ 1069 h 2718"/>
                <a:gd name="T90" fmla="*/ 344 w 384"/>
                <a:gd name="T91" fmla="*/ 1316 h 2718"/>
                <a:gd name="T92" fmla="*/ 144 w 384"/>
                <a:gd name="T93" fmla="*/ 1395 h 2718"/>
                <a:gd name="T94" fmla="*/ 356 w 384"/>
                <a:gd name="T95" fmla="*/ 1335 h 2718"/>
                <a:gd name="T96" fmla="*/ 117 w 384"/>
                <a:gd name="T97" fmla="*/ 1521 h 2718"/>
                <a:gd name="T98" fmla="*/ 313 w 384"/>
                <a:gd name="T99" fmla="*/ 1515 h 2718"/>
                <a:gd name="T100" fmla="*/ 289 w 384"/>
                <a:gd name="T101" fmla="*/ 1626 h 2718"/>
                <a:gd name="T102" fmla="*/ 108 w 384"/>
                <a:gd name="T103" fmla="*/ 1704 h 2718"/>
                <a:gd name="T104" fmla="*/ 297 w 384"/>
                <a:gd name="T105" fmla="*/ 1812 h 2718"/>
                <a:gd name="T106" fmla="*/ 108 w 384"/>
                <a:gd name="T107" fmla="*/ 1837 h 2718"/>
                <a:gd name="T108" fmla="*/ 295 w 384"/>
                <a:gd name="T109" fmla="*/ 2006 h 2718"/>
                <a:gd name="T110" fmla="*/ 141 w 384"/>
                <a:gd name="T111" fmla="*/ 1975 h 2718"/>
                <a:gd name="T112" fmla="*/ 285 w 384"/>
                <a:gd name="T113" fmla="*/ 2206 h 2718"/>
                <a:gd name="T114" fmla="*/ 228 w 384"/>
                <a:gd name="T115" fmla="*/ 2113 h 2718"/>
                <a:gd name="T116" fmla="*/ 218 w 384"/>
                <a:gd name="T117" fmla="*/ 2223 h 2718"/>
                <a:gd name="T118" fmla="*/ 327 w 384"/>
                <a:gd name="T119" fmla="*/ 2289 h 2718"/>
                <a:gd name="T120" fmla="*/ 218 w 384"/>
                <a:gd name="T121" fmla="*/ 2390 h 2718"/>
                <a:gd name="T122" fmla="*/ 200 w 384"/>
                <a:gd name="T123" fmla="*/ 2560 h 2718"/>
                <a:gd name="T124" fmla="*/ 98 w 384"/>
                <a:gd name="T125" fmla="*/ 2654 h 27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84" h="2718">
                  <a:moveTo>
                    <a:pt x="0" y="2718"/>
                  </a:moveTo>
                  <a:lnTo>
                    <a:pt x="0" y="2632"/>
                  </a:lnTo>
                  <a:lnTo>
                    <a:pt x="8" y="2636"/>
                  </a:lnTo>
                  <a:lnTo>
                    <a:pt x="15" y="2639"/>
                  </a:lnTo>
                  <a:lnTo>
                    <a:pt x="21" y="2645"/>
                  </a:lnTo>
                  <a:lnTo>
                    <a:pt x="27" y="2651"/>
                  </a:lnTo>
                  <a:lnTo>
                    <a:pt x="30" y="2659"/>
                  </a:lnTo>
                  <a:lnTo>
                    <a:pt x="32" y="2668"/>
                  </a:lnTo>
                  <a:lnTo>
                    <a:pt x="30" y="2677"/>
                  </a:lnTo>
                  <a:lnTo>
                    <a:pt x="28" y="2686"/>
                  </a:lnTo>
                  <a:lnTo>
                    <a:pt x="23" y="2695"/>
                  </a:lnTo>
                  <a:lnTo>
                    <a:pt x="17" y="2703"/>
                  </a:lnTo>
                  <a:lnTo>
                    <a:pt x="9" y="2711"/>
                  </a:lnTo>
                  <a:lnTo>
                    <a:pt x="0" y="2718"/>
                  </a:lnTo>
                  <a:close/>
                  <a:moveTo>
                    <a:pt x="0" y="2441"/>
                  </a:moveTo>
                  <a:lnTo>
                    <a:pt x="0" y="2431"/>
                  </a:lnTo>
                  <a:lnTo>
                    <a:pt x="1" y="2424"/>
                  </a:lnTo>
                  <a:lnTo>
                    <a:pt x="4" y="2416"/>
                  </a:lnTo>
                  <a:lnTo>
                    <a:pt x="8" y="2409"/>
                  </a:lnTo>
                  <a:lnTo>
                    <a:pt x="14" y="2402"/>
                  </a:lnTo>
                  <a:lnTo>
                    <a:pt x="21" y="2395"/>
                  </a:lnTo>
                  <a:lnTo>
                    <a:pt x="29" y="2389"/>
                  </a:lnTo>
                  <a:lnTo>
                    <a:pt x="39" y="2383"/>
                  </a:lnTo>
                  <a:lnTo>
                    <a:pt x="49" y="2378"/>
                  </a:lnTo>
                  <a:lnTo>
                    <a:pt x="65" y="2373"/>
                  </a:lnTo>
                  <a:lnTo>
                    <a:pt x="82" y="2370"/>
                  </a:lnTo>
                  <a:lnTo>
                    <a:pt x="96" y="2368"/>
                  </a:lnTo>
                  <a:lnTo>
                    <a:pt x="111" y="2370"/>
                  </a:lnTo>
                  <a:lnTo>
                    <a:pt x="124" y="2372"/>
                  </a:lnTo>
                  <a:lnTo>
                    <a:pt x="136" y="2378"/>
                  </a:lnTo>
                  <a:lnTo>
                    <a:pt x="141" y="2380"/>
                  </a:lnTo>
                  <a:lnTo>
                    <a:pt x="146" y="2384"/>
                  </a:lnTo>
                  <a:lnTo>
                    <a:pt x="149" y="2389"/>
                  </a:lnTo>
                  <a:lnTo>
                    <a:pt x="153" y="2393"/>
                  </a:lnTo>
                  <a:lnTo>
                    <a:pt x="155" y="2398"/>
                  </a:lnTo>
                  <a:lnTo>
                    <a:pt x="156" y="2403"/>
                  </a:lnTo>
                  <a:lnTo>
                    <a:pt x="158" y="2408"/>
                  </a:lnTo>
                  <a:lnTo>
                    <a:pt x="158" y="2414"/>
                  </a:lnTo>
                  <a:lnTo>
                    <a:pt x="158" y="2418"/>
                  </a:lnTo>
                  <a:lnTo>
                    <a:pt x="156" y="2423"/>
                  </a:lnTo>
                  <a:lnTo>
                    <a:pt x="154" y="2429"/>
                  </a:lnTo>
                  <a:lnTo>
                    <a:pt x="150" y="2434"/>
                  </a:lnTo>
                  <a:lnTo>
                    <a:pt x="143" y="2444"/>
                  </a:lnTo>
                  <a:lnTo>
                    <a:pt x="134" y="2454"/>
                  </a:lnTo>
                  <a:lnTo>
                    <a:pt x="121" y="2462"/>
                  </a:lnTo>
                  <a:lnTo>
                    <a:pt x="106" y="2469"/>
                  </a:lnTo>
                  <a:lnTo>
                    <a:pt x="91" y="2474"/>
                  </a:lnTo>
                  <a:lnTo>
                    <a:pt x="76" y="2478"/>
                  </a:lnTo>
                  <a:lnTo>
                    <a:pt x="60" y="2479"/>
                  </a:lnTo>
                  <a:lnTo>
                    <a:pt x="46" y="2478"/>
                  </a:lnTo>
                  <a:lnTo>
                    <a:pt x="33" y="2475"/>
                  </a:lnTo>
                  <a:lnTo>
                    <a:pt x="21" y="2471"/>
                  </a:lnTo>
                  <a:lnTo>
                    <a:pt x="16" y="2467"/>
                  </a:lnTo>
                  <a:lnTo>
                    <a:pt x="11" y="2463"/>
                  </a:lnTo>
                  <a:lnTo>
                    <a:pt x="8" y="2459"/>
                  </a:lnTo>
                  <a:lnTo>
                    <a:pt x="4" y="2455"/>
                  </a:lnTo>
                  <a:lnTo>
                    <a:pt x="1" y="2448"/>
                  </a:lnTo>
                  <a:lnTo>
                    <a:pt x="0" y="2441"/>
                  </a:lnTo>
                  <a:close/>
                  <a:moveTo>
                    <a:pt x="0" y="2305"/>
                  </a:moveTo>
                  <a:lnTo>
                    <a:pt x="0" y="2206"/>
                  </a:lnTo>
                  <a:lnTo>
                    <a:pt x="1" y="2204"/>
                  </a:lnTo>
                  <a:lnTo>
                    <a:pt x="17" y="2198"/>
                  </a:lnTo>
                  <a:lnTo>
                    <a:pt x="33" y="2196"/>
                  </a:lnTo>
                  <a:lnTo>
                    <a:pt x="49" y="2195"/>
                  </a:lnTo>
                  <a:lnTo>
                    <a:pt x="64" y="2196"/>
                  </a:lnTo>
                  <a:lnTo>
                    <a:pt x="78" y="2198"/>
                  </a:lnTo>
                  <a:lnTo>
                    <a:pt x="90" y="2203"/>
                  </a:lnTo>
                  <a:lnTo>
                    <a:pt x="95" y="2207"/>
                  </a:lnTo>
                  <a:lnTo>
                    <a:pt x="99" y="2210"/>
                  </a:lnTo>
                  <a:lnTo>
                    <a:pt x="104" y="2214"/>
                  </a:lnTo>
                  <a:lnTo>
                    <a:pt x="106" y="2219"/>
                  </a:lnTo>
                  <a:lnTo>
                    <a:pt x="110" y="2223"/>
                  </a:lnTo>
                  <a:lnTo>
                    <a:pt x="111" y="2228"/>
                  </a:lnTo>
                  <a:lnTo>
                    <a:pt x="112" y="2233"/>
                  </a:lnTo>
                  <a:lnTo>
                    <a:pt x="112" y="2239"/>
                  </a:lnTo>
                  <a:lnTo>
                    <a:pt x="111" y="2244"/>
                  </a:lnTo>
                  <a:lnTo>
                    <a:pt x="110" y="2250"/>
                  </a:lnTo>
                  <a:lnTo>
                    <a:pt x="108" y="2254"/>
                  </a:lnTo>
                  <a:lnTo>
                    <a:pt x="104" y="2260"/>
                  </a:lnTo>
                  <a:lnTo>
                    <a:pt x="96" y="2270"/>
                  </a:lnTo>
                  <a:lnTo>
                    <a:pt x="86" y="2279"/>
                  </a:lnTo>
                  <a:lnTo>
                    <a:pt x="73" y="2289"/>
                  </a:lnTo>
                  <a:lnTo>
                    <a:pt x="58" y="2296"/>
                  </a:lnTo>
                  <a:lnTo>
                    <a:pt x="42" y="2301"/>
                  </a:lnTo>
                  <a:lnTo>
                    <a:pt x="28" y="2304"/>
                  </a:lnTo>
                  <a:lnTo>
                    <a:pt x="13" y="2305"/>
                  </a:lnTo>
                  <a:lnTo>
                    <a:pt x="0" y="2305"/>
                  </a:lnTo>
                  <a:close/>
                  <a:moveTo>
                    <a:pt x="0" y="2134"/>
                  </a:moveTo>
                  <a:lnTo>
                    <a:pt x="0" y="2027"/>
                  </a:lnTo>
                  <a:lnTo>
                    <a:pt x="11" y="2026"/>
                  </a:lnTo>
                  <a:lnTo>
                    <a:pt x="23" y="2026"/>
                  </a:lnTo>
                  <a:lnTo>
                    <a:pt x="34" y="2027"/>
                  </a:lnTo>
                  <a:lnTo>
                    <a:pt x="45" y="2030"/>
                  </a:lnTo>
                  <a:lnTo>
                    <a:pt x="54" y="2033"/>
                  </a:lnTo>
                  <a:lnTo>
                    <a:pt x="62" y="2037"/>
                  </a:lnTo>
                  <a:lnTo>
                    <a:pt x="70" y="2043"/>
                  </a:lnTo>
                  <a:lnTo>
                    <a:pt x="74" y="2050"/>
                  </a:lnTo>
                  <a:lnTo>
                    <a:pt x="77" y="2055"/>
                  </a:lnTo>
                  <a:lnTo>
                    <a:pt x="79" y="2059"/>
                  </a:lnTo>
                  <a:lnTo>
                    <a:pt x="79" y="2064"/>
                  </a:lnTo>
                  <a:lnTo>
                    <a:pt x="79" y="2070"/>
                  </a:lnTo>
                  <a:lnTo>
                    <a:pt x="78" y="2075"/>
                  </a:lnTo>
                  <a:lnTo>
                    <a:pt x="77" y="2081"/>
                  </a:lnTo>
                  <a:lnTo>
                    <a:pt x="74" y="2086"/>
                  </a:lnTo>
                  <a:lnTo>
                    <a:pt x="71" y="2092"/>
                  </a:lnTo>
                  <a:lnTo>
                    <a:pt x="62" y="2101"/>
                  </a:lnTo>
                  <a:lnTo>
                    <a:pt x="51" y="2111"/>
                  </a:lnTo>
                  <a:lnTo>
                    <a:pt x="38" y="2120"/>
                  </a:lnTo>
                  <a:lnTo>
                    <a:pt x="22" y="2127"/>
                  </a:lnTo>
                  <a:lnTo>
                    <a:pt x="10" y="2131"/>
                  </a:lnTo>
                  <a:lnTo>
                    <a:pt x="0" y="2134"/>
                  </a:lnTo>
                  <a:close/>
                  <a:moveTo>
                    <a:pt x="0" y="1963"/>
                  </a:moveTo>
                  <a:lnTo>
                    <a:pt x="0" y="1862"/>
                  </a:lnTo>
                  <a:lnTo>
                    <a:pt x="9" y="1862"/>
                  </a:lnTo>
                  <a:lnTo>
                    <a:pt x="17" y="1863"/>
                  </a:lnTo>
                  <a:lnTo>
                    <a:pt x="26" y="1866"/>
                  </a:lnTo>
                  <a:lnTo>
                    <a:pt x="34" y="1868"/>
                  </a:lnTo>
                  <a:lnTo>
                    <a:pt x="41" y="1872"/>
                  </a:lnTo>
                  <a:lnTo>
                    <a:pt x="47" y="1875"/>
                  </a:lnTo>
                  <a:lnTo>
                    <a:pt x="52" y="1880"/>
                  </a:lnTo>
                  <a:lnTo>
                    <a:pt x="55" y="1885"/>
                  </a:lnTo>
                  <a:lnTo>
                    <a:pt x="58" y="1890"/>
                  </a:lnTo>
                  <a:lnTo>
                    <a:pt x="60" y="1895"/>
                  </a:lnTo>
                  <a:lnTo>
                    <a:pt x="60" y="1900"/>
                  </a:lnTo>
                  <a:lnTo>
                    <a:pt x="60" y="1905"/>
                  </a:lnTo>
                  <a:lnTo>
                    <a:pt x="59" y="1911"/>
                  </a:lnTo>
                  <a:lnTo>
                    <a:pt x="57" y="1916"/>
                  </a:lnTo>
                  <a:lnTo>
                    <a:pt x="54" y="1922"/>
                  </a:lnTo>
                  <a:lnTo>
                    <a:pt x="51" y="1926"/>
                  </a:lnTo>
                  <a:lnTo>
                    <a:pt x="41" y="1937"/>
                  </a:lnTo>
                  <a:lnTo>
                    <a:pt x="29" y="1947"/>
                  </a:lnTo>
                  <a:lnTo>
                    <a:pt x="15" y="1956"/>
                  </a:lnTo>
                  <a:lnTo>
                    <a:pt x="0" y="1963"/>
                  </a:lnTo>
                  <a:close/>
                  <a:moveTo>
                    <a:pt x="0" y="1800"/>
                  </a:moveTo>
                  <a:lnTo>
                    <a:pt x="0" y="1703"/>
                  </a:lnTo>
                  <a:lnTo>
                    <a:pt x="8" y="1703"/>
                  </a:lnTo>
                  <a:lnTo>
                    <a:pt x="16" y="1705"/>
                  </a:lnTo>
                  <a:lnTo>
                    <a:pt x="23" y="1707"/>
                  </a:lnTo>
                  <a:lnTo>
                    <a:pt x="30" y="1709"/>
                  </a:lnTo>
                  <a:lnTo>
                    <a:pt x="36" y="1713"/>
                  </a:lnTo>
                  <a:lnTo>
                    <a:pt x="42" y="1716"/>
                  </a:lnTo>
                  <a:lnTo>
                    <a:pt x="47" y="1721"/>
                  </a:lnTo>
                  <a:lnTo>
                    <a:pt x="51" y="1726"/>
                  </a:lnTo>
                  <a:lnTo>
                    <a:pt x="53" y="1730"/>
                  </a:lnTo>
                  <a:lnTo>
                    <a:pt x="54" y="1735"/>
                  </a:lnTo>
                  <a:lnTo>
                    <a:pt x="55" y="1740"/>
                  </a:lnTo>
                  <a:lnTo>
                    <a:pt x="54" y="1745"/>
                  </a:lnTo>
                  <a:lnTo>
                    <a:pt x="54" y="1749"/>
                  </a:lnTo>
                  <a:lnTo>
                    <a:pt x="52" y="1754"/>
                  </a:lnTo>
                  <a:lnTo>
                    <a:pt x="49" y="1759"/>
                  </a:lnTo>
                  <a:lnTo>
                    <a:pt x="46" y="1765"/>
                  </a:lnTo>
                  <a:lnTo>
                    <a:pt x="38" y="1774"/>
                  </a:lnTo>
                  <a:lnTo>
                    <a:pt x="27" y="1784"/>
                  </a:lnTo>
                  <a:lnTo>
                    <a:pt x="14" y="1792"/>
                  </a:lnTo>
                  <a:lnTo>
                    <a:pt x="0" y="1800"/>
                  </a:lnTo>
                  <a:close/>
                  <a:moveTo>
                    <a:pt x="0" y="1647"/>
                  </a:moveTo>
                  <a:lnTo>
                    <a:pt x="0" y="1547"/>
                  </a:lnTo>
                  <a:lnTo>
                    <a:pt x="9" y="1547"/>
                  </a:lnTo>
                  <a:lnTo>
                    <a:pt x="19" y="1549"/>
                  </a:lnTo>
                  <a:lnTo>
                    <a:pt x="28" y="1551"/>
                  </a:lnTo>
                  <a:lnTo>
                    <a:pt x="36" y="1553"/>
                  </a:lnTo>
                  <a:lnTo>
                    <a:pt x="43" y="1556"/>
                  </a:lnTo>
                  <a:lnTo>
                    <a:pt x="49" y="1560"/>
                  </a:lnTo>
                  <a:lnTo>
                    <a:pt x="55" y="1564"/>
                  </a:lnTo>
                  <a:lnTo>
                    <a:pt x="59" y="1570"/>
                  </a:lnTo>
                  <a:lnTo>
                    <a:pt x="61" y="1575"/>
                  </a:lnTo>
                  <a:lnTo>
                    <a:pt x="62" y="1579"/>
                  </a:lnTo>
                  <a:lnTo>
                    <a:pt x="62" y="1584"/>
                  </a:lnTo>
                  <a:lnTo>
                    <a:pt x="62" y="1589"/>
                  </a:lnTo>
                  <a:lnTo>
                    <a:pt x="61" y="1594"/>
                  </a:lnTo>
                  <a:lnTo>
                    <a:pt x="59" y="1600"/>
                  </a:lnTo>
                  <a:lnTo>
                    <a:pt x="57" y="1604"/>
                  </a:lnTo>
                  <a:lnTo>
                    <a:pt x="53" y="1610"/>
                  </a:lnTo>
                  <a:lnTo>
                    <a:pt x="43" y="1620"/>
                  </a:lnTo>
                  <a:lnTo>
                    <a:pt x="30" y="1631"/>
                  </a:lnTo>
                  <a:lnTo>
                    <a:pt x="16" y="1639"/>
                  </a:lnTo>
                  <a:lnTo>
                    <a:pt x="0" y="1647"/>
                  </a:lnTo>
                  <a:close/>
                  <a:moveTo>
                    <a:pt x="0" y="1502"/>
                  </a:moveTo>
                  <a:lnTo>
                    <a:pt x="0" y="1398"/>
                  </a:lnTo>
                  <a:lnTo>
                    <a:pt x="13" y="1396"/>
                  </a:lnTo>
                  <a:lnTo>
                    <a:pt x="27" y="1396"/>
                  </a:lnTo>
                  <a:lnTo>
                    <a:pt x="39" y="1396"/>
                  </a:lnTo>
                  <a:lnTo>
                    <a:pt x="51" y="1399"/>
                  </a:lnTo>
                  <a:lnTo>
                    <a:pt x="60" y="1402"/>
                  </a:lnTo>
                  <a:lnTo>
                    <a:pt x="70" y="1406"/>
                  </a:lnTo>
                  <a:lnTo>
                    <a:pt x="77" y="1412"/>
                  </a:lnTo>
                  <a:lnTo>
                    <a:pt x="82" y="1418"/>
                  </a:lnTo>
                  <a:lnTo>
                    <a:pt x="84" y="1423"/>
                  </a:lnTo>
                  <a:lnTo>
                    <a:pt x="85" y="1427"/>
                  </a:lnTo>
                  <a:lnTo>
                    <a:pt x="85" y="1433"/>
                  </a:lnTo>
                  <a:lnTo>
                    <a:pt x="85" y="1438"/>
                  </a:lnTo>
                  <a:lnTo>
                    <a:pt x="83" y="1444"/>
                  </a:lnTo>
                  <a:lnTo>
                    <a:pt x="80" y="1449"/>
                  </a:lnTo>
                  <a:lnTo>
                    <a:pt x="77" y="1455"/>
                  </a:lnTo>
                  <a:lnTo>
                    <a:pt x="72" y="1459"/>
                  </a:lnTo>
                  <a:lnTo>
                    <a:pt x="61" y="1470"/>
                  </a:lnTo>
                  <a:lnTo>
                    <a:pt x="47" y="1481"/>
                  </a:lnTo>
                  <a:lnTo>
                    <a:pt x="30" y="1490"/>
                  </a:lnTo>
                  <a:lnTo>
                    <a:pt x="11" y="1497"/>
                  </a:lnTo>
                  <a:lnTo>
                    <a:pt x="5" y="1500"/>
                  </a:lnTo>
                  <a:lnTo>
                    <a:pt x="0" y="1502"/>
                  </a:lnTo>
                  <a:close/>
                  <a:moveTo>
                    <a:pt x="0" y="1361"/>
                  </a:moveTo>
                  <a:lnTo>
                    <a:pt x="0" y="1256"/>
                  </a:lnTo>
                  <a:lnTo>
                    <a:pt x="19" y="1252"/>
                  </a:lnTo>
                  <a:lnTo>
                    <a:pt x="38" y="1249"/>
                  </a:lnTo>
                  <a:lnTo>
                    <a:pt x="57" y="1248"/>
                  </a:lnTo>
                  <a:lnTo>
                    <a:pt x="73" y="1249"/>
                  </a:lnTo>
                  <a:lnTo>
                    <a:pt x="89" y="1252"/>
                  </a:lnTo>
                  <a:lnTo>
                    <a:pt x="101" y="1256"/>
                  </a:lnTo>
                  <a:lnTo>
                    <a:pt x="106" y="1259"/>
                  </a:lnTo>
                  <a:lnTo>
                    <a:pt x="111" y="1262"/>
                  </a:lnTo>
                  <a:lnTo>
                    <a:pt x="115" y="1266"/>
                  </a:lnTo>
                  <a:lnTo>
                    <a:pt x="118" y="1269"/>
                  </a:lnTo>
                  <a:lnTo>
                    <a:pt x="121" y="1274"/>
                  </a:lnTo>
                  <a:lnTo>
                    <a:pt x="122" y="1280"/>
                  </a:lnTo>
                  <a:lnTo>
                    <a:pt x="122" y="1285"/>
                  </a:lnTo>
                  <a:lnTo>
                    <a:pt x="121" y="1290"/>
                  </a:lnTo>
                  <a:lnTo>
                    <a:pt x="120" y="1295"/>
                  </a:lnTo>
                  <a:lnTo>
                    <a:pt x="116" y="1300"/>
                  </a:lnTo>
                  <a:lnTo>
                    <a:pt x="112" y="1306"/>
                  </a:lnTo>
                  <a:lnTo>
                    <a:pt x="108" y="1312"/>
                  </a:lnTo>
                  <a:lnTo>
                    <a:pt x="96" y="1323"/>
                  </a:lnTo>
                  <a:lnTo>
                    <a:pt x="82" y="1332"/>
                  </a:lnTo>
                  <a:lnTo>
                    <a:pt x="64" y="1342"/>
                  </a:lnTo>
                  <a:lnTo>
                    <a:pt x="43" y="1350"/>
                  </a:lnTo>
                  <a:lnTo>
                    <a:pt x="32" y="1354"/>
                  </a:lnTo>
                  <a:lnTo>
                    <a:pt x="21" y="1357"/>
                  </a:lnTo>
                  <a:lnTo>
                    <a:pt x="10" y="1360"/>
                  </a:lnTo>
                  <a:lnTo>
                    <a:pt x="0" y="1361"/>
                  </a:lnTo>
                  <a:close/>
                  <a:moveTo>
                    <a:pt x="0" y="1218"/>
                  </a:moveTo>
                  <a:lnTo>
                    <a:pt x="0" y="1132"/>
                  </a:lnTo>
                  <a:lnTo>
                    <a:pt x="15" y="1123"/>
                  </a:lnTo>
                  <a:lnTo>
                    <a:pt x="34" y="1116"/>
                  </a:lnTo>
                  <a:lnTo>
                    <a:pt x="57" y="1110"/>
                  </a:lnTo>
                  <a:lnTo>
                    <a:pt x="78" y="1105"/>
                  </a:lnTo>
                  <a:lnTo>
                    <a:pt x="99" y="1104"/>
                  </a:lnTo>
                  <a:lnTo>
                    <a:pt x="118" y="1104"/>
                  </a:lnTo>
                  <a:lnTo>
                    <a:pt x="127" y="1104"/>
                  </a:lnTo>
                  <a:lnTo>
                    <a:pt x="136" y="1107"/>
                  </a:lnTo>
                  <a:lnTo>
                    <a:pt x="143" y="1108"/>
                  </a:lnTo>
                  <a:lnTo>
                    <a:pt x="150" y="1110"/>
                  </a:lnTo>
                  <a:lnTo>
                    <a:pt x="156" y="1114"/>
                  </a:lnTo>
                  <a:lnTo>
                    <a:pt x="162" y="1116"/>
                  </a:lnTo>
                  <a:lnTo>
                    <a:pt x="166" y="1121"/>
                  </a:lnTo>
                  <a:lnTo>
                    <a:pt x="169" y="1124"/>
                  </a:lnTo>
                  <a:lnTo>
                    <a:pt x="172" y="1129"/>
                  </a:lnTo>
                  <a:lnTo>
                    <a:pt x="173" y="1135"/>
                  </a:lnTo>
                  <a:lnTo>
                    <a:pt x="173" y="1140"/>
                  </a:lnTo>
                  <a:lnTo>
                    <a:pt x="172" y="1145"/>
                  </a:lnTo>
                  <a:lnTo>
                    <a:pt x="169" y="1151"/>
                  </a:lnTo>
                  <a:lnTo>
                    <a:pt x="167" y="1156"/>
                  </a:lnTo>
                  <a:lnTo>
                    <a:pt x="162" y="1161"/>
                  </a:lnTo>
                  <a:lnTo>
                    <a:pt x="158" y="1167"/>
                  </a:lnTo>
                  <a:lnTo>
                    <a:pt x="146" y="1178"/>
                  </a:lnTo>
                  <a:lnTo>
                    <a:pt x="129" y="1189"/>
                  </a:lnTo>
                  <a:lnTo>
                    <a:pt x="111" y="1198"/>
                  </a:lnTo>
                  <a:lnTo>
                    <a:pt x="90" y="1205"/>
                  </a:lnTo>
                  <a:lnTo>
                    <a:pt x="78" y="1210"/>
                  </a:lnTo>
                  <a:lnTo>
                    <a:pt x="66" y="1212"/>
                  </a:lnTo>
                  <a:lnTo>
                    <a:pt x="53" y="1215"/>
                  </a:lnTo>
                  <a:lnTo>
                    <a:pt x="42" y="1217"/>
                  </a:lnTo>
                  <a:lnTo>
                    <a:pt x="30" y="1218"/>
                  </a:lnTo>
                  <a:lnTo>
                    <a:pt x="20" y="1218"/>
                  </a:lnTo>
                  <a:lnTo>
                    <a:pt x="9" y="1218"/>
                  </a:lnTo>
                  <a:lnTo>
                    <a:pt x="0" y="1218"/>
                  </a:lnTo>
                  <a:close/>
                  <a:moveTo>
                    <a:pt x="0" y="979"/>
                  </a:moveTo>
                  <a:lnTo>
                    <a:pt x="0" y="933"/>
                  </a:lnTo>
                  <a:lnTo>
                    <a:pt x="5" y="938"/>
                  </a:lnTo>
                  <a:lnTo>
                    <a:pt x="9" y="943"/>
                  </a:lnTo>
                  <a:lnTo>
                    <a:pt x="11" y="947"/>
                  </a:lnTo>
                  <a:lnTo>
                    <a:pt x="13" y="951"/>
                  </a:lnTo>
                  <a:lnTo>
                    <a:pt x="13" y="956"/>
                  </a:lnTo>
                  <a:lnTo>
                    <a:pt x="11" y="960"/>
                  </a:lnTo>
                  <a:lnTo>
                    <a:pt x="9" y="965"/>
                  </a:lnTo>
                  <a:lnTo>
                    <a:pt x="7" y="970"/>
                  </a:lnTo>
                  <a:lnTo>
                    <a:pt x="3" y="975"/>
                  </a:lnTo>
                  <a:lnTo>
                    <a:pt x="0" y="979"/>
                  </a:lnTo>
                  <a:close/>
                  <a:moveTo>
                    <a:pt x="0" y="889"/>
                  </a:moveTo>
                  <a:lnTo>
                    <a:pt x="0" y="792"/>
                  </a:lnTo>
                  <a:lnTo>
                    <a:pt x="15" y="789"/>
                  </a:lnTo>
                  <a:lnTo>
                    <a:pt x="30" y="789"/>
                  </a:lnTo>
                  <a:lnTo>
                    <a:pt x="45" y="789"/>
                  </a:lnTo>
                  <a:lnTo>
                    <a:pt x="58" y="792"/>
                  </a:lnTo>
                  <a:lnTo>
                    <a:pt x="70" y="794"/>
                  </a:lnTo>
                  <a:lnTo>
                    <a:pt x="79" y="798"/>
                  </a:lnTo>
                  <a:lnTo>
                    <a:pt x="86" y="802"/>
                  </a:lnTo>
                  <a:lnTo>
                    <a:pt x="92" y="808"/>
                  </a:lnTo>
                  <a:lnTo>
                    <a:pt x="93" y="813"/>
                  </a:lnTo>
                  <a:lnTo>
                    <a:pt x="95" y="818"/>
                  </a:lnTo>
                  <a:lnTo>
                    <a:pt x="95" y="823"/>
                  </a:lnTo>
                  <a:lnTo>
                    <a:pt x="92" y="827"/>
                  </a:lnTo>
                  <a:lnTo>
                    <a:pt x="90" y="833"/>
                  </a:lnTo>
                  <a:lnTo>
                    <a:pt x="86" y="838"/>
                  </a:lnTo>
                  <a:lnTo>
                    <a:pt x="82" y="844"/>
                  </a:lnTo>
                  <a:lnTo>
                    <a:pt x="76" y="849"/>
                  </a:lnTo>
                  <a:lnTo>
                    <a:pt x="62" y="859"/>
                  </a:lnTo>
                  <a:lnTo>
                    <a:pt x="45" y="870"/>
                  </a:lnTo>
                  <a:lnTo>
                    <a:pt x="24" y="880"/>
                  </a:lnTo>
                  <a:lnTo>
                    <a:pt x="2" y="888"/>
                  </a:lnTo>
                  <a:lnTo>
                    <a:pt x="0" y="889"/>
                  </a:lnTo>
                  <a:close/>
                  <a:moveTo>
                    <a:pt x="0" y="772"/>
                  </a:moveTo>
                  <a:lnTo>
                    <a:pt x="0" y="688"/>
                  </a:lnTo>
                  <a:lnTo>
                    <a:pt x="9" y="684"/>
                  </a:lnTo>
                  <a:lnTo>
                    <a:pt x="19" y="680"/>
                  </a:lnTo>
                  <a:lnTo>
                    <a:pt x="29" y="675"/>
                  </a:lnTo>
                  <a:lnTo>
                    <a:pt x="41" y="672"/>
                  </a:lnTo>
                  <a:lnTo>
                    <a:pt x="66" y="665"/>
                  </a:lnTo>
                  <a:lnTo>
                    <a:pt x="90" y="661"/>
                  </a:lnTo>
                  <a:lnTo>
                    <a:pt x="114" y="657"/>
                  </a:lnTo>
                  <a:lnTo>
                    <a:pt x="135" y="657"/>
                  </a:lnTo>
                  <a:lnTo>
                    <a:pt x="144" y="659"/>
                  </a:lnTo>
                  <a:lnTo>
                    <a:pt x="154" y="659"/>
                  </a:lnTo>
                  <a:lnTo>
                    <a:pt x="162" y="661"/>
                  </a:lnTo>
                  <a:lnTo>
                    <a:pt x="169" y="663"/>
                  </a:lnTo>
                  <a:lnTo>
                    <a:pt x="177" y="666"/>
                  </a:lnTo>
                  <a:lnTo>
                    <a:pt x="181" y="668"/>
                  </a:lnTo>
                  <a:lnTo>
                    <a:pt x="186" y="672"/>
                  </a:lnTo>
                  <a:lnTo>
                    <a:pt x="190" y="676"/>
                  </a:lnTo>
                  <a:lnTo>
                    <a:pt x="191" y="681"/>
                  </a:lnTo>
                  <a:lnTo>
                    <a:pt x="192" y="686"/>
                  </a:lnTo>
                  <a:lnTo>
                    <a:pt x="192" y="691"/>
                  </a:lnTo>
                  <a:lnTo>
                    <a:pt x="190" y="695"/>
                  </a:lnTo>
                  <a:lnTo>
                    <a:pt x="187" y="700"/>
                  </a:lnTo>
                  <a:lnTo>
                    <a:pt x="182" y="706"/>
                  </a:lnTo>
                  <a:lnTo>
                    <a:pt x="178" y="712"/>
                  </a:lnTo>
                  <a:lnTo>
                    <a:pt x="172" y="717"/>
                  </a:lnTo>
                  <a:lnTo>
                    <a:pt x="158" y="728"/>
                  </a:lnTo>
                  <a:lnTo>
                    <a:pt x="139" y="738"/>
                  </a:lnTo>
                  <a:lnTo>
                    <a:pt x="117" y="748"/>
                  </a:lnTo>
                  <a:lnTo>
                    <a:pt x="93" y="756"/>
                  </a:lnTo>
                  <a:lnTo>
                    <a:pt x="68" y="763"/>
                  </a:lnTo>
                  <a:lnTo>
                    <a:pt x="43" y="768"/>
                  </a:lnTo>
                  <a:lnTo>
                    <a:pt x="21" y="770"/>
                  </a:lnTo>
                  <a:lnTo>
                    <a:pt x="0" y="772"/>
                  </a:lnTo>
                  <a:close/>
                  <a:moveTo>
                    <a:pt x="0" y="593"/>
                  </a:moveTo>
                  <a:lnTo>
                    <a:pt x="0" y="505"/>
                  </a:lnTo>
                  <a:lnTo>
                    <a:pt x="14" y="504"/>
                  </a:lnTo>
                  <a:lnTo>
                    <a:pt x="28" y="504"/>
                  </a:lnTo>
                  <a:lnTo>
                    <a:pt x="41" y="505"/>
                  </a:lnTo>
                  <a:lnTo>
                    <a:pt x="53" y="507"/>
                  </a:lnTo>
                  <a:lnTo>
                    <a:pt x="62" y="509"/>
                  </a:lnTo>
                  <a:lnTo>
                    <a:pt x="71" y="513"/>
                  </a:lnTo>
                  <a:lnTo>
                    <a:pt x="78" y="516"/>
                  </a:lnTo>
                  <a:lnTo>
                    <a:pt x="83" y="522"/>
                  </a:lnTo>
                  <a:lnTo>
                    <a:pt x="84" y="526"/>
                  </a:lnTo>
                  <a:lnTo>
                    <a:pt x="85" y="529"/>
                  </a:lnTo>
                  <a:lnTo>
                    <a:pt x="84" y="534"/>
                  </a:lnTo>
                  <a:lnTo>
                    <a:pt x="83" y="539"/>
                  </a:lnTo>
                  <a:lnTo>
                    <a:pt x="80" y="543"/>
                  </a:lnTo>
                  <a:lnTo>
                    <a:pt x="77" y="548"/>
                  </a:lnTo>
                  <a:lnTo>
                    <a:pt x="73" y="553"/>
                  </a:lnTo>
                  <a:lnTo>
                    <a:pt x="67" y="558"/>
                  </a:lnTo>
                  <a:lnTo>
                    <a:pt x="54" y="567"/>
                  </a:lnTo>
                  <a:lnTo>
                    <a:pt x="39" y="577"/>
                  </a:lnTo>
                  <a:lnTo>
                    <a:pt x="20" y="585"/>
                  </a:lnTo>
                  <a:lnTo>
                    <a:pt x="0" y="593"/>
                  </a:lnTo>
                  <a:close/>
                  <a:moveTo>
                    <a:pt x="0" y="492"/>
                  </a:moveTo>
                  <a:lnTo>
                    <a:pt x="0" y="417"/>
                  </a:lnTo>
                  <a:lnTo>
                    <a:pt x="11" y="412"/>
                  </a:lnTo>
                  <a:lnTo>
                    <a:pt x="24" y="407"/>
                  </a:lnTo>
                  <a:lnTo>
                    <a:pt x="39" y="401"/>
                  </a:lnTo>
                  <a:lnTo>
                    <a:pt x="54" y="396"/>
                  </a:lnTo>
                  <a:lnTo>
                    <a:pt x="82" y="389"/>
                  </a:lnTo>
                  <a:lnTo>
                    <a:pt x="108" y="384"/>
                  </a:lnTo>
                  <a:lnTo>
                    <a:pt x="133" y="382"/>
                  </a:lnTo>
                  <a:lnTo>
                    <a:pt x="155" y="381"/>
                  </a:lnTo>
                  <a:lnTo>
                    <a:pt x="166" y="381"/>
                  </a:lnTo>
                  <a:lnTo>
                    <a:pt x="175" y="382"/>
                  </a:lnTo>
                  <a:lnTo>
                    <a:pt x="184" y="383"/>
                  </a:lnTo>
                  <a:lnTo>
                    <a:pt x="192" y="385"/>
                  </a:lnTo>
                  <a:lnTo>
                    <a:pt x="198" y="388"/>
                  </a:lnTo>
                  <a:lnTo>
                    <a:pt x="204" y="390"/>
                  </a:lnTo>
                  <a:lnTo>
                    <a:pt x="209" y="394"/>
                  </a:lnTo>
                  <a:lnTo>
                    <a:pt x="212" y="397"/>
                  </a:lnTo>
                  <a:lnTo>
                    <a:pt x="213" y="402"/>
                  </a:lnTo>
                  <a:lnTo>
                    <a:pt x="215" y="406"/>
                  </a:lnTo>
                  <a:lnTo>
                    <a:pt x="213" y="410"/>
                  </a:lnTo>
                  <a:lnTo>
                    <a:pt x="211" y="416"/>
                  </a:lnTo>
                  <a:lnTo>
                    <a:pt x="207" y="421"/>
                  </a:lnTo>
                  <a:lnTo>
                    <a:pt x="203" y="426"/>
                  </a:lnTo>
                  <a:lnTo>
                    <a:pt x="197" y="432"/>
                  </a:lnTo>
                  <a:lnTo>
                    <a:pt x="191" y="436"/>
                  </a:lnTo>
                  <a:lnTo>
                    <a:pt x="174" y="447"/>
                  </a:lnTo>
                  <a:lnTo>
                    <a:pt x="154" y="458"/>
                  </a:lnTo>
                  <a:lnTo>
                    <a:pt x="130" y="467"/>
                  </a:lnTo>
                  <a:lnTo>
                    <a:pt x="104" y="476"/>
                  </a:lnTo>
                  <a:lnTo>
                    <a:pt x="76" y="484"/>
                  </a:lnTo>
                  <a:lnTo>
                    <a:pt x="48" y="489"/>
                  </a:lnTo>
                  <a:lnTo>
                    <a:pt x="22" y="491"/>
                  </a:lnTo>
                  <a:lnTo>
                    <a:pt x="0" y="492"/>
                  </a:lnTo>
                  <a:close/>
                  <a:moveTo>
                    <a:pt x="0" y="344"/>
                  </a:moveTo>
                  <a:lnTo>
                    <a:pt x="0" y="256"/>
                  </a:lnTo>
                  <a:lnTo>
                    <a:pt x="24" y="251"/>
                  </a:lnTo>
                  <a:lnTo>
                    <a:pt x="48" y="246"/>
                  </a:lnTo>
                  <a:lnTo>
                    <a:pt x="71" y="245"/>
                  </a:lnTo>
                  <a:lnTo>
                    <a:pt x="91" y="244"/>
                  </a:lnTo>
                  <a:lnTo>
                    <a:pt x="109" y="245"/>
                  </a:lnTo>
                  <a:lnTo>
                    <a:pt x="123" y="249"/>
                  </a:lnTo>
                  <a:lnTo>
                    <a:pt x="129" y="251"/>
                  </a:lnTo>
                  <a:lnTo>
                    <a:pt x="135" y="253"/>
                  </a:lnTo>
                  <a:lnTo>
                    <a:pt x="139" y="256"/>
                  </a:lnTo>
                  <a:lnTo>
                    <a:pt x="141" y="259"/>
                  </a:lnTo>
                  <a:lnTo>
                    <a:pt x="143" y="263"/>
                  </a:lnTo>
                  <a:lnTo>
                    <a:pt x="143" y="268"/>
                  </a:lnTo>
                  <a:lnTo>
                    <a:pt x="142" y="273"/>
                  </a:lnTo>
                  <a:lnTo>
                    <a:pt x="140" y="277"/>
                  </a:lnTo>
                  <a:lnTo>
                    <a:pt x="136" y="282"/>
                  </a:lnTo>
                  <a:lnTo>
                    <a:pt x="131" y="287"/>
                  </a:lnTo>
                  <a:lnTo>
                    <a:pt x="124" y="293"/>
                  </a:lnTo>
                  <a:lnTo>
                    <a:pt x="117" y="297"/>
                  </a:lnTo>
                  <a:lnTo>
                    <a:pt x="101" y="308"/>
                  </a:lnTo>
                  <a:lnTo>
                    <a:pt x="79" y="319"/>
                  </a:lnTo>
                  <a:lnTo>
                    <a:pt x="54" y="328"/>
                  </a:lnTo>
                  <a:lnTo>
                    <a:pt x="28" y="337"/>
                  </a:lnTo>
                  <a:lnTo>
                    <a:pt x="14" y="340"/>
                  </a:lnTo>
                  <a:lnTo>
                    <a:pt x="0" y="344"/>
                  </a:lnTo>
                  <a:close/>
                  <a:moveTo>
                    <a:pt x="0" y="199"/>
                  </a:moveTo>
                  <a:lnTo>
                    <a:pt x="0" y="120"/>
                  </a:lnTo>
                  <a:lnTo>
                    <a:pt x="16" y="119"/>
                  </a:lnTo>
                  <a:lnTo>
                    <a:pt x="32" y="118"/>
                  </a:lnTo>
                  <a:lnTo>
                    <a:pt x="46" y="118"/>
                  </a:lnTo>
                  <a:lnTo>
                    <a:pt x="59" y="119"/>
                  </a:lnTo>
                  <a:lnTo>
                    <a:pt x="70" y="120"/>
                  </a:lnTo>
                  <a:lnTo>
                    <a:pt x="79" y="124"/>
                  </a:lnTo>
                  <a:lnTo>
                    <a:pt x="85" y="128"/>
                  </a:lnTo>
                  <a:lnTo>
                    <a:pt x="90" y="132"/>
                  </a:lnTo>
                  <a:lnTo>
                    <a:pt x="91" y="135"/>
                  </a:lnTo>
                  <a:lnTo>
                    <a:pt x="91" y="138"/>
                  </a:lnTo>
                  <a:lnTo>
                    <a:pt x="91" y="143"/>
                  </a:lnTo>
                  <a:lnTo>
                    <a:pt x="89" y="147"/>
                  </a:lnTo>
                  <a:lnTo>
                    <a:pt x="83" y="155"/>
                  </a:lnTo>
                  <a:lnTo>
                    <a:pt x="72" y="163"/>
                  </a:lnTo>
                  <a:lnTo>
                    <a:pt x="58" y="173"/>
                  </a:lnTo>
                  <a:lnTo>
                    <a:pt x="41" y="181"/>
                  </a:lnTo>
                  <a:lnTo>
                    <a:pt x="21" y="191"/>
                  </a:lnTo>
                  <a:lnTo>
                    <a:pt x="0" y="199"/>
                  </a:lnTo>
                  <a:close/>
                  <a:moveTo>
                    <a:pt x="0" y="111"/>
                  </a:moveTo>
                  <a:lnTo>
                    <a:pt x="0" y="0"/>
                  </a:lnTo>
                  <a:lnTo>
                    <a:pt x="20" y="0"/>
                  </a:lnTo>
                  <a:lnTo>
                    <a:pt x="38" y="3"/>
                  </a:lnTo>
                  <a:lnTo>
                    <a:pt x="45" y="5"/>
                  </a:lnTo>
                  <a:lnTo>
                    <a:pt x="51" y="8"/>
                  </a:lnTo>
                  <a:lnTo>
                    <a:pt x="54" y="10"/>
                  </a:lnTo>
                  <a:lnTo>
                    <a:pt x="58" y="13"/>
                  </a:lnTo>
                  <a:lnTo>
                    <a:pt x="59" y="16"/>
                  </a:lnTo>
                  <a:lnTo>
                    <a:pt x="59" y="19"/>
                  </a:lnTo>
                  <a:lnTo>
                    <a:pt x="58" y="23"/>
                  </a:lnTo>
                  <a:lnTo>
                    <a:pt x="57" y="25"/>
                  </a:lnTo>
                  <a:lnTo>
                    <a:pt x="51" y="34"/>
                  </a:lnTo>
                  <a:lnTo>
                    <a:pt x="41" y="41"/>
                  </a:lnTo>
                  <a:lnTo>
                    <a:pt x="54" y="36"/>
                  </a:lnTo>
                  <a:lnTo>
                    <a:pt x="67" y="31"/>
                  </a:lnTo>
                  <a:lnTo>
                    <a:pt x="82" y="27"/>
                  </a:lnTo>
                  <a:lnTo>
                    <a:pt x="97" y="23"/>
                  </a:lnTo>
                  <a:lnTo>
                    <a:pt x="128" y="15"/>
                  </a:lnTo>
                  <a:lnTo>
                    <a:pt x="156" y="10"/>
                  </a:lnTo>
                  <a:lnTo>
                    <a:pt x="184" y="6"/>
                  </a:lnTo>
                  <a:lnTo>
                    <a:pt x="209" y="4"/>
                  </a:lnTo>
                  <a:lnTo>
                    <a:pt x="230" y="5"/>
                  </a:lnTo>
                  <a:lnTo>
                    <a:pt x="248" y="8"/>
                  </a:lnTo>
                  <a:lnTo>
                    <a:pt x="255" y="9"/>
                  </a:lnTo>
                  <a:lnTo>
                    <a:pt x="261" y="11"/>
                  </a:lnTo>
                  <a:lnTo>
                    <a:pt x="264" y="15"/>
                  </a:lnTo>
                  <a:lnTo>
                    <a:pt x="268" y="18"/>
                  </a:lnTo>
                  <a:lnTo>
                    <a:pt x="269" y="21"/>
                  </a:lnTo>
                  <a:lnTo>
                    <a:pt x="269" y="24"/>
                  </a:lnTo>
                  <a:lnTo>
                    <a:pt x="269" y="28"/>
                  </a:lnTo>
                  <a:lnTo>
                    <a:pt x="267" y="31"/>
                  </a:lnTo>
                  <a:lnTo>
                    <a:pt x="261" y="40"/>
                  </a:lnTo>
                  <a:lnTo>
                    <a:pt x="251" y="47"/>
                  </a:lnTo>
                  <a:lnTo>
                    <a:pt x="264" y="42"/>
                  </a:lnTo>
                  <a:lnTo>
                    <a:pt x="279" y="37"/>
                  </a:lnTo>
                  <a:lnTo>
                    <a:pt x="293" y="33"/>
                  </a:lnTo>
                  <a:lnTo>
                    <a:pt x="308" y="29"/>
                  </a:lnTo>
                  <a:lnTo>
                    <a:pt x="329" y="23"/>
                  </a:lnTo>
                  <a:lnTo>
                    <a:pt x="348" y="19"/>
                  </a:lnTo>
                  <a:lnTo>
                    <a:pt x="367" y="16"/>
                  </a:lnTo>
                  <a:lnTo>
                    <a:pt x="384" y="13"/>
                  </a:lnTo>
                  <a:lnTo>
                    <a:pt x="384" y="94"/>
                  </a:lnTo>
                  <a:lnTo>
                    <a:pt x="370" y="99"/>
                  </a:lnTo>
                  <a:lnTo>
                    <a:pt x="355" y="103"/>
                  </a:lnTo>
                  <a:lnTo>
                    <a:pt x="324" y="111"/>
                  </a:lnTo>
                  <a:lnTo>
                    <a:pt x="294" y="116"/>
                  </a:lnTo>
                  <a:lnTo>
                    <a:pt x="267" y="119"/>
                  </a:lnTo>
                  <a:lnTo>
                    <a:pt x="242" y="120"/>
                  </a:lnTo>
                  <a:lnTo>
                    <a:pt x="221" y="120"/>
                  </a:lnTo>
                  <a:lnTo>
                    <a:pt x="203" y="118"/>
                  </a:lnTo>
                  <a:lnTo>
                    <a:pt x="196" y="116"/>
                  </a:lnTo>
                  <a:lnTo>
                    <a:pt x="190" y="113"/>
                  </a:lnTo>
                  <a:lnTo>
                    <a:pt x="185" y="110"/>
                  </a:lnTo>
                  <a:lnTo>
                    <a:pt x="181" y="106"/>
                  </a:lnTo>
                  <a:lnTo>
                    <a:pt x="180" y="103"/>
                  </a:lnTo>
                  <a:lnTo>
                    <a:pt x="180" y="99"/>
                  </a:lnTo>
                  <a:lnTo>
                    <a:pt x="180" y="95"/>
                  </a:lnTo>
                  <a:lnTo>
                    <a:pt x="182" y="92"/>
                  </a:lnTo>
                  <a:lnTo>
                    <a:pt x="188" y="84"/>
                  </a:lnTo>
                  <a:lnTo>
                    <a:pt x="199" y="74"/>
                  </a:lnTo>
                  <a:lnTo>
                    <a:pt x="186" y="80"/>
                  </a:lnTo>
                  <a:lnTo>
                    <a:pt x="172" y="85"/>
                  </a:lnTo>
                  <a:lnTo>
                    <a:pt x="158" y="90"/>
                  </a:lnTo>
                  <a:lnTo>
                    <a:pt x="141" y="94"/>
                  </a:lnTo>
                  <a:lnTo>
                    <a:pt x="121" y="99"/>
                  </a:lnTo>
                  <a:lnTo>
                    <a:pt x="99" y="104"/>
                  </a:lnTo>
                  <a:lnTo>
                    <a:pt x="80" y="107"/>
                  </a:lnTo>
                  <a:lnTo>
                    <a:pt x="61" y="110"/>
                  </a:lnTo>
                  <a:lnTo>
                    <a:pt x="43" y="112"/>
                  </a:lnTo>
                  <a:lnTo>
                    <a:pt x="27" y="112"/>
                  </a:lnTo>
                  <a:lnTo>
                    <a:pt x="13" y="112"/>
                  </a:lnTo>
                  <a:lnTo>
                    <a:pt x="0" y="111"/>
                  </a:lnTo>
                  <a:close/>
                  <a:moveTo>
                    <a:pt x="384" y="147"/>
                  </a:moveTo>
                  <a:lnTo>
                    <a:pt x="384" y="238"/>
                  </a:lnTo>
                  <a:lnTo>
                    <a:pt x="357" y="244"/>
                  </a:lnTo>
                  <a:lnTo>
                    <a:pt x="331" y="248"/>
                  </a:lnTo>
                  <a:lnTo>
                    <a:pt x="306" y="250"/>
                  </a:lnTo>
                  <a:lnTo>
                    <a:pt x="283" y="251"/>
                  </a:lnTo>
                  <a:lnTo>
                    <a:pt x="264" y="250"/>
                  </a:lnTo>
                  <a:lnTo>
                    <a:pt x="249" y="246"/>
                  </a:lnTo>
                  <a:lnTo>
                    <a:pt x="242" y="244"/>
                  </a:lnTo>
                  <a:lnTo>
                    <a:pt x="237" y="242"/>
                  </a:lnTo>
                  <a:lnTo>
                    <a:pt x="232" y="238"/>
                  </a:lnTo>
                  <a:lnTo>
                    <a:pt x="230" y="234"/>
                  </a:lnTo>
                  <a:lnTo>
                    <a:pt x="228" y="230"/>
                  </a:lnTo>
                  <a:lnTo>
                    <a:pt x="228" y="226"/>
                  </a:lnTo>
                  <a:lnTo>
                    <a:pt x="229" y="221"/>
                  </a:lnTo>
                  <a:lnTo>
                    <a:pt x="231" y="215"/>
                  </a:lnTo>
                  <a:lnTo>
                    <a:pt x="236" y="211"/>
                  </a:lnTo>
                  <a:lnTo>
                    <a:pt x="241" y="206"/>
                  </a:lnTo>
                  <a:lnTo>
                    <a:pt x="247" y="200"/>
                  </a:lnTo>
                  <a:lnTo>
                    <a:pt x="255" y="195"/>
                  </a:lnTo>
                  <a:lnTo>
                    <a:pt x="273" y="185"/>
                  </a:lnTo>
                  <a:lnTo>
                    <a:pt x="295" y="174"/>
                  </a:lnTo>
                  <a:lnTo>
                    <a:pt x="321" y="163"/>
                  </a:lnTo>
                  <a:lnTo>
                    <a:pt x="350" y="155"/>
                  </a:lnTo>
                  <a:lnTo>
                    <a:pt x="368" y="150"/>
                  </a:lnTo>
                  <a:lnTo>
                    <a:pt x="384" y="147"/>
                  </a:lnTo>
                  <a:close/>
                  <a:moveTo>
                    <a:pt x="384" y="300"/>
                  </a:moveTo>
                  <a:lnTo>
                    <a:pt x="384" y="389"/>
                  </a:lnTo>
                  <a:lnTo>
                    <a:pt x="369" y="390"/>
                  </a:lnTo>
                  <a:lnTo>
                    <a:pt x="354" y="390"/>
                  </a:lnTo>
                  <a:lnTo>
                    <a:pt x="340" y="390"/>
                  </a:lnTo>
                  <a:lnTo>
                    <a:pt x="327" y="388"/>
                  </a:lnTo>
                  <a:lnTo>
                    <a:pt x="318" y="385"/>
                  </a:lnTo>
                  <a:lnTo>
                    <a:pt x="308" y="382"/>
                  </a:lnTo>
                  <a:lnTo>
                    <a:pt x="302" y="378"/>
                  </a:lnTo>
                  <a:lnTo>
                    <a:pt x="298" y="372"/>
                  </a:lnTo>
                  <a:lnTo>
                    <a:pt x="295" y="369"/>
                  </a:lnTo>
                  <a:lnTo>
                    <a:pt x="295" y="365"/>
                  </a:lnTo>
                  <a:lnTo>
                    <a:pt x="295" y="360"/>
                  </a:lnTo>
                  <a:lnTo>
                    <a:pt x="297" y="356"/>
                  </a:lnTo>
                  <a:lnTo>
                    <a:pt x="300" y="351"/>
                  </a:lnTo>
                  <a:lnTo>
                    <a:pt x="304" y="346"/>
                  </a:lnTo>
                  <a:lnTo>
                    <a:pt x="307" y="341"/>
                  </a:lnTo>
                  <a:lnTo>
                    <a:pt x="313" y="337"/>
                  </a:lnTo>
                  <a:lnTo>
                    <a:pt x="326" y="327"/>
                  </a:lnTo>
                  <a:lnTo>
                    <a:pt x="343" y="318"/>
                  </a:lnTo>
                  <a:lnTo>
                    <a:pt x="363" y="308"/>
                  </a:lnTo>
                  <a:lnTo>
                    <a:pt x="384" y="300"/>
                  </a:lnTo>
                  <a:close/>
                  <a:moveTo>
                    <a:pt x="384" y="402"/>
                  </a:moveTo>
                  <a:lnTo>
                    <a:pt x="384" y="476"/>
                  </a:lnTo>
                  <a:lnTo>
                    <a:pt x="371" y="483"/>
                  </a:lnTo>
                  <a:lnTo>
                    <a:pt x="357" y="489"/>
                  </a:lnTo>
                  <a:lnTo>
                    <a:pt x="340" y="495"/>
                  </a:lnTo>
                  <a:lnTo>
                    <a:pt x="324" y="499"/>
                  </a:lnTo>
                  <a:lnTo>
                    <a:pt x="297" y="507"/>
                  </a:lnTo>
                  <a:lnTo>
                    <a:pt x="269" y="511"/>
                  </a:lnTo>
                  <a:lnTo>
                    <a:pt x="244" y="515"/>
                  </a:lnTo>
                  <a:lnTo>
                    <a:pt x="222" y="515"/>
                  </a:lnTo>
                  <a:lnTo>
                    <a:pt x="211" y="515"/>
                  </a:lnTo>
                  <a:lnTo>
                    <a:pt x="201" y="514"/>
                  </a:lnTo>
                  <a:lnTo>
                    <a:pt x="193" y="513"/>
                  </a:lnTo>
                  <a:lnTo>
                    <a:pt x="185" y="510"/>
                  </a:lnTo>
                  <a:lnTo>
                    <a:pt x="178" y="508"/>
                  </a:lnTo>
                  <a:lnTo>
                    <a:pt x="172" y="505"/>
                  </a:lnTo>
                  <a:lnTo>
                    <a:pt x="167" y="502"/>
                  </a:lnTo>
                  <a:lnTo>
                    <a:pt x="163" y="497"/>
                  </a:lnTo>
                  <a:lnTo>
                    <a:pt x="162" y="492"/>
                  </a:lnTo>
                  <a:lnTo>
                    <a:pt x="161" y="488"/>
                  </a:lnTo>
                  <a:lnTo>
                    <a:pt x="162" y="483"/>
                  </a:lnTo>
                  <a:lnTo>
                    <a:pt x="165" y="478"/>
                  </a:lnTo>
                  <a:lnTo>
                    <a:pt x="168" y="472"/>
                  </a:lnTo>
                  <a:lnTo>
                    <a:pt x="172" y="467"/>
                  </a:lnTo>
                  <a:lnTo>
                    <a:pt x="178" y="461"/>
                  </a:lnTo>
                  <a:lnTo>
                    <a:pt x="185" y="455"/>
                  </a:lnTo>
                  <a:lnTo>
                    <a:pt x="201" y="445"/>
                  </a:lnTo>
                  <a:lnTo>
                    <a:pt x="222" y="434"/>
                  </a:lnTo>
                  <a:lnTo>
                    <a:pt x="245" y="425"/>
                  </a:lnTo>
                  <a:lnTo>
                    <a:pt x="272" y="416"/>
                  </a:lnTo>
                  <a:lnTo>
                    <a:pt x="287" y="412"/>
                  </a:lnTo>
                  <a:lnTo>
                    <a:pt x="302" y="408"/>
                  </a:lnTo>
                  <a:lnTo>
                    <a:pt x="318" y="406"/>
                  </a:lnTo>
                  <a:lnTo>
                    <a:pt x="332" y="403"/>
                  </a:lnTo>
                  <a:lnTo>
                    <a:pt x="346" y="402"/>
                  </a:lnTo>
                  <a:lnTo>
                    <a:pt x="359" y="401"/>
                  </a:lnTo>
                  <a:lnTo>
                    <a:pt x="373" y="401"/>
                  </a:lnTo>
                  <a:lnTo>
                    <a:pt x="384" y="402"/>
                  </a:lnTo>
                  <a:close/>
                  <a:moveTo>
                    <a:pt x="384" y="503"/>
                  </a:moveTo>
                  <a:lnTo>
                    <a:pt x="384" y="521"/>
                  </a:lnTo>
                  <a:lnTo>
                    <a:pt x="383" y="517"/>
                  </a:lnTo>
                  <a:lnTo>
                    <a:pt x="382" y="513"/>
                  </a:lnTo>
                  <a:lnTo>
                    <a:pt x="383" y="508"/>
                  </a:lnTo>
                  <a:lnTo>
                    <a:pt x="384" y="503"/>
                  </a:lnTo>
                  <a:close/>
                  <a:moveTo>
                    <a:pt x="384" y="566"/>
                  </a:moveTo>
                  <a:lnTo>
                    <a:pt x="384" y="667"/>
                  </a:lnTo>
                  <a:lnTo>
                    <a:pt x="364" y="671"/>
                  </a:lnTo>
                  <a:lnTo>
                    <a:pt x="344" y="672"/>
                  </a:lnTo>
                  <a:lnTo>
                    <a:pt x="326" y="672"/>
                  </a:lnTo>
                  <a:lnTo>
                    <a:pt x="310" y="671"/>
                  </a:lnTo>
                  <a:lnTo>
                    <a:pt x="295" y="668"/>
                  </a:lnTo>
                  <a:lnTo>
                    <a:pt x="283" y="665"/>
                  </a:lnTo>
                  <a:lnTo>
                    <a:pt x="279" y="662"/>
                  </a:lnTo>
                  <a:lnTo>
                    <a:pt x="274" y="659"/>
                  </a:lnTo>
                  <a:lnTo>
                    <a:pt x="270" y="656"/>
                  </a:lnTo>
                  <a:lnTo>
                    <a:pt x="268" y="653"/>
                  </a:lnTo>
                  <a:lnTo>
                    <a:pt x="266" y="648"/>
                  </a:lnTo>
                  <a:lnTo>
                    <a:pt x="266" y="642"/>
                  </a:lnTo>
                  <a:lnTo>
                    <a:pt x="266" y="637"/>
                  </a:lnTo>
                  <a:lnTo>
                    <a:pt x="268" y="633"/>
                  </a:lnTo>
                  <a:lnTo>
                    <a:pt x="270" y="627"/>
                  </a:lnTo>
                  <a:lnTo>
                    <a:pt x="275" y="621"/>
                  </a:lnTo>
                  <a:lnTo>
                    <a:pt x="280" y="615"/>
                  </a:lnTo>
                  <a:lnTo>
                    <a:pt x="287" y="610"/>
                  </a:lnTo>
                  <a:lnTo>
                    <a:pt x="302" y="598"/>
                  </a:lnTo>
                  <a:lnTo>
                    <a:pt x="321" y="587"/>
                  </a:lnTo>
                  <a:lnTo>
                    <a:pt x="344" y="578"/>
                  </a:lnTo>
                  <a:lnTo>
                    <a:pt x="370" y="570"/>
                  </a:lnTo>
                  <a:lnTo>
                    <a:pt x="377" y="567"/>
                  </a:lnTo>
                  <a:lnTo>
                    <a:pt x="384" y="566"/>
                  </a:lnTo>
                  <a:close/>
                  <a:moveTo>
                    <a:pt x="384" y="692"/>
                  </a:moveTo>
                  <a:lnTo>
                    <a:pt x="384" y="760"/>
                  </a:lnTo>
                  <a:lnTo>
                    <a:pt x="370" y="768"/>
                  </a:lnTo>
                  <a:lnTo>
                    <a:pt x="355" y="776"/>
                  </a:lnTo>
                  <a:lnTo>
                    <a:pt x="337" y="783"/>
                  </a:lnTo>
                  <a:lnTo>
                    <a:pt x="318" y="791"/>
                  </a:lnTo>
                  <a:lnTo>
                    <a:pt x="293" y="798"/>
                  </a:lnTo>
                  <a:lnTo>
                    <a:pt x="268" y="802"/>
                  </a:lnTo>
                  <a:lnTo>
                    <a:pt x="244" y="805"/>
                  </a:lnTo>
                  <a:lnTo>
                    <a:pt x="223" y="805"/>
                  </a:lnTo>
                  <a:lnTo>
                    <a:pt x="212" y="804"/>
                  </a:lnTo>
                  <a:lnTo>
                    <a:pt x="204" y="802"/>
                  </a:lnTo>
                  <a:lnTo>
                    <a:pt x="194" y="801"/>
                  </a:lnTo>
                  <a:lnTo>
                    <a:pt x="187" y="799"/>
                  </a:lnTo>
                  <a:lnTo>
                    <a:pt x="180" y="796"/>
                  </a:lnTo>
                  <a:lnTo>
                    <a:pt x="175" y="793"/>
                  </a:lnTo>
                  <a:lnTo>
                    <a:pt x="171" y="789"/>
                  </a:lnTo>
                  <a:lnTo>
                    <a:pt x="167" y="785"/>
                  </a:lnTo>
                  <a:lnTo>
                    <a:pt x="165" y="780"/>
                  </a:lnTo>
                  <a:lnTo>
                    <a:pt x="163" y="775"/>
                  </a:lnTo>
                  <a:lnTo>
                    <a:pt x="165" y="769"/>
                  </a:lnTo>
                  <a:lnTo>
                    <a:pt x="166" y="764"/>
                  </a:lnTo>
                  <a:lnTo>
                    <a:pt x="168" y="758"/>
                  </a:lnTo>
                  <a:lnTo>
                    <a:pt x="173" y="754"/>
                  </a:lnTo>
                  <a:lnTo>
                    <a:pt x="178" y="748"/>
                  </a:lnTo>
                  <a:lnTo>
                    <a:pt x="184" y="742"/>
                  </a:lnTo>
                  <a:lnTo>
                    <a:pt x="198" y="731"/>
                  </a:lnTo>
                  <a:lnTo>
                    <a:pt x="217" y="720"/>
                  </a:lnTo>
                  <a:lnTo>
                    <a:pt x="238" y="711"/>
                  </a:lnTo>
                  <a:lnTo>
                    <a:pt x="263" y="703"/>
                  </a:lnTo>
                  <a:lnTo>
                    <a:pt x="280" y="698"/>
                  </a:lnTo>
                  <a:lnTo>
                    <a:pt x="298" y="693"/>
                  </a:lnTo>
                  <a:lnTo>
                    <a:pt x="314" y="691"/>
                  </a:lnTo>
                  <a:lnTo>
                    <a:pt x="330" y="690"/>
                  </a:lnTo>
                  <a:lnTo>
                    <a:pt x="345" y="688"/>
                  </a:lnTo>
                  <a:lnTo>
                    <a:pt x="359" y="688"/>
                  </a:lnTo>
                  <a:lnTo>
                    <a:pt x="373" y="690"/>
                  </a:lnTo>
                  <a:lnTo>
                    <a:pt x="384" y="692"/>
                  </a:lnTo>
                  <a:close/>
                  <a:moveTo>
                    <a:pt x="384" y="881"/>
                  </a:moveTo>
                  <a:lnTo>
                    <a:pt x="384" y="982"/>
                  </a:lnTo>
                  <a:lnTo>
                    <a:pt x="371" y="982"/>
                  </a:lnTo>
                  <a:lnTo>
                    <a:pt x="358" y="982"/>
                  </a:lnTo>
                  <a:lnTo>
                    <a:pt x="346" y="979"/>
                  </a:lnTo>
                  <a:lnTo>
                    <a:pt x="337" y="977"/>
                  </a:lnTo>
                  <a:lnTo>
                    <a:pt x="327" y="975"/>
                  </a:lnTo>
                  <a:lnTo>
                    <a:pt x="319" y="970"/>
                  </a:lnTo>
                  <a:lnTo>
                    <a:pt x="313" y="965"/>
                  </a:lnTo>
                  <a:lnTo>
                    <a:pt x="308" y="960"/>
                  </a:lnTo>
                  <a:lnTo>
                    <a:pt x="306" y="956"/>
                  </a:lnTo>
                  <a:lnTo>
                    <a:pt x="305" y="951"/>
                  </a:lnTo>
                  <a:lnTo>
                    <a:pt x="305" y="945"/>
                  </a:lnTo>
                  <a:lnTo>
                    <a:pt x="306" y="940"/>
                  </a:lnTo>
                  <a:lnTo>
                    <a:pt x="308" y="935"/>
                  </a:lnTo>
                  <a:lnTo>
                    <a:pt x="311" y="930"/>
                  </a:lnTo>
                  <a:lnTo>
                    <a:pt x="314" y="925"/>
                  </a:lnTo>
                  <a:lnTo>
                    <a:pt x="319" y="919"/>
                  </a:lnTo>
                  <a:lnTo>
                    <a:pt x="331" y="908"/>
                  </a:lnTo>
                  <a:lnTo>
                    <a:pt x="346" y="899"/>
                  </a:lnTo>
                  <a:lnTo>
                    <a:pt x="364" y="889"/>
                  </a:lnTo>
                  <a:lnTo>
                    <a:pt x="384" y="881"/>
                  </a:lnTo>
                  <a:close/>
                  <a:moveTo>
                    <a:pt x="384" y="1006"/>
                  </a:moveTo>
                  <a:lnTo>
                    <a:pt x="384" y="1110"/>
                  </a:lnTo>
                  <a:lnTo>
                    <a:pt x="382" y="1111"/>
                  </a:lnTo>
                  <a:lnTo>
                    <a:pt x="358" y="1118"/>
                  </a:lnTo>
                  <a:lnTo>
                    <a:pt x="336" y="1122"/>
                  </a:lnTo>
                  <a:lnTo>
                    <a:pt x="313" y="1124"/>
                  </a:lnTo>
                  <a:lnTo>
                    <a:pt x="293" y="1124"/>
                  </a:lnTo>
                  <a:lnTo>
                    <a:pt x="283" y="1123"/>
                  </a:lnTo>
                  <a:lnTo>
                    <a:pt x="275" y="1122"/>
                  </a:lnTo>
                  <a:lnTo>
                    <a:pt x="267" y="1120"/>
                  </a:lnTo>
                  <a:lnTo>
                    <a:pt x="260" y="1117"/>
                  </a:lnTo>
                  <a:lnTo>
                    <a:pt x="253" y="1114"/>
                  </a:lnTo>
                  <a:lnTo>
                    <a:pt x="247" y="1110"/>
                  </a:lnTo>
                  <a:lnTo>
                    <a:pt x="243" y="1107"/>
                  </a:lnTo>
                  <a:lnTo>
                    <a:pt x="240" y="1102"/>
                  </a:lnTo>
                  <a:lnTo>
                    <a:pt x="237" y="1097"/>
                  </a:lnTo>
                  <a:lnTo>
                    <a:pt x="236" y="1092"/>
                  </a:lnTo>
                  <a:lnTo>
                    <a:pt x="236" y="1086"/>
                  </a:lnTo>
                  <a:lnTo>
                    <a:pt x="236" y="1080"/>
                  </a:lnTo>
                  <a:lnTo>
                    <a:pt x="238" y="1076"/>
                  </a:lnTo>
                  <a:lnTo>
                    <a:pt x="242" y="1070"/>
                  </a:lnTo>
                  <a:lnTo>
                    <a:pt x="247" y="1064"/>
                  </a:lnTo>
                  <a:lnTo>
                    <a:pt x="251" y="1058"/>
                  </a:lnTo>
                  <a:lnTo>
                    <a:pt x="257" y="1052"/>
                  </a:lnTo>
                  <a:lnTo>
                    <a:pt x="264" y="1047"/>
                  </a:lnTo>
                  <a:lnTo>
                    <a:pt x="273" y="1041"/>
                  </a:lnTo>
                  <a:lnTo>
                    <a:pt x="281" y="1036"/>
                  </a:lnTo>
                  <a:lnTo>
                    <a:pt x="301" y="1027"/>
                  </a:lnTo>
                  <a:lnTo>
                    <a:pt x="324" y="1019"/>
                  </a:lnTo>
                  <a:lnTo>
                    <a:pt x="339" y="1014"/>
                  </a:lnTo>
                  <a:lnTo>
                    <a:pt x="355" y="1010"/>
                  </a:lnTo>
                  <a:lnTo>
                    <a:pt x="370" y="1008"/>
                  </a:lnTo>
                  <a:lnTo>
                    <a:pt x="384" y="1006"/>
                  </a:lnTo>
                  <a:close/>
                  <a:moveTo>
                    <a:pt x="384" y="1160"/>
                  </a:moveTo>
                  <a:lnTo>
                    <a:pt x="384" y="1224"/>
                  </a:lnTo>
                  <a:lnTo>
                    <a:pt x="373" y="1234"/>
                  </a:lnTo>
                  <a:lnTo>
                    <a:pt x="358" y="1242"/>
                  </a:lnTo>
                  <a:lnTo>
                    <a:pt x="340" y="1250"/>
                  </a:lnTo>
                  <a:lnTo>
                    <a:pt x="323" y="1257"/>
                  </a:lnTo>
                  <a:lnTo>
                    <a:pt x="300" y="1263"/>
                  </a:lnTo>
                  <a:lnTo>
                    <a:pt x="278" y="1268"/>
                  </a:lnTo>
                  <a:lnTo>
                    <a:pt x="256" y="1269"/>
                  </a:lnTo>
                  <a:lnTo>
                    <a:pt x="237" y="1269"/>
                  </a:lnTo>
                  <a:lnTo>
                    <a:pt x="228" y="1268"/>
                  </a:lnTo>
                  <a:lnTo>
                    <a:pt x="219" y="1267"/>
                  </a:lnTo>
                  <a:lnTo>
                    <a:pt x="211" y="1265"/>
                  </a:lnTo>
                  <a:lnTo>
                    <a:pt x="204" y="1262"/>
                  </a:lnTo>
                  <a:lnTo>
                    <a:pt x="198" y="1260"/>
                  </a:lnTo>
                  <a:lnTo>
                    <a:pt x="192" y="1256"/>
                  </a:lnTo>
                  <a:lnTo>
                    <a:pt x="188" y="1252"/>
                  </a:lnTo>
                  <a:lnTo>
                    <a:pt x="185" y="1247"/>
                  </a:lnTo>
                  <a:lnTo>
                    <a:pt x="182" y="1242"/>
                  </a:lnTo>
                  <a:lnTo>
                    <a:pt x="181" y="1237"/>
                  </a:lnTo>
                  <a:lnTo>
                    <a:pt x="180" y="1231"/>
                  </a:lnTo>
                  <a:lnTo>
                    <a:pt x="181" y="1225"/>
                  </a:lnTo>
                  <a:lnTo>
                    <a:pt x="184" y="1221"/>
                  </a:lnTo>
                  <a:lnTo>
                    <a:pt x="186" y="1215"/>
                  </a:lnTo>
                  <a:lnTo>
                    <a:pt x="191" y="1209"/>
                  </a:lnTo>
                  <a:lnTo>
                    <a:pt x="196" y="1203"/>
                  </a:lnTo>
                  <a:lnTo>
                    <a:pt x="201" y="1198"/>
                  </a:lnTo>
                  <a:lnTo>
                    <a:pt x="209" y="1192"/>
                  </a:lnTo>
                  <a:lnTo>
                    <a:pt x="216" y="1186"/>
                  </a:lnTo>
                  <a:lnTo>
                    <a:pt x="224" y="1181"/>
                  </a:lnTo>
                  <a:lnTo>
                    <a:pt x="243" y="1172"/>
                  </a:lnTo>
                  <a:lnTo>
                    <a:pt x="264" y="1164"/>
                  </a:lnTo>
                  <a:lnTo>
                    <a:pt x="281" y="1159"/>
                  </a:lnTo>
                  <a:lnTo>
                    <a:pt x="299" y="1155"/>
                  </a:lnTo>
                  <a:lnTo>
                    <a:pt x="316" y="1153"/>
                  </a:lnTo>
                  <a:lnTo>
                    <a:pt x="332" y="1152"/>
                  </a:lnTo>
                  <a:lnTo>
                    <a:pt x="346" y="1152"/>
                  </a:lnTo>
                  <a:lnTo>
                    <a:pt x="361" y="1153"/>
                  </a:lnTo>
                  <a:lnTo>
                    <a:pt x="374" y="1156"/>
                  </a:lnTo>
                  <a:lnTo>
                    <a:pt x="384" y="1160"/>
                  </a:lnTo>
                  <a:close/>
                  <a:moveTo>
                    <a:pt x="384" y="1418"/>
                  </a:moveTo>
                  <a:lnTo>
                    <a:pt x="384" y="1459"/>
                  </a:lnTo>
                  <a:lnTo>
                    <a:pt x="383" y="1457"/>
                  </a:lnTo>
                  <a:lnTo>
                    <a:pt x="382" y="1456"/>
                  </a:lnTo>
                  <a:lnTo>
                    <a:pt x="380" y="1451"/>
                  </a:lnTo>
                  <a:lnTo>
                    <a:pt x="379" y="1446"/>
                  </a:lnTo>
                  <a:lnTo>
                    <a:pt x="377" y="1442"/>
                  </a:lnTo>
                  <a:lnTo>
                    <a:pt x="377" y="1437"/>
                  </a:lnTo>
                  <a:lnTo>
                    <a:pt x="379" y="1432"/>
                  </a:lnTo>
                  <a:lnTo>
                    <a:pt x="380" y="1427"/>
                  </a:lnTo>
                  <a:lnTo>
                    <a:pt x="382" y="1423"/>
                  </a:lnTo>
                  <a:lnTo>
                    <a:pt x="384" y="1418"/>
                  </a:lnTo>
                  <a:close/>
                  <a:moveTo>
                    <a:pt x="384" y="1551"/>
                  </a:moveTo>
                  <a:lnTo>
                    <a:pt x="384" y="1632"/>
                  </a:lnTo>
                  <a:lnTo>
                    <a:pt x="376" y="1628"/>
                  </a:lnTo>
                  <a:lnTo>
                    <a:pt x="369" y="1625"/>
                  </a:lnTo>
                  <a:lnTo>
                    <a:pt x="363" y="1619"/>
                  </a:lnTo>
                  <a:lnTo>
                    <a:pt x="358" y="1613"/>
                  </a:lnTo>
                  <a:lnTo>
                    <a:pt x="355" y="1606"/>
                  </a:lnTo>
                  <a:lnTo>
                    <a:pt x="354" y="1598"/>
                  </a:lnTo>
                  <a:lnTo>
                    <a:pt x="355" y="1590"/>
                  </a:lnTo>
                  <a:lnTo>
                    <a:pt x="357" y="1582"/>
                  </a:lnTo>
                  <a:lnTo>
                    <a:pt x="362" y="1574"/>
                  </a:lnTo>
                  <a:lnTo>
                    <a:pt x="368" y="1566"/>
                  </a:lnTo>
                  <a:lnTo>
                    <a:pt x="375" y="1558"/>
                  </a:lnTo>
                  <a:lnTo>
                    <a:pt x="384" y="1551"/>
                  </a:lnTo>
                  <a:close/>
                  <a:moveTo>
                    <a:pt x="384" y="1705"/>
                  </a:moveTo>
                  <a:lnTo>
                    <a:pt x="384" y="1797"/>
                  </a:lnTo>
                  <a:lnTo>
                    <a:pt x="374" y="1793"/>
                  </a:lnTo>
                  <a:lnTo>
                    <a:pt x="364" y="1789"/>
                  </a:lnTo>
                  <a:lnTo>
                    <a:pt x="356" y="1783"/>
                  </a:lnTo>
                  <a:lnTo>
                    <a:pt x="350" y="1775"/>
                  </a:lnTo>
                  <a:lnTo>
                    <a:pt x="348" y="1771"/>
                  </a:lnTo>
                  <a:lnTo>
                    <a:pt x="346" y="1767"/>
                  </a:lnTo>
                  <a:lnTo>
                    <a:pt x="345" y="1762"/>
                  </a:lnTo>
                  <a:lnTo>
                    <a:pt x="345" y="1758"/>
                  </a:lnTo>
                  <a:lnTo>
                    <a:pt x="346" y="1749"/>
                  </a:lnTo>
                  <a:lnTo>
                    <a:pt x="350" y="1740"/>
                  </a:lnTo>
                  <a:lnTo>
                    <a:pt x="356" y="1730"/>
                  </a:lnTo>
                  <a:lnTo>
                    <a:pt x="363" y="1722"/>
                  </a:lnTo>
                  <a:lnTo>
                    <a:pt x="373" y="1713"/>
                  </a:lnTo>
                  <a:lnTo>
                    <a:pt x="384" y="1705"/>
                  </a:lnTo>
                  <a:close/>
                  <a:moveTo>
                    <a:pt x="384" y="1874"/>
                  </a:moveTo>
                  <a:lnTo>
                    <a:pt x="384" y="1962"/>
                  </a:lnTo>
                  <a:lnTo>
                    <a:pt x="375" y="1958"/>
                  </a:lnTo>
                  <a:lnTo>
                    <a:pt x="368" y="1954"/>
                  </a:lnTo>
                  <a:lnTo>
                    <a:pt x="361" y="1948"/>
                  </a:lnTo>
                  <a:lnTo>
                    <a:pt x="356" y="1942"/>
                  </a:lnTo>
                  <a:lnTo>
                    <a:pt x="352" y="1934"/>
                  </a:lnTo>
                  <a:lnTo>
                    <a:pt x="350" y="1925"/>
                  </a:lnTo>
                  <a:lnTo>
                    <a:pt x="351" y="1916"/>
                  </a:lnTo>
                  <a:lnTo>
                    <a:pt x="354" y="1907"/>
                  </a:lnTo>
                  <a:lnTo>
                    <a:pt x="359" y="1898"/>
                  </a:lnTo>
                  <a:lnTo>
                    <a:pt x="365" y="1890"/>
                  </a:lnTo>
                  <a:lnTo>
                    <a:pt x="375" y="1881"/>
                  </a:lnTo>
                  <a:lnTo>
                    <a:pt x="384" y="1874"/>
                  </a:lnTo>
                  <a:close/>
                  <a:moveTo>
                    <a:pt x="384" y="2061"/>
                  </a:moveTo>
                  <a:lnTo>
                    <a:pt x="384" y="2124"/>
                  </a:lnTo>
                  <a:lnTo>
                    <a:pt x="380" y="2119"/>
                  </a:lnTo>
                  <a:lnTo>
                    <a:pt x="375" y="2113"/>
                  </a:lnTo>
                  <a:lnTo>
                    <a:pt x="373" y="2107"/>
                  </a:lnTo>
                  <a:lnTo>
                    <a:pt x="370" y="2100"/>
                  </a:lnTo>
                  <a:lnTo>
                    <a:pt x="370" y="2094"/>
                  </a:lnTo>
                  <a:lnTo>
                    <a:pt x="370" y="2087"/>
                  </a:lnTo>
                  <a:lnTo>
                    <a:pt x="373" y="2080"/>
                  </a:lnTo>
                  <a:lnTo>
                    <a:pt x="375" y="2074"/>
                  </a:lnTo>
                  <a:lnTo>
                    <a:pt x="380" y="2067"/>
                  </a:lnTo>
                  <a:lnTo>
                    <a:pt x="384" y="2061"/>
                  </a:lnTo>
                  <a:close/>
                  <a:moveTo>
                    <a:pt x="384" y="2472"/>
                  </a:moveTo>
                  <a:lnTo>
                    <a:pt x="384" y="2475"/>
                  </a:lnTo>
                  <a:lnTo>
                    <a:pt x="361" y="2500"/>
                  </a:lnTo>
                  <a:lnTo>
                    <a:pt x="337" y="2525"/>
                  </a:lnTo>
                  <a:lnTo>
                    <a:pt x="313" y="2550"/>
                  </a:lnTo>
                  <a:lnTo>
                    <a:pt x="288" y="2575"/>
                  </a:lnTo>
                  <a:lnTo>
                    <a:pt x="279" y="2572"/>
                  </a:lnTo>
                  <a:lnTo>
                    <a:pt x="270" y="2567"/>
                  </a:lnTo>
                  <a:lnTo>
                    <a:pt x="263" y="2561"/>
                  </a:lnTo>
                  <a:lnTo>
                    <a:pt x="257" y="2554"/>
                  </a:lnTo>
                  <a:lnTo>
                    <a:pt x="255" y="2548"/>
                  </a:lnTo>
                  <a:lnTo>
                    <a:pt x="253" y="2543"/>
                  </a:lnTo>
                  <a:lnTo>
                    <a:pt x="251" y="2537"/>
                  </a:lnTo>
                  <a:lnTo>
                    <a:pt x="251" y="2532"/>
                  </a:lnTo>
                  <a:lnTo>
                    <a:pt x="253" y="2526"/>
                  </a:lnTo>
                  <a:lnTo>
                    <a:pt x="254" y="2522"/>
                  </a:lnTo>
                  <a:lnTo>
                    <a:pt x="255" y="2516"/>
                  </a:lnTo>
                  <a:lnTo>
                    <a:pt x="259" y="2510"/>
                  </a:lnTo>
                  <a:lnTo>
                    <a:pt x="262" y="2505"/>
                  </a:lnTo>
                  <a:lnTo>
                    <a:pt x="266" y="2500"/>
                  </a:lnTo>
                  <a:lnTo>
                    <a:pt x="270" y="2494"/>
                  </a:lnTo>
                  <a:lnTo>
                    <a:pt x="275" y="2490"/>
                  </a:lnTo>
                  <a:lnTo>
                    <a:pt x="288" y="2481"/>
                  </a:lnTo>
                  <a:lnTo>
                    <a:pt x="302" y="2474"/>
                  </a:lnTo>
                  <a:lnTo>
                    <a:pt x="313" y="2471"/>
                  </a:lnTo>
                  <a:lnTo>
                    <a:pt x="324" y="2467"/>
                  </a:lnTo>
                  <a:lnTo>
                    <a:pt x="336" y="2466"/>
                  </a:lnTo>
                  <a:lnTo>
                    <a:pt x="346" y="2465"/>
                  </a:lnTo>
                  <a:lnTo>
                    <a:pt x="356" y="2466"/>
                  </a:lnTo>
                  <a:lnTo>
                    <a:pt x="367" y="2467"/>
                  </a:lnTo>
                  <a:lnTo>
                    <a:pt x="376" y="2469"/>
                  </a:lnTo>
                  <a:lnTo>
                    <a:pt x="384" y="2472"/>
                  </a:lnTo>
                  <a:close/>
                  <a:moveTo>
                    <a:pt x="136" y="144"/>
                  </a:moveTo>
                  <a:lnTo>
                    <a:pt x="108" y="153"/>
                  </a:lnTo>
                  <a:lnTo>
                    <a:pt x="82" y="162"/>
                  </a:lnTo>
                  <a:lnTo>
                    <a:pt x="60" y="173"/>
                  </a:lnTo>
                  <a:lnTo>
                    <a:pt x="41" y="183"/>
                  </a:lnTo>
                  <a:lnTo>
                    <a:pt x="34" y="189"/>
                  </a:lnTo>
                  <a:lnTo>
                    <a:pt x="27" y="194"/>
                  </a:lnTo>
                  <a:lnTo>
                    <a:pt x="22" y="199"/>
                  </a:lnTo>
                  <a:lnTo>
                    <a:pt x="19" y="204"/>
                  </a:lnTo>
                  <a:lnTo>
                    <a:pt x="15" y="210"/>
                  </a:lnTo>
                  <a:lnTo>
                    <a:pt x="14" y="213"/>
                  </a:lnTo>
                  <a:lnTo>
                    <a:pt x="14" y="218"/>
                  </a:lnTo>
                  <a:lnTo>
                    <a:pt x="16" y="223"/>
                  </a:lnTo>
                  <a:lnTo>
                    <a:pt x="20" y="226"/>
                  </a:lnTo>
                  <a:lnTo>
                    <a:pt x="23" y="229"/>
                  </a:lnTo>
                  <a:lnTo>
                    <a:pt x="29" y="231"/>
                  </a:lnTo>
                  <a:lnTo>
                    <a:pt x="36" y="233"/>
                  </a:lnTo>
                  <a:lnTo>
                    <a:pt x="54" y="236"/>
                  </a:lnTo>
                  <a:lnTo>
                    <a:pt x="74" y="237"/>
                  </a:lnTo>
                  <a:lnTo>
                    <a:pt x="98" y="236"/>
                  </a:lnTo>
                  <a:lnTo>
                    <a:pt x="125" y="232"/>
                  </a:lnTo>
                  <a:lnTo>
                    <a:pt x="154" y="226"/>
                  </a:lnTo>
                  <a:lnTo>
                    <a:pt x="182" y="219"/>
                  </a:lnTo>
                  <a:lnTo>
                    <a:pt x="211" y="211"/>
                  </a:lnTo>
                  <a:lnTo>
                    <a:pt x="237" y="201"/>
                  </a:lnTo>
                  <a:lnTo>
                    <a:pt x="260" y="191"/>
                  </a:lnTo>
                  <a:lnTo>
                    <a:pt x="278" y="180"/>
                  </a:lnTo>
                  <a:lnTo>
                    <a:pt x="285" y="175"/>
                  </a:lnTo>
                  <a:lnTo>
                    <a:pt x="292" y="169"/>
                  </a:lnTo>
                  <a:lnTo>
                    <a:pt x="297" y="164"/>
                  </a:lnTo>
                  <a:lnTo>
                    <a:pt x="301" y="160"/>
                  </a:lnTo>
                  <a:lnTo>
                    <a:pt x="304" y="155"/>
                  </a:lnTo>
                  <a:lnTo>
                    <a:pt x="305" y="150"/>
                  </a:lnTo>
                  <a:lnTo>
                    <a:pt x="305" y="145"/>
                  </a:lnTo>
                  <a:lnTo>
                    <a:pt x="304" y="142"/>
                  </a:lnTo>
                  <a:lnTo>
                    <a:pt x="300" y="138"/>
                  </a:lnTo>
                  <a:lnTo>
                    <a:pt x="295" y="135"/>
                  </a:lnTo>
                  <a:lnTo>
                    <a:pt x="289" y="132"/>
                  </a:lnTo>
                  <a:lnTo>
                    <a:pt x="282" y="130"/>
                  </a:lnTo>
                  <a:lnTo>
                    <a:pt x="266" y="128"/>
                  </a:lnTo>
                  <a:lnTo>
                    <a:pt x="244" y="126"/>
                  </a:lnTo>
                  <a:lnTo>
                    <a:pt x="221" y="128"/>
                  </a:lnTo>
                  <a:lnTo>
                    <a:pt x="194" y="131"/>
                  </a:lnTo>
                  <a:lnTo>
                    <a:pt x="166" y="137"/>
                  </a:lnTo>
                  <a:lnTo>
                    <a:pt x="136" y="144"/>
                  </a:lnTo>
                  <a:close/>
                  <a:moveTo>
                    <a:pt x="194" y="275"/>
                  </a:moveTo>
                  <a:lnTo>
                    <a:pt x="167" y="283"/>
                  </a:lnTo>
                  <a:lnTo>
                    <a:pt x="142" y="293"/>
                  </a:lnTo>
                  <a:lnTo>
                    <a:pt x="121" y="303"/>
                  </a:lnTo>
                  <a:lnTo>
                    <a:pt x="103" y="314"/>
                  </a:lnTo>
                  <a:lnTo>
                    <a:pt x="96" y="320"/>
                  </a:lnTo>
                  <a:lnTo>
                    <a:pt x="90" y="325"/>
                  </a:lnTo>
                  <a:lnTo>
                    <a:pt x="85" y="331"/>
                  </a:lnTo>
                  <a:lnTo>
                    <a:pt x="82" y="335"/>
                  </a:lnTo>
                  <a:lnTo>
                    <a:pt x="79" y="340"/>
                  </a:lnTo>
                  <a:lnTo>
                    <a:pt x="78" y="345"/>
                  </a:lnTo>
                  <a:lnTo>
                    <a:pt x="78" y="350"/>
                  </a:lnTo>
                  <a:lnTo>
                    <a:pt x="80" y="354"/>
                  </a:lnTo>
                  <a:lnTo>
                    <a:pt x="84" y="358"/>
                  </a:lnTo>
                  <a:lnTo>
                    <a:pt x="87" y="362"/>
                  </a:lnTo>
                  <a:lnTo>
                    <a:pt x="93" y="364"/>
                  </a:lnTo>
                  <a:lnTo>
                    <a:pt x="101" y="366"/>
                  </a:lnTo>
                  <a:lnTo>
                    <a:pt x="109" y="369"/>
                  </a:lnTo>
                  <a:lnTo>
                    <a:pt x="117" y="370"/>
                  </a:lnTo>
                  <a:lnTo>
                    <a:pt x="128" y="370"/>
                  </a:lnTo>
                  <a:lnTo>
                    <a:pt x="139" y="371"/>
                  </a:lnTo>
                  <a:lnTo>
                    <a:pt x="162" y="370"/>
                  </a:lnTo>
                  <a:lnTo>
                    <a:pt x="187" y="366"/>
                  </a:lnTo>
                  <a:lnTo>
                    <a:pt x="215" y="362"/>
                  </a:lnTo>
                  <a:lnTo>
                    <a:pt x="243" y="354"/>
                  </a:lnTo>
                  <a:lnTo>
                    <a:pt x="270" y="345"/>
                  </a:lnTo>
                  <a:lnTo>
                    <a:pt x="295" y="335"/>
                  </a:lnTo>
                  <a:lnTo>
                    <a:pt x="317" y="325"/>
                  </a:lnTo>
                  <a:lnTo>
                    <a:pt x="335" y="314"/>
                  </a:lnTo>
                  <a:lnTo>
                    <a:pt x="342" y="309"/>
                  </a:lnTo>
                  <a:lnTo>
                    <a:pt x="348" y="303"/>
                  </a:lnTo>
                  <a:lnTo>
                    <a:pt x="352" y="299"/>
                  </a:lnTo>
                  <a:lnTo>
                    <a:pt x="356" y="294"/>
                  </a:lnTo>
                  <a:lnTo>
                    <a:pt x="358" y="289"/>
                  </a:lnTo>
                  <a:lnTo>
                    <a:pt x="359" y="284"/>
                  </a:lnTo>
                  <a:lnTo>
                    <a:pt x="359" y="280"/>
                  </a:lnTo>
                  <a:lnTo>
                    <a:pt x="358" y="275"/>
                  </a:lnTo>
                  <a:lnTo>
                    <a:pt x="355" y="271"/>
                  </a:lnTo>
                  <a:lnTo>
                    <a:pt x="350" y="268"/>
                  </a:lnTo>
                  <a:lnTo>
                    <a:pt x="344" y="265"/>
                  </a:lnTo>
                  <a:lnTo>
                    <a:pt x="337" y="263"/>
                  </a:lnTo>
                  <a:lnTo>
                    <a:pt x="330" y="261"/>
                  </a:lnTo>
                  <a:lnTo>
                    <a:pt x="320" y="259"/>
                  </a:lnTo>
                  <a:lnTo>
                    <a:pt x="311" y="259"/>
                  </a:lnTo>
                  <a:lnTo>
                    <a:pt x="300" y="258"/>
                  </a:lnTo>
                  <a:lnTo>
                    <a:pt x="276" y="259"/>
                  </a:lnTo>
                  <a:lnTo>
                    <a:pt x="250" y="263"/>
                  </a:lnTo>
                  <a:lnTo>
                    <a:pt x="223" y="268"/>
                  </a:lnTo>
                  <a:lnTo>
                    <a:pt x="194" y="275"/>
                  </a:lnTo>
                  <a:close/>
                  <a:moveTo>
                    <a:pt x="148" y="543"/>
                  </a:moveTo>
                  <a:lnTo>
                    <a:pt x="123" y="552"/>
                  </a:lnTo>
                  <a:lnTo>
                    <a:pt x="101" y="561"/>
                  </a:lnTo>
                  <a:lnTo>
                    <a:pt x="82" y="572"/>
                  </a:lnTo>
                  <a:lnTo>
                    <a:pt x="66" y="583"/>
                  </a:lnTo>
                  <a:lnTo>
                    <a:pt x="59" y="589"/>
                  </a:lnTo>
                  <a:lnTo>
                    <a:pt x="54" y="593"/>
                  </a:lnTo>
                  <a:lnTo>
                    <a:pt x="49" y="599"/>
                  </a:lnTo>
                  <a:lnTo>
                    <a:pt x="47" y="604"/>
                  </a:lnTo>
                  <a:lnTo>
                    <a:pt x="45" y="610"/>
                  </a:lnTo>
                  <a:lnTo>
                    <a:pt x="45" y="615"/>
                  </a:lnTo>
                  <a:lnTo>
                    <a:pt x="45" y="619"/>
                  </a:lnTo>
                  <a:lnTo>
                    <a:pt x="47" y="624"/>
                  </a:lnTo>
                  <a:lnTo>
                    <a:pt x="51" y="628"/>
                  </a:lnTo>
                  <a:lnTo>
                    <a:pt x="54" y="631"/>
                  </a:lnTo>
                  <a:lnTo>
                    <a:pt x="60" y="635"/>
                  </a:lnTo>
                  <a:lnTo>
                    <a:pt x="67" y="637"/>
                  </a:lnTo>
                  <a:lnTo>
                    <a:pt x="74" y="638"/>
                  </a:lnTo>
                  <a:lnTo>
                    <a:pt x="83" y="641"/>
                  </a:lnTo>
                  <a:lnTo>
                    <a:pt x="92" y="642"/>
                  </a:lnTo>
                  <a:lnTo>
                    <a:pt x="103" y="642"/>
                  </a:lnTo>
                  <a:lnTo>
                    <a:pt x="124" y="641"/>
                  </a:lnTo>
                  <a:lnTo>
                    <a:pt x="149" y="638"/>
                  </a:lnTo>
                  <a:lnTo>
                    <a:pt x="174" y="634"/>
                  </a:lnTo>
                  <a:lnTo>
                    <a:pt x="200" y="627"/>
                  </a:lnTo>
                  <a:lnTo>
                    <a:pt x="225" y="618"/>
                  </a:lnTo>
                  <a:lnTo>
                    <a:pt x="248" y="609"/>
                  </a:lnTo>
                  <a:lnTo>
                    <a:pt x="268" y="598"/>
                  </a:lnTo>
                  <a:lnTo>
                    <a:pt x="283" y="587"/>
                  </a:lnTo>
                  <a:lnTo>
                    <a:pt x="289" y="581"/>
                  </a:lnTo>
                  <a:lnTo>
                    <a:pt x="295" y="577"/>
                  </a:lnTo>
                  <a:lnTo>
                    <a:pt x="299" y="571"/>
                  </a:lnTo>
                  <a:lnTo>
                    <a:pt x="302" y="566"/>
                  </a:lnTo>
                  <a:lnTo>
                    <a:pt x="305" y="561"/>
                  </a:lnTo>
                  <a:lnTo>
                    <a:pt x="305" y="555"/>
                  </a:lnTo>
                  <a:lnTo>
                    <a:pt x="305" y="551"/>
                  </a:lnTo>
                  <a:lnTo>
                    <a:pt x="302" y="547"/>
                  </a:lnTo>
                  <a:lnTo>
                    <a:pt x="299" y="542"/>
                  </a:lnTo>
                  <a:lnTo>
                    <a:pt x="294" y="539"/>
                  </a:lnTo>
                  <a:lnTo>
                    <a:pt x="289" y="536"/>
                  </a:lnTo>
                  <a:lnTo>
                    <a:pt x="282" y="534"/>
                  </a:lnTo>
                  <a:lnTo>
                    <a:pt x="275" y="532"/>
                  </a:lnTo>
                  <a:lnTo>
                    <a:pt x="266" y="529"/>
                  </a:lnTo>
                  <a:lnTo>
                    <a:pt x="256" y="529"/>
                  </a:lnTo>
                  <a:lnTo>
                    <a:pt x="247" y="528"/>
                  </a:lnTo>
                  <a:lnTo>
                    <a:pt x="224" y="529"/>
                  </a:lnTo>
                  <a:lnTo>
                    <a:pt x="200" y="532"/>
                  </a:lnTo>
                  <a:lnTo>
                    <a:pt x="174" y="536"/>
                  </a:lnTo>
                  <a:lnTo>
                    <a:pt x="148" y="543"/>
                  </a:lnTo>
                  <a:close/>
                  <a:moveTo>
                    <a:pt x="172" y="837"/>
                  </a:moveTo>
                  <a:lnTo>
                    <a:pt x="148" y="846"/>
                  </a:lnTo>
                  <a:lnTo>
                    <a:pt x="128" y="856"/>
                  </a:lnTo>
                  <a:lnTo>
                    <a:pt x="110" y="865"/>
                  </a:lnTo>
                  <a:lnTo>
                    <a:pt x="96" y="877"/>
                  </a:lnTo>
                  <a:lnTo>
                    <a:pt x="90" y="882"/>
                  </a:lnTo>
                  <a:lnTo>
                    <a:pt x="86" y="888"/>
                  </a:lnTo>
                  <a:lnTo>
                    <a:pt x="83" y="894"/>
                  </a:lnTo>
                  <a:lnTo>
                    <a:pt x="79" y="899"/>
                  </a:lnTo>
                  <a:lnTo>
                    <a:pt x="78" y="905"/>
                  </a:lnTo>
                  <a:lnTo>
                    <a:pt x="78" y="909"/>
                  </a:lnTo>
                  <a:lnTo>
                    <a:pt x="79" y="915"/>
                  </a:lnTo>
                  <a:lnTo>
                    <a:pt x="82" y="920"/>
                  </a:lnTo>
                  <a:lnTo>
                    <a:pt x="85" y="924"/>
                  </a:lnTo>
                  <a:lnTo>
                    <a:pt x="89" y="927"/>
                  </a:lnTo>
                  <a:lnTo>
                    <a:pt x="95" y="931"/>
                  </a:lnTo>
                  <a:lnTo>
                    <a:pt x="102" y="934"/>
                  </a:lnTo>
                  <a:lnTo>
                    <a:pt x="109" y="937"/>
                  </a:lnTo>
                  <a:lnTo>
                    <a:pt x="117" y="938"/>
                  </a:lnTo>
                  <a:lnTo>
                    <a:pt x="125" y="939"/>
                  </a:lnTo>
                  <a:lnTo>
                    <a:pt x="135" y="940"/>
                  </a:lnTo>
                  <a:lnTo>
                    <a:pt x="156" y="939"/>
                  </a:lnTo>
                  <a:lnTo>
                    <a:pt x="179" y="938"/>
                  </a:lnTo>
                  <a:lnTo>
                    <a:pt x="203" y="933"/>
                  </a:lnTo>
                  <a:lnTo>
                    <a:pt x="226" y="926"/>
                  </a:lnTo>
                  <a:lnTo>
                    <a:pt x="250" y="918"/>
                  </a:lnTo>
                  <a:lnTo>
                    <a:pt x="270" y="908"/>
                  </a:lnTo>
                  <a:lnTo>
                    <a:pt x="288" y="897"/>
                  </a:lnTo>
                  <a:lnTo>
                    <a:pt x="302" y="887"/>
                  </a:lnTo>
                  <a:lnTo>
                    <a:pt x="307" y="881"/>
                  </a:lnTo>
                  <a:lnTo>
                    <a:pt x="312" y="876"/>
                  </a:lnTo>
                  <a:lnTo>
                    <a:pt x="316" y="870"/>
                  </a:lnTo>
                  <a:lnTo>
                    <a:pt x="319" y="864"/>
                  </a:lnTo>
                  <a:lnTo>
                    <a:pt x="320" y="859"/>
                  </a:lnTo>
                  <a:lnTo>
                    <a:pt x="320" y="855"/>
                  </a:lnTo>
                  <a:lnTo>
                    <a:pt x="319" y="849"/>
                  </a:lnTo>
                  <a:lnTo>
                    <a:pt x="317" y="844"/>
                  </a:lnTo>
                  <a:lnTo>
                    <a:pt x="313" y="840"/>
                  </a:lnTo>
                  <a:lnTo>
                    <a:pt x="310" y="837"/>
                  </a:lnTo>
                  <a:lnTo>
                    <a:pt x="304" y="833"/>
                  </a:lnTo>
                  <a:lnTo>
                    <a:pt x="297" y="830"/>
                  </a:lnTo>
                  <a:lnTo>
                    <a:pt x="289" y="827"/>
                  </a:lnTo>
                  <a:lnTo>
                    <a:pt x="281" y="826"/>
                  </a:lnTo>
                  <a:lnTo>
                    <a:pt x="273" y="825"/>
                  </a:lnTo>
                  <a:lnTo>
                    <a:pt x="263" y="824"/>
                  </a:lnTo>
                  <a:lnTo>
                    <a:pt x="242" y="824"/>
                  </a:lnTo>
                  <a:lnTo>
                    <a:pt x="219" y="826"/>
                  </a:lnTo>
                  <a:lnTo>
                    <a:pt x="196" y="831"/>
                  </a:lnTo>
                  <a:lnTo>
                    <a:pt x="172" y="837"/>
                  </a:lnTo>
                  <a:close/>
                  <a:moveTo>
                    <a:pt x="236" y="983"/>
                  </a:moveTo>
                  <a:lnTo>
                    <a:pt x="232" y="979"/>
                  </a:lnTo>
                  <a:lnTo>
                    <a:pt x="228" y="975"/>
                  </a:lnTo>
                  <a:lnTo>
                    <a:pt x="223" y="971"/>
                  </a:lnTo>
                  <a:lnTo>
                    <a:pt x="216" y="969"/>
                  </a:lnTo>
                  <a:lnTo>
                    <a:pt x="209" y="966"/>
                  </a:lnTo>
                  <a:lnTo>
                    <a:pt x="201" y="965"/>
                  </a:lnTo>
                  <a:lnTo>
                    <a:pt x="192" y="963"/>
                  </a:lnTo>
                  <a:lnTo>
                    <a:pt x="182" y="963"/>
                  </a:lnTo>
                  <a:lnTo>
                    <a:pt x="163" y="963"/>
                  </a:lnTo>
                  <a:lnTo>
                    <a:pt x="141" y="964"/>
                  </a:lnTo>
                  <a:lnTo>
                    <a:pt x="118" y="969"/>
                  </a:lnTo>
                  <a:lnTo>
                    <a:pt x="96" y="976"/>
                  </a:lnTo>
                  <a:lnTo>
                    <a:pt x="73" y="984"/>
                  </a:lnTo>
                  <a:lnTo>
                    <a:pt x="53" y="994"/>
                  </a:lnTo>
                  <a:lnTo>
                    <a:pt x="36" y="1003"/>
                  </a:lnTo>
                  <a:lnTo>
                    <a:pt x="23" y="1015"/>
                  </a:lnTo>
                  <a:lnTo>
                    <a:pt x="19" y="1020"/>
                  </a:lnTo>
                  <a:lnTo>
                    <a:pt x="14" y="1026"/>
                  </a:lnTo>
                  <a:lnTo>
                    <a:pt x="10" y="1032"/>
                  </a:lnTo>
                  <a:lnTo>
                    <a:pt x="8" y="1036"/>
                  </a:lnTo>
                  <a:lnTo>
                    <a:pt x="7" y="1042"/>
                  </a:lnTo>
                  <a:lnTo>
                    <a:pt x="7" y="1047"/>
                  </a:lnTo>
                  <a:lnTo>
                    <a:pt x="8" y="1052"/>
                  </a:lnTo>
                  <a:lnTo>
                    <a:pt x="10" y="1057"/>
                  </a:lnTo>
                  <a:lnTo>
                    <a:pt x="14" y="1061"/>
                  </a:lnTo>
                  <a:lnTo>
                    <a:pt x="19" y="1065"/>
                  </a:lnTo>
                  <a:lnTo>
                    <a:pt x="23" y="1069"/>
                  </a:lnTo>
                  <a:lnTo>
                    <a:pt x="30" y="1072"/>
                  </a:lnTo>
                  <a:lnTo>
                    <a:pt x="38" y="1073"/>
                  </a:lnTo>
                  <a:lnTo>
                    <a:pt x="45" y="1076"/>
                  </a:lnTo>
                  <a:lnTo>
                    <a:pt x="54" y="1077"/>
                  </a:lnTo>
                  <a:lnTo>
                    <a:pt x="62" y="1078"/>
                  </a:lnTo>
                  <a:lnTo>
                    <a:pt x="83" y="1078"/>
                  </a:lnTo>
                  <a:lnTo>
                    <a:pt x="105" y="1076"/>
                  </a:lnTo>
                  <a:lnTo>
                    <a:pt x="128" y="1071"/>
                  </a:lnTo>
                  <a:lnTo>
                    <a:pt x="150" y="1065"/>
                  </a:lnTo>
                  <a:lnTo>
                    <a:pt x="173" y="1057"/>
                  </a:lnTo>
                  <a:lnTo>
                    <a:pt x="192" y="1047"/>
                  </a:lnTo>
                  <a:lnTo>
                    <a:pt x="209" y="1036"/>
                  </a:lnTo>
                  <a:lnTo>
                    <a:pt x="222" y="1026"/>
                  </a:lnTo>
                  <a:lnTo>
                    <a:pt x="228" y="1020"/>
                  </a:lnTo>
                  <a:lnTo>
                    <a:pt x="232" y="1014"/>
                  </a:lnTo>
                  <a:lnTo>
                    <a:pt x="235" y="1009"/>
                  </a:lnTo>
                  <a:lnTo>
                    <a:pt x="237" y="1003"/>
                  </a:lnTo>
                  <a:lnTo>
                    <a:pt x="238" y="998"/>
                  </a:lnTo>
                  <a:lnTo>
                    <a:pt x="240" y="993"/>
                  </a:lnTo>
                  <a:lnTo>
                    <a:pt x="238" y="988"/>
                  </a:lnTo>
                  <a:lnTo>
                    <a:pt x="236" y="983"/>
                  </a:lnTo>
                  <a:close/>
                  <a:moveTo>
                    <a:pt x="352" y="1324"/>
                  </a:moveTo>
                  <a:lnTo>
                    <a:pt x="349" y="1319"/>
                  </a:lnTo>
                  <a:lnTo>
                    <a:pt x="344" y="1316"/>
                  </a:lnTo>
                  <a:lnTo>
                    <a:pt x="339" y="1312"/>
                  </a:lnTo>
                  <a:lnTo>
                    <a:pt x="333" y="1309"/>
                  </a:lnTo>
                  <a:lnTo>
                    <a:pt x="326" y="1306"/>
                  </a:lnTo>
                  <a:lnTo>
                    <a:pt x="318" y="1304"/>
                  </a:lnTo>
                  <a:lnTo>
                    <a:pt x="310" y="1303"/>
                  </a:lnTo>
                  <a:lnTo>
                    <a:pt x="301" y="1301"/>
                  </a:lnTo>
                  <a:lnTo>
                    <a:pt x="282" y="1301"/>
                  </a:lnTo>
                  <a:lnTo>
                    <a:pt x="262" y="1303"/>
                  </a:lnTo>
                  <a:lnTo>
                    <a:pt x="241" y="1306"/>
                  </a:lnTo>
                  <a:lnTo>
                    <a:pt x="219" y="1312"/>
                  </a:lnTo>
                  <a:lnTo>
                    <a:pt x="199" y="1320"/>
                  </a:lnTo>
                  <a:lnTo>
                    <a:pt x="181" y="1330"/>
                  </a:lnTo>
                  <a:lnTo>
                    <a:pt x="173" y="1336"/>
                  </a:lnTo>
                  <a:lnTo>
                    <a:pt x="166" y="1341"/>
                  </a:lnTo>
                  <a:lnTo>
                    <a:pt x="160" y="1347"/>
                  </a:lnTo>
                  <a:lnTo>
                    <a:pt x="154" y="1351"/>
                  </a:lnTo>
                  <a:lnTo>
                    <a:pt x="149" y="1357"/>
                  </a:lnTo>
                  <a:lnTo>
                    <a:pt x="146" y="1363"/>
                  </a:lnTo>
                  <a:lnTo>
                    <a:pt x="143" y="1369"/>
                  </a:lnTo>
                  <a:lnTo>
                    <a:pt x="141" y="1375"/>
                  </a:lnTo>
                  <a:lnTo>
                    <a:pt x="141" y="1380"/>
                  </a:lnTo>
                  <a:lnTo>
                    <a:pt x="141" y="1386"/>
                  </a:lnTo>
                  <a:lnTo>
                    <a:pt x="142" y="1391"/>
                  </a:lnTo>
                  <a:lnTo>
                    <a:pt x="144" y="1395"/>
                  </a:lnTo>
                  <a:lnTo>
                    <a:pt x="148" y="1400"/>
                  </a:lnTo>
                  <a:lnTo>
                    <a:pt x="153" y="1405"/>
                  </a:lnTo>
                  <a:lnTo>
                    <a:pt x="158" y="1408"/>
                  </a:lnTo>
                  <a:lnTo>
                    <a:pt x="165" y="1411"/>
                  </a:lnTo>
                  <a:lnTo>
                    <a:pt x="172" y="1414"/>
                  </a:lnTo>
                  <a:lnTo>
                    <a:pt x="179" y="1415"/>
                  </a:lnTo>
                  <a:lnTo>
                    <a:pt x="187" y="1418"/>
                  </a:lnTo>
                  <a:lnTo>
                    <a:pt x="196" y="1418"/>
                  </a:lnTo>
                  <a:lnTo>
                    <a:pt x="215" y="1419"/>
                  </a:lnTo>
                  <a:lnTo>
                    <a:pt x="235" y="1417"/>
                  </a:lnTo>
                  <a:lnTo>
                    <a:pt x="256" y="1413"/>
                  </a:lnTo>
                  <a:lnTo>
                    <a:pt x="278" y="1407"/>
                  </a:lnTo>
                  <a:lnTo>
                    <a:pt x="298" y="1399"/>
                  </a:lnTo>
                  <a:lnTo>
                    <a:pt x="316" y="1389"/>
                  </a:lnTo>
                  <a:lnTo>
                    <a:pt x="324" y="1383"/>
                  </a:lnTo>
                  <a:lnTo>
                    <a:pt x="331" y="1379"/>
                  </a:lnTo>
                  <a:lnTo>
                    <a:pt x="337" y="1373"/>
                  </a:lnTo>
                  <a:lnTo>
                    <a:pt x="343" y="1368"/>
                  </a:lnTo>
                  <a:lnTo>
                    <a:pt x="348" y="1362"/>
                  </a:lnTo>
                  <a:lnTo>
                    <a:pt x="351" y="1356"/>
                  </a:lnTo>
                  <a:lnTo>
                    <a:pt x="354" y="1351"/>
                  </a:lnTo>
                  <a:lnTo>
                    <a:pt x="356" y="1345"/>
                  </a:lnTo>
                  <a:lnTo>
                    <a:pt x="356" y="1339"/>
                  </a:lnTo>
                  <a:lnTo>
                    <a:pt x="356" y="1335"/>
                  </a:lnTo>
                  <a:lnTo>
                    <a:pt x="355" y="1329"/>
                  </a:lnTo>
                  <a:lnTo>
                    <a:pt x="352" y="1324"/>
                  </a:lnTo>
                  <a:close/>
                  <a:moveTo>
                    <a:pt x="318" y="1477"/>
                  </a:moveTo>
                  <a:lnTo>
                    <a:pt x="314" y="1473"/>
                  </a:lnTo>
                  <a:lnTo>
                    <a:pt x="310" y="1469"/>
                  </a:lnTo>
                  <a:lnTo>
                    <a:pt x="305" y="1465"/>
                  </a:lnTo>
                  <a:lnTo>
                    <a:pt x="299" y="1462"/>
                  </a:lnTo>
                  <a:lnTo>
                    <a:pt x="292" y="1459"/>
                  </a:lnTo>
                  <a:lnTo>
                    <a:pt x="285" y="1457"/>
                  </a:lnTo>
                  <a:lnTo>
                    <a:pt x="276" y="1456"/>
                  </a:lnTo>
                  <a:lnTo>
                    <a:pt x="268" y="1455"/>
                  </a:lnTo>
                  <a:lnTo>
                    <a:pt x="249" y="1454"/>
                  </a:lnTo>
                  <a:lnTo>
                    <a:pt x="230" y="1456"/>
                  </a:lnTo>
                  <a:lnTo>
                    <a:pt x="210" y="1459"/>
                  </a:lnTo>
                  <a:lnTo>
                    <a:pt x="188" y="1465"/>
                  </a:lnTo>
                  <a:lnTo>
                    <a:pt x="169" y="1474"/>
                  </a:lnTo>
                  <a:lnTo>
                    <a:pt x="153" y="1483"/>
                  </a:lnTo>
                  <a:lnTo>
                    <a:pt x="146" y="1488"/>
                  </a:lnTo>
                  <a:lnTo>
                    <a:pt x="139" y="1493"/>
                  </a:lnTo>
                  <a:lnTo>
                    <a:pt x="133" y="1499"/>
                  </a:lnTo>
                  <a:lnTo>
                    <a:pt x="128" y="1505"/>
                  </a:lnTo>
                  <a:lnTo>
                    <a:pt x="123" y="1509"/>
                  </a:lnTo>
                  <a:lnTo>
                    <a:pt x="120" y="1515"/>
                  </a:lnTo>
                  <a:lnTo>
                    <a:pt x="117" y="1521"/>
                  </a:lnTo>
                  <a:lnTo>
                    <a:pt x="116" y="1527"/>
                  </a:lnTo>
                  <a:lnTo>
                    <a:pt x="115" y="1532"/>
                  </a:lnTo>
                  <a:lnTo>
                    <a:pt x="115" y="1538"/>
                  </a:lnTo>
                  <a:lnTo>
                    <a:pt x="117" y="1543"/>
                  </a:lnTo>
                  <a:lnTo>
                    <a:pt x="120" y="1547"/>
                  </a:lnTo>
                  <a:lnTo>
                    <a:pt x="123" y="1552"/>
                  </a:lnTo>
                  <a:lnTo>
                    <a:pt x="127" y="1557"/>
                  </a:lnTo>
                  <a:lnTo>
                    <a:pt x="133" y="1560"/>
                  </a:lnTo>
                  <a:lnTo>
                    <a:pt x="139" y="1564"/>
                  </a:lnTo>
                  <a:lnTo>
                    <a:pt x="146" y="1566"/>
                  </a:lnTo>
                  <a:lnTo>
                    <a:pt x="153" y="1569"/>
                  </a:lnTo>
                  <a:lnTo>
                    <a:pt x="161" y="1570"/>
                  </a:lnTo>
                  <a:lnTo>
                    <a:pt x="169" y="1571"/>
                  </a:lnTo>
                  <a:lnTo>
                    <a:pt x="187" y="1571"/>
                  </a:lnTo>
                  <a:lnTo>
                    <a:pt x="207" y="1570"/>
                  </a:lnTo>
                  <a:lnTo>
                    <a:pt x="228" y="1566"/>
                  </a:lnTo>
                  <a:lnTo>
                    <a:pt x="248" y="1559"/>
                  </a:lnTo>
                  <a:lnTo>
                    <a:pt x="267" y="1552"/>
                  </a:lnTo>
                  <a:lnTo>
                    <a:pt x="285" y="1543"/>
                  </a:lnTo>
                  <a:lnTo>
                    <a:pt x="292" y="1538"/>
                  </a:lnTo>
                  <a:lnTo>
                    <a:pt x="298" y="1532"/>
                  </a:lnTo>
                  <a:lnTo>
                    <a:pt x="304" y="1527"/>
                  </a:lnTo>
                  <a:lnTo>
                    <a:pt x="310" y="1521"/>
                  </a:lnTo>
                  <a:lnTo>
                    <a:pt x="313" y="1515"/>
                  </a:lnTo>
                  <a:lnTo>
                    <a:pt x="317" y="1509"/>
                  </a:lnTo>
                  <a:lnTo>
                    <a:pt x="319" y="1505"/>
                  </a:lnTo>
                  <a:lnTo>
                    <a:pt x="321" y="1499"/>
                  </a:lnTo>
                  <a:lnTo>
                    <a:pt x="321" y="1493"/>
                  </a:lnTo>
                  <a:lnTo>
                    <a:pt x="321" y="1488"/>
                  </a:lnTo>
                  <a:lnTo>
                    <a:pt x="320" y="1482"/>
                  </a:lnTo>
                  <a:lnTo>
                    <a:pt x="318" y="1477"/>
                  </a:lnTo>
                  <a:close/>
                  <a:moveTo>
                    <a:pt x="232" y="1716"/>
                  </a:moveTo>
                  <a:lnTo>
                    <a:pt x="250" y="1709"/>
                  </a:lnTo>
                  <a:lnTo>
                    <a:pt x="267" y="1699"/>
                  </a:lnTo>
                  <a:lnTo>
                    <a:pt x="274" y="1695"/>
                  </a:lnTo>
                  <a:lnTo>
                    <a:pt x="280" y="1689"/>
                  </a:lnTo>
                  <a:lnTo>
                    <a:pt x="286" y="1684"/>
                  </a:lnTo>
                  <a:lnTo>
                    <a:pt x="291" y="1678"/>
                  </a:lnTo>
                  <a:lnTo>
                    <a:pt x="294" y="1673"/>
                  </a:lnTo>
                  <a:lnTo>
                    <a:pt x="298" y="1667"/>
                  </a:lnTo>
                  <a:lnTo>
                    <a:pt x="300" y="1661"/>
                  </a:lnTo>
                  <a:lnTo>
                    <a:pt x="301" y="1655"/>
                  </a:lnTo>
                  <a:lnTo>
                    <a:pt x="302" y="1651"/>
                  </a:lnTo>
                  <a:lnTo>
                    <a:pt x="301" y="1645"/>
                  </a:lnTo>
                  <a:lnTo>
                    <a:pt x="300" y="1640"/>
                  </a:lnTo>
                  <a:lnTo>
                    <a:pt x="298" y="1635"/>
                  </a:lnTo>
                  <a:lnTo>
                    <a:pt x="294" y="1631"/>
                  </a:lnTo>
                  <a:lnTo>
                    <a:pt x="289" y="1626"/>
                  </a:lnTo>
                  <a:lnTo>
                    <a:pt x="285" y="1622"/>
                  </a:lnTo>
                  <a:lnTo>
                    <a:pt x="279" y="1620"/>
                  </a:lnTo>
                  <a:lnTo>
                    <a:pt x="272" y="1616"/>
                  </a:lnTo>
                  <a:lnTo>
                    <a:pt x="264" y="1614"/>
                  </a:lnTo>
                  <a:lnTo>
                    <a:pt x="257" y="1613"/>
                  </a:lnTo>
                  <a:lnTo>
                    <a:pt x="249" y="1612"/>
                  </a:lnTo>
                  <a:lnTo>
                    <a:pt x="231" y="1612"/>
                  </a:lnTo>
                  <a:lnTo>
                    <a:pt x="212" y="1613"/>
                  </a:lnTo>
                  <a:lnTo>
                    <a:pt x="193" y="1616"/>
                  </a:lnTo>
                  <a:lnTo>
                    <a:pt x="173" y="1622"/>
                  </a:lnTo>
                  <a:lnTo>
                    <a:pt x="155" y="1629"/>
                  </a:lnTo>
                  <a:lnTo>
                    <a:pt x="139" y="1639"/>
                  </a:lnTo>
                  <a:lnTo>
                    <a:pt x="131" y="1644"/>
                  </a:lnTo>
                  <a:lnTo>
                    <a:pt x="125" y="1650"/>
                  </a:lnTo>
                  <a:lnTo>
                    <a:pt x="120" y="1654"/>
                  </a:lnTo>
                  <a:lnTo>
                    <a:pt x="115" y="1660"/>
                  </a:lnTo>
                  <a:lnTo>
                    <a:pt x="111" y="1666"/>
                  </a:lnTo>
                  <a:lnTo>
                    <a:pt x="108" y="1672"/>
                  </a:lnTo>
                  <a:lnTo>
                    <a:pt x="105" y="1677"/>
                  </a:lnTo>
                  <a:lnTo>
                    <a:pt x="104" y="1683"/>
                  </a:lnTo>
                  <a:lnTo>
                    <a:pt x="104" y="1689"/>
                  </a:lnTo>
                  <a:lnTo>
                    <a:pt x="104" y="1694"/>
                  </a:lnTo>
                  <a:lnTo>
                    <a:pt x="105" y="1699"/>
                  </a:lnTo>
                  <a:lnTo>
                    <a:pt x="108" y="1704"/>
                  </a:lnTo>
                  <a:lnTo>
                    <a:pt x="111" y="1709"/>
                  </a:lnTo>
                  <a:lnTo>
                    <a:pt x="116" y="1713"/>
                  </a:lnTo>
                  <a:lnTo>
                    <a:pt x="121" y="1716"/>
                  </a:lnTo>
                  <a:lnTo>
                    <a:pt x="127" y="1720"/>
                  </a:lnTo>
                  <a:lnTo>
                    <a:pt x="134" y="1722"/>
                  </a:lnTo>
                  <a:lnTo>
                    <a:pt x="141" y="1724"/>
                  </a:lnTo>
                  <a:lnTo>
                    <a:pt x="148" y="1727"/>
                  </a:lnTo>
                  <a:lnTo>
                    <a:pt x="156" y="1727"/>
                  </a:lnTo>
                  <a:lnTo>
                    <a:pt x="174" y="1728"/>
                  </a:lnTo>
                  <a:lnTo>
                    <a:pt x="193" y="1727"/>
                  </a:lnTo>
                  <a:lnTo>
                    <a:pt x="212" y="1723"/>
                  </a:lnTo>
                  <a:lnTo>
                    <a:pt x="232" y="1716"/>
                  </a:lnTo>
                  <a:close/>
                  <a:moveTo>
                    <a:pt x="231" y="1878"/>
                  </a:moveTo>
                  <a:lnTo>
                    <a:pt x="248" y="1869"/>
                  </a:lnTo>
                  <a:lnTo>
                    <a:pt x="263" y="1861"/>
                  </a:lnTo>
                  <a:lnTo>
                    <a:pt x="270" y="1856"/>
                  </a:lnTo>
                  <a:lnTo>
                    <a:pt x="276" y="1850"/>
                  </a:lnTo>
                  <a:lnTo>
                    <a:pt x="281" y="1846"/>
                  </a:lnTo>
                  <a:lnTo>
                    <a:pt x="286" y="1840"/>
                  </a:lnTo>
                  <a:lnTo>
                    <a:pt x="289" y="1835"/>
                  </a:lnTo>
                  <a:lnTo>
                    <a:pt x="293" y="1829"/>
                  </a:lnTo>
                  <a:lnTo>
                    <a:pt x="294" y="1823"/>
                  </a:lnTo>
                  <a:lnTo>
                    <a:pt x="297" y="1817"/>
                  </a:lnTo>
                  <a:lnTo>
                    <a:pt x="297" y="1812"/>
                  </a:lnTo>
                  <a:lnTo>
                    <a:pt x="295" y="1806"/>
                  </a:lnTo>
                  <a:lnTo>
                    <a:pt x="294" y="1802"/>
                  </a:lnTo>
                  <a:lnTo>
                    <a:pt x="292" y="1797"/>
                  </a:lnTo>
                  <a:lnTo>
                    <a:pt x="288" y="1792"/>
                  </a:lnTo>
                  <a:lnTo>
                    <a:pt x="283" y="1787"/>
                  </a:lnTo>
                  <a:lnTo>
                    <a:pt x="279" y="1784"/>
                  </a:lnTo>
                  <a:lnTo>
                    <a:pt x="273" y="1780"/>
                  </a:lnTo>
                  <a:lnTo>
                    <a:pt x="267" y="1778"/>
                  </a:lnTo>
                  <a:lnTo>
                    <a:pt x="260" y="1775"/>
                  </a:lnTo>
                  <a:lnTo>
                    <a:pt x="253" y="1774"/>
                  </a:lnTo>
                  <a:lnTo>
                    <a:pt x="244" y="1773"/>
                  </a:lnTo>
                  <a:lnTo>
                    <a:pt x="228" y="1772"/>
                  </a:lnTo>
                  <a:lnTo>
                    <a:pt x="209" y="1773"/>
                  </a:lnTo>
                  <a:lnTo>
                    <a:pt x="191" y="1777"/>
                  </a:lnTo>
                  <a:lnTo>
                    <a:pt x="172" y="1783"/>
                  </a:lnTo>
                  <a:lnTo>
                    <a:pt x="154" y="1791"/>
                  </a:lnTo>
                  <a:lnTo>
                    <a:pt x="139" y="1799"/>
                  </a:lnTo>
                  <a:lnTo>
                    <a:pt x="133" y="1804"/>
                  </a:lnTo>
                  <a:lnTo>
                    <a:pt x="125" y="1810"/>
                  </a:lnTo>
                  <a:lnTo>
                    <a:pt x="121" y="1815"/>
                  </a:lnTo>
                  <a:lnTo>
                    <a:pt x="116" y="1821"/>
                  </a:lnTo>
                  <a:lnTo>
                    <a:pt x="112" y="1827"/>
                  </a:lnTo>
                  <a:lnTo>
                    <a:pt x="110" y="1831"/>
                  </a:lnTo>
                  <a:lnTo>
                    <a:pt x="108" y="1837"/>
                  </a:lnTo>
                  <a:lnTo>
                    <a:pt x="106" y="1843"/>
                  </a:lnTo>
                  <a:lnTo>
                    <a:pt x="106" y="1848"/>
                  </a:lnTo>
                  <a:lnTo>
                    <a:pt x="106" y="1854"/>
                  </a:lnTo>
                  <a:lnTo>
                    <a:pt x="109" y="1859"/>
                  </a:lnTo>
                  <a:lnTo>
                    <a:pt x="111" y="1865"/>
                  </a:lnTo>
                  <a:lnTo>
                    <a:pt x="115" y="1869"/>
                  </a:lnTo>
                  <a:lnTo>
                    <a:pt x="118" y="1873"/>
                  </a:lnTo>
                  <a:lnTo>
                    <a:pt x="124" y="1876"/>
                  </a:lnTo>
                  <a:lnTo>
                    <a:pt x="129" y="1880"/>
                  </a:lnTo>
                  <a:lnTo>
                    <a:pt x="136" y="1882"/>
                  </a:lnTo>
                  <a:lnTo>
                    <a:pt x="143" y="1885"/>
                  </a:lnTo>
                  <a:lnTo>
                    <a:pt x="150" y="1887"/>
                  </a:lnTo>
                  <a:lnTo>
                    <a:pt x="159" y="1888"/>
                  </a:lnTo>
                  <a:lnTo>
                    <a:pt x="175" y="1888"/>
                  </a:lnTo>
                  <a:lnTo>
                    <a:pt x="193" y="1887"/>
                  </a:lnTo>
                  <a:lnTo>
                    <a:pt x="212" y="1884"/>
                  </a:lnTo>
                  <a:lnTo>
                    <a:pt x="231" y="1878"/>
                  </a:lnTo>
                  <a:close/>
                  <a:moveTo>
                    <a:pt x="243" y="2043"/>
                  </a:moveTo>
                  <a:lnTo>
                    <a:pt x="260" y="2036"/>
                  </a:lnTo>
                  <a:lnTo>
                    <a:pt x="274" y="2026"/>
                  </a:lnTo>
                  <a:lnTo>
                    <a:pt x="281" y="2021"/>
                  </a:lnTo>
                  <a:lnTo>
                    <a:pt x="286" y="2017"/>
                  </a:lnTo>
                  <a:lnTo>
                    <a:pt x="292" y="2011"/>
                  </a:lnTo>
                  <a:lnTo>
                    <a:pt x="295" y="2006"/>
                  </a:lnTo>
                  <a:lnTo>
                    <a:pt x="299" y="2000"/>
                  </a:lnTo>
                  <a:lnTo>
                    <a:pt x="301" y="1995"/>
                  </a:lnTo>
                  <a:lnTo>
                    <a:pt x="304" y="1989"/>
                  </a:lnTo>
                  <a:lnTo>
                    <a:pt x="305" y="1983"/>
                  </a:lnTo>
                  <a:lnTo>
                    <a:pt x="305" y="1979"/>
                  </a:lnTo>
                  <a:lnTo>
                    <a:pt x="304" y="1973"/>
                  </a:lnTo>
                  <a:lnTo>
                    <a:pt x="302" y="1968"/>
                  </a:lnTo>
                  <a:lnTo>
                    <a:pt x="300" y="1962"/>
                  </a:lnTo>
                  <a:lnTo>
                    <a:pt x="297" y="1958"/>
                  </a:lnTo>
                  <a:lnTo>
                    <a:pt x="292" y="1954"/>
                  </a:lnTo>
                  <a:lnTo>
                    <a:pt x="287" y="1950"/>
                  </a:lnTo>
                  <a:lnTo>
                    <a:pt x="281" y="1947"/>
                  </a:lnTo>
                  <a:lnTo>
                    <a:pt x="275" y="1944"/>
                  </a:lnTo>
                  <a:lnTo>
                    <a:pt x="268" y="1942"/>
                  </a:lnTo>
                  <a:lnTo>
                    <a:pt x="261" y="1939"/>
                  </a:lnTo>
                  <a:lnTo>
                    <a:pt x="254" y="1938"/>
                  </a:lnTo>
                  <a:lnTo>
                    <a:pt x="237" y="1938"/>
                  </a:lnTo>
                  <a:lnTo>
                    <a:pt x="219" y="1939"/>
                  </a:lnTo>
                  <a:lnTo>
                    <a:pt x="201" y="1942"/>
                  </a:lnTo>
                  <a:lnTo>
                    <a:pt x="184" y="1948"/>
                  </a:lnTo>
                  <a:lnTo>
                    <a:pt x="167" y="1956"/>
                  </a:lnTo>
                  <a:lnTo>
                    <a:pt x="153" y="1964"/>
                  </a:lnTo>
                  <a:lnTo>
                    <a:pt x="147" y="1969"/>
                  </a:lnTo>
                  <a:lnTo>
                    <a:pt x="141" y="1975"/>
                  </a:lnTo>
                  <a:lnTo>
                    <a:pt x="136" y="1980"/>
                  </a:lnTo>
                  <a:lnTo>
                    <a:pt x="131" y="1986"/>
                  </a:lnTo>
                  <a:lnTo>
                    <a:pt x="128" y="1991"/>
                  </a:lnTo>
                  <a:lnTo>
                    <a:pt x="125" y="1996"/>
                  </a:lnTo>
                  <a:lnTo>
                    <a:pt x="123" y="2002"/>
                  </a:lnTo>
                  <a:lnTo>
                    <a:pt x="122" y="2007"/>
                  </a:lnTo>
                  <a:lnTo>
                    <a:pt x="122" y="2013"/>
                  </a:lnTo>
                  <a:lnTo>
                    <a:pt x="123" y="2019"/>
                  </a:lnTo>
                  <a:lnTo>
                    <a:pt x="124" y="2024"/>
                  </a:lnTo>
                  <a:lnTo>
                    <a:pt x="127" y="2029"/>
                  </a:lnTo>
                  <a:lnTo>
                    <a:pt x="130" y="2033"/>
                  </a:lnTo>
                  <a:lnTo>
                    <a:pt x="135" y="2038"/>
                  </a:lnTo>
                  <a:lnTo>
                    <a:pt x="140" y="2042"/>
                  </a:lnTo>
                  <a:lnTo>
                    <a:pt x="146" y="2045"/>
                  </a:lnTo>
                  <a:lnTo>
                    <a:pt x="152" y="2048"/>
                  </a:lnTo>
                  <a:lnTo>
                    <a:pt x="159" y="2050"/>
                  </a:lnTo>
                  <a:lnTo>
                    <a:pt x="166" y="2051"/>
                  </a:lnTo>
                  <a:lnTo>
                    <a:pt x="173" y="2052"/>
                  </a:lnTo>
                  <a:lnTo>
                    <a:pt x="190" y="2054"/>
                  </a:lnTo>
                  <a:lnTo>
                    <a:pt x="207" y="2052"/>
                  </a:lnTo>
                  <a:lnTo>
                    <a:pt x="225" y="2049"/>
                  </a:lnTo>
                  <a:lnTo>
                    <a:pt x="243" y="2043"/>
                  </a:lnTo>
                  <a:close/>
                  <a:moveTo>
                    <a:pt x="269" y="2214"/>
                  </a:moveTo>
                  <a:lnTo>
                    <a:pt x="285" y="2206"/>
                  </a:lnTo>
                  <a:lnTo>
                    <a:pt x="299" y="2197"/>
                  </a:lnTo>
                  <a:lnTo>
                    <a:pt x="305" y="2193"/>
                  </a:lnTo>
                  <a:lnTo>
                    <a:pt x="310" y="2188"/>
                  </a:lnTo>
                  <a:lnTo>
                    <a:pt x="314" y="2182"/>
                  </a:lnTo>
                  <a:lnTo>
                    <a:pt x="319" y="2177"/>
                  </a:lnTo>
                  <a:lnTo>
                    <a:pt x="321" y="2171"/>
                  </a:lnTo>
                  <a:lnTo>
                    <a:pt x="324" y="2165"/>
                  </a:lnTo>
                  <a:lnTo>
                    <a:pt x="326" y="2160"/>
                  </a:lnTo>
                  <a:lnTo>
                    <a:pt x="327" y="2155"/>
                  </a:lnTo>
                  <a:lnTo>
                    <a:pt x="327" y="2149"/>
                  </a:lnTo>
                  <a:lnTo>
                    <a:pt x="326" y="2144"/>
                  </a:lnTo>
                  <a:lnTo>
                    <a:pt x="325" y="2139"/>
                  </a:lnTo>
                  <a:lnTo>
                    <a:pt x="321" y="2133"/>
                  </a:lnTo>
                  <a:lnTo>
                    <a:pt x="318" y="2128"/>
                  </a:lnTo>
                  <a:lnTo>
                    <a:pt x="314" y="2125"/>
                  </a:lnTo>
                  <a:lnTo>
                    <a:pt x="310" y="2121"/>
                  </a:lnTo>
                  <a:lnTo>
                    <a:pt x="304" y="2118"/>
                  </a:lnTo>
                  <a:lnTo>
                    <a:pt x="298" y="2115"/>
                  </a:lnTo>
                  <a:lnTo>
                    <a:pt x="292" y="2113"/>
                  </a:lnTo>
                  <a:lnTo>
                    <a:pt x="285" y="2111"/>
                  </a:lnTo>
                  <a:lnTo>
                    <a:pt x="276" y="2109"/>
                  </a:lnTo>
                  <a:lnTo>
                    <a:pt x="261" y="2108"/>
                  </a:lnTo>
                  <a:lnTo>
                    <a:pt x="244" y="2109"/>
                  </a:lnTo>
                  <a:lnTo>
                    <a:pt x="228" y="2113"/>
                  </a:lnTo>
                  <a:lnTo>
                    <a:pt x="210" y="2118"/>
                  </a:lnTo>
                  <a:lnTo>
                    <a:pt x="194" y="2126"/>
                  </a:lnTo>
                  <a:lnTo>
                    <a:pt x="180" y="2134"/>
                  </a:lnTo>
                  <a:lnTo>
                    <a:pt x="174" y="2139"/>
                  </a:lnTo>
                  <a:lnTo>
                    <a:pt x="168" y="2144"/>
                  </a:lnTo>
                  <a:lnTo>
                    <a:pt x="165" y="2150"/>
                  </a:lnTo>
                  <a:lnTo>
                    <a:pt x="160" y="2155"/>
                  </a:lnTo>
                  <a:lnTo>
                    <a:pt x="158" y="2160"/>
                  </a:lnTo>
                  <a:lnTo>
                    <a:pt x="155" y="2166"/>
                  </a:lnTo>
                  <a:lnTo>
                    <a:pt x="153" y="2171"/>
                  </a:lnTo>
                  <a:lnTo>
                    <a:pt x="152" y="2177"/>
                  </a:lnTo>
                  <a:lnTo>
                    <a:pt x="152" y="2183"/>
                  </a:lnTo>
                  <a:lnTo>
                    <a:pt x="153" y="2188"/>
                  </a:lnTo>
                  <a:lnTo>
                    <a:pt x="155" y="2194"/>
                  </a:lnTo>
                  <a:lnTo>
                    <a:pt x="158" y="2198"/>
                  </a:lnTo>
                  <a:lnTo>
                    <a:pt x="161" y="2203"/>
                  </a:lnTo>
                  <a:lnTo>
                    <a:pt x="165" y="2208"/>
                  </a:lnTo>
                  <a:lnTo>
                    <a:pt x="169" y="2212"/>
                  </a:lnTo>
                  <a:lnTo>
                    <a:pt x="175" y="2214"/>
                  </a:lnTo>
                  <a:lnTo>
                    <a:pt x="181" y="2217"/>
                  </a:lnTo>
                  <a:lnTo>
                    <a:pt x="188" y="2220"/>
                  </a:lnTo>
                  <a:lnTo>
                    <a:pt x="196" y="2221"/>
                  </a:lnTo>
                  <a:lnTo>
                    <a:pt x="203" y="2222"/>
                  </a:lnTo>
                  <a:lnTo>
                    <a:pt x="218" y="2223"/>
                  </a:lnTo>
                  <a:lnTo>
                    <a:pt x="235" y="2222"/>
                  </a:lnTo>
                  <a:lnTo>
                    <a:pt x="253" y="2219"/>
                  </a:lnTo>
                  <a:lnTo>
                    <a:pt x="269" y="2214"/>
                  </a:lnTo>
                  <a:close/>
                  <a:moveTo>
                    <a:pt x="310" y="2389"/>
                  </a:moveTo>
                  <a:lnTo>
                    <a:pt x="324" y="2381"/>
                  </a:lnTo>
                  <a:lnTo>
                    <a:pt x="337" y="2373"/>
                  </a:lnTo>
                  <a:lnTo>
                    <a:pt x="343" y="2368"/>
                  </a:lnTo>
                  <a:lnTo>
                    <a:pt x="348" y="2362"/>
                  </a:lnTo>
                  <a:lnTo>
                    <a:pt x="352" y="2358"/>
                  </a:lnTo>
                  <a:lnTo>
                    <a:pt x="356" y="2353"/>
                  </a:lnTo>
                  <a:lnTo>
                    <a:pt x="358" y="2347"/>
                  </a:lnTo>
                  <a:lnTo>
                    <a:pt x="361" y="2341"/>
                  </a:lnTo>
                  <a:lnTo>
                    <a:pt x="363" y="2336"/>
                  </a:lnTo>
                  <a:lnTo>
                    <a:pt x="363" y="2330"/>
                  </a:lnTo>
                  <a:lnTo>
                    <a:pt x="363" y="2326"/>
                  </a:lnTo>
                  <a:lnTo>
                    <a:pt x="362" y="2320"/>
                  </a:lnTo>
                  <a:lnTo>
                    <a:pt x="361" y="2315"/>
                  </a:lnTo>
                  <a:lnTo>
                    <a:pt x="358" y="2309"/>
                  </a:lnTo>
                  <a:lnTo>
                    <a:pt x="355" y="2305"/>
                  </a:lnTo>
                  <a:lnTo>
                    <a:pt x="350" y="2301"/>
                  </a:lnTo>
                  <a:lnTo>
                    <a:pt x="345" y="2297"/>
                  </a:lnTo>
                  <a:lnTo>
                    <a:pt x="340" y="2294"/>
                  </a:lnTo>
                  <a:lnTo>
                    <a:pt x="335" y="2291"/>
                  </a:lnTo>
                  <a:lnTo>
                    <a:pt x="327" y="2289"/>
                  </a:lnTo>
                  <a:lnTo>
                    <a:pt x="321" y="2286"/>
                  </a:lnTo>
                  <a:lnTo>
                    <a:pt x="314" y="2285"/>
                  </a:lnTo>
                  <a:lnTo>
                    <a:pt x="299" y="2284"/>
                  </a:lnTo>
                  <a:lnTo>
                    <a:pt x="282" y="2285"/>
                  </a:lnTo>
                  <a:lnTo>
                    <a:pt x="266" y="2288"/>
                  </a:lnTo>
                  <a:lnTo>
                    <a:pt x="249" y="2294"/>
                  </a:lnTo>
                  <a:lnTo>
                    <a:pt x="234" y="2301"/>
                  </a:lnTo>
                  <a:lnTo>
                    <a:pt x="221" y="2309"/>
                  </a:lnTo>
                  <a:lnTo>
                    <a:pt x="216" y="2315"/>
                  </a:lnTo>
                  <a:lnTo>
                    <a:pt x="211" y="2320"/>
                  </a:lnTo>
                  <a:lnTo>
                    <a:pt x="206" y="2324"/>
                  </a:lnTo>
                  <a:lnTo>
                    <a:pt x="203" y="2330"/>
                  </a:lnTo>
                  <a:lnTo>
                    <a:pt x="199" y="2335"/>
                  </a:lnTo>
                  <a:lnTo>
                    <a:pt x="197" y="2341"/>
                  </a:lnTo>
                  <a:lnTo>
                    <a:pt x="196" y="2347"/>
                  </a:lnTo>
                  <a:lnTo>
                    <a:pt x="196" y="2352"/>
                  </a:lnTo>
                  <a:lnTo>
                    <a:pt x="196" y="2358"/>
                  </a:lnTo>
                  <a:lnTo>
                    <a:pt x="197" y="2362"/>
                  </a:lnTo>
                  <a:lnTo>
                    <a:pt x="198" y="2368"/>
                  </a:lnTo>
                  <a:lnTo>
                    <a:pt x="200" y="2373"/>
                  </a:lnTo>
                  <a:lnTo>
                    <a:pt x="204" y="2378"/>
                  </a:lnTo>
                  <a:lnTo>
                    <a:pt x="209" y="2383"/>
                  </a:lnTo>
                  <a:lnTo>
                    <a:pt x="213" y="2386"/>
                  </a:lnTo>
                  <a:lnTo>
                    <a:pt x="218" y="2390"/>
                  </a:lnTo>
                  <a:lnTo>
                    <a:pt x="224" y="2392"/>
                  </a:lnTo>
                  <a:lnTo>
                    <a:pt x="231" y="2395"/>
                  </a:lnTo>
                  <a:lnTo>
                    <a:pt x="237" y="2396"/>
                  </a:lnTo>
                  <a:lnTo>
                    <a:pt x="244" y="2398"/>
                  </a:lnTo>
                  <a:lnTo>
                    <a:pt x="260" y="2398"/>
                  </a:lnTo>
                  <a:lnTo>
                    <a:pt x="276" y="2398"/>
                  </a:lnTo>
                  <a:lnTo>
                    <a:pt x="293" y="2395"/>
                  </a:lnTo>
                  <a:lnTo>
                    <a:pt x="310" y="2389"/>
                  </a:lnTo>
                  <a:close/>
                  <a:moveTo>
                    <a:pt x="169" y="2649"/>
                  </a:moveTo>
                  <a:lnTo>
                    <a:pt x="182" y="2642"/>
                  </a:lnTo>
                  <a:lnTo>
                    <a:pt x="194" y="2633"/>
                  </a:lnTo>
                  <a:lnTo>
                    <a:pt x="204" y="2624"/>
                  </a:lnTo>
                  <a:lnTo>
                    <a:pt x="211" y="2613"/>
                  </a:lnTo>
                  <a:lnTo>
                    <a:pt x="213" y="2608"/>
                  </a:lnTo>
                  <a:lnTo>
                    <a:pt x="216" y="2604"/>
                  </a:lnTo>
                  <a:lnTo>
                    <a:pt x="217" y="2598"/>
                  </a:lnTo>
                  <a:lnTo>
                    <a:pt x="217" y="2593"/>
                  </a:lnTo>
                  <a:lnTo>
                    <a:pt x="217" y="2587"/>
                  </a:lnTo>
                  <a:lnTo>
                    <a:pt x="216" y="2582"/>
                  </a:lnTo>
                  <a:lnTo>
                    <a:pt x="215" y="2577"/>
                  </a:lnTo>
                  <a:lnTo>
                    <a:pt x="211" y="2573"/>
                  </a:lnTo>
                  <a:lnTo>
                    <a:pt x="209" y="2568"/>
                  </a:lnTo>
                  <a:lnTo>
                    <a:pt x="204" y="2564"/>
                  </a:lnTo>
                  <a:lnTo>
                    <a:pt x="200" y="2560"/>
                  </a:lnTo>
                  <a:lnTo>
                    <a:pt x="194" y="2557"/>
                  </a:lnTo>
                  <a:lnTo>
                    <a:pt x="184" y="2553"/>
                  </a:lnTo>
                  <a:lnTo>
                    <a:pt x="171" y="2549"/>
                  </a:lnTo>
                  <a:lnTo>
                    <a:pt x="156" y="2548"/>
                  </a:lnTo>
                  <a:lnTo>
                    <a:pt x="142" y="2549"/>
                  </a:lnTo>
                  <a:lnTo>
                    <a:pt x="127" y="2551"/>
                  </a:lnTo>
                  <a:lnTo>
                    <a:pt x="112" y="2557"/>
                  </a:lnTo>
                  <a:lnTo>
                    <a:pt x="98" y="2563"/>
                  </a:lnTo>
                  <a:lnTo>
                    <a:pt x="86" y="2572"/>
                  </a:lnTo>
                  <a:lnTo>
                    <a:pt x="77" y="2581"/>
                  </a:lnTo>
                  <a:lnTo>
                    <a:pt x="70" y="2592"/>
                  </a:lnTo>
                  <a:lnTo>
                    <a:pt x="67" y="2596"/>
                  </a:lnTo>
                  <a:lnTo>
                    <a:pt x="66" y="2602"/>
                  </a:lnTo>
                  <a:lnTo>
                    <a:pt x="65" y="2607"/>
                  </a:lnTo>
                  <a:lnTo>
                    <a:pt x="64" y="2613"/>
                  </a:lnTo>
                  <a:lnTo>
                    <a:pt x="64" y="2618"/>
                  </a:lnTo>
                  <a:lnTo>
                    <a:pt x="65" y="2623"/>
                  </a:lnTo>
                  <a:lnTo>
                    <a:pt x="67" y="2629"/>
                  </a:lnTo>
                  <a:lnTo>
                    <a:pt x="70" y="2633"/>
                  </a:lnTo>
                  <a:lnTo>
                    <a:pt x="73" y="2637"/>
                  </a:lnTo>
                  <a:lnTo>
                    <a:pt x="77" y="2642"/>
                  </a:lnTo>
                  <a:lnTo>
                    <a:pt x="82" y="2645"/>
                  </a:lnTo>
                  <a:lnTo>
                    <a:pt x="86" y="2649"/>
                  </a:lnTo>
                  <a:lnTo>
                    <a:pt x="98" y="2654"/>
                  </a:lnTo>
                  <a:lnTo>
                    <a:pt x="110" y="2656"/>
                  </a:lnTo>
                  <a:lnTo>
                    <a:pt x="124" y="2657"/>
                  </a:lnTo>
                  <a:lnTo>
                    <a:pt x="140" y="2657"/>
                  </a:lnTo>
                  <a:lnTo>
                    <a:pt x="154" y="2654"/>
                  </a:lnTo>
                  <a:lnTo>
                    <a:pt x="169" y="2649"/>
                  </a:lnTo>
                  <a:close/>
                </a:path>
              </a:pathLst>
            </a:custGeom>
            <a:solidFill>
              <a:srgbClr val="E79D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CH"/>
            </a:p>
          </p:txBody>
        </p:sp>
        <p:sp>
          <p:nvSpPr>
            <p:cNvPr id="110" name="Freeform 104"/>
            <p:cNvSpPr>
              <a:spLocks noEditPoints="1"/>
            </p:cNvSpPr>
            <p:nvPr userDrawn="1"/>
          </p:nvSpPr>
          <p:spPr bwMode="auto">
            <a:xfrm>
              <a:off x="9650413" y="1854200"/>
              <a:ext cx="203200" cy="1392238"/>
            </a:xfrm>
            <a:custGeom>
              <a:avLst/>
              <a:gdLst>
                <a:gd name="T0" fmla="*/ 93 w 385"/>
                <a:gd name="T1" fmla="*/ 2107 h 2631"/>
                <a:gd name="T2" fmla="*/ 57 w 385"/>
                <a:gd name="T3" fmla="*/ 2216 h 2631"/>
                <a:gd name="T4" fmla="*/ 112 w 385"/>
                <a:gd name="T5" fmla="*/ 1985 h 2631"/>
                <a:gd name="T6" fmla="*/ 93 w 385"/>
                <a:gd name="T7" fmla="*/ 1785 h 2631"/>
                <a:gd name="T8" fmla="*/ 17 w 385"/>
                <a:gd name="T9" fmla="*/ 1609 h 2631"/>
                <a:gd name="T10" fmla="*/ 40 w 385"/>
                <a:gd name="T11" fmla="*/ 1712 h 2631"/>
                <a:gd name="T12" fmla="*/ 127 w 385"/>
                <a:gd name="T13" fmla="*/ 1501 h 2631"/>
                <a:gd name="T14" fmla="*/ 126 w 385"/>
                <a:gd name="T15" fmla="*/ 1300 h 2631"/>
                <a:gd name="T16" fmla="*/ 30 w 385"/>
                <a:gd name="T17" fmla="*/ 1415 h 2631"/>
                <a:gd name="T18" fmla="*/ 202 w 385"/>
                <a:gd name="T19" fmla="*/ 1162 h 2631"/>
                <a:gd name="T20" fmla="*/ 15 w 385"/>
                <a:gd name="T21" fmla="*/ 1259 h 2631"/>
                <a:gd name="T22" fmla="*/ 0 w 385"/>
                <a:gd name="T23" fmla="*/ 828 h 2631"/>
                <a:gd name="T24" fmla="*/ 17 w 385"/>
                <a:gd name="T25" fmla="*/ 927 h 2631"/>
                <a:gd name="T26" fmla="*/ 223 w 385"/>
                <a:gd name="T27" fmla="*/ 725 h 2631"/>
                <a:gd name="T28" fmla="*/ 19 w 385"/>
                <a:gd name="T29" fmla="*/ 526 h 2631"/>
                <a:gd name="T30" fmla="*/ 0 w 385"/>
                <a:gd name="T31" fmla="*/ 625 h 2631"/>
                <a:gd name="T32" fmla="*/ 236 w 385"/>
                <a:gd name="T33" fmla="*/ 440 h 2631"/>
                <a:gd name="T34" fmla="*/ 23 w 385"/>
                <a:gd name="T35" fmla="*/ 402 h 2631"/>
                <a:gd name="T36" fmla="*/ 167 w 385"/>
                <a:gd name="T37" fmla="*/ 280 h 2631"/>
                <a:gd name="T38" fmla="*/ 102 w 385"/>
                <a:gd name="T39" fmla="*/ 131 h 2631"/>
                <a:gd name="T40" fmla="*/ 14 w 385"/>
                <a:gd name="T41" fmla="*/ 1 h 2631"/>
                <a:gd name="T42" fmla="*/ 270 w 385"/>
                <a:gd name="T43" fmla="*/ 11 h 2631"/>
                <a:gd name="T44" fmla="*/ 291 w 385"/>
                <a:gd name="T45" fmla="*/ 127 h 2631"/>
                <a:gd name="T46" fmla="*/ 112 w 385"/>
                <a:gd name="T47" fmla="*/ 110 h 2631"/>
                <a:gd name="T48" fmla="*/ 260 w 385"/>
                <a:gd name="T49" fmla="*/ 222 h 2631"/>
                <a:gd name="T50" fmla="*/ 165 w 385"/>
                <a:gd name="T51" fmla="*/ 386 h 2631"/>
                <a:gd name="T52" fmla="*/ 302 w 385"/>
                <a:gd name="T53" fmla="*/ 273 h 2631"/>
                <a:gd name="T54" fmla="*/ 335 w 385"/>
                <a:gd name="T55" fmla="*/ 360 h 2631"/>
                <a:gd name="T56" fmla="*/ 191 w 385"/>
                <a:gd name="T57" fmla="*/ 504 h 2631"/>
                <a:gd name="T58" fmla="*/ 302 w 385"/>
                <a:gd name="T59" fmla="*/ 681 h 2631"/>
                <a:gd name="T60" fmla="*/ 230 w 385"/>
                <a:gd name="T61" fmla="*/ 834 h 2631"/>
                <a:gd name="T62" fmla="*/ 385 w 385"/>
                <a:gd name="T63" fmla="*/ 719 h 2631"/>
                <a:gd name="T64" fmla="*/ 334 w 385"/>
                <a:gd name="T65" fmla="*/ 1171 h 2631"/>
                <a:gd name="T66" fmla="*/ 385 w 385"/>
                <a:gd name="T67" fmla="*/ 1056 h 2631"/>
                <a:gd name="T68" fmla="*/ 233 w 385"/>
                <a:gd name="T69" fmla="*/ 1258 h 2631"/>
                <a:gd name="T70" fmla="*/ 225 w 385"/>
                <a:gd name="T71" fmla="*/ 1473 h 2631"/>
                <a:gd name="T72" fmla="*/ 316 w 385"/>
                <a:gd name="T73" fmla="*/ 1356 h 2631"/>
                <a:gd name="T74" fmla="*/ 225 w 385"/>
                <a:gd name="T75" fmla="*/ 2294 h 2631"/>
                <a:gd name="T76" fmla="*/ 345 w 385"/>
                <a:gd name="T77" fmla="*/ 2196 h 2631"/>
                <a:gd name="T78" fmla="*/ 40 w 385"/>
                <a:gd name="T79" fmla="*/ 234 h 2631"/>
                <a:gd name="T80" fmla="*/ 328 w 385"/>
                <a:gd name="T81" fmla="*/ 151 h 2631"/>
                <a:gd name="T82" fmla="*/ 74 w 385"/>
                <a:gd name="T83" fmla="*/ 638 h 2631"/>
                <a:gd name="T84" fmla="*/ 337 w 385"/>
                <a:gd name="T85" fmla="*/ 586 h 2631"/>
                <a:gd name="T86" fmla="*/ 125 w 385"/>
                <a:gd name="T87" fmla="*/ 917 h 2631"/>
                <a:gd name="T88" fmla="*/ 327 w 385"/>
                <a:gd name="T89" fmla="*/ 936 h 2631"/>
                <a:gd name="T90" fmla="*/ 274 w 385"/>
                <a:gd name="T91" fmla="*/ 1024 h 2631"/>
                <a:gd name="T92" fmla="*/ 44 w 385"/>
                <a:gd name="T93" fmla="*/ 1082 h 2631"/>
                <a:gd name="T94" fmla="*/ 272 w 385"/>
                <a:gd name="T95" fmla="*/ 1056 h 2631"/>
                <a:gd name="T96" fmla="*/ 185 w 385"/>
                <a:gd name="T97" fmla="*/ 1553 h 2631"/>
                <a:gd name="T98" fmla="*/ 317 w 385"/>
                <a:gd name="T99" fmla="*/ 1615 h 2631"/>
                <a:gd name="T100" fmla="*/ 353 w 385"/>
                <a:gd name="T101" fmla="*/ 1730 h 2631"/>
                <a:gd name="T102" fmla="*/ 175 w 385"/>
                <a:gd name="T103" fmla="*/ 1714 h 2631"/>
                <a:gd name="T104" fmla="*/ 286 w 385"/>
                <a:gd name="T105" fmla="*/ 1953 h 2631"/>
                <a:gd name="T106" fmla="*/ 280 w 385"/>
                <a:gd name="T107" fmla="*/ 1844 h 2631"/>
                <a:gd name="T108" fmla="*/ 183 w 385"/>
                <a:gd name="T109" fmla="*/ 1954 h 2631"/>
                <a:gd name="T110" fmla="*/ 358 w 385"/>
                <a:gd name="T111" fmla="*/ 2042 h 2631"/>
                <a:gd name="T112" fmla="*/ 179 w 385"/>
                <a:gd name="T113" fmla="*/ 2082 h 2631"/>
                <a:gd name="T114" fmla="*/ 160 w 385"/>
                <a:gd name="T115" fmla="*/ 2354 h 2631"/>
                <a:gd name="T116" fmla="*/ 29 w 385"/>
                <a:gd name="T117" fmla="*/ 2305 h 2631"/>
                <a:gd name="T118" fmla="*/ 101 w 385"/>
                <a:gd name="T119" fmla="*/ 2391 h 2631"/>
                <a:gd name="T120" fmla="*/ 63 w 385"/>
                <a:gd name="T121" fmla="*/ 2544 h 26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85" h="2631">
                  <a:moveTo>
                    <a:pt x="0" y="2631"/>
                  </a:moveTo>
                  <a:lnTo>
                    <a:pt x="0" y="2551"/>
                  </a:lnTo>
                  <a:lnTo>
                    <a:pt x="6" y="2554"/>
                  </a:lnTo>
                  <a:lnTo>
                    <a:pt x="11" y="2559"/>
                  </a:lnTo>
                  <a:lnTo>
                    <a:pt x="15" y="2563"/>
                  </a:lnTo>
                  <a:lnTo>
                    <a:pt x="19" y="2569"/>
                  </a:lnTo>
                  <a:lnTo>
                    <a:pt x="23" y="2576"/>
                  </a:lnTo>
                  <a:lnTo>
                    <a:pt x="25" y="2584"/>
                  </a:lnTo>
                  <a:lnTo>
                    <a:pt x="25" y="2592"/>
                  </a:lnTo>
                  <a:lnTo>
                    <a:pt x="23" y="2601"/>
                  </a:lnTo>
                  <a:lnTo>
                    <a:pt x="19" y="2608"/>
                  </a:lnTo>
                  <a:lnTo>
                    <a:pt x="14" y="2616"/>
                  </a:lnTo>
                  <a:lnTo>
                    <a:pt x="8" y="2623"/>
                  </a:lnTo>
                  <a:lnTo>
                    <a:pt x="0" y="2631"/>
                  </a:lnTo>
                  <a:close/>
                  <a:moveTo>
                    <a:pt x="0" y="2217"/>
                  </a:moveTo>
                  <a:lnTo>
                    <a:pt x="0" y="2123"/>
                  </a:lnTo>
                  <a:lnTo>
                    <a:pt x="8" y="2118"/>
                  </a:lnTo>
                  <a:lnTo>
                    <a:pt x="18" y="2114"/>
                  </a:lnTo>
                  <a:lnTo>
                    <a:pt x="36" y="2109"/>
                  </a:lnTo>
                  <a:lnTo>
                    <a:pt x="52" y="2105"/>
                  </a:lnTo>
                  <a:lnTo>
                    <a:pt x="69" y="2104"/>
                  </a:lnTo>
                  <a:lnTo>
                    <a:pt x="84" y="2105"/>
                  </a:lnTo>
                  <a:lnTo>
                    <a:pt x="93" y="2107"/>
                  </a:lnTo>
                  <a:lnTo>
                    <a:pt x="100" y="2109"/>
                  </a:lnTo>
                  <a:lnTo>
                    <a:pt x="106" y="2111"/>
                  </a:lnTo>
                  <a:lnTo>
                    <a:pt x="112" y="2114"/>
                  </a:lnTo>
                  <a:lnTo>
                    <a:pt x="118" y="2117"/>
                  </a:lnTo>
                  <a:lnTo>
                    <a:pt x="122" y="2121"/>
                  </a:lnTo>
                  <a:lnTo>
                    <a:pt x="126" y="2124"/>
                  </a:lnTo>
                  <a:lnTo>
                    <a:pt x="129" y="2129"/>
                  </a:lnTo>
                  <a:lnTo>
                    <a:pt x="133" y="2135"/>
                  </a:lnTo>
                  <a:lnTo>
                    <a:pt x="134" y="2140"/>
                  </a:lnTo>
                  <a:lnTo>
                    <a:pt x="135" y="2145"/>
                  </a:lnTo>
                  <a:lnTo>
                    <a:pt x="135" y="2151"/>
                  </a:lnTo>
                  <a:lnTo>
                    <a:pt x="134" y="2156"/>
                  </a:lnTo>
                  <a:lnTo>
                    <a:pt x="132" y="2161"/>
                  </a:lnTo>
                  <a:lnTo>
                    <a:pt x="129" y="2167"/>
                  </a:lnTo>
                  <a:lnTo>
                    <a:pt x="127" y="2173"/>
                  </a:lnTo>
                  <a:lnTo>
                    <a:pt x="122" y="2178"/>
                  </a:lnTo>
                  <a:lnTo>
                    <a:pt x="118" y="2184"/>
                  </a:lnTo>
                  <a:lnTo>
                    <a:pt x="113" y="2189"/>
                  </a:lnTo>
                  <a:lnTo>
                    <a:pt x="107" y="2193"/>
                  </a:lnTo>
                  <a:lnTo>
                    <a:pt x="93" y="2202"/>
                  </a:lnTo>
                  <a:lnTo>
                    <a:pt x="77" y="2210"/>
                  </a:lnTo>
                  <a:lnTo>
                    <a:pt x="68" y="2213"/>
                  </a:lnTo>
                  <a:lnTo>
                    <a:pt x="57" y="2216"/>
                  </a:lnTo>
                  <a:lnTo>
                    <a:pt x="46" y="2218"/>
                  </a:lnTo>
                  <a:lnTo>
                    <a:pt x="37" y="2219"/>
                  </a:lnTo>
                  <a:lnTo>
                    <a:pt x="27" y="2219"/>
                  </a:lnTo>
                  <a:lnTo>
                    <a:pt x="18" y="2219"/>
                  </a:lnTo>
                  <a:lnTo>
                    <a:pt x="8" y="2218"/>
                  </a:lnTo>
                  <a:lnTo>
                    <a:pt x="0" y="2217"/>
                  </a:lnTo>
                  <a:close/>
                  <a:moveTo>
                    <a:pt x="0" y="2050"/>
                  </a:moveTo>
                  <a:lnTo>
                    <a:pt x="0" y="1941"/>
                  </a:lnTo>
                  <a:lnTo>
                    <a:pt x="17" y="1937"/>
                  </a:lnTo>
                  <a:lnTo>
                    <a:pt x="33" y="1934"/>
                  </a:lnTo>
                  <a:lnTo>
                    <a:pt x="50" y="1934"/>
                  </a:lnTo>
                  <a:lnTo>
                    <a:pt x="65" y="1935"/>
                  </a:lnTo>
                  <a:lnTo>
                    <a:pt x="78" y="1939"/>
                  </a:lnTo>
                  <a:lnTo>
                    <a:pt x="90" y="1944"/>
                  </a:lnTo>
                  <a:lnTo>
                    <a:pt x="96" y="1946"/>
                  </a:lnTo>
                  <a:lnTo>
                    <a:pt x="101" y="1950"/>
                  </a:lnTo>
                  <a:lnTo>
                    <a:pt x="105" y="1954"/>
                  </a:lnTo>
                  <a:lnTo>
                    <a:pt x="108" y="1958"/>
                  </a:lnTo>
                  <a:lnTo>
                    <a:pt x="110" y="1964"/>
                  </a:lnTo>
                  <a:lnTo>
                    <a:pt x="112" y="1969"/>
                  </a:lnTo>
                  <a:lnTo>
                    <a:pt x="113" y="1975"/>
                  </a:lnTo>
                  <a:lnTo>
                    <a:pt x="113" y="1979"/>
                  </a:lnTo>
                  <a:lnTo>
                    <a:pt x="112" y="1985"/>
                  </a:lnTo>
                  <a:lnTo>
                    <a:pt x="109" y="1991"/>
                  </a:lnTo>
                  <a:lnTo>
                    <a:pt x="107" y="1996"/>
                  </a:lnTo>
                  <a:lnTo>
                    <a:pt x="103" y="2002"/>
                  </a:lnTo>
                  <a:lnTo>
                    <a:pt x="100" y="2007"/>
                  </a:lnTo>
                  <a:lnTo>
                    <a:pt x="94" y="2013"/>
                  </a:lnTo>
                  <a:lnTo>
                    <a:pt x="89" y="2017"/>
                  </a:lnTo>
                  <a:lnTo>
                    <a:pt x="82" y="2022"/>
                  </a:lnTo>
                  <a:lnTo>
                    <a:pt x="68" y="2032"/>
                  </a:lnTo>
                  <a:lnTo>
                    <a:pt x="51" y="2039"/>
                  </a:lnTo>
                  <a:lnTo>
                    <a:pt x="38" y="2044"/>
                  </a:lnTo>
                  <a:lnTo>
                    <a:pt x="25" y="2047"/>
                  </a:lnTo>
                  <a:lnTo>
                    <a:pt x="12" y="2048"/>
                  </a:lnTo>
                  <a:lnTo>
                    <a:pt x="0" y="2050"/>
                  </a:lnTo>
                  <a:close/>
                  <a:moveTo>
                    <a:pt x="0" y="1883"/>
                  </a:moveTo>
                  <a:lnTo>
                    <a:pt x="0" y="1773"/>
                  </a:lnTo>
                  <a:lnTo>
                    <a:pt x="17" y="1769"/>
                  </a:lnTo>
                  <a:lnTo>
                    <a:pt x="32" y="1768"/>
                  </a:lnTo>
                  <a:lnTo>
                    <a:pt x="46" y="1768"/>
                  </a:lnTo>
                  <a:lnTo>
                    <a:pt x="61" y="1770"/>
                  </a:lnTo>
                  <a:lnTo>
                    <a:pt x="74" y="1774"/>
                  </a:lnTo>
                  <a:lnTo>
                    <a:pt x="84" y="1779"/>
                  </a:lnTo>
                  <a:lnTo>
                    <a:pt x="89" y="1781"/>
                  </a:lnTo>
                  <a:lnTo>
                    <a:pt x="93" y="1785"/>
                  </a:lnTo>
                  <a:lnTo>
                    <a:pt x="96" y="1788"/>
                  </a:lnTo>
                  <a:lnTo>
                    <a:pt x="100" y="1793"/>
                  </a:lnTo>
                  <a:lnTo>
                    <a:pt x="102" y="1798"/>
                  </a:lnTo>
                  <a:lnTo>
                    <a:pt x="103" y="1802"/>
                  </a:lnTo>
                  <a:lnTo>
                    <a:pt x="105" y="1808"/>
                  </a:lnTo>
                  <a:lnTo>
                    <a:pt x="105" y="1813"/>
                  </a:lnTo>
                  <a:lnTo>
                    <a:pt x="102" y="1819"/>
                  </a:lnTo>
                  <a:lnTo>
                    <a:pt x="101" y="1825"/>
                  </a:lnTo>
                  <a:lnTo>
                    <a:pt x="97" y="1831"/>
                  </a:lnTo>
                  <a:lnTo>
                    <a:pt x="94" y="1836"/>
                  </a:lnTo>
                  <a:lnTo>
                    <a:pt x="89" y="1842"/>
                  </a:lnTo>
                  <a:lnTo>
                    <a:pt x="84" y="1846"/>
                  </a:lnTo>
                  <a:lnTo>
                    <a:pt x="78" y="1852"/>
                  </a:lnTo>
                  <a:lnTo>
                    <a:pt x="71" y="1857"/>
                  </a:lnTo>
                  <a:lnTo>
                    <a:pt x="56" y="1865"/>
                  </a:lnTo>
                  <a:lnTo>
                    <a:pt x="39" y="1874"/>
                  </a:lnTo>
                  <a:lnTo>
                    <a:pt x="29" y="1877"/>
                  </a:lnTo>
                  <a:lnTo>
                    <a:pt x="19" y="1880"/>
                  </a:lnTo>
                  <a:lnTo>
                    <a:pt x="9" y="1882"/>
                  </a:lnTo>
                  <a:lnTo>
                    <a:pt x="0" y="1883"/>
                  </a:lnTo>
                  <a:close/>
                  <a:moveTo>
                    <a:pt x="0" y="1723"/>
                  </a:moveTo>
                  <a:lnTo>
                    <a:pt x="0" y="1612"/>
                  </a:lnTo>
                  <a:lnTo>
                    <a:pt x="17" y="1609"/>
                  </a:lnTo>
                  <a:lnTo>
                    <a:pt x="33" y="1608"/>
                  </a:lnTo>
                  <a:lnTo>
                    <a:pt x="50" y="1608"/>
                  </a:lnTo>
                  <a:lnTo>
                    <a:pt x="64" y="1609"/>
                  </a:lnTo>
                  <a:lnTo>
                    <a:pt x="78" y="1612"/>
                  </a:lnTo>
                  <a:lnTo>
                    <a:pt x="89" y="1617"/>
                  </a:lnTo>
                  <a:lnTo>
                    <a:pt x="94" y="1619"/>
                  </a:lnTo>
                  <a:lnTo>
                    <a:pt x="99" y="1623"/>
                  </a:lnTo>
                  <a:lnTo>
                    <a:pt x="102" y="1627"/>
                  </a:lnTo>
                  <a:lnTo>
                    <a:pt x="106" y="1631"/>
                  </a:lnTo>
                  <a:lnTo>
                    <a:pt x="108" y="1636"/>
                  </a:lnTo>
                  <a:lnTo>
                    <a:pt x="109" y="1641"/>
                  </a:lnTo>
                  <a:lnTo>
                    <a:pt x="110" y="1647"/>
                  </a:lnTo>
                  <a:lnTo>
                    <a:pt x="109" y="1651"/>
                  </a:lnTo>
                  <a:lnTo>
                    <a:pt x="108" y="1657"/>
                  </a:lnTo>
                  <a:lnTo>
                    <a:pt x="106" y="1663"/>
                  </a:lnTo>
                  <a:lnTo>
                    <a:pt x="102" y="1669"/>
                  </a:lnTo>
                  <a:lnTo>
                    <a:pt x="99" y="1674"/>
                  </a:lnTo>
                  <a:lnTo>
                    <a:pt x="94" y="1680"/>
                  </a:lnTo>
                  <a:lnTo>
                    <a:pt x="88" y="1685"/>
                  </a:lnTo>
                  <a:lnTo>
                    <a:pt x="82" y="1691"/>
                  </a:lnTo>
                  <a:lnTo>
                    <a:pt x="75" y="1695"/>
                  </a:lnTo>
                  <a:lnTo>
                    <a:pt x="58" y="1705"/>
                  </a:lnTo>
                  <a:lnTo>
                    <a:pt x="40" y="1712"/>
                  </a:lnTo>
                  <a:lnTo>
                    <a:pt x="30" y="1716"/>
                  </a:lnTo>
                  <a:lnTo>
                    <a:pt x="20" y="1719"/>
                  </a:lnTo>
                  <a:lnTo>
                    <a:pt x="9" y="1720"/>
                  </a:lnTo>
                  <a:lnTo>
                    <a:pt x="0" y="1723"/>
                  </a:lnTo>
                  <a:close/>
                  <a:moveTo>
                    <a:pt x="0" y="1567"/>
                  </a:moveTo>
                  <a:lnTo>
                    <a:pt x="0" y="1460"/>
                  </a:lnTo>
                  <a:lnTo>
                    <a:pt x="20" y="1454"/>
                  </a:lnTo>
                  <a:lnTo>
                    <a:pt x="40" y="1452"/>
                  </a:lnTo>
                  <a:lnTo>
                    <a:pt x="59" y="1450"/>
                  </a:lnTo>
                  <a:lnTo>
                    <a:pt x="77" y="1451"/>
                  </a:lnTo>
                  <a:lnTo>
                    <a:pt x="86" y="1452"/>
                  </a:lnTo>
                  <a:lnTo>
                    <a:pt x="93" y="1453"/>
                  </a:lnTo>
                  <a:lnTo>
                    <a:pt x="100" y="1455"/>
                  </a:lnTo>
                  <a:lnTo>
                    <a:pt x="107" y="1458"/>
                  </a:lnTo>
                  <a:lnTo>
                    <a:pt x="113" y="1461"/>
                  </a:lnTo>
                  <a:lnTo>
                    <a:pt x="118" y="1465"/>
                  </a:lnTo>
                  <a:lnTo>
                    <a:pt x="122" y="1469"/>
                  </a:lnTo>
                  <a:lnTo>
                    <a:pt x="126" y="1473"/>
                  </a:lnTo>
                  <a:lnTo>
                    <a:pt x="128" y="1478"/>
                  </a:lnTo>
                  <a:lnTo>
                    <a:pt x="129" y="1484"/>
                  </a:lnTo>
                  <a:lnTo>
                    <a:pt x="129" y="1489"/>
                  </a:lnTo>
                  <a:lnTo>
                    <a:pt x="129" y="1495"/>
                  </a:lnTo>
                  <a:lnTo>
                    <a:pt x="127" y="1501"/>
                  </a:lnTo>
                  <a:lnTo>
                    <a:pt x="125" y="1505"/>
                  </a:lnTo>
                  <a:lnTo>
                    <a:pt x="121" y="1511"/>
                  </a:lnTo>
                  <a:lnTo>
                    <a:pt x="118" y="1517"/>
                  </a:lnTo>
                  <a:lnTo>
                    <a:pt x="112" y="1523"/>
                  </a:lnTo>
                  <a:lnTo>
                    <a:pt x="106" y="1528"/>
                  </a:lnTo>
                  <a:lnTo>
                    <a:pt x="100" y="1534"/>
                  </a:lnTo>
                  <a:lnTo>
                    <a:pt x="93" y="1539"/>
                  </a:lnTo>
                  <a:lnTo>
                    <a:pt x="75" y="1548"/>
                  </a:lnTo>
                  <a:lnTo>
                    <a:pt x="56" y="1555"/>
                  </a:lnTo>
                  <a:lnTo>
                    <a:pt x="42" y="1560"/>
                  </a:lnTo>
                  <a:lnTo>
                    <a:pt x="27" y="1564"/>
                  </a:lnTo>
                  <a:lnTo>
                    <a:pt x="13" y="1566"/>
                  </a:lnTo>
                  <a:lnTo>
                    <a:pt x="0" y="1567"/>
                  </a:lnTo>
                  <a:close/>
                  <a:moveTo>
                    <a:pt x="0" y="1414"/>
                  </a:moveTo>
                  <a:lnTo>
                    <a:pt x="0" y="1320"/>
                  </a:lnTo>
                  <a:lnTo>
                    <a:pt x="13" y="1314"/>
                  </a:lnTo>
                  <a:lnTo>
                    <a:pt x="27" y="1308"/>
                  </a:lnTo>
                  <a:lnTo>
                    <a:pt x="49" y="1302"/>
                  </a:lnTo>
                  <a:lnTo>
                    <a:pt x="70" y="1299"/>
                  </a:lnTo>
                  <a:lnTo>
                    <a:pt x="90" y="1297"/>
                  </a:lnTo>
                  <a:lnTo>
                    <a:pt x="109" y="1297"/>
                  </a:lnTo>
                  <a:lnTo>
                    <a:pt x="118" y="1299"/>
                  </a:lnTo>
                  <a:lnTo>
                    <a:pt x="126" y="1300"/>
                  </a:lnTo>
                  <a:lnTo>
                    <a:pt x="134" y="1302"/>
                  </a:lnTo>
                  <a:lnTo>
                    <a:pt x="141" y="1305"/>
                  </a:lnTo>
                  <a:lnTo>
                    <a:pt x="147" y="1308"/>
                  </a:lnTo>
                  <a:lnTo>
                    <a:pt x="152" y="1312"/>
                  </a:lnTo>
                  <a:lnTo>
                    <a:pt x="157" y="1315"/>
                  </a:lnTo>
                  <a:lnTo>
                    <a:pt x="160" y="1320"/>
                  </a:lnTo>
                  <a:lnTo>
                    <a:pt x="163" y="1325"/>
                  </a:lnTo>
                  <a:lnTo>
                    <a:pt x="164" y="1331"/>
                  </a:lnTo>
                  <a:lnTo>
                    <a:pt x="164" y="1335"/>
                  </a:lnTo>
                  <a:lnTo>
                    <a:pt x="164" y="1341"/>
                  </a:lnTo>
                  <a:lnTo>
                    <a:pt x="162" y="1347"/>
                  </a:lnTo>
                  <a:lnTo>
                    <a:pt x="159" y="1352"/>
                  </a:lnTo>
                  <a:lnTo>
                    <a:pt x="156" y="1358"/>
                  </a:lnTo>
                  <a:lnTo>
                    <a:pt x="151" y="1364"/>
                  </a:lnTo>
                  <a:lnTo>
                    <a:pt x="145" y="1369"/>
                  </a:lnTo>
                  <a:lnTo>
                    <a:pt x="139" y="1375"/>
                  </a:lnTo>
                  <a:lnTo>
                    <a:pt x="132" y="1379"/>
                  </a:lnTo>
                  <a:lnTo>
                    <a:pt x="124" y="1385"/>
                  </a:lnTo>
                  <a:lnTo>
                    <a:pt x="106" y="1395"/>
                  </a:lnTo>
                  <a:lnTo>
                    <a:pt x="86" y="1403"/>
                  </a:lnTo>
                  <a:lnTo>
                    <a:pt x="63" y="1409"/>
                  </a:lnTo>
                  <a:lnTo>
                    <a:pt x="40" y="1414"/>
                  </a:lnTo>
                  <a:lnTo>
                    <a:pt x="30" y="1415"/>
                  </a:lnTo>
                  <a:lnTo>
                    <a:pt x="19" y="1415"/>
                  </a:lnTo>
                  <a:lnTo>
                    <a:pt x="9" y="1415"/>
                  </a:lnTo>
                  <a:lnTo>
                    <a:pt x="0" y="1414"/>
                  </a:lnTo>
                  <a:close/>
                  <a:moveTo>
                    <a:pt x="0" y="1251"/>
                  </a:moveTo>
                  <a:lnTo>
                    <a:pt x="0" y="1204"/>
                  </a:lnTo>
                  <a:lnTo>
                    <a:pt x="6" y="1198"/>
                  </a:lnTo>
                  <a:lnTo>
                    <a:pt x="12" y="1190"/>
                  </a:lnTo>
                  <a:lnTo>
                    <a:pt x="20" y="1185"/>
                  </a:lnTo>
                  <a:lnTo>
                    <a:pt x="29" y="1180"/>
                  </a:lnTo>
                  <a:lnTo>
                    <a:pt x="38" y="1174"/>
                  </a:lnTo>
                  <a:lnTo>
                    <a:pt x="49" y="1169"/>
                  </a:lnTo>
                  <a:lnTo>
                    <a:pt x="59" y="1164"/>
                  </a:lnTo>
                  <a:lnTo>
                    <a:pt x="72" y="1160"/>
                  </a:lnTo>
                  <a:lnTo>
                    <a:pt x="94" y="1154"/>
                  </a:lnTo>
                  <a:lnTo>
                    <a:pt x="116" y="1149"/>
                  </a:lnTo>
                  <a:lnTo>
                    <a:pt x="138" y="1148"/>
                  </a:lnTo>
                  <a:lnTo>
                    <a:pt x="158" y="1148"/>
                  </a:lnTo>
                  <a:lnTo>
                    <a:pt x="166" y="1149"/>
                  </a:lnTo>
                  <a:lnTo>
                    <a:pt x="175" y="1150"/>
                  </a:lnTo>
                  <a:lnTo>
                    <a:pt x="183" y="1152"/>
                  </a:lnTo>
                  <a:lnTo>
                    <a:pt x="190" y="1155"/>
                  </a:lnTo>
                  <a:lnTo>
                    <a:pt x="196" y="1158"/>
                  </a:lnTo>
                  <a:lnTo>
                    <a:pt x="202" y="1162"/>
                  </a:lnTo>
                  <a:lnTo>
                    <a:pt x="207" y="1166"/>
                  </a:lnTo>
                  <a:lnTo>
                    <a:pt x="210" y="1170"/>
                  </a:lnTo>
                  <a:lnTo>
                    <a:pt x="213" y="1175"/>
                  </a:lnTo>
                  <a:lnTo>
                    <a:pt x="214" y="1181"/>
                  </a:lnTo>
                  <a:lnTo>
                    <a:pt x="214" y="1186"/>
                  </a:lnTo>
                  <a:lnTo>
                    <a:pt x="213" y="1192"/>
                  </a:lnTo>
                  <a:lnTo>
                    <a:pt x="210" y="1196"/>
                  </a:lnTo>
                  <a:lnTo>
                    <a:pt x="208" y="1202"/>
                  </a:lnTo>
                  <a:lnTo>
                    <a:pt x="204" y="1208"/>
                  </a:lnTo>
                  <a:lnTo>
                    <a:pt x="198" y="1214"/>
                  </a:lnTo>
                  <a:lnTo>
                    <a:pt x="192" y="1219"/>
                  </a:lnTo>
                  <a:lnTo>
                    <a:pt x="187" y="1225"/>
                  </a:lnTo>
                  <a:lnTo>
                    <a:pt x="178" y="1231"/>
                  </a:lnTo>
                  <a:lnTo>
                    <a:pt x="170" y="1236"/>
                  </a:lnTo>
                  <a:lnTo>
                    <a:pt x="152" y="1245"/>
                  </a:lnTo>
                  <a:lnTo>
                    <a:pt x="131" y="1253"/>
                  </a:lnTo>
                  <a:lnTo>
                    <a:pt x="110" y="1259"/>
                  </a:lnTo>
                  <a:lnTo>
                    <a:pt x="90" y="1263"/>
                  </a:lnTo>
                  <a:lnTo>
                    <a:pt x="71" y="1265"/>
                  </a:lnTo>
                  <a:lnTo>
                    <a:pt x="53" y="1267"/>
                  </a:lnTo>
                  <a:lnTo>
                    <a:pt x="37" y="1265"/>
                  </a:lnTo>
                  <a:lnTo>
                    <a:pt x="23" y="1262"/>
                  </a:lnTo>
                  <a:lnTo>
                    <a:pt x="15" y="1259"/>
                  </a:lnTo>
                  <a:lnTo>
                    <a:pt x="9" y="1257"/>
                  </a:lnTo>
                  <a:lnTo>
                    <a:pt x="5" y="1255"/>
                  </a:lnTo>
                  <a:lnTo>
                    <a:pt x="0" y="1251"/>
                  </a:lnTo>
                  <a:close/>
                  <a:moveTo>
                    <a:pt x="0" y="1043"/>
                  </a:moveTo>
                  <a:lnTo>
                    <a:pt x="0" y="959"/>
                  </a:lnTo>
                  <a:lnTo>
                    <a:pt x="14" y="962"/>
                  </a:lnTo>
                  <a:lnTo>
                    <a:pt x="27" y="966"/>
                  </a:lnTo>
                  <a:lnTo>
                    <a:pt x="32" y="968"/>
                  </a:lnTo>
                  <a:lnTo>
                    <a:pt x="37" y="972"/>
                  </a:lnTo>
                  <a:lnTo>
                    <a:pt x="40" y="975"/>
                  </a:lnTo>
                  <a:lnTo>
                    <a:pt x="44" y="979"/>
                  </a:lnTo>
                  <a:lnTo>
                    <a:pt x="45" y="983"/>
                  </a:lnTo>
                  <a:lnTo>
                    <a:pt x="46" y="986"/>
                  </a:lnTo>
                  <a:lnTo>
                    <a:pt x="48" y="990"/>
                  </a:lnTo>
                  <a:lnTo>
                    <a:pt x="46" y="994"/>
                  </a:lnTo>
                  <a:lnTo>
                    <a:pt x="45" y="1003"/>
                  </a:lnTo>
                  <a:lnTo>
                    <a:pt x="40" y="1010"/>
                  </a:lnTo>
                  <a:lnTo>
                    <a:pt x="33" y="1019"/>
                  </a:lnTo>
                  <a:lnTo>
                    <a:pt x="24" y="1027"/>
                  </a:lnTo>
                  <a:lnTo>
                    <a:pt x="13" y="1035"/>
                  </a:lnTo>
                  <a:lnTo>
                    <a:pt x="0" y="1043"/>
                  </a:lnTo>
                  <a:close/>
                  <a:moveTo>
                    <a:pt x="0" y="931"/>
                  </a:moveTo>
                  <a:lnTo>
                    <a:pt x="0" y="828"/>
                  </a:lnTo>
                  <a:lnTo>
                    <a:pt x="21" y="823"/>
                  </a:lnTo>
                  <a:lnTo>
                    <a:pt x="42" y="821"/>
                  </a:lnTo>
                  <a:lnTo>
                    <a:pt x="62" y="820"/>
                  </a:lnTo>
                  <a:lnTo>
                    <a:pt x="80" y="821"/>
                  </a:lnTo>
                  <a:lnTo>
                    <a:pt x="95" y="823"/>
                  </a:lnTo>
                  <a:lnTo>
                    <a:pt x="108" y="827"/>
                  </a:lnTo>
                  <a:lnTo>
                    <a:pt x="114" y="830"/>
                  </a:lnTo>
                  <a:lnTo>
                    <a:pt x="119" y="833"/>
                  </a:lnTo>
                  <a:lnTo>
                    <a:pt x="122" y="836"/>
                  </a:lnTo>
                  <a:lnTo>
                    <a:pt x="125" y="840"/>
                  </a:lnTo>
                  <a:lnTo>
                    <a:pt x="127" y="845"/>
                  </a:lnTo>
                  <a:lnTo>
                    <a:pt x="128" y="851"/>
                  </a:lnTo>
                  <a:lnTo>
                    <a:pt x="128" y="855"/>
                  </a:lnTo>
                  <a:lnTo>
                    <a:pt x="127" y="860"/>
                  </a:lnTo>
                  <a:lnTo>
                    <a:pt x="124" y="866"/>
                  </a:lnTo>
                  <a:lnTo>
                    <a:pt x="120" y="872"/>
                  </a:lnTo>
                  <a:lnTo>
                    <a:pt x="115" y="877"/>
                  </a:lnTo>
                  <a:lnTo>
                    <a:pt x="110" y="883"/>
                  </a:lnTo>
                  <a:lnTo>
                    <a:pt x="96" y="893"/>
                  </a:lnTo>
                  <a:lnTo>
                    <a:pt x="78" y="904"/>
                  </a:lnTo>
                  <a:lnTo>
                    <a:pt x="58" y="914"/>
                  </a:lnTo>
                  <a:lnTo>
                    <a:pt x="34" y="922"/>
                  </a:lnTo>
                  <a:lnTo>
                    <a:pt x="17" y="927"/>
                  </a:lnTo>
                  <a:lnTo>
                    <a:pt x="0" y="931"/>
                  </a:lnTo>
                  <a:close/>
                  <a:moveTo>
                    <a:pt x="0" y="796"/>
                  </a:moveTo>
                  <a:lnTo>
                    <a:pt x="0" y="732"/>
                  </a:lnTo>
                  <a:lnTo>
                    <a:pt x="14" y="722"/>
                  </a:lnTo>
                  <a:lnTo>
                    <a:pt x="31" y="713"/>
                  </a:lnTo>
                  <a:lnTo>
                    <a:pt x="50" y="706"/>
                  </a:lnTo>
                  <a:lnTo>
                    <a:pt x="71" y="699"/>
                  </a:lnTo>
                  <a:lnTo>
                    <a:pt x="96" y="691"/>
                  </a:lnTo>
                  <a:lnTo>
                    <a:pt x="121" y="687"/>
                  </a:lnTo>
                  <a:lnTo>
                    <a:pt x="145" y="684"/>
                  </a:lnTo>
                  <a:lnTo>
                    <a:pt x="166" y="684"/>
                  </a:lnTo>
                  <a:lnTo>
                    <a:pt x="176" y="686"/>
                  </a:lnTo>
                  <a:lnTo>
                    <a:pt x="185" y="687"/>
                  </a:lnTo>
                  <a:lnTo>
                    <a:pt x="194" y="688"/>
                  </a:lnTo>
                  <a:lnTo>
                    <a:pt x="202" y="690"/>
                  </a:lnTo>
                  <a:lnTo>
                    <a:pt x="208" y="693"/>
                  </a:lnTo>
                  <a:lnTo>
                    <a:pt x="214" y="696"/>
                  </a:lnTo>
                  <a:lnTo>
                    <a:pt x="219" y="700"/>
                  </a:lnTo>
                  <a:lnTo>
                    <a:pt x="222" y="705"/>
                  </a:lnTo>
                  <a:lnTo>
                    <a:pt x="225" y="709"/>
                  </a:lnTo>
                  <a:lnTo>
                    <a:pt x="226" y="714"/>
                  </a:lnTo>
                  <a:lnTo>
                    <a:pt x="225" y="719"/>
                  </a:lnTo>
                  <a:lnTo>
                    <a:pt x="223" y="725"/>
                  </a:lnTo>
                  <a:lnTo>
                    <a:pt x="220" y="730"/>
                  </a:lnTo>
                  <a:lnTo>
                    <a:pt x="216" y="735"/>
                  </a:lnTo>
                  <a:lnTo>
                    <a:pt x="211" y="741"/>
                  </a:lnTo>
                  <a:lnTo>
                    <a:pt x="206" y="746"/>
                  </a:lnTo>
                  <a:lnTo>
                    <a:pt x="190" y="758"/>
                  </a:lnTo>
                  <a:lnTo>
                    <a:pt x="172" y="769"/>
                  </a:lnTo>
                  <a:lnTo>
                    <a:pt x="150" y="778"/>
                  </a:lnTo>
                  <a:lnTo>
                    <a:pt x="126" y="787"/>
                  </a:lnTo>
                  <a:lnTo>
                    <a:pt x="108" y="791"/>
                  </a:lnTo>
                  <a:lnTo>
                    <a:pt x="90" y="796"/>
                  </a:lnTo>
                  <a:lnTo>
                    <a:pt x="72" y="798"/>
                  </a:lnTo>
                  <a:lnTo>
                    <a:pt x="56" y="800"/>
                  </a:lnTo>
                  <a:lnTo>
                    <a:pt x="39" y="801"/>
                  </a:lnTo>
                  <a:lnTo>
                    <a:pt x="25" y="801"/>
                  </a:lnTo>
                  <a:lnTo>
                    <a:pt x="12" y="798"/>
                  </a:lnTo>
                  <a:lnTo>
                    <a:pt x="0" y="796"/>
                  </a:lnTo>
                  <a:close/>
                  <a:moveTo>
                    <a:pt x="0" y="684"/>
                  </a:moveTo>
                  <a:lnTo>
                    <a:pt x="0" y="678"/>
                  </a:lnTo>
                  <a:lnTo>
                    <a:pt x="0" y="682"/>
                  </a:lnTo>
                  <a:lnTo>
                    <a:pt x="0" y="684"/>
                  </a:lnTo>
                  <a:close/>
                  <a:moveTo>
                    <a:pt x="0" y="625"/>
                  </a:moveTo>
                  <a:lnTo>
                    <a:pt x="0" y="529"/>
                  </a:lnTo>
                  <a:lnTo>
                    <a:pt x="19" y="526"/>
                  </a:lnTo>
                  <a:lnTo>
                    <a:pt x="38" y="524"/>
                  </a:lnTo>
                  <a:lnTo>
                    <a:pt x="56" y="524"/>
                  </a:lnTo>
                  <a:lnTo>
                    <a:pt x="71" y="525"/>
                  </a:lnTo>
                  <a:lnTo>
                    <a:pt x="84" y="528"/>
                  </a:lnTo>
                  <a:lnTo>
                    <a:pt x="96" y="531"/>
                  </a:lnTo>
                  <a:lnTo>
                    <a:pt x="101" y="533"/>
                  </a:lnTo>
                  <a:lnTo>
                    <a:pt x="105" y="536"/>
                  </a:lnTo>
                  <a:lnTo>
                    <a:pt x="108" y="539"/>
                  </a:lnTo>
                  <a:lnTo>
                    <a:pt x="110" y="543"/>
                  </a:lnTo>
                  <a:lnTo>
                    <a:pt x="113" y="547"/>
                  </a:lnTo>
                  <a:lnTo>
                    <a:pt x="113" y="551"/>
                  </a:lnTo>
                  <a:lnTo>
                    <a:pt x="113" y="557"/>
                  </a:lnTo>
                  <a:lnTo>
                    <a:pt x="110" y="562"/>
                  </a:lnTo>
                  <a:lnTo>
                    <a:pt x="107" y="567"/>
                  </a:lnTo>
                  <a:lnTo>
                    <a:pt x="103" y="573"/>
                  </a:lnTo>
                  <a:lnTo>
                    <a:pt x="97" y="577"/>
                  </a:lnTo>
                  <a:lnTo>
                    <a:pt x="91" y="583"/>
                  </a:lnTo>
                  <a:lnTo>
                    <a:pt x="76" y="594"/>
                  </a:lnTo>
                  <a:lnTo>
                    <a:pt x="56" y="605"/>
                  </a:lnTo>
                  <a:lnTo>
                    <a:pt x="33" y="614"/>
                  </a:lnTo>
                  <a:lnTo>
                    <a:pt x="8" y="623"/>
                  </a:lnTo>
                  <a:lnTo>
                    <a:pt x="5" y="624"/>
                  </a:lnTo>
                  <a:lnTo>
                    <a:pt x="0" y="625"/>
                  </a:lnTo>
                  <a:close/>
                  <a:moveTo>
                    <a:pt x="0" y="509"/>
                  </a:moveTo>
                  <a:lnTo>
                    <a:pt x="0" y="447"/>
                  </a:lnTo>
                  <a:lnTo>
                    <a:pt x="15" y="437"/>
                  </a:lnTo>
                  <a:lnTo>
                    <a:pt x="34" y="429"/>
                  </a:lnTo>
                  <a:lnTo>
                    <a:pt x="56" y="419"/>
                  </a:lnTo>
                  <a:lnTo>
                    <a:pt x="80" y="412"/>
                  </a:lnTo>
                  <a:lnTo>
                    <a:pt x="107" y="405"/>
                  </a:lnTo>
                  <a:lnTo>
                    <a:pt x="134" y="400"/>
                  </a:lnTo>
                  <a:lnTo>
                    <a:pt x="159" y="398"/>
                  </a:lnTo>
                  <a:lnTo>
                    <a:pt x="183" y="397"/>
                  </a:lnTo>
                  <a:lnTo>
                    <a:pt x="192" y="398"/>
                  </a:lnTo>
                  <a:lnTo>
                    <a:pt x="203" y="398"/>
                  </a:lnTo>
                  <a:lnTo>
                    <a:pt x="211" y="400"/>
                  </a:lnTo>
                  <a:lnTo>
                    <a:pt x="220" y="402"/>
                  </a:lnTo>
                  <a:lnTo>
                    <a:pt x="227" y="405"/>
                  </a:lnTo>
                  <a:lnTo>
                    <a:pt x="232" y="408"/>
                  </a:lnTo>
                  <a:lnTo>
                    <a:pt x="236" y="411"/>
                  </a:lnTo>
                  <a:lnTo>
                    <a:pt x="240" y="415"/>
                  </a:lnTo>
                  <a:lnTo>
                    <a:pt x="242" y="419"/>
                  </a:lnTo>
                  <a:lnTo>
                    <a:pt x="242" y="424"/>
                  </a:lnTo>
                  <a:lnTo>
                    <a:pt x="241" y="429"/>
                  </a:lnTo>
                  <a:lnTo>
                    <a:pt x="240" y="435"/>
                  </a:lnTo>
                  <a:lnTo>
                    <a:pt x="236" y="440"/>
                  </a:lnTo>
                  <a:lnTo>
                    <a:pt x="232" y="446"/>
                  </a:lnTo>
                  <a:lnTo>
                    <a:pt x="226" y="450"/>
                  </a:lnTo>
                  <a:lnTo>
                    <a:pt x="219" y="456"/>
                  </a:lnTo>
                  <a:lnTo>
                    <a:pt x="202" y="467"/>
                  </a:lnTo>
                  <a:lnTo>
                    <a:pt x="182" y="478"/>
                  </a:lnTo>
                  <a:lnTo>
                    <a:pt x="158" y="487"/>
                  </a:lnTo>
                  <a:lnTo>
                    <a:pt x="132" y="495"/>
                  </a:lnTo>
                  <a:lnTo>
                    <a:pt x="113" y="500"/>
                  </a:lnTo>
                  <a:lnTo>
                    <a:pt x="94" y="505"/>
                  </a:lnTo>
                  <a:lnTo>
                    <a:pt x="76" y="507"/>
                  </a:lnTo>
                  <a:lnTo>
                    <a:pt x="58" y="510"/>
                  </a:lnTo>
                  <a:lnTo>
                    <a:pt x="42" y="511"/>
                  </a:lnTo>
                  <a:lnTo>
                    <a:pt x="26" y="511"/>
                  </a:lnTo>
                  <a:lnTo>
                    <a:pt x="12" y="510"/>
                  </a:lnTo>
                  <a:lnTo>
                    <a:pt x="0" y="509"/>
                  </a:lnTo>
                  <a:close/>
                  <a:moveTo>
                    <a:pt x="0" y="431"/>
                  </a:moveTo>
                  <a:lnTo>
                    <a:pt x="0" y="381"/>
                  </a:lnTo>
                  <a:lnTo>
                    <a:pt x="7" y="384"/>
                  </a:lnTo>
                  <a:lnTo>
                    <a:pt x="12" y="386"/>
                  </a:lnTo>
                  <a:lnTo>
                    <a:pt x="17" y="390"/>
                  </a:lnTo>
                  <a:lnTo>
                    <a:pt x="20" y="393"/>
                  </a:lnTo>
                  <a:lnTo>
                    <a:pt x="21" y="398"/>
                  </a:lnTo>
                  <a:lnTo>
                    <a:pt x="23" y="402"/>
                  </a:lnTo>
                  <a:lnTo>
                    <a:pt x="21" y="406"/>
                  </a:lnTo>
                  <a:lnTo>
                    <a:pt x="19" y="411"/>
                  </a:lnTo>
                  <a:lnTo>
                    <a:pt x="17" y="416"/>
                  </a:lnTo>
                  <a:lnTo>
                    <a:pt x="12" y="422"/>
                  </a:lnTo>
                  <a:lnTo>
                    <a:pt x="6" y="427"/>
                  </a:lnTo>
                  <a:lnTo>
                    <a:pt x="0" y="431"/>
                  </a:lnTo>
                  <a:close/>
                  <a:moveTo>
                    <a:pt x="0" y="361"/>
                  </a:moveTo>
                  <a:lnTo>
                    <a:pt x="0" y="271"/>
                  </a:lnTo>
                  <a:lnTo>
                    <a:pt x="2" y="271"/>
                  </a:lnTo>
                  <a:lnTo>
                    <a:pt x="31" y="264"/>
                  </a:lnTo>
                  <a:lnTo>
                    <a:pt x="58" y="259"/>
                  </a:lnTo>
                  <a:lnTo>
                    <a:pt x="84" y="255"/>
                  </a:lnTo>
                  <a:lnTo>
                    <a:pt x="108" y="254"/>
                  </a:lnTo>
                  <a:lnTo>
                    <a:pt x="119" y="255"/>
                  </a:lnTo>
                  <a:lnTo>
                    <a:pt x="128" y="255"/>
                  </a:lnTo>
                  <a:lnTo>
                    <a:pt x="138" y="257"/>
                  </a:lnTo>
                  <a:lnTo>
                    <a:pt x="145" y="259"/>
                  </a:lnTo>
                  <a:lnTo>
                    <a:pt x="152" y="261"/>
                  </a:lnTo>
                  <a:lnTo>
                    <a:pt x="158" y="264"/>
                  </a:lnTo>
                  <a:lnTo>
                    <a:pt x="163" y="267"/>
                  </a:lnTo>
                  <a:lnTo>
                    <a:pt x="166" y="271"/>
                  </a:lnTo>
                  <a:lnTo>
                    <a:pt x="167" y="276"/>
                  </a:lnTo>
                  <a:lnTo>
                    <a:pt x="167" y="280"/>
                  </a:lnTo>
                  <a:lnTo>
                    <a:pt x="166" y="285"/>
                  </a:lnTo>
                  <a:lnTo>
                    <a:pt x="164" y="290"/>
                  </a:lnTo>
                  <a:lnTo>
                    <a:pt x="160" y="295"/>
                  </a:lnTo>
                  <a:lnTo>
                    <a:pt x="156" y="299"/>
                  </a:lnTo>
                  <a:lnTo>
                    <a:pt x="150" y="305"/>
                  </a:lnTo>
                  <a:lnTo>
                    <a:pt x="143" y="310"/>
                  </a:lnTo>
                  <a:lnTo>
                    <a:pt x="125" y="321"/>
                  </a:lnTo>
                  <a:lnTo>
                    <a:pt x="103" y="331"/>
                  </a:lnTo>
                  <a:lnTo>
                    <a:pt x="78" y="341"/>
                  </a:lnTo>
                  <a:lnTo>
                    <a:pt x="51" y="350"/>
                  </a:lnTo>
                  <a:lnTo>
                    <a:pt x="38" y="354"/>
                  </a:lnTo>
                  <a:lnTo>
                    <a:pt x="25" y="356"/>
                  </a:lnTo>
                  <a:lnTo>
                    <a:pt x="12" y="360"/>
                  </a:lnTo>
                  <a:lnTo>
                    <a:pt x="0" y="361"/>
                  </a:lnTo>
                  <a:close/>
                  <a:moveTo>
                    <a:pt x="0" y="213"/>
                  </a:moveTo>
                  <a:lnTo>
                    <a:pt x="0" y="128"/>
                  </a:lnTo>
                  <a:lnTo>
                    <a:pt x="20" y="125"/>
                  </a:lnTo>
                  <a:lnTo>
                    <a:pt x="39" y="124"/>
                  </a:lnTo>
                  <a:lnTo>
                    <a:pt x="57" y="122"/>
                  </a:lnTo>
                  <a:lnTo>
                    <a:pt x="72" y="124"/>
                  </a:lnTo>
                  <a:lnTo>
                    <a:pt x="87" y="126"/>
                  </a:lnTo>
                  <a:lnTo>
                    <a:pt x="97" y="128"/>
                  </a:lnTo>
                  <a:lnTo>
                    <a:pt x="102" y="131"/>
                  </a:lnTo>
                  <a:lnTo>
                    <a:pt x="106" y="133"/>
                  </a:lnTo>
                  <a:lnTo>
                    <a:pt x="109" y="135"/>
                  </a:lnTo>
                  <a:lnTo>
                    <a:pt x="112" y="138"/>
                  </a:lnTo>
                  <a:lnTo>
                    <a:pt x="113" y="141"/>
                  </a:lnTo>
                  <a:lnTo>
                    <a:pt x="113" y="146"/>
                  </a:lnTo>
                  <a:lnTo>
                    <a:pt x="112" y="150"/>
                  </a:lnTo>
                  <a:lnTo>
                    <a:pt x="109" y="154"/>
                  </a:lnTo>
                  <a:lnTo>
                    <a:pt x="106" y="159"/>
                  </a:lnTo>
                  <a:lnTo>
                    <a:pt x="101" y="164"/>
                  </a:lnTo>
                  <a:lnTo>
                    <a:pt x="95" y="169"/>
                  </a:lnTo>
                  <a:lnTo>
                    <a:pt x="88" y="175"/>
                  </a:lnTo>
                  <a:lnTo>
                    <a:pt x="71" y="184"/>
                  </a:lnTo>
                  <a:lnTo>
                    <a:pt x="50" y="195"/>
                  </a:lnTo>
                  <a:lnTo>
                    <a:pt x="26" y="204"/>
                  </a:lnTo>
                  <a:lnTo>
                    <a:pt x="0" y="213"/>
                  </a:lnTo>
                  <a:close/>
                  <a:moveTo>
                    <a:pt x="0" y="110"/>
                  </a:moveTo>
                  <a:lnTo>
                    <a:pt x="0" y="76"/>
                  </a:lnTo>
                  <a:lnTo>
                    <a:pt x="4" y="74"/>
                  </a:lnTo>
                  <a:lnTo>
                    <a:pt x="7" y="70"/>
                  </a:lnTo>
                  <a:lnTo>
                    <a:pt x="4" y="72"/>
                  </a:lnTo>
                  <a:lnTo>
                    <a:pt x="0" y="74"/>
                  </a:lnTo>
                  <a:lnTo>
                    <a:pt x="0" y="1"/>
                  </a:lnTo>
                  <a:lnTo>
                    <a:pt x="14" y="1"/>
                  </a:lnTo>
                  <a:lnTo>
                    <a:pt x="27" y="0"/>
                  </a:lnTo>
                  <a:lnTo>
                    <a:pt x="39" y="1"/>
                  </a:lnTo>
                  <a:lnTo>
                    <a:pt x="50" y="2"/>
                  </a:lnTo>
                  <a:lnTo>
                    <a:pt x="59" y="5"/>
                  </a:lnTo>
                  <a:lnTo>
                    <a:pt x="67" y="7"/>
                  </a:lnTo>
                  <a:lnTo>
                    <a:pt x="72" y="9"/>
                  </a:lnTo>
                  <a:lnTo>
                    <a:pt x="76" y="14"/>
                  </a:lnTo>
                  <a:lnTo>
                    <a:pt x="77" y="17"/>
                  </a:lnTo>
                  <a:lnTo>
                    <a:pt x="77" y="20"/>
                  </a:lnTo>
                  <a:lnTo>
                    <a:pt x="77" y="24"/>
                  </a:lnTo>
                  <a:lnTo>
                    <a:pt x="75" y="27"/>
                  </a:lnTo>
                  <a:lnTo>
                    <a:pt x="69" y="36"/>
                  </a:lnTo>
                  <a:lnTo>
                    <a:pt x="59" y="43"/>
                  </a:lnTo>
                  <a:lnTo>
                    <a:pt x="72" y="38"/>
                  </a:lnTo>
                  <a:lnTo>
                    <a:pt x="87" y="33"/>
                  </a:lnTo>
                  <a:lnTo>
                    <a:pt x="101" y="29"/>
                  </a:lnTo>
                  <a:lnTo>
                    <a:pt x="116" y="25"/>
                  </a:lnTo>
                  <a:lnTo>
                    <a:pt x="147" y="17"/>
                  </a:lnTo>
                  <a:lnTo>
                    <a:pt x="177" y="12"/>
                  </a:lnTo>
                  <a:lnTo>
                    <a:pt x="204" y="8"/>
                  </a:lnTo>
                  <a:lnTo>
                    <a:pt x="229" y="7"/>
                  </a:lnTo>
                  <a:lnTo>
                    <a:pt x="252" y="7"/>
                  </a:lnTo>
                  <a:lnTo>
                    <a:pt x="270" y="11"/>
                  </a:lnTo>
                  <a:lnTo>
                    <a:pt x="277" y="12"/>
                  </a:lnTo>
                  <a:lnTo>
                    <a:pt x="283" y="15"/>
                  </a:lnTo>
                  <a:lnTo>
                    <a:pt x="287" y="18"/>
                  </a:lnTo>
                  <a:lnTo>
                    <a:pt x="290" y="21"/>
                  </a:lnTo>
                  <a:lnTo>
                    <a:pt x="292" y="25"/>
                  </a:lnTo>
                  <a:lnTo>
                    <a:pt x="292" y="29"/>
                  </a:lnTo>
                  <a:lnTo>
                    <a:pt x="291" y="32"/>
                  </a:lnTo>
                  <a:lnTo>
                    <a:pt x="290" y="36"/>
                  </a:lnTo>
                  <a:lnTo>
                    <a:pt x="284" y="44"/>
                  </a:lnTo>
                  <a:lnTo>
                    <a:pt x="274" y="52"/>
                  </a:lnTo>
                  <a:lnTo>
                    <a:pt x="287" y="46"/>
                  </a:lnTo>
                  <a:lnTo>
                    <a:pt x="302" y="42"/>
                  </a:lnTo>
                  <a:lnTo>
                    <a:pt x="316" y="37"/>
                  </a:lnTo>
                  <a:lnTo>
                    <a:pt x="331" y="33"/>
                  </a:lnTo>
                  <a:lnTo>
                    <a:pt x="346" y="30"/>
                  </a:lnTo>
                  <a:lnTo>
                    <a:pt x="359" y="26"/>
                  </a:lnTo>
                  <a:lnTo>
                    <a:pt x="372" y="24"/>
                  </a:lnTo>
                  <a:lnTo>
                    <a:pt x="385" y="21"/>
                  </a:lnTo>
                  <a:lnTo>
                    <a:pt x="385" y="109"/>
                  </a:lnTo>
                  <a:lnTo>
                    <a:pt x="380" y="112"/>
                  </a:lnTo>
                  <a:lnTo>
                    <a:pt x="349" y="119"/>
                  </a:lnTo>
                  <a:lnTo>
                    <a:pt x="320" y="124"/>
                  </a:lnTo>
                  <a:lnTo>
                    <a:pt x="291" y="127"/>
                  </a:lnTo>
                  <a:lnTo>
                    <a:pt x="266" y="128"/>
                  </a:lnTo>
                  <a:lnTo>
                    <a:pt x="254" y="128"/>
                  </a:lnTo>
                  <a:lnTo>
                    <a:pt x="244" y="127"/>
                  </a:lnTo>
                  <a:lnTo>
                    <a:pt x="234" y="126"/>
                  </a:lnTo>
                  <a:lnTo>
                    <a:pt x="226" y="125"/>
                  </a:lnTo>
                  <a:lnTo>
                    <a:pt x="219" y="122"/>
                  </a:lnTo>
                  <a:lnTo>
                    <a:pt x="211" y="120"/>
                  </a:lnTo>
                  <a:lnTo>
                    <a:pt x="207" y="116"/>
                  </a:lnTo>
                  <a:lnTo>
                    <a:pt x="204" y="113"/>
                  </a:lnTo>
                  <a:lnTo>
                    <a:pt x="202" y="109"/>
                  </a:lnTo>
                  <a:lnTo>
                    <a:pt x="202" y="106"/>
                  </a:lnTo>
                  <a:lnTo>
                    <a:pt x="203" y="101"/>
                  </a:lnTo>
                  <a:lnTo>
                    <a:pt x="204" y="97"/>
                  </a:lnTo>
                  <a:lnTo>
                    <a:pt x="207" y="93"/>
                  </a:lnTo>
                  <a:lnTo>
                    <a:pt x="211" y="89"/>
                  </a:lnTo>
                  <a:lnTo>
                    <a:pt x="216" y="84"/>
                  </a:lnTo>
                  <a:lnTo>
                    <a:pt x="221" y="80"/>
                  </a:lnTo>
                  <a:lnTo>
                    <a:pt x="208" y="84"/>
                  </a:lnTo>
                  <a:lnTo>
                    <a:pt x="194" y="90"/>
                  </a:lnTo>
                  <a:lnTo>
                    <a:pt x="178" y="95"/>
                  </a:lnTo>
                  <a:lnTo>
                    <a:pt x="163" y="99"/>
                  </a:lnTo>
                  <a:lnTo>
                    <a:pt x="137" y="106"/>
                  </a:lnTo>
                  <a:lnTo>
                    <a:pt x="112" y="110"/>
                  </a:lnTo>
                  <a:lnTo>
                    <a:pt x="88" y="114"/>
                  </a:lnTo>
                  <a:lnTo>
                    <a:pt x="65" y="116"/>
                  </a:lnTo>
                  <a:lnTo>
                    <a:pt x="45" y="118"/>
                  </a:lnTo>
                  <a:lnTo>
                    <a:pt x="26" y="116"/>
                  </a:lnTo>
                  <a:lnTo>
                    <a:pt x="12" y="114"/>
                  </a:lnTo>
                  <a:lnTo>
                    <a:pt x="0" y="110"/>
                  </a:lnTo>
                  <a:close/>
                  <a:moveTo>
                    <a:pt x="385" y="163"/>
                  </a:moveTo>
                  <a:lnTo>
                    <a:pt x="385" y="257"/>
                  </a:lnTo>
                  <a:lnTo>
                    <a:pt x="362" y="260"/>
                  </a:lnTo>
                  <a:lnTo>
                    <a:pt x="340" y="263"/>
                  </a:lnTo>
                  <a:lnTo>
                    <a:pt x="320" y="264"/>
                  </a:lnTo>
                  <a:lnTo>
                    <a:pt x="301" y="263"/>
                  </a:lnTo>
                  <a:lnTo>
                    <a:pt x="285" y="261"/>
                  </a:lnTo>
                  <a:lnTo>
                    <a:pt x="272" y="258"/>
                  </a:lnTo>
                  <a:lnTo>
                    <a:pt x="266" y="255"/>
                  </a:lnTo>
                  <a:lnTo>
                    <a:pt x="261" y="253"/>
                  </a:lnTo>
                  <a:lnTo>
                    <a:pt x="258" y="249"/>
                  </a:lnTo>
                  <a:lnTo>
                    <a:pt x="255" y="246"/>
                  </a:lnTo>
                  <a:lnTo>
                    <a:pt x="253" y="242"/>
                  </a:lnTo>
                  <a:lnTo>
                    <a:pt x="253" y="238"/>
                  </a:lnTo>
                  <a:lnTo>
                    <a:pt x="254" y="232"/>
                  </a:lnTo>
                  <a:lnTo>
                    <a:pt x="257" y="227"/>
                  </a:lnTo>
                  <a:lnTo>
                    <a:pt x="260" y="222"/>
                  </a:lnTo>
                  <a:lnTo>
                    <a:pt x="266" y="216"/>
                  </a:lnTo>
                  <a:lnTo>
                    <a:pt x="272" y="210"/>
                  </a:lnTo>
                  <a:lnTo>
                    <a:pt x="280" y="206"/>
                  </a:lnTo>
                  <a:lnTo>
                    <a:pt x="298" y="195"/>
                  </a:lnTo>
                  <a:lnTo>
                    <a:pt x="321" y="184"/>
                  </a:lnTo>
                  <a:lnTo>
                    <a:pt x="348" y="173"/>
                  </a:lnTo>
                  <a:lnTo>
                    <a:pt x="377" y="165"/>
                  </a:lnTo>
                  <a:lnTo>
                    <a:pt x="381" y="164"/>
                  </a:lnTo>
                  <a:lnTo>
                    <a:pt x="385" y="163"/>
                  </a:lnTo>
                  <a:close/>
                  <a:moveTo>
                    <a:pt x="385" y="289"/>
                  </a:moveTo>
                  <a:lnTo>
                    <a:pt x="385" y="309"/>
                  </a:lnTo>
                  <a:lnTo>
                    <a:pt x="379" y="317"/>
                  </a:lnTo>
                  <a:lnTo>
                    <a:pt x="371" y="324"/>
                  </a:lnTo>
                  <a:lnTo>
                    <a:pt x="360" y="333"/>
                  </a:lnTo>
                  <a:lnTo>
                    <a:pt x="346" y="341"/>
                  </a:lnTo>
                  <a:lnTo>
                    <a:pt x="330" y="349"/>
                  </a:lnTo>
                  <a:lnTo>
                    <a:pt x="312" y="356"/>
                  </a:lnTo>
                  <a:lnTo>
                    <a:pt x="292" y="364"/>
                  </a:lnTo>
                  <a:lnTo>
                    <a:pt x="272" y="371"/>
                  </a:lnTo>
                  <a:lnTo>
                    <a:pt x="242" y="378"/>
                  </a:lnTo>
                  <a:lnTo>
                    <a:pt x="215" y="383"/>
                  </a:lnTo>
                  <a:lnTo>
                    <a:pt x="189" y="386"/>
                  </a:lnTo>
                  <a:lnTo>
                    <a:pt x="165" y="386"/>
                  </a:lnTo>
                  <a:lnTo>
                    <a:pt x="153" y="386"/>
                  </a:lnTo>
                  <a:lnTo>
                    <a:pt x="144" y="385"/>
                  </a:lnTo>
                  <a:lnTo>
                    <a:pt x="134" y="384"/>
                  </a:lnTo>
                  <a:lnTo>
                    <a:pt x="126" y="381"/>
                  </a:lnTo>
                  <a:lnTo>
                    <a:pt x="119" y="379"/>
                  </a:lnTo>
                  <a:lnTo>
                    <a:pt x="113" y="377"/>
                  </a:lnTo>
                  <a:lnTo>
                    <a:pt x="109" y="373"/>
                  </a:lnTo>
                  <a:lnTo>
                    <a:pt x="106" y="368"/>
                  </a:lnTo>
                  <a:lnTo>
                    <a:pt x="103" y="365"/>
                  </a:lnTo>
                  <a:lnTo>
                    <a:pt x="103" y="360"/>
                  </a:lnTo>
                  <a:lnTo>
                    <a:pt x="103" y="354"/>
                  </a:lnTo>
                  <a:lnTo>
                    <a:pt x="106" y="349"/>
                  </a:lnTo>
                  <a:lnTo>
                    <a:pt x="110" y="345"/>
                  </a:lnTo>
                  <a:lnTo>
                    <a:pt x="115" y="339"/>
                  </a:lnTo>
                  <a:lnTo>
                    <a:pt x="121" y="333"/>
                  </a:lnTo>
                  <a:lnTo>
                    <a:pt x="128" y="328"/>
                  </a:lnTo>
                  <a:lnTo>
                    <a:pt x="146" y="317"/>
                  </a:lnTo>
                  <a:lnTo>
                    <a:pt x="167" y="307"/>
                  </a:lnTo>
                  <a:lnTo>
                    <a:pt x="192" y="296"/>
                  </a:lnTo>
                  <a:lnTo>
                    <a:pt x="220" y="288"/>
                  </a:lnTo>
                  <a:lnTo>
                    <a:pt x="248" y="280"/>
                  </a:lnTo>
                  <a:lnTo>
                    <a:pt x="276" y="276"/>
                  </a:lnTo>
                  <a:lnTo>
                    <a:pt x="302" y="273"/>
                  </a:lnTo>
                  <a:lnTo>
                    <a:pt x="326" y="272"/>
                  </a:lnTo>
                  <a:lnTo>
                    <a:pt x="346" y="273"/>
                  </a:lnTo>
                  <a:lnTo>
                    <a:pt x="364" y="277"/>
                  </a:lnTo>
                  <a:lnTo>
                    <a:pt x="371" y="279"/>
                  </a:lnTo>
                  <a:lnTo>
                    <a:pt x="377" y="282"/>
                  </a:lnTo>
                  <a:lnTo>
                    <a:pt x="381" y="285"/>
                  </a:lnTo>
                  <a:lnTo>
                    <a:pt x="385" y="289"/>
                  </a:lnTo>
                  <a:close/>
                  <a:moveTo>
                    <a:pt x="385" y="328"/>
                  </a:moveTo>
                  <a:lnTo>
                    <a:pt x="385" y="410"/>
                  </a:lnTo>
                  <a:lnTo>
                    <a:pt x="374" y="409"/>
                  </a:lnTo>
                  <a:lnTo>
                    <a:pt x="365" y="408"/>
                  </a:lnTo>
                  <a:lnTo>
                    <a:pt x="355" y="406"/>
                  </a:lnTo>
                  <a:lnTo>
                    <a:pt x="348" y="404"/>
                  </a:lnTo>
                  <a:lnTo>
                    <a:pt x="341" y="402"/>
                  </a:lnTo>
                  <a:lnTo>
                    <a:pt x="335" y="398"/>
                  </a:lnTo>
                  <a:lnTo>
                    <a:pt x="330" y="394"/>
                  </a:lnTo>
                  <a:lnTo>
                    <a:pt x="327" y="391"/>
                  </a:lnTo>
                  <a:lnTo>
                    <a:pt x="326" y="387"/>
                  </a:lnTo>
                  <a:lnTo>
                    <a:pt x="324" y="384"/>
                  </a:lnTo>
                  <a:lnTo>
                    <a:pt x="324" y="380"/>
                  </a:lnTo>
                  <a:lnTo>
                    <a:pt x="324" y="377"/>
                  </a:lnTo>
                  <a:lnTo>
                    <a:pt x="329" y="368"/>
                  </a:lnTo>
                  <a:lnTo>
                    <a:pt x="335" y="360"/>
                  </a:lnTo>
                  <a:lnTo>
                    <a:pt x="345" y="352"/>
                  </a:lnTo>
                  <a:lnTo>
                    <a:pt x="355" y="343"/>
                  </a:lnTo>
                  <a:lnTo>
                    <a:pt x="369" y="335"/>
                  </a:lnTo>
                  <a:lnTo>
                    <a:pt x="385" y="328"/>
                  </a:lnTo>
                  <a:close/>
                  <a:moveTo>
                    <a:pt x="385" y="421"/>
                  </a:moveTo>
                  <a:lnTo>
                    <a:pt x="385" y="513"/>
                  </a:lnTo>
                  <a:lnTo>
                    <a:pt x="371" y="518"/>
                  </a:lnTo>
                  <a:lnTo>
                    <a:pt x="356" y="523"/>
                  </a:lnTo>
                  <a:lnTo>
                    <a:pt x="328" y="530"/>
                  </a:lnTo>
                  <a:lnTo>
                    <a:pt x="301" y="535"/>
                  </a:lnTo>
                  <a:lnTo>
                    <a:pt x="276" y="537"/>
                  </a:lnTo>
                  <a:lnTo>
                    <a:pt x="252" y="538"/>
                  </a:lnTo>
                  <a:lnTo>
                    <a:pt x="241" y="537"/>
                  </a:lnTo>
                  <a:lnTo>
                    <a:pt x="232" y="536"/>
                  </a:lnTo>
                  <a:lnTo>
                    <a:pt x="222" y="535"/>
                  </a:lnTo>
                  <a:lnTo>
                    <a:pt x="215" y="532"/>
                  </a:lnTo>
                  <a:lnTo>
                    <a:pt x="208" y="530"/>
                  </a:lnTo>
                  <a:lnTo>
                    <a:pt x="202" y="526"/>
                  </a:lnTo>
                  <a:lnTo>
                    <a:pt x="197" y="523"/>
                  </a:lnTo>
                  <a:lnTo>
                    <a:pt x="194" y="518"/>
                  </a:lnTo>
                  <a:lnTo>
                    <a:pt x="191" y="513"/>
                  </a:lnTo>
                  <a:lnTo>
                    <a:pt x="190" y="509"/>
                  </a:lnTo>
                  <a:lnTo>
                    <a:pt x="191" y="504"/>
                  </a:lnTo>
                  <a:lnTo>
                    <a:pt x="194" y="498"/>
                  </a:lnTo>
                  <a:lnTo>
                    <a:pt x="196" y="493"/>
                  </a:lnTo>
                  <a:lnTo>
                    <a:pt x="201" y="487"/>
                  </a:lnTo>
                  <a:lnTo>
                    <a:pt x="207" y="481"/>
                  </a:lnTo>
                  <a:lnTo>
                    <a:pt x="214" y="475"/>
                  </a:lnTo>
                  <a:lnTo>
                    <a:pt x="230" y="465"/>
                  </a:lnTo>
                  <a:lnTo>
                    <a:pt x="251" y="454"/>
                  </a:lnTo>
                  <a:lnTo>
                    <a:pt x="274" y="444"/>
                  </a:lnTo>
                  <a:lnTo>
                    <a:pt x="302" y="435"/>
                  </a:lnTo>
                  <a:lnTo>
                    <a:pt x="323" y="430"/>
                  </a:lnTo>
                  <a:lnTo>
                    <a:pt x="345" y="425"/>
                  </a:lnTo>
                  <a:lnTo>
                    <a:pt x="366" y="423"/>
                  </a:lnTo>
                  <a:lnTo>
                    <a:pt x="385" y="421"/>
                  </a:lnTo>
                  <a:close/>
                  <a:moveTo>
                    <a:pt x="385" y="602"/>
                  </a:moveTo>
                  <a:lnTo>
                    <a:pt x="385" y="701"/>
                  </a:lnTo>
                  <a:lnTo>
                    <a:pt x="371" y="702"/>
                  </a:lnTo>
                  <a:lnTo>
                    <a:pt x="356" y="701"/>
                  </a:lnTo>
                  <a:lnTo>
                    <a:pt x="343" y="700"/>
                  </a:lnTo>
                  <a:lnTo>
                    <a:pt x="333" y="699"/>
                  </a:lnTo>
                  <a:lnTo>
                    <a:pt x="322" y="695"/>
                  </a:lnTo>
                  <a:lnTo>
                    <a:pt x="314" y="691"/>
                  </a:lnTo>
                  <a:lnTo>
                    <a:pt x="306" y="687"/>
                  </a:lnTo>
                  <a:lnTo>
                    <a:pt x="302" y="681"/>
                  </a:lnTo>
                  <a:lnTo>
                    <a:pt x="301" y="676"/>
                  </a:lnTo>
                  <a:lnTo>
                    <a:pt x="299" y="671"/>
                  </a:lnTo>
                  <a:lnTo>
                    <a:pt x="299" y="667"/>
                  </a:lnTo>
                  <a:lnTo>
                    <a:pt x="301" y="662"/>
                  </a:lnTo>
                  <a:lnTo>
                    <a:pt x="303" y="657"/>
                  </a:lnTo>
                  <a:lnTo>
                    <a:pt x="306" y="651"/>
                  </a:lnTo>
                  <a:lnTo>
                    <a:pt x="310" y="646"/>
                  </a:lnTo>
                  <a:lnTo>
                    <a:pt x="315" y="640"/>
                  </a:lnTo>
                  <a:lnTo>
                    <a:pt x="328" y="630"/>
                  </a:lnTo>
                  <a:lnTo>
                    <a:pt x="345" y="620"/>
                  </a:lnTo>
                  <a:lnTo>
                    <a:pt x="364" y="611"/>
                  </a:lnTo>
                  <a:lnTo>
                    <a:pt x="385" y="602"/>
                  </a:lnTo>
                  <a:close/>
                  <a:moveTo>
                    <a:pt x="385" y="719"/>
                  </a:moveTo>
                  <a:lnTo>
                    <a:pt x="385" y="814"/>
                  </a:lnTo>
                  <a:lnTo>
                    <a:pt x="371" y="820"/>
                  </a:lnTo>
                  <a:lnTo>
                    <a:pt x="355" y="825"/>
                  </a:lnTo>
                  <a:lnTo>
                    <a:pt x="329" y="832"/>
                  </a:lnTo>
                  <a:lnTo>
                    <a:pt x="304" y="836"/>
                  </a:lnTo>
                  <a:lnTo>
                    <a:pt x="280" y="839"/>
                  </a:lnTo>
                  <a:lnTo>
                    <a:pt x="258" y="839"/>
                  </a:lnTo>
                  <a:lnTo>
                    <a:pt x="248" y="838"/>
                  </a:lnTo>
                  <a:lnTo>
                    <a:pt x="239" y="836"/>
                  </a:lnTo>
                  <a:lnTo>
                    <a:pt x="230" y="834"/>
                  </a:lnTo>
                  <a:lnTo>
                    <a:pt x="222" y="832"/>
                  </a:lnTo>
                  <a:lnTo>
                    <a:pt x="215" y="829"/>
                  </a:lnTo>
                  <a:lnTo>
                    <a:pt x="209" y="826"/>
                  </a:lnTo>
                  <a:lnTo>
                    <a:pt x="204" y="821"/>
                  </a:lnTo>
                  <a:lnTo>
                    <a:pt x="201" y="817"/>
                  </a:lnTo>
                  <a:lnTo>
                    <a:pt x="198" y="811"/>
                  </a:lnTo>
                  <a:lnTo>
                    <a:pt x="198" y="807"/>
                  </a:lnTo>
                  <a:lnTo>
                    <a:pt x="198" y="801"/>
                  </a:lnTo>
                  <a:lnTo>
                    <a:pt x="200" y="796"/>
                  </a:lnTo>
                  <a:lnTo>
                    <a:pt x="202" y="790"/>
                  </a:lnTo>
                  <a:lnTo>
                    <a:pt x="207" y="784"/>
                  </a:lnTo>
                  <a:lnTo>
                    <a:pt x="211" y="778"/>
                  </a:lnTo>
                  <a:lnTo>
                    <a:pt x="217" y="772"/>
                  </a:lnTo>
                  <a:lnTo>
                    <a:pt x="225" y="768"/>
                  </a:lnTo>
                  <a:lnTo>
                    <a:pt x="233" y="762"/>
                  </a:lnTo>
                  <a:lnTo>
                    <a:pt x="241" y="756"/>
                  </a:lnTo>
                  <a:lnTo>
                    <a:pt x="251" y="751"/>
                  </a:lnTo>
                  <a:lnTo>
                    <a:pt x="273" y="741"/>
                  </a:lnTo>
                  <a:lnTo>
                    <a:pt x="297" y="732"/>
                  </a:lnTo>
                  <a:lnTo>
                    <a:pt x="321" y="726"/>
                  </a:lnTo>
                  <a:lnTo>
                    <a:pt x="343" y="722"/>
                  </a:lnTo>
                  <a:lnTo>
                    <a:pt x="365" y="720"/>
                  </a:lnTo>
                  <a:lnTo>
                    <a:pt x="385" y="719"/>
                  </a:lnTo>
                  <a:close/>
                  <a:moveTo>
                    <a:pt x="385" y="937"/>
                  </a:moveTo>
                  <a:lnTo>
                    <a:pt x="385" y="1022"/>
                  </a:lnTo>
                  <a:lnTo>
                    <a:pt x="373" y="1018"/>
                  </a:lnTo>
                  <a:lnTo>
                    <a:pt x="362" y="1013"/>
                  </a:lnTo>
                  <a:lnTo>
                    <a:pt x="359" y="1011"/>
                  </a:lnTo>
                  <a:lnTo>
                    <a:pt x="354" y="1008"/>
                  </a:lnTo>
                  <a:lnTo>
                    <a:pt x="352" y="1004"/>
                  </a:lnTo>
                  <a:lnTo>
                    <a:pt x="348" y="1000"/>
                  </a:lnTo>
                  <a:lnTo>
                    <a:pt x="347" y="997"/>
                  </a:lnTo>
                  <a:lnTo>
                    <a:pt x="346" y="993"/>
                  </a:lnTo>
                  <a:lnTo>
                    <a:pt x="345" y="990"/>
                  </a:lnTo>
                  <a:lnTo>
                    <a:pt x="345" y="986"/>
                  </a:lnTo>
                  <a:lnTo>
                    <a:pt x="347" y="978"/>
                  </a:lnTo>
                  <a:lnTo>
                    <a:pt x="350" y="970"/>
                  </a:lnTo>
                  <a:lnTo>
                    <a:pt x="356" y="961"/>
                  </a:lnTo>
                  <a:lnTo>
                    <a:pt x="365" y="954"/>
                  </a:lnTo>
                  <a:lnTo>
                    <a:pt x="374" y="946"/>
                  </a:lnTo>
                  <a:lnTo>
                    <a:pt x="385" y="937"/>
                  </a:lnTo>
                  <a:close/>
                  <a:moveTo>
                    <a:pt x="385" y="1056"/>
                  </a:moveTo>
                  <a:lnTo>
                    <a:pt x="385" y="1169"/>
                  </a:lnTo>
                  <a:lnTo>
                    <a:pt x="367" y="1171"/>
                  </a:lnTo>
                  <a:lnTo>
                    <a:pt x="350" y="1171"/>
                  </a:lnTo>
                  <a:lnTo>
                    <a:pt x="334" y="1171"/>
                  </a:lnTo>
                  <a:lnTo>
                    <a:pt x="320" y="1169"/>
                  </a:lnTo>
                  <a:lnTo>
                    <a:pt x="306" y="1166"/>
                  </a:lnTo>
                  <a:lnTo>
                    <a:pt x="296" y="1161"/>
                  </a:lnTo>
                  <a:lnTo>
                    <a:pt x="291" y="1158"/>
                  </a:lnTo>
                  <a:lnTo>
                    <a:pt x="286" y="1155"/>
                  </a:lnTo>
                  <a:lnTo>
                    <a:pt x="283" y="1151"/>
                  </a:lnTo>
                  <a:lnTo>
                    <a:pt x="280" y="1148"/>
                  </a:lnTo>
                  <a:lnTo>
                    <a:pt x="278" y="1142"/>
                  </a:lnTo>
                  <a:lnTo>
                    <a:pt x="277" y="1137"/>
                  </a:lnTo>
                  <a:lnTo>
                    <a:pt x="277" y="1131"/>
                  </a:lnTo>
                  <a:lnTo>
                    <a:pt x="278" y="1125"/>
                  </a:lnTo>
                  <a:lnTo>
                    <a:pt x="279" y="1119"/>
                  </a:lnTo>
                  <a:lnTo>
                    <a:pt x="283" y="1113"/>
                  </a:lnTo>
                  <a:lnTo>
                    <a:pt x="287" y="1107"/>
                  </a:lnTo>
                  <a:lnTo>
                    <a:pt x="292" y="1101"/>
                  </a:lnTo>
                  <a:lnTo>
                    <a:pt x="298" y="1097"/>
                  </a:lnTo>
                  <a:lnTo>
                    <a:pt x="305" y="1091"/>
                  </a:lnTo>
                  <a:lnTo>
                    <a:pt x="314" y="1085"/>
                  </a:lnTo>
                  <a:lnTo>
                    <a:pt x="323" y="1080"/>
                  </a:lnTo>
                  <a:lnTo>
                    <a:pt x="342" y="1069"/>
                  </a:lnTo>
                  <a:lnTo>
                    <a:pt x="365" y="1061"/>
                  </a:lnTo>
                  <a:lnTo>
                    <a:pt x="375" y="1059"/>
                  </a:lnTo>
                  <a:lnTo>
                    <a:pt x="385" y="1056"/>
                  </a:lnTo>
                  <a:close/>
                  <a:moveTo>
                    <a:pt x="385" y="1200"/>
                  </a:moveTo>
                  <a:lnTo>
                    <a:pt x="385" y="1303"/>
                  </a:lnTo>
                  <a:lnTo>
                    <a:pt x="377" y="1307"/>
                  </a:lnTo>
                  <a:lnTo>
                    <a:pt x="368" y="1310"/>
                  </a:lnTo>
                  <a:lnTo>
                    <a:pt x="346" y="1316"/>
                  </a:lnTo>
                  <a:lnTo>
                    <a:pt x="323" y="1320"/>
                  </a:lnTo>
                  <a:lnTo>
                    <a:pt x="302" y="1322"/>
                  </a:lnTo>
                  <a:lnTo>
                    <a:pt x="282" y="1321"/>
                  </a:lnTo>
                  <a:lnTo>
                    <a:pt x="272" y="1320"/>
                  </a:lnTo>
                  <a:lnTo>
                    <a:pt x="264" y="1319"/>
                  </a:lnTo>
                  <a:lnTo>
                    <a:pt x="255" y="1316"/>
                  </a:lnTo>
                  <a:lnTo>
                    <a:pt x="248" y="1314"/>
                  </a:lnTo>
                  <a:lnTo>
                    <a:pt x="241" y="1310"/>
                  </a:lnTo>
                  <a:lnTo>
                    <a:pt x="236" y="1307"/>
                  </a:lnTo>
                  <a:lnTo>
                    <a:pt x="232" y="1302"/>
                  </a:lnTo>
                  <a:lnTo>
                    <a:pt x="227" y="1297"/>
                  </a:lnTo>
                  <a:lnTo>
                    <a:pt x="225" y="1293"/>
                  </a:lnTo>
                  <a:lnTo>
                    <a:pt x="223" y="1287"/>
                  </a:lnTo>
                  <a:lnTo>
                    <a:pt x="223" y="1281"/>
                  </a:lnTo>
                  <a:lnTo>
                    <a:pt x="225" y="1276"/>
                  </a:lnTo>
                  <a:lnTo>
                    <a:pt x="226" y="1270"/>
                  </a:lnTo>
                  <a:lnTo>
                    <a:pt x="229" y="1264"/>
                  </a:lnTo>
                  <a:lnTo>
                    <a:pt x="233" y="1258"/>
                  </a:lnTo>
                  <a:lnTo>
                    <a:pt x="238" y="1252"/>
                  </a:lnTo>
                  <a:lnTo>
                    <a:pt x="244" y="1246"/>
                  </a:lnTo>
                  <a:lnTo>
                    <a:pt x="251" y="1240"/>
                  </a:lnTo>
                  <a:lnTo>
                    <a:pt x="258" y="1236"/>
                  </a:lnTo>
                  <a:lnTo>
                    <a:pt x="266" y="1230"/>
                  </a:lnTo>
                  <a:lnTo>
                    <a:pt x="285" y="1220"/>
                  </a:lnTo>
                  <a:lnTo>
                    <a:pt x="306" y="1212"/>
                  </a:lnTo>
                  <a:lnTo>
                    <a:pt x="327" y="1206"/>
                  </a:lnTo>
                  <a:lnTo>
                    <a:pt x="347" y="1202"/>
                  </a:lnTo>
                  <a:lnTo>
                    <a:pt x="367" y="1200"/>
                  </a:lnTo>
                  <a:lnTo>
                    <a:pt x="385" y="1200"/>
                  </a:lnTo>
                  <a:close/>
                  <a:moveTo>
                    <a:pt x="385" y="1366"/>
                  </a:moveTo>
                  <a:lnTo>
                    <a:pt x="385" y="1431"/>
                  </a:lnTo>
                  <a:lnTo>
                    <a:pt x="374" y="1440"/>
                  </a:lnTo>
                  <a:lnTo>
                    <a:pt x="360" y="1450"/>
                  </a:lnTo>
                  <a:lnTo>
                    <a:pt x="343" y="1458"/>
                  </a:lnTo>
                  <a:lnTo>
                    <a:pt x="326" y="1465"/>
                  </a:lnTo>
                  <a:lnTo>
                    <a:pt x="303" y="1471"/>
                  </a:lnTo>
                  <a:lnTo>
                    <a:pt x="282" y="1474"/>
                  </a:lnTo>
                  <a:lnTo>
                    <a:pt x="261" y="1477"/>
                  </a:lnTo>
                  <a:lnTo>
                    <a:pt x="242" y="1476"/>
                  </a:lnTo>
                  <a:lnTo>
                    <a:pt x="233" y="1474"/>
                  </a:lnTo>
                  <a:lnTo>
                    <a:pt x="225" y="1473"/>
                  </a:lnTo>
                  <a:lnTo>
                    <a:pt x="217" y="1471"/>
                  </a:lnTo>
                  <a:lnTo>
                    <a:pt x="210" y="1467"/>
                  </a:lnTo>
                  <a:lnTo>
                    <a:pt x="203" y="1465"/>
                  </a:lnTo>
                  <a:lnTo>
                    <a:pt x="198" y="1460"/>
                  </a:lnTo>
                  <a:lnTo>
                    <a:pt x="194" y="1457"/>
                  </a:lnTo>
                  <a:lnTo>
                    <a:pt x="190" y="1452"/>
                  </a:lnTo>
                  <a:lnTo>
                    <a:pt x="187" y="1446"/>
                  </a:lnTo>
                  <a:lnTo>
                    <a:pt x="185" y="1441"/>
                  </a:lnTo>
                  <a:lnTo>
                    <a:pt x="185" y="1435"/>
                  </a:lnTo>
                  <a:lnTo>
                    <a:pt x="185" y="1429"/>
                  </a:lnTo>
                  <a:lnTo>
                    <a:pt x="188" y="1423"/>
                  </a:lnTo>
                  <a:lnTo>
                    <a:pt x="190" y="1417"/>
                  </a:lnTo>
                  <a:lnTo>
                    <a:pt x="194" y="1411"/>
                  </a:lnTo>
                  <a:lnTo>
                    <a:pt x="198" y="1406"/>
                  </a:lnTo>
                  <a:lnTo>
                    <a:pt x="204" y="1401"/>
                  </a:lnTo>
                  <a:lnTo>
                    <a:pt x="210" y="1395"/>
                  </a:lnTo>
                  <a:lnTo>
                    <a:pt x="217" y="1389"/>
                  </a:lnTo>
                  <a:lnTo>
                    <a:pt x="226" y="1384"/>
                  </a:lnTo>
                  <a:lnTo>
                    <a:pt x="244" y="1375"/>
                  </a:lnTo>
                  <a:lnTo>
                    <a:pt x="264" y="1366"/>
                  </a:lnTo>
                  <a:lnTo>
                    <a:pt x="282" y="1362"/>
                  </a:lnTo>
                  <a:lnTo>
                    <a:pt x="299" y="1357"/>
                  </a:lnTo>
                  <a:lnTo>
                    <a:pt x="316" y="1356"/>
                  </a:lnTo>
                  <a:lnTo>
                    <a:pt x="333" y="1354"/>
                  </a:lnTo>
                  <a:lnTo>
                    <a:pt x="348" y="1356"/>
                  </a:lnTo>
                  <a:lnTo>
                    <a:pt x="362" y="1358"/>
                  </a:lnTo>
                  <a:lnTo>
                    <a:pt x="374" y="1362"/>
                  </a:lnTo>
                  <a:lnTo>
                    <a:pt x="385" y="1366"/>
                  </a:lnTo>
                  <a:close/>
                  <a:moveTo>
                    <a:pt x="385" y="2224"/>
                  </a:moveTo>
                  <a:lnTo>
                    <a:pt x="385" y="2234"/>
                  </a:lnTo>
                  <a:lnTo>
                    <a:pt x="373" y="2250"/>
                  </a:lnTo>
                  <a:lnTo>
                    <a:pt x="361" y="2267"/>
                  </a:lnTo>
                  <a:lnTo>
                    <a:pt x="348" y="2284"/>
                  </a:lnTo>
                  <a:lnTo>
                    <a:pt x="336" y="2300"/>
                  </a:lnTo>
                  <a:lnTo>
                    <a:pt x="334" y="2301"/>
                  </a:lnTo>
                  <a:lnTo>
                    <a:pt x="331" y="2303"/>
                  </a:lnTo>
                  <a:lnTo>
                    <a:pt x="314" y="2309"/>
                  </a:lnTo>
                  <a:lnTo>
                    <a:pt x="296" y="2311"/>
                  </a:lnTo>
                  <a:lnTo>
                    <a:pt x="279" y="2312"/>
                  </a:lnTo>
                  <a:lnTo>
                    <a:pt x="264" y="2311"/>
                  </a:lnTo>
                  <a:lnTo>
                    <a:pt x="255" y="2310"/>
                  </a:lnTo>
                  <a:lnTo>
                    <a:pt x="248" y="2307"/>
                  </a:lnTo>
                  <a:lnTo>
                    <a:pt x="241" y="2305"/>
                  </a:lnTo>
                  <a:lnTo>
                    <a:pt x="235" y="2303"/>
                  </a:lnTo>
                  <a:lnTo>
                    <a:pt x="229" y="2299"/>
                  </a:lnTo>
                  <a:lnTo>
                    <a:pt x="225" y="2294"/>
                  </a:lnTo>
                  <a:lnTo>
                    <a:pt x="221" y="2291"/>
                  </a:lnTo>
                  <a:lnTo>
                    <a:pt x="216" y="2285"/>
                  </a:lnTo>
                  <a:lnTo>
                    <a:pt x="214" y="2280"/>
                  </a:lnTo>
                  <a:lnTo>
                    <a:pt x="213" y="2274"/>
                  </a:lnTo>
                  <a:lnTo>
                    <a:pt x="211" y="2269"/>
                  </a:lnTo>
                  <a:lnTo>
                    <a:pt x="211" y="2263"/>
                  </a:lnTo>
                  <a:lnTo>
                    <a:pt x="211" y="2257"/>
                  </a:lnTo>
                  <a:lnTo>
                    <a:pt x="214" y="2251"/>
                  </a:lnTo>
                  <a:lnTo>
                    <a:pt x="216" y="2246"/>
                  </a:lnTo>
                  <a:lnTo>
                    <a:pt x="219" y="2241"/>
                  </a:lnTo>
                  <a:lnTo>
                    <a:pt x="223" y="2235"/>
                  </a:lnTo>
                  <a:lnTo>
                    <a:pt x="228" y="2229"/>
                  </a:lnTo>
                  <a:lnTo>
                    <a:pt x="233" y="2224"/>
                  </a:lnTo>
                  <a:lnTo>
                    <a:pt x="239" y="2219"/>
                  </a:lnTo>
                  <a:lnTo>
                    <a:pt x="246" y="2215"/>
                  </a:lnTo>
                  <a:lnTo>
                    <a:pt x="253" y="2210"/>
                  </a:lnTo>
                  <a:lnTo>
                    <a:pt x="260" y="2206"/>
                  </a:lnTo>
                  <a:lnTo>
                    <a:pt x="268" y="2203"/>
                  </a:lnTo>
                  <a:lnTo>
                    <a:pt x="286" y="2197"/>
                  </a:lnTo>
                  <a:lnTo>
                    <a:pt x="304" y="2194"/>
                  </a:lnTo>
                  <a:lnTo>
                    <a:pt x="321" y="2193"/>
                  </a:lnTo>
                  <a:lnTo>
                    <a:pt x="337" y="2194"/>
                  </a:lnTo>
                  <a:lnTo>
                    <a:pt x="345" y="2196"/>
                  </a:lnTo>
                  <a:lnTo>
                    <a:pt x="352" y="2198"/>
                  </a:lnTo>
                  <a:lnTo>
                    <a:pt x="359" y="2200"/>
                  </a:lnTo>
                  <a:lnTo>
                    <a:pt x="365" y="2203"/>
                  </a:lnTo>
                  <a:lnTo>
                    <a:pt x="371" y="2206"/>
                  </a:lnTo>
                  <a:lnTo>
                    <a:pt x="375" y="2211"/>
                  </a:lnTo>
                  <a:lnTo>
                    <a:pt x="380" y="2215"/>
                  </a:lnTo>
                  <a:lnTo>
                    <a:pt x="384" y="2221"/>
                  </a:lnTo>
                  <a:lnTo>
                    <a:pt x="385" y="2222"/>
                  </a:lnTo>
                  <a:lnTo>
                    <a:pt x="385" y="2224"/>
                  </a:lnTo>
                  <a:close/>
                  <a:moveTo>
                    <a:pt x="158" y="151"/>
                  </a:moveTo>
                  <a:lnTo>
                    <a:pt x="129" y="159"/>
                  </a:lnTo>
                  <a:lnTo>
                    <a:pt x="103" y="170"/>
                  </a:lnTo>
                  <a:lnTo>
                    <a:pt x="81" y="181"/>
                  </a:lnTo>
                  <a:lnTo>
                    <a:pt x="63" y="191"/>
                  </a:lnTo>
                  <a:lnTo>
                    <a:pt x="55" y="196"/>
                  </a:lnTo>
                  <a:lnTo>
                    <a:pt x="49" y="202"/>
                  </a:lnTo>
                  <a:lnTo>
                    <a:pt x="44" y="207"/>
                  </a:lnTo>
                  <a:lnTo>
                    <a:pt x="39" y="211"/>
                  </a:lnTo>
                  <a:lnTo>
                    <a:pt x="37" y="217"/>
                  </a:lnTo>
                  <a:lnTo>
                    <a:pt x="36" y="222"/>
                  </a:lnTo>
                  <a:lnTo>
                    <a:pt x="36" y="226"/>
                  </a:lnTo>
                  <a:lnTo>
                    <a:pt x="38" y="230"/>
                  </a:lnTo>
                  <a:lnTo>
                    <a:pt x="40" y="234"/>
                  </a:lnTo>
                  <a:lnTo>
                    <a:pt x="45" y="238"/>
                  </a:lnTo>
                  <a:lnTo>
                    <a:pt x="51" y="240"/>
                  </a:lnTo>
                  <a:lnTo>
                    <a:pt x="58" y="242"/>
                  </a:lnTo>
                  <a:lnTo>
                    <a:pt x="67" y="245"/>
                  </a:lnTo>
                  <a:lnTo>
                    <a:pt x="76" y="246"/>
                  </a:lnTo>
                  <a:lnTo>
                    <a:pt x="87" y="246"/>
                  </a:lnTo>
                  <a:lnTo>
                    <a:pt x="97" y="247"/>
                  </a:lnTo>
                  <a:lnTo>
                    <a:pt x="122" y="246"/>
                  </a:lnTo>
                  <a:lnTo>
                    <a:pt x="148" y="242"/>
                  </a:lnTo>
                  <a:lnTo>
                    <a:pt x="178" y="236"/>
                  </a:lnTo>
                  <a:lnTo>
                    <a:pt x="208" y="229"/>
                  </a:lnTo>
                  <a:lnTo>
                    <a:pt x="236" y="221"/>
                  </a:lnTo>
                  <a:lnTo>
                    <a:pt x="263" y="211"/>
                  </a:lnTo>
                  <a:lnTo>
                    <a:pt x="285" y="201"/>
                  </a:lnTo>
                  <a:lnTo>
                    <a:pt x="303" y="190"/>
                  </a:lnTo>
                  <a:lnTo>
                    <a:pt x="311" y="184"/>
                  </a:lnTo>
                  <a:lnTo>
                    <a:pt x="317" y="179"/>
                  </a:lnTo>
                  <a:lnTo>
                    <a:pt x="322" y="175"/>
                  </a:lnTo>
                  <a:lnTo>
                    <a:pt x="327" y="169"/>
                  </a:lnTo>
                  <a:lnTo>
                    <a:pt x="329" y="164"/>
                  </a:lnTo>
                  <a:lnTo>
                    <a:pt x="330" y="159"/>
                  </a:lnTo>
                  <a:lnTo>
                    <a:pt x="330" y="154"/>
                  </a:lnTo>
                  <a:lnTo>
                    <a:pt x="328" y="151"/>
                  </a:lnTo>
                  <a:lnTo>
                    <a:pt x="326" y="147"/>
                  </a:lnTo>
                  <a:lnTo>
                    <a:pt x="321" y="144"/>
                  </a:lnTo>
                  <a:lnTo>
                    <a:pt x="315" y="141"/>
                  </a:lnTo>
                  <a:lnTo>
                    <a:pt x="308" y="139"/>
                  </a:lnTo>
                  <a:lnTo>
                    <a:pt x="299" y="137"/>
                  </a:lnTo>
                  <a:lnTo>
                    <a:pt x="290" y="135"/>
                  </a:lnTo>
                  <a:lnTo>
                    <a:pt x="279" y="134"/>
                  </a:lnTo>
                  <a:lnTo>
                    <a:pt x="268" y="134"/>
                  </a:lnTo>
                  <a:lnTo>
                    <a:pt x="244" y="135"/>
                  </a:lnTo>
                  <a:lnTo>
                    <a:pt x="217" y="139"/>
                  </a:lnTo>
                  <a:lnTo>
                    <a:pt x="188" y="144"/>
                  </a:lnTo>
                  <a:lnTo>
                    <a:pt x="158" y="151"/>
                  </a:lnTo>
                  <a:close/>
                  <a:moveTo>
                    <a:pt x="178" y="566"/>
                  </a:moveTo>
                  <a:lnTo>
                    <a:pt x="152" y="574"/>
                  </a:lnTo>
                  <a:lnTo>
                    <a:pt x="129" y="583"/>
                  </a:lnTo>
                  <a:lnTo>
                    <a:pt x="110" y="594"/>
                  </a:lnTo>
                  <a:lnTo>
                    <a:pt x="95" y="606"/>
                  </a:lnTo>
                  <a:lnTo>
                    <a:pt x="88" y="611"/>
                  </a:lnTo>
                  <a:lnTo>
                    <a:pt x="83" y="617"/>
                  </a:lnTo>
                  <a:lnTo>
                    <a:pt x="78" y="623"/>
                  </a:lnTo>
                  <a:lnTo>
                    <a:pt x="76" y="629"/>
                  </a:lnTo>
                  <a:lnTo>
                    <a:pt x="74" y="633"/>
                  </a:lnTo>
                  <a:lnTo>
                    <a:pt x="74" y="638"/>
                  </a:lnTo>
                  <a:lnTo>
                    <a:pt x="74" y="644"/>
                  </a:lnTo>
                  <a:lnTo>
                    <a:pt x="76" y="649"/>
                  </a:lnTo>
                  <a:lnTo>
                    <a:pt x="80" y="652"/>
                  </a:lnTo>
                  <a:lnTo>
                    <a:pt x="84" y="656"/>
                  </a:lnTo>
                  <a:lnTo>
                    <a:pt x="90" y="659"/>
                  </a:lnTo>
                  <a:lnTo>
                    <a:pt x="97" y="662"/>
                  </a:lnTo>
                  <a:lnTo>
                    <a:pt x="105" y="664"/>
                  </a:lnTo>
                  <a:lnTo>
                    <a:pt x="114" y="667"/>
                  </a:lnTo>
                  <a:lnTo>
                    <a:pt x="124" y="668"/>
                  </a:lnTo>
                  <a:lnTo>
                    <a:pt x="133" y="668"/>
                  </a:lnTo>
                  <a:lnTo>
                    <a:pt x="156" y="668"/>
                  </a:lnTo>
                  <a:lnTo>
                    <a:pt x="181" y="665"/>
                  </a:lnTo>
                  <a:lnTo>
                    <a:pt x="207" y="661"/>
                  </a:lnTo>
                  <a:lnTo>
                    <a:pt x="233" y="653"/>
                  </a:lnTo>
                  <a:lnTo>
                    <a:pt x="258" y="645"/>
                  </a:lnTo>
                  <a:lnTo>
                    <a:pt x="282" y="634"/>
                  </a:lnTo>
                  <a:lnTo>
                    <a:pt x="301" y="624"/>
                  </a:lnTo>
                  <a:lnTo>
                    <a:pt x="316" y="613"/>
                  </a:lnTo>
                  <a:lnTo>
                    <a:pt x="323" y="608"/>
                  </a:lnTo>
                  <a:lnTo>
                    <a:pt x="328" y="602"/>
                  </a:lnTo>
                  <a:lnTo>
                    <a:pt x="333" y="596"/>
                  </a:lnTo>
                  <a:lnTo>
                    <a:pt x="335" y="592"/>
                  </a:lnTo>
                  <a:lnTo>
                    <a:pt x="337" y="586"/>
                  </a:lnTo>
                  <a:lnTo>
                    <a:pt x="337" y="581"/>
                  </a:lnTo>
                  <a:lnTo>
                    <a:pt x="337" y="576"/>
                  </a:lnTo>
                  <a:lnTo>
                    <a:pt x="335" y="571"/>
                  </a:lnTo>
                  <a:lnTo>
                    <a:pt x="331" y="567"/>
                  </a:lnTo>
                  <a:lnTo>
                    <a:pt x="327" y="563"/>
                  </a:lnTo>
                  <a:lnTo>
                    <a:pt x="321" y="560"/>
                  </a:lnTo>
                  <a:lnTo>
                    <a:pt x="315" y="557"/>
                  </a:lnTo>
                  <a:lnTo>
                    <a:pt x="306" y="555"/>
                  </a:lnTo>
                  <a:lnTo>
                    <a:pt x="298" y="554"/>
                  </a:lnTo>
                  <a:lnTo>
                    <a:pt x="289" y="552"/>
                  </a:lnTo>
                  <a:lnTo>
                    <a:pt x="278" y="551"/>
                  </a:lnTo>
                  <a:lnTo>
                    <a:pt x="255" y="551"/>
                  </a:lnTo>
                  <a:lnTo>
                    <a:pt x="230" y="554"/>
                  </a:lnTo>
                  <a:lnTo>
                    <a:pt x="204" y="558"/>
                  </a:lnTo>
                  <a:lnTo>
                    <a:pt x="178" y="566"/>
                  </a:lnTo>
                  <a:close/>
                  <a:moveTo>
                    <a:pt x="207" y="872"/>
                  </a:moveTo>
                  <a:lnTo>
                    <a:pt x="183" y="880"/>
                  </a:lnTo>
                  <a:lnTo>
                    <a:pt x="163" y="890"/>
                  </a:lnTo>
                  <a:lnTo>
                    <a:pt x="153" y="895"/>
                  </a:lnTo>
                  <a:lnTo>
                    <a:pt x="145" y="901"/>
                  </a:lnTo>
                  <a:lnTo>
                    <a:pt x="138" y="907"/>
                  </a:lnTo>
                  <a:lnTo>
                    <a:pt x="131" y="911"/>
                  </a:lnTo>
                  <a:lnTo>
                    <a:pt x="125" y="917"/>
                  </a:lnTo>
                  <a:lnTo>
                    <a:pt x="120" y="923"/>
                  </a:lnTo>
                  <a:lnTo>
                    <a:pt x="116" y="929"/>
                  </a:lnTo>
                  <a:lnTo>
                    <a:pt x="114" y="935"/>
                  </a:lnTo>
                  <a:lnTo>
                    <a:pt x="113" y="940"/>
                  </a:lnTo>
                  <a:lnTo>
                    <a:pt x="113" y="946"/>
                  </a:lnTo>
                  <a:lnTo>
                    <a:pt x="114" y="950"/>
                  </a:lnTo>
                  <a:lnTo>
                    <a:pt x="116" y="956"/>
                  </a:lnTo>
                  <a:lnTo>
                    <a:pt x="120" y="960"/>
                  </a:lnTo>
                  <a:lnTo>
                    <a:pt x="125" y="965"/>
                  </a:lnTo>
                  <a:lnTo>
                    <a:pt x="131" y="968"/>
                  </a:lnTo>
                  <a:lnTo>
                    <a:pt x="137" y="971"/>
                  </a:lnTo>
                  <a:lnTo>
                    <a:pt x="145" y="973"/>
                  </a:lnTo>
                  <a:lnTo>
                    <a:pt x="153" y="975"/>
                  </a:lnTo>
                  <a:lnTo>
                    <a:pt x="162" y="977"/>
                  </a:lnTo>
                  <a:lnTo>
                    <a:pt x="172" y="978"/>
                  </a:lnTo>
                  <a:lnTo>
                    <a:pt x="192" y="978"/>
                  </a:lnTo>
                  <a:lnTo>
                    <a:pt x="216" y="975"/>
                  </a:lnTo>
                  <a:lnTo>
                    <a:pt x="240" y="972"/>
                  </a:lnTo>
                  <a:lnTo>
                    <a:pt x="265" y="965"/>
                  </a:lnTo>
                  <a:lnTo>
                    <a:pt x="289" y="956"/>
                  </a:lnTo>
                  <a:lnTo>
                    <a:pt x="309" y="947"/>
                  </a:lnTo>
                  <a:lnTo>
                    <a:pt x="318" y="941"/>
                  </a:lnTo>
                  <a:lnTo>
                    <a:pt x="327" y="936"/>
                  </a:lnTo>
                  <a:lnTo>
                    <a:pt x="334" y="930"/>
                  </a:lnTo>
                  <a:lnTo>
                    <a:pt x="341" y="924"/>
                  </a:lnTo>
                  <a:lnTo>
                    <a:pt x="347" y="918"/>
                  </a:lnTo>
                  <a:lnTo>
                    <a:pt x="350" y="914"/>
                  </a:lnTo>
                  <a:lnTo>
                    <a:pt x="354" y="908"/>
                  </a:lnTo>
                  <a:lnTo>
                    <a:pt x="358" y="902"/>
                  </a:lnTo>
                  <a:lnTo>
                    <a:pt x="359" y="896"/>
                  </a:lnTo>
                  <a:lnTo>
                    <a:pt x="359" y="891"/>
                  </a:lnTo>
                  <a:lnTo>
                    <a:pt x="358" y="886"/>
                  </a:lnTo>
                  <a:lnTo>
                    <a:pt x="355" y="882"/>
                  </a:lnTo>
                  <a:lnTo>
                    <a:pt x="352" y="877"/>
                  </a:lnTo>
                  <a:lnTo>
                    <a:pt x="347" y="872"/>
                  </a:lnTo>
                  <a:lnTo>
                    <a:pt x="341" y="869"/>
                  </a:lnTo>
                  <a:lnTo>
                    <a:pt x="335" y="866"/>
                  </a:lnTo>
                  <a:lnTo>
                    <a:pt x="327" y="864"/>
                  </a:lnTo>
                  <a:lnTo>
                    <a:pt x="318" y="861"/>
                  </a:lnTo>
                  <a:lnTo>
                    <a:pt x="310" y="860"/>
                  </a:lnTo>
                  <a:lnTo>
                    <a:pt x="299" y="859"/>
                  </a:lnTo>
                  <a:lnTo>
                    <a:pt x="279" y="859"/>
                  </a:lnTo>
                  <a:lnTo>
                    <a:pt x="255" y="861"/>
                  </a:lnTo>
                  <a:lnTo>
                    <a:pt x="232" y="865"/>
                  </a:lnTo>
                  <a:lnTo>
                    <a:pt x="207" y="872"/>
                  </a:lnTo>
                  <a:close/>
                  <a:moveTo>
                    <a:pt x="274" y="1024"/>
                  </a:moveTo>
                  <a:lnTo>
                    <a:pt x="271" y="1019"/>
                  </a:lnTo>
                  <a:lnTo>
                    <a:pt x="267" y="1016"/>
                  </a:lnTo>
                  <a:lnTo>
                    <a:pt x="261" y="1012"/>
                  </a:lnTo>
                  <a:lnTo>
                    <a:pt x="254" y="1009"/>
                  </a:lnTo>
                  <a:lnTo>
                    <a:pt x="247" y="1006"/>
                  </a:lnTo>
                  <a:lnTo>
                    <a:pt x="239" y="1004"/>
                  </a:lnTo>
                  <a:lnTo>
                    <a:pt x="230" y="1003"/>
                  </a:lnTo>
                  <a:lnTo>
                    <a:pt x="221" y="1002"/>
                  </a:lnTo>
                  <a:lnTo>
                    <a:pt x="201" y="1002"/>
                  </a:lnTo>
                  <a:lnTo>
                    <a:pt x="178" y="1004"/>
                  </a:lnTo>
                  <a:lnTo>
                    <a:pt x="156" y="1008"/>
                  </a:lnTo>
                  <a:lnTo>
                    <a:pt x="132" y="1015"/>
                  </a:lnTo>
                  <a:lnTo>
                    <a:pt x="109" y="1023"/>
                  </a:lnTo>
                  <a:lnTo>
                    <a:pt x="89" y="1032"/>
                  </a:lnTo>
                  <a:lnTo>
                    <a:pt x="81" y="1037"/>
                  </a:lnTo>
                  <a:lnTo>
                    <a:pt x="72" y="1043"/>
                  </a:lnTo>
                  <a:lnTo>
                    <a:pt x="65" y="1048"/>
                  </a:lnTo>
                  <a:lnTo>
                    <a:pt x="59" y="1054"/>
                  </a:lnTo>
                  <a:lnTo>
                    <a:pt x="55" y="1060"/>
                  </a:lnTo>
                  <a:lnTo>
                    <a:pt x="50" y="1066"/>
                  </a:lnTo>
                  <a:lnTo>
                    <a:pt x="46" y="1072"/>
                  </a:lnTo>
                  <a:lnTo>
                    <a:pt x="44" y="1076"/>
                  </a:lnTo>
                  <a:lnTo>
                    <a:pt x="44" y="1082"/>
                  </a:lnTo>
                  <a:lnTo>
                    <a:pt x="44" y="1088"/>
                  </a:lnTo>
                  <a:lnTo>
                    <a:pt x="45" y="1093"/>
                  </a:lnTo>
                  <a:lnTo>
                    <a:pt x="48" y="1098"/>
                  </a:lnTo>
                  <a:lnTo>
                    <a:pt x="51" y="1103"/>
                  </a:lnTo>
                  <a:lnTo>
                    <a:pt x="55" y="1106"/>
                  </a:lnTo>
                  <a:lnTo>
                    <a:pt x="61" y="1110"/>
                  </a:lnTo>
                  <a:lnTo>
                    <a:pt x="68" y="1113"/>
                  </a:lnTo>
                  <a:lnTo>
                    <a:pt x="75" y="1116"/>
                  </a:lnTo>
                  <a:lnTo>
                    <a:pt x="83" y="1118"/>
                  </a:lnTo>
                  <a:lnTo>
                    <a:pt x="91" y="1119"/>
                  </a:lnTo>
                  <a:lnTo>
                    <a:pt x="101" y="1120"/>
                  </a:lnTo>
                  <a:lnTo>
                    <a:pt x="121" y="1120"/>
                  </a:lnTo>
                  <a:lnTo>
                    <a:pt x="144" y="1118"/>
                  </a:lnTo>
                  <a:lnTo>
                    <a:pt x="166" y="1114"/>
                  </a:lnTo>
                  <a:lnTo>
                    <a:pt x="190" y="1107"/>
                  </a:lnTo>
                  <a:lnTo>
                    <a:pt x="213" y="1099"/>
                  </a:lnTo>
                  <a:lnTo>
                    <a:pt x="232" y="1090"/>
                  </a:lnTo>
                  <a:lnTo>
                    <a:pt x="241" y="1085"/>
                  </a:lnTo>
                  <a:lnTo>
                    <a:pt x="248" y="1079"/>
                  </a:lnTo>
                  <a:lnTo>
                    <a:pt x="255" y="1073"/>
                  </a:lnTo>
                  <a:lnTo>
                    <a:pt x="263" y="1068"/>
                  </a:lnTo>
                  <a:lnTo>
                    <a:pt x="267" y="1062"/>
                  </a:lnTo>
                  <a:lnTo>
                    <a:pt x="272" y="1056"/>
                  </a:lnTo>
                  <a:lnTo>
                    <a:pt x="274" y="1050"/>
                  </a:lnTo>
                  <a:lnTo>
                    <a:pt x="277" y="1046"/>
                  </a:lnTo>
                  <a:lnTo>
                    <a:pt x="278" y="1040"/>
                  </a:lnTo>
                  <a:lnTo>
                    <a:pt x="278" y="1034"/>
                  </a:lnTo>
                  <a:lnTo>
                    <a:pt x="277" y="1029"/>
                  </a:lnTo>
                  <a:lnTo>
                    <a:pt x="274" y="1024"/>
                  </a:lnTo>
                  <a:close/>
                  <a:moveTo>
                    <a:pt x="367" y="1539"/>
                  </a:moveTo>
                  <a:lnTo>
                    <a:pt x="364" y="1534"/>
                  </a:lnTo>
                  <a:lnTo>
                    <a:pt x="359" y="1529"/>
                  </a:lnTo>
                  <a:lnTo>
                    <a:pt x="354" y="1526"/>
                  </a:lnTo>
                  <a:lnTo>
                    <a:pt x="347" y="1522"/>
                  </a:lnTo>
                  <a:lnTo>
                    <a:pt x="341" y="1520"/>
                  </a:lnTo>
                  <a:lnTo>
                    <a:pt x="333" y="1517"/>
                  </a:lnTo>
                  <a:lnTo>
                    <a:pt x="324" y="1515"/>
                  </a:lnTo>
                  <a:lnTo>
                    <a:pt x="316" y="1514"/>
                  </a:lnTo>
                  <a:lnTo>
                    <a:pt x="297" y="1514"/>
                  </a:lnTo>
                  <a:lnTo>
                    <a:pt x="278" y="1515"/>
                  </a:lnTo>
                  <a:lnTo>
                    <a:pt x="257" y="1518"/>
                  </a:lnTo>
                  <a:lnTo>
                    <a:pt x="236" y="1524"/>
                  </a:lnTo>
                  <a:lnTo>
                    <a:pt x="216" y="1533"/>
                  </a:lnTo>
                  <a:lnTo>
                    <a:pt x="200" y="1542"/>
                  </a:lnTo>
                  <a:lnTo>
                    <a:pt x="192" y="1547"/>
                  </a:lnTo>
                  <a:lnTo>
                    <a:pt x="185" y="1553"/>
                  </a:lnTo>
                  <a:lnTo>
                    <a:pt x="179" y="1558"/>
                  </a:lnTo>
                  <a:lnTo>
                    <a:pt x="175" y="1564"/>
                  </a:lnTo>
                  <a:lnTo>
                    <a:pt x="170" y="1570"/>
                  </a:lnTo>
                  <a:lnTo>
                    <a:pt x="166" y="1575"/>
                  </a:lnTo>
                  <a:lnTo>
                    <a:pt x="164" y="1581"/>
                  </a:lnTo>
                  <a:lnTo>
                    <a:pt x="163" y="1587"/>
                  </a:lnTo>
                  <a:lnTo>
                    <a:pt x="162" y="1593"/>
                  </a:lnTo>
                  <a:lnTo>
                    <a:pt x="163" y="1598"/>
                  </a:lnTo>
                  <a:lnTo>
                    <a:pt x="164" y="1604"/>
                  </a:lnTo>
                  <a:lnTo>
                    <a:pt x="166" y="1609"/>
                  </a:lnTo>
                  <a:lnTo>
                    <a:pt x="170" y="1615"/>
                  </a:lnTo>
                  <a:lnTo>
                    <a:pt x="175" y="1618"/>
                  </a:lnTo>
                  <a:lnTo>
                    <a:pt x="181" y="1622"/>
                  </a:lnTo>
                  <a:lnTo>
                    <a:pt x="187" y="1625"/>
                  </a:lnTo>
                  <a:lnTo>
                    <a:pt x="194" y="1629"/>
                  </a:lnTo>
                  <a:lnTo>
                    <a:pt x="201" y="1631"/>
                  </a:lnTo>
                  <a:lnTo>
                    <a:pt x="209" y="1632"/>
                  </a:lnTo>
                  <a:lnTo>
                    <a:pt x="217" y="1634"/>
                  </a:lnTo>
                  <a:lnTo>
                    <a:pt x="236" y="1635"/>
                  </a:lnTo>
                  <a:lnTo>
                    <a:pt x="257" y="1632"/>
                  </a:lnTo>
                  <a:lnTo>
                    <a:pt x="277" y="1629"/>
                  </a:lnTo>
                  <a:lnTo>
                    <a:pt x="298" y="1623"/>
                  </a:lnTo>
                  <a:lnTo>
                    <a:pt x="317" y="1615"/>
                  </a:lnTo>
                  <a:lnTo>
                    <a:pt x="334" y="1605"/>
                  </a:lnTo>
                  <a:lnTo>
                    <a:pt x="342" y="1600"/>
                  </a:lnTo>
                  <a:lnTo>
                    <a:pt x="348" y="1594"/>
                  </a:lnTo>
                  <a:lnTo>
                    <a:pt x="354" y="1590"/>
                  </a:lnTo>
                  <a:lnTo>
                    <a:pt x="360" y="1584"/>
                  </a:lnTo>
                  <a:lnTo>
                    <a:pt x="364" y="1578"/>
                  </a:lnTo>
                  <a:lnTo>
                    <a:pt x="367" y="1572"/>
                  </a:lnTo>
                  <a:lnTo>
                    <a:pt x="369" y="1566"/>
                  </a:lnTo>
                  <a:lnTo>
                    <a:pt x="372" y="1561"/>
                  </a:lnTo>
                  <a:lnTo>
                    <a:pt x="372" y="1555"/>
                  </a:lnTo>
                  <a:lnTo>
                    <a:pt x="372" y="1549"/>
                  </a:lnTo>
                  <a:lnTo>
                    <a:pt x="369" y="1543"/>
                  </a:lnTo>
                  <a:lnTo>
                    <a:pt x="367" y="1539"/>
                  </a:lnTo>
                  <a:close/>
                  <a:moveTo>
                    <a:pt x="285" y="1786"/>
                  </a:moveTo>
                  <a:lnTo>
                    <a:pt x="303" y="1777"/>
                  </a:lnTo>
                  <a:lnTo>
                    <a:pt x="320" y="1768"/>
                  </a:lnTo>
                  <a:lnTo>
                    <a:pt x="327" y="1763"/>
                  </a:lnTo>
                  <a:lnTo>
                    <a:pt x="333" y="1758"/>
                  </a:lnTo>
                  <a:lnTo>
                    <a:pt x="339" y="1752"/>
                  </a:lnTo>
                  <a:lnTo>
                    <a:pt x="343" y="1747"/>
                  </a:lnTo>
                  <a:lnTo>
                    <a:pt x="347" y="1741"/>
                  </a:lnTo>
                  <a:lnTo>
                    <a:pt x="350" y="1736"/>
                  </a:lnTo>
                  <a:lnTo>
                    <a:pt x="353" y="1730"/>
                  </a:lnTo>
                  <a:lnTo>
                    <a:pt x="354" y="1724"/>
                  </a:lnTo>
                  <a:lnTo>
                    <a:pt x="354" y="1718"/>
                  </a:lnTo>
                  <a:lnTo>
                    <a:pt x="354" y="1712"/>
                  </a:lnTo>
                  <a:lnTo>
                    <a:pt x="352" y="1707"/>
                  </a:lnTo>
                  <a:lnTo>
                    <a:pt x="349" y="1701"/>
                  </a:lnTo>
                  <a:lnTo>
                    <a:pt x="346" y="1697"/>
                  </a:lnTo>
                  <a:lnTo>
                    <a:pt x="341" y="1693"/>
                  </a:lnTo>
                  <a:lnTo>
                    <a:pt x="336" y="1688"/>
                  </a:lnTo>
                  <a:lnTo>
                    <a:pt x="330" y="1686"/>
                  </a:lnTo>
                  <a:lnTo>
                    <a:pt x="323" y="1682"/>
                  </a:lnTo>
                  <a:lnTo>
                    <a:pt x="316" y="1680"/>
                  </a:lnTo>
                  <a:lnTo>
                    <a:pt x="308" y="1679"/>
                  </a:lnTo>
                  <a:lnTo>
                    <a:pt x="299" y="1678"/>
                  </a:lnTo>
                  <a:lnTo>
                    <a:pt x="282" y="1676"/>
                  </a:lnTo>
                  <a:lnTo>
                    <a:pt x="263" y="1678"/>
                  </a:lnTo>
                  <a:lnTo>
                    <a:pt x="242" y="1681"/>
                  </a:lnTo>
                  <a:lnTo>
                    <a:pt x="223" y="1687"/>
                  </a:lnTo>
                  <a:lnTo>
                    <a:pt x="213" y="1691"/>
                  </a:lnTo>
                  <a:lnTo>
                    <a:pt x="204" y="1694"/>
                  </a:lnTo>
                  <a:lnTo>
                    <a:pt x="196" y="1699"/>
                  </a:lnTo>
                  <a:lnTo>
                    <a:pt x="188" y="1704"/>
                  </a:lnTo>
                  <a:lnTo>
                    <a:pt x="181" y="1710"/>
                  </a:lnTo>
                  <a:lnTo>
                    <a:pt x="175" y="1714"/>
                  </a:lnTo>
                  <a:lnTo>
                    <a:pt x="169" y="1720"/>
                  </a:lnTo>
                  <a:lnTo>
                    <a:pt x="164" y="1726"/>
                  </a:lnTo>
                  <a:lnTo>
                    <a:pt x="160" y="1731"/>
                  </a:lnTo>
                  <a:lnTo>
                    <a:pt x="157" y="1737"/>
                  </a:lnTo>
                  <a:lnTo>
                    <a:pt x="154" y="1743"/>
                  </a:lnTo>
                  <a:lnTo>
                    <a:pt x="153" y="1749"/>
                  </a:lnTo>
                  <a:lnTo>
                    <a:pt x="153" y="1755"/>
                  </a:lnTo>
                  <a:lnTo>
                    <a:pt x="153" y="1761"/>
                  </a:lnTo>
                  <a:lnTo>
                    <a:pt x="156" y="1766"/>
                  </a:lnTo>
                  <a:lnTo>
                    <a:pt x="158" y="1771"/>
                  </a:lnTo>
                  <a:lnTo>
                    <a:pt x="162" y="1776"/>
                  </a:lnTo>
                  <a:lnTo>
                    <a:pt x="166" y="1781"/>
                  </a:lnTo>
                  <a:lnTo>
                    <a:pt x="171" y="1785"/>
                  </a:lnTo>
                  <a:lnTo>
                    <a:pt x="177" y="1788"/>
                  </a:lnTo>
                  <a:lnTo>
                    <a:pt x="184" y="1791"/>
                  </a:lnTo>
                  <a:lnTo>
                    <a:pt x="191" y="1793"/>
                  </a:lnTo>
                  <a:lnTo>
                    <a:pt x="200" y="1795"/>
                  </a:lnTo>
                  <a:lnTo>
                    <a:pt x="208" y="1796"/>
                  </a:lnTo>
                  <a:lnTo>
                    <a:pt x="226" y="1796"/>
                  </a:lnTo>
                  <a:lnTo>
                    <a:pt x="245" y="1795"/>
                  </a:lnTo>
                  <a:lnTo>
                    <a:pt x="265" y="1792"/>
                  </a:lnTo>
                  <a:lnTo>
                    <a:pt x="285" y="1786"/>
                  </a:lnTo>
                  <a:close/>
                  <a:moveTo>
                    <a:pt x="286" y="1953"/>
                  </a:moveTo>
                  <a:lnTo>
                    <a:pt x="304" y="1945"/>
                  </a:lnTo>
                  <a:lnTo>
                    <a:pt x="320" y="1937"/>
                  </a:lnTo>
                  <a:lnTo>
                    <a:pt x="326" y="1931"/>
                  </a:lnTo>
                  <a:lnTo>
                    <a:pt x="331" y="1926"/>
                  </a:lnTo>
                  <a:lnTo>
                    <a:pt x="337" y="1920"/>
                  </a:lnTo>
                  <a:lnTo>
                    <a:pt x="341" y="1914"/>
                  </a:lnTo>
                  <a:lnTo>
                    <a:pt x="346" y="1909"/>
                  </a:lnTo>
                  <a:lnTo>
                    <a:pt x="348" y="1903"/>
                  </a:lnTo>
                  <a:lnTo>
                    <a:pt x="350" y="1897"/>
                  </a:lnTo>
                  <a:lnTo>
                    <a:pt x="352" y="1891"/>
                  </a:lnTo>
                  <a:lnTo>
                    <a:pt x="352" y="1886"/>
                  </a:lnTo>
                  <a:lnTo>
                    <a:pt x="350" y="1881"/>
                  </a:lnTo>
                  <a:lnTo>
                    <a:pt x="349" y="1875"/>
                  </a:lnTo>
                  <a:lnTo>
                    <a:pt x="347" y="1870"/>
                  </a:lnTo>
                  <a:lnTo>
                    <a:pt x="343" y="1865"/>
                  </a:lnTo>
                  <a:lnTo>
                    <a:pt x="339" y="1861"/>
                  </a:lnTo>
                  <a:lnTo>
                    <a:pt x="333" y="1857"/>
                  </a:lnTo>
                  <a:lnTo>
                    <a:pt x="327" y="1853"/>
                  </a:lnTo>
                  <a:lnTo>
                    <a:pt x="321" y="1850"/>
                  </a:lnTo>
                  <a:lnTo>
                    <a:pt x="314" y="1848"/>
                  </a:lnTo>
                  <a:lnTo>
                    <a:pt x="305" y="1846"/>
                  </a:lnTo>
                  <a:lnTo>
                    <a:pt x="298" y="1844"/>
                  </a:lnTo>
                  <a:lnTo>
                    <a:pt x="280" y="1844"/>
                  </a:lnTo>
                  <a:lnTo>
                    <a:pt x="263" y="1844"/>
                  </a:lnTo>
                  <a:lnTo>
                    <a:pt x="244" y="1848"/>
                  </a:lnTo>
                  <a:lnTo>
                    <a:pt x="223" y="1853"/>
                  </a:lnTo>
                  <a:lnTo>
                    <a:pt x="215" y="1857"/>
                  </a:lnTo>
                  <a:lnTo>
                    <a:pt x="206" y="1862"/>
                  </a:lnTo>
                  <a:lnTo>
                    <a:pt x="198" y="1867"/>
                  </a:lnTo>
                  <a:lnTo>
                    <a:pt x="191" y="1871"/>
                  </a:lnTo>
                  <a:lnTo>
                    <a:pt x="184" y="1876"/>
                  </a:lnTo>
                  <a:lnTo>
                    <a:pt x="178" y="1881"/>
                  </a:lnTo>
                  <a:lnTo>
                    <a:pt x="172" y="1887"/>
                  </a:lnTo>
                  <a:lnTo>
                    <a:pt x="169" y="1893"/>
                  </a:lnTo>
                  <a:lnTo>
                    <a:pt x="165" y="1899"/>
                  </a:lnTo>
                  <a:lnTo>
                    <a:pt x="162" y="1903"/>
                  </a:lnTo>
                  <a:lnTo>
                    <a:pt x="159" y="1909"/>
                  </a:lnTo>
                  <a:lnTo>
                    <a:pt x="159" y="1915"/>
                  </a:lnTo>
                  <a:lnTo>
                    <a:pt x="158" y="1921"/>
                  </a:lnTo>
                  <a:lnTo>
                    <a:pt x="159" y="1927"/>
                  </a:lnTo>
                  <a:lnTo>
                    <a:pt x="160" y="1932"/>
                  </a:lnTo>
                  <a:lnTo>
                    <a:pt x="164" y="1938"/>
                  </a:lnTo>
                  <a:lnTo>
                    <a:pt x="167" y="1943"/>
                  </a:lnTo>
                  <a:lnTo>
                    <a:pt x="171" y="1947"/>
                  </a:lnTo>
                  <a:lnTo>
                    <a:pt x="177" y="1951"/>
                  </a:lnTo>
                  <a:lnTo>
                    <a:pt x="183" y="1954"/>
                  </a:lnTo>
                  <a:lnTo>
                    <a:pt x="189" y="1957"/>
                  </a:lnTo>
                  <a:lnTo>
                    <a:pt x="196" y="1959"/>
                  </a:lnTo>
                  <a:lnTo>
                    <a:pt x="204" y="1962"/>
                  </a:lnTo>
                  <a:lnTo>
                    <a:pt x="213" y="1963"/>
                  </a:lnTo>
                  <a:lnTo>
                    <a:pt x="229" y="1964"/>
                  </a:lnTo>
                  <a:lnTo>
                    <a:pt x="248" y="1963"/>
                  </a:lnTo>
                  <a:lnTo>
                    <a:pt x="267" y="1959"/>
                  </a:lnTo>
                  <a:lnTo>
                    <a:pt x="286" y="1953"/>
                  </a:lnTo>
                  <a:close/>
                  <a:moveTo>
                    <a:pt x="302" y="2126"/>
                  </a:moveTo>
                  <a:lnTo>
                    <a:pt x="318" y="2117"/>
                  </a:lnTo>
                  <a:lnTo>
                    <a:pt x="333" y="2109"/>
                  </a:lnTo>
                  <a:lnTo>
                    <a:pt x="340" y="2103"/>
                  </a:lnTo>
                  <a:lnTo>
                    <a:pt x="345" y="2098"/>
                  </a:lnTo>
                  <a:lnTo>
                    <a:pt x="350" y="2092"/>
                  </a:lnTo>
                  <a:lnTo>
                    <a:pt x="354" y="2088"/>
                  </a:lnTo>
                  <a:lnTo>
                    <a:pt x="358" y="2082"/>
                  </a:lnTo>
                  <a:lnTo>
                    <a:pt x="360" y="2076"/>
                  </a:lnTo>
                  <a:lnTo>
                    <a:pt x="362" y="2070"/>
                  </a:lnTo>
                  <a:lnTo>
                    <a:pt x="364" y="2064"/>
                  </a:lnTo>
                  <a:lnTo>
                    <a:pt x="364" y="2059"/>
                  </a:lnTo>
                  <a:lnTo>
                    <a:pt x="362" y="2053"/>
                  </a:lnTo>
                  <a:lnTo>
                    <a:pt x="360" y="2047"/>
                  </a:lnTo>
                  <a:lnTo>
                    <a:pt x="358" y="2042"/>
                  </a:lnTo>
                  <a:lnTo>
                    <a:pt x="354" y="2038"/>
                  </a:lnTo>
                  <a:lnTo>
                    <a:pt x="349" y="2033"/>
                  </a:lnTo>
                  <a:lnTo>
                    <a:pt x="345" y="2029"/>
                  </a:lnTo>
                  <a:lnTo>
                    <a:pt x="339" y="2026"/>
                  </a:lnTo>
                  <a:lnTo>
                    <a:pt x="333" y="2022"/>
                  </a:lnTo>
                  <a:lnTo>
                    <a:pt x="326" y="2020"/>
                  </a:lnTo>
                  <a:lnTo>
                    <a:pt x="318" y="2019"/>
                  </a:lnTo>
                  <a:lnTo>
                    <a:pt x="310" y="2017"/>
                  </a:lnTo>
                  <a:lnTo>
                    <a:pt x="293" y="2016"/>
                  </a:lnTo>
                  <a:lnTo>
                    <a:pt x="276" y="2016"/>
                  </a:lnTo>
                  <a:lnTo>
                    <a:pt x="258" y="2020"/>
                  </a:lnTo>
                  <a:lnTo>
                    <a:pt x="239" y="2026"/>
                  </a:lnTo>
                  <a:lnTo>
                    <a:pt x="230" y="2029"/>
                  </a:lnTo>
                  <a:lnTo>
                    <a:pt x="222" y="2033"/>
                  </a:lnTo>
                  <a:lnTo>
                    <a:pt x="215" y="2038"/>
                  </a:lnTo>
                  <a:lnTo>
                    <a:pt x="208" y="2042"/>
                  </a:lnTo>
                  <a:lnTo>
                    <a:pt x="202" y="2047"/>
                  </a:lnTo>
                  <a:lnTo>
                    <a:pt x="196" y="2053"/>
                  </a:lnTo>
                  <a:lnTo>
                    <a:pt x="191" y="2058"/>
                  </a:lnTo>
                  <a:lnTo>
                    <a:pt x="187" y="2064"/>
                  </a:lnTo>
                  <a:lnTo>
                    <a:pt x="183" y="2070"/>
                  </a:lnTo>
                  <a:lnTo>
                    <a:pt x="181" y="2076"/>
                  </a:lnTo>
                  <a:lnTo>
                    <a:pt x="179" y="2082"/>
                  </a:lnTo>
                  <a:lnTo>
                    <a:pt x="178" y="2086"/>
                  </a:lnTo>
                  <a:lnTo>
                    <a:pt x="178" y="2092"/>
                  </a:lnTo>
                  <a:lnTo>
                    <a:pt x="178" y="2098"/>
                  </a:lnTo>
                  <a:lnTo>
                    <a:pt x="181" y="2104"/>
                  </a:lnTo>
                  <a:lnTo>
                    <a:pt x="183" y="2109"/>
                  </a:lnTo>
                  <a:lnTo>
                    <a:pt x="187" y="2114"/>
                  </a:lnTo>
                  <a:lnTo>
                    <a:pt x="191" y="2118"/>
                  </a:lnTo>
                  <a:lnTo>
                    <a:pt x="196" y="2122"/>
                  </a:lnTo>
                  <a:lnTo>
                    <a:pt x="202" y="2126"/>
                  </a:lnTo>
                  <a:lnTo>
                    <a:pt x="209" y="2129"/>
                  </a:lnTo>
                  <a:lnTo>
                    <a:pt x="215" y="2131"/>
                  </a:lnTo>
                  <a:lnTo>
                    <a:pt x="223" y="2133"/>
                  </a:lnTo>
                  <a:lnTo>
                    <a:pt x="230" y="2134"/>
                  </a:lnTo>
                  <a:lnTo>
                    <a:pt x="247" y="2135"/>
                  </a:lnTo>
                  <a:lnTo>
                    <a:pt x="265" y="2134"/>
                  </a:lnTo>
                  <a:lnTo>
                    <a:pt x="283" y="2131"/>
                  </a:lnTo>
                  <a:lnTo>
                    <a:pt x="302" y="2126"/>
                  </a:lnTo>
                  <a:close/>
                  <a:moveTo>
                    <a:pt x="118" y="2385"/>
                  </a:moveTo>
                  <a:lnTo>
                    <a:pt x="132" y="2377"/>
                  </a:lnTo>
                  <a:lnTo>
                    <a:pt x="145" y="2369"/>
                  </a:lnTo>
                  <a:lnTo>
                    <a:pt x="151" y="2364"/>
                  </a:lnTo>
                  <a:lnTo>
                    <a:pt x="156" y="2358"/>
                  </a:lnTo>
                  <a:lnTo>
                    <a:pt x="160" y="2354"/>
                  </a:lnTo>
                  <a:lnTo>
                    <a:pt x="164" y="2349"/>
                  </a:lnTo>
                  <a:lnTo>
                    <a:pt x="166" y="2343"/>
                  </a:lnTo>
                  <a:lnTo>
                    <a:pt x="169" y="2337"/>
                  </a:lnTo>
                  <a:lnTo>
                    <a:pt x="171" y="2332"/>
                  </a:lnTo>
                  <a:lnTo>
                    <a:pt x="171" y="2326"/>
                  </a:lnTo>
                  <a:lnTo>
                    <a:pt x="171" y="2322"/>
                  </a:lnTo>
                  <a:lnTo>
                    <a:pt x="170" y="2316"/>
                  </a:lnTo>
                  <a:lnTo>
                    <a:pt x="169" y="2311"/>
                  </a:lnTo>
                  <a:lnTo>
                    <a:pt x="166" y="2305"/>
                  </a:lnTo>
                  <a:lnTo>
                    <a:pt x="163" y="2301"/>
                  </a:lnTo>
                  <a:lnTo>
                    <a:pt x="158" y="2297"/>
                  </a:lnTo>
                  <a:lnTo>
                    <a:pt x="153" y="2293"/>
                  </a:lnTo>
                  <a:lnTo>
                    <a:pt x="148" y="2290"/>
                  </a:lnTo>
                  <a:lnTo>
                    <a:pt x="143" y="2287"/>
                  </a:lnTo>
                  <a:lnTo>
                    <a:pt x="135" y="2285"/>
                  </a:lnTo>
                  <a:lnTo>
                    <a:pt x="129" y="2282"/>
                  </a:lnTo>
                  <a:lnTo>
                    <a:pt x="122" y="2281"/>
                  </a:lnTo>
                  <a:lnTo>
                    <a:pt x="107" y="2280"/>
                  </a:lnTo>
                  <a:lnTo>
                    <a:pt x="90" y="2281"/>
                  </a:lnTo>
                  <a:lnTo>
                    <a:pt x="74" y="2284"/>
                  </a:lnTo>
                  <a:lnTo>
                    <a:pt x="57" y="2290"/>
                  </a:lnTo>
                  <a:lnTo>
                    <a:pt x="42" y="2297"/>
                  </a:lnTo>
                  <a:lnTo>
                    <a:pt x="29" y="2305"/>
                  </a:lnTo>
                  <a:lnTo>
                    <a:pt x="24" y="2311"/>
                  </a:lnTo>
                  <a:lnTo>
                    <a:pt x="19" y="2316"/>
                  </a:lnTo>
                  <a:lnTo>
                    <a:pt x="14" y="2320"/>
                  </a:lnTo>
                  <a:lnTo>
                    <a:pt x="11" y="2326"/>
                  </a:lnTo>
                  <a:lnTo>
                    <a:pt x="7" y="2331"/>
                  </a:lnTo>
                  <a:lnTo>
                    <a:pt x="5" y="2337"/>
                  </a:lnTo>
                  <a:lnTo>
                    <a:pt x="4" y="2343"/>
                  </a:lnTo>
                  <a:lnTo>
                    <a:pt x="4" y="2348"/>
                  </a:lnTo>
                  <a:lnTo>
                    <a:pt x="4" y="2354"/>
                  </a:lnTo>
                  <a:lnTo>
                    <a:pt x="5" y="2358"/>
                  </a:lnTo>
                  <a:lnTo>
                    <a:pt x="6" y="2364"/>
                  </a:lnTo>
                  <a:lnTo>
                    <a:pt x="8" y="2369"/>
                  </a:lnTo>
                  <a:lnTo>
                    <a:pt x="12" y="2374"/>
                  </a:lnTo>
                  <a:lnTo>
                    <a:pt x="17" y="2379"/>
                  </a:lnTo>
                  <a:lnTo>
                    <a:pt x="21" y="2382"/>
                  </a:lnTo>
                  <a:lnTo>
                    <a:pt x="26" y="2386"/>
                  </a:lnTo>
                  <a:lnTo>
                    <a:pt x="32" y="2388"/>
                  </a:lnTo>
                  <a:lnTo>
                    <a:pt x="39" y="2391"/>
                  </a:lnTo>
                  <a:lnTo>
                    <a:pt x="45" y="2392"/>
                  </a:lnTo>
                  <a:lnTo>
                    <a:pt x="52" y="2394"/>
                  </a:lnTo>
                  <a:lnTo>
                    <a:pt x="68" y="2394"/>
                  </a:lnTo>
                  <a:lnTo>
                    <a:pt x="84" y="2394"/>
                  </a:lnTo>
                  <a:lnTo>
                    <a:pt x="101" y="2391"/>
                  </a:lnTo>
                  <a:lnTo>
                    <a:pt x="118" y="2385"/>
                  </a:lnTo>
                  <a:close/>
                  <a:moveTo>
                    <a:pt x="195" y="2469"/>
                  </a:moveTo>
                  <a:lnTo>
                    <a:pt x="187" y="2465"/>
                  </a:lnTo>
                  <a:lnTo>
                    <a:pt x="176" y="2463"/>
                  </a:lnTo>
                  <a:lnTo>
                    <a:pt x="166" y="2462"/>
                  </a:lnTo>
                  <a:lnTo>
                    <a:pt x="156" y="2461"/>
                  </a:lnTo>
                  <a:lnTo>
                    <a:pt x="144" y="2462"/>
                  </a:lnTo>
                  <a:lnTo>
                    <a:pt x="133" y="2463"/>
                  </a:lnTo>
                  <a:lnTo>
                    <a:pt x="121" y="2467"/>
                  </a:lnTo>
                  <a:lnTo>
                    <a:pt x="110" y="2470"/>
                  </a:lnTo>
                  <a:lnTo>
                    <a:pt x="96" y="2477"/>
                  </a:lnTo>
                  <a:lnTo>
                    <a:pt x="83" y="2486"/>
                  </a:lnTo>
                  <a:lnTo>
                    <a:pt x="78" y="2490"/>
                  </a:lnTo>
                  <a:lnTo>
                    <a:pt x="74" y="2496"/>
                  </a:lnTo>
                  <a:lnTo>
                    <a:pt x="70" y="2501"/>
                  </a:lnTo>
                  <a:lnTo>
                    <a:pt x="67" y="2506"/>
                  </a:lnTo>
                  <a:lnTo>
                    <a:pt x="63" y="2512"/>
                  </a:lnTo>
                  <a:lnTo>
                    <a:pt x="62" y="2518"/>
                  </a:lnTo>
                  <a:lnTo>
                    <a:pt x="61" y="2522"/>
                  </a:lnTo>
                  <a:lnTo>
                    <a:pt x="59" y="2528"/>
                  </a:lnTo>
                  <a:lnTo>
                    <a:pt x="59" y="2533"/>
                  </a:lnTo>
                  <a:lnTo>
                    <a:pt x="61" y="2539"/>
                  </a:lnTo>
                  <a:lnTo>
                    <a:pt x="63" y="2544"/>
                  </a:lnTo>
                  <a:lnTo>
                    <a:pt x="65" y="2550"/>
                  </a:lnTo>
                  <a:lnTo>
                    <a:pt x="71" y="2557"/>
                  </a:lnTo>
                  <a:lnTo>
                    <a:pt x="78" y="2563"/>
                  </a:lnTo>
                  <a:lnTo>
                    <a:pt x="87" y="2568"/>
                  </a:lnTo>
                  <a:lnTo>
                    <a:pt x="96" y="2571"/>
                  </a:lnTo>
                  <a:lnTo>
                    <a:pt x="121" y="2546"/>
                  </a:lnTo>
                  <a:lnTo>
                    <a:pt x="146" y="2521"/>
                  </a:lnTo>
                  <a:lnTo>
                    <a:pt x="171" y="2495"/>
                  </a:lnTo>
                  <a:lnTo>
                    <a:pt x="195" y="2469"/>
                  </a:lnTo>
                  <a:close/>
                </a:path>
              </a:pathLst>
            </a:custGeom>
            <a:solidFill>
              <a:srgbClr val="E79A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CH"/>
            </a:p>
          </p:txBody>
        </p:sp>
        <p:sp>
          <p:nvSpPr>
            <p:cNvPr id="111" name="Freeform 105"/>
            <p:cNvSpPr>
              <a:spLocks noEditPoints="1"/>
            </p:cNvSpPr>
            <p:nvPr userDrawn="1"/>
          </p:nvSpPr>
          <p:spPr bwMode="auto">
            <a:xfrm>
              <a:off x="9752013" y="1858963"/>
              <a:ext cx="204788" cy="1303338"/>
            </a:xfrm>
            <a:custGeom>
              <a:avLst/>
              <a:gdLst>
                <a:gd name="T0" fmla="*/ 157 w 387"/>
                <a:gd name="T1" fmla="*/ 2026 h 2464"/>
                <a:gd name="T2" fmla="*/ 48 w 387"/>
                <a:gd name="T3" fmla="*/ 2128 h 2464"/>
                <a:gd name="T4" fmla="*/ 155 w 387"/>
                <a:gd name="T5" fmla="*/ 1863 h 2464"/>
                <a:gd name="T6" fmla="*/ 21 w 387"/>
                <a:gd name="T7" fmla="*/ 1956 h 2464"/>
                <a:gd name="T8" fmla="*/ 162 w 387"/>
                <a:gd name="T9" fmla="*/ 1705 h 2464"/>
                <a:gd name="T10" fmla="*/ 0 w 387"/>
                <a:gd name="T11" fmla="*/ 1786 h 2464"/>
                <a:gd name="T12" fmla="*/ 180 w 387"/>
                <a:gd name="T13" fmla="*/ 1542 h 2464"/>
                <a:gd name="T14" fmla="*/ 0 w 387"/>
                <a:gd name="T15" fmla="*/ 1621 h 2464"/>
                <a:gd name="T16" fmla="*/ 200 w 387"/>
                <a:gd name="T17" fmla="*/ 1364 h 2464"/>
                <a:gd name="T18" fmla="*/ 54 w 387"/>
                <a:gd name="T19" fmla="*/ 1469 h 2464"/>
                <a:gd name="T20" fmla="*/ 0 w 387"/>
                <a:gd name="T21" fmla="*/ 1213 h 2464"/>
                <a:gd name="T22" fmla="*/ 42 w 387"/>
                <a:gd name="T23" fmla="*/ 1081 h 2464"/>
                <a:gd name="T24" fmla="*/ 167 w 387"/>
                <a:gd name="T25" fmla="*/ 884 h 2464"/>
                <a:gd name="T26" fmla="*/ 19 w 387"/>
                <a:gd name="T27" fmla="*/ 688 h 2464"/>
                <a:gd name="T28" fmla="*/ 136 w 387"/>
                <a:gd name="T29" fmla="*/ 557 h 2464"/>
                <a:gd name="T30" fmla="*/ 0 w 387"/>
                <a:gd name="T31" fmla="*/ 492 h 2464"/>
                <a:gd name="T32" fmla="*/ 272 w 387"/>
                <a:gd name="T33" fmla="*/ 434 h 2464"/>
                <a:gd name="T34" fmla="*/ 23 w 387"/>
                <a:gd name="T35" fmla="*/ 525 h 2464"/>
                <a:gd name="T36" fmla="*/ 35 w 387"/>
                <a:gd name="T37" fmla="*/ 443 h 2464"/>
                <a:gd name="T38" fmla="*/ 196 w 387"/>
                <a:gd name="T39" fmla="*/ 288 h 2464"/>
                <a:gd name="T40" fmla="*/ 69 w 387"/>
                <a:gd name="T41" fmla="*/ 127 h 2464"/>
                <a:gd name="T42" fmla="*/ 8 w 387"/>
                <a:gd name="T43" fmla="*/ 225 h 2464"/>
                <a:gd name="T44" fmla="*/ 124 w 387"/>
                <a:gd name="T45" fmla="*/ 30 h 2464"/>
                <a:gd name="T46" fmla="*/ 314 w 387"/>
                <a:gd name="T47" fmla="*/ 51 h 2464"/>
                <a:gd name="T48" fmla="*/ 231 w 387"/>
                <a:gd name="T49" fmla="*/ 102 h 2464"/>
                <a:gd name="T50" fmla="*/ 12 w 387"/>
                <a:gd name="T51" fmla="*/ 106 h 2464"/>
                <a:gd name="T52" fmla="*/ 290 w 387"/>
                <a:gd name="T53" fmla="*/ 264 h 2464"/>
                <a:gd name="T54" fmla="*/ 303 w 387"/>
                <a:gd name="T55" fmla="*/ 387 h 2464"/>
                <a:gd name="T56" fmla="*/ 157 w 387"/>
                <a:gd name="T57" fmla="*/ 341 h 2464"/>
                <a:gd name="T58" fmla="*/ 357 w 387"/>
                <a:gd name="T59" fmla="*/ 398 h 2464"/>
                <a:gd name="T60" fmla="*/ 226 w 387"/>
                <a:gd name="T61" fmla="*/ 540 h 2464"/>
                <a:gd name="T62" fmla="*/ 387 w 387"/>
                <a:gd name="T63" fmla="*/ 731 h 2464"/>
                <a:gd name="T64" fmla="*/ 338 w 387"/>
                <a:gd name="T65" fmla="*/ 872 h 2464"/>
                <a:gd name="T66" fmla="*/ 271 w 387"/>
                <a:gd name="T67" fmla="*/ 794 h 2464"/>
                <a:gd name="T68" fmla="*/ 258 w 387"/>
                <a:gd name="T69" fmla="*/ 1016 h 2464"/>
                <a:gd name="T70" fmla="*/ 185 w 387"/>
                <a:gd name="T71" fmla="*/ 936 h 2464"/>
                <a:gd name="T72" fmla="*/ 335 w 387"/>
                <a:gd name="T73" fmla="*/ 1205 h 2464"/>
                <a:gd name="T74" fmla="*/ 318 w 387"/>
                <a:gd name="T75" fmla="*/ 1374 h 2464"/>
                <a:gd name="T76" fmla="*/ 333 w 387"/>
                <a:gd name="T77" fmla="*/ 1270 h 2464"/>
                <a:gd name="T78" fmla="*/ 240 w 387"/>
                <a:gd name="T79" fmla="*/ 1509 h 2464"/>
                <a:gd name="T80" fmla="*/ 387 w 387"/>
                <a:gd name="T81" fmla="*/ 1410 h 2464"/>
                <a:gd name="T82" fmla="*/ 214 w 387"/>
                <a:gd name="T83" fmla="*/ 1650 h 2464"/>
                <a:gd name="T84" fmla="*/ 387 w 387"/>
                <a:gd name="T85" fmla="*/ 1579 h 2464"/>
                <a:gd name="T86" fmla="*/ 208 w 387"/>
                <a:gd name="T87" fmla="*/ 1830 h 2464"/>
                <a:gd name="T88" fmla="*/ 364 w 387"/>
                <a:gd name="T89" fmla="*/ 1747 h 2464"/>
                <a:gd name="T90" fmla="*/ 93 w 387"/>
                <a:gd name="T91" fmla="*/ 254 h 2464"/>
                <a:gd name="T92" fmla="*/ 354 w 387"/>
                <a:gd name="T93" fmla="*/ 156 h 2464"/>
                <a:gd name="T94" fmla="*/ 117 w 387"/>
                <a:gd name="T95" fmla="*/ 642 h 2464"/>
                <a:gd name="T96" fmla="*/ 318 w 387"/>
                <a:gd name="T97" fmla="*/ 662 h 2464"/>
                <a:gd name="T98" fmla="*/ 313 w 387"/>
                <a:gd name="T99" fmla="*/ 575 h 2464"/>
                <a:gd name="T100" fmla="*/ 12 w 387"/>
                <a:gd name="T101" fmla="*/ 814 h 2464"/>
                <a:gd name="T102" fmla="*/ 258 w 387"/>
                <a:gd name="T103" fmla="*/ 761 h 2464"/>
                <a:gd name="T104" fmla="*/ 311 w 387"/>
                <a:gd name="T105" fmla="*/ 1058 h 2464"/>
                <a:gd name="T106" fmla="*/ 86 w 387"/>
                <a:gd name="T107" fmla="*/ 1118 h 2464"/>
                <a:gd name="T108" fmla="*/ 293 w 387"/>
                <a:gd name="T109" fmla="*/ 1123 h 2464"/>
                <a:gd name="T110" fmla="*/ 257 w 387"/>
                <a:gd name="T111" fmla="*/ 1245 h 2464"/>
                <a:gd name="T112" fmla="*/ 66 w 387"/>
                <a:gd name="T113" fmla="*/ 1229 h 2464"/>
                <a:gd name="T114" fmla="*/ 110 w 387"/>
                <a:gd name="T115" fmla="*/ 1315 h 2464"/>
                <a:gd name="T116" fmla="*/ 226 w 387"/>
                <a:gd name="T117" fmla="*/ 1968 h 2464"/>
                <a:gd name="T118" fmla="*/ 373 w 387"/>
                <a:gd name="T119" fmla="*/ 1923 h 2464"/>
                <a:gd name="T120" fmla="*/ 94 w 387"/>
                <a:gd name="T121" fmla="*/ 2190 h 2464"/>
                <a:gd name="T122" fmla="*/ 37 w 387"/>
                <a:gd name="T123" fmla="*/ 2292 h 24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87" h="2464">
                  <a:moveTo>
                    <a:pt x="0" y="2464"/>
                  </a:moveTo>
                  <a:lnTo>
                    <a:pt x="0" y="2461"/>
                  </a:lnTo>
                  <a:lnTo>
                    <a:pt x="3" y="2462"/>
                  </a:lnTo>
                  <a:lnTo>
                    <a:pt x="0" y="2464"/>
                  </a:lnTo>
                  <a:close/>
                  <a:moveTo>
                    <a:pt x="0" y="2113"/>
                  </a:moveTo>
                  <a:lnTo>
                    <a:pt x="0" y="2050"/>
                  </a:lnTo>
                  <a:lnTo>
                    <a:pt x="10" y="2040"/>
                  </a:lnTo>
                  <a:lnTo>
                    <a:pt x="21" y="2032"/>
                  </a:lnTo>
                  <a:lnTo>
                    <a:pt x="33" y="2025"/>
                  </a:lnTo>
                  <a:lnTo>
                    <a:pt x="47" y="2019"/>
                  </a:lnTo>
                  <a:lnTo>
                    <a:pt x="66" y="2013"/>
                  </a:lnTo>
                  <a:lnTo>
                    <a:pt x="84" y="2009"/>
                  </a:lnTo>
                  <a:lnTo>
                    <a:pt x="101" y="2009"/>
                  </a:lnTo>
                  <a:lnTo>
                    <a:pt x="118" y="2010"/>
                  </a:lnTo>
                  <a:lnTo>
                    <a:pt x="126" y="2012"/>
                  </a:lnTo>
                  <a:lnTo>
                    <a:pt x="134" y="2013"/>
                  </a:lnTo>
                  <a:lnTo>
                    <a:pt x="141" y="2015"/>
                  </a:lnTo>
                  <a:lnTo>
                    <a:pt x="147" y="2019"/>
                  </a:lnTo>
                  <a:lnTo>
                    <a:pt x="153" y="2022"/>
                  </a:lnTo>
                  <a:lnTo>
                    <a:pt x="157" y="2026"/>
                  </a:lnTo>
                  <a:lnTo>
                    <a:pt x="162" y="2031"/>
                  </a:lnTo>
                  <a:lnTo>
                    <a:pt x="166" y="2035"/>
                  </a:lnTo>
                  <a:lnTo>
                    <a:pt x="168" y="2040"/>
                  </a:lnTo>
                  <a:lnTo>
                    <a:pt x="170" y="2046"/>
                  </a:lnTo>
                  <a:lnTo>
                    <a:pt x="172" y="2052"/>
                  </a:lnTo>
                  <a:lnTo>
                    <a:pt x="172" y="2057"/>
                  </a:lnTo>
                  <a:lnTo>
                    <a:pt x="170" y="2063"/>
                  </a:lnTo>
                  <a:lnTo>
                    <a:pt x="168" y="2069"/>
                  </a:lnTo>
                  <a:lnTo>
                    <a:pt x="166" y="2075"/>
                  </a:lnTo>
                  <a:lnTo>
                    <a:pt x="162" y="2081"/>
                  </a:lnTo>
                  <a:lnTo>
                    <a:pt x="158" y="2085"/>
                  </a:lnTo>
                  <a:lnTo>
                    <a:pt x="153" y="2091"/>
                  </a:lnTo>
                  <a:lnTo>
                    <a:pt x="148" y="2096"/>
                  </a:lnTo>
                  <a:lnTo>
                    <a:pt x="141" y="2102"/>
                  </a:lnTo>
                  <a:lnTo>
                    <a:pt x="126" y="2110"/>
                  </a:lnTo>
                  <a:lnTo>
                    <a:pt x="110" y="2119"/>
                  </a:lnTo>
                  <a:lnTo>
                    <a:pt x="94" y="2123"/>
                  </a:lnTo>
                  <a:lnTo>
                    <a:pt x="79" y="2127"/>
                  </a:lnTo>
                  <a:lnTo>
                    <a:pt x="63" y="2128"/>
                  </a:lnTo>
                  <a:lnTo>
                    <a:pt x="48" y="2128"/>
                  </a:lnTo>
                  <a:lnTo>
                    <a:pt x="34" y="2127"/>
                  </a:lnTo>
                  <a:lnTo>
                    <a:pt x="22" y="2123"/>
                  </a:lnTo>
                  <a:lnTo>
                    <a:pt x="10" y="2119"/>
                  </a:lnTo>
                  <a:lnTo>
                    <a:pt x="0" y="2113"/>
                  </a:lnTo>
                  <a:close/>
                  <a:moveTo>
                    <a:pt x="0" y="1951"/>
                  </a:moveTo>
                  <a:lnTo>
                    <a:pt x="0" y="1863"/>
                  </a:lnTo>
                  <a:lnTo>
                    <a:pt x="15" y="1854"/>
                  </a:lnTo>
                  <a:lnTo>
                    <a:pt x="31" y="1846"/>
                  </a:lnTo>
                  <a:lnTo>
                    <a:pt x="52" y="1841"/>
                  </a:lnTo>
                  <a:lnTo>
                    <a:pt x="71" y="1837"/>
                  </a:lnTo>
                  <a:lnTo>
                    <a:pt x="88" y="1837"/>
                  </a:lnTo>
                  <a:lnTo>
                    <a:pt x="106" y="1837"/>
                  </a:lnTo>
                  <a:lnTo>
                    <a:pt x="113" y="1839"/>
                  </a:lnTo>
                  <a:lnTo>
                    <a:pt x="122" y="1841"/>
                  </a:lnTo>
                  <a:lnTo>
                    <a:pt x="129" y="1843"/>
                  </a:lnTo>
                  <a:lnTo>
                    <a:pt x="135" y="1846"/>
                  </a:lnTo>
                  <a:lnTo>
                    <a:pt x="141" y="1850"/>
                  </a:lnTo>
                  <a:lnTo>
                    <a:pt x="147" y="1854"/>
                  </a:lnTo>
                  <a:lnTo>
                    <a:pt x="151" y="1858"/>
                  </a:lnTo>
                  <a:lnTo>
                    <a:pt x="155" y="1863"/>
                  </a:lnTo>
                  <a:lnTo>
                    <a:pt x="157" y="1868"/>
                  </a:lnTo>
                  <a:lnTo>
                    <a:pt x="158" y="1874"/>
                  </a:lnTo>
                  <a:lnTo>
                    <a:pt x="160" y="1879"/>
                  </a:lnTo>
                  <a:lnTo>
                    <a:pt x="160" y="1884"/>
                  </a:lnTo>
                  <a:lnTo>
                    <a:pt x="158" y="1890"/>
                  </a:lnTo>
                  <a:lnTo>
                    <a:pt x="156" y="1896"/>
                  </a:lnTo>
                  <a:lnTo>
                    <a:pt x="154" y="1902"/>
                  </a:lnTo>
                  <a:lnTo>
                    <a:pt x="149" y="1907"/>
                  </a:lnTo>
                  <a:lnTo>
                    <a:pt x="145" y="1913"/>
                  </a:lnTo>
                  <a:lnTo>
                    <a:pt x="139" y="1919"/>
                  </a:lnTo>
                  <a:lnTo>
                    <a:pt x="134" y="1924"/>
                  </a:lnTo>
                  <a:lnTo>
                    <a:pt x="128" y="1930"/>
                  </a:lnTo>
                  <a:lnTo>
                    <a:pt x="112" y="1938"/>
                  </a:lnTo>
                  <a:lnTo>
                    <a:pt x="94" y="1946"/>
                  </a:lnTo>
                  <a:lnTo>
                    <a:pt x="81" y="1950"/>
                  </a:lnTo>
                  <a:lnTo>
                    <a:pt x="69" y="1953"/>
                  </a:lnTo>
                  <a:lnTo>
                    <a:pt x="56" y="1956"/>
                  </a:lnTo>
                  <a:lnTo>
                    <a:pt x="44" y="1957"/>
                  </a:lnTo>
                  <a:lnTo>
                    <a:pt x="33" y="1957"/>
                  </a:lnTo>
                  <a:lnTo>
                    <a:pt x="21" y="1956"/>
                  </a:lnTo>
                  <a:lnTo>
                    <a:pt x="10" y="1955"/>
                  </a:lnTo>
                  <a:lnTo>
                    <a:pt x="0" y="1951"/>
                  </a:lnTo>
                  <a:close/>
                  <a:moveTo>
                    <a:pt x="0" y="1786"/>
                  </a:moveTo>
                  <a:lnTo>
                    <a:pt x="0" y="1694"/>
                  </a:lnTo>
                  <a:lnTo>
                    <a:pt x="15" y="1686"/>
                  </a:lnTo>
                  <a:lnTo>
                    <a:pt x="31" y="1680"/>
                  </a:lnTo>
                  <a:lnTo>
                    <a:pt x="50" y="1674"/>
                  </a:lnTo>
                  <a:lnTo>
                    <a:pt x="71" y="1671"/>
                  </a:lnTo>
                  <a:lnTo>
                    <a:pt x="90" y="1669"/>
                  </a:lnTo>
                  <a:lnTo>
                    <a:pt x="107" y="1671"/>
                  </a:lnTo>
                  <a:lnTo>
                    <a:pt x="116" y="1672"/>
                  </a:lnTo>
                  <a:lnTo>
                    <a:pt x="124" y="1673"/>
                  </a:lnTo>
                  <a:lnTo>
                    <a:pt x="131" y="1675"/>
                  </a:lnTo>
                  <a:lnTo>
                    <a:pt x="138" y="1679"/>
                  </a:lnTo>
                  <a:lnTo>
                    <a:pt x="144" y="1681"/>
                  </a:lnTo>
                  <a:lnTo>
                    <a:pt x="149" y="1686"/>
                  </a:lnTo>
                  <a:lnTo>
                    <a:pt x="154" y="1690"/>
                  </a:lnTo>
                  <a:lnTo>
                    <a:pt x="157" y="1694"/>
                  </a:lnTo>
                  <a:lnTo>
                    <a:pt x="160" y="1700"/>
                  </a:lnTo>
                  <a:lnTo>
                    <a:pt x="162" y="1705"/>
                  </a:lnTo>
                  <a:lnTo>
                    <a:pt x="162" y="1711"/>
                  </a:lnTo>
                  <a:lnTo>
                    <a:pt x="162" y="1717"/>
                  </a:lnTo>
                  <a:lnTo>
                    <a:pt x="161" y="1723"/>
                  </a:lnTo>
                  <a:lnTo>
                    <a:pt x="158" y="1729"/>
                  </a:lnTo>
                  <a:lnTo>
                    <a:pt x="155" y="1734"/>
                  </a:lnTo>
                  <a:lnTo>
                    <a:pt x="151" y="1740"/>
                  </a:lnTo>
                  <a:lnTo>
                    <a:pt x="147" y="1745"/>
                  </a:lnTo>
                  <a:lnTo>
                    <a:pt x="141" y="1751"/>
                  </a:lnTo>
                  <a:lnTo>
                    <a:pt x="135" y="1756"/>
                  </a:lnTo>
                  <a:lnTo>
                    <a:pt x="128" y="1761"/>
                  </a:lnTo>
                  <a:lnTo>
                    <a:pt x="111" y="1770"/>
                  </a:lnTo>
                  <a:lnTo>
                    <a:pt x="93" y="1779"/>
                  </a:lnTo>
                  <a:lnTo>
                    <a:pt x="80" y="1782"/>
                  </a:lnTo>
                  <a:lnTo>
                    <a:pt x="68" y="1786"/>
                  </a:lnTo>
                  <a:lnTo>
                    <a:pt x="56" y="1788"/>
                  </a:lnTo>
                  <a:lnTo>
                    <a:pt x="44" y="1789"/>
                  </a:lnTo>
                  <a:lnTo>
                    <a:pt x="33" y="1789"/>
                  </a:lnTo>
                  <a:lnTo>
                    <a:pt x="21" y="1789"/>
                  </a:lnTo>
                  <a:lnTo>
                    <a:pt x="10" y="1788"/>
                  </a:lnTo>
                  <a:lnTo>
                    <a:pt x="0" y="1786"/>
                  </a:lnTo>
                  <a:close/>
                  <a:moveTo>
                    <a:pt x="0" y="1621"/>
                  </a:moveTo>
                  <a:lnTo>
                    <a:pt x="0" y="1540"/>
                  </a:lnTo>
                  <a:lnTo>
                    <a:pt x="10" y="1533"/>
                  </a:lnTo>
                  <a:lnTo>
                    <a:pt x="21" y="1528"/>
                  </a:lnTo>
                  <a:lnTo>
                    <a:pt x="31" y="1522"/>
                  </a:lnTo>
                  <a:lnTo>
                    <a:pt x="44" y="1517"/>
                  </a:lnTo>
                  <a:lnTo>
                    <a:pt x="65" y="1511"/>
                  </a:lnTo>
                  <a:lnTo>
                    <a:pt x="86" y="1508"/>
                  </a:lnTo>
                  <a:lnTo>
                    <a:pt x="105" y="1507"/>
                  </a:lnTo>
                  <a:lnTo>
                    <a:pt x="124" y="1507"/>
                  </a:lnTo>
                  <a:lnTo>
                    <a:pt x="132" y="1508"/>
                  </a:lnTo>
                  <a:lnTo>
                    <a:pt x="141" y="1510"/>
                  </a:lnTo>
                  <a:lnTo>
                    <a:pt x="149" y="1513"/>
                  </a:lnTo>
                  <a:lnTo>
                    <a:pt x="155" y="1515"/>
                  </a:lnTo>
                  <a:lnTo>
                    <a:pt x="162" y="1519"/>
                  </a:lnTo>
                  <a:lnTo>
                    <a:pt x="167" y="1522"/>
                  </a:lnTo>
                  <a:lnTo>
                    <a:pt x="172" y="1527"/>
                  </a:lnTo>
                  <a:lnTo>
                    <a:pt x="175" y="1532"/>
                  </a:lnTo>
                  <a:lnTo>
                    <a:pt x="177" y="1536"/>
                  </a:lnTo>
                  <a:lnTo>
                    <a:pt x="180" y="1542"/>
                  </a:lnTo>
                  <a:lnTo>
                    <a:pt x="180" y="1548"/>
                  </a:lnTo>
                  <a:lnTo>
                    <a:pt x="180" y="1554"/>
                  </a:lnTo>
                  <a:lnTo>
                    <a:pt x="177" y="1559"/>
                  </a:lnTo>
                  <a:lnTo>
                    <a:pt x="175" y="1565"/>
                  </a:lnTo>
                  <a:lnTo>
                    <a:pt x="172" y="1571"/>
                  </a:lnTo>
                  <a:lnTo>
                    <a:pt x="168" y="1577"/>
                  </a:lnTo>
                  <a:lnTo>
                    <a:pt x="162" y="1583"/>
                  </a:lnTo>
                  <a:lnTo>
                    <a:pt x="156" y="1587"/>
                  </a:lnTo>
                  <a:lnTo>
                    <a:pt x="150" y="1593"/>
                  </a:lnTo>
                  <a:lnTo>
                    <a:pt x="142" y="1598"/>
                  </a:lnTo>
                  <a:lnTo>
                    <a:pt x="125" y="1608"/>
                  </a:lnTo>
                  <a:lnTo>
                    <a:pt x="106" y="1616"/>
                  </a:lnTo>
                  <a:lnTo>
                    <a:pt x="91" y="1621"/>
                  </a:lnTo>
                  <a:lnTo>
                    <a:pt x="76" y="1624"/>
                  </a:lnTo>
                  <a:lnTo>
                    <a:pt x="62" y="1627"/>
                  </a:lnTo>
                  <a:lnTo>
                    <a:pt x="49" y="1628"/>
                  </a:lnTo>
                  <a:lnTo>
                    <a:pt x="35" y="1628"/>
                  </a:lnTo>
                  <a:lnTo>
                    <a:pt x="23" y="1627"/>
                  </a:lnTo>
                  <a:lnTo>
                    <a:pt x="11" y="1624"/>
                  </a:lnTo>
                  <a:lnTo>
                    <a:pt x="0" y="1621"/>
                  </a:lnTo>
                  <a:close/>
                  <a:moveTo>
                    <a:pt x="0" y="1448"/>
                  </a:moveTo>
                  <a:lnTo>
                    <a:pt x="0" y="1407"/>
                  </a:lnTo>
                  <a:lnTo>
                    <a:pt x="5" y="1400"/>
                  </a:lnTo>
                  <a:lnTo>
                    <a:pt x="12" y="1394"/>
                  </a:lnTo>
                  <a:lnTo>
                    <a:pt x="19" y="1387"/>
                  </a:lnTo>
                  <a:lnTo>
                    <a:pt x="28" y="1381"/>
                  </a:lnTo>
                  <a:lnTo>
                    <a:pt x="37" y="1375"/>
                  </a:lnTo>
                  <a:lnTo>
                    <a:pt x="48" y="1369"/>
                  </a:lnTo>
                  <a:lnTo>
                    <a:pt x="60" y="1364"/>
                  </a:lnTo>
                  <a:lnTo>
                    <a:pt x="72" y="1359"/>
                  </a:lnTo>
                  <a:lnTo>
                    <a:pt x="94" y="1353"/>
                  </a:lnTo>
                  <a:lnTo>
                    <a:pt x="116" y="1349"/>
                  </a:lnTo>
                  <a:lnTo>
                    <a:pt x="136" y="1347"/>
                  </a:lnTo>
                  <a:lnTo>
                    <a:pt x="155" y="1349"/>
                  </a:lnTo>
                  <a:lnTo>
                    <a:pt x="164" y="1350"/>
                  </a:lnTo>
                  <a:lnTo>
                    <a:pt x="173" y="1351"/>
                  </a:lnTo>
                  <a:lnTo>
                    <a:pt x="181" y="1353"/>
                  </a:lnTo>
                  <a:lnTo>
                    <a:pt x="188" y="1357"/>
                  </a:lnTo>
                  <a:lnTo>
                    <a:pt x="194" y="1359"/>
                  </a:lnTo>
                  <a:lnTo>
                    <a:pt x="200" y="1364"/>
                  </a:lnTo>
                  <a:lnTo>
                    <a:pt x="204" y="1368"/>
                  </a:lnTo>
                  <a:lnTo>
                    <a:pt x="208" y="1372"/>
                  </a:lnTo>
                  <a:lnTo>
                    <a:pt x="211" y="1378"/>
                  </a:lnTo>
                  <a:lnTo>
                    <a:pt x="212" y="1383"/>
                  </a:lnTo>
                  <a:lnTo>
                    <a:pt x="212" y="1389"/>
                  </a:lnTo>
                  <a:lnTo>
                    <a:pt x="212" y="1395"/>
                  </a:lnTo>
                  <a:lnTo>
                    <a:pt x="210" y="1401"/>
                  </a:lnTo>
                  <a:lnTo>
                    <a:pt x="207" y="1406"/>
                  </a:lnTo>
                  <a:lnTo>
                    <a:pt x="204" y="1412"/>
                  </a:lnTo>
                  <a:lnTo>
                    <a:pt x="199" y="1418"/>
                  </a:lnTo>
                  <a:lnTo>
                    <a:pt x="193" y="1424"/>
                  </a:lnTo>
                  <a:lnTo>
                    <a:pt x="187" y="1429"/>
                  </a:lnTo>
                  <a:lnTo>
                    <a:pt x="180" y="1434"/>
                  </a:lnTo>
                  <a:lnTo>
                    <a:pt x="172" y="1440"/>
                  </a:lnTo>
                  <a:lnTo>
                    <a:pt x="154" y="1450"/>
                  </a:lnTo>
                  <a:lnTo>
                    <a:pt x="134" y="1458"/>
                  </a:lnTo>
                  <a:lnTo>
                    <a:pt x="112" y="1464"/>
                  </a:lnTo>
                  <a:lnTo>
                    <a:pt x="92" y="1467"/>
                  </a:lnTo>
                  <a:lnTo>
                    <a:pt x="73" y="1470"/>
                  </a:lnTo>
                  <a:lnTo>
                    <a:pt x="54" y="1469"/>
                  </a:lnTo>
                  <a:lnTo>
                    <a:pt x="37" y="1466"/>
                  </a:lnTo>
                  <a:lnTo>
                    <a:pt x="22" y="1463"/>
                  </a:lnTo>
                  <a:lnTo>
                    <a:pt x="16" y="1459"/>
                  </a:lnTo>
                  <a:lnTo>
                    <a:pt x="10" y="1457"/>
                  </a:lnTo>
                  <a:lnTo>
                    <a:pt x="5" y="1453"/>
                  </a:lnTo>
                  <a:lnTo>
                    <a:pt x="0" y="1448"/>
                  </a:lnTo>
                  <a:close/>
                  <a:moveTo>
                    <a:pt x="0" y="1213"/>
                  </a:moveTo>
                  <a:lnTo>
                    <a:pt x="0" y="1149"/>
                  </a:lnTo>
                  <a:lnTo>
                    <a:pt x="6" y="1153"/>
                  </a:lnTo>
                  <a:lnTo>
                    <a:pt x="11" y="1155"/>
                  </a:lnTo>
                  <a:lnTo>
                    <a:pt x="15" y="1160"/>
                  </a:lnTo>
                  <a:lnTo>
                    <a:pt x="18" y="1163"/>
                  </a:lnTo>
                  <a:lnTo>
                    <a:pt x="21" y="1169"/>
                  </a:lnTo>
                  <a:lnTo>
                    <a:pt x="22" y="1175"/>
                  </a:lnTo>
                  <a:lnTo>
                    <a:pt x="22" y="1181"/>
                  </a:lnTo>
                  <a:lnTo>
                    <a:pt x="19" y="1187"/>
                  </a:lnTo>
                  <a:lnTo>
                    <a:pt x="17" y="1194"/>
                  </a:lnTo>
                  <a:lnTo>
                    <a:pt x="12" y="1200"/>
                  </a:lnTo>
                  <a:lnTo>
                    <a:pt x="8" y="1206"/>
                  </a:lnTo>
                  <a:lnTo>
                    <a:pt x="0" y="1213"/>
                  </a:lnTo>
                  <a:close/>
                  <a:moveTo>
                    <a:pt x="0" y="1099"/>
                  </a:moveTo>
                  <a:lnTo>
                    <a:pt x="0" y="995"/>
                  </a:lnTo>
                  <a:lnTo>
                    <a:pt x="15" y="995"/>
                  </a:lnTo>
                  <a:lnTo>
                    <a:pt x="29" y="995"/>
                  </a:lnTo>
                  <a:lnTo>
                    <a:pt x="41" y="996"/>
                  </a:lnTo>
                  <a:lnTo>
                    <a:pt x="53" y="998"/>
                  </a:lnTo>
                  <a:lnTo>
                    <a:pt x="62" y="1002"/>
                  </a:lnTo>
                  <a:lnTo>
                    <a:pt x="71" y="1006"/>
                  </a:lnTo>
                  <a:lnTo>
                    <a:pt x="78" y="1011"/>
                  </a:lnTo>
                  <a:lnTo>
                    <a:pt x="82" y="1017"/>
                  </a:lnTo>
                  <a:lnTo>
                    <a:pt x="85" y="1022"/>
                  </a:lnTo>
                  <a:lnTo>
                    <a:pt x="86" y="1027"/>
                  </a:lnTo>
                  <a:lnTo>
                    <a:pt x="86" y="1033"/>
                  </a:lnTo>
                  <a:lnTo>
                    <a:pt x="85" y="1037"/>
                  </a:lnTo>
                  <a:lnTo>
                    <a:pt x="84" y="1043"/>
                  </a:lnTo>
                  <a:lnTo>
                    <a:pt x="80" y="1049"/>
                  </a:lnTo>
                  <a:lnTo>
                    <a:pt x="75" y="1054"/>
                  </a:lnTo>
                  <a:lnTo>
                    <a:pt x="71" y="1060"/>
                  </a:lnTo>
                  <a:lnTo>
                    <a:pt x="57" y="1071"/>
                  </a:lnTo>
                  <a:lnTo>
                    <a:pt x="42" y="1081"/>
                  </a:lnTo>
                  <a:lnTo>
                    <a:pt x="22" y="1091"/>
                  </a:lnTo>
                  <a:lnTo>
                    <a:pt x="0" y="1099"/>
                  </a:lnTo>
                  <a:close/>
                  <a:moveTo>
                    <a:pt x="0" y="971"/>
                  </a:moveTo>
                  <a:lnTo>
                    <a:pt x="0" y="870"/>
                  </a:lnTo>
                  <a:lnTo>
                    <a:pt x="8" y="867"/>
                  </a:lnTo>
                  <a:lnTo>
                    <a:pt x="15" y="865"/>
                  </a:lnTo>
                  <a:lnTo>
                    <a:pt x="40" y="858"/>
                  </a:lnTo>
                  <a:lnTo>
                    <a:pt x="63" y="854"/>
                  </a:lnTo>
                  <a:lnTo>
                    <a:pt x="87" y="852"/>
                  </a:lnTo>
                  <a:lnTo>
                    <a:pt x="107" y="852"/>
                  </a:lnTo>
                  <a:lnTo>
                    <a:pt x="118" y="853"/>
                  </a:lnTo>
                  <a:lnTo>
                    <a:pt x="126" y="854"/>
                  </a:lnTo>
                  <a:lnTo>
                    <a:pt x="135" y="857"/>
                  </a:lnTo>
                  <a:lnTo>
                    <a:pt x="143" y="859"/>
                  </a:lnTo>
                  <a:lnTo>
                    <a:pt x="149" y="862"/>
                  </a:lnTo>
                  <a:lnTo>
                    <a:pt x="155" y="865"/>
                  </a:lnTo>
                  <a:lnTo>
                    <a:pt x="160" y="870"/>
                  </a:lnTo>
                  <a:lnTo>
                    <a:pt x="163" y="875"/>
                  </a:lnTo>
                  <a:lnTo>
                    <a:pt x="166" y="879"/>
                  </a:lnTo>
                  <a:lnTo>
                    <a:pt x="167" y="884"/>
                  </a:lnTo>
                  <a:lnTo>
                    <a:pt x="167" y="889"/>
                  </a:lnTo>
                  <a:lnTo>
                    <a:pt x="166" y="895"/>
                  </a:lnTo>
                  <a:lnTo>
                    <a:pt x="162" y="901"/>
                  </a:lnTo>
                  <a:lnTo>
                    <a:pt x="158" y="907"/>
                  </a:lnTo>
                  <a:lnTo>
                    <a:pt x="155" y="911"/>
                  </a:lnTo>
                  <a:lnTo>
                    <a:pt x="149" y="917"/>
                  </a:lnTo>
                  <a:lnTo>
                    <a:pt x="142" y="923"/>
                  </a:lnTo>
                  <a:lnTo>
                    <a:pt x="135" y="929"/>
                  </a:lnTo>
                  <a:lnTo>
                    <a:pt x="126" y="934"/>
                  </a:lnTo>
                  <a:lnTo>
                    <a:pt x="117" y="940"/>
                  </a:lnTo>
                  <a:lnTo>
                    <a:pt x="97" y="949"/>
                  </a:lnTo>
                  <a:lnTo>
                    <a:pt x="73" y="958"/>
                  </a:lnTo>
                  <a:lnTo>
                    <a:pt x="54" y="963"/>
                  </a:lnTo>
                  <a:lnTo>
                    <a:pt x="36" y="967"/>
                  </a:lnTo>
                  <a:lnTo>
                    <a:pt x="18" y="970"/>
                  </a:lnTo>
                  <a:lnTo>
                    <a:pt x="0" y="971"/>
                  </a:lnTo>
                  <a:close/>
                  <a:moveTo>
                    <a:pt x="0" y="749"/>
                  </a:moveTo>
                  <a:lnTo>
                    <a:pt x="0" y="681"/>
                  </a:lnTo>
                  <a:lnTo>
                    <a:pt x="11" y="683"/>
                  </a:lnTo>
                  <a:lnTo>
                    <a:pt x="19" y="688"/>
                  </a:lnTo>
                  <a:lnTo>
                    <a:pt x="25" y="692"/>
                  </a:lnTo>
                  <a:lnTo>
                    <a:pt x="30" y="698"/>
                  </a:lnTo>
                  <a:lnTo>
                    <a:pt x="33" y="703"/>
                  </a:lnTo>
                  <a:lnTo>
                    <a:pt x="33" y="709"/>
                  </a:lnTo>
                  <a:lnTo>
                    <a:pt x="31" y="715"/>
                  </a:lnTo>
                  <a:lnTo>
                    <a:pt x="29" y="723"/>
                  </a:lnTo>
                  <a:lnTo>
                    <a:pt x="24" y="728"/>
                  </a:lnTo>
                  <a:lnTo>
                    <a:pt x="17" y="736"/>
                  </a:lnTo>
                  <a:lnTo>
                    <a:pt x="10" y="743"/>
                  </a:lnTo>
                  <a:lnTo>
                    <a:pt x="0" y="749"/>
                  </a:lnTo>
                  <a:close/>
                  <a:moveTo>
                    <a:pt x="0" y="656"/>
                  </a:moveTo>
                  <a:lnTo>
                    <a:pt x="0" y="555"/>
                  </a:lnTo>
                  <a:lnTo>
                    <a:pt x="25" y="549"/>
                  </a:lnTo>
                  <a:lnTo>
                    <a:pt x="49" y="545"/>
                  </a:lnTo>
                  <a:lnTo>
                    <a:pt x="72" y="544"/>
                  </a:lnTo>
                  <a:lnTo>
                    <a:pt x="92" y="544"/>
                  </a:lnTo>
                  <a:lnTo>
                    <a:pt x="110" y="547"/>
                  </a:lnTo>
                  <a:lnTo>
                    <a:pt x="124" y="551"/>
                  </a:lnTo>
                  <a:lnTo>
                    <a:pt x="130" y="554"/>
                  </a:lnTo>
                  <a:lnTo>
                    <a:pt x="136" y="557"/>
                  </a:lnTo>
                  <a:lnTo>
                    <a:pt x="139" y="561"/>
                  </a:lnTo>
                  <a:lnTo>
                    <a:pt x="143" y="564"/>
                  </a:lnTo>
                  <a:lnTo>
                    <a:pt x="145" y="569"/>
                  </a:lnTo>
                  <a:lnTo>
                    <a:pt x="145" y="574"/>
                  </a:lnTo>
                  <a:lnTo>
                    <a:pt x="145" y="579"/>
                  </a:lnTo>
                  <a:lnTo>
                    <a:pt x="143" y="585"/>
                  </a:lnTo>
                  <a:lnTo>
                    <a:pt x="141" y="589"/>
                  </a:lnTo>
                  <a:lnTo>
                    <a:pt x="136" y="595"/>
                  </a:lnTo>
                  <a:lnTo>
                    <a:pt x="131" y="601"/>
                  </a:lnTo>
                  <a:lnTo>
                    <a:pt x="124" y="606"/>
                  </a:lnTo>
                  <a:lnTo>
                    <a:pt x="109" y="617"/>
                  </a:lnTo>
                  <a:lnTo>
                    <a:pt x="90" y="627"/>
                  </a:lnTo>
                  <a:lnTo>
                    <a:pt x="66" y="638"/>
                  </a:lnTo>
                  <a:lnTo>
                    <a:pt x="41" y="646"/>
                  </a:lnTo>
                  <a:lnTo>
                    <a:pt x="30" y="649"/>
                  </a:lnTo>
                  <a:lnTo>
                    <a:pt x="21" y="651"/>
                  </a:lnTo>
                  <a:lnTo>
                    <a:pt x="10" y="654"/>
                  </a:lnTo>
                  <a:lnTo>
                    <a:pt x="0" y="656"/>
                  </a:lnTo>
                  <a:close/>
                  <a:moveTo>
                    <a:pt x="0" y="510"/>
                  </a:moveTo>
                  <a:lnTo>
                    <a:pt x="0" y="492"/>
                  </a:lnTo>
                  <a:lnTo>
                    <a:pt x="5" y="484"/>
                  </a:lnTo>
                  <a:lnTo>
                    <a:pt x="14" y="475"/>
                  </a:lnTo>
                  <a:lnTo>
                    <a:pt x="24" y="467"/>
                  </a:lnTo>
                  <a:lnTo>
                    <a:pt x="37" y="459"/>
                  </a:lnTo>
                  <a:lnTo>
                    <a:pt x="53" y="450"/>
                  </a:lnTo>
                  <a:lnTo>
                    <a:pt x="69" y="442"/>
                  </a:lnTo>
                  <a:lnTo>
                    <a:pt x="88" y="435"/>
                  </a:lnTo>
                  <a:lnTo>
                    <a:pt x="110" y="428"/>
                  </a:lnTo>
                  <a:lnTo>
                    <a:pt x="137" y="422"/>
                  </a:lnTo>
                  <a:lnTo>
                    <a:pt x="164" y="417"/>
                  </a:lnTo>
                  <a:lnTo>
                    <a:pt x="191" y="415"/>
                  </a:lnTo>
                  <a:lnTo>
                    <a:pt x="213" y="414"/>
                  </a:lnTo>
                  <a:lnTo>
                    <a:pt x="224" y="415"/>
                  </a:lnTo>
                  <a:lnTo>
                    <a:pt x="234" y="416"/>
                  </a:lnTo>
                  <a:lnTo>
                    <a:pt x="243" y="417"/>
                  </a:lnTo>
                  <a:lnTo>
                    <a:pt x="251" y="420"/>
                  </a:lnTo>
                  <a:lnTo>
                    <a:pt x="258" y="422"/>
                  </a:lnTo>
                  <a:lnTo>
                    <a:pt x="264" y="425"/>
                  </a:lnTo>
                  <a:lnTo>
                    <a:pt x="269" y="429"/>
                  </a:lnTo>
                  <a:lnTo>
                    <a:pt x="272" y="434"/>
                  </a:lnTo>
                  <a:lnTo>
                    <a:pt x="275" y="439"/>
                  </a:lnTo>
                  <a:lnTo>
                    <a:pt x="275" y="443"/>
                  </a:lnTo>
                  <a:lnTo>
                    <a:pt x="275" y="448"/>
                  </a:lnTo>
                  <a:lnTo>
                    <a:pt x="272" y="453"/>
                  </a:lnTo>
                  <a:lnTo>
                    <a:pt x="269" y="459"/>
                  </a:lnTo>
                  <a:lnTo>
                    <a:pt x="264" y="465"/>
                  </a:lnTo>
                  <a:lnTo>
                    <a:pt x="258" y="469"/>
                  </a:lnTo>
                  <a:lnTo>
                    <a:pt x="252" y="475"/>
                  </a:lnTo>
                  <a:lnTo>
                    <a:pt x="236" y="486"/>
                  </a:lnTo>
                  <a:lnTo>
                    <a:pt x="214" y="497"/>
                  </a:lnTo>
                  <a:lnTo>
                    <a:pt x="191" y="507"/>
                  </a:lnTo>
                  <a:lnTo>
                    <a:pt x="164" y="516"/>
                  </a:lnTo>
                  <a:lnTo>
                    <a:pt x="136" y="523"/>
                  </a:lnTo>
                  <a:lnTo>
                    <a:pt x="109" y="528"/>
                  </a:lnTo>
                  <a:lnTo>
                    <a:pt x="84" y="530"/>
                  </a:lnTo>
                  <a:lnTo>
                    <a:pt x="60" y="531"/>
                  </a:lnTo>
                  <a:lnTo>
                    <a:pt x="49" y="530"/>
                  </a:lnTo>
                  <a:lnTo>
                    <a:pt x="40" y="529"/>
                  </a:lnTo>
                  <a:lnTo>
                    <a:pt x="30" y="528"/>
                  </a:lnTo>
                  <a:lnTo>
                    <a:pt x="23" y="525"/>
                  </a:lnTo>
                  <a:lnTo>
                    <a:pt x="16" y="523"/>
                  </a:lnTo>
                  <a:lnTo>
                    <a:pt x="10" y="519"/>
                  </a:lnTo>
                  <a:lnTo>
                    <a:pt x="5" y="516"/>
                  </a:lnTo>
                  <a:lnTo>
                    <a:pt x="2" y="511"/>
                  </a:lnTo>
                  <a:lnTo>
                    <a:pt x="0" y="510"/>
                  </a:lnTo>
                  <a:close/>
                  <a:moveTo>
                    <a:pt x="0" y="465"/>
                  </a:moveTo>
                  <a:lnTo>
                    <a:pt x="0" y="391"/>
                  </a:lnTo>
                  <a:lnTo>
                    <a:pt x="17" y="392"/>
                  </a:lnTo>
                  <a:lnTo>
                    <a:pt x="31" y="396"/>
                  </a:lnTo>
                  <a:lnTo>
                    <a:pt x="36" y="398"/>
                  </a:lnTo>
                  <a:lnTo>
                    <a:pt x="41" y="402"/>
                  </a:lnTo>
                  <a:lnTo>
                    <a:pt x="46" y="404"/>
                  </a:lnTo>
                  <a:lnTo>
                    <a:pt x="48" y="408"/>
                  </a:lnTo>
                  <a:lnTo>
                    <a:pt x="49" y="411"/>
                  </a:lnTo>
                  <a:lnTo>
                    <a:pt x="50" y="415"/>
                  </a:lnTo>
                  <a:lnTo>
                    <a:pt x="50" y="417"/>
                  </a:lnTo>
                  <a:lnTo>
                    <a:pt x="50" y="421"/>
                  </a:lnTo>
                  <a:lnTo>
                    <a:pt x="47" y="428"/>
                  </a:lnTo>
                  <a:lnTo>
                    <a:pt x="42" y="435"/>
                  </a:lnTo>
                  <a:lnTo>
                    <a:pt x="35" y="443"/>
                  </a:lnTo>
                  <a:lnTo>
                    <a:pt x="25" y="450"/>
                  </a:lnTo>
                  <a:lnTo>
                    <a:pt x="14" y="458"/>
                  </a:lnTo>
                  <a:lnTo>
                    <a:pt x="0" y="465"/>
                  </a:lnTo>
                  <a:close/>
                  <a:moveTo>
                    <a:pt x="0" y="378"/>
                  </a:moveTo>
                  <a:lnTo>
                    <a:pt x="0" y="289"/>
                  </a:lnTo>
                  <a:lnTo>
                    <a:pt x="14" y="284"/>
                  </a:lnTo>
                  <a:lnTo>
                    <a:pt x="28" y="281"/>
                  </a:lnTo>
                  <a:lnTo>
                    <a:pt x="56" y="273"/>
                  </a:lnTo>
                  <a:lnTo>
                    <a:pt x="85" y="269"/>
                  </a:lnTo>
                  <a:lnTo>
                    <a:pt x="111" y="266"/>
                  </a:lnTo>
                  <a:lnTo>
                    <a:pt x="135" y="265"/>
                  </a:lnTo>
                  <a:lnTo>
                    <a:pt x="145" y="265"/>
                  </a:lnTo>
                  <a:lnTo>
                    <a:pt x="156" y="266"/>
                  </a:lnTo>
                  <a:lnTo>
                    <a:pt x="166" y="267"/>
                  </a:lnTo>
                  <a:lnTo>
                    <a:pt x="173" y="270"/>
                  </a:lnTo>
                  <a:lnTo>
                    <a:pt x="180" y="272"/>
                  </a:lnTo>
                  <a:lnTo>
                    <a:pt x="186" y="276"/>
                  </a:lnTo>
                  <a:lnTo>
                    <a:pt x="191" y="279"/>
                  </a:lnTo>
                  <a:lnTo>
                    <a:pt x="194" y="283"/>
                  </a:lnTo>
                  <a:lnTo>
                    <a:pt x="196" y="288"/>
                  </a:lnTo>
                  <a:lnTo>
                    <a:pt x="196" y="292"/>
                  </a:lnTo>
                  <a:lnTo>
                    <a:pt x="195" y="297"/>
                  </a:lnTo>
                  <a:lnTo>
                    <a:pt x="193" y="302"/>
                  </a:lnTo>
                  <a:lnTo>
                    <a:pt x="189" y="307"/>
                  </a:lnTo>
                  <a:lnTo>
                    <a:pt x="185" y="313"/>
                  </a:lnTo>
                  <a:lnTo>
                    <a:pt x="179" y="319"/>
                  </a:lnTo>
                  <a:lnTo>
                    <a:pt x="172" y="323"/>
                  </a:lnTo>
                  <a:lnTo>
                    <a:pt x="154" y="334"/>
                  </a:lnTo>
                  <a:lnTo>
                    <a:pt x="132" y="345"/>
                  </a:lnTo>
                  <a:lnTo>
                    <a:pt x="107" y="354"/>
                  </a:lnTo>
                  <a:lnTo>
                    <a:pt x="80" y="364"/>
                  </a:lnTo>
                  <a:lnTo>
                    <a:pt x="59" y="368"/>
                  </a:lnTo>
                  <a:lnTo>
                    <a:pt x="38" y="373"/>
                  </a:lnTo>
                  <a:lnTo>
                    <a:pt x="19" y="377"/>
                  </a:lnTo>
                  <a:lnTo>
                    <a:pt x="0" y="378"/>
                  </a:lnTo>
                  <a:close/>
                  <a:moveTo>
                    <a:pt x="0" y="227"/>
                  </a:moveTo>
                  <a:lnTo>
                    <a:pt x="0" y="136"/>
                  </a:lnTo>
                  <a:lnTo>
                    <a:pt x="25" y="132"/>
                  </a:lnTo>
                  <a:lnTo>
                    <a:pt x="48" y="128"/>
                  </a:lnTo>
                  <a:lnTo>
                    <a:pt x="69" y="127"/>
                  </a:lnTo>
                  <a:lnTo>
                    <a:pt x="90" y="127"/>
                  </a:lnTo>
                  <a:lnTo>
                    <a:pt x="106" y="130"/>
                  </a:lnTo>
                  <a:lnTo>
                    <a:pt x="119" y="133"/>
                  </a:lnTo>
                  <a:lnTo>
                    <a:pt x="125" y="136"/>
                  </a:lnTo>
                  <a:lnTo>
                    <a:pt x="130" y="138"/>
                  </a:lnTo>
                  <a:lnTo>
                    <a:pt x="134" y="140"/>
                  </a:lnTo>
                  <a:lnTo>
                    <a:pt x="136" y="144"/>
                  </a:lnTo>
                  <a:lnTo>
                    <a:pt x="138" y="147"/>
                  </a:lnTo>
                  <a:lnTo>
                    <a:pt x="138" y="152"/>
                  </a:lnTo>
                  <a:lnTo>
                    <a:pt x="137" y="157"/>
                  </a:lnTo>
                  <a:lnTo>
                    <a:pt x="135" y="162"/>
                  </a:lnTo>
                  <a:lnTo>
                    <a:pt x="130" y="168"/>
                  </a:lnTo>
                  <a:lnTo>
                    <a:pt x="125" y="172"/>
                  </a:lnTo>
                  <a:lnTo>
                    <a:pt x="119" y="177"/>
                  </a:lnTo>
                  <a:lnTo>
                    <a:pt x="111" y="183"/>
                  </a:lnTo>
                  <a:lnTo>
                    <a:pt x="93" y="194"/>
                  </a:lnTo>
                  <a:lnTo>
                    <a:pt x="71" y="204"/>
                  </a:lnTo>
                  <a:lnTo>
                    <a:pt x="44" y="214"/>
                  </a:lnTo>
                  <a:lnTo>
                    <a:pt x="16" y="222"/>
                  </a:lnTo>
                  <a:lnTo>
                    <a:pt x="8" y="225"/>
                  </a:lnTo>
                  <a:lnTo>
                    <a:pt x="0" y="227"/>
                  </a:lnTo>
                  <a:close/>
                  <a:moveTo>
                    <a:pt x="0" y="83"/>
                  </a:moveTo>
                  <a:lnTo>
                    <a:pt x="0" y="2"/>
                  </a:lnTo>
                  <a:lnTo>
                    <a:pt x="18" y="1"/>
                  </a:lnTo>
                  <a:lnTo>
                    <a:pt x="36" y="0"/>
                  </a:lnTo>
                  <a:lnTo>
                    <a:pt x="52" y="0"/>
                  </a:lnTo>
                  <a:lnTo>
                    <a:pt x="65" y="1"/>
                  </a:lnTo>
                  <a:lnTo>
                    <a:pt x="76" y="4"/>
                  </a:lnTo>
                  <a:lnTo>
                    <a:pt x="86" y="6"/>
                  </a:lnTo>
                  <a:lnTo>
                    <a:pt x="94" y="10"/>
                  </a:lnTo>
                  <a:lnTo>
                    <a:pt x="98" y="14"/>
                  </a:lnTo>
                  <a:lnTo>
                    <a:pt x="100" y="18"/>
                  </a:lnTo>
                  <a:lnTo>
                    <a:pt x="100" y="22"/>
                  </a:lnTo>
                  <a:lnTo>
                    <a:pt x="99" y="25"/>
                  </a:lnTo>
                  <a:lnTo>
                    <a:pt x="98" y="29"/>
                  </a:lnTo>
                  <a:lnTo>
                    <a:pt x="92" y="37"/>
                  </a:lnTo>
                  <a:lnTo>
                    <a:pt x="82" y="45"/>
                  </a:lnTo>
                  <a:lnTo>
                    <a:pt x="95" y="39"/>
                  </a:lnTo>
                  <a:lnTo>
                    <a:pt x="110" y="35"/>
                  </a:lnTo>
                  <a:lnTo>
                    <a:pt x="124" y="30"/>
                  </a:lnTo>
                  <a:lnTo>
                    <a:pt x="139" y="26"/>
                  </a:lnTo>
                  <a:lnTo>
                    <a:pt x="172" y="19"/>
                  </a:lnTo>
                  <a:lnTo>
                    <a:pt x="201" y="13"/>
                  </a:lnTo>
                  <a:lnTo>
                    <a:pt x="230" y="11"/>
                  </a:lnTo>
                  <a:lnTo>
                    <a:pt x="255" y="10"/>
                  </a:lnTo>
                  <a:lnTo>
                    <a:pt x="267" y="10"/>
                  </a:lnTo>
                  <a:lnTo>
                    <a:pt x="277" y="10"/>
                  </a:lnTo>
                  <a:lnTo>
                    <a:pt x="287" y="11"/>
                  </a:lnTo>
                  <a:lnTo>
                    <a:pt x="295" y="13"/>
                  </a:lnTo>
                  <a:lnTo>
                    <a:pt x="302" y="16"/>
                  </a:lnTo>
                  <a:lnTo>
                    <a:pt x="308" y="18"/>
                  </a:lnTo>
                  <a:lnTo>
                    <a:pt x="313" y="22"/>
                  </a:lnTo>
                  <a:lnTo>
                    <a:pt x="316" y="25"/>
                  </a:lnTo>
                  <a:lnTo>
                    <a:pt x="318" y="29"/>
                  </a:lnTo>
                  <a:lnTo>
                    <a:pt x="319" y="32"/>
                  </a:lnTo>
                  <a:lnTo>
                    <a:pt x="318" y="36"/>
                  </a:lnTo>
                  <a:lnTo>
                    <a:pt x="316" y="39"/>
                  </a:lnTo>
                  <a:lnTo>
                    <a:pt x="311" y="48"/>
                  </a:lnTo>
                  <a:lnTo>
                    <a:pt x="301" y="56"/>
                  </a:lnTo>
                  <a:lnTo>
                    <a:pt x="314" y="51"/>
                  </a:lnTo>
                  <a:lnTo>
                    <a:pt x="328" y="46"/>
                  </a:lnTo>
                  <a:lnTo>
                    <a:pt x="344" y="42"/>
                  </a:lnTo>
                  <a:lnTo>
                    <a:pt x="359" y="37"/>
                  </a:lnTo>
                  <a:lnTo>
                    <a:pt x="372" y="33"/>
                  </a:lnTo>
                  <a:lnTo>
                    <a:pt x="387" y="31"/>
                  </a:lnTo>
                  <a:lnTo>
                    <a:pt x="387" y="125"/>
                  </a:lnTo>
                  <a:lnTo>
                    <a:pt x="358" y="130"/>
                  </a:lnTo>
                  <a:lnTo>
                    <a:pt x="332" y="133"/>
                  </a:lnTo>
                  <a:lnTo>
                    <a:pt x="307" y="136"/>
                  </a:lnTo>
                  <a:lnTo>
                    <a:pt x="284" y="136"/>
                  </a:lnTo>
                  <a:lnTo>
                    <a:pt x="265" y="134"/>
                  </a:lnTo>
                  <a:lnTo>
                    <a:pt x="250" y="131"/>
                  </a:lnTo>
                  <a:lnTo>
                    <a:pt x="243" y="128"/>
                  </a:lnTo>
                  <a:lnTo>
                    <a:pt x="238" y="125"/>
                  </a:lnTo>
                  <a:lnTo>
                    <a:pt x="233" y="122"/>
                  </a:lnTo>
                  <a:lnTo>
                    <a:pt x="230" y="119"/>
                  </a:lnTo>
                  <a:lnTo>
                    <a:pt x="229" y="115"/>
                  </a:lnTo>
                  <a:lnTo>
                    <a:pt x="229" y="111"/>
                  </a:lnTo>
                  <a:lnTo>
                    <a:pt x="229" y="107"/>
                  </a:lnTo>
                  <a:lnTo>
                    <a:pt x="231" y="102"/>
                  </a:lnTo>
                  <a:lnTo>
                    <a:pt x="233" y="99"/>
                  </a:lnTo>
                  <a:lnTo>
                    <a:pt x="237" y="94"/>
                  </a:lnTo>
                  <a:lnTo>
                    <a:pt x="242" y="89"/>
                  </a:lnTo>
                  <a:lnTo>
                    <a:pt x="248" y="84"/>
                  </a:lnTo>
                  <a:lnTo>
                    <a:pt x="234" y="89"/>
                  </a:lnTo>
                  <a:lnTo>
                    <a:pt x="219" y="95"/>
                  </a:lnTo>
                  <a:lnTo>
                    <a:pt x="205" y="100"/>
                  </a:lnTo>
                  <a:lnTo>
                    <a:pt x="188" y="105"/>
                  </a:lnTo>
                  <a:lnTo>
                    <a:pt x="157" y="112"/>
                  </a:lnTo>
                  <a:lnTo>
                    <a:pt x="128" y="117"/>
                  </a:lnTo>
                  <a:lnTo>
                    <a:pt x="99" y="120"/>
                  </a:lnTo>
                  <a:lnTo>
                    <a:pt x="74" y="121"/>
                  </a:lnTo>
                  <a:lnTo>
                    <a:pt x="62" y="121"/>
                  </a:lnTo>
                  <a:lnTo>
                    <a:pt x="52" y="120"/>
                  </a:lnTo>
                  <a:lnTo>
                    <a:pt x="42" y="119"/>
                  </a:lnTo>
                  <a:lnTo>
                    <a:pt x="34" y="118"/>
                  </a:lnTo>
                  <a:lnTo>
                    <a:pt x="27" y="115"/>
                  </a:lnTo>
                  <a:lnTo>
                    <a:pt x="19" y="113"/>
                  </a:lnTo>
                  <a:lnTo>
                    <a:pt x="15" y="109"/>
                  </a:lnTo>
                  <a:lnTo>
                    <a:pt x="12" y="106"/>
                  </a:lnTo>
                  <a:lnTo>
                    <a:pt x="10" y="102"/>
                  </a:lnTo>
                  <a:lnTo>
                    <a:pt x="10" y="99"/>
                  </a:lnTo>
                  <a:lnTo>
                    <a:pt x="11" y="94"/>
                  </a:lnTo>
                  <a:lnTo>
                    <a:pt x="12" y="90"/>
                  </a:lnTo>
                  <a:lnTo>
                    <a:pt x="15" y="86"/>
                  </a:lnTo>
                  <a:lnTo>
                    <a:pt x="19" y="82"/>
                  </a:lnTo>
                  <a:lnTo>
                    <a:pt x="24" y="77"/>
                  </a:lnTo>
                  <a:lnTo>
                    <a:pt x="29" y="73"/>
                  </a:lnTo>
                  <a:lnTo>
                    <a:pt x="16" y="79"/>
                  </a:lnTo>
                  <a:lnTo>
                    <a:pt x="0" y="83"/>
                  </a:lnTo>
                  <a:close/>
                  <a:moveTo>
                    <a:pt x="387" y="181"/>
                  </a:moveTo>
                  <a:lnTo>
                    <a:pt x="387" y="275"/>
                  </a:lnTo>
                  <a:lnTo>
                    <a:pt x="368" y="277"/>
                  </a:lnTo>
                  <a:lnTo>
                    <a:pt x="351" y="277"/>
                  </a:lnTo>
                  <a:lnTo>
                    <a:pt x="334" y="276"/>
                  </a:lnTo>
                  <a:lnTo>
                    <a:pt x="320" y="275"/>
                  </a:lnTo>
                  <a:lnTo>
                    <a:pt x="308" y="272"/>
                  </a:lnTo>
                  <a:lnTo>
                    <a:pt x="297" y="269"/>
                  </a:lnTo>
                  <a:lnTo>
                    <a:pt x="294" y="266"/>
                  </a:lnTo>
                  <a:lnTo>
                    <a:pt x="290" y="264"/>
                  </a:lnTo>
                  <a:lnTo>
                    <a:pt x="287" y="262"/>
                  </a:lnTo>
                  <a:lnTo>
                    <a:pt x="284" y="258"/>
                  </a:lnTo>
                  <a:lnTo>
                    <a:pt x="283" y="254"/>
                  </a:lnTo>
                  <a:lnTo>
                    <a:pt x="282" y="250"/>
                  </a:lnTo>
                  <a:lnTo>
                    <a:pt x="283" y="245"/>
                  </a:lnTo>
                  <a:lnTo>
                    <a:pt x="286" y="240"/>
                  </a:lnTo>
                  <a:lnTo>
                    <a:pt x="288" y="235"/>
                  </a:lnTo>
                  <a:lnTo>
                    <a:pt x="293" y="229"/>
                  </a:lnTo>
                  <a:lnTo>
                    <a:pt x="297" y="225"/>
                  </a:lnTo>
                  <a:lnTo>
                    <a:pt x="305" y="220"/>
                  </a:lnTo>
                  <a:lnTo>
                    <a:pt x="320" y="209"/>
                  </a:lnTo>
                  <a:lnTo>
                    <a:pt x="339" y="200"/>
                  </a:lnTo>
                  <a:lnTo>
                    <a:pt x="362" y="190"/>
                  </a:lnTo>
                  <a:lnTo>
                    <a:pt x="387" y="181"/>
                  </a:lnTo>
                  <a:close/>
                  <a:moveTo>
                    <a:pt x="387" y="289"/>
                  </a:moveTo>
                  <a:lnTo>
                    <a:pt x="387" y="353"/>
                  </a:lnTo>
                  <a:lnTo>
                    <a:pt x="369" y="362"/>
                  </a:lnTo>
                  <a:lnTo>
                    <a:pt x="350" y="372"/>
                  </a:lnTo>
                  <a:lnTo>
                    <a:pt x="328" y="380"/>
                  </a:lnTo>
                  <a:lnTo>
                    <a:pt x="303" y="387"/>
                  </a:lnTo>
                  <a:lnTo>
                    <a:pt x="275" y="395"/>
                  </a:lnTo>
                  <a:lnTo>
                    <a:pt x="246" y="399"/>
                  </a:lnTo>
                  <a:lnTo>
                    <a:pt x="220" y="402"/>
                  </a:lnTo>
                  <a:lnTo>
                    <a:pt x="195" y="403"/>
                  </a:lnTo>
                  <a:lnTo>
                    <a:pt x="185" y="402"/>
                  </a:lnTo>
                  <a:lnTo>
                    <a:pt x="174" y="402"/>
                  </a:lnTo>
                  <a:lnTo>
                    <a:pt x="164" y="399"/>
                  </a:lnTo>
                  <a:lnTo>
                    <a:pt x="156" y="397"/>
                  </a:lnTo>
                  <a:lnTo>
                    <a:pt x="149" y="395"/>
                  </a:lnTo>
                  <a:lnTo>
                    <a:pt x="143" y="391"/>
                  </a:lnTo>
                  <a:lnTo>
                    <a:pt x="138" y="387"/>
                  </a:lnTo>
                  <a:lnTo>
                    <a:pt x="135" y="384"/>
                  </a:lnTo>
                  <a:lnTo>
                    <a:pt x="132" y="379"/>
                  </a:lnTo>
                  <a:lnTo>
                    <a:pt x="132" y="374"/>
                  </a:lnTo>
                  <a:lnTo>
                    <a:pt x="134" y="368"/>
                  </a:lnTo>
                  <a:lnTo>
                    <a:pt x="135" y="364"/>
                  </a:lnTo>
                  <a:lnTo>
                    <a:pt x="138" y="358"/>
                  </a:lnTo>
                  <a:lnTo>
                    <a:pt x="144" y="353"/>
                  </a:lnTo>
                  <a:lnTo>
                    <a:pt x="150" y="347"/>
                  </a:lnTo>
                  <a:lnTo>
                    <a:pt x="157" y="341"/>
                  </a:lnTo>
                  <a:lnTo>
                    <a:pt x="175" y="330"/>
                  </a:lnTo>
                  <a:lnTo>
                    <a:pt x="196" y="320"/>
                  </a:lnTo>
                  <a:lnTo>
                    <a:pt x="221" y="309"/>
                  </a:lnTo>
                  <a:lnTo>
                    <a:pt x="250" y="301"/>
                  </a:lnTo>
                  <a:lnTo>
                    <a:pt x="269" y="296"/>
                  </a:lnTo>
                  <a:lnTo>
                    <a:pt x="288" y="291"/>
                  </a:lnTo>
                  <a:lnTo>
                    <a:pt x="307" y="289"/>
                  </a:lnTo>
                  <a:lnTo>
                    <a:pt x="325" y="286"/>
                  </a:lnTo>
                  <a:lnTo>
                    <a:pt x="343" y="285"/>
                  </a:lnTo>
                  <a:lnTo>
                    <a:pt x="358" y="285"/>
                  </a:lnTo>
                  <a:lnTo>
                    <a:pt x="373" y="286"/>
                  </a:lnTo>
                  <a:lnTo>
                    <a:pt x="387" y="289"/>
                  </a:lnTo>
                  <a:close/>
                  <a:moveTo>
                    <a:pt x="387" y="362"/>
                  </a:moveTo>
                  <a:lnTo>
                    <a:pt x="387" y="424"/>
                  </a:lnTo>
                  <a:lnTo>
                    <a:pt x="377" y="422"/>
                  </a:lnTo>
                  <a:lnTo>
                    <a:pt x="370" y="418"/>
                  </a:lnTo>
                  <a:lnTo>
                    <a:pt x="364" y="414"/>
                  </a:lnTo>
                  <a:lnTo>
                    <a:pt x="360" y="409"/>
                  </a:lnTo>
                  <a:lnTo>
                    <a:pt x="358" y="404"/>
                  </a:lnTo>
                  <a:lnTo>
                    <a:pt x="357" y="398"/>
                  </a:lnTo>
                  <a:lnTo>
                    <a:pt x="358" y="392"/>
                  </a:lnTo>
                  <a:lnTo>
                    <a:pt x="362" y="386"/>
                  </a:lnTo>
                  <a:lnTo>
                    <a:pt x="365" y="380"/>
                  </a:lnTo>
                  <a:lnTo>
                    <a:pt x="371" y="374"/>
                  </a:lnTo>
                  <a:lnTo>
                    <a:pt x="378" y="368"/>
                  </a:lnTo>
                  <a:lnTo>
                    <a:pt x="387" y="362"/>
                  </a:lnTo>
                  <a:close/>
                  <a:moveTo>
                    <a:pt x="387" y="444"/>
                  </a:moveTo>
                  <a:lnTo>
                    <a:pt x="387" y="548"/>
                  </a:lnTo>
                  <a:lnTo>
                    <a:pt x="359" y="555"/>
                  </a:lnTo>
                  <a:lnTo>
                    <a:pt x="332" y="559"/>
                  </a:lnTo>
                  <a:lnTo>
                    <a:pt x="307" y="561"/>
                  </a:lnTo>
                  <a:lnTo>
                    <a:pt x="284" y="561"/>
                  </a:lnTo>
                  <a:lnTo>
                    <a:pt x="274" y="560"/>
                  </a:lnTo>
                  <a:lnTo>
                    <a:pt x="264" y="559"/>
                  </a:lnTo>
                  <a:lnTo>
                    <a:pt x="256" y="557"/>
                  </a:lnTo>
                  <a:lnTo>
                    <a:pt x="248" y="555"/>
                  </a:lnTo>
                  <a:lnTo>
                    <a:pt x="240" y="551"/>
                  </a:lnTo>
                  <a:lnTo>
                    <a:pt x="234" y="548"/>
                  </a:lnTo>
                  <a:lnTo>
                    <a:pt x="230" y="544"/>
                  </a:lnTo>
                  <a:lnTo>
                    <a:pt x="226" y="540"/>
                  </a:lnTo>
                  <a:lnTo>
                    <a:pt x="225" y="535"/>
                  </a:lnTo>
                  <a:lnTo>
                    <a:pt x="224" y="530"/>
                  </a:lnTo>
                  <a:lnTo>
                    <a:pt x="224" y="524"/>
                  </a:lnTo>
                  <a:lnTo>
                    <a:pt x="226" y="519"/>
                  </a:lnTo>
                  <a:lnTo>
                    <a:pt x="230" y="513"/>
                  </a:lnTo>
                  <a:lnTo>
                    <a:pt x="234" y="507"/>
                  </a:lnTo>
                  <a:lnTo>
                    <a:pt x="240" y="502"/>
                  </a:lnTo>
                  <a:lnTo>
                    <a:pt x="246" y="496"/>
                  </a:lnTo>
                  <a:lnTo>
                    <a:pt x="255" y="491"/>
                  </a:lnTo>
                  <a:lnTo>
                    <a:pt x="263" y="485"/>
                  </a:lnTo>
                  <a:lnTo>
                    <a:pt x="274" y="479"/>
                  </a:lnTo>
                  <a:lnTo>
                    <a:pt x="284" y="474"/>
                  </a:lnTo>
                  <a:lnTo>
                    <a:pt x="308" y="463"/>
                  </a:lnTo>
                  <a:lnTo>
                    <a:pt x="335" y="455"/>
                  </a:lnTo>
                  <a:lnTo>
                    <a:pt x="349" y="452"/>
                  </a:lnTo>
                  <a:lnTo>
                    <a:pt x="362" y="449"/>
                  </a:lnTo>
                  <a:lnTo>
                    <a:pt x="373" y="447"/>
                  </a:lnTo>
                  <a:lnTo>
                    <a:pt x="387" y="444"/>
                  </a:lnTo>
                  <a:close/>
                  <a:moveTo>
                    <a:pt x="387" y="645"/>
                  </a:moveTo>
                  <a:lnTo>
                    <a:pt x="387" y="731"/>
                  </a:lnTo>
                  <a:lnTo>
                    <a:pt x="371" y="728"/>
                  </a:lnTo>
                  <a:lnTo>
                    <a:pt x="358" y="724"/>
                  </a:lnTo>
                  <a:lnTo>
                    <a:pt x="352" y="721"/>
                  </a:lnTo>
                  <a:lnTo>
                    <a:pt x="347" y="718"/>
                  </a:lnTo>
                  <a:lnTo>
                    <a:pt x="344" y="714"/>
                  </a:lnTo>
                  <a:lnTo>
                    <a:pt x="340" y="709"/>
                  </a:lnTo>
                  <a:lnTo>
                    <a:pt x="339" y="706"/>
                  </a:lnTo>
                  <a:lnTo>
                    <a:pt x="338" y="702"/>
                  </a:lnTo>
                  <a:lnTo>
                    <a:pt x="337" y="699"/>
                  </a:lnTo>
                  <a:lnTo>
                    <a:pt x="338" y="695"/>
                  </a:lnTo>
                  <a:lnTo>
                    <a:pt x="340" y="687"/>
                  </a:lnTo>
                  <a:lnTo>
                    <a:pt x="345" y="679"/>
                  </a:lnTo>
                  <a:lnTo>
                    <a:pt x="352" y="670"/>
                  </a:lnTo>
                  <a:lnTo>
                    <a:pt x="362" y="662"/>
                  </a:lnTo>
                  <a:lnTo>
                    <a:pt x="372" y="654"/>
                  </a:lnTo>
                  <a:lnTo>
                    <a:pt x="387" y="645"/>
                  </a:lnTo>
                  <a:close/>
                  <a:moveTo>
                    <a:pt x="387" y="753"/>
                  </a:moveTo>
                  <a:lnTo>
                    <a:pt x="387" y="864"/>
                  </a:lnTo>
                  <a:lnTo>
                    <a:pt x="362" y="869"/>
                  </a:lnTo>
                  <a:lnTo>
                    <a:pt x="338" y="872"/>
                  </a:lnTo>
                  <a:lnTo>
                    <a:pt x="315" y="873"/>
                  </a:lnTo>
                  <a:lnTo>
                    <a:pt x="294" y="873"/>
                  </a:lnTo>
                  <a:lnTo>
                    <a:pt x="284" y="872"/>
                  </a:lnTo>
                  <a:lnTo>
                    <a:pt x="276" y="870"/>
                  </a:lnTo>
                  <a:lnTo>
                    <a:pt x="268" y="869"/>
                  </a:lnTo>
                  <a:lnTo>
                    <a:pt x="261" y="865"/>
                  </a:lnTo>
                  <a:lnTo>
                    <a:pt x="253" y="863"/>
                  </a:lnTo>
                  <a:lnTo>
                    <a:pt x="249" y="859"/>
                  </a:lnTo>
                  <a:lnTo>
                    <a:pt x="244" y="854"/>
                  </a:lnTo>
                  <a:lnTo>
                    <a:pt x="240" y="851"/>
                  </a:lnTo>
                  <a:lnTo>
                    <a:pt x="238" y="845"/>
                  </a:lnTo>
                  <a:lnTo>
                    <a:pt x="237" y="840"/>
                  </a:lnTo>
                  <a:lnTo>
                    <a:pt x="237" y="834"/>
                  </a:lnTo>
                  <a:lnTo>
                    <a:pt x="238" y="828"/>
                  </a:lnTo>
                  <a:lnTo>
                    <a:pt x="242" y="822"/>
                  </a:lnTo>
                  <a:lnTo>
                    <a:pt x="245" y="816"/>
                  </a:lnTo>
                  <a:lnTo>
                    <a:pt x="250" y="810"/>
                  </a:lnTo>
                  <a:lnTo>
                    <a:pt x="256" y="804"/>
                  </a:lnTo>
                  <a:lnTo>
                    <a:pt x="263" y="799"/>
                  </a:lnTo>
                  <a:lnTo>
                    <a:pt x="271" y="794"/>
                  </a:lnTo>
                  <a:lnTo>
                    <a:pt x="280" y="788"/>
                  </a:lnTo>
                  <a:lnTo>
                    <a:pt x="290" y="782"/>
                  </a:lnTo>
                  <a:lnTo>
                    <a:pt x="312" y="772"/>
                  </a:lnTo>
                  <a:lnTo>
                    <a:pt x="337" y="764"/>
                  </a:lnTo>
                  <a:lnTo>
                    <a:pt x="350" y="761"/>
                  </a:lnTo>
                  <a:lnTo>
                    <a:pt x="362" y="757"/>
                  </a:lnTo>
                  <a:lnTo>
                    <a:pt x="373" y="755"/>
                  </a:lnTo>
                  <a:lnTo>
                    <a:pt x="387" y="753"/>
                  </a:lnTo>
                  <a:close/>
                  <a:moveTo>
                    <a:pt x="387" y="908"/>
                  </a:moveTo>
                  <a:lnTo>
                    <a:pt x="387" y="961"/>
                  </a:lnTo>
                  <a:lnTo>
                    <a:pt x="379" y="968"/>
                  </a:lnTo>
                  <a:lnTo>
                    <a:pt x="372" y="974"/>
                  </a:lnTo>
                  <a:lnTo>
                    <a:pt x="363" y="979"/>
                  </a:lnTo>
                  <a:lnTo>
                    <a:pt x="353" y="985"/>
                  </a:lnTo>
                  <a:lnTo>
                    <a:pt x="344" y="991"/>
                  </a:lnTo>
                  <a:lnTo>
                    <a:pt x="332" y="996"/>
                  </a:lnTo>
                  <a:lnTo>
                    <a:pt x="320" y="1001"/>
                  </a:lnTo>
                  <a:lnTo>
                    <a:pt x="307" y="1004"/>
                  </a:lnTo>
                  <a:lnTo>
                    <a:pt x="282" y="1011"/>
                  </a:lnTo>
                  <a:lnTo>
                    <a:pt x="258" y="1016"/>
                  </a:lnTo>
                  <a:lnTo>
                    <a:pt x="234" y="1017"/>
                  </a:lnTo>
                  <a:lnTo>
                    <a:pt x="213" y="1017"/>
                  </a:lnTo>
                  <a:lnTo>
                    <a:pt x="204" y="1016"/>
                  </a:lnTo>
                  <a:lnTo>
                    <a:pt x="194" y="1015"/>
                  </a:lnTo>
                  <a:lnTo>
                    <a:pt x="186" y="1012"/>
                  </a:lnTo>
                  <a:lnTo>
                    <a:pt x="177" y="1010"/>
                  </a:lnTo>
                  <a:lnTo>
                    <a:pt x="172" y="1006"/>
                  </a:lnTo>
                  <a:lnTo>
                    <a:pt x="166" y="1003"/>
                  </a:lnTo>
                  <a:lnTo>
                    <a:pt x="160" y="998"/>
                  </a:lnTo>
                  <a:lnTo>
                    <a:pt x="156" y="993"/>
                  </a:lnTo>
                  <a:lnTo>
                    <a:pt x="154" y="989"/>
                  </a:lnTo>
                  <a:lnTo>
                    <a:pt x="153" y="983"/>
                  </a:lnTo>
                  <a:lnTo>
                    <a:pt x="153" y="978"/>
                  </a:lnTo>
                  <a:lnTo>
                    <a:pt x="154" y="972"/>
                  </a:lnTo>
                  <a:lnTo>
                    <a:pt x="156" y="966"/>
                  </a:lnTo>
                  <a:lnTo>
                    <a:pt x="160" y="960"/>
                  </a:lnTo>
                  <a:lnTo>
                    <a:pt x="164" y="954"/>
                  </a:lnTo>
                  <a:lnTo>
                    <a:pt x="170" y="948"/>
                  </a:lnTo>
                  <a:lnTo>
                    <a:pt x="177" y="942"/>
                  </a:lnTo>
                  <a:lnTo>
                    <a:pt x="185" y="936"/>
                  </a:lnTo>
                  <a:lnTo>
                    <a:pt x="193" y="932"/>
                  </a:lnTo>
                  <a:lnTo>
                    <a:pt x="202" y="926"/>
                  </a:lnTo>
                  <a:lnTo>
                    <a:pt x="223" y="916"/>
                  </a:lnTo>
                  <a:lnTo>
                    <a:pt x="246" y="908"/>
                  </a:lnTo>
                  <a:lnTo>
                    <a:pt x="268" y="902"/>
                  </a:lnTo>
                  <a:lnTo>
                    <a:pt x="289" y="898"/>
                  </a:lnTo>
                  <a:lnTo>
                    <a:pt x="308" y="896"/>
                  </a:lnTo>
                  <a:lnTo>
                    <a:pt x="327" y="895"/>
                  </a:lnTo>
                  <a:lnTo>
                    <a:pt x="345" y="896"/>
                  </a:lnTo>
                  <a:lnTo>
                    <a:pt x="362" y="898"/>
                  </a:lnTo>
                  <a:lnTo>
                    <a:pt x="375" y="902"/>
                  </a:lnTo>
                  <a:lnTo>
                    <a:pt x="387" y="908"/>
                  </a:lnTo>
                  <a:close/>
                  <a:moveTo>
                    <a:pt x="387" y="1116"/>
                  </a:moveTo>
                  <a:lnTo>
                    <a:pt x="387" y="1220"/>
                  </a:lnTo>
                  <a:lnTo>
                    <a:pt x="376" y="1219"/>
                  </a:lnTo>
                  <a:lnTo>
                    <a:pt x="366" y="1218"/>
                  </a:lnTo>
                  <a:lnTo>
                    <a:pt x="357" y="1216"/>
                  </a:lnTo>
                  <a:lnTo>
                    <a:pt x="350" y="1212"/>
                  </a:lnTo>
                  <a:lnTo>
                    <a:pt x="343" y="1208"/>
                  </a:lnTo>
                  <a:lnTo>
                    <a:pt x="335" y="1205"/>
                  </a:lnTo>
                  <a:lnTo>
                    <a:pt x="331" y="1200"/>
                  </a:lnTo>
                  <a:lnTo>
                    <a:pt x="327" y="1194"/>
                  </a:lnTo>
                  <a:lnTo>
                    <a:pt x="325" y="1191"/>
                  </a:lnTo>
                  <a:lnTo>
                    <a:pt x="322" y="1185"/>
                  </a:lnTo>
                  <a:lnTo>
                    <a:pt x="322" y="1180"/>
                  </a:lnTo>
                  <a:lnTo>
                    <a:pt x="322" y="1175"/>
                  </a:lnTo>
                  <a:lnTo>
                    <a:pt x="324" y="1170"/>
                  </a:lnTo>
                  <a:lnTo>
                    <a:pt x="326" y="1164"/>
                  </a:lnTo>
                  <a:lnTo>
                    <a:pt x="328" y="1160"/>
                  </a:lnTo>
                  <a:lnTo>
                    <a:pt x="332" y="1154"/>
                  </a:lnTo>
                  <a:lnTo>
                    <a:pt x="341" y="1144"/>
                  </a:lnTo>
                  <a:lnTo>
                    <a:pt x="354" y="1134"/>
                  </a:lnTo>
                  <a:lnTo>
                    <a:pt x="369" y="1124"/>
                  </a:lnTo>
                  <a:lnTo>
                    <a:pt x="387" y="1116"/>
                  </a:lnTo>
                  <a:close/>
                  <a:moveTo>
                    <a:pt x="387" y="1255"/>
                  </a:moveTo>
                  <a:lnTo>
                    <a:pt x="387" y="1372"/>
                  </a:lnTo>
                  <a:lnTo>
                    <a:pt x="368" y="1376"/>
                  </a:lnTo>
                  <a:lnTo>
                    <a:pt x="350" y="1376"/>
                  </a:lnTo>
                  <a:lnTo>
                    <a:pt x="333" y="1376"/>
                  </a:lnTo>
                  <a:lnTo>
                    <a:pt x="318" y="1374"/>
                  </a:lnTo>
                  <a:lnTo>
                    <a:pt x="303" y="1370"/>
                  </a:lnTo>
                  <a:lnTo>
                    <a:pt x="292" y="1365"/>
                  </a:lnTo>
                  <a:lnTo>
                    <a:pt x="287" y="1362"/>
                  </a:lnTo>
                  <a:lnTo>
                    <a:pt x="282" y="1358"/>
                  </a:lnTo>
                  <a:lnTo>
                    <a:pt x="278" y="1355"/>
                  </a:lnTo>
                  <a:lnTo>
                    <a:pt x="276" y="1350"/>
                  </a:lnTo>
                  <a:lnTo>
                    <a:pt x="272" y="1345"/>
                  </a:lnTo>
                  <a:lnTo>
                    <a:pt x="271" y="1339"/>
                  </a:lnTo>
                  <a:lnTo>
                    <a:pt x="271" y="1333"/>
                  </a:lnTo>
                  <a:lnTo>
                    <a:pt x="271" y="1327"/>
                  </a:lnTo>
                  <a:lnTo>
                    <a:pt x="274" y="1321"/>
                  </a:lnTo>
                  <a:lnTo>
                    <a:pt x="277" y="1315"/>
                  </a:lnTo>
                  <a:lnTo>
                    <a:pt x="281" y="1309"/>
                  </a:lnTo>
                  <a:lnTo>
                    <a:pt x="286" y="1303"/>
                  </a:lnTo>
                  <a:lnTo>
                    <a:pt x="292" y="1298"/>
                  </a:lnTo>
                  <a:lnTo>
                    <a:pt x="299" y="1292"/>
                  </a:lnTo>
                  <a:lnTo>
                    <a:pt x="306" y="1286"/>
                  </a:lnTo>
                  <a:lnTo>
                    <a:pt x="314" y="1280"/>
                  </a:lnTo>
                  <a:lnTo>
                    <a:pt x="324" y="1275"/>
                  </a:lnTo>
                  <a:lnTo>
                    <a:pt x="333" y="1270"/>
                  </a:lnTo>
                  <a:lnTo>
                    <a:pt x="344" y="1267"/>
                  </a:lnTo>
                  <a:lnTo>
                    <a:pt x="354" y="1262"/>
                  </a:lnTo>
                  <a:lnTo>
                    <a:pt x="371" y="1257"/>
                  </a:lnTo>
                  <a:lnTo>
                    <a:pt x="387" y="1255"/>
                  </a:lnTo>
                  <a:close/>
                  <a:moveTo>
                    <a:pt x="387" y="1410"/>
                  </a:moveTo>
                  <a:lnTo>
                    <a:pt x="387" y="1522"/>
                  </a:lnTo>
                  <a:lnTo>
                    <a:pt x="382" y="1523"/>
                  </a:lnTo>
                  <a:lnTo>
                    <a:pt x="378" y="1524"/>
                  </a:lnTo>
                  <a:lnTo>
                    <a:pt x="356" y="1532"/>
                  </a:lnTo>
                  <a:lnTo>
                    <a:pt x="334" y="1535"/>
                  </a:lnTo>
                  <a:lnTo>
                    <a:pt x="313" y="1536"/>
                  </a:lnTo>
                  <a:lnTo>
                    <a:pt x="294" y="1535"/>
                  </a:lnTo>
                  <a:lnTo>
                    <a:pt x="284" y="1534"/>
                  </a:lnTo>
                  <a:lnTo>
                    <a:pt x="276" y="1532"/>
                  </a:lnTo>
                  <a:lnTo>
                    <a:pt x="268" y="1529"/>
                  </a:lnTo>
                  <a:lnTo>
                    <a:pt x="261" y="1527"/>
                  </a:lnTo>
                  <a:lnTo>
                    <a:pt x="255" y="1523"/>
                  </a:lnTo>
                  <a:lnTo>
                    <a:pt x="249" y="1519"/>
                  </a:lnTo>
                  <a:lnTo>
                    <a:pt x="244" y="1515"/>
                  </a:lnTo>
                  <a:lnTo>
                    <a:pt x="240" y="1509"/>
                  </a:lnTo>
                  <a:lnTo>
                    <a:pt x="237" y="1504"/>
                  </a:lnTo>
                  <a:lnTo>
                    <a:pt x="236" y="1498"/>
                  </a:lnTo>
                  <a:lnTo>
                    <a:pt x="236" y="1492"/>
                  </a:lnTo>
                  <a:lnTo>
                    <a:pt x="236" y="1486"/>
                  </a:lnTo>
                  <a:lnTo>
                    <a:pt x="237" y="1481"/>
                  </a:lnTo>
                  <a:lnTo>
                    <a:pt x="240" y="1475"/>
                  </a:lnTo>
                  <a:lnTo>
                    <a:pt x="244" y="1469"/>
                  </a:lnTo>
                  <a:lnTo>
                    <a:pt x="249" y="1463"/>
                  </a:lnTo>
                  <a:lnTo>
                    <a:pt x="253" y="1457"/>
                  </a:lnTo>
                  <a:lnTo>
                    <a:pt x="261" y="1451"/>
                  </a:lnTo>
                  <a:lnTo>
                    <a:pt x="268" y="1445"/>
                  </a:lnTo>
                  <a:lnTo>
                    <a:pt x="275" y="1440"/>
                  </a:lnTo>
                  <a:lnTo>
                    <a:pt x="284" y="1435"/>
                  </a:lnTo>
                  <a:lnTo>
                    <a:pt x="293" y="1431"/>
                  </a:lnTo>
                  <a:lnTo>
                    <a:pt x="303" y="1426"/>
                  </a:lnTo>
                  <a:lnTo>
                    <a:pt x="314" y="1422"/>
                  </a:lnTo>
                  <a:lnTo>
                    <a:pt x="333" y="1416"/>
                  </a:lnTo>
                  <a:lnTo>
                    <a:pt x="351" y="1413"/>
                  </a:lnTo>
                  <a:lnTo>
                    <a:pt x="369" y="1412"/>
                  </a:lnTo>
                  <a:lnTo>
                    <a:pt x="387" y="1410"/>
                  </a:lnTo>
                  <a:close/>
                  <a:moveTo>
                    <a:pt x="387" y="1579"/>
                  </a:moveTo>
                  <a:lnTo>
                    <a:pt x="387" y="1674"/>
                  </a:lnTo>
                  <a:lnTo>
                    <a:pt x="371" y="1683"/>
                  </a:lnTo>
                  <a:lnTo>
                    <a:pt x="353" y="1690"/>
                  </a:lnTo>
                  <a:lnTo>
                    <a:pt x="332" y="1696"/>
                  </a:lnTo>
                  <a:lnTo>
                    <a:pt x="311" y="1699"/>
                  </a:lnTo>
                  <a:lnTo>
                    <a:pt x="290" y="1700"/>
                  </a:lnTo>
                  <a:lnTo>
                    <a:pt x="271" y="1699"/>
                  </a:lnTo>
                  <a:lnTo>
                    <a:pt x="263" y="1698"/>
                  </a:lnTo>
                  <a:lnTo>
                    <a:pt x="255" y="1696"/>
                  </a:lnTo>
                  <a:lnTo>
                    <a:pt x="246" y="1693"/>
                  </a:lnTo>
                  <a:lnTo>
                    <a:pt x="239" y="1691"/>
                  </a:lnTo>
                  <a:lnTo>
                    <a:pt x="233" y="1687"/>
                  </a:lnTo>
                  <a:lnTo>
                    <a:pt x="227" y="1683"/>
                  </a:lnTo>
                  <a:lnTo>
                    <a:pt x="223" y="1678"/>
                  </a:lnTo>
                  <a:lnTo>
                    <a:pt x="219" y="1673"/>
                  </a:lnTo>
                  <a:lnTo>
                    <a:pt x="217" y="1667"/>
                  </a:lnTo>
                  <a:lnTo>
                    <a:pt x="214" y="1662"/>
                  </a:lnTo>
                  <a:lnTo>
                    <a:pt x="214" y="1656"/>
                  </a:lnTo>
                  <a:lnTo>
                    <a:pt x="214" y="1650"/>
                  </a:lnTo>
                  <a:lnTo>
                    <a:pt x="217" y="1644"/>
                  </a:lnTo>
                  <a:lnTo>
                    <a:pt x="219" y="1639"/>
                  </a:lnTo>
                  <a:lnTo>
                    <a:pt x="221" y="1631"/>
                  </a:lnTo>
                  <a:lnTo>
                    <a:pt x="226" y="1625"/>
                  </a:lnTo>
                  <a:lnTo>
                    <a:pt x="231" y="1620"/>
                  </a:lnTo>
                  <a:lnTo>
                    <a:pt x="237" y="1615"/>
                  </a:lnTo>
                  <a:lnTo>
                    <a:pt x="244" y="1609"/>
                  </a:lnTo>
                  <a:lnTo>
                    <a:pt x="251" y="1604"/>
                  </a:lnTo>
                  <a:lnTo>
                    <a:pt x="259" y="1598"/>
                  </a:lnTo>
                  <a:lnTo>
                    <a:pt x="269" y="1595"/>
                  </a:lnTo>
                  <a:lnTo>
                    <a:pt x="278" y="1590"/>
                  </a:lnTo>
                  <a:lnTo>
                    <a:pt x="288" y="1586"/>
                  </a:lnTo>
                  <a:lnTo>
                    <a:pt x="301" y="1582"/>
                  </a:lnTo>
                  <a:lnTo>
                    <a:pt x="314" y="1579"/>
                  </a:lnTo>
                  <a:lnTo>
                    <a:pt x="327" y="1577"/>
                  </a:lnTo>
                  <a:lnTo>
                    <a:pt x="340" y="1576"/>
                  </a:lnTo>
                  <a:lnTo>
                    <a:pt x="352" y="1576"/>
                  </a:lnTo>
                  <a:lnTo>
                    <a:pt x="364" y="1576"/>
                  </a:lnTo>
                  <a:lnTo>
                    <a:pt x="376" y="1577"/>
                  </a:lnTo>
                  <a:lnTo>
                    <a:pt x="387" y="1579"/>
                  </a:lnTo>
                  <a:close/>
                  <a:moveTo>
                    <a:pt x="387" y="1754"/>
                  </a:moveTo>
                  <a:lnTo>
                    <a:pt x="387" y="1835"/>
                  </a:lnTo>
                  <a:lnTo>
                    <a:pt x="377" y="1841"/>
                  </a:lnTo>
                  <a:lnTo>
                    <a:pt x="366" y="1848"/>
                  </a:lnTo>
                  <a:lnTo>
                    <a:pt x="356" y="1854"/>
                  </a:lnTo>
                  <a:lnTo>
                    <a:pt x="343" y="1858"/>
                  </a:lnTo>
                  <a:lnTo>
                    <a:pt x="322" y="1864"/>
                  </a:lnTo>
                  <a:lnTo>
                    <a:pt x="302" y="1868"/>
                  </a:lnTo>
                  <a:lnTo>
                    <a:pt x="283" y="1869"/>
                  </a:lnTo>
                  <a:lnTo>
                    <a:pt x="264" y="1868"/>
                  </a:lnTo>
                  <a:lnTo>
                    <a:pt x="256" y="1867"/>
                  </a:lnTo>
                  <a:lnTo>
                    <a:pt x="248" y="1864"/>
                  </a:lnTo>
                  <a:lnTo>
                    <a:pt x="240" y="1862"/>
                  </a:lnTo>
                  <a:lnTo>
                    <a:pt x="233" y="1858"/>
                  </a:lnTo>
                  <a:lnTo>
                    <a:pt x="227" y="1855"/>
                  </a:lnTo>
                  <a:lnTo>
                    <a:pt x="221" y="1851"/>
                  </a:lnTo>
                  <a:lnTo>
                    <a:pt x="217" y="1846"/>
                  </a:lnTo>
                  <a:lnTo>
                    <a:pt x="213" y="1842"/>
                  </a:lnTo>
                  <a:lnTo>
                    <a:pt x="211" y="1836"/>
                  </a:lnTo>
                  <a:lnTo>
                    <a:pt x="208" y="1830"/>
                  </a:lnTo>
                  <a:lnTo>
                    <a:pt x="208" y="1824"/>
                  </a:lnTo>
                  <a:lnTo>
                    <a:pt x="208" y="1818"/>
                  </a:lnTo>
                  <a:lnTo>
                    <a:pt x="210" y="1812"/>
                  </a:lnTo>
                  <a:lnTo>
                    <a:pt x="212" y="1806"/>
                  </a:lnTo>
                  <a:lnTo>
                    <a:pt x="215" y="1800"/>
                  </a:lnTo>
                  <a:lnTo>
                    <a:pt x="219" y="1794"/>
                  </a:lnTo>
                  <a:lnTo>
                    <a:pt x="224" y="1788"/>
                  </a:lnTo>
                  <a:lnTo>
                    <a:pt x="230" y="1782"/>
                  </a:lnTo>
                  <a:lnTo>
                    <a:pt x="236" y="1778"/>
                  </a:lnTo>
                  <a:lnTo>
                    <a:pt x="243" y="1772"/>
                  </a:lnTo>
                  <a:lnTo>
                    <a:pt x="250" y="1767"/>
                  </a:lnTo>
                  <a:lnTo>
                    <a:pt x="259" y="1762"/>
                  </a:lnTo>
                  <a:lnTo>
                    <a:pt x="268" y="1759"/>
                  </a:lnTo>
                  <a:lnTo>
                    <a:pt x="278" y="1755"/>
                  </a:lnTo>
                  <a:lnTo>
                    <a:pt x="293" y="1750"/>
                  </a:lnTo>
                  <a:lnTo>
                    <a:pt x="308" y="1747"/>
                  </a:lnTo>
                  <a:lnTo>
                    <a:pt x="322" y="1744"/>
                  </a:lnTo>
                  <a:lnTo>
                    <a:pt x="337" y="1744"/>
                  </a:lnTo>
                  <a:lnTo>
                    <a:pt x="351" y="1744"/>
                  </a:lnTo>
                  <a:lnTo>
                    <a:pt x="364" y="1747"/>
                  </a:lnTo>
                  <a:lnTo>
                    <a:pt x="376" y="1750"/>
                  </a:lnTo>
                  <a:lnTo>
                    <a:pt x="387" y="1754"/>
                  </a:lnTo>
                  <a:close/>
                  <a:moveTo>
                    <a:pt x="185" y="158"/>
                  </a:moveTo>
                  <a:lnTo>
                    <a:pt x="156" y="166"/>
                  </a:lnTo>
                  <a:lnTo>
                    <a:pt x="129" y="177"/>
                  </a:lnTo>
                  <a:lnTo>
                    <a:pt x="106" y="188"/>
                  </a:lnTo>
                  <a:lnTo>
                    <a:pt x="88" y="199"/>
                  </a:lnTo>
                  <a:lnTo>
                    <a:pt x="80" y="203"/>
                  </a:lnTo>
                  <a:lnTo>
                    <a:pt x="74" y="209"/>
                  </a:lnTo>
                  <a:lnTo>
                    <a:pt x="68" y="215"/>
                  </a:lnTo>
                  <a:lnTo>
                    <a:pt x="65" y="220"/>
                  </a:lnTo>
                  <a:lnTo>
                    <a:pt x="62" y="225"/>
                  </a:lnTo>
                  <a:lnTo>
                    <a:pt x="61" y="231"/>
                  </a:lnTo>
                  <a:lnTo>
                    <a:pt x="61" y="235"/>
                  </a:lnTo>
                  <a:lnTo>
                    <a:pt x="63" y="239"/>
                  </a:lnTo>
                  <a:lnTo>
                    <a:pt x="67" y="244"/>
                  </a:lnTo>
                  <a:lnTo>
                    <a:pt x="72" y="247"/>
                  </a:lnTo>
                  <a:lnTo>
                    <a:pt x="78" y="250"/>
                  </a:lnTo>
                  <a:lnTo>
                    <a:pt x="85" y="252"/>
                  </a:lnTo>
                  <a:lnTo>
                    <a:pt x="93" y="254"/>
                  </a:lnTo>
                  <a:lnTo>
                    <a:pt x="103" y="256"/>
                  </a:lnTo>
                  <a:lnTo>
                    <a:pt x="113" y="257"/>
                  </a:lnTo>
                  <a:lnTo>
                    <a:pt x="124" y="257"/>
                  </a:lnTo>
                  <a:lnTo>
                    <a:pt x="149" y="256"/>
                  </a:lnTo>
                  <a:lnTo>
                    <a:pt x="176" y="253"/>
                  </a:lnTo>
                  <a:lnTo>
                    <a:pt x="206" y="247"/>
                  </a:lnTo>
                  <a:lnTo>
                    <a:pt x="236" y="240"/>
                  </a:lnTo>
                  <a:lnTo>
                    <a:pt x="265" y="232"/>
                  </a:lnTo>
                  <a:lnTo>
                    <a:pt x="292" y="221"/>
                  </a:lnTo>
                  <a:lnTo>
                    <a:pt x="314" y="212"/>
                  </a:lnTo>
                  <a:lnTo>
                    <a:pt x="333" y="200"/>
                  </a:lnTo>
                  <a:lnTo>
                    <a:pt x="340" y="195"/>
                  </a:lnTo>
                  <a:lnTo>
                    <a:pt x="347" y="189"/>
                  </a:lnTo>
                  <a:lnTo>
                    <a:pt x="352" y="184"/>
                  </a:lnTo>
                  <a:lnTo>
                    <a:pt x="356" y="178"/>
                  </a:lnTo>
                  <a:lnTo>
                    <a:pt x="358" y="174"/>
                  </a:lnTo>
                  <a:lnTo>
                    <a:pt x="359" y="169"/>
                  </a:lnTo>
                  <a:lnTo>
                    <a:pt x="359" y="164"/>
                  </a:lnTo>
                  <a:lnTo>
                    <a:pt x="358" y="159"/>
                  </a:lnTo>
                  <a:lnTo>
                    <a:pt x="354" y="156"/>
                  </a:lnTo>
                  <a:lnTo>
                    <a:pt x="350" y="152"/>
                  </a:lnTo>
                  <a:lnTo>
                    <a:pt x="344" y="150"/>
                  </a:lnTo>
                  <a:lnTo>
                    <a:pt x="337" y="146"/>
                  </a:lnTo>
                  <a:lnTo>
                    <a:pt x="327" y="145"/>
                  </a:lnTo>
                  <a:lnTo>
                    <a:pt x="318" y="144"/>
                  </a:lnTo>
                  <a:lnTo>
                    <a:pt x="308" y="143"/>
                  </a:lnTo>
                  <a:lnTo>
                    <a:pt x="296" y="143"/>
                  </a:lnTo>
                  <a:lnTo>
                    <a:pt x="271" y="143"/>
                  </a:lnTo>
                  <a:lnTo>
                    <a:pt x="244" y="146"/>
                  </a:lnTo>
                  <a:lnTo>
                    <a:pt x="215" y="151"/>
                  </a:lnTo>
                  <a:lnTo>
                    <a:pt x="185" y="158"/>
                  </a:lnTo>
                  <a:close/>
                  <a:moveTo>
                    <a:pt x="212" y="589"/>
                  </a:moveTo>
                  <a:lnTo>
                    <a:pt x="186" y="598"/>
                  </a:lnTo>
                  <a:lnTo>
                    <a:pt x="163" y="607"/>
                  </a:lnTo>
                  <a:lnTo>
                    <a:pt x="154" y="613"/>
                  </a:lnTo>
                  <a:lnTo>
                    <a:pt x="144" y="618"/>
                  </a:lnTo>
                  <a:lnTo>
                    <a:pt x="136" y="624"/>
                  </a:lnTo>
                  <a:lnTo>
                    <a:pt x="128" y="630"/>
                  </a:lnTo>
                  <a:lnTo>
                    <a:pt x="122" y="636"/>
                  </a:lnTo>
                  <a:lnTo>
                    <a:pt x="117" y="642"/>
                  </a:lnTo>
                  <a:lnTo>
                    <a:pt x="112" y="646"/>
                  </a:lnTo>
                  <a:lnTo>
                    <a:pt x="109" y="652"/>
                  </a:lnTo>
                  <a:lnTo>
                    <a:pt x="107" y="658"/>
                  </a:lnTo>
                  <a:lnTo>
                    <a:pt x="107" y="663"/>
                  </a:lnTo>
                  <a:lnTo>
                    <a:pt x="107" y="669"/>
                  </a:lnTo>
                  <a:lnTo>
                    <a:pt x="110" y="674"/>
                  </a:lnTo>
                  <a:lnTo>
                    <a:pt x="113" y="679"/>
                  </a:lnTo>
                  <a:lnTo>
                    <a:pt x="118" y="682"/>
                  </a:lnTo>
                  <a:lnTo>
                    <a:pt x="124" y="686"/>
                  </a:lnTo>
                  <a:lnTo>
                    <a:pt x="131" y="688"/>
                  </a:lnTo>
                  <a:lnTo>
                    <a:pt x="139" y="690"/>
                  </a:lnTo>
                  <a:lnTo>
                    <a:pt x="149" y="693"/>
                  </a:lnTo>
                  <a:lnTo>
                    <a:pt x="158" y="694"/>
                  </a:lnTo>
                  <a:lnTo>
                    <a:pt x="169" y="695"/>
                  </a:lnTo>
                  <a:lnTo>
                    <a:pt x="192" y="695"/>
                  </a:lnTo>
                  <a:lnTo>
                    <a:pt x="217" y="693"/>
                  </a:lnTo>
                  <a:lnTo>
                    <a:pt x="243" y="688"/>
                  </a:lnTo>
                  <a:lnTo>
                    <a:pt x="269" y="681"/>
                  </a:lnTo>
                  <a:lnTo>
                    <a:pt x="295" y="673"/>
                  </a:lnTo>
                  <a:lnTo>
                    <a:pt x="318" y="662"/>
                  </a:lnTo>
                  <a:lnTo>
                    <a:pt x="328" y="657"/>
                  </a:lnTo>
                  <a:lnTo>
                    <a:pt x="338" y="651"/>
                  </a:lnTo>
                  <a:lnTo>
                    <a:pt x="346" y="646"/>
                  </a:lnTo>
                  <a:lnTo>
                    <a:pt x="353" y="641"/>
                  </a:lnTo>
                  <a:lnTo>
                    <a:pt x="360" y="635"/>
                  </a:lnTo>
                  <a:lnTo>
                    <a:pt x="365" y="629"/>
                  </a:lnTo>
                  <a:lnTo>
                    <a:pt x="370" y="623"/>
                  </a:lnTo>
                  <a:lnTo>
                    <a:pt x="372" y="618"/>
                  </a:lnTo>
                  <a:lnTo>
                    <a:pt x="375" y="612"/>
                  </a:lnTo>
                  <a:lnTo>
                    <a:pt x="375" y="607"/>
                  </a:lnTo>
                  <a:lnTo>
                    <a:pt x="375" y="601"/>
                  </a:lnTo>
                  <a:lnTo>
                    <a:pt x="372" y="597"/>
                  </a:lnTo>
                  <a:lnTo>
                    <a:pt x="369" y="592"/>
                  </a:lnTo>
                  <a:lnTo>
                    <a:pt x="364" y="588"/>
                  </a:lnTo>
                  <a:lnTo>
                    <a:pt x="358" y="585"/>
                  </a:lnTo>
                  <a:lnTo>
                    <a:pt x="351" y="582"/>
                  </a:lnTo>
                  <a:lnTo>
                    <a:pt x="343" y="580"/>
                  </a:lnTo>
                  <a:lnTo>
                    <a:pt x="334" y="578"/>
                  </a:lnTo>
                  <a:lnTo>
                    <a:pt x="324" y="576"/>
                  </a:lnTo>
                  <a:lnTo>
                    <a:pt x="313" y="575"/>
                  </a:lnTo>
                  <a:lnTo>
                    <a:pt x="290" y="575"/>
                  </a:lnTo>
                  <a:lnTo>
                    <a:pt x="265" y="578"/>
                  </a:lnTo>
                  <a:lnTo>
                    <a:pt x="239" y="582"/>
                  </a:lnTo>
                  <a:lnTo>
                    <a:pt x="212" y="589"/>
                  </a:lnTo>
                  <a:close/>
                  <a:moveTo>
                    <a:pt x="105" y="725"/>
                  </a:moveTo>
                  <a:lnTo>
                    <a:pt x="81" y="734"/>
                  </a:lnTo>
                  <a:lnTo>
                    <a:pt x="59" y="744"/>
                  </a:lnTo>
                  <a:lnTo>
                    <a:pt x="49" y="749"/>
                  </a:lnTo>
                  <a:lnTo>
                    <a:pt x="41" y="755"/>
                  </a:lnTo>
                  <a:lnTo>
                    <a:pt x="33" y="761"/>
                  </a:lnTo>
                  <a:lnTo>
                    <a:pt x="25" y="765"/>
                  </a:lnTo>
                  <a:lnTo>
                    <a:pt x="19" y="771"/>
                  </a:lnTo>
                  <a:lnTo>
                    <a:pt x="15" y="777"/>
                  </a:lnTo>
                  <a:lnTo>
                    <a:pt x="10" y="783"/>
                  </a:lnTo>
                  <a:lnTo>
                    <a:pt x="8" y="789"/>
                  </a:lnTo>
                  <a:lnTo>
                    <a:pt x="6" y="794"/>
                  </a:lnTo>
                  <a:lnTo>
                    <a:pt x="6" y="800"/>
                  </a:lnTo>
                  <a:lnTo>
                    <a:pt x="6" y="804"/>
                  </a:lnTo>
                  <a:lnTo>
                    <a:pt x="9" y="810"/>
                  </a:lnTo>
                  <a:lnTo>
                    <a:pt x="12" y="814"/>
                  </a:lnTo>
                  <a:lnTo>
                    <a:pt x="17" y="819"/>
                  </a:lnTo>
                  <a:lnTo>
                    <a:pt x="23" y="822"/>
                  </a:lnTo>
                  <a:lnTo>
                    <a:pt x="30" y="825"/>
                  </a:lnTo>
                  <a:lnTo>
                    <a:pt x="38" y="827"/>
                  </a:lnTo>
                  <a:lnTo>
                    <a:pt x="47" y="829"/>
                  </a:lnTo>
                  <a:lnTo>
                    <a:pt x="56" y="831"/>
                  </a:lnTo>
                  <a:lnTo>
                    <a:pt x="66" y="832"/>
                  </a:lnTo>
                  <a:lnTo>
                    <a:pt x="88" y="832"/>
                  </a:lnTo>
                  <a:lnTo>
                    <a:pt x="112" y="829"/>
                  </a:lnTo>
                  <a:lnTo>
                    <a:pt x="137" y="825"/>
                  </a:lnTo>
                  <a:lnTo>
                    <a:pt x="163" y="818"/>
                  </a:lnTo>
                  <a:lnTo>
                    <a:pt x="188" y="809"/>
                  </a:lnTo>
                  <a:lnTo>
                    <a:pt x="210" y="800"/>
                  </a:lnTo>
                  <a:lnTo>
                    <a:pt x="219" y="794"/>
                  </a:lnTo>
                  <a:lnTo>
                    <a:pt x="229" y="789"/>
                  </a:lnTo>
                  <a:lnTo>
                    <a:pt x="236" y="783"/>
                  </a:lnTo>
                  <a:lnTo>
                    <a:pt x="243" y="777"/>
                  </a:lnTo>
                  <a:lnTo>
                    <a:pt x="249" y="771"/>
                  </a:lnTo>
                  <a:lnTo>
                    <a:pt x="255" y="766"/>
                  </a:lnTo>
                  <a:lnTo>
                    <a:pt x="258" y="761"/>
                  </a:lnTo>
                  <a:lnTo>
                    <a:pt x="261" y="755"/>
                  </a:lnTo>
                  <a:lnTo>
                    <a:pt x="263" y="750"/>
                  </a:lnTo>
                  <a:lnTo>
                    <a:pt x="263" y="744"/>
                  </a:lnTo>
                  <a:lnTo>
                    <a:pt x="262" y="739"/>
                  </a:lnTo>
                  <a:lnTo>
                    <a:pt x="259" y="734"/>
                  </a:lnTo>
                  <a:lnTo>
                    <a:pt x="256" y="730"/>
                  </a:lnTo>
                  <a:lnTo>
                    <a:pt x="251" y="725"/>
                  </a:lnTo>
                  <a:lnTo>
                    <a:pt x="245" y="723"/>
                  </a:lnTo>
                  <a:lnTo>
                    <a:pt x="238" y="719"/>
                  </a:lnTo>
                  <a:lnTo>
                    <a:pt x="231" y="717"/>
                  </a:lnTo>
                  <a:lnTo>
                    <a:pt x="223" y="714"/>
                  </a:lnTo>
                  <a:lnTo>
                    <a:pt x="213" y="713"/>
                  </a:lnTo>
                  <a:lnTo>
                    <a:pt x="202" y="712"/>
                  </a:lnTo>
                  <a:lnTo>
                    <a:pt x="181" y="712"/>
                  </a:lnTo>
                  <a:lnTo>
                    <a:pt x="156" y="714"/>
                  </a:lnTo>
                  <a:lnTo>
                    <a:pt x="131" y="719"/>
                  </a:lnTo>
                  <a:lnTo>
                    <a:pt x="105" y="725"/>
                  </a:lnTo>
                  <a:close/>
                  <a:moveTo>
                    <a:pt x="319" y="1067"/>
                  </a:moveTo>
                  <a:lnTo>
                    <a:pt x="315" y="1062"/>
                  </a:lnTo>
                  <a:lnTo>
                    <a:pt x="311" y="1058"/>
                  </a:lnTo>
                  <a:lnTo>
                    <a:pt x="305" y="1054"/>
                  </a:lnTo>
                  <a:lnTo>
                    <a:pt x="299" y="1050"/>
                  </a:lnTo>
                  <a:lnTo>
                    <a:pt x="290" y="1048"/>
                  </a:lnTo>
                  <a:lnTo>
                    <a:pt x="282" y="1046"/>
                  </a:lnTo>
                  <a:lnTo>
                    <a:pt x="274" y="1044"/>
                  </a:lnTo>
                  <a:lnTo>
                    <a:pt x="264" y="1043"/>
                  </a:lnTo>
                  <a:lnTo>
                    <a:pt x="243" y="1042"/>
                  </a:lnTo>
                  <a:lnTo>
                    <a:pt x="220" y="1044"/>
                  </a:lnTo>
                  <a:lnTo>
                    <a:pt x="196" y="1048"/>
                  </a:lnTo>
                  <a:lnTo>
                    <a:pt x="173" y="1054"/>
                  </a:lnTo>
                  <a:lnTo>
                    <a:pt x="150" y="1062"/>
                  </a:lnTo>
                  <a:lnTo>
                    <a:pt x="131" y="1073"/>
                  </a:lnTo>
                  <a:lnTo>
                    <a:pt x="122" y="1078"/>
                  </a:lnTo>
                  <a:lnTo>
                    <a:pt x="113" y="1084"/>
                  </a:lnTo>
                  <a:lnTo>
                    <a:pt x="106" y="1090"/>
                  </a:lnTo>
                  <a:lnTo>
                    <a:pt x="100" y="1094"/>
                  </a:lnTo>
                  <a:lnTo>
                    <a:pt x="95" y="1100"/>
                  </a:lnTo>
                  <a:lnTo>
                    <a:pt x="91" y="1106"/>
                  </a:lnTo>
                  <a:lnTo>
                    <a:pt x="87" y="1112"/>
                  </a:lnTo>
                  <a:lnTo>
                    <a:pt x="86" y="1118"/>
                  </a:lnTo>
                  <a:lnTo>
                    <a:pt x="85" y="1124"/>
                  </a:lnTo>
                  <a:lnTo>
                    <a:pt x="85" y="1130"/>
                  </a:lnTo>
                  <a:lnTo>
                    <a:pt x="86" y="1135"/>
                  </a:lnTo>
                  <a:lnTo>
                    <a:pt x="88" y="1141"/>
                  </a:lnTo>
                  <a:lnTo>
                    <a:pt x="92" y="1145"/>
                  </a:lnTo>
                  <a:lnTo>
                    <a:pt x="97" y="1149"/>
                  </a:lnTo>
                  <a:lnTo>
                    <a:pt x="103" y="1154"/>
                  </a:lnTo>
                  <a:lnTo>
                    <a:pt x="110" y="1156"/>
                  </a:lnTo>
                  <a:lnTo>
                    <a:pt x="117" y="1160"/>
                  </a:lnTo>
                  <a:lnTo>
                    <a:pt x="125" y="1161"/>
                  </a:lnTo>
                  <a:lnTo>
                    <a:pt x="134" y="1163"/>
                  </a:lnTo>
                  <a:lnTo>
                    <a:pt x="144" y="1164"/>
                  </a:lnTo>
                  <a:lnTo>
                    <a:pt x="164" y="1164"/>
                  </a:lnTo>
                  <a:lnTo>
                    <a:pt x="187" y="1162"/>
                  </a:lnTo>
                  <a:lnTo>
                    <a:pt x="211" y="1159"/>
                  </a:lnTo>
                  <a:lnTo>
                    <a:pt x="234" y="1153"/>
                  </a:lnTo>
                  <a:lnTo>
                    <a:pt x="257" y="1143"/>
                  </a:lnTo>
                  <a:lnTo>
                    <a:pt x="276" y="1134"/>
                  </a:lnTo>
                  <a:lnTo>
                    <a:pt x="286" y="1129"/>
                  </a:lnTo>
                  <a:lnTo>
                    <a:pt x="293" y="1123"/>
                  </a:lnTo>
                  <a:lnTo>
                    <a:pt x="300" y="1117"/>
                  </a:lnTo>
                  <a:lnTo>
                    <a:pt x="307" y="1112"/>
                  </a:lnTo>
                  <a:lnTo>
                    <a:pt x="312" y="1106"/>
                  </a:lnTo>
                  <a:lnTo>
                    <a:pt x="316" y="1100"/>
                  </a:lnTo>
                  <a:lnTo>
                    <a:pt x="320" y="1094"/>
                  </a:lnTo>
                  <a:lnTo>
                    <a:pt x="321" y="1088"/>
                  </a:lnTo>
                  <a:lnTo>
                    <a:pt x="322" y="1083"/>
                  </a:lnTo>
                  <a:lnTo>
                    <a:pt x="322" y="1077"/>
                  </a:lnTo>
                  <a:lnTo>
                    <a:pt x="321" y="1072"/>
                  </a:lnTo>
                  <a:lnTo>
                    <a:pt x="319" y="1067"/>
                  </a:lnTo>
                  <a:close/>
                  <a:moveTo>
                    <a:pt x="176" y="1303"/>
                  </a:moveTo>
                  <a:lnTo>
                    <a:pt x="198" y="1295"/>
                  </a:lnTo>
                  <a:lnTo>
                    <a:pt x="217" y="1284"/>
                  </a:lnTo>
                  <a:lnTo>
                    <a:pt x="225" y="1280"/>
                  </a:lnTo>
                  <a:lnTo>
                    <a:pt x="232" y="1274"/>
                  </a:lnTo>
                  <a:lnTo>
                    <a:pt x="239" y="1269"/>
                  </a:lnTo>
                  <a:lnTo>
                    <a:pt x="245" y="1263"/>
                  </a:lnTo>
                  <a:lnTo>
                    <a:pt x="250" y="1257"/>
                  </a:lnTo>
                  <a:lnTo>
                    <a:pt x="253" y="1251"/>
                  </a:lnTo>
                  <a:lnTo>
                    <a:pt x="257" y="1245"/>
                  </a:lnTo>
                  <a:lnTo>
                    <a:pt x="259" y="1239"/>
                  </a:lnTo>
                  <a:lnTo>
                    <a:pt x="259" y="1233"/>
                  </a:lnTo>
                  <a:lnTo>
                    <a:pt x="259" y="1229"/>
                  </a:lnTo>
                  <a:lnTo>
                    <a:pt x="258" y="1223"/>
                  </a:lnTo>
                  <a:lnTo>
                    <a:pt x="256" y="1218"/>
                  </a:lnTo>
                  <a:lnTo>
                    <a:pt x="252" y="1213"/>
                  </a:lnTo>
                  <a:lnTo>
                    <a:pt x="248" y="1208"/>
                  </a:lnTo>
                  <a:lnTo>
                    <a:pt x="242" y="1205"/>
                  </a:lnTo>
                  <a:lnTo>
                    <a:pt x="236" y="1201"/>
                  </a:lnTo>
                  <a:lnTo>
                    <a:pt x="227" y="1199"/>
                  </a:lnTo>
                  <a:lnTo>
                    <a:pt x="220" y="1197"/>
                  </a:lnTo>
                  <a:lnTo>
                    <a:pt x="211" y="1195"/>
                  </a:lnTo>
                  <a:lnTo>
                    <a:pt x="202" y="1194"/>
                  </a:lnTo>
                  <a:lnTo>
                    <a:pt x="182" y="1193"/>
                  </a:lnTo>
                  <a:lnTo>
                    <a:pt x="160" y="1194"/>
                  </a:lnTo>
                  <a:lnTo>
                    <a:pt x="138" y="1199"/>
                  </a:lnTo>
                  <a:lnTo>
                    <a:pt x="114" y="1205"/>
                  </a:lnTo>
                  <a:lnTo>
                    <a:pt x="93" y="1213"/>
                  </a:lnTo>
                  <a:lnTo>
                    <a:pt x="74" y="1223"/>
                  </a:lnTo>
                  <a:lnTo>
                    <a:pt x="66" y="1229"/>
                  </a:lnTo>
                  <a:lnTo>
                    <a:pt x="59" y="1233"/>
                  </a:lnTo>
                  <a:lnTo>
                    <a:pt x="52" y="1239"/>
                  </a:lnTo>
                  <a:lnTo>
                    <a:pt x="46" y="1245"/>
                  </a:lnTo>
                  <a:lnTo>
                    <a:pt x="41" y="1251"/>
                  </a:lnTo>
                  <a:lnTo>
                    <a:pt x="37" y="1257"/>
                  </a:lnTo>
                  <a:lnTo>
                    <a:pt x="34" y="1263"/>
                  </a:lnTo>
                  <a:lnTo>
                    <a:pt x="33" y="1269"/>
                  </a:lnTo>
                  <a:lnTo>
                    <a:pt x="31" y="1274"/>
                  </a:lnTo>
                  <a:lnTo>
                    <a:pt x="31" y="1280"/>
                  </a:lnTo>
                  <a:lnTo>
                    <a:pt x="33" y="1286"/>
                  </a:lnTo>
                  <a:lnTo>
                    <a:pt x="35" y="1290"/>
                  </a:lnTo>
                  <a:lnTo>
                    <a:pt x="40" y="1295"/>
                  </a:lnTo>
                  <a:lnTo>
                    <a:pt x="44" y="1300"/>
                  </a:lnTo>
                  <a:lnTo>
                    <a:pt x="49" y="1303"/>
                  </a:lnTo>
                  <a:lnTo>
                    <a:pt x="56" y="1307"/>
                  </a:lnTo>
                  <a:lnTo>
                    <a:pt x="63" y="1309"/>
                  </a:lnTo>
                  <a:lnTo>
                    <a:pt x="72" y="1312"/>
                  </a:lnTo>
                  <a:lnTo>
                    <a:pt x="80" y="1313"/>
                  </a:lnTo>
                  <a:lnTo>
                    <a:pt x="90" y="1314"/>
                  </a:lnTo>
                  <a:lnTo>
                    <a:pt x="110" y="1315"/>
                  </a:lnTo>
                  <a:lnTo>
                    <a:pt x="131" y="1313"/>
                  </a:lnTo>
                  <a:lnTo>
                    <a:pt x="154" y="1309"/>
                  </a:lnTo>
                  <a:lnTo>
                    <a:pt x="176" y="1303"/>
                  </a:lnTo>
                  <a:close/>
                  <a:moveTo>
                    <a:pt x="373" y="1923"/>
                  </a:moveTo>
                  <a:lnTo>
                    <a:pt x="363" y="1920"/>
                  </a:lnTo>
                  <a:lnTo>
                    <a:pt x="353" y="1919"/>
                  </a:lnTo>
                  <a:lnTo>
                    <a:pt x="341" y="1918"/>
                  </a:lnTo>
                  <a:lnTo>
                    <a:pt x="331" y="1918"/>
                  </a:lnTo>
                  <a:lnTo>
                    <a:pt x="319" y="1919"/>
                  </a:lnTo>
                  <a:lnTo>
                    <a:pt x="306" y="1921"/>
                  </a:lnTo>
                  <a:lnTo>
                    <a:pt x="294" y="1924"/>
                  </a:lnTo>
                  <a:lnTo>
                    <a:pt x="282" y="1928"/>
                  </a:lnTo>
                  <a:lnTo>
                    <a:pt x="272" y="1932"/>
                  </a:lnTo>
                  <a:lnTo>
                    <a:pt x="264" y="1936"/>
                  </a:lnTo>
                  <a:lnTo>
                    <a:pt x="256" y="1940"/>
                  </a:lnTo>
                  <a:lnTo>
                    <a:pt x="249" y="1945"/>
                  </a:lnTo>
                  <a:lnTo>
                    <a:pt x="242" y="1950"/>
                  </a:lnTo>
                  <a:lnTo>
                    <a:pt x="236" y="1956"/>
                  </a:lnTo>
                  <a:lnTo>
                    <a:pt x="231" y="1962"/>
                  </a:lnTo>
                  <a:lnTo>
                    <a:pt x="226" y="1968"/>
                  </a:lnTo>
                  <a:lnTo>
                    <a:pt x="223" y="1974"/>
                  </a:lnTo>
                  <a:lnTo>
                    <a:pt x="220" y="1980"/>
                  </a:lnTo>
                  <a:lnTo>
                    <a:pt x="218" y="1985"/>
                  </a:lnTo>
                  <a:lnTo>
                    <a:pt x="217" y="1991"/>
                  </a:lnTo>
                  <a:lnTo>
                    <a:pt x="217" y="1997"/>
                  </a:lnTo>
                  <a:lnTo>
                    <a:pt x="218" y="2003"/>
                  </a:lnTo>
                  <a:lnTo>
                    <a:pt x="219" y="2009"/>
                  </a:lnTo>
                  <a:lnTo>
                    <a:pt x="223" y="2014"/>
                  </a:lnTo>
                  <a:lnTo>
                    <a:pt x="229" y="2022"/>
                  </a:lnTo>
                  <a:lnTo>
                    <a:pt x="237" y="2028"/>
                  </a:lnTo>
                  <a:lnTo>
                    <a:pt x="246" y="2034"/>
                  </a:lnTo>
                  <a:lnTo>
                    <a:pt x="257" y="2038"/>
                  </a:lnTo>
                  <a:lnTo>
                    <a:pt x="269" y="2040"/>
                  </a:lnTo>
                  <a:lnTo>
                    <a:pt x="283" y="2043"/>
                  </a:lnTo>
                  <a:lnTo>
                    <a:pt x="296" y="2043"/>
                  </a:lnTo>
                  <a:lnTo>
                    <a:pt x="312" y="2041"/>
                  </a:lnTo>
                  <a:lnTo>
                    <a:pt x="327" y="2012"/>
                  </a:lnTo>
                  <a:lnTo>
                    <a:pt x="343" y="1982"/>
                  </a:lnTo>
                  <a:lnTo>
                    <a:pt x="358" y="1952"/>
                  </a:lnTo>
                  <a:lnTo>
                    <a:pt x="373" y="1923"/>
                  </a:lnTo>
                  <a:close/>
                  <a:moveTo>
                    <a:pt x="139" y="2296"/>
                  </a:moveTo>
                  <a:lnTo>
                    <a:pt x="142" y="2294"/>
                  </a:lnTo>
                  <a:lnTo>
                    <a:pt x="144" y="2293"/>
                  </a:lnTo>
                  <a:lnTo>
                    <a:pt x="157" y="2277"/>
                  </a:lnTo>
                  <a:lnTo>
                    <a:pt x="170" y="2259"/>
                  </a:lnTo>
                  <a:lnTo>
                    <a:pt x="183" y="2241"/>
                  </a:lnTo>
                  <a:lnTo>
                    <a:pt x="195" y="2223"/>
                  </a:lnTo>
                  <a:lnTo>
                    <a:pt x="194" y="2218"/>
                  </a:lnTo>
                  <a:lnTo>
                    <a:pt x="192" y="2214"/>
                  </a:lnTo>
                  <a:lnTo>
                    <a:pt x="188" y="2208"/>
                  </a:lnTo>
                  <a:lnTo>
                    <a:pt x="183" y="2204"/>
                  </a:lnTo>
                  <a:lnTo>
                    <a:pt x="179" y="2199"/>
                  </a:lnTo>
                  <a:lnTo>
                    <a:pt x="173" y="2196"/>
                  </a:lnTo>
                  <a:lnTo>
                    <a:pt x="167" y="2193"/>
                  </a:lnTo>
                  <a:lnTo>
                    <a:pt x="160" y="2191"/>
                  </a:lnTo>
                  <a:lnTo>
                    <a:pt x="153" y="2189"/>
                  </a:lnTo>
                  <a:lnTo>
                    <a:pt x="145" y="2187"/>
                  </a:lnTo>
                  <a:lnTo>
                    <a:pt x="129" y="2186"/>
                  </a:lnTo>
                  <a:lnTo>
                    <a:pt x="112" y="2187"/>
                  </a:lnTo>
                  <a:lnTo>
                    <a:pt x="94" y="2190"/>
                  </a:lnTo>
                  <a:lnTo>
                    <a:pt x="76" y="2196"/>
                  </a:lnTo>
                  <a:lnTo>
                    <a:pt x="68" y="2199"/>
                  </a:lnTo>
                  <a:lnTo>
                    <a:pt x="61" y="2203"/>
                  </a:lnTo>
                  <a:lnTo>
                    <a:pt x="54" y="2208"/>
                  </a:lnTo>
                  <a:lnTo>
                    <a:pt x="47" y="2212"/>
                  </a:lnTo>
                  <a:lnTo>
                    <a:pt x="41" y="2217"/>
                  </a:lnTo>
                  <a:lnTo>
                    <a:pt x="36" y="2222"/>
                  </a:lnTo>
                  <a:lnTo>
                    <a:pt x="31" y="2228"/>
                  </a:lnTo>
                  <a:lnTo>
                    <a:pt x="27" y="2234"/>
                  </a:lnTo>
                  <a:lnTo>
                    <a:pt x="24" y="2239"/>
                  </a:lnTo>
                  <a:lnTo>
                    <a:pt x="22" y="2244"/>
                  </a:lnTo>
                  <a:lnTo>
                    <a:pt x="19" y="2250"/>
                  </a:lnTo>
                  <a:lnTo>
                    <a:pt x="19" y="2256"/>
                  </a:lnTo>
                  <a:lnTo>
                    <a:pt x="19" y="2262"/>
                  </a:lnTo>
                  <a:lnTo>
                    <a:pt x="21" y="2267"/>
                  </a:lnTo>
                  <a:lnTo>
                    <a:pt x="22" y="2273"/>
                  </a:lnTo>
                  <a:lnTo>
                    <a:pt x="24" y="2278"/>
                  </a:lnTo>
                  <a:lnTo>
                    <a:pt x="29" y="2284"/>
                  </a:lnTo>
                  <a:lnTo>
                    <a:pt x="33" y="2287"/>
                  </a:lnTo>
                  <a:lnTo>
                    <a:pt x="37" y="2292"/>
                  </a:lnTo>
                  <a:lnTo>
                    <a:pt x="43" y="2296"/>
                  </a:lnTo>
                  <a:lnTo>
                    <a:pt x="49" y="2298"/>
                  </a:lnTo>
                  <a:lnTo>
                    <a:pt x="56" y="2300"/>
                  </a:lnTo>
                  <a:lnTo>
                    <a:pt x="63" y="2303"/>
                  </a:lnTo>
                  <a:lnTo>
                    <a:pt x="72" y="2304"/>
                  </a:lnTo>
                  <a:lnTo>
                    <a:pt x="87" y="2305"/>
                  </a:lnTo>
                  <a:lnTo>
                    <a:pt x="104" y="2304"/>
                  </a:lnTo>
                  <a:lnTo>
                    <a:pt x="122" y="2302"/>
                  </a:lnTo>
                  <a:lnTo>
                    <a:pt x="139" y="2296"/>
                  </a:lnTo>
                  <a:close/>
                  <a:moveTo>
                    <a:pt x="252" y="2140"/>
                  </a:moveTo>
                  <a:lnTo>
                    <a:pt x="249" y="2145"/>
                  </a:lnTo>
                  <a:lnTo>
                    <a:pt x="246" y="2149"/>
                  </a:lnTo>
                  <a:lnTo>
                    <a:pt x="249" y="2145"/>
                  </a:lnTo>
                  <a:lnTo>
                    <a:pt x="252" y="2140"/>
                  </a:lnTo>
                  <a:close/>
                </a:path>
              </a:pathLst>
            </a:custGeom>
            <a:solidFill>
              <a:srgbClr val="E799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CH"/>
            </a:p>
          </p:txBody>
        </p:sp>
        <p:sp>
          <p:nvSpPr>
            <p:cNvPr id="112" name="Freeform 106"/>
            <p:cNvSpPr>
              <a:spLocks noEditPoints="1"/>
            </p:cNvSpPr>
            <p:nvPr userDrawn="1"/>
          </p:nvSpPr>
          <p:spPr bwMode="auto">
            <a:xfrm>
              <a:off x="9853613" y="1863725"/>
              <a:ext cx="204788" cy="1173163"/>
            </a:xfrm>
            <a:custGeom>
              <a:avLst/>
              <a:gdLst>
                <a:gd name="T0" fmla="*/ 12 w 386"/>
                <a:gd name="T1" fmla="*/ 1400 h 2217"/>
                <a:gd name="T2" fmla="*/ 65 w 386"/>
                <a:gd name="T3" fmla="*/ 1233 h 2217"/>
                <a:gd name="T4" fmla="*/ 119 w 386"/>
                <a:gd name="T5" fmla="*/ 1049 h 2217"/>
                <a:gd name="T6" fmla="*/ 31 w 386"/>
                <a:gd name="T7" fmla="*/ 1145 h 2217"/>
                <a:gd name="T8" fmla="*/ 184 w 386"/>
                <a:gd name="T9" fmla="*/ 893 h 2217"/>
                <a:gd name="T10" fmla="*/ 138 w 386"/>
                <a:gd name="T11" fmla="*/ 986 h 2217"/>
                <a:gd name="T12" fmla="*/ 57 w 386"/>
                <a:gd name="T13" fmla="*/ 715 h 2217"/>
                <a:gd name="T14" fmla="*/ 9 w 386"/>
                <a:gd name="T15" fmla="*/ 582 h 2217"/>
                <a:gd name="T16" fmla="*/ 179 w 386"/>
                <a:gd name="T17" fmla="*/ 608 h 2217"/>
                <a:gd name="T18" fmla="*/ 15 w 386"/>
                <a:gd name="T19" fmla="*/ 404 h 2217"/>
                <a:gd name="T20" fmla="*/ 39 w 386"/>
                <a:gd name="T21" fmla="*/ 478 h 2217"/>
                <a:gd name="T22" fmla="*/ 211 w 386"/>
                <a:gd name="T23" fmla="*/ 284 h 2217"/>
                <a:gd name="T24" fmla="*/ 52 w 386"/>
                <a:gd name="T25" fmla="*/ 389 h 2217"/>
                <a:gd name="T26" fmla="*/ 127 w 386"/>
                <a:gd name="T27" fmla="*/ 134 h 2217"/>
                <a:gd name="T28" fmla="*/ 43 w 386"/>
                <a:gd name="T29" fmla="*/ 230 h 2217"/>
                <a:gd name="T30" fmla="*/ 125 w 386"/>
                <a:gd name="T31" fmla="*/ 19 h 2217"/>
                <a:gd name="T32" fmla="*/ 324 w 386"/>
                <a:gd name="T33" fmla="*/ 16 h 2217"/>
                <a:gd name="T34" fmla="*/ 386 w 386"/>
                <a:gd name="T35" fmla="*/ 139 h 2217"/>
                <a:gd name="T36" fmla="*/ 271 w 386"/>
                <a:gd name="T37" fmla="*/ 95 h 2217"/>
                <a:gd name="T38" fmla="*/ 37 w 386"/>
                <a:gd name="T39" fmla="*/ 109 h 2217"/>
                <a:gd name="T40" fmla="*/ 356 w 386"/>
                <a:gd name="T41" fmla="*/ 216 h 2217"/>
                <a:gd name="T42" fmla="*/ 91 w 386"/>
                <a:gd name="T43" fmla="*/ 248 h 2217"/>
                <a:gd name="T44" fmla="*/ 342 w 386"/>
                <a:gd name="T45" fmla="*/ 151 h 2217"/>
                <a:gd name="T46" fmla="*/ 315 w 386"/>
                <a:gd name="T47" fmla="*/ 262 h 2217"/>
                <a:gd name="T48" fmla="*/ 310 w 386"/>
                <a:gd name="T49" fmla="*/ 412 h 2217"/>
                <a:gd name="T50" fmla="*/ 176 w 386"/>
                <a:gd name="T51" fmla="*/ 367 h 2217"/>
                <a:gd name="T52" fmla="*/ 325 w 386"/>
                <a:gd name="T53" fmla="*/ 585 h 2217"/>
                <a:gd name="T54" fmla="*/ 300 w 386"/>
                <a:gd name="T55" fmla="*/ 506 h 2217"/>
                <a:gd name="T56" fmla="*/ 197 w 386"/>
                <a:gd name="T57" fmla="*/ 722 h 2217"/>
                <a:gd name="T58" fmla="*/ 180 w 386"/>
                <a:gd name="T59" fmla="*/ 642 h 2217"/>
                <a:gd name="T60" fmla="*/ 380 w 386"/>
                <a:gd name="T61" fmla="*/ 736 h 2217"/>
                <a:gd name="T62" fmla="*/ 283 w 386"/>
                <a:gd name="T63" fmla="*/ 885 h 2217"/>
                <a:gd name="T64" fmla="*/ 382 w 386"/>
                <a:gd name="T65" fmla="*/ 796 h 2217"/>
                <a:gd name="T66" fmla="*/ 222 w 386"/>
                <a:gd name="T67" fmla="*/ 1050 h 2217"/>
                <a:gd name="T68" fmla="*/ 257 w 386"/>
                <a:gd name="T69" fmla="*/ 958 h 2217"/>
                <a:gd name="T70" fmla="*/ 37 w 386"/>
                <a:gd name="T71" fmla="*/ 503 h 2217"/>
                <a:gd name="T72" fmla="*/ 199 w 386"/>
                <a:gd name="T73" fmla="*/ 537 h 2217"/>
                <a:gd name="T74" fmla="*/ 278 w 386"/>
                <a:gd name="T75" fmla="*/ 436 h 2217"/>
                <a:gd name="T76" fmla="*/ 49 w 386"/>
                <a:gd name="T77" fmla="*/ 812 h 2217"/>
                <a:gd name="T78" fmla="*/ 204 w 386"/>
                <a:gd name="T79" fmla="*/ 850 h 2217"/>
                <a:gd name="T80" fmla="*/ 286 w 386"/>
                <a:gd name="T81" fmla="*/ 752 h 2217"/>
                <a:gd name="T82" fmla="*/ 349 w 386"/>
                <a:gd name="T83" fmla="*/ 1163 h 2217"/>
                <a:gd name="T84" fmla="*/ 310 w 386"/>
                <a:gd name="T85" fmla="*/ 1086 h 2217"/>
                <a:gd name="T86" fmla="*/ 129 w 386"/>
                <a:gd name="T87" fmla="*/ 1168 h 2217"/>
                <a:gd name="T88" fmla="*/ 302 w 386"/>
                <a:gd name="T89" fmla="*/ 1263 h 2217"/>
                <a:gd name="T90" fmla="*/ 106 w 386"/>
                <a:gd name="T91" fmla="*/ 1282 h 2217"/>
                <a:gd name="T92" fmla="*/ 128 w 386"/>
                <a:gd name="T93" fmla="*/ 1365 h 2217"/>
                <a:gd name="T94" fmla="*/ 309 w 386"/>
                <a:gd name="T95" fmla="*/ 1290 h 2217"/>
                <a:gd name="T96" fmla="*/ 215 w 386"/>
                <a:gd name="T97" fmla="*/ 1403 h 2217"/>
                <a:gd name="T98" fmla="*/ 43 w 386"/>
                <a:gd name="T99" fmla="*/ 1476 h 2217"/>
                <a:gd name="T100" fmla="*/ 196 w 386"/>
                <a:gd name="T101" fmla="*/ 1511 h 2217"/>
                <a:gd name="T102" fmla="*/ 348 w 386"/>
                <a:gd name="T103" fmla="*/ 1346 h 2217"/>
                <a:gd name="T104" fmla="*/ 170 w 386"/>
                <a:gd name="T105" fmla="*/ 1675 h 2217"/>
                <a:gd name="T106" fmla="*/ 221 w 386"/>
                <a:gd name="T107" fmla="*/ 1582 h 2217"/>
                <a:gd name="T108" fmla="*/ 38 w 386"/>
                <a:gd name="T109" fmla="*/ 1610 h 2217"/>
                <a:gd name="T110" fmla="*/ 78 w 386"/>
                <a:gd name="T111" fmla="*/ 1689 h 2217"/>
                <a:gd name="T112" fmla="*/ 305 w 386"/>
                <a:gd name="T113" fmla="*/ 1581 h 2217"/>
                <a:gd name="T114" fmla="*/ 218 w 386"/>
                <a:gd name="T115" fmla="*/ 1784 h 2217"/>
                <a:gd name="T116" fmla="*/ 75 w 386"/>
                <a:gd name="T117" fmla="*/ 1749 h 2217"/>
                <a:gd name="T118" fmla="*/ 28 w 386"/>
                <a:gd name="T119" fmla="*/ 1841 h 2217"/>
                <a:gd name="T120" fmla="*/ 113 w 386"/>
                <a:gd name="T121" fmla="*/ 1911 h 2217"/>
                <a:gd name="T122" fmla="*/ 26 w 386"/>
                <a:gd name="T123" fmla="*/ 1999 h 2217"/>
                <a:gd name="T124" fmla="*/ 56 w 386"/>
                <a:gd name="T125" fmla="*/ 2135 h 2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86" h="2217">
                  <a:moveTo>
                    <a:pt x="0" y="2217"/>
                  </a:moveTo>
                  <a:lnTo>
                    <a:pt x="0" y="2207"/>
                  </a:lnTo>
                  <a:lnTo>
                    <a:pt x="2" y="2210"/>
                  </a:lnTo>
                  <a:lnTo>
                    <a:pt x="2" y="2213"/>
                  </a:lnTo>
                  <a:lnTo>
                    <a:pt x="0" y="2217"/>
                  </a:lnTo>
                  <a:close/>
                  <a:moveTo>
                    <a:pt x="0" y="1414"/>
                  </a:moveTo>
                  <a:lnTo>
                    <a:pt x="0" y="1349"/>
                  </a:lnTo>
                  <a:lnTo>
                    <a:pt x="5" y="1353"/>
                  </a:lnTo>
                  <a:lnTo>
                    <a:pt x="8" y="1355"/>
                  </a:lnTo>
                  <a:lnTo>
                    <a:pt x="12" y="1359"/>
                  </a:lnTo>
                  <a:lnTo>
                    <a:pt x="15" y="1362"/>
                  </a:lnTo>
                  <a:lnTo>
                    <a:pt x="18" y="1368"/>
                  </a:lnTo>
                  <a:lnTo>
                    <a:pt x="19" y="1374"/>
                  </a:lnTo>
                  <a:lnTo>
                    <a:pt x="19" y="1381"/>
                  </a:lnTo>
                  <a:lnTo>
                    <a:pt x="18" y="1387"/>
                  </a:lnTo>
                  <a:lnTo>
                    <a:pt x="15" y="1394"/>
                  </a:lnTo>
                  <a:lnTo>
                    <a:pt x="12" y="1400"/>
                  </a:lnTo>
                  <a:lnTo>
                    <a:pt x="7" y="1406"/>
                  </a:lnTo>
                  <a:lnTo>
                    <a:pt x="0" y="1414"/>
                  </a:lnTo>
                  <a:close/>
                  <a:moveTo>
                    <a:pt x="0" y="1286"/>
                  </a:moveTo>
                  <a:lnTo>
                    <a:pt x="0" y="1183"/>
                  </a:lnTo>
                  <a:lnTo>
                    <a:pt x="11" y="1184"/>
                  </a:lnTo>
                  <a:lnTo>
                    <a:pt x="21" y="1185"/>
                  </a:lnTo>
                  <a:lnTo>
                    <a:pt x="31" y="1188"/>
                  </a:lnTo>
                  <a:lnTo>
                    <a:pt x="39" y="1190"/>
                  </a:lnTo>
                  <a:lnTo>
                    <a:pt x="46" y="1194"/>
                  </a:lnTo>
                  <a:lnTo>
                    <a:pt x="53" y="1197"/>
                  </a:lnTo>
                  <a:lnTo>
                    <a:pt x="58" y="1202"/>
                  </a:lnTo>
                  <a:lnTo>
                    <a:pt x="63" y="1208"/>
                  </a:lnTo>
                  <a:lnTo>
                    <a:pt x="65" y="1213"/>
                  </a:lnTo>
                  <a:lnTo>
                    <a:pt x="66" y="1217"/>
                  </a:lnTo>
                  <a:lnTo>
                    <a:pt x="66" y="1222"/>
                  </a:lnTo>
                  <a:lnTo>
                    <a:pt x="66" y="1227"/>
                  </a:lnTo>
                  <a:lnTo>
                    <a:pt x="65" y="1233"/>
                  </a:lnTo>
                  <a:lnTo>
                    <a:pt x="63" y="1238"/>
                  </a:lnTo>
                  <a:lnTo>
                    <a:pt x="59" y="1244"/>
                  </a:lnTo>
                  <a:lnTo>
                    <a:pt x="56" y="1248"/>
                  </a:lnTo>
                  <a:lnTo>
                    <a:pt x="46" y="1259"/>
                  </a:lnTo>
                  <a:lnTo>
                    <a:pt x="33" y="1269"/>
                  </a:lnTo>
                  <a:lnTo>
                    <a:pt x="18" y="1278"/>
                  </a:lnTo>
                  <a:lnTo>
                    <a:pt x="0" y="1286"/>
                  </a:lnTo>
                  <a:close/>
                  <a:moveTo>
                    <a:pt x="0" y="1152"/>
                  </a:moveTo>
                  <a:lnTo>
                    <a:pt x="0" y="1039"/>
                  </a:lnTo>
                  <a:lnTo>
                    <a:pt x="21" y="1034"/>
                  </a:lnTo>
                  <a:lnTo>
                    <a:pt x="41" y="1032"/>
                  </a:lnTo>
                  <a:lnTo>
                    <a:pt x="62" y="1032"/>
                  </a:lnTo>
                  <a:lnTo>
                    <a:pt x="78" y="1033"/>
                  </a:lnTo>
                  <a:lnTo>
                    <a:pt x="95" y="1037"/>
                  </a:lnTo>
                  <a:lnTo>
                    <a:pt x="108" y="1042"/>
                  </a:lnTo>
                  <a:lnTo>
                    <a:pt x="114" y="1045"/>
                  </a:lnTo>
                  <a:lnTo>
                    <a:pt x="119" y="1049"/>
                  </a:lnTo>
                  <a:lnTo>
                    <a:pt x="122" y="1052"/>
                  </a:lnTo>
                  <a:lnTo>
                    <a:pt x="126" y="1057"/>
                  </a:lnTo>
                  <a:lnTo>
                    <a:pt x="128" y="1062"/>
                  </a:lnTo>
                  <a:lnTo>
                    <a:pt x="129" y="1067"/>
                  </a:lnTo>
                  <a:lnTo>
                    <a:pt x="129" y="1073"/>
                  </a:lnTo>
                  <a:lnTo>
                    <a:pt x="128" y="1078"/>
                  </a:lnTo>
                  <a:lnTo>
                    <a:pt x="127" y="1084"/>
                  </a:lnTo>
                  <a:lnTo>
                    <a:pt x="123" y="1090"/>
                  </a:lnTo>
                  <a:lnTo>
                    <a:pt x="119" y="1096"/>
                  </a:lnTo>
                  <a:lnTo>
                    <a:pt x="114" y="1102"/>
                  </a:lnTo>
                  <a:lnTo>
                    <a:pt x="107" y="1107"/>
                  </a:lnTo>
                  <a:lnTo>
                    <a:pt x="100" y="1113"/>
                  </a:lnTo>
                  <a:lnTo>
                    <a:pt x="93" y="1119"/>
                  </a:lnTo>
                  <a:lnTo>
                    <a:pt x="83" y="1124"/>
                  </a:lnTo>
                  <a:lnTo>
                    <a:pt x="64" y="1133"/>
                  </a:lnTo>
                  <a:lnTo>
                    <a:pt x="41" y="1143"/>
                  </a:lnTo>
                  <a:lnTo>
                    <a:pt x="31" y="1145"/>
                  </a:lnTo>
                  <a:lnTo>
                    <a:pt x="20" y="1147"/>
                  </a:lnTo>
                  <a:lnTo>
                    <a:pt x="11" y="1150"/>
                  </a:lnTo>
                  <a:lnTo>
                    <a:pt x="0" y="1152"/>
                  </a:lnTo>
                  <a:close/>
                  <a:moveTo>
                    <a:pt x="0" y="1005"/>
                  </a:moveTo>
                  <a:lnTo>
                    <a:pt x="0" y="920"/>
                  </a:lnTo>
                  <a:lnTo>
                    <a:pt x="12" y="914"/>
                  </a:lnTo>
                  <a:lnTo>
                    <a:pt x="25" y="909"/>
                  </a:lnTo>
                  <a:lnTo>
                    <a:pt x="39" y="903"/>
                  </a:lnTo>
                  <a:lnTo>
                    <a:pt x="53" y="898"/>
                  </a:lnTo>
                  <a:lnTo>
                    <a:pt x="79" y="891"/>
                  </a:lnTo>
                  <a:lnTo>
                    <a:pt x="103" y="887"/>
                  </a:lnTo>
                  <a:lnTo>
                    <a:pt x="127" y="885"/>
                  </a:lnTo>
                  <a:lnTo>
                    <a:pt x="148" y="886"/>
                  </a:lnTo>
                  <a:lnTo>
                    <a:pt x="158" y="886"/>
                  </a:lnTo>
                  <a:lnTo>
                    <a:pt x="167" y="888"/>
                  </a:lnTo>
                  <a:lnTo>
                    <a:pt x="176" y="891"/>
                  </a:lnTo>
                  <a:lnTo>
                    <a:pt x="184" y="893"/>
                  </a:lnTo>
                  <a:lnTo>
                    <a:pt x="191" y="897"/>
                  </a:lnTo>
                  <a:lnTo>
                    <a:pt x="197" y="900"/>
                  </a:lnTo>
                  <a:lnTo>
                    <a:pt x="202" y="904"/>
                  </a:lnTo>
                  <a:lnTo>
                    <a:pt x="205" y="909"/>
                  </a:lnTo>
                  <a:lnTo>
                    <a:pt x="208" y="914"/>
                  </a:lnTo>
                  <a:lnTo>
                    <a:pt x="209" y="919"/>
                  </a:lnTo>
                  <a:lnTo>
                    <a:pt x="209" y="925"/>
                  </a:lnTo>
                  <a:lnTo>
                    <a:pt x="208" y="931"/>
                  </a:lnTo>
                  <a:lnTo>
                    <a:pt x="205" y="936"/>
                  </a:lnTo>
                  <a:lnTo>
                    <a:pt x="202" y="942"/>
                  </a:lnTo>
                  <a:lnTo>
                    <a:pt x="197" y="948"/>
                  </a:lnTo>
                  <a:lnTo>
                    <a:pt x="191" y="954"/>
                  </a:lnTo>
                  <a:lnTo>
                    <a:pt x="184" y="960"/>
                  </a:lnTo>
                  <a:lnTo>
                    <a:pt x="177" y="966"/>
                  </a:lnTo>
                  <a:lnTo>
                    <a:pt x="169" y="970"/>
                  </a:lnTo>
                  <a:lnTo>
                    <a:pt x="159" y="976"/>
                  </a:lnTo>
                  <a:lnTo>
                    <a:pt x="138" y="986"/>
                  </a:lnTo>
                  <a:lnTo>
                    <a:pt x="114" y="994"/>
                  </a:lnTo>
                  <a:lnTo>
                    <a:pt x="99" y="999"/>
                  </a:lnTo>
                  <a:lnTo>
                    <a:pt x="83" y="1002"/>
                  </a:lnTo>
                  <a:lnTo>
                    <a:pt x="68" y="1005"/>
                  </a:lnTo>
                  <a:lnTo>
                    <a:pt x="53" y="1007"/>
                  </a:lnTo>
                  <a:lnTo>
                    <a:pt x="39" y="1007"/>
                  </a:lnTo>
                  <a:lnTo>
                    <a:pt x="25" y="1007"/>
                  </a:lnTo>
                  <a:lnTo>
                    <a:pt x="12" y="1006"/>
                  </a:lnTo>
                  <a:lnTo>
                    <a:pt x="0" y="1005"/>
                  </a:lnTo>
                  <a:close/>
                  <a:moveTo>
                    <a:pt x="0" y="797"/>
                  </a:moveTo>
                  <a:lnTo>
                    <a:pt x="0" y="702"/>
                  </a:lnTo>
                  <a:lnTo>
                    <a:pt x="12" y="703"/>
                  </a:lnTo>
                  <a:lnTo>
                    <a:pt x="24" y="704"/>
                  </a:lnTo>
                  <a:lnTo>
                    <a:pt x="33" y="705"/>
                  </a:lnTo>
                  <a:lnTo>
                    <a:pt x="43" y="708"/>
                  </a:lnTo>
                  <a:lnTo>
                    <a:pt x="50" y="711"/>
                  </a:lnTo>
                  <a:lnTo>
                    <a:pt x="57" y="715"/>
                  </a:lnTo>
                  <a:lnTo>
                    <a:pt x="63" y="718"/>
                  </a:lnTo>
                  <a:lnTo>
                    <a:pt x="66" y="724"/>
                  </a:lnTo>
                  <a:lnTo>
                    <a:pt x="69" y="728"/>
                  </a:lnTo>
                  <a:lnTo>
                    <a:pt x="70" y="733"/>
                  </a:lnTo>
                  <a:lnTo>
                    <a:pt x="70" y="736"/>
                  </a:lnTo>
                  <a:lnTo>
                    <a:pt x="69" y="741"/>
                  </a:lnTo>
                  <a:lnTo>
                    <a:pt x="68" y="746"/>
                  </a:lnTo>
                  <a:lnTo>
                    <a:pt x="65" y="751"/>
                  </a:lnTo>
                  <a:lnTo>
                    <a:pt x="62" y="755"/>
                  </a:lnTo>
                  <a:lnTo>
                    <a:pt x="57" y="760"/>
                  </a:lnTo>
                  <a:lnTo>
                    <a:pt x="47" y="770"/>
                  </a:lnTo>
                  <a:lnTo>
                    <a:pt x="34" y="779"/>
                  </a:lnTo>
                  <a:lnTo>
                    <a:pt x="19" y="789"/>
                  </a:lnTo>
                  <a:lnTo>
                    <a:pt x="0" y="797"/>
                  </a:lnTo>
                  <a:close/>
                  <a:moveTo>
                    <a:pt x="0" y="684"/>
                  </a:moveTo>
                  <a:lnTo>
                    <a:pt x="0" y="585"/>
                  </a:lnTo>
                  <a:lnTo>
                    <a:pt x="9" y="582"/>
                  </a:lnTo>
                  <a:lnTo>
                    <a:pt x="19" y="579"/>
                  </a:lnTo>
                  <a:lnTo>
                    <a:pt x="46" y="572"/>
                  </a:lnTo>
                  <a:lnTo>
                    <a:pt x="72" y="568"/>
                  </a:lnTo>
                  <a:lnTo>
                    <a:pt x="97" y="565"/>
                  </a:lnTo>
                  <a:lnTo>
                    <a:pt x="120" y="565"/>
                  </a:lnTo>
                  <a:lnTo>
                    <a:pt x="131" y="566"/>
                  </a:lnTo>
                  <a:lnTo>
                    <a:pt x="141" y="568"/>
                  </a:lnTo>
                  <a:lnTo>
                    <a:pt x="150" y="570"/>
                  </a:lnTo>
                  <a:lnTo>
                    <a:pt x="158" y="572"/>
                  </a:lnTo>
                  <a:lnTo>
                    <a:pt x="165" y="575"/>
                  </a:lnTo>
                  <a:lnTo>
                    <a:pt x="171" y="578"/>
                  </a:lnTo>
                  <a:lnTo>
                    <a:pt x="176" y="582"/>
                  </a:lnTo>
                  <a:lnTo>
                    <a:pt x="179" y="587"/>
                  </a:lnTo>
                  <a:lnTo>
                    <a:pt x="182" y="591"/>
                  </a:lnTo>
                  <a:lnTo>
                    <a:pt x="182" y="597"/>
                  </a:lnTo>
                  <a:lnTo>
                    <a:pt x="182" y="602"/>
                  </a:lnTo>
                  <a:lnTo>
                    <a:pt x="179" y="608"/>
                  </a:lnTo>
                  <a:lnTo>
                    <a:pt x="177" y="613"/>
                  </a:lnTo>
                  <a:lnTo>
                    <a:pt x="172" y="619"/>
                  </a:lnTo>
                  <a:lnTo>
                    <a:pt x="167" y="625"/>
                  </a:lnTo>
                  <a:lnTo>
                    <a:pt x="160" y="631"/>
                  </a:lnTo>
                  <a:lnTo>
                    <a:pt x="153" y="636"/>
                  </a:lnTo>
                  <a:lnTo>
                    <a:pt x="145" y="641"/>
                  </a:lnTo>
                  <a:lnTo>
                    <a:pt x="135" y="647"/>
                  </a:lnTo>
                  <a:lnTo>
                    <a:pt x="125" y="652"/>
                  </a:lnTo>
                  <a:lnTo>
                    <a:pt x="102" y="663"/>
                  </a:lnTo>
                  <a:lnTo>
                    <a:pt x="76" y="671"/>
                  </a:lnTo>
                  <a:lnTo>
                    <a:pt x="57" y="676"/>
                  </a:lnTo>
                  <a:lnTo>
                    <a:pt x="38" y="680"/>
                  </a:lnTo>
                  <a:lnTo>
                    <a:pt x="19" y="683"/>
                  </a:lnTo>
                  <a:lnTo>
                    <a:pt x="0" y="684"/>
                  </a:lnTo>
                  <a:close/>
                  <a:moveTo>
                    <a:pt x="0" y="496"/>
                  </a:moveTo>
                  <a:lnTo>
                    <a:pt x="0" y="404"/>
                  </a:lnTo>
                  <a:lnTo>
                    <a:pt x="15" y="404"/>
                  </a:lnTo>
                  <a:lnTo>
                    <a:pt x="28" y="405"/>
                  </a:lnTo>
                  <a:lnTo>
                    <a:pt x="40" y="406"/>
                  </a:lnTo>
                  <a:lnTo>
                    <a:pt x="51" y="407"/>
                  </a:lnTo>
                  <a:lnTo>
                    <a:pt x="60" y="411"/>
                  </a:lnTo>
                  <a:lnTo>
                    <a:pt x="69" y="414"/>
                  </a:lnTo>
                  <a:lnTo>
                    <a:pt x="75" y="418"/>
                  </a:lnTo>
                  <a:lnTo>
                    <a:pt x="79" y="424"/>
                  </a:lnTo>
                  <a:lnTo>
                    <a:pt x="82" y="427"/>
                  </a:lnTo>
                  <a:lnTo>
                    <a:pt x="82" y="432"/>
                  </a:lnTo>
                  <a:lnTo>
                    <a:pt x="82" y="436"/>
                  </a:lnTo>
                  <a:lnTo>
                    <a:pt x="81" y="440"/>
                  </a:lnTo>
                  <a:lnTo>
                    <a:pt x="78" y="445"/>
                  </a:lnTo>
                  <a:lnTo>
                    <a:pt x="76" y="450"/>
                  </a:lnTo>
                  <a:lnTo>
                    <a:pt x="71" y="455"/>
                  </a:lnTo>
                  <a:lnTo>
                    <a:pt x="66" y="459"/>
                  </a:lnTo>
                  <a:lnTo>
                    <a:pt x="55" y="469"/>
                  </a:lnTo>
                  <a:lnTo>
                    <a:pt x="39" y="478"/>
                  </a:lnTo>
                  <a:lnTo>
                    <a:pt x="21" y="488"/>
                  </a:lnTo>
                  <a:lnTo>
                    <a:pt x="0" y="496"/>
                  </a:lnTo>
                  <a:close/>
                  <a:moveTo>
                    <a:pt x="0" y="393"/>
                  </a:moveTo>
                  <a:lnTo>
                    <a:pt x="0" y="311"/>
                  </a:lnTo>
                  <a:lnTo>
                    <a:pt x="13" y="305"/>
                  </a:lnTo>
                  <a:lnTo>
                    <a:pt x="27" y="300"/>
                  </a:lnTo>
                  <a:lnTo>
                    <a:pt x="41" y="295"/>
                  </a:lnTo>
                  <a:lnTo>
                    <a:pt x="57" y="291"/>
                  </a:lnTo>
                  <a:lnTo>
                    <a:pt x="85" y="284"/>
                  </a:lnTo>
                  <a:lnTo>
                    <a:pt x="114" y="279"/>
                  </a:lnTo>
                  <a:lnTo>
                    <a:pt x="141" y="276"/>
                  </a:lnTo>
                  <a:lnTo>
                    <a:pt x="165" y="275"/>
                  </a:lnTo>
                  <a:lnTo>
                    <a:pt x="177" y="276"/>
                  </a:lnTo>
                  <a:lnTo>
                    <a:pt x="186" y="278"/>
                  </a:lnTo>
                  <a:lnTo>
                    <a:pt x="196" y="279"/>
                  </a:lnTo>
                  <a:lnTo>
                    <a:pt x="204" y="281"/>
                  </a:lnTo>
                  <a:lnTo>
                    <a:pt x="211" y="284"/>
                  </a:lnTo>
                  <a:lnTo>
                    <a:pt x="217" y="287"/>
                  </a:lnTo>
                  <a:lnTo>
                    <a:pt x="222" y="291"/>
                  </a:lnTo>
                  <a:lnTo>
                    <a:pt x="226" y="294"/>
                  </a:lnTo>
                  <a:lnTo>
                    <a:pt x="228" y="299"/>
                  </a:lnTo>
                  <a:lnTo>
                    <a:pt x="229" y="305"/>
                  </a:lnTo>
                  <a:lnTo>
                    <a:pt x="228" y="310"/>
                  </a:lnTo>
                  <a:lnTo>
                    <a:pt x="226" y="314"/>
                  </a:lnTo>
                  <a:lnTo>
                    <a:pt x="222" y="320"/>
                  </a:lnTo>
                  <a:lnTo>
                    <a:pt x="217" y="325"/>
                  </a:lnTo>
                  <a:lnTo>
                    <a:pt x="210" y="331"/>
                  </a:lnTo>
                  <a:lnTo>
                    <a:pt x="203" y="337"/>
                  </a:lnTo>
                  <a:lnTo>
                    <a:pt x="185" y="348"/>
                  </a:lnTo>
                  <a:lnTo>
                    <a:pt x="164" y="358"/>
                  </a:lnTo>
                  <a:lnTo>
                    <a:pt x="139" y="368"/>
                  </a:lnTo>
                  <a:lnTo>
                    <a:pt x="110" y="377"/>
                  </a:lnTo>
                  <a:lnTo>
                    <a:pt x="81" y="385"/>
                  </a:lnTo>
                  <a:lnTo>
                    <a:pt x="52" y="389"/>
                  </a:lnTo>
                  <a:lnTo>
                    <a:pt x="25" y="392"/>
                  </a:lnTo>
                  <a:lnTo>
                    <a:pt x="0" y="393"/>
                  </a:lnTo>
                  <a:close/>
                  <a:moveTo>
                    <a:pt x="0" y="292"/>
                  </a:moveTo>
                  <a:lnTo>
                    <a:pt x="0" y="272"/>
                  </a:lnTo>
                  <a:lnTo>
                    <a:pt x="1" y="272"/>
                  </a:lnTo>
                  <a:lnTo>
                    <a:pt x="1" y="273"/>
                  </a:lnTo>
                  <a:lnTo>
                    <a:pt x="3" y="278"/>
                  </a:lnTo>
                  <a:lnTo>
                    <a:pt x="3" y="282"/>
                  </a:lnTo>
                  <a:lnTo>
                    <a:pt x="2" y="287"/>
                  </a:lnTo>
                  <a:lnTo>
                    <a:pt x="0" y="292"/>
                  </a:lnTo>
                  <a:close/>
                  <a:moveTo>
                    <a:pt x="0" y="240"/>
                  </a:moveTo>
                  <a:lnTo>
                    <a:pt x="0" y="146"/>
                  </a:lnTo>
                  <a:lnTo>
                    <a:pt x="30" y="140"/>
                  </a:lnTo>
                  <a:lnTo>
                    <a:pt x="57" y="135"/>
                  </a:lnTo>
                  <a:lnTo>
                    <a:pt x="83" y="133"/>
                  </a:lnTo>
                  <a:lnTo>
                    <a:pt x="107" y="133"/>
                  </a:lnTo>
                  <a:lnTo>
                    <a:pt x="127" y="134"/>
                  </a:lnTo>
                  <a:lnTo>
                    <a:pt x="144" y="137"/>
                  </a:lnTo>
                  <a:lnTo>
                    <a:pt x="151" y="140"/>
                  </a:lnTo>
                  <a:lnTo>
                    <a:pt x="157" y="142"/>
                  </a:lnTo>
                  <a:lnTo>
                    <a:pt x="161" y="146"/>
                  </a:lnTo>
                  <a:lnTo>
                    <a:pt x="165" y="149"/>
                  </a:lnTo>
                  <a:lnTo>
                    <a:pt x="166" y="154"/>
                  </a:lnTo>
                  <a:lnTo>
                    <a:pt x="166" y="159"/>
                  </a:lnTo>
                  <a:lnTo>
                    <a:pt x="165" y="164"/>
                  </a:lnTo>
                  <a:lnTo>
                    <a:pt x="163" y="168"/>
                  </a:lnTo>
                  <a:lnTo>
                    <a:pt x="159" y="174"/>
                  </a:lnTo>
                  <a:lnTo>
                    <a:pt x="154" y="179"/>
                  </a:lnTo>
                  <a:lnTo>
                    <a:pt x="147" y="185"/>
                  </a:lnTo>
                  <a:lnTo>
                    <a:pt x="140" y="190"/>
                  </a:lnTo>
                  <a:lnTo>
                    <a:pt x="121" y="202"/>
                  </a:lnTo>
                  <a:lnTo>
                    <a:pt x="99" y="211"/>
                  </a:lnTo>
                  <a:lnTo>
                    <a:pt x="72" y="222"/>
                  </a:lnTo>
                  <a:lnTo>
                    <a:pt x="43" y="230"/>
                  </a:lnTo>
                  <a:lnTo>
                    <a:pt x="32" y="234"/>
                  </a:lnTo>
                  <a:lnTo>
                    <a:pt x="21" y="236"/>
                  </a:lnTo>
                  <a:lnTo>
                    <a:pt x="11" y="238"/>
                  </a:lnTo>
                  <a:lnTo>
                    <a:pt x="0" y="240"/>
                  </a:lnTo>
                  <a:close/>
                  <a:moveTo>
                    <a:pt x="0" y="92"/>
                  </a:moveTo>
                  <a:lnTo>
                    <a:pt x="0" y="4"/>
                  </a:lnTo>
                  <a:lnTo>
                    <a:pt x="22" y="2"/>
                  </a:lnTo>
                  <a:lnTo>
                    <a:pt x="44" y="0"/>
                  </a:lnTo>
                  <a:lnTo>
                    <a:pt x="64" y="0"/>
                  </a:lnTo>
                  <a:lnTo>
                    <a:pt x="82" y="0"/>
                  </a:lnTo>
                  <a:lnTo>
                    <a:pt x="96" y="2"/>
                  </a:lnTo>
                  <a:lnTo>
                    <a:pt x="109" y="6"/>
                  </a:lnTo>
                  <a:lnTo>
                    <a:pt x="114" y="7"/>
                  </a:lnTo>
                  <a:lnTo>
                    <a:pt x="118" y="9"/>
                  </a:lnTo>
                  <a:lnTo>
                    <a:pt x="121" y="13"/>
                  </a:lnTo>
                  <a:lnTo>
                    <a:pt x="123" y="15"/>
                  </a:lnTo>
                  <a:lnTo>
                    <a:pt x="125" y="19"/>
                  </a:lnTo>
                  <a:lnTo>
                    <a:pt x="126" y="22"/>
                  </a:lnTo>
                  <a:lnTo>
                    <a:pt x="125" y="26"/>
                  </a:lnTo>
                  <a:lnTo>
                    <a:pt x="123" y="29"/>
                  </a:lnTo>
                  <a:lnTo>
                    <a:pt x="118" y="38"/>
                  </a:lnTo>
                  <a:lnTo>
                    <a:pt x="108" y="46"/>
                  </a:lnTo>
                  <a:lnTo>
                    <a:pt x="121" y="41"/>
                  </a:lnTo>
                  <a:lnTo>
                    <a:pt x="135" y="36"/>
                  </a:lnTo>
                  <a:lnTo>
                    <a:pt x="151" y="32"/>
                  </a:lnTo>
                  <a:lnTo>
                    <a:pt x="166" y="27"/>
                  </a:lnTo>
                  <a:lnTo>
                    <a:pt x="197" y="20"/>
                  </a:lnTo>
                  <a:lnTo>
                    <a:pt x="228" y="15"/>
                  </a:lnTo>
                  <a:lnTo>
                    <a:pt x="257" y="12"/>
                  </a:lnTo>
                  <a:lnTo>
                    <a:pt x="283" y="12"/>
                  </a:lnTo>
                  <a:lnTo>
                    <a:pt x="295" y="12"/>
                  </a:lnTo>
                  <a:lnTo>
                    <a:pt x="305" y="13"/>
                  </a:lnTo>
                  <a:lnTo>
                    <a:pt x="315" y="14"/>
                  </a:lnTo>
                  <a:lnTo>
                    <a:pt x="324" y="16"/>
                  </a:lnTo>
                  <a:lnTo>
                    <a:pt x="331" y="19"/>
                  </a:lnTo>
                  <a:lnTo>
                    <a:pt x="337" y="21"/>
                  </a:lnTo>
                  <a:lnTo>
                    <a:pt x="342" y="25"/>
                  </a:lnTo>
                  <a:lnTo>
                    <a:pt x="346" y="28"/>
                  </a:lnTo>
                  <a:lnTo>
                    <a:pt x="347" y="32"/>
                  </a:lnTo>
                  <a:lnTo>
                    <a:pt x="348" y="35"/>
                  </a:lnTo>
                  <a:lnTo>
                    <a:pt x="347" y="40"/>
                  </a:lnTo>
                  <a:lnTo>
                    <a:pt x="346" y="44"/>
                  </a:lnTo>
                  <a:lnTo>
                    <a:pt x="343" y="47"/>
                  </a:lnTo>
                  <a:lnTo>
                    <a:pt x="340" y="52"/>
                  </a:lnTo>
                  <a:lnTo>
                    <a:pt x="335" y="57"/>
                  </a:lnTo>
                  <a:lnTo>
                    <a:pt x="330" y="60"/>
                  </a:lnTo>
                  <a:lnTo>
                    <a:pt x="343" y="55"/>
                  </a:lnTo>
                  <a:lnTo>
                    <a:pt x="356" y="51"/>
                  </a:lnTo>
                  <a:lnTo>
                    <a:pt x="371" y="46"/>
                  </a:lnTo>
                  <a:lnTo>
                    <a:pt x="386" y="42"/>
                  </a:lnTo>
                  <a:lnTo>
                    <a:pt x="386" y="139"/>
                  </a:lnTo>
                  <a:lnTo>
                    <a:pt x="363" y="141"/>
                  </a:lnTo>
                  <a:lnTo>
                    <a:pt x="341" y="143"/>
                  </a:lnTo>
                  <a:lnTo>
                    <a:pt x="322" y="143"/>
                  </a:lnTo>
                  <a:lnTo>
                    <a:pt x="304" y="142"/>
                  </a:lnTo>
                  <a:lnTo>
                    <a:pt x="289" y="140"/>
                  </a:lnTo>
                  <a:lnTo>
                    <a:pt x="276" y="136"/>
                  </a:lnTo>
                  <a:lnTo>
                    <a:pt x="271" y="134"/>
                  </a:lnTo>
                  <a:lnTo>
                    <a:pt x="266" y="130"/>
                  </a:lnTo>
                  <a:lnTo>
                    <a:pt x="262" y="128"/>
                  </a:lnTo>
                  <a:lnTo>
                    <a:pt x="260" y="124"/>
                  </a:lnTo>
                  <a:lnTo>
                    <a:pt x="258" y="121"/>
                  </a:lnTo>
                  <a:lnTo>
                    <a:pt x="258" y="117"/>
                  </a:lnTo>
                  <a:lnTo>
                    <a:pt x="258" y="112"/>
                  </a:lnTo>
                  <a:lnTo>
                    <a:pt x="260" y="108"/>
                  </a:lnTo>
                  <a:lnTo>
                    <a:pt x="262" y="103"/>
                  </a:lnTo>
                  <a:lnTo>
                    <a:pt x="266" y="99"/>
                  </a:lnTo>
                  <a:lnTo>
                    <a:pt x="271" y="95"/>
                  </a:lnTo>
                  <a:lnTo>
                    <a:pt x="277" y="90"/>
                  </a:lnTo>
                  <a:lnTo>
                    <a:pt x="262" y="95"/>
                  </a:lnTo>
                  <a:lnTo>
                    <a:pt x="248" y="99"/>
                  </a:lnTo>
                  <a:lnTo>
                    <a:pt x="233" y="104"/>
                  </a:lnTo>
                  <a:lnTo>
                    <a:pt x="217" y="109"/>
                  </a:lnTo>
                  <a:lnTo>
                    <a:pt x="185" y="116"/>
                  </a:lnTo>
                  <a:lnTo>
                    <a:pt x="154" y="122"/>
                  </a:lnTo>
                  <a:lnTo>
                    <a:pt x="126" y="124"/>
                  </a:lnTo>
                  <a:lnTo>
                    <a:pt x="101" y="126"/>
                  </a:lnTo>
                  <a:lnTo>
                    <a:pt x="89" y="126"/>
                  </a:lnTo>
                  <a:lnTo>
                    <a:pt x="78" y="124"/>
                  </a:lnTo>
                  <a:lnTo>
                    <a:pt x="68" y="123"/>
                  </a:lnTo>
                  <a:lnTo>
                    <a:pt x="59" y="121"/>
                  </a:lnTo>
                  <a:lnTo>
                    <a:pt x="52" y="118"/>
                  </a:lnTo>
                  <a:lnTo>
                    <a:pt x="45" y="116"/>
                  </a:lnTo>
                  <a:lnTo>
                    <a:pt x="40" y="112"/>
                  </a:lnTo>
                  <a:lnTo>
                    <a:pt x="37" y="109"/>
                  </a:lnTo>
                  <a:lnTo>
                    <a:pt x="36" y="105"/>
                  </a:lnTo>
                  <a:lnTo>
                    <a:pt x="36" y="101"/>
                  </a:lnTo>
                  <a:lnTo>
                    <a:pt x="36" y="97"/>
                  </a:lnTo>
                  <a:lnTo>
                    <a:pt x="38" y="92"/>
                  </a:lnTo>
                  <a:lnTo>
                    <a:pt x="40" y="89"/>
                  </a:lnTo>
                  <a:lnTo>
                    <a:pt x="44" y="84"/>
                  </a:lnTo>
                  <a:lnTo>
                    <a:pt x="49" y="79"/>
                  </a:lnTo>
                  <a:lnTo>
                    <a:pt x="55" y="74"/>
                  </a:lnTo>
                  <a:lnTo>
                    <a:pt x="41" y="79"/>
                  </a:lnTo>
                  <a:lnTo>
                    <a:pt x="28" y="84"/>
                  </a:lnTo>
                  <a:lnTo>
                    <a:pt x="15" y="89"/>
                  </a:lnTo>
                  <a:lnTo>
                    <a:pt x="0" y="92"/>
                  </a:lnTo>
                  <a:close/>
                  <a:moveTo>
                    <a:pt x="386" y="164"/>
                  </a:moveTo>
                  <a:lnTo>
                    <a:pt x="386" y="192"/>
                  </a:lnTo>
                  <a:lnTo>
                    <a:pt x="379" y="200"/>
                  </a:lnTo>
                  <a:lnTo>
                    <a:pt x="369" y="208"/>
                  </a:lnTo>
                  <a:lnTo>
                    <a:pt x="356" y="216"/>
                  </a:lnTo>
                  <a:lnTo>
                    <a:pt x="343" y="223"/>
                  </a:lnTo>
                  <a:lnTo>
                    <a:pt x="327" y="231"/>
                  </a:lnTo>
                  <a:lnTo>
                    <a:pt x="309" y="238"/>
                  </a:lnTo>
                  <a:lnTo>
                    <a:pt x="289" y="246"/>
                  </a:lnTo>
                  <a:lnTo>
                    <a:pt x="267" y="252"/>
                  </a:lnTo>
                  <a:lnTo>
                    <a:pt x="238" y="259"/>
                  </a:lnTo>
                  <a:lnTo>
                    <a:pt x="208" y="263"/>
                  </a:lnTo>
                  <a:lnTo>
                    <a:pt x="179" y="266"/>
                  </a:lnTo>
                  <a:lnTo>
                    <a:pt x="154" y="267"/>
                  </a:lnTo>
                  <a:lnTo>
                    <a:pt x="142" y="267"/>
                  </a:lnTo>
                  <a:lnTo>
                    <a:pt x="133" y="266"/>
                  </a:lnTo>
                  <a:lnTo>
                    <a:pt x="122" y="263"/>
                  </a:lnTo>
                  <a:lnTo>
                    <a:pt x="114" y="262"/>
                  </a:lnTo>
                  <a:lnTo>
                    <a:pt x="107" y="259"/>
                  </a:lnTo>
                  <a:lnTo>
                    <a:pt x="101" y="256"/>
                  </a:lnTo>
                  <a:lnTo>
                    <a:pt x="95" y="253"/>
                  </a:lnTo>
                  <a:lnTo>
                    <a:pt x="91" y="248"/>
                  </a:lnTo>
                  <a:lnTo>
                    <a:pt x="90" y="243"/>
                  </a:lnTo>
                  <a:lnTo>
                    <a:pt x="89" y="238"/>
                  </a:lnTo>
                  <a:lnTo>
                    <a:pt x="90" y="234"/>
                  </a:lnTo>
                  <a:lnTo>
                    <a:pt x="93" y="228"/>
                  </a:lnTo>
                  <a:lnTo>
                    <a:pt x="97" y="223"/>
                  </a:lnTo>
                  <a:lnTo>
                    <a:pt x="102" y="217"/>
                  </a:lnTo>
                  <a:lnTo>
                    <a:pt x="109" y="211"/>
                  </a:lnTo>
                  <a:lnTo>
                    <a:pt x="116" y="205"/>
                  </a:lnTo>
                  <a:lnTo>
                    <a:pt x="135" y="194"/>
                  </a:lnTo>
                  <a:lnTo>
                    <a:pt x="158" y="184"/>
                  </a:lnTo>
                  <a:lnTo>
                    <a:pt x="184" y="174"/>
                  </a:lnTo>
                  <a:lnTo>
                    <a:pt x="214" y="165"/>
                  </a:lnTo>
                  <a:lnTo>
                    <a:pt x="242" y="159"/>
                  </a:lnTo>
                  <a:lnTo>
                    <a:pt x="271" y="154"/>
                  </a:lnTo>
                  <a:lnTo>
                    <a:pt x="297" y="151"/>
                  </a:lnTo>
                  <a:lnTo>
                    <a:pt x="321" y="149"/>
                  </a:lnTo>
                  <a:lnTo>
                    <a:pt x="342" y="151"/>
                  </a:lnTo>
                  <a:lnTo>
                    <a:pt x="361" y="153"/>
                  </a:lnTo>
                  <a:lnTo>
                    <a:pt x="368" y="155"/>
                  </a:lnTo>
                  <a:lnTo>
                    <a:pt x="375" y="158"/>
                  </a:lnTo>
                  <a:lnTo>
                    <a:pt x="381" y="161"/>
                  </a:lnTo>
                  <a:lnTo>
                    <a:pt x="386" y="164"/>
                  </a:lnTo>
                  <a:close/>
                  <a:moveTo>
                    <a:pt x="386" y="203"/>
                  </a:moveTo>
                  <a:lnTo>
                    <a:pt x="386" y="291"/>
                  </a:lnTo>
                  <a:lnTo>
                    <a:pt x="373" y="290"/>
                  </a:lnTo>
                  <a:lnTo>
                    <a:pt x="362" y="290"/>
                  </a:lnTo>
                  <a:lnTo>
                    <a:pt x="352" y="287"/>
                  </a:lnTo>
                  <a:lnTo>
                    <a:pt x="342" y="285"/>
                  </a:lnTo>
                  <a:lnTo>
                    <a:pt x="334" y="282"/>
                  </a:lnTo>
                  <a:lnTo>
                    <a:pt x="327" y="279"/>
                  </a:lnTo>
                  <a:lnTo>
                    <a:pt x="322" y="275"/>
                  </a:lnTo>
                  <a:lnTo>
                    <a:pt x="318" y="271"/>
                  </a:lnTo>
                  <a:lnTo>
                    <a:pt x="316" y="267"/>
                  </a:lnTo>
                  <a:lnTo>
                    <a:pt x="315" y="262"/>
                  </a:lnTo>
                  <a:lnTo>
                    <a:pt x="316" y="259"/>
                  </a:lnTo>
                  <a:lnTo>
                    <a:pt x="316" y="255"/>
                  </a:lnTo>
                  <a:lnTo>
                    <a:pt x="318" y="250"/>
                  </a:lnTo>
                  <a:lnTo>
                    <a:pt x="321" y="247"/>
                  </a:lnTo>
                  <a:lnTo>
                    <a:pt x="324" y="242"/>
                  </a:lnTo>
                  <a:lnTo>
                    <a:pt x="328" y="237"/>
                  </a:lnTo>
                  <a:lnTo>
                    <a:pt x="338" y="229"/>
                  </a:lnTo>
                  <a:lnTo>
                    <a:pt x="352" y="221"/>
                  </a:lnTo>
                  <a:lnTo>
                    <a:pt x="368" y="211"/>
                  </a:lnTo>
                  <a:lnTo>
                    <a:pt x="386" y="203"/>
                  </a:lnTo>
                  <a:close/>
                  <a:moveTo>
                    <a:pt x="386" y="299"/>
                  </a:moveTo>
                  <a:lnTo>
                    <a:pt x="386" y="389"/>
                  </a:lnTo>
                  <a:lnTo>
                    <a:pt x="375" y="393"/>
                  </a:lnTo>
                  <a:lnTo>
                    <a:pt x="363" y="398"/>
                  </a:lnTo>
                  <a:lnTo>
                    <a:pt x="352" y="401"/>
                  </a:lnTo>
                  <a:lnTo>
                    <a:pt x="340" y="405"/>
                  </a:lnTo>
                  <a:lnTo>
                    <a:pt x="310" y="412"/>
                  </a:lnTo>
                  <a:lnTo>
                    <a:pt x="281" y="417"/>
                  </a:lnTo>
                  <a:lnTo>
                    <a:pt x="254" y="419"/>
                  </a:lnTo>
                  <a:lnTo>
                    <a:pt x="229" y="419"/>
                  </a:lnTo>
                  <a:lnTo>
                    <a:pt x="218" y="419"/>
                  </a:lnTo>
                  <a:lnTo>
                    <a:pt x="208" y="418"/>
                  </a:lnTo>
                  <a:lnTo>
                    <a:pt x="198" y="415"/>
                  </a:lnTo>
                  <a:lnTo>
                    <a:pt x="190" y="413"/>
                  </a:lnTo>
                  <a:lnTo>
                    <a:pt x="182" y="411"/>
                  </a:lnTo>
                  <a:lnTo>
                    <a:pt x="176" y="407"/>
                  </a:lnTo>
                  <a:lnTo>
                    <a:pt x="171" y="404"/>
                  </a:lnTo>
                  <a:lnTo>
                    <a:pt x="167" y="399"/>
                  </a:lnTo>
                  <a:lnTo>
                    <a:pt x="165" y="394"/>
                  </a:lnTo>
                  <a:lnTo>
                    <a:pt x="164" y="389"/>
                  </a:lnTo>
                  <a:lnTo>
                    <a:pt x="165" y="383"/>
                  </a:lnTo>
                  <a:lnTo>
                    <a:pt x="167" y="377"/>
                  </a:lnTo>
                  <a:lnTo>
                    <a:pt x="171" y="373"/>
                  </a:lnTo>
                  <a:lnTo>
                    <a:pt x="176" y="367"/>
                  </a:lnTo>
                  <a:lnTo>
                    <a:pt x="182" y="361"/>
                  </a:lnTo>
                  <a:lnTo>
                    <a:pt x="189" y="355"/>
                  </a:lnTo>
                  <a:lnTo>
                    <a:pt x="197" y="349"/>
                  </a:lnTo>
                  <a:lnTo>
                    <a:pt x="207" y="344"/>
                  </a:lnTo>
                  <a:lnTo>
                    <a:pt x="217" y="338"/>
                  </a:lnTo>
                  <a:lnTo>
                    <a:pt x="229" y="332"/>
                  </a:lnTo>
                  <a:lnTo>
                    <a:pt x="254" y="323"/>
                  </a:lnTo>
                  <a:lnTo>
                    <a:pt x="283" y="314"/>
                  </a:lnTo>
                  <a:lnTo>
                    <a:pt x="310" y="307"/>
                  </a:lnTo>
                  <a:lnTo>
                    <a:pt x="337" y="303"/>
                  </a:lnTo>
                  <a:lnTo>
                    <a:pt x="362" y="300"/>
                  </a:lnTo>
                  <a:lnTo>
                    <a:pt x="386" y="299"/>
                  </a:lnTo>
                  <a:close/>
                  <a:moveTo>
                    <a:pt x="386" y="472"/>
                  </a:moveTo>
                  <a:lnTo>
                    <a:pt x="386" y="582"/>
                  </a:lnTo>
                  <a:lnTo>
                    <a:pt x="365" y="584"/>
                  </a:lnTo>
                  <a:lnTo>
                    <a:pt x="344" y="585"/>
                  </a:lnTo>
                  <a:lnTo>
                    <a:pt x="325" y="585"/>
                  </a:lnTo>
                  <a:lnTo>
                    <a:pt x="308" y="583"/>
                  </a:lnTo>
                  <a:lnTo>
                    <a:pt x="292" y="581"/>
                  </a:lnTo>
                  <a:lnTo>
                    <a:pt x="280" y="576"/>
                  </a:lnTo>
                  <a:lnTo>
                    <a:pt x="274" y="572"/>
                  </a:lnTo>
                  <a:lnTo>
                    <a:pt x="271" y="570"/>
                  </a:lnTo>
                  <a:lnTo>
                    <a:pt x="267" y="566"/>
                  </a:lnTo>
                  <a:lnTo>
                    <a:pt x="264" y="563"/>
                  </a:lnTo>
                  <a:lnTo>
                    <a:pt x="261" y="558"/>
                  </a:lnTo>
                  <a:lnTo>
                    <a:pt x="260" y="552"/>
                  </a:lnTo>
                  <a:lnTo>
                    <a:pt x="261" y="546"/>
                  </a:lnTo>
                  <a:lnTo>
                    <a:pt x="262" y="540"/>
                  </a:lnTo>
                  <a:lnTo>
                    <a:pt x="266" y="535"/>
                  </a:lnTo>
                  <a:lnTo>
                    <a:pt x="271" y="530"/>
                  </a:lnTo>
                  <a:lnTo>
                    <a:pt x="277" y="524"/>
                  </a:lnTo>
                  <a:lnTo>
                    <a:pt x="283" y="518"/>
                  </a:lnTo>
                  <a:lnTo>
                    <a:pt x="291" y="512"/>
                  </a:lnTo>
                  <a:lnTo>
                    <a:pt x="300" y="506"/>
                  </a:lnTo>
                  <a:lnTo>
                    <a:pt x="310" y="500"/>
                  </a:lnTo>
                  <a:lnTo>
                    <a:pt x="321" y="494"/>
                  </a:lnTo>
                  <a:lnTo>
                    <a:pt x="346" y="484"/>
                  </a:lnTo>
                  <a:lnTo>
                    <a:pt x="373" y="476"/>
                  </a:lnTo>
                  <a:lnTo>
                    <a:pt x="379" y="474"/>
                  </a:lnTo>
                  <a:lnTo>
                    <a:pt x="386" y="472"/>
                  </a:lnTo>
                  <a:close/>
                  <a:moveTo>
                    <a:pt x="386" y="606"/>
                  </a:moveTo>
                  <a:lnTo>
                    <a:pt x="386" y="674"/>
                  </a:lnTo>
                  <a:lnTo>
                    <a:pt x="371" y="684"/>
                  </a:lnTo>
                  <a:lnTo>
                    <a:pt x="353" y="693"/>
                  </a:lnTo>
                  <a:lnTo>
                    <a:pt x="333" y="702"/>
                  </a:lnTo>
                  <a:lnTo>
                    <a:pt x="310" y="709"/>
                  </a:lnTo>
                  <a:lnTo>
                    <a:pt x="283" y="716"/>
                  </a:lnTo>
                  <a:lnTo>
                    <a:pt x="255" y="721"/>
                  </a:lnTo>
                  <a:lnTo>
                    <a:pt x="230" y="723"/>
                  </a:lnTo>
                  <a:lnTo>
                    <a:pt x="208" y="723"/>
                  </a:lnTo>
                  <a:lnTo>
                    <a:pt x="197" y="722"/>
                  </a:lnTo>
                  <a:lnTo>
                    <a:pt x="186" y="721"/>
                  </a:lnTo>
                  <a:lnTo>
                    <a:pt x="178" y="718"/>
                  </a:lnTo>
                  <a:lnTo>
                    <a:pt x="170" y="716"/>
                  </a:lnTo>
                  <a:lnTo>
                    <a:pt x="163" y="713"/>
                  </a:lnTo>
                  <a:lnTo>
                    <a:pt x="157" y="709"/>
                  </a:lnTo>
                  <a:lnTo>
                    <a:pt x="151" y="704"/>
                  </a:lnTo>
                  <a:lnTo>
                    <a:pt x="147" y="699"/>
                  </a:lnTo>
                  <a:lnTo>
                    <a:pt x="145" y="695"/>
                  </a:lnTo>
                  <a:lnTo>
                    <a:pt x="144" y="690"/>
                  </a:lnTo>
                  <a:lnTo>
                    <a:pt x="145" y="684"/>
                  </a:lnTo>
                  <a:lnTo>
                    <a:pt x="146" y="678"/>
                  </a:lnTo>
                  <a:lnTo>
                    <a:pt x="150" y="672"/>
                  </a:lnTo>
                  <a:lnTo>
                    <a:pt x="153" y="666"/>
                  </a:lnTo>
                  <a:lnTo>
                    <a:pt x="158" y="660"/>
                  </a:lnTo>
                  <a:lnTo>
                    <a:pt x="165" y="654"/>
                  </a:lnTo>
                  <a:lnTo>
                    <a:pt x="172" y="648"/>
                  </a:lnTo>
                  <a:lnTo>
                    <a:pt x="180" y="642"/>
                  </a:lnTo>
                  <a:lnTo>
                    <a:pt x="190" y="638"/>
                  </a:lnTo>
                  <a:lnTo>
                    <a:pt x="201" y="632"/>
                  </a:lnTo>
                  <a:lnTo>
                    <a:pt x="223" y="622"/>
                  </a:lnTo>
                  <a:lnTo>
                    <a:pt x="249" y="613"/>
                  </a:lnTo>
                  <a:lnTo>
                    <a:pt x="270" y="608"/>
                  </a:lnTo>
                  <a:lnTo>
                    <a:pt x="289" y="604"/>
                  </a:lnTo>
                  <a:lnTo>
                    <a:pt x="308" y="602"/>
                  </a:lnTo>
                  <a:lnTo>
                    <a:pt x="325" y="600"/>
                  </a:lnTo>
                  <a:lnTo>
                    <a:pt x="343" y="600"/>
                  </a:lnTo>
                  <a:lnTo>
                    <a:pt x="359" y="601"/>
                  </a:lnTo>
                  <a:lnTo>
                    <a:pt x="373" y="603"/>
                  </a:lnTo>
                  <a:lnTo>
                    <a:pt x="386" y="606"/>
                  </a:lnTo>
                  <a:close/>
                  <a:moveTo>
                    <a:pt x="386" y="708"/>
                  </a:moveTo>
                  <a:lnTo>
                    <a:pt x="386" y="745"/>
                  </a:lnTo>
                  <a:lnTo>
                    <a:pt x="384" y="742"/>
                  </a:lnTo>
                  <a:lnTo>
                    <a:pt x="382" y="740"/>
                  </a:lnTo>
                  <a:lnTo>
                    <a:pt x="380" y="736"/>
                  </a:lnTo>
                  <a:lnTo>
                    <a:pt x="379" y="733"/>
                  </a:lnTo>
                  <a:lnTo>
                    <a:pt x="379" y="729"/>
                  </a:lnTo>
                  <a:lnTo>
                    <a:pt x="379" y="724"/>
                  </a:lnTo>
                  <a:lnTo>
                    <a:pt x="381" y="716"/>
                  </a:lnTo>
                  <a:lnTo>
                    <a:pt x="386" y="708"/>
                  </a:lnTo>
                  <a:close/>
                  <a:moveTo>
                    <a:pt x="386" y="794"/>
                  </a:moveTo>
                  <a:lnTo>
                    <a:pt x="386" y="909"/>
                  </a:lnTo>
                  <a:lnTo>
                    <a:pt x="368" y="910"/>
                  </a:lnTo>
                  <a:lnTo>
                    <a:pt x="352" y="910"/>
                  </a:lnTo>
                  <a:lnTo>
                    <a:pt x="335" y="909"/>
                  </a:lnTo>
                  <a:lnTo>
                    <a:pt x="321" y="906"/>
                  </a:lnTo>
                  <a:lnTo>
                    <a:pt x="309" y="903"/>
                  </a:lnTo>
                  <a:lnTo>
                    <a:pt x="298" y="898"/>
                  </a:lnTo>
                  <a:lnTo>
                    <a:pt x="293" y="895"/>
                  </a:lnTo>
                  <a:lnTo>
                    <a:pt x="290" y="892"/>
                  </a:lnTo>
                  <a:lnTo>
                    <a:pt x="286" y="888"/>
                  </a:lnTo>
                  <a:lnTo>
                    <a:pt x="283" y="885"/>
                  </a:lnTo>
                  <a:lnTo>
                    <a:pt x="280" y="880"/>
                  </a:lnTo>
                  <a:lnTo>
                    <a:pt x="279" y="874"/>
                  </a:lnTo>
                  <a:lnTo>
                    <a:pt x="279" y="868"/>
                  </a:lnTo>
                  <a:lnTo>
                    <a:pt x="281" y="862"/>
                  </a:lnTo>
                  <a:lnTo>
                    <a:pt x="284" y="856"/>
                  </a:lnTo>
                  <a:lnTo>
                    <a:pt x="287" y="850"/>
                  </a:lnTo>
                  <a:lnTo>
                    <a:pt x="292" y="844"/>
                  </a:lnTo>
                  <a:lnTo>
                    <a:pt x="298" y="838"/>
                  </a:lnTo>
                  <a:lnTo>
                    <a:pt x="305" y="833"/>
                  </a:lnTo>
                  <a:lnTo>
                    <a:pt x="314" y="827"/>
                  </a:lnTo>
                  <a:lnTo>
                    <a:pt x="322" y="821"/>
                  </a:lnTo>
                  <a:lnTo>
                    <a:pt x="333" y="815"/>
                  </a:lnTo>
                  <a:lnTo>
                    <a:pt x="343" y="810"/>
                  </a:lnTo>
                  <a:lnTo>
                    <a:pt x="354" y="805"/>
                  </a:lnTo>
                  <a:lnTo>
                    <a:pt x="367" y="800"/>
                  </a:lnTo>
                  <a:lnTo>
                    <a:pt x="380" y="797"/>
                  </a:lnTo>
                  <a:lnTo>
                    <a:pt x="382" y="796"/>
                  </a:lnTo>
                  <a:lnTo>
                    <a:pt x="386" y="794"/>
                  </a:lnTo>
                  <a:close/>
                  <a:moveTo>
                    <a:pt x="386" y="933"/>
                  </a:moveTo>
                  <a:lnTo>
                    <a:pt x="386" y="989"/>
                  </a:lnTo>
                  <a:lnTo>
                    <a:pt x="386" y="1001"/>
                  </a:lnTo>
                  <a:lnTo>
                    <a:pt x="385" y="1012"/>
                  </a:lnTo>
                  <a:lnTo>
                    <a:pt x="385" y="1024"/>
                  </a:lnTo>
                  <a:lnTo>
                    <a:pt x="385" y="1034"/>
                  </a:lnTo>
                  <a:lnTo>
                    <a:pt x="371" y="1040"/>
                  </a:lnTo>
                  <a:lnTo>
                    <a:pt x="354" y="1046"/>
                  </a:lnTo>
                  <a:lnTo>
                    <a:pt x="329" y="1052"/>
                  </a:lnTo>
                  <a:lnTo>
                    <a:pt x="304" y="1057"/>
                  </a:lnTo>
                  <a:lnTo>
                    <a:pt x="280" y="1058"/>
                  </a:lnTo>
                  <a:lnTo>
                    <a:pt x="259" y="1058"/>
                  </a:lnTo>
                  <a:lnTo>
                    <a:pt x="248" y="1057"/>
                  </a:lnTo>
                  <a:lnTo>
                    <a:pt x="239" y="1055"/>
                  </a:lnTo>
                  <a:lnTo>
                    <a:pt x="230" y="1053"/>
                  </a:lnTo>
                  <a:lnTo>
                    <a:pt x="222" y="1050"/>
                  </a:lnTo>
                  <a:lnTo>
                    <a:pt x="215" y="1046"/>
                  </a:lnTo>
                  <a:lnTo>
                    <a:pt x="209" y="1043"/>
                  </a:lnTo>
                  <a:lnTo>
                    <a:pt x="204" y="1038"/>
                  </a:lnTo>
                  <a:lnTo>
                    <a:pt x="201" y="1033"/>
                  </a:lnTo>
                  <a:lnTo>
                    <a:pt x="198" y="1027"/>
                  </a:lnTo>
                  <a:lnTo>
                    <a:pt x="197" y="1023"/>
                  </a:lnTo>
                  <a:lnTo>
                    <a:pt x="196" y="1017"/>
                  </a:lnTo>
                  <a:lnTo>
                    <a:pt x="197" y="1011"/>
                  </a:lnTo>
                  <a:lnTo>
                    <a:pt x="199" y="1005"/>
                  </a:lnTo>
                  <a:lnTo>
                    <a:pt x="203" y="998"/>
                  </a:lnTo>
                  <a:lnTo>
                    <a:pt x="208" y="992"/>
                  </a:lnTo>
                  <a:lnTo>
                    <a:pt x="214" y="986"/>
                  </a:lnTo>
                  <a:lnTo>
                    <a:pt x="221" y="980"/>
                  </a:lnTo>
                  <a:lnTo>
                    <a:pt x="228" y="974"/>
                  </a:lnTo>
                  <a:lnTo>
                    <a:pt x="236" y="968"/>
                  </a:lnTo>
                  <a:lnTo>
                    <a:pt x="246" y="963"/>
                  </a:lnTo>
                  <a:lnTo>
                    <a:pt x="257" y="958"/>
                  </a:lnTo>
                  <a:lnTo>
                    <a:pt x="267" y="953"/>
                  </a:lnTo>
                  <a:lnTo>
                    <a:pt x="279" y="949"/>
                  </a:lnTo>
                  <a:lnTo>
                    <a:pt x="291" y="944"/>
                  </a:lnTo>
                  <a:lnTo>
                    <a:pt x="316" y="938"/>
                  </a:lnTo>
                  <a:lnTo>
                    <a:pt x="341" y="935"/>
                  </a:lnTo>
                  <a:lnTo>
                    <a:pt x="365" y="932"/>
                  </a:lnTo>
                  <a:lnTo>
                    <a:pt x="386" y="933"/>
                  </a:lnTo>
                  <a:close/>
                  <a:moveTo>
                    <a:pt x="142" y="445"/>
                  </a:moveTo>
                  <a:lnTo>
                    <a:pt x="115" y="453"/>
                  </a:lnTo>
                  <a:lnTo>
                    <a:pt x="91" y="464"/>
                  </a:lnTo>
                  <a:lnTo>
                    <a:pt x="81" y="469"/>
                  </a:lnTo>
                  <a:lnTo>
                    <a:pt x="70" y="475"/>
                  </a:lnTo>
                  <a:lnTo>
                    <a:pt x="62" y="481"/>
                  </a:lnTo>
                  <a:lnTo>
                    <a:pt x="53" y="486"/>
                  </a:lnTo>
                  <a:lnTo>
                    <a:pt x="47" y="492"/>
                  </a:lnTo>
                  <a:lnTo>
                    <a:pt x="41" y="497"/>
                  </a:lnTo>
                  <a:lnTo>
                    <a:pt x="37" y="503"/>
                  </a:lnTo>
                  <a:lnTo>
                    <a:pt x="33" y="509"/>
                  </a:lnTo>
                  <a:lnTo>
                    <a:pt x="31" y="514"/>
                  </a:lnTo>
                  <a:lnTo>
                    <a:pt x="31" y="520"/>
                  </a:lnTo>
                  <a:lnTo>
                    <a:pt x="32" y="525"/>
                  </a:lnTo>
                  <a:lnTo>
                    <a:pt x="33" y="530"/>
                  </a:lnTo>
                  <a:lnTo>
                    <a:pt x="38" y="534"/>
                  </a:lnTo>
                  <a:lnTo>
                    <a:pt x="43" y="539"/>
                  </a:lnTo>
                  <a:lnTo>
                    <a:pt x="49" y="541"/>
                  </a:lnTo>
                  <a:lnTo>
                    <a:pt x="56" y="545"/>
                  </a:lnTo>
                  <a:lnTo>
                    <a:pt x="64" y="547"/>
                  </a:lnTo>
                  <a:lnTo>
                    <a:pt x="74" y="549"/>
                  </a:lnTo>
                  <a:lnTo>
                    <a:pt x="83" y="550"/>
                  </a:lnTo>
                  <a:lnTo>
                    <a:pt x="94" y="551"/>
                  </a:lnTo>
                  <a:lnTo>
                    <a:pt x="118" y="551"/>
                  </a:lnTo>
                  <a:lnTo>
                    <a:pt x="144" y="549"/>
                  </a:lnTo>
                  <a:lnTo>
                    <a:pt x="171" y="544"/>
                  </a:lnTo>
                  <a:lnTo>
                    <a:pt x="199" y="537"/>
                  </a:lnTo>
                  <a:lnTo>
                    <a:pt x="227" y="527"/>
                  </a:lnTo>
                  <a:lnTo>
                    <a:pt x="251" y="518"/>
                  </a:lnTo>
                  <a:lnTo>
                    <a:pt x="271" y="507"/>
                  </a:lnTo>
                  <a:lnTo>
                    <a:pt x="289" y="496"/>
                  </a:lnTo>
                  <a:lnTo>
                    <a:pt x="295" y="490"/>
                  </a:lnTo>
                  <a:lnTo>
                    <a:pt x="300" y="484"/>
                  </a:lnTo>
                  <a:lnTo>
                    <a:pt x="305" y="478"/>
                  </a:lnTo>
                  <a:lnTo>
                    <a:pt x="309" y="472"/>
                  </a:lnTo>
                  <a:lnTo>
                    <a:pt x="311" y="468"/>
                  </a:lnTo>
                  <a:lnTo>
                    <a:pt x="311" y="462"/>
                  </a:lnTo>
                  <a:lnTo>
                    <a:pt x="311" y="457"/>
                  </a:lnTo>
                  <a:lnTo>
                    <a:pt x="309" y="452"/>
                  </a:lnTo>
                  <a:lnTo>
                    <a:pt x="305" y="448"/>
                  </a:lnTo>
                  <a:lnTo>
                    <a:pt x="300" y="444"/>
                  </a:lnTo>
                  <a:lnTo>
                    <a:pt x="293" y="440"/>
                  </a:lnTo>
                  <a:lnTo>
                    <a:pt x="286" y="438"/>
                  </a:lnTo>
                  <a:lnTo>
                    <a:pt x="278" y="436"/>
                  </a:lnTo>
                  <a:lnTo>
                    <a:pt x="270" y="433"/>
                  </a:lnTo>
                  <a:lnTo>
                    <a:pt x="259" y="432"/>
                  </a:lnTo>
                  <a:lnTo>
                    <a:pt x="248" y="431"/>
                  </a:lnTo>
                  <a:lnTo>
                    <a:pt x="224" y="431"/>
                  </a:lnTo>
                  <a:lnTo>
                    <a:pt x="198" y="433"/>
                  </a:lnTo>
                  <a:lnTo>
                    <a:pt x="171" y="438"/>
                  </a:lnTo>
                  <a:lnTo>
                    <a:pt x="142" y="445"/>
                  </a:lnTo>
                  <a:close/>
                  <a:moveTo>
                    <a:pt x="144" y="754"/>
                  </a:moveTo>
                  <a:lnTo>
                    <a:pt x="119" y="762"/>
                  </a:lnTo>
                  <a:lnTo>
                    <a:pt x="97" y="772"/>
                  </a:lnTo>
                  <a:lnTo>
                    <a:pt x="87" y="778"/>
                  </a:lnTo>
                  <a:lnTo>
                    <a:pt x="78" y="784"/>
                  </a:lnTo>
                  <a:lnTo>
                    <a:pt x="70" y="789"/>
                  </a:lnTo>
                  <a:lnTo>
                    <a:pt x="63" y="794"/>
                  </a:lnTo>
                  <a:lnTo>
                    <a:pt x="57" y="800"/>
                  </a:lnTo>
                  <a:lnTo>
                    <a:pt x="52" y="806"/>
                  </a:lnTo>
                  <a:lnTo>
                    <a:pt x="49" y="812"/>
                  </a:lnTo>
                  <a:lnTo>
                    <a:pt x="45" y="818"/>
                  </a:lnTo>
                  <a:lnTo>
                    <a:pt x="44" y="824"/>
                  </a:lnTo>
                  <a:lnTo>
                    <a:pt x="44" y="830"/>
                  </a:lnTo>
                  <a:lnTo>
                    <a:pt x="45" y="835"/>
                  </a:lnTo>
                  <a:lnTo>
                    <a:pt x="47" y="841"/>
                  </a:lnTo>
                  <a:lnTo>
                    <a:pt x="51" y="846"/>
                  </a:lnTo>
                  <a:lnTo>
                    <a:pt x="56" y="849"/>
                  </a:lnTo>
                  <a:lnTo>
                    <a:pt x="62" y="853"/>
                  </a:lnTo>
                  <a:lnTo>
                    <a:pt x="69" y="856"/>
                  </a:lnTo>
                  <a:lnTo>
                    <a:pt x="77" y="859"/>
                  </a:lnTo>
                  <a:lnTo>
                    <a:pt x="85" y="861"/>
                  </a:lnTo>
                  <a:lnTo>
                    <a:pt x="95" y="862"/>
                  </a:lnTo>
                  <a:lnTo>
                    <a:pt x="106" y="863"/>
                  </a:lnTo>
                  <a:lnTo>
                    <a:pt x="128" y="863"/>
                  </a:lnTo>
                  <a:lnTo>
                    <a:pt x="152" y="861"/>
                  </a:lnTo>
                  <a:lnTo>
                    <a:pt x="178" y="857"/>
                  </a:lnTo>
                  <a:lnTo>
                    <a:pt x="204" y="850"/>
                  </a:lnTo>
                  <a:lnTo>
                    <a:pt x="229" y="842"/>
                  </a:lnTo>
                  <a:lnTo>
                    <a:pt x="251" y="831"/>
                  </a:lnTo>
                  <a:lnTo>
                    <a:pt x="260" y="827"/>
                  </a:lnTo>
                  <a:lnTo>
                    <a:pt x="270" y="821"/>
                  </a:lnTo>
                  <a:lnTo>
                    <a:pt x="278" y="815"/>
                  </a:lnTo>
                  <a:lnTo>
                    <a:pt x="285" y="810"/>
                  </a:lnTo>
                  <a:lnTo>
                    <a:pt x="291" y="804"/>
                  </a:lnTo>
                  <a:lnTo>
                    <a:pt x="296" y="798"/>
                  </a:lnTo>
                  <a:lnTo>
                    <a:pt x="299" y="792"/>
                  </a:lnTo>
                  <a:lnTo>
                    <a:pt x="303" y="786"/>
                  </a:lnTo>
                  <a:lnTo>
                    <a:pt x="304" y="780"/>
                  </a:lnTo>
                  <a:lnTo>
                    <a:pt x="304" y="774"/>
                  </a:lnTo>
                  <a:lnTo>
                    <a:pt x="303" y="770"/>
                  </a:lnTo>
                  <a:lnTo>
                    <a:pt x="300" y="765"/>
                  </a:lnTo>
                  <a:lnTo>
                    <a:pt x="297" y="760"/>
                  </a:lnTo>
                  <a:lnTo>
                    <a:pt x="292" y="755"/>
                  </a:lnTo>
                  <a:lnTo>
                    <a:pt x="286" y="752"/>
                  </a:lnTo>
                  <a:lnTo>
                    <a:pt x="279" y="748"/>
                  </a:lnTo>
                  <a:lnTo>
                    <a:pt x="271" y="746"/>
                  </a:lnTo>
                  <a:lnTo>
                    <a:pt x="262" y="743"/>
                  </a:lnTo>
                  <a:lnTo>
                    <a:pt x="253" y="742"/>
                  </a:lnTo>
                  <a:lnTo>
                    <a:pt x="242" y="741"/>
                  </a:lnTo>
                  <a:lnTo>
                    <a:pt x="220" y="741"/>
                  </a:lnTo>
                  <a:lnTo>
                    <a:pt x="196" y="743"/>
                  </a:lnTo>
                  <a:lnTo>
                    <a:pt x="170" y="747"/>
                  </a:lnTo>
                  <a:lnTo>
                    <a:pt x="144" y="754"/>
                  </a:lnTo>
                  <a:close/>
                  <a:moveTo>
                    <a:pt x="283" y="1198"/>
                  </a:moveTo>
                  <a:lnTo>
                    <a:pt x="295" y="1195"/>
                  </a:lnTo>
                  <a:lnTo>
                    <a:pt x="305" y="1190"/>
                  </a:lnTo>
                  <a:lnTo>
                    <a:pt x="316" y="1185"/>
                  </a:lnTo>
                  <a:lnTo>
                    <a:pt x="325" y="1181"/>
                  </a:lnTo>
                  <a:lnTo>
                    <a:pt x="334" y="1175"/>
                  </a:lnTo>
                  <a:lnTo>
                    <a:pt x="342" y="1169"/>
                  </a:lnTo>
                  <a:lnTo>
                    <a:pt x="349" y="1163"/>
                  </a:lnTo>
                  <a:lnTo>
                    <a:pt x="355" y="1158"/>
                  </a:lnTo>
                  <a:lnTo>
                    <a:pt x="361" y="1151"/>
                  </a:lnTo>
                  <a:lnTo>
                    <a:pt x="365" y="1145"/>
                  </a:lnTo>
                  <a:lnTo>
                    <a:pt x="368" y="1139"/>
                  </a:lnTo>
                  <a:lnTo>
                    <a:pt x="371" y="1133"/>
                  </a:lnTo>
                  <a:lnTo>
                    <a:pt x="372" y="1127"/>
                  </a:lnTo>
                  <a:lnTo>
                    <a:pt x="372" y="1121"/>
                  </a:lnTo>
                  <a:lnTo>
                    <a:pt x="369" y="1116"/>
                  </a:lnTo>
                  <a:lnTo>
                    <a:pt x="367" y="1111"/>
                  </a:lnTo>
                  <a:lnTo>
                    <a:pt x="363" y="1106"/>
                  </a:lnTo>
                  <a:lnTo>
                    <a:pt x="359" y="1101"/>
                  </a:lnTo>
                  <a:lnTo>
                    <a:pt x="353" y="1097"/>
                  </a:lnTo>
                  <a:lnTo>
                    <a:pt x="346" y="1094"/>
                  </a:lnTo>
                  <a:lnTo>
                    <a:pt x="338" y="1090"/>
                  </a:lnTo>
                  <a:lnTo>
                    <a:pt x="329" y="1088"/>
                  </a:lnTo>
                  <a:lnTo>
                    <a:pt x="321" y="1087"/>
                  </a:lnTo>
                  <a:lnTo>
                    <a:pt x="310" y="1086"/>
                  </a:lnTo>
                  <a:lnTo>
                    <a:pt x="290" y="1084"/>
                  </a:lnTo>
                  <a:lnTo>
                    <a:pt x="266" y="1086"/>
                  </a:lnTo>
                  <a:lnTo>
                    <a:pt x="242" y="1090"/>
                  </a:lnTo>
                  <a:lnTo>
                    <a:pt x="218" y="1096"/>
                  </a:lnTo>
                  <a:lnTo>
                    <a:pt x="207" y="1101"/>
                  </a:lnTo>
                  <a:lnTo>
                    <a:pt x="196" y="1105"/>
                  </a:lnTo>
                  <a:lnTo>
                    <a:pt x="185" y="1109"/>
                  </a:lnTo>
                  <a:lnTo>
                    <a:pt x="176" y="1115"/>
                  </a:lnTo>
                  <a:lnTo>
                    <a:pt x="166" y="1120"/>
                  </a:lnTo>
                  <a:lnTo>
                    <a:pt x="159" y="1126"/>
                  </a:lnTo>
                  <a:lnTo>
                    <a:pt x="152" y="1132"/>
                  </a:lnTo>
                  <a:lnTo>
                    <a:pt x="145" y="1138"/>
                  </a:lnTo>
                  <a:lnTo>
                    <a:pt x="140" y="1144"/>
                  </a:lnTo>
                  <a:lnTo>
                    <a:pt x="135" y="1150"/>
                  </a:lnTo>
                  <a:lnTo>
                    <a:pt x="133" y="1156"/>
                  </a:lnTo>
                  <a:lnTo>
                    <a:pt x="131" y="1162"/>
                  </a:lnTo>
                  <a:lnTo>
                    <a:pt x="129" y="1168"/>
                  </a:lnTo>
                  <a:lnTo>
                    <a:pt x="129" y="1173"/>
                  </a:lnTo>
                  <a:lnTo>
                    <a:pt x="131" y="1179"/>
                  </a:lnTo>
                  <a:lnTo>
                    <a:pt x="134" y="1184"/>
                  </a:lnTo>
                  <a:lnTo>
                    <a:pt x="138" y="1190"/>
                  </a:lnTo>
                  <a:lnTo>
                    <a:pt x="142" y="1195"/>
                  </a:lnTo>
                  <a:lnTo>
                    <a:pt x="148" y="1198"/>
                  </a:lnTo>
                  <a:lnTo>
                    <a:pt x="156" y="1202"/>
                  </a:lnTo>
                  <a:lnTo>
                    <a:pt x="163" y="1204"/>
                  </a:lnTo>
                  <a:lnTo>
                    <a:pt x="171" y="1207"/>
                  </a:lnTo>
                  <a:lnTo>
                    <a:pt x="180" y="1209"/>
                  </a:lnTo>
                  <a:lnTo>
                    <a:pt x="190" y="1210"/>
                  </a:lnTo>
                  <a:lnTo>
                    <a:pt x="211" y="1210"/>
                  </a:lnTo>
                  <a:lnTo>
                    <a:pt x="234" y="1209"/>
                  </a:lnTo>
                  <a:lnTo>
                    <a:pt x="258" y="1206"/>
                  </a:lnTo>
                  <a:lnTo>
                    <a:pt x="283" y="1198"/>
                  </a:lnTo>
                  <a:close/>
                  <a:moveTo>
                    <a:pt x="305" y="1267"/>
                  </a:moveTo>
                  <a:lnTo>
                    <a:pt x="302" y="1263"/>
                  </a:lnTo>
                  <a:lnTo>
                    <a:pt x="297" y="1258"/>
                  </a:lnTo>
                  <a:lnTo>
                    <a:pt x="291" y="1253"/>
                  </a:lnTo>
                  <a:lnTo>
                    <a:pt x="284" y="1250"/>
                  </a:lnTo>
                  <a:lnTo>
                    <a:pt x="277" y="1247"/>
                  </a:lnTo>
                  <a:lnTo>
                    <a:pt x="268" y="1245"/>
                  </a:lnTo>
                  <a:lnTo>
                    <a:pt x="260" y="1242"/>
                  </a:lnTo>
                  <a:lnTo>
                    <a:pt x="251" y="1241"/>
                  </a:lnTo>
                  <a:lnTo>
                    <a:pt x="230" y="1241"/>
                  </a:lnTo>
                  <a:lnTo>
                    <a:pt x="208" y="1242"/>
                  </a:lnTo>
                  <a:lnTo>
                    <a:pt x="185" y="1246"/>
                  </a:lnTo>
                  <a:lnTo>
                    <a:pt x="161" y="1252"/>
                  </a:lnTo>
                  <a:lnTo>
                    <a:pt x="151" y="1257"/>
                  </a:lnTo>
                  <a:lnTo>
                    <a:pt x="140" y="1260"/>
                  </a:lnTo>
                  <a:lnTo>
                    <a:pt x="131" y="1265"/>
                  </a:lnTo>
                  <a:lnTo>
                    <a:pt x="121" y="1270"/>
                  </a:lnTo>
                  <a:lnTo>
                    <a:pt x="113" y="1276"/>
                  </a:lnTo>
                  <a:lnTo>
                    <a:pt x="106" y="1282"/>
                  </a:lnTo>
                  <a:lnTo>
                    <a:pt x="99" y="1288"/>
                  </a:lnTo>
                  <a:lnTo>
                    <a:pt x="93" y="1293"/>
                  </a:lnTo>
                  <a:lnTo>
                    <a:pt x="88" y="1299"/>
                  </a:lnTo>
                  <a:lnTo>
                    <a:pt x="84" y="1305"/>
                  </a:lnTo>
                  <a:lnTo>
                    <a:pt x="81" y="1311"/>
                  </a:lnTo>
                  <a:lnTo>
                    <a:pt x="78" y="1317"/>
                  </a:lnTo>
                  <a:lnTo>
                    <a:pt x="78" y="1323"/>
                  </a:lnTo>
                  <a:lnTo>
                    <a:pt x="78" y="1329"/>
                  </a:lnTo>
                  <a:lnTo>
                    <a:pt x="79" y="1335"/>
                  </a:lnTo>
                  <a:lnTo>
                    <a:pt x="83" y="1340"/>
                  </a:lnTo>
                  <a:lnTo>
                    <a:pt x="87" y="1346"/>
                  </a:lnTo>
                  <a:lnTo>
                    <a:pt x="91" y="1349"/>
                  </a:lnTo>
                  <a:lnTo>
                    <a:pt x="97" y="1354"/>
                  </a:lnTo>
                  <a:lnTo>
                    <a:pt x="104" y="1358"/>
                  </a:lnTo>
                  <a:lnTo>
                    <a:pt x="112" y="1360"/>
                  </a:lnTo>
                  <a:lnTo>
                    <a:pt x="120" y="1362"/>
                  </a:lnTo>
                  <a:lnTo>
                    <a:pt x="128" y="1365"/>
                  </a:lnTo>
                  <a:lnTo>
                    <a:pt x="138" y="1366"/>
                  </a:lnTo>
                  <a:lnTo>
                    <a:pt x="158" y="1366"/>
                  </a:lnTo>
                  <a:lnTo>
                    <a:pt x="180" y="1365"/>
                  </a:lnTo>
                  <a:lnTo>
                    <a:pt x="203" y="1361"/>
                  </a:lnTo>
                  <a:lnTo>
                    <a:pt x="226" y="1354"/>
                  </a:lnTo>
                  <a:lnTo>
                    <a:pt x="238" y="1351"/>
                  </a:lnTo>
                  <a:lnTo>
                    <a:pt x="248" y="1346"/>
                  </a:lnTo>
                  <a:lnTo>
                    <a:pt x="258" y="1341"/>
                  </a:lnTo>
                  <a:lnTo>
                    <a:pt x="267" y="1336"/>
                  </a:lnTo>
                  <a:lnTo>
                    <a:pt x="276" y="1332"/>
                  </a:lnTo>
                  <a:lnTo>
                    <a:pt x="283" y="1326"/>
                  </a:lnTo>
                  <a:lnTo>
                    <a:pt x="290" y="1320"/>
                  </a:lnTo>
                  <a:lnTo>
                    <a:pt x="296" y="1314"/>
                  </a:lnTo>
                  <a:lnTo>
                    <a:pt x="300" y="1308"/>
                  </a:lnTo>
                  <a:lnTo>
                    <a:pt x="304" y="1302"/>
                  </a:lnTo>
                  <a:lnTo>
                    <a:pt x="308" y="1296"/>
                  </a:lnTo>
                  <a:lnTo>
                    <a:pt x="309" y="1290"/>
                  </a:lnTo>
                  <a:lnTo>
                    <a:pt x="310" y="1284"/>
                  </a:lnTo>
                  <a:lnTo>
                    <a:pt x="310" y="1278"/>
                  </a:lnTo>
                  <a:lnTo>
                    <a:pt x="309" y="1272"/>
                  </a:lnTo>
                  <a:lnTo>
                    <a:pt x="305" y="1267"/>
                  </a:lnTo>
                  <a:close/>
                  <a:moveTo>
                    <a:pt x="373" y="1221"/>
                  </a:moveTo>
                  <a:lnTo>
                    <a:pt x="373" y="1225"/>
                  </a:lnTo>
                  <a:lnTo>
                    <a:pt x="373" y="1229"/>
                  </a:lnTo>
                  <a:lnTo>
                    <a:pt x="373" y="1225"/>
                  </a:lnTo>
                  <a:lnTo>
                    <a:pt x="373" y="1221"/>
                  </a:lnTo>
                  <a:close/>
                  <a:moveTo>
                    <a:pt x="260" y="1428"/>
                  </a:moveTo>
                  <a:lnTo>
                    <a:pt x="255" y="1423"/>
                  </a:lnTo>
                  <a:lnTo>
                    <a:pt x="251" y="1418"/>
                  </a:lnTo>
                  <a:lnTo>
                    <a:pt x="246" y="1414"/>
                  </a:lnTo>
                  <a:lnTo>
                    <a:pt x="239" y="1410"/>
                  </a:lnTo>
                  <a:lnTo>
                    <a:pt x="232" y="1408"/>
                  </a:lnTo>
                  <a:lnTo>
                    <a:pt x="223" y="1405"/>
                  </a:lnTo>
                  <a:lnTo>
                    <a:pt x="215" y="1403"/>
                  </a:lnTo>
                  <a:lnTo>
                    <a:pt x="205" y="1402"/>
                  </a:lnTo>
                  <a:lnTo>
                    <a:pt x="186" y="1400"/>
                  </a:lnTo>
                  <a:lnTo>
                    <a:pt x="165" y="1402"/>
                  </a:lnTo>
                  <a:lnTo>
                    <a:pt x="144" y="1405"/>
                  </a:lnTo>
                  <a:lnTo>
                    <a:pt x="121" y="1412"/>
                  </a:lnTo>
                  <a:lnTo>
                    <a:pt x="110" y="1416"/>
                  </a:lnTo>
                  <a:lnTo>
                    <a:pt x="100" y="1421"/>
                  </a:lnTo>
                  <a:lnTo>
                    <a:pt x="91" y="1425"/>
                  </a:lnTo>
                  <a:lnTo>
                    <a:pt x="82" y="1430"/>
                  </a:lnTo>
                  <a:lnTo>
                    <a:pt x="75" y="1435"/>
                  </a:lnTo>
                  <a:lnTo>
                    <a:pt x="68" y="1441"/>
                  </a:lnTo>
                  <a:lnTo>
                    <a:pt x="60" y="1447"/>
                  </a:lnTo>
                  <a:lnTo>
                    <a:pt x="56" y="1453"/>
                  </a:lnTo>
                  <a:lnTo>
                    <a:pt x="51" y="1459"/>
                  </a:lnTo>
                  <a:lnTo>
                    <a:pt x="47" y="1465"/>
                  </a:lnTo>
                  <a:lnTo>
                    <a:pt x="44" y="1471"/>
                  </a:lnTo>
                  <a:lnTo>
                    <a:pt x="43" y="1476"/>
                  </a:lnTo>
                  <a:lnTo>
                    <a:pt x="43" y="1482"/>
                  </a:lnTo>
                  <a:lnTo>
                    <a:pt x="43" y="1488"/>
                  </a:lnTo>
                  <a:lnTo>
                    <a:pt x="44" y="1494"/>
                  </a:lnTo>
                  <a:lnTo>
                    <a:pt x="47" y="1499"/>
                  </a:lnTo>
                  <a:lnTo>
                    <a:pt x="51" y="1505"/>
                  </a:lnTo>
                  <a:lnTo>
                    <a:pt x="56" y="1509"/>
                  </a:lnTo>
                  <a:lnTo>
                    <a:pt x="62" y="1513"/>
                  </a:lnTo>
                  <a:lnTo>
                    <a:pt x="68" y="1517"/>
                  </a:lnTo>
                  <a:lnTo>
                    <a:pt x="75" y="1519"/>
                  </a:lnTo>
                  <a:lnTo>
                    <a:pt x="83" y="1522"/>
                  </a:lnTo>
                  <a:lnTo>
                    <a:pt x="91" y="1524"/>
                  </a:lnTo>
                  <a:lnTo>
                    <a:pt x="101" y="1525"/>
                  </a:lnTo>
                  <a:lnTo>
                    <a:pt x="120" y="1526"/>
                  </a:lnTo>
                  <a:lnTo>
                    <a:pt x="141" y="1525"/>
                  </a:lnTo>
                  <a:lnTo>
                    <a:pt x="163" y="1522"/>
                  </a:lnTo>
                  <a:lnTo>
                    <a:pt x="185" y="1514"/>
                  </a:lnTo>
                  <a:lnTo>
                    <a:pt x="196" y="1511"/>
                  </a:lnTo>
                  <a:lnTo>
                    <a:pt x="207" y="1506"/>
                  </a:lnTo>
                  <a:lnTo>
                    <a:pt x="215" y="1501"/>
                  </a:lnTo>
                  <a:lnTo>
                    <a:pt x="224" y="1497"/>
                  </a:lnTo>
                  <a:lnTo>
                    <a:pt x="232" y="1492"/>
                  </a:lnTo>
                  <a:lnTo>
                    <a:pt x="239" y="1486"/>
                  </a:lnTo>
                  <a:lnTo>
                    <a:pt x="246" y="1480"/>
                  </a:lnTo>
                  <a:lnTo>
                    <a:pt x="251" y="1474"/>
                  </a:lnTo>
                  <a:lnTo>
                    <a:pt x="255" y="1468"/>
                  </a:lnTo>
                  <a:lnTo>
                    <a:pt x="259" y="1462"/>
                  </a:lnTo>
                  <a:lnTo>
                    <a:pt x="262" y="1456"/>
                  </a:lnTo>
                  <a:lnTo>
                    <a:pt x="264" y="1450"/>
                  </a:lnTo>
                  <a:lnTo>
                    <a:pt x="265" y="1444"/>
                  </a:lnTo>
                  <a:lnTo>
                    <a:pt x="264" y="1438"/>
                  </a:lnTo>
                  <a:lnTo>
                    <a:pt x="262" y="1433"/>
                  </a:lnTo>
                  <a:lnTo>
                    <a:pt x="260" y="1428"/>
                  </a:lnTo>
                  <a:close/>
                  <a:moveTo>
                    <a:pt x="359" y="1337"/>
                  </a:moveTo>
                  <a:lnTo>
                    <a:pt x="348" y="1346"/>
                  </a:lnTo>
                  <a:lnTo>
                    <a:pt x="340" y="1354"/>
                  </a:lnTo>
                  <a:lnTo>
                    <a:pt x="333" y="1362"/>
                  </a:lnTo>
                  <a:lnTo>
                    <a:pt x="328" y="1371"/>
                  </a:lnTo>
                  <a:lnTo>
                    <a:pt x="324" y="1380"/>
                  </a:lnTo>
                  <a:lnTo>
                    <a:pt x="323" y="1389"/>
                  </a:lnTo>
                  <a:lnTo>
                    <a:pt x="324" y="1397"/>
                  </a:lnTo>
                  <a:lnTo>
                    <a:pt x="328" y="1405"/>
                  </a:lnTo>
                  <a:lnTo>
                    <a:pt x="331" y="1409"/>
                  </a:lnTo>
                  <a:lnTo>
                    <a:pt x="335" y="1414"/>
                  </a:lnTo>
                  <a:lnTo>
                    <a:pt x="340" y="1417"/>
                  </a:lnTo>
                  <a:lnTo>
                    <a:pt x="344" y="1419"/>
                  </a:lnTo>
                  <a:lnTo>
                    <a:pt x="348" y="1399"/>
                  </a:lnTo>
                  <a:lnTo>
                    <a:pt x="352" y="1379"/>
                  </a:lnTo>
                  <a:lnTo>
                    <a:pt x="355" y="1359"/>
                  </a:lnTo>
                  <a:lnTo>
                    <a:pt x="359" y="1337"/>
                  </a:lnTo>
                  <a:close/>
                  <a:moveTo>
                    <a:pt x="160" y="1680"/>
                  </a:moveTo>
                  <a:lnTo>
                    <a:pt x="170" y="1675"/>
                  </a:lnTo>
                  <a:lnTo>
                    <a:pt x="179" y="1671"/>
                  </a:lnTo>
                  <a:lnTo>
                    <a:pt x="189" y="1667"/>
                  </a:lnTo>
                  <a:lnTo>
                    <a:pt x="197" y="1662"/>
                  </a:lnTo>
                  <a:lnTo>
                    <a:pt x="204" y="1656"/>
                  </a:lnTo>
                  <a:lnTo>
                    <a:pt x="211" y="1651"/>
                  </a:lnTo>
                  <a:lnTo>
                    <a:pt x="217" y="1645"/>
                  </a:lnTo>
                  <a:lnTo>
                    <a:pt x="222" y="1639"/>
                  </a:lnTo>
                  <a:lnTo>
                    <a:pt x="227" y="1633"/>
                  </a:lnTo>
                  <a:lnTo>
                    <a:pt x="230" y="1627"/>
                  </a:lnTo>
                  <a:lnTo>
                    <a:pt x="233" y="1621"/>
                  </a:lnTo>
                  <a:lnTo>
                    <a:pt x="234" y="1615"/>
                  </a:lnTo>
                  <a:lnTo>
                    <a:pt x="234" y="1610"/>
                  </a:lnTo>
                  <a:lnTo>
                    <a:pt x="234" y="1604"/>
                  </a:lnTo>
                  <a:lnTo>
                    <a:pt x="232" y="1598"/>
                  </a:lnTo>
                  <a:lnTo>
                    <a:pt x="229" y="1593"/>
                  </a:lnTo>
                  <a:lnTo>
                    <a:pt x="226" y="1587"/>
                  </a:lnTo>
                  <a:lnTo>
                    <a:pt x="221" y="1582"/>
                  </a:lnTo>
                  <a:lnTo>
                    <a:pt x="215" y="1579"/>
                  </a:lnTo>
                  <a:lnTo>
                    <a:pt x="209" y="1575"/>
                  </a:lnTo>
                  <a:lnTo>
                    <a:pt x="202" y="1572"/>
                  </a:lnTo>
                  <a:lnTo>
                    <a:pt x="194" y="1569"/>
                  </a:lnTo>
                  <a:lnTo>
                    <a:pt x="185" y="1568"/>
                  </a:lnTo>
                  <a:lnTo>
                    <a:pt x="177" y="1567"/>
                  </a:lnTo>
                  <a:lnTo>
                    <a:pt x="158" y="1566"/>
                  </a:lnTo>
                  <a:lnTo>
                    <a:pt x="138" y="1567"/>
                  </a:lnTo>
                  <a:lnTo>
                    <a:pt x="116" y="1570"/>
                  </a:lnTo>
                  <a:lnTo>
                    <a:pt x="95" y="1576"/>
                  </a:lnTo>
                  <a:lnTo>
                    <a:pt x="85" y="1580"/>
                  </a:lnTo>
                  <a:lnTo>
                    <a:pt x="76" y="1585"/>
                  </a:lnTo>
                  <a:lnTo>
                    <a:pt x="66" y="1588"/>
                  </a:lnTo>
                  <a:lnTo>
                    <a:pt x="58" y="1594"/>
                  </a:lnTo>
                  <a:lnTo>
                    <a:pt x="51" y="1599"/>
                  </a:lnTo>
                  <a:lnTo>
                    <a:pt x="44" y="1605"/>
                  </a:lnTo>
                  <a:lnTo>
                    <a:pt x="38" y="1610"/>
                  </a:lnTo>
                  <a:lnTo>
                    <a:pt x="33" y="1615"/>
                  </a:lnTo>
                  <a:lnTo>
                    <a:pt x="28" y="1621"/>
                  </a:lnTo>
                  <a:lnTo>
                    <a:pt x="26" y="1629"/>
                  </a:lnTo>
                  <a:lnTo>
                    <a:pt x="24" y="1634"/>
                  </a:lnTo>
                  <a:lnTo>
                    <a:pt x="21" y="1640"/>
                  </a:lnTo>
                  <a:lnTo>
                    <a:pt x="21" y="1646"/>
                  </a:lnTo>
                  <a:lnTo>
                    <a:pt x="21" y="1652"/>
                  </a:lnTo>
                  <a:lnTo>
                    <a:pt x="24" y="1657"/>
                  </a:lnTo>
                  <a:lnTo>
                    <a:pt x="26" y="1663"/>
                  </a:lnTo>
                  <a:lnTo>
                    <a:pt x="30" y="1668"/>
                  </a:lnTo>
                  <a:lnTo>
                    <a:pt x="34" y="1673"/>
                  </a:lnTo>
                  <a:lnTo>
                    <a:pt x="40" y="1677"/>
                  </a:lnTo>
                  <a:lnTo>
                    <a:pt x="46" y="1681"/>
                  </a:lnTo>
                  <a:lnTo>
                    <a:pt x="53" y="1683"/>
                  </a:lnTo>
                  <a:lnTo>
                    <a:pt x="62" y="1686"/>
                  </a:lnTo>
                  <a:lnTo>
                    <a:pt x="70" y="1688"/>
                  </a:lnTo>
                  <a:lnTo>
                    <a:pt x="78" y="1689"/>
                  </a:lnTo>
                  <a:lnTo>
                    <a:pt x="97" y="1690"/>
                  </a:lnTo>
                  <a:lnTo>
                    <a:pt x="118" y="1689"/>
                  </a:lnTo>
                  <a:lnTo>
                    <a:pt x="139" y="1686"/>
                  </a:lnTo>
                  <a:lnTo>
                    <a:pt x="160" y="1680"/>
                  </a:lnTo>
                  <a:close/>
                  <a:moveTo>
                    <a:pt x="327" y="1500"/>
                  </a:moveTo>
                  <a:lnTo>
                    <a:pt x="316" y="1509"/>
                  </a:lnTo>
                  <a:lnTo>
                    <a:pt x="306" y="1517"/>
                  </a:lnTo>
                  <a:lnTo>
                    <a:pt x="299" y="1525"/>
                  </a:lnTo>
                  <a:lnTo>
                    <a:pt x="293" y="1535"/>
                  </a:lnTo>
                  <a:lnTo>
                    <a:pt x="291" y="1544"/>
                  </a:lnTo>
                  <a:lnTo>
                    <a:pt x="290" y="1553"/>
                  </a:lnTo>
                  <a:lnTo>
                    <a:pt x="290" y="1557"/>
                  </a:lnTo>
                  <a:lnTo>
                    <a:pt x="291" y="1562"/>
                  </a:lnTo>
                  <a:lnTo>
                    <a:pt x="292" y="1566"/>
                  </a:lnTo>
                  <a:lnTo>
                    <a:pt x="295" y="1570"/>
                  </a:lnTo>
                  <a:lnTo>
                    <a:pt x="299" y="1576"/>
                  </a:lnTo>
                  <a:lnTo>
                    <a:pt x="305" y="1581"/>
                  </a:lnTo>
                  <a:lnTo>
                    <a:pt x="311" y="1561"/>
                  </a:lnTo>
                  <a:lnTo>
                    <a:pt x="316" y="1541"/>
                  </a:lnTo>
                  <a:lnTo>
                    <a:pt x="322" y="1520"/>
                  </a:lnTo>
                  <a:lnTo>
                    <a:pt x="327" y="1500"/>
                  </a:lnTo>
                  <a:close/>
                  <a:moveTo>
                    <a:pt x="150" y="1848"/>
                  </a:moveTo>
                  <a:lnTo>
                    <a:pt x="159" y="1845"/>
                  </a:lnTo>
                  <a:lnTo>
                    <a:pt x="169" y="1840"/>
                  </a:lnTo>
                  <a:lnTo>
                    <a:pt x="177" y="1835"/>
                  </a:lnTo>
                  <a:lnTo>
                    <a:pt x="185" y="1831"/>
                  </a:lnTo>
                  <a:lnTo>
                    <a:pt x="192" y="1826"/>
                  </a:lnTo>
                  <a:lnTo>
                    <a:pt x="198" y="1820"/>
                  </a:lnTo>
                  <a:lnTo>
                    <a:pt x="204" y="1814"/>
                  </a:lnTo>
                  <a:lnTo>
                    <a:pt x="209" y="1808"/>
                  </a:lnTo>
                  <a:lnTo>
                    <a:pt x="213" y="1802"/>
                  </a:lnTo>
                  <a:lnTo>
                    <a:pt x="216" y="1796"/>
                  </a:lnTo>
                  <a:lnTo>
                    <a:pt x="217" y="1790"/>
                  </a:lnTo>
                  <a:lnTo>
                    <a:pt x="218" y="1784"/>
                  </a:lnTo>
                  <a:lnTo>
                    <a:pt x="220" y="1778"/>
                  </a:lnTo>
                  <a:lnTo>
                    <a:pt x="218" y="1772"/>
                  </a:lnTo>
                  <a:lnTo>
                    <a:pt x="217" y="1768"/>
                  </a:lnTo>
                  <a:lnTo>
                    <a:pt x="214" y="1762"/>
                  </a:lnTo>
                  <a:lnTo>
                    <a:pt x="210" y="1757"/>
                  </a:lnTo>
                  <a:lnTo>
                    <a:pt x="205" y="1752"/>
                  </a:lnTo>
                  <a:lnTo>
                    <a:pt x="201" y="1747"/>
                  </a:lnTo>
                  <a:lnTo>
                    <a:pt x="194" y="1744"/>
                  </a:lnTo>
                  <a:lnTo>
                    <a:pt x="188" y="1741"/>
                  </a:lnTo>
                  <a:lnTo>
                    <a:pt x="179" y="1739"/>
                  </a:lnTo>
                  <a:lnTo>
                    <a:pt x="171" y="1737"/>
                  </a:lnTo>
                  <a:lnTo>
                    <a:pt x="163" y="1735"/>
                  </a:lnTo>
                  <a:lnTo>
                    <a:pt x="145" y="1734"/>
                  </a:lnTo>
                  <a:lnTo>
                    <a:pt x="125" y="1735"/>
                  </a:lnTo>
                  <a:lnTo>
                    <a:pt x="106" y="1739"/>
                  </a:lnTo>
                  <a:lnTo>
                    <a:pt x="85" y="1745"/>
                  </a:lnTo>
                  <a:lnTo>
                    <a:pt x="75" y="1749"/>
                  </a:lnTo>
                  <a:lnTo>
                    <a:pt x="66" y="1752"/>
                  </a:lnTo>
                  <a:lnTo>
                    <a:pt x="57" y="1757"/>
                  </a:lnTo>
                  <a:lnTo>
                    <a:pt x="50" y="1762"/>
                  </a:lnTo>
                  <a:lnTo>
                    <a:pt x="43" y="1768"/>
                  </a:lnTo>
                  <a:lnTo>
                    <a:pt x="37" y="1772"/>
                  </a:lnTo>
                  <a:lnTo>
                    <a:pt x="31" y="1778"/>
                  </a:lnTo>
                  <a:lnTo>
                    <a:pt x="26" y="1784"/>
                  </a:lnTo>
                  <a:lnTo>
                    <a:pt x="22" y="1790"/>
                  </a:lnTo>
                  <a:lnTo>
                    <a:pt x="19" y="1796"/>
                  </a:lnTo>
                  <a:lnTo>
                    <a:pt x="17" y="1802"/>
                  </a:lnTo>
                  <a:lnTo>
                    <a:pt x="15" y="1808"/>
                  </a:lnTo>
                  <a:lnTo>
                    <a:pt x="15" y="1814"/>
                  </a:lnTo>
                  <a:lnTo>
                    <a:pt x="15" y="1820"/>
                  </a:lnTo>
                  <a:lnTo>
                    <a:pt x="18" y="1826"/>
                  </a:lnTo>
                  <a:lnTo>
                    <a:pt x="20" y="1832"/>
                  </a:lnTo>
                  <a:lnTo>
                    <a:pt x="24" y="1836"/>
                  </a:lnTo>
                  <a:lnTo>
                    <a:pt x="28" y="1841"/>
                  </a:lnTo>
                  <a:lnTo>
                    <a:pt x="34" y="1845"/>
                  </a:lnTo>
                  <a:lnTo>
                    <a:pt x="40" y="1848"/>
                  </a:lnTo>
                  <a:lnTo>
                    <a:pt x="47" y="1852"/>
                  </a:lnTo>
                  <a:lnTo>
                    <a:pt x="55" y="1854"/>
                  </a:lnTo>
                  <a:lnTo>
                    <a:pt x="63" y="1857"/>
                  </a:lnTo>
                  <a:lnTo>
                    <a:pt x="71" y="1858"/>
                  </a:lnTo>
                  <a:lnTo>
                    <a:pt x="90" y="1859"/>
                  </a:lnTo>
                  <a:lnTo>
                    <a:pt x="109" y="1858"/>
                  </a:lnTo>
                  <a:lnTo>
                    <a:pt x="129" y="1854"/>
                  </a:lnTo>
                  <a:lnTo>
                    <a:pt x="150" y="1848"/>
                  </a:lnTo>
                  <a:close/>
                  <a:moveTo>
                    <a:pt x="180" y="1913"/>
                  </a:moveTo>
                  <a:lnTo>
                    <a:pt x="170" y="1910"/>
                  </a:lnTo>
                  <a:lnTo>
                    <a:pt x="160" y="1909"/>
                  </a:lnTo>
                  <a:lnTo>
                    <a:pt x="148" y="1908"/>
                  </a:lnTo>
                  <a:lnTo>
                    <a:pt x="138" y="1908"/>
                  </a:lnTo>
                  <a:lnTo>
                    <a:pt x="126" y="1909"/>
                  </a:lnTo>
                  <a:lnTo>
                    <a:pt x="113" y="1911"/>
                  </a:lnTo>
                  <a:lnTo>
                    <a:pt x="101" y="1914"/>
                  </a:lnTo>
                  <a:lnTo>
                    <a:pt x="89" y="1918"/>
                  </a:lnTo>
                  <a:lnTo>
                    <a:pt x="79" y="1922"/>
                  </a:lnTo>
                  <a:lnTo>
                    <a:pt x="71" y="1926"/>
                  </a:lnTo>
                  <a:lnTo>
                    <a:pt x="63" y="1930"/>
                  </a:lnTo>
                  <a:lnTo>
                    <a:pt x="56" y="1935"/>
                  </a:lnTo>
                  <a:lnTo>
                    <a:pt x="49" y="1940"/>
                  </a:lnTo>
                  <a:lnTo>
                    <a:pt x="43" y="1946"/>
                  </a:lnTo>
                  <a:lnTo>
                    <a:pt x="38" y="1952"/>
                  </a:lnTo>
                  <a:lnTo>
                    <a:pt x="33" y="1958"/>
                  </a:lnTo>
                  <a:lnTo>
                    <a:pt x="30" y="1964"/>
                  </a:lnTo>
                  <a:lnTo>
                    <a:pt x="27" y="1970"/>
                  </a:lnTo>
                  <a:lnTo>
                    <a:pt x="25" y="1975"/>
                  </a:lnTo>
                  <a:lnTo>
                    <a:pt x="24" y="1981"/>
                  </a:lnTo>
                  <a:lnTo>
                    <a:pt x="24" y="1987"/>
                  </a:lnTo>
                  <a:lnTo>
                    <a:pt x="25" y="1993"/>
                  </a:lnTo>
                  <a:lnTo>
                    <a:pt x="26" y="1999"/>
                  </a:lnTo>
                  <a:lnTo>
                    <a:pt x="30" y="2004"/>
                  </a:lnTo>
                  <a:lnTo>
                    <a:pt x="36" y="2012"/>
                  </a:lnTo>
                  <a:lnTo>
                    <a:pt x="44" y="2018"/>
                  </a:lnTo>
                  <a:lnTo>
                    <a:pt x="53" y="2024"/>
                  </a:lnTo>
                  <a:lnTo>
                    <a:pt x="64" y="2028"/>
                  </a:lnTo>
                  <a:lnTo>
                    <a:pt x="76" y="2030"/>
                  </a:lnTo>
                  <a:lnTo>
                    <a:pt x="90" y="2033"/>
                  </a:lnTo>
                  <a:lnTo>
                    <a:pt x="103" y="2033"/>
                  </a:lnTo>
                  <a:lnTo>
                    <a:pt x="119" y="2031"/>
                  </a:lnTo>
                  <a:lnTo>
                    <a:pt x="134" y="2002"/>
                  </a:lnTo>
                  <a:lnTo>
                    <a:pt x="150" y="1972"/>
                  </a:lnTo>
                  <a:lnTo>
                    <a:pt x="165" y="1942"/>
                  </a:lnTo>
                  <a:lnTo>
                    <a:pt x="180" y="1913"/>
                  </a:lnTo>
                  <a:close/>
                  <a:moveTo>
                    <a:pt x="59" y="2130"/>
                  </a:moveTo>
                  <a:lnTo>
                    <a:pt x="56" y="2135"/>
                  </a:lnTo>
                  <a:lnTo>
                    <a:pt x="53" y="2139"/>
                  </a:lnTo>
                  <a:lnTo>
                    <a:pt x="56" y="2135"/>
                  </a:lnTo>
                  <a:lnTo>
                    <a:pt x="59" y="2130"/>
                  </a:lnTo>
                  <a:close/>
                </a:path>
              </a:pathLst>
            </a:custGeom>
            <a:solidFill>
              <a:srgbClr val="E697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CH"/>
            </a:p>
          </p:txBody>
        </p:sp>
        <p:sp>
          <p:nvSpPr>
            <p:cNvPr id="113" name="Freeform 107"/>
            <p:cNvSpPr>
              <a:spLocks noEditPoints="1"/>
            </p:cNvSpPr>
            <p:nvPr userDrawn="1"/>
          </p:nvSpPr>
          <p:spPr bwMode="auto">
            <a:xfrm>
              <a:off x="9956800" y="1870075"/>
              <a:ext cx="101600" cy="958850"/>
            </a:xfrm>
            <a:custGeom>
              <a:avLst/>
              <a:gdLst>
                <a:gd name="T0" fmla="*/ 26 w 192"/>
                <a:gd name="T1" fmla="*/ 1765 h 1813"/>
                <a:gd name="T2" fmla="*/ 0 w 192"/>
                <a:gd name="T3" fmla="*/ 1557 h 1813"/>
                <a:gd name="T4" fmla="*/ 40 w 192"/>
                <a:gd name="T5" fmla="*/ 1598 h 1813"/>
                <a:gd name="T6" fmla="*/ 0 w 192"/>
                <a:gd name="T7" fmla="*/ 1388 h 1813"/>
                <a:gd name="T8" fmla="*/ 66 w 192"/>
                <a:gd name="T9" fmla="*/ 1416 h 1813"/>
                <a:gd name="T10" fmla="*/ 59 w 192"/>
                <a:gd name="T11" fmla="*/ 1460 h 1813"/>
                <a:gd name="T12" fmla="*/ 0 w 192"/>
                <a:gd name="T13" fmla="*/ 1233 h 1813"/>
                <a:gd name="T14" fmla="*/ 104 w 192"/>
                <a:gd name="T15" fmla="*/ 1247 h 1813"/>
                <a:gd name="T16" fmla="*/ 110 w 192"/>
                <a:gd name="T17" fmla="*/ 1290 h 1813"/>
                <a:gd name="T18" fmla="*/ 54 w 192"/>
                <a:gd name="T19" fmla="*/ 1334 h 1813"/>
                <a:gd name="T20" fmla="*/ 24 w 192"/>
                <a:gd name="T21" fmla="*/ 1084 h 1813"/>
                <a:gd name="T22" fmla="*/ 152 w 192"/>
                <a:gd name="T23" fmla="*/ 1082 h 1813"/>
                <a:gd name="T24" fmla="*/ 177 w 192"/>
                <a:gd name="T25" fmla="*/ 1121 h 1813"/>
                <a:gd name="T26" fmla="*/ 131 w 192"/>
                <a:gd name="T27" fmla="*/ 1169 h 1813"/>
                <a:gd name="T28" fmla="*/ 0 w 192"/>
                <a:gd name="T29" fmla="*/ 1198 h 1813"/>
                <a:gd name="T30" fmla="*/ 14 w 192"/>
                <a:gd name="T31" fmla="*/ 918 h 1813"/>
                <a:gd name="T32" fmla="*/ 35 w 192"/>
                <a:gd name="T33" fmla="*/ 729 h 1813"/>
                <a:gd name="T34" fmla="*/ 106 w 192"/>
                <a:gd name="T35" fmla="*/ 753 h 1813"/>
                <a:gd name="T36" fmla="*/ 91 w 192"/>
                <a:gd name="T37" fmla="*/ 798 h 1813"/>
                <a:gd name="T38" fmla="*/ 0 w 192"/>
                <a:gd name="T39" fmla="*/ 842 h 1813"/>
                <a:gd name="T40" fmla="*/ 95 w 192"/>
                <a:gd name="T41" fmla="*/ 592 h 1813"/>
                <a:gd name="T42" fmla="*/ 177 w 192"/>
                <a:gd name="T43" fmla="*/ 672 h 1813"/>
                <a:gd name="T44" fmla="*/ 39 w 192"/>
                <a:gd name="T45" fmla="*/ 711 h 1813"/>
                <a:gd name="T46" fmla="*/ 57 w 192"/>
                <a:gd name="T47" fmla="*/ 419 h 1813"/>
                <a:gd name="T48" fmla="*/ 117 w 192"/>
                <a:gd name="T49" fmla="*/ 445 h 1813"/>
                <a:gd name="T50" fmla="*/ 77 w 192"/>
                <a:gd name="T51" fmla="*/ 495 h 1813"/>
                <a:gd name="T52" fmla="*/ 38 w 192"/>
                <a:gd name="T53" fmla="*/ 319 h 1813"/>
                <a:gd name="T54" fmla="*/ 181 w 192"/>
                <a:gd name="T55" fmla="*/ 381 h 1813"/>
                <a:gd name="T56" fmla="*/ 45 w 192"/>
                <a:gd name="T57" fmla="*/ 407 h 1813"/>
                <a:gd name="T58" fmla="*/ 27 w 192"/>
                <a:gd name="T59" fmla="*/ 278 h 1813"/>
                <a:gd name="T60" fmla="*/ 9 w 192"/>
                <a:gd name="T61" fmla="*/ 325 h 1813"/>
                <a:gd name="T62" fmla="*/ 103 w 192"/>
                <a:gd name="T63" fmla="*/ 139 h 1813"/>
                <a:gd name="T64" fmla="*/ 192 w 192"/>
                <a:gd name="T65" fmla="*/ 180 h 1813"/>
                <a:gd name="T66" fmla="*/ 73 w 192"/>
                <a:gd name="T67" fmla="*/ 240 h 1813"/>
                <a:gd name="T68" fmla="*/ 53 w 192"/>
                <a:gd name="T69" fmla="*/ 1 h 1813"/>
                <a:gd name="T70" fmla="*/ 152 w 192"/>
                <a:gd name="T71" fmla="*/ 16 h 1813"/>
                <a:gd name="T72" fmla="*/ 136 w 192"/>
                <a:gd name="T73" fmla="*/ 48 h 1813"/>
                <a:gd name="T74" fmla="*/ 128 w 192"/>
                <a:gd name="T75" fmla="*/ 131 h 1813"/>
                <a:gd name="T76" fmla="*/ 64 w 192"/>
                <a:gd name="T77" fmla="*/ 109 h 1813"/>
                <a:gd name="T78" fmla="*/ 68 w 192"/>
                <a:gd name="T79" fmla="*/ 83 h 1813"/>
                <a:gd name="T80" fmla="*/ 158 w 192"/>
                <a:gd name="T81" fmla="*/ 209 h 1813"/>
                <a:gd name="T82" fmla="*/ 121 w 192"/>
                <a:gd name="T83" fmla="*/ 250 h 1813"/>
                <a:gd name="T84" fmla="*/ 168 w 192"/>
                <a:gd name="T85" fmla="*/ 278 h 1813"/>
                <a:gd name="T86" fmla="*/ 106 w 192"/>
                <a:gd name="T87" fmla="*/ 494 h 1813"/>
                <a:gd name="T88" fmla="*/ 66 w 192"/>
                <a:gd name="T89" fmla="*/ 540 h 1813"/>
                <a:gd name="T90" fmla="*/ 114 w 192"/>
                <a:gd name="T91" fmla="*/ 571 h 1813"/>
                <a:gd name="T92" fmla="*/ 192 w 192"/>
                <a:gd name="T93" fmla="*/ 696 h 1813"/>
                <a:gd name="T94" fmla="*/ 192 w 192"/>
                <a:gd name="T95" fmla="*/ 733 h 1813"/>
                <a:gd name="T96" fmla="*/ 120 w 192"/>
                <a:gd name="T97" fmla="*/ 815 h 1813"/>
                <a:gd name="T98" fmla="*/ 85 w 192"/>
                <a:gd name="T99" fmla="*/ 862 h 1813"/>
                <a:gd name="T100" fmla="*/ 127 w 192"/>
                <a:gd name="T101" fmla="*/ 894 h 1813"/>
                <a:gd name="T102" fmla="*/ 97 w 192"/>
                <a:gd name="T103" fmla="*/ 932 h 1813"/>
                <a:gd name="T104" fmla="*/ 20 w 192"/>
                <a:gd name="T105" fmla="*/ 974 h 1813"/>
                <a:gd name="T106" fmla="*/ 7 w 192"/>
                <a:gd name="T107" fmla="*/ 1021 h 1813"/>
                <a:gd name="T108" fmla="*/ 65 w 192"/>
                <a:gd name="T109" fmla="*/ 1046 h 1813"/>
                <a:gd name="T110" fmla="*/ 192 w 192"/>
                <a:gd name="T111" fmla="*/ 1000 h 1813"/>
                <a:gd name="T112" fmla="*/ 179 w 192"/>
                <a:gd name="T113" fmla="*/ 1209 h 1813"/>
                <a:gd name="T114" fmla="*/ 139 w 192"/>
                <a:gd name="T115" fmla="*/ 1350 h 1813"/>
                <a:gd name="T116" fmla="*/ 146 w 192"/>
                <a:gd name="T117" fmla="*/ 1405 h 1813"/>
                <a:gd name="T118" fmla="*/ 112 w 192"/>
                <a:gd name="T119" fmla="*/ 1505 h 1813"/>
                <a:gd name="T120" fmla="*/ 101 w 192"/>
                <a:gd name="T121" fmla="*/ 1558 h 18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92" h="1813">
                  <a:moveTo>
                    <a:pt x="0" y="1813"/>
                  </a:moveTo>
                  <a:lnTo>
                    <a:pt x="0" y="1732"/>
                  </a:lnTo>
                  <a:lnTo>
                    <a:pt x="5" y="1735"/>
                  </a:lnTo>
                  <a:lnTo>
                    <a:pt x="11" y="1740"/>
                  </a:lnTo>
                  <a:lnTo>
                    <a:pt x="16" y="1745"/>
                  </a:lnTo>
                  <a:lnTo>
                    <a:pt x="20" y="1750"/>
                  </a:lnTo>
                  <a:lnTo>
                    <a:pt x="23" y="1757"/>
                  </a:lnTo>
                  <a:lnTo>
                    <a:pt x="26" y="1765"/>
                  </a:lnTo>
                  <a:lnTo>
                    <a:pt x="24" y="1773"/>
                  </a:lnTo>
                  <a:lnTo>
                    <a:pt x="23" y="1781"/>
                  </a:lnTo>
                  <a:lnTo>
                    <a:pt x="20" y="1789"/>
                  </a:lnTo>
                  <a:lnTo>
                    <a:pt x="14" y="1797"/>
                  </a:lnTo>
                  <a:lnTo>
                    <a:pt x="8" y="1804"/>
                  </a:lnTo>
                  <a:lnTo>
                    <a:pt x="0" y="1813"/>
                  </a:lnTo>
                  <a:close/>
                  <a:moveTo>
                    <a:pt x="0" y="1652"/>
                  </a:moveTo>
                  <a:lnTo>
                    <a:pt x="0" y="1557"/>
                  </a:lnTo>
                  <a:lnTo>
                    <a:pt x="11" y="1561"/>
                  </a:lnTo>
                  <a:lnTo>
                    <a:pt x="21" y="1567"/>
                  </a:lnTo>
                  <a:lnTo>
                    <a:pt x="29" y="1573"/>
                  </a:lnTo>
                  <a:lnTo>
                    <a:pt x="35" y="1581"/>
                  </a:lnTo>
                  <a:lnTo>
                    <a:pt x="38" y="1584"/>
                  </a:lnTo>
                  <a:lnTo>
                    <a:pt x="39" y="1589"/>
                  </a:lnTo>
                  <a:lnTo>
                    <a:pt x="40" y="1594"/>
                  </a:lnTo>
                  <a:lnTo>
                    <a:pt x="40" y="1598"/>
                  </a:lnTo>
                  <a:lnTo>
                    <a:pt x="39" y="1607"/>
                  </a:lnTo>
                  <a:lnTo>
                    <a:pt x="35" y="1617"/>
                  </a:lnTo>
                  <a:lnTo>
                    <a:pt x="29" y="1626"/>
                  </a:lnTo>
                  <a:lnTo>
                    <a:pt x="21" y="1634"/>
                  </a:lnTo>
                  <a:lnTo>
                    <a:pt x="11" y="1644"/>
                  </a:lnTo>
                  <a:lnTo>
                    <a:pt x="0" y="1652"/>
                  </a:lnTo>
                  <a:close/>
                  <a:moveTo>
                    <a:pt x="0" y="1500"/>
                  </a:moveTo>
                  <a:lnTo>
                    <a:pt x="0" y="1388"/>
                  </a:lnTo>
                  <a:lnTo>
                    <a:pt x="10" y="1390"/>
                  </a:lnTo>
                  <a:lnTo>
                    <a:pt x="21" y="1391"/>
                  </a:lnTo>
                  <a:lnTo>
                    <a:pt x="32" y="1393"/>
                  </a:lnTo>
                  <a:lnTo>
                    <a:pt x="40" y="1397"/>
                  </a:lnTo>
                  <a:lnTo>
                    <a:pt x="48" y="1400"/>
                  </a:lnTo>
                  <a:lnTo>
                    <a:pt x="55" y="1405"/>
                  </a:lnTo>
                  <a:lnTo>
                    <a:pt x="61" y="1410"/>
                  </a:lnTo>
                  <a:lnTo>
                    <a:pt x="66" y="1416"/>
                  </a:lnTo>
                  <a:lnTo>
                    <a:pt x="68" y="1421"/>
                  </a:lnTo>
                  <a:lnTo>
                    <a:pt x="70" y="1426"/>
                  </a:lnTo>
                  <a:lnTo>
                    <a:pt x="71" y="1431"/>
                  </a:lnTo>
                  <a:lnTo>
                    <a:pt x="70" y="1437"/>
                  </a:lnTo>
                  <a:lnTo>
                    <a:pt x="68" y="1443"/>
                  </a:lnTo>
                  <a:lnTo>
                    <a:pt x="66" y="1449"/>
                  </a:lnTo>
                  <a:lnTo>
                    <a:pt x="63" y="1455"/>
                  </a:lnTo>
                  <a:lnTo>
                    <a:pt x="59" y="1460"/>
                  </a:lnTo>
                  <a:lnTo>
                    <a:pt x="54" y="1466"/>
                  </a:lnTo>
                  <a:lnTo>
                    <a:pt x="48" y="1472"/>
                  </a:lnTo>
                  <a:lnTo>
                    <a:pt x="42" y="1476"/>
                  </a:lnTo>
                  <a:lnTo>
                    <a:pt x="34" y="1482"/>
                  </a:lnTo>
                  <a:lnTo>
                    <a:pt x="19" y="1492"/>
                  </a:lnTo>
                  <a:lnTo>
                    <a:pt x="0" y="1500"/>
                  </a:lnTo>
                  <a:close/>
                  <a:moveTo>
                    <a:pt x="0" y="1350"/>
                  </a:moveTo>
                  <a:lnTo>
                    <a:pt x="0" y="1233"/>
                  </a:lnTo>
                  <a:lnTo>
                    <a:pt x="19" y="1229"/>
                  </a:lnTo>
                  <a:lnTo>
                    <a:pt x="36" y="1229"/>
                  </a:lnTo>
                  <a:lnTo>
                    <a:pt x="53" y="1229"/>
                  </a:lnTo>
                  <a:lnTo>
                    <a:pt x="68" y="1232"/>
                  </a:lnTo>
                  <a:lnTo>
                    <a:pt x="83" y="1235"/>
                  </a:lnTo>
                  <a:lnTo>
                    <a:pt x="95" y="1240"/>
                  </a:lnTo>
                  <a:lnTo>
                    <a:pt x="101" y="1243"/>
                  </a:lnTo>
                  <a:lnTo>
                    <a:pt x="104" y="1247"/>
                  </a:lnTo>
                  <a:lnTo>
                    <a:pt x="109" y="1251"/>
                  </a:lnTo>
                  <a:lnTo>
                    <a:pt x="111" y="1255"/>
                  </a:lnTo>
                  <a:lnTo>
                    <a:pt x="115" y="1260"/>
                  </a:lnTo>
                  <a:lnTo>
                    <a:pt x="116" y="1266"/>
                  </a:lnTo>
                  <a:lnTo>
                    <a:pt x="116" y="1272"/>
                  </a:lnTo>
                  <a:lnTo>
                    <a:pt x="115" y="1278"/>
                  </a:lnTo>
                  <a:lnTo>
                    <a:pt x="114" y="1284"/>
                  </a:lnTo>
                  <a:lnTo>
                    <a:pt x="110" y="1290"/>
                  </a:lnTo>
                  <a:lnTo>
                    <a:pt x="106" y="1296"/>
                  </a:lnTo>
                  <a:lnTo>
                    <a:pt x="102" y="1302"/>
                  </a:lnTo>
                  <a:lnTo>
                    <a:pt x="96" y="1308"/>
                  </a:lnTo>
                  <a:lnTo>
                    <a:pt x="89" y="1314"/>
                  </a:lnTo>
                  <a:lnTo>
                    <a:pt x="82" y="1320"/>
                  </a:lnTo>
                  <a:lnTo>
                    <a:pt x="73" y="1324"/>
                  </a:lnTo>
                  <a:lnTo>
                    <a:pt x="64" y="1329"/>
                  </a:lnTo>
                  <a:lnTo>
                    <a:pt x="54" y="1334"/>
                  </a:lnTo>
                  <a:lnTo>
                    <a:pt x="44" y="1339"/>
                  </a:lnTo>
                  <a:lnTo>
                    <a:pt x="32" y="1342"/>
                  </a:lnTo>
                  <a:lnTo>
                    <a:pt x="15" y="1347"/>
                  </a:lnTo>
                  <a:lnTo>
                    <a:pt x="0" y="1350"/>
                  </a:lnTo>
                  <a:close/>
                  <a:moveTo>
                    <a:pt x="0" y="1198"/>
                  </a:moveTo>
                  <a:lnTo>
                    <a:pt x="0" y="1094"/>
                  </a:lnTo>
                  <a:lnTo>
                    <a:pt x="11" y="1089"/>
                  </a:lnTo>
                  <a:lnTo>
                    <a:pt x="24" y="1084"/>
                  </a:lnTo>
                  <a:lnTo>
                    <a:pt x="48" y="1078"/>
                  </a:lnTo>
                  <a:lnTo>
                    <a:pt x="72" y="1074"/>
                  </a:lnTo>
                  <a:lnTo>
                    <a:pt x="96" y="1072"/>
                  </a:lnTo>
                  <a:lnTo>
                    <a:pt x="116" y="1074"/>
                  </a:lnTo>
                  <a:lnTo>
                    <a:pt x="127" y="1075"/>
                  </a:lnTo>
                  <a:lnTo>
                    <a:pt x="135" y="1076"/>
                  </a:lnTo>
                  <a:lnTo>
                    <a:pt x="144" y="1078"/>
                  </a:lnTo>
                  <a:lnTo>
                    <a:pt x="152" y="1082"/>
                  </a:lnTo>
                  <a:lnTo>
                    <a:pt x="159" y="1085"/>
                  </a:lnTo>
                  <a:lnTo>
                    <a:pt x="165" y="1089"/>
                  </a:lnTo>
                  <a:lnTo>
                    <a:pt x="169" y="1094"/>
                  </a:lnTo>
                  <a:lnTo>
                    <a:pt x="173" y="1099"/>
                  </a:lnTo>
                  <a:lnTo>
                    <a:pt x="175" y="1104"/>
                  </a:lnTo>
                  <a:lnTo>
                    <a:pt x="178" y="1109"/>
                  </a:lnTo>
                  <a:lnTo>
                    <a:pt x="178" y="1115"/>
                  </a:lnTo>
                  <a:lnTo>
                    <a:pt x="177" y="1121"/>
                  </a:lnTo>
                  <a:lnTo>
                    <a:pt x="174" y="1127"/>
                  </a:lnTo>
                  <a:lnTo>
                    <a:pt x="171" y="1133"/>
                  </a:lnTo>
                  <a:lnTo>
                    <a:pt x="167" y="1139"/>
                  </a:lnTo>
                  <a:lnTo>
                    <a:pt x="161" y="1146"/>
                  </a:lnTo>
                  <a:lnTo>
                    <a:pt x="155" y="1151"/>
                  </a:lnTo>
                  <a:lnTo>
                    <a:pt x="148" y="1157"/>
                  </a:lnTo>
                  <a:lnTo>
                    <a:pt x="140" y="1163"/>
                  </a:lnTo>
                  <a:lnTo>
                    <a:pt x="131" y="1169"/>
                  </a:lnTo>
                  <a:lnTo>
                    <a:pt x="122" y="1173"/>
                  </a:lnTo>
                  <a:lnTo>
                    <a:pt x="111" y="1178"/>
                  </a:lnTo>
                  <a:lnTo>
                    <a:pt x="101" y="1183"/>
                  </a:lnTo>
                  <a:lnTo>
                    <a:pt x="89" y="1186"/>
                  </a:lnTo>
                  <a:lnTo>
                    <a:pt x="65" y="1192"/>
                  </a:lnTo>
                  <a:lnTo>
                    <a:pt x="42" y="1197"/>
                  </a:lnTo>
                  <a:lnTo>
                    <a:pt x="20" y="1198"/>
                  </a:lnTo>
                  <a:lnTo>
                    <a:pt x="0" y="1198"/>
                  </a:lnTo>
                  <a:close/>
                  <a:moveTo>
                    <a:pt x="0" y="939"/>
                  </a:moveTo>
                  <a:lnTo>
                    <a:pt x="0" y="886"/>
                  </a:lnTo>
                  <a:lnTo>
                    <a:pt x="7" y="891"/>
                  </a:lnTo>
                  <a:lnTo>
                    <a:pt x="11" y="897"/>
                  </a:lnTo>
                  <a:lnTo>
                    <a:pt x="14" y="901"/>
                  </a:lnTo>
                  <a:lnTo>
                    <a:pt x="15" y="907"/>
                  </a:lnTo>
                  <a:lnTo>
                    <a:pt x="15" y="912"/>
                  </a:lnTo>
                  <a:lnTo>
                    <a:pt x="14" y="918"/>
                  </a:lnTo>
                  <a:lnTo>
                    <a:pt x="11" y="923"/>
                  </a:lnTo>
                  <a:lnTo>
                    <a:pt x="9" y="929"/>
                  </a:lnTo>
                  <a:lnTo>
                    <a:pt x="4" y="935"/>
                  </a:lnTo>
                  <a:lnTo>
                    <a:pt x="0" y="939"/>
                  </a:lnTo>
                  <a:close/>
                  <a:moveTo>
                    <a:pt x="0" y="842"/>
                  </a:moveTo>
                  <a:lnTo>
                    <a:pt x="0" y="731"/>
                  </a:lnTo>
                  <a:lnTo>
                    <a:pt x="19" y="729"/>
                  </a:lnTo>
                  <a:lnTo>
                    <a:pt x="35" y="729"/>
                  </a:lnTo>
                  <a:lnTo>
                    <a:pt x="52" y="730"/>
                  </a:lnTo>
                  <a:lnTo>
                    <a:pt x="67" y="731"/>
                  </a:lnTo>
                  <a:lnTo>
                    <a:pt x="80" y="735"/>
                  </a:lnTo>
                  <a:lnTo>
                    <a:pt x="92" y="740"/>
                  </a:lnTo>
                  <a:lnTo>
                    <a:pt x="97" y="742"/>
                  </a:lnTo>
                  <a:lnTo>
                    <a:pt x="101" y="746"/>
                  </a:lnTo>
                  <a:lnTo>
                    <a:pt x="104" y="749"/>
                  </a:lnTo>
                  <a:lnTo>
                    <a:pt x="106" y="753"/>
                  </a:lnTo>
                  <a:lnTo>
                    <a:pt x="109" y="758"/>
                  </a:lnTo>
                  <a:lnTo>
                    <a:pt x="110" y="762"/>
                  </a:lnTo>
                  <a:lnTo>
                    <a:pt x="110" y="768"/>
                  </a:lnTo>
                  <a:lnTo>
                    <a:pt x="109" y="774"/>
                  </a:lnTo>
                  <a:lnTo>
                    <a:pt x="105" y="780"/>
                  </a:lnTo>
                  <a:lnTo>
                    <a:pt x="102" y="786"/>
                  </a:lnTo>
                  <a:lnTo>
                    <a:pt x="97" y="792"/>
                  </a:lnTo>
                  <a:lnTo>
                    <a:pt x="91" y="798"/>
                  </a:lnTo>
                  <a:lnTo>
                    <a:pt x="84" y="803"/>
                  </a:lnTo>
                  <a:lnTo>
                    <a:pt x="76" y="809"/>
                  </a:lnTo>
                  <a:lnTo>
                    <a:pt x="66" y="815"/>
                  </a:lnTo>
                  <a:lnTo>
                    <a:pt x="57" y="819"/>
                  </a:lnTo>
                  <a:lnTo>
                    <a:pt x="35" y="830"/>
                  </a:lnTo>
                  <a:lnTo>
                    <a:pt x="10" y="838"/>
                  </a:lnTo>
                  <a:lnTo>
                    <a:pt x="4" y="840"/>
                  </a:lnTo>
                  <a:lnTo>
                    <a:pt x="0" y="842"/>
                  </a:lnTo>
                  <a:close/>
                  <a:moveTo>
                    <a:pt x="0" y="709"/>
                  </a:moveTo>
                  <a:lnTo>
                    <a:pt x="0" y="623"/>
                  </a:lnTo>
                  <a:lnTo>
                    <a:pt x="11" y="617"/>
                  </a:lnTo>
                  <a:lnTo>
                    <a:pt x="26" y="611"/>
                  </a:lnTo>
                  <a:lnTo>
                    <a:pt x="40" y="607"/>
                  </a:lnTo>
                  <a:lnTo>
                    <a:pt x="55" y="601"/>
                  </a:lnTo>
                  <a:lnTo>
                    <a:pt x="76" y="596"/>
                  </a:lnTo>
                  <a:lnTo>
                    <a:pt x="95" y="592"/>
                  </a:lnTo>
                  <a:lnTo>
                    <a:pt x="114" y="590"/>
                  </a:lnTo>
                  <a:lnTo>
                    <a:pt x="131" y="588"/>
                  </a:lnTo>
                  <a:lnTo>
                    <a:pt x="149" y="588"/>
                  </a:lnTo>
                  <a:lnTo>
                    <a:pt x="165" y="589"/>
                  </a:lnTo>
                  <a:lnTo>
                    <a:pt x="179" y="591"/>
                  </a:lnTo>
                  <a:lnTo>
                    <a:pt x="192" y="594"/>
                  </a:lnTo>
                  <a:lnTo>
                    <a:pt x="192" y="662"/>
                  </a:lnTo>
                  <a:lnTo>
                    <a:pt x="177" y="672"/>
                  </a:lnTo>
                  <a:lnTo>
                    <a:pt x="159" y="681"/>
                  </a:lnTo>
                  <a:lnTo>
                    <a:pt x="139" y="690"/>
                  </a:lnTo>
                  <a:lnTo>
                    <a:pt x="116" y="697"/>
                  </a:lnTo>
                  <a:lnTo>
                    <a:pt x="99" y="702"/>
                  </a:lnTo>
                  <a:lnTo>
                    <a:pt x="84" y="705"/>
                  </a:lnTo>
                  <a:lnTo>
                    <a:pt x="68" y="708"/>
                  </a:lnTo>
                  <a:lnTo>
                    <a:pt x="53" y="710"/>
                  </a:lnTo>
                  <a:lnTo>
                    <a:pt x="39" y="711"/>
                  </a:lnTo>
                  <a:lnTo>
                    <a:pt x="24" y="711"/>
                  </a:lnTo>
                  <a:lnTo>
                    <a:pt x="11" y="710"/>
                  </a:lnTo>
                  <a:lnTo>
                    <a:pt x="0" y="709"/>
                  </a:lnTo>
                  <a:close/>
                  <a:moveTo>
                    <a:pt x="0" y="526"/>
                  </a:moveTo>
                  <a:lnTo>
                    <a:pt x="0" y="422"/>
                  </a:lnTo>
                  <a:lnTo>
                    <a:pt x="20" y="420"/>
                  </a:lnTo>
                  <a:lnTo>
                    <a:pt x="39" y="419"/>
                  </a:lnTo>
                  <a:lnTo>
                    <a:pt x="57" y="419"/>
                  </a:lnTo>
                  <a:lnTo>
                    <a:pt x="73" y="421"/>
                  </a:lnTo>
                  <a:lnTo>
                    <a:pt x="87" y="424"/>
                  </a:lnTo>
                  <a:lnTo>
                    <a:pt x="99" y="428"/>
                  </a:lnTo>
                  <a:lnTo>
                    <a:pt x="104" y="431"/>
                  </a:lnTo>
                  <a:lnTo>
                    <a:pt x="109" y="433"/>
                  </a:lnTo>
                  <a:lnTo>
                    <a:pt x="111" y="437"/>
                  </a:lnTo>
                  <a:lnTo>
                    <a:pt x="115" y="440"/>
                  </a:lnTo>
                  <a:lnTo>
                    <a:pt x="117" y="445"/>
                  </a:lnTo>
                  <a:lnTo>
                    <a:pt x="117" y="450"/>
                  </a:lnTo>
                  <a:lnTo>
                    <a:pt x="117" y="456"/>
                  </a:lnTo>
                  <a:lnTo>
                    <a:pt x="115" y="460"/>
                  </a:lnTo>
                  <a:lnTo>
                    <a:pt x="111" y="466"/>
                  </a:lnTo>
                  <a:lnTo>
                    <a:pt x="106" y="472"/>
                  </a:lnTo>
                  <a:lnTo>
                    <a:pt x="101" y="478"/>
                  </a:lnTo>
                  <a:lnTo>
                    <a:pt x="95" y="484"/>
                  </a:lnTo>
                  <a:lnTo>
                    <a:pt x="77" y="495"/>
                  </a:lnTo>
                  <a:lnTo>
                    <a:pt x="57" y="506"/>
                  </a:lnTo>
                  <a:lnTo>
                    <a:pt x="33" y="515"/>
                  </a:lnTo>
                  <a:lnTo>
                    <a:pt x="5" y="525"/>
                  </a:lnTo>
                  <a:lnTo>
                    <a:pt x="0" y="526"/>
                  </a:lnTo>
                  <a:close/>
                  <a:moveTo>
                    <a:pt x="0" y="402"/>
                  </a:moveTo>
                  <a:lnTo>
                    <a:pt x="0" y="340"/>
                  </a:lnTo>
                  <a:lnTo>
                    <a:pt x="17" y="330"/>
                  </a:lnTo>
                  <a:lnTo>
                    <a:pt x="38" y="319"/>
                  </a:lnTo>
                  <a:lnTo>
                    <a:pt x="61" y="310"/>
                  </a:lnTo>
                  <a:lnTo>
                    <a:pt x="89" y="302"/>
                  </a:lnTo>
                  <a:lnTo>
                    <a:pt x="116" y="295"/>
                  </a:lnTo>
                  <a:lnTo>
                    <a:pt x="143" y="291"/>
                  </a:lnTo>
                  <a:lnTo>
                    <a:pt x="168" y="288"/>
                  </a:lnTo>
                  <a:lnTo>
                    <a:pt x="192" y="287"/>
                  </a:lnTo>
                  <a:lnTo>
                    <a:pt x="192" y="377"/>
                  </a:lnTo>
                  <a:lnTo>
                    <a:pt x="181" y="381"/>
                  </a:lnTo>
                  <a:lnTo>
                    <a:pt x="169" y="386"/>
                  </a:lnTo>
                  <a:lnTo>
                    <a:pt x="158" y="389"/>
                  </a:lnTo>
                  <a:lnTo>
                    <a:pt x="146" y="393"/>
                  </a:lnTo>
                  <a:lnTo>
                    <a:pt x="124" y="398"/>
                  </a:lnTo>
                  <a:lnTo>
                    <a:pt x="103" y="402"/>
                  </a:lnTo>
                  <a:lnTo>
                    <a:pt x="83" y="405"/>
                  </a:lnTo>
                  <a:lnTo>
                    <a:pt x="63" y="407"/>
                  </a:lnTo>
                  <a:lnTo>
                    <a:pt x="45" y="407"/>
                  </a:lnTo>
                  <a:lnTo>
                    <a:pt x="28" y="407"/>
                  </a:lnTo>
                  <a:lnTo>
                    <a:pt x="13" y="406"/>
                  </a:lnTo>
                  <a:lnTo>
                    <a:pt x="0" y="402"/>
                  </a:lnTo>
                  <a:close/>
                  <a:moveTo>
                    <a:pt x="0" y="331"/>
                  </a:moveTo>
                  <a:lnTo>
                    <a:pt x="0" y="267"/>
                  </a:lnTo>
                  <a:lnTo>
                    <a:pt x="10" y="269"/>
                  </a:lnTo>
                  <a:lnTo>
                    <a:pt x="20" y="273"/>
                  </a:lnTo>
                  <a:lnTo>
                    <a:pt x="27" y="278"/>
                  </a:lnTo>
                  <a:lnTo>
                    <a:pt x="32" y="282"/>
                  </a:lnTo>
                  <a:lnTo>
                    <a:pt x="34" y="288"/>
                  </a:lnTo>
                  <a:lnTo>
                    <a:pt x="34" y="294"/>
                  </a:lnTo>
                  <a:lnTo>
                    <a:pt x="33" y="300"/>
                  </a:lnTo>
                  <a:lnTo>
                    <a:pt x="29" y="306"/>
                  </a:lnTo>
                  <a:lnTo>
                    <a:pt x="24" y="312"/>
                  </a:lnTo>
                  <a:lnTo>
                    <a:pt x="17" y="319"/>
                  </a:lnTo>
                  <a:lnTo>
                    <a:pt x="9" y="325"/>
                  </a:lnTo>
                  <a:lnTo>
                    <a:pt x="0" y="331"/>
                  </a:lnTo>
                  <a:close/>
                  <a:moveTo>
                    <a:pt x="0" y="253"/>
                  </a:moveTo>
                  <a:lnTo>
                    <a:pt x="0" y="159"/>
                  </a:lnTo>
                  <a:lnTo>
                    <a:pt x="9" y="156"/>
                  </a:lnTo>
                  <a:lnTo>
                    <a:pt x="20" y="153"/>
                  </a:lnTo>
                  <a:lnTo>
                    <a:pt x="48" y="147"/>
                  </a:lnTo>
                  <a:lnTo>
                    <a:pt x="77" y="142"/>
                  </a:lnTo>
                  <a:lnTo>
                    <a:pt x="103" y="139"/>
                  </a:lnTo>
                  <a:lnTo>
                    <a:pt x="127" y="137"/>
                  </a:lnTo>
                  <a:lnTo>
                    <a:pt x="148" y="139"/>
                  </a:lnTo>
                  <a:lnTo>
                    <a:pt x="167" y="141"/>
                  </a:lnTo>
                  <a:lnTo>
                    <a:pt x="174" y="143"/>
                  </a:lnTo>
                  <a:lnTo>
                    <a:pt x="181" y="146"/>
                  </a:lnTo>
                  <a:lnTo>
                    <a:pt x="187" y="149"/>
                  </a:lnTo>
                  <a:lnTo>
                    <a:pt x="192" y="152"/>
                  </a:lnTo>
                  <a:lnTo>
                    <a:pt x="192" y="180"/>
                  </a:lnTo>
                  <a:lnTo>
                    <a:pt x="185" y="188"/>
                  </a:lnTo>
                  <a:lnTo>
                    <a:pt x="175" y="196"/>
                  </a:lnTo>
                  <a:lnTo>
                    <a:pt x="162" y="204"/>
                  </a:lnTo>
                  <a:lnTo>
                    <a:pt x="149" y="211"/>
                  </a:lnTo>
                  <a:lnTo>
                    <a:pt x="133" y="219"/>
                  </a:lnTo>
                  <a:lnTo>
                    <a:pt x="115" y="226"/>
                  </a:lnTo>
                  <a:lnTo>
                    <a:pt x="95" y="234"/>
                  </a:lnTo>
                  <a:lnTo>
                    <a:pt x="73" y="240"/>
                  </a:lnTo>
                  <a:lnTo>
                    <a:pt x="54" y="244"/>
                  </a:lnTo>
                  <a:lnTo>
                    <a:pt x="35" y="248"/>
                  </a:lnTo>
                  <a:lnTo>
                    <a:pt x="17" y="251"/>
                  </a:lnTo>
                  <a:lnTo>
                    <a:pt x="0" y="253"/>
                  </a:lnTo>
                  <a:close/>
                  <a:moveTo>
                    <a:pt x="0" y="103"/>
                  </a:moveTo>
                  <a:lnTo>
                    <a:pt x="0" y="9"/>
                  </a:lnTo>
                  <a:lnTo>
                    <a:pt x="27" y="4"/>
                  </a:lnTo>
                  <a:lnTo>
                    <a:pt x="53" y="1"/>
                  </a:lnTo>
                  <a:lnTo>
                    <a:pt x="77" y="0"/>
                  </a:lnTo>
                  <a:lnTo>
                    <a:pt x="98" y="0"/>
                  </a:lnTo>
                  <a:lnTo>
                    <a:pt x="117" y="1"/>
                  </a:lnTo>
                  <a:lnTo>
                    <a:pt x="133" y="4"/>
                  </a:lnTo>
                  <a:lnTo>
                    <a:pt x="140" y="7"/>
                  </a:lnTo>
                  <a:lnTo>
                    <a:pt x="144" y="10"/>
                  </a:lnTo>
                  <a:lnTo>
                    <a:pt x="149" y="13"/>
                  </a:lnTo>
                  <a:lnTo>
                    <a:pt x="152" y="16"/>
                  </a:lnTo>
                  <a:lnTo>
                    <a:pt x="153" y="20"/>
                  </a:lnTo>
                  <a:lnTo>
                    <a:pt x="154" y="23"/>
                  </a:lnTo>
                  <a:lnTo>
                    <a:pt x="153" y="28"/>
                  </a:lnTo>
                  <a:lnTo>
                    <a:pt x="152" y="32"/>
                  </a:lnTo>
                  <a:lnTo>
                    <a:pt x="149" y="35"/>
                  </a:lnTo>
                  <a:lnTo>
                    <a:pt x="146" y="40"/>
                  </a:lnTo>
                  <a:lnTo>
                    <a:pt x="141" y="45"/>
                  </a:lnTo>
                  <a:lnTo>
                    <a:pt x="136" y="48"/>
                  </a:lnTo>
                  <a:lnTo>
                    <a:pt x="149" y="43"/>
                  </a:lnTo>
                  <a:lnTo>
                    <a:pt x="162" y="39"/>
                  </a:lnTo>
                  <a:lnTo>
                    <a:pt x="177" y="34"/>
                  </a:lnTo>
                  <a:lnTo>
                    <a:pt x="192" y="30"/>
                  </a:lnTo>
                  <a:lnTo>
                    <a:pt x="192" y="127"/>
                  </a:lnTo>
                  <a:lnTo>
                    <a:pt x="169" y="129"/>
                  </a:lnTo>
                  <a:lnTo>
                    <a:pt x="147" y="131"/>
                  </a:lnTo>
                  <a:lnTo>
                    <a:pt x="128" y="131"/>
                  </a:lnTo>
                  <a:lnTo>
                    <a:pt x="110" y="130"/>
                  </a:lnTo>
                  <a:lnTo>
                    <a:pt x="95" y="128"/>
                  </a:lnTo>
                  <a:lnTo>
                    <a:pt x="82" y="124"/>
                  </a:lnTo>
                  <a:lnTo>
                    <a:pt x="77" y="122"/>
                  </a:lnTo>
                  <a:lnTo>
                    <a:pt x="72" y="118"/>
                  </a:lnTo>
                  <a:lnTo>
                    <a:pt x="68" y="116"/>
                  </a:lnTo>
                  <a:lnTo>
                    <a:pt x="66" y="112"/>
                  </a:lnTo>
                  <a:lnTo>
                    <a:pt x="64" y="109"/>
                  </a:lnTo>
                  <a:lnTo>
                    <a:pt x="64" y="105"/>
                  </a:lnTo>
                  <a:lnTo>
                    <a:pt x="64" y="100"/>
                  </a:lnTo>
                  <a:lnTo>
                    <a:pt x="66" y="96"/>
                  </a:lnTo>
                  <a:lnTo>
                    <a:pt x="68" y="91"/>
                  </a:lnTo>
                  <a:lnTo>
                    <a:pt x="72" y="87"/>
                  </a:lnTo>
                  <a:lnTo>
                    <a:pt x="77" y="83"/>
                  </a:lnTo>
                  <a:lnTo>
                    <a:pt x="83" y="78"/>
                  </a:lnTo>
                  <a:lnTo>
                    <a:pt x="68" y="83"/>
                  </a:lnTo>
                  <a:lnTo>
                    <a:pt x="54" y="87"/>
                  </a:lnTo>
                  <a:lnTo>
                    <a:pt x="39" y="92"/>
                  </a:lnTo>
                  <a:lnTo>
                    <a:pt x="23" y="97"/>
                  </a:lnTo>
                  <a:lnTo>
                    <a:pt x="11" y="100"/>
                  </a:lnTo>
                  <a:lnTo>
                    <a:pt x="0" y="103"/>
                  </a:lnTo>
                  <a:close/>
                  <a:moveTo>
                    <a:pt x="192" y="191"/>
                  </a:moveTo>
                  <a:lnTo>
                    <a:pt x="174" y="199"/>
                  </a:lnTo>
                  <a:lnTo>
                    <a:pt x="158" y="209"/>
                  </a:lnTo>
                  <a:lnTo>
                    <a:pt x="144" y="217"/>
                  </a:lnTo>
                  <a:lnTo>
                    <a:pt x="134" y="225"/>
                  </a:lnTo>
                  <a:lnTo>
                    <a:pt x="130" y="230"/>
                  </a:lnTo>
                  <a:lnTo>
                    <a:pt x="127" y="235"/>
                  </a:lnTo>
                  <a:lnTo>
                    <a:pt x="124" y="238"/>
                  </a:lnTo>
                  <a:lnTo>
                    <a:pt x="122" y="243"/>
                  </a:lnTo>
                  <a:lnTo>
                    <a:pt x="122" y="247"/>
                  </a:lnTo>
                  <a:lnTo>
                    <a:pt x="121" y="250"/>
                  </a:lnTo>
                  <a:lnTo>
                    <a:pt x="122" y="255"/>
                  </a:lnTo>
                  <a:lnTo>
                    <a:pt x="124" y="259"/>
                  </a:lnTo>
                  <a:lnTo>
                    <a:pt x="128" y="263"/>
                  </a:lnTo>
                  <a:lnTo>
                    <a:pt x="133" y="267"/>
                  </a:lnTo>
                  <a:lnTo>
                    <a:pt x="140" y="270"/>
                  </a:lnTo>
                  <a:lnTo>
                    <a:pt x="148" y="273"/>
                  </a:lnTo>
                  <a:lnTo>
                    <a:pt x="158" y="275"/>
                  </a:lnTo>
                  <a:lnTo>
                    <a:pt x="168" y="278"/>
                  </a:lnTo>
                  <a:lnTo>
                    <a:pt x="179" y="278"/>
                  </a:lnTo>
                  <a:lnTo>
                    <a:pt x="192" y="279"/>
                  </a:lnTo>
                  <a:lnTo>
                    <a:pt x="192" y="191"/>
                  </a:lnTo>
                  <a:close/>
                  <a:moveTo>
                    <a:pt x="179" y="464"/>
                  </a:moveTo>
                  <a:lnTo>
                    <a:pt x="152" y="472"/>
                  </a:lnTo>
                  <a:lnTo>
                    <a:pt x="127" y="482"/>
                  </a:lnTo>
                  <a:lnTo>
                    <a:pt x="116" y="488"/>
                  </a:lnTo>
                  <a:lnTo>
                    <a:pt x="106" y="494"/>
                  </a:lnTo>
                  <a:lnTo>
                    <a:pt x="97" y="500"/>
                  </a:lnTo>
                  <a:lnTo>
                    <a:pt x="89" y="506"/>
                  </a:lnTo>
                  <a:lnTo>
                    <a:pt x="83" y="512"/>
                  </a:lnTo>
                  <a:lnTo>
                    <a:pt x="77" y="518"/>
                  </a:lnTo>
                  <a:lnTo>
                    <a:pt x="72" y="523"/>
                  </a:lnTo>
                  <a:lnTo>
                    <a:pt x="68" y="528"/>
                  </a:lnTo>
                  <a:lnTo>
                    <a:pt x="67" y="534"/>
                  </a:lnTo>
                  <a:lnTo>
                    <a:pt x="66" y="540"/>
                  </a:lnTo>
                  <a:lnTo>
                    <a:pt x="67" y="546"/>
                  </a:lnTo>
                  <a:lnTo>
                    <a:pt x="70" y="551"/>
                  </a:lnTo>
                  <a:lnTo>
                    <a:pt x="73" y="554"/>
                  </a:lnTo>
                  <a:lnTo>
                    <a:pt x="77" y="558"/>
                  </a:lnTo>
                  <a:lnTo>
                    <a:pt x="80" y="560"/>
                  </a:lnTo>
                  <a:lnTo>
                    <a:pt x="86" y="564"/>
                  </a:lnTo>
                  <a:lnTo>
                    <a:pt x="98" y="569"/>
                  </a:lnTo>
                  <a:lnTo>
                    <a:pt x="114" y="571"/>
                  </a:lnTo>
                  <a:lnTo>
                    <a:pt x="131" y="573"/>
                  </a:lnTo>
                  <a:lnTo>
                    <a:pt x="150" y="573"/>
                  </a:lnTo>
                  <a:lnTo>
                    <a:pt x="171" y="572"/>
                  </a:lnTo>
                  <a:lnTo>
                    <a:pt x="192" y="570"/>
                  </a:lnTo>
                  <a:lnTo>
                    <a:pt x="192" y="460"/>
                  </a:lnTo>
                  <a:lnTo>
                    <a:pt x="185" y="462"/>
                  </a:lnTo>
                  <a:lnTo>
                    <a:pt x="179" y="464"/>
                  </a:lnTo>
                  <a:close/>
                  <a:moveTo>
                    <a:pt x="192" y="696"/>
                  </a:moveTo>
                  <a:lnTo>
                    <a:pt x="187" y="704"/>
                  </a:lnTo>
                  <a:lnTo>
                    <a:pt x="185" y="712"/>
                  </a:lnTo>
                  <a:lnTo>
                    <a:pt x="185" y="717"/>
                  </a:lnTo>
                  <a:lnTo>
                    <a:pt x="185" y="721"/>
                  </a:lnTo>
                  <a:lnTo>
                    <a:pt x="186" y="724"/>
                  </a:lnTo>
                  <a:lnTo>
                    <a:pt x="188" y="728"/>
                  </a:lnTo>
                  <a:lnTo>
                    <a:pt x="190" y="730"/>
                  </a:lnTo>
                  <a:lnTo>
                    <a:pt x="192" y="733"/>
                  </a:lnTo>
                  <a:lnTo>
                    <a:pt x="192" y="696"/>
                  </a:lnTo>
                  <a:close/>
                  <a:moveTo>
                    <a:pt x="186" y="785"/>
                  </a:moveTo>
                  <a:lnTo>
                    <a:pt x="173" y="788"/>
                  </a:lnTo>
                  <a:lnTo>
                    <a:pt x="160" y="793"/>
                  </a:lnTo>
                  <a:lnTo>
                    <a:pt x="149" y="798"/>
                  </a:lnTo>
                  <a:lnTo>
                    <a:pt x="139" y="803"/>
                  </a:lnTo>
                  <a:lnTo>
                    <a:pt x="128" y="809"/>
                  </a:lnTo>
                  <a:lnTo>
                    <a:pt x="120" y="815"/>
                  </a:lnTo>
                  <a:lnTo>
                    <a:pt x="111" y="821"/>
                  </a:lnTo>
                  <a:lnTo>
                    <a:pt x="104" y="826"/>
                  </a:lnTo>
                  <a:lnTo>
                    <a:pt x="98" y="832"/>
                  </a:lnTo>
                  <a:lnTo>
                    <a:pt x="93" y="838"/>
                  </a:lnTo>
                  <a:lnTo>
                    <a:pt x="90" y="844"/>
                  </a:lnTo>
                  <a:lnTo>
                    <a:pt x="87" y="850"/>
                  </a:lnTo>
                  <a:lnTo>
                    <a:pt x="85" y="856"/>
                  </a:lnTo>
                  <a:lnTo>
                    <a:pt x="85" y="862"/>
                  </a:lnTo>
                  <a:lnTo>
                    <a:pt x="86" y="868"/>
                  </a:lnTo>
                  <a:lnTo>
                    <a:pt x="89" y="873"/>
                  </a:lnTo>
                  <a:lnTo>
                    <a:pt x="92" y="876"/>
                  </a:lnTo>
                  <a:lnTo>
                    <a:pt x="96" y="880"/>
                  </a:lnTo>
                  <a:lnTo>
                    <a:pt x="99" y="883"/>
                  </a:lnTo>
                  <a:lnTo>
                    <a:pt x="104" y="886"/>
                  </a:lnTo>
                  <a:lnTo>
                    <a:pt x="115" y="891"/>
                  </a:lnTo>
                  <a:lnTo>
                    <a:pt x="127" y="894"/>
                  </a:lnTo>
                  <a:lnTo>
                    <a:pt x="141" y="897"/>
                  </a:lnTo>
                  <a:lnTo>
                    <a:pt x="158" y="898"/>
                  </a:lnTo>
                  <a:lnTo>
                    <a:pt x="174" y="898"/>
                  </a:lnTo>
                  <a:lnTo>
                    <a:pt x="192" y="897"/>
                  </a:lnTo>
                  <a:lnTo>
                    <a:pt x="192" y="782"/>
                  </a:lnTo>
                  <a:lnTo>
                    <a:pt x="188" y="784"/>
                  </a:lnTo>
                  <a:lnTo>
                    <a:pt x="186" y="785"/>
                  </a:lnTo>
                  <a:close/>
                  <a:moveTo>
                    <a:pt x="97" y="932"/>
                  </a:moveTo>
                  <a:lnTo>
                    <a:pt x="85" y="937"/>
                  </a:lnTo>
                  <a:lnTo>
                    <a:pt x="73" y="941"/>
                  </a:lnTo>
                  <a:lnTo>
                    <a:pt x="63" y="946"/>
                  </a:lnTo>
                  <a:lnTo>
                    <a:pt x="52" y="951"/>
                  </a:lnTo>
                  <a:lnTo>
                    <a:pt x="42" y="956"/>
                  </a:lnTo>
                  <a:lnTo>
                    <a:pt x="34" y="962"/>
                  </a:lnTo>
                  <a:lnTo>
                    <a:pt x="27" y="968"/>
                  </a:lnTo>
                  <a:lnTo>
                    <a:pt x="20" y="974"/>
                  </a:lnTo>
                  <a:lnTo>
                    <a:pt x="14" y="980"/>
                  </a:lnTo>
                  <a:lnTo>
                    <a:pt x="9" y="986"/>
                  </a:lnTo>
                  <a:lnTo>
                    <a:pt x="5" y="993"/>
                  </a:lnTo>
                  <a:lnTo>
                    <a:pt x="3" y="999"/>
                  </a:lnTo>
                  <a:lnTo>
                    <a:pt x="2" y="1005"/>
                  </a:lnTo>
                  <a:lnTo>
                    <a:pt x="3" y="1011"/>
                  </a:lnTo>
                  <a:lnTo>
                    <a:pt x="4" y="1015"/>
                  </a:lnTo>
                  <a:lnTo>
                    <a:pt x="7" y="1021"/>
                  </a:lnTo>
                  <a:lnTo>
                    <a:pt x="10" y="1026"/>
                  </a:lnTo>
                  <a:lnTo>
                    <a:pt x="15" y="1031"/>
                  </a:lnTo>
                  <a:lnTo>
                    <a:pt x="21" y="1034"/>
                  </a:lnTo>
                  <a:lnTo>
                    <a:pt x="28" y="1038"/>
                  </a:lnTo>
                  <a:lnTo>
                    <a:pt x="36" y="1041"/>
                  </a:lnTo>
                  <a:lnTo>
                    <a:pt x="45" y="1043"/>
                  </a:lnTo>
                  <a:lnTo>
                    <a:pt x="54" y="1045"/>
                  </a:lnTo>
                  <a:lnTo>
                    <a:pt x="65" y="1046"/>
                  </a:lnTo>
                  <a:lnTo>
                    <a:pt x="86" y="1046"/>
                  </a:lnTo>
                  <a:lnTo>
                    <a:pt x="110" y="1045"/>
                  </a:lnTo>
                  <a:lnTo>
                    <a:pt x="135" y="1040"/>
                  </a:lnTo>
                  <a:lnTo>
                    <a:pt x="160" y="1034"/>
                  </a:lnTo>
                  <a:lnTo>
                    <a:pt x="177" y="1028"/>
                  </a:lnTo>
                  <a:lnTo>
                    <a:pt x="191" y="1022"/>
                  </a:lnTo>
                  <a:lnTo>
                    <a:pt x="191" y="1012"/>
                  </a:lnTo>
                  <a:lnTo>
                    <a:pt x="192" y="1000"/>
                  </a:lnTo>
                  <a:lnTo>
                    <a:pt x="192" y="988"/>
                  </a:lnTo>
                  <a:lnTo>
                    <a:pt x="192" y="977"/>
                  </a:lnTo>
                  <a:lnTo>
                    <a:pt x="192" y="921"/>
                  </a:lnTo>
                  <a:lnTo>
                    <a:pt x="171" y="920"/>
                  </a:lnTo>
                  <a:lnTo>
                    <a:pt x="147" y="923"/>
                  </a:lnTo>
                  <a:lnTo>
                    <a:pt x="122" y="926"/>
                  </a:lnTo>
                  <a:lnTo>
                    <a:pt x="97" y="932"/>
                  </a:lnTo>
                  <a:close/>
                  <a:moveTo>
                    <a:pt x="179" y="1209"/>
                  </a:moveTo>
                  <a:lnTo>
                    <a:pt x="179" y="1213"/>
                  </a:lnTo>
                  <a:lnTo>
                    <a:pt x="179" y="1217"/>
                  </a:lnTo>
                  <a:lnTo>
                    <a:pt x="179" y="1213"/>
                  </a:lnTo>
                  <a:lnTo>
                    <a:pt x="179" y="1209"/>
                  </a:lnTo>
                  <a:close/>
                  <a:moveTo>
                    <a:pt x="165" y="1325"/>
                  </a:moveTo>
                  <a:lnTo>
                    <a:pt x="154" y="1334"/>
                  </a:lnTo>
                  <a:lnTo>
                    <a:pt x="146" y="1342"/>
                  </a:lnTo>
                  <a:lnTo>
                    <a:pt x="139" y="1350"/>
                  </a:lnTo>
                  <a:lnTo>
                    <a:pt x="134" y="1359"/>
                  </a:lnTo>
                  <a:lnTo>
                    <a:pt x="130" y="1368"/>
                  </a:lnTo>
                  <a:lnTo>
                    <a:pt x="129" y="1377"/>
                  </a:lnTo>
                  <a:lnTo>
                    <a:pt x="130" y="1385"/>
                  </a:lnTo>
                  <a:lnTo>
                    <a:pt x="134" y="1393"/>
                  </a:lnTo>
                  <a:lnTo>
                    <a:pt x="137" y="1397"/>
                  </a:lnTo>
                  <a:lnTo>
                    <a:pt x="141" y="1402"/>
                  </a:lnTo>
                  <a:lnTo>
                    <a:pt x="146" y="1405"/>
                  </a:lnTo>
                  <a:lnTo>
                    <a:pt x="150" y="1407"/>
                  </a:lnTo>
                  <a:lnTo>
                    <a:pt x="154" y="1387"/>
                  </a:lnTo>
                  <a:lnTo>
                    <a:pt x="158" y="1367"/>
                  </a:lnTo>
                  <a:lnTo>
                    <a:pt x="161" y="1347"/>
                  </a:lnTo>
                  <a:lnTo>
                    <a:pt x="165" y="1325"/>
                  </a:lnTo>
                  <a:close/>
                  <a:moveTo>
                    <a:pt x="133" y="1488"/>
                  </a:moveTo>
                  <a:lnTo>
                    <a:pt x="122" y="1497"/>
                  </a:lnTo>
                  <a:lnTo>
                    <a:pt x="112" y="1505"/>
                  </a:lnTo>
                  <a:lnTo>
                    <a:pt x="105" y="1513"/>
                  </a:lnTo>
                  <a:lnTo>
                    <a:pt x="99" y="1523"/>
                  </a:lnTo>
                  <a:lnTo>
                    <a:pt x="97" y="1532"/>
                  </a:lnTo>
                  <a:lnTo>
                    <a:pt x="96" y="1541"/>
                  </a:lnTo>
                  <a:lnTo>
                    <a:pt x="96" y="1545"/>
                  </a:lnTo>
                  <a:lnTo>
                    <a:pt x="97" y="1550"/>
                  </a:lnTo>
                  <a:lnTo>
                    <a:pt x="98" y="1554"/>
                  </a:lnTo>
                  <a:lnTo>
                    <a:pt x="101" y="1558"/>
                  </a:lnTo>
                  <a:lnTo>
                    <a:pt x="105" y="1564"/>
                  </a:lnTo>
                  <a:lnTo>
                    <a:pt x="111" y="1569"/>
                  </a:lnTo>
                  <a:lnTo>
                    <a:pt x="117" y="1549"/>
                  </a:lnTo>
                  <a:lnTo>
                    <a:pt x="122" y="1529"/>
                  </a:lnTo>
                  <a:lnTo>
                    <a:pt x="128" y="1508"/>
                  </a:lnTo>
                  <a:lnTo>
                    <a:pt x="133" y="1488"/>
                  </a:lnTo>
                  <a:close/>
                </a:path>
              </a:pathLst>
            </a:custGeom>
            <a:solidFill>
              <a:srgbClr val="E694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CH"/>
            </a:p>
          </p:txBody>
        </p:sp>
        <p:sp>
          <p:nvSpPr>
            <p:cNvPr id="114" name="Freeform 108"/>
            <p:cNvSpPr>
              <a:spLocks noEditPoints="1"/>
            </p:cNvSpPr>
            <p:nvPr userDrawn="1"/>
          </p:nvSpPr>
          <p:spPr bwMode="auto">
            <a:xfrm>
              <a:off x="10058400" y="1885950"/>
              <a:ext cx="0" cy="501650"/>
            </a:xfrm>
            <a:custGeom>
              <a:avLst/>
              <a:gdLst>
                <a:gd name="T0" fmla="*/ 947 h 947"/>
                <a:gd name="T1" fmla="*/ 891 h 947"/>
                <a:gd name="T2" fmla="*/ 891 h 947"/>
                <a:gd name="T3" fmla="*/ 947 h 947"/>
                <a:gd name="T4" fmla="*/ 947 h 947"/>
                <a:gd name="T5" fmla="*/ 867 h 947"/>
                <a:gd name="T6" fmla="*/ 752 h 947"/>
                <a:gd name="T7" fmla="*/ 752 h 947"/>
                <a:gd name="T8" fmla="*/ 867 h 947"/>
                <a:gd name="T9" fmla="*/ 867 h 947"/>
                <a:gd name="T10" fmla="*/ 703 h 947"/>
                <a:gd name="T11" fmla="*/ 666 h 947"/>
                <a:gd name="T12" fmla="*/ 666 h 947"/>
                <a:gd name="T13" fmla="*/ 703 h 947"/>
                <a:gd name="T14" fmla="*/ 703 h 947"/>
                <a:gd name="T15" fmla="*/ 632 h 947"/>
                <a:gd name="T16" fmla="*/ 564 h 947"/>
                <a:gd name="T17" fmla="*/ 564 h 947"/>
                <a:gd name="T18" fmla="*/ 632 h 947"/>
                <a:gd name="T19" fmla="*/ 632 h 947"/>
                <a:gd name="T20" fmla="*/ 540 h 947"/>
                <a:gd name="T21" fmla="*/ 430 h 947"/>
                <a:gd name="T22" fmla="*/ 430 h 947"/>
                <a:gd name="T23" fmla="*/ 540 h 947"/>
                <a:gd name="T24" fmla="*/ 540 h 947"/>
                <a:gd name="T25" fmla="*/ 347 h 947"/>
                <a:gd name="T26" fmla="*/ 257 h 947"/>
                <a:gd name="T27" fmla="*/ 257 h 947"/>
                <a:gd name="T28" fmla="*/ 347 h 947"/>
                <a:gd name="T29" fmla="*/ 347 h 947"/>
                <a:gd name="T30" fmla="*/ 249 h 947"/>
                <a:gd name="T31" fmla="*/ 161 h 947"/>
                <a:gd name="T32" fmla="*/ 161 h 947"/>
                <a:gd name="T33" fmla="*/ 249 h 947"/>
                <a:gd name="T34" fmla="*/ 249 h 947"/>
                <a:gd name="T35" fmla="*/ 150 h 947"/>
                <a:gd name="T36" fmla="*/ 122 h 947"/>
                <a:gd name="T37" fmla="*/ 122 h 947"/>
                <a:gd name="T38" fmla="*/ 150 h 947"/>
                <a:gd name="T39" fmla="*/ 150 h 947"/>
                <a:gd name="T40" fmla="*/ 97 h 947"/>
                <a:gd name="T41" fmla="*/ 0 h 947"/>
                <a:gd name="T42" fmla="*/ 0 h 947"/>
                <a:gd name="T43" fmla="*/ 97 h 947"/>
                <a:gd name="T44" fmla="*/ 97 h 947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  <a:cxn ang="0">
                  <a:pos x="0" y="T7"/>
                </a:cxn>
                <a:cxn ang="0">
                  <a:pos x="0" y="T8"/>
                </a:cxn>
                <a:cxn ang="0">
                  <a:pos x="0" y="T9"/>
                </a:cxn>
                <a:cxn ang="0">
                  <a:pos x="0" y="T10"/>
                </a:cxn>
                <a:cxn ang="0">
                  <a:pos x="0" y="T11"/>
                </a:cxn>
                <a:cxn ang="0">
                  <a:pos x="0" y="T12"/>
                </a:cxn>
                <a:cxn ang="0">
                  <a:pos x="0" y="T13"/>
                </a:cxn>
                <a:cxn ang="0">
                  <a:pos x="0" y="T14"/>
                </a:cxn>
                <a:cxn ang="0">
                  <a:pos x="0" y="T15"/>
                </a:cxn>
                <a:cxn ang="0">
                  <a:pos x="0" y="T16"/>
                </a:cxn>
                <a:cxn ang="0">
                  <a:pos x="0" y="T17"/>
                </a:cxn>
                <a:cxn ang="0">
                  <a:pos x="0" y="T18"/>
                </a:cxn>
                <a:cxn ang="0">
                  <a:pos x="0" y="T19"/>
                </a:cxn>
                <a:cxn ang="0">
                  <a:pos x="0" y="T20"/>
                </a:cxn>
                <a:cxn ang="0">
                  <a:pos x="0" y="T21"/>
                </a:cxn>
                <a:cxn ang="0">
                  <a:pos x="0" y="T22"/>
                </a:cxn>
                <a:cxn ang="0">
                  <a:pos x="0" y="T23"/>
                </a:cxn>
                <a:cxn ang="0">
                  <a:pos x="0" y="T24"/>
                </a:cxn>
                <a:cxn ang="0">
                  <a:pos x="0" y="T25"/>
                </a:cxn>
                <a:cxn ang="0">
                  <a:pos x="0" y="T26"/>
                </a:cxn>
                <a:cxn ang="0">
                  <a:pos x="0" y="T27"/>
                </a:cxn>
                <a:cxn ang="0">
                  <a:pos x="0" y="T28"/>
                </a:cxn>
                <a:cxn ang="0">
                  <a:pos x="0" y="T29"/>
                </a:cxn>
                <a:cxn ang="0">
                  <a:pos x="0" y="T30"/>
                </a:cxn>
                <a:cxn ang="0">
                  <a:pos x="0" y="T31"/>
                </a:cxn>
                <a:cxn ang="0">
                  <a:pos x="0" y="T32"/>
                </a:cxn>
                <a:cxn ang="0">
                  <a:pos x="0" y="T33"/>
                </a:cxn>
                <a:cxn ang="0">
                  <a:pos x="0" y="T34"/>
                </a:cxn>
                <a:cxn ang="0">
                  <a:pos x="0" y="T35"/>
                </a:cxn>
                <a:cxn ang="0">
                  <a:pos x="0" y="T36"/>
                </a:cxn>
                <a:cxn ang="0">
                  <a:pos x="0" y="T37"/>
                </a:cxn>
                <a:cxn ang="0">
                  <a:pos x="0" y="T38"/>
                </a:cxn>
                <a:cxn ang="0">
                  <a:pos x="0" y="T39"/>
                </a:cxn>
                <a:cxn ang="0">
                  <a:pos x="0" y="T40"/>
                </a:cxn>
                <a:cxn ang="0">
                  <a:pos x="0" y="T41"/>
                </a:cxn>
                <a:cxn ang="0">
                  <a:pos x="0" y="T42"/>
                </a:cxn>
                <a:cxn ang="0">
                  <a:pos x="0" y="T43"/>
                </a:cxn>
                <a:cxn ang="0">
                  <a:pos x="0" y="T44"/>
                </a:cxn>
              </a:cxnLst>
              <a:rect l="0" t="0" r="r" b="b"/>
              <a:pathLst>
                <a:path h="947">
                  <a:moveTo>
                    <a:pt x="0" y="947"/>
                  </a:moveTo>
                  <a:lnTo>
                    <a:pt x="0" y="891"/>
                  </a:lnTo>
                  <a:lnTo>
                    <a:pt x="0" y="891"/>
                  </a:lnTo>
                  <a:lnTo>
                    <a:pt x="0" y="947"/>
                  </a:lnTo>
                  <a:lnTo>
                    <a:pt x="0" y="947"/>
                  </a:lnTo>
                  <a:close/>
                  <a:moveTo>
                    <a:pt x="0" y="867"/>
                  </a:moveTo>
                  <a:lnTo>
                    <a:pt x="0" y="752"/>
                  </a:lnTo>
                  <a:lnTo>
                    <a:pt x="0" y="752"/>
                  </a:lnTo>
                  <a:lnTo>
                    <a:pt x="0" y="867"/>
                  </a:lnTo>
                  <a:lnTo>
                    <a:pt x="0" y="867"/>
                  </a:lnTo>
                  <a:close/>
                  <a:moveTo>
                    <a:pt x="0" y="703"/>
                  </a:moveTo>
                  <a:lnTo>
                    <a:pt x="0" y="666"/>
                  </a:lnTo>
                  <a:lnTo>
                    <a:pt x="0" y="666"/>
                  </a:lnTo>
                  <a:lnTo>
                    <a:pt x="0" y="703"/>
                  </a:lnTo>
                  <a:lnTo>
                    <a:pt x="0" y="703"/>
                  </a:lnTo>
                  <a:close/>
                  <a:moveTo>
                    <a:pt x="0" y="632"/>
                  </a:moveTo>
                  <a:lnTo>
                    <a:pt x="0" y="564"/>
                  </a:lnTo>
                  <a:lnTo>
                    <a:pt x="0" y="564"/>
                  </a:lnTo>
                  <a:lnTo>
                    <a:pt x="0" y="632"/>
                  </a:lnTo>
                  <a:lnTo>
                    <a:pt x="0" y="632"/>
                  </a:lnTo>
                  <a:close/>
                  <a:moveTo>
                    <a:pt x="0" y="540"/>
                  </a:moveTo>
                  <a:lnTo>
                    <a:pt x="0" y="430"/>
                  </a:lnTo>
                  <a:lnTo>
                    <a:pt x="0" y="430"/>
                  </a:lnTo>
                  <a:lnTo>
                    <a:pt x="0" y="540"/>
                  </a:lnTo>
                  <a:lnTo>
                    <a:pt x="0" y="540"/>
                  </a:lnTo>
                  <a:close/>
                  <a:moveTo>
                    <a:pt x="0" y="347"/>
                  </a:moveTo>
                  <a:lnTo>
                    <a:pt x="0" y="257"/>
                  </a:lnTo>
                  <a:lnTo>
                    <a:pt x="0" y="257"/>
                  </a:lnTo>
                  <a:lnTo>
                    <a:pt x="0" y="347"/>
                  </a:lnTo>
                  <a:lnTo>
                    <a:pt x="0" y="347"/>
                  </a:lnTo>
                  <a:close/>
                  <a:moveTo>
                    <a:pt x="0" y="249"/>
                  </a:moveTo>
                  <a:lnTo>
                    <a:pt x="0" y="161"/>
                  </a:lnTo>
                  <a:lnTo>
                    <a:pt x="0" y="161"/>
                  </a:lnTo>
                  <a:lnTo>
                    <a:pt x="0" y="249"/>
                  </a:lnTo>
                  <a:lnTo>
                    <a:pt x="0" y="249"/>
                  </a:lnTo>
                  <a:close/>
                  <a:moveTo>
                    <a:pt x="0" y="150"/>
                  </a:moveTo>
                  <a:lnTo>
                    <a:pt x="0" y="122"/>
                  </a:lnTo>
                  <a:lnTo>
                    <a:pt x="0" y="122"/>
                  </a:lnTo>
                  <a:lnTo>
                    <a:pt x="0" y="150"/>
                  </a:lnTo>
                  <a:lnTo>
                    <a:pt x="0" y="150"/>
                  </a:lnTo>
                  <a:close/>
                  <a:moveTo>
                    <a:pt x="0" y="97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97"/>
                  </a:lnTo>
                  <a:lnTo>
                    <a:pt x="0" y="97"/>
                  </a:lnTo>
                  <a:close/>
                </a:path>
              </a:pathLst>
            </a:custGeom>
            <a:solidFill>
              <a:srgbClr val="E694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CH"/>
            </a:p>
          </p:txBody>
        </p:sp>
      </p:grpSp>
      <p:sp>
        <p:nvSpPr>
          <p:cNvPr id="2" name="Titel 1"/>
          <p:cNvSpPr>
            <a:spLocks noGrp="1"/>
          </p:cNvSpPr>
          <p:nvPr>
            <p:ph type="ctrTitle"/>
          </p:nvPr>
        </p:nvSpPr>
        <p:spPr bwMode="white">
          <a:xfrm>
            <a:off x="1055687" y="1378367"/>
            <a:ext cx="9775873" cy="1596608"/>
          </a:xfrm>
        </p:spPr>
        <p:txBody>
          <a:bodyPr anchor="t" anchorCtr="0"/>
          <a:lstStyle>
            <a:lvl1pPr algn="l">
              <a:lnSpc>
                <a:spcPts val="6000"/>
              </a:lnSpc>
              <a:defRPr sz="5400">
                <a:solidFill>
                  <a:schemeClr val="bg1"/>
                </a:solidFill>
              </a:defRPr>
            </a:lvl1pPr>
          </a:lstStyle>
          <a:p>
            <a:r>
              <a:rPr lang="de-DE" smtClean="0"/>
              <a:t>Titelmasterformat durch Klicken bearbeiten</a:t>
            </a:r>
            <a:endParaRPr lang="de-CH" dirty="0"/>
          </a:p>
        </p:txBody>
      </p:sp>
      <p:sp>
        <p:nvSpPr>
          <p:cNvPr id="3" name="Untertitel 2"/>
          <p:cNvSpPr>
            <a:spLocks noGrp="1"/>
          </p:cNvSpPr>
          <p:nvPr>
            <p:ph type="subTitle" idx="1"/>
          </p:nvPr>
        </p:nvSpPr>
        <p:spPr bwMode="white">
          <a:xfrm>
            <a:off x="1055687" y="3335338"/>
            <a:ext cx="5448251" cy="616743"/>
          </a:xfrm>
        </p:spPr>
        <p:txBody>
          <a:bodyPr/>
          <a:lstStyle>
            <a:lvl1pPr marL="0" indent="0" algn="l">
              <a:lnSpc>
                <a:spcPts val="2880"/>
              </a:lnSpc>
              <a:buNone/>
              <a:defRPr sz="2400" b="0">
                <a:solidFill>
                  <a:schemeClr val="bg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de-DE" smtClean="0"/>
              <a:t>Formatvorlage des Untertitelmasters durch Klicken bearbeiten</a:t>
            </a:r>
            <a:endParaRPr lang="de-CH" dirty="0"/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1"/>
          </p:nvPr>
        </p:nvSpPr>
        <p:spPr bwMode="white">
          <a:xfrm>
            <a:off x="1026886" y="548680"/>
            <a:ext cx="7704363" cy="216024"/>
          </a:xfrm>
        </p:spPr>
        <p:txBody>
          <a:bodyPr/>
          <a:lstStyle>
            <a:lvl1pPr>
              <a:defRPr sz="1400">
                <a:solidFill>
                  <a:schemeClr val="bg1"/>
                </a:solidFill>
              </a:defRPr>
            </a:lvl1pPr>
          </a:lstStyle>
          <a:p>
            <a:r>
              <a:rPr lang="de-CH" dirty="0" smtClean="0"/>
              <a:t>31.12.2014  |  Firmenpräsentation </a:t>
            </a:r>
            <a:r>
              <a:rPr lang="de-CH" dirty="0" err="1" smtClean="0"/>
              <a:t>Quickline</a:t>
            </a:r>
            <a:r>
              <a:rPr lang="de-CH" dirty="0" smtClean="0"/>
              <a:t> AG</a:t>
            </a:r>
            <a:endParaRPr lang="de-CH" dirty="0"/>
          </a:p>
        </p:txBody>
      </p:sp>
      <p:pic>
        <p:nvPicPr>
          <p:cNvPr id="116" name="Grafik 115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799200" y="5868000"/>
            <a:ext cx="1709928" cy="68122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784020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el und Inhal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>
          <a:xfrm>
            <a:off x="1775520" y="1412875"/>
            <a:ext cx="8424168" cy="431950"/>
          </a:xfrm>
        </p:spPr>
        <p:txBody>
          <a:bodyPr/>
          <a:lstStyle>
            <a:lvl1pPr>
              <a:defRPr/>
            </a:lvl1pPr>
          </a:lstStyle>
          <a:p>
            <a:r>
              <a:rPr lang="de-DE" dirty="0" smtClean="0"/>
              <a:t>Hauptaussage</a:t>
            </a:r>
            <a:endParaRPr lang="de-CH" dirty="0"/>
          </a:p>
        </p:txBody>
      </p:sp>
      <p:sp>
        <p:nvSpPr>
          <p:cNvPr id="3" name="Inhaltsplatzhalter 2"/>
          <p:cNvSpPr>
            <a:spLocks noGrp="1"/>
          </p:cNvSpPr>
          <p:nvPr>
            <p:ph idx="1"/>
          </p:nvPr>
        </p:nvSpPr>
        <p:spPr>
          <a:xfrm>
            <a:off x="1775520" y="2492375"/>
            <a:ext cx="8424168" cy="3816350"/>
          </a:xfrm>
        </p:spPr>
        <p:txBody>
          <a:bodyPr/>
          <a:lstStyle/>
          <a:p>
            <a:pPr lvl="0"/>
            <a:r>
              <a:rPr lang="de-DE" smtClean="0"/>
              <a:t>Textmasterformat bearbeiten</a:t>
            </a:r>
          </a:p>
          <a:p>
            <a:pPr lvl="1"/>
            <a:r>
              <a:rPr lang="de-DE" smtClean="0"/>
              <a:t>Zweite Ebene</a:t>
            </a:r>
          </a:p>
          <a:p>
            <a:pPr lvl="2"/>
            <a:r>
              <a:rPr lang="de-DE" smtClean="0"/>
              <a:t>Dritte Ebene</a:t>
            </a:r>
          </a:p>
          <a:p>
            <a:pPr lvl="3"/>
            <a:r>
              <a:rPr lang="de-DE" smtClean="0"/>
              <a:t>Vierte Ebene</a:t>
            </a:r>
          </a:p>
          <a:p>
            <a:pPr lvl="4"/>
            <a:r>
              <a:rPr lang="de-DE" smtClean="0"/>
              <a:t>Fünfte Ebene</a:t>
            </a:r>
            <a:endParaRPr lang="de-CH"/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de-CH" smtClean="0"/>
              <a:t>31.12.2014  |  Firmenpräsentation Quickline AG</a:t>
            </a:r>
            <a:endParaRPr lang="de-CH"/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r>
              <a:rPr lang="de-CH" dirty="0" smtClean="0"/>
              <a:t>Seite </a:t>
            </a:r>
            <a:fld id="{72FB1842-98F1-4237-985F-D1D9ACA47654}" type="slidenum">
              <a:rPr lang="de-CH" smtClean="0"/>
              <a:pPr/>
              <a:t>‹Nr.›</a:t>
            </a:fld>
            <a:endParaRPr lang="de-CH" dirty="0"/>
          </a:p>
        </p:txBody>
      </p:sp>
      <p:sp>
        <p:nvSpPr>
          <p:cNvPr id="8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1774825" y="2060848"/>
            <a:ext cx="8424863" cy="360040"/>
          </a:xfrm>
        </p:spPr>
        <p:txBody>
          <a:bodyPr/>
          <a:lstStyle>
            <a:lvl1pPr>
              <a:defRPr sz="1800" b="0">
                <a:solidFill>
                  <a:schemeClr val="accent1"/>
                </a:solidFill>
              </a:defRPr>
            </a:lvl1pPr>
          </a:lstStyle>
          <a:p>
            <a:pPr lvl="0"/>
            <a:r>
              <a:rPr lang="de-DE" dirty="0" smtClean="0"/>
              <a:t>Untertitel</a:t>
            </a:r>
            <a:endParaRPr lang="de-CH" dirty="0"/>
          </a:p>
        </p:txBody>
      </p:sp>
    </p:spTree>
    <p:extLst>
      <p:ext uri="{BB962C8B-B14F-4D97-AF65-F5344CB8AC3E}">
        <p14:creationId xmlns:p14="http://schemas.microsoft.com/office/powerpoint/2010/main" val="422760604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el und Inhalt (Kapitel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>
          <a:xfrm>
            <a:off x="1775520" y="1412875"/>
            <a:ext cx="8424168" cy="431950"/>
          </a:xfrm>
        </p:spPr>
        <p:txBody>
          <a:bodyPr/>
          <a:lstStyle>
            <a:lvl1pPr>
              <a:defRPr/>
            </a:lvl1pPr>
          </a:lstStyle>
          <a:p>
            <a:r>
              <a:rPr lang="de-DE" dirty="0" smtClean="0"/>
              <a:t>Hauptaussage</a:t>
            </a:r>
            <a:endParaRPr lang="de-CH" dirty="0"/>
          </a:p>
        </p:txBody>
      </p:sp>
      <p:sp>
        <p:nvSpPr>
          <p:cNvPr id="3" name="Inhaltsplatzhalter 2"/>
          <p:cNvSpPr>
            <a:spLocks noGrp="1"/>
          </p:cNvSpPr>
          <p:nvPr>
            <p:ph idx="1"/>
          </p:nvPr>
        </p:nvSpPr>
        <p:spPr>
          <a:xfrm>
            <a:off x="1775520" y="2492375"/>
            <a:ext cx="8424168" cy="3816350"/>
          </a:xfrm>
        </p:spPr>
        <p:txBody>
          <a:bodyPr/>
          <a:lstStyle/>
          <a:p>
            <a:pPr lvl="0"/>
            <a:r>
              <a:rPr lang="de-DE" smtClean="0"/>
              <a:t>Textmasterformat bearbeiten</a:t>
            </a:r>
          </a:p>
          <a:p>
            <a:pPr lvl="1"/>
            <a:r>
              <a:rPr lang="de-DE" smtClean="0"/>
              <a:t>Zweite Ebene</a:t>
            </a:r>
          </a:p>
          <a:p>
            <a:pPr lvl="2"/>
            <a:r>
              <a:rPr lang="de-DE" smtClean="0"/>
              <a:t>Dritte Ebene</a:t>
            </a:r>
          </a:p>
          <a:p>
            <a:pPr lvl="3"/>
            <a:r>
              <a:rPr lang="de-DE" smtClean="0"/>
              <a:t>Vierte Ebene</a:t>
            </a:r>
          </a:p>
          <a:p>
            <a:pPr lvl="4"/>
            <a:r>
              <a:rPr lang="de-DE" smtClean="0"/>
              <a:t>Fünfte Ebene</a:t>
            </a:r>
            <a:endParaRPr lang="de-CH"/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de-CH" smtClean="0"/>
              <a:t>31.12.2014  |  Firmenpräsentation Quickline AG</a:t>
            </a:r>
            <a:endParaRPr lang="de-CH"/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r>
              <a:rPr lang="de-CH" dirty="0" smtClean="0"/>
              <a:t>Seite </a:t>
            </a:r>
            <a:fld id="{72FB1842-98F1-4237-985F-D1D9ACA47654}" type="slidenum">
              <a:rPr lang="de-CH" smtClean="0"/>
              <a:pPr/>
              <a:t>‹Nr.›</a:t>
            </a:fld>
            <a:endParaRPr lang="de-CH" dirty="0"/>
          </a:p>
        </p:txBody>
      </p:sp>
      <p:sp>
        <p:nvSpPr>
          <p:cNvPr id="8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1774825" y="2060848"/>
            <a:ext cx="8424863" cy="360040"/>
          </a:xfrm>
        </p:spPr>
        <p:txBody>
          <a:bodyPr/>
          <a:lstStyle>
            <a:lvl1pPr>
              <a:defRPr sz="1800" b="0">
                <a:solidFill>
                  <a:schemeClr val="accent1"/>
                </a:solidFill>
              </a:defRPr>
            </a:lvl1pPr>
          </a:lstStyle>
          <a:p>
            <a:pPr lvl="0"/>
            <a:r>
              <a:rPr lang="de-DE" dirty="0" smtClean="0"/>
              <a:t>Untertitel</a:t>
            </a:r>
            <a:endParaRPr lang="de-CH" dirty="0"/>
          </a:p>
        </p:txBody>
      </p:sp>
      <p:sp>
        <p:nvSpPr>
          <p:cNvPr id="12" name="Textplatzhalter 11"/>
          <p:cNvSpPr>
            <a:spLocks noGrp="1"/>
          </p:cNvSpPr>
          <p:nvPr>
            <p:ph type="body" sz="quarter" idx="14" hasCustomPrompt="1"/>
          </p:nvPr>
        </p:nvSpPr>
        <p:spPr>
          <a:xfrm>
            <a:off x="6167438" y="332656"/>
            <a:ext cx="5331142" cy="216023"/>
          </a:xfrm>
        </p:spPr>
        <p:txBody>
          <a:bodyPr/>
          <a:lstStyle>
            <a:lvl1pPr algn="r">
              <a:defRPr b="0">
                <a:solidFill>
                  <a:schemeClr val="accent1"/>
                </a:solidFill>
              </a:defRPr>
            </a:lvl1pPr>
          </a:lstStyle>
          <a:p>
            <a:pPr lvl="0"/>
            <a:r>
              <a:rPr lang="de-DE" dirty="0" smtClean="0"/>
              <a:t>1 Titel</a:t>
            </a:r>
          </a:p>
        </p:txBody>
      </p:sp>
      <p:sp>
        <p:nvSpPr>
          <p:cNvPr id="13" name="Textplatzhalter 11"/>
          <p:cNvSpPr>
            <a:spLocks noGrp="1"/>
          </p:cNvSpPr>
          <p:nvPr>
            <p:ph type="body" sz="quarter" idx="15" hasCustomPrompt="1"/>
          </p:nvPr>
        </p:nvSpPr>
        <p:spPr>
          <a:xfrm>
            <a:off x="6156961" y="548679"/>
            <a:ext cx="5339714" cy="211713"/>
          </a:xfrm>
        </p:spPr>
        <p:txBody>
          <a:bodyPr/>
          <a:lstStyle>
            <a:lvl1pPr algn="r">
              <a:defRPr b="0">
                <a:solidFill>
                  <a:srgbClr val="878781"/>
                </a:solidFill>
              </a:defRPr>
            </a:lvl1pPr>
          </a:lstStyle>
          <a:p>
            <a:pPr lvl="0"/>
            <a:r>
              <a:rPr lang="de-DE" dirty="0" smtClean="0"/>
              <a:t>1.1 Untertitel</a:t>
            </a:r>
          </a:p>
        </p:txBody>
      </p:sp>
    </p:spTree>
    <p:extLst>
      <p:ext uri="{BB962C8B-B14F-4D97-AF65-F5344CB8AC3E}">
        <p14:creationId xmlns:p14="http://schemas.microsoft.com/office/powerpoint/2010/main" val="286287509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el und Inhalt (i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>
          <a:xfrm>
            <a:off x="1775520" y="1412875"/>
            <a:ext cx="8424168" cy="431950"/>
          </a:xfrm>
        </p:spPr>
        <p:txBody>
          <a:bodyPr/>
          <a:lstStyle>
            <a:lvl1pPr>
              <a:defRPr/>
            </a:lvl1pPr>
          </a:lstStyle>
          <a:p>
            <a:r>
              <a:rPr lang="de-DE" dirty="0" smtClean="0"/>
              <a:t>Hauptaussage</a:t>
            </a:r>
            <a:endParaRPr lang="de-CH" dirty="0"/>
          </a:p>
        </p:txBody>
      </p:sp>
      <p:sp>
        <p:nvSpPr>
          <p:cNvPr id="3" name="Inhaltsplatzhalter 2"/>
          <p:cNvSpPr>
            <a:spLocks noGrp="1"/>
          </p:cNvSpPr>
          <p:nvPr>
            <p:ph idx="1"/>
          </p:nvPr>
        </p:nvSpPr>
        <p:spPr>
          <a:xfrm>
            <a:off x="1775520" y="2492375"/>
            <a:ext cx="8424168" cy="3816350"/>
          </a:xfrm>
        </p:spPr>
        <p:txBody>
          <a:bodyPr/>
          <a:lstStyle/>
          <a:p>
            <a:pPr lvl="0"/>
            <a:r>
              <a:rPr lang="de-DE" smtClean="0"/>
              <a:t>Textmasterformat bearbeiten</a:t>
            </a:r>
          </a:p>
          <a:p>
            <a:pPr lvl="1"/>
            <a:r>
              <a:rPr lang="de-DE" smtClean="0"/>
              <a:t>Zweite Ebene</a:t>
            </a:r>
          </a:p>
          <a:p>
            <a:pPr lvl="2"/>
            <a:r>
              <a:rPr lang="de-DE" smtClean="0"/>
              <a:t>Dritte Ebene</a:t>
            </a:r>
          </a:p>
          <a:p>
            <a:pPr lvl="3"/>
            <a:r>
              <a:rPr lang="de-DE" smtClean="0"/>
              <a:t>Vierte Ebene</a:t>
            </a:r>
          </a:p>
          <a:p>
            <a:pPr lvl="4"/>
            <a:r>
              <a:rPr lang="de-DE" smtClean="0"/>
              <a:t>Fünfte Ebene</a:t>
            </a:r>
            <a:endParaRPr lang="de-CH"/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de-CH" smtClean="0"/>
              <a:t>31.12.2014  |  Firmenpräsentation Quickline AG</a:t>
            </a:r>
            <a:endParaRPr lang="de-CH"/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r>
              <a:rPr lang="de-CH" dirty="0" smtClean="0"/>
              <a:t>Seite </a:t>
            </a:r>
            <a:fld id="{72FB1842-98F1-4237-985F-D1D9ACA47654}" type="slidenum">
              <a:rPr lang="de-CH" smtClean="0"/>
              <a:pPr/>
              <a:t>‹Nr.›</a:t>
            </a:fld>
            <a:endParaRPr lang="de-CH" dirty="0"/>
          </a:p>
        </p:txBody>
      </p:sp>
      <p:sp>
        <p:nvSpPr>
          <p:cNvPr id="8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1774825" y="2060848"/>
            <a:ext cx="8424863" cy="360040"/>
          </a:xfrm>
        </p:spPr>
        <p:txBody>
          <a:bodyPr/>
          <a:lstStyle>
            <a:lvl1pPr>
              <a:defRPr sz="1800" b="0">
                <a:solidFill>
                  <a:schemeClr val="accent1"/>
                </a:solidFill>
              </a:defRPr>
            </a:lvl1pPr>
          </a:lstStyle>
          <a:p>
            <a:pPr lvl="0"/>
            <a:r>
              <a:rPr lang="de-DE" dirty="0" smtClean="0"/>
              <a:t>Untertitel</a:t>
            </a:r>
            <a:endParaRPr lang="de-CH" dirty="0"/>
          </a:p>
        </p:txBody>
      </p:sp>
      <p:pic>
        <p:nvPicPr>
          <p:cNvPr id="9" name="Grafik 8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070000" y="324000"/>
            <a:ext cx="441655" cy="440741"/>
          </a:xfrm>
          <a:prstGeom prst="rect">
            <a:avLst/>
          </a:prstGeom>
        </p:spPr>
      </p:pic>
      <p:sp>
        <p:nvSpPr>
          <p:cNvPr id="12" name="Textplatzhalter 11"/>
          <p:cNvSpPr>
            <a:spLocks noGrp="1"/>
          </p:cNvSpPr>
          <p:nvPr>
            <p:ph type="body" sz="quarter" idx="14" hasCustomPrompt="1"/>
          </p:nvPr>
        </p:nvSpPr>
        <p:spPr>
          <a:xfrm>
            <a:off x="6167438" y="332656"/>
            <a:ext cx="4753098" cy="216023"/>
          </a:xfrm>
        </p:spPr>
        <p:txBody>
          <a:bodyPr/>
          <a:lstStyle>
            <a:lvl1pPr algn="r">
              <a:defRPr b="0">
                <a:solidFill>
                  <a:schemeClr val="accent1"/>
                </a:solidFill>
              </a:defRPr>
            </a:lvl1pPr>
          </a:lstStyle>
          <a:p>
            <a:pPr lvl="0"/>
            <a:r>
              <a:rPr lang="de-DE" dirty="0" smtClean="0"/>
              <a:t>1 Titel</a:t>
            </a:r>
          </a:p>
        </p:txBody>
      </p:sp>
      <p:sp>
        <p:nvSpPr>
          <p:cNvPr id="13" name="Textplatzhalter 11"/>
          <p:cNvSpPr>
            <a:spLocks noGrp="1"/>
          </p:cNvSpPr>
          <p:nvPr>
            <p:ph type="body" sz="quarter" idx="15" hasCustomPrompt="1"/>
          </p:nvPr>
        </p:nvSpPr>
        <p:spPr>
          <a:xfrm>
            <a:off x="6167438" y="548679"/>
            <a:ext cx="4753098" cy="211713"/>
          </a:xfrm>
        </p:spPr>
        <p:txBody>
          <a:bodyPr/>
          <a:lstStyle>
            <a:lvl1pPr algn="r">
              <a:defRPr b="0">
                <a:solidFill>
                  <a:srgbClr val="878781"/>
                </a:solidFill>
              </a:defRPr>
            </a:lvl1pPr>
          </a:lstStyle>
          <a:p>
            <a:pPr lvl="0"/>
            <a:r>
              <a:rPr lang="de-DE" dirty="0" smtClean="0"/>
              <a:t>1.1 Untertitel</a:t>
            </a:r>
          </a:p>
        </p:txBody>
      </p:sp>
    </p:spTree>
    <p:extLst>
      <p:ext uri="{BB962C8B-B14F-4D97-AF65-F5344CB8AC3E}">
        <p14:creationId xmlns:p14="http://schemas.microsoft.com/office/powerpoint/2010/main" val="42312266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el und Inhalt (Hand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>
          <a:xfrm>
            <a:off x="1775520" y="1412875"/>
            <a:ext cx="8424168" cy="431950"/>
          </a:xfrm>
        </p:spPr>
        <p:txBody>
          <a:bodyPr/>
          <a:lstStyle>
            <a:lvl1pPr>
              <a:defRPr/>
            </a:lvl1pPr>
          </a:lstStyle>
          <a:p>
            <a:r>
              <a:rPr lang="de-DE" dirty="0" smtClean="0"/>
              <a:t>Hauptaussage</a:t>
            </a:r>
            <a:endParaRPr lang="de-CH" dirty="0"/>
          </a:p>
        </p:txBody>
      </p:sp>
      <p:sp>
        <p:nvSpPr>
          <p:cNvPr id="3" name="Inhaltsplatzhalter 2"/>
          <p:cNvSpPr>
            <a:spLocks noGrp="1"/>
          </p:cNvSpPr>
          <p:nvPr>
            <p:ph idx="1"/>
          </p:nvPr>
        </p:nvSpPr>
        <p:spPr>
          <a:xfrm>
            <a:off x="1775520" y="2492375"/>
            <a:ext cx="8424168" cy="3816350"/>
          </a:xfrm>
        </p:spPr>
        <p:txBody>
          <a:bodyPr/>
          <a:lstStyle/>
          <a:p>
            <a:pPr lvl="0"/>
            <a:r>
              <a:rPr lang="de-DE" smtClean="0"/>
              <a:t>Textmasterformat bearbeiten</a:t>
            </a:r>
          </a:p>
          <a:p>
            <a:pPr lvl="1"/>
            <a:r>
              <a:rPr lang="de-DE" smtClean="0"/>
              <a:t>Zweite Ebene</a:t>
            </a:r>
          </a:p>
          <a:p>
            <a:pPr lvl="2"/>
            <a:r>
              <a:rPr lang="de-DE" smtClean="0"/>
              <a:t>Dritte Ebene</a:t>
            </a:r>
          </a:p>
          <a:p>
            <a:pPr lvl="3"/>
            <a:r>
              <a:rPr lang="de-DE" smtClean="0"/>
              <a:t>Vierte Ebene</a:t>
            </a:r>
          </a:p>
          <a:p>
            <a:pPr lvl="4"/>
            <a:r>
              <a:rPr lang="de-DE" smtClean="0"/>
              <a:t>Fünfte Ebene</a:t>
            </a:r>
            <a:endParaRPr lang="de-CH"/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de-CH" smtClean="0"/>
              <a:t>31.12.2014  |  Firmenpräsentation Quickline AG</a:t>
            </a:r>
            <a:endParaRPr lang="de-CH"/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r>
              <a:rPr lang="de-CH" dirty="0" smtClean="0"/>
              <a:t>Seite </a:t>
            </a:r>
            <a:fld id="{72FB1842-98F1-4237-985F-D1D9ACA47654}" type="slidenum">
              <a:rPr lang="de-CH" smtClean="0"/>
              <a:pPr/>
              <a:t>‹Nr.›</a:t>
            </a:fld>
            <a:endParaRPr lang="de-CH" dirty="0"/>
          </a:p>
        </p:txBody>
      </p:sp>
      <p:sp>
        <p:nvSpPr>
          <p:cNvPr id="8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1774825" y="2060848"/>
            <a:ext cx="8424863" cy="360040"/>
          </a:xfrm>
        </p:spPr>
        <p:txBody>
          <a:bodyPr/>
          <a:lstStyle>
            <a:lvl1pPr>
              <a:defRPr sz="1800" b="0">
                <a:solidFill>
                  <a:schemeClr val="accent1"/>
                </a:solidFill>
              </a:defRPr>
            </a:lvl1pPr>
          </a:lstStyle>
          <a:p>
            <a:pPr lvl="0"/>
            <a:r>
              <a:rPr lang="de-DE" dirty="0" smtClean="0"/>
              <a:t>Untertitel</a:t>
            </a:r>
            <a:endParaRPr lang="de-CH" dirty="0"/>
          </a:p>
        </p:txBody>
      </p:sp>
      <p:sp>
        <p:nvSpPr>
          <p:cNvPr id="12" name="Textplatzhalter 11"/>
          <p:cNvSpPr>
            <a:spLocks noGrp="1"/>
          </p:cNvSpPr>
          <p:nvPr>
            <p:ph type="body" sz="quarter" idx="14" hasCustomPrompt="1"/>
          </p:nvPr>
        </p:nvSpPr>
        <p:spPr>
          <a:xfrm>
            <a:off x="6167438" y="332656"/>
            <a:ext cx="4753098" cy="216023"/>
          </a:xfrm>
        </p:spPr>
        <p:txBody>
          <a:bodyPr/>
          <a:lstStyle>
            <a:lvl1pPr algn="r">
              <a:defRPr b="0">
                <a:solidFill>
                  <a:schemeClr val="accent1"/>
                </a:solidFill>
              </a:defRPr>
            </a:lvl1pPr>
          </a:lstStyle>
          <a:p>
            <a:pPr lvl="0"/>
            <a:r>
              <a:rPr lang="de-DE" dirty="0" smtClean="0"/>
              <a:t>1 Titel</a:t>
            </a:r>
          </a:p>
        </p:txBody>
      </p:sp>
      <p:sp>
        <p:nvSpPr>
          <p:cNvPr id="13" name="Textplatzhalter 11"/>
          <p:cNvSpPr>
            <a:spLocks noGrp="1"/>
          </p:cNvSpPr>
          <p:nvPr>
            <p:ph type="body" sz="quarter" idx="15" hasCustomPrompt="1"/>
          </p:nvPr>
        </p:nvSpPr>
        <p:spPr>
          <a:xfrm>
            <a:off x="6167438" y="548679"/>
            <a:ext cx="4753098" cy="211713"/>
          </a:xfrm>
        </p:spPr>
        <p:txBody>
          <a:bodyPr/>
          <a:lstStyle>
            <a:lvl1pPr algn="r">
              <a:defRPr b="0">
                <a:solidFill>
                  <a:srgbClr val="878781"/>
                </a:solidFill>
              </a:defRPr>
            </a:lvl1pPr>
          </a:lstStyle>
          <a:p>
            <a:pPr lvl="0"/>
            <a:r>
              <a:rPr lang="de-DE" dirty="0" smtClean="0"/>
              <a:t>1.1 Untertitel</a:t>
            </a:r>
          </a:p>
        </p:txBody>
      </p:sp>
      <p:pic>
        <p:nvPicPr>
          <p:cNvPr id="10" name="Grafik 9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070000" y="324000"/>
            <a:ext cx="441655" cy="44074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5754058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el und Inhalt 2-spalti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>
          <a:xfrm>
            <a:off x="1775520" y="1412875"/>
            <a:ext cx="8424168" cy="431950"/>
          </a:xfrm>
        </p:spPr>
        <p:txBody>
          <a:bodyPr/>
          <a:lstStyle>
            <a:lvl1pPr>
              <a:defRPr/>
            </a:lvl1pPr>
          </a:lstStyle>
          <a:p>
            <a:r>
              <a:rPr lang="de-DE" dirty="0" smtClean="0"/>
              <a:t>Hauptaussage</a:t>
            </a:r>
            <a:endParaRPr lang="de-CH" dirty="0"/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de-CH" smtClean="0"/>
              <a:t>31.12.2014  |  Firmenpräsentation Quickline AG</a:t>
            </a:r>
            <a:endParaRPr lang="de-CH"/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r>
              <a:rPr lang="de-CH" dirty="0" smtClean="0"/>
              <a:t>Seite </a:t>
            </a:r>
            <a:fld id="{72FB1842-98F1-4237-985F-D1D9ACA47654}" type="slidenum">
              <a:rPr lang="de-CH" smtClean="0"/>
              <a:pPr/>
              <a:t>‹Nr.›</a:t>
            </a:fld>
            <a:endParaRPr lang="de-CH" dirty="0"/>
          </a:p>
        </p:txBody>
      </p:sp>
      <p:sp>
        <p:nvSpPr>
          <p:cNvPr id="8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1774826" y="2060848"/>
            <a:ext cx="4033838" cy="360040"/>
          </a:xfrm>
        </p:spPr>
        <p:txBody>
          <a:bodyPr/>
          <a:lstStyle>
            <a:lvl1pPr>
              <a:defRPr sz="1800" b="0">
                <a:solidFill>
                  <a:schemeClr val="accent1"/>
                </a:solidFill>
              </a:defRPr>
            </a:lvl1pPr>
          </a:lstStyle>
          <a:p>
            <a:pPr lvl="0"/>
            <a:r>
              <a:rPr lang="de-DE" dirty="0" smtClean="0"/>
              <a:t>Untertitel</a:t>
            </a:r>
            <a:endParaRPr lang="de-CH" dirty="0"/>
          </a:p>
        </p:txBody>
      </p:sp>
      <p:sp>
        <p:nvSpPr>
          <p:cNvPr id="11" name="Textplatzhalter 6"/>
          <p:cNvSpPr>
            <a:spLocks noGrp="1"/>
          </p:cNvSpPr>
          <p:nvPr>
            <p:ph type="body" sz="quarter" idx="16"/>
          </p:nvPr>
        </p:nvSpPr>
        <p:spPr>
          <a:xfrm>
            <a:off x="1774825" y="2492375"/>
            <a:ext cx="4033838" cy="3816350"/>
          </a:xfrm>
        </p:spPr>
        <p:txBody>
          <a:bodyPr/>
          <a:lstStyle/>
          <a:p>
            <a:pPr lvl="0"/>
            <a:r>
              <a:rPr lang="de-DE" smtClean="0"/>
              <a:t>Textmasterformat bearbeiten</a:t>
            </a:r>
          </a:p>
          <a:p>
            <a:pPr lvl="1"/>
            <a:r>
              <a:rPr lang="de-DE" smtClean="0"/>
              <a:t>Zweite Ebene</a:t>
            </a:r>
          </a:p>
          <a:p>
            <a:pPr lvl="2"/>
            <a:r>
              <a:rPr lang="de-DE" smtClean="0"/>
              <a:t>Dritte Ebene</a:t>
            </a:r>
          </a:p>
          <a:p>
            <a:pPr lvl="3"/>
            <a:r>
              <a:rPr lang="de-DE" smtClean="0"/>
              <a:t>Vierte Ebene</a:t>
            </a:r>
          </a:p>
          <a:p>
            <a:pPr lvl="4"/>
            <a:r>
              <a:rPr lang="de-DE" smtClean="0"/>
              <a:t>Fünfte Ebene</a:t>
            </a:r>
            <a:endParaRPr lang="de-CH" dirty="0"/>
          </a:p>
        </p:txBody>
      </p:sp>
      <p:sp>
        <p:nvSpPr>
          <p:cNvPr id="14" name="Textplatzhalter 6"/>
          <p:cNvSpPr>
            <a:spLocks noGrp="1"/>
          </p:cNvSpPr>
          <p:nvPr>
            <p:ph type="body" sz="quarter" idx="17"/>
          </p:nvPr>
        </p:nvSpPr>
        <p:spPr>
          <a:xfrm>
            <a:off x="6165850" y="2492375"/>
            <a:ext cx="4033838" cy="3816350"/>
          </a:xfrm>
        </p:spPr>
        <p:txBody>
          <a:bodyPr/>
          <a:lstStyle/>
          <a:p>
            <a:pPr lvl="0"/>
            <a:r>
              <a:rPr lang="de-DE" smtClean="0"/>
              <a:t>Textmasterformat bearbeiten</a:t>
            </a:r>
          </a:p>
          <a:p>
            <a:pPr lvl="1"/>
            <a:r>
              <a:rPr lang="de-DE" smtClean="0"/>
              <a:t>Zweite Ebene</a:t>
            </a:r>
          </a:p>
          <a:p>
            <a:pPr lvl="2"/>
            <a:r>
              <a:rPr lang="de-DE" smtClean="0"/>
              <a:t>Dritte Ebene</a:t>
            </a:r>
          </a:p>
          <a:p>
            <a:pPr lvl="3"/>
            <a:r>
              <a:rPr lang="de-DE" smtClean="0"/>
              <a:t>Vierte Ebene</a:t>
            </a:r>
          </a:p>
          <a:p>
            <a:pPr lvl="4"/>
            <a:r>
              <a:rPr lang="de-DE" smtClean="0"/>
              <a:t>Fünfte Ebene</a:t>
            </a:r>
            <a:endParaRPr lang="de-CH" dirty="0"/>
          </a:p>
        </p:txBody>
      </p:sp>
      <p:sp>
        <p:nvSpPr>
          <p:cNvPr id="15" name="Textplatzhalter 7"/>
          <p:cNvSpPr>
            <a:spLocks noGrp="1"/>
          </p:cNvSpPr>
          <p:nvPr>
            <p:ph type="body" sz="quarter" idx="18" hasCustomPrompt="1"/>
          </p:nvPr>
        </p:nvSpPr>
        <p:spPr>
          <a:xfrm>
            <a:off x="6167438" y="2055639"/>
            <a:ext cx="4033838" cy="360040"/>
          </a:xfrm>
        </p:spPr>
        <p:txBody>
          <a:bodyPr/>
          <a:lstStyle>
            <a:lvl1pPr>
              <a:defRPr sz="1800" b="0">
                <a:solidFill>
                  <a:schemeClr val="accent1"/>
                </a:solidFill>
              </a:defRPr>
            </a:lvl1pPr>
          </a:lstStyle>
          <a:p>
            <a:pPr lvl="0"/>
            <a:r>
              <a:rPr lang="de-DE" dirty="0" smtClean="0"/>
              <a:t>Untertitel</a:t>
            </a:r>
            <a:endParaRPr lang="de-CH" dirty="0"/>
          </a:p>
        </p:txBody>
      </p:sp>
    </p:spTree>
    <p:extLst>
      <p:ext uri="{BB962C8B-B14F-4D97-AF65-F5344CB8AC3E}">
        <p14:creationId xmlns:p14="http://schemas.microsoft.com/office/powerpoint/2010/main" val="130361554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el und Inhalt 2-spaltig (Kapitel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>
          <a:xfrm>
            <a:off x="1775520" y="1412875"/>
            <a:ext cx="8424168" cy="431950"/>
          </a:xfrm>
        </p:spPr>
        <p:txBody>
          <a:bodyPr/>
          <a:lstStyle>
            <a:lvl1pPr>
              <a:defRPr/>
            </a:lvl1pPr>
          </a:lstStyle>
          <a:p>
            <a:r>
              <a:rPr lang="de-DE" dirty="0" smtClean="0"/>
              <a:t>Hauptaussage</a:t>
            </a:r>
            <a:endParaRPr lang="de-CH" dirty="0"/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de-CH" smtClean="0"/>
              <a:t>31.12.2014  |  Firmenpräsentation Quickline AG</a:t>
            </a:r>
            <a:endParaRPr lang="de-CH"/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r>
              <a:rPr lang="de-CH" dirty="0" smtClean="0"/>
              <a:t>Seite </a:t>
            </a:r>
            <a:fld id="{72FB1842-98F1-4237-985F-D1D9ACA47654}" type="slidenum">
              <a:rPr lang="de-CH" smtClean="0"/>
              <a:pPr/>
              <a:t>‹Nr.›</a:t>
            </a:fld>
            <a:endParaRPr lang="de-CH" dirty="0"/>
          </a:p>
        </p:txBody>
      </p:sp>
      <p:sp>
        <p:nvSpPr>
          <p:cNvPr id="8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1774826" y="2060848"/>
            <a:ext cx="4033838" cy="360040"/>
          </a:xfrm>
        </p:spPr>
        <p:txBody>
          <a:bodyPr/>
          <a:lstStyle>
            <a:lvl1pPr>
              <a:defRPr sz="1800" b="0">
                <a:solidFill>
                  <a:schemeClr val="accent1"/>
                </a:solidFill>
              </a:defRPr>
            </a:lvl1pPr>
          </a:lstStyle>
          <a:p>
            <a:pPr lvl="0"/>
            <a:r>
              <a:rPr lang="de-DE" dirty="0" smtClean="0"/>
              <a:t>Untertitel</a:t>
            </a:r>
            <a:endParaRPr lang="de-CH" dirty="0"/>
          </a:p>
        </p:txBody>
      </p:sp>
      <p:sp>
        <p:nvSpPr>
          <p:cNvPr id="12" name="Textplatzhalter 11"/>
          <p:cNvSpPr>
            <a:spLocks noGrp="1"/>
          </p:cNvSpPr>
          <p:nvPr>
            <p:ph type="body" sz="quarter" idx="14" hasCustomPrompt="1"/>
          </p:nvPr>
        </p:nvSpPr>
        <p:spPr>
          <a:xfrm>
            <a:off x="6167437" y="332656"/>
            <a:ext cx="5329237" cy="216023"/>
          </a:xfrm>
        </p:spPr>
        <p:txBody>
          <a:bodyPr/>
          <a:lstStyle>
            <a:lvl1pPr algn="r">
              <a:defRPr b="0">
                <a:solidFill>
                  <a:schemeClr val="accent1"/>
                </a:solidFill>
              </a:defRPr>
            </a:lvl1pPr>
          </a:lstStyle>
          <a:p>
            <a:pPr lvl="0"/>
            <a:r>
              <a:rPr lang="de-DE" dirty="0" smtClean="0"/>
              <a:t>1 Titel</a:t>
            </a:r>
          </a:p>
        </p:txBody>
      </p:sp>
      <p:sp>
        <p:nvSpPr>
          <p:cNvPr id="13" name="Textplatzhalter 11"/>
          <p:cNvSpPr>
            <a:spLocks noGrp="1"/>
          </p:cNvSpPr>
          <p:nvPr>
            <p:ph type="body" sz="quarter" idx="15" hasCustomPrompt="1"/>
          </p:nvPr>
        </p:nvSpPr>
        <p:spPr>
          <a:xfrm>
            <a:off x="6167437" y="548679"/>
            <a:ext cx="5329237" cy="211713"/>
          </a:xfrm>
        </p:spPr>
        <p:txBody>
          <a:bodyPr/>
          <a:lstStyle>
            <a:lvl1pPr algn="r">
              <a:defRPr b="0">
                <a:solidFill>
                  <a:srgbClr val="878781"/>
                </a:solidFill>
              </a:defRPr>
            </a:lvl1pPr>
          </a:lstStyle>
          <a:p>
            <a:pPr lvl="0"/>
            <a:r>
              <a:rPr lang="de-DE" dirty="0" smtClean="0"/>
              <a:t>1.1 Untertitel</a:t>
            </a:r>
          </a:p>
        </p:txBody>
      </p:sp>
      <p:sp>
        <p:nvSpPr>
          <p:cNvPr id="11" name="Textplatzhalter 6"/>
          <p:cNvSpPr>
            <a:spLocks noGrp="1"/>
          </p:cNvSpPr>
          <p:nvPr>
            <p:ph type="body" sz="quarter" idx="16"/>
          </p:nvPr>
        </p:nvSpPr>
        <p:spPr>
          <a:xfrm>
            <a:off x="1774825" y="2492375"/>
            <a:ext cx="4033838" cy="3816350"/>
          </a:xfrm>
        </p:spPr>
        <p:txBody>
          <a:bodyPr/>
          <a:lstStyle/>
          <a:p>
            <a:pPr lvl="0"/>
            <a:r>
              <a:rPr lang="de-DE" smtClean="0"/>
              <a:t>Textmasterformat bearbeiten</a:t>
            </a:r>
          </a:p>
          <a:p>
            <a:pPr lvl="1"/>
            <a:r>
              <a:rPr lang="de-DE" smtClean="0"/>
              <a:t>Zweite Ebene</a:t>
            </a:r>
          </a:p>
          <a:p>
            <a:pPr lvl="2"/>
            <a:r>
              <a:rPr lang="de-DE" smtClean="0"/>
              <a:t>Dritte Ebene</a:t>
            </a:r>
          </a:p>
          <a:p>
            <a:pPr lvl="3"/>
            <a:r>
              <a:rPr lang="de-DE" smtClean="0"/>
              <a:t>Vierte Ebene</a:t>
            </a:r>
          </a:p>
          <a:p>
            <a:pPr lvl="4"/>
            <a:r>
              <a:rPr lang="de-DE" smtClean="0"/>
              <a:t>Fünfte Ebene</a:t>
            </a:r>
            <a:endParaRPr lang="de-CH" dirty="0"/>
          </a:p>
        </p:txBody>
      </p:sp>
      <p:sp>
        <p:nvSpPr>
          <p:cNvPr id="14" name="Textplatzhalter 6"/>
          <p:cNvSpPr>
            <a:spLocks noGrp="1"/>
          </p:cNvSpPr>
          <p:nvPr>
            <p:ph type="body" sz="quarter" idx="17"/>
          </p:nvPr>
        </p:nvSpPr>
        <p:spPr>
          <a:xfrm>
            <a:off x="6165850" y="2492375"/>
            <a:ext cx="4033838" cy="3816350"/>
          </a:xfrm>
        </p:spPr>
        <p:txBody>
          <a:bodyPr/>
          <a:lstStyle/>
          <a:p>
            <a:pPr lvl="0"/>
            <a:r>
              <a:rPr lang="de-DE" smtClean="0"/>
              <a:t>Textmasterformat bearbeiten</a:t>
            </a:r>
          </a:p>
          <a:p>
            <a:pPr lvl="1"/>
            <a:r>
              <a:rPr lang="de-DE" smtClean="0"/>
              <a:t>Zweite Ebene</a:t>
            </a:r>
          </a:p>
          <a:p>
            <a:pPr lvl="2"/>
            <a:r>
              <a:rPr lang="de-DE" smtClean="0"/>
              <a:t>Dritte Ebene</a:t>
            </a:r>
          </a:p>
          <a:p>
            <a:pPr lvl="3"/>
            <a:r>
              <a:rPr lang="de-DE" smtClean="0"/>
              <a:t>Vierte Ebene</a:t>
            </a:r>
          </a:p>
          <a:p>
            <a:pPr lvl="4"/>
            <a:r>
              <a:rPr lang="de-DE" smtClean="0"/>
              <a:t>Fünfte Ebene</a:t>
            </a:r>
            <a:endParaRPr lang="de-CH" dirty="0"/>
          </a:p>
        </p:txBody>
      </p:sp>
      <p:sp>
        <p:nvSpPr>
          <p:cNvPr id="15" name="Textplatzhalter 7"/>
          <p:cNvSpPr>
            <a:spLocks noGrp="1"/>
          </p:cNvSpPr>
          <p:nvPr>
            <p:ph type="body" sz="quarter" idx="18" hasCustomPrompt="1"/>
          </p:nvPr>
        </p:nvSpPr>
        <p:spPr>
          <a:xfrm>
            <a:off x="6167438" y="2055639"/>
            <a:ext cx="4033838" cy="360040"/>
          </a:xfrm>
        </p:spPr>
        <p:txBody>
          <a:bodyPr/>
          <a:lstStyle>
            <a:lvl1pPr>
              <a:defRPr sz="1800" b="0">
                <a:solidFill>
                  <a:schemeClr val="accent1"/>
                </a:solidFill>
              </a:defRPr>
            </a:lvl1pPr>
          </a:lstStyle>
          <a:p>
            <a:pPr lvl="0"/>
            <a:r>
              <a:rPr lang="de-DE" dirty="0" smtClean="0"/>
              <a:t>Untertitel</a:t>
            </a:r>
            <a:endParaRPr lang="de-CH" dirty="0"/>
          </a:p>
        </p:txBody>
      </p:sp>
    </p:spTree>
    <p:extLst>
      <p:ext uri="{BB962C8B-B14F-4D97-AF65-F5344CB8AC3E}">
        <p14:creationId xmlns:p14="http://schemas.microsoft.com/office/powerpoint/2010/main" val="97335785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el und Inhalt 2-spaltig (i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>
          <a:xfrm>
            <a:off x="1775520" y="1412875"/>
            <a:ext cx="8424168" cy="431950"/>
          </a:xfrm>
        </p:spPr>
        <p:txBody>
          <a:bodyPr/>
          <a:lstStyle>
            <a:lvl1pPr>
              <a:defRPr/>
            </a:lvl1pPr>
          </a:lstStyle>
          <a:p>
            <a:r>
              <a:rPr lang="de-DE" dirty="0" smtClean="0"/>
              <a:t>Hauptaussage</a:t>
            </a:r>
            <a:endParaRPr lang="de-CH" dirty="0"/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de-CH" smtClean="0"/>
              <a:t>31.12.2014  |  Firmenpräsentation Quickline AG</a:t>
            </a:r>
            <a:endParaRPr lang="de-CH"/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r>
              <a:rPr lang="de-CH" dirty="0" smtClean="0"/>
              <a:t>Seite </a:t>
            </a:r>
            <a:fld id="{72FB1842-98F1-4237-985F-D1D9ACA47654}" type="slidenum">
              <a:rPr lang="de-CH" smtClean="0"/>
              <a:pPr/>
              <a:t>‹Nr.›</a:t>
            </a:fld>
            <a:endParaRPr lang="de-CH" dirty="0"/>
          </a:p>
        </p:txBody>
      </p:sp>
      <p:sp>
        <p:nvSpPr>
          <p:cNvPr id="8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1774826" y="2060848"/>
            <a:ext cx="4033838" cy="360040"/>
          </a:xfrm>
        </p:spPr>
        <p:txBody>
          <a:bodyPr/>
          <a:lstStyle>
            <a:lvl1pPr>
              <a:defRPr sz="1800" b="0">
                <a:solidFill>
                  <a:schemeClr val="accent1"/>
                </a:solidFill>
              </a:defRPr>
            </a:lvl1pPr>
          </a:lstStyle>
          <a:p>
            <a:pPr lvl="0"/>
            <a:r>
              <a:rPr lang="de-DE" dirty="0" smtClean="0"/>
              <a:t>Untertitel</a:t>
            </a:r>
            <a:endParaRPr lang="de-CH" dirty="0"/>
          </a:p>
        </p:txBody>
      </p:sp>
      <p:sp>
        <p:nvSpPr>
          <p:cNvPr id="12" name="Textplatzhalter 11"/>
          <p:cNvSpPr>
            <a:spLocks noGrp="1"/>
          </p:cNvSpPr>
          <p:nvPr>
            <p:ph type="body" sz="quarter" idx="14" hasCustomPrompt="1"/>
          </p:nvPr>
        </p:nvSpPr>
        <p:spPr>
          <a:xfrm>
            <a:off x="6167438" y="332656"/>
            <a:ext cx="4753098" cy="216023"/>
          </a:xfrm>
        </p:spPr>
        <p:txBody>
          <a:bodyPr/>
          <a:lstStyle>
            <a:lvl1pPr algn="r">
              <a:defRPr b="0">
                <a:solidFill>
                  <a:schemeClr val="accent1"/>
                </a:solidFill>
              </a:defRPr>
            </a:lvl1pPr>
          </a:lstStyle>
          <a:p>
            <a:pPr lvl="0"/>
            <a:r>
              <a:rPr lang="de-DE" dirty="0" smtClean="0"/>
              <a:t>1 Titel</a:t>
            </a:r>
          </a:p>
        </p:txBody>
      </p:sp>
      <p:sp>
        <p:nvSpPr>
          <p:cNvPr id="13" name="Textplatzhalter 11"/>
          <p:cNvSpPr>
            <a:spLocks noGrp="1"/>
          </p:cNvSpPr>
          <p:nvPr>
            <p:ph type="body" sz="quarter" idx="15" hasCustomPrompt="1"/>
          </p:nvPr>
        </p:nvSpPr>
        <p:spPr>
          <a:xfrm>
            <a:off x="6167438" y="548679"/>
            <a:ext cx="4753098" cy="211713"/>
          </a:xfrm>
        </p:spPr>
        <p:txBody>
          <a:bodyPr/>
          <a:lstStyle>
            <a:lvl1pPr algn="r">
              <a:defRPr b="0">
                <a:solidFill>
                  <a:srgbClr val="878781"/>
                </a:solidFill>
              </a:defRPr>
            </a:lvl1pPr>
          </a:lstStyle>
          <a:p>
            <a:pPr lvl="0"/>
            <a:r>
              <a:rPr lang="de-DE" dirty="0" smtClean="0"/>
              <a:t>1.1 Untertitel</a:t>
            </a:r>
          </a:p>
        </p:txBody>
      </p:sp>
      <p:sp>
        <p:nvSpPr>
          <p:cNvPr id="11" name="Textplatzhalter 6"/>
          <p:cNvSpPr>
            <a:spLocks noGrp="1"/>
          </p:cNvSpPr>
          <p:nvPr>
            <p:ph type="body" sz="quarter" idx="16"/>
          </p:nvPr>
        </p:nvSpPr>
        <p:spPr>
          <a:xfrm>
            <a:off x="1774825" y="2492375"/>
            <a:ext cx="4033838" cy="3816350"/>
          </a:xfrm>
        </p:spPr>
        <p:txBody>
          <a:bodyPr/>
          <a:lstStyle/>
          <a:p>
            <a:pPr lvl="0"/>
            <a:r>
              <a:rPr lang="de-DE" smtClean="0"/>
              <a:t>Textmasterformat bearbeiten</a:t>
            </a:r>
          </a:p>
          <a:p>
            <a:pPr lvl="1"/>
            <a:r>
              <a:rPr lang="de-DE" smtClean="0"/>
              <a:t>Zweite Ebene</a:t>
            </a:r>
          </a:p>
          <a:p>
            <a:pPr lvl="2"/>
            <a:r>
              <a:rPr lang="de-DE" smtClean="0"/>
              <a:t>Dritte Ebene</a:t>
            </a:r>
          </a:p>
          <a:p>
            <a:pPr lvl="3"/>
            <a:r>
              <a:rPr lang="de-DE" smtClean="0"/>
              <a:t>Vierte Ebene</a:t>
            </a:r>
          </a:p>
          <a:p>
            <a:pPr lvl="4"/>
            <a:r>
              <a:rPr lang="de-DE" smtClean="0"/>
              <a:t>Fünfte Ebene</a:t>
            </a:r>
            <a:endParaRPr lang="de-CH" dirty="0"/>
          </a:p>
        </p:txBody>
      </p:sp>
      <p:sp>
        <p:nvSpPr>
          <p:cNvPr id="14" name="Textplatzhalter 6"/>
          <p:cNvSpPr>
            <a:spLocks noGrp="1"/>
          </p:cNvSpPr>
          <p:nvPr>
            <p:ph type="body" sz="quarter" idx="17"/>
          </p:nvPr>
        </p:nvSpPr>
        <p:spPr>
          <a:xfrm>
            <a:off x="6165850" y="2492375"/>
            <a:ext cx="4033838" cy="3816350"/>
          </a:xfrm>
        </p:spPr>
        <p:txBody>
          <a:bodyPr/>
          <a:lstStyle/>
          <a:p>
            <a:pPr lvl="0"/>
            <a:r>
              <a:rPr lang="de-DE" smtClean="0"/>
              <a:t>Textmasterformat bearbeiten</a:t>
            </a:r>
          </a:p>
          <a:p>
            <a:pPr lvl="1"/>
            <a:r>
              <a:rPr lang="de-DE" smtClean="0"/>
              <a:t>Zweite Ebene</a:t>
            </a:r>
          </a:p>
          <a:p>
            <a:pPr lvl="2"/>
            <a:r>
              <a:rPr lang="de-DE" smtClean="0"/>
              <a:t>Dritte Ebene</a:t>
            </a:r>
          </a:p>
          <a:p>
            <a:pPr lvl="3"/>
            <a:r>
              <a:rPr lang="de-DE" smtClean="0"/>
              <a:t>Vierte Ebene</a:t>
            </a:r>
          </a:p>
          <a:p>
            <a:pPr lvl="4"/>
            <a:r>
              <a:rPr lang="de-DE" smtClean="0"/>
              <a:t>Fünfte Ebene</a:t>
            </a:r>
            <a:endParaRPr lang="de-CH" dirty="0"/>
          </a:p>
        </p:txBody>
      </p:sp>
      <p:sp>
        <p:nvSpPr>
          <p:cNvPr id="15" name="Textplatzhalter 7"/>
          <p:cNvSpPr>
            <a:spLocks noGrp="1"/>
          </p:cNvSpPr>
          <p:nvPr>
            <p:ph type="body" sz="quarter" idx="18" hasCustomPrompt="1"/>
          </p:nvPr>
        </p:nvSpPr>
        <p:spPr>
          <a:xfrm>
            <a:off x="6167438" y="2055639"/>
            <a:ext cx="4033838" cy="360040"/>
          </a:xfrm>
        </p:spPr>
        <p:txBody>
          <a:bodyPr/>
          <a:lstStyle>
            <a:lvl1pPr>
              <a:defRPr sz="1800" b="0">
                <a:solidFill>
                  <a:schemeClr val="accent1"/>
                </a:solidFill>
              </a:defRPr>
            </a:lvl1pPr>
          </a:lstStyle>
          <a:p>
            <a:pPr lvl="0"/>
            <a:r>
              <a:rPr lang="de-DE" dirty="0" smtClean="0"/>
              <a:t>Untertitel</a:t>
            </a:r>
            <a:endParaRPr lang="de-CH" dirty="0"/>
          </a:p>
        </p:txBody>
      </p:sp>
      <p:pic>
        <p:nvPicPr>
          <p:cNvPr id="16" name="Grafik 15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070000" y="324000"/>
            <a:ext cx="441655" cy="44074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7834517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el und Inhalt 2-spaltig (Hand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>
          <a:xfrm>
            <a:off x="1775520" y="1412875"/>
            <a:ext cx="8424168" cy="431950"/>
          </a:xfrm>
        </p:spPr>
        <p:txBody>
          <a:bodyPr/>
          <a:lstStyle>
            <a:lvl1pPr>
              <a:defRPr/>
            </a:lvl1pPr>
          </a:lstStyle>
          <a:p>
            <a:r>
              <a:rPr lang="de-DE" dirty="0" smtClean="0"/>
              <a:t>Hauptaussage</a:t>
            </a:r>
            <a:endParaRPr lang="de-CH" dirty="0"/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de-CH" smtClean="0"/>
              <a:t>31.12.2014  |  Firmenpräsentation Quickline AG</a:t>
            </a:r>
            <a:endParaRPr lang="de-CH"/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r>
              <a:rPr lang="de-CH" dirty="0" smtClean="0"/>
              <a:t>Seite </a:t>
            </a:r>
            <a:fld id="{72FB1842-98F1-4237-985F-D1D9ACA47654}" type="slidenum">
              <a:rPr lang="de-CH" smtClean="0"/>
              <a:pPr/>
              <a:t>‹Nr.›</a:t>
            </a:fld>
            <a:endParaRPr lang="de-CH" dirty="0"/>
          </a:p>
        </p:txBody>
      </p:sp>
      <p:sp>
        <p:nvSpPr>
          <p:cNvPr id="8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1774826" y="2060848"/>
            <a:ext cx="4033838" cy="360040"/>
          </a:xfrm>
        </p:spPr>
        <p:txBody>
          <a:bodyPr/>
          <a:lstStyle>
            <a:lvl1pPr>
              <a:defRPr sz="1800" b="0">
                <a:solidFill>
                  <a:schemeClr val="accent1"/>
                </a:solidFill>
              </a:defRPr>
            </a:lvl1pPr>
          </a:lstStyle>
          <a:p>
            <a:pPr lvl="0"/>
            <a:r>
              <a:rPr lang="de-DE" dirty="0" smtClean="0"/>
              <a:t>Untertitel</a:t>
            </a:r>
            <a:endParaRPr lang="de-CH" dirty="0"/>
          </a:p>
        </p:txBody>
      </p:sp>
      <p:sp>
        <p:nvSpPr>
          <p:cNvPr id="12" name="Textplatzhalter 11"/>
          <p:cNvSpPr>
            <a:spLocks noGrp="1"/>
          </p:cNvSpPr>
          <p:nvPr>
            <p:ph type="body" sz="quarter" idx="14" hasCustomPrompt="1"/>
          </p:nvPr>
        </p:nvSpPr>
        <p:spPr>
          <a:xfrm>
            <a:off x="6167438" y="332656"/>
            <a:ext cx="4753098" cy="216023"/>
          </a:xfrm>
        </p:spPr>
        <p:txBody>
          <a:bodyPr/>
          <a:lstStyle>
            <a:lvl1pPr algn="r">
              <a:defRPr b="0">
                <a:solidFill>
                  <a:schemeClr val="accent1"/>
                </a:solidFill>
              </a:defRPr>
            </a:lvl1pPr>
          </a:lstStyle>
          <a:p>
            <a:pPr lvl="0"/>
            <a:r>
              <a:rPr lang="de-DE" dirty="0" smtClean="0"/>
              <a:t>1 Titel</a:t>
            </a:r>
          </a:p>
        </p:txBody>
      </p:sp>
      <p:sp>
        <p:nvSpPr>
          <p:cNvPr id="13" name="Textplatzhalter 11"/>
          <p:cNvSpPr>
            <a:spLocks noGrp="1"/>
          </p:cNvSpPr>
          <p:nvPr>
            <p:ph type="body" sz="quarter" idx="15" hasCustomPrompt="1"/>
          </p:nvPr>
        </p:nvSpPr>
        <p:spPr>
          <a:xfrm>
            <a:off x="6167438" y="548679"/>
            <a:ext cx="4753098" cy="211713"/>
          </a:xfrm>
        </p:spPr>
        <p:txBody>
          <a:bodyPr/>
          <a:lstStyle>
            <a:lvl1pPr algn="r">
              <a:defRPr b="0">
                <a:solidFill>
                  <a:srgbClr val="878781"/>
                </a:solidFill>
              </a:defRPr>
            </a:lvl1pPr>
          </a:lstStyle>
          <a:p>
            <a:pPr lvl="0"/>
            <a:r>
              <a:rPr lang="de-DE" dirty="0" smtClean="0"/>
              <a:t>1.1 Untertitel</a:t>
            </a:r>
          </a:p>
        </p:txBody>
      </p:sp>
      <p:pic>
        <p:nvPicPr>
          <p:cNvPr id="10" name="Grafik 9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070000" y="324000"/>
            <a:ext cx="441655" cy="440741"/>
          </a:xfrm>
          <a:prstGeom prst="rect">
            <a:avLst/>
          </a:prstGeom>
        </p:spPr>
      </p:pic>
      <p:sp>
        <p:nvSpPr>
          <p:cNvPr id="11" name="Textplatzhalter 6"/>
          <p:cNvSpPr>
            <a:spLocks noGrp="1"/>
          </p:cNvSpPr>
          <p:nvPr>
            <p:ph type="body" sz="quarter" idx="16"/>
          </p:nvPr>
        </p:nvSpPr>
        <p:spPr>
          <a:xfrm>
            <a:off x="1774825" y="2492375"/>
            <a:ext cx="4033838" cy="3816350"/>
          </a:xfrm>
        </p:spPr>
        <p:txBody>
          <a:bodyPr/>
          <a:lstStyle/>
          <a:p>
            <a:pPr lvl="0"/>
            <a:r>
              <a:rPr lang="de-DE" smtClean="0"/>
              <a:t>Textmasterformat bearbeiten</a:t>
            </a:r>
          </a:p>
          <a:p>
            <a:pPr lvl="1"/>
            <a:r>
              <a:rPr lang="de-DE" smtClean="0"/>
              <a:t>Zweite Ebene</a:t>
            </a:r>
          </a:p>
          <a:p>
            <a:pPr lvl="2"/>
            <a:r>
              <a:rPr lang="de-DE" smtClean="0"/>
              <a:t>Dritte Ebene</a:t>
            </a:r>
          </a:p>
          <a:p>
            <a:pPr lvl="3"/>
            <a:r>
              <a:rPr lang="de-DE" smtClean="0"/>
              <a:t>Vierte Ebene</a:t>
            </a:r>
          </a:p>
          <a:p>
            <a:pPr lvl="4"/>
            <a:r>
              <a:rPr lang="de-DE" smtClean="0"/>
              <a:t>Fünfte Ebene</a:t>
            </a:r>
            <a:endParaRPr lang="de-CH" dirty="0"/>
          </a:p>
        </p:txBody>
      </p:sp>
      <p:sp>
        <p:nvSpPr>
          <p:cNvPr id="14" name="Textplatzhalter 6"/>
          <p:cNvSpPr>
            <a:spLocks noGrp="1"/>
          </p:cNvSpPr>
          <p:nvPr>
            <p:ph type="body" sz="quarter" idx="17"/>
          </p:nvPr>
        </p:nvSpPr>
        <p:spPr>
          <a:xfrm>
            <a:off x="6165850" y="2492375"/>
            <a:ext cx="4033838" cy="3816350"/>
          </a:xfrm>
        </p:spPr>
        <p:txBody>
          <a:bodyPr/>
          <a:lstStyle/>
          <a:p>
            <a:pPr lvl="0"/>
            <a:r>
              <a:rPr lang="de-DE" smtClean="0"/>
              <a:t>Textmasterformat bearbeiten</a:t>
            </a:r>
          </a:p>
          <a:p>
            <a:pPr lvl="1"/>
            <a:r>
              <a:rPr lang="de-DE" smtClean="0"/>
              <a:t>Zweite Ebene</a:t>
            </a:r>
          </a:p>
          <a:p>
            <a:pPr lvl="2"/>
            <a:r>
              <a:rPr lang="de-DE" smtClean="0"/>
              <a:t>Dritte Ebene</a:t>
            </a:r>
          </a:p>
          <a:p>
            <a:pPr lvl="3"/>
            <a:r>
              <a:rPr lang="de-DE" smtClean="0"/>
              <a:t>Vierte Ebene</a:t>
            </a:r>
          </a:p>
          <a:p>
            <a:pPr lvl="4"/>
            <a:r>
              <a:rPr lang="de-DE" smtClean="0"/>
              <a:t>Fünfte Ebene</a:t>
            </a:r>
            <a:endParaRPr lang="de-CH" dirty="0"/>
          </a:p>
        </p:txBody>
      </p:sp>
      <p:sp>
        <p:nvSpPr>
          <p:cNvPr id="15" name="Textplatzhalter 7"/>
          <p:cNvSpPr>
            <a:spLocks noGrp="1"/>
          </p:cNvSpPr>
          <p:nvPr>
            <p:ph type="body" sz="quarter" idx="18" hasCustomPrompt="1"/>
          </p:nvPr>
        </p:nvSpPr>
        <p:spPr>
          <a:xfrm>
            <a:off x="6167438" y="2055639"/>
            <a:ext cx="4033838" cy="360040"/>
          </a:xfrm>
        </p:spPr>
        <p:txBody>
          <a:bodyPr/>
          <a:lstStyle>
            <a:lvl1pPr>
              <a:defRPr sz="1800" b="0">
                <a:solidFill>
                  <a:schemeClr val="accent1"/>
                </a:solidFill>
              </a:defRPr>
            </a:lvl1pPr>
          </a:lstStyle>
          <a:p>
            <a:pPr lvl="0"/>
            <a:r>
              <a:rPr lang="de-DE" dirty="0" smtClean="0"/>
              <a:t>Untertitel</a:t>
            </a:r>
            <a:endParaRPr lang="de-CH" dirty="0"/>
          </a:p>
        </p:txBody>
      </p:sp>
    </p:spTree>
    <p:extLst>
      <p:ext uri="{BB962C8B-B14F-4D97-AF65-F5344CB8AC3E}">
        <p14:creationId xmlns:p14="http://schemas.microsoft.com/office/powerpoint/2010/main" val="52464280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el und Inhalt Quickline A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" name="Rechteck 72"/>
          <p:cNvSpPr/>
          <p:nvPr userDrawn="1"/>
        </p:nvSpPr>
        <p:spPr>
          <a:xfrm>
            <a:off x="8688388" y="3068960"/>
            <a:ext cx="3504737" cy="3404551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CH"/>
          </a:p>
        </p:txBody>
      </p:sp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>
                <a:solidFill>
                  <a:schemeClr val="accent4"/>
                </a:solidFill>
              </a:defRPr>
            </a:lvl1pPr>
          </a:lstStyle>
          <a:p>
            <a:r>
              <a:rPr lang="de-DE" dirty="0" smtClean="0"/>
              <a:t>Hauptaussage</a:t>
            </a:r>
            <a:endParaRPr lang="de-CH" dirty="0"/>
          </a:p>
        </p:txBody>
      </p:sp>
      <p:sp>
        <p:nvSpPr>
          <p:cNvPr id="3" name="Inhaltsplatzhalt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de-DE" smtClean="0"/>
              <a:t>Textmasterformat bearbeiten</a:t>
            </a:r>
          </a:p>
          <a:p>
            <a:pPr lvl="1"/>
            <a:r>
              <a:rPr lang="de-DE" smtClean="0"/>
              <a:t>Zweite Ebene</a:t>
            </a:r>
          </a:p>
          <a:p>
            <a:pPr lvl="2"/>
            <a:r>
              <a:rPr lang="de-DE" smtClean="0"/>
              <a:t>Dritte Ebene</a:t>
            </a:r>
          </a:p>
          <a:p>
            <a:pPr lvl="3"/>
            <a:r>
              <a:rPr lang="de-DE" smtClean="0"/>
              <a:t>Vierte Ebene</a:t>
            </a:r>
          </a:p>
          <a:p>
            <a:pPr lvl="4"/>
            <a:r>
              <a:rPr lang="de-DE" smtClean="0"/>
              <a:t>Fünfte Ebene</a:t>
            </a:r>
            <a:endParaRPr lang="de-CH"/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de-CH" smtClean="0"/>
              <a:t>31.12.2014  |  Firmenpräsentation Quickline AG</a:t>
            </a:r>
            <a:endParaRPr lang="de-CH"/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r>
              <a:rPr lang="de-CH" dirty="0" smtClean="0"/>
              <a:t>Seite </a:t>
            </a:r>
            <a:fld id="{72FB1842-98F1-4237-985F-D1D9ACA47654}" type="slidenum">
              <a:rPr lang="de-CH" smtClean="0"/>
              <a:pPr/>
              <a:t>‹Nr.›</a:t>
            </a:fld>
            <a:endParaRPr lang="de-CH" dirty="0"/>
          </a:p>
        </p:txBody>
      </p:sp>
      <p:sp>
        <p:nvSpPr>
          <p:cNvPr id="8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1774825" y="2060848"/>
            <a:ext cx="6913563" cy="360040"/>
          </a:xfrm>
        </p:spPr>
        <p:txBody>
          <a:bodyPr/>
          <a:lstStyle>
            <a:lvl1pPr>
              <a:defRPr sz="1800" b="0">
                <a:solidFill>
                  <a:schemeClr val="accent1"/>
                </a:solidFill>
              </a:defRPr>
            </a:lvl1pPr>
          </a:lstStyle>
          <a:p>
            <a:pPr lvl="0"/>
            <a:r>
              <a:rPr lang="de-DE" dirty="0" smtClean="0"/>
              <a:t>Untertitel</a:t>
            </a:r>
            <a:endParaRPr lang="de-CH" dirty="0"/>
          </a:p>
        </p:txBody>
      </p:sp>
      <p:sp>
        <p:nvSpPr>
          <p:cNvPr id="12" name="Textplatzhalter 11"/>
          <p:cNvSpPr>
            <a:spLocks noGrp="1"/>
          </p:cNvSpPr>
          <p:nvPr>
            <p:ph type="body" sz="quarter" idx="14"/>
          </p:nvPr>
        </p:nvSpPr>
        <p:spPr>
          <a:xfrm>
            <a:off x="4583832" y="332656"/>
            <a:ext cx="6984776" cy="216024"/>
          </a:xfrm>
        </p:spPr>
        <p:txBody>
          <a:bodyPr/>
          <a:lstStyle>
            <a:lvl1pPr algn="l">
              <a:defRPr sz="1200" b="1" cap="all" baseline="0">
                <a:solidFill>
                  <a:schemeClr val="accent4"/>
                </a:solidFill>
              </a:defRPr>
            </a:lvl1pPr>
          </a:lstStyle>
          <a:p>
            <a:pPr lvl="0"/>
            <a:r>
              <a:rPr lang="de-DE" smtClean="0"/>
              <a:t>Textmasterformat bearbeiten</a:t>
            </a:r>
          </a:p>
        </p:txBody>
      </p:sp>
      <p:sp>
        <p:nvSpPr>
          <p:cNvPr id="13" name="Textplatzhalter 11"/>
          <p:cNvSpPr>
            <a:spLocks noGrp="1"/>
          </p:cNvSpPr>
          <p:nvPr>
            <p:ph type="body" sz="quarter" idx="15"/>
          </p:nvPr>
        </p:nvSpPr>
        <p:spPr>
          <a:xfrm>
            <a:off x="4583832" y="548679"/>
            <a:ext cx="6984776" cy="216025"/>
          </a:xfrm>
        </p:spPr>
        <p:txBody>
          <a:bodyPr/>
          <a:lstStyle>
            <a:lvl1pPr algn="l">
              <a:defRPr sz="1000" b="1">
                <a:solidFill>
                  <a:schemeClr val="accent4"/>
                </a:solidFill>
              </a:defRPr>
            </a:lvl1pPr>
          </a:lstStyle>
          <a:p>
            <a:pPr lvl="0"/>
            <a:r>
              <a:rPr lang="de-DE" smtClean="0"/>
              <a:t>Textmasterformat bearbeiten</a:t>
            </a:r>
          </a:p>
        </p:txBody>
      </p:sp>
      <p:pic>
        <p:nvPicPr>
          <p:cNvPr id="15" name="Grafik 14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137600" y="6202801"/>
            <a:ext cx="1359000" cy="541420"/>
          </a:xfrm>
          <a:prstGeom prst="rect">
            <a:avLst/>
          </a:prstGeom>
        </p:spPr>
      </p:pic>
      <p:grpSp>
        <p:nvGrpSpPr>
          <p:cNvPr id="72" name="Gruppieren 71"/>
          <p:cNvGrpSpPr/>
          <p:nvPr userDrawn="1"/>
        </p:nvGrpSpPr>
        <p:grpSpPr>
          <a:xfrm>
            <a:off x="8830800" y="3657600"/>
            <a:ext cx="3362325" cy="2693987"/>
            <a:chOff x="8889537" y="3644901"/>
            <a:chExt cx="3362325" cy="2693987"/>
          </a:xfrm>
        </p:grpSpPr>
        <p:sp>
          <p:nvSpPr>
            <p:cNvPr id="20" name="Freeform 7"/>
            <p:cNvSpPr>
              <a:spLocks noEditPoints="1"/>
            </p:cNvSpPr>
            <p:nvPr userDrawn="1"/>
          </p:nvSpPr>
          <p:spPr bwMode="auto">
            <a:xfrm>
              <a:off x="8889537" y="3644901"/>
              <a:ext cx="66675" cy="115888"/>
            </a:xfrm>
            <a:custGeom>
              <a:avLst/>
              <a:gdLst>
                <a:gd name="T0" fmla="*/ 6 w 338"/>
                <a:gd name="T1" fmla="*/ 15 h 587"/>
                <a:gd name="T2" fmla="*/ 2 w 338"/>
                <a:gd name="T3" fmla="*/ 2 h 587"/>
                <a:gd name="T4" fmla="*/ 28 w 338"/>
                <a:gd name="T5" fmla="*/ 45 h 587"/>
                <a:gd name="T6" fmla="*/ 52 w 338"/>
                <a:gd name="T7" fmla="*/ 90 h 587"/>
                <a:gd name="T8" fmla="*/ 45 w 338"/>
                <a:gd name="T9" fmla="*/ 82 h 587"/>
                <a:gd name="T10" fmla="*/ 338 w 338"/>
                <a:gd name="T11" fmla="*/ 529 h 587"/>
                <a:gd name="T12" fmla="*/ 328 w 338"/>
                <a:gd name="T13" fmla="*/ 524 h 587"/>
                <a:gd name="T14" fmla="*/ 305 w 338"/>
                <a:gd name="T15" fmla="*/ 485 h 587"/>
                <a:gd name="T16" fmla="*/ 288 w 338"/>
                <a:gd name="T17" fmla="*/ 450 h 587"/>
                <a:gd name="T18" fmla="*/ 309 w 338"/>
                <a:gd name="T19" fmla="*/ 479 h 587"/>
                <a:gd name="T20" fmla="*/ 338 w 338"/>
                <a:gd name="T21" fmla="*/ 529 h 587"/>
                <a:gd name="T22" fmla="*/ 327 w 338"/>
                <a:gd name="T23" fmla="*/ 568 h 587"/>
                <a:gd name="T24" fmla="*/ 312 w 338"/>
                <a:gd name="T25" fmla="*/ 537 h 587"/>
                <a:gd name="T26" fmla="*/ 328 w 338"/>
                <a:gd name="T27" fmla="*/ 559 h 587"/>
                <a:gd name="T28" fmla="*/ 74 w 338"/>
                <a:gd name="T29" fmla="*/ 128 h 587"/>
                <a:gd name="T30" fmla="*/ 101 w 338"/>
                <a:gd name="T31" fmla="*/ 172 h 587"/>
                <a:gd name="T32" fmla="*/ 126 w 338"/>
                <a:gd name="T33" fmla="*/ 219 h 587"/>
                <a:gd name="T34" fmla="*/ 119 w 338"/>
                <a:gd name="T35" fmla="*/ 212 h 587"/>
                <a:gd name="T36" fmla="*/ 87 w 338"/>
                <a:gd name="T37" fmla="*/ 158 h 587"/>
                <a:gd name="T38" fmla="*/ 71 w 338"/>
                <a:gd name="T39" fmla="*/ 124 h 587"/>
                <a:gd name="T40" fmla="*/ 154 w 338"/>
                <a:gd name="T41" fmla="*/ 273 h 587"/>
                <a:gd name="T42" fmla="*/ 150 w 338"/>
                <a:gd name="T43" fmla="*/ 259 h 587"/>
                <a:gd name="T44" fmla="*/ 179 w 338"/>
                <a:gd name="T45" fmla="*/ 306 h 587"/>
                <a:gd name="T46" fmla="*/ 206 w 338"/>
                <a:gd name="T47" fmla="*/ 355 h 587"/>
                <a:gd name="T48" fmla="*/ 197 w 338"/>
                <a:gd name="T49" fmla="*/ 347 h 587"/>
                <a:gd name="T50" fmla="*/ 291 w 338"/>
                <a:gd name="T51" fmla="*/ 502 h 587"/>
                <a:gd name="T52" fmla="*/ 270 w 338"/>
                <a:gd name="T53" fmla="*/ 472 h 587"/>
                <a:gd name="T54" fmla="*/ 235 w 338"/>
                <a:gd name="T55" fmla="*/ 411 h 587"/>
                <a:gd name="T56" fmla="*/ 230 w 338"/>
                <a:gd name="T57" fmla="*/ 396 h 587"/>
                <a:gd name="T58" fmla="*/ 261 w 338"/>
                <a:gd name="T59" fmla="*/ 445 h 587"/>
                <a:gd name="T60" fmla="*/ 289 w 338"/>
                <a:gd name="T61" fmla="*/ 498 h 587"/>
                <a:gd name="T62" fmla="*/ 153 w 338"/>
                <a:gd name="T63" fmla="*/ 225 h 587"/>
                <a:gd name="T64" fmla="*/ 138 w 338"/>
                <a:gd name="T65" fmla="*/ 194 h 587"/>
                <a:gd name="T66" fmla="*/ 156 w 338"/>
                <a:gd name="T67" fmla="*/ 220 h 587"/>
                <a:gd name="T68" fmla="*/ 187 w 338"/>
                <a:gd name="T69" fmla="*/ 272 h 587"/>
                <a:gd name="T70" fmla="*/ 190 w 338"/>
                <a:gd name="T71" fmla="*/ 285 h 587"/>
                <a:gd name="T72" fmla="*/ 164 w 338"/>
                <a:gd name="T73" fmla="*/ 244 h 587"/>
                <a:gd name="T74" fmla="*/ 221 w 338"/>
                <a:gd name="T75" fmla="*/ 332 h 587"/>
                <a:gd name="T76" fmla="*/ 252 w 338"/>
                <a:gd name="T77" fmla="*/ 386 h 587"/>
                <a:gd name="T78" fmla="*/ 270 w 338"/>
                <a:gd name="T79" fmla="*/ 418 h 587"/>
                <a:gd name="T80" fmla="*/ 250 w 338"/>
                <a:gd name="T81" fmla="*/ 391 h 587"/>
                <a:gd name="T82" fmla="*/ 219 w 338"/>
                <a:gd name="T83" fmla="*/ 335 h 587"/>
                <a:gd name="T84" fmla="*/ 306 w 338"/>
                <a:gd name="T85" fmla="*/ 437 h 587"/>
                <a:gd name="T86" fmla="*/ 282 w 338"/>
                <a:gd name="T87" fmla="*/ 391 h 587"/>
                <a:gd name="T88" fmla="*/ 289 w 338"/>
                <a:gd name="T89" fmla="*/ 399 h 587"/>
                <a:gd name="T90" fmla="*/ 320 w 338"/>
                <a:gd name="T91" fmla="*/ 450 h 587"/>
                <a:gd name="T92" fmla="*/ 336 w 338"/>
                <a:gd name="T93" fmla="*/ 482 h 587"/>
                <a:gd name="T94" fmla="*/ 317 w 338"/>
                <a:gd name="T95" fmla="*/ 455 h 5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38" h="587">
                  <a:moveTo>
                    <a:pt x="26" y="50"/>
                  </a:moveTo>
                  <a:lnTo>
                    <a:pt x="15" y="31"/>
                  </a:lnTo>
                  <a:lnTo>
                    <a:pt x="6" y="15"/>
                  </a:lnTo>
                  <a:lnTo>
                    <a:pt x="1" y="5"/>
                  </a:lnTo>
                  <a:lnTo>
                    <a:pt x="0" y="0"/>
                  </a:lnTo>
                  <a:lnTo>
                    <a:pt x="2" y="2"/>
                  </a:lnTo>
                  <a:lnTo>
                    <a:pt x="8" y="12"/>
                  </a:lnTo>
                  <a:lnTo>
                    <a:pt x="17" y="26"/>
                  </a:lnTo>
                  <a:lnTo>
                    <a:pt x="28" y="45"/>
                  </a:lnTo>
                  <a:lnTo>
                    <a:pt x="39" y="63"/>
                  </a:lnTo>
                  <a:lnTo>
                    <a:pt x="46" y="79"/>
                  </a:lnTo>
                  <a:lnTo>
                    <a:pt x="52" y="90"/>
                  </a:lnTo>
                  <a:lnTo>
                    <a:pt x="54" y="94"/>
                  </a:lnTo>
                  <a:lnTo>
                    <a:pt x="51" y="91"/>
                  </a:lnTo>
                  <a:lnTo>
                    <a:pt x="45" y="82"/>
                  </a:lnTo>
                  <a:lnTo>
                    <a:pt x="35" y="68"/>
                  </a:lnTo>
                  <a:lnTo>
                    <a:pt x="26" y="50"/>
                  </a:lnTo>
                  <a:close/>
                  <a:moveTo>
                    <a:pt x="338" y="529"/>
                  </a:moveTo>
                  <a:lnTo>
                    <a:pt x="338" y="539"/>
                  </a:lnTo>
                  <a:lnTo>
                    <a:pt x="333" y="531"/>
                  </a:lnTo>
                  <a:lnTo>
                    <a:pt x="328" y="524"/>
                  </a:lnTo>
                  <a:lnTo>
                    <a:pt x="323" y="515"/>
                  </a:lnTo>
                  <a:lnTo>
                    <a:pt x="317" y="505"/>
                  </a:lnTo>
                  <a:lnTo>
                    <a:pt x="305" y="485"/>
                  </a:lnTo>
                  <a:lnTo>
                    <a:pt x="296" y="468"/>
                  </a:lnTo>
                  <a:lnTo>
                    <a:pt x="290" y="456"/>
                  </a:lnTo>
                  <a:lnTo>
                    <a:pt x="288" y="450"/>
                  </a:lnTo>
                  <a:lnTo>
                    <a:pt x="291" y="454"/>
                  </a:lnTo>
                  <a:lnTo>
                    <a:pt x="299" y="463"/>
                  </a:lnTo>
                  <a:lnTo>
                    <a:pt x="309" y="479"/>
                  </a:lnTo>
                  <a:lnTo>
                    <a:pt x="320" y="500"/>
                  </a:lnTo>
                  <a:lnTo>
                    <a:pt x="330" y="515"/>
                  </a:lnTo>
                  <a:lnTo>
                    <a:pt x="338" y="529"/>
                  </a:lnTo>
                  <a:close/>
                  <a:moveTo>
                    <a:pt x="338" y="576"/>
                  </a:moveTo>
                  <a:lnTo>
                    <a:pt x="338" y="587"/>
                  </a:lnTo>
                  <a:lnTo>
                    <a:pt x="327" y="568"/>
                  </a:lnTo>
                  <a:lnTo>
                    <a:pt x="318" y="553"/>
                  </a:lnTo>
                  <a:lnTo>
                    <a:pt x="313" y="542"/>
                  </a:lnTo>
                  <a:lnTo>
                    <a:pt x="312" y="537"/>
                  </a:lnTo>
                  <a:lnTo>
                    <a:pt x="314" y="539"/>
                  </a:lnTo>
                  <a:lnTo>
                    <a:pt x="319" y="547"/>
                  </a:lnTo>
                  <a:lnTo>
                    <a:pt x="328" y="559"/>
                  </a:lnTo>
                  <a:lnTo>
                    <a:pt x="338" y="576"/>
                  </a:lnTo>
                  <a:close/>
                  <a:moveTo>
                    <a:pt x="71" y="124"/>
                  </a:moveTo>
                  <a:lnTo>
                    <a:pt x="74" y="128"/>
                  </a:lnTo>
                  <a:lnTo>
                    <a:pt x="81" y="137"/>
                  </a:lnTo>
                  <a:lnTo>
                    <a:pt x="90" y="152"/>
                  </a:lnTo>
                  <a:lnTo>
                    <a:pt x="101" y="172"/>
                  </a:lnTo>
                  <a:lnTo>
                    <a:pt x="112" y="191"/>
                  </a:lnTo>
                  <a:lnTo>
                    <a:pt x="121" y="208"/>
                  </a:lnTo>
                  <a:lnTo>
                    <a:pt x="126" y="219"/>
                  </a:lnTo>
                  <a:lnTo>
                    <a:pt x="128" y="224"/>
                  </a:lnTo>
                  <a:lnTo>
                    <a:pt x="125" y="222"/>
                  </a:lnTo>
                  <a:lnTo>
                    <a:pt x="119" y="212"/>
                  </a:lnTo>
                  <a:lnTo>
                    <a:pt x="110" y="196"/>
                  </a:lnTo>
                  <a:lnTo>
                    <a:pt x="98" y="177"/>
                  </a:lnTo>
                  <a:lnTo>
                    <a:pt x="87" y="158"/>
                  </a:lnTo>
                  <a:lnTo>
                    <a:pt x="79" y="141"/>
                  </a:lnTo>
                  <a:lnTo>
                    <a:pt x="73" y="130"/>
                  </a:lnTo>
                  <a:lnTo>
                    <a:pt x="71" y="124"/>
                  </a:lnTo>
                  <a:close/>
                  <a:moveTo>
                    <a:pt x="176" y="311"/>
                  </a:moveTo>
                  <a:lnTo>
                    <a:pt x="164" y="291"/>
                  </a:lnTo>
                  <a:lnTo>
                    <a:pt x="154" y="273"/>
                  </a:lnTo>
                  <a:lnTo>
                    <a:pt x="149" y="261"/>
                  </a:lnTo>
                  <a:lnTo>
                    <a:pt x="147" y="256"/>
                  </a:lnTo>
                  <a:lnTo>
                    <a:pt x="150" y="259"/>
                  </a:lnTo>
                  <a:lnTo>
                    <a:pt x="156" y="269"/>
                  </a:lnTo>
                  <a:lnTo>
                    <a:pt x="167" y="285"/>
                  </a:lnTo>
                  <a:lnTo>
                    <a:pt x="179" y="306"/>
                  </a:lnTo>
                  <a:lnTo>
                    <a:pt x="191" y="326"/>
                  </a:lnTo>
                  <a:lnTo>
                    <a:pt x="199" y="344"/>
                  </a:lnTo>
                  <a:lnTo>
                    <a:pt x="206" y="355"/>
                  </a:lnTo>
                  <a:lnTo>
                    <a:pt x="207" y="360"/>
                  </a:lnTo>
                  <a:lnTo>
                    <a:pt x="205" y="358"/>
                  </a:lnTo>
                  <a:lnTo>
                    <a:pt x="197" y="347"/>
                  </a:lnTo>
                  <a:lnTo>
                    <a:pt x="188" y="331"/>
                  </a:lnTo>
                  <a:lnTo>
                    <a:pt x="176" y="311"/>
                  </a:lnTo>
                  <a:close/>
                  <a:moveTo>
                    <a:pt x="291" y="502"/>
                  </a:moveTo>
                  <a:lnTo>
                    <a:pt x="288" y="500"/>
                  </a:lnTo>
                  <a:lnTo>
                    <a:pt x="280" y="489"/>
                  </a:lnTo>
                  <a:lnTo>
                    <a:pt x="270" y="472"/>
                  </a:lnTo>
                  <a:lnTo>
                    <a:pt x="257" y="451"/>
                  </a:lnTo>
                  <a:lnTo>
                    <a:pt x="245" y="430"/>
                  </a:lnTo>
                  <a:lnTo>
                    <a:pt x="235" y="411"/>
                  </a:lnTo>
                  <a:lnTo>
                    <a:pt x="229" y="399"/>
                  </a:lnTo>
                  <a:lnTo>
                    <a:pt x="226" y="393"/>
                  </a:lnTo>
                  <a:lnTo>
                    <a:pt x="230" y="396"/>
                  </a:lnTo>
                  <a:lnTo>
                    <a:pt x="237" y="407"/>
                  </a:lnTo>
                  <a:lnTo>
                    <a:pt x="248" y="424"/>
                  </a:lnTo>
                  <a:lnTo>
                    <a:pt x="261" y="445"/>
                  </a:lnTo>
                  <a:lnTo>
                    <a:pt x="273" y="467"/>
                  </a:lnTo>
                  <a:lnTo>
                    <a:pt x="283" y="485"/>
                  </a:lnTo>
                  <a:lnTo>
                    <a:pt x="289" y="498"/>
                  </a:lnTo>
                  <a:lnTo>
                    <a:pt x="291" y="502"/>
                  </a:lnTo>
                  <a:close/>
                  <a:moveTo>
                    <a:pt x="164" y="244"/>
                  </a:moveTo>
                  <a:lnTo>
                    <a:pt x="153" y="225"/>
                  </a:lnTo>
                  <a:lnTo>
                    <a:pt x="146" y="210"/>
                  </a:lnTo>
                  <a:lnTo>
                    <a:pt x="140" y="198"/>
                  </a:lnTo>
                  <a:lnTo>
                    <a:pt x="138" y="194"/>
                  </a:lnTo>
                  <a:lnTo>
                    <a:pt x="141" y="197"/>
                  </a:lnTo>
                  <a:lnTo>
                    <a:pt x="148" y="205"/>
                  </a:lnTo>
                  <a:lnTo>
                    <a:pt x="156" y="220"/>
                  </a:lnTo>
                  <a:lnTo>
                    <a:pt x="167" y="238"/>
                  </a:lnTo>
                  <a:lnTo>
                    <a:pt x="178" y="257"/>
                  </a:lnTo>
                  <a:lnTo>
                    <a:pt x="187" y="272"/>
                  </a:lnTo>
                  <a:lnTo>
                    <a:pt x="192" y="283"/>
                  </a:lnTo>
                  <a:lnTo>
                    <a:pt x="193" y="288"/>
                  </a:lnTo>
                  <a:lnTo>
                    <a:pt x="190" y="285"/>
                  </a:lnTo>
                  <a:lnTo>
                    <a:pt x="184" y="277"/>
                  </a:lnTo>
                  <a:lnTo>
                    <a:pt x="175" y="261"/>
                  </a:lnTo>
                  <a:lnTo>
                    <a:pt x="164" y="244"/>
                  </a:lnTo>
                  <a:close/>
                  <a:moveTo>
                    <a:pt x="211" y="319"/>
                  </a:moveTo>
                  <a:lnTo>
                    <a:pt x="214" y="322"/>
                  </a:lnTo>
                  <a:lnTo>
                    <a:pt x="221" y="332"/>
                  </a:lnTo>
                  <a:lnTo>
                    <a:pt x="231" y="347"/>
                  </a:lnTo>
                  <a:lnTo>
                    <a:pt x="242" y="366"/>
                  </a:lnTo>
                  <a:lnTo>
                    <a:pt x="252" y="386"/>
                  </a:lnTo>
                  <a:lnTo>
                    <a:pt x="262" y="402"/>
                  </a:lnTo>
                  <a:lnTo>
                    <a:pt x="267" y="414"/>
                  </a:lnTo>
                  <a:lnTo>
                    <a:pt x="270" y="418"/>
                  </a:lnTo>
                  <a:lnTo>
                    <a:pt x="266" y="416"/>
                  </a:lnTo>
                  <a:lnTo>
                    <a:pt x="260" y="406"/>
                  </a:lnTo>
                  <a:lnTo>
                    <a:pt x="250" y="391"/>
                  </a:lnTo>
                  <a:lnTo>
                    <a:pt x="238" y="372"/>
                  </a:lnTo>
                  <a:lnTo>
                    <a:pt x="228" y="352"/>
                  </a:lnTo>
                  <a:lnTo>
                    <a:pt x="219" y="335"/>
                  </a:lnTo>
                  <a:lnTo>
                    <a:pt x="212" y="324"/>
                  </a:lnTo>
                  <a:lnTo>
                    <a:pt x="211" y="319"/>
                  </a:lnTo>
                  <a:close/>
                  <a:moveTo>
                    <a:pt x="306" y="437"/>
                  </a:moveTo>
                  <a:lnTo>
                    <a:pt x="296" y="418"/>
                  </a:lnTo>
                  <a:lnTo>
                    <a:pt x="287" y="403"/>
                  </a:lnTo>
                  <a:lnTo>
                    <a:pt x="282" y="391"/>
                  </a:lnTo>
                  <a:lnTo>
                    <a:pt x="280" y="387"/>
                  </a:lnTo>
                  <a:lnTo>
                    <a:pt x="283" y="389"/>
                  </a:lnTo>
                  <a:lnTo>
                    <a:pt x="289" y="399"/>
                  </a:lnTo>
                  <a:lnTo>
                    <a:pt x="299" y="413"/>
                  </a:lnTo>
                  <a:lnTo>
                    <a:pt x="310" y="431"/>
                  </a:lnTo>
                  <a:lnTo>
                    <a:pt x="320" y="450"/>
                  </a:lnTo>
                  <a:lnTo>
                    <a:pt x="329" y="465"/>
                  </a:lnTo>
                  <a:lnTo>
                    <a:pt x="334" y="476"/>
                  </a:lnTo>
                  <a:lnTo>
                    <a:pt x="336" y="482"/>
                  </a:lnTo>
                  <a:lnTo>
                    <a:pt x="333" y="478"/>
                  </a:lnTo>
                  <a:lnTo>
                    <a:pt x="327" y="470"/>
                  </a:lnTo>
                  <a:lnTo>
                    <a:pt x="317" y="455"/>
                  </a:lnTo>
                  <a:lnTo>
                    <a:pt x="306" y="4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CH"/>
            </a:p>
          </p:txBody>
        </p:sp>
        <p:sp>
          <p:nvSpPr>
            <p:cNvPr id="21" name="Freeform 8"/>
            <p:cNvSpPr>
              <a:spLocks noEditPoints="1"/>
            </p:cNvSpPr>
            <p:nvPr userDrawn="1"/>
          </p:nvSpPr>
          <p:spPr bwMode="auto">
            <a:xfrm>
              <a:off x="8889537" y="3644901"/>
              <a:ext cx="134937" cy="227013"/>
            </a:xfrm>
            <a:custGeom>
              <a:avLst/>
              <a:gdLst>
                <a:gd name="T0" fmla="*/ 8 w 677"/>
                <a:gd name="T1" fmla="*/ 12 h 1141"/>
                <a:gd name="T2" fmla="*/ 51 w 677"/>
                <a:gd name="T3" fmla="*/ 91 h 1141"/>
                <a:gd name="T4" fmla="*/ 657 w 677"/>
                <a:gd name="T5" fmla="*/ 912 h 1141"/>
                <a:gd name="T6" fmla="*/ 677 w 677"/>
                <a:gd name="T7" fmla="*/ 990 h 1141"/>
                <a:gd name="T8" fmla="*/ 677 w 677"/>
                <a:gd name="T9" fmla="*/ 1101 h 1141"/>
                <a:gd name="T10" fmla="*/ 665 w 677"/>
                <a:gd name="T11" fmla="*/ 1068 h 1141"/>
                <a:gd name="T12" fmla="*/ 635 w 677"/>
                <a:gd name="T13" fmla="*/ 1080 h 1141"/>
                <a:gd name="T14" fmla="*/ 624 w 677"/>
                <a:gd name="T15" fmla="*/ 1047 h 1141"/>
                <a:gd name="T16" fmla="*/ 74 w 677"/>
                <a:gd name="T17" fmla="*/ 128 h 1141"/>
                <a:gd name="T18" fmla="*/ 128 w 677"/>
                <a:gd name="T19" fmla="*/ 224 h 1141"/>
                <a:gd name="T20" fmla="*/ 73 w 677"/>
                <a:gd name="T21" fmla="*/ 130 h 1141"/>
                <a:gd name="T22" fmla="*/ 150 w 677"/>
                <a:gd name="T23" fmla="*/ 259 h 1141"/>
                <a:gd name="T24" fmla="*/ 207 w 677"/>
                <a:gd name="T25" fmla="*/ 360 h 1141"/>
                <a:gd name="T26" fmla="*/ 280 w 677"/>
                <a:gd name="T27" fmla="*/ 489 h 1141"/>
                <a:gd name="T28" fmla="*/ 230 w 677"/>
                <a:gd name="T29" fmla="*/ 396 h 1141"/>
                <a:gd name="T30" fmla="*/ 291 w 677"/>
                <a:gd name="T31" fmla="*/ 502 h 1141"/>
                <a:gd name="T32" fmla="*/ 368 w 677"/>
                <a:gd name="T33" fmla="*/ 637 h 1141"/>
                <a:gd name="T34" fmla="*/ 315 w 677"/>
                <a:gd name="T35" fmla="*/ 541 h 1141"/>
                <a:gd name="T36" fmla="*/ 472 w 677"/>
                <a:gd name="T37" fmla="*/ 801 h 1141"/>
                <a:gd name="T38" fmla="*/ 410 w 677"/>
                <a:gd name="T39" fmla="*/ 707 h 1141"/>
                <a:gd name="T40" fmla="*/ 536 w 677"/>
                <a:gd name="T41" fmla="*/ 905 h 1141"/>
                <a:gd name="T42" fmla="*/ 547 w 677"/>
                <a:gd name="T43" fmla="*/ 935 h 1141"/>
                <a:gd name="T44" fmla="*/ 509 w 677"/>
                <a:gd name="T45" fmla="*/ 862 h 1141"/>
                <a:gd name="T46" fmla="*/ 138 w 677"/>
                <a:gd name="T47" fmla="*/ 194 h 1141"/>
                <a:gd name="T48" fmla="*/ 192 w 677"/>
                <a:gd name="T49" fmla="*/ 283 h 1141"/>
                <a:gd name="T50" fmla="*/ 214 w 677"/>
                <a:gd name="T51" fmla="*/ 322 h 1141"/>
                <a:gd name="T52" fmla="*/ 270 w 677"/>
                <a:gd name="T53" fmla="*/ 418 h 1141"/>
                <a:gd name="T54" fmla="*/ 212 w 677"/>
                <a:gd name="T55" fmla="*/ 324 h 1141"/>
                <a:gd name="T56" fmla="*/ 291 w 677"/>
                <a:gd name="T57" fmla="*/ 454 h 1141"/>
                <a:gd name="T58" fmla="*/ 350 w 677"/>
                <a:gd name="T59" fmla="*/ 555 h 1141"/>
                <a:gd name="T60" fmla="*/ 427 w 677"/>
                <a:gd name="T61" fmla="*/ 679 h 1141"/>
                <a:gd name="T62" fmla="*/ 388 w 677"/>
                <a:gd name="T63" fmla="*/ 624 h 1141"/>
                <a:gd name="T64" fmla="*/ 405 w 677"/>
                <a:gd name="T65" fmla="*/ 639 h 1141"/>
                <a:gd name="T66" fmla="*/ 514 w 677"/>
                <a:gd name="T67" fmla="*/ 832 h 1141"/>
                <a:gd name="T68" fmla="*/ 460 w 677"/>
                <a:gd name="T69" fmla="*/ 735 h 1141"/>
                <a:gd name="T70" fmla="*/ 618 w 677"/>
                <a:gd name="T71" fmla="*/ 996 h 1141"/>
                <a:gd name="T72" fmla="*/ 557 w 677"/>
                <a:gd name="T73" fmla="*/ 903 h 1141"/>
                <a:gd name="T74" fmla="*/ 306 w 677"/>
                <a:gd name="T75" fmla="*/ 437 h 1141"/>
                <a:gd name="T76" fmla="*/ 299 w 677"/>
                <a:gd name="T77" fmla="*/ 413 h 1141"/>
                <a:gd name="T78" fmla="*/ 327 w 677"/>
                <a:gd name="T79" fmla="*/ 470 h 1141"/>
                <a:gd name="T80" fmla="*/ 354 w 677"/>
                <a:gd name="T81" fmla="*/ 512 h 1141"/>
                <a:gd name="T82" fmla="*/ 412 w 677"/>
                <a:gd name="T83" fmla="*/ 607 h 1141"/>
                <a:gd name="T84" fmla="*/ 450 w 677"/>
                <a:gd name="T85" fmla="*/ 678 h 1141"/>
                <a:gd name="T86" fmla="*/ 466 w 677"/>
                <a:gd name="T87" fmla="*/ 693 h 1141"/>
                <a:gd name="T88" fmla="*/ 475 w 677"/>
                <a:gd name="T89" fmla="*/ 719 h 1141"/>
                <a:gd name="T90" fmla="*/ 563 w 677"/>
                <a:gd name="T91" fmla="*/ 855 h 1141"/>
                <a:gd name="T92" fmla="*/ 547 w 677"/>
                <a:gd name="T93" fmla="*/ 840 h 1141"/>
                <a:gd name="T94" fmla="*/ 612 w 677"/>
                <a:gd name="T95" fmla="*/ 946 h 1141"/>
                <a:gd name="T96" fmla="*/ 654 w 677"/>
                <a:gd name="T97" fmla="*/ 1003 h 1141"/>
                <a:gd name="T98" fmla="*/ 637 w 677"/>
                <a:gd name="T99" fmla="*/ 987 h 1141"/>
                <a:gd name="T100" fmla="*/ 434 w 677"/>
                <a:gd name="T101" fmla="*/ 591 h 1141"/>
                <a:gd name="T102" fmla="*/ 479 w 677"/>
                <a:gd name="T103" fmla="*/ 672 h 1141"/>
                <a:gd name="T104" fmla="*/ 502 w 677"/>
                <a:gd name="T105" fmla="*/ 709 h 1141"/>
                <a:gd name="T106" fmla="*/ 552 w 677"/>
                <a:gd name="T107" fmla="*/ 788 h 1141"/>
                <a:gd name="T108" fmla="*/ 611 w 677"/>
                <a:gd name="T109" fmla="*/ 893 h 1141"/>
                <a:gd name="T110" fmla="*/ 601 w 677"/>
                <a:gd name="T111" fmla="*/ 866 h 1141"/>
                <a:gd name="T112" fmla="*/ 633 w 677"/>
                <a:gd name="T113" fmla="*/ 928 h 1141"/>
                <a:gd name="T114" fmla="*/ 573 w 677"/>
                <a:gd name="T115" fmla="*/ 771 h 1141"/>
                <a:gd name="T116" fmla="*/ 629 w 677"/>
                <a:gd name="T117" fmla="*/ 860 h 1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677" h="1141">
                  <a:moveTo>
                    <a:pt x="26" y="50"/>
                  </a:moveTo>
                  <a:lnTo>
                    <a:pt x="15" y="31"/>
                  </a:lnTo>
                  <a:lnTo>
                    <a:pt x="6" y="15"/>
                  </a:lnTo>
                  <a:lnTo>
                    <a:pt x="1" y="5"/>
                  </a:lnTo>
                  <a:lnTo>
                    <a:pt x="0" y="0"/>
                  </a:lnTo>
                  <a:lnTo>
                    <a:pt x="2" y="2"/>
                  </a:lnTo>
                  <a:lnTo>
                    <a:pt x="8" y="12"/>
                  </a:lnTo>
                  <a:lnTo>
                    <a:pt x="17" y="26"/>
                  </a:lnTo>
                  <a:lnTo>
                    <a:pt x="28" y="45"/>
                  </a:lnTo>
                  <a:lnTo>
                    <a:pt x="39" y="63"/>
                  </a:lnTo>
                  <a:lnTo>
                    <a:pt x="46" y="79"/>
                  </a:lnTo>
                  <a:lnTo>
                    <a:pt x="52" y="90"/>
                  </a:lnTo>
                  <a:lnTo>
                    <a:pt x="54" y="94"/>
                  </a:lnTo>
                  <a:lnTo>
                    <a:pt x="51" y="91"/>
                  </a:lnTo>
                  <a:lnTo>
                    <a:pt x="45" y="82"/>
                  </a:lnTo>
                  <a:lnTo>
                    <a:pt x="35" y="68"/>
                  </a:lnTo>
                  <a:lnTo>
                    <a:pt x="26" y="50"/>
                  </a:lnTo>
                  <a:close/>
                  <a:moveTo>
                    <a:pt x="677" y="935"/>
                  </a:moveTo>
                  <a:lnTo>
                    <a:pt x="677" y="947"/>
                  </a:lnTo>
                  <a:lnTo>
                    <a:pt x="666" y="928"/>
                  </a:lnTo>
                  <a:lnTo>
                    <a:pt x="657" y="912"/>
                  </a:lnTo>
                  <a:lnTo>
                    <a:pt x="651" y="901"/>
                  </a:lnTo>
                  <a:lnTo>
                    <a:pt x="650" y="896"/>
                  </a:lnTo>
                  <a:lnTo>
                    <a:pt x="652" y="898"/>
                  </a:lnTo>
                  <a:lnTo>
                    <a:pt x="658" y="906"/>
                  </a:lnTo>
                  <a:lnTo>
                    <a:pt x="667" y="919"/>
                  </a:lnTo>
                  <a:lnTo>
                    <a:pt x="677" y="935"/>
                  </a:lnTo>
                  <a:close/>
                  <a:moveTo>
                    <a:pt x="677" y="990"/>
                  </a:moveTo>
                  <a:lnTo>
                    <a:pt x="677" y="1000"/>
                  </a:lnTo>
                  <a:lnTo>
                    <a:pt x="668" y="982"/>
                  </a:lnTo>
                  <a:lnTo>
                    <a:pt x="665" y="975"/>
                  </a:lnTo>
                  <a:lnTo>
                    <a:pt x="668" y="978"/>
                  </a:lnTo>
                  <a:lnTo>
                    <a:pt x="677" y="990"/>
                  </a:lnTo>
                  <a:close/>
                  <a:moveTo>
                    <a:pt x="677" y="1087"/>
                  </a:moveTo>
                  <a:lnTo>
                    <a:pt x="677" y="1101"/>
                  </a:lnTo>
                  <a:lnTo>
                    <a:pt x="664" y="1078"/>
                  </a:lnTo>
                  <a:lnTo>
                    <a:pt x="653" y="1060"/>
                  </a:lnTo>
                  <a:lnTo>
                    <a:pt x="646" y="1047"/>
                  </a:lnTo>
                  <a:lnTo>
                    <a:pt x="644" y="1042"/>
                  </a:lnTo>
                  <a:lnTo>
                    <a:pt x="647" y="1044"/>
                  </a:lnTo>
                  <a:lnTo>
                    <a:pt x="654" y="1054"/>
                  </a:lnTo>
                  <a:lnTo>
                    <a:pt x="665" y="1068"/>
                  </a:lnTo>
                  <a:lnTo>
                    <a:pt x="677" y="1087"/>
                  </a:lnTo>
                  <a:close/>
                  <a:moveTo>
                    <a:pt x="677" y="1138"/>
                  </a:moveTo>
                  <a:lnTo>
                    <a:pt x="677" y="1141"/>
                  </a:lnTo>
                  <a:lnTo>
                    <a:pt x="671" y="1135"/>
                  </a:lnTo>
                  <a:lnTo>
                    <a:pt x="662" y="1121"/>
                  </a:lnTo>
                  <a:lnTo>
                    <a:pt x="650" y="1102"/>
                  </a:lnTo>
                  <a:lnTo>
                    <a:pt x="635" y="1080"/>
                  </a:lnTo>
                  <a:lnTo>
                    <a:pt x="619" y="1054"/>
                  </a:lnTo>
                  <a:lnTo>
                    <a:pt x="608" y="1032"/>
                  </a:lnTo>
                  <a:lnTo>
                    <a:pt x="599" y="1016"/>
                  </a:lnTo>
                  <a:lnTo>
                    <a:pt x="597" y="1009"/>
                  </a:lnTo>
                  <a:lnTo>
                    <a:pt x="601" y="1014"/>
                  </a:lnTo>
                  <a:lnTo>
                    <a:pt x="610" y="1027"/>
                  </a:lnTo>
                  <a:lnTo>
                    <a:pt x="624" y="1047"/>
                  </a:lnTo>
                  <a:lnTo>
                    <a:pt x="639" y="1072"/>
                  </a:lnTo>
                  <a:lnTo>
                    <a:pt x="652" y="1094"/>
                  </a:lnTo>
                  <a:lnTo>
                    <a:pt x="664" y="1113"/>
                  </a:lnTo>
                  <a:lnTo>
                    <a:pt x="671" y="1127"/>
                  </a:lnTo>
                  <a:lnTo>
                    <a:pt x="677" y="1138"/>
                  </a:lnTo>
                  <a:close/>
                  <a:moveTo>
                    <a:pt x="71" y="124"/>
                  </a:moveTo>
                  <a:lnTo>
                    <a:pt x="74" y="128"/>
                  </a:lnTo>
                  <a:lnTo>
                    <a:pt x="81" y="137"/>
                  </a:lnTo>
                  <a:lnTo>
                    <a:pt x="90" y="152"/>
                  </a:lnTo>
                  <a:lnTo>
                    <a:pt x="101" y="172"/>
                  </a:lnTo>
                  <a:lnTo>
                    <a:pt x="112" y="191"/>
                  </a:lnTo>
                  <a:lnTo>
                    <a:pt x="121" y="208"/>
                  </a:lnTo>
                  <a:lnTo>
                    <a:pt x="126" y="219"/>
                  </a:lnTo>
                  <a:lnTo>
                    <a:pt x="128" y="224"/>
                  </a:lnTo>
                  <a:lnTo>
                    <a:pt x="125" y="222"/>
                  </a:lnTo>
                  <a:lnTo>
                    <a:pt x="119" y="212"/>
                  </a:lnTo>
                  <a:lnTo>
                    <a:pt x="110" y="196"/>
                  </a:lnTo>
                  <a:lnTo>
                    <a:pt x="98" y="177"/>
                  </a:lnTo>
                  <a:lnTo>
                    <a:pt x="87" y="158"/>
                  </a:lnTo>
                  <a:lnTo>
                    <a:pt x="79" y="141"/>
                  </a:lnTo>
                  <a:lnTo>
                    <a:pt x="73" y="130"/>
                  </a:lnTo>
                  <a:lnTo>
                    <a:pt x="71" y="124"/>
                  </a:lnTo>
                  <a:close/>
                  <a:moveTo>
                    <a:pt x="176" y="311"/>
                  </a:moveTo>
                  <a:lnTo>
                    <a:pt x="164" y="291"/>
                  </a:lnTo>
                  <a:lnTo>
                    <a:pt x="154" y="273"/>
                  </a:lnTo>
                  <a:lnTo>
                    <a:pt x="149" y="261"/>
                  </a:lnTo>
                  <a:lnTo>
                    <a:pt x="147" y="256"/>
                  </a:lnTo>
                  <a:lnTo>
                    <a:pt x="150" y="259"/>
                  </a:lnTo>
                  <a:lnTo>
                    <a:pt x="156" y="269"/>
                  </a:lnTo>
                  <a:lnTo>
                    <a:pt x="167" y="285"/>
                  </a:lnTo>
                  <a:lnTo>
                    <a:pt x="179" y="306"/>
                  </a:lnTo>
                  <a:lnTo>
                    <a:pt x="191" y="326"/>
                  </a:lnTo>
                  <a:lnTo>
                    <a:pt x="199" y="344"/>
                  </a:lnTo>
                  <a:lnTo>
                    <a:pt x="206" y="355"/>
                  </a:lnTo>
                  <a:lnTo>
                    <a:pt x="207" y="360"/>
                  </a:lnTo>
                  <a:lnTo>
                    <a:pt x="205" y="358"/>
                  </a:lnTo>
                  <a:lnTo>
                    <a:pt x="197" y="347"/>
                  </a:lnTo>
                  <a:lnTo>
                    <a:pt x="188" y="331"/>
                  </a:lnTo>
                  <a:lnTo>
                    <a:pt x="176" y="311"/>
                  </a:lnTo>
                  <a:close/>
                  <a:moveTo>
                    <a:pt x="291" y="502"/>
                  </a:moveTo>
                  <a:lnTo>
                    <a:pt x="288" y="500"/>
                  </a:lnTo>
                  <a:lnTo>
                    <a:pt x="280" y="489"/>
                  </a:lnTo>
                  <a:lnTo>
                    <a:pt x="270" y="472"/>
                  </a:lnTo>
                  <a:lnTo>
                    <a:pt x="257" y="451"/>
                  </a:lnTo>
                  <a:lnTo>
                    <a:pt x="245" y="430"/>
                  </a:lnTo>
                  <a:lnTo>
                    <a:pt x="235" y="411"/>
                  </a:lnTo>
                  <a:lnTo>
                    <a:pt x="229" y="399"/>
                  </a:lnTo>
                  <a:lnTo>
                    <a:pt x="226" y="393"/>
                  </a:lnTo>
                  <a:lnTo>
                    <a:pt x="230" y="396"/>
                  </a:lnTo>
                  <a:lnTo>
                    <a:pt x="237" y="407"/>
                  </a:lnTo>
                  <a:lnTo>
                    <a:pt x="248" y="424"/>
                  </a:lnTo>
                  <a:lnTo>
                    <a:pt x="261" y="445"/>
                  </a:lnTo>
                  <a:lnTo>
                    <a:pt x="273" y="467"/>
                  </a:lnTo>
                  <a:lnTo>
                    <a:pt x="283" y="485"/>
                  </a:lnTo>
                  <a:lnTo>
                    <a:pt x="289" y="498"/>
                  </a:lnTo>
                  <a:lnTo>
                    <a:pt x="291" y="502"/>
                  </a:lnTo>
                  <a:close/>
                  <a:moveTo>
                    <a:pt x="347" y="592"/>
                  </a:moveTo>
                  <a:lnTo>
                    <a:pt x="360" y="613"/>
                  </a:lnTo>
                  <a:lnTo>
                    <a:pt x="371" y="633"/>
                  </a:lnTo>
                  <a:lnTo>
                    <a:pt x="378" y="646"/>
                  </a:lnTo>
                  <a:lnTo>
                    <a:pt x="380" y="651"/>
                  </a:lnTo>
                  <a:lnTo>
                    <a:pt x="377" y="648"/>
                  </a:lnTo>
                  <a:lnTo>
                    <a:pt x="368" y="637"/>
                  </a:lnTo>
                  <a:lnTo>
                    <a:pt x="357" y="619"/>
                  </a:lnTo>
                  <a:lnTo>
                    <a:pt x="344" y="597"/>
                  </a:lnTo>
                  <a:lnTo>
                    <a:pt x="330" y="574"/>
                  </a:lnTo>
                  <a:lnTo>
                    <a:pt x="320" y="556"/>
                  </a:lnTo>
                  <a:lnTo>
                    <a:pt x="314" y="543"/>
                  </a:lnTo>
                  <a:lnTo>
                    <a:pt x="312" y="537"/>
                  </a:lnTo>
                  <a:lnTo>
                    <a:pt x="315" y="541"/>
                  </a:lnTo>
                  <a:lnTo>
                    <a:pt x="323" y="552"/>
                  </a:lnTo>
                  <a:lnTo>
                    <a:pt x="333" y="569"/>
                  </a:lnTo>
                  <a:lnTo>
                    <a:pt x="347" y="592"/>
                  </a:lnTo>
                  <a:close/>
                  <a:moveTo>
                    <a:pt x="439" y="745"/>
                  </a:moveTo>
                  <a:lnTo>
                    <a:pt x="453" y="768"/>
                  </a:lnTo>
                  <a:lnTo>
                    <a:pt x="464" y="787"/>
                  </a:lnTo>
                  <a:lnTo>
                    <a:pt x="472" y="801"/>
                  </a:lnTo>
                  <a:lnTo>
                    <a:pt x="474" y="808"/>
                  </a:lnTo>
                  <a:lnTo>
                    <a:pt x="469" y="803"/>
                  </a:lnTo>
                  <a:lnTo>
                    <a:pt x="461" y="791"/>
                  </a:lnTo>
                  <a:lnTo>
                    <a:pt x="449" y="774"/>
                  </a:lnTo>
                  <a:lnTo>
                    <a:pt x="435" y="750"/>
                  </a:lnTo>
                  <a:lnTo>
                    <a:pt x="422" y="728"/>
                  </a:lnTo>
                  <a:lnTo>
                    <a:pt x="410" y="707"/>
                  </a:lnTo>
                  <a:lnTo>
                    <a:pt x="404" y="693"/>
                  </a:lnTo>
                  <a:lnTo>
                    <a:pt x="401" y="688"/>
                  </a:lnTo>
                  <a:lnTo>
                    <a:pt x="405" y="691"/>
                  </a:lnTo>
                  <a:lnTo>
                    <a:pt x="413" y="703"/>
                  </a:lnTo>
                  <a:lnTo>
                    <a:pt x="425" y="721"/>
                  </a:lnTo>
                  <a:lnTo>
                    <a:pt x="439" y="745"/>
                  </a:lnTo>
                  <a:close/>
                  <a:moveTo>
                    <a:pt x="536" y="905"/>
                  </a:moveTo>
                  <a:lnTo>
                    <a:pt x="551" y="930"/>
                  </a:lnTo>
                  <a:lnTo>
                    <a:pt x="563" y="950"/>
                  </a:lnTo>
                  <a:lnTo>
                    <a:pt x="571" y="964"/>
                  </a:lnTo>
                  <a:lnTo>
                    <a:pt x="573" y="971"/>
                  </a:lnTo>
                  <a:lnTo>
                    <a:pt x="569" y="967"/>
                  </a:lnTo>
                  <a:lnTo>
                    <a:pt x="560" y="954"/>
                  </a:lnTo>
                  <a:lnTo>
                    <a:pt x="547" y="935"/>
                  </a:lnTo>
                  <a:lnTo>
                    <a:pt x="532" y="911"/>
                  </a:lnTo>
                  <a:lnTo>
                    <a:pt x="518" y="887"/>
                  </a:lnTo>
                  <a:lnTo>
                    <a:pt x="506" y="867"/>
                  </a:lnTo>
                  <a:lnTo>
                    <a:pt x="499" y="852"/>
                  </a:lnTo>
                  <a:lnTo>
                    <a:pt x="496" y="845"/>
                  </a:lnTo>
                  <a:lnTo>
                    <a:pt x="501" y="850"/>
                  </a:lnTo>
                  <a:lnTo>
                    <a:pt x="509" y="862"/>
                  </a:lnTo>
                  <a:lnTo>
                    <a:pt x="521" y="881"/>
                  </a:lnTo>
                  <a:lnTo>
                    <a:pt x="536" y="905"/>
                  </a:lnTo>
                  <a:close/>
                  <a:moveTo>
                    <a:pt x="164" y="244"/>
                  </a:moveTo>
                  <a:lnTo>
                    <a:pt x="153" y="225"/>
                  </a:lnTo>
                  <a:lnTo>
                    <a:pt x="146" y="210"/>
                  </a:lnTo>
                  <a:lnTo>
                    <a:pt x="140" y="198"/>
                  </a:lnTo>
                  <a:lnTo>
                    <a:pt x="138" y="194"/>
                  </a:lnTo>
                  <a:lnTo>
                    <a:pt x="141" y="197"/>
                  </a:lnTo>
                  <a:lnTo>
                    <a:pt x="148" y="205"/>
                  </a:lnTo>
                  <a:lnTo>
                    <a:pt x="156" y="220"/>
                  </a:lnTo>
                  <a:lnTo>
                    <a:pt x="167" y="238"/>
                  </a:lnTo>
                  <a:lnTo>
                    <a:pt x="178" y="257"/>
                  </a:lnTo>
                  <a:lnTo>
                    <a:pt x="187" y="272"/>
                  </a:lnTo>
                  <a:lnTo>
                    <a:pt x="192" y="283"/>
                  </a:lnTo>
                  <a:lnTo>
                    <a:pt x="193" y="288"/>
                  </a:lnTo>
                  <a:lnTo>
                    <a:pt x="190" y="285"/>
                  </a:lnTo>
                  <a:lnTo>
                    <a:pt x="184" y="277"/>
                  </a:lnTo>
                  <a:lnTo>
                    <a:pt x="175" y="261"/>
                  </a:lnTo>
                  <a:lnTo>
                    <a:pt x="164" y="244"/>
                  </a:lnTo>
                  <a:close/>
                  <a:moveTo>
                    <a:pt x="211" y="319"/>
                  </a:moveTo>
                  <a:lnTo>
                    <a:pt x="214" y="322"/>
                  </a:lnTo>
                  <a:lnTo>
                    <a:pt x="221" y="332"/>
                  </a:lnTo>
                  <a:lnTo>
                    <a:pt x="231" y="347"/>
                  </a:lnTo>
                  <a:lnTo>
                    <a:pt x="242" y="366"/>
                  </a:lnTo>
                  <a:lnTo>
                    <a:pt x="252" y="386"/>
                  </a:lnTo>
                  <a:lnTo>
                    <a:pt x="262" y="402"/>
                  </a:lnTo>
                  <a:lnTo>
                    <a:pt x="267" y="414"/>
                  </a:lnTo>
                  <a:lnTo>
                    <a:pt x="270" y="418"/>
                  </a:lnTo>
                  <a:lnTo>
                    <a:pt x="266" y="416"/>
                  </a:lnTo>
                  <a:lnTo>
                    <a:pt x="260" y="406"/>
                  </a:lnTo>
                  <a:lnTo>
                    <a:pt x="250" y="391"/>
                  </a:lnTo>
                  <a:lnTo>
                    <a:pt x="238" y="372"/>
                  </a:lnTo>
                  <a:lnTo>
                    <a:pt x="228" y="352"/>
                  </a:lnTo>
                  <a:lnTo>
                    <a:pt x="219" y="335"/>
                  </a:lnTo>
                  <a:lnTo>
                    <a:pt x="212" y="324"/>
                  </a:lnTo>
                  <a:lnTo>
                    <a:pt x="211" y="319"/>
                  </a:lnTo>
                  <a:close/>
                  <a:moveTo>
                    <a:pt x="317" y="505"/>
                  </a:moveTo>
                  <a:lnTo>
                    <a:pt x="305" y="485"/>
                  </a:lnTo>
                  <a:lnTo>
                    <a:pt x="296" y="468"/>
                  </a:lnTo>
                  <a:lnTo>
                    <a:pt x="290" y="456"/>
                  </a:lnTo>
                  <a:lnTo>
                    <a:pt x="288" y="450"/>
                  </a:lnTo>
                  <a:lnTo>
                    <a:pt x="291" y="454"/>
                  </a:lnTo>
                  <a:lnTo>
                    <a:pt x="299" y="463"/>
                  </a:lnTo>
                  <a:lnTo>
                    <a:pt x="309" y="479"/>
                  </a:lnTo>
                  <a:lnTo>
                    <a:pt x="320" y="500"/>
                  </a:lnTo>
                  <a:lnTo>
                    <a:pt x="332" y="520"/>
                  </a:lnTo>
                  <a:lnTo>
                    <a:pt x="342" y="538"/>
                  </a:lnTo>
                  <a:lnTo>
                    <a:pt x="348" y="550"/>
                  </a:lnTo>
                  <a:lnTo>
                    <a:pt x="350" y="555"/>
                  </a:lnTo>
                  <a:lnTo>
                    <a:pt x="346" y="552"/>
                  </a:lnTo>
                  <a:lnTo>
                    <a:pt x="340" y="541"/>
                  </a:lnTo>
                  <a:lnTo>
                    <a:pt x="329" y="526"/>
                  </a:lnTo>
                  <a:lnTo>
                    <a:pt x="317" y="505"/>
                  </a:lnTo>
                  <a:close/>
                  <a:moveTo>
                    <a:pt x="405" y="639"/>
                  </a:moveTo>
                  <a:lnTo>
                    <a:pt x="416" y="661"/>
                  </a:lnTo>
                  <a:lnTo>
                    <a:pt x="427" y="679"/>
                  </a:lnTo>
                  <a:lnTo>
                    <a:pt x="434" y="692"/>
                  </a:lnTo>
                  <a:lnTo>
                    <a:pt x="435" y="697"/>
                  </a:lnTo>
                  <a:lnTo>
                    <a:pt x="432" y="694"/>
                  </a:lnTo>
                  <a:lnTo>
                    <a:pt x="424" y="683"/>
                  </a:lnTo>
                  <a:lnTo>
                    <a:pt x="413" y="667"/>
                  </a:lnTo>
                  <a:lnTo>
                    <a:pt x="400" y="646"/>
                  </a:lnTo>
                  <a:lnTo>
                    <a:pt x="388" y="624"/>
                  </a:lnTo>
                  <a:lnTo>
                    <a:pt x="378" y="606"/>
                  </a:lnTo>
                  <a:lnTo>
                    <a:pt x="371" y="594"/>
                  </a:lnTo>
                  <a:lnTo>
                    <a:pt x="370" y="588"/>
                  </a:lnTo>
                  <a:lnTo>
                    <a:pt x="373" y="591"/>
                  </a:lnTo>
                  <a:lnTo>
                    <a:pt x="381" y="603"/>
                  </a:lnTo>
                  <a:lnTo>
                    <a:pt x="392" y="619"/>
                  </a:lnTo>
                  <a:lnTo>
                    <a:pt x="405" y="639"/>
                  </a:lnTo>
                  <a:close/>
                  <a:moveTo>
                    <a:pt x="492" y="786"/>
                  </a:moveTo>
                  <a:lnTo>
                    <a:pt x="506" y="809"/>
                  </a:lnTo>
                  <a:lnTo>
                    <a:pt x="516" y="828"/>
                  </a:lnTo>
                  <a:lnTo>
                    <a:pt x="523" y="841"/>
                  </a:lnTo>
                  <a:lnTo>
                    <a:pt x="525" y="846"/>
                  </a:lnTo>
                  <a:lnTo>
                    <a:pt x="521" y="843"/>
                  </a:lnTo>
                  <a:lnTo>
                    <a:pt x="514" y="832"/>
                  </a:lnTo>
                  <a:lnTo>
                    <a:pt x="502" y="814"/>
                  </a:lnTo>
                  <a:lnTo>
                    <a:pt x="489" y="792"/>
                  </a:lnTo>
                  <a:lnTo>
                    <a:pt x="475" y="770"/>
                  </a:lnTo>
                  <a:lnTo>
                    <a:pt x="465" y="751"/>
                  </a:lnTo>
                  <a:lnTo>
                    <a:pt x="457" y="737"/>
                  </a:lnTo>
                  <a:lnTo>
                    <a:pt x="456" y="732"/>
                  </a:lnTo>
                  <a:lnTo>
                    <a:pt x="460" y="735"/>
                  </a:lnTo>
                  <a:lnTo>
                    <a:pt x="467" y="747"/>
                  </a:lnTo>
                  <a:lnTo>
                    <a:pt x="479" y="764"/>
                  </a:lnTo>
                  <a:lnTo>
                    <a:pt x="492" y="786"/>
                  </a:lnTo>
                  <a:close/>
                  <a:moveTo>
                    <a:pt x="586" y="939"/>
                  </a:moveTo>
                  <a:lnTo>
                    <a:pt x="600" y="963"/>
                  </a:lnTo>
                  <a:lnTo>
                    <a:pt x="611" y="982"/>
                  </a:lnTo>
                  <a:lnTo>
                    <a:pt x="618" y="996"/>
                  </a:lnTo>
                  <a:lnTo>
                    <a:pt x="620" y="1003"/>
                  </a:lnTo>
                  <a:lnTo>
                    <a:pt x="617" y="1000"/>
                  </a:lnTo>
                  <a:lnTo>
                    <a:pt x="609" y="988"/>
                  </a:lnTo>
                  <a:lnTo>
                    <a:pt x="597" y="969"/>
                  </a:lnTo>
                  <a:lnTo>
                    <a:pt x="582" y="947"/>
                  </a:lnTo>
                  <a:lnTo>
                    <a:pt x="568" y="923"/>
                  </a:lnTo>
                  <a:lnTo>
                    <a:pt x="557" y="903"/>
                  </a:lnTo>
                  <a:lnTo>
                    <a:pt x="549" y="889"/>
                  </a:lnTo>
                  <a:lnTo>
                    <a:pt x="547" y="883"/>
                  </a:lnTo>
                  <a:lnTo>
                    <a:pt x="551" y="886"/>
                  </a:lnTo>
                  <a:lnTo>
                    <a:pt x="560" y="898"/>
                  </a:lnTo>
                  <a:lnTo>
                    <a:pt x="572" y="917"/>
                  </a:lnTo>
                  <a:lnTo>
                    <a:pt x="586" y="939"/>
                  </a:lnTo>
                  <a:close/>
                  <a:moveTo>
                    <a:pt x="306" y="437"/>
                  </a:moveTo>
                  <a:lnTo>
                    <a:pt x="296" y="418"/>
                  </a:lnTo>
                  <a:lnTo>
                    <a:pt x="287" y="403"/>
                  </a:lnTo>
                  <a:lnTo>
                    <a:pt x="282" y="391"/>
                  </a:lnTo>
                  <a:lnTo>
                    <a:pt x="280" y="387"/>
                  </a:lnTo>
                  <a:lnTo>
                    <a:pt x="283" y="389"/>
                  </a:lnTo>
                  <a:lnTo>
                    <a:pt x="289" y="399"/>
                  </a:lnTo>
                  <a:lnTo>
                    <a:pt x="299" y="413"/>
                  </a:lnTo>
                  <a:lnTo>
                    <a:pt x="310" y="431"/>
                  </a:lnTo>
                  <a:lnTo>
                    <a:pt x="320" y="450"/>
                  </a:lnTo>
                  <a:lnTo>
                    <a:pt x="329" y="465"/>
                  </a:lnTo>
                  <a:lnTo>
                    <a:pt x="334" y="476"/>
                  </a:lnTo>
                  <a:lnTo>
                    <a:pt x="336" y="482"/>
                  </a:lnTo>
                  <a:lnTo>
                    <a:pt x="333" y="478"/>
                  </a:lnTo>
                  <a:lnTo>
                    <a:pt x="327" y="470"/>
                  </a:lnTo>
                  <a:lnTo>
                    <a:pt x="317" y="455"/>
                  </a:lnTo>
                  <a:lnTo>
                    <a:pt x="306" y="437"/>
                  </a:lnTo>
                  <a:close/>
                  <a:moveTo>
                    <a:pt x="382" y="565"/>
                  </a:moveTo>
                  <a:lnTo>
                    <a:pt x="370" y="545"/>
                  </a:lnTo>
                  <a:lnTo>
                    <a:pt x="361" y="529"/>
                  </a:lnTo>
                  <a:lnTo>
                    <a:pt x="356" y="517"/>
                  </a:lnTo>
                  <a:lnTo>
                    <a:pt x="354" y="512"/>
                  </a:lnTo>
                  <a:lnTo>
                    <a:pt x="357" y="515"/>
                  </a:lnTo>
                  <a:lnTo>
                    <a:pt x="364" y="525"/>
                  </a:lnTo>
                  <a:lnTo>
                    <a:pt x="373" y="540"/>
                  </a:lnTo>
                  <a:lnTo>
                    <a:pt x="385" y="559"/>
                  </a:lnTo>
                  <a:lnTo>
                    <a:pt x="397" y="579"/>
                  </a:lnTo>
                  <a:lnTo>
                    <a:pt x="406" y="595"/>
                  </a:lnTo>
                  <a:lnTo>
                    <a:pt x="412" y="607"/>
                  </a:lnTo>
                  <a:lnTo>
                    <a:pt x="413" y="611"/>
                  </a:lnTo>
                  <a:lnTo>
                    <a:pt x="410" y="609"/>
                  </a:lnTo>
                  <a:lnTo>
                    <a:pt x="404" y="599"/>
                  </a:lnTo>
                  <a:lnTo>
                    <a:pt x="394" y="584"/>
                  </a:lnTo>
                  <a:lnTo>
                    <a:pt x="382" y="565"/>
                  </a:lnTo>
                  <a:close/>
                  <a:moveTo>
                    <a:pt x="463" y="700"/>
                  </a:moveTo>
                  <a:lnTo>
                    <a:pt x="450" y="678"/>
                  </a:lnTo>
                  <a:lnTo>
                    <a:pt x="440" y="662"/>
                  </a:lnTo>
                  <a:lnTo>
                    <a:pt x="435" y="649"/>
                  </a:lnTo>
                  <a:lnTo>
                    <a:pt x="433" y="644"/>
                  </a:lnTo>
                  <a:lnTo>
                    <a:pt x="436" y="647"/>
                  </a:lnTo>
                  <a:lnTo>
                    <a:pt x="443" y="658"/>
                  </a:lnTo>
                  <a:lnTo>
                    <a:pt x="453" y="673"/>
                  </a:lnTo>
                  <a:lnTo>
                    <a:pt x="466" y="693"/>
                  </a:lnTo>
                  <a:lnTo>
                    <a:pt x="478" y="714"/>
                  </a:lnTo>
                  <a:lnTo>
                    <a:pt x="488" y="731"/>
                  </a:lnTo>
                  <a:lnTo>
                    <a:pt x="493" y="743"/>
                  </a:lnTo>
                  <a:lnTo>
                    <a:pt x="495" y="748"/>
                  </a:lnTo>
                  <a:lnTo>
                    <a:pt x="492" y="746"/>
                  </a:lnTo>
                  <a:lnTo>
                    <a:pt x="484" y="735"/>
                  </a:lnTo>
                  <a:lnTo>
                    <a:pt x="475" y="719"/>
                  </a:lnTo>
                  <a:lnTo>
                    <a:pt x="463" y="700"/>
                  </a:lnTo>
                  <a:close/>
                  <a:moveTo>
                    <a:pt x="516" y="782"/>
                  </a:moveTo>
                  <a:lnTo>
                    <a:pt x="519" y="785"/>
                  </a:lnTo>
                  <a:lnTo>
                    <a:pt x="527" y="796"/>
                  </a:lnTo>
                  <a:lnTo>
                    <a:pt x="537" y="813"/>
                  </a:lnTo>
                  <a:lnTo>
                    <a:pt x="551" y="833"/>
                  </a:lnTo>
                  <a:lnTo>
                    <a:pt x="563" y="855"/>
                  </a:lnTo>
                  <a:lnTo>
                    <a:pt x="574" y="873"/>
                  </a:lnTo>
                  <a:lnTo>
                    <a:pt x="581" y="886"/>
                  </a:lnTo>
                  <a:lnTo>
                    <a:pt x="583" y="892"/>
                  </a:lnTo>
                  <a:lnTo>
                    <a:pt x="579" y="889"/>
                  </a:lnTo>
                  <a:lnTo>
                    <a:pt x="571" y="878"/>
                  </a:lnTo>
                  <a:lnTo>
                    <a:pt x="560" y="860"/>
                  </a:lnTo>
                  <a:lnTo>
                    <a:pt x="547" y="840"/>
                  </a:lnTo>
                  <a:lnTo>
                    <a:pt x="534" y="818"/>
                  </a:lnTo>
                  <a:lnTo>
                    <a:pt x="524" y="800"/>
                  </a:lnTo>
                  <a:lnTo>
                    <a:pt x="518" y="787"/>
                  </a:lnTo>
                  <a:lnTo>
                    <a:pt x="516" y="782"/>
                  </a:lnTo>
                  <a:close/>
                  <a:moveTo>
                    <a:pt x="637" y="987"/>
                  </a:moveTo>
                  <a:lnTo>
                    <a:pt x="623" y="964"/>
                  </a:lnTo>
                  <a:lnTo>
                    <a:pt x="612" y="946"/>
                  </a:lnTo>
                  <a:lnTo>
                    <a:pt x="605" y="932"/>
                  </a:lnTo>
                  <a:lnTo>
                    <a:pt x="603" y="926"/>
                  </a:lnTo>
                  <a:lnTo>
                    <a:pt x="608" y="930"/>
                  </a:lnTo>
                  <a:lnTo>
                    <a:pt x="615" y="941"/>
                  </a:lnTo>
                  <a:lnTo>
                    <a:pt x="627" y="959"/>
                  </a:lnTo>
                  <a:lnTo>
                    <a:pt x="641" y="980"/>
                  </a:lnTo>
                  <a:lnTo>
                    <a:pt x="654" y="1003"/>
                  </a:lnTo>
                  <a:lnTo>
                    <a:pt x="665" y="1022"/>
                  </a:lnTo>
                  <a:lnTo>
                    <a:pt x="672" y="1035"/>
                  </a:lnTo>
                  <a:lnTo>
                    <a:pt x="674" y="1041"/>
                  </a:lnTo>
                  <a:lnTo>
                    <a:pt x="670" y="1037"/>
                  </a:lnTo>
                  <a:lnTo>
                    <a:pt x="663" y="1027"/>
                  </a:lnTo>
                  <a:lnTo>
                    <a:pt x="651" y="1008"/>
                  </a:lnTo>
                  <a:lnTo>
                    <a:pt x="637" y="987"/>
                  </a:lnTo>
                  <a:close/>
                  <a:moveTo>
                    <a:pt x="451" y="629"/>
                  </a:moveTo>
                  <a:lnTo>
                    <a:pt x="440" y="611"/>
                  </a:lnTo>
                  <a:lnTo>
                    <a:pt x="432" y="595"/>
                  </a:lnTo>
                  <a:lnTo>
                    <a:pt x="426" y="584"/>
                  </a:lnTo>
                  <a:lnTo>
                    <a:pt x="425" y="579"/>
                  </a:lnTo>
                  <a:lnTo>
                    <a:pt x="427" y="582"/>
                  </a:lnTo>
                  <a:lnTo>
                    <a:pt x="434" y="591"/>
                  </a:lnTo>
                  <a:lnTo>
                    <a:pt x="443" y="606"/>
                  </a:lnTo>
                  <a:lnTo>
                    <a:pt x="455" y="623"/>
                  </a:lnTo>
                  <a:lnTo>
                    <a:pt x="466" y="642"/>
                  </a:lnTo>
                  <a:lnTo>
                    <a:pt x="475" y="659"/>
                  </a:lnTo>
                  <a:lnTo>
                    <a:pt x="480" y="669"/>
                  </a:lnTo>
                  <a:lnTo>
                    <a:pt x="481" y="674"/>
                  </a:lnTo>
                  <a:lnTo>
                    <a:pt x="479" y="672"/>
                  </a:lnTo>
                  <a:lnTo>
                    <a:pt x="473" y="662"/>
                  </a:lnTo>
                  <a:lnTo>
                    <a:pt x="463" y="648"/>
                  </a:lnTo>
                  <a:lnTo>
                    <a:pt x="451" y="629"/>
                  </a:lnTo>
                  <a:close/>
                  <a:moveTo>
                    <a:pt x="529" y="758"/>
                  </a:moveTo>
                  <a:lnTo>
                    <a:pt x="517" y="738"/>
                  </a:lnTo>
                  <a:lnTo>
                    <a:pt x="508" y="721"/>
                  </a:lnTo>
                  <a:lnTo>
                    <a:pt x="502" y="709"/>
                  </a:lnTo>
                  <a:lnTo>
                    <a:pt x="501" y="705"/>
                  </a:lnTo>
                  <a:lnTo>
                    <a:pt x="503" y="707"/>
                  </a:lnTo>
                  <a:lnTo>
                    <a:pt x="510" y="717"/>
                  </a:lnTo>
                  <a:lnTo>
                    <a:pt x="520" y="733"/>
                  </a:lnTo>
                  <a:lnTo>
                    <a:pt x="532" y="751"/>
                  </a:lnTo>
                  <a:lnTo>
                    <a:pt x="544" y="772"/>
                  </a:lnTo>
                  <a:lnTo>
                    <a:pt x="552" y="788"/>
                  </a:lnTo>
                  <a:lnTo>
                    <a:pt x="559" y="800"/>
                  </a:lnTo>
                  <a:lnTo>
                    <a:pt x="560" y="804"/>
                  </a:lnTo>
                  <a:lnTo>
                    <a:pt x="558" y="802"/>
                  </a:lnTo>
                  <a:lnTo>
                    <a:pt x="550" y="792"/>
                  </a:lnTo>
                  <a:lnTo>
                    <a:pt x="541" y="777"/>
                  </a:lnTo>
                  <a:lnTo>
                    <a:pt x="529" y="758"/>
                  </a:lnTo>
                  <a:close/>
                  <a:moveTo>
                    <a:pt x="611" y="893"/>
                  </a:moveTo>
                  <a:lnTo>
                    <a:pt x="598" y="871"/>
                  </a:lnTo>
                  <a:lnTo>
                    <a:pt x="588" y="854"/>
                  </a:lnTo>
                  <a:lnTo>
                    <a:pt x="582" y="842"/>
                  </a:lnTo>
                  <a:lnTo>
                    <a:pt x="581" y="837"/>
                  </a:lnTo>
                  <a:lnTo>
                    <a:pt x="584" y="840"/>
                  </a:lnTo>
                  <a:lnTo>
                    <a:pt x="591" y="850"/>
                  </a:lnTo>
                  <a:lnTo>
                    <a:pt x="601" y="866"/>
                  </a:lnTo>
                  <a:lnTo>
                    <a:pt x="614" y="886"/>
                  </a:lnTo>
                  <a:lnTo>
                    <a:pt x="626" y="907"/>
                  </a:lnTo>
                  <a:lnTo>
                    <a:pt x="636" y="924"/>
                  </a:lnTo>
                  <a:lnTo>
                    <a:pt x="642" y="936"/>
                  </a:lnTo>
                  <a:lnTo>
                    <a:pt x="644" y="941"/>
                  </a:lnTo>
                  <a:lnTo>
                    <a:pt x="641" y="938"/>
                  </a:lnTo>
                  <a:lnTo>
                    <a:pt x="633" y="928"/>
                  </a:lnTo>
                  <a:lnTo>
                    <a:pt x="623" y="912"/>
                  </a:lnTo>
                  <a:lnTo>
                    <a:pt x="611" y="893"/>
                  </a:lnTo>
                  <a:close/>
                  <a:moveTo>
                    <a:pt x="600" y="822"/>
                  </a:moveTo>
                  <a:lnTo>
                    <a:pt x="588" y="802"/>
                  </a:lnTo>
                  <a:lnTo>
                    <a:pt x="579" y="786"/>
                  </a:lnTo>
                  <a:lnTo>
                    <a:pt x="574" y="775"/>
                  </a:lnTo>
                  <a:lnTo>
                    <a:pt x="573" y="771"/>
                  </a:lnTo>
                  <a:lnTo>
                    <a:pt x="575" y="773"/>
                  </a:lnTo>
                  <a:lnTo>
                    <a:pt x="583" y="783"/>
                  </a:lnTo>
                  <a:lnTo>
                    <a:pt x="592" y="797"/>
                  </a:lnTo>
                  <a:lnTo>
                    <a:pt x="603" y="815"/>
                  </a:lnTo>
                  <a:lnTo>
                    <a:pt x="615" y="833"/>
                  </a:lnTo>
                  <a:lnTo>
                    <a:pt x="624" y="850"/>
                  </a:lnTo>
                  <a:lnTo>
                    <a:pt x="629" y="860"/>
                  </a:lnTo>
                  <a:lnTo>
                    <a:pt x="630" y="866"/>
                  </a:lnTo>
                  <a:lnTo>
                    <a:pt x="628" y="863"/>
                  </a:lnTo>
                  <a:lnTo>
                    <a:pt x="620" y="854"/>
                  </a:lnTo>
                  <a:lnTo>
                    <a:pt x="611" y="840"/>
                  </a:lnTo>
                  <a:lnTo>
                    <a:pt x="600" y="8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CH"/>
            </a:p>
          </p:txBody>
        </p:sp>
        <p:sp>
          <p:nvSpPr>
            <p:cNvPr id="22" name="Freeform 9"/>
            <p:cNvSpPr>
              <a:spLocks noEditPoints="1"/>
            </p:cNvSpPr>
            <p:nvPr userDrawn="1"/>
          </p:nvSpPr>
          <p:spPr bwMode="auto">
            <a:xfrm>
              <a:off x="8956212" y="3746501"/>
              <a:ext cx="134937" cy="231775"/>
            </a:xfrm>
            <a:custGeom>
              <a:avLst/>
              <a:gdLst>
                <a:gd name="T0" fmla="*/ 6 w 678"/>
                <a:gd name="T1" fmla="*/ 85 h 1169"/>
                <a:gd name="T2" fmla="*/ 666 w 678"/>
                <a:gd name="T3" fmla="*/ 843 h 1169"/>
                <a:gd name="T4" fmla="*/ 661 w 678"/>
                <a:gd name="T5" fmla="*/ 823 h 1169"/>
                <a:gd name="T6" fmla="*/ 634 w 678"/>
                <a:gd name="T7" fmla="*/ 847 h 1169"/>
                <a:gd name="T8" fmla="*/ 678 w 678"/>
                <a:gd name="T9" fmla="*/ 965 h 1169"/>
                <a:gd name="T10" fmla="*/ 616 w 678"/>
                <a:gd name="T11" fmla="*/ 921 h 1169"/>
                <a:gd name="T12" fmla="*/ 672 w 678"/>
                <a:gd name="T13" fmla="*/ 1062 h 1169"/>
                <a:gd name="T14" fmla="*/ 646 w 678"/>
                <a:gd name="T15" fmla="*/ 1064 h 1169"/>
                <a:gd name="T16" fmla="*/ 601 w 678"/>
                <a:gd name="T17" fmla="*/ 1047 h 1169"/>
                <a:gd name="T18" fmla="*/ 115 w 678"/>
                <a:gd name="T19" fmla="*/ 256 h 1169"/>
                <a:gd name="T20" fmla="*/ 63 w 678"/>
                <a:gd name="T21" fmla="*/ 176 h 1169"/>
                <a:gd name="T22" fmla="*/ 222 w 678"/>
                <a:gd name="T23" fmla="*/ 442 h 1169"/>
                <a:gd name="T24" fmla="*/ 301 w 678"/>
                <a:gd name="T25" fmla="*/ 560 h 1169"/>
                <a:gd name="T26" fmla="*/ 261 w 678"/>
                <a:gd name="T27" fmla="*/ 504 h 1169"/>
                <a:gd name="T28" fmla="*/ 447 w 678"/>
                <a:gd name="T29" fmla="*/ 803 h 1169"/>
                <a:gd name="T30" fmla="*/ 411 w 678"/>
                <a:gd name="T31" fmla="*/ 736 h 1169"/>
                <a:gd name="T32" fmla="*/ 490 w 678"/>
                <a:gd name="T33" fmla="*/ 875 h 1169"/>
                <a:gd name="T34" fmla="*/ 97 w 678"/>
                <a:gd name="T35" fmla="*/ 185 h 1169"/>
                <a:gd name="T36" fmla="*/ 54 w 678"/>
                <a:gd name="T37" fmla="*/ 107 h 1169"/>
                <a:gd name="T38" fmla="*/ 137 w 678"/>
                <a:gd name="T39" fmla="*/ 258 h 1169"/>
                <a:gd name="T40" fmla="*/ 280 w 678"/>
                <a:gd name="T41" fmla="*/ 484 h 1169"/>
                <a:gd name="T42" fmla="*/ 222 w 678"/>
                <a:gd name="T43" fmla="*/ 386 h 1169"/>
                <a:gd name="T44" fmla="*/ 343 w 678"/>
                <a:gd name="T45" fmla="*/ 596 h 1169"/>
                <a:gd name="T46" fmla="*/ 419 w 678"/>
                <a:gd name="T47" fmla="*/ 715 h 1169"/>
                <a:gd name="T48" fmla="*/ 487 w 678"/>
                <a:gd name="T49" fmla="*/ 821 h 1169"/>
                <a:gd name="T50" fmla="*/ 546 w 678"/>
                <a:gd name="T51" fmla="*/ 905 h 1169"/>
                <a:gd name="T52" fmla="*/ 32 w 678"/>
                <a:gd name="T53" fmla="*/ 33 h 1169"/>
                <a:gd name="T54" fmla="*/ 75 w 678"/>
                <a:gd name="T55" fmla="*/ 99 h 1169"/>
                <a:gd name="T56" fmla="*/ 105 w 678"/>
                <a:gd name="T57" fmla="*/ 146 h 1169"/>
                <a:gd name="T58" fmla="*/ 178 w 678"/>
                <a:gd name="T59" fmla="*/ 270 h 1169"/>
                <a:gd name="T60" fmla="*/ 222 w 678"/>
                <a:gd name="T61" fmla="*/ 348 h 1169"/>
                <a:gd name="T62" fmla="*/ 270 w 678"/>
                <a:gd name="T63" fmla="*/ 418 h 1169"/>
                <a:gd name="T64" fmla="*/ 299 w 678"/>
                <a:gd name="T65" fmla="*/ 475 h 1169"/>
                <a:gd name="T66" fmla="*/ 371 w 678"/>
                <a:gd name="T67" fmla="*/ 580 h 1169"/>
                <a:gd name="T68" fmla="*/ 498 w 678"/>
                <a:gd name="T69" fmla="*/ 783 h 1169"/>
                <a:gd name="T70" fmla="*/ 460 w 678"/>
                <a:gd name="T71" fmla="*/ 730 h 1169"/>
                <a:gd name="T72" fmla="*/ 621 w 678"/>
                <a:gd name="T73" fmla="*/ 978 h 1169"/>
                <a:gd name="T74" fmla="*/ 88 w 678"/>
                <a:gd name="T75" fmla="*/ 72 h 1169"/>
                <a:gd name="T76" fmla="*/ 135 w 678"/>
                <a:gd name="T77" fmla="*/ 150 h 1169"/>
                <a:gd name="T78" fmla="*/ 194 w 678"/>
                <a:gd name="T79" fmla="*/ 239 h 1169"/>
                <a:gd name="T80" fmla="*/ 250 w 678"/>
                <a:gd name="T81" fmla="*/ 342 h 1169"/>
                <a:gd name="T82" fmla="*/ 303 w 678"/>
                <a:gd name="T83" fmla="*/ 426 h 1169"/>
                <a:gd name="T84" fmla="*/ 372 w 678"/>
                <a:gd name="T85" fmla="*/ 543 h 1169"/>
                <a:gd name="T86" fmla="*/ 468 w 678"/>
                <a:gd name="T87" fmla="*/ 684 h 1169"/>
                <a:gd name="T88" fmla="*/ 416 w 678"/>
                <a:gd name="T89" fmla="*/ 607 h 1169"/>
                <a:gd name="T90" fmla="*/ 521 w 678"/>
                <a:gd name="T91" fmla="*/ 779 h 1169"/>
                <a:gd name="T92" fmla="*/ 262 w 678"/>
                <a:gd name="T93" fmla="*/ 310 h 1169"/>
                <a:gd name="T94" fmla="*/ 291 w 678"/>
                <a:gd name="T95" fmla="*/ 348 h 1169"/>
                <a:gd name="T96" fmla="*/ 315 w 678"/>
                <a:gd name="T97" fmla="*/ 387 h 1169"/>
                <a:gd name="T98" fmla="*/ 341 w 678"/>
                <a:gd name="T99" fmla="*/ 438 h 1169"/>
                <a:gd name="T100" fmla="*/ 450 w 678"/>
                <a:gd name="T101" fmla="*/ 604 h 1169"/>
                <a:gd name="T102" fmla="*/ 548 w 678"/>
                <a:gd name="T103" fmla="*/ 765 h 1169"/>
                <a:gd name="T104" fmla="*/ 503 w 678"/>
                <a:gd name="T105" fmla="*/ 686 h 1169"/>
                <a:gd name="T106" fmla="*/ 590 w 678"/>
                <a:gd name="T107" fmla="*/ 838 h 1169"/>
                <a:gd name="T108" fmla="*/ 387 w 678"/>
                <a:gd name="T109" fmla="*/ 454 h 1169"/>
                <a:gd name="T110" fmla="*/ 435 w 678"/>
                <a:gd name="T111" fmla="*/ 533 h 1169"/>
                <a:gd name="T112" fmla="*/ 497 w 678"/>
                <a:gd name="T113" fmla="*/ 623 h 1169"/>
                <a:gd name="T114" fmla="*/ 556 w 678"/>
                <a:gd name="T115" fmla="*/ 726 h 1169"/>
                <a:gd name="T116" fmla="*/ 610 w 678"/>
                <a:gd name="T117" fmla="*/ 810 h 1169"/>
                <a:gd name="T118" fmla="*/ 561 w 678"/>
                <a:gd name="T119" fmla="*/ 665 h 1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678" h="1169">
                  <a:moveTo>
                    <a:pt x="0" y="75"/>
                  </a:moveTo>
                  <a:lnTo>
                    <a:pt x="0" y="64"/>
                  </a:lnTo>
                  <a:lnTo>
                    <a:pt x="9" y="80"/>
                  </a:lnTo>
                  <a:lnTo>
                    <a:pt x="22" y="101"/>
                  </a:lnTo>
                  <a:lnTo>
                    <a:pt x="33" y="121"/>
                  </a:lnTo>
                  <a:lnTo>
                    <a:pt x="40" y="134"/>
                  </a:lnTo>
                  <a:lnTo>
                    <a:pt x="42" y="139"/>
                  </a:lnTo>
                  <a:lnTo>
                    <a:pt x="39" y="136"/>
                  </a:lnTo>
                  <a:lnTo>
                    <a:pt x="30" y="125"/>
                  </a:lnTo>
                  <a:lnTo>
                    <a:pt x="19" y="107"/>
                  </a:lnTo>
                  <a:lnTo>
                    <a:pt x="6" y="85"/>
                  </a:lnTo>
                  <a:lnTo>
                    <a:pt x="0" y="75"/>
                  </a:lnTo>
                  <a:close/>
                  <a:moveTo>
                    <a:pt x="0" y="27"/>
                  </a:moveTo>
                  <a:lnTo>
                    <a:pt x="0" y="17"/>
                  </a:lnTo>
                  <a:lnTo>
                    <a:pt x="9" y="35"/>
                  </a:lnTo>
                  <a:lnTo>
                    <a:pt x="12" y="43"/>
                  </a:lnTo>
                  <a:lnTo>
                    <a:pt x="8" y="39"/>
                  </a:lnTo>
                  <a:lnTo>
                    <a:pt x="0" y="27"/>
                  </a:lnTo>
                  <a:close/>
                  <a:moveTo>
                    <a:pt x="678" y="851"/>
                  </a:moveTo>
                  <a:lnTo>
                    <a:pt x="678" y="859"/>
                  </a:lnTo>
                  <a:lnTo>
                    <a:pt x="672" y="852"/>
                  </a:lnTo>
                  <a:lnTo>
                    <a:pt x="666" y="843"/>
                  </a:lnTo>
                  <a:lnTo>
                    <a:pt x="658" y="832"/>
                  </a:lnTo>
                  <a:lnTo>
                    <a:pt x="650" y="819"/>
                  </a:lnTo>
                  <a:lnTo>
                    <a:pt x="638" y="800"/>
                  </a:lnTo>
                  <a:lnTo>
                    <a:pt x="628" y="782"/>
                  </a:lnTo>
                  <a:lnTo>
                    <a:pt x="621" y="770"/>
                  </a:lnTo>
                  <a:lnTo>
                    <a:pt x="620" y="765"/>
                  </a:lnTo>
                  <a:lnTo>
                    <a:pt x="624" y="768"/>
                  </a:lnTo>
                  <a:lnTo>
                    <a:pt x="631" y="778"/>
                  </a:lnTo>
                  <a:lnTo>
                    <a:pt x="642" y="793"/>
                  </a:lnTo>
                  <a:lnTo>
                    <a:pt x="654" y="812"/>
                  </a:lnTo>
                  <a:lnTo>
                    <a:pt x="661" y="823"/>
                  </a:lnTo>
                  <a:lnTo>
                    <a:pt x="668" y="834"/>
                  </a:lnTo>
                  <a:lnTo>
                    <a:pt x="673" y="843"/>
                  </a:lnTo>
                  <a:lnTo>
                    <a:pt x="678" y="851"/>
                  </a:lnTo>
                  <a:close/>
                  <a:moveTo>
                    <a:pt x="678" y="906"/>
                  </a:moveTo>
                  <a:lnTo>
                    <a:pt x="678" y="920"/>
                  </a:lnTo>
                  <a:lnTo>
                    <a:pt x="673" y="913"/>
                  </a:lnTo>
                  <a:lnTo>
                    <a:pt x="668" y="905"/>
                  </a:lnTo>
                  <a:lnTo>
                    <a:pt x="654" y="884"/>
                  </a:lnTo>
                  <a:lnTo>
                    <a:pt x="643" y="865"/>
                  </a:lnTo>
                  <a:lnTo>
                    <a:pt x="637" y="852"/>
                  </a:lnTo>
                  <a:lnTo>
                    <a:pt x="634" y="847"/>
                  </a:lnTo>
                  <a:lnTo>
                    <a:pt x="639" y="849"/>
                  </a:lnTo>
                  <a:lnTo>
                    <a:pt x="646" y="860"/>
                  </a:lnTo>
                  <a:lnTo>
                    <a:pt x="658" y="877"/>
                  </a:lnTo>
                  <a:lnTo>
                    <a:pt x="672" y="898"/>
                  </a:lnTo>
                  <a:lnTo>
                    <a:pt x="678" y="906"/>
                  </a:lnTo>
                  <a:close/>
                  <a:moveTo>
                    <a:pt x="678" y="965"/>
                  </a:moveTo>
                  <a:lnTo>
                    <a:pt x="678" y="974"/>
                  </a:lnTo>
                  <a:lnTo>
                    <a:pt x="669" y="959"/>
                  </a:lnTo>
                  <a:lnTo>
                    <a:pt x="667" y="952"/>
                  </a:lnTo>
                  <a:lnTo>
                    <a:pt x="670" y="955"/>
                  </a:lnTo>
                  <a:lnTo>
                    <a:pt x="678" y="965"/>
                  </a:lnTo>
                  <a:close/>
                  <a:moveTo>
                    <a:pt x="678" y="1015"/>
                  </a:moveTo>
                  <a:lnTo>
                    <a:pt x="678" y="1027"/>
                  </a:lnTo>
                  <a:lnTo>
                    <a:pt x="671" y="1019"/>
                  </a:lnTo>
                  <a:lnTo>
                    <a:pt x="665" y="1008"/>
                  </a:lnTo>
                  <a:lnTo>
                    <a:pt x="657" y="997"/>
                  </a:lnTo>
                  <a:lnTo>
                    <a:pt x="650" y="985"/>
                  </a:lnTo>
                  <a:lnTo>
                    <a:pt x="634" y="960"/>
                  </a:lnTo>
                  <a:lnTo>
                    <a:pt x="621" y="940"/>
                  </a:lnTo>
                  <a:lnTo>
                    <a:pt x="614" y="925"/>
                  </a:lnTo>
                  <a:lnTo>
                    <a:pt x="612" y="918"/>
                  </a:lnTo>
                  <a:lnTo>
                    <a:pt x="616" y="921"/>
                  </a:lnTo>
                  <a:lnTo>
                    <a:pt x="625" y="933"/>
                  </a:lnTo>
                  <a:lnTo>
                    <a:pt x="639" y="953"/>
                  </a:lnTo>
                  <a:lnTo>
                    <a:pt x="654" y="977"/>
                  </a:lnTo>
                  <a:lnTo>
                    <a:pt x="660" y="987"/>
                  </a:lnTo>
                  <a:lnTo>
                    <a:pt x="667" y="997"/>
                  </a:lnTo>
                  <a:lnTo>
                    <a:pt x="672" y="1007"/>
                  </a:lnTo>
                  <a:lnTo>
                    <a:pt x="678" y="1015"/>
                  </a:lnTo>
                  <a:close/>
                  <a:moveTo>
                    <a:pt x="678" y="1067"/>
                  </a:moveTo>
                  <a:lnTo>
                    <a:pt x="678" y="1075"/>
                  </a:lnTo>
                  <a:lnTo>
                    <a:pt x="673" y="1066"/>
                  </a:lnTo>
                  <a:lnTo>
                    <a:pt x="672" y="1062"/>
                  </a:lnTo>
                  <a:lnTo>
                    <a:pt x="673" y="1063"/>
                  </a:lnTo>
                  <a:lnTo>
                    <a:pt x="678" y="1067"/>
                  </a:lnTo>
                  <a:close/>
                  <a:moveTo>
                    <a:pt x="678" y="1110"/>
                  </a:moveTo>
                  <a:lnTo>
                    <a:pt x="678" y="1125"/>
                  </a:lnTo>
                  <a:lnTo>
                    <a:pt x="675" y="1123"/>
                  </a:lnTo>
                  <a:lnTo>
                    <a:pt x="658" y="1095"/>
                  </a:lnTo>
                  <a:lnTo>
                    <a:pt x="644" y="1072"/>
                  </a:lnTo>
                  <a:lnTo>
                    <a:pt x="635" y="1055"/>
                  </a:lnTo>
                  <a:lnTo>
                    <a:pt x="632" y="1048"/>
                  </a:lnTo>
                  <a:lnTo>
                    <a:pt x="637" y="1051"/>
                  </a:lnTo>
                  <a:lnTo>
                    <a:pt x="646" y="1064"/>
                  </a:lnTo>
                  <a:lnTo>
                    <a:pt x="660" y="1084"/>
                  </a:lnTo>
                  <a:lnTo>
                    <a:pt x="678" y="1110"/>
                  </a:lnTo>
                  <a:close/>
                  <a:moveTo>
                    <a:pt x="678" y="1156"/>
                  </a:moveTo>
                  <a:lnTo>
                    <a:pt x="678" y="1169"/>
                  </a:lnTo>
                  <a:lnTo>
                    <a:pt x="670" y="1158"/>
                  </a:lnTo>
                  <a:lnTo>
                    <a:pt x="662" y="1146"/>
                  </a:lnTo>
                  <a:lnTo>
                    <a:pt x="653" y="1133"/>
                  </a:lnTo>
                  <a:lnTo>
                    <a:pt x="644" y="1118"/>
                  </a:lnTo>
                  <a:lnTo>
                    <a:pt x="626" y="1089"/>
                  </a:lnTo>
                  <a:lnTo>
                    <a:pt x="611" y="1064"/>
                  </a:lnTo>
                  <a:lnTo>
                    <a:pt x="601" y="1047"/>
                  </a:lnTo>
                  <a:lnTo>
                    <a:pt x="599" y="1039"/>
                  </a:lnTo>
                  <a:lnTo>
                    <a:pt x="603" y="1043"/>
                  </a:lnTo>
                  <a:lnTo>
                    <a:pt x="614" y="1059"/>
                  </a:lnTo>
                  <a:lnTo>
                    <a:pt x="630" y="1081"/>
                  </a:lnTo>
                  <a:lnTo>
                    <a:pt x="650" y="1110"/>
                  </a:lnTo>
                  <a:lnTo>
                    <a:pt x="657" y="1122"/>
                  </a:lnTo>
                  <a:lnTo>
                    <a:pt x="665" y="1134"/>
                  </a:lnTo>
                  <a:lnTo>
                    <a:pt x="671" y="1146"/>
                  </a:lnTo>
                  <a:lnTo>
                    <a:pt x="678" y="1156"/>
                  </a:lnTo>
                  <a:close/>
                  <a:moveTo>
                    <a:pt x="101" y="233"/>
                  </a:moveTo>
                  <a:lnTo>
                    <a:pt x="115" y="256"/>
                  </a:lnTo>
                  <a:lnTo>
                    <a:pt x="126" y="275"/>
                  </a:lnTo>
                  <a:lnTo>
                    <a:pt x="134" y="289"/>
                  </a:lnTo>
                  <a:lnTo>
                    <a:pt x="136" y="296"/>
                  </a:lnTo>
                  <a:lnTo>
                    <a:pt x="131" y="291"/>
                  </a:lnTo>
                  <a:lnTo>
                    <a:pt x="123" y="279"/>
                  </a:lnTo>
                  <a:lnTo>
                    <a:pt x="111" y="262"/>
                  </a:lnTo>
                  <a:lnTo>
                    <a:pt x="97" y="238"/>
                  </a:lnTo>
                  <a:lnTo>
                    <a:pt x="84" y="216"/>
                  </a:lnTo>
                  <a:lnTo>
                    <a:pt x="72" y="195"/>
                  </a:lnTo>
                  <a:lnTo>
                    <a:pt x="66" y="181"/>
                  </a:lnTo>
                  <a:lnTo>
                    <a:pt x="63" y="176"/>
                  </a:lnTo>
                  <a:lnTo>
                    <a:pt x="67" y="179"/>
                  </a:lnTo>
                  <a:lnTo>
                    <a:pt x="75" y="191"/>
                  </a:lnTo>
                  <a:lnTo>
                    <a:pt x="87" y="209"/>
                  </a:lnTo>
                  <a:lnTo>
                    <a:pt x="101" y="233"/>
                  </a:lnTo>
                  <a:close/>
                  <a:moveTo>
                    <a:pt x="198" y="393"/>
                  </a:moveTo>
                  <a:lnTo>
                    <a:pt x="213" y="418"/>
                  </a:lnTo>
                  <a:lnTo>
                    <a:pt x="225" y="438"/>
                  </a:lnTo>
                  <a:lnTo>
                    <a:pt x="233" y="452"/>
                  </a:lnTo>
                  <a:lnTo>
                    <a:pt x="235" y="459"/>
                  </a:lnTo>
                  <a:lnTo>
                    <a:pt x="231" y="455"/>
                  </a:lnTo>
                  <a:lnTo>
                    <a:pt x="222" y="442"/>
                  </a:lnTo>
                  <a:lnTo>
                    <a:pt x="209" y="423"/>
                  </a:lnTo>
                  <a:lnTo>
                    <a:pt x="194" y="399"/>
                  </a:lnTo>
                  <a:lnTo>
                    <a:pt x="180" y="375"/>
                  </a:lnTo>
                  <a:lnTo>
                    <a:pt x="168" y="355"/>
                  </a:lnTo>
                  <a:lnTo>
                    <a:pt x="161" y="340"/>
                  </a:lnTo>
                  <a:lnTo>
                    <a:pt x="158" y="333"/>
                  </a:lnTo>
                  <a:lnTo>
                    <a:pt x="163" y="338"/>
                  </a:lnTo>
                  <a:lnTo>
                    <a:pt x="171" y="350"/>
                  </a:lnTo>
                  <a:lnTo>
                    <a:pt x="183" y="369"/>
                  </a:lnTo>
                  <a:lnTo>
                    <a:pt x="198" y="393"/>
                  </a:lnTo>
                  <a:close/>
                  <a:moveTo>
                    <a:pt x="301" y="560"/>
                  </a:moveTo>
                  <a:lnTo>
                    <a:pt x="317" y="586"/>
                  </a:lnTo>
                  <a:lnTo>
                    <a:pt x="329" y="607"/>
                  </a:lnTo>
                  <a:lnTo>
                    <a:pt x="338" y="623"/>
                  </a:lnTo>
                  <a:lnTo>
                    <a:pt x="340" y="629"/>
                  </a:lnTo>
                  <a:lnTo>
                    <a:pt x="335" y="626"/>
                  </a:lnTo>
                  <a:lnTo>
                    <a:pt x="327" y="613"/>
                  </a:lnTo>
                  <a:lnTo>
                    <a:pt x="313" y="592"/>
                  </a:lnTo>
                  <a:lnTo>
                    <a:pt x="297" y="568"/>
                  </a:lnTo>
                  <a:lnTo>
                    <a:pt x="281" y="542"/>
                  </a:lnTo>
                  <a:lnTo>
                    <a:pt x="270" y="520"/>
                  </a:lnTo>
                  <a:lnTo>
                    <a:pt x="261" y="504"/>
                  </a:lnTo>
                  <a:lnTo>
                    <a:pt x="259" y="497"/>
                  </a:lnTo>
                  <a:lnTo>
                    <a:pt x="263" y="502"/>
                  </a:lnTo>
                  <a:lnTo>
                    <a:pt x="272" y="515"/>
                  </a:lnTo>
                  <a:lnTo>
                    <a:pt x="286" y="535"/>
                  </a:lnTo>
                  <a:lnTo>
                    <a:pt x="301" y="560"/>
                  </a:lnTo>
                  <a:close/>
                  <a:moveTo>
                    <a:pt x="411" y="736"/>
                  </a:moveTo>
                  <a:lnTo>
                    <a:pt x="427" y="762"/>
                  </a:lnTo>
                  <a:lnTo>
                    <a:pt x="440" y="784"/>
                  </a:lnTo>
                  <a:lnTo>
                    <a:pt x="449" y="801"/>
                  </a:lnTo>
                  <a:lnTo>
                    <a:pt x="451" y="807"/>
                  </a:lnTo>
                  <a:lnTo>
                    <a:pt x="447" y="803"/>
                  </a:lnTo>
                  <a:lnTo>
                    <a:pt x="437" y="790"/>
                  </a:lnTo>
                  <a:lnTo>
                    <a:pt x="423" y="769"/>
                  </a:lnTo>
                  <a:lnTo>
                    <a:pt x="407" y="743"/>
                  </a:lnTo>
                  <a:lnTo>
                    <a:pt x="389" y="716"/>
                  </a:lnTo>
                  <a:lnTo>
                    <a:pt x="376" y="694"/>
                  </a:lnTo>
                  <a:lnTo>
                    <a:pt x="368" y="678"/>
                  </a:lnTo>
                  <a:lnTo>
                    <a:pt x="366" y="670"/>
                  </a:lnTo>
                  <a:lnTo>
                    <a:pt x="370" y="674"/>
                  </a:lnTo>
                  <a:lnTo>
                    <a:pt x="380" y="688"/>
                  </a:lnTo>
                  <a:lnTo>
                    <a:pt x="394" y="709"/>
                  </a:lnTo>
                  <a:lnTo>
                    <a:pt x="411" y="736"/>
                  </a:lnTo>
                  <a:close/>
                  <a:moveTo>
                    <a:pt x="526" y="918"/>
                  </a:moveTo>
                  <a:lnTo>
                    <a:pt x="544" y="946"/>
                  </a:lnTo>
                  <a:lnTo>
                    <a:pt x="558" y="970"/>
                  </a:lnTo>
                  <a:lnTo>
                    <a:pt x="566" y="986"/>
                  </a:lnTo>
                  <a:lnTo>
                    <a:pt x="570" y="994"/>
                  </a:lnTo>
                  <a:lnTo>
                    <a:pt x="564" y="989"/>
                  </a:lnTo>
                  <a:lnTo>
                    <a:pt x="555" y="975"/>
                  </a:lnTo>
                  <a:lnTo>
                    <a:pt x="539" y="954"/>
                  </a:lnTo>
                  <a:lnTo>
                    <a:pt x="521" y="927"/>
                  </a:lnTo>
                  <a:lnTo>
                    <a:pt x="504" y="898"/>
                  </a:lnTo>
                  <a:lnTo>
                    <a:pt x="490" y="875"/>
                  </a:lnTo>
                  <a:lnTo>
                    <a:pt x="481" y="858"/>
                  </a:lnTo>
                  <a:lnTo>
                    <a:pt x="479" y="851"/>
                  </a:lnTo>
                  <a:lnTo>
                    <a:pt x="483" y="855"/>
                  </a:lnTo>
                  <a:lnTo>
                    <a:pt x="494" y="870"/>
                  </a:lnTo>
                  <a:lnTo>
                    <a:pt x="508" y="891"/>
                  </a:lnTo>
                  <a:lnTo>
                    <a:pt x="526" y="918"/>
                  </a:lnTo>
                  <a:close/>
                  <a:moveTo>
                    <a:pt x="67" y="127"/>
                  </a:moveTo>
                  <a:lnTo>
                    <a:pt x="78" y="149"/>
                  </a:lnTo>
                  <a:lnTo>
                    <a:pt x="89" y="167"/>
                  </a:lnTo>
                  <a:lnTo>
                    <a:pt x="96" y="180"/>
                  </a:lnTo>
                  <a:lnTo>
                    <a:pt x="97" y="185"/>
                  </a:lnTo>
                  <a:lnTo>
                    <a:pt x="94" y="182"/>
                  </a:lnTo>
                  <a:lnTo>
                    <a:pt x="86" y="171"/>
                  </a:lnTo>
                  <a:lnTo>
                    <a:pt x="75" y="155"/>
                  </a:lnTo>
                  <a:lnTo>
                    <a:pt x="62" y="134"/>
                  </a:lnTo>
                  <a:lnTo>
                    <a:pt x="50" y="112"/>
                  </a:lnTo>
                  <a:lnTo>
                    <a:pt x="40" y="94"/>
                  </a:lnTo>
                  <a:lnTo>
                    <a:pt x="33" y="82"/>
                  </a:lnTo>
                  <a:lnTo>
                    <a:pt x="32" y="76"/>
                  </a:lnTo>
                  <a:lnTo>
                    <a:pt x="35" y="79"/>
                  </a:lnTo>
                  <a:lnTo>
                    <a:pt x="43" y="91"/>
                  </a:lnTo>
                  <a:lnTo>
                    <a:pt x="54" y="107"/>
                  </a:lnTo>
                  <a:lnTo>
                    <a:pt x="67" y="127"/>
                  </a:lnTo>
                  <a:close/>
                  <a:moveTo>
                    <a:pt x="154" y="274"/>
                  </a:moveTo>
                  <a:lnTo>
                    <a:pt x="168" y="297"/>
                  </a:lnTo>
                  <a:lnTo>
                    <a:pt x="178" y="316"/>
                  </a:lnTo>
                  <a:lnTo>
                    <a:pt x="185" y="329"/>
                  </a:lnTo>
                  <a:lnTo>
                    <a:pt x="187" y="334"/>
                  </a:lnTo>
                  <a:lnTo>
                    <a:pt x="183" y="331"/>
                  </a:lnTo>
                  <a:lnTo>
                    <a:pt x="176" y="320"/>
                  </a:lnTo>
                  <a:lnTo>
                    <a:pt x="164" y="302"/>
                  </a:lnTo>
                  <a:lnTo>
                    <a:pt x="151" y="280"/>
                  </a:lnTo>
                  <a:lnTo>
                    <a:pt x="137" y="258"/>
                  </a:lnTo>
                  <a:lnTo>
                    <a:pt x="127" y="239"/>
                  </a:lnTo>
                  <a:lnTo>
                    <a:pt x="119" y="225"/>
                  </a:lnTo>
                  <a:lnTo>
                    <a:pt x="118" y="220"/>
                  </a:lnTo>
                  <a:lnTo>
                    <a:pt x="122" y="223"/>
                  </a:lnTo>
                  <a:lnTo>
                    <a:pt x="129" y="235"/>
                  </a:lnTo>
                  <a:lnTo>
                    <a:pt x="141" y="252"/>
                  </a:lnTo>
                  <a:lnTo>
                    <a:pt x="154" y="274"/>
                  </a:lnTo>
                  <a:close/>
                  <a:moveTo>
                    <a:pt x="248" y="427"/>
                  </a:moveTo>
                  <a:lnTo>
                    <a:pt x="262" y="451"/>
                  </a:lnTo>
                  <a:lnTo>
                    <a:pt x="273" y="470"/>
                  </a:lnTo>
                  <a:lnTo>
                    <a:pt x="280" y="484"/>
                  </a:lnTo>
                  <a:lnTo>
                    <a:pt x="282" y="491"/>
                  </a:lnTo>
                  <a:lnTo>
                    <a:pt x="279" y="488"/>
                  </a:lnTo>
                  <a:lnTo>
                    <a:pt x="271" y="476"/>
                  </a:lnTo>
                  <a:lnTo>
                    <a:pt x="259" y="457"/>
                  </a:lnTo>
                  <a:lnTo>
                    <a:pt x="244" y="435"/>
                  </a:lnTo>
                  <a:lnTo>
                    <a:pt x="230" y="411"/>
                  </a:lnTo>
                  <a:lnTo>
                    <a:pt x="219" y="391"/>
                  </a:lnTo>
                  <a:lnTo>
                    <a:pt x="211" y="377"/>
                  </a:lnTo>
                  <a:lnTo>
                    <a:pt x="209" y="371"/>
                  </a:lnTo>
                  <a:lnTo>
                    <a:pt x="213" y="374"/>
                  </a:lnTo>
                  <a:lnTo>
                    <a:pt x="222" y="386"/>
                  </a:lnTo>
                  <a:lnTo>
                    <a:pt x="234" y="405"/>
                  </a:lnTo>
                  <a:lnTo>
                    <a:pt x="248" y="427"/>
                  </a:lnTo>
                  <a:close/>
                  <a:moveTo>
                    <a:pt x="347" y="588"/>
                  </a:moveTo>
                  <a:lnTo>
                    <a:pt x="362" y="613"/>
                  </a:lnTo>
                  <a:lnTo>
                    <a:pt x="374" y="633"/>
                  </a:lnTo>
                  <a:lnTo>
                    <a:pt x="382" y="648"/>
                  </a:lnTo>
                  <a:lnTo>
                    <a:pt x="384" y="654"/>
                  </a:lnTo>
                  <a:lnTo>
                    <a:pt x="380" y="651"/>
                  </a:lnTo>
                  <a:lnTo>
                    <a:pt x="371" y="639"/>
                  </a:lnTo>
                  <a:lnTo>
                    <a:pt x="358" y="619"/>
                  </a:lnTo>
                  <a:lnTo>
                    <a:pt x="343" y="596"/>
                  </a:lnTo>
                  <a:lnTo>
                    <a:pt x="328" y="571"/>
                  </a:lnTo>
                  <a:lnTo>
                    <a:pt x="316" y="550"/>
                  </a:lnTo>
                  <a:lnTo>
                    <a:pt x="308" y="536"/>
                  </a:lnTo>
                  <a:lnTo>
                    <a:pt x="306" y="530"/>
                  </a:lnTo>
                  <a:lnTo>
                    <a:pt x="311" y="533"/>
                  </a:lnTo>
                  <a:lnTo>
                    <a:pt x="319" y="545"/>
                  </a:lnTo>
                  <a:lnTo>
                    <a:pt x="332" y="564"/>
                  </a:lnTo>
                  <a:lnTo>
                    <a:pt x="347" y="588"/>
                  </a:lnTo>
                  <a:close/>
                  <a:moveTo>
                    <a:pt x="448" y="763"/>
                  </a:moveTo>
                  <a:lnTo>
                    <a:pt x="431" y="738"/>
                  </a:lnTo>
                  <a:lnTo>
                    <a:pt x="419" y="715"/>
                  </a:lnTo>
                  <a:lnTo>
                    <a:pt x="411" y="700"/>
                  </a:lnTo>
                  <a:lnTo>
                    <a:pt x="409" y="694"/>
                  </a:lnTo>
                  <a:lnTo>
                    <a:pt x="412" y="697"/>
                  </a:lnTo>
                  <a:lnTo>
                    <a:pt x="422" y="711"/>
                  </a:lnTo>
                  <a:lnTo>
                    <a:pt x="436" y="730"/>
                  </a:lnTo>
                  <a:lnTo>
                    <a:pt x="452" y="756"/>
                  </a:lnTo>
                  <a:lnTo>
                    <a:pt x="467" y="782"/>
                  </a:lnTo>
                  <a:lnTo>
                    <a:pt x="480" y="804"/>
                  </a:lnTo>
                  <a:lnTo>
                    <a:pt x="489" y="819"/>
                  </a:lnTo>
                  <a:lnTo>
                    <a:pt x="491" y="825"/>
                  </a:lnTo>
                  <a:lnTo>
                    <a:pt x="487" y="821"/>
                  </a:lnTo>
                  <a:lnTo>
                    <a:pt x="477" y="808"/>
                  </a:lnTo>
                  <a:lnTo>
                    <a:pt x="464" y="789"/>
                  </a:lnTo>
                  <a:lnTo>
                    <a:pt x="448" y="763"/>
                  </a:lnTo>
                  <a:close/>
                  <a:moveTo>
                    <a:pt x="559" y="940"/>
                  </a:moveTo>
                  <a:lnTo>
                    <a:pt x="542" y="913"/>
                  </a:lnTo>
                  <a:lnTo>
                    <a:pt x="529" y="889"/>
                  </a:lnTo>
                  <a:lnTo>
                    <a:pt x="520" y="874"/>
                  </a:lnTo>
                  <a:lnTo>
                    <a:pt x="517" y="866"/>
                  </a:lnTo>
                  <a:lnTo>
                    <a:pt x="521" y="871"/>
                  </a:lnTo>
                  <a:lnTo>
                    <a:pt x="532" y="884"/>
                  </a:lnTo>
                  <a:lnTo>
                    <a:pt x="546" y="905"/>
                  </a:lnTo>
                  <a:lnTo>
                    <a:pt x="563" y="931"/>
                  </a:lnTo>
                  <a:lnTo>
                    <a:pt x="580" y="958"/>
                  </a:lnTo>
                  <a:lnTo>
                    <a:pt x="593" y="981"/>
                  </a:lnTo>
                  <a:lnTo>
                    <a:pt x="602" y="997"/>
                  </a:lnTo>
                  <a:lnTo>
                    <a:pt x="604" y="1004"/>
                  </a:lnTo>
                  <a:lnTo>
                    <a:pt x="600" y="1000"/>
                  </a:lnTo>
                  <a:lnTo>
                    <a:pt x="590" y="986"/>
                  </a:lnTo>
                  <a:lnTo>
                    <a:pt x="575" y="966"/>
                  </a:lnTo>
                  <a:lnTo>
                    <a:pt x="559" y="940"/>
                  </a:lnTo>
                  <a:close/>
                  <a:moveTo>
                    <a:pt x="44" y="53"/>
                  </a:moveTo>
                  <a:lnTo>
                    <a:pt x="32" y="33"/>
                  </a:lnTo>
                  <a:lnTo>
                    <a:pt x="23" y="17"/>
                  </a:lnTo>
                  <a:lnTo>
                    <a:pt x="18" y="5"/>
                  </a:lnTo>
                  <a:lnTo>
                    <a:pt x="16" y="0"/>
                  </a:lnTo>
                  <a:lnTo>
                    <a:pt x="19" y="3"/>
                  </a:lnTo>
                  <a:lnTo>
                    <a:pt x="26" y="13"/>
                  </a:lnTo>
                  <a:lnTo>
                    <a:pt x="35" y="28"/>
                  </a:lnTo>
                  <a:lnTo>
                    <a:pt x="47" y="47"/>
                  </a:lnTo>
                  <a:lnTo>
                    <a:pt x="59" y="67"/>
                  </a:lnTo>
                  <a:lnTo>
                    <a:pt x="68" y="83"/>
                  </a:lnTo>
                  <a:lnTo>
                    <a:pt x="74" y="95"/>
                  </a:lnTo>
                  <a:lnTo>
                    <a:pt x="75" y="99"/>
                  </a:lnTo>
                  <a:lnTo>
                    <a:pt x="72" y="97"/>
                  </a:lnTo>
                  <a:lnTo>
                    <a:pt x="66" y="87"/>
                  </a:lnTo>
                  <a:lnTo>
                    <a:pt x="56" y="72"/>
                  </a:lnTo>
                  <a:lnTo>
                    <a:pt x="44" y="53"/>
                  </a:lnTo>
                  <a:close/>
                  <a:moveTo>
                    <a:pt x="125" y="188"/>
                  </a:moveTo>
                  <a:lnTo>
                    <a:pt x="112" y="166"/>
                  </a:lnTo>
                  <a:lnTo>
                    <a:pt x="102" y="150"/>
                  </a:lnTo>
                  <a:lnTo>
                    <a:pt x="97" y="137"/>
                  </a:lnTo>
                  <a:lnTo>
                    <a:pt x="95" y="132"/>
                  </a:lnTo>
                  <a:lnTo>
                    <a:pt x="98" y="135"/>
                  </a:lnTo>
                  <a:lnTo>
                    <a:pt x="105" y="146"/>
                  </a:lnTo>
                  <a:lnTo>
                    <a:pt x="115" y="161"/>
                  </a:lnTo>
                  <a:lnTo>
                    <a:pt x="128" y="181"/>
                  </a:lnTo>
                  <a:lnTo>
                    <a:pt x="140" y="202"/>
                  </a:lnTo>
                  <a:lnTo>
                    <a:pt x="150" y="219"/>
                  </a:lnTo>
                  <a:lnTo>
                    <a:pt x="155" y="231"/>
                  </a:lnTo>
                  <a:lnTo>
                    <a:pt x="157" y="236"/>
                  </a:lnTo>
                  <a:lnTo>
                    <a:pt x="154" y="234"/>
                  </a:lnTo>
                  <a:lnTo>
                    <a:pt x="146" y="223"/>
                  </a:lnTo>
                  <a:lnTo>
                    <a:pt x="137" y="207"/>
                  </a:lnTo>
                  <a:lnTo>
                    <a:pt x="125" y="188"/>
                  </a:lnTo>
                  <a:close/>
                  <a:moveTo>
                    <a:pt x="178" y="270"/>
                  </a:moveTo>
                  <a:lnTo>
                    <a:pt x="181" y="273"/>
                  </a:lnTo>
                  <a:lnTo>
                    <a:pt x="189" y="284"/>
                  </a:lnTo>
                  <a:lnTo>
                    <a:pt x="199" y="301"/>
                  </a:lnTo>
                  <a:lnTo>
                    <a:pt x="213" y="321"/>
                  </a:lnTo>
                  <a:lnTo>
                    <a:pt x="225" y="343"/>
                  </a:lnTo>
                  <a:lnTo>
                    <a:pt x="236" y="361"/>
                  </a:lnTo>
                  <a:lnTo>
                    <a:pt x="243" y="374"/>
                  </a:lnTo>
                  <a:lnTo>
                    <a:pt x="245" y="380"/>
                  </a:lnTo>
                  <a:lnTo>
                    <a:pt x="241" y="377"/>
                  </a:lnTo>
                  <a:lnTo>
                    <a:pt x="233" y="366"/>
                  </a:lnTo>
                  <a:lnTo>
                    <a:pt x="222" y="348"/>
                  </a:lnTo>
                  <a:lnTo>
                    <a:pt x="209" y="328"/>
                  </a:lnTo>
                  <a:lnTo>
                    <a:pt x="196" y="306"/>
                  </a:lnTo>
                  <a:lnTo>
                    <a:pt x="186" y="288"/>
                  </a:lnTo>
                  <a:lnTo>
                    <a:pt x="180" y="275"/>
                  </a:lnTo>
                  <a:lnTo>
                    <a:pt x="178" y="270"/>
                  </a:lnTo>
                  <a:close/>
                  <a:moveTo>
                    <a:pt x="299" y="475"/>
                  </a:moveTo>
                  <a:lnTo>
                    <a:pt x="285" y="452"/>
                  </a:lnTo>
                  <a:lnTo>
                    <a:pt x="274" y="434"/>
                  </a:lnTo>
                  <a:lnTo>
                    <a:pt x="267" y="420"/>
                  </a:lnTo>
                  <a:lnTo>
                    <a:pt x="265" y="414"/>
                  </a:lnTo>
                  <a:lnTo>
                    <a:pt x="270" y="418"/>
                  </a:lnTo>
                  <a:lnTo>
                    <a:pt x="277" y="429"/>
                  </a:lnTo>
                  <a:lnTo>
                    <a:pt x="289" y="447"/>
                  </a:lnTo>
                  <a:lnTo>
                    <a:pt x="303" y="468"/>
                  </a:lnTo>
                  <a:lnTo>
                    <a:pt x="316" y="491"/>
                  </a:lnTo>
                  <a:lnTo>
                    <a:pt x="327" y="510"/>
                  </a:lnTo>
                  <a:lnTo>
                    <a:pt x="334" y="523"/>
                  </a:lnTo>
                  <a:lnTo>
                    <a:pt x="336" y="529"/>
                  </a:lnTo>
                  <a:lnTo>
                    <a:pt x="332" y="525"/>
                  </a:lnTo>
                  <a:lnTo>
                    <a:pt x="325" y="515"/>
                  </a:lnTo>
                  <a:lnTo>
                    <a:pt x="313" y="496"/>
                  </a:lnTo>
                  <a:lnTo>
                    <a:pt x="299" y="475"/>
                  </a:lnTo>
                  <a:close/>
                  <a:moveTo>
                    <a:pt x="434" y="685"/>
                  </a:moveTo>
                  <a:lnTo>
                    <a:pt x="429" y="682"/>
                  </a:lnTo>
                  <a:lnTo>
                    <a:pt x="421" y="670"/>
                  </a:lnTo>
                  <a:lnTo>
                    <a:pt x="408" y="652"/>
                  </a:lnTo>
                  <a:lnTo>
                    <a:pt x="394" y="629"/>
                  </a:lnTo>
                  <a:lnTo>
                    <a:pt x="380" y="605"/>
                  </a:lnTo>
                  <a:lnTo>
                    <a:pt x="368" y="586"/>
                  </a:lnTo>
                  <a:lnTo>
                    <a:pt x="360" y="572"/>
                  </a:lnTo>
                  <a:lnTo>
                    <a:pt x="358" y="565"/>
                  </a:lnTo>
                  <a:lnTo>
                    <a:pt x="362" y="569"/>
                  </a:lnTo>
                  <a:lnTo>
                    <a:pt x="371" y="580"/>
                  </a:lnTo>
                  <a:lnTo>
                    <a:pt x="383" y="599"/>
                  </a:lnTo>
                  <a:lnTo>
                    <a:pt x="398" y="621"/>
                  </a:lnTo>
                  <a:lnTo>
                    <a:pt x="412" y="645"/>
                  </a:lnTo>
                  <a:lnTo>
                    <a:pt x="424" y="666"/>
                  </a:lnTo>
                  <a:lnTo>
                    <a:pt x="431" y="680"/>
                  </a:lnTo>
                  <a:lnTo>
                    <a:pt x="434" y="685"/>
                  </a:lnTo>
                  <a:close/>
                  <a:moveTo>
                    <a:pt x="457" y="724"/>
                  </a:moveTo>
                  <a:lnTo>
                    <a:pt x="462" y="727"/>
                  </a:lnTo>
                  <a:lnTo>
                    <a:pt x="470" y="740"/>
                  </a:lnTo>
                  <a:lnTo>
                    <a:pt x="483" y="759"/>
                  </a:lnTo>
                  <a:lnTo>
                    <a:pt x="498" y="783"/>
                  </a:lnTo>
                  <a:lnTo>
                    <a:pt x="515" y="807"/>
                  </a:lnTo>
                  <a:lnTo>
                    <a:pt x="526" y="829"/>
                  </a:lnTo>
                  <a:lnTo>
                    <a:pt x="534" y="843"/>
                  </a:lnTo>
                  <a:lnTo>
                    <a:pt x="536" y="849"/>
                  </a:lnTo>
                  <a:lnTo>
                    <a:pt x="532" y="846"/>
                  </a:lnTo>
                  <a:lnTo>
                    <a:pt x="523" y="834"/>
                  </a:lnTo>
                  <a:lnTo>
                    <a:pt x="510" y="815"/>
                  </a:lnTo>
                  <a:lnTo>
                    <a:pt x="494" y="791"/>
                  </a:lnTo>
                  <a:lnTo>
                    <a:pt x="479" y="766"/>
                  </a:lnTo>
                  <a:lnTo>
                    <a:pt x="467" y="746"/>
                  </a:lnTo>
                  <a:lnTo>
                    <a:pt x="460" y="730"/>
                  </a:lnTo>
                  <a:lnTo>
                    <a:pt x="457" y="724"/>
                  </a:lnTo>
                  <a:close/>
                  <a:moveTo>
                    <a:pt x="601" y="959"/>
                  </a:moveTo>
                  <a:lnTo>
                    <a:pt x="585" y="933"/>
                  </a:lnTo>
                  <a:lnTo>
                    <a:pt x="572" y="911"/>
                  </a:lnTo>
                  <a:lnTo>
                    <a:pt x="564" y="896"/>
                  </a:lnTo>
                  <a:lnTo>
                    <a:pt x="561" y="889"/>
                  </a:lnTo>
                  <a:lnTo>
                    <a:pt x="565" y="892"/>
                  </a:lnTo>
                  <a:lnTo>
                    <a:pt x="575" y="905"/>
                  </a:lnTo>
                  <a:lnTo>
                    <a:pt x="589" y="926"/>
                  </a:lnTo>
                  <a:lnTo>
                    <a:pt x="605" y="952"/>
                  </a:lnTo>
                  <a:lnTo>
                    <a:pt x="621" y="978"/>
                  </a:lnTo>
                  <a:lnTo>
                    <a:pt x="634" y="999"/>
                  </a:lnTo>
                  <a:lnTo>
                    <a:pt x="643" y="1014"/>
                  </a:lnTo>
                  <a:lnTo>
                    <a:pt x="645" y="1020"/>
                  </a:lnTo>
                  <a:lnTo>
                    <a:pt x="641" y="1016"/>
                  </a:lnTo>
                  <a:lnTo>
                    <a:pt x="631" y="1005"/>
                  </a:lnTo>
                  <a:lnTo>
                    <a:pt x="617" y="984"/>
                  </a:lnTo>
                  <a:lnTo>
                    <a:pt x="601" y="959"/>
                  </a:lnTo>
                  <a:close/>
                  <a:moveTo>
                    <a:pt x="113" y="117"/>
                  </a:moveTo>
                  <a:lnTo>
                    <a:pt x="102" y="99"/>
                  </a:lnTo>
                  <a:lnTo>
                    <a:pt x="94" y="83"/>
                  </a:lnTo>
                  <a:lnTo>
                    <a:pt x="88" y="72"/>
                  </a:lnTo>
                  <a:lnTo>
                    <a:pt x="87" y="67"/>
                  </a:lnTo>
                  <a:lnTo>
                    <a:pt x="89" y="70"/>
                  </a:lnTo>
                  <a:lnTo>
                    <a:pt x="96" y="79"/>
                  </a:lnTo>
                  <a:lnTo>
                    <a:pt x="105" y="94"/>
                  </a:lnTo>
                  <a:lnTo>
                    <a:pt x="117" y="111"/>
                  </a:lnTo>
                  <a:lnTo>
                    <a:pt x="128" y="130"/>
                  </a:lnTo>
                  <a:lnTo>
                    <a:pt x="137" y="147"/>
                  </a:lnTo>
                  <a:lnTo>
                    <a:pt x="142" y="157"/>
                  </a:lnTo>
                  <a:lnTo>
                    <a:pt x="143" y="162"/>
                  </a:lnTo>
                  <a:lnTo>
                    <a:pt x="141" y="160"/>
                  </a:lnTo>
                  <a:lnTo>
                    <a:pt x="135" y="150"/>
                  </a:lnTo>
                  <a:lnTo>
                    <a:pt x="125" y="136"/>
                  </a:lnTo>
                  <a:lnTo>
                    <a:pt x="113" y="117"/>
                  </a:lnTo>
                  <a:close/>
                  <a:moveTo>
                    <a:pt x="191" y="246"/>
                  </a:moveTo>
                  <a:lnTo>
                    <a:pt x="179" y="226"/>
                  </a:lnTo>
                  <a:lnTo>
                    <a:pt x="170" y="209"/>
                  </a:lnTo>
                  <a:lnTo>
                    <a:pt x="164" y="197"/>
                  </a:lnTo>
                  <a:lnTo>
                    <a:pt x="163" y="193"/>
                  </a:lnTo>
                  <a:lnTo>
                    <a:pt x="165" y="195"/>
                  </a:lnTo>
                  <a:lnTo>
                    <a:pt x="172" y="205"/>
                  </a:lnTo>
                  <a:lnTo>
                    <a:pt x="182" y="221"/>
                  </a:lnTo>
                  <a:lnTo>
                    <a:pt x="194" y="239"/>
                  </a:lnTo>
                  <a:lnTo>
                    <a:pt x="206" y="260"/>
                  </a:lnTo>
                  <a:lnTo>
                    <a:pt x="214" y="276"/>
                  </a:lnTo>
                  <a:lnTo>
                    <a:pt x="221" y="288"/>
                  </a:lnTo>
                  <a:lnTo>
                    <a:pt x="222" y="292"/>
                  </a:lnTo>
                  <a:lnTo>
                    <a:pt x="220" y="290"/>
                  </a:lnTo>
                  <a:lnTo>
                    <a:pt x="212" y="280"/>
                  </a:lnTo>
                  <a:lnTo>
                    <a:pt x="203" y="265"/>
                  </a:lnTo>
                  <a:lnTo>
                    <a:pt x="191" y="246"/>
                  </a:lnTo>
                  <a:close/>
                  <a:moveTo>
                    <a:pt x="273" y="381"/>
                  </a:moveTo>
                  <a:lnTo>
                    <a:pt x="260" y="359"/>
                  </a:lnTo>
                  <a:lnTo>
                    <a:pt x="250" y="342"/>
                  </a:lnTo>
                  <a:lnTo>
                    <a:pt x="244" y="330"/>
                  </a:lnTo>
                  <a:lnTo>
                    <a:pt x="243" y="325"/>
                  </a:lnTo>
                  <a:lnTo>
                    <a:pt x="246" y="328"/>
                  </a:lnTo>
                  <a:lnTo>
                    <a:pt x="253" y="338"/>
                  </a:lnTo>
                  <a:lnTo>
                    <a:pt x="263" y="354"/>
                  </a:lnTo>
                  <a:lnTo>
                    <a:pt x="276" y="374"/>
                  </a:lnTo>
                  <a:lnTo>
                    <a:pt x="288" y="395"/>
                  </a:lnTo>
                  <a:lnTo>
                    <a:pt x="298" y="412"/>
                  </a:lnTo>
                  <a:lnTo>
                    <a:pt x="304" y="424"/>
                  </a:lnTo>
                  <a:lnTo>
                    <a:pt x="306" y="429"/>
                  </a:lnTo>
                  <a:lnTo>
                    <a:pt x="303" y="426"/>
                  </a:lnTo>
                  <a:lnTo>
                    <a:pt x="295" y="416"/>
                  </a:lnTo>
                  <a:lnTo>
                    <a:pt x="285" y="400"/>
                  </a:lnTo>
                  <a:lnTo>
                    <a:pt x="273" y="381"/>
                  </a:lnTo>
                  <a:close/>
                  <a:moveTo>
                    <a:pt x="362" y="515"/>
                  </a:moveTo>
                  <a:lnTo>
                    <a:pt x="375" y="536"/>
                  </a:lnTo>
                  <a:lnTo>
                    <a:pt x="386" y="555"/>
                  </a:lnTo>
                  <a:lnTo>
                    <a:pt x="393" y="568"/>
                  </a:lnTo>
                  <a:lnTo>
                    <a:pt x="395" y="573"/>
                  </a:lnTo>
                  <a:lnTo>
                    <a:pt x="392" y="570"/>
                  </a:lnTo>
                  <a:lnTo>
                    <a:pt x="383" y="559"/>
                  </a:lnTo>
                  <a:lnTo>
                    <a:pt x="372" y="543"/>
                  </a:lnTo>
                  <a:lnTo>
                    <a:pt x="359" y="521"/>
                  </a:lnTo>
                  <a:lnTo>
                    <a:pt x="345" y="500"/>
                  </a:lnTo>
                  <a:lnTo>
                    <a:pt x="335" y="481"/>
                  </a:lnTo>
                  <a:lnTo>
                    <a:pt x="329" y="468"/>
                  </a:lnTo>
                  <a:lnTo>
                    <a:pt x="327" y="463"/>
                  </a:lnTo>
                  <a:lnTo>
                    <a:pt x="330" y="466"/>
                  </a:lnTo>
                  <a:lnTo>
                    <a:pt x="339" y="477"/>
                  </a:lnTo>
                  <a:lnTo>
                    <a:pt x="349" y="493"/>
                  </a:lnTo>
                  <a:lnTo>
                    <a:pt x="362" y="515"/>
                  </a:lnTo>
                  <a:close/>
                  <a:moveTo>
                    <a:pt x="454" y="661"/>
                  </a:moveTo>
                  <a:lnTo>
                    <a:pt x="468" y="684"/>
                  </a:lnTo>
                  <a:lnTo>
                    <a:pt x="479" y="704"/>
                  </a:lnTo>
                  <a:lnTo>
                    <a:pt x="485" y="716"/>
                  </a:lnTo>
                  <a:lnTo>
                    <a:pt x="488" y="723"/>
                  </a:lnTo>
                  <a:lnTo>
                    <a:pt x="484" y="720"/>
                  </a:lnTo>
                  <a:lnTo>
                    <a:pt x="476" y="708"/>
                  </a:lnTo>
                  <a:lnTo>
                    <a:pt x="464" y="691"/>
                  </a:lnTo>
                  <a:lnTo>
                    <a:pt x="450" y="668"/>
                  </a:lnTo>
                  <a:lnTo>
                    <a:pt x="436" y="646"/>
                  </a:lnTo>
                  <a:lnTo>
                    <a:pt x="425" y="627"/>
                  </a:lnTo>
                  <a:lnTo>
                    <a:pt x="419" y="614"/>
                  </a:lnTo>
                  <a:lnTo>
                    <a:pt x="416" y="607"/>
                  </a:lnTo>
                  <a:lnTo>
                    <a:pt x="420" y="611"/>
                  </a:lnTo>
                  <a:lnTo>
                    <a:pt x="428" y="623"/>
                  </a:lnTo>
                  <a:lnTo>
                    <a:pt x="440" y="640"/>
                  </a:lnTo>
                  <a:lnTo>
                    <a:pt x="454" y="661"/>
                  </a:lnTo>
                  <a:close/>
                  <a:moveTo>
                    <a:pt x="587" y="879"/>
                  </a:moveTo>
                  <a:lnTo>
                    <a:pt x="583" y="876"/>
                  </a:lnTo>
                  <a:lnTo>
                    <a:pt x="574" y="864"/>
                  </a:lnTo>
                  <a:lnTo>
                    <a:pt x="562" y="846"/>
                  </a:lnTo>
                  <a:lnTo>
                    <a:pt x="547" y="823"/>
                  </a:lnTo>
                  <a:lnTo>
                    <a:pt x="532" y="800"/>
                  </a:lnTo>
                  <a:lnTo>
                    <a:pt x="521" y="779"/>
                  </a:lnTo>
                  <a:lnTo>
                    <a:pt x="514" y="765"/>
                  </a:lnTo>
                  <a:lnTo>
                    <a:pt x="511" y="759"/>
                  </a:lnTo>
                  <a:lnTo>
                    <a:pt x="515" y="763"/>
                  </a:lnTo>
                  <a:lnTo>
                    <a:pt x="523" y="775"/>
                  </a:lnTo>
                  <a:lnTo>
                    <a:pt x="536" y="793"/>
                  </a:lnTo>
                  <a:lnTo>
                    <a:pt x="551" y="816"/>
                  </a:lnTo>
                  <a:lnTo>
                    <a:pt x="565" y="839"/>
                  </a:lnTo>
                  <a:lnTo>
                    <a:pt x="577" y="859"/>
                  </a:lnTo>
                  <a:lnTo>
                    <a:pt x="585" y="873"/>
                  </a:lnTo>
                  <a:lnTo>
                    <a:pt x="587" y="879"/>
                  </a:lnTo>
                  <a:close/>
                  <a:moveTo>
                    <a:pt x="262" y="310"/>
                  </a:moveTo>
                  <a:lnTo>
                    <a:pt x="250" y="290"/>
                  </a:lnTo>
                  <a:lnTo>
                    <a:pt x="241" y="274"/>
                  </a:lnTo>
                  <a:lnTo>
                    <a:pt x="236" y="263"/>
                  </a:lnTo>
                  <a:lnTo>
                    <a:pt x="235" y="259"/>
                  </a:lnTo>
                  <a:lnTo>
                    <a:pt x="237" y="261"/>
                  </a:lnTo>
                  <a:lnTo>
                    <a:pt x="245" y="271"/>
                  </a:lnTo>
                  <a:lnTo>
                    <a:pt x="254" y="285"/>
                  </a:lnTo>
                  <a:lnTo>
                    <a:pt x="265" y="303"/>
                  </a:lnTo>
                  <a:lnTo>
                    <a:pt x="277" y="321"/>
                  </a:lnTo>
                  <a:lnTo>
                    <a:pt x="286" y="338"/>
                  </a:lnTo>
                  <a:lnTo>
                    <a:pt x="291" y="348"/>
                  </a:lnTo>
                  <a:lnTo>
                    <a:pt x="292" y="354"/>
                  </a:lnTo>
                  <a:lnTo>
                    <a:pt x="290" y="351"/>
                  </a:lnTo>
                  <a:lnTo>
                    <a:pt x="282" y="342"/>
                  </a:lnTo>
                  <a:lnTo>
                    <a:pt x="273" y="328"/>
                  </a:lnTo>
                  <a:lnTo>
                    <a:pt x="262" y="310"/>
                  </a:lnTo>
                  <a:close/>
                  <a:moveTo>
                    <a:pt x="341" y="438"/>
                  </a:moveTo>
                  <a:lnTo>
                    <a:pt x="329" y="418"/>
                  </a:lnTo>
                  <a:lnTo>
                    <a:pt x="319" y="401"/>
                  </a:lnTo>
                  <a:lnTo>
                    <a:pt x="314" y="389"/>
                  </a:lnTo>
                  <a:lnTo>
                    <a:pt x="312" y="384"/>
                  </a:lnTo>
                  <a:lnTo>
                    <a:pt x="315" y="387"/>
                  </a:lnTo>
                  <a:lnTo>
                    <a:pt x="321" y="397"/>
                  </a:lnTo>
                  <a:lnTo>
                    <a:pt x="332" y="412"/>
                  </a:lnTo>
                  <a:lnTo>
                    <a:pt x="344" y="432"/>
                  </a:lnTo>
                  <a:lnTo>
                    <a:pt x="356" y="451"/>
                  </a:lnTo>
                  <a:lnTo>
                    <a:pt x="366" y="468"/>
                  </a:lnTo>
                  <a:lnTo>
                    <a:pt x="371" y="479"/>
                  </a:lnTo>
                  <a:lnTo>
                    <a:pt x="373" y="484"/>
                  </a:lnTo>
                  <a:lnTo>
                    <a:pt x="370" y="481"/>
                  </a:lnTo>
                  <a:lnTo>
                    <a:pt x="362" y="473"/>
                  </a:lnTo>
                  <a:lnTo>
                    <a:pt x="353" y="457"/>
                  </a:lnTo>
                  <a:lnTo>
                    <a:pt x="341" y="438"/>
                  </a:lnTo>
                  <a:close/>
                  <a:moveTo>
                    <a:pt x="424" y="573"/>
                  </a:moveTo>
                  <a:lnTo>
                    <a:pt x="411" y="552"/>
                  </a:lnTo>
                  <a:lnTo>
                    <a:pt x="401" y="535"/>
                  </a:lnTo>
                  <a:lnTo>
                    <a:pt x="395" y="522"/>
                  </a:lnTo>
                  <a:lnTo>
                    <a:pt x="393" y="517"/>
                  </a:lnTo>
                  <a:lnTo>
                    <a:pt x="396" y="520"/>
                  </a:lnTo>
                  <a:lnTo>
                    <a:pt x="404" y="530"/>
                  </a:lnTo>
                  <a:lnTo>
                    <a:pt x="415" y="546"/>
                  </a:lnTo>
                  <a:lnTo>
                    <a:pt x="427" y="565"/>
                  </a:lnTo>
                  <a:lnTo>
                    <a:pt x="440" y="587"/>
                  </a:lnTo>
                  <a:lnTo>
                    <a:pt x="450" y="604"/>
                  </a:lnTo>
                  <a:lnTo>
                    <a:pt x="456" y="616"/>
                  </a:lnTo>
                  <a:lnTo>
                    <a:pt x="458" y="621"/>
                  </a:lnTo>
                  <a:lnTo>
                    <a:pt x="455" y="618"/>
                  </a:lnTo>
                  <a:lnTo>
                    <a:pt x="448" y="609"/>
                  </a:lnTo>
                  <a:lnTo>
                    <a:pt x="437" y="592"/>
                  </a:lnTo>
                  <a:lnTo>
                    <a:pt x="424" y="573"/>
                  </a:lnTo>
                  <a:close/>
                  <a:moveTo>
                    <a:pt x="516" y="707"/>
                  </a:moveTo>
                  <a:lnTo>
                    <a:pt x="529" y="728"/>
                  </a:lnTo>
                  <a:lnTo>
                    <a:pt x="539" y="747"/>
                  </a:lnTo>
                  <a:lnTo>
                    <a:pt x="546" y="760"/>
                  </a:lnTo>
                  <a:lnTo>
                    <a:pt x="548" y="765"/>
                  </a:lnTo>
                  <a:lnTo>
                    <a:pt x="545" y="763"/>
                  </a:lnTo>
                  <a:lnTo>
                    <a:pt x="537" y="752"/>
                  </a:lnTo>
                  <a:lnTo>
                    <a:pt x="525" y="735"/>
                  </a:lnTo>
                  <a:lnTo>
                    <a:pt x="511" y="714"/>
                  </a:lnTo>
                  <a:lnTo>
                    <a:pt x="498" y="693"/>
                  </a:lnTo>
                  <a:lnTo>
                    <a:pt x="488" y="674"/>
                  </a:lnTo>
                  <a:lnTo>
                    <a:pt x="481" y="661"/>
                  </a:lnTo>
                  <a:lnTo>
                    <a:pt x="479" y="655"/>
                  </a:lnTo>
                  <a:lnTo>
                    <a:pt x="482" y="658"/>
                  </a:lnTo>
                  <a:lnTo>
                    <a:pt x="491" y="669"/>
                  </a:lnTo>
                  <a:lnTo>
                    <a:pt x="503" y="686"/>
                  </a:lnTo>
                  <a:lnTo>
                    <a:pt x="516" y="707"/>
                  </a:lnTo>
                  <a:close/>
                  <a:moveTo>
                    <a:pt x="609" y="855"/>
                  </a:moveTo>
                  <a:lnTo>
                    <a:pt x="623" y="877"/>
                  </a:lnTo>
                  <a:lnTo>
                    <a:pt x="634" y="896"/>
                  </a:lnTo>
                  <a:lnTo>
                    <a:pt x="641" y="910"/>
                  </a:lnTo>
                  <a:lnTo>
                    <a:pt x="643" y="915"/>
                  </a:lnTo>
                  <a:lnTo>
                    <a:pt x="640" y="912"/>
                  </a:lnTo>
                  <a:lnTo>
                    <a:pt x="631" y="901"/>
                  </a:lnTo>
                  <a:lnTo>
                    <a:pt x="619" y="884"/>
                  </a:lnTo>
                  <a:lnTo>
                    <a:pt x="604" y="861"/>
                  </a:lnTo>
                  <a:lnTo>
                    <a:pt x="590" y="838"/>
                  </a:lnTo>
                  <a:lnTo>
                    <a:pt x="579" y="820"/>
                  </a:lnTo>
                  <a:lnTo>
                    <a:pt x="572" y="806"/>
                  </a:lnTo>
                  <a:lnTo>
                    <a:pt x="571" y="801"/>
                  </a:lnTo>
                  <a:lnTo>
                    <a:pt x="574" y="804"/>
                  </a:lnTo>
                  <a:lnTo>
                    <a:pt x="583" y="815"/>
                  </a:lnTo>
                  <a:lnTo>
                    <a:pt x="594" y="832"/>
                  </a:lnTo>
                  <a:lnTo>
                    <a:pt x="609" y="855"/>
                  </a:lnTo>
                  <a:close/>
                  <a:moveTo>
                    <a:pt x="413" y="500"/>
                  </a:moveTo>
                  <a:lnTo>
                    <a:pt x="402" y="481"/>
                  </a:lnTo>
                  <a:lnTo>
                    <a:pt x="394" y="465"/>
                  </a:lnTo>
                  <a:lnTo>
                    <a:pt x="387" y="454"/>
                  </a:lnTo>
                  <a:lnTo>
                    <a:pt x="386" y="449"/>
                  </a:lnTo>
                  <a:lnTo>
                    <a:pt x="389" y="452"/>
                  </a:lnTo>
                  <a:lnTo>
                    <a:pt x="396" y="461"/>
                  </a:lnTo>
                  <a:lnTo>
                    <a:pt x="406" y="475"/>
                  </a:lnTo>
                  <a:lnTo>
                    <a:pt x="417" y="493"/>
                  </a:lnTo>
                  <a:lnTo>
                    <a:pt x="428" y="512"/>
                  </a:lnTo>
                  <a:lnTo>
                    <a:pt x="438" y="529"/>
                  </a:lnTo>
                  <a:lnTo>
                    <a:pt x="443" y="539"/>
                  </a:lnTo>
                  <a:lnTo>
                    <a:pt x="444" y="545"/>
                  </a:lnTo>
                  <a:lnTo>
                    <a:pt x="442" y="542"/>
                  </a:lnTo>
                  <a:lnTo>
                    <a:pt x="435" y="533"/>
                  </a:lnTo>
                  <a:lnTo>
                    <a:pt x="425" y="518"/>
                  </a:lnTo>
                  <a:lnTo>
                    <a:pt x="413" y="500"/>
                  </a:lnTo>
                  <a:close/>
                  <a:moveTo>
                    <a:pt x="494" y="629"/>
                  </a:moveTo>
                  <a:lnTo>
                    <a:pt x="481" y="609"/>
                  </a:lnTo>
                  <a:lnTo>
                    <a:pt x="471" y="592"/>
                  </a:lnTo>
                  <a:lnTo>
                    <a:pt x="466" y="580"/>
                  </a:lnTo>
                  <a:lnTo>
                    <a:pt x="464" y="575"/>
                  </a:lnTo>
                  <a:lnTo>
                    <a:pt x="467" y="578"/>
                  </a:lnTo>
                  <a:lnTo>
                    <a:pt x="475" y="588"/>
                  </a:lnTo>
                  <a:lnTo>
                    <a:pt x="485" y="603"/>
                  </a:lnTo>
                  <a:lnTo>
                    <a:pt x="497" y="623"/>
                  </a:lnTo>
                  <a:lnTo>
                    <a:pt x="509" y="642"/>
                  </a:lnTo>
                  <a:lnTo>
                    <a:pt x="519" y="658"/>
                  </a:lnTo>
                  <a:lnTo>
                    <a:pt x="525" y="670"/>
                  </a:lnTo>
                  <a:lnTo>
                    <a:pt x="526" y="675"/>
                  </a:lnTo>
                  <a:lnTo>
                    <a:pt x="523" y="673"/>
                  </a:lnTo>
                  <a:lnTo>
                    <a:pt x="517" y="664"/>
                  </a:lnTo>
                  <a:lnTo>
                    <a:pt x="506" y="648"/>
                  </a:lnTo>
                  <a:lnTo>
                    <a:pt x="494" y="629"/>
                  </a:lnTo>
                  <a:close/>
                  <a:moveTo>
                    <a:pt x="578" y="764"/>
                  </a:moveTo>
                  <a:lnTo>
                    <a:pt x="565" y="743"/>
                  </a:lnTo>
                  <a:lnTo>
                    <a:pt x="556" y="726"/>
                  </a:lnTo>
                  <a:lnTo>
                    <a:pt x="549" y="713"/>
                  </a:lnTo>
                  <a:lnTo>
                    <a:pt x="547" y="708"/>
                  </a:lnTo>
                  <a:lnTo>
                    <a:pt x="550" y="711"/>
                  </a:lnTo>
                  <a:lnTo>
                    <a:pt x="559" y="721"/>
                  </a:lnTo>
                  <a:lnTo>
                    <a:pt x="570" y="737"/>
                  </a:lnTo>
                  <a:lnTo>
                    <a:pt x="583" y="757"/>
                  </a:lnTo>
                  <a:lnTo>
                    <a:pt x="596" y="778"/>
                  </a:lnTo>
                  <a:lnTo>
                    <a:pt x="605" y="795"/>
                  </a:lnTo>
                  <a:lnTo>
                    <a:pt x="612" y="807"/>
                  </a:lnTo>
                  <a:lnTo>
                    <a:pt x="614" y="812"/>
                  </a:lnTo>
                  <a:lnTo>
                    <a:pt x="610" y="810"/>
                  </a:lnTo>
                  <a:lnTo>
                    <a:pt x="602" y="800"/>
                  </a:lnTo>
                  <a:lnTo>
                    <a:pt x="591" y="784"/>
                  </a:lnTo>
                  <a:lnTo>
                    <a:pt x="578" y="764"/>
                  </a:lnTo>
                  <a:close/>
                  <a:moveTo>
                    <a:pt x="569" y="689"/>
                  </a:moveTo>
                  <a:lnTo>
                    <a:pt x="557" y="671"/>
                  </a:lnTo>
                  <a:lnTo>
                    <a:pt x="548" y="655"/>
                  </a:lnTo>
                  <a:lnTo>
                    <a:pt x="542" y="644"/>
                  </a:lnTo>
                  <a:lnTo>
                    <a:pt x="540" y="639"/>
                  </a:lnTo>
                  <a:lnTo>
                    <a:pt x="544" y="641"/>
                  </a:lnTo>
                  <a:lnTo>
                    <a:pt x="550" y="651"/>
                  </a:lnTo>
                  <a:lnTo>
                    <a:pt x="561" y="665"/>
                  </a:lnTo>
                  <a:lnTo>
                    <a:pt x="573" y="683"/>
                  </a:lnTo>
                  <a:lnTo>
                    <a:pt x="584" y="702"/>
                  </a:lnTo>
                  <a:lnTo>
                    <a:pt x="593" y="718"/>
                  </a:lnTo>
                  <a:lnTo>
                    <a:pt x="599" y="729"/>
                  </a:lnTo>
                  <a:lnTo>
                    <a:pt x="601" y="734"/>
                  </a:lnTo>
                  <a:lnTo>
                    <a:pt x="598" y="732"/>
                  </a:lnTo>
                  <a:lnTo>
                    <a:pt x="590" y="723"/>
                  </a:lnTo>
                  <a:lnTo>
                    <a:pt x="580" y="708"/>
                  </a:lnTo>
                  <a:lnTo>
                    <a:pt x="569" y="689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CH"/>
            </a:p>
          </p:txBody>
        </p:sp>
        <p:sp>
          <p:nvSpPr>
            <p:cNvPr id="23" name="Freeform 10"/>
            <p:cNvSpPr>
              <a:spLocks noEditPoints="1"/>
            </p:cNvSpPr>
            <p:nvPr userDrawn="1"/>
          </p:nvSpPr>
          <p:spPr bwMode="auto">
            <a:xfrm>
              <a:off x="9024475" y="3830638"/>
              <a:ext cx="133350" cy="249238"/>
            </a:xfrm>
            <a:custGeom>
              <a:avLst/>
              <a:gdLst>
                <a:gd name="T0" fmla="*/ 41 w 678"/>
                <a:gd name="T1" fmla="*/ 228 h 1259"/>
                <a:gd name="T2" fmla="*/ 56 w 678"/>
                <a:gd name="T3" fmla="*/ 150 h 1259"/>
                <a:gd name="T4" fmla="*/ 32 w 678"/>
                <a:gd name="T5" fmla="*/ 56 h 1259"/>
                <a:gd name="T6" fmla="*/ 627 w 678"/>
                <a:gd name="T7" fmla="*/ 822 h 1259"/>
                <a:gd name="T8" fmla="*/ 657 w 678"/>
                <a:gd name="T9" fmla="*/ 927 h 1259"/>
                <a:gd name="T10" fmla="*/ 660 w 678"/>
                <a:gd name="T11" fmla="*/ 1034 h 1259"/>
                <a:gd name="T12" fmla="*/ 661 w 678"/>
                <a:gd name="T13" fmla="*/ 1082 h 1259"/>
                <a:gd name="T14" fmla="*/ 108 w 678"/>
                <a:gd name="T15" fmla="*/ 380 h 1259"/>
                <a:gd name="T16" fmla="*/ 219 w 678"/>
                <a:gd name="T17" fmla="*/ 547 h 1259"/>
                <a:gd name="T18" fmla="*/ 187 w 678"/>
                <a:gd name="T19" fmla="*/ 495 h 1259"/>
                <a:gd name="T20" fmla="*/ 264 w 678"/>
                <a:gd name="T21" fmla="*/ 620 h 1259"/>
                <a:gd name="T22" fmla="*/ 399 w 678"/>
                <a:gd name="T23" fmla="*/ 840 h 1259"/>
                <a:gd name="T24" fmla="*/ 594 w 678"/>
                <a:gd name="T25" fmla="*/ 1136 h 1259"/>
                <a:gd name="T26" fmla="*/ 70 w 678"/>
                <a:gd name="T27" fmla="*/ 271 h 1259"/>
                <a:gd name="T28" fmla="*/ 203 w 678"/>
                <a:gd name="T29" fmla="*/ 490 h 1259"/>
                <a:gd name="T30" fmla="*/ 236 w 678"/>
                <a:gd name="T31" fmla="*/ 543 h 1259"/>
                <a:gd name="T32" fmla="*/ 336 w 678"/>
                <a:gd name="T33" fmla="*/ 700 h 1259"/>
                <a:gd name="T34" fmla="*/ 508 w 678"/>
                <a:gd name="T35" fmla="*/ 958 h 1259"/>
                <a:gd name="T36" fmla="*/ 635 w 678"/>
                <a:gd name="T37" fmla="*/ 1141 h 1259"/>
                <a:gd name="T38" fmla="*/ 69 w 678"/>
                <a:gd name="T39" fmla="*/ 229 h 1259"/>
                <a:gd name="T40" fmla="*/ 118 w 678"/>
                <a:gd name="T41" fmla="*/ 301 h 1259"/>
                <a:gd name="T42" fmla="*/ 128 w 678"/>
                <a:gd name="T43" fmla="*/ 323 h 1259"/>
                <a:gd name="T44" fmla="*/ 304 w 678"/>
                <a:gd name="T45" fmla="*/ 591 h 1259"/>
                <a:gd name="T46" fmla="*/ 381 w 678"/>
                <a:gd name="T47" fmla="*/ 704 h 1259"/>
                <a:gd name="T48" fmla="*/ 455 w 678"/>
                <a:gd name="T49" fmla="*/ 824 h 1259"/>
                <a:gd name="T50" fmla="*/ 587 w 678"/>
                <a:gd name="T51" fmla="*/ 1035 h 1259"/>
                <a:gd name="T52" fmla="*/ 657 w 678"/>
                <a:gd name="T53" fmla="*/ 1140 h 1259"/>
                <a:gd name="T54" fmla="*/ 80 w 678"/>
                <a:gd name="T55" fmla="*/ 191 h 1259"/>
                <a:gd name="T56" fmla="*/ 172 w 678"/>
                <a:gd name="T57" fmla="*/ 336 h 1259"/>
                <a:gd name="T58" fmla="*/ 330 w 678"/>
                <a:gd name="T59" fmla="*/ 578 h 1259"/>
                <a:gd name="T60" fmla="*/ 393 w 678"/>
                <a:gd name="T61" fmla="*/ 677 h 1259"/>
                <a:gd name="T62" fmla="*/ 379 w 678"/>
                <a:gd name="T63" fmla="*/ 660 h 1259"/>
                <a:gd name="T64" fmla="*/ 517 w 678"/>
                <a:gd name="T65" fmla="*/ 879 h 1259"/>
                <a:gd name="T66" fmla="*/ 111 w 678"/>
                <a:gd name="T67" fmla="*/ 181 h 1259"/>
                <a:gd name="T68" fmla="*/ 186 w 678"/>
                <a:gd name="T69" fmla="*/ 312 h 1259"/>
                <a:gd name="T70" fmla="*/ 304 w 678"/>
                <a:gd name="T71" fmla="*/ 492 h 1259"/>
                <a:gd name="T72" fmla="*/ 401 w 678"/>
                <a:gd name="T73" fmla="*/ 646 h 1259"/>
                <a:gd name="T74" fmla="*/ 403 w 678"/>
                <a:gd name="T75" fmla="*/ 643 h 1259"/>
                <a:gd name="T76" fmla="*/ 468 w 678"/>
                <a:gd name="T77" fmla="*/ 755 h 1259"/>
                <a:gd name="T78" fmla="*/ 601 w 678"/>
                <a:gd name="T79" fmla="*/ 942 h 1259"/>
                <a:gd name="T80" fmla="*/ 57 w 678"/>
                <a:gd name="T81" fmla="*/ 38 h 1259"/>
                <a:gd name="T82" fmla="*/ 127 w 678"/>
                <a:gd name="T83" fmla="*/ 157 h 1259"/>
                <a:gd name="T84" fmla="*/ 239 w 678"/>
                <a:gd name="T85" fmla="*/ 341 h 1259"/>
                <a:gd name="T86" fmla="*/ 263 w 678"/>
                <a:gd name="T87" fmla="*/ 377 h 1259"/>
                <a:gd name="T88" fmla="*/ 298 w 678"/>
                <a:gd name="T89" fmla="*/ 429 h 1259"/>
                <a:gd name="T90" fmla="*/ 424 w 678"/>
                <a:gd name="T91" fmla="*/ 630 h 1259"/>
                <a:gd name="T92" fmla="*/ 509 w 678"/>
                <a:gd name="T93" fmla="*/ 762 h 1259"/>
                <a:gd name="T94" fmla="*/ 665 w 678"/>
                <a:gd name="T95" fmla="*/ 984 h 1259"/>
                <a:gd name="T96" fmla="*/ 635 w 678"/>
                <a:gd name="T97" fmla="*/ 939 h 1259"/>
                <a:gd name="T98" fmla="*/ 259 w 678"/>
                <a:gd name="T99" fmla="*/ 309 h 1259"/>
                <a:gd name="T100" fmla="*/ 338 w 678"/>
                <a:gd name="T101" fmla="*/ 425 h 1259"/>
                <a:gd name="T102" fmla="*/ 388 w 678"/>
                <a:gd name="T103" fmla="*/ 504 h 1259"/>
                <a:gd name="T104" fmla="*/ 526 w 678"/>
                <a:gd name="T105" fmla="*/ 724 h 1259"/>
                <a:gd name="T106" fmla="*/ 604 w 678"/>
                <a:gd name="T107" fmla="*/ 836 h 1259"/>
                <a:gd name="T108" fmla="*/ 575 w 678"/>
                <a:gd name="T109" fmla="*/ 791 h 1259"/>
                <a:gd name="T110" fmla="*/ 421 w 678"/>
                <a:gd name="T111" fmla="*/ 500 h 1259"/>
                <a:gd name="T112" fmla="*/ 488 w 678"/>
                <a:gd name="T113" fmla="*/ 598 h 1259"/>
                <a:gd name="T114" fmla="*/ 538 w 678"/>
                <a:gd name="T115" fmla="*/ 677 h 1259"/>
                <a:gd name="T116" fmla="*/ 522 w 678"/>
                <a:gd name="T117" fmla="*/ 597 h 1259"/>
                <a:gd name="T118" fmla="*/ 634 w 678"/>
                <a:gd name="T119" fmla="*/ 773 h 1259"/>
                <a:gd name="T120" fmla="*/ 658 w 678"/>
                <a:gd name="T121" fmla="*/ 807 h 12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678" h="1259">
                  <a:moveTo>
                    <a:pt x="0" y="206"/>
                  </a:moveTo>
                  <a:lnTo>
                    <a:pt x="0" y="203"/>
                  </a:lnTo>
                  <a:lnTo>
                    <a:pt x="1" y="205"/>
                  </a:lnTo>
                  <a:lnTo>
                    <a:pt x="1" y="206"/>
                  </a:lnTo>
                  <a:lnTo>
                    <a:pt x="1" y="206"/>
                  </a:lnTo>
                  <a:lnTo>
                    <a:pt x="0" y="206"/>
                  </a:lnTo>
                  <a:close/>
                  <a:moveTo>
                    <a:pt x="0" y="166"/>
                  </a:moveTo>
                  <a:lnTo>
                    <a:pt x="0" y="152"/>
                  </a:lnTo>
                  <a:lnTo>
                    <a:pt x="8" y="165"/>
                  </a:lnTo>
                  <a:lnTo>
                    <a:pt x="23" y="190"/>
                  </a:lnTo>
                  <a:lnTo>
                    <a:pt x="35" y="210"/>
                  </a:lnTo>
                  <a:lnTo>
                    <a:pt x="43" y="225"/>
                  </a:lnTo>
                  <a:lnTo>
                    <a:pt x="45" y="231"/>
                  </a:lnTo>
                  <a:lnTo>
                    <a:pt x="41" y="228"/>
                  </a:lnTo>
                  <a:lnTo>
                    <a:pt x="32" y="216"/>
                  </a:lnTo>
                  <a:lnTo>
                    <a:pt x="19" y="196"/>
                  </a:lnTo>
                  <a:lnTo>
                    <a:pt x="4" y="173"/>
                  </a:lnTo>
                  <a:lnTo>
                    <a:pt x="0" y="166"/>
                  </a:lnTo>
                  <a:close/>
                  <a:moveTo>
                    <a:pt x="0" y="65"/>
                  </a:moveTo>
                  <a:lnTo>
                    <a:pt x="0" y="55"/>
                  </a:lnTo>
                  <a:lnTo>
                    <a:pt x="5" y="63"/>
                  </a:lnTo>
                  <a:lnTo>
                    <a:pt x="10" y="71"/>
                  </a:lnTo>
                  <a:lnTo>
                    <a:pt x="17" y="81"/>
                  </a:lnTo>
                  <a:lnTo>
                    <a:pt x="23" y="92"/>
                  </a:lnTo>
                  <a:lnTo>
                    <a:pt x="36" y="113"/>
                  </a:lnTo>
                  <a:lnTo>
                    <a:pt x="47" y="132"/>
                  </a:lnTo>
                  <a:lnTo>
                    <a:pt x="54" y="145"/>
                  </a:lnTo>
                  <a:lnTo>
                    <a:pt x="56" y="150"/>
                  </a:lnTo>
                  <a:lnTo>
                    <a:pt x="53" y="147"/>
                  </a:lnTo>
                  <a:lnTo>
                    <a:pt x="44" y="136"/>
                  </a:lnTo>
                  <a:lnTo>
                    <a:pt x="33" y="120"/>
                  </a:lnTo>
                  <a:lnTo>
                    <a:pt x="20" y="98"/>
                  </a:lnTo>
                  <a:lnTo>
                    <a:pt x="14" y="89"/>
                  </a:lnTo>
                  <a:lnTo>
                    <a:pt x="9" y="81"/>
                  </a:lnTo>
                  <a:lnTo>
                    <a:pt x="4" y="72"/>
                  </a:lnTo>
                  <a:lnTo>
                    <a:pt x="0" y="65"/>
                  </a:lnTo>
                  <a:close/>
                  <a:moveTo>
                    <a:pt x="0" y="12"/>
                  </a:moveTo>
                  <a:lnTo>
                    <a:pt x="0" y="0"/>
                  </a:lnTo>
                  <a:lnTo>
                    <a:pt x="5" y="9"/>
                  </a:lnTo>
                  <a:lnTo>
                    <a:pt x="17" y="28"/>
                  </a:lnTo>
                  <a:lnTo>
                    <a:pt x="27" y="45"/>
                  </a:lnTo>
                  <a:lnTo>
                    <a:pt x="32" y="56"/>
                  </a:lnTo>
                  <a:lnTo>
                    <a:pt x="34" y="61"/>
                  </a:lnTo>
                  <a:lnTo>
                    <a:pt x="31" y="58"/>
                  </a:lnTo>
                  <a:lnTo>
                    <a:pt x="23" y="50"/>
                  </a:lnTo>
                  <a:lnTo>
                    <a:pt x="14" y="34"/>
                  </a:lnTo>
                  <a:lnTo>
                    <a:pt x="2" y="15"/>
                  </a:lnTo>
                  <a:lnTo>
                    <a:pt x="0" y="12"/>
                  </a:lnTo>
                  <a:close/>
                  <a:moveTo>
                    <a:pt x="678" y="888"/>
                  </a:moveTo>
                  <a:lnTo>
                    <a:pt x="678" y="900"/>
                  </a:lnTo>
                  <a:lnTo>
                    <a:pt x="672" y="891"/>
                  </a:lnTo>
                  <a:lnTo>
                    <a:pt x="666" y="883"/>
                  </a:lnTo>
                  <a:lnTo>
                    <a:pt x="659" y="873"/>
                  </a:lnTo>
                  <a:lnTo>
                    <a:pt x="652" y="862"/>
                  </a:lnTo>
                  <a:lnTo>
                    <a:pt x="638" y="841"/>
                  </a:lnTo>
                  <a:lnTo>
                    <a:pt x="627" y="822"/>
                  </a:lnTo>
                  <a:lnTo>
                    <a:pt x="619" y="809"/>
                  </a:lnTo>
                  <a:lnTo>
                    <a:pt x="617" y="803"/>
                  </a:lnTo>
                  <a:lnTo>
                    <a:pt x="621" y="806"/>
                  </a:lnTo>
                  <a:lnTo>
                    <a:pt x="630" y="817"/>
                  </a:lnTo>
                  <a:lnTo>
                    <a:pt x="642" y="833"/>
                  </a:lnTo>
                  <a:lnTo>
                    <a:pt x="657" y="855"/>
                  </a:lnTo>
                  <a:lnTo>
                    <a:pt x="662" y="863"/>
                  </a:lnTo>
                  <a:lnTo>
                    <a:pt x="668" y="872"/>
                  </a:lnTo>
                  <a:lnTo>
                    <a:pt x="673" y="881"/>
                  </a:lnTo>
                  <a:lnTo>
                    <a:pt x="678" y="888"/>
                  </a:lnTo>
                  <a:close/>
                  <a:moveTo>
                    <a:pt x="678" y="946"/>
                  </a:moveTo>
                  <a:lnTo>
                    <a:pt x="678" y="963"/>
                  </a:lnTo>
                  <a:lnTo>
                    <a:pt x="666" y="943"/>
                  </a:lnTo>
                  <a:lnTo>
                    <a:pt x="657" y="927"/>
                  </a:lnTo>
                  <a:lnTo>
                    <a:pt x="651" y="916"/>
                  </a:lnTo>
                  <a:lnTo>
                    <a:pt x="649" y="912"/>
                  </a:lnTo>
                  <a:lnTo>
                    <a:pt x="653" y="913"/>
                  </a:lnTo>
                  <a:lnTo>
                    <a:pt x="658" y="920"/>
                  </a:lnTo>
                  <a:lnTo>
                    <a:pt x="667" y="931"/>
                  </a:lnTo>
                  <a:lnTo>
                    <a:pt x="678" y="946"/>
                  </a:lnTo>
                  <a:close/>
                  <a:moveTo>
                    <a:pt x="678" y="1056"/>
                  </a:moveTo>
                  <a:lnTo>
                    <a:pt x="678" y="1073"/>
                  </a:lnTo>
                  <a:lnTo>
                    <a:pt x="667" y="1055"/>
                  </a:lnTo>
                  <a:lnTo>
                    <a:pt x="659" y="1041"/>
                  </a:lnTo>
                  <a:lnTo>
                    <a:pt x="654" y="1032"/>
                  </a:lnTo>
                  <a:lnTo>
                    <a:pt x="653" y="1027"/>
                  </a:lnTo>
                  <a:lnTo>
                    <a:pt x="655" y="1028"/>
                  </a:lnTo>
                  <a:lnTo>
                    <a:pt x="660" y="1034"/>
                  </a:lnTo>
                  <a:lnTo>
                    <a:pt x="668" y="1043"/>
                  </a:lnTo>
                  <a:lnTo>
                    <a:pt x="678" y="1056"/>
                  </a:lnTo>
                  <a:close/>
                  <a:moveTo>
                    <a:pt x="678" y="1107"/>
                  </a:moveTo>
                  <a:lnTo>
                    <a:pt x="678" y="1123"/>
                  </a:lnTo>
                  <a:lnTo>
                    <a:pt x="667" y="1108"/>
                  </a:lnTo>
                  <a:lnTo>
                    <a:pt x="656" y="1091"/>
                  </a:lnTo>
                  <a:lnTo>
                    <a:pt x="638" y="1063"/>
                  </a:lnTo>
                  <a:lnTo>
                    <a:pt x="623" y="1039"/>
                  </a:lnTo>
                  <a:lnTo>
                    <a:pt x="614" y="1022"/>
                  </a:lnTo>
                  <a:lnTo>
                    <a:pt x="611" y="1015"/>
                  </a:lnTo>
                  <a:lnTo>
                    <a:pt x="616" y="1019"/>
                  </a:lnTo>
                  <a:lnTo>
                    <a:pt x="627" y="1033"/>
                  </a:lnTo>
                  <a:lnTo>
                    <a:pt x="642" y="1054"/>
                  </a:lnTo>
                  <a:lnTo>
                    <a:pt x="661" y="1082"/>
                  </a:lnTo>
                  <a:lnTo>
                    <a:pt x="670" y="1095"/>
                  </a:lnTo>
                  <a:lnTo>
                    <a:pt x="678" y="1107"/>
                  </a:lnTo>
                  <a:close/>
                  <a:moveTo>
                    <a:pt x="678" y="1247"/>
                  </a:moveTo>
                  <a:lnTo>
                    <a:pt x="678" y="1259"/>
                  </a:lnTo>
                  <a:lnTo>
                    <a:pt x="668" y="1241"/>
                  </a:lnTo>
                  <a:lnTo>
                    <a:pt x="665" y="1233"/>
                  </a:lnTo>
                  <a:lnTo>
                    <a:pt x="668" y="1237"/>
                  </a:lnTo>
                  <a:lnTo>
                    <a:pt x="678" y="1247"/>
                  </a:lnTo>
                  <a:close/>
                  <a:moveTo>
                    <a:pt x="72" y="313"/>
                  </a:moveTo>
                  <a:lnTo>
                    <a:pt x="88" y="339"/>
                  </a:lnTo>
                  <a:lnTo>
                    <a:pt x="101" y="361"/>
                  </a:lnTo>
                  <a:lnTo>
                    <a:pt x="110" y="378"/>
                  </a:lnTo>
                  <a:lnTo>
                    <a:pt x="112" y="384"/>
                  </a:lnTo>
                  <a:lnTo>
                    <a:pt x="108" y="380"/>
                  </a:lnTo>
                  <a:lnTo>
                    <a:pt x="98" y="367"/>
                  </a:lnTo>
                  <a:lnTo>
                    <a:pt x="84" y="346"/>
                  </a:lnTo>
                  <a:lnTo>
                    <a:pt x="68" y="320"/>
                  </a:lnTo>
                  <a:lnTo>
                    <a:pt x="50" y="293"/>
                  </a:lnTo>
                  <a:lnTo>
                    <a:pt x="37" y="271"/>
                  </a:lnTo>
                  <a:lnTo>
                    <a:pt x="29" y="255"/>
                  </a:lnTo>
                  <a:lnTo>
                    <a:pt x="27" y="247"/>
                  </a:lnTo>
                  <a:lnTo>
                    <a:pt x="31" y="251"/>
                  </a:lnTo>
                  <a:lnTo>
                    <a:pt x="41" y="265"/>
                  </a:lnTo>
                  <a:lnTo>
                    <a:pt x="55" y="286"/>
                  </a:lnTo>
                  <a:lnTo>
                    <a:pt x="72" y="313"/>
                  </a:lnTo>
                  <a:close/>
                  <a:moveTo>
                    <a:pt x="187" y="495"/>
                  </a:moveTo>
                  <a:lnTo>
                    <a:pt x="205" y="523"/>
                  </a:lnTo>
                  <a:lnTo>
                    <a:pt x="219" y="547"/>
                  </a:lnTo>
                  <a:lnTo>
                    <a:pt x="227" y="563"/>
                  </a:lnTo>
                  <a:lnTo>
                    <a:pt x="231" y="571"/>
                  </a:lnTo>
                  <a:lnTo>
                    <a:pt x="225" y="566"/>
                  </a:lnTo>
                  <a:lnTo>
                    <a:pt x="216" y="552"/>
                  </a:lnTo>
                  <a:lnTo>
                    <a:pt x="200" y="531"/>
                  </a:lnTo>
                  <a:lnTo>
                    <a:pt x="182" y="504"/>
                  </a:lnTo>
                  <a:lnTo>
                    <a:pt x="165" y="475"/>
                  </a:lnTo>
                  <a:lnTo>
                    <a:pt x="151" y="452"/>
                  </a:lnTo>
                  <a:lnTo>
                    <a:pt x="142" y="435"/>
                  </a:lnTo>
                  <a:lnTo>
                    <a:pt x="140" y="428"/>
                  </a:lnTo>
                  <a:lnTo>
                    <a:pt x="144" y="432"/>
                  </a:lnTo>
                  <a:lnTo>
                    <a:pt x="155" y="447"/>
                  </a:lnTo>
                  <a:lnTo>
                    <a:pt x="169" y="468"/>
                  </a:lnTo>
                  <a:lnTo>
                    <a:pt x="187" y="495"/>
                  </a:lnTo>
                  <a:close/>
                  <a:moveTo>
                    <a:pt x="311" y="687"/>
                  </a:moveTo>
                  <a:lnTo>
                    <a:pt x="329" y="716"/>
                  </a:lnTo>
                  <a:lnTo>
                    <a:pt x="343" y="741"/>
                  </a:lnTo>
                  <a:lnTo>
                    <a:pt x="353" y="759"/>
                  </a:lnTo>
                  <a:lnTo>
                    <a:pt x="356" y="765"/>
                  </a:lnTo>
                  <a:lnTo>
                    <a:pt x="350" y="762"/>
                  </a:lnTo>
                  <a:lnTo>
                    <a:pt x="340" y="747"/>
                  </a:lnTo>
                  <a:lnTo>
                    <a:pt x="323" y="724"/>
                  </a:lnTo>
                  <a:lnTo>
                    <a:pt x="305" y="695"/>
                  </a:lnTo>
                  <a:lnTo>
                    <a:pt x="287" y="666"/>
                  </a:lnTo>
                  <a:lnTo>
                    <a:pt x="272" y="641"/>
                  </a:lnTo>
                  <a:lnTo>
                    <a:pt x="262" y="624"/>
                  </a:lnTo>
                  <a:lnTo>
                    <a:pt x="260" y="616"/>
                  </a:lnTo>
                  <a:lnTo>
                    <a:pt x="264" y="620"/>
                  </a:lnTo>
                  <a:lnTo>
                    <a:pt x="275" y="636"/>
                  </a:lnTo>
                  <a:lnTo>
                    <a:pt x="291" y="658"/>
                  </a:lnTo>
                  <a:lnTo>
                    <a:pt x="311" y="687"/>
                  </a:lnTo>
                  <a:close/>
                  <a:moveTo>
                    <a:pt x="440" y="887"/>
                  </a:moveTo>
                  <a:lnTo>
                    <a:pt x="459" y="917"/>
                  </a:lnTo>
                  <a:lnTo>
                    <a:pt x="476" y="943"/>
                  </a:lnTo>
                  <a:lnTo>
                    <a:pt x="485" y="961"/>
                  </a:lnTo>
                  <a:lnTo>
                    <a:pt x="489" y="969"/>
                  </a:lnTo>
                  <a:lnTo>
                    <a:pt x="483" y="965"/>
                  </a:lnTo>
                  <a:lnTo>
                    <a:pt x="471" y="950"/>
                  </a:lnTo>
                  <a:lnTo>
                    <a:pt x="454" y="926"/>
                  </a:lnTo>
                  <a:lnTo>
                    <a:pt x="435" y="896"/>
                  </a:lnTo>
                  <a:lnTo>
                    <a:pt x="415" y="864"/>
                  </a:lnTo>
                  <a:lnTo>
                    <a:pt x="399" y="840"/>
                  </a:lnTo>
                  <a:lnTo>
                    <a:pt x="389" y="821"/>
                  </a:lnTo>
                  <a:lnTo>
                    <a:pt x="386" y="813"/>
                  </a:lnTo>
                  <a:lnTo>
                    <a:pt x="391" y="818"/>
                  </a:lnTo>
                  <a:lnTo>
                    <a:pt x="403" y="833"/>
                  </a:lnTo>
                  <a:lnTo>
                    <a:pt x="420" y="857"/>
                  </a:lnTo>
                  <a:lnTo>
                    <a:pt x="440" y="887"/>
                  </a:lnTo>
                  <a:close/>
                  <a:moveTo>
                    <a:pt x="578" y="1096"/>
                  </a:moveTo>
                  <a:lnTo>
                    <a:pt x="599" y="1128"/>
                  </a:lnTo>
                  <a:lnTo>
                    <a:pt x="616" y="1155"/>
                  </a:lnTo>
                  <a:lnTo>
                    <a:pt x="626" y="1173"/>
                  </a:lnTo>
                  <a:lnTo>
                    <a:pt x="629" y="1182"/>
                  </a:lnTo>
                  <a:lnTo>
                    <a:pt x="624" y="1176"/>
                  </a:lnTo>
                  <a:lnTo>
                    <a:pt x="612" y="1161"/>
                  </a:lnTo>
                  <a:lnTo>
                    <a:pt x="594" y="1136"/>
                  </a:lnTo>
                  <a:lnTo>
                    <a:pt x="573" y="1105"/>
                  </a:lnTo>
                  <a:lnTo>
                    <a:pt x="552" y="1073"/>
                  </a:lnTo>
                  <a:lnTo>
                    <a:pt x="535" y="1046"/>
                  </a:lnTo>
                  <a:lnTo>
                    <a:pt x="524" y="1027"/>
                  </a:lnTo>
                  <a:lnTo>
                    <a:pt x="521" y="1019"/>
                  </a:lnTo>
                  <a:lnTo>
                    <a:pt x="526" y="1023"/>
                  </a:lnTo>
                  <a:lnTo>
                    <a:pt x="539" y="1039"/>
                  </a:lnTo>
                  <a:lnTo>
                    <a:pt x="557" y="1065"/>
                  </a:lnTo>
                  <a:lnTo>
                    <a:pt x="578" y="1096"/>
                  </a:lnTo>
                  <a:close/>
                  <a:moveTo>
                    <a:pt x="109" y="340"/>
                  </a:moveTo>
                  <a:lnTo>
                    <a:pt x="92" y="315"/>
                  </a:lnTo>
                  <a:lnTo>
                    <a:pt x="80" y="292"/>
                  </a:lnTo>
                  <a:lnTo>
                    <a:pt x="72" y="277"/>
                  </a:lnTo>
                  <a:lnTo>
                    <a:pt x="70" y="271"/>
                  </a:lnTo>
                  <a:lnTo>
                    <a:pt x="73" y="274"/>
                  </a:lnTo>
                  <a:lnTo>
                    <a:pt x="83" y="288"/>
                  </a:lnTo>
                  <a:lnTo>
                    <a:pt x="97" y="307"/>
                  </a:lnTo>
                  <a:lnTo>
                    <a:pt x="113" y="333"/>
                  </a:lnTo>
                  <a:lnTo>
                    <a:pt x="128" y="359"/>
                  </a:lnTo>
                  <a:lnTo>
                    <a:pt x="141" y="381"/>
                  </a:lnTo>
                  <a:lnTo>
                    <a:pt x="150" y="396"/>
                  </a:lnTo>
                  <a:lnTo>
                    <a:pt x="152" y="402"/>
                  </a:lnTo>
                  <a:lnTo>
                    <a:pt x="148" y="398"/>
                  </a:lnTo>
                  <a:lnTo>
                    <a:pt x="138" y="385"/>
                  </a:lnTo>
                  <a:lnTo>
                    <a:pt x="125" y="366"/>
                  </a:lnTo>
                  <a:lnTo>
                    <a:pt x="109" y="340"/>
                  </a:lnTo>
                  <a:close/>
                  <a:moveTo>
                    <a:pt x="220" y="517"/>
                  </a:moveTo>
                  <a:lnTo>
                    <a:pt x="203" y="490"/>
                  </a:lnTo>
                  <a:lnTo>
                    <a:pt x="190" y="466"/>
                  </a:lnTo>
                  <a:lnTo>
                    <a:pt x="181" y="451"/>
                  </a:lnTo>
                  <a:lnTo>
                    <a:pt x="178" y="443"/>
                  </a:lnTo>
                  <a:lnTo>
                    <a:pt x="182" y="448"/>
                  </a:lnTo>
                  <a:lnTo>
                    <a:pt x="193" y="461"/>
                  </a:lnTo>
                  <a:lnTo>
                    <a:pt x="207" y="482"/>
                  </a:lnTo>
                  <a:lnTo>
                    <a:pt x="224" y="508"/>
                  </a:lnTo>
                  <a:lnTo>
                    <a:pt x="241" y="535"/>
                  </a:lnTo>
                  <a:lnTo>
                    <a:pt x="254" y="558"/>
                  </a:lnTo>
                  <a:lnTo>
                    <a:pt x="263" y="574"/>
                  </a:lnTo>
                  <a:lnTo>
                    <a:pt x="265" y="581"/>
                  </a:lnTo>
                  <a:lnTo>
                    <a:pt x="261" y="577"/>
                  </a:lnTo>
                  <a:lnTo>
                    <a:pt x="251" y="563"/>
                  </a:lnTo>
                  <a:lnTo>
                    <a:pt x="236" y="543"/>
                  </a:lnTo>
                  <a:lnTo>
                    <a:pt x="220" y="517"/>
                  </a:lnTo>
                  <a:close/>
                  <a:moveTo>
                    <a:pt x="293" y="625"/>
                  </a:moveTo>
                  <a:lnTo>
                    <a:pt x="298" y="628"/>
                  </a:lnTo>
                  <a:lnTo>
                    <a:pt x="308" y="642"/>
                  </a:lnTo>
                  <a:lnTo>
                    <a:pt x="323" y="665"/>
                  </a:lnTo>
                  <a:lnTo>
                    <a:pt x="342" y="692"/>
                  </a:lnTo>
                  <a:lnTo>
                    <a:pt x="359" y="720"/>
                  </a:lnTo>
                  <a:lnTo>
                    <a:pt x="374" y="743"/>
                  </a:lnTo>
                  <a:lnTo>
                    <a:pt x="383" y="760"/>
                  </a:lnTo>
                  <a:lnTo>
                    <a:pt x="385" y="767"/>
                  </a:lnTo>
                  <a:lnTo>
                    <a:pt x="381" y="763"/>
                  </a:lnTo>
                  <a:lnTo>
                    <a:pt x="370" y="749"/>
                  </a:lnTo>
                  <a:lnTo>
                    <a:pt x="355" y="727"/>
                  </a:lnTo>
                  <a:lnTo>
                    <a:pt x="336" y="700"/>
                  </a:lnTo>
                  <a:lnTo>
                    <a:pt x="319" y="672"/>
                  </a:lnTo>
                  <a:lnTo>
                    <a:pt x="305" y="649"/>
                  </a:lnTo>
                  <a:lnTo>
                    <a:pt x="296" y="632"/>
                  </a:lnTo>
                  <a:lnTo>
                    <a:pt x="293" y="625"/>
                  </a:lnTo>
                  <a:close/>
                  <a:moveTo>
                    <a:pt x="415" y="814"/>
                  </a:moveTo>
                  <a:lnTo>
                    <a:pt x="421" y="817"/>
                  </a:lnTo>
                  <a:lnTo>
                    <a:pt x="431" y="832"/>
                  </a:lnTo>
                  <a:lnTo>
                    <a:pt x="448" y="855"/>
                  </a:lnTo>
                  <a:lnTo>
                    <a:pt x="467" y="884"/>
                  </a:lnTo>
                  <a:lnTo>
                    <a:pt x="485" y="913"/>
                  </a:lnTo>
                  <a:lnTo>
                    <a:pt x="501" y="938"/>
                  </a:lnTo>
                  <a:lnTo>
                    <a:pt x="510" y="955"/>
                  </a:lnTo>
                  <a:lnTo>
                    <a:pt x="513" y="963"/>
                  </a:lnTo>
                  <a:lnTo>
                    <a:pt x="508" y="958"/>
                  </a:lnTo>
                  <a:lnTo>
                    <a:pt x="497" y="943"/>
                  </a:lnTo>
                  <a:lnTo>
                    <a:pt x="481" y="920"/>
                  </a:lnTo>
                  <a:lnTo>
                    <a:pt x="462" y="892"/>
                  </a:lnTo>
                  <a:lnTo>
                    <a:pt x="443" y="863"/>
                  </a:lnTo>
                  <a:lnTo>
                    <a:pt x="428" y="838"/>
                  </a:lnTo>
                  <a:lnTo>
                    <a:pt x="418" y="821"/>
                  </a:lnTo>
                  <a:lnTo>
                    <a:pt x="415" y="814"/>
                  </a:lnTo>
                  <a:close/>
                  <a:moveTo>
                    <a:pt x="545" y="1010"/>
                  </a:moveTo>
                  <a:lnTo>
                    <a:pt x="550" y="1014"/>
                  </a:lnTo>
                  <a:lnTo>
                    <a:pt x="562" y="1031"/>
                  </a:lnTo>
                  <a:lnTo>
                    <a:pt x="579" y="1054"/>
                  </a:lnTo>
                  <a:lnTo>
                    <a:pt x="600" y="1083"/>
                  </a:lnTo>
                  <a:lnTo>
                    <a:pt x="619" y="1115"/>
                  </a:lnTo>
                  <a:lnTo>
                    <a:pt x="635" y="1141"/>
                  </a:lnTo>
                  <a:lnTo>
                    <a:pt x="645" y="1158"/>
                  </a:lnTo>
                  <a:lnTo>
                    <a:pt x="648" y="1167"/>
                  </a:lnTo>
                  <a:lnTo>
                    <a:pt x="643" y="1162"/>
                  </a:lnTo>
                  <a:lnTo>
                    <a:pt x="631" y="1147"/>
                  </a:lnTo>
                  <a:lnTo>
                    <a:pt x="614" y="1123"/>
                  </a:lnTo>
                  <a:lnTo>
                    <a:pt x="593" y="1093"/>
                  </a:lnTo>
                  <a:lnTo>
                    <a:pt x="574" y="1062"/>
                  </a:lnTo>
                  <a:lnTo>
                    <a:pt x="558" y="1036"/>
                  </a:lnTo>
                  <a:lnTo>
                    <a:pt x="548" y="1019"/>
                  </a:lnTo>
                  <a:lnTo>
                    <a:pt x="545" y="1010"/>
                  </a:lnTo>
                  <a:close/>
                  <a:moveTo>
                    <a:pt x="95" y="262"/>
                  </a:moveTo>
                  <a:lnTo>
                    <a:pt x="90" y="259"/>
                  </a:lnTo>
                  <a:lnTo>
                    <a:pt x="82" y="247"/>
                  </a:lnTo>
                  <a:lnTo>
                    <a:pt x="69" y="229"/>
                  </a:lnTo>
                  <a:lnTo>
                    <a:pt x="55" y="206"/>
                  </a:lnTo>
                  <a:lnTo>
                    <a:pt x="41" y="182"/>
                  </a:lnTo>
                  <a:lnTo>
                    <a:pt x="29" y="163"/>
                  </a:lnTo>
                  <a:lnTo>
                    <a:pt x="21" y="149"/>
                  </a:lnTo>
                  <a:lnTo>
                    <a:pt x="19" y="142"/>
                  </a:lnTo>
                  <a:lnTo>
                    <a:pt x="23" y="146"/>
                  </a:lnTo>
                  <a:lnTo>
                    <a:pt x="32" y="157"/>
                  </a:lnTo>
                  <a:lnTo>
                    <a:pt x="44" y="176"/>
                  </a:lnTo>
                  <a:lnTo>
                    <a:pt x="59" y="198"/>
                  </a:lnTo>
                  <a:lnTo>
                    <a:pt x="73" y="222"/>
                  </a:lnTo>
                  <a:lnTo>
                    <a:pt x="85" y="243"/>
                  </a:lnTo>
                  <a:lnTo>
                    <a:pt x="92" y="257"/>
                  </a:lnTo>
                  <a:lnTo>
                    <a:pt x="95" y="262"/>
                  </a:lnTo>
                  <a:close/>
                  <a:moveTo>
                    <a:pt x="118" y="301"/>
                  </a:moveTo>
                  <a:lnTo>
                    <a:pt x="123" y="304"/>
                  </a:lnTo>
                  <a:lnTo>
                    <a:pt x="131" y="317"/>
                  </a:lnTo>
                  <a:lnTo>
                    <a:pt x="144" y="336"/>
                  </a:lnTo>
                  <a:lnTo>
                    <a:pt x="159" y="360"/>
                  </a:lnTo>
                  <a:lnTo>
                    <a:pt x="176" y="384"/>
                  </a:lnTo>
                  <a:lnTo>
                    <a:pt x="187" y="406"/>
                  </a:lnTo>
                  <a:lnTo>
                    <a:pt x="195" y="420"/>
                  </a:lnTo>
                  <a:lnTo>
                    <a:pt x="197" y="426"/>
                  </a:lnTo>
                  <a:lnTo>
                    <a:pt x="193" y="423"/>
                  </a:lnTo>
                  <a:lnTo>
                    <a:pt x="184" y="411"/>
                  </a:lnTo>
                  <a:lnTo>
                    <a:pt x="171" y="392"/>
                  </a:lnTo>
                  <a:lnTo>
                    <a:pt x="155" y="368"/>
                  </a:lnTo>
                  <a:lnTo>
                    <a:pt x="140" y="343"/>
                  </a:lnTo>
                  <a:lnTo>
                    <a:pt x="128" y="323"/>
                  </a:lnTo>
                  <a:lnTo>
                    <a:pt x="121" y="307"/>
                  </a:lnTo>
                  <a:lnTo>
                    <a:pt x="118" y="301"/>
                  </a:lnTo>
                  <a:close/>
                  <a:moveTo>
                    <a:pt x="262" y="536"/>
                  </a:moveTo>
                  <a:lnTo>
                    <a:pt x="246" y="510"/>
                  </a:lnTo>
                  <a:lnTo>
                    <a:pt x="233" y="488"/>
                  </a:lnTo>
                  <a:lnTo>
                    <a:pt x="225" y="473"/>
                  </a:lnTo>
                  <a:lnTo>
                    <a:pt x="222" y="466"/>
                  </a:lnTo>
                  <a:lnTo>
                    <a:pt x="226" y="469"/>
                  </a:lnTo>
                  <a:lnTo>
                    <a:pt x="236" y="482"/>
                  </a:lnTo>
                  <a:lnTo>
                    <a:pt x="250" y="503"/>
                  </a:lnTo>
                  <a:lnTo>
                    <a:pt x="266" y="529"/>
                  </a:lnTo>
                  <a:lnTo>
                    <a:pt x="282" y="555"/>
                  </a:lnTo>
                  <a:lnTo>
                    <a:pt x="295" y="576"/>
                  </a:lnTo>
                  <a:lnTo>
                    <a:pt x="304" y="591"/>
                  </a:lnTo>
                  <a:lnTo>
                    <a:pt x="306" y="597"/>
                  </a:lnTo>
                  <a:lnTo>
                    <a:pt x="302" y="593"/>
                  </a:lnTo>
                  <a:lnTo>
                    <a:pt x="292" y="582"/>
                  </a:lnTo>
                  <a:lnTo>
                    <a:pt x="278" y="561"/>
                  </a:lnTo>
                  <a:lnTo>
                    <a:pt x="262" y="536"/>
                  </a:lnTo>
                  <a:close/>
                  <a:moveTo>
                    <a:pt x="375" y="712"/>
                  </a:moveTo>
                  <a:lnTo>
                    <a:pt x="358" y="685"/>
                  </a:lnTo>
                  <a:lnTo>
                    <a:pt x="344" y="663"/>
                  </a:lnTo>
                  <a:lnTo>
                    <a:pt x="335" y="646"/>
                  </a:lnTo>
                  <a:lnTo>
                    <a:pt x="333" y="639"/>
                  </a:lnTo>
                  <a:lnTo>
                    <a:pt x="338" y="643"/>
                  </a:lnTo>
                  <a:lnTo>
                    <a:pt x="348" y="656"/>
                  </a:lnTo>
                  <a:lnTo>
                    <a:pt x="362" y="678"/>
                  </a:lnTo>
                  <a:lnTo>
                    <a:pt x="381" y="704"/>
                  </a:lnTo>
                  <a:lnTo>
                    <a:pt x="397" y="731"/>
                  </a:lnTo>
                  <a:lnTo>
                    <a:pt x="411" y="753"/>
                  </a:lnTo>
                  <a:lnTo>
                    <a:pt x="420" y="769"/>
                  </a:lnTo>
                  <a:lnTo>
                    <a:pt x="422" y="776"/>
                  </a:lnTo>
                  <a:lnTo>
                    <a:pt x="417" y="773"/>
                  </a:lnTo>
                  <a:lnTo>
                    <a:pt x="407" y="760"/>
                  </a:lnTo>
                  <a:lnTo>
                    <a:pt x="393" y="738"/>
                  </a:lnTo>
                  <a:lnTo>
                    <a:pt x="375" y="712"/>
                  </a:lnTo>
                  <a:close/>
                  <a:moveTo>
                    <a:pt x="494" y="896"/>
                  </a:moveTo>
                  <a:lnTo>
                    <a:pt x="477" y="868"/>
                  </a:lnTo>
                  <a:lnTo>
                    <a:pt x="462" y="844"/>
                  </a:lnTo>
                  <a:lnTo>
                    <a:pt x="453" y="828"/>
                  </a:lnTo>
                  <a:lnTo>
                    <a:pt x="451" y="820"/>
                  </a:lnTo>
                  <a:lnTo>
                    <a:pt x="455" y="824"/>
                  </a:lnTo>
                  <a:lnTo>
                    <a:pt x="466" y="838"/>
                  </a:lnTo>
                  <a:lnTo>
                    <a:pt x="481" y="860"/>
                  </a:lnTo>
                  <a:lnTo>
                    <a:pt x="499" y="888"/>
                  </a:lnTo>
                  <a:lnTo>
                    <a:pt x="518" y="916"/>
                  </a:lnTo>
                  <a:lnTo>
                    <a:pt x="533" y="939"/>
                  </a:lnTo>
                  <a:lnTo>
                    <a:pt x="542" y="956"/>
                  </a:lnTo>
                  <a:lnTo>
                    <a:pt x="545" y="964"/>
                  </a:lnTo>
                  <a:lnTo>
                    <a:pt x="539" y="959"/>
                  </a:lnTo>
                  <a:lnTo>
                    <a:pt x="529" y="945"/>
                  </a:lnTo>
                  <a:lnTo>
                    <a:pt x="513" y="924"/>
                  </a:lnTo>
                  <a:lnTo>
                    <a:pt x="494" y="896"/>
                  </a:lnTo>
                  <a:close/>
                  <a:moveTo>
                    <a:pt x="621" y="1089"/>
                  </a:moveTo>
                  <a:lnTo>
                    <a:pt x="602" y="1060"/>
                  </a:lnTo>
                  <a:lnTo>
                    <a:pt x="587" y="1035"/>
                  </a:lnTo>
                  <a:lnTo>
                    <a:pt x="577" y="1017"/>
                  </a:lnTo>
                  <a:lnTo>
                    <a:pt x="575" y="1009"/>
                  </a:lnTo>
                  <a:lnTo>
                    <a:pt x="579" y="1013"/>
                  </a:lnTo>
                  <a:lnTo>
                    <a:pt x="591" y="1028"/>
                  </a:lnTo>
                  <a:lnTo>
                    <a:pt x="607" y="1051"/>
                  </a:lnTo>
                  <a:lnTo>
                    <a:pt x="627" y="1080"/>
                  </a:lnTo>
                  <a:lnTo>
                    <a:pt x="646" y="1109"/>
                  </a:lnTo>
                  <a:lnTo>
                    <a:pt x="661" y="1133"/>
                  </a:lnTo>
                  <a:lnTo>
                    <a:pt x="671" y="1151"/>
                  </a:lnTo>
                  <a:lnTo>
                    <a:pt x="674" y="1159"/>
                  </a:lnTo>
                  <a:lnTo>
                    <a:pt x="673" y="1158"/>
                  </a:lnTo>
                  <a:lnTo>
                    <a:pt x="669" y="1155"/>
                  </a:lnTo>
                  <a:lnTo>
                    <a:pt x="665" y="1148"/>
                  </a:lnTo>
                  <a:lnTo>
                    <a:pt x="657" y="1140"/>
                  </a:lnTo>
                  <a:lnTo>
                    <a:pt x="641" y="1117"/>
                  </a:lnTo>
                  <a:lnTo>
                    <a:pt x="621" y="1089"/>
                  </a:lnTo>
                  <a:close/>
                  <a:moveTo>
                    <a:pt x="115" y="238"/>
                  </a:moveTo>
                  <a:lnTo>
                    <a:pt x="129" y="261"/>
                  </a:lnTo>
                  <a:lnTo>
                    <a:pt x="140" y="281"/>
                  </a:lnTo>
                  <a:lnTo>
                    <a:pt x="146" y="293"/>
                  </a:lnTo>
                  <a:lnTo>
                    <a:pt x="149" y="300"/>
                  </a:lnTo>
                  <a:lnTo>
                    <a:pt x="145" y="297"/>
                  </a:lnTo>
                  <a:lnTo>
                    <a:pt x="137" y="285"/>
                  </a:lnTo>
                  <a:lnTo>
                    <a:pt x="125" y="268"/>
                  </a:lnTo>
                  <a:lnTo>
                    <a:pt x="111" y="245"/>
                  </a:lnTo>
                  <a:lnTo>
                    <a:pt x="97" y="223"/>
                  </a:lnTo>
                  <a:lnTo>
                    <a:pt x="86" y="204"/>
                  </a:lnTo>
                  <a:lnTo>
                    <a:pt x="80" y="191"/>
                  </a:lnTo>
                  <a:lnTo>
                    <a:pt x="77" y="184"/>
                  </a:lnTo>
                  <a:lnTo>
                    <a:pt x="81" y="188"/>
                  </a:lnTo>
                  <a:lnTo>
                    <a:pt x="89" y="200"/>
                  </a:lnTo>
                  <a:lnTo>
                    <a:pt x="101" y="217"/>
                  </a:lnTo>
                  <a:lnTo>
                    <a:pt x="115" y="238"/>
                  </a:lnTo>
                  <a:close/>
                  <a:moveTo>
                    <a:pt x="248" y="456"/>
                  </a:moveTo>
                  <a:lnTo>
                    <a:pt x="244" y="453"/>
                  </a:lnTo>
                  <a:lnTo>
                    <a:pt x="235" y="441"/>
                  </a:lnTo>
                  <a:lnTo>
                    <a:pt x="223" y="423"/>
                  </a:lnTo>
                  <a:lnTo>
                    <a:pt x="208" y="400"/>
                  </a:lnTo>
                  <a:lnTo>
                    <a:pt x="193" y="377"/>
                  </a:lnTo>
                  <a:lnTo>
                    <a:pt x="182" y="356"/>
                  </a:lnTo>
                  <a:lnTo>
                    <a:pt x="175" y="342"/>
                  </a:lnTo>
                  <a:lnTo>
                    <a:pt x="172" y="336"/>
                  </a:lnTo>
                  <a:lnTo>
                    <a:pt x="176" y="340"/>
                  </a:lnTo>
                  <a:lnTo>
                    <a:pt x="184" y="352"/>
                  </a:lnTo>
                  <a:lnTo>
                    <a:pt x="197" y="370"/>
                  </a:lnTo>
                  <a:lnTo>
                    <a:pt x="212" y="393"/>
                  </a:lnTo>
                  <a:lnTo>
                    <a:pt x="226" y="416"/>
                  </a:lnTo>
                  <a:lnTo>
                    <a:pt x="238" y="436"/>
                  </a:lnTo>
                  <a:lnTo>
                    <a:pt x="246" y="450"/>
                  </a:lnTo>
                  <a:lnTo>
                    <a:pt x="248" y="456"/>
                  </a:lnTo>
                  <a:close/>
                  <a:moveTo>
                    <a:pt x="273" y="495"/>
                  </a:moveTo>
                  <a:lnTo>
                    <a:pt x="277" y="498"/>
                  </a:lnTo>
                  <a:lnTo>
                    <a:pt x="286" y="510"/>
                  </a:lnTo>
                  <a:lnTo>
                    <a:pt x="300" y="530"/>
                  </a:lnTo>
                  <a:lnTo>
                    <a:pt x="315" y="554"/>
                  </a:lnTo>
                  <a:lnTo>
                    <a:pt x="330" y="578"/>
                  </a:lnTo>
                  <a:lnTo>
                    <a:pt x="343" y="599"/>
                  </a:lnTo>
                  <a:lnTo>
                    <a:pt x="350" y="614"/>
                  </a:lnTo>
                  <a:lnTo>
                    <a:pt x="353" y="620"/>
                  </a:lnTo>
                  <a:lnTo>
                    <a:pt x="348" y="617"/>
                  </a:lnTo>
                  <a:lnTo>
                    <a:pt x="340" y="605"/>
                  </a:lnTo>
                  <a:lnTo>
                    <a:pt x="326" y="586"/>
                  </a:lnTo>
                  <a:lnTo>
                    <a:pt x="311" y="562"/>
                  </a:lnTo>
                  <a:lnTo>
                    <a:pt x="295" y="537"/>
                  </a:lnTo>
                  <a:lnTo>
                    <a:pt x="282" y="517"/>
                  </a:lnTo>
                  <a:lnTo>
                    <a:pt x="275" y="502"/>
                  </a:lnTo>
                  <a:lnTo>
                    <a:pt x="273" y="495"/>
                  </a:lnTo>
                  <a:close/>
                  <a:moveTo>
                    <a:pt x="379" y="660"/>
                  </a:moveTo>
                  <a:lnTo>
                    <a:pt x="383" y="664"/>
                  </a:lnTo>
                  <a:lnTo>
                    <a:pt x="393" y="677"/>
                  </a:lnTo>
                  <a:lnTo>
                    <a:pt x="407" y="697"/>
                  </a:lnTo>
                  <a:lnTo>
                    <a:pt x="424" y="722"/>
                  </a:lnTo>
                  <a:lnTo>
                    <a:pt x="440" y="749"/>
                  </a:lnTo>
                  <a:lnTo>
                    <a:pt x="453" y="770"/>
                  </a:lnTo>
                  <a:lnTo>
                    <a:pt x="462" y="786"/>
                  </a:lnTo>
                  <a:lnTo>
                    <a:pt x="464" y="792"/>
                  </a:lnTo>
                  <a:lnTo>
                    <a:pt x="459" y="788"/>
                  </a:lnTo>
                  <a:lnTo>
                    <a:pt x="450" y="776"/>
                  </a:lnTo>
                  <a:lnTo>
                    <a:pt x="436" y="755"/>
                  </a:lnTo>
                  <a:lnTo>
                    <a:pt x="418" y="731"/>
                  </a:lnTo>
                  <a:lnTo>
                    <a:pt x="402" y="705"/>
                  </a:lnTo>
                  <a:lnTo>
                    <a:pt x="389" y="682"/>
                  </a:lnTo>
                  <a:lnTo>
                    <a:pt x="381" y="667"/>
                  </a:lnTo>
                  <a:lnTo>
                    <a:pt x="379" y="660"/>
                  </a:lnTo>
                  <a:close/>
                  <a:moveTo>
                    <a:pt x="491" y="833"/>
                  </a:moveTo>
                  <a:lnTo>
                    <a:pt x="496" y="837"/>
                  </a:lnTo>
                  <a:lnTo>
                    <a:pt x="506" y="850"/>
                  </a:lnTo>
                  <a:lnTo>
                    <a:pt x="521" y="872"/>
                  </a:lnTo>
                  <a:lnTo>
                    <a:pt x="539" y="899"/>
                  </a:lnTo>
                  <a:lnTo>
                    <a:pt x="557" y="926"/>
                  </a:lnTo>
                  <a:lnTo>
                    <a:pt x="571" y="949"/>
                  </a:lnTo>
                  <a:lnTo>
                    <a:pt x="579" y="964"/>
                  </a:lnTo>
                  <a:lnTo>
                    <a:pt x="581" y="971"/>
                  </a:lnTo>
                  <a:lnTo>
                    <a:pt x="577" y="967"/>
                  </a:lnTo>
                  <a:lnTo>
                    <a:pt x="566" y="954"/>
                  </a:lnTo>
                  <a:lnTo>
                    <a:pt x="551" y="933"/>
                  </a:lnTo>
                  <a:lnTo>
                    <a:pt x="534" y="908"/>
                  </a:lnTo>
                  <a:lnTo>
                    <a:pt x="517" y="879"/>
                  </a:lnTo>
                  <a:lnTo>
                    <a:pt x="503" y="857"/>
                  </a:lnTo>
                  <a:lnTo>
                    <a:pt x="494" y="841"/>
                  </a:lnTo>
                  <a:lnTo>
                    <a:pt x="491" y="833"/>
                  </a:lnTo>
                  <a:close/>
                  <a:moveTo>
                    <a:pt x="85" y="150"/>
                  </a:moveTo>
                  <a:lnTo>
                    <a:pt x="72" y="129"/>
                  </a:lnTo>
                  <a:lnTo>
                    <a:pt x="62" y="112"/>
                  </a:lnTo>
                  <a:lnTo>
                    <a:pt x="56" y="99"/>
                  </a:lnTo>
                  <a:lnTo>
                    <a:pt x="54" y="94"/>
                  </a:lnTo>
                  <a:lnTo>
                    <a:pt x="57" y="97"/>
                  </a:lnTo>
                  <a:lnTo>
                    <a:pt x="65" y="107"/>
                  </a:lnTo>
                  <a:lnTo>
                    <a:pt x="76" y="123"/>
                  </a:lnTo>
                  <a:lnTo>
                    <a:pt x="88" y="142"/>
                  </a:lnTo>
                  <a:lnTo>
                    <a:pt x="101" y="164"/>
                  </a:lnTo>
                  <a:lnTo>
                    <a:pt x="111" y="181"/>
                  </a:lnTo>
                  <a:lnTo>
                    <a:pt x="117" y="193"/>
                  </a:lnTo>
                  <a:lnTo>
                    <a:pt x="119" y="198"/>
                  </a:lnTo>
                  <a:lnTo>
                    <a:pt x="116" y="195"/>
                  </a:lnTo>
                  <a:lnTo>
                    <a:pt x="109" y="186"/>
                  </a:lnTo>
                  <a:lnTo>
                    <a:pt x="98" y="169"/>
                  </a:lnTo>
                  <a:lnTo>
                    <a:pt x="85" y="150"/>
                  </a:lnTo>
                  <a:close/>
                  <a:moveTo>
                    <a:pt x="177" y="284"/>
                  </a:moveTo>
                  <a:lnTo>
                    <a:pt x="190" y="305"/>
                  </a:lnTo>
                  <a:lnTo>
                    <a:pt x="200" y="324"/>
                  </a:lnTo>
                  <a:lnTo>
                    <a:pt x="207" y="337"/>
                  </a:lnTo>
                  <a:lnTo>
                    <a:pt x="209" y="342"/>
                  </a:lnTo>
                  <a:lnTo>
                    <a:pt x="206" y="340"/>
                  </a:lnTo>
                  <a:lnTo>
                    <a:pt x="198" y="329"/>
                  </a:lnTo>
                  <a:lnTo>
                    <a:pt x="186" y="312"/>
                  </a:lnTo>
                  <a:lnTo>
                    <a:pt x="172" y="291"/>
                  </a:lnTo>
                  <a:lnTo>
                    <a:pt x="159" y="270"/>
                  </a:lnTo>
                  <a:lnTo>
                    <a:pt x="149" y="251"/>
                  </a:lnTo>
                  <a:lnTo>
                    <a:pt x="142" y="238"/>
                  </a:lnTo>
                  <a:lnTo>
                    <a:pt x="140" y="232"/>
                  </a:lnTo>
                  <a:lnTo>
                    <a:pt x="143" y="235"/>
                  </a:lnTo>
                  <a:lnTo>
                    <a:pt x="152" y="246"/>
                  </a:lnTo>
                  <a:lnTo>
                    <a:pt x="164" y="263"/>
                  </a:lnTo>
                  <a:lnTo>
                    <a:pt x="177" y="284"/>
                  </a:lnTo>
                  <a:close/>
                  <a:moveTo>
                    <a:pt x="270" y="432"/>
                  </a:moveTo>
                  <a:lnTo>
                    <a:pt x="284" y="454"/>
                  </a:lnTo>
                  <a:lnTo>
                    <a:pt x="295" y="473"/>
                  </a:lnTo>
                  <a:lnTo>
                    <a:pt x="302" y="487"/>
                  </a:lnTo>
                  <a:lnTo>
                    <a:pt x="304" y="492"/>
                  </a:lnTo>
                  <a:lnTo>
                    <a:pt x="301" y="489"/>
                  </a:lnTo>
                  <a:lnTo>
                    <a:pt x="292" y="478"/>
                  </a:lnTo>
                  <a:lnTo>
                    <a:pt x="280" y="461"/>
                  </a:lnTo>
                  <a:lnTo>
                    <a:pt x="265" y="438"/>
                  </a:lnTo>
                  <a:lnTo>
                    <a:pt x="251" y="415"/>
                  </a:lnTo>
                  <a:lnTo>
                    <a:pt x="240" y="397"/>
                  </a:lnTo>
                  <a:lnTo>
                    <a:pt x="233" y="383"/>
                  </a:lnTo>
                  <a:lnTo>
                    <a:pt x="232" y="378"/>
                  </a:lnTo>
                  <a:lnTo>
                    <a:pt x="235" y="381"/>
                  </a:lnTo>
                  <a:lnTo>
                    <a:pt x="244" y="392"/>
                  </a:lnTo>
                  <a:lnTo>
                    <a:pt x="255" y="409"/>
                  </a:lnTo>
                  <a:lnTo>
                    <a:pt x="270" y="432"/>
                  </a:lnTo>
                  <a:close/>
                  <a:moveTo>
                    <a:pt x="406" y="650"/>
                  </a:moveTo>
                  <a:lnTo>
                    <a:pt x="401" y="646"/>
                  </a:lnTo>
                  <a:lnTo>
                    <a:pt x="393" y="634"/>
                  </a:lnTo>
                  <a:lnTo>
                    <a:pt x="380" y="616"/>
                  </a:lnTo>
                  <a:lnTo>
                    <a:pt x="365" y="593"/>
                  </a:lnTo>
                  <a:lnTo>
                    <a:pt x="349" y="570"/>
                  </a:lnTo>
                  <a:lnTo>
                    <a:pt x="338" y="549"/>
                  </a:lnTo>
                  <a:lnTo>
                    <a:pt x="330" y="535"/>
                  </a:lnTo>
                  <a:lnTo>
                    <a:pt x="328" y="529"/>
                  </a:lnTo>
                  <a:lnTo>
                    <a:pt x="332" y="532"/>
                  </a:lnTo>
                  <a:lnTo>
                    <a:pt x="341" y="544"/>
                  </a:lnTo>
                  <a:lnTo>
                    <a:pt x="354" y="562"/>
                  </a:lnTo>
                  <a:lnTo>
                    <a:pt x="369" y="586"/>
                  </a:lnTo>
                  <a:lnTo>
                    <a:pt x="384" y="610"/>
                  </a:lnTo>
                  <a:lnTo>
                    <a:pt x="396" y="629"/>
                  </a:lnTo>
                  <a:lnTo>
                    <a:pt x="403" y="643"/>
                  </a:lnTo>
                  <a:lnTo>
                    <a:pt x="406" y="650"/>
                  </a:lnTo>
                  <a:close/>
                  <a:moveTo>
                    <a:pt x="430" y="688"/>
                  </a:moveTo>
                  <a:lnTo>
                    <a:pt x="435" y="692"/>
                  </a:lnTo>
                  <a:lnTo>
                    <a:pt x="444" y="704"/>
                  </a:lnTo>
                  <a:lnTo>
                    <a:pt x="457" y="723"/>
                  </a:lnTo>
                  <a:lnTo>
                    <a:pt x="474" y="747"/>
                  </a:lnTo>
                  <a:lnTo>
                    <a:pt x="490" y="772"/>
                  </a:lnTo>
                  <a:lnTo>
                    <a:pt x="502" y="792"/>
                  </a:lnTo>
                  <a:lnTo>
                    <a:pt x="510" y="807"/>
                  </a:lnTo>
                  <a:lnTo>
                    <a:pt x="512" y="814"/>
                  </a:lnTo>
                  <a:lnTo>
                    <a:pt x="508" y="810"/>
                  </a:lnTo>
                  <a:lnTo>
                    <a:pt x="498" y="799"/>
                  </a:lnTo>
                  <a:lnTo>
                    <a:pt x="484" y="779"/>
                  </a:lnTo>
                  <a:lnTo>
                    <a:pt x="468" y="755"/>
                  </a:lnTo>
                  <a:lnTo>
                    <a:pt x="453" y="731"/>
                  </a:lnTo>
                  <a:lnTo>
                    <a:pt x="440" y="710"/>
                  </a:lnTo>
                  <a:lnTo>
                    <a:pt x="433" y="695"/>
                  </a:lnTo>
                  <a:lnTo>
                    <a:pt x="430" y="688"/>
                  </a:lnTo>
                  <a:close/>
                  <a:moveTo>
                    <a:pt x="579" y="924"/>
                  </a:moveTo>
                  <a:lnTo>
                    <a:pt x="562" y="898"/>
                  </a:lnTo>
                  <a:lnTo>
                    <a:pt x="549" y="876"/>
                  </a:lnTo>
                  <a:lnTo>
                    <a:pt x="540" y="860"/>
                  </a:lnTo>
                  <a:lnTo>
                    <a:pt x="538" y="854"/>
                  </a:lnTo>
                  <a:lnTo>
                    <a:pt x="543" y="857"/>
                  </a:lnTo>
                  <a:lnTo>
                    <a:pt x="552" y="870"/>
                  </a:lnTo>
                  <a:lnTo>
                    <a:pt x="566" y="890"/>
                  </a:lnTo>
                  <a:lnTo>
                    <a:pt x="584" y="916"/>
                  </a:lnTo>
                  <a:lnTo>
                    <a:pt x="601" y="942"/>
                  </a:lnTo>
                  <a:lnTo>
                    <a:pt x="614" y="964"/>
                  </a:lnTo>
                  <a:lnTo>
                    <a:pt x="623" y="979"/>
                  </a:lnTo>
                  <a:lnTo>
                    <a:pt x="625" y="985"/>
                  </a:lnTo>
                  <a:lnTo>
                    <a:pt x="620" y="982"/>
                  </a:lnTo>
                  <a:lnTo>
                    <a:pt x="611" y="969"/>
                  </a:lnTo>
                  <a:lnTo>
                    <a:pt x="596" y="950"/>
                  </a:lnTo>
                  <a:lnTo>
                    <a:pt x="579" y="924"/>
                  </a:lnTo>
                  <a:close/>
                  <a:moveTo>
                    <a:pt x="74" y="77"/>
                  </a:moveTo>
                  <a:lnTo>
                    <a:pt x="63" y="58"/>
                  </a:lnTo>
                  <a:lnTo>
                    <a:pt x="55" y="42"/>
                  </a:lnTo>
                  <a:lnTo>
                    <a:pt x="48" y="31"/>
                  </a:lnTo>
                  <a:lnTo>
                    <a:pt x="47" y="26"/>
                  </a:lnTo>
                  <a:lnTo>
                    <a:pt x="50" y="29"/>
                  </a:lnTo>
                  <a:lnTo>
                    <a:pt x="57" y="38"/>
                  </a:lnTo>
                  <a:lnTo>
                    <a:pt x="67" y="52"/>
                  </a:lnTo>
                  <a:lnTo>
                    <a:pt x="78" y="70"/>
                  </a:lnTo>
                  <a:lnTo>
                    <a:pt x="89" y="89"/>
                  </a:lnTo>
                  <a:lnTo>
                    <a:pt x="99" y="106"/>
                  </a:lnTo>
                  <a:lnTo>
                    <a:pt x="104" y="116"/>
                  </a:lnTo>
                  <a:lnTo>
                    <a:pt x="105" y="122"/>
                  </a:lnTo>
                  <a:lnTo>
                    <a:pt x="103" y="119"/>
                  </a:lnTo>
                  <a:lnTo>
                    <a:pt x="96" y="110"/>
                  </a:lnTo>
                  <a:lnTo>
                    <a:pt x="86" y="95"/>
                  </a:lnTo>
                  <a:lnTo>
                    <a:pt x="74" y="77"/>
                  </a:lnTo>
                  <a:close/>
                  <a:moveTo>
                    <a:pt x="155" y="206"/>
                  </a:moveTo>
                  <a:lnTo>
                    <a:pt x="142" y="186"/>
                  </a:lnTo>
                  <a:lnTo>
                    <a:pt x="132" y="169"/>
                  </a:lnTo>
                  <a:lnTo>
                    <a:pt x="127" y="157"/>
                  </a:lnTo>
                  <a:lnTo>
                    <a:pt x="125" y="152"/>
                  </a:lnTo>
                  <a:lnTo>
                    <a:pt x="128" y="155"/>
                  </a:lnTo>
                  <a:lnTo>
                    <a:pt x="136" y="165"/>
                  </a:lnTo>
                  <a:lnTo>
                    <a:pt x="146" y="180"/>
                  </a:lnTo>
                  <a:lnTo>
                    <a:pt x="158" y="200"/>
                  </a:lnTo>
                  <a:lnTo>
                    <a:pt x="170" y="219"/>
                  </a:lnTo>
                  <a:lnTo>
                    <a:pt x="180" y="235"/>
                  </a:lnTo>
                  <a:lnTo>
                    <a:pt x="186" y="247"/>
                  </a:lnTo>
                  <a:lnTo>
                    <a:pt x="187" y="252"/>
                  </a:lnTo>
                  <a:lnTo>
                    <a:pt x="184" y="250"/>
                  </a:lnTo>
                  <a:lnTo>
                    <a:pt x="178" y="241"/>
                  </a:lnTo>
                  <a:lnTo>
                    <a:pt x="167" y="225"/>
                  </a:lnTo>
                  <a:lnTo>
                    <a:pt x="155" y="206"/>
                  </a:lnTo>
                  <a:close/>
                  <a:moveTo>
                    <a:pt x="239" y="341"/>
                  </a:moveTo>
                  <a:lnTo>
                    <a:pt x="226" y="320"/>
                  </a:lnTo>
                  <a:lnTo>
                    <a:pt x="217" y="303"/>
                  </a:lnTo>
                  <a:lnTo>
                    <a:pt x="210" y="290"/>
                  </a:lnTo>
                  <a:lnTo>
                    <a:pt x="208" y="285"/>
                  </a:lnTo>
                  <a:lnTo>
                    <a:pt x="211" y="288"/>
                  </a:lnTo>
                  <a:lnTo>
                    <a:pt x="220" y="298"/>
                  </a:lnTo>
                  <a:lnTo>
                    <a:pt x="231" y="314"/>
                  </a:lnTo>
                  <a:lnTo>
                    <a:pt x="244" y="334"/>
                  </a:lnTo>
                  <a:lnTo>
                    <a:pt x="257" y="355"/>
                  </a:lnTo>
                  <a:lnTo>
                    <a:pt x="266" y="372"/>
                  </a:lnTo>
                  <a:lnTo>
                    <a:pt x="273" y="384"/>
                  </a:lnTo>
                  <a:lnTo>
                    <a:pt x="275" y="389"/>
                  </a:lnTo>
                  <a:lnTo>
                    <a:pt x="271" y="387"/>
                  </a:lnTo>
                  <a:lnTo>
                    <a:pt x="263" y="377"/>
                  </a:lnTo>
                  <a:lnTo>
                    <a:pt x="252" y="361"/>
                  </a:lnTo>
                  <a:lnTo>
                    <a:pt x="239" y="341"/>
                  </a:lnTo>
                  <a:close/>
                  <a:moveTo>
                    <a:pt x="333" y="475"/>
                  </a:moveTo>
                  <a:lnTo>
                    <a:pt x="347" y="497"/>
                  </a:lnTo>
                  <a:lnTo>
                    <a:pt x="358" y="516"/>
                  </a:lnTo>
                  <a:lnTo>
                    <a:pt x="365" y="529"/>
                  </a:lnTo>
                  <a:lnTo>
                    <a:pt x="367" y="534"/>
                  </a:lnTo>
                  <a:lnTo>
                    <a:pt x="362" y="531"/>
                  </a:lnTo>
                  <a:lnTo>
                    <a:pt x="355" y="520"/>
                  </a:lnTo>
                  <a:lnTo>
                    <a:pt x="343" y="504"/>
                  </a:lnTo>
                  <a:lnTo>
                    <a:pt x="329" y="482"/>
                  </a:lnTo>
                  <a:lnTo>
                    <a:pt x="315" y="461"/>
                  </a:lnTo>
                  <a:lnTo>
                    <a:pt x="304" y="442"/>
                  </a:lnTo>
                  <a:lnTo>
                    <a:pt x="298" y="429"/>
                  </a:lnTo>
                  <a:lnTo>
                    <a:pt x="295" y="424"/>
                  </a:lnTo>
                  <a:lnTo>
                    <a:pt x="300" y="426"/>
                  </a:lnTo>
                  <a:lnTo>
                    <a:pt x="307" y="437"/>
                  </a:lnTo>
                  <a:lnTo>
                    <a:pt x="319" y="454"/>
                  </a:lnTo>
                  <a:lnTo>
                    <a:pt x="333" y="475"/>
                  </a:lnTo>
                  <a:close/>
                  <a:moveTo>
                    <a:pt x="428" y="623"/>
                  </a:moveTo>
                  <a:lnTo>
                    <a:pt x="442" y="645"/>
                  </a:lnTo>
                  <a:lnTo>
                    <a:pt x="454" y="665"/>
                  </a:lnTo>
                  <a:lnTo>
                    <a:pt x="461" y="678"/>
                  </a:lnTo>
                  <a:lnTo>
                    <a:pt x="463" y="684"/>
                  </a:lnTo>
                  <a:lnTo>
                    <a:pt x="459" y="681"/>
                  </a:lnTo>
                  <a:lnTo>
                    <a:pt x="451" y="670"/>
                  </a:lnTo>
                  <a:lnTo>
                    <a:pt x="438" y="653"/>
                  </a:lnTo>
                  <a:lnTo>
                    <a:pt x="424" y="630"/>
                  </a:lnTo>
                  <a:lnTo>
                    <a:pt x="409" y="607"/>
                  </a:lnTo>
                  <a:lnTo>
                    <a:pt x="398" y="588"/>
                  </a:lnTo>
                  <a:lnTo>
                    <a:pt x="390" y="575"/>
                  </a:lnTo>
                  <a:lnTo>
                    <a:pt x="388" y="569"/>
                  </a:lnTo>
                  <a:lnTo>
                    <a:pt x="393" y="572"/>
                  </a:lnTo>
                  <a:lnTo>
                    <a:pt x="401" y="583"/>
                  </a:lnTo>
                  <a:lnTo>
                    <a:pt x="413" y="601"/>
                  </a:lnTo>
                  <a:lnTo>
                    <a:pt x="428" y="623"/>
                  </a:lnTo>
                  <a:close/>
                  <a:moveTo>
                    <a:pt x="565" y="842"/>
                  </a:moveTo>
                  <a:lnTo>
                    <a:pt x="562" y="838"/>
                  </a:lnTo>
                  <a:lnTo>
                    <a:pt x="552" y="827"/>
                  </a:lnTo>
                  <a:lnTo>
                    <a:pt x="539" y="808"/>
                  </a:lnTo>
                  <a:lnTo>
                    <a:pt x="523" y="786"/>
                  </a:lnTo>
                  <a:lnTo>
                    <a:pt x="509" y="762"/>
                  </a:lnTo>
                  <a:lnTo>
                    <a:pt x="496" y="741"/>
                  </a:lnTo>
                  <a:lnTo>
                    <a:pt x="489" y="727"/>
                  </a:lnTo>
                  <a:lnTo>
                    <a:pt x="486" y="721"/>
                  </a:lnTo>
                  <a:lnTo>
                    <a:pt x="491" y="724"/>
                  </a:lnTo>
                  <a:lnTo>
                    <a:pt x="501" y="736"/>
                  </a:lnTo>
                  <a:lnTo>
                    <a:pt x="513" y="754"/>
                  </a:lnTo>
                  <a:lnTo>
                    <a:pt x="529" y="777"/>
                  </a:lnTo>
                  <a:lnTo>
                    <a:pt x="544" y="801"/>
                  </a:lnTo>
                  <a:lnTo>
                    <a:pt x="556" y="821"/>
                  </a:lnTo>
                  <a:lnTo>
                    <a:pt x="563" y="835"/>
                  </a:lnTo>
                  <a:lnTo>
                    <a:pt x="565" y="842"/>
                  </a:lnTo>
                  <a:close/>
                  <a:moveTo>
                    <a:pt x="635" y="939"/>
                  </a:moveTo>
                  <a:lnTo>
                    <a:pt x="652" y="964"/>
                  </a:lnTo>
                  <a:lnTo>
                    <a:pt x="665" y="984"/>
                  </a:lnTo>
                  <a:lnTo>
                    <a:pt x="672" y="999"/>
                  </a:lnTo>
                  <a:lnTo>
                    <a:pt x="674" y="1006"/>
                  </a:lnTo>
                  <a:lnTo>
                    <a:pt x="670" y="1002"/>
                  </a:lnTo>
                  <a:lnTo>
                    <a:pt x="660" y="991"/>
                  </a:lnTo>
                  <a:lnTo>
                    <a:pt x="646" y="971"/>
                  </a:lnTo>
                  <a:lnTo>
                    <a:pt x="630" y="947"/>
                  </a:lnTo>
                  <a:lnTo>
                    <a:pt x="614" y="923"/>
                  </a:lnTo>
                  <a:lnTo>
                    <a:pt x="602" y="902"/>
                  </a:lnTo>
                  <a:lnTo>
                    <a:pt x="593" y="887"/>
                  </a:lnTo>
                  <a:lnTo>
                    <a:pt x="591" y="881"/>
                  </a:lnTo>
                  <a:lnTo>
                    <a:pt x="596" y="884"/>
                  </a:lnTo>
                  <a:lnTo>
                    <a:pt x="605" y="896"/>
                  </a:lnTo>
                  <a:lnTo>
                    <a:pt x="619" y="915"/>
                  </a:lnTo>
                  <a:lnTo>
                    <a:pt x="635" y="939"/>
                  </a:lnTo>
                  <a:close/>
                  <a:moveTo>
                    <a:pt x="230" y="266"/>
                  </a:moveTo>
                  <a:lnTo>
                    <a:pt x="218" y="248"/>
                  </a:lnTo>
                  <a:lnTo>
                    <a:pt x="209" y="232"/>
                  </a:lnTo>
                  <a:lnTo>
                    <a:pt x="203" y="221"/>
                  </a:lnTo>
                  <a:lnTo>
                    <a:pt x="201" y="216"/>
                  </a:lnTo>
                  <a:lnTo>
                    <a:pt x="205" y="218"/>
                  </a:lnTo>
                  <a:lnTo>
                    <a:pt x="211" y="228"/>
                  </a:lnTo>
                  <a:lnTo>
                    <a:pt x="222" y="242"/>
                  </a:lnTo>
                  <a:lnTo>
                    <a:pt x="234" y="260"/>
                  </a:lnTo>
                  <a:lnTo>
                    <a:pt x="245" y="279"/>
                  </a:lnTo>
                  <a:lnTo>
                    <a:pt x="254" y="295"/>
                  </a:lnTo>
                  <a:lnTo>
                    <a:pt x="260" y="306"/>
                  </a:lnTo>
                  <a:lnTo>
                    <a:pt x="262" y="311"/>
                  </a:lnTo>
                  <a:lnTo>
                    <a:pt x="259" y="309"/>
                  </a:lnTo>
                  <a:lnTo>
                    <a:pt x="251" y="300"/>
                  </a:lnTo>
                  <a:lnTo>
                    <a:pt x="241" y="285"/>
                  </a:lnTo>
                  <a:lnTo>
                    <a:pt x="230" y="266"/>
                  </a:lnTo>
                  <a:close/>
                  <a:moveTo>
                    <a:pt x="311" y="396"/>
                  </a:moveTo>
                  <a:lnTo>
                    <a:pt x="299" y="377"/>
                  </a:lnTo>
                  <a:lnTo>
                    <a:pt x="289" y="359"/>
                  </a:lnTo>
                  <a:lnTo>
                    <a:pt x="282" y="347"/>
                  </a:lnTo>
                  <a:lnTo>
                    <a:pt x="281" y="342"/>
                  </a:lnTo>
                  <a:lnTo>
                    <a:pt x="285" y="345"/>
                  </a:lnTo>
                  <a:lnTo>
                    <a:pt x="292" y="355"/>
                  </a:lnTo>
                  <a:lnTo>
                    <a:pt x="303" y="370"/>
                  </a:lnTo>
                  <a:lnTo>
                    <a:pt x="315" y="389"/>
                  </a:lnTo>
                  <a:lnTo>
                    <a:pt x="328" y="409"/>
                  </a:lnTo>
                  <a:lnTo>
                    <a:pt x="338" y="425"/>
                  </a:lnTo>
                  <a:lnTo>
                    <a:pt x="343" y="437"/>
                  </a:lnTo>
                  <a:lnTo>
                    <a:pt x="345" y="442"/>
                  </a:lnTo>
                  <a:lnTo>
                    <a:pt x="342" y="440"/>
                  </a:lnTo>
                  <a:lnTo>
                    <a:pt x="334" y="431"/>
                  </a:lnTo>
                  <a:lnTo>
                    <a:pt x="323" y="415"/>
                  </a:lnTo>
                  <a:lnTo>
                    <a:pt x="311" y="396"/>
                  </a:lnTo>
                  <a:close/>
                  <a:moveTo>
                    <a:pt x="398" y="531"/>
                  </a:moveTo>
                  <a:lnTo>
                    <a:pt x="384" y="510"/>
                  </a:lnTo>
                  <a:lnTo>
                    <a:pt x="374" y="493"/>
                  </a:lnTo>
                  <a:lnTo>
                    <a:pt x="368" y="481"/>
                  </a:lnTo>
                  <a:lnTo>
                    <a:pt x="366" y="475"/>
                  </a:lnTo>
                  <a:lnTo>
                    <a:pt x="369" y="478"/>
                  </a:lnTo>
                  <a:lnTo>
                    <a:pt x="377" y="488"/>
                  </a:lnTo>
                  <a:lnTo>
                    <a:pt x="388" y="504"/>
                  </a:lnTo>
                  <a:lnTo>
                    <a:pt x="402" y="524"/>
                  </a:lnTo>
                  <a:lnTo>
                    <a:pt x="415" y="545"/>
                  </a:lnTo>
                  <a:lnTo>
                    <a:pt x="425" y="562"/>
                  </a:lnTo>
                  <a:lnTo>
                    <a:pt x="431" y="575"/>
                  </a:lnTo>
                  <a:lnTo>
                    <a:pt x="434" y="581"/>
                  </a:lnTo>
                  <a:lnTo>
                    <a:pt x="429" y="577"/>
                  </a:lnTo>
                  <a:lnTo>
                    <a:pt x="422" y="568"/>
                  </a:lnTo>
                  <a:lnTo>
                    <a:pt x="411" y="551"/>
                  </a:lnTo>
                  <a:lnTo>
                    <a:pt x="398" y="531"/>
                  </a:lnTo>
                  <a:close/>
                  <a:moveTo>
                    <a:pt x="493" y="666"/>
                  </a:moveTo>
                  <a:lnTo>
                    <a:pt x="507" y="687"/>
                  </a:lnTo>
                  <a:lnTo>
                    <a:pt x="518" y="706"/>
                  </a:lnTo>
                  <a:lnTo>
                    <a:pt x="524" y="719"/>
                  </a:lnTo>
                  <a:lnTo>
                    <a:pt x="526" y="724"/>
                  </a:lnTo>
                  <a:lnTo>
                    <a:pt x="523" y="722"/>
                  </a:lnTo>
                  <a:lnTo>
                    <a:pt x="515" y="711"/>
                  </a:lnTo>
                  <a:lnTo>
                    <a:pt x="503" y="694"/>
                  </a:lnTo>
                  <a:lnTo>
                    <a:pt x="489" y="673"/>
                  </a:lnTo>
                  <a:lnTo>
                    <a:pt x="475" y="652"/>
                  </a:lnTo>
                  <a:lnTo>
                    <a:pt x="464" y="633"/>
                  </a:lnTo>
                  <a:lnTo>
                    <a:pt x="457" y="620"/>
                  </a:lnTo>
                  <a:lnTo>
                    <a:pt x="455" y="614"/>
                  </a:lnTo>
                  <a:lnTo>
                    <a:pt x="458" y="617"/>
                  </a:lnTo>
                  <a:lnTo>
                    <a:pt x="467" y="628"/>
                  </a:lnTo>
                  <a:lnTo>
                    <a:pt x="479" y="644"/>
                  </a:lnTo>
                  <a:lnTo>
                    <a:pt x="493" y="666"/>
                  </a:lnTo>
                  <a:close/>
                  <a:moveTo>
                    <a:pt x="590" y="814"/>
                  </a:moveTo>
                  <a:lnTo>
                    <a:pt x="604" y="836"/>
                  </a:lnTo>
                  <a:lnTo>
                    <a:pt x="616" y="855"/>
                  </a:lnTo>
                  <a:lnTo>
                    <a:pt x="624" y="869"/>
                  </a:lnTo>
                  <a:lnTo>
                    <a:pt x="626" y="875"/>
                  </a:lnTo>
                  <a:lnTo>
                    <a:pt x="621" y="872"/>
                  </a:lnTo>
                  <a:lnTo>
                    <a:pt x="613" y="861"/>
                  </a:lnTo>
                  <a:lnTo>
                    <a:pt x="600" y="843"/>
                  </a:lnTo>
                  <a:lnTo>
                    <a:pt x="585" y="821"/>
                  </a:lnTo>
                  <a:lnTo>
                    <a:pt x="571" y="799"/>
                  </a:lnTo>
                  <a:lnTo>
                    <a:pt x="559" y="779"/>
                  </a:lnTo>
                  <a:lnTo>
                    <a:pt x="551" y="765"/>
                  </a:lnTo>
                  <a:lnTo>
                    <a:pt x="549" y="760"/>
                  </a:lnTo>
                  <a:lnTo>
                    <a:pt x="553" y="762"/>
                  </a:lnTo>
                  <a:lnTo>
                    <a:pt x="562" y="774"/>
                  </a:lnTo>
                  <a:lnTo>
                    <a:pt x="575" y="791"/>
                  </a:lnTo>
                  <a:lnTo>
                    <a:pt x="590" y="814"/>
                  </a:lnTo>
                  <a:close/>
                  <a:moveTo>
                    <a:pt x="388" y="455"/>
                  </a:moveTo>
                  <a:lnTo>
                    <a:pt x="376" y="437"/>
                  </a:lnTo>
                  <a:lnTo>
                    <a:pt x="367" y="421"/>
                  </a:lnTo>
                  <a:lnTo>
                    <a:pt x="361" y="409"/>
                  </a:lnTo>
                  <a:lnTo>
                    <a:pt x="359" y="405"/>
                  </a:lnTo>
                  <a:lnTo>
                    <a:pt x="362" y="407"/>
                  </a:lnTo>
                  <a:lnTo>
                    <a:pt x="370" y="415"/>
                  </a:lnTo>
                  <a:lnTo>
                    <a:pt x="380" y="431"/>
                  </a:lnTo>
                  <a:lnTo>
                    <a:pt x="393" y="449"/>
                  </a:lnTo>
                  <a:lnTo>
                    <a:pt x="404" y="467"/>
                  </a:lnTo>
                  <a:lnTo>
                    <a:pt x="413" y="483"/>
                  </a:lnTo>
                  <a:lnTo>
                    <a:pt x="418" y="495"/>
                  </a:lnTo>
                  <a:lnTo>
                    <a:pt x="421" y="500"/>
                  </a:lnTo>
                  <a:lnTo>
                    <a:pt x="417" y="497"/>
                  </a:lnTo>
                  <a:lnTo>
                    <a:pt x="410" y="489"/>
                  </a:lnTo>
                  <a:lnTo>
                    <a:pt x="400" y="474"/>
                  </a:lnTo>
                  <a:lnTo>
                    <a:pt x="388" y="455"/>
                  </a:lnTo>
                  <a:close/>
                  <a:moveTo>
                    <a:pt x="471" y="585"/>
                  </a:moveTo>
                  <a:lnTo>
                    <a:pt x="458" y="565"/>
                  </a:lnTo>
                  <a:lnTo>
                    <a:pt x="449" y="548"/>
                  </a:lnTo>
                  <a:lnTo>
                    <a:pt x="442" y="536"/>
                  </a:lnTo>
                  <a:lnTo>
                    <a:pt x="440" y="531"/>
                  </a:lnTo>
                  <a:lnTo>
                    <a:pt x="444" y="533"/>
                  </a:lnTo>
                  <a:lnTo>
                    <a:pt x="452" y="543"/>
                  </a:lnTo>
                  <a:lnTo>
                    <a:pt x="463" y="558"/>
                  </a:lnTo>
                  <a:lnTo>
                    <a:pt x="476" y="577"/>
                  </a:lnTo>
                  <a:lnTo>
                    <a:pt x="488" y="598"/>
                  </a:lnTo>
                  <a:lnTo>
                    <a:pt x="497" y="614"/>
                  </a:lnTo>
                  <a:lnTo>
                    <a:pt x="504" y="626"/>
                  </a:lnTo>
                  <a:lnTo>
                    <a:pt x="506" y="631"/>
                  </a:lnTo>
                  <a:lnTo>
                    <a:pt x="502" y="629"/>
                  </a:lnTo>
                  <a:lnTo>
                    <a:pt x="494" y="619"/>
                  </a:lnTo>
                  <a:lnTo>
                    <a:pt x="483" y="604"/>
                  </a:lnTo>
                  <a:lnTo>
                    <a:pt x="471" y="585"/>
                  </a:lnTo>
                  <a:close/>
                  <a:moveTo>
                    <a:pt x="559" y="721"/>
                  </a:moveTo>
                  <a:lnTo>
                    <a:pt x="546" y="699"/>
                  </a:lnTo>
                  <a:lnTo>
                    <a:pt x="535" y="682"/>
                  </a:lnTo>
                  <a:lnTo>
                    <a:pt x="529" y="670"/>
                  </a:lnTo>
                  <a:lnTo>
                    <a:pt x="526" y="664"/>
                  </a:lnTo>
                  <a:lnTo>
                    <a:pt x="531" y="667"/>
                  </a:lnTo>
                  <a:lnTo>
                    <a:pt x="538" y="677"/>
                  </a:lnTo>
                  <a:lnTo>
                    <a:pt x="550" y="693"/>
                  </a:lnTo>
                  <a:lnTo>
                    <a:pt x="563" y="713"/>
                  </a:lnTo>
                  <a:lnTo>
                    <a:pt x="577" y="734"/>
                  </a:lnTo>
                  <a:lnTo>
                    <a:pt x="587" y="751"/>
                  </a:lnTo>
                  <a:lnTo>
                    <a:pt x="593" y="764"/>
                  </a:lnTo>
                  <a:lnTo>
                    <a:pt x="596" y="769"/>
                  </a:lnTo>
                  <a:lnTo>
                    <a:pt x="592" y="767"/>
                  </a:lnTo>
                  <a:lnTo>
                    <a:pt x="584" y="756"/>
                  </a:lnTo>
                  <a:lnTo>
                    <a:pt x="573" y="740"/>
                  </a:lnTo>
                  <a:lnTo>
                    <a:pt x="559" y="721"/>
                  </a:lnTo>
                  <a:close/>
                  <a:moveTo>
                    <a:pt x="550" y="643"/>
                  </a:moveTo>
                  <a:lnTo>
                    <a:pt x="538" y="624"/>
                  </a:lnTo>
                  <a:lnTo>
                    <a:pt x="529" y="607"/>
                  </a:lnTo>
                  <a:lnTo>
                    <a:pt x="522" y="597"/>
                  </a:lnTo>
                  <a:lnTo>
                    <a:pt x="521" y="591"/>
                  </a:lnTo>
                  <a:lnTo>
                    <a:pt x="524" y="593"/>
                  </a:lnTo>
                  <a:lnTo>
                    <a:pt x="532" y="603"/>
                  </a:lnTo>
                  <a:lnTo>
                    <a:pt x="542" y="617"/>
                  </a:lnTo>
                  <a:lnTo>
                    <a:pt x="554" y="636"/>
                  </a:lnTo>
                  <a:lnTo>
                    <a:pt x="566" y="655"/>
                  </a:lnTo>
                  <a:lnTo>
                    <a:pt x="576" y="671"/>
                  </a:lnTo>
                  <a:lnTo>
                    <a:pt x="581" y="682"/>
                  </a:lnTo>
                  <a:lnTo>
                    <a:pt x="584" y="687"/>
                  </a:lnTo>
                  <a:lnTo>
                    <a:pt x="580" y="685"/>
                  </a:lnTo>
                  <a:lnTo>
                    <a:pt x="573" y="675"/>
                  </a:lnTo>
                  <a:lnTo>
                    <a:pt x="562" y="661"/>
                  </a:lnTo>
                  <a:lnTo>
                    <a:pt x="550" y="643"/>
                  </a:lnTo>
                  <a:close/>
                  <a:moveTo>
                    <a:pt x="634" y="773"/>
                  </a:moveTo>
                  <a:lnTo>
                    <a:pt x="621" y="753"/>
                  </a:lnTo>
                  <a:lnTo>
                    <a:pt x="612" y="736"/>
                  </a:lnTo>
                  <a:lnTo>
                    <a:pt x="605" y="724"/>
                  </a:lnTo>
                  <a:lnTo>
                    <a:pt x="603" y="719"/>
                  </a:lnTo>
                  <a:lnTo>
                    <a:pt x="607" y="721"/>
                  </a:lnTo>
                  <a:lnTo>
                    <a:pt x="615" y="731"/>
                  </a:lnTo>
                  <a:lnTo>
                    <a:pt x="626" y="746"/>
                  </a:lnTo>
                  <a:lnTo>
                    <a:pt x="639" y="765"/>
                  </a:lnTo>
                  <a:lnTo>
                    <a:pt x="652" y="786"/>
                  </a:lnTo>
                  <a:lnTo>
                    <a:pt x="661" y="802"/>
                  </a:lnTo>
                  <a:lnTo>
                    <a:pt x="668" y="814"/>
                  </a:lnTo>
                  <a:lnTo>
                    <a:pt x="670" y="819"/>
                  </a:lnTo>
                  <a:lnTo>
                    <a:pt x="667" y="817"/>
                  </a:lnTo>
                  <a:lnTo>
                    <a:pt x="658" y="807"/>
                  </a:lnTo>
                  <a:lnTo>
                    <a:pt x="647" y="792"/>
                  </a:lnTo>
                  <a:lnTo>
                    <a:pt x="634" y="773"/>
                  </a:lnTo>
                  <a:close/>
                </a:path>
              </a:pathLst>
            </a:custGeom>
            <a:solidFill>
              <a:srgbClr val="FDFD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CH"/>
            </a:p>
          </p:txBody>
        </p:sp>
        <p:sp>
          <p:nvSpPr>
            <p:cNvPr id="24" name="Freeform 11"/>
            <p:cNvSpPr>
              <a:spLocks noEditPoints="1"/>
            </p:cNvSpPr>
            <p:nvPr userDrawn="1"/>
          </p:nvSpPr>
          <p:spPr bwMode="auto">
            <a:xfrm>
              <a:off x="9091150" y="3910013"/>
              <a:ext cx="134937" cy="268288"/>
            </a:xfrm>
            <a:custGeom>
              <a:avLst/>
              <a:gdLst>
                <a:gd name="T0" fmla="*/ 0 w 678"/>
                <a:gd name="T1" fmla="*/ 297 h 1351"/>
                <a:gd name="T2" fmla="*/ 6 w 678"/>
                <a:gd name="T3" fmla="*/ 259 h 1351"/>
                <a:gd name="T4" fmla="*/ 67 w 678"/>
                <a:gd name="T5" fmla="*/ 245 h 1351"/>
                <a:gd name="T6" fmla="*/ 10 w 678"/>
                <a:gd name="T7" fmla="*/ 109 h 1351"/>
                <a:gd name="T8" fmla="*/ 615 w 678"/>
                <a:gd name="T9" fmla="*/ 773 h 1351"/>
                <a:gd name="T10" fmla="*/ 666 w 678"/>
                <a:gd name="T11" fmla="*/ 905 h 1351"/>
                <a:gd name="T12" fmla="*/ 649 w 678"/>
                <a:gd name="T13" fmla="*/ 1073 h 1351"/>
                <a:gd name="T14" fmla="*/ 675 w 678"/>
                <a:gd name="T15" fmla="*/ 1206 h 1351"/>
                <a:gd name="T16" fmla="*/ 652 w 678"/>
                <a:gd name="T17" fmla="*/ 1268 h 1351"/>
                <a:gd name="T18" fmla="*/ 101 w 678"/>
                <a:gd name="T19" fmla="*/ 482 h 1351"/>
                <a:gd name="T20" fmla="*/ 239 w 678"/>
                <a:gd name="T21" fmla="*/ 691 h 1351"/>
                <a:gd name="T22" fmla="*/ 386 w 678"/>
                <a:gd name="T23" fmla="*/ 908 h 1351"/>
                <a:gd name="T24" fmla="*/ 540 w 678"/>
                <a:gd name="T25" fmla="*/ 1136 h 1351"/>
                <a:gd name="T26" fmla="*/ 517 w 678"/>
                <a:gd name="T27" fmla="*/ 1101 h 1351"/>
                <a:gd name="T28" fmla="*/ 79 w 678"/>
                <a:gd name="T29" fmla="*/ 416 h 1351"/>
                <a:gd name="T30" fmla="*/ 209 w 678"/>
                <a:gd name="T31" fmla="*/ 614 h 1351"/>
                <a:gd name="T32" fmla="*/ 346 w 678"/>
                <a:gd name="T33" fmla="*/ 820 h 1351"/>
                <a:gd name="T34" fmla="*/ 567 w 678"/>
                <a:gd name="T35" fmla="*/ 1149 h 1351"/>
                <a:gd name="T36" fmla="*/ 203 w 678"/>
                <a:gd name="T37" fmla="*/ 551 h 1351"/>
                <a:gd name="T38" fmla="*/ 332 w 678"/>
                <a:gd name="T39" fmla="*/ 746 h 1351"/>
                <a:gd name="T40" fmla="*/ 471 w 678"/>
                <a:gd name="T41" fmla="*/ 957 h 1351"/>
                <a:gd name="T42" fmla="*/ 588 w 678"/>
                <a:gd name="T43" fmla="*/ 1117 h 1351"/>
                <a:gd name="T44" fmla="*/ 68 w 678"/>
                <a:gd name="T45" fmla="*/ 292 h 1351"/>
                <a:gd name="T46" fmla="*/ 182 w 678"/>
                <a:gd name="T47" fmla="*/ 467 h 1351"/>
                <a:gd name="T48" fmla="*/ 275 w 678"/>
                <a:gd name="T49" fmla="*/ 617 h 1351"/>
                <a:gd name="T50" fmla="*/ 427 w 678"/>
                <a:gd name="T51" fmla="*/ 850 h 1351"/>
                <a:gd name="T52" fmla="*/ 447 w 678"/>
                <a:gd name="T53" fmla="*/ 879 h 1351"/>
                <a:gd name="T54" fmla="*/ 546 w 678"/>
                <a:gd name="T55" fmla="*/ 1024 h 1351"/>
                <a:gd name="T56" fmla="*/ 101 w 678"/>
                <a:gd name="T57" fmla="*/ 305 h 1351"/>
                <a:gd name="T58" fmla="*/ 272 w 678"/>
                <a:gd name="T59" fmla="*/ 564 h 1351"/>
                <a:gd name="T60" fmla="*/ 326 w 678"/>
                <a:gd name="T61" fmla="*/ 646 h 1351"/>
                <a:gd name="T62" fmla="*/ 533 w 678"/>
                <a:gd name="T63" fmla="*/ 947 h 1351"/>
                <a:gd name="T64" fmla="*/ 662 w 678"/>
                <a:gd name="T65" fmla="*/ 1139 h 1351"/>
                <a:gd name="T66" fmla="*/ 112 w 678"/>
                <a:gd name="T67" fmla="*/ 265 h 1351"/>
                <a:gd name="T68" fmla="*/ 157 w 678"/>
                <a:gd name="T69" fmla="*/ 336 h 1351"/>
                <a:gd name="T70" fmla="*/ 321 w 678"/>
                <a:gd name="T71" fmla="*/ 586 h 1351"/>
                <a:gd name="T72" fmla="*/ 377 w 678"/>
                <a:gd name="T73" fmla="*/ 657 h 1351"/>
                <a:gd name="T74" fmla="*/ 561 w 678"/>
                <a:gd name="T75" fmla="*/ 929 h 1351"/>
                <a:gd name="T76" fmla="*/ 27 w 678"/>
                <a:gd name="T77" fmla="*/ 70 h 1351"/>
                <a:gd name="T78" fmla="*/ 187 w 678"/>
                <a:gd name="T79" fmla="*/ 319 h 1351"/>
                <a:gd name="T80" fmla="*/ 287 w 678"/>
                <a:gd name="T81" fmla="*/ 470 h 1351"/>
                <a:gd name="T82" fmla="*/ 348 w 678"/>
                <a:gd name="T83" fmla="*/ 572 h 1351"/>
                <a:gd name="T84" fmla="*/ 502 w 678"/>
                <a:gd name="T85" fmla="*/ 792 h 1351"/>
                <a:gd name="T86" fmla="*/ 539 w 678"/>
                <a:gd name="T87" fmla="*/ 854 h 1351"/>
                <a:gd name="T88" fmla="*/ 28 w 678"/>
                <a:gd name="T89" fmla="*/ 16 h 1351"/>
                <a:gd name="T90" fmla="*/ 110 w 678"/>
                <a:gd name="T91" fmla="*/ 143 h 1351"/>
                <a:gd name="T92" fmla="*/ 196 w 678"/>
                <a:gd name="T93" fmla="*/ 277 h 1351"/>
                <a:gd name="T94" fmla="*/ 343 w 678"/>
                <a:gd name="T95" fmla="*/ 490 h 1351"/>
                <a:gd name="T96" fmla="*/ 442 w 678"/>
                <a:gd name="T97" fmla="*/ 640 h 1351"/>
                <a:gd name="T98" fmla="*/ 559 w 678"/>
                <a:gd name="T99" fmla="*/ 818 h 1351"/>
                <a:gd name="T100" fmla="*/ 631 w 678"/>
                <a:gd name="T101" fmla="*/ 915 h 1351"/>
                <a:gd name="T102" fmla="*/ 211 w 678"/>
                <a:gd name="T103" fmla="*/ 238 h 1351"/>
                <a:gd name="T104" fmla="*/ 295 w 678"/>
                <a:gd name="T105" fmla="*/ 368 h 1351"/>
                <a:gd name="T106" fmla="*/ 385 w 678"/>
                <a:gd name="T107" fmla="*/ 504 h 1351"/>
                <a:gd name="T108" fmla="*/ 484 w 678"/>
                <a:gd name="T109" fmla="*/ 637 h 1351"/>
                <a:gd name="T110" fmla="*/ 585 w 678"/>
                <a:gd name="T111" fmla="*/ 785 h 1351"/>
                <a:gd name="T112" fmla="*/ 376 w 678"/>
                <a:gd name="T113" fmla="*/ 425 h 1351"/>
                <a:gd name="T114" fmla="*/ 463 w 678"/>
                <a:gd name="T115" fmla="*/ 554 h 1351"/>
                <a:gd name="T116" fmla="*/ 553 w 678"/>
                <a:gd name="T117" fmla="*/ 690 h 1351"/>
                <a:gd name="T118" fmla="*/ 546 w 678"/>
                <a:gd name="T119" fmla="*/ 609 h 1351"/>
                <a:gd name="T120" fmla="*/ 633 w 678"/>
                <a:gd name="T121" fmla="*/ 740 h 13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678" h="1351">
                  <a:moveTo>
                    <a:pt x="0" y="341"/>
                  </a:moveTo>
                  <a:lnTo>
                    <a:pt x="0" y="328"/>
                  </a:lnTo>
                  <a:lnTo>
                    <a:pt x="13" y="350"/>
                  </a:lnTo>
                  <a:lnTo>
                    <a:pt x="17" y="360"/>
                  </a:lnTo>
                  <a:lnTo>
                    <a:pt x="11" y="356"/>
                  </a:lnTo>
                  <a:lnTo>
                    <a:pt x="0" y="341"/>
                  </a:lnTo>
                  <a:close/>
                  <a:moveTo>
                    <a:pt x="0" y="297"/>
                  </a:moveTo>
                  <a:lnTo>
                    <a:pt x="0" y="282"/>
                  </a:lnTo>
                  <a:lnTo>
                    <a:pt x="3" y="287"/>
                  </a:lnTo>
                  <a:lnTo>
                    <a:pt x="20" y="315"/>
                  </a:lnTo>
                  <a:lnTo>
                    <a:pt x="35" y="338"/>
                  </a:lnTo>
                  <a:lnTo>
                    <a:pt x="44" y="355"/>
                  </a:lnTo>
                  <a:lnTo>
                    <a:pt x="46" y="362"/>
                  </a:lnTo>
                  <a:lnTo>
                    <a:pt x="42" y="359"/>
                  </a:lnTo>
                  <a:lnTo>
                    <a:pt x="32" y="345"/>
                  </a:lnTo>
                  <a:lnTo>
                    <a:pt x="17" y="324"/>
                  </a:lnTo>
                  <a:lnTo>
                    <a:pt x="0" y="297"/>
                  </a:lnTo>
                  <a:close/>
                  <a:moveTo>
                    <a:pt x="0" y="247"/>
                  </a:moveTo>
                  <a:lnTo>
                    <a:pt x="0" y="239"/>
                  </a:lnTo>
                  <a:lnTo>
                    <a:pt x="7" y="249"/>
                  </a:lnTo>
                  <a:lnTo>
                    <a:pt x="17" y="263"/>
                  </a:lnTo>
                  <a:lnTo>
                    <a:pt x="29" y="279"/>
                  </a:lnTo>
                  <a:lnTo>
                    <a:pt x="42" y="299"/>
                  </a:lnTo>
                  <a:lnTo>
                    <a:pt x="58" y="326"/>
                  </a:lnTo>
                  <a:lnTo>
                    <a:pt x="72" y="348"/>
                  </a:lnTo>
                  <a:lnTo>
                    <a:pt x="81" y="364"/>
                  </a:lnTo>
                  <a:lnTo>
                    <a:pt x="83" y="371"/>
                  </a:lnTo>
                  <a:lnTo>
                    <a:pt x="78" y="368"/>
                  </a:lnTo>
                  <a:lnTo>
                    <a:pt x="68" y="355"/>
                  </a:lnTo>
                  <a:lnTo>
                    <a:pt x="54" y="333"/>
                  </a:lnTo>
                  <a:lnTo>
                    <a:pt x="36" y="307"/>
                  </a:lnTo>
                  <a:lnTo>
                    <a:pt x="24" y="290"/>
                  </a:lnTo>
                  <a:lnTo>
                    <a:pt x="15" y="273"/>
                  </a:lnTo>
                  <a:lnTo>
                    <a:pt x="6" y="259"/>
                  </a:lnTo>
                  <a:lnTo>
                    <a:pt x="0" y="247"/>
                  </a:lnTo>
                  <a:close/>
                  <a:moveTo>
                    <a:pt x="0" y="199"/>
                  </a:moveTo>
                  <a:lnTo>
                    <a:pt x="0" y="187"/>
                  </a:lnTo>
                  <a:lnTo>
                    <a:pt x="10" y="207"/>
                  </a:lnTo>
                  <a:lnTo>
                    <a:pt x="14" y="215"/>
                  </a:lnTo>
                  <a:lnTo>
                    <a:pt x="9" y="212"/>
                  </a:lnTo>
                  <a:lnTo>
                    <a:pt x="0" y="199"/>
                  </a:lnTo>
                  <a:close/>
                  <a:moveTo>
                    <a:pt x="0" y="146"/>
                  </a:moveTo>
                  <a:lnTo>
                    <a:pt x="0" y="137"/>
                  </a:lnTo>
                  <a:lnTo>
                    <a:pt x="6" y="145"/>
                  </a:lnTo>
                  <a:lnTo>
                    <a:pt x="14" y="155"/>
                  </a:lnTo>
                  <a:lnTo>
                    <a:pt x="21" y="167"/>
                  </a:lnTo>
                  <a:lnTo>
                    <a:pt x="30" y="181"/>
                  </a:lnTo>
                  <a:lnTo>
                    <a:pt x="45" y="205"/>
                  </a:lnTo>
                  <a:lnTo>
                    <a:pt x="57" y="224"/>
                  </a:lnTo>
                  <a:lnTo>
                    <a:pt x="64" y="238"/>
                  </a:lnTo>
                  <a:lnTo>
                    <a:pt x="67" y="245"/>
                  </a:lnTo>
                  <a:lnTo>
                    <a:pt x="62" y="241"/>
                  </a:lnTo>
                  <a:lnTo>
                    <a:pt x="54" y="229"/>
                  </a:lnTo>
                  <a:lnTo>
                    <a:pt x="41" y="211"/>
                  </a:lnTo>
                  <a:lnTo>
                    <a:pt x="26" y="188"/>
                  </a:lnTo>
                  <a:lnTo>
                    <a:pt x="18" y="177"/>
                  </a:lnTo>
                  <a:lnTo>
                    <a:pt x="11" y="166"/>
                  </a:lnTo>
                  <a:lnTo>
                    <a:pt x="5" y="156"/>
                  </a:lnTo>
                  <a:lnTo>
                    <a:pt x="0" y="146"/>
                  </a:lnTo>
                  <a:close/>
                  <a:moveTo>
                    <a:pt x="0" y="92"/>
                  </a:moveTo>
                  <a:lnTo>
                    <a:pt x="0" y="78"/>
                  </a:lnTo>
                  <a:lnTo>
                    <a:pt x="11" y="98"/>
                  </a:lnTo>
                  <a:lnTo>
                    <a:pt x="20" y="113"/>
                  </a:lnTo>
                  <a:lnTo>
                    <a:pt x="26" y="124"/>
                  </a:lnTo>
                  <a:lnTo>
                    <a:pt x="28" y="129"/>
                  </a:lnTo>
                  <a:lnTo>
                    <a:pt x="24" y="127"/>
                  </a:lnTo>
                  <a:lnTo>
                    <a:pt x="19" y="120"/>
                  </a:lnTo>
                  <a:lnTo>
                    <a:pt x="10" y="109"/>
                  </a:lnTo>
                  <a:lnTo>
                    <a:pt x="0" y="92"/>
                  </a:lnTo>
                  <a:close/>
                  <a:moveTo>
                    <a:pt x="0" y="31"/>
                  </a:moveTo>
                  <a:lnTo>
                    <a:pt x="0" y="23"/>
                  </a:lnTo>
                  <a:lnTo>
                    <a:pt x="5" y="33"/>
                  </a:lnTo>
                  <a:lnTo>
                    <a:pt x="6" y="37"/>
                  </a:lnTo>
                  <a:lnTo>
                    <a:pt x="4" y="36"/>
                  </a:lnTo>
                  <a:lnTo>
                    <a:pt x="0" y="31"/>
                  </a:lnTo>
                  <a:close/>
                  <a:moveTo>
                    <a:pt x="678" y="858"/>
                  </a:moveTo>
                  <a:lnTo>
                    <a:pt x="678" y="871"/>
                  </a:lnTo>
                  <a:lnTo>
                    <a:pt x="672" y="863"/>
                  </a:lnTo>
                  <a:lnTo>
                    <a:pt x="665" y="854"/>
                  </a:lnTo>
                  <a:lnTo>
                    <a:pt x="658" y="844"/>
                  </a:lnTo>
                  <a:lnTo>
                    <a:pt x="649" y="833"/>
                  </a:lnTo>
                  <a:lnTo>
                    <a:pt x="635" y="811"/>
                  </a:lnTo>
                  <a:lnTo>
                    <a:pt x="624" y="792"/>
                  </a:lnTo>
                  <a:lnTo>
                    <a:pt x="617" y="779"/>
                  </a:lnTo>
                  <a:lnTo>
                    <a:pt x="615" y="773"/>
                  </a:lnTo>
                  <a:lnTo>
                    <a:pt x="618" y="776"/>
                  </a:lnTo>
                  <a:lnTo>
                    <a:pt x="628" y="786"/>
                  </a:lnTo>
                  <a:lnTo>
                    <a:pt x="641" y="803"/>
                  </a:lnTo>
                  <a:lnTo>
                    <a:pt x="656" y="824"/>
                  </a:lnTo>
                  <a:lnTo>
                    <a:pt x="661" y="833"/>
                  </a:lnTo>
                  <a:lnTo>
                    <a:pt x="668" y="841"/>
                  </a:lnTo>
                  <a:lnTo>
                    <a:pt x="673" y="850"/>
                  </a:lnTo>
                  <a:lnTo>
                    <a:pt x="678" y="858"/>
                  </a:lnTo>
                  <a:close/>
                  <a:moveTo>
                    <a:pt x="678" y="921"/>
                  </a:moveTo>
                  <a:lnTo>
                    <a:pt x="678" y="939"/>
                  </a:lnTo>
                  <a:lnTo>
                    <a:pt x="665" y="918"/>
                  </a:lnTo>
                  <a:lnTo>
                    <a:pt x="655" y="902"/>
                  </a:lnTo>
                  <a:lnTo>
                    <a:pt x="648" y="890"/>
                  </a:lnTo>
                  <a:lnTo>
                    <a:pt x="646" y="885"/>
                  </a:lnTo>
                  <a:lnTo>
                    <a:pt x="649" y="886"/>
                  </a:lnTo>
                  <a:lnTo>
                    <a:pt x="656" y="893"/>
                  </a:lnTo>
                  <a:lnTo>
                    <a:pt x="666" y="905"/>
                  </a:lnTo>
                  <a:lnTo>
                    <a:pt x="678" y="921"/>
                  </a:lnTo>
                  <a:close/>
                  <a:moveTo>
                    <a:pt x="678" y="1041"/>
                  </a:moveTo>
                  <a:lnTo>
                    <a:pt x="678" y="1058"/>
                  </a:lnTo>
                  <a:lnTo>
                    <a:pt x="665" y="1039"/>
                  </a:lnTo>
                  <a:lnTo>
                    <a:pt x="655" y="1023"/>
                  </a:lnTo>
                  <a:lnTo>
                    <a:pt x="649" y="1011"/>
                  </a:lnTo>
                  <a:lnTo>
                    <a:pt x="647" y="1006"/>
                  </a:lnTo>
                  <a:lnTo>
                    <a:pt x="651" y="1008"/>
                  </a:lnTo>
                  <a:lnTo>
                    <a:pt x="657" y="1015"/>
                  </a:lnTo>
                  <a:lnTo>
                    <a:pt x="666" y="1026"/>
                  </a:lnTo>
                  <a:lnTo>
                    <a:pt x="678" y="1041"/>
                  </a:lnTo>
                  <a:close/>
                  <a:moveTo>
                    <a:pt x="678" y="1097"/>
                  </a:moveTo>
                  <a:lnTo>
                    <a:pt x="678" y="1113"/>
                  </a:lnTo>
                  <a:lnTo>
                    <a:pt x="671" y="1105"/>
                  </a:lnTo>
                  <a:lnTo>
                    <a:pt x="665" y="1095"/>
                  </a:lnTo>
                  <a:lnTo>
                    <a:pt x="657" y="1084"/>
                  </a:lnTo>
                  <a:lnTo>
                    <a:pt x="649" y="1073"/>
                  </a:lnTo>
                  <a:lnTo>
                    <a:pt x="630" y="1045"/>
                  </a:lnTo>
                  <a:lnTo>
                    <a:pt x="615" y="1022"/>
                  </a:lnTo>
                  <a:lnTo>
                    <a:pt x="605" y="1004"/>
                  </a:lnTo>
                  <a:lnTo>
                    <a:pt x="603" y="997"/>
                  </a:lnTo>
                  <a:lnTo>
                    <a:pt x="604" y="997"/>
                  </a:lnTo>
                  <a:lnTo>
                    <a:pt x="608" y="1000"/>
                  </a:lnTo>
                  <a:lnTo>
                    <a:pt x="613" y="1006"/>
                  </a:lnTo>
                  <a:lnTo>
                    <a:pt x="619" y="1014"/>
                  </a:lnTo>
                  <a:lnTo>
                    <a:pt x="635" y="1036"/>
                  </a:lnTo>
                  <a:lnTo>
                    <a:pt x="655" y="1064"/>
                  </a:lnTo>
                  <a:lnTo>
                    <a:pt x="661" y="1072"/>
                  </a:lnTo>
                  <a:lnTo>
                    <a:pt x="667" y="1081"/>
                  </a:lnTo>
                  <a:lnTo>
                    <a:pt x="672" y="1090"/>
                  </a:lnTo>
                  <a:lnTo>
                    <a:pt x="678" y="1097"/>
                  </a:lnTo>
                  <a:close/>
                  <a:moveTo>
                    <a:pt x="678" y="1205"/>
                  </a:moveTo>
                  <a:lnTo>
                    <a:pt x="678" y="1210"/>
                  </a:lnTo>
                  <a:lnTo>
                    <a:pt x="675" y="1206"/>
                  </a:lnTo>
                  <a:lnTo>
                    <a:pt x="675" y="1203"/>
                  </a:lnTo>
                  <a:lnTo>
                    <a:pt x="675" y="1204"/>
                  </a:lnTo>
                  <a:lnTo>
                    <a:pt x="678" y="1205"/>
                  </a:lnTo>
                  <a:close/>
                  <a:moveTo>
                    <a:pt x="678" y="1247"/>
                  </a:moveTo>
                  <a:lnTo>
                    <a:pt x="678" y="1262"/>
                  </a:lnTo>
                  <a:lnTo>
                    <a:pt x="668" y="1247"/>
                  </a:lnTo>
                  <a:lnTo>
                    <a:pt x="661" y="1235"/>
                  </a:lnTo>
                  <a:lnTo>
                    <a:pt x="657" y="1227"/>
                  </a:lnTo>
                  <a:lnTo>
                    <a:pt x="656" y="1222"/>
                  </a:lnTo>
                  <a:lnTo>
                    <a:pt x="657" y="1223"/>
                  </a:lnTo>
                  <a:lnTo>
                    <a:pt x="662" y="1229"/>
                  </a:lnTo>
                  <a:lnTo>
                    <a:pt x="669" y="1236"/>
                  </a:lnTo>
                  <a:lnTo>
                    <a:pt x="678" y="1247"/>
                  </a:lnTo>
                  <a:close/>
                  <a:moveTo>
                    <a:pt x="678" y="1291"/>
                  </a:moveTo>
                  <a:lnTo>
                    <a:pt x="678" y="1309"/>
                  </a:lnTo>
                  <a:lnTo>
                    <a:pt x="663" y="1286"/>
                  </a:lnTo>
                  <a:lnTo>
                    <a:pt x="652" y="1268"/>
                  </a:lnTo>
                  <a:lnTo>
                    <a:pt x="645" y="1256"/>
                  </a:lnTo>
                  <a:lnTo>
                    <a:pt x="643" y="1250"/>
                  </a:lnTo>
                  <a:lnTo>
                    <a:pt x="646" y="1253"/>
                  </a:lnTo>
                  <a:lnTo>
                    <a:pt x="654" y="1260"/>
                  </a:lnTo>
                  <a:lnTo>
                    <a:pt x="665" y="1273"/>
                  </a:lnTo>
                  <a:lnTo>
                    <a:pt x="678" y="1291"/>
                  </a:lnTo>
                  <a:close/>
                  <a:moveTo>
                    <a:pt x="678" y="1333"/>
                  </a:moveTo>
                  <a:lnTo>
                    <a:pt x="678" y="1351"/>
                  </a:lnTo>
                  <a:lnTo>
                    <a:pt x="661" y="1326"/>
                  </a:lnTo>
                  <a:lnTo>
                    <a:pt x="648" y="1305"/>
                  </a:lnTo>
                  <a:lnTo>
                    <a:pt x="641" y="1291"/>
                  </a:lnTo>
                  <a:lnTo>
                    <a:pt x="639" y="1286"/>
                  </a:lnTo>
                  <a:lnTo>
                    <a:pt x="642" y="1288"/>
                  </a:lnTo>
                  <a:lnTo>
                    <a:pt x="651" y="1298"/>
                  </a:lnTo>
                  <a:lnTo>
                    <a:pt x="662" y="1313"/>
                  </a:lnTo>
                  <a:lnTo>
                    <a:pt x="678" y="1333"/>
                  </a:lnTo>
                  <a:close/>
                  <a:moveTo>
                    <a:pt x="101" y="482"/>
                  </a:moveTo>
                  <a:lnTo>
                    <a:pt x="120" y="512"/>
                  </a:lnTo>
                  <a:lnTo>
                    <a:pt x="137" y="538"/>
                  </a:lnTo>
                  <a:lnTo>
                    <a:pt x="146" y="556"/>
                  </a:lnTo>
                  <a:lnTo>
                    <a:pt x="150" y="564"/>
                  </a:lnTo>
                  <a:lnTo>
                    <a:pt x="144" y="560"/>
                  </a:lnTo>
                  <a:lnTo>
                    <a:pt x="132" y="545"/>
                  </a:lnTo>
                  <a:lnTo>
                    <a:pt x="115" y="521"/>
                  </a:lnTo>
                  <a:lnTo>
                    <a:pt x="96" y="491"/>
                  </a:lnTo>
                  <a:lnTo>
                    <a:pt x="76" y="459"/>
                  </a:lnTo>
                  <a:lnTo>
                    <a:pt x="60" y="435"/>
                  </a:lnTo>
                  <a:lnTo>
                    <a:pt x="50" y="416"/>
                  </a:lnTo>
                  <a:lnTo>
                    <a:pt x="47" y="408"/>
                  </a:lnTo>
                  <a:lnTo>
                    <a:pt x="52" y="413"/>
                  </a:lnTo>
                  <a:lnTo>
                    <a:pt x="64" y="428"/>
                  </a:lnTo>
                  <a:lnTo>
                    <a:pt x="81" y="452"/>
                  </a:lnTo>
                  <a:lnTo>
                    <a:pt x="101" y="482"/>
                  </a:lnTo>
                  <a:close/>
                  <a:moveTo>
                    <a:pt x="239" y="691"/>
                  </a:moveTo>
                  <a:lnTo>
                    <a:pt x="260" y="723"/>
                  </a:lnTo>
                  <a:lnTo>
                    <a:pt x="277" y="750"/>
                  </a:lnTo>
                  <a:lnTo>
                    <a:pt x="287" y="768"/>
                  </a:lnTo>
                  <a:lnTo>
                    <a:pt x="290" y="777"/>
                  </a:lnTo>
                  <a:lnTo>
                    <a:pt x="285" y="771"/>
                  </a:lnTo>
                  <a:lnTo>
                    <a:pt x="273" y="756"/>
                  </a:lnTo>
                  <a:lnTo>
                    <a:pt x="255" y="731"/>
                  </a:lnTo>
                  <a:lnTo>
                    <a:pt x="234" y="700"/>
                  </a:lnTo>
                  <a:lnTo>
                    <a:pt x="213" y="668"/>
                  </a:lnTo>
                  <a:lnTo>
                    <a:pt x="196" y="641"/>
                  </a:lnTo>
                  <a:lnTo>
                    <a:pt x="185" y="622"/>
                  </a:lnTo>
                  <a:lnTo>
                    <a:pt x="182" y="614"/>
                  </a:lnTo>
                  <a:lnTo>
                    <a:pt x="187" y="618"/>
                  </a:lnTo>
                  <a:lnTo>
                    <a:pt x="200" y="634"/>
                  </a:lnTo>
                  <a:lnTo>
                    <a:pt x="218" y="660"/>
                  </a:lnTo>
                  <a:lnTo>
                    <a:pt x="239" y="691"/>
                  </a:lnTo>
                  <a:close/>
                  <a:moveTo>
                    <a:pt x="386" y="908"/>
                  </a:moveTo>
                  <a:lnTo>
                    <a:pt x="408" y="942"/>
                  </a:lnTo>
                  <a:lnTo>
                    <a:pt x="425" y="970"/>
                  </a:lnTo>
                  <a:lnTo>
                    <a:pt x="437" y="989"/>
                  </a:lnTo>
                  <a:lnTo>
                    <a:pt x="440" y="998"/>
                  </a:lnTo>
                  <a:lnTo>
                    <a:pt x="435" y="992"/>
                  </a:lnTo>
                  <a:lnTo>
                    <a:pt x="421" y="976"/>
                  </a:lnTo>
                  <a:lnTo>
                    <a:pt x="402" y="950"/>
                  </a:lnTo>
                  <a:lnTo>
                    <a:pt x="380" y="918"/>
                  </a:lnTo>
                  <a:lnTo>
                    <a:pt x="358" y="885"/>
                  </a:lnTo>
                  <a:lnTo>
                    <a:pt x="340" y="856"/>
                  </a:lnTo>
                  <a:lnTo>
                    <a:pt x="329" y="837"/>
                  </a:lnTo>
                  <a:lnTo>
                    <a:pt x="326" y="828"/>
                  </a:lnTo>
                  <a:lnTo>
                    <a:pt x="331" y="833"/>
                  </a:lnTo>
                  <a:lnTo>
                    <a:pt x="344" y="850"/>
                  </a:lnTo>
                  <a:lnTo>
                    <a:pt x="363" y="876"/>
                  </a:lnTo>
                  <a:lnTo>
                    <a:pt x="386" y="908"/>
                  </a:lnTo>
                  <a:close/>
                  <a:moveTo>
                    <a:pt x="540" y="1136"/>
                  </a:moveTo>
                  <a:lnTo>
                    <a:pt x="564" y="1171"/>
                  </a:lnTo>
                  <a:lnTo>
                    <a:pt x="583" y="1200"/>
                  </a:lnTo>
                  <a:lnTo>
                    <a:pt x="595" y="1220"/>
                  </a:lnTo>
                  <a:lnTo>
                    <a:pt x="599" y="1229"/>
                  </a:lnTo>
                  <a:lnTo>
                    <a:pt x="593" y="1223"/>
                  </a:lnTo>
                  <a:lnTo>
                    <a:pt x="579" y="1206"/>
                  </a:lnTo>
                  <a:lnTo>
                    <a:pt x="559" y="1179"/>
                  </a:lnTo>
                  <a:lnTo>
                    <a:pt x="535" y="1146"/>
                  </a:lnTo>
                  <a:lnTo>
                    <a:pt x="511" y="1111"/>
                  </a:lnTo>
                  <a:lnTo>
                    <a:pt x="493" y="1082"/>
                  </a:lnTo>
                  <a:lnTo>
                    <a:pt x="481" y="1062"/>
                  </a:lnTo>
                  <a:lnTo>
                    <a:pt x="477" y="1052"/>
                  </a:lnTo>
                  <a:lnTo>
                    <a:pt x="479" y="1053"/>
                  </a:lnTo>
                  <a:lnTo>
                    <a:pt x="483" y="1057"/>
                  </a:lnTo>
                  <a:lnTo>
                    <a:pt x="490" y="1065"/>
                  </a:lnTo>
                  <a:lnTo>
                    <a:pt x="497" y="1074"/>
                  </a:lnTo>
                  <a:lnTo>
                    <a:pt x="517" y="1101"/>
                  </a:lnTo>
                  <a:lnTo>
                    <a:pt x="540" y="1136"/>
                  </a:lnTo>
                  <a:close/>
                  <a:moveTo>
                    <a:pt x="76" y="409"/>
                  </a:moveTo>
                  <a:lnTo>
                    <a:pt x="82" y="412"/>
                  </a:lnTo>
                  <a:lnTo>
                    <a:pt x="92" y="427"/>
                  </a:lnTo>
                  <a:lnTo>
                    <a:pt x="109" y="450"/>
                  </a:lnTo>
                  <a:lnTo>
                    <a:pt x="128" y="479"/>
                  </a:lnTo>
                  <a:lnTo>
                    <a:pt x="146" y="508"/>
                  </a:lnTo>
                  <a:lnTo>
                    <a:pt x="162" y="533"/>
                  </a:lnTo>
                  <a:lnTo>
                    <a:pt x="171" y="550"/>
                  </a:lnTo>
                  <a:lnTo>
                    <a:pt x="174" y="558"/>
                  </a:lnTo>
                  <a:lnTo>
                    <a:pt x="169" y="553"/>
                  </a:lnTo>
                  <a:lnTo>
                    <a:pt x="158" y="538"/>
                  </a:lnTo>
                  <a:lnTo>
                    <a:pt x="142" y="515"/>
                  </a:lnTo>
                  <a:lnTo>
                    <a:pt x="123" y="487"/>
                  </a:lnTo>
                  <a:lnTo>
                    <a:pt x="104" y="458"/>
                  </a:lnTo>
                  <a:lnTo>
                    <a:pt x="89" y="433"/>
                  </a:lnTo>
                  <a:lnTo>
                    <a:pt x="79" y="416"/>
                  </a:lnTo>
                  <a:lnTo>
                    <a:pt x="76" y="409"/>
                  </a:lnTo>
                  <a:close/>
                  <a:moveTo>
                    <a:pt x="206" y="605"/>
                  </a:moveTo>
                  <a:lnTo>
                    <a:pt x="211" y="609"/>
                  </a:lnTo>
                  <a:lnTo>
                    <a:pt x="223" y="626"/>
                  </a:lnTo>
                  <a:lnTo>
                    <a:pt x="240" y="649"/>
                  </a:lnTo>
                  <a:lnTo>
                    <a:pt x="261" y="678"/>
                  </a:lnTo>
                  <a:lnTo>
                    <a:pt x="280" y="710"/>
                  </a:lnTo>
                  <a:lnTo>
                    <a:pt x="296" y="736"/>
                  </a:lnTo>
                  <a:lnTo>
                    <a:pt x="306" y="753"/>
                  </a:lnTo>
                  <a:lnTo>
                    <a:pt x="309" y="762"/>
                  </a:lnTo>
                  <a:lnTo>
                    <a:pt x="304" y="757"/>
                  </a:lnTo>
                  <a:lnTo>
                    <a:pt x="292" y="742"/>
                  </a:lnTo>
                  <a:lnTo>
                    <a:pt x="275" y="718"/>
                  </a:lnTo>
                  <a:lnTo>
                    <a:pt x="254" y="688"/>
                  </a:lnTo>
                  <a:lnTo>
                    <a:pt x="235" y="657"/>
                  </a:lnTo>
                  <a:lnTo>
                    <a:pt x="219" y="631"/>
                  </a:lnTo>
                  <a:lnTo>
                    <a:pt x="209" y="614"/>
                  </a:lnTo>
                  <a:lnTo>
                    <a:pt x="206" y="605"/>
                  </a:lnTo>
                  <a:close/>
                  <a:moveTo>
                    <a:pt x="343" y="811"/>
                  </a:moveTo>
                  <a:lnTo>
                    <a:pt x="348" y="815"/>
                  </a:lnTo>
                  <a:lnTo>
                    <a:pt x="361" y="832"/>
                  </a:lnTo>
                  <a:lnTo>
                    <a:pt x="380" y="856"/>
                  </a:lnTo>
                  <a:lnTo>
                    <a:pt x="401" y="888"/>
                  </a:lnTo>
                  <a:lnTo>
                    <a:pt x="422" y="920"/>
                  </a:lnTo>
                  <a:lnTo>
                    <a:pt x="439" y="947"/>
                  </a:lnTo>
                  <a:lnTo>
                    <a:pt x="450" y="965"/>
                  </a:lnTo>
                  <a:lnTo>
                    <a:pt x="453" y="974"/>
                  </a:lnTo>
                  <a:lnTo>
                    <a:pt x="448" y="969"/>
                  </a:lnTo>
                  <a:lnTo>
                    <a:pt x="435" y="954"/>
                  </a:lnTo>
                  <a:lnTo>
                    <a:pt x="417" y="929"/>
                  </a:lnTo>
                  <a:lnTo>
                    <a:pt x="396" y="897"/>
                  </a:lnTo>
                  <a:lnTo>
                    <a:pt x="374" y="866"/>
                  </a:lnTo>
                  <a:lnTo>
                    <a:pt x="357" y="838"/>
                  </a:lnTo>
                  <a:lnTo>
                    <a:pt x="346" y="820"/>
                  </a:lnTo>
                  <a:lnTo>
                    <a:pt x="343" y="811"/>
                  </a:lnTo>
                  <a:close/>
                  <a:moveTo>
                    <a:pt x="489" y="1026"/>
                  </a:moveTo>
                  <a:lnTo>
                    <a:pt x="491" y="1027"/>
                  </a:lnTo>
                  <a:lnTo>
                    <a:pt x="494" y="1031"/>
                  </a:lnTo>
                  <a:lnTo>
                    <a:pt x="500" y="1038"/>
                  </a:lnTo>
                  <a:lnTo>
                    <a:pt x="508" y="1048"/>
                  </a:lnTo>
                  <a:lnTo>
                    <a:pt x="526" y="1073"/>
                  </a:lnTo>
                  <a:lnTo>
                    <a:pt x="550" y="1107"/>
                  </a:lnTo>
                  <a:lnTo>
                    <a:pt x="573" y="1139"/>
                  </a:lnTo>
                  <a:lnTo>
                    <a:pt x="590" y="1167"/>
                  </a:lnTo>
                  <a:lnTo>
                    <a:pt x="602" y="1187"/>
                  </a:lnTo>
                  <a:lnTo>
                    <a:pt x="605" y="1195"/>
                  </a:lnTo>
                  <a:lnTo>
                    <a:pt x="604" y="1195"/>
                  </a:lnTo>
                  <a:lnTo>
                    <a:pt x="600" y="1191"/>
                  </a:lnTo>
                  <a:lnTo>
                    <a:pt x="593" y="1183"/>
                  </a:lnTo>
                  <a:lnTo>
                    <a:pt x="586" y="1175"/>
                  </a:lnTo>
                  <a:lnTo>
                    <a:pt x="567" y="1149"/>
                  </a:lnTo>
                  <a:lnTo>
                    <a:pt x="544" y="1117"/>
                  </a:lnTo>
                  <a:lnTo>
                    <a:pt x="521" y="1082"/>
                  </a:lnTo>
                  <a:lnTo>
                    <a:pt x="504" y="1054"/>
                  </a:lnTo>
                  <a:lnTo>
                    <a:pt x="492" y="1035"/>
                  </a:lnTo>
                  <a:lnTo>
                    <a:pt x="489" y="1026"/>
                  </a:lnTo>
                  <a:close/>
                  <a:moveTo>
                    <a:pt x="155" y="491"/>
                  </a:moveTo>
                  <a:lnTo>
                    <a:pt x="138" y="463"/>
                  </a:lnTo>
                  <a:lnTo>
                    <a:pt x="123" y="439"/>
                  </a:lnTo>
                  <a:lnTo>
                    <a:pt x="114" y="423"/>
                  </a:lnTo>
                  <a:lnTo>
                    <a:pt x="112" y="415"/>
                  </a:lnTo>
                  <a:lnTo>
                    <a:pt x="116" y="419"/>
                  </a:lnTo>
                  <a:lnTo>
                    <a:pt x="127" y="433"/>
                  </a:lnTo>
                  <a:lnTo>
                    <a:pt x="142" y="455"/>
                  </a:lnTo>
                  <a:lnTo>
                    <a:pt x="160" y="483"/>
                  </a:lnTo>
                  <a:lnTo>
                    <a:pt x="179" y="511"/>
                  </a:lnTo>
                  <a:lnTo>
                    <a:pt x="194" y="534"/>
                  </a:lnTo>
                  <a:lnTo>
                    <a:pt x="203" y="551"/>
                  </a:lnTo>
                  <a:lnTo>
                    <a:pt x="206" y="559"/>
                  </a:lnTo>
                  <a:lnTo>
                    <a:pt x="200" y="554"/>
                  </a:lnTo>
                  <a:lnTo>
                    <a:pt x="190" y="540"/>
                  </a:lnTo>
                  <a:lnTo>
                    <a:pt x="174" y="519"/>
                  </a:lnTo>
                  <a:lnTo>
                    <a:pt x="155" y="491"/>
                  </a:lnTo>
                  <a:close/>
                  <a:moveTo>
                    <a:pt x="282" y="684"/>
                  </a:moveTo>
                  <a:lnTo>
                    <a:pt x="263" y="655"/>
                  </a:lnTo>
                  <a:lnTo>
                    <a:pt x="248" y="630"/>
                  </a:lnTo>
                  <a:lnTo>
                    <a:pt x="238" y="612"/>
                  </a:lnTo>
                  <a:lnTo>
                    <a:pt x="236" y="604"/>
                  </a:lnTo>
                  <a:lnTo>
                    <a:pt x="240" y="608"/>
                  </a:lnTo>
                  <a:lnTo>
                    <a:pt x="252" y="623"/>
                  </a:lnTo>
                  <a:lnTo>
                    <a:pt x="268" y="646"/>
                  </a:lnTo>
                  <a:lnTo>
                    <a:pt x="288" y="675"/>
                  </a:lnTo>
                  <a:lnTo>
                    <a:pt x="307" y="704"/>
                  </a:lnTo>
                  <a:lnTo>
                    <a:pt x="322" y="728"/>
                  </a:lnTo>
                  <a:lnTo>
                    <a:pt x="332" y="746"/>
                  </a:lnTo>
                  <a:lnTo>
                    <a:pt x="335" y="754"/>
                  </a:lnTo>
                  <a:lnTo>
                    <a:pt x="334" y="753"/>
                  </a:lnTo>
                  <a:lnTo>
                    <a:pt x="330" y="750"/>
                  </a:lnTo>
                  <a:lnTo>
                    <a:pt x="326" y="743"/>
                  </a:lnTo>
                  <a:lnTo>
                    <a:pt x="318" y="735"/>
                  </a:lnTo>
                  <a:lnTo>
                    <a:pt x="302" y="712"/>
                  </a:lnTo>
                  <a:lnTo>
                    <a:pt x="282" y="684"/>
                  </a:lnTo>
                  <a:close/>
                  <a:moveTo>
                    <a:pt x="368" y="801"/>
                  </a:moveTo>
                  <a:lnTo>
                    <a:pt x="373" y="806"/>
                  </a:lnTo>
                  <a:lnTo>
                    <a:pt x="385" y="821"/>
                  </a:lnTo>
                  <a:lnTo>
                    <a:pt x="402" y="845"/>
                  </a:lnTo>
                  <a:lnTo>
                    <a:pt x="423" y="875"/>
                  </a:lnTo>
                  <a:lnTo>
                    <a:pt x="443" y="906"/>
                  </a:lnTo>
                  <a:lnTo>
                    <a:pt x="459" y="932"/>
                  </a:lnTo>
                  <a:lnTo>
                    <a:pt x="470" y="949"/>
                  </a:lnTo>
                  <a:lnTo>
                    <a:pt x="473" y="958"/>
                  </a:lnTo>
                  <a:lnTo>
                    <a:pt x="471" y="957"/>
                  </a:lnTo>
                  <a:lnTo>
                    <a:pt x="468" y="954"/>
                  </a:lnTo>
                  <a:lnTo>
                    <a:pt x="463" y="947"/>
                  </a:lnTo>
                  <a:lnTo>
                    <a:pt x="455" y="939"/>
                  </a:lnTo>
                  <a:lnTo>
                    <a:pt x="438" y="915"/>
                  </a:lnTo>
                  <a:lnTo>
                    <a:pt x="417" y="885"/>
                  </a:lnTo>
                  <a:lnTo>
                    <a:pt x="397" y="853"/>
                  </a:lnTo>
                  <a:lnTo>
                    <a:pt x="381" y="827"/>
                  </a:lnTo>
                  <a:lnTo>
                    <a:pt x="370" y="809"/>
                  </a:lnTo>
                  <a:lnTo>
                    <a:pt x="368" y="801"/>
                  </a:lnTo>
                  <a:close/>
                  <a:moveTo>
                    <a:pt x="507" y="1008"/>
                  </a:moveTo>
                  <a:lnTo>
                    <a:pt x="509" y="1009"/>
                  </a:lnTo>
                  <a:lnTo>
                    <a:pt x="512" y="1012"/>
                  </a:lnTo>
                  <a:lnTo>
                    <a:pt x="519" y="1019"/>
                  </a:lnTo>
                  <a:lnTo>
                    <a:pt x="525" y="1028"/>
                  </a:lnTo>
                  <a:lnTo>
                    <a:pt x="545" y="1053"/>
                  </a:lnTo>
                  <a:lnTo>
                    <a:pt x="566" y="1084"/>
                  </a:lnTo>
                  <a:lnTo>
                    <a:pt x="588" y="1117"/>
                  </a:lnTo>
                  <a:lnTo>
                    <a:pt x="605" y="1144"/>
                  </a:lnTo>
                  <a:lnTo>
                    <a:pt x="616" y="1162"/>
                  </a:lnTo>
                  <a:lnTo>
                    <a:pt x="619" y="1171"/>
                  </a:lnTo>
                  <a:lnTo>
                    <a:pt x="617" y="1169"/>
                  </a:lnTo>
                  <a:lnTo>
                    <a:pt x="614" y="1166"/>
                  </a:lnTo>
                  <a:lnTo>
                    <a:pt x="608" y="1160"/>
                  </a:lnTo>
                  <a:lnTo>
                    <a:pt x="601" y="1150"/>
                  </a:lnTo>
                  <a:lnTo>
                    <a:pt x="583" y="1126"/>
                  </a:lnTo>
                  <a:lnTo>
                    <a:pt x="561" y="1095"/>
                  </a:lnTo>
                  <a:lnTo>
                    <a:pt x="538" y="1063"/>
                  </a:lnTo>
                  <a:lnTo>
                    <a:pt x="521" y="1036"/>
                  </a:lnTo>
                  <a:lnTo>
                    <a:pt x="510" y="1016"/>
                  </a:lnTo>
                  <a:lnTo>
                    <a:pt x="507" y="1008"/>
                  </a:lnTo>
                  <a:close/>
                  <a:moveTo>
                    <a:pt x="40" y="255"/>
                  </a:moveTo>
                  <a:lnTo>
                    <a:pt x="44" y="259"/>
                  </a:lnTo>
                  <a:lnTo>
                    <a:pt x="54" y="272"/>
                  </a:lnTo>
                  <a:lnTo>
                    <a:pt x="68" y="292"/>
                  </a:lnTo>
                  <a:lnTo>
                    <a:pt x="85" y="317"/>
                  </a:lnTo>
                  <a:lnTo>
                    <a:pt x="101" y="344"/>
                  </a:lnTo>
                  <a:lnTo>
                    <a:pt x="114" y="365"/>
                  </a:lnTo>
                  <a:lnTo>
                    <a:pt x="123" y="381"/>
                  </a:lnTo>
                  <a:lnTo>
                    <a:pt x="125" y="387"/>
                  </a:lnTo>
                  <a:lnTo>
                    <a:pt x="120" y="383"/>
                  </a:lnTo>
                  <a:lnTo>
                    <a:pt x="111" y="371"/>
                  </a:lnTo>
                  <a:lnTo>
                    <a:pt x="97" y="350"/>
                  </a:lnTo>
                  <a:lnTo>
                    <a:pt x="79" y="326"/>
                  </a:lnTo>
                  <a:lnTo>
                    <a:pt x="63" y="300"/>
                  </a:lnTo>
                  <a:lnTo>
                    <a:pt x="50" y="277"/>
                  </a:lnTo>
                  <a:lnTo>
                    <a:pt x="42" y="262"/>
                  </a:lnTo>
                  <a:lnTo>
                    <a:pt x="40" y="255"/>
                  </a:lnTo>
                  <a:close/>
                  <a:moveTo>
                    <a:pt x="152" y="428"/>
                  </a:moveTo>
                  <a:lnTo>
                    <a:pt x="157" y="432"/>
                  </a:lnTo>
                  <a:lnTo>
                    <a:pt x="167" y="445"/>
                  </a:lnTo>
                  <a:lnTo>
                    <a:pt x="182" y="467"/>
                  </a:lnTo>
                  <a:lnTo>
                    <a:pt x="200" y="494"/>
                  </a:lnTo>
                  <a:lnTo>
                    <a:pt x="218" y="521"/>
                  </a:lnTo>
                  <a:lnTo>
                    <a:pt x="232" y="544"/>
                  </a:lnTo>
                  <a:lnTo>
                    <a:pt x="240" y="559"/>
                  </a:lnTo>
                  <a:lnTo>
                    <a:pt x="242" y="566"/>
                  </a:lnTo>
                  <a:lnTo>
                    <a:pt x="238" y="562"/>
                  </a:lnTo>
                  <a:lnTo>
                    <a:pt x="227" y="549"/>
                  </a:lnTo>
                  <a:lnTo>
                    <a:pt x="212" y="528"/>
                  </a:lnTo>
                  <a:lnTo>
                    <a:pt x="195" y="503"/>
                  </a:lnTo>
                  <a:lnTo>
                    <a:pt x="178" y="474"/>
                  </a:lnTo>
                  <a:lnTo>
                    <a:pt x="164" y="452"/>
                  </a:lnTo>
                  <a:lnTo>
                    <a:pt x="155" y="436"/>
                  </a:lnTo>
                  <a:lnTo>
                    <a:pt x="152" y="428"/>
                  </a:lnTo>
                  <a:close/>
                  <a:moveTo>
                    <a:pt x="317" y="686"/>
                  </a:moveTo>
                  <a:lnTo>
                    <a:pt x="299" y="658"/>
                  </a:lnTo>
                  <a:lnTo>
                    <a:pt x="284" y="634"/>
                  </a:lnTo>
                  <a:lnTo>
                    <a:pt x="275" y="617"/>
                  </a:lnTo>
                  <a:lnTo>
                    <a:pt x="272" y="610"/>
                  </a:lnTo>
                  <a:lnTo>
                    <a:pt x="277" y="614"/>
                  </a:lnTo>
                  <a:lnTo>
                    <a:pt x="288" y="628"/>
                  </a:lnTo>
                  <a:lnTo>
                    <a:pt x="303" y="649"/>
                  </a:lnTo>
                  <a:lnTo>
                    <a:pt x="322" y="677"/>
                  </a:lnTo>
                  <a:lnTo>
                    <a:pt x="341" y="705"/>
                  </a:lnTo>
                  <a:lnTo>
                    <a:pt x="355" y="729"/>
                  </a:lnTo>
                  <a:lnTo>
                    <a:pt x="364" y="745"/>
                  </a:lnTo>
                  <a:lnTo>
                    <a:pt x="368" y="753"/>
                  </a:lnTo>
                  <a:lnTo>
                    <a:pt x="366" y="753"/>
                  </a:lnTo>
                  <a:lnTo>
                    <a:pt x="362" y="750"/>
                  </a:lnTo>
                  <a:lnTo>
                    <a:pt x="357" y="743"/>
                  </a:lnTo>
                  <a:lnTo>
                    <a:pt x="352" y="736"/>
                  </a:lnTo>
                  <a:lnTo>
                    <a:pt x="335" y="714"/>
                  </a:lnTo>
                  <a:lnTo>
                    <a:pt x="317" y="686"/>
                  </a:lnTo>
                  <a:close/>
                  <a:moveTo>
                    <a:pt x="447" y="879"/>
                  </a:moveTo>
                  <a:lnTo>
                    <a:pt x="427" y="850"/>
                  </a:lnTo>
                  <a:lnTo>
                    <a:pt x="411" y="825"/>
                  </a:lnTo>
                  <a:lnTo>
                    <a:pt x="401" y="807"/>
                  </a:lnTo>
                  <a:lnTo>
                    <a:pt x="398" y="799"/>
                  </a:lnTo>
                  <a:lnTo>
                    <a:pt x="403" y="804"/>
                  </a:lnTo>
                  <a:lnTo>
                    <a:pt x="415" y="818"/>
                  </a:lnTo>
                  <a:lnTo>
                    <a:pt x="431" y="841"/>
                  </a:lnTo>
                  <a:lnTo>
                    <a:pt x="452" y="869"/>
                  </a:lnTo>
                  <a:lnTo>
                    <a:pt x="471" y="899"/>
                  </a:lnTo>
                  <a:lnTo>
                    <a:pt x="486" y="923"/>
                  </a:lnTo>
                  <a:lnTo>
                    <a:pt x="497" y="942"/>
                  </a:lnTo>
                  <a:lnTo>
                    <a:pt x="499" y="949"/>
                  </a:lnTo>
                  <a:lnTo>
                    <a:pt x="498" y="948"/>
                  </a:lnTo>
                  <a:lnTo>
                    <a:pt x="494" y="945"/>
                  </a:lnTo>
                  <a:lnTo>
                    <a:pt x="490" y="939"/>
                  </a:lnTo>
                  <a:lnTo>
                    <a:pt x="483" y="930"/>
                  </a:lnTo>
                  <a:lnTo>
                    <a:pt x="466" y="907"/>
                  </a:lnTo>
                  <a:lnTo>
                    <a:pt x="447" y="879"/>
                  </a:lnTo>
                  <a:close/>
                  <a:moveTo>
                    <a:pt x="533" y="997"/>
                  </a:moveTo>
                  <a:lnTo>
                    <a:pt x="538" y="1001"/>
                  </a:lnTo>
                  <a:lnTo>
                    <a:pt x="550" y="1016"/>
                  </a:lnTo>
                  <a:lnTo>
                    <a:pt x="567" y="1040"/>
                  </a:lnTo>
                  <a:lnTo>
                    <a:pt x="589" y="1070"/>
                  </a:lnTo>
                  <a:lnTo>
                    <a:pt x="610" y="1101"/>
                  </a:lnTo>
                  <a:lnTo>
                    <a:pt x="627" y="1127"/>
                  </a:lnTo>
                  <a:lnTo>
                    <a:pt x="636" y="1146"/>
                  </a:lnTo>
                  <a:lnTo>
                    <a:pt x="640" y="1153"/>
                  </a:lnTo>
                  <a:lnTo>
                    <a:pt x="639" y="1153"/>
                  </a:lnTo>
                  <a:lnTo>
                    <a:pt x="634" y="1149"/>
                  </a:lnTo>
                  <a:lnTo>
                    <a:pt x="629" y="1142"/>
                  </a:lnTo>
                  <a:lnTo>
                    <a:pt x="622" y="1134"/>
                  </a:lnTo>
                  <a:lnTo>
                    <a:pt x="604" y="1110"/>
                  </a:lnTo>
                  <a:lnTo>
                    <a:pt x="583" y="1080"/>
                  </a:lnTo>
                  <a:lnTo>
                    <a:pt x="562" y="1050"/>
                  </a:lnTo>
                  <a:lnTo>
                    <a:pt x="546" y="1024"/>
                  </a:lnTo>
                  <a:lnTo>
                    <a:pt x="535" y="1005"/>
                  </a:lnTo>
                  <a:lnTo>
                    <a:pt x="533" y="997"/>
                  </a:lnTo>
                  <a:close/>
                  <a:moveTo>
                    <a:pt x="91" y="283"/>
                  </a:moveTo>
                  <a:lnTo>
                    <a:pt x="96" y="287"/>
                  </a:lnTo>
                  <a:lnTo>
                    <a:pt x="105" y="299"/>
                  </a:lnTo>
                  <a:lnTo>
                    <a:pt x="118" y="318"/>
                  </a:lnTo>
                  <a:lnTo>
                    <a:pt x="135" y="342"/>
                  </a:lnTo>
                  <a:lnTo>
                    <a:pt x="151" y="367"/>
                  </a:lnTo>
                  <a:lnTo>
                    <a:pt x="163" y="387"/>
                  </a:lnTo>
                  <a:lnTo>
                    <a:pt x="171" y="402"/>
                  </a:lnTo>
                  <a:lnTo>
                    <a:pt x="173" y="409"/>
                  </a:lnTo>
                  <a:lnTo>
                    <a:pt x="169" y="405"/>
                  </a:lnTo>
                  <a:lnTo>
                    <a:pt x="159" y="394"/>
                  </a:lnTo>
                  <a:lnTo>
                    <a:pt x="145" y="374"/>
                  </a:lnTo>
                  <a:lnTo>
                    <a:pt x="129" y="350"/>
                  </a:lnTo>
                  <a:lnTo>
                    <a:pt x="114" y="326"/>
                  </a:lnTo>
                  <a:lnTo>
                    <a:pt x="101" y="305"/>
                  </a:lnTo>
                  <a:lnTo>
                    <a:pt x="94" y="290"/>
                  </a:lnTo>
                  <a:lnTo>
                    <a:pt x="91" y="283"/>
                  </a:lnTo>
                  <a:close/>
                  <a:moveTo>
                    <a:pt x="240" y="519"/>
                  </a:moveTo>
                  <a:lnTo>
                    <a:pt x="223" y="493"/>
                  </a:lnTo>
                  <a:lnTo>
                    <a:pt x="210" y="471"/>
                  </a:lnTo>
                  <a:lnTo>
                    <a:pt x="201" y="455"/>
                  </a:lnTo>
                  <a:lnTo>
                    <a:pt x="199" y="449"/>
                  </a:lnTo>
                  <a:lnTo>
                    <a:pt x="204" y="452"/>
                  </a:lnTo>
                  <a:lnTo>
                    <a:pt x="213" y="465"/>
                  </a:lnTo>
                  <a:lnTo>
                    <a:pt x="227" y="485"/>
                  </a:lnTo>
                  <a:lnTo>
                    <a:pt x="245" y="511"/>
                  </a:lnTo>
                  <a:lnTo>
                    <a:pt x="262" y="537"/>
                  </a:lnTo>
                  <a:lnTo>
                    <a:pt x="275" y="559"/>
                  </a:lnTo>
                  <a:lnTo>
                    <a:pt x="284" y="574"/>
                  </a:lnTo>
                  <a:lnTo>
                    <a:pt x="286" y="580"/>
                  </a:lnTo>
                  <a:lnTo>
                    <a:pt x="281" y="577"/>
                  </a:lnTo>
                  <a:lnTo>
                    <a:pt x="272" y="564"/>
                  </a:lnTo>
                  <a:lnTo>
                    <a:pt x="257" y="545"/>
                  </a:lnTo>
                  <a:lnTo>
                    <a:pt x="240" y="519"/>
                  </a:lnTo>
                  <a:close/>
                  <a:moveTo>
                    <a:pt x="314" y="622"/>
                  </a:moveTo>
                  <a:lnTo>
                    <a:pt x="319" y="626"/>
                  </a:lnTo>
                  <a:lnTo>
                    <a:pt x="330" y="640"/>
                  </a:lnTo>
                  <a:lnTo>
                    <a:pt x="345" y="660"/>
                  </a:lnTo>
                  <a:lnTo>
                    <a:pt x="362" y="687"/>
                  </a:lnTo>
                  <a:lnTo>
                    <a:pt x="381" y="714"/>
                  </a:lnTo>
                  <a:lnTo>
                    <a:pt x="395" y="737"/>
                  </a:lnTo>
                  <a:lnTo>
                    <a:pt x="403" y="753"/>
                  </a:lnTo>
                  <a:lnTo>
                    <a:pt x="405" y="759"/>
                  </a:lnTo>
                  <a:lnTo>
                    <a:pt x="401" y="756"/>
                  </a:lnTo>
                  <a:lnTo>
                    <a:pt x="390" y="743"/>
                  </a:lnTo>
                  <a:lnTo>
                    <a:pt x="375" y="723"/>
                  </a:lnTo>
                  <a:lnTo>
                    <a:pt x="358" y="696"/>
                  </a:lnTo>
                  <a:lnTo>
                    <a:pt x="340" y="669"/>
                  </a:lnTo>
                  <a:lnTo>
                    <a:pt x="326" y="646"/>
                  </a:lnTo>
                  <a:lnTo>
                    <a:pt x="316" y="630"/>
                  </a:lnTo>
                  <a:lnTo>
                    <a:pt x="314" y="622"/>
                  </a:lnTo>
                  <a:close/>
                  <a:moveTo>
                    <a:pt x="481" y="880"/>
                  </a:moveTo>
                  <a:lnTo>
                    <a:pt x="463" y="852"/>
                  </a:lnTo>
                  <a:lnTo>
                    <a:pt x="448" y="828"/>
                  </a:lnTo>
                  <a:lnTo>
                    <a:pt x="438" y="811"/>
                  </a:lnTo>
                  <a:lnTo>
                    <a:pt x="436" y="804"/>
                  </a:lnTo>
                  <a:lnTo>
                    <a:pt x="437" y="805"/>
                  </a:lnTo>
                  <a:lnTo>
                    <a:pt x="441" y="808"/>
                  </a:lnTo>
                  <a:lnTo>
                    <a:pt x="445" y="813"/>
                  </a:lnTo>
                  <a:lnTo>
                    <a:pt x="452" y="822"/>
                  </a:lnTo>
                  <a:lnTo>
                    <a:pt x="468" y="844"/>
                  </a:lnTo>
                  <a:lnTo>
                    <a:pt x="488" y="871"/>
                  </a:lnTo>
                  <a:lnTo>
                    <a:pt x="506" y="900"/>
                  </a:lnTo>
                  <a:lnTo>
                    <a:pt x="521" y="923"/>
                  </a:lnTo>
                  <a:lnTo>
                    <a:pt x="531" y="940"/>
                  </a:lnTo>
                  <a:lnTo>
                    <a:pt x="533" y="947"/>
                  </a:lnTo>
                  <a:lnTo>
                    <a:pt x="532" y="947"/>
                  </a:lnTo>
                  <a:lnTo>
                    <a:pt x="527" y="944"/>
                  </a:lnTo>
                  <a:lnTo>
                    <a:pt x="523" y="937"/>
                  </a:lnTo>
                  <a:lnTo>
                    <a:pt x="517" y="930"/>
                  </a:lnTo>
                  <a:lnTo>
                    <a:pt x="500" y="908"/>
                  </a:lnTo>
                  <a:lnTo>
                    <a:pt x="481" y="880"/>
                  </a:lnTo>
                  <a:close/>
                  <a:moveTo>
                    <a:pt x="564" y="994"/>
                  </a:moveTo>
                  <a:lnTo>
                    <a:pt x="570" y="998"/>
                  </a:lnTo>
                  <a:lnTo>
                    <a:pt x="581" y="1012"/>
                  </a:lnTo>
                  <a:lnTo>
                    <a:pt x="599" y="1035"/>
                  </a:lnTo>
                  <a:lnTo>
                    <a:pt x="619" y="1064"/>
                  </a:lnTo>
                  <a:lnTo>
                    <a:pt x="639" y="1093"/>
                  </a:lnTo>
                  <a:lnTo>
                    <a:pt x="655" y="1118"/>
                  </a:lnTo>
                  <a:lnTo>
                    <a:pt x="665" y="1136"/>
                  </a:lnTo>
                  <a:lnTo>
                    <a:pt x="668" y="1144"/>
                  </a:lnTo>
                  <a:lnTo>
                    <a:pt x="666" y="1142"/>
                  </a:lnTo>
                  <a:lnTo>
                    <a:pt x="662" y="1139"/>
                  </a:lnTo>
                  <a:lnTo>
                    <a:pt x="657" y="1134"/>
                  </a:lnTo>
                  <a:lnTo>
                    <a:pt x="651" y="1125"/>
                  </a:lnTo>
                  <a:lnTo>
                    <a:pt x="633" y="1103"/>
                  </a:lnTo>
                  <a:lnTo>
                    <a:pt x="613" y="1073"/>
                  </a:lnTo>
                  <a:lnTo>
                    <a:pt x="593" y="1044"/>
                  </a:lnTo>
                  <a:lnTo>
                    <a:pt x="577" y="1019"/>
                  </a:lnTo>
                  <a:lnTo>
                    <a:pt x="572" y="1009"/>
                  </a:lnTo>
                  <a:lnTo>
                    <a:pt x="567" y="1001"/>
                  </a:lnTo>
                  <a:lnTo>
                    <a:pt x="565" y="996"/>
                  </a:lnTo>
                  <a:lnTo>
                    <a:pt x="564" y="994"/>
                  </a:lnTo>
                  <a:close/>
                  <a:moveTo>
                    <a:pt x="89" y="218"/>
                  </a:moveTo>
                  <a:lnTo>
                    <a:pt x="103" y="240"/>
                  </a:lnTo>
                  <a:lnTo>
                    <a:pt x="115" y="260"/>
                  </a:lnTo>
                  <a:lnTo>
                    <a:pt x="122" y="273"/>
                  </a:lnTo>
                  <a:lnTo>
                    <a:pt x="124" y="279"/>
                  </a:lnTo>
                  <a:lnTo>
                    <a:pt x="120" y="276"/>
                  </a:lnTo>
                  <a:lnTo>
                    <a:pt x="112" y="265"/>
                  </a:lnTo>
                  <a:lnTo>
                    <a:pt x="99" y="248"/>
                  </a:lnTo>
                  <a:lnTo>
                    <a:pt x="85" y="225"/>
                  </a:lnTo>
                  <a:lnTo>
                    <a:pt x="70" y="202"/>
                  </a:lnTo>
                  <a:lnTo>
                    <a:pt x="59" y="183"/>
                  </a:lnTo>
                  <a:lnTo>
                    <a:pt x="51" y="170"/>
                  </a:lnTo>
                  <a:lnTo>
                    <a:pt x="49" y="164"/>
                  </a:lnTo>
                  <a:lnTo>
                    <a:pt x="54" y="167"/>
                  </a:lnTo>
                  <a:lnTo>
                    <a:pt x="62" y="178"/>
                  </a:lnTo>
                  <a:lnTo>
                    <a:pt x="74" y="196"/>
                  </a:lnTo>
                  <a:lnTo>
                    <a:pt x="89" y="218"/>
                  </a:lnTo>
                  <a:close/>
                  <a:moveTo>
                    <a:pt x="226" y="437"/>
                  </a:moveTo>
                  <a:lnTo>
                    <a:pt x="223" y="433"/>
                  </a:lnTo>
                  <a:lnTo>
                    <a:pt x="213" y="422"/>
                  </a:lnTo>
                  <a:lnTo>
                    <a:pt x="200" y="403"/>
                  </a:lnTo>
                  <a:lnTo>
                    <a:pt x="184" y="381"/>
                  </a:lnTo>
                  <a:lnTo>
                    <a:pt x="170" y="357"/>
                  </a:lnTo>
                  <a:lnTo>
                    <a:pt x="157" y="336"/>
                  </a:lnTo>
                  <a:lnTo>
                    <a:pt x="150" y="322"/>
                  </a:lnTo>
                  <a:lnTo>
                    <a:pt x="147" y="316"/>
                  </a:lnTo>
                  <a:lnTo>
                    <a:pt x="152" y="319"/>
                  </a:lnTo>
                  <a:lnTo>
                    <a:pt x="162" y="331"/>
                  </a:lnTo>
                  <a:lnTo>
                    <a:pt x="174" y="349"/>
                  </a:lnTo>
                  <a:lnTo>
                    <a:pt x="190" y="372"/>
                  </a:lnTo>
                  <a:lnTo>
                    <a:pt x="205" y="396"/>
                  </a:lnTo>
                  <a:lnTo>
                    <a:pt x="217" y="416"/>
                  </a:lnTo>
                  <a:lnTo>
                    <a:pt x="224" y="430"/>
                  </a:lnTo>
                  <a:lnTo>
                    <a:pt x="226" y="437"/>
                  </a:lnTo>
                  <a:close/>
                  <a:moveTo>
                    <a:pt x="296" y="534"/>
                  </a:moveTo>
                  <a:lnTo>
                    <a:pt x="313" y="559"/>
                  </a:lnTo>
                  <a:lnTo>
                    <a:pt x="326" y="579"/>
                  </a:lnTo>
                  <a:lnTo>
                    <a:pt x="333" y="594"/>
                  </a:lnTo>
                  <a:lnTo>
                    <a:pt x="335" y="601"/>
                  </a:lnTo>
                  <a:lnTo>
                    <a:pt x="331" y="597"/>
                  </a:lnTo>
                  <a:lnTo>
                    <a:pt x="321" y="586"/>
                  </a:lnTo>
                  <a:lnTo>
                    <a:pt x="307" y="566"/>
                  </a:lnTo>
                  <a:lnTo>
                    <a:pt x="291" y="542"/>
                  </a:lnTo>
                  <a:lnTo>
                    <a:pt x="275" y="518"/>
                  </a:lnTo>
                  <a:lnTo>
                    <a:pt x="263" y="497"/>
                  </a:lnTo>
                  <a:lnTo>
                    <a:pt x="254" y="482"/>
                  </a:lnTo>
                  <a:lnTo>
                    <a:pt x="252" y="476"/>
                  </a:lnTo>
                  <a:lnTo>
                    <a:pt x="257" y="479"/>
                  </a:lnTo>
                  <a:lnTo>
                    <a:pt x="266" y="491"/>
                  </a:lnTo>
                  <a:lnTo>
                    <a:pt x="280" y="510"/>
                  </a:lnTo>
                  <a:lnTo>
                    <a:pt x="296" y="534"/>
                  </a:lnTo>
                  <a:close/>
                  <a:moveTo>
                    <a:pt x="403" y="712"/>
                  </a:moveTo>
                  <a:lnTo>
                    <a:pt x="386" y="686"/>
                  </a:lnTo>
                  <a:lnTo>
                    <a:pt x="373" y="663"/>
                  </a:lnTo>
                  <a:lnTo>
                    <a:pt x="364" y="648"/>
                  </a:lnTo>
                  <a:lnTo>
                    <a:pt x="362" y="641"/>
                  </a:lnTo>
                  <a:lnTo>
                    <a:pt x="367" y="644"/>
                  </a:lnTo>
                  <a:lnTo>
                    <a:pt x="377" y="657"/>
                  </a:lnTo>
                  <a:lnTo>
                    <a:pt x="391" y="677"/>
                  </a:lnTo>
                  <a:lnTo>
                    <a:pt x="409" y="703"/>
                  </a:lnTo>
                  <a:lnTo>
                    <a:pt x="426" y="729"/>
                  </a:lnTo>
                  <a:lnTo>
                    <a:pt x="440" y="751"/>
                  </a:lnTo>
                  <a:lnTo>
                    <a:pt x="449" y="766"/>
                  </a:lnTo>
                  <a:lnTo>
                    <a:pt x="451" y="772"/>
                  </a:lnTo>
                  <a:lnTo>
                    <a:pt x="447" y="769"/>
                  </a:lnTo>
                  <a:lnTo>
                    <a:pt x="436" y="757"/>
                  </a:lnTo>
                  <a:lnTo>
                    <a:pt x="421" y="737"/>
                  </a:lnTo>
                  <a:lnTo>
                    <a:pt x="403" y="712"/>
                  </a:lnTo>
                  <a:close/>
                  <a:moveTo>
                    <a:pt x="479" y="814"/>
                  </a:moveTo>
                  <a:lnTo>
                    <a:pt x="484" y="819"/>
                  </a:lnTo>
                  <a:lnTo>
                    <a:pt x="495" y="832"/>
                  </a:lnTo>
                  <a:lnTo>
                    <a:pt x="510" y="853"/>
                  </a:lnTo>
                  <a:lnTo>
                    <a:pt x="529" y="879"/>
                  </a:lnTo>
                  <a:lnTo>
                    <a:pt x="547" y="906"/>
                  </a:lnTo>
                  <a:lnTo>
                    <a:pt x="561" y="929"/>
                  </a:lnTo>
                  <a:lnTo>
                    <a:pt x="571" y="945"/>
                  </a:lnTo>
                  <a:lnTo>
                    <a:pt x="573" y="953"/>
                  </a:lnTo>
                  <a:lnTo>
                    <a:pt x="571" y="953"/>
                  </a:lnTo>
                  <a:lnTo>
                    <a:pt x="567" y="949"/>
                  </a:lnTo>
                  <a:lnTo>
                    <a:pt x="563" y="944"/>
                  </a:lnTo>
                  <a:lnTo>
                    <a:pt x="557" y="936"/>
                  </a:lnTo>
                  <a:lnTo>
                    <a:pt x="542" y="915"/>
                  </a:lnTo>
                  <a:lnTo>
                    <a:pt x="523" y="889"/>
                  </a:lnTo>
                  <a:lnTo>
                    <a:pt x="505" y="862"/>
                  </a:lnTo>
                  <a:lnTo>
                    <a:pt x="491" y="838"/>
                  </a:lnTo>
                  <a:lnTo>
                    <a:pt x="481" y="822"/>
                  </a:lnTo>
                  <a:lnTo>
                    <a:pt x="479" y="814"/>
                  </a:lnTo>
                  <a:close/>
                  <a:moveTo>
                    <a:pt x="59" y="126"/>
                  </a:moveTo>
                  <a:lnTo>
                    <a:pt x="45" y="105"/>
                  </a:lnTo>
                  <a:lnTo>
                    <a:pt x="35" y="88"/>
                  </a:lnTo>
                  <a:lnTo>
                    <a:pt x="29" y="76"/>
                  </a:lnTo>
                  <a:lnTo>
                    <a:pt x="27" y="70"/>
                  </a:lnTo>
                  <a:lnTo>
                    <a:pt x="30" y="73"/>
                  </a:lnTo>
                  <a:lnTo>
                    <a:pt x="38" y="83"/>
                  </a:lnTo>
                  <a:lnTo>
                    <a:pt x="49" y="99"/>
                  </a:lnTo>
                  <a:lnTo>
                    <a:pt x="63" y="119"/>
                  </a:lnTo>
                  <a:lnTo>
                    <a:pt x="76" y="140"/>
                  </a:lnTo>
                  <a:lnTo>
                    <a:pt x="86" y="157"/>
                  </a:lnTo>
                  <a:lnTo>
                    <a:pt x="92" y="170"/>
                  </a:lnTo>
                  <a:lnTo>
                    <a:pt x="95" y="176"/>
                  </a:lnTo>
                  <a:lnTo>
                    <a:pt x="90" y="172"/>
                  </a:lnTo>
                  <a:lnTo>
                    <a:pt x="83" y="163"/>
                  </a:lnTo>
                  <a:lnTo>
                    <a:pt x="72" y="146"/>
                  </a:lnTo>
                  <a:lnTo>
                    <a:pt x="59" y="126"/>
                  </a:lnTo>
                  <a:close/>
                  <a:moveTo>
                    <a:pt x="154" y="261"/>
                  </a:moveTo>
                  <a:lnTo>
                    <a:pt x="168" y="282"/>
                  </a:lnTo>
                  <a:lnTo>
                    <a:pt x="179" y="301"/>
                  </a:lnTo>
                  <a:lnTo>
                    <a:pt x="185" y="314"/>
                  </a:lnTo>
                  <a:lnTo>
                    <a:pt x="187" y="319"/>
                  </a:lnTo>
                  <a:lnTo>
                    <a:pt x="184" y="317"/>
                  </a:lnTo>
                  <a:lnTo>
                    <a:pt x="176" y="306"/>
                  </a:lnTo>
                  <a:lnTo>
                    <a:pt x="164" y="289"/>
                  </a:lnTo>
                  <a:lnTo>
                    <a:pt x="150" y="268"/>
                  </a:lnTo>
                  <a:lnTo>
                    <a:pt x="136" y="247"/>
                  </a:lnTo>
                  <a:lnTo>
                    <a:pt x="125" y="228"/>
                  </a:lnTo>
                  <a:lnTo>
                    <a:pt x="118" y="215"/>
                  </a:lnTo>
                  <a:lnTo>
                    <a:pt x="116" y="209"/>
                  </a:lnTo>
                  <a:lnTo>
                    <a:pt x="119" y="212"/>
                  </a:lnTo>
                  <a:lnTo>
                    <a:pt x="128" y="223"/>
                  </a:lnTo>
                  <a:lnTo>
                    <a:pt x="140" y="239"/>
                  </a:lnTo>
                  <a:lnTo>
                    <a:pt x="154" y="261"/>
                  </a:lnTo>
                  <a:close/>
                  <a:moveTo>
                    <a:pt x="251" y="409"/>
                  </a:moveTo>
                  <a:lnTo>
                    <a:pt x="265" y="431"/>
                  </a:lnTo>
                  <a:lnTo>
                    <a:pt x="277" y="450"/>
                  </a:lnTo>
                  <a:lnTo>
                    <a:pt x="285" y="464"/>
                  </a:lnTo>
                  <a:lnTo>
                    <a:pt x="287" y="470"/>
                  </a:lnTo>
                  <a:lnTo>
                    <a:pt x="282" y="467"/>
                  </a:lnTo>
                  <a:lnTo>
                    <a:pt x="274" y="456"/>
                  </a:lnTo>
                  <a:lnTo>
                    <a:pt x="261" y="438"/>
                  </a:lnTo>
                  <a:lnTo>
                    <a:pt x="246" y="416"/>
                  </a:lnTo>
                  <a:lnTo>
                    <a:pt x="232" y="394"/>
                  </a:lnTo>
                  <a:lnTo>
                    <a:pt x="220" y="374"/>
                  </a:lnTo>
                  <a:lnTo>
                    <a:pt x="212" y="360"/>
                  </a:lnTo>
                  <a:lnTo>
                    <a:pt x="210" y="355"/>
                  </a:lnTo>
                  <a:lnTo>
                    <a:pt x="214" y="357"/>
                  </a:lnTo>
                  <a:lnTo>
                    <a:pt x="223" y="369"/>
                  </a:lnTo>
                  <a:lnTo>
                    <a:pt x="236" y="386"/>
                  </a:lnTo>
                  <a:lnTo>
                    <a:pt x="251" y="409"/>
                  </a:lnTo>
                  <a:close/>
                  <a:moveTo>
                    <a:pt x="391" y="628"/>
                  </a:moveTo>
                  <a:lnTo>
                    <a:pt x="387" y="624"/>
                  </a:lnTo>
                  <a:lnTo>
                    <a:pt x="377" y="613"/>
                  </a:lnTo>
                  <a:lnTo>
                    <a:pt x="363" y="594"/>
                  </a:lnTo>
                  <a:lnTo>
                    <a:pt x="348" y="572"/>
                  </a:lnTo>
                  <a:lnTo>
                    <a:pt x="332" y="548"/>
                  </a:lnTo>
                  <a:lnTo>
                    <a:pt x="320" y="527"/>
                  </a:lnTo>
                  <a:lnTo>
                    <a:pt x="313" y="513"/>
                  </a:lnTo>
                  <a:lnTo>
                    <a:pt x="310" y="507"/>
                  </a:lnTo>
                  <a:lnTo>
                    <a:pt x="315" y="510"/>
                  </a:lnTo>
                  <a:lnTo>
                    <a:pt x="325" y="522"/>
                  </a:lnTo>
                  <a:lnTo>
                    <a:pt x="337" y="540"/>
                  </a:lnTo>
                  <a:lnTo>
                    <a:pt x="354" y="563"/>
                  </a:lnTo>
                  <a:lnTo>
                    <a:pt x="369" y="587"/>
                  </a:lnTo>
                  <a:lnTo>
                    <a:pt x="381" y="606"/>
                  </a:lnTo>
                  <a:lnTo>
                    <a:pt x="388" y="621"/>
                  </a:lnTo>
                  <a:lnTo>
                    <a:pt x="391" y="628"/>
                  </a:lnTo>
                  <a:close/>
                  <a:moveTo>
                    <a:pt x="462" y="725"/>
                  </a:moveTo>
                  <a:lnTo>
                    <a:pt x="478" y="750"/>
                  </a:lnTo>
                  <a:lnTo>
                    <a:pt x="491" y="770"/>
                  </a:lnTo>
                  <a:lnTo>
                    <a:pt x="499" y="785"/>
                  </a:lnTo>
                  <a:lnTo>
                    <a:pt x="502" y="792"/>
                  </a:lnTo>
                  <a:lnTo>
                    <a:pt x="500" y="792"/>
                  </a:lnTo>
                  <a:lnTo>
                    <a:pt x="497" y="789"/>
                  </a:lnTo>
                  <a:lnTo>
                    <a:pt x="493" y="784"/>
                  </a:lnTo>
                  <a:lnTo>
                    <a:pt x="488" y="777"/>
                  </a:lnTo>
                  <a:lnTo>
                    <a:pt x="473" y="758"/>
                  </a:lnTo>
                  <a:lnTo>
                    <a:pt x="456" y="733"/>
                  </a:lnTo>
                  <a:lnTo>
                    <a:pt x="440" y="709"/>
                  </a:lnTo>
                  <a:lnTo>
                    <a:pt x="427" y="688"/>
                  </a:lnTo>
                  <a:lnTo>
                    <a:pt x="420" y="673"/>
                  </a:lnTo>
                  <a:lnTo>
                    <a:pt x="417" y="667"/>
                  </a:lnTo>
                  <a:lnTo>
                    <a:pt x="422" y="670"/>
                  </a:lnTo>
                  <a:lnTo>
                    <a:pt x="431" y="682"/>
                  </a:lnTo>
                  <a:lnTo>
                    <a:pt x="445" y="701"/>
                  </a:lnTo>
                  <a:lnTo>
                    <a:pt x="462" y="725"/>
                  </a:lnTo>
                  <a:close/>
                  <a:moveTo>
                    <a:pt x="571" y="903"/>
                  </a:moveTo>
                  <a:lnTo>
                    <a:pt x="553" y="877"/>
                  </a:lnTo>
                  <a:lnTo>
                    <a:pt x="539" y="854"/>
                  </a:lnTo>
                  <a:lnTo>
                    <a:pt x="531" y="839"/>
                  </a:lnTo>
                  <a:lnTo>
                    <a:pt x="529" y="832"/>
                  </a:lnTo>
                  <a:lnTo>
                    <a:pt x="533" y="836"/>
                  </a:lnTo>
                  <a:lnTo>
                    <a:pt x="544" y="848"/>
                  </a:lnTo>
                  <a:lnTo>
                    <a:pt x="559" y="868"/>
                  </a:lnTo>
                  <a:lnTo>
                    <a:pt x="576" y="894"/>
                  </a:lnTo>
                  <a:lnTo>
                    <a:pt x="593" y="920"/>
                  </a:lnTo>
                  <a:lnTo>
                    <a:pt x="607" y="942"/>
                  </a:lnTo>
                  <a:lnTo>
                    <a:pt x="616" y="958"/>
                  </a:lnTo>
                  <a:lnTo>
                    <a:pt x="619" y="964"/>
                  </a:lnTo>
                  <a:lnTo>
                    <a:pt x="614" y="961"/>
                  </a:lnTo>
                  <a:lnTo>
                    <a:pt x="604" y="948"/>
                  </a:lnTo>
                  <a:lnTo>
                    <a:pt x="589" y="929"/>
                  </a:lnTo>
                  <a:lnTo>
                    <a:pt x="571" y="903"/>
                  </a:lnTo>
                  <a:close/>
                  <a:moveTo>
                    <a:pt x="49" y="50"/>
                  </a:moveTo>
                  <a:lnTo>
                    <a:pt x="37" y="32"/>
                  </a:lnTo>
                  <a:lnTo>
                    <a:pt x="28" y="16"/>
                  </a:lnTo>
                  <a:lnTo>
                    <a:pt x="22" y="4"/>
                  </a:lnTo>
                  <a:lnTo>
                    <a:pt x="20" y="0"/>
                  </a:lnTo>
                  <a:lnTo>
                    <a:pt x="23" y="2"/>
                  </a:lnTo>
                  <a:lnTo>
                    <a:pt x="31" y="10"/>
                  </a:lnTo>
                  <a:lnTo>
                    <a:pt x="41" y="26"/>
                  </a:lnTo>
                  <a:lnTo>
                    <a:pt x="54" y="44"/>
                  </a:lnTo>
                  <a:lnTo>
                    <a:pt x="65" y="62"/>
                  </a:lnTo>
                  <a:lnTo>
                    <a:pt x="74" y="78"/>
                  </a:lnTo>
                  <a:lnTo>
                    <a:pt x="79" y="90"/>
                  </a:lnTo>
                  <a:lnTo>
                    <a:pt x="82" y="95"/>
                  </a:lnTo>
                  <a:lnTo>
                    <a:pt x="78" y="92"/>
                  </a:lnTo>
                  <a:lnTo>
                    <a:pt x="71" y="84"/>
                  </a:lnTo>
                  <a:lnTo>
                    <a:pt x="61" y="69"/>
                  </a:lnTo>
                  <a:lnTo>
                    <a:pt x="49" y="50"/>
                  </a:lnTo>
                  <a:close/>
                  <a:moveTo>
                    <a:pt x="132" y="180"/>
                  </a:moveTo>
                  <a:lnTo>
                    <a:pt x="119" y="160"/>
                  </a:lnTo>
                  <a:lnTo>
                    <a:pt x="110" y="143"/>
                  </a:lnTo>
                  <a:lnTo>
                    <a:pt x="103" y="131"/>
                  </a:lnTo>
                  <a:lnTo>
                    <a:pt x="101" y="126"/>
                  </a:lnTo>
                  <a:lnTo>
                    <a:pt x="105" y="128"/>
                  </a:lnTo>
                  <a:lnTo>
                    <a:pt x="113" y="138"/>
                  </a:lnTo>
                  <a:lnTo>
                    <a:pt x="124" y="153"/>
                  </a:lnTo>
                  <a:lnTo>
                    <a:pt x="137" y="172"/>
                  </a:lnTo>
                  <a:lnTo>
                    <a:pt x="149" y="193"/>
                  </a:lnTo>
                  <a:lnTo>
                    <a:pt x="158" y="209"/>
                  </a:lnTo>
                  <a:lnTo>
                    <a:pt x="165" y="221"/>
                  </a:lnTo>
                  <a:lnTo>
                    <a:pt x="167" y="226"/>
                  </a:lnTo>
                  <a:lnTo>
                    <a:pt x="163" y="224"/>
                  </a:lnTo>
                  <a:lnTo>
                    <a:pt x="155" y="214"/>
                  </a:lnTo>
                  <a:lnTo>
                    <a:pt x="144" y="199"/>
                  </a:lnTo>
                  <a:lnTo>
                    <a:pt x="132" y="180"/>
                  </a:lnTo>
                  <a:close/>
                  <a:moveTo>
                    <a:pt x="220" y="316"/>
                  </a:moveTo>
                  <a:lnTo>
                    <a:pt x="207" y="294"/>
                  </a:lnTo>
                  <a:lnTo>
                    <a:pt x="196" y="277"/>
                  </a:lnTo>
                  <a:lnTo>
                    <a:pt x="190" y="265"/>
                  </a:lnTo>
                  <a:lnTo>
                    <a:pt x="187" y="259"/>
                  </a:lnTo>
                  <a:lnTo>
                    <a:pt x="192" y="262"/>
                  </a:lnTo>
                  <a:lnTo>
                    <a:pt x="199" y="272"/>
                  </a:lnTo>
                  <a:lnTo>
                    <a:pt x="211" y="288"/>
                  </a:lnTo>
                  <a:lnTo>
                    <a:pt x="224" y="308"/>
                  </a:lnTo>
                  <a:lnTo>
                    <a:pt x="238" y="329"/>
                  </a:lnTo>
                  <a:lnTo>
                    <a:pt x="248" y="346"/>
                  </a:lnTo>
                  <a:lnTo>
                    <a:pt x="254" y="359"/>
                  </a:lnTo>
                  <a:lnTo>
                    <a:pt x="257" y="364"/>
                  </a:lnTo>
                  <a:lnTo>
                    <a:pt x="253" y="362"/>
                  </a:lnTo>
                  <a:lnTo>
                    <a:pt x="245" y="351"/>
                  </a:lnTo>
                  <a:lnTo>
                    <a:pt x="234" y="335"/>
                  </a:lnTo>
                  <a:lnTo>
                    <a:pt x="220" y="316"/>
                  </a:lnTo>
                  <a:close/>
                  <a:moveTo>
                    <a:pt x="318" y="450"/>
                  </a:moveTo>
                  <a:lnTo>
                    <a:pt x="332" y="471"/>
                  </a:lnTo>
                  <a:lnTo>
                    <a:pt x="343" y="490"/>
                  </a:lnTo>
                  <a:lnTo>
                    <a:pt x="349" y="503"/>
                  </a:lnTo>
                  <a:lnTo>
                    <a:pt x="352" y="509"/>
                  </a:lnTo>
                  <a:lnTo>
                    <a:pt x="348" y="506"/>
                  </a:lnTo>
                  <a:lnTo>
                    <a:pt x="340" y="495"/>
                  </a:lnTo>
                  <a:lnTo>
                    <a:pt x="327" y="479"/>
                  </a:lnTo>
                  <a:lnTo>
                    <a:pt x="313" y="457"/>
                  </a:lnTo>
                  <a:lnTo>
                    <a:pt x="299" y="436"/>
                  </a:lnTo>
                  <a:lnTo>
                    <a:pt x="288" y="417"/>
                  </a:lnTo>
                  <a:lnTo>
                    <a:pt x="280" y="404"/>
                  </a:lnTo>
                  <a:lnTo>
                    <a:pt x="278" y="398"/>
                  </a:lnTo>
                  <a:lnTo>
                    <a:pt x="282" y="401"/>
                  </a:lnTo>
                  <a:lnTo>
                    <a:pt x="291" y="412"/>
                  </a:lnTo>
                  <a:lnTo>
                    <a:pt x="303" y="428"/>
                  </a:lnTo>
                  <a:lnTo>
                    <a:pt x="318" y="450"/>
                  </a:lnTo>
                  <a:close/>
                  <a:moveTo>
                    <a:pt x="416" y="597"/>
                  </a:moveTo>
                  <a:lnTo>
                    <a:pt x="430" y="620"/>
                  </a:lnTo>
                  <a:lnTo>
                    <a:pt x="442" y="640"/>
                  </a:lnTo>
                  <a:lnTo>
                    <a:pt x="450" y="654"/>
                  </a:lnTo>
                  <a:lnTo>
                    <a:pt x="452" y="659"/>
                  </a:lnTo>
                  <a:lnTo>
                    <a:pt x="451" y="659"/>
                  </a:lnTo>
                  <a:lnTo>
                    <a:pt x="448" y="657"/>
                  </a:lnTo>
                  <a:lnTo>
                    <a:pt x="444" y="651"/>
                  </a:lnTo>
                  <a:lnTo>
                    <a:pt x="439" y="645"/>
                  </a:lnTo>
                  <a:lnTo>
                    <a:pt x="426" y="628"/>
                  </a:lnTo>
                  <a:lnTo>
                    <a:pt x="411" y="606"/>
                  </a:lnTo>
                  <a:lnTo>
                    <a:pt x="396" y="582"/>
                  </a:lnTo>
                  <a:lnTo>
                    <a:pt x="384" y="564"/>
                  </a:lnTo>
                  <a:lnTo>
                    <a:pt x="376" y="550"/>
                  </a:lnTo>
                  <a:lnTo>
                    <a:pt x="375" y="544"/>
                  </a:lnTo>
                  <a:lnTo>
                    <a:pt x="378" y="547"/>
                  </a:lnTo>
                  <a:lnTo>
                    <a:pt x="388" y="558"/>
                  </a:lnTo>
                  <a:lnTo>
                    <a:pt x="401" y="575"/>
                  </a:lnTo>
                  <a:lnTo>
                    <a:pt x="416" y="597"/>
                  </a:lnTo>
                  <a:close/>
                  <a:moveTo>
                    <a:pt x="559" y="818"/>
                  </a:moveTo>
                  <a:lnTo>
                    <a:pt x="554" y="814"/>
                  </a:lnTo>
                  <a:lnTo>
                    <a:pt x="545" y="803"/>
                  </a:lnTo>
                  <a:lnTo>
                    <a:pt x="531" y="784"/>
                  </a:lnTo>
                  <a:lnTo>
                    <a:pt x="515" y="762"/>
                  </a:lnTo>
                  <a:lnTo>
                    <a:pt x="499" y="738"/>
                  </a:lnTo>
                  <a:lnTo>
                    <a:pt x="486" y="717"/>
                  </a:lnTo>
                  <a:lnTo>
                    <a:pt x="479" y="702"/>
                  </a:lnTo>
                  <a:lnTo>
                    <a:pt x="477" y="696"/>
                  </a:lnTo>
                  <a:lnTo>
                    <a:pt x="481" y="699"/>
                  </a:lnTo>
                  <a:lnTo>
                    <a:pt x="491" y="711"/>
                  </a:lnTo>
                  <a:lnTo>
                    <a:pt x="504" y="729"/>
                  </a:lnTo>
                  <a:lnTo>
                    <a:pt x="520" y="752"/>
                  </a:lnTo>
                  <a:lnTo>
                    <a:pt x="536" y="777"/>
                  </a:lnTo>
                  <a:lnTo>
                    <a:pt x="548" y="796"/>
                  </a:lnTo>
                  <a:lnTo>
                    <a:pt x="557" y="811"/>
                  </a:lnTo>
                  <a:lnTo>
                    <a:pt x="559" y="818"/>
                  </a:lnTo>
                  <a:close/>
                  <a:moveTo>
                    <a:pt x="631" y="915"/>
                  </a:moveTo>
                  <a:lnTo>
                    <a:pt x="647" y="940"/>
                  </a:lnTo>
                  <a:lnTo>
                    <a:pt x="660" y="960"/>
                  </a:lnTo>
                  <a:lnTo>
                    <a:pt x="669" y="975"/>
                  </a:lnTo>
                  <a:lnTo>
                    <a:pt x="671" y="983"/>
                  </a:lnTo>
                  <a:lnTo>
                    <a:pt x="667" y="980"/>
                  </a:lnTo>
                  <a:lnTo>
                    <a:pt x="657" y="967"/>
                  </a:lnTo>
                  <a:lnTo>
                    <a:pt x="642" y="948"/>
                  </a:lnTo>
                  <a:lnTo>
                    <a:pt x="626" y="924"/>
                  </a:lnTo>
                  <a:lnTo>
                    <a:pt x="608" y="900"/>
                  </a:lnTo>
                  <a:lnTo>
                    <a:pt x="595" y="878"/>
                  </a:lnTo>
                  <a:lnTo>
                    <a:pt x="588" y="863"/>
                  </a:lnTo>
                  <a:lnTo>
                    <a:pt x="586" y="856"/>
                  </a:lnTo>
                  <a:lnTo>
                    <a:pt x="590" y="860"/>
                  </a:lnTo>
                  <a:lnTo>
                    <a:pt x="600" y="872"/>
                  </a:lnTo>
                  <a:lnTo>
                    <a:pt x="614" y="890"/>
                  </a:lnTo>
                  <a:lnTo>
                    <a:pt x="631" y="915"/>
                  </a:lnTo>
                  <a:close/>
                  <a:moveTo>
                    <a:pt x="211" y="238"/>
                  </a:moveTo>
                  <a:lnTo>
                    <a:pt x="199" y="219"/>
                  </a:lnTo>
                  <a:lnTo>
                    <a:pt x="190" y="202"/>
                  </a:lnTo>
                  <a:lnTo>
                    <a:pt x="183" y="192"/>
                  </a:lnTo>
                  <a:lnTo>
                    <a:pt x="182" y="186"/>
                  </a:lnTo>
                  <a:lnTo>
                    <a:pt x="185" y="188"/>
                  </a:lnTo>
                  <a:lnTo>
                    <a:pt x="193" y="198"/>
                  </a:lnTo>
                  <a:lnTo>
                    <a:pt x="203" y="212"/>
                  </a:lnTo>
                  <a:lnTo>
                    <a:pt x="215" y="231"/>
                  </a:lnTo>
                  <a:lnTo>
                    <a:pt x="227" y="250"/>
                  </a:lnTo>
                  <a:lnTo>
                    <a:pt x="237" y="266"/>
                  </a:lnTo>
                  <a:lnTo>
                    <a:pt x="242" y="277"/>
                  </a:lnTo>
                  <a:lnTo>
                    <a:pt x="245" y="282"/>
                  </a:lnTo>
                  <a:lnTo>
                    <a:pt x="241" y="280"/>
                  </a:lnTo>
                  <a:lnTo>
                    <a:pt x="234" y="270"/>
                  </a:lnTo>
                  <a:lnTo>
                    <a:pt x="223" y="256"/>
                  </a:lnTo>
                  <a:lnTo>
                    <a:pt x="211" y="238"/>
                  </a:lnTo>
                  <a:close/>
                  <a:moveTo>
                    <a:pt x="295" y="368"/>
                  </a:moveTo>
                  <a:lnTo>
                    <a:pt x="282" y="348"/>
                  </a:lnTo>
                  <a:lnTo>
                    <a:pt x="273" y="331"/>
                  </a:lnTo>
                  <a:lnTo>
                    <a:pt x="266" y="319"/>
                  </a:lnTo>
                  <a:lnTo>
                    <a:pt x="264" y="314"/>
                  </a:lnTo>
                  <a:lnTo>
                    <a:pt x="268" y="316"/>
                  </a:lnTo>
                  <a:lnTo>
                    <a:pt x="276" y="326"/>
                  </a:lnTo>
                  <a:lnTo>
                    <a:pt x="287" y="341"/>
                  </a:lnTo>
                  <a:lnTo>
                    <a:pt x="300" y="360"/>
                  </a:lnTo>
                  <a:lnTo>
                    <a:pt x="313" y="381"/>
                  </a:lnTo>
                  <a:lnTo>
                    <a:pt x="322" y="397"/>
                  </a:lnTo>
                  <a:lnTo>
                    <a:pt x="329" y="409"/>
                  </a:lnTo>
                  <a:lnTo>
                    <a:pt x="331" y="414"/>
                  </a:lnTo>
                  <a:lnTo>
                    <a:pt x="328" y="412"/>
                  </a:lnTo>
                  <a:lnTo>
                    <a:pt x="319" y="402"/>
                  </a:lnTo>
                  <a:lnTo>
                    <a:pt x="308" y="387"/>
                  </a:lnTo>
                  <a:lnTo>
                    <a:pt x="295" y="368"/>
                  </a:lnTo>
                  <a:close/>
                  <a:moveTo>
                    <a:pt x="385" y="504"/>
                  </a:moveTo>
                  <a:lnTo>
                    <a:pt x="372" y="483"/>
                  </a:lnTo>
                  <a:lnTo>
                    <a:pt x="361" y="465"/>
                  </a:lnTo>
                  <a:lnTo>
                    <a:pt x="354" y="453"/>
                  </a:lnTo>
                  <a:lnTo>
                    <a:pt x="353" y="446"/>
                  </a:lnTo>
                  <a:lnTo>
                    <a:pt x="356" y="450"/>
                  </a:lnTo>
                  <a:lnTo>
                    <a:pt x="364" y="459"/>
                  </a:lnTo>
                  <a:lnTo>
                    <a:pt x="376" y="476"/>
                  </a:lnTo>
                  <a:lnTo>
                    <a:pt x="389" y="495"/>
                  </a:lnTo>
                  <a:lnTo>
                    <a:pt x="403" y="517"/>
                  </a:lnTo>
                  <a:lnTo>
                    <a:pt x="414" y="534"/>
                  </a:lnTo>
                  <a:lnTo>
                    <a:pt x="421" y="547"/>
                  </a:lnTo>
                  <a:lnTo>
                    <a:pt x="423" y="552"/>
                  </a:lnTo>
                  <a:lnTo>
                    <a:pt x="418" y="550"/>
                  </a:lnTo>
                  <a:lnTo>
                    <a:pt x="410" y="539"/>
                  </a:lnTo>
                  <a:lnTo>
                    <a:pt x="399" y="524"/>
                  </a:lnTo>
                  <a:lnTo>
                    <a:pt x="385" y="504"/>
                  </a:lnTo>
                  <a:close/>
                  <a:moveTo>
                    <a:pt x="484" y="637"/>
                  </a:moveTo>
                  <a:lnTo>
                    <a:pt x="498" y="659"/>
                  </a:lnTo>
                  <a:lnTo>
                    <a:pt x="510" y="677"/>
                  </a:lnTo>
                  <a:lnTo>
                    <a:pt x="517" y="691"/>
                  </a:lnTo>
                  <a:lnTo>
                    <a:pt x="519" y="697"/>
                  </a:lnTo>
                  <a:lnTo>
                    <a:pt x="516" y="695"/>
                  </a:lnTo>
                  <a:lnTo>
                    <a:pt x="507" y="684"/>
                  </a:lnTo>
                  <a:lnTo>
                    <a:pt x="494" y="667"/>
                  </a:lnTo>
                  <a:lnTo>
                    <a:pt x="479" y="646"/>
                  </a:lnTo>
                  <a:lnTo>
                    <a:pt x="465" y="623"/>
                  </a:lnTo>
                  <a:lnTo>
                    <a:pt x="454" y="605"/>
                  </a:lnTo>
                  <a:lnTo>
                    <a:pt x="447" y="592"/>
                  </a:lnTo>
                  <a:lnTo>
                    <a:pt x="444" y="586"/>
                  </a:lnTo>
                  <a:lnTo>
                    <a:pt x="449" y="589"/>
                  </a:lnTo>
                  <a:lnTo>
                    <a:pt x="457" y="600"/>
                  </a:lnTo>
                  <a:lnTo>
                    <a:pt x="470" y="616"/>
                  </a:lnTo>
                  <a:lnTo>
                    <a:pt x="484" y="637"/>
                  </a:lnTo>
                  <a:close/>
                  <a:moveTo>
                    <a:pt x="585" y="785"/>
                  </a:moveTo>
                  <a:lnTo>
                    <a:pt x="600" y="808"/>
                  </a:lnTo>
                  <a:lnTo>
                    <a:pt x="612" y="827"/>
                  </a:lnTo>
                  <a:lnTo>
                    <a:pt x="619" y="841"/>
                  </a:lnTo>
                  <a:lnTo>
                    <a:pt x="621" y="848"/>
                  </a:lnTo>
                  <a:lnTo>
                    <a:pt x="617" y="845"/>
                  </a:lnTo>
                  <a:lnTo>
                    <a:pt x="608" y="834"/>
                  </a:lnTo>
                  <a:lnTo>
                    <a:pt x="594" y="817"/>
                  </a:lnTo>
                  <a:lnTo>
                    <a:pt x="579" y="794"/>
                  </a:lnTo>
                  <a:lnTo>
                    <a:pt x="564" y="771"/>
                  </a:lnTo>
                  <a:lnTo>
                    <a:pt x="552" y="752"/>
                  </a:lnTo>
                  <a:lnTo>
                    <a:pt x="545" y="738"/>
                  </a:lnTo>
                  <a:lnTo>
                    <a:pt x="543" y="732"/>
                  </a:lnTo>
                  <a:lnTo>
                    <a:pt x="547" y="735"/>
                  </a:lnTo>
                  <a:lnTo>
                    <a:pt x="557" y="745"/>
                  </a:lnTo>
                  <a:lnTo>
                    <a:pt x="570" y="764"/>
                  </a:lnTo>
                  <a:lnTo>
                    <a:pt x="585" y="785"/>
                  </a:lnTo>
                  <a:close/>
                  <a:moveTo>
                    <a:pt x="376" y="425"/>
                  </a:moveTo>
                  <a:lnTo>
                    <a:pt x="364" y="405"/>
                  </a:lnTo>
                  <a:lnTo>
                    <a:pt x="355" y="389"/>
                  </a:lnTo>
                  <a:lnTo>
                    <a:pt x="348" y="377"/>
                  </a:lnTo>
                  <a:lnTo>
                    <a:pt x="347" y="373"/>
                  </a:lnTo>
                  <a:lnTo>
                    <a:pt x="350" y="375"/>
                  </a:lnTo>
                  <a:lnTo>
                    <a:pt x="358" y="384"/>
                  </a:lnTo>
                  <a:lnTo>
                    <a:pt x="369" y="398"/>
                  </a:lnTo>
                  <a:lnTo>
                    <a:pt x="381" y="416"/>
                  </a:lnTo>
                  <a:lnTo>
                    <a:pt x="394" y="436"/>
                  </a:lnTo>
                  <a:lnTo>
                    <a:pt x="403" y="452"/>
                  </a:lnTo>
                  <a:lnTo>
                    <a:pt x="409" y="464"/>
                  </a:lnTo>
                  <a:lnTo>
                    <a:pt x="411" y="469"/>
                  </a:lnTo>
                  <a:lnTo>
                    <a:pt x="408" y="466"/>
                  </a:lnTo>
                  <a:lnTo>
                    <a:pt x="400" y="457"/>
                  </a:lnTo>
                  <a:lnTo>
                    <a:pt x="389" y="443"/>
                  </a:lnTo>
                  <a:lnTo>
                    <a:pt x="376" y="425"/>
                  </a:lnTo>
                  <a:close/>
                  <a:moveTo>
                    <a:pt x="463" y="554"/>
                  </a:moveTo>
                  <a:lnTo>
                    <a:pt x="450" y="534"/>
                  </a:lnTo>
                  <a:lnTo>
                    <a:pt x="439" y="518"/>
                  </a:lnTo>
                  <a:lnTo>
                    <a:pt x="432" y="505"/>
                  </a:lnTo>
                  <a:lnTo>
                    <a:pt x="431" y="499"/>
                  </a:lnTo>
                  <a:lnTo>
                    <a:pt x="435" y="503"/>
                  </a:lnTo>
                  <a:lnTo>
                    <a:pt x="443" y="511"/>
                  </a:lnTo>
                  <a:lnTo>
                    <a:pt x="454" y="527"/>
                  </a:lnTo>
                  <a:lnTo>
                    <a:pt x="467" y="547"/>
                  </a:lnTo>
                  <a:lnTo>
                    <a:pt x="480" y="566"/>
                  </a:lnTo>
                  <a:lnTo>
                    <a:pt x="491" y="583"/>
                  </a:lnTo>
                  <a:lnTo>
                    <a:pt x="497" y="595"/>
                  </a:lnTo>
                  <a:lnTo>
                    <a:pt x="498" y="601"/>
                  </a:lnTo>
                  <a:lnTo>
                    <a:pt x="495" y="599"/>
                  </a:lnTo>
                  <a:lnTo>
                    <a:pt x="486" y="589"/>
                  </a:lnTo>
                  <a:lnTo>
                    <a:pt x="476" y="574"/>
                  </a:lnTo>
                  <a:lnTo>
                    <a:pt x="463" y="554"/>
                  </a:lnTo>
                  <a:close/>
                  <a:moveTo>
                    <a:pt x="553" y="690"/>
                  </a:moveTo>
                  <a:lnTo>
                    <a:pt x="540" y="670"/>
                  </a:lnTo>
                  <a:lnTo>
                    <a:pt x="530" y="651"/>
                  </a:lnTo>
                  <a:lnTo>
                    <a:pt x="522" y="640"/>
                  </a:lnTo>
                  <a:lnTo>
                    <a:pt x="521" y="633"/>
                  </a:lnTo>
                  <a:lnTo>
                    <a:pt x="524" y="636"/>
                  </a:lnTo>
                  <a:lnTo>
                    <a:pt x="533" y="646"/>
                  </a:lnTo>
                  <a:lnTo>
                    <a:pt x="545" y="661"/>
                  </a:lnTo>
                  <a:lnTo>
                    <a:pt x="559" y="682"/>
                  </a:lnTo>
                  <a:lnTo>
                    <a:pt x="573" y="703"/>
                  </a:lnTo>
                  <a:lnTo>
                    <a:pt x="584" y="721"/>
                  </a:lnTo>
                  <a:lnTo>
                    <a:pt x="590" y="733"/>
                  </a:lnTo>
                  <a:lnTo>
                    <a:pt x="592" y="739"/>
                  </a:lnTo>
                  <a:lnTo>
                    <a:pt x="588" y="737"/>
                  </a:lnTo>
                  <a:lnTo>
                    <a:pt x="579" y="726"/>
                  </a:lnTo>
                  <a:lnTo>
                    <a:pt x="567" y="711"/>
                  </a:lnTo>
                  <a:lnTo>
                    <a:pt x="553" y="690"/>
                  </a:lnTo>
                  <a:close/>
                  <a:moveTo>
                    <a:pt x="546" y="609"/>
                  </a:moveTo>
                  <a:lnTo>
                    <a:pt x="533" y="590"/>
                  </a:lnTo>
                  <a:lnTo>
                    <a:pt x="523" y="574"/>
                  </a:lnTo>
                  <a:lnTo>
                    <a:pt x="518" y="562"/>
                  </a:lnTo>
                  <a:lnTo>
                    <a:pt x="516" y="558"/>
                  </a:lnTo>
                  <a:lnTo>
                    <a:pt x="519" y="560"/>
                  </a:lnTo>
                  <a:lnTo>
                    <a:pt x="527" y="568"/>
                  </a:lnTo>
                  <a:lnTo>
                    <a:pt x="538" y="582"/>
                  </a:lnTo>
                  <a:lnTo>
                    <a:pt x="551" y="601"/>
                  </a:lnTo>
                  <a:lnTo>
                    <a:pt x="563" y="620"/>
                  </a:lnTo>
                  <a:lnTo>
                    <a:pt x="573" y="636"/>
                  </a:lnTo>
                  <a:lnTo>
                    <a:pt x="579" y="648"/>
                  </a:lnTo>
                  <a:lnTo>
                    <a:pt x="580" y="654"/>
                  </a:lnTo>
                  <a:lnTo>
                    <a:pt x="577" y="651"/>
                  </a:lnTo>
                  <a:lnTo>
                    <a:pt x="570" y="642"/>
                  </a:lnTo>
                  <a:lnTo>
                    <a:pt x="559" y="628"/>
                  </a:lnTo>
                  <a:lnTo>
                    <a:pt x="546" y="609"/>
                  </a:lnTo>
                  <a:close/>
                  <a:moveTo>
                    <a:pt x="633" y="740"/>
                  </a:moveTo>
                  <a:lnTo>
                    <a:pt x="620" y="719"/>
                  </a:lnTo>
                  <a:lnTo>
                    <a:pt x="610" y="702"/>
                  </a:lnTo>
                  <a:lnTo>
                    <a:pt x="603" y="690"/>
                  </a:lnTo>
                  <a:lnTo>
                    <a:pt x="602" y="685"/>
                  </a:lnTo>
                  <a:lnTo>
                    <a:pt x="605" y="687"/>
                  </a:lnTo>
                  <a:lnTo>
                    <a:pt x="614" y="697"/>
                  </a:lnTo>
                  <a:lnTo>
                    <a:pt x="625" y="712"/>
                  </a:lnTo>
                  <a:lnTo>
                    <a:pt x="639" y="731"/>
                  </a:lnTo>
                  <a:lnTo>
                    <a:pt x="652" y="751"/>
                  </a:lnTo>
                  <a:lnTo>
                    <a:pt x="662" y="768"/>
                  </a:lnTo>
                  <a:lnTo>
                    <a:pt x="669" y="780"/>
                  </a:lnTo>
                  <a:lnTo>
                    <a:pt x="670" y="785"/>
                  </a:lnTo>
                  <a:lnTo>
                    <a:pt x="667" y="783"/>
                  </a:lnTo>
                  <a:lnTo>
                    <a:pt x="658" y="773"/>
                  </a:lnTo>
                  <a:lnTo>
                    <a:pt x="647" y="758"/>
                  </a:lnTo>
                  <a:lnTo>
                    <a:pt x="633" y="740"/>
                  </a:lnTo>
                  <a:close/>
                </a:path>
              </a:pathLst>
            </a:custGeom>
            <a:solidFill>
              <a:srgbClr val="FBFA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CH"/>
            </a:p>
          </p:txBody>
        </p:sp>
        <p:sp>
          <p:nvSpPr>
            <p:cNvPr id="25" name="Freeform 12"/>
            <p:cNvSpPr>
              <a:spLocks noEditPoints="1"/>
            </p:cNvSpPr>
            <p:nvPr userDrawn="1"/>
          </p:nvSpPr>
          <p:spPr bwMode="auto">
            <a:xfrm>
              <a:off x="9157825" y="3984626"/>
              <a:ext cx="134937" cy="288925"/>
            </a:xfrm>
            <a:custGeom>
              <a:avLst/>
              <a:gdLst>
                <a:gd name="T0" fmla="*/ 0 w 677"/>
                <a:gd name="T1" fmla="*/ 329 h 1453"/>
                <a:gd name="T2" fmla="*/ 51 w 677"/>
                <a:gd name="T3" fmla="*/ 370 h 1453"/>
                <a:gd name="T4" fmla="*/ 0 w 677"/>
                <a:gd name="T5" fmla="*/ 110 h 1453"/>
                <a:gd name="T6" fmla="*/ 667 w 677"/>
                <a:gd name="T7" fmla="*/ 744 h 1453"/>
                <a:gd name="T8" fmla="*/ 659 w 677"/>
                <a:gd name="T9" fmla="*/ 887 h 1453"/>
                <a:gd name="T10" fmla="*/ 624 w 677"/>
                <a:gd name="T11" fmla="*/ 893 h 1453"/>
                <a:gd name="T12" fmla="*/ 638 w 677"/>
                <a:gd name="T13" fmla="*/ 1054 h 1453"/>
                <a:gd name="T14" fmla="*/ 662 w 677"/>
                <a:gd name="T15" fmla="*/ 1241 h 1453"/>
                <a:gd name="T16" fmla="*/ 644 w 677"/>
                <a:gd name="T17" fmla="*/ 1310 h 1453"/>
                <a:gd name="T18" fmla="*/ 655 w 677"/>
                <a:gd name="T19" fmla="*/ 1411 h 1453"/>
                <a:gd name="T20" fmla="*/ 158 w 677"/>
                <a:gd name="T21" fmla="*/ 701 h 1453"/>
                <a:gd name="T22" fmla="*/ 342 w 677"/>
                <a:gd name="T23" fmla="*/ 965 h 1453"/>
                <a:gd name="T24" fmla="*/ 493 w 677"/>
                <a:gd name="T25" fmla="*/ 1180 h 1453"/>
                <a:gd name="T26" fmla="*/ 150 w 677"/>
                <a:gd name="T27" fmla="*/ 653 h 1453"/>
                <a:gd name="T28" fmla="*/ 150 w 677"/>
                <a:gd name="T29" fmla="*/ 653 h 1453"/>
                <a:gd name="T30" fmla="*/ 425 w 677"/>
                <a:gd name="T31" fmla="*/ 1046 h 1453"/>
                <a:gd name="T32" fmla="*/ 475 w 677"/>
                <a:gd name="T33" fmla="*/ 1116 h 1453"/>
                <a:gd name="T34" fmla="*/ 58 w 677"/>
                <a:gd name="T35" fmla="*/ 480 h 1453"/>
                <a:gd name="T36" fmla="*/ 222 w 677"/>
                <a:gd name="T37" fmla="*/ 722 h 1453"/>
                <a:gd name="T38" fmla="*/ 396 w 677"/>
                <a:gd name="T39" fmla="*/ 972 h 1453"/>
                <a:gd name="T40" fmla="*/ 600 w 677"/>
                <a:gd name="T41" fmla="*/ 1252 h 1453"/>
                <a:gd name="T42" fmla="*/ 159 w 677"/>
                <a:gd name="T43" fmla="*/ 575 h 1453"/>
                <a:gd name="T44" fmla="*/ 244 w 677"/>
                <a:gd name="T45" fmla="*/ 707 h 1453"/>
                <a:gd name="T46" fmla="*/ 412 w 677"/>
                <a:gd name="T47" fmla="*/ 949 h 1453"/>
                <a:gd name="T48" fmla="*/ 503 w 677"/>
                <a:gd name="T49" fmla="*/ 1075 h 1453"/>
                <a:gd name="T50" fmla="*/ 167 w 677"/>
                <a:gd name="T51" fmla="*/ 527 h 1453"/>
                <a:gd name="T52" fmla="*/ 323 w 677"/>
                <a:gd name="T53" fmla="*/ 766 h 1453"/>
                <a:gd name="T54" fmla="*/ 468 w 677"/>
                <a:gd name="T55" fmla="*/ 967 h 1453"/>
                <a:gd name="T56" fmla="*/ 568 w 677"/>
                <a:gd name="T57" fmla="*/ 1102 h 1453"/>
                <a:gd name="T58" fmla="*/ 47 w 677"/>
                <a:gd name="T59" fmla="*/ 313 h 1453"/>
                <a:gd name="T60" fmla="*/ 190 w 677"/>
                <a:gd name="T61" fmla="*/ 506 h 1453"/>
                <a:gd name="T62" fmla="*/ 265 w 677"/>
                <a:gd name="T63" fmla="*/ 624 h 1453"/>
                <a:gd name="T64" fmla="*/ 413 w 677"/>
                <a:gd name="T65" fmla="*/ 832 h 1453"/>
                <a:gd name="T66" fmla="*/ 536 w 677"/>
                <a:gd name="T67" fmla="*/ 1012 h 1453"/>
                <a:gd name="T68" fmla="*/ 535 w 677"/>
                <a:gd name="T69" fmla="*/ 1014 h 1453"/>
                <a:gd name="T70" fmla="*/ 123 w 677"/>
                <a:gd name="T71" fmla="*/ 352 h 1453"/>
                <a:gd name="T72" fmla="*/ 324 w 677"/>
                <a:gd name="T73" fmla="*/ 651 h 1453"/>
                <a:gd name="T74" fmla="*/ 441 w 677"/>
                <a:gd name="T75" fmla="*/ 831 h 1453"/>
                <a:gd name="T76" fmla="*/ 568 w 677"/>
                <a:gd name="T77" fmla="*/ 1006 h 1453"/>
                <a:gd name="T78" fmla="*/ 581 w 677"/>
                <a:gd name="T79" fmla="*/ 1032 h 1453"/>
                <a:gd name="T80" fmla="*/ 39 w 677"/>
                <a:gd name="T81" fmla="*/ 174 h 1453"/>
                <a:gd name="T82" fmla="*/ 220 w 677"/>
                <a:gd name="T83" fmla="*/ 445 h 1453"/>
                <a:gd name="T84" fmla="*/ 371 w 677"/>
                <a:gd name="T85" fmla="*/ 672 h 1453"/>
                <a:gd name="T86" fmla="*/ 491 w 677"/>
                <a:gd name="T87" fmla="*/ 833 h 1453"/>
                <a:gd name="T88" fmla="*/ 46 w 677"/>
                <a:gd name="T89" fmla="*/ 131 h 1453"/>
                <a:gd name="T90" fmla="*/ 178 w 677"/>
                <a:gd name="T91" fmla="*/ 318 h 1453"/>
                <a:gd name="T92" fmla="*/ 269 w 677"/>
                <a:gd name="T93" fmla="*/ 461 h 1453"/>
                <a:gd name="T94" fmla="*/ 313 w 677"/>
                <a:gd name="T95" fmla="*/ 515 h 1453"/>
                <a:gd name="T96" fmla="*/ 418 w 677"/>
                <a:gd name="T97" fmla="*/ 672 h 1453"/>
                <a:gd name="T98" fmla="*/ 617 w 677"/>
                <a:gd name="T99" fmla="*/ 963 h 1453"/>
                <a:gd name="T100" fmla="*/ 72 w 677"/>
                <a:gd name="T101" fmla="*/ 96 h 1453"/>
                <a:gd name="T102" fmla="*/ 137 w 677"/>
                <a:gd name="T103" fmla="*/ 201 h 1453"/>
                <a:gd name="T104" fmla="*/ 331 w 677"/>
                <a:gd name="T105" fmla="*/ 473 h 1453"/>
                <a:gd name="T106" fmla="*/ 456 w 677"/>
                <a:gd name="T107" fmla="*/ 662 h 1453"/>
                <a:gd name="T108" fmla="*/ 505 w 677"/>
                <a:gd name="T109" fmla="*/ 740 h 1453"/>
                <a:gd name="T110" fmla="*/ 188 w 677"/>
                <a:gd name="T111" fmla="*/ 195 h 1453"/>
                <a:gd name="T112" fmla="*/ 313 w 677"/>
                <a:gd name="T113" fmla="*/ 378 h 1453"/>
                <a:gd name="T114" fmla="*/ 426 w 677"/>
                <a:gd name="T115" fmla="*/ 551 h 1453"/>
                <a:gd name="T116" fmla="*/ 454 w 677"/>
                <a:gd name="T117" fmla="*/ 587 h 1453"/>
                <a:gd name="T118" fmla="*/ 565 w 677"/>
                <a:gd name="T119" fmla="*/ 745 h 1453"/>
                <a:gd name="T120" fmla="*/ 469 w 677"/>
                <a:gd name="T121" fmla="*/ 550 h 1453"/>
                <a:gd name="T122" fmla="*/ 531 w 677"/>
                <a:gd name="T123" fmla="*/ 635 h 1453"/>
                <a:gd name="T124" fmla="*/ 538 w 677"/>
                <a:gd name="T125" fmla="*/ 560 h 14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77" h="1453">
                  <a:moveTo>
                    <a:pt x="0" y="481"/>
                  </a:moveTo>
                  <a:lnTo>
                    <a:pt x="0" y="469"/>
                  </a:lnTo>
                  <a:lnTo>
                    <a:pt x="9" y="482"/>
                  </a:lnTo>
                  <a:lnTo>
                    <a:pt x="20" y="498"/>
                  </a:lnTo>
                  <a:lnTo>
                    <a:pt x="33" y="516"/>
                  </a:lnTo>
                  <a:lnTo>
                    <a:pt x="47" y="535"/>
                  </a:lnTo>
                  <a:lnTo>
                    <a:pt x="69" y="569"/>
                  </a:lnTo>
                  <a:lnTo>
                    <a:pt x="86" y="597"/>
                  </a:lnTo>
                  <a:lnTo>
                    <a:pt x="98" y="616"/>
                  </a:lnTo>
                  <a:lnTo>
                    <a:pt x="101" y="625"/>
                  </a:lnTo>
                  <a:lnTo>
                    <a:pt x="96" y="619"/>
                  </a:lnTo>
                  <a:lnTo>
                    <a:pt x="82" y="603"/>
                  </a:lnTo>
                  <a:lnTo>
                    <a:pt x="63" y="577"/>
                  </a:lnTo>
                  <a:lnTo>
                    <a:pt x="41" y="545"/>
                  </a:lnTo>
                  <a:lnTo>
                    <a:pt x="29" y="527"/>
                  </a:lnTo>
                  <a:lnTo>
                    <a:pt x="18" y="510"/>
                  </a:lnTo>
                  <a:lnTo>
                    <a:pt x="8" y="494"/>
                  </a:lnTo>
                  <a:lnTo>
                    <a:pt x="0" y="481"/>
                  </a:lnTo>
                  <a:close/>
                  <a:moveTo>
                    <a:pt x="0" y="345"/>
                  </a:moveTo>
                  <a:lnTo>
                    <a:pt x="0" y="329"/>
                  </a:lnTo>
                  <a:lnTo>
                    <a:pt x="11" y="349"/>
                  </a:lnTo>
                  <a:lnTo>
                    <a:pt x="21" y="365"/>
                  </a:lnTo>
                  <a:lnTo>
                    <a:pt x="27" y="376"/>
                  </a:lnTo>
                  <a:lnTo>
                    <a:pt x="29" y="380"/>
                  </a:lnTo>
                  <a:lnTo>
                    <a:pt x="25" y="379"/>
                  </a:lnTo>
                  <a:lnTo>
                    <a:pt x="19" y="371"/>
                  </a:lnTo>
                  <a:lnTo>
                    <a:pt x="10" y="360"/>
                  </a:lnTo>
                  <a:lnTo>
                    <a:pt x="0" y="345"/>
                  </a:lnTo>
                  <a:close/>
                  <a:moveTo>
                    <a:pt x="0" y="295"/>
                  </a:moveTo>
                  <a:lnTo>
                    <a:pt x="0" y="278"/>
                  </a:lnTo>
                  <a:lnTo>
                    <a:pt x="5" y="287"/>
                  </a:lnTo>
                  <a:lnTo>
                    <a:pt x="11" y="296"/>
                  </a:lnTo>
                  <a:lnTo>
                    <a:pt x="17" y="304"/>
                  </a:lnTo>
                  <a:lnTo>
                    <a:pt x="23" y="314"/>
                  </a:lnTo>
                  <a:lnTo>
                    <a:pt x="42" y="341"/>
                  </a:lnTo>
                  <a:lnTo>
                    <a:pt x="56" y="364"/>
                  </a:lnTo>
                  <a:lnTo>
                    <a:pt x="64" y="380"/>
                  </a:lnTo>
                  <a:lnTo>
                    <a:pt x="66" y="386"/>
                  </a:lnTo>
                  <a:lnTo>
                    <a:pt x="62" y="383"/>
                  </a:lnTo>
                  <a:lnTo>
                    <a:pt x="51" y="370"/>
                  </a:lnTo>
                  <a:lnTo>
                    <a:pt x="36" y="350"/>
                  </a:lnTo>
                  <a:lnTo>
                    <a:pt x="19" y="323"/>
                  </a:lnTo>
                  <a:lnTo>
                    <a:pt x="8" y="309"/>
                  </a:lnTo>
                  <a:lnTo>
                    <a:pt x="0" y="295"/>
                  </a:lnTo>
                  <a:close/>
                  <a:moveTo>
                    <a:pt x="0" y="185"/>
                  </a:moveTo>
                  <a:lnTo>
                    <a:pt x="0" y="168"/>
                  </a:lnTo>
                  <a:lnTo>
                    <a:pt x="7" y="179"/>
                  </a:lnTo>
                  <a:lnTo>
                    <a:pt x="15" y="190"/>
                  </a:lnTo>
                  <a:lnTo>
                    <a:pt x="30" y="214"/>
                  </a:lnTo>
                  <a:lnTo>
                    <a:pt x="42" y="233"/>
                  </a:lnTo>
                  <a:lnTo>
                    <a:pt x="49" y="248"/>
                  </a:lnTo>
                  <a:lnTo>
                    <a:pt x="52" y="255"/>
                  </a:lnTo>
                  <a:lnTo>
                    <a:pt x="48" y="251"/>
                  </a:lnTo>
                  <a:lnTo>
                    <a:pt x="38" y="240"/>
                  </a:lnTo>
                  <a:lnTo>
                    <a:pt x="24" y="221"/>
                  </a:lnTo>
                  <a:lnTo>
                    <a:pt x="9" y="199"/>
                  </a:lnTo>
                  <a:lnTo>
                    <a:pt x="4" y="191"/>
                  </a:lnTo>
                  <a:lnTo>
                    <a:pt x="0" y="185"/>
                  </a:lnTo>
                  <a:close/>
                  <a:moveTo>
                    <a:pt x="0" y="122"/>
                  </a:moveTo>
                  <a:lnTo>
                    <a:pt x="0" y="110"/>
                  </a:lnTo>
                  <a:lnTo>
                    <a:pt x="9" y="127"/>
                  </a:lnTo>
                  <a:lnTo>
                    <a:pt x="13" y="136"/>
                  </a:lnTo>
                  <a:lnTo>
                    <a:pt x="8" y="133"/>
                  </a:lnTo>
                  <a:lnTo>
                    <a:pt x="0" y="122"/>
                  </a:lnTo>
                  <a:close/>
                  <a:moveTo>
                    <a:pt x="677" y="760"/>
                  </a:moveTo>
                  <a:lnTo>
                    <a:pt x="677" y="771"/>
                  </a:lnTo>
                  <a:lnTo>
                    <a:pt x="671" y="764"/>
                  </a:lnTo>
                  <a:lnTo>
                    <a:pt x="665" y="754"/>
                  </a:lnTo>
                  <a:lnTo>
                    <a:pt x="656" y="745"/>
                  </a:lnTo>
                  <a:lnTo>
                    <a:pt x="647" y="732"/>
                  </a:lnTo>
                  <a:lnTo>
                    <a:pt x="634" y="712"/>
                  </a:lnTo>
                  <a:lnTo>
                    <a:pt x="624" y="695"/>
                  </a:lnTo>
                  <a:lnTo>
                    <a:pt x="617" y="682"/>
                  </a:lnTo>
                  <a:lnTo>
                    <a:pt x="615" y="677"/>
                  </a:lnTo>
                  <a:lnTo>
                    <a:pt x="618" y="679"/>
                  </a:lnTo>
                  <a:lnTo>
                    <a:pt x="627" y="689"/>
                  </a:lnTo>
                  <a:lnTo>
                    <a:pt x="640" y="704"/>
                  </a:lnTo>
                  <a:lnTo>
                    <a:pt x="654" y="723"/>
                  </a:lnTo>
                  <a:lnTo>
                    <a:pt x="660" y="734"/>
                  </a:lnTo>
                  <a:lnTo>
                    <a:pt x="667" y="744"/>
                  </a:lnTo>
                  <a:lnTo>
                    <a:pt x="673" y="752"/>
                  </a:lnTo>
                  <a:lnTo>
                    <a:pt x="677" y="760"/>
                  </a:lnTo>
                  <a:close/>
                  <a:moveTo>
                    <a:pt x="677" y="831"/>
                  </a:moveTo>
                  <a:lnTo>
                    <a:pt x="677" y="848"/>
                  </a:lnTo>
                  <a:lnTo>
                    <a:pt x="671" y="840"/>
                  </a:lnTo>
                  <a:lnTo>
                    <a:pt x="663" y="829"/>
                  </a:lnTo>
                  <a:lnTo>
                    <a:pt x="648" y="807"/>
                  </a:lnTo>
                  <a:lnTo>
                    <a:pt x="636" y="789"/>
                  </a:lnTo>
                  <a:lnTo>
                    <a:pt x="629" y="775"/>
                  </a:lnTo>
                  <a:lnTo>
                    <a:pt x="627" y="768"/>
                  </a:lnTo>
                  <a:lnTo>
                    <a:pt x="631" y="772"/>
                  </a:lnTo>
                  <a:lnTo>
                    <a:pt x="641" y="781"/>
                  </a:lnTo>
                  <a:lnTo>
                    <a:pt x="654" y="799"/>
                  </a:lnTo>
                  <a:lnTo>
                    <a:pt x="669" y="819"/>
                  </a:lnTo>
                  <a:lnTo>
                    <a:pt x="677" y="831"/>
                  </a:lnTo>
                  <a:close/>
                  <a:moveTo>
                    <a:pt x="677" y="903"/>
                  </a:moveTo>
                  <a:lnTo>
                    <a:pt x="677" y="919"/>
                  </a:lnTo>
                  <a:lnTo>
                    <a:pt x="669" y="905"/>
                  </a:lnTo>
                  <a:lnTo>
                    <a:pt x="663" y="895"/>
                  </a:lnTo>
                  <a:lnTo>
                    <a:pt x="659" y="887"/>
                  </a:lnTo>
                  <a:lnTo>
                    <a:pt x="658" y="884"/>
                  </a:lnTo>
                  <a:lnTo>
                    <a:pt x="660" y="885"/>
                  </a:lnTo>
                  <a:lnTo>
                    <a:pt x="665" y="888"/>
                  </a:lnTo>
                  <a:lnTo>
                    <a:pt x="670" y="895"/>
                  </a:lnTo>
                  <a:lnTo>
                    <a:pt x="677" y="903"/>
                  </a:lnTo>
                  <a:close/>
                  <a:moveTo>
                    <a:pt x="677" y="972"/>
                  </a:moveTo>
                  <a:lnTo>
                    <a:pt x="677" y="982"/>
                  </a:lnTo>
                  <a:lnTo>
                    <a:pt x="670" y="973"/>
                  </a:lnTo>
                  <a:lnTo>
                    <a:pt x="660" y="962"/>
                  </a:lnTo>
                  <a:lnTo>
                    <a:pt x="648" y="945"/>
                  </a:lnTo>
                  <a:lnTo>
                    <a:pt x="635" y="928"/>
                  </a:lnTo>
                  <a:lnTo>
                    <a:pt x="618" y="902"/>
                  </a:lnTo>
                  <a:lnTo>
                    <a:pt x="604" y="882"/>
                  </a:lnTo>
                  <a:lnTo>
                    <a:pt x="595" y="867"/>
                  </a:lnTo>
                  <a:lnTo>
                    <a:pt x="593" y="859"/>
                  </a:lnTo>
                  <a:lnTo>
                    <a:pt x="595" y="859"/>
                  </a:lnTo>
                  <a:lnTo>
                    <a:pt x="599" y="862"/>
                  </a:lnTo>
                  <a:lnTo>
                    <a:pt x="603" y="867"/>
                  </a:lnTo>
                  <a:lnTo>
                    <a:pt x="608" y="874"/>
                  </a:lnTo>
                  <a:lnTo>
                    <a:pt x="624" y="893"/>
                  </a:lnTo>
                  <a:lnTo>
                    <a:pt x="641" y="917"/>
                  </a:lnTo>
                  <a:lnTo>
                    <a:pt x="653" y="934"/>
                  </a:lnTo>
                  <a:lnTo>
                    <a:pt x="662" y="949"/>
                  </a:lnTo>
                  <a:lnTo>
                    <a:pt x="671" y="962"/>
                  </a:lnTo>
                  <a:lnTo>
                    <a:pt x="677" y="972"/>
                  </a:lnTo>
                  <a:close/>
                  <a:moveTo>
                    <a:pt x="677" y="1034"/>
                  </a:moveTo>
                  <a:lnTo>
                    <a:pt x="677" y="1050"/>
                  </a:lnTo>
                  <a:lnTo>
                    <a:pt x="669" y="1036"/>
                  </a:lnTo>
                  <a:lnTo>
                    <a:pt x="662" y="1024"/>
                  </a:lnTo>
                  <a:lnTo>
                    <a:pt x="658" y="1017"/>
                  </a:lnTo>
                  <a:lnTo>
                    <a:pt x="657" y="1012"/>
                  </a:lnTo>
                  <a:lnTo>
                    <a:pt x="659" y="1013"/>
                  </a:lnTo>
                  <a:lnTo>
                    <a:pt x="663" y="1017"/>
                  </a:lnTo>
                  <a:lnTo>
                    <a:pt x="670" y="1024"/>
                  </a:lnTo>
                  <a:lnTo>
                    <a:pt x="677" y="1034"/>
                  </a:lnTo>
                  <a:close/>
                  <a:moveTo>
                    <a:pt x="677" y="1091"/>
                  </a:moveTo>
                  <a:lnTo>
                    <a:pt x="677" y="1111"/>
                  </a:lnTo>
                  <a:lnTo>
                    <a:pt x="668" y="1098"/>
                  </a:lnTo>
                  <a:lnTo>
                    <a:pt x="657" y="1084"/>
                  </a:lnTo>
                  <a:lnTo>
                    <a:pt x="638" y="1054"/>
                  </a:lnTo>
                  <a:lnTo>
                    <a:pt x="622" y="1031"/>
                  </a:lnTo>
                  <a:lnTo>
                    <a:pt x="616" y="1021"/>
                  </a:lnTo>
                  <a:lnTo>
                    <a:pt x="613" y="1013"/>
                  </a:lnTo>
                  <a:lnTo>
                    <a:pt x="609" y="1009"/>
                  </a:lnTo>
                  <a:lnTo>
                    <a:pt x="609" y="1006"/>
                  </a:lnTo>
                  <a:lnTo>
                    <a:pt x="612" y="1007"/>
                  </a:lnTo>
                  <a:lnTo>
                    <a:pt x="615" y="1009"/>
                  </a:lnTo>
                  <a:lnTo>
                    <a:pt x="620" y="1016"/>
                  </a:lnTo>
                  <a:lnTo>
                    <a:pt x="627" y="1023"/>
                  </a:lnTo>
                  <a:lnTo>
                    <a:pt x="644" y="1045"/>
                  </a:lnTo>
                  <a:lnTo>
                    <a:pt x="665" y="1073"/>
                  </a:lnTo>
                  <a:lnTo>
                    <a:pt x="671" y="1082"/>
                  </a:lnTo>
                  <a:lnTo>
                    <a:pt x="677" y="1091"/>
                  </a:lnTo>
                  <a:close/>
                  <a:moveTo>
                    <a:pt x="677" y="1257"/>
                  </a:moveTo>
                  <a:lnTo>
                    <a:pt x="677" y="1271"/>
                  </a:lnTo>
                  <a:lnTo>
                    <a:pt x="670" y="1259"/>
                  </a:lnTo>
                  <a:lnTo>
                    <a:pt x="665" y="1250"/>
                  </a:lnTo>
                  <a:lnTo>
                    <a:pt x="661" y="1243"/>
                  </a:lnTo>
                  <a:lnTo>
                    <a:pt x="660" y="1240"/>
                  </a:lnTo>
                  <a:lnTo>
                    <a:pt x="662" y="1241"/>
                  </a:lnTo>
                  <a:lnTo>
                    <a:pt x="666" y="1244"/>
                  </a:lnTo>
                  <a:lnTo>
                    <a:pt x="671" y="1250"/>
                  </a:lnTo>
                  <a:lnTo>
                    <a:pt x="677" y="1257"/>
                  </a:lnTo>
                  <a:close/>
                  <a:moveTo>
                    <a:pt x="677" y="1304"/>
                  </a:moveTo>
                  <a:lnTo>
                    <a:pt x="677" y="1322"/>
                  </a:lnTo>
                  <a:lnTo>
                    <a:pt x="665" y="1302"/>
                  </a:lnTo>
                  <a:lnTo>
                    <a:pt x="655" y="1286"/>
                  </a:lnTo>
                  <a:lnTo>
                    <a:pt x="648" y="1276"/>
                  </a:lnTo>
                  <a:lnTo>
                    <a:pt x="647" y="1270"/>
                  </a:lnTo>
                  <a:lnTo>
                    <a:pt x="649" y="1271"/>
                  </a:lnTo>
                  <a:lnTo>
                    <a:pt x="656" y="1278"/>
                  </a:lnTo>
                  <a:lnTo>
                    <a:pt x="666" y="1290"/>
                  </a:lnTo>
                  <a:lnTo>
                    <a:pt x="677" y="1304"/>
                  </a:lnTo>
                  <a:close/>
                  <a:moveTo>
                    <a:pt x="677" y="1350"/>
                  </a:moveTo>
                  <a:lnTo>
                    <a:pt x="677" y="1368"/>
                  </a:lnTo>
                  <a:lnTo>
                    <a:pt x="662" y="1346"/>
                  </a:lnTo>
                  <a:lnTo>
                    <a:pt x="650" y="1326"/>
                  </a:lnTo>
                  <a:lnTo>
                    <a:pt x="643" y="1313"/>
                  </a:lnTo>
                  <a:lnTo>
                    <a:pt x="641" y="1308"/>
                  </a:lnTo>
                  <a:lnTo>
                    <a:pt x="644" y="1310"/>
                  </a:lnTo>
                  <a:lnTo>
                    <a:pt x="652" y="1318"/>
                  </a:lnTo>
                  <a:lnTo>
                    <a:pt x="663" y="1332"/>
                  </a:lnTo>
                  <a:lnTo>
                    <a:pt x="677" y="1350"/>
                  </a:lnTo>
                  <a:close/>
                  <a:moveTo>
                    <a:pt x="677" y="1394"/>
                  </a:moveTo>
                  <a:lnTo>
                    <a:pt x="677" y="1412"/>
                  </a:lnTo>
                  <a:lnTo>
                    <a:pt x="662" y="1390"/>
                  </a:lnTo>
                  <a:lnTo>
                    <a:pt x="652" y="1372"/>
                  </a:lnTo>
                  <a:lnTo>
                    <a:pt x="644" y="1360"/>
                  </a:lnTo>
                  <a:lnTo>
                    <a:pt x="642" y="1354"/>
                  </a:lnTo>
                  <a:lnTo>
                    <a:pt x="645" y="1357"/>
                  </a:lnTo>
                  <a:lnTo>
                    <a:pt x="653" y="1364"/>
                  </a:lnTo>
                  <a:lnTo>
                    <a:pt x="663" y="1377"/>
                  </a:lnTo>
                  <a:lnTo>
                    <a:pt x="677" y="1394"/>
                  </a:lnTo>
                  <a:close/>
                  <a:moveTo>
                    <a:pt x="677" y="1436"/>
                  </a:moveTo>
                  <a:lnTo>
                    <a:pt x="677" y="1453"/>
                  </a:lnTo>
                  <a:lnTo>
                    <a:pt x="667" y="1436"/>
                  </a:lnTo>
                  <a:lnTo>
                    <a:pt x="658" y="1422"/>
                  </a:lnTo>
                  <a:lnTo>
                    <a:pt x="654" y="1414"/>
                  </a:lnTo>
                  <a:lnTo>
                    <a:pt x="653" y="1409"/>
                  </a:lnTo>
                  <a:lnTo>
                    <a:pt x="655" y="1411"/>
                  </a:lnTo>
                  <a:lnTo>
                    <a:pt x="660" y="1416"/>
                  </a:lnTo>
                  <a:lnTo>
                    <a:pt x="668" y="1425"/>
                  </a:lnTo>
                  <a:lnTo>
                    <a:pt x="677" y="1436"/>
                  </a:lnTo>
                  <a:close/>
                  <a:moveTo>
                    <a:pt x="201" y="763"/>
                  </a:moveTo>
                  <a:lnTo>
                    <a:pt x="225" y="798"/>
                  </a:lnTo>
                  <a:lnTo>
                    <a:pt x="244" y="827"/>
                  </a:lnTo>
                  <a:lnTo>
                    <a:pt x="256" y="847"/>
                  </a:lnTo>
                  <a:lnTo>
                    <a:pt x="260" y="856"/>
                  </a:lnTo>
                  <a:lnTo>
                    <a:pt x="254" y="850"/>
                  </a:lnTo>
                  <a:lnTo>
                    <a:pt x="240" y="833"/>
                  </a:lnTo>
                  <a:lnTo>
                    <a:pt x="220" y="806"/>
                  </a:lnTo>
                  <a:lnTo>
                    <a:pt x="196" y="773"/>
                  </a:lnTo>
                  <a:lnTo>
                    <a:pt x="172" y="738"/>
                  </a:lnTo>
                  <a:lnTo>
                    <a:pt x="154" y="709"/>
                  </a:lnTo>
                  <a:lnTo>
                    <a:pt x="142" y="689"/>
                  </a:lnTo>
                  <a:lnTo>
                    <a:pt x="138" y="679"/>
                  </a:lnTo>
                  <a:lnTo>
                    <a:pt x="140" y="680"/>
                  </a:lnTo>
                  <a:lnTo>
                    <a:pt x="144" y="684"/>
                  </a:lnTo>
                  <a:lnTo>
                    <a:pt x="151" y="692"/>
                  </a:lnTo>
                  <a:lnTo>
                    <a:pt x="158" y="701"/>
                  </a:lnTo>
                  <a:lnTo>
                    <a:pt x="178" y="728"/>
                  </a:lnTo>
                  <a:lnTo>
                    <a:pt x="201" y="763"/>
                  </a:lnTo>
                  <a:close/>
                  <a:moveTo>
                    <a:pt x="367" y="999"/>
                  </a:moveTo>
                  <a:lnTo>
                    <a:pt x="391" y="1036"/>
                  </a:lnTo>
                  <a:lnTo>
                    <a:pt x="412" y="1066"/>
                  </a:lnTo>
                  <a:lnTo>
                    <a:pt x="425" y="1088"/>
                  </a:lnTo>
                  <a:lnTo>
                    <a:pt x="428" y="1096"/>
                  </a:lnTo>
                  <a:lnTo>
                    <a:pt x="427" y="1096"/>
                  </a:lnTo>
                  <a:lnTo>
                    <a:pt x="423" y="1092"/>
                  </a:lnTo>
                  <a:lnTo>
                    <a:pt x="416" y="1085"/>
                  </a:lnTo>
                  <a:lnTo>
                    <a:pt x="408" y="1074"/>
                  </a:lnTo>
                  <a:lnTo>
                    <a:pt x="386" y="1046"/>
                  </a:lnTo>
                  <a:lnTo>
                    <a:pt x="360" y="1010"/>
                  </a:lnTo>
                  <a:lnTo>
                    <a:pt x="335" y="973"/>
                  </a:lnTo>
                  <a:lnTo>
                    <a:pt x="316" y="943"/>
                  </a:lnTo>
                  <a:lnTo>
                    <a:pt x="303" y="922"/>
                  </a:lnTo>
                  <a:lnTo>
                    <a:pt x="300" y="913"/>
                  </a:lnTo>
                  <a:lnTo>
                    <a:pt x="305" y="918"/>
                  </a:lnTo>
                  <a:lnTo>
                    <a:pt x="320" y="937"/>
                  </a:lnTo>
                  <a:lnTo>
                    <a:pt x="342" y="965"/>
                  </a:lnTo>
                  <a:lnTo>
                    <a:pt x="367" y="999"/>
                  </a:lnTo>
                  <a:close/>
                  <a:moveTo>
                    <a:pt x="541" y="1246"/>
                  </a:moveTo>
                  <a:lnTo>
                    <a:pt x="568" y="1284"/>
                  </a:lnTo>
                  <a:lnTo>
                    <a:pt x="590" y="1316"/>
                  </a:lnTo>
                  <a:lnTo>
                    <a:pt x="604" y="1338"/>
                  </a:lnTo>
                  <a:lnTo>
                    <a:pt x="607" y="1348"/>
                  </a:lnTo>
                  <a:lnTo>
                    <a:pt x="606" y="1347"/>
                  </a:lnTo>
                  <a:lnTo>
                    <a:pt x="601" y="1343"/>
                  </a:lnTo>
                  <a:lnTo>
                    <a:pt x="594" y="1335"/>
                  </a:lnTo>
                  <a:lnTo>
                    <a:pt x="586" y="1323"/>
                  </a:lnTo>
                  <a:lnTo>
                    <a:pt x="563" y="1294"/>
                  </a:lnTo>
                  <a:lnTo>
                    <a:pt x="535" y="1257"/>
                  </a:lnTo>
                  <a:lnTo>
                    <a:pt x="509" y="1220"/>
                  </a:lnTo>
                  <a:lnTo>
                    <a:pt x="487" y="1187"/>
                  </a:lnTo>
                  <a:lnTo>
                    <a:pt x="475" y="1166"/>
                  </a:lnTo>
                  <a:lnTo>
                    <a:pt x="470" y="1156"/>
                  </a:lnTo>
                  <a:lnTo>
                    <a:pt x="472" y="1157"/>
                  </a:lnTo>
                  <a:lnTo>
                    <a:pt x="477" y="1161"/>
                  </a:lnTo>
                  <a:lnTo>
                    <a:pt x="483" y="1169"/>
                  </a:lnTo>
                  <a:lnTo>
                    <a:pt x="493" y="1180"/>
                  </a:lnTo>
                  <a:lnTo>
                    <a:pt x="514" y="1210"/>
                  </a:lnTo>
                  <a:lnTo>
                    <a:pt x="541" y="1246"/>
                  </a:lnTo>
                  <a:close/>
                  <a:moveTo>
                    <a:pt x="4" y="438"/>
                  </a:moveTo>
                  <a:lnTo>
                    <a:pt x="9" y="442"/>
                  </a:lnTo>
                  <a:lnTo>
                    <a:pt x="22" y="459"/>
                  </a:lnTo>
                  <a:lnTo>
                    <a:pt x="41" y="483"/>
                  </a:lnTo>
                  <a:lnTo>
                    <a:pt x="62" y="515"/>
                  </a:lnTo>
                  <a:lnTo>
                    <a:pt x="83" y="547"/>
                  </a:lnTo>
                  <a:lnTo>
                    <a:pt x="100" y="574"/>
                  </a:lnTo>
                  <a:lnTo>
                    <a:pt x="111" y="592"/>
                  </a:lnTo>
                  <a:lnTo>
                    <a:pt x="114" y="601"/>
                  </a:lnTo>
                  <a:lnTo>
                    <a:pt x="109" y="596"/>
                  </a:lnTo>
                  <a:lnTo>
                    <a:pt x="96" y="581"/>
                  </a:lnTo>
                  <a:lnTo>
                    <a:pt x="78" y="556"/>
                  </a:lnTo>
                  <a:lnTo>
                    <a:pt x="57" y="524"/>
                  </a:lnTo>
                  <a:lnTo>
                    <a:pt x="35" y="493"/>
                  </a:lnTo>
                  <a:lnTo>
                    <a:pt x="18" y="465"/>
                  </a:lnTo>
                  <a:lnTo>
                    <a:pt x="7" y="447"/>
                  </a:lnTo>
                  <a:lnTo>
                    <a:pt x="4" y="438"/>
                  </a:lnTo>
                  <a:close/>
                  <a:moveTo>
                    <a:pt x="150" y="653"/>
                  </a:moveTo>
                  <a:lnTo>
                    <a:pt x="152" y="654"/>
                  </a:lnTo>
                  <a:lnTo>
                    <a:pt x="155" y="658"/>
                  </a:lnTo>
                  <a:lnTo>
                    <a:pt x="161" y="665"/>
                  </a:lnTo>
                  <a:lnTo>
                    <a:pt x="169" y="675"/>
                  </a:lnTo>
                  <a:lnTo>
                    <a:pt x="187" y="700"/>
                  </a:lnTo>
                  <a:lnTo>
                    <a:pt x="211" y="734"/>
                  </a:lnTo>
                  <a:lnTo>
                    <a:pt x="234" y="766"/>
                  </a:lnTo>
                  <a:lnTo>
                    <a:pt x="251" y="794"/>
                  </a:lnTo>
                  <a:lnTo>
                    <a:pt x="263" y="814"/>
                  </a:lnTo>
                  <a:lnTo>
                    <a:pt x="266" y="822"/>
                  </a:lnTo>
                  <a:lnTo>
                    <a:pt x="265" y="822"/>
                  </a:lnTo>
                  <a:lnTo>
                    <a:pt x="261" y="818"/>
                  </a:lnTo>
                  <a:lnTo>
                    <a:pt x="254" y="810"/>
                  </a:lnTo>
                  <a:lnTo>
                    <a:pt x="247" y="802"/>
                  </a:lnTo>
                  <a:lnTo>
                    <a:pt x="228" y="776"/>
                  </a:lnTo>
                  <a:lnTo>
                    <a:pt x="205" y="744"/>
                  </a:lnTo>
                  <a:lnTo>
                    <a:pt x="182" y="709"/>
                  </a:lnTo>
                  <a:lnTo>
                    <a:pt x="165" y="681"/>
                  </a:lnTo>
                  <a:lnTo>
                    <a:pt x="153" y="662"/>
                  </a:lnTo>
                  <a:lnTo>
                    <a:pt x="150" y="653"/>
                  </a:lnTo>
                  <a:close/>
                  <a:moveTo>
                    <a:pt x="428" y="1054"/>
                  </a:moveTo>
                  <a:lnTo>
                    <a:pt x="426" y="1053"/>
                  </a:lnTo>
                  <a:lnTo>
                    <a:pt x="422" y="1049"/>
                  </a:lnTo>
                  <a:lnTo>
                    <a:pt x="416" y="1043"/>
                  </a:lnTo>
                  <a:lnTo>
                    <a:pt x="408" y="1032"/>
                  </a:lnTo>
                  <a:lnTo>
                    <a:pt x="387" y="1005"/>
                  </a:lnTo>
                  <a:lnTo>
                    <a:pt x="362" y="971"/>
                  </a:lnTo>
                  <a:lnTo>
                    <a:pt x="339" y="936"/>
                  </a:lnTo>
                  <a:lnTo>
                    <a:pt x="320" y="907"/>
                  </a:lnTo>
                  <a:lnTo>
                    <a:pt x="308" y="886"/>
                  </a:lnTo>
                  <a:lnTo>
                    <a:pt x="304" y="877"/>
                  </a:lnTo>
                  <a:lnTo>
                    <a:pt x="306" y="878"/>
                  </a:lnTo>
                  <a:lnTo>
                    <a:pt x="310" y="882"/>
                  </a:lnTo>
                  <a:lnTo>
                    <a:pt x="317" y="889"/>
                  </a:lnTo>
                  <a:lnTo>
                    <a:pt x="324" y="900"/>
                  </a:lnTo>
                  <a:lnTo>
                    <a:pt x="345" y="927"/>
                  </a:lnTo>
                  <a:lnTo>
                    <a:pt x="369" y="960"/>
                  </a:lnTo>
                  <a:lnTo>
                    <a:pt x="394" y="995"/>
                  </a:lnTo>
                  <a:lnTo>
                    <a:pt x="412" y="1025"/>
                  </a:lnTo>
                  <a:lnTo>
                    <a:pt x="425" y="1046"/>
                  </a:lnTo>
                  <a:lnTo>
                    <a:pt x="428" y="1054"/>
                  </a:lnTo>
                  <a:close/>
                  <a:moveTo>
                    <a:pt x="537" y="1198"/>
                  </a:moveTo>
                  <a:lnTo>
                    <a:pt x="563" y="1235"/>
                  </a:lnTo>
                  <a:lnTo>
                    <a:pt x="582" y="1265"/>
                  </a:lnTo>
                  <a:lnTo>
                    <a:pt x="597" y="1286"/>
                  </a:lnTo>
                  <a:lnTo>
                    <a:pt x="600" y="1295"/>
                  </a:lnTo>
                  <a:lnTo>
                    <a:pt x="598" y="1295"/>
                  </a:lnTo>
                  <a:lnTo>
                    <a:pt x="593" y="1291"/>
                  </a:lnTo>
                  <a:lnTo>
                    <a:pt x="587" y="1283"/>
                  </a:lnTo>
                  <a:lnTo>
                    <a:pt x="578" y="1272"/>
                  </a:lnTo>
                  <a:lnTo>
                    <a:pt x="557" y="1244"/>
                  </a:lnTo>
                  <a:lnTo>
                    <a:pt x="531" y="1209"/>
                  </a:lnTo>
                  <a:lnTo>
                    <a:pt x="505" y="1172"/>
                  </a:lnTo>
                  <a:lnTo>
                    <a:pt x="485" y="1142"/>
                  </a:lnTo>
                  <a:lnTo>
                    <a:pt x="478" y="1130"/>
                  </a:lnTo>
                  <a:lnTo>
                    <a:pt x="472" y="1120"/>
                  </a:lnTo>
                  <a:lnTo>
                    <a:pt x="469" y="1114"/>
                  </a:lnTo>
                  <a:lnTo>
                    <a:pt x="468" y="1111"/>
                  </a:lnTo>
                  <a:lnTo>
                    <a:pt x="470" y="1112"/>
                  </a:lnTo>
                  <a:lnTo>
                    <a:pt x="475" y="1116"/>
                  </a:lnTo>
                  <a:lnTo>
                    <a:pt x="481" y="1123"/>
                  </a:lnTo>
                  <a:lnTo>
                    <a:pt x="490" y="1134"/>
                  </a:lnTo>
                  <a:lnTo>
                    <a:pt x="511" y="1162"/>
                  </a:lnTo>
                  <a:lnTo>
                    <a:pt x="537" y="1198"/>
                  </a:lnTo>
                  <a:close/>
                  <a:moveTo>
                    <a:pt x="29" y="428"/>
                  </a:moveTo>
                  <a:lnTo>
                    <a:pt x="34" y="433"/>
                  </a:lnTo>
                  <a:lnTo>
                    <a:pt x="46" y="448"/>
                  </a:lnTo>
                  <a:lnTo>
                    <a:pt x="63" y="472"/>
                  </a:lnTo>
                  <a:lnTo>
                    <a:pt x="84" y="502"/>
                  </a:lnTo>
                  <a:lnTo>
                    <a:pt x="104" y="533"/>
                  </a:lnTo>
                  <a:lnTo>
                    <a:pt x="120" y="559"/>
                  </a:lnTo>
                  <a:lnTo>
                    <a:pt x="131" y="576"/>
                  </a:lnTo>
                  <a:lnTo>
                    <a:pt x="134" y="585"/>
                  </a:lnTo>
                  <a:lnTo>
                    <a:pt x="132" y="584"/>
                  </a:lnTo>
                  <a:lnTo>
                    <a:pt x="129" y="581"/>
                  </a:lnTo>
                  <a:lnTo>
                    <a:pt x="124" y="574"/>
                  </a:lnTo>
                  <a:lnTo>
                    <a:pt x="116" y="566"/>
                  </a:lnTo>
                  <a:lnTo>
                    <a:pt x="99" y="542"/>
                  </a:lnTo>
                  <a:lnTo>
                    <a:pt x="78" y="512"/>
                  </a:lnTo>
                  <a:lnTo>
                    <a:pt x="58" y="480"/>
                  </a:lnTo>
                  <a:lnTo>
                    <a:pt x="42" y="454"/>
                  </a:lnTo>
                  <a:lnTo>
                    <a:pt x="31" y="436"/>
                  </a:lnTo>
                  <a:lnTo>
                    <a:pt x="29" y="428"/>
                  </a:lnTo>
                  <a:close/>
                  <a:moveTo>
                    <a:pt x="168" y="635"/>
                  </a:moveTo>
                  <a:lnTo>
                    <a:pt x="170" y="636"/>
                  </a:lnTo>
                  <a:lnTo>
                    <a:pt x="173" y="639"/>
                  </a:lnTo>
                  <a:lnTo>
                    <a:pt x="180" y="646"/>
                  </a:lnTo>
                  <a:lnTo>
                    <a:pt x="186" y="655"/>
                  </a:lnTo>
                  <a:lnTo>
                    <a:pt x="206" y="680"/>
                  </a:lnTo>
                  <a:lnTo>
                    <a:pt x="227" y="711"/>
                  </a:lnTo>
                  <a:lnTo>
                    <a:pt x="249" y="744"/>
                  </a:lnTo>
                  <a:lnTo>
                    <a:pt x="266" y="771"/>
                  </a:lnTo>
                  <a:lnTo>
                    <a:pt x="277" y="789"/>
                  </a:lnTo>
                  <a:lnTo>
                    <a:pt x="280" y="798"/>
                  </a:lnTo>
                  <a:lnTo>
                    <a:pt x="278" y="796"/>
                  </a:lnTo>
                  <a:lnTo>
                    <a:pt x="275" y="793"/>
                  </a:lnTo>
                  <a:lnTo>
                    <a:pt x="269" y="787"/>
                  </a:lnTo>
                  <a:lnTo>
                    <a:pt x="262" y="777"/>
                  </a:lnTo>
                  <a:lnTo>
                    <a:pt x="244" y="753"/>
                  </a:lnTo>
                  <a:lnTo>
                    <a:pt x="222" y="722"/>
                  </a:lnTo>
                  <a:lnTo>
                    <a:pt x="199" y="690"/>
                  </a:lnTo>
                  <a:lnTo>
                    <a:pt x="182" y="663"/>
                  </a:lnTo>
                  <a:lnTo>
                    <a:pt x="171" y="643"/>
                  </a:lnTo>
                  <a:lnTo>
                    <a:pt x="168" y="635"/>
                  </a:lnTo>
                  <a:close/>
                  <a:moveTo>
                    <a:pt x="317" y="849"/>
                  </a:moveTo>
                  <a:lnTo>
                    <a:pt x="318" y="850"/>
                  </a:lnTo>
                  <a:lnTo>
                    <a:pt x="322" y="855"/>
                  </a:lnTo>
                  <a:lnTo>
                    <a:pt x="328" y="861"/>
                  </a:lnTo>
                  <a:lnTo>
                    <a:pt x="336" y="871"/>
                  </a:lnTo>
                  <a:lnTo>
                    <a:pt x="356" y="897"/>
                  </a:lnTo>
                  <a:lnTo>
                    <a:pt x="380" y="930"/>
                  </a:lnTo>
                  <a:lnTo>
                    <a:pt x="402" y="964"/>
                  </a:lnTo>
                  <a:lnTo>
                    <a:pt x="421" y="991"/>
                  </a:lnTo>
                  <a:lnTo>
                    <a:pt x="431" y="1011"/>
                  </a:lnTo>
                  <a:lnTo>
                    <a:pt x="436" y="1020"/>
                  </a:lnTo>
                  <a:lnTo>
                    <a:pt x="434" y="1019"/>
                  </a:lnTo>
                  <a:lnTo>
                    <a:pt x="429" y="1014"/>
                  </a:lnTo>
                  <a:lnTo>
                    <a:pt x="424" y="1008"/>
                  </a:lnTo>
                  <a:lnTo>
                    <a:pt x="416" y="998"/>
                  </a:lnTo>
                  <a:lnTo>
                    <a:pt x="396" y="972"/>
                  </a:lnTo>
                  <a:lnTo>
                    <a:pt x="373" y="940"/>
                  </a:lnTo>
                  <a:lnTo>
                    <a:pt x="349" y="907"/>
                  </a:lnTo>
                  <a:lnTo>
                    <a:pt x="332" y="878"/>
                  </a:lnTo>
                  <a:lnTo>
                    <a:pt x="320" y="859"/>
                  </a:lnTo>
                  <a:lnTo>
                    <a:pt x="317" y="849"/>
                  </a:lnTo>
                  <a:close/>
                  <a:moveTo>
                    <a:pt x="534" y="1168"/>
                  </a:moveTo>
                  <a:lnTo>
                    <a:pt x="509" y="1133"/>
                  </a:lnTo>
                  <a:lnTo>
                    <a:pt x="490" y="1104"/>
                  </a:lnTo>
                  <a:lnTo>
                    <a:pt x="478" y="1084"/>
                  </a:lnTo>
                  <a:lnTo>
                    <a:pt x="473" y="1074"/>
                  </a:lnTo>
                  <a:lnTo>
                    <a:pt x="476" y="1075"/>
                  </a:lnTo>
                  <a:lnTo>
                    <a:pt x="480" y="1079"/>
                  </a:lnTo>
                  <a:lnTo>
                    <a:pt x="486" y="1087"/>
                  </a:lnTo>
                  <a:lnTo>
                    <a:pt x="495" y="1096"/>
                  </a:lnTo>
                  <a:lnTo>
                    <a:pt x="516" y="1123"/>
                  </a:lnTo>
                  <a:lnTo>
                    <a:pt x="540" y="1158"/>
                  </a:lnTo>
                  <a:lnTo>
                    <a:pt x="564" y="1193"/>
                  </a:lnTo>
                  <a:lnTo>
                    <a:pt x="584" y="1222"/>
                  </a:lnTo>
                  <a:lnTo>
                    <a:pt x="597" y="1242"/>
                  </a:lnTo>
                  <a:lnTo>
                    <a:pt x="600" y="1252"/>
                  </a:lnTo>
                  <a:lnTo>
                    <a:pt x="599" y="1251"/>
                  </a:lnTo>
                  <a:lnTo>
                    <a:pt x="594" y="1246"/>
                  </a:lnTo>
                  <a:lnTo>
                    <a:pt x="588" y="1239"/>
                  </a:lnTo>
                  <a:lnTo>
                    <a:pt x="579" y="1229"/>
                  </a:lnTo>
                  <a:lnTo>
                    <a:pt x="559" y="1202"/>
                  </a:lnTo>
                  <a:lnTo>
                    <a:pt x="534" y="1168"/>
                  </a:lnTo>
                  <a:close/>
                  <a:moveTo>
                    <a:pt x="108" y="506"/>
                  </a:moveTo>
                  <a:lnTo>
                    <a:pt x="88" y="477"/>
                  </a:lnTo>
                  <a:lnTo>
                    <a:pt x="72" y="452"/>
                  </a:lnTo>
                  <a:lnTo>
                    <a:pt x="62" y="434"/>
                  </a:lnTo>
                  <a:lnTo>
                    <a:pt x="59" y="426"/>
                  </a:lnTo>
                  <a:lnTo>
                    <a:pt x="64" y="431"/>
                  </a:lnTo>
                  <a:lnTo>
                    <a:pt x="76" y="445"/>
                  </a:lnTo>
                  <a:lnTo>
                    <a:pt x="92" y="468"/>
                  </a:lnTo>
                  <a:lnTo>
                    <a:pt x="113" y="496"/>
                  </a:lnTo>
                  <a:lnTo>
                    <a:pt x="132" y="526"/>
                  </a:lnTo>
                  <a:lnTo>
                    <a:pt x="147" y="550"/>
                  </a:lnTo>
                  <a:lnTo>
                    <a:pt x="158" y="569"/>
                  </a:lnTo>
                  <a:lnTo>
                    <a:pt x="160" y="576"/>
                  </a:lnTo>
                  <a:lnTo>
                    <a:pt x="159" y="575"/>
                  </a:lnTo>
                  <a:lnTo>
                    <a:pt x="155" y="572"/>
                  </a:lnTo>
                  <a:lnTo>
                    <a:pt x="151" y="566"/>
                  </a:lnTo>
                  <a:lnTo>
                    <a:pt x="144" y="557"/>
                  </a:lnTo>
                  <a:lnTo>
                    <a:pt x="127" y="534"/>
                  </a:lnTo>
                  <a:lnTo>
                    <a:pt x="108" y="506"/>
                  </a:lnTo>
                  <a:close/>
                  <a:moveTo>
                    <a:pt x="194" y="624"/>
                  </a:moveTo>
                  <a:lnTo>
                    <a:pt x="199" y="628"/>
                  </a:lnTo>
                  <a:lnTo>
                    <a:pt x="211" y="643"/>
                  </a:lnTo>
                  <a:lnTo>
                    <a:pt x="228" y="667"/>
                  </a:lnTo>
                  <a:lnTo>
                    <a:pt x="250" y="697"/>
                  </a:lnTo>
                  <a:lnTo>
                    <a:pt x="271" y="728"/>
                  </a:lnTo>
                  <a:lnTo>
                    <a:pt x="288" y="754"/>
                  </a:lnTo>
                  <a:lnTo>
                    <a:pt x="297" y="773"/>
                  </a:lnTo>
                  <a:lnTo>
                    <a:pt x="301" y="780"/>
                  </a:lnTo>
                  <a:lnTo>
                    <a:pt x="300" y="780"/>
                  </a:lnTo>
                  <a:lnTo>
                    <a:pt x="295" y="776"/>
                  </a:lnTo>
                  <a:lnTo>
                    <a:pt x="290" y="769"/>
                  </a:lnTo>
                  <a:lnTo>
                    <a:pt x="283" y="761"/>
                  </a:lnTo>
                  <a:lnTo>
                    <a:pt x="265" y="737"/>
                  </a:lnTo>
                  <a:lnTo>
                    <a:pt x="244" y="707"/>
                  </a:lnTo>
                  <a:lnTo>
                    <a:pt x="223" y="677"/>
                  </a:lnTo>
                  <a:lnTo>
                    <a:pt x="207" y="651"/>
                  </a:lnTo>
                  <a:lnTo>
                    <a:pt x="196" y="632"/>
                  </a:lnTo>
                  <a:lnTo>
                    <a:pt x="194" y="624"/>
                  </a:lnTo>
                  <a:close/>
                  <a:moveTo>
                    <a:pt x="336" y="830"/>
                  </a:moveTo>
                  <a:lnTo>
                    <a:pt x="337" y="831"/>
                  </a:lnTo>
                  <a:lnTo>
                    <a:pt x="342" y="835"/>
                  </a:lnTo>
                  <a:lnTo>
                    <a:pt x="347" y="842"/>
                  </a:lnTo>
                  <a:lnTo>
                    <a:pt x="355" y="850"/>
                  </a:lnTo>
                  <a:lnTo>
                    <a:pt x="374" y="875"/>
                  </a:lnTo>
                  <a:lnTo>
                    <a:pt x="396" y="907"/>
                  </a:lnTo>
                  <a:lnTo>
                    <a:pt x="418" y="939"/>
                  </a:lnTo>
                  <a:lnTo>
                    <a:pt x="436" y="966"/>
                  </a:lnTo>
                  <a:lnTo>
                    <a:pt x="446" y="985"/>
                  </a:lnTo>
                  <a:lnTo>
                    <a:pt x="450" y="994"/>
                  </a:lnTo>
                  <a:lnTo>
                    <a:pt x="448" y="993"/>
                  </a:lnTo>
                  <a:lnTo>
                    <a:pt x="444" y="989"/>
                  </a:lnTo>
                  <a:lnTo>
                    <a:pt x="438" y="982"/>
                  </a:lnTo>
                  <a:lnTo>
                    <a:pt x="431" y="973"/>
                  </a:lnTo>
                  <a:lnTo>
                    <a:pt x="412" y="949"/>
                  </a:lnTo>
                  <a:lnTo>
                    <a:pt x="390" y="918"/>
                  </a:lnTo>
                  <a:lnTo>
                    <a:pt x="368" y="885"/>
                  </a:lnTo>
                  <a:lnTo>
                    <a:pt x="350" y="858"/>
                  </a:lnTo>
                  <a:lnTo>
                    <a:pt x="340" y="839"/>
                  </a:lnTo>
                  <a:lnTo>
                    <a:pt x="336" y="830"/>
                  </a:lnTo>
                  <a:close/>
                  <a:moveTo>
                    <a:pt x="551" y="1126"/>
                  </a:moveTo>
                  <a:lnTo>
                    <a:pt x="574" y="1159"/>
                  </a:lnTo>
                  <a:lnTo>
                    <a:pt x="592" y="1187"/>
                  </a:lnTo>
                  <a:lnTo>
                    <a:pt x="600" y="1198"/>
                  </a:lnTo>
                  <a:lnTo>
                    <a:pt x="604" y="1207"/>
                  </a:lnTo>
                  <a:lnTo>
                    <a:pt x="607" y="1213"/>
                  </a:lnTo>
                  <a:lnTo>
                    <a:pt x="607" y="1215"/>
                  </a:lnTo>
                  <a:lnTo>
                    <a:pt x="606" y="1215"/>
                  </a:lnTo>
                  <a:lnTo>
                    <a:pt x="602" y="1211"/>
                  </a:lnTo>
                  <a:lnTo>
                    <a:pt x="595" y="1204"/>
                  </a:lnTo>
                  <a:lnTo>
                    <a:pt x="588" y="1195"/>
                  </a:lnTo>
                  <a:lnTo>
                    <a:pt x="567" y="1169"/>
                  </a:lnTo>
                  <a:lnTo>
                    <a:pt x="544" y="1136"/>
                  </a:lnTo>
                  <a:lnTo>
                    <a:pt x="521" y="1103"/>
                  </a:lnTo>
                  <a:lnTo>
                    <a:pt x="503" y="1075"/>
                  </a:lnTo>
                  <a:lnTo>
                    <a:pt x="491" y="1054"/>
                  </a:lnTo>
                  <a:lnTo>
                    <a:pt x="486" y="1046"/>
                  </a:lnTo>
                  <a:lnTo>
                    <a:pt x="489" y="1047"/>
                  </a:lnTo>
                  <a:lnTo>
                    <a:pt x="493" y="1050"/>
                  </a:lnTo>
                  <a:lnTo>
                    <a:pt x="499" y="1058"/>
                  </a:lnTo>
                  <a:lnTo>
                    <a:pt x="507" y="1066"/>
                  </a:lnTo>
                  <a:lnTo>
                    <a:pt x="526" y="1092"/>
                  </a:lnTo>
                  <a:lnTo>
                    <a:pt x="551" y="1126"/>
                  </a:lnTo>
                  <a:close/>
                  <a:moveTo>
                    <a:pt x="142" y="507"/>
                  </a:moveTo>
                  <a:lnTo>
                    <a:pt x="124" y="479"/>
                  </a:lnTo>
                  <a:lnTo>
                    <a:pt x="109" y="455"/>
                  </a:lnTo>
                  <a:lnTo>
                    <a:pt x="99" y="438"/>
                  </a:lnTo>
                  <a:lnTo>
                    <a:pt x="97" y="431"/>
                  </a:lnTo>
                  <a:lnTo>
                    <a:pt x="98" y="432"/>
                  </a:lnTo>
                  <a:lnTo>
                    <a:pt x="102" y="435"/>
                  </a:lnTo>
                  <a:lnTo>
                    <a:pt x="106" y="440"/>
                  </a:lnTo>
                  <a:lnTo>
                    <a:pt x="113" y="449"/>
                  </a:lnTo>
                  <a:lnTo>
                    <a:pt x="129" y="471"/>
                  </a:lnTo>
                  <a:lnTo>
                    <a:pt x="149" y="498"/>
                  </a:lnTo>
                  <a:lnTo>
                    <a:pt x="167" y="527"/>
                  </a:lnTo>
                  <a:lnTo>
                    <a:pt x="182" y="550"/>
                  </a:lnTo>
                  <a:lnTo>
                    <a:pt x="192" y="567"/>
                  </a:lnTo>
                  <a:lnTo>
                    <a:pt x="194" y="574"/>
                  </a:lnTo>
                  <a:lnTo>
                    <a:pt x="193" y="574"/>
                  </a:lnTo>
                  <a:lnTo>
                    <a:pt x="188" y="571"/>
                  </a:lnTo>
                  <a:lnTo>
                    <a:pt x="184" y="564"/>
                  </a:lnTo>
                  <a:lnTo>
                    <a:pt x="178" y="557"/>
                  </a:lnTo>
                  <a:lnTo>
                    <a:pt x="161" y="535"/>
                  </a:lnTo>
                  <a:lnTo>
                    <a:pt x="142" y="507"/>
                  </a:lnTo>
                  <a:close/>
                  <a:moveTo>
                    <a:pt x="225" y="621"/>
                  </a:moveTo>
                  <a:lnTo>
                    <a:pt x="231" y="625"/>
                  </a:lnTo>
                  <a:lnTo>
                    <a:pt x="242" y="639"/>
                  </a:lnTo>
                  <a:lnTo>
                    <a:pt x="260" y="662"/>
                  </a:lnTo>
                  <a:lnTo>
                    <a:pt x="280" y="691"/>
                  </a:lnTo>
                  <a:lnTo>
                    <a:pt x="300" y="720"/>
                  </a:lnTo>
                  <a:lnTo>
                    <a:pt x="316" y="745"/>
                  </a:lnTo>
                  <a:lnTo>
                    <a:pt x="326" y="763"/>
                  </a:lnTo>
                  <a:lnTo>
                    <a:pt x="329" y="771"/>
                  </a:lnTo>
                  <a:lnTo>
                    <a:pt x="327" y="769"/>
                  </a:lnTo>
                  <a:lnTo>
                    <a:pt x="323" y="766"/>
                  </a:lnTo>
                  <a:lnTo>
                    <a:pt x="318" y="761"/>
                  </a:lnTo>
                  <a:lnTo>
                    <a:pt x="312" y="752"/>
                  </a:lnTo>
                  <a:lnTo>
                    <a:pt x="294" y="730"/>
                  </a:lnTo>
                  <a:lnTo>
                    <a:pt x="274" y="700"/>
                  </a:lnTo>
                  <a:lnTo>
                    <a:pt x="254" y="671"/>
                  </a:lnTo>
                  <a:lnTo>
                    <a:pt x="238" y="646"/>
                  </a:lnTo>
                  <a:lnTo>
                    <a:pt x="233" y="636"/>
                  </a:lnTo>
                  <a:lnTo>
                    <a:pt x="228" y="628"/>
                  </a:lnTo>
                  <a:lnTo>
                    <a:pt x="226" y="623"/>
                  </a:lnTo>
                  <a:lnTo>
                    <a:pt x="225" y="621"/>
                  </a:lnTo>
                  <a:close/>
                  <a:moveTo>
                    <a:pt x="362" y="818"/>
                  </a:moveTo>
                  <a:lnTo>
                    <a:pt x="363" y="819"/>
                  </a:lnTo>
                  <a:lnTo>
                    <a:pt x="368" y="822"/>
                  </a:lnTo>
                  <a:lnTo>
                    <a:pt x="373" y="829"/>
                  </a:lnTo>
                  <a:lnTo>
                    <a:pt x="381" y="837"/>
                  </a:lnTo>
                  <a:lnTo>
                    <a:pt x="398" y="861"/>
                  </a:lnTo>
                  <a:lnTo>
                    <a:pt x="419" y="891"/>
                  </a:lnTo>
                  <a:lnTo>
                    <a:pt x="441" y="923"/>
                  </a:lnTo>
                  <a:lnTo>
                    <a:pt x="457" y="949"/>
                  </a:lnTo>
                  <a:lnTo>
                    <a:pt x="468" y="967"/>
                  </a:lnTo>
                  <a:lnTo>
                    <a:pt x="471" y="975"/>
                  </a:lnTo>
                  <a:lnTo>
                    <a:pt x="470" y="975"/>
                  </a:lnTo>
                  <a:lnTo>
                    <a:pt x="466" y="971"/>
                  </a:lnTo>
                  <a:lnTo>
                    <a:pt x="461" y="965"/>
                  </a:lnTo>
                  <a:lnTo>
                    <a:pt x="453" y="956"/>
                  </a:lnTo>
                  <a:lnTo>
                    <a:pt x="435" y="932"/>
                  </a:lnTo>
                  <a:lnTo>
                    <a:pt x="413" y="902"/>
                  </a:lnTo>
                  <a:lnTo>
                    <a:pt x="392" y="871"/>
                  </a:lnTo>
                  <a:lnTo>
                    <a:pt x="375" y="845"/>
                  </a:lnTo>
                  <a:lnTo>
                    <a:pt x="370" y="834"/>
                  </a:lnTo>
                  <a:lnTo>
                    <a:pt x="364" y="827"/>
                  </a:lnTo>
                  <a:lnTo>
                    <a:pt x="362" y="821"/>
                  </a:lnTo>
                  <a:lnTo>
                    <a:pt x="362" y="818"/>
                  </a:lnTo>
                  <a:close/>
                  <a:moveTo>
                    <a:pt x="507" y="1025"/>
                  </a:moveTo>
                  <a:lnTo>
                    <a:pt x="509" y="1025"/>
                  </a:lnTo>
                  <a:lnTo>
                    <a:pt x="513" y="1030"/>
                  </a:lnTo>
                  <a:lnTo>
                    <a:pt x="519" y="1036"/>
                  </a:lnTo>
                  <a:lnTo>
                    <a:pt x="526" y="1046"/>
                  </a:lnTo>
                  <a:lnTo>
                    <a:pt x="546" y="1071"/>
                  </a:lnTo>
                  <a:lnTo>
                    <a:pt x="568" y="1102"/>
                  </a:lnTo>
                  <a:lnTo>
                    <a:pt x="591" y="1133"/>
                  </a:lnTo>
                  <a:lnTo>
                    <a:pt x="608" y="1160"/>
                  </a:lnTo>
                  <a:lnTo>
                    <a:pt x="615" y="1171"/>
                  </a:lnTo>
                  <a:lnTo>
                    <a:pt x="620" y="1180"/>
                  </a:lnTo>
                  <a:lnTo>
                    <a:pt x="622" y="1185"/>
                  </a:lnTo>
                  <a:lnTo>
                    <a:pt x="624" y="1188"/>
                  </a:lnTo>
                  <a:lnTo>
                    <a:pt x="621" y="1187"/>
                  </a:lnTo>
                  <a:lnTo>
                    <a:pt x="617" y="1184"/>
                  </a:lnTo>
                  <a:lnTo>
                    <a:pt x="612" y="1177"/>
                  </a:lnTo>
                  <a:lnTo>
                    <a:pt x="604" y="1169"/>
                  </a:lnTo>
                  <a:lnTo>
                    <a:pt x="585" y="1144"/>
                  </a:lnTo>
                  <a:lnTo>
                    <a:pt x="562" y="1113"/>
                  </a:lnTo>
                  <a:lnTo>
                    <a:pt x="539" y="1080"/>
                  </a:lnTo>
                  <a:lnTo>
                    <a:pt x="522" y="1053"/>
                  </a:lnTo>
                  <a:lnTo>
                    <a:pt x="516" y="1043"/>
                  </a:lnTo>
                  <a:lnTo>
                    <a:pt x="510" y="1034"/>
                  </a:lnTo>
                  <a:lnTo>
                    <a:pt x="508" y="1027"/>
                  </a:lnTo>
                  <a:lnTo>
                    <a:pt x="507" y="1025"/>
                  </a:lnTo>
                  <a:close/>
                  <a:moveTo>
                    <a:pt x="64" y="339"/>
                  </a:moveTo>
                  <a:lnTo>
                    <a:pt x="47" y="313"/>
                  </a:lnTo>
                  <a:lnTo>
                    <a:pt x="34" y="290"/>
                  </a:lnTo>
                  <a:lnTo>
                    <a:pt x="25" y="275"/>
                  </a:lnTo>
                  <a:lnTo>
                    <a:pt x="23" y="268"/>
                  </a:lnTo>
                  <a:lnTo>
                    <a:pt x="28" y="271"/>
                  </a:lnTo>
                  <a:lnTo>
                    <a:pt x="38" y="284"/>
                  </a:lnTo>
                  <a:lnTo>
                    <a:pt x="52" y="304"/>
                  </a:lnTo>
                  <a:lnTo>
                    <a:pt x="70" y="330"/>
                  </a:lnTo>
                  <a:lnTo>
                    <a:pt x="87" y="356"/>
                  </a:lnTo>
                  <a:lnTo>
                    <a:pt x="101" y="378"/>
                  </a:lnTo>
                  <a:lnTo>
                    <a:pt x="110" y="393"/>
                  </a:lnTo>
                  <a:lnTo>
                    <a:pt x="112" y="399"/>
                  </a:lnTo>
                  <a:lnTo>
                    <a:pt x="108" y="396"/>
                  </a:lnTo>
                  <a:lnTo>
                    <a:pt x="97" y="384"/>
                  </a:lnTo>
                  <a:lnTo>
                    <a:pt x="82" y="364"/>
                  </a:lnTo>
                  <a:lnTo>
                    <a:pt x="64" y="339"/>
                  </a:lnTo>
                  <a:close/>
                  <a:moveTo>
                    <a:pt x="140" y="441"/>
                  </a:moveTo>
                  <a:lnTo>
                    <a:pt x="145" y="446"/>
                  </a:lnTo>
                  <a:lnTo>
                    <a:pt x="156" y="459"/>
                  </a:lnTo>
                  <a:lnTo>
                    <a:pt x="171" y="480"/>
                  </a:lnTo>
                  <a:lnTo>
                    <a:pt x="190" y="506"/>
                  </a:lnTo>
                  <a:lnTo>
                    <a:pt x="208" y="533"/>
                  </a:lnTo>
                  <a:lnTo>
                    <a:pt x="222" y="556"/>
                  </a:lnTo>
                  <a:lnTo>
                    <a:pt x="232" y="572"/>
                  </a:lnTo>
                  <a:lnTo>
                    <a:pt x="234" y="580"/>
                  </a:lnTo>
                  <a:lnTo>
                    <a:pt x="232" y="580"/>
                  </a:lnTo>
                  <a:lnTo>
                    <a:pt x="228" y="576"/>
                  </a:lnTo>
                  <a:lnTo>
                    <a:pt x="224" y="571"/>
                  </a:lnTo>
                  <a:lnTo>
                    <a:pt x="218" y="563"/>
                  </a:lnTo>
                  <a:lnTo>
                    <a:pt x="203" y="542"/>
                  </a:lnTo>
                  <a:lnTo>
                    <a:pt x="184" y="516"/>
                  </a:lnTo>
                  <a:lnTo>
                    <a:pt x="166" y="489"/>
                  </a:lnTo>
                  <a:lnTo>
                    <a:pt x="152" y="465"/>
                  </a:lnTo>
                  <a:lnTo>
                    <a:pt x="142" y="449"/>
                  </a:lnTo>
                  <a:lnTo>
                    <a:pt x="140" y="441"/>
                  </a:lnTo>
                  <a:close/>
                  <a:moveTo>
                    <a:pt x="310" y="700"/>
                  </a:moveTo>
                  <a:lnTo>
                    <a:pt x="291" y="672"/>
                  </a:lnTo>
                  <a:lnTo>
                    <a:pt x="276" y="649"/>
                  </a:lnTo>
                  <a:lnTo>
                    <a:pt x="266" y="631"/>
                  </a:lnTo>
                  <a:lnTo>
                    <a:pt x="264" y="624"/>
                  </a:lnTo>
                  <a:lnTo>
                    <a:pt x="265" y="624"/>
                  </a:lnTo>
                  <a:lnTo>
                    <a:pt x="269" y="627"/>
                  </a:lnTo>
                  <a:lnTo>
                    <a:pt x="274" y="633"/>
                  </a:lnTo>
                  <a:lnTo>
                    <a:pt x="280" y="641"/>
                  </a:lnTo>
                  <a:lnTo>
                    <a:pt x="296" y="663"/>
                  </a:lnTo>
                  <a:lnTo>
                    <a:pt x="316" y="691"/>
                  </a:lnTo>
                  <a:lnTo>
                    <a:pt x="335" y="719"/>
                  </a:lnTo>
                  <a:lnTo>
                    <a:pt x="350" y="742"/>
                  </a:lnTo>
                  <a:lnTo>
                    <a:pt x="360" y="760"/>
                  </a:lnTo>
                  <a:lnTo>
                    <a:pt x="363" y="767"/>
                  </a:lnTo>
                  <a:lnTo>
                    <a:pt x="361" y="767"/>
                  </a:lnTo>
                  <a:lnTo>
                    <a:pt x="358" y="764"/>
                  </a:lnTo>
                  <a:lnTo>
                    <a:pt x="353" y="758"/>
                  </a:lnTo>
                  <a:lnTo>
                    <a:pt x="346" y="750"/>
                  </a:lnTo>
                  <a:lnTo>
                    <a:pt x="330" y="728"/>
                  </a:lnTo>
                  <a:lnTo>
                    <a:pt x="310" y="700"/>
                  </a:lnTo>
                  <a:close/>
                  <a:moveTo>
                    <a:pt x="395" y="814"/>
                  </a:moveTo>
                  <a:lnTo>
                    <a:pt x="397" y="814"/>
                  </a:lnTo>
                  <a:lnTo>
                    <a:pt x="400" y="817"/>
                  </a:lnTo>
                  <a:lnTo>
                    <a:pt x="405" y="823"/>
                  </a:lnTo>
                  <a:lnTo>
                    <a:pt x="413" y="832"/>
                  </a:lnTo>
                  <a:lnTo>
                    <a:pt x="430" y="855"/>
                  </a:lnTo>
                  <a:lnTo>
                    <a:pt x="451" y="884"/>
                  </a:lnTo>
                  <a:lnTo>
                    <a:pt x="471" y="913"/>
                  </a:lnTo>
                  <a:lnTo>
                    <a:pt x="487" y="938"/>
                  </a:lnTo>
                  <a:lnTo>
                    <a:pt x="497" y="956"/>
                  </a:lnTo>
                  <a:lnTo>
                    <a:pt x="500" y="964"/>
                  </a:lnTo>
                  <a:lnTo>
                    <a:pt x="498" y="964"/>
                  </a:lnTo>
                  <a:lnTo>
                    <a:pt x="495" y="959"/>
                  </a:lnTo>
                  <a:lnTo>
                    <a:pt x="490" y="954"/>
                  </a:lnTo>
                  <a:lnTo>
                    <a:pt x="482" y="945"/>
                  </a:lnTo>
                  <a:lnTo>
                    <a:pt x="465" y="923"/>
                  </a:lnTo>
                  <a:lnTo>
                    <a:pt x="444" y="894"/>
                  </a:lnTo>
                  <a:lnTo>
                    <a:pt x="424" y="864"/>
                  </a:lnTo>
                  <a:lnTo>
                    <a:pt x="409" y="840"/>
                  </a:lnTo>
                  <a:lnTo>
                    <a:pt x="402" y="830"/>
                  </a:lnTo>
                  <a:lnTo>
                    <a:pt x="398" y="821"/>
                  </a:lnTo>
                  <a:lnTo>
                    <a:pt x="396" y="816"/>
                  </a:lnTo>
                  <a:lnTo>
                    <a:pt x="395" y="814"/>
                  </a:lnTo>
                  <a:close/>
                  <a:moveTo>
                    <a:pt x="534" y="1011"/>
                  </a:moveTo>
                  <a:lnTo>
                    <a:pt x="536" y="1012"/>
                  </a:lnTo>
                  <a:lnTo>
                    <a:pt x="539" y="1016"/>
                  </a:lnTo>
                  <a:lnTo>
                    <a:pt x="546" y="1022"/>
                  </a:lnTo>
                  <a:lnTo>
                    <a:pt x="553" y="1031"/>
                  </a:lnTo>
                  <a:lnTo>
                    <a:pt x="572" y="1054"/>
                  </a:lnTo>
                  <a:lnTo>
                    <a:pt x="593" y="1085"/>
                  </a:lnTo>
                  <a:lnTo>
                    <a:pt x="615" y="1116"/>
                  </a:lnTo>
                  <a:lnTo>
                    <a:pt x="632" y="1142"/>
                  </a:lnTo>
                  <a:lnTo>
                    <a:pt x="643" y="1160"/>
                  </a:lnTo>
                  <a:lnTo>
                    <a:pt x="646" y="1169"/>
                  </a:lnTo>
                  <a:lnTo>
                    <a:pt x="644" y="1168"/>
                  </a:lnTo>
                  <a:lnTo>
                    <a:pt x="640" y="1164"/>
                  </a:lnTo>
                  <a:lnTo>
                    <a:pt x="634" y="1158"/>
                  </a:lnTo>
                  <a:lnTo>
                    <a:pt x="627" y="1149"/>
                  </a:lnTo>
                  <a:lnTo>
                    <a:pt x="608" y="1126"/>
                  </a:lnTo>
                  <a:lnTo>
                    <a:pt x="587" y="1095"/>
                  </a:lnTo>
                  <a:lnTo>
                    <a:pt x="565" y="1064"/>
                  </a:lnTo>
                  <a:lnTo>
                    <a:pt x="548" y="1038"/>
                  </a:lnTo>
                  <a:lnTo>
                    <a:pt x="541" y="1028"/>
                  </a:lnTo>
                  <a:lnTo>
                    <a:pt x="537" y="1020"/>
                  </a:lnTo>
                  <a:lnTo>
                    <a:pt x="535" y="1014"/>
                  </a:lnTo>
                  <a:lnTo>
                    <a:pt x="534" y="1011"/>
                  </a:lnTo>
                  <a:close/>
                  <a:moveTo>
                    <a:pt x="123" y="352"/>
                  </a:moveTo>
                  <a:lnTo>
                    <a:pt x="139" y="377"/>
                  </a:lnTo>
                  <a:lnTo>
                    <a:pt x="152" y="397"/>
                  </a:lnTo>
                  <a:lnTo>
                    <a:pt x="160" y="412"/>
                  </a:lnTo>
                  <a:lnTo>
                    <a:pt x="163" y="419"/>
                  </a:lnTo>
                  <a:lnTo>
                    <a:pt x="161" y="419"/>
                  </a:lnTo>
                  <a:lnTo>
                    <a:pt x="158" y="416"/>
                  </a:lnTo>
                  <a:lnTo>
                    <a:pt x="154" y="411"/>
                  </a:lnTo>
                  <a:lnTo>
                    <a:pt x="149" y="404"/>
                  </a:lnTo>
                  <a:lnTo>
                    <a:pt x="134" y="385"/>
                  </a:lnTo>
                  <a:lnTo>
                    <a:pt x="117" y="360"/>
                  </a:lnTo>
                  <a:lnTo>
                    <a:pt x="101" y="336"/>
                  </a:lnTo>
                  <a:lnTo>
                    <a:pt x="88" y="315"/>
                  </a:lnTo>
                  <a:lnTo>
                    <a:pt x="81" y="300"/>
                  </a:lnTo>
                  <a:lnTo>
                    <a:pt x="78" y="294"/>
                  </a:lnTo>
                  <a:lnTo>
                    <a:pt x="83" y="297"/>
                  </a:lnTo>
                  <a:lnTo>
                    <a:pt x="92" y="309"/>
                  </a:lnTo>
                  <a:lnTo>
                    <a:pt x="106" y="328"/>
                  </a:lnTo>
                  <a:lnTo>
                    <a:pt x="123" y="352"/>
                  </a:lnTo>
                  <a:close/>
                  <a:moveTo>
                    <a:pt x="232" y="530"/>
                  </a:moveTo>
                  <a:lnTo>
                    <a:pt x="214" y="504"/>
                  </a:lnTo>
                  <a:lnTo>
                    <a:pt x="200" y="481"/>
                  </a:lnTo>
                  <a:lnTo>
                    <a:pt x="192" y="466"/>
                  </a:lnTo>
                  <a:lnTo>
                    <a:pt x="190" y="459"/>
                  </a:lnTo>
                  <a:lnTo>
                    <a:pt x="194" y="463"/>
                  </a:lnTo>
                  <a:lnTo>
                    <a:pt x="205" y="475"/>
                  </a:lnTo>
                  <a:lnTo>
                    <a:pt x="220" y="495"/>
                  </a:lnTo>
                  <a:lnTo>
                    <a:pt x="237" y="521"/>
                  </a:lnTo>
                  <a:lnTo>
                    <a:pt x="254" y="547"/>
                  </a:lnTo>
                  <a:lnTo>
                    <a:pt x="268" y="569"/>
                  </a:lnTo>
                  <a:lnTo>
                    <a:pt x="277" y="585"/>
                  </a:lnTo>
                  <a:lnTo>
                    <a:pt x="280" y="591"/>
                  </a:lnTo>
                  <a:lnTo>
                    <a:pt x="275" y="588"/>
                  </a:lnTo>
                  <a:lnTo>
                    <a:pt x="265" y="575"/>
                  </a:lnTo>
                  <a:lnTo>
                    <a:pt x="250" y="556"/>
                  </a:lnTo>
                  <a:lnTo>
                    <a:pt x="232" y="530"/>
                  </a:lnTo>
                  <a:close/>
                  <a:moveTo>
                    <a:pt x="308" y="633"/>
                  </a:moveTo>
                  <a:lnTo>
                    <a:pt x="314" y="637"/>
                  </a:lnTo>
                  <a:lnTo>
                    <a:pt x="324" y="651"/>
                  </a:lnTo>
                  <a:lnTo>
                    <a:pt x="341" y="671"/>
                  </a:lnTo>
                  <a:lnTo>
                    <a:pt x="360" y="698"/>
                  </a:lnTo>
                  <a:lnTo>
                    <a:pt x="377" y="725"/>
                  </a:lnTo>
                  <a:lnTo>
                    <a:pt x="392" y="748"/>
                  </a:lnTo>
                  <a:lnTo>
                    <a:pt x="401" y="764"/>
                  </a:lnTo>
                  <a:lnTo>
                    <a:pt x="404" y="772"/>
                  </a:lnTo>
                  <a:lnTo>
                    <a:pt x="402" y="771"/>
                  </a:lnTo>
                  <a:lnTo>
                    <a:pt x="399" y="768"/>
                  </a:lnTo>
                  <a:lnTo>
                    <a:pt x="395" y="763"/>
                  </a:lnTo>
                  <a:lnTo>
                    <a:pt x="388" y="754"/>
                  </a:lnTo>
                  <a:lnTo>
                    <a:pt x="372" y="734"/>
                  </a:lnTo>
                  <a:lnTo>
                    <a:pt x="354" y="708"/>
                  </a:lnTo>
                  <a:lnTo>
                    <a:pt x="335" y="680"/>
                  </a:lnTo>
                  <a:lnTo>
                    <a:pt x="320" y="657"/>
                  </a:lnTo>
                  <a:lnTo>
                    <a:pt x="312" y="641"/>
                  </a:lnTo>
                  <a:lnTo>
                    <a:pt x="308" y="633"/>
                  </a:lnTo>
                  <a:close/>
                  <a:moveTo>
                    <a:pt x="482" y="893"/>
                  </a:moveTo>
                  <a:lnTo>
                    <a:pt x="463" y="864"/>
                  </a:lnTo>
                  <a:lnTo>
                    <a:pt x="448" y="841"/>
                  </a:lnTo>
                  <a:lnTo>
                    <a:pt x="441" y="831"/>
                  </a:lnTo>
                  <a:lnTo>
                    <a:pt x="438" y="823"/>
                  </a:lnTo>
                  <a:lnTo>
                    <a:pt x="436" y="818"/>
                  </a:lnTo>
                  <a:lnTo>
                    <a:pt x="435" y="816"/>
                  </a:lnTo>
                  <a:lnTo>
                    <a:pt x="437" y="816"/>
                  </a:lnTo>
                  <a:lnTo>
                    <a:pt x="440" y="819"/>
                  </a:lnTo>
                  <a:lnTo>
                    <a:pt x="445" y="825"/>
                  </a:lnTo>
                  <a:lnTo>
                    <a:pt x="452" y="833"/>
                  </a:lnTo>
                  <a:lnTo>
                    <a:pt x="468" y="855"/>
                  </a:lnTo>
                  <a:lnTo>
                    <a:pt x="489" y="882"/>
                  </a:lnTo>
                  <a:lnTo>
                    <a:pt x="508" y="911"/>
                  </a:lnTo>
                  <a:lnTo>
                    <a:pt x="523" y="935"/>
                  </a:lnTo>
                  <a:lnTo>
                    <a:pt x="533" y="952"/>
                  </a:lnTo>
                  <a:lnTo>
                    <a:pt x="536" y="959"/>
                  </a:lnTo>
                  <a:lnTo>
                    <a:pt x="534" y="958"/>
                  </a:lnTo>
                  <a:lnTo>
                    <a:pt x="531" y="956"/>
                  </a:lnTo>
                  <a:lnTo>
                    <a:pt x="525" y="950"/>
                  </a:lnTo>
                  <a:lnTo>
                    <a:pt x="519" y="942"/>
                  </a:lnTo>
                  <a:lnTo>
                    <a:pt x="502" y="919"/>
                  </a:lnTo>
                  <a:lnTo>
                    <a:pt x="482" y="893"/>
                  </a:lnTo>
                  <a:close/>
                  <a:moveTo>
                    <a:pt x="568" y="1006"/>
                  </a:moveTo>
                  <a:lnTo>
                    <a:pt x="571" y="1006"/>
                  </a:lnTo>
                  <a:lnTo>
                    <a:pt x="574" y="1009"/>
                  </a:lnTo>
                  <a:lnTo>
                    <a:pt x="579" y="1016"/>
                  </a:lnTo>
                  <a:lnTo>
                    <a:pt x="587" y="1023"/>
                  </a:lnTo>
                  <a:lnTo>
                    <a:pt x="604" y="1047"/>
                  </a:lnTo>
                  <a:lnTo>
                    <a:pt x="626" y="1075"/>
                  </a:lnTo>
                  <a:lnTo>
                    <a:pt x="646" y="1105"/>
                  </a:lnTo>
                  <a:lnTo>
                    <a:pt x="662" y="1130"/>
                  </a:lnTo>
                  <a:lnTo>
                    <a:pt x="668" y="1140"/>
                  </a:lnTo>
                  <a:lnTo>
                    <a:pt x="673" y="1147"/>
                  </a:lnTo>
                  <a:lnTo>
                    <a:pt x="675" y="1154"/>
                  </a:lnTo>
                  <a:lnTo>
                    <a:pt x="675" y="1156"/>
                  </a:lnTo>
                  <a:lnTo>
                    <a:pt x="674" y="1156"/>
                  </a:lnTo>
                  <a:lnTo>
                    <a:pt x="670" y="1153"/>
                  </a:lnTo>
                  <a:lnTo>
                    <a:pt x="665" y="1146"/>
                  </a:lnTo>
                  <a:lnTo>
                    <a:pt x="657" y="1137"/>
                  </a:lnTo>
                  <a:lnTo>
                    <a:pt x="640" y="1115"/>
                  </a:lnTo>
                  <a:lnTo>
                    <a:pt x="619" y="1086"/>
                  </a:lnTo>
                  <a:lnTo>
                    <a:pt x="598" y="1057"/>
                  </a:lnTo>
                  <a:lnTo>
                    <a:pt x="581" y="1032"/>
                  </a:lnTo>
                  <a:lnTo>
                    <a:pt x="576" y="1022"/>
                  </a:lnTo>
                  <a:lnTo>
                    <a:pt x="572" y="1013"/>
                  </a:lnTo>
                  <a:lnTo>
                    <a:pt x="568" y="1008"/>
                  </a:lnTo>
                  <a:lnTo>
                    <a:pt x="568" y="1006"/>
                  </a:lnTo>
                  <a:close/>
                  <a:moveTo>
                    <a:pt x="77" y="224"/>
                  </a:moveTo>
                  <a:lnTo>
                    <a:pt x="91" y="247"/>
                  </a:lnTo>
                  <a:lnTo>
                    <a:pt x="103" y="267"/>
                  </a:lnTo>
                  <a:lnTo>
                    <a:pt x="111" y="281"/>
                  </a:lnTo>
                  <a:lnTo>
                    <a:pt x="113" y="286"/>
                  </a:lnTo>
                  <a:lnTo>
                    <a:pt x="112" y="286"/>
                  </a:lnTo>
                  <a:lnTo>
                    <a:pt x="109" y="284"/>
                  </a:lnTo>
                  <a:lnTo>
                    <a:pt x="105" y="278"/>
                  </a:lnTo>
                  <a:lnTo>
                    <a:pt x="100" y="272"/>
                  </a:lnTo>
                  <a:lnTo>
                    <a:pt x="87" y="255"/>
                  </a:lnTo>
                  <a:lnTo>
                    <a:pt x="72" y="233"/>
                  </a:lnTo>
                  <a:lnTo>
                    <a:pt x="57" y="209"/>
                  </a:lnTo>
                  <a:lnTo>
                    <a:pt x="45" y="191"/>
                  </a:lnTo>
                  <a:lnTo>
                    <a:pt x="37" y="177"/>
                  </a:lnTo>
                  <a:lnTo>
                    <a:pt x="36" y="171"/>
                  </a:lnTo>
                  <a:lnTo>
                    <a:pt x="39" y="174"/>
                  </a:lnTo>
                  <a:lnTo>
                    <a:pt x="49" y="185"/>
                  </a:lnTo>
                  <a:lnTo>
                    <a:pt x="62" y="202"/>
                  </a:lnTo>
                  <a:lnTo>
                    <a:pt x="77" y="224"/>
                  </a:lnTo>
                  <a:close/>
                  <a:moveTo>
                    <a:pt x="220" y="445"/>
                  </a:moveTo>
                  <a:lnTo>
                    <a:pt x="215" y="441"/>
                  </a:lnTo>
                  <a:lnTo>
                    <a:pt x="206" y="430"/>
                  </a:lnTo>
                  <a:lnTo>
                    <a:pt x="192" y="411"/>
                  </a:lnTo>
                  <a:lnTo>
                    <a:pt x="176" y="389"/>
                  </a:lnTo>
                  <a:lnTo>
                    <a:pt x="160" y="365"/>
                  </a:lnTo>
                  <a:lnTo>
                    <a:pt x="147" y="344"/>
                  </a:lnTo>
                  <a:lnTo>
                    <a:pt x="140" y="329"/>
                  </a:lnTo>
                  <a:lnTo>
                    <a:pt x="138" y="323"/>
                  </a:lnTo>
                  <a:lnTo>
                    <a:pt x="142" y="326"/>
                  </a:lnTo>
                  <a:lnTo>
                    <a:pt x="152" y="338"/>
                  </a:lnTo>
                  <a:lnTo>
                    <a:pt x="165" y="356"/>
                  </a:lnTo>
                  <a:lnTo>
                    <a:pt x="181" y="379"/>
                  </a:lnTo>
                  <a:lnTo>
                    <a:pt x="197" y="404"/>
                  </a:lnTo>
                  <a:lnTo>
                    <a:pt x="209" y="423"/>
                  </a:lnTo>
                  <a:lnTo>
                    <a:pt x="218" y="438"/>
                  </a:lnTo>
                  <a:lnTo>
                    <a:pt x="220" y="445"/>
                  </a:lnTo>
                  <a:close/>
                  <a:moveTo>
                    <a:pt x="292" y="542"/>
                  </a:moveTo>
                  <a:lnTo>
                    <a:pt x="308" y="567"/>
                  </a:lnTo>
                  <a:lnTo>
                    <a:pt x="321" y="587"/>
                  </a:lnTo>
                  <a:lnTo>
                    <a:pt x="330" y="602"/>
                  </a:lnTo>
                  <a:lnTo>
                    <a:pt x="332" y="610"/>
                  </a:lnTo>
                  <a:lnTo>
                    <a:pt x="328" y="607"/>
                  </a:lnTo>
                  <a:lnTo>
                    <a:pt x="318" y="594"/>
                  </a:lnTo>
                  <a:lnTo>
                    <a:pt x="303" y="575"/>
                  </a:lnTo>
                  <a:lnTo>
                    <a:pt x="287" y="551"/>
                  </a:lnTo>
                  <a:lnTo>
                    <a:pt x="269" y="527"/>
                  </a:lnTo>
                  <a:lnTo>
                    <a:pt x="256" y="505"/>
                  </a:lnTo>
                  <a:lnTo>
                    <a:pt x="249" y="490"/>
                  </a:lnTo>
                  <a:lnTo>
                    <a:pt x="247" y="483"/>
                  </a:lnTo>
                  <a:lnTo>
                    <a:pt x="251" y="487"/>
                  </a:lnTo>
                  <a:lnTo>
                    <a:pt x="261" y="499"/>
                  </a:lnTo>
                  <a:lnTo>
                    <a:pt x="275" y="517"/>
                  </a:lnTo>
                  <a:lnTo>
                    <a:pt x="292" y="542"/>
                  </a:lnTo>
                  <a:close/>
                  <a:moveTo>
                    <a:pt x="402" y="721"/>
                  </a:moveTo>
                  <a:lnTo>
                    <a:pt x="385" y="695"/>
                  </a:lnTo>
                  <a:lnTo>
                    <a:pt x="371" y="672"/>
                  </a:lnTo>
                  <a:lnTo>
                    <a:pt x="362" y="656"/>
                  </a:lnTo>
                  <a:lnTo>
                    <a:pt x="360" y="649"/>
                  </a:lnTo>
                  <a:lnTo>
                    <a:pt x="364" y="653"/>
                  </a:lnTo>
                  <a:lnTo>
                    <a:pt x="375" y="666"/>
                  </a:lnTo>
                  <a:lnTo>
                    <a:pt x="390" y="685"/>
                  </a:lnTo>
                  <a:lnTo>
                    <a:pt x="409" y="711"/>
                  </a:lnTo>
                  <a:lnTo>
                    <a:pt x="426" y="737"/>
                  </a:lnTo>
                  <a:lnTo>
                    <a:pt x="440" y="759"/>
                  </a:lnTo>
                  <a:lnTo>
                    <a:pt x="450" y="775"/>
                  </a:lnTo>
                  <a:lnTo>
                    <a:pt x="452" y="781"/>
                  </a:lnTo>
                  <a:lnTo>
                    <a:pt x="450" y="781"/>
                  </a:lnTo>
                  <a:lnTo>
                    <a:pt x="446" y="778"/>
                  </a:lnTo>
                  <a:lnTo>
                    <a:pt x="442" y="773"/>
                  </a:lnTo>
                  <a:lnTo>
                    <a:pt x="436" y="766"/>
                  </a:lnTo>
                  <a:lnTo>
                    <a:pt x="421" y="746"/>
                  </a:lnTo>
                  <a:lnTo>
                    <a:pt x="402" y="721"/>
                  </a:lnTo>
                  <a:close/>
                  <a:moveTo>
                    <a:pt x="481" y="823"/>
                  </a:moveTo>
                  <a:lnTo>
                    <a:pt x="483" y="823"/>
                  </a:lnTo>
                  <a:lnTo>
                    <a:pt x="486" y="827"/>
                  </a:lnTo>
                  <a:lnTo>
                    <a:pt x="491" y="833"/>
                  </a:lnTo>
                  <a:lnTo>
                    <a:pt x="497" y="841"/>
                  </a:lnTo>
                  <a:lnTo>
                    <a:pt x="513" y="861"/>
                  </a:lnTo>
                  <a:lnTo>
                    <a:pt x="533" y="888"/>
                  </a:lnTo>
                  <a:lnTo>
                    <a:pt x="551" y="915"/>
                  </a:lnTo>
                  <a:lnTo>
                    <a:pt x="566" y="938"/>
                  </a:lnTo>
                  <a:lnTo>
                    <a:pt x="576" y="954"/>
                  </a:lnTo>
                  <a:lnTo>
                    <a:pt x="578" y="962"/>
                  </a:lnTo>
                  <a:lnTo>
                    <a:pt x="576" y="962"/>
                  </a:lnTo>
                  <a:lnTo>
                    <a:pt x="573" y="958"/>
                  </a:lnTo>
                  <a:lnTo>
                    <a:pt x="568" y="953"/>
                  </a:lnTo>
                  <a:lnTo>
                    <a:pt x="562" y="945"/>
                  </a:lnTo>
                  <a:lnTo>
                    <a:pt x="546" y="925"/>
                  </a:lnTo>
                  <a:lnTo>
                    <a:pt x="526" y="899"/>
                  </a:lnTo>
                  <a:lnTo>
                    <a:pt x="508" y="871"/>
                  </a:lnTo>
                  <a:lnTo>
                    <a:pt x="493" y="847"/>
                  </a:lnTo>
                  <a:lnTo>
                    <a:pt x="487" y="839"/>
                  </a:lnTo>
                  <a:lnTo>
                    <a:pt x="483" y="831"/>
                  </a:lnTo>
                  <a:lnTo>
                    <a:pt x="481" y="826"/>
                  </a:lnTo>
                  <a:lnTo>
                    <a:pt x="481" y="823"/>
                  </a:lnTo>
                  <a:close/>
                  <a:moveTo>
                    <a:pt x="46" y="131"/>
                  </a:moveTo>
                  <a:lnTo>
                    <a:pt x="33" y="110"/>
                  </a:lnTo>
                  <a:lnTo>
                    <a:pt x="22" y="92"/>
                  </a:lnTo>
                  <a:lnTo>
                    <a:pt x="15" y="80"/>
                  </a:lnTo>
                  <a:lnTo>
                    <a:pt x="14" y="73"/>
                  </a:lnTo>
                  <a:lnTo>
                    <a:pt x="17" y="77"/>
                  </a:lnTo>
                  <a:lnTo>
                    <a:pt x="25" y="86"/>
                  </a:lnTo>
                  <a:lnTo>
                    <a:pt x="37" y="103"/>
                  </a:lnTo>
                  <a:lnTo>
                    <a:pt x="50" y="122"/>
                  </a:lnTo>
                  <a:lnTo>
                    <a:pt x="64" y="144"/>
                  </a:lnTo>
                  <a:lnTo>
                    <a:pt x="75" y="161"/>
                  </a:lnTo>
                  <a:lnTo>
                    <a:pt x="82" y="174"/>
                  </a:lnTo>
                  <a:lnTo>
                    <a:pt x="84" y="179"/>
                  </a:lnTo>
                  <a:lnTo>
                    <a:pt x="79" y="177"/>
                  </a:lnTo>
                  <a:lnTo>
                    <a:pt x="71" y="166"/>
                  </a:lnTo>
                  <a:lnTo>
                    <a:pt x="60" y="151"/>
                  </a:lnTo>
                  <a:lnTo>
                    <a:pt x="46" y="131"/>
                  </a:lnTo>
                  <a:close/>
                  <a:moveTo>
                    <a:pt x="145" y="264"/>
                  </a:moveTo>
                  <a:lnTo>
                    <a:pt x="159" y="286"/>
                  </a:lnTo>
                  <a:lnTo>
                    <a:pt x="171" y="304"/>
                  </a:lnTo>
                  <a:lnTo>
                    <a:pt x="178" y="318"/>
                  </a:lnTo>
                  <a:lnTo>
                    <a:pt x="180" y="324"/>
                  </a:lnTo>
                  <a:lnTo>
                    <a:pt x="177" y="322"/>
                  </a:lnTo>
                  <a:lnTo>
                    <a:pt x="168" y="311"/>
                  </a:lnTo>
                  <a:lnTo>
                    <a:pt x="155" y="294"/>
                  </a:lnTo>
                  <a:lnTo>
                    <a:pt x="140" y="273"/>
                  </a:lnTo>
                  <a:lnTo>
                    <a:pt x="126" y="250"/>
                  </a:lnTo>
                  <a:lnTo>
                    <a:pt x="115" y="232"/>
                  </a:lnTo>
                  <a:lnTo>
                    <a:pt x="108" y="219"/>
                  </a:lnTo>
                  <a:lnTo>
                    <a:pt x="105" y="213"/>
                  </a:lnTo>
                  <a:lnTo>
                    <a:pt x="110" y="216"/>
                  </a:lnTo>
                  <a:lnTo>
                    <a:pt x="118" y="227"/>
                  </a:lnTo>
                  <a:lnTo>
                    <a:pt x="131" y="243"/>
                  </a:lnTo>
                  <a:lnTo>
                    <a:pt x="145" y="264"/>
                  </a:lnTo>
                  <a:close/>
                  <a:moveTo>
                    <a:pt x="246" y="412"/>
                  </a:moveTo>
                  <a:lnTo>
                    <a:pt x="261" y="435"/>
                  </a:lnTo>
                  <a:lnTo>
                    <a:pt x="273" y="454"/>
                  </a:lnTo>
                  <a:lnTo>
                    <a:pt x="280" y="468"/>
                  </a:lnTo>
                  <a:lnTo>
                    <a:pt x="282" y="475"/>
                  </a:lnTo>
                  <a:lnTo>
                    <a:pt x="278" y="472"/>
                  </a:lnTo>
                  <a:lnTo>
                    <a:pt x="269" y="461"/>
                  </a:lnTo>
                  <a:lnTo>
                    <a:pt x="255" y="444"/>
                  </a:lnTo>
                  <a:lnTo>
                    <a:pt x="240" y="421"/>
                  </a:lnTo>
                  <a:lnTo>
                    <a:pt x="225" y="398"/>
                  </a:lnTo>
                  <a:lnTo>
                    <a:pt x="213" y="379"/>
                  </a:lnTo>
                  <a:lnTo>
                    <a:pt x="206" y="365"/>
                  </a:lnTo>
                  <a:lnTo>
                    <a:pt x="204" y="359"/>
                  </a:lnTo>
                  <a:lnTo>
                    <a:pt x="208" y="362"/>
                  </a:lnTo>
                  <a:lnTo>
                    <a:pt x="218" y="372"/>
                  </a:lnTo>
                  <a:lnTo>
                    <a:pt x="231" y="391"/>
                  </a:lnTo>
                  <a:lnTo>
                    <a:pt x="246" y="412"/>
                  </a:lnTo>
                  <a:close/>
                  <a:moveTo>
                    <a:pt x="390" y="632"/>
                  </a:moveTo>
                  <a:lnTo>
                    <a:pt x="386" y="629"/>
                  </a:lnTo>
                  <a:lnTo>
                    <a:pt x="376" y="618"/>
                  </a:lnTo>
                  <a:lnTo>
                    <a:pt x="362" y="600"/>
                  </a:lnTo>
                  <a:lnTo>
                    <a:pt x="346" y="577"/>
                  </a:lnTo>
                  <a:lnTo>
                    <a:pt x="330" y="554"/>
                  </a:lnTo>
                  <a:lnTo>
                    <a:pt x="318" y="533"/>
                  </a:lnTo>
                  <a:lnTo>
                    <a:pt x="309" y="518"/>
                  </a:lnTo>
                  <a:lnTo>
                    <a:pt x="307" y="512"/>
                  </a:lnTo>
                  <a:lnTo>
                    <a:pt x="313" y="515"/>
                  </a:lnTo>
                  <a:lnTo>
                    <a:pt x="322" y="527"/>
                  </a:lnTo>
                  <a:lnTo>
                    <a:pt x="335" y="545"/>
                  </a:lnTo>
                  <a:lnTo>
                    <a:pt x="353" y="568"/>
                  </a:lnTo>
                  <a:lnTo>
                    <a:pt x="368" y="591"/>
                  </a:lnTo>
                  <a:lnTo>
                    <a:pt x="381" y="612"/>
                  </a:lnTo>
                  <a:lnTo>
                    <a:pt x="388" y="626"/>
                  </a:lnTo>
                  <a:lnTo>
                    <a:pt x="390" y="632"/>
                  </a:lnTo>
                  <a:close/>
                  <a:moveTo>
                    <a:pt x="465" y="730"/>
                  </a:moveTo>
                  <a:lnTo>
                    <a:pt x="481" y="754"/>
                  </a:lnTo>
                  <a:lnTo>
                    <a:pt x="495" y="776"/>
                  </a:lnTo>
                  <a:lnTo>
                    <a:pt x="504" y="791"/>
                  </a:lnTo>
                  <a:lnTo>
                    <a:pt x="506" y="799"/>
                  </a:lnTo>
                  <a:lnTo>
                    <a:pt x="502" y="795"/>
                  </a:lnTo>
                  <a:lnTo>
                    <a:pt x="491" y="784"/>
                  </a:lnTo>
                  <a:lnTo>
                    <a:pt x="476" y="764"/>
                  </a:lnTo>
                  <a:lnTo>
                    <a:pt x="458" y="740"/>
                  </a:lnTo>
                  <a:lnTo>
                    <a:pt x="442" y="716"/>
                  </a:lnTo>
                  <a:lnTo>
                    <a:pt x="428" y="694"/>
                  </a:lnTo>
                  <a:lnTo>
                    <a:pt x="421" y="679"/>
                  </a:lnTo>
                  <a:lnTo>
                    <a:pt x="418" y="672"/>
                  </a:lnTo>
                  <a:lnTo>
                    <a:pt x="419" y="672"/>
                  </a:lnTo>
                  <a:lnTo>
                    <a:pt x="423" y="675"/>
                  </a:lnTo>
                  <a:lnTo>
                    <a:pt x="427" y="680"/>
                  </a:lnTo>
                  <a:lnTo>
                    <a:pt x="432" y="686"/>
                  </a:lnTo>
                  <a:lnTo>
                    <a:pt x="448" y="706"/>
                  </a:lnTo>
                  <a:lnTo>
                    <a:pt x="465" y="730"/>
                  </a:lnTo>
                  <a:close/>
                  <a:moveTo>
                    <a:pt x="534" y="837"/>
                  </a:moveTo>
                  <a:lnTo>
                    <a:pt x="535" y="839"/>
                  </a:lnTo>
                  <a:lnTo>
                    <a:pt x="538" y="842"/>
                  </a:lnTo>
                  <a:lnTo>
                    <a:pt x="544" y="846"/>
                  </a:lnTo>
                  <a:lnTo>
                    <a:pt x="550" y="854"/>
                  </a:lnTo>
                  <a:lnTo>
                    <a:pt x="565" y="874"/>
                  </a:lnTo>
                  <a:lnTo>
                    <a:pt x="584" y="899"/>
                  </a:lnTo>
                  <a:lnTo>
                    <a:pt x="602" y="926"/>
                  </a:lnTo>
                  <a:lnTo>
                    <a:pt x="616" y="948"/>
                  </a:lnTo>
                  <a:lnTo>
                    <a:pt x="625" y="964"/>
                  </a:lnTo>
                  <a:lnTo>
                    <a:pt x="627" y="970"/>
                  </a:lnTo>
                  <a:lnTo>
                    <a:pt x="626" y="970"/>
                  </a:lnTo>
                  <a:lnTo>
                    <a:pt x="622" y="967"/>
                  </a:lnTo>
                  <a:lnTo>
                    <a:pt x="617" y="963"/>
                  </a:lnTo>
                  <a:lnTo>
                    <a:pt x="612" y="955"/>
                  </a:lnTo>
                  <a:lnTo>
                    <a:pt x="595" y="935"/>
                  </a:lnTo>
                  <a:lnTo>
                    <a:pt x="577" y="910"/>
                  </a:lnTo>
                  <a:lnTo>
                    <a:pt x="560" y="884"/>
                  </a:lnTo>
                  <a:lnTo>
                    <a:pt x="545" y="861"/>
                  </a:lnTo>
                  <a:lnTo>
                    <a:pt x="536" y="845"/>
                  </a:lnTo>
                  <a:lnTo>
                    <a:pt x="534" y="837"/>
                  </a:lnTo>
                  <a:close/>
                  <a:moveTo>
                    <a:pt x="37" y="52"/>
                  </a:moveTo>
                  <a:lnTo>
                    <a:pt x="25" y="32"/>
                  </a:lnTo>
                  <a:lnTo>
                    <a:pt x="16" y="16"/>
                  </a:lnTo>
                  <a:lnTo>
                    <a:pt x="9" y="4"/>
                  </a:lnTo>
                  <a:lnTo>
                    <a:pt x="8" y="0"/>
                  </a:lnTo>
                  <a:lnTo>
                    <a:pt x="11" y="2"/>
                  </a:lnTo>
                  <a:lnTo>
                    <a:pt x="19" y="11"/>
                  </a:lnTo>
                  <a:lnTo>
                    <a:pt x="30" y="25"/>
                  </a:lnTo>
                  <a:lnTo>
                    <a:pt x="42" y="43"/>
                  </a:lnTo>
                  <a:lnTo>
                    <a:pt x="55" y="63"/>
                  </a:lnTo>
                  <a:lnTo>
                    <a:pt x="64" y="79"/>
                  </a:lnTo>
                  <a:lnTo>
                    <a:pt x="70" y="91"/>
                  </a:lnTo>
                  <a:lnTo>
                    <a:pt x="72" y="96"/>
                  </a:lnTo>
                  <a:lnTo>
                    <a:pt x="69" y="93"/>
                  </a:lnTo>
                  <a:lnTo>
                    <a:pt x="61" y="84"/>
                  </a:lnTo>
                  <a:lnTo>
                    <a:pt x="50" y="70"/>
                  </a:lnTo>
                  <a:lnTo>
                    <a:pt x="37" y="52"/>
                  </a:lnTo>
                  <a:close/>
                  <a:moveTo>
                    <a:pt x="124" y="181"/>
                  </a:moveTo>
                  <a:lnTo>
                    <a:pt x="111" y="161"/>
                  </a:lnTo>
                  <a:lnTo>
                    <a:pt x="100" y="145"/>
                  </a:lnTo>
                  <a:lnTo>
                    <a:pt x="93" y="132"/>
                  </a:lnTo>
                  <a:lnTo>
                    <a:pt x="92" y="126"/>
                  </a:lnTo>
                  <a:lnTo>
                    <a:pt x="96" y="130"/>
                  </a:lnTo>
                  <a:lnTo>
                    <a:pt x="104" y="138"/>
                  </a:lnTo>
                  <a:lnTo>
                    <a:pt x="115" y="154"/>
                  </a:lnTo>
                  <a:lnTo>
                    <a:pt x="128" y="174"/>
                  </a:lnTo>
                  <a:lnTo>
                    <a:pt x="141" y="193"/>
                  </a:lnTo>
                  <a:lnTo>
                    <a:pt x="152" y="210"/>
                  </a:lnTo>
                  <a:lnTo>
                    <a:pt x="158" y="222"/>
                  </a:lnTo>
                  <a:lnTo>
                    <a:pt x="159" y="228"/>
                  </a:lnTo>
                  <a:lnTo>
                    <a:pt x="156" y="226"/>
                  </a:lnTo>
                  <a:lnTo>
                    <a:pt x="147" y="216"/>
                  </a:lnTo>
                  <a:lnTo>
                    <a:pt x="137" y="201"/>
                  </a:lnTo>
                  <a:lnTo>
                    <a:pt x="124" y="181"/>
                  </a:lnTo>
                  <a:close/>
                  <a:moveTo>
                    <a:pt x="214" y="317"/>
                  </a:moveTo>
                  <a:lnTo>
                    <a:pt x="201" y="297"/>
                  </a:lnTo>
                  <a:lnTo>
                    <a:pt x="191" y="278"/>
                  </a:lnTo>
                  <a:lnTo>
                    <a:pt x="183" y="267"/>
                  </a:lnTo>
                  <a:lnTo>
                    <a:pt x="182" y="260"/>
                  </a:lnTo>
                  <a:lnTo>
                    <a:pt x="185" y="263"/>
                  </a:lnTo>
                  <a:lnTo>
                    <a:pt x="194" y="273"/>
                  </a:lnTo>
                  <a:lnTo>
                    <a:pt x="206" y="288"/>
                  </a:lnTo>
                  <a:lnTo>
                    <a:pt x="220" y="309"/>
                  </a:lnTo>
                  <a:lnTo>
                    <a:pt x="234" y="330"/>
                  </a:lnTo>
                  <a:lnTo>
                    <a:pt x="245" y="348"/>
                  </a:lnTo>
                  <a:lnTo>
                    <a:pt x="251" y="360"/>
                  </a:lnTo>
                  <a:lnTo>
                    <a:pt x="253" y="366"/>
                  </a:lnTo>
                  <a:lnTo>
                    <a:pt x="249" y="364"/>
                  </a:lnTo>
                  <a:lnTo>
                    <a:pt x="240" y="353"/>
                  </a:lnTo>
                  <a:lnTo>
                    <a:pt x="228" y="338"/>
                  </a:lnTo>
                  <a:lnTo>
                    <a:pt x="214" y="317"/>
                  </a:lnTo>
                  <a:close/>
                  <a:moveTo>
                    <a:pt x="317" y="451"/>
                  </a:moveTo>
                  <a:lnTo>
                    <a:pt x="331" y="473"/>
                  </a:lnTo>
                  <a:lnTo>
                    <a:pt x="343" y="491"/>
                  </a:lnTo>
                  <a:lnTo>
                    <a:pt x="349" y="505"/>
                  </a:lnTo>
                  <a:lnTo>
                    <a:pt x="351" y="510"/>
                  </a:lnTo>
                  <a:lnTo>
                    <a:pt x="347" y="508"/>
                  </a:lnTo>
                  <a:lnTo>
                    <a:pt x="339" y="498"/>
                  </a:lnTo>
                  <a:lnTo>
                    <a:pt x="326" y="481"/>
                  </a:lnTo>
                  <a:lnTo>
                    <a:pt x="310" y="460"/>
                  </a:lnTo>
                  <a:lnTo>
                    <a:pt x="296" y="438"/>
                  </a:lnTo>
                  <a:lnTo>
                    <a:pt x="285" y="419"/>
                  </a:lnTo>
                  <a:lnTo>
                    <a:pt x="278" y="406"/>
                  </a:lnTo>
                  <a:lnTo>
                    <a:pt x="276" y="400"/>
                  </a:lnTo>
                  <a:lnTo>
                    <a:pt x="279" y="403"/>
                  </a:lnTo>
                  <a:lnTo>
                    <a:pt x="289" y="413"/>
                  </a:lnTo>
                  <a:lnTo>
                    <a:pt x="302" y="430"/>
                  </a:lnTo>
                  <a:lnTo>
                    <a:pt x="317" y="451"/>
                  </a:lnTo>
                  <a:close/>
                  <a:moveTo>
                    <a:pt x="418" y="599"/>
                  </a:moveTo>
                  <a:lnTo>
                    <a:pt x="434" y="622"/>
                  </a:lnTo>
                  <a:lnTo>
                    <a:pt x="446" y="641"/>
                  </a:lnTo>
                  <a:lnTo>
                    <a:pt x="454" y="655"/>
                  </a:lnTo>
                  <a:lnTo>
                    <a:pt x="456" y="662"/>
                  </a:lnTo>
                  <a:lnTo>
                    <a:pt x="454" y="662"/>
                  </a:lnTo>
                  <a:lnTo>
                    <a:pt x="451" y="659"/>
                  </a:lnTo>
                  <a:lnTo>
                    <a:pt x="448" y="654"/>
                  </a:lnTo>
                  <a:lnTo>
                    <a:pt x="442" y="648"/>
                  </a:lnTo>
                  <a:lnTo>
                    <a:pt x="428" y="630"/>
                  </a:lnTo>
                  <a:lnTo>
                    <a:pt x="413" y="609"/>
                  </a:lnTo>
                  <a:lnTo>
                    <a:pt x="397" y="586"/>
                  </a:lnTo>
                  <a:lnTo>
                    <a:pt x="385" y="567"/>
                  </a:lnTo>
                  <a:lnTo>
                    <a:pt x="377" y="553"/>
                  </a:lnTo>
                  <a:lnTo>
                    <a:pt x="375" y="546"/>
                  </a:lnTo>
                  <a:lnTo>
                    <a:pt x="380" y="548"/>
                  </a:lnTo>
                  <a:lnTo>
                    <a:pt x="389" y="560"/>
                  </a:lnTo>
                  <a:lnTo>
                    <a:pt x="402" y="577"/>
                  </a:lnTo>
                  <a:lnTo>
                    <a:pt x="418" y="599"/>
                  </a:lnTo>
                  <a:close/>
                  <a:moveTo>
                    <a:pt x="566" y="820"/>
                  </a:moveTo>
                  <a:lnTo>
                    <a:pt x="561" y="817"/>
                  </a:lnTo>
                  <a:lnTo>
                    <a:pt x="551" y="805"/>
                  </a:lnTo>
                  <a:lnTo>
                    <a:pt x="537" y="788"/>
                  </a:lnTo>
                  <a:lnTo>
                    <a:pt x="521" y="765"/>
                  </a:lnTo>
                  <a:lnTo>
                    <a:pt x="505" y="740"/>
                  </a:lnTo>
                  <a:lnTo>
                    <a:pt x="492" y="720"/>
                  </a:lnTo>
                  <a:lnTo>
                    <a:pt x="483" y="705"/>
                  </a:lnTo>
                  <a:lnTo>
                    <a:pt x="481" y="698"/>
                  </a:lnTo>
                  <a:lnTo>
                    <a:pt x="483" y="699"/>
                  </a:lnTo>
                  <a:lnTo>
                    <a:pt x="485" y="701"/>
                  </a:lnTo>
                  <a:lnTo>
                    <a:pt x="491" y="707"/>
                  </a:lnTo>
                  <a:lnTo>
                    <a:pt x="496" y="713"/>
                  </a:lnTo>
                  <a:lnTo>
                    <a:pt x="510" y="732"/>
                  </a:lnTo>
                  <a:lnTo>
                    <a:pt x="526" y="754"/>
                  </a:lnTo>
                  <a:lnTo>
                    <a:pt x="543" y="778"/>
                  </a:lnTo>
                  <a:lnTo>
                    <a:pt x="555" y="799"/>
                  </a:lnTo>
                  <a:lnTo>
                    <a:pt x="564" y="813"/>
                  </a:lnTo>
                  <a:lnTo>
                    <a:pt x="566" y="820"/>
                  </a:lnTo>
                  <a:close/>
                  <a:moveTo>
                    <a:pt x="207" y="236"/>
                  </a:moveTo>
                  <a:lnTo>
                    <a:pt x="194" y="217"/>
                  </a:lnTo>
                  <a:lnTo>
                    <a:pt x="184" y="201"/>
                  </a:lnTo>
                  <a:lnTo>
                    <a:pt x="179" y="189"/>
                  </a:lnTo>
                  <a:lnTo>
                    <a:pt x="177" y="185"/>
                  </a:lnTo>
                  <a:lnTo>
                    <a:pt x="180" y="187"/>
                  </a:lnTo>
                  <a:lnTo>
                    <a:pt x="188" y="195"/>
                  </a:lnTo>
                  <a:lnTo>
                    <a:pt x="199" y="209"/>
                  </a:lnTo>
                  <a:lnTo>
                    <a:pt x="212" y="228"/>
                  </a:lnTo>
                  <a:lnTo>
                    <a:pt x="224" y="247"/>
                  </a:lnTo>
                  <a:lnTo>
                    <a:pt x="234" y="263"/>
                  </a:lnTo>
                  <a:lnTo>
                    <a:pt x="240" y="275"/>
                  </a:lnTo>
                  <a:lnTo>
                    <a:pt x="241" y="281"/>
                  </a:lnTo>
                  <a:lnTo>
                    <a:pt x="238" y="278"/>
                  </a:lnTo>
                  <a:lnTo>
                    <a:pt x="231" y="269"/>
                  </a:lnTo>
                  <a:lnTo>
                    <a:pt x="220" y="255"/>
                  </a:lnTo>
                  <a:lnTo>
                    <a:pt x="207" y="236"/>
                  </a:lnTo>
                  <a:close/>
                  <a:moveTo>
                    <a:pt x="294" y="367"/>
                  </a:moveTo>
                  <a:lnTo>
                    <a:pt x="281" y="346"/>
                  </a:lnTo>
                  <a:lnTo>
                    <a:pt x="271" y="329"/>
                  </a:lnTo>
                  <a:lnTo>
                    <a:pt x="264" y="317"/>
                  </a:lnTo>
                  <a:lnTo>
                    <a:pt x="263" y="312"/>
                  </a:lnTo>
                  <a:lnTo>
                    <a:pt x="266" y="314"/>
                  </a:lnTo>
                  <a:lnTo>
                    <a:pt x="275" y="324"/>
                  </a:lnTo>
                  <a:lnTo>
                    <a:pt x="286" y="339"/>
                  </a:lnTo>
                  <a:lnTo>
                    <a:pt x="300" y="358"/>
                  </a:lnTo>
                  <a:lnTo>
                    <a:pt x="313" y="378"/>
                  </a:lnTo>
                  <a:lnTo>
                    <a:pt x="323" y="395"/>
                  </a:lnTo>
                  <a:lnTo>
                    <a:pt x="330" y="407"/>
                  </a:lnTo>
                  <a:lnTo>
                    <a:pt x="331" y="412"/>
                  </a:lnTo>
                  <a:lnTo>
                    <a:pt x="328" y="410"/>
                  </a:lnTo>
                  <a:lnTo>
                    <a:pt x="319" y="400"/>
                  </a:lnTo>
                  <a:lnTo>
                    <a:pt x="308" y="385"/>
                  </a:lnTo>
                  <a:lnTo>
                    <a:pt x="294" y="367"/>
                  </a:lnTo>
                  <a:close/>
                  <a:moveTo>
                    <a:pt x="387" y="503"/>
                  </a:moveTo>
                  <a:lnTo>
                    <a:pt x="373" y="481"/>
                  </a:lnTo>
                  <a:lnTo>
                    <a:pt x="362" y="464"/>
                  </a:lnTo>
                  <a:lnTo>
                    <a:pt x="356" y="451"/>
                  </a:lnTo>
                  <a:lnTo>
                    <a:pt x="354" y="446"/>
                  </a:lnTo>
                  <a:lnTo>
                    <a:pt x="358" y="448"/>
                  </a:lnTo>
                  <a:lnTo>
                    <a:pt x="367" y="458"/>
                  </a:lnTo>
                  <a:lnTo>
                    <a:pt x="378" y="474"/>
                  </a:lnTo>
                  <a:lnTo>
                    <a:pt x="392" y="494"/>
                  </a:lnTo>
                  <a:lnTo>
                    <a:pt x="407" y="515"/>
                  </a:lnTo>
                  <a:lnTo>
                    <a:pt x="417" y="532"/>
                  </a:lnTo>
                  <a:lnTo>
                    <a:pt x="424" y="545"/>
                  </a:lnTo>
                  <a:lnTo>
                    <a:pt x="426" y="551"/>
                  </a:lnTo>
                  <a:lnTo>
                    <a:pt x="422" y="548"/>
                  </a:lnTo>
                  <a:lnTo>
                    <a:pt x="414" y="539"/>
                  </a:lnTo>
                  <a:lnTo>
                    <a:pt x="401" y="522"/>
                  </a:lnTo>
                  <a:lnTo>
                    <a:pt x="387" y="503"/>
                  </a:lnTo>
                  <a:close/>
                  <a:moveTo>
                    <a:pt x="491" y="636"/>
                  </a:moveTo>
                  <a:lnTo>
                    <a:pt x="506" y="658"/>
                  </a:lnTo>
                  <a:lnTo>
                    <a:pt x="518" y="677"/>
                  </a:lnTo>
                  <a:lnTo>
                    <a:pt x="524" y="690"/>
                  </a:lnTo>
                  <a:lnTo>
                    <a:pt x="526" y="696"/>
                  </a:lnTo>
                  <a:lnTo>
                    <a:pt x="525" y="696"/>
                  </a:lnTo>
                  <a:lnTo>
                    <a:pt x="522" y="694"/>
                  </a:lnTo>
                  <a:lnTo>
                    <a:pt x="519" y="690"/>
                  </a:lnTo>
                  <a:lnTo>
                    <a:pt x="513" y="683"/>
                  </a:lnTo>
                  <a:lnTo>
                    <a:pt x="500" y="667"/>
                  </a:lnTo>
                  <a:lnTo>
                    <a:pt x="485" y="645"/>
                  </a:lnTo>
                  <a:lnTo>
                    <a:pt x="470" y="623"/>
                  </a:lnTo>
                  <a:lnTo>
                    <a:pt x="458" y="604"/>
                  </a:lnTo>
                  <a:lnTo>
                    <a:pt x="451" y="591"/>
                  </a:lnTo>
                  <a:lnTo>
                    <a:pt x="450" y="585"/>
                  </a:lnTo>
                  <a:lnTo>
                    <a:pt x="454" y="587"/>
                  </a:lnTo>
                  <a:lnTo>
                    <a:pt x="463" y="598"/>
                  </a:lnTo>
                  <a:lnTo>
                    <a:pt x="476" y="614"/>
                  </a:lnTo>
                  <a:lnTo>
                    <a:pt x="491" y="636"/>
                  </a:lnTo>
                  <a:close/>
                  <a:moveTo>
                    <a:pt x="595" y="785"/>
                  </a:moveTo>
                  <a:lnTo>
                    <a:pt x="611" y="807"/>
                  </a:lnTo>
                  <a:lnTo>
                    <a:pt x="622" y="827"/>
                  </a:lnTo>
                  <a:lnTo>
                    <a:pt x="631" y="841"/>
                  </a:lnTo>
                  <a:lnTo>
                    <a:pt x="632" y="847"/>
                  </a:lnTo>
                  <a:lnTo>
                    <a:pt x="631" y="847"/>
                  </a:lnTo>
                  <a:lnTo>
                    <a:pt x="628" y="845"/>
                  </a:lnTo>
                  <a:lnTo>
                    <a:pt x="624" y="840"/>
                  </a:lnTo>
                  <a:lnTo>
                    <a:pt x="618" y="834"/>
                  </a:lnTo>
                  <a:lnTo>
                    <a:pt x="605" y="816"/>
                  </a:lnTo>
                  <a:lnTo>
                    <a:pt x="589" y="794"/>
                  </a:lnTo>
                  <a:lnTo>
                    <a:pt x="573" y="772"/>
                  </a:lnTo>
                  <a:lnTo>
                    <a:pt x="561" y="752"/>
                  </a:lnTo>
                  <a:lnTo>
                    <a:pt x="553" y="738"/>
                  </a:lnTo>
                  <a:lnTo>
                    <a:pt x="551" y="732"/>
                  </a:lnTo>
                  <a:lnTo>
                    <a:pt x="555" y="734"/>
                  </a:lnTo>
                  <a:lnTo>
                    <a:pt x="565" y="745"/>
                  </a:lnTo>
                  <a:lnTo>
                    <a:pt x="579" y="762"/>
                  </a:lnTo>
                  <a:lnTo>
                    <a:pt x="595" y="785"/>
                  </a:lnTo>
                  <a:close/>
                  <a:moveTo>
                    <a:pt x="380" y="420"/>
                  </a:moveTo>
                  <a:lnTo>
                    <a:pt x="368" y="400"/>
                  </a:lnTo>
                  <a:lnTo>
                    <a:pt x="357" y="384"/>
                  </a:lnTo>
                  <a:lnTo>
                    <a:pt x="351" y="372"/>
                  </a:lnTo>
                  <a:lnTo>
                    <a:pt x="349" y="367"/>
                  </a:lnTo>
                  <a:lnTo>
                    <a:pt x="353" y="369"/>
                  </a:lnTo>
                  <a:lnTo>
                    <a:pt x="361" y="379"/>
                  </a:lnTo>
                  <a:lnTo>
                    <a:pt x="372" y="393"/>
                  </a:lnTo>
                  <a:lnTo>
                    <a:pt x="385" y="411"/>
                  </a:lnTo>
                  <a:lnTo>
                    <a:pt x="398" y="431"/>
                  </a:lnTo>
                  <a:lnTo>
                    <a:pt x="408" y="447"/>
                  </a:lnTo>
                  <a:lnTo>
                    <a:pt x="414" y="459"/>
                  </a:lnTo>
                  <a:lnTo>
                    <a:pt x="415" y="464"/>
                  </a:lnTo>
                  <a:lnTo>
                    <a:pt x="412" y="462"/>
                  </a:lnTo>
                  <a:lnTo>
                    <a:pt x="404" y="452"/>
                  </a:lnTo>
                  <a:lnTo>
                    <a:pt x="392" y="438"/>
                  </a:lnTo>
                  <a:lnTo>
                    <a:pt x="380" y="420"/>
                  </a:lnTo>
                  <a:close/>
                  <a:moveTo>
                    <a:pt x="469" y="550"/>
                  </a:moveTo>
                  <a:lnTo>
                    <a:pt x="456" y="530"/>
                  </a:lnTo>
                  <a:lnTo>
                    <a:pt x="445" y="513"/>
                  </a:lnTo>
                  <a:lnTo>
                    <a:pt x="439" y="501"/>
                  </a:lnTo>
                  <a:lnTo>
                    <a:pt x="437" y="494"/>
                  </a:lnTo>
                  <a:lnTo>
                    <a:pt x="440" y="498"/>
                  </a:lnTo>
                  <a:lnTo>
                    <a:pt x="449" y="506"/>
                  </a:lnTo>
                  <a:lnTo>
                    <a:pt x="461" y="522"/>
                  </a:lnTo>
                  <a:lnTo>
                    <a:pt x="475" y="542"/>
                  </a:lnTo>
                  <a:lnTo>
                    <a:pt x="487" y="561"/>
                  </a:lnTo>
                  <a:lnTo>
                    <a:pt x="498" y="578"/>
                  </a:lnTo>
                  <a:lnTo>
                    <a:pt x="505" y="590"/>
                  </a:lnTo>
                  <a:lnTo>
                    <a:pt x="507" y="596"/>
                  </a:lnTo>
                  <a:lnTo>
                    <a:pt x="503" y="594"/>
                  </a:lnTo>
                  <a:lnTo>
                    <a:pt x="495" y="584"/>
                  </a:lnTo>
                  <a:lnTo>
                    <a:pt x="483" y="570"/>
                  </a:lnTo>
                  <a:lnTo>
                    <a:pt x="469" y="550"/>
                  </a:lnTo>
                  <a:close/>
                  <a:moveTo>
                    <a:pt x="564" y="686"/>
                  </a:moveTo>
                  <a:lnTo>
                    <a:pt x="549" y="666"/>
                  </a:lnTo>
                  <a:lnTo>
                    <a:pt x="538" y="648"/>
                  </a:lnTo>
                  <a:lnTo>
                    <a:pt x="531" y="635"/>
                  </a:lnTo>
                  <a:lnTo>
                    <a:pt x="530" y="629"/>
                  </a:lnTo>
                  <a:lnTo>
                    <a:pt x="534" y="631"/>
                  </a:lnTo>
                  <a:lnTo>
                    <a:pt x="543" y="641"/>
                  </a:lnTo>
                  <a:lnTo>
                    <a:pt x="554" y="657"/>
                  </a:lnTo>
                  <a:lnTo>
                    <a:pt x="570" y="677"/>
                  </a:lnTo>
                  <a:lnTo>
                    <a:pt x="584" y="698"/>
                  </a:lnTo>
                  <a:lnTo>
                    <a:pt x="594" y="716"/>
                  </a:lnTo>
                  <a:lnTo>
                    <a:pt x="602" y="728"/>
                  </a:lnTo>
                  <a:lnTo>
                    <a:pt x="603" y="735"/>
                  </a:lnTo>
                  <a:lnTo>
                    <a:pt x="600" y="733"/>
                  </a:lnTo>
                  <a:lnTo>
                    <a:pt x="590" y="722"/>
                  </a:lnTo>
                  <a:lnTo>
                    <a:pt x="578" y="707"/>
                  </a:lnTo>
                  <a:lnTo>
                    <a:pt x="564" y="686"/>
                  </a:lnTo>
                  <a:close/>
                  <a:moveTo>
                    <a:pt x="557" y="602"/>
                  </a:moveTo>
                  <a:lnTo>
                    <a:pt x="544" y="583"/>
                  </a:lnTo>
                  <a:lnTo>
                    <a:pt x="534" y="567"/>
                  </a:lnTo>
                  <a:lnTo>
                    <a:pt x="527" y="555"/>
                  </a:lnTo>
                  <a:lnTo>
                    <a:pt x="526" y="549"/>
                  </a:lnTo>
                  <a:lnTo>
                    <a:pt x="530" y="551"/>
                  </a:lnTo>
                  <a:lnTo>
                    <a:pt x="538" y="560"/>
                  </a:lnTo>
                  <a:lnTo>
                    <a:pt x="549" y="574"/>
                  </a:lnTo>
                  <a:lnTo>
                    <a:pt x="562" y="592"/>
                  </a:lnTo>
                  <a:lnTo>
                    <a:pt x="575" y="612"/>
                  </a:lnTo>
                  <a:lnTo>
                    <a:pt x="586" y="628"/>
                  </a:lnTo>
                  <a:lnTo>
                    <a:pt x="591" y="640"/>
                  </a:lnTo>
                  <a:lnTo>
                    <a:pt x="593" y="645"/>
                  </a:lnTo>
                  <a:lnTo>
                    <a:pt x="590" y="643"/>
                  </a:lnTo>
                  <a:lnTo>
                    <a:pt x="581" y="635"/>
                  </a:lnTo>
                  <a:lnTo>
                    <a:pt x="571" y="621"/>
                  </a:lnTo>
                  <a:lnTo>
                    <a:pt x="557" y="602"/>
                  </a:lnTo>
                  <a:close/>
                </a:path>
              </a:pathLst>
            </a:custGeom>
            <a:solidFill>
              <a:srgbClr val="FAFA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CH"/>
            </a:p>
          </p:txBody>
        </p:sp>
        <p:sp>
          <p:nvSpPr>
            <p:cNvPr id="26" name="Freeform 13"/>
            <p:cNvSpPr>
              <a:spLocks noEditPoints="1"/>
            </p:cNvSpPr>
            <p:nvPr userDrawn="1"/>
          </p:nvSpPr>
          <p:spPr bwMode="auto">
            <a:xfrm>
              <a:off x="9226087" y="4057651"/>
              <a:ext cx="133350" cy="300038"/>
            </a:xfrm>
            <a:custGeom>
              <a:avLst/>
              <a:gdLst>
                <a:gd name="T0" fmla="*/ 30 w 677"/>
                <a:gd name="T1" fmla="*/ 593 h 1514"/>
                <a:gd name="T2" fmla="*/ 97 w 677"/>
                <a:gd name="T3" fmla="*/ 653 h 1514"/>
                <a:gd name="T4" fmla="*/ 92 w 677"/>
                <a:gd name="T5" fmla="*/ 606 h 1514"/>
                <a:gd name="T6" fmla="*/ 65 w 677"/>
                <a:gd name="T7" fmla="*/ 405 h 1514"/>
                <a:gd name="T8" fmla="*/ 9 w 677"/>
                <a:gd name="T9" fmla="*/ 136 h 1514"/>
                <a:gd name="T10" fmla="*/ 677 w 677"/>
                <a:gd name="T11" fmla="*/ 935 h 1514"/>
                <a:gd name="T12" fmla="*/ 631 w 677"/>
                <a:gd name="T13" fmla="*/ 1019 h 1514"/>
                <a:gd name="T14" fmla="*/ 625 w 677"/>
                <a:gd name="T15" fmla="*/ 1059 h 1514"/>
                <a:gd name="T16" fmla="*/ 669 w 677"/>
                <a:gd name="T17" fmla="*/ 1402 h 1514"/>
                <a:gd name="T18" fmla="*/ 196 w 677"/>
                <a:gd name="T19" fmla="*/ 890 h 1514"/>
                <a:gd name="T20" fmla="*/ 323 w 677"/>
                <a:gd name="T21" fmla="*/ 1063 h 1514"/>
                <a:gd name="T22" fmla="*/ 511 w 677"/>
                <a:gd name="T23" fmla="*/ 1317 h 1514"/>
                <a:gd name="T24" fmla="*/ 130 w 677"/>
                <a:gd name="T25" fmla="*/ 747 h 1514"/>
                <a:gd name="T26" fmla="*/ 307 w 677"/>
                <a:gd name="T27" fmla="*/ 997 h 1514"/>
                <a:gd name="T28" fmla="*/ 499 w 677"/>
                <a:gd name="T29" fmla="*/ 1262 h 1514"/>
                <a:gd name="T30" fmla="*/ 261 w 677"/>
                <a:gd name="T31" fmla="*/ 885 h 1514"/>
                <a:gd name="T32" fmla="*/ 303 w 677"/>
                <a:gd name="T33" fmla="*/ 944 h 1514"/>
                <a:gd name="T34" fmla="*/ 483 w 677"/>
                <a:gd name="T35" fmla="*/ 1195 h 1514"/>
                <a:gd name="T36" fmla="*/ 152 w 677"/>
                <a:gd name="T37" fmla="*/ 687 h 1514"/>
                <a:gd name="T38" fmla="*/ 437 w 677"/>
                <a:gd name="T39" fmla="*/ 1081 h 1514"/>
                <a:gd name="T40" fmla="*/ 479 w 677"/>
                <a:gd name="T41" fmla="*/ 1141 h 1514"/>
                <a:gd name="T42" fmla="*/ 74 w 677"/>
                <a:gd name="T43" fmla="*/ 535 h 1514"/>
                <a:gd name="T44" fmla="*/ 246 w 677"/>
                <a:gd name="T45" fmla="*/ 777 h 1514"/>
                <a:gd name="T46" fmla="*/ 326 w 677"/>
                <a:gd name="T47" fmla="*/ 883 h 1514"/>
                <a:gd name="T48" fmla="*/ 606 w 677"/>
                <a:gd name="T49" fmla="*/ 1257 h 1514"/>
                <a:gd name="T50" fmla="*/ 143 w 677"/>
                <a:gd name="T51" fmla="*/ 578 h 1514"/>
                <a:gd name="T52" fmla="*/ 269 w 677"/>
                <a:gd name="T53" fmla="*/ 759 h 1514"/>
                <a:gd name="T54" fmla="*/ 457 w 677"/>
                <a:gd name="T55" fmla="*/ 1006 h 1514"/>
                <a:gd name="T56" fmla="*/ 616 w 677"/>
                <a:gd name="T57" fmla="*/ 1219 h 1514"/>
                <a:gd name="T58" fmla="*/ 184 w 677"/>
                <a:gd name="T59" fmla="*/ 568 h 1514"/>
                <a:gd name="T60" fmla="*/ 326 w 677"/>
                <a:gd name="T61" fmla="*/ 779 h 1514"/>
                <a:gd name="T62" fmla="*/ 470 w 677"/>
                <a:gd name="T63" fmla="*/ 967 h 1514"/>
                <a:gd name="T64" fmla="*/ 608 w 677"/>
                <a:gd name="T65" fmla="*/ 1153 h 1514"/>
                <a:gd name="T66" fmla="*/ 113 w 677"/>
                <a:gd name="T67" fmla="*/ 414 h 1514"/>
                <a:gd name="T68" fmla="*/ 169 w 677"/>
                <a:gd name="T69" fmla="*/ 504 h 1514"/>
                <a:gd name="T70" fmla="*/ 368 w 677"/>
                <a:gd name="T71" fmla="*/ 779 h 1514"/>
                <a:gd name="T72" fmla="*/ 437 w 677"/>
                <a:gd name="T73" fmla="*/ 881 h 1514"/>
                <a:gd name="T74" fmla="*/ 604 w 677"/>
                <a:gd name="T75" fmla="*/ 1113 h 1514"/>
                <a:gd name="T76" fmla="*/ 109 w 677"/>
                <a:gd name="T77" fmla="*/ 339 h 1514"/>
                <a:gd name="T78" fmla="*/ 345 w 677"/>
                <a:gd name="T79" fmla="*/ 693 h 1514"/>
                <a:gd name="T80" fmla="*/ 548 w 677"/>
                <a:gd name="T81" fmla="*/ 969 h 1514"/>
                <a:gd name="T82" fmla="*/ 95 w 677"/>
                <a:gd name="T83" fmla="*/ 255 h 1514"/>
                <a:gd name="T84" fmla="*/ 153 w 677"/>
                <a:gd name="T85" fmla="*/ 353 h 1514"/>
                <a:gd name="T86" fmla="*/ 256 w 677"/>
                <a:gd name="T87" fmla="*/ 492 h 1514"/>
                <a:gd name="T88" fmla="*/ 384 w 677"/>
                <a:gd name="T89" fmla="*/ 682 h 1514"/>
                <a:gd name="T90" fmla="*/ 505 w 677"/>
                <a:gd name="T91" fmla="*/ 848 h 1514"/>
                <a:gd name="T92" fmla="*/ 75 w 677"/>
                <a:gd name="T93" fmla="*/ 172 h 1514"/>
                <a:gd name="T94" fmla="*/ 283 w 677"/>
                <a:gd name="T95" fmla="*/ 460 h 1514"/>
                <a:gd name="T96" fmla="*/ 376 w 677"/>
                <a:gd name="T97" fmla="*/ 606 h 1514"/>
                <a:gd name="T98" fmla="*/ 439 w 677"/>
                <a:gd name="T99" fmla="*/ 681 h 1514"/>
                <a:gd name="T100" fmla="*/ 580 w 677"/>
                <a:gd name="T101" fmla="*/ 890 h 1514"/>
                <a:gd name="T102" fmla="*/ 76 w 677"/>
                <a:gd name="T103" fmla="*/ 97 h 1514"/>
                <a:gd name="T104" fmla="*/ 199 w 677"/>
                <a:gd name="T105" fmla="*/ 281 h 1514"/>
                <a:gd name="T106" fmla="*/ 345 w 677"/>
                <a:gd name="T107" fmla="*/ 475 h 1514"/>
                <a:gd name="T108" fmla="*/ 391 w 677"/>
                <a:gd name="T109" fmla="*/ 548 h 1514"/>
                <a:gd name="T110" fmla="*/ 503 w 677"/>
                <a:gd name="T111" fmla="*/ 701 h 1514"/>
                <a:gd name="T112" fmla="*/ 295 w 677"/>
                <a:gd name="T113" fmla="*/ 345 h 1514"/>
                <a:gd name="T114" fmla="*/ 411 w 677"/>
                <a:gd name="T115" fmla="*/ 492 h 1514"/>
                <a:gd name="T116" fmla="*/ 548 w 677"/>
                <a:gd name="T117" fmla="*/ 688 h 1514"/>
                <a:gd name="T118" fmla="*/ 577 w 677"/>
                <a:gd name="T119" fmla="*/ 737 h 1514"/>
                <a:gd name="T120" fmla="*/ 413 w 677"/>
                <a:gd name="T121" fmla="*/ 434 h 1514"/>
                <a:gd name="T122" fmla="*/ 555 w 677"/>
                <a:gd name="T123" fmla="*/ 630 h 1514"/>
                <a:gd name="T124" fmla="*/ 557 w 677"/>
                <a:gd name="T125" fmla="*/ 542 h 15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77" h="1514">
                  <a:moveTo>
                    <a:pt x="0" y="611"/>
                  </a:moveTo>
                  <a:lnTo>
                    <a:pt x="0" y="593"/>
                  </a:lnTo>
                  <a:lnTo>
                    <a:pt x="6" y="602"/>
                  </a:lnTo>
                  <a:lnTo>
                    <a:pt x="14" y="612"/>
                  </a:lnTo>
                  <a:lnTo>
                    <a:pt x="20" y="623"/>
                  </a:lnTo>
                  <a:lnTo>
                    <a:pt x="28" y="632"/>
                  </a:lnTo>
                  <a:lnTo>
                    <a:pt x="52" y="669"/>
                  </a:lnTo>
                  <a:lnTo>
                    <a:pt x="73" y="699"/>
                  </a:lnTo>
                  <a:lnTo>
                    <a:pt x="86" y="721"/>
                  </a:lnTo>
                  <a:lnTo>
                    <a:pt x="89" y="729"/>
                  </a:lnTo>
                  <a:lnTo>
                    <a:pt x="88" y="729"/>
                  </a:lnTo>
                  <a:lnTo>
                    <a:pt x="84" y="725"/>
                  </a:lnTo>
                  <a:lnTo>
                    <a:pt x="77" y="718"/>
                  </a:lnTo>
                  <a:lnTo>
                    <a:pt x="69" y="707"/>
                  </a:lnTo>
                  <a:lnTo>
                    <a:pt x="47" y="679"/>
                  </a:lnTo>
                  <a:lnTo>
                    <a:pt x="21" y="643"/>
                  </a:lnTo>
                  <a:lnTo>
                    <a:pt x="10" y="627"/>
                  </a:lnTo>
                  <a:lnTo>
                    <a:pt x="0" y="611"/>
                  </a:lnTo>
                  <a:close/>
                  <a:moveTo>
                    <a:pt x="0" y="569"/>
                  </a:moveTo>
                  <a:lnTo>
                    <a:pt x="0" y="551"/>
                  </a:lnTo>
                  <a:lnTo>
                    <a:pt x="7" y="561"/>
                  </a:lnTo>
                  <a:lnTo>
                    <a:pt x="15" y="571"/>
                  </a:lnTo>
                  <a:lnTo>
                    <a:pt x="22" y="582"/>
                  </a:lnTo>
                  <a:lnTo>
                    <a:pt x="30" y="593"/>
                  </a:lnTo>
                  <a:lnTo>
                    <a:pt x="55" y="628"/>
                  </a:lnTo>
                  <a:lnTo>
                    <a:pt x="73" y="658"/>
                  </a:lnTo>
                  <a:lnTo>
                    <a:pt x="86" y="679"/>
                  </a:lnTo>
                  <a:lnTo>
                    <a:pt x="89" y="687"/>
                  </a:lnTo>
                  <a:lnTo>
                    <a:pt x="87" y="686"/>
                  </a:lnTo>
                  <a:lnTo>
                    <a:pt x="83" y="682"/>
                  </a:lnTo>
                  <a:lnTo>
                    <a:pt x="77" y="676"/>
                  </a:lnTo>
                  <a:lnTo>
                    <a:pt x="69" y="665"/>
                  </a:lnTo>
                  <a:lnTo>
                    <a:pt x="48" y="638"/>
                  </a:lnTo>
                  <a:lnTo>
                    <a:pt x="23" y="604"/>
                  </a:lnTo>
                  <a:lnTo>
                    <a:pt x="17" y="595"/>
                  </a:lnTo>
                  <a:lnTo>
                    <a:pt x="11" y="586"/>
                  </a:lnTo>
                  <a:lnTo>
                    <a:pt x="5" y="577"/>
                  </a:lnTo>
                  <a:lnTo>
                    <a:pt x="0" y="569"/>
                  </a:lnTo>
                  <a:close/>
                  <a:moveTo>
                    <a:pt x="0" y="522"/>
                  </a:moveTo>
                  <a:lnTo>
                    <a:pt x="0" y="507"/>
                  </a:lnTo>
                  <a:lnTo>
                    <a:pt x="8" y="519"/>
                  </a:lnTo>
                  <a:lnTo>
                    <a:pt x="18" y="532"/>
                  </a:lnTo>
                  <a:lnTo>
                    <a:pt x="29" y="547"/>
                  </a:lnTo>
                  <a:lnTo>
                    <a:pt x="41" y="563"/>
                  </a:lnTo>
                  <a:lnTo>
                    <a:pt x="63" y="597"/>
                  </a:lnTo>
                  <a:lnTo>
                    <a:pt x="82" y="624"/>
                  </a:lnTo>
                  <a:lnTo>
                    <a:pt x="92" y="644"/>
                  </a:lnTo>
                  <a:lnTo>
                    <a:pt x="97" y="653"/>
                  </a:lnTo>
                  <a:lnTo>
                    <a:pt x="95" y="652"/>
                  </a:lnTo>
                  <a:lnTo>
                    <a:pt x="90" y="647"/>
                  </a:lnTo>
                  <a:lnTo>
                    <a:pt x="85" y="641"/>
                  </a:lnTo>
                  <a:lnTo>
                    <a:pt x="77" y="631"/>
                  </a:lnTo>
                  <a:lnTo>
                    <a:pt x="57" y="605"/>
                  </a:lnTo>
                  <a:lnTo>
                    <a:pt x="34" y="573"/>
                  </a:lnTo>
                  <a:lnTo>
                    <a:pt x="24" y="559"/>
                  </a:lnTo>
                  <a:lnTo>
                    <a:pt x="16" y="546"/>
                  </a:lnTo>
                  <a:lnTo>
                    <a:pt x="7" y="534"/>
                  </a:lnTo>
                  <a:lnTo>
                    <a:pt x="0" y="522"/>
                  </a:lnTo>
                  <a:close/>
                  <a:moveTo>
                    <a:pt x="0" y="470"/>
                  </a:moveTo>
                  <a:lnTo>
                    <a:pt x="0" y="465"/>
                  </a:lnTo>
                  <a:lnTo>
                    <a:pt x="8" y="474"/>
                  </a:lnTo>
                  <a:lnTo>
                    <a:pt x="21" y="491"/>
                  </a:lnTo>
                  <a:lnTo>
                    <a:pt x="38" y="514"/>
                  </a:lnTo>
                  <a:lnTo>
                    <a:pt x="57" y="540"/>
                  </a:lnTo>
                  <a:lnTo>
                    <a:pt x="79" y="572"/>
                  </a:lnTo>
                  <a:lnTo>
                    <a:pt x="97" y="599"/>
                  </a:lnTo>
                  <a:lnTo>
                    <a:pt x="107" y="618"/>
                  </a:lnTo>
                  <a:lnTo>
                    <a:pt x="111" y="627"/>
                  </a:lnTo>
                  <a:lnTo>
                    <a:pt x="109" y="626"/>
                  </a:lnTo>
                  <a:lnTo>
                    <a:pt x="105" y="622"/>
                  </a:lnTo>
                  <a:lnTo>
                    <a:pt x="99" y="615"/>
                  </a:lnTo>
                  <a:lnTo>
                    <a:pt x="92" y="606"/>
                  </a:lnTo>
                  <a:lnTo>
                    <a:pt x="73" y="582"/>
                  </a:lnTo>
                  <a:lnTo>
                    <a:pt x="51" y="551"/>
                  </a:lnTo>
                  <a:lnTo>
                    <a:pt x="34" y="526"/>
                  </a:lnTo>
                  <a:lnTo>
                    <a:pt x="19" y="503"/>
                  </a:lnTo>
                  <a:lnTo>
                    <a:pt x="7" y="484"/>
                  </a:lnTo>
                  <a:lnTo>
                    <a:pt x="0" y="470"/>
                  </a:lnTo>
                  <a:close/>
                  <a:moveTo>
                    <a:pt x="0" y="373"/>
                  </a:moveTo>
                  <a:lnTo>
                    <a:pt x="0" y="357"/>
                  </a:lnTo>
                  <a:lnTo>
                    <a:pt x="10" y="373"/>
                  </a:lnTo>
                  <a:lnTo>
                    <a:pt x="18" y="387"/>
                  </a:lnTo>
                  <a:lnTo>
                    <a:pt x="23" y="396"/>
                  </a:lnTo>
                  <a:lnTo>
                    <a:pt x="24" y="400"/>
                  </a:lnTo>
                  <a:lnTo>
                    <a:pt x="22" y="399"/>
                  </a:lnTo>
                  <a:lnTo>
                    <a:pt x="17" y="394"/>
                  </a:lnTo>
                  <a:lnTo>
                    <a:pt x="9" y="385"/>
                  </a:lnTo>
                  <a:lnTo>
                    <a:pt x="0" y="373"/>
                  </a:lnTo>
                  <a:close/>
                  <a:moveTo>
                    <a:pt x="0" y="318"/>
                  </a:moveTo>
                  <a:lnTo>
                    <a:pt x="0" y="301"/>
                  </a:lnTo>
                  <a:lnTo>
                    <a:pt x="9" y="315"/>
                  </a:lnTo>
                  <a:lnTo>
                    <a:pt x="21" y="331"/>
                  </a:lnTo>
                  <a:lnTo>
                    <a:pt x="38" y="358"/>
                  </a:lnTo>
                  <a:lnTo>
                    <a:pt x="53" y="381"/>
                  </a:lnTo>
                  <a:lnTo>
                    <a:pt x="62" y="397"/>
                  </a:lnTo>
                  <a:lnTo>
                    <a:pt x="65" y="405"/>
                  </a:lnTo>
                  <a:lnTo>
                    <a:pt x="63" y="404"/>
                  </a:lnTo>
                  <a:lnTo>
                    <a:pt x="60" y="401"/>
                  </a:lnTo>
                  <a:lnTo>
                    <a:pt x="56" y="396"/>
                  </a:lnTo>
                  <a:lnTo>
                    <a:pt x="49" y="387"/>
                  </a:lnTo>
                  <a:lnTo>
                    <a:pt x="33" y="367"/>
                  </a:lnTo>
                  <a:lnTo>
                    <a:pt x="15" y="341"/>
                  </a:lnTo>
                  <a:lnTo>
                    <a:pt x="7" y="329"/>
                  </a:lnTo>
                  <a:lnTo>
                    <a:pt x="0" y="318"/>
                  </a:lnTo>
                  <a:close/>
                  <a:moveTo>
                    <a:pt x="0" y="199"/>
                  </a:moveTo>
                  <a:lnTo>
                    <a:pt x="0" y="181"/>
                  </a:lnTo>
                  <a:lnTo>
                    <a:pt x="6" y="191"/>
                  </a:lnTo>
                  <a:lnTo>
                    <a:pt x="14" y="201"/>
                  </a:lnTo>
                  <a:lnTo>
                    <a:pt x="29" y="224"/>
                  </a:lnTo>
                  <a:lnTo>
                    <a:pt x="42" y="245"/>
                  </a:lnTo>
                  <a:lnTo>
                    <a:pt x="49" y="259"/>
                  </a:lnTo>
                  <a:lnTo>
                    <a:pt x="51" y="265"/>
                  </a:lnTo>
                  <a:lnTo>
                    <a:pt x="47" y="262"/>
                  </a:lnTo>
                  <a:lnTo>
                    <a:pt x="37" y="251"/>
                  </a:lnTo>
                  <a:lnTo>
                    <a:pt x="23" y="233"/>
                  </a:lnTo>
                  <a:lnTo>
                    <a:pt x="7" y="210"/>
                  </a:lnTo>
                  <a:lnTo>
                    <a:pt x="0" y="199"/>
                  </a:lnTo>
                  <a:close/>
                  <a:moveTo>
                    <a:pt x="0" y="131"/>
                  </a:moveTo>
                  <a:lnTo>
                    <a:pt x="0" y="118"/>
                  </a:lnTo>
                  <a:lnTo>
                    <a:pt x="9" y="136"/>
                  </a:lnTo>
                  <a:lnTo>
                    <a:pt x="12" y="143"/>
                  </a:lnTo>
                  <a:lnTo>
                    <a:pt x="8" y="141"/>
                  </a:lnTo>
                  <a:lnTo>
                    <a:pt x="0" y="131"/>
                  </a:lnTo>
                  <a:close/>
                  <a:moveTo>
                    <a:pt x="677" y="705"/>
                  </a:moveTo>
                  <a:lnTo>
                    <a:pt x="677" y="723"/>
                  </a:lnTo>
                  <a:lnTo>
                    <a:pt x="663" y="704"/>
                  </a:lnTo>
                  <a:lnTo>
                    <a:pt x="653" y="686"/>
                  </a:lnTo>
                  <a:lnTo>
                    <a:pt x="646" y="673"/>
                  </a:lnTo>
                  <a:lnTo>
                    <a:pt x="644" y="668"/>
                  </a:lnTo>
                  <a:lnTo>
                    <a:pt x="647" y="669"/>
                  </a:lnTo>
                  <a:lnTo>
                    <a:pt x="655" y="677"/>
                  </a:lnTo>
                  <a:lnTo>
                    <a:pt x="666" y="688"/>
                  </a:lnTo>
                  <a:lnTo>
                    <a:pt x="677" y="705"/>
                  </a:lnTo>
                  <a:close/>
                  <a:moveTo>
                    <a:pt x="677" y="787"/>
                  </a:moveTo>
                  <a:lnTo>
                    <a:pt x="677" y="804"/>
                  </a:lnTo>
                  <a:lnTo>
                    <a:pt x="668" y="789"/>
                  </a:lnTo>
                  <a:lnTo>
                    <a:pt x="660" y="777"/>
                  </a:lnTo>
                  <a:lnTo>
                    <a:pt x="656" y="768"/>
                  </a:lnTo>
                  <a:lnTo>
                    <a:pt x="655" y="764"/>
                  </a:lnTo>
                  <a:lnTo>
                    <a:pt x="657" y="765"/>
                  </a:lnTo>
                  <a:lnTo>
                    <a:pt x="662" y="769"/>
                  </a:lnTo>
                  <a:lnTo>
                    <a:pt x="669" y="776"/>
                  </a:lnTo>
                  <a:lnTo>
                    <a:pt x="677" y="787"/>
                  </a:lnTo>
                  <a:close/>
                  <a:moveTo>
                    <a:pt x="677" y="935"/>
                  </a:moveTo>
                  <a:lnTo>
                    <a:pt x="677" y="954"/>
                  </a:lnTo>
                  <a:lnTo>
                    <a:pt x="669" y="943"/>
                  </a:lnTo>
                  <a:lnTo>
                    <a:pt x="660" y="931"/>
                  </a:lnTo>
                  <a:lnTo>
                    <a:pt x="643" y="906"/>
                  </a:lnTo>
                  <a:lnTo>
                    <a:pt x="629" y="885"/>
                  </a:lnTo>
                  <a:lnTo>
                    <a:pt x="623" y="876"/>
                  </a:lnTo>
                  <a:lnTo>
                    <a:pt x="620" y="870"/>
                  </a:lnTo>
                  <a:lnTo>
                    <a:pt x="618" y="864"/>
                  </a:lnTo>
                  <a:lnTo>
                    <a:pt x="618" y="862"/>
                  </a:lnTo>
                  <a:lnTo>
                    <a:pt x="619" y="862"/>
                  </a:lnTo>
                  <a:lnTo>
                    <a:pt x="622" y="864"/>
                  </a:lnTo>
                  <a:lnTo>
                    <a:pt x="628" y="870"/>
                  </a:lnTo>
                  <a:lnTo>
                    <a:pt x="633" y="876"/>
                  </a:lnTo>
                  <a:lnTo>
                    <a:pt x="649" y="896"/>
                  </a:lnTo>
                  <a:lnTo>
                    <a:pt x="667" y="919"/>
                  </a:lnTo>
                  <a:lnTo>
                    <a:pt x="672" y="927"/>
                  </a:lnTo>
                  <a:lnTo>
                    <a:pt x="677" y="935"/>
                  </a:lnTo>
                  <a:close/>
                  <a:moveTo>
                    <a:pt x="677" y="1068"/>
                  </a:moveTo>
                  <a:lnTo>
                    <a:pt x="677" y="1090"/>
                  </a:lnTo>
                  <a:lnTo>
                    <a:pt x="658" y="1063"/>
                  </a:lnTo>
                  <a:lnTo>
                    <a:pt x="643" y="1039"/>
                  </a:lnTo>
                  <a:lnTo>
                    <a:pt x="638" y="1031"/>
                  </a:lnTo>
                  <a:lnTo>
                    <a:pt x="634" y="1023"/>
                  </a:lnTo>
                  <a:lnTo>
                    <a:pt x="631" y="1019"/>
                  </a:lnTo>
                  <a:lnTo>
                    <a:pt x="631" y="1015"/>
                  </a:lnTo>
                  <a:lnTo>
                    <a:pt x="633" y="1017"/>
                  </a:lnTo>
                  <a:lnTo>
                    <a:pt x="635" y="1019"/>
                  </a:lnTo>
                  <a:lnTo>
                    <a:pt x="641" y="1023"/>
                  </a:lnTo>
                  <a:lnTo>
                    <a:pt x="646" y="1028"/>
                  </a:lnTo>
                  <a:lnTo>
                    <a:pt x="660" y="1046"/>
                  </a:lnTo>
                  <a:lnTo>
                    <a:pt x="677" y="1068"/>
                  </a:lnTo>
                  <a:close/>
                  <a:moveTo>
                    <a:pt x="677" y="1132"/>
                  </a:moveTo>
                  <a:lnTo>
                    <a:pt x="677" y="1149"/>
                  </a:lnTo>
                  <a:lnTo>
                    <a:pt x="669" y="1138"/>
                  </a:lnTo>
                  <a:lnTo>
                    <a:pt x="660" y="1127"/>
                  </a:lnTo>
                  <a:lnTo>
                    <a:pt x="649" y="1114"/>
                  </a:lnTo>
                  <a:lnTo>
                    <a:pt x="640" y="1100"/>
                  </a:lnTo>
                  <a:lnTo>
                    <a:pt x="618" y="1071"/>
                  </a:lnTo>
                  <a:lnTo>
                    <a:pt x="601" y="1045"/>
                  </a:lnTo>
                  <a:lnTo>
                    <a:pt x="594" y="1035"/>
                  </a:lnTo>
                  <a:lnTo>
                    <a:pt x="590" y="1027"/>
                  </a:lnTo>
                  <a:lnTo>
                    <a:pt x="588" y="1022"/>
                  </a:lnTo>
                  <a:lnTo>
                    <a:pt x="588" y="1019"/>
                  </a:lnTo>
                  <a:lnTo>
                    <a:pt x="589" y="1019"/>
                  </a:lnTo>
                  <a:lnTo>
                    <a:pt x="593" y="1022"/>
                  </a:lnTo>
                  <a:lnTo>
                    <a:pt x="599" y="1028"/>
                  </a:lnTo>
                  <a:lnTo>
                    <a:pt x="606" y="1036"/>
                  </a:lnTo>
                  <a:lnTo>
                    <a:pt x="625" y="1059"/>
                  </a:lnTo>
                  <a:lnTo>
                    <a:pt x="647" y="1088"/>
                  </a:lnTo>
                  <a:lnTo>
                    <a:pt x="655" y="1100"/>
                  </a:lnTo>
                  <a:lnTo>
                    <a:pt x="663" y="1110"/>
                  </a:lnTo>
                  <a:lnTo>
                    <a:pt x="671" y="1121"/>
                  </a:lnTo>
                  <a:lnTo>
                    <a:pt x="677" y="1132"/>
                  </a:lnTo>
                  <a:close/>
                  <a:moveTo>
                    <a:pt x="677" y="1303"/>
                  </a:moveTo>
                  <a:lnTo>
                    <a:pt x="677" y="1315"/>
                  </a:lnTo>
                  <a:lnTo>
                    <a:pt x="668" y="1299"/>
                  </a:lnTo>
                  <a:lnTo>
                    <a:pt x="666" y="1293"/>
                  </a:lnTo>
                  <a:lnTo>
                    <a:pt x="669" y="1294"/>
                  </a:lnTo>
                  <a:lnTo>
                    <a:pt x="677" y="1303"/>
                  </a:lnTo>
                  <a:close/>
                  <a:moveTo>
                    <a:pt x="677" y="1351"/>
                  </a:moveTo>
                  <a:lnTo>
                    <a:pt x="677" y="1367"/>
                  </a:lnTo>
                  <a:lnTo>
                    <a:pt x="669" y="1354"/>
                  </a:lnTo>
                  <a:lnTo>
                    <a:pt x="662" y="1344"/>
                  </a:lnTo>
                  <a:lnTo>
                    <a:pt x="659" y="1336"/>
                  </a:lnTo>
                  <a:lnTo>
                    <a:pt x="658" y="1333"/>
                  </a:lnTo>
                  <a:lnTo>
                    <a:pt x="660" y="1333"/>
                  </a:lnTo>
                  <a:lnTo>
                    <a:pt x="663" y="1336"/>
                  </a:lnTo>
                  <a:lnTo>
                    <a:pt x="670" y="1342"/>
                  </a:lnTo>
                  <a:lnTo>
                    <a:pt x="677" y="1351"/>
                  </a:lnTo>
                  <a:close/>
                  <a:moveTo>
                    <a:pt x="677" y="1400"/>
                  </a:moveTo>
                  <a:lnTo>
                    <a:pt x="677" y="1415"/>
                  </a:lnTo>
                  <a:lnTo>
                    <a:pt x="669" y="1402"/>
                  </a:lnTo>
                  <a:lnTo>
                    <a:pt x="662" y="1391"/>
                  </a:lnTo>
                  <a:lnTo>
                    <a:pt x="659" y="1385"/>
                  </a:lnTo>
                  <a:lnTo>
                    <a:pt x="658" y="1381"/>
                  </a:lnTo>
                  <a:lnTo>
                    <a:pt x="660" y="1381"/>
                  </a:lnTo>
                  <a:lnTo>
                    <a:pt x="664" y="1385"/>
                  </a:lnTo>
                  <a:lnTo>
                    <a:pt x="670" y="1391"/>
                  </a:lnTo>
                  <a:lnTo>
                    <a:pt x="677" y="1400"/>
                  </a:lnTo>
                  <a:close/>
                  <a:moveTo>
                    <a:pt x="677" y="1447"/>
                  </a:moveTo>
                  <a:lnTo>
                    <a:pt x="677" y="1458"/>
                  </a:lnTo>
                  <a:lnTo>
                    <a:pt x="670" y="1445"/>
                  </a:lnTo>
                  <a:lnTo>
                    <a:pt x="668" y="1439"/>
                  </a:lnTo>
                  <a:lnTo>
                    <a:pt x="671" y="1441"/>
                  </a:lnTo>
                  <a:lnTo>
                    <a:pt x="677" y="1447"/>
                  </a:lnTo>
                  <a:close/>
                  <a:moveTo>
                    <a:pt x="202" y="879"/>
                  </a:moveTo>
                  <a:lnTo>
                    <a:pt x="229" y="917"/>
                  </a:lnTo>
                  <a:lnTo>
                    <a:pt x="251" y="949"/>
                  </a:lnTo>
                  <a:lnTo>
                    <a:pt x="265" y="971"/>
                  </a:lnTo>
                  <a:lnTo>
                    <a:pt x="268" y="981"/>
                  </a:lnTo>
                  <a:lnTo>
                    <a:pt x="267" y="980"/>
                  </a:lnTo>
                  <a:lnTo>
                    <a:pt x="262" y="976"/>
                  </a:lnTo>
                  <a:lnTo>
                    <a:pt x="255" y="968"/>
                  </a:lnTo>
                  <a:lnTo>
                    <a:pt x="247" y="956"/>
                  </a:lnTo>
                  <a:lnTo>
                    <a:pt x="224" y="927"/>
                  </a:lnTo>
                  <a:lnTo>
                    <a:pt x="196" y="890"/>
                  </a:lnTo>
                  <a:lnTo>
                    <a:pt x="170" y="853"/>
                  </a:lnTo>
                  <a:lnTo>
                    <a:pt x="148" y="820"/>
                  </a:lnTo>
                  <a:lnTo>
                    <a:pt x="136" y="799"/>
                  </a:lnTo>
                  <a:lnTo>
                    <a:pt x="131" y="789"/>
                  </a:lnTo>
                  <a:lnTo>
                    <a:pt x="133" y="790"/>
                  </a:lnTo>
                  <a:lnTo>
                    <a:pt x="138" y="794"/>
                  </a:lnTo>
                  <a:lnTo>
                    <a:pt x="144" y="802"/>
                  </a:lnTo>
                  <a:lnTo>
                    <a:pt x="154" y="813"/>
                  </a:lnTo>
                  <a:lnTo>
                    <a:pt x="175" y="843"/>
                  </a:lnTo>
                  <a:lnTo>
                    <a:pt x="202" y="879"/>
                  </a:lnTo>
                  <a:close/>
                  <a:moveTo>
                    <a:pt x="389" y="1137"/>
                  </a:moveTo>
                  <a:lnTo>
                    <a:pt x="417" y="1176"/>
                  </a:lnTo>
                  <a:lnTo>
                    <a:pt x="440" y="1209"/>
                  </a:lnTo>
                  <a:lnTo>
                    <a:pt x="455" y="1232"/>
                  </a:lnTo>
                  <a:lnTo>
                    <a:pt x="459" y="1242"/>
                  </a:lnTo>
                  <a:lnTo>
                    <a:pt x="457" y="1241"/>
                  </a:lnTo>
                  <a:lnTo>
                    <a:pt x="452" y="1237"/>
                  </a:lnTo>
                  <a:lnTo>
                    <a:pt x="444" y="1228"/>
                  </a:lnTo>
                  <a:lnTo>
                    <a:pt x="436" y="1217"/>
                  </a:lnTo>
                  <a:lnTo>
                    <a:pt x="411" y="1187"/>
                  </a:lnTo>
                  <a:lnTo>
                    <a:pt x="383" y="1148"/>
                  </a:lnTo>
                  <a:lnTo>
                    <a:pt x="355" y="1109"/>
                  </a:lnTo>
                  <a:lnTo>
                    <a:pt x="332" y="1076"/>
                  </a:lnTo>
                  <a:lnTo>
                    <a:pt x="323" y="1063"/>
                  </a:lnTo>
                  <a:lnTo>
                    <a:pt x="318" y="1052"/>
                  </a:lnTo>
                  <a:lnTo>
                    <a:pt x="314" y="1046"/>
                  </a:lnTo>
                  <a:lnTo>
                    <a:pt x="314" y="1042"/>
                  </a:lnTo>
                  <a:lnTo>
                    <a:pt x="316" y="1044"/>
                  </a:lnTo>
                  <a:lnTo>
                    <a:pt x="320" y="1048"/>
                  </a:lnTo>
                  <a:lnTo>
                    <a:pt x="328" y="1056"/>
                  </a:lnTo>
                  <a:lnTo>
                    <a:pt x="336" y="1067"/>
                  </a:lnTo>
                  <a:lnTo>
                    <a:pt x="361" y="1099"/>
                  </a:lnTo>
                  <a:lnTo>
                    <a:pt x="389" y="1137"/>
                  </a:lnTo>
                  <a:close/>
                  <a:moveTo>
                    <a:pt x="588" y="1405"/>
                  </a:moveTo>
                  <a:lnTo>
                    <a:pt x="617" y="1446"/>
                  </a:lnTo>
                  <a:lnTo>
                    <a:pt x="641" y="1480"/>
                  </a:lnTo>
                  <a:lnTo>
                    <a:pt x="657" y="1503"/>
                  </a:lnTo>
                  <a:lnTo>
                    <a:pt x="661" y="1514"/>
                  </a:lnTo>
                  <a:lnTo>
                    <a:pt x="659" y="1513"/>
                  </a:lnTo>
                  <a:lnTo>
                    <a:pt x="654" y="1509"/>
                  </a:lnTo>
                  <a:lnTo>
                    <a:pt x="646" y="1500"/>
                  </a:lnTo>
                  <a:lnTo>
                    <a:pt x="635" y="1488"/>
                  </a:lnTo>
                  <a:lnTo>
                    <a:pt x="611" y="1457"/>
                  </a:lnTo>
                  <a:lnTo>
                    <a:pt x="580" y="1417"/>
                  </a:lnTo>
                  <a:lnTo>
                    <a:pt x="550" y="1376"/>
                  </a:lnTo>
                  <a:lnTo>
                    <a:pt x="526" y="1341"/>
                  </a:lnTo>
                  <a:lnTo>
                    <a:pt x="518" y="1327"/>
                  </a:lnTo>
                  <a:lnTo>
                    <a:pt x="511" y="1317"/>
                  </a:lnTo>
                  <a:lnTo>
                    <a:pt x="507" y="1309"/>
                  </a:lnTo>
                  <a:lnTo>
                    <a:pt x="506" y="1306"/>
                  </a:lnTo>
                  <a:lnTo>
                    <a:pt x="508" y="1307"/>
                  </a:lnTo>
                  <a:lnTo>
                    <a:pt x="513" y="1312"/>
                  </a:lnTo>
                  <a:lnTo>
                    <a:pt x="521" y="1321"/>
                  </a:lnTo>
                  <a:lnTo>
                    <a:pt x="532" y="1333"/>
                  </a:lnTo>
                  <a:lnTo>
                    <a:pt x="557" y="1365"/>
                  </a:lnTo>
                  <a:lnTo>
                    <a:pt x="588" y="1405"/>
                  </a:lnTo>
                  <a:close/>
                  <a:moveTo>
                    <a:pt x="198" y="831"/>
                  </a:moveTo>
                  <a:lnTo>
                    <a:pt x="224" y="868"/>
                  </a:lnTo>
                  <a:lnTo>
                    <a:pt x="243" y="898"/>
                  </a:lnTo>
                  <a:lnTo>
                    <a:pt x="258" y="919"/>
                  </a:lnTo>
                  <a:lnTo>
                    <a:pt x="261" y="928"/>
                  </a:lnTo>
                  <a:lnTo>
                    <a:pt x="259" y="928"/>
                  </a:lnTo>
                  <a:lnTo>
                    <a:pt x="254" y="924"/>
                  </a:lnTo>
                  <a:lnTo>
                    <a:pt x="248" y="916"/>
                  </a:lnTo>
                  <a:lnTo>
                    <a:pt x="239" y="905"/>
                  </a:lnTo>
                  <a:lnTo>
                    <a:pt x="218" y="877"/>
                  </a:lnTo>
                  <a:lnTo>
                    <a:pt x="192" y="842"/>
                  </a:lnTo>
                  <a:lnTo>
                    <a:pt x="166" y="805"/>
                  </a:lnTo>
                  <a:lnTo>
                    <a:pt x="146" y="775"/>
                  </a:lnTo>
                  <a:lnTo>
                    <a:pt x="139" y="763"/>
                  </a:lnTo>
                  <a:lnTo>
                    <a:pt x="133" y="753"/>
                  </a:lnTo>
                  <a:lnTo>
                    <a:pt x="130" y="747"/>
                  </a:lnTo>
                  <a:lnTo>
                    <a:pt x="129" y="744"/>
                  </a:lnTo>
                  <a:lnTo>
                    <a:pt x="131" y="745"/>
                  </a:lnTo>
                  <a:lnTo>
                    <a:pt x="136" y="749"/>
                  </a:lnTo>
                  <a:lnTo>
                    <a:pt x="142" y="756"/>
                  </a:lnTo>
                  <a:lnTo>
                    <a:pt x="151" y="767"/>
                  </a:lnTo>
                  <a:lnTo>
                    <a:pt x="172" y="795"/>
                  </a:lnTo>
                  <a:lnTo>
                    <a:pt x="198" y="831"/>
                  </a:lnTo>
                  <a:close/>
                  <a:moveTo>
                    <a:pt x="376" y="1077"/>
                  </a:moveTo>
                  <a:lnTo>
                    <a:pt x="403" y="1116"/>
                  </a:lnTo>
                  <a:lnTo>
                    <a:pt x="425" y="1147"/>
                  </a:lnTo>
                  <a:lnTo>
                    <a:pt x="433" y="1160"/>
                  </a:lnTo>
                  <a:lnTo>
                    <a:pt x="439" y="1170"/>
                  </a:lnTo>
                  <a:lnTo>
                    <a:pt x="442" y="1176"/>
                  </a:lnTo>
                  <a:lnTo>
                    <a:pt x="443" y="1179"/>
                  </a:lnTo>
                  <a:lnTo>
                    <a:pt x="441" y="1178"/>
                  </a:lnTo>
                  <a:lnTo>
                    <a:pt x="437" y="1174"/>
                  </a:lnTo>
                  <a:lnTo>
                    <a:pt x="429" y="1167"/>
                  </a:lnTo>
                  <a:lnTo>
                    <a:pt x="421" y="1156"/>
                  </a:lnTo>
                  <a:lnTo>
                    <a:pt x="398" y="1127"/>
                  </a:lnTo>
                  <a:lnTo>
                    <a:pt x="370" y="1089"/>
                  </a:lnTo>
                  <a:lnTo>
                    <a:pt x="343" y="1051"/>
                  </a:lnTo>
                  <a:lnTo>
                    <a:pt x="321" y="1020"/>
                  </a:lnTo>
                  <a:lnTo>
                    <a:pt x="314" y="1007"/>
                  </a:lnTo>
                  <a:lnTo>
                    <a:pt x="307" y="997"/>
                  </a:lnTo>
                  <a:lnTo>
                    <a:pt x="304" y="991"/>
                  </a:lnTo>
                  <a:lnTo>
                    <a:pt x="303" y="987"/>
                  </a:lnTo>
                  <a:lnTo>
                    <a:pt x="305" y="988"/>
                  </a:lnTo>
                  <a:lnTo>
                    <a:pt x="310" y="993"/>
                  </a:lnTo>
                  <a:lnTo>
                    <a:pt x="317" y="1000"/>
                  </a:lnTo>
                  <a:lnTo>
                    <a:pt x="327" y="1011"/>
                  </a:lnTo>
                  <a:lnTo>
                    <a:pt x="349" y="1040"/>
                  </a:lnTo>
                  <a:lnTo>
                    <a:pt x="376" y="1077"/>
                  </a:lnTo>
                  <a:close/>
                  <a:moveTo>
                    <a:pt x="566" y="1335"/>
                  </a:moveTo>
                  <a:lnTo>
                    <a:pt x="595" y="1375"/>
                  </a:lnTo>
                  <a:lnTo>
                    <a:pt x="618" y="1407"/>
                  </a:lnTo>
                  <a:lnTo>
                    <a:pt x="627" y="1420"/>
                  </a:lnTo>
                  <a:lnTo>
                    <a:pt x="632" y="1431"/>
                  </a:lnTo>
                  <a:lnTo>
                    <a:pt x="636" y="1437"/>
                  </a:lnTo>
                  <a:lnTo>
                    <a:pt x="638" y="1441"/>
                  </a:lnTo>
                  <a:lnTo>
                    <a:pt x="634" y="1441"/>
                  </a:lnTo>
                  <a:lnTo>
                    <a:pt x="630" y="1435"/>
                  </a:lnTo>
                  <a:lnTo>
                    <a:pt x="622" y="1428"/>
                  </a:lnTo>
                  <a:lnTo>
                    <a:pt x="613" y="1416"/>
                  </a:lnTo>
                  <a:lnTo>
                    <a:pt x="589" y="1386"/>
                  </a:lnTo>
                  <a:lnTo>
                    <a:pt x="559" y="1347"/>
                  </a:lnTo>
                  <a:lnTo>
                    <a:pt x="531" y="1308"/>
                  </a:lnTo>
                  <a:lnTo>
                    <a:pt x="508" y="1274"/>
                  </a:lnTo>
                  <a:lnTo>
                    <a:pt x="499" y="1262"/>
                  </a:lnTo>
                  <a:lnTo>
                    <a:pt x="493" y="1252"/>
                  </a:lnTo>
                  <a:lnTo>
                    <a:pt x="490" y="1244"/>
                  </a:lnTo>
                  <a:lnTo>
                    <a:pt x="489" y="1241"/>
                  </a:lnTo>
                  <a:lnTo>
                    <a:pt x="491" y="1242"/>
                  </a:lnTo>
                  <a:lnTo>
                    <a:pt x="496" y="1246"/>
                  </a:lnTo>
                  <a:lnTo>
                    <a:pt x="504" y="1255"/>
                  </a:lnTo>
                  <a:lnTo>
                    <a:pt x="512" y="1266"/>
                  </a:lnTo>
                  <a:lnTo>
                    <a:pt x="537" y="1297"/>
                  </a:lnTo>
                  <a:lnTo>
                    <a:pt x="566" y="1335"/>
                  </a:lnTo>
                  <a:close/>
                  <a:moveTo>
                    <a:pt x="195" y="801"/>
                  </a:moveTo>
                  <a:lnTo>
                    <a:pt x="170" y="766"/>
                  </a:lnTo>
                  <a:lnTo>
                    <a:pt x="151" y="737"/>
                  </a:lnTo>
                  <a:lnTo>
                    <a:pt x="139" y="717"/>
                  </a:lnTo>
                  <a:lnTo>
                    <a:pt x="134" y="707"/>
                  </a:lnTo>
                  <a:lnTo>
                    <a:pt x="137" y="708"/>
                  </a:lnTo>
                  <a:lnTo>
                    <a:pt x="141" y="712"/>
                  </a:lnTo>
                  <a:lnTo>
                    <a:pt x="147" y="720"/>
                  </a:lnTo>
                  <a:lnTo>
                    <a:pt x="156" y="729"/>
                  </a:lnTo>
                  <a:lnTo>
                    <a:pt x="177" y="756"/>
                  </a:lnTo>
                  <a:lnTo>
                    <a:pt x="201" y="791"/>
                  </a:lnTo>
                  <a:lnTo>
                    <a:pt x="225" y="826"/>
                  </a:lnTo>
                  <a:lnTo>
                    <a:pt x="245" y="855"/>
                  </a:lnTo>
                  <a:lnTo>
                    <a:pt x="258" y="875"/>
                  </a:lnTo>
                  <a:lnTo>
                    <a:pt x="261" y="885"/>
                  </a:lnTo>
                  <a:lnTo>
                    <a:pt x="260" y="884"/>
                  </a:lnTo>
                  <a:lnTo>
                    <a:pt x="255" y="879"/>
                  </a:lnTo>
                  <a:lnTo>
                    <a:pt x="249" y="872"/>
                  </a:lnTo>
                  <a:lnTo>
                    <a:pt x="240" y="862"/>
                  </a:lnTo>
                  <a:lnTo>
                    <a:pt x="220" y="835"/>
                  </a:lnTo>
                  <a:lnTo>
                    <a:pt x="195" y="801"/>
                  </a:lnTo>
                  <a:close/>
                  <a:moveTo>
                    <a:pt x="372" y="1027"/>
                  </a:moveTo>
                  <a:lnTo>
                    <a:pt x="398" y="1064"/>
                  </a:lnTo>
                  <a:lnTo>
                    <a:pt x="418" y="1095"/>
                  </a:lnTo>
                  <a:lnTo>
                    <a:pt x="426" y="1107"/>
                  </a:lnTo>
                  <a:lnTo>
                    <a:pt x="432" y="1117"/>
                  </a:lnTo>
                  <a:lnTo>
                    <a:pt x="436" y="1123"/>
                  </a:lnTo>
                  <a:lnTo>
                    <a:pt x="436" y="1126"/>
                  </a:lnTo>
                  <a:lnTo>
                    <a:pt x="433" y="1126"/>
                  </a:lnTo>
                  <a:lnTo>
                    <a:pt x="429" y="1121"/>
                  </a:lnTo>
                  <a:lnTo>
                    <a:pt x="423" y="1114"/>
                  </a:lnTo>
                  <a:lnTo>
                    <a:pt x="414" y="1103"/>
                  </a:lnTo>
                  <a:lnTo>
                    <a:pt x="391" y="1075"/>
                  </a:lnTo>
                  <a:lnTo>
                    <a:pt x="365" y="1039"/>
                  </a:lnTo>
                  <a:lnTo>
                    <a:pt x="340" y="1003"/>
                  </a:lnTo>
                  <a:lnTo>
                    <a:pt x="319" y="972"/>
                  </a:lnTo>
                  <a:lnTo>
                    <a:pt x="311" y="960"/>
                  </a:lnTo>
                  <a:lnTo>
                    <a:pt x="306" y="951"/>
                  </a:lnTo>
                  <a:lnTo>
                    <a:pt x="303" y="944"/>
                  </a:lnTo>
                  <a:lnTo>
                    <a:pt x="302" y="941"/>
                  </a:lnTo>
                  <a:lnTo>
                    <a:pt x="304" y="942"/>
                  </a:lnTo>
                  <a:lnTo>
                    <a:pt x="308" y="946"/>
                  </a:lnTo>
                  <a:lnTo>
                    <a:pt x="315" y="954"/>
                  </a:lnTo>
                  <a:lnTo>
                    <a:pt x="323" y="965"/>
                  </a:lnTo>
                  <a:lnTo>
                    <a:pt x="346" y="993"/>
                  </a:lnTo>
                  <a:lnTo>
                    <a:pt x="372" y="1027"/>
                  </a:lnTo>
                  <a:close/>
                  <a:moveTo>
                    <a:pt x="553" y="1274"/>
                  </a:moveTo>
                  <a:lnTo>
                    <a:pt x="581" y="1312"/>
                  </a:lnTo>
                  <a:lnTo>
                    <a:pt x="603" y="1345"/>
                  </a:lnTo>
                  <a:lnTo>
                    <a:pt x="612" y="1358"/>
                  </a:lnTo>
                  <a:lnTo>
                    <a:pt x="617" y="1367"/>
                  </a:lnTo>
                  <a:lnTo>
                    <a:pt x="621" y="1374"/>
                  </a:lnTo>
                  <a:lnTo>
                    <a:pt x="621" y="1377"/>
                  </a:lnTo>
                  <a:lnTo>
                    <a:pt x="619" y="1376"/>
                  </a:lnTo>
                  <a:lnTo>
                    <a:pt x="615" y="1372"/>
                  </a:lnTo>
                  <a:lnTo>
                    <a:pt x="607" y="1364"/>
                  </a:lnTo>
                  <a:lnTo>
                    <a:pt x="599" y="1353"/>
                  </a:lnTo>
                  <a:lnTo>
                    <a:pt x="575" y="1324"/>
                  </a:lnTo>
                  <a:lnTo>
                    <a:pt x="547" y="1286"/>
                  </a:lnTo>
                  <a:lnTo>
                    <a:pt x="519" y="1249"/>
                  </a:lnTo>
                  <a:lnTo>
                    <a:pt x="497" y="1217"/>
                  </a:lnTo>
                  <a:lnTo>
                    <a:pt x="490" y="1204"/>
                  </a:lnTo>
                  <a:lnTo>
                    <a:pt x="483" y="1195"/>
                  </a:lnTo>
                  <a:lnTo>
                    <a:pt x="480" y="1188"/>
                  </a:lnTo>
                  <a:lnTo>
                    <a:pt x="479" y="1185"/>
                  </a:lnTo>
                  <a:lnTo>
                    <a:pt x="481" y="1185"/>
                  </a:lnTo>
                  <a:lnTo>
                    <a:pt x="486" y="1190"/>
                  </a:lnTo>
                  <a:lnTo>
                    <a:pt x="493" y="1198"/>
                  </a:lnTo>
                  <a:lnTo>
                    <a:pt x="503" y="1209"/>
                  </a:lnTo>
                  <a:lnTo>
                    <a:pt x="526" y="1238"/>
                  </a:lnTo>
                  <a:lnTo>
                    <a:pt x="553" y="1274"/>
                  </a:lnTo>
                  <a:close/>
                  <a:moveTo>
                    <a:pt x="212" y="759"/>
                  </a:moveTo>
                  <a:lnTo>
                    <a:pt x="235" y="792"/>
                  </a:lnTo>
                  <a:lnTo>
                    <a:pt x="253" y="820"/>
                  </a:lnTo>
                  <a:lnTo>
                    <a:pt x="261" y="831"/>
                  </a:lnTo>
                  <a:lnTo>
                    <a:pt x="265" y="840"/>
                  </a:lnTo>
                  <a:lnTo>
                    <a:pt x="268" y="846"/>
                  </a:lnTo>
                  <a:lnTo>
                    <a:pt x="268" y="848"/>
                  </a:lnTo>
                  <a:lnTo>
                    <a:pt x="267" y="848"/>
                  </a:lnTo>
                  <a:lnTo>
                    <a:pt x="263" y="844"/>
                  </a:lnTo>
                  <a:lnTo>
                    <a:pt x="256" y="837"/>
                  </a:lnTo>
                  <a:lnTo>
                    <a:pt x="249" y="828"/>
                  </a:lnTo>
                  <a:lnTo>
                    <a:pt x="228" y="802"/>
                  </a:lnTo>
                  <a:lnTo>
                    <a:pt x="205" y="769"/>
                  </a:lnTo>
                  <a:lnTo>
                    <a:pt x="182" y="736"/>
                  </a:lnTo>
                  <a:lnTo>
                    <a:pt x="164" y="708"/>
                  </a:lnTo>
                  <a:lnTo>
                    <a:pt x="152" y="687"/>
                  </a:lnTo>
                  <a:lnTo>
                    <a:pt x="147" y="679"/>
                  </a:lnTo>
                  <a:lnTo>
                    <a:pt x="150" y="680"/>
                  </a:lnTo>
                  <a:lnTo>
                    <a:pt x="154" y="683"/>
                  </a:lnTo>
                  <a:lnTo>
                    <a:pt x="160" y="691"/>
                  </a:lnTo>
                  <a:lnTo>
                    <a:pt x="168" y="699"/>
                  </a:lnTo>
                  <a:lnTo>
                    <a:pt x="187" y="725"/>
                  </a:lnTo>
                  <a:lnTo>
                    <a:pt x="212" y="759"/>
                  </a:lnTo>
                  <a:close/>
                  <a:moveTo>
                    <a:pt x="369" y="997"/>
                  </a:moveTo>
                  <a:lnTo>
                    <a:pt x="344" y="963"/>
                  </a:lnTo>
                  <a:lnTo>
                    <a:pt x="324" y="933"/>
                  </a:lnTo>
                  <a:lnTo>
                    <a:pt x="311" y="913"/>
                  </a:lnTo>
                  <a:lnTo>
                    <a:pt x="308" y="903"/>
                  </a:lnTo>
                  <a:lnTo>
                    <a:pt x="310" y="904"/>
                  </a:lnTo>
                  <a:lnTo>
                    <a:pt x="315" y="909"/>
                  </a:lnTo>
                  <a:lnTo>
                    <a:pt x="321" y="915"/>
                  </a:lnTo>
                  <a:lnTo>
                    <a:pt x="329" y="926"/>
                  </a:lnTo>
                  <a:lnTo>
                    <a:pt x="350" y="953"/>
                  </a:lnTo>
                  <a:lnTo>
                    <a:pt x="375" y="986"/>
                  </a:lnTo>
                  <a:lnTo>
                    <a:pt x="400" y="1022"/>
                  </a:lnTo>
                  <a:lnTo>
                    <a:pt x="421" y="1051"/>
                  </a:lnTo>
                  <a:lnTo>
                    <a:pt x="427" y="1063"/>
                  </a:lnTo>
                  <a:lnTo>
                    <a:pt x="432" y="1072"/>
                  </a:lnTo>
                  <a:lnTo>
                    <a:pt x="436" y="1078"/>
                  </a:lnTo>
                  <a:lnTo>
                    <a:pt x="437" y="1081"/>
                  </a:lnTo>
                  <a:lnTo>
                    <a:pt x="435" y="1080"/>
                  </a:lnTo>
                  <a:lnTo>
                    <a:pt x="430" y="1076"/>
                  </a:lnTo>
                  <a:lnTo>
                    <a:pt x="424" y="1068"/>
                  </a:lnTo>
                  <a:lnTo>
                    <a:pt x="415" y="1059"/>
                  </a:lnTo>
                  <a:lnTo>
                    <a:pt x="394" y="1032"/>
                  </a:lnTo>
                  <a:lnTo>
                    <a:pt x="369" y="997"/>
                  </a:lnTo>
                  <a:close/>
                  <a:moveTo>
                    <a:pt x="550" y="1224"/>
                  </a:moveTo>
                  <a:lnTo>
                    <a:pt x="576" y="1260"/>
                  </a:lnTo>
                  <a:lnTo>
                    <a:pt x="598" y="1291"/>
                  </a:lnTo>
                  <a:lnTo>
                    <a:pt x="605" y="1304"/>
                  </a:lnTo>
                  <a:lnTo>
                    <a:pt x="611" y="1312"/>
                  </a:lnTo>
                  <a:lnTo>
                    <a:pt x="614" y="1319"/>
                  </a:lnTo>
                  <a:lnTo>
                    <a:pt x="615" y="1322"/>
                  </a:lnTo>
                  <a:lnTo>
                    <a:pt x="613" y="1322"/>
                  </a:lnTo>
                  <a:lnTo>
                    <a:pt x="607" y="1318"/>
                  </a:lnTo>
                  <a:lnTo>
                    <a:pt x="601" y="1310"/>
                  </a:lnTo>
                  <a:lnTo>
                    <a:pt x="592" y="1299"/>
                  </a:lnTo>
                  <a:lnTo>
                    <a:pt x="569" y="1271"/>
                  </a:lnTo>
                  <a:lnTo>
                    <a:pt x="543" y="1236"/>
                  </a:lnTo>
                  <a:lnTo>
                    <a:pt x="517" y="1200"/>
                  </a:lnTo>
                  <a:lnTo>
                    <a:pt x="495" y="1169"/>
                  </a:lnTo>
                  <a:lnTo>
                    <a:pt x="487" y="1157"/>
                  </a:lnTo>
                  <a:lnTo>
                    <a:pt x="482" y="1147"/>
                  </a:lnTo>
                  <a:lnTo>
                    <a:pt x="479" y="1141"/>
                  </a:lnTo>
                  <a:lnTo>
                    <a:pt x="478" y="1137"/>
                  </a:lnTo>
                  <a:lnTo>
                    <a:pt x="480" y="1138"/>
                  </a:lnTo>
                  <a:lnTo>
                    <a:pt x="485" y="1143"/>
                  </a:lnTo>
                  <a:lnTo>
                    <a:pt x="492" y="1150"/>
                  </a:lnTo>
                  <a:lnTo>
                    <a:pt x="500" y="1160"/>
                  </a:lnTo>
                  <a:lnTo>
                    <a:pt x="523" y="1188"/>
                  </a:lnTo>
                  <a:lnTo>
                    <a:pt x="550" y="1224"/>
                  </a:lnTo>
                  <a:close/>
                  <a:moveTo>
                    <a:pt x="23" y="451"/>
                  </a:moveTo>
                  <a:lnTo>
                    <a:pt x="24" y="452"/>
                  </a:lnTo>
                  <a:lnTo>
                    <a:pt x="29" y="455"/>
                  </a:lnTo>
                  <a:lnTo>
                    <a:pt x="34" y="462"/>
                  </a:lnTo>
                  <a:lnTo>
                    <a:pt x="42" y="470"/>
                  </a:lnTo>
                  <a:lnTo>
                    <a:pt x="59" y="494"/>
                  </a:lnTo>
                  <a:lnTo>
                    <a:pt x="80" y="524"/>
                  </a:lnTo>
                  <a:lnTo>
                    <a:pt x="102" y="556"/>
                  </a:lnTo>
                  <a:lnTo>
                    <a:pt x="118" y="582"/>
                  </a:lnTo>
                  <a:lnTo>
                    <a:pt x="129" y="600"/>
                  </a:lnTo>
                  <a:lnTo>
                    <a:pt x="132" y="608"/>
                  </a:lnTo>
                  <a:lnTo>
                    <a:pt x="131" y="608"/>
                  </a:lnTo>
                  <a:lnTo>
                    <a:pt x="127" y="604"/>
                  </a:lnTo>
                  <a:lnTo>
                    <a:pt x="122" y="598"/>
                  </a:lnTo>
                  <a:lnTo>
                    <a:pt x="114" y="589"/>
                  </a:lnTo>
                  <a:lnTo>
                    <a:pt x="96" y="565"/>
                  </a:lnTo>
                  <a:lnTo>
                    <a:pt x="74" y="535"/>
                  </a:lnTo>
                  <a:lnTo>
                    <a:pt x="53" y="504"/>
                  </a:lnTo>
                  <a:lnTo>
                    <a:pt x="36" y="478"/>
                  </a:lnTo>
                  <a:lnTo>
                    <a:pt x="31" y="467"/>
                  </a:lnTo>
                  <a:lnTo>
                    <a:pt x="25" y="460"/>
                  </a:lnTo>
                  <a:lnTo>
                    <a:pt x="23" y="454"/>
                  </a:lnTo>
                  <a:lnTo>
                    <a:pt x="23" y="451"/>
                  </a:lnTo>
                  <a:close/>
                  <a:moveTo>
                    <a:pt x="168" y="658"/>
                  </a:moveTo>
                  <a:lnTo>
                    <a:pt x="170" y="658"/>
                  </a:lnTo>
                  <a:lnTo>
                    <a:pt x="174" y="663"/>
                  </a:lnTo>
                  <a:lnTo>
                    <a:pt x="180" y="669"/>
                  </a:lnTo>
                  <a:lnTo>
                    <a:pt x="187" y="679"/>
                  </a:lnTo>
                  <a:lnTo>
                    <a:pt x="207" y="704"/>
                  </a:lnTo>
                  <a:lnTo>
                    <a:pt x="229" y="735"/>
                  </a:lnTo>
                  <a:lnTo>
                    <a:pt x="252" y="766"/>
                  </a:lnTo>
                  <a:lnTo>
                    <a:pt x="269" y="793"/>
                  </a:lnTo>
                  <a:lnTo>
                    <a:pt x="276" y="804"/>
                  </a:lnTo>
                  <a:lnTo>
                    <a:pt x="281" y="813"/>
                  </a:lnTo>
                  <a:lnTo>
                    <a:pt x="283" y="818"/>
                  </a:lnTo>
                  <a:lnTo>
                    <a:pt x="285" y="821"/>
                  </a:lnTo>
                  <a:lnTo>
                    <a:pt x="282" y="820"/>
                  </a:lnTo>
                  <a:lnTo>
                    <a:pt x="278" y="817"/>
                  </a:lnTo>
                  <a:lnTo>
                    <a:pt x="273" y="810"/>
                  </a:lnTo>
                  <a:lnTo>
                    <a:pt x="265" y="802"/>
                  </a:lnTo>
                  <a:lnTo>
                    <a:pt x="246" y="777"/>
                  </a:lnTo>
                  <a:lnTo>
                    <a:pt x="223" y="746"/>
                  </a:lnTo>
                  <a:lnTo>
                    <a:pt x="200" y="713"/>
                  </a:lnTo>
                  <a:lnTo>
                    <a:pt x="183" y="686"/>
                  </a:lnTo>
                  <a:lnTo>
                    <a:pt x="177" y="676"/>
                  </a:lnTo>
                  <a:lnTo>
                    <a:pt x="171" y="667"/>
                  </a:lnTo>
                  <a:lnTo>
                    <a:pt x="169" y="660"/>
                  </a:lnTo>
                  <a:lnTo>
                    <a:pt x="168" y="658"/>
                  </a:lnTo>
                  <a:close/>
                  <a:moveTo>
                    <a:pt x="387" y="953"/>
                  </a:moveTo>
                  <a:lnTo>
                    <a:pt x="411" y="986"/>
                  </a:lnTo>
                  <a:lnTo>
                    <a:pt x="429" y="1014"/>
                  </a:lnTo>
                  <a:lnTo>
                    <a:pt x="437" y="1026"/>
                  </a:lnTo>
                  <a:lnTo>
                    <a:pt x="441" y="1035"/>
                  </a:lnTo>
                  <a:lnTo>
                    <a:pt x="444" y="1040"/>
                  </a:lnTo>
                  <a:lnTo>
                    <a:pt x="445" y="1044"/>
                  </a:lnTo>
                  <a:lnTo>
                    <a:pt x="443" y="1044"/>
                  </a:lnTo>
                  <a:lnTo>
                    <a:pt x="439" y="1039"/>
                  </a:lnTo>
                  <a:lnTo>
                    <a:pt x="432" y="1033"/>
                  </a:lnTo>
                  <a:lnTo>
                    <a:pt x="425" y="1023"/>
                  </a:lnTo>
                  <a:lnTo>
                    <a:pt x="404" y="997"/>
                  </a:lnTo>
                  <a:lnTo>
                    <a:pt x="380" y="965"/>
                  </a:lnTo>
                  <a:lnTo>
                    <a:pt x="356" y="931"/>
                  </a:lnTo>
                  <a:lnTo>
                    <a:pt x="337" y="902"/>
                  </a:lnTo>
                  <a:lnTo>
                    <a:pt x="330" y="891"/>
                  </a:lnTo>
                  <a:lnTo>
                    <a:pt x="326" y="883"/>
                  </a:lnTo>
                  <a:lnTo>
                    <a:pt x="322" y="876"/>
                  </a:lnTo>
                  <a:lnTo>
                    <a:pt x="321" y="873"/>
                  </a:lnTo>
                  <a:lnTo>
                    <a:pt x="323" y="874"/>
                  </a:lnTo>
                  <a:lnTo>
                    <a:pt x="328" y="878"/>
                  </a:lnTo>
                  <a:lnTo>
                    <a:pt x="334" y="885"/>
                  </a:lnTo>
                  <a:lnTo>
                    <a:pt x="342" y="895"/>
                  </a:lnTo>
                  <a:lnTo>
                    <a:pt x="362" y="920"/>
                  </a:lnTo>
                  <a:lnTo>
                    <a:pt x="387" y="953"/>
                  </a:lnTo>
                  <a:close/>
                  <a:moveTo>
                    <a:pt x="546" y="1192"/>
                  </a:moveTo>
                  <a:lnTo>
                    <a:pt x="521" y="1158"/>
                  </a:lnTo>
                  <a:lnTo>
                    <a:pt x="501" y="1129"/>
                  </a:lnTo>
                  <a:lnTo>
                    <a:pt x="494" y="1117"/>
                  </a:lnTo>
                  <a:lnTo>
                    <a:pt x="489" y="1107"/>
                  </a:lnTo>
                  <a:lnTo>
                    <a:pt x="485" y="1102"/>
                  </a:lnTo>
                  <a:lnTo>
                    <a:pt x="485" y="1099"/>
                  </a:lnTo>
                  <a:lnTo>
                    <a:pt x="486" y="1099"/>
                  </a:lnTo>
                  <a:lnTo>
                    <a:pt x="492" y="1103"/>
                  </a:lnTo>
                  <a:lnTo>
                    <a:pt x="498" y="1110"/>
                  </a:lnTo>
                  <a:lnTo>
                    <a:pt x="507" y="1120"/>
                  </a:lnTo>
                  <a:lnTo>
                    <a:pt x="528" y="1147"/>
                  </a:lnTo>
                  <a:lnTo>
                    <a:pt x="554" y="1182"/>
                  </a:lnTo>
                  <a:lnTo>
                    <a:pt x="579" y="1216"/>
                  </a:lnTo>
                  <a:lnTo>
                    <a:pt x="599" y="1245"/>
                  </a:lnTo>
                  <a:lnTo>
                    <a:pt x="606" y="1257"/>
                  </a:lnTo>
                  <a:lnTo>
                    <a:pt x="612" y="1267"/>
                  </a:lnTo>
                  <a:lnTo>
                    <a:pt x="615" y="1273"/>
                  </a:lnTo>
                  <a:lnTo>
                    <a:pt x="616" y="1276"/>
                  </a:lnTo>
                  <a:lnTo>
                    <a:pt x="614" y="1276"/>
                  </a:lnTo>
                  <a:lnTo>
                    <a:pt x="609" y="1271"/>
                  </a:lnTo>
                  <a:lnTo>
                    <a:pt x="603" y="1264"/>
                  </a:lnTo>
                  <a:lnTo>
                    <a:pt x="594" y="1254"/>
                  </a:lnTo>
                  <a:lnTo>
                    <a:pt x="572" y="1227"/>
                  </a:lnTo>
                  <a:lnTo>
                    <a:pt x="546" y="1192"/>
                  </a:lnTo>
                  <a:close/>
                  <a:moveTo>
                    <a:pt x="56" y="447"/>
                  </a:moveTo>
                  <a:lnTo>
                    <a:pt x="58" y="447"/>
                  </a:lnTo>
                  <a:lnTo>
                    <a:pt x="61" y="450"/>
                  </a:lnTo>
                  <a:lnTo>
                    <a:pt x="66" y="456"/>
                  </a:lnTo>
                  <a:lnTo>
                    <a:pt x="74" y="465"/>
                  </a:lnTo>
                  <a:lnTo>
                    <a:pt x="91" y="488"/>
                  </a:lnTo>
                  <a:lnTo>
                    <a:pt x="112" y="517"/>
                  </a:lnTo>
                  <a:lnTo>
                    <a:pt x="132" y="546"/>
                  </a:lnTo>
                  <a:lnTo>
                    <a:pt x="148" y="571"/>
                  </a:lnTo>
                  <a:lnTo>
                    <a:pt x="158" y="589"/>
                  </a:lnTo>
                  <a:lnTo>
                    <a:pt x="161" y="597"/>
                  </a:lnTo>
                  <a:lnTo>
                    <a:pt x="159" y="597"/>
                  </a:lnTo>
                  <a:lnTo>
                    <a:pt x="156" y="592"/>
                  </a:lnTo>
                  <a:lnTo>
                    <a:pt x="151" y="587"/>
                  </a:lnTo>
                  <a:lnTo>
                    <a:pt x="143" y="578"/>
                  </a:lnTo>
                  <a:lnTo>
                    <a:pt x="126" y="556"/>
                  </a:lnTo>
                  <a:lnTo>
                    <a:pt x="105" y="527"/>
                  </a:lnTo>
                  <a:lnTo>
                    <a:pt x="85" y="497"/>
                  </a:lnTo>
                  <a:lnTo>
                    <a:pt x="70" y="473"/>
                  </a:lnTo>
                  <a:lnTo>
                    <a:pt x="63" y="463"/>
                  </a:lnTo>
                  <a:lnTo>
                    <a:pt x="59" y="454"/>
                  </a:lnTo>
                  <a:lnTo>
                    <a:pt x="57" y="449"/>
                  </a:lnTo>
                  <a:lnTo>
                    <a:pt x="56" y="447"/>
                  </a:lnTo>
                  <a:close/>
                  <a:moveTo>
                    <a:pt x="195" y="644"/>
                  </a:moveTo>
                  <a:lnTo>
                    <a:pt x="197" y="645"/>
                  </a:lnTo>
                  <a:lnTo>
                    <a:pt x="200" y="649"/>
                  </a:lnTo>
                  <a:lnTo>
                    <a:pt x="207" y="655"/>
                  </a:lnTo>
                  <a:lnTo>
                    <a:pt x="214" y="664"/>
                  </a:lnTo>
                  <a:lnTo>
                    <a:pt x="233" y="687"/>
                  </a:lnTo>
                  <a:lnTo>
                    <a:pt x="254" y="718"/>
                  </a:lnTo>
                  <a:lnTo>
                    <a:pt x="276" y="749"/>
                  </a:lnTo>
                  <a:lnTo>
                    <a:pt x="293" y="775"/>
                  </a:lnTo>
                  <a:lnTo>
                    <a:pt x="304" y="793"/>
                  </a:lnTo>
                  <a:lnTo>
                    <a:pt x="307" y="802"/>
                  </a:lnTo>
                  <a:lnTo>
                    <a:pt x="305" y="801"/>
                  </a:lnTo>
                  <a:lnTo>
                    <a:pt x="301" y="797"/>
                  </a:lnTo>
                  <a:lnTo>
                    <a:pt x="295" y="791"/>
                  </a:lnTo>
                  <a:lnTo>
                    <a:pt x="288" y="782"/>
                  </a:lnTo>
                  <a:lnTo>
                    <a:pt x="269" y="759"/>
                  </a:lnTo>
                  <a:lnTo>
                    <a:pt x="248" y="728"/>
                  </a:lnTo>
                  <a:lnTo>
                    <a:pt x="226" y="697"/>
                  </a:lnTo>
                  <a:lnTo>
                    <a:pt x="209" y="671"/>
                  </a:lnTo>
                  <a:lnTo>
                    <a:pt x="202" y="661"/>
                  </a:lnTo>
                  <a:lnTo>
                    <a:pt x="198" y="653"/>
                  </a:lnTo>
                  <a:lnTo>
                    <a:pt x="196" y="647"/>
                  </a:lnTo>
                  <a:lnTo>
                    <a:pt x="195" y="644"/>
                  </a:lnTo>
                  <a:close/>
                  <a:moveTo>
                    <a:pt x="399" y="940"/>
                  </a:moveTo>
                  <a:lnTo>
                    <a:pt x="375" y="908"/>
                  </a:lnTo>
                  <a:lnTo>
                    <a:pt x="358" y="879"/>
                  </a:lnTo>
                  <a:lnTo>
                    <a:pt x="350" y="869"/>
                  </a:lnTo>
                  <a:lnTo>
                    <a:pt x="346" y="860"/>
                  </a:lnTo>
                  <a:lnTo>
                    <a:pt x="343" y="855"/>
                  </a:lnTo>
                  <a:lnTo>
                    <a:pt x="343" y="851"/>
                  </a:lnTo>
                  <a:lnTo>
                    <a:pt x="345" y="853"/>
                  </a:lnTo>
                  <a:lnTo>
                    <a:pt x="349" y="856"/>
                  </a:lnTo>
                  <a:lnTo>
                    <a:pt x="355" y="862"/>
                  </a:lnTo>
                  <a:lnTo>
                    <a:pt x="362" y="872"/>
                  </a:lnTo>
                  <a:lnTo>
                    <a:pt x="383" y="897"/>
                  </a:lnTo>
                  <a:lnTo>
                    <a:pt x="405" y="928"/>
                  </a:lnTo>
                  <a:lnTo>
                    <a:pt x="428" y="960"/>
                  </a:lnTo>
                  <a:lnTo>
                    <a:pt x="446" y="987"/>
                  </a:lnTo>
                  <a:lnTo>
                    <a:pt x="453" y="998"/>
                  </a:lnTo>
                  <a:lnTo>
                    <a:pt x="457" y="1006"/>
                  </a:lnTo>
                  <a:lnTo>
                    <a:pt x="460" y="1012"/>
                  </a:lnTo>
                  <a:lnTo>
                    <a:pt x="460" y="1015"/>
                  </a:lnTo>
                  <a:lnTo>
                    <a:pt x="459" y="1014"/>
                  </a:lnTo>
                  <a:lnTo>
                    <a:pt x="455" y="1011"/>
                  </a:lnTo>
                  <a:lnTo>
                    <a:pt x="449" y="1005"/>
                  </a:lnTo>
                  <a:lnTo>
                    <a:pt x="441" y="995"/>
                  </a:lnTo>
                  <a:lnTo>
                    <a:pt x="422" y="971"/>
                  </a:lnTo>
                  <a:lnTo>
                    <a:pt x="399" y="940"/>
                  </a:lnTo>
                  <a:close/>
                  <a:moveTo>
                    <a:pt x="559" y="1159"/>
                  </a:moveTo>
                  <a:lnTo>
                    <a:pt x="534" y="1126"/>
                  </a:lnTo>
                  <a:lnTo>
                    <a:pt x="516" y="1096"/>
                  </a:lnTo>
                  <a:lnTo>
                    <a:pt x="508" y="1086"/>
                  </a:lnTo>
                  <a:lnTo>
                    <a:pt x="503" y="1076"/>
                  </a:lnTo>
                  <a:lnTo>
                    <a:pt x="499" y="1071"/>
                  </a:lnTo>
                  <a:lnTo>
                    <a:pt x="499" y="1067"/>
                  </a:lnTo>
                  <a:lnTo>
                    <a:pt x="501" y="1068"/>
                  </a:lnTo>
                  <a:lnTo>
                    <a:pt x="506" y="1072"/>
                  </a:lnTo>
                  <a:lnTo>
                    <a:pt x="512" y="1078"/>
                  </a:lnTo>
                  <a:lnTo>
                    <a:pt x="520" y="1088"/>
                  </a:lnTo>
                  <a:lnTo>
                    <a:pt x="541" y="1114"/>
                  </a:lnTo>
                  <a:lnTo>
                    <a:pt x="566" y="1147"/>
                  </a:lnTo>
                  <a:lnTo>
                    <a:pt x="590" y="1181"/>
                  </a:lnTo>
                  <a:lnTo>
                    <a:pt x="609" y="1209"/>
                  </a:lnTo>
                  <a:lnTo>
                    <a:pt x="616" y="1219"/>
                  </a:lnTo>
                  <a:lnTo>
                    <a:pt x="621" y="1228"/>
                  </a:lnTo>
                  <a:lnTo>
                    <a:pt x="625" y="1235"/>
                  </a:lnTo>
                  <a:lnTo>
                    <a:pt x="625" y="1238"/>
                  </a:lnTo>
                  <a:lnTo>
                    <a:pt x="622" y="1237"/>
                  </a:lnTo>
                  <a:lnTo>
                    <a:pt x="618" y="1233"/>
                  </a:lnTo>
                  <a:lnTo>
                    <a:pt x="612" y="1226"/>
                  </a:lnTo>
                  <a:lnTo>
                    <a:pt x="604" y="1217"/>
                  </a:lnTo>
                  <a:lnTo>
                    <a:pt x="582" y="1191"/>
                  </a:lnTo>
                  <a:lnTo>
                    <a:pt x="559" y="1159"/>
                  </a:lnTo>
                  <a:close/>
                  <a:moveTo>
                    <a:pt x="143" y="526"/>
                  </a:moveTo>
                  <a:lnTo>
                    <a:pt x="124" y="497"/>
                  </a:lnTo>
                  <a:lnTo>
                    <a:pt x="109" y="474"/>
                  </a:lnTo>
                  <a:lnTo>
                    <a:pt x="102" y="464"/>
                  </a:lnTo>
                  <a:lnTo>
                    <a:pt x="99" y="456"/>
                  </a:lnTo>
                  <a:lnTo>
                    <a:pt x="97" y="451"/>
                  </a:lnTo>
                  <a:lnTo>
                    <a:pt x="96" y="449"/>
                  </a:lnTo>
                  <a:lnTo>
                    <a:pt x="98" y="449"/>
                  </a:lnTo>
                  <a:lnTo>
                    <a:pt x="101" y="452"/>
                  </a:lnTo>
                  <a:lnTo>
                    <a:pt x="106" y="458"/>
                  </a:lnTo>
                  <a:lnTo>
                    <a:pt x="113" y="466"/>
                  </a:lnTo>
                  <a:lnTo>
                    <a:pt x="129" y="488"/>
                  </a:lnTo>
                  <a:lnTo>
                    <a:pt x="150" y="515"/>
                  </a:lnTo>
                  <a:lnTo>
                    <a:pt x="169" y="544"/>
                  </a:lnTo>
                  <a:lnTo>
                    <a:pt x="184" y="568"/>
                  </a:lnTo>
                  <a:lnTo>
                    <a:pt x="194" y="585"/>
                  </a:lnTo>
                  <a:lnTo>
                    <a:pt x="197" y="592"/>
                  </a:lnTo>
                  <a:lnTo>
                    <a:pt x="195" y="591"/>
                  </a:lnTo>
                  <a:lnTo>
                    <a:pt x="192" y="589"/>
                  </a:lnTo>
                  <a:lnTo>
                    <a:pt x="186" y="583"/>
                  </a:lnTo>
                  <a:lnTo>
                    <a:pt x="180" y="575"/>
                  </a:lnTo>
                  <a:lnTo>
                    <a:pt x="163" y="552"/>
                  </a:lnTo>
                  <a:lnTo>
                    <a:pt x="143" y="526"/>
                  </a:lnTo>
                  <a:close/>
                  <a:moveTo>
                    <a:pt x="229" y="639"/>
                  </a:moveTo>
                  <a:lnTo>
                    <a:pt x="232" y="639"/>
                  </a:lnTo>
                  <a:lnTo>
                    <a:pt x="235" y="642"/>
                  </a:lnTo>
                  <a:lnTo>
                    <a:pt x="240" y="649"/>
                  </a:lnTo>
                  <a:lnTo>
                    <a:pt x="248" y="656"/>
                  </a:lnTo>
                  <a:lnTo>
                    <a:pt x="265" y="680"/>
                  </a:lnTo>
                  <a:lnTo>
                    <a:pt x="287" y="708"/>
                  </a:lnTo>
                  <a:lnTo>
                    <a:pt x="307" y="738"/>
                  </a:lnTo>
                  <a:lnTo>
                    <a:pt x="323" y="763"/>
                  </a:lnTo>
                  <a:lnTo>
                    <a:pt x="329" y="773"/>
                  </a:lnTo>
                  <a:lnTo>
                    <a:pt x="334" y="780"/>
                  </a:lnTo>
                  <a:lnTo>
                    <a:pt x="336" y="787"/>
                  </a:lnTo>
                  <a:lnTo>
                    <a:pt x="336" y="789"/>
                  </a:lnTo>
                  <a:lnTo>
                    <a:pt x="335" y="789"/>
                  </a:lnTo>
                  <a:lnTo>
                    <a:pt x="331" y="786"/>
                  </a:lnTo>
                  <a:lnTo>
                    <a:pt x="326" y="779"/>
                  </a:lnTo>
                  <a:lnTo>
                    <a:pt x="318" y="770"/>
                  </a:lnTo>
                  <a:lnTo>
                    <a:pt x="301" y="748"/>
                  </a:lnTo>
                  <a:lnTo>
                    <a:pt x="280" y="719"/>
                  </a:lnTo>
                  <a:lnTo>
                    <a:pt x="259" y="690"/>
                  </a:lnTo>
                  <a:lnTo>
                    <a:pt x="242" y="665"/>
                  </a:lnTo>
                  <a:lnTo>
                    <a:pt x="237" y="655"/>
                  </a:lnTo>
                  <a:lnTo>
                    <a:pt x="233" y="646"/>
                  </a:lnTo>
                  <a:lnTo>
                    <a:pt x="229" y="641"/>
                  </a:lnTo>
                  <a:lnTo>
                    <a:pt x="229" y="639"/>
                  </a:lnTo>
                  <a:close/>
                  <a:moveTo>
                    <a:pt x="424" y="922"/>
                  </a:moveTo>
                  <a:lnTo>
                    <a:pt x="402" y="890"/>
                  </a:lnTo>
                  <a:lnTo>
                    <a:pt x="385" y="864"/>
                  </a:lnTo>
                  <a:lnTo>
                    <a:pt x="378" y="854"/>
                  </a:lnTo>
                  <a:lnTo>
                    <a:pt x="374" y="845"/>
                  </a:lnTo>
                  <a:lnTo>
                    <a:pt x="371" y="840"/>
                  </a:lnTo>
                  <a:lnTo>
                    <a:pt x="371" y="836"/>
                  </a:lnTo>
                  <a:lnTo>
                    <a:pt x="373" y="837"/>
                  </a:lnTo>
                  <a:lnTo>
                    <a:pt x="376" y="841"/>
                  </a:lnTo>
                  <a:lnTo>
                    <a:pt x="383" y="847"/>
                  </a:lnTo>
                  <a:lnTo>
                    <a:pt x="390" y="856"/>
                  </a:lnTo>
                  <a:lnTo>
                    <a:pt x="409" y="879"/>
                  </a:lnTo>
                  <a:lnTo>
                    <a:pt x="431" y="910"/>
                  </a:lnTo>
                  <a:lnTo>
                    <a:pt x="453" y="941"/>
                  </a:lnTo>
                  <a:lnTo>
                    <a:pt x="470" y="967"/>
                  </a:lnTo>
                  <a:lnTo>
                    <a:pt x="477" y="977"/>
                  </a:lnTo>
                  <a:lnTo>
                    <a:pt x="481" y="985"/>
                  </a:lnTo>
                  <a:lnTo>
                    <a:pt x="484" y="991"/>
                  </a:lnTo>
                  <a:lnTo>
                    <a:pt x="484" y="994"/>
                  </a:lnTo>
                  <a:lnTo>
                    <a:pt x="483" y="993"/>
                  </a:lnTo>
                  <a:lnTo>
                    <a:pt x="479" y="990"/>
                  </a:lnTo>
                  <a:lnTo>
                    <a:pt x="473" y="984"/>
                  </a:lnTo>
                  <a:lnTo>
                    <a:pt x="466" y="974"/>
                  </a:lnTo>
                  <a:lnTo>
                    <a:pt x="446" y="952"/>
                  </a:lnTo>
                  <a:lnTo>
                    <a:pt x="424" y="922"/>
                  </a:lnTo>
                  <a:close/>
                  <a:moveTo>
                    <a:pt x="578" y="1132"/>
                  </a:moveTo>
                  <a:lnTo>
                    <a:pt x="554" y="1100"/>
                  </a:lnTo>
                  <a:lnTo>
                    <a:pt x="536" y="1073"/>
                  </a:lnTo>
                  <a:lnTo>
                    <a:pt x="530" y="1062"/>
                  </a:lnTo>
                  <a:lnTo>
                    <a:pt x="524" y="1053"/>
                  </a:lnTo>
                  <a:lnTo>
                    <a:pt x="522" y="1047"/>
                  </a:lnTo>
                  <a:lnTo>
                    <a:pt x="521" y="1044"/>
                  </a:lnTo>
                  <a:lnTo>
                    <a:pt x="523" y="1045"/>
                  </a:lnTo>
                  <a:lnTo>
                    <a:pt x="527" y="1048"/>
                  </a:lnTo>
                  <a:lnTo>
                    <a:pt x="534" y="1054"/>
                  </a:lnTo>
                  <a:lnTo>
                    <a:pt x="541" y="1064"/>
                  </a:lnTo>
                  <a:lnTo>
                    <a:pt x="562" y="1089"/>
                  </a:lnTo>
                  <a:lnTo>
                    <a:pt x="586" y="1120"/>
                  </a:lnTo>
                  <a:lnTo>
                    <a:pt x="608" y="1153"/>
                  </a:lnTo>
                  <a:lnTo>
                    <a:pt x="627" y="1179"/>
                  </a:lnTo>
                  <a:lnTo>
                    <a:pt x="633" y="1190"/>
                  </a:lnTo>
                  <a:lnTo>
                    <a:pt x="639" y="1199"/>
                  </a:lnTo>
                  <a:lnTo>
                    <a:pt x="641" y="1204"/>
                  </a:lnTo>
                  <a:lnTo>
                    <a:pt x="642" y="1208"/>
                  </a:lnTo>
                  <a:lnTo>
                    <a:pt x="640" y="1206"/>
                  </a:lnTo>
                  <a:lnTo>
                    <a:pt x="635" y="1203"/>
                  </a:lnTo>
                  <a:lnTo>
                    <a:pt x="630" y="1197"/>
                  </a:lnTo>
                  <a:lnTo>
                    <a:pt x="621" y="1188"/>
                  </a:lnTo>
                  <a:lnTo>
                    <a:pt x="602" y="1163"/>
                  </a:lnTo>
                  <a:lnTo>
                    <a:pt x="578" y="1132"/>
                  </a:lnTo>
                  <a:close/>
                  <a:moveTo>
                    <a:pt x="63" y="354"/>
                  </a:moveTo>
                  <a:lnTo>
                    <a:pt x="46" y="328"/>
                  </a:lnTo>
                  <a:lnTo>
                    <a:pt x="32" y="305"/>
                  </a:lnTo>
                  <a:lnTo>
                    <a:pt x="23" y="289"/>
                  </a:lnTo>
                  <a:lnTo>
                    <a:pt x="21" y="282"/>
                  </a:lnTo>
                  <a:lnTo>
                    <a:pt x="25" y="286"/>
                  </a:lnTo>
                  <a:lnTo>
                    <a:pt x="36" y="299"/>
                  </a:lnTo>
                  <a:lnTo>
                    <a:pt x="51" y="318"/>
                  </a:lnTo>
                  <a:lnTo>
                    <a:pt x="70" y="344"/>
                  </a:lnTo>
                  <a:lnTo>
                    <a:pt x="87" y="370"/>
                  </a:lnTo>
                  <a:lnTo>
                    <a:pt x="101" y="392"/>
                  </a:lnTo>
                  <a:lnTo>
                    <a:pt x="111" y="408"/>
                  </a:lnTo>
                  <a:lnTo>
                    <a:pt x="113" y="414"/>
                  </a:lnTo>
                  <a:lnTo>
                    <a:pt x="111" y="414"/>
                  </a:lnTo>
                  <a:lnTo>
                    <a:pt x="107" y="411"/>
                  </a:lnTo>
                  <a:lnTo>
                    <a:pt x="103" y="406"/>
                  </a:lnTo>
                  <a:lnTo>
                    <a:pt x="97" y="399"/>
                  </a:lnTo>
                  <a:lnTo>
                    <a:pt x="82" y="379"/>
                  </a:lnTo>
                  <a:lnTo>
                    <a:pt x="63" y="354"/>
                  </a:lnTo>
                  <a:close/>
                  <a:moveTo>
                    <a:pt x="142" y="456"/>
                  </a:moveTo>
                  <a:lnTo>
                    <a:pt x="144" y="456"/>
                  </a:lnTo>
                  <a:lnTo>
                    <a:pt x="147" y="460"/>
                  </a:lnTo>
                  <a:lnTo>
                    <a:pt x="152" y="466"/>
                  </a:lnTo>
                  <a:lnTo>
                    <a:pt x="158" y="474"/>
                  </a:lnTo>
                  <a:lnTo>
                    <a:pt x="174" y="494"/>
                  </a:lnTo>
                  <a:lnTo>
                    <a:pt x="194" y="521"/>
                  </a:lnTo>
                  <a:lnTo>
                    <a:pt x="212" y="548"/>
                  </a:lnTo>
                  <a:lnTo>
                    <a:pt x="227" y="571"/>
                  </a:lnTo>
                  <a:lnTo>
                    <a:pt x="237" y="587"/>
                  </a:lnTo>
                  <a:lnTo>
                    <a:pt x="239" y="595"/>
                  </a:lnTo>
                  <a:lnTo>
                    <a:pt x="237" y="595"/>
                  </a:lnTo>
                  <a:lnTo>
                    <a:pt x="234" y="591"/>
                  </a:lnTo>
                  <a:lnTo>
                    <a:pt x="229" y="586"/>
                  </a:lnTo>
                  <a:lnTo>
                    <a:pt x="223" y="578"/>
                  </a:lnTo>
                  <a:lnTo>
                    <a:pt x="207" y="558"/>
                  </a:lnTo>
                  <a:lnTo>
                    <a:pt x="187" y="532"/>
                  </a:lnTo>
                  <a:lnTo>
                    <a:pt x="169" y="504"/>
                  </a:lnTo>
                  <a:lnTo>
                    <a:pt x="154" y="480"/>
                  </a:lnTo>
                  <a:lnTo>
                    <a:pt x="148" y="472"/>
                  </a:lnTo>
                  <a:lnTo>
                    <a:pt x="144" y="464"/>
                  </a:lnTo>
                  <a:lnTo>
                    <a:pt x="142" y="459"/>
                  </a:lnTo>
                  <a:lnTo>
                    <a:pt x="142" y="456"/>
                  </a:lnTo>
                  <a:close/>
                  <a:moveTo>
                    <a:pt x="318" y="717"/>
                  </a:moveTo>
                  <a:lnTo>
                    <a:pt x="299" y="687"/>
                  </a:lnTo>
                  <a:lnTo>
                    <a:pt x="283" y="664"/>
                  </a:lnTo>
                  <a:lnTo>
                    <a:pt x="277" y="654"/>
                  </a:lnTo>
                  <a:lnTo>
                    <a:pt x="274" y="646"/>
                  </a:lnTo>
                  <a:lnTo>
                    <a:pt x="270" y="642"/>
                  </a:lnTo>
                  <a:lnTo>
                    <a:pt x="270" y="639"/>
                  </a:lnTo>
                  <a:lnTo>
                    <a:pt x="273" y="640"/>
                  </a:lnTo>
                  <a:lnTo>
                    <a:pt x="276" y="642"/>
                  </a:lnTo>
                  <a:lnTo>
                    <a:pt x="281" y="649"/>
                  </a:lnTo>
                  <a:lnTo>
                    <a:pt x="288" y="656"/>
                  </a:lnTo>
                  <a:lnTo>
                    <a:pt x="305" y="678"/>
                  </a:lnTo>
                  <a:lnTo>
                    <a:pt x="326" y="706"/>
                  </a:lnTo>
                  <a:lnTo>
                    <a:pt x="345" y="734"/>
                  </a:lnTo>
                  <a:lnTo>
                    <a:pt x="360" y="758"/>
                  </a:lnTo>
                  <a:lnTo>
                    <a:pt x="371" y="775"/>
                  </a:lnTo>
                  <a:lnTo>
                    <a:pt x="373" y="782"/>
                  </a:lnTo>
                  <a:lnTo>
                    <a:pt x="372" y="782"/>
                  </a:lnTo>
                  <a:lnTo>
                    <a:pt x="368" y="779"/>
                  </a:lnTo>
                  <a:lnTo>
                    <a:pt x="362" y="774"/>
                  </a:lnTo>
                  <a:lnTo>
                    <a:pt x="356" y="766"/>
                  </a:lnTo>
                  <a:lnTo>
                    <a:pt x="338" y="744"/>
                  </a:lnTo>
                  <a:lnTo>
                    <a:pt x="318" y="717"/>
                  </a:lnTo>
                  <a:close/>
                  <a:moveTo>
                    <a:pt x="406" y="830"/>
                  </a:moveTo>
                  <a:lnTo>
                    <a:pt x="409" y="830"/>
                  </a:lnTo>
                  <a:lnTo>
                    <a:pt x="412" y="833"/>
                  </a:lnTo>
                  <a:lnTo>
                    <a:pt x="417" y="838"/>
                  </a:lnTo>
                  <a:lnTo>
                    <a:pt x="425" y="847"/>
                  </a:lnTo>
                  <a:lnTo>
                    <a:pt x="443" y="870"/>
                  </a:lnTo>
                  <a:lnTo>
                    <a:pt x="465" y="899"/>
                  </a:lnTo>
                  <a:lnTo>
                    <a:pt x="485" y="928"/>
                  </a:lnTo>
                  <a:lnTo>
                    <a:pt x="501" y="953"/>
                  </a:lnTo>
                  <a:lnTo>
                    <a:pt x="508" y="964"/>
                  </a:lnTo>
                  <a:lnTo>
                    <a:pt x="512" y="971"/>
                  </a:lnTo>
                  <a:lnTo>
                    <a:pt x="516" y="977"/>
                  </a:lnTo>
                  <a:lnTo>
                    <a:pt x="516" y="980"/>
                  </a:lnTo>
                  <a:lnTo>
                    <a:pt x="513" y="979"/>
                  </a:lnTo>
                  <a:lnTo>
                    <a:pt x="510" y="976"/>
                  </a:lnTo>
                  <a:lnTo>
                    <a:pt x="505" y="970"/>
                  </a:lnTo>
                  <a:lnTo>
                    <a:pt x="497" y="962"/>
                  </a:lnTo>
                  <a:lnTo>
                    <a:pt x="479" y="939"/>
                  </a:lnTo>
                  <a:lnTo>
                    <a:pt x="457" y="910"/>
                  </a:lnTo>
                  <a:lnTo>
                    <a:pt x="437" y="881"/>
                  </a:lnTo>
                  <a:lnTo>
                    <a:pt x="421" y="856"/>
                  </a:lnTo>
                  <a:lnTo>
                    <a:pt x="414" y="845"/>
                  </a:lnTo>
                  <a:lnTo>
                    <a:pt x="410" y="837"/>
                  </a:lnTo>
                  <a:lnTo>
                    <a:pt x="406" y="832"/>
                  </a:lnTo>
                  <a:lnTo>
                    <a:pt x="406" y="830"/>
                  </a:lnTo>
                  <a:close/>
                  <a:moveTo>
                    <a:pt x="550" y="1027"/>
                  </a:moveTo>
                  <a:lnTo>
                    <a:pt x="552" y="1027"/>
                  </a:lnTo>
                  <a:lnTo>
                    <a:pt x="557" y="1032"/>
                  </a:lnTo>
                  <a:lnTo>
                    <a:pt x="563" y="1038"/>
                  </a:lnTo>
                  <a:lnTo>
                    <a:pt x="571" y="1047"/>
                  </a:lnTo>
                  <a:lnTo>
                    <a:pt x="589" y="1071"/>
                  </a:lnTo>
                  <a:lnTo>
                    <a:pt x="612" y="1101"/>
                  </a:lnTo>
                  <a:lnTo>
                    <a:pt x="634" y="1131"/>
                  </a:lnTo>
                  <a:lnTo>
                    <a:pt x="652" y="1158"/>
                  </a:lnTo>
                  <a:lnTo>
                    <a:pt x="658" y="1168"/>
                  </a:lnTo>
                  <a:lnTo>
                    <a:pt x="663" y="1176"/>
                  </a:lnTo>
                  <a:lnTo>
                    <a:pt x="666" y="1182"/>
                  </a:lnTo>
                  <a:lnTo>
                    <a:pt x="667" y="1185"/>
                  </a:lnTo>
                  <a:lnTo>
                    <a:pt x="664" y="1185"/>
                  </a:lnTo>
                  <a:lnTo>
                    <a:pt x="660" y="1181"/>
                  </a:lnTo>
                  <a:lnTo>
                    <a:pt x="655" y="1175"/>
                  </a:lnTo>
                  <a:lnTo>
                    <a:pt x="646" y="1167"/>
                  </a:lnTo>
                  <a:lnTo>
                    <a:pt x="628" y="1143"/>
                  </a:lnTo>
                  <a:lnTo>
                    <a:pt x="604" y="1113"/>
                  </a:lnTo>
                  <a:lnTo>
                    <a:pt x="582" y="1081"/>
                  </a:lnTo>
                  <a:lnTo>
                    <a:pt x="565" y="1055"/>
                  </a:lnTo>
                  <a:lnTo>
                    <a:pt x="559" y="1045"/>
                  </a:lnTo>
                  <a:lnTo>
                    <a:pt x="553" y="1036"/>
                  </a:lnTo>
                  <a:lnTo>
                    <a:pt x="551" y="1031"/>
                  </a:lnTo>
                  <a:lnTo>
                    <a:pt x="550" y="1027"/>
                  </a:lnTo>
                  <a:close/>
                  <a:moveTo>
                    <a:pt x="126" y="363"/>
                  </a:moveTo>
                  <a:lnTo>
                    <a:pt x="142" y="387"/>
                  </a:lnTo>
                  <a:lnTo>
                    <a:pt x="156" y="409"/>
                  </a:lnTo>
                  <a:lnTo>
                    <a:pt x="165" y="424"/>
                  </a:lnTo>
                  <a:lnTo>
                    <a:pt x="167" y="432"/>
                  </a:lnTo>
                  <a:lnTo>
                    <a:pt x="163" y="428"/>
                  </a:lnTo>
                  <a:lnTo>
                    <a:pt x="152" y="417"/>
                  </a:lnTo>
                  <a:lnTo>
                    <a:pt x="137" y="397"/>
                  </a:lnTo>
                  <a:lnTo>
                    <a:pt x="119" y="373"/>
                  </a:lnTo>
                  <a:lnTo>
                    <a:pt x="103" y="349"/>
                  </a:lnTo>
                  <a:lnTo>
                    <a:pt x="89" y="327"/>
                  </a:lnTo>
                  <a:lnTo>
                    <a:pt x="82" y="312"/>
                  </a:lnTo>
                  <a:lnTo>
                    <a:pt x="79" y="305"/>
                  </a:lnTo>
                  <a:lnTo>
                    <a:pt x="80" y="305"/>
                  </a:lnTo>
                  <a:lnTo>
                    <a:pt x="84" y="308"/>
                  </a:lnTo>
                  <a:lnTo>
                    <a:pt x="88" y="313"/>
                  </a:lnTo>
                  <a:lnTo>
                    <a:pt x="93" y="319"/>
                  </a:lnTo>
                  <a:lnTo>
                    <a:pt x="109" y="339"/>
                  </a:lnTo>
                  <a:lnTo>
                    <a:pt x="126" y="363"/>
                  </a:lnTo>
                  <a:close/>
                  <a:moveTo>
                    <a:pt x="195" y="470"/>
                  </a:moveTo>
                  <a:lnTo>
                    <a:pt x="196" y="472"/>
                  </a:lnTo>
                  <a:lnTo>
                    <a:pt x="199" y="475"/>
                  </a:lnTo>
                  <a:lnTo>
                    <a:pt x="205" y="479"/>
                  </a:lnTo>
                  <a:lnTo>
                    <a:pt x="211" y="487"/>
                  </a:lnTo>
                  <a:lnTo>
                    <a:pt x="226" y="507"/>
                  </a:lnTo>
                  <a:lnTo>
                    <a:pt x="245" y="532"/>
                  </a:lnTo>
                  <a:lnTo>
                    <a:pt x="263" y="559"/>
                  </a:lnTo>
                  <a:lnTo>
                    <a:pt x="277" y="581"/>
                  </a:lnTo>
                  <a:lnTo>
                    <a:pt x="286" y="597"/>
                  </a:lnTo>
                  <a:lnTo>
                    <a:pt x="288" y="603"/>
                  </a:lnTo>
                  <a:lnTo>
                    <a:pt x="287" y="603"/>
                  </a:lnTo>
                  <a:lnTo>
                    <a:pt x="283" y="600"/>
                  </a:lnTo>
                  <a:lnTo>
                    <a:pt x="278" y="596"/>
                  </a:lnTo>
                  <a:lnTo>
                    <a:pt x="273" y="588"/>
                  </a:lnTo>
                  <a:lnTo>
                    <a:pt x="256" y="568"/>
                  </a:lnTo>
                  <a:lnTo>
                    <a:pt x="238" y="543"/>
                  </a:lnTo>
                  <a:lnTo>
                    <a:pt x="221" y="517"/>
                  </a:lnTo>
                  <a:lnTo>
                    <a:pt x="206" y="494"/>
                  </a:lnTo>
                  <a:lnTo>
                    <a:pt x="197" y="478"/>
                  </a:lnTo>
                  <a:lnTo>
                    <a:pt x="195" y="470"/>
                  </a:lnTo>
                  <a:close/>
                  <a:moveTo>
                    <a:pt x="364" y="721"/>
                  </a:moveTo>
                  <a:lnTo>
                    <a:pt x="345" y="693"/>
                  </a:lnTo>
                  <a:lnTo>
                    <a:pt x="330" y="670"/>
                  </a:lnTo>
                  <a:lnTo>
                    <a:pt x="324" y="660"/>
                  </a:lnTo>
                  <a:lnTo>
                    <a:pt x="320" y="653"/>
                  </a:lnTo>
                  <a:lnTo>
                    <a:pt x="318" y="649"/>
                  </a:lnTo>
                  <a:lnTo>
                    <a:pt x="318" y="645"/>
                  </a:lnTo>
                  <a:lnTo>
                    <a:pt x="320" y="646"/>
                  </a:lnTo>
                  <a:lnTo>
                    <a:pt x="323" y="650"/>
                  </a:lnTo>
                  <a:lnTo>
                    <a:pt x="329" y="655"/>
                  </a:lnTo>
                  <a:lnTo>
                    <a:pt x="335" y="663"/>
                  </a:lnTo>
                  <a:lnTo>
                    <a:pt x="351" y="683"/>
                  </a:lnTo>
                  <a:lnTo>
                    <a:pt x="372" y="710"/>
                  </a:lnTo>
                  <a:lnTo>
                    <a:pt x="390" y="737"/>
                  </a:lnTo>
                  <a:lnTo>
                    <a:pt x="405" y="760"/>
                  </a:lnTo>
                  <a:lnTo>
                    <a:pt x="414" y="776"/>
                  </a:lnTo>
                  <a:lnTo>
                    <a:pt x="417" y="783"/>
                  </a:lnTo>
                  <a:lnTo>
                    <a:pt x="415" y="783"/>
                  </a:lnTo>
                  <a:lnTo>
                    <a:pt x="412" y="780"/>
                  </a:lnTo>
                  <a:lnTo>
                    <a:pt x="406" y="775"/>
                  </a:lnTo>
                  <a:lnTo>
                    <a:pt x="400" y="767"/>
                  </a:lnTo>
                  <a:lnTo>
                    <a:pt x="384" y="747"/>
                  </a:lnTo>
                  <a:lnTo>
                    <a:pt x="364" y="721"/>
                  </a:lnTo>
                  <a:close/>
                  <a:moveTo>
                    <a:pt x="553" y="972"/>
                  </a:moveTo>
                  <a:lnTo>
                    <a:pt x="551" y="972"/>
                  </a:lnTo>
                  <a:lnTo>
                    <a:pt x="548" y="969"/>
                  </a:lnTo>
                  <a:lnTo>
                    <a:pt x="543" y="964"/>
                  </a:lnTo>
                  <a:lnTo>
                    <a:pt x="536" y="955"/>
                  </a:lnTo>
                  <a:lnTo>
                    <a:pt x="519" y="933"/>
                  </a:lnTo>
                  <a:lnTo>
                    <a:pt x="498" y="906"/>
                  </a:lnTo>
                  <a:lnTo>
                    <a:pt x="478" y="877"/>
                  </a:lnTo>
                  <a:lnTo>
                    <a:pt x="462" y="854"/>
                  </a:lnTo>
                  <a:lnTo>
                    <a:pt x="456" y="844"/>
                  </a:lnTo>
                  <a:lnTo>
                    <a:pt x="452" y="836"/>
                  </a:lnTo>
                  <a:lnTo>
                    <a:pt x="450" y="831"/>
                  </a:lnTo>
                  <a:lnTo>
                    <a:pt x="449" y="829"/>
                  </a:lnTo>
                  <a:lnTo>
                    <a:pt x="451" y="829"/>
                  </a:lnTo>
                  <a:lnTo>
                    <a:pt x="454" y="832"/>
                  </a:lnTo>
                  <a:lnTo>
                    <a:pt x="459" y="837"/>
                  </a:lnTo>
                  <a:lnTo>
                    <a:pt x="467" y="845"/>
                  </a:lnTo>
                  <a:lnTo>
                    <a:pt x="484" y="867"/>
                  </a:lnTo>
                  <a:lnTo>
                    <a:pt x="505" y="895"/>
                  </a:lnTo>
                  <a:lnTo>
                    <a:pt x="525" y="923"/>
                  </a:lnTo>
                  <a:lnTo>
                    <a:pt x="540" y="947"/>
                  </a:lnTo>
                  <a:lnTo>
                    <a:pt x="547" y="957"/>
                  </a:lnTo>
                  <a:lnTo>
                    <a:pt x="551" y="965"/>
                  </a:lnTo>
                  <a:lnTo>
                    <a:pt x="553" y="970"/>
                  </a:lnTo>
                  <a:lnTo>
                    <a:pt x="553" y="972"/>
                  </a:lnTo>
                  <a:close/>
                  <a:moveTo>
                    <a:pt x="79" y="232"/>
                  </a:moveTo>
                  <a:lnTo>
                    <a:pt x="95" y="255"/>
                  </a:lnTo>
                  <a:lnTo>
                    <a:pt x="107" y="274"/>
                  </a:lnTo>
                  <a:lnTo>
                    <a:pt x="115" y="288"/>
                  </a:lnTo>
                  <a:lnTo>
                    <a:pt x="117" y="295"/>
                  </a:lnTo>
                  <a:lnTo>
                    <a:pt x="115" y="295"/>
                  </a:lnTo>
                  <a:lnTo>
                    <a:pt x="112" y="292"/>
                  </a:lnTo>
                  <a:lnTo>
                    <a:pt x="109" y="287"/>
                  </a:lnTo>
                  <a:lnTo>
                    <a:pt x="103" y="281"/>
                  </a:lnTo>
                  <a:lnTo>
                    <a:pt x="89" y="263"/>
                  </a:lnTo>
                  <a:lnTo>
                    <a:pt x="74" y="242"/>
                  </a:lnTo>
                  <a:lnTo>
                    <a:pt x="58" y="219"/>
                  </a:lnTo>
                  <a:lnTo>
                    <a:pt x="46" y="200"/>
                  </a:lnTo>
                  <a:lnTo>
                    <a:pt x="38" y="186"/>
                  </a:lnTo>
                  <a:lnTo>
                    <a:pt x="36" y="179"/>
                  </a:lnTo>
                  <a:lnTo>
                    <a:pt x="41" y="181"/>
                  </a:lnTo>
                  <a:lnTo>
                    <a:pt x="50" y="193"/>
                  </a:lnTo>
                  <a:lnTo>
                    <a:pt x="63" y="210"/>
                  </a:lnTo>
                  <a:lnTo>
                    <a:pt x="79" y="232"/>
                  </a:lnTo>
                  <a:close/>
                  <a:moveTo>
                    <a:pt x="227" y="453"/>
                  </a:moveTo>
                  <a:lnTo>
                    <a:pt x="222" y="450"/>
                  </a:lnTo>
                  <a:lnTo>
                    <a:pt x="212" y="438"/>
                  </a:lnTo>
                  <a:lnTo>
                    <a:pt x="198" y="421"/>
                  </a:lnTo>
                  <a:lnTo>
                    <a:pt x="182" y="398"/>
                  </a:lnTo>
                  <a:lnTo>
                    <a:pt x="166" y="373"/>
                  </a:lnTo>
                  <a:lnTo>
                    <a:pt x="153" y="353"/>
                  </a:lnTo>
                  <a:lnTo>
                    <a:pt x="144" y="338"/>
                  </a:lnTo>
                  <a:lnTo>
                    <a:pt x="142" y="331"/>
                  </a:lnTo>
                  <a:lnTo>
                    <a:pt x="144" y="332"/>
                  </a:lnTo>
                  <a:lnTo>
                    <a:pt x="146" y="334"/>
                  </a:lnTo>
                  <a:lnTo>
                    <a:pt x="152" y="340"/>
                  </a:lnTo>
                  <a:lnTo>
                    <a:pt x="157" y="346"/>
                  </a:lnTo>
                  <a:lnTo>
                    <a:pt x="171" y="365"/>
                  </a:lnTo>
                  <a:lnTo>
                    <a:pt x="187" y="387"/>
                  </a:lnTo>
                  <a:lnTo>
                    <a:pt x="204" y="411"/>
                  </a:lnTo>
                  <a:lnTo>
                    <a:pt x="216" y="432"/>
                  </a:lnTo>
                  <a:lnTo>
                    <a:pt x="225" y="446"/>
                  </a:lnTo>
                  <a:lnTo>
                    <a:pt x="227" y="453"/>
                  </a:lnTo>
                  <a:close/>
                  <a:moveTo>
                    <a:pt x="344" y="618"/>
                  </a:moveTo>
                  <a:lnTo>
                    <a:pt x="343" y="618"/>
                  </a:lnTo>
                  <a:lnTo>
                    <a:pt x="340" y="615"/>
                  </a:lnTo>
                  <a:lnTo>
                    <a:pt x="334" y="611"/>
                  </a:lnTo>
                  <a:lnTo>
                    <a:pt x="329" y="603"/>
                  </a:lnTo>
                  <a:lnTo>
                    <a:pt x="314" y="585"/>
                  </a:lnTo>
                  <a:lnTo>
                    <a:pt x="296" y="561"/>
                  </a:lnTo>
                  <a:lnTo>
                    <a:pt x="279" y="535"/>
                  </a:lnTo>
                  <a:lnTo>
                    <a:pt x="265" y="515"/>
                  </a:lnTo>
                  <a:lnTo>
                    <a:pt x="256" y="500"/>
                  </a:lnTo>
                  <a:lnTo>
                    <a:pt x="254" y="492"/>
                  </a:lnTo>
                  <a:lnTo>
                    <a:pt x="256" y="492"/>
                  </a:lnTo>
                  <a:lnTo>
                    <a:pt x="260" y="495"/>
                  </a:lnTo>
                  <a:lnTo>
                    <a:pt x="264" y="500"/>
                  </a:lnTo>
                  <a:lnTo>
                    <a:pt x="269" y="507"/>
                  </a:lnTo>
                  <a:lnTo>
                    <a:pt x="285" y="526"/>
                  </a:lnTo>
                  <a:lnTo>
                    <a:pt x="302" y="550"/>
                  </a:lnTo>
                  <a:lnTo>
                    <a:pt x="319" y="575"/>
                  </a:lnTo>
                  <a:lnTo>
                    <a:pt x="333" y="596"/>
                  </a:lnTo>
                  <a:lnTo>
                    <a:pt x="342" y="611"/>
                  </a:lnTo>
                  <a:lnTo>
                    <a:pt x="344" y="618"/>
                  </a:lnTo>
                  <a:close/>
                  <a:moveTo>
                    <a:pt x="424" y="720"/>
                  </a:moveTo>
                  <a:lnTo>
                    <a:pt x="442" y="746"/>
                  </a:lnTo>
                  <a:lnTo>
                    <a:pt x="456" y="768"/>
                  </a:lnTo>
                  <a:lnTo>
                    <a:pt x="462" y="777"/>
                  </a:lnTo>
                  <a:lnTo>
                    <a:pt x="466" y="783"/>
                  </a:lnTo>
                  <a:lnTo>
                    <a:pt x="467" y="789"/>
                  </a:lnTo>
                  <a:lnTo>
                    <a:pt x="468" y="791"/>
                  </a:lnTo>
                  <a:lnTo>
                    <a:pt x="466" y="791"/>
                  </a:lnTo>
                  <a:lnTo>
                    <a:pt x="463" y="788"/>
                  </a:lnTo>
                  <a:lnTo>
                    <a:pt x="457" y="783"/>
                  </a:lnTo>
                  <a:lnTo>
                    <a:pt x="452" y="776"/>
                  </a:lnTo>
                  <a:lnTo>
                    <a:pt x="436" y="755"/>
                  </a:lnTo>
                  <a:lnTo>
                    <a:pt x="416" y="731"/>
                  </a:lnTo>
                  <a:lnTo>
                    <a:pt x="398" y="705"/>
                  </a:lnTo>
                  <a:lnTo>
                    <a:pt x="384" y="682"/>
                  </a:lnTo>
                  <a:lnTo>
                    <a:pt x="375" y="666"/>
                  </a:lnTo>
                  <a:lnTo>
                    <a:pt x="372" y="658"/>
                  </a:lnTo>
                  <a:lnTo>
                    <a:pt x="374" y="658"/>
                  </a:lnTo>
                  <a:lnTo>
                    <a:pt x="377" y="661"/>
                  </a:lnTo>
                  <a:lnTo>
                    <a:pt x="383" y="667"/>
                  </a:lnTo>
                  <a:lnTo>
                    <a:pt x="389" y="674"/>
                  </a:lnTo>
                  <a:lnTo>
                    <a:pt x="404" y="694"/>
                  </a:lnTo>
                  <a:lnTo>
                    <a:pt x="424" y="720"/>
                  </a:lnTo>
                  <a:close/>
                  <a:moveTo>
                    <a:pt x="552" y="898"/>
                  </a:moveTo>
                  <a:lnTo>
                    <a:pt x="572" y="925"/>
                  </a:lnTo>
                  <a:lnTo>
                    <a:pt x="587" y="947"/>
                  </a:lnTo>
                  <a:lnTo>
                    <a:pt x="592" y="957"/>
                  </a:lnTo>
                  <a:lnTo>
                    <a:pt x="596" y="964"/>
                  </a:lnTo>
                  <a:lnTo>
                    <a:pt x="599" y="969"/>
                  </a:lnTo>
                  <a:lnTo>
                    <a:pt x="599" y="971"/>
                  </a:lnTo>
                  <a:lnTo>
                    <a:pt x="596" y="971"/>
                  </a:lnTo>
                  <a:lnTo>
                    <a:pt x="593" y="969"/>
                  </a:lnTo>
                  <a:lnTo>
                    <a:pt x="588" y="964"/>
                  </a:lnTo>
                  <a:lnTo>
                    <a:pt x="581" y="956"/>
                  </a:lnTo>
                  <a:lnTo>
                    <a:pt x="565" y="935"/>
                  </a:lnTo>
                  <a:lnTo>
                    <a:pt x="546" y="909"/>
                  </a:lnTo>
                  <a:lnTo>
                    <a:pt x="525" y="881"/>
                  </a:lnTo>
                  <a:lnTo>
                    <a:pt x="510" y="858"/>
                  </a:lnTo>
                  <a:lnTo>
                    <a:pt x="505" y="848"/>
                  </a:lnTo>
                  <a:lnTo>
                    <a:pt x="500" y="841"/>
                  </a:lnTo>
                  <a:lnTo>
                    <a:pt x="498" y="836"/>
                  </a:lnTo>
                  <a:lnTo>
                    <a:pt x="498" y="833"/>
                  </a:lnTo>
                  <a:lnTo>
                    <a:pt x="500" y="834"/>
                  </a:lnTo>
                  <a:lnTo>
                    <a:pt x="504" y="836"/>
                  </a:lnTo>
                  <a:lnTo>
                    <a:pt x="509" y="842"/>
                  </a:lnTo>
                  <a:lnTo>
                    <a:pt x="516" y="849"/>
                  </a:lnTo>
                  <a:lnTo>
                    <a:pt x="533" y="871"/>
                  </a:lnTo>
                  <a:lnTo>
                    <a:pt x="552" y="898"/>
                  </a:lnTo>
                  <a:close/>
                  <a:moveTo>
                    <a:pt x="48" y="136"/>
                  </a:moveTo>
                  <a:lnTo>
                    <a:pt x="34" y="114"/>
                  </a:lnTo>
                  <a:lnTo>
                    <a:pt x="23" y="97"/>
                  </a:lnTo>
                  <a:lnTo>
                    <a:pt x="17" y="84"/>
                  </a:lnTo>
                  <a:lnTo>
                    <a:pt x="15" y="79"/>
                  </a:lnTo>
                  <a:lnTo>
                    <a:pt x="19" y="81"/>
                  </a:lnTo>
                  <a:lnTo>
                    <a:pt x="28" y="91"/>
                  </a:lnTo>
                  <a:lnTo>
                    <a:pt x="39" y="107"/>
                  </a:lnTo>
                  <a:lnTo>
                    <a:pt x="53" y="127"/>
                  </a:lnTo>
                  <a:lnTo>
                    <a:pt x="68" y="148"/>
                  </a:lnTo>
                  <a:lnTo>
                    <a:pt x="78" y="165"/>
                  </a:lnTo>
                  <a:lnTo>
                    <a:pt x="85" y="178"/>
                  </a:lnTo>
                  <a:lnTo>
                    <a:pt x="87" y="184"/>
                  </a:lnTo>
                  <a:lnTo>
                    <a:pt x="83" y="181"/>
                  </a:lnTo>
                  <a:lnTo>
                    <a:pt x="75" y="172"/>
                  </a:lnTo>
                  <a:lnTo>
                    <a:pt x="62" y="155"/>
                  </a:lnTo>
                  <a:lnTo>
                    <a:pt x="48" y="136"/>
                  </a:lnTo>
                  <a:close/>
                  <a:moveTo>
                    <a:pt x="152" y="269"/>
                  </a:moveTo>
                  <a:lnTo>
                    <a:pt x="167" y="291"/>
                  </a:lnTo>
                  <a:lnTo>
                    <a:pt x="179" y="310"/>
                  </a:lnTo>
                  <a:lnTo>
                    <a:pt x="185" y="323"/>
                  </a:lnTo>
                  <a:lnTo>
                    <a:pt x="187" y="329"/>
                  </a:lnTo>
                  <a:lnTo>
                    <a:pt x="186" y="329"/>
                  </a:lnTo>
                  <a:lnTo>
                    <a:pt x="183" y="327"/>
                  </a:lnTo>
                  <a:lnTo>
                    <a:pt x="180" y="323"/>
                  </a:lnTo>
                  <a:lnTo>
                    <a:pt x="174" y="316"/>
                  </a:lnTo>
                  <a:lnTo>
                    <a:pt x="161" y="300"/>
                  </a:lnTo>
                  <a:lnTo>
                    <a:pt x="146" y="278"/>
                  </a:lnTo>
                  <a:lnTo>
                    <a:pt x="131" y="256"/>
                  </a:lnTo>
                  <a:lnTo>
                    <a:pt x="119" y="237"/>
                  </a:lnTo>
                  <a:lnTo>
                    <a:pt x="112" y="224"/>
                  </a:lnTo>
                  <a:lnTo>
                    <a:pt x="111" y="218"/>
                  </a:lnTo>
                  <a:lnTo>
                    <a:pt x="115" y="220"/>
                  </a:lnTo>
                  <a:lnTo>
                    <a:pt x="124" y="231"/>
                  </a:lnTo>
                  <a:lnTo>
                    <a:pt x="137" y="247"/>
                  </a:lnTo>
                  <a:lnTo>
                    <a:pt x="152" y="269"/>
                  </a:lnTo>
                  <a:close/>
                  <a:moveTo>
                    <a:pt x="256" y="418"/>
                  </a:moveTo>
                  <a:lnTo>
                    <a:pt x="272" y="440"/>
                  </a:lnTo>
                  <a:lnTo>
                    <a:pt x="283" y="460"/>
                  </a:lnTo>
                  <a:lnTo>
                    <a:pt x="292" y="474"/>
                  </a:lnTo>
                  <a:lnTo>
                    <a:pt x="293" y="480"/>
                  </a:lnTo>
                  <a:lnTo>
                    <a:pt x="292" y="480"/>
                  </a:lnTo>
                  <a:lnTo>
                    <a:pt x="289" y="478"/>
                  </a:lnTo>
                  <a:lnTo>
                    <a:pt x="285" y="473"/>
                  </a:lnTo>
                  <a:lnTo>
                    <a:pt x="279" y="467"/>
                  </a:lnTo>
                  <a:lnTo>
                    <a:pt x="266" y="449"/>
                  </a:lnTo>
                  <a:lnTo>
                    <a:pt x="250" y="427"/>
                  </a:lnTo>
                  <a:lnTo>
                    <a:pt x="234" y="405"/>
                  </a:lnTo>
                  <a:lnTo>
                    <a:pt x="222" y="385"/>
                  </a:lnTo>
                  <a:lnTo>
                    <a:pt x="214" y="371"/>
                  </a:lnTo>
                  <a:lnTo>
                    <a:pt x="212" y="365"/>
                  </a:lnTo>
                  <a:lnTo>
                    <a:pt x="216" y="367"/>
                  </a:lnTo>
                  <a:lnTo>
                    <a:pt x="226" y="378"/>
                  </a:lnTo>
                  <a:lnTo>
                    <a:pt x="240" y="395"/>
                  </a:lnTo>
                  <a:lnTo>
                    <a:pt x="256" y="418"/>
                  </a:lnTo>
                  <a:close/>
                  <a:moveTo>
                    <a:pt x="365" y="573"/>
                  </a:moveTo>
                  <a:lnTo>
                    <a:pt x="383" y="597"/>
                  </a:lnTo>
                  <a:lnTo>
                    <a:pt x="396" y="617"/>
                  </a:lnTo>
                  <a:lnTo>
                    <a:pt x="403" y="631"/>
                  </a:lnTo>
                  <a:lnTo>
                    <a:pt x="405" y="639"/>
                  </a:lnTo>
                  <a:lnTo>
                    <a:pt x="401" y="636"/>
                  </a:lnTo>
                  <a:lnTo>
                    <a:pt x="391" y="625"/>
                  </a:lnTo>
                  <a:lnTo>
                    <a:pt x="376" y="606"/>
                  </a:lnTo>
                  <a:lnTo>
                    <a:pt x="360" y="584"/>
                  </a:lnTo>
                  <a:lnTo>
                    <a:pt x="343" y="559"/>
                  </a:lnTo>
                  <a:lnTo>
                    <a:pt x="330" y="538"/>
                  </a:lnTo>
                  <a:lnTo>
                    <a:pt x="321" y="523"/>
                  </a:lnTo>
                  <a:lnTo>
                    <a:pt x="319" y="517"/>
                  </a:lnTo>
                  <a:lnTo>
                    <a:pt x="321" y="517"/>
                  </a:lnTo>
                  <a:lnTo>
                    <a:pt x="324" y="520"/>
                  </a:lnTo>
                  <a:lnTo>
                    <a:pt x="329" y="524"/>
                  </a:lnTo>
                  <a:lnTo>
                    <a:pt x="335" y="532"/>
                  </a:lnTo>
                  <a:lnTo>
                    <a:pt x="349" y="550"/>
                  </a:lnTo>
                  <a:lnTo>
                    <a:pt x="365" y="573"/>
                  </a:lnTo>
                  <a:close/>
                  <a:moveTo>
                    <a:pt x="525" y="804"/>
                  </a:moveTo>
                  <a:lnTo>
                    <a:pt x="523" y="804"/>
                  </a:lnTo>
                  <a:lnTo>
                    <a:pt x="520" y="802"/>
                  </a:lnTo>
                  <a:lnTo>
                    <a:pt x="516" y="796"/>
                  </a:lnTo>
                  <a:lnTo>
                    <a:pt x="509" y="790"/>
                  </a:lnTo>
                  <a:lnTo>
                    <a:pt x="494" y="770"/>
                  </a:lnTo>
                  <a:lnTo>
                    <a:pt x="476" y="747"/>
                  </a:lnTo>
                  <a:lnTo>
                    <a:pt x="458" y="722"/>
                  </a:lnTo>
                  <a:lnTo>
                    <a:pt x="445" y="700"/>
                  </a:lnTo>
                  <a:lnTo>
                    <a:pt x="437" y="685"/>
                  </a:lnTo>
                  <a:lnTo>
                    <a:pt x="435" y="678"/>
                  </a:lnTo>
                  <a:lnTo>
                    <a:pt x="436" y="678"/>
                  </a:lnTo>
                  <a:lnTo>
                    <a:pt x="439" y="681"/>
                  </a:lnTo>
                  <a:lnTo>
                    <a:pt x="443" y="685"/>
                  </a:lnTo>
                  <a:lnTo>
                    <a:pt x="450" y="693"/>
                  </a:lnTo>
                  <a:lnTo>
                    <a:pt x="465" y="711"/>
                  </a:lnTo>
                  <a:lnTo>
                    <a:pt x="483" y="736"/>
                  </a:lnTo>
                  <a:lnTo>
                    <a:pt x="500" y="761"/>
                  </a:lnTo>
                  <a:lnTo>
                    <a:pt x="514" y="782"/>
                  </a:lnTo>
                  <a:lnTo>
                    <a:pt x="519" y="790"/>
                  </a:lnTo>
                  <a:lnTo>
                    <a:pt x="523" y="797"/>
                  </a:lnTo>
                  <a:lnTo>
                    <a:pt x="525" y="802"/>
                  </a:lnTo>
                  <a:lnTo>
                    <a:pt x="525" y="804"/>
                  </a:lnTo>
                  <a:close/>
                  <a:moveTo>
                    <a:pt x="606" y="905"/>
                  </a:moveTo>
                  <a:lnTo>
                    <a:pt x="625" y="931"/>
                  </a:lnTo>
                  <a:lnTo>
                    <a:pt x="640" y="954"/>
                  </a:lnTo>
                  <a:lnTo>
                    <a:pt x="645" y="963"/>
                  </a:lnTo>
                  <a:lnTo>
                    <a:pt x="648" y="970"/>
                  </a:lnTo>
                  <a:lnTo>
                    <a:pt x="650" y="974"/>
                  </a:lnTo>
                  <a:lnTo>
                    <a:pt x="650" y="977"/>
                  </a:lnTo>
                  <a:lnTo>
                    <a:pt x="649" y="977"/>
                  </a:lnTo>
                  <a:lnTo>
                    <a:pt x="646" y="974"/>
                  </a:lnTo>
                  <a:lnTo>
                    <a:pt x="641" y="969"/>
                  </a:lnTo>
                  <a:lnTo>
                    <a:pt x="634" y="962"/>
                  </a:lnTo>
                  <a:lnTo>
                    <a:pt x="618" y="942"/>
                  </a:lnTo>
                  <a:lnTo>
                    <a:pt x="599" y="916"/>
                  </a:lnTo>
                  <a:lnTo>
                    <a:pt x="580" y="890"/>
                  </a:lnTo>
                  <a:lnTo>
                    <a:pt x="566" y="868"/>
                  </a:lnTo>
                  <a:lnTo>
                    <a:pt x="561" y="859"/>
                  </a:lnTo>
                  <a:lnTo>
                    <a:pt x="557" y="851"/>
                  </a:lnTo>
                  <a:lnTo>
                    <a:pt x="554" y="847"/>
                  </a:lnTo>
                  <a:lnTo>
                    <a:pt x="554" y="844"/>
                  </a:lnTo>
                  <a:lnTo>
                    <a:pt x="555" y="845"/>
                  </a:lnTo>
                  <a:lnTo>
                    <a:pt x="559" y="847"/>
                  </a:lnTo>
                  <a:lnTo>
                    <a:pt x="564" y="853"/>
                  </a:lnTo>
                  <a:lnTo>
                    <a:pt x="571" y="860"/>
                  </a:lnTo>
                  <a:lnTo>
                    <a:pt x="587" y="881"/>
                  </a:lnTo>
                  <a:lnTo>
                    <a:pt x="606" y="905"/>
                  </a:lnTo>
                  <a:close/>
                  <a:moveTo>
                    <a:pt x="41" y="53"/>
                  </a:moveTo>
                  <a:lnTo>
                    <a:pt x="29" y="33"/>
                  </a:lnTo>
                  <a:lnTo>
                    <a:pt x="18" y="17"/>
                  </a:lnTo>
                  <a:lnTo>
                    <a:pt x="12" y="5"/>
                  </a:lnTo>
                  <a:lnTo>
                    <a:pt x="10" y="0"/>
                  </a:lnTo>
                  <a:lnTo>
                    <a:pt x="14" y="2"/>
                  </a:lnTo>
                  <a:lnTo>
                    <a:pt x="22" y="12"/>
                  </a:lnTo>
                  <a:lnTo>
                    <a:pt x="33" y="26"/>
                  </a:lnTo>
                  <a:lnTo>
                    <a:pt x="46" y="44"/>
                  </a:lnTo>
                  <a:lnTo>
                    <a:pt x="59" y="64"/>
                  </a:lnTo>
                  <a:lnTo>
                    <a:pt x="69" y="80"/>
                  </a:lnTo>
                  <a:lnTo>
                    <a:pt x="75" y="92"/>
                  </a:lnTo>
                  <a:lnTo>
                    <a:pt x="76" y="97"/>
                  </a:lnTo>
                  <a:lnTo>
                    <a:pt x="73" y="95"/>
                  </a:lnTo>
                  <a:lnTo>
                    <a:pt x="65" y="85"/>
                  </a:lnTo>
                  <a:lnTo>
                    <a:pt x="53" y="71"/>
                  </a:lnTo>
                  <a:lnTo>
                    <a:pt x="41" y="53"/>
                  </a:lnTo>
                  <a:close/>
                  <a:moveTo>
                    <a:pt x="130" y="183"/>
                  </a:moveTo>
                  <a:lnTo>
                    <a:pt x="117" y="163"/>
                  </a:lnTo>
                  <a:lnTo>
                    <a:pt x="106" y="146"/>
                  </a:lnTo>
                  <a:lnTo>
                    <a:pt x="100" y="134"/>
                  </a:lnTo>
                  <a:lnTo>
                    <a:pt x="98" y="127"/>
                  </a:lnTo>
                  <a:lnTo>
                    <a:pt x="101" y="131"/>
                  </a:lnTo>
                  <a:lnTo>
                    <a:pt x="110" y="139"/>
                  </a:lnTo>
                  <a:lnTo>
                    <a:pt x="122" y="155"/>
                  </a:lnTo>
                  <a:lnTo>
                    <a:pt x="136" y="175"/>
                  </a:lnTo>
                  <a:lnTo>
                    <a:pt x="148" y="194"/>
                  </a:lnTo>
                  <a:lnTo>
                    <a:pt x="159" y="211"/>
                  </a:lnTo>
                  <a:lnTo>
                    <a:pt x="166" y="223"/>
                  </a:lnTo>
                  <a:lnTo>
                    <a:pt x="168" y="229"/>
                  </a:lnTo>
                  <a:lnTo>
                    <a:pt x="164" y="227"/>
                  </a:lnTo>
                  <a:lnTo>
                    <a:pt x="156" y="217"/>
                  </a:lnTo>
                  <a:lnTo>
                    <a:pt x="144" y="203"/>
                  </a:lnTo>
                  <a:lnTo>
                    <a:pt x="130" y="183"/>
                  </a:lnTo>
                  <a:close/>
                  <a:moveTo>
                    <a:pt x="225" y="319"/>
                  </a:moveTo>
                  <a:lnTo>
                    <a:pt x="210" y="299"/>
                  </a:lnTo>
                  <a:lnTo>
                    <a:pt x="199" y="281"/>
                  </a:lnTo>
                  <a:lnTo>
                    <a:pt x="192" y="268"/>
                  </a:lnTo>
                  <a:lnTo>
                    <a:pt x="191" y="262"/>
                  </a:lnTo>
                  <a:lnTo>
                    <a:pt x="195" y="264"/>
                  </a:lnTo>
                  <a:lnTo>
                    <a:pt x="204" y="274"/>
                  </a:lnTo>
                  <a:lnTo>
                    <a:pt x="215" y="290"/>
                  </a:lnTo>
                  <a:lnTo>
                    <a:pt x="231" y="310"/>
                  </a:lnTo>
                  <a:lnTo>
                    <a:pt x="245" y="331"/>
                  </a:lnTo>
                  <a:lnTo>
                    <a:pt x="255" y="349"/>
                  </a:lnTo>
                  <a:lnTo>
                    <a:pt x="263" y="361"/>
                  </a:lnTo>
                  <a:lnTo>
                    <a:pt x="264" y="368"/>
                  </a:lnTo>
                  <a:lnTo>
                    <a:pt x="261" y="366"/>
                  </a:lnTo>
                  <a:lnTo>
                    <a:pt x="251" y="355"/>
                  </a:lnTo>
                  <a:lnTo>
                    <a:pt x="239" y="340"/>
                  </a:lnTo>
                  <a:lnTo>
                    <a:pt x="225" y="319"/>
                  </a:lnTo>
                  <a:close/>
                  <a:moveTo>
                    <a:pt x="324" y="462"/>
                  </a:moveTo>
                  <a:lnTo>
                    <a:pt x="309" y="440"/>
                  </a:lnTo>
                  <a:lnTo>
                    <a:pt x="297" y="422"/>
                  </a:lnTo>
                  <a:lnTo>
                    <a:pt x="290" y="408"/>
                  </a:lnTo>
                  <a:lnTo>
                    <a:pt x="288" y="401"/>
                  </a:lnTo>
                  <a:lnTo>
                    <a:pt x="292" y="405"/>
                  </a:lnTo>
                  <a:lnTo>
                    <a:pt x="302" y="414"/>
                  </a:lnTo>
                  <a:lnTo>
                    <a:pt x="315" y="432"/>
                  </a:lnTo>
                  <a:lnTo>
                    <a:pt x="330" y="452"/>
                  </a:lnTo>
                  <a:lnTo>
                    <a:pt x="345" y="475"/>
                  </a:lnTo>
                  <a:lnTo>
                    <a:pt x="357" y="493"/>
                  </a:lnTo>
                  <a:lnTo>
                    <a:pt x="364" y="507"/>
                  </a:lnTo>
                  <a:lnTo>
                    <a:pt x="367" y="513"/>
                  </a:lnTo>
                  <a:lnTo>
                    <a:pt x="365" y="513"/>
                  </a:lnTo>
                  <a:lnTo>
                    <a:pt x="362" y="510"/>
                  </a:lnTo>
                  <a:lnTo>
                    <a:pt x="358" y="506"/>
                  </a:lnTo>
                  <a:lnTo>
                    <a:pt x="353" y="501"/>
                  </a:lnTo>
                  <a:lnTo>
                    <a:pt x="340" y="483"/>
                  </a:lnTo>
                  <a:lnTo>
                    <a:pt x="324" y="462"/>
                  </a:lnTo>
                  <a:close/>
                  <a:moveTo>
                    <a:pt x="437" y="601"/>
                  </a:moveTo>
                  <a:lnTo>
                    <a:pt x="452" y="624"/>
                  </a:lnTo>
                  <a:lnTo>
                    <a:pt x="465" y="644"/>
                  </a:lnTo>
                  <a:lnTo>
                    <a:pt x="472" y="658"/>
                  </a:lnTo>
                  <a:lnTo>
                    <a:pt x="474" y="665"/>
                  </a:lnTo>
                  <a:lnTo>
                    <a:pt x="473" y="665"/>
                  </a:lnTo>
                  <a:lnTo>
                    <a:pt x="470" y="661"/>
                  </a:lnTo>
                  <a:lnTo>
                    <a:pt x="466" y="657"/>
                  </a:lnTo>
                  <a:lnTo>
                    <a:pt x="460" y="651"/>
                  </a:lnTo>
                  <a:lnTo>
                    <a:pt x="446" y="633"/>
                  </a:lnTo>
                  <a:lnTo>
                    <a:pt x="430" y="612"/>
                  </a:lnTo>
                  <a:lnTo>
                    <a:pt x="414" y="588"/>
                  </a:lnTo>
                  <a:lnTo>
                    <a:pt x="401" y="569"/>
                  </a:lnTo>
                  <a:lnTo>
                    <a:pt x="394" y="555"/>
                  </a:lnTo>
                  <a:lnTo>
                    <a:pt x="391" y="548"/>
                  </a:lnTo>
                  <a:lnTo>
                    <a:pt x="394" y="548"/>
                  </a:lnTo>
                  <a:lnTo>
                    <a:pt x="396" y="550"/>
                  </a:lnTo>
                  <a:lnTo>
                    <a:pt x="400" y="556"/>
                  </a:lnTo>
                  <a:lnTo>
                    <a:pt x="406" y="561"/>
                  </a:lnTo>
                  <a:lnTo>
                    <a:pt x="419" y="579"/>
                  </a:lnTo>
                  <a:lnTo>
                    <a:pt x="437" y="601"/>
                  </a:lnTo>
                  <a:close/>
                  <a:moveTo>
                    <a:pt x="548" y="756"/>
                  </a:moveTo>
                  <a:lnTo>
                    <a:pt x="565" y="781"/>
                  </a:lnTo>
                  <a:lnTo>
                    <a:pt x="578" y="801"/>
                  </a:lnTo>
                  <a:lnTo>
                    <a:pt x="584" y="809"/>
                  </a:lnTo>
                  <a:lnTo>
                    <a:pt x="587" y="816"/>
                  </a:lnTo>
                  <a:lnTo>
                    <a:pt x="589" y="820"/>
                  </a:lnTo>
                  <a:lnTo>
                    <a:pt x="589" y="822"/>
                  </a:lnTo>
                  <a:lnTo>
                    <a:pt x="587" y="822"/>
                  </a:lnTo>
                  <a:lnTo>
                    <a:pt x="584" y="820"/>
                  </a:lnTo>
                  <a:lnTo>
                    <a:pt x="579" y="816"/>
                  </a:lnTo>
                  <a:lnTo>
                    <a:pt x="574" y="809"/>
                  </a:lnTo>
                  <a:lnTo>
                    <a:pt x="559" y="791"/>
                  </a:lnTo>
                  <a:lnTo>
                    <a:pt x="541" y="768"/>
                  </a:lnTo>
                  <a:lnTo>
                    <a:pt x="525" y="744"/>
                  </a:lnTo>
                  <a:lnTo>
                    <a:pt x="511" y="723"/>
                  </a:lnTo>
                  <a:lnTo>
                    <a:pt x="503" y="708"/>
                  </a:lnTo>
                  <a:lnTo>
                    <a:pt x="500" y="701"/>
                  </a:lnTo>
                  <a:lnTo>
                    <a:pt x="503" y="701"/>
                  </a:lnTo>
                  <a:lnTo>
                    <a:pt x="506" y="704"/>
                  </a:lnTo>
                  <a:lnTo>
                    <a:pt x="510" y="709"/>
                  </a:lnTo>
                  <a:lnTo>
                    <a:pt x="517" y="715"/>
                  </a:lnTo>
                  <a:lnTo>
                    <a:pt x="531" y="734"/>
                  </a:lnTo>
                  <a:lnTo>
                    <a:pt x="548" y="756"/>
                  </a:lnTo>
                  <a:close/>
                  <a:moveTo>
                    <a:pt x="218" y="235"/>
                  </a:moveTo>
                  <a:lnTo>
                    <a:pt x="205" y="216"/>
                  </a:lnTo>
                  <a:lnTo>
                    <a:pt x="195" y="200"/>
                  </a:lnTo>
                  <a:lnTo>
                    <a:pt x="188" y="188"/>
                  </a:lnTo>
                  <a:lnTo>
                    <a:pt x="187" y="182"/>
                  </a:lnTo>
                  <a:lnTo>
                    <a:pt x="191" y="184"/>
                  </a:lnTo>
                  <a:lnTo>
                    <a:pt x="199" y="193"/>
                  </a:lnTo>
                  <a:lnTo>
                    <a:pt x="210" y="207"/>
                  </a:lnTo>
                  <a:lnTo>
                    <a:pt x="223" y="225"/>
                  </a:lnTo>
                  <a:lnTo>
                    <a:pt x="236" y="245"/>
                  </a:lnTo>
                  <a:lnTo>
                    <a:pt x="247" y="261"/>
                  </a:lnTo>
                  <a:lnTo>
                    <a:pt x="252" y="273"/>
                  </a:lnTo>
                  <a:lnTo>
                    <a:pt x="254" y="278"/>
                  </a:lnTo>
                  <a:lnTo>
                    <a:pt x="251" y="276"/>
                  </a:lnTo>
                  <a:lnTo>
                    <a:pt x="242" y="268"/>
                  </a:lnTo>
                  <a:lnTo>
                    <a:pt x="232" y="254"/>
                  </a:lnTo>
                  <a:lnTo>
                    <a:pt x="218" y="235"/>
                  </a:lnTo>
                  <a:close/>
                  <a:moveTo>
                    <a:pt x="308" y="365"/>
                  </a:moveTo>
                  <a:lnTo>
                    <a:pt x="295" y="345"/>
                  </a:lnTo>
                  <a:lnTo>
                    <a:pt x="285" y="328"/>
                  </a:lnTo>
                  <a:lnTo>
                    <a:pt x="278" y="315"/>
                  </a:lnTo>
                  <a:lnTo>
                    <a:pt x="276" y="310"/>
                  </a:lnTo>
                  <a:lnTo>
                    <a:pt x="279" y="312"/>
                  </a:lnTo>
                  <a:lnTo>
                    <a:pt x="288" y="322"/>
                  </a:lnTo>
                  <a:lnTo>
                    <a:pt x="301" y="337"/>
                  </a:lnTo>
                  <a:lnTo>
                    <a:pt x="315" y="356"/>
                  </a:lnTo>
                  <a:lnTo>
                    <a:pt x="328" y="377"/>
                  </a:lnTo>
                  <a:lnTo>
                    <a:pt x="338" y="393"/>
                  </a:lnTo>
                  <a:lnTo>
                    <a:pt x="345" y="406"/>
                  </a:lnTo>
                  <a:lnTo>
                    <a:pt x="347" y="411"/>
                  </a:lnTo>
                  <a:lnTo>
                    <a:pt x="343" y="409"/>
                  </a:lnTo>
                  <a:lnTo>
                    <a:pt x="334" y="399"/>
                  </a:lnTo>
                  <a:lnTo>
                    <a:pt x="322" y="384"/>
                  </a:lnTo>
                  <a:lnTo>
                    <a:pt x="308" y="365"/>
                  </a:lnTo>
                  <a:close/>
                  <a:moveTo>
                    <a:pt x="405" y="502"/>
                  </a:moveTo>
                  <a:lnTo>
                    <a:pt x="390" y="480"/>
                  </a:lnTo>
                  <a:lnTo>
                    <a:pt x="380" y="463"/>
                  </a:lnTo>
                  <a:lnTo>
                    <a:pt x="372" y="450"/>
                  </a:lnTo>
                  <a:lnTo>
                    <a:pt x="370" y="443"/>
                  </a:lnTo>
                  <a:lnTo>
                    <a:pt x="374" y="446"/>
                  </a:lnTo>
                  <a:lnTo>
                    <a:pt x="384" y="456"/>
                  </a:lnTo>
                  <a:lnTo>
                    <a:pt x="396" y="472"/>
                  </a:lnTo>
                  <a:lnTo>
                    <a:pt x="411" y="492"/>
                  </a:lnTo>
                  <a:lnTo>
                    <a:pt x="425" y="513"/>
                  </a:lnTo>
                  <a:lnTo>
                    <a:pt x="437" y="531"/>
                  </a:lnTo>
                  <a:lnTo>
                    <a:pt x="443" y="544"/>
                  </a:lnTo>
                  <a:lnTo>
                    <a:pt x="445" y="550"/>
                  </a:lnTo>
                  <a:lnTo>
                    <a:pt x="444" y="549"/>
                  </a:lnTo>
                  <a:lnTo>
                    <a:pt x="441" y="547"/>
                  </a:lnTo>
                  <a:lnTo>
                    <a:pt x="438" y="544"/>
                  </a:lnTo>
                  <a:lnTo>
                    <a:pt x="432" y="537"/>
                  </a:lnTo>
                  <a:lnTo>
                    <a:pt x="419" y="522"/>
                  </a:lnTo>
                  <a:lnTo>
                    <a:pt x="405" y="502"/>
                  </a:lnTo>
                  <a:close/>
                  <a:moveTo>
                    <a:pt x="507" y="644"/>
                  </a:moveTo>
                  <a:lnTo>
                    <a:pt x="491" y="623"/>
                  </a:lnTo>
                  <a:lnTo>
                    <a:pt x="479" y="604"/>
                  </a:lnTo>
                  <a:lnTo>
                    <a:pt x="471" y="590"/>
                  </a:lnTo>
                  <a:lnTo>
                    <a:pt x="470" y="584"/>
                  </a:lnTo>
                  <a:lnTo>
                    <a:pt x="471" y="584"/>
                  </a:lnTo>
                  <a:lnTo>
                    <a:pt x="474" y="586"/>
                  </a:lnTo>
                  <a:lnTo>
                    <a:pt x="478" y="590"/>
                  </a:lnTo>
                  <a:lnTo>
                    <a:pt x="483" y="597"/>
                  </a:lnTo>
                  <a:lnTo>
                    <a:pt x="497" y="613"/>
                  </a:lnTo>
                  <a:lnTo>
                    <a:pt x="513" y="635"/>
                  </a:lnTo>
                  <a:lnTo>
                    <a:pt x="528" y="656"/>
                  </a:lnTo>
                  <a:lnTo>
                    <a:pt x="540" y="676"/>
                  </a:lnTo>
                  <a:lnTo>
                    <a:pt x="548" y="688"/>
                  </a:lnTo>
                  <a:lnTo>
                    <a:pt x="549" y="695"/>
                  </a:lnTo>
                  <a:lnTo>
                    <a:pt x="548" y="695"/>
                  </a:lnTo>
                  <a:lnTo>
                    <a:pt x="545" y="693"/>
                  </a:lnTo>
                  <a:lnTo>
                    <a:pt x="541" y="688"/>
                  </a:lnTo>
                  <a:lnTo>
                    <a:pt x="536" y="683"/>
                  </a:lnTo>
                  <a:lnTo>
                    <a:pt x="522" y="666"/>
                  </a:lnTo>
                  <a:lnTo>
                    <a:pt x="507" y="644"/>
                  </a:lnTo>
                  <a:close/>
                  <a:moveTo>
                    <a:pt x="620" y="783"/>
                  </a:moveTo>
                  <a:lnTo>
                    <a:pt x="636" y="806"/>
                  </a:lnTo>
                  <a:lnTo>
                    <a:pt x="649" y="826"/>
                  </a:lnTo>
                  <a:lnTo>
                    <a:pt x="654" y="834"/>
                  </a:lnTo>
                  <a:lnTo>
                    <a:pt x="657" y="840"/>
                  </a:lnTo>
                  <a:lnTo>
                    <a:pt x="659" y="845"/>
                  </a:lnTo>
                  <a:lnTo>
                    <a:pt x="659" y="847"/>
                  </a:lnTo>
                  <a:lnTo>
                    <a:pt x="658" y="847"/>
                  </a:lnTo>
                  <a:lnTo>
                    <a:pt x="655" y="844"/>
                  </a:lnTo>
                  <a:lnTo>
                    <a:pt x="650" y="840"/>
                  </a:lnTo>
                  <a:lnTo>
                    <a:pt x="645" y="833"/>
                  </a:lnTo>
                  <a:lnTo>
                    <a:pt x="630" y="816"/>
                  </a:lnTo>
                  <a:lnTo>
                    <a:pt x="614" y="794"/>
                  </a:lnTo>
                  <a:lnTo>
                    <a:pt x="598" y="770"/>
                  </a:lnTo>
                  <a:lnTo>
                    <a:pt x="585" y="751"/>
                  </a:lnTo>
                  <a:lnTo>
                    <a:pt x="580" y="744"/>
                  </a:lnTo>
                  <a:lnTo>
                    <a:pt x="577" y="737"/>
                  </a:lnTo>
                  <a:lnTo>
                    <a:pt x="575" y="733"/>
                  </a:lnTo>
                  <a:lnTo>
                    <a:pt x="575" y="731"/>
                  </a:lnTo>
                  <a:lnTo>
                    <a:pt x="577" y="731"/>
                  </a:lnTo>
                  <a:lnTo>
                    <a:pt x="579" y="733"/>
                  </a:lnTo>
                  <a:lnTo>
                    <a:pt x="585" y="737"/>
                  </a:lnTo>
                  <a:lnTo>
                    <a:pt x="590" y="744"/>
                  </a:lnTo>
                  <a:lnTo>
                    <a:pt x="604" y="761"/>
                  </a:lnTo>
                  <a:lnTo>
                    <a:pt x="620" y="783"/>
                  </a:lnTo>
                  <a:close/>
                  <a:moveTo>
                    <a:pt x="399" y="415"/>
                  </a:moveTo>
                  <a:lnTo>
                    <a:pt x="386" y="396"/>
                  </a:lnTo>
                  <a:lnTo>
                    <a:pt x="375" y="380"/>
                  </a:lnTo>
                  <a:lnTo>
                    <a:pt x="370" y="368"/>
                  </a:lnTo>
                  <a:lnTo>
                    <a:pt x="368" y="361"/>
                  </a:lnTo>
                  <a:lnTo>
                    <a:pt x="371" y="364"/>
                  </a:lnTo>
                  <a:lnTo>
                    <a:pt x="380" y="372"/>
                  </a:lnTo>
                  <a:lnTo>
                    <a:pt x="391" y="387"/>
                  </a:lnTo>
                  <a:lnTo>
                    <a:pt x="404" y="406"/>
                  </a:lnTo>
                  <a:lnTo>
                    <a:pt x="417" y="425"/>
                  </a:lnTo>
                  <a:lnTo>
                    <a:pt x="428" y="441"/>
                  </a:lnTo>
                  <a:lnTo>
                    <a:pt x="435" y="453"/>
                  </a:lnTo>
                  <a:lnTo>
                    <a:pt x="436" y="459"/>
                  </a:lnTo>
                  <a:lnTo>
                    <a:pt x="432" y="456"/>
                  </a:lnTo>
                  <a:lnTo>
                    <a:pt x="424" y="448"/>
                  </a:lnTo>
                  <a:lnTo>
                    <a:pt x="413" y="434"/>
                  </a:lnTo>
                  <a:lnTo>
                    <a:pt x="399" y="415"/>
                  </a:lnTo>
                  <a:close/>
                  <a:moveTo>
                    <a:pt x="492" y="546"/>
                  </a:moveTo>
                  <a:lnTo>
                    <a:pt x="478" y="526"/>
                  </a:lnTo>
                  <a:lnTo>
                    <a:pt x="467" y="508"/>
                  </a:lnTo>
                  <a:lnTo>
                    <a:pt x="459" y="495"/>
                  </a:lnTo>
                  <a:lnTo>
                    <a:pt x="458" y="490"/>
                  </a:lnTo>
                  <a:lnTo>
                    <a:pt x="459" y="490"/>
                  </a:lnTo>
                  <a:lnTo>
                    <a:pt x="462" y="492"/>
                  </a:lnTo>
                  <a:lnTo>
                    <a:pt x="466" y="495"/>
                  </a:lnTo>
                  <a:lnTo>
                    <a:pt x="471" y="501"/>
                  </a:lnTo>
                  <a:lnTo>
                    <a:pt x="483" y="517"/>
                  </a:lnTo>
                  <a:lnTo>
                    <a:pt x="497" y="536"/>
                  </a:lnTo>
                  <a:lnTo>
                    <a:pt x="511" y="556"/>
                  </a:lnTo>
                  <a:lnTo>
                    <a:pt x="522" y="573"/>
                  </a:lnTo>
                  <a:lnTo>
                    <a:pt x="528" y="585"/>
                  </a:lnTo>
                  <a:lnTo>
                    <a:pt x="531" y="591"/>
                  </a:lnTo>
                  <a:lnTo>
                    <a:pt x="526" y="589"/>
                  </a:lnTo>
                  <a:lnTo>
                    <a:pt x="518" y="579"/>
                  </a:lnTo>
                  <a:lnTo>
                    <a:pt x="506" y="564"/>
                  </a:lnTo>
                  <a:lnTo>
                    <a:pt x="492" y="546"/>
                  </a:lnTo>
                  <a:close/>
                  <a:moveTo>
                    <a:pt x="589" y="682"/>
                  </a:moveTo>
                  <a:lnTo>
                    <a:pt x="575" y="661"/>
                  </a:lnTo>
                  <a:lnTo>
                    <a:pt x="563" y="643"/>
                  </a:lnTo>
                  <a:lnTo>
                    <a:pt x="555" y="630"/>
                  </a:lnTo>
                  <a:lnTo>
                    <a:pt x="554" y="624"/>
                  </a:lnTo>
                  <a:lnTo>
                    <a:pt x="555" y="624"/>
                  </a:lnTo>
                  <a:lnTo>
                    <a:pt x="559" y="626"/>
                  </a:lnTo>
                  <a:lnTo>
                    <a:pt x="562" y="630"/>
                  </a:lnTo>
                  <a:lnTo>
                    <a:pt x="567" y="636"/>
                  </a:lnTo>
                  <a:lnTo>
                    <a:pt x="580" y="652"/>
                  </a:lnTo>
                  <a:lnTo>
                    <a:pt x="595" y="672"/>
                  </a:lnTo>
                  <a:lnTo>
                    <a:pt x="611" y="693"/>
                  </a:lnTo>
                  <a:lnTo>
                    <a:pt x="621" y="711"/>
                  </a:lnTo>
                  <a:lnTo>
                    <a:pt x="629" y="724"/>
                  </a:lnTo>
                  <a:lnTo>
                    <a:pt x="631" y="731"/>
                  </a:lnTo>
                  <a:lnTo>
                    <a:pt x="629" y="731"/>
                  </a:lnTo>
                  <a:lnTo>
                    <a:pt x="627" y="728"/>
                  </a:lnTo>
                  <a:lnTo>
                    <a:pt x="622" y="724"/>
                  </a:lnTo>
                  <a:lnTo>
                    <a:pt x="617" y="718"/>
                  </a:lnTo>
                  <a:lnTo>
                    <a:pt x="604" y="702"/>
                  </a:lnTo>
                  <a:lnTo>
                    <a:pt x="589" y="682"/>
                  </a:lnTo>
                  <a:close/>
                  <a:moveTo>
                    <a:pt x="585" y="593"/>
                  </a:moveTo>
                  <a:lnTo>
                    <a:pt x="571" y="574"/>
                  </a:lnTo>
                  <a:lnTo>
                    <a:pt x="560" y="558"/>
                  </a:lnTo>
                  <a:lnTo>
                    <a:pt x="553" y="546"/>
                  </a:lnTo>
                  <a:lnTo>
                    <a:pt x="552" y="540"/>
                  </a:lnTo>
                  <a:lnTo>
                    <a:pt x="553" y="540"/>
                  </a:lnTo>
                  <a:lnTo>
                    <a:pt x="557" y="542"/>
                  </a:lnTo>
                  <a:lnTo>
                    <a:pt x="560" y="545"/>
                  </a:lnTo>
                  <a:lnTo>
                    <a:pt x="564" y="550"/>
                  </a:lnTo>
                  <a:lnTo>
                    <a:pt x="576" y="565"/>
                  </a:lnTo>
                  <a:lnTo>
                    <a:pt x="590" y="584"/>
                  </a:lnTo>
                  <a:lnTo>
                    <a:pt x="603" y="603"/>
                  </a:lnTo>
                  <a:lnTo>
                    <a:pt x="614" y="619"/>
                  </a:lnTo>
                  <a:lnTo>
                    <a:pt x="620" y="631"/>
                  </a:lnTo>
                  <a:lnTo>
                    <a:pt x="621" y="637"/>
                  </a:lnTo>
                  <a:lnTo>
                    <a:pt x="618" y="635"/>
                  </a:lnTo>
                  <a:lnTo>
                    <a:pt x="609" y="626"/>
                  </a:lnTo>
                  <a:lnTo>
                    <a:pt x="598" y="612"/>
                  </a:lnTo>
                  <a:lnTo>
                    <a:pt x="585" y="593"/>
                  </a:lnTo>
                  <a:close/>
                </a:path>
              </a:pathLst>
            </a:custGeom>
            <a:solidFill>
              <a:srgbClr val="F9F8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CH"/>
            </a:p>
          </p:txBody>
        </p:sp>
        <p:sp>
          <p:nvSpPr>
            <p:cNvPr id="27" name="Freeform 14"/>
            <p:cNvSpPr>
              <a:spLocks noEditPoints="1"/>
            </p:cNvSpPr>
            <p:nvPr userDrawn="1"/>
          </p:nvSpPr>
          <p:spPr bwMode="auto">
            <a:xfrm>
              <a:off x="9292762" y="4129088"/>
              <a:ext cx="134937" cy="322263"/>
            </a:xfrm>
            <a:custGeom>
              <a:avLst/>
              <a:gdLst>
                <a:gd name="T0" fmla="*/ 87 w 678"/>
                <a:gd name="T1" fmla="*/ 786 h 1628"/>
                <a:gd name="T2" fmla="*/ 91 w 678"/>
                <a:gd name="T3" fmla="*/ 760 h 1628"/>
                <a:gd name="T4" fmla="*/ 15 w 678"/>
                <a:gd name="T5" fmla="*/ 615 h 1628"/>
                <a:gd name="T6" fmla="*/ 26 w 678"/>
                <a:gd name="T7" fmla="*/ 403 h 1628"/>
                <a:gd name="T8" fmla="*/ 0 w 678"/>
                <a:gd name="T9" fmla="*/ 244 h 1628"/>
                <a:gd name="T10" fmla="*/ 20 w 678"/>
                <a:gd name="T11" fmla="*/ 145 h 1628"/>
                <a:gd name="T12" fmla="*/ 678 w 678"/>
                <a:gd name="T13" fmla="*/ 901 h 1628"/>
                <a:gd name="T14" fmla="*/ 663 w 678"/>
                <a:gd name="T15" fmla="*/ 936 h 1628"/>
                <a:gd name="T16" fmla="*/ 650 w 678"/>
                <a:gd name="T17" fmla="*/ 1143 h 1628"/>
                <a:gd name="T18" fmla="*/ 531 w 678"/>
                <a:gd name="T19" fmla="*/ 1345 h 1628"/>
                <a:gd name="T20" fmla="*/ 611 w 678"/>
                <a:gd name="T21" fmla="*/ 1479 h 1628"/>
                <a:gd name="T22" fmla="*/ 308 w 678"/>
                <a:gd name="T23" fmla="*/ 1139 h 1628"/>
                <a:gd name="T24" fmla="*/ 452 w 678"/>
                <a:gd name="T25" fmla="*/ 1334 h 1628"/>
                <a:gd name="T26" fmla="*/ 161 w 678"/>
                <a:gd name="T27" fmla="*/ 901 h 1628"/>
                <a:gd name="T28" fmla="*/ 347 w 678"/>
                <a:gd name="T29" fmla="*/ 1144 h 1628"/>
                <a:gd name="T30" fmla="*/ 155 w 678"/>
                <a:gd name="T31" fmla="*/ 837 h 1628"/>
                <a:gd name="T32" fmla="*/ 410 w 678"/>
                <a:gd name="T33" fmla="*/ 1171 h 1628"/>
                <a:gd name="T34" fmla="*/ 339 w 678"/>
                <a:gd name="T35" fmla="*/ 1053 h 1628"/>
                <a:gd name="T36" fmla="*/ 665 w 678"/>
                <a:gd name="T37" fmla="*/ 1471 h 1628"/>
                <a:gd name="T38" fmla="*/ 154 w 678"/>
                <a:gd name="T39" fmla="*/ 742 h 1628"/>
                <a:gd name="T40" fmla="*/ 413 w 678"/>
                <a:gd name="T41" fmla="*/ 1106 h 1628"/>
                <a:gd name="T42" fmla="*/ 522 w 678"/>
                <a:gd name="T43" fmla="*/ 1248 h 1628"/>
                <a:gd name="T44" fmla="*/ 122 w 678"/>
                <a:gd name="T45" fmla="*/ 651 h 1628"/>
                <a:gd name="T46" fmla="*/ 280 w 678"/>
                <a:gd name="T47" fmla="*/ 872 h 1628"/>
                <a:gd name="T48" fmla="*/ 460 w 678"/>
                <a:gd name="T49" fmla="*/ 1106 h 1628"/>
                <a:gd name="T50" fmla="*/ 64 w 678"/>
                <a:gd name="T51" fmla="*/ 529 h 1628"/>
                <a:gd name="T52" fmla="*/ 186 w 678"/>
                <a:gd name="T53" fmla="*/ 692 h 1628"/>
                <a:gd name="T54" fmla="*/ 345 w 678"/>
                <a:gd name="T55" fmla="*/ 899 h 1628"/>
                <a:gd name="T56" fmla="*/ 535 w 678"/>
                <a:gd name="T57" fmla="*/ 1145 h 1628"/>
                <a:gd name="T58" fmla="*/ 175 w 678"/>
                <a:gd name="T59" fmla="*/ 618 h 1628"/>
                <a:gd name="T60" fmla="*/ 308 w 678"/>
                <a:gd name="T61" fmla="*/ 806 h 1628"/>
                <a:gd name="T62" fmla="*/ 486 w 678"/>
                <a:gd name="T63" fmla="*/ 1038 h 1628"/>
                <a:gd name="T64" fmla="*/ 636 w 678"/>
                <a:gd name="T65" fmla="*/ 1240 h 1628"/>
                <a:gd name="T66" fmla="*/ 360 w 678"/>
                <a:gd name="T67" fmla="*/ 808 h 1628"/>
                <a:gd name="T68" fmla="*/ 409 w 678"/>
                <a:gd name="T69" fmla="*/ 866 h 1628"/>
                <a:gd name="T70" fmla="*/ 676 w 678"/>
                <a:gd name="T71" fmla="*/ 1228 h 1628"/>
                <a:gd name="T72" fmla="*/ 119 w 678"/>
                <a:gd name="T73" fmla="*/ 422 h 1628"/>
                <a:gd name="T74" fmla="*/ 172 w 678"/>
                <a:gd name="T75" fmla="*/ 497 h 1628"/>
                <a:gd name="T76" fmla="*/ 329 w 678"/>
                <a:gd name="T77" fmla="*/ 693 h 1628"/>
                <a:gd name="T78" fmla="*/ 448 w 678"/>
                <a:gd name="T79" fmla="*/ 872 h 1628"/>
                <a:gd name="T80" fmla="*/ 268 w 678"/>
                <a:gd name="T81" fmla="*/ 544 h 1628"/>
                <a:gd name="T82" fmla="*/ 440 w 678"/>
                <a:gd name="T83" fmla="*/ 782 h 1628"/>
                <a:gd name="T84" fmla="*/ 529 w 678"/>
                <a:gd name="T85" fmla="*/ 920 h 1628"/>
                <a:gd name="T86" fmla="*/ 108 w 678"/>
                <a:gd name="T87" fmla="*/ 272 h 1628"/>
                <a:gd name="T88" fmla="*/ 162 w 678"/>
                <a:gd name="T89" fmla="*/ 340 h 1628"/>
                <a:gd name="T90" fmla="*/ 366 w 678"/>
                <a:gd name="T91" fmla="*/ 613 h 1628"/>
                <a:gd name="T92" fmla="*/ 455 w 678"/>
                <a:gd name="T93" fmla="*/ 729 h 1628"/>
                <a:gd name="T94" fmla="*/ 42 w 678"/>
                <a:gd name="T95" fmla="*/ 102 h 1628"/>
                <a:gd name="T96" fmla="*/ 190 w 678"/>
                <a:gd name="T97" fmla="*/ 295 h 1628"/>
                <a:gd name="T98" fmla="*/ 237 w 678"/>
                <a:gd name="T99" fmla="*/ 370 h 1628"/>
                <a:gd name="T100" fmla="*/ 379 w 678"/>
                <a:gd name="T101" fmla="*/ 555 h 1628"/>
                <a:gd name="T102" fmla="*/ 48 w 678"/>
                <a:gd name="T103" fmla="*/ 35 h 1628"/>
                <a:gd name="T104" fmla="*/ 184 w 678"/>
                <a:gd name="T105" fmla="*/ 212 h 1628"/>
                <a:gd name="T106" fmla="*/ 355 w 678"/>
                <a:gd name="T107" fmla="*/ 465 h 1628"/>
                <a:gd name="T108" fmla="*/ 510 w 678"/>
                <a:gd name="T109" fmla="*/ 664 h 1628"/>
                <a:gd name="T110" fmla="*/ 624 w 678"/>
                <a:gd name="T111" fmla="*/ 823 h 1628"/>
                <a:gd name="T112" fmla="*/ 265 w 678"/>
                <a:gd name="T113" fmla="*/ 242 h 1628"/>
                <a:gd name="T114" fmla="*/ 425 w 678"/>
                <a:gd name="T115" fmla="*/ 479 h 1628"/>
                <a:gd name="T116" fmla="*/ 512 w 678"/>
                <a:gd name="T117" fmla="*/ 584 h 1628"/>
                <a:gd name="T118" fmla="*/ 472 w 678"/>
                <a:gd name="T119" fmla="*/ 446 h 1628"/>
                <a:gd name="T120" fmla="*/ 531 w 678"/>
                <a:gd name="T121" fmla="*/ 539 h 1628"/>
                <a:gd name="T122" fmla="*/ 604 w 678"/>
                <a:gd name="T123" fmla="*/ 547 h 16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78" h="1628">
                  <a:moveTo>
                    <a:pt x="0" y="725"/>
                  </a:moveTo>
                  <a:lnTo>
                    <a:pt x="0" y="708"/>
                  </a:lnTo>
                  <a:lnTo>
                    <a:pt x="11" y="722"/>
                  </a:lnTo>
                  <a:lnTo>
                    <a:pt x="24" y="739"/>
                  </a:lnTo>
                  <a:lnTo>
                    <a:pt x="37" y="757"/>
                  </a:lnTo>
                  <a:lnTo>
                    <a:pt x="51" y="776"/>
                  </a:lnTo>
                  <a:lnTo>
                    <a:pt x="79" y="815"/>
                  </a:lnTo>
                  <a:lnTo>
                    <a:pt x="102" y="848"/>
                  </a:lnTo>
                  <a:lnTo>
                    <a:pt x="117" y="871"/>
                  </a:lnTo>
                  <a:lnTo>
                    <a:pt x="121" y="881"/>
                  </a:lnTo>
                  <a:lnTo>
                    <a:pt x="119" y="880"/>
                  </a:lnTo>
                  <a:lnTo>
                    <a:pt x="114" y="876"/>
                  </a:lnTo>
                  <a:lnTo>
                    <a:pt x="106" y="867"/>
                  </a:lnTo>
                  <a:lnTo>
                    <a:pt x="98" y="856"/>
                  </a:lnTo>
                  <a:lnTo>
                    <a:pt x="73" y="826"/>
                  </a:lnTo>
                  <a:lnTo>
                    <a:pt x="45" y="787"/>
                  </a:lnTo>
                  <a:lnTo>
                    <a:pt x="32" y="770"/>
                  </a:lnTo>
                  <a:lnTo>
                    <a:pt x="21" y="754"/>
                  </a:lnTo>
                  <a:lnTo>
                    <a:pt x="10" y="739"/>
                  </a:lnTo>
                  <a:lnTo>
                    <a:pt x="0" y="725"/>
                  </a:lnTo>
                  <a:close/>
                  <a:moveTo>
                    <a:pt x="0" y="684"/>
                  </a:moveTo>
                  <a:lnTo>
                    <a:pt x="0" y="666"/>
                  </a:lnTo>
                  <a:lnTo>
                    <a:pt x="9" y="677"/>
                  </a:lnTo>
                  <a:lnTo>
                    <a:pt x="19" y="689"/>
                  </a:lnTo>
                  <a:lnTo>
                    <a:pt x="29" y="703"/>
                  </a:lnTo>
                  <a:lnTo>
                    <a:pt x="38" y="716"/>
                  </a:lnTo>
                  <a:lnTo>
                    <a:pt x="65" y="755"/>
                  </a:lnTo>
                  <a:lnTo>
                    <a:pt x="87" y="786"/>
                  </a:lnTo>
                  <a:lnTo>
                    <a:pt x="95" y="799"/>
                  </a:lnTo>
                  <a:lnTo>
                    <a:pt x="101" y="809"/>
                  </a:lnTo>
                  <a:lnTo>
                    <a:pt x="104" y="815"/>
                  </a:lnTo>
                  <a:lnTo>
                    <a:pt x="105" y="818"/>
                  </a:lnTo>
                  <a:lnTo>
                    <a:pt x="103" y="817"/>
                  </a:lnTo>
                  <a:lnTo>
                    <a:pt x="99" y="813"/>
                  </a:lnTo>
                  <a:lnTo>
                    <a:pt x="91" y="806"/>
                  </a:lnTo>
                  <a:lnTo>
                    <a:pt x="83" y="795"/>
                  </a:lnTo>
                  <a:lnTo>
                    <a:pt x="60" y="766"/>
                  </a:lnTo>
                  <a:lnTo>
                    <a:pt x="32" y="728"/>
                  </a:lnTo>
                  <a:lnTo>
                    <a:pt x="23" y="716"/>
                  </a:lnTo>
                  <a:lnTo>
                    <a:pt x="16" y="705"/>
                  </a:lnTo>
                  <a:lnTo>
                    <a:pt x="8" y="694"/>
                  </a:lnTo>
                  <a:lnTo>
                    <a:pt x="0" y="684"/>
                  </a:lnTo>
                  <a:close/>
                  <a:moveTo>
                    <a:pt x="0" y="640"/>
                  </a:moveTo>
                  <a:lnTo>
                    <a:pt x="0" y="622"/>
                  </a:lnTo>
                  <a:lnTo>
                    <a:pt x="8" y="632"/>
                  </a:lnTo>
                  <a:lnTo>
                    <a:pt x="17" y="643"/>
                  </a:lnTo>
                  <a:lnTo>
                    <a:pt x="25" y="654"/>
                  </a:lnTo>
                  <a:lnTo>
                    <a:pt x="34" y="666"/>
                  </a:lnTo>
                  <a:lnTo>
                    <a:pt x="60" y="703"/>
                  </a:lnTo>
                  <a:lnTo>
                    <a:pt x="80" y="734"/>
                  </a:lnTo>
                  <a:lnTo>
                    <a:pt x="88" y="746"/>
                  </a:lnTo>
                  <a:lnTo>
                    <a:pt x="94" y="756"/>
                  </a:lnTo>
                  <a:lnTo>
                    <a:pt x="98" y="762"/>
                  </a:lnTo>
                  <a:lnTo>
                    <a:pt x="98" y="765"/>
                  </a:lnTo>
                  <a:lnTo>
                    <a:pt x="95" y="765"/>
                  </a:lnTo>
                  <a:lnTo>
                    <a:pt x="91" y="760"/>
                  </a:lnTo>
                  <a:lnTo>
                    <a:pt x="85" y="753"/>
                  </a:lnTo>
                  <a:lnTo>
                    <a:pt x="76" y="742"/>
                  </a:lnTo>
                  <a:lnTo>
                    <a:pt x="53" y="714"/>
                  </a:lnTo>
                  <a:lnTo>
                    <a:pt x="27" y="678"/>
                  </a:lnTo>
                  <a:lnTo>
                    <a:pt x="20" y="668"/>
                  </a:lnTo>
                  <a:lnTo>
                    <a:pt x="13" y="659"/>
                  </a:lnTo>
                  <a:lnTo>
                    <a:pt x="7" y="649"/>
                  </a:lnTo>
                  <a:lnTo>
                    <a:pt x="0" y="640"/>
                  </a:lnTo>
                  <a:close/>
                  <a:moveTo>
                    <a:pt x="0" y="594"/>
                  </a:moveTo>
                  <a:lnTo>
                    <a:pt x="0" y="576"/>
                  </a:lnTo>
                  <a:lnTo>
                    <a:pt x="9" y="586"/>
                  </a:lnTo>
                  <a:lnTo>
                    <a:pt x="18" y="598"/>
                  </a:lnTo>
                  <a:lnTo>
                    <a:pt x="27" y="611"/>
                  </a:lnTo>
                  <a:lnTo>
                    <a:pt x="37" y="625"/>
                  </a:lnTo>
                  <a:lnTo>
                    <a:pt x="62" y="661"/>
                  </a:lnTo>
                  <a:lnTo>
                    <a:pt x="83" y="690"/>
                  </a:lnTo>
                  <a:lnTo>
                    <a:pt x="89" y="702"/>
                  </a:lnTo>
                  <a:lnTo>
                    <a:pt x="94" y="711"/>
                  </a:lnTo>
                  <a:lnTo>
                    <a:pt x="98" y="717"/>
                  </a:lnTo>
                  <a:lnTo>
                    <a:pt x="99" y="720"/>
                  </a:lnTo>
                  <a:lnTo>
                    <a:pt x="97" y="719"/>
                  </a:lnTo>
                  <a:lnTo>
                    <a:pt x="92" y="715"/>
                  </a:lnTo>
                  <a:lnTo>
                    <a:pt x="86" y="707"/>
                  </a:lnTo>
                  <a:lnTo>
                    <a:pt x="77" y="698"/>
                  </a:lnTo>
                  <a:lnTo>
                    <a:pt x="56" y="671"/>
                  </a:lnTo>
                  <a:lnTo>
                    <a:pt x="31" y="636"/>
                  </a:lnTo>
                  <a:lnTo>
                    <a:pt x="22" y="625"/>
                  </a:lnTo>
                  <a:lnTo>
                    <a:pt x="15" y="615"/>
                  </a:lnTo>
                  <a:lnTo>
                    <a:pt x="7" y="604"/>
                  </a:lnTo>
                  <a:lnTo>
                    <a:pt x="0" y="594"/>
                  </a:lnTo>
                  <a:close/>
                  <a:moveTo>
                    <a:pt x="0" y="543"/>
                  </a:moveTo>
                  <a:lnTo>
                    <a:pt x="0" y="529"/>
                  </a:lnTo>
                  <a:lnTo>
                    <a:pt x="10" y="541"/>
                  </a:lnTo>
                  <a:lnTo>
                    <a:pt x="22" y="556"/>
                  </a:lnTo>
                  <a:lnTo>
                    <a:pt x="35" y="574"/>
                  </a:lnTo>
                  <a:lnTo>
                    <a:pt x="49" y="592"/>
                  </a:lnTo>
                  <a:lnTo>
                    <a:pt x="73" y="625"/>
                  </a:lnTo>
                  <a:lnTo>
                    <a:pt x="91" y="653"/>
                  </a:lnTo>
                  <a:lnTo>
                    <a:pt x="99" y="665"/>
                  </a:lnTo>
                  <a:lnTo>
                    <a:pt x="103" y="674"/>
                  </a:lnTo>
                  <a:lnTo>
                    <a:pt x="106" y="679"/>
                  </a:lnTo>
                  <a:lnTo>
                    <a:pt x="107" y="683"/>
                  </a:lnTo>
                  <a:lnTo>
                    <a:pt x="105" y="683"/>
                  </a:lnTo>
                  <a:lnTo>
                    <a:pt x="101" y="678"/>
                  </a:lnTo>
                  <a:lnTo>
                    <a:pt x="94" y="672"/>
                  </a:lnTo>
                  <a:lnTo>
                    <a:pt x="87" y="662"/>
                  </a:lnTo>
                  <a:lnTo>
                    <a:pt x="66" y="636"/>
                  </a:lnTo>
                  <a:lnTo>
                    <a:pt x="42" y="604"/>
                  </a:lnTo>
                  <a:lnTo>
                    <a:pt x="30" y="586"/>
                  </a:lnTo>
                  <a:lnTo>
                    <a:pt x="19" y="571"/>
                  </a:lnTo>
                  <a:lnTo>
                    <a:pt x="9" y="556"/>
                  </a:lnTo>
                  <a:lnTo>
                    <a:pt x="0" y="543"/>
                  </a:lnTo>
                  <a:close/>
                  <a:moveTo>
                    <a:pt x="0" y="383"/>
                  </a:moveTo>
                  <a:lnTo>
                    <a:pt x="0" y="363"/>
                  </a:lnTo>
                  <a:lnTo>
                    <a:pt x="16" y="386"/>
                  </a:lnTo>
                  <a:lnTo>
                    <a:pt x="26" y="403"/>
                  </a:lnTo>
                  <a:lnTo>
                    <a:pt x="34" y="416"/>
                  </a:lnTo>
                  <a:lnTo>
                    <a:pt x="35" y="421"/>
                  </a:lnTo>
                  <a:lnTo>
                    <a:pt x="32" y="420"/>
                  </a:lnTo>
                  <a:lnTo>
                    <a:pt x="24" y="413"/>
                  </a:lnTo>
                  <a:lnTo>
                    <a:pt x="13" y="400"/>
                  </a:lnTo>
                  <a:lnTo>
                    <a:pt x="0" y="383"/>
                  </a:lnTo>
                  <a:close/>
                  <a:moveTo>
                    <a:pt x="0" y="322"/>
                  </a:moveTo>
                  <a:lnTo>
                    <a:pt x="0" y="306"/>
                  </a:lnTo>
                  <a:lnTo>
                    <a:pt x="8" y="315"/>
                  </a:lnTo>
                  <a:lnTo>
                    <a:pt x="16" y="325"/>
                  </a:lnTo>
                  <a:lnTo>
                    <a:pt x="24" y="336"/>
                  </a:lnTo>
                  <a:lnTo>
                    <a:pt x="34" y="349"/>
                  </a:lnTo>
                  <a:lnTo>
                    <a:pt x="52" y="376"/>
                  </a:lnTo>
                  <a:lnTo>
                    <a:pt x="67" y="399"/>
                  </a:lnTo>
                  <a:lnTo>
                    <a:pt x="76" y="415"/>
                  </a:lnTo>
                  <a:lnTo>
                    <a:pt x="79" y="422"/>
                  </a:lnTo>
                  <a:lnTo>
                    <a:pt x="77" y="422"/>
                  </a:lnTo>
                  <a:lnTo>
                    <a:pt x="74" y="419"/>
                  </a:lnTo>
                  <a:lnTo>
                    <a:pt x="68" y="414"/>
                  </a:lnTo>
                  <a:lnTo>
                    <a:pt x="62" y="406"/>
                  </a:lnTo>
                  <a:lnTo>
                    <a:pt x="46" y="386"/>
                  </a:lnTo>
                  <a:lnTo>
                    <a:pt x="26" y="360"/>
                  </a:lnTo>
                  <a:lnTo>
                    <a:pt x="20" y="350"/>
                  </a:lnTo>
                  <a:lnTo>
                    <a:pt x="12" y="340"/>
                  </a:lnTo>
                  <a:lnTo>
                    <a:pt x="6" y="331"/>
                  </a:lnTo>
                  <a:lnTo>
                    <a:pt x="0" y="322"/>
                  </a:lnTo>
                  <a:close/>
                  <a:moveTo>
                    <a:pt x="0" y="254"/>
                  </a:moveTo>
                  <a:lnTo>
                    <a:pt x="0" y="244"/>
                  </a:lnTo>
                  <a:lnTo>
                    <a:pt x="5" y="253"/>
                  </a:lnTo>
                  <a:lnTo>
                    <a:pt x="6" y="257"/>
                  </a:lnTo>
                  <a:lnTo>
                    <a:pt x="4" y="257"/>
                  </a:lnTo>
                  <a:lnTo>
                    <a:pt x="0" y="254"/>
                  </a:lnTo>
                  <a:close/>
                  <a:moveTo>
                    <a:pt x="0" y="191"/>
                  </a:moveTo>
                  <a:lnTo>
                    <a:pt x="0" y="175"/>
                  </a:lnTo>
                  <a:lnTo>
                    <a:pt x="7" y="183"/>
                  </a:lnTo>
                  <a:lnTo>
                    <a:pt x="13" y="191"/>
                  </a:lnTo>
                  <a:lnTo>
                    <a:pt x="21" y="201"/>
                  </a:lnTo>
                  <a:lnTo>
                    <a:pt x="27" y="212"/>
                  </a:lnTo>
                  <a:lnTo>
                    <a:pt x="45" y="236"/>
                  </a:lnTo>
                  <a:lnTo>
                    <a:pt x="58" y="256"/>
                  </a:lnTo>
                  <a:lnTo>
                    <a:pt x="65" y="270"/>
                  </a:lnTo>
                  <a:lnTo>
                    <a:pt x="67" y="278"/>
                  </a:lnTo>
                  <a:lnTo>
                    <a:pt x="63" y="275"/>
                  </a:lnTo>
                  <a:lnTo>
                    <a:pt x="53" y="264"/>
                  </a:lnTo>
                  <a:lnTo>
                    <a:pt x="38" y="245"/>
                  </a:lnTo>
                  <a:lnTo>
                    <a:pt x="22" y="223"/>
                  </a:lnTo>
                  <a:lnTo>
                    <a:pt x="10" y="207"/>
                  </a:lnTo>
                  <a:lnTo>
                    <a:pt x="0" y="191"/>
                  </a:lnTo>
                  <a:close/>
                  <a:moveTo>
                    <a:pt x="0" y="120"/>
                  </a:moveTo>
                  <a:lnTo>
                    <a:pt x="0" y="103"/>
                  </a:lnTo>
                  <a:lnTo>
                    <a:pt x="12" y="121"/>
                  </a:lnTo>
                  <a:lnTo>
                    <a:pt x="22" y="136"/>
                  </a:lnTo>
                  <a:lnTo>
                    <a:pt x="27" y="147"/>
                  </a:lnTo>
                  <a:lnTo>
                    <a:pt x="29" y="152"/>
                  </a:lnTo>
                  <a:lnTo>
                    <a:pt x="25" y="150"/>
                  </a:lnTo>
                  <a:lnTo>
                    <a:pt x="20" y="145"/>
                  </a:lnTo>
                  <a:lnTo>
                    <a:pt x="11" y="134"/>
                  </a:lnTo>
                  <a:lnTo>
                    <a:pt x="0" y="120"/>
                  </a:lnTo>
                  <a:close/>
                  <a:moveTo>
                    <a:pt x="0" y="43"/>
                  </a:moveTo>
                  <a:lnTo>
                    <a:pt x="0" y="32"/>
                  </a:lnTo>
                  <a:lnTo>
                    <a:pt x="7" y="45"/>
                  </a:lnTo>
                  <a:lnTo>
                    <a:pt x="9" y="50"/>
                  </a:lnTo>
                  <a:lnTo>
                    <a:pt x="6" y="49"/>
                  </a:lnTo>
                  <a:lnTo>
                    <a:pt x="0" y="43"/>
                  </a:lnTo>
                  <a:close/>
                  <a:moveTo>
                    <a:pt x="678" y="801"/>
                  </a:moveTo>
                  <a:lnTo>
                    <a:pt x="678" y="821"/>
                  </a:lnTo>
                  <a:lnTo>
                    <a:pt x="668" y="808"/>
                  </a:lnTo>
                  <a:lnTo>
                    <a:pt x="656" y="793"/>
                  </a:lnTo>
                  <a:lnTo>
                    <a:pt x="640" y="770"/>
                  </a:lnTo>
                  <a:lnTo>
                    <a:pt x="627" y="749"/>
                  </a:lnTo>
                  <a:lnTo>
                    <a:pt x="621" y="742"/>
                  </a:lnTo>
                  <a:lnTo>
                    <a:pt x="618" y="735"/>
                  </a:lnTo>
                  <a:lnTo>
                    <a:pt x="617" y="731"/>
                  </a:lnTo>
                  <a:lnTo>
                    <a:pt x="616" y="729"/>
                  </a:lnTo>
                  <a:lnTo>
                    <a:pt x="618" y="729"/>
                  </a:lnTo>
                  <a:lnTo>
                    <a:pt x="621" y="731"/>
                  </a:lnTo>
                  <a:lnTo>
                    <a:pt x="626" y="735"/>
                  </a:lnTo>
                  <a:lnTo>
                    <a:pt x="632" y="741"/>
                  </a:lnTo>
                  <a:lnTo>
                    <a:pt x="646" y="758"/>
                  </a:lnTo>
                  <a:lnTo>
                    <a:pt x="663" y="781"/>
                  </a:lnTo>
                  <a:lnTo>
                    <a:pt x="671" y="792"/>
                  </a:lnTo>
                  <a:lnTo>
                    <a:pt x="678" y="801"/>
                  </a:lnTo>
                  <a:close/>
                  <a:moveTo>
                    <a:pt x="678" y="882"/>
                  </a:moveTo>
                  <a:lnTo>
                    <a:pt x="678" y="901"/>
                  </a:lnTo>
                  <a:lnTo>
                    <a:pt x="670" y="886"/>
                  </a:lnTo>
                  <a:lnTo>
                    <a:pt x="663" y="876"/>
                  </a:lnTo>
                  <a:lnTo>
                    <a:pt x="659" y="868"/>
                  </a:lnTo>
                  <a:lnTo>
                    <a:pt x="659" y="865"/>
                  </a:lnTo>
                  <a:lnTo>
                    <a:pt x="661" y="865"/>
                  </a:lnTo>
                  <a:lnTo>
                    <a:pt x="664" y="868"/>
                  </a:lnTo>
                  <a:lnTo>
                    <a:pt x="671" y="874"/>
                  </a:lnTo>
                  <a:lnTo>
                    <a:pt x="678" y="882"/>
                  </a:lnTo>
                  <a:close/>
                  <a:moveTo>
                    <a:pt x="678" y="958"/>
                  </a:moveTo>
                  <a:lnTo>
                    <a:pt x="678" y="973"/>
                  </a:lnTo>
                  <a:lnTo>
                    <a:pt x="670" y="963"/>
                  </a:lnTo>
                  <a:lnTo>
                    <a:pt x="660" y="952"/>
                  </a:lnTo>
                  <a:lnTo>
                    <a:pt x="649" y="938"/>
                  </a:lnTo>
                  <a:lnTo>
                    <a:pt x="637" y="923"/>
                  </a:lnTo>
                  <a:lnTo>
                    <a:pt x="618" y="897"/>
                  </a:lnTo>
                  <a:lnTo>
                    <a:pt x="604" y="875"/>
                  </a:lnTo>
                  <a:lnTo>
                    <a:pt x="597" y="865"/>
                  </a:lnTo>
                  <a:lnTo>
                    <a:pt x="594" y="858"/>
                  </a:lnTo>
                  <a:lnTo>
                    <a:pt x="592" y="853"/>
                  </a:lnTo>
                  <a:lnTo>
                    <a:pt x="591" y="851"/>
                  </a:lnTo>
                  <a:lnTo>
                    <a:pt x="593" y="851"/>
                  </a:lnTo>
                  <a:lnTo>
                    <a:pt x="596" y="853"/>
                  </a:lnTo>
                  <a:lnTo>
                    <a:pt x="602" y="858"/>
                  </a:lnTo>
                  <a:lnTo>
                    <a:pt x="609" y="866"/>
                  </a:lnTo>
                  <a:lnTo>
                    <a:pt x="626" y="885"/>
                  </a:lnTo>
                  <a:lnTo>
                    <a:pt x="645" y="911"/>
                  </a:lnTo>
                  <a:lnTo>
                    <a:pt x="655" y="924"/>
                  </a:lnTo>
                  <a:lnTo>
                    <a:pt x="663" y="936"/>
                  </a:lnTo>
                  <a:lnTo>
                    <a:pt x="672" y="947"/>
                  </a:lnTo>
                  <a:lnTo>
                    <a:pt x="678" y="958"/>
                  </a:lnTo>
                  <a:close/>
                  <a:moveTo>
                    <a:pt x="678" y="1031"/>
                  </a:moveTo>
                  <a:lnTo>
                    <a:pt x="678" y="1044"/>
                  </a:lnTo>
                  <a:lnTo>
                    <a:pt x="672" y="1032"/>
                  </a:lnTo>
                  <a:lnTo>
                    <a:pt x="670" y="1026"/>
                  </a:lnTo>
                  <a:lnTo>
                    <a:pt x="673" y="1027"/>
                  </a:lnTo>
                  <a:lnTo>
                    <a:pt x="678" y="1031"/>
                  </a:lnTo>
                  <a:close/>
                  <a:moveTo>
                    <a:pt x="678" y="1093"/>
                  </a:moveTo>
                  <a:lnTo>
                    <a:pt x="678" y="1116"/>
                  </a:lnTo>
                  <a:lnTo>
                    <a:pt x="676" y="1114"/>
                  </a:lnTo>
                  <a:lnTo>
                    <a:pt x="655" y="1084"/>
                  </a:lnTo>
                  <a:lnTo>
                    <a:pt x="637" y="1059"/>
                  </a:lnTo>
                  <a:lnTo>
                    <a:pt x="631" y="1048"/>
                  </a:lnTo>
                  <a:lnTo>
                    <a:pt x="626" y="1041"/>
                  </a:lnTo>
                  <a:lnTo>
                    <a:pt x="623" y="1035"/>
                  </a:lnTo>
                  <a:lnTo>
                    <a:pt x="623" y="1032"/>
                  </a:lnTo>
                  <a:lnTo>
                    <a:pt x="624" y="1032"/>
                  </a:lnTo>
                  <a:lnTo>
                    <a:pt x="629" y="1034"/>
                  </a:lnTo>
                  <a:lnTo>
                    <a:pt x="634" y="1040"/>
                  </a:lnTo>
                  <a:lnTo>
                    <a:pt x="641" y="1047"/>
                  </a:lnTo>
                  <a:lnTo>
                    <a:pt x="658" y="1067"/>
                  </a:lnTo>
                  <a:lnTo>
                    <a:pt x="678" y="1093"/>
                  </a:lnTo>
                  <a:close/>
                  <a:moveTo>
                    <a:pt x="678" y="1158"/>
                  </a:moveTo>
                  <a:lnTo>
                    <a:pt x="678" y="1178"/>
                  </a:lnTo>
                  <a:lnTo>
                    <a:pt x="670" y="1168"/>
                  </a:lnTo>
                  <a:lnTo>
                    <a:pt x="660" y="1156"/>
                  </a:lnTo>
                  <a:lnTo>
                    <a:pt x="650" y="1143"/>
                  </a:lnTo>
                  <a:lnTo>
                    <a:pt x="640" y="1130"/>
                  </a:lnTo>
                  <a:lnTo>
                    <a:pt x="617" y="1099"/>
                  </a:lnTo>
                  <a:lnTo>
                    <a:pt x="599" y="1072"/>
                  </a:lnTo>
                  <a:lnTo>
                    <a:pt x="592" y="1061"/>
                  </a:lnTo>
                  <a:lnTo>
                    <a:pt x="587" y="1053"/>
                  </a:lnTo>
                  <a:lnTo>
                    <a:pt x="584" y="1047"/>
                  </a:lnTo>
                  <a:lnTo>
                    <a:pt x="583" y="1044"/>
                  </a:lnTo>
                  <a:lnTo>
                    <a:pt x="586" y="1044"/>
                  </a:lnTo>
                  <a:lnTo>
                    <a:pt x="590" y="1047"/>
                  </a:lnTo>
                  <a:lnTo>
                    <a:pt x="596" y="1054"/>
                  </a:lnTo>
                  <a:lnTo>
                    <a:pt x="604" y="1062"/>
                  </a:lnTo>
                  <a:lnTo>
                    <a:pt x="624" y="1086"/>
                  </a:lnTo>
                  <a:lnTo>
                    <a:pt x="648" y="1116"/>
                  </a:lnTo>
                  <a:lnTo>
                    <a:pt x="656" y="1127"/>
                  </a:lnTo>
                  <a:lnTo>
                    <a:pt x="664" y="1138"/>
                  </a:lnTo>
                  <a:lnTo>
                    <a:pt x="672" y="1149"/>
                  </a:lnTo>
                  <a:lnTo>
                    <a:pt x="678" y="1158"/>
                  </a:lnTo>
                  <a:close/>
                  <a:moveTo>
                    <a:pt x="678" y="1528"/>
                  </a:moveTo>
                  <a:lnTo>
                    <a:pt x="678" y="1540"/>
                  </a:lnTo>
                  <a:lnTo>
                    <a:pt x="665" y="1525"/>
                  </a:lnTo>
                  <a:lnTo>
                    <a:pt x="648" y="1506"/>
                  </a:lnTo>
                  <a:lnTo>
                    <a:pt x="628" y="1481"/>
                  </a:lnTo>
                  <a:lnTo>
                    <a:pt x="606" y="1453"/>
                  </a:lnTo>
                  <a:lnTo>
                    <a:pt x="575" y="1412"/>
                  </a:lnTo>
                  <a:lnTo>
                    <a:pt x="550" y="1378"/>
                  </a:lnTo>
                  <a:lnTo>
                    <a:pt x="541" y="1363"/>
                  </a:lnTo>
                  <a:lnTo>
                    <a:pt x="535" y="1353"/>
                  </a:lnTo>
                  <a:lnTo>
                    <a:pt x="531" y="1345"/>
                  </a:lnTo>
                  <a:lnTo>
                    <a:pt x="529" y="1342"/>
                  </a:lnTo>
                  <a:lnTo>
                    <a:pt x="533" y="1343"/>
                  </a:lnTo>
                  <a:lnTo>
                    <a:pt x="538" y="1347"/>
                  </a:lnTo>
                  <a:lnTo>
                    <a:pt x="546" y="1356"/>
                  </a:lnTo>
                  <a:lnTo>
                    <a:pt x="556" y="1368"/>
                  </a:lnTo>
                  <a:lnTo>
                    <a:pt x="582" y="1400"/>
                  </a:lnTo>
                  <a:lnTo>
                    <a:pt x="615" y="1440"/>
                  </a:lnTo>
                  <a:lnTo>
                    <a:pt x="634" y="1466"/>
                  </a:lnTo>
                  <a:lnTo>
                    <a:pt x="651" y="1490"/>
                  </a:lnTo>
                  <a:lnTo>
                    <a:pt x="667" y="1510"/>
                  </a:lnTo>
                  <a:lnTo>
                    <a:pt x="678" y="1528"/>
                  </a:lnTo>
                  <a:close/>
                  <a:moveTo>
                    <a:pt x="678" y="1565"/>
                  </a:moveTo>
                  <a:lnTo>
                    <a:pt x="678" y="1587"/>
                  </a:lnTo>
                  <a:lnTo>
                    <a:pt x="669" y="1575"/>
                  </a:lnTo>
                  <a:lnTo>
                    <a:pt x="658" y="1562"/>
                  </a:lnTo>
                  <a:lnTo>
                    <a:pt x="647" y="1548"/>
                  </a:lnTo>
                  <a:lnTo>
                    <a:pt x="636" y="1534"/>
                  </a:lnTo>
                  <a:lnTo>
                    <a:pt x="604" y="1491"/>
                  </a:lnTo>
                  <a:lnTo>
                    <a:pt x="578" y="1455"/>
                  </a:lnTo>
                  <a:lnTo>
                    <a:pt x="568" y="1441"/>
                  </a:lnTo>
                  <a:lnTo>
                    <a:pt x="562" y="1430"/>
                  </a:lnTo>
                  <a:lnTo>
                    <a:pt x="558" y="1423"/>
                  </a:lnTo>
                  <a:lnTo>
                    <a:pt x="556" y="1419"/>
                  </a:lnTo>
                  <a:lnTo>
                    <a:pt x="559" y="1420"/>
                  </a:lnTo>
                  <a:lnTo>
                    <a:pt x="565" y="1425"/>
                  </a:lnTo>
                  <a:lnTo>
                    <a:pt x="573" y="1434"/>
                  </a:lnTo>
                  <a:lnTo>
                    <a:pt x="583" y="1446"/>
                  </a:lnTo>
                  <a:lnTo>
                    <a:pt x="611" y="1479"/>
                  </a:lnTo>
                  <a:lnTo>
                    <a:pt x="644" y="1520"/>
                  </a:lnTo>
                  <a:lnTo>
                    <a:pt x="654" y="1532"/>
                  </a:lnTo>
                  <a:lnTo>
                    <a:pt x="662" y="1544"/>
                  </a:lnTo>
                  <a:lnTo>
                    <a:pt x="671" y="1555"/>
                  </a:lnTo>
                  <a:lnTo>
                    <a:pt x="678" y="1565"/>
                  </a:lnTo>
                  <a:close/>
                  <a:moveTo>
                    <a:pt x="678" y="1604"/>
                  </a:moveTo>
                  <a:lnTo>
                    <a:pt x="678" y="1628"/>
                  </a:lnTo>
                  <a:lnTo>
                    <a:pt x="675" y="1625"/>
                  </a:lnTo>
                  <a:lnTo>
                    <a:pt x="642" y="1580"/>
                  </a:lnTo>
                  <a:lnTo>
                    <a:pt x="615" y="1543"/>
                  </a:lnTo>
                  <a:lnTo>
                    <a:pt x="605" y="1528"/>
                  </a:lnTo>
                  <a:lnTo>
                    <a:pt x="597" y="1517"/>
                  </a:lnTo>
                  <a:lnTo>
                    <a:pt x="593" y="1508"/>
                  </a:lnTo>
                  <a:lnTo>
                    <a:pt x="592" y="1505"/>
                  </a:lnTo>
                  <a:lnTo>
                    <a:pt x="594" y="1506"/>
                  </a:lnTo>
                  <a:lnTo>
                    <a:pt x="600" y="1510"/>
                  </a:lnTo>
                  <a:lnTo>
                    <a:pt x="608" y="1520"/>
                  </a:lnTo>
                  <a:lnTo>
                    <a:pt x="619" y="1532"/>
                  </a:lnTo>
                  <a:lnTo>
                    <a:pt x="646" y="1564"/>
                  </a:lnTo>
                  <a:lnTo>
                    <a:pt x="678" y="1604"/>
                  </a:lnTo>
                  <a:close/>
                  <a:moveTo>
                    <a:pt x="250" y="1044"/>
                  </a:moveTo>
                  <a:lnTo>
                    <a:pt x="279" y="1085"/>
                  </a:lnTo>
                  <a:lnTo>
                    <a:pt x="303" y="1119"/>
                  </a:lnTo>
                  <a:lnTo>
                    <a:pt x="319" y="1142"/>
                  </a:lnTo>
                  <a:lnTo>
                    <a:pt x="323" y="1153"/>
                  </a:lnTo>
                  <a:lnTo>
                    <a:pt x="321" y="1152"/>
                  </a:lnTo>
                  <a:lnTo>
                    <a:pt x="316" y="1148"/>
                  </a:lnTo>
                  <a:lnTo>
                    <a:pt x="308" y="1139"/>
                  </a:lnTo>
                  <a:lnTo>
                    <a:pt x="297" y="1127"/>
                  </a:lnTo>
                  <a:lnTo>
                    <a:pt x="273" y="1096"/>
                  </a:lnTo>
                  <a:lnTo>
                    <a:pt x="242" y="1056"/>
                  </a:lnTo>
                  <a:lnTo>
                    <a:pt x="212" y="1015"/>
                  </a:lnTo>
                  <a:lnTo>
                    <a:pt x="188" y="980"/>
                  </a:lnTo>
                  <a:lnTo>
                    <a:pt x="180" y="966"/>
                  </a:lnTo>
                  <a:lnTo>
                    <a:pt x="173" y="956"/>
                  </a:lnTo>
                  <a:lnTo>
                    <a:pt x="169" y="948"/>
                  </a:lnTo>
                  <a:lnTo>
                    <a:pt x="168" y="945"/>
                  </a:lnTo>
                  <a:lnTo>
                    <a:pt x="170" y="946"/>
                  </a:lnTo>
                  <a:lnTo>
                    <a:pt x="175" y="951"/>
                  </a:lnTo>
                  <a:lnTo>
                    <a:pt x="183" y="960"/>
                  </a:lnTo>
                  <a:lnTo>
                    <a:pt x="194" y="972"/>
                  </a:lnTo>
                  <a:lnTo>
                    <a:pt x="219" y="1004"/>
                  </a:lnTo>
                  <a:lnTo>
                    <a:pt x="250" y="1044"/>
                  </a:lnTo>
                  <a:close/>
                  <a:moveTo>
                    <a:pt x="460" y="1321"/>
                  </a:moveTo>
                  <a:lnTo>
                    <a:pt x="492" y="1365"/>
                  </a:lnTo>
                  <a:lnTo>
                    <a:pt x="518" y="1400"/>
                  </a:lnTo>
                  <a:lnTo>
                    <a:pt x="526" y="1414"/>
                  </a:lnTo>
                  <a:lnTo>
                    <a:pt x="534" y="1425"/>
                  </a:lnTo>
                  <a:lnTo>
                    <a:pt x="538" y="1433"/>
                  </a:lnTo>
                  <a:lnTo>
                    <a:pt x="539" y="1436"/>
                  </a:lnTo>
                  <a:lnTo>
                    <a:pt x="536" y="1435"/>
                  </a:lnTo>
                  <a:lnTo>
                    <a:pt x="531" y="1430"/>
                  </a:lnTo>
                  <a:lnTo>
                    <a:pt x="522" y="1421"/>
                  </a:lnTo>
                  <a:lnTo>
                    <a:pt x="511" y="1409"/>
                  </a:lnTo>
                  <a:lnTo>
                    <a:pt x="484" y="1376"/>
                  </a:lnTo>
                  <a:lnTo>
                    <a:pt x="452" y="1334"/>
                  </a:lnTo>
                  <a:lnTo>
                    <a:pt x="420" y="1292"/>
                  </a:lnTo>
                  <a:lnTo>
                    <a:pt x="394" y="1257"/>
                  </a:lnTo>
                  <a:lnTo>
                    <a:pt x="386" y="1242"/>
                  </a:lnTo>
                  <a:lnTo>
                    <a:pt x="378" y="1231"/>
                  </a:lnTo>
                  <a:lnTo>
                    <a:pt x="375" y="1223"/>
                  </a:lnTo>
                  <a:lnTo>
                    <a:pt x="374" y="1220"/>
                  </a:lnTo>
                  <a:lnTo>
                    <a:pt x="376" y="1221"/>
                  </a:lnTo>
                  <a:lnTo>
                    <a:pt x="382" y="1225"/>
                  </a:lnTo>
                  <a:lnTo>
                    <a:pt x="390" y="1235"/>
                  </a:lnTo>
                  <a:lnTo>
                    <a:pt x="400" y="1247"/>
                  </a:lnTo>
                  <a:lnTo>
                    <a:pt x="427" y="1280"/>
                  </a:lnTo>
                  <a:lnTo>
                    <a:pt x="460" y="1321"/>
                  </a:lnTo>
                  <a:close/>
                  <a:moveTo>
                    <a:pt x="228" y="974"/>
                  </a:moveTo>
                  <a:lnTo>
                    <a:pt x="257" y="1014"/>
                  </a:lnTo>
                  <a:lnTo>
                    <a:pt x="280" y="1046"/>
                  </a:lnTo>
                  <a:lnTo>
                    <a:pt x="289" y="1059"/>
                  </a:lnTo>
                  <a:lnTo>
                    <a:pt x="294" y="1070"/>
                  </a:lnTo>
                  <a:lnTo>
                    <a:pt x="298" y="1076"/>
                  </a:lnTo>
                  <a:lnTo>
                    <a:pt x="300" y="1080"/>
                  </a:lnTo>
                  <a:lnTo>
                    <a:pt x="296" y="1080"/>
                  </a:lnTo>
                  <a:lnTo>
                    <a:pt x="292" y="1074"/>
                  </a:lnTo>
                  <a:lnTo>
                    <a:pt x="284" y="1067"/>
                  </a:lnTo>
                  <a:lnTo>
                    <a:pt x="275" y="1055"/>
                  </a:lnTo>
                  <a:lnTo>
                    <a:pt x="251" y="1025"/>
                  </a:lnTo>
                  <a:lnTo>
                    <a:pt x="221" y="986"/>
                  </a:lnTo>
                  <a:lnTo>
                    <a:pt x="193" y="947"/>
                  </a:lnTo>
                  <a:lnTo>
                    <a:pt x="170" y="913"/>
                  </a:lnTo>
                  <a:lnTo>
                    <a:pt x="161" y="901"/>
                  </a:lnTo>
                  <a:lnTo>
                    <a:pt x="155" y="891"/>
                  </a:lnTo>
                  <a:lnTo>
                    <a:pt x="152" y="883"/>
                  </a:lnTo>
                  <a:lnTo>
                    <a:pt x="151" y="880"/>
                  </a:lnTo>
                  <a:lnTo>
                    <a:pt x="153" y="881"/>
                  </a:lnTo>
                  <a:lnTo>
                    <a:pt x="158" y="885"/>
                  </a:lnTo>
                  <a:lnTo>
                    <a:pt x="166" y="894"/>
                  </a:lnTo>
                  <a:lnTo>
                    <a:pt x="174" y="905"/>
                  </a:lnTo>
                  <a:lnTo>
                    <a:pt x="199" y="936"/>
                  </a:lnTo>
                  <a:lnTo>
                    <a:pt x="228" y="974"/>
                  </a:lnTo>
                  <a:close/>
                  <a:moveTo>
                    <a:pt x="430" y="1243"/>
                  </a:moveTo>
                  <a:lnTo>
                    <a:pt x="460" y="1284"/>
                  </a:lnTo>
                  <a:lnTo>
                    <a:pt x="484" y="1317"/>
                  </a:lnTo>
                  <a:lnTo>
                    <a:pt x="494" y="1331"/>
                  </a:lnTo>
                  <a:lnTo>
                    <a:pt x="500" y="1342"/>
                  </a:lnTo>
                  <a:lnTo>
                    <a:pt x="505" y="1348"/>
                  </a:lnTo>
                  <a:lnTo>
                    <a:pt x="505" y="1352"/>
                  </a:lnTo>
                  <a:lnTo>
                    <a:pt x="502" y="1351"/>
                  </a:lnTo>
                  <a:lnTo>
                    <a:pt x="497" y="1346"/>
                  </a:lnTo>
                  <a:lnTo>
                    <a:pt x="489" y="1338"/>
                  </a:lnTo>
                  <a:lnTo>
                    <a:pt x="479" y="1326"/>
                  </a:lnTo>
                  <a:lnTo>
                    <a:pt x="453" y="1294"/>
                  </a:lnTo>
                  <a:lnTo>
                    <a:pt x="423" y="1254"/>
                  </a:lnTo>
                  <a:lnTo>
                    <a:pt x="391" y="1213"/>
                  </a:lnTo>
                  <a:lnTo>
                    <a:pt x="368" y="1179"/>
                  </a:lnTo>
                  <a:lnTo>
                    <a:pt x="359" y="1165"/>
                  </a:lnTo>
                  <a:lnTo>
                    <a:pt x="351" y="1155"/>
                  </a:lnTo>
                  <a:lnTo>
                    <a:pt x="348" y="1148"/>
                  </a:lnTo>
                  <a:lnTo>
                    <a:pt x="347" y="1144"/>
                  </a:lnTo>
                  <a:lnTo>
                    <a:pt x="349" y="1144"/>
                  </a:lnTo>
                  <a:lnTo>
                    <a:pt x="355" y="1150"/>
                  </a:lnTo>
                  <a:lnTo>
                    <a:pt x="363" y="1158"/>
                  </a:lnTo>
                  <a:lnTo>
                    <a:pt x="373" y="1170"/>
                  </a:lnTo>
                  <a:lnTo>
                    <a:pt x="399" y="1203"/>
                  </a:lnTo>
                  <a:lnTo>
                    <a:pt x="430" y="1243"/>
                  </a:lnTo>
                  <a:close/>
                  <a:moveTo>
                    <a:pt x="215" y="913"/>
                  </a:moveTo>
                  <a:lnTo>
                    <a:pt x="243" y="951"/>
                  </a:lnTo>
                  <a:lnTo>
                    <a:pt x="265" y="984"/>
                  </a:lnTo>
                  <a:lnTo>
                    <a:pt x="274" y="997"/>
                  </a:lnTo>
                  <a:lnTo>
                    <a:pt x="279" y="1006"/>
                  </a:lnTo>
                  <a:lnTo>
                    <a:pt x="283" y="1013"/>
                  </a:lnTo>
                  <a:lnTo>
                    <a:pt x="283" y="1016"/>
                  </a:lnTo>
                  <a:lnTo>
                    <a:pt x="281" y="1015"/>
                  </a:lnTo>
                  <a:lnTo>
                    <a:pt x="277" y="1011"/>
                  </a:lnTo>
                  <a:lnTo>
                    <a:pt x="269" y="1003"/>
                  </a:lnTo>
                  <a:lnTo>
                    <a:pt x="261" y="992"/>
                  </a:lnTo>
                  <a:lnTo>
                    <a:pt x="237" y="963"/>
                  </a:lnTo>
                  <a:lnTo>
                    <a:pt x="209" y="925"/>
                  </a:lnTo>
                  <a:lnTo>
                    <a:pt x="181" y="888"/>
                  </a:lnTo>
                  <a:lnTo>
                    <a:pt x="159" y="856"/>
                  </a:lnTo>
                  <a:lnTo>
                    <a:pt x="152" y="843"/>
                  </a:lnTo>
                  <a:lnTo>
                    <a:pt x="145" y="834"/>
                  </a:lnTo>
                  <a:lnTo>
                    <a:pt x="142" y="827"/>
                  </a:lnTo>
                  <a:lnTo>
                    <a:pt x="141" y="824"/>
                  </a:lnTo>
                  <a:lnTo>
                    <a:pt x="143" y="824"/>
                  </a:lnTo>
                  <a:lnTo>
                    <a:pt x="148" y="829"/>
                  </a:lnTo>
                  <a:lnTo>
                    <a:pt x="155" y="837"/>
                  </a:lnTo>
                  <a:lnTo>
                    <a:pt x="165" y="848"/>
                  </a:lnTo>
                  <a:lnTo>
                    <a:pt x="188" y="877"/>
                  </a:lnTo>
                  <a:lnTo>
                    <a:pt x="215" y="913"/>
                  </a:lnTo>
                  <a:close/>
                  <a:moveTo>
                    <a:pt x="410" y="1171"/>
                  </a:moveTo>
                  <a:lnTo>
                    <a:pt x="438" y="1211"/>
                  </a:lnTo>
                  <a:lnTo>
                    <a:pt x="461" y="1244"/>
                  </a:lnTo>
                  <a:lnTo>
                    <a:pt x="470" y="1258"/>
                  </a:lnTo>
                  <a:lnTo>
                    <a:pt x="477" y="1267"/>
                  </a:lnTo>
                  <a:lnTo>
                    <a:pt x="480" y="1274"/>
                  </a:lnTo>
                  <a:lnTo>
                    <a:pt x="481" y="1278"/>
                  </a:lnTo>
                  <a:lnTo>
                    <a:pt x="479" y="1277"/>
                  </a:lnTo>
                  <a:lnTo>
                    <a:pt x="473" y="1273"/>
                  </a:lnTo>
                  <a:lnTo>
                    <a:pt x="466" y="1264"/>
                  </a:lnTo>
                  <a:lnTo>
                    <a:pt x="456" y="1253"/>
                  </a:lnTo>
                  <a:lnTo>
                    <a:pt x="431" y="1223"/>
                  </a:lnTo>
                  <a:lnTo>
                    <a:pt x="401" y="1184"/>
                  </a:lnTo>
                  <a:lnTo>
                    <a:pt x="372" y="1144"/>
                  </a:lnTo>
                  <a:lnTo>
                    <a:pt x="349" y="1112"/>
                  </a:lnTo>
                  <a:lnTo>
                    <a:pt x="341" y="1098"/>
                  </a:lnTo>
                  <a:lnTo>
                    <a:pt x="334" y="1088"/>
                  </a:lnTo>
                  <a:lnTo>
                    <a:pt x="331" y="1081"/>
                  </a:lnTo>
                  <a:lnTo>
                    <a:pt x="330" y="1078"/>
                  </a:lnTo>
                  <a:lnTo>
                    <a:pt x="332" y="1079"/>
                  </a:lnTo>
                  <a:lnTo>
                    <a:pt x="337" y="1083"/>
                  </a:lnTo>
                  <a:lnTo>
                    <a:pt x="345" y="1092"/>
                  </a:lnTo>
                  <a:lnTo>
                    <a:pt x="355" y="1102"/>
                  </a:lnTo>
                  <a:lnTo>
                    <a:pt x="379" y="1134"/>
                  </a:lnTo>
                  <a:lnTo>
                    <a:pt x="410" y="1171"/>
                  </a:lnTo>
                  <a:close/>
                  <a:moveTo>
                    <a:pt x="212" y="863"/>
                  </a:moveTo>
                  <a:lnTo>
                    <a:pt x="238" y="899"/>
                  </a:lnTo>
                  <a:lnTo>
                    <a:pt x="260" y="930"/>
                  </a:lnTo>
                  <a:lnTo>
                    <a:pt x="267" y="943"/>
                  </a:lnTo>
                  <a:lnTo>
                    <a:pt x="273" y="951"/>
                  </a:lnTo>
                  <a:lnTo>
                    <a:pt x="276" y="958"/>
                  </a:lnTo>
                  <a:lnTo>
                    <a:pt x="277" y="961"/>
                  </a:lnTo>
                  <a:lnTo>
                    <a:pt x="275" y="961"/>
                  </a:lnTo>
                  <a:lnTo>
                    <a:pt x="269" y="957"/>
                  </a:lnTo>
                  <a:lnTo>
                    <a:pt x="263" y="949"/>
                  </a:lnTo>
                  <a:lnTo>
                    <a:pt x="254" y="938"/>
                  </a:lnTo>
                  <a:lnTo>
                    <a:pt x="231" y="910"/>
                  </a:lnTo>
                  <a:lnTo>
                    <a:pt x="205" y="875"/>
                  </a:lnTo>
                  <a:lnTo>
                    <a:pt x="179" y="839"/>
                  </a:lnTo>
                  <a:lnTo>
                    <a:pt x="157" y="808"/>
                  </a:lnTo>
                  <a:lnTo>
                    <a:pt x="149" y="796"/>
                  </a:lnTo>
                  <a:lnTo>
                    <a:pt x="144" y="786"/>
                  </a:lnTo>
                  <a:lnTo>
                    <a:pt x="141" y="780"/>
                  </a:lnTo>
                  <a:lnTo>
                    <a:pt x="140" y="776"/>
                  </a:lnTo>
                  <a:lnTo>
                    <a:pt x="142" y="777"/>
                  </a:lnTo>
                  <a:lnTo>
                    <a:pt x="147" y="782"/>
                  </a:lnTo>
                  <a:lnTo>
                    <a:pt x="154" y="789"/>
                  </a:lnTo>
                  <a:lnTo>
                    <a:pt x="162" y="799"/>
                  </a:lnTo>
                  <a:lnTo>
                    <a:pt x="185" y="827"/>
                  </a:lnTo>
                  <a:lnTo>
                    <a:pt x="212" y="863"/>
                  </a:lnTo>
                  <a:close/>
                  <a:moveTo>
                    <a:pt x="389" y="1123"/>
                  </a:moveTo>
                  <a:lnTo>
                    <a:pt x="361" y="1085"/>
                  </a:lnTo>
                  <a:lnTo>
                    <a:pt x="339" y="1053"/>
                  </a:lnTo>
                  <a:lnTo>
                    <a:pt x="331" y="1040"/>
                  </a:lnTo>
                  <a:lnTo>
                    <a:pt x="324" y="1030"/>
                  </a:lnTo>
                  <a:lnTo>
                    <a:pt x="321" y="1024"/>
                  </a:lnTo>
                  <a:lnTo>
                    <a:pt x="320" y="1020"/>
                  </a:lnTo>
                  <a:lnTo>
                    <a:pt x="323" y="1021"/>
                  </a:lnTo>
                  <a:lnTo>
                    <a:pt x="328" y="1026"/>
                  </a:lnTo>
                  <a:lnTo>
                    <a:pt x="335" y="1033"/>
                  </a:lnTo>
                  <a:lnTo>
                    <a:pt x="345" y="1044"/>
                  </a:lnTo>
                  <a:lnTo>
                    <a:pt x="369" y="1073"/>
                  </a:lnTo>
                  <a:lnTo>
                    <a:pt x="397" y="1110"/>
                  </a:lnTo>
                  <a:lnTo>
                    <a:pt x="425" y="1148"/>
                  </a:lnTo>
                  <a:lnTo>
                    <a:pt x="447" y="1180"/>
                  </a:lnTo>
                  <a:lnTo>
                    <a:pt x="455" y="1193"/>
                  </a:lnTo>
                  <a:lnTo>
                    <a:pt x="461" y="1203"/>
                  </a:lnTo>
                  <a:lnTo>
                    <a:pt x="465" y="1209"/>
                  </a:lnTo>
                  <a:lnTo>
                    <a:pt x="466" y="1212"/>
                  </a:lnTo>
                  <a:lnTo>
                    <a:pt x="464" y="1212"/>
                  </a:lnTo>
                  <a:lnTo>
                    <a:pt x="458" y="1208"/>
                  </a:lnTo>
                  <a:lnTo>
                    <a:pt x="451" y="1199"/>
                  </a:lnTo>
                  <a:lnTo>
                    <a:pt x="442" y="1189"/>
                  </a:lnTo>
                  <a:lnTo>
                    <a:pt x="418" y="1160"/>
                  </a:lnTo>
                  <a:lnTo>
                    <a:pt x="389" y="1123"/>
                  </a:lnTo>
                  <a:close/>
                  <a:moveTo>
                    <a:pt x="593" y="1368"/>
                  </a:moveTo>
                  <a:lnTo>
                    <a:pt x="623" y="1408"/>
                  </a:lnTo>
                  <a:lnTo>
                    <a:pt x="647" y="1441"/>
                  </a:lnTo>
                  <a:lnTo>
                    <a:pt x="656" y="1454"/>
                  </a:lnTo>
                  <a:lnTo>
                    <a:pt x="662" y="1464"/>
                  </a:lnTo>
                  <a:lnTo>
                    <a:pt x="665" y="1471"/>
                  </a:lnTo>
                  <a:lnTo>
                    <a:pt x="667" y="1475"/>
                  </a:lnTo>
                  <a:lnTo>
                    <a:pt x="664" y="1474"/>
                  </a:lnTo>
                  <a:lnTo>
                    <a:pt x="659" y="1469"/>
                  </a:lnTo>
                  <a:lnTo>
                    <a:pt x="651" y="1462"/>
                  </a:lnTo>
                  <a:lnTo>
                    <a:pt x="641" y="1450"/>
                  </a:lnTo>
                  <a:lnTo>
                    <a:pt x="616" y="1420"/>
                  </a:lnTo>
                  <a:lnTo>
                    <a:pt x="586" y="1381"/>
                  </a:lnTo>
                  <a:lnTo>
                    <a:pt x="555" y="1342"/>
                  </a:lnTo>
                  <a:lnTo>
                    <a:pt x="532" y="1308"/>
                  </a:lnTo>
                  <a:lnTo>
                    <a:pt x="523" y="1296"/>
                  </a:lnTo>
                  <a:lnTo>
                    <a:pt x="516" y="1285"/>
                  </a:lnTo>
                  <a:lnTo>
                    <a:pt x="513" y="1278"/>
                  </a:lnTo>
                  <a:lnTo>
                    <a:pt x="512" y="1275"/>
                  </a:lnTo>
                  <a:lnTo>
                    <a:pt x="515" y="1275"/>
                  </a:lnTo>
                  <a:lnTo>
                    <a:pt x="520" y="1279"/>
                  </a:lnTo>
                  <a:lnTo>
                    <a:pt x="528" y="1288"/>
                  </a:lnTo>
                  <a:lnTo>
                    <a:pt x="538" y="1299"/>
                  </a:lnTo>
                  <a:lnTo>
                    <a:pt x="563" y="1330"/>
                  </a:lnTo>
                  <a:lnTo>
                    <a:pt x="593" y="1368"/>
                  </a:lnTo>
                  <a:close/>
                  <a:moveTo>
                    <a:pt x="208" y="831"/>
                  </a:moveTo>
                  <a:lnTo>
                    <a:pt x="183" y="797"/>
                  </a:lnTo>
                  <a:lnTo>
                    <a:pt x="163" y="768"/>
                  </a:lnTo>
                  <a:lnTo>
                    <a:pt x="156" y="756"/>
                  </a:lnTo>
                  <a:lnTo>
                    <a:pt x="151" y="746"/>
                  </a:lnTo>
                  <a:lnTo>
                    <a:pt x="147" y="741"/>
                  </a:lnTo>
                  <a:lnTo>
                    <a:pt x="147" y="738"/>
                  </a:lnTo>
                  <a:lnTo>
                    <a:pt x="148" y="738"/>
                  </a:lnTo>
                  <a:lnTo>
                    <a:pt x="154" y="742"/>
                  </a:lnTo>
                  <a:lnTo>
                    <a:pt x="160" y="749"/>
                  </a:lnTo>
                  <a:lnTo>
                    <a:pt x="169" y="759"/>
                  </a:lnTo>
                  <a:lnTo>
                    <a:pt x="190" y="786"/>
                  </a:lnTo>
                  <a:lnTo>
                    <a:pt x="216" y="821"/>
                  </a:lnTo>
                  <a:lnTo>
                    <a:pt x="241" y="855"/>
                  </a:lnTo>
                  <a:lnTo>
                    <a:pt x="261" y="884"/>
                  </a:lnTo>
                  <a:lnTo>
                    <a:pt x="268" y="896"/>
                  </a:lnTo>
                  <a:lnTo>
                    <a:pt x="274" y="906"/>
                  </a:lnTo>
                  <a:lnTo>
                    <a:pt x="277" y="912"/>
                  </a:lnTo>
                  <a:lnTo>
                    <a:pt x="278" y="915"/>
                  </a:lnTo>
                  <a:lnTo>
                    <a:pt x="276" y="915"/>
                  </a:lnTo>
                  <a:lnTo>
                    <a:pt x="271" y="910"/>
                  </a:lnTo>
                  <a:lnTo>
                    <a:pt x="265" y="903"/>
                  </a:lnTo>
                  <a:lnTo>
                    <a:pt x="256" y="893"/>
                  </a:lnTo>
                  <a:lnTo>
                    <a:pt x="234" y="866"/>
                  </a:lnTo>
                  <a:lnTo>
                    <a:pt x="208" y="831"/>
                  </a:lnTo>
                  <a:close/>
                  <a:moveTo>
                    <a:pt x="393" y="1058"/>
                  </a:moveTo>
                  <a:lnTo>
                    <a:pt x="419" y="1095"/>
                  </a:lnTo>
                  <a:lnTo>
                    <a:pt x="441" y="1125"/>
                  </a:lnTo>
                  <a:lnTo>
                    <a:pt x="450" y="1138"/>
                  </a:lnTo>
                  <a:lnTo>
                    <a:pt x="455" y="1147"/>
                  </a:lnTo>
                  <a:lnTo>
                    <a:pt x="458" y="1153"/>
                  </a:lnTo>
                  <a:lnTo>
                    <a:pt x="459" y="1156"/>
                  </a:lnTo>
                  <a:lnTo>
                    <a:pt x="457" y="1156"/>
                  </a:lnTo>
                  <a:lnTo>
                    <a:pt x="452" y="1152"/>
                  </a:lnTo>
                  <a:lnTo>
                    <a:pt x="445" y="1144"/>
                  </a:lnTo>
                  <a:lnTo>
                    <a:pt x="436" y="1134"/>
                  </a:lnTo>
                  <a:lnTo>
                    <a:pt x="413" y="1106"/>
                  </a:lnTo>
                  <a:lnTo>
                    <a:pt x="385" y="1070"/>
                  </a:lnTo>
                  <a:lnTo>
                    <a:pt x="359" y="1034"/>
                  </a:lnTo>
                  <a:lnTo>
                    <a:pt x="337" y="1003"/>
                  </a:lnTo>
                  <a:lnTo>
                    <a:pt x="330" y="991"/>
                  </a:lnTo>
                  <a:lnTo>
                    <a:pt x="324" y="981"/>
                  </a:lnTo>
                  <a:lnTo>
                    <a:pt x="320" y="975"/>
                  </a:lnTo>
                  <a:lnTo>
                    <a:pt x="320" y="972"/>
                  </a:lnTo>
                  <a:lnTo>
                    <a:pt x="322" y="972"/>
                  </a:lnTo>
                  <a:lnTo>
                    <a:pt x="326" y="976"/>
                  </a:lnTo>
                  <a:lnTo>
                    <a:pt x="334" y="984"/>
                  </a:lnTo>
                  <a:lnTo>
                    <a:pt x="343" y="994"/>
                  </a:lnTo>
                  <a:lnTo>
                    <a:pt x="365" y="1022"/>
                  </a:lnTo>
                  <a:lnTo>
                    <a:pt x="393" y="1058"/>
                  </a:lnTo>
                  <a:close/>
                  <a:moveTo>
                    <a:pt x="581" y="1305"/>
                  </a:moveTo>
                  <a:lnTo>
                    <a:pt x="610" y="1343"/>
                  </a:lnTo>
                  <a:lnTo>
                    <a:pt x="633" y="1375"/>
                  </a:lnTo>
                  <a:lnTo>
                    <a:pt x="641" y="1388"/>
                  </a:lnTo>
                  <a:lnTo>
                    <a:pt x="647" y="1398"/>
                  </a:lnTo>
                  <a:lnTo>
                    <a:pt x="650" y="1405"/>
                  </a:lnTo>
                  <a:lnTo>
                    <a:pt x="651" y="1408"/>
                  </a:lnTo>
                  <a:lnTo>
                    <a:pt x="649" y="1408"/>
                  </a:lnTo>
                  <a:lnTo>
                    <a:pt x="644" y="1403"/>
                  </a:lnTo>
                  <a:lnTo>
                    <a:pt x="636" y="1396"/>
                  </a:lnTo>
                  <a:lnTo>
                    <a:pt x="627" y="1385"/>
                  </a:lnTo>
                  <a:lnTo>
                    <a:pt x="603" y="1356"/>
                  </a:lnTo>
                  <a:lnTo>
                    <a:pt x="574" y="1318"/>
                  </a:lnTo>
                  <a:lnTo>
                    <a:pt x="545" y="1280"/>
                  </a:lnTo>
                  <a:lnTo>
                    <a:pt x="522" y="1248"/>
                  </a:lnTo>
                  <a:lnTo>
                    <a:pt x="514" y="1236"/>
                  </a:lnTo>
                  <a:lnTo>
                    <a:pt x="508" y="1225"/>
                  </a:lnTo>
                  <a:lnTo>
                    <a:pt x="505" y="1219"/>
                  </a:lnTo>
                  <a:lnTo>
                    <a:pt x="504" y="1216"/>
                  </a:lnTo>
                  <a:lnTo>
                    <a:pt x="506" y="1217"/>
                  </a:lnTo>
                  <a:lnTo>
                    <a:pt x="511" y="1221"/>
                  </a:lnTo>
                  <a:lnTo>
                    <a:pt x="519" y="1229"/>
                  </a:lnTo>
                  <a:lnTo>
                    <a:pt x="528" y="1239"/>
                  </a:lnTo>
                  <a:lnTo>
                    <a:pt x="552" y="1269"/>
                  </a:lnTo>
                  <a:lnTo>
                    <a:pt x="581" y="1305"/>
                  </a:lnTo>
                  <a:close/>
                  <a:moveTo>
                    <a:pt x="61" y="579"/>
                  </a:moveTo>
                  <a:lnTo>
                    <a:pt x="37" y="547"/>
                  </a:lnTo>
                  <a:lnTo>
                    <a:pt x="20" y="518"/>
                  </a:lnTo>
                  <a:lnTo>
                    <a:pt x="12" y="508"/>
                  </a:lnTo>
                  <a:lnTo>
                    <a:pt x="8" y="499"/>
                  </a:lnTo>
                  <a:lnTo>
                    <a:pt x="5" y="494"/>
                  </a:lnTo>
                  <a:lnTo>
                    <a:pt x="5" y="490"/>
                  </a:lnTo>
                  <a:lnTo>
                    <a:pt x="7" y="492"/>
                  </a:lnTo>
                  <a:lnTo>
                    <a:pt x="11" y="495"/>
                  </a:lnTo>
                  <a:lnTo>
                    <a:pt x="17" y="501"/>
                  </a:lnTo>
                  <a:lnTo>
                    <a:pt x="24" y="511"/>
                  </a:lnTo>
                  <a:lnTo>
                    <a:pt x="45" y="536"/>
                  </a:lnTo>
                  <a:lnTo>
                    <a:pt x="67" y="567"/>
                  </a:lnTo>
                  <a:lnTo>
                    <a:pt x="90" y="599"/>
                  </a:lnTo>
                  <a:lnTo>
                    <a:pt x="108" y="626"/>
                  </a:lnTo>
                  <a:lnTo>
                    <a:pt x="115" y="637"/>
                  </a:lnTo>
                  <a:lnTo>
                    <a:pt x="119" y="645"/>
                  </a:lnTo>
                  <a:lnTo>
                    <a:pt x="122" y="651"/>
                  </a:lnTo>
                  <a:lnTo>
                    <a:pt x="122" y="654"/>
                  </a:lnTo>
                  <a:lnTo>
                    <a:pt x="121" y="653"/>
                  </a:lnTo>
                  <a:lnTo>
                    <a:pt x="117" y="650"/>
                  </a:lnTo>
                  <a:lnTo>
                    <a:pt x="111" y="644"/>
                  </a:lnTo>
                  <a:lnTo>
                    <a:pt x="103" y="634"/>
                  </a:lnTo>
                  <a:lnTo>
                    <a:pt x="84" y="610"/>
                  </a:lnTo>
                  <a:lnTo>
                    <a:pt x="61" y="579"/>
                  </a:lnTo>
                  <a:close/>
                  <a:moveTo>
                    <a:pt x="221" y="798"/>
                  </a:moveTo>
                  <a:lnTo>
                    <a:pt x="196" y="765"/>
                  </a:lnTo>
                  <a:lnTo>
                    <a:pt x="178" y="735"/>
                  </a:lnTo>
                  <a:lnTo>
                    <a:pt x="170" y="725"/>
                  </a:lnTo>
                  <a:lnTo>
                    <a:pt x="165" y="715"/>
                  </a:lnTo>
                  <a:lnTo>
                    <a:pt x="161" y="710"/>
                  </a:lnTo>
                  <a:lnTo>
                    <a:pt x="161" y="706"/>
                  </a:lnTo>
                  <a:lnTo>
                    <a:pt x="163" y="707"/>
                  </a:lnTo>
                  <a:lnTo>
                    <a:pt x="168" y="711"/>
                  </a:lnTo>
                  <a:lnTo>
                    <a:pt x="174" y="717"/>
                  </a:lnTo>
                  <a:lnTo>
                    <a:pt x="182" y="727"/>
                  </a:lnTo>
                  <a:lnTo>
                    <a:pt x="203" y="753"/>
                  </a:lnTo>
                  <a:lnTo>
                    <a:pt x="228" y="786"/>
                  </a:lnTo>
                  <a:lnTo>
                    <a:pt x="252" y="820"/>
                  </a:lnTo>
                  <a:lnTo>
                    <a:pt x="271" y="848"/>
                  </a:lnTo>
                  <a:lnTo>
                    <a:pt x="278" y="858"/>
                  </a:lnTo>
                  <a:lnTo>
                    <a:pt x="283" y="867"/>
                  </a:lnTo>
                  <a:lnTo>
                    <a:pt x="287" y="874"/>
                  </a:lnTo>
                  <a:lnTo>
                    <a:pt x="287" y="877"/>
                  </a:lnTo>
                  <a:lnTo>
                    <a:pt x="284" y="876"/>
                  </a:lnTo>
                  <a:lnTo>
                    <a:pt x="280" y="872"/>
                  </a:lnTo>
                  <a:lnTo>
                    <a:pt x="274" y="865"/>
                  </a:lnTo>
                  <a:lnTo>
                    <a:pt x="266" y="856"/>
                  </a:lnTo>
                  <a:lnTo>
                    <a:pt x="244" y="830"/>
                  </a:lnTo>
                  <a:lnTo>
                    <a:pt x="221" y="798"/>
                  </a:lnTo>
                  <a:close/>
                  <a:moveTo>
                    <a:pt x="460" y="1109"/>
                  </a:moveTo>
                  <a:lnTo>
                    <a:pt x="458" y="1109"/>
                  </a:lnTo>
                  <a:lnTo>
                    <a:pt x="454" y="1104"/>
                  </a:lnTo>
                  <a:lnTo>
                    <a:pt x="447" y="1097"/>
                  </a:lnTo>
                  <a:lnTo>
                    <a:pt x="439" y="1087"/>
                  </a:lnTo>
                  <a:lnTo>
                    <a:pt x="416" y="1060"/>
                  </a:lnTo>
                  <a:lnTo>
                    <a:pt x="390" y="1026"/>
                  </a:lnTo>
                  <a:lnTo>
                    <a:pt x="364" y="991"/>
                  </a:lnTo>
                  <a:lnTo>
                    <a:pt x="344" y="962"/>
                  </a:lnTo>
                  <a:lnTo>
                    <a:pt x="336" y="950"/>
                  </a:lnTo>
                  <a:lnTo>
                    <a:pt x="331" y="940"/>
                  </a:lnTo>
                  <a:lnTo>
                    <a:pt x="328" y="934"/>
                  </a:lnTo>
                  <a:lnTo>
                    <a:pt x="328" y="932"/>
                  </a:lnTo>
                  <a:lnTo>
                    <a:pt x="330" y="932"/>
                  </a:lnTo>
                  <a:lnTo>
                    <a:pt x="334" y="936"/>
                  </a:lnTo>
                  <a:lnTo>
                    <a:pt x="341" y="943"/>
                  </a:lnTo>
                  <a:lnTo>
                    <a:pt x="349" y="953"/>
                  </a:lnTo>
                  <a:lnTo>
                    <a:pt x="372" y="980"/>
                  </a:lnTo>
                  <a:lnTo>
                    <a:pt x="398" y="1014"/>
                  </a:lnTo>
                  <a:lnTo>
                    <a:pt x="424" y="1049"/>
                  </a:lnTo>
                  <a:lnTo>
                    <a:pt x="444" y="1079"/>
                  </a:lnTo>
                  <a:lnTo>
                    <a:pt x="452" y="1090"/>
                  </a:lnTo>
                  <a:lnTo>
                    <a:pt x="457" y="1099"/>
                  </a:lnTo>
                  <a:lnTo>
                    <a:pt x="460" y="1106"/>
                  </a:lnTo>
                  <a:lnTo>
                    <a:pt x="460" y="1109"/>
                  </a:lnTo>
                  <a:close/>
                  <a:moveTo>
                    <a:pt x="578" y="1251"/>
                  </a:moveTo>
                  <a:lnTo>
                    <a:pt x="605" y="1288"/>
                  </a:lnTo>
                  <a:lnTo>
                    <a:pt x="628" y="1319"/>
                  </a:lnTo>
                  <a:lnTo>
                    <a:pt x="635" y="1331"/>
                  </a:lnTo>
                  <a:lnTo>
                    <a:pt x="641" y="1341"/>
                  </a:lnTo>
                  <a:lnTo>
                    <a:pt x="645" y="1347"/>
                  </a:lnTo>
                  <a:lnTo>
                    <a:pt x="645" y="1351"/>
                  </a:lnTo>
                  <a:lnTo>
                    <a:pt x="643" y="1351"/>
                  </a:lnTo>
                  <a:lnTo>
                    <a:pt x="638" y="1346"/>
                  </a:lnTo>
                  <a:lnTo>
                    <a:pt x="631" y="1339"/>
                  </a:lnTo>
                  <a:lnTo>
                    <a:pt x="621" y="1329"/>
                  </a:lnTo>
                  <a:lnTo>
                    <a:pt x="599" y="1301"/>
                  </a:lnTo>
                  <a:lnTo>
                    <a:pt x="570" y="1265"/>
                  </a:lnTo>
                  <a:lnTo>
                    <a:pt x="543" y="1229"/>
                  </a:lnTo>
                  <a:lnTo>
                    <a:pt x="522" y="1197"/>
                  </a:lnTo>
                  <a:lnTo>
                    <a:pt x="513" y="1185"/>
                  </a:lnTo>
                  <a:lnTo>
                    <a:pt x="508" y="1176"/>
                  </a:lnTo>
                  <a:lnTo>
                    <a:pt x="505" y="1169"/>
                  </a:lnTo>
                  <a:lnTo>
                    <a:pt x="504" y="1166"/>
                  </a:lnTo>
                  <a:lnTo>
                    <a:pt x="506" y="1166"/>
                  </a:lnTo>
                  <a:lnTo>
                    <a:pt x="511" y="1170"/>
                  </a:lnTo>
                  <a:lnTo>
                    <a:pt x="518" y="1178"/>
                  </a:lnTo>
                  <a:lnTo>
                    <a:pt x="527" y="1189"/>
                  </a:lnTo>
                  <a:lnTo>
                    <a:pt x="550" y="1217"/>
                  </a:lnTo>
                  <a:lnTo>
                    <a:pt x="578" y="1251"/>
                  </a:lnTo>
                  <a:close/>
                  <a:moveTo>
                    <a:pt x="86" y="561"/>
                  </a:moveTo>
                  <a:lnTo>
                    <a:pt x="64" y="529"/>
                  </a:lnTo>
                  <a:lnTo>
                    <a:pt x="47" y="503"/>
                  </a:lnTo>
                  <a:lnTo>
                    <a:pt x="40" y="493"/>
                  </a:lnTo>
                  <a:lnTo>
                    <a:pt x="36" y="484"/>
                  </a:lnTo>
                  <a:lnTo>
                    <a:pt x="33" y="479"/>
                  </a:lnTo>
                  <a:lnTo>
                    <a:pt x="33" y="475"/>
                  </a:lnTo>
                  <a:lnTo>
                    <a:pt x="35" y="476"/>
                  </a:lnTo>
                  <a:lnTo>
                    <a:pt x="38" y="480"/>
                  </a:lnTo>
                  <a:lnTo>
                    <a:pt x="45" y="486"/>
                  </a:lnTo>
                  <a:lnTo>
                    <a:pt x="52" y="495"/>
                  </a:lnTo>
                  <a:lnTo>
                    <a:pt x="71" y="518"/>
                  </a:lnTo>
                  <a:lnTo>
                    <a:pt x="93" y="549"/>
                  </a:lnTo>
                  <a:lnTo>
                    <a:pt x="115" y="580"/>
                  </a:lnTo>
                  <a:lnTo>
                    <a:pt x="132" y="606"/>
                  </a:lnTo>
                  <a:lnTo>
                    <a:pt x="139" y="616"/>
                  </a:lnTo>
                  <a:lnTo>
                    <a:pt x="143" y="624"/>
                  </a:lnTo>
                  <a:lnTo>
                    <a:pt x="146" y="630"/>
                  </a:lnTo>
                  <a:lnTo>
                    <a:pt x="146" y="633"/>
                  </a:lnTo>
                  <a:lnTo>
                    <a:pt x="145" y="632"/>
                  </a:lnTo>
                  <a:lnTo>
                    <a:pt x="141" y="629"/>
                  </a:lnTo>
                  <a:lnTo>
                    <a:pt x="135" y="623"/>
                  </a:lnTo>
                  <a:lnTo>
                    <a:pt x="128" y="613"/>
                  </a:lnTo>
                  <a:lnTo>
                    <a:pt x="108" y="591"/>
                  </a:lnTo>
                  <a:lnTo>
                    <a:pt x="86" y="561"/>
                  </a:lnTo>
                  <a:close/>
                  <a:moveTo>
                    <a:pt x="240" y="771"/>
                  </a:moveTo>
                  <a:lnTo>
                    <a:pt x="216" y="739"/>
                  </a:lnTo>
                  <a:lnTo>
                    <a:pt x="198" y="712"/>
                  </a:lnTo>
                  <a:lnTo>
                    <a:pt x="192" y="701"/>
                  </a:lnTo>
                  <a:lnTo>
                    <a:pt x="186" y="692"/>
                  </a:lnTo>
                  <a:lnTo>
                    <a:pt x="184" y="686"/>
                  </a:lnTo>
                  <a:lnTo>
                    <a:pt x="183" y="683"/>
                  </a:lnTo>
                  <a:lnTo>
                    <a:pt x="185" y="684"/>
                  </a:lnTo>
                  <a:lnTo>
                    <a:pt x="189" y="687"/>
                  </a:lnTo>
                  <a:lnTo>
                    <a:pt x="196" y="693"/>
                  </a:lnTo>
                  <a:lnTo>
                    <a:pt x="203" y="703"/>
                  </a:lnTo>
                  <a:lnTo>
                    <a:pt x="224" y="728"/>
                  </a:lnTo>
                  <a:lnTo>
                    <a:pt x="248" y="759"/>
                  </a:lnTo>
                  <a:lnTo>
                    <a:pt x="270" y="792"/>
                  </a:lnTo>
                  <a:lnTo>
                    <a:pt x="289" y="818"/>
                  </a:lnTo>
                  <a:lnTo>
                    <a:pt x="295" y="829"/>
                  </a:lnTo>
                  <a:lnTo>
                    <a:pt x="301" y="838"/>
                  </a:lnTo>
                  <a:lnTo>
                    <a:pt x="303" y="843"/>
                  </a:lnTo>
                  <a:lnTo>
                    <a:pt x="304" y="847"/>
                  </a:lnTo>
                  <a:lnTo>
                    <a:pt x="302" y="845"/>
                  </a:lnTo>
                  <a:lnTo>
                    <a:pt x="297" y="842"/>
                  </a:lnTo>
                  <a:lnTo>
                    <a:pt x="292" y="836"/>
                  </a:lnTo>
                  <a:lnTo>
                    <a:pt x="283" y="827"/>
                  </a:lnTo>
                  <a:lnTo>
                    <a:pt x="264" y="802"/>
                  </a:lnTo>
                  <a:lnTo>
                    <a:pt x="240" y="771"/>
                  </a:lnTo>
                  <a:close/>
                  <a:moveTo>
                    <a:pt x="403" y="991"/>
                  </a:moveTo>
                  <a:lnTo>
                    <a:pt x="378" y="957"/>
                  </a:lnTo>
                  <a:lnTo>
                    <a:pt x="359" y="929"/>
                  </a:lnTo>
                  <a:lnTo>
                    <a:pt x="351" y="917"/>
                  </a:lnTo>
                  <a:lnTo>
                    <a:pt x="346" y="908"/>
                  </a:lnTo>
                  <a:lnTo>
                    <a:pt x="343" y="902"/>
                  </a:lnTo>
                  <a:lnTo>
                    <a:pt x="343" y="898"/>
                  </a:lnTo>
                  <a:lnTo>
                    <a:pt x="345" y="899"/>
                  </a:lnTo>
                  <a:lnTo>
                    <a:pt x="349" y="903"/>
                  </a:lnTo>
                  <a:lnTo>
                    <a:pt x="356" y="910"/>
                  </a:lnTo>
                  <a:lnTo>
                    <a:pt x="364" y="919"/>
                  </a:lnTo>
                  <a:lnTo>
                    <a:pt x="385" y="945"/>
                  </a:lnTo>
                  <a:lnTo>
                    <a:pt x="411" y="978"/>
                  </a:lnTo>
                  <a:lnTo>
                    <a:pt x="436" y="1012"/>
                  </a:lnTo>
                  <a:lnTo>
                    <a:pt x="455" y="1040"/>
                  </a:lnTo>
                  <a:lnTo>
                    <a:pt x="461" y="1052"/>
                  </a:lnTo>
                  <a:lnTo>
                    <a:pt x="467" y="1060"/>
                  </a:lnTo>
                  <a:lnTo>
                    <a:pt x="470" y="1067"/>
                  </a:lnTo>
                  <a:lnTo>
                    <a:pt x="470" y="1069"/>
                  </a:lnTo>
                  <a:lnTo>
                    <a:pt x="468" y="1069"/>
                  </a:lnTo>
                  <a:lnTo>
                    <a:pt x="464" y="1065"/>
                  </a:lnTo>
                  <a:lnTo>
                    <a:pt x="457" y="1058"/>
                  </a:lnTo>
                  <a:lnTo>
                    <a:pt x="448" y="1048"/>
                  </a:lnTo>
                  <a:lnTo>
                    <a:pt x="428" y="1024"/>
                  </a:lnTo>
                  <a:lnTo>
                    <a:pt x="403" y="991"/>
                  </a:lnTo>
                  <a:close/>
                  <a:moveTo>
                    <a:pt x="575" y="1219"/>
                  </a:moveTo>
                  <a:lnTo>
                    <a:pt x="549" y="1184"/>
                  </a:lnTo>
                  <a:lnTo>
                    <a:pt x="528" y="1154"/>
                  </a:lnTo>
                  <a:lnTo>
                    <a:pt x="521" y="1142"/>
                  </a:lnTo>
                  <a:lnTo>
                    <a:pt x="515" y="1134"/>
                  </a:lnTo>
                  <a:lnTo>
                    <a:pt x="512" y="1127"/>
                  </a:lnTo>
                  <a:lnTo>
                    <a:pt x="512" y="1124"/>
                  </a:lnTo>
                  <a:lnTo>
                    <a:pt x="514" y="1124"/>
                  </a:lnTo>
                  <a:lnTo>
                    <a:pt x="519" y="1128"/>
                  </a:lnTo>
                  <a:lnTo>
                    <a:pt x="525" y="1136"/>
                  </a:lnTo>
                  <a:lnTo>
                    <a:pt x="535" y="1145"/>
                  </a:lnTo>
                  <a:lnTo>
                    <a:pt x="556" y="1172"/>
                  </a:lnTo>
                  <a:lnTo>
                    <a:pt x="583" y="1206"/>
                  </a:lnTo>
                  <a:lnTo>
                    <a:pt x="609" y="1242"/>
                  </a:lnTo>
                  <a:lnTo>
                    <a:pt x="631" y="1271"/>
                  </a:lnTo>
                  <a:lnTo>
                    <a:pt x="638" y="1283"/>
                  </a:lnTo>
                  <a:lnTo>
                    <a:pt x="644" y="1292"/>
                  </a:lnTo>
                  <a:lnTo>
                    <a:pt x="647" y="1299"/>
                  </a:lnTo>
                  <a:lnTo>
                    <a:pt x="647" y="1302"/>
                  </a:lnTo>
                  <a:lnTo>
                    <a:pt x="645" y="1301"/>
                  </a:lnTo>
                  <a:lnTo>
                    <a:pt x="641" y="1298"/>
                  </a:lnTo>
                  <a:lnTo>
                    <a:pt x="633" y="1290"/>
                  </a:lnTo>
                  <a:lnTo>
                    <a:pt x="624" y="1280"/>
                  </a:lnTo>
                  <a:lnTo>
                    <a:pt x="602" y="1253"/>
                  </a:lnTo>
                  <a:lnTo>
                    <a:pt x="575" y="1219"/>
                  </a:lnTo>
                  <a:close/>
                  <a:moveTo>
                    <a:pt x="68" y="469"/>
                  </a:moveTo>
                  <a:lnTo>
                    <a:pt x="71" y="469"/>
                  </a:lnTo>
                  <a:lnTo>
                    <a:pt x="74" y="472"/>
                  </a:lnTo>
                  <a:lnTo>
                    <a:pt x="79" y="477"/>
                  </a:lnTo>
                  <a:lnTo>
                    <a:pt x="87" y="486"/>
                  </a:lnTo>
                  <a:lnTo>
                    <a:pt x="105" y="509"/>
                  </a:lnTo>
                  <a:lnTo>
                    <a:pt x="127" y="538"/>
                  </a:lnTo>
                  <a:lnTo>
                    <a:pt x="147" y="567"/>
                  </a:lnTo>
                  <a:lnTo>
                    <a:pt x="163" y="592"/>
                  </a:lnTo>
                  <a:lnTo>
                    <a:pt x="170" y="603"/>
                  </a:lnTo>
                  <a:lnTo>
                    <a:pt x="174" y="610"/>
                  </a:lnTo>
                  <a:lnTo>
                    <a:pt x="178" y="616"/>
                  </a:lnTo>
                  <a:lnTo>
                    <a:pt x="178" y="619"/>
                  </a:lnTo>
                  <a:lnTo>
                    <a:pt x="175" y="618"/>
                  </a:lnTo>
                  <a:lnTo>
                    <a:pt x="172" y="615"/>
                  </a:lnTo>
                  <a:lnTo>
                    <a:pt x="167" y="609"/>
                  </a:lnTo>
                  <a:lnTo>
                    <a:pt x="159" y="601"/>
                  </a:lnTo>
                  <a:lnTo>
                    <a:pt x="141" y="578"/>
                  </a:lnTo>
                  <a:lnTo>
                    <a:pt x="119" y="549"/>
                  </a:lnTo>
                  <a:lnTo>
                    <a:pt x="99" y="520"/>
                  </a:lnTo>
                  <a:lnTo>
                    <a:pt x="83" y="495"/>
                  </a:lnTo>
                  <a:lnTo>
                    <a:pt x="76" y="484"/>
                  </a:lnTo>
                  <a:lnTo>
                    <a:pt x="72" y="476"/>
                  </a:lnTo>
                  <a:lnTo>
                    <a:pt x="68" y="471"/>
                  </a:lnTo>
                  <a:lnTo>
                    <a:pt x="68" y="469"/>
                  </a:lnTo>
                  <a:close/>
                  <a:moveTo>
                    <a:pt x="212" y="666"/>
                  </a:moveTo>
                  <a:lnTo>
                    <a:pt x="214" y="666"/>
                  </a:lnTo>
                  <a:lnTo>
                    <a:pt x="219" y="671"/>
                  </a:lnTo>
                  <a:lnTo>
                    <a:pt x="225" y="677"/>
                  </a:lnTo>
                  <a:lnTo>
                    <a:pt x="233" y="686"/>
                  </a:lnTo>
                  <a:lnTo>
                    <a:pt x="251" y="710"/>
                  </a:lnTo>
                  <a:lnTo>
                    <a:pt x="274" y="740"/>
                  </a:lnTo>
                  <a:lnTo>
                    <a:pt x="296" y="770"/>
                  </a:lnTo>
                  <a:lnTo>
                    <a:pt x="314" y="797"/>
                  </a:lnTo>
                  <a:lnTo>
                    <a:pt x="320" y="807"/>
                  </a:lnTo>
                  <a:lnTo>
                    <a:pt x="325" y="815"/>
                  </a:lnTo>
                  <a:lnTo>
                    <a:pt x="328" y="821"/>
                  </a:lnTo>
                  <a:lnTo>
                    <a:pt x="329" y="824"/>
                  </a:lnTo>
                  <a:lnTo>
                    <a:pt x="326" y="824"/>
                  </a:lnTo>
                  <a:lnTo>
                    <a:pt x="322" y="820"/>
                  </a:lnTo>
                  <a:lnTo>
                    <a:pt x="317" y="814"/>
                  </a:lnTo>
                  <a:lnTo>
                    <a:pt x="308" y="806"/>
                  </a:lnTo>
                  <a:lnTo>
                    <a:pt x="290" y="782"/>
                  </a:lnTo>
                  <a:lnTo>
                    <a:pt x="266" y="752"/>
                  </a:lnTo>
                  <a:lnTo>
                    <a:pt x="244" y="720"/>
                  </a:lnTo>
                  <a:lnTo>
                    <a:pt x="227" y="694"/>
                  </a:lnTo>
                  <a:lnTo>
                    <a:pt x="221" y="684"/>
                  </a:lnTo>
                  <a:lnTo>
                    <a:pt x="215" y="675"/>
                  </a:lnTo>
                  <a:lnTo>
                    <a:pt x="213" y="670"/>
                  </a:lnTo>
                  <a:lnTo>
                    <a:pt x="212" y="666"/>
                  </a:lnTo>
                  <a:close/>
                  <a:moveTo>
                    <a:pt x="424" y="963"/>
                  </a:moveTo>
                  <a:lnTo>
                    <a:pt x="400" y="931"/>
                  </a:lnTo>
                  <a:lnTo>
                    <a:pt x="380" y="903"/>
                  </a:lnTo>
                  <a:lnTo>
                    <a:pt x="374" y="892"/>
                  </a:lnTo>
                  <a:lnTo>
                    <a:pt x="369" y="883"/>
                  </a:lnTo>
                  <a:lnTo>
                    <a:pt x="366" y="877"/>
                  </a:lnTo>
                  <a:lnTo>
                    <a:pt x="365" y="874"/>
                  </a:lnTo>
                  <a:lnTo>
                    <a:pt x="368" y="875"/>
                  </a:lnTo>
                  <a:lnTo>
                    <a:pt x="372" y="878"/>
                  </a:lnTo>
                  <a:lnTo>
                    <a:pt x="378" y="884"/>
                  </a:lnTo>
                  <a:lnTo>
                    <a:pt x="387" y="894"/>
                  </a:lnTo>
                  <a:lnTo>
                    <a:pt x="406" y="919"/>
                  </a:lnTo>
                  <a:lnTo>
                    <a:pt x="431" y="950"/>
                  </a:lnTo>
                  <a:lnTo>
                    <a:pt x="455" y="983"/>
                  </a:lnTo>
                  <a:lnTo>
                    <a:pt x="473" y="1010"/>
                  </a:lnTo>
                  <a:lnTo>
                    <a:pt x="480" y="1020"/>
                  </a:lnTo>
                  <a:lnTo>
                    <a:pt x="485" y="1029"/>
                  </a:lnTo>
                  <a:lnTo>
                    <a:pt x="487" y="1034"/>
                  </a:lnTo>
                  <a:lnTo>
                    <a:pt x="488" y="1038"/>
                  </a:lnTo>
                  <a:lnTo>
                    <a:pt x="486" y="1038"/>
                  </a:lnTo>
                  <a:lnTo>
                    <a:pt x="482" y="1033"/>
                  </a:lnTo>
                  <a:lnTo>
                    <a:pt x="475" y="1027"/>
                  </a:lnTo>
                  <a:lnTo>
                    <a:pt x="468" y="1018"/>
                  </a:lnTo>
                  <a:lnTo>
                    <a:pt x="447" y="993"/>
                  </a:lnTo>
                  <a:lnTo>
                    <a:pt x="424" y="963"/>
                  </a:lnTo>
                  <a:close/>
                  <a:moveTo>
                    <a:pt x="589" y="1182"/>
                  </a:moveTo>
                  <a:lnTo>
                    <a:pt x="564" y="1149"/>
                  </a:lnTo>
                  <a:lnTo>
                    <a:pt x="545" y="1120"/>
                  </a:lnTo>
                  <a:lnTo>
                    <a:pt x="537" y="1109"/>
                  </a:lnTo>
                  <a:lnTo>
                    <a:pt x="532" y="1099"/>
                  </a:lnTo>
                  <a:lnTo>
                    <a:pt x="528" y="1093"/>
                  </a:lnTo>
                  <a:lnTo>
                    <a:pt x="528" y="1090"/>
                  </a:lnTo>
                  <a:lnTo>
                    <a:pt x="529" y="1090"/>
                  </a:lnTo>
                  <a:lnTo>
                    <a:pt x="535" y="1094"/>
                  </a:lnTo>
                  <a:lnTo>
                    <a:pt x="541" y="1101"/>
                  </a:lnTo>
                  <a:lnTo>
                    <a:pt x="550" y="1110"/>
                  </a:lnTo>
                  <a:lnTo>
                    <a:pt x="572" y="1136"/>
                  </a:lnTo>
                  <a:lnTo>
                    <a:pt x="597" y="1169"/>
                  </a:lnTo>
                  <a:lnTo>
                    <a:pt x="622" y="1203"/>
                  </a:lnTo>
                  <a:lnTo>
                    <a:pt x="642" y="1231"/>
                  </a:lnTo>
                  <a:lnTo>
                    <a:pt x="649" y="1243"/>
                  </a:lnTo>
                  <a:lnTo>
                    <a:pt x="655" y="1251"/>
                  </a:lnTo>
                  <a:lnTo>
                    <a:pt x="658" y="1258"/>
                  </a:lnTo>
                  <a:lnTo>
                    <a:pt x="658" y="1260"/>
                  </a:lnTo>
                  <a:lnTo>
                    <a:pt x="656" y="1260"/>
                  </a:lnTo>
                  <a:lnTo>
                    <a:pt x="651" y="1257"/>
                  </a:lnTo>
                  <a:lnTo>
                    <a:pt x="645" y="1250"/>
                  </a:lnTo>
                  <a:lnTo>
                    <a:pt x="636" y="1240"/>
                  </a:lnTo>
                  <a:lnTo>
                    <a:pt x="615" y="1215"/>
                  </a:lnTo>
                  <a:lnTo>
                    <a:pt x="589" y="1182"/>
                  </a:lnTo>
                  <a:close/>
                  <a:moveTo>
                    <a:pt x="215" y="611"/>
                  </a:moveTo>
                  <a:lnTo>
                    <a:pt x="213" y="611"/>
                  </a:lnTo>
                  <a:lnTo>
                    <a:pt x="210" y="608"/>
                  </a:lnTo>
                  <a:lnTo>
                    <a:pt x="205" y="603"/>
                  </a:lnTo>
                  <a:lnTo>
                    <a:pt x="198" y="594"/>
                  </a:lnTo>
                  <a:lnTo>
                    <a:pt x="181" y="572"/>
                  </a:lnTo>
                  <a:lnTo>
                    <a:pt x="160" y="545"/>
                  </a:lnTo>
                  <a:lnTo>
                    <a:pt x="140" y="516"/>
                  </a:lnTo>
                  <a:lnTo>
                    <a:pt x="124" y="493"/>
                  </a:lnTo>
                  <a:lnTo>
                    <a:pt x="118" y="483"/>
                  </a:lnTo>
                  <a:lnTo>
                    <a:pt x="114" y="475"/>
                  </a:lnTo>
                  <a:lnTo>
                    <a:pt x="112" y="470"/>
                  </a:lnTo>
                  <a:lnTo>
                    <a:pt x="111" y="468"/>
                  </a:lnTo>
                  <a:lnTo>
                    <a:pt x="113" y="468"/>
                  </a:lnTo>
                  <a:lnTo>
                    <a:pt x="116" y="471"/>
                  </a:lnTo>
                  <a:lnTo>
                    <a:pt x="121" y="476"/>
                  </a:lnTo>
                  <a:lnTo>
                    <a:pt x="129" y="484"/>
                  </a:lnTo>
                  <a:lnTo>
                    <a:pt x="146" y="506"/>
                  </a:lnTo>
                  <a:lnTo>
                    <a:pt x="167" y="534"/>
                  </a:lnTo>
                  <a:lnTo>
                    <a:pt x="187" y="562"/>
                  </a:lnTo>
                  <a:lnTo>
                    <a:pt x="202" y="586"/>
                  </a:lnTo>
                  <a:lnTo>
                    <a:pt x="209" y="596"/>
                  </a:lnTo>
                  <a:lnTo>
                    <a:pt x="213" y="604"/>
                  </a:lnTo>
                  <a:lnTo>
                    <a:pt x="215" y="609"/>
                  </a:lnTo>
                  <a:lnTo>
                    <a:pt x="215" y="611"/>
                  </a:lnTo>
                  <a:close/>
                  <a:moveTo>
                    <a:pt x="360" y="808"/>
                  </a:moveTo>
                  <a:lnTo>
                    <a:pt x="359" y="808"/>
                  </a:lnTo>
                  <a:lnTo>
                    <a:pt x="355" y="804"/>
                  </a:lnTo>
                  <a:lnTo>
                    <a:pt x="349" y="799"/>
                  </a:lnTo>
                  <a:lnTo>
                    <a:pt x="342" y="790"/>
                  </a:lnTo>
                  <a:lnTo>
                    <a:pt x="323" y="768"/>
                  </a:lnTo>
                  <a:lnTo>
                    <a:pt x="302" y="739"/>
                  </a:lnTo>
                  <a:lnTo>
                    <a:pt x="280" y="710"/>
                  </a:lnTo>
                  <a:lnTo>
                    <a:pt x="263" y="684"/>
                  </a:lnTo>
                  <a:lnTo>
                    <a:pt x="256" y="674"/>
                  </a:lnTo>
                  <a:lnTo>
                    <a:pt x="252" y="666"/>
                  </a:lnTo>
                  <a:lnTo>
                    <a:pt x="250" y="661"/>
                  </a:lnTo>
                  <a:lnTo>
                    <a:pt x="250" y="658"/>
                  </a:lnTo>
                  <a:lnTo>
                    <a:pt x="251" y="658"/>
                  </a:lnTo>
                  <a:lnTo>
                    <a:pt x="255" y="661"/>
                  </a:lnTo>
                  <a:lnTo>
                    <a:pt x="261" y="667"/>
                  </a:lnTo>
                  <a:lnTo>
                    <a:pt x="268" y="675"/>
                  </a:lnTo>
                  <a:lnTo>
                    <a:pt x="287" y="698"/>
                  </a:lnTo>
                  <a:lnTo>
                    <a:pt x="309" y="727"/>
                  </a:lnTo>
                  <a:lnTo>
                    <a:pt x="330" y="757"/>
                  </a:lnTo>
                  <a:lnTo>
                    <a:pt x="347" y="782"/>
                  </a:lnTo>
                  <a:lnTo>
                    <a:pt x="352" y="792"/>
                  </a:lnTo>
                  <a:lnTo>
                    <a:pt x="358" y="800"/>
                  </a:lnTo>
                  <a:lnTo>
                    <a:pt x="360" y="806"/>
                  </a:lnTo>
                  <a:lnTo>
                    <a:pt x="360" y="808"/>
                  </a:lnTo>
                  <a:close/>
                  <a:moveTo>
                    <a:pt x="396" y="856"/>
                  </a:moveTo>
                  <a:lnTo>
                    <a:pt x="398" y="856"/>
                  </a:lnTo>
                  <a:lnTo>
                    <a:pt x="402" y="860"/>
                  </a:lnTo>
                  <a:lnTo>
                    <a:pt x="409" y="866"/>
                  </a:lnTo>
                  <a:lnTo>
                    <a:pt x="416" y="875"/>
                  </a:lnTo>
                  <a:lnTo>
                    <a:pt x="436" y="898"/>
                  </a:lnTo>
                  <a:lnTo>
                    <a:pt x="459" y="929"/>
                  </a:lnTo>
                  <a:lnTo>
                    <a:pt x="482" y="960"/>
                  </a:lnTo>
                  <a:lnTo>
                    <a:pt x="499" y="986"/>
                  </a:lnTo>
                  <a:lnTo>
                    <a:pt x="506" y="997"/>
                  </a:lnTo>
                  <a:lnTo>
                    <a:pt x="511" y="1005"/>
                  </a:lnTo>
                  <a:lnTo>
                    <a:pt x="513" y="1011"/>
                  </a:lnTo>
                  <a:lnTo>
                    <a:pt x="514" y="1014"/>
                  </a:lnTo>
                  <a:lnTo>
                    <a:pt x="512" y="1013"/>
                  </a:lnTo>
                  <a:lnTo>
                    <a:pt x="508" y="1010"/>
                  </a:lnTo>
                  <a:lnTo>
                    <a:pt x="501" y="1004"/>
                  </a:lnTo>
                  <a:lnTo>
                    <a:pt x="494" y="995"/>
                  </a:lnTo>
                  <a:lnTo>
                    <a:pt x="474" y="972"/>
                  </a:lnTo>
                  <a:lnTo>
                    <a:pt x="451" y="942"/>
                  </a:lnTo>
                  <a:lnTo>
                    <a:pt x="428" y="910"/>
                  </a:lnTo>
                  <a:lnTo>
                    <a:pt x="411" y="883"/>
                  </a:lnTo>
                  <a:lnTo>
                    <a:pt x="404" y="874"/>
                  </a:lnTo>
                  <a:lnTo>
                    <a:pt x="399" y="865"/>
                  </a:lnTo>
                  <a:lnTo>
                    <a:pt x="397" y="860"/>
                  </a:lnTo>
                  <a:lnTo>
                    <a:pt x="396" y="856"/>
                  </a:lnTo>
                  <a:close/>
                  <a:moveTo>
                    <a:pt x="619" y="1139"/>
                  </a:moveTo>
                  <a:lnTo>
                    <a:pt x="643" y="1171"/>
                  </a:lnTo>
                  <a:lnTo>
                    <a:pt x="661" y="1198"/>
                  </a:lnTo>
                  <a:lnTo>
                    <a:pt x="669" y="1210"/>
                  </a:lnTo>
                  <a:lnTo>
                    <a:pt x="673" y="1219"/>
                  </a:lnTo>
                  <a:lnTo>
                    <a:pt x="676" y="1224"/>
                  </a:lnTo>
                  <a:lnTo>
                    <a:pt x="676" y="1228"/>
                  </a:lnTo>
                  <a:lnTo>
                    <a:pt x="674" y="1228"/>
                  </a:lnTo>
                  <a:lnTo>
                    <a:pt x="670" y="1223"/>
                  </a:lnTo>
                  <a:lnTo>
                    <a:pt x="663" y="1217"/>
                  </a:lnTo>
                  <a:lnTo>
                    <a:pt x="656" y="1208"/>
                  </a:lnTo>
                  <a:lnTo>
                    <a:pt x="635" y="1184"/>
                  </a:lnTo>
                  <a:lnTo>
                    <a:pt x="610" y="1153"/>
                  </a:lnTo>
                  <a:lnTo>
                    <a:pt x="587" y="1121"/>
                  </a:lnTo>
                  <a:lnTo>
                    <a:pt x="567" y="1093"/>
                  </a:lnTo>
                  <a:lnTo>
                    <a:pt x="561" y="1082"/>
                  </a:lnTo>
                  <a:lnTo>
                    <a:pt x="555" y="1073"/>
                  </a:lnTo>
                  <a:lnTo>
                    <a:pt x="552" y="1067"/>
                  </a:lnTo>
                  <a:lnTo>
                    <a:pt x="552" y="1063"/>
                  </a:lnTo>
                  <a:lnTo>
                    <a:pt x="554" y="1063"/>
                  </a:lnTo>
                  <a:lnTo>
                    <a:pt x="559" y="1068"/>
                  </a:lnTo>
                  <a:lnTo>
                    <a:pt x="565" y="1074"/>
                  </a:lnTo>
                  <a:lnTo>
                    <a:pt x="574" y="1083"/>
                  </a:lnTo>
                  <a:lnTo>
                    <a:pt x="594" y="1108"/>
                  </a:lnTo>
                  <a:lnTo>
                    <a:pt x="619" y="1139"/>
                  </a:lnTo>
                  <a:close/>
                  <a:moveTo>
                    <a:pt x="86" y="359"/>
                  </a:moveTo>
                  <a:lnTo>
                    <a:pt x="104" y="385"/>
                  </a:lnTo>
                  <a:lnTo>
                    <a:pt x="118" y="407"/>
                  </a:lnTo>
                  <a:lnTo>
                    <a:pt x="124" y="416"/>
                  </a:lnTo>
                  <a:lnTo>
                    <a:pt x="128" y="422"/>
                  </a:lnTo>
                  <a:lnTo>
                    <a:pt x="129" y="428"/>
                  </a:lnTo>
                  <a:lnTo>
                    <a:pt x="130" y="430"/>
                  </a:lnTo>
                  <a:lnTo>
                    <a:pt x="128" y="430"/>
                  </a:lnTo>
                  <a:lnTo>
                    <a:pt x="125" y="427"/>
                  </a:lnTo>
                  <a:lnTo>
                    <a:pt x="119" y="422"/>
                  </a:lnTo>
                  <a:lnTo>
                    <a:pt x="114" y="415"/>
                  </a:lnTo>
                  <a:lnTo>
                    <a:pt x="98" y="394"/>
                  </a:lnTo>
                  <a:lnTo>
                    <a:pt x="78" y="370"/>
                  </a:lnTo>
                  <a:lnTo>
                    <a:pt x="60" y="344"/>
                  </a:lnTo>
                  <a:lnTo>
                    <a:pt x="46" y="321"/>
                  </a:lnTo>
                  <a:lnTo>
                    <a:pt x="37" y="305"/>
                  </a:lnTo>
                  <a:lnTo>
                    <a:pt x="34" y="297"/>
                  </a:lnTo>
                  <a:lnTo>
                    <a:pt x="36" y="297"/>
                  </a:lnTo>
                  <a:lnTo>
                    <a:pt x="39" y="300"/>
                  </a:lnTo>
                  <a:lnTo>
                    <a:pt x="45" y="306"/>
                  </a:lnTo>
                  <a:lnTo>
                    <a:pt x="51" y="313"/>
                  </a:lnTo>
                  <a:lnTo>
                    <a:pt x="66" y="333"/>
                  </a:lnTo>
                  <a:lnTo>
                    <a:pt x="86" y="359"/>
                  </a:lnTo>
                  <a:close/>
                  <a:moveTo>
                    <a:pt x="214" y="537"/>
                  </a:moveTo>
                  <a:lnTo>
                    <a:pt x="234" y="564"/>
                  </a:lnTo>
                  <a:lnTo>
                    <a:pt x="249" y="586"/>
                  </a:lnTo>
                  <a:lnTo>
                    <a:pt x="254" y="596"/>
                  </a:lnTo>
                  <a:lnTo>
                    <a:pt x="258" y="603"/>
                  </a:lnTo>
                  <a:lnTo>
                    <a:pt x="261" y="608"/>
                  </a:lnTo>
                  <a:lnTo>
                    <a:pt x="261" y="610"/>
                  </a:lnTo>
                  <a:lnTo>
                    <a:pt x="258" y="610"/>
                  </a:lnTo>
                  <a:lnTo>
                    <a:pt x="255" y="608"/>
                  </a:lnTo>
                  <a:lnTo>
                    <a:pt x="250" y="603"/>
                  </a:lnTo>
                  <a:lnTo>
                    <a:pt x="243" y="595"/>
                  </a:lnTo>
                  <a:lnTo>
                    <a:pt x="227" y="574"/>
                  </a:lnTo>
                  <a:lnTo>
                    <a:pt x="208" y="548"/>
                  </a:lnTo>
                  <a:lnTo>
                    <a:pt x="187" y="520"/>
                  </a:lnTo>
                  <a:lnTo>
                    <a:pt x="172" y="497"/>
                  </a:lnTo>
                  <a:lnTo>
                    <a:pt x="167" y="487"/>
                  </a:lnTo>
                  <a:lnTo>
                    <a:pt x="162" y="480"/>
                  </a:lnTo>
                  <a:lnTo>
                    <a:pt x="160" y="475"/>
                  </a:lnTo>
                  <a:lnTo>
                    <a:pt x="160" y="472"/>
                  </a:lnTo>
                  <a:lnTo>
                    <a:pt x="162" y="473"/>
                  </a:lnTo>
                  <a:lnTo>
                    <a:pt x="166" y="475"/>
                  </a:lnTo>
                  <a:lnTo>
                    <a:pt x="171" y="481"/>
                  </a:lnTo>
                  <a:lnTo>
                    <a:pt x="178" y="488"/>
                  </a:lnTo>
                  <a:lnTo>
                    <a:pt x="195" y="510"/>
                  </a:lnTo>
                  <a:lnTo>
                    <a:pt x="214" y="537"/>
                  </a:lnTo>
                  <a:close/>
                  <a:moveTo>
                    <a:pt x="400" y="799"/>
                  </a:moveTo>
                  <a:lnTo>
                    <a:pt x="398" y="799"/>
                  </a:lnTo>
                  <a:lnTo>
                    <a:pt x="394" y="796"/>
                  </a:lnTo>
                  <a:lnTo>
                    <a:pt x="389" y="790"/>
                  </a:lnTo>
                  <a:lnTo>
                    <a:pt x="382" y="782"/>
                  </a:lnTo>
                  <a:lnTo>
                    <a:pt x="364" y="760"/>
                  </a:lnTo>
                  <a:lnTo>
                    <a:pt x="343" y="733"/>
                  </a:lnTo>
                  <a:lnTo>
                    <a:pt x="322" y="704"/>
                  </a:lnTo>
                  <a:lnTo>
                    <a:pt x="306" y="680"/>
                  </a:lnTo>
                  <a:lnTo>
                    <a:pt x="301" y="671"/>
                  </a:lnTo>
                  <a:lnTo>
                    <a:pt x="296" y="663"/>
                  </a:lnTo>
                  <a:lnTo>
                    <a:pt x="294" y="658"/>
                  </a:lnTo>
                  <a:lnTo>
                    <a:pt x="293" y="654"/>
                  </a:lnTo>
                  <a:lnTo>
                    <a:pt x="295" y="656"/>
                  </a:lnTo>
                  <a:lnTo>
                    <a:pt x="298" y="659"/>
                  </a:lnTo>
                  <a:lnTo>
                    <a:pt x="305" y="664"/>
                  </a:lnTo>
                  <a:lnTo>
                    <a:pt x="311" y="672"/>
                  </a:lnTo>
                  <a:lnTo>
                    <a:pt x="329" y="693"/>
                  </a:lnTo>
                  <a:lnTo>
                    <a:pt x="350" y="721"/>
                  </a:lnTo>
                  <a:lnTo>
                    <a:pt x="371" y="749"/>
                  </a:lnTo>
                  <a:lnTo>
                    <a:pt x="387" y="774"/>
                  </a:lnTo>
                  <a:lnTo>
                    <a:pt x="392" y="784"/>
                  </a:lnTo>
                  <a:lnTo>
                    <a:pt x="397" y="792"/>
                  </a:lnTo>
                  <a:lnTo>
                    <a:pt x="400" y="797"/>
                  </a:lnTo>
                  <a:lnTo>
                    <a:pt x="400" y="799"/>
                  </a:lnTo>
                  <a:close/>
                  <a:moveTo>
                    <a:pt x="434" y="845"/>
                  </a:moveTo>
                  <a:lnTo>
                    <a:pt x="437" y="845"/>
                  </a:lnTo>
                  <a:lnTo>
                    <a:pt x="440" y="849"/>
                  </a:lnTo>
                  <a:lnTo>
                    <a:pt x="446" y="855"/>
                  </a:lnTo>
                  <a:lnTo>
                    <a:pt x="454" y="863"/>
                  </a:lnTo>
                  <a:lnTo>
                    <a:pt x="472" y="885"/>
                  </a:lnTo>
                  <a:lnTo>
                    <a:pt x="495" y="915"/>
                  </a:lnTo>
                  <a:lnTo>
                    <a:pt x="516" y="945"/>
                  </a:lnTo>
                  <a:lnTo>
                    <a:pt x="534" y="970"/>
                  </a:lnTo>
                  <a:lnTo>
                    <a:pt x="539" y="979"/>
                  </a:lnTo>
                  <a:lnTo>
                    <a:pt x="545" y="988"/>
                  </a:lnTo>
                  <a:lnTo>
                    <a:pt x="547" y="993"/>
                  </a:lnTo>
                  <a:lnTo>
                    <a:pt x="548" y="997"/>
                  </a:lnTo>
                  <a:lnTo>
                    <a:pt x="546" y="995"/>
                  </a:lnTo>
                  <a:lnTo>
                    <a:pt x="541" y="992"/>
                  </a:lnTo>
                  <a:lnTo>
                    <a:pt x="535" y="987"/>
                  </a:lnTo>
                  <a:lnTo>
                    <a:pt x="528" y="978"/>
                  </a:lnTo>
                  <a:lnTo>
                    <a:pt x="509" y="956"/>
                  </a:lnTo>
                  <a:lnTo>
                    <a:pt x="487" y="927"/>
                  </a:lnTo>
                  <a:lnTo>
                    <a:pt x="465" y="897"/>
                  </a:lnTo>
                  <a:lnTo>
                    <a:pt x="448" y="872"/>
                  </a:lnTo>
                  <a:lnTo>
                    <a:pt x="442" y="862"/>
                  </a:lnTo>
                  <a:lnTo>
                    <a:pt x="437" y="854"/>
                  </a:lnTo>
                  <a:lnTo>
                    <a:pt x="434" y="849"/>
                  </a:lnTo>
                  <a:lnTo>
                    <a:pt x="434" y="845"/>
                  </a:lnTo>
                  <a:close/>
                  <a:moveTo>
                    <a:pt x="187" y="443"/>
                  </a:moveTo>
                  <a:lnTo>
                    <a:pt x="185" y="443"/>
                  </a:lnTo>
                  <a:lnTo>
                    <a:pt x="182" y="441"/>
                  </a:lnTo>
                  <a:lnTo>
                    <a:pt x="178" y="435"/>
                  </a:lnTo>
                  <a:lnTo>
                    <a:pt x="171" y="429"/>
                  </a:lnTo>
                  <a:lnTo>
                    <a:pt x="156" y="409"/>
                  </a:lnTo>
                  <a:lnTo>
                    <a:pt x="138" y="386"/>
                  </a:lnTo>
                  <a:lnTo>
                    <a:pt x="120" y="361"/>
                  </a:lnTo>
                  <a:lnTo>
                    <a:pt x="107" y="339"/>
                  </a:lnTo>
                  <a:lnTo>
                    <a:pt x="99" y="324"/>
                  </a:lnTo>
                  <a:lnTo>
                    <a:pt x="97" y="317"/>
                  </a:lnTo>
                  <a:lnTo>
                    <a:pt x="98" y="317"/>
                  </a:lnTo>
                  <a:lnTo>
                    <a:pt x="101" y="320"/>
                  </a:lnTo>
                  <a:lnTo>
                    <a:pt x="105" y="324"/>
                  </a:lnTo>
                  <a:lnTo>
                    <a:pt x="112" y="332"/>
                  </a:lnTo>
                  <a:lnTo>
                    <a:pt x="127" y="350"/>
                  </a:lnTo>
                  <a:lnTo>
                    <a:pt x="145" y="375"/>
                  </a:lnTo>
                  <a:lnTo>
                    <a:pt x="162" y="400"/>
                  </a:lnTo>
                  <a:lnTo>
                    <a:pt x="176" y="421"/>
                  </a:lnTo>
                  <a:lnTo>
                    <a:pt x="181" y="429"/>
                  </a:lnTo>
                  <a:lnTo>
                    <a:pt x="185" y="436"/>
                  </a:lnTo>
                  <a:lnTo>
                    <a:pt x="187" y="441"/>
                  </a:lnTo>
                  <a:lnTo>
                    <a:pt x="187" y="443"/>
                  </a:lnTo>
                  <a:close/>
                  <a:moveTo>
                    <a:pt x="268" y="544"/>
                  </a:moveTo>
                  <a:lnTo>
                    <a:pt x="287" y="570"/>
                  </a:lnTo>
                  <a:lnTo>
                    <a:pt x="302" y="593"/>
                  </a:lnTo>
                  <a:lnTo>
                    <a:pt x="307" y="602"/>
                  </a:lnTo>
                  <a:lnTo>
                    <a:pt x="310" y="609"/>
                  </a:lnTo>
                  <a:lnTo>
                    <a:pt x="312" y="613"/>
                  </a:lnTo>
                  <a:lnTo>
                    <a:pt x="312" y="616"/>
                  </a:lnTo>
                  <a:lnTo>
                    <a:pt x="311" y="616"/>
                  </a:lnTo>
                  <a:lnTo>
                    <a:pt x="308" y="613"/>
                  </a:lnTo>
                  <a:lnTo>
                    <a:pt x="303" y="608"/>
                  </a:lnTo>
                  <a:lnTo>
                    <a:pt x="296" y="601"/>
                  </a:lnTo>
                  <a:lnTo>
                    <a:pt x="280" y="581"/>
                  </a:lnTo>
                  <a:lnTo>
                    <a:pt x="261" y="555"/>
                  </a:lnTo>
                  <a:lnTo>
                    <a:pt x="242" y="529"/>
                  </a:lnTo>
                  <a:lnTo>
                    <a:pt x="228" y="507"/>
                  </a:lnTo>
                  <a:lnTo>
                    <a:pt x="223" y="498"/>
                  </a:lnTo>
                  <a:lnTo>
                    <a:pt x="219" y="490"/>
                  </a:lnTo>
                  <a:lnTo>
                    <a:pt x="216" y="486"/>
                  </a:lnTo>
                  <a:lnTo>
                    <a:pt x="216" y="483"/>
                  </a:lnTo>
                  <a:lnTo>
                    <a:pt x="217" y="484"/>
                  </a:lnTo>
                  <a:lnTo>
                    <a:pt x="221" y="486"/>
                  </a:lnTo>
                  <a:lnTo>
                    <a:pt x="226" y="492"/>
                  </a:lnTo>
                  <a:lnTo>
                    <a:pt x="233" y="499"/>
                  </a:lnTo>
                  <a:lnTo>
                    <a:pt x="249" y="520"/>
                  </a:lnTo>
                  <a:lnTo>
                    <a:pt x="268" y="544"/>
                  </a:lnTo>
                  <a:close/>
                  <a:moveTo>
                    <a:pt x="399" y="722"/>
                  </a:moveTo>
                  <a:lnTo>
                    <a:pt x="418" y="749"/>
                  </a:lnTo>
                  <a:lnTo>
                    <a:pt x="434" y="772"/>
                  </a:lnTo>
                  <a:lnTo>
                    <a:pt x="440" y="782"/>
                  </a:lnTo>
                  <a:lnTo>
                    <a:pt x="444" y="789"/>
                  </a:lnTo>
                  <a:lnTo>
                    <a:pt x="446" y="795"/>
                  </a:lnTo>
                  <a:lnTo>
                    <a:pt x="446" y="797"/>
                  </a:lnTo>
                  <a:lnTo>
                    <a:pt x="445" y="797"/>
                  </a:lnTo>
                  <a:lnTo>
                    <a:pt x="441" y="794"/>
                  </a:lnTo>
                  <a:lnTo>
                    <a:pt x="436" y="788"/>
                  </a:lnTo>
                  <a:lnTo>
                    <a:pt x="429" y="781"/>
                  </a:lnTo>
                  <a:lnTo>
                    <a:pt x="412" y="760"/>
                  </a:lnTo>
                  <a:lnTo>
                    <a:pt x="392" y="734"/>
                  </a:lnTo>
                  <a:lnTo>
                    <a:pt x="372" y="706"/>
                  </a:lnTo>
                  <a:lnTo>
                    <a:pt x="357" y="684"/>
                  </a:lnTo>
                  <a:lnTo>
                    <a:pt x="350" y="674"/>
                  </a:lnTo>
                  <a:lnTo>
                    <a:pt x="347" y="666"/>
                  </a:lnTo>
                  <a:lnTo>
                    <a:pt x="345" y="661"/>
                  </a:lnTo>
                  <a:lnTo>
                    <a:pt x="344" y="659"/>
                  </a:lnTo>
                  <a:lnTo>
                    <a:pt x="346" y="659"/>
                  </a:lnTo>
                  <a:lnTo>
                    <a:pt x="349" y="662"/>
                  </a:lnTo>
                  <a:lnTo>
                    <a:pt x="355" y="667"/>
                  </a:lnTo>
                  <a:lnTo>
                    <a:pt x="362" y="675"/>
                  </a:lnTo>
                  <a:lnTo>
                    <a:pt x="378" y="695"/>
                  </a:lnTo>
                  <a:lnTo>
                    <a:pt x="399" y="722"/>
                  </a:lnTo>
                  <a:close/>
                  <a:moveTo>
                    <a:pt x="588" y="986"/>
                  </a:moveTo>
                  <a:lnTo>
                    <a:pt x="586" y="986"/>
                  </a:lnTo>
                  <a:lnTo>
                    <a:pt x="582" y="983"/>
                  </a:lnTo>
                  <a:lnTo>
                    <a:pt x="577" y="977"/>
                  </a:lnTo>
                  <a:lnTo>
                    <a:pt x="569" y="969"/>
                  </a:lnTo>
                  <a:lnTo>
                    <a:pt x="551" y="947"/>
                  </a:lnTo>
                  <a:lnTo>
                    <a:pt x="529" y="920"/>
                  </a:lnTo>
                  <a:lnTo>
                    <a:pt x="509" y="891"/>
                  </a:lnTo>
                  <a:lnTo>
                    <a:pt x="493" y="867"/>
                  </a:lnTo>
                  <a:lnTo>
                    <a:pt x="486" y="857"/>
                  </a:lnTo>
                  <a:lnTo>
                    <a:pt x="482" y="850"/>
                  </a:lnTo>
                  <a:lnTo>
                    <a:pt x="480" y="844"/>
                  </a:lnTo>
                  <a:lnTo>
                    <a:pt x="480" y="841"/>
                  </a:lnTo>
                  <a:lnTo>
                    <a:pt x="482" y="841"/>
                  </a:lnTo>
                  <a:lnTo>
                    <a:pt x="485" y="844"/>
                  </a:lnTo>
                  <a:lnTo>
                    <a:pt x="491" y="850"/>
                  </a:lnTo>
                  <a:lnTo>
                    <a:pt x="498" y="858"/>
                  </a:lnTo>
                  <a:lnTo>
                    <a:pt x="516" y="880"/>
                  </a:lnTo>
                  <a:lnTo>
                    <a:pt x="538" y="907"/>
                  </a:lnTo>
                  <a:lnTo>
                    <a:pt x="559" y="936"/>
                  </a:lnTo>
                  <a:lnTo>
                    <a:pt x="575" y="960"/>
                  </a:lnTo>
                  <a:lnTo>
                    <a:pt x="581" y="970"/>
                  </a:lnTo>
                  <a:lnTo>
                    <a:pt x="586" y="977"/>
                  </a:lnTo>
                  <a:lnTo>
                    <a:pt x="588" y="983"/>
                  </a:lnTo>
                  <a:lnTo>
                    <a:pt x="588" y="986"/>
                  </a:lnTo>
                  <a:close/>
                  <a:moveTo>
                    <a:pt x="99" y="240"/>
                  </a:moveTo>
                  <a:lnTo>
                    <a:pt x="114" y="263"/>
                  </a:lnTo>
                  <a:lnTo>
                    <a:pt x="127" y="283"/>
                  </a:lnTo>
                  <a:lnTo>
                    <a:pt x="134" y="297"/>
                  </a:lnTo>
                  <a:lnTo>
                    <a:pt x="136" y="304"/>
                  </a:lnTo>
                  <a:lnTo>
                    <a:pt x="135" y="304"/>
                  </a:lnTo>
                  <a:lnTo>
                    <a:pt x="132" y="300"/>
                  </a:lnTo>
                  <a:lnTo>
                    <a:pt x="128" y="296"/>
                  </a:lnTo>
                  <a:lnTo>
                    <a:pt x="122" y="290"/>
                  </a:lnTo>
                  <a:lnTo>
                    <a:pt x="108" y="272"/>
                  </a:lnTo>
                  <a:lnTo>
                    <a:pt x="92" y="251"/>
                  </a:lnTo>
                  <a:lnTo>
                    <a:pt x="76" y="227"/>
                  </a:lnTo>
                  <a:lnTo>
                    <a:pt x="63" y="208"/>
                  </a:lnTo>
                  <a:lnTo>
                    <a:pt x="56" y="194"/>
                  </a:lnTo>
                  <a:lnTo>
                    <a:pt x="53" y="187"/>
                  </a:lnTo>
                  <a:lnTo>
                    <a:pt x="56" y="187"/>
                  </a:lnTo>
                  <a:lnTo>
                    <a:pt x="58" y="189"/>
                  </a:lnTo>
                  <a:lnTo>
                    <a:pt x="62" y="195"/>
                  </a:lnTo>
                  <a:lnTo>
                    <a:pt x="68" y="200"/>
                  </a:lnTo>
                  <a:lnTo>
                    <a:pt x="81" y="218"/>
                  </a:lnTo>
                  <a:lnTo>
                    <a:pt x="99" y="240"/>
                  </a:lnTo>
                  <a:close/>
                  <a:moveTo>
                    <a:pt x="210" y="395"/>
                  </a:moveTo>
                  <a:lnTo>
                    <a:pt x="227" y="420"/>
                  </a:lnTo>
                  <a:lnTo>
                    <a:pt x="240" y="440"/>
                  </a:lnTo>
                  <a:lnTo>
                    <a:pt x="246" y="448"/>
                  </a:lnTo>
                  <a:lnTo>
                    <a:pt x="249" y="455"/>
                  </a:lnTo>
                  <a:lnTo>
                    <a:pt x="251" y="459"/>
                  </a:lnTo>
                  <a:lnTo>
                    <a:pt x="251" y="461"/>
                  </a:lnTo>
                  <a:lnTo>
                    <a:pt x="249" y="461"/>
                  </a:lnTo>
                  <a:lnTo>
                    <a:pt x="246" y="459"/>
                  </a:lnTo>
                  <a:lnTo>
                    <a:pt x="241" y="455"/>
                  </a:lnTo>
                  <a:lnTo>
                    <a:pt x="236" y="448"/>
                  </a:lnTo>
                  <a:lnTo>
                    <a:pt x="221" y="430"/>
                  </a:lnTo>
                  <a:lnTo>
                    <a:pt x="203" y="407"/>
                  </a:lnTo>
                  <a:lnTo>
                    <a:pt x="187" y="383"/>
                  </a:lnTo>
                  <a:lnTo>
                    <a:pt x="173" y="362"/>
                  </a:lnTo>
                  <a:lnTo>
                    <a:pt x="165" y="347"/>
                  </a:lnTo>
                  <a:lnTo>
                    <a:pt x="162" y="340"/>
                  </a:lnTo>
                  <a:lnTo>
                    <a:pt x="165" y="340"/>
                  </a:lnTo>
                  <a:lnTo>
                    <a:pt x="168" y="343"/>
                  </a:lnTo>
                  <a:lnTo>
                    <a:pt x="172" y="348"/>
                  </a:lnTo>
                  <a:lnTo>
                    <a:pt x="179" y="354"/>
                  </a:lnTo>
                  <a:lnTo>
                    <a:pt x="193" y="373"/>
                  </a:lnTo>
                  <a:lnTo>
                    <a:pt x="210" y="395"/>
                  </a:lnTo>
                  <a:close/>
                  <a:moveTo>
                    <a:pt x="372" y="627"/>
                  </a:moveTo>
                  <a:lnTo>
                    <a:pt x="371" y="627"/>
                  </a:lnTo>
                  <a:lnTo>
                    <a:pt x="368" y="625"/>
                  </a:lnTo>
                  <a:lnTo>
                    <a:pt x="362" y="620"/>
                  </a:lnTo>
                  <a:lnTo>
                    <a:pt x="356" y="613"/>
                  </a:lnTo>
                  <a:lnTo>
                    <a:pt x="341" y="594"/>
                  </a:lnTo>
                  <a:lnTo>
                    <a:pt x="322" y="570"/>
                  </a:lnTo>
                  <a:lnTo>
                    <a:pt x="305" y="545"/>
                  </a:lnTo>
                  <a:lnTo>
                    <a:pt x="291" y="524"/>
                  </a:lnTo>
                  <a:lnTo>
                    <a:pt x="285" y="515"/>
                  </a:lnTo>
                  <a:lnTo>
                    <a:pt x="282" y="509"/>
                  </a:lnTo>
                  <a:lnTo>
                    <a:pt x="280" y="503"/>
                  </a:lnTo>
                  <a:lnTo>
                    <a:pt x="280" y="501"/>
                  </a:lnTo>
                  <a:lnTo>
                    <a:pt x="281" y="501"/>
                  </a:lnTo>
                  <a:lnTo>
                    <a:pt x="284" y="503"/>
                  </a:lnTo>
                  <a:lnTo>
                    <a:pt x="290" y="509"/>
                  </a:lnTo>
                  <a:lnTo>
                    <a:pt x="295" y="515"/>
                  </a:lnTo>
                  <a:lnTo>
                    <a:pt x="311" y="535"/>
                  </a:lnTo>
                  <a:lnTo>
                    <a:pt x="329" y="558"/>
                  </a:lnTo>
                  <a:lnTo>
                    <a:pt x="347" y="583"/>
                  </a:lnTo>
                  <a:lnTo>
                    <a:pt x="361" y="605"/>
                  </a:lnTo>
                  <a:lnTo>
                    <a:pt x="366" y="613"/>
                  </a:lnTo>
                  <a:lnTo>
                    <a:pt x="370" y="620"/>
                  </a:lnTo>
                  <a:lnTo>
                    <a:pt x="372" y="625"/>
                  </a:lnTo>
                  <a:lnTo>
                    <a:pt x="372" y="627"/>
                  </a:lnTo>
                  <a:close/>
                  <a:moveTo>
                    <a:pt x="455" y="729"/>
                  </a:moveTo>
                  <a:lnTo>
                    <a:pt x="473" y="755"/>
                  </a:lnTo>
                  <a:lnTo>
                    <a:pt x="488" y="777"/>
                  </a:lnTo>
                  <a:lnTo>
                    <a:pt x="494" y="786"/>
                  </a:lnTo>
                  <a:lnTo>
                    <a:pt x="498" y="793"/>
                  </a:lnTo>
                  <a:lnTo>
                    <a:pt x="500" y="798"/>
                  </a:lnTo>
                  <a:lnTo>
                    <a:pt x="500" y="800"/>
                  </a:lnTo>
                  <a:lnTo>
                    <a:pt x="498" y="800"/>
                  </a:lnTo>
                  <a:lnTo>
                    <a:pt x="495" y="798"/>
                  </a:lnTo>
                  <a:lnTo>
                    <a:pt x="489" y="793"/>
                  </a:lnTo>
                  <a:lnTo>
                    <a:pt x="483" y="786"/>
                  </a:lnTo>
                  <a:lnTo>
                    <a:pt x="467" y="766"/>
                  </a:lnTo>
                  <a:lnTo>
                    <a:pt x="447" y="741"/>
                  </a:lnTo>
                  <a:lnTo>
                    <a:pt x="428" y="714"/>
                  </a:lnTo>
                  <a:lnTo>
                    <a:pt x="414" y="691"/>
                  </a:lnTo>
                  <a:lnTo>
                    <a:pt x="409" y="683"/>
                  </a:lnTo>
                  <a:lnTo>
                    <a:pt x="404" y="675"/>
                  </a:lnTo>
                  <a:lnTo>
                    <a:pt x="402" y="671"/>
                  </a:lnTo>
                  <a:lnTo>
                    <a:pt x="402" y="667"/>
                  </a:lnTo>
                  <a:lnTo>
                    <a:pt x="403" y="667"/>
                  </a:lnTo>
                  <a:lnTo>
                    <a:pt x="407" y="671"/>
                  </a:lnTo>
                  <a:lnTo>
                    <a:pt x="412" y="676"/>
                  </a:lnTo>
                  <a:lnTo>
                    <a:pt x="418" y="684"/>
                  </a:lnTo>
                  <a:lnTo>
                    <a:pt x="436" y="703"/>
                  </a:lnTo>
                  <a:lnTo>
                    <a:pt x="455" y="729"/>
                  </a:lnTo>
                  <a:close/>
                  <a:moveTo>
                    <a:pt x="588" y="907"/>
                  </a:moveTo>
                  <a:lnTo>
                    <a:pt x="608" y="934"/>
                  </a:lnTo>
                  <a:lnTo>
                    <a:pt x="623" y="957"/>
                  </a:lnTo>
                  <a:lnTo>
                    <a:pt x="630" y="966"/>
                  </a:lnTo>
                  <a:lnTo>
                    <a:pt x="633" y="974"/>
                  </a:lnTo>
                  <a:lnTo>
                    <a:pt x="636" y="979"/>
                  </a:lnTo>
                  <a:lnTo>
                    <a:pt x="636" y="981"/>
                  </a:lnTo>
                  <a:lnTo>
                    <a:pt x="634" y="981"/>
                  </a:lnTo>
                  <a:lnTo>
                    <a:pt x="631" y="978"/>
                  </a:lnTo>
                  <a:lnTo>
                    <a:pt x="626" y="974"/>
                  </a:lnTo>
                  <a:lnTo>
                    <a:pt x="618" y="966"/>
                  </a:lnTo>
                  <a:lnTo>
                    <a:pt x="601" y="946"/>
                  </a:lnTo>
                  <a:lnTo>
                    <a:pt x="580" y="919"/>
                  </a:lnTo>
                  <a:lnTo>
                    <a:pt x="561" y="892"/>
                  </a:lnTo>
                  <a:lnTo>
                    <a:pt x="545" y="868"/>
                  </a:lnTo>
                  <a:lnTo>
                    <a:pt x="539" y="858"/>
                  </a:lnTo>
                  <a:lnTo>
                    <a:pt x="535" y="851"/>
                  </a:lnTo>
                  <a:lnTo>
                    <a:pt x="533" y="845"/>
                  </a:lnTo>
                  <a:lnTo>
                    <a:pt x="532" y="843"/>
                  </a:lnTo>
                  <a:lnTo>
                    <a:pt x="534" y="843"/>
                  </a:lnTo>
                  <a:lnTo>
                    <a:pt x="538" y="845"/>
                  </a:lnTo>
                  <a:lnTo>
                    <a:pt x="543" y="851"/>
                  </a:lnTo>
                  <a:lnTo>
                    <a:pt x="550" y="858"/>
                  </a:lnTo>
                  <a:lnTo>
                    <a:pt x="567" y="880"/>
                  </a:lnTo>
                  <a:lnTo>
                    <a:pt x="588" y="907"/>
                  </a:lnTo>
                  <a:close/>
                  <a:moveTo>
                    <a:pt x="67" y="141"/>
                  </a:moveTo>
                  <a:lnTo>
                    <a:pt x="52" y="119"/>
                  </a:lnTo>
                  <a:lnTo>
                    <a:pt x="42" y="102"/>
                  </a:lnTo>
                  <a:lnTo>
                    <a:pt x="34" y="89"/>
                  </a:lnTo>
                  <a:lnTo>
                    <a:pt x="32" y="82"/>
                  </a:lnTo>
                  <a:lnTo>
                    <a:pt x="36" y="85"/>
                  </a:lnTo>
                  <a:lnTo>
                    <a:pt x="46" y="95"/>
                  </a:lnTo>
                  <a:lnTo>
                    <a:pt x="58" y="111"/>
                  </a:lnTo>
                  <a:lnTo>
                    <a:pt x="73" y="131"/>
                  </a:lnTo>
                  <a:lnTo>
                    <a:pt x="87" y="152"/>
                  </a:lnTo>
                  <a:lnTo>
                    <a:pt x="99" y="170"/>
                  </a:lnTo>
                  <a:lnTo>
                    <a:pt x="105" y="183"/>
                  </a:lnTo>
                  <a:lnTo>
                    <a:pt x="107" y="189"/>
                  </a:lnTo>
                  <a:lnTo>
                    <a:pt x="106" y="188"/>
                  </a:lnTo>
                  <a:lnTo>
                    <a:pt x="103" y="186"/>
                  </a:lnTo>
                  <a:lnTo>
                    <a:pt x="100" y="183"/>
                  </a:lnTo>
                  <a:lnTo>
                    <a:pt x="94" y="176"/>
                  </a:lnTo>
                  <a:lnTo>
                    <a:pt x="81" y="161"/>
                  </a:lnTo>
                  <a:lnTo>
                    <a:pt x="67" y="141"/>
                  </a:lnTo>
                  <a:close/>
                  <a:moveTo>
                    <a:pt x="169" y="283"/>
                  </a:moveTo>
                  <a:lnTo>
                    <a:pt x="153" y="262"/>
                  </a:lnTo>
                  <a:lnTo>
                    <a:pt x="141" y="243"/>
                  </a:lnTo>
                  <a:lnTo>
                    <a:pt x="133" y="229"/>
                  </a:lnTo>
                  <a:lnTo>
                    <a:pt x="132" y="223"/>
                  </a:lnTo>
                  <a:lnTo>
                    <a:pt x="133" y="223"/>
                  </a:lnTo>
                  <a:lnTo>
                    <a:pt x="136" y="225"/>
                  </a:lnTo>
                  <a:lnTo>
                    <a:pt x="140" y="229"/>
                  </a:lnTo>
                  <a:lnTo>
                    <a:pt x="145" y="236"/>
                  </a:lnTo>
                  <a:lnTo>
                    <a:pt x="159" y="252"/>
                  </a:lnTo>
                  <a:lnTo>
                    <a:pt x="175" y="274"/>
                  </a:lnTo>
                  <a:lnTo>
                    <a:pt x="190" y="295"/>
                  </a:lnTo>
                  <a:lnTo>
                    <a:pt x="202" y="315"/>
                  </a:lnTo>
                  <a:lnTo>
                    <a:pt x="210" y="327"/>
                  </a:lnTo>
                  <a:lnTo>
                    <a:pt x="211" y="334"/>
                  </a:lnTo>
                  <a:lnTo>
                    <a:pt x="210" y="334"/>
                  </a:lnTo>
                  <a:lnTo>
                    <a:pt x="207" y="332"/>
                  </a:lnTo>
                  <a:lnTo>
                    <a:pt x="203" y="327"/>
                  </a:lnTo>
                  <a:lnTo>
                    <a:pt x="198" y="322"/>
                  </a:lnTo>
                  <a:lnTo>
                    <a:pt x="184" y="305"/>
                  </a:lnTo>
                  <a:lnTo>
                    <a:pt x="169" y="283"/>
                  </a:lnTo>
                  <a:close/>
                  <a:moveTo>
                    <a:pt x="282" y="422"/>
                  </a:moveTo>
                  <a:lnTo>
                    <a:pt x="298" y="445"/>
                  </a:lnTo>
                  <a:lnTo>
                    <a:pt x="311" y="465"/>
                  </a:lnTo>
                  <a:lnTo>
                    <a:pt x="316" y="473"/>
                  </a:lnTo>
                  <a:lnTo>
                    <a:pt x="319" y="479"/>
                  </a:lnTo>
                  <a:lnTo>
                    <a:pt x="321" y="484"/>
                  </a:lnTo>
                  <a:lnTo>
                    <a:pt x="321" y="486"/>
                  </a:lnTo>
                  <a:lnTo>
                    <a:pt x="320" y="486"/>
                  </a:lnTo>
                  <a:lnTo>
                    <a:pt x="317" y="483"/>
                  </a:lnTo>
                  <a:lnTo>
                    <a:pt x="312" y="479"/>
                  </a:lnTo>
                  <a:lnTo>
                    <a:pt x="307" y="472"/>
                  </a:lnTo>
                  <a:lnTo>
                    <a:pt x="292" y="455"/>
                  </a:lnTo>
                  <a:lnTo>
                    <a:pt x="276" y="433"/>
                  </a:lnTo>
                  <a:lnTo>
                    <a:pt x="260" y="409"/>
                  </a:lnTo>
                  <a:lnTo>
                    <a:pt x="247" y="390"/>
                  </a:lnTo>
                  <a:lnTo>
                    <a:pt x="242" y="383"/>
                  </a:lnTo>
                  <a:lnTo>
                    <a:pt x="239" y="376"/>
                  </a:lnTo>
                  <a:lnTo>
                    <a:pt x="237" y="372"/>
                  </a:lnTo>
                  <a:lnTo>
                    <a:pt x="237" y="370"/>
                  </a:lnTo>
                  <a:lnTo>
                    <a:pt x="239" y="370"/>
                  </a:lnTo>
                  <a:lnTo>
                    <a:pt x="241" y="372"/>
                  </a:lnTo>
                  <a:lnTo>
                    <a:pt x="247" y="376"/>
                  </a:lnTo>
                  <a:lnTo>
                    <a:pt x="252" y="383"/>
                  </a:lnTo>
                  <a:lnTo>
                    <a:pt x="266" y="400"/>
                  </a:lnTo>
                  <a:lnTo>
                    <a:pt x="282" y="422"/>
                  </a:lnTo>
                  <a:close/>
                  <a:moveTo>
                    <a:pt x="397" y="578"/>
                  </a:moveTo>
                  <a:lnTo>
                    <a:pt x="414" y="602"/>
                  </a:lnTo>
                  <a:lnTo>
                    <a:pt x="427" y="622"/>
                  </a:lnTo>
                  <a:lnTo>
                    <a:pt x="432" y="631"/>
                  </a:lnTo>
                  <a:lnTo>
                    <a:pt x="436" y="637"/>
                  </a:lnTo>
                  <a:lnTo>
                    <a:pt x="438" y="642"/>
                  </a:lnTo>
                  <a:lnTo>
                    <a:pt x="438" y="645"/>
                  </a:lnTo>
                  <a:lnTo>
                    <a:pt x="437" y="644"/>
                  </a:lnTo>
                  <a:lnTo>
                    <a:pt x="433" y="642"/>
                  </a:lnTo>
                  <a:lnTo>
                    <a:pt x="428" y="637"/>
                  </a:lnTo>
                  <a:lnTo>
                    <a:pt x="423" y="631"/>
                  </a:lnTo>
                  <a:lnTo>
                    <a:pt x="407" y="612"/>
                  </a:lnTo>
                  <a:lnTo>
                    <a:pt x="390" y="590"/>
                  </a:lnTo>
                  <a:lnTo>
                    <a:pt x="373" y="565"/>
                  </a:lnTo>
                  <a:lnTo>
                    <a:pt x="359" y="544"/>
                  </a:lnTo>
                  <a:lnTo>
                    <a:pt x="350" y="529"/>
                  </a:lnTo>
                  <a:lnTo>
                    <a:pt x="348" y="523"/>
                  </a:lnTo>
                  <a:lnTo>
                    <a:pt x="350" y="523"/>
                  </a:lnTo>
                  <a:lnTo>
                    <a:pt x="353" y="525"/>
                  </a:lnTo>
                  <a:lnTo>
                    <a:pt x="358" y="530"/>
                  </a:lnTo>
                  <a:lnTo>
                    <a:pt x="364" y="537"/>
                  </a:lnTo>
                  <a:lnTo>
                    <a:pt x="379" y="555"/>
                  </a:lnTo>
                  <a:lnTo>
                    <a:pt x="397" y="578"/>
                  </a:lnTo>
                  <a:close/>
                  <a:moveTo>
                    <a:pt x="562" y="810"/>
                  </a:moveTo>
                  <a:lnTo>
                    <a:pt x="560" y="810"/>
                  </a:lnTo>
                  <a:lnTo>
                    <a:pt x="556" y="808"/>
                  </a:lnTo>
                  <a:lnTo>
                    <a:pt x="551" y="802"/>
                  </a:lnTo>
                  <a:lnTo>
                    <a:pt x="545" y="796"/>
                  </a:lnTo>
                  <a:lnTo>
                    <a:pt x="528" y="777"/>
                  </a:lnTo>
                  <a:lnTo>
                    <a:pt x="510" y="754"/>
                  </a:lnTo>
                  <a:lnTo>
                    <a:pt x="493" y="728"/>
                  </a:lnTo>
                  <a:lnTo>
                    <a:pt x="478" y="706"/>
                  </a:lnTo>
                  <a:lnTo>
                    <a:pt x="473" y="698"/>
                  </a:lnTo>
                  <a:lnTo>
                    <a:pt x="469" y="691"/>
                  </a:lnTo>
                  <a:lnTo>
                    <a:pt x="467" y="686"/>
                  </a:lnTo>
                  <a:lnTo>
                    <a:pt x="467" y="684"/>
                  </a:lnTo>
                  <a:lnTo>
                    <a:pt x="469" y="684"/>
                  </a:lnTo>
                  <a:lnTo>
                    <a:pt x="472" y="687"/>
                  </a:lnTo>
                  <a:lnTo>
                    <a:pt x="478" y="691"/>
                  </a:lnTo>
                  <a:lnTo>
                    <a:pt x="483" y="698"/>
                  </a:lnTo>
                  <a:lnTo>
                    <a:pt x="499" y="717"/>
                  </a:lnTo>
                  <a:lnTo>
                    <a:pt x="518" y="741"/>
                  </a:lnTo>
                  <a:lnTo>
                    <a:pt x="536" y="766"/>
                  </a:lnTo>
                  <a:lnTo>
                    <a:pt x="550" y="787"/>
                  </a:lnTo>
                  <a:lnTo>
                    <a:pt x="555" y="796"/>
                  </a:lnTo>
                  <a:lnTo>
                    <a:pt x="559" y="803"/>
                  </a:lnTo>
                  <a:lnTo>
                    <a:pt x="561" y="808"/>
                  </a:lnTo>
                  <a:lnTo>
                    <a:pt x="562" y="810"/>
                  </a:lnTo>
                  <a:close/>
                  <a:moveTo>
                    <a:pt x="61" y="54"/>
                  </a:moveTo>
                  <a:lnTo>
                    <a:pt x="48" y="35"/>
                  </a:lnTo>
                  <a:lnTo>
                    <a:pt x="37" y="19"/>
                  </a:lnTo>
                  <a:lnTo>
                    <a:pt x="32" y="7"/>
                  </a:lnTo>
                  <a:lnTo>
                    <a:pt x="30" y="0"/>
                  </a:lnTo>
                  <a:lnTo>
                    <a:pt x="33" y="3"/>
                  </a:lnTo>
                  <a:lnTo>
                    <a:pt x="42" y="11"/>
                  </a:lnTo>
                  <a:lnTo>
                    <a:pt x="53" y="26"/>
                  </a:lnTo>
                  <a:lnTo>
                    <a:pt x="66" y="45"/>
                  </a:lnTo>
                  <a:lnTo>
                    <a:pt x="79" y="64"/>
                  </a:lnTo>
                  <a:lnTo>
                    <a:pt x="90" y="80"/>
                  </a:lnTo>
                  <a:lnTo>
                    <a:pt x="97" y="92"/>
                  </a:lnTo>
                  <a:lnTo>
                    <a:pt x="98" y="98"/>
                  </a:lnTo>
                  <a:lnTo>
                    <a:pt x="94" y="95"/>
                  </a:lnTo>
                  <a:lnTo>
                    <a:pt x="86" y="87"/>
                  </a:lnTo>
                  <a:lnTo>
                    <a:pt x="75" y="73"/>
                  </a:lnTo>
                  <a:lnTo>
                    <a:pt x="61" y="54"/>
                  </a:lnTo>
                  <a:close/>
                  <a:moveTo>
                    <a:pt x="154" y="185"/>
                  </a:moveTo>
                  <a:lnTo>
                    <a:pt x="140" y="165"/>
                  </a:lnTo>
                  <a:lnTo>
                    <a:pt x="129" y="147"/>
                  </a:lnTo>
                  <a:lnTo>
                    <a:pt x="121" y="134"/>
                  </a:lnTo>
                  <a:lnTo>
                    <a:pt x="120" y="129"/>
                  </a:lnTo>
                  <a:lnTo>
                    <a:pt x="121" y="129"/>
                  </a:lnTo>
                  <a:lnTo>
                    <a:pt x="124" y="131"/>
                  </a:lnTo>
                  <a:lnTo>
                    <a:pt x="128" y="134"/>
                  </a:lnTo>
                  <a:lnTo>
                    <a:pt x="133" y="140"/>
                  </a:lnTo>
                  <a:lnTo>
                    <a:pt x="145" y="156"/>
                  </a:lnTo>
                  <a:lnTo>
                    <a:pt x="159" y="175"/>
                  </a:lnTo>
                  <a:lnTo>
                    <a:pt x="173" y="195"/>
                  </a:lnTo>
                  <a:lnTo>
                    <a:pt x="184" y="212"/>
                  </a:lnTo>
                  <a:lnTo>
                    <a:pt x="190" y="224"/>
                  </a:lnTo>
                  <a:lnTo>
                    <a:pt x="193" y="230"/>
                  </a:lnTo>
                  <a:lnTo>
                    <a:pt x="188" y="228"/>
                  </a:lnTo>
                  <a:lnTo>
                    <a:pt x="180" y="218"/>
                  </a:lnTo>
                  <a:lnTo>
                    <a:pt x="168" y="203"/>
                  </a:lnTo>
                  <a:lnTo>
                    <a:pt x="154" y="185"/>
                  </a:lnTo>
                  <a:close/>
                  <a:moveTo>
                    <a:pt x="251" y="321"/>
                  </a:moveTo>
                  <a:lnTo>
                    <a:pt x="237" y="300"/>
                  </a:lnTo>
                  <a:lnTo>
                    <a:pt x="225" y="282"/>
                  </a:lnTo>
                  <a:lnTo>
                    <a:pt x="217" y="269"/>
                  </a:lnTo>
                  <a:lnTo>
                    <a:pt x="216" y="263"/>
                  </a:lnTo>
                  <a:lnTo>
                    <a:pt x="217" y="263"/>
                  </a:lnTo>
                  <a:lnTo>
                    <a:pt x="221" y="265"/>
                  </a:lnTo>
                  <a:lnTo>
                    <a:pt x="224" y="269"/>
                  </a:lnTo>
                  <a:lnTo>
                    <a:pt x="229" y="275"/>
                  </a:lnTo>
                  <a:lnTo>
                    <a:pt x="242" y="291"/>
                  </a:lnTo>
                  <a:lnTo>
                    <a:pt x="257" y="311"/>
                  </a:lnTo>
                  <a:lnTo>
                    <a:pt x="273" y="332"/>
                  </a:lnTo>
                  <a:lnTo>
                    <a:pt x="283" y="350"/>
                  </a:lnTo>
                  <a:lnTo>
                    <a:pt x="291" y="363"/>
                  </a:lnTo>
                  <a:lnTo>
                    <a:pt x="293" y="370"/>
                  </a:lnTo>
                  <a:lnTo>
                    <a:pt x="291" y="370"/>
                  </a:lnTo>
                  <a:lnTo>
                    <a:pt x="289" y="367"/>
                  </a:lnTo>
                  <a:lnTo>
                    <a:pt x="284" y="363"/>
                  </a:lnTo>
                  <a:lnTo>
                    <a:pt x="279" y="357"/>
                  </a:lnTo>
                  <a:lnTo>
                    <a:pt x="266" y="341"/>
                  </a:lnTo>
                  <a:lnTo>
                    <a:pt x="251" y="321"/>
                  </a:lnTo>
                  <a:close/>
                  <a:moveTo>
                    <a:pt x="355" y="465"/>
                  </a:moveTo>
                  <a:lnTo>
                    <a:pt x="339" y="442"/>
                  </a:lnTo>
                  <a:lnTo>
                    <a:pt x="326" y="424"/>
                  </a:lnTo>
                  <a:lnTo>
                    <a:pt x="322" y="416"/>
                  </a:lnTo>
                  <a:lnTo>
                    <a:pt x="319" y="409"/>
                  </a:lnTo>
                  <a:lnTo>
                    <a:pt x="318" y="405"/>
                  </a:lnTo>
                  <a:lnTo>
                    <a:pt x="317" y="403"/>
                  </a:lnTo>
                  <a:lnTo>
                    <a:pt x="319" y="403"/>
                  </a:lnTo>
                  <a:lnTo>
                    <a:pt x="322" y="405"/>
                  </a:lnTo>
                  <a:lnTo>
                    <a:pt x="326" y="409"/>
                  </a:lnTo>
                  <a:lnTo>
                    <a:pt x="332" y="416"/>
                  </a:lnTo>
                  <a:lnTo>
                    <a:pt x="345" y="432"/>
                  </a:lnTo>
                  <a:lnTo>
                    <a:pt x="361" y="454"/>
                  </a:lnTo>
                  <a:lnTo>
                    <a:pt x="377" y="475"/>
                  </a:lnTo>
                  <a:lnTo>
                    <a:pt x="389" y="495"/>
                  </a:lnTo>
                  <a:lnTo>
                    <a:pt x="397" y="509"/>
                  </a:lnTo>
                  <a:lnTo>
                    <a:pt x="399" y="514"/>
                  </a:lnTo>
                  <a:lnTo>
                    <a:pt x="397" y="514"/>
                  </a:lnTo>
                  <a:lnTo>
                    <a:pt x="394" y="512"/>
                  </a:lnTo>
                  <a:lnTo>
                    <a:pt x="390" y="508"/>
                  </a:lnTo>
                  <a:lnTo>
                    <a:pt x="385" y="502"/>
                  </a:lnTo>
                  <a:lnTo>
                    <a:pt x="371" y="485"/>
                  </a:lnTo>
                  <a:lnTo>
                    <a:pt x="355" y="465"/>
                  </a:lnTo>
                  <a:close/>
                  <a:moveTo>
                    <a:pt x="471" y="603"/>
                  </a:moveTo>
                  <a:lnTo>
                    <a:pt x="487" y="625"/>
                  </a:lnTo>
                  <a:lnTo>
                    <a:pt x="500" y="645"/>
                  </a:lnTo>
                  <a:lnTo>
                    <a:pt x="505" y="653"/>
                  </a:lnTo>
                  <a:lnTo>
                    <a:pt x="508" y="660"/>
                  </a:lnTo>
                  <a:lnTo>
                    <a:pt x="510" y="664"/>
                  </a:lnTo>
                  <a:lnTo>
                    <a:pt x="510" y="666"/>
                  </a:lnTo>
                  <a:lnTo>
                    <a:pt x="509" y="666"/>
                  </a:lnTo>
                  <a:lnTo>
                    <a:pt x="506" y="664"/>
                  </a:lnTo>
                  <a:lnTo>
                    <a:pt x="501" y="660"/>
                  </a:lnTo>
                  <a:lnTo>
                    <a:pt x="495" y="653"/>
                  </a:lnTo>
                  <a:lnTo>
                    <a:pt x="481" y="636"/>
                  </a:lnTo>
                  <a:lnTo>
                    <a:pt x="464" y="613"/>
                  </a:lnTo>
                  <a:lnTo>
                    <a:pt x="447" y="591"/>
                  </a:lnTo>
                  <a:lnTo>
                    <a:pt x="434" y="571"/>
                  </a:lnTo>
                  <a:lnTo>
                    <a:pt x="430" y="563"/>
                  </a:lnTo>
                  <a:lnTo>
                    <a:pt x="427" y="556"/>
                  </a:lnTo>
                  <a:lnTo>
                    <a:pt x="425" y="552"/>
                  </a:lnTo>
                  <a:lnTo>
                    <a:pt x="425" y="550"/>
                  </a:lnTo>
                  <a:lnTo>
                    <a:pt x="426" y="550"/>
                  </a:lnTo>
                  <a:lnTo>
                    <a:pt x="429" y="552"/>
                  </a:lnTo>
                  <a:lnTo>
                    <a:pt x="434" y="556"/>
                  </a:lnTo>
                  <a:lnTo>
                    <a:pt x="440" y="563"/>
                  </a:lnTo>
                  <a:lnTo>
                    <a:pt x="454" y="580"/>
                  </a:lnTo>
                  <a:lnTo>
                    <a:pt x="471" y="603"/>
                  </a:lnTo>
                  <a:close/>
                  <a:moveTo>
                    <a:pt x="588" y="758"/>
                  </a:moveTo>
                  <a:lnTo>
                    <a:pt x="605" y="783"/>
                  </a:lnTo>
                  <a:lnTo>
                    <a:pt x="618" y="803"/>
                  </a:lnTo>
                  <a:lnTo>
                    <a:pt x="623" y="811"/>
                  </a:lnTo>
                  <a:lnTo>
                    <a:pt x="627" y="817"/>
                  </a:lnTo>
                  <a:lnTo>
                    <a:pt x="629" y="823"/>
                  </a:lnTo>
                  <a:lnTo>
                    <a:pt x="629" y="825"/>
                  </a:lnTo>
                  <a:lnTo>
                    <a:pt x="628" y="825"/>
                  </a:lnTo>
                  <a:lnTo>
                    <a:pt x="624" y="823"/>
                  </a:lnTo>
                  <a:lnTo>
                    <a:pt x="619" y="817"/>
                  </a:lnTo>
                  <a:lnTo>
                    <a:pt x="613" y="811"/>
                  </a:lnTo>
                  <a:lnTo>
                    <a:pt x="597" y="794"/>
                  </a:lnTo>
                  <a:lnTo>
                    <a:pt x="580" y="770"/>
                  </a:lnTo>
                  <a:lnTo>
                    <a:pt x="563" y="746"/>
                  </a:lnTo>
                  <a:lnTo>
                    <a:pt x="549" y="726"/>
                  </a:lnTo>
                  <a:lnTo>
                    <a:pt x="543" y="717"/>
                  </a:lnTo>
                  <a:lnTo>
                    <a:pt x="540" y="711"/>
                  </a:lnTo>
                  <a:lnTo>
                    <a:pt x="538" y="705"/>
                  </a:lnTo>
                  <a:lnTo>
                    <a:pt x="538" y="703"/>
                  </a:lnTo>
                  <a:lnTo>
                    <a:pt x="539" y="703"/>
                  </a:lnTo>
                  <a:lnTo>
                    <a:pt x="543" y="705"/>
                  </a:lnTo>
                  <a:lnTo>
                    <a:pt x="548" y="711"/>
                  </a:lnTo>
                  <a:lnTo>
                    <a:pt x="554" y="717"/>
                  </a:lnTo>
                  <a:lnTo>
                    <a:pt x="569" y="735"/>
                  </a:lnTo>
                  <a:lnTo>
                    <a:pt x="588" y="758"/>
                  </a:lnTo>
                  <a:close/>
                  <a:moveTo>
                    <a:pt x="247" y="232"/>
                  </a:moveTo>
                  <a:lnTo>
                    <a:pt x="233" y="213"/>
                  </a:lnTo>
                  <a:lnTo>
                    <a:pt x="222" y="197"/>
                  </a:lnTo>
                  <a:lnTo>
                    <a:pt x="215" y="185"/>
                  </a:lnTo>
                  <a:lnTo>
                    <a:pt x="214" y="179"/>
                  </a:lnTo>
                  <a:lnTo>
                    <a:pt x="215" y="179"/>
                  </a:lnTo>
                  <a:lnTo>
                    <a:pt x="219" y="181"/>
                  </a:lnTo>
                  <a:lnTo>
                    <a:pt x="222" y="184"/>
                  </a:lnTo>
                  <a:lnTo>
                    <a:pt x="226" y="189"/>
                  </a:lnTo>
                  <a:lnTo>
                    <a:pt x="238" y="204"/>
                  </a:lnTo>
                  <a:lnTo>
                    <a:pt x="252" y="223"/>
                  </a:lnTo>
                  <a:lnTo>
                    <a:pt x="265" y="242"/>
                  </a:lnTo>
                  <a:lnTo>
                    <a:pt x="276" y="258"/>
                  </a:lnTo>
                  <a:lnTo>
                    <a:pt x="282" y="270"/>
                  </a:lnTo>
                  <a:lnTo>
                    <a:pt x="283" y="276"/>
                  </a:lnTo>
                  <a:lnTo>
                    <a:pt x="280" y="274"/>
                  </a:lnTo>
                  <a:lnTo>
                    <a:pt x="271" y="265"/>
                  </a:lnTo>
                  <a:lnTo>
                    <a:pt x="260" y="251"/>
                  </a:lnTo>
                  <a:lnTo>
                    <a:pt x="247" y="232"/>
                  </a:lnTo>
                  <a:close/>
                  <a:moveTo>
                    <a:pt x="341" y="363"/>
                  </a:moveTo>
                  <a:lnTo>
                    <a:pt x="326" y="343"/>
                  </a:lnTo>
                  <a:lnTo>
                    <a:pt x="315" y="325"/>
                  </a:lnTo>
                  <a:lnTo>
                    <a:pt x="308" y="312"/>
                  </a:lnTo>
                  <a:lnTo>
                    <a:pt x="306" y="307"/>
                  </a:lnTo>
                  <a:lnTo>
                    <a:pt x="307" y="307"/>
                  </a:lnTo>
                  <a:lnTo>
                    <a:pt x="310" y="309"/>
                  </a:lnTo>
                  <a:lnTo>
                    <a:pt x="315" y="312"/>
                  </a:lnTo>
                  <a:lnTo>
                    <a:pt x="319" y="318"/>
                  </a:lnTo>
                  <a:lnTo>
                    <a:pt x="332" y="333"/>
                  </a:lnTo>
                  <a:lnTo>
                    <a:pt x="346" y="352"/>
                  </a:lnTo>
                  <a:lnTo>
                    <a:pt x="360" y="373"/>
                  </a:lnTo>
                  <a:lnTo>
                    <a:pt x="372" y="390"/>
                  </a:lnTo>
                  <a:lnTo>
                    <a:pt x="378" y="403"/>
                  </a:lnTo>
                  <a:lnTo>
                    <a:pt x="379" y="408"/>
                  </a:lnTo>
                  <a:lnTo>
                    <a:pt x="376" y="406"/>
                  </a:lnTo>
                  <a:lnTo>
                    <a:pt x="368" y="398"/>
                  </a:lnTo>
                  <a:lnTo>
                    <a:pt x="355" y="383"/>
                  </a:lnTo>
                  <a:lnTo>
                    <a:pt x="341" y="363"/>
                  </a:lnTo>
                  <a:close/>
                  <a:moveTo>
                    <a:pt x="440" y="500"/>
                  </a:moveTo>
                  <a:lnTo>
                    <a:pt x="425" y="479"/>
                  </a:lnTo>
                  <a:lnTo>
                    <a:pt x="413" y="461"/>
                  </a:lnTo>
                  <a:lnTo>
                    <a:pt x="405" y="447"/>
                  </a:lnTo>
                  <a:lnTo>
                    <a:pt x="404" y="442"/>
                  </a:lnTo>
                  <a:lnTo>
                    <a:pt x="405" y="442"/>
                  </a:lnTo>
                  <a:lnTo>
                    <a:pt x="409" y="444"/>
                  </a:lnTo>
                  <a:lnTo>
                    <a:pt x="413" y="447"/>
                  </a:lnTo>
                  <a:lnTo>
                    <a:pt x="418" y="453"/>
                  </a:lnTo>
                  <a:lnTo>
                    <a:pt x="431" y="469"/>
                  </a:lnTo>
                  <a:lnTo>
                    <a:pt x="446" y="489"/>
                  </a:lnTo>
                  <a:lnTo>
                    <a:pt x="461" y="510"/>
                  </a:lnTo>
                  <a:lnTo>
                    <a:pt x="473" y="528"/>
                  </a:lnTo>
                  <a:lnTo>
                    <a:pt x="480" y="541"/>
                  </a:lnTo>
                  <a:lnTo>
                    <a:pt x="482" y="548"/>
                  </a:lnTo>
                  <a:lnTo>
                    <a:pt x="481" y="548"/>
                  </a:lnTo>
                  <a:lnTo>
                    <a:pt x="478" y="545"/>
                  </a:lnTo>
                  <a:lnTo>
                    <a:pt x="473" y="541"/>
                  </a:lnTo>
                  <a:lnTo>
                    <a:pt x="468" y="536"/>
                  </a:lnTo>
                  <a:lnTo>
                    <a:pt x="455" y="521"/>
                  </a:lnTo>
                  <a:lnTo>
                    <a:pt x="440" y="500"/>
                  </a:lnTo>
                  <a:close/>
                  <a:moveTo>
                    <a:pt x="545" y="643"/>
                  </a:moveTo>
                  <a:lnTo>
                    <a:pt x="529" y="621"/>
                  </a:lnTo>
                  <a:lnTo>
                    <a:pt x="516" y="602"/>
                  </a:lnTo>
                  <a:lnTo>
                    <a:pt x="512" y="594"/>
                  </a:lnTo>
                  <a:lnTo>
                    <a:pt x="509" y="589"/>
                  </a:lnTo>
                  <a:lnTo>
                    <a:pt x="507" y="584"/>
                  </a:lnTo>
                  <a:lnTo>
                    <a:pt x="507" y="582"/>
                  </a:lnTo>
                  <a:lnTo>
                    <a:pt x="509" y="582"/>
                  </a:lnTo>
                  <a:lnTo>
                    <a:pt x="512" y="584"/>
                  </a:lnTo>
                  <a:lnTo>
                    <a:pt x="516" y="588"/>
                  </a:lnTo>
                  <a:lnTo>
                    <a:pt x="522" y="594"/>
                  </a:lnTo>
                  <a:lnTo>
                    <a:pt x="536" y="610"/>
                  </a:lnTo>
                  <a:lnTo>
                    <a:pt x="552" y="632"/>
                  </a:lnTo>
                  <a:lnTo>
                    <a:pt x="568" y="653"/>
                  </a:lnTo>
                  <a:lnTo>
                    <a:pt x="580" y="673"/>
                  </a:lnTo>
                  <a:lnTo>
                    <a:pt x="588" y="687"/>
                  </a:lnTo>
                  <a:lnTo>
                    <a:pt x="590" y="693"/>
                  </a:lnTo>
                  <a:lnTo>
                    <a:pt x="588" y="693"/>
                  </a:lnTo>
                  <a:lnTo>
                    <a:pt x="586" y="691"/>
                  </a:lnTo>
                  <a:lnTo>
                    <a:pt x="581" y="687"/>
                  </a:lnTo>
                  <a:lnTo>
                    <a:pt x="575" y="681"/>
                  </a:lnTo>
                  <a:lnTo>
                    <a:pt x="562" y="664"/>
                  </a:lnTo>
                  <a:lnTo>
                    <a:pt x="545" y="643"/>
                  </a:lnTo>
                  <a:close/>
                  <a:moveTo>
                    <a:pt x="436" y="408"/>
                  </a:moveTo>
                  <a:lnTo>
                    <a:pt x="421" y="389"/>
                  </a:lnTo>
                  <a:lnTo>
                    <a:pt x="411" y="373"/>
                  </a:lnTo>
                  <a:lnTo>
                    <a:pt x="404" y="361"/>
                  </a:lnTo>
                  <a:lnTo>
                    <a:pt x="403" y="356"/>
                  </a:lnTo>
                  <a:lnTo>
                    <a:pt x="404" y="354"/>
                  </a:lnTo>
                  <a:lnTo>
                    <a:pt x="407" y="357"/>
                  </a:lnTo>
                  <a:lnTo>
                    <a:pt x="411" y="360"/>
                  </a:lnTo>
                  <a:lnTo>
                    <a:pt x="416" y="365"/>
                  </a:lnTo>
                  <a:lnTo>
                    <a:pt x="428" y="379"/>
                  </a:lnTo>
                  <a:lnTo>
                    <a:pt x="442" y="399"/>
                  </a:lnTo>
                  <a:lnTo>
                    <a:pt x="455" y="417"/>
                  </a:lnTo>
                  <a:lnTo>
                    <a:pt x="466" y="434"/>
                  </a:lnTo>
                  <a:lnTo>
                    <a:pt x="472" y="446"/>
                  </a:lnTo>
                  <a:lnTo>
                    <a:pt x="474" y="452"/>
                  </a:lnTo>
                  <a:lnTo>
                    <a:pt x="472" y="452"/>
                  </a:lnTo>
                  <a:lnTo>
                    <a:pt x="470" y="450"/>
                  </a:lnTo>
                  <a:lnTo>
                    <a:pt x="466" y="446"/>
                  </a:lnTo>
                  <a:lnTo>
                    <a:pt x="461" y="441"/>
                  </a:lnTo>
                  <a:lnTo>
                    <a:pt x="450" y="427"/>
                  </a:lnTo>
                  <a:lnTo>
                    <a:pt x="436" y="408"/>
                  </a:lnTo>
                  <a:close/>
                  <a:moveTo>
                    <a:pt x="531" y="539"/>
                  </a:moveTo>
                  <a:lnTo>
                    <a:pt x="516" y="520"/>
                  </a:lnTo>
                  <a:lnTo>
                    <a:pt x="506" y="501"/>
                  </a:lnTo>
                  <a:lnTo>
                    <a:pt x="498" y="489"/>
                  </a:lnTo>
                  <a:lnTo>
                    <a:pt x="497" y="483"/>
                  </a:lnTo>
                  <a:lnTo>
                    <a:pt x="498" y="483"/>
                  </a:lnTo>
                  <a:lnTo>
                    <a:pt x="501" y="485"/>
                  </a:lnTo>
                  <a:lnTo>
                    <a:pt x="505" y="488"/>
                  </a:lnTo>
                  <a:lnTo>
                    <a:pt x="510" y="494"/>
                  </a:lnTo>
                  <a:lnTo>
                    <a:pt x="523" y="509"/>
                  </a:lnTo>
                  <a:lnTo>
                    <a:pt x="538" y="528"/>
                  </a:lnTo>
                  <a:lnTo>
                    <a:pt x="552" y="549"/>
                  </a:lnTo>
                  <a:lnTo>
                    <a:pt x="563" y="566"/>
                  </a:lnTo>
                  <a:lnTo>
                    <a:pt x="570" y="579"/>
                  </a:lnTo>
                  <a:lnTo>
                    <a:pt x="572" y="584"/>
                  </a:lnTo>
                  <a:lnTo>
                    <a:pt x="570" y="584"/>
                  </a:lnTo>
                  <a:lnTo>
                    <a:pt x="567" y="582"/>
                  </a:lnTo>
                  <a:lnTo>
                    <a:pt x="564" y="579"/>
                  </a:lnTo>
                  <a:lnTo>
                    <a:pt x="559" y="574"/>
                  </a:lnTo>
                  <a:lnTo>
                    <a:pt x="546" y="558"/>
                  </a:lnTo>
                  <a:lnTo>
                    <a:pt x="531" y="539"/>
                  </a:lnTo>
                  <a:close/>
                  <a:moveTo>
                    <a:pt x="633" y="677"/>
                  </a:moveTo>
                  <a:lnTo>
                    <a:pt x="618" y="656"/>
                  </a:lnTo>
                  <a:lnTo>
                    <a:pt x="605" y="637"/>
                  </a:lnTo>
                  <a:lnTo>
                    <a:pt x="601" y="630"/>
                  </a:lnTo>
                  <a:lnTo>
                    <a:pt x="599" y="624"/>
                  </a:lnTo>
                  <a:lnTo>
                    <a:pt x="596" y="620"/>
                  </a:lnTo>
                  <a:lnTo>
                    <a:pt x="596" y="618"/>
                  </a:lnTo>
                  <a:lnTo>
                    <a:pt x="597" y="618"/>
                  </a:lnTo>
                  <a:lnTo>
                    <a:pt x="601" y="620"/>
                  </a:lnTo>
                  <a:lnTo>
                    <a:pt x="605" y="623"/>
                  </a:lnTo>
                  <a:lnTo>
                    <a:pt x="610" y="630"/>
                  </a:lnTo>
                  <a:lnTo>
                    <a:pt x="623" y="645"/>
                  </a:lnTo>
                  <a:lnTo>
                    <a:pt x="640" y="665"/>
                  </a:lnTo>
                  <a:lnTo>
                    <a:pt x="655" y="687"/>
                  </a:lnTo>
                  <a:lnTo>
                    <a:pt x="667" y="704"/>
                  </a:lnTo>
                  <a:lnTo>
                    <a:pt x="671" y="712"/>
                  </a:lnTo>
                  <a:lnTo>
                    <a:pt x="674" y="718"/>
                  </a:lnTo>
                  <a:lnTo>
                    <a:pt x="675" y="721"/>
                  </a:lnTo>
                  <a:lnTo>
                    <a:pt x="675" y="725"/>
                  </a:lnTo>
                  <a:lnTo>
                    <a:pt x="674" y="725"/>
                  </a:lnTo>
                  <a:lnTo>
                    <a:pt x="671" y="722"/>
                  </a:lnTo>
                  <a:lnTo>
                    <a:pt x="667" y="718"/>
                  </a:lnTo>
                  <a:lnTo>
                    <a:pt x="661" y="713"/>
                  </a:lnTo>
                  <a:lnTo>
                    <a:pt x="648" y="697"/>
                  </a:lnTo>
                  <a:lnTo>
                    <a:pt x="633" y="677"/>
                  </a:lnTo>
                  <a:close/>
                  <a:moveTo>
                    <a:pt x="629" y="583"/>
                  </a:moveTo>
                  <a:lnTo>
                    <a:pt x="615" y="564"/>
                  </a:lnTo>
                  <a:lnTo>
                    <a:pt x="604" y="547"/>
                  </a:lnTo>
                  <a:lnTo>
                    <a:pt x="597" y="535"/>
                  </a:lnTo>
                  <a:lnTo>
                    <a:pt x="596" y="529"/>
                  </a:lnTo>
                  <a:lnTo>
                    <a:pt x="597" y="529"/>
                  </a:lnTo>
                  <a:lnTo>
                    <a:pt x="601" y="530"/>
                  </a:lnTo>
                  <a:lnTo>
                    <a:pt x="604" y="535"/>
                  </a:lnTo>
                  <a:lnTo>
                    <a:pt x="609" y="539"/>
                  </a:lnTo>
                  <a:lnTo>
                    <a:pt x="621" y="553"/>
                  </a:lnTo>
                  <a:lnTo>
                    <a:pt x="635" y="572"/>
                  </a:lnTo>
                  <a:lnTo>
                    <a:pt x="649" y="591"/>
                  </a:lnTo>
                  <a:lnTo>
                    <a:pt x="660" y="608"/>
                  </a:lnTo>
                  <a:lnTo>
                    <a:pt x="667" y="620"/>
                  </a:lnTo>
                  <a:lnTo>
                    <a:pt x="669" y="626"/>
                  </a:lnTo>
                  <a:lnTo>
                    <a:pt x="667" y="626"/>
                  </a:lnTo>
                  <a:lnTo>
                    <a:pt x="664" y="624"/>
                  </a:lnTo>
                  <a:lnTo>
                    <a:pt x="660" y="621"/>
                  </a:lnTo>
                  <a:lnTo>
                    <a:pt x="656" y="616"/>
                  </a:lnTo>
                  <a:lnTo>
                    <a:pt x="644" y="602"/>
                  </a:lnTo>
                  <a:lnTo>
                    <a:pt x="629" y="583"/>
                  </a:lnTo>
                  <a:close/>
                </a:path>
              </a:pathLst>
            </a:custGeom>
            <a:solidFill>
              <a:srgbClr val="F7F7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CH"/>
            </a:p>
          </p:txBody>
        </p:sp>
        <p:sp>
          <p:nvSpPr>
            <p:cNvPr id="28" name="Freeform 15"/>
            <p:cNvSpPr>
              <a:spLocks noEditPoints="1"/>
            </p:cNvSpPr>
            <p:nvPr userDrawn="1"/>
          </p:nvSpPr>
          <p:spPr bwMode="auto">
            <a:xfrm>
              <a:off x="9359437" y="4197351"/>
              <a:ext cx="134937" cy="334963"/>
            </a:xfrm>
            <a:custGeom>
              <a:avLst/>
              <a:gdLst>
                <a:gd name="T0" fmla="*/ 108 w 678"/>
                <a:gd name="T1" fmla="*/ 836 h 1691"/>
                <a:gd name="T2" fmla="*/ 97 w 678"/>
                <a:gd name="T3" fmla="*/ 790 h 1691"/>
                <a:gd name="T4" fmla="*/ 0 w 678"/>
                <a:gd name="T5" fmla="*/ 427 h 1691"/>
                <a:gd name="T6" fmla="*/ 33 w 678"/>
                <a:gd name="T7" fmla="*/ 283 h 1691"/>
                <a:gd name="T8" fmla="*/ 16 w 678"/>
                <a:gd name="T9" fmla="*/ 39 h 1691"/>
                <a:gd name="T10" fmla="*/ 678 w 678"/>
                <a:gd name="T11" fmla="*/ 833 h 1691"/>
                <a:gd name="T12" fmla="*/ 656 w 678"/>
                <a:gd name="T13" fmla="*/ 874 h 1691"/>
                <a:gd name="T14" fmla="*/ 678 w 678"/>
                <a:gd name="T15" fmla="*/ 1057 h 1691"/>
                <a:gd name="T16" fmla="*/ 666 w 678"/>
                <a:gd name="T17" fmla="*/ 1170 h 1691"/>
                <a:gd name="T18" fmla="*/ 592 w 678"/>
                <a:gd name="T19" fmla="*/ 1222 h 1691"/>
                <a:gd name="T20" fmla="*/ 559 w 678"/>
                <a:gd name="T21" fmla="*/ 1218 h 1691"/>
                <a:gd name="T22" fmla="*/ 678 w 678"/>
                <a:gd name="T23" fmla="*/ 1471 h 1691"/>
                <a:gd name="T24" fmla="*/ 579 w 678"/>
                <a:gd name="T25" fmla="*/ 1412 h 1691"/>
                <a:gd name="T26" fmla="*/ 643 w 678"/>
                <a:gd name="T27" fmla="*/ 1580 h 1691"/>
                <a:gd name="T28" fmla="*/ 47 w 678"/>
                <a:gd name="T29" fmla="*/ 898 h 1691"/>
                <a:gd name="T30" fmla="*/ 262 w 678"/>
                <a:gd name="T31" fmla="*/ 1167 h 1691"/>
                <a:gd name="T32" fmla="*/ 91 w 678"/>
                <a:gd name="T33" fmla="*/ 899 h 1691"/>
                <a:gd name="T34" fmla="*/ 385 w 678"/>
                <a:gd name="T35" fmla="*/ 1287 h 1691"/>
                <a:gd name="T36" fmla="*/ 589 w 678"/>
                <a:gd name="T37" fmla="*/ 1557 h 1691"/>
                <a:gd name="T38" fmla="*/ 340 w 678"/>
                <a:gd name="T39" fmla="*/ 1185 h 1691"/>
                <a:gd name="T40" fmla="*/ 566 w 678"/>
                <a:gd name="T41" fmla="*/ 1484 h 1691"/>
                <a:gd name="T42" fmla="*/ 464 w 678"/>
                <a:gd name="T43" fmla="*/ 1293 h 1691"/>
                <a:gd name="T44" fmla="*/ 311 w 678"/>
                <a:gd name="T45" fmla="*/ 1061 h 1691"/>
                <a:gd name="T46" fmla="*/ 491 w 678"/>
                <a:gd name="T47" fmla="*/ 1302 h 1691"/>
                <a:gd name="T48" fmla="*/ 174 w 678"/>
                <a:gd name="T49" fmla="*/ 841 h 1691"/>
                <a:gd name="T50" fmla="*/ 359 w 678"/>
                <a:gd name="T51" fmla="*/ 1070 h 1691"/>
                <a:gd name="T52" fmla="*/ 236 w 678"/>
                <a:gd name="T53" fmla="*/ 875 h 1691"/>
                <a:gd name="T54" fmla="*/ 448 w 678"/>
                <a:gd name="T55" fmla="*/ 1150 h 1691"/>
                <a:gd name="T56" fmla="*/ 48 w 678"/>
                <a:gd name="T57" fmla="*/ 550 h 1691"/>
                <a:gd name="T58" fmla="*/ 310 w 678"/>
                <a:gd name="T59" fmla="*/ 899 h 1691"/>
                <a:gd name="T60" fmla="*/ 369 w 678"/>
                <a:gd name="T61" fmla="*/ 975 h 1691"/>
                <a:gd name="T62" fmla="*/ 280 w 678"/>
                <a:gd name="T63" fmla="*/ 795 h 1691"/>
                <a:gd name="T64" fmla="*/ 378 w 678"/>
                <a:gd name="T65" fmla="*/ 939 h 1691"/>
                <a:gd name="T66" fmla="*/ 206 w 678"/>
                <a:gd name="T67" fmla="*/ 644 h 1691"/>
                <a:gd name="T68" fmla="*/ 352 w 678"/>
                <a:gd name="T69" fmla="*/ 848 h 1691"/>
                <a:gd name="T70" fmla="*/ 524 w 678"/>
                <a:gd name="T71" fmla="*/ 1068 h 1691"/>
                <a:gd name="T72" fmla="*/ 249 w 678"/>
                <a:gd name="T73" fmla="*/ 642 h 1691"/>
                <a:gd name="T74" fmla="*/ 323 w 678"/>
                <a:gd name="T75" fmla="*/ 728 h 1691"/>
                <a:gd name="T76" fmla="*/ 457 w 678"/>
                <a:gd name="T77" fmla="*/ 905 h 1691"/>
                <a:gd name="T78" fmla="*/ 70 w 678"/>
                <a:gd name="T79" fmla="*/ 339 h 1691"/>
                <a:gd name="T80" fmla="*/ 199 w 678"/>
                <a:gd name="T81" fmla="*/ 501 h 1691"/>
                <a:gd name="T82" fmla="*/ 532 w 678"/>
                <a:gd name="T83" fmla="*/ 955 h 1691"/>
                <a:gd name="T84" fmla="*/ 99 w 678"/>
                <a:gd name="T85" fmla="*/ 298 h 1691"/>
                <a:gd name="T86" fmla="*/ 128 w 678"/>
                <a:gd name="T87" fmla="*/ 340 h 1691"/>
                <a:gd name="T88" fmla="*/ 253 w 678"/>
                <a:gd name="T89" fmla="*/ 509 h 1691"/>
                <a:gd name="T90" fmla="*/ 403 w 678"/>
                <a:gd name="T91" fmla="*/ 698 h 1691"/>
                <a:gd name="T92" fmla="*/ 161 w 678"/>
                <a:gd name="T93" fmla="*/ 301 h 1691"/>
                <a:gd name="T94" fmla="*/ 289 w 678"/>
                <a:gd name="T95" fmla="*/ 481 h 1691"/>
                <a:gd name="T96" fmla="*/ 320 w 678"/>
                <a:gd name="T97" fmla="*/ 521 h 1691"/>
                <a:gd name="T98" fmla="*/ 446 w 678"/>
                <a:gd name="T99" fmla="*/ 690 h 1691"/>
                <a:gd name="T100" fmla="*/ 190 w 678"/>
                <a:gd name="T101" fmla="*/ 277 h 1691"/>
                <a:gd name="T102" fmla="*/ 360 w 678"/>
                <a:gd name="T103" fmla="*/ 498 h 1691"/>
                <a:gd name="T104" fmla="*/ 417 w 678"/>
                <a:gd name="T105" fmla="*/ 581 h 1691"/>
                <a:gd name="T106" fmla="*/ 568 w 678"/>
                <a:gd name="T107" fmla="*/ 756 h 1691"/>
                <a:gd name="T108" fmla="*/ 167 w 678"/>
                <a:gd name="T109" fmla="*/ 157 h 1691"/>
                <a:gd name="T110" fmla="*/ 284 w 678"/>
                <a:gd name="T111" fmla="*/ 301 h 1691"/>
                <a:gd name="T112" fmla="*/ 444 w 678"/>
                <a:gd name="T113" fmla="*/ 519 h 1691"/>
                <a:gd name="T114" fmla="*/ 483 w 678"/>
                <a:gd name="T115" fmla="*/ 567 h 1691"/>
                <a:gd name="T116" fmla="*/ 352 w 678"/>
                <a:gd name="T117" fmla="*/ 315 h 1691"/>
                <a:gd name="T118" fmla="*/ 468 w 678"/>
                <a:gd name="T119" fmla="*/ 459 h 1691"/>
                <a:gd name="T120" fmla="*/ 642 w 678"/>
                <a:gd name="T121" fmla="*/ 687 h 1691"/>
                <a:gd name="T122" fmla="*/ 524 w 678"/>
                <a:gd name="T123" fmla="*/ 452 h 16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78" h="1691">
                  <a:moveTo>
                    <a:pt x="0" y="753"/>
                  </a:moveTo>
                  <a:lnTo>
                    <a:pt x="0" y="742"/>
                  </a:lnTo>
                  <a:lnTo>
                    <a:pt x="13" y="756"/>
                  </a:lnTo>
                  <a:lnTo>
                    <a:pt x="30" y="776"/>
                  </a:lnTo>
                  <a:lnTo>
                    <a:pt x="49" y="799"/>
                  </a:lnTo>
                  <a:lnTo>
                    <a:pt x="71" y="827"/>
                  </a:lnTo>
                  <a:lnTo>
                    <a:pt x="99" y="867"/>
                  </a:lnTo>
                  <a:lnTo>
                    <a:pt x="122" y="900"/>
                  </a:lnTo>
                  <a:lnTo>
                    <a:pt x="131" y="914"/>
                  </a:lnTo>
                  <a:lnTo>
                    <a:pt x="138" y="923"/>
                  </a:lnTo>
                  <a:lnTo>
                    <a:pt x="141" y="930"/>
                  </a:lnTo>
                  <a:lnTo>
                    <a:pt x="142" y="934"/>
                  </a:lnTo>
                  <a:lnTo>
                    <a:pt x="140" y="933"/>
                  </a:lnTo>
                  <a:lnTo>
                    <a:pt x="134" y="929"/>
                  </a:lnTo>
                  <a:lnTo>
                    <a:pt x="127" y="920"/>
                  </a:lnTo>
                  <a:lnTo>
                    <a:pt x="117" y="909"/>
                  </a:lnTo>
                  <a:lnTo>
                    <a:pt x="92" y="879"/>
                  </a:lnTo>
                  <a:lnTo>
                    <a:pt x="62" y="840"/>
                  </a:lnTo>
                  <a:lnTo>
                    <a:pt x="43" y="814"/>
                  </a:lnTo>
                  <a:lnTo>
                    <a:pt x="26" y="791"/>
                  </a:lnTo>
                  <a:lnTo>
                    <a:pt x="11" y="770"/>
                  </a:lnTo>
                  <a:lnTo>
                    <a:pt x="0" y="753"/>
                  </a:lnTo>
                  <a:close/>
                  <a:moveTo>
                    <a:pt x="0" y="710"/>
                  </a:moveTo>
                  <a:lnTo>
                    <a:pt x="0" y="695"/>
                  </a:lnTo>
                  <a:lnTo>
                    <a:pt x="12" y="708"/>
                  </a:lnTo>
                  <a:lnTo>
                    <a:pt x="26" y="725"/>
                  </a:lnTo>
                  <a:lnTo>
                    <a:pt x="41" y="744"/>
                  </a:lnTo>
                  <a:lnTo>
                    <a:pt x="58" y="766"/>
                  </a:lnTo>
                  <a:lnTo>
                    <a:pt x="86" y="804"/>
                  </a:lnTo>
                  <a:lnTo>
                    <a:pt x="108" y="836"/>
                  </a:lnTo>
                  <a:lnTo>
                    <a:pt x="116" y="849"/>
                  </a:lnTo>
                  <a:lnTo>
                    <a:pt x="122" y="859"/>
                  </a:lnTo>
                  <a:lnTo>
                    <a:pt x="126" y="865"/>
                  </a:lnTo>
                  <a:lnTo>
                    <a:pt x="127" y="868"/>
                  </a:lnTo>
                  <a:lnTo>
                    <a:pt x="125" y="868"/>
                  </a:lnTo>
                  <a:lnTo>
                    <a:pt x="119" y="864"/>
                  </a:lnTo>
                  <a:lnTo>
                    <a:pt x="112" y="855"/>
                  </a:lnTo>
                  <a:lnTo>
                    <a:pt x="103" y="845"/>
                  </a:lnTo>
                  <a:lnTo>
                    <a:pt x="79" y="816"/>
                  </a:lnTo>
                  <a:lnTo>
                    <a:pt x="50" y="779"/>
                  </a:lnTo>
                  <a:lnTo>
                    <a:pt x="36" y="759"/>
                  </a:lnTo>
                  <a:lnTo>
                    <a:pt x="22" y="741"/>
                  </a:lnTo>
                  <a:lnTo>
                    <a:pt x="10" y="725"/>
                  </a:lnTo>
                  <a:lnTo>
                    <a:pt x="0" y="710"/>
                  </a:lnTo>
                  <a:close/>
                  <a:moveTo>
                    <a:pt x="0" y="662"/>
                  </a:moveTo>
                  <a:lnTo>
                    <a:pt x="0" y="646"/>
                  </a:lnTo>
                  <a:lnTo>
                    <a:pt x="11" y="660"/>
                  </a:lnTo>
                  <a:lnTo>
                    <a:pt x="24" y="675"/>
                  </a:lnTo>
                  <a:lnTo>
                    <a:pt x="38" y="694"/>
                  </a:lnTo>
                  <a:lnTo>
                    <a:pt x="54" y="714"/>
                  </a:lnTo>
                  <a:lnTo>
                    <a:pt x="80" y="751"/>
                  </a:lnTo>
                  <a:lnTo>
                    <a:pt x="102" y="781"/>
                  </a:lnTo>
                  <a:lnTo>
                    <a:pt x="111" y="794"/>
                  </a:lnTo>
                  <a:lnTo>
                    <a:pt x="116" y="803"/>
                  </a:lnTo>
                  <a:lnTo>
                    <a:pt x="119" y="809"/>
                  </a:lnTo>
                  <a:lnTo>
                    <a:pt x="120" y="812"/>
                  </a:lnTo>
                  <a:lnTo>
                    <a:pt x="118" y="812"/>
                  </a:lnTo>
                  <a:lnTo>
                    <a:pt x="113" y="808"/>
                  </a:lnTo>
                  <a:lnTo>
                    <a:pt x="106" y="800"/>
                  </a:lnTo>
                  <a:lnTo>
                    <a:pt x="97" y="790"/>
                  </a:lnTo>
                  <a:lnTo>
                    <a:pt x="74" y="762"/>
                  </a:lnTo>
                  <a:lnTo>
                    <a:pt x="46" y="726"/>
                  </a:lnTo>
                  <a:lnTo>
                    <a:pt x="33" y="709"/>
                  </a:lnTo>
                  <a:lnTo>
                    <a:pt x="21" y="691"/>
                  </a:lnTo>
                  <a:lnTo>
                    <a:pt x="10" y="676"/>
                  </a:lnTo>
                  <a:lnTo>
                    <a:pt x="0" y="662"/>
                  </a:lnTo>
                  <a:close/>
                  <a:moveTo>
                    <a:pt x="0" y="610"/>
                  </a:moveTo>
                  <a:lnTo>
                    <a:pt x="0" y="598"/>
                  </a:lnTo>
                  <a:lnTo>
                    <a:pt x="11" y="610"/>
                  </a:lnTo>
                  <a:lnTo>
                    <a:pt x="25" y="627"/>
                  </a:lnTo>
                  <a:lnTo>
                    <a:pt x="41" y="647"/>
                  </a:lnTo>
                  <a:lnTo>
                    <a:pt x="59" y="670"/>
                  </a:lnTo>
                  <a:lnTo>
                    <a:pt x="85" y="705"/>
                  </a:lnTo>
                  <a:lnTo>
                    <a:pt x="105" y="735"/>
                  </a:lnTo>
                  <a:lnTo>
                    <a:pt x="113" y="746"/>
                  </a:lnTo>
                  <a:lnTo>
                    <a:pt x="118" y="755"/>
                  </a:lnTo>
                  <a:lnTo>
                    <a:pt x="121" y="762"/>
                  </a:lnTo>
                  <a:lnTo>
                    <a:pt x="121" y="765"/>
                  </a:lnTo>
                  <a:lnTo>
                    <a:pt x="119" y="765"/>
                  </a:lnTo>
                  <a:lnTo>
                    <a:pt x="115" y="760"/>
                  </a:lnTo>
                  <a:lnTo>
                    <a:pt x="108" y="753"/>
                  </a:lnTo>
                  <a:lnTo>
                    <a:pt x="100" y="743"/>
                  </a:lnTo>
                  <a:lnTo>
                    <a:pt x="77" y="716"/>
                  </a:lnTo>
                  <a:lnTo>
                    <a:pt x="51" y="682"/>
                  </a:lnTo>
                  <a:lnTo>
                    <a:pt x="36" y="661"/>
                  </a:lnTo>
                  <a:lnTo>
                    <a:pt x="22" y="643"/>
                  </a:lnTo>
                  <a:lnTo>
                    <a:pt x="10" y="626"/>
                  </a:lnTo>
                  <a:lnTo>
                    <a:pt x="0" y="610"/>
                  </a:lnTo>
                  <a:close/>
                  <a:moveTo>
                    <a:pt x="0" y="444"/>
                  </a:moveTo>
                  <a:lnTo>
                    <a:pt x="0" y="427"/>
                  </a:lnTo>
                  <a:lnTo>
                    <a:pt x="10" y="441"/>
                  </a:lnTo>
                  <a:lnTo>
                    <a:pt x="17" y="452"/>
                  </a:lnTo>
                  <a:lnTo>
                    <a:pt x="21" y="460"/>
                  </a:lnTo>
                  <a:lnTo>
                    <a:pt x="21" y="464"/>
                  </a:lnTo>
                  <a:lnTo>
                    <a:pt x="20" y="464"/>
                  </a:lnTo>
                  <a:lnTo>
                    <a:pt x="14" y="460"/>
                  </a:lnTo>
                  <a:lnTo>
                    <a:pt x="9" y="453"/>
                  </a:lnTo>
                  <a:lnTo>
                    <a:pt x="0" y="444"/>
                  </a:lnTo>
                  <a:close/>
                  <a:moveTo>
                    <a:pt x="0" y="385"/>
                  </a:moveTo>
                  <a:lnTo>
                    <a:pt x="0" y="363"/>
                  </a:lnTo>
                  <a:lnTo>
                    <a:pt x="11" y="377"/>
                  </a:lnTo>
                  <a:lnTo>
                    <a:pt x="32" y="405"/>
                  </a:lnTo>
                  <a:lnTo>
                    <a:pt x="48" y="430"/>
                  </a:lnTo>
                  <a:lnTo>
                    <a:pt x="53" y="440"/>
                  </a:lnTo>
                  <a:lnTo>
                    <a:pt x="58" y="448"/>
                  </a:lnTo>
                  <a:lnTo>
                    <a:pt x="61" y="453"/>
                  </a:lnTo>
                  <a:lnTo>
                    <a:pt x="61" y="455"/>
                  </a:lnTo>
                  <a:lnTo>
                    <a:pt x="59" y="455"/>
                  </a:lnTo>
                  <a:lnTo>
                    <a:pt x="55" y="452"/>
                  </a:lnTo>
                  <a:lnTo>
                    <a:pt x="50" y="446"/>
                  </a:lnTo>
                  <a:lnTo>
                    <a:pt x="43" y="438"/>
                  </a:lnTo>
                  <a:lnTo>
                    <a:pt x="25" y="416"/>
                  </a:lnTo>
                  <a:lnTo>
                    <a:pt x="4" y="389"/>
                  </a:lnTo>
                  <a:lnTo>
                    <a:pt x="0" y="385"/>
                  </a:lnTo>
                  <a:close/>
                  <a:moveTo>
                    <a:pt x="0" y="249"/>
                  </a:moveTo>
                  <a:lnTo>
                    <a:pt x="0" y="230"/>
                  </a:lnTo>
                  <a:lnTo>
                    <a:pt x="14" y="249"/>
                  </a:lnTo>
                  <a:lnTo>
                    <a:pt x="25" y="266"/>
                  </a:lnTo>
                  <a:lnTo>
                    <a:pt x="32" y="278"/>
                  </a:lnTo>
                  <a:lnTo>
                    <a:pt x="33" y="283"/>
                  </a:lnTo>
                  <a:lnTo>
                    <a:pt x="30" y="282"/>
                  </a:lnTo>
                  <a:lnTo>
                    <a:pt x="23" y="276"/>
                  </a:lnTo>
                  <a:lnTo>
                    <a:pt x="12" y="264"/>
                  </a:lnTo>
                  <a:lnTo>
                    <a:pt x="0" y="249"/>
                  </a:lnTo>
                  <a:close/>
                  <a:moveTo>
                    <a:pt x="0" y="99"/>
                  </a:moveTo>
                  <a:lnTo>
                    <a:pt x="0" y="82"/>
                  </a:lnTo>
                  <a:lnTo>
                    <a:pt x="11" y="95"/>
                  </a:lnTo>
                  <a:lnTo>
                    <a:pt x="22" y="110"/>
                  </a:lnTo>
                  <a:lnTo>
                    <a:pt x="38" y="131"/>
                  </a:lnTo>
                  <a:lnTo>
                    <a:pt x="50" y="151"/>
                  </a:lnTo>
                  <a:lnTo>
                    <a:pt x="58" y="165"/>
                  </a:lnTo>
                  <a:lnTo>
                    <a:pt x="60" y="170"/>
                  </a:lnTo>
                  <a:lnTo>
                    <a:pt x="58" y="170"/>
                  </a:lnTo>
                  <a:lnTo>
                    <a:pt x="55" y="168"/>
                  </a:lnTo>
                  <a:lnTo>
                    <a:pt x="51" y="164"/>
                  </a:lnTo>
                  <a:lnTo>
                    <a:pt x="46" y="158"/>
                  </a:lnTo>
                  <a:lnTo>
                    <a:pt x="32" y="141"/>
                  </a:lnTo>
                  <a:lnTo>
                    <a:pt x="16" y="121"/>
                  </a:lnTo>
                  <a:lnTo>
                    <a:pt x="8" y="110"/>
                  </a:lnTo>
                  <a:lnTo>
                    <a:pt x="0" y="99"/>
                  </a:lnTo>
                  <a:close/>
                  <a:moveTo>
                    <a:pt x="0" y="18"/>
                  </a:moveTo>
                  <a:lnTo>
                    <a:pt x="0" y="0"/>
                  </a:lnTo>
                  <a:lnTo>
                    <a:pt x="7" y="8"/>
                  </a:lnTo>
                  <a:lnTo>
                    <a:pt x="21" y="29"/>
                  </a:lnTo>
                  <a:lnTo>
                    <a:pt x="33" y="46"/>
                  </a:lnTo>
                  <a:lnTo>
                    <a:pt x="39" y="59"/>
                  </a:lnTo>
                  <a:lnTo>
                    <a:pt x="40" y="64"/>
                  </a:lnTo>
                  <a:lnTo>
                    <a:pt x="37" y="62"/>
                  </a:lnTo>
                  <a:lnTo>
                    <a:pt x="29" y="54"/>
                  </a:lnTo>
                  <a:lnTo>
                    <a:pt x="16" y="39"/>
                  </a:lnTo>
                  <a:lnTo>
                    <a:pt x="2" y="19"/>
                  </a:lnTo>
                  <a:lnTo>
                    <a:pt x="0" y="18"/>
                  </a:lnTo>
                  <a:close/>
                  <a:moveTo>
                    <a:pt x="678" y="545"/>
                  </a:moveTo>
                  <a:lnTo>
                    <a:pt x="678" y="564"/>
                  </a:lnTo>
                  <a:lnTo>
                    <a:pt x="669" y="550"/>
                  </a:lnTo>
                  <a:lnTo>
                    <a:pt x="662" y="538"/>
                  </a:lnTo>
                  <a:lnTo>
                    <a:pt x="658" y="531"/>
                  </a:lnTo>
                  <a:lnTo>
                    <a:pt x="657" y="526"/>
                  </a:lnTo>
                  <a:lnTo>
                    <a:pt x="659" y="526"/>
                  </a:lnTo>
                  <a:lnTo>
                    <a:pt x="664" y="530"/>
                  </a:lnTo>
                  <a:lnTo>
                    <a:pt x="671" y="536"/>
                  </a:lnTo>
                  <a:lnTo>
                    <a:pt x="678" y="545"/>
                  </a:lnTo>
                  <a:close/>
                  <a:moveTo>
                    <a:pt x="678" y="641"/>
                  </a:moveTo>
                  <a:lnTo>
                    <a:pt x="678" y="660"/>
                  </a:lnTo>
                  <a:lnTo>
                    <a:pt x="669" y="646"/>
                  </a:lnTo>
                  <a:lnTo>
                    <a:pt x="660" y="633"/>
                  </a:lnTo>
                  <a:lnTo>
                    <a:pt x="656" y="625"/>
                  </a:lnTo>
                  <a:lnTo>
                    <a:pt x="655" y="619"/>
                  </a:lnTo>
                  <a:lnTo>
                    <a:pt x="658" y="620"/>
                  </a:lnTo>
                  <a:lnTo>
                    <a:pt x="662" y="623"/>
                  </a:lnTo>
                  <a:lnTo>
                    <a:pt x="670" y="631"/>
                  </a:lnTo>
                  <a:lnTo>
                    <a:pt x="678" y="641"/>
                  </a:lnTo>
                  <a:close/>
                  <a:moveTo>
                    <a:pt x="678" y="737"/>
                  </a:moveTo>
                  <a:lnTo>
                    <a:pt x="678" y="748"/>
                  </a:lnTo>
                  <a:lnTo>
                    <a:pt x="674" y="740"/>
                  </a:lnTo>
                  <a:lnTo>
                    <a:pt x="674" y="736"/>
                  </a:lnTo>
                  <a:lnTo>
                    <a:pt x="675" y="736"/>
                  </a:lnTo>
                  <a:lnTo>
                    <a:pt x="678" y="737"/>
                  </a:lnTo>
                  <a:close/>
                  <a:moveTo>
                    <a:pt x="678" y="821"/>
                  </a:moveTo>
                  <a:lnTo>
                    <a:pt x="678" y="833"/>
                  </a:lnTo>
                  <a:lnTo>
                    <a:pt x="671" y="825"/>
                  </a:lnTo>
                  <a:lnTo>
                    <a:pt x="660" y="813"/>
                  </a:lnTo>
                  <a:lnTo>
                    <a:pt x="647" y="799"/>
                  </a:lnTo>
                  <a:lnTo>
                    <a:pt x="634" y="783"/>
                  </a:lnTo>
                  <a:lnTo>
                    <a:pt x="616" y="758"/>
                  </a:lnTo>
                  <a:lnTo>
                    <a:pt x="602" y="738"/>
                  </a:lnTo>
                  <a:lnTo>
                    <a:pt x="596" y="729"/>
                  </a:lnTo>
                  <a:lnTo>
                    <a:pt x="593" y="722"/>
                  </a:lnTo>
                  <a:lnTo>
                    <a:pt x="591" y="717"/>
                  </a:lnTo>
                  <a:lnTo>
                    <a:pt x="591" y="714"/>
                  </a:lnTo>
                  <a:lnTo>
                    <a:pt x="593" y="714"/>
                  </a:lnTo>
                  <a:lnTo>
                    <a:pt x="596" y="716"/>
                  </a:lnTo>
                  <a:lnTo>
                    <a:pt x="602" y="722"/>
                  </a:lnTo>
                  <a:lnTo>
                    <a:pt x="608" y="728"/>
                  </a:lnTo>
                  <a:lnTo>
                    <a:pt x="623" y="746"/>
                  </a:lnTo>
                  <a:lnTo>
                    <a:pt x="643" y="769"/>
                  </a:lnTo>
                  <a:lnTo>
                    <a:pt x="654" y="784"/>
                  </a:lnTo>
                  <a:lnTo>
                    <a:pt x="663" y="797"/>
                  </a:lnTo>
                  <a:lnTo>
                    <a:pt x="672" y="810"/>
                  </a:lnTo>
                  <a:lnTo>
                    <a:pt x="678" y="821"/>
                  </a:lnTo>
                  <a:close/>
                  <a:moveTo>
                    <a:pt x="678" y="899"/>
                  </a:moveTo>
                  <a:lnTo>
                    <a:pt x="678" y="921"/>
                  </a:lnTo>
                  <a:lnTo>
                    <a:pt x="664" y="901"/>
                  </a:lnTo>
                  <a:lnTo>
                    <a:pt x="652" y="885"/>
                  </a:lnTo>
                  <a:lnTo>
                    <a:pt x="646" y="873"/>
                  </a:lnTo>
                  <a:lnTo>
                    <a:pt x="645" y="866"/>
                  </a:lnTo>
                  <a:lnTo>
                    <a:pt x="646" y="866"/>
                  </a:lnTo>
                  <a:lnTo>
                    <a:pt x="648" y="867"/>
                  </a:lnTo>
                  <a:lnTo>
                    <a:pt x="651" y="869"/>
                  </a:lnTo>
                  <a:lnTo>
                    <a:pt x="656" y="874"/>
                  </a:lnTo>
                  <a:lnTo>
                    <a:pt x="665" y="885"/>
                  </a:lnTo>
                  <a:lnTo>
                    <a:pt x="678" y="899"/>
                  </a:lnTo>
                  <a:close/>
                  <a:moveTo>
                    <a:pt x="678" y="980"/>
                  </a:moveTo>
                  <a:lnTo>
                    <a:pt x="678" y="995"/>
                  </a:lnTo>
                  <a:lnTo>
                    <a:pt x="669" y="985"/>
                  </a:lnTo>
                  <a:lnTo>
                    <a:pt x="658" y="972"/>
                  </a:lnTo>
                  <a:lnTo>
                    <a:pt x="645" y="957"/>
                  </a:lnTo>
                  <a:lnTo>
                    <a:pt x="632" y="940"/>
                  </a:lnTo>
                  <a:lnTo>
                    <a:pt x="610" y="912"/>
                  </a:lnTo>
                  <a:lnTo>
                    <a:pt x="594" y="888"/>
                  </a:lnTo>
                  <a:lnTo>
                    <a:pt x="588" y="878"/>
                  </a:lnTo>
                  <a:lnTo>
                    <a:pt x="583" y="871"/>
                  </a:lnTo>
                  <a:lnTo>
                    <a:pt x="581" y="865"/>
                  </a:lnTo>
                  <a:lnTo>
                    <a:pt x="581" y="863"/>
                  </a:lnTo>
                  <a:lnTo>
                    <a:pt x="583" y="863"/>
                  </a:lnTo>
                  <a:lnTo>
                    <a:pt x="588" y="865"/>
                  </a:lnTo>
                  <a:lnTo>
                    <a:pt x="593" y="871"/>
                  </a:lnTo>
                  <a:lnTo>
                    <a:pt x="601" y="878"/>
                  </a:lnTo>
                  <a:lnTo>
                    <a:pt x="619" y="899"/>
                  </a:lnTo>
                  <a:lnTo>
                    <a:pt x="640" y="926"/>
                  </a:lnTo>
                  <a:lnTo>
                    <a:pt x="651" y="941"/>
                  </a:lnTo>
                  <a:lnTo>
                    <a:pt x="662" y="955"/>
                  </a:lnTo>
                  <a:lnTo>
                    <a:pt x="671" y="968"/>
                  </a:lnTo>
                  <a:lnTo>
                    <a:pt x="678" y="980"/>
                  </a:lnTo>
                  <a:close/>
                  <a:moveTo>
                    <a:pt x="678" y="1057"/>
                  </a:moveTo>
                  <a:lnTo>
                    <a:pt x="678" y="1067"/>
                  </a:lnTo>
                  <a:lnTo>
                    <a:pt x="675" y="1059"/>
                  </a:lnTo>
                  <a:lnTo>
                    <a:pt x="674" y="1055"/>
                  </a:lnTo>
                  <a:lnTo>
                    <a:pt x="676" y="1055"/>
                  </a:lnTo>
                  <a:lnTo>
                    <a:pt x="678" y="1057"/>
                  </a:lnTo>
                  <a:close/>
                  <a:moveTo>
                    <a:pt x="678" y="1119"/>
                  </a:moveTo>
                  <a:lnTo>
                    <a:pt x="678" y="1144"/>
                  </a:lnTo>
                  <a:lnTo>
                    <a:pt x="659" y="1118"/>
                  </a:lnTo>
                  <a:lnTo>
                    <a:pt x="644" y="1095"/>
                  </a:lnTo>
                  <a:lnTo>
                    <a:pt x="638" y="1086"/>
                  </a:lnTo>
                  <a:lnTo>
                    <a:pt x="634" y="1079"/>
                  </a:lnTo>
                  <a:lnTo>
                    <a:pt x="632" y="1075"/>
                  </a:lnTo>
                  <a:lnTo>
                    <a:pt x="632" y="1071"/>
                  </a:lnTo>
                  <a:lnTo>
                    <a:pt x="633" y="1071"/>
                  </a:lnTo>
                  <a:lnTo>
                    <a:pt x="636" y="1073"/>
                  </a:lnTo>
                  <a:lnTo>
                    <a:pt x="641" y="1077"/>
                  </a:lnTo>
                  <a:lnTo>
                    <a:pt x="646" y="1082"/>
                  </a:lnTo>
                  <a:lnTo>
                    <a:pt x="661" y="1098"/>
                  </a:lnTo>
                  <a:lnTo>
                    <a:pt x="678" y="1119"/>
                  </a:lnTo>
                  <a:close/>
                  <a:moveTo>
                    <a:pt x="678" y="1184"/>
                  </a:moveTo>
                  <a:lnTo>
                    <a:pt x="678" y="1209"/>
                  </a:lnTo>
                  <a:lnTo>
                    <a:pt x="669" y="1198"/>
                  </a:lnTo>
                  <a:lnTo>
                    <a:pt x="658" y="1185"/>
                  </a:lnTo>
                  <a:lnTo>
                    <a:pt x="633" y="1151"/>
                  </a:lnTo>
                  <a:lnTo>
                    <a:pt x="614" y="1124"/>
                  </a:lnTo>
                  <a:lnTo>
                    <a:pt x="606" y="1112"/>
                  </a:lnTo>
                  <a:lnTo>
                    <a:pt x="601" y="1104"/>
                  </a:lnTo>
                  <a:lnTo>
                    <a:pt x="598" y="1097"/>
                  </a:lnTo>
                  <a:lnTo>
                    <a:pt x="597" y="1094"/>
                  </a:lnTo>
                  <a:lnTo>
                    <a:pt x="600" y="1095"/>
                  </a:lnTo>
                  <a:lnTo>
                    <a:pt x="605" y="1098"/>
                  </a:lnTo>
                  <a:lnTo>
                    <a:pt x="611" y="1105"/>
                  </a:lnTo>
                  <a:lnTo>
                    <a:pt x="620" y="1113"/>
                  </a:lnTo>
                  <a:lnTo>
                    <a:pt x="642" y="1138"/>
                  </a:lnTo>
                  <a:lnTo>
                    <a:pt x="666" y="1170"/>
                  </a:lnTo>
                  <a:lnTo>
                    <a:pt x="678" y="1184"/>
                  </a:lnTo>
                  <a:close/>
                  <a:moveTo>
                    <a:pt x="678" y="1249"/>
                  </a:moveTo>
                  <a:lnTo>
                    <a:pt x="678" y="1270"/>
                  </a:lnTo>
                  <a:lnTo>
                    <a:pt x="669" y="1259"/>
                  </a:lnTo>
                  <a:lnTo>
                    <a:pt x="658" y="1246"/>
                  </a:lnTo>
                  <a:lnTo>
                    <a:pt x="646" y="1232"/>
                  </a:lnTo>
                  <a:lnTo>
                    <a:pt x="634" y="1217"/>
                  </a:lnTo>
                  <a:lnTo>
                    <a:pt x="608" y="1184"/>
                  </a:lnTo>
                  <a:lnTo>
                    <a:pt x="588" y="1154"/>
                  </a:lnTo>
                  <a:lnTo>
                    <a:pt x="580" y="1143"/>
                  </a:lnTo>
                  <a:lnTo>
                    <a:pt x="575" y="1134"/>
                  </a:lnTo>
                  <a:lnTo>
                    <a:pt x="572" y="1127"/>
                  </a:lnTo>
                  <a:lnTo>
                    <a:pt x="572" y="1124"/>
                  </a:lnTo>
                  <a:lnTo>
                    <a:pt x="574" y="1124"/>
                  </a:lnTo>
                  <a:lnTo>
                    <a:pt x="578" y="1127"/>
                  </a:lnTo>
                  <a:lnTo>
                    <a:pt x="586" y="1135"/>
                  </a:lnTo>
                  <a:lnTo>
                    <a:pt x="594" y="1144"/>
                  </a:lnTo>
                  <a:lnTo>
                    <a:pt x="617" y="1170"/>
                  </a:lnTo>
                  <a:lnTo>
                    <a:pt x="643" y="1203"/>
                  </a:lnTo>
                  <a:lnTo>
                    <a:pt x="652" y="1215"/>
                  </a:lnTo>
                  <a:lnTo>
                    <a:pt x="662" y="1227"/>
                  </a:lnTo>
                  <a:lnTo>
                    <a:pt x="671" y="1239"/>
                  </a:lnTo>
                  <a:lnTo>
                    <a:pt x="678" y="1249"/>
                  </a:lnTo>
                  <a:close/>
                  <a:moveTo>
                    <a:pt x="678" y="1311"/>
                  </a:moveTo>
                  <a:lnTo>
                    <a:pt x="678" y="1327"/>
                  </a:lnTo>
                  <a:lnTo>
                    <a:pt x="666" y="1314"/>
                  </a:lnTo>
                  <a:lnTo>
                    <a:pt x="652" y="1298"/>
                  </a:lnTo>
                  <a:lnTo>
                    <a:pt x="636" y="1279"/>
                  </a:lnTo>
                  <a:lnTo>
                    <a:pt x="619" y="1257"/>
                  </a:lnTo>
                  <a:lnTo>
                    <a:pt x="592" y="1222"/>
                  </a:lnTo>
                  <a:lnTo>
                    <a:pt x="570" y="1192"/>
                  </a:lnTo>
                  <a:lnTo>
                    <a:pt x="563" y="1180"/>
                  </a:lnTo>
                  <a:lnTo>
                    <a:pt x="557" y="1171"/>
                  </a:lnTo>
                  <a:lnTo>
                    <a:pt x="554" y="1164"/>
                  </a:lnTo>
                  <a:lnTo>
                    <a:pt x="553" y="1161"/>
                  </a:lnTo>
                  <a:lnTo>
                    <a:pt x="555" y="1162"/>
                  </a:lnTo>
                  <a:lnTo>
                    <a:pt x="561" y="1165"/>
                  </a:lnTo>
                  <a:lnTo>
                    <a:pt x="568" y="1173"/>
                  </a:lnTo>
                  <a:lnTo>
                    <a:pt x="577" y="1182"/>
                  </a:lnTo>
                  <a:lnTo>
                    <a:pt x="601" y="1209"/>
                  </a:lnTo>
                  <a:lnTo>
                    <a:pt x="628" y="1243"/>
                  </a:lnTo>
                  <a:lnTo>
                    <a:pt x="643" y="1262"/>
                  </a:lnTo>
                  <a:lnTo>
                    <a:pt x="657" y="1281"/>
                  </a:lnTo>
                  <a:lnTo>
                    <a:pt x="669" y="1297"/>
                  </a:lnTo>
                  <a:lnTo>
                    <a:pt x="678" y="1311"/>
                  </a:lnTo>
                  <a:close/>
                  <a:moveTo>
                    <a:pt x="678" y="1368"/>
                  </a:moveTo>
                  <a:lnTo>
                    <a:pt x="678" y="1382"/>
                  </a:lnTo>
                  <a:lnTo>
                    <a:pt x="666" y="1369"/>
                  </a:lnTo>
                  <a:lnTo>
                    <a:pt x="650" y="1352"/>
                  </a:lnTo>
                  <a:lnTo>
                    <a:pt x="632" y="1330"/>
                  </a:lnTo>
                  <a:lnTo>
                    <a:pt x="613" y="1305"/>
                  </a:lnTo>
                  <a:lnTo>
                    <a:pt x="584" y="1269"/>
                  </a:lnTo>
                  <a:lnTo>
                    <a:pt x="562" y="1239"/>
                  </a:lnTo>
                  <a:lnTo>
                    <a:pt x="554" y="1226"/>
                  </a:lnTo>
                  <a:lnTo>
                    <a:pt x="548" y="1216"/>
                  </a:lnTo>
                  <a:lnTo>
                    <a:pt x="545" y="1209"/>
                  </a:lnTo>
                  <a:lnTo>
                    <a:pt x="543" y="1206"/>
                  </a:lnTo>
                  <a:lnTo>
                    <a:pt x="547" y="1206"/>
                  </a:lnTo>
                  <a:lnTo>
                    <a:pt x="551" y="1211"/>
                  </a:lnTo>
                  <a:lnTo>
                    <a:pt x="559" y="1218"/>
                  </a:lnTo>
                  <a:lnTo>
                    <a:pt x="568" y="1228"/>
                  </a:lnTo>
                  <a:lnTo>
                    <a:pt x="592" y="1256"/>
                  </a:lnTo>
                  <a:lnTo>
                    <a:pt x="621" y="1291"/>
                  </a:lnTo>
                  <a:lnTo>
                    <a:pt x="638" y="1313"/>
                  </a:lnTo>
                  <a:lnTo>
                    <a:pt x="655" y="1335"/>
                  </a:lnTo>
                  <a:lnTo>
                    <a:pt x="668" y="1353"/>
                  </a:lnTo>
                  <a:lnTo>
                    <a:pt x="678" y="1368"/>
                  </a:lnTo>
                  <a:close/>
                  <a:moveTo>
                    <a:pt x="678" y="1421"/>
                  </a:moveTo>
                  <a:lnTo>
                    <a:pt x="678" y="1437"/>
                  </a:lnTo>
                  <a:lnTo>
                    <a:pt x="665" y="1423"/>
                  </a:lnTo>
                  <a:lnTo>
                    <a:pt x="650" y="1406"/>
                  </a:lnTo>
                  <a:lnTo>
                    <a:pt x="633" y="1385"/>
                  </a:lnTo>
                  <a:lnTo>
                    <a:pt x="615" y="1363"/>
                  </a:lnTo>
                  <a:lnTo>
                    <a:pt x="586" y="1324"/>
                  </a:lnTo>
                  <a:lnTo>
                    <a:pt x="562" y="1291"/>
                  </a:lnTo>
                  <a:lnTo>
                    <a:pt x="553" y="1280"/>
                  </a:lnTo>
                  <a:lnTo>
                    <a:pt x="547" y="1269"/>
                  </a:lnTo>
                  <a:lnTo>
                    <a:pt x="543" y="1262"/>
                  </a:lnTo>
                  <a:lnTo>
                    <a:pt x="542" y="1258"/>
                  </a:lnTo>
                  <a:lnTo>
                    <a:pt x="546" y="1259"/>
                  </a:lnTo>
                  <a:lnTo>
                    <a:pt x="550" y="1263"/>
                  </a:lnTo>
                  <a:lnTo>
                    <a:pt x="559" y="1271"/>
                  </a:lnTo>
                  <a:lnTo>
                    <a:pt x="568" y="1282"/>
                  </a:lnTo>
                  <a:lnTo>
                    <a:pt x="593" y="1311"/>
                  </a:lnTo>
                  <a:lnTo>
                    <a:pt x="623" y="1348"/>
                  </a:lnTo>
                  <a:lnTo>
                    <a:pt x="640" y="1368"/>
                  </a:lnTo>
                  <a:lnTo>
                    <a:pt x="655" y="1388"/>
                  </a:lnTo>
                  <a:lnTo>
                    <a:pt x="668" y="1406"/>
                  </a:lnTo>
                  <a:lnTo>
                    <a:pt x="678" y="1421"/>
                  </a:lnTo>
                  <a:close/>
                  <a:moveTo>
                    <a:pt x="678" y="1471"/>
                  </a:moveTo>
                  <a:lnTo>
                    <a:pt x="678" y="1490"/>
                  </a:lnTo>
                  <a:lnTo>
                    <a:pt x="666" y="1477"/>
                  </a:lnTo>
                  <a:lnTo>
                    <a:pt x="655" y="1462"/>
                  </a:lnTo>
                  <a:lnTo>
                    <a:pt x="641" y="1446"/>
                  </a:lnTo>
                  <a:lnTo>
                    <a:pt x="627" y="1427"/>
                  </a:lnTo>
                  <a:lnTo>
                    <a:pt x="595" y="1389"/>
                  </a:lnTo>
                  <a:lnTo>
                    <a:pt x="570" y="1355"/>
                  </a:lnTo>
                  <a:lnTo>
                    <a:pt x="562" y="1341"/>
                  </a:lnTo>
                  <a:lnTo>
                    <a:pt x="555" y="1331"/>
                  </a:lnTo>
                  <a:lnTo>
                    <a:pt x="551" y="1324"/>
                  </a:lnTo>
                  <a:lnTo>
                    <a:pt x="551" y="1321"/>
                  </a:lnTo>
                  <a:lnTo>
                    <a:pt x="553" y="1321"/>
                  </a:lnTo>
                  <a:lnTo>
                    <a:pt x="559" y="1325"/>
                  </a:lnTo>
                  <a:lnTo>
                    <a:pt x="567" y="1334"/>
                  </a:lnTo>
                  <a:lnTo>
                    <a:pt x="577" y="1344"/>
                  </a:lnTo>
                  <a:lnTo>
                    <a:pt x="603" y="1375"/>
                  </a:lnTo>
                  <a:lnTo>
                    <a:pt x="635" y="1413"/>
                  </a:lnTo>
                  <a:lnTo>
                    <a:pt x="647" y="1429"/>
                  </a:lnTo>
                  <a:lnTo>
                    <a:pt x="658" y="1444"/>
                  </a:lnTo>
                  <a:lnTo>
                    <a:pt x="669" y="1458"/>
                  </a:lnTo>
                  <a:lnTo>
                    <a:pt x="678" y="1471"/>
                  </a:lnTo>
                  <a:close/>
                  <a:moveTo>
                    <a:pt x="678" y="1517"/>
                  </a:moveTo>
                  <a:lnTo>
                    <a:pt x="678" y="1541"/>
                  </a:lnTo>
                  <a:lnTo>
                    <a:pt x="671" y="1532"/>
                  </a:lnTo>
                  <a:lnTo>
                    <a:pt x="663" y="1522"/>
                  </a:lnTo>
                  <a:lnTo>
                    <a:pt x="655" y="1513"/>
                  </a:lnTo>
                  <a:lnTo>
                    <a:pt x="647" y="1502"/>
                  </a:lnTo>
                  <a:lnTo>
                    <a:pt x="615" y="1461"/>
                  </a:lnTo>
                  <a:lnTo>
                    <a:pt x="589" y="1426"/>
                  </a:lnTo>
                  <a:lnTo>
                    <a:pt x="579" y="1412"/>
                  </a:lnTo>
                  <a:lnTo>
                    <a:pt x="573" y="1402"/>
                  </a:lnTo>
                  <a:lnTo>
                    <a:pt x="568" y="1394"/>
                  </a:lnTo>
                  <a:lnTo>
                    <a:pt x="568" y="1390"/>
                  </a:lnTo>
                  <a:lnTo>
                    <a:pt x="570" y="1391"/>
                  </a:lnTo>
                  <a:lnTo>
                    <a:pt x="576" y="1395"/>
                  </a:lnTo>
                  <a:lnTo>
                    <a:pt x="584" y="1404"/>
                  </a:lnTo>
                  <a:lnTo>
                    <a:pt x="595" y="1416"/>
                  </a:lnTo>
                  <a:lnTo>
                    <a:pt x="622" y="1448"/>
                  </a:lnTo>
                  <a:lnTo>
                    <a:pt x="656" y="1488"/>
                  </a:lnTo>
                  <a:lnTo>
                    <a:pt x="668" y="1503"/>
                  </a:lnTo>
                  <a:lnTo>
                    <a:pt x="678" y="1517"/>
                  </a:lnTo>
                  <a:close/>
                  <a:moveTo>
                    <a:pt x="678" y="1562"/>
                  </a:moveTo>
                  <a:lnTo>
                    <a:pt x="678" y="1587"/>
                  </a:lnTo>
                  <a:lnTo>
                    <a:pt x="676" y="1585"/>
                  </a:lnTo>
                  <a:lnTo>
                    <a:pt x="643" y="1543"/>
                  </a:lnTo>
                  <a:lnTo>
                    <a:pt x="616" y="1506"/>
                  </a:lnTo>
                  <a:lnTo>
                    <a:pt x="606" y="1492"/>
                  </a:lnTo>
                  <a:lnTo>
                    <a:pt x="600" y="1481"/>
                  </a:lnTo>
                  <a:lnTo>
                    <a:pt x="595" y="1474"/>
                  </a:lnTo>
                  <a:lnTo>
                    <a:pt x="594" y="1470"/>
                  </a:lnTo>
                  <a:lnTo>
                    <a:pt x="596" y="1471"/>
                  </a:lnTo>
                  <a:lnTo>
                    <a:pt x="602" y="1475"/>
                  </a:lnTo>
                  <a:lnTo>
                    <a:pt x="610" y="1482"/>
                  </a:lnTo>
                  <a:lnTo>
                    <a:pt x="620" y="1493"/>
                  </a:lnTo>
                  <a:lnTo>
                    <a:pt x="647" y="1523"/>
                  </a:lnTo>
                  <a:lnTo>
                    <a:pt x="678" y="1562"/>
                  </a:lnTo>
                  <a:close/>
                  <a:moveTo>
                    <a:pt x="678" y="1608"/>
                  </a:moveTo>
                  <a:lnTo>
                    <a:pt x="678" y="1629"/>
                  </a:lnTo>
                  <a:lnTo>
                    <a:pt x="658" y="1602"/>
                  </a:lnTo>
                  <a:lnTo>
                    <a:pt x="643" y="1580"/>
                  </a:lnTo>
                  <a:lnTo>
                    <a:pt x="633" y="1564"/>
                  </a:lnTo>
                  <a:lnTo>
                    <a:pt x="630" y="1558"/>
                  </a:lnTo>
                  <a:lnTo>
                    <a:pt x="631" y="1558"/>
                  </a:lnTo>
                  <a:lnTo>
                    <a:pt x="634" y="1560"/>
                  </a:lnTo>
                  <a:lnTo>
                    <a:pt x="638" y="1564"/>
                  </a:lnTo>
                  <a:lnTo>
                    <a:pt x="645" y="1570"/>
                  </a:lnTo>
                  <a:lnTo>
                    <a:pt x="660" y="1586"/>
                  </a:lnTo>
                  <a:lnTo>
                    <a:pt x="678" y="1608"/>
                  </a:lnTo>
                  <a:close/>
                  <a:moveTo>
                    <a:pt x="678" y="1657"/>
                  </a:moveTo>
                  <a:lnTo>
                    <a:pt x="678" y="1663"/>
                  </a:lnTo>
                  <a:lnTo>
                    <a:pt x="676" y="1659"/>
                  </a:lnTo>
                  <a:lnTo>
                    <a:pt x="676" y="1657"/>
                  </a:lnTo>
                  <a:lnTo>
                    <a:pt x="677" y="1657"/>
                  </a:lnTo>
                  <a:lnTo>
                    <a:pt x="678" y="1657"/>
                  </a:lnTo>
                  <a:close/>
                  <a:moveTo>
                    <a:pt x="121" y="977"/>
                  </a:moveTo>
                  <a:lnTo>
                    <a:pt x="153" y="1021"/>
                  </a:lnTo>
                  <a:lnTo>
                    <a:pt x="179" y="1056"/>
                  </a:lnTo>
                  <a:lnTo>
                    <a:pt x="187" y="1070"/>
                  </a:lnTo>
                  <a:lnTo>
                    <a:pt x="195" y="1081"/>
                  </a:lnTo>
                  <a:lnTo>
                    <a:pt x="199" y="1089"/>
                  </a:lnTo>
                  <a:lnTo>
                    <a:pt x="200" y="1092"/>
                  </a:lnTo>
                  <a:lnTo>
                    <a:pt x="197" y="1091"/>
                  </a:lnTo>
                  <a:lnTo>
                    <a:pt x="192" y="1086"/>
                  </a:lnTo>
                  <a:lnTo>
                    <a:pt x="183" y="1077"/>
                  </a:lnTo>
                  <a:lnTo>
                    <a:pt x="172" y="1065"/>
                  </a:lnTo>
                  <a:lnTo>
                    <a:pt x="145" y="1032"/>
                  </a:lnTo>
                  <a:lnTo>
                    <a:pt x="113" y="990"/>
                  </a:lnTo>
                  <a:lnTo>
                    <a:pt x="81" y="948"/>
                  </a:lnTo>
                  <a:lnTo>
                    <a:pt x="55" y="913"/>
                  </a:lnTo>
                  <a:lnTo>
                    <a:pt x="47" y="898"/>
                  </a:lnTo>
                  <a:lnTo>
                    <a:pt x="39" y="887"/>
                  </a:lnTo>
                  <a:lnTo>
                    <a:pt x="36" y="879"/>
                  </a:lnTo>
                  <a:lnTo>
                    <a:pt x="35" y="876"/>
                  </a:lnTo>
                  <a:lnTo>
                    <a:pt x="37" y="877"/>
                  </a:lnTo>
                  <a:lnTo>
                    <a:pt x="43" y="881"/>
                  </a:lnTo>
                  <a:lnTo>
                    <a:pt x="51" y="891"/>
                  </a:lnTo>
                  <a:lnTo>
                    <a:pt x="61" y="903"/>
                  </a:lnTo>
                  <a:lnTo>
                    <a:pt x="88" y="936"/>
                  </a:lnTo>
                  <a:lnTo>
                    <a:pt x="121" y="977"/>
                  </a:lnTo>
                  <a:close/>
                  <a:moveTo>
                    <a:pt x="345" y="1268"/>
                  </a:moveTo>
                  <a:lnTo>
                    <a:pt x="378" y="1311"/>
                  </a:lnTo>
                  <a:lnTo>
                    <a:pt x="405" y="1349"/>
                  </a:lnTo>
                  <a:lnTo>
                    <a:pt x="416" y="1363"/>
                  </a:lnTo>
                  <a:lnTo>
                    <a:pt x="423" y="1375"/>
                  </a:lnTo>
                  <a:lnTo>
                    <a:pt x="427" y="1382"/>
                  </a:lnTo>
                  <a:lnTo>
                    <a:pt x="428" y="1385"/>
                  </a:lnTo>
                  <a:lnTo>
                    <a:pt x="426" y="1384"/>
                  </a:lnTo>
                  <a:lnTo>
                    <a:pt x="419" y="1379"/>
                  </a:lnTo>
                  <a:lnTo>
                    <a:pt x="411" y="1370"/>
                  </a:lnTo>
                  <a:lnTo>
                    <a:pt x="400" y="1357"/>
                  </a:lnTo>
                  <a:lnTo>
                    <a:pt x="371" y="1324"/>
                  </a:lnTo>
                  <a:lnTo>
                    <a:pt x="336" y="1281"/>
                  </a:lnTo>
                  <a:lnTo>
                    <a:pt x="303" y="1236"/>
                  </a:lnTo>
                  <a:lnTo>
                    <a:pt x="276" y="1199"/>
                  </a:lnTo>
                  <a:lnTo>
                    <a:pt x="266" y="1184"/>
                  </a:lnTo>
                  <a:lnTo>
                    <a:pt x="258" y="1173"/>
                  </a:lnTo>
                  <a:lnTo>
                    <a:pt x="254" y="1164"/>
                  </a:lnTo>
                  <a:lnTo>
                    <a:pt x="253" y="1161"/>
                  </a:lnTo>
                  <a:lnTo>
                    <a:pt x="255" y="1162"/>
                  </a:lnTo>
                  <a:lnTo>
                    <a:pt x="262" y="1167"/>
                  </a:lnTo>
                  <a:lnTo>
                    <a:pt x="270" y="1177"/>
                  </a:lnTo>
                  <a:lnTo>
                    <a:pt x="281" y="1190"/>
                  </a:lnTo>
                  <a:lnTo>
                    <a:pt x="310" y="1223"/>
                  </a:lnTo>
                  <a:lnTo>
                    <a:pt x="345" y="1268"/>
                  </a:lnTo>
                  <a:close/>
                  <a:moveTo>
                    <a:pt x="583" y="1568"/>
                  </a:moveTo>
                  <a:lnTo>
                    <a:pt x="619" y="1613"/>
                  </a:lnTo>
                  <a:lnTo>
                    <a:pt x="648" y="1652"/>
                  </a:lnTo>
                  <a:lnTo>
                    <a:pt x="659" y="1667"/>
                  </a:lnTo>
                  <a:lnTo>
                    <a:pt x="666" y="1679"/>
                  </a:lnTo>
                  <a:lnTo>
                    <a:pt x="671" y="1688"/>
                  </a:lnTo>
                  <a:lnTo>
                    <a:pt x="672" y="1691"/>
                  </a:lnTo>
                  <a:lnTo>
                    <a:pt x="670" y="1690"/>
                  </a:lnTo>
                  <a:lnTo>
                    <a:pt x="663" y="1684"/>
                  </a:lnTo>
                  <a:lnTo>
                    <a:pt x="654" y="1675"/>
                  </a:lnTo>
                  <a:lnTo>
                    <a:pt x="642" y="1662"/>
                  </a:lnTo>
                  <a:lnTo>
                    <a:pt x="611" y="1626"/>
                  </a:lnTo>
                  <a:lnTo>
                    <a:pt x="575" y="1582"/>
                  </a:lnTo>
                  <a:lnTo>
                    <a:pt x="538" y="1535"/>
                  </a:lnTo>
                  <a:lnTo>
                    <a:pt x="510" y="1496"/>
                  </a:lnTo>
                  <a:lnTo>
                    <a:pt x="499" y="1481"/>
                  </a:lnTo>
                  <a:lnTo>
                    <a:pt x="492" y="1470"/>
                  </a:lnTo>
                  <a:lnTo>
                    <a:pt x="486" y="1462"/>
                  </a:lnTo>
                  <a:lnTo>
                    <a:pt x="485" y="1458"/>
                  </a:lnTo>
                  <a:lnTo>
                    <a:pt x="488" y="1459"/>
                  </a:lnTo>
                  <a:lnTo>
                    <a:pt x="495" y="1464"/>
                  </a:lnTo>
                  <a:lnTo>
                    <a:pt x="503" y="1474"/>
                  </a:lnTo>
                  <a:lnTo>
                    <a:pt x="515" y="1487"/>
                  </a:lnTo>
                  <a:lnTo>
                    <a:pt x="547" y="1522"/>
                  </a:lnTo>
                  <a:lnTo>
                    <a:pt x="583" y="1568"/>
                  </a:lnTo>
                  <a:close/>
                  <a:moveTo>
                    <a:pt x="91" y="899"/>
                  </a:moveTo>
                  <a:lnTo>
                    <a:pt x="121" y="940"/>
                  </a:lnTo>
                  <a:lnTo>
                    <a:pt x="145" y="973"/>
                  </a:lnTo>
                  <a:lnTo>
                    <a:pt x="155" y="987"/>
                  </a:lnTo>
                  <a:lnTo>
                    <a:pt x="161" y="998"/>
                  </a:lnTo>
                  <a:lnTo>
                    <a:pt x="166" y="1004"/>
                  </a:lnTo>
                  <a:lnTo>
                    <a:pt x="166" y="1008"/>
                  </a:lnTo>
                  <a:lnTo>
                    <a:pt x="163" y="1007"/>
                  </a:lnTo>
                  <a:lnTo>
                    <a:pt x="158" y="1002"/>
                  </a:lnTo>
                  <a:lnTo>
                    <a:pt x="150" y="994"/>
                  </a:lnTo>
                  <a:lnTo>
                    <a:pt x="140" y="982"/>
                  </a:lnTo>
                  <a:lnTo>
                    <a:pt x="114" y="950"/>
                  </a:lnTo>
                  <a:lnTo>
                    <a:pt x="84" y="910"/>
                  </a:lnTo>
                  <a:lnTo>
                    <a:pt x="52" y="869"/>
                  </a:lnTo>
                  <a:lnTo>
                    <a:pt x="29" y="835"/>
                  </a:lnTo>
                  <a:lnTo>
                    <a:pt x="20" y="821"/>
                  </a:lnTo>
                  <a:lnTo>
                    <a:pt x="12" y="811"/>
                  </a:lnTo>
                  <a:lnTo>
                    <a:pt x="9" y="804"/>
                  </a:lnTo>
                  <a:lnTo>
                    <a:pt x="8" y="800"/>
                  </a:lnTo>
                  <a:lnTo>
                    <a:pt x="10" y="800"/>
                  </a:lnTo>
                  <a:lnTo>
                    <a:pt x="16" y="806"/>
                  </a:lnTo>
                  <a:lnTo>
                    <a:pt x="24" y="814"/>
                  </a:lnTo>
                  <a:lnTo>
                    <a:pt x="34" y="826"/>
                  </a:lnTo>
                  <a:lnTo>
                    <a:pt x="60" y="859"/>
                  </a:lnTo>
                  <a:lnTo>
                    <a:pt x="91" y="899"/>
                  </a:lnTo>
                  <a:close/>
                  <a:moveTo>
                    <a:pt x="305" y="1176"/>
                  </a:moveTo>
                  <a:lnTo>
                    <a:pt x="337" y="1219"/>
                  </a:lnTo>
                  <a:lnTo>
                    <a:pt x="363" y="1255"/>
                  </a:lnTo>
                  <a:lnTo>
                    <a:pt x="373" y="1269"/>
                  </a:lnTo>
                  <a:lnTo>
                    <a:pt x="380" y="1280"/>
                  </a:lnTo>
                  <a:lnTo>
                    <a:pt x="385" y="1287"/>
                  </a:lnTo>
                  <a:lnTo>
                    <a:pt x="385" y="1291"/>
                  </a:lnTo>
                  <a:lnTo>
                    <a:pt x="383" y="1290"/>
                  </a:lnTo>
                  <a:lnTo>
                    <a:pt x="377" y="1285"/>
                  </a:lnTo>
                  <a:lnTo>
                    <a:pt x="369" y="1276"/>
                  </a:lnTo>
                  <a:lnTo>
                    <a:pt x="358" y="1264"/>
                  </a:lnTo>
                  <a:lnTo>
                    <a:pt x="330" y="1231"/>
                  </a:lnTo>
                  <a:lnTo>
                    <a:pt x="297" y="1190"/>
                  </a:lnTo>
                  <a:lnTo>
                    <a:pt x="265" y="1147"/>
                  </a:lnTo>
                  <a:lnTo>
                    <a:pt x="239" y="1111"/>
                  </a:lnTo>
                  <a:lnTo>
                    <a:pt x="229" y="1097"/>
                  </a:lnTo>
                  <a:lnTo>
                    <a:pt x="223" y="1086"/>
                  </a:lnTo>
                  <a:lnTo>
                    <a:pt x="219" y="1079"/>
                  </a:lnTo>
                  <a:lnTo>
                    <a:pt x="217" y="1075"/>
                  </a:lnTo>
                  <a:lnTo>
                    <a:pt x="220" y="1076"/>
                  </a:lnTo>
                  <a:lnTo>
                    <a:pt x="226" y="1081"/>
                  </a:lnTo>
                  <a:lnTo>
                    <a:pt x="234" y="1090"/>
                  </a:lnTo>
                  <a:lnTo>
                    <a:pt x="244" y="1102"/>
                  </a:lnTo>
                  <a:lnTo>
                    <a:pt x="272" y="1135"/>
                  </a:lnTo>
                  <a:lnTo>
                    <a:pt x="305" y="1176"/>
                  </a:lnTo>
                  <a:close/>
                  <a:moveTo>
                    <a:pt x="534" y="1466"/>
                  </a:moveTo>
                  <a:lnTo>
                    <a:pt x="567" y="1511"/>
                  </a:lnTo>
                  <a:lnTo>
                    <a:pt x="595" y="1547"/>
                  </a:lnTo>
                  <a:lnTo>
                    <a:pt x="605" y="1562"/>
                  </a:lnTo>
                  <a:lnTo>
                    <a:pt x="613" y="1573"/>
                  </a:lnTo>
                  <a:lnTo>
                    <a:pt x="617" y="1581"/>
                  </a:lnTo>
                  <a:lnTo>
                    <a:pt x="618" y="1585"/>
                  </a:lnTo>
                  <a:lnTo>
                    <a:pt x="616" y="1584"/>
                  </a:lnTo>
                  <a:lnTo>
                    <a:pt x="609" y="1579"/>
                  </a:lnTo>
                  <a:lnTo>
                    <a:pt x="601" y="1570"/>
                  </a:lnTo>
                  <a:lnTo>
                    <a:pt x="589" y="1557"/>
                  </a:lnTo>
                  <a:lnTo>
                    <a:pt x="560" y="1522"/>
                  </a:lnTo>
                  <a:lnTo>
                    <a:pt x="525" y="1479"/>
                  </a:lnTo>
                  <a:lnTo>
                    <a:pt x="491" y="1435"/>
                  </a:lnTo>
                  <a:lnTo>
                    <a:pt x="462" y="1398"/>
                  </a:lnTo>
                  <a:lnTo>
                    <a:pt x="453" y="1383"/>
                  </a:lnTo>
                  <a:lnTo>
                    <a:pt x="445" y="1371"/>
                  </a:lnTo>
                  <a:lnTo>
                    <a:pt x="441" y="1364"/>
                  </a:lnTo>
                  <a:lnTo>
                    <a:pt x="440" y="1361"/>
                  </a:lnTo>
                  <a:lnTo>
                    <a:pt x="442" y="1361"/>
                  </a:lnTo>
                  <a:lnTo>
                    <a:pt x="448" y="1366"/>
                  </a:lnTo>
                  <a:lnTo>
                    <a:pt x="457" y="1376"/>
                  </a:lnTo>
                  <a:lnTo>
                    <a:pt x="469" y="1389"/>
                  </a:lnTo>
                  <a:lnTo>
                    <a:pt x="498" y="1423"/>
                  </a:lnTo>
                  <a:lnTo>
                    <a:pt x="534" y="1466"/>
                  </a:lnTo>
                  <a:close/>
                  <a:moveTo>
                    <a:pt x="267" y="1109"/>
                  </a:moveTo>
                  <a:lnTo>
                    <a:pt x="236" y="1068"/>
                  </a:lnTo>
                  <a:lnTo>
                    <a:pt x="211" y="1034"/>
                  </a:lnTo>
                  <a:lnTo>
                    <a:pt x="202" y="1019"/>
                  </a:lnTo>
                  <a:lnTo>
                    <a:pt x="196" y="1009"/>
                  </a:lnTo>
                  <a:lnTo>
                    <a:pt x="192" y="1001"/>
                  </a:lnTo>
                  <a:lnTo>
                    <a:pt x="190" y="998"/>
                  </a:lnTo>
                  <a:lnTo>
                    <a:pt x="194" y="999"/>
                  </a:lnTo>
                  <a:lnTo>
                    <a:pt x="199" y="1003"/>
                  </a:lnTo>
                  <a:lnTo>
                    <a:pt x="207" y="1012"/>
                  </a:lnTo>
                  <a:lnTo>
                    <a:pt x="217" y="1024"/>
                  </a:lnTo>
                  <a:lnTo>
                    <a:pt x="243" y="1056"/>
                  </a:lnTo>
                  <a:lnTo>
                    <a:pt x="276" y="1096"/>
                  </a:lnTo>
                  <a:lnTo>
                    <a:pt x="306" y="1137"/>
                  </a:lnTo>
                  <a:lnTo>
                    <a:pt x="331" y="1171"/>
                  </a:lnTo>
                  <a:lnTo>
                    <a:pt x="340" y="1185"/>
                  </a:lnTo>
                  <a:lnTo>
                    <a:pt x="347" y="1195"/>
                  </a:lnTo>
                  <a:lnTo>
                    <a:pt x="350" y="1203"/>
                  </a:lnTo>
                  <a:lnTo>
                    <a:pt x="351" y="1206"/>
                  </a:lnTo>
                  <a:lnTo>
                    <a:pt x="349" y="1205"/>
                  </a:lnTo>
                  <a:lnTo>
                    <a:pt x="344" y="1201"/>
                  </a:lnTo>
                  <a:lnTo>
                    <a:pt x="335" y="1192"/>
                  </a:lnTo>
                  <a:lnTo>
                    <a:pt x="325" y="1180"/>
                  </a:lnTo>
                  <a:lnTo>
                    <a:pt x="298" y="1149"/>
                  </a:lnTo>
                  <a:lnTo>
                    <a:pt x="267" y="1109"/>
                  </a:lnTo>
                  <a:close/>
                  <a:moveTo>
                    <a:pt x="485" y="1389"/>
                  </a:moveTo>
                  <a:lnTo>
                    <a:pt x="452" y="1345"/>
                  </a:lnTo>
                  <a:lnTo>
                    <a:pt x="426" y="1310"/>
                  </a:lnTo>
                  <a:lnTo>
                    <a:pt x="416" y="1296"/>
                  </a:lnTo>
                  <a:lnTo>
                    <a:pt x="408" y="1284"/>
                  </a:lnTo>
                  <a:lnTo>
                    <a:pt x="404" y="1276"/>
                  </a:lnTo>
                  <a:lnTo>
                    <a:pt x="404" y="1273"/>
                  </a:lnTo>
                  <a:lnTo>
                    <a:pt x="406" y="1273"/>
                  </a:lnTo>
                  <a:lnTo>
                    <a:pt x="412" y="1279"/>
                  </a:lnTo>
                  <a:lnTo>
                    <a:pt x="420" y="1287"/>
                  </a:lnTo>
                  <a:lnTo>
                    <a:pt x="432" y="1299"/>
                  </a:lnTo>
                  <a:lnTo>
                    <a:pt x="459" y="1332"/>
                  </a:lnTo>
                  <a:lnTo>
                    <a:pt x="494" y="1373"/>
                  </a:lnTo>
                  <a:lnTo>
                    <a:pt x="526" y="1417"/>
                  </a:lnTo>
                  <a:lnTo>
                    <a:pt x="553" y="1452"/>
                  </a:lnTo>
                  <a:lnTo>
                    <a:pt x="563" y="1466"/>
                  </a:lnTo>
                  <a:lnTo>
                    <a:pt x="569" y="1478"/>
                  </a:lnTo>
                  <a:lnTo>
                    <a:pt x="574" y="1486"/>
                  </a:lnTo>
                  <a:lnTo>
                    <a:pt x="575" y="1489"/>
                  </a:lnTo>
                  <a:lnTo>
                    <a:pt x="573" y="1488"/>
                  </a:lnTo>
                  <a:lnTo>
                    <a:pt x="566" y="1484"/>
                  </a:lnTo>
                  <a:lnTo>
                    <a:pt x="557" y="1475"/>
                  </a:lnTo>
                  <a:lnTo>
                    <a:pt x="547" y="1462"/>
                  </a:lnTo>
                  <a:lnTo>
                    <a:pt x="519" y="1430"/>
                  </a:lnTo>
                  <a:lnTo>
                    <a:pt x="485" y="1389"/>
                  </a:lnTo>
                  <a:close/>
                  <a:moveTo>
                    <a:pt x="254" y="1024"/>
                  </a:moveTo>
                  <a:lnTo>
                    <a:pt x="284" y="1064"/>
                  </a:lnTo>
                  <a:lnTo>
                    <a:pt x="308" y="1097"/>
                  </a:lnTo>
                  <a:lnTo>
                    <a:pt x="317" y="1110"/>
                  </a:lnTo>
                  <a:lnTo>
                    <a:pt x="323" y="1120"/>
                  </a:lnTo>
                  <a:lnTo>
                    <a:pt x="326" y="1127"/>
                  </a:lnTo>
                  <a:lnTo>
                    <a:pt x="328" y="1131"/>
                  </a:lnTo>
                  <a:lnTo>
                    <a:pt x="325" y="1130"/>
                  </a:lnTo>
                  <a:lnTo>
                    <a:pt x="320" y="1125"/>
                  </a:lnTo>
                  <a:lnTo>
                    <a:pt x="312" y="1118"/>
                  </a:lnTo>
                  <a:lnTo>
                    <a:pt x="302" y="1106"/>
                  </a:lnTo>
                  <a:lnTo>
                    <a:pt x="277" y="1076"/>
                  </a:lnTo>
                  <a:lnTo>
                    <a:pt x="247" y="1037"/>
                  </a:lnTo>
                  <a:lnTo>
                    <a:pt x="216" y="998"/>
                  </a:lnTo>
                  <a:lnTo>
                    <a:pt x="193" y="964"/>
                  </a:lnTo>
                  <a:lnTo>
                    <a:pt x="184" y="952"/>
                  </a:lnTo>
                  <a:lnTo>
                    <a:pt x="177" y="941"/>
                  </a:lnTo>
                  <a:lnTo>
                    <a:pt x="174" y="934"/>
                  </a:lnTo>
                  <a:lnTo>
                    <a:pt x="173" y="931"/>
                  </a:lnTo>
                  <a:lnTo>
                    <a:pt x="176" y="931"/>
                  </a:lnTo>
                  <a:lnTo>
                    <a:pt x="181" y="935"/>
                  </a:lnTo>
                  <a:lnTo>
                    <a:pt x="189" y="944"/>
                  </a:lnTo>
                  <a:lnTo>
                    <a:pt x="199" y="955"/>
                  </a:lnTo>
                  <a:lnTo>
                    <a:pt x="224" y="986"/>
                  </a:lnTo>
                  <a:lnTo>
                    <a:pt x="254" y="1024"/>
                  </a:lnTo>
                  <a:close/>
                  <a:moveTo>
                    <a:pt x="464" y="1293"/>
                  </a:moveTo>
                  <a:lnTo>
                    <a:pt x="495" y="1334"/>
                  </a:lnTo>
                  <a:lnTo>
                    <a:pt x="520" y="1368"/>
                  </a:lnTo>
                  <a:lnTo>
                    <a:pt x="529" y="1381"/>
                  </a:lnTo>
                  <a:lnTo>
                    <a:pt x="536" y="1392"/>
                  </a:lnTo>
                  <a:lnTo>
                    <a:pt x="540" y="1399"/>
                  </a:lnTo>
                  <a:lnTo>
                    <a:pt x="541" y="1403"/>
                  </a:lnTo>
                  <a:lnTo>
                    <a:pt x="538" y="1402"/>
                  </a:lnTo>
                  <a:lnTo>
                    <a:pt x="533" y="1397"/>
                  </a:lnTo>
                  <a:lnTo>
                    <a:pt x="524" y="1389"/>
                  </a:lnTo>
                  <a:lnTo>
                    <a:pt x="514" y="1378"/>
                  </a:lnTo>
                  <a:lnTo>
                    <a:pt x="487" y="1346"/>
                  </a:lnTo>
                  <a:lnTo>
                    <a:pt x="455" y="1307"/>
                  </a:lnTo>
                  <a:lnTo>
                    <a:pt x="424" y="1266"/>
                  </a:lnTo>
                  <a:lnTo>
                    <a:pt x="398" y="1230"/>
                  </a:lnTo>
                  <a:lnTo>
                    <a:pt x="389" y="1216"/>
                  </a:lnTo>
                  <a:lnTo>
                    <a:pt x="382" y="1205"/>
                  </a:lnTo>
                  <a:lnTo>
                    <a:pt x="378" y="1199"/>
                  </a:lnTo>
                  <a:lnTo>
                    <a:pt x="377" y="1194"/>
                  </a:lnTo>
                  <a:lnTo>
                    <a:pt x="379" y="1195"/>
                  </a:lnTo>
                  <a:lnTo>
                    <a:pt x="386" y="1201"/>
                  </a:lnTo>
                  <a:lnTo>
                    <a:pt x="393" y="1208"/>
                  </a:lnTo>
                  <a:lnTo>
                    <a:pt x="404" y="1220"/>
                  </a:lnTo>
                  <a:lnTo>
                    <a:pt x="431" y="1253"/>
                  </a:lnTo>
                  <a:lnTo>
                    <a:pt x="464" y="1293"/>
                  </a:lnTo>
                  <a:close/>
                  <a:moveTo>
                    <a:pt x="242" y="961"/>
                  </a:moveTo>
                  <a:lnTo>
                    <a:pt x="271" y="999"/>
                  </a:lnTo>
                  <a:lnTo>
                    <a:pt x="294" y="1031"/>
                  </a:lnTo>
                  <a:lnTo>
                    <a:pt x="302" y="1044"/>
                  </a:lnTo>
                  <a:lnTo>
                    <a:pt x="308" y="1054"/>
                  </a:lnTo>
                  <a:lnTo>
                    <a:pt x="311" y="1061"/>
                  </a:lnTo>
                  <a:lnTo>
                    <a:pt x="312" y="1064"/>
                  </a:lnTo>
                  <a:lnTo>
                    <a:pt x="310" y="1064"/>
                  </a:lnTo>
                  <a:lnTo>
                    <a:pt x="305" y="1059"/>
                  </a:lnTo>
                  <a:lnTo>
                    <a:pt x="297" y="1052"/>
                  </a:lnTo>
                  <a:lnTo>
                    <a:pt x="288" y="1041"/>
                  </a:lnTo>
                  <a:lnTo>
                    <a:pt x="264" y="1012"/>
                  </a:lnTo>
                  <a:lnTo>
                    <a:pt x="235" y="974"/>
                  </a:lnTo>
                  <a:lnTo>
                    <a:pt x="206" y="936"/>
                  </a:lnTo>
                  <a:lnTo>
                    <a:pt x="183" y="904"/>
                  </a:lnTo>
                  <a:lnTo>
                    <a:pt x="175" y="892"/>
                  </a:lnTo>
                  <a:lnTo>
                    <a:pt x="169" y="881"/>
                  </a:lnTo>
                  <a:lnTo>
                    <a:pt x="166" y="875"/>
                  </a:lnTo>
                  <a:lnTo>
                    <a:pt x="165" y="872"/>
                  </a:lnTo>
                  <a:lnTo>
                    <a:pt x="167" y="873"/>
                  </a:lnTo>
                  <a:lnTo>
                    <a:pt x="172" y="877"/>
                  </a:lnTo>
                  <a:lnTo>
                    <a:pt x="180" y="885"/>
                  </a:lnTo>
                  <a:lnTo>
                    <a:pt x="189" y="895"/>
                  </a:lnTo>
                  <a:lnTo>
                    <a:pt x="213" y="925"/>
                  </a:lnTo>
                  <a:lnTo>
                    <a:pt x="242" y="961"/>
                  </a:lnTo>
                  <a:close/>
                  <a:moveTo>
                    <a:pt x="443" y="1219"/>
                  </a:moveTo>
                  <a:lnTo>
                    <a:pt x="473" y="1259"/>
                  </a:lnTo>
                  <a:lnTo>
                    <a:pt x="497" y="1293"/>
                  </a:lnTo>
                  <a:lnTo>
                    <a:pt x="506" y="1305"/>
                  </a:lnTo>
                  <a:lnTo>
                    <a:pt x="512" y="1315"/>
                  </a:lnTo>
                  <a:lnTo>
                    <a:pt x="516" y="1323"/>
                  </a:lnTo>
                  <a:lnTo>
                    <a:pt x="518" y="1326"/>
                  </a:lnTo>
                  <a:lnTo>
                    <a:pt x="514" y="1325"/>
                  </a:lnTo>
                  <a:lnTo>
                    <a:pt x="509" y="1321"/>
                  </a:lnTo>
                  <a:lnTo>
                    <a:pt x="501" y="1313"/>
                  </a:lnTo>
                  <a:lnTo>
                    <a:pt x="491" y="1302"/>
                  </a:lnTo>
                  <a:lnTo>
                    <a:pt x="465" y="1272"/>
                  </a:lnTo>
                  <a:lnTo>
                    <a:pt x="434" y="1233"/>
                  </a:lnTo>
                  <a:lnTo>
                    <a:pt x="404" y="1193"/>
                  </a:lnTo>
                  <a:lnTo>
                    <a:pt x="380" y="1160"/>
                  </a:lnTo>
                  <a:lnTo>
                    <a:pt x="371" y="1147"/>
                  </a:lnTo>
                  <a:lnTo>
                    <a:pt x="364" y="1136"/>
                  </a:lnTo>
                  <a:lnTo>
                    <a:pt x="361" y="1130"/>
                  </a:lnTo>
                  <a:lnTo>
                    <a:pt x="360" y="1126"/>
                  </a:lnTo>
                  <a:lnTo>
                    <a:pt x="363" y="1126"/>
                  </a:lnTo>
                  <a:lnTo>
                    <a:pt x="367" y="1131"/>
                  </a:lnTo>
                  <a:lnTo>
                    <a:pt x="376" y="1139"/>
                  </a:lnTo>
                  <a:lnTo>
                    <a:pt x="386" y="1150"/>
                  </a:lnTo>
                  <a:lnTo>
                    <a:pt x="412" y="1180"/>
                  </a:lnTo>
                  <a:lnTo>
                    <a:pt x="443" y="1219"/>
                  </a:lnTo>
                  <a:close/>
                  <a:moveTo>
                    <a:pt x="239" y="907"/>
                  </a:moveTo>
                  <a:lnTo>
                    <a:pt x="266" y="944"/>
                  </a:lnTo>
                  <a:lnTo>
                    <a:pt x="289" y="975"/>
                  </a:lnTo>
                  <a:lnTo>
                    <a:pt x="296" y="987"/>
                  </a:lnTo>
                  <a:lnTo>
                    <a:pt x="302" y="997"/>
                  </a:lnTo>
                  <a:lnTo>
                    <a:pt x="306" y="1003"/>
                  </a:lnTo>
                  <a:lnTo>
                    <a:pt x="306" y="1007"/>
                  </a:lnTo>
                  <a:lnTo>
                    <a:pt x="304" y="1007"/>
                  </a:lnTo>
                  <a:lnTo>
                    <a:pt x="299" y="1002"/>
                  </a:lnTo>
                  <a:lnTo>
                    <a:pt x="292" y="995"/>
                  </a:lnTo>
                  <a:lnTo>
                    <a:pt x="282" y="985"/>
                  </a:lnTo>
                  <a:lnTo>
                    <a:pt x="260" y="957"/>
                  </a:lnTo>
                  <a:lnTo>
                    <a:pt x="231" y="921"/>
                  </a:lnTo>
                  <a:lnTo>
                    <a:pt x="204" y="885"/>
                  </a:lnTo>
                  <a:lnTo>
                    <a:pt x="183" y="853"/>
                  </a:lnTo>
                  <a:lnTo>
                    <a:pt x="174" y="841"/>
                  </a:lnTo>
                  <a:lnTo>
                    <a:pt x="169" y="832"/>
                  </a:lnTo>
                  <a:lnTo>
                    <a:pt x="166" y="825"/>
                  </a:lnTo>
                  <a:lnTo>
                    <a:pt x="165" y="822"/>
                  </a:lnTo>
                  <a:lnTo>
                    <a:pt x="167" y="822"/>
                  </a:lnTo>
                  <a:lnTo>
                    <a:pt x="172" y="826"/>
                  </a:lnTo>
                  <a:lnTo>
                    <a:pt x="179" y="834"/>
                  </a:lnTo>
                  <a:lnTo>
                    <a:pt x="188" y="845"/>
                  </a:lnTo>
                  <a:lnTo>
                    <a:pt x="211" y="873"/>
                  </a:lnTo>
                  <a:lnTo>
                    <a:pt x="239" y="907"/>
                  </a:lnTo>
                  <a:close/>
                  <a:moveTo>
                    <a:pt x="431" y="1155"/>
                  </a:moveTo>
                  <a:lnTo>
                    <a:pt x="460" y="1193"/>
                  </a:lnTo>
                  <a:lnTo>
                    <a:pt x="483" y="1226"/>
                  </a:lnTo>
                  <a:lnTo>
                    <a:pt x="492" y="1239"/>
                  </a:lnTo>
                  <a:lnTo>
                    <a:pt x="498" y="1248"/>
                  </a:lnTo>
                  <a:lnTo>
                    <a:pt x="501" y="1255"/>
                  </a:lnTo>
                  <a:lnTo>
                    <a:pt x="502" y="1258"/>
                  </a:lnTo>
                  <a:lnTo>
                    <a:pt x="499" y="1258"/>
                  </a:lnTo>
                  <a:lnTo>
                    <a:pt x="495" y="1254"/>
                  </a:lnTo>
                  <a:lnTo>
                    <a:pt x="487" y="1246"/>
                  </a:lnTo>
                  <a:lnTo>
                    <a:pt x="478" y="1235"/>
                  </a:lnTo>
                  <a:lnTo>
                    <a:pt x="453" y="1206"/>
                  </a:lnTo>
                  <a:lnTo>
                    <a:pt x="423" y="1170"/>
                  </a:lnTo>
                  <a:lnTo>
                    <a:pt x="393" y="1131"/>
                  </a:lnTo>
                  <a:lnTo>
                    <a:pt x="371" y="1098"/>
                  </a:lnTo>
                  <a:lnTo>
                    <a:pt x="362" y="1086"/>
                  </a:lnTo>
                  <a:lnTo>
                    <a:pt x="356" y="1076"/>
                  </a:lnTo>
                  <a:lnTo>
                    <a:pt x="352" y="1069"/>
                  </a:lnTo>
                  <a:lnTo>
                    <a:pt x="351" y="1066"/>
                  </a:lnTo>
                  <a:lnTo>
                    <a:pt x="355" y="1066"/>
                  </a:lnTo>
                  <a:lnTo>
                    <a:pt x="359" y="1070"/>
                  </a:lnTo>
                  <a:lnTo>
                    <a:pt x="366" y="1079"/>
                  </a:lnTo>
                  <a:lnTo>
                    <a:pt x="376" y="1090"/>
                  </a:lnTo>
                  <a:lnTo>
                    <a:pt x="401" y="1118"/>
                  </a:lnTo>
                  <a:lnTo>
                    <a:pt x="431" y="1155"/>
                  </a:lnTo>
                  <a:close/>
                  <a:moveTo>
                    <a:pt x="64" y="647"/>
                  </a:moveTo>
                  <a:lnTo>
                    <a:pt x="39" y="613"/>
                  </a:lnTo>
                  <a:lnTo>
                    <a:pt x="20" y="585"/>
                  </a:lnTo>
                  <a:lnTo>
                    <a:pt x="12" y="573"/>
                  </a:lnTo>
                  <a:lnTo>
                    <a:pt x="7" y="564"/>
                  </a:lnTo>
                  <a:lnTo>
                    <a:pt x="4" y="558"/>
                  </a:lnTo>
                  <a:lnTo>
                    <a:pt x="4" y="554"/>
                  </a:lnTo>
                  <a:lnTo>
                    <a:pt x="6" y="555"/>
                  </a:lnTo>
                  <a:lnTo>
                    <a:pt x="10" y="559"/>
                  </a:lnTo>
                  <a:lnTo>
                    <a:pt x="17" y="566"/>
                  </a:lnTo>
                  <a:lnTo>
                    <a:pt x="25" y="575"/>
                  </a:lnTo>
                  <a:lnTo>
                    <a:pt x="46" y="601"/>
                  </a:lnTo>
                  <a:lnTo>
                    <a:pt x="72" y="634"/>
                  </a:lnTo>
                  <a:lnTo>
                    <a:pt x="97" y="668"/>
                  </a:lnTo>
                  <a:lnTo>
                    <a:pt x="116" y="696"/>
                  </a:lnTo>
                  <a:lnTo>
                    <a:pt x="122" y="708"/>
                  </a:lnTo>
                  <a:lnTo>
                    <a:pt x="128" y="716"/>
                  </a:lnTo>
                  <a:lnTo>
                    <a:pt x="131" y="723"/>
                  </a:lnTo>
                  <a:lnTo>
                    <a:pt x="131" y="725"/>
                  </a:lnTo>
                  <a:lnTo>
                    <a:pt x="129" y="725"/>
                  </a:lnTo>
                  <a:lnTo>
                    <a:pt x="125" y="721"/>
                  </a:lnTo>
                  <a:lnTo>
                    <a:pt x="118" y="714"/>
                  </a:lnTo>
                  <a:lnTo>
                    <a:pt x="109" y="704"/>
                  </a:lnTo>
                  <a:lnTo>
                    <a:pt x="89" y="680"/>
                  </a:lnTo>
                  <a:lnTo>
                    <a:pt x="64" y="647"/>
                  </a:lnTo>
                  <a:close/>
                  <a:moveTo>
                    <a:pt x="236" y="875"/>
                  </a:moveTo>
                  <a:lnTo>
                    <a:pt x="210" y="840"/>
                  </a:lnTo>
                  <a:lnTo>
                    <a:pt x="189" y="810"/>
                  </a:lnTo>
                  <a:lnTo>
                    <a:pt x="182" y="798"/>
                  </a:lnTo>
                  <a:lnTo>
                    <a:pt x="176" y="790"/>
                  </a:lnTo>
                  <a:lnTo>
                    <a:pt x="173" y="783"/>
                  </a:lnTo>
                  <a:lnTo>
                    <a:pt x="173" y="780"/>
                  </a:lnTo>
                  <a:lnTo>
                    <a:pt x="175" y="780"/>
                  </a:lnTo>
                  <a:lnTo>
                    <a:pt x="180" y="784"/>
                  </a:lnTo>
                  <a:lnTo>
                    <a:pt x="186" y="792"/>
                  </a:lnTo>
                  <a:lnTo>
                    <a:pt x="196" y="801"/>
                  </a:lnTo>
                  <a:lnTo>
                    <a:pt x="217" y="828"/>
                  </a:lnTo>
                  <a:lnTo>
                    <a:pt x="244" y="862"/>
                  </a:lnTo>
                  <a:lnTo>
                    <a:pt x="270" y="898"/>
                  </a:lnTo>
                  <a:lnTo>
                    <a:pt x="292" y="927"/>
                  </a:lnTo>
                  <a:lnTo>
                    <a:pt x="299" y="939"/>
                  </a:lnTo>
                  <a:lnTo>
                    <a:pt x="305" y="948"/>
                  </a:lnTo>
                  <a:lnTo>
                    <a:pt x="308" y="955"/>
                  </a:lnTo>
                  <a:lnTo>
                    <a:pt x="308" y="958"/>
                  </a:lnTo>
                  <a:lnTo>
                    <a:pt x="306" y="957"/>
                  </a:lnTo>
                  <a:lnTo>
                    <a:pt x="302" y="954"/>
                  </a:lnTo>
                  <a:lnTo>
                    <a:pt x="294" y="946"/>
                  </a:lnTo>
                  <a:lnTo>
                    <a:pt x="285" y="936"/>
                  </a:lnTo>
                  <a:lnTo>
                    <a:pt x="263" y="909"/>
                  </a:lnTo>
                  <a:lnTo>
                    <a:pt x="236" y="875"/>
                  </a:lnTo>
                  <a:close/>
                  <a:moveTo>
                    <a:pt x="496" y="1200"/>
                  </a:moveTo>
                  <a:lnTo>
                    <a:pt x="494" y="1200"/>
                  </a:lnTo>
                  <a:lnTo>
                    <a:pt x="489" y="1195"/>
                  </a:lnTo>
                  <a:lnTo>
                    <a:pt x="482" y="1188"/>
                  </a:lnTo>
                  <a:lnTo>
                    <a:pt x="472" y="1178"/>
                  </a:lnTo>
                  <a:lnTo>
                    <a:pt x="448" y="1150"/>
                  </a:lnTo>
                  <a:lnTo>
                    <a:pt x="419" y="1114"/>
                  </a:lnTo>
                  <a:lnTo>
                    <a:pt x="392" y="1078"/>
                  </a:lnTo>
                  <a:lnTo>
                    <a:pt x="371" y="1046"/>
                  </a:lnTo>
                  <a:lnTo>
                    <a:pt x="362" y="1035"/>
                  </a:lnTo>
                  <a:lnTo>
                    <a:pt x="357" y="1025"/>
                  </a:lnTo>
                  <a:lnTo>
                    <a:pt x="352" y="1017"/>
                  </a:lnTo>
                  <a:lnTo>
                    <a:pt x="352" y="1014"/>
                  </a:lnTo>
                  <a:lnTo>
                    <a:pt x="355" y="1015"/>
                  </a:lnTo>
                  <a:lnTo>
                    <a:pt x="360" y="1019"/>
                  </a:lnTo>
                  <a:lnTo>
                    <a:pt x="366" y="1026"/>
                  </a:lnTo>
                  <a:lnTo>
                    <a:pt x="376" y="1037"/>
                  </a:lnTo>
                  <a:lnTo>
                    <a:pt x="400" y="1065"/>
                  </a:lnTo>
                  <a:lnTo>
                    <a:pt x="428" y="1100"/>
                  </a:lnTo>
                  <a:lnTo>
                    <a:pt x="456" y="1137"/>
                  </a:lnTo>
                  <a:lnTo>
                    <a:pt x="479" y="1167"/>
                  </a:lnTo>
                  <a:lnTo>
                    <a:pt x="486" y="1180"/>
                  </a:lnTo>
                  <a:lnTo>
                    <a:pt x="493" y="1190"/>
                  </a:lnTo>
                  <a:lnTo>
                    <a:pt x="496" y="1196"/>
                  </a:lnTo>
                  <a:lnTo>
                    <a:pt x="496" y="1200"/>
                  </a:lnTo>
                  <a:close/>
                  <a:moveTo>
                    <a:pt x="85" y="619"/>
                  </a:moveTo>
                  <a:lnTo>
                    <a:pt x="61" y="587"/>
                  </a:lnTo>
                  <a:lnTo>
                    <a:pt x="41" y="559"/>
                  </a:lnTo>
                  <a:lnTo>
                    <a:pt x="35" y="548"/>
                  </a:lnTo>
                  <a:lnTo>
                    <a:pt x="30" y="539"/>
                  </a:lnTo>
                  <a:lnTo>
                    <a:pt x="27" y="533"/>
                  </a:lnTo>
                  <a:lnTo>
                    <a:pt x="26" y="530"/>
                  </a:lnTo>
                  <a:lnTo>
                    <a:pt x="29" y="531"/>
                  </a:lnTo>
                  <a:lnTo>
                    <a:pt x="33" y="534"/>
                  </a:lnTo>
                  <a:lnTo>
                    <a:pt x="39" y="540"/>
                  </a:lnTo>
                  <a:lnTo>
                    <a:pt x="48" y="550"/>
                  </a:lnTo>
                  <a:lnTo>
                    <a:pt x="67" y="575"/>
                  </a:lnTo>
                  <a:lnTo>
                    <a:pt x="92" y="606"/>
                  </a:lnTo>
                  <a:lnTo>
                    <a:pt x="116" y="639"/>
                  </a:lnTo>
                  <a:lnTo>
                    <a:pt x="134" y="666"/>
                  </a:lnTo>
                  <a:lnTo>
                    <a:pt x="141" y="676"/>
                  </a:lnTo>
                  <a:lnTo>
                    <a:pt x="146" y="685"/>
                  </a:lnTo>
                  <a:lnTo>
                    <a:pt x="148" y="690"/>
                  </a:lnTo>
                  <a:lnTo>
                    <a:pt x="149" y="694"/>
                  </a:lnTo>
                  <a:lnTo>
                    <a:pt x="147" y="694"/>
                  </a:lnTo>
                  <a:lnTo>
                    <a:pt x="143" y="689"/>
                  </a:lnTo>
                  <a:lnTo>
                    <a:pt x="136" y="683"/>
                  </a:lnTo>
                  <a:lnTo>
                    <a:pt x="129" y="674"/>
                  </a:lnTo>
                  <a:lnTo>
                    <a:pt x="108" y="649"/>
                  </a:lnTo>
                  <a:lnTo>
                    <a:pt x="85" y="619"/>
                  </a:lnTo>
                  <a:close/>
                  <a:moveTo>
                    <a:pt x="250" y="838"/>
                  </a:moveTo>
                  <a:lnTo>
                    <a:pt x="225" y="805"/>
                  </a:lnTo>
                  <a:lnTo>
                    <a:pt x="206" y="776"/>
                  </a:lnTo>
                  <a:lnTo>
                    <a:pt x="198" y="765"/>
                  </a:lnTo>
                  <a:lnTo>
                    <a:pt x="193" y="755"/>
                  </a:lnTo>
                  <a:lnTo>
                    <a:pt x="189" y="749"/>
                  </a:lnTo>
                  <a:lnTo>
                    <a:pt x="189" y="746"/>
                  </a:lnTo>
                  <a:lnTo>
                    <a:pt x="190" y="746"/>
                  </a:lnTo>
                  <a:lnTo>
                    <a:pt x="196" y="750"/>
                  </a:lnTo>
                  <a:lnTo>
                    <a:pt x="202" y="757"/>
                  </a:lnTo>
                  <a:lnTo>
                    <a:pt x="211" y="766"/>
                  </a:lnTo>
                  <a:lnTo>
                    <a:pt x="233" y="792"/>
                  </a:lnTo>
                  <a:lnTo>
                    <a:pt x="258" y="825"/>
                  </a:lnTo>
                  <a:lnTo>
                    <a:pt x="283" y="859"/>
                  </a:lnTo>
                  <a:lnTo>
                    <a:pt x="303" y="887"/>
                  </a:lnTo>
                  <a:lnTo>
                    <a:pt x="310" y="899"/>
                  </a:lnTo>
                  <a:lnTo>
                    <a:pt x="316" y="907"/>
                  </a:lnTo>
                  <a:lnTo>
                    <a:pt x="319" y="914"/>
                  </a:lnTo>
                  <a:lnTo>
                    <a:pt x="319" y="916"/>
                  </a:lnTo>
                  <a:lnTo>
                    <a:pt x="317" y="916"/>
                  </a:lnTo>
                  <a:lnTo>
                    <a:pt x="312" y="913"/>
                  </a:lnTo>
                  <a:lnTo>
                    <a:pt x="306" y="906"/>
                  </a:lnTo>
                  <a:lnTo>
                    <a:pt x="297" y="896"/>
                  </a:lnTo>
                  <a:lnTo>
                    <a:pt x="276" y="871"/>
                  </a:lnTo>
                  <a:lnTo>
                    <a:pt x="250" y="838"/>
                  </a:lnTo>
                  <a:close/>
                  <a:moveTo>
                    <a:pt x="434" y="1053"/>
                  </a:moveTo>
                  <a:lnTo>
                    <a:pt x="460" y="1089"/>
                  </a:lnTo>
                  <a:lnTo>
                    <a:pt x="482" y="1118"/>
                  </a:lnTo>
                  <a:lnTo>
                    <a:pt x="489" y="1130"/>
                  </a:lnTo>
                  <a:lnTo>
                    <a:pt x="495" y="1139"/>
                  </a:lnTo>
                  <a:lnTo>
                    <a:pt x="498" y="1146"/>
                  </a:lnTo>
                  <a:lnTo>
                    <a:pt x="499" y="1149"/>
                  </a:lnTo>
                  <a:lnTo>
                    <a:pt x="497" y="1149"/>
                  </a:lnTo>
                  <a:lnTo>
                    <a:pt x="492" y="1145"/>
                  </a:lnTo>
                  <a:lnTo>
                    <a:pt x="485" y="1138"/>
                  </a:lnTo>
                  <a:lnTo>
                    <a:pt x="475" y="1127"/>
                  </a:lnTo>
                  <a:lnTo>
                    <a:pt x="453" y="1102"/>
                  </a:lnTo>
                  <a:lnTo>
                    <a:pt x="426" y="1067"/>
                  </a:lnTo>
                  <a:lnTo>
                    <a:pt x="399" y="1032"/>
                  </a:lnTo>
                  <a:lnTo>
                    <a:pt x="378" y="1002"/>
                  </a:lnTo>
                  <a:lnTo>
                    <a:pt x="371" y="990"/>
                  </a:lnTo>
                  <a:lnTo>
                    <a:pt x="365" y="981"/>
                  </a:lnTo>
                  <a:lnTo>
                    <a:pt x="362" y="974"/>
                  </a:lnTo>
                  <a:lnTo>
                    <a:pt x="361" y="971"/>
                  </a:lnTo>
                  <a:lnTo>
                    <a:pt x="363" y="972"/>
                  </a:lnTo>
                  <a:lnTo>
                    <a:pt x="369" y="975"/>
                  </a:lnTo>
                  <a:lnTo>
                    <a:pt x="375" y="983"/>
                  </a:lnTo>
                  <a:lnTo>
                    <a:pt x="384" y="993"/>
                  </a:lnTo>
                  <a:lnTo>
                    <a:pt x="407" y="1019"/>
                  </a:lnTo>
                  <a:lnTo>
                    <a:pt x="434" y="1053"/>
                  </a:lnTo>
                  <a:close/>
                  <a:moveTo>
                    <a:pt x="57" y="512"/>
                  </a:moveTo>
                  <a:lnTo>
                    <a:pt x="59" y="512"/>
                  </a:lnTo>
                  <a:lnTo>
                    <a:pt x="63" y="516"/>
                  </a:lnTo>
                  <a:lnTo>
                    <a:pt x="70" y="522"/>
                  </a:lnTo>
                  <a:lnTo>
                    <a:pt x="77" y="531"/>
                  </a:lnTo>
                  <a:lnTo>
                    <a:pt x="97" y="554"/>
                  </a:lnTo>
                  <a:lnTo>
                    <a:pt x="120" y="585"/>
                  </a:lnTo>
                  <a:lnTo>
                    <a:pt x="143" y="616"/>
                  </a:lnTo>
                  <a:lnTo>
                    <a:pt x="160" y="642"/>
                  </a:lnTo>
                  <a:lnTo>
                    <a:pt x="167" y="653"/>
                  </a:lnTo>
                  <a:lnTo>
                    <a:pt x="172" y="661"/>
                  </a:lnTo>
                  <a:lnTo>
                    <a:pt x="174" y="667"/>
                  </a:lnTo>
                  <a:lnTo>
                    <a:pt x="175" y="670"/>
                  </a:lnTo>
                  <a:lnTo>
                    <a:pt x="173" y="669"/>
                  </a:lnTo>
                  <a:lnTo>
                    <a:pt x="169" y="666"/>
                  </a:lnTo>
                  <a:lnTo>
                    <a:pt x="162" y="660"/>
                  </a:lnTo>
                  <a:lnTo>
                    <a:pt x="155" y="651"/>
                  </a:lnTo>
                  <a:lnTo>
                    <a:pt x="135" y="628"/>
                  </a:lnTo>
                  <a:lnTo>
                    <a:pt x="112" y="598"/>
                  </a:lnTo>
                  <a:lnTo>
                    <a:pt x="89" y="566"/>
                  </a:lnTo>
                  <a:lnTo>
                    <a:pt x="72" y="539"/>
                  </a:lnTo>
                  <a:lnTo>
                    <a:pt x="65" y="530"/>
                  </a:lnTo>
                  <a:lnTo>
                    <a:pt x="60" y="521"/>
                  </a:lnTo>
                  <a:lnTo>
                    <a:pt x="58" y="516"/>
                  </a:lnTo>
                  <a:lnTo>
                    <a:pt x="57" y="512"/>
                  </a:lnTo>
                  <a:close/>
                  <a:moveTo>
                    <a:pt x="280" y="795"/>
                  </a:moveTo>
                  <a:lnTo>
                    <a:pt x="304" y="827"/>
                  </a:lnTo>
                  <a:lnTo>
                    <a:pt x="322" y="854"/>
                  </a:lnTo>
                  <a:lnTo>
                    <a:pt x="330" y="866"/>
                  </a:lnTo>
                  <a:lnTo>
                    <a:pt x="334" y="875"/>
                  </a:lnTo>
                  <a:lnTo>
                    <a:pt x="337" y="880"/>
                  </a:lnTo>
                  <a:lnTo>
                    <a:pt x="337" y="884"/>
                  </a:lnTo>
                  <a:lnTo>
                    <a:pt x="335" y="884"/>
                  </a:lnTo>
                  <a:lnTo>
                    <a:pt x="331" y="879"/>
                  </a:lnTo>
                  <a:lnTo>
                    <a:pt x="324" y="873"/>
                  </a:lnTo>
                  <a:lnTo>
                    <a:pt x="317" y="864"/>
                  </a:lnTo>
                  <a:lnTo>
                    <a:pt x="296" y="840"/>
                  </a:lnTo>
                  <a:lnTo>
                    <a:pt x="271" y="809"/>
                  </a:lnTo>
                  <a:lnTo>
                    <a:pt x="248" y="777"/>
                  </a:lnTo>
                  <a:lnTo>
                    <a:pt x="228" y="749"/>
                  </a:lnTo>
                  <a:lnTo>
                    <a:pt x="222" y="738"/>
                  </a:lnTo>
                  <a:lnTo>
                    <a:pt x="216" y="729"/>
                  </a:lnTo>
                  <a:lnTo>
                    <a:pt x="213" y="723"/>
                  </a:lnTo>
                  <a:lnTo>
                    <a:pt x="213" y="719"/>
                  </a:lnTo>
                  <a:lnTo>
                    <a:pt x="215" y="719"/>
                  </a:lnTo>
                  <a:lnTo>
                    <a:pt x="220" y="724"/>
                  </a:lnTo>
                  <a:lnTo>
                    <a:pt x="226" y="730"/>
                  </a:lnTo>
                  <a:lnTo>
                    <a:pt x="235" y="739"/>
                  </a:lnTo>
                  <a:lnTo>
                    <a:pt x="255" y="764"/>
                  </a:lnTo>
                  <a:lnTo>
                    <a:pt x="280" y="795"/>
                  </a:lnTo>
                  <a:close/>
                  <a:moveTo>
                    <a:pt x="440" y="1028"/>
                  </a:moveTo>
                  <a:lnTo>
                    <a:pt x="415" y="995"/>
                  </a:lnTo>
                  <a:lnTo>
                    <a:pt x="394" y="966"/>
                  </a:lnTo>
                  <a:lnTo>
                    <a:pt x="387" y="955"/>
                  </a:lnTo>
                  <a:lnTo>
                    <a:pt x="382" y="945"/>
                  </a:lnTo>
                  <a:lnTo>
                    <a:pt x="378" y="939"/>
                  </a:lnTo>
                  <a:lnTo>
                    <a:pt x="378" y="935"/>
                  </a:lnTo>
                  <a:lnTo>
                    <a:pt x="380" y="936"/>
                  </a:lnTo>
                  <a:lnTo>
                    <a:pt x="385" y="940"/>
                  </a:lnTo>
                  <a:lnTo>
                    <a:pt x="391" y="946"/>
                  </a:lnTo>
                  <a:lnTo>
                    <a:pt x="400" y="956"/>
                  </a:lnTo>
                  <a:lnTo>
                    <a:pt x="423" y="982"/>
                  </a:lnTo>
                  <a:lnTo>
                    <a:pt x="448" y="1014"/>
                  </a:lnTo>
                  <a:lnTo>
                    <a:pt x="474" y="1049"/>
                  </a:lnTo>
                  <a:lnTo>
                    <a:pt x="494" y="1077"/>
                  </a:lnTo>
                  <a:lnTo>
                    <a:pt x="501" y="1087"/>
                  </a:lnTo>
                  <a:lnTo>
                    <a:pt x="507" y="1097"/>
                  </a:lnTo>
                  <a:lnTo>
                    <a:pt x="510" y="1104"/>
                  </a:lnTo>
                  <a:lnTo>
                    <a:pt x="510" y="1107"/>
                  </a:lnTo>
                  <a:lnTo>
                    <a:pt x="508" y="1106"/>
                  </a:lnTo>
                  <a:lnTo>
                    <a:pt x="503" y="1103"/>
                  </a:lnTo>
                  <a:lnTo>
                    <a:pt x="497" y="1096"/>
                  </a:lnTo>
                  <a:lnTo>
                    <a:pt x="488" y="1086"/>
                  </a:lnTo>
                  <a:lnTo>
                    <a:pt x="466" y="1061"/>
                  </a:lnTo>
                  <a:lnTo>
                    <a:pt x="440" y="1028"/>
                  </a:lnTo>
                  <a:close/>
                  <a:moveTo>
                    <a:pt x="95" y="501"/>
                  </a:moveTo>
                  <a:lnTo>
                    <a:pt x="98" y="501"/>
                  </a:lnTo>
                  <a:lnTo>
                    <a:pt x="101" y="505"/>
                  </a:lnTo>
                  <a:lnTo>
                    <a:pt x="107" y="511"/>
                  </a:lnTo>
                  <a:lnTo>
                    <a:pt x="115" y="519"/>
                  </a:lnTo>
                  <a:lnTo>
                    <a:pt x="133" y="541"/>
                  </a:lnTo>
                  <a:lnTo>
                    <a:pt x="156" y="571"/>
                  </a:lnTo>
                  <a:lnTo>
                    <a:pt x="177" y="601"/>
                  </a:lnTo>
                  <a:lnTo>
                    <a:pt x="195" y="626"/>
                  </a:lnTo>
                  <a:lnTo>
                    <a:pt x="200" y="635"/>
                  </a:lnTo>
                  <a:lnTo>
                    <a:pt x="206" y="644"/>
                  </a:lnTo>
                  <a:lnTo>
                    <a:pt x="208" y="649"/>
                  </a:lnTo>
                  <a:lnTo>
                    <a:pt x="209" y="653"/>
                  </a:lnTo>
                  <a:lnTo>
                    <a:pt x="207" y="651"/>
                  </a:lnTo>
                  <a:lnTo>
                    <a:pt x="202" y="648"/>
                  </a:lnTo>
                  <a:lnTo>
                    <a:pt x="196" y="643"/>
                  </a:lnTo>
                  <a:lnTo>
                    <a:pt x="189" y="634"/>
                  </a:lnTo>
                  <a:lnTo>
                    <a:pt x="170" y="612"/>
                  </a:lnTo>
                  <a:lnTo>
                    <a:pt x="148" y="583"/>
                  </a:lnTo>
                  <a:lnTo>
                    <a:pt x="126" y="553"/>
                  </a:lnTo>
                  <a:lnTo>
                    <a:pt x="109" y="528"/>
                  </a:lnTo>
                  <a:lnTo>
                    <a:pt x="103" y="518"/>
                  </a:lnTo>
                  <a:lnTo>
                    <a:pt x="98" y="510"/>
                  </a:lnTo>
                  <a:lnTo>
                    <a:pt x="95" y="505"/>
                  </a:lnTo>
                  <a:lnTo>
                    <a:pt x="95" y="501"/>
                  </a:lnTo>
                  <a:close/>
                  <a:moveTo>
                    <a:pt x="244" y="700"/>
                  </a:moveTo>
                  <a:lnTo>
                    <a:pt x="247" y="700"/>
                  </a:lnTo>
                  <a:lnTo>
                    <a:pt x="251" y="703"/>
                  </a:lnTo>
                  <a:lnTo>
                    <a:pt x="257" y="710"/>
                  </a:lnTo>
                  <a:lnTo>
                    <a:pt x="265" y="718"/>
                  </a:lnTo>
                  <a:lnTo>
                    <a:pt x="285" y="742"/>
                  </a:lnTo>
                  <a:lnTo>
                    <a:pt x="309" y="772"/>
                  </a:lnTo>
                  <a:lnTo>
                    <a:pt x="332" y="804"/>
                  </a:lnTo>
                  <a:lnTo>
                    <a:pt x="350" y="830"/>
                  </a:lnTo>
                  <a:lnTo>
                    <a:pt x="357" y="840"/>
                  </a:lnTo>
                  <a:lnTo>
                    <a:pt x="361" y="849"/>
                  </a:lnTo>
                  <a:lnTo>
                    <a:pt x="364" y="854"/>
                  </a:lnTo>
                  <a:lnTo>
                    <a:pt x="364" y="858"/>
                  </a:lnTo>
                  <a:lnTo>
                    <a:pt x="362" y="858"/>
                  </a:lnTo>
                  <a:lnTo>
                    <a:pt x="358" y="854"/>
                  </a:lnTo>
                  <a:lnTo>
                    <a:pt x="352" y="848"/>
                  </a:lnTo>
                  <a:lnTo>
                    <a:pt x="344" y="839"/>
                  </a:lnTo>
                  <a:lnTo>
                    <a:pt x="324" y="816"/>
                  </a:lnTo>
                  <a:lnTo>
                    <a:pt x="301" y="786"/>
                  </a:lnTo>
                  <a:lnTo>
                    <a:pt x="278" y="755"/>
                  </a:lnTo>
                  <a:lnTo>
                    <a:pt x="260" y="728"/>
                  </a:lnTo>
                  <a:lnTo>
                    <a:pt x="253" y="717"/>
                  </a:lnTo>
                  <a:lnTo>
                    <a:pt x="248" y="709"/>
                  </a:lnTo>
                  <a:lnTo>
                    <a:pt x="245" y="703"/>
                  </a:lnTo>
                  <a:lnTo>
                    <a:pt x="244" y="700"/>
                  </a:lnTo>
                  <a:close/>
                  <a:moveTo>
                    <a:pt x="462" y="997"/>
                  </a:moveTo>
                  <a:lnTo>
                    <a:pt x="438" y="964"/>
                  </a:lnTo>
                  <a:lnTo>
                    <a:pt x="419" y="936"/>
                  </a:lnTo>
                  <a:lnTo>
                    <a:pt x="412" y="926"/>
                  </a:lnTo>
                  <a:lnTo>
                    <a:pt x="406" y="917"/>
                  </a:lnTo>
                  <a:lnTo>
                    <a:pt x="404" y="910"/>
                  </a:lnTo>
                  <a:lnTo>
                    <a:pt x="403" y="908"/>
                  </a:lnTo>
                  <a:lnTo>
                    <a:pt x="405" y="908"/>
                  </a:lnTo>
                  <a:lnTo>
                    <a:pt x="410" y="912"/>
                  </a:lnTo>
                  <a:lnTo>
                    <a:pt x="416" y="918"/>
                  </a:lnTo>
                  <a:lnTo>
                    <a:pt x="425" y="927"/>
                  </a:lnTo>
                  <a:lnTo>
                    <a:pt x="446" y="952"/>
                  </a:lnTo>
                  <a:lnTo>
                    <a:pt x="471" y="983"/>
                  </a:lnTo>
                  <a:lnTo>
                    <a:pt x="496" y="1015"/>
                  </a:lnTo>
                  <a:lnTo>
                    <a:pt x="514" y="1043"/>
                  </a:lnTo>
                  <a:lnTo>
                    <a:pt x="522" y="1054"/>
                  </a:lnTo>
                  <a:lnTo>
                    <a:pt x="527" y="1063"/>
                  </a:lnTo>
                  <a:lnTo>
                    <a:pt x="529" y="1069"/>
                  </a:lnTo>
                  <a:lnTo>
                    <a:pt x="530" y="1071"/>
                  </a:lnTo>
                  <a:lnTo>
                    <a:pt x="528" y="1071"/>
                  </a:lnTo>
                  <a:lnTo>
                    <a:pt x="524" y="1068"/>
                  </a:lnTo>
                  <a:lnTo>
                    <a:pt x="516" y="1062"/>
                  </a:lnTo>
                  <a:lnTo>
                    <a:pt x="509" y="1053"/>
                  </a:lnTo>
                  <a:lnTo>
                    <a:pt x="487" y="1028"/>
                  </a:lnTo>
                  <a:lnTo>
                    <a:pt x="462" y="997"/>
                  </a:lnTo>
                  <a:close/>
                  <a:moveTo>
                    <a:pt x="60" y="378"/>
                  </a:moveTo>
                  <a:lnTo>
                    <a:pt x="79" y="405"/>
                  </a:lnTo>
                  <a:lnTo>
                    <a:pt x="95" y="428"/>
                  </a:lnTo>
                  <a:lnTo>
                    <a:pt x="101" y="438"/>
                  </a:lnTo>
                  <a:lnTo>
                    <a:pt x="105" y="445"/>
                  </a:lnTo>
                  <a:lnTo>
                    <a:pt x="107" y="451"/>
                  </a:lnTo>
                  <a:lnTo>
                    <a:pt x="107" y="453"/>
                  </a:lnTo>
                  <a:lnTo>
                    <a:pt x="106" y="453"/>
                  </a:lnTo>
                  <a:lnTo>
                    <a:pt x="102" y="450"/>
                  </a:lnTo>
                  <a:lnTo>
                    <a:pt x="97" y="444"/>
                  </a:lnTo>
                  <a:lnTo>
                    <a:pt x="90" y="437"/>
                  </a:lnTo>
                  <a:lnTo>
                    <a:pt x="73" y="416"/>
                  </a:lnTo>
                  <a:lnTo>
                    <a:pt x="53" y="390"/>
                  </a:lnTo>
                  <a:lnTo>
                    <a:pt x="33" y="362"/>
                  </a:lnTo>
                  <a:lnTo>
                    <a:pt x="18" y="340"/>
                  </a:lnTo>
                  <a:lnTo>
                    <a:pt x="11" y="330"/>
                  </a:lnTo>
                  <a:lnTo>
                    <a:pt x="8" y="322"/>
                  </a:lnTo>
                  <a:lnTo>
                    <a:pt x="6" y="317"/>
                  </a:lnTo>
                  <a:lnTo>
                    <a:pt x="5" y="315"/>
                  </a:lnTo>
                  <a:lnTo>
                    <a:pt x="7" y="315"/>
                  </a:lnTo>
                  <a:lnTo>
                    <a:pt x="10" y="318"/>
                  </a:lnTo>
                  <a:lnTo>
                    <a:pt x="16" y="323"/>
                  </a:lnTo>
                  <a:lnTo>
                    <a:pt x="23" y="331"/>
                  </a:lnTo>
                  <a:lnTo>
                    <a:pt x="39" y="351"/>
                  </a:lnTo>
                  <a:lnTo>
                    <a:pt x="60" y="378"/>
                  </a:lnTo>
                  <a:close/>
                  <a:moveTo>
                    <a:pt x="249" y="642"/>
                  </a:moveTo>
                  <a:lnTo>
                    <a:pt x="247" y="642"/>
                  </a:lnTo>
                  <a:lnTo>
                    <a:pt x="243" y="639"/>
                  </a:lnTo>
                  <a:lnTo>
                    <a:pt x="238" y="633"/>
                  </a:lnTo>
                  <a:lnTo>
                    <a:pt x="230" y="625"/>
                  </a:lnTo>
                  <a:lnTo>
                    <a:pt x="212" y="603"/>
                  </a:lnTo>
                  <a:lnTo>
                    <a:pt x="190" y="576"/>
                  </a:lnTo>
                  <a:lnTo>
                    <a:pt x="170" y="547"/>
                  </a:lnTo>
                  <a:lnTo>
                    <a:pt x="154" y="523"/>
                  </a:lnTo>
                  <a:lnTo>
                    <a:pt x="147" y="513"/>
                  </a:lnTo>
                  <a:lnTo>
                    <a:pt x="143" y="506"/>
                  </a:lnTo>
                  <a:lnTo>
                    <a:pt x="141" y="500"/>
                  </a:lnTo>
                  <a:lnTo>
                    <a:pt x="141" y="497"/>
                  </a:lnTo>
                  <a:lnTo>
                    <a:pt x="143" y="497"/>
                  </a:lnTo>
                  <a:lnTo>
                    <a:pt x="146" y="500"/>
                  </a:lnTo>
                  <a:lnTo>
                    <a:pt x="152" y="506"/>
                  </a:lnTo>
                  <a:lnTo>
                    <a:pt x="159" y="514"/>
                  </a:lnTo>
                  <a:lnTo>
                    <a:pt x="177" y="536"/>
                  </a:lnTo>
                  <a:lnTo>
                    <a:pt x="199" y="563"/>
                  </a:lnTo>
                  <a:lnTo>
                    <a:pt x="220" y="592"/>
                  </a:lnTo>
                  <a:lnTo>
                    <a:pt x="236" y="616"/>
                  </a:lnTo>
                  <a:lnTo>
                    <a:pt x="242" y="626"/>
                  </a:lnTo>
                  <a:lnTo>
                    <a:pt x="247" y="633"/>
                  </a:lnTo>
                  <a:lnTo>
                    <a:pt x="249" y="639"/>
                  </a:lnTo>
                  <a:lnTo>
                    <a:pt x="249" y="642"/>
                  </a:lnTo>
                  <a:close/>
                  <a:moveTo>
                    <a:pt x="284" y="688"/>
                  </a:moveTo>
                  <a:lnTo>
                    <a:pt x="287" y="688"/>
                  </a:lnTo>
                  <a:lnTo>
                    <a:pt x="290" y="691"/>
                  </a:lnTo>
                  <a:lnTo>
                    <a:pt x="296" y="697"/>
                  </a:lnTo>
                  <a:lnTo>
                    <a:pt x="304" y="705"/>
                  </a:lnTo>
                  <a:lnTo>
                    <a:pt x="323" y="728"/>
                  </a:lnTo>
                  <a:lnTo>
                    <a:pt x="346" y="757"/>
                  </a:lnTo>
                  <a:lnTo>
                    <a:pt x="367" y="786"/>
                  </a:lnTo>
                  <a:lnTo>
                    <a:pt x="385" y="812"/>
                  </a:lnTo>
                  <a:lnTo>
                    <a:pt x="391" y="822"/>
                  </a:lnTo>
                  <a:lnTo>
                    <a:pt x="397" y="831"/>
                  </a:lnTo>
                  <a:lnTo>
                    <a:pt x="399" y="836"/>
                  </a:lnTo>
                  <a:lnTo>
                    <a:pt x="399" y="838"/>
                  </a:lnTo>
                  <a:lnTo>
                    <a:pt x="397" y="838"/>
                  </a:lnTo>
                  <a:lnTo>
                    <a:pt x="393" y="835"/>
                  </a:lnTo>
                  <a:lnTo>
                    <a:pt x="387" y="830"/>
                  </a:lnTo>
                  <a:lnTo>
                    <a:pt x="379" y="821"/>
                  </a:lnTo>
                  <a:lnTo>
                    <a:pt x="360" y="798"/>
                  </a:lnTo>
                  <a:lnTo>
                    <a:pt x="337" y="770"/>
                  </a:lnTo>
                  <a:lnTo>
                    <a:pt x="316" y="740"/>
                  </a:lnTo>
                  <a:lnTo>
                    <a:pt x="298" y="715"/>
                  </a:lnTo>
                  <a:lnTo>
                    <a:pt x="292" y="704"/>
                  </a:lnTo>
                  <a:lnTo>
                    <a:pt x="287" y="697"/>
                  </a:lnTo>
                  <a:lnTo>
                    <a:pt x="284" y="691"/>
                  </a:lnTo>
                  <a:lnTo>
                    <a:pt x="284" y="688"/>
                  </a:lnTo>
                  <a:close/>
                  <a:moveTo>
                    <a:pt x="493" y="973"/>
                  </a:moveTo>
                  <a:lnTo>
                    <a:pt x="469" y="942"/>
                  </a:lnTo>
                  <a:lnTo>
                    <a:pt x="451" y="915"/>
                  </a:lnTo>
                  <a:lnTo>
                    <a:pt x="444" y="904"/>
                  </a:lnTo>
                  <a:lnTo>
                    <a:pt x="439" y="895"/>
                  </a:lnTo>
                  <a:lnTo>
                    <a:pt x="437" y="890"/>
                  </a:lnTo>
                  <a:lnTo>
                    <a:pt x="437" y="887"/>
                  </a:lnTo>
                  <a:lnTo>
                    <a:pt x="438" y="887"/>
                  </a:lnTo>
                  <a:lnTo>
                    <a:pt x="443" y="890"/>
                  </a:lnTo>
                  <a:lnTo>
                    <a:pt x="448" y="896"/>
                  </a:lnTo>
                  <a:lnTo>
                    <a:pt x="457" y="905"/>
                  </a:lnTo>
                  <a:lnTo>
                    <a:pt x="478" y="929"/>
                  </a:lnTo>
                  <a:lnTo>
                    <a:pt x="501" y="958"/>
                  </a:lnTo>
                  <a:lnTo>
                    <a:pt x="525" y="989"/>
                  </a:lnTo>
                  <a:lnTo>
                    <a:pt x="543" y="1016"/>
                  </a:lnTo>
                  <a:lnTo>
                    <a:pt x="550" y="1027"/>
                  </a:lnTo>
                  <a:lnTo>
                    <a:pt x="555" y="1036"/>
                  </a:lnTo>
                  <a:lnTo>
                    <a:pt x="557" y="1041"/>
                  </a:lnTo>
                  <a:lnTo>
                    <a:pt x="559" y="1044"/>
                  </a:lnTo>
                  <a:lnTo>
                    <a:pt x="556" y="1044"/>
                  </a:lnTo>
                  <a:lnTo>
                    <a:pt x="552" y="1041"/>
                  </a:lnTo>
                  <a:lnTo>
                    <a:pt x="546" y="1035"/>
                  </a:lnTo>
                  <a:lnTo>
                    <a:pt x="537" y="1026"/>
                  </a:lnTo>
                  <a:lnTo>
                    <a:pt x="516" y="1003"/>
                  </a:lnTo>
                  <a:lnTo>
                    <a:pt x="493" y="973"/>
                  </a:lnTo>
                  <a:close/>
                  <a:moveTo>
                    <a:pt x="116" y="385"/>
                  </a:moveTo>
                  <a:lnTo>
                    <a:pt x="134" y="411"/>
                  </a:lnTo>
                  <a:lnTo>
                    <a:pt x="149" y="433"/>
                  </a:lnTo>
                  <a:lnTo>
                    <a:pt x="155" y="442"/>
                  </a:lnTo>
                  <a:lnTo>
                    <a:pt x="159" y="449"/>
                  </a:lnTo>
                  <a:lnTo>
                    <a:pt x="161" y="454"/>
                  </a:lnTo>
                  <a:lnTo>
                    <a:pt x="161" y="456"/>
                  </a:lnTo>
                  <a:lnTo>
                    <a:pt x="159" y="456"/>
                  </a:lnTo>
                  <a:lnTo>
                    <a:pt x="156" y="454"/>
                  </a:lnTo>
                  <a:lnTo>
                    <a:pt x="150" y="449"/>
                  </a:lnTo>
                  <a:lnTo>
                    <a:pt x="144" y="442"/>
                  </a:lnTo>
                  <a:lnTo>
                    <a:pt x="128" y="422"/>
                  </a:lnTo>
                  <a:lnTo>
                    <a:pt x="108" y="397"/>
                  </a:lnTo>
                  <a:lnTo>
                    <a:pt x="89" y="370"/>
                  </a:lnTo>
                  <a:lnTo>
                    <a:pt x="75" y="347"/>
                  </a:lnTo>
                  <a:lnTo>
                    <a:pt x="70" y="339"/>
                  </a:lnTo>
                  <a:lnTo>
                    <a:pt x="65" y="331"/>
                  </a:lnTo>
                  <a:lnTo>
                    <a:pt x="63" y="327"/>
                  </a:lnTo>
                  <a:lnTo>
                    <a:pt x="63" y="323"/>
                  </a:lnTo>
                  <a:lnTo>
                    <a:pt x="64" y="323"/>
                  </a:lnTo>
                  <a:lnTo>
                    <a:pt x="68" y="327"/>
                  </a:lnTo>
                  <a:lnTo>
                    <a:pt x="73" y="332"/>
                  </a:lnTo>
                  <a:lnTo>
                    <a:pt x="79" y="340"/>
                  </a:lnTo>
                  <a:lnTo>
                    <a:pt x="97" y="359"/>
                  </a:lnTo>
                  <a:lnTo>
                    <a:pt x="116" y="385"/>
                  </a:lnTo>
                  <a:close/>
                  <a:moveTo>
                    <a:pt x="249" y="563"/>
                  </a:moveTo>
                  <a:lnTo>
                    <a:pt x="269" y="590"/>
                  </a:lnTo>
                  <a:lnTo>
                    <a:pt x="284" y="613"/>
                  </a:lnTo>
                  <a:lnTo>
                    <a:pt x="291" y="622"/>
                  </a:lnTo>
                  <a:lnTo>
                    <a:pt x="294" y="630"/>
                  </a:lnTo>
                  <a:lnTo>
                    <a:pt x="297" y="635"/>
                  </a:lnTo>
                  <a:lnTo>
                    <a:pt x="297" y="637"/>
                  </a:lnTo>
                  <a:lnTo>
                    <a:pt x="295" y="637"/>
                  </a:lnTo>
                  <a:lnTo>
                    <a:pt x="292" y="634"/>
                  </a:lnTo>
                  <a:lnTo>
                    <a:pt x="287" y="630"/>
                  </a:lnTo>
                  <a:lnTo>
                    <a:pt x="279" y="622"/>
                  </a:lnTo>
                  <a:lnTo>
                    <a:pt x="262" y="602"/>
                  </a:lnTo>
                  <a:lnTo>
                    <a:pt x="241" y="575"/>
                  </a:lnTo>
                  <a:lnTo>
                    <a:pt x="222" y="548"/>
                  </a:lnTo>
                  <a:lnTo>
                    <a:pt x="206" y="524"/>
                  </a:lnTo>
                  <a:lnTo>
                    <a:pt x="200" y="514"/>
                  </a:lnTo>
                  <a:lnTo>
                    <a:pt x="196" y="507"/>
                  </a:lnTo>
                  <a:lnTo>
                    <a:pt x="194" y="501"/>
                  </a:lnTo>
                  <a:lnTo>
                    <a:pt x="193" y="499"/>
                  </a:lnTo>
                  <a:lnTo>
                    <a:pt x="195" y="499"/>
                  </a:lnTo>
                  <a:lnTo>
                    <a:pt x="199" y="501"/>
                  </a:lnTo>
                  <a:lnTo>
                    <a:pt x="204" y="507"/>
                  </a:lnTo>
                  <a:lnTo>
                    <a:pt x="211" y="514"/>
                  </a:lnTo>
                  <a:lnTo>
                    <a:pt x="228" y="536"/>
                  </a:lnTo>
                  <a:lnTo>
                    <a:pt x="249" y="563"/>
                  </a:lnTo>
                  <a:close/>
                  <a:moveTo>
                    <a:pt x="441" y="826"/>
                  </a:moveTo>
                  <a:lnTo>
                    <a:pt x="439" y="826"/>
                  </a:lnTo>
                  <a:lnTo>
                    <a:pt x="435" y="823"/>
                  </a:lnTo>
                  <a:lnTo>
                    <a:pt x="429" y="818"/>
                  </a:lnTo>
                  <a:lnTo>
                    <a:pt x="423" y="810"/>
                  </a:lnTo>
                  <a:lnTo>
                    <a:pt x="404" y="789"/>
                  </a:lnTo>
                  <a:lnTo>
                    <a:pt x="382" y="760"/>
                  </a:lnTo>
                  <a:lnTo>
                    <a:pt x="361" y="732"/>
                  </a:lnTo>
                  <a:lnTo>
                    <a:pt x="344" y="708"/>
                  </a:lnTo>
                  <a:lnTo>
                    <a:pt x="338" y="698"/>
                  </a:lnTo>
                  <a:lnTo>
                    <a:pt x="334" y="690"/>
                  </a:lnTo>
                  <a:lnTo>
                    <a:pt x="331" y="685"/>
                  </a:lnTo>
                  <a:lnTo>
                    <a:pt x="331" y="682"/>
                  </a:lnTo>
                  <a:lnTo>
                    <a:pt x="333" y="682"/>
                  </a:lnTo>
                  <a:lnTo>
                    <a:pt x="337" y="685"/>
                  </a:lnTo>
                  <a:lnTo>
                    <a:pt x="343" y="690"/>
                  </a:lnTo>
                  <a:lnTo>
                    <a:pt x="350" y="698"/>
                  </a:lnTo>
                  <a:lnTo>
                    <a:pt x="369" y="719"/>
                  </a:lnTo>
                  <a:lnTo>
                    <a:pt x="390" y="748"/>
                  </a:lnTo>
                  <a:lnTo>
                    <a:pt x="412" y="777"/>
                  </a:lnTo>
                  <a:lnTo>
                    <a:pt x="428" y="800"/>
                  </a:lnTo>
                  <a:lnTo>
                    <a:pt x="434" y="810"/>
                  </a:lnTo>
                  <a:lnTo>
                    <a:pt x="439" y="818"/>
                  </a:lnTo>
                  <a:lnTo>
                    <a:pt x="441" y="823"/>
                  </a:lnTo>
                  <a:lnTo>
                    <a:pt x="441" y="826"/>
                  </a:lnTo>
                  <a:close/>
                  <a:moveTo>
                    <a:pt x="532" y="955"/>
                  </a:moveTo>
                  <a:lnTo>
                    <a:pt x="509" y="926"/>
                  </a:lnTo>
                  <a:lnTo>
                    <a:pt x="491" y="900"/>
                  </a:lnTo>
                  <a:lnTo>
                    <a:pt x="484" y="890"/>
                  </a:lnTo>
                  <a:lnTo>
                    <a:pt x="480" y="881"/>
                  </a:lnTo>
                  <a:lnTo>
                    <a:pt x="478" y="876"/>
                  </a:lnTo>
                  <a:lnTo>
                    <a:pt x="477" y="873"/>
                  </a:lnTo>
                  <a:lnTo>
                    <a:pt x="479" y="873"/>
                  </a:lnTo>
                  <a:lnTo>
                    <a:pt x="483" y="876"/>
                  </a:lnTo>
                  <a:lnTo>
                    <a:pt x="489" y="881"/>
                  </a:lnTo>
                  <a:lnTo>
                    <a:pt x="497" y="890"/>
                  </a:lnTo>
                  <a:lnTo>
                    <a:pt x="516" y="913"/>
                  </a:lnTo>
                  <a:lnTo>
                    <a:pt x="540" y="941"/>
                  </a:lnTo>
                  <a:lnTo>
                    <a:pt x="562" y="971"/>
                  </a:lnTo>
                  <a:lnTo>
                    <a:pt x="580" y="997"/>
                  </a:lnTo>
                  <a:lnTo>
                    <a:pt x="587" y="1007"/>
                  </a:lnTo>
                  <a:lnTo>
                    <a:pt x="591" y="1015"/>
                  </a:lnTo>
                  <a:lnTo>
                    <a:pt x="594" y="1021"/>
                  </a:lnTo>
                  <a:lnTo>
                    <a:pt x="594" y="1024"/>
                  </a:lnTo>
                  <a:lnTo>
                    <a:pt x="592" y="1024"/>
                  </a:lnTo>
                  <a:lnTo>
                    <a:pt x="588" y="1021"/>
                  </a:lnTo>
                  <a:lnTo>
                    <a:pt x="581" y="1014"/>
                  </a:lnTo>
                  <a:lnTo>
                    <a:pt x="574" y="1007"/>
                  </a:lnTo>
                  <a:lnTo>
                    <a:pt x="554" y="984"/>
                  </a:lnTo>
                  <a:lnTo>
                    <a:pt x="532" y="955"/>
                  </a:lnTo>
                  <a:close/>
                  <a:moveTo>
                    <a:pt x="58" y="234"/>
                  </a:moveTo>
                  <a:lnTo>
                    <a:pt x="75" y="258"/>
                  </a:lnTo>
                  <a:lnTo>
                    <a:pt x="88" y="278"/>
                  </a:lnTo>
                  <a:lnTo>
                    <a:pt x="93" y="287"/>
                  </a:lnTo>
                  <a:lnTo>
                    <a:pt x="97" y="293"/>
                  </a:lnTo>
                  <a:lnTo>
                    <a:pt x="99" y="298"/>
                  </a:lnTo>
                  <a:lnTo>
                    <a:pt x="99" y="301"/>
                  </a:lnTo>
                  <a:lnTo>
                    <a:pt x="98" y="300"/>
                  </a:lnTo>
                  <a:lnTo>
                    <a:pt x="94" y="298"/>
                  </a:lnTo>
                  <a:lnTo>
                    <a:pt x="89" y="293"/>
                  </a:lnTo>
                  <a:lnTo>
                    <a:pt x="84" y="287"/>
                  </a:lnTo>
                  <a:lnTo>
                    <a:pt x="68" y="268"/>
                  </a:lnTo>
                  <a:lnTo>
                    <a:pt x="51" y="246"/>
                  </a:lnTo>
                  <a:lnTo>
                    <a:pt x="34" y="221"/>
                  </a:lnTo>
                  <a:lnTo>
                    <a:pt x="20" y="200"/>
                  </a:lnTo>
                  <a:lnTo>
                    <a:pt x="11" y="185"/>
                  </a:lnTo>
                  <a:lnTo>
                    <a:pt x="9" y="179"/>
                  </a:lnTo>
                  <a:lnTo>
                    <a:pt x="11" y="179"/>
                  </a:lnTo>
                  <a:lnTo>
                    <a:pt x="14" y="181"/>
                  </a:lnTo>
                  <a:lnTo>
                    <a:pt x="19" y="186"/>
                  </a:lnTo>
                  <a:lnTo>
                    <a:pt x="25" y="193"/>
                  </a:lnTo>
                  <a:lnTo>
                    <a:pt x="40" y="211"/>
                  </a:lnTo>
                  <a:lnTo>
                    <a:pt x="58" y="234"/>
                  </a:lnTo>
                  <a:close/>
                  <a:moveTo>
                    <a:pt x="223" y="466"/>
                  </a:moveTo>
                  <a:lnTo>
                    <a:pt x="221" y="466"/>
                  </a:lnTo>
                  <a:lnTo>
                    <a:pt x="217" y="464"/>
                  </a:lnTo>
                  <a:lnTo>
                    <a:pt x="212" y="458"/>
                  </a:lnTo>
                  <a:lnTo>
                    <a:pt x="206" y="452"/>
                  </a:lnTo>
                  <a:lnTo>
                    <a:pt x="189" y="433"/>
                  </a:lnTo>
                  <a:lnTo>
                    <a:pt x="171" y="410"/>
                  </a:lnTo>
                  <a:lnTo>
                    <a:pt x="154" y="384"/>
                  </a:lnTo>
                  <a:lnTo>
                    <a:pt x="139" y="362"/>
                  </a:lnTo>
                  <a:lnTo>
                    <a:pt x="134" y="354"/>
                  </a:lnTo>
                  <a:lnTo>
                    <a:pt x="130" y="347"/>
                  </a:lnTo>
                  <a:lnTo>
                    <a:pt x="128" y="342"/>
                  </a:lnTo>
                  <a:lnTo>
                    <a:pt x="128" y="340"/>
                  </a:lnTo>
                  <a:lnTo>
                    <a:pt x="130" y="340"/>
                  </a:lnTo>
                  <a:lnTo>
                    <a:pt x="133" y="343"/>
                  </a:lnTo>
                  <a:lnTo>
                    <a:pt x="139" y="347"/>
                  </a:lnTo>
                  <a:lnTo>
                    <a:pt x="144" y="354"/>
                  </a:lnTo>
                  <a:lnTo>
                    <a:pt x="160" y="373"/>
                  </a:lnTo>
                  <a:lnTo>
                    <a:pt x="179" y="397"/>
                  </a:lnTo>
                  <a:lnTo>
                    <a:pt x="197" y="422"/>
                  </a:lnTo>
                  <a:lnTo>
                    <a:pt x="211" y="443"/>
                  </a:lnTo>
                  <a:lnTo>
                    <a:pt x="216" y="452"/>
                  </a:lnTo>
                  <a:lnTo>
                    <a:pt x="220" y="459"/>
                  </a:lnTo>
                  <a:lnTo>
                    <a:pt x="222" y="464"/>
                  </a:lnTo>
                  <a:lnTo>
                    <a:pt x="223" y="466"/>
                  </a:lnTo>
                  <a:close/>
                  <a:moveTo>
                    <a:pt x="306" y="567"/>
                  </a:moveTo>
                  <a:lnTo>
                    <a:pt x="325" y="593"/>
                  </a:lnTo>
                  <a:lnTo>
                    <a:pt x="340" y="616"/>
                  </a:lnTo>
                  <a:lnTo>
                    <a:pt x="346" y="625"/>
                  </a:lnTo>
                  <a:lnTo>
                    <a:pt x="350" y="632"/>
                  </a:lnTo>
                  <a:lnTo>
                    <a:pt x="352" y="636"/>
                  </a:lnTo>
                  <a:lnTo>
                    <a:pt x="352" y="640"/>
                  </a:lnTo>
                  <a:lnTo>
                    <a:pt x="351" y="640"/>
                  </a:lnTo>
                  <a:lnTo>
                    <a:pt x="347" y="636"/>
                  </a:lnTo>
                  <a:lnTo>
                    <a:pt x="343" y="632"/>
                  </a:lnTo>
                  <a:lnTo>
                    <a:pt x="335" y="625"/>
                  </a:lnTo>
                  <a:lnTo>
                    <a:pt x="319" y="605"/>
                  </a:lnTo>
                  <a:lnTo>
                    <a:pt x="298" y="579"/>
                  </a:lnTo>
                  <a:lnTo>
                    <a:pt x="279" y="553"/>
                  </a:lnTo>
                  <a:lnTo>
                    <a:pt x="265" y="531"/>
                  </a:lnTo>
                  <a:lnTo>
                    <a:pt x="258" y="521"/>
                  </a:lnTo>
                  <a:lnTo>
                    <a:pt x="255" y="514"/>
                  </a:lnTo>
                  <a:lnTo>
                    <a:pt x="253" y="509"/>
                  </a:lnTo>
                  <a:lnTo>
                    <a:pt x="252" y="507"/>
                  </a:lnTo>
                  <a:lnTo>
                    <a:pt x="254" y="507"/>
                  </a:lnTo>
                  <a:lnTo>
                    <a:pt x="257" y="509"/>
                  </a:lnTo>
                  <a:lnTo>
                    <a:pt x="263" y="514"/>
                  </a:lnTo>
                  <a:lnTo>
                    <a:pt x="270" y="522"/>
                  </a:lnTo>
                  <a:lnTo>
                    <a:pt x="287" y="541"/>
                  </a:lnTo>
                  <a:lnTo>
                    <a:pt x="306" y="567"/>
                  </a:lnTo>
                  <a:close/>
                  <a:moveTo>
                    <a:pt x="442" y="745"/>
                  </a:moveTo>
                  <a:lnTo>
                    <a:pt x="462" y="772"/>
                  </a:lnTo>
                  <a:lnTo>
                    <a:pt x="479" y="795"/>
                  </a:lnTo>
                  <a:lnTo>
                    <a:pt x="484" y="805"/>
                  </a:lnTo>
                  <a:lnTo>
                    <a:pt x="488" y="812"/>
                  </a:lnTo>
                  <a:lnTo>
                    <a:pt x="491" y="818"/>
                  </a:lnTo>
                  <a:lnTo>
                    <a:pt x="492" y="821"/>
                  </a:lnTo>
                  <a:lnTo>
                    <a:pt x="489" y="820"/>
                  </a:lnTo>
                  <a:lnTo>
                    <a:pt x="485" y="818"/>
                  </a:lnTo>
                  <a:lnTo>
                    <a:pt x="480" y="812"/>
                  </a:lnTo>
                  <a:lnTo>
                    <a:pt x="472" y="805"/>
                  </a:lnTo>
                  <a:lnTo>
                    <a:pt x="455" y="784"/>
                  </a:lnTo>
                  <a:lnTo>
                    <a:pt x="434" y="758"/>
                  </a:lnTo>
                  <a:lnTo>
                    <a:pt x="414" y="730"/>
                  </a:lnTo>
                  <a:lnTo>
                    <a:pt x="398" y="707"/>
                  </a:lnTo>
                  <a:lnTo>
                    <a:pt x="392" y="698"/>
                  </a:lnTo>
                  <a:lnTo>
                    <a:pt x="388" y="690"/>
                  </a:lnTo>
                  <a:lnTo>
                    <a:pt x="386" y="685"/>
                  </a:lnTo>
                  <a:lnTo>
                    <a:pt x="385" y="682"/>
                  </a:lnTo>
                  <a:lnTo>
                    <a:pt x="387" y="682"/>
                  </a:lnTo>
                  <a:lnTo>
                    <a:pt x="391" y="685"/>
                  </a:lnTo>
                  <a:lnTo>
                    <a:pt x="397" y="690"/>
                  </a:lnTo>
                  <a:lnTo>
                    <a:pt x="403" y="698"/>
                  </a:lnTo>
                  <a:lnTo>
                    <a:pt x="421" y="718"/>
                  </a:lnTo>
                  <a:lnTo>
                    <a:pt x="442" y="745"/>
                  </a:lnTo>
                  <a:close/>
                  <a:moveTo>
                    <a:pt x="637" y="1009"/>
                  </a:moveTo>
                  <a:lnTo>
                    <a:pt x="636" y="1009"/>
                  </a:lnTo>
                  <a:lnTo>
                    <a:pt x="632" y="1007"/>
                  </a:lnTo>
                  <a:lnTo>
                    <a:pt x="625" y="1001"/>
                  </a:lnTo>
                  <a:lnTo>
                    <a:pt x="618" y="993"/>
                  </a:lnTo>
                  <a:lnTo>
                    <a:pt x="600" y="972"/>
                  </a:lnTo>
                  <a:lnTo>
                    <a:pt x="577" y="944"/>
                  </a:lnTo>
                  <a:lnTo>
                    <a:pt x="555" y="915"/>
                  </a:lnTo>
                  <a:lnTo>
                    <a:pt x="539" y="891"/>
                  </a:lnTo>
                  <a:lnTo>
                    <a:pt x="533" y="881"/>
                  </a:lnTo>
                  <a:lnTo>
                    <a:pt x="528" y="873"/>
                  </a:lnTo>
                  <a:lnTo>
                    <a:pt x="526" y="867"/>
                  </a:lnTo>
                  <a:lnTo>
                    <a:pt x="525" y="865"/>
                  </a:lnTo>
                  <a:lnTo>
                    <a:pt x="527" y="865"/>
                  </a:lnTo>
                  <a:lnTo>
                    <a:pt x="532" y="867"/>
                  </a:lnTo>
                  <a:lnTo>
                    <a:pt x="537" y="873"/>
                  </a:lnTo>
                  <a:lnTo>
                    <a:pt x="545" y="881"/>
                  </a:lnTo>
                  <a:lnTo>
                    <a:pt x="564" y="903"/>
                  </a:lnTo>
                  <a:lnTo>
                    <a:pt x="586" y="930"/>
                  </a:lnTo>
                  <a:lnTo>
                    <a:pt x="607" y="959"/>
                  </a:lnTo>
                  <a:lnTo>
                    <a:pt x="624" y="983"/>
                  </a:lnTo>
                  <a:lnTo>
                    <a:pt x="631" y="993"/>
                  </a:lnTo>
                  <a:lnTo>
                    <a:pt x="635" y="1001"/>
                  </a:lnTo>
                  <a:lnTo>
                    <a:pt x="637" y="1007"/>
                  </a:lnTo>
                  <a:lnTo>
                    <a:pt x="637" y="1009"/>
                  </a:lnTo>
                  <a:close/>
                  <a:moveTo>
                    <a:pt x="132" y="259"/>
                  </a:moveTo>
                  <a:lnTo>
                    <a:pt x="148" y="281"/>
                  </a:lnTo>
                  <a:lnTo>
                    <a:pt x="161" y="301"/>
                  </a:lnTo>
                  <a:lnTo>
                    <a:pt x="166" y="309"/>
                  </a:lnTo>
                  <a:lnTo>
                    <a:pt x="169" y="316"/>
                  </a:lnTo>
                  <a:lnTo>
                    <a:pt x="171" y="320"/>
                  </a:lnTo>
                  <a:lnTo>
                    <a:pt x="171" y="322"/>
                  </a:lnTo>
                  <a:lnTo>
                    <a:pt x="170" y="322"/>
                  </a:lnTo>
                  <a:lnTo>
                    <a:pt x="167" y="320"/>
                  </a:lnTo>
                  <a:lnTo>
                    <a:pt x="162" y="316"/>
                  </a:lnTo>
                  <a:lnTo>
                    <a:pt x="156" y="309"/>
                  </a:lnTo>
                  <a:lnTo>
                    <a:pt x="142" y="292"/>
                  </a:lnTo>
                  <a:lnTo>
                    <a:pt x="125" y="269"/>
                  </a:lnTo>
                  <a:lnTo>
                    <a:pt x="108" y="247"/>
                  </a:lnTo>
                  <a:lnTo>
                    <a:pt x="95" y="227"/>
                  </a:lnTo>
                  <a:lnTo>
                    <a:pt x="91" y="219"/>
                  </a:lnTo>
                  <a:lnTo>
                    <a:pt x="88" y="212"/>
                  </a:lnTo>
                  <a:lnTo>
                    <a:pt x="86" y="208"/>
                  </a:lnTo>
                  <a:lnTo>
                    <a:pt x="86" y="206"/>
                  </a:lnTo>
                  <a:lnTo>
                    <a:pt x="87" y="206"/>
                  </a:lnTo>
                  <a:lnTo>
                    <a:pt x="90" y="208"/>
                  </a:lnTo>
                  <a:lnTo>
                    <a:pt x="95" y="212"/>
                  </a:lnTo>
                  <a:lnTo>
                    <a:pt x="101" y="219"/>
                  </a:lnTo>
                  <a:lnTo>
                    <a:pt x="115" y="236"/>
                  </a:lnTo>
                  <a:lnTo>
                    <a:pt x="132" y="259"/>
                  </a:lnTo>
                  <a:close/>
                  <a:moveTo>
                    <a:pt x="249" y="414"/>
                  </a:moveTo>
                  <a:lnTo>
                    <a:pt x="266" y="439"/>
                  </a:lnTo>
                  <a:lnTo>
                    <a:pt x="279" y="459"/>
                  </a:lnTo>
                  <a:lnTo>
                    <a:pt x="284" y="467"/>
                  </a:lnTo>
                  <a:lnTo>
                    <a:pt x="288" y="473"/>
                  </a:lnTo>
                  <a:lnTo>
                    <a:pt x="290" y="479"/>
                  </a:lnTo>
                  <a:lnTo>
                    <a:pt x="290" y="481"/>
                  </a:lnTo>
                  <a:lnTo>
                    <a:pt x="289" y="481"/>
                  </a:lnTo>
                  <a:lnTo>
                    <a:pt x="285" y="479"/>
                  </a:lnTo>
                  <a:lnTo>
                    <a:pt x="280" y="473"/>
                  </a:lnTo>
                  <a:lnTo>
                    <a:pt x="274" y="467"/>
                  </a:lnTo>
                  <a:lnTo>
                    <a:pt x="258" y="450"/>
                  </a:lnTo>
                  <a:lnTo>
                    <a:pt x="241" y="426"/>
                  </a:lnTo>
                  <a:lnTo>
                    <a:pt x="224" y="402"/>
                  </a:lnTo>
                  <a:lnTo>
                    <a:pt x="210" y="382"/>
                  </a:lnTo>
                  <a:lnTo>
                    <a:pt x="204" y="373"/>
                  </a:lnTo>
                  <a:lnTo>
                    <a:pt x="201" y="367"/>
                  </a:lnTo>
                  <a:lnTo>
                    <a:pt x="199" y="361"/>
                  </a:lnTo>
                  <a:lnTo>
                    <a:pt x="199" y="359"/>
                  </a:lnTo>
                  <a:lnTo>
                    <a:pt x="200" y="359"/>
                  </a:lnTo>
                  <a:lnTo>
                    <a:pt x="204" y="361"/>
                  </a:lnTo>
                  <a:lnTo>
                    <a:pt x="209" y="367"/>
                  </a:lnTo>
                  <a:lnTo>
                    <a:pt x="215" y="373"/>
                  </a:lnTo>
                  <a:lnTo>
                    <a:pt x="230" y="391"/>
                  </a:lnTo>
                  <a:lnTo>
                    <a:pt x="249" y="414"/>
                  </a:lnTo>
                  <a:close/>
                  <a:moveTo>
                    <a:pt x="416" y="647"/>
                  </a:moveTo>
                  <a:lnTo>
                    <a:pt x="414" y="647"/>
                  </a:lnTo>
                  <a:lnTo>
                    <a:pt x="411" y="644"/>
                  </a:lnTo>
                  <a:lnTo>
                    <a:pt x="405" y="640"/>
                  </a:lnTo>
                  <a:lnTo>
                    <a:pt x="399" y="633"/>
                  </a:lnTo>
                  <a:lnTo>
                    <a:pt x="383" y="614"/>
                  </a:lnTo>
                  <a:lnTo>
                    <a:pt x="363" y="590"/>
                  </a:lnTo>
                  <a:lnTo>
                    <a:pt x="345" y="565"/>
                  </a:lnTo>
                  <a:lnTo>
                    <a:pt x="331" y="544"/>
                  </a:lnTo>
                  <a:lnTo>
                    <a:pt x="325" y="535"/>
                  </a:lnTo>
                  <a:lnTo>
                    <a:pt x="322" y="527"/>
                  </a:lnTo>
                  <a:lnTo>
                    <a:pt x="320" y="523"/>
                  </a:lnTo>
                  <a:lnTo>
                    <a:pt x="320" y="521"/>
                  </a:lnTo>
                  <a:lnTo>
                    <a:pt x="321" y="521"/>
                  </a:lnTo>
                  <a:lnTo>
                    <a:pt x="325" y="523"/>
                  </a:lnTo>
                  <a:lnTo>
                    <a:pt x="330" y="527"/>
                  </a:lnTo>
                  <a:lnTo>
                    <a:pt x="336" y="535"/>
                  </a:lnTo>
                  <a:lnTo>
                    <a:pt x="352" y="553"/>
                  </a:lnTo>
                  <a:lnTo>
                    <a:pt x="371" y="578"/>
                  </a:lnTo>
                  <a:lnTo>
                    <a:pt x="390" y="603"/>
                  </a:lnTo>
                  <a:lnTo>
                    <a:pt x="404" y="623"/>
                  </a:lnTo>
                  <a:lnTo>
                    <a:pt x="410" y="632"/>
                  </a:lnTo>
                  <a:lnTo>
                    <a:pt x="414" y="640"/>
                  </a:lnTo>
                  <a:lnTo>
                    <a:pt x="415" y="644"/>
                  </a:lnTo>
                  <a:lnTo>
                    <a:pt x="416" y="647"/>
                  </a:lnTo>
                  <a:close/>
                  <a:moveTo>
                    <a:pt x="501" y="748"/>
                  </a:moveTo>
                  <a:lnTo>
                    <a:pt x="521" y="773"/>
                  </a:lnTo>
                  <a:lnTo>
                    <a:pt x="537" y="796"/>
                  </a:lnTo>
                  <a:lnTo>
                    <a:pt x="542" y="806"/>
                  </a:lnTo>
                  <a:lnTo>
                    <a:pt x="546" y="812"/>
                  </a:lnTo>
                  <a:lnTo>
                    <a:pt x="548" y="818"/>
                  </a:lnTo>
                  <a:lnTo>
                    <a:pt x="549" y="820"/>
                  </a:lnTo>
                  <a:lnTo>
                    <a:pt x="547" y="820"/>
                  </a:lnTo>
                  <a:lnTo>
                    <a:pt x="543" y="818"/>
                  </a:lnTo>
                  <a:lnTo>
                    <a:pt x="538" y="812"/>
                  </a:lnTo>
                  <a:lnTo>
                    <a:pt x="530" y="806"/>
                  </a:lnTo>
                  <a:lnTo>
                    <a:pt x="513" y="786"/>
                  </a:lnTo>
                  <a:lnTo>
                    <a:pt x="493" y="760"/>
                  </a:lnTo>
                  <a:lnTo>
                    <a:pt x="473" y="735"/>
                  </a:lnTo>
                  <a:lnTo>
                    <a:pt x="458" y="712"/>
                  </a:lnTo>
                  <a:lnTo>
                    <a:pt x="453" y="702"/>
                  </a:lnTo>
                  <a:lnTo>
                    <a:pt x="448" y="695"/>
                  </a:lnTo>
                  <a:lnTo>
                    <a:pt x="446" y="690"/>
                  </a:lnTo>
                  <a:lnTo>
                    <a:pt x="446" y="687"/>
                  </a:lnTo>
                  <a:lnTo>
                    <a:pt x="448" y="687"/>
                  </a:lnTo>
                  <a:lnTo>
                    <a:pt x="452" y="690"/>
                  </a:lnTo>
                  <a:lnTo>
                    <a:pt x="457" y="696"/>
                  </a:lnTo>
                  <a:lnTo>
                    <a:pt x="465" y="702"/>
                  </a:lnTo>
                  <a:lnTo>
                    <a:pt x="481" y="723"/>
                  </a:lnTo>
                  <a:lnTo>
                    <a:pt x="501" y="748"/>
                  </a:lnTo>
                  <a:close/>
                  <a:moveTo>
                    <a:pt x="101" y="156"/>
                  </a:moveTo>
                  <a:lnTo>
                    <a:pt x="86" y="135"/>
                  </a:lnTo>
                  <a:lnTo>
                    <a:pt x="74" y="117"/>
                  </a:lnTo>
                  <a:lnTo>
                    <a:pt x="66" y="103"/>
                  </a:lnTo>
                  <a:lnTo>
                    <a:pt x="65" y="98"/>
                  </a:lnTo>
                  <a:lnTo>
                    <a:pt x="66" y="98"/>
                  </a:lnTo>
                  <a:lnTo>
                    <a:pt x="70" y="100"/>
                  </a:lnTo>
                  <a:lnTo>
                    <a:pt x="74" y="103"/>
                  </a:lnTo>
                  <a:lnTo>
                    <a:pt x="79" y="109"/>
                  </a:lnTo>
                  <a:lnTo>
                    <a:pt x="92" y="125"/>
                  </a:lnTo>
                  <a:lnTo>
                    <a:pt x="107" y="145"/>
                  </a:lnTo>
                  <a:lnTo>
                    <a:pt x="122" y="166"/>
                  </a:lnTo>
                  <a:lnTo>
                    <a:pt x="134" y="184"/>
                  </a:lnTo>
                  <a:lnTo>
                    <a:pt x="141" y="197"/>
                  </a:lnTo>
                  <a:lnTo>
                    <a:pt x="143" y="204"/>
                  </a:lnTo>
                  <a:lnTo>
                    <a:pt x="142" y="204"/>
                  </a:lnTo>
                  <a:lnTo>
                    <a:pt x="139" y="201"/>
                  </a:lnTo>
                  <a:lnTo>
                    <a:pt x="134" y="197"/>
                  </a:lnTo>
                  <a:lnTo>
                    <a:pt x="129" y="192"/>
                  </a:lnTo>
                  <a:lnTo>
                    <a:pt x="116" y="177"/>
                  </a:lnTo>
                  <a:lnTo>
                    <a:pt x="101" y="156"/>
                  </a:lnTo>
                  <a:close/>
                  <a:moveTo>
                    <a:pt x="206" y="299"/>
                  </a:moveTo>
                  <a:lnTo>
                    <a:pt x="190" y="277"/>
                  </a:lnTo>
                  <a:lnTo>
                    <a:pt x="177" y="258"/>
                  </a:lnTo>
                  <a:lnTo>
                    <a:pt x="173" y="250"/>
                  </a:lnTo>
                  <a:lnTo>
                    <a:pt x="170" y="245"/>
                  </a:lnTo>
                  <a:lnTo>
                    <a:pt x="168" y="240"/>
                  </a:lnTo>
                  <a:lnTo>
                    <a:pt x="168" y="238"/>
                  </a:lnTo>
                  <a:lnTo>
                    <a:pt x="170" y="238"/>
                  </a:lnTo>
                  <a:lnTo>
                    <a:pt x="173" y="240"/>
                  </a:lnTo>
                  <a:lnTo>
                    <a:pt x="177" y="244"/>
                  </a:lnTo>
                  <a:lnTo>
                    <a:pt x="183" y="250"/>
                  </a:lnTo>
                  <a:lnTo>
                    <a:pt x="197" y="266"/>
                  </a:lnTo>
                  <a:lnTo>
                    <a:pt x="213" y="288"/>
                  </a:lnTo>
                  <a:lnTo>
                    <a:pt x="229" y="309"/>
                  </a:lnTo>
                  <a:lnTo>
                    <a:pt x="241" y="329"/>
                  </a:lnTo>
                  <a:lnTo>
                    <a:pt x="249" y="343"/>
                  </a:lnTo>
                  <a:lnTo>
                    <a:pt x="251" y="349"/>
                  </a:lnTo>
                  <a:lnTo>
                    <a:pt x="249" y="349"/>
                  </a:lnTo>
                  <a:lnTo>
                    <a:pt x="247" y="347"/>
                  </a:lnTo>
                  <a:lnTo>
                    <a:pt x="242" y="343"/>
                  </a:lnTo>
                  <a:lnTo>
                    <a:pt x="236" y="337"/>
                  </a:lnTo>
                  <a:lnTo>
                    <a:pt x="223" y="320"/>
                  </a:lnTo>
                  <a:lnTo>
                    <a:pt x="206" y="299"/>
                  </a:lnTo>
                  <a:close/>
                  <a:moveTo>
                    <a:pt x="324" y="437"/>
                  </a:moveTo>
                  <a:lnTo>
                    <a:pt x="342" y="459"/>
                  </a:lnTo>
                  <a:lnTo>
                    <a:pt x="355" y="480"/>
                  </a:lnTo>
                  <a:lnTo>
                    <a:pt x="359" y="487"/>
                  </a:lnTo>
                  <a:lnTo>
                    <a:pt x="363" y="494"/>
                  </a:lnTo>
                  <a:lnTo>
                    <a:pt x="364" y="498"/>
                  </a:lnTo>
                  <a:lnTo>
                    <a:pt x="364" y="501"/>
                  </a:lnTo>
                  <a:lnTo>
                    <a:pt x="363" y="501"/>
                  </a:lnTo>
                  <a:lnTo>
                    <a:pt x="360" y="498"/>
                  </a:lnTo>
                  <a:lnTo>
                    <a:pt x="356" y="494"/>
                  </a:lnTo>
                  <a:lnTo>
                    <a:pt x="349" y="489"/>
                  </a:lnTo>
                  <a:lnTo>
                    <a:pt x="334" y="471"/>
                  </a:lnTo>
                  <a:lnTo>
                    <a:pt x="317" y="449"/>
                  </a:lnTo>
                  <a:lnTo>
                    <a:pt x="301" y="426"/>
                  </a:lnTo>
                  <a:lnTo>
                    <a:pt x="288" y="405"/>
                  </a:lnTo>
                  <a:lnTo>
                    <a:pt x="282" y="398"/>
                  </a:lnTo>
                  <a:lnTo>
                    <a:pt x="279" y="391"/>
                  </a:lnTo>
                  <a:lnTo>
                    <a:pt x="278" y="387"/>
                  </a:lnTo>
                  <a:lnTo>
                    <a:pt x="277" y="385"/>
                  </a:lnTo>
                  <a:lnTo>
                    <a:pt x="279" y="385"/>
                  </a:lnTo>
                  <a:lnTo>
                    <a:pt x="282" y="387"/>
                  </a:lnTo>
                  <a:lnTo>
                    <a:pt x="287" y="391"/>
                  </a:lnTo>
                  <a:lnTo>
                    <a:pt x="293" y="397"/>
                  </a:lnTo>
                  <a:lnTo>
                    <a:pt x="307" y="414"/>
                  </a:lnTo>
                  <a:lnTo>
                    <a:pt x="324" y="437"/>
                  </a:lnTo>
                  <a:close/>
                  <a:moveTo>
                    <a:pt x="443" y="593"/>
                  </a:moveTo>
                  <a:lnTo>
                    <a:pt x="460" y="617"/>
                  </a:lnTo>
                  <a:lnTo>
                    <a:pt x="474" y="637"/>
                  </a:lnTo>
                  <a:lnTo>
                    <a:pt x="480" y="646"/>
                  </a:lnTo>
                  <a:lnTo>
                    <a:pt x="483" y="653"/>
                  </a:lnTo>
                  <a:lnTo>
                    <a:pt x="485" y="657"/>
                  </a:lnTo>
                  <a:lnTo>
                    <a:pt x="485" y="660"/>
                  </a:lnTo>
                  <a:lnTo>
                    <a:pt x="484" y="660"/>
                  </a:lnTo>
                  <a:lnTo>
                    <a:pt x="480" y="657"/>
                  </a:lnTo>
                  <a:lnTo>
                    <a:pt x="475" y="653"/>
                  </a:lnTo>
                  <a:lnTo>
                    <a:pt x="469" y="646"/>
                  </a:lnTo>
                  <a:lnTo>
                    <a:pt x="454" y="629"/>
                  </a:lnTo>
                  <a:lnTo>
                    <a:pt x="435" y="605"/>
                  </a:lnTo>
                  <a:lnTo>
                    <a:pt x="417" y="581"/>
                  </a:lnTo>
                  <a:lnTo>
                    <a:pt x="404" y="561"/>
                  </a:lnTo>
                  <a:lnTo>
                    <a:pt x="399" y="552"/>
                  </a:lnTo>
                  <a:lnTo>
                    <a:pt x="394" y="545"/>
                  </a:lnTo>
                  <a:lnTo>
                    <a:pt x="392" y="540"/>
                  </a:lnTo>
                  <a:lnTo>
                    <a:pt x="392" y="538"/>
                  </a:lnTo>
                  <a:lnTo>
                    <a:pt x="394" y="538"/>
                  </a:lnTo>
                  <a:lnTo>
                    <a:pt x="398" y="540"/>
                  </a:lnTo>
                  <a:lnTo>
                    <a:pt x="403" y="545"/>
                  </a:lnTo>
                  <a:lnTo>
                    <a:pt x="410" y="551"/>
                  </a:lnTo>
                  <a:lnTo>
                    <a:pt x="425" y="569"/>
                  </a:lnTo>
                  <a:lnTo>
                    <a:pt x="443" y="593"/>
                  </a:lnTo>
                  <a:close/>
                  <a:moveTo>
                    <a:pt x="614" y="826"/>
                  </a:moveTo>
                  <a:lnTo>
                    <a:pt x="611" y="826"/>
                  </a:lnTo>
                  <a:lnTo>
                    <a:pt x="608" y="823"/>
                  </a:lnTo>
                  <a:lnTo>
                    <a:pt x="603" y="819"/>
                  </a:lnTo>
                  <a:lnTo>
                    <a:pt x="596" y="812"/>
                  </a:lnTo>
                  <a:lnTo>
                    <a:pt x="579" y="793"/>
                  </a:lnTo>
                  <a:lnTo>
                    <a:pt x="561" y="769"/>
                  </a:lnTo>
                  <a:lnTo>
                    <a:pt x="541" y="744"/>
                  </a:lnTo>
                  <a:lnTo>
                    <a:pt x="527" y="723"/>
                  </a:lnTo>
                  <a:lnTo>
                    <a:pt x="522" y="714"/>
                  </a:lnTo>
                  <a:lnTo>
                    <a:pt x="518" y="707"/>
                  </a:lnTo>
                  <a:lnTo>
                    <a:pt x="515" y="702"/>
                  </a:lnTo>
                  <a:lnTo>
                    <a:pt x="515" y="699"/>
                  </a:lnTo>
                  <a:lnTo>
                    <a:pt x="518" y="699"/>
                  </a:lnTo>
                  <a:lnTo>
                    <a:pt x="521" y="701"/>
                  </a:lnTo>
                  <a:lnTo>
                    <a:pt x="526" y="707"/>
                  </a:lnTo>
                  <a:lnTo>
                    <a:pt x="533" y="713"/>
                  </a:lnTo>
                  <a:lnTo>
                    <a:pt x="549" y="731"/>
                  </a:lnTo>
                  <a:lnTo>
                    <a:pt x="568" y="756"/>
                  </a:lnTo>
                  <a:lnTo>
                    <a:pt x="587" y="781"/>
                  </a:lnTo>
                  <a:lnTo>
                    <a:pt x="602" y="803"/>
                  </a:lnTo>
                  <a:lnTo>
                    <a:pt x="607" y="811"/>
                  </a:lnTo>
                  <a:lnTo>
                    <a:pt x="611" y="819"/>
                  </a:lnTo>
                  <a:lnTo>
                    <a:pt x="613" y="823"/>
                  </a:lnTo>
                  <a:lnTo>
                    <a:pt x="614" y="826"/>
                  </a:lnTo>
                  <a:close/>
                  <a:moveTo>
                    <a:pt x="97" y="64"/>
                  </a:moveTo>
                  <a:lnTo>
                    <a:pt x="82" y="45"/>
                  </a:lnTo>
                  <a:lnTo>
                    <a:pt x="72" y="29"/>
                  </a:lnTo>
                  <a:lnTo>
                    <a:pt x="65" y="17"/>
                  </a:lnTo>
                  <a:lnTo>
                    <a:pt x="64" y="12"/>
                  </a:lnTo>
                  <a:lnTo>
                    <a:pt x="65" y="10"/>
                  </a:lnTo>
                  <a:lnTo>
                    <a:pt x="68" y="13"/>
                  </a:lnTo>
                  <a:lnTo>
                    <a:pt x="72" y="16"/>
                  </a:lnTo>
                  <a:lnTo>
                    <a:pt x="77" y="21"/>
                  </a:lnTo>
                  <a:lnTo>
                    <a:pt x="89" y="35"/>
                  </a:lnTo>
                  <a:lnTo>
                    <a:pt x="103" y="55"/>
                  </a:lnTo>
                  <a:lnTo>
                    <a:pt x="116" y="73"/>
                  </a:lnTo>
                  <a:lnTo>
                    <a:pt x="127" y="90"/>
                  </a:lnTo>
                  <a:lnTo>
                    <a:pt x="133" y="102"/>
                  </a:lnTo>
                  <a:lnTo>
                    <a:pt x="135" y="108"/>
                  </a:lnTo>
                  <a:lnTo>
                    <a:pt x="133" y="108"/>
                  </a:lnTo>
                  <a:lnTo>
                    <a:pt x="131" y="106"/>
                  </a:lnTo>
                  <a:lnTo>
                    <a:pt x="127" y="102"/>
                  </a:lnTo>
                  <a:lnTo>
                    <a:pt x="122" y="97"/>
                  </a:lnTo>
                  <a:lnTo>
                    <a:pt x="111" y="83"/>
                  </a:lnTo>
                  <a:lnTo>
                    <a:pt x="97" y="64"/>
                  </a:lnTo>
                  <a:close/>
                  <a:moveTo>
                    <a:pt x="192" y="195"/>
                  </a:moveTo>
                  <a:lnTo>
                    <a:pt x="177" y="176"/>
                  </a:lnTo>
                  <a:lnTo>
                    <a:pt x="167" y="157"/>
                  </a:lnTo>
                  <a:lnTo>
                    <a:pt x="159" y="145"/>
                  </a:lnTo>
                  <a:lnTo>
                    <a:pt x="158" y="139"/>
                  </a:lnTo>
                  <a:lnTo>
                    <a:pt x="159" y="139"/>
                  </a:lnTo>
                  <a:lnTo>
                    <a:pt x="162" y="141"/>
                  </a:lnTo>
                  <a:lnTo>
                    <a:pt x="166" y="144"/>
                  </a:lnTo>
                  <a:lnTo>
                    <a:pt x="171" y="150"/>
                  </a:lnTo>
                  <a:lnTo>
                    <a:pt x="184" y="165"/>
                  </a:lnTo>
                  <a:lnTo>
                    <a:pt x="199" y="184"/>
                  </a:lnTo>
                  <a:lnTo>
                    <a:pt x="213" y="205"/>
                  </a:lnTo>
                  <a:lnTo>
                    <a:pt x="224" y="222"/>
                  </a:lnTo>
                  <a:lnTo>
                    <a:pt x="231" y="235"/>
                  </a:lnTo>
                  <a:lnTo>
                    <a:pt x="233" y="240"/>
                  </a:lnTo>
                  <a:lnTo>
                    <a:pt x="231" y="240"/>
                  </a:lnTo>
                  <a:lnTo>
                    <a:pt x="228" y="238"/>
                  </a:lnTo>
                  <a:lnTo>
                    <a:pt x="225" y="235"/>
                  </a:lnTo>
                  <a:lnTo>
                    <a:pt x="220" y="230"/>
                  </a:lnTo>
                  <a:lnTo>
                    <a:pt x="207" y="214"/>
                  </a:lnTo>
                  <a:lnTo>
                    <a:pt x="192" y="195"/>
                  </a:lnTo>
                  <a:close/>
                  <a:moveTo>
                    <a:pt x="294" y="333"/>
                  </a:moveTo>
                  <a:lnTo>
                    <a:pt x="279" y="312"/>
                  </a:lnTo>
                  <a:lnTo>
                    <a:pt x="266" y="293"/>
                  </a:lnTo>
                  <a:lnTo>
                    <a:pt x="262" y="286"/>
                  </a:lnTo>
                  <a:lnTo>
                    <a:pt x="260" y="280"/>
                  </a:lnTo>
                  <a:lnTo>
                    <a:pt x="257" y="276"/>
                  </a:lnTo>
                  <a:lnTo>
                    <a:pt x="257" y="274"/>
                  </a:lnTo>
                  <a:lnTo>
                    <a:pt x="258" y="274"/>
                  </a:lnTo>
                  <a:lnTo>
                    <a:pt x="262" y="276"/>
                  </a:lnTo>
                  <a:lnTo>
                    <a:pt x="266" y="279"/>
                  </a:lnTo>
                  <a:lnTo>
                    <a:pt x="271" y="286"/>
                  </a:lnTo>
                  <a:lnTo>
                    <a:pt x="284" y="301"/>
                  </a:lnTo>
                  <a:lnTo>
                    <a:pt x="301" y="321"/>
                  </a:lnTo>
                  <a:lnTo>
                    <a:pt x="316" y="343"/>
                  </a:lnTo>
                  <a:lnTo>
                    <a:pt x="328" y="360"/>
                  </a:lnTo>
                  <a:lnTo>
                    <a:pt x="332" y="368"/>
                  </a:lnTo>
                  <a:lnTo>
                    <a:pt x="335" y="374"/>
                  </a:lnTo>
                  <a:lnTo>
                    <a:pt x="336" y="377"/>
                  </a:lnTo>
                  <a:lnTo>
                    <a:pt x="336" y="381"/>
                  </a:lnTo>
                  <a:lnTo>
                    <a:pt x="335" y="381"/>
                  </a:lnTo>
                  <a:lnTo>
                    <a:pt x="332" y="378"/>
                  </a:lnTo>
                  <a:lnTo>
                    <a:pt x="328" y="374"/>
                  </a:lnTo>
                  <a:lnTo>
                    <a:pt x="322" y="369"/>
                  </a:lnTo>
                  <a:lnTo>
                    <a:pt x="309" y="353"/>
                  </a:lnTo>
                  <a:lnTo>
                    <a:pt x="294" y="333"/>
                  </a:lnTo>
                  <a:close/>
                  <a:moveTo>
                    <a:pt x="401" y="476"/>
                  </a:moveTo>
                  <a:lnTo>
                    <a:pt x="385" y="454"/>
                  </a:lnTo>
                  <a:lnTo>
                    <a:pt x="372" y="435"/>
                  </a:lnTo>
                  <a:lnTo>
                    <a:pt x="367" y="427"/>
                  </a:lnTo>
                  <a:lnTo>
                    <a:pt x="364" y="421"/>
                  </a:lnTo>
                  <a:lnTo>
                    <a:pt x="362" y="416"/>
                  </a:lnTo>
                  <a:lnTo>
                    <a:pt x="362" y="414"/>
                  </a:lnTo>
                  <a:lnTo>
                    <a:pt x="364" y="414"/>
                  </a:lnTo>
                  <a:lnTo>
                    <a:pt x="366" y="416"/>
                  </a:lnTo>
                  <a:lnTo>
                    <a:pt x="372" y="421"/>
                  </a:lnTo>
                  <a:lnTo>
                    <a:pt x="377" y="426"/>
                  </a:lnTo>
                  <a:lnTo>
                    <a:pt x="391" y="442"/>
                  </a:lnTo>
                  <a:lnTo>
                    <a:pt x="408" y="464"/>
                  </a:lnTo>
                  <a:lnTo>
                    <a:pt x="425" y="486"/>
                  </a:lnTo>
                  <a:lnTo>
                    <a:pt x="437" y="505"/>
                  </a:lnTo>
                  <a:lnTo>
                    <a:pt x="441" y="513"/>
                  </a:lnTo>
                  <a:lnTo>
                    <a:pt x="444" y="519"/>
                  </a:lnTo>
                  <a:lnTo>
                    <a:pt x="446" y="523"/>
                  </a:lnTo>
                  <a:lnTo>
                    <a:pt x="446" y="526"/>
                  </a:lnTo>
                  <a:lnTo>
                    <a:pt x="445" y="526"/>
                  </a:lnTo>
                  <a:lnTo>
                    <a:pt x="442" y="524"/>
                  </a:lnTo>
                  <a:lnTo>
                    <a:pt x="438" y="520"/>
                  </a:lnTo>
                  <a:lnTo>
                    <a:pt x="431" y="513"/>
                  </a:lnTo>
                  <a:lnTo>
                    <a:pt x="417" y="497"/>
                  </a:lnTo>
                  <a:lnTo>
                    <a:pt x="401" y="476"/>
                  </a:lnTo>
                  <a:close/>
                  <a:moveTo>
                    <a:pt x="522" y="613"/>
                  </a:moveTo>
                  <a:lnTo>
                    <a:pt x="539" y="636"/>
                  </a:lnTo>
                  <a:lnTo>
                    <a:pt x="552" y="656"/>
                  </a:lnTo>
                  <a:lnTo>
                    <a:pt x="557" y="664"/>
                  </a:lnTo>
                  <a:lnTo>
                    <a:pt x="561" y="671"/>
                  </a:lnTo>
                  <a:lnTo>
                    <a:pt x="562" y="675"/>
                  </a:lnTo>
                  <a:lnTo>
                    <a:pt x="562" y="677"/>
                  </a:lnTo>
                  <a:lnTo>
                    <a:pt x="561" y="677"/>
                  </a:lnTo>
                  <a:lnTo>
                    <a:pt x="557" y="675"/>
                  </a:lnTo>
                  <a:lnTo>
                    <a:pt x="552" y="671"/>
                  </a:lnTo>
                  <a:lnTo>
                    <a:pt x="547" y="666"/>
                  </a:lnTo>
                  <a:lnTo>
                    <a:pt x="532" y="648"/>
                  </a:lnTo>
                  <a:lnTo>
                    <a:pt x="514" y="626"/>
                  </a:lnTo>
                  <a:lnTo>
                    <a:pt x="497" y="603"/>
                  </a:lnTo>
                  <a:lnTo>
                    <a:pt x="484" y="582"/>
                  </a:lnTo>
                  <a:lnTo>
                    <a:pt x="479" y="575"/>
                  </a:lnTo>
                  <a:lnTo>
                    <a:pt x="475" y="568"/>
                  </a:lnTo>
                  <a:lnTo>
                    <a:pt x="473" y="564"/>
                  </a:lnTo>
                  <a:lnTo>
                    <a:pt x="473" y="561"/>
                  </a:lnTo>
                  <a:lnTo>
                    <a:pt x="475" y="561"/>
                  </a:lnTo>
                  <a:lnTo>
                    <a:pt x="479" y="563"/>
                  </a:lnTo>
                  <a:lnTo>
                    <a:pt x="483" y="567"/>
                  </a:lnTo>
                  <a:lnTo>
                    <a:pt x="489" y="574"/>
                  </a:lnTo>
                  <a:lnTo>
                    <a:pt x="505" y="591"/>
                  </a:lnTo>
                  <a:lnTo>
                    <a:pt x="522" y="613"/>
                  </a:lnTo>
                  <a:close/>
                  <a:moveTo>
                    <a:pt x="290" y="239"/>
                  </a:moveTo>
                  <a:lnTo>
                    <a:pt x="276" y="220"/>
                  </a:lnTo>
                  <a:lnTo>
                    <a:pt x="265" y="203"/>
                  </a:lnTo>
                  <a:lnTo>
                    <a:pt x="258" y="191"/>
                  </a:lnTo>
                  <a:lnTo>
                    <a:pt x="257" y="185"/>
                  </a:lnTo>
                  <a:lnTo>
                    <a:pt x="258" y="185"/>
                  </a:lnTo>
                  <a:lnTo>
                    <a:pt x="262" y="186"/>
                  </a:lnTo>
                  <a:lnTo>
                    <a:pt x="265" y="191"/>
                  </a:lnTo>
                  <a:lnTo>
                    <a:pt x="270" y="195"/>
                  </a:lnTo>
                  <a:lnTo>
                    <a:pt x="282" y="209"/>
                  </a:lnTo>
                  <a:lnTo>
                    <a:pt x="296" y="228"/>
                  </a:lnTo>
                  <a:lnTo>
                    <a:pt x="310" y="247"/>
                  </a:lnTo>
                  <a:lnTo>
                    <a:pt x="321" y="264"/>
                  </a:lnTo>
                  <a:lnTo>
                    <a:pt x="328" y="276"/>
                  </a:lnTo>
                  <a:lnTo>
                    <a:pt x="330" y="282"/>
                  </a:lnTo>
                  <a:lnTo>
                    <a:pt x="328" y="282"/>
                  </a:lnTo>
                  <a:lnTo>
                    <a:pt x="325" y="280"/>
                  </a:lnTo>
                  <a:lnTo>
                    <a:pt x="321" y="277"/>
                  </a:lnTo>
                  <a:lnTo>
                    <a:pt x="317" y="272"/>
                  </a:lnTo>
                  <a:lnTo>
                    <a:pt x="305" y="258"/>
                  </a:lnTo>
                  <a:lnTo>
                    <a:pt x="290" y="239"/>
                  </a:lnTo>
                  <a:close/>
                  <a:moveTo>
                    <a:pt x="387" y="370"/>
                  </a:moveTo>
                  <a:lnTo>
                    <a:pt x="373" y="349"/>
                  </a:lnTo>
                  <a:lnTo>
                    <a:pt x="361" y="332"/>
                  </a:lnTo>
                  <a:lnTo>
                    <a:pt x="357" y="324"/>
                  </a:lnTo>
                  <a:lnTo>
                    <a:pt x="355" y="319"/>
                  </a:lnTo>
                  <a:lnTo>
                    <a:pt x="352" y="315"/>
                  </a:lnTo>
                  <a:lnTo>
                    <a:pt x="352" y="313"/>
                  </a:lnTo>
                  <a:lnTo>
                    <a:pt x="355" y="313"/>
                  </a:lnTo>
                  <a:lnTo>
                    <a:pt x="357" y="315"/>
                  </a:lnTo>
                  <a:lnTo>
                    <a:pt x="361" y="319"/>
                  </a:lnTo>
                  <a:lnTo>
                    <a:pt x="366" y="324"/>
                  </a:lnTo>
                  <a:lnTo>
                    <a:pt x="379" y="340"/>
                  </a:lnTo>
                  <a:lnTo>
                    <a:pt x="394" y="358"/>
                  </a:lnTo>
                  <a:lnTo>
                    <a:pt x="408" y="378"/>
                  </a:lnTo>
                  <a:lnTo>
                    <a:pt x="420" y="396"/>
                  </a:lnTo>
                  <a:lnTo>
                    <a:pt x="425" y="403"/>
                  </a:lnTo>
                  <a:lnTo>
                    <a:pt x="427" y="409"/>
                  </a:lnTo>
                  <a:lnTo>
                    <a:pt x="429" y="413"/>
                  </a:lnTo>
                  <a:lnTo>
                    <a:pt x="429" y="415"/>
                  </a:lnTo>
                  <a:lnTo>
                    <a:pt x="428" y="415"/>
                  </a:lnTo>
                  <a:lnTo>
                    <a:pt x="425" y="413"/>
                  </a:lnTo>
                  <a:lnTo>
                    <a:pt x="420" y="410"/>
                  </a:lnTo>
                  <a:lnTo>
                    <a:pt x="415" y="404"/>
                  </a:lnTo>
                  <a:lnTo>
                    <a:pt x="402" y="389"/>
                  </a:lnTo>
                  <a:lnTo>
                    <a:pt x="387" y="370"/>
                  </a:lnTo>
                  <a:close/>
                  <a:moveTo>
                    <a:pt x="491" y="507"/>
                  </a:moveTo>
                  <a:lnTo>
                    <a:pt x="475" y="486"/>
                  </a:lnTo>
                  <a:lnTo>
                    <a:pt x="464" y="468"/>
                  </a:lnTo>
                  <a:lnTo>
                    <a:pt x="459" y="460"/>
                  </a:lnTo>
                  <a:lnTo>
                    <a:pt x="456" y="454"/>
                  </a:lnTo>
                  <a:lnTo>
                    <a:pt x="454" y="450"/>
                  </a:lnTo>
                  <a:lnTo>
                    <a:pt x="454" y="448"/>
                  </a:lnTo>
                  <a:lnTo>
                    <a:pt x="456" y="448"/>
                  </a:lnTo>
                  <a:lnTo>
                    <a:pt x="458" y="450"/>
                  </a:lnTo>
                  <a:lnTo>
                    <a:pt x="462" y="454"/>
                  </a:lnTo>
                  <a:lnTo>
                    <a:pt x="468" y="459"/>
                  </a:lnTo>
                  <a:lnTo>
                    <a:pt x="482" y="474"/>
                  </a:lnTo>
                  <a:lnTo>
                    <a:pt x="498" y="495"/>
                  </a:lnTo>
                  <a:lnTo>
                    <a:pt x="513" y="517"/>
                  </a:lnTo>
                  <a:lnTo>
                    <a:pt x="525" y="535"/>
                  </a:lnTo>
                  <a:lnTo>
                    <a:pt x="529" y="542"/>
                  </a:lnTo>
                  <a:lnTo>
                    <a:pt x="533" y="548"/>
                  </a:lnTo>
                  <a:lnTo>
                    <a:pt x="535" y="552"/>
                  </a:lnTo>
                  <a:lnTo>
                    <a:pt x="535" y="554"/>
                  </a:lnTo>
                  <a:lnTo>
                    <a:pt x="533" y="554"/>
                  </a:lnTo>
                  <a:lnTo>
                    <a:pt x="530" y="552"/>
                  </a:lnTo>
                  <a:lnTo>
                    <a:pt x="526" y="549"/>
                  </a:lnTo>
                  <a:lnTo>
                    <a:pt x="521" y="542"/>
                  </a:lnTo>
                  <a:lnTo>
                    <a:pt x="507" y="527"/>
                  </a:lnTo>
                  <a:lnTo>
                    <a:pt x="491" y="507"/>
                  </a:lnTo>
                  <a:close/>
                  <a:moveTo>
                    <a:pt x="600" y="650"/>
                  </a:moveTo>
                  <a:lnTo>
                    <a:pt x="583" y="628"/>
                  </a:lnTo>
                  <a:lnTo>
                    <a:pt x="570" y="609"/>
                  </a:lnTo>
                  <a:lnTo>
                    <a:pt x="566" y="602"/>
                  </a:lnTo>
                  <a:lnTo>
                    <a:pt x="563" y="595"/>
                  </a:lnTo>
                  <a:lnTo>
                    <a:pt x="561" y="591"/>
                  </a:lnTo>
                  <a:lnTo>
                    <a:pt x="561" y="589"/>
                  </a:lnTo>
                  <a:lnTo>
                    <a:pt x="562" y="588"/>
                  </a:lnTo>
                  <a:lnTo>
                    <a:pt x="565" y="590"/>
                  </a:lnTo>
                  <a:lnTo>
                    <a:pt x="570" y="594"/>
                  </a:lnTo>
                  <a:lnTo>
                    <a:pt x="576" y="601"/>
                  </a:lnTo>
                  <a:lnTo>
                    <a:pt x="591" y="617"/>
                  </a:lnTo>
                  <a:lnTo>
                    <a:pt x="607" y="637"/>
                  </a:lnTo>
                  <a:lnTo>
                    <a:pt x="624" y="660"/>
                  </a:lnTo>
                  <a:lnTo>
                    <a:pt x="636" y="680"/>
                  </a:lnTo>
                  <a:lnTo>
                    <a:pt x="642" y="687"/>
                  </a:lnTo>
                  <a:lnTo>
                    <a:pt x="645" y="694"/>
                  </a:lnTo>
                  <a:lnTo>
                    <a:pt x="646" y="698"/>
                  </a:lnTo>
                  <a:lnTo>
                    <a:pt x="646" y="700"/>
                  </a:lnTo>
                  <a:lnTo>
                    <a:pt x="645" y="700"/>
                  </a:lnTo>
                  <a:lnTo>
                    <a:pt x="642" y="698"/>
                  </a:lnTo>
                  <a:lnTo>
                    <a:pt x="637" y="694"/>
                  </a:lnTo>
                  <a:lnTo>
                    <a:pt x="631" y="688"/>
                  </a:lnTo>
                  <a:lnTo>
                    <a:pt x="617" y="672"/>
                  </a:lnTo>
                  <a:lnTo>
                    <a:pt x="600" y="650"/>
                  </a:lnTo>
                  <a:close/>
                  <a:moveTo>
                    <a:pt x="488" y="411"/>
                  </a:moveTo>
                  <a:lnTo>
                    <a:pt x="474" y="391"/>
                  </a:lnTo>
                  <a:lnTo>
                    <a:pt x="464" y="375"/>
                  </a:lnTo>
                  <a:lnTo>
                    <a:pt x="459" y="368"/>
                  </a:lnTo>
                  <a:lnTo>
                    <a:pt x="456" y="362"/>
                  </a:lnTo>
                  <a:lnTo>
                    <a:pt x="455" y="359"/>
                  </a:lnTo>
                  <a:lnTo>
                    <a:pt x="455" y="357"/>
                  </a:lnTo>
                  <a:lnTo>
                    <a:pt x="456" y="357"/>
                  </a:lnTo>
                  <a:lnTo>
                    <a:pt x="459" y="358"/>
                  </a:lnTo>
                  <a:lnTo>
                    <a:pt x="464" y="362"/>
                  </a:lnTo>
                  <a:lnTo>
                    <a:pt x="468" y="367"/>
                  </a:lnTo>
                  <a:lnTo>
                    <a:pt x="481" y="381"/>
                  </a:lnTo>
                  <a:lnTo>
                    <a:pt x="495" y="400"/>
                  </a:lnTo>
                  <a:lnTo>
                    <a:pt x="509" y="418"/>
                  </a:lnTo>
                  <a:lnTo>
                    <a:pt x="520" y="436"/>
                  </a:lnTo>
                  <a:lnTo>
                    <a:pt x="524" y="442"/>
                  </a:lnTo>
                  <a:lnTo>
                    <a:pt x="527" y="448"/>
                  </a:lnTo>
                  <a:lnTo>
                    <a:pt x="528" y="452"/>
                  </a:lnTo>
                  <a:lnTo>
                    <a:pt x="528" y="454"/>
                  </a:lnTo>
                  <a:lnTo>
                    <a:pt x="527" y="454"/>
                  </a:lnTo>
                  <a:lnTo>
                    <a:pt x="524" y="452"/>
                  </a:lnTo>
                  <a:lnTo>
                    <a:pt x="520" y="449"/>
                  </a:lnTo>
                  <a:lnTo>
                    <a:pt x="515" y="443"/>
                  </a:lnTo>
                  <a:lnTo>
                    <a:pt x="502" y="429"/>
                  </a:lnTo>
                  <a:lnTo>
                    <a:pt x="488" y="411"/>
                  </a:lnTo>
                  <a:close/>
                  <a:moveTo>
                    <a:pt x="587" y="541"/>
                  </a:moveTo>
                  <a:lnTo>
                    <a:pt x="573" y="522"/>
                  </a:lnTo>
                  <a:lnTo>
                    <a:pt x="561" y="504"/>
                  </a:lnTo>
                  <a:lnTo>
                    <a:pt x="556" y="497"/>
                  </a:lnTo>
                  <a:lnTo>
                    <a:pt x="553" y="492"/>
                  </a:lnTo>
                  <a:lnTo>
                    <a:pt x="552" y="487"/>
                  </a:lnTo>
                  <a:lnTo>
                    <a:pt x="552" y="485"/>
                  </a:lnTo>
                  <a:lnTo>
                    <a:pt x="553" y="484"/>
                  </a:lnTo>
                  <a:lnTo>
                    <a:pt x="556" y="486"/>
                  </a:lnTo>
                  <a:lnTo>
                    <a:pt x="561" y="491"/>
                  </a:lnTo>
                  <a:lnTo>
                    <a:pt x="566" y="496"/>
                  </a:lnTo>
                  <a:lnTo>
                    <a:pt x="579" y="511"/>
                  </a:lnTo>
                  <a:lnTo>
                    <a:pt x="594" y="530"/>
                  </a:lnTo>
                  <a:lnTo>
                    <a:pt x="609" y="550"/>
                  </a:lnTo>
                  <a:lnTo>
                    <a:pt x="621" y="567"/>
                  </a:lnTo>
                  <a:lnTo>
                    <a:pt x="625" y="575"/>
                  </a:lnTo>
                  <a:lnTo>
                    <a:pt x="628" y="580"/>
                  </a:lnTo>
                  <a:lnTo>
                    <a:pt x="630" y="585"/>
                  </a:lnTo>
                  <a:lnTo>
                    <a:pt x="630" y="587"/>
                  </a:lnTo>
                  <a:lnTo>
                    <a:pt x="628" y="587"/>
                  </a:lnTo>
                  <a:lnTo>
                    <a:pt x="625" y="585"/>
                  </a:lnTo>
                  <a:lnTo>
                    <a:pt x="621" y="581"/>
                  </a:lnTo>
                  <a:lnTo>
                    <a:pt x="616" y="576"/>
                  </a:lnTo>
                  <a:lnTo>
                    <a:pt x="603" y="561"/>
                  </a:lnTo>
                  <a:lnTo>
                    <a:pt x="587" y="541"/>
                  </a:lnTo>
                  <a:close/>
                </a:path>
              </a:pathLst>
            </a:custGeom>
            <a:solidFill>
              <a:srgbClr val="F6F6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CH"/>
            </a:p>
          </p:txBody>
        </p:sp>
        <p:sp>
          <p:nvSpPr>
            <p:cNvPr id="29" name="Freeform 16"/>
            <p:cNvSpPr>
              <a:spLocks noEditPoints="1"/>
            </p:cNvSpPr>
            <p:nvPr userDrawn="1"/>
          </p:nvSpPr>
          <p:spPr bwMode="auto">
            <a:xfrm>
              <a:off x="9427700" y="4259263"/>
              <a:ext cx="134937" cy="358775"/>
            </a:xfrm>
            <a:custGeom>
              <a:avLst/>
              <a:gdLst>
                <a:gd name="T0" fmla="*/ 0 w 678"/>
                <a:gd name="T1" fmla="*/ 883 h 1806"/>
                <a:gd name="T2" fmla="*/ 51 w 678"/>
                <a:gd name="T3" fmla="*/ 435 h 1806"/>
                <a:gd name="T4" fmla="*/ 23 w 678"/>
                <a:gd name="T5" fmla="*/ 253 h 1806"/>
                <a:gd name="T6" fmla="*/ 662 w 678"/>
                <a:gd name="T7" fmla="*/ 566 h 1806"/>
                <a:gd name="T8" fmla="*/ 678 w 678"/>
                <a:gd name="T9" fmla="*/ 780 h 1806"/>
                <a:gd name="T10" fmla="*/ 678 w 678"/>
                <a:gd name="T11" fmla="*/ 932 h 1806"/>
                <a:gd name="T12" fmla="*/ 665 w 678"/>
                <a:gd name="T13" fmla="*/ 995 h 1806"/>
                <a:gd name="T14" fmla="*/ 621 w 678"/>
                <a:gd name="T15" fmla="*/ 1243 h 1806"/>
                <a:gd name="T16" fmla="*/ 602 w 678"/>
                <a:gd name="T17" fmla="*/ 1338 h 1806"/>
                <a:gd name="T18" fmla="*/ 623 w 678"/>
                <a:gd name="T19" fmla="*/ 1464 h 1806"/>
                <a:gd name="T20" fmla="*/ 564 w 678"/>
                <a:gd name="T21" fmla="*/ 1571 h 1806"/>
                <a:gd name="T22" fmla="*/ 244 w 678"/>
                <a:gd name="T23" fmla="*/ 1255 h 1806"/>
                <a:gd name="T24" fmla="*/ 592 w 678"/>
                <a:gd name="T25" fmla="*/ 1694 h 1806"/>
                <a:gd name="T26" fmla="*/ 186 w 678"/>
                <a:gd name="T27" fmla="*/ 1166 h 1806"/>
                <a:gd name="T28" fmla="*/ 337 w 678"/>
                <a:gd name="T29" fmla="*/ 1344 h 1806"/>
                <a:gd name="T30" fmla="*/ 146 w 678"/>
                <a:gd name="T31" fmla="*/ 1076 h 1806"/>
                <a:gd name="T32" fmla="*/ 201 w 678"/>
                <a:gd name="T33" fmla="*/ 1086 h 1806"/>
                <a:gd name="T34" fmla="*/ 372 w 678"/>
                <a:gd name="T35" fmla="*/ 1314 h 1806"/>
                <a:gd name="T36" fmla="*/ 486 w 678"/>
                <a:gd name="T37" fmla="*/ 1446 h 1806"/>
                <a:gd name="T38" fmla="*/ 73 w 678"/>
                <a:gd name="T39" fmla="*/ 867 h 1806"/>
                <a:gd name="T40" fmla="*/ 621 w 678"/>
                <a:gd name="T41" fmla="*/ 1557 h 1806"/>
                <a:gd name="T42" fmla="*/ 139 w 678"/>
                <a:gd name="T43" fmla="*/ 922 h 1806"/>
                <a:gd name="T44" fmla="*/ 366 w 678"/>
                <a:gd name="T45" fmla="*/ 1196 h 1806"/>
                <a:gd name="T46" fmla="*/ 564 w 678"/>
                <a:gd name="T47" fmla="*/ 1454 h 1806"/>
                <a:gd name="T48" fmla="*/ 346 w 678"/>
                <a:gd name="T49" fmla="*/ 1118 h 1806"/>
                <a:gd name="T50" fmla="*/ 552 w 678"/>
                <a:gd name="T51" fmla="*/ 1387 h 1806"/>
                <a:gd name="T52" fmla="*/ 32 w 678"/>
                <a:gd name="T53" fmla="*/ 677 h 1806"/>
                <a:gd name="T54" fmla="*/ 342 w 678"/>
                <a:gd name="T55" fmla="*/ 1058 h 1806"/>
                <a:gd name="T56" fmla="*/ 55 w 678"/>
                <a:gd name="T57" fmla="*/ 653 h 1806"/>
                <a:gd name="T58" fmla="*/ 348 w 678"/>
                <a:gd name="T59" fmla="*/ 1022 h 1806"/>
                <a:gd name="T60" fmla="*/ 408 w 678"/>
                <a:gd name="T61" fmla="*/ 1087 h 1806"/>
                <a:gd name="T62" fmla="*/ 185 w 678"/>
                <a:gd name="T63" fmla="*/ 755 h 1806"/>
                <a:gd name="T64" fmla="*/ 514 w 678"/>
                <a:gd name="T65" fmla="*/ 1153 h 1806"/>
                <a:gd name="T66" fmla="*/ 99 w 678"/>
                <a:gd name="T67" fmla="*/ 574 h 1806"/>
                <a:gd name="T68" fmla="*/ 352 w 678"/>
                <a:gd name="T69" fmla="*/ 889 h 1806"/>
                <a:gd name="T70" fmla="*/ 529 w 678"/>
                <a:gd name="T71" fmla="*/ 1110 h 1806"/>
                <a:gd name="T72" fmla="*/ 350 w 678"/>
                <a:gd name="T73" fmla="*/ 845 h 1806"/>
                <a:gd name="T74" fmla="*/ 589 w 678"/>
                <a:gd name="T75" fmla="*/ 1131 h 1806"/>
                <a:gd name="T76" fmla="*/ 95 w 678"/>
                <a:gd name="T77" fmla="*/ 445 h 1806"/>
                <a:gd name="T78" fmla="*/ 247 w 678"/>
                <a:gd name="T79" fmla="*/ 617 h 1806"/>
                <a:gd name="T80" fmla="*/ 390 w 678"/>
                <a:gd name="T81" fmla="*/ 825 h 1806"/>
                <a:gd name="T82" fmla="*/ 209 w 678"/>
                <a:gd name="T83" fmla="*/ 505 h 1806"/>
                <a:gd name="T84" fmla="*/ 313 w 678"/>
                <a:gd name="T85" fmla="*/ 653 h 1806"/>
                <a:gd name="T86" fmla="*/ 425 w 678"/>
                <a:gd name="T87" fmla="*/ 770 h 1806"/>
                <a:gd name="T88" fmla="*/ 617 w 678"/>
                <a:gd name="T89" fmla="*/ 1036 h 1806"/>
                <a:gd name="T90" fmla="*/ 257 w 678"/>
                <a:gd name="T91" fmla="*/ 499 h 1806"/>
                <a:gd name="T92" fmla="*/ 391 w 678"/>
                <a:gd name="T93" fmla="*/ 672 h 1806"/>
                <a:gd name="T94" fmla="*/ 445 w 678"/>
                <a:gd name="T95" fmla="*/ 737 h 1806"/>
                <a:gd name="T96" fmla="*/ 92 w 678"/>
                <a:gd name="T97" fmla="*/ 200 h 1806"/>
                <a:gd name="T98" fmla="*/ 340 w 678"/>
                <a:gd name="T99" fmla="*/ 509 h 1806"/>
                <a:gd name="T100" fmla="*/ 383 w 678"/>
                <a:gd name="T101" fmla="*/ 578 h 1806"/>
                <a:gd name="T102" fmla="*/ 515 w 678"/>
                <a:gd name="T103" fmla="*/ 745 h 1806"/>
                <a:gd name="T104" fmla="*/ 81 w 678"/>
                <a:gd name="T105" fmla="*/ 97 h 1806"/>
                <a:gd name="T106" fmla="*/ 231 w 678"/>
                <a:gd name="T107" fmla="*/ 296 h 1806"/>
                <a:gd name="T108" fmla="*/ 420 w 678"/>
                <a:gd name="T109" fmla="*/ 537 h 1806"/>
                <a:gd name="T110" fmla="*/ 466 w 678"/>
                <a:gd name="T111" fmla="*/ 599 h 1806"/>
                <a:gd name="T112" fmla="*/ 185 w 678"/>
                <a:gd name="T113" fmla="*/ 139 h 1806"/>
                <a:gd name="T114" fmla="*/ 338 w 678"/>
                <a:gd name="T115" fmla="*/ 345 h 1806"/>
                <a:gd name="T116" fmla="*/ 427 w 678"/>
                <a:gd name="T117" fmla="*/ 447 h 1806"/>
                <a:gd name="T118" fmla="*/ 564 w 678"/>
                <a:gd name="T119" fmla="*/ 636 h 1806"/>
                <a:gd name="T120" fmla="*/ 391 w 678"/>
                <a:gd name="T121" fmla="*/ 310 h 1806"/>
                <a:gd name="T122" fmla="*/ 560 w 678"/>
                <a:gd name="T123" fmla="*/ 536 h 1806"/>
                <a:gd name="T124" fmla="*/ 525 w 678"/>
                <a:gd name="T125" fmla="*/ 379 h 1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78" h="1806">
                  <a:moveTo>
                    <a:pt x="0" y="971"/>
                  </a:moveTo>
                  <a:lnTo>
                    <a:pt x="0" y="947"/>
                  </a:lnTo>
                  <a:lnTo>
                    <a:pt x="6" y="955"/>
                  </a:lnTo>
                  <a:lnTo>
                    <a:pt x="39" y="998"/>
                  </a:lnTo>
                  <a:lnTo>
                    <a:pt x="66" y="1036"/>
                  </a:lnTo>
                  <a:lnTo>
                    <a:pt x="77" y="1050"/>
                  </a:lnTo>
                  <a:lnTo>
                    <a:pt x="84" y="1062"/>
                  </a:lnTo>
                  <a:lnTo>
                    <a:pt x="88" y="1069"/>
                  </a:lnTo>
                  <a:lnTo>
                    <a:pt x="89" y="1072"/>
                  </a:lnTo>
                  <a:lnTo>
                    <a:pt x="87" y="1071"/>
                  </a:lnTo>
                  <a:lnTo>
                    <a:pt x="81" y="1067"/>
                  </a:lnTo>
                  <a:lnTo>
                    <a:pt x="73" y="1058"/>
                  </a:lnTo>
                  <a:lnTo>
                    <a:pt x="62" y="1045"/>
                  </a:lnTo>
                  <a:lnTo>
                    <a:pt x="34" y="1013"/>
                  </a:lnTo>
                  <a:lnTo>
                    <a:pt x="0" y="971"/>
                  </a:lnTo>
                  <a:close/>
                  <a:moveTo>
                    <a:pt x="0" y="930"/>
                  </a:moveTo>
                  <a:lnTo>
                    <a:pt x="0" y="908"/>
                  </a:lnTo>
                  <a:lnTo>
                    <a:pt x="20" y="935"/>
                  </a:lnTo>
                  <a:lnTo>
                    <a:pt x="35" y="957"/>
                  </a:lnTo>
                  <a:lnTo>
                    <a:pt x="44" y="971"/>
                  </a:lnTo>
                  <a:lnTo>
                    <a:pt x="46" y="978"/>
                  </a:lnTo>
                  <a:lnTo>
                    <a:pt x="43" y="976"/>
                  </a:lnTo>
                  <a:lnTo>
                    <a:pt x="33" y="967"/>
                  </a:lnTo>
                  <a:lnTo>
                    <a:pt x="19" y="950"/>
                  </a:lnTo>
                  <a:lnTo>
                    <a:pt x="0" y="930"/>
                  </a:lnTo>
                  <a:close/>
                  <a:moveTo>
                    <a:pt x="0" y="883"/>
                  </a:moveTo>
                  <a:lnTo>
                    <a:pt x="0" y="871"/>
                  </a:lnTo>
                  <a:lnTo>
                    <a:pt x="10" y="886"/>
                  </a:lnTo>
                  <a:lnTo>
                    <a:pt x="12" y="893"/>
                  </a:lnTo>
                  <a:lnTo>
                    <a:pt x="9" y="891"/>
                  </a:lnTo>
                  <a:lnTo>
                    <a:pt x="0" y="883"/>
                  </a:lnTo>
                  <a:close/>
                  <a:moveTo>
                    <a:pt x="0" y="521"/>
                  </a:moveTo>
                  <a:lnTo>
                    <a:pt x="0" y="501"/>
                  </a:lnTo>
                  <a:lnTo>
                    <a:pt x="11" y="518"/>
                  </a:lnTo>
                  <a:lnTo>
                    <a:pt x="20" y="531"/>
                  </a:lnTo>
                  <a:lnTo>
                    <a:pt x="24" y="540"/>
                  </a:lnTo>
                  <a:lnTo>
                    <a:pt x="25" y="545"/>
                  </a:lnTo>
                  <a:lnTo>
                    <a:pt x="23" y="545"/>
                  </a:lnTo>
                  <a:lnTo>
                    <a:pt x="18" y="540"/>
                  </a:lnTo>
                  <a:lnTo>
                    <a:pt x="10" y="532"/>
                  </a:lnTo>
                  <a:lnTo>
                    <a:pt x="0" y="521"/>
                  </a:lnTo>
                  <a:close/>
                  <a:moveTo>
                    <a:pt x="0" y="459"/>
                  </a:moveTo>
                  <a:lnTo>
                    <a:pt x="0" y="436"/>
                  </a:lnTo>
                  <a:lnTo>
                    <a:pt x="7" y="444"/>
                  </a:lnTo>
                  <a:lnTo>
                    <a:pt x="28" y="473"/>
                  </a:lnTo>
                  <a:lnTo>
                    <a:pt x="46" y="499"/>
                  </a:lnTo>
                  <a:lnTo>
                    <a:pt x="52" y="509"/>
                  </a:lnTo>
                  <a:lnTo>
                    <a:pt x="58" y="518"/>
                  </a:lnTo>
                  <a:lnTo>
                    <a:pt x="60" y="523"/>
                  </a:lnTo>
                  <a:lnTo>
                    <a:pt x="60" y="525"/>
                  </a:lnTo>
                  <a:lnTo>
                    <a:pt x="58" y="525"/>
                  </a:lnTo>
                  <a:lnTo>
                    <a:pt x="54" y="523"/>
                  </a:lnTo>
                  <a:lnTo>
                    <a:pt x="48" y="517"/>
                  </a:lnTo>
                  <a:lnTo>
                    <a:pt x="41" y="509"/>
                  </a:lnTo>
                  <a:lnTo>
                    <a:pt x="22" y="487"/>
                  </a:lnTo>
                  <a:lnTo>
                    <a:pt x="0" y="459"/>
                  </a:lnTo>
                  <a:close/>
                  <a:moveTo>
                    <a:pt x="0" y="387"/>
                  </a:moveTo>
                  <a:lnTo>
                    <a:pt x="0" y="374"/>
                  </a:lnTo>
                  <a:lnTo>
                    <a:pt x="10" y="385"/>
                  </a:lnTo>
                  <a:lnTo>
                    <a:pt x="22" y="398"/>
                  </a:lnTo>
                  <a:lnTo>
                    <a:pt x="36" y="415"/>
                  </a:lnTo>
                  <a:lnTo>
                    <a:pt x="51" y="435"/>
                  </a:lnTo>
                  <a:lnTo>
                    <a:pt x="73" y="464"/>
                  </a:lnTo>
                  <a:lnTo>
                    <a:pt x="89" y="487"/>
                  </a:lnTo>
                  <a:lnTo>
                    <a:pt x="95" y="497"/>
                  </a:lnTo>
                  <a:lnTo>
                    <a:pt x="100" y="505"/>
                  </a:lnTo>
                  <a:lnTo>
                    <a:pt x="102" y="510"/>
                  </a:lnTo>
                  <a:lnTo>
                    <a:pt x="102" y="513"/>
                  </a:lnTo>
                  <a:lnTo>
                    <a:pt x="100" y="513"/>
                  </a:lnTo>
                  <a:lnTo>
                    <a:pt x="96" y="510"/>
                  </a:lnTo>
                  <a:lnTo>
                    <a:pt x="90" y="505"/>
                  </a:lnTo>
                  <a:lnTo>
                    <a:pt x="84" y="497"/>
                  </a:lnTo>
                  <a:lnTo>
                    <a:pt x="65" y="476"/>
                  </a:lnTo>
                  <a:lnTo>
                    <a:pt x="43" y="447"/>
                  </a:lnTo>
                  <a:lnTo>
                    <a:pt x="30" y="430"/>
                  </a:lnTo>
                  <a:lnTo>
                    <a:pt x="19" y="414"/>
                  </a:lnTo>
                  <a:lnTo>
                    <a:pt x="8" y="400"/>
                  </a:lnTo>
                  <a:lnTo>
                    <a:pt x="0" y="387"/>
                  </a:lnTo>
                  <a:close/>
                  <a:moveTo>
                    <a:pt x="0" y="316"/>
                  </a:moveTo>
                  <a:lnTo>
                    <a:pt x="0" y="301"/>
                  </a:lnTo>
                  <a:lnTo>
                    <a:pt x="7" y="310"/>
                  </a:lnTo>
                  <a:lnTo>
                    <a:pt x="11" y="318"/>
                  </a:lnTo>
                  <a:lnTo>
                    <a:pt x="13" y="323"/>
                  </a:lnTo>
                  <a:lnTo>
                    <a:pt x="13" y="327"/>
                  </a:lnTo>
                  <a:lnTo>
                    <a:pt x="12" y="327"/>
                  </a:lnTo>
                  <a:lnTo>
                    <a:pt x="10" y="324"/>
                  </a:lnTo>
                  <a:lnTo>
                    <a:pt x="6" y="321"/>
                  </a:lnTo>
                  <a:lnTo>
                    <a:pt x="0" y="316"/>
                  </a:lnTo>
                  <a:close/>
                  <a:moveTo>
                    <a:pt x="0" y="244"/>
                  </a:moveTo>
                  <a:lnTo>
                    <a:pt x="0" y="225"/>
                  </a:lnTo>
                  <a:lnTo>
                    <a:pt x="8" y="233"/>
                  </a:lnTo>
                  <a:lnTo>
                    <a:pt x="16" y="242"/>
                  </a:lnTo>
                  <a:lnTo>
                    <a:pt x="23" y="253"/>
                  </a:lnTo>
                  <a:lnTo>
                    <a:pt x="32" y="265"/>
                  </a:lnTo>
                  <a:lnTo>
                    <a:pt x="51" y="290"/>
                  </a:lnTo>
                  <a:lnTo>
                    <a:pt x="65" y="310"/>
                  </a:lnTo>
                  <a:lnTo>
                    <a:pt x="71" y="319"/>
                  </a:lnTo>
                  <a:lnTo>
                    <a:pt x="75" y="327"/>
                  </a:lnTo>
                  <a:lnTo>
                    <a:pt x="76" y="331"/>
                  </a:lnTo>
                  <a:lnTo>
                    <a:pt x="77" y="334"/>
                  </a:lnTo>
                  <a:lnTo>
                    <a:pt x="75" y="334"/>
                  </a:lnTo>
                  <a:lnTo>
                    <a:pt x="72" y="331"/>
                  </a:lnTo>
                  <a:lnTo>
                    <a:pt x="66" y="327"/>
                  </a:lnTo>
                  <a:lnTo>
                    <a:pt x="60" y="320"/>
                  </a:lnTo>
                  <a:lnTo>
                    <a:pt x="44" y="301"/>
                  </a:lnTo>
                  <a:lnTo>
                    <a:pt x="24" y="277"/>
                  </a:lnTo>
                  <a:lnTo>
                    <a:pt x="18" y="268"/>
                  </a:lnTo>
                  <a:lnTo>
                    <a:pt x="11" y="260"/>
                  </a:lnTo>
                  <a:lnTo>
                    <a:pt x="6" y="251"/>
                  </a:lnTo>
                  <a:lnTo>
                    <a:pt x="0" y="244"/>
                  </a:lnTo>
                  <a:close/>
                  <a:moveTo>
                    <a:pt x="0" y="164"/>
                  </a:moveTo>
                  <a:lnTo>
                    <a:pt x="0" y="144"/>
                  </a:lnTo>
                  <a:lnTo>
                    <a:pt x="11" y="160"/>
                  </a:lnTo>
                  <a:lnTo>
                    <a:pt x="20" y="173"/>
                  </a:lnTo>
                  <a:lnTo>
                    <a:pt x="25" y="183"/>
                  </a:lnTo>
                  <a:lnTo>
                    <a:pt x="25" y="188"/>
                  </a:lnTo>
                  <a:lnTo>
                    <a:pt x="23" y="187"/>
                  </a:lnTo>
                  <a:lnTo>
                    <a:pt x="18" y="183"/>
                  </a:lnTo>
                  <a:lnTo>
                    <a:pt x="10" y="174"/>
                  </a:lnTo>
                  <a:lnTo>
                    <a:pt x="0" y="164"/>
                  </a:lnTo>
                  <a:close/>
                  <a:moveTo>
                    <a:pt x="678" y="564"/>
                  </a:moveTo>
                  <a:lnTo>
                    <a:pt x="678" y="586"/>
                  </a:lnTo>
                  <a:lnTo>
                    <a:pt x="671" y="577"/>
                  </a:lnTo>
                  <a:lnTo>
                    <a:pt x="662" y="566"/>
                  </a:lnTo>
                  <a:lnTo>
                    <a:pt x="646" y="546"/>
                  </a:lnTo>
                  <a:lnTo>
                    <a:pt x="634" y="528"/>
                  </a:lnTo>
                  <a:lnTo>
                    <a:pt x="630" y="521"/>
                  </a:lnTo>
                  <a:lnTo>
                    <a:pt x="628" y="515"/>
                  </a:lnTo>
                  <a:lnTo>
                    <a:pt x="625" y="511"/>
                  </a:lnTo>
                  <a:lnTo>
                    <a:pt x="625" y="508"/>
                  </a:lnTo>
                  <a:lnTo>
                    <a:pt x="628" y="508"/>
                  </a:lnTo>
                  <a:lnTo>
                    <a:pt x="630" y="510"/>
                  </a:lnTo>
                  <a:lnTo>
                    <a:pt x="635" y="513"/>
                  </a:lnTo>
                  <a:lnTo>
                    <a:pt x="641" y="519"/>
                  </a:lnTo>
                  <a:lnTo>
                    <a:pt x="654" y="534"/>
                  </a:lnTo>
                  <a:lnTo>
                    <a:pt x="670" y="553"/>
                  </a:lnTo>
                  <a:lnTo>
                    <a:pt x="674" y="559"/>
                  </a:lnTo>
                  <a:lnTo>
                    <a:pt x="678" y="564"/>
                  </a:lnTo>
                  <a:close/>
                  <a:moveTo>
                    <a:pt x="678" y="662"/>
                  </a:moveTo>
                  <a:lnTo>
                    <a:pt x="678" y="687"/>
                  </a:lnTo>
                  <a:lnTo>
                    <a:pt x="673" y="680"/>
                  </a:lnTo>
                  <a:lnTo>
                    <a:pt x="656" y="658"/>
                  </a:lnTo>
                  <a:lnTo>
                    <a:pt x="643" y="639"/>
                  </a:lnTo>
                  <a:lnTo>
                    <a:pt x="637" y="631"/>
                  </a:lnTo>
                  <a:lnTo>
                    <a:pt x="634" y="624"/>
                  </a:lnTo>
                  <a:lnTo>
                    <a:pt x="633" y="619"/>
                  </a:lnTo>
                  <a:lnTo>
                    <a:pt x="633" y="617"/>
                  </a:lnTo>
                  <a:lnTo>
                    <a:pt x="634" y="617"/>
                  </a:lnTo>
                  <a:lnTo>
                    <a:pt x="637" y="618"/>
                  </a:lnTo>
                  <a:lnTo>
                    <a:pt x="642" y="622"/>
                  </a:lnTo>
                  <a:lnTo>
                    <a:pt x="647" y="628"/>
                  </a:lnTo>
                  <a:lnTo>
                    <a:pt x="661" y="643"/>
                  </a:lnTo>
                  <a:lnTo>
                    <a:pt x="678" y="662"/>
                  </a:lnTo>
                  <a:close/>
                  <a:moveTo>
                    <a:pt x="678" y="760"/>
                  </a:moveTo>
                  <a:lnTo>
                    <a:pt x="678" y="780"/>
                  </a:lnTo>
                  <a:lnTo>
                    <a:pt x="671" y="768"/>
                  </a:lnTo>
                  <a:lnTo>
                    <a:pt x="665" y="758"/>
                  </a:lnTo>
                  <a:lnTo>
                    <a:pt x="662" y="752"/>
                  </a:lnTo>
                  <a:lnTo>
                    <a:pt x="662" y="748"/>
                  </a:lnTo>
                  <a:lnTo>
                    <a:pt x="663" y="748"/>
                  </a:lnTo>
                  <a:lnTo>
                    <a:pt x="668" y="750"/>
                  </a:lnTo>
                  <a:lnTo>
                    <a:pt x="672" y="754"/>
                  </a:lnTo>
                  <a:lnTo>
                    <a:pt x="678" y="760"/>
                  </a:lnTo>
                  <a:close/>
                  <a:moveTo>
                    <a:pt x="678" y="852"/>
                  </a:moveTo>
                  <a:lnTo>
                    <a:pt x="678" y="863"/>
                  </a:lnTo>
                  <a:lnTo>
                    <a:pt x="670" y="855"/>
                  </a:lnTo>
                  <a:lnTo>
                    <a:pt x="658" y="844"/>
                  </a:lnTo>
                  <a:lnTo>
                    <a:pt x="644" y="827"/>
                  </a:lnTo>
                  <a:lnTo>
                    <a:pt x="628" y="808"/>
                  </a:lnTo>
                  <a:lnTo>
                    <a:pt x="608" y="783"/>
                  </a:lnTo>
                  <a:lnTo>
                    <a:pt x="593" y="762"/>
                  </a:lnTo>
                  <a:lnTo>
                    <a:pt x="588" y="753"/>
                  </a:lnTo>
                  <a:lnTo>
                    <a:pt x="584" y="745"/>
                  </a:lnTo>
                  <a:lnTo>
                    <a:pt x="582" y="740"/>
                  </a:lnTo>
                  <a:lnTo>
                    <a:pt x="582" y="738"/>
                  </a:lnTo>
                  <a:lnTo>
                    <a:pt x="584" y="738"/>
                  </a:lnTo>
                  <a:lnTo>
                    <a:pt x="588" y="740"/>
                  </a:lnTo>
                  <a:lnTo>
                    <a:pt x="593" y="744"/>
                  </a:lnTo>
                  <a:lnTo>
                    <a:pt x="600" y="751"/>
                  </a:lnTo>
                  <a:lnTo>
                    <a:pt x="617" y="769"/>
                  </a:lnTo>
                  <a:lnTo>
                    <a:pt x="637" y="794"/>
                  </a:lnTo>
                  <a:lnTo>
                    <a:pt x="650" y="811"/>
                  </a:lnTo>
                  <a:lnTo>
                    <a:pt x="662" y="826"/>
                  </a:lnTo>
                  <a:lnTo>
                    <a:pt x="672" y="840"/>
                  </a:lnTo>
                  <a:lnTo>
                    <a:pt x="678" y="852"/>
                  </a:lnTo>
                  <a:close/>
                  <a:moveTo>
                    <a:pt x="678" y="932"/>
                  </a:moveTo>
                  <a:lnTo>
                    <a:pt x="678" y="956"/>
                  </a:lnTo>
                  <a:lnTo>
                    <a:pt x="665" y="937"/>
                  </a:lnTo>
                  <a:lnTo>
                    <a:pt x="656" y="922"/>
                  </a:lnTo>
                  <a:lnTo>
                    <a:pt x="649" y="912"/>
                  </a:lnTo>
                  <a:lnTo>
                    <a:pt x="648" y="906"/>
                  </a:lnTo>
                  <a:lnTo>
                    <a:pt x="649" y="905"/>
                  </a:lnTo>
                  <a:lnTo>
                    <a:pt x="651" y="906"/>
                  </a:lnTo>
                  <a:lnTo>
                    <a:pt x="655" y="908"/>
                  </a:lnTo>
                  <a:lnTo>
                    <a:pt x="658" y="910"/>
                  </a:lnTo>
                  <a:lnTo>
                    <a:pt x="666" y="920"/>
                  </a:lnTo>
                  <a:lnTo>
                    <a:pt x="678" y="932"/>
                  </a:lnTo>
                  <a:close/>
                  <a:moveTo>
                    <a:pt x="678" y="1012"/>
                  </a:moveTo>
                  <a:lnTo>
                    <a:pt x="678" y="1035"/>
                  </a:lnTo>
                  <a:lnTo>
                    <a:pt x="670" y="1025"/>
                  </a:lnTo>
                  <a:lnTo>
                    <a:pt x="661" y="1015"/>
                  </a:lnTo>
                  <a:lnTo>
                    <a:pt x="651" y="1004"/>
                  </a:lnTo>
                  <a:lnTo>
                    <a:pt x="642" y="991"/>
                  </a:lnTo>
                  <a:lnTo>
                    <a:pt x="620" y="963"/>
                  </a:lnTo>
                  <a:lnTo>
                    <a:pt x="602" y="939"/>
                  </a:lnTo>
                  <a:lnTo>
                    <a:pt x="595" y="929"/>
                  </a:lnTo>
                  <a:lnTo>
                    <a:pt x="591" y="920"/>
                  </a:lnTo>
                  <a:lnTo>
                    <a:pt x="589" y="915"/>
                  </a:lnTo>
                  <a:lnTo>
                    <a:pt x="589" y="912"/>
                  </a:lnTo>
                  <a:lnTo>
                    <a:pt x="591" y="912"/>
                  </a:lnTo>
                  <a:lnTo>
                    <a:pt x="595" y="915"/>
                  </a:lnTo>
                  <a:lnTo>
                    <a:pt x="601" y="920"/>
                  </a:lnTo>
                  <a:lnTo>
                    <a:pt x="609" y="928"/>
                  </a:lnTo>
                  <a:lnTo>
                    <a:pt x="629" y="949"/>
                  </a:lnTo>
                  <a:lnTo>
                    <a:pt x="651" y="976"/>
                  </a:lnTo>
                  <a:lnTo>
                    <a:pt x="659" y="986"/>
                  </a:lnTo>
                  <a:lnTo>
                    <a:pt x="665" y="995"/>
                  </a:lnTo>
                  <a:lnTo>
                    <a:pt x="672" y="1003"/>
                  </a:lnTo>
                  <a:lnTo>
                    <a:pt x="678" y="1012"/>
                  </a:lnTo>
                  <a:close/>
                  <a:moveTo>
                    <a:pt x="678" y="1163"/>
                  </a:moveTo>
                  <a:lnTo>
                    <a:pt x="678" y="1182"/>
                  </a:lnTo>
                  <a:lnTo>
                    <a:pt x="670" y="1171"/>
                  </a:lnTo>
                  <a:lnTo>
                    <a:pt x="664" y="1160"/>
                  </a:lnTo>
                  <a:lnTo>
                    <a:pt x="661" y="1153"/>
                  </a:lnTo>
                  <a:lnTo>
                    <a:pt x="660" y="1150"/>
                  </a:lnTo>
                  <a:lnTo>
                    <a:pt x="662" y="1149"/>
                  </a:lnTo>
                  <a:lnTo>
                    <a:pt x="665" y="1152"/>
                  </a:lnTo>
                  <a:lnTo>
                    <a:pt x="672" y="1157"/>
                  </a:lnTo>
                  <a:lnTo>
                    <a:pt x="678" y="1163"/>
                  </a:lnTo>
                  <a:close/>
                  <a:moveTo>
                    <a:pt x="678" y="1228"/>
                  </a:moveTo>
                  <a:lnTo>
                    <a:pt x="678" y="1255"/>
                  </a:lnTo>
                  <a:lnTo>
                    <a:pt x="659" y="1228"/>
                  </a:lnTo>
                  <a:lnTo>
                    <a:pt x="643" y="1206"/>
                  </a:lnTo>
                  <a:lnTo>
                    <a:pt x="637" y="1198"/>
                  </a:lnTo>
                  <a:lnTo>
                    <a:pt x="634" y="1190"/>
                  </a:lnTo>
                  <a:lnTo>
                    <a:pt x="632" y="1186"/>
                  </a:lnTo>
                  <a:lnTo>
                    <a:pt x="631" y="1182"/>
                  </a:lnTo>
                  <a:lnTo>
                    <a:pt x="633" y="1182"/>
                  </a:lnTo>
                  <a:lnTo>
                    <a:pt x="636" y="1185"/>
                  </a:lnTo>
                  <a:lnTo>
                    <a:pt x="641" y="1188"/>
                  </a:lnTo>
                  <a:lnTo>
                    <a:pt x="646" y="1193"/>
                  </a:lnTo>
                  <a:lnTo>
                    <a:pt x="660" y="1207"/>
                  </a:lnTo>
                  <a:lnTo>
                    <a:pt x="678" y="1228"/>
                  </a:lnTo>
                  <a:close/>
                  <a:moveTo>
                    <a:pt x="678" y="1291"/>
                  </a:moveTo>
                  <a:lnTo>
                    <a:pt x="678" y="1319"/>
                  </a:lnTo>
                  <a:lnTo>
                    <a:pt x="651" y="1285"/>
                  </a:lnTo>
                  <a:lnTo>
                    <a:pt x="629" y="1255"/>
                  </a:lnTo>
                  <a:lnTo>
                    <a:pt x="621" y="1243"/>
                  </a:lnTo>
                  <a:lnTo>
                    <a:pt x="615" y="1233"/>
                  </a:lnTo>
                  <a:lnTo>
                    <a:pt x="611" y="1227"/>
                  </a:lnTo>
                  <a:lnTo>
                    <a:pt x="611" y="1223"/>
                  </a:lnTo>
                  <a:lnTo>
                    <a:pt x="614" y="1223"/>
                  </a:lnTo>
                  <a:lnTo>
                    <a:pt x="618" y="1227"/>
                  </a:lnTo>
                  <a:lnTo>
                    <a:pt x="624" y="1232"/>
                  </a:lnTo>
                  <a:lnTo>
                    <a:pt x="633" y="1240"/>
                  </a:lnTo>
                  <a:lnTo>
                    <a:pt x="654" y="1262"/>
                  </a:lnTo>
                  <a:lnTo>
                    <a:pt x="678" y="1291"/>
                  </a:lnTo>
                  <a:close/>
                  <a:moveTo>
                    <a:pt x="678" y="1353"/>
                  </a:moveTo>
                  <a:lnTo>
                    <a:pt x="678" y="1381"/>
                  </a:lnTo>
                  <a:lnTo>
                    <a:pt x="671" y="1372"/>
                  </a:lnTo>
                  <a:lnTo>
                    <a:pt x="642" y="1336"/>
                  </a:lnTo>
                  <a:lnTo>
                    <a:pt x="619" y="1304"/>
                  </a:lnTo>
                  <a:lnTo>
                    <a:pt x="610" y="1291"/>
                  </a:lnTo>
                  <a:lnTo>
                    <a:pt x="604" y="1282"/>
                  </a:lnTo>
                  <a:lnTo>
                    <a:pt x="601" y="1275"/>
                  </a:lnTo>
                  <a:lnTo>
                    <a:pt x="601" y="1271"/>
                  </a:lnTo>
                  <a:lnTo>
                    <a:pt x="603" y="1272"/>
                  </a:lnTo>
                  <a:lnTo>
                    <a:pt x="608" y="1275"/>
                  </a:lnTo>
                  <a:lnTo>
                    <a:pt x="616" y="1282"/>
                  </a:lnTo>
                  <a:lnTo>
                    <a:pt x="625" y="1291"/>
                  </a:lnTo>
                  <a:lnTo>
                    <a:pt x="649" y="1318"/>
                  </a:lnTo>
                  <a:lnTo>
                    <a:pt x="678" y="1353"/>
                  </a:lnTo>
                  <a:close/>
                  <a:moveTo>
                    <a:pt x="678" y="1411"/>
                  </a:moveTo>
                  <a:lnTo>
                    <a:pt x="678" y="1439"/>
                  </a:lnTo>
                  <a:lnTo>
                    <a:pt x="672" y="1432"/>
                  </a:lnTo>
                  <a:lnTo>
                    <a:pt x="642" y="1393"/>
                  </a:lnTo>
                  <a:lnTo>
                    <a:pt x="618" y="1360"/>
                  </a:lnTo>
                  <a:lnTo>
                    <a:pt x="608" y="1348"/>
                  </a:lnTo>
                  <a:lnTo>
                    <a:pt x="602" y="1338"/>
                  </a:lnTo>
                  <a:lnTo>
                    <a:pt x="598" y="1330"/>
                  </a:lnTo>
                  <a:lnTo>
                    <a:pt x="597" y="1327"/>
                  </a:lnTo>
                  <a:lnTo>
                    <a:pt x="601" y="1327"/>
                  </a:lnTo>
                  <a:lnTo>
                    <a:pt x="606" y="1331"/>
                  </a:lnTo>
                  <a:lnTo>
                    <a:pt x="614" y="1339"/>
                  </a:lnTo>
                  <a:lnTo>
                    <a:pt x="623" y="1349"/>
                  </a:lnTo>
                  <a:lnTo>
                    <a:pt x="648" y="1376"/>
                  </a:lnTo>
                  <a:lnTo>
                    <a:pt x="678" y="1411"/>
                  </a:lnTo>
                  <a:close/>
                  <a:moveTo>
                    <a:pt x="678" y="1467"/>
                  </a:moveTo>
                  <a:lnTo>
                    <a:pt x="678" y="1494"/>
                  </a:lnTo>
                  <a:lnTo>
                    <a:pt x="648" y="1457"/>
                  </a:lnTo>
                  <a:lnTo>
                    <a:pt x="624" y="1425"/>
                  </a:lnTo>
                  <a:lnTo>
                    <a:pt x="616" y="1412"/>
                  </a:lnTo>
                  <a:lnTo>
                    <a:pt x="609" y="1403"/>
                  </a:lnTo>
                  <a:lnTo>
                    <a:pt x="605" y="1395"/>
                  </a:lnTo>
                  <a:lnTo>
                    <a:pt x="605" y="1392"/>
                  </a:lnTo>
                  <a:lnTo>
                    <a:pt x="607" y="1392"/>
                  </a:lnTo>
                  <a:lnTo>
                    <a:pt x="611" y="1395"/>
                  </a:lnTo>
                  <a:lnTo>
                    <a:pt x="619" y="1401"/>
                  </a:lnTo>
                  <a:lnTo>
                    <a:pt x="628" y="1410"/>
                  </a:lnTo>
                  <a:lnTo>
                    <a:pt x="650" y="1435"/>
                  </a:lnTo>
                  <a:lnTo>
                    <a:pt x="678" y="1467"/>
                  </a:lnTo>
                  <a:close/>
                  <a:moveTo>
                    <a:pt x="678" y="1521"/>
                  </a:moveTo>
                  <a:lnTo>
                    <a:pt x="678" y="1547"/>
                  </a:lnTo>
                  <a:lnTo>
                    <a:pt x="655" y="1516"/>
                  </a:lnTo>
                  <a:lnTo>
                    <a:pt x="635" y="1491"/>
                  </a:lnTo>
                  <a:lnTo>
                    <a:pt x="629" y="1480"/>
                  </a:lnTo>
                  <a:lnTo>
                    <a:pt x="624" y="1473"/>
                  </a:lnTo>
                  <a:lnTo>
                    <a:pt x="621" y="1467"/>
                  </a:lnTo>
                  <a:lnTo>
                    <a:pt x="621" y="1464"/>
                  </a:lnTo>
                  <a:lnTo>
                    <a:pt x="623" y="1464"/>
                  </a:lnTo>
                  <a:lnTo>
                    <a:pt x="627" y="1466"/>
                  </a:lnTo>
                  <a:lnTo>
                    <a:pt x="632" y="1472"/>
                  </a:lnTo>
                  <a:lnTo>
                    <a:pt x="638" y="1478"/>
                  </a:lnTo>
                  <a:lnTo>
                    <a:pt x="657" y="1496"/>
                  </a:lnTo>
                  <a:lnTo>
                    <a:pt x="678" y="1521"/>
                  </a:lnTo>
                  <a:close/>
                  <a:moveTo>
                    <a:pt x="678" y="1573"/>
                  </a:moveTo>
                  <a:lnTo>
                    <a:pt x="678" y="1595"/>
                  </a:lnTo>
                  <a:lnTo>
                    <a:pt x="665" y="1576"/>
                  </a:lnTo>
                  <a:lnTo>
                    <a:pt x="655" y="1561"/>
                  </a:lnTo>
                  <a:lnTo>
                    <a:pt x="649" y="1552"/>
                  </a:lnTo>
                  <a:lnTo>
                    <a:pt x="648" y="1547"/>
                  </a:lnTo>
                  <a:lnTo>
                    <a:pt x="650" y="1547"/>
                  </a:lnTo>
                  <a:lnTo>
                    <a:pt x="657" y="1553"/>
                  </a:lnTo>
                  <a:lnTo>
                    <a:pt x="666" y="1561"/>
                  </a:lnTo>
                  <a:lnTo>
                    <a:pt x="678" y="1573"/>
                  </a:lnTo>
                  <a:close/>
                  <a:moveTo>
                    <a:pt x="678" y="1707"/>
                  </a:moveTo>
                  <a:lnTo>
                    <a:pt x="678" y="1730"/>
                  </a:lnTo>
                  <a:lnTo>
                    <a:pt x="666" y="1716"/>
                  </a:lnTo>
                  <a:lnTo>
                    <a:pt x="652" y="1700"/>
                  </a:lnTo>
                  <a:lnTo>
                    <a:pt x="638" y="1683"/>
                  </a:lnTo>
                  <a:lnTo>
                    <a:pt x="624" y="1666"/>
                  </a:lnTo>
                  <a:lnTo>
                    <a:pt x="587" y="1621"/>
                  </a:lnTo>
                  <a:lnTo>
                    <a:pt x="557" y="1582"/>
                  </a:lnTo>
                  <a:lnTo>
                    <a:pt x="546" y="1567"/>
                  </a:lnTo>
                  <a:lnTo>
                    <a:pt x="538" y="1554"/>
                  </a:lnTo>
                  <a:lnTo>
                    <a:pt x="534" y="1546"/>
                  </a:lnTo>
                  <a:lnTo>
                    <a:pt x="533" y="1542"/>
                  </a:lnTo>
                  <a:lnTo>
                    <a:pt x="535" y="1543"/>
                  </a:lnTo>
                  <a:lnTo>
                    <a:pt x="541" y="1548"/>
                  </a:lnTo>
                  <a:lnTo>
                    <a:pt x="551" y="1558"/>
                  </a:lnTo>
                  <a:lnTo>
                    <a:pt x="564" y="1571"/>
                  </a:lnTo>
                  <a:lnTo>
                    <a:pt x="595" y="1607"/>
                  </a:lnTo>
                  <a:lnTo>
                    <a:pt x="633" y="1651"/>
                  </a:lnTo>
                  <a:lnTo>
                    <a:pt x="646" y="1666"/>
                  </a:lnTo>
                  <a:lnTo>
                    <a:pt x="657" y="1680"/>
                  </a:lnTo>
                  <a:lnTo>
                    <a:pt x="669" y="1694"/>
                  </a:lnTo>
                  <a:lnTo>
                    <a:pt x="678" y="1707"/>
                  </a:lnTo>
                  <a:close/>
                  <a:moveTo>
                    <a:pt x="678" y="1746"/>
                  </a:moveTo>
                  <a:lnTo>
                    <a:pt x="678" y="1773"/>
                  </a:lnTo>
                  <a:lnTo>
                    <a:pt x="642" y="1727"/>
                  </a:lnTo>
                  <a:lnTo>
                    <a:pt x="614" y="1690"/>
                  </a:lnTo>
                  <a:lnTo>
                    <a:pt x="603" y="1675"/>
                  </a:lnTo>
                  <a:lnTo>
                    <a:pt x="594" y="1663"/>
                  </a:lnTo>
                  <a:lnTo>
                    <a:pt x="590" y="1655"/>
                  </a:lnTo>
                  <a:lnTo>
                    <a:pt x="589" y="1651"/>
                  </a:lnTo>
                  <a:lnTo>
                    <a:pt x="591" y="1652"/>
                  </a:lnTo>
                  <a:lnTo>
                    <a:pt x="597" y="1656"/>
                  </a:lnTo>
                  <a:lnTo>
                    <a:pt x="605" y="1665"/>
                  </a:lnTo>
                  <a:lnTo>
                    <a:pt x="617" y="1676"/>
                  </a:lnTo>
                  <a:lnTo>
                    <a:pt x="644" y="1707"/>
                  </a:lnTo>
                  <a:lnTo>
                    <a:pt x="678" y="1746"/>
                  </a:lnTo>
                  <a:close/>
                  <a:moveTo>
                    <a:pt x="678" y="1790"/>
                  </a:moveTo>
                  <a:lnTo>
                    <a:pt x="678" y="1806"/>
                  </a:lnTo>
                  <a:lnTo>
                    <a:pt x="669" y="1792"/>
                  </a:lnTo>
                  <a:lnTo>
                    <a:pt x="662" y="1782"/>
                  </a:lnTo>
                  <a:lnTo>
                    <a:pt x="658" y="1775"/>
                  </a:lnTo>
                  <a:lnTo>
                    <a:pt x="657" y="1772"/>
                  </a:lnTo>
                  <a:lnTo>
                    <a:pt x="659" y="1772"/>
                  </a:lnTo>
                  <a:lnTo>
                    <a:pt x="663" y="1775"/>
                  </a:lnTo>
                  <a:lnTo>
                    <a:pt x="670" y="1781"/>
                  </a:lnTo>
                  <a:lnTo>
                    <a:pt x="678" y="1790"/>
                  </a:lnTo>
                  <a:close/>
                  <a:moveTo>
                    <a:pt x="244" y="1255"/>
                  </a:moveTo>
                  <a:lnTo>
                    <a:pt x="280" y="1300"/>
                  </a:lnTo>
                  <a:lnTo>
                    <a:pt x="309" y="1339"/>
                  </a:lnTo>
                  <a:lnTo>
                    <a:pt x="320" y="1354"/>
                  </a:lnTo>
                  <a:lnTo>
                    <a:pt x="327" y="1366"/>
                  </a:lnTo>
                  <a:lnTo>
                    <a:pt x="332" y="1375"/>
                  </a:lnTo>
                  <a:lnTo>
                    <a:pt x="333" y="1378"/>
                  </a:lnTo>
                  <a:lnTo>
                    <a:pt x="331" y="1377"/>
                  </a:lnTo>
                  <a:lnTo>
                    <a:pt x="324" y="1371"/>
                  </a:lnTo>
                  <a:lnTo>
                    <a:pt x="315" y="1362"/>
                  </a:lnTo>
                  <a:lnTo>
                    <a:pt x="303" y="1349"/>
                  </a:lnTo>
                  <a:lnTo>
                    <a:pt x="272" y="1313"/>
                  </a:lnTo>
                  <a:lnTo>
                    <a:pt x="236" y="1269"/>
                  </a:lnTo>
                  <a:lnTo>
                    <a:pt x="199" y="1222"/>
                  </a:lnTo>
                  <a:lnTo>
                    <a:pt x="171" y="1183"/>
                  </a:lnTo>
                  <a:lnTo>
                    <a:pt x="160" y="1168"/>
                  </a:lnTo>
                  <a:lnTo>
                    <a:pt x="153" y="1157"/>
                  </a:lnTo>
                  <a:lnTo>
                    <a:pt x="147" y="1149"/>
                  </a:lnTo>
                  <a:lnTo>
                    <a:pt x="146" y="1145"/>
                  </a:lnTo>
                  <a:lnTo>
                    <a:pt x="149" y="1146"/>
                  </a:lnTo>
                  <a:lnTo>
                    <a:pt x="156" y="1151"/>
                  </a:lnTo>
                  <a:lnTo>
                    <a:pt x="164" y="1161"/>
                  </a:lnTo>
                  <a:lnTo>
                    <a:pt x="176" y="1174"/>
                  </a:lnTo>
                  <a:lnTo>
                    <a:pt x="208" y="1209"/>
                  </a:lnTo>
                  <a:lnTo>
                    <a:pt x="244" y="1255"/>
                  </a:lnTo>
                  <a:close/>
                  <a:moveTo>
                    <a:pt x="497" y="1567"/>
                  </a:moveTo>
                  <a:lnTo>
                    <a:pt x="536" y="1614"/>
                  </a:lnTo>
                  <a:lnTo>
                    <a:pt x="566" y="1654"/>
                  </a:lnTo>
                  <a:lnTo>
                    <a:pt x="578" y="1669"/>
                  </a:lnTo>
                  <a:lnTo>
                    <a:pt x="587" y="1682"/>
                  </a:lnTo>
                  <a:lnTo>
                    <a:pt x="591" y="1691"/>
                  </a:lnTo>
                  <a:lnTo>
                    <a:pt x="592" y="1694"/>
                  </a:lnTo>
                  <a:lnTo>
                    <a:pt x="590" y="1694"/>
                  </a:lnTo>
                  <a:lnTo>
                    <a:pt x="582" y="1687"/>
                  </a:lnTo>
                  <a:lnTo>
                    <a:pt x="573" y="1678"/>
                  </a:lnTo>
                  <a:lnTo>
                    <a:pt x="560" y="1664"/>
                  </a:lnTo>
                  <a:lnTo>
                    <a:pt x="527" y="1627"/>
                  </a:lnTo>
                  <a:lnTo>
                    <a:pt x="488" y="1582"/>
                  </a:lnTo>
                  <a:lnTo>
                    <a:pt x="451" y="1533"/>
                  </a:lnTo>
                  <a:lnTo>
                    <a:pt x="419" y="1493"/>
                  </a:lnTo>
                  <a:lnTo>
                    <a:pt x="408" y="1477"/>
                  </a:lnTo>
                  <a:lnTo>
                    <a:pt x="400" y="1465"/>
                  </a:lnTo>
                  <a:lnTo>
                    <a:pt x="394" y="1457"/>
                  </a:lnTo>
                  <a:lnTo>
                    <a:pt x="393" y="1452"/>
                  </a:lnTo>
                  <a:lnTo>
                    <a:pt x="397" y="1453"/>
                  </a:lnTo>
                  <a:lnTo>
                    <a:pt x="403" y="1459"/>
                  </a:lnTo>
                  <a:lnTo>
                    <a:pt x="413" y="1468"/>
                  </a:lnTo>
                  <a:lnTo>
                    <a:pt x="426" y="1482"/>
                  </a:lnTo>
                  <a:lnTo>
                    <a:pt x="458" y="1520"/>
                  </a:lnTo>
                  <a:lnTo>
                    <a:pt x="497" y="1567"/>
                  </a:lnTo>
                  <a:close/>
                  <a:moveTo>
                    <a:pt x="195" y="1153"/>
                  </a:moveTo>
                  <a:lnTo>
                    <a:pt x="228" y="1198"/>
                  </a:lnTo>
                  <a:lnTo>
                    <a:pt x="256" y="1234"/>
                  </a:lnTo>
                  <a:lnTo>
                    <a:pt x="266" y="1249"/>
                  </a:lnTo>
                  <a:lnTo>
                    <a:pt x="274" y="1260"/>
                  </a:lnTo>
                  <a:lnTo>
                    <a:pt x="278" y="1268"/>
                  </a:lnTo>
                  <a:lnTo>
                    <a:pt x="279" y="1272"/>
                  </a:lnTo>
                  <a:lnTo>
                    <a:pt x="277" y="1271"/>
                  </a:lnTo>
                  <a:lnTo>
                    <a:pt x="270" y="1266"/>
                  </a:lnTo>
                  <a:lnTo>
                    <a:pt x="262" y="1257"/>
                  </a:lnTo>
                  <a:lnTo>
                    <a:pt x="250" y="1244"/>
                  </a:lnTo>
                  <a:lnTo>
                    <a:pt x="221" y="1209"/>
                  </a:lnTo>
                  <a:lnTo>
                    <a:pt x="186" y="1166"/>
                  </a:lnTo>
                  <a:lnTo>
                    <a:pt x="152" y="1122"/>
                  </a:lnTo>
                  <a:lnTo>
                    <a:pt x="123" y="1085"/>
                  </a:lnTo>
                  <a:lnTo>
                    <a:pt x="114" y="1070"/>
                  </a:lnTo>
                  <a:lnTo>
                    <a:pt x="106" y="1058"/>
                  </a:lnTo>
                  <a:lnTo>
                    <a:pt x="102" y="1051"/>
                  </a:lnTo>
                  <a:lnTo>
                    <a:pt x="101" y="1048"/>
                  </a:lnTo>
                  <a:lnTo>
                    <a:pt x="103" y="1048"/>
                  </a:lnTo>
                  <a:lnTo>
                    <a:pt x="109" y="1053"/>
                  </a:lnTo>
                  <a:lnTo>
                    <a:pt x="118" y="1063"/>
                  </a:lnTo>
                  <a:lnTo>
                    <a:pt x="130" y="1076"/>
                  </a:lnTo>
                  <a:lnTo>
                    <a:pt x="159" y="1110"/>
                  </a:lnTo>
                  <a:lnTo>
                    <a:pt x="195" y="1153"/>
                  </a:lnTo>
                  <a:close/>
                  <a:moveTo>
                    <a:pt x="437" y="1453"/>
                  </a:moveTo>
                  <a:lnTo>
                    <a:pt x="473" y="1500"/>
                  </a:lnTo>
                  <a:lnTo>
                    <a:pt x="502" y="1537"/>
                  </a:lnTo>
                  <a:lnTo>
                    <a:pt x="513" y="1553"/>
                  </a:lnTo>
                  <a:lnTo>
                    <a:pt x="522" y="1564"/>
                  </a:lnTo>
                  <a:lnTo>
                    <a:pt x="526" y="1573"/>
                  </a:lnTo>
                  <a:lnTo>
                    <a:pt x="527" y="1577"/>
                  </a:lnTo>
                  <a:lnTo>
                    <a:pt x="524" y="1576"/>
                  </a:lnTo>
                  <a:lnTo>
                    <a:pt x="517" y="1571"/>
                  </a:lnTo>
                  <a:lnTo>
                    <a:pt x="509" y="1561"/>
                  </a:lnTo>
                  <a:lnTo>
                    <a:pt x="496" y="1548"/>
                  </a:lnTo>
                  <a:lnTo>
                    <a:pt x="465" y="1513"/>
                  </a:lnTo>
                  <a:lnTo>
                    <a:pt x="428" y="1468"/>
                  </a:lnTo>
                  <a:lnTo>
                    <a:pt x="391" y="1422"/>
                  </a:lnTo>
                  <a:lnTo>
                    <a:pt x="362" y="1383"/>
                  </a:lnTo>
                  <a:lnTo>
                    <a:pt x="351" y="1368"/>
                  </a:lnTo>
                  <a:lnTo>
                    <a:pt x="343" y="1356"/>
                  </a:lnTo>
                  <a:lnTo>
                    <a:pt x="338" y="1348"/>
                  </a:lnTo>
                  <a:lnTo>
                    <a:pt x="337" y="1344"/>
                  </a:lnTo>
                  <a:lnTo>
                    <a:pt x="340" y="1345"/>
                  </a:lnTo>
                  <a:lnTo>
                    <a:pt x="347" y="1351"/>
                  </a:lnTo>
                  <a:lnTo>
                    <a:pt x="356" y="1359"/>
                  </a:lnTo>
                  <a:lnTo>
                    <a:pt x="369" y="1373"/>
                  </a:lnTo>
                  <a:lnTo>
                    <a:pt x="400" y="1408"/>
                  </a:lnTo>
                  <a:lnTo>
                    <a:pt x="437" y="1453"/>
                  </a:lnTo>
                  <a:close/>
                  <a:moveTo>
                    <a:pt x="146" y="1076"/>
                  </a:moveTo>
                  <a:lnTo>
                    <a:pt x="113" y="1032"/>
                  </a:lnTo>
                  <a:lnTo>
                    <a:pt x="87" y="997"/>
                  </a:lnTo>
                  <a:lnTo>
                    <a:pt x="77" y="983"/>
                  </a:lnTo>
                  <a:lnTo>
                    <a:pt x="69" y="971"/>
                  </a:lnTo>
                  <a:lnTo>
                    <a:pt x="65" y="963"/>
                  </a:lnTo>
                  <a:lnTo>
                    <a:pt x="65" y="960"/>
                  </a:lnTo>
                  <a:lnTo>
                    <a:pt x="67" y="960"/>
                  </a:lnTo>
                  <a:lnTo>
                    <a:pt x="73" y="966"/>
                  </a:lnTo>
                  <a:lnTo>
                    <a:pt x="81" y="974"/>
                  </a:lnTo>
                  <a:lnTo>
                    <a:pt x="93" y="986"/>
                  </a:lnTo>
                  <a:lnTo>
                    <a:pt x="120" y="1019"/>
                  </a:lnTo>
                  <a:lnTo>
                    <a:pt x="155" y="1060"/>
                  </a:lnTo>
                  <a:lnTo>
                    <a:pt x="187" y="1104"/>
                  </a:lnTo>
                  <a:lnTo>
                    <a:pt x="214" y="1139"/>
                  </a:lnTo>
                  <a:lnTo>
                    <a:pt x="224" y="1153"/>
                  </a:lnTo>
                  <a:lnTo>
                    <a:pt x="230" y="1165"/>
                  </a:lnTo>
                  <a:lnTo>
                    <a:pt x="235" y="1173"/>
                  </a:lnTo>
                  <a:lnTo>
                    <a:pt x="236" y="1176"/>
                  </a:lnTo>
                  <a:lnTo>
                    <a:pt x="234" y="1175"/>
                  </a:lnTo>
                  <a:lnTo>
                    <a:pt x="227" y="1171"/>
                  </a:lnTo>
                  <a:lnTo>
                    <a:pt x="218" y="1162"/>
                  </a:lnTo>
                  <a:lnTo>
                    <a:pt x="208" y="1149"/>
                  </a:lnTo>
                  <a:lnTo>
                    <a:pt x="180" y="1117"/>
                  </a:lnTo>
                  <a:lnTo>
                    <a:pt x="146" y="1076"/>
                  </a:lnTo>
                  <a:close/>
                  <a:moveTo>
                    <a:pt x="377" y="1365"/>
                  </a:moveTo>
                  <a:lnTo>
                    <a:pt x="343" y="1321"/>
                  </a:lnTo>
                  <a:lnTo>
                    <a:pt x="315" y="1283"/>
                  </a:lnTo>
                  <a:lnTo>
                    <a:pt x="304" y="1269"/>
                  </a:lnTo>
                  <a:lnTo>
                    <a:pt x="296" y="1257"/>
                  </a:lnTo>
                  <a:lnTo>
                    <a:pt x="292" y="1248"/>
                  </a:lnTo>
                  <a:lnTo>
                    <a:pt x="291" y="1245"/>
                  </a:lnTo>
                  <a:lnTo>
                    <a:pt x="294" y="1246"/>
                  </a:lnTo>
                  <a:lnTo>
                    <a:pt x="299" y="1251"/>
                  </a:lnTo>
                  <a:lnTo>
                    <a:pt x="309" y="1260"/>
                  </a:lnTo>
                  <a:lnTo>
                    <a:pt x="321" y="1273"/>
                  </a:lnTo>
                  <a:lnTo>
                    <a:pt x="350" y="1308"/>
                  </a:lnTo>
                  <a:lnTo>
                    <a:pt x="387" y="1351"/>
                  </a:lnTo>
                  <a:lnTo>
                    <a:pt x="421" y="1395"/>
                  </a:lnTo>
                  <a:lnTo>
                    <a:pt x="449" y="1432"/>
                  </a:lnTo>
                  <a:lnTo>
                    <a:pt x="460" y="1447"/>
                  </a:lnTo>
                  <a:lnTo>
                    <a:pt x="468" y="1458"/>
                  </a:lnTo>
                  <a:lnTo>
                    <a:pt x="472" y="1466"/>
                  </a:lnTo>
                  <a:lnTo>
                    <a:pt x="473" y="1469"/>
                  </a:lnTo>
                  <a:lnTo>
                    <a:pt x="470" y="1469"/>
                  </a:lnTo>
                  <a:lnTo>
                    <a:pt x="464" y="1464"/>
                  </a:lnTo>
                  <a:lnTo>
                    <a:pt x="455" y="1454"/>
                  </a:lnTo>
                  <a:lnTo>
                    <a:pt x="443" y="1443"/>
                  </a:lnTo>
                  <a:lnTo>
                    <a:pt x="413" y="1408"/>
                  </a:lnTo>
                  <a:lnTo>
                    <a:pt x="377" y="1365"/>
                  </a:lnTo>
                  <a:close/>
                  <a:moveTo>
                    <a:pt x="125" y="980"/>
                  </a:moveTo>
                  <a:lnTo>
                    <a:pt x="156" y="1021"/>
                  </a:lnTo>
                  <a:lnTo>
                    <a:pt x="181" y="1055"/>
                  </a:lnTo>
                  <a:lnTo>
                    <a:pt x="190" y="1068"/>
                  </a:lnTo>
                  <a:lnTo>
                    <a:pt x="197" y="1079"/>
                  </a:lnTo>
                  <a:lnTo>
                    <a:pt x="201" y="1086"/>
                  </a:lnTo>
                  <a:lnTo>
                    <a:pt x="202" y="1090"/>
                  </a:lnTo>
                  <a:lnTo>
                    <a:pt x="199" y="1089"/>
                  </a:lnTo>
                  <a:lnTo>
                    <a:pt x="194" y="1084"/>
                  </a:lnTo>
                  <a:lnTo>
                    <a:pt x="185" y="1076"/>
                  </a:lnTo>
                  <a:lnTo>
                    <a:pt x="175" y="1065"/>
                  </a:lnTo>
                  <a:lnTo>
                    <a:pt x="148" y="1033"/>
                  </a:lnTo>
                  <a:lnTo>
                    <a:pt x="116" y="994"/>
                  </a:lnTo>
                  <a:lnTo>
                    <a:pt x="85" y="953"/>
                  </a:lnTo>
                  <a:lnTo>
                    <a:pt x="59" y="917"/>
                  </a:lnTo>
                  <a:lnTo>
                    <a:pt x="50" y="903"/>
                  </a:lnTo>
                  <a:lnTo>
                    <a:pt x="43" y="892"/>
                  </a:lnTo>
                  <a:lnTo>
                    <a:pt x="39" y="886"/>
                  </a:lnTo>
                  <a:lnTo>
                    <a:pt x="38" y="881"/>
                  </a:lnTo>
                  <a:lnTo>
                    <a:pt x="40" y="882"/>
                  </a:lnTo>
                  <a:lnTo>
                    <a:pt x="47" y="888"/>
                  </a:lnTo>
                  <a:lnTo>
                    <a:pt x="54" y="895"/>
                  </a:lnTo>
                  <a:lnTo>
                    <a:pt x="65" y="907"/>
                  </a:lnTo>
                  <a:lnTo>
                    <a:pt x="92" y="940"/>
                  </a:lnTo>
                  <a:lnTo>
                    <a:pt x="125" y="980"/>
                  </a:lnTo>
                  <a:close/>
                  <a:moveTo>
                    <a:pt x="347" y="1258"/>
                  </a:moveTo>
                  <a:lnTo>
                    <a:pt x="380" y="1300"/>
                  </a:lnTo>
                  <a:lnTo>
                    <a:pt x="406" y="1336"/>
                  </a:lnTo>
                  <a:lnTo>
                    <a:pt x="417" y="1351"/>
                  </a:lnTo>
                  <a:lnTo>
                    <a:pt x="424" y="1362"/>
                  </a:lnTo>
                  <a:lnTo>
                    <a:pt x="428" y="1369"/>
                  </a:lnTo>
                  <a:lnTo>
                    <a:pt x="429" y="1373"/>
                  </a:lnTo>
                  <a:lnTo>
                    <a:pt x="427" y="1372"/>
                  </a:lnTo>
                  <a:lnTo>
                    <a:pt x="420" y="1367"/>
                  </a:lnTo>
                  <a:lnTo>
                    <a:pt x="412" y="1358"/>
                  </a:lnTo>
                  <a:lnTo>
                    <a:pt x="400" y="1346"/>
                  </a:lnTo>
                  <a:lnTo>
                    <a:pt x="372" y="1314"/>
                  </a:lnTo>
                  <a:lnTo>
                    <a:pt x="337" y="1272"/>
                  </a:lnTo>
                  <a:lnTo>
                    <a:pt x="304" y="1230"/>
                  </a:lnTo>
                  <a:lnTo>
                    <a:pt x="277" y="1193"/>
                  </a:lnTo>
                  <a:lnTo>
                    <a:pt x="267" y="1179"/>
                  </a:lnTo>
                  <a:lnTo>
                    <a:pt x="261" y="1168"/>
                  </a:lnTo>
                  <a:lnTo>
                    <a:pt x="256" y="1161"/>
                  </a:lnTo>
                  <a:lnTo>
                    <a:pt x="255" y="1157"/>
                  </a:lnTo>
                  <a:lnTo>
                    <a:pt x="257" y="1158"/>
                  </a:lnTo>
                  <a:lnTo>
                    <a:pt x="264" y="1162"/>
                  </a:lnTo>
                  <a:lnTo>
                    <a:pt x="272" y="1171"/>
                  </a:lnTo>
                  <a:lnTo>
                    <a:pt x="283" y="1183"/>
                  </a:lnTo>
                  <a:lnTo>
                    <a:pt x="312" y="1216"/>
                  </a:lnTo>
                  <a:lnTo>
                    <a:pt x="347" y="1258"/>
                  </a:lnTo>
                  <a:close/>
                  <a:moveTo>
                    <a:pt x="583" y="1547"/>
                  </a:moveTo>
                  <a:lnTo>
                    <a:pt x="618" y="1591"/>
                  </a:lnTo>
                  <a:lnTo>
                    <a:pt x="647" y="1628"/>
                  </a:lnTo>
                  <a:lnTo>
                    <a:pt x="658" y="1643"/>
                  </a:lnTo>
                  <a:lnTo>
                    <a:pt x="665" y="1655"/>
                  </a:lnTo>
                  <a:lnTo>
                    <a:pt x="670" y="1663"/>
                  </a:lnTo>
                  <a:lnTo>
                    <a:pt x="671" y="1667"/>
                  </a:lnTo>
                  <a:lnTo>
                    <a:pt x="668" y="1666"/>
                  </a:lnTo>
                  <a:lnTo>
                    <a:pt x="661" y="1661"/>
                  </a:lnTo>
                  <a:lnTo>
                    <a:pt x="652" y="1652"/>
                  </a:lnTo>
                  <a:lnTo>
                    <a:pt x="641" y="1639"/>
                  </a:lnTo>
                  <a:lnTo>
                    <a:pt x="609" y="1605"/>
                  </a:lnTo>
                  <a:lnTo>
                    <a:pt x="574" y="1562"/>
                  </a:lnTo>
                  <a:lnTo>
                    <a:pt x="538" y="1518"/>
                  </a:lnTo>
                  <a:lnTo>
                    <a:pt x="509" y="1480"/>
                  </a:lnTo>
                  <a:lnTo>
                    <a:pt x="499" y="1465"/>
                  </a:lnTo>
                  <a:lnTo>
                    <a:pt x="491" y="1453"/>
                  </a:lnTo>
                  <a:lnTo>
                    <a:pt x="486" y="1446"/>
                  </a:lnTo>
                  <a:lnTo>
                    <a:pt x="485" y="1441"/>
                  </a:lnTo>
                  <a:lnTo>
                    <a:pt x="488" y="1443"/>
                  </a:lnTo>
                  <a:lnTo>
                    <a:pt x="495" y="1448"/>
                  </a:lnTo>
                  <a:lnTo>
                    <a:pt x="503" y="1457"/>
                  </a:lnTo>
                  <a:lnTo>
                    <a:pt x="516" y="1469"/>
                  </a:lnTo>
                  <a:lnTo>
                    <a:pt x="547" y="1504"/>
                  </a:lnTo>
                  <a:lnTo>
                    <a:pt x="583" y="1547"/>
                  </a:lnTo>
                  <a:close/>
                  <a:moveTo>
                    <a:pt x="104" y="906"/>
                  </a:moveTo>
                  <a:lnTo>
                    <a:pt x="134" y="946"/>
                  </a:lnTo>
                  <a:lnTo>
                    <a:pt x="158" y="980"/>
                  </a:lnTo>
                  <a:lnTo>
                    <a:pt x="167" y="992"/>
                  </a:lnTo>
                  <a:lnTo>
                    <a:pt x="173" y="1002"/>
                  </a:lnTo>
                  <a:lnTo>
                    <a:pt x="177" y="1010"/>
                  </a:lnTo>
                  <a:lnTo>
                    <a:pt x="179" y="1013"/>
                  </a:lnTo>
                  <a:lnTo>
                    <a:pt x="175" y="1012"/>
                  </a:lnTo>
                  <a:lnTo>
                    <a:pt x="170" y="1008"/>
                  </a:lnTo>
                  <a:lnTo>
                    <a:pt x="162" y="1000"/>
                  </a:lnTo>
                  <a:lnTo>
                    <a:pt x="152" y="989"/>
                  </a:lnTo>
                  <a:lnTo>
                    <a:pt x="126" y="959"/>
                  </a:lnTo>
                  <a:lnTo>
                    <a:pt x="95" y="920"/>
                  </a:lnTo>
                  <a:lnTo>
                    <a:pt x="65" y="880"/>
                  </a:lnTo>
                  <a:lnTo>
                    <a:pt x="41" y="847"/>
                  </a:lnTo>
                  <a:lnTo>
                    <a:pt x="32" y="834"/>
                  </a:lnTo>
                  <a:lnTo>
                    <a:pt x="25" y="823"/>
                  </a:lnTo>
                  <a:lnTo>
                    <a:pt x="22" y="817"/>
                  </a:lnTo>
                  <a:lnTo>
                    <a:pt x="21" y="813"/>
                  </a:lnTo>
                  <a:lnTo>
                    <a:pt x="24" y="813"/>
                  </a:lnTo>
                  <a:lnTo>
                    <a:pt x="28" y="818"/>
                  </a:lnTo>
                  <a:lnTo>
                    <a:pt x="37" y="826"/>
                  </a:lnTo>
                  <a:lnTo>
                    <a:pt x="47" y="837"/>
                  </a:lnTo>
                  <a:lnTo>
                    <a:pt x="73" y="867"/>
                  </a:lnTo>
                  <a:lnTo>
                    <a:pt x="104" y="906"/>
                  </a:lnTo>
                  <a:close/>
                  <a:moveTo>
                    <a:pt x="317" y="1175"/>
                  </a:moveTo>
                  <a:lnTo>
                    <a:pt x="348" y="1216"/>
                  </a:lnTo>
                  <a:lnTo>
                    <a:pt x="374" y="1250"/>
                  </a:lnTo>
                  <a:lnTo>
                    <a:pt x="384" y="1263"/>
                  </a:lnTo>
                  <a:lnTo>
                    <a:pt x="390" y="1274"/>
                  </a:lnTo>
                  <a:lnTo>
                    <a:pt x="394" y="1282"/>
                  </a:lnTo>
                  <a:lnTo>
                    <a:pt x="396" y="1285"/>
                  </a:lnTo>
                  <a:lnTo>
                    <a:pt x="392" y="1285"/>
                  </a:lnTo>
                  <a:lnTo>
                    <a:pt x="387" y="1280"/>
                  </a:lnTo>
                  <a:lnTo>
                    <a:pt x="378" y="1272"/>
                  </a:lnTo>
                  <a:lnTo>
                    <a:pt x="367" y="1260"/>
                  </a:lnTo>
                  <a:lnTo>
                    <a:pt x="340" y="1229"/>
                  </a:lnTo>
                  <a:lnTo>
                    <a:pt x="308" y="1189"/>
                  </a:lnTo>
                  <a:lnTo>
                    <a:pt x="276" y="1148"/>
                  </a:lnTo>
                  <a:lnTo>
                    <a:pt x="250" y="1113"/>
                  </a:lnTo>
                  <a:lnTo>
                    <a:pt x="240" y="1099"/>
                  </a:lnTo>
                  <a:lnTo>
                    <a:pt x="234" y="1089"/>
                  </a:lnTo>
                  <a:lnTo>
                    <a:pt x="229" y="1081"/>
                  </a:lnTo>
                  <a:lnTo>
                    <a:pt x="229" y="1077"/>
                  </a:lnTo>
                  <a:lnTo>
                    <a:pt x="231" y="1078"/>
                  </a:lnTo>
                  <a:lnTo>
                    <a:pt x="237" y="1082"/>
                  </a:lnTo>
                  <a:lnTo>
                    <a:pt x="245" y="1091"/>
                  </a:lnTo>
                  <a:lnTo>
                    <a:pt x="256" y="1103"/>
                  </a:lnTo>
                  <a:lnTo>
                    <a:pt x="283" y="1135"/>
                  </a:lnTo>
                  <a:lnTo>
                    <a:pt x="317" y="1175"/>
                  </a:lnTo>
                  <a:close/>
                  <a:moveTo>
                    <a:pt x="542" y="1452"/>
                  </a:moveTo>
                  <a:lnTo>
                    <a:pt x="577" y="1495"/>
                  </a:lnTo>
                  <a:lnTo>
                    <a:pt x="604" y="1531"/>
                  </a:lnTo>
                  <a:lnTo>
                    <a:pt x="614" y="1546"/>
                  </a:lnTo>
                  <a:lnTo>
                    <a:pt x="621" y="1557"/>
                  </a:lnTo>
                  <a:lnTo>
                    <a:pt x="625" y="1564"/>
                  </a:lnTo>
                  <a:lnTo>
                    <a:pt x="627" y="1569"/>
                  </a:lnTo>
                  <a:lnTo>
                    <a:pt x="623" y="1568"/>
                  </a:lnTo>
                  <a:lnTo>
                    <a:pt x="618" y="1563"/>
                  </a:lnTo>
                  <a:lnTo>
                    <a:pt x="608" y="1555"/>
                  </a:lnTo>
                  <a:lnTo>
                    <a:pt x="597" y="1542"/>
                  </a:lnTo>
                  <a:lnTo>
                    <a:pt x="568" y="1509"/>
                  </a:lnTo>
                  <a:lnTo>
                    <a:pt x="534" y="1468"/>
                  </a:lnTo>
                  <a:lnTo>
                    <a:pt x="499" y="1425"/>
                  </a:lnTo>
                  <a:lnTo>
                    <a:pt x="472" y="1390"/>
                  </a:lnTo>
                  <a:lnTo>
                    <a:pt x="461" y="1375"/>
                  </a:lnTo>
                  <a:lnTo>
                    <a:pt x="455" y="1364"/>
                  </a:lnTo>
                  <a:lnTo>
                    <a:pt x="451" y="1356"/>
                  </a:lnTo>
                  <a:lnTo>
                    <a:pt x="449" y="1352"/>
                  </a:lnTo>
                  <a:lnTo>
                    <a:pt x="452" y="1353"/>
                  </a:lnTo>
                  <a:lnTo>
                    <a:pt x="458" y="1357"/>
                  </a:lnTo>
                  <a:lnTo>
                    <a:pt x="467" y="1366"/>
                  </a:lnTo>
                  <a:lnTo>
                    <a:pt x="479" y="1379"/>
                  </a:lnTo>
                  <a:lnTo>
                    <a:pt x="508" y="1411"/>
                  </a:lnTo>
                  <a:lnTo>
                    <a:pt x="542" y="1452"/>
                  </a:lnTo>
                  <a:close/>
                  <a:moveTo>
                    <a:pt x="92" y="842"/>
                  </a:moveTo>
                  <a:lnTo>
                    <a:pt x="121" y="880"/>
                  </a:lnTo>
                  <a:lnTo>
                    <a:pt x="144" y="913"/>
                  </a:lnTo>
                  <a:lnTo>
                    <a:pt x="153" y="926"/>
                  </a:lnTo>
                  <a:lnTo>
                    <a:pt x="159" y="935"/>
                  </a:lnTo>
                  <a:lnTo>
                    <a:pt x="162" y="942"/>
                  </a:lnTo>
                  <a:lnTo>
                    <a:pt x="163" y="945"/>
                  </a:lnTo>
                  <a:lnTo>
                    <a:pt x="160" y="945"/>
                  </a:lnTo>
                  <a:lnTo>
                    <a:pt x="156" y="941"/>
                  </a:lnTo>
                  <a:lnTo>
                    <a:pt x="148" y="933"/>
                  </a:lnTo>
                  <a:lnTo>
                    <a:pt x="139" y="922"/>
                  </a:lnTo>
                  <a:lnTo>
                    <a:pt x="114" y="893"/>
                  </a:lnTo>
                  <a:lnTo>
                    <a:pt x="84" y="857"/>
                  </a:lnTo>
                  <a:lnTo>
                    <a:pt x="54" y="818"/>
                  </a:lnTo>
                  <a:lnTo>
                    <a:pt x="32" y="785"/>
                  </a:lnTo>
                  <a:lnTo>
                    <a:pt x="23" y="773"/>
                  </a:lnTo>
                  <a:lnTo>
                    <a:pt x="17" y="763"/>
                  </a:lnTo>
                  <a:lnTo>
                    <a:pt x="13" y="756"/>
                  </a:lnTo>
                  <a:lnTo>
                    <a:pt x="12" y="753"/>
                  </a:lnTo>
                  <a:lnTo>
                    <a:pt x="16" y="753"/>
                  </a:lnTo>
                  <a:lnTo>
                    <a:pt x="20" y="757"/>
                  </a:lnTo>
                  <a:lnTo>
                    <a:pt x="27" y="766"/>
                  </a:lnTo>
                  <a:lnTo>
                    <a:pt x="37" y="777"/>
                  </a:lnTo>
                  <a:lnTo>
                    <a:pt x="62" y="805"/>
                  </a:lnTo>
                  <a:lnTo>
                    <a:pt x="92" y="842"/>
                  </a:lnTo>
                  <a:close/>
                  <a:moveTo>
                    <a:pt x="288" y="1114"/>
                  </a:moveTo>
                  <a:lnTo>
                    <a:pt x="256" y="1076"/>
                  </a:lnTo>
                  <a:lnTo>
                    <a:pt x="231" y="1042"/>
                  </a:lnTo>
                  <a:lnTo>
                    <a:pt x="223" y="1028"/>
                  </a:lnTo>
                  <a:lnTo>
                    <a:pt x="216" y="1018"/>
                  </a:lnTo>
                  <a:lnTo>
                    <a:pt x="212" y="1011"/>
                  </a:lnTo>
                  <a:lnTo>
                    <a:pt x="212" y="1008"/>
                  </a:lnTo>
                  <a:lnTo>
                    <a:pt x="214" y="1008"/>
                  </a:lnTo>
                  <a:lnTo>
                    <a:pt x="220" y="1012"/>
                  </a:lnTo>
                  <a:lnTo>
                    <a:pt x="228" y="1021"/>
                  </a:lnTo>
                  <a:lnTo>
                    <a:pt x="238" y="1031"/>
                  </a:lnTo>
                  <a:lnTo>
                    <a:pt x="264" y="1062"/>
                  </a:lnTo>
                  <a:lnTo>
                    <a:pt x="296" y="1100"/>
                  </a:lnTo>
                  <a:lnTo>
                    <a:pt x="326" y="1140"/>
                  </a:lnTo>
                  <a:lnTo>
                    <a:pt x="351" y="1173"/>
                  </a:lnTo>
                  <a:lnTo>
                    <a:pt x="360" y="1187"/>
                  </a:lnTo>
                  <a:lnTo>
                    <a:pt x="366" y="1196"/>
                  </a:lnTo>
                  <a:lnTo>
                    <a:pt x="371" y="1204"/>
                  </a:lnTo>
                  <a:lnTo>
                    <a:pt x="372" y="1207"/>
                  </a:lnTo>
                  <a:lnTo>
                    <a:pt x="369" y="1207"/>
                  </a:lnTo>
                  <a:lnTo>
                    <a:pt x="363" y="1202"/>
                  </a:lnTo>
                  <a:lnTo>
                    <a:pt x="356" y="1194"/>
                  </a:lnTo>
                  <a:lnTo>
                    <a:pt x="345" y="1183"/>
                  </a:lnTo>
                  <a:lnTo>
                    <a:pt x="319" y="1153"/>
                  </a:lnTo>
                  <a:lnTo>
                    <a:pt x="288" y="1114"/>
                  </a:lnTo>
                  <a:close/>
                  <a:moveTo>
                    <a:pt x="503" y="1383"/>
                  </a:moveTo>
                  <a:lnTo>
                    <a:pt x="470" y="1342"/>
                  </a:lnTo>
                  <a:lnTo>
                    <a:pt x="444" y="1308"/>
                  </a:lnTo>
                  <a:lnTo>
                    <a:pt x="434" y="1294"/>
                  </a:lnTo>
                  <a:lnTo>
                    <a:pt x="428" y="1283"/>
                  </a:lnTo>
                  <a:lnTo>
                    <a:pt x="424" y="1275"/>
                  </a:lnTo>
                  <a:lnTo>
                    <a:pt x="422" y="1271"/>
                  </a:lnTo>
                  <a:lnTo>
                    <a:pt x="426" y="1272"/>
                  </a:lnTo>
                  <a:lnTo>
                    <a:pt x="431" y="1276"/>
                  </a:lnTo>
                  <a:lnTo>
                    <a:pt x="440" y="1285"/>
                  </a:lnTo>
                  <a:lnTo>
                    <a:pt x="452" y="1297"/>
                  </a:lnTo>
                  <a:lnTo>
                    <a:pt x="480" y="1328"/>
                  </a:lnTo>
                  <a:lnTo>
                    <a:pt x="512" y="1368"/>
                  </a:lnTo>
                  <a:lnTo>
                    <a:pt x="546" y="1409"/>
                  </a:lnTo>
                  <a:lnTo>
                    <a:pt x="571" y="1444"/>
                  </a:lnTo>
                  <a:lnTo>
                    <a:pt x="580" y="1458"/>
                  </a:lnTo>
                  <a:lnTo>
                    <a:pt x="588" y="1468"/>
                  </a:lnTo>
                  <a:lnTo>
                    <a:pt x="592" y="1476"/>
                  </a:lnTo>
                  <a:lnTo>
                    <a:pt x="592" y="1479"/>
                  </a:lnTo>
                  <a:lnTo>
                    <a:pt x="590" y="1479"/>
                  </a:lnTo>
                  <a:lnTo>
                    <a:pt x="583" y="1475"/>
                  </a:lnTo>
                  <a:lnTo>
                    <a:pt x="575" y="1466"/>
                  </a:lnTo>
                  <a:lnTo>
                    <a:pt x="564" y="1454"/>
                  </a:lnTo>
                  <a:lnTo>
                    <a:pt x="536" y="1423"/>
                  </a:lnTo>
                  <a:lnTo>
                    <a:pt x="503" y="1383"/>
                  </a:lnTo>
                  <a:close/>
                  <a:moveTo>
                    <a:pt x="157" y="887"/>
                  </a:moveTo>
                  <a:lnTo>
                    <a:pt x="155" y="887"/>
                  </a:lnTo>
                  <a:lnTo>
                    <a:pt x="150" y="882"/>
                  </a:lnTo>
                  <a:lnTo>
                    <a:pt x="143" y="875"/>
                  </a:lnTo>
                  <a:lnTo>
                    <a:pt x="133" y="865"/>
                  </a:lnTo>
                  <a:lnTo>
                    <a:pt x="109" y="837"/>
                  </a:lnTo>
                  <a:lnTo>
                    <a:pt x="80" y="801"/>
                  </a:lnTo>
                  <a:lnTo>
                    <a:pt x="53" y="765"/>
                  </a:lnTo>
                  <a:lnTo>
                    <a:pt x="32" y="733"/>
                  </a:lnTo>
                  <a:lnTo>
                    <a:pt x="23" y="722"/>
                  </a:lnTo>
                  <a:lnTo>
                    <a:pt x="18" y="712"/>
                  </a:lnTo>
                  <a:lnTo>
                    <a:pt x="13" y="704"/>
                  </a:lnTo>
                  <a:lnTo>
                    <a:pt x="13" y="701"/>
                  </a:lnTo>
                  <a:lnTo>
                    <a:pt x="16" y="702"/>
                  </a:lnTo>
                  <a:lnTo>
                    <a:pt x="21" y="706"/>
                  </a:lnTo>
                  <a:lnTo>
                    <a:pt x="27" y="713"/>
                  </a:lnTo>
                  <a:lnTo>
                    <a:pt x="37" y="724"/>
                  </a:lnTo>
                  <a:lnTo>
                    <a:pt x="61" y="752"/>
                  </a:lnTo>
                  <a:lnTo>
                    <a:pt x="89" y="787"/>
                  </a:lnTo>
                  <a:lnTo>
                    <a:pt x="117" y="824"/>
                  </a:lnTo>
                  <a:lnTo>
                    <a:pt x="140" y="854"/>
                  </a:lnTo>
                  <a:lnTo>
                    <a:pt x="147" y="867"/>
                  </a:lnTo>
                  <a:lnTo>
                    <a:pt x="154" y="877"/>
                  </a:lnTo>
                  <a:lnTo>
                    <a:pt x="157" y="883"/>
                  </a:lnTo>
                  <a:lnTo>
                    <a:pt x="157" y="887"/>
                  </a:lnTo>
                  <a:close/>
                  <a:moveTo>
                    <a:pt x="284" y="1035"/>
                  </a:moveTo>
                  <a:lnTo>
                    <a:pt x="313" y="1072"/>
                  </a:lnTo>
                  <a:lnTo>
                    <a:pt x="337" y="1105"/>
                  </a:lnTo>
                  <a:lnTo>
                    <a:pt x="346" y="1118"/>
                  </a:lnTo>
                  <a:lnTo>
                    <a:pt x="352" y="1128"/>
                  </a:lnTo>
                  <a:lnTo>
                    <a:pt x="356" y="1135"/>
                  </a:lnTo>
                  <a:lnTo>
                    <a:pt x="357" y="1138"/>
                  </a:lnTo>
                  <a:lnTo>
                    <a:pt x="354" y="1138"/>
                  </a:lnTo>
                  <a:lnTo>
                    <a:pt x="349" y="1134"/>
                  </a:lnTo>
                  <a:lnTo>
                    <a:pt x="342" y="1126"/>
                  </a:lnTo>
                  <a:lnTo>
                    <a:pt x="331" y="1116"/>
                  </a:lnTo>
                  <a:lnTo>
                    <a:pt x="306" y="1086"/>
                  </a:lnTo>
                  <a:lnTo>
                    <a:pt x="276" y="1050"/>
                  </a:lnTo>
                  <a:lnTo>
                    <a:pt x="247" y="1011"/>
                  </a:lnTo>
                  <a:lnTo>
                    <a:pt x="223" y="978"/>
                  </a:lnTo>
                  <a:lnTo>
                    <a:pt x="214" y="967"/>
                  </a:lnTo>
                  <a:lnTo>
                    <a:pt x="208" y="956"/>
                  </a:lnTo>
                  <a:lnTo>
                    <a:pt x="204" y="949"/>
                  </a:lnTo>
                  <a:lnTo>
                    <a:pt x="203" y="945"/>
                  </a:lnTo>
                  <a:lnTo>
                    <a:pt x="207" y="946"/>
                  </a:lnTo>
                  <a:lnTo>
                    <a:pt x="211" y="950"/>
                  </a:lnTo>
                  <a:lnTo>
                    <a:pt x="220" y="958"/>
                  </a:lnTo>
                  <a:lnTo>
                    <a:pt x="229" y="969"/>
                  </a:lnTo>
                  <a:lnTo>
                    <a:pt x="254" y="998"/>
                  </a:lnTo>
                  <a:lnTo>
                    <a:pt x="284" y="1035"/>
                  </a:lnTo>
                  <a:close/>
                  <a:moveTo>
                    <a:pt x="492" y="1292"/>
                  </a:moveTo>
                  <a:lnTo>
                    <a:pt x="523" y="1332"/>
                  </a:lnTo>
                  <a:lnTo>
                    <a:pt x="548" y="1366"/>
                  </a:lnTo>
                  <a:lnTo>
                    <a:pt x="557" y="1379"/>
                  </a:lnTo>
                  <a:lnTo>
                    <a:pt x="564" y="1390"/>
                  </a:lnTo>
                  <a:lnTo>
                    <a:pt x="568" y="1397"/>
                  </a:lnTo>
                  <a:lnTo>
                    <a:pt x="569" y="1400"/>
                  </a:lnTo>
                  <a:lnTo>
                    <a:pt x="566" y="1400"/>
                  </a:lnTo>
                  <a:lnTo>
                    <a:pt x="561" y="1396"/>
                  </a:lnTo>
                  <a:lnTo>
                    <a:pt x="552" y="1387"/>
                  </a:lnTo>
                  <a:lnTo>
                    <a:pt x="541" y="1377"/>
                  </a:lnTo>
                  <a:lnTo>
                    <a:pt x="515" y="1346"/>
                  </a:lnTo>
                  <a:lnTo>
                    <a:pt x="483" y="1308"/>
                  </a:lnTo>
                  <a:lnTo>
                    <a:pt x="452" y="1269"/>
                  </a:lnTo>
                  <a:lnTo>
                    <a:pt x="427" y="1235"/>
                  </a:lnTo>
                  <a:lnTo>
                    <a:pt x="417" y="1221"/>
                  </a:lnTo>
                  <a:lnTo>
                    <a:pt x="411" y="1210"/>
                  </a:lnTo>
                  <a:lnTo>
                    <a:pt x="407" y="1204"/>
                  </a:lnTo>
                  <a:lnTo>
                    <a:pt x="406" y="1200"/>
                  </a:lnTo>
                  <a:lnTo>
                    <a:pt x="408" y="1201"/>
                  </a:lnTo>
                  <a:lnTo>
                    <a:pt x="415" y="1205"/>
                  </a:lnTo>
                  <a:lnTo>
                    <a:pt x="422" y="1213"/>
                  </a:lnTo>
                  <a:lnTo>
                    <a:pt x="433" y="1225"/>
                  </a:lnTo>
                  <a:lnTo>
                    <a:pt x="460" y="1255"/>
                  </a:lnTo>
                  <a:lnTo>
                    <a:pt x="492" y="1292"/>
                  </a:lnTo>
                  <a:close/>
                  <a:moveTo>
                    <a:pt x="95" y="740"/>
                  </a:moveTo>
                  <a:lnTo>
                    <a:pt x="121" y="776"/>
                  </a:lnTo>
                  <a:lnTo>
                    <a:pt x="143" y="805"/>
                  </a:lnTo>
                  <a:lnTo>
                    <a:pt x="150" y="817"/>
                  </a:lnTo>
                  <a:lnTo>
                    <a:pt x="156" y="826"/>
                  </a:lnTo>
                  <a:lnTo>
                    <a:pt x="159" y="833"/>
                  </a:lnTo>
                  <a:lnTo>
                    <a:pt x="160" y="836"/>
                  </a:lnTo>
                  <a:lnTo>
                    <a:pt x="158" y="836"/>
                  </a:lnTo>
                  <a:lnTo>
                    <a:pt x="153" y="832"/>
                  </a:lnTo>
                  <a:lnTo>
                    <a:pt x="146" y="825"/>
                  </a:lnTo>
                  <a:lnTo>
                    <a:pt x="136" y="814"/>
                  </a:lnTo>
                  <a:lnTo>
                    <a:pt x="114" y="789"/>
                  </a:lnTo>
                  <a:lnTo>
                    <a:pt x="87" y="754"/>
                  </a:lnTo>
                  <a:lnTo>
                    <a:pt x="60" y="719"/>
                  </a:lnTo>
                  <a:lnTo>
                    <a:pt x="39" y="689"/>
                  </a:lnTo>
                  <a:lnTo>
                    <a:pt x="32" y="677"/>
                  </a:lnTo>
                  <a:lnTo>
                    <a:pt x="26" y="668"/>
                  </a:lnTo>
                  <a:lnTo>
                    <a:pt x="23" y="661"/>
                  </a:lnTo>
                  <a:lnTo>
                    <a:pt x="22" y="658"/>
                  </a:lnTo>
                  <a:lnTo>
                    <a:pt x="24" y="659"/>
                  </a:lnTo>
                  <a:lnTo>
                    <a:pt x="30" y="662"/>
                  </a:lnTo>
                  <a:lnTo>
                    <a:pt x="36" y="670"/>
                  </a:lnTo>
                  <a:lnTo>
                    <a:pt x="45" y="680"/>
                  </a:lnTo>
                  <a:lnTo>
                    <a:pt x="68" y="706"/>
                  </a:lnTo>
                  <a:lnTo>
                    <a:pt x="95" y="740"/>
                  </a:lnTo>
                  <a:close/>
                  <a:moveTo>
                    <a:pt x="351" y="1078"/>
                  </a:moveTo>
                  <a:lnTo>
                    <a:pt x="349" y="1078"/>
                  </a:lnTo>
                  <a:lnTo>
                    <a:pt x="344" y="1073"/>
                  </a:lnTo>
                  <a:lnTo>
                    <a:pt x="336" y="1067"/>
                  </a:lnTo>
                  <a:lnTo>
                    <a:pt x="326" y="1056"/>
                  </a:lnTo>
                  <a:lnTo>
                    <a:pt x="303" y="1028"/>
                  </a:lnTo>
                  <a:lnTo>
                    <a:pt x="274" y="992"/>
                  </a:lnTo>
                  <a:lnTo>
                    <a:pt x="245" y="956"/>
                  </a:lnTo>
                  <a:lnTo>
                    <a:pt x="223" y="926"/>
                  </a:lnTo>
                  <a:lnTo>
                    <a:pt x="215" y="913"/>
                  </a:lnTo>
                  <a:lnTo>
                    <a:pt x="209" y="903"/>
                  </a:lnTo>
                  <a:lnTo>
                    <a:pt x="206" y="896"/>
                  </a:lnTo>
                  <a:lnTo>
                    <a:pt x="204" y="893"/>
                  </a:lnTo>
                  <a:lnTo>
                    <a:pt x="208" y="893"/>
                  </a:lnTo>
                  <a:lnTo>
                    <a:pt x="212" y="898"/>
                  </a:lnTo>
                  <a:lnTo>
                    <a:pt x="220" y="905"/>
                  </a:lnTo>
                  <a:lnTo>
                    <a:pt x="229" y="915"/>
                  </a:lnTo>
                  <a:lnTo>
                    <a:pt x="253" y="943"/>
                  </a:lnTo>
                  <a:lnTo>
                    <a:pt x="282" y="978"/>
                  </a:lnTo>
                  <a:lnTo>
                    <a:pt x="310" y="1015"/>
                  </a:lnTo>
                  <a:lnTo>
                    <a:pt x="333" y="1046"/>
                  </a:lnTo>
                  <a:lnTo>
                    <a:pt x="342" y="1058"/>
                  </a:lnTo>
                  <a:lnTo>
                    <a:pt x="347" y="1068"/>
                  </a:lnTo>
                  <a:lnTo>
                    <a:pt x="351" y="1075"/>
                  </a:lnTo>
                  <a:lnTo>
                    <a:pt x="351" y="1078"/>
                  </a:lnTo>
                  <a:close/>
                  <a:moveTo>
                    <a:pt x="481" y="1226"/>
                  </a:moveTo>
                  <a:lnTo>
                    <a:pt x="511" y="1263"/>
                  </a:lnTo>
                  <a:lnTo>
                    <a:pt x="535" y="1296"/>
                  </a:lnTo>
                  <a:lnTo>
                    <a:pt x="543" y="1309"/>
                  </a:lnTo>
                  <a:lnTo>
                    <a:pt x="550" y="1319"/>
                  </a:lnTo>
                  <a:lnTo>
                    <a:pt x="553" y="1326"/>
                  </a:lnTo>
                  <a:lnTo>
                    <a:pt x="554" y="1330"/>
                  </a:lnTo>
                  <a:lnTo>
                    <a:pt x="552" y="1329"/>
                  </a:lnTo>
                  <a:lnTo>
                    <a:pt x="547" y="1325"/>
                  </a:lnTo>
                  <a:lnTo>
                    <a:pt x="538" y="1317"/>
                  </a:lnTo>
                  <a:lnTo>
                    <a:pt x="528" y="1308"/>
                  </a:lnTo>
                  <a:lnTo>
                    <a:pt x="502" y="1278"/>
                  </a:lnTo>
                  <a:lnTo>
                    <a:pt x="472" y="1241"/>
                  </a:lnTo>
                  <a:lnTo>
                    <a:pt x="442" y="1203"/>
                  </a:lnTo>
                  <a:lnTo>
                    <a:pt x="418" y="1171"/>
                  </a:lnTo>
                  <a:lnTo>
                    <a:pt x="410" y="1158"/>
                  </a:lnTo>
                  <a:lnTo>
                    <a:pt x="403" y="1148"/>
                  </a:lnTo>
                  <a:lnTo>
                    <a:pt x="400" y="1140"/>
                  </a:lnTo>
                  <a:lnTo>
                    <a:pt x="399" y="1137"/>
                  </a:lnTo>
                  <a:lnTo>
                    <a:pt x="401" y="1137"/>
                  </a:lnTo>
                  <a:lnTo>
                    <a:pt x="406" y="1141"/>
                  </a:lnTo>
                  <a:lnTo>
                    <a:pt x="415" y="1149"/>
                  </a:lnTo>
                  <a:lnTo>
                    <a:pt x="425" y="1160"/>
                  </a:lnTo>
                  <a:lnTo>
                    <a:pt x="451" y="1189"/>
                  </a:lnTo>
                  <a:lnTo>
                    <a:pt x="481" y="1226"/>
                  </a:lnTo>
                  <a:close/>
                  <a:moveTo>
                    <a:pt x="101" y="715"/>
                  </a:moveTo>
                  <a:lnTo>
                    <a:pt x="76" y="682"/>
                  </a:lnTo>
                  <a:lnTo>
                    <a:pt x="55" y="653"/>
                  </a:lnTo>
                  <a:lnTo>
                    <a:pt x="48" y="642"/>
                  </a:lnTo>
                  <a:lnTo>
                    <a:pt x="43" y="632"/>
                  </a:lnTo>
                  <a:lnTo>
                    <a:pt x="39" y="626"/>
                  </a:lnTo>
                  <a:lnTo>
                    <a:pt x="39" y="622"/>
                  </a:lnTo>
                  <a:lnTo>
                    <a:pt x="41" y="623"/>
                  </a:lnTo>
                  <a:lnTo>
                    <a:pt x="46" y="627"/>
                  </a:lnTo>
                  <a:lnTo>
                    <a:pt x="52" y="633"/>
                  </a:lnTo>
                  <a:lnTo>
                    <a:pt x="61" y="643"/>
                  </a:lnTo>
                  <a:lnTo>
                    <a:pt x="84" y="669"/>
                  </a:lnTo>
                  <a:lnTo>
                    <a:pt x="109" y="701"/>
                  </a:lnTo>
                  <a:lnTo>
                    <a:pt x="135" y="736"/>
                  </a:lnTo>
                  <a:lnTo>
                    <a:pt x="155" y="764"/>
                  </a:lnTo>
                  <a:lnTo>
                    <a:pt x="162" y="774"/>
                  </a:lnTo>
                  <a:lnTo>
                    <a:pt x="168" y="784"/>
                  </a:lnTo>
                  <a:lnTo>
                    <a:pt x="171" y="791"/>
                  </a:lnTo>
                  <a:lnTo>
                    <a:pt x="171" y="794"/>
                  </a:lnTo>
                  <a:lnTo>
                    <a:pt x="169" y="793"/>
                  </a:lnTo>
                  <a:lnTo>
                    <a:pt x="164" y="790"/>
                  </a:lnTo>
                  <a:lnTo>
                    <a:pt x="158" y="783"/>
                  </a:lnTo>
                  <a:lnTo>
                    <a:pt x="149" y="773"/>
                  </a:lnTo>
                  <a:lnTo>
                    <a:pt x="127" y="748"/>
                  </a:lnTo>
                  <a:lnTo>
                    <a:pt x="101" y="715"/>
                  </a:lnTo>
                  <a:close/>
                  <a:moveTo>
                    <a:pt x="289" y="930"/>
                  </a:moveTo>
                  <a:lnTo>
                    <a:pt x="316" y="966"/>
                  </a:lnTo>
                  <a:lnTo>
                    <a:pt x="337" y="995"/>
                  </a:lnTo>
                  <a:lnTo>
                    <a:pt x="346" y="1007"/>
                  </a:lnTo>
                  <a:lnTo>
                    <a:pt x="351" y="1016"/>
                  </a:lnTo>
                  <a:lnTo>
                    <a:pt x="354" y="1023"/>
                  </a:lnTo>
                  <a:lnTo>
                    <a:pt x="356" y="1026"/>
                  </a:lnTo>
                  <a:lnTo>
                    <a:pt x="352" y="1026"/>
                  </a:lnTo>
                  <a:lnTo>
                    <a:pt x="348" y="1022"/>
                  </a:lnTo>
                  <a:lnTo>
                    <a:pt x="340" y="1015"/>
                  </a:lnTo>
                  <a:lnTo>
                    <a:pt x="331" y="1005"/>
                  </a:lnTo>
                  <a:lnTo>
                    <a:pt x="308" y="978"/>
                  </a:lnTo>
                  <a:lnTo>
                    <a:pt x="280" y="944"/>
                  </a:lnTo>
                  <a:lnTo>
                    <a:pt x="253" y="909"/>
                  </a:lnTo>
                  <a:lnTo>
                    <a:pt x="231" y="879"/>
                  </a:lnTo>
                  <a:lnTo>
                    <a:pt x="224" y="867"/>
                  </a:lnTo>
                  <a:lnTo>
                    <a:pt x="218" y="858"/>
                  </a:lnTo>
                  <a:lnTo>
                    <a:pt x="215" y="851"/>
                  </a:lnTo>
                  <a:lnTo>
                    <a:pt x="214" y="848"/>
                  </a:lnTo>
                  <a:lnTo>
                    <a:pt x="216" y="849"/>
                  </a:lnTo>
                  <a:lnTo>
                    <a:pt x="222" y="852"/>
                  </a:lnTo>
                  <a:lnTo>
                    <a:pt x="229" y="860"/>
                  </a:lnTo>
                  <a:lnTo>
                    <a:pt x="238" y="869"/>
                  </a:lnTo>
                  <a:lnTo>
                    <a:pt x="262" y="896"/>
                  </a:lnTo>
                  <a:lnTo>
                    <a:pt x="289" y="930"/>
                  </a:lnTo>
                  <a:close/>
                  <a:moveTo>
                    <a:pt x="550" y="1269"/>
                  </a:moveTo>
                  <a:lnTo>
                    <a:pt x="547" y="1268"/>
                  </a:lnTo>
                  <a:lnTo>
                    <a:pt x="542" y="1264"/>
                  </a:lnTo>
                  <a:lnTo>
                    <a:pt x="535" y="1257"/>
                  </a:lnTo>
                  <a:lnTo>
                    <a:pt x="524" y="1246"/>
                  </a:lnTo>
                  <a:lnTo>
                    <a:pt x="499" y="1219"/>
                  </a:lnTo>
                  <a:lnTo>
                    <a:pt x="470" y="1183"/>
                  </a:lnTo>
                  <a:lnTo>
                    <a:pt x="442" y="1147"/>
                  </a:lnTo>
                  <a:lnTo>
                    <a:pt x="419" y="1116"/>
                  </a:lnTo>
                  <a:lnTo>
                    <a:pt x="411" y="1104"/>
                  </a:lnTo>
                  <a:lnTo>
                    <a:pt x="404" y="1093"/>
                  </a:lnTo>
                  <a:lnTo>
                    <a:pt x="401" y="1086"/>
                  </a:lnTo>
                  <a:lnTo>
                    <a:pt x="400" y="1083"/>
                  </a:lnTo>
                  <a:lnTo>
                    <a:pt x="403" y="1083"/>
                  </a:lnTo>
                  <a:lnTo>
                    <a:pt x="408" y="1087"/>
                  </a:lnTo>
                  <a:lnTo>
                    <a:pt x="416" y="1095"/>
                  </a:lnTo>
                  <a:lnTo>
                    <a:pt x="426" y="1105"/>
                  </a:lnTo>
                  <a:lnTo>
                    <a:pt x="451" y="1133"/>
                  </a:lnTo>
                  <a:lnTo>
                    <a:pt x="480" y="1167"/>
                  </a:lnTo>
                  <a:lnTo>
                    <a:pt x="508" y="1204"/>
                  </a:lnTo>
                  <a:lnTo>
                    <a:pt x="532" y="1235"/>
                  </a:lnTo>
                  <a:lnTo>
                    <a:pt x="539" y="1248"/>
                  </a:lnTo>
                  <a:lnTo>
                    <a:pt x="546" y="1258"/>
                  </a:lnTo>
                  <a:lnTo>
                    <a:pt x="549" y="1264"/>
                  </a:lnTo>
                  <a:lnTo>
                    <a:pt x="550" y="1269"/>
                  </a:lnTo>
                  <a:close/>
                  <a:moveTo>
                    <a:pt x="123" y="684"/>
                  </a:moveTo>
                  <a:lnTo>
                    <a:pt x="99" y="651"/>
                  </a:lnTo>
                  <a:lnTo>
                    <a:pt x="80" y="623"/>
                  </a:lnTo>
                  <a:lnTo>
                    <a:pt x="73" y="613"/>
                  </a:lnTo>
                  <a:lnTo>
                    <a:pt x="67" y="604"/>
                  </a:lnTo>
                  <a:lnTo>
                    <a:pt x="65" y="597"/>
                  </a:lnTo>
                  <a:lnTo>
                    <a:pt x="64" y="595"/>
                  </a:lnTo>
                  <a:lnTo>
                    <a:pt x="66" y="595"/>
                  </a:lnTo>
                  <a:lnTo>
                    <a:pt x="71" y="599"/>
                  </a:lnTo>
                  <a:lnTo>
                    <a:pt x="77" y="605"/>
                  </a:lnTo>
                  <a:lnTo>
                    <a:pt x="86" y="614"/>
                  </a:lnTo>
                  <a:lnTo>
                    <a:pt x="107" y="639"/>
                  </a:lnTo>
                  <a:lnTo>
                    <a:pt x="132" y="670"/>
                  </a:lnTo>
                  <a:lnTo>
                    <a:pt x="157" y="702"/>
                  </a:lnTo>
                  <a:lnTo>
                    <a:pt x="175" y="730"/>
                  </a:lnTo>
                  <a:lnTo>
                    <a:pt x="183" y="741"/>
                  </a:lnTo>
                  <a:lnTo>
                    <a:pt x="188" y="750"/>
                  </a:lnTo>
                  <a:lnTo>
                    <a:pt x="190" y="756"/>
                  </a:lnTo>
                  <a:lnTo>
                    <a:pt x="191" y="758"/>
                  </a:lnTo>
                  <a:lnTo>
                    <a:pt x="189" y="758"/>
                  </a:lnTo>
                  <a:lnTo>
                    <a:pt x="185" y="755"/>
                  </a:lnTo>
                  <a:lnTo>
                    <a:pt x="177" y="749"/>
                  </a:lnTo>
                  <a:lnTo>
                    <a:pt x="170" y="740"/>
                  </a:lnTo>
                  <a:lnTo>
                    <a:pt x="148" y="715"/>
                  </a:lnTo>
                  <a:lnTo>
                    <a:pt x="123" y="684"/>
                  </a:lnTo>
                  <a:close/>
                  <a:moveTo>
                    <a:pt x="367" y="982"/>
                  </a:moveTo>
                  <a:lnTo>
                    <a:pt x="365" y="982"/>
                  </a:lnTo>
                  <a:lnTo>
                    <a:pt x="360" y="978"/>
                  </a:lnTo>
                  <a:lnTo>
                    <a:pt x="353" y="971"/>
                  </a:lnTo>
                  <a:lnTo>
                    <a:pt x="344" y="962"/>
                  </a:lnTo>
                  <a:lnTo>
                    <a:pt x="322" y="936"/>
                  </a:lnTo>
                  <a:lnTo>
                    <a:pt x="295" y="904"/>
                  </a:lnTo>
                  <a:lnTo>
                    <a:pt x="269" y="871"/>
                  </a:lnTo>
                  <a:lnTo>
                    <a:pt x="249" y="841"/>
                  </a:lnTo>
                  <a:lnTo>
                    <a:pt x="241" y="830"/>
                  </a:lnTo>
                  <a:lnTo>
                    <a:pt x="236" y="821"/>
                  </a:lnTo>
                  <a:lnTo>
                    <a:pt x="233" y="814"/>
                  </a:lnTo>
                  <a:lnTo>
                    <a:pt x="233" y="811"/>
                  </a:lnTo>
                  <a:lnTo>
                    <a:pt x="235" y="811"/>
                  </a:lnTo>
                  <a:lnTo>
                    <a:pt x="239" y="814"/>
                  </a:lnTo>
                  <a:lnTo>
                    <a:pt x="247" y="822"/>
                  </a:lnTo>
                  <a:lnTo>
                    <a:pt x="255" y="831"/>
                  </a:lnTo>
                  <a:lnTo>
                    <a:pt x="278" y="857"/>
                  </a:lnTo>
                  <a:lnTo>
                    <a:pt x="304" y="890"/>
                  </a:lnTo>
                  <a:lnTo>
                    <a:pt x="330" y="923"/>
                  </a:lnTo>
                  <a:lnTo>
                    <a:pt x="350" y="951"/>
                  </a:lnTo>
                  <a:lnTo>
                    <a:pt x="358" y="963"/>
                  </a:lnTo>
                  <a:lnTo>
                    <a:pt x="363" y="972"/>
                  </a:lnTo>
                  <a:lnTo>
                    <a:pt x="366" y="978"/>
                  </a:lnTo>
                  <a:lnTo>
                    <a:pt x="367" y="982"/>
                  </a:lnTo>
                  <a:close/>
                  <a:moveTo>
                    <a:pt x="487" y="1118"/>
                  </a:moveTo>
                  <a:lnTo>
                    <a:pt x="514" y="1153"/>
                  </a:lnTo>
                  <a:lnTo>
                    <a:pt x="536" y="1183"/>
                  </a:lnTo>
                  <a:lnTo>
                    <a:pt x="544" y="1195"/>
                  </a:lnTo>
                  <a:lnTo>
                    <a:pt x="550" y="1204"/>
                  </a:lnTo>
                  <a:lnTo>
                    <a:pt x="553" y="1212"/>
                  </a:lnTo>
                  <a:lnTo>
                    <a:pt x="554" y="1215"/>
                  </a:lnTo>
                  <a:lnTo>
                    <a:pt x="552" y="1214"/>
                  </a:lnTo>
                  <a:lnTo>
                    <a:pt x="547" y="1210"/>
                  </a:lnTo>
                  <a:lnTo>
                    <a:pt x="539" y="1204"/>
                  </a:lnTo>
                  <a:lnTo>
                    <a:pt x="529" y="1194"/>
                  </a:lnTo>
                  <a:lnTo>
                    <a:pt x="506" y="1167"/>
                  </a:lnTo>
                  <a:lnTo>
                    <a:pt x="478" y="1133"/>
                  </a:lnTo>
                  <a:lnTo>
                    <a:pt x="449" y="1098"/>
                  </a:lnTo>
                  <a:lnTo>
                    <a:pt x="428" y="1068"/>
                  </a:lnTo>
                  <a:lnTo>
                    <a:pt x="420" y="1056"/>
                  </a:lnTo>
                  <a:lnTo>
                    <a:pt x="415" y="1046"/>
                  </a:lnTo>
                  <a:lnTo>
                    <a:pt x="412" y="1040"/>
                  </a:lnTo>
                  <a:lnTo>
                    <a:pt x="411" y="1037"/>
                  </a:lnTo>
                  <a:lnTo>
                    <a:pt x="413" y="1037"/>
                  </a:lnTo>
                  <a:lnTo>
                    <a:pt x="418" y="1041"/>
                  </a:lnTo>
                  <a:lnTo>
                    <a:pt x="426" y="1048"/>
                  </a:lnTo>
                  <a:lnTo>
                    <a:pt x="435" y="1057"/>
                  </a:lnTo>
                  <a:lnTo>
                    <a:pt x="458" y="1084"/>
                  </a:lnTo>
                  <a:lnTo>
                    <a:pt x="487" y="1118"/>
                  </a:lnTo>
                  <a:close/>
                  <a:moveTo>
                    <a:pt x="154" y="660"/>
                  </a:moveTo>
                  <a:lnTo>
                    <a:pt x="130" y="629"/>
                  </a:lnTo>
                  <a:lnTo>
                    <a:pt x="112" y="602"/>
                  </a:lnTo>
                  <a:lnTo>
                    <a:pt x="105" y="591"/>
                  </a:lnTo>
                  <a:lnTo>
                    <a:pt x="100" y="582"/>
                  </a:lnTo>
                  <a:lnTo>
                    <a:pt x="98" y="577"/>
                  </a:lnTo>
                  <a:lnTo>
                    <a:pt x="98" y="574"/>
                  </a:lnTo>
                  <a:lnTo>
                    <a:pt x="99" y="574"/>
                  </a:lnTo>
                  <a:lnTo>
                    <a:pt x="104" y="577"/>
                  </a:lnTo>
                  <a:lnTo>
                    <a:pt x="109" y="583"/>
                  </a:lnTo>
                  <a:lnTo>
                    <a:pt x="118" y="592"/>
                  </a:lnTo>
                  <a:lnTo>
                    <a:pt x="139" y="616"/>
                  </a:lnTo>
                  <a:lnTo>
                    <a:pt x="162" y="645"/>
                  </a:lnTo>
                  <a:lnTo>
                    <a:pt x="186" y="676"/>
                  </a:lnTo>
                  <a:lnTo>
                    <a:pt x="204" y="703"/>
                  </a:lnTo>
                  <a:lnTo>
                    <a:pt x="211" y="714"/>
                  </a:lnTo>
                  <a:lnTo>
                    <a:pt x="216" y="723"/>
                  </a:lnTo>
                  <a:lnTo>
                    <a:pt x="218" y="728"/>
                  </a:lnTo>
                  <a:lnTo>
                    <a:pt x="220" y="731"/>
                  </a:lnTo>
                  <a:lnTo>
                    <a:pt x="217" y="731"/>
                  </a:lnTo>
                  <a:lnTo>
                    <a:pt x="213" y="728"/>
                  </a:lnTo>
                  <a:lnTo>
                    <a:pt x="207" y="722"/>
                  </a:lnTo>
                  <a:lnTo>
                    <a:pt x="198" y="713"/>
                  </a:lnTo>
                  <a:lnTo>
                    <a:pt x="177" y="690"/>
                  </a:lnTo>
                  <a:lnTo>
                    <a:pt x="154" y="660"/>
                  </a:lnTo>
                  <a:close/>
                  <a:moveTo>
                    <a:pt x="319" y="872"/>
                  </a:moveTo>
                  <a:lnTo>
                    <a:pt x="294" y="838"/>
                  </a:lnTo>
                  <a:lnTo>
                    <a:pt x="275" y="811"/>
                  </a:lnTo>
                  <a:lnTo>
                    <a:pt x="267" y="799"/>
                  </a:lnTo>
                  <a:lnTo>
                    <a:pt x="262" y="791"/>
                  </a:lnTo>
                  <a:lnTo>
                    <a:pt x="259" y="784"/>
                  </a:lnTo>
                  <a:lnTo>
                    <a:pt x="258" y="781"/>
                  </a:lnTo>
                  <a:lnTo>
                    <a:pt x="261" y="782"/>
                  </a:lnTo>
                  <a:lnTo>
                    <a:pt x="266" y="785"/>
                  </a:lnTo>
                  <a:lnTo>
                    <a:pt x="272" y="792"/>
                  </a:lnTo>
                  <a:lnTo>
                    <a:pt x="281" y="800"/>
                  </a:lnTo>
                  <a:lnTo>
                    <a:pt x="303" y="825"/>
                  </a:lnTo>
                  <a:lnTo>
                    <a:pt x="327" y="857"/>
                  </a:lnTo>
                  <a:lnTo>
                    <a:pt x="352" y="889"/>
                  </a:lnTo>
                  <a:lnTo>
                    <a:pt x="372" y="916"/>
                  </a:lnTo>
                  <a:lnTo>
                    <a:pt x="379" y="928"/>
                  </a:lnTo>
                  <a:lnTo>
                    <a:pt x="385" y="936"/>
                  </a:lnTo>
                  <a:lnTo>
                    <a:pt x="388" y="942"/>
                  </a:lnTo>
                  <a:lnTo>
                    <a:pt x="388" y="945"/>
                  </a:lnTo>
                  <a:lnTo>
                    <a:pt x="386" y="945"/>
                  </a:lnTo>
                  <a:lnTo>
                    <a:pt x="381" y="942"/>
                  </a:lnTo>
                  <a:lnTo>
                    <a:pt x="374" y="935"/>
                  </a:lnTo>
                  <a:lnTo>
                    <a:pt x="366" y="927"/>
                  </a:lnTo>
                  <a:lnTo>
                    <a:pt x="345" y="902"/>
                  </a:lnTo>
                  <a:lnTo>
                    <a:pt x="319" y="872"/>
                  </a:lnTo>
                  <a:close/>
                  <a:moveTo>
                    <a:pt x="567" y="1168"/>
                  </a:moveTo>
                  <a:lnTo>
                    <a:pt x="565" y="1168"/>
                  </a:lnTo>
                  <a:lnTo>
                    <a:pt x="560" y="1165"/>
                  </a:lnTo>
                  <a:lnTo>
                    <a:pt x="552" y="1159"/>
                  </a:lnTo>
                  <a:lnTo>
                    <a:pt x="543" y="1149"/>
                  </a:lnTo>
                  <a:lnTo>
                    <a:pt x="521" y="1124"/>
                  </a:lnTo>
                  <a:lnTo>
                    <a:pt x="494" y="1091"/>
                  </a:lnTo>
                  <a:lnTo>
                    <a:pt x="467" y="1057"/>
                  </a:lnTo>
                  <a:lnTo>
                    <a:pt x="446" y="1028"/>
                  </a:lnTo>
                  <a:lnTo>
                    <a:pt x="439" y="1016"/>
                  </a:lnTo>
                  <a:lnTo>
                    <a:pt x="433" y="1008"/>
                  </a:lnTo>
                  <a:lnTo>
                    <a:pt x="430" y="1001"/>
                  </a:lnTo>
                  <a:lnTo>
                    <a:pt x="430" y="998"/>
                  </a:lnTo>
                  <a:lnTo>
                    <a:pt x="432" y="998"/>
                  </a:lnTo>
                  <a:lnTo>
                    <a:pt x="437" y="1001"/>
                  </a:lnTo>
                  <a:lnTo>
                    <a:pt x="444" y="1008"/>
                  </a:lnTo>
                  <a:lnTo>
                    <a:pt x="453" y="1017"/>
                  </a:lnTo>
                  <a:lnTo>
                    <a:pt x="475" y="1043"/>
                  </a:lnTo>
                  <a:lnTo>
                    <a:pt x="503" y="1076"/>
                  </a:lnTo>
                  <a:lnTo>
                    <a:pt x="529" y="1110"/>
                  </a:lnTo>
                  <a:lnTo>
                    <a:pt x="550" y="1138"/>
                  </a:lnTo>
                  <a:lnTo>
                    <a:pt x="557" y="1150"/>
                  </a:lnTo>
                  <a:lnTo>
                    <a:pt x="563" y="1159"/>
                  </a:lnTo>
                  <a:lnTo>
                    <a:pt x="566" y="1165"/>
                  </a:lnTo>
                  <a:lnTo>
                    <a:pt x="567" y="1168"/>
                  </a:lnTo>
                  <a:close/>
                  <a:moveTo>
                    <a:pt x="193" y="642"/>
                  </a:moveTo>
                  <a:lnTo>
                    <a:pt x="170" y="613"/>
                  </a:lnTo>
                  <a:lnTo>
                    <a:pt x="152" y="587"/>
                  </a:lnTo>
                  <a:lnTo>
                    <a:pt x="145" y="577"/>
                  </a:lnTo>
                  <a:lnTo>
                    <a:pt x="141" y="568"/>
                  </a:lnTo>
                  <a:lnTo>
                    <a:pt x="139" y="563"/>
                  </a:lnTo>
                  <a:lnTo>
                    <a:pt x="138" y="560"/>
                  </a:lnTo>
                  <a:lnTo>
                    <a:pt x="140" y="560"/>
                  </a:lnTo>
                  <a:lnTo>
                    <a:pt x="144" y="563"/>
                  </a:lnTo>
                  <a:lnTo>
                    <a:pt x="150" y="568"/>
                  </a:lnTo>
                  <a:lnTo>
                    <a:pt x="158" y="577"/>
                  </a:lnTo>
                  <a:lnTo>
                    <a:pt x="177" y="600"/>
                  </a:lnTo>
                  <a:lnTo>
                    <a:pt x="201" y="628"/>
                  </a:lnTo>
                  <a:lnTo>
                    <a:pt x="223" y="658"/>
                  </a:lnTo>
                  <a:lnTo>
                    <a:pt x="241" y="684"/>
                  </a:lnTo>
                  <a:lnTo>
                    <a:pt x="248" y="694"/>
                  </a:lnTo>
                  <a:lnTo>
                    <a:pt x="252" y="702"/>
                  </a:lnTo>
                  <a:lnTo>
                    <a:pt x="255" y="708"/>
                  </a:lnTo>
                  <a:lnTo>
                    <a:pt x="255" y="711"/>
                  </a:lnTo>
                  <a:lnTo>
                    <a:pt x="253" y="711"/>
                  </a:lnTo>
                  <a:lnTo>
                    <a:pt x="249" y="708"/>
                  </a:lnTo>
                  <a:lnTo>
                    <a:pt x="242" y="701"/>
                  </a:lnTo>
                  <a:lnTo>
                    <a:pt x="235" y="694"/>
                  </a:lnTo>
                  <a:lnTo>
                    <a:pt x="215" y="671"/>
                  </a:lnTo>
                  <a:lnTo>
                    <a:pt x="193" y="642"/>
                  </a:lnTo>
                  <a:close/>
                  <a:moveTo>
                    <a:pt x="350" y="845"/>
                  </a:moveTo>
                  <a:lnTo>
                    <a:pt x="326" y="813"/>
                  </a:lnTo>
                  <a:lnTo>
                    <a:pt x="308" y="787"/>
                  </a:lnTo>
                  <a:lnTo>
                    <a:pt x="301" y="777"/>
                  </a:lnTo>
                  <a:lnTo>
                    <a:pt x="296" y="768"/>
                  </a:lnTo>
                  <a:lnTo>
                    <a:pt x="293" y="762"/>
                  </a:lnTo>
                  <a:lnTo>
                    <a:pt x="293" y="758"/>
                  </a:lnTo>
                  <a:lnTo>
                    <a:pt x="295" y="758"/>
                  </a:lnTo>
                  <a:lnTo>
                    <a:pt x="299" y="762"/>
                  </a:lnTo>
                  <a:lnTo>
                    <a:pt x="306" y="768"/>
                  </a:lnTo>
                  <a:lnTo>
                    <a:pt x="315" y="777"/>
                  </a:lnTo>
                  <a:lnTo>
                    <a:pt x="335" y="800"/>
                  </a:lnTo>
                  <a:lnTo>
                    <a:pt x="360" y="831"/>
                  </a:lnTo>
                  <a:lnTo>
                    <a:pt x="384" y="861"/>
                  </a:lnTo>
                  <a:lnTo>
                    <a:pt x="402" y="888"/>
                  </a:lnTo>
                  <a:lnTo>
                    <a:pt x="408" y="899"/>
                  </a:lnTo>
                  <a:lnTo>
                    <a:pt x="414" y="907"/>
                  </a:lnTo>
                  <a:lnTo>
                    <a:pt x="417" y="913"/>
                  </a:lnTo>
                  <a:lnTo>
                    <a:pt x="417" y="916"/>
                  </a:lnTo>
                  <a:lnTo>
                    <a:pt x="415" y="916"/>
                  </a:lnTo>
                  <a:lnTo>
                    <a:pt x="411" y="913"/>
                  </a:lnTo>
                  <a:lnTo>
                    <a:pt x="404" y="907"/>
                  </a:lnTo>
                  <a:lnTo>
                    <a:pt x="396" y="899"/>
                  </a:lnTo>
                  <a:lnTo>
                    <a:pt x="375" y="875"/>
                  </a:lnTo>
                  <a:lnTo>
                    <a:pt x="350" y="845"/>
                  </a:lnTo>
                  <a:close/>
                  <a:moveTo>
                    <a:pt x="528" y="1041"/>
                  </a:moveTo>
                  <a:lnTo>
                    <a:pt x="553" y="1073"/>
                  </a:lnTo>
                  <a:lnTo>
                    <a:pt x="573" y="1100"/>
                  </a:lnTo>
                  <a:lnTo>
                    <a:pt x="580" y="1112"/>
                  </a:lnTo>
                  <a:lnTo>
                    <a:pt x="585" y="1121"/>
                  </a:lnTo>
                  <a:lnTo>
                    <a:pt x="589" y="1127"/>
                  </a:lnTo>
                  <a:lnTo>
                    <a:pt x="589" y="1131"/>
                  </a:lnTo>
                  <a:lnTo>
                    <a:pt x="587" y="1131"/>
                  </a:lnTo>
                  <a:lnTo>
                    <a:pt x="582" y="1126"/>
                  </a:lnTo>
                  <a:lnTo>
                    <a:pt x="575" y="1121"/>
                  </a:lnTo>
                  <a:lnTo>
                    <a:pt x="566" y="1111"/>
                  </a:lnTo>
                  <a:lnTo>
                    <a:pt x="544" y="1087"/>
                  </a:lnTo>
                  <a:lnTo>
                    <a:pt x="519" y="1056"/>
                  </a:lnTo>
                  <a:lnTo>
                    <a:pt x="493" y="1024"/>
                  </a:lnTo>
                  <a:lnTo>
                    <a:pt x="473" y="996"/>
                  </a:lnTo>
                  <a:lnTo>
                    <a:pt x="466" y="985"/>
                  </a:lnTo>
                  <a:lnTo>
                    <a:pt x="460" y="976"/>
                  </a:lnTo>
                  <a:lnTo>
                    <a:pt x="457" y="970"/>
                  </a:lnTo>
                  <a:lnTo>
                    <a:pt x="457" y="967"/>
                  </a:lnTo>
                  <a:lnTo>
                    <a:pt x="459" y="967"/>
                  </a:lnTo>
                  <a:lnTo>
                    <a:pt x="465" y="970"/>
                  </a:lnTo>
                  <a:lnTo>
                    <a:pt x="471" y="976"/>
                  </a:lnTo>
                  <a:lnTo>
                    <a:pt x="480" y="985"/>
                  </a:lnTo>
                  <a:lnTo>
                    <a:pt x="502" y="1010"/>
                  </a:lnTo>
                  <a:lnTo>
                    <a:pt x="528" y="1041"/>
                  </a:lnTo>
                  <a:close/>
                  <a:moveTo>
                    <a:pt x="103" y="432"/>
                  </a:moveTo>
                  <a:lnTo>
                    <a:pt x="123" y="459"/>
                  </a:lnTo>
                  <a:lnTo>
                    <a:pt x="140" y="482"/>
                  </a:lnTo>
                  <a:lnTo>
                    <a:pt x="145" y="492"/>
                  </a:lnTo>
                  <a:lnTo>
                    <a:pt x="149" y="499"/>
                  </a:lnTo>
                  <a:lnTo>
                    <a:pt x="152" y="505"/>
                  </a:lnTo>
                  <a:lnTo>
                    <a:pt x="153" y="508"/>
                  </a:lnTo>
                  <a:lnTo>
                    <a:pt x="150" y="507"/>
                  </a:lnTo>
                  <a:lnTo>
                    <a:pt x="146" y="505"/>
                  </a:lnTo>
                  <a:lnTo>
                    <a:pt x="141" y="499"/>
                  </a:lnTo>
                  <a:lnTo>
                    <a:pt x="133" y="492"/>
                  </a:lnTo>
                  <a:lnTo>
                    <a:pt x="116" y="471"/>
                  </a:lnTo>
                  <a:lnTo>
                    <a:pt x="95" y="445"/>
                  </a:lnTo>
                  <a:lnTo>
                    <a:pt x="75" y="417"/>
                  </a:lnTo>
                  <a:lnTo>
                    <a:pt x="59" y="394"/>
                  </a:lnTo>
                  <a:lnTo>
                    <a:pt x="53" y="385"/>
                  </a:lnTo>
                  <a:lnTo>
                    <a:pt x="49" y="377"/>
                  </a:lnTo>
                  <a:lnTo>
                    <a:pt x="47" y="372"/>
                  </a:lnTo>
                  <a:lnTo>
                    <a:pt x="46" y="369"/>
                  </a:lnTo>
                  <a:lnTo>
                    <a:pt x="48" y="369"/>
                  </a:lnTo>
                  <a:lnTo>
                    <a:pt x="52" y="372"/>
                  </a:lnTo>
                  <a:lnTo>
                    <a:pt x="58" y="377"/>
                  </a:lnTo>
                  <a:lnTo>
                    <a:pt x="64" y="385"/>
                  </a:lnTo>
                  <a:lnTo>
                    <a:pt x="82" y="405"/>
                  </a:lnTo>
                  <a:lnTo>
                    <a:pt x="103" y="432"/>
                  </a:lnTo>
                  <a:close/>
                  <a:moveTo>
                    <a:pt x="298" y="696"/>
                  </a:moveTo>
                  <a:lnTo>
                    <a:pt x="297" y="696"/>
                  </a:lnTo>
                  <a:lnTo>
                    <a:pt x="293" y="694"/>
                  </a:lnTo>
                  <a:lnTo>
                    <a:pt x="286" y="688"/>
                  </a:lnTo>
                  <a:lnTo>
                    <a:pt x="279" y="680"/>
                  </a:lnTo>
                  <a:lnTo>
                    <a:pt x="261" y="659"/>
                  </a:lnTo>
                  <a:lnTo>
                    <a:pt x="238" y="631"/>
                  </a:lnTo>
                  <a:lnTo>
                    <a:pt x="216" y="602"/>
                  </a:lnTo>
                  <a:lnTo>
                    <a:pt x="200" y="578"/>
                  </a:lnTo>
                  <a:lnTo>
                    <a:pt x="194" y="568"/>
                  </a:lnTo>
                  <a:lnTo>
                    <a:pt x="189" y="560"/>
                  </a:lnTo>
                  <a:lnTo>
                    <a:pt x="187" y="554"/>
                  </a:lnTo>
                  <a:lnTo>
                    <a:pt x="186" y="552"/>
                  </a:lnTo>
                  <a:lnTo>
                    <a:pt x="188" y="552"/>
                  </a:lnTo>
                  <a:lnTo>
                    <a:pt x="193" y="554"/>
                  </a:lnTo>
                  <a:lnTo>
                    <a:pt x="198" y="560"/>
                  </a:lnTo>
                  <a:lnTo>
                    <a:pt x="206" y="568"/>
                  </a:lnTo>
                  <a:lnTo>
                    <a:pt x="225" y="590"/>
                  </a:lnTo>
                  <a:lnTo>
                    <a:pt x="247" y="617"/>
                  </a:lnTo>
                  <a:lnTo>
                    <a:pt x="268" y="646"/>
                  </a:lnTo>
                  <a:lnTo>
                    <a:pt x="285" y="670"/>
                  </a:lnTo>
                  <a:lnTo>
                    <a:pt x="292" y="680"/>
                  </a:lnTo>
                  <a:lnTo>
                    <a:pt x="296" y="688"/>
                  </a:lnTo>
                  <a:lnTo>
                    <a:pt x="298" y="694"/>
                  </a:lnTo>
                  <a:lnTo>
                    <a:pt x="298" y="696"/>
                  </a:lnTo>
                  <a:close/>
                  <a:moveTo>
                    <a:pt x="390" y="825"/>
                  </a:moveTo>
                  <a:lnTo>
                    <a:pt x="367" y="796"/>
                  </a:lnTo>
                  <a:lnTo>
                    <a:pt x="349" y="770"/>
                  </a:lnTo>
                  <a:lnTo>
                    <a:pt x="343" y="759"/>
                  </a:lnTo>
                  <a:lnTo>
                    <a:pt x="338" y="752"/>
                  </a:lnTo>
                  <a:lnTo>
                    <a:pt x="335" y="745"/>
                  </a:lnTo>
                  <a:lnTo>
                    <a:pt x="335" y="742"/>
                  </a:lnTo>
                  <a:lnTo>
                    <a:pt x="337" y="743"/>
                  </a:lnTo>
                  <a:lnTo>
                    <a:pt x="342" y="745"/>
                  </a:lnTo>
                  <a:lnTo>
                    <a:pt x="348" y="752"/>
                  </a:lnTo>
                  <a:lnTo>
                    <a:pt x="356" y="759"/>
                  </a:lnTo>
                  <a:lnTo>
                    <a:pt x="376" y="782"/>
                  </a:lnTo>
                  <a:lnTo>
                    <a:pt x="400" y="811"/>
                  </a:lnTo>
                  <a:lnTo>
                    <a:pt x="422" y="840"/>
                  </a:lnTo>
                  <a:lnTo>
                    <a:pt x="440" y="866"/>
                  </a:lnTo>
                  <a:lnTo>
                    <a:pt x="446" y="877"/>
                  </a:lnTo>
                  <a:lnTo>
                    <a:pt x="452" y="885"/>
                  </a:lnTo>
                  <a:lnTo>
                    <a:pt x="454" y="891"/>
                  </a:lnTo>
                  <a:lnTo>
                    <a:pt x="455" y="893"/>
                  </a:lnTo>
                  <a:lnTo>
                    <a:pt x="452" y="893"/>
                  </a:lnTo>
                  <a:lnTo>
                    <a:pt x="447" y="891"/>
                  </a:lnTo>
                  <a:lnTo>
                    <a:pt x="442" y="885"/>
                  </a:lnTo>
                  <a:lnTo>
                    <a:pt x="433" y="877"/>
                  </a:lnTo>
                  <a:lnTo>
                    <a:pt x="414" y="854"/>
                  </a:lnTo>
                  <a:lnTo>
                    <a:pt x="390" y="825"/>
                  </a:lnTo>
                  <a:close/>
                  <a:moveTo>
                    <a:pt x="551" y="1028"/>
                  </a:moveTo>
                  <a:lnTo>
                    <a:pt x="527" y="997"/>
                  </a:lnTo>
                  <a:lnTo>
                    <a:pt x="508" y="970"/>
                  </a:lnTo>
                  <a:lnTo>
                    <a:pt x="500" y="959"/>
                  </a:lnTo>
                  <a:lnTo>
                    <a:pt x="496" y="950"/>
                  </a:lnTo>
                  <a:lnTo>
                    <a:pt x="493" y="945"/>
                  </a:lnTo>
                  <a:lnTo>
                    <a:pt x="493" y="942"/>
                  </a:lnTo>
                  <a:lnTo>
                    <a:pt x="495" y="942"/>
                  </a:lnTo>
                  <a:lnTo>
                    <a:pt x="499" y="945"/>
                  </a:lnTo>
                  <a:lnTo>
                    <a:pt x="506" y="950"/>
                  </a:lnTo>
                  <a:lnTo>
                    <a:pt x="514" y="959"/>
                  </a:lnTo>
                  <a:lnTo>
                    <a:pt x="536" y="983"/>
                  </a:lnTo>
                  <a:lnTo>
                    <a:pt x="561" y="1013"/>
                  </a:lnTo>
                  <a:lnTo>
                    <a:pt x="584" y="1044"/>
                  </a:lnTo>
                  <a:lnTo>
                    <a:pt x="604" y="1070"/>
                  </a:lnTo>
                  <a:lnTo>
                    <a:pt x="611" y="1081"/>
                  </a:lnTo>
                  <a:lnTo>
                    <a:pt x="616" y="1090"/>
                  </a:lnTo>
                  <a:lnTo>
                    <a:pt x="619" y="1096"/>
                  </a:lnTo>
                  <a:lnTo>
                    <a:pt x="619" y="1099"/>
                  </a:lnTo>
                  <a:lnTo>
                    <a:pt x="617" y="1099"/>
                  </a:lnTo>
                  <a:lnTo>
                    <a:pt x="612" y="1096"/>
                  </a:lnTo>
                  <a:lnTo>
                    <a:pt x="606" y="1091"/>
                  </a:lnTo>
                  <a:lnTo>
                    <a:pt x="597" y="1082"/>
                  </a:lnTo>
                  <a:lnTo>
                    <a:pt x="576" y="1058"/>
                  </a:lnTo>
                  <a:lnTo>
                    <a:pt x="551" y="1028"/>
                  </a:lnTo>
                  <a:close/>
                  <a:moveTo>
                    <a:pt x="162" y="435"/>
                  </a:moveTo>
                  <a:lnTo>
                    <a:pt x="182" y="460"/>
                  </a:lnTo>
                  <a:lnTo>
                    <a:pt x="198" y="483"/>
                  </a:lnTo>
                  <a:lnTo>
                    <a:pt x="203" y="493"/>
                  </a:lnTo>
                  <a:lnTo>
                    <a:pt x="207" y="499"/>
                  </a:lnTo>
                  <a:lnTo>
                    <a:pt x="209" y="505"/>
                  </a:lnTo>
                  <a:lnTo>
                    <a:pt x="210" y="507"/>
                  </a:lnTo>
                  <a:lnTo>
                    <a:pt x="208" y="507"/>
                  </a:lnTo>
                  <a:lnTo>
                    <a:pt x="204" y="505"/>
                  </a:lnTo>
                  <a:lnTo>
                    <a:pt x="199" y="499"/>
                  </a:lnTo>
                  <a:lnTo>
                    <a:pt x="191" y="493"/>
                  </a:lnTo>
                  <a:lnTo>
                    <a:pt x="174" y="473"/>
                  </a:lnTo>
                  <a:lnTo>
                    <a:pt x="154" y="447"/>
                  </a:lnTo>
                  <a:lnTo>
                    <a:pt x="134" y="422"/>
                  </a:lnTo>
                  <a:lnTo>
                    <a:pt x="119" y="399"/>
                  </a:lnTo>
                  <a:lnTo>
                    <a:pt x="114" y="389"/>
                  </a:lnTo>
                  <a:lnTo>
                    <a:pt x="109" y="382"/>
                  </a:lnTo>
                  <a:lnTo>
                    <a:pt x="107" y="377"/>
                  </a:lnTo>
                  <a:lnTo>
                    <a:pt x="107" y="374"/>
                  </a:lnTo>
                  <a:lnTo>
                    <a:pt x="109" y="374"/>
                  </a:lnTo>
                  <a:lnTo>
                    <a:pt x="113" y="377"/>
                  </a:lnTo>
                  <a:lnTo>
                    <a:pt x="118" y="383"/>
                  </a:lnTo>
                  <a:lnTo>
                    <a:pt x="126" y="389"/>
                  </a:lnTo>
                  <a:lnTo>
                    <a:pt x="142" y="410"/>
                  </a:lnTo>
                  <a:lnTo>
                    <a:pt x="162" y="435"/>
                  </a:lnTo>
                  <a:close/>
                  <a:moveTo>
                    <a:pt x="301" y="613"/>
                  </a:moveTo>
                  <a:lnTo>
                    <a:pt x="321" y="640"/>
                  </a:lnTo>
                  <a:lnTo>
                    <a:pt x="337" y="663"/>
                  </a:lnTo>
                  <a:lnTo>
                    <a:pt x="344" y="673"/>
                  </a:lnTo>
                  <a:lnTo>
                    <a:pt x="348" y="681"/>
                  </a:lnTo>
                  <a:lnTo>
                    <a:pt x="350" y="686"/>
                  </a:lnTo>
                  <a:lnTo>
                    <a:pt x="350" y="688"/>
                  </a:lnTo>
                  <a:lnTo>
                    <a:pt x="348" y="688"/>
                  </a:lnTo>
                  <a:lnTo>
                    <a:pt x="345" y="686"/>
                  </a:lnTo>
                  <a:lnTo>
                    <a:pt x="338" y="681"/>
                  </a:lnTo>
                  <a:lnTo>
                    <a:pt x="332" y="673"/>
                  </a:lnTo>
                  <a:lnTo>
                    <a:pt x="313" y="653"/>
                  </a:lnTo>
                  <a:lnTo>
                    <a:pt x="293" y="627"/>
                  </a:lnTo>
                  <a:lnTo>
                    <a:pt x="271" y="599"/>
                  </a:lnTo>
                  <a:lnTo>
                    <a:pt x="255" y="575"/>
                  </a:lnTo>
                  <a:lnTo>
                    <a:pt x="249" y="565"/>
                  </a:lnTo>
                  <a:lnTo>
                    <a:pt x="244" y="558"/>
                  </a:lnTo>
                  <a:lnTo>
                    <a:pt x="242" y="552"/>
                  </a:lnTo>
                  <a:lnTo>
                    <a:pt x="242" y="550"/>
                  </a:lnTo>
                  <a:lnTo>
                    <a:pt x="244" y="550"/>
                  </a:lnTo>
                  <a:lnTo>
                    <a:pt x="249" y="552"/>
                  </a:lnTo>
                  <a:lnTo>
                    <a:pt x="254" y="558"/>
                  </a:lnTo>
                  <a:lnTo>
                    <a:pt x="262" y="565"/>
                  </a:lnTo>
                  <a:lnTo>
                    <a:pt x="280" y="586"/>
                  </a:lnTo>
                  <a:lnTo>
                    <a:pt x="301" y="613"/>
                  </a:lnTo>
                  <a:close/>
                  <a:moveTo>
                    <a:pt x="499" y="877"/>
                  </a:moveTo>
                  <a:lnTo>
                    <a:pt x="497" y="877"/>
                  </a:lnTo>
                  <a:lnTo>
                    <a:pt x="494" y="875"/>
                  </a:lnTo>
                  <a:lnTo>
                    <a:pt x="487" y="869"/>
                  </a:lnTo>
                  <a:lnTo>
                    <a:pt x="480" y="862"/>
                  </a:lnTo>
                  <a:lnTo>
                    <a:pt x="460" y="840"/>
                  </a:lnTo>
                  <a:lnTo>
                    <a:pt x="438" y="812"/>
                  </a:lnTo>
                  <a:lnTo>
                    <a:pt x="416" y="783"/>
                  </a:lnTo>
                  <a:lnTo>
                    <a:pt x="399" y="759"/>
                  </a:lnTo>
                  <a:lnTo>
                    <a:pt x="392" y="750"/>
                  </a:lnTo>
                  <a:lnTo>
                    <a:pt x="388" y="741"/>
                  </a:lnTo>
                  <a:lnTo>
                    <a:pt x="386" y="736"/>
                  </a:lnTo>
                  <a:lnTo>
                    <a:pt x="385" y="732"/>
                  </a:lnTo>
                  <a:lnTo>
                    <a:pt x="387" y="732"/>
                  </a:lnTo>
                  <a:lnTo>
                    <a:pt x="391" y="736"/>
                  </a:lnTo>
                  <a:lnTo>
                    <a:pt x="398" y="741"/>
                  </a:lnTo>
                  <a:lnTo>
                    <a:pt x="405" y="749"/>
                  </a:lnTo>
                  <a:lnTo>
                    <a:pt x="425" y="770"/>
                  </a:lnTo>
                  <a:lnTo>
                    <a:pt x="447" y="798"/>
                  </a:lnTo>
                  <a:lnTo>
                    <a:pt x="469" y="826"/>
                  </a:lnTo>
                  <a:lnTo>
                    <a:pt x="486" y="851"/>
                  </a:lnTo>
                  <a:lnTo>
                    <a:pt x="493" y="861"/>
                  </a:lnTo>
                  <a:lnTo>
                    <a:pt x="497" y="868"/>
                  </a:lnTo>
                  <a:lnTo>
                    <a:pt x="499" y="875"/>
                  </a:lnTo>
                  <a:lnTo>
                    <a:pt x="499" y="877"/>
                  </a:lnTo>
                  <a:close/>
                  <a:moveTo>
                    <a:pt x="593" y="1007"/>
                  </a:moveTo>
                  <a:lnTo>
                    <a:pt x="569" y="977"/>
                  </a:lnTo>
                  <a:lnTo>
                    <a:pt x="551" y="951"/>
                  </a:lnTo>
                  <a:lnTo>
                    <a:pt x="544" y="941"/>
                  </a:lnTo>
                  <a:lnTo>
                    <a:pt x="539" y="933"/>
                  </a:lnTo>
                  <a:lnTo>
                    <a:pt x="537" y="927"/>
                  </a:lnTo>
                  <a:lnTo>
                    <a:pt x="537" y="923"/>
                  </a:lnTo>
                  <a:lnTo>
                    <a:pt x="539" y="923"/>
                  </a:lnTo>
                  <a:lnTo>
                    <a:pt x="543" y="927"/>
                  </a:lnTo>
                  <a:lnTo>
                    <a:pt x="550" y="932"/>
                  </a:lnTo>
                  <a:lnTo>
                    <a:pt x="557" y="941"/>
                  </a:lnTo>
                  <a:lnTo>
                    <a:pt x="578" y="963"/>
                  </a:lnTo>
                  <a:lnTo>
                    <a:pt x="602" y="991"/>
                  </a:lnTo>
                  <a:lnTo>
                    <a:pt x="625" y="1022"/>
                  </a:lnTo>
                  <a:lnTo>
                    <a:pt x="644" y="1048"/>
                  </a:lnTo>
                  <a:lnTo>
                    <a:pt x="650" y="1057"/>
                  </a:lnTo>
                  <a:lnTo>
                    <a:pt x="655" y="1066"/>
                  </a:lnTo>
                  <a:lnTo>
                    <a:pt x="658" y="1071"/>
                  </a:lnTo>
                  <a:lnTo>
                    <a:pt x="658" y="1075"/>
                  </a:lnTo>
                  <a:lnTo>
                    <a:pt x="656" y="1075"/>
                  </a:lnTo>
                  <a:lnTo>
                    <a:pt x="651" y="1072"/>
                  </a:lnTo>
                  <a:lnTo>
                    <a:pt x="645" y="1066"/>
                  </a:lnTo>
                  <a:lnTo>
                    <a:pt x="637" y="1058"/>
                  </a:lnTo>
                  <a:lnTo>
                    <a:pt x="617" y="1036"/>
                  </a:lnTo>
                  <a:lnTo>
                    <a:pt x="593" y="1007"/>
                  </a:lnTo>
                  <a:close/>
                  <a:moveTo>
                    <a:pt x="104" y="280"/>
                  </a:moveTo>
                  <a:lnTo>
                    <a:pt x="121" y="304"/>
                  </a:lnTo>
                  <a:lnTo>
                    <a:pt x="135" y="324"/>
                  </a:lnTo>
                  <a:lnTo>
                    <a:pt x="141" y="333"/>
                  </a:lnTo>
                  <a:lnTo>
                    <a:pt x="144" y="340"/>
                  </a:lnTo>
                  <a:lnTo>
                    <a:pt x="146" y="344"/>
                  </a:lnTo>
                  <a:lnTo>
                    <a:pt x="146" y="347"/>
                  </a:lnTo>
                  <a:lnTo>
                    <a:pt x="145" y="347"/>
                  </a:lnTo>
                  <a:lnTo>
                    <a:pt x="141" y="344"/>
                  </a:lnTo>
                  <a:lnTo>
                    <a:pt x="136" y="340"/>
                  </a:lnTo>
                  <a:lnTo>
                    <a:pt x="130" y="333"/>
                  </a:lnTo>
                  <a:lnTo>
                    <a:pt x="115" y="316"/>
                  </a:lnTo>
                  <a:lnTo>
                    <a:pt x="96" y="292"/>
                  </a:lnTo>
                  <a:lnTo>
                    <a:pt x="78" y="268"/>
                  </a:lnTo>
                  <a:lnTo>
                    <a:pt x="65" y="248"/>
                  </a:lnTo>
                  <a:lnTo>
                    <a:pt x="60" y="239"/>
                  </a:lnTo>
                  <a:lnTo>
                    <a:pt x="55" y="232"/>
                  </a:lnTo>
                  <a:lnTo>
                    <a:pt x="53" y="227"/>
                  </a:lnTo>
                  <a:lnTo>
                    <a:pt x="53" y="225"/>
                  </a:lnTo>
                  <a:lnTo>
                    <a:pt x="55" y="225"/>
                  </a:lnTo>
                  <a:lnTo>
                    <a:pt x="59" y="227"/>
                  </a:lnTo>
                  <a:lnTo>
                    <a:pt x="64" y="232"/>
                  </a:lnTo>
                  <a:lnTo>
                    <a:pt x="71" y="238"/>
                  </a:lnTo>
                  <a:lnTo>
                    <a:pt x="86" y="256"/>
                  </a:lnTo>
                  <a:lnTo>
                    <a:pt x="104" y="280"/>
                  </a:lnTo>
                  <a:close/>
                  <a:moveTo>
                    <a:pt x="275" y="513"/>
                  </a:moveTo>
                  <a:lnTo>
                    <a:pt x="272" y="513"/>
                  </a:lnTo>
                  <a:lnTo>
                    <a:pt x="269" y="510"/>
                  </a:lnTo>
                  <a:lnTo>
                    <a:pt x="264" y="506"/>
                  </a:lnTo>
                  <a:lnTo>
                    <a:pt x="257" y="499"/>
                  </a:lnTo>
                  <a:lnTo>
                    <a:pt x="240" y="480"/>
                  </a:lnTo>
                  <a:lnTo>
                    <a:pt x="222" y="456"/>
                  </a:lnTo>
                  <a:lnTo>
                    <a:pt x="202" y="431"/>
                  </a:lnTo>
                  <a:lnTo>
                    <a:pt x="188" y="410"/>
                  </a:lnTo>
                  <a:lnTo>
                    <a:pt x="183" y="401"/>
                  </a:lnTo>
                  <a:lnTo>
                    <a:pt x="179" y="394"/>
                  </a:lnTo>
                  <a:lnTo>
                    <a:pt x="176" y="389"/>
                  </a:lnTo>
                  <a:lnTo>
                    <a:pt x="176" y="386"/>
                  </a:lnTo>
                  <a:lnTo>
                    <a:pt x="179" y="386"/>
                  </a:lnTo>
                  <a:lnTo>
                    <a:pt x="182" y="388"/>
                  </a:lnTo>
                  <a:lnTo>
                    <a:pt x="187" y="394"/>
                  </a:lnTo>
                  <a:lnTo>
                    <a:pt x="194" y="400"/>
                  </a:lnTo>
                  <a:lnTo>
                    <a:pt x="210" y="418"/>
                  </a:lnTo>
                  <a:lnTo>
                    <a:pt x="229" y="443"/>
                  </a:lnTo>
                  <a:lnTo>
                    <a:pt x="248" y="468"/>
                  </a:lnTo>
                  <a:lnTo>
                    <a:pt x="263" y="490"/>
                  </a:lnTo>
                  <a:lnTo>
                    <a:pt x="268" y="498"/>
                  </a:lnTo>
                  <a:lnTo>
                    <a:pt x="272" y="506"/>
                  </a:lnTo>
                  <a:lnTo>
                    <a:pt x="274" y="510"/>
                  </a:lnTo>
                  <a:lnTo>
                    <a:pt x="275" y="513"/>
                  </a:lnTo>
                  <a:close/>
                  <a:moveTo>
                    <a:pt x="362" y="613"/>
                  </a:moveTo>
                  <a:lnTo>
                    <a:pt x="381" y="640"/>
                  </a:lnTo>
                  <a:lnTo>
                    <a:pt x="398" y="662"/>
                  </a:lnTo>
                  <a:lnTo>
                    <a:pt x="403" y="671"/>
                  </a:lnTo>
                  <a:lnTo>
                    <a:pt x="407" y="678"/>
                  </a:lnTo>
                  <a:lnTo>
                    <a:pt x="410" y="684"/>
                  </a:lnTo>
                  <a:lnTo>
                    <a:pt x="410" y="686"/>
                  </a:lnTo>
                  <a:lnTo>
                    <a:pt x="407" y="686"/>
                  </a:lnTo>
                  <a:lnTo>
                    <a:pt x="404" y="684"/>
                  </a:lnTo>
                  <a:lnTo>
                    <a:pt x="399" y="678"/>
                  </a:lnTo>
                  <a:lnTo>
                    <a:pt x="391" y="672"/>
                  </a:lnTo>
                  <a:lnTo>
                    <a:pt x="374" y="653"/>
                  </a:lnTo>
                  <a:lnTo>
                    <a:pt x="353" y="627"/>
                  </a:lnTo>
                  <a:lnTo>
                    <a:pt x="334" y="601"/>
                  </a:lnTo>
                  <a:lnTo>
                    <a:pt x="318" y="578"/>
                  </a:lnTo>
                  <a:lnTo>
                    <a:pt x="312" y="568"/>
                  </a:lnTo>
                  <a:lnTo>
                    <a:pt x="308" y="561"/>
                  </a:lnTo>
                  <a:lnTo>
                    <a:pt x="306" y="556"/>
                  </a:lnTo>
                  <a:lnTo>
                    <a:pt x="306" y="553"/>
                  </a:lnTo>
                  <a:lnTo>
                    <a:pt x="307" y="553"/>
                  </a:lnTo>
                  <a:lnTo>
                    <a:pt x="311" y="556"/>
                  </a:lnTo>
                  <a:lnTo>
                    <a:pt x="317" y="561"/>
                  </a:lnTo>
                  <a:lnTo>
                    <a:pt x="324" y="568"/>
                  </a:lnTo>
                  <a:lnTo>
                    <a:pt x="342" y="588"/>
                  </a:lnTo>
                  <a:lnTo>
                    <a:pt x="362" y="613"/>
                  </a:lnTo>
                  <a:close/>
                  <a:moveTo>
                    <a:pt x="502" y="792"/>
                  </a:moveTo>
                  <a:lnTo>
                    <a:pt x="524" y="819"/>
                  </a:lnTo>
                  <a:lnTo>
                    <a:pt x="540" y="842"/>
                  </a:lnTo>
                  <a:lnTo>
                    <a:pt x="547" y="851"/>
                  </a:lnTo>
                  <a:lnTo>
                    <a:pt x="550" y="859"/>
                  </a:lnTo>
                  <a:lnTo>
                    <a:pt x="553" y="865"/>
                  </a:lnTo>
                  <a:lnTo>
                    <a:pt x="553" y="867"/>
                  </a:lnTo>
                  <a:lnTo>
                    <a:pt x="551" y="867"/>
                  </a:lnTo>
                  <a:lnTo>
                    <a:pt x="547" y="865"/>
                  </a:lnTo>
                  <a:lnTo>
                    <a:pt x="541" y="860"/>
                  </a:lnTo>
                  <a:lnTo>
                    <a:pt x="534" y="852"/>
                  </a:lnTo>
                  <a:lnTo>
                    <a:pt x="515" y="832"/>
                  </a:lnTo>
                  <a:lnTo>
                    <a:pt x="494" y="806"/>
                  </a:lnTo>
                  <a:lnTo>
                    <a:pt x="472" y="778"/>
                  </a:lnTo>
                  <a:lnTo>
                    <a:pt x="456" y="754"/>
                  </a:lnTo>
                  <a:lnTo>
                    <a:pt x="449" y="745"/>
                  </a:lnTo>
                  <a:lnTo>
                    <a:pt x="445" y="737"/>
                  </a:lnTo>
                  <a:lnTo>
                    <a:pt x="443" y="731"/>
                  </a:lnTo>
                  <a:lnTo>
                    <a:pt x="443" y="729"/>
                  </a:lnTo>
                  <a:lnTo>
                    <a:pt x="445" y="729"/>
                  </a:lnTo>
                  <a:lnTo>
                    <a:pt x="449" y="731"/>
                  </a:lnTo>
                  <a:lnTo>
                    <a:pt x="455" y="737"/>
                  </a:lnTo>
                  <a:lnTo>
                    <a:pt x="462" y="744"/>
                  </a:lnTo>
                  <a:lnTo>
                    <a:pt x="481" y="765"/>
                  </a:lnTo>
                  <a:lnTo>
                    <a:pt x="502" y="792"/>
                  </a:lnTo>
                  <a:close/>
                  <a:moveTo>
                    <a:pt x="62" y="163"/>
                  </a:moveTo>
                  <a:lnTo>
                    <a:pt x="46" y="141"/>
                  </a:lnTo>
                  <a:lnTo>
                    <a:pt x="33" y="122"/>
                  </a:lnTo>
                  <a:lnTo>
                    <a:pt x="28" y="114"/>
                  </a:lnTo>
                  <a:lnTo>
                    <a:pt x="25" y="108"/>
                  </a:lnTo>
                  <a:lnTo>
                    <a:pt x="23" y="103"/>
                  </a:lnTo>
                  <a:lnTo>
                    <a:pt x="23" y="101"/>
                  </a:lnTo>
                  <a:lnTo>
                    <a:pt x="25" y="101"/>
                  </a:lnTo>
                  <a:lnTo>
                    <a:pt x="27" y="103"/>
                  </a:lnTo>
                  <a:lnTo>
                    <a:pt x="33" y="108"/>
                  </a:lnTo>
                  <a:lnTo>
                    <a:pt x="38" y="113"/>
                  </a:lnTo>
                  <a:lnTo>
                    <a:pt x="52" y="129"/>
                  </a:lnTo>
                  <a:lnTo>
                    <a:pt x="69" y="151"/>
                  </a:lnTo>
                  <a:lnTo>
                    <a:pt x="86" y="173"/>
                  </a:lnTo>
                  <a:lnTo>
                    <a:pt x="98" y="192"/>
                  </a:lnTo>
                  <a:lnTo>
                    <a:pt x="102" y="200"/>
                  </a:lnTo>
                  <a:lnTo>
                    <a:pt x="105" y="206"/>
                  </a:lnTo>
                  <a:lnTo>
                    <a:pt x="107" y="210"/>
                  </a:lnTo>
                  <a:lnTo>
                    <a:pt x="107" y="213"/>
                  </a:lnTo>
                  <a:lnTo>
                    <a:pt x="106" y="213"/>
                  </a:lnTo>
                  <a:lnTo>
                    <a:pt x="103" y="211"/>
                  </a:lnTo>
                  <a:lnTo>
                    <a:pt x="99" y="207"/>
                  </a:lnTo>
                  <a:lnTo>
                    <a:pt x="92" y="200"/>
                  </a:lnTo>
                  <a:lnTo>
                    <a:pt x="78" y="184"/>
                  </a:lnTo>
                  <a:lnTo>
                    <a:pt x="62" y="163"/>
                  </a:lnTo>
                  <a:close/>
                  <a:moveTo>
                    <a:pt x="183" y="300"/>
                  </a:moveTo>
                  <a:lnTo>
                    <a:pt x="200" y="323"/>
                  </a:lnTo>
                  <a:lnTo>
                    <a:pt x="213" y="343"/>
                  </a:lnTo>
                  <a:lnTo>
                    <a:pt x="218" y="351"/>
                  </a:lnTo>
                  <a:lnTo>
                    <a:pt x="222" y="358"/>
                  </a:lnTo>
                  <a:lnTo>
                    <a:pt x="223" y="362"/>
                  </a:lnTo>
                  <a:lnTo>
                    <a:pt x="223" y="364"/>
                  </a:lnTo>
                  <a:lnTo>
                    <a:pt x="222" y="364"/>
                  </a:lnTo>
                  <a:lnTo>
                    <a:pt x="218" y="362"/>
                  </a:lnTo>
                  <a:lnTo>
                    <a:pt x="213" y="358"/>
                  </a:lnTo>
                  <a:lnTo>
                    <a:pt x="208" y="353"/>
                  </a:lnTo>
                  <a:lnTo>
                    <a:pt x="193" y="335"/>
                  </a:lnTo>
                  <a:lnTo>
                    <a:pt x="175" y="313"/>
                  </a:lnTo>
                  <a:lnTo>
                    <a:pt x="158" y="290"/>
                  </a:lnTo>
                  <a:lnTo>
                    <a:pt x="145" y="269"/>
                  </a:lnTo>
                  <a:lnTo>
                    <a:pt x="140" y="262"/>
                  </a:lnTo>
                  <a:lnTo>
                    <a:pt x="136" y="255"/>
                  </a:lnTo>
                  <a:lnTo>
                    <a:pt x="134" y="251"/>
                  </a:lnTo>
                  <a:lnTo>
                    <a:pt x="134" y="248"/>
                  </a:lnTo>
                  <a:lnTo>
                    <a:pt x="136" y="248"/>
                  </a:lnTo>
                  <a:lnTo>
                    <a:pt x="140" y="250"/>
                  </a:lnTo>
                  <a:lnTo>
                    <a:pt x="144" y="254"/>
                  </a:lnTo>
                  <a:lnTo>
                    <a:pt x="150" y="261"/>
                  </a:lnTo>
                  <a:lnTo>
                    <a:pt x="166" y="278"/>
                  </a:lnTo>
                  <a:lnTo>
                    <a:pt x="183" y="300"/>
                  </a:lnTo>
                  <a:close/>
                  <a:moveTo>
                    <a:pt x="304" y="456"/>
                  </a:moveTo>
                  <a:lnTo>
                    <a:pt x="321" y="480"/>
                  </a:lnTo>
                  <a:lnTo>
                    <a:pt x="335" y="501"/>
                  </a:lnTo>
                  <a:lnTo>
                    <a:pt x="340" y="509"/>
                  </a:lnTo>
                  <a:lnTo>
                    <a:pt x="344" y="517"/>
                  </a:lnTo>
                  <a:lnTo>
                    <a:pt x="346" y="521"/>
                  </a:lnTo>
                  <a:lnTo>
                    <a:pt x="346" y="524"/>
                  </a:lnTo>
                  <a:lnTo>
                    <a:pt x="345" y="524"/>
                  </a:lnTo>
                  <a:lnTo>
                    <a:pt x="340" y="521"/>
                  </a:lnTo>
                  <a:lnTo>
                    <a:pt x="336" y="517"/>
                  </a:lnTo>
                  <a:lnTo>
                    <a:pt x="330" y="510"/>
                  </a:lnTo>
                  <a:lnTo>
                    <a:pt x="313" y="493"/>
                  </a:lnTo>
                  <a:lnTo>
                    <a:pt x="295" y="470"/>
                  </a:lnTo>
                  <a:lnTo>
                    <a:pt x="277" y="445"/>
                  </a:lnTo>
                  <a:lnTo>
                    <a:pt x="263" y="425"/>
                  </a:lnTo>
                  <a:lnTo>
                    <a:pt x="257" y="416"/>
                  </a:lnTo>
                  <a:lnTo>
                    <a:pt x="254" y="409"/>
                  </a:lnTo>
                  <a:lnTo>
                    <a:pt x="252" y="404"/>
                  </a:lnTo>
                  <a:lnTo>
                    <a:pt x="252" y="401"/>
                  </a:lnTo>
                  <a:lnTo>
                    <a:pt x="254" y="401"/>
                  </a:lnTo>
                  <a:lnTo>
                    <a:pt x="257" y="403"/>
                  </a:lnTo>
                  <a:lnTo>
                    <a:pt x="263" y="409"/>
                  </a:lnTo>
                  <a:lnTo>
                    <a:pt x="269" y="415"/>
                  </a:lnTo>
                  <a:lnTo>
                    <a:pt x="284" y="433"/>
                  </a:lnTo>
                  <a:lnTo>
                    <a:pt x="304" y="456"/>
                  </a:lnTo>
                  <a:close/>
                  <a:moveTo>
                    <a:pt x="476" y="689"/>
                  </a:moveTo>
                  <a:lnTo>
                    <a:pt x="474" y="689"/>
                  </a:lnTo>
                  <a:lnTo>
                    <a:pt x="471" y="687"/>
                  </a:lnTo>
                  <a:lnTo>
                    <a:pt x="466" y="683"/>
                  </a:lnTo>
                  <a:lnTo>
                    <a:pt x="459" y="676"/>
                  </a:lnTo>
                  <a:lnTo>
                    <a:pt x="442" y="658"/>
                  </a:lnTo>
                  <a:lnTo>
                    <a:pt x="422" y="633"/>
                  </a:lnTo>
                  <a:lnTo>
                    <a:pt x="403" y="608"/>
                  </a:lnTo>
                  <a:lnTo>
                    <a:pt x="388" y="587"/>
                  </a:lnTo>
                  <a:lnTo>
                    <a:pt x="383" y="578"/>
                  </a:lnTo>
                  <a:lnTo>
                    <a:pt x="379" y="571"/>
                  </a:lnTo>
                  <a:lnTo>
                    <a:pt x="377" y="566"/>
                  </a:lnTo>
                  <a:lnTo>
                    <a:pt x="377" y="563"/>
                  </a:lnTo>
                  <a:lnTo>
                    <a:pt x="379" y="563"/>
                  </a:lnTo>
                  <a:lnTo>
                    <a:pt x="383" y="565"/>
                  </a:lnTo>
                  <a:lnTo>
                    <a:pt x="388" y="569"/>
                  </a:lnTo>
                  <a:lnTo>
                    <a:pt x="394" y="577"/>
                  </a:lnTo>
                  <a:lnTo>
                    <a:pt x="412" y="595"/>
                  </a:lnTo>
                  <a:lnTo>
                    <a:pt x="431" y="619"/>
                  </a:lnTo>
                  <a:lnTo>
                    <a:pt x="449" y="645"/>
                  </a:lnTo>
                  <a:lnTo>
                    <a:pt x="465" y="667"/>
                  </a:lnTo>
                  <a:lnTo>
                    <a:pt x="470" y="675"/>
                  </a:lnTo>
                  <a:lnTo>
                    <a:pt x="474" y="682"/>
                  </a:lnTo>
                  <a:lnTo>
                    <a:pt x="476" y="687"/>
                  </a:lnTo>
                  <a:lnTo>
                    <a:pt x="476" y="689"/>
                  </a:lnTo>
                  <a:close/>
                  <a:moveTo>
                    <a:pt x="566" y="790"/>
                  </a:moveTo>
                  <a:lnTo>
                    <a:pt x="585" y="817"/>
                  </a:lnTo>
                  <a:lnTo>
                    <a:pt x="602" y="839"/>
                  </a:lnTo>
                  <a:lnTo>
                    <a:pt x="608" y="848"/>
                  </a:lnTo>
                  <a:lnTo>
                    <a:pt x="611" y="855"/>
                  </a:lnTo>
                  <a:lnTo>
                    <a:pt x="614" y="861"/>
                  </a:lnTo>
                  <a:lnTo>
                    <a:pt x="614" y="863"/>
                  </a:lnTo>
                  <a:lnTo>
                    <a:pt x="612" y="863"/>
                  </a:lnTo>
                  <a:lnTo>
                    <a:pt x="608" y="861"/>
                  </a:lnTo>
                  <a:lnTo>
                    <a:pt x="603" y="855"/>
                  </a:lnTo>
                  <a:lnTo>
                    <a:pt x="595" y="849"/>
                  </a:lnTo>
                  <a:lnTo>
                    <a:pt x="578" y="830"/>
                  </a:lnTo>
                  <a:lnTo>
                    <a:pt x="556" y="804"/>
                  </a:lnTo>
                  <a:lnTo>
                    <a:pt x="537" y="778"/>
                  </a:lnTo>
                  <a:lnTo>
                    <a:pt x="521" y="755"/>
                  </a:lnTo>
                  <a:lnTo>
                    <a:pt x="515" y="745"/>
                  </a:lnTo>
                  <a:lnTo>
                    <a:pt x="511" y="738"/>
                  </a:lnTo>
                  <a:lnTo>
                    <a:pt x="509" y="733"/>
                  </a:lnTo>
                  <a:lnTo>
                    <a:pt x="508" y="730"/>
                  </a:lnTo>
                  <a:lnTo>
                    <a:pt x="510" y="730"/>
                  </a:lnTo>
                  <a:lnTo>
                    <a:pt x="514" y="732"/>
                  </a:lnTo>
                  <a:lnTo>
                    <a:pt x="520" y="738"/>
                  </a:lnTo>
                  <a:lnTo>
                    <a:pt x="527" y="744"/>
                  </a:lnTo>
                  <a:lnTo>
                    <a:pt x="544" y="765"/>
                  </a:lnTo>
                  <a:lnTo>
                    <a:pt x="566" y="790"/>
                  </a:lnTo>
                  <a:close/>
                  <a:moveTo>
                    <a:pt x="48" y="57"/>
                  </a:moveTo>
                  <a:lnTo>
                    <a:pt x="34" y="36"/>
                  </a:lnTo>
                  <a:lnTo>
                    <a:pt x="22" y="19"/>
                  </a:lnTo>
                  <a:lnTo>
                    <a:pt x="18" y="11"/>
                  </a:lnTo>
                  <a:lnTo>
                    <a:pt x="16" y="6"/>
                  </a:lnTo>
                  <a:lnTo>
                    <a:pt x="13" y="2"/>
                  </a:lnTo>
                  <a:lnTo>
                    <a:pt x="13" y="0"/>
                  </a:lnTo>
                  <a:lnTo>
                    <a:pt x="16" y="0"/>
                  </a:lnTo>
                  <a:lnTo>
                    <a:pt x="18" y="2"/>
                  </a:lnTo>
                  <a:lnTo>
                    <a:pt x="22" y="6"/>
                  </a:lnTo>
                  <a:lnTo>
                    <a:pt x="27" y="11"/>
                  </a:lnTo>
                  <a:lnTo>
                    <a:pt x="40" y="27"/>
                  </a:lnTo>
                  <a:lnTo>
                    <a:pt x="55" y="45"/>
                  </a:lnTo>
                  <a:lnTo>
                    <a:pt x="69" y="65"/>
                  </a:lnTo>
                  <a:lnTo>
                    <a:pt x="81" y="83"/>
                  </a:lnTo>
                  <a:lnTo>
                    <a:pt x="86" y="90"/>
                  </a:lnTo>
                  <a:lnTo>
                    <a:pt x="88" y="96"/>
                  </a:lnTo>
                  <a:lnTo>
                    <a:pt x="90" y="100"/>
                  </a:lnTo>
                  <a:lnTo>
                    <a:pt x="90" y="102"/>
                  </a:lnTo>
                  <a:lnTo>
                    <a:pt x="89" y="102"/>
                  </a:lnTo>
                  <a:lnTo>
                    <a:pt x="86" y="100"/>
                  </a:lnTo>
                  <a:lnTo>
                    <a:pt x="81" y="97"/>
                  </a:lnTo>
                  <a:lnTo>
                    <a:pt x="76" y="91"/>
                  </a:lnTo>
                  <a:lnTo>
                    <a:pt x="63" y="76"/>
                  </a:lnTo>
                  <a:lnTo>
                    <a:pt x="48" y="57"/>
                  </a:lnTo>
                  <a:close/>
                  <a:moveTo>
                    <a:pt x="152" y="194"/>
                  </a:moveTo>
                  <a:lnTo>
                    <a:pt x="136" y="173"/>
                  </a:lnTo>
                  <a:lnTo>
                    <a:pt x="125" y="155"/>
                  </a:lnTo>
                  <a:lnTo>
                    <a:pt x="120" y="147"/>
                  </a:lnTo>
                  <a:lnTo>
                    <a:pt x="117" y="141"/>
                  </a:lnTo>
                  <a:lnTo>
                    <a:pt x="115" y="137"/>
                  </a:lnTo>
                  <a:lnTo>
                    <a:pt x="115" y="135"/>
                  </a:lnTo>
                  <a:lnTo>
                    <a:pt x="117" y="135"/>
                  </a:lnTo>
                  <a:lnTo>
                    <a:pt x="119" y="137"/>
                  </a:lnTo>
                  <a:lnTo>
                    <a:pt x="123" y="141"/>
                  </a:lnTo>
                  <a:lnTo>
                    <a:pt x="129" y="146"/>
                  </a:lnTo>
                  <a:lnTo>
                    <a:pt x="143" y="161"/>
                  </a:lnTo>
                  <a:lnTo>
                    <a:pt x="159" y="182"/>
                  </a:lnTo>
                  <a:lnTo>
                    <a:pt x="174" y="204"/>
                  </a:lnTo>
                  <a:lnTo>
                    <a:pt x="186" y="222"/>
                  </a:lnTo>
                  <a:lnTo>
                    <a:pt x="190" y="229"/>
                  </a:lnTo>
                  <a:lnTo>
                    <a:pt x="194" y="235"/>
                  </a:lnTo>
                  <a:lnTo>
                    <a:pt x="196" y="239"/>
                  </a:lnTo>
                  <a:lnTo>
                    <a:pt x="196" y="241"/>
                  </a:lnTo>
                  <a:lnTo>
                    <a:pt x="194" y="241"/>
                  </a:lnTo>
                  <a:lnTo>
                    <a:pt x="191" y="239"/>
                  </a:lnTo>
                  <a:lnTo>
                    <a:pt x="187" y="236"/>
                  </a:lnTo>
                  <a:lnTo>
                    <a:pt x="182" y="229"/>
                  </a:lnTo>
                  <a:lnTo>
                    <a:pt x="168" y="214"/>
                  </a:lnTo>
                  <a:lnTo>
                    <a:pt x="152" y="194"/>
                  </a:lnTo>
                  <a:close/>
                  <a:moveTo>
                    <a:pt x="261" y="337"/>
                  </a:moveTo>
                  <a:lnTo>
                    <a:pt x="244" y="315"/>
                  </a:lnTo>
                  <a:lnTo>
                    <a:pt x="231" y="296"/>
                  </a:lnTo>
                  <a:lnTo>
                    <a:pt x="227" y="289"/>
                  </a:lnTo>
                  <a:lnTo>
                    <a:pt x="224" y="282"/>
                  </a:lnTo>
                  <a:lnTo>
                    <a:pt x="222" y="278"/>
                  </a:lnTo>
                  <a:lnTo>
                    <a:pt x="222" y="276"/>
                  </a:lnTo>
                  <a:lnTo>
                    <a:pt x="223" y="275"/>
                  </a:lnTo>
                  <a:lnTo>
                    <a:pt x="226" y="277"/>
                  </a:lnTo>
                  <a:lnTo>
                    <a:pt x="231" y="281"/>
                  </a:lnTo>
                  <a:lnTo>
                    <a:pt x="237" y="288"/>
                  </a:lnTo>
                  <a:lnTo>
                    <a:pt x="252" y="304"/>
                  </a:lnTo>
                  <a:lnTo>
                    <a:pt x="268" y="324"/>
                  </a:lnTo>
                  <a:lnTo>
                    <a:pt x="285" y="347"/>
                  </a:lnTo>
                  <a:lnTo>
                    <a:pt x="297" y="367"/>
                  </a:lnTo>
                  <a:lnTo>
                    <a:pt x="303" y="374"/>
                  </a:lnTo>
                  <a:lnTo>
                    <a:pt x="306" y="381"/>
                  </a:lnTo>
                  <a:lnTo>
                    <a:pt x="307" y="385"/>
                  </a:lnTo>
                  <a:lnTo>
                    <a:pt x="307" y="387"/>
                  </a:lnTo>
                  <a:lnTo>
                    <a:pt x="306" y="387"/>
                  </a:lnTo>
                  <a:lnTo>
                    <a:pt x="303" y="385"/>
                  </a:lnTo>
                  <a:lnTo>
                    <a:pt x="298" y="381"/>
                  </a:lnTo>
                  <a:lnTo>
                    <a:pt x="292" y="375"/>
                  </a:lnTo>
                  <a:lnTo>
                    <a:pt x="278" y="359"/>
                  </a:lnTo>
                  <a:lnTo>
                    <a:pt x="261" y="337"/>
                  </a:lnTo>
                  <a:close/>
                  <a:moveTo>
                    <a:pt x="385" y="474"/>
                  </a:moveTo>
                  <a:lnTo>
                    <a:pt x="402" y="497"/>
                  </a:lnTo>
                  <a:lnTo>
                    <a:pt x="415" y="518"/>
                  </a:lnTo>
                  <a:lnTo>
                    <a:pt x="420" y="525"/>
                  </a:lnTo>
                  <a:lnTo>
                    <a:pt x="424" y="532"/>
                  </a:lnTo>
                  <a:lnTo>
                    <a:pt x="426" y="537"/>
                  </a:lnTo>
                  <a:lnTo>
                    <a:pt x="426" y="539"/>
                  </a:lnTo>
                  <a:lnTo>
                    <a:pt x="424" y="539"/>
                  </a:lnTo>
                  <a:lnTo>
                    <a:pt x="420" y="537"/>
                  </a:lnTo>
                  <a:lnTo>
                    <a:pt x="416" y="533"/>
                  </a:lnTo>
                  <a:lnTo>
                    <a:pt x="410" y="526"/>
                  </a:lnTo>
                  <a:lnTo>
                    <a:pt x="394" y="510"/>
                  </a:lnTo>
                  <a:lnTo>
                    <a:pt x="376" y="487"/>
                  </a:lnTo>
                  <a:lnTo>
                    <a:pt x="359" y="464"/>
                  </a:lnTo>
                  <a:lnTo>
                    <a:pt x="345" y="444"/>
                  </a:lnTo>
                  <a:lnTo>
                    <a:pt x="340" y="436"/>
                  </a:lnTo>
                  <a:lnTo>
                    <a:pt x="337" y="429"/>
                  </a:lnTo>
                  <a:lnTo>
                    <a:pt x="335" y="425"/>
                  </a:lnTo>
                  <a:lnTo>
                    <a:pt x="335" y="423"/>
                  </a:lnTo>
                  <a:lnTo>
                    <a:pt x="336" y="423"/>
                  </a:lnTo>
                  <a:lnTo>
                    <a:pt x="340" y="425"/>
                  </a:lnTo>
                  <a:lnTo>
                    <a:pt x="345" y="429"/>
                  </a:lnTo>
                  <a:lnTo>
                    <a:pt x="351" y="435"/>
                  </a:lnTo>
                  <a:lnTo>
                    <a:pt x="366" y="452"/>
                  </a:lnTo>
                  <a:lnTo>
                    <a:pt x="385" y="474"/>
                  </a:lnTo>
                  <a:close/>
                  <a:moveTo>
                    <a:pt x="507" y="631"/>
                  </a:moveTo>
                  <a:lnTo>
                    <a:pt x="525" y="655"/>
                  </a:lnTo>
                  <a:lnTo>
                    <a:pt x="539" y="675"/>
                  </a:lnTo>
                  <a:lnTo>
                    <a:pt x="544" y="684"/>
                  </a:lnTo>
                  <a:lnTo>
                    <a:pt x="549" y="690"/>
                  </a:lnTo>
                  <a:lnTo>
                    <a:pt x="551" y="696"/>
                  </a:lnTo>
                  <a:lnTo>
                    <a:pt x="551" y="698"/>
                  </a:lnTo>
                  <a:lnTo>
                    <a:pt x="549" y="698"/>
                  </a:lnTo>
                  <a:lnTo>
                    <a:pt x="546" y="696"/>
                  </a:lnTo>
                  <a:lnTo>
                    <a:pt x="540" y="691"/>
                  </a:lnTo>
                  <a:lnTo>
                    <a:pt x="534" y="685"/>
                  </a:lnTo>
                  <a:lnTo>
                    <a:pt x="517" y="668"/>
                  </a:lnTo>
                  <a:lnTo>
                    <a:pt x="498" y="644"/>
                  </a:lnTo>
                  <a:lnTo>
                    <a:pt x="480" y="620"/>
                  </a:lnTo>
                  <a:lnTo>
                    <a:pt x="466" y="599"/>
                  </a:lnTo>
                  <a:lnTo>
                    <a:pt x="460" y="590"/>
                  </a:lnTo>
                  <a:lnTo>
                    <a:pt x="457" y="583"/>
                  </a:lnTo>
                  <a:lnTo>
                    <a:pt x="455" y="578"/>
                  </a:lnTo>
                  <a:lnTo>
                    <a:pt x="454" y="576"/>
                  </a:lnTo>
                  <a:lnTo>
                    <a:pt x="456" y="576"/>
                  </a:lnTo>
                  <a:lnTo>
                    <a:pt x="460" y="578"/>
                  </a:lnTo>
                  <a:lnTo>
                    <a:pt x="466" y="582"/>
                  </a:lnTo>
                  <a:lnTo>
                    <a:pt x="472" y="589"/>
                  </a:lnTo>
                  <a:lnTo>
                    <a:pt x="488" y="607"/>
                  </a:lnTo>
                  <a:lnTo>
                    <a:pt x="507" y="631"/>
                  </a:lnTo>
                  <a:close/>
                  <a:moveTo>
                    <a:pt x="149" y="98"/>
                  </a:moveTo>
                  <a:lnTo>
                    <a:pt x="135" y="78"/>
                  </a:lnTo>
                  <a:lnTo>
                    <a:pt x="125" y="62"/>
                  </a:lnTo>
                  <a:lnTo>
                    <a:pt x="120" y="55"/>
                  </a:lnTo>
                  <a:lnTo>
                    <a:pt x="117" y="49"/>
                  </a:lnTo>
                  <a:lnTo>
                    <a:pt x="116" y="46"/>
                  </a:lnTo>
                  <a:lnTo>
                    <a:pt x="116" y="44"/>
                  </a:lnTo>
                  <a:lnTo>
                    <a:pt x="117" y="44"/>
                  </a:lnTo>
                  <a:lnTo>
                    <a:pt x="120" y="45"/>
                  </a:lnTo>
                  <a:lnTo>
                    <a:pt x="125" y="49"/>
                  </a:lnTo>
                  <a:lnTo>
                    <a:pt x="129" y="54"/>
                  </a:lnTo>
                  <a:lnTo>
                    <a:pt x="142" y="68"/>
                  </a:lnTo>
                  <a:lnTo>
                    <a:pt x="156" y="87"/>
                  </a:lnTo>
                  <a:lnTo>
                    <a:pt x="170" y="105"/>
                  </a:lnTo>
                  <a:lnTo>
                    <a:pt x="181" y="123"/>
                  </a:lnTo>
                  <a:lnTo>
                    <a:pt x="185" y="129"/>
                  </a:lnTo>
                  <a:lnTo>
                    <a:pt x="188" y="135"/>
                  </a:lnTo>
                  <a:lnTo>
                    <a:pt x="189" y="139"/>
                  </a:lnTo>
                  <a:lnTo>
                    <a:pt x="189" y="141"/>
                  </a:lnTo>
                  <a:lnTo>
                    <a:pt x="188" y="141"/>
                  </a:lnTo>
                  <a:lnTo>
                    <a:pt x="185" y="139"/>
                  </a:lnTo>
                  <a:lnTo>
                    <a:pt x="181" y="136"/>
                  </a:lnTo>
                  <a:lnTo>
                    <a:pt x="176" y="130"/>
                  </a:lnTo>
                  <a:lnTo>
                    <a:pt x="163" y="116"/>
                  </a:lnTo>
                  <a:lnTo>
                    <a:pt x="149" y="98"/>
                  </a:lnTo>
                  <a:close/>
                  <a:moveTo>
                    <a:pt x="248" y="228"/>
                  </a:moveTo>
                  <a:lnTo>
                    <a:pt x="234" y="209"/>
                  </a:lnTo>
                  <a:lnTo>
                    <a:pt x="222" y="191"/>
                  </a:lnTo>
                  <a:lnTo>
                    <a:pt x="217" y="184"/>
                  </a:lnTo>
                  <a:lnTo>
                    <a:pt x="214" y="179"/>
                  </a:lnTo>
                  <a:lnTo>
                    <a:pt x="213" y="174"/>
                  </a:lnTo>
                  <a:lnTo>
                    <a:pt x="213" y="172"/>
                  </a:lnTo>
                  <a:lnTo>
                    <a:pt x="214" y="171"/>
                  </a:lnTo>
                  <a:lnTo>
                    <a:pt x="217" y="173"/>
                  </a:lnTo>
                  <a:lnTo>
                    <a:pt x="222" y="178"/>
                  </a:lnTo>
                  <a:lnTo>
                    <a:pt x="227" y="183"/>
                  </a:lnTo>
                  <a:lnTo>
                    <a:pt x="240" y="198"/>
                  </a:lnTo>
                  <a:lnTo>
                    <a:pt x="255" y="217"/>
                  </a:lnTo>
                  <a:lnTo>
                    <a:pt x="270" y="237"/>
                  </a:lnTo>
                  <a:lnTo>
                    <a:pt x="282" y="254"/>
                  </a:lnTo>
                  <a:lnTo>
                    <a:pt x="286" y="262"/>
                  </a:lnTo>
                  <a:lnTo>
                    <a:pt x="289" y="267"/>
                  </a:lnTo>
                  <a:lnTo>
                    <a:pt x="291" y="272"/>
                  </a:lnTo>
                  <a:lnTo>
                    <a:pt x="291" y="274"/>
                  </a:lnTo>
                  <a:lnTo>
                    <a:pt x="289" y="274"/>
                  </a:lnTo>
                  <a:lnTo>
                    <a:pt x="286" y="272"/>
                  </a:lnTo>
                  <a:lnTo>
                    <a:pt x="282" y="268"/>
                  </a:lnTo>
                  <a:lnTo>
                    <a:pt x="277" y="263"/>
                  </a:lnTo>
                  <a:lnTo>
                    <a:pt x="264" y="248"/>
                  </a:lnTo>
                  <a:lnTo>
                    <a:pt x="248" y="228"/>
                  </a:lnTo>
                  <a:close/>
                  <a:moveTo>
                    <a:pt x="353" y="367"/>
                  </a:moveTo>
                  <a:lnTo>
                    <a:pt x="338" y="345"/>
                  </a:lnTo>
                  <a:lnTo>
                    <a:pt x="325" y="327"/>
                  </a:lnTo>
                  <a:lnTo>
                    <a:pt x="321" y="319"/>
                  </a:lnTo>
                  <a:lnTo>
                    <a:pt x="318" y="314"/>
                  </a:lnTo>
                  <a:lnTo>
                    <a:pt x="316" y="309"/>
                  </a:lnTo>
                  <a:lnTo>
                    <a:pt x="316" y="306"/>
                  </a:lnTo>
                  <a:lnTo>
                    <a:pt x="318" y="306"/>
                  </a:lnTo>
                  <a:lnTo>
                    <a:pt x="321" y="308"/>
                  </a:lnTo>
                  <a:lnTo>
                    <a:pt x="325" y="313"/>
                  </a:lnTo>
                  <a:lnTo>
                    <a:pt x="331" y="318"/>
                  </a:lnTo>
                  <a:lnTo>
                    <a:pt x="345" y="333"/>
                  </a:lnTo>
                  <a:lnTo>
                    <a:pt x="361" y="354"/>
                  </a:lnTo>
                  <a:lnTo>
                    <a:pt x="377" y="375"/>
                  </a:lnTo>
                  <a:lnTo>
                    <a:pt x="389" y="394"/>
                  </a:lnTo>
                  <a:lnTo>
                    <a:pt x="393" y="401"/>
                  </a:lnTo>
                  <a:lnTo>
                    <a:pt x="397" y="406"/>
                  </a:lnTo>
                  <a:lnTo>
                    <a:pt x="399" y="411"/>
                  </a:lnTo>
                  <a:lnTo>
                    <a:pt x="399" y="413"/>
                  </a:lnTo>
                  <a:lnTo>
                    <a:pt x="397" y="414"/>
                  </a:lnTo>
                  <a:lnTo>
                    <a:pt x="393" y="412"/>
                  </a:lnTo>
                  <a:lnTo>
                    <a:pt x="389" y="408"/>
                  </a:lnTo>
                  <a:lnTo>
                    <a:pt x="384" y="402"/>
                  </a:lnTo>
                  <a:lnTo>
                    <a:pt x="370" y="387"/>
                  </a:lnTo>
                  <a:lnTo>
                    <a:pt x="353" y="367"/>
                  </a:lnTo>
                  <a:close/>
                  <a:moveTo>
                    <a:pt x="465" y="510"/>
                  </a:moveTo>
                  <a:lnTo>
                    <a:pt x="447" y="487"/>
                  </a:lnTo>
                  <a:lnTo>
                    <a:pt x="434" y="468"/>
                  </a:lnTo>
                  <a:lnTo>
                    <a:pt x="430" y="460"/>
                  </a:lnTo>
                  <a:lnTo>
                    <a:pt x="427" y="454"/>
                  </a:lnTo>
                  <a:lnTo>
                    <a:pt x="425" y="450"/>
                  </a:lnTo>
                  <a:lnTo>
                    <a:pt x="425" y="447"/>
                  </a:lnTo>
                  <a:lnTo>
                    <a:pt x="427" y="447"/>
                  </a:lnTo>
                  <a:lnTo>
                    <a:pt x="430" y="450"/>
                  </a:lnTo>
                  <a:lnTo>
                    <a:pt x="434" y="453"/>
                  </a:lnTo>
                  <a:lnTo>
                    <a:pt x="441" y="459"/>
                  </a:lnTo>
                  <a:lnTo>
                    <a:pt x="455" y="476"/>
                  </a:lnTo>
                  <a:lnTo>
                    <a:pt x="472" y="496"/>
                  </a:lnTo>
                  <a:lnTo>
                    <a:pt x="489" y="519"/>
                  </a:lnTo>
                  <a:lnTo>
                    <a:pt x="502" y="538"/>
                  </a:lnTo>
                  <a:lnTo>
                    <a:pt x="507" y="546"/>
                  </a:lnTo>
                  <a:lnTo>
                    <a:pt x="510" y="552"/>
                  </a:lnTo>
                  <a:lnTo>
                    <a:pt x="512" y="556"/>
                  </a:lnTo>
                  <a:lnTo>
                    <a:pt x="512" y="559"/>
                  </a:lnTo>
                  <a:lnTo>
                    <a:pt x="510" y="560"/>
                  </a:lnTo>
                  <a:lnTo>
                    <a:pt x="507" y="558"/>
                  </a:lnTo>
                  <a:lnTo>
                    <a:pt x="502" y="553"/>
                  </a:lnTo>
                  <a:lnTo>
                    <a:pt x="496" y="548"/>
                  </a:lnTo>
                  <a:lnTo>
                    <a:pt x="482" y="532"/>
                  </a:lnTo>
                  <a:lnTo>
                    <a:pt x="465" y="510"/>
                  </a:lnTo>
                  <a:close/>
                  <a:moveTo>
                    <a:pt x="591" y="646"/>
                  </a:moveTo>
                  <a:lnTo>
                    <a:pt x="608" y="670"/>
                  </a:lnTo>
                  <a:lnTo>
                    <a:pt x="622" y="689"/>
                  </a:lnTo>
                  <a:lnTo>
                    <a:pt x="627" y="698"/>
                  </a:lnTo>
                  <a:lnTo>
                    <a:pt x="631" y="704"/>
                  </a:lnTo>
                  <a:lnTo>
                    <a:pt x="632" y="709"/>
                  </a:lnTo>
                  <a:lnTo>
                    <a:pt x="632" y="711"/>
                  </a:lnTo>
                  <a:lnTo>
                    <a:pt x="631" y="712"/>
                  </a:lnTo>
                  <a:lnTo>
                    <a:pt x="627" y="710"/>
                  </a:lnTo>
                  <a:lnTo>
                    <a:pt x="622" y="705"/>
                  </a:lnTo>
                  <a:lnTo>
                    <a:pt x="616" y="699"/>
                  </a:lnTo>
                  <a:lnTo>
                    <a:pt x="600" y="682"/>
                  </a:lnTo>
                  <a:lnTo>
                    <a:pt x="581" y="660"/>
                  </a:lnTo>
                  <a:lnTo>
                    <a:pt x="564" y="636"/>
                  </a:lnTo>
                  <a:lnTo>
                    <a:pt x="550" y="617"/>
                  </a:lnTo>
                  <a:lnTo>
                    <a:pt x="546" y="608"/>
                  </a:lnTo>
                  <a:lnTo>
                    <a:pt x="542" y="602"/>
                  </a:lnTo>
                  <a:lnTo>
                    <a:pt x="540" y="597"/>
                  </a:lnTo>
                  <a:lnTo>
                    <a:pt x="540" y="594"/>
                  </a:lnTo>
                  <a:lnTo>
                    <a:pt x="541" y="594"/>
                  </a:lnTo>
                  <a:lnTo>
                    <a:pt x="546" y="596"/>
                  </a:lnTo>
                  <a:lnTo>
                    <a:pt x="550" y="601"/>
                  </a:lnTo>
                  <a:lnTo>
                    <a:pt x="556" y="607"/>
                  </a:lnTo>
                  <a:lnTo>
                    <a:pt x="573" y="623"/>
                  </a:lnTo>
                  <a:lnTo>
                    <a:pt x="591" y="646"/>
                  </a:lnTo>
                  <a:close/>
                  <a:moveTo>
                    <a:pt x="352" y="268"/>
                  </a:moveTo>
                  <a:lnTo>
                    <a:pt x="337" y="248"/>
                  </a:lnTo>
                  <a:lnTo>
                    <a:pt x="326" y="232"/>
                  </a:lnTo>
                  <a:lnTo>
                    <a:pt x="322" y="225"/>
                  </a:lnTo>
                  <a:lnTo>
                    <a:pt x="320" y="219"/>
                  </a:lnTo>
                  <a:lnTo>
                    <a:pt x="318" y="215"/>
                  </a:lnTo>
                  <a:lnTo>
                    <a:pt x="318" y="213"/>
                  </a:lnTo>
                  <a:lnTo>
                    <a:pt x="320" y="212"/>
                  </a:lnTo>
                  <a:lnTo>
                    <a:pt x="322" y="214"/>
                  </a:lnTo>
                  <a:lnTo>
                    <a:pt x="326" y="218"/>
                  </a:lnTo>
                  <a:lnTo>
                    <a:pt x="332" y="223"/>
                  </a:lnTo>
                  <a:lnTo>
                    <a:pt x="344" y="237"/>
                  </a:lnTo>
                  <a:lnTo>
                    <a:pt x="359" y="255"/>
                  </a:lnTo>
                  <a:lnTo>
                    <a:pt x="373" y="275"/>
                  </a:lnTo>
                  <a:lnTo>
                    <a:pt x="385" y="292"/>
                  </a:lnTo>
                  <a:lnTo>
                    <a:pt x="388" y="299"/>
                  </a:lnTo>
                  <a:lnTo>
                    <a:pt x="391" y="304"/>
                  </a:lnTo>
                  <a:lnTo>
                    <a:pt x="393" y="308"/>
                  </a:lnTo>
                  <a:lnTo>
                    <a:pt x="393" y="310"/>
                  </a:lnTo>
                  <a:lnTo>
                    <a:pt x="391" y="310"/>
                  </a:lnTo>
                  <a:lnTo>
                    <a:pt x="389" y="308"/>
                  </a:lnTo>
                  <a:lnTo>
                    <a:pt x="385" y="305"/>
                  </a:lnTo>
                  <a:lnTo>
                    <a:pt x="379" y="301"/>
                  </a:lnTo>
                  <a:lnTo>
                    <a:pt x="366" y="287"/>
                  </a:lnTo>
                  <a:lnTo>
                    <a:pt x="352" y="268"/>
                  </a:lnTo>
                  <a:close/>
                  <a:moveTo>
                    <a:pt x="453" y="399"/>
                  </a:moveTo>
                  <a:lnTo>
                    <a:pt x="438" y="378"/>
                  </a:lnTo>
                  <a:lnTo>
                    <a:pt x="426" y="361"/>
                  </a:lnTo>
                  <a:lnTo>
                    <a:pt x="421" y="354"/>
                  </a:lnTo>
                  <a:lnTo>
                    <a:pt x="418" y="348"/>
                  </a:lnTo>
                  <a:lnTo>
                    <a:pt x="417" y="344"/>
                  </a:lnTo>
                  <a:lnTo>
                    <a:pt x="417" y="342"/>
                  </a:lnTo>
                  <a:lnTo>
                    <a:pt x="418" y="342"/>
                  </a:lnTo>
                  <a:lnTo>
                    <a:pt x="421" y="343"/>
                  </a:lnTo>
                  <a:lnTo>
                    <a:pt x="426" y="347"/>
                  </a:lnTo>
                  <a:lnTo>
                    <a:pt x="431" y="353"/>
                  </a:lnTo>
                  <a:lnTo>
                    <a:pt x="445" y="367"/>
                  </a:lnTo>
                  <a:lnTo>
                    <a:pt x="460" y="386"/>
                  </a:lnTo>
                  <a:lnTo>
                    <a:pt x="475" y="406"/>
                  </a:lnTo>
                  <a:lnTo>
                    <a:pt x="487" y="424"/>
                  </a:lnTo>
                  <a:lnTo>
                    <a:pt x="492" y="431"/>
                  </a:lnTo>
                  <a:lnTo>
                    <a:pt x="495" y="437"/>
                  </a:lnTo>
                  <a:lnTo>
                    <a:pt x="496" y="441"/>
                  </a:lnTo>
                  <a:lnTo>
                    <a:pt x="496" y="443"/>
                  </a:lnTo>
                  <a:lnTo>
                    <a:pt x="495" y="443"/>
                  </a:lnTo>
                  <a:lnTo>
                    <a:pt x="492" y="442"/>
                  </a:lnTo>
                  <a:lnTo>
                    <a:pt x="487" y="438"/>
                  </a:lnTo>
                  <a:lnTo>
                    <a:pt x="482" y="432"/>
                  </a:lnTo>
                  <a:lnTo>
                    <a:pt x="468" y="418"/>
                  </a:lnTo>
                  <a:lnTo>
                    <a:pt x="453" y="399"/>
                  </a:lnTo>
                  <a:close/>
                  <a:moveTo>
                    <a:pt x="560" y="536"/>
                  </a:moveTo>
                  <a:lnTo>
                    <a:pt x="543" y="515"/>
                  </a:lnTo>
                  <a:lnTo>
                    <a:pt x="532" y="497"/>
                  </a:lnTo>
                  <a:lnTo>
                    <a:pt x="526" y="490"/>
                  </a:lnTo>
                  <a:lnTo>
                    <a:pt x="524" y="483"/>
                  </a:lnTo>
                  <a:lnTo>
                    <a:pt x="522" y="479"/>
                  </a:lnTo>
                  <a:lnTo>
                    <a:pt x="522" y="477"/>
                  </a:lnTo>
                  <a:lnTo>
                    <a:pt x="523" y="476"/>
                  </a:lnTo>
                  <a:lnTo>
                    <a:pt x="526" y="478"/>
                  </a:lnTo>
                  <a:lnTo>
                    <a:pt x="532" y="482"/>
                  </a:lnTo>
                  <a:lnTo>
                    <a:pt x="537" y="487"/>
                  </a:lnTo>
                  <a:lnTo>
                    <a:pt x="551" y="503"/>
                  </a:lnTo>
                  <a:lnTo>
                    <a:pt x="568" y="523"/>
                  </a:lnTo>
                  <a:lnTo>
                    <a:pt x="583" y="545"/>
                  </a:lnTo>
                  <a:lnTo>
                    <a:pt x="596" y="563"/>
                  </a:lnTo>
                  <a:lnTo>
                    <a:pt x="601" y="571"/>
                  </a:lnTo>
                  <a:lnTo>
                    <a:pt x="604" y="576"/>
                  </a:lnTo>
                  <a:lnTo>
                    <a:pt x="606" y="580"/>
                  </a:lnTo>
                  <a:lnTo>
                    <a:pt x="606" y="582"/>
                  </a:lnTo>
                  <a:lnTo>
                    <a:pt x="604" y="583"/>
                  </a:lnTo>
                  <a:lnTo>
                    <a:pt x="601" y="581"/>
                  </a:lnTo>
                  <a:lnTo>
                    <a:pt x="596" y="578"/>
                  </a:lnTo>
                  <a:lnTo>
                    <a:pt x="590" y="572"/>
                  </a:lnTo>
                  <a:lnTo>
                    <a:pt x="576" y="556"/>
                  </a:lnTo>
                  <a:lnTo>
                    <a:pt x="560" y="536"/>
                  </a:lnTo>
                  <a:close/>
                  <a:moveTo>
                    <a:pt x="560" y="436"/>
                  </a:moveTo>
                  <a:lnTo>
                    <a:pt x="544" y="415"/>
                  </a:lnTo>
                  <a:lnTo>
                    <a:pt x="534" y="399"/>
                  </a:lnTo>
                  <a:lnTo>
                    <a:pt x="529" y="391"/>
                  </a:lnTo>
                  <a:lnTo>
                    <a:pt x="526" y="386"/>
                  </a:lnTo>
                  <a:lnTo>
                    <a:pt x="525" y="382"/>
                  </a:lnTo>
                  <a:lnTo>
                    <a:pt x="525" y="379"/>
                  </a:lnTo>
                  <a:lnTo>
                    <a:pt x="526" y="379"/>
                  </a:lnTo>
                  <a:lnTo>
                    <a:pt x="529" y="382"/>
                  </a:lnTo>
                  <a:lnTo>
                    <a:pt x="534" y="385"/>
                  </a:lnTo>
                  <a:lnTo>
                    <a:pt x="539" y="389"/>
                  </a:lnTo>
                  <a:lnTo>
                    <a:pt x="552" y="403"/>
                  </a:lnTo>
                  <a:lnTo>
                    <a:pt x="567" y="423"/>
                  </a:lnTo>
                  <a:lnTo>
                    <a:pt x="581" y="442"/>
                  </a:lnTo>
                  <a:lnTo>
                    <a:pt x="593" y="458"/>
                  </a:lnTo>
                  <a:lnTo>
                    <a:pt x="596" y="466"/>
                  </a:lnTo>
                  <a:lnTo>
                    <a:pt x="600" y="471"/>
                  </a:lnTo>
                  <a:lnTo>
                    <a:pt x="601" y="474"/>
                  </a:lnTo>
                  <a:lnTo>
                    <a:pt x="601" y="478"/>
                  </a:lnTo>
                  <a:lnTo>
                    <a:pt x="600" y="478"/>
                  </a:lnTo>
                  <a:lnTo>
                    <a:pt x="596" y="476"/>
                  </a:lnTo>
                  <a:lnTo>
                    <a:pt x="592" y="472"/>
                  </a:lnTo>
                  <a:lnTo>
                    <a:pt x="588" y="467"/>
                  </a:lnTo>
                  <a:lnTo>
                    <a:pt x="575" y="454"/>
                  </a:lnTo>
                  <a:lnTo>
                    <a:pt x="560" y="436"/>
                  </a:lnTo>
                  <a:close/>
                </a:path>
              </a:pathLst>
            </a:custGeom>
            <a:solidFill>
              <a:srgbClr val="F5F3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CH"/>
            </a:p>
          </p:txBody>
        </p:sp>
        <p:sp>
          <p:nvSpPr>
            <p:cNvPr id="30" name="Freeform 17"/>
            <p:cNvSpPr>
              <a:spLocks noEditPoints="1"/>
            </p:cNvSpPr>
            <p:nvPr userDrawn="1"/>
          </p:nvSpPr>
          <p:spPr bwMode="auto">
            <a:xfrm>
              <a:off x="9494375" y="4305301"/>
              <a:ext cx="134937" cy="392113"/>
            </a:xfrm>
            <a:custGeom>
              <a:avLst/>
              <a:gdLst>
                <a:gd name="T0" fmla="*/ 133 w 678"/>
                <a:gd name="T1" fmla="*/ 1234 h 1978"/>
                <a:gd name="T2" fmla="*/ 55 w 678"/>
                <a:gd name="T3" fmla="*/ 1051 h 1978"/>
                <a:gd name="T4" fmla="*/ 12 w 678"/>
                <a:gd name="T5" fmla="*/ 846 h 1978"/>
                <a:gd name="T6" fmla="*/ 48 w 678"/>
                <a:gd name="T7" fmla="*/ 713 h 1978"/>
                <a:gd name="T8" fmla="*/ 115 w 678"/>
                <a:gd name="T9" fmla="*/ 659 h 1978"/>
                <a:gd name="T10" fmla="*/ 65 w 678"/>
                <a:gd name="T11" fmla="*/ 452 h 1978"/>
                <a:gd name="T12" fmla="*/ 7 w 678"/>
                <a:gd name="T13" fmla="*/ 213 h 1978"/>
                <a:gd name="T14" fmla="*/ 40 w 678"/>
                <a:gd name="T15" fmla="*/ 69 h 1978"/>
                <a:gd name="T16" fmla="*/ 608 w 678"/>
                <a:gd name="T17" fmla="*/ 578 h 1978"/>
                <a:gd name="T18" fmla="*/ 668 w 678"/>
                <a:gd name="T19" fmla="*/ 847 h 1978"/>
                <a:gd name="T20" fmla="*/ 673 w 678"/>
                <a:gd name="T21" fmla="*/ 1031 h 1978"/>
                <a:gd name="T22" fmla="*/ 590 w 678"/>
                <a:gd name="T23" fmla="*/ 1087 h 1978"/>
                <a:gd name="T24" fmla="*/ 562 w 678"/>
                <a:gd name="T25" fmla="*/ 1582 h 1978"/>
                <a:gd name="T26" fmla="*/ 648 w 678"/>
                <a:gd name="T27" fmla="*/ 1704 h 1978"/>
                <a:gd name="T28" fmla="*/ 636 w 678"/>
                <a:gd name="T29" fmla="*/ 1890 h 1978"/>
                <a:gd name="T30" fmla="*/ 197 w 678"/>
                <a:gd name="T31" fmla="*/ 1382 h 1978"/>
                <a:gd name="T32" fmla="*/ 509 w 678"/>
                <a:gd name="T33" fmla="*/ 1774 h 1978"/>
                <a:gd name="T34" fmla="*/ 452 w 678"/>
                <a:gd name="T35" fmla="*/ 1657 h 1978"/>
                <a:gd name="T36" fmla="*/ 557 w 678"/>
                <a:gd name="T37" fmla="*/ 1731 h 1978"/>
                <a:gd name="T38" fmla="*/ 322 w 678"/>
                <a:gd name="T39" fmla="*/ 1429 h 1978"/>
                <a:gd name="T40" fmla="*/ 582 w 678"/>
                <a:gd name="T41" fmla="*/ 1727 h 1978"/>
                <a:gd name="T42" fmla="*/ 203 w 678"/>
                <a:gd name="T43" fmla="*/ 1220 h 1978"/>
                <a:gd name="T44" fmla="*/ 87 w 678"/>
                <a:gd name="T45" fmla="*/ 1040 h 1978"/>
                <a:gd name="T46" fmla="*/ 321 w 678"/>
                <a:gd name="T47" fmla="*/ 1338 h 1978"/>
                <a:gd name="T48" fmla="*/ 121 w 678"/>
                <a:gd name="T49" fmla="*/ 1023 h 1978"/>
                <a:gd name="T50" fmla="*/ 215 w 678"/>
                <a:gd name="T51" fmla="*/ 1098 h 1978"/>
                <a:gd name="T52" fmla="*/ 286 w 678"/>
                <a:gd name="T53" fmla="*/ 1194 h 1978"/>
                <a:gd name="T54" fmla="*/ 514 w 678"/>
                <a:gd name="T55" fmla="*/ 1449 h 1978"/>
                <a:gd name="T56" fmla="*/ 416 w 678"/>
                <a:gd name="T57" fmla="*/ 1284 h 1978"/>
                <a:gd name="T58" fmla="*/ 515 w 678"/>
                <a:gd name="T59" fmla="*/ 1419 h 1978"/>
                <a:gd name="T60" fmla="*/ 87 w 678"/>
                <a:gd name="T61" fmla="*/ 816 h 1978"/>
                <a:gd name="T62" fmla="*/ 619 w 678"/>
                <a:gd name="T63" fmla="*/ 1465 h 1978"/>
                <a:gd name="T64" fmla="*/ 91 w 678"/>
                <a:gd name="T65" fmla="*/ 766 h 1978"/>
                <a:gd name="T66" fmla="*/ 280 w 678"/>
                <a:gd name="T67" fmla="*/ 995 h 1978"/>
                <a:gd name="T68" fmla="*/ 241 w 678"/>
                <a:gd name="T69" fmla="*/ 880 h 1978"/>
                <a:gd name="T70" fmla="*/ 293 w 678"/>
                <a:gd name="T71" fmla="*/ 955 h 1978"/>
                <a:gd name="T72" fmla="*/ 480 w 678"/>
                <a:gd name="T73" fmla="*/ 1176 h 1978"/>
                <a:gd name="T74" fmla="*/ 439 w 678"/>
                <a:gd name="T75" fmla="*/ 1052 h 1978"/>
                <a:gd name="T76" fmla="*/ 502 w 678"/>
                <a:gd name="T77" fmla="*/ 1144 h 1978"/>
                <a:gd name="T78" fmla="*/ 108 w 678"/>
                <a:gd name="T79" fmla="*/ 566 h 1978"/>
                <a:gd name="T80" fmla="*/ 452 w 678"/>
                <a:gd name="T81" fmla="*/ 993 h 1978"/>
                <a:gd name="T82" fmla="*/ 650 w 678"/>
                <a:gd name="T83" fmla="*/ 1254 h 1978"/>
                <a:gd name="T84" fmla="*/ 104 w 678"/>
                <a:gd name="T85" fmla="*/ 499 h 1978"/>
                <a:gd name="T86" fmla="*/ 470 w 678"/>
                <a:gd name="T87" fmla="*/ 939 h 1978"/>
                <a:gd name="T88" fmla="*/ 49 w 678"/>
                <a:gd name="T89" fmla="*/ 355 h 1978"/>
                <a:gd name="T90" fmla="*/ 172 w 678"/>
                <a:gd name="T91" fmla="*/ 506 h 1978"/>
                <a:gd name="T92" fmla="*/ 370 w 678"/>
                <a:gd name="T93" fmla="*/ 736 h 1978"/>
                <a:gd name="T94" fmla="*/ 210 w 678"/>
                <a:gd name="T95" fmla="*/ 466 h 1978"/>
                <a:gd name="T96" fmla="*/ 254 w 678"/>
                <a:gd name="T97" fmla="*/ 512 h 1978"/>
                <a:gd name="T98" fmla="*/ 414 w 678"/>
                <a:gd name="T99" fmla="*/ 707 h 1978"/>
                <a:gd name="T100" fmla="*/ 86 w 678"/>
                <a:gd name="T101" fmla="*/ 215 h 1978"/>
                <a:gd name="T102" fmla="*/ 211 w 678"/>
                <a:gd name="T103" fmla="*/ 385 h 1978"/>
                <a:gd name="T104" fmla="*/ 340 w 678"/>
                <a:gd name="T105" fmla="*/ 530 h 1978"/>
                <a:gd name="T106" fmla="*/ 78 w 678"/>
                <a:gd name="T107" fmla="*/ 112 h 1978"/>
                <a:gd name="T108" fmla="*/ 244 w 678"/>
                <a:gd name="T109" fmla="*/ 313 h 1978"/>
                <a:gd name="T110" fmla="*/ 372 w 678"/>
                <a:gd name="T111" fmla="*/ 492 h 1978"/>
                <a:gd name="T112" fmla="*/ 632 w 678"/>
                <a:gd name="T113" fmla="*/ 800 h 1978"/>
                <a:gd name="T114" fmla="*/ 228 w 678"/>
                <a:gd name="T115" fmla="*/ 191 h 1978"/>
                <a:gd name="T116" fmla="*/ 362 w 678"/>
                <a:gd name="T117" fmla="*/ 377 h 1978"/>
                <a:gd name="T118" fmla="*/ 511 w 678"/>
                <a:gd name="T119" fmla="*/ 566 h 1978"/>
                <a:gd name="T120" fmla="*/ 425 w 678"/>
                <a:gd name="T121" fmla="*/ 335 h 1978"/>
                <a:gd name="T122" fmla="*/ 580 w 678"/>
                <a:gd name="T123" fmla="*/ 542 h 19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78" h="1978">
                  <a:moveTo>
                    <a:pt x="0" y="1118"/>
                  </a:moveTo>
                  <a:lnTo>
                    <a:pt x="0" y="1112"/>
                  </a:lnTo>
                  <a:lnTo>
                    <a:pt x="13" y="1123"/>
                  </a:lnTo>
                  <a:lnTo>
                    <a:pt x="35" y="1147"/>
                  </a:lnTo>
                  <a:lnTo>
                    <a:pt x="64" y="1180"/>
                  </a:lnTo>
                  <a:lnTo>
                    <a:pt x="98" y="1221"/>
                  </a:lnTo>
                  <a:lnTo>
                    <a:pt x="134" y="1268"/>
                  </a:lnTo>
                  <a:lnTo>
                    <a:pt x="163" y="1305"/>
                  </a:lnTo>
                  <a:lnTo>
                    <a:pt x="174" y="1321"/>
                  </a:lnTo>
                  <a:lnTo>
                    <a:pt x="183" y="1332"/>
                  </a:lnTo>
                  <a:lnTo>
                    <a:pt x="187" y="1341"/>
                  </a:lnTo>
                  <a:lnTo>
                    <a:pt x="188" y="1345"/>
                  </a:lnTo>
                  <a:lnTo>
                    <a:pt x="185" y="1344"/>
                  </a:lnTo>
                  <a:lnTo>
                    <a:pt x="178" y="1339"/>
                  </a:lnTo>
                  <a:lnTo>
                    <a:pt x="170" y="1329"/>
                  </a:lnTo>
                  <a:lnTo>
                    <a:pt x="157" y="1316"/>
                  </a:lnTo>
                  <a:lnTo>
                    <a:pt x="126" y="1281"/>
                  </a:lnTo>
                  <a:lnTo>
                    <a:pt x="89" y="1236"/>
                  </a:lnTo>
                  <a:lnTo>
                    <a:pt x="58" y="1198"/>
                  </a:lnTo>
                  <a:lnTo>
                    <a:pt x="32" y="1163"/>
                  </a:lnTo>
                  <a:lnTo>
                    <a:pt x="12" y="1136"/>
                  </a:lnTo>
                  <a:lnTo>
                    <a:pt x="0" y="1118"/>
                  </a:lnTo>
                  <a:close/>
                  <a:moveTo>
                    <a:pt x="0" y="1084"/>
                  </a:moveTo>
                  <a:lnTo>
                    <a:pt x="0" y="1063"/>
                  </a:lnTo>
                  <a:lnTo>
                    <a:pt x="11" y="1075"/>
                  </a:lnTo>
                  <a:lnTo>
                    <a:pt x="23" y="1089"/>
                  </a:lnTo>
                  <a:lnTo>
                    <a:pt x="35" y="1104"/>
                  </a:lnTo>
                  <a:lnTo>
                    <a:pt x="48" y="1119"/>
                  </a:lnTo>
                  <a:lnTo>
                    <a:pt x="82" y="1163"/>
                  </a:lnTo>
                  <a:lnTo>
                    <a:pt x="110" y="1200"/>
                  </a:lnTo>
                  <a:lnTo>
                    <a:pt x="121" y="1215"/>
                  </a:lnTo>
                  <a:lnTo>
                    <a:pt x="129" y="1226"/>
                  </a:lnTo>
                  <a:lnTo>
                    <a:pt x="133" y="1234"/>
                  </a:lnTo>
                  <a:lnTo>
                    <a:pt x="134" y="1237"/>
                  </a:lnTo>
                  <a:lnTo>
                    <a:pt x="131" y="1237"/>
                  </a:lnTo>
                  <a:lnTo>
                    <a:pt x="125" y="1232"/>
                  </a:lnTo>
                  <a:lnTo>
                    <a:pt x="116" y="1222"/>
                  </a:lnTo>
                  <a:lnTo>
                    <a:pt x="104" y="1211"/>
                  </a:lnTo>
                  <a:lnTo>
                    <a:pt x="74" y="1176"/>
                  </a:lnTo>
                  <a:lnTo>
                    <a:pt x="38" y="1133"/>
                  </a:lnTo>
                  <a:lnTo>
                    <a:pt x="28" y="1121"/>
                  </a:lnTo>
                  <a:lnTo>
                    <a:pt x="19" y="1108"/>
                  </a:lnTo>
                  <a:lnTo>
                    <a:pt x="9" y="1096"/>
                  </a:lnTo>
                  <a:lnTo>
                    <a:pt x="0" y="1084"/>
                  </a:lnTo>
                  <a:close/>
                  <a:moveTo>
                    <a:pt x="0" y="1042"/>
                  </a:moveTo>
                  <a:lnTo>
                    <a:pt x="0" y="1017"/>
                  </a:lnTo>
                  <a:lnTo>
                    <a:pt x="8" y="1026"/>
                  </a:lnTo>
                  <a:lnTo>
                    <a:pt x="41" y="1068"/>
                  </a:lnTo>
                  <a:lnTo>
                    <a:pt x="67" y="1104"/>
                  </a:lnTo>
                  <a:lnTo>
                    <a:pt x="78" y="1119"/>
                  </a:lnTo>
                  <a:lnTo>
                    <a:pt x="85" y="1130"/>
                  </a:lnTo>
                  <a:lnTo>
                    <a:pt x="89" y="1137"/>
                  </a:lnTo>
                  <a:lnTo>
                    <a:pt x="90" y="1141"/>
                  </a:lnTo>
                  <a:lnTo>
                    <a:pt x="88" y="1140"/>
                  </a:lnTo>
                  <a:lnTo>
                    <a:pt x="81" y="1136"/>
                  </a:lnTo>
                  <a:lnTo>
                    <a:pt x="73" y="1127"/>
                  </a:lnTo>
                  <a:lnTo>
                    <a:pt x="62" y="1116"/>
                  </a:lnTo>
                  <a:lnTo>
                    <a:pt x="34" y="1083"/>
                  </a:lnTo>
                  <a:lnTo>
                    <a:pt x="0" y="1042"/>
                  </a:lnTo>
                  <a:close/>
                  <a:moveTo>
                    <a:pt x="0" y="996"/>
                  </a:moveTo>
                  <a:lnTo>
                    <a:pt x="0" y="972"/>
                  </a:lnTo>
                  <a:lnTo>
                    <a:pt x="24" y="1002"/>
                  </a:lnTo>
                  <a:lnTo>
                    <a:pt x="41" y="1028"/>
                  </a:lnTo>
                  <a:lnTo>
                    <a:pt x="48" y="1038"/>
                  </a:lnTo>
                  <a:lnTo>
                    <a:pt x="53" y="1045"/>
                  </a:lnTo>
                  <a:lnTo>
                    <a:pt x="55" y="1051"/>
                  </a:lnTo>
                  <a:lnTo>
                    <a:pt x="57" y="1053"/>
                  </a:lnTo>
                  <a:lnTo>
                    <a:pt x="54" y="1053"/>
                  </a:lnTo>
                  <a:lnTo>
                    <a:pt x="51" y="1051"/>
                  </a:lnTo>
                  <a:lnTo>
                    <a:pt x="46" y="1046"/>
                  </a:lnTo>
                  <a:lnTo>
                    <a:pt x="39" y="1039"/>
                  </a:lnTo>
                  <a:lnTo>
                    <a:pt x="22" y="1021"/>
                  </a:lnTo>
                  <a:lnTo>
                    <a:pt x="0" y="996"/>
                  </a:lnTo>
                  <a:close/>
                  <a:moveTo>
                    <a:pt x="0" y="945"/>
                  </a:moveTo>
                  <a:lnTo>
                    <a:pt x="0" y="926"/>
                  </a:lnTo>
                  <a:lnTo>
                    <a:pt x="14" y="944"/>
                  </a:lnTo>
                  <a:lnTo>
                    <a:pt x="24" y="960"/>
                  </a:lnTo>
                  <a:lnTo>
                    <a:pt x="31" y="971"/>
                  </a:lnTo>
                  <a:lnTo>
                    <a:pt x="33" y="975"/>
                  </a:lnTo>
                  <a:lnTo>
                    <a:pt x="30" y="974"/>
                  </a:lnTo>
                  <a:lnTo>
                    <a:pt x="23" y="969"/>
                  </a:lnTo>
                  <a:lnTo>
                    <a:pt x="13" y="959"/>
                  </a:lnTo>
                  <a:lnTo>
                    <a:pt x="0" y="945"/>
                  </a:lnTo>
                  <a:close/>
                  <a:moveTo>
                    <a:pt x="0" y="892"/>
                  </a:moveTo>
                  <a:lnTo>
                    <a:pt x="0" y="876"/>
                  </a:lnTo>
                  <a:lnTo>
                    <a:pt x="8" y="888"/>
                  </a:lnTo>
                  <a:lnTo>
                    <a:pt x="14" y="896"/>
                  </a:lnTo>
                  <a:lnTo>
                    <a:pt x="17" y="903"/>
                  </a:lnTo>
                  <a:lnTo>
                    <a:pt x="18" y="906"/>
                  </a:lnTo>
                  <a:lnTo>
                    <a:pt x="15" y="906"/>
                  </a:lnTo>
                  <a:lnTo>
                    <a:pt x="12" y="904"/>
                  </a:lnTo>
                  <a:lnTo>
                    <a:pt x="7" y="899"/>
                  </a:lnTo>
                  <a:lnTo>
                    <a:pt x="0" y="892"/>
                  </a:lnTo>
                  <a:close/>
                  <a:moveTo>
                    <a:pt x="0" y="837"/>
                  </a:moveTo>
                  <a:lnTo>
                    <a:pt x="0" y="823"/>
                  </a:lnTo>
                  <a:lnTo>
                    <a:pt x="6" y="832"/>
                  </a:lnTo>
                  <a:lnTo>
                    <a:pt x="10" y="839"/>
                  </a:lnTo>
                  <a:lnTo>
                    <a:pt x="12" y="844"/>
                  </a:lnTo>
                  <a:lnTo>
                    <a:pt x="12" y="846"/>
                  </a:lnTo>
                  <a:lnTo>
                    <a:pt x="11" y="847"/>
                  </a:lnTo>
                  <a:lnTo>
                    <a:pt x="9" y="845"/>
                  </a:lnTo>
                  <a:lnTo>
                    <a:pt x="5" y="841"/>
                  </a:lnTo>
                  <a:lnTo>
                    <a:pt x="0" y="837"/>
                  </a:lnTo>
                  <a:close/>
                  <a:moveTo>
                    <a:pt x="0" y="782"/>
                  </a:moveTo>
                  <a:lnTo>
                    <a:pt x="0" y="766"/>
                  </a:lnTo>
                  <a:lnTo>
                    <a:pt x="8" y="777"/>
                  </a:lnTo>
                  <a:lnTo>
                    <a:pt x="12" y="785"/>
                  </a:lnTo>
                  <a:lnTo>
                    <a:pt x="15" y="791"/>
                  </a:lnTo>
                  <a:lnTo>
                    <a:pt x="17" y="794"/>
                  </a:lnTo>
                  <a:lnTo>
                    <a:pt x="14" y="794"/>
                  </a:lnTo>
                  <a:lnTo>
                    <a:pt x="11" y="792"/>
                  </a:lnTo>
                  <a:lnTo>
                    <a:pt x="7" y="787"/>
                  </a:lnTo>
                  <a:lnTo>
                    <a:pt x="0" y="782"/>
                  </a:lnTo>
                  <a:close/>
                  <a:moveTo>
                    <a:pt x="0" y="725"/>
                  </a:moveTo>
                  <a:lnTo>
                    <a:pt x="0" y="704"/>
                  </a:lnTo>
                  <a:lnTo>
                    <a:pt x="12" y="722"/>
                  </a:lnTo>
                  <a:lnTo>
                    <a:pt x="22" y="736"/>
                  </a:lnTo>
                  <a:lnTo>
                    <a:pt x="27" y="745"/>
                  </a:lnTo>
                  <a:lnTo>
                    <a:pt x="28" y="750"/>
                  </a:lnTo>
                  <a:lnTo>
                    <a:pt x="25" y="750"/>
                  </a:lnTo>
                  <a:lnTo>
                    <a:pt x="20" y="744"/>
                  </a:lnTo>
                  <a:lnTo>
                    <a:pt x="11" y="737"/>
                  </a:lnTo>
                  <a:lnTo>
                    <a:pt x="0" y="725"/>
                  </a:lnTo>
                  <a:close/>
                  <a:moveTo>
                    <a:pt x="0" y="664"/>
                  </a:moveTo>
                  <a:lnTo>
                    <a:pt x="0" y="639"/>
                  </a:lnTo>
                  <a:lnTo>
                    <a:pt x="21" y="667"/>
                  </a:lnTo>
                  <a:lnTo>
                    <a:pt x="37" y="689"/>
                  </a:lnTo>
                  <a:lnTo>
                    <a:pt x="42" y="699"/>
                  </a:lnTo>
                  <a:lnTo>
                    <a:pt x="47" y="705"/>
                  </a:lnTo>
                  <a:lnTo>
                    <a:pt x="49" y="711"/>
                  </a:lnTo>
                  <a:lnTo>
                    <a:pt x="49" y="713"/>
                  </a:lnTo>
                  <a:lnTo>
                    <a:pt x="48" y="713"/>
                  </a:lnTo>
                  <a:lnTo>
                    <a:pt x="45" y="712"/>
                  </a:lnTo>
                  <a:lnTo>
                    <a:pt x="39" y="708"/>
                  </a:lnTo>
                  <a:lnTo>
                    <a:pt x="34" y="702"/>
                  </a:lnTo>
                  <a:lnTo>
                    <a:pt x="19" y="686"/>
                  </a:lnTo>
                  <a:lnTo>
                    <a:pt x="0" y="664"/>
                  </a:lnTo>
                  <a:close/>
                  <a:moveTo>
                    <a:pt x="0" y="599"/>
                  </a:moveTo>
                  <a:lnTo>
                    <a:pt x="0" y="574"/>
                  </a:lnTo>
                  <a:lnTo>
                    <a:pt x="10" y="586"/>
                  </a:lnTo>
                  <a:lnTo>
                    <a:pt x="21" y="599"/>
                  </a:lnTo>
                  <a:lnTo>
                    <a:pt x="45" y="629"/>
                  </a:lnTo>
                  <a:lnTo>
                    <a:pt x="63" y="656"/>
                  </a:lnTo>
                  <a:lnTo>
                    <a:pt x="69" y="667"/>
                  </a:lnTo>
                  <a:lnTo>
                    <a:pt x="75" y="675"/>
                  </a:lnTo>
                  <a:lnTo>
                    <a:pt x="78" y="681"/>
                  </a:lnTo>
                  <a:lnTo>
                    <a:pt x="78" y="684"/>
                  </a:lnTo>
                  <a:lnTo>
                    <a:pt x="76" y="684"/>
                  </a:lnTo>
                  <a:lnTo>
                    <a:pt x="72" y="681"/>
                  </a:lnTo>
                  <a:lnTo>
                    <a:pt x="65" y="675"/>
                  </a:lnTo>
                  <a:lnTo>
                    <a:pt x="57" y="667"/>
                  </a:lnTo>
                  <a:lnTo>
                    <a:pt x="36" y="643"/>
                  </a:lnTo>
                  <a:lnTo>
                    <a:pt x="11" y="613"/>
                  </a:lnTo>
                  <a:lnTo>
                    <a:pt x="0" y="599"/>
                  </a:lnTo>
                  <a:close/>
                  <a:moveTo>
                    <a:pt x="0" y="522"/>
                  </a:moveTo>
                  <a:lnTo>
                    <a:pt x="0" y="512"/>
                  </a:lnTo>
                  <a:lnTo>
                    <a:pt x="10" y="521"/>
                  </a:lnTo>
                  <a:lnTo>
                    <a:pt x="24" y="535"/>
                  </a:lnTo>
                  <a:lnTo>
                    <a:pt x="41" y="555"/>
                  </a:lnTo>
                  <a:lnTo>
                    <a:pt x="61" y="579"/>
                  </a:lnTo>
                  <a:lnTo>
                    <a:pt x="83" y="608"/>
                  </a:lnTo>
                  <a:lnTo>
                    <a:pt x="101" y="634"/>
                  </a:lnTo>
                  <a:lnTo>
                    <a:pt x="107" y="645"/>
                  </a:lnTo>
                  <a:lnTo>
                    <a:pt x="113" y="653"/>
                  </a:lnTo>
                  <a:lnTo>
                    <a:pt x="115" y="659"/>
                  </a:lnTo>
                  <a:lnTo>
                    <a:pt x="116" y="661"/>
                  </a:lnTo>
                  <a:lnTo>
                    <a:pt x="113" y="661"/>
                  </a:lnTo>
                  <a:lnTo>
                    <a:pt x="108" y="659"/>
                  </a:lnTo>
                  <a:lnTo>
                    <a:pt x="103" y="653"/>
                  </a:lnTo>
                  <a:lnTo>
                    <a:pt x="94" y="645"/>
                  </a:lnTo>
                  <a:lnTo>
                    <a:pt x="75" y="622"/>
                  </a:lnTo>
                  <a:lnTo>
                    <a:pt x="51" y="593"/>
                  </a:lnTo>
                  <a:lnTo>
                    <a:pt x="35" y="572"/>
                  </a:lnTo>
                  <a:lnTo>
                    <a:pt x="20" y="552"/>
                  </a:lnTo>
                  <a:lnTo>
                    <a:pt x="9" y="535"/>
                  </a:lnTo>
                  <a:lnTo>
                    <a:pt x="0" y="522"/>
                  </a:lnTo>
                  <a:close/>
                  <a:moveTo>
                    <a:pt x="0" y="450"/>
                  </a:moveTo>
                  <a:lnTo>
                    <a:pt x="0" y="435"/>
                  </a:lnTo>
                  <a:lnTo>
                    <a:pt x="6" y="442"/>
                  </a:lnTo>
                  <a:lnTo>
                    <a:pt x="9" y="449"/>
                  </a:lnTo>
                  <a:lnTo>
                    <a:pt x="11" y="454"/>
                  </a:lnTo>
                  <a:lnTo>
                    <a:pt x="11" y="456"/>
                  </a:lnTo>
                  <a:lnTo>
                    <a:pt x="10" y="457"/>
                  </a:lnTo>
                  <a:lnTo>
                    <a:pt x="8" y="455"/>
                  </a:lnTo>
                  <a:lnTo>
                    <a:pt x="5" y="453"/>
                  </a:lnTo>
                  <a:lnTo>
                    <a:pt x="0" y="450"/>
                  </a:lnTo>
                  <a:close/>
                  <a:moveTo>
                    <a:pt x="0" y="376"/>
                  </a:moveTo>
                  <a:lnTo>
                    <a:pt x="0" y="354"/>
                  </a:lnTo>
                  <a:lnTo>
                    <a:pt x="11" y="367"/>
                  </a:lnTo>
                  <a:lnTo>
                    <a:pt x="23" y="381"/>
                  </a:lnTo>
                  <a:lnTo>
                    <a:pt x="42" y="408"/>
                  </a:lnTo>
                  <a:lnTo>
                    <a:pt x="59" y="430"/>
                  </a:lnTo>
                  <a:lnTo>
                    <a:pt x="64" y="439"/>
                  </a:lnTo>
                  <a:lnTo>
                    <a:pt x="68" y="446"/>
                  </a:lnTo>
                  <a:lnTo>
                    <a:pt x="71" y="452"/>
                  </a:lnTo>
                  <a:lnTo>
                    <a:pt x="71" y="454"/>
                  </a:lnTo>
                  <a:lnTo>
                    <a:pt x="68" y="454"/>
                  </a:lnTo>
                  <a:lnTo>
                    <a:pt x="65" y="452"/>
                  </a:lnTo>
                  <a:lnTo>
                    <a:pt x="60" y="446"/>
                  </a:lnTo>
                  <a:lnTo>
                    <a:pt x="52" y="440"/>
                  </a:lnTo>
                  <a:lnTo>
                    <a:pt x="35" y="421"/>
                  </a:lnTo>
                  <a:lnTo>
                    <a:pt x="14" y="395"/>
                  </a:lnTo>
                  <a:lnTo>
                    <a:pt x="7" y="386"/>
                  </a:lnTo>
                  <a:lnTo>
                    <a:pt x="0" y="376"/>
                  </a:lnTo>
                  <a:close/>
                  <a:moveTo>
                    <a:pt x="0" y="288"/>
                  </a:moveTo>
                  <a:lnTo>
                    <a:pt x="0" y="276"/>
                  </a:lnTo>
                  <a:lnTo>
                    <a:pt x="6" y="287"/>
                  </a:lnTo>
                  <a:lnTo>
                    <a:pt x="7" y="292"/>
                  </a:lnTo>
                  <a:lnTo>
                    <a:pt x="5" y="291"/>
                  </a:lnTo>
                  <a:lnTo>
                    <a:pt x="0" y="288"/>
                  </a:lnTo>
                  <a:close/>
                  <a:moveTo>
                    <a:pt x="0" y="203"/>
                  </a:moveTo>
                  <a:lnTo>
                    <a:pt x="0" y="192"/>
                  </a:lnTo>
                  <a:lnTo>
                    <a:pt x="8" y="199"/>
                  </a:lnTo>
                  <a:lnTo>
                    <a:pt x="19" y="210"/>
                  </a:lnTo>
                  <a:lnTo>
                    <a:pt x="32" y="225"/>
                  </a:lnTo>
                  <a:lnTo>
                    <a:pt x="46" y="242"/>
                  </a:lnTo>
                  <a:lnTo>
                    <a:pt x="63" y="265"/>
                  </a:lnTo>
                  <a:lnTo>
                    <a:pt x="76" y="286"/>
                  </a:lnTo>
                  <a:lnTo>
                    <a:pt x="81" y="293"/>
                  </a:lnTo>
                  <a:lnTo>
                    <a:pt x="85" y="300"/>
                  </a:lnTo>
                  <a:lnTo>
                    <a:pt x="87" y="305"/>
                  </a:lnTo>
                  <a:lnTo>
                    <a:pt x="87" y="307"/>
                  </a:lnTo>
                  <a:lnTo>
                    <a:pt x="85" y="307"/>
                  </a:lnTo>
                  <a:lnTo>
                    <a:pt x="81" y="305"/>
                  </a:lnTo>
                  <a:lnTo>
                    <a:pt x="77" y="301"/>
                  </a:lnTo>
                  <a:lnTo>
                    <a:pt x="71" y="294"/>
                  </a:lnTo>
                  <a:lnTo>
                    <a:pt x="55" y="278"/>
                  </a:lnTo>
                  <a:lnTo>
                    <a:pt x="37" y="255"/>
                  </a:lnTo>
                  <a:lnTo>
                    <a:pt x="25" y="240"/>
                  </a:lnTo>
                  <a:lnTo>
                    <a:pt x="15" y="225"/>
                  </a:lnTo>
                  <a:lnTo>
                    <a:pt x="7" y="213"/>
                  </a:lnTo>
                  <a:lnTo>
                    <a:pt x="0" y="203"/>
                  </a:lnTo>
                  <a:close/>
                  <a:moveTo>
                    <a:pt x="0" y="115"/>
                  </a:moveTo>
                  <a:lnTo>
                    <a:pt x="0" y="96"/>
                  </a:lnTo>
                  <a:lnTo>
                    <a:pt x="11" y="108"/>
                  </a:lnTo>
                  <a:lnTo>
                    <a:pt x="22" y="122"/>
                  </a:lnTo>
                  <a:lnTo>
                    <a:pt x="38" y="143"/>
                  </a:lnTo>
                  <a:lnTo>
                    <a:pt x="50" y="162"/>
                  </a:lnTo>
                  <a:lnTo>
                    <a:pt x="54" y="169"/>
                  </a:lnTo>
                  <a:lnTo>
                    <a:pt x="58" y="174"/>
                  </a:lnTo>
                  <a:lnTo>
                    <a:pt x="60" y="179"/>
                  </a:lnTo>
                  <a:lnTo>
                    <a:pt x="60" y="181"/>
                  </a:lnTo>
                  <a:lnTo>
                    <a:pt x="58" y="182"/>
                  </a:lnTo>
                  <a:lnTo>
                    <a:pt x="54" y="180"/>
                  </a:lnTo>
                  <a:lnTo>
                    <a:pt x="50" y="176"/>
                  </a:lnTo>
                  <a:lnTo>
                    <a:pt x="45" y="170"/>
                  </a:lnTo>
                  <a:lnTo>
                    <a:pt x="31" y="155"/>
                  </a:lnTo>
                  <a:lnTo>
                    <a:pt x="14" y="135"/>
                  </a:lnTo>
                  <a:lnTo>
                    <a:pt x="7" y="125"/>
                  </a:lnTo>
                  <a:lnTo>
                    <a:pt x="0" y="115"/>
                  </a:lnTo>
                  <a:close/>
                  <a:moveTo>
                    <a:pt x="0" y="19"/>
                  </a:moveTo>
                  <a:lnTo>
                    <a:pt x="0" y="0"/>
                  </a:lnTo>
                  <a:lnTo>
                    <a:pt x="10" y="10"/>
                  </a:lnTo>
                  <a:lnTo>
                    <a:pt x="20" y="23"/>
                  </a:lnTo>
                  <a:lnTo>
                    <a:pt x="34" y="43"/>
                  </a:lnTo>
                  <a:lnTo>
                    <a:pt x="46" y="60"/>
                  </a:lnTo>
                  <a:lnTo>
                    <a:pt x="49" y="67"/>
                  </a:lnTo>
                  <a:lnTo>
                    <a:pt x="52" y="72"/>
                  </a:lnTo>
                  <a:lnTo>
                    <a:pt x="54" y="76"/>
                  </a:lnTo>
                  <a:lnTo>
                    <a:pt x="54" y="78"/>
                  </a:lnTo>
                  <a:lnTo>
                    <a:pt x="52" y="78"/>
                  </a:lnTo>
                  <a:lnTo>
                    <a:pt x="50" y="76"/>
                  </a:lnTo>
                  <a:lnTo>
                    <a:pt x="46" y="73"/>
                  </a:lnTo>
                  <a:lnTo>
                    <a:pt x="40" y="69"/>
                  </a:lnTo>
                  <a:lnTo>
                    <a:pt x="27" y="55"/>
                  </a:lnTo>
                  <a:lnTo>
                    <a:pt x="13" y="36"/>
                  </a:lnTo>
                  <a:lnTo>
                    <a:pt x="7" y="28"/>
                  </a:lnTo>
                  <a:lnTo>
                    <a:pt x="0" y="19"/>
                  </a:lnTo>
                  <a:close/>
                  <a:moveTo>
                    <a:pt x="678" y="542"/>
                  </a:moveTo>
                  <a:lnTo>
                    <a:pt x="678" y="561"/>
                  </a:lnTo>
                  <a:lnTo>
                    <a:pt x="665" y="548"/>
                  </a:lnTo>
                  <a:lnTo>
                    <a:pt x="649" y="530"/>
                  </a:lnTo>
                  <a:lnTo>
                    <a:pt x="634" y="509"/>
                  </a:lnTo>
                  <a:lnTo>
                    <a:pt x="623" y="493"/>
                  </a:lnTo>
                  <a:lnTo>
                    <a:pt x="619" y="485"/>
                  </a:lnTo>
                  <a:lnTo>
                    <a:pt x="616" y="480"/>
                  </a:lnTo>
                  <a:lnTo>
                    <a:pt x="615" y="476"/>
                  </a:lnTo>
                  <a:lnTo>
                    <a:pt x="615" y="473"/>
                  </a:lnTo>
                  <a:lnTo>
                    <a:pt x="616" y="473"/>
                  </a:lnTo>
                  <a:lnTo>
                    <a:pt x="619" y="474"/>
                  </a:lnTo>
                  <a:lnTo>
                    <a:pt x="623" y="478"/>
                  </a:lnTo>
                  <a:lnTo>
                    <a:pt x="629" y="483"/>
                  </a:lnTo>
                  <a:lnTo>
                    <a:pt x="643" y="496"/>
                  </a:lnTo>
                  <a:lnTo>
                    <a:pt x="658" y="516"/>
                  </a:lnTo>
                  <a:lnTo>
                    <a:pt x="669" y="530"/>
                  </a:lnTo>
                  <a:lnTo>
                    <a:pt x="678" y="542"/>
                  </a:lnTo>
                  <a:close/>
                  <a:moveTo>
                    <a:pt x="678" y="650"/>
                  </a:moveTo>
                  <a:lnTo>
                    <a:pt x="678" y="671"/>
                  </a:lnTo>
                  <a:lnTo>
                    <a:pt x="672" y="663"/>
                  </a:lnTo>
                  <a:lnTo>
                    <a:pt x="664" y="656"/>
                  </a:lnTo>
                  <a:lnTo>
                    <a:pt x="656" y="646"/>
                  </a:lnTo>
                  <a:lnTo>
                    <a:pt x="648" y="636"/>
                  </a:lnTo>
                  <a:lnTo>
                    <a:pt x="631" y="615"/>
                  </a:lnTo>
                  <a:lnTo>
                    <a:pt x="618" y="596"/>
                  </a:lnTo>
                  <a:lnTo>
                    <a:pt x="614" y="589"/>
                  </a:lnTo>
                  <a:lnTo>
                    <a:pt x="610" y="582"/>
                  </a:lnTo>
                  <a:lnTo>
                    <a:pt x="608" y="578"/>
                  </a:lnTo>
                  <a:lnTo>
                    <a:pt x="608" y="576"/>
                  </a:lnTo>
                  <a:lnTo>
                    <a:pt x="610" y="575"/>
                  </a:lnTo>
                  <a:lnTo>
                    <a:pt x="614" y="577"/>
                  </a:lnTo>
                  <a:lnTo>
                    <a:pt x="619" y="580"/>
                  </a:lnTo>
                  <a:lnTo>
                    <a:pt x="624" y="586"/>
                  </a:lnTo>
                  <a:lnTo>
                    <a:pt x="639" y="602"/>
                  </a:lnTo>
                  <a:lnTo>
                    <a:pt x="657" y="621"/>
                  </a:lnTo>
                  <a:lnTo>
                    <a:pt x="669" y="636"/>
                  </a:lnTo>
                  <a:lnTo>
                    <a:pt x="678" y="650"/>
                  </a:lnTo>
                  <a:close/>
                  <a:moveTo>
                    <a:pt x="678" y="751"/>
                  </a:moveTo>
                  <a:lnTo>
                    <a:pt x="678" y="778"/>
                  </a:lnTo>
                  <a:lnTo>
                    <a:pt x="673" y="771"/>
                  </a:lnTo>
                  <a:lnTo>
                    <a:pt x="669" y="766"/>
                  </a:lnTo>
                  <a:lnTo>
                    <a:pt x="650" y="742"/>
                  </a:lnTo>
                  <a:lnTo>
                    <a:pt x="636" y="722"/>
                  </a:lnTo>
                  <a:lnTo>
                    <a:pt x="631" y="714"/>
                  </a:lnTo>
                  <a:lnTo>
                    <a:pt x="628" y="707"/>
                  </a:lnTo>
                  <a:lnTo>
                    <a:pt x="625" y="702"/>
                  </a:lnTo>
                  <a:lnTo>
                    <a:pt x="625" y="699"/>
                  </a:lnTo>
                  <a:lnTo>
                    <a:pt x="628" y="699"/>
                  </a:lnTo>
                  <a:lnTo>
                    <a:pt x="631" y="701"/>
                  </a:lnTo>
                  <a:lnTo>
                    <a:pt x="636" y="705"/>
                  </a:lnTo>
                  <a:lnTo>
                    <a:pt x="643" y="711"/>
                  </a:lnTo>
                  <a:lnTo>
                    <a:pt x="659" y="728"/>
                  </a:lnTo>
                  <a:lnTo>
                    <a:pt x="678" y="750"/>
                  </a:lnTo>
                  <a:lnTo>
                    <a:pt x="678" y="751"/>
                  </a:lnTo>
                  <a:close/>
                  <a:moveTo>
                    <a:pt x="678" y="854"/>
                  </a:moveTo>
                  <a:lnTo>
                    <a:pt x="678" y="872"/>
                  </a:lnTo>
                  <a:lnTo>
                    <a:pt x="673" y="863"/>
                  </a:lnTo>
                  <a:lnTo>
                    <a:pt x="669" y="855"/>
                  </a:lnTo>
                  <a:lnTo>
                    <a:pt x="666" y="850"/>
                  </a:lnTo>
                  <a:lnTo>
                    <a:pt x="666" y="848"/>
                  </a:lnTo>
                  <a:lnTo>
                    <a:pt x="668" y="847"/>
                  </a:lnTo>
                  <a:lnTo>
                    <a:pt x="671" y="848"/>
                  </a:lnTo>
                  <a:lnTo>
                    <a:pt x="674" y="850"/>
                  </a:lnTo>
                  <a:lnTo>
                    <a:pt x="678" y="854"/>
                  </a:lnTo>
                  <a:close/>
                  <a:moveTo>
                    <a:pt x="678" y="943"/>
                  </a:moveTo>
                  <a:lnTo>
                    <a:pt x="678" y="964"/>
                  </a:lnTo>
                  <a:lnTo>
                    <a:pt x="670" y="956"/>
                  </a:lnTo>
                  <a:lnTo>
                    <a:pt x="660" y="945"/>
                  </a:lnTo>
                  <a:lnTo>
                    <a:pt x="649" y="933"/>
                  </a:lnTo>
                  <a:lnTo>
                    <a:pt x="638" y="919"/>
                  </a:lnTo>
                  <a:lnTo>
                    <a:pt x="617" y="893"/>
                  </a:lnTo>
                  <a:lnTo>
                    <a:pt x="601" y="871"/>
                  </a:lnTo>
                  <a:lnTo>
                    <a:pt x="595" y="861"/>
                  </a:lnTo>
                  <a:lnTo>
                    <a:pt x="591" y="853"/>
                  </a:lnTo>
                  <a:lnTo>
                    <a:pt x="589" y="848"/>
                  </a:lnTo>
                  <a:lnTo>
                    <a:pt x="589" y="845"/>
                  </a:lnTo>
                  <a:lnTo>
                    <a:pt x="591" y="845"/>
                  </a:lnTo>
                  <a:lnTo>
                    <a:pt x="594" y="847"/>
                  </a:lnTo>
                  <a:lnTo>
                    <a:pt x="601" y="852"/>
                  </a:lnTo>
                  <a:lnTo>
                    <a:pt x="608" y="859"/>
                  </a:lnTo>
                  <a:lnTo>
                    <a:pt x="626" y="878"/>
                  </a:lnTo>
                  <a:lnTo>
                    <a:pt x="648" y="904"/>
                  </a:lnTo>
                  <a:lnTo>
                    <a:pt x="657" y="914"/>
                  </a:lnTo>
                  <a:lnTo>
                    <a:pt x="664" y="925"/>
                  </a:lnTo>
                  <a:lnTo>
                    <a:pt x="672" y="934"/>
                  </a:lnTo>
                  <a:lnTo>
                    <a:pt x="678" y="943"/>
                  </a:lnTo>
                  <a:close/>
                  <a:moveTo>
                    <a:pt x="678" y="1036"/>
                  </a:moveTo>
                  <a:lnTo>
                    <a:pt x="678" y="1051"/>
                  </a:lnTo>
                  <a:lnTo>
                    <a:pt x="674" y="1044"/>
                  </a:lnTo>
                  <a:lnTo>
                    <a:pt x="671" y="1038"/>
                  </a:lnTo>
                  <a:lnTo>
                    <a:pt x="670" y="1034"/>
                  </a:lnTo>
                  <a:lnTo>
                    <a:pt x="670" y="1031"/>
                  </a:lnTo>
                  <a:lnTo>
                    <a:pt x="671" y="1031"/>
                  </a:lnTo>
                  <a:lnTo>
                    <a:pt x="673" y="1031"/>
                  </a:lnTo>
                  <a:lnTo>
                    <a:pt x="675" y="1034"/>
                  </a:lnTo>
                  <a:lnTo>
                    <a:pt x="678" y="1036"/>
                  </a:lnTo>
                  <a:close/>
                  <a:moveTo>
                    <a:pt x="678" y="1110"/>
                  </a:moveTo>
                  <a:lnTo>
                    <a:pt x="678" y="1139"/>
                  </a:lnTo>
                  <a:lnTo>
                    <a:pt x="672" y="1132"/>
                  </a:lnTo>
                  <a:lnTo>
                    <a:pt x="648" y="1102"/>
                  </a:lnTo>
                  <a:lnTo>
                    <a:pt x="629" y="1076"/>
                  </a:lnTo>
                  <a:lnTo>
                    <a:pt x="622" y="1066"/>
                  </a:lnTo>
                  <a:lnTo>
                    <a:pt x="617" y="1057"/>
                  </a:lnTo>
                  <a:lnTo>
                    <a:pt x="615" y="1051"/>
                  </a:lnTo>
                  <a:lnTo>
                    <a:pt x="614" y="1048"/>
                  </a:lnTo>
                  <a:lnTo>
                    <a:pt x="616" y="1048"/>
                  </a:lnTo>
                  <a:lnTo>
                    <a:pt x="620" y="1050"/>
                  </a:lnTo>
                  <a:lnTo>
                    <a:pt x="626" y="1055"/>
                  </a:lnTo>
                  <a:lnTo>
                    <a:pt x="635" y="1063"/>
                  </a:lnTo>
                  <a:lnTo>
                    <a:pt x="655" y="1083"/>
                  </a:lnTo>
                  <a:lnTo>
                    <a:pt x="678" y="1110"/>
                  </a:lnTo>
                  <a:close/>
                  <a:moveTo>
                    <a:pt x="678" y="1192"/>
                  </a:moveTo>
                  <a:lnTo>
                    <a:pt x="678" y="1214"/>
                  </a:lnTo>
                  <a:lnTo>
                    <a:pt x="668" y="1203"/>
                  </a:lnTo>
                  <a:lnTo>
                    <a:pt x="656" y="1190"/>
                  </a:lnTo>
                  <a:lnTo>
                    <a:pt x="642" y="1175"/>
                  </a:lnTo>
                  <a:lnTo>
                    <a:pt x="626" y="1158"/>
                  </a:lnTo>
                  <a:lnTo>
                    <a:pt x="602" y="1126"/>
                  </a:lnTo>
                  <a:lnTo>
                    <a:pt x="582" y="1099"/>
                  </a:lnTo>
                  <a:lnTo>
                    <a:pt x="575" y="1089"/>
                  </a:lnTo>
                  <a:lnTo>
                    <a:pt x="569" y="1080"/>
                  </a:lnTo>
                  <a:lnTo>
                    <a:pt x="567" y="1073"/>
                  </a:lnTo>
                  <a:lnTo>
                    <a:pt x="567" y="1070"/>
                  </a:lnTo>
                  <a:lnTo>
                    <a:pt x="569" y="1070"/>
                  </a:lnTo>
                  <a:lnTo>
                    <a:pt x="574" y="1073"/>
                  </a:lnTo>
                  <a:lnTo>
                    <a:pt x="581" y="1079"/>
                  </a:lnTo>
                  <a:lnTo>
                    <a:pt x="590" y="1087"/>
                  </a:lnTo>
                  <a:lnTo>
                    <a:pt x="611" y="1110"/>
                  </a:lnTo>
                  <a:lnTo>
                    <a:pt x="637" y="1140"/>
                  </a:lnTo>
                  <a:lnTo>
                    <a:pt x="649" y="1154"/>
                  </a:lnTo>
                  <a:lnTo>
                    <a:pt x="660" y="1168"/>
                  </a:lnTo>
                  <a:lnTo>
                    <a:pt x="670" y="1181"/>
                  </a:lnTo>
                  <a:lnTo>
                    <a:pt x="678" y="1192"/>
                  </a:lnTo>
                  <a:close/>
                  <a:moveTo>
                    <a:pt x="678" y="1412"/>
                  </a:moveTo>
                  <a:lnTo>
                    <a:pt x="678" y="1423"/>
                  </a:lnTo>
                  <a:lnTo>
                    <a:pt x="674" y="1416"/>
                  </a:lnTo>
                  <a:lnTo>
                    <a:pt x="673" y="1411"/>
                  </a:lnTo>
                  <a:lnTo>
                    <a:pt x="675" y="1411"/>
                  </a:lnTo>
                  <a:lnTo>
                    <a:pt x="678" y="1412"/>
                  </a:lnTo>
                  <a:close/>
                  <a:moveTo>
                    <a:pt x="678" y="1475"/>
                  </a:moveTo>
                  <a:lnTo>
                    <a:pt x="678" y="1488"/>
                  </a:lnTo>
                  <a:lnTo>
                    <a:pt x="674" y="1481"/>
                  </a:lnTo>
                  <a:lnTo>
                    <a:pt x="671" y="1476"/>
                  </a:lnTo>
                  <a:lnTo>
                    <a:pt x="670" y="1473"/>
                  </a:lnTo>
                  <a:lnTo>
                    <a:pt x="670" y="1471"/>
                  </a:lnTo>
                  <a:lnTo>
                    <a:pt x="673" y="1471"/>
                  </a:lnTo>
                  <a:lnTo>
                    <a:pt x="678" y="1475"/>
                  </a:lnTo>
                  <a:close/>
                  <a:moveTo>
                    <a:pt x="678" y="1539"/>
                  </a:moveTo>
                  <a:lnTo>
                    <a:pt x="678" y="1546"/>
                  </a:lnTo>
                  <a:lnTo>
                    <a:pt x="676" y="1541"/>
                  </a:lnTo>
                  <a:lnTo>
                    <a:pt x="676" y="1538"/>
                  </a:lnTo>
                  <a:lnTo>
                    <a:pt x="676" y="1538"/>
                  </a:lnTo>
                  <a:lnTo>
                    <a:pt x="678" y="1539"/>
                  </a:lnTo>
                  <a:close/>
                  <a:moveTo>
                    <a:pt x="678" y="1696"/>
                  </a:moveTo>
                  <a:lnTo>
                    <a:pt x="678" y="1712"/>
                  </a:lnTo>
                  <a:lnTo>
                    <a:pt x="663" y="1697"/>
                  </a:lnTo>
                  <a:lnTo>
                    <a:pt x="644" y="1677"/>
                  </a:lnTo>
                  <a:lnTo>
                    <a:pt x="621" y="1652"/>
                  </a:lnTo>
                  <a:lnTo>
                    <a:pt x="597" y="1624"/>
                  </a:lnTo>
                  <a:lnTo>
                    <a:pt x="562" y="1582"/>
                  </a:lnTo>
                  <a:lnTo>
                    <a:pt x="534" y="1545"/>
                  </a:lnTo>
                  <a:lnTo>
                    <a:pt x="524" y="1531"/>
                  </a:lnTo>
                  <a:lnTo>
                    <a:pt x="516" y="1519"/>
                  </a:lnTo>
                  <a:lnTo>
                    <a:pt x="512" y="1512"/>
                  </a:lnTo>
                  <a:lnTo>
                    <a:pt x="511" y="1507"/>
                  </a:lnTo>
                  <a:lnTo>
                    <a:pt x="514" y="1508"/>
                  </a:lnTo>
                  <a:lnTo>
                    <a:pt x="521" y="1513"/>
                  </a:lnTo>
                  <a:lnTo>
                    <a:pt x="529" y="1521"/>
                  </a:lnTo>
                  <a:lnTo>
                    <a:pt x="541" y="1533"/>
                  </a:lnTo>
                  <a:lnTo>
                    <a:pt x="571" y="1566"/>
                  </a:lnTo>
                  <a:lnTo>
                    <a:pt x="608" y="1608"/>
                  </a:lnTo>
                  <a:lnTo>
                    <a:pt x="629" y="1632"/>
                  </a:lnTo>
                  <a:lnTo>
                    <a:pt x="648" y="1656"/>
                  </a:lnTo>
                  <a:lnTo>
                    <a:pt x="664" y="1678"/>
                  </a:lnTo>
                  <a:lnTo>
                    <a:pt x="678" y="1696"/>
                  </a:lnTo>
                  <a:close/>
                  <a:moveTo>
                    <a:pt x="678" y="1740"/>
                  </a:moveTo>
                  <a:lnTo>
                    <a:pt x="678" y="1766"/>
                  </a:lnTo>
                  <a:lnTo>
                    <a:pt x="669" y="1757"/>
                  </a:lnTo>
                  <a:lnTo>
                    <a:pt x="659" y="1745"/>
                  </a:lnTo>
                  <a:lnTo>
                    <a:pt x="648" y="1733"/>
                  </a:lnTo>
                  <a:lnTo>
                    <a:pt x="638" y="1721"/>
                  </a:lnTo>
                  <a:lnTo>
                    <a:pt x="601" y="1677"/>
                  </a:lnTo>
                  <a:lnTo>
                    <a:pt x="571" y="1639"/>
                  </a:lnTo>
                  <a:lnTo>
                    <a:pt x="561" y="1624"/>
                  </a:lnTo>
                  <a:lnTo>
                    <a:pt x="553" y="1612"/>
                  </a:lnTo>
                  <a:lnTo>
                    <a:pt x="548" y="1603"/>
                  </a:lnTo>
                  <a:lnTo>
                    <a:pt x="547" y="1600"/>
                  </a:lnTo>
                  <a:lnTo>
                    <a:pt x="550" y="1600"/>
                  </a:lnTo>
                  <a:lnTo>
                    <a:pt x="556" y="1605"/>
                  </a:lnTo>
                  <a:lnTo>
                    <a:pt x="566" y="1614"/>
                  </a:lnTo>
                  <a:lnTo>
                    <a:pt x="579" y="1627"/>
                  </a:lnTo>
                  <a:lnTo>
                    <a:pt x="610" y="1661"/>
                  </a:lnTo>
                  <a:lnTo>
                    <a:pt x="648" y="1704"/>
                  </a:lnTo>
                  <a:lnTo>
                    <a:pt x="657" y="1713"/>
                  </a:lnTo>
                  <a:lnTo>
                    <a:pt x="664" y="1722"/>
                  </a:lnTo>
                  <a:lnTo>
                    <a:pt x="671" y="1732"/>
                  </a:lnTo>
                  <a:lnTo>
                    <a:pt x="678" y="1740"/>
                  </a:lnTo>
                  <a:close/>
                  <a:moveTo>
                    <a:pt x="678" y="1786"/>
                  </a:moveTo>
                  <a:lnTo>
                    <a:pt x="678" y="1815"/>
                  </a:lnTo>
                  <a:lnTo>
                    <a:pt x="644" y="1773"/>
                  </a:lnTo>
                  <a:lnTo>
                    <a:pt x="617" y="1738"/>
                  </a:lnTo>
                  <a:lnTo>
                    <a:pt x="607" y="1724"/>
                  </a:lnTo>
                  <a:lnTo>
                    <a:pt x="599" y="1713"/>
                  </a:lnTo>
                  <a:lnTo>
                    <a:pt x="595" y="1706"/>
                  </a:lnTo>
                  <a:lnTo>
                    <a:pt x="595" y="1703"/>
                  </a:lnTo>
                  <a:lnTo>
                    <a:pt x="597" y="1703"/>
                  </a:lnTo>
                  <a:lnTo>
                    <a:pt x="603" y="1706"/>
                  </a:lnTo>
                  <a:lnTo>
                    <a:pt x="610" y="1713"/>
                  </a:lnTo>
                  <a:lnTo>
                    <a:pt x="620" y="1723"/>
                  </a:lnTo>
                  <a:lnTo>
                    <a:pt x="646" y="1750"/>
                  </a:lnTo>
                  <a:lnTo>
                    <a:pt x="678" y="1786"/>
                  </a:lnTo>
                  <a:close/>
                  <a:moveTo>
                    <a:pt x="678" y="1835"/>
                  </a:moveTo>
                  <a:lnTo>
                    <a:pt x="678" y="1855"/>
                  </a:lnTo>
                  <a:lnTo>
                    <a:pt x="666" y="1839"/>
                  </a:lnTo>
                  <a:lnTo>
                    <a:pt x="658" y="1827"/>
                  </a:lnTo>
                  <a:lnTo>
                    <a:pt x="653" y="1818"/>
                  </a:lnTo>
                  <a:lnTo>
                    <a:pt x="652" y="1814"/>
                  </a:lnTo>
                  <a:lnTo>
                    <a:pt x="655" y="1815"/>
                  </a:lnTo>
                  <a:lnTo>
                    <a:pt x="660" y="1818"/>
                  </a:lnTo>
                  <a:lnTo>
                    <a:pt x="668" y="1826"/>
                  </a:lnTo>
                  <a:lnTo>
                    <a:pt x="678" y="1835"/>
                  </a:lnTo>
                  <a:close/>
                  <a:moveTo>
                    <a:pt x="678" y="1914"/>
                  </a:moveTo>
                  <a:lnTo>
                    <a:pt x="678" y="1938"/>
                  </a:lnTo>
                  <a:lnTo>
                    <a:pt x="665" y="1923"/>
                  </a:lnTo>
                  <a:lnTo>
                    <a:pt x="651" y="1908"/>
                  </a:lnTo>
                  <a:lnTo>
                    <a:pt x="636" y="1890"/>
                  </a:lnTo>
                  <a:lnTo>
                    <a:pt x="620" y="1872"/>
                  </a:lnTo>
                  <a:lnTo>
                    <a:pt x="579" y="1822"/>
                  </a:lnTo>
                  <a:lnTo>
                    <a:pt x="546" y="1781"/>
                  </a:lnTo>
                  <a:lnTo>
                    <a:pt x="534" y="1764"/>
                  </a:lnTo>
                  <a:lnTo>
                    <a:pt x="524" y="1751"/>
                  </a:lnTo>
                  <a:lnTo>
                    <a:pt x="519" y="1743"/>
                  </a:lnTo>
                  <a:lnTo>
                    <a:pt x="517" y="1738"/>
                  </a:lnTo>
                  <a:lnTo>
                    <a:pt x="521" y="1739"/>
                  </a:lnTo>
                  <a:lnTo>
                    <a:pt x="528" y="1746"/>
                  </a:lnTo>
                  <a:lnTo>
                    <a:pt x="539" y="1756"/>
                  </a:lnTo>
                  <a:lnTo>
                    <a:pt x="552" y="1770"/>
                  </a:lnTo>
                  <a:lnTo>
                    <a:pt x="588" y="1808"/>
                  </a:lnTo>
                  <a:lnTo>
                    <a:pt x="631" y="1856"/>
                  </a:lnTo>
                  <a:lnTo>
                    <a:pt x="643" y="1871"/>
                  </a:lnTo>
                  <a:lnTo>
                    <a:pt x="656" y="1886"/>
                  </a:lnTo>
                  <a:lnTo>
                    <a:pt x="668" y="1900"/>
                  </a:lnTo>
                  <a:lnTo>
                    <a:pt x="678" y="1914"/>
                  </a:lnTo>
                  <a:close/>
                  <a:moveTo>
                    <a:pt x="678" y="1951"/>
                  </a:moveTo>
                  <a:lnTo>
                    <a:pt x="678" y="1978"/>
                  </a:lnTo>
                  <a:lnTo>
                    <a:pt x="645" y="1937"/>
                  </a:lnTo>
                  <a:lnTo>
                    <a:pt x="619" y="1903"/>
                  </a:lnTo>
                  <a:lnTo>
                    <a:pt x="609" y="1890"/>
                  </a:lnTo>
                  <a:lnTo>
                    <a:pt x="603" y="1881"/>
                  </a:lnTo>
                  <a:lnTo>
                    <a:pt x="598" y="1874"/>
                  </a:lnTo>
                  <a:lnTo>
                    <a:pt x="598" y="1871"/>
                  </a:lnTo>
                  <a:lnTo>
                    <a:pt x="601" y="1871"/>
                  </a:lnTo>
                  <a:lnTo>
                    <a:pt x="605" y="1875"/>
                  </a:lnTo>
                  <a:lnTo>
                    <a:pt x="612" y="1882"/>
                  </a:lnTo>
                  <a:lnTo>
                    <a:pt x="622" y="1890"/>
                  </a:lnTo>
                  <a:lnTo>
                    <a:pt x="647" y="1916"/>
                  </a:lnTo>
                  <a:lnTo>
                    <a:pt x="678" y="1951"/>
                  </a:lnTo>
                  <a:close/>
                  <a:moveTo>
                    <a:pt x="158" y="1335"/>
                  </a:moveTo>
                  <a:lnTo>
                    <a:pt x="197" y="1382"/>
                  </a:lnTo>
                  <a:lnTo>
                    <a:pt x="227" y="1422"/>
                  </a:lnTo>
                  <a:lnTo>
                    <a:pt x="239" y="1437"/>
                  </a:lnTo>
                  <a:lnTo>
                    <a:pt x="248" y="1450"/>
                  </a:lnTo>
                  <a:lnTo>
                    <a:pt x="252" y="1459"/>
                  </a:lnTo>
                  <a:lnTo>
                    <a:pt x="253" y="1462"/>
                  </a:lnTo>
                  <a:lnTo>
                    <a:pt x="251" y="1462"/>
                  </a:lnTo>
                  <a:lnTo>
                    <a:pt x="243" y="1455"/>
                  </a:lnTo>
                  <a:lnTo>
                    <a:pt x="234" y="1446"/>
                  </a:lnTo>
                  <a:lnTo>
                    <a:pt x="221" y="1432"/>
                  </a:lnTo>
                  <a:lnTo>
                    <a:pt x="188" y="1395"/>
                  </a:lnTo>
                  <a:lnTo>
                    <a:pt x="149" y="1350"/>
                  </a:lnTo>
                  <a:lnTo>
                    <a:pt x="112" y="1301"/>
                  </a:lnTo>
                  <a:lnTo>
                    <a:pt x="80" y="1261"/>
                  </a:lnTo>
                  <a:lnTo>
                    <a:pt x="69" y="1245"/>
                  </a:lnTo>
                  <a:lnTo>
                    <a:pt x="61" y="1233"/>
                  </a:lnTo>
                  <a:lnTo>
                    <a:pt x="55" y="1225"/>
                  </a:lnTo>
                  <a:lnTo>
                    <a:pt x="54" y="1220"/>
                  </a:lnTo>
                  <a:lnTo>
                    <a:pt x="58" y="1221"/>
                  </a:lnTo>
                  <a:lnTo>
                    <a:pt x="64" y="1227"/>
                  </a:lnTo>
                  <a:lnTo>
                    <a:pt x="74" y="1236"/>
                  </a:lnTo>
                  <a:lnTo>
                    <a:pt x="87" y="1250"/>
                  </a:lnTo>
                  <a:lnTo>
                    <a:pt x="119" y="1288"/>
                  </a:lnTo>
                  <a:lnTo>
                    <a:pt x="158" y="1335"/>
                  </a:lnTo>
                  <a:close/>
                  <a:moveTo>
                    <a:pt x="428" y="1657"/>
                  </a:moveTo>
                  <a:lnTo>
                    <a:pt x="469" y="1707"/>
                  </a:lnTo>
                  <a:lnTo>
                    <a:pt x="501" y="1748"/>
                  </a:lnTo>
                  <a:lnTo>
                    <a:pt x="514" y="1765"/>
                  </a:lnTo>
                  <a:lnTo>
                    <a:pt x="523" y="1778"/>
                  </a:lnTo>
                  <a:lnTo>
                    <a:pt x="528" y="1787"/>
                  </a:lnTo>
                  <a:lnTo>
                    <a:pt x="529" y="1790"/>
                  </a:lnTo>
                  <a:lnTo>
                    <a:pt x="526" y="1790"/>
                  </a:lnTo>
                  <a:lnTo>
                    <a:pt x="520" y="1784"/>
                  </a:lnTo>
                  <a:lnTo>
                    <a:pt x="509" y="1774"/>
                  </a:lnTo>
                  <a:lnTo>
                    <a:pt x="495" y="1760"/>
                  </a:lnTo>
                  <a:lnTo>
                    <a:pt x="460" y="1721"/>
                  </a:lnTo>
                  <a:lnTo>
                    <a:pt x="419" y="1673"/>
                  </a:lnTo>
                  <a:lnTo>
                    <a:pt x="378" y="1624"/>
                  </a:lnTo>
                  <a:lnTo>
                    <a:pt x="346" y="1582"/>
                  </a:lnTo>
                  <a:lnTo>
                    <a:pt x="333" y="1566"/>
                  </a:lnTo>
                  <a:lnTo>
                    <a:pt x="324" y="1553"/>
                  </a:lnTo>
                  <a:lnTo>
                    <a:pt x="319" y="1544"/>
                  </a:lnTo>
                  <a:lnTo>
                    <a:pt x="318" y="1540"/>
                  </a:lnTo>
                  <a:lnTo>
                    <a:pt x="321" y="1541"/>
                  </a:lnTo>
                  <a:lnTo>
                    <a:pt x="327" y="1546"/>
                  </a:lnTo>
                  <a:lnTo>
                    <a:pt x="338" y="1557"/>
                  </a:lnTo>
                  <a:lnTo>
                    <a:pt x="352" y="1571"/>
                  </a:lnTo>
                  <a:lnTo>
                    <a:pt x="387" y="1610"/>
                  </a:lnTo>
                  <a:lnTo>
                    <a:pt x="428" y="1657"/>
                  </a:lnTo>
                  <a:close/>
                  <a:moveTo>
                    <a:pt x="346" y="1548"/>
                  </a:moveTo>
                  <a:lnTo>
                    <a:pt x="307" y="1501"/>
                  </a:lnTo>
                  <a:lnTo>
                    <a:pt x="277" y="1461"/>
                  </a:lnTo>
                  <a:lnTo>
                    <a:pt x="265" y="1445"/>
                  </a:lnTo>
                  <a:lnTo>
                    <a:pt x="256" y="1432"/>
                  </a:lnTo>
                  <a:lnTo>
                    <a:pt x="251" y="1423"/>
                  </a:lnTo>
                  <a:lnTo>
                    <a:pt x="250" y="1419"/>
                  </a:lnTo>
                  <a:lnTo>
                    <a:pt x="253" y="1420"/>
                  </a:lnTo>
                  <a:lnTo>
                    <a:pt x="259" y="1426"/>
                  </a:lnTo>
                  <a:lnTo>
                    <a:pt x="270" y="1436"/>
                  </a:lnTo>
                  <a:lnTo>
                    <a:pt x="283" y="1450"/>
                  </a:lnTo>
                  <a:lnTo>
                    <a:pt x="316" y="1487"/>
                  </a:lnTo>
                  <a:lnTo>
                    <a:pt x="356" y="1533"/>
                  </a:lnTo>
                  <a:lnTo>
                    <a:pt x="394" y="1581"/>
                  </a:lnTo>
                  <a:lnTo>
                    <a:pt x="426" y="1621"/>
                  </a:lnTo>
                  <a:lnTo>
                    <a:pt x="438" y="1637"/>
                  </a:lnTo>
                  <a:lnTo>
                    <a:pt x="446" y="1649"/>
                  </a:lnTo>
                  <a:lnTo>
                    <a:pt x="452" y="1657"/>
                  </a:lnTo>
                  <a:lnTo>
                    <a:pt x="453" y="1662"/>
                  </a:lnTo>
                  <a:lnTo>
                    <a:pt x="449" y="1661"/>
                  </a:lnTo>
                  <a:lnTo>
                    <a:pt x="443" y="1655"/>
                  </a:lnTo>
                  <a:lnTo>
                    <a:pt x="432" y="1645"/>
                  </a:lnTo>
                  <a:lnTo>
                    <a:pt x="419" y="1631"/>
                  </a:lnTo>
                  <a:lnTo>
                    <a:pt x="386" y="1595"/>
                  </a:lnTo>
                  <a:lnTo>
                    <a:pt x="346" y="1548"/>
                  </a:lnTo>
                  <a:close/>
                  <a:moveTo>
                    <a:pt x="294" y="1419"/>
                  </a:moveTo>
                  <a:lnTo>
                    <a:pt x="332" y="1465"/>
                  </a:lnTo>
                  <a:lnTo>
                    <a:pt x="361" y="1503"/>
                  </a:lnTo>
                  <a:lnTo>
                    <a:pt x="373" y="1519"/>
                  </a:lnTo>
                  <a:lnTo>
                    <a:pt x="380" y="1531"/>
                  </a:lnTo>
                  <a:lnTo>
                    <a:pt x="386" y="1539"/>
                  </a:lnTo>
                  <a:lnTo>
                    <a:pt x="387" y="1543"/>
                  </a:lnTo>
                  <a:lnTo>
                    <a:pt x="384" y="1542"/>
                  </a:lnTo>
                  <a:lnTo>
                    <a:pt x="377" y="1536"/>
                  </a:lnTo>
                  <a:lnTo>
                    <a:pt x="367" y="1528"/>
                  </a:lnTo>
                  <a:lnTo>
                    <a:pt x="354" y="1515"/>
                  </a:lnTo>
                  <a:lnTo>
                    <a:pt x="323" y="1479"/>
                  </a:lnTo>
                  <a:lnTo>
                    <a:pt x="285" y="1434"/>
                  </a:lnTo>
                  <a:lnTo>
                    <a:pt x="248" y="1389"/>
                  </a:lnTo>
                  <a:lnTo>
                    <a:pt x="218" y="1350"/>
                  </a:lnTo>
                  <a:lnTo>
                    <a:pt x="207" y="1335"/>
                  </a:lnTo>
                  <a:lnTo>
                    <a:pt x="199" y="1322"/>
                  </a:lnTo>
                  <a:lnTo>
                    <a:pt x="195" y="1314"/>
                  </a:lnTo>
                  <a:lnTo>
                    <a:pt x="194" y="1310"/>
                  </a:lnTo>
                  <a:lnTo>
                    <a:pt x="196" y="1311"/>
                  </a:lnTo>
                  <a:lnTo>
                    <a:pt x="202" y="1316"/>
                  </a:lnTo>
                  <a:lnTo>
                    <a:pt x="212" y="1326"/>
                  </a:lnTo>
                  <a:lnTo>
                    <a:pt x="225" y="1339"/>
                  </a:lnTo>
                  <a:lnTo>
                    <a:pt x="256" y="1375"/>
                  </a:lnTo>
                  <a:lnTo>
                    <a:pt x="294" y="1419"/>
                  </a:lnTo>
                  <a:close/>
                  <a:moveTo>
                    <a:pt x="557" y="1731"/>
                  </a:moveTo>
                  <a:lnTo>
                    <a:pt x="596" y="1778"/>
                  </a:lnTo>
                  <a:lnTo>
                    <a:pt x="629" y="1818"/>
                  </a:lnTo>
                  <a:lnTo>
                    <a:pt x="641" y="1834"/>
                  </a:lnTo>
                  <a:lnTo>
                    <a:pt x="649" y="1847"/>
                  </a:lnTo>
                  <a:lnTo>
                    <a:pt x="655" y="1856"/>
                  </a:lnTo>
                  <a:lnTo>
                    <a:pt x="656" y="1859"/>
                  </a:lnTo>
                  <a:lnTo>
                    <a:pt x="652" y="1858"/>
                  </a:lnTo>
                  <a:lnTo>
                    <a:pt x="645" y="1853"/>
                  </a:lnTo>
                  <a:lnTo>
                    <a:pt x="635" y="1843"/>
                  </a:lnTo>
                  <a:lnTo>
                    <a:pt x="621" y="1830"/>
                  </a:lnTo>
                  <a:lnTo>
                    <a:pt x="588" y="1793"/>
                  </a:lnTo>
                  <a:lnTo>
                    <a:pt x="548" y="1747"/>
                  </a:lnTo>
                  <a:lnTo>
                    <a:pt x="508" y="1699"/>
                  </a:lnTo>
                  <a:lnTo>
                    <a:pt x="475" y="1658"/>
                  </a:lnTo>
                  <a:lnTo>
                    <a:pt x="463" y="1643"/>
                  </a:lnTo>
                  <a:lnTo>
                    <a:pt x="455" y="1630"/>
                  </a:lnTo>
                  <a:lnTo>
                    <a:pt x="451" y="1622"/>
                  </a:lnTo>
                  <a:lnTo>
                    <a:pt x="449" y="1617"/>
                  </a:lnTo>
                  <a:lnTo>
                    <a:pt x="452" y="1618"/>
                  </a:lnTo>
                  <a:lnTo>
                    <a:pt x="459" y="1624"/>
                  </a:lnTo>
                  <a:lnTo>
                    <a:pt x="469" y="1634"/>
                  </a:lnTo>
                  <a:lnTo>
                    <a:pt x="483" y="1648"/>
                  </a:lnTo>
                  <a:lnTo>
                    <a:pt x="516" y="1684"/>
                  </a:lnTo>
                  <a:lnTo>
                    <a:pt x="557" y="1731"/>
                  </a:lnTo>
                  <a:close/>
                  <a:moveTo>
                    <a:pt x="244" y="1315"/>
                  </a:moveTo>
                  <a:lnTo>
                    <a:pt x="279" y="1359"/>
                  </a:lnTo>
                  <a:lnTo>
                    <a:pt x="308" y="1396"/>
                  </a:lnTo>
                  <a:lnTo>
                    <a:pt x="319" y="1411"/>
                  </a:lnTo>
                  <a:lnTo>
                    <a:pt x="326" y="1423"/>
                  </a:lnTo>
                  <a:lnTo>
                    <a:pt x="331" y="1431"/>
                  </a:lnTo>
                  <a:lnTo>
                    <a:pt x="332" y="1435"/>
                  </a:lnTo>
                  <a:lnTo>
                    <a:pt x="329" y="1434"/>
                  </a:lnTo>
                  <a:lnTo>
                    <a:pt x="322" y="1429"/>
                  </a:lnTo>
                  <a:lnTo>
                    <a:pt x="313" y="1420"/>
                  </a:lnTo>
                  <a:lnTo>
                    <a:pt x="302" y="1407"/>
                  </a:lnTo>
                  <a:lnTo>
                    <a:pt x="270" y="1373"/>
                  </a:lnTo>
                  <a:lnTo>
                    <a:pt x="235" y="1330"/>
                  </a:lnTo>
                  <a:lnTo>
                    <a:pt x="199" y="1286"/>
                  </a:lnTo>
                  <a:lnTo>
                    <a:pt x="170" y="1248"/>
                  </a:lnTo>
                  <a:lnTo>
                    <a:pt x="160" y="1233"/>
                  </a:lnTo>
                  <a:lnTo>
                    <a:pt x="152" y="1221"/>
                  </a:lnTo>
                  <a:lnTo>
                    <a:pt x="147" y="1214"/>
                  </a:lnTo>
                  <a:lnTo>
                    <a:pt x="146" y="1209"/>
                  </a:lnTo>
                  <a:lnTo>
                    <a:pt x="149" y="1211"/>
                  </a:lnTo>
                  <a:lnTo>
                    <a:pt x="156" y="1216"/>
                  </a:lnTo>
                  <a:lnTo>
                    <a:pt x="164" y="1225"/>
                  </a:lnTo>
                  <a:lnTo>
                    <a:pt x="177" y="1237"/>
                  </a:lnTo>
                  <a:lnTo>
                    <a:pt x="208" y="1272"/>
                  </a:lnTo>
                  <a:lnTo>
                    <a:pt x="244" y="1315"/>
                  </a:lnTo>
                  <a:close/>
                  <a:moveTo>
                    <a:pt x="485" y="1631"/>
                  </a:moveTo>
                  <a:lnTo>
                    <a:pt x="447" y="1585"/>
                  </a:lnTo>
                  <a:lnTo>
                    <a:pt x="417" y="1546"/>
                  </a:lnTo>
                  <a:lnTo>
                    <a:pt x="406" y="1531"/>
                  </a:lnTo>
                  <a:lnTo>
                    <a:pt x="398" y="1519"/>
                  </a:lnTo>
                  <a:lnTo>
                    <a:pt x="393" y="1511"/>
                  </a:lnTo>
                  <a:lnTo>
                    <a:pt x="392" y="1507"/>
                  </a:lnTo>
                  <a:lnTo>
                    <a:pt x="394" y="1507"/>
                  </a:lnTo>
                  <a:lnTo>
                    <a:pt x="402" y="1513"/>
                  </a:lnTo>
                  <a:lnTo>
                    <a:pt x="412" y="1522"/>
                  </a:lnTo>
                  <a:lnTo>
                    <a:pt x="424" y="1535"/>
                  </a:lnTo>
                  <a:lnTo>
                    <a:pt x="456" y="1571"/>
                  </a:lnTo>
                  <a:lnTo>
                    <a:pt x="495" y="1615"/>
                  </a:lnTo>
                  <a:lnTo>
                    <a:pt x="533" y="1662"/>
                  </a:lnTo>
                  <a:lnTo>
                    <a:pt x="563" y="1699"/>
                  </a:lnTo>
                  <a:lnTo>
                    <a:pt x="575" y="1716"/>
                  </a:lnTo>
                  <a:lnTo>
                    <a:pt x="582" y="1727"/>
                  </a:lnTo>
                  <a:lnTo>
                    <a:pt x="588" y="1736"/>
                  </a:lnTo>
                  <a:lnTo>
                    <a:pt x="589" y="1739"/>
                  </a:lnTo>
                  <a:lnTo>
                    <a:pt x="585" y="1739"/>
                  </a:lnTo>
                  <a:lnTo>
                    <a:pt x="579" y="1734"/>
                  </a:lnTo>
                  <a:lnTo>
                    <a:pt x="569" y="1724"/>
                  </a:lnTo>
                  <a:lnTo>
                    <a:pt x="556" y="1711"/>
                  </a:lnTo>
                  <a:lnTo>
                    <a:pt x="524" y="1677"/>
                  </a:lnTo>
                  <a:lnTo>
                    <a:pt x="485" y="1631"/>
                  </a:lnTo>
                  <a:close/>
                  <a:moveTo>
                    <a:pt x="203" y="1220"/>
                  </a:moveTo>
                  <a:lnTo>
                    <a:pt x="238" y="1263"/>
                  </a:lnTo>
                  <a:lnTo>
                    <a:pt x="265" y="1299"/>
                  </a:lnTo>
                  <a:lnTo>
                    <a:pt x="275" y="1314"/>
                  </a:lnTo>
                  <a:lnTo>
                    <a:pt x="282" y="1325"/>
                  </a:lnTo>
                  <a:lnTo>
                    <a:pt x="286" y="1332"/>
                  </a:lnTo>
                  <a:lnTo>
                    <a:pt x="288" y="1337"/>
                  </a:lnTo>
                  <a:lnTo>
                    <a:pt x="284" y="1336"/>
                  </a:lnTo>
                  <a:lnTo>
                    <a:pt x="279" y="1331"/>
                  </a:lnTo>
                  <a:lnTo>
                    <a:pt x="269" y="1323"/>
                  </a:lnTo>
                  <a:lnTo>
                    <a:pt x="258" y="1310"/>
                  </a:lnTo>
                  <a:lnTo>
                    <a:pt x="229" y="1277"/>
                  </a:lnTo>
                  <a:lnTo>
                    <a:pt x="195" y="1236"/>
                  </a:lnTo>
                  <a:lnTo>
                    <a:pt x="160" y="1193"/>
                  </a:lnTo>
                  <a:lnTo>
                    <a:pt x="133" y="1158"/>
                  </a:lnTo>
                  <a:lnTo>
                    <a:pt x="122" y="1143"/>
                  </a:lnTo>
                  <a:lnTo>
                    <a:pt x="116" y="1132"/>
                  </a:lnTo>
                  <a:lnTo>
                    <a:pt x="112" y="1124"/>
                  </a:lnTo>
                  <a:lnTo>
                    <a:pt x="110" y="1120"/>
                  </a:lnTo>
                  <a:lnTo>
                    <a:pt x="113" y="1121"/>
                  </a:lnTo>
                  <a:lnTo>
                    <a:pt x="119" y="1125"/>
                  </a:lnTo>
                  <a:lnTo>
                    <a:pt x="128" y="1134"/>
                  </a:lnTo>
                  <a:lnTo>
                    <a:pt x="140" y="1147"/>
                  </a:lnTo>
                  <a:lnTo>
                    <a:pt x="169" y="1179"/>
                  </a:lnTo>
                  <a:lnTo>
                    <a:pt x="203" y="1220"/>
                  </a:lnTo>
                  <a:close/>
                  <a:moveTo>
                    <a:pt x="444" y="1511"/>
                  </a:moveTo>
                  <a:lnTo>
                    <a:pt x="481" y="1555"/>
                  </a:lnTo>
                  <a:lnTo>
                    <a:pt x="509" y="1591"/>
                  </a:lnTo>
                  <a:lnTo>
                    <a:pt x="520" y="1607"/>
                  </a:lnTo>
                  <a:lnTo>
                    <a:pt x="528" y="1618"/>
                  </a:lnTo>
                  <a:lnTo>
                    <a:pt x="533" y="1626"/>
                  </a:lnTo>
                  <a:lnTo>
                    <a:pt x="534" y="1630"/>
                  </a:lnTo>
                  <a:lnTo>
                    <a:pt x="530" y="1629"/>
                  </a:lnTo>
                  <a:lnTo>
                    <a:pt x="524" y="1625"/>
                  </a:lnTo>
                  <a:lnTo>
                    <a:pt x="514" y="1615"/>
                  </a:lnTo>
                  <a:lnTo>
                    <a:pt x="502" y="1603"/>
                  </a:lnTo>
                  <a:lnTo>
                    <a:pt x="471" y="1569"/>
                  </a:lnTo>
                  <a:lnTo>
                    <a:pt x="434" y="1526"/>
                  </a:lnTo>
                  <a:lnTo>
                    <a:pt x="398" y="1481"/>
                  </a:lnTo>
                  <a:lnTo>
                    <a:pt x="368" y="1445"/>
                  </a:lnTo>
                  <a:lnTo>
                    <a:pt x="358" y="1430"/>
                  </a:lnTo>
                  <a:lnTo>
                    <a:pt x="350" y="1418"/>
                  </a:lnTo>
                  <a:lnTo>
                    <a:pt x="346" y="1409"/>
                  </a:lnTo>
                  <a:lnTo>
                    <a:pt x="345" y="1405"/>
                  </a:lnTo>
                  <a:lnTo>
                    <a:pt x="348" y="1406"/>
                  </a:lnTo>
                  <a:lnTo>
                    <a:pt x="354" y="1411"/>
                  </a:lnTo>
                  <a:lnTo>
                    <a:pt x="364" y="1420"/>
                  </a:lnTo>
                  <a:lnTo>
                    <a:pt x="376" y="1433"/>
                  </a:lnTo>
                  <a:lnTo>
                    <a:pt x="407" y="1467"/>
                  </a:lnTo>
                  <a:lnTo>
                    <a:pt x="444" y="1511"/>
                  </a:lnTo>
                  <a:close/>
                  <a:moveTo>
                    <a:pt x="164" y="1151"/>
                  </a:moveTo>
                  <a:lnTo>
                    <a:pt x="131" y="1110"/>
                  </a:lnTo>
                  <a:lnTo>
                    <a:pt x="105" y="1076"/>
                  </a:lnTo>
                  <a:lnTo>
                    <a:pt x="95" y="1062"/>
                  </a:lnTo>
                  <a:lnTo>
                    <a:pt x="89" y="1051"/>
                  </a:lnTo>
                  <a:lnTo>
                    <a:pt x="85" y="1043"/>
                  </a:lnTo>
                  <a:lnTo>
                    <a:pt x="83" y="1039"/>
                  </a:lnTo>
                  <a:lnTo>
                    <a:pt x="87" y="1040"/>
                  </a:lnTo>
                  <a:lnTo>
                    <a:pt x="92" y="1044"/>
                  </a:lnTo>
                  <a:lnTo>
                    <a:pt x="101" y="1053"/>
                  </a:lnTo>
                  <a:lnTo>
                    <a:pt x="113" y="1065"/>
                  </a:lnTo>
                  <a:lnTo>
                    <a:pt x="141" y="1096"/>
                  </a:lnTo>
                  <a:lnTo>
                    <a:pt x="173" y="1136"/>
                  </a:lnTo>
                  <a:lnTo>
                    <a:pt x="207" y="1177"/>
                  </a:lnTo>
                  <a:lnTo>
                    <a:pt x="232" y="1212"/>
                  </a:lnTo>
                  <a:lnTo>
                    <a:pt x="241" y="1226"/>
                  </a:lnTo>
                  <a:lnTo>
                    <a:pt x="249" y="1236"/>
                  </a:lnTo>
                  <a:lnTo>
                    <a:pt x="253" y="1244"/>
                  </a:lnTo>
                  <a:lnTo>
                    <a:pt x="253" y="1247"/>
                  </a:lnTo>
                  <a:lnTo>
                    <a:pt x="251" y="1247"/>
                  </a:lnTo>
                  <a:lnTo>
                    <a:pt x="244" y="1243"/>
                  </a:lnTo>
                  <a:lnTo>
                    <a:pt x="236" y="1234"/>
                  </a:lnTo>
                  <a:lnTo>
                    <a:pt x="225" y="1222"/>
                  </a:lnTo>
                  <a:lnTo>
                    <a:pt x="197" y="1191"/>
                  </a:lnTo>
                  <a:lnTo>
                    <a:pt x="164" y="1151"/>
                  </a:lnTo>
                  <a:close/>
                  <a:moveTo>
                    <a:pt x="403" y="1414"/>
                  </a:moveTo>
                  <a:lnTo>
                    <a:pt x="439" y="1458"/>
                  </a:lnTo>
                  <a:lnTo>
                    <a:pt x="466" y="1493"/>
                  </a:lnTo>
                  <a:lnTo>
                    <a:pt x="476" y="1507"/>
                  </a:lnTo>
                  <a:lnTo>
                    <a:pt x="484" y="1519"/>
                  </a:lnTo>
                  <a:lnTo>
                    <a:pt x="488" y="1527"/>
                  </a:lnTo>
                  <a:lnTo>
                    <a:pt x="489" y="1531"/>
                  </a:lnTo>
                  <a:lnTo>
                    <a:pt x="486" y="1530"/>
                  </a:lnTo>
                  <a:lnTo>
                    <a:pt x="480" y="1526"/>
                  </a:lnTo>
                  <a:lnTo>
                    <a:pt x="471" y="1517"/>
                  </a:lnTo>
                  <a:lnTo>
                    <a:pt x="459" y="1505"/>
                  </a:lnTo>
                  <a:lnTo>
                    <a:pt x="429" y="1472"/>
                  </a:lnTo>
                  <a:lnTo>
                    <a:pt x="393" y="1431"/>
                  </a:lnTo>
                  <a:lnTo>
                    <a:pt x="359" y="1389"/>
                  </a:lnTo>
                  <a:lnTo>
                    <a:pt x="332" y="1352"/>
                  </a:lnTo>
                  <a:lnTo>
                    <a:pt x="321" y="1338"/>
                  </a:lnTo>
                  <a:lnTo>
                    <a:pt x="313" y="1326"/>
                  </a:lnTo>
                  <a:lnTo>
                    <a:pt x="309" y="1318"/>
                  </a:lnTo>
                  <a:lnTo>
                    <a:pt x="309" y="1315"/>
                  </a:lnTo>
                  <a:lnTo>
                    <a:pt x="311" y="1315"/>
                  </a:lnTo>
                  <a:lnTo>
                    <a:pt x="318" y="1320"/>
                  </a:lnTo>
                  <a:lnTo>
                    <a:pt x="326" y="1328"/>
                  </a:lnTo>
                  <a:lnTo>
                    <a:pt x="338" y="1340"/>
                  </a:lnTo>
                  <a:lnTo>
                    <a:pt x="368" y="1373"/>
                  </a:lnTo>
                  <a:lnTo>
                    <a:pt x="403" y="1414"/>
                  </a:lnTo>
                  <a:close/>
                  <a:moveTo>
                    <a:pt x="153" y="1060"/>
                  </a:moveTo>
                  <a:lnTo>
                    <a:pt x="184" y="1100"/>
                  </a:lnTo>
                  <a:lnTo>
                    <a:pt x="209" y="1134"/>
                  </a:lnTo>
                  <a:lnTo>
                    <a:pt x="218" y="1147"/>
                  </a:lnTo>
                  <a:lnTo>
                    <a:pt x="225" y="1158"/>
                  </a:lnTo>
                  <a:lnTo>
                    <a:pt x="229" y="1165"/>
                  </a:lnTo>
                  <a:lnTo>
                    <a:pt x="230" y="1168"/>
                  </a:lnTo>
                  <a:lnTo>
                    <a:pt x="227" y="1168"/>
                  </a:lnTo>
                  <a:lnTo>
                    <a:pt x="222" y="1164"/>
                  </a:lnTo>
                  <a:lnTo>
                    <a:pt x="213" y="1155"/>
                  </a:lnTo>
                  <a:lnTo>
                    <a:pt x="202" y="1145"/>
                  </a:lnTo>
                  <a:lnTo>
                    <a:pt x="176" y="1114"/>
                  </a:lnTo>
                  <a:lnTo>
                    <a:pt x="144" y="1076"/>
                  </a:lnTo>
                  <a:lnTo>
                    <a:pt x="113" y="1037"/>
                  </a:lnTo>
                  <a:lnTo>
                    <a:pt x="88" y="1003"/>
                  </a:lnTo>
                  <a:lnTo>
                    <a:pt x="78" y="989"/>
                  </a:lnTo>
                  <a:lnTo>
                    <a:pt x="72" y="978"/>
                  </a:lnTo>
                  <a:lnTo>
                    <a:pt x="68" y="972"/>
                  </a:lnTo>
                  <a:lnTo>
                    <a:pt x="67" y="968"/>
                  </a:lnTo>
                  <a:lnTo>
                    <a:pt x="69" y="969"/>
                  </a:lnTo>
                  <a:lnTo>
                    <a:pt x="76" y="973"/>
                  </a:lnTo>
                  <a:lnTo>
                    <a:pt x="83" y="981"/>
                  </a:lnTo>
                  <a:lnTo>
                    <a:pt x="94" y="993"/>
                  </a:lnTo>
                  <a:lnTo>
                    <a:pt x="121" y="1023"/>
                  </a:lnTo>
                  <a:lnTo>
                    <a:pt x="153" y="1060"/>
                  </a:lnTo>
                  <a:close/>
                  <a:moveTo>
                    <a:pt x="374" y="1329"/>
                  </a:moveTo>
                  <a:lnTo>
                    <a:pt x="406" y="1370"/>
                  </a:lnTo>
                  <a:lnTo>
                    <a:pt x="433" y="1405"/>
                  </a:lnTo>
                  <a:lnTo>
                    <a:pt x="443" y="1419"/>
                  </a:lnTo>
                  <a:lnTo>
                    <a:pt x="449" y="1430"/>
                  </a:lnTo>
                  <a:lnTo>
                    <a:pt x="454" y="1437"/>
                  </a:lnTo>
                  <a:lnTo>
                    <a:pt x="455" y="1440"/>
                  </a:lnTo>
                  <a:lnTo>
                    <a:pt x="452" y="1440"/>
                  </a:lnTo>
                  <a:lnTo>
                    <a:pt x="446" y="1435"/>
                  </a:lnTo>
                  <a:lnTo>
                    <a:pt x="438" y="1427"/>
                  </a:lnTo>
                  <a:lnTo>
                    <a:pt x="426" y="1416"/>
                  </a:lnTo>
                  <a:lnTo>
                    <a:pt x="398" y="1385"/>
                  </a:lnTo>
                  <a:lnTo>
                    <a:pt x="363" y="1345"/>
                  </a:lnTo>
                  <a:lnTo>
                    <a:pt x="331" y="1303"/>
                  </a:lnTo>
                  <a:lnTo>
                    <a:pt x="304" y="1269"/>
                  </a:lnTo>
                  <a:lnTo>
                    <a:pt x="294" y="1255"/>
                  </a:lnTo>
                  <a:lnTo>
                    <a:pt x="286" y="1244"/>
                  </a:lnTo>
                  <a:lnTo>
                    <a:pt x="283" y="1236"/>
                  </a:lnTo>
                  <a:lnTo>
                    <a:pt x="282" y="1232"/>
                  </a:lnTo>
                  <a:lnTo>
                    <a:pt x="285" y="1233"/>
                  </a:lnTo>
                  <a:lnTo>
                    <a:pt x="291" y="1237"/>
                  </a:lnTo>
                  <a:lnTo>
                    <a:pt x="299" y="1246"/>
                  </a:lnTo>
                  <a:lnTo>
                    <a:pt x="311" y="1258"/>
                  </a:lnTo>
                  <a:lnTo>
                    <a:pt x="339" y="1289"/>
                  </a:lnTo>
                  <a:lnTo>
                    <a:pt x="374" y="1329"/>
                  </a:lnTo>
                  <a:close/>
                  <a:moveTo>
                    <a:pt x="142" y="994"/>
                  </a:moveTo>
                  <a:lnTo>
                    <a:pt x="172" y="1031"/>
                  </a:lnTo>
                  <a:lnTo>
                    <a:pt x="196" y="1064"/>
                  </a:lnTo>
                  <a:lnTo>
                    <a:pt x="204" y="1077"/>
                  </a:lnTo>
                  <a:lnTo>
                    <a:pt x="211" y="1087"/>
                  </a:lnTo>
                  <a:lnTo>
                    <a:pt x="214" y="1094"/>
                  </a:lnTo>
                  <a:lnTo>
                    <a:pt x="215" y="1098"/>
                  </a:lnTo>
                  <a:lnTo>
                    <a:pt x="213" y="1097"/>
                  </a:lnTo>
                  <a:lnTo>
                    <a:pt x="208" y="1093"/>
                  </a:lnTo>
                  <a:lnTo>
                    <a:pt x="199" y="1085"/>
                  </a:lnTo>
                  <a:lnTo>
                    <a:pt x="189" y="1076"/>
                  </a:lnTo>
                  <a:lnTo>
                    <a:pt x="163" y="1046"/>
                  </a:lnTo>
                  <a:lnTo>
                    <a:pt x="133" y="1009"/>
                  </a:lnTo>
                  <a:lnTo>
                    <a:pt x="103" y="971"/>
                  </a:lnTo>
                  <a:lnTo>
                    <a:pt x="79" y="939"/>
                  </a:lnTo>
                  <a:lnTo>
                    <a:pt x="71" y="926"/>
                  </a:lnTo>
                  <a:lnTo>
                    <a:pt x="64" y="916"/>
                  </a:lnTo>
                  <a:lnTo>
                    <a:pt x="61" y="908"/>
                  </a:lnTo>
                  <a:lnTo>
                    <a:pt x="60" y="905"/>
                  </a:lnTo>
                  <a:lnTo>
                    <a:pt x="62" y="905"/>
                  </a:lnTo>
                  <a:lnTo>
                    <a:pt x="67" y="909"/>
                  </a:lnTo>
                  <a:lnTo>
                    <a:pt x="76" y="917"/>
                  </a:lnTo>
                  <a:lnTo>
                    <a:pt x="86" y="928"/>
                  </a:lnTo>
                  <a:lnTo>
                    <a:pt x="112" y="957"/>
                  </a:lnTo>
                  <a:lnTo>
                    <a:pt x="142" y="994"/>
                  </a:lnTo>
                  <a:close/>
                  <a:moveTo>
                    <a:pt x="353" y="1252"/>
                  </a:moveTo>
                  <a:lnTo>
                    <a:pt x="385" y="1291"/>
                  </a:lnTo>
                  <a:lnTo>
                    <a:pt x="411" y="1325"/>
                  </a:lnTo>
                  <a:lnTo>
                    <a:pt x="420" y="1339"/>
                  </a:lnTo>
                  <a:lnTo>
                    <a:pt x="427" y="1349"/>
                  </a:lnTo>
                  <a:lnTo>
                    <a:pt x="430" y="1356"/>
                  </a:lnTo>
                  <a:lnTo>
                    <a:pt x="431" y="1359"/>
                  </a:lnTo>
                  <a:lnTo>
                    <a:pt x="429" y="1359"/>
                  </a:lnTo>
                  <a:lnTo>
                    <a:pt x="422" y="1355"/>
                  </a:lnTo>
                  <a:lnTo>
                    <a:pt x="414" y="1348"/>
                  </a:lnTo>
                  <a:lnTo>
                    <a:pt x="403" y="1337"/>
                  </a:lnTo>
                  <a:lnTo>
                    <a:pt x="376" y="1307"/>
                  </a:lnTo>
                  <a:lnTo>
                    <a:pt x="344" y="1268"/>
                  </a:lnTo>
                  <a:lnTo>
                    <a:pt x="311" y="1228"/>
                  </a:lnTo>
                  <a:lnTo>
                    <a:pt x="286" y="1194"/>
                  </a:lnTo>
                  <a:lnTo>
                    <a:pt x="277" y="1181"/>
                  </a:lnTo>
                  <a:lnTo>
                    <a:pt x="270" y="1171"/>
                  </a:lnTo>
                  <a:lnTo>
                    <a:pt x="266" y="1163"/>
                  </a:lnTo>
                  <a:lnTo>
                    <a:pt x="266" y="1160"/>
                  </a:lnTo>
                  <a:lnTo>
                    <a:pt x="268" y="1160"/>
                  </a:lnTo>
                  <a:lnTo>
                    <a:pt x="275" y="1164"/>
                  </a:lnTo>
                  <a:lnTo>
                    <a:pt x="282" y="1173"/>
                  </a:lnTo>
                  <a:lnTo>
                    <a:pt x="293" y="1184"/>
                  </a:lnTo>
                  <a:lnTo>
                    <a:pt x="321" y="1214"/>
                  </a:lnTo>
                  <a:lnTo>
                    <a:pt x="353" y="1252"/>
                  </a:lnTo>
                  <a:close/>
                  <a:moveTo>
                    <a:pt x="578" y="1520"/>
                  </a:moveTo>
                  <a:lnTo>
                    <a:pt x="611" y="1561"/>
                  </a:lnTo>
                  <a:lnTo>
                    <a:pt x="638" y="1596"/>
                  </a:lnTo>
                  <a:lnTo>
                    <a:pt x="648" y="1610"/>
                  </a:lnTo>
                  <a:lnTo>
                    <a:pt x="656" y="1621"/>
                  </a:lnTo>
                  <a:lnTo>
                    <a:pt x="660" y="1628"/>
                  </a:lnTo>
                  <a:lnTo>
                    <a:pt x="660" y="1632"/>
                  </a:lnTo>
                  <a:lnTo>
                    <a:pt x="658" y="1631"/>
                  </a:lnTo>
                  <a:lnTo>
                    <a:pt x="651" y="1627"/>
                  </a:lnTo>
                  <a:lnTo>
                    <a:pt x="643" y="1620"/>
                  </a:lnTo>
                  <a:lnTo>
                    <a:pt x="631" y="1608"/>
                  </a:lnTo>
                  <a:lnTo>
                    <a:pt x="602" y="1576"/>
                  </a:lnTo>
                  <a:lnTo>
                    <a:pt x="567" y="1536"/>
                  </a:lnTo>
                  <a:lnTo>
                    <a:pt x="534" y="1495"/>
                  </a:lnTo>
                  <a:lnTo>
                    <a:pt x="507" y="1461"/>
                  </a:lnTo>
                  <a:lnTo>
                    <a:pt x="497" y="1447"/>
                  </a:lnTo>
                  <a:lnTo>
                    <a:pt x="489" y="1435"/>
                  </a:lnTo>
                  <a:lnTo>
                    <a:pt x="485" y="1427"/>
                  </a:lnTo>
                  <a:lnTo>
                    <a:pt x="485" y="1424"/>
                  </a:lnTo>
                  <a:lnTo>
                    <a:pt x="487" y="1424"/>
                  </a:lnTo>
                  <a:lnTo>
                    <a:pt x="494" y="1429"/>
                  </a:lnTo>
                  <a:lnTo>
                    <a:pt x="502" y="1437"/>
                  </a:lnTo>
                  <a:lnTo>
                    <a:pt x="514" y="1449"/>
                  </a:lnTo>
                  <a:lnTo>
                    <a:pt x="543" y="1480"/>
                  </a:lnTo>
                  <a:lnTo>
                    <a:pt x="578" y="1520"/>
                  </a:lnTo>
                  <a:close/>
                  <a:moveTo>
                    <a:pt x="211" y="1037"/>
                  </a:moveTo>
                  <a:lnTo>
                    <a:pt x="208" y="1036"/>
                  </a:lnTo>
                  <a:lnTo>
                    <a:pt x="203" y="1032"/>
                  </a:lnTo>
                  <a:lnTo>
                    <a:pt x="196" y="1025"/>
                  </a:lnTo>
                  <a:lnTo>
                    <a:pt x="185" y="1014"/>
                  </a:lnTo>
                  <a:lnTo>
                    <a:pt x="160" y="987"/>
                  </a:lnTo>
                  <a:lnTo>
                    <a:pt x="131" y="951"/>
                  </a:lnTo>
                  <a:lnTo>
                    <a:pt x="103" y="915"/>
                  </a:lnTo>
                  <a:lnTo>
                    <a:pt x="80" y="884"/>
                  </a:lnTo>
                  <a:lnTo>
                    <a:pt x="72" y="872"/>
                  </a:lnTo>
                  <a:lnTo>
                    <a:pt x="65" y="861"/>
                  </a:lnTo>
                  <a:lnTo>
                    <a:pt x="62" y="854"/>
                  </a:lnTo>
                  <a:lnTo>
                    <a:pt x="61" y="851"/>
                  </a:lnTo>
                  <a:lnTo>
                    <a:pt x="64" y="851"/>
                  </a:lnTo>
                  <a:lnTo>
                    <a:pt x="69" y="855"/>
                  </a:lnTo>
                  <a:lnTo>
                    <a:pt x="77" y="863"/>
                  </a:lnTo>
                  <a:lnTo>
                    <a:pt x="87" y="873"/>
                  </a:lnTo>
                  <a:lnTo>
                    <a:pt x="112" y="901"/>
                  </a:lnTo>
                  <a:lnTo>
                    <a:pt x="141" y="935"/>
                  </a:lnTo>
                  <a:lnTo>
                    <a:pt x="169" y="972"/>
                  </a:lnTo>
                  <a:lnTo>
                    <a:pt x="193" y="1003"/>
                  </a:lnTo>
                  <a:lnTo>
                    <a:pt x="200" y="1016"/>
                  </a:lnTo>
                  <a:lnTo>
                    <a:pt x="207" y="1026"/>
                  </a:lnTo>
                  <a:lnTo>
                    <a:pt x="210" y="1032"/>
                  </a:lnTo>
                  <a:lnTo>
                    <a:pt x="211" y="1037"/>
                  </a:lnTo>
                  <a:close/>
                  <a:moveTo>
                    <a:pt x="343" y="1184"/>
                  </a:moveTo>
                  <a:lnTo>
                    <a:pt x="373" y="1221"/>
                  </a:lnTo>
                  <a:lnTo>
                    <a:pt x="398" y="1254"/>
                  </a:lnTo>
                  <a:lnTo>
                    <a:pt x="406" y="1267"/>
                  </a:lnTo>
                  <a:lnTo>
                    <a:pt x="413" y="1277"/>
                  </a:lnTo>
                  <a:lnTo>
                    <a:pt x="416" y="1284"/>
                  </a:lnTo>
                  <a:lnTo>
                    <a:pt x="417" y="1288"/>
                  </a:lnTo>
                  <a:lnTo>
                    <a:pt x="415" y="1287"/>
                  </a:lnTo>
                  <a:lnTo>
                    <a:pt x="410" y="1283"/>
                  </a:lnTo>
                  <a:lnTo>
                    <a:pt x="401" y="1276"/>
                  </a:lnTo>
                  <a:lnTo>
                    <a:pt x="390" y="1266"/>
                  </a:lnTo>
                  <a:lnTo>
                    <a:pt x="364" y="1236"/>
                  </a:lnTo>
                  <a:lnTo>
                    <a:pt x="333" y="1200"/>
                  </a:lnTo>
                  <a:lnTo>
                    <a:pt x="303" y="1161"/>
                  </a:lnTo>
                  <a:lnTo>
                    <a:pt x="279" y="1128"/>
                  </a:lnTo>
                  <a:lnTo>
                    <a:pt x="269" y="1116"/>
                  </a:lnTo>
                  <a:lnTo>
                    <a:pt x="263" y="1106"/>
                  </a:lnTo>
                  <a:lnTo>
                    <a:pt x="259" y="1098"/>
                  </a:lnTo>
                  <a:lnTo>
                    <a:pt x="258" y="1095"/>
                  </a:lnTo>
                  <a:lnTo>
                    <a:pt x="262" y="1095"/>
                  </a:lnTo>
                  <a:lnTo>
                    <a:pt x="267" y="1099"/>
                  </a:lnTo>
                  <a:lnTo>
                    <a:pt x="275" y="1107"/>
                  </a:lnTo>
                  <a:lnTo>
                    <a:pt x="285" y="1118"/>
                  </a:lnTo>
                  <a:lnTo>
                    <a:pt x="311" y="1147"/>
                  </a:lnTo>
                  <a:lnTo>
                    <a:pt x="343" y="1184"/>
                  </a:lnTo>
                  <a:close/>
                  <a:moveTo>
                    <a:pt x="557" y="1441"/>
                  </a:moveTo>
                  <a:lnTo>
                    <a:pt x="590" y="1481"/>
                  </a:lnTo>
                  <a:lnTo>
                    <a:pt x="616" y="1515"/>
                  </a:lnTo>
                  <a:lnTo>
                    <a:pt x="625" y="1528"/>
                  </a:lnTo>
                  <a:lnTo>
                    <a:pt x="632" y="1539"/>
                  </a:lnTo>
                  <a:lnTo>
                    <a:pt x="636" y="1546"/>
                  </a:lnTo>
                  <a:lnTo>
                    <a:pt x="637" y="1550"/>
                  </a:lnTo>
                  <a:lnTo>
                    <a:pt x="634" y="1549"/>
                  </a:lnTo>
                  <a:lnTo>
                    <a:pt x="629" y="1545"/>
                  </a:lnTo>
                  <a:lnTo>
                    <a:pt x="620" y="1538"/>
                  </a:lnTo>
                  <a:lnTo>
                    <a:pt x="608" y="1527"/>
                  </a:lnTo>
                  <a:lnTo>
                    <a:pt x="581" y="1496"/>
                  </a:lnTo>
                  <a:lnTo>
                    <a:pt x="548" y="1458"/>
                  </a:lnTo>
                  <a:lnTo>
                    <a:pt x="515" y="1419"/>
                  </a:lnTo>
                  <a:lnTo>
                    <a:pt x="489" y="1385"/>
                  </a:lnTo>
                  <a:lnTo>
                    <a:pt x="480" y="1371"/>
                  </a:lnTo>
                  <a:lnTo>
                    <a:pt x="473" y="1361"/>
                  </a:lnTo>
                  <a:lnTo>
                    <a:pt x="469" y="1353"/>
                  </a:lnTo>
                  <a:lnTo>
                    <a:pt x="469" y="1350"/>
                  </a:lnTo>
                  <a:lnTo>
                    <a:pt x="471" y="1350"/>
                  </a:lnTo>
                  <a:lnTo>
                    <a:pt x="478" y="1354"/>
                  </a:lnTo>
                  <a:lnTo>
                    <a:pt x="486" y="1362"/>
                  </a:lnTo>
                  <a:lnTo>
                    <a:pt x="497" y="1373"/>
                  </a:lnTo>
                  <a:lnTo>
                    <a:pt x="525" y="1404"/>
                  </a:lnTo>
                  <a:lnTo>
                    <a:pt x="557" y="1441"/>
                  </a:lnTo>
                  <a:close/>
                  <a:moveTo>
                    <a:pt x="148" y="886"/>
                  </a:moveTo>
                  <a:lnTo>
                    <a:pt x="175" y="921"/>
                  </a:lnTo>
                  <a:lnTo>
                    <a:pt x="197" y="951"/>
                  </a:lnTo>
                  <a:lnTo>
                    <a:pt x="205" y="963"/>
                  </a:lnTo>
                  <a:lnTo>
                    <a:pt x="211" y="972"/>
                  </a:lnTo>
                  <a:lnTo>
                    <a:pt x="214" y="980"/>
                  </a:lnTo>
                  <a:lnTo>
                    <a:pt x="215" y="983"/>
                  </a:lnTo>
                  <a:lnTo>
                    <a:pt x="213" y="982"/>
                  </a:lnTo>
                  <a:lnTo>
                    <a:pt x="208" y="978"/>
                  </a:lnTo>
                  <a:lnTo>
                    <a:pt x="200" y="972"/>
                  </a:lnTo>
                  <a:lnTo>
                    <a:pt x="190" y="962"/>
                  </a:lnTo>
                  <a:lnTo>
                    <a:pt x="167" y="935"/>
                  </a:lnTo>
                  <a:lnTo>
                    <a:pt x="139" y="901"/>
                  </a:lnTo>
                  <a:lnTo>
                    <a:pt x="110" y="866"/>
                  </a:lnTo>
                  <a:lnTo>
                    <a:pt x="89" y="836"/>
                  </a:lnTo>
                  <a:lnTo>
                    <a:pt x="81" y="824"/>
                  </a:lnTo>
                  <a:lnTo>
                    <a:pt x="76" y="814"/>
                  </a:lnTo>
                  <a:lnTo>
                    <a:pt x="73" y="808"/>
                  </a:lnTo>
                  <a:lnTo>
                    <a:pt x="72" y="805"/>
                  </a:lnTo>
                  <a:lnTo>
                    <a:pt x="74" y="805"/>
                  </a:lnTo>
                  <a:lnTo>
                    <a:pt x="79" y="809"/>
                  </a:lnTo>
                  <a:lnTo>
                    <a:pt x="87" y="816"/>
                  </a:lnTo>
                  <a:lnTo>
                    <a:pt x="96" y="825"/>
                  </a:lnTo>
                  <a:lnTo>
                    <a:pt x="119" y="852"/>
                  </a:lnTo>
                  <a:lnTo>
                    <a:pt x="148" y="886"/>
                  </a:lnTo>
                  <a:close/>
                  <a:moveTo>
                    <a:pt x="413" y="1225"/>
                  </a:moveTo>
                  <a:lnTo>
                    <a:pt x="411" y="1225"/>
                  </a:lnTo>
                  <a:lnTo>
                    <a:pt x="405" y="1220"/>
                  </a:lnTo>
                  <a:lnTo>
                    <a:pt x="398" y="1214"/>
                  </a:lnTo>
                  <a:lnTo>
                    <a:pt x="387" y="1203"/>
                  </a:lnTo>
                  <a:lnTo>
                    <a:pt x="362" y="1176"/>
                  </a:lnTo>
                  <a:lnTo>
                    <a:pt x="332" y="1140"/>
                  </a:lnTo>
                  <a:lnTo>
                    <a:pt x="303" y="1104"/>
                  </a:lnTo>
                  <a:lnTo>
                    <a:pt x="280" y="1072"/>
                  </a:lnTo>
                  <a:lnTo>
                    <a:pt x="271" y="1059"/>
                  </a:lnTo>
                  <a:lnTo>
                    <a:pt x="265" y="1050"/>
                  </a:lnTo>
                  <a:lnTo>
                    <a:pt x="262" y="1043"/>
                  </a:lnTo>
                  <a:lnTo>
                    <a:pt x="262" y="1039"/>
                  </a:lnTo>
                  <a:lnTo>
                    <a:pt x="264" y="1040"/>
                  </a:lnTo>
                  <a:lnTo>
                    <a:pt x="269" y="1043"/>
                  </a:lnTo>
                  <a:lnTo>
                    <a:pt x="277" y="1051"/>
                  </a:lnTo>
                  <a:lnTo>
                    <a:pt x="286" y="1060"/>
                  </a:lnTo>
                  <a:lnTo>
                    <a:pt x="312" y="1089"/>
                  </a:lnTo>
                  <a:lnTo>
                    <a:pt x="341" y="1124"/>
                  </a:lnTo>
                  <a:lnTo>
                    <a:pt x="371" y="1161"/>
                  </a:lnTo>
                  <a:lnTo>
                    <a:pt x="394" y="1192"/>
                  </a:lnTo>
                  <a:lnTo>
                    <a:pt x="403" y="1204"/>
                  </a:lnTo>
                  <a:lnTo>
                    <a:pt x="410" y="1214"/>
                  </a:lnTo>
                  <a:lnTo>
                    <a:pt x="413" y="1221"/>
                  </a:lnTo>
                  <a:lnTo>
                    <a:pt x="413" y="1225"/>
                  </a:lnTo>
                  <a:close/>
                  <a:moveTo>
                    <a:pt x="548" y="1371"/>
                  </a:moveTo>
                  <a:lnTo>
                    <a:pt x="579" y="1409"/>
                  </a:lnTo>
                  <a:lnTo>
                    <a:pt x="603" y="1441"/>
                  </a:lnTo>
                  <a:lnTo>
                    <a:pt x="612" y="1455"/>
                  </a:lnTo>
                  <a:lnTo>
                    <a:pt x="619" y="1465"/>
                  </a:lnTo>
                  <a:lnTo>
                    <a:pt x="622" y="1473"/>
                  </a:lnTo>
                  <a:lnTo>
                    <a:pt x="623" y="1476"/>
                  </a:lnTo>
                  <a:lnTo>
                    <a:pt x="620" y="1476"/>
                  </a:lnTo>
                  <a:lnTo>
                    <a:pt x="615" y="1472"/>
                  </a:lnTo>
                  <a:lnTo>
                    <a:pt x="607" y="1464"/>
                  </a:lnTo>
                  <a:lnTo>
                    <a:pt x="596" y="1454"/>
                  </a:lnTo>
                  <a:lnTo>
                    <a:pt x="569" y="1425"/>
                  </a:lnTo>
                  <a:lnTo>
                    <a:pt x="537" y="1389"/>
                  </a:lnTo>
                  <a:lnTo>
                    <a:pt x="507" y="1350"/>
                  </a:lnTo>
                  <a:lnTo>
                    <a:pt x="482" y="1317"/>
                  </a:lnTo>
                  <a:lnTo>
                    <a:pt x="473" y="1304"/>
                  </a:lnTo>
                  <a:lnTo>
                    <a:pt x="467" y="1295"/>
                  </a:lnTo>
                  <a:lnTo>
                    <a:pt x="462" y="1287"/>
                  </a:lnTo>
                  <a:lnTo>
                    <a:pt x="462" y="1284"/>
                  </a:lnTo>
                  <a:lnTo>
                    <a:pt x="465" y="1284"/>
                  </a:lnTo>
                  <a:lnTo>
                    <a:pt x="470" y="1288"/>
                  </a:lnTo>
                  <a:lnTo>
                    <a:pt x="479" y="1296"/>
                  </a:lnTo>
                  <a:lnTo>
                    <a:pt x="489" y="1305"/>
                  </a:lnTo>
                  <a:lnTo>
                    <a:pt x="516" y="1335"/>
                  </a:lnTo>
                  <a:lnTo>
                    <a:pt x="548" y="1371"/>
                  </a:lnTo>
                  <a:close/>
                  <a:moveTo>
                    <a:pt x="228" y="936"/>
                  </a:moveTo>
                  <a:lnTo>
                    <a:pt x="226" y="936"/>
                  </a:lnTo>
                  <a:lnTo>
                    <a:pt x="221" y="933"/>
                  </a:lnTo>
                  <a:lnTo>
                    <a:pt x="213" y="927"/>
                  </a:lnTo>
                  <a:lnTo>
                    <a:pt x="204" y="917"/>
                  </a:lnTo>
                  <a:lnTo>
                    <a:pt x="182" y="892"/>
                  </a:lnTo>
                  <a:lnTo>
                    <a:pt x="155" y="859"/>
                  </a:lnTo>
                  <a:lnTo>
                    <a:pt x="128" y="825"/>
                  </a:lnTo>
                  <a:lnTo>
                    <a:pt x="107" y="796"/>
                  </a:lnTo>
                  <a:lnTo>
                    <a:pt x="100" y="784"/>
                  </a:lnTo>
                  <a:lnTo>
                    <a:pt x="94" y="776"/>
                  </a:lnTo>
                  <a:lnTo>
                    <a:pt x="91" y="769"/>
                  </a:lnTo>
                  <a:lnTo>
                    <a:pt x="91" y="766"/>
                  </a:lnTo>
                  <a:lnTo>
                    <a:pt x="93" y="766"/>
                  </a:lnTo>
                  <a:lnTo>
                    <a:pt x="98" y="769"/>
                  </a:lnTo>
                  <a:lnTo>
                    <a:pt x="105" y="776"/>
                  </a:lnTo>
                  <a:lnTo>
                    <a:pt x="114" y="785"/>
                  </a:lnTo>
                  <a:lnTo>
                    <a:pt x="136" y="811"/>
                  </a:lnTo>
                  <a:lnTo>
                    <a:pt x="164" y="844"/>
                  </a:lnTo>
                  <a:lnTo>
                    <a:pt x="190" y="878"/>
                  </a:lnTo>
                  <a:lnTo>
                    <a:pt x="211" y="906"/>
                  </a:lnTo>
                  <a:lnTo>
                    <a:pt x="218" y="918"/>
                  </a:lnTo>
                  <a:lnTo>
                    <a:pt x="224" y="927"/>
                  </a:lnTo>
                  <a:lnTo>
                    <a:pt x="227" y="933"/>
                  </a:lnTo>
                  <a:lnTo>
                    <a:pt x="228" y="936"/>
                  </a:lnTo>
                  <a:close/>
                  <a:moveTo>
                    <a:pt x="350" y="1072"/>
                  </a:moveTo>
                  <a:lnTo>
                    <a:pt x="378" y="1108"/>
                  </a:lnTo>
                  <a:lnTo>
                    <a:pt x="400" y="1137"/>
                  </a:lnTo>
                  <a:lnTo>
                    <a:pt x="408" y="1150"/>
                  </a:lnTo>
                  <a:lnTo>
                    <a:pt x="414" y="1159"/>
                  </a:lnTo>
                  <a:lnTo>
                    <a:pt x="417" y="1166"/>
                  </a:lnTo>
                  <a:lnTo>
                    <a:pt x="418" y="1169"/>
                  </a:lnTo>
                  <a:lnTo>
                    <a:pt x="416" y="1168"/>
                  </a:lnTo>
                  <a:lnTo>
                    <a:pt x="411" y="1165"/>
                  </a:lnTo>
                  <a:lnTo>
                    <a:pt x="403" y="1159"/>
                  </a:lnTo>
                  <a:lnTo>
                    <a:pt x="393" y="1149"/>
                  </a:lnTo>
                  <a:lnTo>
                    <a:pt x="368" y="1122"/>
                  </a:lnTo>
                  <a:lnTo>
                    <a:pt x="340" y="1089"/>
                  </a:lnTo>
                  <a:lnTo>
                    <a:pt x="312" y="1053"/>
                  </a:lnTo>
                  <a:lnTo>
                    <a:pt x="290" y="1023"/>
                  </a:lnTo>
                  <a:lnTo>
                    <a:pt x="282" y="1011"/>
                  </a:lnTo>
                  <a:lnTo>
                    <a:pt x="277" y="1001"/>
                  </a:lnTo>
                  <a:lnTo>
                    <a:pt x="272" y="995"/>
                  </a:lnTo>
                  <a:lnTo>
                    <a:pt x="272" y="991"/>
                  </a:lnTo>
                  <a:lnTo>
                    <a:pt x="275" y="991"/>
                  </a:lnTo>
                  <a:lnTo>
                    <a:pt x="280" y="995"/>
                  </a:lnTo>
                  <a:lnTo>
                    <a:pt x="288" y="1002"/>
                  </a:lnTo>
                  <a:lnTo>
                    <a:pt x="297" y="1012"/>
                  </a:lnTo>
                  <a:lnTo>
                    <a:pt x="321" y="1039"/>
                  </a:lnTo>
                  <a:lnTo>
                    <a:pt x="350" y="1072"/>
                  </a:lnTo>
                  <a:close/>
                  <a:moveTo>
                    <a:pt x="620" y="1411"/>
                  </a:moveTo>
                  <a:lnTo>
                    <a:pt x="617" y="1411"/>
                  </a:lnTo>
                  <a:lnTo>
                    <a:pt x="611" y="1407"/>
                  </a:lnTo>
                  <a:lnTo>
                    <a:pt x="604" y="1400"/>
                  </a:lnTo>
                  <a:lnTo>
                    <a:pt x="593" y="1391"/>
                  </a:lnTo>
                  <a:lnTo>
                    <a:pt x="567" y="1363"/>
                  </a:lnTo>
                  <a:lnTo>
                    <a:pt x="537" y="1327"/>
                  </a:lnTo>
                  <a:lnTo>
                    <a:pt x="508" y="1290"/>
                  </a:lnTo>
                  <a:lnTo>
                    <a:pt x="484" y="1259"/>
                  </a:lnTo>
                  <a:lnTo>
                    <a:pt x="475" y="1247"/>
                  </a:lnTo>
                  <a:lnTo>
                    <a:pt x="469" y="1236"/>
                  </a:lnTo>
                  <a:lnTo>
                    <a:pt x="466" y="1230"/>
                  </a:lnTo>
                  <a:lnTo>
                    <a:pt x="466" y="1227"/>
                  </a:lnTo>
                  <a:lnTo>
                    <a:pt x="468" y="1227"/>
                  </a:lnTo>
                  <a:lnTo>
                    <a:pt x="473" y="1230"/>
                  </a:lnTo>
                  <a:lnTo>
                    <a:pt x="481" y="1237"/>
                  </a:lnTo>
                  <a:lnTo>
                    <a:pt x="492" y="1247"/>
                  </a:lnTo>
                  <a:lnTo>
                    <a:pt x="517" y="1275"/>
                  </a:lnTo>
                  <a:lnTo>
                    <a:pt x="548" y="1310"/>
                  </a:lnTo>
                  <a:lnTo>
                    <a:pt x="577" y="1346"/>
                  </a:lnTo>
                  <a:lnTo>
                    <a:pt x="601" y="1378"/>
                  </a:lnTo>
                  <a:lnTo>
                    <a:pt x="609" y="1391"/>
                  </a:lnTo>
                  <a:lnTo>
                    <a:pt x="616" y="1400"/>
                  </a:lnTo>
                  <a:lnTo>
                    <a:pt x="619" y="1408"/>
                  </a:lnTo>
                  <a:lnTo>
                    <a:pt x="620" y="1411"/>
                  </a:lnTo>
                  <a:close/>
                  <a:moveTo>
                    <a:pt x="189" y="809"/>
                  </a:moveTo>
                  <a:lnTo>
                    <a:pt x="214" y="841"/>
                  </a:lnTo>
                  <a:lnTo>
                    <a:pt x="234" y="868"/>
                  </a:lnTo>
                  <a:lnTo>
                    <a:pt x="241" y="880"/>
                  </a:lnTo>
                  <a:lnTo>
                    <a:pt x="246" y="889"/>
                  </a:lnTo>
                  <a:lnTo>
                    <a:pt x="250" y="895"/>
                  </a:lnTo>
                  <a:lnTo>
                    <a:pt x="250" y="899"/>
                  </a:lnTo>
                  <a:lnTo>
                    <a:pt x="248" y="899"/>
                  </a:lnTo>
                  <a:lnTo>
                    <a:pt x="243" y="894"/>
                  </a:lnTo>
                  <a:lnTo>
                    <a:pt x="236" y="889"/>
                  </a:lnTo>
                  <a:lnTo>
                    <a:pt x="227" y="879"/>
                  </a:lnTo>
                  <a:lnTo>
                    <a:pt x="205" y="855"/>
                  </a:lnTo>
                  <a:lnTo>
                    <a:pt x="180" y="824"/>
                  </a:lnTo>
                  <a:lnTo>
                    <a:pt x="154" y="792"/>
                  </a:lnTo>
                  <a:lnTo>
                    <a:pt x="134" y="764"/>
                  </a:lnTo>
                  <a:lnTo>
                    <a:pt x="127" y="753"/>
                  </a:lnTo>
                  <a:lnTo>
                    <a:pt x="121" y="744"/>
                  </a:lnTo>
                  <a:lnTo>
                    <a:pt x="118" y="738"/>
                  </a:lnTo>
                  <a:lnTo>
                    <a:pt x="118" y="735"/>
                  </a:lnTo>
                  <a:lnTo>
                    <a:pt x="120" y="735"/>
                  </a:lnTo>
                  <a:lnTo>
                    <a:pt x="126" y="738"/>
                  </a:lnTo>
                  <a:lnTo>
                    <a:pt x="132" y="744"/>
                  </a:lnTo>
                  <a:lnTo>
                    <a:pt x="141" y="753"/>
                  </a:lnTo>
                  <a:lnTo>
                    <a:pt x="163" y="778"/>
                  </a:lnTo>
                  <a:lnTo>
                    <a:pt x="189" y="809"/>
                  </a:lnTo>
                  <a:close/>
                  <a:moveTo>
                    <a:pt x="432" y="1122"/>
                  </a:moveTo>
                  <a:lnTo>
                    <a:pt x="430" y="1121"/>
                  </a:lnTo>
                  <a:lnTo>
                    <a:pt x="425" y="1118"/>
                  </a:lnTo>
                  <a:lnTo>
                    <a:pt x="417" y="1111"/>
                  </a:lnTo>
                  <a:lnTo>
                    <a:pt x="408" y="1103"/>
                  </a:lnTo>
                  <a:lnTo>
                    <a:pt x="385" y="1077"/>
                  </a:lnTo>
                  <a:lnTo>
                    <a:pt x="358" y="1044"/>
                  </a:lnTo>
                  <a:lnTo>
                    <a:pt x="331" y="1011"/>
                  </a:lnTo>
                  <a:lnTo>
                    <a:pt x="309" y="982"/>
                  </a:lnTo>
                  <a:lnTo>
                    <a:pt x="302" y="970"/>
                  </a:lnTo>
                  <a:lnTo>
                    <a:pt x="296" y="961"/>
                  </a:lnTo>
                  <a:lnTo>
                    <a:pt x="293" y="955"/>
                  </a:lnTo>
                  <a:lnTo>
                    <a:pt x="292" y="950"/>
                  </a:lnTo>
                  <a:lnTo>
                    <a:pt x="295" y="951"/>
                  </a:lnTo>
                  <a:lnTo>
                    <a:pt x="299" y="955"/>
                  </a:lnTo>
                  <a:lnTo>
                    <a:pt x="307" y="961"/>
                  </a:lnTo>
                  <a:lnTo>
                    <a:pt x="316" y="970"/>
                  </a:lnTo>
                  <a:lnTo>
                    <a:pt x="339" y="996"/>
                  </a:lnTo>
                  <a:lnTo>
                    <a:pt x="367" y="1028"/>
                  </a:lnTo>
                  <a:lnTo>
                    <a:pt x="394" y="1063"/>
                  </a:lnTo>
                  <a:lnTo>
                    <a:pt x="415" y="1091"/>
                  </a:lnTo>
                  <a:lnTo>
                    <a:pt x="422" y="1103"/>
                  </a:lnTo>
                  <a:lnTo>
                    <a:pt x="429" y="1111"/>
                  </a:lnTo>
                  <a:lnTo>
                    <a:pt x="431" y="1118"/>
                  </a:lnTo>
                  <a:lnTo>
                    <a:pt x="432" y="1122"/>
                  </a:lnTo>
                  <a:close/>
                  <a:moveTo>
                    <a:pt x="556" y="1257"/>
                  </a:moveTo>
                  <a:lnTo>
                    <a:pt x="584" y="1293"/>
                  </a:lnTo>
                  <a:lnTo>
                    <a:pt x="607" y="1322"/>
                  </a:lnTo>
                  <a:lnTo>
                    <a:pt x="616" y="1335"/>
                  </a:lnTo>
                  <a:lnTo>
                    <a:pt x="622" y="1344"/>
                  </a:lnTo>
                  <a:lnTo>
                    <a:pt x="625" y="1351"/>
                  </a:lnTo>
                  <a:lnTo>
                    <a:pt x="625" y="1354"/>
                  </a:lnTo>
                  <a:lnTo>
                    <a:pt x="623" y="1354"/>
                  </a:lnTo>
                  <a:lnTo>
                    <a:pt x="618" y="1351"/>
                  </a:lnTo>
                  <a:lnTo>
                    <a:pt x="610" y="1343"/>
                  </a:lnTo>
                  <a:lnTo>
                    <a:pt x="601" y="1334"/>
                  </a:lnTo>
                  <a:lnTo>
                    <a:pt x="576" y="1308"/>
                  </a:lnTo>
                  <a:lnTo>
                    <a:pt x="546" y="1273"/>
                  </a:lnTo>
                  <a:lnTo>
                    <a:pt x="517" y="1239"/>
                  </a:lnTo>
                  <a:lnTo>
                    <a:pt x="495" y="1208"/>
                  </a:lnTo>
                  <a:lnTo>
                    <a:pt x="487" y="1196"/>
                  </a:lnTo>
                  <a:lnTo>
                    <a:pt x="481" y="1187"/>
                  </a:lnTo>
                  <a:lnTo>
                    <a:pt x="478" y="1180"/>
                  </a:lnTo>
                  <a:lnTo>
                    <a:pt x="478" y="1176"/>
                  </a:lnTo>
                  <a:lnTo>
                    <a:pt x="480" y="1176"/>
                  </a:lnTo>
                  <a:lnTo>
                    <a:pt x="485" y="1180"/>
                  </a:lnTo>
                  <a:lnTo>
                    <a:pt x="493" y="1187"/>
                  </a:lnTo>
                  <a:lnTo>
                    <a:pt x="502" y="1196"/>
                  </a:lnTo>
                  <a:lnTo>
                    <a:pt x="527" y="1222"/>
                  </a:lnTo>
                  <a:lnTo>
                    <a:pt x="556" y="1257"/>
                  </a:lnTo>
                  <a:close/>
                  <a:moveTo>
                    <a:pt x="212" y="796"/>
                  </a:moveTo>
                  <a:lnTo>
                    <a:pt x="188" y="765"/>
                  </a:lnTo>
                  <a:lnTo>
                    <a:pt x="169" y="738"/>
                  </a:lnTo>
                  <a:lnTo>
                    <a:pt x="161" y="727"/>
                  </a:lnTo>
                  <a:lnTo>
                    <a:pt x="157" y="718"/>
                  </a:lnTo>
                  <a:lnTo>
                    <a:pt x="154" y="713"/>
                  </a:lnTo>
                  <a:lnTo>
                    <a:pt x="154" y="710"/>
                  </a:lnTo>
                  <a:lnTo>
                    <a:pt x="156" y="710"/>
                  </a:lnTo>
                  <a:lnTo>
                    <a:pt x="160" y="713"/>
                  </a:lnTo>
                  <a:lnTo>
                    <a:pt x="167" y="718"/>
                  </a:lnTo>
                  <a:lnTo>
                    <a:pt x="175" y="727"/>
                  </a:lnTo>
                  <a:lnTo>
                    <a:pt x="197" y="751"/>
                  </a:lnTo>
                  <a:lnTo>
                    <a:pt x="222" y="781"/>
                  </a:lnTo>
                  <a:lnTo>
                    <a:pt x="245" y="812"/>
                  </a:lnTo>
                  <a:lnTo>
                    <a:pt x="265" y="838"/>
                  </a:lnTo>
                  <a:lnTo>
                    <a:pt x="272" y="849"/>
                  </a:lnTo>
                  <a:lnTo>
                    <a:pt x="277" y="858"/>
                  </a:lnTo>
                  <a:lnTo>
                    <a:pt x="280" y="864"/>
                  </a:lnTo>
                  <a:lnTo>
                    <a:pt x="280" y="867"/>
                  </a:lnTo>
                  <a:lnTo>
                    <a:pt x="278" y="867"/>
                  </a:lnTo>
                  <a:lnTo>
                    <a:pt x="273" y="864"/>
                  </a:lnTo>
                  <a:lnTo>
                    <a:pt x="267" y="859"/>
                  </a:lnTo>
                  <a:lnTo>
                    <a:pt x="258" y="850"/>
                  </a:lnTo>
                  <a:lnTo>
                    <a:pt x="237" y="826"/>
                  </a:lnTo>
                  <a:lnTo>
                    <a:pt x="212" y="796"/>
                  </a:lnTo>
                  <a:close/>
                  <a:moveTo>
                    <a:pt x="393" y="991"/>
                  </a:moveTo>
                  <a:lnTo>
                    <a:pt x="419" y="1024"/>
                  </a:lnTo>
                  <a:lnTo>
                    <a:pt x="439" y="1052"/>
                  </a:lnTo>
                  <a:lnTo>
                    <a:pt x="446" y="1063"/>
                  </a:lnTo>
                  <a:lnTo>
                    <a:pt x="452" y="1072"/>
                  </a:lnTo>
                  <a:lnTo>
                    <a:pt x="455" y="1078"/>
                  </a:lnTo>
                  <a:lnTo>
                    <a:pt x="455" y="1082"/>
                  </a:lnTo>
                  <a:lnTo>
                    <a:pt x="453" y="1081"/>
                  </a:lnTo>
                  <a:lnTo>
                    <a:pt x="447" y="1078"/>
                  </a:lnTo>
                  <a:lnTo>
                    <a:pt x="441" y="1072"/>
                  </a:lnTo>
                  <a:lnTo>
                    <a:pt x="432" y="1063"/>
                  </a:lnTo>
                  <a:lnTo>
                    <a:pt x="410" y="1039"/>
                  </a:lnTo>
                  <a:lnTo>
                    <a:pt x="384" y="1008"/>
                  </a:lnTo>
                  <a:lnTo>
                    <a:pt x="358" y="975"/>
                  </a:lnTo>
                  <a:lnTo>
                    <a:pt x="337" y="947"/>
                  </a:lnTo>
                  <a:lnTo>
                    <a:pt x="330" y="936"/>
                  </a:lnTo>
                  <a:lnTo>
                    <a:pt x="324" y="927"/>
                  </a:lnTo>
                  <a:lnTo>
                    <a:pt x="321" y="921"/>
                  </a:lnTo>
                  <a:lnTo>
                    <a:pt x="321" y="918"/>
                  </a:lnTo>
                  <a:lnTo>
                    <a:pt x="323" y="918"/>
                  </a:lnTo>
                  <a:lnTo>
                    <a:pt x="329" y="921"/>
                  </a:lnTo>
                  <a:lnTo>
                    <a:pt x="335" y="927"/>
                  </a:lnTo>
                  <a:lnTo>
                    <a:pt x="345" y="936"/>
                  </a:lnTo>
                  <a:lnTo>
                    <a:pt x="366" y="960"/>
                  </a:lnTo>
                  <a:lnTo>
                    <a:pt x="393" y="991"/>
                  </a:lnTo>
                  <a:close/>
                  <a:moveTo>
                    <a:pt x="641" y="1304"/>
                  </a:moveTo>
                  <a:lnTo>
                    <a:pt x="638" y="1304"/>
                  </a:lnTo>
                  <a:lnTo>
                    <a:pt x="633" y="1301"/>
                  </a:lnTo>
                  <a:lnTo>
                    <a:pt x="625" y="1295"/>
                  </a:lnTo>
                  <a:lnTo>
                    <a:pt x="616" y="1286"/>
                  </a:lnTo>
                  <a:lnTo>
                    <a:pt x="592" y="1260"/>
                  </a:lnTo>
                  <a:lnTo>
                    <a:pt x="564" y="1228"/>
                  </a:lnTo>
                  <a:lnTo>
                    <a:pt x="537" y="1194"/>
                  </a:lnTo>
                  <a:lnTo>
                    <a:pt x="515" y="1165"/>
                  </a:lnTo>
                  <a:lnTo>
                    <a:pt x="508" y="1153"/>
                  </a:lnTo>
                  <a:lnTo>
                    <a:pt x="502" y="1144"/>
                  </a:lnTo>
                  <a:lnTo>
                    <a:pt x="499" y="1137"/>
                  </a:lnTo>
                  <a:lnTo>
                    <a:pt x="498" y="1134"/>
                  </a:lnTo>
                  <a:lnTo>
                    <a:pt x="501" y="1134"/>
                  </a:lnTo>
                  <a:lnTo>
                    <a:pt x="506" y="1137"/>
                  </a:lnTo>
                  <a:lnTo>
                    <a:pt x="513" y="1144"/>
                  </a:lnTo>
                  <a:lnTo>
                    <a:pt x="523" y="1153"/>
                  </a:lnTo>
                  <a:lnTo>
                    <a:pt x="547" y="1178"/>
                  </a:lnTo>
                  <a:lnTo>
                    <a:pt x="575" y="1212"/>
                  </a:lnTo>
                  <a:lnTo>
                    <a:pt x="602" y="1245"/>
                  </a:lnTo>
                  <a:lnTo>
                    <a:pt x="623" y="1274"/>
                  </a:lnTo>
                  <a:lnTo>
                    <a:pt x="631" y="1285"/>
                  </a:lnTo>
                  <a:lnTo>
                    <a:pt x="637" y="1295"/>
                  </a:lnTo>
                  <a:lnTo>
                    <a:pt x="639" y="1301"/>
                  </a:lnTo>
                  <a:lnTo>
                    <a:pt x="641" y="1304"/>
                  </a:lnTo>
                  <a:close/>
                  <a:moveTo>
                    <a:pt x="160" y="645"/>
                  </a:moveTo>
                  <a:lnTo>
                    <a:pt x="158" y="645"/>
                  </a:lnTo>
                  <a:lnTo>
                    <a:pt x="155" y="643"/>
                  </a:lnTo>
                  <a:lnTo>
                    <a:pt x="148" y="637"/>
                  </a:lnTo>
                  <a:lnTo>
                    <a:pt x="141" y="630"/>
                  </a:lnTo>
                  <a:lnTo>
                    <a:pt x="121" y="608"/>
                  </a:lnTo>
                  <a:lnTo>
                    <a:pt x="99" y="580"/>
                  </a:lnTo>
                  <a:lnTo>
                    <a:pt x="77" y="551"/>
                  </a:lnTo>
                  <a:lnTo>
                    <a:pt x="60" y="527"/>
                  </a:lnTo>
                  <a:lnTo>
                    <a:pt x="53" y="518"/>
                  </a:lnTo>
                  <a:lnTo>
                    <a:pt x="49" y="509"/>
                  </a:lnTo>
                  <a:lnTo>
                    <a:pt x="47" y="504"/>
                  </a:lnTo>
                  <a:lnTo>
                    <a:pt x="46" y="500"/>
                  </a:lnTo>
                  <a:lnTo>
                    <a:pt x="48" y="500"/>
                  </a:lnTo>
                  <a:lnTo>
                    <a:pt x="52" y="504"/>
                  </a:lnTo>
                  <a:lnTo>
                    <a:pt x="59" y="509"/>
                  </a:lnTo>
                  <a:lnTo>
                    <a:pt x="66" y="517"/>
                  </a:lnTo>
                  <a:lnTo>
                    <a:pt x="86" y="538"/>
                  </a:lnTo>
                  <a:lnTo>
                    <a:pt x="108" y="566"/>
                  </a:lnTo>
                  <a:lnTo>
                    <a:pt x="130" y="594"/>
                  </a:lnTo>
                  <a:lnTo>
                    <a:pt x="147" y="619"/>
                  </a:lnTo>
                  <a:lnTo>
                    <a:pt x="154" y="629"/>
                  </a:lnTo>
                  <a:lnTo>
                    <a:pt x="158" y="636"/>
                  </a:lnTo>
                  <a:lnTo>
                    <a:pt x="160" y="643"/>
                  </a:lnTo>
                  <a:lnTo>
                    <a:pt x="160" y="645"/>
                  </a:lnTo>
                  <a:close/>
                  <a:moveTo>
                    <a:pt x="254" y="775"/>
                  </a:moveTo>
                  <a:lnTo>
                    <a:pt x="230" y="745"/>
                  </a:lnTo>
                  <a:lnTo>
                    <a:pt x="212" y="719"/>
                  </a:lnTo>
                  <a:lnTo>
                    <a:pt x="205" y="709"/>
                  </a:lnTo>
                  <a:lnTo>
                    <a:pt x="200" y="701"/>
                  </a:lnTo>
                  <a:lnTo>
                    <a:pt x="198" y="695"/>
                  </a:lnTo>
                  <a:lnTo>
                    <a:pt x="198" y="691"/>
                  </a:lnTo>
                  <a:lnTo>
                    <a:pt x="200" y="691"/>
                  </a:lnTo>
                  <a:lnTo>
                    <a:pt x="204" y="695"/>
                  </a:lnTo>
                  <a:lnTo>
                    <a:pt x="211" y="700"/>
                  </a:lnTo>
                  <a:lnTo>
                    <a:pt x="218" y="709"/>
                  </a:lnTo>
                  <a:lnTo>
                    <a:pt x="239" y="731"/>
                  </a:lnTo>
                  <a:lnTo>
                    <a:pt x="263" y="759"/>
                  </a:lnTo>
                  <a:lnTo>
                    <a:pt x="286" y="790"/>
                  </a:lnTo>
                  <a:lnTo>
                    <a:pt x="305" y="816"/>
                  </a:lnTo>
                  <a:lnTo>
                    <a:pt x="311" y="825"/>
                  </a:lnTo>
                  <a:lnTo>
                    <a:pt x="316" y="834"/>
                  </a:lnTo>
                  <a:lnTo>
                    <a:pt x="319" y="839"/>
                  </a:lnTo>
                  <a:lnTo>
                    <a:pt x="319" y="843"/>
                  </a:lnTo>
                  <a:lnTo>
                    <a:pt x="317" y="843"/>
                  </a:lnTo>
                  <a:lnTo>
                    <a:pt x="312" y="840"/>
                  </a:lnTo>
                  <a:lnTo>
                    <a:pt x="306" y="834"/>
                  </a:lnTo>
                  <a:lnTo>
                    <a:pt x="298" y="826"/>
                  </a:lnTo>
                  <a:lnTo>
                    <a:pt x="278" y="804"/>
                  </a:lnTo>
                  <a:lnTo>
                    <a:pt x="254" y="775"/>
                  </a:lnTo>
                  <a:close/>
                  <a:moveTo>
                    <a:pt x="428" y="961"/>
                  </a:moveTo>
                  <a:lnTo>
                    <a:pt x="452" y="993"/>
                  </a:lnTo>
                  <a:lnTo>
                    <a:pt x="471" y="1019"/>
                  </a:lnTo>
                  <a:lnTo>
                    <a:pt x="479" y="1030"/>
                  </a:lnTo>
                  <a:lnTo>
                    <a:pt x="484" y="1039"/>
                  </a:lnTo>
                  <a:lnTo>
                    <a:pt x="486" y="1045"/>
                  </a:lnTo>
                  <a:lnTo>
                    <a:pt x="487" y="1049"/>
                  </a:lnTo>
                  <a:lnTo>
                    <a:pt x="484" y="1049"/>
                  </a:lnTo>
                  <a:lnTo>
                    <a:pt x="480" y="1045"/>
                  </a:lnTo>
                  <a:lnTo>
                    <a:pt x="473" y="1040"/>
                  </a:lnTo>
                  <a:lnTo>
                    <a:pt x="465" y="1031"/>
                  </a:lnTo>
                  <a:lnTo>
                    <a:pt x="443" y="1008"/>
                  </a:lnTo>
                  <a:lnTo>
                    <a:pt x="417" y="977"/>
                  </a:lnTo>
                  <a:lnTo>
                    <a:pt x="392" y="947"/>
                  </a:lnTo>
                  <a:lnTo>
                    <a:pt x="373" y="920"/>
                  </a:lnTo>
                  <a:lnTo>
                    <a:pt x="366" y="909"/>
                  </a:lnTo>
                  <a:lnTo>
                    <a:pt x="361" y="901"/>
                  </a:lnTo>
                  <a:lnTo>
                    <a:pt x="359" y="894"/>
                  </a:lnTo>
                  <a:lnTo>
                    <a:pt x="358" y="891"/>
                  </a:lnTo>
                  <a:lnTo>
                    <a:pt x="360" y="891"/>
                  </a:lnTo>
                  <a:lnTo>
                    <a:pt x="365" y="894"/>
                  </a:lnTo>
                  <a:lnTo>
                    <a:pt x="372" y="900"/>
                  </a:lnTo>
                  <a:lnTo>
                    <a:pt x="380" y="908"/>
                  </a:lnTo>
                  <a:lnTo>
                    <a:pt x="402" y="931"/>
                  </a:lnTo>
                  <a:lnTo>
                    <a:pt x="428" y="961"/>
                  </a:lnTo>
                  <a:close/>
                  <a:moveTo>
                    <a:pt x="602" y="1173"/>
                  </a:moveTo>
                  <a:lnTo>
                    <a:pt x="628" y="1205"/>
                  </a:lnTo>
                  <a:lnTo>
                    <a:pt x="648" y="1232"/>
                  </a:lnTo>
                  <a:lnTo>
                    <a:pt x="656" y="1244"/>
                  </a:lnTo>
                  <a:lnTo>
                    <a:pt x="661" y="1253"/>
                  </a:lnTo>
                  <a:lnTo>
                    <a:pt x="664" y="1259"/>
                  </a:lnTo>
                  <a:lnTo>
                    <a:pt x="664" y="1262"/>
                  </a:lnTo>
                  <a:lnTo>
                    <a:pt x="662" y="1262"/>
                  </a:lnTo>
                  <a:lnTo>
                    <a:pt x="658" y="1259"/>
                  </a:lnTo>
                  <a:lnTo>
                    <a:pt x="650" y="1254"/>
                  </a:lnTo>
                  <a:lnTo>
                    <a:pt x="642" y="1245"/>
                  </a:lnTo>
                  <a:lnTo>
                    <a:pt x="618" y="1220"/>
                  </a:lnTo>
                  <a:lnTo>
                    <a:pt x="592" y="1190"/>
                  </a:lnTo>
                  <a:lnTo>
                    <a:pt x="565" y="1157"/>
                  </a:lnTo>
                  <a:lnTo>
                    <a:pt x="544" y="1128"/>
                  </a:lnTo>
                  <a:lnTo>
                    <a:pt x="537" y="1118"/>
                  </a:lnTo>
                  <a:lnTo>
                    <a:pt x="531" y="1108"/>
                  </a:lnTo>
                  <a:lnTo>
                    <a:pt x="528" y="1103"/>
                  </a:lnTo>
                  <a:lnTo>
                    <a:pt x="528" y="1098"/>
                  </a:lnTo>
                  <a:lnTo>
                    <a:pt x="530" y="1098"/>
                  </a:lnTo>
                  <a:lnTo>
                    <a:pt x="536" y="1102"/>
                  </a:lnTo>
                  <a:lnTo>
                    <a:pt x="543" y="1108"/>
                  </a:lnTo>
                  <a:lnTo>
                    <a:pt x="552" y="1117"/>
                  </a:lnTo>
                  <a:lnTo>
                    <a:pt x="575" y="1141"/>
                  </a:lnTo>
                  <a:lnTo>
                    <a:pt x="602" y="1173"/>
                  </a:lnTo>
                  <a:close/>
                  <a:moveTo>
                    <a:pt x="163" y="560"/>
                  </a:moveTo>
                  <a:lnTo>
                    <a:pt x="185" y="587"/>
                  </a:lnTo>
                  <a:lnTo>
                    <a:pt x="201" y="610"/>
                  </a:lnTo>
                  <a:lnTo>
                    <a:pt x="208" y="619"/>
                  </a:lnTo>
                  <a:lnTo>
                    <a:pt x="211" y="627"/>
                  </a:lnTo>
                  <a:lnTo>
                    <a:pt x="214" y="633"/>
                  </a:lnTo>
                  <a:lnTo>
                    <a:pt x="214" y="635"/>
                  </a:lnTo>
                  <a:lnTo>
                    <a:pt x="212" y="635"/>
                  </a:lnTo>
                  <a:lnTo>
                    <a:pt x="208" y="633"/>
                  </a:lnTo>
                  <a:lnTo>
                    <a:pt x="202" y="628"/>
                  </a:lnTo>
                  <a:lnTo>
                    <a:pt x="195" y="620"/>
                  </a:lnTo>
                  <a:lnTo>
                    <a:pt x="176" y="600"/>
                  </a:lnTo>
                  <a:lnTo>
                    <a:pt x="155" y="574"/>
                  </a:lnTo>
                  <a:lnTo>
                    <a:pt x="133" y="546"/>
                  </a:lnTo>
                  <a:lnTo>
                    <a:pt x="117" y="522"/>
                  </a:lnTo>
                  <a:lnTo>
                    <a:pt x="110" y="513"/>
                  </a:lnTo>
                  <a:lnTo>
                    <a:pt x="106" y="505"/>
                  </a:lnTo>
                  <a:lnTo>
                    <a:pt x="104" y="499"/>
                  </a:lnTo>
                  <a:lnTo>
                    <a:pt x="104" y="497"/>
                  </a:lnTo>
                  <a:lnTo>
                    <a:pt x="106" y="497"/>
                  </a:lnTo>
                  <a:lnTo>
                    <a:pt x="110" y="499"/>
                  </a:lnTo>
                  <a:lnTo>
                    <a:pt x="116" y="505"/>
                  </a:lnTo>
                  <a:lnTo>
                    <a:pt x="123" y="512"/>
                  </a:lnTo>
                  <a:lnTo>
                    <a:pt x="142" y="533"/>
                  </a:lnTo>
                  <a:lnTo>
                    <a:pt x="163" y="560"/>
                  </a:lnTo>
                  <a:close/>
                  <a:moveTo>
                    <a:pt x="365" y="824"/>
                  </a:moveTo>
                  <a:lnTo>
                    <a:pt x="363" y="824"/>
                  </a:lnTo>
                  <a:lnTo>
                    <a:pt x="359" y="822"/>
                  </a:lnTo>
                  <a:lnTo>
                    <a:pt x="353" y="817"/>
                  </a:lnTo>
                  <a:lnTo>
                    <a:pt x="346" y="809"/>
                  </a:lnTo>
                  <a:lnTo>
                    <a:pt x="326" y="787"/>
                  </a:lnTo>
                  <a:lnTo>
                    <a:pt x="303" y="759"/>
                  </a:lnTo>
                  <a:lnTo>
                    <a:pt x="281" y="731"/>
                  </a:lnTo>
                  <a:lnTo>
                    <a:pt x="263" y="707"/>
                  </a:lnTo>
                  <a:lnTo>
                    <a:pt x="256" y="697"/>
                  </a:lnTo>
                  <a:lnTo>
                    <a:pt x="252" y="688"/>
                  </a:lnTo>
                  <a:lnTo>
                    <a:pt x="250" y="683"/>
                  </a:lnTo>
                  <a:lnTo>
                    <a:pt x="250" y="680"/>
                  </a:lnTo>
                  <a:lnTo>
                    <a:pt x="252" y="680"/>
                  </a:lnTo>
                  <a:lnTo>
                    <a:pt x="256" y="683"/>
                  </a:lnTo>
                  <a:lnTo>
                    <a:pt x="262" y="688"/>
                  </a:lnTo>
                  <a:lnTo>
                    <a:pt x="270" y="696"/>
                  </a:lnTo>
                  <a:lnTo>
                    <a:pt x="290" y="717"/>
                  </a:lnTo>
                  <a:lnTo>
                    <a:pt x="312" y="744"/>
                  </a:lnTo>
                  <a:lnTo>
                    <a:pt x="335" y="773"/>
                  </a:lnTo>
                  <a:lnTo>
                    <a:pt x="352" y="798"/>
                  </a:lnTo>
                  <a:lnTo>
                    <a:pt x="359" y="808"/>
                  </a:lnTo>
                  <a:lnTo>
                    <a:pt x="363" y="816"/>
                  </a:lnTo>
                  <a:lnTo>
                    <a:pt x="365" y="821"/>
                  </a:lnTo>
                  <a:lnTo>
                    <a:pt x="365" y="824"/>
                  </a:lnTo>
                  <a:close/>
                  <a:moveTo>
                    <a:pt x="470" y="939"/>
                  </a:moveTo>
                  <a:lnTo>
                    <a:pt x="494" y="968"/>
                  </a:lnTo>
                  <a:lnTo>
                    <a:pt x="512" y="994"/>
                  </a:lnTo>
                  <a:lnTo>
                    <a:pt x="520" y="1004"/>
                  </a:lnTo>
                  <a:lnTo>
                    <a:pt x="524" y="1013"/>
                  </a:lnTo>
                  <a:lnTo>
                    <a:pt x="527" y="1018"/>
                  </a:lnTo>
                  <a:lnTo>
                    <a:pt x="527" y="1022"/>
                  </a:lnTo>
                  <a:lnTo>
                    <a:pt x="525" y="1022"/>
                  </a:lnTo>
                  <a:lnTo>
                    <a:pt x="521" y="1019"/>
                  </a:lnTo>
                  <a:lnTo>
                    <a:pt x="513" y="1013"/>
                  </a:lnTo>
                  <a:lnTo>
                    <a:pt x="506" y="1005"/>
                  </a:lnTo>
                  <a:lnTo>
                    <a:pt x="485" y="983"/>
                  </a:lnTo>
                  <a:lnTo>
                    <a:pt x="460" y="955"/>
                  </a:lnTo>
                  <a:lnTo>
                    <a:pt x="436" y="925"/>
                  </a:lnTo>
                  <a:lnTo>
                    <a:pt x="418" y="899"/>
                  </a:lnTo>
                  <a:lnTo>
                    <a:pt x="412" y="888"/>
                  </a:lnTo>
                  <a:lnTo>
                    <a:pt x="406" y="880"/>
                  </a:lnTo>
                  <a:lnTo>
                    <a:pt x="404" y="874"/>
                  </a:lnTo>
                  <a:lnTo>
                    <a:pt x="404" y="871"/>
                  </a:lnTo>
                  <a:lnTo>
                    <a:pt x="406" y="871"/>
                  </a:lnTo>
                  <a:lnTo>
                    <a:pt x="411" y="874"/>
                  </a:lnTo>
                  <a:lnTo>
                    <a:pt x="417" y="879"/>
                  </a:lnTo>
                  <a:lnTo>
                    <a:pt x="426" y="887"/>
                  </a:lnTo>
                  <a:lnTo>
                    <a:pt x="446" y="909"/>
                  </a:lnTo>
                  <a:lnTo>
                    <a:pt x="470" y="939"/>
                  </a:lnTo>
                  <a:close/>
                  <a:moveTo>
                    <a:pt x="137" y="457"/>
                  </a:moveTo>
                  <a:lnTo>
                    <a:pt x="135" y="457"/>
                  </a:lnTo>
                  <a:lnTo>
                    <a:pt x="132" y="455"/>
                  </a:lnTo>
                  <a:lnTo>
                    <a:pt x="127" y="451"/>
                  </a:lnTo>
                  <a:lnTo>
                    <a:pt x="120" y="444"/>
                  </a:lnTo>
                  <a:lnTo>
                    <a:pt x="103" y="426"/>
                  </a:lnTo>
                  <a:lnTo>
                    <a:pt x="83" y="401"/>
                  </a:lnTo>
                  <a:lnTo>
                    <a:pt x="64" y="376"/>
                  </a:lnTo>
                  <a:lnTo>
                    <a:pt x="49" y="355"/>
                  </a:lnTo>
                  <a:lnTo>
                    <a:pt x="44" y="346"/>
                  </a:lnTo>
                  <a:lnTo>
                    <a:pt x="40" y="339"/>
                  </a:lnTo>
                  <a:lnTo>
                    <a:pt x="38" y="334"/>
                  </a:lnTo>
                  <a:lnTo>
                    <a:pt x="38" y="331"/>
                  </a:lnTo>
                  <a:lnTo>
                    <a:pt x="40" y="331"/>
                  </a:lnTo>
                  <a:lnTo>
                    <a:pt x="44" y="333"/>
                  </a:lnTo>
                  <a:lnTo>
                    <a:pt x="49" y="337"/>
                  </a:lnTo>
                  <a:lnTo>
                    <a:pt x="55" y="345"/>
                  </a:lnTo>
                  <a:lnTo>
                    <a:pt x="73" y="363"/>
                  </a:lnTo>
                  <a:lnTo>
                    <a:pt x="92" y="387"/>
                  </a:lnTo>
                  <a:lnTo>
                    <a:pt x="110" y="413"/>
                  </a:lnTo>
                  <a:lnTo>
                    <a:pt x="126" y="435"/>
                  </a:lnTo>
                  <a:lnTo>
                    <a:pt x="131" y="443"/>
                  </a:lnTo>
                  <a:lnTo>
                    <a:pt x="135" y="450"/>
                  </a:lnTo>
                  <a:lnTo>
                    <a:pt x="137" y="455"/>
                  </a:lnTo>
                  <a:lnTo>
                    <a:pt x="137" y="457"/>
                  </a:lnTo>
                  <a:close/>
                  <a:moveTo>
                    <a:pt x="227" y="558"/>
                  </a:moveTo>
                  <a:lnTo>
                    <a:pt x="246" y="585"/>
                  </a:lnTo>
                  <a:lnTo>
                    <a:pt x="263" y="607"/>
                  </a:lnTo>
                  <a:lnTo>
                    <a:pt x="269" y="616"/>
                  </a:lnTo>
                  <a:lnTo>
                    <a:pt x="272" y="623"/>
                  </a:lnTo>
                  <a:lnTo>
                    <a:pt x="275" y="629"/>
                  </a:lnTo>
                  <a:lnTo>
                    <a:pt x="275" y="631"/>
                  </a:lnTo>
                  <a:lnTo>
                    <a:pt x="273" y="631"/>
                  </a:lnTo>
                  <a:lnTo>
                    <a:pt x="269" y="629"/>
                  </a:lnTo>
                  <a:lnTo>
                    <a:pt x="264" y="623"/>
                  </a:lnTo>
                  <a:lnTo>
                    <a:pt x="256" y="617"/>
                  </a:lnTo>
                  <a:lnTo>
                    <a:pt x="239" y="598"/>
                  </a:lnTo>
                  <a:lnTo>
                    <a:pt x="217" y="572"/>
                  </a:lnTo>
                  <a:lnTo>
                    <a:pt x="198" y="546"/>
                  </a:lnTo>
                  <a:lnTo>
                    <a:pt x="182" y="523"/>
                  </a:lnTo>
                  <a:lnTo>
                    <a:pt x="176" y="513"/>
                  </a:lnTo>
                  <a:lnTo>
                    <a:pt x="172" y="506"/>
                  </a:lnTo>
                  <a:lnTo>
                    <a:pt x="170" y="501"/>
                  </a:lnTo>
                  <a:lnTo>
                    <a:pt x="169" y="498"/>
                  </a:lnTo>
                  <a:lnTo>
                    <a:pt x="171" y="498"/>
                  </a:lnTo>
                  <a:lnTo>
                    <a:pt x="175" y="500"/>
                  </a:lnTo>
                  <a:lnTo>
                    <a:pt x="181" y="506"/>
                  </a:lnTo>
                  <a:lnTo>
                    <a:pt x="188" y="512"/>
                  </a:lnTo>
                  <a:lnTo>
                    <a:pt x="205" y="533"/>
                  </a:lnTo>
                  <a:lnTo>
                    <a:pt x="227" y="558"/>
                  </a:lnTo>
                  <a:close/>
                  <a:moveTo>
                    <a:pt x="370" y="736"/>
                  </a:moveTo>
                  <a:lnTo>
                    <a:pt x="391" y="763"/>
                  </a:lnTo>
                  <a:lnTo>
                    <a:pt x="408" y="786"/>
                  </a:lnTo>
                  <a:lnTo>
                    <a:pt x="414" y="796"/>
                  </a:lnTo>
                  <a:lnTo>
                    <a:pt x="418" y="804"/>
                  </a:lnTo>
                  <a:lnTo>
                    <a:pt x="421" y="809"/>
                  </a:lnTo>
                  <a:lnTo>
                    <a:pt x="421" y="812"/>
                  </a:lnTo>
                  <a:lnTo>
                    <a:pt x="419" y="812"/>
                  </a:lnTo>
                  <a:lnTo>
                    <a:pt x="415" y="810"/>
                  </a:lnTo>
                  <a:lnTo>
                    <a:pt x="408" y="805"/>
                  </a:lnTo>
                  <a:lnTo>
                    <a:pt x="401" y="797"/>
                  </a:lnTo>
                  <a:lnTo>
                    <a:pt x="383" y="778"/>
                  </a:lnTo>
                  <a:lnTo>
                    <a:pt x="361" y="751"/>
                  </a:lnTo>
                  <a:lnTo>
                    <a:pt x="339" y="724"/>
                  </a:lnTo>
                  <a:lnTo>
                    <a:pt x="322" y="700"/>
                  </a:lnTo>
                  <a:lnTo>
                    <a:pt x="317" y="690"/>
                  </a:lnTo>
                  <a:lnTo>
                    <a:pt x="311" y="683"/>
                  </a:lnTo>
                  <a:lnTo>
                    <a:pt x="309" y="676"/>
                  </a:lnTo>
                  <a:lnTo>
                    <a:pt x="309" y="674"/>
                  </a:lnTo>
                  <a:lnTo>
                    <a:pt x="311" y="674"/>
                  </a:lnTo>
                  <a:lnTo>
                    <a:pt x="316" y="676"/>
                  </a:lnTo>
                  <a:lnTo>
                    <a:pt x="321" y="682"/>
                  </a:lnTo>
                  <a:lnTo>
                    <a:pt x="329" y="689"/>
                  </a:lnTo>
                  <a:lnTo>
                    <a:pt x="348" y="710"/>
                  </a:lnTo>
                  <a:lnTo>
                    <a:pt x="370" y="736"/>
                  </a:lnTo>
                  <a:close/>
                  <a:moveTo>
                    <a:pt x="576" y="1001"/>
                  </a:moveTo>
                  <a:lnTo>
                    <a:pt x="574" y="1001"/>
                  </a:lnTo>
                  <a:lnTo>
                    <a:pt x="569" y="999"/>
                  </a:lnTo>
                  <a:lnTo>
                    <a:pt x="563" y="994"/>
                  </a:lnTo>
                  <a:lnTo>
                    <a:pt x="555" y="986"/>
                  </a:lnTo>
                  <a:lnTo>
                    <a:pt x="535" y="964"/>
                  </a:lnTo>
                  <a:lnTo>
                    <a:pt x="511" y="937"/>
                  </a:lnTo>
                  <a:lnTo>
                    <a:pt x="488" y="908"/>
                  </a:lnTo>
                  <a:lnTo>
                    <a:pt x="471" y="884"/>
                  </a:lnTo>
                  <a:lnTo>
                    <a:pt x="465" y="874"/>
                  </a:lnTo>
                  <a:lnTo>
                    <a:pt x="459" y="865"/>
                  </a:lnTo>
                  <a:lnTo>
                    <a:pt x="457" y="860"/>
                  </a:lnTo>
                  <a:lnTo>
                    <a:pt x="457" y="857"/>
                  </a:lnTo>
                  <a:lnTo>
                    <a:pt x="459" y="857"/>
                  </a:lnTo>
                  <a:lnTo>
                    <a:pt x="463" y="859"/>
                  </a:lnTo>
                  <a:lnTo>
                    <a:pt x="470" y="864"/>
                  </a:lnTo>
                  <a:lnTo>
                    <a:pt x="478" y="873"/>
                  </a:lnTo>
                  <a:lnTo>
                    <a:pt x="498" y="893"/>
                  </a:lnTo>
                  <a:lnTo>
                    <a:pt x="522" y="921"/>
                  </a:lnTo>
                  <a:lnTo>
                    <a:pt x="544" y="950"/>
                  </a:lnTo>
                  <a:lnTo>
                    <a:pt x="562" y="974"/>
                  </a:lnTo>
                  <a:lnTo>
                    <a:pt x="568" y="985"/>
                  </a:lnTo>
                  <a:lnTo>
                    <a:pt x="573" y="993"/>
                  </a:lnTo>
                  <a:lnTo>
                    <a:pt x="576" y="998"/>
                  </a:lnTo>
                  <a:lnTo>
                    <a:pt x="576" y="1001"/>
                  </a:lnTo>
                  <a:close/>
                  <a:moveTo>
                    <a:pt x="168" y="399"/>
                  </a:moveTo>
                  <a:lnTo>
                    <a:pt x="186" y="423"/>
                  </a:lnTo>
                  <a:lnTo>
                    <a:pt x="200" y="443"/>
                  </a:lnTo>
                  <a:lnTo>
                    <a:pt x="205" y="452"/>
                  </a:lnTo>
                  <a:lnTo>
                    <a:pt x="210" y="458"/>
                  </a:lnTo>
                  <a:lnTo>
                    <a:pt x="212" y="464"/>
                  </a:lnTo>
                  <a:lnTo>
                    <a:pt x="212" y="466"/>
                  </a:lnTo>
                  <a:lnTo>
                    <a:pt x="210" y="466"/>
                  </a:lnTo>
                  <a:lnTo>
                    <a:pt x="207" y="464"/>
                  </a:lnTo>
                  <a:lnTo>
                    <a:pt x="201" y="459"/>
                  </a:lnTo>
                  <a:lnTo>
                    <a:pt x="195" y="453"/>
                  </a:lnTo>
                  <a:lnTo>
                    <a:pt x="178" y="436"/>
                  </a:lnTo>
                  <a:lnTo>
                    <a:pt x="159" y="412"/>
                  </a:lnTo>
                  <a:lnTo>
                    <a:pt x="141" y="388"/>
                  </a:lnTo>
                  <a:lnTo>
                    <a:pt x="127" y="367"/>
                  </a:lnTo>
                  <a:lnTo>
                    <a:pt x="121" y="358"/>
                  </a:lnTo>
                  <a:lnTo>
                    <a:pt x="118" y="351"/>
                  </a:lnTo>
                  <a:lnTo>
                    <a:pt x="116" y="346"/>
                  </a:lnTo>
                  <a:lnTo>
                    <a:pt x="115" y="344"/>
                  </a:lnTo>
                  <a:lnTo>
                    <a:pt x="117" y="344"/>
                  </a:lnTo>
                  <a:lnTo>
                    <a:pt x="121" y="346"/>
                  </a:lnTo>
                  <a:lnTo>
                    <a:pt x="127" y="350"/>
                  </a:lnTo>
                  <a:lnTo>
                    <a:pt x="133" y="357"/>
                  </a:lnTo>
                  <a:lnTo>
                    <a:pt x="149" y="375"/>
                  </a:lnTo>
                  <a:lnTo>
                    <a:pt x="168" y="399"/>
                  </a:lnTo>
                  <a:close/>
                  <a:moveTo>
                    <a:pt x="344" y="632"/>
                  </a:moveTo>
                  <a:lnTo>
                    <a:pt x="341" y="632"/>
                  </a:lnTo>
                  <a:lnTo>
                    <a:pt x="338" y="630"/>
                  </a:lnTo>
                  <a:lnTo>
                    <a:pt x="333" y="626"/>
                  </a:lnTo>
                  <a:lnTo>
                    <a:pt x="326" y="619"/>
                  </a:lnTo>
                  <a:lnTo>
                    <a:pt x="309" y="601"/>
                  </a:lnTo>
                  <a:lnTo>
                    <a:pt x="289" y="576"/>
                  </a:lnTo>
                  <a:lnTo>
                    <a:pt x="269" y="551"/>
                  </a:lnTo>
                  <a:lnTo>
                    <a:pt x="254" y="530"/>
                  </a:lnTo>
                  <a:lnTo>
                    <a:pt x="249" y="521"/>
                  </a:lnTo>
                  <a:lnTo>
                    <a:pt x="245" y="513"/>
                  </a:lnTo>
                  <a:lnTo>
                    <a:pt x="243" y="508"/>
                  </a:lnTo>
                  <a:lnTo>
                    <a:pt x="243" y="506"/>
                  </a:lnTo>
                  <a:lnTo>
                    <a:pt x="245" y="506"/>
                  </a:lnTo>
                  <a:lnTo>
                    <a:pt x="249" y="508"/>
                  </a:lnTo>
                  <a:lnTo>
                    <a:pt x="254" y="512"/>
                  </a:lnTo>
                  <a:lnTo>
                    <a:pt x="261" y="519"/>
                  </a:lnTo>
                  <a:lnTo>
                    <a:pt x="278" y="537"/>
                  </a:lnTo>
                  <a:lnTo>
                    <a:pt x="298" y="562"/>
                  </a:lnTo>
                  <a:lnTo>
                    <a:pt x="317" y="587"/>
                  </a:lnTo>
                  <a:lnTo>
                    <a:pt x="333" y="608"/>
                  </a:lnTo>
                  <a:lnTo>
                    <a:pt x="338" y="617"/>
                  </a:lnTo>
                  <a:lnTo>
                    <a:pt x="341" y="625"/>
                  </a:lnTo>
                  <a:lnTo>
                    <a:pt x="344" y="630"/>
                  </a:lnTo>
                  <a:lnTo>
                    <a:pt x="344" y="632"/>
                  </a:lnTo>
                  <a:close/>
                  <a:moveTo>
                    <a:pt x="435" y="731"/>
                  </a:moveTo>
                  <a:lnTo>
                    <a:pt x="456" y="758"/>
                  </a:lnTo>
                  <a:lnTo>
                    <a:pt x="472" y="781"/>
                  </a:lnTo>
                  <a:lnTo>
                    <a:pt x="478" y="791"/>
                  </a:lnTo>
                  <a:lnTo>
                    <a:pt x="482" y="798"/>
                  </a:lnTo>
                  <a:lnTo>
                    <a:pt x="484" y="803"/>
                  </a:lnTo>
                  <a:lnTo>
                    <a:pt x="484" y="806"/>
                  </a:lnTo>
                  <a:lnTo>
                    <a:pt x="482" y="806"/>
                  </a:lnTo>
                  <a:lnTo>
                    <a:pt x="479" y="804"/>
                  </a:lnTo>
                  <a:lnTo>
                    <a:pt x="472" y="798"/>
                  </a:lnTo>
                  <a:lnTo>
                    <a:pt x="466" y="792"/>
                  </a:lnTo>
                  <a:lnTo>
                    <a:pt x="447" y="772"/>
                  </a:lnTo>
                  <a:lnTo>
                    <a:pt x="426" y="746"/>
                  </a:lnTo>
                  <a:lnTo>
                    <a:pt x="405" y="721"/>
                  </a:lnTo>
                  <a:lnTo>
                    <a:pt x="389" y="698"/>
                  </a:lnTo>
                  <a:lnTo>
                    <a:pt x="384" y="688"/>
                  </a:lnTo>
                  <a:lnTo>
                    <a:pt x="379" y="681"/>
                  </a:lnTo>
                  <a:lnTo>
                    <a:pt x="377" y="675"/>
                  </a:lnTo>
                  <a:lnTo>
                    <a:pt x="376" y="673"/>
                  </a:lnTo>
                  <a:lnTo>
                    <a:pt x="378" y="673"/>
                  </a:lnTo>
                  <a:lnTo>
                    <a:pt x="383" y="675"/>
                  </a:lnTo>
                  <a:lnTo>
                    <a:pt x="388" y="681"/>
                  </a:lnTo>
                  <a:lnTo>
                    <a:pt x="395" y="687"/>
                  </a:lnTo>
                  <a:lnTo>
                    <a:pt x="414" y="707"/>
                  </a:lnTo>
                  <a:lnTo>
                    <a:pt x="435" y="731"/>
                  </a:lnTo>
                  <a:close/>
                  <a:moveTo>
                    <a:pt x="581" y="910"/>
                  </a:moveTo>
                  <a:lnTo>
                    <a:pt x="603" y="937"/>
                  </a:lnTo>
                  <a:lnTo>
                    <a:pt x="620" y="961"/>
                  </a:lnTo>
                  <a:lnTo>
                    <a:pt x="625" y="971"/>
                  </a:lnTo>
                  <a:lnTo>
                    <a:pt x="630" y="978"/>
                  </a:lnTo>
                  <a:lnTo>
                    <a:pt x="633" y="984"/>
                  </a:lnTo>
                  <a:lnTo>
                    <a:pt x="633" y="987"/>
                  </a:lnTo>
                  <a:lnTo>
                    <a:pt x="631" y="987"/>
                  </a:lnTo>
                  <a:lnTo>
                    <a:pt x="626" y="985"/>
                  </a:lnTo>
                  <a:lnTo>
                    <a:pt x="620" y="980"/>
                  </a:lnTo>
                  <a:lnTo>
                    <a:pt x="612" y="972"/>
                  </a:lnTo>
                  <a:lnTo>
                    <a:pt x="593" y="953"/>
                  </a:lnTo>
                  <a:lnTo>
                    <a:pt x="571" y="927"/>
                  </a:lnTo>
                  <a:lnTo>
                    <a:pt x="549" y="899"/>
                  </a:lnTo>
                  <a:lnTo>
                    <a:pt x="533" y="875"/>
                  </a:lnTo>
                  <a:lnTo>
                    <a:pt x="526" y="865"/>
                  </a:lnTo>
                  <a:lnTo>
                    <a:pt x="522" y="858"/>
                  </a:lnTo>
                  <a:lnTo>
                    <a:pt x="519" y="851"/>
                  </a:lnTo>
                  <a:lnTo>
                    <a:pt x="519" y="849"/>
                  </a:lnTo>
                  <a:lnTo>
                    <a:pt x="521" y="848"/>
                  </a:lnTo>
                  <a:lnTo>
                    <a:pt x="525" y="851"/>
                  </a:lnTo>
                  <a:lnTo>
                    <a:pt x="531" y="855"/>
                  </a:lnTo>
                  <a:lnTo>
                    <a:pt x="539" y="863"/>
                  </a:lnTo>
                  <a:lnTo>
                    <a:pt x="558" y="884"/>
                  </a:lnTo>
                  <a:lnTo>
                    <a:pt x="581" y="910"/>
                  </a:lnTo>
                  <a:close/>
                  <a:moveTo>
                    <a:pt x="126" y="278"/>
                  </a:moveTo>
                  <a:lnTo>
                    <a:pt x="108" y="255"/>
                  </a:lnTo>
                  <a:lnTo>
                    <a:pt x="95" y="236"/>
                  </a:lnTo>
                  <a:lnTo>
                    <a:pt x="91" y="228"/>
                  </a:lnTo>
                  <a:lnTo>
                    <a:pt x="88" y="222"/>
                  </a:lnTo>
                  <a:lnTo>
                    <a:pt x="86" y="218"/>
                  </a:lnTo>
                  <a:lnTo>
                    <a:pt x="86" y="215"/>
                  </a:lnTo>
                  <a:lnTo>
                    <a:pt x="88" y="215"/>
                  </a:lnTo>
                  <a:lnTo>
                    <a:pt x="91" y="218"/>
                  </a:lnTo>
                  <a:lnTo>
                    <a:pt x="95" y="221"/>
                  </a:lnTo>
                  <a:lnTo>
                    <a:pt x="102" y="227"/>
                  </a:lnTo>
                  <a:lnTo>
                    <a:pt x="116" y="244"/>
                  </a:lnTo>
                  <a:lnTo>
                    <a:pt x="133" y="264"/>
                  </a:lnTo>
                  <a:lnTo>
                    <a:pt x="150" y="287"/>
                  </a:lnTo>
                  <a:lnTo>
                    <a:pt x="163" y="306"/>
                  </a:lnTo>
                  <a:lnTo>
                    <a:pt x="168" y="314"/>
                  </a:lnTo>
                  <a:lnTo>
                    <a:pt x="171" y="320"/>
                  </a:lnTo>
                  <a:lnTo>
                    <a:pt x="173" y="324"/>
                  </a:lnTo>
                  <a:lnTo>
                    <a:pt x="173" y="327"/>
                  </a:lnTo>
                  <a:lnTo>
                    <a:pt x="171" y="328"/>
                  </a:lnTo>
                  <a:lnTo>
                    <a:pt x="168" y="326"/>
                  </a:lnTo>
                  <a:lnTo>
                    <a:pt x="163" y="321"/>
                  </a:lnTo>
                  <a:lnTo>
                    <a:pt x="157" y="316"/>
                  </a:lnTo>
                  <a:lnTo>
                    <a:pt x="143" y="300"/>
                  </a:lnTo>
                  <a:lnTo>
                    <a:pt x="126" y="278"/>
                  </a:lnTo>
                  <a:close/>
                  <a:moveTo>
                    <a:pt x="252" y="414"/>
                  </a:moveTo>
                  <a:lnTo>
                    <a:pt x="269" y="438"/>
                  </a:lnTo>
                  <a:lnTo>
                    <a:pt x="283" y="457"/>
                  </a:lnTo>
                  <a:lnTo>
                    <a:pt x="288" y="466"/>
                  </a:lnTo>
                  <a:lnTo>
                    <a:pt x="292" y="472"/>
                  </a:lnTo>
                  <a:lnTo>
                    <a:pt x="293" y="477"/>
                  </a:lnTo>
                  <a:lnTo>
                    <a:pt x="293" y="479"/>
                  </a:lnTo>
                  <a:lnTo>
                    <a:pt x="292" y="480"/>
                  </a:lnTo>
                  <a:lnTo>
                    <a:pt x="288" y="478"/>
                  </a:lnTo>
                  <a:lnTo>
                    <a:pt x="283" y="473"/>
                  </a:lnTo>
                  <a:lnTo>
                    <a:pt x="277" y="467"/>
                  </a:lnTo>
                  <a:lnTo>
                    <a:pt x="261" y="450"/>
                  </a:lnTo>
                  <a:lnTo>
                    <a:pt x="242" y="428"/>
                  </a:lnTo>
                  <a:lnTo>
                    <a:pt x="225" y="404"/>
                  </a:lnTo>
                  <a:lnTo>
                    <a:pt x="211" y="385"/>
                  </a:lnTo>
                  <a:lnTo>
                    <a:pt x="207" y="376"/>
                  </a:lnTo>
                  <a:lnTo>
                    <a:pt x="203" y="370"/>
                  </a:lnTo>
                  <a:lnTo>
                    <a:pt x="201" y="365"/>
                  </a:lnTo>
                  <a:lnTo>
                    <a:pt x="201" y="362"/>
                  </a:lnTo>
                  <a:lnTo>
                    <a:pt x="202" y="362"/>
                  </a:lnTo>
                  <a:lnTo>
                    <a:pt x="207" y="364"/>
                  </a:lnTo>
                  <a:lnTo>
                    <a:pt x="211" y="369"/>
                  </a:lnTo>
                  <a:lnTo>
                    <a:pt x="217" y="375"/>
                  </a:lnTo>
                  <a:lnTo>
                    <a:pt x="234" y="391"/>
                  </a:lnTo>
                  <a:lnTo>
                    <a:pt x="252" y="414"/>
                  </a:lnTo>
                  <a:close/>
                  <a:moveTo>
                    <a:pt x="376" y="571"/>
                  </a:moveTo>
                  <a:lnTo>
                    <a:pt x="394" y="594"/>
                  </a:lnTo>
                  <a:lnTo>
                    <a:pt x="410" y="616"/>
                  </a:lnTo>
                  <a:lnTo>
                    <a:pt x="415" y="623"/>
                  </a:lnTo>
                  <a:lnTo>
                    <a:pt x="418" y="631"/>
                  </a:lnTo>
                  <a:lnTo>
                    <a:pt x="420" y="635"/>
                  </a:lnTo>
                  <a:lnTo>
                    <a:pt x="420" y="639"/>
                  </a:lnTo>
                  <a:lnTo>
                    <a:pt x="418" y="639"/>
                  </a:lnTo>
                  <a:lnTo>
                    <a:pt x="415" y="636"/>
                  </a:lnTo>
                  <a:lnTo>
                    <a:pt x="410" y="632"/>
                  </a:lnTo>
                  <a:lnTo>
                    <a:pt x="403" y="626"/>
                  </a:lnTo>
                  <a:lnTo>
                    <a:pt x="387" y="608"/>
                  </a:lnTo>
                  <a:lnTo>
                    <a:pt x="367" y="585"/>
                  </a:lnTo>
                  <a:lnTo>
                    <a:pt x="349" y="561"/>
                  </a:lnTo>
                  <a:lnTo>
                    <a:pt x="334" y="539"/>
                  </a:lnTo>
                  <a:lnTo>
                    <a:pt x="329" y="531"/>
                  </a:lnTo>
                  <a:lnTo>
                    <a:pt x="324" y="524"/>
                  </a:lnTo>
                  <a:lnTo>
                    <a:pt x="323" y="519"/>
                  </a:lnTo>
                  <a:lnTo>
                    <a:pt x="323" y="516"/>
                  </a:lnTo>
                  <a:lnTo>
                    <a:pt x="324" y="516"/>
                  </a:lnTo>
                  <a:lnTo>
                    <a:pt x="329" y="518"/>
                  </a:lnTo>
                  <a:lnTo>
                    <a:pt x="334" y="523"/>
                  </a:lnTo>
                  <a:lnTo>
                    <a:pt x="340" y="530"/>
                  </a:lnTo>
                  <a:lnTo>
                    <a:pt x="357" y="547"/>
                  </a:lnTo>
                  <a:lnTo>
                    <a:pt x="376" y="571"/>
                  </a:lnTo>
                  <a:close/>
                  <a:moveTo>
                    <a:pt x="555" y="805"/>
                  </a:moveTo>
                  <a:lnTo>
                    <a:pt x="553" y="805"/>
                  </a:lnTo>
                  <a:lnTo>
                    <a:pt x="550" y="803"/>
                  </a:lnTo>
                  <a:lnTo>
                    <a:pt x="543" y="798"/>
                  </a:lnTo>
                  <a:lnTo>
                    <a:pt x="537" y="792"/>
                  </a:lnTo>
                  <a:lnTo>
                    <a:pt x="520" y="772"/>
                  </a:lnTo>
                  <a:lnTo>
                    <a:pt x="499" y="749"/>
                  </a:lnTo>
                  <a:lnTo>
                    <a:pt x="480" y="724"/>
                  </a:lnTo>
                  <a:lnTo>
                    <a:pt x="463" y="702"/>
                  </a:lnTo>
                  <a:lnTo>
                    <a:pt x="458" y="692"/>
                  </a:lnTo>
                  <a:lnTo>
                    <a:pt x="455" y="686"/>
                  </a:lnTo>
                  <a:lnTo>
                    <a:pt x="453" y="681"/>
                  </a:lnTo>
                  <a:lnTo>
                    <a:pt x="453" y="677"/>
                  </a:lnTo>
                  <a:lnTo>
                    <a:pt x="455" y="677"/>
                  </a:lnTo>
                  <a:lnTo>
                    <a:pt x="458" y="680"/>
                  </a:lnTo>
                  <a:lnTo>
                    <a:pt x="463" y="684"/>
                  </a:lnTo>
                  <a:lnTo>
                    <a:pt x="471" y="691"/>
                  </a:lnTo>
                  <a:lnTo>
                    <a:pt x="488" y="710"/>
                  </a:lnTo>
                  <a:lnTo>
                    <a:pt x="509" y="734"/>
                  </a:lnTo>
                  <a:lnTo>
                    <a:pt x="528" y="758"/>
                  </a:lnTo>
                  <a:lnTo>
                    <a:pt x="543" y="781"/>
                  </a:lnTo>
                  <a:lnTo>
                    <a:pt x="549" y="790"/>
                  </a:lnTo>
                  <a:lnTo>
                    <a:pt x="553" y="796"/>
                  </a:lnTo>
                  <a:lnTo>
                    <a:pt x="555" y="801"/>
                  </a:lnTo>
                  <a:lnTo>
                    <a:pt x="555" y="805"/>
                  </a:lnTo>
                  <a:close/>
                  <a:moveTo>
                    <a:pt x="114" y="167"/>
                  </a:moveTo>
                  <a:lnTo>
                    <a:pt x="99" y="146"/>
                  </a:lnTo>
                  <a:lnTo>
                    <a:pt x="87" y="129"/>
                  </a:lnTo>
                  <a:lnTo>
                    <a:pt x="82" y="122"/>
                  </a:lnTo>
                  <a:lnTo>
                    <a:pt x="79" y="116"/>
                  </a:lnTo>
                  <a:lnTo>
                    <a:pt x="78" y="112"/>
                  </a:lnTo>
                  <a:lnTo>
                    <a:pt x="78" y="110"/>
                  </a:lnTo>
                  <a:lnTo>
                    <a:pt x="79" y="110"/>
                  </a:lnTo>
                  <a:lnTo>
                    <a:pt x="82" y="111"/>
                  </a:lnTo>
                  <a:lnTo>
                    <a:pt x="87" y="115"/>
                  </a:lnTo>
                  <a:lnTo>
                    <a:pt x="92" y="121"/>
                  </a:lnTo>
                  <a:lnTo>
                    <a:pt x="106" y="135"/>
                  </a:lnTo>
                  <a:lnTo>
                    <a:pt x="121" y="154"/>
                  </a:lnTo>
                  <a:lnTo>
                    <a:pt x="136" y="174"/>
                  </a:lnTo>
                  <a:lnTo>
                    <a:pt x="148" y="192"/>
                  </a:lnTo>
                  <a:lnTo>
                    <a:pt x="153" y="199"/>
                  </a:lnTo>
                  <a:lnTo>
                    <a:pt x="156" y="205"/>
                  </a:lnTo>
                  <a:lnTo>
                    <a:pt x="157" y="209"/>
                  </a:lnTo>
                  <a:lnTo>
                    <a:pt x="157" y="211"/>
                  </a:lnTo>
                  <a:lnTo>
                    <a:pt x="156" y="211"/>
                  </a:lnTo>
                  <a:lnTo>
                    <a:pt x="153" y="210"/>
                  </a:lnTo>
                  <a:lnTo>
                    <a:pt x="148" y="206"/>
                  </a:lnTo>
                  <a:lnTo>
                    <a:pt x="143" y="200"/>
                  </a:lnTo>
                  <a:lnTo>
                    <a:pt x="129" y="186"/>
                  </a:lnTo>
                  <a:lnTo>
                    <a:pt x="114" y="167"/>
                  </a:lnTo>
                  <a:close/>
                  <a:moveTo>
                    <a:pt x="221" y="304"/>
                  </a:moveTo>
                  <a:lnTo>
                    <a:pt x="204" y="283"/>
                  </a:lnTo>
                  <a:lnTo>
                    <a:pt x="193" y="265"/>
                  </a:lnTo>
                  <a:lnTo>
                    <a:pt x="187" y="258"/>
                  </a:lnTo>
                  <a:lnTo>
                    <a:pt x="185" y="251"/>
                  </a:lnTo>
                  <a:lnTo>
                    <a:pt x="183" y="247"/>
                  </a:lnTo>
                  <a:lnTo>
                    <a:pt x="183" y="245"/>
                  </a:lnTo>
                  <a:lnTo>
                    <a:pt x="184" y="244"/>
                  </a:lnTo>
                  <a:lnTo>
                    <a:pt x="187" y="246"/>
                  </a:lnTo>
                  <a:lnTo>
                    <a:pt x="193" y="250"/>
                  </a:lnTo>
                  <a:lnTo>
                    <a:pt x="198" y="255"/>
                  </a:lnTo>
                  <a:lnTo>
                    <a:pt x="212" y="271"/>
                  </a:lnTo>
                  <a:lnTo>
                    <a:pt x="229" y="291"/>
                  </a:lnTo>
                  <a:lnTo>
                    <a:pt x="244" y="313"/>
                  </a:lnTo>
                  <a:lnTo>
                    <a:pt x="257" y="331"/>
                  </a:lnTo>
                  <a:lnTo>
                    <a:pt x="262" y="339"/>
                  </a:lnTo>
                  <a:lnTo>
                    <a:pt x="265" y="344"/>
                  </a:lnTo>
                  <a:lnTo>
                    <a:pt x="267" y="348"/>
                  </a:lnTo>
                  <a:lnTo>
                    <a:pt x="267" y="350"/>
                  </a:lnTo>
                  <a:lnTo>
                    <a:pt x="265" y="351"/>
                  </a:lnTo>
                  <a:lnTo>
                    <a:pt x="262" y="349"/>
                  </a:lnTo>
                  <a:lnTo>
                    <a:pt x="257" y="346"/>
                  </a:lnTo>
                  <a:lnTo>
                    <a:pt x="251" y="340"/>
                  </a:lnTo>
                  <a:lnTo>
                    <a:pt x="237" y="324"/>
                  </a:lnTo>
                  <a:lnTo>
                    <a:pt x="221" y="304"/>
                  </a:lnTo>
                  <a:close/>
                  <a:moveTo>
                    <a:pt x="334" y="448"/>
                  </a:moveTo>
                  <a:lnTo>
                    <a:pt x="317" y="426"/>
                  </a:lnTo>
                  <a:lnTo>
                    <a:pt x="304" y="407"/>
                  </a:lnTo>
                  <a:lnTo>
                    <a:pt x="298" y="399"/>
                  </a:lnTo>
                  <a:lnTo>
                    <a:pt x="295" y="392"/>
                  </a:lnTo>
                  <a:lnTo>
                    <a:pt x="294" y="387"/>
                  </a:lnTo>
                  <a:lnTo>
                    <a:pt x="294" y="385"/>
                  </a:lnTo>
                  <a:lnTo>
                    <a:pt x="295" y="385"/>
                  </a:lnTo>
                  <a:lnTo>
                    <a:pt x="298" y="387"/>
                  </a:lnTo>
                  <a:lnTo>
                    <a:pt x="304" y="390"/>
                  </a:lnTo>
                  <a:lnTo>
                    <a:pt x="309" y="397"/>
                  </a:lnTo>
                  <a:lnTo>
                    <a:pt x="324" y="413"/>
                  </a:lnTo>
                  <a:lnTo>
                    <a:pt x="343" y="435"/>
                  </a:lnTo>
                  <a:lnTo>
                    <a:pt x="359" y="456"/>
                  </a:lnTo>
                  <a:lnTo>
                    <a:pt x="373" y="476"/>
                  </a:lnTo>
                  <a:lnTo>
                    <a:pt x="377" y="483"/>
                  </a:lnTo>
                  <a:lnTo>
                    <a:pt x="380" y="490"/>
                  </a:lnTo>
                  <a:lnTo>
                    <a:pt x="383" y="494"/>
                  </a:lnTo>
                  <a:lnTo>
                    <a:pt x="383" y="497"/>
                  </a:lnTo>
                  <a:lnTo>
                    <a:pt x="380" y="497"/>
                  </a:lnTo>
                  <a:lnTo>
                    <a:pt x="377" y="495"/>
                  </a:lnTo>
                  <a:lnTo>
                    <a:pt x="372" y="492"/>
                  </a:lnTo>
                  <a:lnTo>
                    <a:pt x="366" y="485"/>
                  </a:lnTo>
                  <a:lnTo>
                    <a:pt x="351" y="469"/>
                  </a:lnTo>
                  <a:lnTo>
                    <a:pt x="334" y="448"/>
                  </a:lnTo>
                  <a:close/>
                  <a:moveTo>
                    <a:pt x="462" y="583"/>
                  </a:moveTo>
                  <a:lnTo>
                    <a:pt x="480" y="607"/>
                  </a:lnTo>
                  <a:lnTo>
                    <a:pt x="494" y="627"/>
                  </a:lnTo>
                  <a:lnTo>
                    <a:pt x="499" y="635"/>
                  </a:lnTo>
                  <a:lnTo>
                    <a:pt x="502" y="642"/>
                  </a:lnTo>
                  <a:lnTo>
                    <a:pt x="504" y="646"/>
                  </a:lnTo>
                  <a:lnTo>
                    <a:pt x="504" y="649"/>
                  </a:lnTo>
                  <a:lnTo>
                    <a:pt x="502" y="649"/>
                  </a:lnTo>
                  <a:lnTo>
                    <a:pt x="499" y="647"/>
                  </a:lnTo>
                  <a:lnTo>
                    <a:pt x="494" y="643"/>
                  </a:lnTo>
                  <a:lnTo>
                    <a:pt x="487" y="637"/>
                  </a:lnTo>
                  <a:lnTo>
                    <a:pt x="472" y="620"/>
                  </a:lnTo>
                  <a:lnTo>
                    <a:pt x="453" y="598"/>
                  </a:lnTo>
                  <a:lnTo>
                    <a:pt x="435" y="575"/>
                  </a:lnTo>
                  <a:lnTo>
                    <a:pt x="421" y="554"/>
                  </a:lnTo>
                  <a:lnTo>
                    <a:pt x="416" y="547"/>
                  </a:lnTo>
                  <a:lnTo>
                    <a:pt x="413" y="539"/>
                  </a:lnTo>
                  <a:lnTo>
                    <a:pt x="411" y="535"/>
                  </a:lnTo>
                  <a:lnTo>
                    <a:pt x="411" y="533"/>
                  </a:lnTo>
                  <a:lnTo>
                    <a:pt x="413" y="532"/>
                  </a:lnTo>
                  <a:lnTo>
                    <a:pt x="416" y="534"/>
                  </a:lnTo>
                  <a:lnTo>
                    <a:pt x="421" y="538"/>
                  </a:lnTo>
                  <a:lnTo>
                    <a:pt x="428" y="545"/>
                  </a:lnTo>
                  <a:lnTo>
                    <a:pt x="444" y="561"/>
                  </a:lnTo>
                  <a:lnTo>
                    <a:pt x="462" y="583"/>
                  </a:lnTo>
                  <a:close/>
                  <a:moveTo>
                    <a:pt x="589" y="740"/>
                  </a:moveTo>
                  <a:lnTo>
                    <a:pt x="608" y="764"/>
                  </a:lnTo>
                  <a:lnTo>
                    <a:pt x="623" y="785"/>
                  </a:lnTo>
                  <a:lnTo>
                    <a:pt x="629" y="794"/>
                  </a:lnTo>
                  <a:lnTo>
                    <a:pt x="632" y="800"/>
                  </a:lnTo>
                  <a:lnTo>
                    <a:pt x="634" y="806"/>
                  </a:lnTo>
                  <a:lnTo>
                    <a:pt x="634" y="808"/>
                  </a:lnTo>
                  <a:lnTo>
                    <a:pt x="632" y="808"/>
                  </a:lnTo>
                  <a:lnTo>
                    <a:pt x="629" y="806"/>
                  </a:lnTo>
                  <a:lnTo>
                    <a:pt x="623" y="801"/>
                  </a:lnTo>
                  <a:lnTo>
                    <a:pt x="616" y="796"/>
                  </a:lnTo>
                  <a:lnTo>
                    <a:pt x="599" y="778"/>
                  </a:lnTo>
                  <a:lnTo>
                    <a:pt x="580" y="755"/>
                  </a:lnTo>
                  <a:lnTo>
                    <a:pt x="561" y="730"/>
                  </a:lnTo>
                  <a:lnTo>
                    <a:pt x="546" y="710"/>
                  </a:lnTo>
                  <a:lnTo>
                    <a:pt x="540" y="701"/>
                  </a:lnTo>
                  <a:lnTo>
                    <a:pt x="537" y="694"/>
                  </a:lnTo>
                  <a:lnTo>
                    <a:pt x="535" y="688"/>
                  </a:lnTo>
                  <a:lnTo>
                    <a:pt x="535" y="686"/>
                  </a:lnTo>
                  <a:lnTo>
                    <a:pt x="537" y="686"/>
                  </a:lnTo>
                  <a:lnTo>
                    <a:pt x="540" y="688"/>
                  </a:lnTo>
                  <a:lnTo>
                    <a:pt x="546" y="692"/>
                  </a:lnTo>
                  <a:lnTo>
                    <a:pt x="553" y="699"/>
                  </a:lnTo>
                  <a:lnTo>
                    <a:pt x="569" y="716"/>
                  </a:lnTo>
                  <a:lnTo>
                    <a:pt x="589" y="740"/>
                  </a:lnTo>
                  <a:close/>
                  <a:moveTo>
                    <a:pt x="221" y="204"/>
                  </a:moveTo>
                  <a:lnTo>
                    <a:pt x="205" y="183"/>
                  </a:lnTo>
                  <a:lnTo>
                    <a:pt x="195" y="167"/>
                  </a:lnTo>
                  <a:lnTo>
                    <a:pt x="190" y="159"/>
                  </a:lnTo>
                  <a:lnTo>
                    <a:pt x="187" y="154"/>
                  </a:lnTo>
                  <a:lnTo>
                    <a:pt x="186" y="150"/>
                  </a:lnTo>
                  <a:lnTo>
                    <a:pt x="186" y="147"/>
                  </a:lnTo>
                  <a:lnTo>
                    <a:pt x="187" y="147"/>
                  </a:lnTo>
                  <a:lnTo>
                    <a:pt x="190" y="150"/>
                  </a:lnTo>
                  <a:lnTo>
                    <a:pt x="195" y="153"/>
                  </a:lnTo>
                  <a:lnTo>
                    <a:pt x="200" y="157"/>
                  </a:lnTo>
                  <a:lnTo>
                    <a:pt x="213" y="171"/>
                  </a:lnTo>
                  <a:lnTo>
                    <a:pt x="228" y="191"/>
                  </a:lnTo>
                  <a:lnTo>
                    <a:pt x="242" y="210"/>
                  </a:lnTo>
                  <a:lnTo>
                    <a:pt x="254" y="226"/>
                  </a:lnTo>
                  <a:lnTo>
                    <a:pt x="257" y="234"/>
                  </a:lnTo>
                  <a:lnTo>
                    <a:pt x="261" y="239"/>
                  </a:lnTo>
                  <a:lnTo>
                    <a:pt x="262" y="242"/>
                  </a:lnTo>
                  <a:lnTo>
                    <a:pt x="262" y="246"/>
                  </a:lnTo>
                  <a:lnTo>
                    <a:pt x="261" y="246"/>
                  </a:lnTo>
                  <a:lnTo>
                    <a:pt x="257" y="244"/>
                  </a:lnTo>
                  <a:lnTo>
                    <a:pt x="253" y="240"/>
                  </a:lnTo>
                  <a:lnTo>
                    <a:pt x="249" y="235"/>
                  </a:lnTo>
                  <a:lnTo>
                    <a:pt x="236" y="222"/>
                  </a:lnTo>
                  <a:lnTo>
                    <a:pt x="221" y="204"/>
                  </a:lnTo>
                  <a:close/>
                  <a:moveTo>
                    <a:pt x="323" y="334"/>
                  </a:moveTo>
                  <a:lnTo>
                    <a:pt x="307" y="314"/>
                  </a:lnTo>
                  <a:lnTo>
                    <a:pt x="295" y="296"/>
                  </a:lnTo>
                  <a:lnTo>
                    <a:pt x="291" y="289"/>
                  </a:lnTo>
                  <a:lnTo>
                    <a:pt x="289" y="283"/>
                  </a:lnTo>
                  <a:lnTo>
                    <a:pt x="286" y="279"/>
                  </a:lnTo>
                  <a:lnTo>
                    <a:pt x="286" y="276"/>
                  </a:lnTo>
                  <a:lnTo>
                    <a:pt x="289" y="276"/>
                  </a:lnTo>
                  <a:lnTo>
                    <a:pt x="291" y="278"/>
                  </a:lnTo>
                  <a:lnTo>
                    <a:pt x="296" y="281"/>
                  </a:lnTo>
                  <a:lnTo>
                    <a:pt x="302" y="287"/>
                  </a:lnTo>
                  <a:lnTo>
                    <a:pt x="315" y="302"/>
                  </a:lnTo>
                  <a:lnTo>
                    <a:pt x="331" y="321"/>
                  </a:lnTo>
                  <a:lnTo>
                    <a:pt x="347" y="342"/>
                  </a:lnTo>
                  <a:lnTo>
                    <a:pt x="359" y="359"/>
                  </a:lnTo>
                  <a:lnTo>
                    <a:pt x="363" y="367"/>
                  </a:lnTo>
                  <a:lnTo>
                    <a:pt x="365" y="372"/>
                  </a:lnTo>
                  <a:lnTo>
                    <a:pt x="367" y="376"/>
                  </a:lnTo>
                  <a:lnTo>
                    <a:pt x="367" y="378"/>
                  </a:lnTo>
                  <a:lnTo>
                    <a:pt x="365" y="378"/>
                  </a:lnTo>
                  <a:lnTo>
                    <a:pt x="362" y="377"/>
                  </a:lnTo>
                  <a:lnTo>
                    <a:pt x="358" y="373"/>
                  </a:lnTo>
                  <a:lnTo>
                    <a:pt x="352" y="368"/>
                  </a:lnTo>
                  <a:lnTo>
                    <a:pt x="338" y="354"/>
                  </a:lnTo>
                  <a:lnTo>
                    <a:pt x="323" y="334"/>
                  </a:lnTo>
                  <a:close/>
                  <a:moveTo>
                    <a:pt x="432" y="472"/>
                  </a:moveTo>
                  <a:lnTo>
                    <a:pt x="416" y="451"/>
                  </a:lnTo>
                  <a:lnTo>
                    <a:pt x="403" y="432"/>
                  </a:lnTo>
                  <a:lnTo>
                    <a:pt x="398" y="425"/>
                  </a:lnTo>
                  <a:lnTo>
                    <a:pt x="395" y="418"/>
                  </a:lnTo>
                  <a:lnTo>
                    <a:pt x="393" y="414"/>
                  </a:lnTo>
                  <a:lnTo>
                    <a:pt x="393" y="411"/>
                  </a:lnTo>
                  <a:lnTo>
                    <a:pt x="395" y="411"/>
                  </a:lnTo>
                  <a:lnTo>
                    <a:pt x="399" y="413"/>
                  </a:lnTo>
                  <a:lnTo>
                    <a:pt x="403" y="416"/>
                  </a:lnTo>
                  <a:lnTo>
                    <a:pt x="408" y="422"/>
                  </a:lnTo>
                  <a:lnTo>
                    <a:pt x="424" y="438"/>
                  </a:lnTo>
                  <a:lnTo>
                    <a:pt x="440" y="458"/>
                  </a:lnTo>
                  <a:lnTo>
                    <a:pt x="457" y="479"/>
                  </a:lnTo>
                  <a:lnTo>
                    <a:pt x="469" y="497"/>
                  </a:lnTo>
                  <a:lnTo>
                    <a:pt x="473" y="505"/>
                  </a:lnTo>
                  <a:lnTo>
                    <a:pt x="476" y="511"/>
                  </a:lnTo>
                  <a:lnTo>
                    <a:pt x="479" y="516"/>
                  </a:lnTo>
                  <a:lnTo>
                    <a:pt x="479" y="518"/>
                  </a:lnTo>
                  <a:lnTo>
                    <a:pt x="476" y="519"/>
                  </a:lnTo>
                  <a:lnTo>
                    <a:pt x="473" y="517"/>
                  </a:lnTo>
                  <a:lnTo>
                    <a:pt x="469" y="512"/>
                  </a:lnTo>
                  <a:lnTo>
                    <a:pt x="463" y="507"/>
                  </a:lnTo>
                  <a:lnTo>
                    <a:pt x="448" y="492"/>
                  </a:lnTo>
                  <a:lnTo>
                    <a:pt x="432" y="472"/>
                  </a:lnTo>
                  <a:close/>
                  <a:moveTo>
                    <a:pt x="547" y="616"/>
                  </a:moveTo>
                  <a:lnTo>
                    <a:pt x="529" y="593"/>
                  </a:lnTo>
                  <a:lnTo>
                    <a:pt x="516" y="574"/>
                  </a:lnTo>
                  <a:lnTo>
                    <a:pt x="511" y="566"/>
                  </a:lnTo>
                  <a:lnTo>
                    <a:pt x="508" y="560"/>
                  </a:lnTo>
                  <a:lnTo>
                    <a:pt x="506" y="554"/>
                  </a:lnTo>
                  <a:lnTo>
                    <a:pt x="506" y="552"/>
                  </a:lnTo>
                  <a:lnTo>
                    <a:pt x="508" y="552"/>
                  </a:lnTo>
                  <a:lnTo>
                    <a:pt x="511" y="553"/>
                  </a:lnTo>
                  <a:lnTo>
                    <a:pt x="516" y="558"/>
                  </a:lnTo>
                  <a:lnTo>
                    <a:pt x="522" y="563"/>
                  </a:lnTo>
                  <a:lnTo>
                    <a:pt x="538" y="579"/>
                  </a:lnTo>
                  <a:lnTo>
                    <a:pt x="556" y="601"/>
                  </a:lnTo>
                  <a:lnTo>
                    <a:pt x="573" y="623"/>
                  </a:lnTo>
                  <a:lnTo>
                    <a:pt x="587" y="643"/>
                  </a:lnTo>
                  <a:lnTo>
                    <a:pt x="591" y="650"/>
                  </a:lnTo>
                  <a:lnTo>
                    <a:pt x="594" y="657"/>
                  </a:lnTo>
                  <a:lnTo>
                    <a:pt x="596" y="661"/>
                  </a:lnTo>
                  <a:lnTo>
                    <a:pt x="596" y="663"/>
                  </a:lnTo>
                  <a:lnTo>
                    <a:pt x="594" y="664"/>
                  </a:lnTo>
                  <a:lnTo>
                    <a:pt x="591" y="662"/>
                  </a:lnTo>
                  <a:lnTo>
                    <a:pt x="587" y="659"/>
                  </a:lnTo>
                  <a:lnTo>
                    <a:pt x="580" y="653"/>
                  </a:lnTo>
                  <a:lnTo>
                    <a:pt x="565" y="636"/>
                  </a:lnTo>
                  <a:lnTo>
                    <a:pt x="547" y="616"/>
                  </a:lnTo>
                  <a:close/>
                  <a:moveTo>
                    <a:pt x="432" y="368"/>
                  </a:moveTo>
                  <a:lnTo>
                    <a:pt x="417" y="348"/>
                  </a:lnTo>
                  <a:lnTo>
                    <a:pt x="406" y="331"/>
                  </a:lnTo>
                  <a:lnTo>
                    <a:pt x="402" y="324"/>
                  </a:lnTo>
                  <a:lnTo>
                    <a:pt x="399" y="318"/>
                  </a:lnTo>
                  <a:lnTo>
                    <a:pt x="398" y="315"/>
                  </a:lnTo>
                  <a:lnTo>
                    <a:pt x="398" y="313"/>
                  </a:lnTo>
                  <a:lnTo>
                    <a:pt x="400" y="312"/>
                  </a:lnTo>
                  <a:lnTo>
                    <a:pt x="402" y="314"/>
                  </a:lnTo>
                  <a:lnTo>
                    <a:pt x="406" y="317"/>
                  </a:lnTo>
                  <a:lnTo>
                    <a:pt x="412" y="321"/>
                  </a:lnTo>
                  <a:lnTo>
                    <a:pt x="425" y="335"/>
                  </a:lnTo>
                  <a:lnTo>
                    <a:pt x="441" y="354"/>
                  </a:lnTo>
                  <a:lnTo>
                    <a:pt x="455" y="374"/>
                  </a:lnTo>
                  <a:lnTo>
                    <a:pt x="467" y="390"/>
                  </a:lnTo>
                  <a:lnTo>
                    <a:pt x="471" y="398"/>
                  </a:lnTo>
                  <a:lnTo>
                    <a:pt x="473" y="403"/>
                  </a:lnTo>
                  <a:lnTo>
                    <a:pt x="475" y="408"/>
                  </a:lnTo>
                  <a:lnTo>
                    <a:pt x="475" y="410"/>
                  </a:lnTo>
                  <a:lnTo>
                    <a:pt x="473" y="410"/>
                  </a:lnTo>
                  <a:lnTo>
                    <a:pt x="470" y="409"/>
                  </a:lnTo>
                  <a:lnTo>
                    <a:pt x="466" y="404"/>
                  </a:lnTo>
                  <a:lnTo>
                    <a:pt x="461" y="400"/>
                  </a:lnTo>
                  <a:lnTo>
                    <a:pt x="447" y="386"/>
                  </a:lnTo>
                  <a:lnTo>
                    <a:pt x="432" y="368"/>
                  </a:lnTo>
                  <a:close/>
                  <a:moveTo>
                    <a:pt x="537" y="498"/>
                  </a:moveTo>
                  <a:lnTo>
                    <a:pt x="521" y="478"/>
                  </a:lnTo>
                  <a:lnTo>
                    <a:pt x="509" y="460"/>
                  </a:lnTo>
                  <a:lnTo>
                    <a:pt x="504" y="453"/>
                  </a:lnTo>
                  <a:lnTo>
                    <a:pt x="501" y="448"/>
                  </a:lnTo>
                  <a:lnTo>
                    <a:pt x="500" y="443"/>
                  </a:lnTo>
                  <a:lnTo>
                    <a:pt x="500" y="441"/>
                  </a:lnTo>
                  <a:lnTo>
                    <a:pt x="501" y="440"/>
                  </a:lnTo>
                  <a:lnTo>
                    <a:pt x="504" y="442"/>
                  </a:lnTo>
                  <a:lnTo>
                    <a:pt x="509" y="445"/>
                  </a:lnTo>
                  <a:lnTo>
                    <a:pt x="515" y="451"/>
                  </a:lnTo>
                  <a:lnTo>
                    <a:pt x="529" y="466"/>
                  </a:lnTo>
                  <a:lnTo>
                    <a:pt x="546" y="485"/>
                  </a:lnTo>
                  <a:lnTo>
                    <a:pt x="561" y="506"/>
                  </a:lnTo>
                  <a:lnTo>
                    <a:pt x="574" y="523"/>
                  </a:lnTo>
                  <a:lnTo>
                    <a:pt x="578" y="531"/>
                  </a:lnTo>
                  <a:lnTo>
                    <a:pt x="580" y="536"/>
                  </a:lnTo>
                  <a:lnTo>
                    <a:pt x="582" y="540"/>
                  </a:lnTo>
                  <a:lnTo>
                    <a:pt x="582" y="542"/>
                  </a:lnTo>
                  <a:lnTo>
                    <a:pt x="580" y="542"/>
                  </a:lnTo>
                  <a:lnTo>
                    <a:pt x="577" y="541"/>
                  </a:lnTo>
                  <a:lnTo>
                    <a:pt x="573" y="538"/>
                  </a:lnTo>
                  <a:lnTo>
                    <a:pt x="567" y="533"/>
                  </a:lnTo>
                  <a:lnTo>
                    <a:pt x="553" y="518"/>
                  </a:lnTo>
                  <a:lnTo>
                    <a:pt x="537" y="498"/>
                  </a:lnTo>
                  <a:close/>
                </a:path>
              </a:pathLst>
            </a:custGeom>
            <a:solidFill>
              <a:srgbClr val="F4F2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CH"/>
            </a:p>
          </p:txBody>
        </p:sp>
        <p:sp>
          <p:nvSpPr>
            <p:cNvPr id="31" name="Freeform 18"/>
            <p:cNvSpPr>
              <a:spLocks noEditPoints="1"/>
            </p:cNvSpPr>
            <p:nvPr userDrawn="1"/>
          </p:nvSpPr>
          <p:spPr bwMode="auto">
            <a:xfrm>
              <a:off x="9562637" y="4367213"/>
              <a:ext cx="133350" cy="407988"/>
            </a:xfrm>
            <a:custGeom>
              <a:avLst/>
              <a:gdLst>
                <a:gd name="T0" fmla="*/ 104 w 678"/>
                <a:gd name="T1" fmla="*/ 1343 h 2051"/>
                <a:gd name="T2" fmla="*/ 141 w 678"/>
                <a:gd name="T3" fmla="*/ 1214 h 2051"/>
                <a:gd name="T4" fmla="*/ 72 w 678"/>
                <a:gd name="T5" fmla="*/ 1013 h 2051"/>
                <a:gd name="T6" fmla="*/ 71 w 678"/>
                <a:gd name="T7" fmla="*/ 902 h 2051"/>
                <a:gd name="T8" fmla="*/ 83 w 678"/>
                <a:gd name="T9" fmla="*/ 791 h 2051"/>
                <a:gd name="T10" fmla="*/ 0 w 678"/>
                <a:gd name="T11" fmla="*/ 638 h 2051"/>
                <a:gd name="T12" fmla="*/ 5 w 678"/>
                <a:gd name="T13" fmla="*/ 316 h 2051"/>
                <a:gd name="T14" fmla="*/ 44 w 678"/>
                <a:gd name="T15" fmla="*/ 182 h 2051"/>
                <a:gd name="T16" fmla="*/ 603 w 678"/>
                <a:gd name="T17" fmla="*/ 448 h 2051"/>
                <a:gd name="T18" fmla="*/ 660 w 678"/>
                <a:gd name="T19" fmla="*/ 748 h 2051"/>
                <a:gd name="T20" fmla="*/ 660 w 678"/>
                <a:gd name="T21" fmla="*/ 1113 h 2051"/>
                <a:gd name="T22" fmla="*/ 610 w 678"/>
                <a:gd name="T23" fmla="*/ 1201 h 2051"/>
                <a:gd name="T24" fmla="*/ 591 w 678"/>
                <a:gd name="T25" fmla="*/ 1347 h 2051"/>
                <a:gd name="T26" fmla="*/ 551 w 678"/>
                <a:gd name="T27" fmla="*/ 1347 h 2051"/>
                <a:gd name="T28" fmla="*/ 671 w 678"/>
                <a:gd name="T29" fmla="*/ 1629 h 2051"/>
                <a:gd name="T30" fmla="*/ 678 w 678"/>
                <a:gd name="T31" fmla="*/ 1746 h 2051"/>
                <a:gd name="T32" fmla="*/ 542 w 678"/>
                <a:gd name="T33" fmla="*/ 1713 h 2051"/>
                <a:gd name="T34" fmla="*/ 574 w 678"/>
                <a:gd name="T35" fmla="*/ 1897 h 2051"/>
                <a:gd name="T36" fmla="*/ 420 w 678"/>
                <a:gd name="T37" fmla="*/ 1732 h 2051"/>
                <a:gd name="T38" fmla="*/ 200 w 678"/>
                <a:gd name="T39" fmla="*/ 1444 h 2051"/>
                <a:gd name="T40" fmla="*/ 112 w 678"/>
                <a:gd name="T41" fmla="*/ 1310 h 2051"/>
                <a:gd name="T42" fmla="*/ 146 w 678"/>
                <a:gd name="T43" fmla="*/ 1319 h 2051"/>
                <a:gd name="T44" fmla="*/ 323 w 678"/>
                <a:gd name="T45" fmla="*/ 1508 h 2051"/>
                <a:gd name="T46" fmla="*/ 11 w 678"/>
                <a:gd name="T47" fmla="*/ 1106 h 2051"/>
                <a:gd name="T48" fmla="*/ 361 w 678"/>
                <a:gd name="T49" fmla="*/ 1499 h 2051"/>
                <a:gd name="T50" fmla="*/ 466 w 678"/>
                <a:gd name="T51" fmla="*/ 1585 h 2051"/>
                <a:gd name="T52" fmla="*/ 304 w 678"/>
                <a:gd name="T53" fmla="*/ 1338 h 2051"/>
                <a:gd name="T54" fmla="*/ 434 w 678"/>
                <a:gd name="T55" fmla="*/ 1495 h 2051"/>
                <a:gd name="T56" fmla="*/ 560 w 678"/>
                <a:gd name="T57" fmla="*/ 1591 h 2051"/>
                <a:gd name="T58" fmla="*/ 269 w 678"/>
                <a:gd name="T59" fmla="*/ 1215 h 2051"/>
                <a:gd name="T60" fmla="*/ 352 w 678"/>
                <a:gd name="T61" fmla="*/ 1302 h 2051"/>
                <a:gd name="T62" fmla="*/ 384 w 678"/>
                <a:gd name="T63" fmla="*/ 1296 h 2051"/>
                <a:gd name="T64" fmla="*/ 136 w 678"/>
                <a:gd name="T65" fmla="*/ 935 h 2051"/>
                <a:gd name="T66" fmla="*/ 386 w 678"/>
                <a:gd name="T67" fmla="*/ 1208 h 2051"/>
                <a:gd name="T68" fmla="*/ 418 w 678"/>
                <a:gd name="T69" fmla="*/ 1182 h 2051"/>
                <a:gd name="T70" fmla="*/ 176 w 678"/>
                <a:gd name="T71" fmla="*/ 853 h 2051"/>
                <a:gd name="T72" fmla="*/ 351 w 678"/>
                <a:gd name="T73" fmla="*/ 1057 h 2051"/>
                <a:gd name="T74" fmla="*/ 89 w 678"/>
                <a:gd name="T75" fmla="*/ 649 h 2051"/>
                <a:gd name="T76" fmla="*/ 408 w 678"/>
                <a:gd name="T77" fmla="*/ 1064 h 2051"/>
                <a:gd name="T78" fmla="*/ 73 w 678"/>
                <a:gd name="T79" fmla="*/ 576 h 2051"/>
                <a:gd name="T80" fmla="*/ 272 w 678"/>
                <a:gd name="T81" fmla="*/ 798 h 2051"/>
                <a:gd name="T82" fmla="*/ 172 w 678"/>
                <a:gd name="T83" fmla="*/ 625 h 2051"/>
                <a:gd name="T84" fmla="*/ 290 w 678"/>
                <a:gd name="T85" fmla="*/ 764 h 2051"/>
                <a:gd name="T86" fmla="*/ 465 w 678"/>
                <a:gd name="T87" fmla="*/ 951 h 2051"/>
                <a:gd name="T88" fmla="*/ 294 w 678"/>
                <a:gd name="T89" fmla="*/ 672 h 2051"/>
                <a:gd name="T90" fmla="*/ 333 w 678"/>
                <a:gd name="T91" fmla="*/ 719 h 2051"/>
                <a:gd name="T92" fmla="*/ 493 w 678"/>
                <a:gd name="T93" fmla="*/ 910 h 2051"/>
                <a:gd name="T94" fmla="*/ 347 w 678"/>
                <a:gd name="T95" fmla="*/ 642 h 2051"/>
                <a:gd name="T96" fmla="*/ 489 w 678"/>
                <a:gd name="T97" fmla="*/ 833 h 2051"/>
                <a:gd name="T98" fmla="*/ 548 w 678"/>
                <a:gd name="T99" fmla="*/ 892 h 2051"/>
                <a:gd name="T100" fmla="*/ 269 w 678"/>
                <a:gd name="T101" fmla="*/ 452 h 2051"/>
                <a:gd name="T102" fmla="*/ 334 w 678"/>
                <a:gd name="T103" fmla="*/ 551 h 2051"/>
                <a:gd name="T104" fmla="*/ 504 w 678"/>
                <a:gd name="T105" fmla="*/ 736 h 2051"/>
                <a:gd name="T106" fmla="*/ 208 w 678"/>
                <a:gd name="T107" fmla="*/ 304 h 2051"/>
                <a:gd name="T108" fmla="*/ 376 w 678"/>
                <a:gd name="T109" fmla="*/ 502 h 2051"/>
                <a:gd name="T110" fmla="*/ 415 w 678"/>
                <a:gd name="T111" fmla="*/ 549 h 2051"/>
                <a:gd name="T112" fmla="*/ 605 w 678"/>
                <a:gd name="T113" fmla="*/ 758 h 2051"/>
                <a:gd name="T114" fmla="*/ 162 w 678"/>
                <a:gd name="T115" fmla="*/ 128 h 2051"/>
                <a:gd name="T116" fmla="*/ 351 w 678"/>
                <a:gd name="T117" fmla="*/ 357 h 2051"/>
                <a:gd name="T118" fmla="*/ 444 w 678"/>
                <a:gd name="T119" fmla="*/ 489 h 2051"/>
                <a:gd name="T120" fmla="*/ 276 w 678"/>
                <a:gd name="T121" fmla="*/ 161 h 2051"/>
                <a:gd name="T122" fmla="*/ 454 w 678"/>
                <a:gd name="T123" fmla="*/ 372 h 2051"/>
                <a:gd name="T124" fmla="*/ 562 w 678"/>
                <a:gd name="T125" fmla="*/ 522 h 20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78" h="2051">
                  <a:moveTo>
                    <a:pt x="0" y="1262"/>
                  </a:moveTo>
                  <a:lnTo>
                    <a:pt x="0" y="1246"/>
                  </a:lnTo>
                  <a:lnTo>
                    <a:pt x="18" y="1264"/>
                  </a:lnTo>
                  <a:lnTo>
                    <a:pt x="39" y="1288"/>
                  </a:lnTo>
                  <a:lnTo>
                    <a:pt x="63" y="1315"/>
                  </a:lnTo>
                  <a:lnTo>
                    <a:pt x="89" y="1345"/>
                  </a:lnTo>
                  <a:lnTo>
                    <a:pt x="130" y="1395"/>
                  </a:lnTo>
                  <a:lnTo>
                    <a:pt x="162" y="1436"/>
                  </a:lnTo>
                  <a:lnTo>
                    <a:pt x="175" y="1453"/>
                  </a:lnTo>
                  <a:lnTo>
                    <a:pt x="184" y="1466"/>
                  </a:lnTo>
                  <a:lnTo>
                    <a:pt x="189" y="1475"/>
                  </a:lnTo>
                  <a:lnTo>
                    <a:pt x="190" y="1478"/>
                  </a:lnTo>
                  <a:lnTo>
                    <a:pt x="187" y="1478"/>
                  </a:lnTo>
                  <a:lnTo>
                    <a:pt x="181" y="1472"/>
                  </a:lnTo>
                  <a:lnTo>
                    <a:pt x="170" y="1462"/>
                  </a:lnTo>
                  <a:lnTo>
                    <a:pt x="156" y="1448"/>
                  </a:lnTo>
                  <a:lnTo>
                    <a:pt x="121" y="1409"/>
                  </a:lnTo>
                  <a:lnTo>
                    <a:pt x="80" y="1361"/>
                  </a:lnTo>
                  <a:lnTo>
                    <a:pt x="56" y="1332"/>
                  </a:lnTo>
                  <a:lnTo>
                    <a:pt x="35" y="1306"/>
                  </a:lnTo>
                  <a:lnTo>
                    <a:pt x="15" y="1283"/>
                  </a:lnTo>
                  <a:lnTo>
                    <a:pt x="0" y="1262"/>
                  </a:lnTo>
                  <a:close/>
                  <a:moveTo>
                    <a:pt x="0" y="1229"/>
                  </a:moveTo>
                  <a:lnTo>
                    <a:pt x="0" y="1202"/>
                  </a:lnTo>
                  <a:lnTo>
                    <a:pt x="17" y="1221"/>
                  </a:lnTo>
                  <a:lnTo>
                    <a:pt x="55" y="1269"/>
                  </a:lnTo>
                  <a:lnTo>
                    <a:pt x="87" y="1309"/>
                  </a:lnTo>
                  <a:lnTo>
                    <a:pt x="99" y="1325"/>
                  </a:lnTo>
                  <a:lnTo>
                    <a:pt x="107" y="1337"/>
                  </a:lnTo>
                  <a:lnTo>
                    <a:pt x="113" y="1345"/>
                  </a:lnTo>
                  <a:lnTo>
                    <a:pt x="114" y="1350"/>
                  </a:lnTo>
                  <a:lnTo>
                    <a:pt x="110" y="1349"/>
                  </a:lnTo>
                  <a:lnTo>
                    <a:pt x="104" y="1343"/>
                  </a:lnTo>
                  <a:lnTo>
                    <a:pt x="93" y="1333"/>
                  </a:lnTo>
                  <a:lnTo>
                    <a:pt x="80" y="1319"/>
                  </a:lnTo>
                  <a:lnTo>
                    <a:pt x="47" y="1283"/>
                  </a:lnTo>
                  <a:lnTo>
                    <a:pt x="7" y="1236"/>
                  </a:lnTo>
                  <a:lnTo>
                    <a:pt x="0" y="1229"/>
                  </a:lnTo>
                  <a:close/>
                  <a:moveTo>
                    <a:pt x="0" y="1186"/>
                  </a:moveTo>
                  <a:lnTo>
                    <a:pt x="0" y="1163"/>
                  </a:lnTo>
                  <a:lnTo>
                    <a:pt x="21" y="1189"/>
                  </a:lnTo>
                  <a:lnTo>
                    <a:pt x="36" y="1210"/>
                  </a:lnTo>
                  <a:lnTo>
                    <a:pt x="41" y="1218"/>
                  </a:lnTo>
                  <a:lnTo>
                    <a:pt x="45" y="1224"/>
                  </a:lnTo>
                  <a:lnTo>
                    <a:pt x="47" y="1229"/>
                  </a:lnTo>
                  <a:lnTo>
                    <a:pt x="48" y="1231"/>
                  </a:lnTo>
                  <a:lnTo>
                    <a:pt x="46" y="1231"/>
                  </a:lnTo>
                  <a:lnTo>
                    <a:pt x="44" y="1229"/>
                  </a:lnTo>
                  <a:lnTo>
                    <a:pt x="39" y="1226"/>
                  </a:lnTo>
                  <a:lnTo>
                    <a:pt x="34" y="1220"/>
                  </a:lnTo>
                  <a:lnTo>
                    <a:pt x="19" y="1206"/>
                  </a:lnTo>
                  <a:lnTo>
                    <a:pt x="0" y="1186"/>
                  </a:lnTo>
                  <a:close/>
                  <a:moveTo>
                    <a:pt x="0" y="1051"/>
                  </a:moveTo>
                  <a:lnTo>
                    <a:pt x="0" y="1029"/>
                  </a:lnTo>
                  <a:lnTo>
                    <a:pt x="14" y="1044"/>
                  </a:lnTo>
                  <a:lnTo>
                    <a:pt x="29" y="1061"/>
                  </a:lnTo>
                  <a:lnTo>
                    <a:pt x="47" y="1081"/>
                  </a:lnTo>
                  <a:lnTo>
                    <a:pt x="64" y="1102"/>
                  </a:lnTo>
                  <a:lnTo>
                    <a:pt x="100" y="1146"/>
                  </a:lnTo>
                  <a:lnTo>
                    <a:pt x="127" y="1181"/>
                  </a:lnTo>
                  <a:lnTo>
                    <a:pt x="137" y="1195"/>
                  </a:lnTo>
                  <a:lnTo>
                    <a:pt x="145" y="1207"/>
                  </a:lnTo>
                  <a:lnTo>
                    <a:pt x="149" y="1215"/>
                  </a:lnTo>
                  <a:lnTo>
                    <a:pt x="150" y="1219"/>
                  </a:lnTo>
                  <a:lnTo>
                    <a:pt x="147" y="1218"/>
                  </a:lnTo>
                  <a:lnTo>
                    <a:pt x="141" y="1214"/>
                  </a:lnTo>
                  <a:lnTo>
                    <a:pt x="132" y="1205"/>
                  </a:lnTo>
                  <a:lnTo>
                    <a:pt x="120" y="1193"/>
                  </a:lnTo>
                  <a:lnTo>
                    <a:pt x="90" y="1160"/>
                  </a:lnTo>
                  <a:lnTo>
                    <a:pt x="54" y="1119"/>
                  </a:lnTo>
                  <a:lnTo>
                    <a:pt x="39" y="1100"/>
                  </a:lnTo>
                  <a:lnTo>
                    <a:pt x="25" y="1083"/>
                  </a:lnTo>
                  <a:lnTo>
                    <a:pt x="12" y="1066"/>
                  </a:lnTo>
                  <a:lnTo>
                    <a:pt x="0" y="1051"/>
                  </a:lnTo>
                  <a:close/>
                  <a:moveTo>
                    <a:pt x="0" y="1003"/>
                  </a:moveTo>
                  <a:lnTo>
                    <a:pt x="0" y="977"/>
                  </a:lnTo>
                  <a:lnTo>
                    <a:pt x="9" y="986"/>
                  </a:lnTo>
                  <a:lnTo>
                    <a:pt x="17" y="996"/>
                  </a:lnTo>
                  <a:lnTo>
                    <a:pt x="25" y="1006"/>
                  </a:lnTo>
                  <a:lnTo>
                    <a:pt x="35" y="1017"/>
                  </a:lnTo>
                  <a:lnTo>
                    <a:pt x="67" y="1058"/>
                  </a:lnTo>
                  <a:lnTo>
                    <a:pt x="94" y="1093"/>
                  </a:lnTo>
                  <a:lnTo>
                    <a:pt x="104" y="1107"/>
                  </a:lnTo>
                  <a:lnTo>
                    <a:pt x="110" y="1118"/>
                  </a:lnTo>
                  <a:lnTo>
                    <a:pt x="115" y="1125"/>
                  </a:lnTo>
                  <a:lnTo>
                    <a:pt x="116" y="1128"/>
                  </a:lnTo>
                  <a:lnTo>
                    <a:pt x="113" y="1128"/>
                  </a:lnTo>
                  <a:lnTo>
                    <a:pt x="107" y="1123"/>
                  </a:lnTo>
                  <a:lnTo>
                    <a:pt x="99" y="1115"/>
                  </a:lnTo>
                  <a:lnTo>
                    <a:pt x="87" y="1104"/>
                  </a:lnTo>
                  <a:lnTo>
                    <a:pt x="59" y="1073"/>
                  </a:lnTo>
                  <a:lnTo>
                    <a:pt x="24" y="1033"/>
                  </a:lnTo>
                  <a:lnTo>
                    <a:pt x="12" y="1018"/>
                  </a:lnTo>
                  <a:lnTo>
                    <a:pt x="0" y="1003"/>
                  </a:lnTo>
                  <a:close/>
                  <a:moveTo>
                    <a:pt x="0" y="950"/>
                  </a:moveTo>
                  <a:lnTo>
                    <a:pt x="0" y="923"/>
                  </a:lnTo>
                  <a:lnTo>
                    <a:pt x="14" y="940"/>
                  </a:lnTo>
                  <a:lnTo>
                    <a:pt x="46" y="979"/>
                  </a:lnTo>
                  <a:lnTo>
                    <a:pt x="72" y="1013"/>
                  </a:lnTo>
                  <a:lnTo>
                    <a:pt x="81" y="1027"/>
                  </a:lnTo>
                  <a:lnTo>
                    <a:pt x="88" y="1037"/>
                  </a:lnTo>
                  <a:lnTo>
                    <a:pt x="91" y="1044"/>
                  </a:lnTo>
                  <a:lnTo>
                    <a:pt x="92" y="1047"/>
                  </a:lnTo>
                  <a:lnTo>
                    <a:pt x="90" y="1047"/>
                  </a:lnTo>
                  <a:lnTo>
                    <a:pt x="83" y="1043"/>
                  </a:lnTo>
                  <a:lnTo>
                    <a:pt x="75" y="1036"/>
                  </a:lnTo>
                  <a:lnTo>
                    <a:pt x="64" y="1025"/>
                  </a:lnTo>
                  <a:lnTo>
                    <a:pt x="37" y="995"/>
                  </a:lnTo>
                  <a:lnTo>
                    <a:pt x="5" y="956"/>
                  </a:lnTo>
                  <a:lnTo>
                    <a:pt x="0" y="950"/>
                  </a:lnTo>
                  <a:close/>
                  <a:moveTo>
                    <a:pt x="0" y="895"/>
                  </a:moveTo>
                  <a:lnTo>
                    <a:pt x="0" y="867"/>
                  </a:lnTo>
                  <a:lnTo>
                    <a:pt x="4" y="872"/>
                  </a:lnTo>
                  <a:lnTo>
                    <a:pt x="34" y="909"/>
                  </a:lnTo>
                  <a:lnTo>
                    <a:pt x="59" y="942"/>
                  </a:lnTo>
                  <a:lnTo>
                    <a:pt x="67" y="955"/>
                  </a:lnTo>
                  <a:lnTo>
                    <a:pt x="74" y="965"/>
                  </a:lnTo>
                  <a:lnTo>
                    <a:pt x="77" y="972"/>
                  </a:lnTo>
                  <a:lnTo>
                    <a:pt x="78" y="976"/>
                  </a:lnTo>
                  <a:lnTo>
                    <a:pt x="76" y="975"/>
                  </a:lnTo>
                  <a:lnTo>
                    <a:pt x="71" y="972"/>
                  </a:lnTo>
                  <a:lnTo>
                    <a:pt x="63" y="965"/>
                  </a:lnTo>
                  <a:lnTo>
                    <a:pt x="54" y="956"/>
                  </a:lnTo>
                  <a:lnTo>
                    <a:pt x="29" y="930"/>
                  </a:lnTo>
                  <a:lnTo>
                    <a:pt x="0" y="895"/>
                  </a:lnTo>
                  <a:close/>
                  <a:moveTo>
                    <a:pt x="0" y="837"/>
                  </a:moveTo>
                  <a:lnTo>
                    <a:pt x="0" y="809"/>
                  </a:lnTo>
                  <a:lnTo>
                    <a:pt x="2" y="812"/>
                  </a:lnTo>
                  <a:lnTo>
                    <a:pt x="32" y="849"/>
                  </a:lnTo>
                  <a:lnTo>
                    <a:pt x="55" y="880"/>
                  </a:lnTo>
                  <a:lnTo>
                    <a:pt x="64" y="892"/>
                  </a:lnTo>
                  <a:lnTo>
                    <a:pt x="71" y="902"/>
                  </a:lnTo>
                  <a:lnTo>
                    <a:pt x="74" y="909"/>
                  </a:lnTo>
                  <a:lnTo>
                    <a:pt x="74" y="913"/>
                  </a:lnTo>
                  <a:lnTo>
                    <a:pt x="72" y="913"/>
                  </a:lnTo>
                  <a:lnTo>
                    <a:pt x="67" y="909"/>
                  </a:lnTo>
                  <a:lnTo>
                    <a:pt x="60" y="903"/>
                  </a:lnTo>
                  <a:lnTo>
                    <a:pt x="51" y="894"/>
                  </a:lnTo>
                  <a:lnTo>
                    <a:pt x="28" y="869"/>
                  </a:lnTo>
                  <a:lnTo>
                    <a:pt x="0" y="837"/>
                  </a:lnTo>
                  <a:close/>
                  <a:moveTo>
                    <a:pt x="0" y="775"/>
                  </a:moveTo>
                  <a:lnTo>
                    <a:pt x="0" y="747"/>
                  </a:lnTo>
                  <a:lnTo>
                    <a:pt x="11" y="760"/>
                  </a:lnTo>
                  <a:lnTo>
                    <a:pt x="39" y="796"/>
                  </a:lnTo>
                  <a:lnTo>
                    <a:pt x="61" y="825"/>
                  </a:lnTo>
                  <a:lnTo>
                    <a:pt x="69" y="838"/>
                  </a:lnTo>
                  <a:lnTo>
                    <a:pt x="75" y="847"/>
                  </a:lnTo>
                  <a:lnTo>
                    <a:pt x="78" y="854"/>
                  </a:lnTo>
                  <a:lnTo>
                    <a:pt x="79" y="857"/>
                  </a:lnTo>
                  <a:lnTo>
                    <a:pt x="77" y="856"/>
                  </a:lnTo>
                  <a:lnTo>
                    <a:pt x="72" y="853"/>
                  </a:lnTo>
                  <a:lnTo>
                    <a:pt x="64" y="847"/>
                  </a:lnTo>
                  <a:lnTo>
                    <a:pt x="54" y="837"/>
                  </a:lnTo>
                  <a:lnTo>
                    <a:pt x="29" y="810"/>
                  </a:lnTo>
                  <a:lnTo>
                    <a:pt x="1" y="777"/>
                  </a:lnTo>
                  <a:lnTo>
                    <a:pt x="0" y="775"/>
                  </a:lnTo>
                  <a:close/>
                  <a:moveTo>
                    <a:pt x="0" y="711"/>
                  </a:moveTo>
                  <a:lnTo>
                    <a:pt x="0" y="684"/>
                  </a:lnTo>
                  <a:lnTo>
                    <a:pt x="7" y="691"/>
                  </a:lnTo>
                  <a:lnTo>
                    <a:pt x="14" y="699"/>
                  </a:lnTo>
                  <a:lnTo>
                    <a:pt x="21" y="707"/>
                  </a:lnTo>
                  <a:lnTo>
                    <a:pt x="28" y="716"/>
                  </a:lnTo>
                  <a:lnTo>
                    <a:pt x="55" y="751"/>
                  </a:lnTo>
                  <a:lnTo>
                    <a:pt x="76" y="779"/>
                  </a:lnTo>
                  <a:lnTo>
                    <a:pt x="83" y="791"/>
                  </a:lnTo>
                  <a:lnTo>
                    <a:pt x="90" y="799"/>
                  </a:lnTo>
                  <a:lnTo>
                    <a:pt x="92" y="806"/>
                  </a:lnTo>
                  <a:lnTo>
                    <a:pt x="93" y="810"/>
                  </a:lnTo>
                  <a:lnTo>
                    <a:pt x="91" y="809"/>
                  </a:lnTo>
                  <a:lnTo>
                    <a:pt x="86" y="806"/>
                  </a:lnTo>
                  <a:lnTo>
                    <a:pt x="78" y="799"/>
                  </a:lnTo>
                  <a:lnTo>
                    <a:pt x="69" y="791"/>
                  </a:lnTo>
                  <a:lnTo>
                    <a:pt x="46" y="765"/>
                  </a:lnTo>
                  <a:lnTo>
                    <a:pt x="19" y="732"/>
                  </a:lnTo>
                  <a:lnTo>
                    <a:pt x="9" y="722"/>
                  </a:lnTo>
                  <a:lnTo>
                    <a:pt x="0" y="711"/>
                  </a:lnTo>
                  <a:close/>
                  <a:moveTo>
                    <a:pt x="0" y="638"/>
                  </a:moveTo>
                  <a:lnTo>
                    <a:pt x="0" y="619"/>
                  </a:lnTo>
                  <a:lnTo>
                    <a:pt x="11" y="631"/>
                  </a:lnTo>
                  <a:lnTo>
                    <a:pt x="24" y="645"/>
                  </a:lnTo>
                  <a:lnTo>
                    <a:pt x="39" y="661"/>
                  </a:lnTo>
                  <a:lnTo>
                    <a:pt x="54" y="679"/>
                  </a:lnTo>
                  <a:lnTo>
                    <a:pt x="80" y="712"/>
                  </a:lnTo>
                  <a:lnTo>
                    <a:pt x="100" y="740"/>
                  </a:lnTo>
                  <a:lnTo>
                    <a:pt x="107" y="751"/>
                  </a:lnTo>
                  <a:lnTo>
                    <a:pt x="113" y="760"/>
                  </a:lnTo>
                  <a:lnTo>
                    <a:pt x="116" y="766"/>
                  </a:lnTo>
                  <a:lnTo>
                    <a:pt x="116" y="770"/>
                  </a:lnTo>
                  <a:lnTo>
                    <a:pt x="114" y="769"/>
                  </a:lnTo>
                  <a:lnTo>
                    <a:pt x="108" y="766"/>
                  </a:lnTo>
                  <a:lnTo>
                    <a:pt x="102" y="760"/>
                  </a:lnTo>
                  <a:lnTo>
                    <a:pt x="93" y="751"/>
                  </a:lnTo>
                  <a:lnTo>
                    <a:pt x="71" y="727"/>
                  </a:lnTo>
                  <a:lnTo>
                    <a:pt x="45" y="696"/>
                  </a:lnTo>
                  <a:lnTo>
                    <a:pt x="32" y="681"/>
                  </a:lnTo>
                  <a:lnTo>
                    <a:pt x="20" y="665"/>
                  </a:lnTo>
                  <a:lnTo>
                    <a:pt x="9" y="651"/>
                  </a:lnTo>
                  <a:lnTo>
                    <a:pt x="0" y="638"/>
                  </a:lnTo>
                  <a:close/>
                  <a:moveTo>
                    <a:pt x="0" y="491"/>
                  </a:moveTo>
                  <a:lnTo>
                    <a:pt x="0" y="468"/>
                  </a:lnTo>
                  <a:lnTo>
                    <a:pt x="12" y="484"/>
                  </a:lnTo>
                  <a:lnTo>
                    <a:pt x="21" y="498"/>
                  </a:lnTo>
                  <a:lnTo>
                    <a:pt x="26" y="508"/>
                  </a:lnTo>
                  <a:lnTo>
                    <a:pt x="26" y="512"/>
                  </a:lnTo>
                  <a:lnTo>
                    <a:pt x="24" y="512"/>
                  </a:lnTo>
                  <a:lnTo>
                    <a:pt x="19" y="508"/>
                  </a:lnTo>
                  <a:lnTo>
                    <a:pt x="10" y="500"/>
                  </a:lnTo>
                  <a:lnTo>
                    <a:pt x="0" y="491"/>
                  </a:lnTo>
                  <a:close/>
                  <a:moveTo>
                    <a:pt x="0" y="412"/>
                  </a:moveTo>
                  <a:lnTo>
                    <a:pt x="0" y="388"/>
                  </a:lnTo>
                  <a:lnTo>
                    <a:pt x="8" y="396"/>
                  </a:lnTo>
                  <a:lnTo>
                    <a:pt x="15" y="404"/>
                  </a:lnTo>
                  <a:lnTo>
                    <a:pt x="23" y="414"/>
                  </a:lnTo>
                  <a:lnTo>
                    <a:pt x="31" y="424"/>
                  </a:lnTo>
                  <a:lnTo>
                    <a:pt x="52" y="451"/>
                  </a:lnTo>
                  <a:lnTo>
                    <a:pt x="69" y="474"/>
                  </a:lnTo>
                  <a:lnTo>
                    <a:pt x="75" y="484"/>
                  </a:lnTo>
                  <a:lnTo>
                    <a:pt x="79" y="492"/>
                  </a:lnTo>
                  <a:lnTo>
                    <a:pt x="82" y="497"/>
                  </a:lnTo>
                  <a:lnTo>
                    <a:pt x="82" y="500"/>
                  </a:lnTo>
                  <a:lnTo>
                    <a:pt x="80" y="500"/>
                  </a:lnTo>
                  <a:lnTo>
                    <a:pt x="76" y="498"/>
                  </a:lnTo>
                  <a:lnTo>
                    <a:pt x="69" y="493"/>
                  </a:lnTo>
                  <a:lnTo>
                    <a:pt x="62" y="485"/>
                  </a:lnTo>
                  <a:lnTo>
                    <a:pt x="44" y="466"/>
                  </a:lnTo>
                  <a:lnTo>
                    <a:pt x="22" y="439"/>
                  </a:lnTo>
                  <a:lnTo>
                    <a:pt x="10" y="425"/>
                  </a:lnTo>
                  <a:lnTo>
                    <a:pt x="0" y="412"/>
                  </a:lnTo>
                  <a:close/>
                  <a:moveTo>
                    <a:pt x="0" y="319"/>
                  </a:moveTo>
                  <a:lnTo>
                    <a:pt x="0" y="308"/>
                  </a:lnTo>
                  <a:lnTo>
                    <a:pt x="5" y="316"/>
                  </a:lnTo>
                  <a:lnTo>
                    <a:pt x="5" y="320"/>
                  </a:lnTo>
                  <a:lnTo>
                    <a:pt x="4" y="321"/>
                  </a:lnTo>
                  <a:lnTo>
                    <a:pt x="0" y="319"/>
                  </a:lnTo>
                  <a:close/>
                  <a:moveTo>
                    <a:pt x="0" y="236"/>
                  </a:moveTo>
                  <a:lnTo>
                    <a:pt x="0" y="216"/>
                  </a:lnTo>
                  <a:lnTo>
                    <a:pt x="8" y="224"/>
                  </a:lnTo>
                  <a:lnTo>
                    <a:pt x="18" y="235"/>
                  </a:lnTo>
                  <a:lnTo>
                    <a:pt x="27" y="246"/>
                  </a:lnTo>
                  <a:lnTo>
                    <a:pt x="37" y="259"/>
                  </a:lnTo>
                  <a:lnTo>
                    <a:pt x="55" y="282"/>
                  </a:lnTo>
                  <a:lnTo>
                    <a:pt x="71" y="304"/>
                  </a:lnTo>
                  <a:lnTo>
                    <a:pt x="76" y="311"/>
                  </a:lnTo>
                  <a:lnTo>
                    <a:pt x="79" y="319"/>
                  </a:lnTo>
                  <a:lnTo>
                    <a:pt x="81" y="323"/>
                  </a:lnTo>
                  <a:lnTo>
                    <a:pt x="81" y="327"/>
                  </a:lnTo>
                  <a:lnTo>
                    <a:pt x="79" y="327"/>
                  </a:lnTo>
                  <a:lnTo>
                    <a:pt x="76" y="324"/>
                  </a:lnTo>
                  <a:lnTo>
                    <a:pt x="71" y="320"/>
                  </a:lnTo>
                  <a:lnTo>
                    <a:pt x="64" y="314"/>
                  </a:lnTo>
                  <a:lnTo>
                    <a:pt x="48" y="296"/>
                  </a:lnTo>
                  <a:lnTo>
                    <a:pt x="28" y="273"/>
                  </a:lnTo>
                  <a:lnTo>
                    <a:pt x="21" y="263"/>
                  </a:lnTo>
                  <a:lnTo>
                    <a:pt x="13" y="253"/>
                  </a:lnTo>
                  <a:lnTo>
                    <a:pt x="7" y="245"/>
                  </a:lnTo>
                  <a:lnTo>
                    <a:pt x="0" y="236"/>
                  </a:lnTo>
                  <a:close/>
                  <a:moveTo>
                    <a:pt x="0" y="143"/>
                  </a:moveTo>
                  <a:lnTo>
                    <a:pt x="0" y="118"/>
                  </a:lnTo>
                  <a:lnTo>
                    <a:pt x="4" y="123"/>
                  </a:lnTo>
                  <a:lnTo>
                    <a:pt x="20" y="144"/>
                  </a:lnTo>
                  <a:lnTo>
                    <a:pt x="34" y="164"/>
                  </a:lnTo>
                  <a:lnTo>
                    <a:pt x="38" y="171"/>
                  </a:lnTo>
                  <a:lnTo>
                    <a:pt x="41" y="178"/>
                  </a:lnTo>
                  <a:lnTo>
                    <a:pt x="44" y="182"/>
                  </a:lnTo>
                  <a:lnTo>
                    <a:pt x="44" y="185"/>
                  </a:lnTo>
                  <a:lnTo>
                    <a:pt x="41" y="185"/>
                  </a:lnTo>
                  <a:lnTo>
                    <a:pt x="39" y="184"/>
                  </a:lnTo>
                  <a:lnTo>
                    <a:pt x="35" y="181"/>
                  </a:lnTo>
                  <a:lnTo>
                    <a:pt x="29" y="175"/>
                  </a:lnTo>
                  <a:lnTo>
                    <a:pt x="17" y="161"/>
                  </a:lnTo>
                  <a:lnTo>
                    <a:pt x="0" y="143"/>
                  </a:lnTo>
                  <a:close/>
                  <a:moveTo>
                    <a:pt x="0" y="42"/>
                  </a:moveTo>
                  <a:lnTo>
                    <a:pt x="0" y="20"/>
                  </a:lnTo>
                  <a:lnTo>
                    <a:pt x="12" y="36"/>
                  </a:lnTo>
                  <a:lnTo>
                    <a:pt x="22" y="51"/>
                  </a:lnTo>
                  <a:lnTo>
                    <a:pt x="25" y="57"/>
                  </a:lnTo>
                  <a:lnTo>
                    <a:pt x="27" y="61"/>
                  </a:lnTo>
                  <a:lnTo>
                    <a:pt x="28" y="64"/>
                  </a:lnTo>
                  <a:lnTo>
                    <a:pt x="28" y="66"/>
                  </a:lnTo>
                  <a:lnTo>
                    <a:pt x="27" y="66"/>
                  </a:lnTo>
                  <a:lnTo>
                    <a:pt x="25" y="66"/>
                  </a:lnTo>
                  <a:lnTo>
                    <a:pt x="23" y="64"/>
                  </a:lnTo>
                  <a:lnTo>
                    <a:pt x="19" y="61"/>
                  </a:lnTo>
                  <a:lnTo>
                    <a:pt x="11" y="53"/>
                  </a:lnTo>
                  <a:lnTo>
                    <a:pt x="0" y="42"/>
                  </a:lnTo>
                  <a:close/>
                  <a:moveTo>
                    <a:pt x="678" y="529"/>
                  </a:moveTo>
                  <a:lnTo>
                    <a:pt x="678" y="546"/>
                  </a:lnTo>
                  <a:lnTo>
                    <a:pt x="671" y="539"/>
                  </a:lnTo>
                  <a:lnTo>
                    <a:pt x="662" y="531"/>
                  </a:lnTo>
                  <a:lnTo>
                    <a:pt x="651" y="520"/>
                  </a:lnTo>
                  <a:lnTo>
                    <a:pt x="640" y="507"/>
                  </a:lnTo>
                  <a:lnTo>
                    <a:pt x="624" y="486"/>
                  </a:lnTo>
                  <a:lnTo>
                    <a:pt x="612" y="469"/>
                  </a:lnTo>
                  <a:lnTo>
                    <a:pt x="608" y="461"/>
                  </a:lnTo>
                  <a:lnTo>
                    <a:pt x="605" y="455"/>
                  </a:lnTo>
                  <a:lnTo>
                    <a:pt x="603" y="451"/>
                  </a:lnTo>
                  <a:lnTo>
                    <a:pt x="603" y="448"/>
                  </a:lnTo>
                  <a:lnTo>
                    <a:pt x="605" y="447"/>
                  </a:lnTo>
                  <a:lnTo>
                    <a:pt x="608" y="450"/>
                  </a:lnTo>
                  <a:lnTo>
                    <a:pt x="613" y="453"/>
                  </a:lnTo>
                  <a:lnTo>
                    <a:pt x="619" y="458"/>
                  </a:lnTo>
                  <a:lnTo>
                    <a:pt x="633" y="472"/>
                  </a:lnTo>
                  <a:lnTo>
                    <a:pt x="650" y="492"/>
                  </a:lnTo>
                  <a:lnTo>
                    <a:pt x="659" y="502"/>
                  </a:lnTo>
                  <a:lnTo>
                    <a:pt x="666" y="512"/>
                  </a:lnTo>
                  <a:lnTo>
                    <a:pt x="673" y="521"/>
                  </a:lnTo>
                  <a:lnTo>
                    <a:pt x="678" y="529"/>
                  </a:lnTo>
                  <a:close/>
                  <a:moveTo>
                    <a:pt x="678" y="638"/>
                  </a:moveTo>
                  <a:lnTo>
                    <a:pt x="678" y="662"/>
                  </a:lnTo>
                  <a:lnTo>
                    <a:pt x="672" y="656"/>
                  </a:lnTo>
                  <a:lnTo>
                    <a:pt x="664" y="648"/>
                  </a:lnTo>
                  <a:lnTo>
                    <a:pt x="657" y="639"/>
                  </a:lnTo>
                  <a:lnTo>
                    <a:pt x="648" y="630"/>
                  </a:lnTo>
                  <a:lnTo>
                    <a:pt x="631" y="607"/>
                  </a:lnTo>
                  <a:lnTo>
                    <a:pt x="617" y="588"/>
                  </a:lnTo>
                  <a:lnTo>
                    <a:pt x="611" y="580"/>
                  </a:lnTo>
                  <a:lnTo>
                    <a:pt x="608" y="574"/>
                  </a:lnTo>
                  <a:lnTo>
                    <a:pt x="607" y="568"/>
                  </a:lnTo>
                  <a:lnTo>
                    <a:pt x="607" y="566"/>
                  </a:lnTo>
                  <a:lnTo>
                    <a:pt x="609" y="565"/>
                  </a:lnTo>
                  <a:lnTo>
                    <a:pt x="612" y="567"/>
                  </a:lnTo>
                  <a:lnTo>
                    <a:pt x="618" y="570"/>
                  </a:lnTo>
                  <a:lnTo>
                    <a:pt x="624" y="577"/>
                  </a:lnTo>
                  <a:lnTo>
                    <a:pt x="639" y="593"/>
                  </a:lnTo>
                  <a:lnTo>
                    <a:pt x="659" y="614"/>
                  </a:lnTo>
                  <a:lnTo>
                    <a:pt x="669" y="627"/>
                  </a:lnTo>
                  <a:lnTo>
                    <a:pt x="678" y="638"/>
                  </a:lnTo>
                  <a:close/>
                  <a:moveTo>
                    <a:pt x="678" y="744"/>
                  </a:moveTo>
                  <a:lnTo>
                    <a:pt x="678" y="772"/>
                  </a:lnTo>
                  <a:lnTo>
                    <a:pt x="660" y="748"/>
                  </a:lnTo>
                  <a:lnTo>
                    <a:pt x="645" y="728"/>
                  </a:lnTo>
                  <a:lnTo>
                    <a:pt x="639" y="720"/>
                  </a:lnTo>
                  <a:lnTo>
                    <a:pt x="636" y="713"/>
                  </a:lnTo>
                  <a:lnTo>
                    <a:pt x="634" y="709"/>
                  </a:lnTo>
                  <a:lnTo>
                    <a:pt x="634" y="705"/>
                  </a:lnTo>
                  <a:lnTo>
                    <a:pt x="635" y="705"/>
                  </a:lnTo>
                  <a:lnTo>
                    <a:pt x="638" y="706"/>
                  </a:lnTo>
                  <a:lnTo>
                    <a:pt x="643" y="710"/>
                  </a:lnTo>
                  <a:lnTo>
                    <a:pt x="648" y="714"/>
                  </a:lnTo>
                  <a:lnTo>
                    <a:pt x="662" y="727"/>
                  </a:lnTo>
                  <a:lnTo>
                    <a:pt x="678" y="744"/>
                  </a:lnTo>
                  <a:close/>
                  <a:moveTo>
                    <a:pt x="678" y="940"/>
                  </a:moveTo>
                  <a:lnTo>
                    <a:pt x="678" y="970"/>
                  </a:lnTo>
                  <a:lnTo>
                    <a:pt x="673" y="963"/>
                  </a:lnTo>
                  <a:lnTo>
                    <a:pt x="667" y="957"/>
                  </a:lnTo>
                  <a:lnTo>
                    <a:pt x="645" y="930"/>
                  </a:lnTo>
                  <a:lnTo>
                    <a:pt x="626" y="905"/>
                  </a:lnTo>
                  <a:lnTo>
                    <a:pt x="621" y="895"/>
                  </a:lnTo>
                  <a:lnTo>
                    <a:pt x="616" y="888"/>
                  </a:lnTo>
                  <a:lnTo>
                    <a:pt x="613" y="881"/>
                  </a:lnTo>
                  <a:lnTo>
                    <a:pt x="613" y="878"/>
                  </a:lnTo>
                  <a:lnTo>
                    <a:pt x="616" y="878"/>
                  </a:lnTo>
                  <a:lnTo>
                    <a:pt x="620" y="880"/>
                  </a:lnTo>
                  <a:lnTo>
                    <a:pt x="626" y="886"/>
                  </a:lnTo>
                  <a:lnTo>
                    <a:pt x="635" y="893"/>
                  </a:lnTo>
                  <a:lnTo>
                    <a:pt x="655" y="913"/>
                  </a:lnTo>
                  <a:lnTo>
                    <a:pt x="678" y="940"/>
                  </a:lnTo>
                  <a:lnTo>
                    <a:pt x="678" y="940"/>
                  </a:lnTo>
                  <a:close/>
                  <a:moveTo>
                    <a:pt x="678" y="1122"/>
                  </a:moveTo>
                  <a:lnTo>
                    <a:pt x="678" y="1145"/>
                  </a:lnTo>
                  <a:lnTo>
                    <a:pt x="670" y="1132"/>
                  </a:lnTo>
                  <a:lnTo>
                    <a:pt x="663" y="1121"/>
                  </a:lnTo>
                  <a:lnTo>
                    <a:pt x="660" y="1113"/>
                  </a:lnTo>
                  <a:lnTo>
                    <a:pt x="659" y="1110"/>
                  </a:lnTo>
                  <a:lnTo>
                    <a:pt x="661" y="1109"/>
                  </a:lnTo>
                  <a:lnTo>
                    <a:pt x="665" y="1111"/>
                  </a:lnTo>
                  <a:lnTo>
                    <a:pt x="671" y="1115"/>
                  </a:lnTo>
                  <a:lnTo>
                    <a:pt x="678" y="1122"/>
                  </a:lnTo>
                  <a:close/>
                  <a:moveTo>
                    <a:pt x="678" y="1197"/>
                  </a:moveTo>
                  <a:lnTo>
                    <a:pt x="678" y="1230"/>
                  </a:lnTo>
                  <a:lnTo>
                    <a:pt x="652" y="1199"/>
                  </a:lnTo>
                  <a:lnTo>
                    <a:pt x="633" y="1172"/>
                  </a:lnTo>
                  <a:lnTo>
                    <a:pt x="625" y="1161"/>
                  </a:lnTo>
                  <a:lnTo>
                    <a:pt x="621" y="1152"/>
                  </a:lnTo>
                  <a:lnTo>
                    <a:pt x="618" y="1146"/>
                  </a:lnTo>
                  <a:lnTo>
                    <a:pt x="618" y="1142"/>
                  </a:lnTo>
                  <a:lnTo>
                    <a:pt x="620" y="1142"/>
                  </a:lnTo>
                  <a:lnTo>
                    <a:pt x="623" y="1145"/>
                  </a:lnTo>
                  <a:lnTo>
                    <a:pt x="630" y="1149"/>
                  </a:lnTo>
                  <a:lnTo>
                    <a:pt x="637" y="1155"/>
                  </a:lnTo>
                  <a:lnTo>
                    <a:pt x="656" y="1174"/>
                  </a:lnTo>
                  <a:lnTo>
                    <a:pt x="678" y="1197"/>
                  </a:lnTo>
                  <a:close/>
                  <a:moveTo>
                    <a:pt x="678" y="1275"/>
                  </a:moveTo>
                  <a:lnTo>
                    <a:pt x="678" y="1305"/>
                  </a:lnTo>
                  <a:lnTo>
                    <a:pt x="665" y="1292"/>
                  </a:lnTo>
                  <a:lnTo>
                    <a:pt x="652" y="1277"/>
                  </a:lnTo>
                  <a:lnTo>
                    <a:pt x="624" y="1243"/>
                  </a:lnTo>
                  <a:lnTo>
                    <a:pt x="603" y="1214"/>
                  </a:lnTo>
                  <a:lnTo>
                    <a:pt x="594" y="1202"/>
                  </a:lnTo>
                  <a:lnTo>
                    <a:pt x="589" y="1193"/>
                  </a:lnTo>
                  <a:lnTo>
                    <a:pt x="585" y="1186"/>
                  </a:lnTo>
                  <a:lnTo>
                    <a:pt x="584" y="1182"/>
                  </a:lnTo>
                  <a:lnTo>
                    <a:pt x="588" y="1182"/>
                  </a:lnTo>
                  <a:lnTo>
                    <a:pt x="593" y="1186"/>
                  </a:lnTo>
                  <a:lnTo>
                    <a:pt x="601" y="1192"/>
                  </a:lnTo>
                  <a:lnTo>
                    <a:pt x="610" y="1201"/>
                  </a:lnTo>
                  <a:lnTo>
                    <a:pt x="635" y="1226"/>
                  </a:lnTo>
                  <a:lnTo>
                    <a:pt x="664" y="1259"/>
                  </a:lnTo>
                  <a:lnTo>
                    <a:pt x="672" y="1267"/>
                  </a:lnTo>
                  <a:lnTo>
                    <a:pt x="678" y="1275"/>
                  </a:lnTo>
                  <a:close/>
                  <a:moveTo>
                    <a:pt x="678" y="1350"/>
                  </a:moveTo>
                  <a:lnTo>
                    <a:pt x="678" y="1377"/>
                  </a:lnTo>
                  <a:lnTo>
                    <a:pt x="667" y="1366"/>
                  </a:lnTo>
                  <a:lnTo>
                    <a:pt x="657" y="1354"/>
                  </a:lnTo>
                  <a:lnTo>
                    <a:pt x="645" y="1341"/>
                  </a:lnTo>
                  <a:lnTo>
                    <a:pt x="632" y="1327"/>
                  </a:lnTo>
                  <a:lnTo>
                    <a:pt x="603" y="1291"/>
                  </a:lnTo>
                  <a:lnTo>
                    <a:pt x="580" y="1261"/>
                  </a:lnTo>
                  <a:lnTo>
                    <a:pt x="571" y="1249"/>
                  </a:lnTo>
                  <a:lnTo>
                    <a:pt x="565" y="1240"/>
                  </a:lnTo>
                  <a:lnTo>
                    <a:pt x="562" y="1232"/>
                  </a:lnTo>
                  <a:lnTo>
                    <a:pt x="562" y="1229"/>
                  </a:lnTo>
                  <a:lnTo>
                    <a:pt x="564" y="1229"/>
                  </a:lnTo>
                  <a:lnTo>
                    <a:pt x="569" y="1232"/>
                  </a:lnTo>
                  <a:lnTo>
                    <a:pt x="578" y="1238"/>
                  </a:lnTo>
                  <a:lnTo>
                    <a:pt x="588" y="1248"/>
                  </a:lnTo>
                  <a:lnTo>
                    <a:pt x="613" y="1274"/>
                  </a:lnTo>
                  <a:lnTo>
                    <a:pt x="644" y="1309"/>
                  </a:lnTo>
                  <a:lnTo>
                    <a:pt x="653" y="1319"/>
                  </a:lnTo>
                  <a:lnTo>
                    <a:pt x="662" y="1330"/>
                  </a:lnTo>
                  <a:lnTo>
                    <a:pt x="671" y="1340"/>
                  </a:lnTo>
                  <a:lnTo>
                    <a:pt x="678" y="1350"/>
                  </a:lnTo>
                  <a:close/>
                  <a:moveTo>
                    <a:pt x="678" y="1421"/>
                  </a:moveTo>
                  <a:lnTo>
                    <a:pt x="678" y="1446"/>
                  </a:lnTo>
                  <a:lnTo>
                    <a:pt x="666" y="1433"/>
                  </a:lnTo>
                  <a:lnTo>
                    <a:pt x="652" y="1419"/>
                  </a:lnTo>
                  <a:lnTo>
                    <a:pt x="637" y="1402"/>
                  </a:lnTo>
                  <a:lnTo>
                    <a:pt x="621" y="1384"/>
                  </a:lnTo>
                  <a:lnTo>
                    <a:pt x="591" y="1347"/>
                  </a:lnTo>
                  <a:lnTo>
                    <a:pt x="566" y="1316"/>
                  </a:lnTo>
                  <a:lnTo>
                    <a:pt x="557" y="1303"/>
                  </a:lnTo>
                  <a:lnTo>
                    <a:pt x="551" y="1293"/>
                  </a:lnTo>
                  <a:lnTo>
                    <a:pt x="548" y="1286"/>
                  </a:lnTo>
                  <a:lnTo>
                    <a:pt x="548" y="1283"/>
                  </a:lnTo>
                  <a:lnTo>
                    <a:pt x="548" y="1282"/>
                  </a:lnTo>
                  <a:lnTo>
                    <a:pt x="550" y="1282"/>
                  </a:lnTo>
                  <a:lnTo>
                    <a:pt x="552" y="1284"/>
                  </a:lnTo>
                  <a:lnTo>
                    <a:pt x="555" y="1286"/>
                  </a:lnTo>
                  <a:lnTo>
                    <a:pt x="564" y="1292"/>
                  </a:lnTo>
                  <a:lnTo>
                    <a:pt x="575" y="1302"/>
                  </a:lnTo>
                  <a:lnTo>
                    <a:pt x="602" y="1330"/>
                  </a:lnTo>
                  <a:lnTo>
                    <a:pt x="633" y="1365"/>
                  </a:lnTo>
                  <a:lnTo>
                    <a:pt x="646" y="1380"/>
                  </a:lnTo>
                  <a:lnTo>
                    <a:pt x="658" y="1395"/>
                  </a:lnTo>
                  <a:lnTo>
                    <a:pt x="669" y="1408"/>
                  </a:lnTo>
                  <a:lnTo>
                    <a:pt x="678" y="1421"/>
                  </a:lnTo>
                  <a:close/>
                  <a:moveTo>
                    <a:pt x="678" y="1487"/>
                  </a:moveTo>
                  <a:lnTo>
                    <a:pt x="678" y="1511"/>
                  </a:lnTo>
                  <a:lnTo>
                    <a:pt x="665" y="1499"/>
                  </a:lnTo>
                  <a:lnTo>
                    <a:pt x="651" y="1483"/>
                  </a:lnTo>
                  <a:lnTo>
                    <a:pt x="636" y="1467"/>
                  </a:lnTo>
                  <a:lnTo>
                    <a:pt x="620" y="1449"/>
                  </a:lnTo>
                  <a:lnTo>
                    <a:pt x="588" y="1410"/>
                  </a:lnTo>
                  <a:lnTo>
                    <a:pt x="563" y="1378"/>
                  </a:lnTo>
                  <a:lnTo>
                    <a:pt x="553" y="1365"/>
                  </a:lnTo>
                  <a:lnTo>
                    <a:pt x="547" y="1354"/>
                  </a:lnTo>
                  <a:lnTo>
                    <a:pt x="543" y="1347"/>
                  </a:lnTo>
                  <a:lnTo>
                    <a:pt x="542" y="1343"/>
                  </a:lnTo>
                  <a:lnTo>
                    <a:pt x="543" y="1343"/>
                  </a:lnTo>
                  <a:lnTo>
                    <a:pt x="545" y="1343"/>
                  </a:lnTo>
                  <a:lnTo>
                    <a:pt x="548" y="1344"/>
                  </a:lnTo>
                  <a:lnTo>
                    <a:pt x="551" y="1347"/>
                  </a:lnTo>
                  <a:lnTo>
                    <a:pt x="560" y="1354"/>
                  </a:lnTo>
                  <a:lnTo>
                    <a:pt x="571" y="1365"/>
                  </a:lnTo>
                  <a:lnTo>
                    <a:pt x="598" y="1394"/>
                  </a:lnTo>
                  <a:lnTo>
                    <a:pt x="632" y="1429"/>
                  </a:lnTo>
                  <a:lnTo>
                    <a:pt x="645" y="1445"/>
                  </a:lnTo>
                  <a:lnTo>
                    <a:pt x="657" y="1460"/>
                  </a:lnTo>
                  <a:lnTo>
                    <a:pt x="669" y="1474"/>
                  </a:lnTo>
                  <a:lnTo>
                    <a:pt x="678" y="1487"/>
                  </a:lnTo>
                  <a:close/>
                  <a:moveTo>
                    <a:pt x="678" y="1548"/>
                  </a:moveTo>
                  <a:lnTo>
                    <a:pt x="678" y="1575"/>
                  </a:lnTo>
                  <a:lnTo>
                    <a:pt x="667" y="1563"/>
                  </a:lnTo>
                  <a:lnTo>
                    <a:pt x="656" y="1550"/>
                  </a:lnTo>
                  <a:lnTo>
                    <a:pt x="643" y="1536"/>
                  </a:lnTo>
                  <a:lnTo>
                    <a:pt x="630" y="1522"/>
                  </a:lnTo>
                  <a:lnTo>
                    <a:pt x="596" y="1482"/>
                  </a:lnTo>
                  <a:lnTo>
                    <a:pt x="569" y="1449"/>
                  </a:lnTo>
                  <a:lnTo>
                    <a:pt x="560" y="1435"/>
                  </a:lnTo>
                  <a:lnTo>
                    <a:pt x="553" y="1424"/>
                  </a:lnTo>
                  <a:lnTo>
                    <a:pt x="549" y="1417"/>
                  </a:lnTo>
                  <a:lnTo>
                    <a:pt x="548" y="1412"/>
                  </a:lnTo>
                  <a:lnTo>
                    <a:pt x="551" y="1413"/>
                  </a:lnTo>
                  <a:lnTo>
                    <a:pt x="557" y="1417"/>
                  </a:lnTo>
                  <a:lnTo>
                    <a:pt x="566" y="1424"/>
                  </a:lnTo>
                  <a:lnTo>
                    <a:pt x="578" y="1436"/>
                  </a:lnTo>
                  <a:lnTo>
                    <a:pt x="606" y="1465"/>
                  </a:lnTo>
                  <a:lnTo>
                    <a:pt x="640" y="1504"/>
                  </a:lnTo>
                  <a:lnTo>
                    <a:pt x="651" y="1516"/>
                  </a:lnTo>
                  <a:lnTo>
                    <a:pt x="661" y="1527"/>
                  </a:lnTo>
                  <a:lnTo>
                    <a:pt x="670" y="1537"/>
                  </a:lnTo>
                  <a:lnTo>
                    <a:pt x="678" y="1548"/>
                  </a:lnTo>
                  <a:close/>
                  <a:moveTo>
                    <a:pt x="678" y="1606"/>
                  </a:moveTo>
                  <a:lnTo>
                    <a:pt x="678" y="1637"/>
                  </a:lnTo>
                  <a:lnTo>
                    <a:pt x="671" y="1629"/>
                  </a:lnTo>
                  <a:lnTo>
                    <a:pt x="664" y="1622"/>
                  </a:lnTo>
                  <a:lnTo>
                    <a:pt x="657" y="1613"/>
                  </a:lnTo>
                  <a:lnTo>
                    <a:pt x="648" y="1604"/>
                  </a:lnTo>
                  <a:lnTo>
                    <a:pt x="613" y="1562"/>
                  </a:lnTo>
                  <a:lnTo>
                    <a:pt x="585" y="1528"/>
                  </a:lnTo>
                  <a:lnTo>
                    <a:pt x="576" y="1514"/>
                  </a:lnTo>
                  <a:lnTo>
                    <a:pt x="568" y="1502"/>
                  </a:lnTo>
                  <a:lnTo>
                    <a:pt x="564" y="1494"/>
                  </a:lnTo>
                  <a:lnTo>
                    <a:pt x="563" y="1490"/>
                  </a:lnTo>
                  <a:lnTo>
                    <a:pt x="566" y="1490"/>
                  </a:lnTo>
                  <a:lnTo>
                    <a:pt x="572" y="1495"/>
                  </a:lnTo>
                  <a:lnTo>
                    <a:pt x="582" y="1503"/>
                  </a:lnTo>
                  <a:lnTo>
                    <a:pt x="594" y="1515"/>
                  </a:lnTo>
                  <a:lnTo>
                    <a:pt x="624" y="1546"/>
                  </a:lnTo>
                  <a:lnTo>
                    <a:pt x="660" y="1585"/>
                  </a:lnTo>
                  <a:lnTo>
                    <a:pt x="670" y="1596"/>
                  </a:lnTo>
                  <a:lnTo>
                    <a:pt x="678" y="1606"/>
                  </a:lnTo>
                  <a:close/>
                  <a:moveTo>
                    <a:pt x="678" y="1663"/>
                  </a:moveTo>
                  <a:lnTo>
                    <a:pt x="678" y="1694"/>
                  </a:lnTo>
                  <a:lnTo>
                    <a:pt x="642" y="1652"/>
                  </a:lnTo>
                  <a:lnTo>
                    <a:pt x="612" y="1615"/>
                  </a:lnTo>
                  <a:lnTo>
                    <a:pt x="602" y="1600"/>
                  </a:lnTo>
                  <a:lnTo>
                    <a:pt x="594" y="1589"/>
                  </a:lnTo>
                  <a:lnTo>
                    <a:pt x="590" y="1581"/>
                  </a:lnTo>
                  <a:lnTo>
                    <a:pt x="590" y="1576"/>
                  </a:lnTo>
                  <a:lnTo>
                    <a:pt x="592" y="1577"/>
                  </a:lnTo>
                  <a:lnTo>
                    <a:pt x="597" y="1581"/>
                  </a:lnTo>
                  <a:lnTo>
                    <a:pt x="606" y="1588"/>
                  </a:lnTo>
                  <a:lnTo>
                    <a:pt x="617" y="1598"/>
                  </a:lnTo>
                  <a:lnTo>
                    <a:pt x="645" y="1626"/>
                  </a:lnTo>
                  <a:lnTo>
                    <a:pt x="678" y="1663"/>
                  </a:lnTo>
                  <a:close/>
                  <a:moveTo>
                    <a:pt x="678" y="1718"/>
                  </a:moveTo>
                  <a:lnTo>
                    <a:pt x="678" y="1746"/>
                  </a:lnTo>
                  <a:lnTo>
                    <a:pt x="656" y="1718"/>
                  </a:lnTo>
                  <a:lnTo>
                    <a:pt x="638" y="1695"/>
                  </a:lnTo>
                  <a:lnTo>
                    <a:pt x="633" y="1686"/>
                  </a:lnTo>
                  <a:lnTo>
                    <a:pt x="629" y="1679"/>
                  </a:lnTo>
                  <a:lnTo>
                    <a:pt x="625" y="1674"/>
                  </a:lnTo>
                  <a:lnTo>
                    <a:pt x="625" y="1672"/>
                  </a:lnTo>
                  <a:lnTo>
                    <a:pt x="628" y="1671"/>
                  </a:lnTo>
                  <a:lnTo>
                    <a:pt x="631" y="1673"/>
                  </a:lnTo>
                  <a:lnTo>
                    <a:pt x="635" y="1677"/>
                  </a:lnTo>
                  <a:lnTo>
                    <a:pt x="642" y="1682"/>
                  </a:lnTo>
                  <a:lnTo>
                    <a:pt x="658" y="1697"/>
                  </a:lnTo>
                  <a:lnTo>
                    <a:pt x="678" y="1718"/>
                  </a:lnTo>
                  <a:close/>
                  <a:moveTo>
                    <a:pt x="678" y="1778"/>
                  </a:moveTo>
                  <a:lnTo>
                    <a:pt x="678" y="1788"/>
                  </a:lnTo>
                  <a:lnTo>
                    <a:pt x="674" y="1781"/>
                  </a:lnTo>
                  <a:lnTo>
                    <a:pt x="674" y="1777"/>
                  </a:lnTo>
                  <a:lnTo>
                    <a:pt x="675" y="1777"/>
                  </a:lnTo>
                  <a:lnTo>
                    <a:pt x="678" y="1778"/>
                  </a:lnTo>
                  <a:close/>
                  <a:moveTo>
                    <a:pt x="678" y="1862"/>
                  </a:moveTo>
                  <a:lnTo>
                    <a:pt x="678" y="1889"/>
                  </a:lnTo>
                  <a:lnTo>
                    <a:pt x="665" y="1875"/>
                  </a:lnTo>
                  <a:lnTo>
                    <a:pt x="651" y="1860"/>
                  </a:lnTo>
                  <a:lnTo>
                    <a:pt x="637" y="1845"/>
                  </a:lnTo>
                  <a:lnTo>
                    <a:pt x="622" y="1828"/>
                  </a:lnTo>
                  <a:lnTo>
                    <a:pt x="581" y="1780"/>
                  </a:lnTo>
                  <a:lnTo>
                    <a:pt x="549" y="1739"/>
                  </a:lnTo>
                  <a:lnTo>
                    <a:pt x="536" y="1723"/>
                  </a:lnTo>
                  <a:lnTo>
                    <a:pt x="527" y="1710"/>
                  </a:lnTo>
                  <a:lnTo>
                    <a:pt x="522" y="1701"/>
                  </a:lnTo>
                  <a:lnTo>
                    <a:pt x="521" y="1697"/>
                  </a:lnTo>
                  <a:lnTo>
                    <a:pt x="524" y="1698"/>
                  </a:lnTo>
                  <a:lnTo>
                    <a:pt x="531" y="1704"/>
                  </a:lnTo>
                  <a:lnTo>
                    <a:pt x="542" y="1713"/>
                  </a:lnTo>
                  <a:lnTo>
                    <a:pt x="556" y="1726"/>
                  </a:lnTo>
                  <a:lnTo>
                    <a:pt x="591" y="1764"/>
                  </a:lnTo>
                  <a:lnTo>
                    <a:pt x="633" y="1810"/>
                  </a:lnTo>
                  <a:lnTo>
                    <a:pt x="645" y="1823"/>
                  </a:lnTo>
                  <a:lnTo>
                    <a:pt x="657" y="1837"/>
                  </a:lnTo>
                  <a:lnTo>
                    <a:pt x="667" y="1850"/>
                  </a:lnTo>
                  <a:lnTo>
                    <a:pt x="678" y="1862"/>
                  </a:lnTo>
                  <a:close/>
                  <a:moveTo>
                    <a:pt x="678" y="1905"/>
                  </a:moveTo>
                  <a:lnTo>
                    <a:pt x="678" y="1935"/>
                  </a:lnTo>
                  <a:lnTo>
                    <a:pt x="643" y="1892"/>
                  </a:lnTo>
                  <a:lnTo>
                    <a:pt x="613" y="1857"/>
                  </a:lnTo>
                  <a:lnTo>
                    <a:pt x="604" y="1843"/>
                  </a:lnTo>
                  <a:lnTo>
                    <a:pt x="596" y="1832"/>
                  </a:lnTo>
                  <a:lnTo>
                    <a:pt x="592" y="1824"/>
                  </a:lnTo>
                  <a:lnTo>
                    <a:pt x="591" y="1821"/>
                  </a:lnTo>
                  <a:lnTo>
                    <a:pt x="593" y="1821"/>
                  </a:lnTo>
                  <a:lnTo>
                    <a:pt x="598" y="1826"/>
                  </a:lnTo>
                  <a:lnTo>
                    <a:pt x="607" y="1832"/>
                  </a:lnTo>
                  <a:lnTo>
                    <a:pt x="618" y="1842"/>
                  </a:lnTo>
                  <a:lnTo>
                    <a:pt x="645" y="1869"/>
                  </a:lnTo>
                  <a:lnTo>
                    <a:pt x="678" y="1905"/>
                  </a:lnTo>
                  <a:close/>
                  <a:moveTo>
                    <a:pt x="678" y="1957"/>
                  </a:moveTo>
                  <a:lnTo>
                    <a:pt x="678" y="1966"/>
                  </a:lnTo>
                  <a:lnTo>
                    <a:pt x="674" y="1958"/>
                  </a:lnTo>
                  <a:lnTo>
                    <a:pt x="673" y="1955"/>
                  </a:lnTo>
                  <a:lnTo>
                    <a:pt x="675" y="1955"/>
                  </a:lnTo>
                  <a:lnTo>
                    <a:pt x="678" y="1957"/>
                  </a:lnTo>
                  <a:close/>
                  <a:moveTo>
                    <a:pt x="678" y="1992"/>
                  </a:moveTo>
                  <a:lnTo>
                    <a:pt x="678" y="2007"/>
                  </a:lnTo>
                  <a:lnTo>
                    <a:pt x="659" y="1988"/>
                  </a:lnTo>
                  <a:lnTo>
                    <a:pt x="635" y="1963"/>
                  </a:lnTo>
                  <a:lnTo>
                    <a:pt x="606" y="1932"/>
                  </a:lnTo>
                  <a:lnTo>
                    <a:pt x="574" y="1897"/>
                  </a:lnTo>
                  <a:lnTo>
                    <a:pt x="529" y="1845"/>
                  </a:lnTo>
                  <a:lnTo>
                    <a:pt x="494" y="1802"/>
                  </a:lnTo>
                  <a:lnTo>
                    <a:pt x="481" y="1785"/>
                  </a:lnTo>
                  <a:lnTo>
                    <a:pt x="471" y="1772"/>
                  </a:lnTo>
                  <a:lnTo>
                    <a:pt x="466" y="1762"/>
                  </a:lnTo>
                  <a:lnTo>
                    <a:pt x="465" y="1758"/>
                  </a:lnTo>
                  <a:lnTo>
                    <a:pt x="468" y="1759"/>
                  </a:lnTo>
                  <a:lnTo>
                    <a:pt x="475" y="1765"/>
                  </a:lnTo>
                  <a:lnTo>
                    <a:pt x="486" y="1775"/>
                  </a:lnTo>
                  <a:lnTo>
                    <a:pt x="501" y="1790"/>
                  </a:lnTo>
                  <a:lnTo>
                    <a:pt x="539" y="1830"/>
                  </a:lnTo>
                  <a:lnTo>
                    <a:pt x="584" y="1879"/>
                  </a:lnTo>
                  <a:lnTo>
                    <a:pt x="613" y="1913"/>
                  </a:lnTo>
                  <a:lnTo>
                    <a:pt x="639" y="1943"/>
                  </a:lnTo>
                  <a:lnTo>
                    <a:pt x="661" y="1970"/>
                  </a:lnTo>
                  <a:lnTo>
                    <a:pt x="678" y="1992"/>
                  </a:lnTo>
                  <a:close/>
                  <a:moveTo>
                    <a:pt x="678" y="2023"/>
                  </a:moveTo>
                  <a:lnTo>
                    <a:pt x="678" y="2051"/>
                  </a:lnTo>
                  <a:lnTo>
                    <a:pt x="672" y="2045"/>
                  </a:lnTo>
                  <a:lnTo>
                    <a:pt x="626" y="1992"/>
                  </a:lnTo>
                  <a:lnTo>
                    <a:pt x="589" y="1946"/>
                  </a:lnTo>
                  <a:lnTo>
                    <a:pt x="575" y="1929"/>
                  </a:lnTo>
                  <a:lnTo>
                    <a:pt x="565" y="1915"/>
                  </a:lnTo>
                  <a:lnTo>
                    <a:pt x="558" y="1905"/>
                  </a:lnTo>
                  <a:lnTo>
                    <a:pt x="557" y="1901"/>
                  </a:lnTo>
                  <a:lnTo>
                    <a:pt x="561" y="1902"/>
                  </a:lnTo>
                  <a:lnTo>
                    <a:pt x="568" y="1909"/>
                  </a:lnTo>
                  <a:lnTo>
                    <a:pt x="580" y="1918"/>
                  </a:lnTo>
                  <a:lnTo>
                    <a:pt x="595" y="1933"/>
                  </a:lnTo>
                  <a:lnTo>
                    <a:pt x="633" y="1972"/>
                  </a:lnTo>
                  <a:lnTo>
                    <a:pt x="678" y="2023"/>
                  </a:lnTo>
                  <a:close/>
                  <a:moveTo>
                    <a:pt x="377" y="1681"/>
                  </a:moveTo>
                  <a:lnTo>
                    <a:pt x="420" y="1732"/>
                  </a:lnTo>
                  <a:lnTo>
                    <a:pt x="455" y="1775"/>
                  </a:lnTo>
                  <a:lnTo>
                    <a:pt x="468" y="1792"/>
                  </a:lnTo>
                  <a:lnTo>
                    <a:pt x="477" y="1805"/>
                  </a:lnTo>
                  <a:lnTo>
                    <a:pt x="483" y="1814"/>
                  </a:lnTo>
                  <a:lnTo>
                    <a:pt x="485" y="1818"/>
                  </a:lnTo>
                  <a:lnTo>
                    <a:pt x="481" y="1817"/>
                  </a:lnTo>
                  <a:lnTo>
                    <a:pt x="474" y="1812"/>
                  </a:lnTo>
                  <a:lnTo>
                    <a:pt x="462" y="1801"/>
                  </a:lnTo>
                  <a:lnTo>
                    <a:pt x="448" y="1787"/>
                  </a:lnTo>
                  <a:lnTo>
                    <a:pt x="411" y="1747"/>
                  </a:lnTo>
                  <a:lnTo>
                    <a:pt x="366" y="1697"/>
                  </a:lnTo>
                  <a:lnTo>
                    <a:pt x="323" y="1646"/>
                  </a:lnTo>
                  <a:lnTo>
                    <a:pt x="289" y="1602"/>
                  </a:lnTo>
                  <a:lnTo>
                    <a:pt x="276" y="1586"/>
                  </a:lnTo>
                  <a:lnTo>
                    <a:pt x="266" y="1572"/>
                  </a:lnTo>
                  <a:lnTo>
                    <a:pt x="260" y="1563"/>
                  </a:lnTo>
                  <a:lnTo>
                    <a:pt x="259" y="1559"/>
                  </a:lnTo>
                  <a:lnTo>
                    <a:pt x="263" y="1560"/>
                  </a:lnTo>
                  <a:lnTo>
                    <a:pt x="270" y="1565"/>
                  </a:lnTo>
                  <a:lnTo>
                    <a:pt x="281" y="1576"/>
                  </a:lnTo>
                  <a:lnTo>
                    <a:pt x="295" y="1591"/>
                  </a:lnTo>
                  <a:lnTo>
                    <a:pt x="332" y="1631"/>
                  </a:lnTo>
                  <a:lnTo>
                    <a:pt x="377" y="1681"/>
                  </a:lnTo>
                  <a:close/>
                  <a:moveTo>
                    <a:pt x="281" y="1560"/>
                  </a:moveTo>
                  <a:lnTo>
                    <a:pt x="240" y="1510"/>
                  </a:lnTo>
                  <a:lnTo>
                    <a:pt x="207" y="1469"/>
                  </a:lnTo>
                  <a:lnTo>
                    <a:pt x="195" y="1452"/>
                  </a:lnTo>
                  <a:lnTo>
                    <a:pt x="185" y="1439"/>
                  </a:lnTo>
                  <a:lnTo>
                    <a:pt x="180" y="1431"/>
                  </a:lnTo>
                  <a:lnTo>
                    <a:pt x="178" y="1426"/>
                  </a:lnTo>
                  <a:lnTo>
                    <a:pt x="182" y="1427"/>
                  </a:lnTo>
                  <a:lnTo>
                    <a:pt x="189" y="1434"/>
                  </a:lnTo>
                  <a:lnTo>
                    <a:pt x="200" y="1444"/>
                  </a:lnTo>
                  <a:lnTo>
                    <a:pt x="213" y="1458"/>
                  </a:lnTo>
                  <a:lnTo>
                    <a:pt x="249" y="1496"/>
                  </a:lnTo>
                  <a:lnTo>
                    <a:pt x="292" y="1544"/>
                  </a:lnTo>
                  <a:lnTo>
                    <a:pt x="333" y="1594"/>
                  </a:lnTo>
                  <a:lnTo>
                    <a:pt x="366" y="1636"/>
                  </a:lnTo>
                  <a:lnTo>
                    <a:pt x="378" y="1652"/>
                  </a:lnTo>
                  <a:lnTo>
                    <a:pt x="388" y="1665"/>
                  </a:lnTo>
                  <a:lnTo>
                    <a:pt x="393" y="1673"/>
                  </a:lnTo>
                  <a:lnTo>
                    <a:pt x="394" y="1678"/>
                  </a:lnTo>
                  <a:lnTo>
                    <a:pt x="391" y="1677"/>
                  </a:lnTo>
                  <a:lnTo>
                    <a:pt x="384" y="1671"/>
                  </a:lnTo>
                  <a:lnTo>
                    <a:pt x="373" y="1660"/>
                  </a:lnTo>
                  <a:lnTo>
                    <a:pt x="359" y="1646"/>
                  </a:lnTo>
                  <a:lnTo>
                    <a:pt x="324" y="1609"/>
                  </a:lnTo>
                  <a:lnTo>
                    <a:pt x="281" y="1560"/>
                  </a:lnTo>
                  <a:close/>
                  <a:moveTo>
                    <a:pt x="218" y="1419"/>
                  </a:moveTo>
                  <a:lnTo>
                    <a:pt x="257" y="1466"/>
                  </a:lnTo>
                  <a:lnTo>
                    <a:pt x="290" y="1506"/>
                  </a:lnTo>
                  <a:lnTo>
                    <a:pt x="302" y="1522"/>
                  </a:lnTo>
                  <a:lnTo>
                    <a:pt x="310" y="1535"/>
                  </a:lnTo>
                  <a:lnTo>
                    <a:pt x="316" y="1544"/>
                  </a:lnTo>
                  <a:lnTo>
                    <a:pt x="317" y="1547"/>
                  </a:lnTo>
                  <a:lnTo>
                    <a:pt x="313" y="1546"/>
                  </a:lnTo>
                  <a:lnTo>
                    <a:pt x="306" y="1541"/>
                  </a:lnTo>
                  <a:lnTo>
                    <a:pt x="296" y="1531"/>
                  </a:lnTo>
                  <a:lnTo>
                    <a:pt x="282" y="1518"/>
                  </a:lnTo>
                  <a:lnTo>
                    <a:pt x="249" y="1481"/>
                  </a:lnTo>
                  <a:lnTo>
                    <a:pt x="209" y="1435"/>
                  </a:lnTo>
                  <a:lnTo>
                    <a:pt x="169" y="1387"/>
                  </a:lnTo>
                  <a:lnTo>
                    <a:pt x="136" y="1346"/>
                  </a:lnTo>
                  <a:lnTo>
                    <a:pt x="124" y="1331"/>
                  </a:lnTo>
                  <a:lnTo>
                    <a:pt x="116" y="1318"/>
                  </a:lnTo>
                  <a:lnTo>
                    <a:pt x="112" y="1310"/>
                  </a:lnTo>
                  <a:lnTo>
                    <a:pt x="110" y="1305"/>
                  </a:lnTo>
                  <a:lnTo>
                    <a:pt x="113" y="1306"/>
                  </a:lnTo>
                  <a:lnTo>
                    <a:pt x="120" y="1312"/>
                  </a:lnTo>
                  <a:lnTo>
                    <a:pt x="130" y="1322"/>
                  </a:lnTo>
                  <a:lnTo>
                    <a:pt x="144" y="1336"/>
                  </a:lnTo>
                  <a:lnTo>
                    <a:pt x="177" y="1372"/>
                  </a:lnTo>
                  <a:lnTo>
                    <a:pt x="218" y="1419"/>
                  </a:lnTo>
                  <a:close/>
                  <a:moveTo>
                    <a:pt x="498" y="1741"/>
                  </a:moveTo>
                  <a:lnTo>
                    <a:pt x="540" y="1791"/>
                  </a:lnTo>
                  <a:lnTo>
                    <a:pt x="574" y="1832"/>
                  </a:lnTo>
                  <a:lnTo>
                    <a:pt x="587" y="1849"/>
                  </a:lnTo>
                  <a:lnTo>
                    <a:pt x="595" y="1862"/>
                  </a:lnTo>
                  <a:lnTo>
                    <a:pt x="601" y="1871"/>
                  </a:lnTo>
                  <a:lnTo>
                    <a:pt x="603" y="1875"/>
                  </a:lnTo>
                  <a:lnTo>
                    <a:pt x="599" y="1874"/>
                  </a:lnTo>
                  <a:lnTo>
                    <a:pt x="592" y="1869"/>
                  </a:lnTo>
                  <a:lnTo>
                    <a:pt x="581" y="1859"/>
                  </a:lnTo>
                  <a:lnTo>
                    <a:pt x="566" y="1845"/>
                  </a:lnTo>
                  <a:lnTo>
                    <a:pt x="530" y="1806"/>
                  </a:lnTo>
                  <a:lnTo>
                    <a:pt x="487" y="1759"/>
                  </a:lnTo>
                  <a:lnTo>
                    <a:pt x="445" y="1709"/>
                  </a:lnTo>
                  <a:lnTo>
                    <a:pt x="412" y="1667"/>
                  </a:lnTo>
                  <a:lnTo>
                    <a:pt x="399" y="1651"/>
                  </a:lnTo>
                  <a:lnTo>
                    <a:pt x="389" y="1638"/>
                  </a:lnTo>
                  <a:lnTo>
                    <a:pt x="384" y="1629"/>
                  </a:lnTo>
                  <a:lnTo>
                    <a:pt x="382" y="1625"/>
                  </a:lnTo>
                  <a:lnTo>
                    <a:pt x="386" y="1626"/>
                  </a:lnTo>
                  <a:lnTo>
                    <a:pt x="393" y="1631"/>
                  </a:lnTo>
                  <a:lnTo>
                    <a:pt x="404" y="1641"/>
                  </a:lnTo>
                  <a:lnTo>
                    <a:pt x="418" y="1655"/>
                  </a:lnTo>
                  <a:lnTo>
                    <a:pt x="455" y="1693"/>
                  </a:lnTo>
                  <a:lnTo>
                    <a:pt x="498" y="1741"/>
                  </a:lnTo>
                  <a:close/>
                  <a:moveTo>
                    <a:pt x="146" y="1319"/>
                  </a:moveTo>
                  <a:lnTo>
                    <a:pt x="108" y="1273"/>
                  </a:lnTo>
                  <a:lnTo>
                    <a:pt x="78" y="1234"/>
                  </a:lnTo>
                  <a:lnTo>
                    <a:pt x="67" y="1219"/>
                  </a:lnTo>
                  <a:lnTo>
                    <a:pt x="59" y="1207"/>
                  </a:lnTo>
                  <a:lnTo>
                    <a:pt x="54" y="1199"/>
                  </a:lnTo>
                  <a:lnTo>
                    <a:pt x="53" y="1195"/>
                  </a:lnTo>
                  <a:lnTo>
                    <a:pt x="55" y="1195"/>
                  </a:lnTo>
                  <a:lnTo>
                    <a:pt x="63" y="1201"/>
                  </a:lnTo>
                  <a:lnTo>
                    <a:pt x="73" y="1210"/>
                  </a:lnTo>
                  <a:lnTo>
                    <a:pt x="85" y="1223"/>
                  </a:lnTo>
                  <a:lnTo>
                    <a:pt x="117" y="1259"/>
                  </a:lnTo>
                  <a:lnTo>
                    <a:pt x="156" y="1303"/>
                  </a:lnTo>
                  <a:lnTo>
                    <a:pt x="194" y="1350"/>
                  </a:lnTo>
                  <a:lnTo>
                    <a:pt x="224" y="1387"/>
                  </a:lnTo>
                  <a:lnTo>
                    <a:pt x="236" y="1404"/>
                  </a:lnTo>
                  <a:lnTo>
                    <a:pt x="243" y="1415"/>
                  </a:lnTo>
                  <a:lnTo>
                    <a:pt x="249" y="1424"/>
                  </a:lnTo>
                  <a:lnTo>
                    <a:pt x="250" y="1427"/>
                  </a:lnTo>
                  <a:lnTo>
                    <a:pt x="246" y="1427"/>
                  </a:lnTo>
                  <a:lnTo>
                    <a:pt x="240" y="1422"/>
                  </a:lnTo>
                  <a:lnTo>
                    <a:pt x="230" y="1412"/>
                  </a:lnTo>
                  <a:lnTo>
                    <a:pt x="217" y="1399"/>
                  </a:lnTo>
                  <a:lnTo>
                    <a:pt x="185" y="1365"/>
                  </a:lnTo>
                  <a:lnTo>
                    <a:pt x="146" y="1319"/>
                  </a:lnTo>
                  <a:close/>
                  <a:moveTo>
                    <a:pt x="413" y="1632"/>
                  </a:moveTo>
                  <a:lnTo>
                    <a:pt x="373" y="1584"/>
                  </a:lnTo>
                  <a:lnTo>
                    <a:pt x="340" y="1544"/>
                  </a:lnTo>
                  <a:lnTo>
                    <a:pt x="329" y="1528"/>
                  </a:lnTo>
                  <a:lnTo>
                    <a:pt x="320" y="1515"/>
                  </a:lnTo>
                  <a:lnTo>
                    <a:pt x="314" y="1506"/>
                  </a:lnTo>
                  <a:lnTo>
                    <a:pt x="313" y="1502"/>
                  </a:lnTo>
                  <a:lnTo>
                    <a:pt x="317" y="1503"/>
                  </a:lnTo>
                  <a:lnTo>
                    <a:pt x="323" y="1508"/>
                  </a:lnTo>
                  <a:lnTo>
                    <a:pt x="334" y="1518"/>
                  </a:lnTo>
                  <a:lnTo>
                    <a:pt x="348" y="1532"/>
                  </a:lnTo>
                  <a:lnTo>
                    <a:pt x="382" y="1569"/>
                  </a:lnTo>
                  <a:lnTo>
                    <a:pt x="423" y="1615"/>
                  </a:lnTo>
                  <a:lnTo>
                    <a:pt x="463" y="1663"/>
                  </a:lnTo>
                  <a:lnTo>
                    <a:pt x="496" y="1703"/>
                  </a:lnTo>
                  <a:lnTo>
                    <a:pt x="508" y="1719"/>
                  </a:lnTo>
                  <a:lnTo>
                    <a:pt x="517" y="1732"/>
                  </a:lnTo>
                  <a:lnTo>
                    <a:pt x="522" y="1740"/>
                  </a:lnTo>
                  <a:lnTo>
                    <a:pt x="523" y="1744"/>
                  </a:lnTo>
                  <a:lnTo>
                    <a:pt x="520" y="1744"/>
                  </a:lnTo>
                  <a:lnTo>
                    <a:pt x="513" y="1738"/>
                  </a:lnTo>
                  <a:lnTo>
                    <a:pt x="502" y="1728"/>
                  </a:lnTo>
                  <a:lnTo>
                    <a:pt x="488" y="1714"/>
                  </a:lnTo>
                  <a:lnTo>
                    <a:pt x="454" y="1678"/>
                  </a:lnTo>
                  <a:lnTo>
                    <a:pt x="413" y="1632"/>
                  </a:lnTo>
                  <a:close/>
                  <a:moveTo>
                    <a:pt x="105" y="1199"/>
                  </a:moveTo>
                  <a:lnTo>
                    <a:pt x="142" y="1243"/>
                  </a:lnTo>
                  <a:lnTo>
                    <a:pt x="170" y="1279"/>
                  </a:lnTo>
                  <a:lnTo>
                    <a:pt x="181" y="1295"/>
                  </a:lnTo>
                  <a:lnTo>
                    <a:pt x="189" y="1306"/>
                  </a:lnTo>
                  <a:lnTo>
                    <a:pt x="194" y="1314"/>
                  </a:lnTo>
                  <a:lnTo>
                    <a:pt x="195" y="1318"/>
                  </a:lnTo>
                  <a:lnTo>
                    <a:pt x="191" y="1317"/>
                  </a:lnTo>
                  <a:lnTo>
                    <a:pt x="185" y="1313"/>
                  </a:lnTo>
                  <a:lnTo>
                    <a:pt x="175" y="1303"/>
                  </a:lnTo>
                  <a:lnTo>
                    <a:pt x="163" y="1291"/>
                  </a:lnTo>
                  <a:lnTo>
                    <a:pt x="132" y="1257"/>
                  </a:lnTo>
                  <a:lnTo>
                    <a:pt x="95" y="1214"/>
                  </a:lnTo>
                  <a:lnTo>
                    <a:pt x="59" y="1169"/>
                  </a:lnTo>
                  <a:lnTo>
                    <a:pt x="29" y="1133"/>
                  </a:lnTo>
                  <a:lnTo>
                    <a:pt x="19" y="1118"/>
                  </a:lnTo>
                  <a:lnTo>
                    <a:pt x="11" y="1106"/>
                  </a:lnTo>
                  <a:lnTo>
                    <a:pt x="7" y="1097"/>
                  </a:lnTo>
                  <a:lnTo>
                    <a:pt x="6" y="1093"/>
                  </a:lnTo>
                  <a:lnTo>
                    <a:pt x="9" y="1094"/>
                  </a:lnTo>
                  <a:lnTo>
                    <a:pt x="15" y="1099"/>
                  </a:lnTo>
                  <a:lnTo>
                    <a:pt x="25" y="1108"/>
                  </a:lnTo>
                  <a:lnTo>
                    <a:pt x="37" y="1121"/>
                  </a:lnTo>
                  <a:lnTo>
                    <a:pt x="68" y="1155"/>
                  </a:lnTo>
                  <a:lnTo>
                    <a:pt x="105" y="1199"/>
                  </a:lnTo>
                  <a:close/>
                  <a:moveTo>
                    <a:pt x="361" y="1499"/>
                  </a:moveTo>
                  <a:lnTo>
                    <a:pt x="400" y="1544"/>
                  </a:lnTo>
                  <a:lnTo>
                    <a:pt x="430" y="1583"/>
                  </a:lnTo>
                  <a:lnTo>
                    <a:pt x="442" y="1599"/>
                  </a:lnTo>
                  <a:lnTo>
                    <a:pt x="450" y="1611"/>
                  </a:lnTo>
                  <a:lnTo>
                    <a:pt x="455" y="1619"/>
                  </a:lnTo>
                  <a:lnTo>
                    <a:pt x="456" y="1623"/>
                  </a:lnTo>
                  <a:lnTo>
                    <a:pt x="453" y="1623"/>
                  </a:lnTo>
                  <a:lnTo>
                    <a:pt x="446" y="1617"/>
                  </a:lnTo>
                  <a:lnTo>
                    <a:pt x="435" y="1608"/>
                  </a:lnTo>
                  <a:lnTo>
                    <a:pt x="422" y="1595"/>
                  </a:lnTo>
                  <a:lnTo>
                    <a:pt x="390" y="1560"/>
                  </a:lnTo>
                  <a:lnTo>
                    <a:pt x="350" y="1516"/>
                  </a:lnTo>
                  <a:lnTo>
                    <a:pt x="312" y="1469"/>
                  </a:lnTo>
                  <a:lnTo>
                    <a:pt x="281" y="1431"/>
                  </a:lnTo>
                  <a:lnTo>
                    <a:pt x="270" y="1415"/>
                  </a:lnTo>
                  <a:lnTo>
                    <a:pt x="262" y="1402"/>
                  </a:lnTo>
                  <a:lnTo>
                    <a:pt x="256" y="1395"/>
                  </a:lnTo>
                  <a:lnTo>
                    <a:pt x="256" y="1391"/>
                  </a:lnTo>
                  <a:lnTo>
                    <a:pt x="258" y="1391"/>
                  </a:lnTo>
                  <a:lnTo>
                    <a:pt x="266" y="1396"/>
                  </a:lnTo>
                  <a:lnTo>
                    <a:pt x="276" y="1406"/>
                  </a:lnTo>
                  <a:lnTo>
                    <a:pt x="289" y="1419"/>
                  </a:lnTo>
                  <a:lnTo>
                    <a:pt x="321" y="1453"/>
                  </a:lnTo>
                  <a:lnTo>
                    <a:pt x="361" y="1499"/>
                  </a:lnTo>
                  <a:close/>
                  <a:moveTo>
                    <a:pt x="309" y="1392"/>
                  </a:moveTo>
                  <a:lnTo>
                    <a:pt x="346" y="1436"/>
                  </a:lnTo>
                  <a:lnTo>
                    <a:pt x="376" y="1474"/>
                  </a:lnTo>
                  <a:lnTo>
                    <a:pt x="387" y="1489"/>
                  </a:lnTo>
                  <a:lnTo>
                    <a:pt x="394" y="1501"/>
                  </a:lnTo>
                  <a:lnTo>
                    <a:pt x="399" y="1508"/>
                  </a:lnTo>
                  <a:lnTo>
                    <a:pt x="400" y="1513"/>
                  </a:lnTo>
                  <a:lnTo>
                    <a:pt x="397" y="1511"/>
                  </a:lnTo>
                  <a:lnTo>
                    <a:pt x="390" y="1507"/>
                  </a:lnTo>
                  <a:lnTo>
                    <a:pt x="380" y="1497"/>
                  </a:lnTo>
                  <a:lnTo>
                    <a:pt x="368" y="1486"/>
                  </a:lnTo>
                  <a:lnTo>
                    <a:pt x="337" y="1452"/>
                  </a:lnTo>
                  <a:lnTo>
                    <a:pt x="299" y="1409"/>
                  </a:lnTo>
                  <a:lnTo>
                    <a:pt x="262" y="1365"/>
                  </a:lnTo>
                  <a:lnTo>
                    <a:pt x="232" y="1327"/>
                  </a:lnTo>
                  <a:lnTo>
                    <a:pt x="222" y="1312"/>
                  </a:lnTo>
                  <a:lnTo>
                    <a:pt x="214" y="1300"/>
                  </a:lnTo>
                  <a:lnTo>
                    <a:pt x="209" y="1291"/>
                  </a:lnTo>
                  <a:lnTo>
                    <a:pt x="208" y="1288"/>
                  </a:lnTo>
                  <a:lnTo>
                    <a:pt x="211" y="1288"/>
                  </a:lnTo>
                  <a:lnTo>
                    <a:pt x="217" y="1293"/>
                  </a:lnTo>
                  <a:lnTo>
                    <a:pt x="227" y="1302"/>
                  </a:lnTo>
                  <a:lnTo>
                    <a:pt x="240" y="1315"/>
                  </a:lnTo>
                  <a:lnTo>
                    <a:pt x="271" y="1349"/>
                  </a:lnTo>
                  <a:lnTo>
                    <a:pt x="309" y="1392"/>
                  </a:lnTo>
                  <a:close/>
                  <a:moveTo>
                    <a:pt x="558" y="1710"/>
                  </a:moveTo>
                  <a:lnTo>
                    <a:pt x="520" y="1664"/>
                  </a:lnTo>
                  <a:lnTo>
                    <a:pt x="488" y="1625"/>
                  </a:lnTo>
                  <a:lnTo>
                    <a:pt x="476" y="1610"/>
                  </a:lnTo>
                  <a:lnTo>
                    <a:pt x="468" y="1597"/>
                  </a:lnTo>
                  <a:lnTo>
                    <a:pt x="463" y="1588"/>
                  </a:lnTo>
                  <a:lnTo>
                    <a:pt x="462" y="1585"/>
                  </a:lnTo>
                  <a:lnTo>
                    <a:pt x="466" y="1585"/>
                  </a:lnTo>
                  <a:lnTo>
                    <a:pt x="473" y="1590"/>
                  </a:lnTo>
                  <a:lnTo>
                    <a:pt x="483" y="1599"/>
                  </a:lnTo>
                  <a:lnTo>
                    <a:pt x="496" y="1612"/>
                  </a:lnTo>
                  <a:lnTo>
                    <a:pt x="529" y="1647"/>
                  </a:lnTo>
                  <a:lnTo>
                    <a:pt x="569" y="1692"/>
                  </a:lnTo>
                  <a:lnTo>
                    <a:pt x="609" y="1738"/>
                  </a:lnTo>
                  <a:lnTo>
                    <a:pt x="640" y="1777"/>
                  </a:lnTo>
                  <a:lnTo>
                    <a:pt x="652" y="1792"/>
                  </a:lnTo>
                  <a:lnTo>
                    <a:pt x="660" y="1804"/>
                  </a:lnTo>
                  <a:lnTo>
                    <a:pt x="665" y="1813"/>
                  </a:lnTo>
                  <a:lnTo>
                    <a:pt x="666" y="1817"/>
                  </a:lnTo>
                  <a:lnTo>
                    <a:pt x="665" y="1817"/>
                  </a:lnTo>
                  <a:lnTo>
                    <a:pt x="663" y="1817"/>
                  </a:lnTo>
                  <a:lnTo>
                    <a:pt x="660" y="1815"/>
                  </a:lnTo>
                  <a:lnTo>
                    <a:pt x="657" y="1812"/>
                  </a:lnTo>
                  <a:lnTo>
                    <a:pt x="646" y="1802"/>
                  </a:lnTo>
                  <a:lnTo>
                    <a:pt x="633" y="1790"/>
                  </a:lnTo>
                  <a:lnTo>
                    <a:pt x="599" y="1754"/>
                  </a:lnTo>
                  <a:lnTo>
                    <a:pt x="558" y="1710"/>
                  </a:lnTo>
                  <a:close/>
                  <a:moveTo>
                    <a:pt x="258" y="1312"/>
                  </a:moveTo>
                  <a:lnTo>
                    <a:pt x="223" y="1270"/>
                  </a:lnTo>
                  <a:lnTo>
                    <a:pt x="195" y="1233"/>
                  </a:lnTo>
                  <a:lnTo>
                    <a:pt x="185" y="1219"/>
                  </a:lnTo>
                  <a:lnTo>
                    <a:pt x="177" y="1207"/>
                  </a:lnTo>
                  <a:lnTo>
                    <a:pt x="173" y="1200"/>
                  </a:lnTo>
                  <a:lnTo>
                    <a:pt x="172" y="1195"/>
                  </a:lnTo>
                  <a:lnTo>
                    <a:pt x="175" y="1196"/>
                  </a:lnTo>
                  <a:lnTo>
                    <a:pt x="182" y="1201"/>
                  </a:lnTo>
                  <a:lnTo>
                    <a:pt x="190" y="1209"/>
                  </a:lnTo>
                  <a:lnTo>
                    <a:pt x="202" y="1221"/>
                  </a:lnTo>
                  <a:lnTo>
                    <a:pt x="232" y="1254"/>
                  </a:lnTo>
                  <a:lnTo>
                    <a:pt x="269" y="1296"/>
                  </a:lnTo>
                  <a:lnTo>
                    <a:pt x="304" y="1338"/>
                  </a:lnTo>
                  <a:lnTo>
                    <a:pt x="332" y="1373"/>
                  </a:lnTo>
                  <a:lnTo>
                    <a:pt x="343" y="1388"/>
                  </a:lnTo>
                  <a:lnTo>
                    <a:pt x="350" y="1399"/>
                  </a:lnTo>
                  <a:lnTo>
                    <a:pt x="354" y="1408"/>
                  </a:lnTo>
                  <a:lnTo>
                    <a:pt x="355" y="1411"/>
                  </a:lnTo>
                  <a:lnTo>
                    <a:pt x="352" y="1411"/>
                  </a:lnTo>
                  <a:lnTo>
                    <a:pt x="346" y="1407"/>
                  </a:lnTo>
                  <a:lnTo>
                    <a:pt x="337" y="1398"/>
                  </a:lnTo>
                  <a:lnTo>
                    <a:pt x="325" y="1386"/>
                  </a:lnTo>
                  <a:lnTo>
                    <a:pt x="294" y="1354"/>
                  </a:lnTo>
                  <a:lnTo>
                    <a:pt x="258" y="1312"/>
                  </a:lnTo>
                  <a:close/>
                  <a:moveTo>
                    <a:pt x="518" y="1585"/>
                  </a:moveTo>
                  <a:lnTo>
                    <a:pt x="555" y="1629"/>
                  </a:lnTo>
                  <a:lnTo>
                    <a:pt x="585" y="1666"/>
                  </a:lnTo>
                  <a:lnTo>
                    <a:pt x="596" y="1681"/>
                  </a:lnTo>
                  <a:lnTo>
                    <a:pt x="605" y="1693"/>
                  </a:lnTo>
                  <a:lnTo>
                    <a:pt x="609" y="1701"/>
                  </a:lnTo>
                  <a:lnTo>
                    <a:pt x="610" y="1705"/>
                  </a:lnTo>
                  <a:lnTo>
                    <a:pt x="607" y="1705"/>
                  </a:lnTo>
                  <a:lnTo>
                    <a:pt x="601" y="1699"/>
                  </a:lnTo>
                  <a:lnTo>
                    <a:pt x="591" y="1691"/>
                  </a:lnTo>
                  <a:lnTo>
                    <a:pt x="578" y="1679"/>
                  </a:lnTo>
                  <a:lnTo>
                    <a:pt x="545" y="1645"/>
                  </a:lnTo>
                  <a:lnTo>
                    <a:pt x="507" y="1602"/>
                  </a:lnTo>
                  <a:lnTo>
                    <a:pt x="470" y="1558"/>
                  </a:lnTo>
                  <a:lnTo>
                    <a:pt x="440" y="1520"/>
                  </a:lnTo>
                  <a:lnTo>
                    <a:pt x="429" y="1505"/>
                  </a:lnTo>
                  <a:lnTo>
                    <a:pt x="420" y="1493"/>
                  </a:lnTo>
                  <a:lnTo>
                    <a:pt x="416" y="1485"/>
                  </a:lnTo>
                  <a:lnTo>
                    <a:pt x="415" y="1480"/>
                  </a:lnTo>
                  <a:lnTo>
                    <a:pt x="418" y="1481"/>
                  </a:lnTo>
                  <a:lnTo>
                    <a:pt x="425" y="1486"/>
                  </a:lnTo>
                  <a:lnTo>
                    <a:pt x="434" y="1495"/>
                  </a:lnTo>
                  <a:lnTo>
                    <a:pt x="447" y="1507"/>
                  </a:lnTo>
                  <a:lnTo>
                    <a:pt x="480" y="1542"/>
                  </a:lnTo>
                  <a:lnTo>
                    <a:pt x="518" y="1585"/>
                  </a:lnTo>
                  <a:close/>
                  <a:moveTo>
                    <a:pt x="239" y="1208"/>
                  </a:moveTo>
                  <a:lnTo>
                    <a:pt x="272" y="1249"/>
                  </a:lnTo>
                  <a:lnTo>
                    <a:pt x="299" y="1284"/>
                  </a:lnTo>
                  <a:lnTo>
                    <a:pt x="309" y="1298"/>
                  </a:lnTo>
                  <a:lnTo>
                    <a:pt x="317" y="1309"/>
                  </a:lnTo>
                  <a:lnTo>
                    <a:pt x="321" y="1316"/>
                  </a:lnTo>
                  <a:lnTo>
                    <a:pt x="321" y="1320"/>
                  </a:lnTo>
                  <a:lnTo>
                    <a:pt x="319" y="1319"/>
                  </a:lnTo>
                  <a:lnTo>
                    <a:pt x="312" y="1315"/>
                  </a:lnTo>
                  <a:lnTo>
                    <a:pt x="304" y="1308"/>
                  </a:lnTo>
                  <a:lnTo>
                    <a:pt x="292" y="1296"/>
                  </a:lnTo>
                  <a:lnTo>
                    <a:pt x="263" y="1264"/>
                  </a:lnTo>
                  <a:lnTo>
                    <a:pt x="228" y="1224"/>
                  </a:lnTo>
                  <a:lnTo>
                    <a:pt x="195" y="1183"/>
                  </a:lnTo>
                  <a:lnTo>
                    <a:pt x="168" y="1149"/>
                  </a:lnTo>
                  <a:lnTo>
                    <a:pt x="158" y="1135"/>
                  </a:lnTo>
                  <a:lnTo>
                    <a:pt x="150" y="1123"/>
                  </a:lnTo>
                  <a:lnTo>
                    <a:pt x="146" y="1115"/>
                  </a:lnTo>
                  <a:lnTo>
                    <a:pt x="146" y="1112"/>
                  </a:lnTo>
                  <a:lnTo>
                    <a:pt x="148" y="1112"/>
                  </a:lnTo>
                  <a:lnTo>
                    <a:pt x="155" y="1117"/>
                  </a:lnTo>
                  <a:lnTo>
                    <a:pt x="163" y="1125"/>
                  </a:lnTo>
                  <a:lnTo>
                    <a:pt x="175" y="1137"/>
                  </a:lnTo>
                  <a:lnTo>
                    <a:pt x="204" y="1168"/>
                  </a:lnTo>
                  <a:lnTo>
                    <a:pt x="239" y="1208"/>
                  </a:lnTo>
                  <a:close/>
                  <a:moveTo>
                    <a:pt x="477" y="1487"/>
                  </a:moveTo>
                  <a:lnTo>
                    <a:pt x="513" y="1529"/>
                  </a:lnTo>
                  <a:lnTo>
                    <a:pt x="541" y="1565"/>
                  </a:lnTo>
                  <a:lnTo>
                    <a:pt x="552" y="1579"/>
                  </a:lnTo>
                  <a:lnTo>
                    <a:pt x="560" y="1591"/>
                  </a:lnTo>
                  <a:lnTo>
                    <a:pt x="565" y="1599"/>
                  </a:lnTo>
                  <a:lnTo>
                    <a:pt x="565" y="1603"/>
                  </a:lnTo>
                  <a:lnTo>
                    <a:pt x="564" y="1603"/>
                  </a:lnTo>
                  <a:lnTo>
                    <a:pt x="563" y="1602"/>
                  </a:lnTo>
                  <a:lnTo>
                    <a:pt x="560" y="1601"/>
                  </a:lnTo>
                  <a:lnTo>
                    <a:pt x="556" y="1598"/>
                  </a:lnTo>
                  <a:lnTo>
                    <a:pt x="547" y="1589"/>
                  </a:lnTo>
                  <a:lnTo>
                    <a:pt x="534" y="1577"/>
                  </a:lnTo>
                  <a:lnTo>
                    <a:pt x="503" y="1545"/>
                  </a:lnTo>
                  <a:lnTo>
                    <a:pt x="467" y="1504"/>
                  </a:lnTo>
                  <a:lnTo>
                    <a:pt x="430" y="1461"/>
                  </a:lnTo>
                  <a:lnTo>
                    <a:pt x="402" y="1425"/>
                  </a:lnTo>
                  <a:lnTo>
                    <a:pt x="391" y="1410"/>
                  </a:lnTo>
                  <a:lnTo>
                    <a:pt x="384" y="1399"/>
                  </a:lnTo>
                  <a:lnTo>
                    <a:pt x="379" y="1391"/>
                  </a:lnTo>
                  <a:lnTo>
                    <a:pt x="378" y="1386"/>
                  </a:lnTo>
                  <a:lnTo>
                    <a:pt x="381" y="1387"/>
                  </a:lnTo>
                  <a:lnTo>
                    <a:pt x="388" y="1392"/>
                  </a:lnTo>
                  <a:lnTo>
                    <a:pt x="398" y="1400"/>
                  </a:lnTo>
                  <a:lnTo>
                    <a:pt x="409" y="1412"/>
                  </a:lnTo>
                  <a:lnTo>
                    <a:pt x="441" y="1445"/>
                  </a:lnTo>
                  <a:lnTo>
                    <a:pt x="477" y="1487"/>
                  </a:lnTo>
                  <a:close/>
                  <a:moveTo>
                    <a:pt x="218" y="1129"/>
                  </a:moveTo>
                  <a:lnTo>
                    <a:pt x="251" y="1169"/>
                  </a:lnTo>
                  <a:lnTo>
                    <a:pt x="277" y="1203"/>
                  </a:lnTo>
                  <a:lnTo>
                    <a:pt x="286" y="1216"/>
                  </a:lnTo>
                  <a:lnTo>
                    <a:pt x="293" y="1227"/>
                  </a:lnTo>
                  <a:lnTo>
                    <a:pt x="297" y="1234"/>
                  </a:lnTo>
                  <a:lnTo>
                    <a:pt x="298" y="1238"/>
                  </a:lnTo>
                  <a:lnTo>
                    <a:pt x="295" y="1237"/>
                  </a:lnTo>
                  <a:lnTo>
                    <a:pt x="290" y="1233"/>
                  </a:lnTo>
                  <a:lnTo>
                    <a:pt x="281" y="1226"/>
                  </a:lnTo>
                  <a:lnTo>
                    <a:pt x="269" y="1215"/>
                  </a:lnTo>
                  <a:lnTo>
                    <a:pt x="242" y="1184"/>
                  </a:lnTo>
                  <a:lnTo>
                    <a:pt x="209" y="1146"/>
                  </a:lnTo>
                  <a:lnTo>
                    <a:pt x="176" y="1107"/>
                  </a:lnTo>
                  <a:lnTo>
                    <a:pt x="150" y="1073"/>
                  </a:lnTo>
                  <a:lnTo>
                    <a:pt x="141" y="1059"/>
                  </a:lnTo>
                  <a:lnTo>
                    <a:pt x="134" y="1049"/>
                  </a:lnTo>
                  <a:lnTo>
                    <a:pt x="130" y="1041"/>
                  </a:lnTo>
                  <a:lnTo>
                    <a:pt x="130" y="1038"/>
                  </a:lnTo>
                  <a:lnTo>
                    <a:pt x="132" y="1038"/>
                  </a:lnTo>
                  <a:lnTo>
                    <a:pt x="139" y="1042"/>
                  </a:lnTo>
                  <a:lnTo>
                    <a:pt x="147" y="1050"/>
                  </a:lnTo>
                  <a:lnTo>
                    <a:pt x="158" y="1061"/>
                  </a:lnTo>
                  <a:lnTo>
                    <a:pt x="186" y="1092"/>
                  </a:lnTo>
                  <a:lnTo>
                    <a:pt x="218" y="1129"/>
                  </a:lnTo>
                  <a:close/>
                  <a:moveTo>
                    <a:pt x="447" y="1397"/>
                  </a:moveTo>
                  <a:lnTo>
                    <a:pt x="482" y="1439"/>
                  </a:lnTo>
                  <a:lnTo>
                    <a:pt x="509" y="1474"/>
                  </a:lnTo>
                  <a:lnTo>
                    <a:pt x="518" y="1488"/>
                  </a:lnTo>
                  <a:lnTo>
                    <a:pt x="526" y="1499"/>
                  </a:lnTo>
                  <a:lnTo>
                    <a:pt x="530" y="1506"/>
                  </a:lnTo>
                  <a:lnTo>
                    <a:pt x="531" y="1510"/>
                  </a:lnTo>
                  <a:lnTo>
                    <a:pt x="528" y="1509"/>
                  </a:lnTo>
                  <a:lnTo>
                    <a:pt x="522" y="1505"/>
                  </a:lnTo>
                  <a:lnTo>
                    <a:pt x="513" y="1497"/>
                  </a:lnTo>
                  <a:lnTo>
                    <a:pt x="501" y="1486"/>
                  </a:lnTo>
                  <a:lnTo>
                    <a:pt x="471" y="1455"/>
                  </a:lnTo>
                  <a:lnTo>
                    <a:pt x="436" y="1415"/>
                  </a:lnTo>
                  <a:lnTo>
                    <a:pt x="402" y="1374"/>
                  </a:lnTo>
                  <a:lnTo>
                    <a:pt x="375" y="1339"/>
                  </a:lnTo>
                  <a:lnTo>
                    <a:pt x="364" y="1325"/>
                  </a:lnTo>
                  <a:lnTo>
                    <a:pt x="357" y="1314"/>
                  </a:lnTo>
                  <a:lnTo>
                    <a:pt x="353" y="1305"/>
                  </a:lnTo>
                  <a:lnTo>
                    <a:pt x="352" y="1302"/>
                  </a:lnTo>
                  <a:lnTo>
                    <a:pt x="355" y="1302"/>
                  </a:lnTo>
                  <a:lnTo>
                    <a:pt x="361" y="1306"/>
                  </a:lnTo>
                  <a:lnTo>
                    <a:pt x="371" y="1315"/>
                  </a:lnTo>
                  <a:lnTo>
                    <a:pt x="382" y="1326"/>
                  </a:lnTo>
                  <a:lnTo>
                    <a:pt x="412" y="1358"/>
                  </a:lnTo>
                  <a:lnTo>
                    <a:pt x="447" y="1397"/>
                  </a:lnTo>
                  <a:close/>
                  <a:moveTo>
                    <a:pt x="209" y="1059"/>
                  </a:moveTo>
                  <a:lnTo>
                    <a:pt x="240" y="1097"/>
                  </a:lnTo>
                  <a:lnTo>
                    <a:pt x="264" y="1129"/>
                  </a:lnTo>
                  <a:lnTo>
                    <a:pt x="273" y="1143"/>
                  </a:lnTo>
                  <a:lnTo>
                    <a:pt x="280" y="1153"/>
                  </a:lnTo>
                  <a:lnTo>
                    <a:pt x="283" y="1161"/>
                  </a:lnTo>
                  <a:lnTo>
                    <a:pt x="284" y="1164"/>
                  </a:lnTo>
                  <a:lnTo>
                    <a:pt x="281" y="1164"/>
                  </a:lnTo>
                  <a:lnTo>
                    <a:pt x="276" y="1160"/>
                  </a:lnTo>
                  <a:lnTo>
                    <a:pt x="268" y="1152"/>
                  </a:lnTo>
                  <a:lnTo>
                    <a:pt x="257" y="1142"/>
                  </a:lnTo>
                  <a:lnTo>
                    <a:pt x="230" y="1113"/>
                  </a:lnTo>
                  <a:lnTo>
                    <a:pt x="198" y="1077"/>
                  </a:lnTo>
                  <a:lnTo>
                    <a:pt x="168" y="1038"/>
                  </a:lnTo>
                  <a:lnTo>
                    <a:pt x="143" y="1005"/>
                  </a:lnTo>
                  <a:lnTo>
                    <a:pt x="134" y="992"/>
                  </a:lnTo>
                  <a:lnTo>
                    <a:pt x="128" y="983"/>
                  </a:lnTo>
                  <a:lnTo>
                    <a:pt x="123" y="975"/>
                  </a:lnTo>
                  <a:lnTo>
                    <a:pt x="123" y="972"/>
                  </a:lnTo>
                  <a:lnTo>
                    <a:pt x="126" y="972"/>
                  </a:lnTo>
                  <a:lnTo>
                    <a:pt x="131" y="976"/>
                  </a:lnTo>
                  <a:lnTo>
                    <a:pt x="140" y="984"/>
                  </a:lnTo>
                  <a:lnTo>
                    <a:pt x="150" y="993"/>
                  </a:lnTo>
                  <a:lnTo>
                    <a:pt x="177" y="1023"/>
                  </a:lnTo>
                  <a:lnTo>
                    <a:pt x="209" y="1059"/>
                  </a:lnTo>
                  <a:close/>
                  <a:moveTo>
                    <a:pt x="417" y="1335"/>
                  </a:moveTo>
                  <a:lnTo>
                    <a:pt x="384" y="1296"/>
                  </a:lnTo>
                  <a:lnTo>
                    <a:pt x="358" y="1261"/>
                  </a:lnTo>
                  <a:lnTo>
                    <a:pt x="348" y="1248"/>
                  </a:lnTo>
                  <a:lnTo>
                    <a:pt x="341" y="1237"/>
                  </a:lnTo>
                  <a:lnTo>
                    <a:pt x="337" y="1230"/>
                  </a:lnTo>
                  <a:lnTo>
                    <a:pt x="337" y="1226"/>
                  </a:lnTo>
                  <a:lnTo>
                    <a:pt x="339" y="1227"/>
                  </a:lnTo>
                  <a:lnTo>
                    <a:pt x="346" y="1231"/>
                  </a:lnTo>
                  <a:lnTo>
                    <a:pt x="354" y="1238"/>
                  </a:lnTo>
                  <a:lnTo>
                    <a:pt x="365" y="1249"/>
                  </a:lnTo>
                  <a:lnTo>
                    <a:pt x="393" y="1279"/>
                  </a:lnTo>
                  <a:lnTo>
                    <a:pt x="428" y="1317"/>
                  </a:lnTo>
                  <a:lnTo>
                    <a:pt x="460" y="1357"/>
                  </a:lnTo>
                  <a:lnTo>
                    <a:pt x="486" y="1391"/>
                  </a:lnTo>
                  <a:lnTo>
                    <a:pt x="496" y="1405"/>
                  </a:lnTo>
                  <a:lnTo>
                    <a:pt x="503" y="1415"/>
                  </a:lnTo>
                  <a:lnTo>
                    <a:pt x="508" y="1422"/>
                  </a:lnTo>
                  <a:lnTo>
                    <a:pt x="508" y="1426"/>
                  </a:lnTo>
                  <a:lnTo>
                    <a:pt x="506" y="1426"/>
                  </a:lnTo>
                  <a:lnTo>
                    <a:pt x="499" y="1422"/>
                  </a:lnTo>
                  <a:lnTo>
                    <a:pt x="490" y="1414"/>
                  </a:lnTo>
                  <a:lnTo>
                    <a:pt x="479" y="1404"/>
                  </a:lnTo>
                  <a:lnTo>
                    <a:pt x="450" y="1373"/>
                  </a:lnTo>
                  <a:lnTo>
                    <a:pt x="417" y="1335"/>
                  </a:lnTo>
                  <a:close/>
                  <a:moveTo>
                    <a:pt x="281" y="1099"/>
                  </a:moveTo>
                  <a:lnTo>
                    <a:pt x="278" y="1099"/>
                  </a:lnTo>
                  <a:lnTo>
                    <a:pt x="272" y="1095"/>
                  </a:lnTo>
                  <a:lnTo>
                    <a:pt x="265" y="1088"/>
                  </a:lnTo>
                  <a:lnTo>
                    <a:pt x="254" y="1079"/>
                  </a:lnTo>
                  <a:lnTo>
                    <a:pt x="228" y="1051"/>
                  </a:lnTo>
                  <a:lnTo>
                    <a:pt x="198" y="1015"/>
                  </a:lnTo>
                  <a:lnTo>
                    <a:pt x="169" y="978"/>
                  </a:lnTo>
                  <a:lnTo>
                    <a:pt x="145" y="947"/>
                  </a:lnTo>
                  <a:lnTo>
                    <a:pt x="136" y="935"/>
                  </a:lnTo>
                  <a:lnTo>
                    <a:pt x="130" y="924"/>
                  </a:lnTo>
                  <a:lnTo>
                    <a:pt x="127" y="918"/>
                  </a:lnTo>
                  <a:lnTo>
                    <a:pt x="127" y="915"/>
                  </a:lnTo>
                  <a:lnTo>
                    <a:pt x="129" y="915"/>
                  </a:lnTo>
                  <a:lnTo>
                    <a:pt x="134" y="918"/>
                  </a:lnTo>
                  <a:lnTo>
                    <a:pt x="142" y="925"/>
                  </a:lnTo>
                  <a:lnTo>
                    <a:pt x="153" y="935"/>
                  </a:lnTo>
                  <a:lnTo>
                    <a:pt x="178" y="963"/>
                  </a:lnTo>
                  <a:lnTo>
                    <a:pt x="209" y="998"/>
                  </a:lnTo>
                  <a:lnTo>
                    <a:pt x="238" y="1034"/>
                  </a:lnTo>
                  <a:lnTo>
                    <a:pt x="262" y="1066"/>
                  </a:lnTo>
                  <a:lnTo>
                    <a:pt x="270" y="1079"/>
                  </a:lnTo>
                  <a:lnTo>
                    <a:pt x="277" y="1088"/>
                  </a:lnTo>
                  <a:lnTo>
                    <a:pt x="280" y="1096"/>
                  </a:lnTo>
                  <a:lnTo>
                    <a:pt x="281" y="1099"/>
                  </a:lnTo>
                  <a:close/>
                  <a:moveTo>
                    <a:pt x="495" y="1351"/>
                  </a:moveTo>
                  <a:lnTo>
                    <a:pt x="492" y="1351"/>
                  </a:lnTo>
                  <a:lnTo>
                    <a:pt x="486" y="1346"/>
                  </a:lnTo>
                  <a:lnTo>
                    <a:pt x="477" y="1340"/>
                  </a:lnTo>
                  <a:lnTo>
                    <a:pt x="467" y="1329"/>
                  </a:lnTo>
                  <a:lnTo>
                    <a:pt x="440" y="1300"/>
                  </a:lnTo>
                  <a:lnTo>
                    <a:pt x="407" y="1263"/>
                  </a:lnTo>
                  <a:lnTo>
                    <a:pt x="375" y="1226"/>
                  </a:lnTo>
                  <a:lnTo>
                    <a:pt x="350" y="1192"/>
                  </a:lnTo>
                  <a:lnTo>
                    <a:pt x="341" y="1179"/>
                  </a:lnTo>
                  <a:lnTo>
                    <a:pt x="335" y="1169"/>
                  </a:lnTo>
                  <a:lnTo>
                    <a:pt x="331" y="1162"/>
                  </a:lnTo>
                  <a:lnTo>
                    <a:pt x="331" y="1159"/>
                  </a:lnTo>
                  <a:lnTo>
                    <a:pt x="333" y="1159"/>
                  </a:lnTo>
                  <a:lnTo>
                    <a:pt x="339" y="1162"/>
                  </a:lnTo>
                  <a:lnTo>
                    <a:pt x="348" y="1169"/>
                  </a:lnTo>
                  <a:lnTo>
                    <a:pt x="359" y="1180"/>
                  </a:lnTo>
                  <a:lnTo>
                    <a:pt x="386" y="1208"/>
                  </a:lnTo>
                  <a:lnTo>
                    <a:pt x="418" y="1245"/>
                  </a:lnTo>
                  <a:lnTo>
                    <a:pt x="449" y="1284"/>
                  </a:lnTo>
                  <a:lnTo>
                    <a:pt x="474" y="1316"/>
                  </a:lnTo>
                  <a:lnTo>
                    <a:pt x="484" y="1329"/>
                  </a:lnTo>
                  <a:lnTo>
                    <a:pt x="490" y="1340"/>
                  </a:lnTo>
                  <a:lnTo>
                    <a:pt x="494" y="1347"/>
                  </a:lnTo>
                  <a:lnTo>
                    <a:pt x="495" y="1351"/>
                  </a:lnTo>
                  <a:close/>
                  <a:moveTo>
                    <a:pt x="217" y="945"/>
                  </a:moveTo>
                  <a:lnTo>
                    <a:pt x="245" y="981"/>
                  </a:lnTo>
                  <a:lnTo>
                    <a:pt x="268" y="1010"/>
                  </a:lnTo>
                  <a:lnTo>
                    <a:pt x="277" y="1023"/>
                  </a:lnTo>
                  <a:lnTo>
                    <a:pt x="283" y="1032"/>
                  </a:lnTo>
                  <a:lnTo>
                    <a:pt x="286" y="1039"/>
                  </a:lnTo>
                  <a:lnTo>
                    <a:pt x="286" y="1042"/>
                  </a:lnTo>
                  <a:lnTo>
                    <a:pt x="284" y="1042"/>
                  </a:lnTo>
                  <a:lnTo>
                    <a:pt x="279" y="1039"/>
                  </a:lnTo>
                  <a:lnTo>
                    <a:pt x="271" y="1031"/>
                  </a:lnTo>
                  <a:lnTo>
                    <a:pt x="262" y="1022"/>
                  </a:lnTo>
                  <a:lnTo>
                    <a:pt x="237" y="996"/>
                  </a:lnTo>
                  <a:lnTo>
                    <a:pt x="207" y="961"/>
                  </a:lnTo>
                  <a:lnTo>
                    <a:pt x="178" y="927"/>
                  </a:lnTo>
                  <a:lnTo>
                    <a:pt x="156" y="896"/>
                  </a:lnTo>
                  <a:lnTo>
                    <a:pt x="148" y="884"/>
                  </a:lnTo>
                  <a:lnTo>
                    <a:pt x="142" y="875"/>
                  </a:lnTo>
                  <a:lnTo>
                    <a:pt x="139" y="868"/>
                  </a:lnTo>
                  <a:lnTo>
                    <a:pt x="139" y="864"/>
                  </a:lnTo>
                  <a:lnTo>
                    <a:pt x="141" y="864"/>
                  </a:lnTo>
                  <a:lnTo>
                    <a:pt x="146" y="868"/>
                  </a:lnTo>
                  <a:lnTo>
                    <a:pt x="154" y="875"/>
                  </a:lnTo>
                  <a:lnTo>
                    <a:pt x="163" y="884"/>
                  </a:lnTo>
                  <a:lnTo>
                    <a:pt x="188" y="910"/>
                  </a:lnTo>
                  <a:lnTo>
                    <a:pt x="217" y="945"/>
                  </a:lnTo>
                  <a:close/>
                  <a:moveTo>
                    <a:pt x="418" y="1182"/>
                  </a:moveTo>
                  <a:lnTo>
                    <a:pt x="448" y="1219"/>
                  </a:lnTo>
                  <a:lnTo>
                    <a:pt x="472" y="1250"/>
                  </a:lnTo>
                  <a:lnTo>
                    <a:pt x="482" y="1263"/>
                  </a:lnTo>
                  <a:lnTo>
                    <a:pt x="488" y="1274"/>
                  </a:lnTo>
                  <a:lnTo>
                    <a:pt x="492" y="1281"/>
                  </a:lnTo>
                  <a:lnTo>
                    <a:pt x="492" y="1285"/>
                  </a:lnTo>
                  <a:lnTo>
                    <a:pt x="489" y="1284"/>
                  </a:lnTo>
                  <a:lnTo>
                    <a:pt x="484" y="1281"/>
                  </a:lnTo>
                  <a:lnTo>
                    <a:pt x="475" y="1273"/>
                  </a:lnTo>
                  <a:lnTo>
                    <a:pt x="465" y="1263"/>
                  </a:lnTo>
                  <a:lnTo>
                    <a:pt x="439" y="1236"/>
                  </a:lnTo>
                  <a:lnTo>
                    <a:pt x="407" y="1201"/>
                  </a:lnTo>
                  <a:lnTo>
                    <a:pt x="377" y="1164"/>
                  </a:lnTo>
                  <a:lnTo>
                    <a:pt x="353" y="1133"/>
                  </a:lnTo>
                  <a:lnTo>
                    <a:pt x="345" y="1120"/>
                  </a:lnTo>
                  <a:lnTo>
                    <a:pt x="338" y="1110"/>
                  </a:lnTo>
                  <a:lnTo>
                    <a:pt x="335" y="1102"/>
                  </a:lnTo>
                  <a:lnTo>
                    <a:pt x="334" y="1099"/>
                  </a:lnTo>
                  <a:lnTo>
                    <a:pt x="337" y="1099"/>
                  </a:lnTo>
                  <a:lnTo>
                    <a:pt x="343" y="1102"/>
                  </a:lnTo>
                  <a:lnTo>
                    <a:pt x="351" y="1110"/>
                  </a:lnTo>
                  <a:lnTo>
                    <a:pt x="361" y="1120"/>
                  </a:lnTo>
                  <a:lnTo>
                    <a:pt x="387" y="1148"/>
                  </a:lnTo>
                  <a:lnTo>
                    <a:pt x="418" y="1182"/>
                  </a:lnTo>
                  <a:close/>
                  <a:moveTo>
                    <a:pt x="302" y="992"/>
                  </a:moveTo>
                  <a:lnTo>
                    <a:pt x="299" y="992"/>
                  </a:lnTo>
                  <a:lnTo>
                    <a:pt x="294" y="989"/>
                  </a:lnTo>
                  <a:lnTo>
                    <a:pt x="286" y="983"/>
                  </a:lnTo>
                  <a:lnTo>
                    <a:pt x="277" y="974"/>
                  </a:lnTo>
                  <a:lnTo>
                    <a:pt x="253" y="948"/>
                  </a:lnTo>
                  <a:lnTo>
                    <a:pt x="225" y="916"/>
                  </a:lnTo>
                  <a:lnTo>
                    <a:pt x="198" y="882"/>
                  </a:lnTo>
                  <a:lnTo>
                    <a:pt x="176" y="853"/>
                  </a:lnTo>
                  <a:lnTo>
                    <a:pt x="169" y="841"/>
                  </a:lnTo>
                  <a:lnTo>
                    <a:pt x="163" y="832"/>
                  </a:lnTo>
                  <a:lnTo>
                    <a:pt x="160" y="825"/>
                  </a:lnTo>
                  <a:lnTo>
                    <a:pt x="159" y="822"/>
                  </a:lnTo>
                  <a:lnTo>
                    <a:pt x="162" y="822"/>
                  </a:lnTo>
                  <a:lnTo>
                    <a:pt x="167" y="825"/>
                  </a:lnTo>
                  <a:lnTo>
                    <a:pt x="174" y="832"/>
                  </a:lnTo>
                  <a:lnTo>
                    <a:pt x="184" y="841"/>
                  </a:lnTo>
                  <a:lnTo>
                    <a:pt x="208" y="866"/>
                  </a:lnTo>
                  <a:lnTo>
                    <a:pt x="236" y="900"/>
                  </a:lnTo>
                  <a:lnTo>
                    <a:pt x="263" y="933"/>
                  </a:lnTo>
                  <a:lnTo>
                    <a:pt x="284" y="962"/>
                  </a:lnTo>
                  <a:lnTo>
                    <a:pt x="292" y="973"/>
                  </a:lnTo>
                  <a:lnTo>
                    <a:pt x="298" y="983"/>
                  </a:lnTo>
                  <a:lnTo>
                    <a:pt x="300" y="989"/>
                  </a:lnTo>
                  <a:lnTo>
                    <a:pt x="302" y="992"/>
                  </a:lnTo>
                  <a:close/>
                  <a:moveTo>
                    <a:pt x="428" y="1127"/>
                  </a:moveTo>
                  <a:lnTo>
                    <a:pt x="457" y="1163"/>
                  </a:lnTo>
                  <a:lnTo>
                    <a:pt x="480" y="1193"/>
                  </a:lnTo>
                  <a:lnTo>
                    <a:pt x="488" y="1205"/>
                  </a:lnTo>
                  <a:lnTo>
                    <a:pt x="495" y="1215"/>
                  </a:lnTo>
                  <a:lnTo>
                    <a:pt x="498" y="1222"/>
                  </a:lnTo>
                  <a:lnTo>
                    <a:pt x="498" y="1226"/>
                  </a:lnTo>
                  <a:lnTo>
                    <a:pt x="496" y="1226"/>
                  </a:lnTo>
                  <a:lnTo>
                    <a:pt x="490" y="1221"/>
                  </a:lnTo>
                  <a:lnTo>
                    <a:pt x="483" y="1215"/>
                  </a:lnTo>
                  <a:lnTo>
                    <a:pt x="472" y="1205"/>
                  </a:lnTo>
                  <a:lnTo>
                    <a:pt x="447" y="1179"/>
                  </a:lnTo>
                  <a:lnTo>
                    <a:pt x="417" y="1145"/>
                  </a:lnTo>
                  <a:lnTo>
                    <a:pt x="388" y="1110"/>
                  </a:lnTo>
                  <a:lnTo>
                    <a:pt x="365" y="1080"/>
                  </a:lnTo>
                  <a:lnTo>
                    <a:pt x="358" y="1067"/>
                  </a:lnTo>
                  <a:lnTo>
                    <a:pt x="351" y="1057"/>
                  </a:lnTo>
                  <a:lnTo>
                    <a:pt x="348" y="1051"/>
                  </a:lnTo>
                  <a:lnTo>
                    <a:pt x="348" y="1047"/>
                  </a:lnTo>
                  <a:lnTo>
                    <a:pt x="350" y="1047"/>
                  </a:lnTo>
                  <a:lnTo>
                    <a:pt x="355" y="1051"/>
                  </a:lnTo>
                  <a:lnTo>
                    <a:pt x="363" y="1058"/>
                  </a:lnTo>
                  <a:lnTo>
                    <a:pt x="374" y="1067"/>
                  </a:lnTo>
                  <a:lnTo>
                    <a:pt x="399" y="1094"/>
                  </a:lnTo>
                  <a:lnTo>
                    <a:pt x="428" y="1127"/>
                  </a:lnTo>
                  <a:close/>
                  <a:moveTo>
                    <a:pt x="89" y="649"/>
                  </a:moveTo>
                  <a:lnTo>
                    <a:pt x="113" y="681"/>
                  </a:lnTo>
                  <a:lnTo>
                    <a:pt x="132" y="707"/>
                  </a:lnTo>
                  <a:lnTo>
                    <a:pt x="140" y="718"/>
                  </a:lnTo>
                  <a:lnTo>
                    <a:pt x="145" y="727"/>
                  </a:lnTo>
                  <a:lnTo>
                    <a:pt x="147" y="733"/>
                  </a:lnTo>
                  <a:lnTo>
                    <a:pt x="148" y="737"/>
                  </a:lnTo>
                  <a:lnTo>
                    <a:pt x="145" y="737"/>
                  </a:lnTo>
                  <a:lnTo>
                    <a:pt x="141" y="733"/>
                  </a:lnTo>
                  <a:lnTo>
                    <a:pt x="134" y="728"/>
                  </a:lnTo>
                  <a:lnTo>
                    <a:pt x="126" y="719"/>
                  </a:lnTo>
                  <a:lnTo>
                    <a:pt x="104" y="696"/>
                  </a:lnTo>
                  <a:lnTo>
                    <a:pt x="78" y="665"/>
                  </a:lnTo>
                  <a:lnTo>
                    <a:pt x="53" y="635"/>
                  </a:lnTo>
                  <a:lnTo>
                    <a:pt x="34" y="608"/>
                  </a:lnTo>
                  <a:lnTo>
                    <a:pt x="27" y="597"/>
                  </a:lnTo>
                  <a:lnTo>
                    <a:pt x="22" y="589"/>
                  </a:lnTo>
                  <a:lnTo>
                    <a:pt x="20" y="582"/>
                  </a:lnTo>
                  <a:lnTo>
                    <a:pt x="19" y="579"/>
                  </a:lnTo>
                  <a:lnTo>
                    <a:pt x="21" y="579"/>
                  </a:lnTo>
                  <a:lnTo>
                    <a:pt x="26" y="582"/>
                  </a:lnTo>
                  <a:lnTo>
                    <a:pt x="33" y="588"/>
                  </a:lnTo>
                  <a:lnTo>
                    <a:pt x="41" y="596"/>
                  </a:lnTo>
                  <a:lnTo>
                    <a:pt x="63" y="619"/>
                  </a:lnTo>
                  <a:lnTo>
                    <a:pt x="89" y="649"/>
                  </a:lnTo>
                  <a:close/>
                  <a:moveTo>
                    <a:pt x="263" y="861"/>
                  </a:moveTo>
                  <a:lnTo>
                    <a:pt x="289" y="893"/>
                  </a:lnTo>
                  <a:lnTo>
                    <a:pt x="309" y="920"/>
                  </a:lnTo>
                  <a:lnTo>
                    <a:pt x="317" y="932"/>
                  </a:lnTo>
                  <a:lnTo>
                    <a:pt x="322" y="941"/>
                  </a:lnTo>
                  <a:lnTo>
                    <a:pt x="325" y="947"/>
                  </a:lnTo>
                  <a:lnTo>
                    <a:pt x="325" y="950"/>
                  </a:lnTo>
                  <a:lnTo>
                    <a:pt x="323" y="950"/>
                  </a:lnTo>
                  <a:lnTo>
                    <a:pt x="319" y="947"/>
                  </a:lnTo>
                  <a:lnTo>
                    <a:pt x="311" y="942"/>
                  </a:lnTo>
                  <a:lnTo>
                    <a:pt x="303" y="933"/>
                  </a:lnTo>
                  <a:lnTo>
                    <a:pt x="279" y="908"/>
                  </a:lnTo>
                  <a:lnTo>
                    <a:pt x="253" y="878"/>
                  </a:lnTo>
                  <a:lnTo>
                    <a:pt x="226" y="845"/>
                  </a:lnTo>
                  <a:lnTo>
                    <a:pt x="205" y="816"/>
                  </a:lnTo>
                  <a:lnTo>
                    <a:pt x="198" y="806"/>
                  </a:lnTo>
                  <a:lnTo>
                    <a:pt x="192" y="796"/>
                  </a:lnTo>
                  <a:lnTo>
                    <a:pt x="189" y="791"/>
                  </a:lnTo>
                  <a:lnTo>
                    <a:pt x="189" y="786"/>
                  </a:lnTo>
                  <a:lnTo>
                    <a:pt x="191" y="786"/>
                  </a:lnTo>
                  <a:lnTo>
                    <a:pt x="197" y="790"/>
                  </a:lnTo>
                  <a:lnTo>
                    <a:pt x="204" y="796"/>
                  </a:lnTo>
                  <a:lnTo>
                    <a:pt x="213" y="805"/>
                  </a:lnTo>
                  <a:lnTo>
                    <a:pt x="236" y="829"/>
                  </a:lnTo>
                  <a:lnTo>
                    <a:pt x="263" y="861"/>
                  </a:lnTo>
                  <a:close/>
                  <a:moveTo>
                    <a:pt x="514" y="1174"/>
                  </a:moveTo>
                  <a:lnTo>
                    <a:pt x="512" y="1174"/>
                  </a:lnTo>
                  <a:lnTo>
                    <a:pt x="507" y="1170"/>
                  </a:lnTo>
                  <a:lnTo>
                    <a:pt x="499" y="1164"/>
                  </a:lnTo>
                  <a:lnTo>
                    <a:pt x="489" y="1155"/>
                  </a:lnTo>
                  <a:lnTo>
                    <a:pt x="466" y="1131"/>
                  </a:lnTo>
                  <a:lnTo>
                    <a:pt x="436" y="1097"/>
                  </a:lnTo>
                  <a:lnTo>
                    <a:pt x="408" y="1064"/>
                  </a:lnTo>
                  <a:lnTo>
                    <a:pt x="387" y="1034"/>
                  </a:lnTo>
                  <a:lnTo>
                    <a:pt x="379" y="1023"/>
                  </a:lnTo>
                  <a:lnTo>
                    <a:pt x="373" y="1013"/>
                  </a:lnTo>
                  <a:lnTo>
                    <a:pt x="371" y="1006"/>
                  </a:lnTo>
                  <a:lnTo>
                    <a:pt x="370" y="1003"/>
                  </a:lnTo>
                  <a:lnTo>
                    <a:pt x="373" y="1003"/>
                  </a:lnTo>
                  <a:lnTo>
                    <a:pt x="377" y="1006"/>
                  </a:lnTo>
                  <a:lnTo>
                    <a:pt x="385" y="1013"/>
                  </a:lnTo>
                  <a:lnTo>
                    <a:pt x="394" y="1022"/>
                  </a:lnTo>
                  <a:lnTo>
                    <a:pt x="419" y="1047"/>
                  </a:lnTo>
                  <a:lnTo>
                    <a:pt x="447" y="1080"/>
                  </a:lnTo>
                  <a:lnTo>
                    <a:pt x="475" y="1113"/>
                  </a:lnTo>
                  <a:lnTo>
                    <a:pt x="497" y="1142"/>
                  </a:lnTo>
                  <a:lnTo>
                    <a:pt x="504" y="1154"/>
                  </a:lnTo>
                  <a:lnTo>
                    <a:pt x="511" y="1164"/>
                  </a:lnTo>
                  <a:lnTo>
                    <a:pt x="514" y="1170"/>
                  </a:lnTo>
                  <a:lnTo>
                    <a:pt x="514" y="1174"/>
                  </a:lnTo>
                  <a:close/>
                  <a:moveTo>
                    <a:pt x="131" y="627"/>
                  </a:moveTo>
                  <a:lnTo>
                    <a:pt x="155" y="656"/>
                  </a:lnTo>
                  <a:lnTo>
                    <a:pt x="173" y="682"/>
                  </a:lnTo>
                  <a:lnTo>
                    <a:pt x="181" y="692"/>
                  </a:lnTo>
                  <a:lnTo>
                    <a:pt x="185" y="701"/>
                  </a:lnTo>
                  <a:lnTo>
                    <a:pt x="188" y="706"/>
                  </a:lnTo>
                  <a:lnTo>
                    <a:pt x="188" y="710"/>
                  </a:lnTo>
                  <a:lnTo>
                    <a:pt x="186" y="710"/>
                  </a:lnTo>
                  <a:lnTo>
                    <a:pt x="182" y="707"/>
                  </a:lnTo>
                  <a:lnTo>
                    <a:pt x="174" y="701"/>
                  </a:lnTo>
                  <a:lnTo>
                    <a:pt x="167" y="693"/>
                  </a:lnTo>
                  <a:lnTo>
                    <a:pt x="146" y="671"/>
                  </a:lnTo>
                  <a:lnTo>
                    <a:pt x="121" y="643"/>
                  </a:lnTo>
                  <a:lnTo>
                    <a:pt x="97" y="613"/>
                  </a:lnTo>
                  <a:lnTo>
                    <a:pt x="79" y="587"/>
                  </a:lnTo>
                  <a:lnTo>
                    <a:pt x="73" y="576"/>
                  </a:lnTo>
                  <a:lnTo>
                    <a:pt x="67" y="568"/>
                  </a:lnTo>
                  <a:lnTo>
                    <a:pt x="65" y="562"/>
                  </a:lnTo>
                  <a:lnTo>
                    <a:pt x="65" y="559"/>
                  </a:lnTo>
                  <a:lnTo>
                    <a:pt x="67" y="559"/>
                  </a:lnTo>
                  <a:lnTo>
                    <a:pt x="72" y="562"/>
                  </a:lnTo>
                  <a:lnTo>
                    <a:pt x="78" y="567"/>
                  </a:lnTo>
                  <a:lnTo>
                    <a:pt x="87" y="575"/>
                  </a:lnTo>
                  <a:lnTo>
                    <a:pt x="107" y="597"/>
                  </a:lnTo>
                  <a:lnTo>
                    <a:pt x="131" y="627"/>
                  </a:lnTo>
                  <a:close/>
                  <a:moveTo>
                    <a:pt x="298" y="828"/>
                  </a:moveTo>
                  <a:lnTo>
                    <a:pt x="323" y="860"/>
                  </a:lnTo>
                  <a:lnTo>
                    <a:pt x="344" y="887"/>
                  </a:lnTo>
                  <a:lnTo>
                    <a:pt x="350" y="897"/>
                  </a:lnTo>
                  <a:lnTo>
                    <a:pt x="355" y="906"/>
                  </a:lnTo>
                  <a:lnTo>
                    <a:pt x="359" y="913"/>
                  </a:lnTo>
                  <a:lnTo>
                    <a:pt x="359" y="916"/>
                  </a:lnTo>
                  <a:lnTo>
                    <a:pt x="357" y="916"/>
                  </a:lnTo>
                  <a:lnTo>
                    <a:pt x="351" y="913"/>
                  </a:lnTo>
                  <a:lnTo>
                    <a:pt x="345" y="907"/>
                  </a:lnTo>
                  <a:lnTo>
                    <a:pt x="336" y="899"/>
                  </a:lnTo>
                  <a:lnTo>
                    <a:pt x="313" y="876"/>
                  </a:lnTo>
                  <a:lnTo>
                    <a:pt x="287" y="846"/>
                  </a:lnTo>
                  <a:lnTo>
                    <a:pt x="263" y="814"/>
                  </a:lnTo>
                  <a:lnTo>
                    <a:pt x="243" y="787"/>
                  </a:lnTo>
                  <a:lnTo>
                    <a:pt x="236" y="777"/>
                  </a:lnTo>
                  <a:lnTo>
                    <a:pt x="230" y="768"/>
                  </a:lnTo>
                  <a:lnTo>
                    <a:pt x="228" y="761"/>
                  </a:lnTo>
                  <a:lnTo>
                    <a:pt x="228" y="758"/>
                  </a:lnTo>
                  <a:lnTo>
                    <a:pt x="230" y="758"/>
                  </a:lnTo>
                  <a:lnTo>
                    <a:pt x="235" y="761"/>
                  </a:lnTo>
                  <a:lnTo>
                    <a:pt x="242" y="767"/>
                  </a:lnTo>
                  <a:lnTo>
                    <a:pt x="251" y="775"/>
                  </a:lnTo>
                  <a:lnTo>
                    <a:pt x="272" y="798"/>
                  </a:lnTo>
                  <a:lnTo>
                    <a:pt x="298" y="828"/>
                  </a:lnTo>
                  <a:close/>
                  <a:moveTo>
                    <a:pt x="476" y="1039"/>
                  </a:moveTo>
                  <a:lnTo>
                    <a:pt x="502" y="1071"/>
                  </a:lnTo>
                  <a:lnTo>
                    <a:pt x="524" y="1099"/>
                  </a:lnTo>
                  <a:lnTo>
                    <a:pt x="531" y="1111"/>
                  </a:lnTo>
                  <a:lnTo>
                    <a:pt x="537" y="1120"/>
                  </a:lnTo>
                  <a:lnTo>
                    <a:pt x="539" y="1126"/>
                  </a:lnTo>
                  <a:lnTo>
                    <a:pt x="540" y="1129"/>
                  </a:lnTo>
                  <a:lnTo>
                    <a:pt x="537" y="1129"/>
                  </a:lnTo>
                  <a:lnTo>
                    <a:pt x="533" y="1126"/>
                  </a:lnTo>
                  <a:lnTo>
                    <a:pt x="525" y="1121"/>
                  </a:lnTo>
                  <a:lnTo>
                    <a:pt x="515" y="1112"/>
                  </a:lnTo>
                  <a:lnTo>
                    <a:pt x="493" y="1088"/>
                  </a:lnTo>
                  <a:lnTo>
                    <a:pt x="466" y="1057"/>
                  </a:lnTo>
                  <a:lnTo>
                    <a:pt x="439" y="1025"/>
                  </a:lnTo>
                  <a:lnTo>
                    <a:pt x="418" y="997"/>
                  </a:lnTo>
                  <a:lnTo>
                    <a:pt x="409" y="985"/>
                  </a:lnTo>
                  <a:lnTo>
                    <a:pt x="404" y="976"/>
                  </a:lnTo>
                  <a:lnTo>
                    <a:pt x="402" y="970"/>
                  </a:lnTo>
                  <a:lnTo>
                    <a:pt x="401" y="966"/>
                  </a:lnTo>
                  <a:lnTo>
                    <a:pt x="404" y="965"/>
                  </a:lnTo>
                  <a:lnTo>
                    <a:pt x="408" y="969"/>
                  </a:lnTo>
                  <a:lnTo>
                    <a:pt x="416" y="975"/>
                  </a:lnTo>
                  <a:lnTo>
                    <a:pt x="426" y="984"/>
                  </a:lnTo>
                  <a:lnTo>
                    <a:pt x="448" y="1008"/>
                  </a:lnTo>
                  <a:lnTo>
                    <a:pt x="476" y="1039"/>
                  </a:lnTo>
                  <a:close/>
                  <a:moveTo>
                    <a:pt x="237" y="689"/>
                  </a:moveTo>
                  <a:lnTo>
                    <a:pt x="235" y="689"/>
                  </a:lnTo>
                  <a:lnTo>
                    <a:pt x="230" y="687"/>
                  </a:lnTo>
                  <a:lnTo>
                    <a:pt x="224" y="682"/>
                  </a:lnTo>
                  <a:lnTo>
                    <a:pt x="216" y="674"/>
                  </a:lnTo>
                  <a:lnTo>
                    <a:pt x="196" y="652"/>
                  </a:lnTo>
                  <a:lnTo>
                    <a:pt x="172" y="625"/>
                  </a:lnTo>
                  <a:lnTo>
                    <a:pt x="149" y="596"/>
                  </a:lnTo>
                  <a:lnTo>
                    <a:pt x="132" y="572"/>
                  </a:lnTo>
                  <a:lnTo>
                    <a:pt x="126" y="562"/>
                  </a:lnTo>
                  <a:lnTo>
                    <a:pt x="120" y="553"/>
                  </a:lnTo>
                  <a:lnTo>
                    <a:pt x="118" y="548"/>
                  </a:lnTo>
                  <a:lnTo>
                    <a:pt x="118" y="545"/>
                  </a:lnTo>
                  <a:lnTo>
                    <a:pt x="120" y="545"/>
                  </a:lnTo>
                  <a:lnTo>
                    <a:pt x="124" y="547"/>
                  </a:lnTo>
                  <a:lnTo>
                    <a:pt x="131" y="552"/>
                  </a:lnTo>
                  <a:lnTo>
                    <a:pt x="139" y="561"/>
                  </a:lnTo>
                  <a:lnTo>
                    <a:pt x="159" y="581"/>
                  </a:lnTo>
                  <a:lnTo>
                    <a:pt x="183" y="609"/>
                  </a:lnTo>
                  <a:lnTo>
                    <a:pt x="205" y="638"/>
                  </a:lnTo>
                  <a:lnTo>
                    <a:pt x="223" y="662"/>
                  </a:lnTo>
                  <a:lnTo>
                    <a:pt x="229" y="673"/>
                  </a:lnTo>
                  <a:lnTo>
                    <a:pt x="234" y="681"/>
                  </a:lnTo>
                  <a:lnTo>
                    <a:pt x="237" y="686"/>
                  </a:lnTo>
                  <a:lnTo>
                    <a:pt x="237" y="689"/>
                  </a:lnTo>
                  <a:close/>
                  <a:moveTo>
                    <a:pt x="343" y="804"/>
                  </a:moveTo>
                  <a:lnTo>
                    <a:pt x="367" y="833"/>
                  </a:lnTo>
                  <a:lnTo>
                    <a:pt x="386" y="859"/>
                  </a:lnTo>
                  <a:lnTo>
                    <a:pt x="393" y="869"/>
                  </a:lnTo>
                  <a:lnTo>
                    <a:pt x="398" y="878"/>
                  </a:lnTo>
                  <a:lnTo>
                    <a:pt x="401" y="883"/>
                  </a:lnTo>
                  <a:lnTo>
                    <a:pt x="401" y="887"/>
                  </a:lnTo>
                  <a:lnTo>
                    <a:pt x="399" y="887"/>
                  </a:lnTo>
                  <a:lnTo>
                    <a:pt x="393" y="884"/>
                  </a:lnTo>
                  <a:lnTo>
                    <a:pt x="387" y="879"/>
                  </a:lnTo>
                  <a:lnTo>
                    <a:pt x="378" y="870"/>
                  </a:lnTo>
                  <a:lnTo>
                    <a:pt x="358" y="849"/>
                  </a:lnTo>
                  <a:lnTo>
                    <a:pt x="333" y="820"/>
                  </a:lnTo>
                  <a:lnTo>
                    <a:pt x="309" y="790"/>
                  </a:lnTo>
                  <a:lnTo>
                    <a:pt x="290" y="764"/>
                  </a:lnTo>
                  <a:lnTo>
                    <a:pt x="283" y="754"/>
                  </a:lnTo>
                  <a:lnTo>
                    <a:pt x="278" y="745"/>
                  </a:lnTo>
                  <a:lnTo>
                    <a:pt x="276" y="739"/>
                  </a:lnTo>
                  <a:lnTo>
                    <a:pt x="275" y="736"/>
                  </a:lnTo>
                  <a:lnTo>
                    <a:pt x="278" y="736"/>
                  </a:lnTo>
                  <a:lnTo>
                    <a:pt x="282" y="739"/>
                  </a:lnTo>
                  <a:lnTo>
                    <a:pt x="289" y="744"/>
                  </a:lnTo>
                  <a:lnTo>
                    <a:pt x="297" y="752"/>
                  </a:lnTo>
                  <a:lnTo>
                    <a:pt x="318" y="774"/>
                  </a:lnTo>
                  <a:lnTo>
                    <a:pt x="343" y="804"/>
                  </a:lnTo>
                  <a:close/>
                  <a:moveTo>
                    <a:pt x="513" y="1005"/>
                  </a:moveTo>
                  <a:lnTo>
                    <a:pt x="539" y="1037"/>
                  </a:lnTo>
                  <a:lnTo>
                    <a:pt x="558" y="1063"/>
                  </a:lnTo>
                  <a:lnTo>
                    <a:pt x="566" y="1074"/>
                  </a:lnTo>
                  <a:lnTo>
                    <a:pt x="571" y="1083"/>
                  </a:lnTo>
                  <a:lnTo>
                    <a:pt x="575" y="1090"/>
                  </a:lnTo>
                  <a:lnTo>
                    <a:pt x="575" y="1093"/>
                  </a:lnTo>
                  <a:lnTo>
                    <a:pt x="572" y="1093"/>
                  </a:lnTo>
                  <a:lnTo>
                    <a:pt x="567" y="1090"/>
                  </a:lnTo>
                  <a:lnTo>
                    <a:pt x="560" y="1084"/>
                  </a:lnTo>
                  <a:lnTo>
                    <a:pt x="551" y="1075"/>
                  </a:lnTo>
                  <a:lnTo>
                    <a:pt x="528" y="1053"/>
                  </a:lnTo>
                  <a:lnTo>
                    <a:pt x="502" y="1023"/>
                  </a:lnTo>
                  <a:lnTo>
                    <a:pt x="476" y="991"/>
                  </a:lnTo>
                  <a:lnTo>
                    <a:pt x="457" y="964"/>
                  </a:lnTo>
                  <a:lnTo>
                    <a:pt x="449" y="954"/>
                  </a:lnTo>
                  <a:lnTo>
                    <a:pt x="444" y="945"/>
                  </a:lnTo>
                  <a:lnTo>
                    <a:pt x="442" y="938"/>
                  </a:lnTo>
                  <a:lnTo>
                    <a:pt x="441" y="935"/>
                  </a:lnTo>
                  <a:lnTo>
                    <a:pt x="444" y="935"/>
                  </a:lnTo>
                  <a:lnTo>
                    <a:pt x="448" y="937"/>
                  </a:lnTo>
                  <a:lnTo>
                    <a:pt x="456" y="944"/>
                  </a:lnTo>
                  <a:lnTo>
                    <a:pt x="465" y="951"/>
                  </a:lnTo>
                  <a:lnTo>
                    <a:pt x="487" y="975"/>
                  </a:lnTo>
                  <a:lnTo>
                    <a:pt x="513" y="1005"/>
                  </a:lnTo>
                  <a:close/>
                  <a:moveTo>
                    <a:pt x="96" y="419"/>
                  </a:moveTo>
                  <a:lnTo>
                    <a:pt x="117" y="446"/>
                  </a:lnTo>
                  <a:lnTo>
                    <a:pt x="133" y="469"/>
                  </a:lnTo>
                  <a:lnTo>
                    <a:pt x="139" y="479"/>
                  </a:lnTo>
                  <a:lnTo>
                    <a:pt x="143" y="486"/>
                  </a:lnTo>
                  <a:lnTo>
                    <a:pt x="145" y="491"/>
                  </a:lnTo>
                  <a:lnTo>
                    <a:pt x="145" y="494"/>
                  </a:lnTo>
                  <a:lnTo>
                    <a:pt x="143" y="494"/>
                  </a:lnTo>
                  <a:lnTo>
                    <a:pt x="140" y="492"/>
                  </a:lnTo>
                  <a:lnTo>
                    <a:pt x="133" y="486"/>
                  </a:lnTo>
                  <a:lnTo>
                    <a:pt x="127" y="480"/>
                  </a:lnTo>
                  <a:lnTo>
                    <a:pt x="108" y="460"/>
                  </a:lnTo>
                  <a:lnTo>
                    <a:pt x="87" y="434"/>
                  </a:lnTo>
                  <a:lnTo>
                    <a:pt x="66" y="409"/>
                  </a:lnTo>
                  <a:lnTo>
                    <a:pt x="50" y="386"/>
                  </a:lnTo>
                  <a:lnTo>
                    <a:pt x="45" y="376"/>
                  </a:lnTo>
                  <a:lnTo>
                    <a:pt x="40" y="369"/>
                  </a:lnTo>
                  <a:lnTo>
                    <a:pt x="38" y="363"/>
                  </a:lnTo>
                  <a:lnTo>
                    <a:pt x="37" y="361"/>
                  </a:lnTo>
                  <a:lnTo>
                    <a:pt x="39" y="361"/>
                  </a:lnTo>
                  <a:lnTo>
                    <a:pt x="44" y="363"/>
                  </a:lnTo>
                  <a:lnTo>
                    <a:pt x="49" y="369"/>
                  </a:lnTo>
                  <a:lnTo>
                    <a:pt x="56" y="375"/>
                  </a:lnTo>
                  <a:lnTo>
                    <a:pt x="75" y="395"/>
                  </a:lnTo>
                  <a:lnTo>
                    <a:pt x="96" y="419"/>
                  </a:lnTo>
                  <a:close/>
                  <a:moveTo>
                    <a:pt x="242" y="598"/>
                  </a:moveTo>
                  <a:lnTo>
                    <a:pt x="264" y="625"/>
                  </a:lnTo>
                  <a:lnTo>
                    <a:pt x="281" y="649"/>
                  </a:lnTo>
                  <a:lnTo>
                    <a:pt x="286" y="659"/>
                  </a:lnTo>
                  <a:lnTo>
                    <a:pt x="291" y="666"/>
                  </a:lnTo>
                  <a:lnTo>
                    <a:pt x="294" y="672"/>
                  </a:lnTo>
                  <a:lnTo>
                    <a:pt x="294" y="675"/>
                  </a:lnTo>
                  <a:lnTo>
                    <a:pt x="292" y="675"/>
                  </a:lnTo>
                  <a:lnTo>
                    <a:pt x="287" y="673"/>
                  </a:lnTo>
                  <a:lnTo>
                    <a:pt x="281" y="668"/>
                  </a:lnTo>
                  <a:lnTo>
                    <a:pt x="273" y="660"/>
                  </a:lnTo>
                  <a:lnTo>
                    <a:pt x="254" y="641"/>
                  </a:lnTo>
                  <a:lnTo>
                    <a:pt x="232" y="615"/>
                  </a:lnTo>
                  <a:lnTo>
                    <a:pt x="210" y="587"/>
                  </a:lnTo>
                  <a:lnTo>
                    <a:pt x="194" y="563"/>
                  </a:lnTo>
                  <a:lnTo>
                    <a:pt x="187" y="553"/>
                  </a:lnTo>
                  <a:lnTo>
                    <a:pt x="183" y="546"/>
                  </a:lnTo>
                  <a:lnTo>
                    <a:pt x="180" y="539"/>
                  </a:lnTo>
                  <a:lnTo>
                    <a:pt x="180" y="537"/>
                  </a:lnTo>
                  <a:lnTo>
                    <a:pt x="182" y="536"/>
                  </a:lnTo>
                  <a:lnTo>
                    <a:pt x="186" y="539"/>
                  </a:lnTo>
                  <a:lnTo>
                    <a:pt x="192" y="543"/>
                  </a:lnTo>
                  <a:lnTo>
                    <a:pt x="200" y="551"/>
                  </a:lnTo>
                  <a:lnTo>
                    <a:pt x="219" y="572"/>
                  </a:lnTo>
                  <a:lnTo>
                    <a:pt x="242" y="598"/>
                  </a:lnTo>
                  <a:close/>
                  <a:moveTo>
                    <a:pt x="452" y="864"/>
                  </a:moveTo>
                  <a:lnTo>
                    <a:pt x="448" y="864"/>
                  </a:lnTo>
                  <a:lnTo>
                    <a:pt x="444" y="862"/>
                  </a:lnTo>
                  <a:lnTo>
                    <a:pt x="438" y="856"/>
                  </a:lnTo>
                  <a:lnTo>
                    <a:pt x="430" y="849"/>
                  </a:lnTo>
                  <a:lnTo>
                    <a:pt x="409" y="827"/>
                  </a:lnTo>
                  <a:lnTo>
                    <a:pt x="386" y="800"/>
                  </a:lnTo>
                  <a:lnTo>
                    <a:pt x="362" y="771"/>
                  </a:lnTo>
                  <a:lnTo>
                    <a:pt x="345" y="746"/>
                  </a:lnTo>
                  <a:lnTo>
                    <a:pt x="337" y="737"/>
                  </a:lnTo>
                  <a:lnTo>
                    <a:pt x="333" y="728"/>
                  </a:lnTo>
                  <a:lnTo>
                    <a:pt x="331" y="723"/>
                  </a:lnTo>
                  <a:lnTo>
                    <a:pt x="331" y="719"/>
                  </a:lnTo>
                  <a:lnTo>
                    <a:pt x="333" y="719"/>
                  </a:lnTo>
                  <a:lnTo>
                    <a:pt x="337" y="722"/>
                  </a:lnTo>
                  <a:lnTo>
                    <a:pt x="344" y="727"/>
                  </a:lnTo>
                  <a:lnTo>
                    <a:pt x="352" y="734"/>
                  </a:lnTo>
                  <a:lnTo>
                    <a:pt x="372" y="756"/>
                  </a:lnTo>
                  <a:lnTo>
                    <a:pt x="397" y="783"/>
                  </a:lnTo>
                  <a:lnTo>
                    <a:pt x="419" y="812"/>
                  </a:lnTo>
                  <a:lnTo>
                    <a:pt x="438" y="837"/>
                  </a:lnTo>
                  <a:lnTo>
                    <a:pt x="444" y="847"/>
                  </a:lnTo>
                  <a:lnTo>
                    <a:pt x="448" y="855"/>
                  </a:lnTo>
                  <a:lnTo>
                    <a:pt x="450" y="861"/>
                  </a:lnTo>
                  <a:lnTo>
                    <a:pt x="452" y="864"/>
                  </a:lnTo>
                  <a:close/>
                  <a:moveTo>
                    <a:pt x="560" y="977"/>
                  </a:moveTo>
                  <a:lnTo>
                    <a:pt x="584" y="1008"/>
                  </a:lnTo>
                  <a:lnTo>
                    <a:pt x="603" y="1033"/>
                  </a:lnTo>
                  <a:lnTo>
                    <a:pt x="610" y="1043"/>
                  </a:lnTo>
                  <a:lnTo>
                    <a:pt x="616" y="1052"/>
                  </a:lnTo>
                  <a:lnTo>
                    <a:pt x="618" y="1058"/>
                  </a:lnTo>
                  <a:lnTo>
                    <a:pt x="618" y="1061"/>
                  </a:lnTo>
                  <a:lnTo>
                    <a:pt x="617" y="1063"/>
                  </a:lnTo>
                  <a:lnTo>
                    <a:pt x="616" y="1061"/>
                  </a:lnTo>
                  <a:lnTo>
                    <a:pt x="613" y="1060"/>
                  </a:lnTo>
                  <a:lnTo>
                    <a:pt x="611" y="1059"/>
                  </a:lnTo>
                  <a:lnTo>
                    <a:pt x="604" y="1054"/>
                  </a:lnTo>
                  <a:lnTo>
                    <a:pt x="595" y="1045"/>
                  </a:lnTo>
                  <a:lnTo>
                    <a:pt x="574" y="1024"/>
                  </a:lnTo>
                  <a:lnTo>
                    <a:pt x="549" y="995"/>
                  </a:lnTo>
                  <a:lnTo>
                    <a:pt x="524" y="965"/>
                  </a:lnTo>
                  <a:lnTo>
                    <a:pt x="504" y="940"/>
                  </a:lnTo>
                  <a:lnTo>
                    <a:pt x="498" y="929"/>
                  </a:lnTo>
                  <a:lnTo>
                    <a:pt x="493" y="920"/>
                  </a:lnTo>
                  <a:lnTo>
                    <a:pt x="490" y="914"/>
                  </a:lnTo>
                  <a:lnTo>
                    <a:pt x="490" y="910"/>
                  </a:lnTo>
                  <a:lnTo>
                    <a:pt x="493" y="910"/>
                  </a:lnTo>
                  <a:lnTo>
                    <a:pt x="497" y="913"/>
                  </a:lnTo>
                  <a:lnTo>
                    <a:pt x="504" y="918"/>
                  </a:lnTo>
                  <a:lnTo>
                    <a:pt x="513" y="927"/>
                  </a:lnTo>
                  <a:lnTo>
                    <a:pt x="535" y="948"/>
                  </a:lnTo>
                  <a:lnTo>
                    <a:pt x="560" y="977"/>
                  </a:lnTo>
                  <a:close/>
                  <a:moveTo>
                    <a:pt x="216" y="493"/>
                  </a:moveTo>
                  <a:lnTo>
                    <a:pt x="214" y="493"/>
                  </a:lnTo>
                  <a:lnTo>
                    <a:pt x="211" y="491"/>
                  </a:lnTo>
                  <a:lnTo>
                    <a:pt x="204" y="486"/>
                  </a:lnTo>
                  <a:lnTo>
                    <a:pt x="198" y="480"/>
                  </a:lnTo>
                  <a:lnTo>
                    <a:pt x="181" y="460"/>
                  </a:lnTo>
                  <a:lnTo>
                    <a:pt x="160" y="437"/>
                  </a:lnTo>
                  <a:lnTo>
                    <a:pt x="141" y="412"/>
                  </a:lnTo>
                  <a:lnTo>
                    <a:pt x="124" y="390"/>
                  </a:lnTo>
                  <a:lnTo>
                    <a:pt x="119" y="380"/>
                  </a:lnTo>
                  <a:lnTo>
                    <a:pt x="116" y="374"/>
                  </a:lnTo>
                  <a:lnTo>
                    <a:pt x="114" y="369"/>
                  </a:lnTo>
                  <a:lnTo>
                    <a:pt x="114" y="365"/>
                  </a:lnTo>
                  <a:lnTo>
                    <a:pt x="116" y="365"/>
                  </a:lnTo>
                  <a:lnTo>
                    <a:pt x="119" y="368"/>
                  </a:lnTo>
                  <a:lnTo>
                    <a:pt x="124" y="372"/>
                  </a:lnTo>
                  <a:lnTo>
                    <a:pt x="132" y="379"/>
                  </a:lnTo>
                  <a:lnTo>
                    <a:pt x="149" y="398"/>
                  </a:lnTo>
                  <a:lnTo>
                    <a:pt x="170" y="422"/>
                  </a:lnTo>
                  <a:lnTo>
                    <a:pt x="189" y="446"/>
                  </a:lnTo>
                  <a:lnTo>
                    <a:pt x="204" y="469"/>
                  </a:lnTo>
                  <a:lnTo>
                    <a:pt x="210" y="478"/>
                  </a:lnTo>
                  <a:lnTo>
                    <a:pt x="214" y="484"/>
                  </a:lnTo>
                  <a:lnTo>
                    <a:pt x="216" y="489"/>
                  </a:lnTo>
                  <a:lnTo>
                    <a:pt x="216" y="493"/>
                  </a:lnTo>
                  <a:close/>
                  <a:moveTo>
                    <a:pt x="309" y="592"/>
                  </a:moveTo>
                  <a:lnTo>
                    <a:pt x="331" y="618"/>
                  </a:lnTo>
                  <a:lnTo>
                    <a:pt x="347" y="642"/>
                  </a:lnTo>
                  <a:lnTo>
                    <a:pt x="352" y="650"/>
                  </a:lnTo>
                  <a:lnTo>
                    <a:pt x="357" y="658"/>
                  </a:lnTo>
                  <a:lnTo>
                    <a:pt x="359" y="663"/>
                  </a:lnTo>
                  <a:lnTo>
                    <a:pt x="359" y="666"/>
                  </a:lnTo>
                  <a:lnTo>
                    <a:pt x="357" y="666"/>
                  </a:lnTo>
                  <a:lnTo>
                    <a:pt x="352" y="664"/>
                  </a:lnTo>
                  <a:lnTo>
                    <a:pt x="347" y="659"/>
                  </a:lnTo>
                  <a:lnTo>
                    <a:pt x="339" y="652"/>
                  </a:lnTo>
                  <a:lnTo>
                    <a:pt x="321" y="633"/>
                  </a:lnTo>
                  <a:lnTo>
                    <a:pt x="299" y="607"/>
                  </a:lnTo>
                  <a:lnTo>
                    <a:pt x="278" y="581"/>
                  </a:lnTo>
                  <a:lnTo>
                    <a:pt x="262" y="559"/>
                  </a:lnTo>
                  <a:lnTo>
                    <a:pt x="256" y="549"/>
                  </a:lnTo>
                  <a:lnTo>
                    <a:pt x="252" y="541"/>
                  </a:lnTo>
                  <a:lnTo>
                    <a:pt x="250" y="536"/>
                  </a:lnTo>
                  <a:lnTo>
                    <a:pt x="250" y="533"/>
                  </a:lnTo>
                  <a:lnTo>
                    <a:pt x="252" y="533"/>
                  </a:lnTo>
                  <a:lnTo>
                    <a:pt x="255" y="535"/>
                  </a:lnTo>
                  <a:lnTo>
                    <a:pt x="262" y="540"/>
                  </a:lnTo>
                  <a:lnTo>
                    <a:pt x="269" y="547"/>
                  </a:lnTo>
                  <a:lnTo>
                    <a:pt x="287" y="566"/>
                  </a:lnTo>
                  <a:lnTo>
                    <a:pt x="309" y="592"/>
                  </a:lnTo>
                  <a:close/>
                  <a:moveTo>
                    <a:pt x="458" y="770"/>
                  </a:moveTo>
                  <a:lnTo>
                    <a:pt x="480" y="797"/>
                  </a:lnTo>
                  <a:lnTo>
                    <a:pt x="497" y="821"/>
                  </a:lnTo>
                  <a:lnTo>
                    <a:pt x="503" y="831"/>
                  </a:lnTo>
                  <a:lnTo>
                    <a:pt x="508" y="839"/>
                  </a:lnTo>
                  <a:lnTo>
                    <a:pt x="510" y="845"/>
                  </a:lnTo>
                  <a:lnTo>
                    <a:pt x="510" y="848"/>
                  </a:lnTo>
                  <a:lnTo>
                    <a:pt x="508" y="848"/>
                  </a:lnTo>
                  <a:lnTo>
                    <a:pt x="503" y="846"/>
                  </a:lnTo>
                  <a:lnTo>
                    <a:pt x="497" y="840"/>
                  </a:lnTo>
                  <a:lnTo>
                    <a:pt x="489" y="833"/>
                  </a:lnTo>
                  <a:lnTo>
                    <a:pt x="470" y="813"/>
                  </a:lnTo>
                  <a:lnTo>
                    <a:pt x="447" y="787"/>
                  </a:lnTo>
                  <a:lnTo>
                    <a:pt x="425" y="759"/>
                  </a:lnTo>
                  <a:lnTo>
                    <a:pt x="407" y="736"/>
                  </a:lnTo>
                  <a:lnTo>
                    <a:pt x="401" y="726"/>
                  </a:lnTo>
                  <a:lnTo>
                    <a:pt x="397" y="717"/>
                  </a:lnTo>
                  <a:lnTo>
                    <a:pt x="394" y="712"/>
                  </a:lnTo>
                  <a:lnTo>
                    <a:pt x="394" y="709"/>
                  </a:lnTo>
                  <a:lnTo>
                    <a:pt x="397" y="709"/>
                  </a:lnTo>
                  <a:lnTo>
                    <a:pt x="401" y="711"/>
                  </a:lnTo>
                  <a:lnTo>
                    <a:pt x="407" y="716"/>
                  </a:lnTo>
                  <a:lnTo>
                    <a:pt x="415" y="724"/>
                  </a:lnTo>
                  <a:lnTo>
                    <a:pt x="434" y="743"/>
                  </a:lnTo>
                  <a:lnTo>
                    <a:pt x="458" y="770"/>
                  </a:lnTo>
                  <a:close/>
                  <a:moveTo>
                    <a:pt x="615" y="956"/>
                  </a:moveTo>
                  <a:lnTo>
                    <a:pt x="638" y="984"/>
                  </a:lnTo>
                  <a:lnTo>
                    <a:pt x="657" y="1009"/>
                  </a:lnTo>
                  <a:lnTo>
                    <a:pt x="663" y="1019"/>
                  </a:lnTo>
                  <a:lnTo>
                    <a:pt x="667" y="1027"/>
                  </a:lnTo>
                  <a:lnTo>
                    <a:pt x="671" y="1033"/>
                  </a:lnTo>
                  <a:lnTo>
                    <a:pt x="671" y="1037"/>
                  </a:lnTo>
                  <a:lnTo>
                    <a:pt x="667" y="1037"/>
                  </a:lnTo>
                  <a:lnTo>
                    <a:pt x="663" y="1034"/>
                  </a:lnTo>
                  <a:lnTo>
                    <a:pt x="657" y="1029"/>
                  </a:lnTo>
                  <a:lnTo>
                    <a:pt x="648" y="1022"/>
                  </a:lnTo>
                  <a:lnTo>
                    <a:pt x="628" y="1000"/>
                  </a:lnTo>
                  <a:lnTo>
                    <a:pt x="604" y="973"/>
                  </a:lnTo>
                  <a:lnTo>
                    <a:pt x="580" y="944"/>
                  </a:lnTo>
                  <a:lnTo>
                    <a:pt x="562" y="919"/>
                  </a:lnTo>
                  <a:lnTo>
                    <a:pt x="555" y="909"/>
                  </a:lnTo>
                  <a:lnTo>
                    <a:pt x="550" y="901"/>
                  </a:lnTo>
                  <a:lnTo>
                    <a:pt x="548" y="895"/>
                  </a:lnTo>
                  <a:lnTo>
                    <a:pt x="548" y="892"/>
                  </a:lnTo>
                  <a:lnTo>
                    <a:pt x="550" y="891"/>
                  </a:lnTo>
                  <a:lnTo>
                    <a:pt x="554" y="894"/>
                  </a:lnTo>
                  <a:lnTo>
                    <a:pt x="561" y="900"/>
                  </a:lnTo>
                  <a:lnTo>
                    <a:pt x="569" y="907"/>
                  </a:lnTo>
                  <a:lnTo>
                    <a:pt x="590" y="928"/>
                  </a:lnTo>
                  <a:lnTo>
                    <a:pt x="615" y="956"/>
                  </a:lnTo>
                  <a:close/>
                  <a:moveTo>
                    <a:pt x="123" y="271"/>
                  </a:moveTo>
                  <a:lnTo>
                    <a:pt x="141" y="295"/>
                  </a:lnTo>
                  <a:lnTo>
                    <a:pt x="155" y="315"/>
                  </a:lnTo>
                  <a:lnTo>
                    <a:pt x="160" y="323"/>
                  </a:lnTo>
                  <a:lnTo>
                    <a:pt x="163" y="330"/>
                  </a:lnTo>
                  <a:lnTo>
                    <a:pt x="165" y="334"/>
                  </a:lnTo>
                  <a:lnTo>
                    <a:pt x="165" y="337"/>
                  </a:lnTo>
                  <a:lnTo>
                    <a:pt x="163" y="337"/>
                  </a:lnTo>
                  <a:lnTo>
                    <a:pt x="160" y="335"/>
                  </a:lnTo>
                  <a:lnTo>
                    <a:pt x="155" y="331"/>
                  </a:lnTo>
                  <a:lnTo>
                    <a:pt x="148" y="325"/>
                  </a:lnTo>
                  <a:lnTo>
                    <a:pt x="133" y="308"/>
                  </a:lnTo>
                  <a:lnTo>
                    <a:pt x="114" y="286"/>
                  </a:lnTo>
                  <a:lnTo>
                    <a:pt x="96" y="263"/>
                  </a:lnTo>
                  <a:lnTo>
                    <a:pt x="82" y="242"/>
                  </a:lnTo>
                  <a:lnTo>
                    <a:pt x="77" y="235"/>
                  </a:lnTo>
                  <a:lnTo>
                    <a:pt x="74" y="227"/>
                  </a:lnTo>
                  <a:lnTo>
                    <a:pt x="72" y="223"/>
                  </a:lnTo>
                  <a:lnTo>
                    <a:pt x="72" y="221"/>
                  </a:lnTo>
                  <a:lnTo>
                    <a:pt x="74" y="220"/>
                  </a:lnTo>
                  <a:lnTo>
                    <a:pt x="77" y="222"/>
                  </a:lnTo>
                  <a:lnTo>
                    <a:pt x="82" y="226"/>
                  </a:lnTo>
                  <a:lnTo>
                    <a:pt x="89" y="233"/>
                  </a:lnTo>
                  <a:lnTo>
                    <a:pt x="105" y="249"/>
                  </a:lnTo>
                  <a:lnTo>
                    <a:pt x="123" y="271"/>
                  </a:lnTo>
                  <a:close/>
                  <a:moveTo>
                    <a:pt x="250" y="428"/>
                  </a:moveTo>
                  <a:lnTo>
                    <a:pt x="269" y="452"/>
                  </a:lnTo>
                  <a:lnTo>
                    <a:pt x="284" y="473"/>
                  </a:lnTo>
                  <a:lnTo>
                    <a:pt x="290" y="482"/>
                  </a:lnTo>
                  <a:lnTo>
                    <a:pt x="293" y="488"/>
                  </a:lnTo>
                  <a:lnTo>
                    <a:pt x="295" y="494"/>
                  </a:lnTo>
                  <a:lnTo>
                    <a:pt x="295" y="496"/>
                  </a:lnTo>
                  <a:lnTo>
                    <a:pt x="293" y="496"/>
                  </a:lnTo>
                  <a:lnTo>
                    <a:pt x="290" y="494"/>
                  </a:lnTo>
                  <a:lnTo>
                    <a:pt x="284" y="489"/>
                  </a:lnTo>
                  <a:lnTo>
                    <a:pt x="277" y="484"/>
                  </a:lnTo>
                  <a:lnTo>
                    <a:pt x="260" y="466"/>
                  </a:lnTo>
                  <a:lnTo>
                    <a:pt x="241" y="443"/>
                  </a:lnTo>
                  <a:lnTo>
                    <a:pt x="222" y="418"/>
                  </a:lnTo>
                  <a:lnTo>
                    <a:pt x="207" y="398"/>
                  </a:lnTo>
                  <a:lnTo>
                    <a:pt x="201" y="389"/>
                  </a:lnTo>
                  <a:lnTo>
                    <a:pt x="198" y="382"/>
                  </a:lnTo>
                  <a:lnTo>
                    <a:pt x="196" y="376"/>
                  </a:lnTo>
                  <a:lnTo>
                    <a:pt x="196" y="374"/>
                  </a:lnTo>
                  <a:lnTo>
                    <a:pt x="198" y="374"/>
                  </a:lnTo>
                  <a:lnTo>
                    <a:pt x="201" y="376"/>
                  </a:lnTo>
                  <a:lnTo>
                    <a:pt x="207" y="380"/>
                  </a:lnTo>
                  <a:lnTo>
                    <a:pt x="214" y="387"/>
                  </a:lnTo>
                  <a:lnTo>
                    <a:pt x="230" y="404"/>
                  </a:lnTo>
                  <a:lnTo>
                    <a:pt x="250" y="428"/>
                  </a:lnTo>
                  <a:close/>
                  <a:moveTo>
                    <a:pt x="432" y="662"/>
                  </a:moveTo>
                  <a:lnTo>
                    <a:pt x="430" y="662"/>
                  </a:lnTo>
                  <a:lnTo>
                    <a:pt x="427" y="660"/>
                  </a:lnTo>
                  <a:lnTo>
                    <a:pt x="420" y="656"/>
                  </a:lnTo>
                  <a:lnTo>
                    <a:pt x="414" y="649"/>
                  </a:lnTo>
                  <a:lnTo>
                    <a:pt x="395" y="631"/>
                  </a:lnTo>
                  <a:lnTo>
                    <a:pt x="375" y="607"/>
                  </a:lnTo>
                  <a:lnTo>
                    <a:pt x="354" y="581"/>
                  </a:lnTo>
                  <a:lnTo>
                    <a:pt x="339" y="560"/>
                  </a:lnTo>
                  <a:lnTo>
                    <a:pt x="334" y="551"/>
                  </a:lnTo>
                  <a:lnTo>
                    <a:pt x="330" y="543"/>
                  </a:lnTo>
                  <a:lnTo>
                    <a:pt x="327" y="538"/>
                  </a:lnTo>
                  <a:lnTo>
                    <a:pt x="327" y="536"/>
                  </a:lnTo>
                  <a:lnTo>
                    <a:pt x="330" y="535"/>
                  </a:lnTo>
                  <a:lnTo>
                    <a:pt x="334" y="537"/>
                  </a:lnTo>
                  <a:lnTo>
                    <a:pt x="339" y="542"/>
                  </a:lnTo>
                  <a:lnTo>
                    <a:pt x="347" y="549"/>
                  </a:lnTo>
                  <a:lnTo>
                    <a:pt x="364" y="567"/>
                  </a:lnTo>
                  <a:lnTo>
                    <a:pt x="385" y="591"/>
                  </a:lnTo>
                  <a:lnTo>
                    <a:pt x="405" y="616"/>
                  </a:lnTo>
                  <a:lnTo>
                    <a:pt x="420" y="638"/>
                  </a:lnTo>
                  <a:lnTo>
                    <a:pt x="426" y="647"/>
                  </a:lnTo>
                  <a:lnTo>
                    <a:pt x="430" y="654"/>
                  </a:lnTo>
                  <a:lnTo>
                    <a:pt x="432" y="659"/>
                  </a:lnTo>
                  <a:lnTo>
                    <a:pt x="432" y="662"/>
                  </a:lnTo>
                  <a:close/>
                  <a:moveTo>
                    <a:pt x="578" y="836"/>
                  </a:moveTo>
                  <a:lnTo>
                    <a:pt x="576" y="836"/>
                  </a:lnTo>
                  <a:lnTo>
                    <a:pt x="571" y="834"/>
                  </a:lnTo>
                  <a:lnTo>
                    <a:pt x="565" y="829"/>
                  </a:lnTo>
                  <a:lnTo>
                    <a:pt x="557" y="823"/>
                  </a:lnTo>
                  <a:lnTo>
                    <a:pt x="539" y="804"/>
                  </a:lnTo>
                  <a:lnTo>
                    <a:pt x="516" y="778"/>
                  </a:lnTo>
                  <a:lnTo>
                    <a:pt x="496" y="752"/>
                  </a:lnTo>
                  <a:lnTo>
                    <a:pt x="479" y="728"/>
                  </a:lnTo>
                  <a:lnTo>
                    <a:pt x="473" y="719"/>
                  </a:lnTo>
                  <a:lnTo>
                    <a:pt x="469" y="712"/>
                  </a:lnTo>
                  <a:lnTo>
                    <a:pt x="467" y="705"/>
                  </a:lnTo>
                  <a:lnTo>
                    <a:pt x="466" y="703"/>
                  </a:lnTo>
                  <a:lnTo>
                    <a:pt x="469" y="702"/>
                  </a:lnTo>
                  <a:lnTo>
                    <a:pt x="472" y="704"/>
                  </a:lnTo>
                  <a:lnTo>
                    <a:pt x="479" y="710"/>
                  </a:lnTo>
                  <a:lnTo>
                    <a:pt x="486" y="716"/>
                  </a:lnTo>
                  <a:lnTo>
                    <a:pt x="504" y="736"/>
                  </a:lnTo>
                  <a:lnTo>
                    <a:pt x="527" y="761"/>
                  </a:lnTo>
                  <a:lnTo>
                    <a:pt x="549" y="787"/>
                  </a:lnTo>
                  <a:lnTo>
                    <a:pt x="565" y="811"/>
                  </a:lnTo>
                  <a:lnTo>
                    <a:pt x="571" y="820"/>
                  </a:lnTo>
                  <a:lnTo>
                    <a:pt x="576" y="827"/>
                  </a:lnTo>
                  <a:lnTo>
                    <a:pt x="578" y="833"/>
                  </a:lnTo>
                  <a:lnTo>
                    <a:pt x="578" y="836"/>
                  </a:lnTo>
                  <a:close/>
                  <a:moveTo>
                    <a:pt x="93" y="160"/>
                  </a:moveTo>
                  <a:lnTo>
                    <a:pt x="77" y="139"/>
                  </a:lnTo>
                  <a:lnTo>
                    <a:pt x="64" y="120"/>
                  </a:lnTo>
                  <a:lnTo>
                    <a:pt x="59" y="113"/>
                  </a:lnTo>
                  <a:lnTo>
                    <a:pt x="56" y="106"/>
                  </a:lnTo>
                  <a:lnTo>
                    <a:pt x="54" y="102"/>
                  </a:lnTo>
                  <a:lnTo>
                    <a:pt x="54" y="99"/>
                  </a:lnTo>
                  <a:lnTo>
                    <a:pt x="56" y="99"/>
                  </a:lnTo>
                  <a:lnTo>
                    <a:pt x="60" y="101"/>
                  </a:lnTo>
                  <a:lnTo>
                    <a:pt x="64" y="104"/>
                  </a:lnTo>
                  <a:lnTo>
                    <a:pt x="69" y="110"/>
                  </a:lnTo>
                  <a:lnTo>
                    <a:pt x="85" y="126"/>
                  </a:lnTo>
                  <a:lnTo>
                    <a:pt x="101" y="146"/>
                  </a:lnTo>
                  <a:lnTo>
                    <a:pt x="118" y="167"/>
                  </a:lnTo>
                  <a:lnTo>
                    <a:pt x="130" y="185"/>
                  </a:lnTo>
                  <a:lnTo>
                    <a:pt x="134" y="193"/>
                  </a:lnTo>
                  <a:lnTo>
                    <a:pt x="137" y="199"/>
                  </a:lnTo>
                  <a:lnTo>
                    <a:pt x="140" y="204"/>
                  </a:lnTo>
                  <a:lnTo>
                    <a:pt x="140" y="206"/>
                  </a:lnTo>
                  <a:lnTo>
                    <a:pt x="137" y="207"/>
                  </a:lnTo>
                  <a:lnTo>
                    <a:pt x="134" y="205"/>
                  </a:lnTo>
                  <a:lnTo>
                    <a:pt x="130" y="200"/>
                  </a:lnTo>
                  <a:lnTo>
                    <a:pt x="124" y="195"/>
                  </a:lnTo>
                  <a:lnTo>
                    <a:pt x="109" y="180"/>
                  </a:lnTo>
                  <a:lnTo>
                    <a:pt x="93" y="160"/>
                  </a:lnTo>
                  <a:close/>
                  <a:moveTo>
                    <a:pt x="208" y="304"/>
                  </a:moveTo>
                  <a:lnTo>
                    <a:pt x="190" y="281"/>
                  </a:lnTo>
                  <a:lnTo>
                    <a:pt x="177" y="262"/>
                  </a:lnTo>
                  <a:lnTo>
                    <a:pt x="172" y="254"/>
                  </a:lnTo>
                  <a:lnTo>
                    <a:pt x="169" y="248"/>
                  </a:lnTo>
                  <a:lnTo>
                    <a:pt x="167" y="242"/>
                  </a:lnTo>
                  <a:lnTo>
                    <a:pt x="167" y="240"/>
                  </a:lnTo>
                  <a:lnTo>
                    <a:pt x="169" y="240"/>
                  </a:lnTo>
                  <a:lnTo>
                    <a:pt x="172" y="241"/>
                  </a:lnTo>
                  <a:lnTo>
                    <a:pt x="177" y="246"/>
                  </a:lnTo>
                  <a:lnTo>
                    <a:pt x="183" y="251"/>
                  </a:lnTo>
                  <a:lnTo>
                    <a:pt x="199" y="267"/>
                  </a:lnTo>
                  <a:lnTo>
                    <a:pt x="217" y="289"/>
                  </a:lnTo>
                  <a:lnTo>
                    <a:pt x="234" y="311"/>
                  </a:lnTo>
                  <a:lnTo>
                    <a:pt x="248" y="331"/>
                  </a:lnTo>
                  <a:lnTo>
                    <a:pt x="252" y="338"/>
                  </a:lnTo>
                  <a:lnTo>
                    <a:pt x="255" y="345"/>
                  </a:lnTo>
                  <a:lnTo>
                    <a:pt x="257" y="349"/>
                  </a:lnTo>
                  <a:lnTo>
                    <a:pt x="257" y="351"/>
                  </a:lnTo>
                  <a:lnTo>
                    <a:pt x="255" y="352"/>
                  </a:lnTo>
                  <a:lnTo>
                    <a:pt x="252" y="350"/>
                  </a:lnTo>
                  <a:lnTo>
                    <a:pt x="248" y="347"/>
                  </a:lnTo>
                  <a:lnTo>
                    <a:pt x="241" y="341"/>
                  </a:lnTo>
                  <a:lnTo>
                    <a:pt x="226" y="324"/>
                  </a:lnTo>
                  <a:lnTo>
                    <a:pt x="208" y="304"/>
                  </a:lnTo>
                  <a:close/>
                  <a:moveTo>
                    <a:pt x="339" y="438"/>
                  </a:moveTo>
                  <a:lnTo>
                    <a:pt x="357" y="461"/>
                  </a:lnTo>
                  <a:lnTo>
                    <a:pt x="372" y="482"/>
                  </a:lnTo>
                  <a:lnTo>
                    <a:pt x="376" y="489"/>
                  </a:lnTo>
                  <a:lnTo>
                    <a:pt x="380" y="496"/>
                  </a:lnTo>
                  <a:lnTo>
                    <a:pt x="381" y="501"/>
                  </a:lnTo>
                  <a:lnTo>
                    <a:pt x="382" y="504"/>
                  </a:lnTo>
                  <a:lnTo>
                    <a:pt x="380" y="505"/>
                  </a:lnTo>
                  <a:lnTo>
                    <a:pt x="376" y="502"/>
                  </a:lnTo>
                  <a:lnTo>
                    <a:pt x="371" y="498"/>
                  </a:lnTo>
                  <a:lnTo>
                    <a:pt x="364" y="493"/>
                  </a:lnTo>
                  <a:lnTo>
                    <a:pt x="348" y="475"/>
                  </a:lnTo>
                  <a:lnTo>
                    <a:pt x="330" y="454"/>
                  </a:lnTo>
                  <a:lnTo>
                    <a:pt x="311" y="430"/>
                  </a:lnTo>
                  <a:lnTo>
                    <a:pt x="297" y="410"/>
                  </a:lnTo>
                  <a:lnTo>
                    <a:pt x="292" y="402"/>
                  </a:lnTo>
                  <a:lnTo>
                    <a:pt x="289" y="395"/>
                  </a:lnTo>
                  <a:lnTo>
                    <a:pt x="286" y="390"/>
                  </a:lnTo>
                  <a:lnTo>
                    <a:pt x="286" y="387"/>
                  </a:lnTo>
                  <a:lnTo>
                    <a:pt x="289" y="387"/>
                  </a:lnTo>
                  <a:lnTo>
                    <a:pt x="292" y="389"/>
                  </a:lnTo>
                  <a:lnTo>
                    <a:pt x="297" y="393"/>
                  </a:lnTo>
                  <a:lnTo>
                    <a:pt x="304" y="399"/>
                  </a:lnTo>
                  <a:lnTo>
                    <a:pt x="320" y="416"/>
                  </a:lnTo>
                  <a:lnTo>
                    <a:pt x="339" y="438"/>
                  </a:lnTo>
                  <a:close/>
                  <a:moveTo>
                    <a:pt x="468" y="594"/>
                  </a:moveTo>
                  <a:lnTo>
                    <a:pt x="487" y="619"/>
                  </a:lnTo>
                  <a:lnTo>
                    <a:pt x="502" y="639"/>
                  </a:lnTo>
                  <a:lnTo>
                    <a:pt x="508" y="648"/>
                  </a:lnTo>
                  <a:lnTo>
                    <a:pt x="512" y="656"/>
                  </a:lnTo>
                  <a:lnTo>
                    <a:pt x="514" y="660"/>
                  </a:lnTo>
                  <a:lnTo>
                    <a:pt x="514" y="663"/>
                  </a:lnTo>
                  <a:lnTo>
                    <a:pt x="512" y="663"/>
                  </a:lnTo>
                  <a:lnTo>
                    <a:pt x="508" y="662"/>
                  </a:lnTo>
                  <a:lnTo>
                    <a:pt x="502" y="658"/>
                  </a:lnTo>
                  <a:lnTo>
                    <a:pt x="496" y="651"/>
                  </a:lnTo>
                  <a:lnTo>
                    <a:pt x="479" y="633"/>
                  </a:lnTo>
                  <a:lnTo>
                    <a:pt x="458" y="610"/>
                  </a:lnTo>
                  <a:lnTo>
                    <a:pt x="439" y="587"/>
                  </a:lnTo>
                  <a:lnTo>
                    <a:pt x="423" y="565"/>
                  </a:lnTo>
                  <a:lnTo>
                    <a:pt x="418" y="556"/>
                  </a:lnTo>
                  <a:lnTo>
                    <a:pt x="415" y="549"/>
                  </a:lnTo>
                  <a:lnTo>
                    <a:pt x="413" y="543"/>
                  </a:lnTo>
                  <a:lnTo>
                    <a:pt x="413" y="541"/>
                  </a:lnTo>
                  <a:lnTo>
                    <a:pt x="415" y="540"/>
                  </a:lnTo>
                  <a:lnTo>
                    <a:pt x="418" y="542"/>
                  </a:lnTo>
                  <a:lnTo>
                    <a:pt x="423" y="547"/>
                  </a:lnTo>
                  <a:lnTo>
                    <a:pt x="431" y="553"/>
                  </a:lnTo>
                  <a:lnTo>
                    <a:pt x="448" y="572"/>
                  </a:lnTo>
                  <a:lnTo>
                    <a:pt x="468" y="594"/>
                  </a:lnTo>
                  <a:close/>
                  <a:moveTo>
                    <a:pt x="605" y="758"/>
                  </a:moveTo>
                  <a:lnTo>
                    <a:pt x="625" y="783"/>
                  </a:lnTo>
                  <a:lnTo>
                    <a:pt x="642" y="805"/>
                  </a:lnTo>
                  <a:lnTo>
                    <a:pt x="647" y="814"/>
                  </a:lnTo>
                  <a:lnTo>
                    <a:pt x="651" y="821"/>
                  </a:lnTo>
                  <a:lnTo>
                    <a:pt x="653" y="826"/>
                  </a:lnTo>
                  <a:lnTo>
                    <a:pt x="653" y="829"/>
                  </a:lnTo>
                  <a:lnTo>
                    <a:pt x="651" y="829"/>
                  </a:lnTo>
                  <a:lnTo>
                    <a:pt x="647" y="827"/>
                  </a:lnTo>
                  <a:lnTo>
                    <a:pt x="642" y="823"/>
                  </a:lnTo>
                  <a:lnTo>
                    <a:pt x="634" y="816"/>
                  </a:lnTo>
                  <a:lnTo>
                    <a:pt x="616" y="798"/>
                  </a:lnTo>
                  <a:lnTo>
                    <a:pt x="595" y="774"/>
                  </a:lnTo>
                  <a:lnTo>
                    <a:pt x="575" y="750"/>
                  </a:lnTo>
                  <a:lnTo>
                    <a:pt x="558" y="727"/>
                  </a:lnTo>
                  <a:lnTo>
                    <a:pt x="553" y="718"/>
                  </a:lnTo>
                  <a:lnTo>
                    <a:pt x="549" y="711"/>
                  </a:lnTo>
                  <a:lnTo>
                    <a:pt x="547" y="705"/>
                  </a:lnTo>
                  <a:lnTo>
                    <a:pt x="547" y="703"/>
                  </a:lnTo>
                  <a:lnTo>
                    <a:pt x="549" y="702"/>
                  </a:lnTo>
                  <a:lnTo>
                    <a:pt x="553" y="704"/>
                  </a:lnTo>
                  <a:lnTo>
                    <a:pt x="558" y="709"/>
                  </a:lnTo>
                  <a:lnTo>
                    <a:pt x="566" y="715"/>
                  </a:lnTo>
                  <a:lnTo>
                    <a:pt x="584" y="733"/>
                  </a:lnTo>
                  <a:lnTo>
                    <a:pt x="605" y="758"/>
                  </a:lnTo>
                  <a:close/>
                  <a:moveTo>
                    <a:pt x="93" y="56"/>
                  </a:moveTo>
                  <a:lnTo>
                    <a:pt x="78" y="36"/>
                  </a:lnTo>
                  <a:lnTo>
                    <a:pt x="67" y="19"/>
                  </a:lnTo>
                  <a:lnTo>
                    <a:pt x="63" y="12"/>
                  </a:lnTo>
                  <a:lnTo>
                    <a:pt x="60" y="6"/>
                  </a:lnTo>
                  <a:lnTo>
                    <a:pt x="59" y="3"/>
                  </a:lnTo>
                  <a:lnTo>
                    <a:pt x="59" y="1"/>
                  </a:lnTo>
                  <a:lnTo>
                    <a:pt x="61" y="0"/>
                  </a:lnTo>
                  <a:lnTo>
                    <a:pt x="63" y="2"/>
                  </a:lnTo>
                  <a:lnTo>
                    <a:pt x="67" y="5"/>
                  </a:lnTo>
                  <a:lnTo>
                    <a:pt x="73" y="9"/>
                  </a:lnTo>
                  <a:lnTo>
                    <a:pt x="86" y="23"/>
                  </a:lnTo>
                  <a:lnTo>
                    <a:pt x="102" y="42"/>
                  </a:lnTo>
                  <a:lnTo>
                    <a:pt x="116" y="62"/>
                  </a:lnTo>
                  <a:lnTo>
                    <a:pt x="128" y="78"/>
                  </a:lnTo>
                  <a:lnTo>
                    <a:pt x="132" y="86"/>
                  </a:lnTo>
                  <a:lnTo>
                    <a:pt x="134" y="91"/>
                  </a:lnTo>
                  <a:lnTo>
                    <a:pt x="136" y="96"/>
                  </a:lnTo>
                  <a:lnTo>
                    <a:pt x="136" y="98"/>
                  </a:lnTo>
                  <a:lnTo>
                    <a:pt x="134" y="98"/>
                  </a:lnTo>
                  <a:lnTo>
                    <a:pt x="131" y="97"/>
                  </a:lnTo>
                  <a:lnTo>
                    <a:pt x="127" y="92"/>
                  </a:lnTo>
                  <a:lnTo>
                    <a:pt x="122" y="88"/>
                  </a:lnTo>
                  <a:lnTo>
                    <a:pt x="108" y="74"/>
                  </a:lnTo>
                  <a:lnTo>
                    <a:pt x="93" y="56"/>
                  </a:lnTo>
                  <a:close/>
                  <a:moveTo>
                    <a:pt x="198" y="186"/>
                  </a:moveTo>
                  <a:lnTo>
                    <a:pt x="182" y="166"/>
                  </a:lnTo>
                  <a:lnTo>
                    <a:pt x="170" y="148"/>
                  </a:lnTo>
                  <a:lnTo>
                    <a:pt x="165" y="141"/>
                  </a:lnTo>
                  <a:lnTo>
                    <a:pt x="162" y="136"/>
                  </a:lnTo>
                  <a:lnTo>
                    <a:pt x="161" y="131"/>
                  </a:lnTo>
                  <a:lnTo>
                    <a:pt x="161" y="129"/>
                  </a:lnTo>
                  <a:lnTo>
                    <a:pt x="162" y="128"/>
                  </a:lnTo>
                  <a:lnTo>
                    <a:pt x="165" y="130"/>
                  </a:lnTo>
                  <a:lnTo>
                    <a:pt x="170" y="133"/>
                  </a:lnTo>
                  <a:lnTo>
                    <a:pt x="176" y="139"/>
                  </a:lnTo>
                  <a:lnTo>
                    <a:pt x="190" y="154"/>
                  </a:lnTo>
                  <a:lnTo>
                    <a:pt x="207" y="173"/>
                  </a:lnTo>
                  <a:lnTo>
                    <a:pt x="222" y="194"/>
                  </a:lnTo>
                  <a:lnTo>
                    <a:pt x="235" y="211"/>
                  </a:lnTo>
                  <a:lnTo>
                    <a:pt x="239" y="219"/>
                  </a:lnTo>
                  <a:lnTo>
                    <a:pt x="241" y="224"/>
                  </a:lnTo>
                  <a:lnTo>
                    <a:pt x="243" y="228"/>
                  </a:lnTo>
                  <a:lnTo>
                    <a:pt x="243" y="230"/>
                  </a:lnTo>
                  <a:lnTo>
                    <a:pt x="241" y="230"/>
                  </a:lnTo>
                  <a:lnTo>
                    <a:pt x="238" y="229"/>
                  </a:lnTo>
                  <a:lnTo>
                    <a:pt x="234" y="226"/>
                  </a:lnTo>
                  <a:lnTo>
                    <a:pt x="228" y="221"/>
                  </a:lnTo>
                  <a:lnTo>
                    <a:pt x="214" y="206"/>
                  </a:lnTo>
                  <a:lnTo>
                    <a:pt x="198" y="186"/>
                  </a:lnTo>
                  <a:close/>
                  <a:moveTo>
                    <a:pt x="309" y="324"/>
                  </a:moveTo>
                  <a:lnTo>
                    <a:pt x="292" y="303"/>
                  </a:lnTo>
                  <a:lnTo>
                    <a:pt x="279" y="284"/>
                  </a:lnTo>
                  <a:lnTo>
                    <a:pt x="275" y="277"/>
                  </a:lnTo>
                  <a:lnTo>
                    <a:pt x="271" y="270"/>
                  </a:lnTo>
                  <a:lnTo>
                    <a:pt x="269" y="266"/>
                  </a:lnTo>
                  <a:lnTo>
                    <a:pt x="269" y="264"/>
                  </a:lnTo>
                  <a:lnTo>
                    <a:pt x="271" y="263"/>
                  </a:lnTo>
                  <a:lnTo>
                    <a:pt x="275" y="265"/>
                  </a:lnTo>
                  <a:lnTo>
                    <a:pt x="280" y="268"/>
                  </a:lnTo>
                  <a:lnTo>
                    <a:pt x="285" y="274"/>
                  </a:lnTo>
                  <a:lnTo>
                    <a:pt x="300" y="290"/>
                  </a:lnTo>
                  <a:lnTo>
                    <a:pt x="318" y="309"/>
                  </a:lnTo>
                  <a:lnTo>
                    <a:pt x="334" y="331"/>
                  </a:lnTo>
                  <a:lnTo>
                    <a:pt x="347" y="349"/>
                  </a:lnTo>
                  <a:lnTo>
                    <a:pt x="351" y="357"/>
                  </a:lnTo>
                  <a:lnTo>
                    <a:pt x="354" y="363"/>
                  </a:lnTo>
                  <a:lnTo>
                    <a:pt x="357" y="368"/>
                  </a:lnTo>
                  <a:lnTo>
                    <a:pt x="357" y="371"/>
                  </a:lnTo>
                  <a:lnTo>
                    <a:pt x="354" y="371"/>
                  </a:lnTo>
                  <a:lnTo>
                    <a:pt x="351" y="369"/>
                  </a:lnTo>
                  <a:lnTo>
                    <a:pt x="347" y="365"/>
                  </a:lnTo>
                  <a:lnTo>
                    <a:pt x="340" y="360"/>
                  </a:lnTo>
                  <a:lnTo>
                    <a:pt x="326" y="345"/>
                  </a:lnTo>
                  <a:lnTo>
                    <a:pt x="309" y="324"/>
                  </a:lnTo>
                  <a:close/>
                  <a:moveTo>
                    <a:pt x="426" y="468"/>
                  </a:moveTo>
                  <a:lnTo>
                    <a:pt x="408" y="445"/>
                  </a:lnTo>
                  <a:lnTo>
                    <a:pt x="394" y="426"/>
                  </a:lnTo>
                  <a:lnTo>
                    <a:pt x="390" y="418"/>
                  </a:lnTo>
                  <a:lnTo>
                    <a:pt x="386" y="412"/>
                  </a:lnTo>
                  <a:lnTo>
                    <a:pt x="385" y="407"/>
                  </a:lnTo>
                  <a:lnTo>
                    <a:pt x="385" y="404"/>
                  </a:lnTo>
                  <a:lnTo>
                    <a:pt x="386" y="404"/>
                  </a:lnTo>
                  <a:lnTo>
                    <a:pt x="390" y="406"/>
                  </a:lnTo>
                  <a:lnTo>
                    <a:pt x="394" y="410"/>
                  </a:lnTo>
                  <a:lnTo>
                    <a:pt x="401" y="415"/>
                  </a:lnTo>
                  <a:lnTo>
                    <a:pt x="417" y="431"/>
                  </a:lnTo>
                  <a:lnTo>
                    <a:pt x="435" y="453"/>
                  </a:lnTo>
                  <a:lnTo>
                    <a:pt x="453" y="475"/>
                  </a:lnTo>
                  <a:lnTo>
                    <a:pt x="466" y="495"/>
                  </a:lnTo>
                  <a:lnTo>
                    <a:pt x="471" y="502"/>
                  </a:lnTo>
                  <a:lnTo>
                    <a:pt x="474" y="509"/>
                  </a:lnTo>
                  <a:lnTo>
                    <a:pt x="476" y="513"/>
                  </a:lnTo>
                  <a:lnTo>
                    <a:pt x="476" y="516"/>
                  </a:lnTo>
                  <a:lnTo>
                    <a:pt x="474" y="516"/>
                  </a:lnTo>
                  <a:lnTo>
                    <a:pt x="471" y="515"/>
                  </a:lnTo>
                  <a:lnTo>
                    <a:pt x="466" y="511"/>
                  </a:lnTo>
                  <a:lnTo>
                    <a:pt x="459" y="506"/>
                  </a:lnTo>
                  <a:lnTo>
                    <a:pt x="444" y="489"/>
                  </a:lnTo>
                  <a:lnTo>
                    <a:pt x="426" y="468"/>
                  </a:lnTo>
                  <a:close/>
                  <a:moveTo>
                    <a:pt x="550" y="618"/>
                  </a:moveTo>
                  <a:lnTo>
                    <a:pt x="530" y="595"/>
                  </a:lnTo>
                  <a:lnTo>
                    <a:pt x="516" y="575"/>
                  </a:lnTo>
                  <a:lnTo>
                    <a:pt x="511" y="566"/>
                  </a:lnTo>
                  <a:lnTo>
                    <a:pt x="508" y="560"/>
                  </a:lnTo>
                  <a:lnTo>
                    <a:pt x="506" y="554"/>
                  </a:lnTo>
                  <a:lnTo>
                    <a:pt x="506" y="552"/>
                  </a:lnTo>
                  <a:lnTo>
                    <a:pt x="508" y="551"/>
                  </a:lnTo>
                  <a:lnTo>
                    <a:pt x="512" y="553"/>
                  </a:lnTo>
                  <a:lnTo>
                    <a:pt x="516" y="557"/>
                  </a:lnTo>
                  <a:lnTo>
                    <a:pt x="524" y="563"/>
                  </a:lnTo>
                  <a:lnTo>
                    <a:pt x="540" y="580"/>
                  </a:lnTo>
                  <a:lnTo>
                    <a:pt x="560" y="602"/>
                  </a:lnTo>
                  <a:lnTo>
                    <a:pt x="578" y="625"/>
                  </a:lnTo>
                  <a:lnTo>
                    <a:pt x="592" y="646"/>
                  </a:lnTo>
                  <a:lnTo>
                    <a:pt x="597" y="654"/>
                  </a:lnTo>
                  <a:lnTo>
                    <a:pt x="602" y="661"/>
                  </a:lnTo>
                  <a:lnTo>
                    <a:pt x="603" y="665"/>
                  </a:lnTo>
                  <a:lnTo>
                    <a:pt x="603" y="669"/>
                  </a:lnTo>
                  <a:lnTo>
                    <a:pt x="601" y="669"/>
                  </a:lnTo>
                  <a:lnTo>
                    <a:pt x="597" y="668"/>
                  </a:lnTo>
                  <a:lnTo>
                    <a:pt x="592" y="663"/>
                  </a:lnTo>
                  <a:lnTo>
                    <a:pt x="585" y="657"/>
                  </a:lnTo>
                  <a:lnTo>
                    <a:pt x="568" y="641"/>
                  </a:lnTo>
                  <a:lnTo>
                    <a:pt x="550" y="618"/>
                  </a:lnTo>
                  <a:close/>
                  <a:moveTo>
                    <a:pt x="310" y="218"/>
                  </a:moveTo>
                  <a:lnTo>
                    <a:pt x="295" y="197"/>
                  </a:lnTo>
                  <a:lnTo>
                    <a:pt x="284" y="181"/>
                  </a:lnTo>
                  <a:lnTo>
                    <a:pt x="280" y="173"/>
                  </a:lnTo>
                  <a:lnTo>
                    <a:pt x="277" y="168"/>
                  </a:lnTo>
                  <a:lnTo>
                    <a:pt x="276" y="164"/>
                  </a:lnTo>
                  <a:lnTo>
                    <a:pt x="276" y="161"/>
                  </a:lnTo>
                  <a:lnTo>
                    <a:pt x="277" y="161"/>
                  </a:lnTo>
                  <a:lnTo>
                    <a:pt x="280" y="162"/>
                  </a:lnTo>
                  <a:lnTo>
                    <a:pt x="284" y="166"/>
                  </a:lnTo>
                  <a:lnTo>
                    <a:pt x="290" y="171"/>
                  </a:lnTo>
                  <a:lnTo>
                    <a:pt x="304" y="184"/>
                  </a:lnTo>
                  <a:lnTo>
                    <a:pt x="319" y="204"/>
                  </a:lnTo>
                  <a:lnTo>
                    <a:pt x="334" y="223"/>
                  </a:lnTo>
                  <a:lnTo>
                    <a:pt x="346" y="239"/>
                  </a:lnTo>
                  <a:lnTo>
                    <a:pt x="350" y="247"/>
                  </a:lnTo>
                  <a:lnTo>
                    <a:pt x="352" y="252"/>
                  </a:lnTo>
                  <a:lnTo>
                    <a:pt x="354" y="256"/>
                  </a:lnTo>
                  <a:lnTo>
                    <a:pt x="354" y="259"/>
                  </a:lnTo>
                  <a:lnTo>
                    <a:pt x="352" y="260"/>
                  </a:lnTo>
                  <a:lnTo>
                    <a:pt x="349" y="257"/>
                  </a:lnTo>
                  <a:lnTo>
                    <a:pt x="345" y="254"/>
                  </a:lnTo>
                  <a:lnTo>
                    <a:pt x="339" y="250"/>
                  </a:lnTo>
                  <a:lnTo>
                    <a:pt x="326" y="236"/>
                  </a:lnTo>
                  <a:lnTo>
                    <a:pt x="310" y="218"/>
                  </a:lnTo>
                  <a:close/>
                  <a:moveTo>
                    <a:pt x="417" y="348"/>
                  </a:moveTo>
                  <a:lnTo>
                    <a:pt x="401" y="328"/>
                  </a:lnTo>
                  <a:lnTo>
                    <a:pt x="389" y="310"/>
                  </a:lnTo>
                  <a:lnTo>
                    <a:pt x="385" y="303"/>
                  </a:lnTo>
                  <a:lnTo>
                    <a:pt x="381" y="297"/>
                  </a:lnTo>
                  <a:lnTo>
                    <a:pt x="379" y="292"/>
                  </a:lnTo>
                  <a:lnTo>
                    <a:pt x="379" y="290"/>
                  </a:lnTo>
                  <a:lnTo>
                    <a:pt x="381" y="290"/>
                  </a:lnTo>
                  <a:lnTo>
                    <a:pt x="385" y="291"/>
                  </a:lnTo>
                  <a:lnTo>
                    <a:pt x="389" y="294"/>
                  </a:lnTo>
                  <a:lnTo>
                    <a:pt x="394" y="300"/>
                  </a:lnTo>
                  <a:lnTo>
                    <a:pt x="409" y="315"/>
                  </a:lnTo>
                  <a:lnTo>
                    <a:pt x="426" y="334"/>
                  </a:lnTo>
                  <a:lnTo>
                    <a:pt x="442" y="355"/>
                  </a:lnTo>
                  <a:lnTo>
                    <a:pt x="454" y="372"/>
                  </a:lnTo>
                  <a:lnTo>
                    <a:pt x="458" y="379"/>
                  </a:lnTo>
                  <a:lnTo>
                    <a:pt x="461" y="385"/>
                  </a:lnTo>
                  <a:lnTo>
                    <a:pt x="463" y="389"/>
                  </a:lnTo>
                  <a:lnTo>
                    <a:pt x="463" y="392"/>
                  </a:lnTo>
                  <a:lnTo>
                    <a:pt x="461" y="392"/>
                  </a:lnTo>
                  <a:lnTo>
                    <a:pt x="458" y="391"/>
                  </a:lnTo>
                  <a:lnTo>
                    <a:pt x="454" y="387"/>
                  </a:lnTo>
                  <a:lnTo>
                    <a:pt x="447" y="383"/>
                  </a:lnTo>
                  <a:lnTo>
                    <a:pt x="433" y="368"/>
                  </a:lnTo>
                  <a:lnTo>
                    <a:pt x="417" y="348"/>
                  </a:lnTo>
                  <a:close/>
                  <a:moveTo>
                    <a:pt x="529" y="486"/>
                  </a:moveTo>
                  <a:lnTo>
                    <a:pt x="513" y="465"/>
                  </a:lnTo>
                  <a:lnTo>
                    <a:pt x="500" y="446"/>
                  </a:lnTo>
                  <a:lnTo>
                    <a:pt x="495" y="439"/>
                  </a:lnTo>
                  <a:lnTo>
                    <a:pt x="492" y="432"/>
                  </a:lnTo>
                  <a:lnTo>
                    <a:pt x="490" y="428"/>
                  </a:lnTo>
                  <a:lnTo>
                    <a:pt x="490" y="425"/>
                  </a:lnTo>
                  <a:lnTo>
                    <a:pt x="492" y="425"/>
                  </a:lnTo>
                  <a:lnTo>
                    <a:pt x="496" y="426"/>
                  </a:lnTo>
                  <a:lnTo>
                    <a:pt x="500" y="430"/>
                  </a:lnTo>
                  <a:lnTo>
                    <a:pt x="507" y="436"/>
                  </a:lnTo>
                  <a:lnTo>
                    <a:pt x="522" y="451"/>
                  </a:lnTo>
                  <a:lnTo>
                    <a:pt x="539" y="471"/>
                  </a:lnTo>
                  <a:lnTo>
                    <a:pt x="555" y="493"/>
                  </a:lnTo>
                  <a:lnTo>
                    <a:pt x="568" y="511"/>
                  </a:lnTo>
                  <a:lnTo>
                    <a:pt x="574" y="519"/>
                  </a:lnTo>
                  <a:lnTo>
                    <a:pt x="577" y="525"/>
                  </a:lnTo>
                  <a:lnTo>
                    <a:pt x="578" y="529"/>
                  </a:lnTo>
                  <a:lnTo>
                    <a:pt x="578" y="532"/>
                  </a:lnTo>
                  <a:lnTo>
                    <a:pt x="577" y="533"/>
                  </a:lnTo>
                  <a:lnTo>
                    <a:pt x="572" y="531"/>
                  </a:lnTo>
                  <a:lnTo>
                    <a:pt x="568" y="527"/>
                  </a:lnTo>
                  <a:lnTo>
                    <a:pt x="562" y="522"/>
                  </a:lnTo>
                  <a:lnTo>
                    <a:pt x="547" y="507"/>
                  </a:lnTo>
                  <a:lnTo>
                    <a:pt x="529" y="486"/>
                  </a:lnTo>
                  <a:close/>
                  <a:moveTo>
                    <a:pt x="533" y="376"/>
                  </a:moveTo>
                  <a:lnTo>
                    <a:pt x="517" y="357"/>
                  </a:lnTo>
                  <a:lnTo>
                    <a:pt x="506" y="339"/>
                  </a:lnTo>
                  <a:lnTo>
                    <a:pt x="501" y="332"/>
                  </a:lnTo>
                  <a:lnTo>
                    <a:pt x="498" y="327"/>
                  </a:lnTo>
                  <a:lnTo>
                    <a:pt x="497" y="322"/>
                  </a:lnTo>
                  <a:lnTo>
                    <a:pt x="497" y="320"/>
                  </a:lnTo>
                  <a:lnTo>
                    <a:pt x="499" y="319"/>
                  </a:lnTo>
                  <a:lnTo>
                    <a:pt x="502" y="321"/>
                  </a:lnTo>
                  <a:lnTo>
                    <a:pt x="507" y="324"/>
                  </a:lnTo>
                  <a:lnTo>
                    <a:pt x="512" y="329"/>
                  </a:lnTo>
                  <a:lnTo>
                    <a:pt x="526" y="343"/>
                  </a:lnTo>
                  <a:lnTo>
                    <a:pt x="541" y="361"/>
                  </a:lnTo>
                  <a:lnTo>
                    <a:pt x="557" y="380"/>
                  </a:lnTo>
                  <a:lnTo>
                    <a:pt x="568" y="398"/>
                  </a:lnTo>
                  <a:lnTo>
                    <a:pt x="572" y="405"/>
                  </a:lnTo>
                  <a:lnTo>
                    <a:pt x="576" y="411"/>
                  </a:lnTo>
                  <a:lnTo>
                    <a:pt x="577" y="415"/>
                  </a:lnTo>
                  <a:lnTo>
                    <a:pt x="577" y="417"/>
                  </a:lnTo>
                  <a:lnTo>
                    <a:pt x="576" y="418"/>
                  </a:lnTo>
                  <a:lnTo>
                    <a:pt x="572" y="416"/>
                  </a:lnTo>
                  <a:lnTo>
                    <a:pt x="568" y="413"/>
                  </a:lnTo>
                  <a:lnTo>
                    <a:pt x="563" y="409"/>
                  </a:lnTo>
                  <a:lnTo>
                    <a:pt x="549" y="395"/>
                  </a:lnTo>
                  <a:lnTo>
                    <a:pt x="533" y="376"/>
                  </a:lnTo>
                  <a:close/>
                </a:path>
              </a:pathLst>
            </a:custGeom>
            <a:solidFill>
              <a:srgbClr val="F3F2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CH"/>
            </a:p>
          </p:txBody>
        </p:sp>
        <p:sp>
          <p:nvSpPr>
            <p:cNvPr id="32" name="Freeform 19"/>
            <p:cNvSpPr>
              <a:spLocks noEditPoints="1"/>
            </p:cNvSpPr>
            <p:nvPr userDrawn="1"/>
          </p:nvSpPr>
          <p:spPr bwMode="auto">
            <a:xfrm>
              <a:off x="9629312" y="4413251"/>
              <a:ext cx="134937" cy="434975"/>
            </a:xfrm>
            <a:custGeom>
              <a:avLst/>
              <a:gdLst>
                <a:gd name="T0" fmla="*/ 0 w 678"/>
                <a:gd name="T1" fmla="*/ 1313 h 2194"/>
                <a:gd name="T2" fmla="*/ 83 w 678"/>
                <a:gd name="T3" fmla="*/ 1365 h 2194"/>
                <a:gd name="T4" fmla="*/ 89 w 678"/>
                <a:gd name="T5" fmla="*/ 1087 h 2194"/>
                <a:gd name="T6" fmla="*/ 47 w 678"/>
                <a:gd name="T7" fmla="*/ 1007 h 2194"/>
                <a:gd name="T8" fmla="*/ 0 w 678"/>
                <a:gd name="T9" fmla="*/ 672 h 2194"/>
                <a:gd name="T10" fmla="*/ 20 w 678"/>
                <a:gd name="T11" fmla="*/ 537 h 2194"/>
                <a:gd name="T12" fmla="*/ 0 w 678"/>
                <a:gd name="T13" fmla="*/ 236 h 2194"/>
                <a:gd name="T14" fmla="*/ 678 w 678"/>
                <a:gd name="T15" fmla="*/ 480 h 2194"/>
                <a:gd name="T16" fmla="*/ 678 w 678"/>
                <a:gd name="T17" fmla="*/ 693 h 2194"/>
                <a:gd name="T18" fmla="*/ 582 w 678"/>
                <a:gd name="T19" fmla="*/ 821 h 2194"/>
                <a:gd name="T20" fmla="*/ 596 w 678"/>
                <a:gd name="T21" fmla="*/ 1022 h 2194"/>
                <a:gd name="T22" fmla="*/ 678 w 678"/>
                <a:gd name="T23" fmla="*/ 1199 h 2194"/>
                <a:gd name="T24" fmla="*/ 648 w 678"/>
                <a:gd name="T25" fmla="*/ 1479 h 2194"/>
                <a:gd name="T26" fmla="*/ 527 w 678"/>
                <a:gd name="T27" fmla="*/ 1671 h 2194"/>
                <a:gd name="T28" fmla="*/ 678 w 678"/>
                <a:gd name="T29" fmla="*/ 1863 h 2194"/>
                <a:gd name="T30" fmla="*/ 662 w 678"/>
                <a:gd name="T31" fmla="*/ 1993 h 2194"/>
                <a:gd name="T32" fmla="*/ 538 w 678"/>
                <a:gd name="T33" fmla="*/ 2030 h 2194"/>
                <a:gd name="T34" fmla="*/ 190 w 678"/>
                <a:gd name="T35" fmla="*/ 1615 h 2194"/>
                <a:gd name="T36" fmla="*/ 509 w 678"/>
                <a:gd name="T37" fmla="*/ 1944 h 2194"/>
                <a:gd name="T38" fmla="*/ 65 w 678"/>
                <a:gd name="T39" fmla="*/ 1411 h 2194"/>
                <a:gd name="T40" fmla="*/ 252 w 678"/>
                <a:gd name="T41" fmla="*/ 1591 h 2194"/>
                <a:gd name="T42" fmla="*/ 210 w 678"/>
                <a:gd name="T43" fmla="*/ 1509 h 2194"/>
                <a:gd name="T44" fmla="*/ 294 w 678"/>
                <a:gd name="T45" fmla="*/ 1560 h 2194"/>
                <a:gd name="T46" fmla="*/ 270 w 678"/>
                <a:gd name="T47" fmla="*/ 1471 h 2194"/>
                <a:gd name="T48" fmla="*/ 392 w 678"/>
                <a:gd name="T49" fmla="*/ 1627 h 2194"/>
                <a:gd name="T50" fmla="*/ 42 w 678"/>
                <a:gd name="T51" fmla="*/ 1157 h 2194"/>
                <a:gd name="T52" fmla="*/ 108 w 678"/>
                <a:gd name="T53" fmla="*/ 1167 h 2194"/>
                <a:gd name="T54" fmla="*/ 260 w 678"/>
                <a:gd name="T55" fmla="*/ 1352 h 2194"/>
                <a:gd name="T56" fmla="*/ 402 w 678"/>
                <a:gd name="T57" fmla="*/ 1456 h 2194"/>
                <a:gd name="T58" fmla="*/ 649 w 678"/>
                <a:gd name="T59" fmla="*/ 1746 h 2194"/>
                <a:gd name="T60" fmla="*/ 452 w 678"/>
                <a:gd name="T61" fmla="*/ 1470 h 2194"/>
                <a:gd name="T62" fmla="*/ 209 w 678"/>
                <a:gd name="T63" fmla="*/ 1114 h 2194"/>
                <a:gd name="T64" fmla="*/ 553 w 678"/>
                <a:gd name="T65" fmla="*/ 1497 h 2194"/>
                <a:gd name="T66" fmla="*/ 24 w 678"/>
                <a:gd name="T67" fmla="*/ 828 h 2194"/>
                <a:gd name="T68" fmla="*/ 425 w 678"/>
                <a:gd name="T69" fmla="*/ 1307 h 2194"/>
                <a:gd name="T70" fmla="*/ 34 w 678"/>
                <a:gd name="T71" fmla="*/ 783 h 2194"/>
                <a:gd name="T72" fmla="*/ 230 w 678"/>
                <a:gd name="T73" fmla="*/ 1002 h 2194"/>
                <a:gd name="T74" fmla="*/ 163 w 678"/>
                <a:gd name="T75" fmla="*/ 841 h 2194"/>
                <a:gd name="T76" fmla="*/ 342 w 678"/>
                <a:gd name="T77" fmla="*/ 1080 h 2194"/>
                <a:gd name="T78" fmla="*/ 442 w 678"/>
                <a:gd name="T79" fmla="*/ 1177 h 2194"/>
                <a:gd name="T80" fmla="*/ 403 w 678"/>
                <a:gd name="T81" fmla="*/ 1046 h 2194"/>
                <a:gd name="T82" fmla="*/ 589 w 678"/>
                <a:gd name="T83" fmla="*/ 1281 h 2194"/>
                <a:gd name="T84" fmla="*/ 151 w 678"/>
                <a:gd name="T85" fmla="*/ 680 h 2194"/>
                <a:gd name="T86" fmla="*/ 605 w 678"/>
                <a:gd name="T87" fmla="*/ 1192 h 2194"/>
                <a:gd name="T88" fmla="*/ 169 w 678"/>
                <a:gd name="T89" fmla="*/ 618 h 2194"/>
                <a:gd name="T90" fmla="*/ 209 w 678"/>
                <a:gd name="T91" fmla="*/ 665 h 2194"/>
                <a:gd name="T92" fmla="*/ 416 w 678"/>
                <a:gd name="T93" fmla="*/ 891 h 2194"/>
                <a:gd name="T94" fmla="*/ 386 w 678"/>
                <a:gd name="T95" fmla="*/ 785 h 2194"/>
                <a:gd name="T96" fmla="*/ 433 w 678"/>
                <a:gd name="T97" fmla="*/ 841 h 2194"/>
                <a:gd name="T98" fmla="*/ 286 w 678"/>
                <a:gd name="T99" fmla="*/ 553 h 2194"/>
                <a:gd name="T100" fmla="*/ 349 w 678"/>
                <a:gd name="T101" fmla="*/ 644 h 2194"/>
                <a:gd name="T102" fmla="*/ 512 w 678"/>
                <a:gd name="T103" fmla="*/ 823 h 2194"/>
                <a:gd name="T104" fmla="*/ 167 w 678"/>
                <a:gd name="T105" fmla="*/ 322 h 2194"/>
                <a:gd name="T106" fmla="*/ 297 w 678"/>
                <a:gd name="T107" fmla="*/ 484 h 2194"/>
                <a:gd name="T108" fmla="*/ 62 w 678"/>
                <a:gd name="T109" fmla="*/ 98 h 2194"/>
                <a:gd name="T110" fmla="*/ 183 w 678"/>
                <a:gd name="T111" fmla="*/ 221 h 2194"/>
                <a:gd name="T112" fmla="*/ 350 w 678"/>
                <a:gd name="T113" fmla="*/ 443 h 2194"/>
                <a:gd name="T114" fmla="*/ 626 w 678"/>
                <a:gd name="T115" fmla="*/ 759 h 2194"/>
                <a:gd name="T116" fmla="*/ 237 w 678"/>
                <a:gd name="T117" fmla="*/ 181 h 2194"/>
                <a:gd name="T118" fmla="*/ 444 w 678"/>
                <a:gd name="T119" fmla="*/ 420 h 2194"/>
                <a:gd name="T120" fmla="*/ 529 w 678"/>
                <a:gd name="T121" fmla="*/ 521 h 2194"/>
                <a:gd name="T122" fmla="*/ 457 w 678"/>
                <a:gd name="T123" fmla="*/ 338 h 2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78" h="2194">
                  <a:moveTo>
                    <a:pt x="0" y="1436"/>
                  </a:moveTo>
                  <a:lnTo>
                    <a:pt x="0" y="1409"/>
                  </a:lnTo>
                  <a:lnTo>
                    <a:pt x="9" y="1419"/>
                  </a:lnTo>
                  <a:lnTo>
                    <a:pt x="19" y="1429"/>
                  </a:lnTo>
                  <a:lnTo>
                    <a:pt x="28" y="1440"/>
                  </a:lnTo>
                  <a:lnTo>
                    <a:pt x="38" y="1451"/>
                  </a:lnTo>
                  <a:lnTo>
                    <a:pt x="81" y="1502"/>
                  </a:lnTo>
                  <a:lnTo>
                    <a:pt x="116" y="1545"/>
                  </a:lnTo>
                  <a:lnTo>
                    <a:pt x="129" y="1562"/>
                  </a:lnTo>
                  <a:lnTo>
                    <a:pt x="138" y="1575"/>
                  </a:lnTo>
                  <a:lnTo>
                    <a:pt x="144" y="1584"/>
                  </a:lnTo>
                  <a:lnTo>
                    <a:pt x="146" y="1588"/>
                  </a:lnTo>
                  <a:lnTo>
                    <a:pt x="142" y="1587"/>
                  </a:lnTo>
                  <a:lnTo>
                    <a:pt x="135" y="1582"/>
                  </a:lnTo>
                  <a:lnTo>
                    <a:pt x="123" y="1571"/>
                  </a:lnTo>
                  <a:lnTo>
                    <a:pt x="109" y="1557"/>
                  </a:lnTo>
                  <a:lnTo>
                    <a:pt x="72" y="1517"/>
                  </a:lnTo>
                  <a:lnTo>
                    <a:pt x="27" y="1467"/>
                  </a:lnTo>
                  <a:lnTo>
                    <a:pt x="13" y="1451"/>
                  </a:lnTo>
                  <a:lnTo>
                    <a:pt x="0" y="1436"/>
                  </a:lnTo>
                  <a:close/>
                  <a:moveTo>
                    <a:pt x="0" y="1396"/>
                  </a:moveTo>
                  <a:lnTo>
                    <a:pt x="0" y="1372"/>
                  </a:lnTo>
                  <a:lnTo>
                    <a:pt x="24" y="1401"/>
                  </a:lnTo>
                  <a:lnTo>
                    <a:pt x="41" y="1424"/>
                  </a:lnTo>
                  <a:lnTo>
                    <a:pt x="48" y="1434"/>
                  </a:lnTo>
                  <a:lnTo>
                    <a:pt x="52" y="1440"/>
                  </a:lnTo>
                  <a:lnTo>
                    <a:pt x="55" y="1446"/>
                  </a:lnTo>
                  <a:lnTo>
                    <a:pt x="55" y="1448"/>
                  </a:lnTo>
                  <a:lnTo>
                    <a:pt x="54" y="1448"/>
                  </a:lnTo>
                  <a:lnTo>
                    <a:pt x="50" y="1446"/>
                  </a:lnTo>
                  <a:lnTo>
                    <a:pt x="46" y="1441"/>
                  </a:lnTo>
                  <a:lnTo>
                    <a:pt x="39" y="1436"/>
                  </a:lnTo>
                  <a:lnTo>
                    <a:pt x="22" y="1419"/>
                  </a:lnTo>
                  <a:lnTo>
                    <a:pt x="0" y="1396"/>
                  </a:lnTo>
                  <a:close/>
                  <a:moveTo>
                    <a:pt x="0" y="1313"/>
                  </a:moveTo>
                  <a:lnTo>
                    <a:pt x="0" y="1293"/>
                  </a:lnTo>
                  <a:lnTo>
                    <a:pt x="18" y="1311"/>
                  </a:lnTo>
                  <a:lnTo>
                    <a:pt x="38" y="1332"/>
                  </a:lnTo>
                  <a:lnTo>
                    <a:pt x="60" y="1357"/>
                  </a:lnTo>
                  <a:lnTo>
                    <a:pt x="84" y="1385"/>
                  </a:lnTo>
                  <a:lnTo>
                    <a:pt x="124" y="1433"/>
                  </a:lnTo>
                  <a:lnTo>
                    <a:pt x="157" y="1473"/>
                  </a:lnTo>
                  <a:lnTo>
                    <a:pt x="169" y="1489"/>
                  </a:lnTo>
                  <a:lnTo>
                    <a:pt x="178" y="1502"/>
                  </a:lnTo>
                  <a:lnTo>
                    <a:pt x="183" y="1510"/>
                  </a:lnTo>
                  <a:lnTo>
                    <a:pt x="184" y="1514"/>
                  </a:lnTo>
                  <a:lnTo>
                    <a:pt x="181" y="1514"/>
                  </a:lnTo>
                  <a:lnTo>
                    <a:pt x="174" y="1508"/>
                  </a:lnTo>
                  <a:lnTo>
                    <a:pt x="163" y="1498"/>
                  </a:lnTo>
                  <a:lnTo>
                    <a:pt x="149" y="1484"/>
                  </a:lnTo>
                  <a:lnTo>
                    <a:pt x="115" y="1448"/>
                  </a:lnTo>
                  <a:lnTo>
                    <a:pt x="74" y="1402"/>
                  </a:lnTo>
                  <a:lnTo>
                    <a:pt x="52" y="1376"/>
                  </a:lnTo>
                  <a:lnTo>
                    <a:pt x="33" y="1353"/>
                  </a:lnTo>
                  <a:lnTo>
                    <a:pt x="15" y="1331"/>
                  </a:lnTo>
                  <a:lnTo>
                    <a:pt x="0" y="1313"/>
                  </a:lnTo>
                  <a:close/>
                  <a:moveTo>
                    <a:pt x="0" y="1273"/>
                  </a:moveTo>
                  <a:lnTo>
                    <a:pt x="0" y="1244"/>
                  </a:lnTo>
                  <a:lnTo>
                    <a:pt x="11" y="1256"/>
                  </a:lnTo>
                  <a:lnTo>
                    <a:pt x="22" y="1269"/>
                  </a:lnTo>
                  <a:lnTo>
                    <a:pt x="61" y="1314"/>
                  </a:lnTo>
                  <a:lnTo>
                    <a:pt x="91" y="1353"/>
                  </a:lnTo>
                  <a:lnTo>
                    <a:pt x="103" y="1369"/>
                  </a:lnTo>
                  <a:lnTo>
                    <a:pt x="111" y="1381"/>
                  </a:lnTo>
                  <a:lnTo>
                    <a:pt x="116" y="1389"/>
                  </a:lnTo>
                  <a:lnTo>
                    <a:pt x="117" y="1393"/>
                  </a:lnTo>
                  <a:lnTo>
                    <a:pt x="114" y="1393"/>
                  </a:lnTo>
                  <a:lnTo>
                    <a:pt x="107" y="1387"/>
                  </a:lnTo>
                  <a:lnTo>
                    <a:pt x="96" y="1378"/>
                  </a:lnTo>
                  <a:lnTo>
                    <a:pt x="83" y="1365"/>
                  </a:lnTo>
                  <a:lnTo>
                    <a:pt x="51" y="1330"/>
                  </a:lnTo>
                  <a:lnTo>
                    <a:pt x="11" y="1286"/>
                  </a:lnTo>
                  <a:lnTo>
                    <a:pt x="0" y="1273"/>
                  </a:lnTo>
                  <a:close/>
                  <a:moveTo>
                    <a:pt x="0" y="1224"/>
                  </a:moveTo>
                  <a:lnTo>
                    <a:pt x="0" y="1198"/>
                  </a:lnTo>
                  <a:lnTo>
                    <a:pt x="26" y="1230"/>
                  </a:lnTo>
                  <a:lnTo>
                    <a:pt x="46" y="1256"/>
                  </a:lnTo>
                  <a:lnTo>
                    <a:pt x="52" y="1266"/>
                  </a:lnTo>
                  <a:lnTo>
                    <a:pt x="58" y="1274"/>
                  </a:lnTo>
                  <a:lnTo>
                    <a:pt x="61" y="1279"/>
                  </a:lnTo>
                  <a:lnTo>
                    <a:pt x="61" y="1283"/>
                  </a:lnTo>
                  <a:lnTo>
                    <a:pt x="60" y="1283"/>
                  </a:lnTo>
                  <a:lnTo>
                    <a:pt x="55" y="1280"/>
                  </a:lnTo>
                  <a:lnTo>
                    <a:pt x="50" y="1275"/>
                  </a:lnTo>
                  <a:lnTo>
                    <a:pt x="42" y="1269"/>
                  </a:lnTo>
                  <a:lnTo>
                    <a:pt x="24" y="1250"/>
                  </a:lnTo>
                  <a:lnTo>
                    <a:pt x="0" y="1224"/>
                  </a:lnTo>
                  <a:close/>
                  <a:moveTo>
                    <a:pt x="0" y="1170"/>
                  </a:moveTo>
                  <a:lnTo>
                    <a:pt x="0" y="1154"/>
                  </a:lnTo>
                  <a:lnTo>
                    <a:pt x="8" y="1164"/>
                  </a:lnTo>
                  <a:lnTo>
                    <a:pt x="13" y="1172"/>
                  </a:lnTo>
                  <a:lnTo>
                    <a:pt x="16" y="1179"/>
                  </a:lnTo>
                  <a:lnTo>
                    <a:pt x="16" y="1181"/>
                  </a:lnTo>
                  <a:lnTo>
                    <a:pt x="15" y="1182"/>
                  </a:lnTo>
                  <a:lnTo>
                    <a:pt x="11" y="1180"/>
                  </a:lnTo>
                  <a:lnTo>
                    <a:pt x="7" y="1176"/>
                  </a:lnTo>
                  <a:lnTo>
                    <a:pt x="0" y="1170"/>
                  </a:lnTo>
                  <a:close/>
                  <a:moveTo>
                    <a:pt x="0" y="1004"/>
                  </a:moveTo>
                  <a:lnTo>
                    <a:pt x="0" y="997"/>
                  </a:lnTo>
                  <a:lnTo>
                    <a:pt x="6" y="1000"/>
                  </a:lnTo>
                  <a:lnTo>
                    <a:pt x="12" y="1005"/>
                  </a:lnTo>
                  <a:lnTo>
                    <a:pt x="22" y="1015"/>
                  </a:lnTo>
                  <a:lnTo>
                    <a:pt x="33" y="1026"/>
                  </a:lnTo>
                  <a:lnTo>
                    <a:pt x="59" y="1054"/>
                  </a:lnTo>
                  <a:lnTo>
                    <a:pt x="89" y="1087"/>
                  </a:lnTo>
                  <a:lnTo>
                    <a:pt x="121" y="1127"/>
                  </a:lnTo>
                  <a:lnTo>
                    <a:pt x="147" y="1161"/>
                  </a:lnTo>
                  <a:lnTo>
                    <a:pt x="157" y="1175"/>
                  </a:lnTo>
                  <a:lnTo>
                    <a:pt x="164" y="1185"/>
                  </a:lnTo>
                  <a:lnTo>
                    <a:pt x="169" y="1192"/>
                  </a:lnTo>
                  <a:lnTo>
                    <a:pt x="169" y="1196"/>
                  </a:lnTo>
                  <a:lnTo>
                    <a:pt x="167" y="1196"/>
                  </a:lnTo>
                  <a:lnTo>
                    <a:pt x="160" y="1192"/>
                  </a:lnTo>
                  <a:lnTo>
                    <a:pt x="151" y="1184"/>
                  </a:lnTo>
                  <a:lnTo>
                    <a:pt x="140" y="1174"/>
                  </a:lnTo>
                  <a:lnTo>
                    <a:pt x="111" y="1143"/>
                  </a:lnTo>
                  <a:lnTo>
                    <a:pt x="78" y="1105"/>
                  </a:lnTo>
                  <a:lnTo>
                    <a:pt x="51" y="1073"/>
                  </a:lnTo>
                  <a:lnTo>
                    <a:pt x="28" y="1044"/>
                  </a:lnTo>
                  <a:lnTo>
                    <a:pt x="11" y="1020"/>
                  </a:lnTo>
                  <a:lnTo>
                    <a:pt x="0" y="1004"/>
                  </a:lnTo>
                  <a:close/>
                  <a:moveTo>
                    <a:pt x="0" y="946"/>
                  </a:moveTo>
                  <a:lnTo>
                    <a:pt x="0" y="933"/>
                  </a:lnTo>
                  <a:lnTo>
                    <a:pt x="14" y="945"/>
                  </a:lnTo>
                  <a:lnTo>
                    <a:pt x="33" y="963"/>
                  </a:lnTo>
                  <a:lnTo>
                    <a:pt x="54" y="988"/>
                  </a:lnTo>
                  <a:lnTo>
                    <a:pt x="79" y="1015"/>
                  </a:lnTo>
                  <a:lnTo>
                    <a:pt x="110" y="1054"/>
                  </a:lnTo>
                  <a:lnTo>
                    <a:pt x="135" y="1086"/>
                  </a:lnTo>
                  <a:lnTo>
                    <a:pt x="145" y="1099"/>
                  </a:lnTo>
                  <a:lnTo>
                    <a:pt x="151" y="1110"/>
                  </a:lnTo>
                  <a:lnTo>
                    <a:pt x="155" y="1117"/>
                  </a:lnTo>
                  <a:lnTo>
                    <a:pt x="156" y="1121"/>
                  </a:lnTo>
                  <a:lnTo>
                    <a:pt x="153" y="1121"/>
                  </a:lnTo>
                  <a:lnTo>
                    <a:pt x="147" y="1116"/>
                  </a:lnTo>
                  <a:lnTo>
                    <a:pt x="138" y="1110"/>
                  </a:lnTo>
                  <a:lnTo>
                    <a:pt x="128" y="1099"/>
                  </a:lnTo>
                  <a:lnTo>
                    <a:pt x="101" y="1070"/>
                  </a:lnTo>
                  <a:lnTo>
                    <a:pt x="68" y="1033"/>
                  </a:lnTo>
                  <a:lnTo>
                    <a:pt x="47" y="1007"/>
                  </a:lnTo>
                  <a:lnTo>
                    <a:pt x="27" y="984"/>
                  </a:lnTo>
                  <a:lnTo>
                    <a:pt x="12" y="963"/>
                  </a:lnTo>
                  <a:lnTo>
                    <a:pt x="0" y="946"/>
                  </a:lnTo>
                  <a:close/>
                  <a:moveTo>
                    <a:pt x="0" y="881"/>
                  </a:moveTo>
                  <a:lnTo>
                    <a:pt x="0" y="870"/>
                  </a:lnTo>
                  <a:lnTo>
                    <a:pt x="13" y="881"/>
                  </a:lnTo>
                  <a:lnTo>
                    <a:pt x="32" y="899"/>
                  </a:lnTo>
                  <a:lnTo>
                    <a:pt x="53" y="923"/>
                  </a:lnTo>
                  <a:lnTo>
                    <a:pt x="79" y="952"/>
                  </a:lnTo>
                  <a:lnTo>
                    <a:pt x="109" y="989"/>
                  </a:lnTo>
                  <a:lnTo>
                    <a:pt x="133" y="1020"/>
                  </a:lnTo>
                  <a:lnTo>
                    <a:pt x="143" y="1033"/>
                  </a:lnTo>
                  <a:lnTo>
                    <a:pt x="149" y="1044"/>
                  </a:lnTo>
                  <a:lnTo>
                    <a:pt x="153" y="1051"/>
                  </a:lnTo>
                  <a:lnTo>
                    <a:pt x="153" y="1055"/>
                  </a:lnTo>
                  <a:lnTo>
                    <a:pt x="150" y="1054"/>
                  </a:lnTo>
                  <a:lnTo>
                    <a:pt x="145" y="1051"/>
                  </a:lnTo>
                  <a:lnTo>
                    <a:pt x="136" y="1043"/>
                  </a:lnTo>
                  <a:lnTo>
                    <a:pt x="126" y="1033"/>
                  </a:lnTo>
                  <a:lnTo>
                    <a:pt x="100" y="1006"/>
                  </a:lnTo>
                  <a:lnTo>
                    <a:pt x="68" y="971"/>
                  </a:lnTo>
                  <a:lnTo>
                    <a:pt x="46" y="944"/>
                  </a:lnTo>
                  <a:lnTo>
                    <a:pt x="26" y="919"/>
                  </a:lnTo>
                  <a:lnTo>
                    <a:pt x="11" y="897"/>
                  </a:lnTo>
                  <a:lnTo>
                    <a:pt x="0" y="881"/>
                  </a:lnTo>
                  <a:close/>
                  <a:moveTo>
                    <a:pt x="0" y="672"/>
                  </a:moveTo>
                  <a:lnTo>
                    <a:pt x="0" y="650"/>
                  </a:lnTo>
                  <a:lnTo>
                    <a:pt x="9" y="664"/>
                  </a:lnTo>
                  <a:lnTo>
                    <a:pt x="15" y="674"/>
                  </a:lnTo>
                  <a:lnTo>
                    <a:pt x="20" y="681"/>
                  </a:lnTo>
                  <a:lnTo>
                    <a:pt x="20" y="686"/>
                  </a:lnTo>
                  <a:lnTo>
                    <a:pt x="18" y="686"/>
                  </a:lnTo>
                  <a:lnTo>
                    <a:pt x="13" y="684"/>
                  </a:lnTo>
                  <a:lnTo>
                    <a:pt x="8" y="679"/>
                  </a:lnTo>
                  <a:lnTo>
                    <a:pt x="0" y="672"/>
                  </a:lnTo>
                  <a:close/>
                  <a:moveTo>
                    <a:pt x="0" y="597"/>
                  </a:moveTo>
                  <a:lnTo>
                    <a:pt x="0" y="568"/>
                  </a:lnTo>
                  <a:lnTo>
                    <a:pt x="4" y="574"/>
                  </a:lnTo>
                  <a:lnTo>
                    <a:pt x="28" y="603"/>
                  </a:lnTo>
                  <a:lnTo>
                    <a:pt x="47" y="629"/>
                  </a:lnTo>
                  <a:lnTo>
                    <a:pt x="54" y="639"/>
                  </a:lnTo>
                  <a:lnTo>
                    <a:pt x="59" y="648"/>
                  </a:lnTo>
                  <a:lnTo>
                    <a:pt x="62" y="653"/>
                  </a:lnTo>
                  <a:lnTo>
                    <a:pt x="62" y="657"/>
                  </a:lnTo>
                  <a:lnTo>
                    <a:pt x="60" y="657"/>
                  </a:lnTo>
                  <a:lnTo>
                    <a:pt x="55" y="654"/>
                  </a:lnTo>
                  <a:lnTo>
                    <a:pt x="49" y="650"/>
                  </a:lnTo>
                  <a:lnTo>
                    <a:pt x="41" y="643"/>
                  </a:lnTo>
                  <a:lnTo>
                    <a:pt x="23" y="623"/>
                  </a:lnTo>
                  <a:lnTo>
                    <a:pt x="0" y="597"/>
                  </a:lnTo>
                  <a:close/>
                  <a:moveTo>
                    <a:pt x="0" y="509"/>
                  </a:moveTo>
                  <a:lnTo>
                    <a:pt x="0" y="494"/>
                  </a:lnTo>
                  <a:lnTo>
                    <a:pt x="11" y="502"/>
                  </a:lnTo>
                  <a:lnTo>
                    <a:pt x="24" y="516"/>
                  </a:lnTo>
                  <a:lnTo>
                    <a:pt x="40" y="534"/>
                  </a:lnTo>
                  <a:lnTo>
                    <a:pt x="58" y="553"/>
                  </a:lnTo>
                  <a:lnTo>
                    <a:pt x="80" y="582"/>
                  </a:lnTo>
                  <a:lnTo>
                    <a:pt x="99" y="607"/>
                  </a:lnTo>
                  <a:lnTo>
                    <a:pt x="105" y="617"/>
                  </a:lnTo>
                  <a:lnTo>
                    <a:pt x="109" y="625"/>
                  </a:lnTo>
                  <a:lnTo>
                    <a:pt x="111" y="631"/>
                  </a:lnTo>
                  <a:lnTo>
                    <a:pt x="113" y="634"/>
                  </a:lnTo>
                  <a:lnTo>
                    <a:pt x="109" y="634"/>
                  </a:lnTo>
                  <a:lnTo>
                    <a:pt x="105" y="632"/>
                  </a:lnTo>
                  <a:lnTo>
                    <a:pt x="99" y="626"/>
                  </a:lnTo>
                  <a:lnTo>
                    <a:pt x="91" y="619"/>
                  </a:lnTo>
                  <a:lnTo>
                    <a:pt x="70" y="597"/>
                  </a:lnTo>
                  <a:lnTo>
                    <a:pt x="47" y="570"/>
                  </a:lnTo>
                  <a:lnTo>
                    <a:pt x="33" y="553"/>
                  </a:lnTo>
                  <a:lnTo>
                    <a:pt x="20" y="537"/>
                  </a:lnTo>
                  <a:lnTo>
                    <a:pt x="9" y="522"/>
                  </a:lnTo>
                  <a:lnTo>
                    <a:pt x="0" y="509"/>
                  </a:lnTo>
                  <a:close/>
                  <a:moveTo>
                    <a:pt x="0" y="422"/>
                  </a:moveTo>
                  <a:lnTo>
                    <a:pt x="0" y="401"/>
                  </a:lnTo>
                  <a:lnTo>
                    <a:pt x="9" y="414"/>
                  </a:lnTo>
                  <a:lnTo>
                    <a:pt x="15" y="425"/>
                  </a:lnTo>
                  <a:lnTo>
                    <a:pt x="20" y="432"/>
                  </a:lnTo>
                  <a:lnTo>
                    <a:pt x="20" y="436"/>
                  </a:lnTo>
                  <a:lnTo>
                    <a:pt x="18" y="436"/>
                  </a:lnTo>
                  <a:lnTo>
                    <a:pt x="13" y="434"/>
                  </a:lnTo>
                  <a:lnTo>
                    <a:pt x="8" y="429"/>
                  </a:lnTo>
                  <a:lnTo>
                    <a:pt x="0" y="422"/>
                  </a:lnTo>
                  <a:close/>
                  <a:moveTo>
                    <a:pt x="0" y="330"/>
                  </a:moveTo>
                  <a:lnTo>
                    <a:pt x="0" y="312"/>
                  </a:lnTo>
                  <a:lnTo>
                    <a:pt x="9" y="320"/>
                  </a:lnTo>
                  <a:lnTo>
                    <a:pt x="21" y="332"/>
                  </a:lnTo>
                  <a:lnTo>
                    <a:pt x="33" y="346"/>
                  </a:lnTo>
                  <a:lnTo>
                    <a:pt x="46" y="361"/>
                  </a:lnTo>
                  <a:lnTo>
                    <a:pt x="66" y="386"/>
                  </a:lnTo>
                  <a:lnTo>
                    <a:pt x="81" y="408"/>
                  </a:lnTo>
                  <a:lnTo>
                    <a:pt x="87" y="417"/>
                  </a:lnTo>
                  <a:lnTo>
                    <a:pt x="91" y="424"/>
                  </a:lnTo>
                  <a:lnTo>
                    <a:pt x="93" y="429"/>
                  </a:lnTo>
                  <a:lnTo>
                    <a:pt x="93" y="432"/>
                  </a:lnTo>
                  <a:lnTo>
                    <a:pt x="91" y="432"/>
                  </a:lnTo>
                  <a:lnTo>
                    <a:pt x="88" y="430"/>
                  </a:lnTo>
                  <a:lnTo>
                    <a:pt x="81" y="426"/>
                  </a:lnTo>
                  <a:lnTo>
                    <a:pt x="75" y="419"/>
                  </a:lnTo>
                  <a:lnTo>
                    <a:pt x="56" y="401"/>
                  </a:lnTo>
                  <a:lnTo>
                    <a:pt x="36" y="377"/>
                  </a:lnTo>
                  <a:lnTo>
                    <a:pt x="25" y="364"/>
                  </a:lnTo>
                  <a:lnTo>
                    <a:pt x="15" y="351"/>
                  </a:lnTo>
                  <a:lnTo>
                    <a:pt x="8" y="340"/>
                  </a:lnTo>
                  <a:lnTo>
                    <a:pt x="0" y="330"/>
                  </a:lnTo>
                  <a:close/>
                  <a:moveTo>
                    <a:pt x="0" y="236"/>
                  </a:moveTo>
                  <a:lnTo>
                    <a:pt x="0" y="209"/>
                  </a:lnTo>
                  <a:lnTo>
                    <a:pt x="19" y="231"/>
                  </a:lnTo>
                  <a:lnTo>
                    <a:pt x="33" y="252"/>
                  </a:lnTo>
                  <a:lnTo>
                    <a:pt x="37" y="259"/>
                  </a:lnTo>
                  <a:lnTo>
                    <a:pt x="41" y="267"/>
                  </a:lnTo>
                  <a:lnTo>
                    <a:pt x="42" y="271"/>
                  </a:lnTo>
                  <a:lnTo>
                    <a:pt x="43" y="274"/>
                  </a:lnTo>
                  <a:lnTo>
                    <a:pt x="41" y="275"/>
                  </a:lnTo>
                  <a:lnTo>
                    <a:pt x="38" y="274"/>
                  </a:lnTo>
                  <a:lnTo>
                    <a:pt x="34" y="270"/>
                  </a:lnTo>
                  <a:lnTo>
                    <a:pt x="29" y="266"/>
                  </a:lnTo>
                  <a:lnTo>
                    <a:pt x="16" y="253"/>
                  </a:lnTo>
                  <a:lnTo>
                    <a:pt x="0" y="236"/>
                  </a:lnTo>
                  <a:close/>
                  <a:moveTo>
                    <a:pt x="0" y="129"/>
                  </a:moveTo>
                  <a:lnTo>
                    <a:pt x="0" y="108"/>
                  </a:lnTo>
                  <a:lnTo>
                    <a:pt x="8" y="120"/>
                  </a:lnTo>
                  <a:lnTo>
                    <a:pt x="14" y="130"/>
                  </a:lnTo>
                  <a:lnTo>
                    <a:pt x="18" y="136"/>
                  </a:lnTo>
                  <a:lnTo>
                    <a:pt x="18" y="141"/>
                  </a:lnTo>
                  <a:lnTo>
                    <a:pt x="15" y="141"/>
                  </a:lnTo>
                  <a:lnTo>
                    <a:pt x="12" y="139"/>
                  </a:lnTo>
                  <a:lnTo>
                    <a:pt x="7" y="134"/>
                  </a:lnTo>
                  <a:lnTo>
                    <a:pt x="0" y="129"/>
                  </a:lnTo>
                  <a:close/>
                  <a:moveTo>
                    <a:pt x="0" y="19"/>
                  </a:moveTo>
                  <a:lnTo>
                    <a:pt x="0" y="0"/>
                  </a:lnTo>
                  <a:lnTo>
                    <a:pt x="7" y="10"/>
                  </a:lnTo>
                  <a:lnTo>
                    <a:pt x="12" y="19"/>
                  </a:lnTo>
                  <a:lnTo>
                    <a:pt x="14" y="25"/>
                  </a:lnTo>
                  <a:lnTo>
                    <a:pt x="15" y="29"/>
                  </a:lnTo>
                  <a:lnTo>
                    <a:pt x="13" y="30"/>
                  </a:lnTo>
                  <a:lnTo>
                    <a:pt x="10" y="27"/>
                  </a:lnTo>
                  <a:lnTo>
                    <a:pt x="6" y="24"/>
                  </a:lnTo>
                  <a:lnTo>
                    <a:pt x="0" y="19"/>
                  </a:lnTo>
                  <a:close/>
                  <a:moveTo>
                    <a:pt x="678" y="455"/>
                  </a:moveTo>
                  <a:lnTo>
                    <a:pt x="678" y="480"/>
                  </a:lnTo>
                  <a:lnTo>
                    <a:pt x="666" y="468"/>
                  </a:lnTo>
                  <a:lnTo>
                    <a:pt x="654" y="454"/>
                  </a:lnTo>
                  <a:lnTo>
                    <a:pt x="638" y="433"/>
                  </a:lnTo>
                  <a:lnTo>
                    <a:pt x="625" y="416"/>
                  </a:lnTo>
                  <a:lnTo>
                    <a:pt x="621" y="409"/>
                  </a:lnTo>
                  <a:lnTo>
                    <a:pt x="619" y="403"/>
                  </a:lnTo>
                  <a:lnTo>
                    <a:pt x="617" y="399"/>
                  </a:lnTo>
                  <a:lnTo>
                    <a:pt x="618" y="397"/>
                  </a:lnTo>
                  <a:lnTo>
                    <a:pt x="619" y="397"/>
                  </a:lnTo>
                  <a:lnTo>
                    <a:pt x="622" y="398"/>
                  </a:lnTo>
                  <a:lnTo>
                    <a:pt x="627" y="401"/>
                  </a:lnTo>
                  <a:lnTo>
                    <a:pt x="633" y="405"/>
                  </a:lnTo>
                  <a:lnTo>
                    <a:pt x="647" y="419"/>
                  </a:lnTo>
                  <a:lnTo>
                    <a:pt x="664" y="438"/>
                  </a:lnTo>
                  <a:lnTo>
                    <a:pt x="672" y="446"/>
                  </a:lnTo>
                  <a:lnTo>
                    <a:pt x="678" y="455"/>
                  </a:lnTo>
                  <a:close/>
                  <a:moveTo>
                    <a:pt x="678" y="578"/>
                  </a:moveTo>
                  <a:lnTo>
                    <a:pt x="678" y="603"/>
                  </a:lnTo>
                  <a:lnTo>
                    <a:pt x="664" y="589"/>
                  </a:lnTo>
                  <a:lnTo>
                    <a:pt x="648" y="570"/>
                  </a:lnTo>
                  <a:lnTo>
                    <a:pt x="631" y="549"/>
                  </a:lnTo>
                  <a:lnTo>
                    <a:pt x="617" y="530"/>
                  </a:lnTo>
                  <a:lnTo>
                    <a:pt x="612" y="523"/>
                  </a:lnTo>
                  <a:lnTo>
                    <a:pt x="609" y="516"/>
                  </a:lnTo>
                  <a:lnTo>
                    <a:pt x="607" y="511"/>
                  </a:lnTo>
                  <a:lnTo>
                    <a:pt x="607" y="509"/>
                  </a:lnTo>
                  <a:lnTo>
                    <a:pt x="609" y="508"/>
                  </a:lnTo>
                  <a:lnTo>
                    <a:pt x="613" y="510"/>
                  </a:lnTo>
                  <a:lnTo>
                    <a:pt x="618" y="513"/>
                  </a:lnTo>
                  <a:lnTo>
                    <a:pt x="624" y="518"/>
                  </a:lnTo>
                  <a:lnTo>
                    <a:pt x="640" y="534"/>
                  </a:lnTo>
                  <a:lnTo>
                    <a:pt x="659" y="553"/>
                  </a:lnTo>
                  <a:lnTo>
                    <a:pt x="669" y="566"/>
                  </a:lnTo>
                  <a:lnTo>
                    <a:pt x="678" y="578"/>
                  </a:lnTo>
                  <a:close/>
                  <a:moveTo>
                    <a:pt x="678" y="693"/>
                  </a:moveTo>
                  <a:lnTo>
                    <a:pt x="678" y="722"/>
                  </a:lnTo>
                  <a:lnTo>
                    <a:pt x="672" y="716"/>
                  </a:lnTo>
                  <a:lnTo>
                    <a:pt x="666" y="708"/>
                  </a:lnTo>
                  <a:lnTo>
                    <a:pt x="647" y="686"/>
                  </a:lnTo>
                  <a:lnTo>
                    <a:pt x="632" y="665"/>
                  </a:lnTo>
                  <a:lnTo>
                    <a:pt x="626" y="657"/>
                  </a:lnTo>
                  <a:lnTo>
                    <a:pt x="623" y="650"/>
                  </a:lnTo>
                  <a:lnTo>
                    <a:pt x="621" y="645"/>
                  </a:lnTo>
                  <a:lnTo>
                    <a:pt x="621" y="642"/>
                  </a:lnTo>
                  <a:lnTo>
                    <a:pt x="623" y="640"/>
                  </a:lnTo>
                  <a:lnTo>
                    <a:pt x="627" y="643"/>
                  </a:lnTo>
                  <a:lnTo>
                    <a:pt x="633" y="647"/>
                  </a:lnTo>
                  <a:lnTo>
                    <a:pt x="639" y="652"/>
                  </a:lnTo>
                  <a:lnTo>
                    <a:pt x="657" y="670"/>
                  </a:lnTo>
                  <a:lnTo>
                    <a:pt x="677" y="691"/>
                  </a:lnTo>
                  <a:lnTo>
                    <a:pt x="678" y="693"/>
                  </a:lnTo>
                  <a:close/>
                  <a:moveTo>
                    <a:pt x="678" y="808"/>
                  </a:moveTo>
                  <a:lnTo>
                    <a:pt x="678" y="831"/>
                  </a:lnTo>
                  <a:lnTo>
                    <a:pt x="671" y="820"/>
                  </a:lnTo>
                  <a:lnTo>
                    <a:pt x="664" y="810"/>
                  </a:lnTo>
                  <a:lnTo>
                    <a:pt x="661" y="802"/>
                  </a:lnTo>
                  <a:lnTo>
                    <a:pt x="661" y="799"/>
                  </a:lnTo>
                  <a:lnTo>
                    <a:pt x="663" y="798"/>
                  </a:lnTo>
                  <a:lnTo>
                    <a:pt x="666" y="799"/>
                  </a:lnTo>
                  <a:lnTo>
                    <a:pt x="672" y="803"/>
                  </a:lnTo>
                  <a:lnTo>
                    <a:pt x="678" y="808"/>
                  </a:lnTo>
                  <a:close/>
                  <a:moveTo>
                    <a:pt x="678" y="912"/>
                  </a:moveTo>
                  <a:lnTo>
                    <a:pt x="678" y="932"/>
                  </a:lnTo>
                  <a:lnTo>
                    <a:pt x="669" y="923"/>
                  </a:lnTo>
                  <a:lnTo>
                    <a:pt x="656" y="911"/>
                  </a:lnTo>
                  <a:lnTo>
                    <a:pt x="642" y="897"/>
                  </a:lnTo>
                  <a:lnTo>
                    <a:pt x="627" y="880"/>
                  </a:lnTo>
                  <a:lnTo>
                    <a:pt x="605" y="854"/>
                  </a:lnTo>
                  <a:lnTo>
                    <a:pt x="588" y="830"/>
                  </a:lnTo>
                  <a:lnTo>
                    <a:pt x="582" y="821"/>
                  </a:lnTo>
                  <a:lnTo>
                    <a:pt x="578" y="813"/>
                  </a:lnTo>
                  <a:lnTo>
                    <a:pt x="575" y="808"/>
                  </a:lnTo>
                  <a:lnTo>
                    <a:pt x="575" y="804"/>
                  </a:lnTo>
                  <a:lnTo>
                    <a:pt x="578" y="803"/>
                  </a:lnTo>
                  <a:lnTo>
                    <a:pt x="582" y="806"/>
                  </a:lnTo>
                  <a:lnTo>
                    <a:pt x="589" y="811"/>
                  </a:lnTo>
                  <a:lnTo>
                    <a:pt x="596" y="817"/>
                  </a:lnTo>
                  <a:lnTo>
                    <a:pt x="616" y="837"/>
                  </a:lnTo>
                  <a:lnTo>
                    <a:pt x="638" y="862"/>
                  </a:lnTo>
                  <a:lnTo>
                    <a:pt x="650" y="876"/>
                  </a:lnTo>
                  <a:lnTo>
                    <a:pt x="661" y="889"/>
                  </a:lnTo>
                  <a:lnTo>
                    <a:pt x="671" y="902"/>
                  </a:lnTo>
                  <a:lnTo>
                    <a:pt x="678" y="912"/>
                  </a:lnTo>
                  <a:close/>
                  <a:moveTo>
                    <a:pt x="678" y="1012"/>
                  </a:moveTo>
                  <a:lnTo>
                    <a:pt x="678" y="1035"/>
                  </a:lnTo>
                  <a:lnTo>
                    <a:pt x="669" y="1022"/>
                  </a:lnTo>
                  <a:lnTo>
                    <a:pt x="662" y="1011"/>
                  </a:lnTo>
                  <a:lnTo>
                    <a:pt x="659" y="1006"/>
                  </a:lnTo>
                  <a:lnTo>
                    <a:pt x="658" y="1003"/>
                  </a:lnTo>
                  <a:lnTo>
                    <a:pt x="657" y="1000"/>
                  </a:lnTo>
                  <a:lnTo>
                    <a:pt x="658" y="999"/>
                  </a:lnTo>
                  <a:lnTo>
                    <a:pt x="660" y="998"/>
                  </a:lnTo>
                  <a:lnTo>
                    <a:pt x="664" y="1000"/>
                  </a:lnTo>
                  <a:lnTo>
                    <a:pt x="671" y="1004"/>
                  </a:lnTo>
                  <a:lnTo>
                    <a:pt x="678" y="1012"/>
                  </a:lnTo>
                  <a:close/>
                  <a:moveTo>
                    <a:pt x="678" y="1100"/>
                  </a:moveTo>
                  <a:lnTo>
                    <a:pt x="678" y="1133"/>
                  </a:lnTo>
                  <a:lnTo>
                    <a:pt x="667" y="1121"/>
                  </a:lnTo>
                  <a:lnTo>
                    <a:pt x="656" y="1108"/>
                  </a:lnTo>
                  <a:lnTo>
                    <a:pt x="631" y="1078"/>
                  </a:lnTo>
                  <a:lnTo>
                    <a:pt x="611" y="1052"/>
                  </a:lnTo>
                  <a:lnTo>
                    <a:pt x="604" y="1041"/>
                  </a:lnTo>
                  <a:lnTo>
                    <a:pt x="598" y="1032"/>
                  </a:lnTo>
                  <a:lnTo>
                    <a:pt x="596" y="1026"/>
                  </a:lnTo>
                  <a:lnTo>
                    <a:pt x="596" y="1022"/>
                  </a:lnTo>
                  <a:lnTo>
                    <a:pt x="597" y="1022"/>
                  </a:lnTo>
                  <a:lnTo>
                    <a:pt x="598" y="1022"/>
                  </a:lnTo>
                  <a:lnTo>
                    <a:pt x="600" y="1022"/>
                  </a:lnTo>
                  <a:lnTo>
                    <a:pt x="604" y="1025"/>
                  </a:lnTo>
                  <a:lnTo>
                    <a:pt x="610" y="1030"/>
                  </a:lnTo>
                  <a:lnTo>
                    <a:pt x="620" y="1038"/>
                  </a:lnTo>
                  <a:lnTo>
                    <a:pt x="642" y="1060"/>
                  </a:lnTo>
                  <a:lnTo>
                    <a:pt x="669" y="1088"/>
                  </a:lnTo>
                  <a:lnTo>
                    <a:pt x="678" y="1100"/>
                  </a:lnTo>
                  <a:close/>
                  <a:moveTo>
                    <a:pt x="678" y="1199"/>
                  </a:moveTo>
                  <a:lnTo>
                    <a:pt x="678" y="1209"/>
                  </a:lnTo>
                  <a:lnTo>
                    <a:pt x="674" y="1207"/>
                  </a:lnTo>
                  <a:lnTo>
                    <a:pt x="667" y="1203"/>
                  </a:lnTo>
                  <a:lnTo>
                    <a:pt x="660" y="1196"/>
                  </a:lnTo>
                  <a:lnTo>
                    <a:pt x="651" y="1189"/>
                  </a:lnTo>
                  <a:lnTo>
                    <a:pt x="630" y="1167"/>
                  </a:lnTo>
                  <a:lnTo>
                    <a:pt x="606" y="1141"/>
                  </a:lnTo>
                  <a:lnTo>
                    <a:pt x="579" y="1109"/>
                  </a:lnTo>
                  <a:lnTo>
                    <a:pt x="558" y="1082"/>
                  </a:lnTo>
                  <a:lnTo>
                    <a:pt x="551" y="1071"/>
                  </a:lnTo>
                  <a:lnTo>
                    <a:pt x="547" y="1062"/>
                  </a:lnTo>
                  <a:lnTo>
                    <a:pt x="543" y="1056"/>
                  </a:lnTo>
                  <a:lnTo>
                    <a:pt x="543" y="1052"/>
                  </a:lnTo>
                  <a:lnTo>
                    <a:pt x="544" y="1052"/>
                  </a:lnTo>
                  <a:lnTo>
                    <a:pt x="545" y="1052"/>
                  </a:lnTo>
                  <a:lnTo>
                    <a:pt x="548" y="1053"/>
                  </a:lnTo>
                  <a:lnTo>
                    <a:pt x="551" y="1054"/>
                  </a:lnTo>
                  <a:lnTo>
                    <a:pt x="558" y="1060"/>
                  </a:lnTo>
                  <a:lnTo>
                    <a:pt x="568" y="1068"/>
                  </a:lnTo>
                  <a:lnTo>
                    <a:pt x="591" y="1090"/>
                  </a:lnTo>
                  <a:lnTo>
                    <a:pt x="619" y="1121"/>
                  </a:lnTo>
                  <a:lnTo>
                    <a:pt x="638" y="1144"/>
                  </a:lnTo>
                  <a:lnTo>
                    <a:pt x="657" y="1167"/>
                  </a:lnTo>
                  <a:lnTo>
                    <a:pt x="670" y="1185"/>
                  </a:lnTo>
                  <a:lnTo>
                    <a:pt x="678" y="1199"/>
                  </a:lnTo>
                  <a:close/>
                  <a:moveTo>
                    <a:pt x="678" y="1361"/>
                  </a:moveTo>
                  <a:lnTo>
                    <a:pt x="678" y="1382"/>
                  </a:lnTo>
                  <a:lnTo>
                    <a:pt x="672" y="1371"/>
                  </a:lnTo>
                  <a:lnTo>
                    <a:pt x="666" y="1364"/>
                  </a:lnTo>
                  <a:lnTo>
                    <a:pt x="664" y="1358"/>
                  </a:lnTo>
                  <a:lnTo>
                    <a:pt x="664" y="1355"/>
                  </a:lnTo>
                  <a:lnTo>
                    <a:pt x="665" y="1354"/>
                  </a:lnTo>
                  <a:lnTo>
                    <a:pt x="669" y="1355"/>
                  </a:lnTo>
                  <a:lnTo>
                    <a:pt x="673" y="1358"/>
                  </a:lnTo>
                  <a:lnTo>
                    <a:pt x="678" y="1361"/>
                  </a:lnTo>
                  <a:close/>
                  <a:moveTo>
                    <a:pt x="678" y="1434"/>
                  </a:moveTo>
                  <a:lnTo>
                    <a:pt x="678" y="1461"/>
                  </a:lnTo>
                  <a:lnTo>
                    <a:pt x="664" y="1443"/>
                  </a:lnTo>
                  <a:lnTo>
                    <a:pt x="654" y="1428"/>
                  </a:lnTo>
                  <a:lnTo>
                    <a:pt x="651" y="1422"/>
                  </a:lnTo>
                  <a:lnTo>
                    <a:pt x="648" y="1417"/>
                  </a:lnTo>
                  <a:lnTo>
                    <a:pt x="647" y="1414"/>
                  </a:lnTo>
                  <a:lnTo>
                    <a:pt x="647" y="1412"/>
                  </a:lnTo>
                  <a:lnTo>
                    <a:pt x="648" y="1412"/>
                  </a:lnTo>
                  <a:lnTo>
                    <a:pt x="650" y="1412"/>
                  </a:lnTo>
                  <a:lnTo>
                    <a:pt x="653" y="1413"/>
                  </a:lnTo>
                  <a:lnTo>
                    <a:pt x="657" y="1415"/>
                  </a:lnTo>
                  <a:lnTo>
                    <a:pt x="666" y="1423"/>
                  </a:lnTo>
                  <a:lnTo>
                    <a:pt x="678" y="1434"/>
                  </a:lnTo>
                  <a:close/>
                  <a:moveTo>
                    <a:pt x="678" y="1505"/>
                  </a:moveTo>
                  <a:lnTo>
                    <a:pt x="678" y="1533"/>
                  </a:lnTo>
                  <a:lnTo>
                    <a:pt x="662" y="1512"/>
                  </a:lnTo>
                  <a:lnTo>
                    <a:pt x="650" y="1495"/>
                  </a:lnTo>
                  <a:lnTo>
                    <a:pt x="646" y="1489"/>
                  </a:lnTo>
                  <a:lnTo>
                    <a:pt x="643" y="1483"/>
                  </a:lnTo>
                  <a:lnTo>
                    <a:pt x="640" y="1480"/>
                  </a:lnTo>
                  <a:lnTo>
                    <a:pt x="642" y="1477"/>
                  </a:lnTo>
                  <a:lnTo>
                    <a:pt x="643" y="1477"/>
                  </a:lnTo>
                  <a:lnTo>
                    <a:pt x="645" y="1478"/>
                  </a:lnTo>
                  <a:lnTo>
                    <a:pt x="648" y="1479"/>
                  </a:lnTo>
                  <a:lnTo>
                    <a:pt x="652" y="1482"/>
                  </a:lnTo>
                  <a:lnTo>
                    <a:pt x="664" y="1492"/>
                  </a:lnTo>
                  <a:lnTo>
                    <a:pt x="678" y="1505"/>
                  </a:lnTo>
                  <a:close/>
                  <a:moveTo>
                    <a:pt x="678" y="1575"/>
                  </a:moveTo>
                  <a:lnTo>
                    <a:pt x="678" y="1601"/>
                  </a:lnTo>
                  <a:lnTo>
                    <a:pt x="663" y="1583"/>
                  </a:lnTo>
                  <a:lnTo>
                    <a:pt x="652" y="1566"/>
                  </a:lnTo>
                  <a:lnTo>
                    <a:pt x="649" y="1561"/>
                  </a:lnTo>
                  <a:lnTo>
                    <a:pt x="646" y="1556"/>
                  </a:lnTo>
                  <a:lnTo>
                    <a:pt x="645" y="1552"/>
                  </a:lnTo>
                  <a:lnTo>
                    <a:pt x="645" y="1550"/>
                  </a:lnTo>
                  <a:lnTo>
                    <a:pt x="647" y="1550"/>
                  </a:lnTo>
                  <a:lnTo>
                    <a:pt x="648" y="1550"/>
                  </a:lnTo>
                  <a:lnTo>
                    <a:pt x="651" y="1552"/>
                  </a:lnTo>
                  <a:lnTo>
                    <a:pt x="656" y="1555"/>
                  </a:lnTo>
                  <a:lnTo>
                    <a:pt x="665" y="1563"/>
                  </a:lnTo>
                  <a:lnTo>
                    <a:pt x="678" y="1575"/>
                  </a:lnTo>
                  <a:close/>
                  <a:moveTo>
                    <a:pt x="678" y="1643"/>
                  </a:moveTo>
                  <a:lnTo>
                    <a:pt x="678" y="1664"/>
                  </a:lnTo>
                  <a:lnTo>
                    <a:pt x="670" y="1652"/>
                  </a:lnTo>
                  <a:lnTo>
                    <a:pt x="663" y="1642"/>
                  </a:lnTo>
                  <a:lnTo>
                    <a:pt x="660" y="1635"/>
                  </a:lnTo>
                  <a:lnTo>
                    <a:pt x="660" y="1631"/>
                  </a:lnTo>
                  <a:lnTo>
                    <a:pt x="661" y="1631"/>
                  </a:lnTo>
                  <a:lnTo>
                    <a:pt x="665" y="1633"/>
                  </a:lnTo>
                  <a:lnTo>
                    <a:pt x="671" y="1637"/>
                  </a:lnTo>
                  <a:lnTo>
                    <a:pt x="678" y="1643"/>
                  </a:lnTo>
                  <a:close/>
                  <a:moveTo>
                    <a:pt x="678" y="1816"/>
                  </a:moveTo>
                  <a:lnTo>
                    <a:pt x="678" y="1837"/>
                  </a:lnTo>
                  <a:lnTo>
                    <a:pt x="662" y="1822"/>
                  </a:lnTo>
                  <a:lnTo>
                    <a:pt x="643" y="1802"/>
                  </a:lnTo>
                  <a:lnTo>
                    <a:pt x="620" y="1779"/>
                  </a:lnTo>
                  <a:lnTo>
                    <a:pt x="597" y="1754"/>
                  </a:lnTo>
                  <a:lnTo>
                    <a:pt x="558" y="1709"/>
                  </a:lnTo>
                  <a:lnTo>
                    <a:pt x="527" y="1671"/>
                  </a:lnTo>
                  <a:lnTo>
                    <a:pt x="516" y="1656"/>
                  </a:lnTo>
                  <a:lnTo>
                    <a:pt x="508" y="1644"/>
                  </a:lnTo>
                  <a:lnTo>
                    <a:pt x="502" y="1635"/>
                  </a:lnTo>
                  <a:lnTo>
                    <a:pt x="502" y="1631"/>
                  </a:lnTo>
                  <a:lnTo>
                    <a:pt x="503" y="1631"/>
                  </a:lnTo>
                  <a:lnTo>
                    <a:pt x="506" y="1632"/>
                  </a:lnTo>
                  <a:lnTo>
                    <a:pt x="508" y="1633"/>
                  </a:lnTo>
                  <a:lnTo>
                    <a:pt x="512" y="1637"/>
                  </a:lnTo>
                  <a:lnTo>
                    <a:pt x="523" y="1645"/>
                  </a:lnTo>
                  <a:lnTo>
                    <a:pt x="536" y="1658"/>
                  </a:lnTo>
                  <a:lnTo>
                    <a:pt x="569" y="1692"/>
                  </a:lnTo>
                  <a:lnTo>
                    <a:pt x="609" y="1735"/>
                  </a:lnTo>
                  <a:lnTo>
                    <a:pt x="630" y="1757"/>
                  </a:lnTo>
                  <a:lnTo>
                    <a:pt x="648" y="1778"/>
                  </a:lnTo>
                  <a:lnTo>
                    <a:pt x="664" y="1798"/>
                  </a:lnTo>
                  <a:lnTo>
                    <a:pt x="678" y="1816"/>
                  </a:lnTo>
                  <a:close/>
                  <a:moveTo>
                    <a:pt x="678" y="1863"/>
                  </a:moveTo>
                  <a:lnTo>
                    <a:pt x="678" y="1896"/>
                  </a:lnTo>
                  <a:lnTo>
                    <a:pt x="664" y="1880"/>
                  </a:lnTo>
                  <a:lnTo>
                    <a:pt x="649" y="1864"/>
                  </a:lnTo>
                  <a:lnTo>
                    <a:pt x="609" y="1819"/>
                  </a:lnTo>
                  <a:lnTo>
                    <a:pt x="577" y="1779"/>
                  </a:lnTo>
                  <a:lnTo>
                    <a:pt x="565" y="1764"/>
                  </a:lnTo>
                  <a:lnTo>
                    <a:pt x="556" y="1751"/>
                  </a:lnTo>
                  <a:lnTo>
                    <a:pt x="551" y="1742"/>
                  </a:lnTo>
                  <a:lnTo>
                    <a:pt x="550" y="1738"/>
                  </a:lnTo>
                  <a:lnTo>
                    <a:pt x="551" y="1738"/>
                  </a:lnTo>
                  <a:lnTo>
                    <a:pt x="553" y="1739"/>
                  </a:lnTo>
                  <a:lnTo>
                    <a:pt x="556" y="1740"/>
                  </a:lnTo>
                  <a:lnTo>
                    <a:pt x="561" y="1743"/>
                  </a:lnTo>
                  <a:lnTo>
                    <a:pt x="571" y="1753"/>
                  </a:lnTo>
                  <a:lnTo>
                    <a:pt x="585" y="1765"/>
                  </a:lnTo>
                  <a:lnTo>
                    <a:pt x="620" y="1801"/>
                  </a:lnTo>
                  <a:lnTo>
                    <a:pt x="662" y="1845"/>
                  </a:lnTo>
                  <a:lnTo>
                    <a:pt x="678" y="1863"/>
                  </a:lnTo>
                  <a:close/>
                  <a:moveTo>
                    <a:pt x="678" y="1915"/>
                  </a:moveTo>
                  <a:lnTo>
                    <a:pt x="678" y="1945"/>
                  </a:lnTo>
                  <a:lnTo>
                    <a:pt x="649" y="1911"/>
                  </a:lnTo>
                  <a:lnTo>
                    <a:pt x="626" y="1883"/>
                  </a:lnTo>
                  <a:lnTo>
                    <a:pt x="619" y="1872"/>
                  </a:lnTo>
                  <a:lnTo>
                    <a:pt x="612" y="1863"/>
                  </a:lnTo>
                  <a:lnTo>
                    <a:pt x="609" y="1857"/>
                  </a:lnTo>
                  <a:lnTo>
                    <a:pt x="609" y="1853"/>
                  </a:lnTo>
                  <a:lnTo>
                    <a:pt x="611" y="1853"/>
                  </a:lnTo>
                  <a:lnTo>
                    <a:pt x="616" y="1856"/>
                  </a:lnTo>
                  <a:lnTo>
                    <a:pt x="622" y="1861"/>
                  </a:lnTo>
                  <a:lnTo>
                    <a:pt x="630" y="1867"/>
                  </a:lnTo>
                  <a:lnTo>
                    <a:pt x="651" y="1888"/>
                  </a:lnTo>
                  <a:lnTo>
                    <a:pt x="678" y="1915"/>
                  </a:lnTo>
                  <a:close/>
                  <a:moveTo>
                    <a:pt x="678" y="2014"/>
                  </a:moveTo>
                  <a:lnTo>
                    <a:pt x="678" y="2028"/>
                  </a:lnTo>
                  <a:lnTo>
                    <a:pt x="660" y="2012"/>
                  </a:lnTo>
                  <a:lnTo>
                    <a:pt x="635" y="1987"/>
                  </a:lnTo>
                  <a:lnTo>
                    <a:pt x="605" y="1956"/>
                  </a:lnTo>
                  <a:lnTo>
                    <a:pt x="572" y="1921"/>
                  </a:lnTo>
                  <a:lnTo>
                    <a:pt x="528" y="1872"/>
                  </a:lnTo>
                  <a:lnTo>
                    <a:pt x="494" y="1830"/>
                  </a:lnTo>
                  <a:lnTo>
                    <a:pt x="481" y="1812"/>
                  </a:lnTo>
                  <a:lnTo>
                    <a:pt x="471" y="1800"/>
                  </a:lnTo>
                  <a:lnTo>
                    <a:pt x="466" y="1791"/>
                  </a:lnTo>
                  <a:lnTo>
                    <a:pt x="464" y="1787"/>
                  </a:lnTo>
                  <a:lnTo>
                    <a:pt x="468" y="1787"/>
                  </a:lnTo>
                  <a:lnTo>
                    <a:pt x="475" y="1792"/>
                  </a:lnTo>
                  <a:lnTo>
                    <a:pt x="487" y="1803"/>
                  </a:lnTo>
                  <a:lnTo>
                    <a:pt x="501" y="1817"/>
                  </a:lnTo>
                  <a:lnTo>
                    <a:pt x="539" y="1855"/>
                  </a:lnTo>
                  <a:lnTo>
                    <a:pt x="583" y="1902"/>
                  </a:lnTo>
                  <a:lnTo>
                    <a:pt x="613" y="1935"/>
                  </a:lnTo>
                  <a:lnTo>
                    <a:pt x="639" y="1966"/>
                  </a:lnTo>
                  <a:lnTo>
                    <a:pt x="662" y="1993"/>
                  </a:lnTo>
                  <a:lnTo>
                    <a:pt x="678" y="2014"/>
                  </a:lnTo>
                  <a:close/>
                  <a:moveTo>
                    <a:pt x="678" y="2049"/>
                  </a:moveTo>
                  <a:lnTo>
                    <a:pt x="678" y="2080"/>
                  </a:lnTo>
                  <a:lnTo>
                    <a:pt x="661" y="2061"/>
                  </a:lnTo>
                  <a:lnTo>
                    <a:pt x="615" y="2010"/>
                  </a:lnTo>
                  <a:lnTo>
                    <a:pt x="578" y="1967"/>
                  </a:lnTo>
                  <a:lnTo>
                    <a:pt x="565" y="1950"/>
                  </a:lnTo>
                  <a:lnTo>
                    <a:pt x="555" y="1935"/>
                  </a:lnTo>
                  <a:lnTo>
                    <a:pt x="549" y="1926"/>
                  </a:lnTo>
                  <a:lnTo>
                    <a:pt x="548" y="1921"/>
                  </a:lnTo>
                  <a:lnTo>
                    <a:pt x="551" y="1923"/>
                  </a:lnTo>
                  <a:lnTo>
                    <a:pt x="559" y="1928"/>
                  </a:lnTo>
                  <a:lnTo>
                    <a:pt x="571" y="1939"/>
                  </a:lnTo>
                  <a:lnTo>
                    <a:pt x="586" y="1953"/>
                  </a:lnTo>
                  <a:lnTo>
                    <a:pt x="625" y="1993"/>
                  </a:lnTo>
                  <a:lnTo>
                    <a:pt x="672" y="2042"/>
                  </a:lnTo>
                  <a:lnTo>
                    <a:pt x="678" y="2049"/>
                  </a:lnTo>
                  <a:close/>
                  <a:moveTo>
                    <a:pt x="678" y="2095"/>
                  </a:moveTo>
                  <a:lnTo>
                    <a:pt x="678" y="2116"/>
                  </a:lnTo>
                  <a:lnTo>
                    <a:pt x="663" y="2097"/>
                  </a:lnTo>
                  <a:lnTo>
                    <a:pt x="651" y="2082"/>
                  </a:lnTo>
                  <a:lnTo>
                    <a:pt x="645" y="2071"/>
                  </a:lnTo>
                  <a:lnTo>
                    <a:pt x="644" y="2067"/>
                  </a:lnTo>
                  <a:lnTo>
                    <a:pt x="647" y="2067"/>
                  </a:lnTo>
                  <a:lnTo>
                    <a:pt x="653" y="2073"/>
                  </a:lnTo>
                  <a:lnTo>
                    <a:pt x="664" y="2082"/>
                  </a:lnTo>
                  <a:lnTo>
                    <a:pt x="678" y="2095"/>
                  </a:lnTo>
                  <a:close/>
                  <a:moveTo>
                    <a:pt x="678" y="2165"/>
                  </a:moveTo>
                  <a:lnTo>
                    <a:pt x="678" y="2194"/>
                  </a:lnTo>
                  <a:lnTo>
                    <a:pt x="659" y="2174"/>
                  </a:lnTo>
                  <a:lnTo>
                    <a:pt x="609" y="2119"/>
                  </a:lnTo>
                  <a:lnTo>
                    <a:pt x="570" y="2073"/>
                  </a:lnTo>
                  <a:lnTo>
                    <a:pt x="555" y="2054"/>
                  </a:lnTo>
                  <a:lnTo>
                    <a:pt x="544" y="2040"/>
                  </a:lnTo>
                  <a:lnTo>
                    <a:pt x="538" y="2030"/>
                  </a:lnTo>
                  <a:lnTo>
                    <a:pt x="537" y="2026"/>
                  </a:lnTo>
                  <a:lnTo>
                    <a:pt x="540" y="2027"/>
                  </a:lnTo>
                  <a:lnTo>
                    <a:pt x="549" y="2034"/>
                  </a:lnTo>
                  <a:lnTo>
                    <a:pt x="562" y="2044"/>
                  </a:lnTo>
                  <a:lnTo>
                    <a:pt x="578" y="2061"/>
                  </a:lnTo>
                  <a:lnTo>
                    <a:pt x="620" y="2103"/>
                  </a:lnTo>
                  <a:lnTo>
                    <a:pt x="671" y="2157"/>
                  </a:lnTo>
                  <a:lnTo>
                    <a:pt x="678" y="2165"/>
                  </a:lnTo>
                  <a:close/>
                  <a:moveTo>
                    <a:pt x="344" y="1797"/>
                  </a:moveTo>
                  <a:lnTo>
                    <a:pt x="390" y="1850"/>
                  </a:lnTo>
                  <a:lnTo>
                    <a:pt x="428" y="1894"/>
                  </a:lnTo>
                  <a:lnTo>
                    <a:pt x="442" y="1913"/>
                  </a:lnTo>
                  <a:lnTo>
                    <a:pt x="452" y="1927"/>
                  </a:lnTo>
                  <a:lnTo>
                    <a:pt x="458" y="1935"/>
                  </a:lnTo>
                  <a:lnTo>
                    <a:pt x="459" y="1940"/>
                  </a:lnTo>
                  <a:lnTo>
                    <a:pt x="456" y="1939"/>
                  </a:lnTo>
                  <a:lnTo>
                    <a:pt x="447" y="1933"/>
                  </a:lnTo>
                  <a:lnTo>
                    <a:pt x="435" y="1921"/>
                  </a:lnTo>
                  <a:lnTo>
                    <a:pt x="420" y="1906"/>
                  </a:lnTo>
                  <a:lnTo>
                    <a:pt x="380" y="1865"/>
                  </a:lnTo>
                  <a:lnTo>
                    <a:pt x="333" y="1815"/>
                  </a:lnTo>
                  <a:lnTo>
                    <a:pt x="287" y="1762"/>
                  </a:lnTo>
                  <a:lnTo>
                    <a:pt x="250" y="1716"/>
                  </a:lnTo>
                  <a:lnTo>
                    <a:pt x="236" y="1699"/>
                  </a:lnTo>
                  <a:lnTo>
                    <a:pt x="226" y="1685"/>
                  </a:lnTo>
                  <a:lnTo>
                    <a:pt x="219" y="1675"/>
                  </a:lnTo>
                  <a:lnTo>
                    <a:pt x="218" y="1671"/>
                  </a:lnTo>
                  <a:lnTo>
                    <a:pt x="222" y="1672"/>
                  </a:lnTo>
                  <a:lnTo>
                    <a:pt x="230" y="1679"/>
                  </a:lnTo>
                  <a:lnTo>
                    <a:pt x="242" y="1689"/>
                  </a:lnTo>
                  <a:lnTo>
                    <a:pt x="257" y="1705"/>
                  </a:lnTo>
                  <a:lnTo>
                    <a:pt x="296" y="1746"/>
                  </a:lnTo>
                  <a:lnTo>
                    <a:pt x="344" y="1797"/>
                  </a:lnTo>
                  <a:close/>
                  <a:moveTo>
                    <a:pt x="235" y="1667"/>
                  </a:moveTo>
                  <a:lnTo>
                    <a:pt x="190" y="1615"/>
                  </a:lnTo>
                  <a:lnTo>
                    <a:pt x="155" y="1572"/>
                  </a:lnTo>
                  <a:lnTo>
                    <a:pt x="142" y="1555"/>
                  </a:lnTo>
                  <a:lnTo>
                    <a:pt x="132" y="1542"/>
                  </a:lnTo>
                  <a:lnTo>
                    <a:pt x="127" y="1532"/>
                  </a:lnTo>
                  <a:lnTo>
                    <a:pt x="126" y="1528"/>
                  </a:lnTo>
                  <a:lnTo>
                    <a:pt x="129" y="1529"/>
                  </a:lnTo>
                  <a:lnTo>
                    <a:pt x="136" y="1535"/>
                  </a:lnTo>
                  <a:lnTo>
                    <a:pt x="147" y="1545"/>
                  </a:lnTo>
                  <a:lnTo>
                    <a:pt x="162" y="1560"/>
                  </a:lnTo>
                  <a:lnTo>
                    <a:pt x="200" y="1600"/>
                  </a:lnTo>
                  <a:lnTo>
                    <a:pt x="245" y="1649"/>
                  </a:lnTo>
                  <a:lnTo>
                    <a:pt x="290" y="1700"/>
                  </a:lnTo>
                  <a:lnTo>
                    <a:pt x="324" y="1743"/>
                  </a:lnTo>
                  <a:lnTo>
                    <a:pt x="338" y="1761"/>
                  </a:lnTo>
                  <a:lnTo>
                    <a:pt x="348" y="1774"/>
                  </a:lnTo>
                  <a:lnTo>
                    <a:pt x="353" y="1782"/>
                  </a:lnTo>
                  <a:lnTo>
                    <a:pt x="354" y="1787"/>
                  </a:lnTo>
                  <a:lnTo>
                    <a:pt x="351" y="1785"/>
                  </a:lnTo>
                  <a:lnTo>
                    <a:pt x="344" y="1780"/>
                  </a:lnTo>
                  <a:lnTo>
                    <a:pt x="332" y="1769"/>
                  </a:lnTo>
                  <a:lnTo>
                    <a:pt x="317" y="1755"/>
                  </a:lnTo>
                  <a:lnTo>
                    <a:pt x="280" y="1716"/>
                  </a:lnTo>
                  <a:lnTo>
                    <a:pt x="235" y="1667"/>
                  </a:lnTo>
                  <a:close/>
                  <a:moveTo>
                    <a:pt x="545" y="2013"/>
                  </a:moveTo>
                  <a:lnTo>
                    <a:pt x="498" y="1960"/>
                  </a:lnTo>
                  <a:lnTo>
                    <a:pt x="460" y="1915"/>
                  </a:lnTo>
                  <a:lnTo>
                    <a:pt x="446" y="1898"/>
                  </a:lnTo>
                  <a:lnTo>
                    <a:pt x="436" y="1884"/>
                  </a:lnTo>
                  <a:lnTo>
                    <a:pt x="430" y="1874"/>
                  </a:lnTo>
                  <a:lnTo>
                    <a:pt x="429" y="1870"/>
                  </a:lnTo>
                  <a:lnTo>
                    <a:pt x="432" y="1871"/>
                  </a:lnTo>
                  <a:lnTo>
                    <a:pt x="441" y="1877"/>
                  </a:lnTo>
                  <a:lnTo>
                    <a:pt x="453" y="1888"/>
                  </a:lnTo>
                  <a:lnTo>
                    <a:pt x="469" y="1903"/>
                  </a:lnTo>
                  <a:lnTo>
                    <a:pt x="509" y="1944"/>
                  </a:lnTo>
                  <a:lnTo>
                    <a:pt x="556" y="1996"/>
                  </a:lnTo>
                  <a:lnTo>
                    <a:pt x="604" y="2049"/>
                  </a:lnTo>
                  <a:lnTo>
                    <a:pt x="642" y="2093"/>
                  </a:lnTo>
                  <a:lnTo>
                    <a:pt x="656" y="2110"/>
                  </a:lnTo>
                  <a:lnTo>
                    <a:pt x="666" y="2124"/>
                  </a:lnTo>
                  <a:lnTo>
                    <a:pt x="672" y="2134"/>
                  </a:lnTo>
                  <a:lnTo>
                    <a:pt x="674" y="2138"/>
                  </a:lnTo>
                  <a:lnTo>
                    <a:pt x="670" y="2137"/>
                  </a:lnTo>
                  <a:lnTo>
                    <a:pt x="662" y="2131"/>
                  </a:lnTo>
                  <a:lnTo>
                    <a:pt x="649" y="2120"/>
                  </a:lnTo>
                  <a:lnTo>
                    <a:pt x="634" y="2105"/>
                  </a:lnTo>
                  <a:lnTo>
                    <a:pt x="594" y="2065"/>
                  </a:lnTo>
                  <a:lnTo>
                    <a:pt x="545" y="2013"/>
                  </a:lnTo>
                  <a:close/>
                  <a:moveTo>
                    <a:pt x="159" y="1511"/>
                  </a:moveTo>
                  <a:lnTo>
                    <a:pt x="201" y="1561"/>
                  </a:lnTo>
                  <a:lnTo>
                    <a:pt x="235" y="1602"/>
                  </a:lnTo>
                  <a:lnTo>
                    <a:pt x="248" y="1619"/>
                  </a:lnTo>
                  <a:lnTo>
                    <a:pt x="256" y="1632"/>
                  </a:lnTo>
                  <a:lnTo>
                    <a:pt x="262" y="1641"/>
                  </a:lnTo>
                  <a:lnTo>
                    <a:pt x="264" y="1645"/>
                  </a:lnTo>
                  <a:lnTo>
                    <a:pt x="260" y="1644"/>
                  </a:lnTo>
                  <a:lnTo>
                    <a:pt x="253" y="1639"/>
                  </a:lnTo>
                  <a:lnTo>
                    <a:pt x="242" y="1629"/>
                  </a:lnTo>
                  <a:lnTo>
                    <a:pt x="227" y="1615"/>
                  </a:lnTo>
                  <a:lnTo>
                    <a:pt x="191" y="1576"/>
                  </a:lnTo>
                  <a:lnTo>
                    <a:pt x="148" y="1529"/>
                  </a:lnTo>
                  <a:lnTo>
                    <a:pt x="106" y="1479"/>
                  </a:lnTo>
                  <a:lnTo>
                    <a:pt x="73" y="1437"/>
                  </a:lnTo>
                  <a:lnTo>
                    <a:pt x="60" y="1421"/>
                  </a:lnTo>
                  <a:lnTo>
                    <a:pt x="50" y="1408"/>
                  </a:lnTo>
                  <a:lnTo>
                    <a:pt x="45" y="1399"/>
                  </a:lnTo>
                  <a:lnTo>
                    <a:pt x="43" y="1395"/>
                  </a:lnTo>
                  <a:lnTo>
                    <a:pt x="47" y="1396"/>
                  </a:lnTo>
                  <a:lnTo>
                    <a:pt x="54" y="1401"/>
                  </a:lnTo>
                  <a:lnTo>
                    <a:pt x="65" y="1411"/>
                  </a:lnTo>
                  <a:lnTo>
                    <a:pt x="79" y="1425"/>
                  </a:lnTo>
                  <a:lnTo>
                    <a:pt x="116" y="1463"/>
                  </a:lnTo>
                  <a:lnTo>
                    <a:pt x="159" y="1511"/>
                  </a:lnTo>
                  <a:close/>
                  <a:moveTo>
                    <a:pt x="457" y="1847"/>
                  </a:moveTo>
                  <a:lnTo>
                    <a:pt x="501" y="1898"/>
                  </a:lnTo>
                  <a:lnTo>
                    <a:pt x="538" y="1941"/>
                  </a:lnTo>
                  <a:lnTo>
                    <a:pt x="551" y="1957"/>
                  </a:lnTo>
                  <a:lnTo>
                    <a:pt x="561" y="1971"/>
                  </a:lnTo>
                  <a:lnTo>
                    <a:pt x="567" y="1980"/>
                  </a:lnTo>
                  <a:lnTo>
                    <a:pt x="568" y="1984"/>
                  </a:lnTo>
                  <a:lnTo>
                    <a:pt x="565" y="1984"/>
                  </a:lnTo>
                  <a:lnTo>
                    <a:pt x="556" y="1978"/>
                  </a:lnTo>
                  <a:lnTo>
                    <a:pt x="544" y="1968"/>
                  </a:lnTo>
                  <a:lnTo>
                    <a:pt x="529" y="1953"/>
                  </a:lnTo>
                  <a:lnTo>
                    <a:pt x="491" y="1914"/>
                  </a:lnTo>
                  <a:lnTo>
                    <a:pt x="445" y="1864"/>
                  </a:lnTo>
                  <a:lnTo>
                    <a:pt x="400" y="1814"/>
                  </a:lnTo>
                  <a:lnTo>
                    <a:pt x="364" y="1769"/>
                  </a:lnTo>
                  <a:lnTo>
                    <a:pt x="351" y="1752"/>
                  </a:lnTo>
                  <a:lnTo>
                    <a:pt x="341" y="1739"/>
                  </a:lnTo>
                  <a:lnTo>
                    <a:pt x="336" y="1729"/>
                  </a:lnTo>
                  <a:lnTo>
                    <a:pt x="334" y="1725"/>
                  </a:lnTo>
                  <a:lnTo>
                    <a:pt x="338" y="1726"/>
                  </a:lnTo>
                  <a:lnTo>
                    <a:pt x="346" y="1733"/>
                  </a:lnTo>
                  <a:lnTo>
                    <a:pt x="358" y="1742"/>
                  </a:lnTo>
                  <a:lnTo>
                    <a:pt x="373" y="1757"/>
                  </a:lnTo>
                  <a:lnTo>
                    <a:pt x="411" y="1796"/>
                  </a:lnTo>
                  <a:lnTo>
                    <a:pt x="457" y="1847"/>
                  </a:lnTo>
                  <a:close/>
                  <a:moveTo>
                    <a:pt x="358" y="1725"/>
                  </a:moveTo>
                  <a:lnTo>
                    <a:pt x="314" y="1675"/>
                  </a:lnTo>
                  <a:lnTo>
                    <a:pt x="281" y="1634"/>
                  </a:lnTo>
                  <a:lnTo>
                    <a:pt x="268" y="1617"/>
                  </a:lnTo>
                  <a:lnTo>
                    <a:pt x="258" y="1604"/>
                  </a:lnTo>
                  <a:lnTo>
                    <a:pt x="253" y="1596"/>
                  </a:lnTo>
                  <a:lnTo>
                    <a:pt x="252" y="1591"/>
                  </a:lnTo>
                  <a:lnTo>
                    <a:pt x="255" y="1592"/>
                  </a:lnTo>
                  <a:lnTo>
                    <a:pt x="263" y="1598"/>
                  </a:lnTo>
                  <a:lnTo>
                    <a:pt x="273" y="1607"/>
                  </a:lnTo>
                  <a:lnTo>
                    <a:pt x="289" y="1621"/>
                  </a:lnTo>
                  <a:lnTo>
                    <a:pt x="325" y="1659"/>
                  </a:lnTo>
                  <a:lnTo>
                    <a:pt x="368" y="1708"/>
                  </a:lnTo>
                  <a:lnTo>
                    <a:pt x="412" y="1757"/>
                  </a:lnTo>
                  <a:lnTo>
                    <a:pt x="446" y="1798"/>
                  </a:lnTo>
                  <a:lnTo>
                    <a:pt x="459" y="1816"/>
                  </a:lnTo>
                  <a:lnTo>
                    <a:pt x="469" y="1829"/>
                  </a:lnTo>
                  <a:lnTo>
                    <a:pt x="474" y="1837"/>
                  </a:lnTo>
                  <a:lnTo>
                    <a:pt x="475" y="1842"/>
                  </a:lnTo>
                  <a:lnTo>
                    <a:pt x="474" y="1842"/>
                  </a:lnTo>
                  <a:lnTo>
                    <a:pt x="472" y="1841"/>
                  </a:lnTo>
                  <a:lnTo>
                    <a:pt x="469" y="1838"/>
                  </a:lnTo>
                  <a:lnTo>
                    <a:pt x="464" y="1835"/>
                  </a:lnTo>
                  <a:lnTo>
                    <a:pt x="454" y="1825"/>
                  </a:lnTo>
                  <a:lnTo>
                    <a:pt x="439" y="1811"/>
                  </a:lnTo>
                  <a:lnTo>
                    <a:pt x="402" y="1774"/>
                  </a:lnTo>
                  <a:lnTo>
                    <a:pt x="358" y="1725"/>
                  </a:lnTo>
                  <a:close/>
                  <a:moveTo>
                    <a:pt x="294" y="1580"/>
                  </a:moveTo>
                  <a:lnTo>
                    <a:pt x="335" y="1628"/>
                  </a:lnTo>
                  <a:lnTo>
                    <a:pt x="367" y="1668"/>
                  </a:lnTo>
                  <a:lnTo>
                    <a:pt x="380" y="1684"/>
                  </a:lnTo>
                  <a:lnTo>
                    <a:pt x="389" y="1696"/>
                  </a:lnTo>
                  <a:lnTo>
                    <a:pt x="394" y="1705"/>
                  </a:lnTo>
                  <a:lnTo>
                    <a:pt x="395" y="1709"/>
                  </a:lnTo>
                  <a:lnTo>
                    <a:pt x="392" y="1709"/>
                  </a:lnTo>
                  <a:lnTo>
                    <a:pt x="385" y="1703"/>
                  </a:lnTo>
                  <a:lnTo>
                    <a:pt x="374" y="1694"/>
                  </a:lnTo>
                  <a:lnTo>
                    <a:pt x="360" y="1680"/>
                  </a:lnTo>
                  <a:lnTo>
                    <a:pt x="325" y="1644"/>
                  </a:lnTo>
                  <a:lnTo>
                    <a:pt x="283" y="1598"/>
                  </a:lnTo>
                  <a:lnTo>
                    <a:pt x="242" y="1550"/>
                  </a:lnTo>
                  <a:lnTo>
                    <a:pt x="210" y="1509"/>
                  </a:lnTo>
                  <a:lnTo>
                    <a:pt x="197" y="1493"/>
                  </a:lnTo>
                  <a:lnTo>
                    <a:pt x="188" y="1480"/>
                  </a:lnTo>
                  <a:lnTo>
                    <a:pt x="183" y="1471"/>
                  </a:lnTo>
                  <a:lnTo>
                    <a:pt x="182" y="1467"/>
                  </a:lnTo>
                  <a:lnTo>
                    <a:pt x="185" y="1468"/>
                  </a:lnTo>
                  <a:lnTo>
                    <a:pt x="192" y="1474"/>
                  </a:lnTo>
                  <a:lnTo>
                    <a:pt x="203" y="1483"/>
                  </a:lnTo>
                  <a:lnTo>
                    <a:pt x="217" y="1496"/>
                  </a:lnTo>
                  <a:lnTo>
                    <a:pt x="252" y="1534"/>
                  </a:lnTo>
                  <a:lnTo>
                    <a:pt x="294" y="1580"/>
                  </a:lnTo>
                  <a:close/>
                  <a:moveTo>
                    <a:pt x="219" y="1480"/>
                  </a:moveTo>
                  <a:lnTo>
                    <a:pt x="181" y="1434"/>
                  </a:lnTo>
                  <a:lnTo>
                    <a:pt x="149" y="1395"/>
                  </a:lnTo>
                  <a:lnTo>
                    <a:pt x="137" y="1380"/>
                  </a:lnTo>
                  <a:lnTo>
                    <a:pt x="129" y="1367"/>
                  </a:lnTo>
                  <a:lnTo>
                    <a:pt x="124" y="1358"/>
                  </a:lnTo>
                  <a:lnTo>
                    <a:pt x="123" y="1355"/>
                  </a:lnTo>
                  <a:lnTo>
                    <a:pt x="127" y="1355"/>
                  </a:lnTo>
                  <a:lnTo>
                    <a:pt x="134" y="1360"/>
                  </a:lnTo>
                  <a:lnTo>
                    <a:pt x="144" y="1369"/>
                  </a:lnTo>
                  <a:lnTo>
                    <a:pt x="157" y="1382"/>
                  </a:lnTo>
                  <a:lnTo>
                    <a:pt x="190" y="1417"/>
                  </a:lnTo>
                  <a:lnTo>
                    <a:pt x="230" y="1462"/>
                  </a:lnTo>
                  <a:lnTo>
                    <a:pt x="270" y="1508"/>
                  </a:lnTo>
                  <a:lnTo>
                    <a:pt x="301" y="1547"/>
                  </a:lnTo>
                  <a:lnTo>
                    <a:pt x="313" y="1562"/>
                  </a:lnTo>
                  <a:lnTo>
                    <a:pt x="321" y="1574"/>
                  </a:lnTo>
                  <a:lnTo>
                    <a:pt x="326" y="1583"/>
                  </a:lnTo>
                  <a:lnTo>
                    <a:pt x="327" y="1587"/>
                  </a:lnTo>
                  <a:lnTo>
                    <a:pt x="326" y="1587"/>
                  </a:lnTo>
                  <a:lnTo>
                    <a:pt x="324" y="1587"/>
                  </a:lnTo>
                  <a:lnTo>
                    <a:pt x="321" y="1585"/>
                  </a:lnTo>
                  <a:lnTo>
                    <a:pt x="318" y="1582"/>
                  </a:lnTo>
                  <a:lnTo>
                    <a:pt x="307" y="1572"/>
                  </a:lnTo>
                  <a:lnTo>
                    <a:pt x="294" y="1560"/>
                  </a:lnTo>
                  <a:lnTo>
                    <a:pt x="260" y="1524"/>
                  </a:lnTo>
                  <a:lnTo>
                    <a:pt x="219" y="1480"/>
                  </a:lnTo>
                  <a:close/>
                  <a:moveTo>
                    <a:pt x="496" y="1792"/>
                  </a:moveTo>
                  <a:lnTo>
                    <a:pt x="455" y="1744"/>
                  </a:lnTo>
                  <a:lnTo>
                    <a:pt x="421" y="1703"/>
                  </a:lnTo>
                  <a:lnTo>
                    <a:pt x="408" y="1687"/>
                  </a:lnTo>
                  <a:lnTo>
                    <a:pt x="400" y="1674"/>
                  </a:lnTo>
                  <a:lnTo>
                    <a:pt x="394" y="1666"/>
                  </a:lnTo>
                  <a:lnTo>
                    <a:pt x="393" y="1661"/>
                  </a:lnTo>
                  <a:lnTo>
                    <a:pt x="394" y="1661"/>
                  </a:lnTo>
                  <a:lnTo>
                    <a:pt x="396" y="1662"/>
                  </a:lnTo>
                  <a:lnTo>
                    <a:pt x="400" y="1664"/>
                  </a:lnTo>
                  <a:lnTo>
                    <a:pt x="404" y="1667"/>
                  </a:lnTo>
                  <a:lnTo>
                    <a:pt x="415" y="1676"/>
                  </a:lnTo>
                  <a:lnTo>
                    <a:pt x="429" y="1691"/>
                  </a:lnTo>
                  <a:lnTo>
                    <a:pt x="464" y="1727"/>
                  </a:lnTo>
                  <a:lnTo>
                    <a:pt x="508" y="1774"/>
                  </a:lnTo>
                  <a:lnTo>
                    <a:pt x="550" y="1821"/>
                  </a:lnTo>
                  <a:lnTo>
                    <a:pt x="583" y="1861"/>
                  </a:lnTo>
                  <a:lnTo>
                    <a:pt x="595" y="1877"/>
                  </a:lnTo>
                  <a:lnTo>
                    <a:pt x="605" y="1890"/>
                  </a:lnTo>
                  <a:lnTo>
                    <a:pt x="609" y="1899"/>
                  </a:lnTo>
                  <a:lnTo>
                    <a:pt x="610" y="1903"/>
                  </a:lnTo>
                  <a:lnTo>
                    <a:pt x="607" y="1902"/>
                  </a:lnTo>
                  <a:lnTo>
                    <a:pt x="599" y="1897"/>
                  </a:lnTo>
                  <a:lnTo>
                    <a:pt x="589" y="1887"/>
                  </a:lnTo>
                  <a:lnTo>
                    <a:pt x="575" y="1874"/>
                  </a:lnTo>
                  <a:lnTo>
                    <a:pt x="539" y="1838"/>
                  </a:lnTo>
                  <a:lnTo>
                    <a:pt x="496" y="1792"/>
                  </a:lnTo>
                  <a:close/>
                  <a:moveTo>
                    <a:pt x="179" y="1355"/>
                  </a:moveTo>
                  <a:lnTo>
                    <a:pt x="216" y="1399"/>
                  </a:lnTo>
                  <a:lnTo>
                    <a:pt x="246" y="1436"/>
                  </a:lnTo>
                  <a:lnTo>
                    <a:pt x="257" y="1451"/>
                  </a:lnTo>
                  <a:lnTo>
                    <a:pt x="266" y="1463"/>
                  </a:lnTo>
                  <a:lnTo>
                    <a:pt x="270" y="1471"/>
                  </a:lnTo>
                  <a:lnTo>
                    <a:pt x="271" y="1475"/>
                  </a:lnTo>
                  <a:lnTo>
                    <a:pt x="268" y="1475"/>
                  </a:lnTo>
                  <a:lnTo>
                    <a:pt x="262" y="1469"/>
                  </a:lnTo>
                  <a:lnTo>
                    <a:pt x="252" y="1461"/>
                  </a:lnTo>
                  <a:lnTo>
                    <a:pt x="239" y="1449"/>
                  </a:lnTo>
                  <a:lnTo>
                    <a:pt x="206" y="1415"/>
                  </a:lnTo>
                  <a:lnTo>
                    <a:pt x="168" y="1372"/>
                  </a:lnTo>
                  <a:lnTo>
                    <a:pt x="131" y="1328"/>
                  </a:lnTo>
                  <a:lnTo>
                    <a:pt x="101" y="1290"/>
                  </a:lnTo>
                  <a:lnTo>
                    <a:pt x="90" y="1275"/>
                  </a:lnTo>
                  <a:lnTo>
                    <a:pt x="81" y="1263"/>
                  </a:lnTo>
                  <a:lnTo>
                    <a:pt x="77" y="1255"/>
                  </a:lnTo>
                  <a:lnTo>
                    <a:pt x="76" y="1250"/>
                  </a:lnTo>
                  <a:lnTo>
                    <a:pt x="79" y="1251"/>
                  </a:lnTo>
                  <a:lnTo>
                    <a:pt x="86" y="1256"/>
                  </a:lnTo>
                  <a:lnTo>
                    <a:pt x="95" y="1265"/>
                  </a:lnTo>
                  <a:lnTo>
                    <a:pt x="108" y="1277"/>
                  </a:lnTo>
                  <a:lnTo>
                    <a:pt x="141" y="1312"/>
                  </a:lnTo>
                  <a:lnTo>
                    <a:pt x="179" y="1355"/>
                  </a:lnTo>
                  <a:close/>
                  <a:moveTo>
                    <a:pt x="444" y="1654"/>
                  </a:moveTo>
                  <a:lnTo>
                    <a:pt x="484" y="1700"/>
                  </a:lnTo>
                  <a:lnTo>
                    <a:pt x="515" y="1739"/>
                  </a:lnTo>
                  <a:lnTo>
                    <a:pt x="527" y="1754"/>
                  </a:lnTo>
                  <a:lnTo>
                    <a:pt x="536" y="1767"/>
                  </a:lnTo>
                  <a:lnTo>
                    <a:pt x="541" y="1776"/>
                  </a:lnTo>
                  <a:lnTo>
                    <a:pt x="542" y="1780"/>
                  </a:lnTo>
                  <a:lnTo>
                    <a:pt x="541" y="1780"/>
                  </a:lnTo>
                  <a:lnTo>
                    <a:pt x="539" y="1779"/>
                  </a:lnTo>
                  <a:lnTo>
                    <a:pt x="536" y="1777"/>
                  </a:lnTo>
                  <a:lnTo>
                    <a:pt x="531" y="1775"/>
                  </a:lnTo>
                  <a:lnTo>
                    <a:pt x="522" y="1765"/>
                  </a:lnTo>
                  <a:lnTo>
                    <a:pt x="508" y="1752"/>
                  </a:lnTo>
                  <a:lnTo>
                    <a:pt x="473" y="1717"/>
                  </a:lnTo>
                  <a:lnTo>
                    <a:pt x="432" y="1673"/>
                  </a:lnTo>
                  <a:lnTo>
                    <a:pt x="392" y="1627"/>
                  </a:lnTo>
                  <a:lnTo>
                    <a:pt x="361" y="1588"/>
                  </a:lnTo>
                  <a:lnTo>
                    <a:pt x="349" y="1572"/>
                  </a:lnTo>
                  <a:lnTo>
                    <a:pt x="340" y="1560"/>
                  </a:lnTo>
                  <a:lnTo>
                    <a:pt x="336" y="1551"/>
                  </a:lnTo>
                  <a:lnTo>
                    <a:pt x="335" y="1547"/>
                  </a:lnTo>
                  <a:lnTo>
                    <a:pt x="336" y="1547"/>
                  </a:lnTo>
                  <a:lnTo>
                    <a:pt x="338" y="1548"/>
                  </a:lnTo>
                  <a:lnTo>
                    <a:pt x="341" y="1549"/>
                  </a:lnTo>
                  <a:lnTo>
                    <a:pt x="345" y="1552"/>
                  </a:lnTo>
                  <a:lnTo>
                    <a:pt x="355" y="1562"/>
                  </a:lnTo>
                  <a:lnTo>
                    <a:pt x="369" y="1575"/>
                  </a:lnTo>
                  <a:lnTo>
                    <a:pt x="403" y="1610"/>
                  </a:lnTo>
                  <a:lnTo>
                    <a:pt x="444" y="1654"/>
                  </a:lnTo>
                  <a:close/>
                  <a:moveTo>
                    <a:pt x="138" y="1257"/>
                  </a:moveTo>
                  <a:lnTo>
                    <a:pt x="174" y="1299"/>
                  </a:lnTo>
                  <a:lnTo>
                    <a:pt x="202" y="1335"/>
                  </a:lnTo>
                  <a:lnTo>
                    <a:pt x="213" y="1349"/>
                  </a:lnTo>
                  <a:lnTo>
                    <a:pt x="221" y="1361"/>
                  </a:lnTo>
                  <a:lnTo>
                    <a:pt x="226" y="1369"/>
                  </a:lnTo>
                  <a:lnTo>
                    <a:pt x="226" y="1373"/>
                  </a:lnTo>
                  <a:lnTo>
                    <a:pt x="225" y="1373"/>
                  </a:lnTo>
                  <a:lnTo>
                    <a:pt x="224" y="1372"/>
                  </a:lnTo>
                  <a:lnTo>
                    <a:pt x="221" y="1371"/>
                  </a:lnTo>
                  <a:lnTo>
                    <a:pt x="217" y="1368"/>
                  </a:lnTo>
                  <a:lnTo>
                    <a:pt x="208" y="1359"/>
                  </a:lnTo>
                  <a:lnTo>
                    <a:pt x="195" y="1347"/>
                  </a:lnTo>
                  <a:lnTo>
                    <a:pt x="164" y="1315"/>
                  </a:lnTo>
                  <a:lnTo>
                    <a:pt x="128" y="1274"/>
                  </a:lnTo>
                  <a:lnTo>
                    <a:pt x="91" y="1231"/>
                  </a:lnTo>
                  <a:lnTo>
                    <a:pt x="63" y="1195"/>
                  </a:lnTo>
                  <a:lnTo>
                    <a:pt x="52" y="1180"/>
                  </a:lnTo>
                  <a:lnTo>
                    <a:pt x="45" y="1169"/>
                  </a:lnTo>
                  <a:lnTo>
                    <a:pt x="40" y="1161"/>
                  </a:lnTo>
                  <a:lnTo>
                    <a:pt x="39" y="1156"/>
                  </a:lnTo>
                  <a:lnTo>
                    <a:pt x="42" y="1157"/>
                  </a:lnTo>
                  <a:lnTo>
                    <a:pt x="49" y="1162"/>
                  </a:lnTo>
                  <a:lnTo>
                    <a:pt x="59" y="1170"/>
                  </a:lnTo>
                  <a:lnTo>
                    <a:pt x="70" y="1182"/>
                  </a:lnTo>
                  <a:lnTo>
                    <a:pt x="102" y="1215"/>
                  </a:lnTo>
                  <a:lnTo>
                    <a:pt x="138" y="1257"/>
                  </a:lnTo>
                  <a:close/>
                  <a:moveTo>
                    <a:pt x="392" y="1545"/>
                  </a:moveTo>
                  <a:lnTo>
                    <a:pt x="430" y="1589"/>
                  </a:lnTo>
                  <a:lnTo>
                    <a:pt x="460" y="1627"/>
                  </a:lnTo>
                  <a:lnTo>
                    <a:pt x="472" y="1642"/>
                  </a:lnTo>
                  <a:lnTo>
                    <a:pt x="480" y="1654"/>
                  </a:lnTo>
                  <a:lnTo>
                    <a:pt x="485" y="1662"/>
                  </a:lnTo>
                  <a:lnTo>
                    <a:pt x="485" y="1666"/>
                  </a:lnTo>
                  <a:lnTo>
                    <a:pt x="484" y="1667"/>
                  </a:lnTo>
                  <a:lnTo>
                    <a:pt x="482" y="1666"/>
                  </a:lnTo>
                  <a:lnTo>
                    <a:pt x="480" y="1664"/>
                  </a:lnTo>
                  <a:lnTo>
                    <a:pt x="475" y="1661"/>
                  </a:lnTo>
                  <a:lnTo>
                    <a:pt x="466" y="1653"/>
                  </a:lnTo>
                  <a:lnTo>
                    <a:pt x="453" y="1640"/>
                  </a:lnTo>
                  <a:lnTo>
                    <a:pt x="419" y="1606"/>
                  </a:lnTo>
                  <a:lnTo>
                    <a:pt x="380" y="1564"/>
                  </a:lnTo>
                  <a:lnTo>
                    <a:pt x="342" y="1519"/>
                  </a:lnTo>
                  <a:lnTo>
                    <a:pt x="311" y="1481"/>
                  </a:lnTo>
                  <a:lnTo>
                    <a:pt x="300" y="1466"/>
                  </a:lnTo>
                  <a:lnTo>
                    <a:pt x="292" y="1454"/>
                  </a:lnTo>
                  <a:lnTo>
                    <a:pt x="287" y="1446"/>
                  </a:lnTo>
                  <a:lnTo>
                    <a:pt x="286" y="1442"/>
                  </a:lnTo>
                  <a:lnTo>
                    <a:pt x="287" y="1441"/>
                  </a:lnTo>
                  <a:lnTo>
                    <a:pt x="290" y="1442"/>
                  </a:lnTo>
                  <a:lnTo>
                    <a:pt x="293" y="1444"/>
                  </a:lnTo>
                  <a:lnTo>
                    <a:pt x="297" y="1447"/>
                  </a:lnTo>
                  <a:lnTo>
                    <a:pt x="307" y="1456"/>
                  </a:lnTo>
                  <a:lnTo>
                    <a:pt x="320" y="1468"/>
                  </a:lnTo>
                  <a:lnTo>
                    <a:pt x="352" y="1502"/>
                  </a:lnTo>
                  <a:lnTo>
                    <a:pt x="392" y="1545"/>
                  </a:lnTo>
                  <a:close/>
                  <a:moveTo>
                    <a:pt x="108" y="1167"/>
                  </a:moveTo>
                  <a:lnTo>
                    <a:pt x="143" y="1209"/>
                  </a:lnTo>
                  <a:lnTo>
                    <a:pt x="170" y="1244"/>
                  </a:lnTo>
                  <a:lnTo>
                    <a:pt x="179" y="1258"/>
                  </a:lnTo>
                  <a:lnTo>
                    <a:pt x="187" y="1269"/>
                  </a:lnTo>
                  <a:lnTo>
                    <a:pt x="191" y="1276"/>
                  </a:lnTo>
                  <a:lnTo>
                    <a:pt x="192" y="1280"/>
                  </a:lnTo>
                  <a:lnTo>
                    <a:pt x="189" y="1279"/>
                  </a:lnTo>
                  <a:lnTo>
                    <a:pt x="183" y="1275"/>
                  </a:lnTo>
                  <a:lnTo>
                    <a:pt x="174" y="1267"/>
                  </a:lnTo>
                  <a:lnTo>
                    <a:pt x="162" y="1256"/>
                  </a:lnTo>
                  <a:lnTo>
                    <a:pt x="132" y="1225"/>
                  </a:lnTo>
                  <a:lnTo>
                    <a:pt x="97" y="1185"/>
                  </a:lnTo>
                  <a:lnTo>
                    <a:pt x="63" y="1144"/>
                  </a:lnTo>
                  <a:lnTo>
                    <a:pt x="36" y="1109"/>
                  </a:lnTo>
                  <a:lnTo>
                    <a:pt x="25" y="1095"/>
                  </a:lnTo>
                  <a:lnTo>
                    <a:pt x="18" y="1084"/>
                  </a:lnTo>
                  <a:lnTo>
                    <a:pt x="14" y="1075"/>
                  </a:lnTo>
                  <a:lnTo>
                    <a:pt x="13" y="1072"/>
                  </a:lnTo>
                  <a:lnTo>
                    <a:pt x="16" y="1072"/>
                  </a:lnTo>
                  <a:lnTo>
                    <a:pt x="22" y="1076"/>
                  </a:lnTo>
                  <a:lnTo>
                    <a:pt x="32" y="1085"/>
                  </a:lnTo>
                  <a:lnTo>
                    <a:pt x="43" y="1096"/>
                  </a:lnTo>
                  <a:lnTo>
                    <a:pt x="73" y="1128"/>
                  </a:lnTo>
                  <a:lnTo>
                    <a:pt x="108" y="1167"/>
                  </a:lnTo>
                  <a:close/>
                  <a:moveTo>
                    <a:pt x="339" y="1464"/>
                  </a:moveTo>
                  <a:lnTo>
                    <a:pt x="303" y="1422"/>
                  </a:lnTo>
                  <a:lnTo>
                    <a:pt x="273" y="1385"/>
                  </a:lnTo>
                  <a:lnTo>
                    <a:pt x="263" y="1370"/>
                  </a:lnTo>
                  <a:lnTo>
                    <a:pt x="255" y="1359"/>
                  </a:lnTo>
                  <a:lnTo>
                    <a:pt x="251" y="1351"/>
                  </a:lnTo>
                  <a:lnTo>
                    <a:pt x="251" y="1346"/>
                  </a:lnTo>
                  <a:lnTo>
                    <a:pt x="252" y="1346"/>
                  </a:lnTo>
                  <a:lnTo>
                    <a:pt x="253" y="1347"/>
                  </a:lnTo>
                  <a:lnTo>
                    <a:pt x="256" y="1348"/>
                  </a:lnTo>
                  <a:lnTo>
                    <a:pt x="260" y="1352"/>
                  </a:lnTo>
                  <a:lnTo>
                    <a:pt x="270" y="1360"/>
                  </a:lnTo>
                  <a:lnTo>
                    <a:pt x="282" y="1372"/>
                  </a:lnTo>
                  <a:lnTo>
                    <a:pt x="313" y="1405"/>
                  </a:lnTo>
                  <a:lnTo>
                    <a:pt x="351" y="1446"/>
                  </a:lnTo>
                  <a:lnTo>
                    <a:pt x="387" y="1489"/>
                  </a:lnTo>
                  <a:lnTo>
                    <a:pt x="416" y="1524"/>
                  </a:lnTo>
                  <a:lnTo>
                    <a:pt x="427" y="1539"/>
                  </a:lnTo>
                  <a:lnTo>
                    <a:pt x="435" y="1550"/>
                  </a:lnTo>
                  <a:lnTo>
                    <a:pt x="440" y="1559"/>
                  </a:lnTo>
                  <a:lnTo>
                    <a:pt x="441" y="1563"/>
                  </a:lnTo>
                  <a:lnTo>
                    <a:pt x="440" y="1563"/>
                  </a:lnTo>
                  <a:lnTo>
                    <a:pt x="437" y="1562"/>
                  </a:lnTo>
                  <a:lnTo>
                    <a:pt x="434" y="1561"/>
                  </a:lnTo>
                  <a:lnTo>
                    <a:pt x="431" y="1558"/>
                  </a:lnTo>
                  <a:lnTo>
                    <a:pt x="421" y="1549"/>
                  </a:lnTo>
                  <a:lnTo>
                    <a:pt x="408" y="1537"/>
                  </a:lnTo>
                  <a:lnTo>
                    <a:pt x="377" y="1506"/>
                  </a:lnTo>
                  <a:lnTo>
                    <a:pt x="339" y="1464"/>
                  </a:lnTo>
                  <a:close/>
                  <a:moveTo>
                    <a:pt x="309" y="1374"/>
                  </a:moveTo>
                  <a:lnTo>
                    <a:pt x="274" y="1332"/>
                  </a:lnTo>
                  <a:lnTo>
                    <a:pt x="246" y="1298"/>
                  </a:lnTo>
                  <a:lnTo>
                    <a:pt x="237" y="1284"/>
                  </a:lnTo>
                  <a:lnTo>
                    <a:pt x="229" y="1272"/>
                  </a:lnTo>
                  <a:lnTo>
                    <a:pt x="225" y="1264"/>
                  </a:lnTo>
                  <a:lnTo>
                    <a:pt x="224" y="1260"/>
                  </a:lnTo>
                  <a:lnTo>
                    <a:pt x="227" y="1260"/>
                  </a:lnTo>
                  <a:lnTo>
                    <a:pt x="233" y="1265"/>
                  </a:lnTo>
                  <a:lnTo>
                    <a:pt x="243" y="1273"/>
                  </a:lnTo>
                  <a:lnTo>
                    <a:pt x="255" y="1285"/>
                  </a:lnTo>
                  <a:lnTo>
                    <a:pt x="285" y="1316"/>
                  </a:lnTo>
                  <a:lnTo>
                    <a:pt x="321" y="1355"/>
                  </a:lnTo>
                  <a:lnTo>
                    <a:pt x="357" y="1397"/>
                  </a:lnTo>
                  <a:lnTo>
                    <a:pt x="384" y="1431"/>
                  </a:lnTo>
                  <a:lnTo>
                    <a:pt x="394" y="1446"/>
                  </a:lnTo>
                  <a:lnTo>
                    <a:pt x="402" y="1456"/>
                  </a:lnTo>
                  <a:lnTo>
                    <a:pt x="405" y="1464"/>
                  </a:lnTo>
                  <a:lnTo>
                    <a:pt x="406" y="1468"/>
                  </a:lnTo>
                  <a:lnTo>
                    <a:pt x="405" y="1468"/>
                  </a:lnTo>
                  <a:lnTo>
                    <a:pt x="403" y="1468"/>
                  </a:lnTo>
                  <a:lnTo>
                    <a:pt x="401" y="1466"/>
                  </a:lnTo>
                  <a:lnTo>
                    <a:pt x="396" y="1464"/>
                  </a:lnTo>
                  <a:lnTo>
                    <a:pt x="388" y="1455"/>
                  </a:lnTo>
                  <a:lnTo>
                    <a:pt x="376" y="1444"/>
                  </a:lnTo>
                  <a:lnTo>
                    <a:pt x="346" y="1413"/>
                  </a:lnTo>
                  <a:lnTo>
                    <a:pt x="309" y="1374"/>
                  </a:lnTo>
                  <a:close/>
                  <a:moveTo>
                    <a:pt x="556" y="1653"/>
                  </a:moveTo>
                  <a:lnTo>
                    <a:pt x="518" y="1610"/>
                  </a:lnTo>
                  <a:lnTo>
                    <a:pt x="489" y="1574"/>
                  </a:lnTo>
                  <a:lnTo>
                    <a:pt x="479" y="1559"/>
                  </a:lnTo>
                  <a:lnTo>
                    <a:pt x="471" y="1547"/>
                  </a:lnTo>
                  <a:lnTo>
                    <a:pt x="467" y="1539"/>
                  </a:lnTo>
                  <a:lnTo>
                    <a:pt x="466" y="1535"/>
                  </a:lnTo>
                  <a:lnTo>
                    <a:pt x="467" y="1534"/>
                  </a:lnTo>
                  <a:lnTo>
                    <a:pt x="469" y="1535"/>
                  </a:lnTo>
                  <a:lnTo>
                    <a:pt x="472" y="1537"/>
                  </a:lnTo>
                  <a:lnTo>
                    <a:pt x="475" y="1539"/>
                  </a:lnTo>
                  <a:lnTo>
                    <a:pt x="485" y="1548"/>
                  </a:lnTo>
                  <a:lnTo>
                    <a:pt x="498" y="1560"/>
                  </a:lnTo>
                  <a:lnTo>
                    <a:pt x="530" y="1592"/>
                  </a:lnTo>
                  <a:lnTo>
                    <a:pt x="568" y="1633"/>
                  </a:lnTo>
                  <a:lnTo>
                    <a:pt x="605" y="1675"/>
                  </a:lnTo>
                  <a:lnTo>
                    <a:pt x="635" y="1712"/>
                  </a:lnTo>
                  <a:lnTo>
                    <a:pt x="646" y="1727"/>
                  </a:lnTo>
                  <a:lnTo>
                    <a:pt x="653" y="1738"/>
                  </a:lnTo>
                  <a:lnTo>
                    <a:pt x="658" y="1747"/>
                  </a:lnTo>
                  <a:lnTo>
                    <a:pt x="659" y="1751"/>
                  </a:lnTo>
                  <a:lnTo>
                    <a:pt x="658" y="1751"/>
                  </a:lnTo>
                  <a:lnTo>
                    <a:pt x="656" y="1751"/>
                  </a:lnTo>
                  <a:lnTo>
                    <a:pt x="652" y="1749"/>
                  </a:lnTo>
                  <a:lnTo>
                    <a:pt x="649" y="1746"/>
                  </a:lnTo>
                  <a:lnTo>
                    <a:pt x="639" y="1738"/>
                  </a:lnTo>
                  <a:lnTo>
                    <a:pt x="626" y="1726"/>
                  </a:lnTo>
                  <a:lnTo>
                    <a:pt x="594" y="1694"/>
                  </a:lnTo>
                  <a:lnTo>
                    <a:pt x="556" y="1653"/>
                  </a:lnTo>
                  <a:close/>
                  <a:moveTo>
                    <a:pt x="291" y="1292"/>
                  </a:moveTo>
                  <a:lnTo>
                    <a:pt x="257" y="1252"/>
                  </a:lnTo>
                  <a:lnTo>
                    <a:pt x="230" y="1219"/>
                  </a:lnTo>
                  <a:lnTo>
                    <a:pt x="221" y="1205"/>
                  </a:lnTo>
                  <a:lnTo>
                    <a:pt x="214" y="1194"/>
                  </a:lnTo>
                  <a:lnTo>
                    <a:pt x="210" y="1187"/>
                  </a:lnTo>
                  <a:lnTo>
                    <a:pt x="209" y="1182"/>
                  </a:lnTo>
                  <a:lnTo>
                    <a:pt x="212" y="1183"/>
                  </a:lnTo>
                  <a:lnTo>
                    <a:pt x="218" y="1187"/>
                  </a:lnTo>
                  <a:lnTo>
                    <a:pt x="227" y="1194"/>
                  </a:lnTo>
                  <a:lnTo>
                    <a:pt x="239" y="1206"/>
                  </a:lnTo>
                  <a:lnTo>
                    <a:pt x="267" y="1235"/>
                  </a:lnTo>
                  <a:lnTo>
                    <a:pt x="301" y="1274"/>
                  </a:lnTo>
                  <a:lnTo>
                    <a:pt x="335" y="1314"/>
                  </a:lnTo>
                  <a:lnTo>
                    <a:pt x="362" y="1347"/>
                  </a:lnTo>
                  <a:lnTo>
                    <a:pt x="372" y="1360"/>
                  </a:lnTo>
                  <a:lnTo>
                    <a:pt x="379" y="1371"/>
                  </a:lnTo>
                  <a:lnTo>
                    <a:pt x="382" y="1379"/>
                  </a:lnTo>
                  <a:lnTo>
                    <a:pt x="384" y="1383"/>
                  </a:lnTo>
                  <a:lnTo>
                    <a:pt x="382" y="1383"/>
                  </a:lnTo>
                  <a:lnTo>
                    <a:pt x="380" y="1383"/>
                  </a:lnTo>
                  <a:lnTo>
                    <a:pt x="378" y="1381"/>
                  </a:lnTo>
                  <a:lnTo>
                    <a:pt x="374" y="1379"/>
                  </a:lnTo>
                  <a:lnTo>
                    <a:pt x="365" y="1371"/>
                  </a:lnTo>
                  <a:lnTo>
                    <a:pt x="353" y="1360"/>
                  </a:lnTo>
                  <a:lnTo>
                    <a:pt x="325" y="1330"/>
                  </a:lnTo>
                  <a:lnTo>
                    <a:pt x="291" y="1292"/>
                  </a:lnTo>
                  <a:close/>
                  <a:moveTo>
                    <a:pt x="526" y="1561"/>
                  </a:moveTo>
                  <a:lnTo>
                    <a:pt x="490" y="1520"/>
                  </a:lnTo>
                  <a:lnTo>
                    <a:pt x="462" y="1484"/>
                  </a:lnTo>
                  <a:lnTo>
                    <a:pt x="452" y="1470"/>
                  </a:lnTo>
                  <a:lnTo>
                    <a:pt x="445" y="1458"/>
                  </a:lnTo>
                  <a:lnTo>
                    <a:pt x="441" y="1451"/>
                  </a:lnTo>
                  <a:lnTo>
                    <a:pt x="440" y="1447"/>
                  </a:lnTo>
                  <a:lnTo>
                    <a:pt x="441" y="1447"/>
                  </a:lnTo>
                  <a:lnTo>
                    <a:pt x="443" y="1447"/>
                  </a:lnTo>
                  <a:lnTo>
                    <a:pt x="445" y="1449"/>
                  </a:lnTo>
                  <a:lnTo>
                    <a:pt x="449" y="1451"/>
                  </a:lnTo>
                  <a:lnTo>
                    <a:pt x="459" y="1460"/>
                  </a:lnTo>
                  <a:lnTo>
                    <a:pt x="471" y="1470"/>
                  </a:lnTo>
                  <a:lnTo>
                    <a:pt x="502" y="1502"/>
                  </a:lnTo>
                  <a:lnTo>
                    <a:pt x="539" y="1542"/>
                  </a:lnTo>
                  <a:lnTo>
                    <a:pt x="574" y="1583"/>
                  </a:lnTo>
                  <a:lnTo>
                    <a:pt x="602" y="1617"/>
                  </a:lnTo>
                  <a:lnTo>
                    <a:pt x="612" y="1631"/>
                  </a:lnTo>
                  <a:lnTo>
                    <a:pt x="620" y="1643"/>
                  </a:lnTo>
                  <a:lnTo>
                    <a:pt x="624" y="1651"/>
                  </a:lnTo>
                  <a:lnTo>
                    <a:pt x="625" y="1654"/>
                  </a:lnTo>
                  <a:lnTo>
                    <a:pt x="624" y="1655"/>
                  </a:lnTo>
                  <a:lnTo>
                    <a:pt x="622" y="1654"/>
                  </a:lnTo>
                  <a:lnTo>
                    <a:pt x="619" y="1653"/>
                  </a:lnTo>
                  <a:lnTo>
                    <a:pt x="616" y="1651"/>
                  </a:lnTo>
                  <a:lnTo>
                    <a:pt x="606" y="1642"/>
                  </a:lnTo>
                  <a:lnTo>
                    <a:pt x="593" y="1631"/>
                  </a:lnTo>
                  <a:lnTo>
                    <a:pt x="563" y="1601"/>
                  </a:lnTo>
                  <a:lnTo>
                    <a:pt x="526" y="1561"/>
                  </a:lnTo>
                  <a:close/>
                  <a:moveTo>
                    <a:pt x="281" y="1219"/>
                  </a:moveTo>
                  <a:lnTo>
                    <a:pt x="249" y="1180"/>
                  </a:lnTo>
                  <a:lnTo>
                    <a:pt x="224" y="1148"/>
                  </a:lnTo>
                  <a:lnTo>
                    <a:pt x="214" y="1135"/>
                  </a:lnTo>
                  <a:lnTo>
                    <a:pt x="208" y="1124"/>
                  </a:lnTo>
                  <a:lnTo>
                    <a:pt x="204" y="1117"/>
                  </a:lnTo>
                  <a:lnTo>
                    <a:pt x="203" y="1113"/>
                  </a:lnTo>
                  <a:lnTo>
                    <a:pt x="204" y="1113"/>
                  </a:lnTo>
                  <a:lnTo>
                    <a:pt x="206" y="1113"/>
                  </a:lnTo>
                  <a:lnTo>
                    <a:pt x="209" y="1114"/>
                  </a:lnTo>
                  <a:lnTo>
                    <a:pt x="212" y="1117"/>
                  </a:lnTo>
                  <a:lnTo>
                    <a:pt x="221" y="1124"/>
                  </a:lnTo>
                  <a:lnTo>
                    <a:pt x="232" y="1135"/>
                  </a:lnTo>
                  <a:lnTo>
                    <a:pt x="259" y="1164"/>
                  </a:lnTo>
                  <a:lnTo>
                    <a:pt x="293" y="1199"/>
                  </a:lnTo>
                  <a:lnTo>
                    <a:pt x="325" y="1238"/>
                  </a:lnTo>
                  <a:lnTo>
                    <a:pt x="350" y="1271"/>
                  </a:lnTo>
                  <a:lnTo>
                    <a:pt x="360" y="1284"/>
                  </a:lnTo>
                  <a:lnTo>
                    <a:pt x="366" y="1294"/>
                  </a:lnTo>
                  <a:lnTo>
                    <a:pt x="369" y="1302"/>
                  </a:lnTo>
                  <a:lnTo>
                    <a:pt x="371" y="1305"/>
                  </a:lnTo>
                  <a:lnTo>
                    <a:pt x="369" y="1306"/>
                  </a:lnTo>
                  <a:lnTo>
                    <a:pt x="367" y="1305"/>
                  </a:lnTo>
                  <a:lnTo>
                    <a:pt x="365" y="1304"/>
                  </a:lnTo>
                  <a:lnTo>
                    <a:pt x="362" y="1302"/>
                  </a:lnTo>
                  <a:lnTo>
                    <a:pt x="353" y="1294"/>
                  </a:lnTo>
                  <a:lnTo>
                    <a:pt x="342" y="1284"/>
                  </a:lnTo>
                  <a:lnTo>
                    <a:pt x="314" y="1256"/>
                  </a:lnTo>
                  <a:lnTo>
                    <a:pt x="281" y="1219"/>
                  </a:lnTo>
                  <a:close/>
                  <a:moveTo>
                    <a:pt x="508" y="1477"/>
                  </a:moveTo>
                  <a:lnTo>
                    <a:pt x="473" y="1438"/>
                  </a:lnTo>
                  <a:lnTo>
                    <a:pt x="446" y="1403"/>
                  </a:lnTo>
                  <a:lnTo>
                    <a:pt x="436" y="1390"/>
                  </a:lnTo>
                  <a:lnTo>
                    <a:pt x="429" y="1380"/>
                  </a:lnTo>
                  <a:lnTo>
                    <a:pt x="426" y="1371"/>
                  </a:lnTo>
                  <a:lnTo>
                    <a:pt x="425" y="1368"/>
                  </a:lnTo>
                  <a:lnTo>
                    <a:pt x="426" y="1367"/>
                  </a:lnTo>
                  <a:lnTo>
                    <a:pt x="428" y="1368"/>
                  </a:lnTo>
                  <a:lnTo>
                    <a:pt x="431" y="1369"/>
                  </a:lnTo>
                  <a:lnTo>
                    <a:pt x="434" y="1371"/>
                  </a:lnTo>
                  <a:lnTo>
                    <a:pt x="443" y="1379"/>
                  </a:lnTo>
                  <a:lnTo>
                    <a:pt x="455" y="1389"/>
                  </a:lnTo>
                  <a:lnTo>
                    <a:pt x="484" y="1420"/>
                  </a:lnTo>
                  <a:lnTo>
                    <a:pt x="520" y="1458"/>
                  </a:lnTo>
                  <a:lnTo>
                    <a:pt x="553" y="1497"/>
                  </a:lnTo>
                  <a:lnTo>
                    <a:pt x="580" y="1532"/>
                  </a:lnTo>
                  <a:lnTo>
                    <a:pt x="591" y="1545"/>
                  </a:lnTo>
                  <a:lnTo>
                    <a:pt x="597" y="1556"/>
                  </a:lnTo>
                  <a:lnTo>
                    <a:pt x="602" y="1563"/>
                  </a:lnTo>
                  <a:lnTo>
                    <a:pt x="603" y="1567"/>
                  </a:lnTo>
                  <a:lnTo>
                    <a:pt x="602" y="1569"/>
                  </a:lnTo>
                  <a:lnTo>
                    <a:pt x="599" y="1567"/>
                  </a:lnTo>
                  <a:lnTo>
                    <a:pt x="596" y="1566"/>
                  </a:lnTo>
                  <a:lnTo>
                    <a:pt x="593" y="1563"/>
                  </a:lnTo>
                  <a:lnTo>
                    <a:pt x="583" y="1556"/>
                  </a:lnTo>
                  <a:lnTo>
                    <a:pt x="572" y="1545"/>
                  </a:lnTo>
                  <a:lnTo>
                    <a:pt x="542" y="1516"/>
                  </a:lnTo>
                  <a:lnTo>
                    <a:pt x="508" y="1477"/>
                  </a:lnTo>
                  <a:close/>
                  <a:moveTo>
                    <a:pt x="89" y="897"/>
                  </a:moveTo>
                  <a:lnTo>
                    <a:pt x="118" y="933"/>
                  </a:lnTo>
                  <a:lnTo>
                    <a:pt x="141" y="963"/>
                  </a:lnTo>
                  <a:lnTo>
                    <a:pt x="149" y="975"/>
                  </a:lnTo>
                  <a:lnTo>
                    <a:pt x="156" y="985"/>
                  </a:lnTo>
                  <a:lnTo>
                    <a:pt x="159" y="992"/>
                  </a:lnTo>
                  <a:lnTo>
                    <a:pt x="159" y="996"/>
                  </a:lnTo>
                  <a:lnTo>
                    <a:pt x="157" y="996"/>
                  </a:lnTo>
                  <a:lnTo>
                    <a:pt x="151" y="991"/>
                  </a:lnTo>
                  <a:lnTo>
                    <a:pt x="144" y="985"/>
                  </a:lnTo>
                  <a:lnTo>
                    <a:pt x="133" y="975"/>
                  </a:lnTo>
                  <a:lnTo>
                    <a:pt x="108" y="949"/>
                  </a:lnTo>
                  <a:lnTo>
                    <a:pt x="78" y="915"/>
                  </a:lnTo>
                  <a:lnTo>
                    <a:pt x="49" y="880"/>
                  </a:lnTo>
                  <a:lnTo>
                    <a:pt x="26" y="850"/>
                  </a:lnTo>
                  <a:lnTo>
                    <a:pt x="19" y="837"/>
                  </a:lnTo>
                  <a:lnTo>
                    <a:pt x="12" y="827"/>
                  </a:lnTo>
                  <a:lnTo>
                    <a:pt x="9" y="821"/>
                  </a:lnTo>
                  <a:lnTo>
                    <a:pt x="9" y="817"/>
                  </a:lnTo>
                  <a:lnTo>
                    <a:pt x="11" y="817"/>
                  </a:lnTo>
                  <a:lnTo>
                    <a:pt x="16" y="821"/>
                  </a:lnTo>
                  <a:lnTo>
                    <a:pt x="24" y="828"/>
                  </a:lnTo>
                  <a:lnTo>
                    <a:pt x="35" y="837"/>
                  </a:lnTo>
                  <a:lnTo>
                    <a:pt x="60" y="864"/>
                  </a:lnTo>
                  <a:lnTo>
                    <a:pt x="89" y="897"/>
                  </a:lnTo>
                  <a:close/>
                  <a:moveTo>
                    <a:pt x="209" y="1053"/>
                  </a:moveTo>
                  <a:lnTo>
                    <a:pt x="209" y="1052"/>
                  </a:lnTo>
                  <a:lnTo>
                    <a:pt x="211" y="1052"/>
                  </a:lnTo>
                  <a:lnTo>
                    <a:pt x="213" y="1054"/>
                  </a:lnTo>
                  <a:lnTo>
                    <a:pt x="216" y="1056"/>
                  </a:lnTo>
                  <a:lnTo>
                    <a:pt x="225" y="1062"/>
                  </a:lnTo>
                  <a:lnTo>
                    <a:pt x="236" y="1072"/>
                  </a:lnTo>
                  <a:lnTo>
                    <a:pt x="263" y="1100"/>
                  </a:lnTo>
                  <a:lnTo>
                    <a:pt x="294" y="1135"/>
                  </a:lnTo>
                  <a:lnTo>
                    <a:pt x="324" y="1172"/>
                  </a:lnTo>
                  <a:lnTo>
                    <a:pt x="349" y="1204"/>
                  </a:lnTo>
                  <a:lnTo>
                    <a:pt x="358" y="1217"/>
                  </a:lnTo>
                  <a:lnTo>
                    <a:pt x="364" y="1226"/>
                  </a:lnTo>
                  <a:lnTo>
                    <a:pt x="368" y="1234"/>
                  </a:lnTo>
                  <a:lnTo>
                    <a:pt x="368" y="1237"/>
                  </a:lnTo>
                  <a:lnTo>
                    <a:pt x="366" y="1237"/>
                  </a:lnTo>
                  <a:lnTo>
                    <a:pt x="360" y="1234"/>
                  </a:lnTo>
                  <a:lnTo>
                    <a:pt x="351" y="1226"/>
                  </a:lnTo>
                  <a:lnTo>
                    <a:pt x="341" y="1217"/>
                  </a:lnTo>
                  <a:lnTo>
                    <a:pt x="314" y="1190"/>
                  </a:lnTo>
                  <a:lnTo>
                    <a:pt x="282" y="1154"/>
                  </a:lnTo>
                  <a:lnTo>
                    <a:pt x="252" y="1117"/>
                  </a:lnTo>
                  <a:lnTo>
                    <a:pt x="227" y="1086"/>
                  </a:lnTo>
                  <a:lnTo>
                    <a:pt x="218" y="1073"/>
                  </a:lnTo>
                  <a:lnTo>
                    <a:pt x="212" y="1063"/>
                  </a:lnTo>
                  <a:lnTo>
                    <a:pt x="209" y="1056"/>
                  </a:lnTo>
                  <a:lnTo>
                    <a:pt x="209" y="1053"/>
                  </a:lnTo>
                  <a:close/>
                  <a:moveTo>
                    <a:pt x="499" y="1402"/>
                  </a:moveTo>
                  <a:lnTo>
                    <a:pt x="467" y="1364"/>
                  </a:lnTo>
                  <a:lnTo>
                    <a:pt x="441" y="1331"/>
                  </a:lnTo>
                  <a:lnTo>
                    <a:pt x="431" y="1318"/>
                  </a:lnTo>
                  <a:lnTo>
                    <a:pt x="425" y="1307"/>
                  </a:lnTo>
                  <a:lnTo>
                    <a:pt x="420" y="1300"/>
                  </a:lnTo>
                  <a:lnTo>
                    <a:pt x="420" y="1297"/>
                  </a:lnTo>
                  <a:lnTo>
                    <a:pt x="421" y="1296"/>
                  </a:lnTo>
                  <a:lnTo>
                    <a:pt x="422" y="1297"/>
                  </a:lnTo>
                  <a:lnTo>
                    <a:pt x="426" y="1298"/>
                  </a:lnTo>
                  <a:lnTo>
                    <a:pt x="429" y="1300"/>
                  </a:lnTo>
                  <a:lnTo>
                    <a:pt x="437" y="1307"/>
                  </a:lnTo>
                  <a:lnTo>
                    <a:pt x="449" y="1317"/>
                  </a:lnTo>
                  <a:lnTo>
                    <a:pt x="477" y="1346"/>
                  </a:lnTo>
                  <a:lnTo>
                    <a:pt x="511" y="1382"/>
                  </a:lnTo>
                  <a:lnTo>
                    <a:pt x="543" y="1421"/>
                  </a:lnTo>
                  <a:lnTo>
                    <a:pt x="569" y="1453"/>
                  </a:lnTo>
                  <a:lnTo>
                    <a:pt x="579" y="1467"/>
                  </a:lnTo>
                  <a:lnTo>
                    <a:pt x="585" y="1477"/>
                  </a:lnTo>
                  <a:lnTo>
                    <a:pt x="590" y="1484"/>
                  </a:lnTo>
                  <a:lnTo>
                    <a:pt x="590" y="1489"/>
                  </a:lnTo>
                  <a:lnTo>
                    <a:pt x="589" y="1489"/>
                  </a:lnTo>
                  <a:lnTo>
                    <a:pt x="588" y="1489"/>
                  </a:lnTo>
                  <a:lnTo>
                    <a:pt x="584" y="1488"/>
                  </a:lnTo>
                  <a:lnTo>
                    <a:pt x="581" y="1484"/>
                  </a:lnTo>
                  <a:lnTo>
                    <a:pt x="572" y="1478"/>
                  </a:lnTo>
                  <a:lnTo>
                    <a:pt x="561" y="1467"/>
                  </a:lnTo>
                  <a:lnTo>
                    <a:pt x="532" y="1439"/>
                  </a:lnTo>
                  <a:lnTo>
                    <a:pt x="499" y="1402"/>
                  </a:lnTo>
                  <a:close/>
                  <a:moveTo>
                    <a:pt x="175" y="944"/>
                  </a:moveTo>
                  <a:lnTo>
                    <a:pt x="173" y="944"/>
                  </a:lnTo>
                  <a:lnTo>
                    <a:pt x="168" y="940"/>
                  </a:lnTo>
                  <a:lnTo>
                    <a:pt x="160" y="934"/>
                  </a:lnTo>
                  <a:lnTo>
                    <a:pt x="150" y="925"/>
                  </a:lnTo>
                  <a:lnTo>
                    <a:pt x="127" y="901"/>
                  </a:lnTo>
                  <a:lnTo>
                    <a:pt x="97" y="867"/>
                  </a:lnTo>
                  <a:lnTo>
                    <a:pt x="69" y="834"/>
                  </a:lnTo>
                  <a:lnTo>
                    <a:pt x="48" y="804"/>
                  </a:lnTo>
                  <a:lnTo>
                    <a:pt x="40" y="793"/>
                  </a:lnTo>
                  <a:lnTo>
                    <a:pt x="34" y="783"/>
                  </a:lnTo>
                  <a:lnTo>
                    <a:pt x="32" y="776"/>
                  </a:lnTo>
                  <a:lnTo>
                    <a:pt x="31" y="773"/>
                  </a:lnTo>
                  <a:lnTo>
                    <a:pt x="34" y="773"/>
                  </a:lnTo>
                  <a:lnTo>
                    <a:pt x="38" y="776"/>
                  </a:lnTo>
                  <a:lnTo>
                    <a:pt x="46" y="783"/>
                  </a:lnTo>
                  <a:lnTo>
                    <a:pt x="55" y="792"/>
                  </a:lnTo>
                  <a:lnTo>
                    <a:pt x="80" y="817"/>
                  </a:lnTo>
                  <a:lnTo>
                    <a:pt x="108" y="850"/>
                  </a:lnTo>
                  <a:lnTo>
                    <a:pt x="136" y="883"/>
                  </a:lnTo>
                  <a:lnTo>
                    <a:pt x="158" y="912"/>
                  </a:lnTo>
                  <a:lnTo>
                    <a:pt x="165" y="924"/>
                  </a:lnTo>
                  <a:lnTo>
                    <a:pt x="172" y="934"/>
                  </a:lnTo>
                  <a:lnTo>
                    <a:pt x="175" y="940"/>
                  </a:lnTo>
                  <a:lnTo>
                    <a:pt x="175" y="944"/>
                  </a:lnTo>
                  <a:close/>
                  <a:moveTo>
                    <a:pt x="305" y="1079"/>
                  </a:moveTo>
                  <a:lnTo>
                    <a:pt x="334" y="1113"/>
                  </a:lnTo>
                  <a:lnTo>
                    <a:pt x="358" y="1143"/>
                  </a:lnTo>
                  <a:lnTo>
                    <a:pt x="366" y="1156"/>
                  </a:lnTo>
                  <a:lnTo>
                    <a:pt x="372" y="1166"/>
                  </a:lnTo>
                  <a:lnTo>
                    <a:pt x="375" y="1172"/>
                  </a:lnTo>
                  <a:lnTo>
                    <a:pt x="376" y="1177"/>
                  </a:lnTo>
                  <a:lnTo>
                    <a:pt x="373" y="1177"/>
                  </a:lnTo>
                  <a:lnTo>
                    <a:pt x="367" y="1172"/>
                  </a:lnTo>
                  <a:lnTo>
                    <a:pt x="360" y="1166"/>
                  </a:lnTo>
                  <a:lnTo>
                    <a:pt x="349" y="1156"/>
                  </a:lnTo>
                  <a:lnTo>
                    <a:pt x="323" y="1130"/>
                  </a:lnTo>
                  <a:lnTo>
                    <a:pt x="293" y="1097"/>
                  </a:lnTo>
                  <a:lnTo>
                    <a:pt x="264" y="1061"/>
                  </a:lnTo>
                  <a:lnTo>
                    <a:pt x="241" y="1031"/>
                  </a:lnTo>
                  <a:lnTo>
                    <a:pt x="232" y="1019"/>
                  </a:lnTo>
                  <a:lnTo>
                    <a:pt x="226" y="1010"/>
                  </a:lnTo>
                  <a:lnTo>
                    <a:pt x="223" y="1002"/>
                  </a:lnTo>
                  <a:lnTo>
                    <a:pt x="223" y="999"/>
                  </a:lnTo>
                  <a:lnTo>
                    <a:pt x="225" y="999"/>
                  </a:lnTo>
                  <a:lnTo>
                    <a:pt x="230" y="1002"/>
                  </a:lnTo>
                  <a:lnTo>
                    <a:pt x="239" y="1008"/>
                  </a:lnTo>
                  <a:lnTo>
                    <a:pt x="249" y="1018"/>
                  </a:lnTo>
                  <a:lnTo>
                    <a:pt x="274" y="1044"/>
                  </a:lnTo>
                  <a:lnTo>
                    <a:pt x="305" y="1079"/>
                  </a:lnTo>
                  <a:close/>
                  <a:moveTo>
                    <a:pt x="426" y="1233"/>
                  </a:moveTo>
                  <a:lnTo>
                    <a:pt x="427" y="1233"/>
                  </a:lnTo>
                  <a:lnTo>
                    <a:pt x="428" y="1233"/>
                  </a:lnTo>
                  <a:lnTo>
                    <a:pt x="431" y="1234"/>
                  </a:lnTo>
                  <a:lnTo>
                    <a:pt x="434" y="1236"/>
                  </a:lnTo>
                  <a:lnTo>
                    <a:pt x="443" y="1244"/>
                  </a:lnTo>
                  <a:lnTo>
                    <a:pt x="454" y="1253"/>
                  </a:lnTo>
                  <a:lnTo>
                    <a:pt x="481" y="1280"/>
                  </a:lnTo>
                  <a:lnTo>
                    <a:pt x="513" y="1316"/>
                  </a:lnTo>
                  <a:lnTo>
                    <a:pt x="544" y="1353"/>
                  </a:lnTo>
                  <a:lnTo>
                    <a:pt x="569" y="1384"/>
                  </a:lnTo>
                  <a:lnTo>
                    <a:pt x="578" y="1397"/>
                  </a:lnTo>
                  <a:lnTo>
                    <a:pt x="584" y="1408"/>
                  </a:lnTo>
                  <a:lnTo>
                    <a:pt x="589" y="1414"/>
                  </a:lnTo>
                  <a:lnTo>
                    <a:pt x="589" y="1419"/>
                  </a:lnTo>
                  <a:lnTo>
                    <a:pt x="588" y="1419"/>
                  </a:lnTo>
                  <a:lnTo>
                    <a:pt x="585" y="1419"/>
                  </a:lnTo>
                  <a:lnTo>
                    <a:pt x="583" y="1417"/>
                  </a:lnTo>
                  <a:lnTo>
                    <a:pt x="580" y="1415"/>
                  </a:lnTo>
                  <a:lnTo>
                    <a:pt x="571" y="1408"/>
                  </a:lnTo>
                  <a:lnTo>
                    <a:pt x="561" y="1398"/>
                  </a:lnTo>
                  <a:lnTo>
                    <a:pt x="532" y="1371"/>
                  </a:lnTo>
                  <a:lnTo>
                    <a:pt x="500" y="1335"/>
                  </a:lnTo>
                  <a:lnTo>
                    <a:pt x="470" y="1299"/>
                  </a:lnTo>
                  <a:lnTo>
                    <a:pt x="445" y="1267"/>
                  </a:lnTo>
                  <a:lnTo>
                    <a:pt x="436" y="1255"/>
                  </a:lnTo>
                  <a:lnTo>
                    <a:pt x="430" y="1244"/>
                  </a:lnTo>
                  <a:lnTo>
                    <a:pt x="426" y="1237"/>
                  </a:lnTo>
                  <a:lnTo>
                    <a:pt x="426" y="1233"/>
                  </a:lnTo>
                  <a:close/>
                  <a:moveTo>
                    <a:pt x="137" y="809"/>
                  </a:moveTo>
                  <a:lnTo>
                    <a:pt x="163" y="841"/>
                  </a:lnTo>
                  <a:lnTo>
                    <a:pt x="185" y="869"/>
                  </a:lnTo>
                  <a:lnTo>
                    <a:pt x="192" y="881"/>
                  </a:lnTo>
                  <a:lnTo>
                    <a:pt x="198" y="890"/>
                  </a:lnTo>
                  <a:lnTo>
                    <a:pt x="200" y="896"/>
                  </a:lnTo>
                  <a:lnTo>
                    <a:pt x="201" y="899"/>
                  </a:lnTo>
                  <a:lnTo>
                    <a:pt x="198" y="899"/>
                  </a:lnTo>
                  <a:lnTo>
                    <a:pt x="194" y="896"/>
                  </a:lnTo>
                  <a:lnTo>
                    <a:pt x="186" y="891"/>
                  </a:lnTo>
                  <a:lnTo>
                    <a:pt x="176" y="882"/>
                  </a:lnTo>
                  <a:lnTo>
                    <a:pt x="154" y="858"/>
                  </a:lnTo>
                  <a:lnTo>
                    <a:pt x="127" y="827"/>
                  </a:lnTo>
                  <a:lnTo>
                    <a:pt x="100" y="795"/>
                  </a:lnTo>
                  <a:lnTo>
                    <a:pt x="79" y="767"/>
                  </a:lnTo>
                  <a:lnTo>
                    <a:pt x="70" y="755"/>
                  </a:lnTo>
                  <a:lnTo>
                    <a:pt x="65" y="746"/>
                  </a:lnTo>
                  <a:lnTo>
                    <a:pt x="63" y="740"/>
                  </a:lnTo>
                  <a:lnTo>
                    <a:pt x="62" y="736"/>
                  </a:lnTo>
                  <a:lnTo>
                    <a:pt x="65" y="735"/>
                  </a:lnTo>
                  <a:lnTo>
                    <a:pt x="69" y="739"/>
                  </a:lnTo>
                  <a:lnTo>
                    <a:pt x="77" y="745"/>
                  </a:lnTo>
                  <a:lnTo>
                    <a:pt x="87" y="754"/>
                  </a:lnTo>
                  <a:lnTo>
                    <a:pt x="109" y="778"/>
                  </a:lnTo>
                  <a:lnTo>
                    <a:pt x="137" y="809"/>
                  </a:lnTo>
                  <a:close/>
                  <a:moveTo>
                    <a:pt x="325" y="1029"/>
                  </a:moveTo>
                  <a:lnTo>
                    <a:pt x="353" y="1062"/>
                  </a:lnTo>
                  <a:lnTo>
                    <a:pt x="376" y="1092"/>
                  </a:lnTo>
                  <a:lnTo>
                    <a:pt x="384" y="1103"/>
                  </a:lnTo>
                  <a:lnTo>
                    <a:pt x="390" y="1112"/>
                  </a:lnTo>
                  <a:lnTo>
                    <a:pt x="392" y="1120"/>
                  </a:lnTo>
                  <a:lnTo>
                    <a:pt x="393" y="1123"/>
                  </a:lnTo>
                  <a:lnTo>
                    <a:pt x="390" y="1123"/>
                  </a:lnTo>
                  <a:lnTo>
                    <a:pt x="385" y="1120"/>
                  </a:lnTo>
                  <a:lnTo>
                    <a:pt x="377" y="1113"/>
                  </a:lnTo>
                  <a:lnTo>
                    <a:pt x="367" y="1105"/>
                  </a:lnTo>
                  <a:lnTo>
                    <a:pt x="342" y="1080"/>
                  </a:lnTo>
                  <a:lnTo>
                    <a:pt x="313" y="1047"/>
                  </a:lnTo>
                  <a:lnTo>
                    <a:pt x="285" y="1013"/>
                  </a:lnTo>
                  <a:lnTo>
                    <a:pt x="264" y="984"/>
                  </a:lnTo>
                  <a:lnTo>
                    <a:pt x="255" y="972"/>
                  </a:lnTo>
                  <a:lnTo>
                    <a:pt x="250" y="963"/>
                  </a:lnTo>
                  <a:lnTo>
                    <a:pt x="246" y="956"/>
                  </a:lnTo>
                  <a:lnTo>
                    <a:pt x="245" y="952"/>
                  </a:lnTo>
                  <a:lnTo>
                    <a:pt x="249" y="952"/>
                  </a:lnTo>
                  <a:lnTo>
                    <a:pt x="254" y="956"/>
                  </a:lnTo>
                  <a:lnTo>
                    <a:pt x="262" y="962"/>
                  </a:lnTo>
                  <a:lnTo>
                    <a:pt x="271" y="971"/>
                  </a:lnTo>
                  <a:lnTo>
                    <a:pt x="296" y="996"/>
                  </a:lnTo>
                  <a:lnTo>
                    <a:pt x="325" y="1029"/>
                  </a:lnTo>
                  <a:close/>
                  <a:moveTo>
                    <a:pt x="525" y="1257"/>
                  </a:moveTo>
                  <a:lnTo>
                    <a:pt x="555" y="1292"/>
                  </a:lnTo>
                  <a:lnTo>
                    <a:pt x="578" y="1322"/>
                  </a:lnTo>
                  <a:lnTo>
                    <a:pt x="586" y="1334"/>
                  </a:lnTo>
                  <a:lnTo>
                    <a:pt x="593" y="1345"/>
                  </a:lnTo>
                  <a:lnTo>
                    <a:pt x="596" y="1352"/>
                  </a:lnTo>
                  <a:lnTo>
                    <a:pt x="597" y="1356"/>
                  </a:lnTo>
                  <a:lnTo>
                    <a:pt x="596" y="1356"/>
                  </a:lnTo>
                  <a:lnTo>
                    <a:pt x="594" y="1356"/>
                  </a:lnTo>
                  <a:lnTo>
                    <a:pt x="592" y="1354"/>
                  </a:lnTo>
                  <a:lnTo>
                    <a:pt x="589" y="1352"/>
                  </a:lnTo>
                  <a:lnTo>
                    <a:pt x="580" y="1345"/>
                  </a:lnTo>
                  <a:lnTo>
                    <a:pt x="570" y="1337"/>
                  </a:lnTo>
                  <a:lnTo>
                    <a:pt x="543" y="1310"/>
                  </a:lnTo>
                  <a:lnTo>
                    <a:pt x="512" y="1276"/>
                  </a:lnTo>
                  <a:lnTo>
                    <a:pt x="483" y="1240"/>
                  </a:lnTo>
                  <a:lnTo>
                    <a:pt x="459" y="1210"/>
                  </a:lnTo>
                  <a:lnTo>
                    <a:pt x="450" y="1198"/>
                  </a:lnTo>
                  <a:lnTo>
                    <a:pt x="444" y="1189"/>
                  </a:lnTo>
                  <a:lnTo>
                    <a:pt x="441" y="1181"/>
                  </a:lnTo>
                  <a:lnTo>
                    <a:pt x="441" y="1178"/>
                  </a:lnTo>
                  <a:lnTo>
                    <a:pt x="442" y="1177"/>
                  </a:lnTo>
                  <a:lnTo>
                    <a:pt x="444" y="1178"/>
                  </a:lnTo>
                  <a:lnTo>
                    <a:pt x="446" y="1179"/>
                  </a:lnTo>
                  <a:lnTo>
                    <a:pt x="449" y="1181"/>
                  </a:lnTo>
                  <a:lnTo>
                    <a:pt x="457" y="1188"/>
                  </a:lnTo>
                  <a:lnTo>
                    <a:pt x="468" y="1197"/>
                  </a:lnTo>
                  <a:lnTo>
                    <a:pt x="494" y="1223"/>
                  </a:lnTo>
                  <a:lnTo>
                    <a:pt x="525" y="1257"/>
                  </a:lnTo>
                  <a:close/>
                  <a:moveTo>
                    <a:pt x="174" y="775"/>
                  </a:moveTo>
                  <a:lnTo>
                    <a:pt x="200" y="807"/>
                  </a:lnTo>
                  <a:lnTo>
                    <a:pt x="219" y="833"/>
                  </a:lnTo>
                  <a:lnTo>
                    <a:pt x="227" y="844"/>
                  </a:lnTo>
                  <a:lnTo>
                    <a:pt x="232" y="853"/>
                  </a:lnTo>
                  <a:lnTo>
                    <a:pt x="236" y="860"/>
                  </a:lnTo>
                  <a:lnTo>
                    <a:pt x="236" y="863"/>
                  </a:lnTo>
                  <a:lnTo>
                    <a:pt x="233" y="863"/>
                  </a:lnTo>
                  <a:lnTo>
                    <a:pt x="228" y="860"/>
                  </a:lnTo>
                  <a:lnTo>
                    <a:pt x="221" y="854"/>
                  </a:lnTo>
                  <a:lnTo>
                    <a:pt x="212" y="845"/>
                  </a:lnTo>
                  <a:lnTo>
                    <a:pt x="189" y="823"/>
                  </a:lnTo>
                  <a:lnTo>
                    <a:pt x="163" y="793"/>
                  </a:lnTo>
                  <a:lnTo>
                    <a:pt x="137" y="761"/>
                  </a:lnTo>
                  <a:lnTo>
                    <a:pt x="118" y="734"/>
                  </a:lnTo>
                  <a:lnTo>
                    <a:pt x="110" y="724"/>
                  </a:lnTo>
                  <a:lnTo>
                    <a:pt x="105" y="715"/>
                  </a:lnTo>
                  <a:lnTo>
                    <a:pt x="103" y="708"/>
                  </a:lnTo>
                  <a:lnTo>
                    <a:pt x="102" y="705"/>
                  </a:lnTo>
                  <a:lnTo>
                    <a:pt x="105" y="705"/>
                  </a:lnTo>
                  <a:lnTo>
                    <a:pt x="109" y="707"/>
                  </a:lnTo>
                  <a:lnTo>
                    <a:pt x="117" y="714"/>
                  </a:lnTo>
                  <a:lnTo>
                    <a:pt x="126" y="721"/>
                  </a:lnTo>
                  <a:lnTo>
                    <a:pt x="148" y="745"/>
                  </a:lnTo>
                  <a:lnTo>
                    <a:pt x="174" y="775"/>
                  </a:lnTo>
                  <a:close/>
                  <a:moveTo>
                    <a:pt x="355" y="986"/>
                  </a:moveTo>
                  <a:lnTo>
                    <a:pt x="382" y="1018"/>
                  </a:lnTo>
                  <a:lnTo>
                    <a:pt x="403" y="1046"/>
                  </a:lnTo>
                  <a:lnTo>
                    <a:pt x="411" y="1058"/>
                  </a:lnTo>
                  <a:lnTo>
                    <a:pt x="417" y="1067"/>
                  </a:lnTo>
                  <a:lnTo>
                    <a:pt x="419" y="1073"/>
                  </a:lnTo>
                  <a:lnTo>
                    <a:pt x="420" y="1076"/>
                  </a:lnTo>
                  <a:lnTo>
                    <a:pt x="417" y="1076"/>
                  </a:lnTo>
                  <a:lnTo>
                    <a:pt x="412" y="1074"/>
                  </a:lnTo>
                  <a:lnTo>
                    <a:pt x="405" y="1068"/>
                  </a:lnTo>
                  <a:lnTo>
                    <a:pt x="395" y="1059"/>
                  </a:lnTo>
                  <a:lnTo>
                    <a:pt x="372" y="1035"/>
                  </a:lnTo>
                  <a:lnTo>
                    <a:pt x="344" y="1004"/>
                  </a:lnTo>
                  <a:lnTo>
                    <a:pt x="317" y="972"/>
                  </a:lnTo>
                  <a:lnTo>
                    <a:pt x="295" y="944"/>
                  </a:lnTo>
                  <a:lnTo>
                    <a:pt x="287" y="932"/>
                  </a:lnTo>
                  <a:lnTo>
                    <a:pt x="282" y="923"/>
                  </a:lnTo>
                  <a:lnTo>
                    <a:pt x="279" y="917"/>
                  </a:lnTo>
                  <a:lnTo>
                    <a:pt x="279" y="912"/>
                  </a:lnTo>
                  <a:lnTo>
                    <a:pt x="280" y="912"/>
                  </a:lnTo>
                  <a:lnTo>
                    <a:pt x="281" y="912"/>
                  </a:lnTo>
                  <a:lnTo>
                    <a:pt x="283" y="913"/>
                  </a:lnTo>
                  <a:lnTo>
                    <a:pt x="286" y="916"/>
                  </a:lnTo>
                  <a:lnTo>
                    <a:pt x="294" y="922"/>
                  </a:lnTo>
                  <a:lnTo>
                    <a:pt x="304" y="931"/>
                  </a:lnTo>
                  <a:lnTo>
                    <a:pt x="327" y="954"/>
                  </a:lnTo>
                  <a:lnTo>
                    <a:pt x="355" y="986"/>
                  </a:lnTo>
                  <a:close/>
                  <a:moveTo>
                    <a:pt x="547" y="1205"/>
                  </a:moveTo>
                  <a:lnTo>
                    <a:pt x="575" y="1238"/>
                  </a:lnTo>
                  <a:lnTo>
                    <a:pt x="597" y="1267"/>
                  </a:lnTo>
                  <a:lnTo>
                    <a:pt x="606" y="1279"/>
                  </a:lnTo>
                  <a:lnTo>
                    <a:pt x="611" y="1289"/>
                  </a:lnTo>
                  <a:lnTo>
                    <a:pt x="615" y="1297"/>
                  </a:lnTo>
                  <a:lnTo>
                    <a:pt x="616" y="1300"/>
                  </a:lnTo>
                  <a:lnTo>
                    <a:pt x="612" y="1300"/>
                  </a:lnTo>
                  <a:lnTo>
                    <a:pt x="607" y="1297"/>
                  </a:lnTo>
                  <a:lnTo>
                    <a:pt x="599" y="1290"/>
                  </a:lnTo>
                  <a:lnTo>
                    <a:pt x="589" y="1281"/>
                  </a:lnTo>
                  <a:lnTo>
                    <a:pt x="564" y="1257"/>
                  </a:lnTo>
                  <a:lnTo>
                    <a:pt x="535" y="1224"/>
                  </a:lnTo>
                  <a:lnTo>
                    <a:pt x="506" y="1190"/>
                  </a:lnTo>
                  <a:lnTo>
                    <a:pt x="483" y="1161"/>
                  </a:lnTo>
                  <a:lnTo>
                    <a:pt x="475" y="1149"/>
                  </a:lnTo>
                  <a:lnTo>
                    <a:pt x="469" y="1140"/>
                  </a:lnTo>
                  <a:lnTo>
                    <a:pt x="466" y="1133"/>
                  </a:lnTo>
                  <a:lnTo>
                    <a:pt x="466" y="1129"/>
                  </a:lnTo>
                  <a:lnTo>
                    <a:pt x="468" y="1129"/>
                  </a:lnTo>
                  <a:lnTo>
                    <a:pt x="473" y="1133"/>
                  </a:lnTo>
                  <a:lnTo>
                    <a:pt x="482" y="1138"/>
                  </a:lnTo>
                  <a:lnTo>
                    <a:pt x="491" y="1148"/>
                  </a:lnTo>
                  <a:lnTo>
                    <a:pt x="516" y="1172"/>
                  </a:lnTo>
                  <a:lnTo>
                    <a:pt x="547" y="1205"/>
                  </a:lnTo>
                  <a:close/>
                  <a:moveTo>
                    <a:pt x="221" y="747"/>
                  </a:moveTo>
                  <a:lnTo>
                    <a:pt x="245" y="778"/>
                  </a:lnTo>
                  <a:lnTo>
                    <a:pt x="264" y="803"/>
                  </a:lnTo>
                  <a:lnTo>
                    <a:pt x="271" y="813"/>
                  </a:lnTo>
                  <a:lnTo>
                    <a:pt x="277" y="822"/>
                  </a:lnTo>
                  <a:lnTo>
                    <a:pt x="279" y="828"/>
                  </a:lnTo>
                  <a:lnTo>
                    <a:pt x="279" y="831"/>
                  </a:lnTo>
                  <a:lnTo>
                    <a:pt x="278" y="833"/>
                  </a:lnTo>
                  <a:lnTo>
                    <a:pt x="277" y="831"/>
                  </a:lnTo>
                  <a:lnTo>
                    <a:pt x="274" y="830"/>
                  </a:lnTo>
                  <a:lnTo>
                    <a:pt x="272" y="829"/>
                  </a:lnTo>
                  <a:lnTo>
                    <a:pt x="265" y="824"/>
                  </a:lnTo>
                  <a:lnTo>
                    <a:pt x="256" y="815"/>
                  </a:lnTo>
                  <a:lnTo>
                    <a:pt x="235" y="794"/>
                  </a:lnTo>
                  <a:lnTo>
                    <a:pt x="210" y="765"/>
                  </a:lnTo>
                  <a:lnTo>
                    <a:pt x="185" y="735"/>
                  </a:lnTo>
                  <a:lnTo>
                    <a:pt x="165" y="710"/>
                  </a:lnTo>
                  <a:lnTo>
                    <a:pt x="159" y="699"/>
                  </a:lnTo>
                  <a:lnTo>
                    <a:pt x="154" y="690"/>
                  </a:lnTo>
                  <a:lnTo>
                    <a:pt x="151" y="684"/>
                  </a:lnTo>
                  <a:lnTo>
                    <a:pt x="151" y="680"/>
                  </a:lnTo>
                  <a:lnTo>
                    <a:pt x="154" y="680"/>
                  </a:lnTo>
                  <a:lnTo>
                    <a:pt x="158" y="683"/>
                  </a:lnTo>
                  <a:lnTo>
                    <a:pt x="165" y="688"/>
                  </a:lnTo>
                  <a:lnTo>
                    <a:pt x="174" y="697"/>
                  </a:lnTo>
                  <a:lnTo>
                    <a:pt x="196" y="718"/>
                  </a:lnTo>
                  <a:lnTo>
                    <a:pt x="221" y="747"/>
                  </a:lnTo>
                  <a:close/>
                  <a:moveTo>
                    <a:pt x="394" y="949"/>
                  </a:moveTo>
                  <a:lnTo>
                    <a:pt x="420" y="980"/>
                  </a:lnTo>
                  <a:lnTo>
                    <a:pt x="440" y="1007"/>
                  </a:lnTo>
                  <a:lnTo>
                    <a:pt x="447" y="1018"/>
                  </a:lnTo>
                  <a:lnTo>
                    <a:pt x="453" y="1027"/>
                  </a:lnTo>
                  <a:lnTo>
                    <a:pt x="456" y="1033"/>
                  </a:lnTo>
                  <a:lnTo>
                    <a:pt x="456" y="1038"/>
                  </a:lnTo>
                  <a:lnTo>
                    <a:pt x="455" y="1038"/>
                  </a:lnTo>
                  <a:lnTo>
                    <a:pt x="454" y="1038"/>
                  </a:lnTo>
                  <a:lnTo>
                    <a:pt x="452" y="1037"/>
                  </a:lnTo>
                  <a:lnTo>
                    <a:pt x="448" y="1034"/>
                  </a:lnTo>
                  <a:lnTo>
                    <a:pt x="441" y="1029"/>
                  </a:lnTo>
                  <a:lnTo>
                    <a:pt x="432" y="1021"/>
                  </a:lnTo>
                  <a:lnTo>
                    <a:pt x="409" y="998"/>
                  </a:lnTo>
                  <a:lnTo>
                    <a:pt x="382" y="967"/>
                  </a:lnTo>
                  <a:lnTo>
                    <a:pt x="355" y="936"/>
                  </a:lnTo>
                  <a:lnTo>
                    <a:pt x="336" y="909"/>
                  </a:lnTo>
                  <a:lnTo>
                    <a:pt x="328" y="898"/>
                  </a:lnTo>
                  <a:lnTo>
                    <a:pt x="323" y="890"/>
                  </a:lnTo>
                  <a:lnTo>
                    <a:pt x="320" y="883"/>
                  </a:lnTo>
                  <a:lnTo>
                    <a:pt x="320" y="880"/>
                  </a:lnTo>
                  <a:lnTo>
                    <a:pt x="323" y="879"/>
                  </a:lnTo>
                  <a:lnTo>
                    <a:pt x="327" y="882"/>
                  </a:lnTo>
                  <a:lnTo>
                    <a:pt x="335" y="888"/>
                  </a:lnTo>
                  <a:lnTo>
                    <a:pt x="345" y="896"/>
                  </a:lnTo>
                  <a:lnTo>
                    <a:pt x="367" y="919"/>
                  </a:lnTo>
                  <a:lnTo>
                    <a:pt x="394" y="949"/>
                  </a:lnTo>
                  <a:close/>
                  <a:moveTo>
                    <a:pt x="578" y="1160"/>
                  </a:moveTo>
                  <a:lnTo>
                    <a:pt x="605" y="1192"/>
                  </a:lnTo>
                  <a:lnTo>
                    <a:pt x="626" y="1220"/>
                  </a:lnTo>
                  <a:lnTo>
                    <a:pt x="635" y="1232"/>
                  </a:lnTo>
                  <a:lnTo>
                    <a:pt x="640" y="1240"/>
                  </a:lnTo>
                  <a:lnTo>
                    <a:pt x="644" y="1248"/>
                  </a:lnTo>
                  <a:lnTo>
                    <a:pt x="644" y="1251"/>
                  </a:lnTo>
                  <a:lnTo>
                    <a:pt x="643" y="1252"/>
                  </a:lnTo>
                  <a:lnTo>
                    <a:pt x="640" y="1251"/>
                  </a:lnTo>
                  <a:lnTo>
                    <a:pt x="638" y="1250"/>
                  </a:lnTo>
                  <a:lnTo>
                    <a:pt x="635" y="1249"/>
                  </a:lnTo>
                  <a:lnTo>
                    <a:pt x="627" y="1243"/>
                  </a:lnTo>
                  <a:lnTo>
                    <a:pt x="618" y="1234"/>
                  </a:lnTo>
                  <a:lnTo>
                    <a:pt x="594" y="1210"/>
                  </a:lnTo>
                  <a:lnTo>
                    <a:pt x="566" y="1179"/>
                  </a:lnTo>
                  <a:lnTo>
                    <a:pt x="538" y="1147"/>
                  </a:lnTo>
                  <a:lnTo>
                    <a:pt x="516" y="1119"/>
                  </a:lnTo>
                  <a:lnTo>
                    <a:pt x="509" y="1107"/>
                  </a:lnTo>
                  <a:lnTo>
                    <a:pt x="503" y="1098"/>
                  </a:lnTo>
                  <a:lnTo>
                    <a:pt x="500" y="1090"/>
                  </a:lnTo>
                  <a:lnTo>
                    <a:pt x="500" y="1087"/>
                  </a:lnTo>
                  <a:lnTo>
                    <a:pt x="501" y="1087"/>
                  </a:lnTo>
                  <a:lnTo>
                    <a:pt x="502" y="1087"/>
                  </a:lnTo>
                  <a:lnTo>
                    <a:pt x="504" y="1088"/>
                  </a:lnTo>
                  <a:lnTo>
                    <a:pt x="508" y="1090"/>
                  </a:lnTo>
                  <a:lnTo>
                    <a:pt x="515" y="1096"/>
                  </a:lnTo>
                  <a:lnTo>
                    <a:pt x="525" y="1105"/>
                  </a:lnTo>
                  <a:lnTo>
                    <a:pt x="550" y="1128"/>
                  </a:lnTo>
                  <a:lnTo>
                    <a:pt x="578" y="1160"/>
                  </a:lnTo>
                  <a:close/>
                  <a:moveTo>
                    <a:pt x="119" y="540"/>
                  </a:moveTo>
                  <a:lnTo>
                    <a:pt x="141" y="567"/>
                  </a:lnTo>
                  <a:lnTo>
                    <a:pt x="158" y="591"/>
                  </a:lnTo>
                  <a:lnTo>
                    <a:pt x="164" y="601"/>
                  </a:lnTo>
                  <a:lnTo>
                    <a:pt x="169" y="609"/>
                  </a:lnTo>
                  <a:lnTo>
                    <a:pt x="171" y="615"/>
                  </a:lnTo>
                  <a:lnTo>
                    <a:pt x="171" y="618"/>
                  </a:lnTo>
                  <a:lnTo>
                    <a:pt x="169" y="618"/>
                  </a:lnTo>
                  <a:lnTo>
                    <a:pt x="164" y="616"/>
                  </a:lnTo>
                  <a:lnTo>
                    <a:pt x="158" y="610"/>
                  </a:lnTo>
                  <a:lnTo>
                    <a:pt x="150" y="603"/>
                  </a:lnTo>
                  <a:lnTo>
                    <a:pt x="131" y="583"/>
                  </a:lnTo>
                  <a:lnTo>
                    <a:pt x="108" y="557"/>
                  </a:lnTo>
                  <a:lnTo>
                    <a:pt x="86" y="529"/>
                  </a:lnTo>
                  <a:lnTo>
                    <a:pt x="68" y="506"/>
                  </a:lnTo>
                  <a:lnTo>
                    <a:pt x="62" y="496"/>
                  </a:lnTo>
                  <a:lnTo>
                    <a:pt x="58" y="487"/>
                  </a:lnTo>
                  <a:lnTo>
                    <a:pt x="55" y="482"/>
                  </a:lnTo>
                  <a:lnTo>
                    <a:pt x="55" y="479"/>
                  </a:lnTo>
                  <a:lnTo>
                    <a:pt x="58" y="479"/>
                  </a:lnTo>
                  <a:lnTo>
                    <a:pt x="62" y="481"/>
                  </a:lnTo>
                  <a:lnTo>
                    <a:pt x="68" y="486"/>
                  </a:lnTo>
                  <a:lnTo>
                    <a:pt x="76" y="494"/>
                  </a:lnTo>
                  <a:lnTo>
                    <a:pt x="95" y="513"/>
                  </a:lnTo>
                  <a:lnTo>
                    <a:pt x="119" y="540"/>
                  </a:lnTo>
                  <a:close/>
                  <a:moveTo>
                    <a:pt x="276" y="726"/>
                  </a:moveTo>
                  <a:lnTo>
                    <a:pt x="299" y="754"/>
                  </a:lnTo>
                  <a:lnTo>
                    <a:pt x="318" y="779"/>
                  </a:lnTo>
                  <a:lnTo>
                    <a:pt x="324" y="789"/>
                  </a:lnTo>
                  <a:lnTo>
                    <a:pt x="328" y="797"/>
                  </a:lnTo>
                  <a:lnTo>
                    <a:pt x="332" y="803"/>
                  </a:lnTo>
                  <a:lnTo>
                    <a:pt x="332" y="807"/>
                  </a:lnTo>
                  <a:lnTo>
                    <a:pt x="328" y="807"/>
                  </a:lnTo>
                  <a:lnTo>
                    <a:pt x="324" y="804"/>
                  </a:lnTo>
                  <a:lnTo>
                    <a:pt x="318" y="799"/>
                  </a:lnTo>
                  <a:lnTo>
                    <a:pt x="309" y="792"/>
                  </a:lnTo>
                  <a:lnTo>
                    <a:pt x="289" y="770"/>
                  </a:lnTo>
                  <a:lnTo>
                    <a:pt x="265" y="743"/>
                  </a:lnTo>
                  <a:lnTo>
                    <a:pt x="241" y="714"/>
                  </a:lnTo>
                  <a:lnTo>
                    <a:pt x="223" y="689"/>
                  </a:lnTo>
                  <a:lnTo>
                    <a:pt x="216" y="679"/>
                  </a:lnTo>
                  <a:lnTo>
                    <a:pt x="211" y="671"/>
                  </a:lnTo>
                  <a:lnTo>
                    <a:pt x="209" y="665"/>
                  </a:lnTo>
                  <a:lnTo>
                    <a:pt x="209" y="662"/>
                  </a:lnTo>
                  <a:lnTo>
                    <a:pt x="211" y="661"/>
                  </a:lnTo>
                  <a:lnTo>
                    <a:pt x="215" y="664"/>
                  </a:lnTo>
                  <a:lnTo>
                    <a:pt x="222" y="670"/>
                  </a:lnTo>
                  <a:lnTo>
                    <a:pt x="230" y="677"/>
                  </a:lnTo>
                  <a:lnTo>
                    <a:pt x="251" y="698"/>
                  </a:lnTo>
                  <a:lnTo>
                    <a:pt x="276" y="726"/>
                  </a:lnTo>
                  <a:close/>
                  <a:moveTo>
                    <a:pt x="442" y="919"/>
                  </a:moveTo>
                  <a:lnTo>
                    <a:pt x="467" y="949"/>
                  </a:lnTo>
                  <a:lnTo>
                    <a:pt x="486" y="975"/>
                  </a:lnTo>
                  <a:lnTo>
                    <a:pt x="494" y="986"/>
                  </a:lnTo>
                  <a:lnTo>
                    <a:pt x="498" y="994"/>
                  </a:lnTo>
                  <a:lnTo>
                    <a:pt x="501" y="1000"/>
                  </a:lnTo>
                  <a:lnTo>
                    <a:pt x="501" y="1004"/>
                  </a:lnTo>
                  <a:lnTo>
                    <a:pt x="500" y="1004"/>
                  </a:lnTo>
                  <a:lnTo>
                    <a:pt x="499" y="1004"/>
                  </a:lnTo>
                  <a:lnTo>
                    <a:pt x="497" y="1003"/>
                  </a:lnTo>
                  <a:lnTo>
                    <a:pt x="494" y="1002"/>
                  </a:lnTo>
                  <a:lnTo>
                    <a:pt x="487" y="997"/>
                  </a:lnTo>
                  <a:lnTo>
                    <a:pt x="479" y="988"/>
                  </a:lnTo>
                  <a:lnTo>
                    <a:pt x="456" y="966"/>
                  </a:lnTo>
                  <a:lnTo>
                    <a:pt x="430" y="937"/>
                  </a:lnTo>
                  <a:lnTo>
                    <a:pt x="405" y="908"/>
                  </a:lnTo>
                  <a:lnTo>
                    <a:pt x="386" y="882"/>
                  </a:lnTo>
                  <a:lnTo>
                    <a:pt x="379" y="871"/>
                  </a:lnTo>
                  <a:lnTo>
                    <a:pt x="374" y="863"/>
                  </a:lnTo>
                  <a:lnTo>
                    <a:pt x="372" y="856"/>
                  </a:lnTo>
                  <a:lnTo>
                    <a:pt x="371" y="853"/>
                  </a:lnTo>
                  <a:lnTo>
                    <a:pt x="372" y="852"/>
                  </a:lnTo>
                  <a:lnTo>
                    <a:pt x="374" y="852"/>
                  </a:lnTo>
                  <a:lnTo>
                    <a:pt x="376" y="853"/>
                  </a:lnTo>
                  <a:lnTo>
                    <a:pt x="378" y="855"/>
                  </a:lnTo>
                  <a:lnTo>
                    <a:pt x="386" y="861"/>
                  </a:lnTo>
                  <a:lnTo>
                    <a:pt x="394" y="868"/>
                  </a:lnTo>
                  <a:lnTo>
                    <a:pt x="416" y="891"/>
                  </a:lnTo>
                  <a:lnTo>
                    <a:pt x="442" y="919"/>
                  </a:lnTo>
                  <a:close/>
                  <a:moveTo>
                    <a:pt x="239" y="606"/>
                  </a:moveTo>
                  <a:lnTo>
                    <a:pt x="237" y="606"/>
                  </a:lnTo>
                  <a:lnTo>
                    <a:pt x="232" y="604"/>
                  </a:lnTo>
                  <a:lnTo>
                    <a:pt x="226" y="599"/>
                  </a:lnTo>
                  <a:lnTo>
                    <a:pt x="218" y="593"/>
                  </a:lnTo>
                  <a:lnTo>
                    <a:pt x="200" y="574"/>
                  </a:lnTo>
                  <a:lnTo>
                    <a:pt x="177" y="548"/>
                  </a:lnTo>
                  <a:lnTo>
                    <a:pt x="157" y="522"/>
                  </a:lnTo>
                  <a:lnTo>
                    <a:pt x="140" y="498"/>
                  </a:lnTo>
                  <a:lnTo>
                    <a:pt x="134" y="489"/>
                  </a:lnTo>
                  <a:lnTo>
                    <a:pt x="130" y="482"/>
                  </a:lnTo>
                  <a:lnTo>
                    <a:pt x="128" y="475"/>
                  </a:lnTo>
                  <a:lnTo>
                    <a:pt x="127" y="473"/>
                  </a:lnTo>
                  <a:lnTo>
                    <a:pt x="130" y="472"/>
                  </a:lnTo>
                  <a:lnTo>
                    <a:pt x="133" y="474"/>
                  </a:lnTo>
                  <a:lnTo>
                    <a:pt x="140" y="480"/>
                  </a:lnTo>
                  <a:lnTo>
                    <a:pt x="147" y="486"/>
                  </a:lnTo>
                  <a:lnTo>
                    <a:pt x="165" y="506"/>
                  </a:lnTo>
                  <a:lnTo>
                    <a:pt x="188" y="531"/>
                  </a:lnTo>
                  <a:lnTo>
                    <a:pt x="210" y="557"/>
                  </a:lnTo>
                  <a:lnTo>
                    <a:pt x="226" y="581"/>
                  </a:lnTo>
                  <a:lnTo>
                    <a:pt x="232" y="590"/>
                  </a:lnTo>
                  <a:lnTo>
                    <a:pt x="237" y="597"/>
                  </a:lnTo>
                  <a:lnTo>
                    <a:pt x="239" y="603"/>
                  </a:lnTo>
                  <a:lnTo>
                    <a:pt x="239" y="606"/>
                  </a:lnTo>
                  <a:close/>
                  <a:moveTo>
                    <a:pt x="339" y="710"/>
                  </a:moveTo>
                  <a:lnTo>
                    <a:pt x="362" y="736"/>
                  </a:lnTo>
                  <a:lnTo>
                    <a:pt x="379" y="760"/>
                  </a:lnTo>
                  <a:lnTo>
                    <a:pt x="386" y="770"/>
                  </a:lnTo>
                  <a:lnTo>
                    <a:pt x="390" y="779"/>
                  </a:lnTo>
                  <a:lnTo>
                    <a:pt x="392" y="784"/>
                  </a:lnTo>
                  <a:lnTo>
                    <a:pt x="392" y="787"/>
                  </a:lnTo>
                  <a:lnTo>
                    <a:pt x="390" y="787"/>
                  </a:lnTo>
                  <a:lnTo>
                    <a:pt x="386" y="785"/>
                  </a:lnTo>
                  <a:lnTo>
                    <a:pt x="379" y="781"/>
                  </a:lnTo>
                  <a:lnTo>
                    <a:pt x="372" y="773"/>
                  </a:lnTo>
                  <a:lnTo>
                    <a:pt x="351" y="754"/>
                  </a:lnTo>
                  <a:lnTo>
                    <a:pt x="328" y="727"/>
                  </a:lnTo>
                  <a:lnTo>
                    <a:pt x="306" y="700"/>
                  </a:lnTo>
                  <a:lnTo>
                    <a:pt x="287" y="675"/>
                  </a:lnTo>
                  <a:lnTo>
                    <a:pt x="282" y="665"/>
                  </a:lnTo>
                  <a:lnTo>
                    <a:pt x="277" y="658"/>
                  </a:lnTo>
                  <a:lnTo>
                    <a:pt x="274" y="651"/>
                  </a:lnTo>
                  <a:lnTo>
                    <a:pt x="274" y="648"/>
                  </a:lnTo>
                  <a:lnTo>
                    <a:pt x="277" y="648"/>
                  </a:lnTo>
                  <a:lnTo>
                    <a:pt x="281" y="650"/>
                  </a:lnTo>
                  <a:lnTo>
                    <a:pt x="287" y="656"/>
                  </a:lnTo>
                  <a:lnTo>
                    <a:pt x="296" y="663"/>
                  </a:lnTo>
                  <a:lnTo>
                    <a:pt x="316" y="683"/>
                  </a:lnTo>
                  <a:lnTo>
                    <a:pt x="339" y="710"/>
                  </a:lnTo>
                  <a:close/>
                  <a:moveTo>
                    <a:pt x="499" y="895"/>
                  </a:moveTo>
                  <a:lnTo>
                    <a:pt x="523" y="923"/>
                  </a:lnTo>
                  <a:lnTo>
                    <a:pt x="541" y="948"/>
                  </a:lnTo>
                  <a:lnTo>
                    <a:pt x="548" y="959"/>
                  </a:lnTo>
                  <a:lnTo>
                    <a:pt x="553" y="966"/>
                  </a:lnTo>
                  <a:lnTo>
                    <a:pt x="555" y="973"/>
                  </a:lnTo>
                  <a:lnTo>
                    <a:pt x="555" y="976"/>
                  </a:lnTo>
                  <a:lnTo>
                    <a:pt x="554" y="977"/>
                  </a:lnTo>
                  <a:lnTo>
                    <a:pt x="553" y="976"/>
                  </a:lnTo>
                  <a:lnTo>
                    <a:pt x="551" y="976"/>
                  </a:lnTo>
                  <a:lnTo>
                    <a:pt x="548" y="974"/>
                  </a:lnTo>
                  <a:lnTo>
                    <a:pt x="541" y="970"/>
                  </a:lnTo>
                  <a:lnTo>
                    <a:pt x="532" y="962"/>
                  </a:lnTo>
                  <a:lnTo>
                    <a:pt x="512" y="940"/>
                  </a:lnTo>
                  <a:lnTo>
                    <a:pt x="487" y="913"/>
                  </a:lnTo>
                  <a:lnTo>
                    <a:pt x="463" y="884"/>
                  </a:lnTo>
                  <a:lnTo>
                    <a:pt x="444" y="860"/>
                  </a:lnTo>
                  <a:lnTo>
                    <a:pt x="437" y="849"/>
                  </a:lnTo>
                  <a:lnTo>
                    <a:pt x="433" y="841"/>
                  </a:lnTo>
                  <a:lnTo>
                    <a:pt x="430" y="835"/>
                  </a:lnTo>
                  <a:lnTo>
                    <a:pt x="430" y="831"/>
                  </a:lnTo>
                  <a:lnTo>
                    <a:pt x="433" y="831"/>
                  </a:lnTo>
                  <a:lnTo>
                    <a:pt x="437" y="834"/>
                  </a:lnTo>
                  <a:lnTo>
                    <a:pt x="444" y="839"/>
                  </a:lnTo>
                  <a:lnTo>
                    <a:pt x="453" y="847"/>
                  </a:lnTo>
                  <a:lnTo>
                    <a:pt x="474" y="867"/>
                  </a:lnTo>
                  <a:lnTo>
                    <a:pt x="499" y="895"/>
                  </a:lnTo>
                  <a:close/>
                  <a:moveTo>
                    <a:pt x="129" y="364"/>
                  </a:moveTo>
                  <a:lnTo>
                    <a:pt x="148" y="389"/>
                  </a:lnTo>
                  <a:lnTo>
                    <a:pt x="163" y="409"/>
                  </a:lnTo>
                  <a:lnTo>
                    <a:pt x="169" y="418"/>
                  </a:lnTo>
                  <a:lnTo>
                    <a:pt x="173" y="426"/>
                  </a:lnTo>
                  <a:lnTo>
                    <a:pt x="175" y="430"/>
                  </a:lnTo>
                  <a:lnTo>
                    <a:pt x="175" y="433"/>
                  </a:lnTo>
                  <a:lnTo>
                    <a:pt x="173" y="433"/>
                  </a:lnTo>
                  <a:lnTo>
                    <a:pt x="169" y="432"/>
                  </a:lnTo>
                  <a:lnTo>
                    <a:pt x="163" y="428"/>
                  </a:lnTo>
                  <a:lnTo>
                    <a:pt x="157" y="421"/>
                  </a:lnTo>
                  <a:lnTo>
                    <a:pt x="140" y="403"/>
                  </a:lnTo>
                  <a:lnTo>
                    <a:pt x="119" y="380"/>
                  </a:lnTo>
                  <a:lnTo>
                    <a:pt x="100" y="357"/>
                  </a:lnTo>
                  <a:lnTo>
                    <a:pt x="84" y="335"/>
                  </a:lnTo>
                  <a:lnTo>
                    <a:pt x="79" y="326"/>
                  </a:lnTo>
                  <a:lnTo>
                    <a:pt x="76" y="319"/>
                  </a:lnTo>
                  <a:lnTo>
                    <a:pt x="74" y="313"/>
                  </a:lnTo>
                  <a:lnTo>
                    <a:pt x="74" y="311"/>
                  </a:lnTo>
                  <a:lnTo>
                    <a:pt x="76" y="310"/>
                  </a:lnTo>
                  <a:lnTo>
                    <a:pt x="79" y="312"/>
                  </a:lnTo>
                  <a:lnTo>
                    <a:pt x="84" y="317"/>
                  </a:lnTo>
                  <a:lnTo>
                    <a:pt x="92" y="323"/>
                  </a:lnTo>
                  <a:lnTo>
                    <a:pt x="109" y="342"/>
                  </a:lnTo>
                  <a:lnTo>
                    <a:pt x="129" y="364"/>
                  </a:lnTo>
                  <a:close/>
                  <a:moveTo>
                    <a:pt x="266" y="528"/>
                  </a:moveTo>
                  <a:lnTo>
                    <a:pt x="286" y="553"/>
                  </a:lnTo>
                  <a:lnTo>
                    <a:pt x="303" y="575"/>
                  </a:lnTo>
                  <a:lnTo>
                    <a:pt x="308" y="584"/>
                  </a:lnTo>
                  <a:lnTo>
                    <a:pt x="312" y="591"/>
                  </a:lnTo>
                  <a:lnTo>
                    <a:pt x="314" y="596"/>
                  </a:lnTo>
                  <a:lnTo>
                    <a:pt x="314" y="599"/>
                  </a:lnTo>
                  <a:lnTo>
                    <a:pt x="312" y="599"/>
                  </a:lnTo>
                  <a:lnTo>
                    <a:pt x="308" y="597"/>
                  </a:lnTo>
                  <a:lnTo>
                    <a:pt x="303" y="593"/>
                  </a:lnTo>
                  <a:lnTo>
                    <a:pt x="295" y="586"/>
                  </a:lnTo>
                  <a:lnTo>
                    <a:pt x="277" y="568"/>
                  </a:lnTo>
                  <a:lnTo>
                    <a:pt x="256" y="544"/>
                  </a:lnTo>
                  <a:lnTo>
                    <a:pt x="236" y="520"/>
                  </a:lnTo>
                  <a:lnTo>
                    <a:pt x="219" y="497"/>
                  </a:lnTo>
                  <a:lnTo>
                    <a:pt x="214" y="488"/>
                  </a:lnTo>
                  <a:lnTo>
                    <a:pt x="210" y="481"/>
                  </a:lnTo>
                  <a:lnTo>
                    <a:pt x="208" y="475"/>
                  </a:lnTo>
                  <a:lnTo>
                    <a:pt x="208" y="473"/>
                  </a:lnTo>
                  <a:lnTo>
                    <a:pt x="210" y="472"/>
                  </a:lnTo>
                  <a:lnTo>
                    <a:pt x="214" y="474"/>
                  </a:lnTo>
                  <a:lnTo>
                    <a:pt x="219" y="479"/>
                  </a:lnTo>
                  <a:lnTo>
                    <a:pt x="227" y="485"/>
                  </a:lnTo>
                  <a:lnTo>
                    <a:pt x="245" y="503"/>
                  </a:lnTo>
                  <a:lnTo>
                    <a:pt x="266" y="528"/>
                  </a:lnTo>
                  <a:close/>
                  <a:moveTo>
                    <a:pt x="462" y="773"/>
                  </a:moveTo>
                  <a:lnTo>
                    <a:pt x="460" y="773"/>
                  </a:lnTo>
                  <a:lnTo>
                    <a:pt x="456" y="771"/>
                  </a:lnTo>
                  <a:lnTo>
                    <a:pt x="449" y="767"/>
                  </a:lnTo>
                  <a:lnTo>
                    <a:pt x="442" y="760"/>
                  </a:lnTo>
                  <a:lnTo>
                    <a:pt x="422" y="741"/>
                  </a:lnTo>
                  <a:lnTo>
                    <a:pt x="400" y="716"/>
                  </a:lnTo>
                  <a:lnTo>
                    <a:pt x="378" y="689"/>
                  </a:lnTo>
                  <a:lnTo>
                    <a:pt x="361" y="665"/>
                  </a:lnTo>
                  <a:lnTo>
                    <a:pt x="355" y="657"/>
                  </a:lnTo>
                  <a:lnTo>
                    <a:pt x="351" y="649"/>
                  </a:lnTo>
                  <a:lnTo>
                    <a:pt x="349" y="644"/>
                  </a:lnTo>
                  <a:lnTo>
                    <a:pt x="349" y="640"/>
                  </a:lnTo>
                  <a:lnTo>
                    <a:pt x="351" y="639"/>
                  </a:lnTo>
                  <a:lnTo>
                    <a:pt x="355" y="642"/>
                  </a:lnTo>
                  <a:lnTo>
                    <a:pt x="361" y="647"/>
                  </a:lnTo>
                  <a:lnTo>
                    <a:pt x="369" y="653"/>
                  </a:lnTo>
                  <a:lnTo>
                    <a:pt x="388" y="673"/>
                  </a:lnTo>
                  <a:lnTo>
                    <a:pt x="411" y="698"/>
                  </a:lnTo>
                  <a:lnTo>
                    <a:pt x="432" y="725"/>
                  </a:lnTo>
                  <a:lnTo>
                    <a:pt x="449" y="747"/>
                  </a:lnTo>
                  <a:lnTo>
                    <a:pt x="456" y="757"/>
                  </a:lnTo>
                  <a:lnTo>
                    <a:pt x="460" y="765"/>
                  </a:lnTo>
                  <a:lnTo>
                    <a:pt x="462" y="770"/>
                  </a:lnTo>
                  <a:lnTo>
                    <a:pt x="462" y="773"/>
                  </a:lnTo>
                  <a:close/>
                  <a:moveTo>
                    <a:pt x="565" y="876"/>
                  </a:moveTo>
                  <a:lnTo>
                    <a:pt x="588" y="904"/>
                  </a:lnTo>
                  <a:lnTo>
                    <a:pt x="605" y="928"/>
                  </a:lnTo>
                  <a:lnTo>
                    <a:pt x="611" y="937"/>
                  </a:lnTo>
                  <a:lnTo>
                    <a:pt x="616" y="945"/>
                  </a:lnTo>
                  <a:lnTo>
                    <a:pt x="619" y="951"/>
                  </a:lnTo>
                  <a:lnTo>
                    <a:pt x="619" y="954"/>
                  </a:lnTo>
                  <a:lnTo>
                    <a:pt x="617" y="954"/>
                  </a:lnTo>
                  <a:lnTo>
                    <a:pt x="611" y="952"/>
                  </a:lnTo>
                  <a:lnTo>
                    <a:pt x="605" y="948"/>
                  </a:lnTo>
                  <a:lnTo>
                    <a:pt x="597" y="940"/>
                  </a:lnTo>
                  <a:lnTo>
                    <a:pt x="577" y="921"/>
                  </a:lnTo>
                  <a:lnTo>
                    <a:pt x="553" y="895"/>
                  </a:lnTo>
                  <a:lnTo>
                    <a:pt x="530" y="867"/>
                  </a:lnTo>
                  <a:lnTo>
                    <a:pt x="512" y="842"/>
                  </a:lnTo>
                  <a:lnTo>
                    <a:pt x="506" y="833"/>
                  </a:lnTo>
                  <a:lnTo>
                    <a:pt x="501" y="825"/>
                  </a:lnTo>
                  <a:lnTo>
                    <a:pt x="499" y="819"/>
                  </a:lnTo>
                  <a:lnTo>
                    <a:pt x="499" y="815"/>
                  </a:lnTo>
                  <a:lnTo>
                    <a:pt x="501" y="815"/>
                  </a:lnTo>
                  <a:lnTo>
                    <a:pt x="506" y="817"/>
                  </a:lnTo>
                  <a:lnTo>
                    <a:pt x="512" y="823"/>
                  </a:lnTo>
                  <a:lnTo>
                    <a:pt x="521" y="829"/>
                  </a:lnTo>
                  <a:lnTo>
                    <a:pt x="541" y="850"/>
                  </a:lnTo>
                  <a:lnTo>
                    <a:pt x="565" y="876"/>
                  </a:lnTo>
                  <a:close/>
                  <a:moveTo>
                    <a:pt x="87" y="238"/>
                  </a:moveTo>
                  <a:lnTo>
                    <a:pt x="69" y="215"/>
                  </a:lnTo>
                  <a:lnTo>
                    <a:pt x="55" y="196"/>
                  </a:lnTo>
                  <a:lnTo>
                    <a:pt x="51" y="188"/>
                  </a:lnTo>
                  <a:lnTo>
                    <a:pt x="47" y="182"/>
                  </a:lnTo>
                  <a:lnTo>
                    <a:pt x="46" y="177"/>
                  </a:lnTo>
                  <a:lnTo>
                    <a:pt x="46" y="174"/>
                  </a:lnTo>
                  <a:lnTo>
                    <a:pt x="47" y="174"/>
                  </a:lnTo>
                  <a:lnTo>
                    <a:pt x="51" y="176"/>
                  </a:lnTo>
                  <a:lnTo>
                    <a:pt x="55" y="180"/>
                  </a:lnTo>
                  <a:lnTo>
                    <a:pt x="62" y="185"/>
                  </a:lnTo>
                  <a:lnTo>
                    <a:pt x="78" y="201"/>
                  </a:lnTo>
                  <a:lnTo>
                    <a:pt x="96" y="223"/>
                  </a:lnTo>
                  <a:lnTo>
                    <a:pt x="114" y="245"/>
                  </a:lnTo>
                  <a:lnTo>
                    <a:pt x="127" y="265"/>
                  </a:lnTo>
                  <a:lnTo>
                    <a:pt x="132" y="272"/>
                  </a:lnTo>
                  <a:lnTo>
                    <a:pt x="135" y="279"/>
                  </a:lnTo>
                  <a:lnTo>
                    <a:pt x="137" y="283"/>
                  </a:lnTo>
                  <a:lnTo>
                    <a:pt x="137" y="286"/>
                  </a:lnTo>
                  <a:lnTo>
                    <a:pt x="135" y="286"/>
                  </a:lnTo>
                  <a:lnTo>
                    <a:pt x="132" y="285"/>
                  </a:lnTo>
                  <a:lnTo>
                    <a:pt x="127" y="281"/>
                  </a:lnTo>
                  <a:lnTo>
                    <a:pt x="120" y="276"/>
                  </a:lnTo>
                  <a:lnTo>
                    <a:pt x="105" y="259"/>
                  </a:lnTo>
                  <a:lnTo>
                    <a:pt x="87" y="238"/>
                  </a:lnTo>
                  <a:close/>
                  <a:moveTo>
                    <a:pt x="211" y="388"/>
                  </a:moveTo>
                  <a:lnTo>
                    <a:pt x="191" y="365"/>
                  </a:lnTo>
                  <a:lnTo>
                    <a:pt x="177" y="345"/>
                  </a:lnTo>
                  <a:lnTo>
                    <a:pt x="172" y="336"/>
                  </a:lnTo>
                  <a:lnTo>
                    <a:pt x="169" y="330"/>
                  </a:lnTo>
                  <a:lnTo>
                    <a:pt x="167" y="324"/>
                  </a:lnTo>
                  <a:lnTo>
                    <a:pt x="167" y="322"/>
                  </a:lnTo>
                  <a:lnTo>
                    <a:pt x="169" y="321"/>
                  </a:lnTo>
                  <a:lnTo>
                    <a:pt x="173" y="323"/>
                  </a:lnTo>
                  <a:lnTo>
                    <a:pt x="177" y="327"/>
                  </a:lnTo>
                  <a:lnTo>
                    <a:pt x="185" y="333"/>
                  </a:lnTo>
                  <a:lnTo>
                    <a:pt x="201" y="350"/>
                  </a:lnTo>
                  <a:lnTo>
                    <a:pt x="221" y="372"/>
                  </a:lnTo>
                  <a:lnTo>
                    <a:pt x="239" y="395"/>
                  </a:lnTo>
                  <a:lnTo>
                    <a:pt x="253" y="416"/>
                  </a:lnTo>
                  <a:lnTo>
                    <a:pt x="258" y="424"/>
                  </a:lnTo>
                  <a:lnTo>
                    <a:pt x="263" y="431"/>
                  </a:lnTo>
                  <a:lnTo>
                    <a:pt x="264" y="435"/>
                  </a:lnTo>
                  <a:lnTo>
                    <a:pt x="264" y="439"/>
                  </a:lnTo>
                  <a:lnTo>
                    <a:pt x="262" y="439"/>
                  </a:lnTo>
                  <a:lnTo>
                    <a:pt x="258" y="438"/>
                  </a:lnTo>
                  <a:lnTo>
                    <a:pt x="253" y="433"/>
                  </a:lnTo>
                  <a:lnTo>
                    <a:pt x="246" y="427"/>
                  </a:lnTo>
                  <a:lnTo>
                    <a:pt x="229" y="411"/>
                  </a:lnTo>
                  <a:lnTo>
                    <a:pt x="211" y="388"/>
                  </a:lnTo>
                  <a:close/>
                  <a:moveTo>
                    <a:pt x="352" y="528"/>
                  </a:moveTo>
                  <a:lnTo>
                    <a:pt x="372" y="553"/>
                  </a:lnTo>
                  <a:lnTo>
                    <a:pt x="387" y="574"/>
                  </a:lnTo>
                  <a:lnTo>
                    <a:pt x="392" y="582"/>
                  </a:lnTo>
                  <a:lnTo>
                    <a:pt x="396" y="590"/>
                  </a:lnTo>
                  <a:lnTo>
                    <a:pt x="399" y="595"/>
                  </a:lnTo>
                  <a:lnTo>
                    <a:pt x="399" y="597"/>
                  </a:lnTo>
                  <a:lnTo>
                    <a:pt x="396" y="598"/>
                  </a:lnTo>
                  <a:lnTo>
                    <a:pt x="392" y="596"/>
                  </a:lnTo>
                  <a:lnTo>
                    <a:pt x="387" y="592"/>
                  </a:lnTo>
                  <a:lnTo>
                    <a:pt x="379" y="585"/>
                  </a:lnTo>
                  <a:lnTo>
                    <a:pt x="362" y="568"/>
                  </a:lnTo>
                  <a:lnTo>
                    <a:pt x="341" y="545"/>
                  </a:lnTo>
                  <a:lnTo>
                    <a:pt x="322" y="521"/>
                  </a:lnTo>
                  <a:lnTo>
                    <a:pt x="307" y="499"/>
                  </a:lnTo>
                  <a:lnTo>
                    <a:pt x="300" y="490"/>
                  </a:lnTo>
                  <a:lnTo>
                    <a:pt x="297" y="484"/>
                  </a:lnTo>
                  <a:lnTo>
                    <a:pt x="295" y="479"/>
                  </a:lnTo>
                  <a:lnTo>
                    <a:pt x="295" y="475"/>
                  </a:lnTo>
                  <a:lnTo>
                    <a:pt x="297" y="475"/>
                  </a:lnTo>
                  <a:lnTo>
                    <a:pt x="301" y="477"/>
                  </a:lnTo>
                  <a:lnTo>
                    <a:pt x="307" y="482"/>
                  </a:lnTo>
                  <a:lnTo>
                    <a:pt x="314" y="487"/>
                  </a:lnTo>
                  <a:lnTo>
                    <a:pt x="332" y="506"/>
                  </a:lnTo>
                  <a:lnTo>
                    <a:pt x="352" y="528"/>
                  </a:lnTo>
                  <a:close/>
                  <a:moveTo>
                    <a:pt x="481" y="710"/>
                  </a:moveTo>
                  <a:lnTo>
                    <a:pt x="460" y="684"/>
                  </a:lnTo>
                  <a:lnTo>
                    <a:pt x="444" y="662"/>
                  </a:lnTo>
                  <a:lnTo>
                    <a:pt x="437" y="653"/>
                  </a:lnTo>
                  <a:lnTo>
                    <a:pt x="434" y="646"/>
                  </a:lnTo>
                  <a:lnTo>
                    <a:pt x="432" y="640"/>
                  </a:lnTo>
                  <a:lnTo>
                    <a:pt x="432" y="637"/>
                  </a:lnTo>
                  <a:lnTo>
                    <a:pt x="434" y="637"/>
                  </a:lnTo>
                  <a:lnTo>
                    <a:pt x="439" y="638"/>
                  </a:lnTo>
                  <a:lnTo>
                    <a:pt x="444" y="643"/>
                  </a:lnTo>
                  <a:lnTo>
                    <a:pt x="452" y="649"/>
                  </a:lnTo>
                  <a:lnTo>
                    <a:pt x="470" y="667"/>
                  </a:lnTo>
                  <a:lnTo>
                    <a:pt x="491" y="692"/>
                  </a:lnTo>
                  <a:lnTo>
                    <a:pt x="512" y="717"/>
                  </a:lnTo>
                  <a:lnTo>
                    <a:pt x="528" y="739"/>
                  </a:lnTo>
                  <a:lnTo>
                    <a:pt x="534" y="748"/>
                  </a:lnTo>
                  <a:lnTo>
                    <a:pt x="538" y="755"/>
                  </a:lnTo>
                  <a:lnTo>
                    <a:pt x="540" y="760"/>
                  </a:lnTo>
                  <a:lnTo>
                    <a:pt x="540" y="763"/>
                  </a:lnTo>
                  <a:lnTo>
                    <a:pt x="538" y="765"/>
                  </a:lnTo>
                  <a:lnTo>
                    <a:pt x="534" y="762"/>
                  </a:lnTo>
                  <a:lnTo>
                    <a:pt x="528" y="758"/>
                  </a:lnTo>
                  <a:lnTo>
                    <a:pt x="521" y="752"/>
                  </a:lnTo>
                  <a:lnTo>
                    <a:pt x="502" y="733"/>
                  </a:lnTo>
                  <a:lnTo>
                    <a:pt x="481" y="710"/>
                  </a:lnTo>
                  <a:close/>
                  <a:moveTo>
                    <a:pt x="78" y="118"/>
                  </a:moveTo>
                  <a:lnTo>
                    <a:pt x="62" y="98"/>
                  </a:lnTo>
                  <a:lnTo>
                    <a:pt x="50" y="80"/>
                  </a:lnTo>
                  <a:lnTo>
                    <a:pt x="46" y="73"/>
                  </a:lnTo>
                  <a:lnTo>
                    <a:pt x="42" y="67"/>
                  </a:lnTo>
                  <a:lnTo>
                    <a:pt x="40" y="62"/>
                  </a:lnTo>
                  <a:lnTo>
                    <a:pt x="40" y="60"/>
                  </a:lnTo>
                  <a:lnTo>
                    <a:pt x="42" y="60"/>
                  </a:lnTo>
                  <a:lnTo>
                    <a:pt x="46" y="61"/>
                  </a:lnTo>
                  <a:lnTo>
                    <a:pt x="50" y="64"/>
                  </a:lnTo>
                  <a:lnTo>
                    <a:pt x="55" y="70"/>
                  </a:lnTo>
                  <a:lnTo>
                    <a:pt x="70" y="85"/>
                  </a:lnTo>
                  <a:lnTo>
                    <a:pt x="87" y="104"/>
                  </a:lnTo>
                  <a:lnTo>
                    <a:pt x="103" y="125"/>
                  </a:lnTo>
                  <a:lnTo>
                    <a:pt x="115" y="142"/>
                  </a:lnTo>
                  <a:lnTo>
                    <a:pt x="119" y="149"/>
                  </a:lnTo>
                  <a:lnTo>
                    <a:pt x="122" y="155"/>
                  </a:lnTo>
                  <a:lnTo>
                    <a:pt x="124" y="159"/>
                  </a:lnTo>
                  <a:lnTo>
                    <a:pt x="124" y="162"/>
                  </a:lnTo>
                  <a:lnTo>
                    <a:pt x="122" y="162"/>
                  </a:lnTo>
                  <a:lnTo>
                    <a:pt x="119" y="161"/>
                  </a:lnTo>
                  <a:lnTo>
                    <a:pt x="115" y="157"/>
                  </a:lnTo>
                  <a:lnTo>
                    <a:pt x="108" y="153"/>
                  </a:lnTo>
                  <a:lnTo>
                    <a:pt x="94" y="138"/>
                  </a:lnTo>
                  <a:lnTo>
                    <a:pt x="78" y="118"/>
                  </a:lnTo>
                  <a:close/>
                  <a:moveTo>
                    <a:pt x="190" y="256"/>
                  </a:moveTo>
                  <a:lnTo>
                    <a:pt x="174" y="235"/>
                  </a:lnTo>
                  <a:lnTo>
                    <a:pt x="161" y="216"/>
                  </a:lnTo>
                  <a:lnTo>
                    <a:pt x="156" y="209"/>
                  </a:lnTo>
                  <a:lnTo>
                    <a:pt x="153" y="202"/>
                  </a:lnTo>
                  <a:lnTo>
                    <a:pt x="151" y="198"/>
                  </a:lnTo>
                  <a:lnTo>
                    <a:pt x="151" y="195"/>
                  </a:lnTo>
                  <a:lnTo>
                    <a:pt x="153" y="195"/>
                  </a:lnTo>
                  <a:lnTo>
                    <a:pt x="157" y="196"/>
                  </a:lnTo>
                  <a:lnTo>
                    <a:pt x="161" y="200"/>
                  </a:lnTo>
                  <a:lnTo>
                    <a:pt x="168" y="206"/>
                  </a:lnTo>
                  <a:lnTo>
                    <a:pt x="183" y="221"/>
                  </a:lnTo>
                  <a:lnTo>
                    <a:pt x="200" y="241"/>
                  </a:lnTo>
                  <a:lnTo>
                    <a:pt x="216" y="263"/>
                  </a:lnTo>
                  <a:lnTo>
                    <a:pt x="229" y="281"/>
                  </a:lnTo>
                  <a:lnTo>
                    <a:pt x="235" y="289"/>
                  </a:lnTo>
                  <a:lnTo>
                    <a:pt x="238" y="295"/>
                  </a:lnTo>
                  <a:lnTo>
                    <a:pt x="239" y="299"/>
                  </a:lnTo>
                  <a:lnTo>
                    <a:pt x="239" y="302"/>
                  </a:lnTo>
                  <a:lnTo>
                    <a:pt x="238" y="303"/>
                  </a:lnTo>
                  <a:lnTo>
                    <a:pt x="233" y="301"/>
                  </a:lnTo>
                  <a:lnTo>
                    <a:pt x="229" y="297"/>
                  </a:lnTo>
                  <a:lnTo>
                    <a:pt x="223" y="292"/>
                  </a:lnTo>
                  <a:lnTo>
                    <a:pt x="208" y="277"/>
                  </a:lnTo>
                  <a:lnTo>
                    <a:pt x="190" y="256"/>
                  </a:lnTo>
                  <a:close/>
                  <a:moveTo>
                    <a:pt x="309" y="400"/>
                  </a:moveTo>
                  <a:lnTo>
                    <a:pt x="292" y="377"/>
                  </a:lnTo>
                  <a:lnTo>
                    <a:pt x="278" y="358"/>
                  </a:lnTo>
                  <a:lnTo>
                    <a:pt x="272" y="350"/>
                  </a:lnTo>
                  <a:lnTo>
                    <a:pt x="269" y="344"/>
                  </a:lnTo>
                  <a:lnTo>
                    <a:pt x="268" y="338"/>
                  </a:lnTo>
                  <a:lnTo>
                    <a:pt x="268" y="336"/>
                  </a:lnTo>
                  <a:lnTo>
                    <a:pt x="270" y="335"/>
                  </a:lnTo>
                  <a:lnTo>
                    <a:pt x="273" y="337"/>
                  </a:lnTo>
                  <a:lnTo>
                    <a:pt x="279" y="340"/>
                  </a:lnTo>
                  <a:lnTo>
                    <a:pt x="285" y="347"/>
                  </a:lnTo>
                  <a:lnTo>
                    <a:pt x="300" y="363"/>
                  </a:lnTo>
                  <a:lnTo>
                    <a:pt x="320" y="384"/>
                  </a:lnTo>
                  <a:lnTo>
                    <a:pt x="337" y="406"/>
                  </a:lnTo>
                  <a:lnTo>
                    <a:pt x="351" y="426"/>
                  </a:lnTo>
                  <a:lnTo>
                    <a:pt x="357" y="433"/>
                  </a:lnTo>
                  <a:lnTo>
                    <a:pt x="360" y="440"/>
                  </a:lnTo>
                  <a:lnTo>
                    <a:pt x="361" y="445"/>
                  </a:lnTo>
                  <a:lnTo>
                    <a:pt x="361" y="447"/>
                  </a:lnTo>
                  <a:lnTo>
                    <a:pt x="360" y="448"/>
                  </a:lnTo>
                  <a:lnTo>
                    <a:pt x="355" y="446"/>
                  </a:lnTo>
                  <a:lnTo>
                    <a:pt x="350" y="443"/>
                  </a:lnTo>
                  <a:lnTo>
                    <a:pt x="344" y="438"/>
                  </a:lnTo>
                  <a:lnTo>
                    <a:pt x="328" y="421"/>
                  </a:lnTo>
                  <a:lnTo>
                    <a:pt x="309" y="400"/>
                  </a:lnTo>
                  <a:close/>
                  <a:moveTo>
                    <a:pt x="435" y="550"/>
                  </a:moveTo>
                  <a:lnTo>
                    <a:pt x="417" y="527"/>
                  </a:lnTo>
                  <a:lnTo>
                    <a:pt x="402" y="507"/>
                  </a:lnTo>
                  <a:lnTo>
                    <a:pt x="396" y="498"/>
                  </a:lnTo>
                  <a:lnTo>
                    <a:pt x="393" y="492"/>
                  </a:lnTo>
                  <a:lnTo>
                    <a:pt x="391" y="486"/>
                  </a:lnTo>
                  <a:lnTo>
                    <a:pt x="391" y="483"/>
                  </a:lnTo>
                  <a:lnTo>
                    <a:pt x="393" y="483"/>
                  </a:lnTo>
                  <a:lnTo>
                    <a:pt x="398" y="485"/>
                  </a:lnTo>
                  <a:lnTo>
                    <a:pt x="403" y="488"/>
                  </a:lnTo>
                  <a:lnTo>
                    <a:pt x="409" y="495"/>
                  </a:lnTo>
                  <a:lnTo>
                    <a:pt x="427" y="511"/>
                  </a:lnTo>
                  <a:lnTo>
                    <a:pt x="446" y="534"/>
                  </a:lnTo>
                  <a:lnTo>
                    <a:pt x="464" y="556"/>
                  </a:lnTo>
                  <a:lnTo>
                    <a:pt x="480" y="577"/>
                  </a:lnTo>
                  <a:lnTo>
                    <a:pt x="485" y="585"/>
                  </a:lnTo>
                  <a:lnTo>
                    <a:pt x="488" y="592"/>
                  </a:lnTo>
                  <a:lnTo>
                    <a:pt x="490" y="597"/>
                  </a:lnTo>
                  <a:lnTo>
                    <a:pt x="490" y="599"/>
                  </a:lnTo>
                  <a:lnTo>
                    <a:pt x="488" y="601"/>
                  </a:lnTo>
                  <a:lnTo>
                    <a:pt x="484" y="598"/>
                  </a:lnTo>
                  <a:lnTo>
                    <a:pt x="479" y="595"/>
                  </a:lnTo>
                  <a:lnTo>
                    <a:pt x="472" y="589"/>
                  </a:lnTo>
                  <a:lnTo>
                    <a:pt x="455" y="572"/>
                  </a:lnTo>
                  <a:lnTo>
                    <a:pt x="435" y="550"/>
                  </a:lnTo>
                  <a:close/>
                  <a:moveTo>
                    <a:pt x="580" y="689"/>
                  </a:moveTo>
                  <a:lnTo>
                    <a:pt x="599" y="714"/>
                  </a:lnTo>
                  <a:lnTo>
                    <a:pt x="616" y="735"/>
                  </a:lnTo>
                  <a:lnTo>
                    <a:pt x="621" y="744"/>
                  </a:lnTo>
                  <a:lnTo>
                    <a:pt x="625" y="751"/>
                  </a:lnTo>
                  <a:lnTo>
                    <a:pt x="626" y="756"/>
                  </a:lnTo>
                  <a:lnTo>
                    <a:pt x="626" y="759"/>
                  </a:lnTo>
                  <a:lnTo>
                    <a:pt x="624" y="759"/>
                  </a:lnTo>
                  <a:lnTo>
                    <a:pt x="621" y="758"/>
                  </a:lnTo>
                  <a:lnTo>
                    <a:pt x="615" y="754"/>
                  </a:lnTo>
                  <a:lnTo>
                    <a:pt x="608" y="747"/>
                  </a:lnTo>
                  <a:lnTo>
                    <a:pt x="590" y="730"/>
                  </a:lnTo>
                  <a:lnTo>
                    <a:pt x="569" y="707"/>
                  </a:lnTo>
                  <a:lnTo>
                    <a:pt x="549" y="683"/>
                  </a:lnTo>
                  <a:lnTo>
                    <a:pt x="534" y="661"/>
                  </a:lnTo>
                  <a:lnTo>
                    <a:pt x="528" y="652"/>
                  </a:lnTo>
                  <a:lnTo>
                    <a:pt x="524" y="645"/>
                  </a:lnTo>
                  <a:lnTo>
                    <a:pt x="522" y="639"/>
                  </a:lnTo>
                  <a:lnTo>
                    <a:pt x="522" y="637"/>
                  </a:lnTo>
                  <a:lnTo>
                    <a:pt x="524" y="636"/>
                  </a:lnTo>
                  <a:lnTo>
                    <a:pt x="528" y="638"/>
                  </a:lnTo>
                  <a:lnTo>
                    <a:pt x="534" y="643"/>
                  </a:lnTo>
                  <a:lnTo>
                    <a:pt x="541" y="649"/>
                  </a:lnTo>
                  <a:lnTo>
                    <a:pt x="559" y="666"/>
                  </a:lnTo>
                  <a:lnTo>
                    <a:pt x="580" y="689"/>
                  </a:lnTo>
                  <a:close/>
                  <a:moveTo>
                    <a:pt x="194" y="146"/>
                  </a:moveTo>
                  <a:lnTo>
                    <a:pt x="178" y="127"/>
                  </a:lnTo>
                  <a:lnTo>
                    <a:pt x="167" y="109"/>
                  </a:lnTo>
                  <a:lnTo>
                    <a:pt x="162" y="102"/>
                  </a:lnTo>
                  <a:lnTo>
                    <a:pt x="159" y="97"/>
                  </a:lnTo>
                  <a:lnTo>
                    <a:pt x="158" y="92"/>
                  </a:lnTo>
                  <a:lnTo>
                    <a:pt x="158" y="90"/>
                  </a:lnTo>
                  <a:lnTo>
                    <a:pt x="160" y="89"/>
                  </a:lnTo>
                  <a:lnTo>
                    <a:pt x="163" y="91"/>
                  </a:lnTo>
                  <a:lnTo>
                    <a:pt x="168" y="94"/>
                  </a:lnTo>
                  <a:lnTo>
                    <a:pt x="173" y="99"/>
                  </a:lnTo>
                  <a:lnTo>
                    <a:pt x="187" y="113"/>
                  </a:lnTo>
                  <a:lnTo>
                    <a:pt x="202" y="131"/>
                  </a:lnTo>
                  <a:lnTo>
                    <a:pt x="218" y="150"/>
                  </a:lnTo>
                  <a:lnTo>
                    <a:pt x="229" y="168"/>
                  </a:lnTo>
                  <a:lnTo>
                    <a:pt x="233" y="175"/>
                  </a:lnTo>
                  <a:lnTo>
                    <a:pt x="237" y="181"/>
                  </a:lnTo>
                  <a:lnTo>
                    <a:pt x="238" y="185"/>
                  </a:lnTo>
                  <a:lnTo>
                    <a:pt x="238" y="187"/>
                  </a:lnTo>
                  <a:lnTo>
                    <a:pt x="237" y="188"/>
                  </a:lnTo>
                  <a:lnTo>
                    <a:pt x="233" y="186"/>
                  </a:lnTo>
                  <a:lnTo>
                    <a:pt x="229" y="183"/>
                  </a:lnTo>
                  <a:lnTo>
                    <a:pt x="224" y="179"/>
                  </a:lnTo>
                  <a:lnTo>
                    <a:pt x="210" y="165"/>
                  </a:lnTo>
                  <a:lnTo>
                    <a:pt x="194" y="146"/>
                  </a:lnTo>
                  <a:close/>
                  <a:moveTo>
                    <a:pt x="301" y="277"/>
                  </a:moveTo>
                  <a:lnTo>
                    <a:pt x="285" y="256"/>
                  </a:lnTo>
                  <a:lnTo>
                    <a:pt x="273" y="239"/>
                  </a:lnTo>
                  <a:lnTo>
                    <a:pt x="269" y="231"/>
                  </a:lnTo>
                  <a:lnTo>
                    <a:pt x="266" y="225"/>
                  </a:lnTo>
                  <a:lnTo>
                    <a:pt x="264" y="221"/>
                  </a:lnTo>
                  <a:lnTo>
                    <a:pt x="264" y="218"/>
                  </a:lnTo>
                  <a:lnTo>
                    <a:pt x="266" y="217"/>
                  </a:lnTo>
                  <a:lnTo>
                    <a:pt x="269" y="220"/>
                  </a:lnTo>
                  <a:lnTo>
                    <a:pt x="274" y="223"/>
                  </a:lnTo>
                  <a:lnTo>
                    <a:pt x="280" y="228"/>
                  </a:lnTo>
                  <a:lnTo>
                    <a:pt x="294" y="242"/>
                  </a:lnTo>
                  <a:lnTo>
                    <a:pt x="311" y="262"/>
                  </a:lnTo>
                  <a:lnTo>
                    <a:pt x="327" y="282"/>
                  </a:lnTo>
                  <a:lnTo>
                    <a:pt x="340" y="301"/>
                  </a:lnTo>
                  <a:lnTo>
                    <a:pt x="345" y="307"/>
                  </a:lnTo>
                  <a:lnTo>
                    <a:pt x="348" y="313"/>
                  </a:lnTo>
                  <a:lnTo>
                    <a:pt x="349" y="318"/>
                  </a:lnTo>
                  <a:lnTo>
                    <a:pt x="349" y="320"/>
                  </a:lnTo>
                  <a:lnTo>
                    <a:pt x="347" y="321"/>
                  </a:lnTo>
                  <a:lnTo>
                    <a:pt x="344" y="319"/>
                  </a:lnTo>
                  <a:lnTo>
                    <a:pt x="339" y="316"/>
                  </a:lnTo>
                  <a:lnTo>
                    <a:pt x="333" y="311"/>
                  </a:lnTo>
                  <a:lnTo>
                    <a:pt x="319" y="296"/>
                  </a:lnTo>
                  <a:lnTo>
                    <a:pt x="301" y="277"/>
                  </a:lnTo>
                  <a:close/>
                  <a:moveTo>
                    <a:pt x="427" y="399"/>
                  </a:moveTo>
                  <a:lnTo>
                    <a:pt x="444" y="420"/>
                  </a:lnTo>
                  <a:lnTo>
                    <a:pt x="457" y="439"/>
                  </a:lnTo>
                  <a:lnTo>
                    <a:pt x="461" y="446"/>
                  </a:lnTo>
                  <a:lnTo>
                    <a:pt x="464" y="453"/>
                  </a:lnTo>
                  <a:lnTo>
                    <a:pt x="467" y="457"/>
                  </a:lnTo>
                  <a:lnTo>
                    <a:pt x="467" y="460"/>
                  </a:lnTo>
                  <a:lnTo>
                    <a:pt x="464" y="460"/>
                  </a:lnTo>
                  <a:lnTo>
                    <a:pt x="461" y="459"/>
                  </a:lnTo>
                  <a:lnTo>
                    <a:pt x="456" y="456"/>
                  </a:lnTo>
                  <a:lnTo>
                    <a:pt x="449" y="451"/>
                  </a:lnTo>
                  <a:lnTo>
                    <a:pt x="434" y="435"/>
                  </a:lnTo>
                  <a:lnTo>
                    <a:pt x="417" y="415"/>
                  </a:lnTo>
                  <a:lnTo>
                    <a:pt x="400" y="393"/>
                  </a:lnTo>
                  <a:lnTo>
                    <a:pt x="386" y="375"/>
                  </a:lnTo>
                  <a:lnTo>
                    <a:pt x="381" y="367"/>
                  </a:lnTo>
                  <a:lnTo>
                    <a:pt x="378" y="361"/>
                  </a:lnTo>
                  <a:lnTo>
                    <a:pt x="376" y="356"/>
                  </a:lnTo>
                  <a:lnTo>
                    <a:pt x="377" y="353"/>
                  </a:lnTo>
                  <a:lnTo>
                    <a:pt x="378" y="352"/>
                  </a:lnTo>
                  <a:lnTo>
                    <a:pt x="382" y="354"/>
                  </a:lnTo>
                  <a:lnTo>
                    <a:pt x="387" y="358"/>
                  </a:lnTo>
                  <a:lnTo>
                    <a:pt x="393" y="363"/>
                  </a:lnTo>
                  <a:lnTo>
                    <a:pt x="408" y="378"/>
                  </a:lnTo>
                  <a:lnTo>
                    <a:pt x="427" y="399"/>
                  </a:lnTo>
                  <a:close/>
                  <a:moveTo>
                    <a:pt x="538" y="558"/>
                  </a:moveTo>
                  <a:lnTo>
                    <a:pt x="520" y="536"/>
                  </a:lnTo>
                  <a:lnTo>
                    <a:pt x="506" y="516"/>
                  </a:lnTo>
                  <a:lnTo>
                    <a:pt x="500" y="509"/>
                  </a:lnTo>
                  <a:lnTo>
                    <a:pt x="497" y="502"/>
                  </a:lnTo>
                  <a:lnTo>
                    <a:pt x="495" y="497"/>
                  </a:lnTo>
                  <a:lnTo>
                    <a:pt x="496" y="494"/>
                  </a:lnTo>
                  <a:lnTo>
                    <a:pt x="497" y="494"/>
                  </a:lnTo>
                  <a:lnTo>
                    <a:pt x="501" y="496"/>
                  </a:lnTo>
                  <a:lnTo>
                    <a:pt x="507" y="499"/>
                  </a:lnTo>
                  <a:lnTo>
                    <a:pt x="513" y="504"/>
                  </a:lnTo>
                  <a:lnTo>
                    <a:pt x="529" y="521"/>
                  </a:lnTo>
                  <a:lnTo>
                    <a:pt x="548" y="542"/>
                  </a:lnTo>
                  <a:lnTo>
                    <a:pt x="566" y="564"/>
                  </a:lnTo>
                  <a:lnTo>
                    <a:pt x="580" y="584"/>
                  </a:lnTo>
                  <a:lnTo>
                    <a:pt x="585" y="592"/>
                  </a:lnTo>
                  <a:lnTo>
                    <a:pt x="589" y="598"/>
                  </a:lnTo>
                  <a:lnTo>
                    <a:pt x="591" y="604"/>
                  </a:lnTo>
                  <a:lnTo>
                    <a:pt x="591" y="606"/>
                  </a:lnTo>
                  <a:lnTo>
                    <a:pt x="589" y="607"/>
                  </a:lnTo>
                  <a:lnTo>
                    <a:pt x="584" y="605"/>
                  </a:lnTo>
                  <a:lnTo>
                    <a:pt x="580" y="602"/>
                  </a:lnTo>
                  <a:lnTo>
                    <a:pt x="572" y="596"/>
                  </a:lnTo>
                  <a:lnTo>
                    <a:pt x="556" y="580"/>
                  </a:lnTo>
                  <a:lnTo>
                    <a:pt x="538" y="558"/>
                  </a:lnTo>
                  <a:close/>
                  <a:moveTo>
                    <a:pt x="421" y="302"/>
                  </a:moveTo>
                  <a:lnTo>
                    <a:pt x="405" y="282"/>
                  </a:lnTo>
                  <a:lnTo>
                    <a:pt x="393" y="265"/>
                  </a:lnTo>
                  <a:lnTo>
                    <a:pt x="389" y="257"/>
                  </a:lnTo>
                  <a:lnTo>
                    <a:pt x="387" y="252"/>
                  </a:lnTo>
                  <a:lnTo>
                    <a:pt x="385" y="248"/>
                  </a:lnTo>
                  <a:lnTo>
                    <a:pt x="385" y="244"/>
                  </a:lnTo>
                  <a:lnTo>
                    <a:pt x="387" y="244"/>
                  </a:lnTo>
                  <a:lnTo>
                    <a:pt x="390" y="245"/>
                  </a:lnTo>
                  <a:lnTo>
                    <a:pt x="394" y="249"/>
                  </a:lnTo>
                  <a:lnTo>
                    <a:pt x="400" y="253"/>
                  </a:lnTo>
                  <a:lnTo>
                    <a:pt x="414" y="267"/>
                  </a:lnTo>
                  <a:lnTo>
                    <a:pt x="431" y="285"/>
                  </a:lnTo>
                  <a:lnTo>
                    <a:pt x="446" y="305"/>
                  </a:lnTo>
                  <a:lnTo>
                    <a:pt x="458" y="322"/>
                  </a:lnTo>
                  <a:lnTo>
                    <a:pt x="462" y="330"/>
                  </a:lnTo>
                  <a:lnTo>
                    <a:pt x="466" y="335"/>
                  </a:lnTo>
                  <a:lnTo>
                    <a:pt x="467" y="339"/>
                  </a:lnTo>
                  <a:lnTo>
                    <a:pt x="467" y="343"/>
                  </a:lnTo>
                  <a:lnTo>
                    <a:pt x="464" y="343"/>
                  </a:lnTo>
                  <a:lnTo>
                    <a:pt x="461" y="342"/>
                  </a:lnTo>
                  <a:lnTo>
                    <a:pt x="457" y="338"/>
                  </a:lnTo>
                  <a:lnTo>
                    <a:pt x="452" y="334"/>
                  </a:lnTo>
                  <a:lnTo>
                    <a:pt x="437" y="320"/>
                  </a:lnTo>
                  <a:lnTo>
                    <a:pt x="421" y="302"/>
                  </a:lnTo>
                  <a:close/>
                  <a:moveTo>
                    <a:pt x="531" y="432"/>
                  </a:moveTo>
                  <a:lnTo>
                    <a:pt x="515" y="412"/>
                  </a:lnTo>
                  <a:lnTo>
                    <a:pt x="502" y="394"/>
                  </a:lnTo>
                  <a:lnTo>
                    <a:pt x="498" y="387"/>
                  </a:lnTo>
                  <a:lnTo>
                    <a:pt x="495" y="380"/>
                  </a:lnTo>
                  <a:lnTo>
                    <a:pt x="493" y="376"/>
                  </a:lnTo>
                  <a:lnTo>
                    <a:pt x="493" y="374"/>
                  </a:lnTo>
                  <a:lnTo>
                    <a:pt x="495" y="373"/>
                  </a:lnTo>
                  <a:lnTo>
                    <a:pt x="498" y="374"/>
                  </a:lnTo>
                  <a:lnTo>
                    <a:pt x="503" y="378"/>
                  </a:lnTo>
                  <a:lnTo>
                    <a:pt x="509" y="383"/>
                  </a:lnTo>
                  <a:lnTo>
                    <a:pt x="524" y="398"/>
                  </a:lnTo>
                  <a:lnTo>
                    <a:pt x="541" y="417"/>
                  </a:lnTo>
                  <a:lnTo>
                    <a:pt x="557" y="438"/>
                  </a:lnTo>
                  <a:lnTo>
                    <a:pt x="570" y="455"/>
                  </a:lnTo>
                  <a:lnTo>
                    <a:pt x="575" y="462"/>
                  </a:lnTo>
                  <a:lnTo>
                    <a:pt x="578" y="469"/>
                  </a:lnTo>
                  <a:lnTo>
                    <a:pt x="579" y="473"/>
                  </a:lnTo>
                  <a:lnTo>
                    <a:pt x="579" y="475"/>
                  </a:lnTo>
                  <a:lnTo>
                    <a:pt x="578" y="476"/>
                  </a:lnTo>
                  <a:lnTo>
                    <a:pt x="574" y="474"/>
                  </a:lnTo>
                  <a:lnTo>
                    <a:pt x="569" y="471"/>
                  </a:lnTo>
                  <a:lnTo>
                    <a:pt x="563" y="467"/>
                  </a:lnTo>
                  <a:lnTo>
                    <a:pt x="549" y="452"/>
                  </a:lnTo>
                  <a:lnTo>
                    <a:pt x="531" y="432"/>
                  </a:lnTo>
                  <a:close/>
                </a:path>
              </a:pathLst>
            </a:custGeom>
            <a:solidFill>
              <a:srgbClr val="F1F0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CH"/>
            </a:p>
          </p:txBody>
        </p:sp>
        <p:sp>
          <p:nvSpPr>
            <p:cNvPr id="33" name="Freeform 20"/>
            <p:cNvSpPr>
              <a:spLocks noEditPoints="1"/>
            </p:cNvSpPr>
            <p:nvPr userDrawn="1"/>
          </p:nvSpPr>
          <p:spPr bwMode="auto">
            <a:xfrm>
              <a:off x="9695987" y="4460876"/>
              <a:ext cx="134937" cy="458788"/>
            </a:xfrm>
            <a:custGeom>
              <a:avLst/>
              <a:gdLst>
                <a:gd name="T0" fmla="*/ 229 w 678"/>
                <a:gd name="T1" fmla="*/ 1740 h 2312"/>
                <a:gd name="T2" fmla="*/ 56 w 678"/>
                <a:gd name="T3" fmla="*/ 1463 h 2312"/>
                <a:gd name="T4" fmla="*/ 53 w 678"/>
                <a:gd name="T5" fmla="*/ 1301 h 2312"/>
                <a:gd name="T6" fmla="*/ 0 w 678"/>
                <a:gd name="T7" fmla="*/ 1163 h 2312"/>
                <a:gd name="T8" fmla="*/ 28 w 678"/>
                <a:gd name="T9" fmla="*/ 1061 h 2312"/>
                <a:gd name="T10" fmla="*/ 47 w 678"/>
                <a:gd name="T11" fmla="*/ 863 h 2312"/>
                <a:gd name="T12" fmla="*/ 117 w 678"/>
                <a:gd name="T13" fmla="*/ 789 h 2312"/>
                <a:gd name="T14" fmla="*/ 60 w 678"/>
                <a:gd name="T15" fmla="*/ 353 h 2312"/>
                <a:gd name="T16" fmla="*/ 630 w 678"/>
                <a:gd name="T17" fmla="*/ 436 h 2312"/>
                <a:gd name="T18" fmla="*/ 668 w 678"/>
                <a:gd name="T19" fmla="*/ 715 h 2312"/>
                <a:gd name="T20" fmla="*/ 621 w 678"/>
                <a:gd name="T21" fmla="*/ 981 h 2312"/>
                <a:gd name="T22" fmla="*/ 581 w 678"/>
                <a:gd name="T23" fmla="*/ 1236 h 2312"/>
                <a:gd name="T24" fmla="*/ 678 w 678"/>
                <a:gd name="T25" fmla="*/ 1513 h 2312"/>
                <a:gd name="T26" fmla="*/ 534 w 678"/>
                <a:gd name="T27" fmla="*/ 1413 h 2312"/>
                <a:gd name="T28" fmla="*/ 657 w 678"/>
                <a:gd name="T29" fmla="*/ 1709 h 2312"/>
                <a:gd name="T30" fmla="*/ 604 w 678"/>
                <a:gd name="T31" fmla="*/ 1685 h 2312"/>
                <a:gd name="T32" fmla="*/ 497 w 678"/>
                <a:gd name="T33" fmla="*/ 1815 h 2312"/>
                <a:gd name="T34" fmla="*/ 648 w 678"/>
                <a:gd name="T35" fmla="*/ 2066 h 2312"/>
                <a:gd name="T36" fmla="*/ 643 w 678"/>
                <a:gd name="T37" fmla="*/ 2180 h 2312"/>
                <a:gd name="T38" fmla="*/ 198 w 678"/>
                <a:gd name="T39" fmla="*/ 1782 h 2312"/>
                <a:gd name="T40" fmla="*/ 415 w 678"/>
                <a:gd name="T41" fmla="*/ 1985 h 2312"/>
                <a:gd name="T42" fmla="*/ 322 w 678"/>
                <a:gd name="T43" fmla="*/ 1851 h 2312"/>
                <a:gd name="T44" fmla="*/ 244 w 678"/>
                <a:gd name="T45" fmla="*/ 1658 h 2312"/>
                <a:gd name="T46" fmla="*/ 657 w 678"/>
                <a:gd name="T47" fmla="*/ 2124 h 2312"/>
                <a:gd name="T48" fmla="*/ 266 w 678"/>
                <a:gd name="T49" fmla="*/ 1646 h 2312"/>
                <a:gd name="T50" fmla="*/ 451 w 678"/>
                <a:gd name="T51" fmla="*/ 1871 h 2312"/>
                <a:gd name="T52" fmla="*/ 217 w 678"/>
                <a:gd name="T53" fmla="*/ 1496 h 2312"/>
                <a:gd name="T54" fmla="*/ 177 w 678"/>
                <a:gd name="T55" fmla="*/ 1412 h 2312"/>
                <a:gd name="T56" fmla="*/ 453 w 678"/>
                <a:gd name="T57" fmla="*/ 1698 h 2312"/>
                <a:gd name="T58" fmla="*/ 583 w 678"/>
                <a:gd name="T59" fmla="*/ 1786 h 2312"/>
                <a:gd name="T60" fmla="*/ 132 w 678"/>
                <a:gd name="T61" fmla="*/ 1226 h 2312"/>
                <a:gd name="T62" fmla="*/ 543 w 678"/>
                <a:gd name="T63" fmla="*/ 1693 h 2312"/>
                <a:gd name="T64" fmla="*/ 169 w 678"/>
                <a:gd name="T65" fmla="*/ 1233 h 2312"/>
                <a:gd name="T66" fmla="*/ 82 w 678"/>
                <a:gd name="T67" fmla="*/ 1052 h 2312"/>
                <a:gd name="T68" fmla="*/ 486 w 678"/>
                <a:gd name="T69" fmla="*/ 1507 h 2312"/>
                <a:gd name="T70" fmla="*/ 131 w 678"/>
                <a:gd name="T71" fmla="*/ 1055 h 2312"/>
                <a:gd name="T72" fmla="*/ 239 w 678"/>
                <a:gd name="T73" fmla="*/ 1078 h 2312"/>
                <a:gd name="T74" fmla="*/ 466 w 678"/>
                <a:gd name="T75" fmla="*/ 1349 h 2312"/>
                <a:gd name="T76" fmla="*/ 127 w 678"/>
                <a:gd name="T77" fmla="*/ 885 h 2312"/>
                <a:gd name="T78" fmla="*/ 266 w 678"/>
                <a:gd name="T79" fmla="*/ 948 h 2312"/>
                <a:gd name="T80" fmla="*/ 498 w 678"/>
                <a:gd name="T81" fmla="*/ 1230 h 2312"/>
                <a:gd name="T82" fmla="*/ 40 w 678"/>
                <a:gd name="T83" fmla="*/ 627 h 2312"/>
                <a:gd name="T84" fmla="*/ 219 w 678"/>
                <a:gd name="T85" fmla="*/ 816 h 2312"/>
                <a:gd name="T86" fmla="*/ 214 w 678"/>
                <a:gd name="T87" fmla="*/ 722 h 2312"/>
                <a:gd name="T88" fmla="*/ 317 w 678"/>
                <a:gd name="T89" fmla="*/ 864 h 2312"/>
                <a:gd name="T90" fmla="*/ 434 w 678"/>
                <a:gd name="T91" fmla="*/ 977 h 2312"/>
                <a:gd name="T92" fmla="*/ 280 w 678"/>
                <a:gd name="T93" fmla="*/ 707 h 2312"/>
                <a:gd name="T94" fmla="*/ 325 w 678"/>
                <a:gd name="T95" fmla="*/ 772 h 2312"/>
                <a:gd name="T96" fmla="*/ 501 w 678"/>
                <a:gd name="T97" fmla="*/ 952 h 2312"/>
                <a:gd name="T98" fmla="*/ 249 w 678"/>
                <a:gd name="T99" fmla="*/ 586 h 2312"/>
                <a:gd name="T100" fmla="*/ 389 w 678"/>
                <a:gd name="T101" fmla="*/ 736 h 2312"/>
                <a:gd name="T102" fmla="*/ 287 w 678"/>
                <a:gd name="T103" fmla="*/ 512 h 2312"/>
                <a:gd name="T104" fmla="*/ 322 w 678"/>
                <a:gd name="T105" fmla="*/ 558 h 2312"/>
                <a:gd name="T106" fmla="*/ 125 w 678"/>
                <a:gd name="T107" fmla="*/ 209 h 2312"/>
                <a:gd name="T108" fmla="*/ 250 w 678"/>
                <a:gd name="T109" fmla="*/ 354 h 2312"/>
                <a:gd name="T110" fmla="*/ 516 w 678"/>
                <a:gd name="T111" fmla="*/ 658 h 2312"/>
                <a:gd name="T112" fmla="*/ 563 w 678"/>
                <a:gd name="T113" fmla="*/ 729 h 2312"/>
                <a:gd name="T114" fmla="*/ 163 w 678"/>
                <a:gd name="T115" fmla="*/ 150 h 2312"/>
                <a:gd name="T116" fmla="*/ 278 w 678"/>
                <a:gd name="T117" fmla="*/ 286 h 2312"/>
                <a:gd name="T118" fmla="*/ 543 w 678"/>
                <a:gd name="T119" fmla="*/ 597 h 2312"/>
                <a:gd name="T120" fmla="*/ 340 w 678"/>
                <a:gd name="T121" fmla="*/ 213 h 2312"/>
                <a:gd name="T122" fmla="*/ 556 w 678"/>
                <a:gd name="T123" fmla="*/ 461 h 2312"/>
                <a:gd name="T124" fmla="*/ 564 w 678"/>
                <a:gd name="T125" fmla="*/ 341 h 2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78" h="2312">
                  <a:moveTo>
                    <a:pt x="0" y="1577"/>
                  </a:moveTo>
                  <a:lnTo>
                    <a:pt x="0" y="1549"/>
                  </a:lnTo>
                  <a:lnTo>
                    <a:pt x="5" y="1553"/>
                  </a:lnTo>
                  <a:lnTo>
                    <a:pt x="51" y="1606"/>
                  </a:lnTo>
                  <a:lnTo>
                    <a:pt x="89" y="1650"/>
                  </a:lnTo>
                  <a:lnTo>
                    <a:pt x="103" y="1669"/>
                  </a:lnTo>
                  <a:lnTo>
                    <a:pt x="113" y="1683"/>
                  </a:lnTo>
                  <a:lnTo>
                    <a:pt x="119" y="1691"/>
                  </a:lnTo>
                  <a:lnTo>
                    <a:pt x="120" y="1696"/>
                  </a:lnTo>
                  <a:lnTo>
                    <a:pt x="117" y="1695"/>
                  </a:lnTo>
                  <a:lnTo>
                    <a:pt x="109" y="1689"/>
                  </a:lnTo>
                  <a:lnTo>
                    <a:pt x="97" y="1679"/>
                  </a:lnTo>
                  <a:lnTo>
                    <a:pt x="83" y="1665"/>
                  </a:lnTo>
                  <a:lnTo>
                    <a:pt x="46" y="1626"/>
                  </a:lnTo>
                  <a:lnTo>
                    <a:pt x="0" y="1577"/>
                  </a:lnTo>
                  <a:close/>
                  <a:moveTo>
                    <a:pt x="0" y="1533"/>
                  </a:moveTo>
                  <a:lnTo>
                    <a:pt x="0" y="1518"/>
                  </a:lnTo>
                  <a:lnTo>
                    <a:pt x="8" y="1527"/>
                  </a:lnTo>
                  <a:lnTo>
                    <a:pt x="12" y="1535"/>
                  </a:lnTo>
                  <a:lnTo>
                    <a:pt x="15" y="1540"/>
                  </a:lnTo>
                  <a:lnTo>
                    <a:pt x="15" y="1543"/>
                  </a:lnTo>
                  <a:lnTo>
                    <a:pt x="14" y="1543"/>
                  </a:lnTo>
                  <a:lnTo>
                    <a:pt x="11" y="1541"/>
                  </a:lnTo>
                  <a:lnTo>
                    <a:pt x="7" y="1537"/>
                  </a:lnTo>
                  <a:lnTo>
                    <a:pt x="0" y="1533"/>
                  </a:lnTo>
                  <a:close/>
                  <a:moveTo>
                    <a:pt x="0" y="1492"/>
                  </a:moveTo>
                  <a:lnTo>
                    <a:pt x="0" y="1483"/>
                  </a:lnTo>
                  <a:lnTo>
                    <a:pt x="18" y="1497"/>
                  </a:lnTo>
                  <a:lnTo>
                    <a:pt x="45" y="1524"/>
                  </a:lnTo>
                  <a:lnTo>
                    <a:pt x="78" y="1560"/>
                  </a:lnTo>
                  <a:lnTo>
                    <a:pt x="118" y="1603"/>
                  </a:lnTo>
                  <a:lnTo>
                    <a:pt x="162" y="1654"/>
                  </a:lnTo>
                  <a:lnTo>
                    <a:pt x="199" y="1697"/>
                  </a:lnTo>
                  <a:lnTo>
                    <a:pt x="212" y="1713"/>
                  </a:lnTo>
                  <a:lnTo>
                    <a:pt x="222" y="1727"/>
                  </a:lnTo>
                  <a:lnTo>
                    <a:pt x="228" y="1736"/>
                  </a:lnTo>
                  <a:lnTo>
                    <a:pt x="229" y="1740"/>
                  </a:lnTo>
                  <a:lnTo>
                    <a:pt x="226" y="1740"/>
                  </a:lnTo>
                  <a:lnTo>
                    <a:pt x="217" y="1734"/>
                  </a:lnTo>
                  <a:lnTo>
                    <a:pt x="205" y="1724"/>
                  </a:lnTo>
                  <a:lnTo>
                    <a:pt x="190" y="1709"/>
                  </a:lnTo>
                  <a:lnTo>
                    <a:pt x="152" y="1670"/>
                  </a:lnTo>
                  <a:lnTo>
                    <a:pt x="106" y="1620"/>
                  </a:lnTo>
                  <a:lnTo>
                    <a:pt x="70" y="1579"/>
                  </a:lnTo>
                  <a:lnTo>
                    <a:pt x="39" y="1543"/>
                  </a:lnTo>
                  <a:lnTo>
                    <a:pt x="15" y="1513"/>
                  </a:lnTo>
                  <a:lnTo>
                    <a:pt x="0" y="1492"/>
                  </a:lnTo>
                  <a:close/>
                  <a:moveTo>
                    <a:pt x="0" y="1461"/>
                  </a:moveTo>
                  <a:lnTo>
                    <a:pt x="0" y="1431"/>
                  </a:lnTo>
                  <a:lnTo>
                    <a:pt x="14" y="1447"/>
                  </a:lnTo>
                  <a:lnTo>
                    <a:pt x="29" y="1464"/>
                  </a:lnTo>
                  <a:lnTo>
                    <a:pt x="73" y="1513"/>
                  </a:lnTo>
                  <a:lnTo>
                    <a:pt x="107" y="1554"/>
                  </a:lnTo>
                  <a:lnTo>
                    <a:pt x="120" y="1572"/>
                  </a:lnTo>
                  <a:lnTo>
                    <a:pt x="130" y="1585"/>
                  </a:lnTo>
                  <a:lnTo>
                    <a:pt x="135" y="1593"/>
                  </a:lnTo>
                  <a:lnTo>
                    <a:pt x="136" y="1598"/>
                  </a:lnTo>
                  <a:lnTo>
                    <a:pt x="135" y="1598"/>
                  </a:lnTo>
                  <a:lnTo>
                    <a:pt x="133" y="1597"/>
                  </a:lnTo>
                  <a:lnTo>
                    <a:pt x="130" y="1594"/>
                  </a:lnTo>
                  <a:lnTo>
                    <a:pt x="125" y="1591"/>
                  </a:lnTo>
                  <a:lnTo>
                    <a:pt x="115" y="1581"/>
                  </a:lnTo>
                  <a:lnTo>
                    <a:pt x="100" y="1567"/>
                  </a:lnTo>
                  <a:lnTo>
                    <a:pt x="63" y="1530"/>
                  </a:lnTo>
                  <a:lnTo>
                    <a:pt x="19" y="1481"/>
                  </a:lnTo>
                  <a:lnTo>
                    <a:pt x="10" y="1470"/>
                  </a:lnTo>
                  <a:lnTo>
                    <a:pt x="0" y="1461"/>
                  </a:lnTo>
                  <a:close/>
                  <a:moveTo>
                    <a:pt x="0" y="1415"/>
                  </a:moveTo>
                  <a:lnTo>
                    <a:pt x="0" y="1388"/>
                  </a:lnTo>
                  <a:lnTo>
                    <a:pt x="24" y="1417"/>
                  </a:lnTo>
                  <a:lnTo>
                    <a:pt x="42" y="1441"/>
                  </a:lnTo>
                  <a:lnTo>
                    <a:pt x="49" y="1451"/>
                  </a:lnTo>
                  <a:lnTo>
                    <a:pt x="53" y="1457"/>
                  </a:lnTo>
                  <a:lnTo>
                    <a:pt x="56" y="1463"/>
                  </a:lnTo>
                  <a:lnTo>
                    <a:pt x="56" y="1465"/>
                  </a:lnTo>
                  <a:lnTo>
                    <a:pt x="54" y="1465"/>
                  </a:lnTo>
                  <a:lnTo>
                    <a:pt x="51" y="1463"/>
                  </a:lnTo>
                  <a:lnTo>
                    <a:pt x="46" y="1459"/>
                  </a:lnTo>
                  <a:lnTo>
                    <a:pt x="39" y="1454"/>
                  </a:lnTo>
                  <a:lnTo>
                    <a:pt x="22" y="1437"/>
                  </a:lnTo>
                  <a:lnTo>
                    <a:pt x="0" y="1415"/>
                  </a:lnTo>
                  <a:close/>
                  <a:moveTo>
                    <a:pt x="0" y="1314"/>
                  </a:moveTo>
                  <a:lnTo>
                    <a:pt x="0" y="1304"/>
                  </a:lnTo>
                  <a:lnTo>
                    <a:pt x="15" y="1317"/>
                  </a:lnTo>
                  <a:lnTo>
                    <a:pt x="40" y="1341"/>
                  </a:lnTo>
                  <a:lnTo>
                    <a:pt x="70" y="1372"/>
                  </a:lnTo>
                  <a:lnTo>
                    <a:pt x="105" y="1410"/>
                  </a:lnTo>
                  <a:lnTo>
                    <a:pt x="145" y="1456"/>
                  </a:lnTo>
                  <a:lnTo>
                    <a:pt x="176" y="1495"/>
                  </a:lnTo>
                  <a:lnTo>
                    <a:pt x="188" y="1510"/>
                  </a:lnTo>
                  <a:lnTo>
                    <a:pt x="197" y="1523"/>
                  </a:lnTo>
                  <a:lnTo>
                    <a:pt x="202" y="1532"/>
                  </a:lnTo>
                  <a:lnTo>
                    <a:pt x="203" y="1536"/>
                  </a:lnTo>
                  <a:lnTo>
                    <a:pt x="202" y="1536"/>
                  </a:lnTo>
                  <a:lnTo>
                    <a:pt x="200" y="1535"/>
                  </a:lnTo>
                  <a:lnTo>
                    <a:pt x="197" y="1533"/>
                  </a:lnTo>
                  <a:lnTo>
                    <a:pt x="192" y="1531"/>
                  </a:lnTo>
                  <a:lnTo>
                    <a:pt x="183" y="1521"/>
                  </a:lnTo>
                  <a:lnTo>
                    <a:pt x="169" y="1508"/>
                  </a:lnTo>
                  <a:lnTo>
                    <a:pt x="134" y="1473"/>
                  </a:lnTo>
                  <a:lnTo>
                    <a:pt x="93" y="1429"/>
                  </a:lnTo>
                  <a:lnTo>
                    <a:pt x="62" y="1393"/>
                  </a:lnTo>
                  <a:lnTo>
                    <a:pt x="35" y="1360"/>
                  </a:lnTo>
                  <a:lnTo>
                    <a:pt x="14" y="1333"/>
                  </a:lnTo>
                  <a:lnTo>
                    <a:pt x="0" y="1314"/>
                  </a:lnTo>
                  <a:close/>
                  <a:moveTo>
                    <a:pt x="0" y="1272"/>
                  </a:moveTo>
                  <a:lnTo>
                    <a:pt x="0" y="1244"/>
                  </a:lnTo>
                  <a:lnTo>
                    <a:pt x="12" y="1257"/>
                  </a:lnTo>
                  <a:lnTo>
                    <a:pt x="25" y="1271"/>
                  </a:lnTo>
                  <a:lnTo>
                    <a:pt x="39" y="1286"/>
                  </a:lnTo>
                  <a:lnTo>
                    <a:pt x="53" y="1301"/>
                  </a:lnTo>
                  <a:lnTo>
                    <a:pt x="91" y="1345"/>
                  </a:lnTo>
                  <a:lnTo>
                    <a:pt x="121" y="1383"/>
                  </a:lnTo>
                  <a:lnTo>
                    <a:pt x="133" y="1398"/>
                  </a:lnTo>
                  <a:lnTo>
                    <a:pt x="141" y="1410"/>
                  </a:lnTo>
                  <a:lnTo>
                    <a:pt x="146" y="1418"/>
                  </a:lnTo>
                  <a:lnTo>
                    <a:pt x="146" y="1422"/>
                  </a:lnTo>
                  <a:lnTo>
                    <a:pt x="145" y="1423"/>
                  </a:lnTo>
                  <a:lnTo>
                    <a:pt x="143" y="1422"/>
                  </a:lnTo>
                  <a:lnTo>
                    <a:pt x="141" y="1420"/>
                  </a:lnTo>
                  <a:lnTo>
                    <a:pt x="136" y="1417"/>
                  </a:lnTo>
                  <a:lnTo>
                    <a:pt x="127" y="1409"/>
                  </a:lnTo>
                  <a:lnTo>
                    <a:pt x="114" y="1396"/>
                  </a:lnTo>
                  <a:lnTo>
                    <a:pt x="80" y="1362"/>
                  </a:lnTo>
                  <a:lnTo>
                    <a:pt x="41" y="1320"/>
                  </a:lnTo>
                  <a:lnTo>
                    <a:pt x="30" y="1307"/>
                  </a:lnTo>
                  <a:lnTo>
                    <a:pt x="20" y="1295"/>
                  </a:lnTo>
                  <a:lnTo>
                    <a:pt x="10" y="1284"/>
                  </a:lnTo>
                  <a:lnTo>
                    <a:pt x="0" y="1272"/>
                  </a:lnTo>
                  <a:close/>
                  <a:moveTo>
                    <a:pt x="0" y="1220"/>
                  </a:moveTo>
                  <a:lnTo>
                    <a:pt x="0" y="1189"/>
                  </a:lnTo>
                  <a:lnTo>
                    <a:pt x="12" y="1202"/>
                  </a:lnTo>
                  <a:lnTo>
                    <a:pt x="48" y="1245"/>
                  </a:lnTo>
                  <a:lnTo>
                    <a:pt x="77" y="1280"/>
                  </a:lnTo>
                  <a:lnTo>
                    <a:pt x="88" y="1295"/>
                  </a:lnTo>
                  <a:lnTo>
                    <a:pt x="96" y="1306"/>
                  </a:lnTo>
                  <a:lnTo>
                    <a:pt x="101" y="1315"/>
                  </a:lnTo>
                  <a:lnTo>
                    <a:pt x="102" y="1319"/>
                  </a:lnTo>
                  <a:lnTo>
                    <a:pt x="101" y="1319"/>
                  </a:lnTo>
                  <a:lnTo>
                    <a:pt x="98" y="1318"/>
                  </a:lnTo>
                  <a:lnTo>
                    <a:pt x="95" y="1317"/>
                  </a:lnTo>
                  <a:lnTo>
                    <a:pt x="92" y="1314"/>
                  </a:lnTo>
                  <a:lnTo>
                    <a:pt x="82" y="1305"/>
                  </a:lnTo>
                  <a:lnTo>
                    <a:pt x="69" y="1293"/>
                  </a:lnTo>
                  <a:lnTo>
                    <a:pt x="38" y="1262"/>
                  </a:lnTo>
                  <a:lnTo>
                    <a:pt x="0" y="1220"/>
                  </a:lnTo>
                  <a:lnTo>
                    <a:pt x="0" y="1220"/>
                  </a:lnTo>
                  <a:close/>
                  <a:moveTo>
                    <a:pt x="0" y="1163"/>
                  </a:moveTo>
                  <a:lnTo>
                    <a:pt x="0" y="1132"/>
                  </a:lnTo>
                  <a:lnTo>
                    <a:pt x="28" y="1166"/>
                  </a:lnTo>
                  <a:lnTo>
                    <a:pt x="50" y="1195"/>
                  </a:lnTo>
                  <a:lnTo>
                    <a:pt x="59" y="1206"/>
                  </a:lnTo>
                  <a:lnTo>
                    <a:pt x="64" y="1214"/>
                  </a:lnTo>
                  <a:lnTo>
                    <a:pt x="67" y="1221"/>
                  </a:lnTo>
                  <a:lnTo>
                    <a:pt x="67" y="1224"/>
                  </a:lnTo>
                  <a:lnTo>
                    <a:pt x="65" y="1224"/>
                  </a:lnTo>
                  <a:lnTo>
                    <a:pt x="61" y="1222"/>
                  </a:lnTo>
                  <a:lnTo>
                    <a:pt x="54" y="1217"/>
                  </a:lnTo>
                  <a:lnTo>
                    <a:pt x="47" y="1210"/>
                  </a:lnTo>
                  <a:lnTo>
                    <a:pt x="26" y="1190"/>
                  </a:lnTo>
                  <a:lnTo>
                    <a:pt x="0" y="1163"/>
                  </a:lnTo>
                  <a:close/>
                  <a:moveTo>
                    <a:pt x="0" y="1101"/>
                  </a:moveTo>
                  <a:lnTo>
                    <a:pt x="0" y="1074"/>
                  </a:lnTo>
                  <a:lnTo>
                    <a:pt x="20" y="1099"/>
                  </a:lnTo>
                  <a:lnTo>
                    <a:pt x="34" y="1118"/>
                  </a:lnTo>
                  <a:lnTo>
                    <a:pt x="39" y="1126"/>
                  </a:lnTo>
                  <a:lnTo>
                    <a:pt x="42" y="1132"/>
                  </a:lnTo>
                  <a:lnTo>
                    <a:pt x="45" y="1137"/>
                  </a:lnTo>
                  <a:lnTo>
                    <a:pt x="45" y="1139"/>
                  </a:lnTo>
                  <a:lnTo>
                    <a:pt x="42" y="1139"/>
                  </a:lnTo>
                  <a:lnTo>
                    <a:pt x="40" y="1138"/>
                  </a:lnTo>
                  <a:lnTo>
                    <a:pt x="36" y="1135"/>
                  </a:lnTo>
                  <a:lnTo>
                    <a:pt x="30" y="1131"/>
                  </a:lnTo>
                  <a:lnTo>
                    <a:pt x="18" y="1118"/>
                  </a:lnTo>
                  <a:lnTo>
                    <a:pt x="0" y="1101"/>
                  </a:lnTo>
                  <a:close/>
                  <a:moveTo>
                    <a:pt x="0" y="1037"/>
                  </a:moveTo>
                  <a:lnTo>
                    <a:pt x="0" y="1013"/>
                  </a:lnTo>
                  <a:lnTo>
                    <a:pt x="14" y="1031"/>
                  </a:lnTo>
                  <a:lnTo>
                    <a:pt x="24" y="1046"/>
                  </a:lnTo>
                  <a:lnTo>
                    <a:pt x="28" y="1052"/>
                  </a:lnTo>
                  <a:lnTo>
                    <a:pt x="30" y="1057"/>
                  </a:lnTo>
                  <a:lnTo>
                    <a:pt x="32" y="1060"/>
                  </a:lnTo>
                  <a:lnTo>
                    <a:pt x="32" y="1061"/>
                  </a:lnTo>
                  <a:lnTo>
                    <a:pt x="30" y="1062"/>
                  </a:lnTo>
                  <a:lnTo>
                    <a:pt x="28" y="1061"/>
                  </a:lnTo>
                  <a:lnTo>
                    <a:pt x="25" y="1060"/>
                  </a:lnTo>
                  <a:lnTo>
                    <a:pt x="22" y="1057"/>
                  </a:lnTo>
                  <a:lnTo>
                    <a:pt x="12" y="1049"/>
                  </a:lnTo>
                  <a:lnTo>
                    <a:pt x="0" y="1037"/>
                  </a:lnTo>
                  <a:close/>
                  <a:moveTo>
                    <a:pt x="0" y="972"/>
                  </a:moveTo>
                  <a:lnTo>
                    <a:pt x="0" y="947"/>
                  </a:lnTo>
                  <a:lnTo>
                    <a:pt x="13" y="964"/>
                  </a:lnTo>
                  <a:lnTo>
                    <a:pt x="23" y="978"/>
                  </a:lnTo>
                  <a:lnTo>
                    <a:pt x="26" y="984"/>
                  </a:lnTo>
                  <a:lnTo>
                    <a:pt x="28" y="988"/>
                  </a:lnTo>
                  <a:lnTo>
                    <a:pt x="29" y="991"/>
                  </a:lnTo>
                  <a:lnTo>
                    <a:pt x="29" y="993"/>
                  </a:lnTo>
                  <a:lnTo>
                    <a:pt x="28" y="994"/>
                  </a:lnTo>
                  <a:lnTo>
                    <a:pt x="26" y="993"/>
                  </a:lnTo>
                  <a:lnTo>
                    <a:pt x="24" y="992"/>
                  </a:lnTo>
                  <a:lnTo>
                    <a:pt x="21" y="989"/>
                  </a:lnTo>
                  <a:lnTo>
                    <a:pt x="12" y="982"/>
                  </a:lnTo>
                  <a:lnTo>
                    <a:pt x="0" y="972"/>
                  </a:lnTo>
                  <a:close/>
                  <a:moveTo>
                    <a:pt x="0" y="903"/>
                  </a:moveTo>
                  <a:lnTo>
                    <a:pt x="0" y="876"/>
                  </a:lnTo>
                  <a:lnTo>
                    <a:pt x="16" y="897"/>
                  </a:lnTo>
                  <a:lnTo>
                    <a:pt x="28" y="914"/>
                  </a:lnTo>
                  <a:lnTo>
                    <a:pt x="33" y="921"/>
                  </a:lnTo>
                  <a:lnTo>
                    <a:pt x="36" y="926"/>
                  </a:lnTo>
                  <a:lnTo>
                    <a:pt x="37" y="931"/>
                  </a:lnTo>
                  <a:lnTo>
                    <a:pt x="37" y="933"/>
                  </a:lnTo>
                  <a:lnTo>
                    <a:pt x="36" y="933"/>
                  </a:lnTo>
                  <a:lnTo>
                    <a:pt x="33" y="932"/>
                  </a:lnTo>
                  <a:lnTo>
                    <a:pt x="29" y="930"/>
                  </a:lnTo>
                  <a:lnTo>
                    <a:pt x="25" y="926"/>
                  </a:lnTo>
                  <a:lnTo>
                    <a:pt x="14" y="917"/>
                  </a:lnTo>
                  <a:lnTo>
                    <a:pt x="0" y="903"/>
                  </a:lnTo>
                  <a:close/>
                  <a:moveTo>
                    <a:pt x="0" y="831"/>
                  </a:moveTo>
                  <a:lnTo>
                    <a:pt x="0" y="801"/>
                  </a:lnTo>
                  <a:lnTo>
                    <a:pt x="23" y="829"/>
                  </a:lnTo>
                  <a:lnTo>
                    <a:pt x="40" y="853"/>
                  </a:lnTo>
                  <a:lnTo>
                    <a:pt x="47" y="863"/>
                  </a:lnTo>
                  <a:lnTo>
                    <a:pt x="51" y="870"/>
                  </a:lnTo>
                  <a:lnTo>
                    <a:pt x="54" y="876"/>
                  </a:lnTo>
                  <a:lnTo>
                    <a:pt x="54" y="879"/>
                  </a:lnTo>
                  <a:lnTo>
                    <a:pt x="52" y="879"/>
                  </a:lnTo>
                  <a:lnTo>
                    <a:pt x="49" y="878"/>
                  </a:lnTo>
                  <a:lnTo>
                    <a:pt x="43" y="873"/>
                  </a:lnTo>
                  <a:lnTo>
                    <a:pt x="37" y="868"/>
                  </a:lnTo>
                  <a:lnTo>
                    <a:pt x="21" y="853"/>
                  </a:lnTo>
                  <a:lnTo>
                    <a:pt x="0" y="831"/>
                  </a:lnTo>
                  <a:close/>
                  <a:moveTo>
                    <a:pt x="0" y="756"/>
                  </a:moveTo>
                  <a:lnTo>
                    <a:pt x="0" y="723"/>
                  </a:lnTo>
                  <a:lnTo>
                    <a:pt x="8" y="732"/>
                  </a:lnTo>
                  <a:lnTo>
                    <a:pt x="16" y="742"/>
                  </a:lnTo>
                  <a:lnTo>
                    <a:pt x="43" y="774"/>
                  </a:lnTo>
                  <a:lnTo>
                    <a:pt x="64" y="802"/>
                  </a:lnTo>
                  <a:lnTo>
                    <a:pt x="72" y="814"/>
                  </a:lnTo>
                  <a:lnTo>
                    <a:pt x="78" y="823"/>
                  </a:lnTo>
                  <a:lnTo>
                    <a:pt x="80" y="829"/>
                  </a:lnTo>
                  <a:lnTo>
                    <a:pt x="81" y="832"/>
                  </a:lnTo>
                  <a:lnTo>
                    <a:pt x="78" y="832"/>
                  </a:lnTo>
                  <a:lnTo>
                    <a:pt x="73" y="830"/>
                  </a:lnTo>
                  <a:lnTo>
                    <a:pt x="66" y="824"/>
                  </a:lnTo>
                  <a:lnTo>
                    <a:pt x="56" y="815"/>
                  </a:lnTo>
                  <a:lnTo>
                    <a:pt x="33" y="791"/>
                  </a:lnTo>
                  <a:lnTo>
                    <a:pt x="5" y="760"/>
                  </a:lnTo>
                  <a:lnTo>
                    <a:pt x="0" y="756"/>
                  </a:lnTo>
                  <a:close/>
                  <a:moveTo>
                    <a:pt x="0" y="671"/>
                  </a:moveTo>
                  <a:lnTo>
                    <a:pt x="0" y="648"/>
                  </a:lnTo>
                  <a:lnTo>
                    <a:pt x="12" y="659"/>
                  </a:lnTo>
                  <a:lnTo>
                    <a:pt x="25" y="672"/>
                  </a:lnTo>
                  <a:lnTo>
                    <a:pt x="39" y="688"/>
                  </a:lnTo>
                  <a:lnTo>
                    <a:pt x="55" y="705"/>
                  </a:lnTo>
                  <a:lnTo>
                    <a:pt x="81" y="736"/>
                  </a:lnTo>
                  <a:lnTo>
                    <a:pt x="101" y="763"/>
                  </a:lnTo>
                  <a:lnTo>
                    <a:pt x="108" y="774"/>
                  </a:lnTo>
                  <a:lnTo>
                    <a:pt x="114" y="783"/>
                  </a:lnTo>
                  <a:lnTo>
                    <a:pt x="117" y="789"/>
                  </a:lnTo>
                  <a:lnTo>
                    <a:pt x="117" y="794"/>
                  </a:lnTo>
                  <a:lnTo>
                    <a:pt x="116" y="794"/>
                  </a:lnTo>
                  <a:lnTo>
                    <a:pt x="115" y="794"/>
                  </a:lnTo>
                  <a:lnTo>
                    <a:pt x="113" y="793"/>
                  </a:lnTo>
                  <a:lnTo>
                    <a:pt x="109" y="790"/>
                  </a:lnTo>
                  <a:lnTo>
                    <a:pt x="102" y="785"/>
                  </a:lnTo>
                  <a:lnTo>
                    <a:pt x="93" y="777"/>
                  </a:lnTo>
                  <a:lnTo>
                    <a:pt x="70" y="754"/>
                  </a:lnTo>
                  <a:lnTo>
                    <a:pt x="43" y="723"/>
                  </a:lnTo>
                  <a:lnTo>
                    <a:pt x="30" y="709"/>
                  </a:lnTo>
                  <a:lnTo>
                    <a:pt x="20" y="695"/>
                  </a:lnTo>
                  <a:lnTo>
                    <a:pt x="9" y="682"/>
                  </a:lnTo>
                  <a:lnTo>
                    <a:pt x="0" y="671"/>
                  </a:lnTo>
                  <a:close/>
                  <a:moveTo>
                    <a:pt x="0" y="496"/>
                  </a:moveTo>
                  <a:lnTo>
                    <a:pt x="0" y="466"/>
                  </a:lnTo>
                  <a:lnTo>
                    <a:pt x="23" y="494"/>
                  </a:lnTo>
                  <a:lnTo>
                    <a:pt x="40" y="517"/>
                  </a:lnTo>
                  <a:lnTo>
                    <a:pt x="47" y="527"/>
                  </a:lnTo>
                  <a:lnTo>
                    <a:pt x="51" y="535"/>
                  </a:lnTo>
                  <a:lnTo>
                    <a:pt x="53" y="540"/>
                  </a:lnTo>
                  <a:lnTo>
                    <a:pt x="53" y="543"/>
                  </a:lnTo>
                  <a:lnTo>
                    <a:pt x="51" y="543"/>
                  </a:lnTo>
                  <a:lnTo>
                    <a:pt x="48" y="542"/>
                  </a:lnTo>
                  <a:lnTo>
                    <a:pt x="42" y="538"/>
                  </a:lnTo>
                  <a:lnTo>
                    <a:pt x="36" y="532"/>
                  </a:lnTo>
                  <a:lnTo>
                    <a:pt x="20" y="517"/>
                  </a:lnTo>
                  <a:lnTo>
                    <a:pt x="0" y="496"/>
                  </a:lnTo>
                  <a:close/>
                  <a:moveTo>
                    <a:pt x="0" y="298"/>
                  </a:moveTo>
                  <a:lnTo>
                    <a:pt x="0" y="270"/>
                  </a:lnTo>
                  <a:lnTo>
                    <a:pt x="7" y="277"/>
                  </a:lnTo>
                  <a:lnTo>
                    <a:pt x="13" y="284"/>
                  </a:lnTo>
                  <a:lnTo>
                    <a:pt x="33" y="309"/>
                  </a:lnTo>
                  <a:lnTo>
                    <a:pt x="48" y="330"/>
                  </a:lnTo>
                  <a:lnTo>
                    <a:pt x="53" y="338"/>
                  </a:lnTo>
                  <a:lnTo>
                    <a:pt x="57" y="346"/>
                  </a:lnTo>
                  <a:lnTo>
                    <a:pt x="60" y="351"/>
                  </a:lnTo>
                  <a:lnTo>
                    <a:pt x="60" y="353"/>
                  </a:lnTo>
                  <a:lnTo>
                    <a:pt x="57" y="354"/>
                  </a:lnTo>
                  <a:lnTo>
                    <a:pt x="53" y="352"/>
                  </a:lnTo>
                  <a:lnTo>
                    <a:pt x="48" y="348"/>
                  </a:lnTo>
                  <a:lnTo>
                    <a:pt x="40" y="341"/>
                  </a:lnTo>
                  <a:lnTo>
                    <a:pt x="23" y="324"/>
                  </a:lnTo>
                  <a:lnTo>
                    <a:pt x="2" y="301"/>
                  </a:lnTo>
                  <a:lnTo>
                    <a:pt x="0" y="298"/>
                  </a:lnTo>
                  <a:close/>
                  <a:moveTo>
                    <a:pt x="0" y="188"/>
                  </a:moveTo>
                  <a:lnTo>
                    <a:pt x="0" y="164"/>
                  </a:lnTo>
                  <a:lnTo>
                    <a:pt x="10" y="180"/>
                  </a:lnTo>
                  <a:lnTo>
                    <a:pt x="18" y="190"/>
                  </a:lnTo>
                  <a:lnTo>
                    <a:pt x="22" y="199"/>
                  </a:lnTo>
                  <a:lnTo>
                    <a:pt x="22" y="203"/>
                  </a:lnTo>
                  <a:lnTo>
                    <a:pt x="22" y="204"/>
                  </a:lnTo>
                  <a:lnTo>
                    <a:pt x="20" y="204"/>
                  </a:lnTo>
                  <a:lnTo>
                    <a:pt x="18" y="203"/>
                  </a:lnTo>
                  <a:lnTo>
                    <a:pt x="15" y="201"/>
                  </a:lnTo>
                  <a:lnTo>
                    <a:pt x="9" y="196"/>
                  </a:lnTo>
                  <a:lnTo>
                    <a:pt x="0" y="188"/>
                  </a:lnTo>
                  <a:close/>
                  <a:moveTo>
                    <a:pt x="0" y="72"/>
                  </a:moveTo>
                  <a:lnTo>
                    <a:pt x="0" y="55"/>
                  </a:lnTo>
                  <a:lnTo>
                    <a:pt x="5" y="63"/>
                  </a:lnTo>
                  <a:lnTo>
                    <a:pt x="8" y="69"/>
                  </a:lnTo>
                  <a:lnTo>
                    <a:pt x="10" y="74"/>
                  </a:lnTo>
                  <a:lnTo>
                    <a:pt x="10" y="76"/>
                  </a:lnTo>
                  <a:lnTo>
                    <a:pt x="9" y="77"/>
                  </a:lnTo>
                  <a:lnTo>
                    <a:pt x="7" y="76"/>
                  </a:lnTo>
                  <a:lnTo>
                    <a:pt x="3" y="75"/>
                  </a:lnTo>
                  <a:lnTo>
                    <a:pt x="0" y="72"/>
                  </a:lnTo>
                  <a:close/>
                  <a:moveTo>
                    <a:pt x="678" y="472"/>
                  </a:moveTo>
                  <a:lnTo>
                    <a:pt x="678" y="502"/>
                  </a:lnTo>
                  <a:lnTo>
                    <a:pt x="673" y="496"/>
                  </a:lnTo>
                  <a:lnTo>
                    <a:pt x="667" y="489"/>
                  </a:lnTo>
                  <a:lnTo>
                    <a:pt x="650" y="469"/>
                  </a:lnTo>
                  <a:lnTo>
                    <a:pt x="637" y="450"/>
                  </a:lnTo>
                  <a:lnTo>
                    <a:pt x="633" y="443"/>
                  </a:lnTo>
                  <a:lnTo>
                    <a:pt x="630" y="436"/>
                  </a:lnTo>
                  <a:lnTo>
                    <a:pt x="627" y="432"/>
                  </a:lnTo>
                  <a:lnTo>
                    <a:pt x="627" y="430"/>
                  </a:lnTo>
                  <a:lnTo>
                    <a:pt x="630" y="429"/>
                  </a:lnTo>
                  <a:lnTo>
                    <a:pt x="634" y="430"/>
                  </a:lnTo>
                  <a:lnTo>
                    <a:pt x="638" y="433"/>
                  </a:lnTo>
                  <a:lnTo>
                    <a:pt x="645" y="439"/>
                  </a:lnTo>
                  <a:lnTo>
                    <a:pt x="660" y="453"/>
                  </a:lnTo>
                  <a:lnTo>
                    <a:pt x="678" y="472"/>
                  </a:lnTo>
                  <a:lnTo>
                    <a:pt x="678" y="472"/>
                  </a:lnTo>
                  <a:close/>
                  <a:moveTo>
                    <a:pt x="678" y="599"/>
                  </a:moveTo>
                  <a:lnTo>
                    <a:pt x="678" y="631"/>
                  </a:lnTo>
                  <a:lnTo>
                    <a:pt x="671" y="622"/>
                  </a:lnTo>
                  <a:lnTo>
                    <a:pt x="652" y="600"/>
                  </a:lnTo>
                  <a:lnTo>
                    <a:pt x="638" y="580"/>
                  </a:lnTo>
                  <a:lnTo>
                    <a:pt x="633" y="572"/>
                  </a:lnTo>
                  <a:lnTo>
                    <a:pt x="630" y="565"/>
                  </a:lnTo>
                  <a:lnTo>
                    <a:pt x="627" y="560"/>
                  </a:lnTo>
                  <a:lnTo>
                    <a:pt x="627" y="557"/>
                  </a:lnTo>
                  <a:lnTo>
                    <a:pt x="630" y="556"/>
                  </a:lnTo>
                  <a:lnTo>
                    <a:pt x="633" y="557"/>
                  </a:lnTo>
                  <a:lnTo>
                    <a:pt x="638" y="560"/>
                  </a:lnTo>
                  <a:lnTo>
                    <a:pt x="645" y="566"/>
                  </a:lnTo>
                  <a:lnTo>
                    <a:pt x="660" y="580"/>
                  </a:lnTo>
                  <a:lnTo>
                    <a:pt x="678" y="599"/>
                  </a:lnTo>
                  <a:close/>
                  <a:moveTo>
                    <a:pt x="678" y="722"/>
                  </a:moveTo>
                  <a:lnTo>
                    <a:pt x="678" y="750"/>
                  </a:lnTo>
                  <a:lnTo>
                    <a:pt x="666" y="735"/>
                  </a:lnTo>
                  <a:lnTo>
                    <a:pt x="658" y="721"/>
                  </a:lnTo>
                  <a:lnTo>
                    <a:pt x="654" y="716"/>
                  </a:lnTo>
                  <a:lnTo>
                    <a:pt x="653" y="712"/>
                  </a:lnTo>
                  <a:lnTo>
                    <a:pt x="652" y="708"/>
                  </a:lnTo>
                  <a:lnTo>
                    <a:pt x="652" y="706"/>
                  </a:lnTo>
                  <a:lnTo>
                    <a:pt x="653" y="706"/>
                  </a:lnTo>
                  <a:lnTo>
                    <a:pt x="656" y="706"/>
                  </a:lnTo>
                  <a:lnTo>
                    <a:pt x="658" y="707"/>
                  </a:lnTo>
                  <a:lnTo>
                    <a:pt x="661" y="708"/>
                  </a:lnTo>
                  <a:lnTo>
                    <a:pt x="668" y="715"/>
                  </a:lnTo>
                  <a:lnTo>
                    <a:pt x="678" y="722"/>
                  </a:lnTo>
                  <a:close/>
                  <a:moveTo>
                    <a:pt x="678" y="943"/>
                  </a:moveTo>
                  <a:lnTo>
                    <a:pt x="678" y="977"/>
                  </a:lnTo>
                  <a:lnTo>
                    <a:pt x="654" y="949"/>
                  </a:lnTo>
                  <a:lnTo>
                    <a:pt x="637" y="925"/>
                  </a:lnTo>
                  <a:lnTo>
                    <a:pt x="631" y="914"/>
                  </a:lnTo>
                  <a:lnTo>
                    <a:pt x="625" y="907"/>
                  </a:lnTo>
                  <a:lnTo>
                    <a:pt x="623" y="902"/>
                  </a:lnTo>
                  <a:lnTo>
                    <a:pt x="623" y="897"/>
                  </a:lnTo>
                  <a:lnTo>
                    <a:pt x="625" y="897"/>
                  </a:lnTo>
                  <a:lnTo>
                    <a:pt x="630" y="898"/>
                  </a:lnTo>
                  <a:lnTo>
                    <a:pt x="635" y="902"/>
                  </a:lnTo>
                  <a:lnTo>
                    <a:pt x="641" y="907"/>
                  </a:lnTo>
                  <a:lnTo>
                    <a:pt x="658" y="922"/>
                  </a:lnTo>
                  <a:lnTo>
                    <a:pt x="678" y="943"/>
                  </a:lnTo>
                  <a:close/>
                  <a:moveTo>
                    <a:pt x="678" y="1056"/>
                  </a:moveTo>
                  <a:lnTo>
                    <a:pt x="678" y="1064"/>
                  </a:lnTo>
                  <a:lnTo>
                    <a:pt x="675" y="1063"/>
                  </a:lnTo>
                  <a:lnTo>
                    <a:pt x="668" y="1060"/>
                  </a:lnTo>
                  <a:lnTo>
                    <a:pt x="662" y="1055"/>
                  </a:lnTo>
                  <a:lnTo>
                    <a:pt x="653" y="1047"/>
                  </a:lnTo>
                  <a:lnTo>
                    <a:pt x="632" y="1027"/>
                  </a:lnTo>
                  <a:lnTo>
                    <a:pt x="609" y="1002"/>
                  </a:lnTo>
                  <a:lnTo>
                    <a:pt x="584" y="973"/>
                  </a:lnTo>
                  <a:lnTo>
                    <a:pt x="565" y="948"/>
                  </a:lnTo>
                  <a:lnTo>
                    <a:pt x="557" y="937"/>
                  </a:lnTo>
                  <a:lnTo>
                    <a:pt x="553" y="928"/>
                  </a:lnTo>
                  <a:lnTo>
                    <a:pt x="550" y="922"/>
                  </a:lnTo>
                  <a:lnTo>
                    <a:pt x="550" y="919"/>
                  </a:lnTo>
                  <a:lnTo>
                    <a:pt x="551" y="918"/>
                  </a:lnTo>
                  <a:lnTo>
                    <a:pt x="553" y="919"/>
                  </a:lnTo>
                  <a:lnTo>
                    <a:pt x="555" y="919"/>
                  </a:lnTo>
                  <a:lnTo>
                    <a:pt x="557" y="921"/>
                  </a:lnTo>
                  <a:lnTo>
                    <a:pt x="565" y="925"/>
                  </a:lnTo>
                  <a:lnTo>
                    <a:pt x="573" y="933"/>
                  </a:lnTo>
                  <a:lnTo>
                    <a:pt x="596" y="953"/>
                  </a:lnTo>
                  <a:lnTo>
                    <a:pt x="621" y="981"/>
                  </a:lnTo>
                  <a:lnTo>
                    <a:pt x="641" y="1004"/>
                  </a:lnTo>
                  <a:lnTo>
                    <a:pt x="658" y="1026"/>
                  </a:lnTo>
                  <a:lnTo>
                    <a:pt x="671" y="1043"/>
                  </a:lnTo>
                  <a:lnTo>
                    <a:pt x="678" y="1056"/>
                  </a:lnTo>
                  <a:close/>
                  <a:moveTo>
                    <a:pt x="678" y="1150"/>
                  </a:moveTo>
                  <a:lnTo>
                    <a:pt x="678" y="1171"/>
                  </a:lnTo>
                  <a:lnTo>
                    <a:pt x="672" y="1162"/>
                  </a:lnTo>
                  <a:lnTo>
                    <a:pt x="667" y="1154"/>
                  </a:lnTo>
                  <a:lnTo>
                    <a:pt x="665" y="1148"/>
                  </a:lnTo>
                  <a:lnTo>
                    <a:pt x="665" y="1144"/>
                  </a:lnTo>
                  <a:lnTo>
                    <a:pt x="666" y="1144"/>
                  </a:lnTo>
                  <a:lnTo>
                    <a:pt x="670" y="1144"/>
                  </a:lnTo>
                  <a:lnTo>
                    <a:pt x="673" y="1146"/>
                  </a:lnTo>
                  <a:lnTo>
                    <a:pt x="678" y="1150"/>
                  </a:lnTo>
                  <a:close/>
                  <a:moveTo>
                    <a:pt x="678" y="1234"/>
                  </a:moveTo>
                  <a:lnTo>
                    <a:pt x="678" y="1270"/>
                  </a:lnTo>
                  <a:lnTo>
                    <a:pt x="652" y="1239"/>
                  </a:lnTo>
                  <a:lnTo>
                    <a:pt x="633" y="1213"/>
                  </a:lnTo>
                  <a:lnTo>
                    <a:pt x="625" y="1204"/>
                  </a:lnTo>
                  <a:lnTo>
                    <a:pt x="621" y="1195"/>
                  </a:lnTo>
                  <a:lnTo>
                    <a:pt x="618" y="1189"/>
                  </a:lnTo>
                  <a:lnTo>
                    <a:pt x="618" y="1185"/>
                  </a:lnTo>
                  <a:lnTo>
                    <a:pt x="620" y="1184"/>
                  </a:lnTo>
                  <a:lnTo>
                    <a:pt x="624" y="1186"/>
                  </a:lnTo>
                  <a:lnTo>
                    <a:pt x="630" y="1190"/>
                  </a:lnTo>
                  <a:lnTo>
                    <a:pt x="637" y="1195"/>
                  </a:lnTo>
                  <a:lnTo>
                    <a:pt x="656" y="1212"/>
                  </a:lnTo>
                  <a:lnTo>
                    <a:pt x="678" y="1234"/>
                  </a:lnTo>
                  <a:close/>
                  <a:moveTo>
                    <a:pt x="678" y="1321"/>
                  </a:moveTo>
                  <a:lnTo>
                    <a:pt x="678" y="1356"/>
                  </a:lnTo>
                  <a:lnTo>
                    <a:pt x="665" y="1343"/>
                  </a:lnTo>
                  <a:lnTo>
                    <a:pt x="651" y="1328"/>
                  </a:lnTo>
                  <a:lnTo>
                    <a:pt x="621" y="1293"/>
                  </a:lnTo>
                  <a:lnTo>
                    <a:pt x="598" y="1264"/>
                  </a:lnTo>
                  <a:lnTo>
                    <a:pt x="590" y="1252"/>
                  </a:lnTo>
                  <a:lnTo>
                    <a:pt x="584" y="1243"/>
                  </a:lnTo>
                  <a:lnTo>
                    <a:pt x="581" y="1236"/>
                  </a:lnTo>
                  <a:lnTo>
                    <a:pt x="580" y="1232"/>
                  </a:lnTo>
                  <a:lnTo>
                    <a:pt x="581" y="1231"/>
                  </a:lnTo>
                  <a:lnTo>
                    <a:pt x="583" y="1232"/>
                  </a:lnTo>
                  <a:lnTo>
                    <a:pt x="585" y="1233"/>
                  </a:lnTo>
                  <a:lnTo>
                    <a:pt x="589" y="1234"/>
                  </a:lnTo>
                  <a:lnTo>
                    <a:pt x="597" y="1240"/>
                  </a:lnTo>
                  <a:lnTo>
                    <a:pt x="608" y="1249"/>
                  </a:lnTo>
                  <a:lnTo>
                    <a:pt x="634" y="1274"/>
                  </a:lnTo>
                  <a:lnTo>
                    <a:pt x="665" y="1306"/>
                  </a:lnTo>
                  <a:lnTo>
                    <a:pt x="672" y="1314"/>
                  </a:lnTo>
                  <a:lnTo>
                    <a:pt x="678" y="1321"/>
                  </a:lnTo>
                  <a:close/>
                  <a:moveTo>
                    <a:pt x="678" y="1407"/>
                  </a:moveTo>
                  <a:lnTo>
                    <a:pt x="678" y="1437"/>
                  </a:lnTo>
                  <a:lnTo>
                    <a:pt x="666" y="1426"/>
                  </a:lnTo>
                  <a:lnTo>
                    <a:pt x="654" y="1413"/>
                  </a:lnTo>
                  <a:lnTo>
                    <a:pt x="640" y="1399"/>
                  </a:lnTo>
                  <a:lnTo>
                    <a:pt x="626" y="1384"/>
                  </a:lnTo>
                  <a:lnTo>
                    <a:pt x="596" y="1348"/>
                  </a:lnTo>
                  <a:lnTo>
                    <a:pt x="571" y="1318"/>
                  </a:lnTo>
                  <a:lnTo>
                    <a:pt x="563" y="1306"/>
                  </a:lnTo>
                  <a:lnTo>
                    <a:pt x="556" y="1296"/>
                  </a:lnTo>
                  <a:lnTo>
                    <a:pt x="553" y="1289"/>
                  </a:lnTo>
                  <a:lnTo>
                    <a:pt x="553" y="1285"/>
                  </a:lnTo>
                  <a:lnTo>
                    <a:pt x="554" y="1285"/>
                  </a:lnTo>
                  <a:lnTo>
                    <a:pt x="556" y="1285"/>
                  </a:lnTo>
                  <a:lnTo>
                    <a:pt x="558" y="1286"/>
                  </a:lnTo>
                  <a:lnTo>
                    <a:pt x="562" y="1288"/>
                  </a:lnTo>
                  <a:lnTo>
                    <a:pt x="570" y="1294"/>
                  </a:lnTo>
                  <a:lnTo>
                    <a:pt x="581" y="1303"/>
                  </a:lnTo>
                  <a:lnTo>
                    <a:pt x="608" y="1329"/>
                  </a:lnTo>
                  <a:lnTo>
                    <a:pt x="640" y="1362"/>
                  </a:lnTo>
                  <a:lnTo>
                    <a:pt x="650" y="1374"/>
                  </a:lnTo>
                  <a:lnTo>
                    <a:pt x="661" y="1385"/>
                  </a:lnTo>
                  <a:lnTo>
                    <a:pt x="670" y="1397"/>
                  </a:lnTo>
                  <a:lnTo>
                    <a:pt x="678" y="1407"/>
                  </a:lnTo>
                  <a:close/>
                  <a:moveTo>
                    <a:pt x="678" y="1488"/>
                  </a:moveTo>
                  <a:lnTo>
                    <a:pt x="678" y="1513"/>
                  </a:lnTo>
                  <a:lnTo>
                    <a:pt x="664" y="1502"/>
                  </a:lnTo>
                  <a:lnTo>
                    <a:pt x="649" y="1485"/>
                  </a:lnTo>
                  <a:lnTo>
                    <a:pt x="631" y="1468"/>
                  </a:lnTo>
                  <a:lnTo>
                    <a:pt x="612" y="1448"/>
                  </a:lnTo>
                  <a:lnTo>
                    <a:pt x="580" y="1411"/>
                  </a:lnTo>
                  <a:lnTo>
                    <a:pt x="555" y="1380"/>
                  </a:lnTo>
                  <a:lnTo>
                    <a:pt x="545" y="1367"/>
                  </a:lnTo>
                  <a:lnTo>
                    <a:pt x="539" y="1356"/>
                  </a:lnTo>
                  <a:lnTo>
                    <a:pt x="536" y="1348"/>
                  </a:lnTo>
                  <a:lnTo>
                    <a:pt x="535" y="1345"/>
                  </a:lnTo>
                  <a:lnTo>
                    <a:pt x="536" y="1344"/>
                  </a:lnTo>
                  <a:lnTo>
                    <a:pt x="538" y="1344"/>
                  </a:lnTo>
                  <a:lnTo>
                    <a:pt x="541" y="1346"/>
                  </a:lnTo>
                  <a:lnTo>
                    <a:pt x="544" y="1347"/>
                  </a:lnTo>
                  <a:lnTo>
                    <a:pt x="553" y="1355"/>
                  </a:lnTo>
                  <a:lnTo>
                    <a:pt x="565" y="1364"/>
                  </a:lnTo>
                  <a:lnTo>
                    <a:pt x="593" y="1391"/>
                  </a:lnTo>
                  <a:lnTo>
                    <a:pt x="626" y="1426"/>
                  </a:lnTo>
                  <a:lnTo>
                    <a:pt x="640" y="1443"/>
                  </a:lnTo>
                  <a:lnTo>
                    <a:pt x="654" y="1458"/>
                  </a:lnTo>
                  <a:lnTo>
                    <a:pt x="667" y="1473"/>
                  </a:lnTo>
                  <a:lnTo>
                    <a:pt x="678" y="1488"/>
                  </a:lnTo>
                  <a:close/>
                  <a:moveTo>
                    <a:pt x="678" y="1562"/>
                  </a:moveTo>
                  <a:lnTo>
                    <a:pt x="678" y="1588"/>
                  </a:lnTo>
                  <a:lnTo>
                    <a:pt x="664" y="1575"/>
                  </a:lnTo>
                  <a:lnTo>
                    <a:pt x="647" y="1559"/>
                  </a:lnTo>
                  <a:lnTo>
                    <a:pt x="629" y="1539"/>
                  </a:lnTo>
                  <a:lnTo>
                    <a:pt x="609" y="1519"/>
                  </a:lnTo>
                  <a:lnTo>
                    <a:pt x="576" y="1481"/>
                  </a:lnTo>
                  <a:lnTo>
                    <a:pt x="549" y="1448"/>
                  </a:lnTo>
                  <a:lnTo>
                    <a:pt x="539" y="1435"/>
                  </a:lnTo>
                  <a:lnTo>
                    <a:pt x="532" y="1424"/>
                  </a:lnTo>
                  <a:lnTo>
                    <a:pt x="528" y="1416"/>
                  </a:lnTo>
                  <a:lnTo>
                    <a:pt x="528" y="1412"/>
                  </a:lnTo>
                  <a:lnTo>
                    <a:pt x="529" y="1412"/>
                  </a:lnTo>
                  <a:lnTo>
                    <a:pt x="531" y="1412"/>
                  </a:lnTo>
                  <a:lnTo>
                    <a:pt x="534" y="1413"/>
                  </a:lnTo>
                  <a:lnTo>
                    <a:pt x="538" y="1415"/>
                  </a:lnTo>
                  <a:lnTo>
                    <a:pt x="546" y="1423"/>
                  </a:lnTo>
                  <a:lnTo>
                    <a:pt x="558" y="1432"/>
                  </a:lnTo>
                  <a:lnTo>
                    <a:pt x="588" y="1461"/>
                  </a:lnTo>
                  <a:lnTo>
                    <a:pt x="622" y="1497"/>
                  </a:lnTo>
                  <a:lnTo>
                    <a:pt x="638" y="1514"/>
                  </a:lnTo>
                  <a:lnTo>
                    <a:pt x="653" y="1532"/>
                  </a:lnTo>
                  <a:lnTo>
                    <a:pt x="666" y="1548"/>
                  </a:lnTo>
                  <a:lnTo>
                    <a:pt x="678" y="1562"/>
                  </a:lnTo>
                  <a:close/>
                  <a:moveTo>
                    <a:pt x="678" y="1632"/>
                  </a:moveTo>
                  <a:lnTo>
                    <a:pt x="678" y="1660"/>
                  </a:lnTo>
                  <a:lnTo>
                    <a:pt x="664" y="1647"/>
                  </a:lnTo>
                  <a:lnTo>
                    <a:pt x="649" y="1632"/>
                  </a:lnTo>
                  <a:lnTo>
                    <a:pt x="634" y="1616"/>
                  </a:lnTo>
                  <a:lnTo>
                    <a:pt x="617" y="1598"/>
                  </a:lnTo>
                  <a:lnTo>
                    <a:pt x="581" y="1558"/>
                  </a:lnTo>
                  <a:lnTo>
                    <a:pt x="553" y="1524"/>
                  </a:lnTo>
                  <a:lnTo>
                    <a:pt x="543" y="1510"/>
                  </a:lnTo>
                  <a:lnTo>
                    <a:pt x="536" y="1499"/>
                  </a:lnTo>
                  <a:lnTo>
                    <a:pt x="531" y="1492"/>
                  </a:lnTo>
                  <a:lnTo>
                    <a:pt x="531" y="1488"/>
                  </a:lnTo>
                  <a:lnTo>
                    <a:pt x="532" y="1486"/>
                  </a:lnTo>
                  <a:lnTo>
                    <a:pt x="535" y="1488"/>
                  </a:lnTo>
                  <a:lnTo>
                    <a:pt x="537" y="1489"/>
                  </a:lnTo>
                  <a:lnTo>
                    <a:pt x="541" y="1491"/>
                  </a:lnTo>
                  <a:lnTo>
                    <a:pt x="551" y="1498"/>
                  </a:lnTo>
                  <a:lnTo>
                    <a:pt x="563" y="1509"/>
                  </a:lnTo>
                  <a:lnTo>
                    <a:pt x="593" y="1538"/>
                  </a:lnTo>
                  <a:lnTo>
                    <a:pt x="630" y="1576"/>
                  </a:lnTo>
                  <a:lnTo>
                    <a:pt x="643" y="1591"/>
                  </a:lnTo>
                  <a:lnTo>
                    <a:pt x="656" y="1605"/>
                  </a:lnTo>
                  <a:lnTo>
                    <a:pt x="667" y="1619"/>
                  </a:lnTo>
                  <a:lnTo>
                    <a:pt x="678" y="1632"/>
                  </a:lnTo>
                  <a:close/>
                  <a:moveTo>
                    <a:pt x="678" y="1697"/>
                  </a:moveTo>
                  <a:lnTo>
                    <a:pt x="678" y="1730"/>
                  </a:lnTo>
                  <a:lnTo>
                    <a:pt x="667" y="1720"/>
                  </a:lnTo>
                  <a:lnTo>
                    <a:pt x="657" y="1709"/>
                  </a:lnTo>
                  <a:lnTo>
                    <a:pt x="646" y="1697"/>
                  </a:lnTo>
                  <a:lnTo>
                    <a:pt x="634" y="1685"/>
                  </a:lnTo>
                  <a:lnTo>
                    <a:pt x="597" y="1644"/>
                  </a:lnTo>
                  <a:lnTo>
                    <a:pt x="568" y="1608"/>
                  </a:lnTo>
                  <a:lnTo>
                    <a:pt x="557" y="1593"/>
                  </a:lnTo>
                  <a:lnTo>
                    <a:pt x="550" y="1582"/>
                  </a:lnTo>
                  <a:lnTo>
                    <a:pt x="545" y="1574"/>
                  </a:lnTo>
                  <a:lnTo>
                    <a:pt x="545" y="1570"/>
                  </a:lnTo>
                  <a:lnTo>
                    <a:pt x="546" y="1570"/>
                  </a:lnTo>
                  <a:lnTo>
                    <a:pt x="549" y="1570"/>
                  </a:lnTo>
                  <a:lnTo>
                    <a:pt x="551" y="1572"/>
                  </a:lnTo>
                  <a:lnTo>
                    <a:pt x="555" y="1574"/>
                  </a:lnTo>
                  <a:lnTo>
                    <a:pt x="565" y="1581"/>
                  </a:lnTo>
                  <a:lnTo>
                    <a:pt x="578" y="1593"/>
                  </a:lnTo>
                  <a:lnTo>
                    <a:pt x="610" y="1623"/>
                  </a:lnTo>
                  <a:lnTo>
                    <a:pt x="648" y="1663"/>
                  </a:lnTo>
                  <a:lnTo>
                    <a:pt x="656" y="1672"/>
                  </a:lnTo>
                  <a:lnTo>
                    <a:pt x="663" y="1681"/>
                  </a:lnTo>
                  <a:lnTo>
                    <a:pt x="671" y="1689"/>
                  </a:lnTo>
                  <a:lnTo>
                    <a:pt x="678" y="1697"/>
                  </a:lnTo>
                  <a:close/>
                  <a:moveTo>
                    <a:pt x="678" y="1761"/>
                  </a:moveTo>
                  <a:lnTo>
                    <a:pt x="678" y="1796"/>
                  </a:lnTo>
                  <a:lnTo>
                    <a:pt x="664" y="1780"/>
                  </a:lnTo>
                  <a:lnTo>
                    <a:pt x="625" y="1738"/>
                  </a:lnTo>
                  <a:lnTo>
                    <a:pt x="595" y="1701"/>
                  </a:lnTo>
                  <a:lnTo>
                    <a:pt x="583" y="1686"/>
                  </a:lnTo>
                  <a:lnTo>
                    <a:pt x="576" y="1674"/>
                  </a:lnTo>
                  <a:lnTo>
                    <a:pt x="572" y="1670"/>
                  </a:lnTo>
                  <a:lnTo>
                    <a:pt x="571" y="1666"/>
                  </a:lnTo>
                  <a:lnTo>
                    <a:pt x="570" y="1663"/>
                  </a:lnTo>
                  <a:lnTo>
                    <a:pt x="570" y="1661"/>
                  </a:lnTo>
                  <a:lnTo>
                    <a:pt x="571" y="1661"/>
                  </a:lnTo>
                  <a:lnTo>
                    <a:pt x="573" y="1661"/>
                  </a:lnTo>
                  <a:lnTo>
                    <a:pt x="577" y="1663"/>
                  </a:lnTo>
                  <a:lnTo>
                    <a:pt x="581" y="1666"/>
                  </a:lnTo>
                  <a:lnTo>
                    <a:pt x="591" y="1674"/>
                  </a:lnTo>
                  <a:lnTo>
                    <a:pt x="604" y="1685"/>
                  </a:lnTo>
                  <a:lnTo>
                    <a:pt x="637" y="1717"/>
                  </a:lnTo>
                  <a:lnTo>
                    <a:pt x="677" y="1758"/>
                  </a:lnTo>
                  <a:lnTo>
                    <a:pt x="678" y="1761"/>
                  </a:lnTo>
                  <a:close/>
                  <a:moveTo>
                    <a:pt x="678" y="1822"/>
                  </a:moveTo>
                  <a:lnTo>
                    <a:pt x="678" y="1856"/>
                  </a:lnTo>
                  <a:lnTo>
                    <a:pt x="648" y="1821"/>
                  </a:lnTo>
                  <a:lnTo>
                    <a:pt x="625" y="1792"/>
                  </a:lnTo>
                  <a:lnTo>
                    <a:pt x="617" y="1781"/>
                  </a:lnTo>
                  <a:lnTo>
                    <a:pt x="610" y="1771"/>
                  </a:lnTo>
                  <a:lnTo>
                    <a:pt x="607" y="1765"/>
                  </a:lnTo>
                  <a:lnTo>
                    <a:pt x="607" y="1762"/>
                  </a:lnTo>
                  <a:lnTo>
                    <a:pt x="609" y="1762"/>
                  </a:lnTo>
                  <a:lnTo>
                    <a:pt x="613" y="1764"/>
                  </a:lnTo>
                  <a:lnTo>
                    <a:pt x="620" y="1768"/>
                  </a:lnTo>
                  <a:lnTo>
                    <a:pt x="629" y="1776"/>
                  </a:lnTo>
                  <a:lnTo>
                    <a:pt x="651" y="1795"/>
                  </a:lnTo>
                  <a:lnTo>
                    <a:pt x="678" y="1822"/>
                  </a:lnTo>
                  <a:close/>
                  <a:moveTo>
                    <a:pt x="678" y="1886"/>
                  </a:moveTo>
                  <a:lnTo>
                    <a:pt x="678" y="1907"/>
                  </a:lnTo>
                  <a:lnTo>
                    <a:pt x="667" y="1893"/>
                  </a:lnTo>
                  <a:lnTo>
                    <a:pt x="660" y="1883"/>
                  </a:lnTo>
                  <a:lnTo>
                    <a:pt x="656" y="1875"/>
                  </a:lnTo>
                  <a:lnTo>
                    <a:pt x="656" y="1872"/>
                  </a:lnTo>
                  <a:lnTo>
                    <a:pt x="658" y="1872"/>
                  </a:lnTo>
                  <a:lnTo>
                    <a:pt x="662" y="1874"/>
                  </a:lnTo>
                  <a:lnTo>
                    <a:pt x="670" y="1878"/>
                  </a:lnTo>
                  <a:lnTo>
                    <a:pt x="678" y="1886"/>
                  </a:lnTo>
                  <a:close/>
                  <a:moveTo>
                    <a:pt x="678" y="1989"/>
                  </a:moveTo>
                  <a:lnTo>
                    <a:pt x="678" y="2014"/>
                  </a:lnTo>
                  <a:lnTo>
                    <a:pt x="661" y="1997"/>
                  </a:lnTo>
                  <a:lnTo>
                    <a:pt x="641" y="1977"/>
                  </a:lnTo>
                  <a:lnTo>
                    <a:pt x="620" y="1956"/>
                  </a:lnTo>
                  <a:lnTo>
                    <a:pt x="597" y="1932"/>
                  </a:lnTo>
                  <a:lnTo>
                    <a:pt x="554" y="1885"/>
                  </a:lnTo>
                  <a:lnTo>
                    <a:pt x="519" y="1844"/>
                  </a:lnTo>
                  <a:lnTo>
                    <a:pt x="507" y="1827"/>
                  </a:lnTo>
                  <a:lnTo>
                    <a:pt x="497" y="1815"/>
                  </a:lnTo>
                  <a:lnTo>
                    <a:pt x="491" y="1805"/>
                  </a:lnTo>
                  <a:lnTo>
                    <a:pt x="490" y="1800"/>
                  </a:lnTo>
                  <a:lnTo>
                    <a:pt x="491" y="1800"/>
                  </a:lnTo>
                  <a:lnTo>
                    <a:pt x="494" y="1802"/>
                  </a:lnTo>
                  <a:lnTo>
                    <a:pt x="498" y="1803"/>
                  </a:lnTo>
                  <a:lnTo>
                    <a:pt x="502" y="1806"/>
                  </a:lnTo>
                  <a:lnTo>
                    <a:pt x="513" y="1816"/>
                  </a:lnTo>
                  <a:lnTo>
                    <a:pt x="528" y="1830"/>
                  </a:lnTo>
                  <a:lnTo>
                    <a:pt x="565" y="1865"/>
                  </a:lnTo>
                  <a:lnTo>
                    <a:pt x="609" y="1912"/>
                  </a:lnTo>
                  <a:lnTo>
                    <a:pt x="629" y="1932"/>
                  </a:lnTo>
                  <a:lnTo>
                    <a:pt x="647" y="1953"/>
                  </a:lnTo>
                  <a:lnTo>
                    <a:pt x="663" y="1971"/>
                  </a:lnTo>
                  <a:lnTo>
                    <a:pt x="678" y="1989"/>
                  </a:lnTo>
                  <a:close/>
                  <a:moveTo>
                    <a:pt x="678" y="2034"/>
                  </a:moveTo>
                  <a:lnTo>
                    <a:pt x="678" y="2068"/>
                  </a:lnTo>
                  <a:lnTo>
                    <a:pt x="674" y="2064"/>
                  </a:lnTo>
                  <a:lnTo>
                    <a:pt x="629" y="2014"/>
                  </a:lnTo>
                  <a:lnTo>
                    <a:pt x="593" y="1972"/>
                  </a:lnTo>
                  <a:lnTo>
                    <a:pt x="580" y="1955"/>
                  </a:lnTo>
                  <a:lnTo>
                    <a:pt x="570" y="1942"/>
                  </a:lnTo>
                  <a:lnTo>
                    <a:pt x="564" y="1933"/>
                  </a:lnTo>
                  <a:lnTo>
                    <a:pt x="563" y="1928"/>
                  </a:lnTo>
                  <a:lnTo>
                    <a:pt x="564" y="1928"/>
                  </a:lnTo>
                  <a:lnTo>
                    <a:pt x="566" y="1929"/>
                  </a:lnTo>
                  <a:lnTo>
                    <a:pt x="569" y="1930"/>
                  </a:lnTo>
                  <a:lnTo>
                    <a:pt x="573" y="1933"/>
                  </a:lnTo>
                  <a:lnTo>
                    <a:pt x="584" y="1942"/>
                  </a:lnTo>
                  <a:lnTo>
                    <a:pt x="599" y="1955"/>
                  </a:lnTo>
                  <a:lnTo>
                    <a:pt x="635" y="1989"/>
                  </a:lnTo>
                  <a:lnTo>
                    <a:pt x="678" y="2034"/>
                  </a:lnTo>
                  <a:close/>
                  <a:moveTo>
                    <a:pt x="678" y="2088"/>
                  </a:moveTo>
                  <a:lnTo>
                    <a:pt x="678" y="2109"/>
                  </a:lnTo>
                  <a:lnTo>
                    <a:pt x="665" y="2093"/>
                  </a:lnTo>
                  <a:lnTo>
                    <a:pt x="656" y="2080"/>
                  </a:lnTo>
                  <a:lnTo>
                    <a:pt x="649" y="2070"/>
                  </a:lnTo>
                  <a:lnTo>
                    <a:pt x="648" y="2066"/>
                  </a:lnTo>
                  <a:lnTo>
                    <a:pt x="651" y="2066"/>
                  </a:lnTo>
                  <a:lnTo>
                    <a:pt x="658" y="2070"/>
                  </a:lnTo>
                  <a:lnTo>
                    <a:pt x="666" y="2077"/>
                  </a:lnTo>
                  <a:lnTo>
                    <a:pt x="678" y="2088"/>
                  </a:lnTo>
                  <a:close/>
                  <a:moveTo>
                    <a:pt x="678" y="2168"/>
                  </a:moveTo>
                  <a:lnTo>
                    <a:pt x="678" y="2199"/>
                  </a:lnTo>
                  <a:lnTo>
                    <a:pt x="670" y="2190"/>
                  </a:lnTo>
                  <a:lnTo>
                    <a:pt x="661" y="2181"/>
                  </a:lnTo>
                  <a:lnTo>
                    <a:pt x="652" y="2173"/>
                  </a:lnTo>
                  <a:lnTo>
                    <a:pt x="644" y="2163"/>
                  </a:lnTo>
                  <a:lnTo>
                    <a:pt x="595" y="2110"/>
                  </a:lnTo>
                  <a:lnTo>
                    <a:pt x="556" y="2065"/>
                  </a:lnTo>
                  <a:lnTo>
                    <a:pt x="541" y="2048"/>
                  </a:lnTo>
                  <a:lnTo>
                    <a:pt x="530" y="2034"/>
                  </a:lnTo>
                  <a:lnTo>
                    <a:pt x="525" y="2024"/>
                  </a:lnTo>
                  <a:lnTo>
                    <a:pt x="523" y="2020"/>
                  </a:lnTo>
                  <a:lnTo>
                    <a:pt x="525" y="2018"/>
                  </a:lnTo>
                  <a:lnTo>
                    <a:pt x="527" y="2020"/>
                  </a:lnTo>
                  <a:lnTo>
                    <a:pt x="530" y="2022"/>
                  </a:lnTo>
                  <a:lnTo>
                    <a:pt x="536" y="2026"/>
                  </a:lnTo>
                  <a:lnTo>
                    <a:pt x="548" y="2037"/>
                  </a:lnTo>
                  <a:lnTo>
                    <a:pt x="564" y="2052"/>
                  </a:lnTo>
                  <a:lnTo>
                    <a:pt x="606" y="2092"/>
                  </a:lnTo>
                  <a:lnTo>
                    <a:pt x="656" y="2144"/>
                  </a:lnTo>
                  <a:lnTo>
                    <a:pt x="667" y="2157"/>
                  </a:lnTo>
                  <a:lnTo>
                    <a:pt x="678" y="2168"/>
                  </a:lnTo>
                  <a:close/>
                  <a:moveTo>
                    <a:pt x="678" y="2212"/>
                  </a:moveTo>
                  <a:lnTo>
                    <a:pt x="678" y="2235"/>
                  </a:lnTo>
                  <a:lnTo>
                    <a:pt x="659" y="2213"/>
                  </a:lnTo>
                  <a:lnTo>
                    <a:pt x="645" y="2195"/>
                  </a:lnTo>
                  <a:lnTo>
                    <a:pt x="639" y="2188"/>
                  </a:lnTo>
                  <a:lnTo>
                    <a:pt x="636" y="2183"/>
                  </a:lnTo>
                  <a:lnTo>
                    <a:pt x="634" y="2179"/>
                  </a:lnTo>
                  <a:lnTo>
                    <a:pt x="634" y="2177"/>
                  </a:lnTo>
                  <a:lnTo>
                    <a:pt x="635" y="2177"/>
                  </a:lnTo>
                  <a:lnTo>
                    <a:pt x="638" y="2178"/>
                  </a:lnTo>
                  <a:lnTo>
                    <a:pt x="643" y="2180"/>
                  </a:lnTo>
                  <a:lnTo>
                    <a:pt x="647" y="2185"/>
                  </a:lnTo>
                  <a:lnTo>
                    <a:pt x="661" y="2197"/>
                  </a:lnTo>
                  <a:lnTo>
                    <a:pt x="678" y="2212"/>
                  </a:lnTo>
                  <a:close/>
                  <a:moveTo>
                    <a:pt x="678" y="2282"/>
                  </a:moveTo>
                  <a:lnTo>
                    <a:pt x="678" y="2312"/>
                  </a:lnTo>
                  <a:lnTo>
                    <a:pt x="667" y="2301"/>
                  </a:lnTo>
                  <a:lnTo>
                    <a:pt x="614" y="2244"/>
                  </a:lnTo>
                  <a:lnTo>
                    <a:pt x="572" y="2197"/>
                  </a:lnTo>
                  <a:lnTo>
                    <a:pt x="557" y="2177"/>
                  </a:lnTo>
                  <a:lnTo>
                    <a:pt x="545" y="2163"/>
                  </a:lnTo>
                  <a:lnTo>
                    <a:pt x="539" y="2152"/>
                  </a:lnTo>
                  <a:lnTo>
                    <a:pt x="537" y="2148"/>
                  </a:lnTo>
                  <a:lnTo>
                    <a:pt x="541" y="2149"/>
                  </a:lnTo>
                  <a:lnTo>
                    <a:pt x="550" y="2156"/>
                  </a:lnTo>
                  <a:lnTo>
                    <a:pt x="563" y="2167"/>
                  </a:lnTo>
                  <a:lnTo>
                    <a:pt x="581" y="2184"/>
                  </a:lnTo>
                  <a:lnTo>
                    <a:pt x="625" y="2227"/>
                  </a:lnTo>
                  <a:lnTo>
                    <a:pt x="678" y="2282"/>
                  </a:lnTo>
                  <a:close/>
                  <a:moveTo>
                    <a:pt x="332" y="1913"/>
                  </a:moveTo>
                  <a:lnTo>
                    <a:pt x="380" y="1967"/>
                  </a:lnTo>
                  <a:lnTo>
                    <a:pt x="420" y="2013"/>
                  </a:lnTo>
                  <a:lnTo>
                    <a:pt x="435" y="2031"/>
                  </a:lnTo>
                  <a:lnTo>
                    <a:pt x="446" y="2045"/>
                  </a:lnTo>
                  <a:lnTo>
                    <a:pt x="453" y="2055"/>
                  </a:lnTo>
                  <a:lnTo>
                    <a:pt x="454" y="2059"/>
                  </a:lnTo>
                  <a:lnTo>
                    <a:pt x="450" y="2058"/>
                  </a:lnTo>
                  <a:lnTo>
                    <a:pt x="442" y="2052"/>
                  </a:lnTo>
                  <a:lnTo>
                    <a:pt x="429" y="2041"/>
                  </a:lnTo>
                  <a:lnTo>
                    <a:pt x="413" y="2025"/>
                  </a:lnTo>
                  <a:lnTo>
                    <a:pt x="371" y="1983"/>
                  </a:lnTo>
                  <a:lnTo>
                    <a:pt x="320" y="1930"/>
                  </a:lnTo>
                  <a:lnTo>
                    <a:pt x="270" y="1875"/>
                  </a:lnTo>
                  <a:lnTo>
                    <a:pt x="231" y="1829"/>
                  </a:lnTo>
                  <a:lnTo>
                    <a:pt x="216" y="1810"/>
                  </a:lnTo>
                  <a:lnTo>
                    <a:pt x="205" y="1796"/>
                  </a:lnTo>
                  <a:lnTo>
                    <a:pt x="199" y="1786"/>
                  </a:lnTo>
                  <a:lnTo>
                    <a:pt x="198" y="1782"/>
                  </a:lnTo>
                  <a:lnTo>
                    <a:pt x="201" y="1783"/>
                  </a:lnTo>
                  <a:lnTo>
                    <a:pt x="210" y="1790"/>
                  </a:lnTo>
                  <a:lnTo>
                    <a:pt x="223" y="1800"/>
                  </a:lnTo>
                  <a:lnTo>
                    <a:pt x="239" y="1817"/>
                  </a:lnTo>
                  <a:lnTo>
                    <a:pt x="281" y="1859"/>
                  </a:lnTo>
                  <a:lnTo>
                    <a:pt x="332" y="1913"/>
                  </a:lnTo>
                  <a:close/>
                  <a:moveTo>
                    <a:pt x="206" y="1769"/>
                  </a:moveTo>
                  <a:lnTo>
                    <a:pt x="159" y="1716"/>
                  </a:lnTo>
                  <a:lnTo>
                    <a:pt x="121" y="1671"/>
                  </a:lnTo>
                  <a:lnTo>
                    <a:pt x="107" y="1654"/>
                  </a:lnTo>
                  <a:lnTo>
                    <a:pt x="97" y="1640"/>
                  </a:lnTo>
                  <a:lnTo>
                    <a:pt x="91" y="1630"/>
                  </a:lnTo>
                  <a:lnTo>
                    <a:pt x="90" y="1626"/>
                  </a:lnTo>
                  <a:lnTo>
                    <a:pt x="93" y="1627"/>
                  </a:lnTo>
                  <a:lnTo>
                    <a:pt x="102" y="1633"/>
                  </a:lnTo>
                  <a:lnTo>
                    <a:pt x="114" y="1644"/>
                  </a:lnTo>
                  <a:lnTo>
                    <a:pt x="130" y="1659"/>
                  </a:lnTo>
                  <a:lnTo>
                    <a:pt x="170" y="1700"/>
                  </a:lnTo>
                  <a:lnTo>
                    <a:pt x="217" y="1752"/>
                  </a:lnTo>
                  <a:lnTo>
                    <a:pt x="265" y="1805"/>
                  </a:lnTo>
                  <a:lnTo>
                    <a:pt x="303" y="1849"/>
                  </a:lnTo>
                  <a:lnTo>
                    <a:pt x="317" y="1866"/>
                  </a:lnTo>
                  <a:lnTo>
                    <a:pt x="327" y="1880"/>
                  </a:lnTo>
                  <a:lnTo>
                    <a:pt x="333" y="1890"/>
                  </a:lnTo>
                  <a:lnTo>
                    <a:pt x="335" y="1894"/>
                  </a:lnTo>
                  <a:lnTo>
                    <a:pt x="331" y="1893"/>
                  </a:lnTo>
                  <a:lnTo>
                    <a:pt x="323" y="1887"/>
                  </a:lnTo>
                  <a:lnTo>
                    <a:pt x="310" y="1876"/>
                  </a:lnTo>
                  <a:lnTo>
                    <a:pt x="295" y="1861"/>
                  </a:lnTo>
                  <a:lnTo>
                    <a:pt x="255" y="1821"/>
                  </a:lnTo>
                  <a:lnTo>
                    <a:pt x="206" y="1769"/>
                  </a:lnTo>
                  <a:close/>
                  <a:moveTo>
                    <a:pt x="538" y="2129"/>
                  </a:moveTo>
                  <a:lnTo>
                    <a:pt x="488" y="2074"/>
                  </a:lnTo>
                  <a:lnTo>
                    <a:pt x="448" y="2027"/>
                  </a:lnTo>
                  <a:lnTo>
                    <a:pt x="433" y="2009"/>
                  </a:lnTo>
                  <a:lnTo>
                    <a:pt x="422" y="1995"/>
                  </a:lnTo>
                  <a:lnTo>
                    <a:pt x="415" y="1985"/>
                  </a:lnTo>
                  <a:lnTo>
                    <a:pt x="414" y="1980"/>
                  </a:lnTo>
                  <a:lnTo>
                    <a:pt x="418" y="1981"/>
                  </a:lnTo>
                  <a:lnTo>
                    <a:pt x="427" y="1987"/>
                  </a:lnTo>
                  <a:lnTo>
                    <a:pt x="440" y="1999"/>
                  </a:lnTo>
                  <a:lnTo>
                    <a:pt x="456" y="2014"/>
                  </a:lnTo>
                  <a:lnTo>
                    <a:pt x="499" y="2056"/>
                  </a:lnTo>
                  <a:lnTo>
                    <a:pt x="550" y="2110"/>
                  </a:lnTo>
                  <a:lnTo>
                    <a:pt x="600" y="2165"/>
                  </a:lnTo>
                  <a:lnTo>
                    <a:pt x="640" y="2211"/>
                  </a:lnTo>
                  <a:lnTo>
                    <a:pt x="656" y="2229"/>
                  </a:lnTo>
                  <a:lnTo>
                    <a:pt x="666" y="2243"/>
                  </a:lnTo>
                  <a:lnTo>
                    <a:pt x="673" y="2253"/>
                  </a:lnTo>
                  <a:lnTo>
                    <a:pt x="675" y="2257"/>
                  </a:lnTo>
                  <a:lnTo>
                    <a:pt x="673" y="2258"/>
                  </a:lnTo>
                  <a:lnTo>
                    <a:pt x="671" y="2257"/>
                  </a:lnTo>
                  <a:lnTo>
                    <a:pt x="667" y="2254"/>
                  </a:lnTo>
                  <a:lnTo>
                    <a:pt x="662" y="2251"/>
                  </a:lnTo>
                  <a:lnTo>
                    <a:pt x="649" y="2239"/>
                  </a:lnTo>
                  <a:lnTo>
                    <a:pt x="633" y="2224"/>
                  </a:lnTo>
                  <a:lnTo>
                    <a:pt x="590" y="2181"/>
                  </a:lnTo>
                  <a:lnTo>
                    <a:pt x="538" y="2129"/>
                  </a:lnTo>
                  <a:close/>
                  <a:moveTo>
                    <a:pt x="434" y="1948"/>
                  </a:moveTo>
                  <a:lnTo>
                    <a:pt x="483" y="2001"/>
                  </a:lnTo>
                  <a:lnTo>
                    <a:pt x="521" y="2045"/>
                  </a:lnTo>
                  <a:lnTo>
                    <a:pt x="536" y="2064"/>
                  </a:lnTo>
                  <a:lnTo>
                    <a:pt x="546" y="2078"/>
                  </a:lnTo>
                  <a:lnTo>
                    <a:pt x="552" y="2088"/>
                  </a:lnTo>
                  <a:lnTo>
                    <a:pt x="554" y="2092"/>
                  </a:lnTo>
                  <a:lnTo>
                    <a:pt x="550" y="2091"/>
                  </a:lnTo>
                  <a:lnTo>
                    <a:pt x="541" y="2084"/>
                  </a:lnTo>
                  <a:lnTo>
                    <a:pt x="529" y="2074"/>
                  </a:lnTo>
                  <a:lnTo>
                    <a:pt x="513" y="2058"/>
                  </a:lnTo>
                  <a:lnTo>
                    <a:pt x="472" y="2018"/>
                  </a:lnTo>
                  <a:lnTo>
                    <a:pt x="423" y="1967"/>
                  </a:lnTo>
                  <a:lnTo>
                    <a:pt x="375" y="1914"/>
                  </a:lnTo>
                  <a:lnTo>
                    <a:pt x="337" y="1868"/>
                  </a:lnTo>
                  <a:lnTo>
                    <a:pt x="322" y="1851"/>
                  </a:lnTo>
                  <a:lnTo>
                    <a:pt x="312" y="1837"/>
                  </a:lnTo>
                  <a:lnTo>
                    <a:pt x="306" y="1827"/>
                  </a:lnTo>
                  <a:lnTo>
                    <a:pt x="305" y="1823"/>
                  </a:lnTo>
                  <a:lnTo>
                    <a:pt x="308" y="1824"/>
                  </a:lnTo>
                  <a:lnTo>
                    <a:pt x="317" y="1830"/>
                  </a:lnTo>
                  <a:lnTo>
                    <a:pt x="328" y="1840"/>
                  </a:lnTo>
                  <a:lnTo>
                    <a:pt x="345" y="1856"/>
                  </a:lnTo>
                  <a:lnTo>
                    <a:pt x="386" y="1897"/>
                  </a:lnTo>
                  <a:lnTo>
                    <a:pt x="434" y="1948"/>
                  </a:lnTo>
                  <a:close/>
                  <a:moveTo>
                    <a:pt x="322" y="1817"/>
                  </a:moveTo>
                  <a:lnTo>
                    <a:pt x="276" y="1766"/>
                  </a:lnTo>
                  <a:lnTo>
                    <a:pt x="239" y="1723"/>
                  </a:lnTo>
                  <a:lnTo>
                    <a:pt x="226" y="1706"/>
                  </a:lnTo>
                  <a:lnTo>
                    <a:pt x="216" y="1691"/>
                  </a:lnTo>
                  <a:lnTo>
                    <a:pt x="210" y="1682"/>
                  </a:lnTo>
                  <a:lnTo>
                    <a:pt x="209" y="1677"/>
                  </a:lnTo>
                  <a:lnTo>
                    <a:pt x="212" y="1679"/>
                  </a:lnTo>
                  <a:lnTo>
                    <a:pt x="220" y="1684"/>
                  </a:lnTo>
                  <a:lnTo>
                    <a:pt x="232" y="1695"/>
                  </a:lnTo>
                  <a:lnTo>
                    <a:pt x="247" y="1709"/>
                  </a:lnTo>
                  <a:lnTo>
                    <a:pt x="286" y="1749"/>
                  </a:lnTo>
                  <a:lnTo>
                    <a:pt x="333" y="1798"/>
                  </a:lnTo>
                  <a:lnTo>
                    <a:pt x="379" y="1849"/>
                  </a:lnTo>
                  <a:lnTo>
                    <a:pt x="416" y="1892"/>
                  </a:lnTo>
                  <a:lnTo>
                    <a:pt x="429" y="1909"/>
                  </a:lnTo>
                  <a:lnTo>
                    <a:pt x="440" y="1922"/>
                  </a:lnTo>
                  <a:lnTo>
                    <a:pt x="445" y="1932"/>
                  </a:lnTo>
                  <a:lnTo>
                    <a:pt x="446" y="1936"/>
                  </a:lnTo>
                  <a:lnTo>
                    <a:pt x="445" y="1936"/>
                  </a:lnTo>
                  <a:lnTo>
                    <a:pt x="443" y="1935"/>
                  </a:lnTo>
                  <a:lnTo>
                    <a:pt x="440" y="1933"/>
                  </a:lnTo>
                  <a:lnTo>
                    <a:pt x="434" y="1930"/>
                  </a:lnTo>
                  <a:lnTo>
                    <a:pt x="422" y="1920"/>
                  </a:lnTo>
                  <a:lnTo>
                    <a:pt x="407" y="1905"/>
                  </a:lnTo>
                  <a:lnTo>
                    <a:pt x="368" y="1866"/>
                  </a:lnTo>
                  <a:lnTo>
                    <a:pt x="322" y="1817"/>
                  </a:lnTo>
                  <a:close/>
                  <a:moveTo>
                    <a:pt x="244" y="1658"/>
                  </a:moveTo>
                  <a:lnTo>
                    <a:pt x="288" y="1708"/>
                  </a:lnTo>
                  <a:lnTo>
                    <a:pt x="323" y="1750"/>
                  </a:lnTo>
                  <a:lnTo>
                    <a:pt x="336" y="1766"/>
                  </a:lnTo>
                  <a:lnTo>
                    <a:pt x="346" y="1779"/>
                  </a:lnTo>
                  <a:lnTo>
                    <a:pt x="351" y="1788"/>
                  </a:lnTo>
                  <a:lnTo>
                    <a:pt x="352" y="1793"/>
                  </a:lnTo>
                  <a:lnTo>
                    <a:pt x="351" y="1793"/>
                  </a:lnTo>
                  <a:lnTo>
                    <a:pt x="349" y="1792"/>
                  </a:lnTo>
                  <a:lnTo>
                    <a:pt x="346" y="1790"/>
                  </a:lnTo>
                  <a:lnTo>
                    <a:pt x="341" y="1786"/>
                  </a:lnTo>
                  <a:lnTo>
                    <a:pt x="330" y="1777"/>
                  </a:lnTo>
                  <a:lnTo>
                    <a:pt x="315" y="1763"/>
                  </a:lnTo>
                  <a:lnTo>
                    <a:pt x="278" y="1725"/>
                  </a:lnTo>
                  <a:lnTo>
                    <a:pt x="233" y="1677"/>
                  </a:lnTo>
                  <a:lnTo>
                    <a:pt x="189" y="1628"/>
                  </a:lnTo>
                  <a:lnTo>
                    <a:pt x="155" y="1586"/>
                  </a:lnTo>
                  <a:lnTo>
                    <a:pt x="142" y="1568"/>
                  </a:lnTo>
                  <a:lnTo>
                    <a:pt x="132" y="1556"/>
                  </a:lnTo>
                  <a:lnTo>
                    <a:pt x="127" y="1547"/>
                  </a:lnTo>
                  <a:lnTo>
                    <a:pt x="125" y="1543"/>
                  </a:lnTo>
                  <a:lnTo>
                    <a:pt x="129" y="1543"/>
                  </a:lnTo>
                  <a:lnTo>
                    <a:pt x="136" y="1548"/>
                  </a:lnTo>
                  <a:lnTo>
                    <a:pt x="148" y="1559"/>
                  </a:lnTo>
                  <a:lnTo>
                    <a:pt x="162" y="1573"/>
                  </a:lnTo>
                  <a:lnTo>
                    <a:pt x="200" y="1611"/>
                  </a:lnTo>
                  <a:lnTo>
                    <a:pt x="244" y="1658"/>
                  </a:lnTo>
                  <a:close/>
                  <a:moveTo>
                    <a:pt x="553" y="1993"/>
                  </a:moveTo>
                  <a:lnTo>
                    <a:pt x="599" y="2043"/>
                  </a:lnTo>
                  <a:lnTo>
                    <a:pt x="637" y="2086"/>
                  </a:lnTo>
                  <a:lnTo>
                    <a:pt x="650" y="2104"/>
                  </a:lnTo>
                  <a:lnTo>
                    <a:pt x="661" y="2117"/>
                  </a:lnTo>
                  <a:lnTo>
                    <a:pt x="666" y="2126"/>
                  </a:lnTo>
                  <a:lnTo>
                    <a:pt x="668" y="2131"/>
                  </a:lnTo>
                  <a:lnTo>
                    <a:pt x="666" y="2132"/>
                  </a:lnTo>
                  <a:lnTo>
                    <a:pt x="664" y="2131"/>
                  </a:lnTo>
                  <a:lnTo>
                    <a:pt x="661" y="2129"/>
                  </a:lnTo>
                  <a:lnTo>
                    <a:pt x="657" y="2124"/>
                  </a:lnTo>
                  <a:lnTo>
                    <a:pt x="644" y="2115"/>
                  </a:lnTo>
                  <a:lnTo>
                    <a:pt x="629" y="2100"/>
                  </a:lnTo>
                  <a:lnTo>
                    <a:pt x="589" y="2062"/>
                  </a:lnTo>
                  <a:lnTo>
                    <a:pt x="541" y="2012"/>
                  </a:lnTo>
                  <a:lnTo>
                    <a:pt x="495" y="1961"/>
                  </a:lnTo>
                  <a:lnTo>
                    <a:pt x="457" y="1917"/>
                  </a:lnTo>
                  <a:lnTo>
                    <a:pt x="444" y="1900"/>
                  </a:lnTo>
                  <a:lnTo>
                    <a:pt x="433" y="1887"/>
                  </a:lnTo>
                  <a:lnTo>
                    <a:pt x="428" y="1877"/>
                  </a:lnTo>
                  <a:lnTo>
                    <a:pt x="427" y="1873"/>
                  </a:lnTo>
                  <a:lnTo>
                    <a:pt x="428" y="1872"/>
                  </a:lnTo>
                  <a:lnTo>
                    <a:pt x="430" y="1873"/>
                  </a:lnTo>
                  <a:lnTo>
                    <a:pt x="433" y="1875"/>
                  </a:lnTo>
                  <a:lnTo>
                    <a:pt x="439" y="1879"/>
                  </a:lnTo>
                  <a:lnTo>
                    <a:pt x="450" y="1889"/>
                  </a:lnTo>
                  <a:lnTo>
                    <a:pt x="466" y="1904"/>
                  </a:lnTo>
                  <a:lnTo>
                    <a:pt x="505" y="1943"/>
                  </a:lnTo>
                  <a:lnTo>
                    <a:pt x="553" y="1993"/>
                  </a:lnTo>
                  <a:close/>
                  <a:moveTo>
                    <a:pt x="157" y="1548"/>
                  </a:moveTo>
                  <a:lnTo>
                    <a:pt x="116" y="1500"/>
                  </a:lnTo>
                  <a:lnTo>
                    <a:pt x="82" y="1459"/>
                  </a:lnTo>
                  <a:lnTo>
                    <a:pt x="69" y="1443"/>
                  </a:lnTo>
                  <a:lnTo>
                    <a:pt x="61" y="1430"/>
                  </a:lnTo>
                  <a:lnTo>
                    <a:pt x="55" y="1422"/>
                  </a:lnTo>
                  <a:lnTo>
                    <a:pt x="54" y="1417"/>
                  </a:lnTo>
                  <a:lnTo>
                    <a:pt x="55" y="1417"/>
                  </a:lnTo>
                  <a:lnTo>
                    <a:pt x="57" y="1418"/>
                  </a:lnTo>
                  <a:lnTo>
                    <a:pt x="61" y="1420"/>
                  </a:lnTo>
                  <a:lnTo>
                    <a:pt x="65" y="1423"/>
                  </a:lnTo>
                  <a:lnTo>
                    <a:pt x="76" y="1432"/>
                  </a:lnTo>
                  <a:lnTo>
                    <a:pt x="90" y="1447"/>
                  </a:lnTo>
                  <a:lnTo>
                    <a:pt x="125" y="1483"/>
                  </a:lnTo>
                  <a:lnTo>
                    <a:pt x="169" y="1530"/>
                  </a:lnTo>
                  <a:lnTo>
                    <a:pt x="211" y="1577"/>
                  </a:lnTo>
                  <a:lnTo>
                    <a:pt x="244" y="1617"/>
                  </a:lnTo>
                  <a:lnTo>
                    <a:pt x="256" y="1633"/>
                  </a:lnTo>
                  <a:lnTo>
                    <a:pt x="266" y="1646"/>
                  </a:lnTo>
                  <a:lnTo>
                    <a:pt x="270" y="1655"/>
                  </a:lnTo>
                  <a:lnTo>
                    <a:pt x="271" y="1659"/>
                  </a:lnTo>
                  <a:lnTo>
                    <a:pt x="268" y="1658"/>
                  </a:lnTo>
                  <a:lnTo>
                    <a:pt x="260" y="1653"/>
                  </a:lnTo>
                  <a:lnTo>
                    <a:pt x="250" y="1643"/>
                  </a:lnTo>
                  <a:lnTo>
                    <a:pt x="236" y="1630"/>
                  </a:lnTo>
                  <a:lnTo>
                    <a:pt x="200" y="1594"/>
                  </a:lnTo>
                  <a:lnTo>
                    <a:pt x="157" y="1548"/>
                  </a:lnTo>
                  <a:close/>
                  <a:moveTo>
                    <a:pt x="451" y="1871"/>
                  </a:moveTo>
                  <a:lnTo>
                    <a:pt x="407" y="1821"/>
                  </a:lnTo>
                  <a:lnTo>
                    <a:pt x="372" y="1780"/>
                  </a:lnTo>
                  <a:lnTo>
                    <a:pt x="359" y="1763"/>
                  </a:lnTo>
                  <a:lnTo>
                    <a:pt x="349" y="1750"/>
                  </a:lnTo>
                  <a:lnTo>
                    <a:pt x="344" y="1741"/>
                  </a:lnTo>
                  <a:lnTo>
                    <a:pt x="342" y="1736"/>
                  </a:lnTo>
                  <a:lnTo>
                    <a:pt x="344" y="1736"/>
                  </a:lnTo>
                  <a:lnTo>
                    <a:pt x="346" y="1737"/>
                  </a:lnTo>
                  <a:lnTo>
                    <a:pt x="349" y="1739"/>
                  </a:lnTo>
                  <a:lnTo>
                    <a:pt x="353" y="1742"/>
                  </a:lnTo>
                  <a:lnTo>
                    <a:pt x="365" y="1752"/>
                  </a:lnTo>
                  <a:lnTo>
                    <a:pt x="380" y="1766"/>
                  </a:lnTo>
                  <a:lnTo>
                    <a:pt x="418" y="1804"/>
                  </a:lnTo>
                  <a:lnTo>
                    <a:pt x="463" y="1851"/>
                  </a:lnTo>
                  <a:lnTo>
                    <a:pt x="508" y="1901"/>
                  </a:lnTo>
                  <a:lnTo>
                    <a:pt x="543" y="1943"/>
                  </a:lnTo>
                  <a:lnTo>
                    <a:pt x="557" y="1959"/>
                  </a:lnTo>
                  <a:lnTo>
                    <a:pt x="567" y="1972"/>
                  </a:lnTo>
                  <a:lnTo>
                    <a:pt x="572" y="1982"/>
                  </a:lnTo>
                  <a:lnTo>
                    <a:pt x="573" y="1986"/>
                  </a:lnTo>
                  <a:lnTo>
                    <a:pt x="572" y="1986"/>
                  </a:lnTo>
                  <a:lnTo>
                    <a:pt x="570" y="1986"/>
                  </a:lnTo>
                  <a:lnTo>
                    <a:pt x="566" y="1984"/>
                  </a:lnTo>
                  <a:lnTo>
                    <a:pt x="562" y="1980"/>
                  </a:lnTo>
                  <a:lnTo>
                    <a:pt x="550" y="1970"/>
                  </a:lnTo>
                  <a:lnTo>
                    <a:pt x="536" y="1957"/>
                  </a:lnTo>
                  <a:lnTo>
                    <a:pt x="497" y="1919"/>
                  </a:lnTo>
                  <a:lnTo>
                    <a:pt x="451" y="1871"/>
                  </a:lnTo>
                  <a:close/>
                  <a:moveTo>
                    <a:pt x="387" y="1722"/>
                  </a:moveTo>
                  <a:lnTo>
                    <a:pt x="429" y="1769"/>
                  </a:lnTo>
                  <a:lnTo>
                    <a:pt x="463" y="1809"/>
                  </a:lnTo>
                  <a:lnTo>
                    <a:pt x="476" y="1825"/>
                  </a:lnTo>
                  <a:lnTo>
                    <a:pt x="485" y="1838"/>
                  </a:lnTo>
                  <a:lnTo>
                    <a:pt x="490" y="1847"/>
                  </a:lnTo>
                  <a:lnTo>
                    <a:pt x="491" y="1851"/>
                  </a:lnTo>
                  <a:lnTo>
                    <a:pt x="488" y="1850"/>
                  </a:lnTo>
                  <a:lnTo>
                    <a:pt x="481" y="1846"/>
                  </a:lnTo>
                  <a:lnTo>
                    <a:pt x="469" y="1836"/>
                  </a:lnTo>
                  <a:lnTo>
                    <a:pt x="455" y="1823"/>
                  </a:lnTo>
                  <a:lnTo>
                    <a:pt x="418" y="1786"/>
                  </a:lnTo>
                  <a:lnTo>
                    <a:pt x="375" y="1741"/>
                  </a:lnTo>
                  <a:lnTo>
                    <a:pt x="333" y="1693"/>
                  </a:lnTo>
                  <a:lnTo>
                    <a:pt x="298" y="1653"/>
                  </a:lnTo>
                  <a:lnTo>
                    <a:pt x="286" y="1636"/>
                  </a:lnTo>
                  <a:lnTo>
                    <a:pt x="277" y="1623"/>
                  </a:lnTo>
                  <a:lnTo>
                    <a:pt x="271" y="1614"/>
                  </a:lnTo>
                  <a:lnTo>
                    <a:pt x="270" y="1609"/>
                  </a:lnTo>
                  <a:lnTo>
                    <a:pt x="271" y="1609"/>
                  </a:lnTo>
                  <a:lnTo>
                    <a:pt x="273" y="1611"/>
                  </a:lnTo>
                  <a:lnTo>
                    <a:pt x="277" y="1613"/>
                  </a:lnTo>
                  <a:lnTo>
                    <a:pt x="281" y="1616"/>
                  </a:lnTo>
                  <a:lnTo>
                    <a:pt x="293" y="1626"/>
                  </a:lnTo>
                  <a:lnTo>
                    <a:pt x="307" y="1639"/>
                  </a:lnTo>
                  <a:lnTo>
                    <a:pt x="344" y="1675"/>
                  </a:lnTo>
                  <a:lnTo>
                    <a:pt x="387" y="1722"/>
                  </a:lnTo>
                  <a:close/>
                  <a:moveTo>
                    <a:pt x="310" y="1620"/>
                  </a:moveTo>
                  <a:lnTo>
                    <a:pt x="270" y="1575"/>
                  </a:lnTo>
                  <a:lnTo>
                    <a:pt x="238" y="1535"/>
                  </a:lnTo>
                  <a:lnTo>
                    <a:pt x="226" y="1520"/>
                  </a:lnTo>
                  <a:lnTo>
                    <a:pt x="217" y="1507"/>
                  </a:lnTo>
                  <a:lnTo>
                    <a:pt x="212" y="1498"/>
                  </a:lnTo>
                  <a:lnTo>
                    <a:pt x="211" y="1494"/>
                  </a:lnTo>
                  <a:lnTo>
                    <a:pt x="212" y="1494"/>
                  </a:lnTo>
                  <a:lnTo>
                    <a:pt x="214" y="1495"/>
                  </a:lnTo>
                  <a:lnTo>
                    <a:pt x="217" y="1496"/>
                  </a:lnTo>
                  <a:lnTo>
                    <a:pt x="222" y="1499"/>
                  </a:lnTo>
                  <a:lnTo>
                    <a:pt x="232" y="1509"/>
                  </a:lnTo>
                  <a:lnTo>
                    <a:pt x="246" y="1521"/>
                  </a:lnTo>
                  <a:lnTo>
                    <a:pt x="281" y="1557"/>
                  </a:lnTo>
                  <a:lnTo>
                    <a:pt x="323" y="1601"/>
                  </a:lnTo>
                  <a:lnTo>
                    <a:pt x="363" y="1646"/>
                  </a:lnTo>
                  <a:lnTo>
                    <a:pt x="395" y="1686"/>
                  </a:lnTo>
                  <a:lnTo>
                    <a:pt x="407" y="1701"/>
                  </a:lnTo>
                  <a:lnTo>
                    <a:pt x="416" y="1713"/>
                  </a:lnTo>
                  <a:lnTo>
                    <a:pt x="421" y="1722"/>
                  </a:lnTo>
                  <a:lnTo>
                    <a:pt x="422" y="1727"/>
                  </a:lnTo>
                  <a:lnTo>
                    <a:pt x="421" y="1727"/>
                  </a:lnTo>
                  <a:lnTo>
                    <a:pt x="419" y="1726"/>
                  </a:lnTo>
                  <a:lnTo>
                    <a:pt x="416" y="1724"/>
                  </a:lnTo>
                  <a:lnTo>
                    <a:pt x="412" y="1722"/>
                  </a:lnTo>
                  <a:lnTo>
                    <a:pt x="401" y="1712"/>
                  </a:lnTo>
                  <a:lnTo>
                    <a:pt x="387" y="1700"/>
                  </a:lnTo>
                  <a:lnTo>
                    <a:pt x="352" y="1665"/>
                  </a:lnTo>
                  <a:lnTo>
                    <a:pt x="310" y="1620"/>
                  </a:lnTo>
                  <a:close/>
                  <a:moveTo>
                    <a:pt x="270" y="1491"/>
                  </a:moveTo>
                  <a:lnTo>
                    <a:pt x="309" y="1535"/>
                  </a:lnTo>
                  <a:lnTo>
                    <a:pt x="340" y="1573"/>
                  </a:lnTo>
                  <a:lnTo>
                    <a:pt x="351" y="1587"/>
                  </a:lnTo>
                  <a:lnTo>
                    <a:pt x="360" y="1600"/>
                  </a:lnTo>
                  <a:lnTo>
                    <a:pt x="364" y="1607"/>
                  </a:lnTo>
                  <a:lnTo>
                    <a:pt x="365" y="1612"/>
                  </a:lnTo>
                  <a:lnTo>
                    <a:pt x="364" y="1613"/>
                  </a:lnTo>
                  <a:lnTo>
                    <a:pt x="362" y="1612"/>
                  </a:lnTo>
                  <a:lnTo>
                    <a:pt x="359" y="1609"/>
                  </a:lnTo>
                  <a:lnTo>
                    <a:pt x="354" y="1607"/>
                  </a:lnTo>
                  <a:lnTo>
                    <a:pt x="345" y="1599"/>
                  </a:lnTo>
                  <a:lnTo>
                    <a:pt x="332" y="1586"/>
                  </a:lnTo>
                  <a:lnTo>
                    <a:pt x="298" y="1552"/>
                  </a:lnTo>
                  <a:lnTo>
                    <a:pt x="258" y="1510"/>
                  </a:lnTo>
                  <a:lnTo>
                    <a:pt x="219" y="1465"/>
                  </a:lnTo>
                  <a:lnTo>
                    <a:pt x="188" y="1427"/>
                  </a:lnTo>
                  <a:lnTo>
                    <a:pt x="177" y="1412"/>
                  </a:lnTo>
                  <a:lnTo>
                    <a:pt x="169" y="1400"/>
                  </a:lnTo>
                  <a:lnTo>
                    <a:pt x="163" y="1391"/>
                  </a:lnTo>
                  <a:lnTo>
                    <a:pt x="163" y="1387"/>
                  </a:lnTo>
                  <a:lnTo>
                    <a:pt x="164" y="1387"/>
                  </a:lnTo>
                  <a:lnTo>
                    <a:pt x="167" y="1388"/>
                  </a:lnTo>
                  <a:lnTo>
                    <a:pt x="169" y="1389"/>
                  </a:lnTo>
                  <a:lnTo>
                    <a:pt x="173" y="1393"/>
                  </a:lnTo>
                  <a:lnTo>
                    <a:pt x="184" y="1401"/>
                  </a:lnTo>
                  <a:lnTo>
                    <a:pt x="197" y="1414"/>
                  </a:lnTo>
                  <a:lnTo>
                    <a:pt x="230" y="1448"/>
                  </a:lnTo>
                  <a:lnTo>
                    <a:pt x="270" y="1491"/>
                  </a:lnTo>
                  <a:close/>
                  <a:moveTo>
                    <a:pt x="544" y="1790"/>
                  </a:moveTo>
                  <a:lnTo>
                    <a:pt x="586" y="1835"/>
                  </a:lnTo>
                  <a:lnTo>
                    <a:pt x="619" y="1875"/>
                  </a:lnTo>
                  <a:lnTo>
                    <a:pt x="631" y="1890"/>
                  </a:lnTo>
                  <a:lnTo>
                    <a:pt x="639" y="1903"/>
                  </a:lnTo>
                  <a:lnTo>
                    <a:pt x="645" y="1912"/>
                  </a:lnTo>
                  <a:lnTo>
                    <a:pt x="646" y="1916"/>
                  </a:lnTo>
                  <a:lnTo>
                    <a:pt x="645" y="1916"/>
                  </a:lnTo>
                  <a:lnTo>
                    <a:pt x="643" y="1916"/>
                  </a:lnTo>
                  <a:lnTo>
                    <a:pt x="639" y="1914"/>
                  </a:lnTo>
                  <a:lnTo>
                    <a:pt x="635" y="1911"/>
                  </a:lnTo>
                  <a:lnTo>
                    <a:pt x="624" y="1902"/>
                  </a:lnTo>
                  <a:lnTo>
                    <a:pt x="610" y="1889"/>
                  </a:lnTo>
                  <a:lnTo>
                    <a:pt x="575" y="1854"/>
                  </a:lnTo>
                  <a:lnTo>
                    <a:pt x="532" y="1810"/>
                  </a:lnTo>
                  <a:lnTo>
                    <a:pt x="490" y="1764"/>
                  </a:lnTo>
                  <a:lnTo>
                    <a:pt x="458" y="1725"/>
                  </a:lnTo>
                  <a:lnTo>
                    <a:pt x="446" y="1709"/>
                  </a:lnTo>
                  <a:lnTo>
                    <a:pt x="436" y="1697"/>
                  </a:lnTo>
                  <a:lnTo>
                    <a:pt x="432" y="1688"/>
                  </a:lnTo>
                  <a:lnTo>
                    <a:pt x="431" y="1684"/>
                  </a:lnTo>
                  <a:lnTo>
                    <a:pt x="432" y="1683"/>
                  </a:lnTo>
                  <a:lnTo>
                    <a:pt x="434" y="1684"/>
                  </a:lnTo>
                  <a:lnTo>
                    <a:pt x="437" y="1686"/>
                  </a:lnTo>
                  <a:lnTo>
                    <a:pt x="442" y="1689"/>
                  </a:lnTo>
                  <a:lnTo>
                    <a:pt x="453" y="1698"/>
                  </a:lnTo>
                  <a:lnTo>
                    <a:pt x="467" y="1711"/>
                  </a:lnTo>
                  <a:lnTo>
                    <a:pt x="502" y="1745"/>
                  </a:lnTo>
                  <a:lnTo>
                    <a:pt x="544" y="1790"/>
                  </a:lnTo>
                  <a:close/>
                  <a:moveTo>
                    <a:pt x="217" y="1409"/>
                  </a:moveTo>
                  <a:lnTo>
                    <a:pt x="179" y="1366"/>
                  </a:lnTo>
                  <a:lnTo>
                    <a:pt x="150" y="1330"/>
                  </a:lnTo>
                  <a:lnTo>
                    <a:pt x="140" y="1315"/>
                  </a:lnTo>
                  <a:lnTo>
                    <a:pt x="132" y="1303"/>
                  </a:lnTo>
                  <a:lnTo>
                    <a:pt x="128" y="1295"/>
                  </a:lnTo>
                  <a:lnTo>
                    <a:pt x="127" y="1291"/>
                  </a:lnTo>
                  <a:lnTo>
                    <a:pt x="128" y="1290"/>
                  </a:lnTo>
                  <a:lnTo>
                    <a:pt x="130" y="1291"/>
                  </a:lnTo>
                  <a:lnTo>
                    <a:pt x="133" y="1293"/>
                  </a:lnTo>
                  <a:lnTo>
                    <a:pt x="136" y="1295"/>
                  </a:lnTo>
                  <a:lnTo>
                    <a:pt x="146" y="1304"/>
                  </a:lnTo>
                  <a:lnTo>
                    <a:pt x="159" y="1316"/>
                  </a:lnTo>
                  <a:lnTo>
                    <a:pt x="191" y="1348"/>
                  </a:lnTo>
                  <a:lnTo>
                    <a:pt x="229" y="1389"/>
                  </a:lnTo>
                  <a:lnTo>
                    <a:pt x="266" y="1431"/>
                  </a:lnTo>
                  <a:lnTo>
                    <a:pt x="296" y="1468"/>
                  </a:lnTo>
                  <a:lnTo>
                    <a:pt x="307" y="1483"/>
                  </a:lnTo>
                  <a:lnTo>
                    <a:pt x="314" y="1494"/>
                  </a:lnTo>
                  <a:lnTo>
                    <a:pt x="319" y="1503"/>
                  </a:lnTo>
                  <a:lnTo>
                    <a:pt x="320" y="1507"/>
                  </a:lnTo>
                  <a:lnTo>
                    <a:pt x="319" y="1507"/>
                  </a:lnTo>
                  <a:lnTo>
                    <a:pt x="317" y="1507"/>
                  </a:lnTo>
                  <a:lnTo>
                    <a:pt x="313" y="1505"/>
                  </a:lnTo>
                  <a:lnTo>
                    <a:pt x="310" y="1502"/>
                  </a:lnTo>
                  <a:lnTo>
                    <a:pt x="300" y="1494"/>
                  </a:lnTo>
                  <a:lnTo>
                    <a:pt x="287" y="1482"/>
                  </a:lnTo>
                  <a:lnTo>
                    <a:pt x="255" y="1450"/>
                  </a:lnTo>
                  <a:lnTo>
                    <a:pt x="217" y="1409"/>
                  </a:lnTo>
                  <a:close/>
                  <a:moveTo>
                    <a:pt x="491" y="1677"/>
                  </a:moveTo>
                  <a:lnTo>
                    <a:pt x="531" y="1722"/>
                  </a:lnTo>
                  <a:lnTo>
                    <a:pt x="563" y="1759"/>
                  </a:lnTo>
                  <a:lnTo>
                    <a:pt x="575" y="1775"/>
                  </a:lnTo>
                  <a:lnTo>
                    <a:pt x="583" y="1786"/>
                  </a:lnTo>
                  <a:lnTo>
                    <a:pt x="588" y="1795"/>
                  </a:lnTo>
                  <a:lnTo>
                    <a:pt x="589" y="1799"/>
                  </a:lnTo>
                  <a:lnTo>
                    <a:pt x="588" y="1800"/>
                  </a:lnTo>
                  <a:lnTo>
                    <a:pt x="585" y="1799"/>
                  </a:lnTo>
                  <a:lnTo>
                    <a:pt x="582" y="1797"/>
                  </a:lnTo>
                  <a:lnTo>
                    <a:pt x="578" y="1795"/>
                  </a:lnTo>
                  <a:lnTo>
                    <a:pt x="567" y="1786"/>
                  </a:lnTo>
                  <a:lnTo>
                    <a:pt x="554" y="1774"/>
                  </a:lnTo>
                  <a:lnTo>
                    <a:pt x="519" y="1741"/>
                  </a:lnTo>
                  <a:lnTo>
                    <a:pt x="480" y="1698"/>
                  </a:lnTo>
                  <a:lnTo>
                    <a:pt x="440" y="1654"/>
                  </a:lnTo>
                  <a:lnTo>
                    <a:pt x="408" y="1616"/>
                  </a:lnTo>
                  <a:lnTo>
                    <a:pt x="396" y="1601"/>
                  </a:lnTo>
                  <a:lnTo>
                    <a:pt x="388" y="1588"/>
                  </a:lnTo>
                  <a:lnTo>
                    <a:pt x="383" y="1580"/>
                  </a:lnTo>
                  <a:lnTo>
                    <a:pt x="382" y="1576"/>
                  </a:lnTo>
                  <a:lnTo>
                    <a:pt x="383" y="1575"/>
                  </a:lnTo>
                  <a:lnTo>
                    <a:pt x="386" y="1576"/>
                  </a:lnTo>
                  <a:lnTo>
                    <a:pt x="389" y="1577"/>
                  </a:lnTo>
                  <a:lnTo>
                    <a:pt x="393" y="1580"/>
                  </a:lnTo>
                  <a:lnTo>
                    <a:pt x="404" y="1589"/>
                  </a:lnTo>
                  <a:lnTo>
                    <a:pt x="417" y="1601"/>
                  </a:lnTo>
                  <a:lnTo>
                    <a:pt x="451" y="1635"/>
                  </a:lnTo>
                  <a:lnTo>
                    <a:pt x="491" y="1677"/>
                  </a:lnTo>
                  <a:close/>
                  <a:moveTo>
                    <a:pt x="187" y="1317"/>
                  </a:moveTo>
                  <a:lnTo>
                    <a:pt x="151" y="1276"/>
                  </a:lnTo>
                  <a:lnTo>
                    <a:pt x="123" y="1240"/>
                  </a:lnTo>
                  <a:lnTo>
                    <a:pt x="113" y="1226"/>
                  </a:lnTo>
                  <a:lnTo>
                    <a:pt x="106" y="1214"/>
                  </a:lnTo>
                  <a:lnTo>
                    <a:pt x="102" y="1207"/>
                  </a:lnTo>
                  <a:lnTo>
                    <a:pt x="101" y="1203"/>
                  </a:lnTo>
                  <a:lnTo>
                    <a:pt x="102" y="1203"/>
                  </a:lnTo>
                  <a:lnTo>
                    <a:pt x="104" y="1203"/>
                  </a:lnTo>
                  <a:lnTo>
                    <a:pt x="106" y="1205"/>
                  </a:lnTo>
                  <a:lnTo>
                    <a:pt x="110" y="1207"/>
                  </a:lnTo>
                  <a:lnTo>
                    <a:pt x="120" y="1216"/>
                  </a:lnTo>
                  <a:lnTo>
                    <a:pt x="132" y="1226"/>
                  </a:lnTo>
                  <a:lnTo>
                    <a:pt x="163" y="1258"/>
                  </a:lnTo>
                  <a:lnTo>
                    <a:pt x="200" y="1298"/>
                  </a:lnTo>
                  <a:lnTo>
                    <a:pt x="235" y="1339"/>
                  </a:lnTo>
                  <a:lnTo>
                    <a:pt x="263" y="1373"/>
                  </a:lnTo>
                  <a:lnTo>
                    <a:pt x="273" y="1387"/>
                  </a:lnTo>
                  <a:lnTo>
                    <a:pt x="281" y="1399"/>
                  </a:lnTo>
                  <a:lnTo>
                    <a:pt x="285" y="1407"/>
                  </a:lnTo>
                  <a:lnTo>
                    <a:pt x="286" y="1410"/>
                  </a:lnTo>
                  <a:lnTo>
                    <a:pt x="285" y="1411"/>
                  </a:lnTo>
                  <a:lnTo>
                    <a:pt x="283" y="1410"/>
                  </a:lnTo>
                  <a:lnTo>
                    <a:pt x="280" y="1409"/>
                  </a:lnTo>
                  <a:lnTo>
                    <a:pt x="277" y="1407"/>
                  </a:lnTo>
                  <a:lnTo>
                    <a:pt x="267" y="1398"/>
                  </a:lnTo>
                  <a:lnTo>
                    <a:pt x="254" y="1387"/>
                  </a:lnTo>
                  <a:lnTo>
                    <a:pt x="224" y="1357"/>
                  </a:lnTo>
                  <a:lnTo>
                    <a:pt x="187" y="1317"/>
                  </a:lnTo>
                  <a:close/>
                  <a:moveTo>
                    <a:pt x="439" y="1595"/>
                  </a:moveTo>
                  <a:lnTo>
                    <a:pt x="401" y="1552"/>
                  </a:lnTo>
                  <a:lnTo>
                    <a:pt x="371" y="1516"/>
                  </a:lnTo>
                  <a:lnTo>
                    <a:pt x="360" y="1502"/>
                  </a:lnTo>
                  <a:lnTo>
                    <a:pt x="351" y="1490"/>
                  </a:lnTo>
                  <a:lnTo>
                    <a:pt x="347" y="1481"/>
                  </a:lnTo>
                  <a:lnTo>
                    <a:pt x="346" y="1477"/>
                  </a:lnTo>
                  <a:lnTo>
                    <a:pt x="347" y="1477"/>
                  </a:lnTo>
                  <a:lnTo>
                    <a:pt x="349" y="1478"/>
                  </a:lnTo>
                  <a:lnTo>
                    <a:pt x="352" y="1479"/>
                  </a:lnTo>
                  <a:lnTo>
                    <a:pt x="356" y="1482"/>
                  </a:lnTo>
                  <a:lnTo>
                    <a:pt x="366" y="1490"/>
                  </a:lnTo>
                  <a:lnTo>
                    <a:pt x="379" y="1502"/>
                  </a:lnTo>
                  <a:lnTo>
                    <a:pt x="412" y="1534"/>
                  </a:lnTo>
                  <a:lnTo>
                    <a:pt x="450" y="1575"/>
                  </a:lnTo>
                  <a:lnTo>
                    <a:pt x="488" y="1618"/>
                  </a:lnTo>
                  <a:lnTo>
                    <a:pt x="518" y="1654"/>
                  </a:lnTo>
                  <a:lnTo>
                    <a:pt x="530" y="1669"/>
                  </a:lnTo>
                  <a:lnTo>
                    <a:pt x="538" y="1681"/>
                  </a:lnTo>
                  <a:lnTo>
                    <a:pt x="542" y="1688"/>
                  </a:lnTo>
                  <a:lnTo>
                    <a:pt x="543" y="1693"/>
                  </a:lnTo>
                  <a:lnTo>
                    <a:pt x="542" y="1694"/>
                  </a:lnTo>
                  <a:lnTo>
                    <a:pt x="540" y="1693"/>
                  </a:lnTo>
                  <a:lnTo>
                    <a:pt x="537" y="1691"/>
                  </a:lnTo>
                  <a:lnTo>
                    <a:pt x="532" y="1688"/>
                  </a:lnTo>
                  <a:lnTo>
                    <a:pt x="523" y="1681"/>
                  </a:lnTo>
                  <a:lnTo>
                    <a:pt x="510" y="1669"/>
                  </a:lnTo>
                  <a:lnTo>
                    <a:pt x="476" y="1636"/>
                  </a:lnTo>
                  <a:lnTo>
                    <a:pt x="439" y="1595"/>
                  </a:lnTo>
                  <a:close/>
                  <a:moveTo>
                    <a:pt x="169" y="1233"/>
                  </a:moveTo>
                  <a:lnTo>
                    <a:pt x="134" y="1194"/>
                  </a:lnTo>
                  <a:lnTo>
                    <a:pt x="107" y="1159"/>
                  </a:lnTo>
                  <a:lnTo>
                    <a:pt x="97" y="1146"/>
                  </a:lnTo>
                  <a:lnTo>
                    <a:pt x="90" y="1136"/>
                  </a:lnTo>
                  <a:lnTo>
                    <a:pt x="87" y="1127"/>
                  </a:lnTo>
                  <a:lnTo>
                    <a:pt x="86" y="1124"/>
                  </a:lnTo>
                  <a:lnTo>
                    <a:pt x="87" y="1123"/>
                  </a:lnTo>
                  <a:lnTo>
                    <a:pt x="89" y="1124"/>
                  </a:lnTo>
                  <a:lnTo>
                    <a:pt x="92" y="1125"/>
                  </a:lnTo>
                  <a:lnTo>
                    <a:pt x="95" y="1127"/>
                  </a:lnTo>
                  <a:lnTo>
                    <a:pt x="104" y="1135"/>
                  </a:lnTo>
                  <a:lnTo>
                    <a:pt x="116" y="1145"/>
                  </a:lnTo>
                  <a:lnTo>
                    <a:pt x="145" y="1176"/>
                  </a:lnTo>
                  <a:lnTo>
                    <a:pt x="181" y="1214"/>
                  </a:lnTo>
                  <a:lnTo>
                    <a:pt x="214" y="1253"/>
                  </a:lnTo>
                  <a:lnTo>
                    <a:pt x="241" y="1288"/>
                  </a:lnTo>
                  <a:lnTo>
                    <a:pt x="252" y="1301"/>
                  </a:lnTo>
                  <a:lnTo>
                    <a:pt x="258" y="1312"/>
                  </a:lnTo>
                  <a:lnTo>
                    <a:pt x="263" y="1319"/>
                  </a:lnTo>
                  <a:lnTo>
                    <a:pt x="264" y="1323"/>
                  </a:lnTo>
                  <a:lnTo>
                    <a:pt x="263" y="1325"/>
                  </a:lnTo>
                  <a:lnTo>
                    <a:pt x="260" y="1323"/>
                  </a:lnTo>
                  <a:lnTo>
                    <a:pt x="257" y="1322"/>
                  </a:lnTo>
                  <a:lnTo>
                    <a:pt x="254" y="1319"/>
                  </a:lnTo>
                  <a:lnTo>
                    <a:pt x="244" y="1312"/>
                  </a:lnTo>
                  <a:lnTo>
                    <a:pt x="233" y="1301"/>
                  </a:lnTo>
                  <a:lnTo>
                    <a:pt x="203" y="1272"/>
                  </a:lnTo>
                  <a:lnTo>
                    <a:pt x="169" y="1233"/>
                  </a:lnTo>
                  <a:close/>
                  <a:moveTo>
                    <a:pt x="408" y="1502"/>
                  </a:moveTo>
                  <a:lnTo>
                    <a:pt x="373" y="1461"/>
                  </a:lnTo>
                  <a:lnTo>
                    <a:pt x="344" y="1425"/>
                  </a:lnTo>
                  <a:lnTo>
                    <a:pt x="333" y="1411"/>
                  </a:lnTo>
                  <a:lnTo>
                    <a:pt x="325" y="1400"/>
                  </a:lnTo>
                  <a:lnTo>
                    <a:pt x="321" y="1391"/>
                  </a:lnTo>
                  <a:lnTo>
                    <a:pt x="321" y="1387"/>
                  </a:lnTo>
                  <a:lnTo>
                    <a:pt x="322" y="1387"/>
                  </a:lnTo>
                  <a:lnTo>
                    <a:pt x="324" y="1387"/>
                  </a:lnTo>
                  <a:lnTo>
                    <a:pt x="326" y="1389"/>
                  </a:lnTo>
                  <a:lnTo>
                    <a:pt x="331" y="1391"/>
                  </a:lnTo>
                  <a:lnTo>
                    <a:pt x="340" y="1399"/>
                  </a:lnTo>
                  <a:lnTo>
                    <a:pt x="352" y="1411"/>
                  </a:lnTo>
                  <a:lnTo>
                    <a:pt x="385" y="1442"/>
                  </a:lnTo>
                  <a:lnTo>
                    <a:pt x="421" y="1481"/>
                  </a:lnTo>
                  <a:lnTo>
                    <a:pt x="458" y="1522"/>
                  </a:lnTo>
                  <a:lnTo>
                    <a:pt x="486" y="1558"/>
                  </a:lnTo>
                  <a:lnTo>
                    <a:pt x="497" y="1572"/>
                  </a:lnTo>
                  <a:lnTo>
                    <a:pt x="504" y="1582"/>
                  </a:lnTo>
                  <a:lnTo>
                    <a:pt x="509" y="1591"/>
                  </a:lnTo>
                  <a:lnTo>
                    <a:pt x="509" y="1594"/>
                  </a:lnTo>
                  <a:lnTo>
                    <a:pt x="508" y="1595"/>
                  </a:lnTo>
                  <a:lnTo>
                    <a:pt x="505" y="1594"/>
                  </a:lnTo>
                  <a:lnTo>
                    <a:pt x="503" y="1593"/>
                  </a:lnTo>
                  <a:lnTo>
                    <a:pt x="499" y="1591"/>
                  </a:lnTo>
                  <a:lnTo>
                    <a:pt x="489" y="1584"/>
                  </a:lnTo>
                  <a:lnTo>
                    <a:pt x="477" y="1572"/>
                  </a:lnTo>
                  <a:lnTo>
                    <a:pt x="446" y="1541"/>
                  </a:lnTo>
                  <a:lnTo>
                    <a:pt x="408" y="1502"/>
                  </a:lnTo>
                  <a:close/>
                  <a:moveTo>
                    <a:pt x="160" y="1158"/>
                  </a:moveTo>
                  <a:lnTo>
                    <a:pt x="128" y="1120"/>
                  </a:lnTo>
                  <a:lnTo>
                    <a:pt x="102" y="1087"/>
                  </a:lnTo>
                  <a:lnTo>
                    <a:pt x="92" y="1074"/>
                  </a:lnTo>
                  <a:lnTo>
                    <a:pt x="86" y="1063"/>
                  </a:lnTo>
                  <a:lnTo>
                    <a:pt x="81" y="1056"/>
                  </a:lnTo>
                  <a:lnTo>
                    <a:pt x="81" y="1053"/>
                  </a:lnTo>
                  <a:lnTo>
                    <a:pt x="82" y="1052"/>
                  </a:lnTo>
                  <a:lnTo>
                    <a:pt x="83" y="1053"/>
                  </a:lnTo>
                  <a:lnTo>
                    <a:pt x="87" y="1054"/>
                  </a:lnTo>
                  <a:lnTo>
                    <a:pt x="90" y="1056"/>
                  </a:lnTo>
                  <a:lnTo>
                    <a:pt x="98" y="1063"/>
                  </a:lnTo>
                  <a:lnTo>
                    <a:pt x="110" y="1073"/>
                  </a:lnTo>
                  <a:lnTo>
                    <a:pt x="138" y="1102"/>
                  </a:lnTo>
                  <a:lnTo>
                    <a:pt x="172" y="1138"/>
                  </a:lnTo>
                  <a:lnTo>
                    <a:pt x="204" y="1177"/>
                  </a:lnTo>
                  <a:lnTo>
                    <a:pt x="230" y="1209"/>
                  </a:lnTo>
                  <a:lnTo>
                    <a:pt x="240" y="1223"/>
                  </a:lnTo>
                  <a:lnTo>
                    <a:pt x="246" y="1233"/>
                  </a:lnTo>
                  <a:lnTo>
                    <a:pt x="251" y="1240"/>
                  </a:lnTo>
                  <a:lnTo>
                    <a:pt x="251" y="1245"/>
                  </a:lnTo>
                  <a:lnTo>
                    <a:pt x="250" y="1245"/>
                  </a:lnTo>
                  <a:lnTo>
                    <a:pt x="249" y="1245"/>
                  </a:lnTo>
                  <a:lnTo>
                    <a:pt x="245" y="1244"/>
                  </a:lnTo>
                  <a:lnTo>
                    <a:pt x="242" y="1240"/>
                  </a:lnTo>
                  <a:lnTo>
                    <a:pt x="233" y="1234"/>
                  </a:lnTo>
                  <a:lnTo>
                    <a:pt x="222" y="1223"/>
                  </a:lnTo>
                  <a:lnTo>
                    <a:pt x="193" y="1195"/>
                  </a:lnTo>
                  <a:lnTo>
                    <a:pt x="160" y="1158"/>
                  </a:lnTo>
                  <a:close/>
                  <a:moveTo>
                    <a:pt x="306" y="1306"/>
                  </a:moveTo>
                  <a:lnTo>
                    <a:pt x="307" y="1306"/>
                  </a:lnTo>
                  <a:lnTo>
                    <a:pt x="309" y="1306"/>
                  </a:lnTo>
                  <a:lnTo>
                    <a:pt x="312" y="1307"/>
                  </a:lnTo>
                  <a:lnTo>
                    <a:pt x="315" y="1311"/>
                  </a:lnTo>
                  <a:lnTo>
                    <a:pt x="325" y="1318"/>
                  </a:lnTo>
                  <a:lnTo>
                    <a:pt x="337" y="1329"/>
                  </a:lnTo>
                  <a:lnTo>
                    <a:pt x="367" y="1358"/>
                  </a:lnTo>
                  <a:lnTo>
                    <a:pt x="403" y="1397"/>
                  </a:lnTo>
                  <a:lnTo>
                    <a:pt x="437" y="1436"/>
                  </a:lnTo>
                  <a:lnTo>
                    <a:pt x="464" y="1470"/>
                  </a:lnTo>
                  <a:lnTo>
                    <a:pt x="475" y="1483"/>
                  </a:lnTo>
                  <a:lnTo>
                    <a:pt x="482" y="1494"/>
                  </a:lnTo>
                  <a:lnTo>
                    <a:pt x="486" y="1503"/>
                  </a:lnTo>
                  <a:lnTo>
                    <a:pt x="487" y="1506"/>
                  </a:lnTo>
                  <a:lnTo>
                    <a:pt x="486" y="1507"/>
                  </a:lnTo>
                  <a:lnTo>
                    <a:pt x="484" y="1506"/>
                  </a:lnTo>
                  <a:lnTo>
                    <a:pt x="481" y="1505"/>
                  </a:lnTo>
                  <a:lnTo>
                    <a:pt x="477" y="1503"/>
                  </a:lnTo>
                  <a:lnTo>
                    <a:pt x="468" y="1495"/>
                  </a:lnTo>
                  <a:lnTo>
                    <a:pt x="456" y="1484"/>
                  </a:lnTo>
                  <a:lnTo>
                    <a:pt x="426" y="1455"/>
                  </a:lnTo>
                  <a:lnTo>
                    <a:pt x="390" y="1416"/>
                  </a:lnTo>
                  <a:lnTo>
                    <a:pt x="355" y="1376"/>
                  </a:lnTo>
                  <a:lnTo>
                    <a:pt x="328" y="1343"/>
                  </a:lnTo>
                  <a:lnTo>
                    <a:pt x="318" y="1329"/>
                  </a:lnTo>
                  <a:lnTo>
                    <a:pt x="311" y="1318"/>
                  </a:lnTo>
                  <a:lnTo>
                    <a:pt x="307" y="1311"/>
                  </a:lnTo>
                  <a:lnTo>
                    <a:pt x="306" y="1306"/>
                  </a:lnTo>
                  <a:close/>
                  <a:moveTo>
                    <a:pt x="87" y="989"/>
                  </a:moveTo>
                  <a:lnTo>
                    <a:pt x="88" y="989"/>
                  </a:lnTo>
                  <a:lnTo>
                    <a:pt x="89" y="989"/>
                  </a:lnTo>
                  <a:lnTo>
                    <a:pt x="92" y="990"/>
                  </a:lnTo>
                  <a:lnTo>
                    <a:pt x="95" y="992"/>
                  </a:lnTo>
                  <a:lnTo>
                    <a:pt x="104" y="1000"/>
                  </a:lnTo>
                  <a:lnTo>
                    <a:pt x="115" y="1009"/>
                  </a:lnTo>
                  <a:lnTo>
                    <a:pt x="142" y="1036"/>
                  </a:lnTo>
                  <a:lnTo>
                    <a:pt x="174" y="1072"/>
                  </a:lnTo>
                  <a:lnTo>
                    <a:pt x="205" y="1109"/>
                  </a:lnTo>
                  <a:lnTo>
                    <a:pt x="230" y="1140"/>
                  </a:lnTo>
                  <a:lnTo>
                    <a:pt x="239" y="1153"/>
                  </a:lnTo>
                  <a:lnTo>
                    <a:pt x="245" y="1164"/>
                  </a:lnTo>
                  <a:lnTo>
                    <a:pt x="250" y="1170"/>
                  </a:lnTo>
                  <a:lnTo>
                    <a:pt x="250" y="1175"/>
                  </a:lnTo>
                  <a:lnTo>
                    <a:pt x="249" y="1175"/>
                  </a:lnTo>
                  <a:lnTo>
                    <a:pt x="246" y="1175"/>
                  </a:lnTo>
                  <a:lnTo>
                    <a:pt x="244" y="1173"/>
                  </a:lnTo>
                  <a:lnTo>
                    <a:pt x="241" y="1171"/>
                  </a:lnTo>
                  <a:lnTo>
                    <a:pt x="232" y="1164"/>
                  </a:lnTo>
                  <a:lnTo>
                    <a:pt x="222" y="1154"/>
                  </a:lnTo>
                  <a:lnTo>
                    <a:pt x="193" y="1127"/>
                  </a:lnTo>
                  <a:lnTo>
                    <a:pt x="161" y="1091"/>
                  </a:lnTo>
                  <a:lnTo>
                    <a:pt x="131" y="1055"/>
                  </a:lnTo>
                  <a:lnTo>
                    <a:pt x="106" y="1023"/>
                  </a:lnTo>
                  <a:lnTo>
                    <a:pt x="97" y="1011"/>
                  </a:lnTo>
                  <a:lnTo>
                    <a:pt x="91" y="1000"/>
                  </a:lnTo>
                  <a:lnTo>
                    <a:pt x="87" y="993"/>
                  </a:lnTo>
                  <a:lnTo>
                    <a:pt x="87" y="989"/>
                  </a:lnTo>
                  <a:close/>
                  <a:moveTo>
                    <a:pt x="394" y="1319"/>
                  </a:moveTo>
                  <a:lnTo>
                    <a:pt x="428" y="1357"/>
                  </a:lnTo>
                  <a:lnTo>
                    <a:pt x="455" y="1390"/>
                  </a:lnTo>
                  <a:lnTo>
                    <a:pt x="463" y="1403"/>
                  </a:lnTo>
                  <a:lnTo>
                    <a:pt x="471" y="1414"/>
                  </a:lnTo>
                  <a:lnTo>
                    <a:pt x="474" y="1422"/>
                  </a:lnTo>
                  <a:lnTo>
                    <a:pt x="475" y="1426"/>
                  </a:lnTo>
                  <a:lnTo>
                    <a:pt x="474" y="1426"/>
                  </a:lnTo>
                  <a:lnTo>
                    <a:pt x="472" y="1426"/>
                  </a:lnTo>
                  <a:lnTo>
                    <a:pt x="469" y="1424"/>
                  </a:lnTo>
                  <a:lnTo>
                    <a:pt x="466" y="1422"/>
                  </a:lnTo>
                  <a:lnTo>
                    <a:pt x="457" y="1415"/>
                  </a:lnTo>
                  <a:lnTo>
                    <a:pt x="445" y="1404"/>
                  </a:lnTo>
                  <a:lnTo>
                    <a:pt x="417" y="1376"/>
                  </a:lnTo>
                  <a:lnTo>
                    <a:pt x="382" y="1340"/>
                  </a:lnTo>
                  <a:lnTo>
                    <a:pt x="349" y="1301"/>
                  </a:lnTo>
                  <a:lnTo>
                    <a:pt x="323" y="1268"/>
                  </a:lnTo>
                  <a:lnTo>
                    <a:pt x="313" y="1255"/>
                  </a:lnTo>
                  <a:lnTo>
                    <a:pt x="307" y="1245"/>
                  </a:lnTo>
                  <a:lnTo>
                    <a:pt x="303" y="1237"/>
                  </a:lnTo>
                  <a:lnTo>
                    <a:pt x="303" y="1233"/>
                  </a:lnTo>
                  <a:lnTo>
                    <a:pt x="304" y="1233"/>
                  </a:lnTo>
                  <a:lnTo>
                    <a:pt x="305" y="1233"/>
                  </a:lnTo>
                  <a:lnTo>
                    <a:pt x="308" y="1235"/>
                  </a:lnTo>
                  <a:lnTo>
                    <a:pt x="311" y="1237"/>
                  </a:lnTo>
                  <a:lnTo>
                    <a:pt x="321" y="1244"/>
                  </a:lnTo>
                  <a:lnTo>
                    <a:pt x="332" y="1254"/>
                  </a:lnTo>
                  <a:lnTo>
                    <a:pt x="361" y="1282"/>
                  </a:lnTo>
                  <a:lnTo>
                    <a:pt x="394" y="1319"/>
                  </a:lnTo>
                  <a:close/>
                  <a:moveTo>
                    <a:pt x="186" y="1013"/>
                  </a:moveTo>
                  <a:lnTo>
                    <a:pt x="216" y="1048"/>
                  </a:lnTo>
                  <a:lnTo>
                    <a:pt x="239" y="1078"/>
                  </a:lnTo>
                  <a:lnTo>
                    <a:pt x="247" y="1090"/>
                  </a:lnTo>
                  <a:lnTo>
                    <a:pt x="254" y="1101"/>
                  </a:lnTo>
                  <a:lnTo>
                    <a:pt x="257" y="1108"/>
                  </a:lnTo>
                  <a:lnTo>
                    <a:pt x="258" y="1112"/>
                  </a:lnTo>
                  <a:lnTo>
                    <a:pt x="257" y="1112"/>
                  </a:lnTo>
                  <a:lnTo>
                    <a:pt x="255" y="1112"/>
                  </a:lnTo>
                  <a:lnTo>
                    <a:pt x="253" y="1110"/>
                  </a:lnTo>
                  <a:lnTo>
                    <a:pt x="250" y="1108"/>
                  </a:lnTo>
                  <a:lnTo>
                    <a:pt x="241" y="1101"/>
                  </a:lnTo>
                  <a:lnTo>
                    <a:pt x="231" y="1093"/>
                  </a:lnTo>
                  <a:lnTo>
                    <a:pt x="204" y="1066"/>
                  </a:lnTo>
                  <a:lnTo>
                    <a:pt x="173" y="1032"/>
                  </a:lnTo>
                  <a:lnTo>
                    <a:pt x="144" y="996"/>
                  </a:lnTo>
                  <a:lnTo>
                    <a:pt x="120" y="966"/>
                  </a:lnTo>
                  <a:lnTo>
                    <a:pt x="111" y="954"/>
                  </a:lnTo>
                  <a:lnTo>
                    <a:pt x="105" y="945"/>
                  </a:lnTo>
                  <a:lnTo>
                    <a:pt x="102" y="937"/>
                  </a:lnTo>
                  <a:lnTo>
                    <a:pt x="102" y="934"/>
                  </a:lnTo>
                  <a:lnTo>
                    <a:pt x="103" y="933"/>
                  </a:lnTo>
                  <a:lnTo>
                    <a:pt x="105" y="934"/>
                  </a:lnTo>
                  <a:lnTo>
                    <a:pt x="107" y="935"/>
                  </a:lnTo>
                  <a:lnTo>
                    <a:pt x="110" y="937"/>
                  </a:lnTo>
                  <a:lnTo>
                    <a:pt x="118" y="944"/>
                  </a:lnTo>
                  <a:lnTo>
                    <a:pt x="129" y="953"/>
                  </a:lnTo>
                  <a:lnTo>
                    <a:pt x="155" y="979"/>
                  </a:lnTo>
                  <a:lnTo>
                    <a:pt x="186" y="1013"/>
                  </a:lnTo>
                  <a:close/>
                  <a:moveTo>
                    <a:pt x="398" y="1250"/>
                  </a:moveTo>
                  <a:lnTo>
                    <a:pt x="430" y="1287"/>
                  </a:lnTo>
                  <a:lnTo>
                    <a:pt x="455" y="1319"/>
                  </a:lnTo>
                  <a:lnTo>
                    <a:pt x="463" y="1331"/>
                  </a:lnTo>
                  <a:lnTo>
                    <a:pt x="471" y="1342"/>
                  </a:lnTo>
                  <a:lnTo>
                    <a:pt x="474" y="1349"/>
                  </a:lnTo>
                  <a:lnTo>
                    <a:pt x="474" y="1354"/>
                  </a:lnTo>
                  <a:lnTo>
                    <a:pt x="473" y="1354"/>
                  </a:lnTo>
                  <a:lnTo>
                    <a:pt x="471" y="1354"/>
                  </a:lnTo>
                  <a:lnTo>
                    <a:pt x="469" y="1352"/>
                  </a:lnTo>
                  <a:lnTo>
                    <a:pt x="466" y="1349"/>
                  </a:lnTo>
                  <a:lnTo>
                    <a:pt x="457" y="1343"/>
                  </a:lnTo>
                  <a:lnTo>
                    <a:pt x="446" y="1333"/>
                  </a:lnTo>
                  <a:lnTo>
                    <a:pt x="418" y="1306"/>
                  </a:lnTo>
                  <a:lnTo>
                    <a:pt x="385" y="1271"/>
                  </a:lnTo>
                  <a:lnTo>
                    <a:pt x="353" y="1234"/>
                  </a:lnTo>
                  <a:lnTo>
                    <a:pt x="328" y="1203"/>
                  </a:lnTo>
                  <a:lnTo>
                    <a:pt x="319" y="1190"/>
                  </a:lnTo>
                  <a:lnTo>
                    <a:pt x="312" y="1179"/>
                  </a:lnTo>
                  <a:lnTo>
                    <a:pt x="309" y="1172"/>
                  </a:lnTo>
                  <a:lnTo>
                    <a:pt x="308" y="1168"/>
                  </a:lnTo>
                  <a:lnTo>
                    <a:pt x="309" y="1168"/>
                  </a:lnTo>
                  <a:lnTo>
                    <a:pt x="311" y="1168"/>
                  </a:lnTo>
                  <a:lnTo>
                    <a:pt x="314" y="1169"/>
                  </a:lnTo>
                  <a:lnTo>
                    <a:pt x="318" y="1171"/>
                  </a:lnTo>
                  <a:lnTo>
                    <a:pt x="326" y="1178"/>
                  </a:lnTo>
                  <a:lnTo>
                    <a:pt x="337" y="1187"/>
                  </a:lnTo>
                  <a:lnTo>
                    <a:pt x="365" y="1216"/>
                  </a:lnTo>
                  <a:lnTo>
                    <a:pt x="398" y="1250"/>
                  </a:lnTo>
                  <a:close/>
                  <a:moveTo>
                    <a:pt x="208" y="961"/>
                  </a:moveTo>
                  <a:lnTo>
                    <a:pt x="236" y="994"/>
                  </a:lnTo>
                  <a:lnTo>
                    <a:pt x="258" y="1023"/>
                  </a:lnTo>
                  <a:lnTo>
                    <a:pt x="267" y="1035"/>
                  </a:lnTo>
                  <a:lnTo>
                    <a:pt x="272" y="1045"/>
                  </a:lnTo>
                  <a:lnTo>
                    <a:pt x="276" y="1053"/>
                  </a:lnTo>
                  <a:lnTo>
                    <a:pt x="277" y="1056"/>
                  </a:lnTo>
                  <a:lnTo>
                    <a:pt x="273" y="1056"/>
                  </a:lnTo>
                  <a:lnTo>
                    <a:pt x="268" y="1053"/>
                  </a:lnTo>
                  <a:lnTo>
                    <a:pt x="260" y="1046"/>
                  </a:lnTo>
                  <a:lnTo>
                    <a:pt x="250" y="1037"/>
                  </a:lnTo>
                  <a:lnTo>
                    <a:pt x="225" y="1013"/>
                  </a:lnTo>
                  <a:lnTo>
                    <a:pt x="196" y="980"/>
                  </a:lnTo>
                  <a:lnTo>
                    <a:pt x="167" y="946"/>
                  </a:lnTo>
                  <a:lnTo>
                    <a:pt x="144" y="917"/>
                  </a:lnTo>
                  <a:lnTo>
                    <a:pt x="136" y="905"/>
                  </a:lnTo>
                  <a:lnTo>
                    <a:pt x="130" y="896"/>
                  </a:lnTo>
                  <a:lnTo>
                    <a:pt x="127" y="889"/>
                  </a:lnTo>
                  <a:lnTo>
                    <a:pt x="127" y="885"/>
                  </a:lnTo>
                  <a:lnTo>
                    <a:pt x="129" y="885"/>
                  </a:lnTo>
                  <a:lnTo>
                    <a:pt x="134" y="889"/>
                  </a:lnTo>
                  <a:lnTo>
                    <a:pt x="143" y="894"/>
                  </a:lnTo>
                  <a:lnTo>
                    <a:pt x="152" y="904"/>
                  </a:lnTo>
                  <a:lnTo>
                    <a:pt x="177" y="928"/>
                  </a:lnTo>
                  <a:lnTo>
                    <a:pt x="208" y="961"/>
                  </a:lnTo>
                  <a:close/>
                  <a:moveTo>
                    <a:pt x="410" y="1189"/>
                  </a:moveTo>
                  <a:lnTo>
                    <a:pt x="441" y="1224"/>
                  </a:lnTo>
                  <a:lnTo>
                    <a:pt x="466" y="1254"/>
                  </a:lnTo>
                  <a:lnTo>
                    <a:pt x="474" y="1267"/>
                  </a:lnTo>
                  <a:lnTo>
                    <a:pt x="480" y="1277"/>
                  </a:lnTo>
                  <a:lnTo>
                    <a:pt x="484" y="1285"/>
                  </a:lnTo>
                  <a:lnTo>
                    <a:pt x="484" y="1288"/>
                  </a:lnTo>
                  <a:lnTo>
                    <a:pt x="483" y="1289"/>
                  </a:lnTo>
                  <a:lnTo>
                    <a:pt x="481" y="1289"/>
                  </a:lnTo>
                  <a:lnTo>
                    <a:pt x="478" y="1287"/>
                  </a:lnTo>
                  <a:lnTo>
                    <a:pt x="475" y="1285"/>
                  </a:lnTo>
                  <a:lnTo>
                    <a:pt x="467" y="1278"/>
                  </a:lnTo>
                  <a:lnTo>
                    <a:pt x="456" y="1270"/>
                  </a:lnTo>
                  <a:lnTo>
                    <a:pt x="430" y="1244"/>
                  </a:lnTo>
                  <a:lnTo>
                    <a:pt x="398" y="1209"/>
                  </a:lnTo>
                  <a:lnTo>
                    <a:pt x="367" y="1173"/>
                  </a:lnTo>
                  <a:lnTo>
                    <a:pt x="344" y="1143"/>
                  </a:lnTo>
                  <a:lnTo>
                    <a:pt x="335" y="1131"/>
                  </a:lnTo>
                  <a:lnTo>
                    <a:pt x="328" y="1122"/>
                  </a:lnTo>
                  <a:lnTo>
                    <a:pt x="325" y="1114"/>
                  </a:lnTo>
                  <a:lnTo>
                    <a:pt x="325" y="1111"/>
                  </a:lnTo>
                  <a:lnTo>
                    <a:pt x="326" y="1110"/>
                  </a:lnTo>
                  <a:lnTo>
                    <a:pt x="327" y="1110"/>
                  </a:lnTo>
                  <a:lnTo>
                    <a:pt x="331" y="1111"/>
                  </a:lnTo>
                  <a:lnTo>
                    <a:pt x="334" y="1113"/>
                  </a:lnTo>
                  <a:lnTo>
                    <a:pt x="341" y="1120"/>
                  </a:lnTo>
                  <a:lnTo>
                    <a:pt x="352" y="1129"/>
                  </a:lnTo>
                  <a:lnTo>
                    <a:pt x="379" y="1155"/>
                  </a:lnTo>
                  <a:lnTo>
                    <a:pt x="410" y="1189"/>
                  </a:lnTo>
                  <a:close/>
                  <a:moveTo>
                    <a:pt x="239" y="916"/>
                  </a:moveTo>
                  <a:lnTo>
                    <a:pt x="266" y="948"/>
                  </a:lnTo>
                  <a:lnTo>
                    <a:pt x="287" y="976"/>
                  </a:lnTo>
                  <a:lnTo>
                    <a:pt x="296" y="988"/>
                  </a:lnTo>
                  <a:lnTo>
                    <a:pt x="301" y="996"/>
                  </a:lnTo>
                  <a:lnTo>
                    <a:pt x="305" y="1004"/>
                  </a:lnTo>
                  <a:lnTo>
                    <a:pt x="305" y="1007"/>
                  </a:lnTo>
                  <a:lnTo>
                    <a:pt x="304" y="1008"/>
                  </a:lnTo>
                  <a:lnTo>
                    <a:pt x="301" y="1007"/>
                  </a:lnTo>
                  <a:lnTo>
                    <a:pt x="299" y="1006"/>
                  </a:lnTo>
                  <a:lnTo>
                    <a:pt x="296" y="1005"/>
                  </a:lnTo>
                  <a:lnTo>
                    <a:pt x="288" y="999"/>
                  </a:lnTo>
                  <a:lnTo>
                    <a:pt x="279" y="990"/>
                  </a:lnTo>
                  <a:lnTo>
                    <a:pt x="255" y="966"/>
                  </a:lnTo>
                  <a:lnTo>
                    <a:pt x="227" y="935"/>
                  </a:lnTo>
                  <a:lnTo>
                    <a:pt x="199" y="903"/>
                  </a:lnTo>
                  <a:lnTo>
                    <a:pt x="177" y="875"/>
                  </a:lnTo>
                  <a:lnTo>
                    <a:pt x="170" y="863"/>
                  </a:lnTo>
                  <a:lnTo>
                    <a:pt x="164" y="854"/>
                  </a:lnTo>
                  <a:lnTo>
                    <a:pt x="161" y="846"/>
                  </a:lnTo>
                  <a:lnTo>
                    <a:pt x="161" y="843"/>
                  </a:lnTo>
                  <a:lnTo>
                    <a:pt x="162" y="843"/>
                  </a:lnTo>
                  <a:lnTo>
                    <a:pt x="163" y="843"/>
                  </a:lnTo>
                  <a:lnTo>
                    <a:pt x="165" y="844"/>
                  </a:lnTo>
                  <a:lnTo>
                    <a:pt x="169" y="846"/>
                  </a:lnTo>
                  <a:lnTo>
                    <a:pt x="176" y="852"/>
                  </a:lnTo>
                  <a:lnTo>
                    <a:pt x="186" y="861"/>
                  </a:lnTo>
                  <a:lnTo>
                    <a:pt x="211" y="884"/>
                  </a:lnTo>
                  <a:lnTo>
                    <a:pt x="239" y="916"/>
                  </a:lnTo>
                  <a:close/>
                  <a:moveTo>
                    <a:pt x="434" y="1135"/>
                  </a:moveTo>
                  <a:lnTo>
                    <a:pt x="462" y="1169"/>
                  </a:lnTo>
                  <a:lnTo>
                    <a:pt x="486" y="1198"/>
                  </a:lnTo>
                  <a:lnTo>
                    <a:pt x="494" y="1210"/>
                  </a:lnTo>
                  <a:lnTo>
                    <a:pt x="500" y="1220"/>
                  </a:lnTo>
                  <a:lnTo>
                    <a:pt x="503" y="1226"/>
                  </a:lnTo>
                  <a:lnTo>
                    <a:pt x="503" y="1231"/>
                  </a:lnTo>
                  <a:lnTo>
                    <a:pt x="502" y="1231"/>
                  </a:lnTo>
                  <a:lnTo>
                    <a:pt x="500" y="1231"/>
                  </a:lnTo>
                  <a:lnTo>
                    <a:pt x="498" y="1230"/>
                  </a:lnTo>
                  <a:lnTo>
                    <a:pt x="495" y="1227"/>
                  </a:lnTo>
                  <a:lnTo>
                    <a:pt x="487" y="1221"/>
                  </a:lnTo>
                  <a:lnTo>
                    <a:pt x="476" y="1212"/>
                  </a:lnTo>
                  <a:lnTo>
                    <a:pt x="451" y="1187"/>
                  </a:lnTo>
                  <a:lnTo>
                    <a:pt x="421" y="1155"/>
                  </a:lnTo>
                  <a:lnTo>
                    <a:pt x="392" y="1122"/>
                  </a:lnTo>
                  <a:lnTo>
                    <a:pt x="368" y="1091"/>
                  </a:lnTo>
                  <a:lnTo>
                    <a:pt x="361" y="1080"/>
                  </a:lnTo>
                  <a:lnTo>
                    <a:pt x="354" y="1070"/>
                  </a:lnTo>
                  <a:lnTo>
                    <a:pt x="351" y="1063"/>
                  </a:lnTo>
                  <a:lnTo>
                    <a:pt x="351" y="1060"/>
                  </a:lnTo>
                  <a:lnTo>
                    <a:pt x="352" y="1059"/>
                  </a:lnTo>
                  <a:lnTo>
                    <a:pt x="353" y="1059"/>
                  </a:lnTo>
                  <a:lnTo>
                    <a:pt x="356" y="1060"/>
                  </a:lnTo>
                  <a:lnTo>
                    <a:pt x="360" y="1062"/>
                  </a:lnTo>
                  <a:lnTo>
                    <a:pt x="367" y="1069"/>
                  </a:lnTo>
                  <a:lnTo>
                    <a:pt x="378" y="1077"/>
                  </a:lnTo>
                  <a:lnTo>
                    <a:pt x="403" y="1102"/>
                  </a:lnTo>
                  <a:lnTo>
                    <a:pt x="434" y="1135"/>
                  </a:lnTo>
                  <a:close/>
                  <a:moveTo>
                    <a:pt x="103" y="675"/>
                  </a:moveTo>
                  <a:lnTo>
                    <a:pt x="128" y="705"/>
                  </a:lnTo>
                  <a:lnTo>
                    <a:pt x="147" y="731"/>
                  </a:lnTo>
                  <a:lnTo>
                    <a:pt x="155" y="742"/>
                  </a:lnTo>
                  <a:lnTo>
                    <a:pt x="159" y="750"/>
                  </a:lnTo>
                  <a:lnTo>
                    <a:pt x="162" y="756"/>
                  </a:lnTo>
                  <a:lnTo>
                    <a:pt x="162" y="760"/>
                  </a:lnTo>
                  <a:lnTo>
                    <a:pt x="161" y="760"/>
                  </a:lnTo>
                  <a:lnTo>
                    <a:pt x="160" y="760"/>
                  </a:lnTo>
                  <a:lnTo>
                    <a:pt x="158" y="759"/>
                  </a:lnTo>
                  <a:lnTo>
                    <a:pt x="155" y="758"/>
                  </a:lnTo>
                  <a:lnTo>
                    <a:pt x="148" y="753"/>
                  </a:lnTo>
                  <a:lnTo>
                    <a:pt x="140" y="744"/>
                  </a:lnTo>
                  <a:lnTo>
                    <a:pt x="117" y="722"/>
                  </a:lnTo>
                  <a:lnTo>
                    <a:pt x="91" y="693"/>
                  </a:lnTo>
                  <a:lnTo>
                    <a:pt x="66" y="664"/>
                  </a:lnTo>
                  <a:lnTo>
                    <a:pt x="47" y="638"/>
                  </a:lnTo>
                  <a:lnTo>
                    <a:pt x="40" y="627"/>
                  </a:lnTo>
                  <a:lnTo>
                    <a:pt x="35" y="619"/>
                  </a:lnTo>
                  <a:lnTo>
                    <a:pt x="33" y="612"/>
                  </a:lnTo>
                  <a:lnTo>
                    <a:pt x="32" y="609"/>
                  </a:lnTo>
                  <a:lnTo>
                    <a:pt x="33" y="608"/>
                  </a:lnTo>
                  <a:lnTo>
                    <a:pt x="35" y="608"/>
                  </a:lnTo>
                  <a:lnTo>
                    <a:pt x="37" y="609"/>
                  </a:lnTo>
                  <a:lnTo>
                    <a:pt x="39" y="611"/>
                  </a:lnTo>
                  <a:lnTo>
                    <a:pt x="47" y="617"/>
                  </a:lnTo>
                  <a:lnTo>
                    <a:pt x="55" y="624"/>
                  </a:lnTo>
                  <a:lnTo>
                    <a:pt x="77" y="647"/>
                  </a:lnTo>
                  <a:lnTo>
                    <a:pt x="103" y="675"/>
                  </a:lnTo>
                  <a:close/>
                  <a:moveTo>
                    <a:pt x="280" y="877"/>
                  </a:moveTo>
                  <a:lnTo>
                    <a:pt x="306" y="908"/>
                  </a:lnTo>
                  <a:lnTo>
                    <a:pt x="326" y="935"/>
                  </a:lnTo>
                  <a:lnTo>
                    <a:pt x="334" y="947"/>
                  </a:lnTo>
                  <a:lnTo>
                    <a:pt x="339" y="955"/>
                  </a:lnTo>
                  <a:lnTo>
                    <a:pt x="341" y="962"/>
                  </a:lnTo>
                  <a:lnTo>
                    <a:pt x="342" y="965"/>
                  </a:lnTo>
                  <a:lnTo>
                    <a:pt x="341" y="966"/>
                  </a:lnTo>
                  <a:lnTo>
                    <a:pt x="339" y="965"/>
                  </a:lnTo>
                  <a:lnTo>
                    <a:pt x="337" y="965"/>
                  </a:lnTo>
                  <a:lnTo>
                    <a:pt x="334" y="963"/>
                  </a:lnTo>
                  <a:lnTo>
                    <a:pt x="327" y="958"/>
                  </a:lnTo>
                  <a:lnTo>
                    <a:pt x="318" y="949"/>
                  </a:lnTo>
                  <a:lnTo>
                    <a:pt x="294" y="926"/>
                  </a:lnTo>
                  <a:lnTo>
                    <a:pt x="267" y="897"/>
                  </a:lnTo>
                  <a:lnTo>
                    <a:pt x="240" y="865"/>
                  </a:lnTo>
                  <a:lnTo>
                    <a:pt x="219" y="838"/>
                  </a:lnTo>
                  <a:lnTo>
                    <a:pt x="212" y="827"/>
                  </a:lnTo>
                  <a:lnTo>
                    <a:pt x="208" y="818"/>
                  </a:lnTo>
                  <a:lnTo>
                    <a:pt x="204" y="812"/>
                  </a:lnTo>
                  <a:lnTo>
                    <a:pt x="204" y="808"/>
                  </a:lnTo>
                  <a:lnTo>
                    <a:pt x="205" y="808"/>
                  </a:lnTo>
                  <a:lnTo>
                    <a:pt x="206" y="808"/>
                  </a:lnTo>
                  <a:lnTo>
                    <a:pt x="209" y="809"/>
                  </a:lnTo>
                  <a:lnTo>
                    <a:pt x="212" y="810"/>
                  </a:lnTo>
                  <a:lnTo>
                    <a:pt x="219" y="816"/>
                  </a:lnTo>
                  <a:lnTo>
                    <a:pt x="229" y="824"/>
                  </a:lnTo>
                  <a:lnTo>
                    <a:pt x="252" y="846"/>
                  </a:lnTo>
                  <a:lnTo>
                    <a:pt x="280" y="877"/>
                  </a:lnTo>
                  <a:close/>
                  <a:moveTo>
                    <a:pt x="467" y="1087"/>
                  </a:moveTo>
                  <a:lnTo>
                    <a:pt x="495" y="1120"/>
                  </a:lnTo>
                  <a:lnTo>
                    <a:pt x="516" y="1149"/>
                  </a:lnTo>
                  <a:lnTo>
                    <a:pt x="524" y="1159"/>
                  </a:lnTo>
                  <a:lnTo>
                    <a:pt x="530" y="1169"/>
                  </a:lnTo>
                  <a:lnTo>
                    <a:pt x="532" y="1176"/>
                  </a:lnTo>
                  <a:lnTo>
                    <a:pt x="532" y="1180"/>
                  </a:lnTo>
                  <a:lnTo>
                    <a:pt x="532" y="1180"/>
                  </a:lnTo>
                  <a:lnTo>
                    <a:pt x="530" y="1180"/>
                  </a:lnTo>
                  <a:lnTo>
                    <a:pt x="528" y="1179"/>
                  </a:lnTo>
                  <a:lnTo>
                    <a:pt x="525" y="1177"/>
                  </a:lnTo>
                  <a:lnTo>
                    <a:pt x="517" y="1171"/>
                  </a:lnTo>
                  <a:lnTo>
                    <a:pt x="508" y="1163"/>
                  </a:lnTo>
                  <a:lnTo>
                    <a:pt x="483" y="1139"/>
                  </a:lnTo>
                  <a:lnTo>
                    <a:pt x="454" y="1108"/>
                  </a:lnTo>
                  <a:lnTo>
                    <a:pt x="426" y="1075"/>
                  </a:lnTo>
                  <a:lnTo>
                    <a:pt x="404" y="1047"/>
                  </a:lnTo>
                  <a:lnTo>
                    <a:pt x="395" y="1035"/>
                  </a:lnTo>
                  <a:lnTo>
                    <a:pt x="390" y="1026"/>
                  </a:lnTo>
                  <a:lnTo>
                    <a:pt x="387" y="1019"/>
                  </a:lnTo>
                  <a:lnTo>
                    <a:pt x="387" y="1016"/>
                  </a:lnTo>
                  <a:lnTo>
                    <a:pt x="388" y="1015"/>
                  </a:lnTo>
                  <a:lnTo>
                    <a:pt x="390" y="1015"/>
                  </a:lnTo>
                  <a:lnTo>
                    <a:pt x="392" y="1016"/>
                  </a:lnTo>
                  <a:lnTo>
                    <a:pt x="395" y="1018"/>
                  </a:lnTo>
                  <a:lnTo>
                    <a:pt x="403" y="1023"/>
                  </a:lnTo>
                  <a:lnTo>
                    <a:pt x="413" y="1032"/>
                  </a:lnTo>
                  <a:lnTo>
                    <a:pt x="437" y="1056"/>
                  </a:lnTo>
                  <a:lnTo>
                    <a:pt x="467" y="1087"/>
                  </a:lnTo>
                  <a:close/>
                  <a:moveTo>
                    <a:pt x="160" y="651"/>
                  </a:moveTo>
                  <a:lnTo>
                    <a:pt x="184" y="679"/>
                  </a:lnTo>
                  <a:lnTo>
                    <a:pt x="202" y="704"/>
                  </a:lnTo>
                  <a:lnTo>
                    <a:pt x="209" y="715"/>
                  </a:lnTo>
                  <a:lnTo>
                    <a:pt x="214" y="722"/>
                  </a:lnTo>
                  <a:lnTo>
                    <a:pt x="216" y="729"/>
                  </a:lnTo>
                  <a:lnTo>
                    <a:pt x="216" y="732"/>
                  </a:lnTo>
                  <a:lnTo>
                    <a:pt x="215" y="733"/>
                  </a:lnTo>
                  <a:lnTo>
                    <a:pt x="214" y="732"/>
                  </a:lnTo>
                  <a:lnTo>
                    <a:pt x="212" y="732"/>
                  </a:lnTo>
                  <a:lnTo>
                    <a:pt x="209" y="730"/>
                  </a:lnTo>
                  <a:lnTo>
                    <a:pt x="202" y="726"/>
                  </a:lnTo>
                  <a:lnTo>
                    <a:pt x="193" y="718"/>
                  </a:lnTo>
                  <a:lnTo>
                    <a:pt x="173" y="696"/>
                  </a:lnTo>
                  <a:lnTo>
                    <a:pt x="148" y="669"/>
                  </a:lnTo>
                  <a:lnTo>
                    <a:pt x="124" y="640"/>
                  </a:lnTo>
                  <a:lnTo>
                    <a:pt x="105" y="616"/>
                  </a:lnTo>
                  <a:lnTo>
                    <a:pt x="98" y="605"/>
                  </a:lnTo>
                  <a:lnTo>
                    <a:pt x="94" y="597"/>
                  </a:lnTo>
                  <a:lnTo>
                    <a:pt x="91" y="591"/>
                  </a:lnTo>
                  <a:lnTo>
                    <a:pt x="91" y="587"/>
                  </a:lnTo>
                  <a:lnTo>
                    <a:pt x="94" y="587"/>
                  </a:lnTo>
                  <a:lnTo>
                    <a:pt x="98" y="590"/>
                  </a:lnTo>
                  <a:lnTo>
                    <a:pt x="105" y="595"/>
                  </a:lnTo>
                  <a:lnTo>
                    <a:pt x="114" y="603"/>
                  </a:lnTo>
                  <a:lnTo>
                    <a:pt x="135" y="623"/>
                  </a:lnTo>
                  <a:lnTo>
                    <a:pt x="160" y="651"/>
                  </a:lnTo>
                  <a:close/>
                  <a:moveTo>
                    <a:pt x="330" y="844"/>
                  </a:moveTo>
                  <a:lnTo>
                    <a:pt x="354" y="875"/>
                  </a:lnTo>
                  <a:lnTo>
                    <a:pt x="374" y="900"/>
                  </a:lnTo>
                  <a:lnTo>
                    <a:pt x="381" y="911"/>
                  </a:lnTo>
                  <a:lnTo>
                    <a:pt x="387" y="920"/>
                  </a:lnTo>
                  <a:lnTo>
                    <a:pt x="389" y="926"/>
                  </a:lnTo>
                  <a:lnTo>
                    <a:pt x="389" y="930"/>
                  </a:lnTo>
                  <a:lnTo>
                    <a:pt x="388" y="930"/>
                  </a:lnTo>
                  <a:lnTo>
                    <a:pt x="387" y="930"/>
                  </a:lnTo>
                  <a:lnTo>
                    <a:pt x="385" y="928"/>
                  </a:lnTo>
                  <a:lnTo>
                    <a:pt x="381" y="927"/>
                  </a:lnTo>
                  <a:lnTo>
                    <a:pt x="375" y="922"/>
                  </a:lnTo>
                  <a:lnTo>
                    <a:pt x="365" y="914"/>
                  </a:lnTo>
                  <a:lnTo>
                    <a:pt x="344" y="892"/>
                  </a:lnTo>
                  <a:lnTo>
                    <a:pt x="317" y="864"/>
                  </a:lnTo>
                  <a:lnTo>
                    <a:pt x="292" y="834"/>
                  </a:lnTo>
                  <a:lnTo>
                    <a:pt x="272" y="808"/>
                  </a:lnTo>
                  <a:lnTo>
                    <a:pt x="265" y="797"/>
                  </a:lnTo>
                  <a:lnTo>
                    <a:pt x="259" y="788"/>
                  </a:lnTo>
                  <a:lnTo>
                    <a:pt x="257" y="782"/>
                  </a:lnTo>
                  <a:lnTo>
                    <a:pt x="257" y="778"/>
                  </a:lnTo>
                  <a:lnTo>
                    <a:pt x="258" y="778"/>
                  </a:lnTo>
                  <a:lnTo>
                    <a:pt x="259" y="778"/>
                  </a:lnTo>
                  <a:lnTo>
                    <a:pt x="261" y="778"/>
                  </a:lnTo>
                  <a:lnTo>
                    <a:pt x="265" y="781"/>
                  </a:lnTo>
                  <a:lnTo>
                    <a:pt x="271" y="786"/>
                  </a:lnTo>
                  <a:lnTo>
                    <a:pt x="281" y="794"/>
                  </a:lnTo>
                  <a:lnTo>
                    <a:pt x="303" y="816"/>
                  </a:lnTo>
                  <a:lnTo>
                    <a:pt x="330" y="844"/>
                  </a:lnTo>
                  <a:close/>
                  <a:moveTo>
                    <a:pt x="509" y="1046"/>
                  </a:moveTo>
                  <a:lnTo>
                    <a:pt x="536" y="1077"/>
                  </a:lnTo>
                  <a:lnTo>
                    <a:pt x="556" y="1104"/>
                  </a:lnTo>
                  <a:lnTo>
                    <a:pt x="564" y="1115"/>
                  </a:lnTo>
                  <a:lnTo>
                    <a:pt x="569" y="1125"/>
                  </a:lnTo>
                  <a:lnTo>
                    <a:pt x="572" y="1131"/>
                  </a:lnTo>
                  <a:lnTo>
                    <a:pt x="572" y="1135"/>
                  </a:lnTo>
                  <a:lnTo>
                    <a:pt x="571" y="1136"/>
                  </a:lnTo>
                  <a:lnTo>
                    <a:pt x="569" y="1136"/>
                  </a:lnTo>
                  <a:lnTo>
                    <a:pt x="567" y="1135"/>
                  </a:lnTo>
                  <a:lnTo>
                    <a:pt x="565" y="1132"/>
                  </a:lnTo>
                  <a:lnTo>
                    <a:pt x="556" y="1127"/>
                  </a:lnTo>
                  <a:lnTo>
                    <a:pt x="548" y="1120"/>
                  </a:lnTo>
                  <a:lnTo>
                    <a:pt x="524" y="1097"/>
                  </a:lnTo>
                  <a:lnTo>
                    <a:pt x="496" y="1067"/>
                  </a:lnTo>
                  <a:lnTo>
                    <a:pt x="469" y="1035"/>
                  </a:lnTo>
                  <a:lnTo>
                    <a:pt x="448" y="1008"/>
                  </a:lnTo>
                  <a:lnTo>
                    <a:pt x="441" y="996"/>
                  </a:lnTo>
                  <a:lnTo>
                    <a:pt x="435" y="988"/>
                  </a:lnTo>
                  <a:lnTo>
                    <a:pt x="432" y="981"/>
                  </a:lnTo>
                  <a:lnTo>
                    <a:pt x="432" y="978"/>
                  </a:lnTo>
                  <a:lnTo>
                    <a:pt x="433" y="977"/>
                  </a:lnTo>
                  <a:lnTo>
                    <a:pt x="434" y="977"/>
                  </a:lnTo>
                  <a:lnTo>
                    <a:pt x="437" y="978"/>
                  </a:lnTo>
                  <a:lnTo>
                    <a:pt x="440" y="979"/>
                  </a:lnTo>
                  <a:lnTo>
                    <a:pt x="447" y="986"/>
                  </a:lnTo>
                  <a:lnTo>
                    <a:pt x="457" y="993"/>
                  </a:lnTo>
                  <a:lnTo>
                    <a:pt x="481" y="1016"/>
                  </a:lnTo>
                  <a:lnTo>
                    <a:pt x="509" y="1046"/>
                  </a:lnTo>
                  <a:close/>
                  <a:moveTo>
                    <a:pt x="123" y="529"/>
                  </a:moveTo>
                  <a:lnTo>
                    <a:pt x="121" y="529"/>
                  </a:lnTo>
                  <a:lnTo>
                    <a:pt x="117" y="527"/>
                  </a:lnTo>
                  <a:lnTo>
                    <a:pt x="110" y="523"/>
                  </a:lnTo>
                  <a:lnTo>
                    <a:pt x="103" y="516"/>
                  </a:lnTo>
                  <a:lnTo>
                    <a:pt x="83" y="497"/>
                  </a:lnTo>
                  <a:lnTo>
                    <a:pt x="61" y="472"/>
                  </a:lnTo>
                  <a:lnTo>
                    <a:pt x="39" y="445"/>
                  </a:lnTo>
                  <a:lnTo>
                    <a:pt x="22" y="421"/>
                  </a:lnTo>
                  <a:lnTo>
                    <a:pt x="16" y="413"/>
                  </a:lnTo>
                  <a:lnTo>
                    <a:pt x="12" y="405"/>
                  </a:lnTo>
                  <a:lnTo>
                    <a:pt x="10" y="400"/>
                  </a:lnTo>
                  <a:lnTo>
                    <a:pt x="10" y="396"/>
                  </a:lnTo>
                  <a:lnTo>
                    <a:pt x="12" y="395"/>
                  </a:lnTo>
                  <a:lnTo>
                    <a:pt x="16" y="398"/>
                  </a:lnTo>
                  <a:lnTo>
                    <a:pt x="22" y="403"/>
                  </a:lnTo>
                  <a:lnTo>
                    <a:pt x="30" y="409"/>
                  </a:lnTo>
                  <a:lnTo>
                    <a:pt x="49" y="429"/>
                  </a:lnTo>
                  <a:lnTo>
                    <a:pt x="72" y="454"/>
                  </a:lnTo>
                  <a:lnTo>
                    <a:pt x="93" y="481"/>
                  </a:lnTo>
                  <a:lnTo>
                    <a:pt x="110" y="503"/>
                  </a:lnTo>
                  <a:lnTo>
                    <a:pt x="117" y="513"/>
                  </a:lnTo>
                  <a:lnTo>
                    <a:pt x="121" y="521"/>
                  </a:lnTo>
                  <a:lnTo>
                    <a:pt x="123" y="526"/>
                  </a:lnTo>
                  <a:lnTo>
                    <a:pt x="123" y="529"/>
                  </a:lnTo>
                  <a:close/>
                  <a:moveTo>
                    <a:pt x="226" y="632"/>
                  </a:moveTo>
                  <a:lnTo>
                    <a:pt x="249" y="660"/>
                  </a:lnTo>
                  <a:lnTo>
                    <a:pt x="266" y="684"/>
                  </a:lnTo>
                  <a:lnTo>
                    <a:pt x="272" y="693"/>
                  </a:lnTo>
                  <a:lnTo>
                    <a:pt x="277" y="701"/>
                  </a:lnTo>
                  <a:lnTo>
                    <a:pt x="280" y="707"/>
                  </a:lnTo>
                  <a:lnTo>
                    <a:pt x="280" y="710"/>
                  </a:lnTo>
                  <a:lnTo>
                    <a:pt x="278" y="710"/>
                  </a:lnTo>
                  <a:lnTo>
                    <a:pt x="272" y="708"/>
                  </a:lnTo>
                  <a:lnTo>
                    <a:pt x="266" y="704"/>
                  </a:lnTo>
                  <a:lnTo>
                    <a:pt x="258" y="696"/>
                  </a:lnTo>
                  <a:lnTo>
                    <a:pt x="238" y="677"/>
                  </a:lnTo>
                  <a:lnTo>
                    <a:pt x="214" y="651"/>
                  </a:lnTo>
                  <a:lnTo>
                    <a:pt x="191" y="623"/>
                  </a:lnTo>
                  <a:lnTo>
                    <a:pt x="173" y="598"/>
                  </a:lnTo>
                  <a:lnTo>
                    <a:pt x="167" y="589"/>
                  </a:lnTo>
                  <a:lnTo>
                    <a:pt x="162" y="581"/>
                  </a:lnTo>
                  <a:lnTo>
                    <a:pt x="160" y="575"/>
                  </a:lnTo>
                  <a:lnTo>
                    <a:pt x="160" y="571"/>
                  </a:lnTo>
                  <a:lnTo>
                    <a:pt x="162" y="571"/>
                  </a:lnTo>
                  <a:lnTo>
                    <a:pt x="167" y="573"/>
                  </a:lnTo>
                  <a:lnTo>
                    <a:pt x="173" y="579"/>
                  </a:lnTo>
                  <a:lnTo>
                    <a:pt x="182" y="585"/>
                  </a:lnTo>
                  <a:lnTo>
                    <a:pt x="202" y="606"/>
                  </a:lnTo>
                  <a:lnTo>
                    <a:pt x="226" y="632"/>
                  </a:lnTo>
                  <a:close/>
                  <a:moveTo>
                    <a:pt x="388" y="817"/>
                  </a:moveTo>
                  <a:lnTo>
                    <a:pt x="413" y="846"/>
                  </a:lnTo>
                  <a:lnTo>
                    <a:pt x="431" y="871"/>
                  </a:lnTo>
                  <a:lnTo>
                    <a:pt x="439" y="882"/>
                  </a:lnTo>
                  <a:lnTo>
                    <a:pt x="443" y="890"/>
                  </a:lnTo>
                  <a:lnTo>
                    <a:pt x="445" y="896"/>
                  </a:lnTo>
                  <a:lnTo>
                    <a:pt x="445" y="899"/>
                  </a:lnTo>
                  <a:lnTo>
                    <a:pt x="444" y="900"/>
                  </a:lnTo>
                  <a:lnTo>
                    <a:pt x="443" y="899"/>
                  </a:lnTo>
                  <a:lnTo>
                    <a:pt x="441" y="899"/>
                  </a:lnTo>
                  <a:lnTo>
                    <a:pt x="437" y="897"/>
                  </a:lnTo>
                  <a:lnTo>
                    <a:pt x="431" y="893"/>
                  </a:lnTo>
                  <a:lnTo>
                    <a:pt x="422" y="885"/>
                  </a:lnTo>
                  <a:lnTo>
                    <a:pt x="401" y="864"/>
                  </a:lnTo>
                  <a:lnTo>
                    <a:pt x="376" y="837"/>
                  </a:lnTo>
                  <a:lnTo>
                    <a:pt x="351" y="808"/>
                  </a:lnTo>
                  <a:lnTo>
                    <a:pt x="333" y="783"/>
                  </a:lnTo>
                  <a:lnTo>
                    <a:pt x="325" y="772"/>
                  </a:lnTo>
                  <a:lnTo>
                    <a:pt x="321" y="764"/>
                  </a:lnTo>
                  <a:lnTo>
                    <a:pt x="319" y="758"/>
                  </a:lnTo>
                  <a:lnTo>
                    <a:pt x="319" y="755"/>
                  </a:lnTo>
                  <a:lnTo>
                    <a:pt x="319" y="754"/>
                  </a:lnTo>
                  <a:lnTo>
                    <a:pt x="321" y="754"/>
                  </a:lnTo>
                  <a:lnTo>
                    <a:pt x="323" y="755"/>
                  </a:lnTo>
                  <a:lnTo>
                    <a:pt x="325" y="757"/>
                  </a:lnTo>
                  <a:lnTo>
                    <a:pt x="333" y="761"/>
                  </a:lnTo>
                  <a:lnTo>
                    <a:pt x="341" y="769"/>
                  </a:lnTo>
                  <a:lnTo>
                    <a:pt x="363" y="790"/>
                  </a:lnTo>
                  <a:lnTo>
                    <a:pt x="388" y="817"/>
                  </a:lnTo>
                  <a:close/>
                  <a:moveTo>
                    <a:pt x="561" y="1011"/>
                  </a:moveTo>
                  <a:lnTo>
                    <a:pt x="586" y="1041"/>
                  </a:lnTo>
                  <a:lnTo>
                    <a:pt x="606" y="1067"/>
                  </a:lnTo>
                  <a:lnTo>
                    <a:pt x="613" y="1077"/>
                  </a:lnTo>
                  <a:lnTo>
                    <a:pt x="619" y="1086"/>
                  </a:lnTo>
                  <a:lnTo>
                    <a:pt x="621" y="1093"/>
                  </a:lnTo>
                  <a:lnTo>
                    <a:pt x="621" y="1097"/>
                  </a:lnTo>
                  <a:lnTo>
                    <a:pt x="620" y="1097"/>
                  </a:lnTo>
                  <a:lnTo>
                    <a:pt x="619" y="1097"/>
                  </a:lnTo>
                  <a:lnTo>
                    <a:pt x="617" y="1096"/>
                  </a:lnTo>
                  <a:lnTo>
                    <a:pt x="613" y="1095"/>
                  </a:lnTo>
                  <a:lnTo>
                    <a:pt x="606" y="1089"/>
                  </a:lnTo>
                  <a:lnTo>
                    <a:pt x="597" y="1082"/>
                  </a:lnTo>
                  <a:lnTo>
                    <a:pt x="575" y="1060"/>
                  </a:lnTo>
                  <a:lnTo>
                    <a:pt x="548" y="1031"/>
                  </a:lnTo>
                  <a:lnTo>
                    <a:pt x="522" y="1001"/>
                  </a:lnTo>
                  <a:lnTo>
                    <a:pt x="502" y="975"/>
                  </a:lnTo>
                  <a:lnTo>
                    <a:pt x="495" y="964"/>
                  </a:lnTo>
                  <a:lnTo>
                    <a:pt x="489" y="955"/>
                  </a:lnTo>
                  <a:lnTo>
                    <a:pt x="487" y="949"/>
                  </a:lnTo>
                  <a:lnTo>
                    <a:pt x="487" y="946"/>
                  </a:lnTo>
                  <a:lnTo>
                    <a:pt x="487" y="945"/>
                  </a:lnTo>
                  <a:lnTo>
                    <a:pt x="489" y="945"/>
                  </a:lnTo>
                  <a:lnTo>
                    <a:pt x="491" y="946"/>
                  </a:lnTo>
                  <a:lnTo>
                    <a:pt x="495" y="948"/>
                  </a:lnTo>
                  <a:lnTo>
                    <a:pt x="501" y="952"/>
                  </a:lnTo>
                  <a:lnTo>
                    <a:pt x="511" y="961"/>
                  </a:lnTo>
                  <a:lnTo>
                    <a:pt x="534" y="982"/>
                  </a:lnTo>
                  <a:lnTo>
                    <a:pt x="561" y="1011"/>
                  </a:lnTo>
                  <a:close/>
                  <a:moveTo>
                    <a:pt x="142" y="466"/>
                  </a:moveTo>
                  <a:lnTo>
                    <a:pt x="121" y="440"/>
                  </a:lnTo>
                  <a:lnTo>
                    <a:pt x="105" y="418"/>
                  </a:lnTo>
                  <a:lnTo>
                    <a:pt x="98" y="409"/>
                  </a:lnTo>
                  <a:lnTo>
                    <a:pt x="95" y="402"/>
                  </a:lnTo>
                  <a:lnTo>
                    <a:pt x="93" y="396"/>
                  </a:lnTo>
                  <a:lnTo>
                    <a:pt x="93" y="393"/>
                  </a:lnTo>
                  <a:lnTo>
                    <a:pt x="95" y="393"/>
                  </a:lnTo>
                  <a:lnTo>
                    <a:pt x="100" y="394"/>
                  </a:lnTo>
                  <a:lnTo>
                    <a:pt x="105" y="399"/>
                  </a:lnTo>
                  <a:lnTo>
                    <a:pt x="113" y="405"/>
                  </a:lnTo>
                  <a:lnTo>
                    <a:pt x="131" y="423"/>
                  </a:lnTo>
                  <a:lnTo>
                    <a:pt x="152" y="448"/>
                  </a:lnTo>
                  <a:lnTo>
                    <a:pt x="173" y="473"/>
                  </a:lnTo>
                  <a:lnTo>
                    <a:pt x="189" y="495"/>
                  </a:lnTo>
                  <a:lnTo>
                    <a:pt x="195" y="504"/>
                  </a:lnTo>
                  <a:lnTo>
                    <a:pt x="199" y="511"/>
                  </a:lnTo>
                  <a:lnTo>
                    <a:pt x="201" y="516"/>
                  </a:lnTo>
                  <a:lnTo>
                    <a:pt x="201" y="519"/>
                  </a:lnTo>
                  <a:lnTo>
                    <a:pt x="199" y="521"/>
                  </a:lnTo>
                  <a:lnTo>
                    <a:pt x="195" y="518"/>
                  </a:lnTo>
                  <a:lnTo>
                    <a:pt x="189" y="514"/>
                  </a:lnTo>
                  <a:lnTo>
                    <a:pt x="182" y="508"/>
                  </a:lnTo>
                  <a:lnTo>
                    <a:pt x="163" y="489"/>
                  </a:lnTo>
                  <a:lnTo>
                    <a:pt x="142" y="466"/>
                  </a:lnTo>
                  <a:close/>
                  <a:moveTo>
                    <a:pt x="351" y="693"/>
                  </a:moveTo>
                  <a:lnTo>
                    <a:pt x="349" y="694"/>
                  </a:lnTo>
                  <a:lnTo>
                    <a:pt x="345" y="692"/>
                  </a:lnTo>
                  <a:lnTo>
                    <a:pt x="338" y="688"/>
                  </a:lnTo>
                  <a:lnTo>
                    <a:pt x="331" y="680"/>
                  </a:lnTo>
                  <a:lnTo>
                    <a:pt x="311" y="662"/>
                  </a:lnTo>
                  <a:lnTo>
                    <a:pt x="288" y="636"/>
                  </a:lnTo>
                  <a:lnTo>
                    <a:pt x="266" y="610"/>
                  </a:lnTo>
                  <a:lnTo>
                    <a:pt x="249" y="586"/>
                  </a:lnTo>
                  <a:lnTo>
                    <a:pt x="243" y="577"/>
                  </a:lnTo>
                  <a:lnTo>
                    <a:pt x="239" y="569"/>
                  </a:lnTo>
                  <a:lnTo>
                    <a:pt x="236" y="564"/>
                  </a:lnTo>
                  <a:lnTo>
                    <a:pt x="236" y="560"/>
                  </a:lnTo>
                  <a:lnTo>
                    <a:pt x="239" y="559"/>
                  </a:lnTo>
                  <a:lnTo>
                    <a:pt x="243" y="562"/>
                  </a:lnTo>
                  <a:lnTo>
                    <a:pt x="250" y="567"/>
                  </a:lnTo>
                  <a:lnTo>
                    <a:pt x="257" y="573"/>
                  </a:lnTo>
                  <a:lnTo>
                    <a:pt x="277" y="593"/>
                  </a:lnTo>
                  <a:lnTo>
                    <a:pt x="299" y="618"/>
                  </a:lnTo>
                  <a:lnTo>
                    <a:pt x="322" y="645"/>
                  </a:lnTo>
                  <a:lnTo>
                    <a:pt x="339" y="667"/>
                  </a:lnTo>
                  <a:lnTo>
                    <a:pt x="345" y="677"/>
                  </a:lnTo>
                  <a:lnTo>
                    <a:pt x="349" y="685"/>
                  </a:lnTo>
                  <a:lnTo>
                    <a:pt x="351" y="690"/>
                  </a:lnTo>
                  <a:lnTo>
                    <a:pt x="351" y="693"/>
                  </a:lnTo>
                  <a:close/>
                  <a:moveTo>
                    <a:pt x="456" y="796"/>
                  </a:moveTo>
                  <a:lnTo>
                    <a:pt x="480" y="824"/>
                  </a:lnTo>
                  <a:lnTo>
                    <a:pt x="498" y="848"/>
                  </a:lnTo>
                  <a:lnTo>
                    <a:pt x="504" y="857"/>
                  </a:lnTo>
                  <a:lnTo>
                    <a:pt x="509" y="866"/>
                  </a:lnTo>
                  <a:lnTo>
                    <a:pt x="511" y="871"/>
                  </a:lnTo>
                  <a:lnTo>
                    <a:pt x="511" y="875"/>
                  </a:lnTo>
                  <a:lnTo>
                    <a:pt x="510" y="876"/>
                  </a:lnTo>
                  <a:lnTo>
                    <a:pt x="509" y="876"/>
                  </a:lnTo>
                  <a:lnTo>
                    <a:pt x="507" y="875"/>
                  </a:lnTo>
                  <a:lnTo>
                    <a:pt x="503" y="873"/>
                  </a:lnTo>
                  <a:lnTo>
                    <a:pt x="497" y="868"/>
                  </a:lnTo>
                  <a:lnTo>
                    <a:pt x="488" y="862"/>
                  </a:lnTo>
                  <a:lnTo>
                    <a:pt x="468" y="842"/>
                  </a:lnTo>
                  <a:lnTo>
                    <a:pt x="444" y="815"/>
                  </a:lnTo>
                  <a:lnTo>
                    <a:pt x="420" y="788"/>
                  </a:lnTo>
                  <a:lnTo>
                    <a:pt x="403" y="763"/>
                  </a:lnTo>
                  <a:lnTo>
                    <a:pt x="395" y="754"/>
                  </a:lnTo>
                  <a:lnTo>
                    <a:pt x="391" y="745"/>
                  </a:lnTo>
                  <a:lnTo>
                    <a:pt x="389" y="740"/>
                  </a:lnTo>
                  <a:lnTo>
                    <a:pt x="389" y="736"/>
                  </a:lnTo>
                  <a:lnTo>
                    <a:pt x="391" y="735"/>
                  </a:lnTo>
                  <a:lnTo>
                    <a:pt x="396" y="737"/>
                  </a:lnTo>
                  <a:lnTo>
                    <a:pt x="403" y="743"/>
                  </a:lnTo>
                  <a:lnTo>
                    <a:pt x="412" y="749"/>
                  </a:lnTo>
                  <a:lnTo>
                    <a:pt x="432" y="770"/>
                  </a:lnTo>
                  <a:lnTo>
                    <a:pt x="456" y="796"/>
                  </a:lnTo>
                  <a:close/>
                  <a:moveTo>
                    <a:pt x="96" y="306"/>
                  </a:moveTo>
                  <a:lnTo>
                    <a:pt x="78" y="283"/>
                  </a:lnTo>
                  <a:lnTo>
                    <a:pt x="63" y="263"/>
                  </a:lnTo>
                  <a:lnTo>
                    <a:pt x="57" y="254"/>
                  </a:lnTo>
                  <a:lnTo>
                    <a:pt x="54" y="248"/>
                  </a:lnTo>
                  <a:lnTo>
                    <a:pt x="52" y="242"/>
                  </a:lnTo>
                  <a:lnTo>
                    <a:pt x="52" y="239"/>
                  </a:lnTo>
                  <a:lnTo>
                    <a:pt x="54" y="239"/>
                  </a:lnTo>
                  <a:lnTo>
                    <a:pt x="59" y="241"/>
                  </a:lnTo>
                  <a:lnTo>
                    <a:pt x="64" y="244"/>
                  </a:lnTo>
                  <a:lnTo>
                    <a:pt x="70" y="251"/>
                  </a:lnTo>
                  <a:lnTo>
                    <a:pt x="88" y="267"/>
                  </a:lnTo>
                  <a:lnTo>
                    <a:pt x="107" y="290"/>
                  </a:lnTo>
                  <a:lnTo>
                    <a:pt x="125" y="312"/>
                  </a:lnTo>
                  <a:lnTo>
                    <a:pt x="141" y="333"/>
                  </a:lnTo>
                  <a:lnTo>
                    <a:pt x="146" y="341"/>
                  </a:lnTo>
                  <a:lnTo>
                    <a:pt x="149" y="348"/>
                  </a:lnTo>
                  <a:lnTo>
                    <a:pt x="151" y="353"/>
                  </a:lnTo>
                  <a:lnTo>
                    <a:pt x="151" y="355"/>
                  </a:lnTo>
                  <a:lnTo>
                    <a:pt x="149" y="357"/>
                  </a:lnTo>
                  <a:lnTo>
                    <a:pt x="145" y="354"/>
                  </a:lnTo>
                  <a:lnTo>
                    <a:pt x="140" y="351"/>
                  </a:lnTo>
                  <a:lnTo>
                    <a:pt x="133" y="345"/>
                  </a:lnTo>
                  <a:lnTo>
                    <a:pt x="116" y="328"/>
                  </a:lnTo>
                  <a:lnTo>
                    <a:pt x="96" y="306"/>
                  </a:lnTo>
                  <a:close/>
                  <a:moveTo>
                    <a:pt x="241" y="445"/>
                  </a:moveTo>
                  <a:lnTo>
                    <a:pt x="260" y="470"/>
                  </a:lnTo>
                  <a:lnTo>
                    <a:pt x="277" y="491"/>
                  </a:lnTo>
                  <a:lnTo>
                    <a:pt x="282" y="500"/>
                  </a:lnTo>
                  <a:lnTo>
                    <a:pt x="286" y="507"/>
                  </a:lnTo>
                  <a:lnTo>
                    <a:pt x="287" y="512"/>
                  </a:lnTo>
                  <a:lnTo>
                    <a:pt x="287" y="515"/>
                  </a:lnTo>
                  <a:lnTo>
                    <a:pt x="285" y="515"/>
                  </a:lnTo>
                  <a:lnTo>
                    <a:pt x="282" y="514"/>
                  </a:lnTo>
                  <a:lnTo>
                    <a:pt x="276" y="510"/>
                  </a:lnTo>
                  <a:lnTo>
                    <a:pt x="269" y="503"/>
                  </a:lnTo>
                  <a:lnTo>
                    <a:pt x="251" y="486"/>
                  </a:lnTo>
                  <a:lnTo>
                    <a:pt x="230" y="463"/>
                  </a:lnTo>
                  <a:lnTo>
                    <a:pt x="210" y="439"/>
                  </a:lnTo>
                  <a:lnTo>
                    <a:pt x="195" y="417"/>
                  </a:lnTo>
                  <a:lnTo>
                    <a:pt x="189" y="408"/>
                  </a:lnTo>
                  <a:lnTo>
                    <a:pt x="185" y="401"/>
                  </a:lnTo>
                  <a:lnTo>
                    <a:pt x="183" y="395"/>
                  </a:lnTo>
                  <a:lnTo>
                    <a:pt x="183" y="393"/>
                  </a:lnTo>
                  <a:lnTo>
                    <a:pt x="185" y="392"/>
                  </a:lnTo>
                  <a:lnTo>
                    <a:pt x="189" y="394"/>
                  </a:lnTo>
                  <a:lnTo>
                    <a:pt x="195" y="399"/>
                  </a:lnTo>
                  <a:lnTo>
                    <a:pt x="202" y="405"/>
                  </a:lnTo>
                  <a:lnTo>
                    <a:pt x="220" y="422"/>
                  </a:lnTo>
                  <a:lnTo>
                    <a:pt x="241" y="445"/>
                  </a:lnTo>
                  <a:close/>
                  <a:moveTo>
                    <a:pt x="382" y="609"/>
                  </a:moveTo>
                  <a:lnTo>
                    <a:pt x="404" y="634"/>
                  </a:lnTo>
                  <a:lnTo>
                    <a:pt x="420" y="657"/>
                  </a:lnTo>
                  <a:lnTo>
                    <a:pt x="426" y="665"/>
                  </a:lnTo>
                  <a:lnTo>
                    <a:pt x="430" y="673"/>
                  </a:lnTo>
                  <a:lnTo>
                    <a:pt x="432" y="678"/>
                  </a:lnTo>
                  <a:lnTo>
                    <a:pt x="432" y="681"/>
                  </a:lnTo>
                  <a:lnTo>
                    <a:pt x="430" y="682"/>
                  </a:lnTo>
                  <a:lnTo>
                    <a:pt x="426" y="680"/>
                  </a:lnTo>
                  <a:lnTo>
                    <a:pt x="419" y="676"/>
                  </a:lnTo>
                  <a:lnTo>
                    <a:pt x="412" y="669"/>
                  </a:lnTo>
                  <a:lnTo>
                    <a:pt x="393" y="651"/>
                  </a:lnTo>
                  <a:lnTo>
                    <a:pt x="372" y="627"/>
                  </a:lnTo>
                  <a:lnTo>
                    <a:pt x="350" y="601"/>
                  </a:lnTo>
                  <a:lnTo>
                    <a:pt x="334" y="580"/>
                  </a:lnTo>
                  <a:lnTo>
                    <a:pt x="328" y="570"/>
                  </a:lnTo>
                  <a:lnTo>
                    <a:pt x="324" y="564"/>
                  </a:lnTo>
                  <a:lnTo>
                    <a:pt x="322" y="558"/>
                  </a:lnTo>
                  <a:lnTo>
                    <a:pt x="322" y="555"/>
                  </a:lnTo>
                  <a:lnTo>
                    <a:pt x="324" y="554"/>
                  </a:lnTo>
                  <a:lnTo>
                    <a:pt x="328" y="556"/>
                  </a:lnTo>
                  <a:lnTo>
                    <a:pt x="335" y="560"/>
                  </a:lnTo>
                  <a:lnTo>
                    <a:pt x="342" y="567"/>
                  </a:lnTo>
                  <a:lnTo>
                    <a:pt x="361" y="584"/>
                  </a:lnTo>
                  <a:lnTo>
                    <a:pt x="382" y="609"/>
                  </a:lnTo>
                  <a:close/>
                  <a:moveTo>
                    <a:pt x="585" y="855"/>
                  </a:moveTo>
                  <a:lnTo>
                    <a:pt x="583" y="855"/>
                  </a:lnTo>
                  <a:lnTo>
                    <a:pt x="579" y="853"/>
                  </a:lnTo>
                  <a:lnTo>
                    <a:pt x="572" y="849"/>
                  </a:lnTo>
                  <a:lnTo>
                    <a:pt x="564" y="842"/>
                  </a:lnTo>
                  <a:lnTo>
                    <a:pt x="544" y="824"/>
                  </a:lnTo>
                  <a:lnTo>
                    <a:pt x="521" y="798"/>
                  </a:lnTo>
                  <a:lnTo>
                    <a:pt x="498" y="772"/>
                  </a:lnTo>
                  <a:lnTo>
                    <a:pt x="481" y="748"/>
                  </a:lnTo>
                  <a:lnTo>
                    <a:pt x="474" y="739"/>
                  </a:lnTo>
                  <a:lnTo>
                    <a:pt x="470" y="731"/>
                  </a:lnTo>
                  <a:lnTo>
                    <a:pt x="468" y="726"/>
                  </a:lnTo>
                  <a:lnTo>
                    <a:pt x="468" y="722"/>
                  </a:lnTo>
                  <a:lnTo>
                    <a:pt x="470" y="721"/>
                  </a:lnTo>
                  <a:lnTo>
                    <a:pt x="475" y="723"/>
                  </a:lnTo>
                  <a:lnTo>
                    <a:pt x="482" y="728"/>
                  </a:lnTo>
                  <a:lnTo>
                    <a:pt x="489" y="734"/>
                  </a:lnTo>
                  <a:lnTo>
                    <a:pt x="510" y="754"/>
                  </a:lnTo>
                  <a:lnTo>
                    <a:pt x="532" y="778"/>
                  </a:lnTo>
                  <a:lnTo>
                    <a:pt x="555" y="805"/>
                  </a:lnTo>
                  <a:lnTo>
                    <a:pt x="572" y="829"/>
                  </a:lnTo>
                  <a:lnTo>
                    <a:pt x="579" y="838"/>
                  </a:lnTo>
                  <a:lnTo>
                    <a:pt x="583" y="845"/>
                  </a:lnTo>
                  <a:lnTo>
                    <a:pt x="585" y="852"/>
                  </a:lnTo>
                  <a:lnTo>
                    <a:pt x="585" y="855"/>
                  </a:lnTo>
                  <a:close/>
                  <a:moveTo>
                    <a:pt x="88" y="155"/>
                  </a:moveTo>
                  <a:lnTo>
                    <a:pt x="105" y="176"/>
                  </a:lnTo>
                  <a:lnTo>
                    <a:pt x="118" y="195"/>
                  </a:lnTo>
                  <a:lnTo>
                    <a:pt x="122" y="202"/>
                  </a:lnTo>
                  <a:lnTo>
                    <a:pt x="125" y="209"/>
                  </a:lnTo>
                  <a:lnTo>
                    <a:pt x="128" y="213"/>
                  </a:lnTo>
                  <a:lnTo>
                    <a:pt x="128" y="216"/>
                  </a:lnTo>
                  <a:lnTo>
                    <a:pt x="125" y="216"/>
                  </a:lnTo>
                  <a:lnTo>
                    <a:pt x="122" y="215"/>
                  </a:lnTo>
                  <a:lnTo>
                    <a:pt x="117" y="212"/>
                  </a:lnTo>
                  <a:lnTo>
                    <a:pt x="110" y="207"/>
                  </a:lnTo>
                  <a:lnTo>
                    <a:pt x="95" y="191"/>
                  </a:lnTo>
                  <a:lnTo>
                    <a:pt x="78" y="171"/>
                  </a:lnTo>
                  <a:lnTo>
                    <a:pt x="61" y="149"/>
                  </a:lnTo>
                  <a:lnTo>
                    <a:pt x="47" y="131"/>
                  </a:lnTo>
                  <a:lnTo>
                    <a:pt x="42" y="123"/>
                  </a:lnTo>
                  <a:lnTo>
                    <a:pt x="39" y="117"/>
                  </a:lnTo>
                  <a:lnTo>
                    <a:pt x="37" y="112"/>
                  </a:lnTo>
                  <a:lnTo>
                    <a:pt x="38" y="109"/>
                  </a:lnTo>
                  <a:lnTo>
                    <a:pt x="39" y="108"/>
                  </a:lnTo>
                  <a:lnTo>
                    <a:pt x="43" y="110"/>
                  </a:lnTo>
                  <a:lnTo>
                    <a:pt x="48" y="114"/>
                  </a:lnTo>
                  <a:lnTo>
                    <a:pt x="54" y="119"/>
                  </a:lnTo>
                  <a:lnTo>
                    <a:pt x="69" y="134"/>
                  </a:lnTo>
                  <a:lnTo>
                    <a:pt x="88" y="155"/>
                  </a:lnTo>
                  <a:close/>
                  <a:moveTo>
                    <a:pt x="199" y="314"/>
                  </a:moveTo>
                  <a:lnTo>
                    <a:pt x="181" y="292"/>
                  </a:lnTo>
                  <a:lnTo>
                    <a:pt x="167" y="272"/>
                  </a:lnTo>
                  <a:lnTo>
                    <a:pt x="161" y="265"/>
                  </a:lnTo>
                  <a:lnTo>
                    <a:pt x="158" y="258"/>
                  </a:lnTo>
                  <a:lnTo>
                    <a:pt x="156" y="253"/>
                  </a:lnTo>
                  <a:lnTo>
                    <a:pt x="157" y="250"/>
                  </a:lnTo>
                  <a:lnTo>
                    <a:pt x="158" y="250"/>
                  </a:lnTo>
                  <a:lnTo>
                    <a:pt x="162" y="252"/>
                  </a:lnTo>
                  <a:lnTo>
                    <a:pt x="168" y="255"/>
                  </a:lnTo>
                  <a:lnTo>
                    <a:pt x="174" y="260"/>
                  </a:lnTo>
                  <a:lnTo>
                    <a:pt x="190" y="277"/>
                  </a:lnTo>
                  <a:lnTo>
                    <a:pt x="209" y="298"/>
                  </a:lnTo>
                  <a:lnTo>
                    <a:pt x="227" y="320"/>
                  </a:lnTo>
                  <a:lnTo>
                    <a:pt x="241" y="340"/>
                  </a:lnTo>
                  <a:lnTo>
                    <a:pt x="246" y="348"/>
                  </a:lnTo>
                  <a:lnTo>
                    <a:pt x="250" y="354"/>
                  </a:lnTo>
                  <a:lnTo>
                    <a:pt x="252" y="360"/>
                  </a:lnTo>
                  <a:lnTo>
                    <a:pt x="252" y="362"/>
                  </a:lnTo>
                  <a:lnTo>
                    <a:pt x="250" y="363"/>
                  </a:lnTo>
                  <a:lnTo>
                    <a:pt x="245" y="361"/>
                  </a:lnTo>
                  <a:lnTo>
                    <a:pt x="241" y="358"/>
                  </a:lnTo>
                  <a:lnTo>
                    <a:pt x="233" y="352"/>
                  </a:lnTo>
                  <a:lnTo>
                    <a:pt x="217" y="336"/>
                  </a:lnTo>
                  <a:lnTo>
                    <a:pt x="199" y="314"/>
                  </a:lnTo>
                  <a:close/>
                  <a:moveTo>
                    <a:pt x="327" y="464"/>
                  </a:moveTo>
                  <a:lnTo>
                    <a:pt x="308" y="442"/>
                  </a:lnTo>
                  <a:lnTo>
                    <a:pt x="293" y="421"/>
                  </a:lnTo>
                  <a:lnTo>
                    <a:pt x="287" y="413"/>
                  </a:lnTo>
                  <a:lnTo>
                    <a:pt x="284" y="406"/>
                  </a:lnTo>
                  <a:lnTo>
                    <a:pt x="282" y="401"/>
                  </a:lnTo>
                  <a:lnTo>
                    <a:pt x="282" y="398"/>
                  </a:lnTo>
                  <a:lnTo>
                    <a:pt x="284" y="396"/>
                  </a:lnTo>
                  <a:lnTo>
                    <a:pt x="288" y="399"/>
                  </a:lnTo>
                  <a:lnTo>
                    <a:pt x="294" y="403"/>
                  </a:lnTo>
                  <a:lnTo>
                    <a:pt x="300" y="408"/>
                  </a:lnTo>
                  <a:lnTo>
                    <a:pt x="318" y="426"/>
                  </a:lnTo>
                  <a:lnTo>
                    <a:pt x="338" y="447"/>
                  </a:lnTo>
                  <a:lnTo>
                    <a:pt x="356" y="471"/>
                  </a:lnTo>
                  <a:lnTo>
                    <a:pt x="372" y="491"/>
                  </a:lnTo>
                  <a:lnTo>
                    <a:pt x="377" y="499"/>
                  </a:lnTo>
                  <a:lnTo>
                    <a:pt x="381" y="507"/>
                  </a:lnTo>
                  <a:lnTo>
                    <a:pt x="382" y="511"/>
                  </a:lnTo>
                  <a:lnTo>
                    <a:pt x="382" y="514"/>
                  </a:lnTo>
                  <a:lnTo>
                    <a:pt x="380" y="515"/>
                  </a:lnTo>
                  <a:lnTo>
                    <a:pt x="377" y="513"/>
                  </a:lnTo>
                  <a:lnTo>
                    <a:pt x="371" y="510"/>
                  </a:lnTo>
                  <a:lnTo>
                    <a:pt x="364" y="503"/>
                  </a:lnTo>
                  <a:lnTo>
                    <a:pt x="347" y="487"/>
                  </a:lnTo>
                  <a:lnTo>
                    <a:pt x="327" y="464"/>
                  </a:lnTo>
                  <a:close/>
                  <a:moveTo>
                    <a:pt x="474" y="604"/>
                  </a:moveTo>
                  <a:lnTo>
                    <a:pt x="495" y="627"/>
                  </a:lnTo>
                  <a:lnTo>
                    <a:pt x="510" y="649"/>
                  </a:lnTo>
                  <a:lnTo>
                    <a:pt x="516" y="658"/>
                  </a:lnTo>
                  <a:lnTo>
                    <a:pt x="519" y="665"/>
                  </a:lnTo>
                  <a:lnTo>
                    <a:pt x="522" y="671"/>
                  </a:lnTo>
                  <a:lnTo>
                    <a:pt x="522" y="674"/>
                  </a:lnTo>
                  <a:lnTo>
                    <a:pt x="519" y="674"/>
                  </a:lnTo>
                  <a:lnTo>
                    <a:pt x="515" y="673"/>
                  </a:lnTo>
                  <a:lnTo>
                    <a:pt x="510" y="668"/>
                  </a:lnTo>
                  <a:lnTo>
                    <a:pt x="502" y="662"/>
                  </a:lnTo>
                  <a:lnTo>
                    <a:pt x="484" y="645"/>
                  </a:lnTo>
                  <a:lnTo>
                    <a:pt x="462" y="622"/>
                  </a:lnTo>
                  <a:lnTo>
                    <a:pt x="443" y="597"/>
                  </a:lnTo>
                  <a:lnTo>
                    <a:pt x="427" y="576"/>
                  </a:lnTo>
                  <a:lnTo>
                    <a:pt x="421" y="567"/>
                  </a:lnTo>
                  <a:lnTo>
                    <a:pt x="417" y="559"/>
                  </a:lnTo>
                  <a:lnTo>
                    <a:pt x="415" y="554"/>
                  </a:lnTo>
                  <a:lnTo>
                    <a:pt x="415" y="551"/>
                  </a:lnTo>
                  <a:lnTo>
                    <a:pt x="417" y="551"/>
                  </a:lnTo>
                  <a:lnTo>
                    <a:pt x="421" y="553"/>
                  </a:lnTo>
                  <a:lnTo>
                    <a:pt x="428" y="557"/>
                  </a:lnTo>
                  <a:lnTo>
                    <a:pt x="435" y="563"/>
                  </a:lnTo>
                  <a:lnTo>
                    <a:pt x="453" y="581"/>
                  </a:lnTo>
                  <a:lnTo>
                    <a:pt x="474" y="604"/>
                  </a:lnTo>
                  <a:close/>
                  <a:moveTo>
                    <a:pt x="619" y="767"/>
                  </a:moveTo>
                  <a:lnTo>
                    <a:pt x="640" y="793"/>
                  </a:lnTo>
                  <a:lnTo>
                    <a:pt x="657" y="814"/>
                  </a:lnTo>
                  <a:lnTo>
                    <a:pt x="662" y="823"/>
                  </a:lnTo>
                  <a:lnTo>
                    <a:pt x="666" y="830"/>
                  </a:lnTo>
                  <a:lnTo>
                    <a:pt x="668" y="837"/>
                  </a:lnTo>
                  <a:lnTo>
                    <a:pt x="668" y="840"/>
                  </a:lnTo>
                  <a:lnTo>
                    <a:pt x="666" y="840"/>
                  </a:lnTo>
                  <a:lnTo>
                    <a:pt x="662" y="839"/>
                  </a:lnTo>
                  <a:lnTo>
                    <a:pt x="656" y="835"/>
                  </a:lnTo>
                  <a:lnTo>
                    <a:pt x="648" y="828"/>
                  </a:lnTo>
                  <a:lnTo>
                    <a:pt x="629" y="810"/>
                  </a:lnTo>
                  <a:lnTo>
                    <a:pt x="607" y="786"/>
                  </a:lnTo>
                  <a:lnTo>
                    <a:pt x="585" y="760"/>
                  </a:lnTo>
                  <a:lnTo>
                    <a:pt x="568" y="739"/>
                  </a:lnTo>
                  <a:lnTo>
                    <a:pt x="563" y="729"/>
                  </a:lnTo>
                  <a:lnTo>
                    <a:pt x="558" y="721"/>
                  </a:lnTo>
                  <a:lnTo>
                    <a:pt x="556" y="716"/>
                  </a:lnTo>
                  <a:lnTo>
                    <a:pt x="556" y="713"/>
                  </a:lnTo>
                  <a:lnTo>
                    <a:pt x="558" y="713"/>
                  </a:lnTo>
                  <a:lnTo>
                    <a:pt x="563" y="714"/>
                  </a:lnTo>
                  <a:lnTo>
                    <a:pt x="569" y="718"/>
                  </a:lnTo>
                  <a:lnTo>
                    <a:pt x="577" y="725"/>
                  </a:lnTo>
                  <a:lnTo>
                    <a:pt x="596" y="743"/>
                  </a:lnTo>
                  <a:lnTo>
                    <a:pt x="619" y="767"/>
                  </a:lnTo>
                  <a:close/>
                  <a:moveTo>
                    <a:pt x="82" y="58"/>
                  </a:moveTo>
                  <a:lnTo>
                    <a:pt x="66" y="38"/>
                  </a:lnTo>
                  <a:lnTo>
                    <a:pt x="54" y="21"/>
                  </a:lnTo>
                  <a:lnTo>
                    <a:pt x="50" y="13"/>
                  </a:lnTo>
                  <a:lnTo>
                    <a:pt x="48" y="8"/>
                  </a:lnTo>
                  <a:lnTo>
                    <a:pt x="46" y="4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51" y="1"/>
                  </a:lnTo>
                  <a:lnTo>
                    <a:pt x="55" y="5"/>
                  </a:lnTo>
                  <a:lnTo>
                    <a:pt x="61" y="9"/>
                  </a:lnTo>
                  <a:lnTo>
                    <a:pt x="75" y="23"/>
                  </a:lnTo>
                  <a:lnTo>
                    <a:pt x="92" y="41"/>
                  </a:lnTo>
                  <a:lnTo>
                    <a:pt x="107" y="61"/>
                  </a:lnTo>
                  <a:lnTo>
                    <a:pt x="119" y="78"/>
                  </a:lnTo>
                  <a:lnTo>
                    <a:pt x="123" y="86"/>
                  </a:lnTo>
                  <a:lnTo>
                    <a:pt x="127" y="91"/>
                  </a:lnTo>
                  <a:lnTo>
                    <a:pt x="128" y="95"/>
                  </a:lnTo>
                  <a:lnTo>
                    <a:pt x="128" y="99"/>
                  </a:lnTo>
                  <a:lnTo>
                    <a:pt x="125" y="99"/>
                  </a:lnTo>
                  <a:lnTo>
                    <a:pt x="122" y="98"/>
                  </a:lnTo>
                  <a:lnTo>
                    <a:pt x="118" y="94"/>
                  </a:lnTo>
                  <a:lnTo>
                    <a:pt x="113" y="90"/>
                  </a:lnTo>
                  <a:lnTo>
                    <a:pt x="98" y="76"/>
                  </a:lnTo>
                  <a:lnTo>
                    <a:pt x="82" y="58"/>
                  </a:lnTo>
                  <a:close/>
                  <a:moveTo>
                    <a:pt x="192" y="188"/>
                  </a:moveTo>
                  <a:lnTo>
                    <a:pt x="176" y="168"/>
                  </a:lnTo>
                  <a:lnTo>
                    <a:pt x="163" y="150"/>
                  </a:lnTo>
                  <a:lnTo>
                    <a:pt x="159" y="143"/>
                  </a:lnTo>
                  <a:lnTo>
                    <a:pt x="156" y="136"/>
                  </a:lnTo>
                  <a:lnTo>
                    <a:pt x="154" y="132"/>
                  </a:lnTo>
                  <a:lnTo>
                    <a:pt x="154" y="130"/>
                  </a:lnTo>
                  <a:lnTo>
                    <a:pt x="156" y="129"/>
                  </a:lnTo>
                  <a:lnTo>
                    <a:pt x="159" y="130"/>
                  </a:lnTo>
                  <a:lnTo>
                    <a:pt x="164" y="134"/>
                  </a:lnTo>
                  <a:lnTo>
                    <a:pt x="170" y="139"/>
                  </a:lnTo>
                  <a:lnTo>
                    <a:pt x="185" y="154"/>
                  </a:lnTo>
                  <a:lnTo>
                    <a:pt x="202" y="173"/>
                  </a:lnTo>
                  <a:lnTo>
                    <a:pt x="218" y="194"/>
                  </a:lnTo>
                  <a:lnTo>
                    <a:pt x="231" y="211"/>
                  </a:lnTo>
                  <a:lnTo>
                    <a:pt x="236" y="218"/>
                  </a:lnTo>
                  <a:lnTo>
                    <a:pt x="239" y="225"/>
                  </a:lnTo>
                  <a:lnTo>
                    <a:pt x="240" y="229"/>
                  </a:lnTo>
                  <a:lnTo>
                    <a:pt x="240" y="231"/>
                  </a:lnTo>
                  <a:lnTo>
                    <a:pt x="239" y="232"/>
                  </a:lnTo>
                  <a:lnTo>
                    <a:pt x="235" y="230"/>
                  </a:lnTo>
                  <a:lnTo>
                    <a:pt x="230" y="227"/>
                  </a:lnTo>
                  <a:lnTo>
                    <a:pt x="224" y="223"/>
                  </a:lnTo>
                  <a:lnTo>
                    <a:pt x="210" y="208"/>
                  </a:lnTo>
                  <a:lnTo>
                    <a:pt x="192" y="188"/>
                  </a:lnTo>
                  <a:close/>
                  <a:moveTo>
                    <a:pt x="320" y="309"/>
                  </a:moveTo>
                  <a:lnTo>
                    <a:pt x="337" y="331"/>
                  </a:lnTo>
                  <a:lnTo>
                    <a:pt x="350" y="350"/>
                  </a:lnTo>
                  <a:lnTo>
                    <a:pt x="355" y="358"/>
                  </a:lnTo>
                  <a:lnTo>
                    <a:pt x="359" y="364"/>
                  </a:lnTo>
                  <a:lnTo>
                    <a:pt x="360" y="368"/>
                  </a:lnTo>
                  <a:lnTo>
                    <a:pt x="360" y="372"/>
                  </a:lnTo>
                  <a:lnTo>
                    <a:pt x="358" y="372"/>
                  </a:lnTo>
                  <a:lnTo>
                    <a:pt x="354" y="371"/>
                  </a:lnTo>
                  <a:lnTo>
                    <a:pt x="349" y="367"/>
                  </a:lnTo>
                  <a:lnTo>
                    <a:pt x="342" y="362"/>
                  </a:lnTo>
                  <a:lnTo>
                    <a:pt x="327" y="347"/>
                  </a:lnTo>
                  <a:lnTo>
                    <a:pt x="309" y="326"/>
                  </a:lnTo>
                  <a:lnTo>
                    <a:pt x="292" y="305"/>
                  </a:lnTo>
                  <a:lnTo>
                    <a:pt x="278" y="286"/>
                  </a:lnTo>
                  <a:lnTo>
                    <a:pt x="273" y="279"/>
                  </a:lnTo>
                  <a:lnTo>
                    <a:pt x="270" y="272"/>
                  </a:lnTo>
                  <a:lnTo>
                    <a:pt x="268" y="267"/>
                  </a:lnTo>
                  <a:lnTo>
                    <a:pt x="268" y="265"/>
                  </a:lnTo>
                  <a:lnTo>
                    <a:pt x="270" y="264"/>
                  </a:lnTo>
                  <a:lnTo>
                    <a:pt x="274" y="266"/>
                  </a:lnTo>
                  <a:lnTo>
                    <a:pt x="279" y="269"/>
                  </a:lnTo>
                  <a:lnTo>
                    <a:pt x="285" y="274"/>
                  </a:lnTo>
                  <a:lnTo>
                    <a:pt x="301" y="290"/>
                  </a:lnTo>
                  <a:lnTo>
                    <a:pt x="320" y="309"/>
                  </a:lnTo>
                  <a:close/>
                  <a:moveTo>
                    <a:pt x="432" y="470"/>
                  </a:moveTo>
                  <a:lnTo>
                    <a:pt x="414" y="448"/>
                  </a:lnTo>
                  <a:lnTo>
                    <a:pt x="400" y="428"/>
                  </a:lnTo>
                  <a:lnTo>
                    <a:pt x="394" y="420"/>
                  </a:lnTo>
                  <a:lnTo>
                    <a:pt x="391" y="414"/>
                  </a:lnTo>
                  <a:lnTo>
                    <a:pt x="389" y="408"/>
                  </a:lnTo>
                  <a:lnTo>
                    <a:pt x="389" y="405"/>
                  </a:lnTo>
                  <a:lnTo>
                    <a:pt x="391" y="405"/>
                  </a:lnTo>
                  <a:lnTo>
                    <a:pt x="395" y="406"/>
                  </a:lnTo>
                  <a:lnTo>
                    <a:pt x="401" y="410"/>
                  </a:lnTo>
                  <a:lnTo>
                    <a:pt x="407" y="416"/>
                  </a:lnTo>
                  <a:lnTo>
                    <a:pt x="423" y="432"/>
                  </a:lnTo>
                  <a:lnTo>
                    <a:pt x="443" y="453"/>
                  </a:lnTo>
                  <a:lnTo>
                    <a:pt x="461" y="475"/>
                  </a:lnTo>
                  <a:lnTo>
                    <a:pt x="475" y="495"/>
                  </a:lnTo>
                  <a:lnTo>
                    <a:pt x="481" y="503"/>
                  </a:lnTo>
                  <a:lnTo>
                    <a:pt x="484" y="510"/>
                  </a:lnTo>
                  <a:lnTo>
                    <a:pt x="486" y="514"/>
                  </a:lnTo>
                  <a:lnTo>
                    <a:pt x="486" y="517"/>
                  </a:lnTo>
                  <a:lnTo>
                    <a:pt x="484" y="518"/>
                  </a:lnTo>
                  <a:lnTo>
                    <a:pt x="481" y="516"/>
                  </a:lnTo>
                  <a:lnTo>
                    <a:pt x="475" y="513"/>
                  </a:lnTo>
                  <a:lnTo>
                    <a:pt x="468" y="508"/>
                  </a:lnTo>
                  <a:lnTo>
                    <a:pt x="451" y="491"/>
                  </a:lnTo>
                  <a:lnTo>
                    <a:pt x="432" y="470"/>
                  </a:lnTo>
                  <a:close/>
                  <a:moveTo>
                    <a:pt x="563" y="621"/>
                  </a:moveTo>
                  <a:lnTo>
                    <a:pt x="543" y="597"/>
                  </a:lnTo>
                  <a:lnTo>
                    <a:pt x="528" y="577"/>
                  </a:lnTo>
                  <a:lnTo>
                    <a:pt x="523" y="568"/>
                  </a:lnTo>
                  <a:lnTo>
                    <a:pt x="518" y="562"/>
                  </a:lnTo>
                  <a:lnTo>
                    <a:pt x="517" y="556"/>
                  </a:lnTo>
                  <a:lnTo>
                    <a:pt x="517" y="553"/>
                  </a:lnTo>
                  <a:lnTo>
                    <a:pt x="519" y="552"/>
                  </a:lnTo>
                  <a:lnTo>
                    <a:pt x="524" y="554"/>
                  </a:lnTo>
                  <a:lnTo>
                    <a:pt x="529" y="557"/>
                  </a:lnTo>
                  <a:lnTo>
                    <a:pt x="536" y="564"/>
                  </a:lnTo>
                  <a:lnTo>
                    <a:pt x="554" y="580"/>
                  </a:lnTo>
                  <a:lnTo>
                    <a:pt x="573" y="601"/>
                  </a:lnTo>
                  <a:lnTo>
                    <a:pt x="593" y="625"/>
                  </a:lnTo>
                  <a:lnTo>
                    <a:pt x="609" y="646"/>
                  </a:lnTo>
                  <a:lnTo>
                    <a:pt x="614" y="654"/>
                  </a:lnTo>
                  <a:lnTo>
                    <a:pt x="618" y="661"/>
                  </a:lnTo>
                  <a:lnTo>
                    <a:pt x="620" y="666"/>
                  </a:lnTo>
                  <a:lnTo>
                    <a:pt x="620" y="669"/>
                  </a:lnTo>
                  <a:lnTo>
                    <a:pt x="618" y="671"/>
                  </a:lnTo>
                  <a:lnTo>
                    <a:pt x="613" y="668"/>
                  </a:lnTo>
                  <a:lnTo>
                    <a:pt x="608" y="665"/>
                  </a:lnTo>
                  <a:lnTo>
                    <a:pt x="600" y="659"/>
                  </a:lnTo>
                  <a:lnTo>
                    <a:pt x="583" y="643"/>
                  </a:lnTo>
                  <a:lnTo>
                    <a:pt x="563" y="621"/>
                  </a:lnTo>
                  <a:close/>
                  <a:moveTo>
                    <a:pt x="315" y="210"/>
                  </a:moveTo>
                  <a:lnTo>
                    <a:pt x="299" y="189"/>
                  </a:lnTo>
                  <a:lnTo>
                    <a:pt x="286" y="172"/>
                  </a:lnTo>
                  <a:lnTo>
                    <a:pt x="282" y="165"/>
                  </a:lnTo>
                  <a:lnTo>
                    <a:pt x="280" y="159"/>
                  </a:lnTo>
                  <a:lnTo>
                    <a:pt x="278" y="155"/>
                  </a:lnTo>
                  <a:lnTo>
                    <a:pt x="279" y="153"/>
                  </a:lnTo>
                  <a:lnTo>
                    <a:pt x="280" y="153"/>
                  </a:lnTo>
                  <a:lnTo>
                    <a:pt x="283" y="154"/>
                  </a:lnTo>
                  <a:lnTo>
                    <a:pt x="288" y="157"/>
                  </a:lnTo>
                  <a:lnTo>
                    <a:pt x="294" y="161"/>
                  </a:lnTo>
                  <a:lnTo>
                    <a:pt x="308" y="175"/>
                  </a:lnTo>
                  <a:lnTo>
                    <a:pt x="325" y="194"/>
                  </a:lnTo>
                  <a:lnTo>
                    <a:pt x="340" y="213"/>
                  </a:lnTo>
                  <a:lnTo>
                    <a:pt x="352" y="230"/>
                  </a:lnTo>
                  <a:lnTo>
                    <a:pt x="358" y="238"/>
                  </a:lnTo>
                  <a:lnTo>
                    <a:pt x="360" y="243"/>
                  </a:lnTo>
                  <a:lnTo>
                    <a:pt x="362" y="248"/>
                  </a:lnTo>
                  <a:lnTo>
                    <a:pt x="362" y="250"/>
                  </a:lnTo>
                  <a:lnTo>
                    <a:pt x="360" y="251"/>
                  </a:lnTo>
                  <a:lnTo>
                    <a:pt x="356" y="250"/>
                  </a:lnTo>
                  <a:lnTo>
                    <a:pt x="351" y="246"/>
                  </a:lnTo>
                  <a:lnTo>
                    <a:pt x="346" y="241"/>
                  </a:lnTo>
                  <a:lnTo>
                    <a:pt x="332" y="228"/>
                  </a:lnTo>
                  <a:lnTo>
                    <a:pt x="315" y="210"/>
                  </a:lnTo>
                  <a:close/>
                  <a:moveTo>
                    <a:pt x="427" y="340"/>
                  </a:moveTo>
                  <a:lnTo>
                    <a:pt x="410" y="320"/>
                  </a:lnTo>
                  <a:lnTo>
                    <a:pt x="398" y="303"/>
                  </a:lnTo>
                  <a:lnTo>
                    <a:pt x="393" y="295"/>
                  </a:lnTo>
                  <a:lnTo>
                    <a:pt x="390" y="289"/>
                  </a:lnTo>
                  <a:lnTo>
                    <a:pt x="388" y="284"/>
                  </a:lnTo>
                  <a:lnTo>
                    <a:pt x="388" y="281"/>
                  </a:lnTo>
                  <a:lnTo>
                    <a:pt x="390" y="281"/>
                  </a:lnTo>
                  <a:lnTo>
                    <a:pt x="393" y="282"/>
                  </a:lnTo>
                  <a:lnTo>
                    <a:pt x="399" y="285"/>
                  </a:lnTo>
                  <a:lnTo>
                    <a:pt x="405" y="291"/>
                  </a:lnTo>
                  <a:lnTo>
                    <a:pt x="420" y="305"/>
                  </a:lnTo>
                  <a:lnTo>
                    <a:pt x="437" y="324"/>
                  </a:lnTo>
                  <a:lnTo>
                    <a:pt x="454" y="345"/>
                  </a:lnTo>
                  <a:lnTo>
                    <a:pt x="467" y="363"/>
                  </a:lnTo>
                  <a:lnTo>
                    <a:pt x="472" y="369"/>
                  </a:lnTo>
                  <a:lnTo>
                    <a:pt x="474" y="376"/>
                  </a:lnTo>
                  <a:lnTo>
                    <a:pt x="476" y="380"/>
                  </a:lnTo>
                  <a:lnTo>
                    <a:pt x="476" y="383"/>
                  </a:lnTo>
                  <a:lnTo>
                    <a:pt x="474" y="383"/>
                  </a:lnTo>
                  <a:lnTo>
                    <a:pt x="471" y="382"/>
                  </a:lnTo>
                  <a:lnTo>
                    <a:pt x="466" y="379"/>
                  </a:lnTo>
                  <a:lnTo>
                    <a:pt x="459" y="375"/>
                  </a:lnTo>
                  <a:lnTo>
                    <a:pt x="444" y="360"/>
                  </a:lnTo>
                  <a:lnTo>
                    <a:pt x="427" y="340"/>
                  </a:lnTo>
                  <a:close/>
                  <a:moveTo>
                    <a:pt x="556" y="461"/>
                  </a:moveTo>
                  <a:lnTo>
                    <a:pt x="575" y="483"/>
                  </a:lnTo>
                  <a:lnTo>
                    <a:pt x="588" y="501"/>
                  </a:lnTo>
                  <a:lnTo>
                    <a:pt x="593" y="509"/>
                  </a:lnTo>
                  <a:lnTo>
                    <a:pt x="596" y="515"/>
                  </a:lnTo>
                  <a:lnTo>
                    <a:pt x="598" y="521"/>
                  </a:lnTo>
                  <a:lnTo>
                    <a:pt x="597" y="523"/>
                  </a:lnTo>
                  <a:lnTo>
                    <a:pt x="595" y="524"/>
                  </a:lnTo>
                  <a:lnTo>
                    <a:pt x="592" y="523"/>
                  </a:lnTo>
                  <a:lnTo>
                    <a:pt x="586" y="518"/>
                  </a:lnTo>
                  <a:lnTo>
                    <a:pt x="580" y="514"/>
                  </a:lnTo>
                  <a:lnTo>
                    <a:pt x="564" y="499"/>
                  </a:lnTo>
                  <a:lnTo>
                    <a:pt x="546" y="478"/>
                  </a:lnTo>
                  <a:lnTo>
                    <a:pt x="528" y="457"/>
                  </a:lnTo>
                  <a:lnTo>
                    <a:pt x="514" y="439"/>
                  </a:lnTo>
                  <a:lnTo>
                    <a:pt x="510" y="431"/>
                  </a:lnTo>
                  <a:lnTo>
                    <a:pt x="507" y="425"/>
                  </a:lnTo>
                  <a:lnTo>
                    <a:pt x="504" y="419"/>
                  </a:lnTo>
                  <a:lnTo>
                    <a:pt x="504" y="416"/>
                  </a:lnTo>
                  <a:lnTo>
                    <a:pt x="507" y="416"/>
                  </a:lnTo>
                  <a:lnTo>
                    <a:pt x="511" y="417"/>
                  </a:lnTo>
                  <a:lnTo>
                    <a:pt x="515" y="420"/>
                  </a:lnTo>
                  <a:lnTo>
                    <a:pt x="522" y="426"/>
                  </a:lnTo>
                  <a:lnTo>
                    <a:pt x="538" y="441"/>
                  </a:lnTo>
                  <a:lnTo>
                    <a:pt x="556" y="461"/>
                  </a:lnTo>
                  <a:close/>
                  <a:moveTo>
                    <a:pt x="554" y="358"/>
                  </a:moveTo>
                  <a:lnTo>
                    <a:pt x="537" y="338"/>
                  </a:lnTo>
                  <a:lnTo>
                    <a:pt x="525" y="321"/>
                  </a:lnTo>
                  <a:lnTo>
                    <a:pt x="521" y="313"/>
                  </a:lnTo>
                  <a:lnTo>
                    <a:pt x="517" y="308"/>
                  </a:lnTo>
                  <a:lnTo>
                    <a:pt x="516" y="304"/>
                  </a:lnTo>
                  <a:lnTo>
                    <a:pt x="516" y="300"/>
                  </a:lnTo>
                  <a:lnTo>
                    <a:pt x="518" y="300"/>
                  </a:lnTo>
                  <a:lnTo>
                    <a:pt x="522" y="301"/>
                  </a:lnTo>
                  <a:lnTo>
                    <a:pt x="526" y="305"/>
                  </a:lnTo>
                  <a:lnTo>
                    <a:pt x="532" y="309"/>
                  </a:lnTo>
                  <a:lnTo>
                    <a:pt x="546" y="323"/>
                  </a:lnTo>
                  <a:lnTo>
                    <a:pt x="564" y="341"/>
                  </a:lnTo>
                  <a:lnTo>
                    <a:pt x="580" y="361"/>
                  </a:lnTo>
                  <a:lnTo>
                    <a:pt x="592" y="378"/>
                  </a:lnTo>
                  <a:lnTo>
                    <a:pt x="596" y="386"/>
                  </a:lnTo>
                  <a:lnTo>
                    <a:pt x="599" y="391"/>
                  </a:lnTo>
                  <a:lnTo>
                    <a:pt x="600" y="395"/>
                  </a:lnTo>
                  <a:lnTo>
                    <a:pt x="600" y="399"/>
                  </a:lnTo>
                  <a:lnTo>
                    <a:pt x="599" y="399"/>
                  </a:lnTo>
                  <a:lnTo>
                    <a:pt x="595" y="398"/>
                  </a:lnTo>
                  <a:lnTo>
                    <a:pt x="591" y="394"/>
                  </a:lnTo>
                  <a:lnTo>
                    <a:pt x="584" y="390"/>
                  </a:lnTo>
                  <a:lnTo>
                    <a:pt x="570" y="376"/>
                  </a:lnTo>
                  <a:lnTo>
                    <a:pt x="554" y="358"/>
                  </a:lnTo>
                  <a:close/>
                </a:path>
              </a:pathLst>
            </a:custGeom>
            <a:solidFill>
              <a:srgbClr val="F0EF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CH"/>
            </a:p>
          </p:txBody>
        </p:sp>
        <p:sp>
          <p:nvSpPr>
            <p:cNvPr id="34" name="Freeform 21"/>
            <p:cNvSpPr>
              <a:spLocks noEditPoints="1"/>
            </p:cNvSpPr>
            <p:nvPr userDrawn="1"/>
          </p:nvSpPr>
          <p:spPr bwMode="auto">
            <a:xfrm>
              <a:off x="9764250" y="4503738"/>
              <a:ext cx="133350" cy="485775"/>
            </a:xfrm>
            <a:custGeom>
              <a:avLst/>
              <a:gdLst>
                <a:gd name="T0" fmla="*/ 43 w 678"/>
                <a:gd name="T1" fmla="*/ 1642 h 2452"/>
                <a:gd name="T2" fmla="*/ 36 w 678"/>
                <a:gd name="T3" fmla="*/ 1530 h 2452"/>
                <a:gd name="T4" fmla="*/ 170 w 678"/>
                <a:gd name="T5" fmla="*/ 1380 h 2452"/>
                <a:gd name="T6" fmla="*/ 0 w 678"/>
                <a:gd name="T7" fmla="*/ 1050 h 2452"/>
                <a:gd name="T8" fmla="*/ 118 w 678"/>
                <a:gd name="T9" fmla="*/ 1132 h 2452"/>
                <a:gd name="T10" fmla="*/ 0 w 678"/>
                <a:gd name="T11" fmla="*/ 645 h 2452"/>
                <a:gd name="T12" fmla="*/ 7 w 678"/>
                <a:gd name="T13" fmla="*/ 466 h 2452"/>
                <a:gd name="T14" fmla="*/ 39 w 678"/>
                <a:gd name="T15" fmla="*/ 303 h 2452"/>
                <a:gd name="T16" fmla="*/ 678 w 678"/>
                <a:gd name="T17" fmla="*/ 511 h 2452"/>
                <a:gd name="T18" fmla="*/ 631 w 678"/>
                <a:gd name="T19" fmla="*/ 836 h 2452"/>
                <a:gd name="T20" fmla="*/ 644 w 678"/>
                <a:gd name="T21" fmla="*/ 1165 h 2452"/>
                <a:gd name="T22" fmla="*/ 678 w 678"/>
                <a:gd name="T23" fmla="*/ 1720 h 2452"/>
                <a:gd name="T24" fmla="*/ 649 w 678"/>
                <a:gd name="T25" fmla="*/ 1974 h 2452"/>
                <a:gd name="T26" fmla="*/ 563 w 678"/>
                <a:gd name="T27" fmla="*/ 2043 h 2452"/>
                <a:gd name="T28" fmla="*/ 560 w 678"/>
                <a:gd name="T29" fmla="*/ 2063 h 2452"/>
                <a:gd name="T30" fmla="*/ 678 w 678"/>
                <a:gd name="T31" fmla="*/ 2374 h 2452"/>
                <a:gd name="T32" fmla="*/ 560 w 678"/>
                <a:gd name="T33" fmla="*/ 2319 h 2452"/>
                <a:gd name="T34" fmla="*/ 83 w 678"/>
                <a:gd name="T35" fmla="*/ 1784 h 2452"/>
                <a:gd name="T36" fmla="*/ 526 w 678"/>
                <a:gd name="T37" fmla="*/ 2196 h 2452"/>
                <a:gd name="T38" fmla="*/ 396 w 678"/>
                <a:gd name="T39" fmla="*/ 2044 h 2452"/>
                <a:gd name="T40" fmla="*/ 491 w 678"/>
                <a:gd name="T41" fmla="*/ 2075 h 2452"/>
                <a:gd name="T42" fmla="*/ 218 w 678"/>
                <a:gd name="T43" fmla="*/ 1748 h 2452"/>
                <a:gd name="T44" fmla="*/ 496 w 678"/>
                <a:gd name="T45" fmla="*/ 2065 h 2452"/>
                <a:gd name="T46" fmla="*/ 151 w 678"/>
                <a:gd name="T47" fmla="*/ 1589 h 2452"/>
                <a:gd name="T48" fmla="*/ 119 w 678"/>
                <a:gd name="T49" fmla="*/ 1514 h 2452"/>
                <a:gd name="T50" fmla="*/ 415 w 678"/>
                <a:gd name="T51" fmla="*/ 1806 h 2452"/>
                <a:gd name="T52" fmla="*/ 318 w 678"/>
                <a:gd name="T53" fmla="*/ 1660 h 2452"/>
                <a:gd name="T54" fmla="*/ 191 w 678"/>
                <a:gd name="T55" fmla="*/ 1458 h 2452"/>
                <a:gd name="T56" fmla="*/ 407 w 678"/>
                <a:gd name="T57" fmla="*/ 1716 h 2452"/>
                <a:gd name="T58" fmla="*/ 206 w 678"/>
                <a:gd name="T59" fmla="*/ 1359 h 2452"/>
                <a:gd name="T60" fmla="*/ 495 w 678"/>
                <a:gd name="T61" fmla="*/ 1656 h 2452"/>
                <a:gd name="T62" fmla="*/ 372 w 678"/>
                <a:gd name="T63" fmla="*/ 1464 h 2452"/>
                <a:gd name="T64" fmla="*/ 620 w 678"/>
                <a:gd name="T65" fmla="*/ 1743 h 2452"/>
                <a:gd name="T66" fmla="*/ 457 w 678"/>
                <a:gd name="T67" fmla="*/ 1509 h 2452"/>
                <a:gd name="T68" fmla="*/ 364 w 678"/>
                <a:gd name="T69" fmla="*/ 1320 h 2452"/>
                <a:gd name="T70" fmla="*/ 420 w 678"/>
                <a:gd name="T71" fmla="*/ 1382 h 2452"/>
                <a:gd name="T72" fmla="*/ 17 w 678"/>
                <a:gd name="T73" fmla="*/ 849 h 2452"/>
                <a:gd name="T74" fmla="*/ 596 w 678"/>
                <a:gd name="T75" fmla="*/ 1482 h 2452"/>
                <a:gd name="T76" fmla="*/ 186 w 678"/>
                <a:gd name="T77" fmla="*/ 966 h 2452"/>
                <a:gd name="T78" fmla="*/ 241 w 678"/>
                <a:gd name="T79" fmla="*/ 1021 h 2452"/>
                <a:gd name="T80" fmla="*/ 476 w 678"/>
                <a:gd name="T81" fmla="*/ 1264 h 2452"/>
                <a:gd name="T82" fmla="*/ 427 w 678"/>
                <a:gd name="T83" fmla="*/ 1138 h 2452"/>
                <a:gd name="T84" fmla="*/ 531 w 678"/>
                <a:gd name="T85" fmla="*/ 1269 h 2452"/>
                <a:gd name="T86" fmla="*/ 152 w 678"/>
                <a:gd name="T87" fmla="*/ 735 h 2452"/>
                <a:gd name="T88" fmla="*/ 663 w 678"/>
                <a:gd name="T89" fmla="*/ 1294 h 2452"/>
                <a:gd name="T90" fmla="*/ 164 w 678"/>
                <a:gd name="T91" fmla="*/ 662 h 2452"/>
                <a:gd name="T92" fmla="*/ 214 w 678"/>
                <a:gd name="T93" fmla="*/ 708 h 2452"/>
                <a:gd name="T94" fmla="*/ 233 w 678"/>
                <a:gd name="T95" fmla="*/ 638 h 2452"/>
                <a:gd name="T96" fmla="*/ 292 w 678"/>
                <a:gd name="T97" fmla="*/ 705 h 2452"/>
                <a:gd name="T98" fmla="*/ 135 w 678"/>
                <a:gd name="T99" fmla="*/ 393 h 2452"/>
                <a:gd name="T100" fmla="*/ 229 w 678"/>
                <a:gd name="T101" fmla="*/ 528 h 2452"/>
                <a:gd name="T102" fmla="*/ 485 w 678"/>
                <a:gd name="T103" fmla="*/ 802 h 2452"/>
                <a:gd name="T104" fmla="*/ 62 w 678"/>
                <a:gd name="T105" fmla="*/ 199 h 2452"/>
                <a:gd name="T106" fmla="*/ 244 w 678"/>
                <a:gd name="T107" fmla="*/ 432 h 2452"/>
                <a:gd name="T108" fmla="*/ 508 w 678"/>
                <a:gd name="T109" fmla="*/ 730 h 2452"/>
                <a:gd name="T110" fmla="*/ 88 w 678"/>
                <a:gd name="T111" fmla="*/ 129 h 2452"/>
                <a:gd name="T112" fmla="*/ 362 w 678"/>
                <a:gd name="T113" fmla="*/ 415 h 2452"/>
                <a:gd name="T114" fmla="*/ 618 w 678"/>
                <a:gd name="T115" fmla="*/ 698 h 2452"/>
                <a:gd name="T116" fmla="*/ 225 w 678"/>
                <a:gd name="T117" fmla="*/ 130 h 2452"/>
                <a:gd name="T118" fmla="*/ 478 w 678"/>
                <a:gd name="T119" fmla="*/ 420 h 2452"/>
                <a:gd name="T120" fmla="*/ 627 w 678"/>
                <a:gd name="T121" fmla="*/ 591 h 2452"/>
                <a:gd name="T122" fmla="*/ 543 w 678"/>
                <a:gd name="T123" fmla="*/ 384 h 24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78" h="2452">
                  <a:moveTo>
                    <a:pt x="0" y="1739"/>
                  </a:moveTo>
                  <a:lnTo>
                    <a:pt x="0" y="1710"/>
                  </a:lnTo>
                  <a:lnTo>
                    <a:pt x="47" y="1762"/>
                  </a:lnTo>
                  <a:lnTo>
                    <a:pt x="83" y="1804"/>
                  </a:lnTo>
                  <a:lnTo>
                    <a:pt x="97" y="1822"/>
                  </a:lnTo>
                  <a:lnTo>
                    <a:pt x="108" y="1836"/>
                  </a:lnTo>
                  <a:lnTo>
                    <a:pt x="114" y="1844"/>
                  </a:lnTo>
                  <a:lnTo>
                    <a:pt x="115" y="1848"/>
                  </a:lnTo>
                  <a:lnTo>
                    <a:pt x="111" y="1847"/>
                  </a:lnTo>
                  <a:lnTo>
                    <a:pt x="105" y="1842"/>
                  </a:lnTo>
                  <a:lnTo>
                    <a:pt x="94" y="1833"/>
                  </a:lnTo>
                  <a:lnTo>
                    <a:pt x="80" y="1820"/>
                  </a:lnTo>
                  <a:lnTo>
                    <a:pt x="44" y="1785"/>
                  </a:lnTo>
                  <a:lnTo>
                    <a:pt x="0" y="1739"/>
                  </a:lnTo>
                  <a:close/>
                  <a:moveTo>
                    <a:pt x="0" y="1661"/>
                  </a:moveTo>
                  <a:lnTo>
                    <a:pt x="0" y="1640"/>
                  </a:lnTo>
                  <a:lnTo>
                    <a:pt x="20" y="1660"/>
                  </a:lnTo>
                  <a:lnTo>
                    <a:pt x="43" y="1682"/>
                  </a:lnTo>
                  <a:lnTo>
                    <a:pt x="68" y="1708"/>
                  </a:lnTo>
                  <a:lnTo>
                    <a:pt x="95" y="1737"/>
                  </a:lnTo>
                  <a:lnTo>
                    <a:pt x="144" y="1790"/>
                  </a:lnTo>
                  <a:lnTo>
                    <a:pt x="182" y="1834"/>
                  </a:lnTo>
                  <a:lnTo>
                    <a:pt x="197" y="1853"/>
                  </a:lnTo>
                  <a:lnTo>
                    <a:pt x="207" y="1867"/>
                  </a:lnTo>
                  <a:lnTo>
                    <a:pt x="213" y="1877"/>
                  </a:lnTo>
                  <a:lnTo>
                    <a:pt x="215" y="1881"/>
                  </a:lnTo>
                  <a:lnTo>
                    <a:pt x="211" y="1880"/>
                  </a:lnTo>
                  <a:lnTo>
                    <a:pt x="202" y="1873"/>
                  </a:lnTo>
                  <a:lnTo>
                    <a:pt x="190" y="1863"/>
                  </a:lnTo>
                  <a:lnTo>
                    <a:pt x="174" y="1847"/>
                  </a:lnTo>
                  <a:lnTo>
                    <a:pt x="133" y="1807"/>
                  </a:lnTo>
                  <a:lnTo>
                    <a:pt x="84" y="1756"/>
                  </a:lnTo>
                  <a:lnTo>
                    <a:pt x="60" y="1730"/>
                  </a:lnTo>
                  <a:lnTo>
                    <a:pt x="38" y="1705"/>
                  </a:lnTo>
                  <a:lnTo>
                    <a:pt x="17" y="1681"/>
                  </a:lnTo>
                  <a:lnTo>
                    <a:pt x="0" y="1661"/>
                  </a:lnTo>
                  <a:close/>
                  <a:moveTo>
                    <a:pt x="0" y="1625"/>
                  </a:moveTo>
                  <a:lnTo>
                    <a:pt x="0" y="1594"/>
                  </a:lnTo>
                  <a:lnTo>
                    <a:pt x="43" y="1642"/>
                  </a:lnTo>
                  <a:lnTo>
                    <a:pt x="78" y="1683"/>
                  </a:lnTo>
                  <a:lnTo>
                    <a:pt x="91" y="1700"/>
                  </a:lnTo>
                  <a:lnTo>
                    <a:pt x="101" y="1713"/>
                  </a:lnTo>
                  <a:lnTo>
                    <a:pt x="106" y="1721"/>
                  </a:lnTo>
                  <a:lnTo>
                    <a:pt x="107" y="1725"/>
                  </a:lnTo>
                  <a:lnTo>
                    <a:pt x="104" y="1725"/>
                  </a:lnTo>
                  <a:lnTo>
                    <a:pt x="97" y="1720"/>
                  </a:lnTo>
                  <a:lnTo>
                    <a:pt x="88" y="1713"/>
                  </a:lnTo>
                  <a:lnTo>
                    <a:pt x="75" y="1701"/>
                  </a:lnTo>
                  <a:lnTo>
                    <a:pt x="41" y="1667"/>
                  </a:lnTo>
                  <a:lnTo>
                    <a:pt x="0" y="1625"/>
                  </a:lnTo>
                  <a:close/>
                  <a:moveTo>
                    <a:pt x="0" y="1573"/>
                  </a:moveTo>
                  <a:lnTo>
                    <a:pt x="0" y="1559"/>
                  </a:lnTo>
                  <a:lnTo>
                    <a:pt x="7" y="1568"/>
                  </a:lnTo>
                  <a:lnTo>
                    <a:pt x="11" y="1574"/>
                  </a:lnTo>
                  <a:lnTo>
                    <a:pt x="13" y="1579"/>
                  </a:lnTo>
                  <a:lnTo>
                    <a:pt x="13" y="1582"/>
                  </a:lnTo>
                  <a:lnTo>
                    <a:pt x="12" y="1582"/>
                  </a:lnTo>
                  <a:lnTo>
                    <a:pt x="10" y="1581"/>
                  </a:lnTo>
                  <a:lnTo>
                    <a:pt x="6" y="1578"/>
                  </a:lnTo>
                  <a:lnTo>
                    <a:pt x="0" y="1573"/>
                  </a:lnTo>
                  <a:close/>
                  <a:moveTo>
                    <a:pt x="0" y="1490"/>
                  </a:moveTo>
                  <a:lnTo>
                    <a:pt x="0" y="1460"/>
                  </a:lnTo>
                  <a:lnTo>
                    <a:pt x="11" y="1472"/>
                  </a:lnTo>
                  <a:lnTo>
                    <a:pt x="23" y="1484"/>
                  </a:lnTo>
                  <a:lnTo>
                    <a:pt x="36" y="1497"/>
                  </a:lnTo>
                  <a:lnTo>
                    <a:pt x="48" y="1511"/>
                  </a:lnTo>
                  <a:lnTo>
                    <a:pt x="90" y="1558"/>
                  </a:lnTo>
                  <a:lnTo>
                    <a:pt x="124" y="1598"/>
                  </a:lnTo>
                  <a:lnTo>
                    <a:pt x="137" y="1614"/>
                  </a:lnTo>
                  <a:lnTo>
                    <a:pt x="146" y="1627"/>
                  </a:lnTo>
                  <a:lnTo>
                    <a:pt x="151" y="1636"/>
                  </a:lnTo>
                  <a:lnTo>
                    <a:pt x="152" y="1640"/>
                  </a:lnTo>
                  <a:lnTo>
                    <a:pt x="149" y="1639"/>
                  </a:lnTo>
                  <a:lnTo>
                    <a:pt x="142" y="1635"/>
                  </a:lnTo>
                  <a:lnTo>
                    <a:pt x="130" y="1625"/>
                  </a:lnTo>
                  <a:lnTo>
                    <a:pt x="116" y="1612"/>
                  </a:lnTo>
                  <a:lnTo>
                    <a:pt x="79" y="1575"/>
                  </a:lnTo>
                  <a:lnTo>
                    <a:pt x="36" y="1530"/>
                  </a:lnTo>
                  <a:lnTo>
                    <a:pt x="26" y="1519"/>
                  </a:lnTo>
                  <a:lnTo>
                    <a:pt x="17" y="1510"/>
                  </a:lnTo>
                  <a:lnTo>
                    <a:pt x="9" y="1500"/>
                  </a:lnTo>
                  <a:lnTo>
                    <a:pt x="0" y="1490"/>
                  </a:lnTo>
                  <a:close/>
                  <a:moveTo>
                    <a:pt x="0" y="1441"/>
                  </a:moveTo>
                  <a:lnTo>
                    <a:pt x="0" y="1408"/>
                  </a:lnTo>
                  <a:lnTo>
                    <a:pt x="35" y="1448"/>
                  </a:lnTo>
                  <a:lnTo>
                    <a:pt x="62" y="1482"/>
                  </a:lnTo>
                  <a:lnTo>
                    <a:pt x="71" y="1495"/>
                  </a:lnTo>
                  <a:lnTo>
                    <a:pt x="79" y="1504"/>
                  </a:lnTo>
                  <a:lnTo>
                    <a:pt x="82" y="1512"/>
                  </a:lnTo>
                  <a:lnTo>
                    <a:pt x="83" y="1516"/>
                  </a:lnTo>
                  <a:lnTo>
                    <a:pt x="81" y="1516"/>
                  </a:lnTo>
                  <a:lnTo>
                    <a:pt x="76" y="1513"/>
                  </a:lnTo>
                  <a:lnTo>
                    <a:pt x="68" y="1506"/>
                  </a:lnTo>
                  <a:lnTo>
                    <a:pt x="57" y="1498"/>
                  </a:lnTo>
                  <a:lnTo>
                    <a:pt x="32" y="1473"/>
                  </a:lnTo>
                  <a:lnTo>
                    <a:pt x="0" y="1441"/>
                  </a:lnTo>
                  <a:close/>
                  <a:moveTo>
                    <a:pt x="0" y="1382"/>
                  </a:moveTo>
                  <a:lnTo>
                    <a:pt x="0" y="1361"/>
                  </a:lnTo>
                  <a:lnTo>
                    <a:pt x="12" y="1376"/>
                  </a:lnTo>
                  <a:lnTo>
                    <a:pt x="21" y="1388"/>
                  </a:lnTo>
                  <a:lnTo>
                    <a:pt x="25" y="1396"/>
                  </a:lnTo>
                  <a:lnTo>
                    <a:pt x="26" y="1401"/>
                  </a:lnTo>
                  <a:lnTo>
                    <a:pt x="24" y="1401"/>
                  </a:lnTo>
                  <a:lnTo>
                    <a:pt x="19" y="1397"/>
                  </a:lnTo>
                  <a:lnTo>
                    <a:pt x="10" y="1392"/>
                  </a:lnTo>
                  <a:lnTo>
                    <a:pt x="0" y="1382"/>
                  </a:lnTo>
                  <a:close/>
                  <a:moveTo>
                    <a:pt x="0" y="1209"/>
                  </a:moveTo>
                  <a:lnTo>
                    <a:pt x="0" y="1188"/>
                  </a:lnTo>
                  <a:lnTo>
                    <a:pt x="16" y="1202"/>
                  </a:lnTo>
                  <a:lnTo>
                    <a:pt x="36" y="1221"/>
                  </a:lnTo>
                  <a:lnTo>
                    <a:pt x="59" y="1244"/>
                  </a:lnTo>
                  <a:lnTo>
                    <a:pt x="82" y="1270"/>
                  </a:lnTo>
                  <a:lnTo>
                    <a:pt x="119" y="1311"/>
                  </a:lnTo>
                  <a:lnTo>
                    <a:pt x="147" y="1347"/>
                  </a:lnTo>
                  <a:lnTo>
                    <a:pt x="158" y="1361"/>
                  </a:lnTo>
                  <a:lnTo>
                    <a:pt x="165" y="1371"/>
                  </a:lnTo>
                  <a:lnTo>
                    <a:pt x="170" y="1380"/>
                  </a:lnTo>
                  <a:lnTo>
                    <a:pt x="170" y="1383"/>
                  </a:lnTo>
                  <a:lnTo>
                    <a:pt x="169" y="1384"/>
                  </a:lnTo>
                  <a:lnTo>
                    <a:pt x="166" y="1383"/>
                  </a:lnTo>
                  <a:lnTo>
                    <a:pt x="164" y="1382"/>
                  </a:lnTo>
                  <a:lnTo>
                    <a:pt x="160" y="1380"/>
                  </a:lnTo>
                  <a:lnTo>
                    <a:pt x="150" y="1373"/>
                  </a:lnTo>
                  <a:lnTo>
                    <a:pt x="138" y="1361"/>
                  </a:lnTo>
                  <a:lnTo>
                    <a:pt x="107" y="1330"/>
                  </a:lnTo>
                  <a:lnTo>
                    <a:pt x="69" y="1291"/>
                  </a:lnTo>
                  <a:lnTo>
                    <a:pt x="49" y="1268"/>
                  </a:lnTo>
                  <a:lnTo>
                    <a:pt x="30" y="1246"/>
                  </a:lnTo>
                  <a:lnTo>
                    <a:pt x="14" y="1226"/>
                  </a:lnTo>
                  <a:lnTo>
                    <a:pt x="0" y="1209"/>
                  </a:lnTo>
                  <a:close/>
                  <a:moveTo>
                    <a:pt x="0" y="1146"/>
                  </a:moveTo>
                  <a:lnTo>
                    <a:pt x="0" y="1120"/>
                  </a:lnTo>
                  <a:lnTo>
                    <a:pt x="14" y="1133"/>
                  </a:lnTo>
                  <a:lnTo>
                    <a:pt x="29" y="1148"/>
                  </a:lnTo>
                  <a:lnTo>
                    <a:pt x="46" y="1166"/>
                  </a:lnTo>
                  <a:lnTo>
                    <a:pt x="64" y="1186"/>
                  </a:lnTo>
                  <a:lnTo>
                    <a:pt x="98" y="1225"/>
                  </a:lnTo>
                  <a:lnTo>
                    <a:pt x="125" y="1259"/>
                  </a:lnTo>
                  <a:lnTo>
                    <a:pt x="136" y="1272"/>
                  </a:lnTo>
                  <a:lnTo>
                    <a:pt x="143" y="1283"/>
                  </a:lnTo>
                  <a:lnTo>
                    <a:pt x="147" y="1292"/>
                  </a:lnTo>
                  <a:lnTo>
                    <a:pt x="148" y="1295"/>
                  </a:lnTo>
                  <a:lnTo>
                    <a:pt x="147" y="1296"/>
                  </a:lnTo>
                  <a:lnTo>
                    <a:pt x="145" y="1295"/>
                  </a:lnTo>
                  <a:lnTo>
                    <a:pt x="142" y="1294"/>
                  </a:lnTo>
                  <a:lnTo>
                    <a:pt x="138" y="1292"/>
                  </a:lnTo>
                  <a:lnTo>
                    <a:pt x="129" y="1284"/>
                  </a:lnTo>
                  <a:lnTo>
                    <a:pt x="117" y="1273"/>
                  </a:lnTo>
                  <a:lnTo>
                    <a:pt x="87" y="1244"/>
                  </a:lnTo>
                  <a:lnTo>
                    <a:pt x="51" y="1205"/>
                  </a:lnTo>
                  <a:lnTo>
                    <a:pt x="37" y="1189"/>
                  </a:lnTo>
                  <a:lnTo>
                    <a:pt x="24" y="1174"/>
                  </a:lnTo>
                  <a:lnTo>
                    <a:pt x="11" y="1160"/>
                  </a:lnTo>
                  <a:lnTo>
                    <a:pt x="0" y="1146"/>
                  </a:lnTo>
                  <a:close/>
                  <a:moveTo>
                    <a:pt x="0" y="1078"/>
                  </a:moveTo>
                  <a:lnTo>
                    <a:pt x="0" y="1050"/>
                  </a:lnTo>
                  <a:lnTo>
                    <a:pt x="13" y="1063"/>
                  </a:lnTo>
                  <a:lnTo>
                    <a:pt x="26" y="1076"/>
                  </a:lnTo>
                  <a:lnTo>
                    <a:pt x="40" y="1091"/>
                  </a:lnTo>
                  <a:lnTo>
                    <a:pt x="55" y="1108"/>
                  </a:lnTo>
                  <a:lnTo>
                    <a:pt x="89" y="1146"/>
                  </a:lnTo>
                  <a:lnTo>
                    <a:pt x="116" y="1179"/>
                  </a:lnTo>
                  <a:lnTo>
                    <a:pt x="124" y="1192"/>
                  </a:lnTo>
                  <a:lnTo>
                    <a:pt x="132" y="1203"/>
                  </a:lnTo>
                  <a:lnTo>
                    <a:pt x="135" y="1211"/>
                  </a:lnTo>
                  <a:lnTo>
                    <a:pt x="136" y="1215"/>
                  </a:lnTo>
                  <a:lnTo>
                    <a:pt x="135" y="1215"/>
                  </a:lnTo>
                  <a:lnTo>
                    <a:pt x="133" y="1215"/>
                  </a:lnTo>
                  <a:lnTo>
                    <a:pt x="130" y="1213"/>
                  </a:lnTo>
                  <a:lnTo>
                    <a:pt x="127" y="1211"/>
                  </a:lnTo>
                  <a:lnTo>
                    <a:pt x="118" y="1204"/>
                  </a:lnTo>
                  <a:lnTo>
                    <a:pt x="106" y="1193"/>
                  </a:lnTo>
                  <a:lnTo>
                    <a:pt x="78" y="1165"/>
                  </a:lnTo>
                  <a:lnTo>
                    <a:pt x="43" y="1129"/>
                  </a:lnTo>
                  <a:lnTo>
                    <a:pt x="32" y="1116"/>
                  </a:lnTo>
                  <a:lnTo>
                    <a:pt x="21" y="1103"/>
                  </a:lnTo>
                  <a:lnTo>
                    <a:pt x="10" y="1090"/>
                  </a:lnTo>
                  <a:lnTo>
                    <a:pt x="0" y="1078"/>
                  </a:lnTo>
                  <a:close/>
                  <a:moveTo>
                    <a:pt x="0" y="1006"/>
                  </a:moveTo>
                  <a:lnTo>
                    <a:pt x="0" y="979"/>
                  </a:lnTo>
                  <a:lnTo>
                    <a:pt x="13" y="992"/>
                  </a:lnTo>
                  <a:lnTo>
                    <a:pt x="27" y="1006"/>
                  </a:lnTo>
                  <a:lnTo>
                    <a:pt x="42" y="1022"/>
                  </a:lnTo>
                  <a:lnTo>
                    <a:pt x="59" y="1039"/>
                  </a:lnTo>
                  <a:lnTo>
                    <a:pt x="91" y="1076"/>
                  </a:lnTo>
                  <a:lnTo>
                    <a:pt x="116" y="1108"/>
                  </a:lnTo>
                  <a:lnTo>
                    <a:pt x="124" y="1120"/>
                  </a:lnTo>
                  <a:lnTo>
                    <a:pt x="132" y="1131"/>
                  </a:lnTo>
                  <a:lnTo>
                    <a:pt x="135" y="1138"/>
                  </a:lnTo>
                  <a:lnTo>
                    <a:pt x="135" y="1143"/>
                  </a:lnTo>
                  <a:lnTo>
                    <a:pt x="134" y="1143"/>
                  </a:lnTo>
                  <a:lnTo>
                    <a:pt x="132" y="1143"/>
                  </a:lnTo>
                  <a:lnTo>
                    <a:pt x="130" y="1141"/>
                  </a:lnTo>
                  <a:lnTo>
                    <a:pt x="127" y="1138"/>
                  </a:lnTo>
                  <a:lnTo>
                    <a:pt x="118" y="1132"/>
                  </a:lnTo>
                  <a:lnTo>
                    <a:pt x="107" y="1122"/>
                  </a:lnTo>
                  <a:lnTo>
                    <a:pt x="79" y="1095"/>
                  </a:lnTo>
                  <a:lnTo>
                    <a:pt x="46" y="1060"/>
                  </a:lnTo>
                  <a:lnTo>
                    <a:pt x="33" y="1046"/>
                  </a:lnTo>
                  <a:lnTo>
                    <a:pt x="21" y="1032"/>
                  </a:lnTo>
                  <a:lnTo>
                    <a:pt x="10" y="1019"/>
                  </a:lnTo>
                  <a:lnTo>
                    <a:pt x="0" y="1006"/>
                  </a:lnTo>
                  <a:close/>
                  <a:moveTo>
                    <a:pt x="0" y="927"/>
                  </a:moveTo>
                  <a:lnTo>
                    <a:pt x="0" y="906"/>
                  </a:lnTo>
                  <a:lnTo>
                    <a:pt x="14" y="918"/>
                  </a:lnTo>
                  <a:lnTo>
                    <a:pt x="30" y="934"/>
                  </a:lnTo>
                  <a:lnTo>
                    <a:pt x="50" y="955"/>
                  </a:lnTo>
                  <a:lnTo>
                    <a:pt x="71" y="978"/>
                  </a:lnTo>
                  <a:lnTo>
                    <a:pt x="102" y="1013"/>
                  </a:lnTo>
                  <a:lnTo>
                    <a:pt x="127" y="1043"/>
                  </a:lnTo>
                  <a:lnTo>
                    <a:pt x="135" y="1056"/>
                  </a:lnTo>
                  <a:lnTo>
                    <a:pt x="141" y="1066"/>
                  </a:lnTo>
                  <a:lnTo>
                    <a:pt x="145" y="1074"/>
                  </a:lnTo>
                  <a:lnTo>
                    <a:pt x="145" y="1077"/>
                  </a:lnTo>
                  <a:lnTo>
                    <a:pt x="144" y="1078"/>
                  </a:lnTo>
                  <a:lnTo>
                    <a:pt x="142" y="1078"/>
                  </a:lnTo>
                  <a:lnTo>
                    <a:pt x="139" y="1076"/>
                  </a:lnTo>
                  <a:lnTo>
                    <a:pt x="136" y="1074"/>
                  </a:lnTo>
                  <a:lnTo>
                    <a:pt x="128" y="1067"/>
                  </a:lnTo>
                  <a:lnTo>
                    <a:pt x="117" y="1059"/>
                  </a:lnTo>
                  <a:lnTo>
                    <a:pt x="91" y="1033"/>
                  </a:lnTo>
                  <a:lnTo>
                    <a:pt x="59" y="998"/>
                  </a:lnTo>
                  <a:lnTo>
                    <a:pt x="41" y="978"/>
                  </a:lnTo>
                  <a:lnTo>
                    <a:pt x="25" y="959"/>
                  </a:lnTo>
                  <a:lnTo>
                    <a:pt x="11" y="942"/>
                  </a:lnTo>
                  <a:lnTo>
                    <a:pt x="0" y="927"/>
                  </a:lnTo>
                  <a:close/>
                  <a:moveTo>
                    <a:pt x="0" y="754"/>
                  </a:moveTo>
                  <a:lnTo>
                    <a:pt x="0" y="744"/>
                  </a:lnTo>
                  <a:lnTo>
                    <a:pt x="3" y="751"/>
                  </a:lnTo>
                  <a:lnTo>
                    <a:pt x="3" y="754"/>
                  </a:lnTo>
                  <a:lnTo>
                    <a:pt x="2" y="755"/>
                  </a:lnTo>
                  <a:lnTo>
                    <a:pt x="0" y="754"/>
                  </a:lnTo>
                  <a:close/>
                  <a:moveTo>
                    <a:pt x="0" y="678"/>
                  </a:moveTo>
                  <a:lnTo>
                    <a:pt x="0" y="645"/>
                  </a:lnTo>
                  <a:lnTo>
                    <a:pt x="22" y="671"/>
                  </a:lnTo>
                  <a:lnTo>
                    <a:pt x="38" y="694"/>
                  </a:lnTo>
                  <a:lnTo>
                    <a:pt x="44" y="702"/>
                  </a:lnTo>
                  <a:lnTo>
                    <a:pt x="48" y="710"/>
                  </a:lnTo>
                  <a:lnTo>
                    <a:pt x="50" y="715"/>
                  </a:lnTo>
                  <a:lnTo>
                    <a:pt x="50" y="719"/>
                  </a:lnTo>
                  <a:lnTo>
                    <a:pt x="49" y="719"/>
                  </a:lnTo>
                  <a:lnTo>
                    <a:pt x="44" y="717"/>
                  </a:lnTo>
                  <a:lnTo>
                    <a:pt x="40" y="714"/>
                  </a:lnTo>
                  <a:lnTo>
                    <a:pt x="34" y="710"/>
                  </a:lnTo>
                  <a:lnTo>
                    <a:pt x="19" y="696"/>
                  </a:lnTo>
                  <a:lnTo>
                    <a:pt x="0" y="678"/>
                  </a:lnTo>
                  <a:close/>
                  <a:moveTo>
                    <a:pt x="0" y="580"/>
                  </a:moveTo>
                  <a:lnTo>
                    <a:pt x="0" y="557"/>
                  </a:lnTo>
                  <a:lnTo>
                    <a:pt x="11" y="566"/>
                  </a:lnTo>
                  <a:lnTo>
                    <a:pt x="23" y="577"/>
                  </a:lnTo>
                  <a:lnTo>
                    <a:pt x="36" y="591"/>
                  </a:lnTo>
                  <a:lnTo>
                    <a:pt x="49" y="606"/>
                  </a:lnTo>
                  <a:lnTo>
                    <a:pt x="74" y="635"/>
                  </a:lnTo>
                  <a:lnTo>
                    <a:pt x="92" y="660"/>
                  </a:lnTo>
                  <a:lnTo>
                    <a:pt x="100" y="671"/>
                  </a:lnTo>
                  <a:lnTo>
                    <a:pt x="104" y="679"/>
                  </a:lnTo>
                  <a:lnTo>
                    <a:pt x="106" y="685"/>
                  </a:lnTo>
                  <a:lnTo>
                    <a:pt x="106" y="688"/>
                  </a:lnTo>
                  <a:lnTo>
                    <a:pt x="105" y="689"/>
                  </a:lnTo>
                  <a:lnTo>
                    <a:pt x="104" y="688"/>
                  </a:lnTo>
                  <a:lnTo>
                    <a:pt x="102" y="688"/>
                  </a:lnTo>
                  <a:lnTo>
                    <a:pt x="98" y="686"/>
                  </a:lnTo>
                  <a:lnTo>
                    <a:pt x="92" y="682"/>
                  </a:lnTo>
                  <a:lnTo>
                    <a:pt x="83" y="674"/>
                  </a:lnTo>
                  <a:lnTo>
                    <a:pt x="62" y="653"/>
                  </a:lnTo>
                  <a:lnTo>
                    <a:pt x="37" y="626"/>
                  </a:lnTo>
                  <a:lnTo>
                    <a:pt x="26" y="614"/>
                  </a:lnTo>
                  <a:lnTo>
                    <a:pt x="16" y="602"/>
                  </a:lnTo>
                  <a:lnTo>
                    <a:pt x="8" y="591"/>
                  </a:lnTo>
                  <a:lnTo>
                    <a:pt x="0" y="580"/>
                  </a:lnTo>
                  <a:close/>
                  <a:moveTo>
                    <a:pt x="0" y="477"/>
                  </a:moveTo>
                  <a:lnTo>
                    <a:pt x="0" y="457"/>
                  </a:lnTo>
                  <a:lnTo>
                    <a:pt x="7" y="466"/>
                  </a:lnTo>
                  <a:lnTo>
                    <a:pt x="10" y="474"/>
                  </a:lnTo>
                  <a:lnTo>
                    <a:pt x="12" y="479"/>
                  </a:lnTo>
                  <a:lnTo>
                    <a:pt x="12" y="482"/>
                  </a:lnTo>
                  <a:lnTo>
                    <a:pt x="11" y="483"/>
                  </a:lnTo>
                  <a:lnTo>
                    <a:pt x="9" y="482"/>
                  </a:lnTo>
                  <a:lnTo>
                    <a:pt x="5" y="480"/>
                  </a:lnTo>
                  <a:lnTo>
                    <a:pt x="0" y="477"/>
                  </a:lnTo>
                  <a:close/>
                  <a:moveTo>
                    <a:pt x="0" y="376"/>
                  </a:moveTo>
                  <a:lnTo>
                    <a:pt x="0" y="353"/>
                  </a:lnTo>
                  <a:lnTo>
                    <a:pt x="10" y="361"/>
                  </a:lnTo>
                  <a:lnTo>
                    <a:pt x="20" y="372"/>
                  </a:lnTo>
                  <a:lnTo>
                    <a:pt x="32" y="384"/>
                  </a:lnTo>
                  <a:lnTo>
                    <a:pt x="43" y="398"/>
                  </a:lnTo>
                  <a:lnTo>
                    <a:pt x="65" y="423"/>
                  </a:lnTo>
                  <a:lnTo>
                    <a:pt x="81" y="446"/>
                  </a:lnTo>
                  <a:lnTo>
                    <a:pt x="87" y="454"/>
                  </a:lnTo>
                  <a:lnTo>
                    <a:pt x="91" y="462"/>
                  </a:lnTo>
                  <a:lnTo>
                    <a:pt x="93" y="467"/>
                  </a:lnTo>
                  <a:lnTo>
                    <a:pt x="93" y="470"/>
                  </a:lnTo>
                  <a:lnTo>
                    <a:pt x="91" y="471"/>
                  </a:lnTo>
                  <a:lnTo>
                    <a:pt x="87" y="469"/>
                  </a:lnTo>
                  <a:lnTo>
                    <a:pt x="80" y="465"/>
                  </a:lnTo>
                  <a:lnTo>
                    <a:pt x="73" y="458"/>
                  </a:lnTo>
                  <a:lnTo>
                    <a:pt x="54" y="440"/>
                  </a:lnTo>
                  <a:lnTo>
                    <a:pt x="33" y="416"/>
                  </a:lnTo>
                  <a:lnTo>
                    <a:pt x="23" y="406"/>
                  </a:lnTo>
                  <a:lnTo>
                    <a:pt x="15" y="395"/>
                  </a:lnTo>
                  <a:lnTo>
                    <a:pt x="7" y="385"/>
                  </a:lnTo>
                  <a:lnTo>
                    <a:pt x="0" y="376"/>
                  </a:lnTo>
                  <a:close/>
                  <a:moveTo>
                    <a:pt x="0" y="267"/>
                  </a:moveTo>
                  <a:lnTo>
                    <a:pt x="0" y="238"/>
                  </a:lnTo>
                  <a:lnTo>
                    <a:pt x="19" y="261"/>
                  </a:lnTo>
                  <a:lnTo>
                    <a:pt x="34" y="280"/>
                  </a:lnTo>
                  <a:lnTo>
                    <a:pt x="38" y="289"/>
                  </a:lnTo>
                  <a:lnTo>
                    <a:pt x="42" y="296"/>
                  </a:lnTo>
                  <a:lnTo>
                    <a:pt x="43" y="300"/>
                  </a:lnTo>
                  <a:lnTo>
                    <a:pt x="43" y="303"/>
                  </a:lnTo>
                  <a:lnTo>
                    <a:pt x="42" y="304"/>
                  </a:lnTo>
                  <a:lnTo>
                    <a:pt x="39" y="303"/>
                  </a:lnTo>
                  <a:lnTo>
                    <a:pt x="35" y="301"/>
                  </a:lnTo>
                  <a:lnTo>
                    <a:pt x="29" y="297"/>
                  </a:lnTo>
                  <a:lnTo>
                    <a:pt x="16" y="285"/>
                  </a:lnTo>
                  <a:lnTo>
                    <a:pt x="0" y="267"/>
                  </a:lnTo>
                  <a:close/>
                  <a:moveTo>
                    <a:pt x="0" y="148"/>
                  </a:moveTo>
                  <a:lnTo>
                    <a:pt x="0" y="123"/>
                  </a:lnTo>
                  <a:lnTo>
                    <a:pt x="10" y="137"/>
                  </a:lnTo>
                  <a:lnTo>
                    <a:pt x="16" y="148"/>
                  </a:lnTo>
                  <a:lnTo>
                    <a:pt x="21" y="155"/>
                  </a:lnTo>
                  <a:lnTo>
                    <a:pt x="21" y="161"/>
                  </a:lnTo>
                  <a:lnTo>
                    <a:pt x="19" y="161"/>
                  </a:lnTo>
                  <a:lnTo>
                    <a:pt x="14" y="158"/>
                  </a:lnTo>
                  <a:lnTo>
                    <a:pt x="8" y="154"/>
                  </a:lnTo>
                  <a:lnTo>
                    <a:pt x="0" y="148"/>
                  </a:lnTo>
                  <a:close/>
                  <a:moveTo>
                    <a:pt x="0" y="25"/>
                  </a:moveTo>
                  <a:lnTo>
                    <a:pt x="0" y="0"/>
                  </a:lnTo>
                  <a:lnTo>
                    <a:pt x="10" y="14"/>
                  </a:lnTo>
                  <a:lnTo>
                    <a:pt x="17" y="26"/>
                  </a:lnTo>
                  <a:lnTo>
                    <a:pt x="21" y="30"/>
                  </a:lnTo>
                  <a:lnTo>
                    <a:pt x="22" y="34"/>
                  </a:lnTo>
                  <a:lnTo>
                    <a:pt x="23" y="38"/>
                  </a:lnTo>
                  <a:lnTo>
                    <a:pt x="23" y="39"/>
                  </a:lnTo>
                  <a:lnTo>
                    <a:pt x="22" y="40"/>
                  </a:lnTo>
                  <a:lnTo>
                    <a:pt x="20" y="40"/>
                  </a:lnTo>
                  <a:lnTo>
                    <a:pt x="17" y="39"/>
                  </a:lnTo>
                  <a:lnTo>
                    <a:pt x="15" y="38"/>
                  </a:lnTo>
                  <a:lnTo>
                    <a:pt x="9" y="32"/>
                  </a:lnTo>
                  <a:lnTo>
                    <a:pt x="0" y="25"/>
                  </a:lnTo>
                  <a:close/>
                  <a:moveTo>
                    <a:pt x="678" y="376"/>
                  </a:moveTo>
                  <a:lnTo>
                    <a:pt x="678" y="395"/>
                  </a:lnTo>
                  <a:lnTo>
                    <a:pt x="674" y="387"/>
                  </a:lnTo>
                  <a:lnTo>
                    <a:pt x="672" y="382"/>
                  </a:lnTo>
                  <a:lnTo>
                    <a:pt x="670" y="378"/>
                  </a:lnTo>
                  <a:lnTo>
                    <a:pt x="671" y="374"/>
                  </a:lnTo>
                  <a:lnTo>
                    <a:pt x="672" y="374"/>
                  </a:lnTo>
                  <a:lnTo>
                    <a:pt x="673" y="374"/>
                  </a:lnTo>
                  <a:lnTo>
                    <a:pt x="675" y="374"/>
                  </a:lnTo>
                  <a:lnTo>
                    <a:pt x="678" y="376"/>
                  </a:lnTo>
                  <a:close/>
                  <a:moveTo>
                    <a:pt x="678" y="511"/>
                  </a:moveTo>
                  <a:lnTo>
                    <a:pt x="678" y="538"/>
                  </a:lnTo>
                  <a:lnTo>
                    <a:pt x="667" y="524"/>
                  </a:lnTo>
                  <a:lnTo>
                    <a:pt x="660" y="512"/>
                  </a:lnTo>
                  <a:lnTo>
                    <a:pt x="657" y="507"/>
                  </a:lnTo>
                  <a:lnTo>
                    <a:pt x="655" y="503"/>
                  </a:lnTo>
                  <a:lnTo>
                    <a:pt x="654" y="499"/>
                  </a:lnTo>
                  <a:lnTo>
                    <a:pt x="655" y="497"/>
                  </a:lnTo>
                  <a:lnTo>
                    <a:pt x="655" y="497"/>
                  </a:lnTo>
                  <a:lnTo>
                    <a:pt x="658" y="497"/>
                  </a:lnTo>
                  <a:lnTo>
                    <a:pt x="660" y="497"/>
                  </a:lnTo>
                  <a:lnTo>
                    <a:pt x="663" y="499"/>
                  </a:lnTo>
                  <a:lnTo>
                    <a:pt x="670" y="504"/>
                  </a:lnTo>
                  <a:lnTo>
                    <a:pt x="678" y="511"/>
                  </a:lnTo>
                  <a:close/>
                  <a:moveTo>
                    <a:pt x="678" y="646"/>
                  </a:moveTo>
                  <a:lnTo>
                    <a:pt x="678" y="670"/>
                  </a:lnTo>
                  <a:lnTo>
                    <a:pt x="672" y="659"/>
                  </a:lnTo>
                  <a:lnTo>
                    <a:pt x="667" y="652"/>
                  </a:lnTo>
                  <a:lnTo>
                    <a:pt x="665" y="645"/>
                  </a:lnTo>
                  <a:lnTo>
                    <a:pt x="665" y="642"/>
                  </a:lnTo>
                  <a:lnTo>
                    <a:pt x="666" y="641"/>
                  </a:lnTo>
                  <a:lnTo>
                    <a:pt x="670" y="641"/>
                  </a:lnTo>
                  <a:lnTo>
                    <a:pt x="674" y="643"/>
                  </a:lnTo>
                  <a:lnTo>
                    <a:pt x="678" y="646"/>
                  </a:lnTo>
                  <a:close/>
                  <a:moveTo>
                    <a:pt x="678" y="883"/>
                  </a:moveTo>
                  <a:lnTo>
                    <a:pt x="678" y="918"/>
                  </a:lnTo>
                  <a:lnTo>
                    <a:pt x="671" y="910"/>
                  </a:lnTo>
                  <a:lnTo>
                    <a:pt x="663" y="901"/>
                  </a:lnTo>
                  <a:lnTo>
                    <a:pt x="639" y="875"/>
                  </a:lnTo>
                  <a:lnTo>
                    <a:pt x="622" y="851"/>
                  </a:lnTo>
                  <a:lnTo>
                    <a:pt x="616" y="842"/>
                  </a:lnTo>
                  <a:lnTo>
                    <a:pt x="611" y="834"/>
                  </a:lnTo>
                  <a:lnTo>
                    <a:pt x="608" y="828"/>
                  </a:lnTo>
                  <a:lnTo>
                    <a:pt x="608" y="824"/>
                  </a:lnTo>
                  <a:lnTo>
                    <a:pt x="609" y="823"/>
                  </a:lnTo>
                  <a:lnTo>
                    <a:pt x="611" y="823"/>
                  </a:lnTo>
                  <a:lnTo>
                    <a:pt x="613" y="824"/>
                  </a:lnTo>
                  <a:lnTo>
                    <a:pt x="616" y="825"/>
                  </a:lnTo>
                  <a:lnTo>
                    <a:pt x="622" y="830"/>
                  </a:lnTo>
                  <a:lnTo>
                    <a:pt x="631" y="836"/>
                  </a:lnTo>
                  <a:lnTo>
                    <a:pt x="652" y="856"/>
                  </a:lnTo>
                  <a:lnTo>
                    <a:pt x="676" y="880"/>
                  </a:lnTo>
                  <a:lnTo>
                    <a:pt x="678" y="883"/>
                  </a:lnTo>
                  <a:close/>
                  <a:moveTo>
                    <a:pt x="678" y="1103"/>
                  </a:moveTo>
                  <a:lnTo>
                    <a:pt x="678" y="1139"/>
                  </a:lnTo>
                  <a:lnTo>
                    <a:pt x="654" y="1111"/>
                  </a:lnTo>
                  <a:lnTo>
                    <a:pt x="636" y="1088"/>
                  </a:lnTo>
                  <a:lnTo>
                    <a:pt x="630" y="1078"/>
                  </a:lnTo>
                  <a:lnTo>
                    <a:pt x="625" y="1069"/>
                  </a:lnTo>
                  <a:lnTo>
                    <a:pt x="623" y="1064"/>
                  </a:lnTo>
                  <a:lnTo>
                    <a:pt x="623" y="1061"/>
                  </a:lnTo>
                  <a:lnTo>
                    <a:pt x="625" y="1060"/>
                  </a:lnTo>
                  <a:lnTo>
                    <a:pt x="628" y="1061"/>
                  </a:lnTo>
                  <a:lnTo>
                    <a:pt x="634" y="1064"/>
                  </a:lnTo>
                  <a:lnTo>
                    <a:pt x="640" y="1068"/>
                  </a:lnTo>
                  <a:lnTo>
                    <a:pt x="658" y="1082"/>
                  </a:lnTo>
                  <a:lnTo>
                    <a:pt x="678" y="1103"/>
                  </a:lnTo>
                  <a:close/>
                  <a:moveTo>
                    <a:pt x="678" y="1204"/>
                  </a:moveTo>
                  <a:lnTo>
                    <a:pt x="678" y="1236"/>
                  </a:lnTo>
                  <a:lnTo>
                    <a:pt x="667" y="1226"/>
                  </a:lnTo>
                  <a:lnTo>
                    <a:pt x="655" y="1215"/>
                  </a:lnTo>
                  <a:lnTo>
                    <a:pt x="643" y="1202"/>
                  </a:lnTo>
                  <a:lnTo>
                    <a:pt x="630" y="1188"/>
                  </a:lnTo>
                  <a:lnTo>
                    <a:pt x="614" y="1172"/>
                  </a:lnTo>
                  <a:lnTo>
                    <a:pt x="602" y="1157"/>
                  </a:lnTo>
                  <a:lnTo>
                    <a:pt x="590" y="1142"/>
                  </a:lnTo>
                  <a:lnTo>
                    <a:pt x="580" y="1129"/>
                  </a:lnTo>
                  <a:lnTo>
                    <a:pt x="572" y="1118"/>
                  </a:lnTo>
                  <a:lnTo>
                    <a:pt x="567" y="1108"/>
                  </a:lnTo>
                  <a:lnTo>
                    <a:pt x="564" y="1102"/>
                  </a:lnTo>
                  <a:lnTo>
                    <a:pt x="564" y="1097"/>
                  </a:lnTo>
                  <a:lnTo>
                    <a:pt x="565" y="1097"/>
                  </a:lnTo>
                  <a:lnTo>
                    <a:pt x="567" y="1097"/>
                  </a:lnTo>
                  <a:lnTo>
                    <a:pt x="569" y="1098"/>
                  </a:lnTo>
                  <a:lnTo>
                    <a:pt x="572" y="1100"/>
                  </a:lnTo>
                  <a:lnTo>
                    <a:pt x="580" y="1105"/>
                  </a:lnTo>
                  <a:lnTo>
                    <a:pt x="590" y="1112"/>
                  </a:lnTo>
                  <a:lnTo>
                    <a:pt x="614" y="1135"/>
                  </a:lnTo>
                  <a:lnTo>
                    <a:pt x="644" y="1165"/>
                  </a:lnTo>
                  <a:lnTo>
                    <a:pt x="653" y="1175"/>
                  </a:lnTo>
                  <a:lnTo>
                    <a:pt x="662" y="1186"/>
                  </a:lnTo>
                  <a:lnTo>
                    <a:pt x="671" y="1196"/>
                  </a:lnTo>
                  <a:lnTo>
                    <a:pt x="678" y="1204"/>
                  </a:lnTo>
                  <a:close/>
                  <a:moveTo>
                    <a:pt x="678" y="1485"/>
                  </a:moveTo>
                  <a:lnTo>
                    <a:pt x="678" y="1506"/>
                  </a:lnTo>
                  <a:lnTo>
                    <a:pt x="672" y="1497"/>
                  </a:lnTo>
                  <a:lnTo>
                    <a:pt x="667" y="1489"/>
                  </a:lnTo>
                  <a:lnTo>
                    <a:pt x="664" y="1483"/>
                  </a:lnTo>
                  <a:lnTo>
                    <a:pt x="664" y="1479"/>
                  </a:lnTo>
                  <a:lnTo>
                    <a:pt x="666" y="1479"/>
                  </a:lnTo>
                  <a:lnTo>
                    <a:pt x="670" y="1479"/>
                  </a:lnTo>
                  <a:lnTo>
                    <a:pt x="673" y="1482"/>
                  </a:lnTo>
                  <a:lnTo>
                    <a:pt x="678" y="1485"/>
                  </a:lnTo>
                  <a:close/>
                  <a:moveTo>
                    <a:pt x="678" y="1564"/>
                  </a:moveTo>
                  <a:lnTo>
                    <a:pt x="678" y="1591"/>
                  </a:lnTo>
                  <a:lnTo>
                    <a:pt x="667" y="1577"/>
                  </a:lnTo>
                  <a:lnTo>
                    <a:pt x="660" y="1565"/>
                  </a:lnTo>
                  <a:lnTo>
                    <a:pt x="658" y="1560"/>
                  </a:lnTo>
                  <a:lnTo>
                    <a:pt x="655" y="1556"/>
                  </a:lnTo>
                  <a:lnTo>
                    <a:pt x="654" y="1554"/>
                  </a:lnTo>
                  <a:lnTo>
                    <a:pt x="655" y="1552"/>
                  </a:lnTo>
                  <a:lnTo>
                    <a:pt x="655" y="1551"/>
                  </a:lnTo>
                  <a:lnTo>
                    <a:pt x="658" y="1551"/>
                  </a:lnTo>
                  <a:lnTo>
                    <a:pt x="660" y="1552"/>
                  </a:lnTo>
                  <a:lnTo>
                    <a:pt x="662" y="1553"/>
                  </a:lnTo>
                  <a:lnTo>
                    <a:pt x="670" y="1557"/>
                  </a:lnTo>
                  <a:lnTo>
                    <a:pt x="678" y="1564"/>
                  </a:lnTo>
                  <a:close/>
                  <a:moveTo>
                    <a:pt x="678" y="1642"/>
                  </a:moveTo>
                  <a:lnTo>
                    <a:pt x="678" y="1667"/>
                  </a:lnTo>
                  <a:lnTo>
                    <a:pt x="668" y="1653"/>
                  </a:lnTo>
                  <a:lnTo>
                    <a:pt x="661" y="1643"/>
                  </a:lnTo>
                  <a:lnTo>
                    <a:pt x="658" y="1635"/>
                  </a:lnTo>
                  <a:lnTo>
                    <a:pt x="657" y="1632"/>
                  </a:lnTo>
                  <a:lnTo>
                    <a:pt x="659" y="1630"/>
                  </a:lnTo>
                  <a:lnTo>
                    <a:pt x="664" y="1633"/>
                  </a:lnTo>
                  <a:lnTo>
                    <a:pt x="670" y="1636"/>
                  </a:lnTo>
                  <a:lnTo>
                    <a:pt x="678" y="1642"/>
                  </a:lnTo>
                  <a:close/>
                  <a:moveTo>
                    <a:pt x="678" y="1720"/>
                  </a:moveTo>
                  <a:lnTo>
                    <a:pt x="678" y="1736"/>
                  </a:lnTo>
                  <a:lnTo>
                    <a:pt x="674" y="1730"/>
                  </a:lnTo>
                  <a:lnTo>
                    <a:pt x="671" y="1724"/>
                  </a:lnTo>
                  <a:lnTo>
                    <a:pt x="670" y="1720"/>
                  </a:lnTo>
                  <a:lnTo>
                    <a:pt x="670" y="1718"/>
                  </a:lnTo>
                  <a:lnTo>
                    <a:pt x="671" y="1718"/>
                  </a:lnTo>
                  <a:lnTo>
                    <a:pt x="673" y="1718"/>
                  </a:lnTo>
                  <a:lnTo>
                    <a:pt x="675" y="1719"/>
                  </a:lnTo>
                  <a:lnTo>
                    <a:pt x="678" y="1720"/>
                  </a:lnTo>
                  <a:close/>
                  <a:moveTo>
                    <a:pt x="678" y="1911"/>
                  </a:moveTo>
                  <a:lnTo>
                    <a:pt x="678" y="1938"/>
                  </a:lnTo>
                  <a:lnTo>
                    <a:pt x="661" y="1922"/>
                  </a:lnTo>
                  <a:lnTo>
                    <a:pt x="641" y="1904"/>
                  </a:lnTo>
                  <a:lnTo>
                    <a:pt x="620" y="1882"/>
                  </a:lnTo>
                  <a:lnTo>
                    <a:pt x="596" y="1858"/>
                  </a:lnTo>
                  <a:lnTo>
                    <a:pt x="555" y="1814"/>
                  </a:lnTo>
                  <a:lnTo>
                    <a:pt x="523" y="1776"/>
                  </a:lnTo>
                  <a:lnTo>
                    <a:pt x="511" y="1760"/>
                  </a:lnTo>
                  <a:lnTo>
                    <a:pt x="502" y="1748"/>
                  </a:lnTo>
                  <a:lnTo>
                    <a:pt x="499" y="1744"/>
                  </a:lnTo>
                  <a:lnTo>
                    <a:pt x="498" y="1739"/>
                  </a:lnTo>
                  <a:lnTo>
                    <a:pt x="497" y="1736"/>
                  </a:lnTo>
                  <a:lnTo>
                    <a:pt x="497" y="1735"/>
                  </a:lnTo>
                  <a:lnTo>
                    <a:pt x="498" y="1734"/>
                  </a:lnTo>
                  <a:lnTo>
                    <a:pt x="500" y="1735"/>
                  </a:lnTo>
                  <a:lnTo>
                    <a:pt x="503" y="1736"/>
                  </a:lnTo>
                  <a:lnTo>
                    <a:pt x="508" y="1739"/>
                  </a:lnTo>
                  <a:lnTo>
                    <a:pt x="518" y="1748"/>
                  </a:lnTo>
                  <a:lnTo>
                    <a:pt x="532" y="1760"/>
                  </a:lnTo>
                  <a:lnTo>
                    <a:pt x="568" y="1793"/>
                  </a:lnTo>
                  <a:lnTo>
                    <a:pt x="610" y="1836"/>
                  </a:lnTo>
                  <a:lnTo>
                    <a:pt x="630" y="1856"/>
                  </a:lnTo>
                  <a:lnTo>
                    <a:pt x="648" y="1877"/>
                  </a:lnTo>
                  <a:lnTo>
                    <a:pt x="664" y="1895"/>
                  </a:lnTo>
                  <a:lnTo>
                    <a:pt x="678" y="1911"/>
                  </a:lnTo>
                  <a:close/>
                  <a:moveTo>
                    <a:pt x="678" y="1966"/>
                  </a:moveTo>
                  <a:lnTo>
                    <a:pt x="678" y="2003"/>
                  </a:lnTo>
                  <a:lnTo>
                    <a:pt x="664" y="1989"/>
                  </a:lnTo>
                  <a:lnTo>
                    <a:pt x="649" y="1974"/>
                  </a:lnTo>
                  <a:lnTo>
                    <a:pt x="627" y="1950"/>
                  </a:lnTo>
                  <a:lnTo>
                    <a:pt x="607" y="1927"/>
                  </a:lnTo>
                  <a:lnTo>
                    <a:pt x="589" y="1907"/>
                  </a:lnTo>
                  <a:lnTo>
                    <a:pt x="573" y="1888"/>
                  </a:lnTo>
                  <a:lnTo>
                    <a:pt x="560" y="1872"/>
                  </a:lnTo>
                  <a:lnTo>
                    <a:pt x="552" y="1859"/>
                  </a:lnTo>
                  <a:lnTo>
                    <a:pt x="549" y="1855"/>
                  </a:lnTo>
                  <a:lnTo>
                    <a:pt x="546" y="1851"/>
                  </a:lnTo>
                  <a:lnTo>
                    <a:pt x="545" y="1848"/>
                  </a:lnTo>
                  <a:lnTo>
                    <a:pt x="545" y="1846"/>
                  </a:lnTo>
                  <a:lnTo>
                    <a:pt x="546" y="1846"/>
                  </a:lnTo>
                  <a:lnTo>
                    <a:pt x="549" y="1846"/>
                  </a:lnTo>
                  <a:lnTo>
                    <a:pt x="552" y="1848"/>
                  </a:lnTo>
                  <a:lnTo>
                    <a:pt x="557" y="1851"/>
                  </a:lnTo>
                  <a:lnTo>
                    <a:pt x="568" y="1859"/>
                  </a:lnTo>
                  <a:lnTo>
                    <a:pt x="583" y="1872"/>
                  </a:lnTo>
                  <a:lnTo>
                    <a:pt x="620" y="1907"/>
                  </a:lnTo>
                  <a:lnTo>
                    <a:pt x="663" y="1951"/>
                  </a:lnTo>
                  <a:lnTo>
                    <a:pt x="678" y="1966"/>
                  </a:lnTo>
                  <a:close/>
                  <a:moveTo>
                    <a:pt x="678" y="2024"/>
                  </a:moveTo>
                  <a:lnTo>
                    <a:pt x="678" y="2059"/>
                  </a:lnTo>
                  <a:lnTo>
                    <a:pt x="648" y="2024"/>
                  </a:lnTo>
                  <a:lnTo>
                    <a:pt x="624" y="1996"/>
                  </a:lnTo>
                  <a:lnTo>
                    <a:pt x="616" y="1984"/>
                  </a:lnTo>
                  <a:lnTo>
                    <a:pt x="609" y="1976"/>
                  </a:lnTo>
                  <a:lnTo>
                    <a:pt x="606" y="1969"/>
                  </a:lnTo>
                  <a:lnTo>
                    <a:pt x="606" y="1966"/>
                  </a:lnTo>
                  <a:lnTo>
                    <a:pt x="608" y="1966"/>
                  </a:lnTo>
                  <a:lnTo>
                    <a:pt x="612" y="1968"/>
                  </a:lnTo>
                  <a:lnTo>
                    <a:pt x="619" y="1973"/>
                  </a:lnTo>
                  <a:lnTo>
                    <a:pt x="627" y="1979"/>
                  </a:lnTo>
                  <a:lnTo>
                    <a:pt x="650" y="1998"/>
                  </a:lnTo>
                  <a:lnTo>
                    <a:pt x="678" y="2024"/>
                  </a:lnTo>
                  <a:close/>
                  <a:moveTo>
                    <a:pt x="678" y="2138"/>
                  </a:moveTo>
                  <a:lnTo>
                    <a:pt x="678" y="2153"/>
                  </a:lnTo>
                  <a:lnTo>
                    <a:pt x="659" y="2137"/>
                  </a:lnTo>
                  <a:lnTo>
                    <a:pt x="632" y="2112"/>
                  </a:lnTo>
                  <a:lnTo>
                    <a:pt x="599" y="2081"/>
                  </a:lnTo>
                  <a:lnTo>
                    <a:pt x="563" y="2043"/>
                  </a:lnTo>
                  <a:lnTo>
                    <a:pt x="516" y="1994"/>
                  </a:lnTo>
                  <a:lnTo>
                    <a:pt x="480" y="1952"/>
                  </a:lnTo>
                  <a:lnTo>
                    <a:pt x="467" y="1935"/>
                  </a:lnTo>
                  <a:lnTo>
                    <a:pt x="456" y="1922"/>
                  </a:lnTo>
                  <a:lnTo>
                    <a:pt x="453" y="1916"/>
                  </a:lnTo>
                  <a:lnTo>
                    <a:pt x="450" y="1912"/>
                  </a:lnTo>
                  <a:lnTo>
                    <a:pt x="449" y="1910"/>
                  </a:lnTo>
                  <a:lnTo>
                    <a:pt x="449" y="1908"/>
                  </a:lnTo>
                  <a:lnTo>
                    <a:pt x="450" y="1907"/>
                  </a:lnTo>
                  <a:lnTo>
                    <a:pt x="454" y="1908"/>
                  </a:lnTo>
                  <a:lnTo>
                    <a:pt x="457" y="1910"/>
                  </a:lnTo>
                  <a:lnTo>
                    <a:pt x="461" y="1913"/>
                  </a:lnTo>
                  <a:lnTo>
                    <a:pt x="473" y="1923"/>
                  </a:lnTo>
                  <a:lnTo>
                    <a:pt x="489" y="1937"/>
                  </a:lnTo>
                  <a:lnTo>
                    <a:pt x="528" y="1974"/>
                  </a:lnTo>
                  <a:lnTo>
                    <a:pt x="576" y="2022"/>
                  </a:lnTo>
                  <a:lnTo>
                    <a:pt x="608" y="2057"/>
                  </a:lnTo>
                  <a:lnTo>
                    <a:pt x="637" y="2088"/>
                  </a:lnTo>
                  <a:lnTo>
                    <a:pt x="661" y="2116"/>
                  </a:lnTo>
                  <a:lnTo>
                    <a:pt x="678" y="2138"/>
                  </a:lnTo>
                  <a:close/>
                  <a:moveTo>
                    <a:pt x="678" y="2177"/>
                  </a:moveTo>
                  <a:lnTo>
                    <a:pt x="678" y="2211"/>
                  </a:lnTo>
                  <a:lnTo>
                    <a:pt x="666" y="2199"/>
                  </a:lnTo>
                  <a:lnTo>
                    <a:pt x="654" y="2187"/>
                  </a:lnTo>
                  <a:lnTo>
                    <a:pt x="628" y="2160"/>
                  </a:lnTo>
                  <a:lnTo>
                    <a:pt x="606" y="2136"/>
                  </a:lnTo>
                  <a:lnTo>
                    <a:pt x="585" y="2113"/>
                  </a:lnTo>
                  <a:lnTo>
                    <a:pt x="567" y="2092"/>
                  </a:lnTo>
                  <a:lnTo>
                    <a:pt x="553" y="2075"/>
                  </a:lnTo>
                  <a:lnTo>
                    <a:pt x="543" y="2061"/>
                  </a:lnTo>
                  <a:lnTo>
                    <a:pt x="539" y="2056"/>
                  </a:lnTo>
                  <a:lnTo>
                    <a:pt x="537" y="2051"/>
                  </a:lnTo>
                  <a:lnTo>
                    <a:pt x="536" y="2048"/>
                  </a:lnTo>
                  <a:lnTo>
                    <a:pt x="536" y="2047"/>
                  </a:lnTo>
                  <a:lnTo>
                    <a:pt x="537" y="2046"/>
                  </a:lnTo>
                  <a:lnTo>
                    <a:pt x="540" y="2047"/>
                  </a:lnTo>
                  <a:lnTo>
                    <a:pt x="543" y="2049"/>
                  </a:lnTo>
                  <a:lnTo>
                    <a:pt x="549" y="2052"/>
                  </a:lnTo>
                  <a:lnTo>
                    <a:pt x="560" y="2063"/>
                  </a:lnTo>
                  <a:lnTo>
                    <a:pt x="577" y="2077"/>
                  </a:lnTo>
                  <a:lnTo>
                    <a:pt x="618" y="2116"/>
                  </a:lnTo>
                  <a:lnTo>
                    <a:pt x="667" y="2166"/>
                  </a:lnTo>
                  <a:lnTo>
                    <a:pt x="678" y="2177"/>
                  </a:lnTo>
                  <a:close/>
                  <a:moveTo>
                    <a:pt x="678" y="2227"/>
                  </a:moveTo>
                  <a:lnTo>
                    <a:pt x="678" y="2253"/>
                  </a:lnTo>
                  <a:lnTo>
                    <a:pt x="659" y="2232"/>
                  </a:lnTo>
                  <a:lnTo>
                    <a:pt x="645" y="2213"/>
                  </a:lnTo>
                  <a:lnTo>
                    <a:pt x="640" y="2207"/>
                  </a:lnTo>
                  <a:lnTo>
                    <a:pt x="637" y="2201"/>
                  </a:lnTo>
                  <a:lnTo>
                    <a:pt x="635" y="2197"/>
                  </a:lnTo>
                  <a:lnTo>
                    <a:pt x="635" y="2195"/>
                  </a:lnTo>
                  <a:lnTo>
                    <a:pt x="636" y="2195"/>
                  </a:lnTo>
                  <a:lnTo>
                    <a:pt x="639" y="2196"/>
                  </a:lnTo>
                  <a:lnTo>
                    <a:pt x="643" y="2198"/>
                  </a:lnTo>
                  <a:lnTo>
                    <a:pt x="648" y="2201"/>
                  </a:lnTo>
                  <a:lnTo>
                    <a:pt x="661" y="2212"/>
                  </a:lnTo>
                  <a:lnTo>
                    <a:pt x="678" y="2227"/>
                  </a:lnTo>
                  <a:close/>
                  <a:moveTo>
                    <a:pt x="678" y="2308"/>
                  </a:moveTo>
                  <a:lnTo>
                    <a:pt x="678" y="2341"/>
                  </a:lnTo>
                  <a:lnTo>
                    <a:pt x="663" y="2325"/>
                  </a:lnTo>
                  <a:lnTo>
                    <a:pt x="648" y="2310"/>
                  </a:lnTo>
                  <a:lnTo>
                    <a:pt x="596" y="2255"/>
                  </a:lnTo>
                  <a:lnTo>
                    <a:pt x="555" y="2209"/>
                  </a:lnTo>
                  <a:lnTo>
                    <a:pt x="539" y="2191"/>
                  </a:lnTo>
                  <a:lnTo>
                    <a:pt x="528" y="2177"/>
                  </a:lnTo>
                  <a:lnTo>
                    <a:pt x="522" y="2167"/>
                  </a:lnTo>
                  <a:lnTo>
                    <a:pt x="519" y="2161"/>
                  </a:lnTo>
                  <a:lnTo>
                    <a:pt x="521" y="2161"/>
                  </a:lnTo>
                  <a:lnTo>
                    <a:pt x="524" y="2163"/>
                  </a:lnTo>
                  <a:lnTo>
                    <a:pt x="528" y="2165"/>
                  </a:lnTo>
                  <a:lnTo>
                    <a:pt x="532" y="2168"/>
                  </a:lnTo>
                  <a:lnTo>
                    <a:pt x="546" y="2180"/>
                  </a:lnTo>
                  <a:lnTo>
                    <a:pt x="564" y="2195"/>
                  </a:lnTo>
                  <a:lnTo>
                    <a:pt x="608" y="2237"/>
                  </a:lnTo>
                  <a:lnTo>
                    <a:pt x="661" y="2290"/>
                  </a:lnTo>
                  <a:lnTo>
                    <a:pt x="678" y="2308"/>
                  </a:lnTo>
                  <a:close/>
                  <a:moveTo>
                    <a:pt x="678" y="2354"/>
                  </a:moveTo>
                  <a:lnTo>
                    <a:pt x="678" y="2374"/>
                  </a:lnTo>
                  <a:lnTo>
                    <a:pt x="664" y="2358"/>
                  </a:lnTo>
                  <a:lnTo>
                    <a:pt x="653" y="2345"/>
                  </a:lnTo>
                  <a:lnTo>
                    <a:pt x="648" y="2335"/>
                  </a:lnTo>
                  <a:lnTo>
                    <a:pt x="646" y="2331"/>
                  </a:lnTo>
                  <a:lnTo>
                    <a:pt x="649" y="2331"/>
                  </a:lnTo>
                  <a:lnTo>
                    <a:pt x="655" y="2335"/>
                  </a:lnTo>
                  <a:lnTo>
                    <a:pt x="665" y="2343"/>
                  </a:lnTo>
                  <a:lnTo>
                    <a:pt x="678" y="2354"/>
                  </a:lnTo>
                  <a:close/>
                  <a:moveTo>
                    <a:pt x="678" y="2391"/>
                  </a:moveTo>
                  <a:lnTo>
                    <a:pt x="678" y="2409"/>
                  </a:lnTo>
                  <a:lnTo>
                    <a:pt x="655" y="2388"/>
                  </a:lnTo>
                  <a:lnTo>
                    <a:pt x="625" y="2360"/>
                  </a:lnTo>
                  <a:lnTo>
                    <a:pt x="591" y="2327"/>
                  </a:lnTo>
                  <a:lnTo>
                    <a:pt x="553" y="2288"/>
                  </a:lnTo>
                  <a:lnTo>
                    <a:pt x="499" y="2232"/>
                  </a:lnTo>
                  <a:lnTo>
                    <a:pt x="456" y="2184"/>
                  </a:lnTo>
                  <a:lnTo>
                    <a:pt x="441" y="2165"/>
                  </a:lnTo>
                  <a:lnTo>
                    <a:pt x="429" y="2150"/>
                  </a:lnTo>
                  <a:lnTo>
                    <a:pt x="421" y="2140"/>
                  </a:lnTo>
                  <a:lnTo>
                    <a:pt x="420" y="2134"/>
                  </a:lnTo>
                  <a:lnTo>
                    <a:pt x="421" y="2134"/>
                  </a:lnTo>
                  <a:lnTo>
                    <a:pt x="423" y="2136"/>
                  </a:lnTo>
                  <a:lnTo>
                    <a:pt x="428" y="2138"/>
                  </a:lnTo>
                  <a:lnTo>
                    <a:pt x="433" y="2142"/>
                  </a:lnTo>
                  <a:lnTo>
                    <a:pt x="447" y="2154"/>
                  </a:lnTo>
                  <a:lnTo>
                    <a:pt x="464" y="2170"/>
                  </a:lnTo>
                  <a:lnTo>
                    <a:pt x="511" y="2213"/>
                  </a:lnTo>
                  <a:lnTo>
                    <a:pt x="565" y="2268"/>
                  </a:lnTo>
                  <a:lnTo>
                    <a:pt x="599" y="2305"/>
                  </a:lnTo>
                  <a:lnTo>
                    <a:pt x="631" y="2338"/>
                  </a:lnTo>
                  <a:lnTo>
                    <a:pt x="658" y="2368"/>
                  </a:lnTo>
                  <a:lnTo>
                    <a:pt x="678" y="2391"/>
                  </a:lnTo>
                  <a:close/>
                  <a:moveTo>
                    <a:pt x="678" y="2420"/>
                  </a:moveTo>
                  <a:lnTo>
                    <a:pt x="678" y="2452"/>
                  </a:lnTo>
                  <a:lnTo>
                    <a:pt x="630" y="2400"/>
                  </a:lnTo>
                  <a:lnTo>
                    <a:pt x="592" y="2358"/>
                  </a:lnTo>
                  <a:lnTo>
                    <a:pt x="578" y="2341"/>
                  </a:lnTo>
                  <a:lnTo>
                    <a:pt x="567" y="2328"/>
                  </a:lnTo>
                  <a:lnTo>
                    <a:pt x="560" y="2319"/>
                  </a:lnTo>
                  <a:lnTo>
                    <a:pt x="559" y="2315"/>
                  </a:lnTo>
                  <a:lnTo>
                    <a:pt x="563" y="2316"/>
                  </a:lnTo>
                  <a:lnTo>
                    <a:pt x="570" y="2320"/>
                  </a:lnTo>
                  <a:lnTo>
                    <a:pt x="581" y="2329"/>
                  </a:lnTo>
                  <a:lnTo>
                    <a:pt x="595" y="2342"/>
                  </a:lnTo>
                  <a:lnTo>
                    <a:pt x="633" y="2376"/>
                  </a:lnTo>
                  <a:lnTo>
                    <a:pt x="678" y="2420"/>
                  </a:lnTo>
                  <a:close/>
                  <a:moveTo>
                    <a:pt x="340" y="2072"/>
                  </a:moveTo>
                  <a:lnTo>
                    <a:pt x="393" y="2128"/>
                  </a:lnTo>
                  <a:lnTo>
                    <a:pt x="435" y="2175"/>
                  </a:lnTo>
                  <a:lnTo>
                    <a:pt x="451" y="2194"/>
                  </a:lnTo>
                  <a:lnTo>
                    <a:pt x="463" y="2209"/>
                  </a:lnTo>
                  <a:lnTo>
                    <a:pt x="470" y="2219"/>
                  </a:lnTo>
                  <a:lnTo>
                    <a:pt x="471" y="2224"/>
                  </a:lnTo>
                  <a:lnTo>
                    <a:pt x="470" y="2224"/>
                  </a:lnTo>
                  <a:lnTo>
                    <a:pt x="468" y="2223"/>
                  </a:lnTo>
                  <a:lnTo>
                    <a:pt x="463" y="2220"/>
                  </a:lnTo>
                  <a:lnTo>
                    <a:pt x="458" y="2216"/>
                  </a:lnTo>
                  <a:lnTo>
                    <a:pt x="445" y="2205"/>
                  </a:lnTo>
                  <a:lnTo>
                    <a:pt x="427" y="2188"/>
                  </a:lnTo>
                  <a:lnTo>
                    <a:pt x="382" y="2145"/>
                  </a:lnTo>
                  <a:lnTo>
                    <a:pt x="328" y="2090"/>
                  </a:lnTo>
                  <a:lnTo>
                    <a:pt x="275" y="2033"/>
                  </a:lnTo>
                  <a:lnTo>
                    <a:pt x="233" y="1986"/>
                  </a:lnTo>
                  <a:lnTo>
                    <a:pt x="218" y="1966"/>
                  </a:lnTo>
                  <a:lnTo>
                    <a:pt x="206" y="1952"/>
                  </a:lnTo>
                  <a:lnTo>
                    <a:pt x="200" y="1941"/>
                  </a:lnTo>
                  <a:lnTo>
                    <a:pt x="198" y="1937"/>
                  </a:lnTo>
                  <a:lnTo>
                    <a:pt x="202" y="1938"/>
                  </a:lnTo>
                  <a:lnTo>
                    <a:pt x="211" y="1945"/>
                  </a:lnTo>
                  <a:lnTo>
                    <a:pt x="225" y="1956"/>
                  </a:lnTo>
                  <a:lnTo>
                    <a:pt x="242" y="1973"/>
                  </a:lnTo>
                  <a:lnTo>
                    <a:pt x="286" y="2016"/>
                  </a:lnTo>
                  <a:lnTo>
                    <a:pt x="340" y="2072"/>
                  </a:lnTo>
                  <a:close/>
                  <a:moveTo>
                    <a:pt x="199" y="1918"/>
                  </a:moveTo>
                  <a:lnTo>
                    <a:pt x="149" y="1863"/>
                  </a:lnTo>
                  <a:lnTo>
                    <a:pt x="109" y="1816"/>
                  </a:lnTo>
                  <a:lnTo>
                    <a:pt x="94" y="1798"/>
                  </a:lnTo>
                  <a:lnTo>
                    <a:pt x="83" y="1784"/>
                  </a:lnTo>
                  <a:lnTo>
                    <a:pt x="76" y="1774"/>
                  </a:lnTo>
                  <a:lnTo>
                    <a:pt x="75" y="1769"/>
                  </a:lnTo>
                  <a:lnTo>
                    <a:pt x="79" y="1770"/>
                  </a:lnTo>
                  <a:lnTo>
                    <a:pt x="88" y="1776"/>
                  </a:lnTo>
                  <a:lnTo>
                    <a:pt x="101" y="1788"/>
                  </a:lnTo>
                  <a:lnTo>
                    <a:pt x="117" y="1803"/>
                  </a:lnTo>
                  <a:lnTo>
                    <a:pt x="160" y="1845"/>
                  </a:lnTo>
                  <a:lnTo>
                    <a:pt x="211" y="1899"/>
                  </a:lnTo>
                  <a:lnTo>
                    <a:pt x="261" y="1954"/>
                  </a:lnTo>
                  <a:lnTo>
                    <a:pt x="301" y="2000"/>
                  </a:lnTo>
                  <a:lnTo>
                    <a:pt x="317" y="2018"/>
                  </a:lnTo>
                  <a:lnTo>
                    <a:pt x="327" y="2032"/>
                  </a:lnTo>
                  <a:lnTo>
                    <a:pt x="334" y="2042"/>
                  </a:lnTo>
                  <a:lnTo>
                    <a:pt x="336" y="2046"/>
                  </a:lnTo>
                  <a:lnTo>
                    <a:pt x="334" y="2047"/>
                  </a:lnTo>
                  <a:lnTo>
                    <a:pt x="332" y="2046"/>
                  </a:lnTo>
                  <a:lnTo>
                    <a:pt x="328" y="2043"/>
                  </a:lnTo>
                  <a:lnTo>
                    <a:pt x="323" y="2040"/>
                  </a:lnTo>
                  <a:lnTo>
                    <a:pt x="310" y="2028"/>
                  </a:lnTo>
                  <a:lnTo>
                    <a:pt x="294" y="2013"/>
                  </a:lnTo>
                  <a:lnTo>
                    <a:pt x="251" y="1970"/>
                  </a:lnTo>
                  <a:lnTo>
                    <a:pt x="199" y="1918"/>
                  </a:lnTo>
                  <a:close/>
                  <a:moveTo>
                    <a:pt x="421" y="2114"/>
                  </a:moveTo>
                  <a:lnTo>
                    <a:pt x="370" y="2060"/>
                  </a:lnTo>
                  <a:lnTo>
                    <a:pt x="329" y="2014"/>
                  </a:lnTo>
                  <a:lnTo>
                    <a:pt x="314" y="1995"/>
                  </a:lnTo>
                  <a:lnTo>
                    <a:pt x="304" y="1980"/>
                  </a:lnTo>
                  <a:lnTo>
                    <a:pt x="297" y="1970"/>
                  </a:lnTo>
                  <a:lnTo>
                    <a:pt x="295" y="1966"/>
                  </a:lnTo>
                  <a:lnTo>
                    <a:pt x="296" y="1966"/>
                  </a:lnTo>
                  <a:lnTo>
                    <a:pt x="299" y="1967"/>
                  </a:lnTo>
                  <a:lnTo>
                    <a:pt x="302" y="1969"/>
                  </a:lnTo>
                  <a:lnTo>
                    <a:pt x="308" y="1974"/>
                  </a:lnTo>
                  <a:lnTo>
                    <a:pt x="321" y="1984"/>
                  </a:lnTo>
                  <a:lnTo>
                    <a:pt x="338" y="2000"/>
                  </a:lnTo>
                  <a:lnTo>
                    <a:pt x="381" y="2042"/>
                  </a:lnTo>
                  <a:lnTo>
                    <a:pt x="433" y="2096"/>
                  </a:lnTo>
                  <a:lnTo>
                    <a:pt x="485" y="2150"/>
                  </a:lnTo>
                  <a:lnTo>
                    <a:pt x="526" y="2196"/>
                  </a:lnTo>
                  <a:lnTo>
                    <a:pt x="541" y="2214"/>
                  </a:lnTo>
                  <a:lnTo>
                    <a:pt x="552" y="2228"/>
                  </a:lnTo>
                  <a:lnTo>
                    <a:pt x="559" y="2238"/>
                  </a:lnTo>
                  <a:lnTo>
                    <a:pt x="560" y="2242"/>
                  </a:lnTo>
                  <a:lnTo>
                    <a:pt x="559" y="2243"/>
                  </a:lnTo>
                  <a:lnTo>
                    <a:pt x="556" y="2242"/>
                  </a:lnTo>
                  <a:lnTo>
                    <a:pt x="553" y="2239"/>
                  </a:lnTo>
                  <a:lnTo>
                    <a:pt x="548" y="2236"/>
                  </a:lnTo>
                  <a:lnTo>
                    <a:pt x="535" y="2225"/>
                  </a:lnTo>
                  <a:lnTo>
                    <a:pt x="517" y="2209"/>
                  </a:lnTo>
                  <a:lnTo>
                    <a:pt x="474" y="2168"/>
                  </a:lnTo>
                  <a:lnTo>
                    <a:pt x="421" y="2114"/>
                  </a:lnTo>
                  <a:close/>
                  <a:moveTo>
                    <a:pt x="305" y="1952"/>
                  </a:moveTo>
                  <a:lnTo>
                    <a:pt x="256" y="1899"/>
                  </a:lnTo>
                  <a:lnTo>
                    <a:pt x="217" y="1854"/>
                  </a:lnTo>
                  <a:lnTo>
                    <a:pt x="202" y="1837"/>
                  </a:lnTo>
                  <a:lnTo>
                    <a:pt x="191" y="1823"/>
                  </a:lnTo>
                  <a:lnTo>
                    <a:pt x="186" y="1813"/>
                  </a:lnTo>
                  <a:lnTo>
                    <a:pt x="184" y="1809"/>
                  </a:lnTo>
                  <a:lnTo>
                    <a:pt x="186" y="1807"/>
                  </a:lnTo>
                  <a:lnTo>
                    <a:pt x="188" y="1809"/>
                  </a:lnTo>
                  <a:lnTo>
                    <a:pt x="191" y="1811"/>
                  </a:lnTo>
                  <a:lnTo>
                    <a:pt x="197" y="1815"/>
                  </a:lnTo>
                  <a:lnTo>
                    <a:pt x="209" y="1826"/>
                  </a:lnTo>
                  <a:lnTo>
                    <a:pt x="225" y="1841"/>
                  </a:lnTo>
                  <a:lnTo>
                    <a:pt x="267" y="1881"/>
                  </a:lnTo>
                  <a:lnTo>
                    <a:pt x="317" y="1933"/>
                  </a:lnTo>
                  <a:lnTo>
                    <a:pt x="365" y="1986"/>
                  </a:lnTo>
                  <a:lnTo>
                    <a:pt x="405" y="2031"/>
                  </a:lnTo>
                  <a:lnTo>
                    <a:pt x="419" y="2048"/>
                  </a:lnTo>
                  <a:lnTo>
                    <a:pt x="430" y="2062"/>
                  </a:lnTo>
                  <a:lnTo>
                    <a:pt x="436" y="2072"/>
                  </a:lnTo>
                  <a:lnTo>
                    <a:pt x="437" y="2076"/>
                  </a:lnTo>
                  <a:lnTo>
                    <a:pt x="436" y="2076"/>
                  </a:lnTo>
                  <a:lnTo>
                    <a:pt x="434" y="2075"/>
                  </a:lnTo>
                  <a:lnTo>
                    <a:pt x="430" y="2073"/>
                  </a:lnTo>
                  <a:lnTo>
                    <a:pt x="426" y="2070"/>
                  </a:lnTo>
                  <a:lnTo>
                    <a:pt x="413" y="2059"/>
                  </a:lnTo>
                  <a:lnTo>
                    <a:pt x="396" y="2044"/>
                  </a:lnTo>
                  <a:lnTo>
                    <a:pt x="354" y="2003"/>
                  </a:lnTo>
                  <a:lnTo>
                    <a:pt x="305" y="1952"/>
                  </a:lnTo>
                  <a:close/>
                  <a:moveTo>
                    <a:pt x="214" y="1782"/>
                  </a:moveTo>
                  <a:lnTo>
                    <a:pt x="260" y="1832"/>
                  </a:lnTo>
                  <a:lnTo>
                    <a:pt x="298" y="1875"/>
                  </a:lnTo>
                  <a:lnTo>
                    <a:pt x="311" y="1893"/>
                  </a:lnTo>
                  <a:lnTo>
                    <a:pt x="322" y="1906"/>
                  </a:lnTo>
                  <a:lnTo>
                    <a:pt x="327" y="1915"/>
                  </a:lnTo>
                  <a:lnTo>
                    <a:pt x="329" y="1920"/>
                  </a:lnTo>
                  <a:lnTo>
                    <a:pt x="327" y="1921"/>
                  </a:lnTo>
                  <a:lnTo>
                    <a:pt x="325" y="1920"/>
                  </a:lnTo>
                  <a:lnTo>
                    <a:pt x="322" y="1918"/>
                  </a:lnTo>
                  <a:lnTo>
                    <a:pt x="318" y="1913"/>
                  </a:lnTo>
                  <a:lnTo>
                    <a:pt x="305" y="1904"/>
                  </a:lnTo>
                  <a:lnTo>
                    <a:pt x="290" y="1889"/>
                  </a:lnTo>
                  <a:lnTo>
                    <a:pt x="250" y="1851"/>
                  </a:lnTo>
                  <a:lnTo>
                    <a:pt x="202" y="1801"/>
                  </a:lnTo>
                  <a:lnTo>
                    <a:pt x="156" y="1750"/>
                  </a:lnTo>
                  <a:lnTo>
                    <a:pt x="118" y="1706"/>
                  </a:lnTo>
                  <a:lnTo>
                    <a:pt x="105" y="1689"/>
                  </a:lnTo>
                  <a:lnTo>
                    <a:pt x="94" y="1676"/>
                  </a:lnTo>
                  <a:lnTo>
                    <a:pt x="89" y="1666"/>
                  </a:lnTo>
                  <a:lnTo>
                    <a:pt x="88" y="1662"/>
                  </a:lnTo>
                  <a:lnTo>
                    <a:pt x="89" y="1661"/>
                  </a:lnTo>
                  <a:lnTo>
                    <a:pt x="91" y="1662"/>
                  </a:lnTo>
                  <a:lnTo>
                    <a:pt x="94" y="1664"/>
                  </a:lnTo>
                  <a:lnTo>
                    <a:pt x="100" y="1668"/>
                  </a:lnTo>
                  <a:lnTo>
                    <a:pt x="111" y="1678"/>
                  </a:lnTo>
                  <a:lnTo>
                    <a:pt x="127" y="1693"/>
                  </a:lnTo>
                  <a:lnTo>
                    <a:pt x="166" y="1732"/>
                  </a:lnTo>
                  <a:lnTo>
                    <a:pt x="214" y="1782"/>
                  </a:lnTo>
                  <a:close/>
                  <a:moveTo>
                    <a:pt x="407" y="2003"/>
                  </a:moveTo>
                  <a:lnTo>
                    <a:pt x="408" y="2002"/>
                  </a:lnTo>
                  <a:lnTo>
                    <a:pt x="412" y="2003"/>
                  </a:lnTo>
                  <a:lnTo>
                    <a:pt x="415" y="2006"/>
                  </a:lnTo>
                  <a:lnTo>
                    <a:pt x="420" y="2009"/>
                  </a:lnTo>
                  <a:lnTo>
                    <a:pt x="433" y="2020"/>
                  </a:lnTo>
                  <a:lnTo>
                    <a:pt x="449" y="2035"/>
                  </a:lnTo>
                  <a:lnTo>
                    <a:pt x="491" y="2075"/>
                  </a:lnTo>
                  <a:lnTo>
                    <a:pt x="542" y="2127"/>
                  </a:lnTo>
                  <a:lnTo>
                    <a:pt x="592" y="2180"/>
                  </a:lnTo>
                  <a:lnTo>
                    <a:pt x="632" y="2224"/>
                  </a:lnTo>
                  <a:lnTo>
                    <a:pt x="647" y="2242"/>
                  </a:lnTo>
                  <a:lnTo>
                    <a:pt x="658" y="2256"/>
                  </a:lnTo>
                  <a:lnTo>
                    <a:pt x="664" y="2266"/>
                  </a:lnTo>
                  <a:lnTo>
                    <a:pt x="665" y="2270"/>
                  </a:lnTo>
                  <a:lnTo>
                    <a:pt x="664" y="2270"/>
                  </a:lnTo>
                  <a:lnTo>
                    <a:pt x="662" y="2269"/>
                  </a:lnTo>
                  <a:lnTo>
                    <a:pt x="658" y="2267"/>
                  </a:lnTo>
                  <a:lnTo>
                    <a:pt x="653" y="2264"/>
                  </a:lnTo>
                  <a:lnTo>
                    <a:pt x="639" y="2253"/>
                  </a:lnTo>
                  <a:lnTo>
                    <a:pt x="623" y="2238"/>
                  </a:lnTo>
                  <a:lnTo>
                    <a:pt x="581" y="2198"/>
                  </a:lnTo>
                  <a:lnTo>
                    <a:pt x="530" y="2147"/>
                  </a:lnTo>
                  <a:lnTo>
                    <a:pt x="481" y="2093"/>
                  </a:lnTo>
                  <a:lnTo>
                    <a:pt x="441" y="2049"/>
                  </a:lnTo>
                  <a:lnTo>
                    <a:pt x="426" y="2031"/>
                  </a:lnTo>
                  <a:lnTo>
                    <a:pt x="415" y="2017"/>
                  </a:lnTo>
                  <a:lnTo>
                    <a:pt x="408" y="2007"/>
                  </a:lnTo>
                  <a:lnTo>
                    <a:pt x="407" y="2003"/>
                  </a:lnTo>
                  <a:close/>
                  <a:moveTo>
                    <a:pt x="112" y="1660"/>
                  </a:moveTo>
                  <a:lnTo>
                    <a:pt x="68" y="1610"/>
                  </a:lnTo>
                  <a:lnTo>
                    <a:pt x="33" y="1569"/>
                  </a:lnTo>
                  <a:lnTo>
                    <a:pt x="20" y="1552"/>
                  </a:lnTo>
                  <a:lnTo>
                    <a:pt x="10" y="1539"/>
                  </a:lnTo>
                  <a:lnTo>
                    <a:pt x="5" y="1530"/>
                  </a:lnTo>
                  <a:lnTo>
                    <a:pt x="3" y="1525"/>
                  </a:lnTo>
                  <a:lnTo>
                    <a:pt x="5" y="1525"/>
                  </a:lnTo>
                  <a:lnTo>
                    <a:pt x="7" y="1526"/>
                  </a:lnTo>
                  <a:lnTo>
                    <a:pt x="10" y="1528"/>
                  </a:lnTo>
                  <a:lnTo>
                    <a:pt x="14" y="1531"/>
                  </a:lnTo>
                  <a:lnTo>
                    <a:pt x="26" y="1541"/>
                  </a:lnTo>
                  <a:lnTo>
                    <a:pt x="41" y="1555"/>
                  </a:lnTo>
                  <a:lnTo>
                    <a:pt x="79" y="1593"/>
                  </a:lnTo>
                  <a:lnTo>
                    <a:pt x="124" y="1640"/>
                  </a:lnTo>
                  <a:lnTo>
                    <a:pt x="169" y="1690"/>
                  </a:lnTo>
                  <a:lnTo>
                    <a:pt x="204" y="1732"/>
                  </a:lnTo>
                  <a:lnTo>
                    <a:pt x="218" y="1748"/>
                  </a:lnTo>
                  <a:lnTo>
                    <a:pt x="228" y="1761"/>
                  </a:lnTo>
                  <a:lnTo>
                    <a:pt x="233" y="1771"/>
                  </a:lnTo>
                  <a:lnTo>
                    <a:pt x="234" y="1775"/>
                  </a:lnTo>
                  <a:lnTo>
                    <a:pt x="233" y="1775"/>
                  </a:lnTo>
                  <a:lnTo>
                    <a:pt x="231" y="1775"/>
                  </a:lnTo>
                  <a:lnTo>
                    <a:pt x="227" y="1773"/>
                  </a:lnTo>
                  <a:lnTo>
                    <a:pt x="223" y="1769"/>
                  </a:lnTo>
                  <a:lnTo>
                    <a:pt x="211" y="1759"/>
                  </a:lnTo>
                  <a:lnTo>
                    <a:pt x="197" y="1746"/>
                  </a:lnTo>
                  <a:lnTo>
                    <a:pt x="158" y="1708"/>
                  </a:lnTo>
                  <a:lnTo>
                    <a:pt x="112" y="1660"/>
                  </a:lnTo>
                  <a:close/>
                  <a:moveTo>
                    <a:pt x="426" y="1995"/>
                  </a:moveTo>
                  <a:lnTo>
                    <a:pt x="378" y="1943"/>
                  </a:lnTo>
                  <a:lnTo>
                    <a:pt x="340" y="1900"/>
                  </a:lnTo>
                  <a:lnTo>
                    <a:pt x="326" y="1883"/>
                  </a:lnTo>
                  <a:lnTo>
                    <a:pt x="317" y="1869"/>
                  </a:lnTo>
                  <a:lnTo>
                    <a:pt x="310" y="1859"/>
                  </a:lnTo>
                  <a:lnTo>
                    <a:pt x="309" y="1855"/>
                  </a:lnTo>
                  <a:lnTo>
                    <a:pt x="310" y="1855"/>
                  </a:lnTo>
                  <a:lnTo>
                    <a:pt x="313" y="1856"/>
                  </a:lnTo>
                  <a:lnTo>
                    <a:pt x="317" y="1858"/>
                  </a:lnTo>
                  <a:lnTo>
                    <a:pt x="322" y="1861"/>
                  </a:lnTo>
                  <a:lnTo>
                    <a:pt x="334" y="1871"/>
                  </a:lnTo>
                  <a:lnTo>
                    <a:pt x="350" y="1886"/>
                  </a:lnTo>
                  <a:lnTo>
                    <a:pt x="390" y="1925"/>
                  </a:lnTo>
                  <a:lnTo>
                    <a:pt x="438" y="1975"/>
                  </a:lnTo>
                  <a:lnTo>
                    <a:pt x="486" y="2025"/>
                  </a:lnTo>
                  <a:lnTo>
                    <a:pt x="524" y="2069"/>
                  </a:lnTo>
                  <a:lnTo>
                    <a:pt x="538" y="2086"/>
                  </a:lnTo>
                  <a:lnTo>
                    <a:pt x="549" y="2099"/>
                  </a:lnTo>
                  <a:lnTo>
                    <a:pt x="554" y="2109"/>
                  </a:lnTo>
                  <a:lnTo>
                    <a:pt x="555" y="2113"/>
                  </a:lnTo>
                  <a:lnTo>
                    <a:pt x="554" y="2114"/>
                  </a:lnTo>
                  <a:lnTo>
                    <a:pt x="552" y="2113"/>
                  </a:lnTo>
                  <a:lnTo>
                    <a:pt x="548" y="2111"/>
                  </a:lnTo>
                  <a:lnTo>
                    <a:pt x="543" y="2107"/>
                  </a:lnTo>
                  <a:lnTo>
                    <a:pt x="530" y="2097"/>
                  </a:lnTo>
                  <a:lnTo>
                    <a:pt x="514" y="2083"/>
                  </a:lnTo>
                  <a:lnTo>
                    <a:pt x="496" y="2065"/>
                  </a:lnTo>
                  <a:lnTo>
                    <a:pt x="474" y="2044"/>
                  </a:lnTo>
                  <a:lnTo>
                    <a:pt x="450" y="2021"/>
                  </a:lnTo>
                  <a:lnTo>
                    <a:pt x="426" y="1995"/>
                  </a:lnTo>
                  <a:close/>
                  <a:moveTo>
                    <a:pt x="348" y="1832"/>
                  </a:moveTo>
                  <a:lnTo>
                    <a:pt x="393" y="1881"/>
                  </a:lnTo>
                  <a:lnTo>
                    <a:pt x="429" y="1923"/>
                  </a:lnTo>
                  <a:lnTo>
                    <a:pt x="443" y="1940"/>
                  </a:lnTo>
                  <a:lnTo>
                    <a:pt x="453" y="1953"/>
                  </a:lnTo>
                  <a:lnTo>
                    <a:pt x="458" y="1962"/>
                  </a:lnTo>
                  <a:lnTo>
                    <a:pt x="459" y="1967"/>
                  </a:lnTo>
                  <a:lnTo>
                    <a:pt x="458" y="1967"/>
                  </a:lnTo>
                  <a:lnTo>
                    <a:pt x="456" y="1966"/>
                  </a:lnTo>
                  <a:lnTo>
                    <a:pt x="453" y="1964"/>
                  </a:lnTo>
                  <a:lnTo>
                    <a:pt x="448" y="1961"/>
                  </a:lnTo>
                  <a:lnTo>
                    <a:pt x="435" y="1951"/>
                  </a:lnTo>
                  <a:lnTo>
                    <a:pt x="420" y="1938"/>
                  </a:lnTo>
                  <a:lnTo>
                    <a:pt x="381" y="1900"/>
                  </a:lnTo>
                  <a:lnTo>
                    <a:pt x="335" y="1853"/>
                  </a:lnTo>
                  <a:lnTo>
                    <a:pt x="290" y="1803"/>
                  </a:lnTo>
                  <a:lnTo>
                    <a:pt x="254" y="1761"/>
                  </a:lnTo>
                  <a:lnTo>
                    <a:pt x="241" y="1744"/>
                  </a:lnTo>
                  <a:lnTo>
                    <a:pt x="231" y="1731"/>
                  </a:lnTo>
                  <a:lnTo>
                    <a:pt x="225" y="1722"/>
                  </a:lnTo>
                  <a:lnTo>
                    <a:pt x="224" y="1717"/>
                  </a:lnTo>
                  <a:lnTo>
                    <a:pt x="226" y="1717"/>
                  </a:lnTo>
                  <a:lnTo>
                    <a:pt x="228" y="1718"/>
                  </a:lnTo>
                  <a:lnTo>
                    <a:pt x="231" y="1720"/>
                  </a:lnTo>
                  <a:lnTo>
                    <a:pt x="236" y="1723"/>
                  </a:lnTo>
                  <a:lnTo>
                    <a:pt x="247" y="1733"/>
                  </a:lnTo>
                  <a:lnTo>
                    <a:pt x="263" y="1746"/>
                  </a:lnTo>
                  <a:lnTo>
                    <a:pt x="301" y="1784"/>
                  </a:lnTo>
                  <a:lnTo>
                    <a:pt x="348" y="1832"/>
                  </a:lnTo>
                  <a:close/>
                  <a:moveTo>
                    <a:pt x="258" y="1721"/>
                  </a:moveTo>
                  <a:lnTo>
                    <a:pt x="215" y="1674"/>
                  </a:lnTo>
                  <a:lnTo>
                    <a:pt x="180" y="1633"/>
                  </a:lnTo>
                  <a:lnTo>
                    <a:pt x="168" y="1616"/>
                  </a:lnTo>
                  <a:lnTo>
                    <a:pt x="158" y="1604"/>
                  </a:lnTo>
                  <a:lnTo>
                    <a:pt x="152" y="1594"/>
                  </a:lnTo>
                  <a:lnTo>
                    <a:pt x="151" y="1589"/>
                  </a:lnTo>
                  <a:lnTo>
                    <a:pt x="152" y="1589"/>
                  </a:lnTo>
                  <a:lnTo>
                    <a:pt x="155" y="1591"/>
                  </a:lnTo>
                  <a:lnTo>
                    <a:pt x="159" y="1592"/>
                  </a:lnTo>
                  <a:lnTo>
                    <a:pt x="163" y="1595"/>
                  </a:lnTo>
                  <a:lnTo>
                    <a:pt x="174" y="1605"/>
                  </a:lnTo>
                  <a:lnTo>
                    <a:pt x="189" y="1619"/>
                  </a:lnTo>
                  <a:lnTo>
                    <a:pt x="226" y="1654"/>
                  </a:lnTo>
                  <a:lnTo>
                    <a:pt x="270" y="1701"/>
                  </a:lnTo>
                  <a:lnTo>
                    <a:pt x="313" y="1748"/>
                  </a:lnTo>
                  <a:lnTo>
                    <a:pt x="348" y="1788"/>
                  </a:lnTo>
                  <a:lnTo>
                    <a:pt x="361" y="1804"/>
                  </a:lnTo>
                  <a:lnTo>
                    <a:pt x="370" y="1817"/>
                  </a:lnTo>
                  <a:lnTo>
                    <a:pt x="376" y="1826"/>
                  </a:lnTo>
                  <a:lnTo>
                    <a:pt x="377" y="1831"/>
                  </a:lnTo>
                  <a:lnTo>
                    <a:pt x="376" y="1831"/>
                  </a:lnTo>
                  <a:lnTo>
                    <a:pt x="373" y="1830"/>
                  </a:lnTo>
                  <a:lnTo>
                    <a:pt x="369" y="1828"/>
                  </a:lnTo>
                  <a:lnTo>
                    <a:pt x="365" y="1825"/>
                  </a:lnTo>
                  <a:lnTo>
                    <a:pt x="354" y="1816"/>
                  </a:lnTo>
                  <a:lnTo>
                    <a:pt x="339" y="1803"/>
                  </a:lnTo>
                  <a:lnTo>
                    <a:pt x="301" y="1766"/>
                  </a:lnTo>
                  <a:lnTo>
                    <a:pt x="258" y="1721"/>
                  </a:lnTo>
                  <a:close/>
                  <a:moveTo>
                    <a:pt x="205" y="1579"/>
                  </a:moveTo>
                  <a:lnTo>
                    <a:pt x="247" y="1624"/>
                  </a:lnTo>
                  <a:lnTo>
                    <a:pt x="280" y="1664"/>
                  </a:lnTo>
                  <a:lnTo>
                    <a:pt x="292" y="1679"/>
                  </a:lnTo>
                  <a:lnTo>
                    <a:pt x="300" y="1692"/>
                  </a:lnTo>
                  <a:lnTo>
                    <a:pt x="306" y="1701"/>
                  </a:lnTo>
                  <a:lnTo>
                    <a:pt x="307" y="1705"/>
                  </a:lnTo>
                  <a:lnTo>
                    <a:pt x="306" y="1705"/>
                  </a:lnTo>
                  <a:lnTo>
                    <a:pt x="304" y="1705"/>
                  </a:lnTo>
                  <a:lnTo>
                    <a:pt x="300" y="1703"/>
                  </a:lnTo>
                  <a:lnTo>
                    <a:pt x="296" y="1700"/>
                  </a:lnTo>
                  <a:lnTo>
                    <a:pt x="285" y="1691"/>
                  </a:lnTo>
                  <a:lnTo>
                    <a:pt x="271" y="1678"/>
                  </a:lnTo>
                  <a:lnTo>
                    <a:pt x="236" y="1643"/>
                  </a:lnTo>
                  <a:lnTo>
                    <a:pt x="193" y="1599"/>
                  </a:lnTo>
                  <a:lnTo>
                    <a:pt x="151" y="1553"/>
                  </a:lnTo>
                  <a:lnTo>
                    <a:pt x="119" y="1514"/>
                  </a:lnTo>
                  <a:lnTo>
                    <a:pt x="107" y="1498"/>
                  </a:lnTo>
                  <a:lnTo>
                    <a:pt x="97" y="1486"/>
                  </a:lnTo>
                  <a:lnTo>
                    <a:pt x="93" y="1477"/>
                  </a:lnTo>
                  <a:lnTo>
                    <a:pt x="92" y="1473"/>
                  </a:lnTo>
                  <a:lnTo>
                    <a:pt x="93" y="1472"/>
                  </a:lnTo>
                  <a:lnTo>
                    <a:pt x="95" y="1473"/>
                  </a:lnTo>
                  <a:lnTo>
                    <a:pt x="98" y="1475"/>
                  </a:lnTo>
                  <a:lnTo>
                    <a:pt x="103" y="1478"/>
                  </a:lnTo>
                  <a:lnTo>
                    <a:pt x="114" y="1487"/>
                  </a:lnTo>
                  <a:lnTo>
                    <a:pt x="128" y="1500"/>
                  </a:lnTo>
                  <a:lnTo>
                    <a:pt x="163" y="1534"/>
                  </a:lnTo>
                  <a:lnTo>
                    <a:pt x="205" y="1579"/>
                  </a:lnTo>
                  <a:close/>
                  <a:moveTo>
                    <a:pt x="498" y="1889"/>
                  </a:moveTo>
                  <a:lnTo>
                    <a:pt x="541" y="1937"/>
                  </a:lnTo>
                  <a:lnTo>
                    <a:pt x="577" y="1977"/>
                  </a:lnTo>
                  <a:lnTo>
                    <a:pt x="590" y="1993"/>
                  </a:lnTo>
                  <a:lnTo>
                    <a:pt x="599" y="2006"/>
                  </a:lnTo>
                  <a:lnTo>
                    <a:pt x="605" y="2015"/>
                  </a:lnTo>
                  <a:lnTo>
                    <a:pt x="606" y="2020"/>
                  </a:lnTo>
                  <a:lnTo>
                    <a:pt x="604" y="2020"/>
                  </a:lnTo>
                  <a:lnTo>
                    <a:pt x="602" y="2019"/>
                  </a:lnTo>
                  <a:lnTo>
                    <a:pt x="598" y="2018"/>
                  </a:lnTo>
                  <a:lnTo>
                    <a:pt x="594" y="2015"/>
                  </a:lnTo>
                  <a:lnTo>
                    <a:pt x="582" y="2005"/>
                  </a:lnTo>
                  <a:lnTo>
                    <a:pt x="567" y="1992"/>
                  </a:lnTo>
                  <a:lnTo>
                    <a:pt x="529" y="1956"/>
                  </a:lnTo>
                  <a:lnTo>
                    <a:pt x="484" y="1911"/>
                  </a:lnTo>
                  <a:lnTo>
                    <a:pt x="441" y="1863"/>
                  </a:lnTo>
                  <a:lnTo>
                    <a:pt x="405" y="1823"/>
                  </a:lnTo>
                  <a:lnTo>
                    <a:pt x="392" y="1805"/>
                  </a:lnTo>
                  <a:lnTo>
                    <a:pt x="382" y="1792"/>
                  </a:lnTo>
                  <a:lnTo>
                    <a:pt x="377" y="1784"/>
                  </a:lnTo>
                  <a:lnTo>
                    <a:pt x="376" y="1779"/>
                  </a:lnTo>
                  <a:lnTo>
                    <a:pt x="378" y="1778"/>
                  </a:lnTo>
                  <a:lnTo>
                    <a:pt x="380" y="1779"/>
                  </a:lnTo>
                  <a:lnTo>
                    <a:pt x="383" y="1782"/>
                  </a:lnTo>
                  <a:lnTo>
                    <a:pt x="388" y="1784"/>
                  </a:lnTo>
                  <a:lnTo>
                    <a:pt x="400" y="1793"/>
                  </a:lnTo>
                  <a:lnTo>
                    <a:pt x="415" y="1806"/>
                  </a:lnTo>
                  <a:lnTo>
                    <a:pt x="453" y="1843"/>
                  </a:lnTo>
                  <a:lnTo>
                    <a:pt x="498" y="1889"/>
                  </a:lnTo>
                  <a:close/>
                  <a:moveTo>
                    <a:pt x="152" y="1466"/>
                  </a:moveTo>
                  <a:lnTo>
                    <a:pt x="192" y="1511"/>
                  </a:lnTo>
                  <a:lnTo>
                    <a:pt x="224" y="1548"/>
                  </a:lnTo>
                  <a:lnTo>
                    <a:pt x="236" y="1564"/>
                  </a:lnTo>
                  <a:lnTo>
                    <a:pt x="244" y="1575"/>
                  </a:lnTo>
                  <a:lnTo>
                    <a:pt x="249" y="1584"/>
                  </a:lnTo>
                  <a:lnTo>
                    <a:pt x="250" y="1588"/>
                  </a:lnTo>
                  <a:lnTo>
                    <a:pt x="249" y="1589"/>
                  </a:lnTo>
                  <a:lnTo>
                    <a:pt x="246" y="1588"/>
                  </a:lnTo>
                  <a:lnTo>
                    <a:pt x="243" y="1586"/>
                  </a:lnTo>
                  <a:lnTo>
                    <a:pt x="239" y="1584"/>
                  </a:lnTo>
                  <a:lnTo>
                    <a:pt x="228" y="1575"/>
                  </a:lnTo>
                  <a:lnTo>
                    <a:pt x="215" y="1563"/>
                  </a:lnTo>
                  <a:lnTo>
                    <a:pt x="180" y="1530"/>
                  </a:lnTo>
                  <a:lnTo>
                    <a:pt x="141" y="1487"/>
                  </a:lnTo>
                  <a:lnTo>
                    <a:pt x="101" y="1443"/>
                  </a:lnTo>
                  <a:lnTo>
                    <a:pt x="69" y="1405"/>
                  </a:lnTo>
                  <a:lnTo>
                    <a:pt x="57" y="1390"/>
                  </a:lnTo>
                  <a:lnTo>
                    <a:pt x="49" y="1377"/>
                  </a:lnTo>
                  <a:lnTo>
                    <a:pt x="44" y="1369"/>
                  </a:lnTo>
                  <a:lnTo>
                    <a:pt x="43" y="1365"/>
                  </a:lnTo>
                  <a:lnTo>
                    <a:pt x="44" y="1364"/>
                  </a:lnTo>
                  <a:lnTo>
                    <a:pt x="47" y="1365"/>
                  </a:lnTo>
                  <a:lnTo>
                    <a:pt x="50" y="1366"/>
                  </a:lnTo>
                  <a:lnTo>
                    <a:pt x="54" y="1369"/>
                  </a:lnTo>
                  <a:lnTo>
                    <a:pt x="65" y="1378"/>
                  </a:lnTo>
                  <a:lnTo>
                    <a:pt x="78" y="1390"/>
                  </a:lnTo>
                  <a:lnTo>
                    <a:pt x="112" y="1424"/>
                  </a:lnTo>
                  <a:lnTo>
                    <a:pt x="152" y="1466"/>
                  </a:lnTo>
                  <a:close/>
                  <a:moveTo>
                    <a:pt x="419" y="1787"/>
                  </a:moveTo>
                  <a:lnTo>
                    <a:pt x="377" y="1742"/>
                  </a:lnTo>
                  <a:lnTo>
                    <a:pt x="344" y="1702"/>
                  </a:lnTo>
                  <a:lnTo>
                    <a:pt x="332" y="1687"/>
                  </a:lnTo>
                  <a:lnTo>
                    <a:pt x="322" y="1674"/>
                  </a:lnTo>
                  <a:lnTo>
                    <a:pt x="318" y="1665"/>
                  </a:lnTo>
                  <a:lnTo>
                    <a:pt x="317" y="1661"/>
                  </a:lnTo>
                  <a:lnTo>
                    <a:pt x="318" y="1660"/>
                  </a:lnTo>
                  <a:lnTo>
                    <a:pt x="320" y="1661"/>
                  </a:lnTo>
                  <a:lnTo>
                    <a:pt x="323" y="1663"/>
                  </a:lnTo>
                  <a:lnTo>
                    <a:pt x="327" y="1665"/>
                  </a:lnTo>
                  <a:lnTo>
                    <a:pt x="338" y="1675"/>
                  </a:lnTo>
                  <a:lnTo>
                    <a:pt x="353" y="1687"/>
                  </a:lnTo>
                  <a:lnTo>
                    <a:pt x="389" y="1721"/>
                  </a:lnTo>
                  <a:lnTo>
                    <a:pt x="432" y="1765"/>
                  </a:lnTo>
                  <a:lnTo>
                    <a:pt x="474" y="1812"/>
                  </a:lnTo>
                  <a:lnTo>
                    <a:pt x="508" y="1851"/>
                  </a:lnTo>
                  <a:lnTo>
                    <a:pt x="521" y="1867"/>
                  </a:lnTo>
                  <a:lnTo>
                    <a:pt x="529" y="1879"/>
                  </a:lnTo>
                  <a:lnTo>
                    <a:pt x="535" y="1887"/>
                  </a:lnTo>
                  <a:lnTo>
                    <a:pt x="535" y="1893"/>
                  </a:lnTo>
                  <a:lnTo>
                    <a:pt x="533" y="1893"/>
                  </a:lnTo>
                  <a:lnTo>
                    <a:pt x="531" y="1892"/>
                  </a:lnTo>
                  <a:lnTo>
                    <a:pt x="528" y="1891"/>
                  </a:lnTo>
                  <a:lnTo>
                    <a:pt x="524" y="1887"/>
                  </a:lnTo>
                  <a:lnTo>
                    <a:pt x="513" y="1879"/>
                  </a:lnTo>
                  <a:lnTo>
                    <a:pt x="498" y="1866"/>
                  </a:lnTo>
                  <a:lnTo>
                    <a:pt x="462" y="1831"/>
                  </a:lnTo>
                  <a:lnTo>
                    <a:pt x="419" y="1787"/>
                  </a:lnTo>
                  <a:close/>
                  <a:moveTo>
                    <a:pt x="100" y="1384"/>
                  </a:moveTo>
                  <a:lnTo>
                    <a:pt x="62" y="1341"/>
                  </a:lnTo>
                  <a:lnTo>
                    <a:pt x="32" y="1305"/>
                  </a:lnTo>
                  <a:lnTo>
                    <a:pt x="21" y="1291"/>
                  </a:lnTo>
                  <a:lnTo>
                    <a:pt x="12" y="1279"/>
                  </a:lnTo>
                  <a:lnTo>
                    <a:pt x="8" y="1270"/>
                  </a:lnTo>
                  <a:lnTo>
                    <a:pt x="7" y="1266"/>
                  </a:lnTo>
                  <a:lnTo>
                    <a:pt x="8" y="1266"/>
                  </a:lnTo>
                  <a:lnTo>
                    <a:pt x="10" y="1267"/>
                  </a:lnTo>
                  <a:lnTo>
                    <a:pt x="13" y="1268"/>
                  </a:lnTo>
                  <a:lnTo>
                    <a:pt x="17" y="1271"/>
                  </a:lnTo>
                  <a:lnTo>
                    <a:pt x="27" y="1279"/>
                  </a:lnTo>
                  <a:lnTo>
                    <a:pt x="40" y="1291"/>
                  </a:lnTo>
                  <a:lnTo>
                    <a:pt x="73" y="1323"/>
                  </a:lnTo>
                  <a:lnTo>
                    <a:pt x="111" y="1364"/>
                  </a:lnTo>
                  <a:lnTo>
                    <a:pt x="149" y="1407"/>
                  </a:lnTo>
                  <a:lnTo>
                    <a:pt x="179" y="1443"/>
                  </a:lnTo>
                  <a:lnTo>
                    <a:pt x="191" y="1458"/>
                  </a:lnTo>
                  <a:lnTo>
                    <a:pt x="199" y="1470"/>
                  </a:lnTo>
                  <a:lnTo>
                    <a:pt x="203" y="1477"/>
                  </a:lnTo>
                  <a:lnTo>
                    <a:pt x="204" y="1482"/>
                  </a:lnTo>
                  <a:lnTo>
                    <a:pt x="203" y="1483"/>
                  </a:lnTo>
                  <a:lnTo>
                    <a:pt x="201" y="1482"/>
                  </a:lnTo>
                  <a:lnTo>
                    <a:pt x="198" y="1480"/>
                  </a:lnTo>
                  <a:lnTo>
                    <a:pt x="193" y="1477"/>
                  </a:lnTo>
                  <a:lnTo>
                    <a:pt x="184" y="1470"/>
                  </a:lnTo>
                  <a:lnTo>
                    <a:pt x="171" y="1458"/>
                  </a:lnTo>
                  <a:lnTo>
                    <a:pt x="137" y="1425"/>
                  </a:lnTo>
                  <a:lnTo>
                    <a:pt x="100" y="1384"/>
                  </a:lnTo>
                  <a:close/>
                  <a:moveTo>
                    <a:pt x="366" y="1674"/>
                  </a:moveTo>
                  <a:lnTo>
                    <a:pt x="325" y="1629"/>
                  </a:lnTo>
                  <a:lnTo>
                    <a:pt x="294" y="1592"/>
                  </a:lnTo>
                  <a:lnTo>
                    <a:pt x="282" y="1575"/>
                  </a:lnTo>
                  <a:lnTo>
                    <a:pt x="273" y="1564"/>
                  </a:lnTo>
                  <a:lnTo>
                    <a:pt x="268" y="1555"/>
                  </a:lnTo>
                  <a:lnTo>
                    <a:pt x="268" y="1551"/>
                  </a:lnTo>
                  <a:lnTo>
                    <a:pt x="269" y="1551"/>
                  </a:lnTo>
                  <a:lnTo>
                    <a:pt x="271" y="1551"/>
                  </a:lnTo>
                  <a:lnTo>
                    <a:pt x="274" y="1553"/>
                  </a:lnTo>
                  <a:lnTo>
                    <a:pt x="279" y="1555"/>
                  </a:lnTo>
                  <a:lnTo>
                    <a:pt x="290" y="1564"/>
                  </a:lnTo>
                  <a:lnTo>
                    <a:pt x="304" y="1577"/>
                  </a:lnTo>
                  <a:lnTo>
                    <a:pt x="338" y="1610"/>
                  </a:lnTo>
                  <a:lnTo>
                    <a:pt x="379" y="1652"/>
                  </a:lnTo>
                  <a:lnTo>
                    <a:pt x="419" y="1696"/>
                  </a:lnTo>
                  <a:lnTo>
                    <a:pt x="451" y="1734"/>
                  </a:lnTo>
                  <a:lnTo>
                    <a:pt x="463" y="1749"/>
                  </a:lnTo>
                  <a:lnTo>
                    <a:pt x="472" y="1761"/>
                  </a:lnTo>
                  <a:lnTo>
                    <a:pt x="476" y="1770"/>
                  </a:lnTo>
                  <a:lnTo>
                    <a:pt x="477" y="1774"/>
                  </a:lnTo>
                  <a:lnTo>
                    <a:pt x="476" y="1775"/>
                  </a:lnTo>
                  <a:lnTo>
                    <a:pt x="474" y="1774"/>
                  </a:lnTo>
                  <a:lnTo>
                    <a:pt x="471" y="1773"/>
                  </a:lnTo>
                  <a:lnTo>
                    <a:pt x="467" y="1770"/>
                  </a:lnTo>
                  <a:lnTo>
                    <a:pt x="456" y="1761"/>
                  </a:lnTo>
                  <a:lnTo>
                    <a:pt x="442" y="1749"/>
                  </a:lnTo>
                  <a:lnTo>
                    <a:pt x="407" y="1716"/>
                  </a:lnTo>
                  <a:lnTo>
                    <a:pt x="366" y="1674"/>
                  </a:lnTo>
                  <a:close/>
                  <a:moveTo>
                    <a:pt x="325" y="1569"/>
                  </a:moveTo>
                  <a:lnTo>
                    <a:pt x="286" y="1527"/>
                  </a:lnTo>
                  <a:lnTo>
                    <a:pt x="256" y="1490"/>
                  </a:lnTo>
                  <a:lnTo>
                    <a:pt x="244" y="1475"/>
                  </a:lnTo>
                  <a:lnTo>
                    <a:pt x="237" y="1463"/>
                  </a:lnTo>
                  <a:lnTo>
                    <a:pt x="233" y="1459"/>
                  </a:lnTo>
                  <a:lnTo>
                    <a:pt x="232" y="1455"/>
                  </a:lnTo>
                  <a:lnTo>
                    <a:pt x="231" y="1452"/>
                  </a:lnTo>
                  <a:lnTo>
                    <a:pt x="231" y="1450"/>
                  </a:lnTo>
                  <a:lnTo>
                    <a:pt x="232" y="1450"/>
                  </a:lnTo>
                  <a:lnTo>
                    <a:pt x="234" y="1450"/>
                  </a:lnTo>
                  <a:lnTo>
                    <a:pt x="238" y="1452"/>
                  </a:lnTo>
                  <a:lnTo>
                    <a:pt x="242" y="1455"/>
                  </a:lnTo>
                  <a:lnTo>
                    <a:pt x="252" y="1463"/>
                  </a:lnTo>
                  <a:lnTo>
                    <a:pt x="265" y="1474"/>
                  </a:lnTo>
                  <a:lnTo>
                    <a:pt x="298" y="1506"/>
                  </a:lnTo>
                  <a:lnTo>
                    <a:pt x="338" y="1547"/>
                  </a:lnTo>
                  <a:lnTo>
                    <a:pt x="377" y="1591"/>
                  </a:lnTo>
                  <a:lnTo>
                    <a:pt x="407" y="1627"/>
                  </a:lnTo>
                  <a:lnTo>
                    <a:pt x="418" y="1641"/>
                  </a:lnTo>
                  <a:lnTo>
                    <a:pt x="427" y="1653"/>
                  </a:lnTo>
                  <a:lnTo>
                    <a:pt x="431" y="1662"/>
                  </a:lnTo>
                  <a:lnTo>
                    <a:pt x="432" y="1666"/>
                  </a:lnTo>
                  <a:lnTo>
                    <a:pt x="431" y="1667"/>
                  </a:lnTo>
                  <a:lnTo>
                    <a:pt x="429" y="1666"/>
                  </a:lnTo>
                  <a:lnTo>
                    <a:pt x="426" y="1665"/>
                  </a:lnTo>
                  <a:lnTo>
                    <a:pt x="421" y="1662"/>
                  </a:lnTo>
                  <a:lnTo>
                    <a:pt x="410" y="1654"/>
                  </a:lnTo>
                  <a:lnTo>
                    <a:pt x="397" y="1642"/>
                  </a:lnTo>
                  <a:lnTo>
                    <a:pt x="364" y="1610"/>
                  </a:lnTo>
                  <a:lnTo>
                    <a:pt x="325" y="1569"/>
                  </a:lnTo>
                  <a:close/>
                  <a:moveTo>
                    <a:pt x="295" y="1474"/>
                  </a:moveTo>
                  <a:lnTo>
                    <a:pt x="258" y="1433"/>
                  </a:lnTo>
                  <a:lnTo>
                    <a:pt x="229" y="1397"/>
                  </a:lnTo>
                  <a:lnTo>
                    <a:pt x="218" y="1382"/>
                  </a:lnTo>
                  <a:lnTo>
                    <a:pt x="211" y="1371"/>
                  </a:lnTo>
                  <a:lnTo>
                    <a:pt x="206" y="1363"/>
                  </a:lnTo>
                  <a:lnTo>
                    <a:pt x="206" y="1359"/>
                  </a:lnTo>
                  <a:lnTo>
                    <a:pt x="207" y="1359"/>
                  </a:lnTo>
                  <a:lnTo>
                    <a:pt x="210" y="1359"/>
                  </a:lnTo>
                  <a:lnTo>
                    <a:pt x="212" y="1361"/>
                  </a:lnTo>
                  <a:lnTo>
                    <a:pt x="216" y="1363"/>
                  </a:lnTo>
                  <a:lnTo>
                    <a:pt x="226" y="1370"/>
                  </a:lnTo>
                  <a:lnTo>
                    <a:pt x="239" y="1382"/>
                  </a:lnTo>
                  <a:lnTo>
                    <a:pt x="271" y="1412"/>
                  </a:lnTo>
                  <a:lnTo>
                    <a:pt x="309" y="1452"/>
                  </a:lnTo>
                  <a:lnTo>
                    <a:pt x="346" y="1493"/>
                  </a:lnTo>
                  <a:lnTo>
                    <a:pt x="375" y="1529"/>
                  </a:lnTo>
                  <a:lnTo>
                    <a:pt x="386" y="1543"/>
                  </a:lnTo>
                  <a:lnTo>
                    <a:pt x="393" y="1554"/>
                  </a:lnTo>
                  <a:lnTo>
                    <a:pt x="397" y="1563"/>
                  </a:lnTo>
                  <a:lnTo>
                    <a:pt x="397" y="1567"/>
                  </a:lnTo>
                  <a:lnTo>
                    <a:pt x="396" y="1567"/>
                  </a:lnTo>
                  <a:lnTo>
                    <a:pt x="394" y="1567"/>
                  </a:lnTo>
                  <a:lnTo>
                    <a:pt x="392" y="1565"/>
                  </a:lnTo>
                  <a:lnTo>
                    <a:pt x="388" y="1563"/>
                  </a:lnTo>
                  <a:lnTo>
                    <a:pt x="378" y="1555"/>
                  </a:lnTo>
                  <a:lnTo>
                    <a:pt x="365" y="1544"/>
                  </a:lnTo>
                  <a:lnTo>
                    <a:pt x="333" y="1513"/>
                  </a:lnTo>
                  <a:lnTo>
                    <a:pt x="295" y="1474"/>
                  </a:lnTo>
                  <a:close/>
                  <a:moveTo>
                    <a:pt x="555" y="1752"/>
                  </a:moveTo>
                  <a:lnTo>
                    <a:pt x="535" y="1730"/>
                  </a:lnTo>
                  <a:lnTo>
                    <a:pt x="516" y="1709"/>
                  </a:lnTo>
                  <a:lnTo>
                    <a:pt x="499" y="1690"/>
                  </a:lnTo>
                  <a:lnTo>
                    <a:pt x="485" y="1673"/>
                  </a:lnTo>
                  <a:lnTo>
                    <a:pt x="474" y="1657"/>
                  </a:lnTo>
                  <a:lnTo>
                    <a:pt x="465" y="1646"/>
                  </a:lnTo>
                  <a:lnTo>
                    <a:pt x="462" y="1641"/>
                  </a:lnTo>
                  <a:lnTo>
                    <a:pt x="461" y="1637"/>
                  </a:lnTo>
                  <a:lnTo>
                    <a:pt x="460" y="1635"/>
                  </a:lnTo>
                  <a:lnTo>
                    <a:pt x="460" y="1633"/>
                  </a:lnTo>
                  <a:lnTo>
                    <a:pt x="461" y="1633"/>
                  </a:lnTo>
                  <a:lnTo>
                    <a:pt x="463" y="1633"/>
                  </a:lnTo>
                  <a:lnTo>
                    <a:pt x="467" y="1635"/>
                  </a:lnTo>
                  <a:lnTo>
                    <a:pt x="471" y="1637"/>
                  </a:lnTo>
                  <a:lnTo>
                    <a:pt x="482" y="1645"/>
                  </a:lnTo>
                  <a:lnTo>
                    <a:pt x="495" y="1656"/>
                  </a:lnTo>
                  <a:lnTo>
                    <a:pt x="529" y="1689"/>
                  </a:lnTo>
                  <a:lnTo>
                    <a:pt x="569" y="1730"/>
                  </a:lnTo>
                  <a:lnTo>
                    <a:pt x="608" y="1772"/>
                  </a:lnTo>
                  <a:lnTo>
                    <a:pt x="639" y="1809"/>
                  </a:lnTo>
                  <a:lnTo>
                    <a:pt x="651" y="1824"/>
                  </a:lnTo>
                  <a:lnTo>
                    <a:pt x="659" y="1836"/>
                  </a:lnTo>
                  <a:lnTo>
                    <a:pt x="662" y="1840"/>
                  </a:lnTo>
                  <a:lnTo>
                    <a:pt x="664" y="1844"/>
                  </a:lnTo>
                  <a:lnTo>
                    <a:pt x="664" y="1846"/>
                  </a:lnTo>
                  <a:lnTo>
                    <a:pt x="664" y="1848"/>
                  </a:lnTo>
                  <a:lnTo>
                    <a:pt x="663" y="1848"/>
                  </a:lnTo>
                  <a:lnTo>
                    <a:pt x="661" y="1848"/>
                  </a:lnTo>
                  <a:lnTo>
                    <a:pt x="658" y="1847"/>
                  </a:lnTo>
                  <a:lnTo>
                    <a:pt x="653" y="1844"/>
                  </a:lnTo>
                  <a:lnTo>
                    <a:pt x="643" y="1837"/>
                  </a:lnTo>
                  <a:lnTo>
                    <a:pt x="630" y="1825"/>
                  </a:lnTo>
                  <a:lnTo>
                    <a:pt x="613" y="1811"/>
                  </a:lnTo>
                  <a:lnTo>
                    <a:pt x="595" y="1793"/>
                  </a:lnTo>
                  <a:lnTo>
                    <a:pt x="576" y="1774"/>
                  </a:lnTo>
                  <a:lnTo>
                    <a:pt x="555" y="1752"/>
                  </a:lnTo>
                  <a:close/>
                  <a:moveTo>
                    <a:pt x="278" y="1387"/>
                  </a:moveTo>
                  <a:lnTo>
                    <a:pt x="242" y="1347"/>
                  </a:lnTo>
                  <a:lnTo>
                    <a:pt x="214" y="1313"/>
                  </a:lnTo>
                  <a:lnTo>
                    <a:pt x="204" y="1299"/>
                  </a:lnTo>
                  <a:lnTo>
                    <a:pt x="197" y="1288"/>
                  </a:lnTo>
                  <a:lnTo>
                    <a:pt x="192" y="1281"/>
                  </a:lnTo>
                  <a:lnTo>
                    <a:pt x="192" y="1277"/>
                  </a:lnTo>
                  <a:lnTo>
                    <a:pt x="193" y="1275"/>
                  </a:lnTo>
                  <a:lnTo>
                    <a:pt x="196" y="1277"/>
                  </a:lnTo>
                  <a:lnTo>
                    <a:pt x="198" y="1278"/>
                  </a:lnTo>
                  <a:lnTo>
                    <a:pt x="202" y="1280"/>
                  </a:lnTo>
                  <a:lnTo>
                    <a:pt x="212" y="1287"/>
                  </a:lnTo>
                  <a:lnTo>
                    <a:pt x="224" y="1298"/>
                  </a:lnTo>
                  <a:lnTo>
                    <a:pt x="254" y="1327"/>
                  </a:lnTo>
                  <a:lnTo>
                    <a:pt x="291" y="1365"/>
                  </a:lnTo>
                  <a:lnTo>
                    <a:pt x="326" y="1405"/>
                  </a:lnTo>
                  <a:lnTo>
                    <a:pt x="354" y="1439"/>
                  </a:lnTo>
                  <a:lnTo>
                    <a:pt x="364" y="1452"/>
                  </a:lnTo>
                  <a:lnTo>
                    <a:pt x="372" y="1464"/>
                  </a:lnTo>
                  <a:lnTo>
                    <a:pt x="376" y="1472"/>
                  </a:lnTo>
                  <a:lnTo>
                    <a:pt x="376" y="1476"/>
                  </a:lnTo>
                  <a:lnTo>
                    <a:pt x="375" y="1476"/>
                  </a:lnTo>
                  <a:lnTo>
                    <a:pt x="373" y="1476"/>
                  </a:lnTo>
                  <a:lnTo>
                    <a:pt x="369" y="1475"/>
                  </a:lnTo>
                  <a:lnTo>
                    <a:pt x="366" y="1472"/>
                  </a:lnTo>
                  <a:lnTo>
                    <a:pt x="356" y="1465"/>
                  </a:lnTo>
                  <a:lnTo>
                    <a:pt x="345" y="1455"/>
                  </a:lnTo>
                  <a:lnTo>
                    <a:pt x="313" y="1424"/>
                  </a:lnTo>
                  <a:lnTo>
                    <a:pt x="278" y="1387"/>
                  </a:lnTo>
                  <a:close/>
                  <a:moveTo>
                    <a:pt x="526" y="1655"/>
                  </a:moveTo>
                  <a:lnTo>
                    <a:pt x="507" y="1634"/>
                  </a:lnTo>
                  <a:lnTo>
                    <a:pt x="488" y="1613"/>
                  </a:lnTo>
                  <a:lnTo>
                    <a:pt x="472" y="1595"/>
                  </a:lnTo>
                  <a:lnTo>
                    <a:pt x="459" y="1579"/>
                  </a:lnTo>
                  <a:lnTo>
                    <a:pt x="448" y="1564"/>
                  </a:lnTo>
                  <a:lnTo>
                    <a:pt x="441" y="1552"/>
                  </a:lnTo>
                  <a:lnTo>
                    <a:pt x="437" y="1547"/>
                  </a:lnTo>
                  <a:lnTo>
                    <a:pt x="436" y="1544"/>
                  </a:lnTo>
                  <a:lnTo>
                    <a:pt x="435" y="1541"/>
                  </a:lnTo>
                  <a:lnTo>
                    <a:pt x="435" y="1540"/>
                  </a:lnTo>
                  <a:lnTo>
                    <a:pt x="436" y="1539"/>
                  </a:lnTo>
                  <a:lnTo>
                    <a:pt x="438" y="1540"/>
                  </a:lnTo>
                  <a:lnTo>
                    <a:pt x="442" y="1541"/>
                  </a:lnTo>
                  <a:lnTo>
                    <a:pt x="446" y="1543"/>
                  </a:lnTo>
                  <a:lnTo>
                    <a:pt x="456" y="1551"/>
                  </a:lnTo>
                  <a:lnTo>
                    <a:pt x="469" y="1563"/>
                  </a:lnTo>
                  <a:lnTo>
                    <a:pt x="501" y="1593"/>
                  </a:lnTo>
                  <a:lnTo>
                    <a:pt x="540" y="1633"/>
                  </a:lnTo>
                  <a:lnTo>
                    <a:pt x="578" y="1674"/>
                  </a:lnTo>
                  <a:lnTo>
                    <a:pt x="607" y="1708"/>
                  </a:lnTo>
                  <a:lnTo>
                    <a:pt x="618" y="1723"/>
                  </a:lnTo>
                  <a:lnTo>
                    <a:pt x="625" y="1734"/>
                  </a:lnTo>
                  <a:lnTo>
                    <a:pt x="630" y="1743"/>
                  </a:lnTo>
                  <a:lnTo>
                    <a:pt x="631" y="1747"/>
                  </a:lnTo>
                  <a:lnTo>
                    <a:pt x="630" y="1747"/>
                  </a:lnTo>
                  <a:lnTo>
                    <a:pt x="627" y="1747"/>
                  </a:lnTo>
                  <a:lnTo>
                    <a:pt x="624" y="1746"/>
                  </a:lnTo>
                  <a:lnTo>
                    <a:pt x="620" y="1743"/>
                  </a:lnTo>
                  <a:lnTo>
                    <a:pt x="610" y="1735"/>
                  </a:lnTo>
                  <a:lnTo>
                    <a:pt x="597" y="1724"/>
                  </a:lnTo>
                  <a:lnTo>
                    <a:pt x="582" y="1710"/>
                  </a:lnTo>
                  <a:lnTo>
                    <a:pt x="565" y="1694"/>
                  </a:lnTo>
                  <a:lnTo>
                    <a:pt x="545" y="1676"/>
                  </a:lnTo>
                  <a:lnTo>
                    <a:pt x="526" y="1655"/>
                  </a:lnTo>
                  <a:close/>
                  <a:moveTo>
                    <a:pt x="365" y="1393"/>
                  </a:moveTo>
                  <a:lnTo>
                    <a:pt x="364" y="1394"/>
                  </a:lnTo>
                  <a:lnTo>
                    <a:pt x="362" y="1393"/>
                  </a:lnTo>
                  <a:lnTo>
                    <a:pt x="359" y="1392"/>
                  </a:lnTo>
                  <a:lnTo>
                    <a:pt x="355" y="1390"/>
                  </a:lnTo>
                  <a:lnTo>
                    <a:pt x="347" y="1383"/>
                  </a:lnTo>
                  <a:lnTo>
                    <a:pt x="335" y="1373"/>
                  </a:lnTo>
                  <a:lnTo>
                    <a:pt x="305" y="1345"/>
                  </a:lnTo>
                  <a:lnTo>
                    <a:pt x="270" y="1308"/>
                  </a:lnTo>
                  <a:lnTo>
                    <a:pt x="237" y="1270"/>
                  </a:lnTo>
                  <a:lnTo>
                    <a:pt x="210" y="1237"/>
                  </a:lnTo>
                  <a:lnTo>
                    <a:pt x="200" y="1224"/>
                  </a:lnTo>
                  <a:lnTo>
                    <a:pt x="193" y="1213"/>
                  </a:lnTo>
                  <a:lnTo>
                    <a:pt x="189" y="1205"/>
                  </a:lnTo>
                  <a:lnTo>
                    <a:pt x="189" y="1201"/>
                  </a:lnTo>
                  <a:lnTo>
                    <a:pt x="190" y="1201"/>
                  </a:lnTo>
                  <a:lnTo>
                    <a:pt x="192" y="1201"/>
                  </a:lnTo>
                  <a:lnTo>
                    <a:pt x="195" y="1202"/>
                  </a:lnTo>
                  <a:lnTo>
                    <a:pt x="199" y="1204"/>
                  </a:lnTo>
                  <a:lnTo>
                    <a:pt x="207" y="1212"/>
                  </a:lnTo>
                  <a:lnTo>
                    <a:pt x="219" y="1221"/>
                  </a:lnTo>
                  <a:lnTo>
                    <a:pt x="249" y="1250"/>
                  </a:lnTo>
                  <a:lnTo>
                    <a:pt x="283" y="1286"/>
                  </a:lnTo>
                  <a:lnTo>
                    <a:pt x="318" y="1325"/>
                  </a:lnTo>
                  <a:lnTo>
                    <a:pt x="344" y="1357"/>
                  </a:lnTo>
                  <a:lnTo>
                    <a:pt x="353" y="1370"/>
                  </a:lnTo>
                  <a:lnTo>
                    <a:pt x="361" y="1381"/>
                  </a:lnTo>
                  <a:lnTo>
                    <a:pt x="364" y="1389"/>
                  </a:lnTo>
                  <a:lnTo>
                    <a:pt x="365" y="1393"/>
                  </a:lnTo>
                  <a:close/>
                  <a:moveTo>
                    <a:pt x="509" y="1566"/>
                  </a:moveTo>
                  <a:lnTo>
                    <a:pt x="490" y="1545"/>
                  </a:lnTo>
                  <a:lnTo>
                    <a:pt x="473" y="1526"/>
                  </a:lnTo>
                  <a:lnTo>
                    <a:pt x="457" y="1509"/>
                  </a:lnTo>
                  <a:lnTo>
                    <a:pt x="444" y="1492"/>
                  </a:lnTo>
                  <a:lnTo>
                    <a:pt x="434" y="1478"/>
                  </a:lnTo>
                  <a:lnTo>
                    <a:pt x="427" y="1468"/>
                  </a:lnTo>
                  <a:lnTo>
                    <a:pt x="424" y="1462"/>
                  </a:lnTo>
                  <a:lnTo>
                    <a:pt x="422" y="1459"/>
                  </a:lnTo>
                  <a:lnTo>
                    <a:pt x="421" y="1457"/>
                  </a:lnTo>
                  <a:lnTo>
                    <a:pt x="422" y="1455"/>
                  </a:lnTo>
                  <a:lnTo>
                    <a:pt x="423" y="1455"/>
                  </a:lnTo>
                  <a:lnTo>
                    <a:pt x="426" y="1455"/>
                  </a:lnTo>
                  <a:lnTo>
                    <a:pt x="429" y="1456"/>
                  </a:lnTo>
                  <a:lnTo>
                    <a:pt x="432" y="1458"/>
                  </a:lnTo>
                  <a:lnTo>
                    <a:pt x="442" y="1465"/>
                  </a:lnTo>
                  <a:lnTo>
                    <a:pt x="455" y="1476"/>
                  </a:lnTo>
                  <a:lnTo>
                    <a:pt x="485" y="1505"/>
                  </a:lnTo>
                  <a:lnTo>
                    <a:pt x="523" y="1543"/>
                  </a:lnTo>
                  <a:lnTo>
                    <a:pt x="558" y="1583"/>
                  </a:lnTo>
                  <a:lnTo>
                    <a:pt x="586" y="1618"/>
                  </a:lnTo>
                  <a:lnTo>
                    <a:pt x="597" y="1630"/>
                  </a:lnTo>
                  <a:lnTo>
                    <a:pt x="605" y="1642"/>
                  </a:lnTo>
                  <a:lnTo>
                    <a:pt x="607" y="1647"/>
                  </a:lnTo>
                  <a:lnTo>
                    <a:pt x="609" y="1650"/>
                  </a:lnTo>
                  <a:lnTo>
                    <a:pt x="609" y="1653"/>
                  </a:lnTo>
                  <a:lnTo>
                    <a:pt x="609" y="1654"/>
                  </a:lnTo>
                  <a:lnTo>
                    <a:pt x="608" y="1655"/>
                  </a:lnTo>
                  <a:lnTo>
                    <a:pt x="606" y="1654"/>
                  </a:lnTo>
                  <a:lnTo>
                    <a:pt x="603" y="1653"/>
                  </a:lnTo>
                  <a:lnTo>
                    <a:pt x="599" y="1651"/>
                  </a:lnTo>
                  <a:lnTo>
                    <a:pt x="590" y="1643"/>
                  </a:lnTo>
                  <a:lnTo>
                    <a:pt x="577" y="1633"/>
                  </a:lnTo>
                  <a:lnTo>
                    <a:pt x="545" y="1604"/>
                  </a:lnTo>
                  <a:lnTo>
                    <a:pt x="509" y="1566"/>
                  </a:lnTo>
                  <a:close/>
                  <a:moveTo>
                    <a:pt x="287" y="1215"/>
                  </a:moveTo>
                  <a:lnTo>
                    <a:pt x="320" y="1253"/>
                  </a:lnTo>
                  <a:lnTo>
                    <a:pt x="345" y="1284"/>
                  </a:lnTo>
                  <a:lnTo>
                    <a:pt x="354" y="1297"/>
                  </a:lnTo>
                  <a:lnTo>
                    <a:pt x="361" y="1307"/>
                  </a:lnTo>
                  <a:lnTo>
                    <a:pt x="365" y="1314"/>
                  </a:lnTo>
                  <a:lnTo>
                    <a:pt x="365" y="1319"/>
                  </a:lnTo>
                  <a:lnTo>
                    <a:pt x="364" y="1320"/>
                  </a:lnTo>
                  <a:lnTo>
                    <a:pt x="362" y="1319"/>
                  </a:lnTo>
                  <a:lnTo>
                    <a:pt x="360" y="1318"/>
                  </a:lnTo>
                  <a:lnTo>
                    <a:pt x="355" y="1315"/>
                  </a:lnTo>
                  <a:lnTo>
                    <a:pt x="347" y="1309"/>
                  </a:lnTo>
                  <a:lnTo>
                    <a:pt x="336" y="1299"/>
                  </a:lnTo>
                  <a:lnTo>
                    <a:pt x="307" y="1272"/>
                  </a:lnTo>
                  <a:lnTo>
                    <a:pt x="273" y="1237"/>
                  </a:lnTo>
                  <a:lnTo>
                    <a:pt x="241" y="1200"/>
                  </a:lnTo>
                  <a:lnTo>
                    <a:pt x="216" y="1169"/>
                  </a:lnTo>
                  <a:lnTo>
                    <a:pt x="206" y="1156"/>
                  </a:lnTo>
                  <a:lnTo>
                    <a:pt x="200" y="1145"/>
                  </a:lnTo>
                  <a:lnTo>
                    <a:pt x="197" y="1137"/>
                  </a:lnTo>
                  <a:lnTo>
                    <a:pt x="196" y="1134"/>
                  </a:lnTo>
                  <a:lnTo>
                    <a:pt x="197" y="1133"/>
                  </a:lnTo>
                  <a:lnTo>
                    <a:pt x="199" y="1133"/>
                  </a:lnTo>
                  <a:lnTo>
                    <a:pt x="202" y="1135"/>
                  </a:lnTo>
                  <a:lnTo>
                    <a:pt x="205" y="1136"/>
                  </a:lnTo>
                  <a:lnTo>
                    <a:pt x="214" y="1144"/>
                  </a:lnTo>
                  <a:lnTo>
                    <a:pt x="226" y="1153"/>
                  </a:lnTo>
                  <a:lnTo>
                    <a:pt x="254" y="1180"/>
                  </a:lnTo>
                  <a:lnTo>
                    <a:pt x="287" y="1215"/>
                  </a:lnTo>
                  <a:close/>
                  <a:moveTo>
                    <a:pt x="598" y="1570"/>
                  </a:moveTo>
                  <a:lnTo>
                    <a:pt x="597" y="1570"/>
                  </a:lnTo>
                  <a:lnTo>
                    <a:pt x="595" y="1570"/>
                  </a:lnTo>
                  <a:lnTo>
                    <a:pt x="593" y="1569"/>
                  </a:lnTo>
                  <a:lnTo>
                    <a:pt x="589" y="1567"/>
                  </a:lnTo>
                  <a:lnTo>
                    <a:pt x="580" y="1559"/>
                  </a:lnTo>
                  <a:lnTo>
                    <a:pt x="568" y="1550"/>
                  </a:lnTo>
                  <a:lnTo>
                    <a:pt x="553" y="1537"/>
                  </a:lnTo>
                  <a:lnTo>
                    <a:pt x="538" y="1521"/>
                  </a:lnTo>
                  <a:lnTo>
                    <a:pt x="521" y="1504"/>
                  </a:lnTo>
                  <a:lnTo>
                    <a:pt x="502" y="1485"/>
                  </a:lnTo>
                  <a:lnTo>
                    <a:pt x="484" y="1465"/>
                  </a:lnTo>
                  <a:lnTo>
                    <a:pt x="468" y="1447"/>
                  </a:lnTo>
                  <a:lnTo>
                    <a:pt x="454" y="1430"/>
                  </a:lnTo>
                  <a:lnTo>
                    <a:pt x="441" y="1414"/>
                  </a:lnTo>
                  <a:lnTo>
                    <a:pt x="431" y="1401"/>
                  </a:lnTo>
                  <a:lnTo>
                    <a:pt x="423" y="1390"/>
                  </a:lnTo>
                  <a:lnTo>
                    <a:pt x="420" y="1382"/>
                  </a:lnTo>
                  <a:lnTo>
                    <a:pt x="419" y="1378"/>
                  </a:lnTo>
                  <a:lnTo>
                    <a:pt x="420" y="1377"/>
                  </a:lnTo>
                  <a:lnTo>
                    <a:pt x="422" y="1377"/>
                  </a:lnTo>
                  <a:lnTo>
                    <a:pt x="426" y="1379"/>
                  </a:lnTo>
                  <a:lnTo>
                    <a:pt x="429" y="1381"/>
                  </a:lnTo>
                  <a:lnTo>
                    <a:pt x="438" y="1388"/>
                  </a:lnTo>
                  <a:lnTo>
                    <a:pt x="450" y="1397"/>
                  </a:lnTo>
                  <a:lnTo>
                    <a:pt x="481" y="1425"/>
                  </a:lnTo>
                  <a:lnTo>
                    <a:pt x="516" y="1462"/>
                  </a:lnTo>
                  <a:lnTo>
                    <a:pt x="551" y="1501"/>
                  </a:lnTo>
                  <a:lnTo>
                    <a:pt x="578" y="1533"/>
                  </a:lnTo>
                  <a:lnTo>
                    <a:pt x="587" y="1546"/>
                  </a:lnTo>
                  <a:lnTo>
                    <a:pt x="594" y="1557"/>
                  </a:lnTo>
                  <a:lnTo>
                    <a:pt x="598" y="1566"/>
                  </a:lnTo>
                  <a:lnTo>
                    <a:pt x="598" y="1570"/>
                  </a:lnTo>
                  <a:close/>
                  <a:moveTo>
                    <a:pt x="95" y="924"/>
                  </a:moveTo>
                  <a:lnTo>
                    <a:pt x="123" y="958"/>
                  </a:lnTo>
                  <a:lnTo>
                    <a:pt x="147" y="987"/>
                  </a:lnTo>
                  <a:lnTo>
                    <a:pt x="155" y="999"/>
                  </a:lnTo>
                  <a:lnTo>
                    <a:pt x="161" y="1009"/>
                  </a:lnTo>
                  <a:lnTo>
                    <a:pt x="164" y="1015"/>
                  </a:lnTo>
                  <a:lnTo>
                    <a:pt x="164" y="1020"/>
                  </a:lnTo>
                  <a:lnTo>
                    <a:pt x="163" y="1020"/>
                  </a:lnTo>
                  <a:lnTo>
                    <a:pt x="161" y="1020"/>
                  </a:lnTo>
                  <a:lnTo>
                    <a:pt x="159" y="1019"/>
                  </a:lnTo>
                  <a:lnTo>
                    <a:pt x="156" y="1016"/>
                  </a:lnTo>
                  <a:lnTo>
                    <a:pt x="148" y="1010"/>
                  </a:lnTo>
                  <a:lnTo>
                    <a:pt x="137" y="1001"/>
                  </a:lnTo>
                  <a:lnTo>
                    <a:pt x="112" y="976"/>
                  </a:lnTo>
                  <a:lnTo>
                    <a:pt x="82" y="944"/>
                  </a:lnTo>
                  <a:lnTo>
                    <a:pt x="53" y="911"/>
                  </a:lnTo>
                  <a:lnTo>
                    <a:pt x="29" y="880"/>
                  </a:lnTo>
                  <a:lnTo>
                    <a:pt x="22" y="869"/>
                  </a:lnTo>
                  <a:lnTo>
                    <a:pt x="15" y="859"/>
                  </a:lnTo>
                  <a:lnTo>
                    <a:pt x="12" y="852"/>
                  </a:lnTo>
                  <a:lnTo>
                    <a:pt x="12" y="849"/>
                  </a:lnTo>
                  <a:lnTo>
                    <a:pt x="13" y="848"/>
                  </a:lnTo>
                  <a:lnTo>
                    <a:pt x="14" y="848"/>
                  </a:lnTo>
                  <a:lnTo>
                    <a:pt x="17" y="849"/>
                  </a:lnTo>
                  <a:lnTo>
                    <a:pt x="21" y="851"/>
                  </a:lnTo>
                  <a:lnTo>
                    <a:pt x="28" y="858"/>
                  </a:lnTo>
                  <a:lnTo>
                    <a:pt x="39" y="866"/>
                  </a:lnTo>
                  <a:lnTo>
                    <a:pt x="64" y="891"/>
                  </a:lnTo>
                  <a:lnTo>
                    <a:pt x="95" y="924"/>
                  </a:lnTo>
                  <a:close/>
                  <a:moveTo>
                    <a:pt x="301" y="1151"/>
                  </a:moveTo>
                  <a:lnTo>
                    <a:pt x="333" y="1187"/>
                  </a:lnTo>
                  <a:lnTo>
                    <a:pt x="356" y="1218"/>
                  </a:lnTo>
                  <a:lnTo>
                    <a:pt x="365" y="1230"/>
                  </a:lnTo>
                  <a:lnTo>
                    <a:pt x="372" y="1240"/>
                  </a:lnTo>
                  <a:lnTo>
                    <a:pt x="375" y="1247"/>
                  </a:lnTo>
                  <a:lnTo>
                    <a:pt x="376" y="1252"/>
                  </a:lnTo>
                  <a:lnTo>
                    <a:pt x="375" y="1252"/>
                  </a:lnTo>
                  <a:lnTo>
                    <a:pt x="373" y="1252"/>
                  </a:lnTo>
                  <a:lnTo>
                    <a:pt x="370" y="1251"/>
                  </a:lnTo>
                  <a:lnTo>
                    <a:pt x="366" y="1248"/>
                  </a:lnTo>
                  <a:lnTo>
                    <a:pt x="358" y="1242"/>
                  </a:lnTo>
                  <a:lnTo>
                    <a:pt x="347" y="1233"/>
                  </a:lnTo>
                  <a:lnTo>
                    <a:pt x="320" y="1207"/>
                  </a:lnTo>
                  <a:lnTo>
                    <a:pt x="287" y="1173"/>
                  </a:lnTo>
                  <a:lnTo>
                    <a:pt x="257" y="1137"/>
                  </a:lnTo>
                  <a:lnTo>
                    <a:pt x="232" y="1107"/>
                  </a:lnTo>
                  <a:lnTo>
                    <a:pt x="224" y="1095"/>
                  </a:lnTo>
                  <a:lnTo>
                    <a:pt x="217" y="1085"/>
                  </a:lnTo>
                  <a:lnTo>
                    <a:pt x="214" y="1078"/>
                  </a:lnTo>
                  <a:lnTo>
                    <a:pt x="214" y="1074"/>
                  </a:lnTo>
                  <a:lnTo>
                    <a:pt x="215" y="1074"/>
                  </a:lnTo>
                  <a:lnTo>
                    <a:pt x="217" y="1074"/>
                  </a:lnTo>
                  <a:lnTo>
                    <a:pt x="219" y="1075"/>
                  </a:lnTo>
                  <a:lnTo>
                    <a:pt x="223" y="1077"/>
                  </a:lnTo>
                  <a:lnTo>
                    <a:pt x="231" y="1083"/>
                  </a:lnTo>
                  <a:lnTo>
                    <a:pt x="242" y="1092"/>
                  </a:lnTo>
                  <a:lnTo>
                    <a:pt x="269" y="1118"/>
                  </a:lnTo>
                  <a:lnTo>
                    <a:pt x="301" y="1151"/>
                  </a:lnTo>
                  <a:close/>
                  <a:moveTo>
                    <a:pt x="521" y="1389"/>
                  </a:moveTo>
                  <a:lnTo>
                    <a:pt x="554" y="1427"/>
                  </a:lnTo>
                  <a:lnTo>
                    <a:pt x="580" y="1458"/>
                  </a:lnTo>
                  <a:lnTo>
                    <a:pt x="589" y="1471"/>
                  </a:lnTo>
                  <a:lnTo>
                    <a:pt x="596" y="1482"/>
                  </a:lnTo>
                  <a:lnTo>
                    <a:pt x="599" y="1489"/>
                  </a:lnTo>
                  <a:lnTo>
                    <a:pt x="599" y="1492"/>
                  </a:lnTo>
                  <a:lnTo>
                    <a:pt x="598" y="1493"/>
                  </a:lnTo>
                  <a:lnTo>
                    <a:pt x="596" y="1493"/>
                  </a:lnTo>
                  <a:lnTo>
                    <a:pt x="594" y="1492"/>
                  </a:lnTo>
                  <a:lnTo>
                    <a:pt x="591" y="1490"/>
                  </a:lnTo>
                  <a:lnTo>
                    <a:pt x="581" y="1484"/>
                  </a:lnTo>
                  <a:lnTo>
                    <a:pt x="569" y="1474"/>
                  </a:lnTo>
                  <a:lnTo>
                    <a:pt x="556" y="1462"/>
                  </a:lnTo>
                  <a:lnTo>
                    <a:pt x="541" y="1447"/>
                  </a:lnTo>
                  <a:lnTo>
                    <a:pt x="524" y="1431"/>
                  </a:lnTo>
                  <a:lnTo>
                    <a:pt x="507" y="1411"/>
                  </a:lnTo>
                  <a:lnTo>
                    <a:pt x="489" y="1393"/>
                  </a:lnTo>
                  <a:lnTo>
                    <a:pt x="474" y="1375"/>
                  </a:lnTo>
                  <a:lnTo>
                    <a:pt x="460" y="1359"/>
                  </a:lnTo>
                  <a:lnTo>
                    <a:pt x="448" y="1343"/>
                  </a:lnTo>
                  <a:lnTo>
                    <a:pt x="438" y="1330"/>
                  </a:lnTo>
                  <a:lnTo>
                    <a:pt x="432" y="1320"/>
                  </a:lnTo>
                  <a:lnTo>
                    <a:pt x="428" y="1312"/>
                  </a:lnTo>
                  <a:lnTo>
                    <a:pt x="428" y="1308"/>
                  </a:lnTo>
                  <a:lnTo>
                    <a:pt x="429" y="1308"/>
                  </a:lnTo>
                  <a:lnTo>
                    <a:pt x="431" y="1308"/>
                  </a:lnTo>
                  <a:lnTo>
                    <a:pt x="434" y="1309"/>
                  </a:lnTo>
                  <a:lnTo>
                    <a:pt x="437" y="1311"/>
                  </a:lnTo>
                  <a:lnTo>
                    <a:pt x="446" y="1318"/>
                  </a:lnTo>
                  <a:lnTo>
                    <a:pt x="458" y="1327"/>
                  </a:lnTo>
                  <a:lnTo>
                    <a:pt x="487" y="1354"/>
                  </a:lnTo>
                  <a:lnTo>
                    <a:pt x="521" y="1389"/>
                  </a:lnTo>
                  <a:close/>
                  <a:moveTo>
                    <a:pt x="128" y="876"/>
                  </a:moveTo>
                  <a:lnTo>
                    <a:pt x="156" y="909"/>
                  </a:lnTo>
                  <a:lnTo>
                    <a:pt x="177" y="938"/>
                  </a:lnTo>
                  <a:lnTo>
                    <a:pt x="185" y="948"/>
                  </a:lnTo>
                  <a:lnTo>
                    <a:pt x="191" y="958"/>
                  </a:lnTo>
                  <a:lnTo>
                    <a:pt x="193" y="965"/>
                  </a:lnTo>
                  <a:lnTo>
                    <a:pt x="193" y="969"/>
                  </a:lnTo>
                  <a:lnTo>
                    <a:pt x="193" y="969"/>
                  </a:lnTo>
                  <a:lnTo>
                    <a:pt x="191" y="969"/>
                  </a:lnTo>
                  <a:lnTo>
                    <a:pt x="189" y="968"/>
                  </a:lnTo>
                  <a:lnTo>
                    <a:pt x="186" y="966"/>
                  </a:lnTo>
                  <a:lnTo>
                    <a:pt x="178" y="960"/>
                  </a:lnTo>
                  <a:lnTo>
                    <a:pt x="169" y="952"/>
                  </a:lnTo>
                  <a:lnTo>
                    <a:pt x="144" y="928"/>
                  </a:lnTo>
                  <a:lnTo>
                    <a:pt x="115" y="897"/>
                  </a:lnTo>
                  <a:lnTo>
                    <a:pt x="87" y="864"/>
                  </a:lnTo>
                  <a:lnTo>
                    <a:pt x="65" y="836"/>
                  </a:lnTo>
                  <a:lnTo>
                    <a:pt x="56" y="824"/>
                  </a:lnTo>
                  <a:lnTo>
                    <a:pt x="51" y="815"/>
                  </a:lnTo>
                  <a:lnTo>
                    <a:pt x="48" y="808"/>
                  </a:lnTo>
                  <a:lnTo>
                    <a:pt x="48" y="805"/>
                  </a:lnTo>
                  <a:lnTo>
                    <a:pt x="49" y="804"/>
                  </a:lnTo>
                  <a:lnTo>
                    <a:pt x="51" y="804"/>
                  </a:lnTo>
                  <a:lnTo>
                    <a:pt x="53" y="805"/>
                  </a:lnTo>
                  <a:lnTo>
                    <a:pt x="56" y="807"/>
                  </a:lnTo>
                  <a:lnTo>
                    <a:pt x="64" y="812"/>
                  </a:lnTo>
                  <a:lnTo>
                    <a:pt x="74" y="821"/>
                  </a:lnTo>
                  <a:lnTo>
                    <a:pt x="98" y="845"/>
                  </a:lnTo>
                  <a:lnTo>
                    <a:pt x="128" y="876"/>
                  </a:lnTo>
                  <a:close/>
                  <a:moveTo>
                    <a:pt x="326" y="1095"/>
                  </a:moveTo>
                  <a:lnTo>
                    <a:pt x="355" y="1130"/>
                  </a:lnTo>
                  <a:lnTo>
                    <a:pt x="378" y="1159"/>
                  </a:lnTo>
                  <a:lnTo>
                    <a:pt x="387" y="1171"/>
                  </a:lnTo>
                  <a:lnTo>
                    <a:pt x="393" y="1180"/>
                  </a:lnTo>
                  <a:lnTo>
                    <a:pt x="396" y="1187"/>
                  </a:lnTo>
                  <a:lnTo>
                    <a:pt x="396" y="1191"/>
                  </a:lnTo>
                  <a:lnTo>
                    <a:pt x="395" y="1192"/>
                  </a:lnTo>
                  <a:lnTo>
                    <a:pt x="393" y="1191"/>
                  </a:lnTo>
                  <a:lnTo>
                    <a:pt x="391" y="1190"/>
                  </a:lnTo>
                  <a:lnTo>
                    <a:pt x="388" y="1189"/>
                  </a:lnTo>
                  <a:lnTo>
                    <a:pt x="379" y="1183"/>
                  </a:lnTo>
                  <a:lnTo>
                    <a:pt x="369" y="1174"/>
                  </a:lnTo>
                  <a:lnTo>
                    <a:pt x="344" y="1149"/>
                  </a:lnTo>
                  <a:lnTo>
                    <a:pt x="312" y="1117"/>
                  </a:lnTo>
                  <a:lnTo>
                    <a:pt x="282" y="1082"/>
                  </a:lnTo>
                  <a:lnTo>
                    <a:pt x="259" y="1053"/>
                  </a:lnTo>
                  <a:lnTo>
                    <a:pt x="251" y="1041"/>
                  </a:lnTo>
                  <a:lnTo>
                    <a:pt x="245" y="1032"/>
                  </a:lnTo>
                  <a:lnTo>
                    <a:pt x="242" y="1025"/>
                  </a:lnTo>
                  <a:lnTo>
                    <a:pt x="241" y="1021"/>
                  </a:lnTo>
                  <a:lnTo>
                    <a:pt x="242" y="1020"/>
                  </a:lnTo>
                  <a:lnTo>
                    <a:pt x="244" y="1021"/>
                  </a:lnTo>
                  <a:lnTo>
                    <a:pt x="246" y="1022"/>
                  </a:lnTo>
                  <a:lnTo>
                    <a:pt x="250" y="1023"/>
                  </a:lnTo>
                  <a:lnTo>
                    <a:pt x="258" y="1029"/>
                  </a:lnTo>
                  <a:lnTo>
                    <a:pt x="269" y="1038"/>
                  </a:lnTo>
                  <a:lnTo>
                    <a:pt x="295" y="1063"/>
                  </a:lnTo>
                  <a:lnTo>
                    <a:pt x="326" y="1095"/>
                  </a:lnTo>
                  <a:close/>
                  <a:moveTo>
                    <a:pt x="536" y="1323"/>
                  </a:moveTo>
                  <a:lnTo>
                    <a:pt x="567" y="1359"/>
                  </a:lnTo>
                  <a:lnTo>
                    <a:pt x="592" y="1390"/>
                  </a:lnTo>
                  <a:lnTo>
                    <a:pt x="602" y="1402"/>
                  </a:lnTo>
                  <a:lnTo>
                    <a:pt x="608" y="1411"/>
                  </a:lnTo>
                  <a:lnTo>
                    <a:pt x="611" y="1419"/>
                  </a:lnTo>
                  <a:lnTo>
                    <a:pt x="611" y="1423"/>
                  </a:lnTo>
                  <a:lnTo>
                    <a:pt x="610" y="1424"/>
                  </a:lnTo>
                  <a:lnTo>
                    <a:pt x="608" y="1423"/>
                  </a:lnTo>
                  <a:lnTo>
                    <a:pt x="606" y="1422"/>
                  </a:lnTo>
                  <a:lnTo>
                    <a:pt x="603" y="1420"/>
                  </a:lnTo>
                  <a:lnTo>
                    <a:pt x="593" y="1415"/>
                  </a:lnTo>
                  <a:lnTo>
                    <a:pt x="582" y="1405"/>
                  </a:lnTo>
                  <a:lnTo>
                    <a:pt x="569" y="1393"/>
                  </a:lnTo>
                  <a:lnTo>
                    <a:pt x="555" y="1379"/>
                  </a:lnTo>
                  <a:lnTo>
                    <a:pt x="539" y="1363"/>
                  </a:lnTo>
                  <a:lnTo>
                    <a:pt x="522" y="1346"/>
                  </a:lnTo>
                  <a:lnTo>
                    <a:pt x="505" y="1327"/>
                  </a:lnTo>
                  <a:lnTo>
                    <a:pt x="490" y="1310"/>
                  </a:lnTo>
                  <a:lnTo>
                    <a:pt x="477" y="1294"/>
                  </a:lnTo>
                  <a:lnTo>
                    <a:pt x="465" y="1280"/>
                  </a:lnTo>
                  <a:lnTo>
                    <a:pt x="457" y="1267"/>
                  </a:lnTo>
                  <a:lnTo>
                    <a:pt x="450" y="1257"/>
                  </a:lnTo>
                  <a:lnTo>
                    <a:pt x="447" y="1250"/>
                  </a:lnTo>
                  <a:lnTo>
                    <a:pt x="447" y="1246"/>
                  </a:lnTo>
                  <a:lnTo>
                    <a:pt x="448" y="1245"/>
                  </a:lnTo>
                  <a:lnTo>
                    <a:pt x="450" y="1245"/>
                  </a:lnTo>
                  <a:lnTo>
                    <a:pt x="453" y="1246"/>
                  </a:lnTo>
                  <a:lnTo>
                    <a:pt x="456" y="1248"/>
                  </a:lnTo>
                  <a:lnTo>
                    <a:pt x="464" y="1255"/>
                  </a:lnTo>
                  <a:lnTo>
                    <a:pt x="476" y="1264"/>
                  </a:lnTo>
                  <a:lnTo>
                    <a:pt x="503" y="1289"/>
                  </a:lnTo>
                  <a:lnTo>
                    <a:pt x="536" y="1323"/>
                  </a:lnTo>
                  <a:close/>
                  <a:moveTo>
                    <a:pt x="170" y="835"/>
                  </a:moveTo>
                  <a:lnTo>
                    <a:pt x="197" y="866"/>
                  </a:lnTo>
                  <a:lnTo>
                    <a:pt x="217" y="893"/>
                  </a:lnTo>
                  <a:lnTo>
                    <a:pt x="225" y="904"/>
                  </a:lnTo>
                  <a:lnTo>
                    <a:pt x="230" y="914"/>
                  </a:lnTo>
                  <a:lnTo>
                    <a:pt x="233" y="920"/>
                  </a:lnTo>
                  <a:lnTo>
                    <a:pt x="233" y="924"/>
                  </a:lnTo>
                  <a:lnTo>
                    <a:pt x="232" y="925"/>
                  </a:lnTo>
                  <a:lnTo>
                    <a:pt x="230" y="925"/>
                  </a:lnTo>
                  <a:lnTo>
                    <a:pt x="228" y="924"/>
                  </a:lnTo>
                  <a:lnTo>
                    <a:pt x="226" y="921"/>
                  </a:lnTo>
                  <a:lnTo>
                    <a:pt x="217" y="916"/>
                  </a:lnTo>
                  <a:lnTo>
                    <a:pt x="209" y="909"/>
                  </a:lnTo>
                  <a:lnTo>
                    <a:pt x="185" y="886"/>
                  </a:lnTo>
                  <a:lnTo>
                    <a:pt x="157" y="856"/>
                  </a:lnTo>
                  <a:lnTo>
                    <a:pt x="130" y="824"/>
                  </a:lnTo>
                  <a:lnTo>
                    <a:pt x="109" y="797"/>
                  </a:lnTo>
                  <a:lnTo>
                    <a:pt x="102" y="785"/>
                  </a:lnTo>
                  <a:lnTo>
                    <a:pt x="96" y="777"/>
                  </a:lnTo>
                  <a:lnTo>
                    <a:pt x="93" y="770"/>
                  </a:lnTo>
                  <a:lnTo>
                    <a:pt x="93" y="767"/>
                  </a:lnTo>
                  <a:lnTo>
                    <a:pt x="94" y="766"/>
                  </a:lnTo>
                  <a:lnTo>
                    <a:pt x="95" y="766"/>
                  </a:lnTo>
                  <a:lnTo>
                    <a:pt x="98" y="767"/>
                  </a:lnTo>
                  <a:lnTo>
                    <a:pt x="101" y="768"/>
                  </a:lnTo>
                  <a:lnTo>
                    <a:pt x="108" y="775"/>
                  </a:lnTo>
                  <a:lnTo>
                    <a:pt x="118" y="782"/>
                  </a:lnTo>
                  <a:lnTo>
                    <a:pt x="142" y="805"/>
                  </a:lnTo>
                  <a:lnTo>
                    <a:pt x="170" y="835"/>
                  </a:lnTo>
                  <a:close/>
                  <a:moveTo>
                    <a:pt x="360" y="1046"/>
                  </a:moveTo>
                  <a:lnTo>
                    <a:pt x="389" y="1078"/>
                  </a:lnTo>
                  <a:lnTo>
                    <a:pt x="410" y="1106"/>
                  </a:lnTo>
                  <a:lnTo>
                    <a:pt x="419" y="1118"/>
                  </a:lnTo>
                  <a:lnTo>
                    <a:pt x="424" y="1128"/>
                  </a:lnTo>
                  <a:lnTo>
                    <a:pt x="428" y="1134"/>
                  </a:lnTo>
                  <a:lnTo>
                    <a:pt x="428" y="1138"/>
                  </a:lnTo>
                  <a:lnTo>
                    <a:pt x="427" y="1138"/>
                  </a:lnTo>
                  <a:lnTo>
                    <a:pt x="424" y="1138"/>
                  </a:lnTo>
                  <a:lnTo>
                    <a:pt x="422" y="1137"/>
                  </a:lnTo>
                  <a:lnTo>
                    <a:pt x="419" y="1135"/>
                  </a:lnTo>
                  <a:lnTo>
                    <a:pt x="412" y="1130"/>
                  </a:lnTo>
                  <a:lnTo>
                    <a:pt x="401" y="1121"/>
                  </a:lnTo>
                  <a:lnTo>
                    <a:pt x="376" y="1098"/>
                  </a:lnTo>
                  <a:lnTo>
                    <a:pt x="347" y="1067"/>
                  </a:lnTo>
                  <a:lnTo>
                    <a:pt x="319" y="1035"/>
                  </a:lnTo>
                  <a:lnTo>
                    <a:pt x="296" y="1006"/>
                  </a:lnTo>
                  <a:lnTo>
                    <a:pt x="287" y="994"/>
                  </a:lnTo>
                  <a:lnTo>
                    <a:pt x="282" y="985"/>
                  </a:lnTo>
                  <a:lnTo>
                    <a:pt x="279" y="978"/>
                  </a:lnTo>
                  <a:lnTo>
                    <a:pt x="279" y="974"/>
                  </a:lnTo>
                  <a:lnTo>
                    <a:pt x="280" y="973"/>
                  </a:lnTo>
                  <a:lnTo>
                    <a:pt x="282" y="973"/>
                  </a:lnTo>
                  <a:lnTo>
                    <a:pt x="284" y="974"/>
                  </a:lnTo>
                  <a:lnTo>
                    <a:pt x="287" y="976"/>
                  </a:lnTo>
                  <a:lnTo>
                    <a:pt x="295" y="982"/>
                  </a:lnTo>
                  <a:lnTo>
                    <a:pt x="306" y="991"/>
                  </a:lnTo>
                  <a:lnTo>
                    <a:pt x="331" y="1014"/>
                  </a:lnTo>
                  <a:lnTo>
                    <a:pt x="360" y="1046"/>
                  </a:lnTo>
                  <a:close/>
                  <a:moveTo>
                    <a:pt x="562" y="1265"/>
                  </a:moveTo>
                  <a:lnTo>
                    <a:pt x="592" y="1298"/>
                  </a:lnTo>
                  <a:lnTo>
                    <a:pt x="616" y="1327"/>
                  </a:lnTo>
                  <a:lnTo>
                    <a:pt x="624" y="1340"/>
                  </a:lnTo>
                  <a:lnTo>
                    <a:pt x="630" y="1350"/>
                  </a:lnTo>
                  <a:lnTo>
                    <a:pt x="634" y="1356"/>
                  </a:lnTo>
                  <a:lnTo>
                    <a:pt x="634" y="1361"/>
                  </a:lnTo>
                  <a:lnTo>
                    <a:pt x="633" y="1362"/>
                  </a:lnTo>
                  <a:lnTo>
                    <a:pt x="631" y="1361"/>
                  </a:lnTo>
                  <a:lnTo>
                    <a:pt x="628" y="1360"/>
                  </a:lnTo>
                  <a:lnTo>
                    <a:pt x="624" y="1359"/>
                  </a:lnTo>
                  <a:lnTo>
                    <a:pt x="617" y="1352"/>
                  </a:lnTo>
                  <a:lnTo>
                    <a:pt x="606" y="1343"/>
                  </a:lnTo>
                  <a:lnTo>
                    <a:pt x="593" y="1333"/>
                  </a:lnTo>
                  <a:lnTo>
                    <a:pt x="579" y="1319"/>
                  </a:lnTo>
                  <a:lnTo>
                    <a:pt x="564" y="1303"/>
                  </a:lnTo>
                  <a:lnTo>
                    <a:pt x="548" y="1287"/>
                  </a:lnTo>
                  <a:lnTo>
                    <a:pt x="531" y="1269"/>
                  </a:lnTo>
                  <a:lnTo>
                    <a:pt x="517" y="1253"/>
                  </a:lnTo>
                  <a:lnTo>
                    <a:pt x="504" y="1238"/>
                  </a:lnTo>
                  <a:lnTo>
                    <a:pt x="494" y="1224"/>
                  </a:lnTo>
                  <a:lnTo>
                    <a:pt x="485" y="1211"/>
                  </a:lnTo>
                  <a:lnTo>
                    <a:pt x="480" y="1201"/>
                  </a:lnTo>
                  <a:lnTo>
                    <a:pt x="476" y="1194"/>
                  </a:lnTo>
                  <a:lnTo>
                    <a:pt x="476" y="1190"/>
                  </a:lnTo>
                  <a:lnTo>
                    <a:pt x="477" y="1189"/>
                  </a:lnTo>
                  <a:lnTo>
                    <a:pt x="478" y="1190"/>
                  </a:lnTo>
                  <a:lnTo>
                    <a:pt x="482" y="1191"/>
                  </a:lnTo>
                  <a:lnTo>
                    <a:pt x="485" y="1192"/>
                  </a:lnTo>
                  <a:lnTo>
                    <a:pt x="494" y="1199"/>
                  </a:lnTo>
                  <a:lnTo>
                    <a:pt x="503" y="1207"/>
                  </a:lnTo>
                  <a:lnTo>
                    <a:pt x="530" y="1232"/>
                  </a:lnTo>
                  <a:lnTo>
                    <a:pt x="562" y="1265"/>
                  </a:lnTo>
                  <a:close/>
                  <a:moveTo>
                    <a:pt x="222" y="800"/>
                  </a:moveTo>
                  <a:lnTo>
                    <a:pt x="247" y="830"/>
                  </a:lnTo>
                  <a:lnTo>
                    <a:pt x="267" y="856"/>
                  </a:lnTo>
                  <a:lnTo>
                    <a:pt x="274" y="866"/>
                  </a:lnTo>
                  <a:lnTo>
                    <a:pt x="280" y="875"/>
                  </a:lnTo>
                  <a:lnTo>
                    <a:pt x="282" y="882"/>
                  </a:lnTo>
                  <a:lnTo>
                    <a:pt x="282" y="886"/>
                  </a:lnTo>
                  <a:lnTo>
                    <a:pt x="281" y="886"/>
                  </a:lnTo>
                  <a:lnTo>
                    <a:pt x="280" y="886"/>
                  </a:lnTo>
                  <a:lnTo>
                    <a:pt x="278" y="885"/>
                  </a:lnTo>
                  <a:lnTo>
                    <a:pt x="274" y="884"/>
                  </a:lnTo>
                  <a:lnTo>
                    <a:pt x="267" y="878"/>
                  </a:lnTo>
                  <a:lnTo>
                    <a:pt x="258" y="871"/>
                  </a:lnTo>
                  <a:lnTo>
                    <a:pt x="236" y="849"/>
                  </a:lnTo>
                  <a:lnTo>
                    <a:pt x="209" y="820"/>
                  </a:lnTo>
                  <a:lnTo>
                    <a:pt x="183" y="790"/>
                  </a:lnTo>
                  <a:lnTo>
                    <a:pt x="163" y="764"/>
                  </a:lnTo>
                  <a:lnTo>
                    <a:pt x="156" y="753"/>
                  </a:lnTo>
                  <a:lnTo>
                    <a:pt x="150" y="744"/>
                  </a:lnTo>
                  <a:lnTo>
                    <a:pt x="148" y="738"/>
                  </a:lnTo>
                  <a:lnTo>
                    <a:pt x="148" y="735"/>
                  </a:lnTo>
                  <a:lnTo>
                    <a:pt x="148" y="734"/>
                  </a:lnTo>
                  <a:lnTo>
                    <a:pt x="150" y="734"/>
                  </a:lnTo>
                  <a:lnTo>
                    <a:pt x="152" y="735"/>
                  </a:lnTo>
                  <a:lnTo>
                    <a:pt x="156" y="737"/>
                  </a:lnTo>
                  <a:lnTo>
                    <a:pt x="162" y="741"/>
                  </a:lnTo>
                  <a:lnTo>
                    <a:pt x="172" y="750"/>
                  </a:lnTo>
                  <a:lnTo>
                    <a:pt x="195" y="771"/>
                  </a:lnTo>
                  <a:lnTo>
                    <a:pt x="222" y="800"/>
                  </a:lnTo>
                  <a:close/>
                  <a:moveTo>
                    <a:pt x="404" y="1001"/>
                  </a:moveTo>
                  <a:lnTo>
                    <a:pt x="431" y="1033"/>
                  </a:lnTo>
                  <a:lnTo>
                    <a:pt x="453" y="1061"/>
                  </a:lnTo>
                  <a:lnTo>
                    <a:pt x="460" y="1071"/>
                  </a:lnTo>
                  <a:lnTo>
                    <a:pt x="465" y="1080"/>
                  </a:lnTo>
                  <a:lnTo>
                    <a:pt x="469" y="1087"/>
                  </a:lnTo>
                  <a:lnTo>
                    <a:pt x="469" y="1091"/>
                  </a:lnTo>
                  <a:lnTo>
                    <a:pt x="468" y="1092"/>
                  </a:lnTo>
                  <a:lnTo>
                    <a:pt x="465" y="1092"/>
                  </a:lnTo>
                  <a:lnTo>
                    <a:pt x="463" y="1091"/>
                  </a:lnTo>
                  <a:lnTo>
                    <a:pt x="460" y="1089"/>
                  </a:lnTo>
                  <a:lnTo>
                    <a:pt x="453" y="1083"/>
                  </a:lnTo>
                  <a:lnTo>
                    <a:pt x="443" y="1076"/>
                  </a:lnTo>
                  <a:lnTo>
                    <a:pt x="419" y="1053"/>
                  </a:lnTo>
                  <a:lnTo>
                    <a:pt x="391" y="1023"/>
                  </a:lnTo>
                  <a:lnTo>
                    <a:pt x="363" y="992"/>
                  </a:lnTo>
                  <a:lnTo>
                    <a:pt x="342" y="965"/>
                  </a:lnTo>
                  <a:lnTo>
                    <a:pt x="334" y="953"/>
                  </a:lnTo>
                  <a:lnTo>
                    <a:pt x="328" y="944"/>
                  </a:lnTo>
                  <a:lnTo>
                    <a:pt x="326" y="938"/>
                  </a:lnTo>
                  <a:lnTo>
                    <a:pt x="326" y="933"/>
                  </a:lnTo>
                  <a:lnTo>
                    <a:pt x="327" y="933"/>
                  </a:lnTo>
                  <a:lnTo>
                    <a:pt x="328" y="933"/>
                  </a:lnTo>
                  <a:lnTo>
                    <a:pt x="331" y="934"/>
                  </a:lnTo>
                  <a:lnTo>
                    <a:pt x="334" y="935"/>
                  </a:lnTo>
                  <a:lnTo>
                    <a:pt x="341" y="941"/>
                  </a:lnTo>
                  <a:lnTo>
                    <a:pt x="351" y="948"/>
                  </a:lnTo>
                  <a:lnTo>
                    <a:pt x="376" y="971"/>
                  </a:lnTo>
                  <a:lnTo>
                    <a:pt x="404" y="1001"/>
                  </a:lnTo>
                  <a:close/>
                  <a:moveTo>
                    <a:pt x="598" y="1212"/>
                  </a:moveTo>
                  <a:lnTo>
                    <a:pt x="626" y="1244"/>
                  </a:lnTo>
                  <a:lnTo>
                    <a:pt x="649" y="1272"/>
                  </a:lnTo>
                  <a:lnTo>
                    <a:pt x="658" y="1284"/>
                  </a:lnTo>
                  <a:lnTo>
                    <a:pt x="663" y="1294"/>
                  </a:lnTo>
                  <a:lnTo>
                    <a:pt x="666" y="1300"/>
                  </a:lnTo>
                  <a:lnTo>
                    <a:pt x="666" y="1305"/>
                  </a:lnTo>
                  <a:lnTo>
                    <a:pt x="665" y="1306"/>
                  </a:lnTo>
                  <a:lnTo>
                    <a:pt x="663" y="1306"/>
                  </a:lnTo>
                  <a:lnTo>
                    <a:pt x="661" y="1305"/>
                  </a:lnTo>
                  <a:lnTo>
                    <a:pt x="658" y="1302"/>
                  </a:lnTo>
                  <a:lnTo>
                    <a:pt x="650" y="1297"/>
                  </a:lnTo>
                  <a:lnTo>
                    <a:pt x="639" y="1288"/>
                  </a:lnTo>
                  <a:lnTo>
                    <a:pt x="613" y="1266"/>
                  </a:lnTo>
                  <a:lnTo>
                    <a:pt x="584" y="1234"/>
                  </a:lnTo>
                  <a:lnTo>
                    <a:pt x="569" y="1218"/>
                  </a:lnTo>
                  <a:lnTo>
                    <a:pt x="555" y="1202"/>
                  </a:lnTo>
                  <a:lnTo>
                    <a:pt x="542" y="1187"/>
                  </a:lnTo>
                  <a:lnTo>
                    <a:pt x="532" y="1173"/>
                  </a:lnTo>
                  <a:lnTo>
                    <a:pt x="524" y="1161"/>
                  </a:lnTo>
                  <a:lnTo>
                    <a:pt x="518" y="1152"/>
                  </a:lnTo>
                  <a:lnTo>
                    <a:pt x="515" y="1145"/>
                  </a:lnTo>
                  <a:lnTo>
                    <a:pt x="515" y="1142"/>
                  </a:lnTo>
                  <a:lnTo>
                    <a:pt x="516" y="1141"/>
                  </a:lnTo>
                  <a:lnTo>
                    <a:pt x="518" y="1141"/>
                  </a:lnTo>
                  <a:lnTo>
                    <a:pt x="521" y="1142"/>
                  </a:lnTo>
                  <a:lnTo>
                    <a:pt x="524" y="1143"/>
                  </a:lnTo>
                  <a:lnTo>
                    <a:pt x="532" y="1149"/>
                  </a:lnTo>
                  <a:lnTo>
                    <a:pt x="542" y="1157"/>
                  </a:lnTo>
                  <a:lnTo>
                    <a:pt x="554" y="1168"/>
                  </a:lnTo>
                  <a:lnTo>
                    <a:pt x="568" y="1180"/>
                  </a:lnTo>
                  <a:lnTo>
                    <a:pt x="582" y="1196"/>
                  </a:lnTo>
                  <a:lnTo>
                    <a:pt x="598" y="1212"/>
                  </a:lnTo>
                  <a:close/>
                  <a:moveTo>
                    <a:pt x="117" y="585"/>
                  </a:moveTo>
                  <a:lnTo>
                    <a:pt x="141" y="613"/>
                  </a:lnTo>
                  <a:lnTo>
                    <a:pt x="159" y="637"/>
                  </a:lnTo>
                  <a:lnTo>
                    <a:pt x="165" y="646"/>
                  </a:lnTo>
                  <a:lnTo>
                    <a:pt x="170" y="655"/>
                  </a:lnTo>
                  <a:lnTo>
                    <a:pt x="172" y="660"/>
                  </a:lnTo>
                  <a:lnTo>
                    <a:pt x="172" y="664"/>
                  </a:lnTo>
                  <a:lnTo>
                    <a:pt x="171" y="665"/>
                  </a:lnTo>
                  <a:lnTo>
                    <a:pt x="170" y="665"/>
                  </a:lnTo>
                  <a:lnTo>
                    <a:pt x="168" y="664"/>
                  </a:lnTo>
                  <a:lnTo>
                    <a:pt x="164" y="662"/>
                  </a:lnTo>
                  <a:lnTo>
                    <a:pt x="158" y="657"/>
                  </a:lnTo>
                  <a:lnTo>
                    <a:pt x="149" y="651"/>
                  </a:lnTo>
                  <a:lnTo>
                    <a:pt x="129" y="631"/>
                  </a:lnTo>
                  <a:lnTo>
                    <a:pt x="105" y="604"/>
                  </a:lnTo>
                  <a:lnTo>
                    <a:pt x="81" y="577"/>
                  </a:lnTo>
                  <a:lnTo>
                    <a:pt x="64" y="552"/>
                  </a:lnTo>
                  <a:lnTo>
                    <a:pt x="56" y="543"/>
                  </a:lnTo>
                  <a:lnTo>
                    <a:pt x="52" y="534"/>
                  </a:lnTo>
                  <a:lnTo>
                    <a:pt x="50" y="529"/>
                  </a:lnTo>
                  <a:lnTo>
                    <a:pt x="50" y="525"/>
                  </a:lnTo>
                  <a:lnTo>
                    <a:pt x="52" y="524"/>
                  </a:lnTo>
                  <a:lnTo>
                    <a:pt x="57" y="526"/>
                  </a:lnTo>
                  <a:lnTo>
                    <a:pt x="64" y="532"/>
                  </a:lnTo>
                  <a:lnTo>
                    <a:pt x="73" y="538"/>
                  </a:lnTo>
                  <a:lnTo>
                    <a:pt x="93" y="559"/>
                  </a:lnTo>
                  <a:lnTo>
                    <a:pt x="117" y="585"/>
                  </a:lnTo>
                  <a:close/>
                  <a:moveTo>
                    <a:pt x="282" y="770"/>
                  </a:moveTo>
                  <a:lnTo>
                    <a:pt x="307" y="800"/>
                  </a:lnTo>
                  <a:lnTo>
                    <a:pt x="326" y="824"/>
                  </a:lnTo>
                  <a:lnTo>
                    <a:pt x="333" y="834"/>
                  </a:lnTo>
                  <a:lnTo>
                    <a:pt x="338" y="843"/>
                  </a:lnTo>
                  <a:lnTo>
                    <a:pt x="340" y="849"/>
                  </a:lnTo>
                  <a:lnTo>
                    <a:pt x="340" y="852"/>
                  </a:lnTo>
                  <a:lnTo>
                    <a:pt x="339" y="853"/>
                  </a:lnTo>
                  <a:lnTo>
                    <a:pt x="338" y="853"/>
                  </a:lnTo>
                  <a:lnTo>
                    <a:pt x="336" y="852"/>
                  </a:lnTo>
                  <a:lnTo>
                    <a:pt x="333" y="851"/>
                  </a:lnTo>
                  <a:lnTo>
                    <a:pt x="326" y="846"/>
                  </a:lnTo>
                  <a:lnTo>
                    <a:pt x="318" y="838"/>
                  </a:lnTo>
                  <a:lnTo>
                    <a:pt x="295" y="818"/>
                  </a:lnTo>
                  <a:lnTo>
                    <a:pt x="270" y="791"/>
                  </a:lnTo>
                  <a:lnTo>
                    <a:pt x="245" y="762"/>
                  </a:lnTo>
                  <a:lnTo>
                    <a:pt x="226" y="737"/>
                  </a:lnTo>
                  <a:lnTo>
                    <a:pt x="218" y="726"/>
                  </a:lnTo>
                  <a:lnTo>
                    <a:pt x="214" y="717"/>
                  </a:lnTo>
                  <a:lnTo>
                    <a:pt x="211" y="711"/>
                  </a:lnTo>
                  <a:lnTo>
                    <a:pt x="211" y="708"/>
                  </a:lnTo>
                  <a:lnTo>
                    <a:pt x="212" y="707"/>
                  </a:lnTo>
                  <a:lnTo>
                    <a:pt x="214" y="708"/>
                  </a:lnTo>
                  <a:lnTo>
                    <a:pt x="216" y="708"/>
                  </a:lnTo>
                  <a:lnTo>
                    <a:pt x="218" y="710"/>
                  </a:lnTo>
                  <a:lnTo>
                    <a:pt x="226" y="714"/>
                  </a:lnTo>
                  <a:lnTo>
                    <a:pt x="234" y="722"/>
                  </a:lnTo>
                  <a:lnTo>
                    <a:pt x="257" y="742"/>
                  </a:lnTo>
                  <a:lnTo>
                    <a:pt x="282" y="770"/>
                  </a:lnTo>
                  <a:close/>
                  <a:moveTo>
                    <a:pt x="458" y="964"/>
                  </a:moveTo>
                  <a:lnTo>
                    <a:pt x="484" y="994"/>
                  </a:lnTo>
                  <a:lnTo>
                    <a:pt x="504" y="1020"/>
                  </a:lnTo>
                  <a:lnTo>
                    <a:pt x="512" y="1030"/>
                  </a:lnTo>
                  <a:lnTo>
                    <a:pt x="517" y="1039"/>
                  </a:lnTo>
                  <a:lnTo>
                    <a:pt x="519" y="1046"/>
                  </a:lnTo>
                  <a:lnTo>
                    <a:pt x="519" y="1050"/>
                  </a:lnTo>
                  <a:lnTo>
                    <a:pt x="518" y="1050"/>
                  </a:lnTo>
                  <a:lnTo>
                    <a:pt x="517" y="1050"/>
                  </a:lnTo>
                  <a:lnTo>
                    <a:pt x="514" y="1050"/>
                  </a:lnTo>
                  <a:lnTo>
                    <a:pt x="512" y="1048"/>
                  </a:lnTo>
                  <a:lnTo>
                    <a:pt x="504" y="1042"/>
                  </a:lnTo>
                  <a:lnTo>
                    <a:pt x="495" y="1035"/>
                  </a:lnTo>
                  <a:lnTo>
                    <a:pt x="472" y="1013"/>
                  </a:lnTo>
                  <a:lnTo>
                    <a:pt x="444" y="985"/>
                  </a:lnTo>
                  <a:lnTo>
                    <a:pt x="418" y="955"/>
                  </a:lnTo>
                  <a:lnTo>
                    <a:pt x="397" y="929"/>
                  </a:lnTo>
                  <a:lnTo>
                    <a:pt x="391" y="918"/>
                  </a:lnTo>
                  <a:lnTo>
                    <a:pt x="386" y="910"/>
                  </a:lnTo>
                  <a:lnTo>
                    <a:pt x="382" y="903"/>
                  </a:lnTo>
                  <a:lnTo>
                    <a:pt x="382" y="899"/>
                  </a:lnTo>
                  <a:lnTo>
                    <a:pt x="383" y="898"/>
                  </a:lnTo>
                  <a:lnTo>
                    <a:pt x="386" y="898"/>
                  </a:lnTo>
                  <a:lnTo>
                    <a:pt x="388" y="899"/>
                  </a:lnTo>
                  <a:lnTo>
                    <a:pt x="391" y="901"/>
                  </a:lnTo>
                  <a:lnTo>
                    <a:pt x="399" y="905"/>
                  </a:lnTo>
                  <a:lnTo>
                    <a:pt x="407" y="913"/>
                  </a:lnTo>
                  <a:lnTo>
                    <a:pt x="431" y="935"/>
                  </a:lnTo>
                  <a:lnTo>
                    <a:pt x="458" y="964"/>
                  </a:lnTo>
                  <a:close/>
                  <a:moveTo>
                    <a:pt x="246" y="644"/>
                  </a:moveTo>
                  <a:lnTo>
                    <a:pt x="244" y="644"/>
                  </a:lnTo>
                  <a:lnTo>
                    <a:pt x="240" y="642"/>
                  </a:lnTo>
                  <a:lnTo>
                    <a:pt x="233" y="638"/>
                  </a:lnTo>
                  <a:lnTo>
                    <a:pt x="225" y="631"/>
                  </a:lnTo>
                  <a:lnTo>
                    <a:pt x="205" y="613"/>
                  </a:lnTo>
                  <a:lnTo>
                    <a:pt x="182" y="587"/>
                  </a:lnTo>
                  <a:lnTo>
                    <a:pt x="159" y="561"/>
                  </a:lnTo>
                  <a:lnTo>
                    <a:pt x="142" y="537"/>
                  </a:lnTo>
                  <a:lnTo>
                    <a:pt x="135" y="528"/>
                  </a:lnTo>
                  <a:lnTo>
                    <a:pt x="131" y="520"/>
                  </a:lnTo>
                  <a:lnTo>
                    <a:pt x="129" y="515"/>
                  </a:lnTo>
                  <a:lnTo>
                    <a:pt x="129" y="511"/>
                  </a:lnTo>
                  <a:lnTo>
                    <a:pt x="131" y="510"/>
                  </a:lnTo>
                  <a:lnTo>
                    <a:pt x="136" y="512"/>
                  </a:lnTo>
                  <a:lnTo>
                    <a:pt x="143" y="517"/>
                  </a:lnTo>
                  <a:lnTo>
                    <a:pt x="150" y="523"/>
                  </a:lnTo>
                  <a:lnTo>
                    <a:pt x="171" y="543"/>
                  </a:lnTo>
                  <a:lnTo>
                    <a:pt x="193" y="567"/>
                  </a:lnTo>
                  <a:lnTo>
                    <a:pt x="216" y="594"/>
                  </a:lnTo>
                  <a:lnTo>
                    <a:pt x="233" y="618"/>
                  </a:lnTo>
                  <a:lnTo>
                    <a:pt x="240" y="627"/>
                  </a:lnTo>
                  <a:lnTo>
                    <a:pt x="244" y="634"/>
                  </a:lnTo>
                  <a:lnTo>
                    <a:pt x="246" y="641"/>
                  </a:lnTo>
                  <a:lnTo>
                    <a:pt x="246" y="644"/>
                  </a:lnTo>
                  <a:close/>
                  <a:moveTo>
                    <a:pt x="353" y="746"/>
                  </a:moveTo>
                  <a:lnTo>
                    <a:pt x="376" y="774"/>
                  </a:lnTo>
                  <a:lnTo>
                    <a:pt x="394" y="797"/>
                  </a:lnTo>
                  <a:lnTo>
                    <a:pt x="402" y="807"/>
                  </a:lnTo>
                  <a:lnTo>
                    <a:pt x="406" y="816"/>
                  </a:lnTo>
                  <a:lnTo>
                    <a:pt x="408" y="821"/>
                  </a:lnTo>
                  <a:lnTo>
                    <a:pt x="408" y="825"/>
                  </a:lnTo>
                  <a:lnTo>
                    <a:pt x="407" y="825"/>
                  </a:lnTo>
                  <a:lnTo>
                    <a:pt x="406" y="825"/>
                  </a:lnTo>
                  <a:lnTo>
                    <a:pt x="404" y="824"/>
                  </a:lnTo>
                  <a:lnTo>
                    <a:pt x="401" y="823"/>
                  </a:lnTo>
                  <a:lnTo>
                    <a:pt x="394" y="819"/>
                  </a:lnTo>
                  <a:lnTo>
                    <a:pt x="386" y="812"/>
                  </a:lnTo>
                  <a:lnTo>
                    <a:pt x="365" y="792"/>
                  </a:lnTo>
                  <a:lnTo>
                    <a:pt x="340" y="766"/>
                  </a:lnTo>
                  <a:lnTo>
                    <a:pt x="317" y="739"/>
                  </a:lnTo>
                  <a:lnTo>
                    <a:pt x="298" y="714"/>
                  </a:lnTo>
                  <a:lnTo>
                    <a:pt x="292" y="705"/>
                  </a:lnTo>
                  <a:lnTo>
                    <a:pt x="286" y="696"/>
                  </a:lnTo>
                  <a:lnTo>
                    <a:pt x="284" y="691"/>
                  </a:lnTo>
                  <a:lnTo>
                    <a:pt x="284" y="686"/>
                  </a:lnTo>
                  <a:lnTo>
                    <a:pt x="287" y="686"/>
                  </a:lnTo>
                  <a:lnTo>
                    <a:pt x="292" y="688"/>
                  </a:lnTo>
                  <a:lnTo>
                    <a:pt x="298" y="693"/>
                  </a:lnTo>
                  <a:lnTo>
                    <a:pt x="307" y="700"/>
                  </a:lnTo>
                  <a:lnTo>
                    <a:pt x="328" y="720"/>
                  </a:lnTo>
                  <a:lnTo>
                    <a:pt x="353" y="746"/>
                  </a:lnTo>
                  <a:close/>
                  <a:moveTo>
                    <a:pt x="522" y="931"/>
                  </a:moveTo>
                  <a:lnTo>
                    <a:pt x="546" y="960"/>
                  </a:lnTo>
                  <a:lnTo>
                    <a:pt x="566" y="985"/>
                  </a:lnTo>
                  <a:lnTo>
                    <a:pt x="572" y="996"/>
                  </a:lnTo>
                  <a:lnTo>
                    <a:pt x="578" y="1003"/>
                  </a:lnTo>
                  <a:lnTo>
                    <a:pt x="580" y="1010"/>
                  </a:lnTo>
                  <a:lnTo>
                    <a:pt x="580" y="1014"/>
                  </a:lnTo>
                  <a:lnTo>
                    <a:pt x="579" y="1014"/>
                  </a:lnTo>
                  <a:lnTo>
                    <a:pt x="578" y="1014"/>
                  </a:lnTo>
                  <a:lnTo>
                    <a:pt x="576" y="1014"/>
                  </a:lnTo>
                  <a:lnTo>
                    <a:pt x="572" y="1012"/>
                  </a:lnTo>
                  <a:lnTo>
                    <a:pt x="565" y="1008"/>
                  </a:lnTo>
                  <a:lnTo>
                    <a:pt x="556" y="1000"/>
                  </a:lnTo>
                  <a:lnTo>
                    <a:pt x="533" y="980"/>
                  </a:lnTo>
                  <a:lnTo>
                    <a:pt x="508" y="953"/>
                  </a:lnTo>
                  <a:lnTo>
                    <a:pt x="483" y="924"/>
                  </a:lnTo>
                  <a:lnTo>
                    <a:pt x="463" y="898"/>
                  </a:lnTo>
                  <a:lnTo>
                    <a:pt x="456" y="888"/>
                  </a:lnTo>
                  <a:lnTo>
                    <a:pt x="450" y="879"/>
                  </a:lnTo>
                  <a:lnTo>
                    <a:pt x="448" y="873"/>
                  </a:lnTo>
                  <a:lnTo>
                    <a:pt x="448" y="870"/>
                  </a:lnTo>
                  <a:lnTo>
                    <a:pt x="449" y="869"/>
                  </a:lnTo>
                  <a:lnTo>
                    <a:pt x="451" y="869"/>
                  </a:lnTo>
                  <a:lnTo>
                    <a:pt x="454" y="870"/>
                  </a:lnTo>
                  <a:lnTo>
                    <a:pt x="456" y="871"/>
                  </a:lnTo>
                  <a:lnTo>
                    <a:pt x="463" y="875"/>
                  </a:lnTo>
                  <a:lnTo>
                    <a:pt x="472" y="883"/>
                  </a:lnTo>
                  <a:lnTo>
                    <a:pt x="495" y="903"/>
                  </a:lnTo>
                  <a:lnTo>
                    <a:pt x="522" y="931"/>
                  </a:lnTo>
                  <a:close/>
                  <a:moveTo>
                    <a:pt x="135" y="393"/>
                  </a:moveTo>
                  <a:lnTo>
                    <a:pt x="156" y="416"/>
                  </a:lnTo>
                  <a:lnTo>
                    <a:pt x="171" y="438"/>
                  </a:lnTo>
                  <a:lnTo>
                    <a:pt x="177" y="447"/>
                  </a:lnTo>
                  <a:lnTo>
                    <a:pt x="180" y="454"/>
                  </a:lnTo>
                  <a:lnTo>
                    <a:pt x="183" y="460"/>
                  </a:lnTo>
                  <a:lnTo>
                    <a:pt x="183" y="463"/>
                  </a:lnTo>
                  <a:lnTo>
                    <a:pt x="180" y="463"/>
                  </a:lnTo>
                  <a:lnTo>
                    <a:pt x="176" y="462"/>
                  </a:lnTo>
                  <a:lnTo>
                    <a:pt x="171" y="457"/>
                  </a:lnTo>
                  <a:lnTo>
                    <a:pt x="163" y="451"/>
                  </a:lnTo>
                  <a:lnTo>
                    <a:pt x="145" y="434"/>
                  </a:lnTo>
                  <a:lnTo>
                    <a:pt x="123" y="411"/>
                  </a:lnTo>
                  <a:lnTo>
                    <a:pt x="104" y="386"/>
                  </a:lnTo>
                  <a:lnTo>
                    <a:pt x="88" y="365"/>
                  </a:lnTo>
                  <a:lnTo>
                    <a:pt x="82" y="356"/>
                  </a:lnTo>
                  <a:lnTo>
                    <a:pt x="78" y="348"/>
                  </a:lnTo>
                  <a:lnTo>
                    <a:pt x="76" y="343"/>
                  </a:lnTo>
                  <a:lnTo>
                    <a:pt x="76" y="340"/>
                  </a:lnTo>
                  <a:lnTo>
                    <a:pt x="78" y="340"/>
                  </a:lnTo>
                  <a:lnTo>
                    <a:pt x="82" y="342"/>
                  </a:lnTo>
                  <a:lnTo>
                    <a:pt x="89" y="346"/>
                  </a:lnTo>
                  <a:lnTo>
                    <a:pt x="96" y="352"/>
                  </a:lnTo>
                  <a:lnTo>
                    <a:pt x="114" y="370"/>
                  </a:lnTo>
                  <a:lnTo>
                    <a:pt x="135" y="393"/>
                  </a:lnTo>
                  <a:close/>
                  <a:moveTo>
                    <a:pt x="280" y="556"/>
                  </a:moveTo>
                  <a:lnTo>
                    <a:pt x="301" y="582"/>
                  </a:lnTo>
                  <a:lnTo>
                    <a:pt x="318" y="603"/>
                  </a:lnTo>
                  <a:lnTo>
                    <a:pt x="323" y="612"/>
                  </a:lnTo>
                  <a:lnTo>
                    <a:pt x="327" y="619"/>
                  </a:lnTo>
                  <a:lnTo>
                    <a:pt x="329" y="626"/>
                  </a:lnTo>
                  <a:lnTo>
                    <a:pt x="329" y="629"/>
                  </a:lnTo>
                  <a:lnTo>
                    <a:pt x="327" y="629"/>
                  </a:lnTo>
                  <a:lnTo>
                    <a:pt x="323" y="628"/>
                  </a:lnTo>
                  <a:lnTo>
                    <a:pt x="317" y="624"/>
                  </a:lnTo>
                  <a:lnTo>
                    <a:pt x="309" y="617"/>
                  </a:lnTo>
                  <a:lnTo>
                    <a:pt x="290" y="599"/>
                  </a:lnTo>
                  <a:lnTo>
                    <a:pt x="268" y="575"/>
                  </a:lnTo>
                  <a:lnTo>
                    <a:pt x="246" y="549"/>
                  </a:lnTo>
                  <a:lnTo>
                    <a:pt x="229" y="528"/>
                  </a:lnTo>
                  <a:lnTo>
                    <a:pt x="224" y="518"/>
                  </a:lnTo>
                  <a:lnTo>
                    <a:pt x="219" y="510"/>
                  </a:lnTo>
                  <a:lnTo>
                    <a:pt x="217" y="505"/>
                  </a:lnTo>
                  <a:lnTo>
                    <a:pt x="217" y="502"/>
                  </a:lnTo>
                  <a:lnTo>
                    <a:pt x="219" y="502"/>
                  </a:lnTo>
                  <a:lnTo>
                    <a:pt x="224" y="503"/>
                  </a:lnTo>
                  <a:lnTo>
                    <a:pt x="230" y="507"/>
                  </a:lnTo>
                  <a:lnTo>
                    <a:pt x="238" y="514"/>
                  </a:lnTo>
                  <a:lnTo>
                    <a:pt x="257" y="532"/>
                  </a:lnTo>
                  <a:lnTo>
                    <a:pt x="280" y="556"/>
                  </a:lnTo>
                  <a:close/>
                  <a:moveTo>
                    <a:pt x="485" y="802"/>
                  </a:moveTo>
                  <a:lnTo>
                    <a:pt x="485" y="803"/>
                  </a:lnTo>
                  <a:lnTo>
                    <a:pt x="483" y="803"/>
                  </a:lnTo>
                  <a:lnTo>
                    <a:pt x="481" y="802"/>
                  </a:lnTo>
                  <a:lnTo>
                    <a:pt x="478" y="801"/>
                  </a:lnTo>
                  <a:lnTo>
                    <a:pt x="472" y="796"/>
                  </a:lnTo>
                  <a:lnTo>
                    <a:pt x="463" y="790"/>
                  </a:lnTo>
                  <a:lnTo>
                    <a:pt x="443" y="771"/>
                  </a:lnTo>
                  <a:lnTo>
                    <a:pt x="419" y="746"/>
                  </a:lnTo>
                  <a:lnTo>
                    <a:pt x="396" y="720"/>
                  </a:lnTo>
                  <a:lnTo>
                    <a:pt x="379" y="696"/>
                  </a:lnTo>
                  <a:lnTo>
                    <a:pt x="373" y="686"/>
                  </a:lnTo>
                  <a:lnTo>
                    <a:pt x="368" y="679"/>
                  </a:lnTo>
                  <a:lnTo>
                    <a:pt x="366" y="672"/>
                  </a:lnTo>
                  <a:lnTo>
                    <a:pt x="366" y="669"/>
                  </a:lnTo>
                  <a:lnTo>
                    <a:pt x="367" y="669"/>
                  </a:lnTo>
                  <a:lnTo>
                    <a:pt x="368" y="669"/>
                  </a:lnTo>
                  <a:lnTo>
                    <a:pt x="370" y="669"/>
                  </a:lnTo>
                  <a:lnTo>
                    <a:pt x="373" y="670"/>
                  </a:lnTo>
                  <a:lnTo>
                    <a:pt x="379" y="675"/>
                  </a:lnTo>
                  <a:lnTo>
                    <a:pt x="388" y="682"/>
                  </a:lnTo>
                  <a:lnTo>
                    <a:pt x="408" y="700"/>
                  </a:lnTo>
                  <a:lnTo>
                    <a:pt x="432" y="726"/>
                  </a:lnTo>
                  <a:lnTo>
                    <a:pt x="455" y="752"/>
                  </a:lnTo>
                  <a:lnTo>
                    <a:pt x="473" y="776"/>
                  </a:lnTo>
                  <a:lnTo>
                    <a:pt x="478" y="785"/>
                  </a:lnTo>
                  <a:lnTo>
                    <a:pt x="484" y="793"/>
                  </a:lnTo>
                  <a:lnTo>
                    <a:pt x="486" y="798"/>
                  </a:lnTo>
                  <a:lnTo>
                    <a:pt x="485" y="802"/>
                  </a:lnTo>
                  <a:close/>
                  <a:moveTo>
                    <a:pt x="594" y="903"/>
                  </a:moveTo>
                  <a:lnTo>
                    <a:pt x="618" y="931"/>
                  </a:lnTo>
                  <a:lnTo>
                    <a:pt x="636" y="955"/>
                  </a:lnTo>
                  <a:lnTo>
                    <a:pt x="644" y="966"/>
                  </a:lnTo>
                  <a:lnTo>
                    <a:pt x="648" y="973"/>
                  </a:lnTo>
                  <a:lnTo>
                    <a:pt x="650" y="980"/>
                  </a:lnTo>
                  <a:lnTo>
                    <a:pt x="650" y="983"/>
                  </a:lnTo>
                  <a:lnTo>
                    <a:pt x="649" y="984"/>
                  </a:lnTo>
                  <a:lnTo>
                    <a:pt x="648" y="984"/>
                  </a:lnTo>
                  <a:lnTo>
                    <a:pt x="646" y="983"/>
                  </a:lnTo>
                  <a:lnTo>
                    <a:pt x="643" y="982"/>
                  </a:lnTo>
                  <a:lnTo>
                    <a:pt x="636" y="978"/>
                  </a:lnTo>
                  <a:lnTo>
                    <a:pt x="627" y="971"/>
                  </a:lnTo>
                  <a:lnTo>
                    <a:pt x="606" y="952"/>
                  </a:lnTo>
                  <a:lnTo>
                    <a:pt x="581" y="926"/>
                  </a:lnTo>
                  <a:lnTo>
                    <a:pt x="556" y="898"/>
                  </a:lnTo>
                  <a:lnTo>
                    <a:pt x="538" y="873"/>
                  </a:lnTo>
                  <a:lnTo>
                    <a:pt x="531" y="863"/>
                  </a:lnTo>
                  <a:lnTo>
                    <a:pt x="526" y="855"/>
                  </a:lnTo>
                  <a:lnTo>
                    <a:pt x="524" y="848"/>
                  </a:lnTo>
                  <a:lnTo>
                    <a:pt x="524" y="845"/>
                  </a:lnTo>
                  <a:lnTo>
                    <a:pt x="525" y="844"/>
                  </a:lnTo>
                  <a:lnTo>
                    <a:pt x="527" y="844"/>
                  </a:lnTo>
                  <a:lnTo>
                    <a:pt x="529" y="845"/>
                  </a:lnTo>
                  <a:lnTo>
                    <a:pt x="531" y="846"/>
                  </a:lnTo>
                  <a:lnTo>
                    <a:pt x="539" y="851"/>
                  </a:lnTo>
                  <a:lnTo>
                    <a:pt x="548" y="858"/>
                  </a:lnTo>
                  <a:lnTo>
                    <a:pt x="569" y="877"/>
                  </a:lnTo>
                  <a:lnTo>
                    <a:pt x="594" y="903"/>
                  </a:lnTo>
                  <a:close/>
                  <a:moveTo>
                    <a:pt x="93" y="259"/>
                  </a:moveTo>
                  <a:lnTo>
                    <a:pt x="75" y="237"/>
                  </a:lnTo>
                  <a:lnTo>
                    <a:pt x="61" y="217"/>
                  </a:lnTo>
                  <a:lnTo>
                    <a:pt x="55" y="209"/>
                  </a:lnTo>
                  <a:lnTo>
                    <a:pt x="52" y="203"/>
                  </a:lnTo>
                  <a:lnTo>
                    <a:pt x="50" y="197"/>
                  </a:lnTo>
                  <a:lnTo>
                    <a:pt x="50" y="194"/>
                  </a:lnTo>
                  <a:lnTo>
                    <a:pt x="52" y="194"/>
                  </a:lnTo>
                  <a:lnTo>
                    <a:pt x="56" y="195"/>
                  </a:lnTo>
                  <a:lnTo>
                    <a:pt x="62" y="199"/>
                  </a:lnTo>
                  <a:lnTo>
                    <a:pt x="68" y="205"/>
                  </a:lnTo>
                  <a:lnTo>
                    <a:pt x="84" y="221"/>
                  </a:lnTo>
                  <a:lnTo>
                    <a:pt x="104" y="242"/>
                  </a:lnTo>
                  <a:lnTo>
                    <a:pt x="122" y="264"/>
                  </a:lnTo>
                  <a:lnTo>
                    <a:pt x="136" y="284"/>
                  </a:lnTo>
                  <a:lnTo>
                    <a:pt x="142" y="292"/>
                  </a:lnTo>
                  <a:lnTo>
                    <a:pt x="145" y="299"/>
                  </a:lnTo>
                  <a:lnTo>
                    <a:pt x="147" y="303"/>
                  </a:lnTo>
                  <a:lnTo>
                    <a:pt x="147" y="306"/>
                  </a:lnTo>
                  <a:lnTo>
                    <a:pt x="145" y="307"/>
                  </a:lnTo>
                  <a:lnTo>
                    <a:pt x="142" y="305"/>
                  </a:lnTo>
                  <a:lnTo>
                    <a:pt x="136" y="302"/>
                  </a:lnTo>
                  <a:lnTo>
                    <a:pt x="129" y="297"/>
                  </a:lnTo>
                  <a:lnTo>
                    <a:pt x="112" y="280"/>
                  </a:lnTo>
                  <a:lnTo>
                    <a:pt x="93" y="259"/>
                  </a:lnTo>
                  <a:close/>
                  <a:moveTo>
                    <a:pt x="224" y="410"/>
                  </a:moveTo>
                  <a:lnTo>
                    <a:pt x="204" y="386"/>
                  </a:lnTo>
                  <a:lnTo>
                    <a:pt x="189" y="366"/>
                  </a:lnTo>
                  <a:lnTo>
                    <a:pt x="184" y="357"/>
                  </a:lnTo>
                  <a:lnTo>
                    <a:pt x="179" y="351"/>
                  </a:lnTo>
                  <a:lnTo>
                    <a:pt x="178" y="345"/>
                  </a:lnTo>
                  <a:lnTo>
                    <a:pt x="178" y="342"/>
                  </a:lnTo>
                  <a:lnTo>
                    <a:pt x="180" y="341"/>
                  </a:lnTo>
                  <a:lnTo>
                    <a:pt x="185" y="343"/>
                  </a:lnTo>
                  <a:lnTo>
                    <a:pt x="190" y="346"/>
                  </a:lnTo>
                  <a:lnTo>
                    <a:pt x="197" y="353"/>
                  </a:lnTo>
                  <a:lnTo>
                    <a:pt x="215" y="369"/>
                  </a:lnTo>
                  <a:lnTo>
                    <a:pt x="234" y="390"/>
                  </a:lnTo>
                  <a:lnTo>
                    <a:pt x="254" y="414"/>
                  </a:lnTo>
                  <a:lnTo>
                    <a:pt x="270" y="435"/>
                  </a:lnTo>
                  <a:lnTo>
                    <a:pt x="275" y="443"/>
                  </a:lnTo>
                  <a:lnTo>
                    <a:pt x="279" y="450"/>
                  </a:lnTo>
                  <a:lnTo>
                    <a:pt x="281" y="455"/>
                  </a:lnTo>
                  <a:lnTo>
                    <a:pt x="281" y="458"/>
                  </a:lnTo>
                  <a:lnTo>
                    <a:pt x="279" y="460"/>
                  </a:lnTo>
                  <a:lnTo>
                    <a:pt x="274" y="457"/>
                  </a:lnTo>
                  <a:lnTo>
                    <a:pt x="269" y="454"/>
                  </a:lnTo>
                  <a:lnTo>
                    <a:pt x="261" y="448"/>
                  </a:lnTo>
                  <a:lnTo>
                    <a:pt x="244" y="432"/>
                  </a:lnTo>
                  <a:lnTo>
                    <a:pt x="224" y="410"/>
                  </a:lnTo>
                  <a:close/>
                  <a:moveTo>
                    <a:pt x="374" y="547"/>
                  </a:moveTo>
                  <a:lnTo>
                    <a:pt x="394" y="572"/>
                  </a:lnTo>
                  <a:lnTo>
                    <a:pt x="410" y="593"/>
                  </a:lnTo>
                  <a:lnTo>
                    <a:pt x="416" y="602"/>
                  </a:lnTo>
                  <a:lnTo>
                    <a:pt x="420" y="610"/>
                  </a:lnTo>
                  <a:lnTo>
                    <a:pt x="422" y="615"/>
                  </a:lnTo>
                  <a:lnTo>
                    <a:pt x="422" y="617"/>
                  </a:lnTo>
                  <a:lnTo>
                    <a:pt x="419" y="618"/>
                  </a:lnTo>
                  <a:lnTo>
                    <a:pt x="415" y="617"/>
                  </a:lnTo>
                  <a:lnTo>
                    <a:pt x="409" y="613"/>
                  </a:lnTo>
                  <a:lnTo>
                    <a:pt x="402" y="606"/>
                  </a:lnTo>
                  <a:lnTo>
                    <a:pt x="383" y="589"/>
                  </a:lnTo>
                  <a:lnTo>
                    <a:pt x="362" y="566"/>
                  </a:lnTo>
                  <a:lnTo>
                    <a:pt x="341" y="543"/>
                  </a:lnTo>
                  <a:lnTo>
                    <a:pt x="325" y="520"/>
                  </a:lnTo>
                  <a:lnTo>
                    <a:pt x="320" y="511"/>
                  </a:lnTo>
                  <a:lnTo>
                    <a:pt x="315" y="504"/>
                  </a:lnTo>
                  <a:lnTo>
                    <a:pt x="313" y="498"/>
                  </a:lnTo>
                  <a:lnTo>
                    <a:pt x="313" y="495"/>
                  </a:lnTo>
                  <a:lnTo>
                    <a:pt x="315" y="495"/>
                  </a:lnTo>
                  <a:lnTo>
                    <a:pt x="320" y="496"/>
                  </a:lnTo>
                  <a:lnTo>
                    <a:pt x="326" y="501"/>
                  </a:lnTo>
                  <a:lnTo>
                    <a:pt x="334" y="507"/>
                  </a:lnTo>
                  <a:lnTo>
                    <a:pt x="352" y="524"/>
                  </a:lnTo>
                  <a:lnTo>
                    <a:pt x="374" y="547"/>
                  </a:lnTo>
                  <a:close/>
                  <a:moveTo>
                    <a:pt x="521" y="710"/>
                  </a:moveTo>
                  <a:lnTo>
                    <a:pt x="542" y="736"/>
                  </a:lnTo>
                  <a:lnTo>
                    <a:pt x="559" y="757"/>
                  </a:lnTo>
                  <a:lnTo>
                    <a:pt x="565" y="767"/>
                  </a:lnTo>
                  <a:lnTo>
                    <a:pt x="569" y="775"/>
                  </a:lnTo>
                  <a:lnTo>
                    <a:pt x="571" y="780"/>
                  </a:lnTo>
                  <a:lnTo>
                    <a:pt x="571" y="783"/>
                  </a:lnTo>
                  <a:lnTo>
                    <a:pt x="569" y="784"/>
                  </a:lnTo>
                  <a:lnTo>
                    <a:pt x="565" y="782"/>
                  </a:lnTo>
                  <a:lnTo>
                    <a:pt x="558" y="778"/>
                  </a:lnTo>
                  <a:lnTo>
                    <a:pt x="550" y="773"/>
                  </a:lnTo>
                  <a:lnTo>
                    <a:pt x="530" y="754"/>
                  </a:lnTo>
                  <a:lnTo>
                    <a:pt x="508" y="730"/>
                  </a:lnTo>
                  <a:lnTo>
                    <a:pt x="486" y="706"/>
                  </a:lnTo>
                  <a:lnTo>
                    <a:pt x="470" y="683"/>
                  </a:lnTo>
                  <a:lnTo>
                    <a:pt x="463" y="673"/>
                  </a:lnTo>
                  <a:lnTo>
                    <a:pt x="459" y="666"/>
                  </a:lnTo>
                  <a:lnTo>
                    <a:pt x="457" y="660"/>
                  </a:lnTo>
                  <a:lnTo>
                    <a:pt x="457" y="657"/>
                  </a:lnTo>
                  <a:lnTo>
                    <a:pt x="458" y="656"/>
                  </a:lnTo>
                  <a:lnTo>
                    <a:pt x="460" y="656"/>
                  </a:lnTo>
                  <a:lnTo>
                    <a:pt x="462" y="657"/>
                  </a:lnTo>
                  <a:lnTo>
                    <a:pt x="464" y="658"/>
                  </a:lnTo>
                  <a:lnTo>
                    <a:pt x="471" y="662"/>
                  </a:lnTo>
                  <a:lnTo>
                    <a:pt x="478" y="669"/>
                  </a:lnTo>
                  <a:lnTo>
                    <a:pt x="498" y="686"/>
                  </a:lnTo>
                  <a:lnTo>
                    <a:pt x="521" y="710"/>
                  </a:lnTo>
                  <a:close/>
                  <a:moveTo>
                    <a:pt x="88" y="129"/>
                  </a:moveTo>
                  <a:lnTo>
                    <a:pt x="71" y="109"/>
                  </a:lnTo>
                  <a:lnTo>
                    <a:pt x="59" y="92"/>
                  </a:lnTo>
                  <a:lnTo>
                    <a:pt x="54" y="84"/>
                  </a:lnTo>
                  <a:lnTo>
                    <a:pt x="51" y="78"/>
                  </a:lnTo>
                  <a:lnTo>
                    <a:pt x="49" y="73"/>
                  </a:lnTo>
                  <a:lnTo>
                    <a:pt x="49" y="70"/>
                  </a:lnTo>
                  <a:lnTo>
                    <a:pt x="51" y="70"/>
                  </a:lnTo>
                  <a:lnTo>
                    <a:pt x="54" y="71"/>
                  </a:lnTo>
                  <a:lnTo>
                    <a:pt x="60" y="74"/>
                  </a:lnTo>
                  <a:lnTo>
                    <a:pt x="66" y="80"/>
                  </a:lnTo>
                  <a:lnTo>
                    <a:pt x="81" y="94"/>
                  </a:lnTo>
                  <a:lnTo>
                    <a:pt x="98" y="113"/>
                  </a:lnTo>
                  <a:lnTo>
                    <a:pt x="115" y="134"/>
                  </a:lnTo>
                  <a:lnTo>
                    <a:pt x="128" y="152"/>
                  </a:lnTo>
                  <a:lnTo>
                    <a:pt x="133" y="158"/>
                  </a:lnTo>
                  <a:lnTo>
                    <a:pt x="135" y="165"/>
                  </a:lnTo>
                  <a:lnTo>
                    <a:pt x="137" y="169"/>
                  </a:lnTo>
                  <a:lnTo>
                    <a:pt x="137" y="172"/>
                  </a:lnTo>
                  <a:lnTo>
                    <a:pt x="135" y="172"/>
                  </a:lnTo>
                  <a:lnTo>
                    <a:pt x="132" y="171"/>
                  </a:lnTo>
                  <a:lnTo>
                    <a:pt x="127" y="168"/>
                  </a:lnTo>
                  <a:lnTo>
                    <a:pt x="120" y="164"/>
                  </a:lnTo>
                  <a:lnTo>
                    <a:pt x="105" y="149"/>
                  </a:lnTo>
                  <a:lnTo>
                    <a:pt x="88" y="129"/>
                  </a:lnTo>
                  <a:close/>
                  <a:moveTo>
                    <a:pt x="217" y="250"/>
                  </a:moveTo>
                  <a:lnTo>
                    <a:pt x="236" y="272"/>
                  </a:lnTo>
                  <a:lnTo>
                    <a:pt x="249" y="290"/>
                  </a:lnTo>
                  <a:lnTo>
                    <a:pt x="254" y="298"/>
                  </a:lnTo>
                  <a:lnTo>
                    <a:pt x="257" y="304"/>
                  </a:lnTo>
                  <a:lnTo>
                    <a:pt x="259" y="310"/>
                  </a:lnTo>
                  <a:lnTo>
                    <a:pt x="258" y="312"/>
                  </a:lnTo>
                  <a:lnTo>
                    <a:pt x="256" y="313"/>
                  </a:lnTo>
                  <a:lnTo>
                    <a:pt x="253" y="312"/>
                  </a:lnTo>
                  <a:lnTo>
                    <a:pt x="247" y="307"/>
                  </a:lnTo>
                  <a:lnTo>
                    <a:pt x="241" y="303"/>
                  </a:lnTo>
                  <a:lnTo>
                    <a:pt x="225" y="288"/>
                  </a:lnTo>
                  <a:lnTo>
                    <a:pt x="207" y="267"/>
                  </a:lnTo>
                  <a:lnTo>
                    <a:pt x="189" y="246"/>
                  </a:lnTo>
                  <a:lnTo>
                    <a:pt x="175" y="228"/>
                  </a:lnTo>
                  <a:lnTo>
                    <a:pt x="171" y="220"/>
                  </a:lnTo>
                  <a:lnTo>
                    <a:pt x="168" y="214"/>
                  </a:lnTo>
                  <a:lnTo>
                    <a:pt x="165" y="208"/>
                  </a:lnTo>
                  <a:lnTo>
                    <a:pt x="165" y="205"/>
                  </a:lnTo>
                  <a:lnTo>
                    <a:pt x="168" y="205"/>
                  </a:lnTo>
                  <a:lnTo>
                    <a:pt x="172" y="206"/>
                  </a:lnTo>
                  <a:lnTo>
                    <a:pt x="176" y="209"/>
                  </a:lnTo>
                  <a:lnTo>
                    <a:pt x="183" y="215"/>
                  </a:lnTo>
                  <a:lnTo>
                    <a:pt x="199" y="230"/>
                  </a:lnTo>
                  <a:lnTo>
                    <a:pt x="217" y="250"/>
                  </a:lnTo>
                  <a:close/>
                  <a:moveTo>
                    <a:pt x="332" y="411"/>
                  </a:moveTo>
                  <a:lnTo>
                    <a:pt x="313" y="389"/>
                  </a:lnTo>
                  <a:lnTo>
                    <a:pt x="299" y="369"/>
                  </a:lnTo>
                  <a:lnTo>
                    <a:pt x="294" y="361"/>
                  </a:lnTo>
                  <a:lnTo>
                    <a:pt x="291" y="354"/>
                  </a:lnTo>
                  <a:lnTo>
                    <a:pt x="288" y="349"/>
                  </a:lnTo>
                  <a:lnTo>
                    <a:pt x="288" y="346"/>
                  </a:lnTo>
                  <a:lnTo>
                    <a:pt x="291" y="345"/>
                  </a:lnTo>
                  <a:lnTo>
                    <a:pt x="295" y="347"/>
                  </a:lnTo>
                  <a:lnTo>
                    <a:pt x="300" y="351"/>
                  </a:lnTo>
                  <a:lnTo>
                    <a:pt x="307" y="356"/>
                  </a:lnTo>
                  <a:lnTo>
                    <a:pt x="324" y="372"/>
                  </a:lnTo>
                  <a:lnTo>
                    <a:pt x="344" y="393"/>
                  </a:lnTo>
                  <a:lnTo>
                    <a:pt x="362" y="415"/>
                  </a:lnTo>
                  <a:lnTo>
                    <a:pt x="377" y="435"/>
                  </a:lnTo>
                  <a:lnTo>
                    <a:pt x="382" y="443"/>
                  </a:lnTo>
                  <a:lnTo>
                    <a:pt x="386" y="450"/>
                  </a:lnTo>
                  <a:lnTo>
                    <a:pt x="387" y="455"/>
                  </a:lnTo>
                  <a:lnTo>
                    <a:pt x="387" y="458"/>
                  </a:lnTo>
                  <a:lnTo>
                    <a:pt x="385" y="458"/>
                  </a:lnTo>
                  <a:lnTo>
                    <a:pt x="381" y="457"/>
                  </a:lnTo>
                  <a:lnTo>
                    <a:pt x="376" y="454"/>
                  </a:lnTo>
                  <a:lnTo>
                    <a:pt x="368" y="449"/>
                  </a:lnTo>
                  <a:lnTo>
                    <a:pt x="352" y="433"/>
                  </a:lnTo>
                  <a:lnTo>
                    <a:pt x="332" y="411"/>
                  </a:lnTo>
                  <a:close/>
                  <a:moveTo>
                    <a:pt x="464" y="562"/>
                  </a:moveTo>
                  <a:lnTo>
                    <a:pt x="445" y="538"/>
                  </a:lnTo>
                  <a:lnTo>
                    <a:pt x="430" y="518"/>
                  </a:lnTo>
                  <a:lnTo>
                    <a:pt x="424" y="509"/>
                  </a:lnTo>
                  <a:lnTo>
                    <a:pt x="420" y="502"/>
                  </a:lnTo>
                  <a:lnTo>
                    <a:pt x="418" y="496"/>
                  </a:lnTo>
                  <a:lnTo>
                    <a:pt x="419" y="493"/>
                  </a:lnTo>
                  <a:lnTo>
                    <a:pt x="421" y="493"/>
                  </a:lnTo>
                  <a:lnTo>
                    <a:pt x="426" y="494"/>
                  </a:lnTo>
                  <a:lnTo>
                    <a:pt x="431" y="498"/>
                  </a:lnTo>
                  <a:lnTo>
                    <a:pt x="438" y="504"/>
                  </a:lnTo>
                  <a:lnTo>
                    <a:pt x="456" y="520"/>
                  </a:lnTo>
                  <a:lnTo>
                    <a:pt x="476" y="543"/>
                  </a:lnTo>
                  <a:lnTo>
                    <a:pt x="497" y="565"/>
                  </a:lnTo>
                  <a:lnTo>
                    <a:pt x="512" y="586"/>
                  </a:lnTo>
                  <a:lnTo>
                    <a:pt x="517" y="594"/>
                  </a:lnTo>
                  <a:lnTo>
                    <a:pt x="522" y="602"/>
                  </a:lnTo>
                  <a:lnTo>
                    <a:pt x="523" y="607"/>
                  </a:lnTo>
                  <a:lnTo>
                    <a:pt x="523" y="610"/>
                  </a:lnTo>
                  <a:lnTo>
                    <a:pt x="522" y="611"/>
                  </a:lnTo>
                  <a:lnTo>
                    <a:pt x="521" y="611"/>
                  </a:lnTo>
                  <a:lnTo>
                    <a:pt x="518" y="611"/>
                  </a:lnTo>
                  <a:lnTo>
                    <a:pt x="516" y="610"/>
                  </a:lnTo>
                  <a:lnTo>
                    <a:pt x="511" y="606"/>
                  </a:lnTo>
                  <a:lnTo>
                    <a:pt x="503" y="600"/>
                  </a:lnTo>
                  <a:lnTo>
                    <a:pt x="485" y="584"/>
                  </a:lnTo>
                  <a:lnTo>
                    <a:pt x="464" y="562"/>
                  </a:lnTo>
                  <a:close/>
                  <a:moveTo>
                    <a:pt x="618" y="698"/>
                  </a:moveTo>
                  <a:lnTo>
                    <a:pt x="639" y="723"/>
                  </a:lnTo>
                  <a:lnTo>
                    <a:pt x="655" y="744"/>
                  </a:lnTo>
                  <a:lnTo>
                    <a:pt x="661" y="753"/>
                  </a:lnTo>
                  <a:lnTo>
                    <a:pt x="665" y="761"/>
                  </a:lnTo>
                  <a:lnTo>
                    <a:pt x="667" y="766"/>
                  </a:lnTo>
                  <a:lnTo>
                    <a:pt x="667" y="769"/>
                  </a:lnTo>
                  <a:lnTo>
                    <a:pt x="666" y="770"/>
                  </a:lnTo>
                  <a:lnTo>
                    <a:pt x="664" y="770"/>
                  </a:lnTo>
                  <a:lnTo>
                    <a:pt x="662" y="769"/>
                  </a:lnTo>
                  <a:lnTo>
                    <a:pt x="660" y="768"/>
                  </a:lnTo>
                  <a:lnTo>
                    <a:pt x="653" y="765"/>
                  </a:lnTo>
                  <a:lnTo>
                    <a:pt x="646" y="759"/>
                  </a:lnTo>
                  <a:lnTo>
                    <a:pt x="627" y="741"/>
                  </a:lnTo>
                  <a:lnTo>
                    <a:pt x="606" y="719"/>
                  </a:lnTo>
                  <a:lnTo>
                    <a:pt x="584" y="695"/>
                  </a:lnTo>
                  <a:lnTo>
                    <a:pt x="568" y="672"/>
                  </a:lnTo>
                  <a:lnTo>
                    <a:pt x="563" y="664"/>
                  </a:lnTo>
                  <a:lnTo>
                    <a:pt x="558" y="656"/>
                  </a:lnTo>
                  <a:lnTo>
                    <a:pt x="556" y="651"/>
                  </a:lnTo>
                  <a:lnTo>
                    <a:pt x="556" y="647"/>
                  </a:lnTo>
                  <a:lnTo>
                    <a:pt x="558" y="646"/>
                  </a:lnTo>
                  <a:lnTo>
                    <a:pt x="564" y="648"/>
                  </a:lnTo>
                  <a:lnTo>
                    <a:pt x="569" y="653"/>
                  </a:lnTo>
                  <a:lnTo>
                    <a:pt x="577" y="658"/>
                  </a:lnTo>
                  <a:lnTo>
                    <a:pt x="596" y="675"/>
                  </a:lnTo>
                  <a:lnTo>
                    <a:pt x="618" y="698"/>
                  </a:lnTo>
                  <a:close/>
                  <a:moveTo>
                    <a:pt x="215" y="147"/>
                  </a:moveTo>
                  <a:lnTo>
                    <a:pt x="198" y="127"/>
                  </a:lnTo>
                  <a:lnTo>
                    <a:pt x="186" y="110"/>
                  </a:lnTo>
                  <a:lnTo>
                    <a:pt x="182" y="102"/>
                  </a:lnTo>
                  <a:lnTo>
                    <a:pt x="178" y="97"/>
                  </a:lnTo>
                  <a:lnTo>
                    <a:pt x="177" y="93"/>
                  </a:lnTo>
                  <a:lnTo>
                    <a:pt x="177" y="89"/>
                  </a:lnTo>
                  <a:lnTo>
                    <a:pt x="179" y="89"/>
                  </a:lnTo>
                  <a:lnTo>
                    <a:pt x="183" y="90"/>
                  </a:lnTo>
                  <a:lnTo>
                    <a:pt x="187" y="94"/>
                  </a:lnTo>
                  <a:lnTo>
                    <a:pt x="193" y="98"/>
                  </a:lnTo>
                  <a:lnTo>
                    <a:pt x="207" y="112"/>
                  </a:lnTo>
                  <a:lnTo>
                    <a:pt x="225" y="130"/>
                  </a:lnTo>
                  <a:lnTo>
                    <a:pt x="241" y="150"/>
                  </a:lnTo>
                  <a:lnTo>
                    <a:pt x="253" y="167"/>
                  </a:lnTo>
                  <a:lnTo>
                    <a:pt x="257" y="175"/>
                  </a:lnTo>
                  <a:lnTo>
                    <a:pt x="260" y="180"/>
                  </a:lnTo>
                  <a:lnTo>
                    <a:pt x="261" y="184"/>
                  </a:lnTo>
                  <a:lnTo>
                    <a:pt x="261" y="188"/>
                  </a:lnTo>
                  <a:lnTo>
                    <a:pt x="260" y="188"/>
                  </a:lnTo>
                  <a:lnTo>
                    <a:pt x="256" y="187"/>
                  </a:lnTo>
                  <a:lnTo>
                    <a:pt x="252" y="183"/>
                  </a:lnTo>
                  <a:lnTo>
                    <a:pt x="245" y="179"/>
                  </a:lnTo>
                  <a:lnTo>
                    <a:pt x="231" y="165"/>
                  </a:lnTo>
                  <a:lnTo>
                    <a:pt x="215" y="147"/>
                  </a:lnTo>
                  <a:close/>
                  <a:moveTo>
                    <a:pt x="328" y="278"/>
                  </a:moveTo>
                  <a:lnTo>
                    <a:pt x="311" y="258"/>
                  </a:lnTo>
                  <a:lnTo>
                    <a:pt x="298" y="239"/>
                  </a:lnTo>
                  <a:lnTo>
                    <a:pt x="294" y="232"/>
                  </a:lnTo>
                  <a:lnTo>
                    <a:pt x="291" y="225"/>
                  </a:lnTo>
                  <a:lnTo>
                    <a:pt x="288" y="221"/>
                  </a:lnTo>
                  <a:lnTo>
                    <a:pt x="288" y="219"/>
                  </a:lnTo>
                  <a:lnTo>
                    <a:pt x="291" y="218"/>
                  </a:lnTo>
                  <a:lnTo>
                    <a:pt x="295" y="219"/>
                  </a:lnTo>
                  <a:lnTo>
                    <a:pt x="299" y="222"/>
                  </a:lnTo>
                  <a:lnTo>
                    <a:pt x="306" y="228"/>
                  </a:lnTo>
                  <a:lnTo>
                    <a:pt x="321" y="242"/>
                  </a:lnTo>
                  <a:lnTo>
                    <a:pt x="339" y="261"/>
                  </a:lnTo>
                  <a:lnTo>
                    <a:pt x="356" y="281"/>
                  </a:lnTo>
                  <a:lnTo>
                    <a:pt x="369" y="300"/>
                  </a:lnTo>
                  <a:lnTo>
                    <a:pt x="374" y="307"/>
                  </a:lnTo>
                  <a:lnTo>
                    <a:pt x="377" y="313"/>
                  </a:lnTo>
                  <a:lnTo>
                    <a:pt x="378" y="318"/>
                  </a:lnTo>
                  <a:lnTo>
                    <a:pt x="378" y="320"/>
                  </a:lnTo>
                  <a:lnTo>
                    <a:pt x="376" y="321"/>
                  </a:lnTo>
                  <a:lnTo>
                    <a:pt x="373" y="320"/>
                  </a:lnTo>
                  <a:lnTo>
                    <a:pt x="367" y="317"/>
                  </a:lnTo>
                  <a:lnTo>
                    <a:pt x="362" y="312"/>
                  </a:lnTo>
                  <a:lnTo>
                    <a:pt x="346" y="298"/>
                  </a:lnTo>
                  <a:lnTo>
                    <a:pt x="328" y="278"/>
                  </a:lnTo>
                  <a:close/>
                  <a:moveTo>
                    <a:pt x="460" y="398"/>
                  </a:moveTo>
                  <a:lnTo>
                    <a:pt x="478" y="420"/>
                  </a:lnTo>
                  <a:lnTo>
                    <a:pt x="492" y="438"/>
                  </a:lnTo>
                  <a:lnTo>
                    <a:pt x="497" y="446"/>
                  </a:lnTo>
                  <a:lnTo>
                    <a:pt x="500" y="452"/>
                  </a:lnTo>
                  <a:lnTo>
                    <a:pt x="502" y="457"/>
                  </a:lnTo>
                  <a:lnTo>
                    <a:pt x="502" y="461"/>
                  </a:lnTo>
                  <a:lnTo>
                    <a:pt x="500" y="461"/>
                  </a:lnTo>
                  <a:lnTo>
                    <a:pt x="496" y="460"/>
                  </a:lnTo>
                  <a:lnTo>
                    <a:pt x="490" y="456"/>
                  </a:lnTo>
                  <a:lnTo>
                    <a:pt x="484" y="451"/>
                  </a:lnTo>
                  <a:lnTo>
                    <a:pt x="468" y="437"/>
                  </a:lnTo>
                  <a:lnTo>
                    <a:pt x="449" y="416"/>
                  </a:lnTo>
                  <a:lnTo>
                    <a:pt x="431" y="395"/>
                  </a:lnTo>
                  <a:lnTo>
                    <a:pt x="417" y="376"/>
                  </a:lnTo>
                  <a:lnTo>
                    <a:pt x="413" y="368"/>
                  </a:lnTo>
                  <a:lnTo>
                    <a:pt x="409" y="361"/>
                  </a:lnTo>
                  <a:lnTo>
                    <a:pt x="407" y="357"/>
                  </a:lnTo>
                  <a:lnTo>
                    <a:pt x="407" y="354"/>
                  </a:lnTo>
                  <a:lnTo>
                    <a:pt x="409" y="353"/>
                  </a:lnTo>
                  <a:lnTo>
                    <a:pt x="414" y="354"/>
                  </a:lnTo>
                  <a:lnTo>
                    <a:pt x="419" y="357"/>
                  </a:lnTo>
                  <a:lnTo>
                    <a:pt x="426" y="362"/>
                  </a:lnTo>
                  <a:lnTo>
                    <a:pt x="442" y="378"/>
                  </a:lnTo>
                  <a:lnTo>
                    <a:pt x="460" y="398"/>
                  </a:lnTo>
                  <a:close/>
                  <a:moveTo>
                    <a:pt x="577" y="560"/>
                  </a:moveTo>
                  <a:lnTo>
                    <a:pt x="557" y="537"/>
                  </a:lnTo>
                  <a:lnTo>
                    <a:pt x="543" y="518"/>
                  </a:lnTo>
                  <a:lnTo>
                    <a:pt x="538" y="509"/>
                  </a:lnTo>
                  <a:lnTo>
                    <a:pt x="533" y="503"/>
                  </a:lnTo>
                  <a:lnTo>
                    <a:pt x="532" y="497"/>
                  </a:lnTo>
                  <a:lnTo>
                    <a:pt x="532" y="494"/>
                  </a:lnTo>
                  <a:lnTo>
                    <a:pt x="535" y="493"/>
                  </a:lnTo>
                  <a:lnTo>
                    <a:pt x="539" y="495"/>
                  </a:lnTo>
                  <a:lnTo>
                    <a:pt x="544" y="498"/>
                  </a:lnTo>
                  <a:lnTo>
                    <a:pt x="552" y="504"/>
                  </a:lnTo>
                  <a:lnTo>
                    <a:pt x="569" y="520"/>
                  </a:lnTo>
                  <a:lnTo>
                    <a:pt x="589" y="541"/>
                  </a:lnTo>
                  <a:lnTo>
                    <a:pt x="608" y="563"/>
                  </a:lnTo>
                  <a:lnTo>
                    <a:pt x="622" y="583"/>
                  </a:lnTo>
                  <a:lnTo>
                    <a:pt x="627" y="591"/>
                  </a:lnTo>
                  <a:lnTo>
                    <a:pt x="631" y="598"/>
                  </a:lnTo>
                  <a:lnTo>
                    <a:pt x="633" y="603"/>
                  </a:lnTo>
                  <a:lnTo>
                    <a:pt x="633" y="606"/>
                  </a:lnTo>
                  <a:lnTo>
                    <a:pt x="632" y="606"/>
                  </a:lnTo>
                  <a:lnTo>
                    <a:pt x="631" y="607"/>
                  </a:lnTo>
                  <a:lnTo>
                    <a:pt x="628" y="606"/>
                  </a:lnTo>
                  <a:lnTo>
                    <a:pt x="626" y="605"/>
                  </a:lnTo>
                  <a:lnTo>
                    <a:pt x="621" y="602"/>
                  </a:lnTo>
                  <a:lnTo>
                    <a:pt x="613" y="597"/>
                  </a:lnTo>
                  <a:lnTo>
                    <a:pt x="596" y="582"/>
                  </a:lnTo>
                  <a:lnTo>
                    <a:pt x="577" y="560"/>
                  </a:lnTo>
                  <a:close/>
                  <a:moveTo>
                    <a:pt x="458" y="292"/>
                  </a:moveTo>
                  <a:lnTo>
                    <a:pt x="442" y="272"/>
                  </a:lnTo>
                  <a:lnTo>
                    <a:pt x="430" y="255"/>
                  </a:lnTo>
                  <a:lnTo>
                    <a:pt x="424" y="247"/>
                  </a:lnTo>
                  <a:lnTo>
                    <a:pt x="422" y="242"/>
                  </a:lnTo>
                  <a:lnTo>
                    <a:pt x="420" y="237"/>
                  </a:lnTo>
                  <a:lnTo>
                    <a:pt x="421" y="234"/>
                  </a:lnTo>
                  <a:lnTo>
                    <a:pt x="422" y="233"/>
                  </a:lnTo>
                  <a:lnTo>
                    <a:pt x="427" y="235"/>
                  </a:lnTo>
                  <a:lnTo>
                    <a:pt x="431" y="237"/>
                  </a:lnTo>
                  <a:lnTo>
                    <a:pt x="437" y="243"/>
                  </a:lnTo>
                  <a:lnTo>
                    <a:pt x="451" y="256"/>
                  </a:lnTo>
                  <a:lnTo>
                    <a:pt x="469" y="274"/>
                  </a:lnTo>
                  <a:lnTo>
                    <a:pt x="485" y="293"/>
                  </a:lnTo>
                  <a:lnTo>
                    <a:pt x="498" y="312"/>
                  </a:lnTo>
                  <a:lnTo>
                    <a:pt x="502" y="318"/>
                  </a:lnTo>
                  <a:lnTo>
                    <a:pt x="505" y="325"/>
                  </a:lnTo>
                  <a:lnTo>
                    <a:pt x="508" y="329"/>
                  </a:lnTo>
                  <a:lnTo>
                    <a:pt x="507" y="332"/>
                  </a:lnTo>
                  <a:lnTo>
                    <a:pt x="504" y="332"/>
                  </a:lnTo>
                  <a:lnTo>
                    <a:pt x="501" y="331"/>
                  </a:lnTo>
                  <a:lnTo>
                    <a:pt x="497" y="328"/>
                  </a:lnTo>
                  <a:lnTo>
                    <a:pt x="490" y="324"/>
                  </a:lnTo>
                  <a:lnTo>
                    <a:pt x="475" y="311"/>
                  </a:lnTo>
                  <a:lnTo>
                    <a:pt x="458" y="292"/>
                  </a:lnTo>
                  <a:close/>
                  <a:moveTo>
                    <a:pt x="575" y="423"/>
                  </a:moveTo>
                  <a:lnTo>
                    <a:pt x="557" y="402"/>
                  </a:lnTo>
                  <a:lnTo>
                    <a:pt x="543" y="384"/>
                  </a:lnTo>
                  <a:lnTo>
                    <a:pt x="539" y="376"/>
                  </a:lnTo>
                  <a:lnTo>
                    <a:pt x="536" y="370"/>
                  </a:lnTo>
                  <a:lnTo>
                    <a:pt x="535" y="366"/>
                  </a:lnTo>
                  <a:lnTo>
                    <a:pt x="535" y="362"/>
                  </a:lnTo>
                  <a:lnTo>
                    <a:pt x="537" y="362"/>
                  </a:lnTo>
                  <a:lnTo>
                    <a:pt x="540" y="364"/>
                  </a:lnTo>
                  <a:lnTo>
                    <a:pt x="545" y="367"/>
                  </a:lnTo>
                  <a:lnTo>
                    <a:pt x="552" y="371"/>
                  </a:lnTo>
                  <a:lnTo>
                    <a:pt x="568" y="386"/>
                  </a:lnTo>
                  <a:lnTo>
                    <a:pt x="585" y="405"/>
                  </a:lnTo>
                  <a:lnTo>
                    <a:pt x="603" y="425"/>
                  </a:lnTo>
                  <a:lnTo>
                    <a:pt x="617" y="443"/>
                  </a:lnTo>
                  <a:lnTo>
                    <a:pt x="621" y="451"/>
                  </a:lnTo>
                  <a:lnTo>
                    <a:pt x="624" y="457"/>
                  </a:lnTo>
                  <a:lnTo>
                    <a:pt x="625" y="462"/>
                  </a:lnTo>
                  <a:lnTo>
                    <a:pt x="625" y="465"/>
                  </a:lnTo>
                  <a:lnTo>
                    <a:pt x="623" y="466"/>
                  </a:lnTo>
                  <a:lnTo>
                    <a:pt x="620" y="465"/>
                  </a:lnTo>
                  <a:lnTo>
                    <a:pt x="614" y="462"/>
                  </a:lnTo>
                  <a:lnTo>
                    <a:pt x="608" y="456"/>
                  </a:lnTo>
                  <a:lnTo>
                    <a:pt x="592" y="442"/>
                  </a:lnTo>
                  <a:lnTo>
                    <a:pt x="575" y="423"/>
                  </a:lnTo>
                  <a:close/>
                </a:path>
              </a:pathLst>
            </a:custGeom>
            <a:solidFill>
              <a:srgbClr val="EFEE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CH"/>
            </a:p>
          </p:txBody>
        </p:sp>
        <p:sp>
          <p:nvSpPr>
            <p:cNvPr id="35" name="Freeform 22"/>
            <p:cNvSpPr>
              <a:spLocks noEditPoints="1"/>
            </p:cNvSpPr>
            <p:nvPr userDrawn="1"/>
          </p:nvSpPr>
          <p:spPr bwMode="auto">
            <a:xfrm>
              <a:off x="9830925" y="4549776"/>
              <a:ext cx="134937" cy="506413"/>
            </a:xfrm>
            <a:custGeom>
              <a:avLst/>
              <a:gdLst>
                <a:gd name="T0" fmla="*/ 41 w 678"/>
                <a:gd name="T1" fmla="*/ 1769 h 2557"/>
                <a:gd name="T2" fmla="*/ 90 w 678"/>
                <a:gd name="T3" fmla="*/ 1690 h 2557"/>
                <a:gd name="T4" fmla="*/ 185 w 678"/>
                <a:gd name="T5" fmla="*/ 1654 h 2557"/>
                <a:gd name="T6" fmla="*/ 83 w 678"/>
                <a:gd name="T7" fmla="*/ 1430 h 2557"/>
                <a:gd name="T8" fmla="*/ 23 w 678"/>
                <a:gd name="T9" fmla="*/ 1161 h 2557"/>
                <a:gd name="T10" fmla="*/ 52 w 678"/>
                <a:gd name="T11" fmla="*/ 957 h 2557"/>
                <a:gd name="T12" fmla="*/ 80 w 678"/>
                <a:gd name="T13" fmla="*/ 820 h 2557"/>
                <a:gd name="T14" fmla="*/ 83 w 678"/>
                <a:gd name="T15" fmla="*/ 384 h 2557"/>
                <a:gd name="T16" fmla="*/ 641 w 678"/>
                <a:gd name="T17" fmla="*/ 639 h 2557"/>
                <a:gd name="T18" fmla="*/ 648 w 678"/>
                <a:gd name="T19" fmla="*/ 1019 h 2557"/>
                <a:gd name="T20" fmla="*/ 678 w 678"/>
                <a:gd name="T21" fmla="*/ 1328 h 2557"/>
                <a:gd name="T22" fmla="*/ 613 w 678"/>
                <a:gd name="T23" fmla="*/ 1446 h 2557"/>
                <a:gd name="T24" fmla="*/ 570 w 678"/>
                <a:gd name="T25" fmla="*/ 1596 h 2557"/>
                <a:gd name="T26" fmla="*/ 678 w 678"/>
                <a:gd name="T27" fmla="*/ 1825 h 2557"/>
                <a:gd name="T28" fmla="*/ 517 w 678"/>
                <a:gd name="T29" fmla="*/ 1946 h 2557"/>
                <a:gd name="T30" fmla="*/ 665 w 678"/>
                <a:gd name="T31" fmla="*/ 2192 h 2557"/>
                <a:gd name="T32" fmla="*/ 546 w 678"/>
                <a:gd name="T33" fmla="*/ 2183 h 2557"/>
                <a:gd name="T34" fmla="*/ 418 w 678"/>
                <a:gd name="T35" fmla="*/ 2138 h 2557"/>
                <a:gd name="T36" fmla="*/ 614 w 678"/>
                <a:gd name="T37" fmla="*/ 2461 h 2557"/>
                <a:gd name="T38" fmla="*/ 360 w 678"/>
                <a:gd name="T39" fmla="*/ 2240 h 2557"/>
                <a:gd name="T40" fmla="*/ 82 w 678"/>
                <a:gd name="T41" fmla="*/ 1901 h 2557"/>
                <a:gd name="T42" fmla="*/ 449 w 678"/>
                <a:gd name="T43" fmla="*/ 2200 h 2557"/>
                <a:gd name="T44" fmla="*/ 314 w 678"/>
                <a:gd name="T45" fmla="*/ 2031 h 2557"/>
                <a:gd name="T46" fmla="*/ 197 w 678"/>
                <a:gd name="T47" fmla="*/ 1814 h 2557"/>
                <a:gd name="T48" fmla="*/ 111 w 678"/>
                <a:gd name="T49" fmla="*/ 1674 h 2557"/>
                <a:gd name="T50" fmla="*/ 43 w 678"/>
                <a:gd name="T51" fmla="*/ 1559 h 2557"/>
                <a:gd name="T52" fmla="*/ 358 w 678"/>
                <a:gd name="T53" fmla="*/ 1891 h 2557"/>
                <a:gd name="T54" fmla="*/ 288 w 678"/>
                <a:gd name="T55" fmla="*/ 1717 h 2557"/>
                <a:gd name="T56" fmla="*/ 369 w 678"/>
                <a:gd name="T57" fmla="*/ 1721 h 2557"/>
                <a:gd name="T58" fmla="*/ 447 w 678"/>
                <a:gd name="T59" fmla="*/ 1799 h 2557"/>
                <a:gd name="T60" fmla="*/ 230 w 678"/>
                <a:gd name="T61" fmla="*/ 1497 h 2557"/>
                <a:gd name="T62" fmla="*/ 406 w 678"/>
                <a:gd name="T63" fmla="*/ 1709 h 2557"/>
                <a:gd name="T64" fmla="*/ 281 w 678"/>
                <a:gd name="T65" fmla="*/ 1510 h 2557"/>
                <a:gd name="T66" fmla="*/ 472 w 678"/>
                <a:gd name="T67" fmla="*/ 1721 h 2557"/>
                <a:gd name="T68" fmla="*/ 343 w 678"/>
                <a:gd name="T69" fmla="*/ 1510 h 2557"/>
                <a:gd name="T70" fmla="*/ 199 w 678"/>
                <a:gd name="T71" fmla="*/ 1288 h 2557"/>
                <a:gd name="T72" fmla="*/ 382 w 678"/>
                <a:gd name="T73" fmla="*/ 1448 h 2557"/>
                <a:gd name="T74" fmla="*/ 93 w 678"/>
                <a:gd name="T75" fmla="*/ 1087 h 2557"/>
                <a:gd name="T76" fmla="*/ 487 w 678"/>
                <a:gd name="T77" fmla="*/ 1487 h 2557"/>
                <a:gd name="T78" fmla="*/ 495 w 678"/>
                <a:gd name="T79" fmla="*/ 1431 h 2557"/>
                <a:gd name="T80" fmla="*/ 285 w 678"/>
                <a:gd name="T81" fmla="*/ 1126 h 2557"/>
                <a:gd name="T82" fmla="*/ 347 w 678"/>
                <a:gd name="T83" fmla="*/ 1182 h 2557"/>
                <a:gd name="T84" fmla="*/ 203 w 678"/>
                <a:gd name="T85" fmla="*/ 924 h 2557"/>
                <a:gd name="T86" fmla="*/ 165 w 678"/>
                <a:gd name="T87" fmla="*/ 787 h 2557"/>
                <a:gd name="T88" fmla="*/ 306 w 678"/>
                <a:gd name="T89" fmla="*/ 970 h 2557"/>
                <a:gd name="T90" fmla="*/ 445 w 678"/>
                <a:gd name="T91" fmla="*/ 1088 h 2557"/>
                <a:gd name="T92" fmla="*/ 408 w 678"/>
                <a:gd name="T93" fmla="*/ 947 h 2557"/>
                <a:gd name="T94" fmla="*/ 495 w 678"/>
                <a:gd name="T95" fmla="*/ 1070 h 2557"/>
                <a:gd name="T96" fmla="*/ 49 w 678"/>
                <a:gd name="T97" fmla="*/ 449 h 2557"/>
                <a:gd name="T98" fmla="*/ 478 w 678"/>
                <a:gd name="T99" fmla="*/ 938 h 2557"/>
                <a:gd name="T100" fmla="*/ 538 w 678"/>
                <a:gd name="T101" fmla="*/ 1005 h 2557"/>
                <a:gd name="T102" fmla="*/ 125 w 678"/>
                <a:gd name="T103" fmla="*/ 425 h 2557"/>
                <a:gd name="T104" fmla="*/ 513 w 678"/>
                <a:gd name="T105" fmla="*/ 874 h 2557"/>
                <a:gd name="T106" fmla="*/ 184 w 678"/>
                <a:gd name="T107" fmla="*/ 374 h 2557"/>
                <a:gd name="T108" fmla="*/ 481 w 678"/>
                <a:gd name="T109" fmla="*/ 699 h 2557"/>
                <a:gd name="T110" fmla="*/ 517 w 678"/>
                <a:gd name="T111" fmla="*/ 742 h 2557"/>
                <a:gd name="T112" fmla="*/ 204 w 678"/>
                <a:gd name="T113" fmla="*/ 285 h 2557"/>
                <a:gd name="T114" fmla="*/ 427 w 678"/>
                <a:gd name="T115" fmla="*/ 509 h 2557"/>
                <a:gd name="T116" fmla="*/ 85 w 678"/>
                <a:gd name="T117" fmla="*/ 14 h 2557"/>
                <a:gd name="T118" fmla="*/ 281 w 678"/>
                <a:gd name="T119" fmla="*/ 232 h 2557"/>
                <a:gd name="T120" fmla="*/ 501 w 678"/>
                <a:gd name="T121" fmla="*/ 451 h 2557"/>
                <a:gd name="T122" fmla="*/ 456 w 678"/>
                <a:gd name="T123" fmla="*/ 292 h 2557"/>
                <a:gd name="T124" fmla="*/ 644 w 678"/>
                <a:gd name="T125" fmla="*/ 470 h 25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78" h="2557">
                  <a:moveTo>
                    <a:pt x="0" y="1868"/>
                  </a:moveTo>
                  <a:lnTo>
                    <a:pt x="0" y="1838"/>
                  </a:lnTo>
                  <a:lnTo>
                    <a:pt x="1" y="1839"/>
                  </a:lnTo>
                  <a:lnTo>
                    <a:pt x="54" y="1895"/>
                  </a:lnTo>
                  <a:lnTo>
                    <a:pt x="96" y="1942"/>
                  </a:lnTo>
                  <a:lnTo>
                    <a:pt x="112" y="1961"/>
                  </a:lnTo>
                  <a:lnTo>
                    <a:pt x="124" y="1976"/>
                  </a:lnTo>
                  <a:lnTo>
                    <a:pt x="131" y="1986"/>
                  </a:lnTo>
                  <a:lnTo>
                    <a:pt x="132" y="1991"/>
                  </a:lnTo>
                  <a:lnTo>
                    <a:pt x="129" y="1990"/>
                  </a:lnTo>
                  <a:lnTo>
                    <a:pt x="120" y="1983"/>
                  </a:lnTo>
                  <a:lnTo>
                    <a:pt x="108" y="1974"/>
                  </a:lnTo>
                  <a:lnTo>
                    <a:pt x="92" y="1959"/>
                  </a:lnTo>
                  <a:lnTo>
                    <a:pt x="50" y="1919"/>
                  </a:lnTo>
                  <a:lnTo>
                    <a:pt x="0" y="1868"/>
                  </a:lnTo>
                  <a:close/>
                  <a:moveTo>
                    <a:pt x="0" y="1791"/>
                  </a:moveTo>
                  <a:lnTo>
                    <a:pt x="0" y="1768"/>
                  </a:lnTo>
                  <a:lnTo>
                    <a:pt x="21" y="1787"/>
                  </a:lnTo>
                  <a:lnTo>
                    <a:pt x="43" y="1810"/>
                  </a:lnTo>
                  <a:lnTo>
                    <a:pt x="68" y="1835"/>
                  </a:lnTo>
                  <a:lnTo>
                    <a:pt x="94" y="1863"/>
                  </a:lnTo>
                  <a:lnTo>
                    <a:pt x="146" y="1917"/>
                  </a:lnTo>
                  <a:lnTo>
                    <a:pt x="187" y="1963"/>
                  </a:lnTo>
                  <a:lnTo>
                    <a:pt x="202" y="1981"/>
                  </a:lnTo>
                  <a:lnTo>
                    <a:pt x="213" y="1995"/>
                  </a:lnTo>
                  <a:lnTo>
                    <a:pt x="220" y="2005"/>
                  </a:lnTo>
                  <a:lnTo>
                    <a:pt x="221" y="2009"/>
                  </a:lnTo>
                  <a:lnTo>
                    <a:pt x="220" y="2010"/>
                  </a:lnTo>
                  <a:lnTo>
                    <a:pt x="217" y="2009"/>
                  </a:lnTo>
                  <a:lnTo>
                    <a:pt x="214" y="2006"/>
                  </a:lnTo>
                  <a:lnTo>
                    <a:pt x="209" y="2003"/>
                  </a:lnTo>
                  <a:lnTo>
                    <a:pt x="196" y="1992"/>
                  </a:lnTo>
                  <a:lnTo>
                    <a:pt x="178" y="1976"/>
                  </a:lnTo>
                  <a:lnTo>
                    <a:pt x="135" y="1935"/>
                  </a:lnTo>
                  <a:lnTo>
                    <a:pt x="82" y="1881"/>
                  </a:lnTo>
                  <a:lnTo>
                    <a:pt x="60" y="1857"/>
                  </a:lnTo>
                  <a:lnTo>
                    <a:pt x="38" y="1833"/>
                  </a:lnTo>
                  <a:lnTo>
                    <a:pt x="17" y="1812"/>
                  </a:lnTo>
                  <a:lnTo>
                    <a:pt x="0" y="1791"/>
                  </a:lnTo>
                  <a:close/>
                  <a:moveTo>
                    <a:pt x="0" y="1755"/>
                  </a:moveTo>
                  <a:lnTo>
                    <a:pt x="0" y="1724"/>
                  </a:lnTo>
                  <a:lnTo>
                    <a:pt x="41" y="1769"/>
                  </a:lnTo>
                  <a:lnTo>
                    <a:pt x="73" y="1805"/>
                  </a:lnTo>
                  <a:lnTo>
                    <a:pt x="84" y="1821"/>
                  </a:lnTo>
                  <a:lnTo>
                    <a:pt x="93" y="1831"/>
                  </a:lnTo>
                  <a:lnTo>
                    <a:pt x="97" y="1840"/>
                  </a:lnTo>
                  <a:lnTo>
                    <a:pt x="98" y="1843"/>
                  </a:lnTo>
                  <a:lnTo>
                    <a:pt x="96" y="1843"/>
                  </a:lnTo>
                  <a:lnTo>
                    <a:pt x="90" y="1839"/>
                  </a:lnTo>
                  <a:lnTo>
                    <a:pt x="81" y="1831"/>
                  </a:lnTo>
                  <a:lnTo>
                    <a:pt x="69" y="1822"/>
                  </a:lnTo>
                  <a:lnTo>
                    <a:pt x="38" y="1792"/>
                  </a:lnTo>
                  <a:lnTo>
                    <a:pt x="0" y="1755"/>
                  </a:lnTo>
                  <a:close/>
                  <a:moveTo>
                    <a:pt x="0" y="1665"/>
                  </a:moveTo>
                  <a:lnTo>
                    <a:pt x="0" y="1644"/>
                  </a:lnTo>
                  <a:lnTo>
                    <a:pt x="21" y="1662"/>
                  </a:lnTo>
                  <a:lnTo>
                    <a:pt x="44" y="1685"/>
                  </a:lnTo>
                  <a:lnTo>
                    <a:pt x="70" y="1712"/>
                  </a:lnTo>
                  <a:lnTo>
                    <a:pt x="99" y="1742"/>
                  </a:lnTo>
                  <a:lnTo>
                    <a:pt x="147" y="1792"/>
                  </a:lnTo>
                  <a:lnTo>
                    <a:pt x="185" y="1836"/>
                  </a:lnTo>
                  <a:lnTo>
                    <a:pt x="199" y="1853"/>
                  </a:lnTo>
                  <a:lnTo>
                    <a:pt x="210" y="1866"/>
                  </a:lnTo>
                  <a:lnTo>
                    <a:pt x="215" y="1876"/>
                  </a:lnTo>
                  <a:lnTo>
                    <a:pt x="216" y="1880"/>
                  </a:lnTo>
                  <a:lnTo>
                    <a:pt x="215" y="1881"/>
                  </a:lnTo>
                  <a:lnTo>
                    <a:pt x="213" y="1880"/>
                  </a:lnTo>
                  <a:lnTo>
                    <a:pt x="209" y="1878"/>
                  </a:lnTo>
                  <a:lnTo>
                    <a:pt x="204" y="1874"/>
                  </a:lnTo>
                  <a:lnTo>
                    <a:pt x="191" y="1864"/>
                  </a:lnTo>
                  <a:lnTo>
                    <a:pt x="175" y="1850"/>
                  </a:lnTo>
                  <a:lnTo>
                    <a:pt x="157" y="1832"/>
                  </a:lnTo>
                  <a:lnTo>
                    <a:pt x="135" y="1811"/>
                  </a:lnTo>
                  <a:lnTo>
                    <a:pt x="111" y="1788"/>
                  </a:lnTo>
                  <a:lnTo>
                    <a:pt x="87" y="1762"/>
                  </a:lnTo>
                  <a:lnTo>
                    <a:pt x="62" y="1735"/>
                  </a:lnTo>
                  <a:lnTo>
                    <a:pt x="38" y="1709"/>
                  </a:lnTo>
                  <a:lnTo>
                    <a:pt x="17" y="1687"/>
                  </a:lnTo>
                  <a:lnTo>
                    <a:pt x="0" y="1665"/>
                  </a:lnTo>
                  <a:close/>
                  <a:moveTo>
                    <a:pt x="0" y="1624"/>
                  </a:moveTo>
                  <a:lnTo>
                    <a:pt x="0" y="1590"/>
                  </a:lnTo>
                  <a:lnTo>
                    <a:pt x="9" y="1599"/>
                  </a:lnTo>
                  <a:lnTo>
                    <a:pt x="54" y="1648"/>
                  </a:lnTo>
                  <a:lnTo>
                    <a:pt x="90" y="1690"/>
                  </a:lnTo>
                  <a:lnTo>
                    <a:pt x="104" y="1707"/>
                  </a:lnTo>
                  <a:lnTo>
                    <a:pt x="114" y="1720"/>
                  </a:lnTo>
                  <a:lnTo>
                    <a:pt x="119" y="1729"/>
                  </a:lnTo>
                  <a:lnTo>
                    <a:pt x="120" y="1734"/>
                  </a:lnTo>
                  <a:lnTo>
                    <a:pt x="119" y="1734"/>
                  </a:lnTo>
                  <a:lnTo>
                    <a:pt x="117" y="1733"/>
                  </a:lnTo>
                  <a:lnTo>
                    <a:pt x="114" y="1732"/>
                  </a:lnTo>
                  <a:lnTo>
                    <a:pt x="109" y="1729"/>
                  </a:lnTo>
                  <a:lnTo>
                    <a:pt x="97" y="1719"/>
                  </a:lnTo>
                  <a:lnTo>
                    <a:pt x="83" y="1706"/>
                  </a:lnTo>
                  <a:lnTo>
                    <a:pt x="46" y="1669"/>
                  </a:lnTo>
                  <a:lnTo>
                    <a:pt x="0" y="1624"/>
                  </a:lnTo>
                  <a:close/>
                  <a:moveTo>
                    <a:pt x="0" y="1570"/>
                  </a:moveTo>
                  <a:lnTo>
                    <a:pt x="0" y="1545"/>
                  </a:lnTo>
                  <a:lnTo>
                    <a:pt x="16" y="1565"/>
                  </a:lnTo>
                  <a:lnTo>
                    <a:pt x="29" y="1581"/>
                  </a:lnTo>
                  <a:lnTo>
                    <a:pt x="34" y="1587"/>
                  </a:lnTo>
                  <a:lnTo>
                    <a:pt x="36" y="1592"/>
                  </a:lnTo>
                  <a:lnTo>
                    <a:pt x="38" y="1596"/>
                  </a:lnTo>
                  <a:lnTo>
                    <a:pt x="38" y="1598"/>
                  </a:lnTo>
                  <a:lnTo>
                    <a:pt x="37" y="1598"/>
                  </a:lnTo>
                  <a:lnTo>
                    <a:pt x="34" y="1597"/>
                  </a:lnTo>
                  <a:lnTo>
                    <a:pt x="30" y="1595"/>
                  </a:lnTo>
                  <a:lnTo>
                    <a:pt x="26" y="1592"/>
                  </a:lnTo>
                  <a:lnTo>
                    <a:pt x="15" y="1583"/>
                  </a:lnTo>
                  <a:lnTo>
                    <a:pt x="0" y="1570"/>
                  </a:lnTo>
                  <a:close/>
                  <a:moveTo>
                    <a:pt x="0" y="1463"/>
                  </a:moveTo>
                  <a:lnTo>
                    <a:pt x="0" y="1442"/>
                  </a:lnTo>
                  <a:lnTo>
                    <a:pt x="19" y="1458"/>
                  </a:lnTo>
                  <a:lnTo>
                    <a:pt x="41" y="1480"/>
                  </a:lnTo>
                  <a:lnTo>
                    <a:pt x="66" y="1504"/>
                  </a:lnTo>
                  <a:lnTo>
                    <a:pt x="93" y="1532"/>
                  </a:lnTo>
                  <a:lnTo>
                    <a:pt x="135" y="1579"/>
                  </a:lnTo>
                  <a:lnTo>
                    <a:pt x="169" y="1618"/>
                  </a:lnTo>
                  <a:lnTo>
                    <a:pt x="182" y="1634"/>
                  </a:lnTo>
                  <a:lnTo>
                    <a:pt x="190" y="1646"/>
                  </a:lnTo>
                  <a:lnTo>
                    <a:pt x="196" y="1654"/>
                  </a:lnTo>
                  <a:lnTo>
                    <a:pt x="196" y="1660"/>
                  </a:lnTo>
                  <a:lnTo>
                    <a:pt x="194" y="1660"/>
                  </a:lnTo>
                  <a:lnTo>
                    <a:pt x="192" y="1659"/>
                  </a:lnTo>
                  <a:lnTo>
                    <a:pt x="189" y="1658"/>
                  </a:lnTo>
                  <a:lnTo>
                    <a:pt x="185" y="1654"/>
                  </a:lnTo>
                  <a:lnTo>
                    <a:pt x="174" y="1646"/>
                  </a:lnTo>
                  <a:lnTo>
                    <a:pt x="159" y="1633"/>
                  </a:lnTo>
                  <a:lnTo>
                    <a:pt x="123" y="1598"/>
                  </a:lnTo>
                  <a:lnTo>
                    <a:pt x="80" y="1554"/>
                  </a:lnTo>
                  <a:lnTo>
                    <a:pt x="56" y="1529"/>
                  </a:lnTo>
                  <a:lnTo>
                    <a:pt x="35" y="1504"/>
                  </a:lnTo>
                  <a:lnTo>
                    <a:pt x="16" y="1483"/>
                  </a:lnTo>
                  <a:lnTo>
                    <a:pt x="0" y="1463"/>
                  </a:lnTo>
                  <a:close/>
                  <a:moveTo>
                    <a:pt x="0" y="1412"/>
                  </a:moveTo>
                  <a:lnTo>
                    <a:pt x="0" y="1378"/>
                  </a:lnTo>
                  <a:lnTo>
                    <a:pt x="10" y="1388"/>
                  </a:lnTo>
                  <a:lnTo>
                    <a:pt x="20" y="1397"/>
                  </a:lnTo>
                  <a:lnTo>
                    <a:pt x="29" y="1408"/>
                  </a:lnTo>
                  <a:lnTo>
                    <a:pt x="40" y="1419"/>
                  </a:lnTo>
                  <a:lnTo>
                    <a:pt x="80" y="1463"/>
                  </a:lnTo>
                  <a:lnTo>
                    <a:pt x="112" y="1501"/>
                  </a:lnTo>
                  <a:lnTo>
                    <a:pt x="124" y="1516"/>
                  </a:lnTo>
                  <a:lnTo>
                    <a:pt x="133" y="1528"/>
                  </a:lnTo>
                  <a:lnTo>
                    <a:pt x="137" y="1537"/>
                  </a:lnTo>
                  <a:lnTo>
                    <a:pt x="138" y="1541"/>
                  </a:lnTo>
                  <a:lnTo>
                    <a:pt x="137" y="1542"/>
                  </a:lnTo>
                  <a:lnTo>
                    <a:pt x="135" y="1541"/>
                  </a:lnTo>
                  <a:lnTo>
                    <a:pt x="132" y="1540"/>
                  </a:lnTo>
                  <a:lnTo>
                    <a:pt x="128" y="1537"/>
                  </a:lnTo>
                  <a:lnTo>
                    <a:pt x="117" y="1528"/>
                  </a:lnTo>
                  <a:lnTo>
                    <a:pt x="103" y="1516"/>
                  </a:lnTo>
                  <a:lnTo>
                    <a:pt x="68" y="1483"/>
                  </a:lnTo>
                  <a:lnTo>
                    <a:pt x="27" y="1441"/>
                  </a:lnTo>
                  <a:lnTo>
                    <a:pt x="13" y="1426"/>
                  </a:lnTo>
                  <a:lnTo>
                    <a:pt x="0" y="1412"/>
                  </a:lnTo>
                  <a:close/>
                  <a:moveTo>
                    <a:pt x="0" y="1352"/>
                  </a:moveTo>
                  <a:lnTo>
                    <a:pt x="0" y="1317"/>
                  </a:lnTo>
                  <a:lnTo>
                    <a:pt x="38" y="1359"/>
                  </a:lnTo>
                  <a:lnTo>
                    <a:pt x="68" y="1394"/>
                  </a:lnTo>
                  <a:lnTo>
                    <a:pt x="80" y="1409"/>
                  </a:lnTo>
                  <a:lnTo>
                    <a:pt x="88" y="1420"/>
                  </a:lnTo>
                  <a:lnTo>
                    <a:pt x="92" y="1429"/>
                  </a:lnTo>
                  <a:lnTo>
                    <a:pt x="93" y="1433"/>
                  </a:lnTo>
                  <a:lnTo>
                    <a:pt x="92" y="1434"/>
                  </a:lnTo>
                  <a:lnTo>
                    <a:pt x="90" y="1433"/>
                  </a:lnTo>
                  <a:lnTo>
                    <a:pt x="88" y="1432"/>
                  </a:lnTo>
                  <a:lnTo>
                    <a:pt x="83" y="1430"/>
                  </a:lnTo>
                  <a:lnTo>
                    <a:pt x="75" y="1423"/>
                  </a:lnTo>
                  <a:lnTo>
                    <a:pt x="64" y="1414"/>
                  </a:lnTo>
                  <a:lnTo>
                    <a:pt x="35" y="1387"/>
                  </a:lnTo>
                  <a:lnTo>
                    <a:pt x="0" y="1352"/>
                  </a:lnTo>
                  <a:close/>
                  <a:moveTo>
                    <a:pt x="0" y="1286"/>
                  </a:moveTo>
                  <a:lnTo>
                    <a:pt x="0" y="1253"/>
                  </a:lnTo>
                  <a:lnTo>
                    <a:pt x="25" y="1283"/>
                  </a:lnTo>
                  <a:lnTo>
                    <a:pt x="44" y="1307"/>
                  </a:lnTo>
                  <a:lnTo>
                    <a:pt x="51" y="1317"/>
                  </a:lnTo>
                  <a:lnTo>
                    <a:pt x="56" y="1325"/>
                  </a:lnTo>
                  <a:lnTo>
                    <a:pt x="58" y="1331"/>
                  </a:lnTo>
                  <a:lnTo>
                    <a:pt x="58" y="1334"/>
                  </a:lnTo>
                  <a:lnTo>
                    <a:pt x="57" y="1334"/>
                  </a:lnTo>
                  <a:lnTo>
                    <a:pt x="53" y="1333"/>
                  </a:lnTo>
                  <a:lnTo>
                    <a:pt x="48" y="1328"/>
                  </a:lnTo>
                  <a:lnTo>
                    <a:pt x="41" y="1323"/>
                  </a:lnTo>
                  <a:lnTo>
                    <a:pt x="23" y="1308"/>
                  </a:lnTo>
                  <a:lnTo>
                    <a:pt x="0" y="1286"/>
                  </a:lnTo>
                  <a:close/>
                  <a:moveTo>
                    <a:pt x="0" y="1216"/>
                  </a:moveTo>
                  <a:lnTo>
                    <a:pt x="0" y="1188"/>
                  </a:lnTo>
                  <a:lnTo>
                    <a:pt x="16" y="1209"/>
                  </a:lnTo>
                  <a:lnTo>
                    <a:pt x="28" y="1225"/>
                  </a:lnTo>
                  <a:lnTo>
                    <a:pt x="33" y="1231"/>
                  </a:lnTo>
                  <a:lnTo>
                    <a:pt x="36" y="1237"/>
                  </a:lnTo>
                  <a:lnTo>
                    <a:pt x="37" y="1241"/>
                  </a:lnTo>
                  <a:lnTo>
                    <a:pt x="37" y="1243"/>
                  </a:lnTo>
                  <a:lnTo>
                    <a:pt x="36" y="1243"/>
                  </a:lnTo>
                  <a:lnTo>
                    <a:pt x="34" y="1243"/>
                  </a:lnTo>
                  <a:lnTo>
                    <a:pt x="30" y="1241"/>
                  </a:lnTo>
                  <a:lnTo>
                    <a:pt x="26" y="1238"/>
                  </a:lnTo>
                  <a:lnTo>
                    <a:pt x="14" y="1229"/>
                  </a:lnTo>
                  <a:lnTo>
                    <a:pt x="0" y="1216"/>
                  </a:lnTo>
                  <a:close/>
                  <a:moveTo>
                    <a:pt x="0" y="1144"/>
                  </a:moveTo>
                  <a:lnTo>
                    <a:pt x="0" y="1118"/>
                  </a:lnTo>
                  <a:lnTo>
                    <a:pt x="12" y="1134"/>
                  </a:lnTo>
                  <a:lnTo>
                    <a:pt x="21" y="1147"/>
                  </a:lnTo>
                  <a:lnTo>
                    <a:pt x="24" y="1151"/>
                  </a:lnTo>
                  <a:lnTo>
                    <a:pt x="25" y="1156"/>
                  </a:lnTo>
                  <a:lnTo>
                    <a:pt x="26" y="1159"/>
                  </a:lnTo>
                  <a:lnTo>
                    <a:pt x="26" y="1160"/>
                  </a:lnTo>
                  <a:lnTo>
                    <a:pt x="25" y="1161"/>
                  </a:lnTo>
                  <a:lnTo>
                    <a:pt x="23" y="1161"/>
                  </a:lnTo>
                  <a:lnTo>
                    <a:pt x="21" y="1160"/>
                  </a:lnTo>
                  <a:lnTo>
                    <a:pt x="17" y="1158"/>
                  </a:lnTo>
                  <a:lnTo>
                    <a:pt x="10" y="1153"/>
                  </a:lnTo>
                  <a:lnTo>
                    <a:pt x="0" y="1144"/>
                  </a:lnTo>
                  <a:close/>
                  <a:moveTo>
                    <a:pt x="0" y="1069"/>
                  </a:moveTo>
                  <a:lnTo>
                    <a:pt x="0" y="1044"/>
                  </a:lnTo>
                  <a:lnTo>
                    <a:pt x="12" y="1059"/>
                  </a:lnTo>
                  <a:lnTo>
                    <a:pt x="21" y="1072"/>
                  </a:lnTo>
                  <a:lnTo>
                    <a:pt x="24" y="1077"/>
                  </a:lnTo>
                  <a:lnTo>
                    <a:pt x="25" y="1081"/>
                  </a:lnTo>
                  <a:lnTo>
                    <a:pt x="26" y="1083"/>
                  </a:lnTo>
                  <a:lnTo>
                    <a:pt x="26" y="1086"/>
                  </a:lnTo>
                  <a:lnTo>
                    <a:pt x="25" y="1087"/>
                  </a:lnTo>
                  <a:lnTo>
                    <a:pt x="23" y="1087"/>
                  </a:lnTo>
                  <a:lnTo>
                    <a:pt x="21" y="1086"/>
                  </a:lnTo>
                  <a:lnTo>
                    <a:pt x="17" y="1083"/>
                  </a:lnTo>
                  <a:lnTo>
                    <a:pt x="10" y="1078"/>
                  </a:lnTo>
                  <a:lnTo>
                    <a:pt x="0" y="1069"/>
                  </a:lnTo>
                  <a:close/>
                  <a:moveTo>
                    <a:pt x="0" y="993"/>
                  </a:moveTo>
                  <a:lnTo>
                    <a:pt x="0" y="963"/>
                  </a:lnTo>
                  <a:lnTo>
                    <a:pt x="16" y="983"/>
                  </a:lnTo>
                  <a:lnTo>
                    <a:pt x="28" y="1000"/>
                  </a:lnTo>
                  <a:lnTo>
                    <a:pt x="33" y="1007"/>
                  </a:lnTo>
                  <a:lnTo>
                    <a:pt x="36" y="1012"/>
                  </a:lnTo>
                  <a:lnTo>
                    <a:pt x="37" y="1017"/>
                  </a:lnTo>
                  <a:lnTo>
                    <a:pt x="37" y="1019"/>
                  </a:lnTo>
                  <a:lnTo>
                    <a:pt x="36" y="1019"/>
                  </a:lnTo>
                  <a:lnTo>
                    <a:pt x="33" y="1019"/>
                  </a:lnTo>
                  <a:lnTo>
                    <a:pt x="29" y="1017"/>
                  </a:lnTo>
                  <a:lnTo>
                    <a:pt x="25" y="1014"/>
                  </a:lnTo>
                  <a:lnTo>
                    <a:pt x="14" y="1006"/>
                  </a:lnTo>
                  <a:lnTo>
                    <a:pt x="0" y="993"/>
                  </a:lnTo>
                  <a:close/>
                  <a:moveTo>
                    <a:pt x="0" y="912"/>
                  </a:moveTo>
                  <a:lnTo>
                    <a:pt x="0" y="877"/>
                  </a:lnTo>
                  <a:lnTo>
                    <a:pt x="25" y="906"/>
                  </a:lnTo>
                  <a:lnTo>
                    <a:pt x="43" y="931"/>
                  </a:lnTo>
                  <a:lnTo>
                    <a:pt x="50" y="941"/>
                  </a:lnTo>
                  <a:lnTo>
                    <a:pt x="55" y="949"/>
                  </a:lnTo>
                  <a:lnTo>
                    <a:pt x="57" y="955"/>
                  </a:lnTo>
                  <a:lnTo>
                    <a:pt x="57" y="958"/>
                  </a:lnTo>
                  <a:lnTo>
                    <a:pt x="55" y="959"/>
                  </a:lnTo>
                  <a:lnTo>
                    <a:pt x="52" y="957"/>
                  </a:lnTo>
                  <a:lnTo>
                    <a:pt x="47" y="954"/>
                  </a:lnTo>
                  <a:lnTo>
                    <a:pt x="39" y="949"/>
                  </a:lnTo>
                  <a:lnTo>
                    <a:pt x="22" y="933"/>
                  </a:lnTo>
                  <a:lnTo>
                    <a:pt x="0" y="912"/>
                  </a:lnTo>
                  <a:close/>
                  <a:moveTo>
                    <a:pt x="0" y="826"/>
                  </a:moveTo>
                  <a:lnTo>
                    <a:pt x="0" y="790"/>
                  </a:lnTo>
                  <a:lnTo>
                    <a:pt x="11" y="801"/>
                  </a:lnTo>
                  <a:lnTo>
                    <a:pt x="21" y="813"/>
                  </a:lnTo>
                  <a:lnTo>
                    <a:pt x="50" y="845"/>
                  </a:lnTo>
                  <a:lnTo>
                    <a:pt x="71" y="873"/>
                  </a:lnTo>
                  <a:lnTo>
                    <a:pt x="80" y="885"/>
                  </a:lnTo>
                  <a:lnTo>
                    <a:pt x="85" y="895"/>
                  </a:lnTo>
                  <a:lnTo>
                    <a:pt x="89" y="901"/>
                  </a:lnTo>
                  <a:lnTo>
                    <a:pt x="89" y="905"/>
                  </a:lnTo>
                  <a:lnTo>
                    <a:pt x="88" y="905"/>
                  </a:lnTo>
                  <a:lnTo>
                    <a:pt x="85" y="905"/>
                  </a:lnTo>
                  <a:lnTo>
                    <a:pt x="83" y="904"/>
                  </a:lnTo>
                  <a:lnTo>
                    <a:pt x="80" y="902"/>
                  </a:lnTo>
                  <a:lnTo>
                    <a:pt x="73" y="897"/>
                  </a:lnTo>
                  <a:lnTo>
                    <a:pt x="62" y="888"/>
                  </a:lnTo>
                  <a:lnTo>
                    <a:pt x="37" y="865"/>
                  </a:lnTo>
                  <a:lnTo>
                    <a:pt x="8" y="834"/>
                  </a:lnTo>
                  <a:lnTo>
                    <a:pt x="0" y="826"/>
                  </a:lnTo>
                  <a:close/>
                  <a:moveTo>
                    <a:pt x="0" y="727"/>
                  </a:moveTo>
                  <a:lnTo>
                    <a:pt x="0" y="706"/>
                  </a:lnTo>
                  <a:lnTo>
                    <a:pt x="13" y="717"/>
                  </a:lnTo>
                  <a:lnTo>
                    <a:pt x="28" y="731"/>
                  </a:lnTo>
                  <a:lnTo>
                    <a:pt x="46" y="748"/>
                  </a:lnTo>
                  <a:lnTo>
                    <a:pt x="65" y="768"/>
                  </a:lnTo>
                  <a:lnTo>
                    <a:pt x="92" y="800"/>
                  </a:lnTo>
                  <a:lnTo>
                    <a:pt x="114" y="828"/>
                  </a:lnTo>
                  <a:lnTo>
                    <a:pt x="121" y="838"/>
                  </a:lnTo>
                  <a:lnTo>
                    <a:pt x="126" y="847"/>
                  </a:lnTo>
                  <a:lnTo>
                    <a:pt x="130" y="854"/>
                  </a:lnTo>
                  <a:lnTo>
                    <a:pt x="130" y="858"/>
                  </a:lnTo>
                  <a:lnTo>
                    <a:pt x="129" y="859"/>
                  </a:lnTo>
                  <a:lnTo>
                    <a:pt x="126" y="859"/>
                  </a:lnTo>
                  <a:lnTo>
                    <a:pt x="124" y="858"/>
                  </a:lnTo>
                  <a:lnTo>
                    <a:pt x="121" y="856"/>
                  </a:lnTo>
                  <a:lnTo>
                    <a:pt x="114" y="850"/>
                  </a:lnTo>
                  <a:lnTo>
                    <a:pt x="104" y="843"/>
                  </a:lnTo>
                  <a:lnTo>
                    <a:pt x="80" y="820"/>
                  </a:lnTo>
                  <a:lnTo>
                    <a:pt x="52" y="790"/>
                  </a:lnTo>
                  <a:lnTo>
                    <a:pt x="36" y="773"/>
                  </a:lnTo>
                  <a:lnTo>
                    <a:pt x="22" y="756"/>
                  </a:lnTo>
                  <a:lnTo>
                    <a:pt x="10" y="741"/>
                  </a:lnTo>
                  <a:lnTo>
                    <a:pt x="0" y="727"/>
                  </a:lnTo>
                  <a:close/>
                  <a:moveTo>
                    <a:pt x="0" y="620"/>
                  </a:moveTo>
                  <a:lnTo>
                    <a:pt x="0" y="612"/>
                  </a:lnTo>
                  <a:lnTo>
                    <a:pt x="2" y="617"/>
                  </a:lnTo>
                  <a:lnTo>
                    <a:pt x="1" y="619"/>
                  </a:lnTo>
                  <a:lnTo>
                    <a:pt x="1" y="620"/>
                  </a:lnTo>
                  <a:lnTo>
                    <a:pt x="0" y="620"/>
                  </a:lnTo>
                  <a:close/>
                  <a:moveTo>
                    <a:pt x="0" y="533"/>
                  </a:moveTo>
                  <a:lnTo>
                    <a:pt x="0" y="499"/>
                  </a:lnTo>
                  <a:lnTo>
                    <a:pt x="7" y="505"/>
                  </a:lnTo>
                  <a:lnTo>
                    <a:pt x="14" y="513"/>
                  </a:lnTo>
                  <a:lnTo>
                    <a:pt x="37" y="541"/>
                  </a:lnTo>
                  <a:lnTo>
                    <a:pt x="55" y="564"/>
                  </a:lnTo>
                  <a:lnTo>
                    <a:pt x="63" y="574"/>
                  </a:lnTo>
                  <a:lnTo>
                    <a:pt x="67" y="583"/>
                  </a:lnTo>
                  <a:lnTo>
                    <a:pt x="69" y="588"/>
                  </a:lnTo>
                  <a:lnTo>
                    <a:pt x="69" y="592"/>
                  </a:lnTo>
                  <a:lnTo>
                    <a:pt x="68" y="592"/>
                  </a:lnTo>
                  <a:lnTo>
                    <a:pt x="67" y="592"/>
                  </a:lnTo>
                  <a:lnTo>
                    <a:pt x="65" y="591"/>
                  </a:lnTo>
                  <a:lnTo>
                    <a:pt x="62" y="590"/>
                  </a:lnTo>
                  <a:lnTo>
                    <a:pt x="55" y="586"/>
                  </a:lnTo>
                  <a:lnTo>
                    <a:pt x="47" y="579"/>
                  </a:lnTo>
                  <a:lnTo>
                    <a:pt x="26" y="559"/>
                  </a:lnTo>
                  <a:lnTo>
                    <a:pt x="1" y="533"/>
                  </a:lnTo>
                  <a:lnTo>
                    <a:pt x="0" y="533"/>
                  </a:lnTo>
                  <a:close/>
                  <a:moveTo>
                    <a:pt x="0" y="306"/>
                  </a:moveTo>
                  <a:lnTo>
                    <a:pt x="0" y="278"/>
                  </a:lnTo>
                  <a:lnTo>
                    <a:pt x="8" y="286"/>
                  </a:lnTo>
                  <a:lnTo>
                    <a:pt x="16" y="295"/>
                  </a:lnTo>
                  <a:lnTo>
                    <a:pt x="25" y="304"/>
                  </a:lnTo>
                  <a:lnTo>
                    <a:pt x="35" y="314"/>
                  </a:lnTo>
                  <a:lnTo>
                    <a:pt x="55" y="339"/>
                  </a:lnTo>
                  <a:lnTo>
                    <a:pt x="71" y="360"/>
                  </a:lnTo>
                  <a:lnTo>
                    <a:pt x="77" y="369"/>
                  </a:lnTo>
                  <a:lnTo>
                    <a:pt x="81" y="377"/>
                  </a:lnTo>
                  <a:lnTo>
                    <a:pt x="83" y="382"/>
                  </a:lnTo>
                  <a:lnTo>
                    <a:pt x="83" y="384"/>
                  </a:lnTo>
                  <a:lnTo>
                    <a:pt x="80" y="385"/>
                  </a:lnTo>
                  <a:lnTo>
                    <a:pt x="76" y="384"/>
                  </a:lnTo>
                  <a:lnTo>
                    <a:pt x="70" y="380"/>
                  </a:lnTo>
                  <a:lnTo>
                    <a:pt x="63" y="373"/>
                  </a:lnTo>
                  <a:lnTo>
                    <a:pt x="44" y="356"/>
                  </a:lnTo>
                  <a:lnTo>
                    <a:pt x="23" y="333"/>
                  </a:lnTo>
                  <a:lnTo>
                    <a:pt x="11" y="320"/>
                  </a:lnTo>
                  <a:lnTo>
                    <a:pt x="0" y="306"/>
                  </a:lnTo>
                  <a:close/>
                  <a:moveTo>
                    <a:pt x="0" y="187"/>
                  </a:moveTo>
                  <a:lnTo>
                    <a:pt x="0" y="155"/>
                  </a:lnTo>
                  <a:lnTo>
                    <a:pt x="5" y="160"/>
                  </a:lnTo>
                  <a:lnTo>
                    <a:pt x="23" y="182"/>
                  </a:lnTo>
                  <a:lnTo>
                    <a:pt x="38" y="202"/>
                  </a:lnTo>
                  <a:lnTo>
                    <a:pt x="43" y="210"/>
                  </a:lnTo>
                  <a:lnTo>
                    <a:pt x="47" y="217"/>
                  </a:lnTo>
                  <a:lnTo>
                    <a:pt x="48" y="222"/>
                  </a:lnTo>
                  <a:lnTo>
                    <a:pt x="48" y="225"/>
                  </a:lnTo>
                  <a:lnTo>
                    <a:pt x="47" y="225"/>
                  </a:lnTo>
                  <a:lnTo>
                    <a:pt x="43" y="224"/>
                  </a:lnTo>
                  <a:lnTo>
                    <a:pt x="38" y="222"/>
                  </a:lnTo>
                  <a:lnTo>
                    <a:pt x="33" y="218"/>
                  </a:lnTo>
                  <a:lnTo>
                    <a:pt x="17" y="204"/>
                  </a:lnTo>
                  <a:lnTo>
                    <a:pt x="0" y="187"/>
                  </a:lnTo>
                  <a:close/>
                  <a:moveTo>
                    <a:pt x="0" y="58"/>
                  </a:moveTo>
                  <a:lnTo>
                    <a:pt x="0" y="28"/>
                  </a:lnTo>
                  <a:lnTo>
                    <a:pt x="17" y="48"/>
                  </a:lnTo>
                  <a:lnTo>
                    <a:pt x="30" y="67"/>
                  </a:lnTo>
                  <a:lnTo>
                    <a:pt x="35" y="74"/>
                  </a:lnTo>
                  <a:lnTo>
                    <a:pt x="38" y="80"/>
                  </a:lnTo>
                  <a:lnTo>
                    <a:pt x="39" y="85"/>
                  </a:lnTo>
                  <a:lnTo>
                    <a:pt x="39" y="87"/>
                  </a:lnTo>
                  <a:lnTo>
                    <a:pt x="38" y="88"/>
                  </a:lnTo>
                  <a:lnTo>
                    <a:pt x="35" y="87"/>
                  </a:lnTo>
                  <a:lnTo>
                    <a:pt x="31" y="85"/>
                  </a:lnTo>
                  <a:lnTo>
                    <a:pt x="26" y="82"/>
                  </a:lnTo>
                  <a:lnTo>
                    <a:pt x="14" y="72"/>
                  </a:lnTo>
                  <a:lnTo>
                    <a:pt x="0" y="58"/>
                  </a:lnTo>
                  <a:close/>
                  <a:moveTo>
                    <a:pt x="678" y="651"/>
                  </a:moveTo>
                  <a:lnTo>
                    <a:pt x="678" y="669"/>
                  </a:lnTo>
                  <a:lnTo>
                    <a:pt x="668" y="663"/>
                  </a:lnTo>
                  <a:lnTo>
                    <a:pt x="655" y="653"/>
                  </a:lnTo>
                  <a:lnTo>
                    <a:pt x="641" y="639"/>
                  </a:lnTo>
                  <a:lnTo>
                    <a:pt x="625" y="622"/>
                  </a:lnTo>
                  <a:lnTo>
                    <a:pt x="605" y="599"/>
                  </a:lnTo>
                  <a:lnTo>
                    <a:pt x="589" y="577"/>
                  </a:lnTo>
                  <a:lnTo>
                    <a:pt x="583" y="569"/>
                  </a:lnTo>
                  <a:lnTo>
                    <a:pt x="580" y="562"/>
                  </a:lnTo>
                  <a:lnTo>
                    <a:pt x="578" y="557"/>
                  </a:lnTo>
                  <a:lnTo>
                    <a:pt x="578" y="552"/>
                  </a:lnTo>
                  <a:lnTo>
                    <a:pt x="579" y="552"/>
                  </a:lnTo>
                  <a:lnTo>
                    <a:pt x="580" y="551"/>
                  </a:lnTo>
                  <a:lnTo>
                    <a:pt x="582" y="552"/>
                  </a:lnTo>
                  <a:lnTo>
                    <a:pt x="584" y="554"/>
                  </a:lnTo>
                  <a:lnTo>
                    <a:pt x="591" y="557"/>
                  </a:lnTo>
                  <a:lnTo>
                    <a:pt x="598" y="562"/>
                  </a:lnTo>
                  <a:lnTo>
                    <a:pt x="617" y="578"/>
                  </a:lnTo>
                  <a:lnTo>
                    <a:pt x="638" y="601"/>
                  </a:lnTo>
                  <a:lnTo>
                    <a:pt x="650" y="614"/>
                  </a:lnTo>
                  <a:lnTo>
                    <a:pt x="662" y="627"/>
                  </a:lnTo>
                  <a:lnTo>
                    <a:pt x="671" y="640"/>
                  </a:lnTo>
                  <a:lnTo>
                    <a:pt x="678" y="651"/>
                  </a:lnTo>
                  <a:close/>
                  <a:moveTo>
                    <a:pt x="678" y="773"/>
                  </a:moveTo>
                  <a:lnTo>
                    <a:pt x="678" y="810"/>
                  </a:lnTo>
                  <a:lnTo>
                    <a:pt x="673" y="805"/>
                  </a:lnTo>
                  <a:lnTo>
                    <a:pt x="667" y="799"/>
                  </a:lnTo>
                  <a:lnTo>
                    <a:pt x="645" y="773"/>
                  </a:lnTo>
                  <a:lnTo>
                    <a:pt x="627" y="750"/>
                  </a:lnTo>
                  <a:lnTo>
                    <a:pt x="621" y="741"/>
                  </a:lnTo>
                  <a:lnTo>
                    <a:pt x="617" y="733"/>
                  </a:lnTo>
                  <a:lnTo>
                    <a:pt x="614" y="727"/>
                  </a:lnTo>
                  <a:lnTo>
                    <a:pt x="616" y="724"/>
                  </a:lnTo>
                  <a:lnTo>
                    <a:pt x="616" y="723"/>
                  </a:lnTo>
                  <a:lnTo>
                    <a:pt x="618" y="723"/>
                  </a:lnTo>
                  <a:lnTo>
                    <a:pt x="620" y="723"/>
                  </a:lnTo>
                  <a:lnTo>
                    <a:pt x="622" y="724"/>
                  </a:lnTo>
                  <a:lnTo>
                    <a:pt x="628" y="728"/>
                  </a:lnTo>
                  <a:lnTo>
                    <a:pt x="636" y="734"/>
                  </a:lnTo>
                  <a:lnTo>
                    <a:pt x="655" y="750"/>
                  </a:lnTo>
                  <a:lnTo>
                    <a:pt x="678" y="773"/>
                  </a:lnTo>
                  <a:close/>
                  <a:moveTo>
                    <a:pt x="678" y="1012"/>
                  </a:moveTo>
                  <a:lnTo>
                    <a:pt x="678" y="1051"/>
                  </a:lnTo>
                  <a:lnTo>
                    <a:pt x="669" y="1042"/>
                  </a:lnTo>
                  <a:lnTo>
                    <a:pt x="661" y="1034"/>
                  </a:lnTo>
                  <a:lnTo>
                    <a:pt x="648" y="1019"/>
                  </a:lnTo>
                  <a:lnTo>
                    <a:pt x="635" y="1005"/>
                  </a:lnTo>
                  <a:lnTo>
                    <a:pt x="624" y="991"/>
                  </a:lnTo>
                  <a:lnTo>
                    <a:pt x="614" y="979"/>
                  </a:lnTo>
                  <a:lnTo>
                    <a:pt x="608" y="968"/>
                  </a:lnTo>
                  <a:lnTo>
                    <a:pt x="603" y="959"/>
                  </a:lnTo>
                  <a:lnTo>
                    <a:pt x="600" y="953"/>
                  </a:lnTo>
                  <a:lnTo>
                    <a:pt x="600" y="950"/>
                  </a:lnTo>
                  <a:lnTo>
                    <a:pt x="601" y="949"/>
                  </a:lnTo>
                  <a:lnTo>
                    <a:pt x="603" y="949"/>
                  </a:lnTo>
                  <a:lnTo>
                    <a:pt x="606" y="949"/>
                  </a:lnTo>
                  <a:lnTo>
                    <a:pt x="608" y="951"/>
                  </a:lnTo>
                  <a:lnTo>
                    <a:pt x="616" y="955"/>
                  </a:lnTo>
                  <a:lnTo>
                    <a:pt x="625" y="961"/>
                  </a:lnTo>
                  <a:lnTo>
                    <a:pt x="636" y="971"/>
                  </a:lnTo>
                  <a:lnTo>
                    <a:pt x="649" y="982"/>
                  </a:lnTo>
                  <a:lnTo>
                    <a:pt x="662" y="995"/>
                  </a:lnTo>
                  <a:lnTo>
                    <a:pt x="676" y="1010"/>
                  </a:lnTo>
                  <a:lnTo>
                    <a:pt x="678" y="1012"/>
                  </a:lnTo>
                  <a:close/>
                  <a:moveTo>
                    <a:pt x="678" y="1238"/>
                  </a:moveTo>
                  <a:lnTo>
                    <a:pt x="678" y="1262"/>
                  </a:lnTo>
                  <a:lnTo>
                    <a:pt x="672" y="1251"/>
                  </a:lnTo>
                  <a:lnTo>
                    <a:pt x="666" y="1243"/>
                  </a:lnTo>
                  <a:lnTo>
                    <a:pt x="664" y="1237"/>
                  </a:lnTo>
                  <a:lnTo>
                    <a:pt x="664" y="1233"/>
                  </a:lnTo>
                  <a:lnTo>
                    <a:pt x="666" y="1232"/>
                  </a:lnTo>
                  <a:lnTo>
                    <a:pt x="668" y="1232"/>
                  </a:lnTo>
                  <a:lnTo>
                    <a:pt x="673" y="1235"/>
                  </a:lnTo>
                  <a:lnTo>
                    <a:pt x="678" y="1238"/>
                  </a:lnTo>
                  <a:close/>
                  <a:moveTo>
                    <a:pt x="678" y="1328"/>
                  </a:moveTo>
                  <a:lnTo>
                    <a:pt x="678" y="1367"/>
                  </a:lnTo>
                  <a:lnTo>
                    <a:pt x="653" y="1339"/>
                  </a:lnTo>
                  <a:lnTo>
                    <a:pt x="635" y="1314"/>
                  </a:lnTo>
                  <a:lnTo>
                    <a:pt x="628" y="1305"/>
                  </a:lnTo>
                  <a:lnTo>
                    <a:pt x="623" y="1297"/>
                  </a:lnTo>
                  <a:lnTo>
                    <a:pt x="621" y="1292"/>
                  </a:lnTo>
                  <a:lnTo>
                    <a:pt x="621" y="1287"/>
                  </a:lnTo>
                  <a:lnTo>
                    <a:pt x="623" y="1287"/>
                  </a:lnTo>
                  <a:lnTo>
                    <a:pt x="627" y="1287"/>
                  </a:lnTo>
                  <a:lnTo>
                    <a:pt x="633" y="1291"/>
                  </a:lnTo>
                  <a:lnTo>
                    <a:pt x="639" y="1295"/>
                  </a:lnTo>
                  <a:lnTo>
                    <a:pt x="657" y="1309"/>
                  </a:lnTo>
                  <a:lnTo>
                    <a:pt x="678" y="1328"/>
                  </a:lnTo>
                  <a:close/>
                  <a:moveTo>
                    <a:pt x="678" y="1421"/>
                  </a:moveTo>
                  <a:lnTo>
                    <a:pt x="678" y="1462"/>
                  </a:lnTo>
                  <a:lnTo>
                    <a:pt x="666" y="1449"/>
                  </a:lnTo>
                  <a:lnTo>
                    <a:pt x="649" y="1431"/>
                  </a:lnTo>
                  <a:lnTo>
                    <a:pt x="634" y="1414"/>
                  </a:lnTo>
                  <a:lnTo>
                    <a:pt x="620" y="1397"/>
                  </a:lnTo>
                  <a:lnTo>
                    <a:pt x="608" y="1383"/>
                  </a:lnTo>
                  <a:lnTo>
                    <a:pt x="599" y="1371"/>
                  </a:lnTo>
                  <a:lnTo>
                    <a:pt x="593" y="1361"/>
                  </a:lnTo>
                  <a:lnTo>
                    <a:pt x="591" y="1356"/>
                  </a:lnTo>
                  <a:lnTo>
                    <a:pt x="590" y="1353"/>
                  </a:lnTo>
                  <a:lnTo>
                    <a:pt x="589" y="1350"/>
                  </a:lnTo>
                  <a:lnTo>
                    <a:pt x="590" y="1349"/>
                  </a:lnTo>
                  <a:lnTo>
                    <a:pt x="591" y="1348"/>
                  </a:lnTo>
                  <a:lnTo>
                    <a:pt x="592" y="1348"/>
                  </a:lnTo>
                  <a:lnTo>
                    <a:pt x="595" y="1349"/>
                  </a:lnTo>
                  <a:lnTo>
                    <a:pt x="598" y="1351"/>
                  </a:lnTo>
                  <a:lnTo>
                    <a:pt x="607" y="1356"/>
                  </a:lnTo>
                  <a:lnTo>
                    <a:pt x="618" y="1365"/>
                  </a:lnTo>
                  <a:lnTo>
                    <a:pt x="646" y="1389"/>
                  </a:lnTo>
                  <a:lnTo>
                    <a:pt x="678" y="1421"/>
                  </a:lnTo>
                  <a:close/>
                  <a:moveTo>
                    <a:pt x="678" y="1511"/>
                  </a:moveTo>
                  <a:lnTo>
                    <a:pt x="678" y="1551"/>
                  </a:lnTo>
                  <a:lnTo>
                    <a:pt x="664" y="1536"/>
                  </a:lnTo>
                  <a:lnTo>
                    <a:pt x="648" y="1521"/>
                  </a:lnTo>
                  <a:lnTo>
                    <a:pt x="631" y="1502"/>
                  </a:lnTo>
                  <a:lnTo>
                    <a:pt x="614" y="1484"/>
                  </a:lnTo>
                  <a:lnTo>
                    <a:pt x="600" y="1467"/>
                  </a:lnTo>
                  <a:lnTo>
                    <a:pt x="587" y="1451"/>
                  </a:lnTo>
                  <a:lnTo>
                    <a:pt x="578" y="1439"/>
                  </a:lnTo>
                  <a:lnTo>
                    <a:pt x="571" y="1428"/>
                  </a:lnTo>
                  <a:lnTo>
                    <a:pt x="569" y="1423"/>
                  </a:lnTo>
                  <a:lnTo>
                    <a:pt x="568" y="1420"/>
                  </a:lnTo>
                  <a:lnTo>
                    <a:pt x="567" y="1418"/>
                  </a:lnTo>
                  <a:lnTo>
                    <a:pt x="567" y="1416"/>
                  </a:lnTo>
                  <a:lnTo>
                    <a:pt x="569" y="1415"/>
                  </a:lnTo>
                  <a:lnTo>
                    <a:pt x="571" y="1415"/>
                  </a:lnTo>
                  <a:lnTo>
                    <a:pt x="573" y="1416"/>
                  </a:lnTo>
                  <a:lnTo>
                    <a:pt x="578" y="1418"/>
                  </a:lnTo>
                  <a:lnTo>
                    <a:pt x="586" y="1424"/>
                  </a:lnTo>
                  <a:lnTo>
                    <a:pt x="599" y="1434"/>
                  </a:lnTo>
                  <a:lnTo>
                    <a:pt x="613" y="1446"/>
                  </a:lnTo>
                  <a:lnTo>
                    <a:pt x="628" y="1460"/>
                  </a:lnTo>
                  <a:lnTo>
                    <a:pt x="646" y="1477"/>
                  </a:lnTo>
                  <a:lnTo>
                    <a:pt x="664" y="1496"/>
                  </a:lnTo>
                  <a:lnTo>
                    <a:pt x="672" y="1503"/>
                  </a:lnTo>
                  <a:lnTo>
                    <a:pt x="678" y="1511"/>
                  </a:lnTo>
                  <a:close/>
                  <a:moveTo>
                    <a:pt x="678" y="1596"/>
                  </a:moveTo>
                  <a:lnTo>
                    <a:pt x="678" y="1634"/>
                  </a:lnTo>
                  <a:lnTo>
                    <a:pt x="669" y="1626"/>
                  </a:lnTo>
                  <a:lnTo>
                    <a:pt x="661" y="1617"/>
                  </a:lnTo>
                  <a:lnTo>
                    <a:pt x="651" y="1608"/>
                  </a:lnTo>
                  <a:lnTo>
                    <a:pt x="641" y="1598"/>
                  </a:lnTo>
                  <a:lnTo>
                    <a:pt x="623" y="1579"/>
                  </a:lnTo>
                  <a:lnTo>
                    <a:pt x="606" y="1560"/>
                  </a:lnTo>
                  <a:lnTo>
                    <a:pt x="592" y="1543"/>
                  </a:lnTo>
                  <a:lnTo>
                    <a:pt x="579" y="1527"/>
                  </a:lnTo>
                  <a:lnTo>
                    <a:pt x="568" y="1513"/>
                  </a:lnTo>
                  <a:lnTo>
                    <a:pt x="562" y="1502"/>
                  </a:lnTo>
                  <a:lnTo>
                    <a:pt x="558" y="1498"/>
                  </a:lnTo>
                  <a:lnTo>
                    <a:pt x="557" y="1495"/>
                  </a:lnTo>
                  <a:lnTo>
                    <a:pt x="556" y="1492"/>
                  </a:lnTo>
                  <a:lnTo>
                    <a:pt x="557" y="1490"/>
                  </a:lnTo>
                  <a:lnTo>
                    <a:pt x="558" y="1489"/>
                  </a:lnTo>
                  <a:lnTo>
                    <a:pt x="560" y="1489"/>
                  </a:lnTo>
                  <a:lnTo>
                    <a:pt x="564" y="1490"/>
                  </a:lnTo>
                  <a:lnTo>
                    <a:pt x="567" y="1492"/>
                  </a:lnTo>
                  <a:lnTo>
                    <a:pt x="577" y="1500"/>
                  </a:lnTo>
                  <a:lnTo>
                    <a:pt x="590" y="1510"/>
                  </a:lnTo>
                  <a:lnTo>
                    <a:pt x="604" y="1522"/>
                  </a:lnTo>
                  <a:lnTo>
                    <a:pt x="620" y="1537"/>
                  </a:lnTo>
                  <a:lnTo>
                    <a:pt x="638" y="1554"/>
                  </a:lnTo>
                  <a:lnTo>
                    <a:pt x="657" y="1573"/>
                  </a:lnTo>
                  <a:lnTo>
                    <a:pt x="667" y="1584"/>
                  </a:lnTo>
                  <a:lnTo>
                    <a:pt x="678" y="1596"/>
                  </a:lnTo>
                  <a:close/>
                  <a:moveTo>
                    <a:pt x="678" y="1676"/>
                  </a:moveTo>
                  <a:lnTo>
                    <a:pt x="678" y="1715"/>
                  </a:lnTo>
                  <a:lnTo>
                    <a:pt x="663" y="1700"/>
                  </a:lnTo>
                  <a:lnTo>
                    <a:pt x="647" y="1683"/>
                  </a:lnTo>
                  <a:lnTo>
                    <a:pt x="627" y="1663"/>
                  </a:lnTo>
                  <a:lnTo>
                    <a:pt x="609" y="1644"/>
                  </a:lnTo>
                  <a:lnTo>
                    <a:pt x="594" y="1626"/>
                  </a:lnTo>
                  <a:lnTo>
                    <a:pt x="580" y="1610"/>
                  </a:lnTo>
                  <a:lnTo>
                    <a:pt x="570" y="1596"/>
                  </a:lnTo>
                  <a:lnTo>
                    <a:pt x="563" y="1584"/>
                  </a:lnTo>
                  <a:lnTo>
                    <a:pt x="559" y="1580"/>
                  </a:lnTo>
                  <a:lnTo>
                    <a:pt x="558" y="1577"/>
                  </a:lnTo>
                  <a:lnTo>
                    <a:pt x="557" y="1573"/>
                  </a:lnTo>
                  <a:lnTo>
                    <a:pt x="557" y="1572"/>
                  </a:lnTo>
                  <a:lnTo>
                    <a:pt x="558" y="1571"/>
                  </a:lnTo>
                  <a:lnTo>
                    <a:pt x="562" y="1571"/>
                  </a:lnTo>
                  <a:lnTo>
                    <a:pt x="564" y="1572"/>
                  </a:lnTo>
                  <a:lnTo>
                    <a:pt x="568" y="1574"/>
                  </a:lnTo>
                  <a:lnTo>
                    <a:pt x="579" y="1582"/>
                  </a:lnTo>
                  <a:lnTo>
                    <a:pt x="592" y="1592"/>
                  </a:lnTo>
                  <a:lnTo>
                    <a:pt x="607" y="1606"/>
                  </a:lnTo>
                  <a:lnTo>
                    <a:pt x="623" y="1621"/>
                  </a:lnTo>
                  <a:lnTo>
                    <a:pt x="642" y="1639"/>
                  </a:lnTo>
                  <a:lnTo>
                    <a:pt x="662" y="1659"/>
                  </a:lnTo>
                  <a:lnTo>
                    <a:pt x="671" y="1667"/>
                  </a:lnTo>
                  <a:lnTo>
                    <a:pt x="678" y="1676"/>
                  </a:lnTo>
                  <a:close/>
                  <a:moveTo>
                    <a:pt x="678" y="1751"/>
                  </a:moveTo>
                  <a:lnTo>
                    <a:pt x="678" y="1792"/>
                  </a:lnTo>
                  <a:lnTo>
                    <a:pt x="671" y="1785"/>
                  </a:lnTo>
                  <a:lnTo>
                    <a:pt x="663" y="1777"/>
                  </a:lnTo>
                  <a:lnTo>
                    <a:pt x="642" y="1756"/>
                  </a:lnTo>
                  <a:lnTo>
                    <a:pt x="624" y="1736"/>
                  </a:lnTo>
                  <a:lnTo>
                    <a:pt x="608" y="1717"/>
                  </a:lnTo>
                  <a:lnTo>
                    <a:pt x="594" y="1701"/>
                  </a:lnTo>
                  <a:lnTo>
                    <a:pt x="582" y="1686"/>
                  </a:lnTo>
                  <a:lnTo>
                    <a:pt x="574" y="1674"/>
                  </a:lnTo>
                  <a:lnTo>
                    <a:pt x="571" y="1669"/>
                  </a:lnTo>
                  <a:lnTo>
                    <a:pt x="570" y="1665"/>
                  </a:lnTo>
                  <a:lnTo>
                    <a:pt x="569" y="1663"/>
                  </a:lnTo>
                  <a:lnTo>
                    <a:pt x="569" y="1661"/>
                  </a:lnTo>
                  <a:lnTo>
                    <a:pt x="571" y="1661"/>
                  </a:lnTo>
                  <a:lnTo>
                    <a:pt x="573" y="1661"/>
                  </a:lnTo>
                  <a:lnTo>
                    <a:pt x="577" y="1662"/>
                  </a:lnTo>
                  <a:lnTo>
                    <a:pt x="581" y="1664"/>
                  </a:lnTo>
                  <a:lnTo>
                    <a:pt x="591" y="1672"/>
                  </a:lnTo>
                  <a:lnTo>
                    <a:pt x="605" y="1682"/>
                  </a:lnTo>
                  <a:lnTo>
                    <a:pt x="621" y="1696"/>
                  </a:lnTo>
                  <a:lnTo>
                    <a:pt x="638" y="1713"/>
                  </a:lnTo>
                  <a:lnTo>
                    <a:pt x="658" y="1731"/>
                  </a:lnTo>
                  <a:lnTo>
                    <a:pt x="678" y="1751"/>
                  </a:lnTo>
                  <a:close/>
                  <a:moveTo>
                    <a:pt x="678" y="1825"/>
                  </a:moveTo>
                  <a:lnTo>
                    <a:pt x="678" y="1865"/>
                  </a:lnTo>
                  <a:lnTo>
                    <a:pt x="642" y="1826"/>
                  </a:lnTo>
                  <a:lnTo>
                    <a:pt x="616" y="1794"/>
                  </a:lnTo>
                  <a:lnTo>
                    <a:pt x="605" y="1781"/>
                  </a:lnTo>
                  <a:lnTo>
                    <a:pt x="598" y="1770"/>
                  </a:lnTo>
                  <a:lnTo>
                    <a:pt x="596" y="1765"/>
                  </a:lnTo>
                  <a:lnTo>
                    <a:pt x="594" y="1762"/>
                  </a:lnTo>
                  <a:lnTo>
                    <a:pt x="594" y="1760"/>
                  </a:lnTo>
                  <a:lnTo>
                    <a:pt x="594" y="1758"/>
                  </a:lnTo>
                  <a:lnTo>
                    <a:pt x="595" y="1758"/>
                  </a:lnTo>
                  <a:lnTo>
                    <a:pt x="596" y="1758"/>
                  </a:lnTo>
                  <a:lnTo>
                    <a:pt x="599" y="1759"/>
                  </a:lnTo>
                  <a:lnTo>
                    <a:pt x="603" y="1760"/>
                  </a:lnTo>
                  <a:lnTo>
                    <a:pt x="610" y="1765"/>
                  </a:lnTo>
                  <a:lnTo>
                    <a:pt x="620" y="1773"/>
                  </a:lnTo>
                  <a:lnTo>
                    <a:pt x="647" y="1796"/>
                  </a:lnTo>
                  <a:lnTo>
                    <a:pt x="678" y="1825"/>
                  </a:lnTo>
                  <a:close/>
                  <a:moveTo>
                    <a:pt x="678" y="1897"/>
                  </a:moveTo>
                  <a:lnTo>
                    <a:pt x="678" y="1931"/>
                  </a:lnTo>
                  <a:lnTo>
                    <a:pt x="657" y="1906"/>
                  </a:lnTo>
                  <a:lnTo>
                    <a:pt x="641" y="1885"/>
                  </a:lnTo>
                  <a:lnTo>
                    <a:pt x="635" y="1878"/>
                  </a:lnTo>
                  <a:lnTo>
                    <a:pt x="632" y="1871"/>
                  </a:lnTo>
                  <a:lnTo>
                    <a:pt x="630" y="1867"/>
                  </a:lnTo>
                  <a:lnTo>
                    <a:pt x="630" y="1864"/>
                  </a:lnTo>
                  <a:lnTo>
                    <a:pt x="632" y="1864"/>
                  </a:lnTo>
                  <a:lnTo>
                    <a:pt x="635" y="1864"/>
                  </a:lnTo>
                  <a:lnTo>
                    <a:pt x="639" y="1867"/>
                  </a:lnTo>
                  <a:lnTo>
                    <a:pt x="645" y="1870"/>
                  </a:lnTo>
                  <a:lnTo>
                    <a:pt x="660" y="1881"/>
                  </a:lnTo>
                  <a:lnTo>
                    <a:pt x="678" y="1897"/>
                  </a:lnTo>
                  <a:close/>
                  <a:moveTo>
                    <a:pt x="678" y="2082"/>
                  </a:moveTo>
                  <a:lnTo>
                    <a:pt x="678" y="2115"/>
                  </a:lnTo>
                  <a:lnTo>
                    <a:pt x="663" y="2101"/>
                  </a:lnTo>
                  <a:lnTo>
                    <a:pt x="647" y="2085"/>
                  </a:lnTo>
                  <a:lnTo>
                    <a:pt x="630" y="2069"/>
                  </a:lnTo>
                  <a:lnTo>
                    <a:pt x="612" y="2051"/>
                  </a:lnTo>
                  <a:lnTo>
                    <a:pt x="589" y="2027"/>
                  </a:lnTo>
                  <a:lnTo>
                    <a:pt x="567" y="2004"/>
                  </a:lnTo>
                  <a:lnTo>
                    <a:pt x="547" y="1982"/>
                  </a:lnTo>
                  <a:lnTo>
                    <a:pt x="530" y="1963"/>
                  </a:lnTo>
                  <a:lnTo>
                    <a:pt x="517" y="1946"/>
                  </a:lnTo>
                  <a:lnTo>
                    <a:pt x="508" y="1933"/>
                  </a:lnTo>
                  <a:lnTo>
                    <a:pt x="504" y="1927"/>
                  </a:lnTo>
                  <a:lnTo>
                    <a:pt x="502" y="1923"/>
                  </a:lnTo>
                  <a:lnTo>
                    <a:pt x="501" y="1921"/>
                  </a:lnTo>
                  <a:lnTo>
                    <a:pt x="501" y="1919"/>
                  </a:lnTo>
                  <a:lnTo>
                    <a:pt x="502" y="1918"/>
                  </a:lnTo>
                  <a:lnTo>
                    <a:pt x="504" y="1919"/>
                  </a:lnTo>
                  <a:lnTo>
                    <a:pt x="509" y="1921"/>
                  </a:lnTo>
                  <a:lnTo>
                    <a:pt x="513" y="1923"/>
                  </a:lnTo>
                  <a:lnTo>
                    <a:pt x="525" y="1933"/>
                  </a:lnTo>
                  <a:lnTo>
                    <a:pt x="541" y="1946"/>
                  </a:lnTo>
                  <a:lnTo>
                    <a:pt x="580" y="1981"/>
                  </a:lnTo>
                  <a:lnTo>
                    <a:pt x="626" y="2028"/>
                  </a:lnTo>
                  <a:lnTo>
                    <a:pt x="640" y="2042"/>
                  </a:lnTo>
                  <a:lnTo>
                    <a:pt x="653" y="2056"/>
                  </a:lnTo>
                  <a:lnTo>
                    <a:pt x="666" y="2069"/>
                  </a:lnTo>
                  <a:lnTo>
                    <a:pt x="678" y="2082"/>
                  </a:lnTo>
                  <a:close/>
                  <a:moveTo>
                    <a:pt x="678" y="2136"/>
                  </a:moveTo>
                  <a:lnTo>
                    <a:pt x="678" y="2173"/>
                  </a:lnTo>
                  <a:lnTo>
                    <a:pt x="636" y="2128"/>
                  </a:lnTo>
                  <a:lnTo>
                    <a:pt x="603" y="2090"/>
                  </a:lnTo>
                  <a:lnTo>
                    <a:pt x="590" y="2075"/>
                  </a:lnTo>
                  <a:lnTo>
                    <a:pt x="581" y="2063"/>
                  </a:lnTo>
                  <a:lnTo>
                    <a:pt x="578" y="2059"/>
                  </a:lnTo>
                  <a:lnTo>
                    <a:pt x="576" y="2055"/>
                  </a:lnTo>
                  <a:lnTo>
                    <a:pt x="576" y="2053"/>
                  </a:lnTo>
                  <a:lnTo>
                    <a:pt x="576" y="2050"/>
                  </a:lnTo>
                  <a:lnTo>
                    <a:pt x="577" y="2050"/>
                  </a:lnTo>
                  <a:lnTo>
                    <a:pt x="579" y="2050"/>
                  </a:lnTo>
                  <a:lnTo>
                    <a:pt x="581" y="2051"/>
                  </a:lnTo>
                  <a:lnTo>
                    <a:pt x="585" y="2054"/>
                  </a:lnTo>
                  <a:lnTo>
                    <a:pt x="595" y="2060"/>
                  </a:lnTo>
                  <a:lnTo>
                    <a:pt x="607" y="2071"/>
                  </a:lnTo>
                  <a:lnTo>
                    <a:pt x="639" y="2098"/>
                  </a:lnTo>
                  <a:lnTo>
                    <a:pt x="678" y="2136"/>
                  </a:lnTo>
                  <a:close/>
                  <a:moveTo>
                    <a:pt x="678" y="2199"/>
                  </a:moveTo>
                  <a:lnTo>
                    <a:pt x="678" y="2217"/>
                  </a:lnTo>
                  <a:lnTo>
                    <a:pt x="672" y="2208"/>
                  </a:lnTo>
                  <a:lnTo>
                    <a:pt x="666" y="2200"/>
                  </a:lnTo>
                  <a:lnTo>
                    <a:pt x="664" y="2195"/>
                  </a:lnTo>
                  <a:lnTo>
                    <a:pt x="663" y="2192"/>
                  </a:lnTo>
                  <a:lnTo>
                    <a:pt x="665" y="2192"/>
                  </a:lnTo>
                  <a:lnTo>
                    <a:pt x="668" y="2193"/>
                  </a:lnTo>
                  <a:lnTo>
                    <a:pt x="673" y="2195"/>
                  </a:lnTo>
                  <a:lnTo>
                    <a:pt x="678" y="2199"/>
                  </a:lnTo>
                  <a:close/>
                  <a:moveTo>
                    <a:pt x="678" y="2251"/>
                  </a:moveTo>
                  <a:lnTo>
                    <a:pt x="678" y="2261"/>
                  </a:lnTo>
                  <a:lnTo>
                    <a:pt x="671" y="2257"/>
                  </a:lnTo>
                  <a:lnTo>
                    <a:pt x="660" y="2248"/>
                  </a:lnTo>
                  <a:lnTo>
                    <a:pt x="646" y="2237"/>
                  </a:lnTo>
                  <a:lnTo>
                    <a:pt x="630" y="2223"/>
                  </a:lnTo>
                  <a:lnTo>
                    <a:pt x="592" y="2187"/>
                  </a:lnTo>
                  <a:lnTo>
                    <a:pt x="547" y="2144"/>
                  </a:lnTo>
                  <a:lnTo>
                    <a:pt x="523" y="2118"/>
                  </a:lnTo>
                  <a:lnTo>
                    <a:pt x="499" y="2094"/>
                  </a:lnTo>
                  <a:lnTo>
                    <a:pt x="477" y="2070"/>
                  </a:lnTo>
                  <a:lnTo>
                    <a:pt x="460" y="2049"/>
                  </a:lnTo>
                  <a:lnTo>
                    <a:pt x="445" y="2032"/>
                  </a:lnTo>
                  <a:lnTo>
                    <a:pt x="435" y="2018"/>
                  </a:lnTo>
                  <a:lnTo>
                    <a:pt x="431" y="2013"/>
                  </a:lnTo>
                  <a:lnTo>
                    <a:pt x="429" y="2008"/>
                  </a:lnTo>
                  <a:lnTo>
                    <a:pt x="428" y="2006"/>
                  </a:lnTo>
                  <a:lnTo>
                    <a:pt x="428" y="2004"/>
                  </a:lnTo>
                  <a:lnTo>
                    <a:pt x="429" y="2003"/>
                  </a:lnTo>
                  <a:lnTo>
                    <a:pt x="432" y="2004"/>
                  </a:lnTo>
                  <a:lnTo>
                    <a:pt x="435" y="2006"/>
                  </a:lnTo>
                  <a:lnTo>
                    <a:pt x="441" y="2009"/>
                  </a:lnTo>
                  <a:lnTo>
                    <a:pt x="454" y="2019"/>
                  </a:lnTo>
                  <a:lnTo>
                    <a:pt x="470" y="2034"/>
                  </a:lnTo>
                  <a:lnTo>
                    <a:pt x="512" y="2072"/>
                  </a:lnTo>
                  <a:lnTo>
                    <a:pt x="562" y="2122"/>
                  </a:lnTo>
                  <a:lnTo>
                    <a:pt x="601" y="2163"/>
                  </a:lnTo>
                  <a:lnTo>
                    <a:pt x="636" y="2199"/>
                  </a:lnTo>
                  <a:lnTo>
                    <a:pt x="662" y="2230"/>
                  </a:lnTo>
                  <a:lnTo>
                    <a:pt x="678" y="2251"/>
                  </a:lnTo>
                  <a:close/>
                  <a:moveTo>
                    <a:pt x="678" y="2287"/>
                  </a:moveTo>
                  <a:lnTo>
                    <a:pt x="678" y="2322"/>
                  </a:lnTo>
                  <a:lnTo>
                    <a:pt x="666" y="2310"/>
                  </a:lnTo>
                  <a:lnTo>
                    <a:pt x="654" y="2299"/>
                  </a:lnTo>
                  <a:lnTo>
                    <a:pt x="627" y="2272"/>
                  </a:lnTo>
                  <a:lnTo>
                    <a:pt x="604" y="2246"/>
                  </a:lnTo>
                  <a:lnTo>
                    <a:pt x="581" y="2222"/>
                  </a:lnTo>
                  <a:lnTo>
                    <a:pt x="563" y="2200"/>
                  </a:lnTo>
                  <a:lnTo>
                    <a:pt x="546" y="2183"/>
                  </a:lnTo>
                  <a:lnTo>
                    <a:pt x="536" y="2169"/>
                  </a:lnTo>
                  <a:lnTo>
                    <a:pt x="532" y="2163"/>
                  </a:lnTo>
                  <a:lnTo>
                    <a:pt x="529" y="2158"/>
                  </a:lnTo>
                  <a:lnTo>
                    <a:pt x="528" y="2155"/>
                  </a:lnTo>
                  <a:lnTo>
                    <a:pt x="528" y="2154"/>
                  </a:lnTo>
                  <a:lnTo>
                    <a:pt x="529" y="2153"/>
                  </a:lnTo>
                  <a:lnTo>
                    <a:pt x="532" y="2154"/>
                  </a:lnTo>
                  <a:lnTo>
                    <a:pt x="536" y="2156"/>
                  </a:lnTo>
                  <a:lnTo>
                    <a:pt x="541" y="2160"/>
                  </a:lnTo>
                  <a:lnTo>
                    <a:pt x="555" y="2170"/>
                  </a:lnTo>
                  <a:lnTo>
                    <a:pt x="572" y="2185"/>
                  </a:lnTo>
                  <a:lnTo>
                    <a:pt x="616" y="2225"/>
                  </a:lnTo>
                  <a:lnTo>
                    <a:pt x="668" y="2277"/>
                  </a:lnTo>
                  <a:lnTo>
                    <a:pt x="678" y="2287"/>
                  </a:lnTo>
                  <a:close/>
                  <a:moveTo>
                    <a:pt x="678" y="2339"/>
                  </a:moveTo>
                  <a:lnTo>
                    <a:pt x="678" y="2362"/>
                  </a:lnTo>
                  <a:lnTo>
                    <a:pt x="663" y="2344"/>
                  </a:lnTo>
                  <a:lnTo>
                    <a:pt x="651" y="2330"/>
                  </a:lnTo>
                  <a:lnTo>
                    <a:pt x="648" y="2325"/>
                  </a:lnTo>
                  <a:lnTo>
                    <a:pt x="645" y="2320"/>
                  </a:lnTo>
                  <a:lnTo>
                    <a:pt x="644" y="2317"/>
                  </a:lnTo>
                  <a:lnTo>
                    <a:pt x="644" y="2315"/>
                  </a:lnTo>
                  <a:lnTo>
                    <a:pt x="645" y="2315"/>
                  </a:lnTo>
                  <a:lnTo>
                    <a:pt x="647" y="2315"/>
                  </a:lnTo>
                  <a:lnTo>
                    <a:pt x="650" y="2317"/>
                  </a:lnTo>
                  <a:lnTo>
                    <a:pt x="654" y="2319"/>
                  </a:lnTo>
                  <a:lnTo>
                    <a:pt x="664" y="2327"/>
                  </a:lnTo>
                  <a:lnTo>
                    <a:pt x="678" y="2339"/>
                  </a:lnTo>
                  <a:close/>
                  <a:moveTo>
                    <a:pt x="678" y="2386"/>
                  </a:moveTo>
                  <a:lnTo>
                    <a:pt x="678" y="2397"/>
                  </a:lnTo>
                  <a:lnTo>
                    <a:pt x="669" y="2390"/>
                  </a:lnTo>
                  <a:lnTo>
                    <a:pt x="658" y="2382"/>
                  </a:lnTo>
                  <a:lnTo>
                    <a:pt x="644" y="2369"/>
                  </a:lnTo>
                  <a:lnTo>
                    <a:pt x="626" y="2354"/>
                  </a:lnTo>
                  <a:lnTo>
                    <a:pt x="586" y="2317"/>
                  </a:lnTo>
                  <a:lnTo>
                    <a:pt x="540" y="2272"/>
                  </a:lnTo>
                  <a:lnTo>
                    <a:pt x="513" y="2244"/>
                  </a:lnTo>
                  <a:lnTo>
                    <a:pt x="487" y="2217"/>
                  </a:lnTo>
                  <a:lnTo>
                    <a:pt x="464" y="2193"/>
                  </a:lnTo>
                  <a:lnTo>
                    <a:pt x="445" y="2170"/>
                  </a:lnTo>
                  <a:lnTo>
                    <a:pt x="430" y="2152"/>
                  </a:lnTo>
                  <a:lnTo>
                    <a:pt x="418" y="2138"/>
                  </a:lnTo>
                  <a:lnTo>
                    <a:pt x="414" y="2131"/>
                  </a:lnTo>
                  <a:lnTo>
                    <a:pt x="411" y="2127"/>
                  </a:lnTo>
                  <a:lnTo>
                    <a:pt x="409" y="2124"/>
                  </a:lnTo>
                  <a:lnTo>
                    <a:pt x="409" y="2123"/>
                  </a:lnTo>
                  <a:lnTo>
                    <a:pt x="411" y="2122"/>
                  </a:lnTo>
                  <a:lnTo>
                    <a:pt x="414" y="2123"/>
                  </a:lnTo>
                  <a:lnTo>
                    <a:pt x="418" y="2126"/>
                  </a:lnTo>
                  <a:lnTo>
                    <a:pt x="423" y="2129"/>
                  </a:lnTo>
                  <a:lnTo>
                    <a:pt x="436" y="2140"/>
                  </a:lnTo>
                  <a:lnTo>
                    <a:pt x="455" y="2155"/>
                  </a:lnTo>
                  <a:lnTo>
                    <a:pt x="500" y="2197"/>
                  </a:lnTo>
                  <a:lnTo>
                    <a:pt x="554" y="2250"/>
                  </a:lnTo>
                  <a:lnTo>
                    <a:pt x="596" y="2293"/>
                  </a:lnTo>
                  <a:lnTo>
                    <a:pt x="632" y="2332"/>
                  </a:lnTo>
                  <a:lnTo>
                    <a:pt x="660" y="2363"/>
                  </a:lnTo>
                  <a:lnTo>
                    <a:pt x="678" y="2386"/>
                  </a:lnTo>
                  <a:close/>
                  <a:moveTo>
                    <a:pt x="678" y="2415"/>
                  </a:moveTo>
                  <a:lnTo>
                    <a:pt x="678" y="2450"/>
                  </a:lnTo>
                  <a:lnTo>
                    <a:pt x="675" y="2448"/>
                  </a:lnTo>
                  <a:lnTo>
                    <a:pt x="647" y="2418"/>
                  </a:lnTo>
                  <a:lnTo>
                    <a:pt x="620" y="2390"/>
                  </a:lnTo>
                  <a:lnTo>
                    <a:pt x="596" y="2366"/>
                  </a:lnTo>
                  <a:lnTo>
                    <a:pt x="576" y="2343"/>
                  </a:lnTo>
                  <a:lnTo>
                    <a:pt x="559" y="2323"/>
                  </a:lnTo>
                  <a:lnTo>
                    <a:pt x="546" y="2308"/>
                  </a:lnTo>
                  <a:lnTo>
                    <a:pt x="542" y="2303"/>
                  </a:lnTo>
                  <a:lnTo>
                    <a:pt x="540" y="2299"/>
                  </a:lnTo>
                  <a:lnTo>
                    <a:pt x="538" y="2295"/>
                  </a:lnTo>
                  <a:lnTo>
                    <a:pt x="538" y="2293"/>
                  </a:lnTo>
                  <a:lnTo>
                    <a:pt x="539" y="2292"/>
                  </a:lnTo>
                  <a:lnTo>
                    <a:pt x="542" y="2293"/>
                  </a:lnTo>
                  <a:lnTo>
                    <a:pt x="546" y="2295"/>
                  </a:lnTo>
                  <a:lnTo>
                    <a:pt x="551" y="2300"/>
                  </a:lnTo>
                  <a:lnTo>
                    <a:pt x="565" y="2309"/>
                  </a:lnTo>
                  <a:lnTo>
                    <a:pt x="581" y="2325"/>
                  </a:lnTo>
                  <a:lnTo>
                    <a:pt x="625" y="2364"/>
                  </a:lnTo>
                  <a:lnTo>
                    <a:pt x="678" y="2415"/>
                  </a:lnTo>
                  <a:close/>
                  <a:moveTo>
                    <a:pt x="678" y="2494"/>
                  </a:moveTo>
                  <a:lnTo>
                    <a:pt x="678" y="2521"/>
                  </a:lnTo>
                  <a:lnTo>
                    <a:pt x="659" y="2503"/>
                  </a:lnTo>
                  <a:lnTo>
                    <a:pt x="637" y="2483"/>
                  </a:lnTo>
                  <a:lnTo>
                    <a:pt x="614" y="2461"/>
                  </a:lnTo>
                  <a:lnTo>
                    <a:pt x="591" y="2438"/>
                  </a:lnTo>
                  <a:lnTo>
                    <a:pt x="533" y="2380"/>
                  </a:lnTo>
                  <a:lnTo>
                    <a:pt x="488" y="2330"/>
                  </a:lnTo>
                  <a:lnTo>
                    <a:pt x="471" y="2310"/>
                  </a:lnTo>
                  <a:lnTo>
                    <a:pt x="458" y="2294"/>
                  </a:lnTo>
                  <a:lnTo>
                    <a:pt x="450" y="2285"/>
                  </a:lnTo>
                  <a:lnTo>
                    <a:pt x="449" y="2279"/>
                  </a:lnTo>
                  <a:lnTo>
                    <a:pt x="450" y="2279"/>
                  </a:lnTo>
                  <a:lnTo>
                    <a:pt x="454" y="2280"/>
                  </a:lnTo>
                  <a:lnTo>
                    <a:pt x="458" y="2282"/>
                  </a:lnTo>
                  <a:lnTo>
                    <a:pt x="463" y="2287"/>
                  </a:lnTo>
                  <a:lnTo>
                    <a:pt x="478" y="2299"/>
                  </a:lnTo>
                  <a:lnTo>
                    <a:pt x="497" y="2316"/>
                  </a:lnTo>
                  <a:lnTo>
                    <a:pt x="545" y="2360"/>
                  </a:lnTo>
                  <a:lnTo>
                    <a:pt x="604" y="2417"/>
                  </a:lnTo>
                  <a:lnTo>
                    <a:pt x="623" y="2438"/>
                  </a:lnTo>
                  <a:lnTo>
                    <a:pt x="642" y="2457"/>
                  </a:lnTo>
                  <a:lnTo>
                    <a:pt x="661" y="2476"/>
                  </a:lnTo>
                  <a:lnTo>
                    <a:pt x="678" y="2494"/>
                  </a:lnTo>
                  <a:close/>
                  <a:moveTo>
                    <a:pt x="678" y="2530"/>
                  </a:moveTo>
                  <a:lnTo>
                    <a:pt x="678" y="2557"/>
                  </a:lnTo>
                  <a:lnTo>
                    <a:pt x="648" y="2524"/>
                  </a:lnTo>
                  <a:lnTo>
                    <a:pt x="624" y="2497"/>
                  </a:lnTo>
                  <a:lnTo>
                    <a:pt x="617" y="2487"/>
                  </a:lnTo>
                  <a:lnTo>
                    <a:pt x="610" y="2480"/>
                  </a:lnTo>
                  <a:lnTo>
                    <a:pt x="607" y="2475"/>
                  </a:lnTo>
                  <a:lnTo>
                    <a:pt x="607" y="2471"/>
                  </a:lnTo>
                  <a:lnTo>
                    <a:pt x="608" y="2471"/>
                  </a:lnTo>
                  <a:lnTo>
                    <a:pt x="612" y="2473"/>
                  </a:lnTo>
                  <a:lnTo>
                    <a:pt x="619" y="2479"/>
                  </a:lnTo>
                  <a:lnTo>
                    <a:pt x="627" y="2485"/>
                  </a:lnTo>
                  <a:lnTo>
                    <a:pt x="650" y="2504"/>
                  </a:lnTo>
                  <a:lnTo>
                    <a:pt x="678" y="2530"/>
                  </a:lnTo>
                  <a:close/>
                  <a:moveTo>
                    <a:pt x="512" y="2377"/>
                  </a:moveTo>
                  <a:lnTo>
                    <a:pt x="511" y="2378"/>
                  </a:lnTo>
                  <a:lnTo>
                    <a:pt x="509" y="2376"/>
                  </a:lnTo>
                  <a:lnTo>
                    <a:pt x="504" y="2374"/>
                  </a:lnTo>
                  <a:lnTo>
                    <a:pt x="499" y="2370"/>
                  </a:lnTo>
                  <a:lnTo>
                    <a:pt x="484" y="2358"/>
                  </a:lnTo>
                  <a:lnTo>
                    <a:pt x="465" y="2342"/>
                  </a:lnTo>
                  <a:lnTo>
                    <a:pt x="418" y="2296"/>
                  </a:lnTo>
                  <a:lnTo>
                    <a:pt x="360" y="2240"/>
                  </a:lnTo>
                  <a:lnTo>
                    <a:pt x="304" y="2182"/>
                  </a:lnTo>
                  <a:lnTo>
                    <a:pt x="259" y="2132"/>
                  </a:lnTo>
                  <a:lnTo>
                    <a:pt x="242" y="2113"/>
                  </a:lnTo>
                  <a:lnTo>
                    <a:pt x="230" y="2097"/>
                  </a:lnTo>
                  <a:lnTo>
                    <a:pt x="223" y="2087"/>
                  </a:lnTo>
                  <a:lnTo>
                    <a:pt x="220" y="2082"/>
                  </a:lnTo>
                  <a:lnTo>
                    <a:pt x="221" y="2082"/>
                  </a:lnTo>
                  <a:lnTo>
                    <a:pt x="225" y="2083"/>
                  </a:lnTo>
                  <a:lnTo>
                    <a:pt x="229" y="2086"/>
                  </a:lnTo>
                  <a:lnTo>
                    <a:pt x="234" y="2089"/>
                  </a:lnTo>
                  <a:lnTo>
                    <a:pt x="248" y="2102"/>
                  </a:lnTo>
                  <a:lnTo>
                    <a:pt x="268" y="2118"/>
                  </a:lnTo>
                  <a:lnTo>
                    <a:pt x="315" y="2164"/>
                  </a:lnTo>
                  <a:lnTo>
                    <a:pt x="373" y="2221"/>
                  </a:lnTo>
                  <a:lnTo>
                    <a:pt x="429" y="2279"/>
                  </a:lnTo>
                  <a:lnTo>
                    <a:pt x="474" y="2328"/>
                  </a:lnTo>
                  <a:lnTo>
                    <a:pt x="490" y="2347"/>
                  </a:lnTo>
                  <a:lnTo>
                    <a:pt x="503" y="2362"/>
                  </a:lnTo>
                  <a:lnTo>
                    <a:pt x="511" y="2373"/>
                  </a:lnTo>
                  <a:lnTo>
                    <a:pt x="512" y="2377"/>
                  </a:lnTo>
                  <a:close/>
                  <a:moveTo>
                    <a:pt x="226" y="2035"/>
                  </a:moveTo>
                  <a:lnTo>
                    <a:pt x="280" y="2092"/>
                  </a:lnTo>
                  <a:lnTo>
                    <a:pt x="323" y="2140"/>
                  </a:lnTo>
                  <a:lnTo>
                    <a:pt x="339" y="2158"/>
                  </a:lnTo>
                  <a:lnTo>
                    <a:pt x="351" y="2173"/>
                  </a:lnTo>
                  <a:lnTo>
                    <a:pt x="358" y="2183"/>
                  </a:lnTo>
                  <a:lnTo>
                    <a:pt x="360" y="2189"/>
                  </a:lnTo>
                  <a:lnTo>
                    <a:pt x="358" y="2189"/>
                  </a:lnTo>
                  <a:lnTo>
                    <a:pt x="355" y="2187"/>
                  </a:lnTo>
                  <a:lnTo>
                    <a:pt x="351" y="2184"/>
                  </a:lnTo>
                  <a:lnTo>
                    <a:pt x="346" y="2181"/>
                  </a:lnTo>
                  <a:lnTo>
                    <a:pt x="332" y="2169"/>
                  </a:lnTo>
                  <a:lnTo>
                    <a:pt x="314" y="2153"/>
                  </a:lnTo>
                  <a:lnTo>
                    <a:pt x="269" y="2110"/>
                  </a:lnTo>
                  <a:lnTo>
                    <a:pt x="214" y="2055"/>
                  </a:lnTo>
                  <a:lnTo>
                    <a:pt x="160" y="1999"/>
                  </a:lnTo>
                  <a:lnTo>
                    <a:pt x="117" y="1951"/>
                  </a:lnTo>
                  <a:lnTo>
                    <a:pt x="102" y="1932"/>
                  </a:lnTo>
                  <a:lnTo>
                    <a:pt x="90" y="1917"/>
                  </a:lnTo>
                  <a:lnTo>
                    <a:pt x="82" y="1907"/>
                  </a:lnTo>
                  <a:lnTo>
                    <a:pt x="81" y="1901"/>
                  </a:lnTo>
                  <a:lnTo>
                    <a:pt x="82" y="1901"/>
                  </a:lnTo>
                  <a:lnTo>
                    <a:pt x="84" y="1903"/>
                  </a:lnTo>
                  <a:lnTo>
                    <a:pt x="89" y="1905"/>
                  </a:lnTo>
                  <a:lnTo>
                    <a:pt x="94" y="1909"/>
                  </a:lnTo>
                  <a:lnTo>
                    <a:pt x="108" y="1921"/>
                  </a:lnTo>
                  <a:lnTo>
                    <a:pt x="125" y="1937"/>
                  </a:lnTo>
                  <a:lnTo>
                    <a:pt x="172" y="1980"/>
                  </a:lnTo>
                  <a:lnTo>
                    <a:pt x="226" y="2035"/>
                  </a:lnTo>
                  <a:close/>
                  <a:moveTo>
                    <a:pt x="307" y="2098"/>
                  </a:moveTo>
                  <a:lnTo>
                    <a:pt x="309" y="2098"/>
                  </a:lnTo>
                  <a:lnTo>
                    <a:pt x="311" y="2099"/>
                  </a:lnTo>
                  <a:lnTo>
                    <a:pt x="315" y="2101"/>
                  </a:lnTo>
                  <a:lnTo>
                    <a:pt x="321" y="2105"/>
                  </a:lnTo>
                  <a:lnTo>
                    <a:pt x="335" y="2116"/>
                  </a:lnTo>
                  <a:lnTo>
                    <a:pt x="353" y="2132"/>
                  </a:lnTo>
                  <a:lnTo>
                    <a:pt x="400" y="2177"/>
                  </a:lnTo>
                  <a:lnTo>
                    <a:pt x="455" y="2232"/>
                  </a:lnTo>
                  <a:lnTo>
                    <a:pt x="510" y="2288"/>
                  </a:lnTo>
                  <a:lnTo>
                    <a:pt x="554" y="2335"/>
                  </a:lnTo>
                  <a:lnTo>
                    <a:pt x="570" y="2354"/>
                  </a:lnTo>
                  <a:lnTo>
                    <a:pt x="582" y="2369"/>
                  </a:lnTo>
                  <a:lnTo>
                    <a:pt x="589" y="2380"/>
                  </a:lnTo>
                  <a:lnTo>
                    <a:pt x="591" y="2384"/>
                  </a:lnTo>
                  <a:lnTo>
                    <a:pt x="590" y="2385"/>
                  </a:lnTo>
                  <a:lnTo>
                    <a:pt x="586" y="2384"/>
                  </a:lnTo>
                  <a:lnTo>
                    <a:pt x="582" y="2381"/>
                  </a:lnTo>
                  <a:lnTo>
                    <a:pt x="577" y="2377"/>
                  </a:lnTo>
                  <a:lnTo>
                    <a:pt x="563" y="2366"/>
                  </a:lnTo>
                  <a:lnTo>
                    <a:pt x="544" y="2349"/>
                  </a:lnTo>
                  <a:lnTo>
                    <a:pt x="498" y="2306"/>
                  </a:lnTo>
                  <a:lnTo>
                    <a:pt x="443" y="2252"/>
                  </a:lnTo>
                  <a:lnTo>
                    <a:pt x="388" y="2195"/>
                  </a:lnTo>
                  <a:lnTo>
                    <a:pt x="345" y="2148"/>
                  </a:lnTo>
                  <a:lnTo>
                    <a:pt x="328" y="2128"/>
                  </a:lnTo>
                  <a:lnTo>
                    <a:pt x="316" y="2113"/>
                  </a:lnTo>
                  <a:lnTo>
                    <a:pt x="309" y="2103"/>
                  </a:lnTo>
                  <a:lnTo>
                    <a:pt x="307" y="2098"/>
                  </a:lnTo>
                  <a:close/>
                  <a:moveTo>
                    <a:pt x="322" y="2057"/>
                  </a:moveTo>
                  <a:lnTo>
                    <a:pt x="374" y="2112"/>
                  </a:lnTo>
                  <a:lnTo>
                    <a:pt x="416" y="2157"/>
                  </a:lnTo>
                  <a:lnTo>
                    <a:pt x="431" y="2176"/>
                  </a:lnTo>
                  <a:lnTo>
                    <a:pt x="443" y="2191"/>
                  </a:lnTo>
                  <a:lnTo>
                    <a:pt x="449" y="2200"/>
                  </a:lnTo>
                  <a:lnTo>
                    <a:pt x="450" y="2205"/>
                  </a:lnTo>
                  <a:lnTo>
                    <a:pt x="449" y="2206"/>
                  </a:lnTo>
                  <a:lnTo>
                    <a:pt x="447" y="2205"/>
                  </a:lnTo>
                  <a:lnTo>
                    <a:pt x="443" y="2201"/>
                  </a:lnTo>
                  <a:lnTo>
                    <a:pt x="437" y="2198"/>
                  </a:lnTo>
                  <a:lnTo>
                    <a:pt x="424" y="2187"/>
                  </a:lnTo>
                  <a:lnTo>
                    <a:pt x="407" y="2172"/>
                  </a:lnTo>
                  <a:lnTo>
                    <a:pt x="363" y="2130"/>
                  </a:lnTo>
                  <a:lnTo>
                    <a:pt x="309" y="2077"/>
                  </a:lnTo>
                  <a:lnTo>
                    <a:pt x="257" y="2022"/>
                  </a:lnTo>
                  <a:lnTo>
                    <a:pt x="216" y="1976"/>
                  </a:lnTo>
                  <a:lnTo>
                    <a:pt x="200" y="1958"/>
                  </a:lnTo>
                  <a:lnTo>
                    <a:pt x="189" y="1944"/>
                  </a:lnTo>
                  <a:lnTo>
                    <a:pt x="183" y="1934"/>
                  </a:lnTo>
                  <a:lnTo>
                    <a:pt x="180" y="1928"/>
                  </a:lnTo>
                  <a:lnTo>
                    <a:pt x="182" y="1928"/>
                  </a:lnTo>
                  <a:lnTo>
                    <a:pt x="185" y="1930"/>
                  </a:lnTo>
                  <a:lnTo>
                    <a:pt x="189" y="1932"/>
                  </a:lnTo>
                  <a:lnTo>
                    <a:pt x="193" y="1935"/>
                  </a:lnTo>
                  <a:lnTo>
                    <a:pt x="207" y="1947"/>
                  </a:lnTo>
                  <a:lnTo>
                    <a:pt x="225" y="1962"/>
                  </a:lnTo>
                  <a:lnTo>
                    <a:pt x="269" y="2004"/>
                  </a:lnTo>
                  <a:lnTo>
                    <a:pt x="322" y="2057"/>
                  </a:lnTo>
                  <a:close/>
                  <a:moveTo>
                    <a:pt x="68" y="1770"/>
                  </a:moveTo>
                  <a:lnTo>
                    <a:pt x="69" y="1769"/>
                  </a:lnTo>
                  <a:lnTo>
                    <a:pt x="73" y="1770"/>
                  </a:lnTo>
                  <a:lnTo>
                    <a:pt x="76" y="1773"/>
                  </a:lnTo>
                  <a:lnTo>
                    <a:pt x="81" y="1776"/>
                  </a:lnTo>
                  <a:lnTo>
                    <a:pt x="94" y="1787"/>
                  </a:lnTo>
                  <a:lnTo>
                    <a:pt x="110" y="1802"/>
                  </a:lnTo>
                  <a:lnTo>
                    <a:pt x="152" y="1842"/>
                  </a:lnTo>
                  <a:lnTo>
                    <a:pt x="203" y="1894"/>
                  </a:lnTo>
                  <a:lnTo>
                    <a:pt x="253" y="1947"/>
                  </a:lnTo>
                  <a:lnTo>
                    <a:pt x="293" y="1991"/>
                  </a:lnTo>
                  <a:lnTo>
                    <a:pt x="308" y="2009"/>
                  </a:lnTo>
                  <a:lnTo>
                    <a:pt x="319" y="2023"/>
                  </a:lnTo>
                  <a:lnTo>
                    <a:pt x="325" y="2033"/>
                  </a:lnTo>
                  <a:lnTo>
                    <a:pt x="326" y="2037"/>
                  </a:lnTo>
                  <a:lnTo>
                    <a:pt x="325" y="2037"/>
                  </a:lnTo>
                  <a:lnTo>
                    <a:pt x="323" y="2036"/>
                  </a:lnTo>
                  <a:lnTo>
                    <a:pt x="319" y="2034"/>
                  </a:lnTo>
                  <a:lnTo>
                    <a:pt x="314" y="2031"/>
                  </a:lnTo>
                  <a:lnTo>
                    <a:pt x="300" y="2020"/>
                  </a:lnTo>
                  <a:lnTo>
                    <a:pt x="284" y="2005"/>
                  </a:lnTo>
                  <a:lnTo>
                    <a:pt x="242" y="1965"/>
                  </a:lnTo>
                  <a:lnTo>
                    <a:pt x="191" y="1914"/>
                  </a:lnTo>
                  <a:lnTo>
                    <a:pt x="142" y="1860"/>
                  </a:lnTo>
                  <a:lnTo>
                    <a:pt x="102" y="1816"/>
                  </a:lnTo>
                  <a:lnTo>
                    <a:pt x="87" y="1798"/>
                  </a:lnTo>
                  <a:lnTo>
                    <a:pt x="76" y="1784"/>
                  </a:lnTo>
                  <a:lnTo>
                    <a:pt x="69" y="1774"/>
                  </a:lnTo>
                  <a:lnTo>
                    <a:pt x="68" y="1770"/>
                  </a:lnTo>
                  <a:close/>
                  <a:moveTo>
                    <a:pt x="434" y="2086"/>
                  </a:moveTo>
                  <a:lnTo>
                    <a:pt x="484" y="2139"/>
                  </a:lnTo>
                  <a:lnTo>
                    <a:pt x="525" y="2183"/>
                  </a:lnTo>
                  <a:lnTo>
                    <a:pt x="540" y="2201"/>
                  </a:lnTo>
                  <a:lnTo>
                    <a:pt x="551" y="2216"/>
                  </a:lnTo>
                  <a:lnTo>
                    <a:pt x="557" y="2225"/>
                  </a:lnTo>
                  <a:lnTo>
                    <a:pt x="558" y="2230"/>
                  </a:lnTo>
                  <a:lnTo>
                    <a:pt x="557" y="2231"/>
                  </a:lnTo>
                  <a:lnTo>
                    <a:pt x="555" y="2230"/>
                  </a:lnTo>
                  <a:lnTo>
                    <a:pt x="551" y="2227"/>
                  </a:lnTo>
                  <a:lnTo>
                    <a:pt x="545" y="2223"/>
                  </a:lnTo>
                  <a:lnTo>
                    <a:pt x="532" y="2213"/>
                  </a:lnTo>
                  <a:lnTo>
                    <a:pt x="515" y="2198"/>
                  </a:lnTo>
                  <a:lnTo>
                    <a:pt x="472" y="2158"/>
                  </a:lnTo>
                  <a:lnTo>
                    <a:pt x="420" y="2108"/>
                  </a:lnTo>
                  <a:lnTo>
                    <a:pt x="369" y="2055"/>
                  </a:lnTo>
                  <a:lnTo>
                    <a:pt x="329" y="2009"/>
                  </a:lnTo>
                  <a:lnTo>
                    <a:pt x="314" y="1991"/>
                  </a:lnTo>
                  <a:lnTo>
                    <a:pt x="304" y="1977"/>
                  </a:lnTo>
                  <a:lnTo>
                    <a:pt x="300" y="1972"/>
                  </a:lnTo>
                  <a:lnTo>
                    <a:pt x="297" y="1967"/>
                  </a:lnTo>
                  <a:lnTo>
                    <a:pt x="296" y="1964"/>
                  </a:lnTo>
                  <a:lnTo>
                    <a:pt x="296" y="1962"/>
                  </a:lnTo>
                  <a:lnTo>
                    <a:pt x="297" y="1962"/>
                  </a:lnTo>
                  <a:lnTo>
                    <a:pt x="300" y="1963"/>
                  </a:lnTo>
                  <a:lnTo>
                    <a:pt x="304" y="1965"/>
                  </a:lnTo>
                  <a:lnTo>
                    <a:pt x="309" y="1968"/>
                  </a:lnTo>
                  <a:lnTo>
                    <a:pt x="322" y="1979"/>
                  </a:lnTo>
                  <a:lnTo>
                    <a:pt x="339" y="1994"/>
                  </a:lnTo>
                  <a:lnTo>
                    <a:pt x="382" y="2034"/>
                  </a:lnTo>
                  <a:lnTo>
                    <a:pt x="434" y="2086"/>
                  </a:lnTo>
                  <a:close/>
                  <a:moveTo>
                    <a:pt x="197" y="1814"/>
                  </a:moveTo>
                  <a:lnTo>
                    <a:pt x="198" y="1813"/>
                  </a:lnTo>
                  <a:lnTo>
                    <a:pt x="201" y="1814"/>
                  </a:lnTo>
                  <a:lnTo>
                    <a:pt x="204" y="1816"/>
                  </a:lnTo>
                  <a:lnTo>
                    <a:pt x="210" y="1819"/>
                  </a:lnTo>
                  <a:lnTo>
                    <a:pt x="221" y="1830"/>
                  </a:lnTo>
                  <a:lnTo>
                    <a:pt x="238" y="1844"/>
                  </a:lnTo>
                  <a:lnTo>
                    <a:pt x="279" y="1883"/>
                  </a:lnTo>
                  <a:lnTo>
                    <a:pt x="328" y="1933"/>
                  </a:lnTo>
                  <a:lnTo>
                    <a:pt x="377" y="1983"/>
                  </a:lnTo>
                  <a:lnTo>
                    <a:pt x="415" y="2027"/>
                  </a:lnTo>
                  <a:lnTo>
                    <a:pt x="430" y="2044"/>
                  </a:lnTo>
                  <a:lnTo>
                    <a:pt x="440" y="2058"/>
                  </a:lnTo>
                  <a:lnTo>
                    <a:pt x="446" y="2067"/>
                  </a:lnTo>
                  <a:lnTo>
                    <a:pt x="447" y="2072"/>
                  </a:lnTo>
                  <a:lnTo>
                    <a:pt x="446" y="2072"/>
                  </a:lnTo>
                  <a:lnTo>
                    <a:pt x="443" y="2071"/>
                  </a:lnTo>
                  <a:lnTo>
                    <a:pt x="440" y="2069"/>
                  </a:lnTo>
                  <a:lnTo>
                    <a:pt x="434" y="2066"/>
                  </a:lnTo>
                  <a:lnTo>
                    <a:pt x="422" y="2056"/>
                  </a:lnTo>
                  <a:lnTo>
                    <a:pt x="405" y="2042"/>
                  </a:lnTo>
                  <a:lnTo>
                    <a:pt x="364" y="2003"/>
                  </a:lnTo>
                  <a:lnTo>
                    <a:pt x="315" y="1954"/>
                  </a:lnTo>
                  <a:lnTo>
                    <a:pt x="289" y="1927"/>
                  </a:lnTo>
                  <a:lnTo>
                    <a:pt x="267" y="1903"/>
                  </a:lnTo>
                  <a:lnTo>
                    <a:pt x="246" y="1880"/>
                  </a:lnTo>
                  <a:lnTo>
                    <a:pt x="228" y="1859"/>
                  </a:lnTo>
                  <a:lnTo>
                    <a:pt x="214" y="1842"/>
                  </a:lnTo>
                  <a:lnTo>
                    <a:pt x="204" y="1828"/>
                  </a:lnTo>
                  <a:lnTo>
                    <a:pt x="200" y="1823"/>
                  </a:lnTo>
                  <a:lnTo>
                    <a:pt x="198" y="1818"/>
                  </a:lnTo>
                  <a:lnTo>
                    <a:pt x="197" y="1815"/>
                  </a:lnTo>
                  <a:lnTo>
                    <a:pt x="197" y="1814"/>
                  </a:lnTo>
                  <a:close/>
                  <a:moveTo>
                    <a:pt x="224" y="1810"/>
                  </a:moveTo>
                  <a:lnTo>
                    <a:pt x="177" y="1761"/>
                  </a:lnTo>
                  <a:lnTo>
                    <a:pt x="141" y="1719"/>
                  </a:lnTo>
                  <a:lnTo>
                    <a:pt x="128" y="1702"/>
                  </a:lnTo>
                  <a:lnTo>
                    <a:pt x="117" y="1689"/>
                  </a:lnTo>
                  <a:lnTo>
                    <a:pt x="114" y="1683"/>
                  </a:lnTo>
                  <a:lnTo>
                    <a:pt x="111" y="1679"/>
                  </a:lnTo>
                  <a:lnTo>
                    <a:pt x="110" y="1677"/>
                  </a:lnTo>
                  <a:lnTo>
                    <a:pt x="110" y="1675"/>
                  </a:lnTo>
                  <a:lnTo>
                    <a:pt x="111" y="1674"/>
                  </a:lnTo>
                  <a:lnTo>
                    <a:pt x="115" y="1675"/>
                  </a:lnTo>
                  <a:lnTo>
                    <a:pt x="118" y="1677"/>
                  </a:lnTo>
                  <a:lnTo>
                    <a:pt x="122" y="1680"/>
                  </a:lnTo>
                  <a:lnTo>
                    <a:pt x="134" y="1690"/>
                  </a:lnTo>
                  <a:lnTo>
                    <a:pt x="150" y="1704"/>
                  </a:lnTo>
                  <a:lnTo>
                    <a:pt x="189" y="1741"/>
                  </a:lnTo>
                  <a:lnTo>
                    <a:pt x="237" y="1789"/>
                  </a:lnTo>
                  <a:lnTo>
                    <a:pt x="283" y="1838"/>
                  </a:lnTo>
                  <a:lnTo>
                    <a:pt x="320" y="1880"/>
                  </a:lnTo>
                  <a:lnTo>
                    <a:pt x="333" y="1897"/>
                  </a:lnTo>
                  <a:lnTo>
                    <a:pt x="343" y="1910"/>
                  </a:lnTo>
                  <a:lnTo>
                    <a:pt x="347" y="1916"/>
                  </a:lnTo>
                  <a:lnTo>
                    <a:pt x="349" y="1920"/>
                  </a:lnTo>
                  <a:lnTo>
                    <a:pt x="350" y="1922"/>
                  </a:lnTo>
                  <a:lnTo>
                    <a:pt x="350" y="1924"/>
                  </a:lnTo>
                  <a:lnTo>
                    <a:pt x="349" y="1925"/>
                  </a:lnTo>
                  <a:lnTo>
                    <a:pt x="347" y="1924"/>
                  </a:lnTo>
                  <a:lnTo>
                    <a:pt x="342" y="1922"/>
                  </a:lnTo>
                  <a:lnTo>
                    <a:pt x="338" y="1919"/>
                  </a:lnTo>
                  <a:lnTo>
                    <a:pt x="326" y="1909"/>
                  </a:lnTo>
                  <a:lnTo>
                    <a:pt x="310" y="1895"/>
                  </a:lnTo>
                  <a:lnTo>
                    <a:pt x="271" y="1858"/>
                  </a:lnTo>
                  <a:lnTo>
                    <a:pt x="224" y="1810"/>
                  </a:lnTo>
                  <a:close/>
                  <a:moveTo>
                    <a:pt x="159" y="1656"/>
                  </a:moveTo>
                  <a:lnTo>
                    <a:pt x="202" y="1704"/>
                  </a:lnTo>
                  <a:lnTo>
                    <a:pt x="238" y="1744"/>
                  </a:lnTo>
                  <a:lnTo>
                    <a:pt x="251" y="1760"/>
                  </a:lnTo>
                  <a:lnTo>
                    <a:pt x="260" y="1773"/>
                  </a:lnTo>
                  <a:lnTo>
                    <a:pt x="266" y="1782"/>
                  </a:lnTo>
                  <a:lnTo>
                    <a:pt x="267" y="1787"/>
                  </a:lnTo>
                  <a:lnTo>
                    <a:pt x="265" y="1787"/>
                  </a:lnTo>
                  <a:lnTo>
                    <a:pt x="263" y="1786"/>
                  </a:lnTo>
                  <a:lnTo>
                    <a:pt x="259" y="1785"/>
                  </a:lnTo>
                  <a:lnTo>
                    <a:pt x="255" y="1782"/>
                  </a:lnTo>
                  <a:lnTo>
                    <a:pt x="243" y="1772"/>
                  </a:lnTo>
                  <a:lnTo>
                    <a:pt x="228" y="1759"/>
                  </a:lnTo>
                  <a:lnTo>
                    <a:pt x="190" y="1723"/>
                  </a:lnTo>
                  <a:lnTo>
                    <a:pt x="145" y="1678"/>
                  </a:lnTo>
                  <a:lnTo>
                    <a:pt x="102" y="1630"/>
                  </a:lnTo>
                  <a:lnTo>
                    <a:pt x="66" y="1590"/>
                  </a:lnTo>
                  <a:lnTo>
                    <a:pt x="53" y="1572"/>
                  </a:lnTo>
                  <a:lnTo>
                    <a:pt x="43" y="1559"/>
                  </a:lnTo>
                  <a:lnTo>
                    <a:pt x="38" y="1551"/>
                  </a:lnTo>
                  <a:lnTo>
                    <a:pt x="37" y="1546"/>
                  </a:lnTo>
                  <a:lnTo>
                    <a:pt x="39" y="1545"/>
                  </a:lnTo>
                  <a:lnTo>
                    <a:pt x="41" y="1546"/>
                  </a:lnTo>
                  <a:lnTo>
                    <a:pt x="44" y="1549"/>
                  </a:lnTo>
                  <a:lnTo>
                    <a:pt x="49" y="1551"/>
                  </a:lnTo>
                  <a:lnTo>
                    <a:pt x="61" y="1560"/>
                  </a:lnTo>
                  <a:lnTo>
                    <a:pt x="76" y="1573"/>
                  </a:lnTo>
                  <a:lnTo>
                    <a:pt x="114" y="1610"/>
                  </a:lnTo>
                  <a:lnTo>
                    <a:pt x="159" y="1656"/>
                  </a:lnTo>
                  <a:close/>
                  <a:moveTo>
                    <a:pt x="340" y="1864"/>
                  </a:moveTo>
                  <a:lnTo>
                    <a:pt x="341" y="1863"/>
                  </a:lnTo>
                  <a:lnTo>
                    <a:pt x="345" y="1864"/>
                  </a:lnTo>
                  <a:lnTo>
                    <a:pt x="348" y="1866"/>
                  </a:lnTo>
                  <a:lnTo>
                    <a:pt x="353" y="1869"/>
                  </a:lnTo>
                  <a:lnTo>
                    <a:pt x="365" y="1879"/>
                  </a:lnTo>
                  <a:lnTo>
                    <a:pt x="381" y="1892"/>
                  </a:lnTo>
                  <a:lnTo>
                    <a:pt x="421" y="1930"/>
                  </a:lnTo>
                  <a:lnTo>
                    <a:pt x="469" y="1977"/>
                  </a:lnTo>
                  <a:lnTo>
                    <a:pt x="516" y="2027"/>
                  </a:lnTo>
                  <a:lnTo>
                    <a:pt x="553" y="2068"/>
                  </a:lnTo>
                  <a:lnTo>
                    <a:pt x="567" y="2085"/>
                  </a:lnTo>
                  <a:lnTo>
                    <a:pt x="578" y="2098"/>
                  </a:lnTo>
                  <a:lnTo>
                    <a:pt x="581" y="2103"/>
                  </a:lnTo>
                  <a:lnTo>
                    <a:pt x="583" y="2108"/>
                  </a:lnTo>
                  <a:lnTo>
                    <a:pt x="584" y="2111"/>
                  </a:lnTo>
                  <a:lnTo>
                    <a:pt x="584" y="2113"/>
                  </a:lnTo>
                  <a:lnTo>
                    <a:pt x="583" y="2113"/>
                  </a:lnTo>
                  <a:lnTo>
                    <a:pt x="581" y="2112"/>
                  </a:lnTo>
                  <a:lnTo>
                    <a:pt x="577" y="2111"/>
                  </a:lnTo>
                  <a:lnTo>
                    <a:pt x="572" y="2108"/>
                  </a:lnTo>
                  <a:lnTo>
                    <a:pt x="559" y="2098"/>
                  </a:lnTo>
                  <a:lnTo>
                    <a:pt x="543" y="2084"/>
                  </a:lnTo>
                  <a:lnTo>
                    <a:pt x="525" y="2068"/>
                  </a:lnTo>
                  <a:lnTo>
                    <a:pt x="503" y="2047"/>
                  </a:lnTo>
                  <a:lnTo>
                    <a:pt x="479" y="2025"/>
                  </a:lnTo>
                  <a:lnTo>
                    <a:pt x="456" y="2000"/>
                  </a:lnTo>
                  <a:lnTo>
                    <a:pt x="431" y="1974"/>
                  </a:lnTo>
                  <a:lnTo>
                    <a:pt x="408" y="1950"/>
                  </a:lnTo>
                  <a:lnTo>
                    <a:pt x="389" y="1927"/>
                  </a:lnTo>
                  <a:lnTo>
                    <a:pt x="372" y="1908"/>
                  </a:lnTo>
                  <a:lnTo>
                    <a:pt x="358" y="1891"/>
                  </a:lnTo>
                  <a:lnTo>
                    <a:pt x="348" y="1878"/>
                  </a:lnTo>
                  <a:lnTo>
                    <a:pt x="343" y="1872"/>
                  </a:lnTo>
                  <a:lnTo>
                    <a:pt x="341" y="1868"/>
                  </a:lnTo>
                  <a:lnTo>
                    <a:pt x="340" y="1866"/>
                  </a:lnTo>
                  <a:lnTo>
                    <a:pt x="340" y="1864"/>
                  </a:lnTo>
                  <a:close/>
                  <a:moveTo>
                    <a:pt x="500" y="1974"/>
                  </a:moveTo>
                  <a:lnTo>
                    <a:pt x="499" y="1974"/>
                  </a:lnTo>
                  <a:lnTo>
                    <a:pt x="496" y="1974"/>
                  </a:lnTo>
                  <a:lnTo>
                    <a:pt x="492" y="1972"/>
                  </a:lnTo>
                  <a:lnTo>
                    <a:pt x="488" y="1968"/>
                  </a:lnTo>
                  <a:lnTo>
                    <a:pt x="476" y="1960"/>
                  </a:lnTo>
                  <a:lnTo>
                    <a:pt x="461" y="1947"/>
                  </a:lnTo>
                  <a:lnTo>
                    <a:pt x="443" y="1931"/>
                  </a:lnTo>
                  <a:lnTo>
                    <a:pt x="422" y="1911"/>
                  </a:lnTo>
                  <a:lnTo>
                    <a:pt x="400" y="1890"/>
                  </a:lnTo>
                  <a:lnTo>
                    <a:pt x="376" y="1866"/>
                  </a:lnTo>
                  <a:lnTo>
                    <a:pt x="353" y="1841"/>
                  </a:lnTo>
                  <a:lnTo>
                    <a:pt x="332" y="1817"/>
                  </a:lnTo>
                  <a:lnTo>
                    <a:pt x="312" y="1796"/>
                  </a:lnTo>
                  <a:lnTo>
                    <a:pt x="296" y="1776"/>
                  </a:lnTo>
                  <a:lnTo>
                    <a:pt x="283" y="1760"/>
                  </a:lnTo>
                  <a:lnTo>
                    <a:pt x="273" y="1747"/>
                  </a:lnTo>
                  <a:lnTo>
                    <a:pt x="268" y="1737"/>
                  </a:lnTo>
                  <a:lnTo>
                    <a:pt x="267" y="1733"/>
                  </a:lnTo>
                  <a:lnTo>
                    <a:pt x="268" y="1733"/>
                  </a:lnTo>
                  <a:lnTo>
                    <a:pt x="270" y="1733"/>
                  </a:lnTo>
                  <a:lnTo>
                    <a:pt x="274" y="1735"/>
                  </a:lnTo>
                  <a:lnTo>
                    <a:pt x="279" y="1739"/>
                  </a:lnTo>
                  <a:lnTo>
                    <a:pt x="291" y="1747"/>
                  </a:lnTo>
                  <a:lnTo>
                    <a:pt x="306" y="1761"/>
                  </a:lnTo>
                  <a:lnTo>
                    <a:pt x="345" y="1797"/>
                  </a:lnTo>
                  <a:lnTo>
                    <a:pt x="390" y="1843"/>
                  </a:lnTo>
                  <a:lnTo>
                    <a:pt x="435" y="1891"/>
                  </a:lnTo>
                  <a:lnTo>
                    <a:pt x="471" y="1931"/>
                  </a:lnTo>
                  <a:lnTo>
                    <a:pt x="484" y="1947"/>
                  </a:lnTo>
                  <a:lnTo>
                    <a:pt x="494" y="1960"/>
                  </a:lnTo>
                  <a:lnTo>
                    <a:pt x="497" y="1965"/>
                  </a:lnTo>
                  <a:lnTo>
                    <a:pt x="499" y="1969"/>
                  </a:lnTo>
                  <a:lnTo>
                    <a:pt x="500" y="1972"/>
                  </a:lnTo>
                  <a:lnTo>
                    <a:pt x="500" y="1974"/>
                  </a:lnTo>
                  <a:close/>
                  <a:moveTo>
                    <a:pt x="310" y="1741"/>
                  </a:moveTo>
                  <a:lnTo>
                    <a:pt x="288" y="1717"/>
                  </a:lnTo>
                  <a:lnTo>
                    <a:pt x="268" y="1694"/>
                  </a:lnTo>
                  <a:lnTo>
                    <a:pt x="250" y="1674"/>
                  </a:lnTo>
                  <a:lnTo>
                    <a:pt x="234" y="1655"/>
                  </a:lnTo>
                  <a:lnTo>
                    <a:pt x="221" y="1639"/>
                  </a:lnTo>
                  <a:lnTo>
                    <a:pt x="213" y="1626"/>
                  </a:lnTo>
                  <a:lnTo>
                    <a:pt x="210" y="1622"/>
                  </a:lnTo>
                  <a:lnTo>
                    <a:pt x="207" y="1618"/>
                  </a:lnTo>
                  <a:lnTo>
                    <a:pt x="206" y="1615"/>
                  </a:lnTo>
                  <a:lnTo>
                    <a:pt x="206" y="1613"/>
                  </a:lnTo>
                  <a:lnTo>
                    <a:pt x="207" y="1613"/>
                  </a:lnTo>
                  <a:lnTo>
                    <a:pt x="210" y="1613"/>
                  </a:lnTo>
                  <a:lnTo>
                    <a:pt x="213" y="1615"/>
                  </a:lnTo>
                  <a:lnTo>
                    <a:pt x="218" y="1618"/>
                  </a:lnTo>
                  <a:lnTo>
                    <a:pt x="229" y="1626"/>
                  </a:lnTo>
                  <a:lnTo>
                    <a:pt x="244" y="1639"/>
                  </a:lnTo>
                  <a:lnTo>
                    <a:pt x="281" y="1674"/>
                  </a:lnTo>
                  <a:lnTo>
                    <a:pt x="324" y="1718"/>
                  </a:lnTo>
                  <a:lnTo>
                    <a:pt x="367" y="1763"/>
                  </a:lnTo>
                  <a:lnTo>
                    <a:pt x="401" y="1803"/>
                  </a:lnTo>
                  <a:lnTo>
                    <a:pt x="414" y="1818"/>
                  </a:lnTo>
                  <a:lnTo>
                    <a:pt x="422" y="1831"/>
                  </a:lnTo>
                  <a:lnTo>
                    <a:pt x="426" y="1837"/>
                  </a:lnTo>
                  <a:lnTo>
                    <a:pt x="428" y="1840"/>
                  </a:lnTo>
                  <a:lnTo>
                    <a:pt x="429" y="1843"/>
                  </a:lnTo>
                  <a:lnTo>
                    <a:pt x="429" y="1845"/>
                  </a:lnTo>
                  <a:lnTo>
                    <a:pt x="428" y="1845"/>
                  </a:lnTo>
                  <a:lnTo>
                    <a:pt x="426" y="1844"/>
                  </a:lnTo>
                  <a:lnTo>
                    <a:pt x="422" y="1843"/>
                  </a:lnTo>
                  <a:lnTo>
                    <a:pt x="418" y="1840"/>
                  </a:lnTo>
                  <a:lnTo>
                    <a:pt x="406" y="1831"/>
                  </a:lnTo>
                  <a:lnTo>
                    <a:pt x="391" y="1819"/>
                  </a:lnTo>
                  <a:lnTo>
                    <a:pt x="374" y="1803"/>
                  </a:lnTo>
                  <a:lnTo>
                    <a:pt x="354" y="1785"/>
                  </a:lnTo>
                  <a:lnTo>
                    <a:pt x="333" y="1763"/>
                  </a:lnTo>
                  <a:lnTo>
                    <a:pt x="310" y="1741"/>
                  </a:lnTo>
                  <a:close/>
                  <a:moveTo>
                    <a:pt x="271" y="1603"/>
                  </a:moveTo>
                  <a:lnTo>
                    <a:pt x="312" y="1647"/>
                  </a:lnTo>
                  <a:lnTo>
                    <a:pt x="345" y="1685"/>
                  </a:lnTo>
                  <a:lnTo>
                    <a:pt x="356" y="1700"/>
                  </a:lnTo>
                  <a:lnTo>
                    <a:pt x="365" y="1713"/>
                  </a:lnTo>
                  <a:lnTo>
                    <a:pt x="368" y="1717"/>
                  </a:lnTo>
                  <a:lnTo>
                    <a:pt x="369" y="1721"/>
                  </a:lnTo>
                  <a:lnTo>
                    <a:pt x="370" y="1723"/>
                  </a:lnTo>
                  <a:lnTo>
                    <a:pt x="370" y="1726"/>
                  </a:lnTo>
                  <a:lnTo>
                    <a:pt x="369" y="1726"/>
                  </a:lnTo>
                  <a:lnTo>
                    <a:pt x="367" y="1726"/>
                  </a:lnTo>
                  <a:lnTo>
                    <a:pt x="364" y="1723"/>
                  </a:lnTo>
                  <a:lnTo>
                    <a:pt x="360" y="1721"/>
                  </a:lnTo>
                  <a:lnTo>
                    <a:pt x="349" y="1713"/>
                  </a:lnTo>
                  <a:lnTo>
                    <a:pt x="335" y="1701"/>
                  </a:lnTo>
                  <a:lnTo>
                    <a:pt x="318" y="1686"/>
                  </a:lnTo>
                  <a:lnTo>
                    <a:pt x="299" y="1667"/>
                  </a:lnTo>
                  <a:lnTo>
                    <a:pt x="279" y="1648"/>
                  </a:lnTo>
                  <a:lnTo>
                    <a:pt x="257" y="1625"/>
                  </a:lnTo>
                  <a:lnTo>
                    <a:pt x="216" y="1581"/>
                  </a:lnTo>
                  <a:lnTo>
                    <a:pt x="184" y="1543"/>
                  </a:lnTo>
                  <a:lnTo>
                    <a:pt x="172" y="1527"/>
                  </a:lnTo>
                  <a:lnTo>
                    <a:pt x="163" y="1515"/>
                  </a:lnTo>
                  <a:lnTo>
                    <a:pt x="160" y="1511"/>
                  </a:lnTo>
                  <a:lnTo>
                    <a:pt x="159" y="1506"/>
                  </a:lnTo>
                  <a:lnTo>
                    <a:pt x="158" y="1503"/>
                  </a:lnTo>
                  <a:lnTo>
                    <a:pt x="158" y="1502"/>
                  </a:lnTo>
                  <a:lnTo>
                    <a:pt x="159" y="1501"/>
                  </a:lnTo>
                  <a:lnTo>
                    <a:pt x="161" y="1502"/>
                  </a:lnTo>
                  <a:lnTo>
                    <a:pt x="164" y="1503"/>
                  </a:lnTo>
                  <a:lnTo>
                    <a:pt x="169" y="1506"/>
                  </a:lnTo>
                  <a:lnTo>
                    <a:pt x="179" y="1515"/>
                  </a:lnTo>
                  <a:lnTo>
                    <a:pt x="193" y="1527"/>
                  </a:lnTo>
                  <a:lnTo>
                    <a:pt x="229" y="1560"/>
                  </a:lnTo>
                  <a:lnTo>
                    <a:pt x="271" y="1603"/>
                  </a:lnTo>
                  <a:close/>
                  <a:moveTo>
                    <a:pt x="546" y="1925"/>
                  </a:moveTo>
                  <a:lnTo>
                    <a:pt x="524" y="1901"/>
                  </a:lnTo>
                  <a:lnTo>
                    <a:pt x="502" y="1879"/>
                  </a:lnTo>
                  <a:lnTo>
                    <a:pt x="484" y="1858"/>
                  </a:lnTo>
                  <a:lnTo>
                    <a:pt x="468" y="1839"/>
                  </a:lnTo>
                  <a:lnTo>
                    <a:pt x="456" y="1824"/>
                  </a:lnTo>
                  <a:lnTo>
                    <a:pt x="446" y="1811"/>
                  </a:lnTo>
                  <a:lnTo>
                    <a:pt x="443" y="1805"/>
                  </a:lnTo>
                  <a:lnTo>
                    <a:pt x="441" y="1802"/>
                  </a:lnTo>
                  <a:lnTo>
                    <a:pt x="440" y="1799"/>
                  </a:lnTo>
                  <a:lnTo>
                    <a:pt x="441" y="1797"/>
                  </a:lnTo>
                  <a:lnTo>
                    <a:pt x="442" y="1797"/>
                  </a:lnTo>
                  <a:lnTo>
                    <a:pt x="444" y="1797"/>
                  </a:lnTo>
                  <a:lnTo>
                    <a:pt x="447" y="1799"/>
                  </a:lnTo>
                  <a:lnTo>
                    <a:pt x="451" y="1801"/>
                  </a:lnTo>
                  <a:lnTo>
                    <a:pt x="463" y="1811"/>
                  </a:lnTo>
                  <a:lnTo>
                    <a:pt x="478" y="1823"/>
                  </a:lnTo>
                  <a:lnTo>
                    <a:pt x="516" y="1857"/>
                  </a:lnTo>
                  <a:lnTo>
                    <a:pt x="560" y="1901"/>
                  </a:lnTo>
                  <a:lnTo>
                    <a:pt x="604" y="1947"/>
                  </a:lnTo>
                  <a:lnTo>
                    <a:pt x="638" y="1986"/>
                  </a:lnTo>
                  <a:lnTo>
                    <a:pt x="651" y="2002"/>
                  </a:lnTo>
                  <a:lnTo>
                    <a:pt x="661" y="2015"/>
                  </a:lnTo>
                  <a:lnTo>
                    <a:pt x="664" y="2019"/>
                  </a:lnTo>
                  <a:lnTo>
                    <a:pt x="666" y="2023"/>
                  </a:lnTo>
                  <a:lnTo>
                    <a:pt x="666" y="2027"/>
                  </a:lnTo>
                  <a:lnTo>
                    <a:pt x="666" y="2028"/>
                  </a:lnTo>
                  <a:lnTo>
                    <a:pt x="665" y="2029"/>
                  </a:lnTo>
                  <a:lnTo>
                    <a:pt x="663" y="2029"/>
                  </a:lnTo>
                  <a:lnTo>
                    <a:pt x="660" y="2027"/>
                  </a:lnTo>
                  <a:lnTo>
                    <a:pt x="654" y="2023"/>
                  </a:lnTo>
                  <a:lnTo>
                    <a:pt x="644" y="2015"/>
                  </a:lnTo>
                  <a:lnTo>
                    <a:pt x="628" y="2003"/>
                  </a:lnTo>
                  <a:lnTo>
                    <a:pt x="610" y="1988"/>
                  </a:lnTo>
                  <a:lnTo>
                    <a:pt x="591" y="1968"/>
                  </a:lnTo>
                  <a:lnTo>
                    <a:pt x="569" y="1948"/>
                  </a:lnTo>
                  <a:lnTo>
                    <a:pt x="546" y="1925"/>
                  </a:lnTo>
                  <a:close/>
                  <a:moveTo>
                    <a:pt x="216" y="1519"/>
                  </a:moveTo>
                  <a:lnTo>
                    <a:pt x="196" y="1497"/>
                  </a:lnTo>
                  <a:lnTo>
                    <a:pt x="177" y="1476"/>
                  </a:lnTo>
                  <a:lnTo>
                    <a:pt x="160" y="1457"/>
                  </a:lnTo>
                  <a:lnTo>
                    <a:pt x="146" y="1440"/>
                  </a:lnTo>
                  <a:lnTo>
                    <a:pt x="135" y="1424"/>
                  </a:lnTo>
                  <a:lnTo>
                    <a:pt x="126" y="1413"/>
                  </a:lnTo>
                  <a:lnTo>
                    <a:pt x="123" y="1408"/>
                  </a:lnTo>
                  <a:lnTo>
                    <a:pt x="122" y="1404"/>
                  </a:lnTo>
                  <a:lnTo>
                    <a:pt x="121" y="1402"/>
                  </a:lnTo>
                  <a:lnTo>
                    <a:pt x="121" y="1400"/>
                  </a:lnTo>
                  <a:lnTo>
                    <a:pt x="122" y="1400"/>
                  </a:lnTo>
                  <a:lnTo>
                    <a:pt x="124" y="1400"/>
                  </a:lnTo>
                  <a:lnTo>
                    <a:pt x="128" y="1402"/>
                  </a:lnTo>
                  <a:lnTo>
                    <a:pt x="132" y="1404"/>
                  </a:lnTo>
                  <a:lnTo>
                    <a:pt x="143" y="1412"/>
                  </a:lnTo>
                  <a:lnTo>
                    <a:pt x="156" y="1423"/>
                  </a:lnTo>
                  <a:lnTo>
                    <a:pt x="190" y="1456"/>
                  </a:lnTo>
                  <a:lnTo>
                    <a:pt x="230" y="1497"/>
                  </a:lnTo>
                  <a:lnTo>
                    <a:pt x="269" y="1539"/>
                  </a:lnTo>
                  <a:lnTo>
                    <a:pt x="300" y="1576"/>
                  </a:lnTo>
                  <a:lnTo>
                    <a:pt x="312" y="1591"/>
                  </a:lnTo>
                  <a:lnTo>
                    <a:pt x="320" y="1603"/>
                  </a:lnTo>
                  <a:lnTo>
                    <a:pt x="323" y="1607"/>
                  </a:lnTo>
                  <a:lnTo>
                    <a:pt x="325" y="1611"/>
                  </a:lnTo>
                  <a:lnTo>
                    <a:pt x="325" y="1613"/>
                  </a:lnTo>
                  <a:lnTo>
                    <a:pt x="325" y="1615"/>
                  </a:lnTo>
                  <a:lnTo>
                    <a:pt x="324" y="1615"/>
                  </a:lnTo>
                  <a:lnTo>
                    <a:pt x="322" y="1615"/>
                  </a:lnTo>
                  <a:lnTo>
                    <a:pt x="319" y="1614"/>
                  </a:lnTo>
                  <a:lnTo>
                    <a:pt x="314" y="1611"/>
                  </a:lnTo>
                  <a:lnTo>
                    <a:pt x="304" y="1604"/>
                  </a:lnTo>
                  <a:lnTo>
                    <a:pt x="291" y="1592"/>
                  </a:lnTo>
                  <a:lnTo>
                    <a:pt x="274" y="1578"/>
                  </a:lnTo>
                  <a:lnTo>
                    <a:pt x="256" y="1560"/>
                  </a:lnTo>
                  <a:lnTo>
                    <a:pt x="237" y="1541"/>
                  </a:lnTo>
                  <a:lnTo>
                    <a:pt x="216" y="1519"/>
                  </a:lnTo>
                  <a:close/>
                  <a:moveTo>
                    <a:pt x="508" y="1784"/>
                  </a:moveTo>
                  <a:lnTo>
                    <a:pt x="549" y="1828"/>
                  </a:lnTo>
                  <a:lnTo>
                    <a:pt x="581" y="1866"/>
                  </a:lnTo>
                  <a:lnTo>
                    <a:pt x="594" y="1882"/>
                  </a:lnTo>
                  <a:lnTo>
                    <a:pt x="603" y="1894"/>
                  </a:lnTo>
                  <a:lnTo>
                    <a:pt x="606" y="1898"/>
                  </a:lnTo>
                  <a:lnTo>
                    <a:pt x="607" y="1903"/>
                  </a:lnTo>
                  <a:lnTo>
                    <a:pt x="608" y="1906"/>
                  </a:lnTo>
                  <a:lnTo>
                    <a:pt x="608" y="1907"/>
                  </a:lnTo>
                  <a:lnTo>
                    <a:pt x="607" y="1908"/>
                  </a:lnTo>
                  <a:lnTo>
                    <a:pt x="605" y="1907"/>
                  </a:lnTo>
                  <a:lnTo>
                    <a:pt x="600" y="1906"/>
                  </a:lnTo>
                  <a:lnTo>
                    <a:pt x="596" y="1903"/>
                  </a:lnTo>
                  <a:lnTo>
                    <a:pt x="585" y="1895"/>
                  </a:lnTo>
                  <a:lnTo>
                    <a:pt x="571" y="1883"/>
                  </a:lnTo>
                  <a:lnTo>
                    <a:pt x="554" y="1868"/>
                  </a:lnTo>
                  <a:lnTo>
                    <a:pt x="536" y="1850"/>
                  </a:lnTo>
                  <a:lnTo>
                    <a:pt x="514" y="1830"/>
                  </a:lnTo>
                  <a:lnTo>
                    <a:pt x="492" y="1808"/>
                  </a:lnTo>
                  <a:lnTo>
                    <a:pt x="471" y="1785"/>
                  </a:lnTo>
                  <a:lnTo>
                    <a:pt x="450" y="1763"/>
                  </a:lnTo>
                  <a:lnTo>
                    <a:pt x="433" y="1743"/>
                  </a:lnTo>
                  <a:lnTo>
                    <a:pt x="418" y="1726"/>
                  </a:lnTo>
                  <a:lnTo>
                    <a:pt x="406" y="1709"/>
                  </a:lnTo>
                  <a:lnTo>
                    <a:pt x="396" y="1698"/>
                  </a:lnTo>
                  <a:lnTo>
                    <a:pt x="394" y="1692"/>
                  </a:lnTo>
                  <a:lnTo>
                    <a:pt x="392" y="1689"/>
                  </a:lnTo>
                  <a:lnTo>
                    <a:pt x="391" y="1686"/>
                  </a:lnTo>
                  <a:lnTo>
                    <a:pt x="391" y="1683"/>
                  </a:lnTo>
                  <a:lnTo>
                    <a:pt x="392" y="1683"/>
                  </a:lnTo>
                  <a:lnTo>
                    <a:pt x="395" y="1683"/>
                  </a:lnTo>
                  <a:lnTo>
                    <a:pt x="399" y="1686"/>
                  </a:lnTo>
                  <a:lnTo>
                    <a:pt x="403" y="1688"/>
                  </a:lnTo>
                  <a:lnTo>
                    <a:pt x="414" y="1696"/>
                  </a:lnTo>
                  <a:lnTo>
                    <a:pt x="428" y="1708"/>
                  </a:lnTo>
                  <a:lnTo>
                    <a:pt x="464" y="1742"/>
                  </a:lnTo>
                  <a:lnTo>
                    <a:pt x="508" y="1784"/>
                  </a:lnTo>
                  <a:close/>
                  <a:moveTo>
                    <a:pt x="187" y="1422"/>
                  </a:moveTo>
                  <a:lnTo>
                    <a:pt x="168" y="1401"/>
                  </a:lnTo>
                  <a:lnTo>
                    <a:pt x="149" y="1380"/>
                  </a:lnTo>
                  <a:lnTo>
                    <a:pt x="133" y="1362"/>
                  </a:lnTo>
                  <a:lnTo>
                    <a:pt x="120" y="1346"/>
                  </a:lnTo>
                  <a:lnTo>
                    <a:pt x="109" y="1331"/>
                  </a:lnTo>
                  <a:lnTo>
                    <a:pt x="102" y="1319"/>
                  </a:lnTo>
                  <a:lnTo>
                    <a:pt x="98" y="1314"/>
                  </a:lnTo>
                  <a:lnTo>
                    <a:pt x="97" y="1311"/>
                  </a:lnTo>
                  <a:lnTo>
                    <a:pt x="96" y="1308"/>
                  </a:lnTo>
                  <a:lnTo>
                    <a:pt x="96" y="1307"/>
                  </a:lnTo>
                  <a:lnTo>
                    <a:pt x="97" y="1306"/>
                  </a:lnTo>
                  <a:lnTo>
                    <a:pt x="99" y="1307"/>
                  </a:lnTo>
                  <a:lnTo>
                    <a:pt x="103" y="1308"/>
                  </a:lnTo>
                  <a:lnTo>
                    <a:pt x="107" y="1310"/>
                  </a:lnTo>
                  <a:lnTo>
                    <a:pt x="117" y="1318"/>
                  </a:lnTo>
                  <a:lnTo>
                    <a:pt x="130" y="1330"/>
                  </a:lnTo>
                  <a:lnTo>
                    <a:pt x="162" y="1360"/>
                  </a:lnTo>
                  <a:lnTo>
                    <a:pt x="201" y="1400"/>
                  </a:lnTo>
                  <a:lnTo>
                    <a:pt x="239" y="1441"/>
                  </a:lnTo>
                  <a:lnTo>
                    <a:pt x="268" y="1475"/>
                  </a:lnTo>
                  <a:lnTo>
                    <a:pt x="279" y="1490"/>
                  </a:lnTo>
                  <a:lnTo>
                    <a:pt x="286" y="1501"/>
                  </a:lnTo>
                  <a:lnTo>
                    <a:pt x="291" y="1510"/>
                  </a:lnTo>
                  <a:lnTo>
                    <a:pt x="292" y="1514"/>
                  </a:lnTo>
                  <a:lnTo>
                    <a:pt x="291" y="1514"/>
                  </a:lnTo>
                  <a:lnTo>
                    <a:pt x="288" y="1514"/>
                  </a:lnTo>
                  <a:lnTo>
                    <a:pt x="285" y="1513"/>
                  </a:lnTo>
                  <a:lnTo>
                    <a:pt x="281" y="1510"/>
                  </a:lnTo>
                  <a:lnTo>
                    <a:pt x="271" y="1502"/>
                  </a:lnTo>
                  <a:lnTo>
                    <a:pt x="258" y="1491"/>
                  </a:lnTo>
                  <a:lnTo>
                    <a:pt x="243" y="1477"/>
                  </a:lnTo>
                  <a:lnTo>
                    <a:pt x="226" y="1461"/>
                  </a:lnTo>
                  <a:lnTo>
                    <a:pt x="206" y="1443"/>
                  </a:lnTo>
                  <a:lnTo>
                    <a:pt x="187" y="1422"/>
                  </a:lnTo>
                  <a:close/>
                  <a:moveTo>
                    <a:pt x="451" y="1700"/>
                  </a:moveTo>
                  <a:lnTo>
                    <a:pt x="431" y="1678"/>
                  </a:lnTo>
                  <a:lnTo>
                    <a:pt x="411" y="1658"/>
                  </a:lnTo>
                  <a:lnTo>
                    <a:pt x="394" y="1638"/>
                  </a:lnTo>
                  <a:lnTo>
                    <a:pt x="380" y="1620"/>
                  </a:lnTo>
                  <a:lnTo>
                    <a:pt x="368" y="1606"/>
                  </a:lnTo>
                  <a:lnTo>
                    <a:pt x="361" y="1594"/>
                  </a:lnTo>
                  <a:lnTo>
                    <a:pt x="358" y="1589"/>
                  </a:lnTo>
                  <a:lnTo>
                    <a:pt x="355" y="1585"/>
                  </a:lnTo>
                  <a:lnTo>
                    <a:pt x="355" y="1582"/>
                  </a:lnTo>
                  <a:lnTo>
                    <a:pt x="355" y="1580"/>
                  </a:lnTo>
                  <a:lnTo>
                    <a:pt x="356" y="1580"/>
                  </a:lnTo>
                  <a:lnTo>
                    <a:pt x="359" y="1580"/>
                  </a:lnTo>
                  <a:lnTo>
                    <a:pt x="362" y="1582"/>
                  </a:lnTo>
                  <a:lnTo>
                    <a:pt x="366" y="1584"/>
                  </a:lnTo>
                  <a:lnTo>
                    <a:pt x="377" y="1592"/>
                  </a:lnTo>
                  <a:lnTo>
                    <a:pt x="391" y="1604"/>
                  </a:lnTo>
                  <a:lnTo>
                    <a:pt x="424" y="1635"/>
                  </a:lnTo>
                  <a:lnTo>
                    <a:pt x="465" y="1676"/>
                  </a:lnTo>
                  <a:lnTo>
                    <a:pt x="505" y="1719"/>
                  </a:lnTo>
                  <a:lnTo>
                    <a:pt x="537" y="1756"/>
                  </a:lnTo>
                  <a:lnTo>
                    <a:pt x="549" y="1771"/>
                  </a:lnTo>
                  <a:lnTo>
                    <a:pt x="557" y="1783"/>
                  </a:lnTo>
                  <a:lnTo>
                    <a:pt x="560" y="1787"/>
                  </a:lnTo>
                  <a:lnTo>
                    <a:pt x="562" y="1790"/>
                  </a:lnTo>
                  <a:lnTo>
                    <a:pt x="563" y="1794"/>
                  </a:lnTo>
                  <a:lnTo>
                    <a:pt x="563" y="1796"/>
                  </a:lnTo>
                  <a:lnTo>
                    <a:pt x="562" y="1796"/>
                  </a:lnTo>
                  <a:lnTo>
                    <a:pt x="559" y="1796"/>
                  </a:lnTo>
                  <a:lnTo>
                    <a:pt x="556" y="1795"/>
                  </a:lnTo>
                  <a:lnTo>
                    <a:pt x="552" y="1791"/>
                  </a:lnTo>
                  <a:lnTo>
                    <a:pt x="541" y="1784"/>
                  </a:lnTo>
                  <a:lnTo>
                    <a:pt x="527" y="1772"/>
                  </a:lnTo>
                  <a:lnTo>
                    <a:pt x="511" y="1758"/>
                  </a:lnTo>
                  <a:lnTo>
                    <a:pt x="492" y="1741"/>
                  </a:lnTo>
                  <a:lnTo>
                    <a:pt x="472" y="1721"/>
                  </a:lnTo>
                  <a:lnTo>
                    <a:pt x="451" y="1700"/>
                  </a:lnTo>
                  <a:close/>
                  <a:moveTo>
                    <a:pt x="170" y="1333"/>
                  </a:moveTo>
                  <a:lnTo>
                    <a:pt x="151" y="1312"/>
                  </a:lnTo>
                  <a:lnTo>
                    <a:pt x="134" y="1293"/>
                  </a:lnTo>
                  <a:lnTo>
                    <a:pt x="118" y="1276"/>
                  </a:lnTo>
                  <a:lnTo>
                    <a:pt x="105" y="1259"/>
                  </a:lnTo>
                  <a:lnTo>
                    <a:pt x="95" y="1245"/>
                  </a:lnTo>
                  <a:lnTo>
                    <a:pt x="88" y="1235"/>
                  </a:lnTo>
                  <a:lnTo>
                    <a:pt x="85" y="1229"/>
                  </a:lnTo>
                  <a:lnTo>
                    <a:pt x="83" y="1226"/>
                  </a:lnTo>
                  <a:lnTo>
                    <a:pt x="82" y="1224"/>
                  </a:lnTo>
                  <a:lnTo>
                    <a:pt x="83" y="1222"/>
                  </a:lnTo>
                  <a:lnTo>
                    <a:pt x="84" y="1222"/>
                  </a:lnTo>
                  <a:lnTo>
                    <a:pt x="87" y="1222"/>
                  </a:lnTo>
                  <a:lnTo>
                    <a:pt x="90" y="1223"/>
                  </a:lnTo>
                  <a:lnTo>
                    <a:pt x="93" y="1225"/>
                  </a:lnTo>
                  <a:lnTo>
                    <a:pt x="103" y="1232"/>
                  </a:lnTo>
                  <a:lnTo>
                    <a:pt x="116" y="1243"/>
                  </a:lnTo>
                  <a:lnTo>
                    <a:pt x="146" y="1272"/>
                  </a:lnTo>
                  <a:lnTo>
                    <a:pt x="184" y="1310"/>
                  </a:lnTo>
                  <a:lnTo>
                    <a:pt x="219" y="1350"/>
                  </a:lnTo>
                  <a:lnTo>
                    <a:pt x="247" y="1385"/>
                  </a:lnTo>
                  <a:lnTo>
                    <a:pt x="258" y="1397"/>
                  </a:lnTo>
                  <a:lnTo>
                    <a:pt x="266" y="1409"/>
                  </a:lnTo>
                  <a:lnTo>
                    <a:pt x="268" y="1414"/>
                  </a:lnTo>
                  <a:lnTo>
                    <a:pt x="270" y="1417"/>
                  </a:lnTo>
                  <a:lnTo>
                    <a:pt x="270" y="1420"/>
                  </a:lnTo>
                  <a:lnTo>
                    <a:pt x="270" y="1421"/>
                  </a:lnTo>
                  <a:lnTo>
                    <a:pt x="269" y="1422"/>
                  </a:lnTo>
                  <a:lnTo>
                    <a:pt x="267" y="1421"/>
                  </a:lnTo>
                  <a:lnTo>
                    <a:pt x="264" y="1420"/>
                  </a:lnTo>
                  <a:lnTo>
                    <a:pt x="260" y="1418"/>
                  </a:lnTo>
                  <a:lnTo>
                    <a:pt x="251" y="1410"/>
                  </a:lnTo>
                  <a:lnTo>
                    <a:pt x="238" y="1400"/>
                  </a:lnTo>
                  <a:lnTo>
                    <a:pt x="206" y="1371"/>
                  </a:lnTo>
                  <a:lnTo>
                    <a:pt x="170" y="1333"/>
                  </a:lnTo>
                  <a:close/>
                  <a:moveTo>
                    <a:pt x="422" y="1600"/>
                  </a:moveTo>
                  <a:lnTo>
                    <a:pt x="403" y="1580"/>
                  </a:lnTo>
                  <a:lnTo>
                    <a:pt x="384" y="1559"/>
                  </a:lnTo>
                  <a:lnTo>
                    <a:pt x="368" y="1541"/>
                  </a:lnTo>
                  <a:lnTo>
                    <a:pt x="354" y="1524"/>
                  </a:lnTo>
                  <a:lnTo>
                    <a:pt x="343" y="1510"/>
                  </a:lnTo>
                  <a:lnTo>
                    <a:pt x="335" y="1498"/>
                  </a:lnTo>
                  <a:lnTo>
                    <a:pt x="333" y="1494"/>
                  </a:lnTo>
                  <a:lnTo>
                    <a:pt x="331" y="1489"/>
                  </a:lnTo>
                  <a:lnTo>
                    <a:pt x="331" y="1487"/>
                  </a:lnTo>
                  <a:lnTo>
                    <a:pt x="331" y="1485"/>
                  </a:lnTo>
                  <a:lnTo>
                    <a:pt x="332" y="1485"/>
                  </a:lnTo>
                  <a:lnTo>
                    <a:pt x="334" y="1485"/>
                  </a:lnTo>
                  <a:lnTo>
                    <a:pt x="337" y="1486"/>
                  </a:lnTo>
                  <a:lnTo>
                    <a:pt x="341" y="1488"/>
                  </a:lnTo>
                  <a:lnTo>
                    <a:pt x="352" y="1496"/>
                  </a:lnTo>
                  <a:lnTo>
                    <a:pt x="365" y="1506"/>
                  </a:lnTo>
                  <a:lnTo>
                    <a:pt x="380" y="1521"/>
                  </a:lnTo>
                  <a:lnTo>
                    <a:pt x="399" y="1538"/>
                  </a:lnTo>
                  <a:lnTo>
                    <a:pt x="417" y="1556"/>
                  </a:lnTo>
                  <a:lnTo>
                    <a:pt x="437" y="1577"/>
                  </a:lnTo>
                  <a:lnTo>
                    <a:pt x="475" y="1618"/>
                  </a:lnTo>
                  <a:lnTo>
                    <a:pt x="505" y="1653"/>
                  </a:lnTo>
                  <a:lnTo>
                    <a:pt x="516" y="1667"/>
                  </a:lnTo>
                  <a:lnTo>
                    <a:pt x="524" y="1679"/>
                  </a:lnTo>
                  <a:lnTo>
                    <a:pt x="527" y="1683"/>
                  </a:lnTo>
                  <a:lnTo>
                    <a:pt x="528" y="1688"/>
                  </a:lnTo>
                  <a:lnTo>
                    <a:pt x="529" y="1690"/>
                  </a:lnTo>
                  <a:lnTo>
                    <a:pt x="529" y="1692"/>
                  </a:lnTo>
                  <a:lnTo>
                    <a:pt x="528" y="1692"/>
                  </a:lnTo>
                  <a:lnTo>
                    <a:pt x="526" y="1692"/>
                  </a:lnTo>
                  <a:lnTo>
                    <a:pt x="523" y="1691"/>
                  </a:lnTo>
                  <a:lnTo>
                    <a:pt x="518" y="1689"/>
                  </a:lnTo>
                  <a:lnTo>
                    <a:pt x="508" y="1681"/>
                  </a:lnTo>
                  <a:lnTo>
                    <a:pt x="495" y="1671"/>
                  </a:lnTo>
                  <a:lnTo>
                    <a:pt x="479" y="1656"/>
                  </a:lnTo>
                  <a:lnTo>
                    <a:pt x="461" y="1640"/>
                  </a:lnTo>
                  <a:lnTo>
                    <a:pt x="443" y="1621"/>
                  </a:lnTo>
                  <a:lnTo>
                    <a:pt x="422" y="1600"/>
                  </a:lnTo>
                  <a:close/>
                  <a:moveTo>
                    <a:pt x="259" y="1337"/>
                  </a:moveTo>
                  <a:lnTo>
                    <a:pt x="258" y="1337"/>
                  </a:lnTo>
                  <a:lnTo>
                    <a:pt x="256" y="1337"/>
                  </a:lnTo>
                  <a:lnTo>
                    <a:pt x="254" y="1336"/>
                  </a:lnTo>
                  <a:lnTo>
                    <a:pt x="250" y="1334"/>
                  </a:lnTo>
                  <a:lnTo>
                    <a:pt x="241" y="1326"/>
                  </a:lnTo>
                  <a:lnTo>
                    <a:pt x="229" y="1317"/>
                  </a:lnTo>
                  <a:lnTo>
                    <a:pt x="214" y="1304"/>
                  </a:lnTo>
                  <a:lnTo>
                    <a:pt x="199" y="1288"/>
                  </a:lnTo>
                  <a:lnTo>
                    <a:pt x="182" y="1271"/>
                  </a:lnTo>
                  <a:lnTo>
                    <a:pt x="163" y="1252"/>
                  </a:lnTo>
                  <a:lnTo>
                    <a:pt x="145" y="1232"/>
                  </a:lnTo>
                  <a:lnTo>
                    <a:pt x="129" y="1214"/>
                  </a:lnTo>
                  <a:lnTo>
                    <a:pt x="115" y="1197"/>
                  </a:lnTo>
                  <a:lnTo>
                    <a:pt x="102" y="1181"/>
                  </a:lnTo>
                  <a:lnTo>
                    <a:pt x="92" y="1168"/>
                  </a:lnTo>
                  <a:lnTo>
                    <a:pt x="84" y="1157"/>
                  </a:lnTo>
                  <a:lnTo>
                    <a:pt x="81" y="1149"/>
                  </a:lnTo>
                  <a:lnTo>
                    <a:pt x="80" y="1145"/>
                  </a:lnTo>
                  <a:lnTo>
                    <a:pt x="81" y="1144"/>
                  </a:lnTo>
                  <a:lnTo>
                    <a:pt x="83" y="1144"/>
                  </a:lnTo>
                  <a:lnTo>
                    <a:pt x="87" y="1146"/>
                  </a:lnTo>
                  <a:lnTo>
                    <a:pt x="90" y="1148"/>
                  </a:lnTo>
                  <a:lnTo>
                    <a:pt x="99" y="1155"/>
                  </a:lnTo>
                  <a:lnTo>
                    <a:pt x="111" y="1164"/>
                  </a:lnTo>
                  <a:lnTo>
                    <a:pt x="142" y="1192"/>
                  </a:lnTo>
                  <a:lnTo>
                    <a:pt x="177" y="1229"/>
                  </a:lnTo>
                  <a:lnTo>
                    <a:pt x="212" y="1268"/>
                  </a:lnTo>
                  <a:lnTo>
                    <a:pt x="239" y="1300"/>
                  </a:lnTo>
                  <a:lnTo>
                    <a:pt x="248" y="1313"/>
                  </a:lnTo>
                  <a:lnTo>
                    <a:pt x="255" y="1324"/>
                  </a:lnTo>
                  <a:lnTo>
                    <a:pt x="259" y="1333"/>
                  </a:lnTo>
                  <a:lnTo>
                    <a:pt x="259" y="1337"/>
                  </a:lnTo>
                  <a:close/>
                  <a:moveTo>
                    <a:pt x="406" y="1510"/>
                  </a:moveTo>
                  <a:lnTo>
                    <a:pt x="387" y="1489"/>
                  </a:lnTo>
                  <a:lnTo>
                    <a:pt x="369" y="1470"/>
                  </a:lnTo>
                  <a:lnTo>
                    <a:pt x="353" y="1451"/>
                  </a:lnTo>
                  <a:lnTo>
                    <a:pt x="340" y="1435"/>
                  </a:lnTo>
                  <a:lnTo>
                    <a:pt x="329" y="1421"/>
                  </a:lnTo>
                  <a:lnTo>
                    <a:pt x="322" y="1410"/>
                  </a:lnTo>
                  <a:lnTo>
                    <a:pt x="320" y="1406"/>
                  </a:lnTo>
                  <a:lnTo>
                    <a:pt x="319" y="1403"/>
                  </a:lnTo>
                  <a:lnTo>
                    <a:pt x="318" y="1400"/>
                  </a:lnTo>
                  <a:lnTo>
                    <a:pt x="318" y="1399"/>
                  </a:lnTo>
                  <a:lnTo>
                    <a:pt x="319" y="1397"/>
                  </a:lnTo>
                  <a:lnTo>
                    <a:pt x="321" y="1397"/>
                  </a:lnTo>
                  <a:lnTo>
                    <a:pt x="324" y="1399"/>
                  </a:lnTo>
                  <a:lnTo>
                    <a:pt x="328" y="1401"/>
                  </a:lnTo>
                  <a:lnTo>
                    <a:pt x="338" y="1408"/>
                  </a:lnTo>
                  <a:lnTo>
                    <a:pt x="351" y="1419"/>
                  </a:lnTo>
                  <a:lnTo>
                    <a:pt x="382" y="1448"/>
                  </a:lnTo>
                  <a:lnTo>
                    <a:pt x="420" y="1486"/>
                  </a:lnTo>
                  <a:lnTo>
                    <a:pt x="457" y="1526"/>
                  </a:lnTo>
                  <a:lnTo>
                    <a:pt x="486" y="1559"/>
                  </a:lnTo>
                  <a:lnTo>
                    <a:pt x="496" y="1573"/>
                  </a:lnTo>
                  <a:lnTo>
                    <a:pt x="503" y="1585"/>
                  </a:lnTo>
                  <a:lnTo>
                    <a:pt x="506" y="1590"/>
                  </a:lnTo>
                  <a:lnTo>
                    <a:pt x="508" y="1593"/>
                  </a:lnTo>
                  <a:lnTo>
                    <a:pt x="509" y="1596"/>
                  </a:lnTo>
                  <a:lnTo>
                    <a:pt x="509" y="1597"/>
                  </a:lnTo>
                  <a:lnTo>
                    <a:pt x="506" y="1598"/>
                  </a:lnTo>
                  <a:lnTo>
                    <a:pt x="504" y="1598"/>
                  </a:lnTo>
                  <a:lnTo>
                    <a:pt x="502" y="1596"/>
                  </a:lnTo>
                  <a:lnTo>
                    <a:pt x="498" y="1594"/>
                  </a:lnTo>
                  <a:lnTo>
                    <a:pt x="488" y="1587"/>
                  </a:lnTo>
                  <a:lnTo>
                    <a:pt x="475" y="1577"/>
                  </a:lnTo>
                  <a:lnTo>
                    <a:pt x="460" y="1564"/>
                  </a:lnTo>
                  <a:lnTo>
                    <a:pt x="444" y="1548"/>
                  </a:lnTo>
                  <a:lnTo>
                    <a:pt x="426" y="1529"/>
                  </a:lnTo>
                  <a:lnTo>
                    <a:pt x="406" y="1510"/>
                  </a:lnTo>
                  <a:close/>
                  <a:moveTo>
                    <a:pt x="182" y="1156"/>
                  </a:moveTo>
                  <a:lnTo>
                    <a:pt x="215" y="1194"/>
                  </a:lnTo>
                  <a:lnTo>
                    <a:pt x="241" y="1225"/>
                  </a:lnTo>
                  <a:lnTo>
                    <a:pt x="250" y="1238"/>
                  </a:lnTo>
                  <a:lnTo>
                    <a:pt x="257" y="1249"/>
                  </a:lnTo>
                  <a:lnTo>
                    <a:pt x="260" y="1256"/>
                  </a:lnTo>
                  <a:lnTo>
                    <a:pt x="260" y="1259"/>
                  </a:lnTo>
                  <a:lnTo>
                    <a:pt x="259" y="1260"/>
                  </a:lnTo>
                  <a:lnTo>
                    <a:pt x="257" y="1260"/>
                  </a:lnTo>
                  <a:lnTo>
                    <a:pt x="255" y="1259"/>
                  </a:lnTo>
                  <a:lnTo>
                    <a:pt x="252" y="1257"/>
                  </a:lnTo>
                  <a:lnTo>
                    <a:pt x="242" y="1251"/>
                  </a:lnTo>
                  <a:lnTo>
                    <a:pt x="230" y="1241"/>
                  </a:lnTo>
                  <a:lnTo>
                    <a:pt x="217" y="1229"/>
                  </a:lnTo>
                  <a:lnTo>
                    <a:pt x="202" y="1214"/>
                  </a:lnTo>
                  <a:lnTo>
                    <a:pt x="185" y="1198"/>
                  </a:lnTo>
                  <a:lnTo>
                    <a:pt x="168" y="1178"/>
                  </a:lnTo>
                  <a:lnTo>
                    <a:pt x="150" y="1160"/>
                  </a:lnTo>
                  <a:lnTo>
                    <a:pt x="135" y="1142"/>
                  </a:lnTo>
                  <a:lnTo>
                    <a:pt x="121" y="1126"/>
                  </a:lnTo>
                  <a:lnTo>
                    <a:pt x="109" y="1110"/>
                  </a:lnTo>
                  <a:lnTo>
                    <a:pt x="99" y="1097"/>
                  </a:lnTo>
                  <a:lnTo>
                    <a:pt x="93" y="1087"/>
                  </a:lnTo>
                  <a:lnTo>
                    <a:pt x="89" y="1079"/>
                  </a:lnTo>
                  <a:lnTo>
                    <a:pt x="89" y="1075"/>
                  </a:lnTo>
                  <a:lnTo>
                    <a:pt x="90" y="1075"/>
                  </a:lnTo>
                  <a:lnTo>
                    <a:pt x="92" y="1075"/>
                  </a:lnTo>
                  <a:lnTo>
                    <a:pt x="95" y="1076"/>
                  </a:lnTo>
                  <a:lnTo>
                    <a:pt x="98" y="1078"/>
                  </a:lnTo>
                  <a:lnTo>
                    <a:pt x="107" y="1085"/>
                  </a:lnTo>
                  <a:lnTo>
                    <a:pt x="119" y="1094"/>
                  </a:lnTo>
                  <a:lnTo>
                    <a:pt x="148" y="1121"/>
                  </a:lnTo>
                  <a:lnTo>
                    <a:pt x="182" y="1156"/>
                  </a:lnTo>
                  <a:close/>
                  <a:moveTo>
                    <a:pt x="498" y="1511"/>
                  </a:moveTo>
                  <a:lnTo>
                    <a:pt x="497" y="1511"/>
                  </a:lnTo>
                  <a:lnTo>
                    <a:pt x="495" y="1511"/>
                  </a:lnTo>
                  <a:lnTo>
                    <a:pt x="492" y="1510"/>
                  </a:lnTo>
                  <a:lnTo>
                    <a:pt x="488" y="1508"/>
                  </a:lnTo>
                  <a:lnTo>
                    <a:pt x="478" y="1501"/>
                  </a:lnTo>
                  <a:lnTo>
                    <a:pt x="467" y="1490"/>
                  </a:lnTo>
                  <a:lnTo>
                    <a:pt x="452" y="1478"/>
                  </a:lnTo>
                  <a:lnTo>
                    <a:pt x="436" y="1463"/>
                  </a:lnTo>
                  <a:lnTo>
                    <a:pt x="418" y="1445"/>
                  </a:lnTo>
                  <a:lnTo>
                    <a:pt x="400" y="1427"/>
                  </a:lnTo>
                  <a:lnTo>
                    <a:pt x="365" y="1388"/>
                  </a:lnTo>
                  <a:lnTo>
                    <a:pt x="338" y="1355"/>
                  </a:lnTo>
                  <a:lnTo>
                    <a:pt x="327" y="1341"/>
                  </a:lnTo>
                  <a:lnTo>
                    <a:pt x="321" y="1331"/>
                  </a:lnTo>
                  <a:lnTo>
                    <a:pt x="318" y="1326"/>
                  </a:lnTo>
                  <a:lnTo>
                    <a:pt x="316" y="1323"/>
                  </a:lnTo>
                  <a:lnTo>
                    <a:pt x="315" y="1321"/>
                  </a:lnTo>
                  <a:lnTo>
                    <a:pt x="316" y="1319"/>
                  </a:lnTo>
                  <a:lnTo>
                    <a:pt x="318" y="1318"/>
                  </a:lnTo>
                  <a:lnTo>
                    <a:pt x="320" y="1319"/>
                  </a:lnTo>
                  <a:lnTo>
                    <a:pt x="322" y="1320"/>
                  </a:lnTo>
                  <a:lnTo>
                    <a:pt x="326" y="1322"/>
                  </a:lnTo>
                  <a:lnTo>
                    <a:pt x="336" y="1328"/>
                  </a:lnTo>
                  <a:lnTo>
                    <a:pt x="348" y="1338"/>
                  </a:lnTo>
                  <a:lnTo>
                    <a:pt x="362" y="1351"/>
                  </a:lnTo>
                  <a:lnTo>
                    <a:pt x="378" y="1366"/>
                  </a:lnTo>
                  <a:lnTo>
                    <a:pt x="396" y="1383"/>
                  </a:lnTo>
                  <a:lnTo>
                    <a:pt x="415" y="1403"/>
                  </a:lnTo>
                  <a:lnTo>
                    <a:pt x="449" y="1441"/>
                  </a:lnTo>
                  <a:lnTo>
                    <a:pt x="477" y="1474"/>
                  </a:lnTo>
                  <a:lnTo>
                    <a:pt x="487" y="1487"/>
                  </a:lnTo>
                  <a:lnTo>
                    <a:pt x="495" y="1498"/>
                  </a:lnTo>
                  <a:lnTo>
                    <a:pt x="497" y="1502"/>
                  </a:lnTo>
                  <a:lnTo>
                    <a:pt x="498" y="1506"/>
                  </a:lnTo>
                  <a:lnTo>
                    <a:pt x="499" y="1509"/>
                  </a:lnTo>
                  <a:lnTo>
                    <a:pt x="498" y="1511"/>
                  </a:lnTo>
                  <a:close/>
                  <a:moveTo>
                    <a:pt x="197" y="1090"/>
                  </a:moveTo>
                  <a:lnTo>
                    <a:pt x="228" y="1126"/>
                  </a:lnTo>
                  <a:lnTo>
                    <a:pt x="253" y="1157"/>
                  </a:lnTo>
                  <a:lnTo>
                    <a:pt x="263" y="1169"/>
                  </a:lnTo>
                  <a:lnTo>
                    <a:pt x="269" y="1178"/>
                  </a:lnTo>
                  <a:lnTo>
                    <a:pt x="272" y="1186"/>
                  </a:lnTo>
                  <a:lnTo>
                    <a:pt x="272" y="1190"/>
                  </a:lnTo>
                  <a:lnTo>
                    <a:pt x="271" y="1191"/>
                  </a:lnTo>
                  <a:lnTo>
                    <a:pt x="269" y="1190"/>
                  </a:lnTo>
                  <a:lnTo>
                    <a:pt x="267" y="1189"/>
                  </a:lnTo>
                  <a:lnTo>
                    <a:pt x="264" y="1187"/>
                  </a:lnTo>
                  <a:lnTo>
                    <a:pt x="254" y="1182"/>
                  </a:lnTo>
                  <a:lnTo>
                    <a:pt x="243" y="1172"/>
                  </a:lnTo>
                  <a:lnTo>
                    <a:pt x="230" y="1160"/>
                  </a:lnTo>
                  <a:lnTo>
                    <a:pt x="216" y="1146"/>
                  </a:lnTo>
                  <a:lnTo>
                    <a:pt x="200" y="1130"/>
                  </a:lnTo>
                  <a:lnTo>
                    <a:pt x="183" y="1113"/>
                  </a:lnTo>
                  <a:lnTo>
                    <a:pt x="166" y="1094"/>
                  </a:lnTo>
                  <a:lnTo>
                    <a:pt x="151" y="1077"/>
                  </a:lnTo>
                  <a:lnTo>
                    <a:pt x="138" y="1061"/>
                  </a:lnTo>
                  <a:lnTo>
                    <a:pt x="126" y="1047"/>
                  </a:lnTo>
                  <a:lnTo>
                    <a:pt x="118" y="1034"/>
                  </a:lnTo>
                  <a:lnTo>
                    <a:pt x="111" y="1024"/>
                  </a:lnTo>
                  <a:lnTo>
                    <a:pt x="108" y="1017"/>
                  </a:lnTo>
                  <a:lnTo>
                    <a:pt x="108" y="1013"/>
                  </a:lnTo>
                  <a:lnTo>
                    <a:pt x="109" y="1012"/>
                  </a:lnTo>
                  <a:lnTo>
                    <a:pt x="111" y="1012"/>
                  </a:lnTo>
                  <a:lnTo>
                    <a:pt x="114" y="1013"/>
                  </a:lnTo>
                  <a:lnTo>
                    <a:pt x="117" y="1015"/>
                  </a:lnTo>
                  <a:lnTo>
                    <a:pt x="125" y="1022"/>
                  </a:lnTo>
                  <a:lnTo>
                    <a:pt x="137" y="1031"/>
                  </a:lnTo>
                  <a:lnTo>
                    <a:pt x="164" y="1056"/>
                  </a:lnTo>
                  <a:lnTo>
                    <a:pt x="197" y="1090"/>
                  </a:lnTo>
                  <a:close/>
                  <a:moveTo>
                    <a:pt x="500" y="1431"/>
                  </a:moveTo>
                  <a:lnTo>
                    <a:pt x="499" y="1432"/>
                  </a:lnTo>
                  <a:lnTo>
                    <a:pt x="497" y="1432"/>
                  </a:lnTo>
                  <a:lnTo>
                    <a:pt x="495" y="1431"/>
                  </a:lnTo>
                  <a:lnTo>
                    <a:pt x="490" y="1429"/>
                  </a:lnTo>
                  <a:lnTo>
                    <a:pt x="482" y="1422"/>
                  </a:lnTo>
                  <a:lnTo>
                    <a:pt x="470" y="1413"/>
                  </a:lnTo>
                  <a:lnTo>
                    <a:pt x="456" y="1401"/>
                  </a:lnTo>
                  <a:lnTo>
                    <a:pt x="440" y="1387"/>
                  </a:lnTo>
                  <a:lnTo>
                    <a:pt x="423" y="1369"/>
                  </a:lnTo>
                  <a:lnTo>
                    <a:pt x="405" y="1351"/>
                  </a:lnTo>
                  <a:lnTo>
                    <a:pt x="388" y="1333"/>
                  </a:lnTo>
                  <a:lnTo>
                    <a:pt x="372" y="1314"/>
                  </a:lnTo>
                  <a:lnTo>
                    <a:pt x="358" y="1297"/>
                  </a:lnTo>
                  <a:lnTo>
                    <a:pt x="346" y="1282"/>
                  </a:lnTo>
                  <a:lnTo>
                    <a:pt x="336" y="1269"/>
                  </a:lnTo>
                  <a:lnTo>
                    <a:pt x="329" y="1258"/>
                  </a:lnTo>
                  <a:lnTo>
                    <a:pt x="327" y="1254"/>
                  </a:lnTo>
                  <a:lnTo>
                    <a:pt x="326" y="1251"/>
                  </a:lnTo>
                  <a:lnTo>
                    <a:pt x="325" y="1249"/>
                  </a:lnTo>
                  <a:lnTo>
                    <a:pt x="325" y="1246"/>
                  </a:lnTo>
                  <a:lnTo>
                    <a:pt x="326" y="1246"/>
                  </a:lnTo>
                  <a:lnTo>
                    <a:pt x="328" y="1246"/>
                  </a:lnTo>
                  <a:lnTo>
                    <a:pt x="332" y="1247"/>
                  </a:lnTo>
                  <a:lnTo>
                    <a:pt x="335" y="1250"/>
                  </a:lnTo>
                  <a:lnTo>
                    <a:pt x="345" y="1256"/>
                  </a:lnTo>
                  <a:lnTo>
                    <a:pt x="356" y="1266"/>
                  </a:lnTo>
                  <a:lnTo>
                    <a:pt x="386" y="1292"/>
                  </a:lnTo>
                  <a:lnTo>
                    <a:pt x="420" y="1327"/>
                  </a:lnTo>
                  <a:lnTo>
                    <a:pt x="454" y="1364"/>
                  </a:lnTo>
                  <a:lnTo>
                    <a:pt x="481" y="1396"/>
                  </a:lnTo>
                  <a:lnTo>
                    <a:pt x="489" y="1409"/>
                  </a:lnTo>
                  <a:lnTo>
                    <a:pt x="497" y="1419"/>
                  </a:lnTo>
                  <a:lnTo>
                    <a:pt x="500" y="1427"/>
                  </a:lnTo>
                  <a:lnTo>
                    <a:pt x="500" y="1431"/>
                  </a:lnTo>
                  <a:close/>
                  <a:moveTo>
                    <a:pt x="223" y="1032"/>
                  </a:moveTo>
                  <a:lnTo>
                    <a:pt x="253" y="1065"/>
                  </a:lnTo>
                  <a:lnTo>
                    <a:pt x="277" y="1094"/>
                  </a:lnTo>
                  <a:lnTo>
                    <a:pt x="285" y="1107"/>
                  </a:lnTo>
                  <a:lnTo>
                    <a:pt x="291" y="1117"/>
                  </a:lnTo>
                  <a:lnTo>
                    <a:pt x="295" y="1123"/>
                  </a:lnTo>
                  <a:lnTo>
                    <a:pt x="295" y="1128"/>
                  </a:lnTo>
                  <a:lnTo>
                    <a:pt x="294" y="1129"/>
                  </a:lnTo>
                  <a:lnTo>
                    <a:pt x="292" y="1128"/>
                  </a:lnTo>
                  <a:lnTo>
                    <a:pt x="289" y="1127"/>
                  </a:lnTo>
                  <a:lnTo>
                    <a:pt x="285" y="1126"/>
                  </a:lnTo>
                  <a:lnTo>
                    <a:pt x="278" y="1119"/>
                  </a:lnTo>
                  <a:lnTo>
                    <a:pt x="267" y="1110"/>
                  </a:lnTo>
                  <a:lnTo>
                    <a:pt x="254" y="1100"/>
                  </a:lnTo>
                  <a:lnTo>
                    <a:pt x="240" y="1086"/>
                  </a:lnTo>
                  <a:lnTo>
                    <a:pt x="225" y="1070"/>
                  </a:lnTo>
                  <a:lnTo>
                    <a:pt x="209" y="1054"/>
                  </a:lnTo>
                  <a:lnTo>
                    <a:pt x="192" y="1036"/>
                  </a:lnTo>
                  <a:lnTo>
                    <a:pt x="178" y="1020"/>
                  </a:lnTo>
                  <a:lnTo>
                    <a:pt x="165" y="1005"/>
                  </a:lnTo>
                  <a:lnTo>
                    <a:pt x="155" y="991"/>
                  </a:lnTo>
                  <a:lnTo>
                    <a:pt x="146" y="978"/>
                  </a:lnTo>
                  <a:lnTo>
                    <a:pt x="141" y="968"/>
                  </a:lnTo>
                  <a:lnTo>
                    <a:pt x="137" y="961"/>
                  </a:lnTo>
                  <a:lnTo>
                    <a:pt x="137" y="957"/>
                  </a:lnTo>
                  <a:lnTo>
                    <a:pt x="138" y="956"/>
                  </a:lnTo>
                  <a:lnTo>
                    <a:pt x="139" y="957"/>
                  </a:lnTo>
                  <a:lnTo>
                    <a:pt x="143" y="958"/>
                  </a:lnTo>
                  <a:lnTo>
                    <a:pt x="146" y="959"/>
                  </a:lnTo>
                  <a:lnTo>
                    <a:pt x="155" y="966"/>
                  </a:lnTo>
                  <a:lnTo>
                    <a:pt x="164" y="974"/>
                  </a:lnTo>
                  <a:lnTo>
                    <a:pt x="191" y="999"/>
                  </a:lnTo>
                  <a:lnTo>
                    <a:pt x="223" y="1032"/>
                  </a:lnTo>
                  <a:close/>
                  <a:moveTo>
                    <a:pt x="513" y="1360"/>
                  </a:moveTo>
                  <a:lnTo>
                    <a:pt x="512" y="1360"/>
                  </a:lnTo>
                  <a:lnTo>
                    <a:pt x="510" y="1360"/>
                  </a:lnTo>
                  <a:lnTo>
                    <a:pt x="508" y="1359"/>
                  </a:lnTo>
                  <a:lnTo>
                    <a:pt x="504" y="1356"/>
                  </a:lnTo>
                  <a:lnTo>
                    <a:pt x="495" y="1351"/>
                  </a:lnTo>
                  <a:lnTo>
                    <a:pt x="484" y="1341"/>
                  </a:lnTo>
                  <a:lnTo>
                    <a:pt x="470" y="1331"/>
                  </a:lnTo>
                  <a:lnTo>
                    <a:pt x="456" y="1317"/>
                  </a:lnTo>
                  <a:lnTo>
                    <a:pt x="438" y="1300"/>
                  </a:lnTo>
                  <a:lnTo>
                    <a:pt x="422" y="1282"/>
                  </a:lnTo>
                  <a:lnTo>
                    <a:pt x="405" y="1265"/>
                  </a:lnTo>
                  <a:lnTo>
                    <a:pt x="390" y="1247"/>
                  </a:lnTo>
                  <a:lnTo>
                    <a:pt x="377" y="1231"/>
                  </a:lnTo>
                  <a:lnTo>
                    <a:pt x="365" y="1216"/>
                  </a:lnTo>
                  <a:lnTo>
                    <a:pt x="356" y="1204"/>
                  </a:lnTo>
                  <a:lnTo>
                    <a:pt x="350" y="1194"/>
                  </a:lnTo>
                  <a:lnTo>
                    <a:pt x="346" y="1186"/>
                  </a:lnTo>
                  <a:lnTo>
                    <a:pt x="346" y="1183"/>
                  </a:lnTo>
                  <a:lnTo>
                    <a:pt x="347" y="1182"/>
                  </a:lnTo>
                  <a:lnTo>
                    <a:pt x="349" y="1182"/>
                  </a:lnTo>
                  <a:lnTo>
                    <a:pt x="352" y="1183"/>
                  </a:lnTo>
                  <a:lnTo>
                    <a:pt x="355" y="1185"/>
                  </a:lnTo>
                  <a:lnTo>
                    <a:pt x="364" y="1190"/>
                  </a:lnTo>
                  <a:lnTo>
                    <a:pt x="376" y="1200"/>
                  </a:lnTo>
                  <a:lnTo>
                    <a:pt x="404" y="1226"/>
                  </a:lnTo>
                  <a:lnTo>
                    <a:pt x="436" y="1259"/>
                  </a:lnTo>
                  <a:lnTo>
                    <a:pt x="469" y="1294"/>
                  </a:lnTo>
                  <a:lnTo>
                    <a:pt x="494" y="1325"/>
                  </a:lnTo>
                  <a:lnTo>
                    <a:pt x="503" y="1338"/>
                  </a:lnTo>
                  <a:lnTo>
                    <a:pt x="510" y="1348"/>
                  </a:lnTo>
                  <a:lnTo>
                    <a:pt x="513" y="1355"/>
                  </a:lnTo>
                  <a:lnTo>
                    <a:pt x="513" y="1360"/>
                  </a:lnTo>
                  <a:close/>
                  <a:moveTo>
                    <a:pt x="259" y="979"/>
                  </a:moveTo>
                  <a:lnTo>
                    <a:pt x="287" y="1011"/>
                  </a:lnTo>
                  <a:lnTo>
                    <a:pt x="310" y="1039"/>
                  </a:lnTo>
                  <a:lnTo>
                    <a:pt x="319" y="1051"/>
                  </a:lnTo>
                  <a:lnTo>
                    <a:pt x="324" y="1061"/>
                  </a:lnTo>
                  <a:lnTo>
                    <a:pt x="327" y="1067"/>
                  </a:lnTo>
                  <a:lnTo>
                    <a:pt x="327" y="1072"/>
                  </a:lnTo>
                  <a:lnTo>
                    <a:pt x="326" y="1073"/>
                  </a:lnTo>
                  <a:lnTo>
                    <a:pt x="324" y="1073"/>
                  </a:lnTo>
                  <a:lnTo>
                    <a:pt x="322" y="1072"/>
                  </a:lnTo>
                  <a:lnTo>
                    <a:pt x="319" y="1069"/>
                  </a:lnTo>
                  <a:lnTo>
                    <a:pt x="311" y="1064"/>
                  </a:lnTo>
                  <a:lnTo>
                    <a:pt x="300" y="1055"/>
                  </a:lnTo>
                  <a:lnTo>
                    <a:pt x="274" y="1033"/>
                  </a:lnTo>
                  <a:lnTo>
                    <a:pt x="245" y="1001"/>
                  </a:lnTo>
                  <a:lnTo>
                    <a:pt x="230" y="985"/>
                  </a:lnTo>
                  <a:lnTo>
                    <a:pt x="216" y="969"/>
                  </a:lnTo>
                  <a:lnTo>
                    <a:pt x="203" y="954"/>
                  </a:lnTo>
                  <a:lnTo>
                    <a:pt x="193" y="940"/>
                  </a:lnTo>
                  <a:lnTo>
                    <a:pt x="185" y="928"/>
                  </a:lnTo>
                  <a:lnTo>
                    <a:pt x="179" y="919"/>
                  </a:lnTo>
                  <a:lnTo>
                    <a:pt x="176" y="912"/>
                  </a:lnTo>
                  <a:lnTo>
                    <a:pt x="176" y="909"/>
                  </a:lnTo>
                  <a:lnTo>
                    <a:pt x="177" y="908"/>
                  </a:lnTo>
                  <a:lnTo>
                    <a:pt x="179" y="908"/>
                  </a:lnTo>
                  <a:lnTo>
                    <a:pt x="182" y="909"/>
                  </a:lnTo>
                  <a:lnTo>
                    <a:pt x="185" y="910"/>
                  </a:lnTo>
                  <a:lnTo>
                    <a:pt x="193" y="916"/>
                  </a:lnTo>
                  <a:lnTo>
                    <a:pt x="203" y="924"/>
                  </a:lnTo>
                  <a:lnTo>
                    <a:pt x="215" y="935"/>
                  </a:lnTo>
                  <a:lnTo>
                    <a:pt x="229" y="947"/>
                  </a:lnTo>
                  <a:lnTo>
                    <a:pt x="243" y="963"/>
                  </a:lnTo>
                  <a:lnTo>
                    <a:pt x="259" y="979"/>
                  </a:lnTo>
                  <a:close/>
                  <a:moveTo>
                    <a:pt x="537" y="1294"/>
                  </a:moveTo>
                  <a:lnTo>
                    <a:pt x="536" y="1295"/>
                  </a:lnTo>
                  <a:lnTo>
                    <a:pt x="533" y="1295"/>
                  </a:lnTo>
                  <a:lnTo>
                    <a:pt x="531" y="1294"/>
                  </a:lnTo>
                  <a:lnTo>
                    <a:pt x="528" y="1292"/>
                  </a:lnTo>
                  <a:lnTo>
                    <a:pt x="519" y="1286"/>
                  </a:lnTo>
                  <a:lnTo>
                    <a:pt x="509" y="1278"/>
                  </a:lnTo>
                  <a:lnTo>
                    <a:pt x="496" y="1267"/>
                  </a:lnTo>
                  <a:lnTo>
                    <a:pt x="482" y="1253"/>
                  </a:lnTo>
                  <a:lnTo>
                    <a:pt x="465" y="1238"/>
                  </a:lnTo>
                  <a:lnTo>
                    <a:pt x="449" y="1222"/>
                  </a:lnTo>
                  <a:lnTo>
                    <a:pt x="433" y="1203"/>
                  </a:lnTo>
                  <a:lnTo>
                    <a:pt x="418" y="1187"/>
                  </a:lnTo>
                  <a:lnTo>
                    <a:pt x="405" y="1171"/>
                  </a:lnTo>
                  <a:lnTo>
                    <a:pt x="394" y="1157"/>
                  </a:lnTo>
                  <a:lnTo>
                    <a:pt x="386" y="1145"/>
                  </a:lnTo>
                  <a:lnTo>
                    <a:pt x="380" y="1135"/>
                  </a:lnTo>
                  <a:lnTo>
                    <a:pt x="377" y="1128"/>
                  </a:lnTo>
                  <a:lnTo>
                    <a:pt x="376" y="1123"/>
                  </a:lnTo>
                  <a:lnTo>
                    <a:pt x="377" y="1123"/>
                  </a:lnTo>
                  <a:lnTo>
                    <a:pt x="379" y="1123"/>
                  </a:lnTo>
                  <a:lnTo>
                    <a:pt x="382" y="1124"/>
                  </a:lnTo>
                  <a:lnTo>
                    <a:pt x="386" y="1126"/>
                  </a:lnTo>
                  <a:lnTo>
                    <a:pt x="394" y="1132"/>
                  </a:lnTo>
                  <a:lnTo>
                    <a:pt x="405" y="1141"/>
                  </a:lnTo>
                  <a:lnTo>
                    <a:pt x="418" y="1151"/>
                  </a:lnTo>
                  <a:lnTo>
                    <a:pt x="432" y="1165"/>
                  </a:lnTo>
                  <a:lnTo>
                    <a:pt x="447" y="1181"/>
                  </a:lnTo>
                  <a:lnTo>
                    <a:pt x="464" y="1198"/>
                  </a:lnTo>
                  <a:lnTo>
                    <a:pt x="495" y="1231"/>
                  </a:lnTo>
                  <a:lnTo>
                    <a:pt x="518" y="1260"/>
                  </a:lnTo>
                  <a:lnTo>
                    <a:pt x="527" y="1273"/>
                  </a:lnTo>
                  <a:lnTo>
                    <a:pt x="533" y="1283"/>
                  </a:lnTo>
                  <a:lnTo>
                    <a:pt x="537" y="1290"/>
                  </a:lnTo>
                  <a:lnTo>
                    <a:pt x="537" y="1294"/>
                  </a:lnTo>
                  <a:close/>
                  <a:moveTo>
                    <a:pt x="119" y="731"/>
                  </a:moveTo>
                  <a:lnTo>
                    <a:pt x="145" y="761"/>
                  </a:lnTo>
                  <a:lnTo>
                    <a:pt x="165" y="787"/>
                  </a:lnTo>
                  <a:lnTo>
                    <a:pt x="173" y="797"/>
                  </a:lnTo>
                  <a:lnTo>
                    <a:pt x="178" y="806"/>
                  </a:lnTo>
                  <a:lnTo>
                    <a:pt x="180" y="813"/>
                  </a:lnTo>
                  <a:lnTo>
                    <a:pt x="180" y="817"/>
                  </a:lnTo>
                  <a:lnTo>
                    <a:pt x="179" y="817"/>
                  </a:lnTo>
                  <a:lnTo>
                    <a:pt x="178" y="817"/>
                  </a:lnTo>
                  <a:lnTo>
                    <a:pt x="175" y="817"/>
                  </a:lnTo>
                  <a:lnTo>
                    <a:pt x="173" y="815"/>
                  </a:lnTo>
                  <a:lnTo>
                    <a:pt x="165" y="809"/>
                  </a:lnTo>
                  <a:lnTo>
                    <a:pt x="156" y="802"/>
                  </a:lnTo>
                  <a:lnTo>
                    <a:pt x="133" y="780"/>
                  </a:lnTo>
                  <a:lnTo>
                    <a:pt x="105" y="752"/>
                  </a:lnTo>
                  <a:lnTo>
                    <a:pt x="79" y="722"/>
                  </a:lnTo>
                  <a:lnTo>
                    <a:pt x="58" y="696"/>
                  </a:lnTo>
                  <a:lnTo>
                    <a:pt x="52" y="685"/>
                  </a:lnTo>
                  <a:lnTo>
                    <a:pt x="47" y="677"/>
                  </a:lnTo>
                  <a:lnTo>
                    <a:pt x="43" y="670"/>
                  </a:lnTo>
                  <a:lnTo>
                    <a:pt x="43" y="666"/>
                  </a:lnTo>
                  <a:lnTo>
                    <a:pt x="44" y="665"/>
                  </a:lnTo>
                  <a:lnTo>
                    <a:pt x="47" y="665"/>
                  </a:lnTo>
                  <a:lnTo>
                    <a:pt x="49" y="666"/>
                  </a:lnTo>
                  <a:lnTo>
                    <a:pt x="52" y="668"/>
                  </a:lnTo>
                  <a:lnTo>
                    <a:pt x="60" y="672"/>
                  </a:lnTo>
                  <a:lnTo>
                    <a:pt x="68" y="680"/>
                  </a:lnTo>
                  <a:lnTo>
                    <a:pt x="92" y="702"/>
                  </a:lnTo>
                  <a:lnTo>
                    <a:pt x="119" y="731"/>
                  </a:lnTo>
                  <a:close/>
                  <a:moveTo>
                    <a:pt x="305" y="932"/>
                  </a:moveTo>
                  <a:lnTo>
                    <a:pt x="333" y="964"/>
                  </a:lnTo>
                  <a:lnTo>
                    <a:pt x="354" y="991"/>
                  </a:lnTo>
                  <a:lnTo>
                    <a:pt x="362" y="1003"/>
                  </a:lnTo>
                  <a:lnTo>
                    <a:pt x="367" y="1011"/>
                  </a:lnTo>
                  <a:lnTo>
                    <a:pt x="370" y="1018"/>
                  </a:lnTo>
                  <a:lnTo>
                    <a:pt x="370" y="1022"/>
                  </a:lnTo>
                  <a:lnTo>
                    <a:pt x="369" y="1023"/>
                  </a:lnTo>
                  <a:lnTo>
                    <a:pt x="367" y="1023"/>
                  </a:lnTo>
                  <a:lnTo>
                    <a:pt x="365" y="1022"/>
                  </a:lnTo>
                  <a:lnTo>
                    <a:pt x="362" y="1020"/>
                  </a:lnTo>
                  <a:lnTo>
                    <a:pt x="354" y="1014"/>
                  </a:lnTo>
                  <a:lnTo>
                    <a:pt x="345" y="1007"/>
                  </a:lnTo>
                  <a:lnTo>
                    <a:pt x="333" y="997"/>
                  </a:lnTo>
                  <a:lnTo>
                    <a:pt x="320" y="984"/>
                  </a:lnTo>
                  <a:lnTo>
                    <a:pt x="306" y="970"/>
                  </a:lnTo>
                  <a:lnTo>
                    <a:pt x="291" y="955"/>
                  </a:lnTo>
                  <a:lnTo>
                    <a:pt x="275" y="939"/>
                  </a:lnTo>
                  <a:lnTo>
                    <a:pt x="263" y="924"/>
                  </a:lnTo>
                  <a:lnTo>
                    <a:pt x="251" y="909"/>
                  </a:lnTo>
                  <a:lnTo>
                    <a:pt x="241" y="896"/>
                  </a:lnTo>
                  <a:lnTo>
                    <a:pt x="233" y="885"/>
                  </a:lnTo>
                  <a:lnTo>
                    <a:pt x="228" y="875"/>
                  </a:lnTo>
                  <a:lnTo>
                    <a:pt x="225" y="869"/>
                  </a:lnTo>
                  <a:lnTo>
                    <a:pt x="225" y="864"/>
                  </a:lnTo>
                  <a:lnTo>
                    <a:pt x="226" y="864"/>
                  </a:lnTo>
                  <a:lnTo>
                    <a:pt x="228" y="864"/>
                  </a:lnTo>
                  <a:lnTo>
                    <a:pt x="230" y="865"/>
                  </a:lnTo>
                  <a:lnTo>
                    <a:pt x="233" y="867"/>
                  </a:lnTo>
                  <a:lnTo>
                    <a:pt x="241" y="872"/>
                  </a:lnTo>
                  <a:lnTo>
                    <a:pt x="251" y="879"/>
                  </a:lnTo>
                  <a:lnTo>
                    <a:pt x="275" y="902"/>
                  </a:lnTo>
                  <a:lnTo>
                    <a:pt x="305" y="932"/>
                  </a:lnTo>
                  <a:close/>
                  <a:moveTo>
                    <a:pt x="571" y="1236"/>
                  </a:moveTo>
                  <a:lnTo>
                    <a:pt x="570" y="1237"/>
                  </a:lnTo>
                  <a:lnTo>
                    <a:pt x="568" y="1237"/>
                  </a:lnTo>
                  <a:lnTo>
                    <a:pt x="566" y="1236"/>
                  </a:lnTo>
                  <a:lnTo>
                    <a:pt x="563" y="1233"/>
                  </a:lnTo>
                  <a:lnTo>
                    <a:pt x="554" y="1228"/>
                  </a:lnTo>
                  <a:lnTo>
                    <a:pt x="543" y="1219"/>
                  </a:lnTo>
                  <a:lnTo>
                    <a:pt x="531" y="1210"/>
                  </a:lnTo>
                  <a:lnTo>
                    <a:pt x="517" y="1197"/>
                  </a:lnTo>
                  <a:lnTo>
                    <a:pt x="503" y="1182"/>
                  </a:lnTo>
                  <a:lnTo>
                    <a:pt x="487" y="1165"/>
                  </a:lnTo>
                  <a:lnTo>
                    <a:pt x="472" y="1149"/>
                  </a:lnTo>
                  <a:lnTo>
                    <a:pt x="458" y="1133"/>
                  </a:lnTo>
                  <a:lnTo>
                    <a:pt x="445" y="1118"/>
                  </a:lnTo>
                  <a:lnTo>
                    <a:pt x="435" y="1104"/>
                  </a:lnTo>
                  <a:lnTo>
                    <a:pt x="427" y="1093"/>
                  </a:lnTo>
                  <a:lnTo>
                    <a:pt x="420" y="1083"/>
                  </a:lnTo>
                  <a:lnTo>
                    <a:pt x="417" y="1076"/>
                  </a:lnTo>
                  <a:lnTo>
                    <a:pt x="417" y="1073"/>
                  </a:lnTo>
                  <a:lnTo>
                    <a:pt x="418" y="1072"/>
                  </a:lnTo>
                  <a:lnTo>
                    <a:pt x="420" y="1072"/>
                  </a:lnTo>
                  <a:lnTo>
                    <a:pt x="423" y="1073"/>
                  </a:lnTo>
                  <a:lnTo>
                    <a:pt x="427" y="1074"/>
                  </a:lnTo>
                  <a:lnTo>
                    <a:pt x="434" y="1079"/>
                  </a:lnTo>
                  <a:lnTo>
                    <a:pt x="445" y="1088"/>
                  </a:lnTo>
                  <a:lnTo>
                    <a:pt x="458" y="1099"/>
                  </a:lnTo>
                  <a:lnTo>
                    <a:pt x="471" y="1112"/>
                  </a:lnTo>
                  <a:lnTo>
                    <a:pt x="486" y="1126"/>
                  </a:lnTo>
                  <a:lnTo>
                    <a:pt x="502" y="1142"/>
                  </a:lnTo>
                  <a:lnTo>
                    <a:pt x="531" y="1175"/>
                  </a:lnTo>
                  <a:lnTo>
                    <a:pt x="554" y="1203"/>
                  </a:lnTo>
                  <a:lnTo>
                    <a:pt x="563" y="1215"/>
                  </a:lnTo>
                  <a:lnTo>
                    <a:pt x="568" y="1225"/>
                  </a:lnTo>
                  <a:lnTo>
                    <a:pt x="571" y="1231"/>
                  </a:lnTo>
                  <a:lnTo>
                    <a:pt x="571" y="1236"/>
                  </a:lnTo>
                  <a:close/>
                  <a:moveTo>
                    <a:pt x="183" y="698"/>
                  </a:moveTo>
                  <a:lnTo>
                    <a:pt x="207" y="727"/>
                  </a:lnTo>
                  <a:lnTo>
                    <a:pt x="227" y="752"/>
                  </a:lnTo>
                  <a:lnTo>
                    <a:pt x="233" y="763"/>
                  </a:lnTo>
                  <a:lnTo>
                    <a:pt x="239" y="770"/>
                  </a:lnTo>
                  <a:lnTo>
                    <a:pt x="241" y="777"/>
                  </a:lnTo>
                  <a:lnTo>
                    <a:pt x="241" y="781"/>
                  </a:lnTo>
                  <a:lnTo>
                    <a:pt x="240" y="781"/>
                  </a:lnTo>
                  <a:lnTo>
                    <a:pt x="239" y="781"/>
                  </a:lnTo>
                  <a:lnTo>
                    <a:pt x="237" y="781"/>
                  </a:lnTo>
                  <a:lnTo>
                    <a:pt x="233" y="779"/>
                  </a:lnTo>
                  <a:lnTo>
                    <a:pt x="226" y="775"/>
                  </a:lnTo>
                  <a:lnTo>
                    <a:pt x="217" y="767"/>
                  </a:lnTo>
                  <a:lnTo>
                    <a:pt x="194" y="747"/>
                  </a:lnTo>
                  <a:lnTo>
                    <a:pt x="169" y="720"/>
                  </a:lnTo>
                  <a:lnTo>
                    <a:pt x="144" y="691"/>
                  </a:lnTo>
                  <a:lnTo>
                    <a:pt x="124" y="665"/>
                  </a:lnTo>
                  <a:lnTo>
                    <a:pt x="117" y="655"/>
                  </a:lnTo>
                  <a:lnTo>
                    <a:pt x="111" y="646"/>
                  </a:lnTo>
                  <a:lnTo>
                    <a:pt x="109" y="640"/>
                  </a:lnTo>
                  <a:lnTo>
                    <a:pt x="109" y="637"/>
                  </a:lnTo>
                  <a:lnTo>
                    <a:pt x="110" y="636"/>
                  </a:lnTo>
                  <a:lnTo>
                    <a:pt x="112" y="636"/>
                  </a:lnTo>
                  <a:lnTo>
                    <a:pt x="115" y="637"/>
                  </a:lnTo>
                  <a:lnTo>
                    <a:pt x="117" y="638"/>
                  </a:lnTo>
                  <a:lnTo>
                    <a:pt x="124" y="642"/>
                  </a:lnTo>
                  <a:lnTo>
                    <a:pt x="133" y="650"/>
                  </a:lnTo>
                  <a:lnTo>
                    <a:pt x="156" y="670"/>
                  </a:lnTo>
                  <a:lnTo>
                    <a:pt x="183" y="698"/>
                  </a:lnTo>
                  <a:close/>
                  <a:moveTo>
                    <a:pt x="361" y="891"/>
                  </a:moveTo>
                  <a:lnTo>
                    <a:pt x="387" y="922"/>
                  </a:lnTo>
                  <a:lnTo>
                    <a:pt x="408" y="947"/>
                  </a:lnTo>
                  <a:lnTo>
                    <a:pt x="416" y="958"/>
                  </a:lnTo>
                  <a:lnTo>
                    <a:pt x="420" y="967"/>
                  </a:lnTo>
                  <a:lnTo>
                    <a:pt x="423" y="973"/>
                  </a:lnTo>
                  <a:lnTo>
                    <a:pt x="423" y="978"/>
                  </a:lnTo>
                  <a:lnTo>
                    <a:pt x="422" y="979"/>
                  </a:lnTo>
                  <a:lnTo>
                    <a:pt x="420" y="979"/>
                  </a:lnTo>
                  <a:lnTo>
                    <a:pt x="418" y="978"/>
                  </a:lnTo>
                  <a:lnTo>
                    <a:pt x="415" y="977"/>
                  </a:lnTo>
                  <a:lnTo>
                    <a:pt x="407" y="971"/>
                  </a:lnTo>
                  <a:lnTo>
                    <a:pt x="397" y="964"/>
                  </a:lnTo>
                  <a:lnTo>
                    <a:pt x="387" y="954"/>
                  </a:lnTo>
                  <a:lnTo>
                    <a:pt x="374" y="942"/>
                  </a:lnTo>
                  <a:lnTo>
                    <a:pt x="361" y="929"/>
                  </a:lnTo>
                  <a:lnTo>
                    <a:pt x="347" y="914"/>
                  </a:lnTo>
                  <a:lnTo>
                    <a:pt x="320" y="884"/>
                  </a:lnTo>
                  <a:lnTo>
                    <a:pt x="299" y="857"/>
                  </a:lnTo>
                  <a:lnTo>
                    <a:pt x="292" y="846"/>
                  </a:lnTo>
                  <a:lnTo>
                    <a:pt x="286" y="837"/>
                  </a:lnTo>
                  <a:lnTo>
                    <a:pt x="284" y="831"/>
                  </a:lnTo>
                  <a:lnTo>
                    <a:pt x="284" y="828"/>
                  </a:lnTo>
                  <a:lnTo>
                    <a:pt x="285" y="827"/>
                  </a:lnTo>
                  <a:lnTo>
                    <a:pt x="286" y="827"/>
                  </a:lnTo>
                  <a:lnTo>
                    <a:pt x="289" y="828"/>
                  </a:lnTo>
                  <a:lnTo>
                    <a:pt x="292" y="829"/>
                  </a:lnTo>
                  <a:lnTo>
                    <a:pt x="299" y="834"/>
                  </a:lnTo>
                  <a:lnTo>
                    <a:pt x="309" y="842"/>
                  </a:lnTo>
                  <a:lnTo>
                    <a:pt x="333" y="863"/>
                  </a:lnTo>
                  <a:lnTo>
                    <a:pt x="361" y="891"/>
                  </a:lnTo>
                  <a:close/>
                  <a:moveTo>
                    <a:pt x="617" y="1183"/>
                  </a:moveTo>
                  <a:lnTo>
                    <a:pt x="616" y="1184"/>
                  </a:lnTo>
                  <a:lnTo>
                    <a:pt x="613" y="1184"/>
                  </a:lnTo>
                  <a:lnTo>
                    <a:pt x="610" y="1183"/>
                  </a:lnTo>
                  <a:lnTo>
                    <a:pt x="608" y="1182"/>
                  </a:lnTo>
                  <a:lnTo>
                    <a:pt x="599" y="1176"/>
                  </a:lnTo>
                  <a:lnTo>
                    <a:pt x="590" y="1169"/>
                  </a:lnTo>
                  <a:lnTo>
                    <a:pt x="578" y="1158"/>
                  </a:lnTo>
                  <a:lnTo>
                    <a:pt x="565" y="1146"/>
                  </a:lnTo>
                  <a:lnTo>
                    <a:pt x="550" y="1132"/>
                  </a:lnTo>
                  <a:lnTo>
                    <a:pt x="535" y="1117"/>
                  </a:lnTo>
                  <a:lnTo>
                    <a:pt x="521" y="1101"/>
                  </a:lnTo>
                  <a:lnTo>
                    <a:pt x="506" y="1085"/>
                  </a:lnTo>
                  <a:lnTo>
                    <a:pt x="495" y="1070"/>
                  </a:lnTo>
                  <a:lnTo>
                    <a:pt x="485" y="1058"/>
                  </a:lnTo>
                  <a:lnTo>
                    <a:pt x="476" y="1046"/>
                  </a:lnTo>
                  <a:lnTo>
                    <a:pt x="471" y="1037"/>
                  </a:lnTo>
                  <a:lnTo>
                    <a:pt x="469" y="1029"/>
                  </a:lnTo>
                  <a:lnTo>
                    <a:pt x="469" y="1026"/>
                  </a:lnTo>
                  <a:lnTo>
                    <a:pt x="470" y="1025"/>
                  </a:lnTo>
                  <a:lnTo>
                    <a:pt x="471" y="1025"/>
                  </a:lnTo>
                  <a:lnTo>
                    <a:pt x="474" y="1026"/>
                  </a:lnTo>
                  <a:lnTo>
                    <a:pt x="477" y="1027"/>
                  </a:lnTo>
                  <a:lnTo>
                    <a:pt x="485" y="1033"/>
                  </a:lnTo>
                  <a:lnTo>
                    <a:pt x="496" y="1040"/>
                  </a:lnTo>
                  <a:lnTo>
                    <a:pt x="508" y="1051"/>
                  </a:lnTo>
                  <a:lnTo>
                    <a:pt x="521" y="1063"/>
                  </a:lnTo>
                  <a:lnTo>
                    <a:pt x="535" y="1077"/>
                  </a:lnTo>
                  <a:lnTo>
                    <a:pt x="550" y="1092"/>
                  </a:lnTo>
                  <a:lnTo>
                    <a:pt x="578" y="1123"/>
                  </a:lnTo>
                  <a:lnTo>
                    <a:pt x="599" y="1151"/>
                  </a:lnTo>
                  <a:lnTo>
                    <a:pt x="608" y="1162"/>
                  </a:lnTo>
                  <a:lnTo>
                    <a:pt x="613" y="1172"/>
                  </a:lnTo>
                  <a:lnTo>
                    <a:pt x="617" y="1178"/>
                  </a:lnTo>
                  <a:lnTo>
                    <a:pt x="617" y="1183"/>
                  </a:lnTo>
                  <a:close/>
                  <a:moveTo>
                    <a:pt x="146" y="569"/>
                  </a:moveTo>
                  <a:lnTo>
                    <a:pt x="146" y="570"/>
                  </a:lnTo>
                  <a:lnTo>
                    <a:pt x="144" y="570"/>
                  </a:lnTo>
                  <a:lnTo>
                    <a:pt x="142" y="569"/>
                  </a:lnTo>
                  <a:lnTo>
                    <a:pt x="139" y="568"/>
                  </a:lnTo>
                  <a:lnTo>
                    <a:pt x="133" y="563"/>
                  </a:lnTo>
                  <a:lnTo>
                    <a:pt x="124" y="557"/>
                  </a:lnTo>
                  <a:lnTo>
                    <a:pt x="104" y="538"/>
                  </a:lnTo>
                  <a:lnTo>
                    <a:pt x="80" y="513"/>
                  </a:lnTo>
                  <a:lnTo>
                    <a:pt x="57" y="487"/>
                  </a:lnTo>
                  <a:lnTo>
                    <a:pt x="40" y="463"/>
                  </a:lnTo>
                  <a:lnTo>
                    <a:pt x="34" y="453"/>
                  </a:lnTo>
                  <a:lnTo>
                    <a:pt x="29" y="446"/>
                  </a:lnTo>
                  <a:lnTo>
                    <a:pt x="27" y="439"/>
                  </a:lnTo>
                  <a:lnTo>
                    <a:pt x="27" y="436"/>
                  </a:lnTo>
                  <a:lnTo>
                    <a:pt x="28" y="436"/>
                  </a:lnTo>
                  <a:lnTo>
                    <a:pt x="29" y="436"/>
                  </a:lnTo>
                  <a:lnTo>
                    <a:pt x="31" y="436"/>
                  </a:lnTo>
                  <a:lnTo>
                    <a:pt x="34" y="437"/>
                  </a:lnTo>
                  <a:lnTo>
                    <a:pt x="40" y="442"/>
                  </a:lnTo>
                  <a:lnTo>
                    <a:pt x="49" y="449"/>
                  </a:lnTo>
                  <a:lnTo>
                    <a:pt x="69" y="467"/>
                  </a:lnTo>
                  <a:lnTo>
                    <a:pt x="93" y="493"/>
                  </a:lnTo>
                  <a:lnTo>
                    <a:pt x="116" y="519"/>
                  </a:lnTo>
                  <a:lnTo>
                    <a:pt x="134" y="543"/>
                  </a:lnTo>
                  <a:lnTo>
                    <a:pt x="139" y="552"/>
                  </a:lnTo>
                  <a:lnTo>
                    <a:pt x="145" y="560"/>
                  </a:lnTo>
                  <a:lnTo>
                    <a:pt x="147" y="565"/>
                  </a:lnTo>
                  <a:lnTo>
                    <a:pt x="146" y="569"/>
                  </a:lnTo>
                  <a:close/>
                  <a:moveTo>
                    <a:pt x="255" y="670"/>
                  </a:moveTo>
                  <a:lnTo>
                    <a:pt x="279" y="698"/>
                  </a:lnTo>
                  <a:lnTo>
                    <a:pt x="297" y="722"/>
                  </a:lnTo>
                  <a:lnTo>
                    <a:pt x="305" y="733"/>
                  </a:lnTo>
                  <a:lnTo>
                    <a:pt x="309" y="740"/>
                  </a:lnTo>
                  <a:lnTo>
                    <a:pt x="311" y="747"/>
                  </a:lnTo>
                  <a:lnTo>
                    <a:pt x="311" y="750"/>
                  </a:lnTo>
                  <a:lnTo>
                    <a:pt x="310" y="751"/>
                  </a:lnTo>
                  <a:lnTo>
                    <a:pt x="309" y="751"/>
                  </a:lnTo>
                  <a:lnTo>
                    <a:pt x="307" y="750"/>
                  </a:lnTo>
                  <a:lnTo>
                    <a:pt x="304" y="749"/>
                  </a:lnTo>
                  <a:lnTo>
                    <a:pt x="297" y="745"/>
                  </a:lnTo>
                  <a:lnTo>
                    <a:pt x="288" y="738"/>
                  </a:lnTo>
                  <a:lnTo>
                    <a:pt x="267" y="719"/>
                  </a:lnTo>
                  <a:lnTo>
                    <a:pt x="242" y="693"/>
                  </a:lnTo>
                  <a:lnTo>
                    <a:pt x="217" y="665"/>
                  </a:lnTo>
                  <a:lnTo>
                    <a:pt x="199" y="640"/>
                  </a:lnTo>
                  <a:lnTo>
                    <a:pt x="192" y="630"/>
                  </a:lnTo>
                  <a:lnTo>
                    <a:pt x="187" y="622"/>
                  </a:lnTo>
                  <a:lnTo>
                    <a:pt x="185" y="615"/>
                  </a:lnTo>
                  <a:lnTo>
                    <a:pt x="185" y="612"/>
                  </a:lnTo>
                  <a:lnTo>
                    <a:pt x="186" y="611"/>
                  </a:lnTo>
                  <a:lnTo>
                    <a:pt x="188" y="611"/>
                  </a:lnTo>
                  <a:lnTo>
                    <a:pt x="190" y="612"/>
                  </a:lnTo>
                  <a:lnTo>
                    <a:pt x="192" y="613"/>
                  </a:lnTo>
                  <a:lnTo>
                    <a:pt x="200" y="618"/>
                  </a:lnTo>
                  <a:lnTo>
                    <a:pt x="209" y="625"/>
                  </a:lnTo>
                  <a:lnTo>
                    <a:pt x="230" y="644"/>
                  </a:lnTo>
                  <a:lnTo>
                    <a:pt x="255" y="670"/>
                  </a:lnTo>
                  <a:close/>
                  <a:moveTo>
                    <a:pt x="486" y="939"/>
                  </a:moveTo>
                  <a:lnTo>
                    <a:pt x="485" y="940"/>
                  </a:lnTo>
                  <a:lnTo>
                    <a:pt x="484" y="940"/>
                  </a:lnTo>
                  <a:lnTo>
                    <a:pt x="481" y="939"/>
                  </a:lnTo>
                  <a:lnTo>
                    <a:pt x="478" y="938"/>
                  </a:lnTo>
                  <a:lnTo>
                    <a:pt x="471" y="932"/>
                  </a:lnTo>
                  <a:lnTo>
                    <a:pt x="461" y="926"/>
                  </a:lnTo>
                  <a:lnTo>
                    <a:pt x="450" y="916"/>
                  </a:lnTo>
                  <a:lnTo>
                    <a:pt x="438" y="905"/>
                  </a:lnTo>
                  <a:lnTo>
                    <a:pt x="426" y="892"/>
                  </a:lnTo>
                  <a:lnTo>
                    <a:pt x="413" y="878"/>
                  </a:lnTo>
                  <a:lnTo>
                    <a:pt x="387" y="849"/>
                  </a:lnTo>
                  <a:lnTo>
                    <a:pt x="367" y="823"/>
                  </a:lnTo>
                  <a:lnTo>
                    <a:pt x="360" y="814"/>
                  </a:lnTo>
                  <a:lnTo>
                    <a:pt x="354" y="805"/>
                  </a:lnTo>
                  <a:lnTo>
                    <a:pt x="352" y="799"/>
                  </a:lnTo>
                  <a:lnTo>
                    <a:pt x="352" y="794"/>
                  </a:lnTo>
                  <a:lnTo>
                    <a:pt x="353" y="793"/>
                  </a:lnTo>
                  <a:lnTo>
                    <a:pt x="355" y="793"/>
                  </a:lnTo>
                  <a:lnTo>
                    <a:pt x="358" y="794"/>
                  </a:lnTo>
                  <a:lnTo>
                    <a:pt x="360" y="795"/>
                  </a:lnTo>
                  <a:lnTo>
                    <a:pt x="367" y="801"/>
                  </a:lnTo>
                  <a:lnTo>
                    <a:pt x="377" y="807"/>
                  </a:lnTo>
                  <a:lnTo>
                    <a:pt x="400" y="828"/>
                  </a:lnTo>
                  <a:lnTo>
                    <a:pt x="427" y="856"/>
                  </a:lnTo>
                  <a:lnTo>
                    <a:pt x="451" y="885"/>
                  </a:lnTo>
                  <a:lnTo>
                    <a:pt x="472" y="910"/>
                  </a:lnTo>
                  <a:lnTo>
                    <a:pt x="478" y="920"/>
                  </a:lnTo>
                  <a:lnTo>
                    <a:pt x="484" y="929"/>
                  </a:lnTo>
                  <a:lnTo>
                    <a:pt x="486" y="936"/>
                  </a:lnTo>
                  <a:lnTo>
                    <a:pt x="486" y="939"/>
                  </a:lnTo>
                  <a:close/>
                  <a:moveTo>
                    <a:pt x="672" y="1135"/>
                  </a:moveTo>
                  <a:lnTo>
                    <a:pt x="671" y="1136"/>
                  </a:lnTo>
                  <a:lnTo>
                    <a:pt x="668" y="1136"/>
                  </a:lnTo>
                  <a:lnTo>
                    <a:pt x="666" y="1136"/>
                  </a:lnTo>
                  <a:lnTo>
                    <a:pt x="663" y="1134"/>
                  </a:lnTo>
                  <a:lnTo>
                    <a:pt x="655" y="1130"/>
                  </a:lnTo>
                  <a:lnTo>
                    <a:pt x="646" y="1122"/>
                  </a:lnTo>
                  <a:lnTo>
                    <a:pt x="634" y="1113"/>
                  </a:lnTo>
                  <a:lnTo>
                    <a:pt x="621" y="1101"/>
                  </a:lnTo>
                  <a:lnTo>
                    <a:pt x="608" y="1088"/>
                  </a:lnTo>
                  <a:lnTo>
                    <a:pt x="593" y="1073"/>
                  </a:lnTo>
                  <a:lnTo>
                    <a:pt x="579" y="1058"/>
                  </a:lnTo>
                  <a:lnTo>
                    <a:pt x="566" y="1042"/>
                  </a:lnTo>
                  <a:lnTo>
                    <a:pt x="555" y="1028"/>
                  </a:lnTo>
                  <a:lnTo>
                    <a:pt x="545" y="1015"/>
                  </a:lnTo>
                  <a:lnTo>
                    <a:pt x="538" y="1005"/>
                  </a:lnTo>
                  <a:lnTo>
                    <a:pt x="532" y="996"/>
                  </a:lnTo>
                  <a:lnTo>
                    <a:pt x="529" y="990"/>
                  </a:lnTo>
                  <a:lnTo>
                    <a:pt x="529" y="985"/>
                  </a:lnTo>
                  <a:lnTo>
                    <a:pt x="530" y="984"/>
                  </a:lnTo>
                  <a:lnTo>
                    <a:pt x="532" y="984"/>
                  </a:lnTo>
                  <a:lnTo>
                    <a:pt x="535" y="985"/>
                  </a:lnTo>
                  <a:lnTo>
                    <a:pt x="538" y="986"/>
                  </a:lnTo>
                  <a:lnTo>
                    <a:pt x="545" y="992"/>
                  </a:lnTo>
                  <a:lnTo>
                    <a:pt x="555" y="999"/>
                  </a:lnTo>
                  <a:lnTo>
                    <a:pt x="567" y="1009"/>
                  </a:lnTo>
                  <a:lnTo>
                    <a:pt x="580" y="1020"/>
                  </a:lnTo>
                  <a:lnTo>
                    <a:pt x="594" y="1034"/>
                  </a:lnTo>
                  <a:lnTo>
                    <a:pt x="608" y="1049"/>
                  </a:lnTo>
                  <a:lnTo>
                    <a:pt x="635" y="1079"/>
                  </a:lnTo>
                  <a:lnTo>
                    <a:pt x="655" y="1105"/>
                  </a:lnTo>
                  <a:lnTo>
                    <a:pt x="663" y="1116"/>
                  </a:lnTo>
                  <a:lnTo>
                    <a:pt x="668" y="1126"/>
                  </a:lnTo>
                  <a:lnTo>
                    <a:pt x="672" y="1132"/>
                  </a:lnTo>
                  <a:lnTo>
                    <a:pt x="672" y="1135"/>
                  </a:lnTo>
                  <a:close/>
                  <a:moveTo>
                    <a:pt x="182" y="477"/>
                  </a:moveTo>
                  <a:lnTo>
                    <a:pt x="203" y="503"/>
                  </a:lnTo>
                  <a:lnTo>
                    <a:pt x="220" y="524"/>
                  </a:lnTo>
                  <a:lnTo>
                    <a:pt x="226" y="534"/>
                  </a:lnTo>
                  <a:lnTo>
                    <a:pt x="230" y="542"/>
                  </a:lnTo>
                  <a:lnTo>
                    <a:pt x="232" y="547"/>
                  </a:lnTo>
                  <a:lnTo>
                    <a:pt x="232" y="550"/>
                  </a:lnTo>
                  <a:lnTo>
                    <a:pt x="230" y="551"/>
                  </a:lnTo>
                  <a:lnTo>
                    <a:pt x="226" y="549"/>
                  </a:lnTo>
                  <a:lnTo>
                    <a:pt x="219" y="545"/>
                  </a:lnTo>
                  <a:lnTo>
                    <a:pt x="211" y="540"/>
                  </a:lnTo>
                  <a:lnTo>
                    <a:pt x="191" y="521"/>
                  </a:lnTo>
                  <a:lnTo>
                    <a:pt x="169" y="497"/>
                  </a:lnTo>
                  <a:lnTo>
                    <a:pt x="147" y="473"/>
                  </a:lnTo>
                  <a:lnTo>
                    <a:pt x="131" y="450"/>
                  </a:lnTo>
                  <a:lnTo>
                    <a:pt x="124" y="440"/>
                  </a:lnTo>
                  <a:lnTo>
                    <a:pt x="120" y="433"/>
                  </a:lnTo>
                  <a:lnTo>
                    <a:pt x="118" y="427"/>
                  </a:lnTo>
                  <a:lnTo>
                    <a:pt x="118" y="424"/>
                  </a:lnTo>
                  <a:lnTo>
                    <a:pt x="119" y="423"/>
                  </a:lnTo>
                  <a:lnTo>
                    <a:pt x="121" y="423"/>
                  </a:lnTo>
                  <a:lnTo>
                    <a:pt x="123" y="424"/>
                  </a:lnTo>
                  <a:lnTo>
                    <a:pt x="125" y="425"/>
                  </a:lnTo>
                  <a:lnTo>
                    <a:pt x="132" y="429"/>
                  </a:lnTo>
                  <a:lnTo>
                    <a:pt x="139" y="436"/>
                  </a:lnTo>
                  <a:lnTo>
                    <a:pt x="159" y="453"/>
                  </a:lnTo>
                  <a:lnTo>
                    <a:pt x="182" y="477"/>
                  </a:lnTo>
                  <a:close/>
                  <a:moveTo>
                    <a:pt x="391" y="724"/>
                  </a:moveTo>
                  <a:lnTo>
                    <a:pt x="390" y="725"/>
                  </a:lnTo>
                  <a:lnTo>
                    <a:pt x="389" y="725"/>
                  </a:lnTo>
                  <a:lnTo>
                    <a:pt x="387" y="724"/>
                  </a:lnTo>
                  <a:lnTo>
                    <a:pt x="383" y="723"/>
                  </a:lnTo>
                  <a:lnTo>
                    <a:pt x="377" y="719"/>
                  </a:lnTo>
                  <a:lnTo>
                    <a:pt x="368" y="712"/>
                  </a:lnTo>
                  <a:lnTo>
                    <a:pt x="348" y="694"/>
                  </a:lnTo>
                  <a:lnTo>
                    <a:pt x="324" y="668"/>
                  </a:lnTo>
                  <a:lnTo>
                    <a:pt x="300" y="642"/>
                  </a:lnTo>
                  <a:lnTo>
                    <a:pt x="283" y="618"/>
                  </a:lnTo>
                  <a:lnTo>
                    <a:pt x="277" y="609"/>
                  </a:lnTo>
                  <a:lnTo>
                    <a:pt x="272" y="601"/>
                  </a:lnTo>
                  <a:lnTo>
                    <a:pt x="269" y="595"/>
                  </a:lnTo>
                  <a:lnTo>
                    <a:pt x="269" y="591"/>
                  </a:lnTo>
                  <a:lnTo>
                    <a:pt x="270" y="590"/>
                  </a:lnTo>
                  <a:lnTo>
                    <a:pt x="272" y="590"/>
                  </a:lnTo>
                  <a:lnTo>
                    <a:pt x="274" y="591"/>
                  </a:lnTo>
                  <a:lnTo>
                    <a:pt x="277" y="592"/>
                  </a:lnTo>
                  <a:lnTo>
                    <a:pt x="283" y="597"/>
                  </a:lnTo>
                  <a:lnTo>
                    <a:pt x="292" y="603"/>
                  </a:lnTo>
                  <a:lnTo>
                    <a:pt x="313" y="623"/>
                  </a:lnTo>
                  <a:lnTo>
                    <a:pt x="337" y="647"/>
                  </a:lnTo>
                  <a:lnTo>
                    <a:pt x="360" y="674"/>
                  </a:lnTo>
                  <a:lnTo>
                    <a:pt x="378" y="697"/>
                  </a:lnTo>
                  <a:lnTo>
                    <a:pt x="384" y="707"/>
                  </a:lnTo>
                  <a:lnTo>
                    <a:pt x="389" y="714"/>
                  </a:lnTo>
                  <a:lnTo>
                    <a:pt x="391" y="721"/>
                  </a:lnTo>
                  <a:lnTo>
                    <a:pt x="391" y="724"/>
                  </a:lnTo>
                  <a:close/>
                  <a:moveTo>
                    <a:pt x="558" y="905"/>
                  </a:moveTo>
                  <a:lnTo>
                    <a:pt x="557" y="905"/>
                  </a:lnTo>
                  <a:lnTo>
                    <a:pt x="556" y="906"/>
                  </a:lnTo>
                  <a:lnTo>
                    <a:pt x="554" y="905"/>
                  </a:lnTo>
                  <a:lnTo>
                    <a:pt x="551" y="904"/>
                  </a:lnTo>
                  <a:lnTo>
                    <a:pt x="544" y="900"/>
                  </a:lnTo>
                  <a:lnTo>
                    <a:pt x="535" y="892"/>
                  </a:lnTo>
                  <a:lnTo>
                    <a:pt x="525" y="884"/>
                  </a:lnTo>
                  <a:lnTo>
                    <a:pt x="513" y="874"/>
                  </a:lnTo>
                  <a:lnTo>
                    <a:pt x="501" y="861"/>
                  </a:lnTo>
                  <a:lnTo>
                    <a:pt x="488" y="848"/>
                  </a:lnTo>
                  <a:lnTo>
                    <a:pt x="475" y="833"/>
                  </a:lnTo>
                  <a:lnTo>
                    <a:pt x="463" y="820"/>
                  </a:lnTo>
                  <a:lnTo>
                    <a:pt x="452" y="807"/>
                  </a:lnTo>
                  <a:lnTo>
                    <a:pt x="444" y="795"/>
                  </a:lnTo>
                  <a:lnTo>
                    <a:pt x="437" y="785"/>
                  </a:lnTo>
                  <a:lnTo>
                    <a:pt x="433" y="777"/>
                  </a:lnTo>
                  <a:lnTo>
                    <a:pt x="430" y="770"/>
                  </a:lnTo>
                  <a:lnTo>
                    <a:pt x="430" y="767"/>
                  </a:lnTo>
                  <a:lnTo>
                    <a:pt x="431" y="766"/>
                  </a:lnTo>
                  <a:lnTo>
                    <a:pt x="433" y="766"/>
                  </a:lnTo>
                  <a:lnTo>
                    <a:pt x="435" y="766"/>
                  </a:lnTo>
                  <a:lnTo>
                    <a:pt x="438" y="768"/>
                  </a:lnTo>
                  <a:lnTo>
                    <a:pt x="445" y="773"/>
                  </a:lnTo>
                  <a:lnTo>
                    <a:pt x="454" y="779"/>
                  </a:lnTo>
                  <a:lnTo>
                    <a:pt x="476" y="799"/>
                  </a:lnTo>
                  <a:lnTo>
                    <a:pt x="502" y="824"/>
                  </a:lnTo>
                  <a:lnTo>
                    <a:pt x="526" y="852"/>
                  </a:lnTo>
                  <a:lnTo>
                    <a:pt x="545" y="877"/>
                  </a:lnTo>
                  <a:lnTo>
                    <a:pt x="552" y="887"/>
                  </a:lnTo>
                  <a:lnTo>
                    <a:pt x="556" y="896"/>
                  </a:lnTo>
                  <a:lnTo>
                    <a:pt x="559" y="901"/>
                  </a:lnTo>
                  <a:lnTo>
                    <a:pt x="558" y="905"/>
                  </a:lnTo>
                  <a:close/>
                  <a:moveTo>
                    <a:pt x="125" y="329"/>
                  </a:moveTo>
                  <a:lnTo>
                    <a:pt x="106" y="305"/>
                  </a:lnTo>
                  <a:lnTo>
                    <a:pt x="91" y="285"/>
                  </a:lnTo>
                  <a:lnTo>
                    <a:pt x="85" y="276"/>
                  </a:lnTo>
                  <a:lnTo>
                    <a:pt x="81" y="269"/>
                  </a:lnTo>
                  <a:lnTo>
                    <a:pt x="79" y="263"/>
                  </a:lnTo>
                  <a:lnTo>
                    <a:pt x="80" y="260"/>
                  </a:lnTo>
                  <a:lnTo>
                    <a:pt x="82" y="260"/>
                  </a:lnTo>
                  <a:lnTo>
                    <a:pt x="87" y="261"/>
                  </a:lnTo>
                  <a:lnTo>
                    <a:pt x="92" y="265"/>
                  </a:lnTo>
                  <a:lnTo>
                    <a:pt x="99" y="271"/>
                  </a:lnTo>
                  <a:lnTo>
                    <a:pt x="117" y="287"/>
                  </a:lnTo>
                  <a:lnTo>
                    <a:pt x="137" y="310"/>
                  </a:lnTo>
                  <a:lnTo>
                    <a:pt x="158" y="332"/>
                  </a:lnTo>
                  <a:lnTo>
                    <a:pt x="173" y="353"/>
                  </a:lnTo>
                  <a:lnTo>
                    <a:pt x="178" y="361"/>
                  </a:lnTo>
                  <a:lnTo>
                    <a:pt x="183" y="369"/>
                  </a:lnTo>
                  <a:lnTo>
                    <a:pt x="184" y="374"/>
                  </a:lnTo>
                  <a:lnTo>
                    <a:pt x="184" y="377"/>
                  </a:lnTo>
                  <a:lnTo>
                    <a:pt x="183" y="378"/>
                  </a:lnTo>
                  <a:lnTo>
                    <a:pt x="182" y="378"/>
                  </a:lnTo>
                  <a:lnTo>
                    <a:pt x="179" y="378"/>
                  </a:lnTo>
                  <a:lnTo>
                    <a:pt x="177" y="377"/>
                  </a:lnTo>
                  <a:lnTo>
                    <a:pt x="172" y="373"/>
                  </a:lnTo>
                  <a:lnTo>
                    <a:pt x="164" y="367"/>
                  </a:lnTo>
                  <a:lnTo>
                    <a:pt x="146" y="351"/>
                  </a:lnTo>
                  <a:lnTo>
                    <a:pt x="125" y="329"/>
                  </a:lnTo>
                  <a:close/>
                  <a:moveTo>
                    <a:pt x="279" y="465"/>
                  </a:moveTo>
                  <a:lnTo>
                    <a:pt x="300" y="490"/>
                  </a:lnTo>
                  <a:lnTo>
                    <a:pt x="316" y="511"/>
                  </a:lnTo>
                  <a:lnTo>
                    <a:pt x="322" y="520"/>
                  </a:lnTo>
                  <a:lnTo>
                    <a:pt x="326" y="528"/>
                  </a:lnTo>
                  <a:lnTo>
                    <a:pt x="328" y="533"/>
                  </a:lnTo>
                  <a:lnTo>
                    <a:pt x="328" y="536"/>
                  </a:lnTo>
                  <a:lnTo>
                    <a:pt x="327" y="537"/>
                  </a:lnTo>
                  <a:lnTo>
                    <a:pt x="325" y="537"/>
                  </a:lnTo>
                  <a:lnTo>
                    <a:pt x="323" y="536"/>
                  </a:lnTo>
                  <a:lnTo>
                    <a:pt x="321" y="535"/>
                  </a:lnTo>
                  <a:lnTo>
                    <a:pt x="314" y="532"/>
                  </a:lnTo>
                  <a:lnTo>
                    <a:pt x="307" y="526"/>
                  </a:lnTo>
                  <a:lnTo>
                    <a:pt x="288" y="508"/>
                  </a:lnTo>
                  <a:lnTo>
                    <a:pt x="267" y="486"/>
                  </a:lnTo>
                  <a:lnTo>
                    <a:pt x="245" y="462"/>
                  </a:lnTo>
                  <a:lnTo>
                    <a:pt x="229" y="439"/>
                  </a:lnTo>
                  <a:lnTo>
                    <a:pt x="224" y="431"/>
                  </a:lnTo>
                  <a:lnTo>
                    <a:pt x="219" y="423"/>
                  </a:lnTo>
                  <a:lnTo>
                    <a:pt x="217" y="418"/>
                  </a:lnTo>
                  <a:lnTo>
                    <a:pt x="217" y="414"/>
                  </a:lnTo>
                  <a:lnTo>
                    <a:pt x="219" y="413"/>
                  </a:lnTo>
                  <a:lnTo>
                    <a:pt x="225" y="415"/>
                  </a:lnTo>
                  <a:lnTo>
                    <a:pt x="230" y="420"/>
                  </a:lnTo>
                  <a:lnTo>
                    <a:pt x="238" y="425"/>
                  </a:lnTo>
                  <a:lnTo>
                    <a:pt x="257" y="442"/>
                  </a:lnTo>
                  <a:lnTo>
                    <a:pt x="279" y="465"/>
                  </a:lnTo>
                  <a:close/>
                  <a:moveTo>
                    <a:pt x="429" y="628"/>
                  </a:moveTo>
                  <a:lnTo>
                    <a:pt x="450" y="654"/>
                  </a:lnTo>
                  <a:lnTo>
                    <a:pt x="468" y="677"/>
                  </a:lnTo>
                  <a:lnTo>
                    <a:pt x="474" y="685"/>
                  </a:lnTo>
                  <a:lnTo>
                    <a:pt x="478" y="693"/>
                  </a:lnTo>
                  <a:lnTo>
                    <a:pt x="481" y="699"/>
                  </a:lnTo>
                  <a:lnTo>
                    <a:pt x="479" y="702"/>
                  </a:lnTo>
                  <a:lnTo>
                    <a:pt x="479" y="702"/>
                  </a:lnTo>
                  <a:lnTo>
                    <a:pt x="477" y="704"/>
                  </a:lnTo>
                  <a:lnTo>
                    <a:pt x="475" y="702"/>
                  </a:lnTo>
                  <a:lnTo>
                    <a:pt x="473" y="701"/>
                  </a:lnTo>
                  <a:lnTo>
                    <a:pt x="467" y="697"/>
                  </a:lnTo>
                  <a:lnTo>
                    <a:pt x="458" y="692"/>
                  </a:lnTo>
                  <a:lnTo>
                    <a:pt x="438" y="673"/>
                  </a:lnTo>
                  <a:lnTo>
                    <a:pt x="415" y="650"/>
                  </a:lnTo>
                  <a:lnTo>
                    <a:pt x="393" y="625"/>
                  </a:lnTo>
                  <a:lnTo>
                    <a:pt x="376" y="602"/>
                  </a:lnTo>
                  <a:lnTo>
                    <a:pt x="370" y="592"/>
                  </a:lnTo>
                  <a:lnTo>
                    <a:pt x="366" y="585"/>
                  </a:lnTo>
                  <a:lnTo>
                    <a:pt x="364" y="579"/>
                  </a:lnTo>
                  <a:lnTo>
                    <a:pt x="364" y="576"/>
                  </a:lnTo>
                  <a:lnTo>
                    <a:pt x="365" y="575"/>
                  </a:lnTo>
                  <a:lnTo>
                    <a:pt x="366" y="575"/>
                  </a:lnTo>
                  <a:lnTo>
                    <a:pt x="368" y="575"/>
                  </a:lnTo>
                  <a:lnTo>
                    <a:pt x="372" y="576"/>
                  </a:lnTo>
                  <a:lnTo>
                    <a:pt x="378" y="581"/>
                  </a:lnTo>
                  <a:lnTo>
                    <a:pt x="386" y="587"/>
                  </a:lnTo>
                  <a:lnTo>
                    <a:pt x="405" y="604"/>
                  </a:lnTo>
                  <a:lnTo>
                    <a:pt x="429" y="628"/>
                  </a:lnTo>
                  <a:close/>
                  <a:moveTo>
                    <a:pt x="641" y="875"/>
                  </a:moveTo>
                  <a:lnTo>
                    <a:pt x="640" y="876"/>
                  </a:lnTo>
                  <a:lnTo>
                    <a:pt x="638" y="876"/>
                  </a:lnTo>
                  <a:lnTo>
                    <a:pt x="636" y="876"/>
                  </a:lnTo>
                  <a:lnTo>
                    <a:pt x="634" y="875"/>
                  </a:lnTo>
                  <a:lnTo>
                    <a:pt x="627" y="871"/>
                  </a:lnTo>
                  <a:lnTo>
                    <a:pt x="619" y="864"/>
                  </a:lnTo>
                  <a:lnTo>
                    <a:pt x="608" y="856"/>
                  </a:lnTo>
                  <a:lnTo>
                    <a:pt x="597" y="846"/>
                  </a:lnTo>
                  <a:lnTo>
                    <a:pt x="585" y="834"/>
                  </a:lnTo>
                  <a:lnTo>
                    <a:pt x="572" y="820"/>
                  </a:lnTo>
                  <a:lnTo>
                    <a:pt x="560" y="807"/>
                  </a:lnTo>
                  <a:lnTo>
                    <a:pt x="549" y="794"/>
                  </a:lnTo>
                  <a:lnTo>
                    <a:pt x="539" y="781"/>
                  </a:lnTo>
                  <a:lnTo>
                    <a:pt x="531" y="770"/>
                  </a:lnTo>
                  <a:lnTo>
                    <a:pt x="525" y="761"/>
                  </a:lnTo>
                  <a:lnTo>
                    <a:pt x="519" y="752"/>
                  </a:lnTo>
                  <a:lnTo>
                    <a:pt x="517" y="747"/>
                  </a:lnTo>
                  <a:lnTo>
                    <a:pt x="517" y="742"/>
                  </a:lnTo>
                  <a:lnTo>
                    <a:pt x="518" y="742"/>
                  </a:lnTo>
                  <a:lnTo>
                    <a:pt x="521" y="742"/>
                  </a:lnTo>
                  <a:lnTo>
                    <a:pt x="523" y="742"/>
                  </a:lnTo>
                  <a:lnTo>
                    <a:pt x="525" y="743"/>
                  </a:lnTo>
                  <a:lnTo>
                    <a:pt x="532" y="748"/>
                  </a:lnTo>
                  <a:lnTo>
                    <a:pt x="541" y="754"/>
                  </a:lnTo>
                  <a:lnTo>
                    <a:pt x="562" y="774"/>
                  </a:lnTo>
                  <a:lnTo>
                    <a:pt x="586" y="799"/>
                  </a:lnTo>
                  <a:lnTo>
                    <a:pt x="610" y="826"/>
                  </a:lnTo>
                  <a:lnTo>
                    <a:pt x="628" y="848"/>
                  </a:lnTo>
                  <a:lnTo>
                    <a:pt x="635" y="858"/>
                  </a:lnTo>
                  <a:lnTo>
                    <a:pt x="639" y="867"/>
                  </a:lnTo>
                  <a:lnTo>
                    <a:pt x="641" y="872"/>
                  </a:lnTo>
                  <a:lnTo>
                    <a:pt x="641" y="875"/>
                  </a:lnTo>
                  <a:close/>
                  <a:moveTo>
                    <a:pt x="121" y="165"/>
                  </a:moveTo>
                  <a:lnTo>
                    <a:pt x="139" y="187"/>
                  </a:lnTo>
                  <a:lnTo>
                    <a:pt x="153" y="205"/>
                  </a:lnTo>
                  <a:lnTo>
                    <a:pt x="158" y="213"/>
                  </a:lnTo>
                  <a:lnTo>
                    <a:pt x="161" y="219"/>
                  </a:lnTo>
                  <a:lnTo>
                    <a:pt x="163" y="224"/>
                  </a:lnTo>
                  <a:lnTo>
                    <a:pt x="163" y="228"/>
                  </a:lnTo>
                  <a:lnTo>
                    <a:pt x="161" y="228"/>
                  </a:lnTo>
                  <a:lnTo>
                    <a:pt x="157" y="227"/>
                  </a:lnTo>
                  <a:lnTo>
                    <a:pt x="151" y="223"/>
                  </a:lnTo>
                  <a:lnTo>
                    <a:pt x="145" y="218"/>
                  </a:lnTo>
                  <a:lnTo>
                    <a:pt x="129" y="204"/>
                  </a:lnTo>
                  <a:lnTo>
                    <a:pt x="110" y="183"/>
                  </a:lnTo>
                  <a:lnTo>
                    <a:pt x="92" y="162"/>
                  </a:lnTo>
                  <a:lnTo>
                    <a:pt x="78" y="143"/>
                  </a:lnTo>
                  <a:lnTo>
                    <a:pt x="74" y="135"/>
                  </a:lnTo>
                  <a:lnTo>
                    <a:pt x="70" y="128"/>
                  </a:lnTo>
                  <a:lnTo>
                    <a:pt x="68" y="124"/>
                  </a:lnTo>
                  <a:lnTo>
                    <a:pt x="68" y="121"/>
                  </a:lnTo>
                  <a:lnTo>
                    <a:pt x="70" y="120"/>
                  </a:lnTo>
                  <a:lnTo>
                    <a:pt x="75" y="121"/>
                  </a:lnTo>
                  <a:lnTo>
                    <a:pt x="80" y="124"/>
                  </a:lnTo>
                  <a:lnTo>
                    <a:pt x="87" y="129"/>
                  </a:lnTo>
                  <a:lnTo>
                    <a:pt x="103" y="145"/>
                  </a:lnTo>
                  <a:lnTo>
                    <a:pt x="121" y="165"/>
                  </a:lnTo>
                  <a:close/>
                  <a:moveTo>
                    <a:pt x="238" y="327"/>
                  </a:moveTo>
                  <a:lnTo>
                    <a:pt x="218" y="304"/>
                  </a:lnTo>
                  <a:lnTo>
                    <a:pt x="204" y="285"/>
                  </a:lnTo>
                  <a:lnTo>
                    <a:pt x="199" y="276"/>
                  </a:lnTo>
                  <a:lnTo>
                    <a:pt x="194" y="270"/>
                  </a:lnTo>
                  <a:lnTo>
                    <a:pt x="193" y="264"/>
                  </a:lnTo>
                  <a:lnTo>
                    <a:pt x="193" y="261"/>
                  </a:lnTo>
                  <a:lnTo>
                    <a:pt x="196" y="260"/>
                  </a:lnTo>
                  <a:lnTo>
                    <a:pt x="200" y="262"/>
                  </a:lnTo>
                  <a:lnTo>
                    <a:pt x="205" y="265"/>
                  </a:lnTo>
                  <a:lnTo>
                    <a:pt x="213" y="271"/>
                  </a:lnTo>
                  <a:lnTo>
                    <a:pt x="230" y="287"/>
                  </a:lnTo>
                  <a:lnTo>
                    <a:pt x="250" y="308"/>
                  </a:lnTo>
                  <a:lnTo>
                    <a:pt x="269" y="330"/>
                  </a:lnTo>
                  <a:lnTo>
                    <a:pt x="283" y="350"/>
                  </a:lnTo>
                  <a:lnTo>
                    <a:pt x="288" y="358"/>
                  </a:lnTo>
                  <a:lnTo>
                    <a:pt x="292" y="365"/>
                  </a:lnTo>
                  <a:lnTo>
                    <a:pt x="294" y="370"/>
                  </a:lnTo>
                  <a:lnTo>
                    <a:pt x="294" y="373"/>
                  </a:lnTo>
                  <a:lnTo>
                    <a:pt x="293" y="373"/>
                  </a:lnTo>
                  <a:lnTo>
                    <a:pt x="292" y="374"/>
                  </a:lnTo>
                  <a:lnTo>
                    <a:pt x="289" y="373"/>
                  </a:lnTo>
                  <a:lnTo>
                    <a:pt x="287" y="372"/>
                  </a:lnTo>
                  <a:lnTo>
                    <a:pt x="282" y="369"/>
                  </a:lnTo>
                  <a:lnTo>
                    <a:pt x="274" y="364"/>
                  </a:lnTo>
                  <a:lnTo>
                    <a:pt x="257" y="349"/>
                  </a:lnTo>
                  <a:lnTo>
                    <a:pt x="238" y="327"/>
                  </a:lnTo>
                  <a:close/>
                  <a:moveTo>
                    <a:pt x="373" y="477"/>
                  </a:moveTo>
                  <a:lnTo>
                    <a:pt x="352" y="453"/>
                  </a:lnTo>
                  <a:lnTo>
                    <a:pt x="337" y="433"/>
                  </a:lnTo>
                  <a:lnTo>
                    <a:pt x="332" y="424"/>
                  </a:lnTo>
                  <a:lnTo>
                    <a:pt x="327" y="418"/>
                  </a:lnTo>
                  <a:lnTo>
                    <a:pt x="325" y="412"/>
                  </a:lnTo>
                  <a:lnTo>
                    <a:pt x="326" y="409"/>
                  </a:lnTo>
                  <a:lnTo>
                    <a:pt x="327" y="408"/>
                  </a:lnTo>
                  <a:lnTo>
                    <a:pt x="328" y="408"/>
                  </a:lnTo>
                  <a:lnTo>
                    <a:pt x="331" y="408"/>
                  </a:lnTo>
                  <a:lnTo>
                    <a:pt x="333" y="409"/>
                  </a:lnTo>
                  <a:lnTo>
                    <a:pt x="338" y="413"/>
                  </a:lnTo>
                  <a:lnTo>
                    <a:pt x="346" y="419"/>
                  </a:lnTo>
                  <a:lnTo>
                    <a:pt x="364" y="435"/>
                  </a:lnTo>
                  <a:lnTo>
                    <a:pt x="386" y="456"/>
                  </a:lnTo>
                  <a:lnTo>
                    <a:pt x="405" y="480"/>
                  </a:lnTo>
                  <a:lnTo>
                    <a:pt x="421" y="501"/>
                  </a:lnTo>
                  <a:lnTo>
                    <a:pt x="427" y="509"/>
                  </a:lnTo>
                  <a:lnTo>
                    <a:pt x="430" y="517"/>
                  </a:lnTo>
                  <a:lnTo>
                    <a:pt x="432" y="522"/>
                  </a:lnTo>
                  <a:lnTo>
                    <a:pt x="432" y="526"/>
                  </a:lnTo>
                  <a:lnTo>
                    <a:pt x="431" y="526"/>
                  </a:lnTo>
                  <a:lnTo>
                    <a:pt x="430" y="527"/>
                  </a:lnTo>
                  <a:lnTo>
                    <a:pt x="428" y="526"/>
                  </a:lnTo>
                  <a:lnTo>
                    <a:pt x="426" y="524"/>
                  </a:lnTo>
                  <a:lnTo>
                    <a:pt x="419" y="521"/>
                  </a:lnTo>
                  <a:lnTo>
                    <a:pt x="411" y="516"/>
                  </a:lnTo>
                  <a:lnTo>
                    <a:pt x="393" y="499"/>
                  </a:lnTo>
                  <a:lnTo>
                    <a:pt x="373" y="477"/>
                  </a:lnTo>
                  <a:close/>
                  <a:moveTo>
                    <a:pt x="529" y="613"/>
                  </a:moveTo>
                  <a:lnTo>
                    <a:pt x="550" y="638"/>
                  </a:lnTo>
                  <a:lnTo>
                    <a:pt x="567" y="659"/>
                  </a:lnTo>
                  <a:lnTo>
                    <a:pt x="572" y="668"/>
                  </a:lnTo>
                  <a:lnTo>
                    <a:pt x="577" y="676"/>
                  </a:lnTo>
                  <a:lnTo>
                    <a:pt x="579" y="681"/>
                  </a:lnTo>
                  <a:lnTo>
                    <a:pt x="579" y="684"/>
                  </a:lnTo>
                  <a:lnTo>
                    <a:pt x="578" y="685"/>
                  </a:lnTo>
                  <a:lnTo>
                    <a:pt x="576" y="685"/>
                  </a:lnTo>
                  <a:lnTo>
                    <a:pt x="573" y="685"/>
                  </a:lnTo>
                  <a:lnTo>
                    <a:pt x="571" y="684"/>
                  </a:lnTo>
                  <a:lnTo>
                    <a:pt x="565" y="680"/>
                  </a:lnTo>
                  <a:lnTo>
                    <a:pt x="557" y="674"/>
                  </a:lnTo>
                  <a:lnTo>
                    <a:pt x="538" y="657"/>
                  </a:lnTo>
                  <a:lnTo>
                    <a:pt x="516" y="634"/>
                  </a:lnTo>
                  <a:lnTo>
                    <a:pt x="495" y="610"/>
                  </a:lnTo>
                  <a:lnTo>
                    <a:pt x="477" y="588"/>
                  </a:lnTo>
                  <a:lnTo>
                    <a:pt x="472" y="578"/>
                  </a:lnTo>
                  <a:lnTo>
                    <a:pt x="468" y="571"/>
                  </a:lnTo>
                  <a:lnTo>
                    <a:pt x="465" y="565"/>
                  </a:lnTo>
                  <a:lnTo>
                    <a:pt x="465" y="562"/>
                  </a:lnTo>
                  <a:lnTo>
                    <a:pt x="469" y="561"/>
                  </a:lnTo>
                  <a:lnTo>
                    <a:pt x="473" y="563"/>
                  </a:lnTo>
                  <a:lnTo>
                    <a:pt x="479" y="567"/>
                  </a:lnTo>
                  <a:lnTo>
                    <a:pt x="487" y="573"/>
                  </a:lnTo>
                  <a:lnTo>
                    <a:pt x="506" y="590"/>
                  </a:lnTo>
                  <a:lnTo>
                    <a:pt x="529" y="613"/>
                  </a:lnTo>
                  <a:close/>
                  <a:moveTo>
                    <a:pt x="119" y="59"/>
                  </a:moveTo>
                  <a:lnTo>
                    <a:pt x="103" y="39"/>
                  </a:lnTo>
                  <a:lnTo>
                    <a:pt x="91" y="22"/>
                  </a:lnTo>
                  <a:lnTo>
                    <a:pt x="85" y="14"/>
                  </a:lnTo>
                  <a:lnTo>
                    <a:pt x="83" y="9"/>
                  </a:lnTo>
                  <a:lnTo>
                    <a:pt x="81" y="4"/>
                  </a:lnTo>
                  <a:lnTo>
                    <a:pt x="82" y="1"/>
                  </a:lnTo>
                  <a:lnTo>
                    <a:pt x="83" y="0"/>
                  </a:lnTo>
                  <a:lnTo>
                    <a:pt x="88" y="2"/>
                  </a:lnTo>
                  <a:lnTo>
                    <a:pt x="92" y="4"/>
                  </a:lnTo>
                  <a:lnTo>
                    <a:pt x="98" y="10"/>
                  </a:lnTo>
                  <a:lnTo>
                    <a:pt x="112" y="23"/>
                  </a:lnTo>
                  <a:lnTo>
                    <a:pt x="130" y="41"/>
                  </a:lnTo>
                  <a:lnTo>
                    <a:pt x="146" y="60"/>
                  </a:lnTo>
                  <a:lnTo>
                    <a:pt x="159" y="79"/>
                  </a:lnTo>
                  <a:lnTo>
                    <a:pt x="163" y="85"/>
                  </a:lnTo>
                  <a:lnTo>
                    <a:pt x="166" y="92"/>
                  </a:lnTo>
                  <a:lnTo>
                    <a:pt x="169" y="96"/>
                  </a:lnTo>
                  <a:lnTo>
                    <a:pt x="168" y="99"/>
                  </a:lnTo>
                  <a:lnTo>
                    <a:pt x="165" y="99"/>
                  </a:lnTo>
                  <a:lnTo>
                    <a:pt x="162" y="98"/>
                  </a:lnTo>
                  <a:lnTo>
                    <a:pt x="158" y="95"/>
                  </a:lnTo>
                  <a:lnTo>
                    <a:pt x="151" y="91"/>
                  </a:lnTo>
                  <a:lnTo>
                    <a:pt x="136" y="78"/>
                  </a:lnTo>
                  <a:lnTo>
                    <a:pt x="119" y="59"/>
                  </a:lnTo>
                  <a:close/>
                  <a:moveTo>
                    <a:pt x="236" y="190"/>
                  </a:moveTo>
                  <a:lnTo>
                    <a:pt x="218" y="169"/>
                  </a:lnTo>
                  <a:lnTo>
                    <a:pt x="204" y="151"/>
                  </a:lnTo>
                  <a:lnTo>
                    <a:pt x="200" y="143"/>
                  </a:lnTo>
                  <a:lnTo>
                    <a:pt x="197" y="137"/>
                  </a:lnTo>
                  <a:lnTo>
                    <a:pt x="196" y="133"/>
                  </a:lnTo>
                  <a:lnTo>
                    <a:pt x="196" y="129"/>
                  </a:lnTo>
                  <a:lnTo>
                    <a:pt x="198" y="129"/>
                  </a:lnTo>
                  <a:lnTo>
                    <a:pt x="201" y="131"/>
                  </a:lnTo>
                  <a:lnTo>
                    <a:pt x="206" y="134"/>
                  </a:lnTo>
                  <a:lnTo>
                    <a:pt x="213" y="138"/>
                  </a:lnTo>
                  <a:lnTo>
                    <a:pt x="229" y="153"/>
                  </a:lnTo>
                  <a:lnTo>
                    <a:pt x="246" y="172"/>
                  </a:lnTo>
                  <a:lnTo>
                    <a:pt x="264" y="192"/>
                  </a:lnTo>
                  <a:lnTo>
                    <a:pt x="278" y="210"/>
                  </a:lnTo>
                  <a:lnTo>
                    <a:pt x="282" y="218"/>
                  </a:lnTo>
                  <a:lnTo>
                    <a:pt x="285" y="224"/>
                  </a:lnTo>
                  <a:lnTo>
                    <a:pt x="286" y="229"/>
                  </a:lnTo>
                  <a:lnTo>
                    <a:pt x="286" y="232"/>
                  </a:lnTo>
                  <a:lnTo>
                    <a:pt x="284" y="233"/>
                  </a:lnTo>
                  <a:lnTo>
                    <a:pt x="281" y="232"/>
                  </a:lnTo>
                  <a:lnTo>
                    <a:pt x="275" y="229"/>
                  </a:lnTo>
                  <a:lnTo>
                    <a:pt x="269" y="223"/>
                  </a:lnTo>
                  <a:lnTo>
                    <a:pt x="253" y="209"/>
                  </a:lnTo>
                  <a:lnTo>
                    <a:pt x="236" y="190"/>
                  </a:lnTo>
                  <a:close/>
                  <a:moveTo>
                    <a:pt x="370" y="309"/>
                  </a:moveTo>
                  <a:lnTo>
                    <a:pt x="389" y="330"/>
                  </a:lnTo>
                  <a:lnTo>
                    <a:pt x="403" y="350"/>
                  </a:lnTo>
                  <a:lnTo>
                    <a:pt x="407" y="357"/>
                  </a:lnTo>
                  <a:lnTo>
                    <a:pt x="410" y="364"/>
                  </a:lnTo>
                  <a:lnTo>
                    <a:pt x="413" y="369"/>
                  </a:lnTo>
                  <a:lnTo>
                    <a:pt x="413" y="371"/>
                  </a:lnTo>
                  <a:lnTo>
                    <a:pt x="410" y="372"/>
                  </a:lnTo>
                  <a:lnTo>
                    <a:pt x="406" y="371"/>
                  </a:lnTo>
                  <a:lnTo>
                    <a:pt x="401" y="368"/>
                  </a:lnTo>
                  <a:lnTo>
                    <a:pt x="394" y="363"/>
                  </a:lnTo>
                  <a:lnTo>
                    <a:pt x="377" y="349"/>
                  </a:lnTo>
                  <a:lnTo>
                    <a:pt x="359" y="328"/>
                  </a:lnTo>
                  <a:lnTo>
                    <a:pt x="340" y="306"/>
                  </a:lnTo>
                  <a:lnTo>
                    <a:pt x="326" y="288"/>
                  </a:lnTo>
                  <a:lnTo>
                    <a:pt x="321" y="279"/>
                  </a:lnTo>
                  <a:lnTo>
                    <a:pt x="318" y="273"/>
                  </a:lnTo>
                  <a:lnTo>
                    <a:pt x="315" y="268"/>
                  </a:lnTo>
                  <a:lnTo>
                    <a:pt x="316" y="264"/>
                  </a:lnTo>
                  <a:lnTo>
                    <a:pt x="319" y="264"/>
                  </a:lnTo>
                  <a:lnTo>
                    <a:pt x="322" y="265"/>
                  </a:lnTo>
                  <a:lnTo>
                    <a:pt x="327" y="269"/>
                  </a:lnTo>
                  <a:lnTo>
                    <a:pt x="335" y="274"/>
                  </a:lnTo>
                  <a:lnTo>
                    <a:pt x="351" y="289"/>
                  </a:lnTo>
                  <a:lnTo>
                    <a:pt x="370" y="309"/>
                  </a:lnTo>
                  <a:close/>
                  <a:moveTo>
                    <a:pt x="488" y="472"/>
                  </a:moveTo>
                  <a:lnTo>
                    <a:pt x="469" y="449"/>
                  </a:lnTo>
                  <a:lnTo>
                    <a:pt x="454" y="429"/>
                  </a:lnTo>
                  <a:lnTo>
                    <a:pt x="448" y="421"/>
                  </a:lnTo>
                  <a:lnTo>
                    <a:pt x="445" y="414"/>
                  </a:lnTo>
                  <a:lnTo>
                    <a:pt x="443" y="409"/>
                  </a:lnTo>
                  <a:lnTo>
                    <a:pt x="444" y="406"/>
                  </a:lnTo>
                  <a:lnTo>
                    <a:pt x="446" y="405"/>
                  </a:lnTo>
                  <a:lnTo>
                    <a:pt x="449" y="407"/>
                  </a:lnTo>
                  <a:lnTo>
                    <a:pt x="456" y="410"/>
                  </a:lnTo>
                  <a:lnTo>
                    <a:pt x="462" y="415"/>
                  </a:lnTo>
                  <a:lnTo>
                    <a:pt x="481" y="431"/>
                  </a:lnTo>
                  <a:lnTo>
                    <a:pt x="501" y="451"/>
                  </a:lnTo>
                  <a:lnTo>
                    <a:pt x="519" y="474"/>
                  </a:lnTo>
                  <a:lnTo>
                    <a:pt x="535" y="494"/>
                  </a:lnTo>
                  <a:lnTo>
                    <a:pt x="540" y="503"/>
                  </a:lnTo>
                  <a:lnTo>
                    <a:pt x="543" y="509"/>
                  </a:lnTo>
                  <a:lnTo>
                    <a:pt x="545" y="515"/>
                  </a:lnTo>
                  <a:lnTo>
                    <a:pt x="545" y="518"/>
                  </a:lnTo>
                  <a:lnTo>
                    <a:pt x="544" y="518"/>
                  </a:lnTo>
                  <a:lnTo>
                    <a:pt x="543" y="518"/>
                  </a:lnTo>
                  <a:lnTo>
                    <a:pt x="541" y="518"/>
                  </a:lnTo>
                  <a:lnTo>
                    <a:pt x="539" y="517"/>
                  </a:lnTo>
                  <a:lnTo>
                    <a:pt x="533" y="514"/>
                  </a:lnTo>
                  <a:lnTo>
                    <a:pt x="526" y="508"/>
                  </a:lnTo>
                  <a:lnTo>
                    <a:pt x="509" y="493"/>
                  </a:lnTo>
                  <a:lnTo>
                    <a:pt x="488" y="472"/>
                  </a:lnTo>
                  <a:close/>
                  <a:moveTo>
                    <a:pt x="369" y="200"/>
                  </a:moveTo>
                  <a:lnTo>
                    <a:pt x="352" y="180"/>
                  </a:lnTo>
                  <a:lnTo>
                    <a:pt x="340" y="163"/>
                  </a:lnTo>
                  <a:lnTo>
                    <a:pt x="335" y="155"/>
                  </a:lnTo>
                  <a:lnTo>
                    <a:pt x="333" y="149"/>
                  </a:lnTo>
                  <a:lnTo>
                    <a:pt x="331" y="145"/>
                  </a:lnTo>
                  <a:lnTo>
                    <a:pt x="332" y="141"/>
                  </a:lnTo>
                  <a:lnTo>
                    <a:pt x="333" y="141"/>
                  </a:lnTo>
                  <a:lnTo>
                    <a:pt x="337" y="142"/>
                  </a:lnTo>
                  <a:lnTo>
                    <a:pt x="341" y="145"/>
                  </a:lnTo>
                  <a:lnTo>
                    <a:pt x="348" y="149"/>
                  </a:lnTo>
                  <a:lnTo>
                    <a:pt x="363" y="163"/>
                  </a:lnTo>
                  <a:lnTo>
                    <a:pt x="380" y="181"/>
                  </a:lnTo>
                  <a:lnTo>
                    <a:pt x="397" y="201"/>
                  </a:lnTo>
                  <a:lnTo>
                    <a:pt x="409" y="218"/>
                  </a:lnTo>
                  <a:lnTo>
                    <a:pt x="415" y="225"/>
                  </a:lnTo>
                  <a:lnTo>
                    <a:pt x="417" y="232"/>
                  </a:lnTo>
                  <a:lnTo>
                    <a:pt x="419" y="236"/>
                  </a:lnTo>
                  <a:lnTo>
                    <a:pt x="419" y="240"/>
                  </a:lnTo>
                  <a:lnTo>
                    <a:pt x="417" y="241"/>
                  </a:lnTo>
                  <a:lnTo>
                    <a:pt x="413" y="240"/>
                  </a:lnTo>
                  <a:lnTo>
                    <a:pt x="408" y="236"/>
                  </a:lnTo>
                  <a:lnTo>
                    <a:pt x="402" y="232"/>
                  </a:lnTo>
                  <a:lnTo>
                    <a:pt x="387" y="218"/>
                  </a:lnTo>
                  <a:lnTo>
                    <a:pt x="369" y="200"/>
                  </a:lnTo>
                  <a:close/>
                  <a:moveTo>
                    <a:pt x="487" y="331"/>
                  </a:moveTo>
                  <a:lnTo>
                    <a:pt x="470" y="311"/>
                  </a:lnTo>
                  <a:lnTo>
                    <a:pt x="456" y="292"/>
                  </a:lnTo>
                  <a:lnTo>
                    <a:pt x="451" y="285"/>
                  </a:lnTo>
                  <a:lnTo>
                    <a:pt x="448" y="278"/>
                  </a:lnTo>
                  <a:lnTo>
                    <a:pt x="446" y="273"/>
                  </a:lnTo>
                  <a:lnTo>
                    <a:pt x="447" y="271"/>
                  </a:lnTo>
                  <a:lnTo>
                    <a:pt x="449" y="270"/>
                  </a:lnTo>
                  <a:lnTo>
                    <a:pt x="452" y="271"/>
                  </a:lnTo>
                  <a:lnTo>
                    <a:pt x="458" y="274"/>
                  </a:lnTo>
                  <a:lnTo>
                    <a:pt x="464" y="278"/>
                  </a:lnTo>
                  <a:lnTo>
                    <a:pt x="481" y="292"/>
                  </a:lnTo>
                  <a:lnTo>
                    <a:pt x="499" y="312"/>
                  </a:lnTo>
                  <a:lnTo>
                    <a:pt x="516" y="332"/>
                  </a:lnTo>
                  <a:lnTo>
                    <a:pt x="530" y="351"/>
                  </a:lnTo>
                  <a:lnTo>
                    <a:pt x="535" y="358"/>
                  </a:lnTo>
                  <a:lnTo>
                    <a:pt x="538" y="365"/>
                  </a:lnTo>
                  <a:lnTo>
                    <a:pt x="540" y="369"/>
                  </a:lnTo>
                  <a:lnTo>
                    <a:pt x="539" y="372"/>
                  </a:lnTo>
                  <a:lnTo>
                    <a:pt x="537" y="373"/>
                  </a:lnTo>
                  <a:lnTo>
                    <a:pt x="533" y="372"/>
                  </a:lnTo>
                  <a:lnTo>
                    <a:pt x="528" y="369"/>
                  </a:lnTo>
                  <a:lnTo>
                    <a:pt x="522" y="365"/>
                  </a:lnTo>
                  <a:lnTo>
                    <a:pt x="505" y="351"/>
                  </a:lnTo>
                  <a:lnTo>
                    <a:pt x="487" y="331"/>
                  </a:lnTo>
                  <a:close/>
                  <a:moveTo>
                    <a:pt x="667" y="513"/>
                  </a:moveTo>
                  <a:lnTo>
                    <a:pt x="665" y="514"/>
                  </a:lnTo>
                  <a:lnTo>
                    <a:pt x="661" y="511"/>
                  </a:lnTo>
                  <a:lnTo>
                    <a:pt x="655" y="508"/>
                  </a:lnTo>
                  <a:lnTo>
                    <a:pt x="649" y="504"/>
                  </a:lnTo>
                  <a:lnTo>
                    <a:pt x="632" y="489"/>
                  </a:lnTo>
                  <a:lnTo>
                    <a:pt x="612" y="469"/>
                  </a:lnTo>
                  <a:lnTo>
                    <a:pt x="594" y="448"/>
                  </a:lnTo>
                  <a:lnTo>
                    <a:pt x="579" y="428"/>
                  </a:lnTo>
                  <a:lnTo>
                    <a:pt x="574" y="420"/>
                  </a:lnTo>
                  <a:lnTo>
                    <a:pt x="571" y="413"/>
                  </a:lnTo>
                  <a:lnTo>
                    <a:pt x="569" y="409"/>
                  </a:lnTo>
                  <a:lnTo>
                    <a:pt x="569" y="406"/>
                  </a:lnTo>
                  <a:lnTo>
                    <a:pt x="571" y="405"/>
                  </a:lnTo>
                  <a:lnTo>
                    <a:pt x="576" y="406"/>
                  </a:lnTo>
                  <a:lnTo>
                    <a:pt x="581" y="409"/>
                  </a:lnTo>
                  <a:lnTo>
                    <a:pt x="589" y="414"/>
                  </a:lnTo>
                  <a:lnTo>
                    <a:pt x="606" y="428"/>
                  </a:lnTo>
                  <a:lnTo>
                    <a:pt x="625" y="449"/>
                  </a:lnTo>
                  <a:lnTo>
                    <a:pt x="644" y="470"/>
                  </a:lnTo>
                  <a:lnTo>
                    <a:pt x="658" y="489"/>
                  </a:lnTo>
                  <a:lnTo>
                    <a:pt x="663" y="497"/>
                  </a:lnTo>
                  <a:lnTo>
                    <a:pt x="666" y="504"/>
                  </a:lnTo>
                  <a:lnTo>
                    <a:pt x="667" y="509"/>
                  </a:lnTo>
                  <a:lnTo>
                    <a:pt x="667" y="513"/>
                  </a:lnTo>
                  <a:close/>
                  <a:moveTo>
                    <a:pt x="586" y="278"/>
                  </a:moveTo>
                  <a:lnTo>
                    <a:pt x="589" y="277"/>
                  </a:lnTo>
                  <a:lnTo>
                    <a:pt x="592" y="278"/>
                  </a:lnTo>
                  <a:lnTo>
                    <a:pt x="597" y="281"/>
                  </a:lnTo>
                  <a:lnTo>
                    <a:pt x="604" y="285"/>
                  </a:lnTo>
                  <a:lnTo>
                    <a:pt x="619" y="299"/>
                  </a:lnTo>
                  <a:lnTo>
                    <a:pt x="637" y="317"/>
                  </a:lnTo>
                  <a:lnTo>
                    <a:pt x="653" y="337"/>
                  </a:lnTo>
                  <a:lnTo>
                    <a:pt x="666" y="354"/>
                  </a:lnTo>
                  <a:lnTo>
                    <a:pt x="672" y="361"/>
                  </a:lnTo>
                  <a:lnTo>
                    <a:pt x="675" y="368"/>
                  </a:lnTo>
                  <a:lnTo>
                    <a:pt x="676" y="372"/>
                  </a:lnTo>
                  <a:lnTo>
                    <a:pt x="676" y="375"/>
                  </a:lnTo>
                  <a:lnTo>
                    <a:pt x="674" y="377"/>
                  </a:lnTo>
                  <a:lnTo>
                    <a:pt x="669" y="375"/>
                  </a:lnTo>
                  <a:lnTo>
                    <a:pt x="664" y="372"/>
                  </a:lnTo>
                  <a:lnTo>
                    <a:pt x="659" y="368"/>
                  </a:lnTo>
                  <a:lnTo>
                    <a:pt x="642" y="355"/>
                  </a:lnTo>
                  <a:lnTo>
                    <a:pt x="625" y="337"/>
                  </a:lnTo>
                  <a:lnTo>
                    <a:pt x="608" y="317"/>
                  </a:lnTo>
                  <a:lnTo>
                    <a:pt x="595" y="299"/>
                  </a:lnTo>
                  <a:lnTo>
                    <a:pt x="591" y="291"/>
                  </a:lnTo>
                  <a:lnTo>
                    <a:pt x="587" y="286"/>
                  </a:lnTo>
                  <a:lnTo>
                    <a:pt x="586" y="281"/>
                  </a:lnTo>
                  <a:lnTo>
                    <a:pt x="586" y="278"/>
                  </a:lnTo>
                  <a:close/>
                </a:path>
              </a:pathLst>
            </a:custGeom>
            <a:solidFill>
              <a:srgbClr val="EEEB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CH"/>
            </a:p>
          </p:txBody>
        </p:sp>
        <p:sp>
          <p:nvSpPr>
            <p:cNvPr id="36" name="Freeform 23"/>
            <p:cNvSpPr>
              <a:spLocks noEditPoints="1"/>
            </p:cNvSpPr>
            <p:nvPr userDrawn="1"/>
          </p:nvSpPr>
          <p:spPr bwMode="auto">
            <a:xfrm>
              <a:off x="9897600" y="4578351"/>
              <a:ext cx="134937" cy="538163"/>
            </a:xfrm>
            <a:custGeom>
              <a:avLst/>
              <a:gdLst>
                <a:gd name="T0" fmla="*/ 243 w 678"/>
                <a:gd name="T1" fmla="*/ 2238 h 2711"/>
                <a:gd name="T2" fmla="*/ 17 w 678"/>
                <a:gd name="T3" fmla="*/ 1897 h 2711"/>
                <a:gd name="T4" fmla="*/ 137 w 678"/>
                <a:gd name="T5" fmla="*/ 1817 h 2711"/>
                <a:gd name="T6" fmla="*/ 177 w 678"/>
                <a:gd name="T7" fmla="*/ 1524 h 2711"/>
                <a:gd name="T8" fmla="*/ 13 w 678"/>
                <a:gd name="T9" fmla="*/ 1307 h 2711"/>
                <a:gd name="T10" fmla="*/ 143 w 678"/>
                <a:gd name="T11" fmla="*/ 1279 h 2711"/>
                <a:gd name="T12" fmla="*/ 0 w 678"/>
                <a:gd name="T13" fmla="*/ 507 h 2711"/>
                <a:gd name="T14" fmla="*/ 74 w 678"/>
                <a:gd name="T15" fmla="*/ 228 h 2711"/>
                <a:gd name="T16" fmla="*/ 678 w 678"/>
                <a:gd name="T17" fmla="*/ 431 h 2711"/>
                <a:gd name="T18" fmla="*/ 607 w 678"/>
                <a:gd name="T19" fmla="*/ 923 h 2711"/>
                <a:gd name="T20" fmla="*/ 672 w 678"/>
                <a:gd name="T21" fmla="*/ 1322 h 2711"/>
                <a:gd name="T22" fmla="*/ 477 w 678"/>
                <a:gd name="T23" fmla="*/ 1700 h 2711"/>
                <a:gd name="T24" fmla="*/ 632 w 678"/>
                <a:gd name="T25" fmla="*/ 1904 h 2711"/>
                <a:gd name="T26" fmla="*/ 588 w 678"/>
                <a:gd name="T27" fmla="*/ 2016 h 2711"/>
                <a:gd name="T28" fmla="*/ 628 w 678"/>
                <a:gd name="T29" fmla="*/ 2224 h 2711"/>
                <a:gd name="T30" fmla="*/ 430 w 678"/>
                <a:gd name="T31" fmla="*/ 2210 h 2711"/>
                <a:gd name="T32" fmla="*/ 631 w 678"/>
                <a:gd name="T33" fmla="*/ 2552 h 2711"/>
                <a:gd name="T34" fmla="*/ 544 w 678"/>
                <a:gd name="T35" fmla="*/ 2578 h 2711"/>
                <a:gd name="T36" fmla="*/ 579 w 678"/>
                <a:gd name="T37" fmla="*/ 2634 h 2711"/>
                <a:gd name="T38" fmla="*/ 645 w 678"/>
                <a:gd name="T39" fmla="*/ 2627 h 2711"/>
                <a:gd name="T40" fmla="*/ 365 w 678"/>
                <a:gd name="T41" fmla="*/ 2333 h 2711"/>
                <a:gd name="T42" fmla="*/ 70 w 678"/>
                <a:gd name="T43" fmla="*/ 1980 h 2711"/>
                <a:gd name="T44" fmla="*/ 329 w 678"/>
                <a:gd name="T45" fmla="*/ 2134 h 2711"/>
                <a:gd name="T46" fmla="*/ 234 w 678"/>
                <a:gd name="T47" fmla="*/ 2027 h 2711"/>
                <a:gd name="T48" fmla="*/ 117 w 678"/>
                <a:gd name="T49" fmla="*/ 1857 h 2711"/>
                <a:gd name="T50" fmla="*/ 324 w 678"/>
                <a:gd name="T51" fmla="*/ 2051 h 2711"/>
                <a:gd name="T52" fmla="*/ 340 w 678"/>
                <a:gd name="T53" fmla="*/ 1973 h 2711"/>
                <a:gd name="T54" fmla="*/ 139 w 678"/>
                <a:gd name="T55" fmla="*/ 1680 h 2711"/>
                <a:gd name="T56" fmla="*/ 639 w 678"/>
                <a:gd name="T57" fmla="*/ 2190 h 2711"/>
                <a:gd name="T58" fmla="*/ 64 w 678"/>
                <a:gd name="T59" fmla="*/ 1545 h 2711"/>
                <a:gd name="T60" fmla="*/ 112 w 678"/>
                <a:gd name="T61" fmla="*/ 1557 h 2711"/>
                <a:gd name="T62" fmla="*/ 512 w 678"/>
                <a:gd name="T63" fmla="*/ 1942 h 2711"/>
                <a:gd name="T64" fmla="*/ 266 w 678"/>
                <a:gd name="T65" fmla="*/ 1619 h 2711"/>
                <a:gd name="T66" fmla="*/ 319 w 678"/>
                <a:gd name="T67" fmla="*/ 1589 h 2711"/>
                <a:gd name="T68" fmla="*/ 390 w 678"/>
                <a:gd name="T69" fmla="*/ 1590 h 2711"/>
                <a:gd name="T70" fmla="*/ 299 w 678"/>
                <a:gd name="T71" fmla="*/ 1411 h 2711"/>
                <a:gd name="T72" fmla="*/ 650 w 678"/>
                <a:gd name="T73" fmla="*/ 1796 h 2711"/>
                <a:gd name="T74" fmla="*/ 375 w 678"/>
                <a:gd name="T75" fmla="*/ 1439 h 2711"/>
                <a:gd name="T76" fmla="*/ 499 w 678"/>
                <a:gd name="T77" fmla="*/ 1569 h 2711"/>
                <a:gd name="T78" fmla="*/ 37 w 678"/>
                <a:gd name="T79" fmla="*/ 980 h 2711"/>
                <a:gd name="T80" fmla="*/ 325 w 678"/>
                <a:gd name="T81" fmla="*/ 1264 h 2711"/>
                <a:gd name="T82" fmla="*/ 636 w 678"/>
                <a:gd name="T83" fmla="*/ 1587 h 2711"/>
                <a:gd name="T84" fmla="*/ 436 w 678"/>
                <a:gd name="T85" fmla="*/ 1313 h 2711"/>
                <a:gd name="T86" fmla="*/ 595 w 678"/>
                <a:gd name="T87" fmla="*/ 1488 h 2711"/>
                <a:gd name="T88" fmla="*/ 146 w 678"/>
                <a:gd name="T89" fmla="*/ 915 h 2711"/>
                <a:gd name="T90" fmla="*/ 342 w 678"/>
                <a:gd name="T91" fmla="*/ 1097 h 2711"/>
                <a:gd name="T92" fmla="*/ 147 w 678"/>
                <a:gd name="T93" fmla="*/ 796 h 2711"/>
                <a:gd name="T94" fmla="*/ 446 w 678"/>
                <a:gd name="T95" fmla="*/ 1131 h 2711"/>
                <a:gd name="T96" fmla="*/ 91 w 678"/>
                <a:gd name="T97" fmla="*/ 627 h 2711"/>
                <a:gd name="T98" fmla="*/ 383 w 678"/>
                <a:gd name="T99" fmla="*/ 921 h 2711"/>
                <a:gd name="T100" fmla="*/ 129 w 678"/>
                <a:gd name="T101" fmla="*/ 534 h 2711"/>
                <a:gd name="T102" fmla="*/ 179 w 678"/>
                <a:gd name="T103" fmla="*/ 599 h 2711"/>
                <a:gd name="T104" fmla="*/ 471 w 678"/>
                <a:gd name="T105" fmla="*/ 904 h 2711"/>
                <a:gd name="T106" fmla="*/ 240 w 678"/>
                <a:gd name="T107" fmla="*/ 541 h 2711"/>
                <a:gd name="T108" fmla="*/ 364 w 678"/>
                <a:gd name="T109" fmla="*/ 659 h 2711"/>
                <a:gd name="T110" fmla="*/ 107 w 678"/>
                <a:gd name="T111" fmla="*/ 262 h 2711"/>
                <a:gd name="T112" fmla="*/ 241 w 678"/>
                <a:gd name="T113" fmla="*/ 419 h 2711"/>
                <a:gd name="T114" fmla="*/ 563 w 678"/>
                <a:gd name="T115" fmla="*/ 774 h 2711"/>
                <a:gd name="T116" fmla="*/ 328 w 678"/>
                <a:gd name="T117" fmla="*/ 370 h 2711"/>
                <a:gd name="T118" fmla="*/ 386 w 678"/>
                <a:gd name="T119" fmla="*/ 447 h 2711"/>
                <a:gd name="T120" fmla="*/ 333 w 678"/>
                <a:gd name="T121" fmla="*/ 218 h 2711"/>
                <a:gd name="T122" fmla="*/ 578 w 678"/>
                <a:gd name="T123" fmla="*/ 502 h 2711"/>
                <a:gd name="T124" fmla="*/ 549 w 678"/>
                <a:gd name="T125" fmla="*/ 326 h 27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78" h="2711">
                  <a:moveTo>
                    <a:pt x="0" y="2076"/>
                  </a:moveTo>
                  <a:lnTo>
                    <a:pt x="0" y="2044"/>
                  </a:lnTo>
                  <a:lnTo>
                    <a:pt x="9" y="2053"/>
                  </a:lnTo>
                  <a:lnTo>
                    <a:pt x="16" y="2061"/>
                  </a:lnTo>
                  <a:lnTo>
                    <a:pt x="25" y="2069"/>
                  </a:lnTo>
                  <a:lnTo>
                    <a:pt x="34" y="2078"/>
                  </a:lnTo>
                  <a:lnTo>
                    <a:pt x="90" y="2136"/>
                  </a:lnTo>
                  <a:lnTo>
                    <a:pt x="135" y="2185"/>
                  </a:lnTo>
                  <a:lnTo>
                    <a:pt x="151" y="2204"/>
                  </a:lnTo>
                  <a:lnTo>
                    <a:pt x="164" y="2219"/>
                  </a:lnTo>
                  <a:lnTo>
                    <a:pt x="172" y="2230"/>
                  </a:lnTo>
                  <a:lnTo>
                    <a:pt x="173" y="2234"/>
                  </a:lnTo>
                  <a:lnTo>
                    <a:pt x="172" y="2235"/>
                  </a:lnTo>
                  <a:lnTo>
                    <a:pt x="170" y="2233"/>
                  </a:lnTo>
                  <a:lnTo>
                    <a:pt x="165" y="2231"/>
                  </a:lnTo>
                  <a:lnTo>
                    <a:pt x="160" y="2227"/>
                  </a:lnTo>
                  <a:lnTo>
                    <a:pt x="145" y="2215"/>
                  </a:lnTo>
                  <a:lnTo>
                    <a:pt x="126" y="2199"/>
                  </a:lnTo>
                  <a:lnTo>
                    <a:pt x="79" y="2153"/>
                  </a:lnTo>
                  <a:lnTo>
                    <a:pt x="21" y="2097"/>
                  </a:lnTo>
                  <a:lnTo>
                    <a:pt x="0" y="2076"/>
                  </a:lnTo>
                  <a:close/>
                  <a:moveTo>
                    <a:pt x="0" y="2033"/>
                  </a:moveTo>
                  <a:lnTo>
                    <a:pt x="0" y="2015"/>
                  </a:lnTo>
                  <a:lnTo>
                    <a:pt x="10" y="2027"/>
                  </a:lnTo>
                  <a:lnTo>
                    <a:pt x="16" y="2036"/>
                  </a:lnTo>
                  <a:lnTo>
                    <a:pt x="20" y="2042"/>
                  </a:lnTo>
                  <a:lnTo>
                    <a:pt x="21" y="2046"/>
                  </a:lnTo>
                  <a:lnTo>
                    <a:pt x="19" y="2046"/>
                  </a:lnTo>
                  <a:lnTo>
                    <a:pt x="14" y="2043"/>
                  </a:lnTo>
                  <a:lnTo>
                    <a:pt x="8" y="2039"/>
                  </a:lnTo>
                  <a:lnTo>
                    <a:pt x="0" y="2033"/>
                  </a:lnTo>
                  <a:close/>
                  <a:moveTo>
                    <a:pt x="0" y="1998"/>
                  </a:moveTo>
                  <a:lnTo>
                    <a:pt x="0" y="1978"/>
                  </a:lnTo>
                  <a:lnTo>
                    <a:pt x="23" y="1998"/>
                  </a:lnTo>
                  <a:lnTo>
                    <a:pt x="51" y="2024"/>
                  </a:lnTo>
                  <a:lnTo>
                    <a:pt x="82" y="2054"/>
                  </a:lnTo>
                  <a:lnTo>
                    <a:pt x="116" y="2089"/>
                  </a:lnTo>
                  <a:lnTo>
                    <a:pt x="171" y="2145"/>
                  </a:lnTo>
                  <a:lnTo>
                    <a:pt x="215" y="2192"/>
                  </a:lnTo>
                  <a:lnTo>
                    <a:pt x="231" y="2211"/>
                  </a:lnTo>
                  <a:lnTo>
                    <a:pt x="243" y="2226"/>
                  </a:lnTo>
                  <a:lnTo>
                    <a:pt x="250" y="2237"/>
                  </a:lnTo>
                  <a:lnTo>
                    <a:pt x="252" y="2241"/>
                  </a:lnTo>
                  <a:lnTo>
                    <a:pt x="251" y="2242"/>
                  </a:lnTo>
                  <a:lnTo>
                    <a:pt x="247" y="2241"/>
                  </a:lnTo>
                  <a:lnTo>
                    <a:pt x="243" y="2238"/>
                  </a:lnTo>
                  <a:lnTo>
                    <a:pt x="238" y="2234"/>
                  </a:lnTo>
                  <a:lnTo>
                    <a:pt x="224" y="2223"/>
                  </a:lnTo>
                  <a:lnTo>
                    <a:pt x="205" y="2206"/>
                  </a:lnTo>
                  <a:lnTo>
                    <a:pt x="159" y="2163"/>
                  </a:lnTo>
                  <a:lnTo>
                    <a:pt x="104" y="2109"/>
                  </a:lnTo>
                  <a:lnTo>
                    <a:pt x="74" y="2078"/>
                  </a:lnTo>
                  <a:lnTo>
                    <a:pt x="45" y="2049"/>
                  </a:lnTo>
                  <a:lnTo>
                    <a:pt x="21" y="2022"/>
                  </a:lnTo>
                  <a:lnTo>
                    <a:pt x="0" y="1998"/>
                  </a:lnTo>
                  <a:close/>
                  <a:moveTo>
                    <a:pt x="0" y="1965"/>
                  </a:moveTo>
                  <a:lnTo>
                    <a:pt x="0" y="1932"/>
                  </a:lnTo>
                  <a:lnTo>
                    <a:pt x="45" y="1981"/>
                  </a:lnTo>
                  <a:lnTo>
                    <a:pt x="82" y="2021"/>
                  </a:lnTo>
                  <a:lnTo>
                    <a:pt x="95" y="2037"/>
                  </a:lnTo>
                  <a:lnTo>
                    <a:pt x="105" y="2049"/>
                  </a:lnTo>
                  <a:lnTo>
                    <a:pt x="110" y="2057"/>
                  </a:lnTo>
                  <a:lnTo>
                    <a:pt x="111" y="2062"/>
                  </a:lnTo>
                  <a:lnTo>
                    <a:pt x="109" y="2062"/>
                  </a:lnTo>
                  <a:lnTo>
                    <a:pt x="102" y="2057"/>
                  </a:lnTo>
                  <a:lnTo>
                    <a:pt x="91" y="2050"/>
                  </a:lnTo>
                  <a:lnTo>
                    <a:pt x="78" y="2038"/>
                  </a:lnTo>
                  <a:lnTo>
                    <a:pt x="43" y="2007"/>
                  </a:lnTo>
                  <a:lnTo>
                    <a:pt x="0" y="1965"/>
                  </a:lnTo>
                  <a:close/>
                  <a:moveTo>
                    <a:pt x="0" y="1877"/>
                  </a:moveTo>
                  <a:lnTo>
                    <a:pt x="0" y="1851"/>
                  </a:lnTo>
                  <a:lnTo>
                    <a:pt x="21" y="1870"/>
                  </a:lnTo>
                  <a:lnTo>
                    <a:pt x="43" y="1892"/>
                  </a:lnTo>
                  <a:lnTo>
                    <a:pt x="68" y="1916"/>
                  </a:lnTo>
                  <a:lnTo>
                    <a:pt x="95" y="1943"/>
                  </a:lnTo>
                  <a:lnTo>
                    <a:pt x="145" y="1996"/>
                  </a:lnTo>
                  <a:lnTo>
                    <a:pt x="186" y="2040"/>
                  </a:lnTo>
                  <a:lnTo>
                    <a:pt x="201" y="2058"/>
                  </a:lnTo>
                  <a:lnTo>
                    <a:pt x="212" y="2073"/>
                  </a:lnTo>
                  <a:lnTo>
                    <a:pt x="218" y="2082"/>
                  </a:lnTo>
                  <a:lnTo>
                    <a:pt x="219" y="2087"/>
                  </a:lnTo>
                  <a:lnTo>
                    <a:pt x="218" y="2088"/>
                  </a:lnTo>
                  <a:lnTo>
                    <a:pt x="216" y="2087"/>
                  </a:lnTo>
                  <a:lnTo>
                    <a:pt x="212" y="2084"/>
                  </a:lnTo>
                  <a:lnTo>
                    <a:pt x="206" y="2080"/>
                  </a:lnTo>
                  <a:lnTo>
                    <a:pt x="193" y="2070"/>
                  </a:lnTo>
                  <a:lnTo>
                    <a:pt x="176" y="2055"/>
                  </a:lnTo>
                  <a:lnTo>
                    <a:pt x="133" y="2015"/>
                  </a:lnTo>
                  <a:lnTo>
                    <a:pt x="81" y="1965"/>
                  </a:lnTo>
                  <a:lnTo>
                    <a:pt x="58" y="1941"/>
                  </a:lnTo>
                  <a:lnTo>
                    <a:pt x="37" y="1918"/>
                  </a:lnTo>
                  <a:lnTo>
                    <a:pt x="17" y="1897"/>
                  </a:lnTo>
                  <a:lnTo>
                    <a:pt x="0" y="1877"/>
                  </a:lnTo>
                  <a:close/>
                  <a:moveTo>
                    <a:pt x="0" y="1835"/>
                  </a:moveTo>
                  <a:lnTo>
                    <a:pt x="0" y="1801"/>
                  </a:lnTo>
                  <a:lnTo>
                    <a:pt x="44" y="1848"/>
                  </a:lnTo>
                  <a:lnTo>
                    <a:pt x="79" y="1888"/>
                  </a:lnTo>
                  <a:lnTo>
                    <a:pt x="92" y="1903"/>
                  </a:lnTo>
                  <a:lnTo>
                    <a:pt x="102" y="1916"/>
                  </a:lnTo>
                  <a:lnTo>
                    <a:pt x="107" y="1925"/>
                  </a:lnTo>
                  <a:lnTo>
                    <a:pt x="108" y="1929"/>
                  </a:lnTo>
                  <a:lnTo>
                    <a:pt x="107" y="1929"/>
                  </a:lnTo>
                  <a:lnTo>
                    <a:pt x="105" y="1928"/>
                  </a:lnTo>
                  <a:lnTo>
                    <a:pt x="102" y="1927"/>
                  </a:lnTo>
                  <a:lnTo>
                    <a:pt x="98" y="1925"/>
                  </a:lnTo>
                  <a:lnTo>
                    <a:pt x="88" y="1917"/>
                  </a:lnTo>
                  <a:lnTo>
                    <a:pt x="75" y="1905"/>
                  </a:lnTo>
                  <a:lnTo>
                    <a:pt x="41" y="1875"/>
                  </a:lnTo>
                  <a:lnTo>
                    <a:pt x="0" y="1835"/>
                  </a:lnTo>
                  <a:close/>
                  <a:moveTo>
                    <a:pt x="0" y="1777"/>
                  </a:moveTo>
                  <a:lnTo>
                    <a:pt x="0" y="1762"/>
                  </a:lnTo>
                  <a:lnTo>
                    <a:pt x="6" y="1769"/>
                  </a:lnTo>
                  <a:lnTo>
                    <a:pt x="9" y="1775"/>
                  </a:lnTo>
                  <a:lnTo>
                    <a:pt x="11" y="1779"/>
                  </a:lnTo>
                  <a:lnTo>
                    <a:pt x="11" y="1781"/>
                  </a:lnTo>
                  <a:lnTo>
                    <a:pt x="10" y="1782"/>
                  </a:lnTo>
                  <a:lnTo>
                    <a:pt x="8" y="1781"/>
                  </a:lnTo>
                  <a:lnTo>
                    <a:pt x="4" y="1779"/>
                  </a:lnTo>
                  <a:lnTo>
                    <a:pt x="0" y="1777"/>
                  </a:lnTo>
                  <a:close/>
                  <a:moveTo>
                    <a:pt x="0" y="1683"/>
                  </a:moveTo>
                  <a:lnTo>
                    <a:pt x="0" y="1648"/>
                  </a:lnTo>
                  <a:lnTo>
                    <a:pt x="12" y="1660"/>
                  </a:lnTo>
                  <a:lnTo>
                    <a:pt x="25" y="1673"/>
                  </a:lnTo>
                  <a:lnTo>
                    <a:pt x="38" y="1686"/>
                  </a:lnTo>
                  <a:lnTo>
                    <a:pt x="51" y="1700"/>
                  </a:lnTo>
                  <a:lnTo>
                    <a:pt x="96" y="1748"/>
                  </a:lnTo>
                  <a:lnTo>
                    <a:pt x="132" y="1788"/>
                  </a:lnTo>
                  <a:lnTo>
                    <a:pt x="145" y="1804"/>
                  </a:lnTo>
                  <a:lnTo>
                    <a:pt x="155" y="1817"/>
                  </a:lnTo>
                  <a:lnTo>
                    <a:pt x="158" y="1822"/>
                  </a:lnTo>
                  <a:lnTo>
                    <a:pt x="160" y="1826"/>
                  </a:lnTo>
                  <a:lnTo>
                    <a:pt x="161" y="1829"/>
                  </a:lnTo>
                  <a:lnTo>
                    <a:pt x="161" y="1831"/>
                  </a:lnTo>
                  <a:lnTo>
                    <a:pt x="160" y="1831"/>
                  </a:lnTo>
                  <a:lnTo>
                    <a:pt x="157" y="1831"/>
                  </a:lnTo>
                  <a:lnTo>
                    <a:pt x="153" y="1829"/>
                  </a:lnTo>
                  <a:lnTo>
                    <a:pt x="149" y="1825"/>
                  </a:lnTo>
                  <a:lnTo>
                    <a:pt x="137" y="1817"/>
                  </a:lnTo>
                  <a:lnTo>
                    <a:pt x="122" y="1804"/>
                  </a:lnTo>
                  <a:lnTo>
                    <a:pt x="104" y="1788"/>
                  </a:lnTo>
                  <a:lnTo>
                    <a:pt x="83" y="1768"/>
                  </a:lnTo>
                  <a:lnTo>
                    <a:pt x="61" y="1747"/>
                  </a:lnTo>
                  <a:lnTo>
                    <a:pt x="37" y="1723"/>
                  </a:lnTo>
                  <a:lnTo>
                    <a:pt x="27" y="1712"/>
                  </a:lnTo>
                  <a:lnTo>
                    <a:pt x="19" y="1702"/>
                  </a:lnTo>
                  <a:lnTo>
                    <a:pt x="9" y="1693"/>
                  </a:lnTo>
                  <a:lnTo>
                    <a:pt x="0" y="1683"/>
                  </a:lnTo>
                  <a:close/>
                  <a:moveTo>
                    <a:pt x="0" y="1627"/>
                  </a:moveTo>
                  <a:lnTo>
                    <a:pt x="0" y="1590"/>
                  </a:lnTo>
                  <a:lnTo>
                    <a:pt x="38" y="1631"/>
                  </a:lnTo>
                  <a:lnTo>
                    <a:pt x="67" y="1666"/>
                  </a:lnTo>
                  <a:lnTo>
                    <a:pt x="77" y="1679"/>
                  </a:lnTo>
                  <a:lnTo>
                    <a:pt x="85" y="1690"/>
                  </a:lnTo>
                  <a:lnTo>
                    <a:pt x="89" y="1698"/>
                  </a:lnTo>
                  <a:lnTo>
                    <a:pt x="90" y="1702"/>
                  </a:lnTo>
                  <a:lnTo>
                    <a:pt x="88" y="1702"/>
                  </a:lnTo>
                  <a:lnTo>
                    <a:pt x="81" y="1699"/>
                  </a:lnTo>
                  <a:lnTo>
                    <a:pt x="72" y="1693"/>
                  </a:lnTo>
                  <a:lnTo>
                    <a:pt x="62" y="1684"/>
                  </a:lnTo>
                  <a:lnTo>
                    <a:pt x="35" y="1659"/>
                  </a:lnTo>
                  <a:lnTo>
                    <a:pt x="0" y="1627"/>
                  </a:lnTo>
                  <a:close/>
                  <a:moveTo>
                    <a:pt x="0" y="1562"/>
                  </a:moveTo>
                  <a:lnTo>
                    <a:pt x="0" y="1535"/>
                  </a:lnTo>
                  <a:lnTo>
                    <a:pt x="14" y="1553"/>
                  </a:lnTo>
                  <a:lnTo>
                    <a:pt x="25" y="1567"/>
                  </a:lnTo>
                  <a:lnTo>
                    <a:pt x="28" y="1573"/>
                  </a:lnTo>
                  <a:lnTo>
                    <a:pt x="30" y="1577"/>
                  </a:lnTo>
                  <a:lnTo>
                    <a:pt x="31" y="1580"/>
                  </a:lnTo>
                  <a:lnTo>
                    <a:pt x="31" y="1583"/>
                  </a:lnTo>
                  <a:lnTo>
                    <a:pt x="30" y="1583"/>
                  </a:lnTo>
                  <a:lnTo>
                    <a:pt x="28" y="1583"/>
                  </a:lnTo>
                  <a:lnTo>
                    <a:pt x="26" y="1581"/>
                  </a:lnTo>
                  <a:lnTo>
                    <a:pt x="22" y="1579"/>
                  </a:lnTo>
                  <a:lnTo>
                    <a:pt x="12" y="1572"/>
                  </a:lnTo>
                  <a:lnTo>
                    <a:pt x="0" y="1562"/>
                  </a:lnTo>
                  <a:close/>
                  <a:moveTo>
                    <a:pt x="0" y="1360"/>
                  </a:moveTo>
                  <a:lnTo>
                    <a:pt x="0" y="1344"/>
                  </a:lnTo>
                  <a:lnTo>
                    <a:pt x="16" y="1356"/>
                  </a:lnTo>
                  <a:lnTo>
                    <a:pt x="40" y="1376"/>
                  </a:lnTo>
                  <a:lnTo>
                    <a:pt x="67" y="1402"/>
                  </a:lnTo>
                  <a:lnTo>
                    <a:pt x="98" y="1434"/>
                  </a:lnTo>
                  <a:lnTo>
                    <a:pt x="136" y="1475"/>
                  </a:lnTo>
                  <a:lnTo>
                    <a:pt x="166" y="1510"/>
                  </a:lnTo>
                  <a:lnTo>
                    <a:pt x="177" y="1524"/>
                  </a:lnTo>
                  <a:lnTo>
                    <a:pt x="185" y="1536"/>
                  </a:lnTo>
                  <a:lnTo>
                    <a:pt x="188" y="1540"/>
                  </a:lnTo>
                  <a:lnTo>
                    <a:pt x="189" y="1545"/>
                  </a:lnTo>
                  <a:lnTo>
                    <a:pt x="190" y="1547"/>
                  </a:lnTo>
                  <a:lnTo>
                    <a:pt x="190" y="1549"/>
                  </a:lnTo>
                  <a:lnTo>
                    <a:pt x="189" y="1549"/>
                  </a:lnTo>
                  <a:lnTo>
                    <a:pt x="187" y="1549"/>
                  </a:lnTo>
                  <a:lnTo>
                    <a:pt x="184" y="1548"/>
                  </a:lnTo>
                  <a:lnTo>
                    <a:pt x="179" y="1546"/>
                  </a:lnTo>
                  <a:lnTo>
                    <a:pt x="169" y="1538"/>
                  </a:lnTo>
                  <a:lnTo>
                    <a:pt x="156" y="1528"/>
                  </a:lnTo>
                  <a:lnTo>
                    <a:pt x="140" y="1513"/>
                  </a:lnTo>
                  <a:lnTo>
                    <a:pt x="122" y="1497"/>
                  </a:lnTo>
                  <a:lnTo>
                    <a:pt x="104" y="1478"/>
                  </a:lnTo>
                  <a:lnTo>
                    <a:pt x="83" y="1457"/>
                  </a:lnTo>
                  <a:lnTo>
                    <a:pt x="56" y="1429"/>
                  </a:lnTo>
                  <a:lnTo>
                    <a:pt x="34" y="1402"/>
                  </a:lnTo>
                  <a:lnTo>
                    <a:pt x="14" y="1380"/>
                  </a:lnTo>
                  <a:lnTo>
                    <a:pt x="0" y="1360"/>
                  </a:lnTo>
                  <a:close/>
                  <a:moveTo>
                    <a:pt x="0" y="1291"/>
                  </a:moveTo>
                  <a:lnTo>
                    <a:pt x="0" y="1266"/>
                  </a:lnTo>
                  <a:lnTo>
                    <a:pt x="16" y="1279"/>
                  </a:lnTo>
                  <a:lnTo>
                    <a:pt x="36" y="1298"/>
                  </a:lnTo>
                  <a:lnTo>
                    <a:pt x="57" y="1319"/>
                  </a:lnTo>
                  <a:lnTo>
                    <a:pt x="81" y="1343"/>
                  </a:lnTo>
                  <a:lnTo>
                    <a:pt x="118" y="1383"/>
                  </a:lnTo>
                  <a:lnTo>
                    <a:pt x="147" y="1416"/>
                  </a:lnTo>
                  <a:lnTo>
                    <a:pt x="157" y="1430"/>
                  </a:lnTo>
                  <a:lnTo>
                    <a:pt x="164" y="1442"/>
                  </a:lnTo>
                  <a:lnTo>
                    <a:pt x="167" y="1447"/>
                  </a:lnTo>
                  <a:lnTo>
                    <a:pt x="169" y="1450"/>
                  </a:lnTo>
                  <a:lnTo>
                    <a:pt x="170" y="1453"/>
                  </a:lnTo>
                  <a:lnTo>
                    <a:pt x="170" y="1454"/>
                  </a:lnTo>
                  <a:lnTo>
                    <a:pt x="167" y="1455"/>
                  </a:lnTo>
                  <a:lnTo>
                    <a:pt x="165" y="1455"/>
                  </a:lnTo>
                  <a:lnTo>
                    <a:pt x="163" y="1453"/>
                  </a:lnTo>
                  <a:lnTo>
                    <a:pt x="159" y="1451"/>
                  </a:lnTo>
                  <a:lnTo>
                    <a:pt x="149" y="1444"/>
                  </a:lnTo>
                  <a:lnTo>
                    <a:pt x="136" y="1434"/>
                  </a:lnTo>
                  <a:lnTo>
                    <a:pt x="121" y="1421"/>
                  </a:lnTo>
                  <a:lnTo>
                    <a:pt x="105" y="1405"/>
                  </a:lnTo>
                  <a:lnTo>
                    <a:pt x="87" y="1386"/>
                  </a:lnTo>
                  <a:lnTo>
                    <a:pt x="67" y="1367"/>
                  </a:lnTo>
                  <a:lnTo>
                    <a:pt x="48" y="1345"/>
                  </a:lnTo>
                  <a:lnTo>
                    <a:pt x="29" y="1326"/>
                  </a:lnTo>
                  <a:lnTo>
                    <a:pt x="13" y="1307"/>
                  </a:lnTo>
                  <a:lnTo>
                    <a:pt x="0" y="1291"/>
                  </a:lnTo>
                  <a:close/>
                  <a:moveTo>
                    <a:pt x="0" y="1215"/>
                  </a:moveTo>
                  <a:lnTo>
                    <a:pt x="0" y="1188"/>
                  </a:lnTo>
                  <a:lnTo>
                    <a:pt x="15" y="1202"/>
                  </a:lnTo>
                  <a:lnTo>
                    <a:pt x="34" y="1218"/>
                  </a:lnTo>
                  <a:lnTo>
                    <a:pt x="54" y="1237"/>
                  </a:lnTo>
                  <a:lnTo>
                    <a:pt x="76" y="1260"/>
                  </a:lnTo>
                  <a:lnTo>
                    <a:pt x="110" y="1298"/>
                  </a:lnTo>
                  <a:lnTo>
                    <a:pt x="138" y="1331"/>
                  </a:lnTo>
                  <a:lnTo>
                    <a:pt x="148" y="1344"/>
                  </a:lnTo>
                  <a:lnTo>
                    <a:pt x="156" y="1355"/>
                  </a:lnTo>
                  <a:lnTo>
                    <a:pt x="158" y="1359"/>
                  </a:lnTo>
                  <a:lnTo>
                    <a:pt x="159" y="1363"/>
                  </a:lnTo>
                  <a:lnTo>
                    <a:pt x="160" y="1366"/>
                  </a:lnTo>
                  <a:lnTo>
                    <a:pt x="159" y="1368"/>
                  </a:lnTo>
                  <a:lnTo>
                    <a:pt x="158" y="1368"/>
                  </a:lnTo>
                  <a:lnTo>
                    <a:pt x="156" y="1368"/>
                  </a:lnTo>
                  <a:lnTo>
                    <a:pt x="153" y="1367"/>
                  </a:lnTo>
                  <a:lnTo>
                    <a:pt x="149" y="1365"/>
                  </a:lnTo>
                  <a:lnTo>
                    <a:pt x="139" y="1358"/>
                  </a:lnTo>
                  <a:lnTo>
                    <a:pt x="128" y="1347"/>
                  </a:lnTo>
                  <a:lnTo>
                    <a:pt x="113" y="1335"/>
                  </a:lnTo>
                  <a:lnTo>
                    <a:pt x="97" y="1320"/>
                  </a:lnTo>
                  <a:lnTo>
                    <a:pt x="79" y="1302"/>
                  </a:lnTo>
                  <a:lnTo>
                    <a:pt x="61" y="1284"/>
                  </a:lnTo>
                  <a:lnTo>
                    <a:pt x="43" y="1264"/>
                  </a:lnTo>
                  <a:lnTo>
                    <a:pt x="27" y="1246"/>
                  </a:lnTo>
                  <a:lnTo>
                    <a:pt x="13" y="1230"/>
                  </a:lnTo>
                  <a:lnTo>
                    <a:pt x="0" y="1215"/>
                  </a:lnTo>
                  <a:close/>
                  <a:moveTo>
                    <a:pt x="0" y="1130"/>
                  </a:moveTo>
                  <a:lnTo>
                    <a:pt x="0" y="1109"/>
                  </a:lnTo>
                  <a:lnTo>
                    <a:pt x="15" y="1121"/>
                  </a:lnTo>
                  <a:lnTo>
                    <a:pt x="35" y="1138"/>
                  </a:lnTo>
                  <a:lnTo>
                    <a:pt x="56" y="1160"/>
                  </a:lnTo>
                  <a:lnTo>
                    <a:pt x="81" y="1184"/>
                  </a:lnTo>
                  <a:lnTo>
                    <a:pt x="115" y="1221"/>
                  </a:lnTo>
                  <a:lnTo>
                    <a:pt x="142" y="1253"/>
                  </a:lnTo>
                  <a:lnTo>
                    <a:pt x="150" y="1266"/>
                  </a:lnTo>
                  <a:lnTo>
                    <a:pt x="158" y="1276"/>
                  </a:lnTo>
                  <a:lnTo>
                    <a:pt x="161" y="1284"/>
                  </a:lnTo>
                  <a:lnTo>
                    <a:pt x="161" y="1288"/>
                  </a:lnTo>
                  <a:lnTo>
                    <a:pt x="160" y="1289"/>
                  </a:lnTo>
                  <a:lnTo>
                    <a:pt x="158" y="1289"/>
                  </a:lnTo>
                  <a:lnTo>
                    <a:pt x="156" y="1288"/>
                  </a:lnTo>
                  <a:lnTo>
                    <a:pt x="151" y="1286"/>
                  </a:lnTo>
                  <a:lnTo>
                    <a:pt x="143" y="1279"/>
                  </a:lnTo>
                  <a:lnTo>
                    <a:pt x="131" y="1270"/>
                  </a:lnTo>
                  <a:lnTo>
                    <a:pt x="117" y="1258"/>
                  </a:lnTo>
                  <a:lnTo>
                    <a:pt x="101" y="1244"/>
                  </a:lnTo>
                  <a:lnTo>
                    <a:pt x="84" y="1226"/>
                  </a:lnTo>
                  <a:lnTo>
                    <a:pt x="66" y="1208"/>
                  </a:lnTo>
                  <a:lnTo>
                    <a:pt x="47" y="1187"/>
                  </a:lnTo>
                  <a:lnTo>
                    <a:pt x="28" y="1166"/>
                  </a:lnTo>
                  <a:lnTo>
                    <a:pt x="13" y="1147"/>
                  </a:lnTo>
                  <a:lnTo>
                    <a:pt x="0" y="1130"/>
                  </a:lnTo>
                  <a:close/>
                  <a:moveTo>
                    <a:pt x="0" y="860"/>
                  </a:moveTo>
                  <a:lnTo>
                    <a:pt x="0" y="828"/>
                  </a:lnTo>
                  <a:lnTo>
                    <a:pt x="14" y="847"/>
                  </a:lnTo>
                  <a:lnTo>
                    <a:pt x="25" y="862"/>
                  </a:lnTo>
                  <a:lnTo>
                    <a:pt x="28" y="868"/>
                  </a:lnTo>
                  <a:lnTo>
                    <a:pt x="30" y="872"/>
                  </a:lnTo>
                  <a:lnTo>
                    <a:pt x="31" y="877"/>
                  </a:lnTo>
                  <a:lnTo>
                    <a:pt x="31" y="879"/>
                  </a:lnTo>
                  <a:lnTo>
                    <a:pt x="30" y="880"/>
                  </a:lnTo>
                  <a:lnTo>
                    <a:pt x="28" y="879"/>
                  </a:lnTo>
                  <a:lnTo>
                    <a:pt x="25" y="878"/>
                  </a:lnTo>
                  <a:lnTo>
                    <a:pt x="22" y="876"/>
                  </a:lnTo>
                  <a:lnTo>
                    <a:pt x="12" y="869"/>
                  </a:lnTo>
                  <a:lnTo>
                    <a:pt x="0" y="860"/>
                  </a:lnTo>
                  <a:close/>
                  <a:moveTo>
                    <a:pt x="0" y="763"/>
                  </a:moveTo>
                  <a:lnTo>
                    <a:pt x="0" y="727"/>
                  </a:lnTo>
                  <a:lnTo>
                    <a:pt x="11" y="736"/>
                  </a:lnTo>
                  <a:lnTo>
                    <a:pt x="22" y="748"/>
                  </a:lnTo>
                  <a:lnTo>
                    <a:pt x="48" y="779"/>
                  </a:lnTo>
                  <a:lnTo>
                    <a:pt x="69" y="804"/>
                  </a:lnTo>
                  <a:lnTo>
                    <a:pt x="77" y="815"/>
                  </a:lnTo>
                  <a:lnTo>
                    <a:pt x="81" y="824"/>
                  </a:lnTo>
                  <a:lnTo>
                    <a:pt x="84" y="830"/>
                  </a:lnTo>
                  <a:lnTo>
                    <a:pt x="84" y="835"/>
                  </a:lnTo>
                  <a:lnTo>
                    <a:pt x="83" y="836"/>
                  </a:lnTo>
                  <a:lnTo>
                    <a:pt x="81" y="836"/>
                  </a:lnTo>
                  <a:lnTo>
                    <a:pt x="79" y="835"/>
                  </a:lnTo>
                  <a:lnTo>
                    <a:pt x="76" y="834"/>
                  </a:lnTo>
                  <a:lnTo>
                    <a:pt x="68" y="828"/>
                  </a:lnTo>
                  <a:lnTo>
                    <a:pt x="58" y="821"/>
                  </a:lnTo>
                  <a:lnTo>
                    <a:pt x="48" y="811"/>
                  </a:lnTo>
                  <a:lnTo>
                    <a:pt x="35" y="799"/>
                  </a:lnTo>
                  <a:lnTo>
                    <a:pt x="22" y="786"/>
                  </a:lnTo>
                  <a:lnTo>
                    <a:pt x="8" y="771"/>
                  </a:lnTo>
                  <a:lnTo>
                    <a:pt x="0" y="763"/>
                  </a:lnTo>
                  <a:close/>
                  <a:moveTo>
                    <a:pt x="0" y="542"/>
                  </a:moveTo>
                  <a:lnTo>
                    <a:pt x="0" y="507"/>
                  </a:lnTo>
                  <a:lnTo>
                    <a:pt x="23" y="533"/>
                  </a:lnTo>
                  <a:lnTo>
                    <a:pt x="40" y="555"/>
                  </a:lnTo>
                  <a:lnTo>
                    <a:pt x="45" y="565"/>
                  </a:lnTo>
                  <a:lnTo>
                    <a:pt x="50" y="572"/>
                  </a:lnTo>
                  <a:lnTo>
                    <a:pt x="52" y="578"/>
                  </a:lnTo>
                  <a:lnTo>
                    <a:pt x="52" y="581"/>
                  </a:lnTo>
                  <a:lnTo>
                    <a:pt x="50" y="582"/>
                  </a:lnTo>
                  <a:lnTo>
                    <a:pt x="47" y="581"/>
                  </a:lnTo>
                  <a:lnTo>
                    <a:pt x="41" y="578"/>
                  </a:lnTo>
                  <a:lnTo>
                    <a:pt x="35" y="574"/>
                  </a:lnTo>
                  <a:lnTo>
                    <a:pt x="20" y="561"/>
                  </a:lnTo>
                  <a:lnTo>
                    <a:pt x="0" y="542"/>
                  </a:lnTo>
                  <a:close/>
                  <a:moveTo>
                    <a:pt x="0" y="294"/>
                  </a:moveTo>
                  <a:lnTo>
                    <a:pt x="0" y="270"/>
                  </a:lnTo>
                  <a:lnTo>
                    <a:pt x="10" y="278"/>
                  </a:lnTo>
                  <a:lnTo>
                    <a:pt x="21" y="288"/>
                  </a:lnTo>
                  <a:lnTo>
                    <a:pt x="33" y="299"/>
                  </a:lnTo>
                  <a:lnTo>
                    <a:pt x="47" y="313"/>
                  </a:lnTo>
                  <a:lnTo>
                    <a:pt x="66" y="337"/>
                  </a:lnTo>
                  <a:lnTo>
                    <a:pt x="82" y="358"/>
                  </a:lnTo>
                  <a:lnTo>
                    <a:pt x="88" y="366"/>
                  </a:lnTo>
                  <a:lnTo>
                    <a:pt x="91" y="374"/>
                  </a:lnTo>
                  <a:lnTo>
                    <a:pt x="93" y="379"/>
                  </a:lnTo>
                  <a:lnTo>
                    <a:pt x="93" y="383"/>
                  </a:lnTo>
                  <a:lnTo>
                    <a:pt x="92" y="383"/>
                  </a:lnTo>
                  <a:lnTo>
                    <a:pt x="91" y="384"/>
                  </a:lnTo>
                  <a:lnTo>
                    <a:pt x="89" y="383"/>
                  </a:lnTo>
                  <a:lnTo>
                    <a:pt x="87" y="381"/>
                  </a:lnTo>
                  <a:lnTo>
                    <a:pt x="80" y="378"/>
                  </a:lnTo>
                  <a:lnTo>
                    <a:pt x="72" y="373"/>
                  </a:lnTo>
                  <a:lnTo>
                    <a:pt x="54" y="356"/>
                  </a:lnTo>
                  <a:lnTo>
                    <a:pt x="34" y="334"/>
                  </a:lnTo>
                  <a:lnTo>
                    <a:pt x="24" y="323"/>
                  </a:lnTo>
                  <a:lnTo>
                    <a:pt x="15" y="312"/>
                  </a:lnTo>
                  <a:lnTo>
                    <a:pt x="7" y="303"/>
                  </a:lnTo>
                  <a:lnTo>
                    <a:pt x="0" y="294"/>
                  </a:lnTo>
                  <a:close/>
                  <a:moveTo>
                    <a:pt x="0" y="162"/>
                  </a:moveTo>
                  <a:lnTo>
                    <a:pt x="0" y="135"/>
                  </a:lnTo>
                  <a:lnTo>
                    <a:pt x="15" y="148"/>
                  </a:lnTo>
                  <a:lnTo>
                    <a:pt x="31" y="166"/>
                  </a:lnTo>
                  <a:lnTo>
                    <a:pt x="50" y="187"/>
                  </a:lnTo>
                  <a:lnTo>
                    <a:pt x="64" y="207"/>
                  </a:lnTo>
                  <a:lnTo>
                    <a:pt x="68" y="214"/>
                  </a:lnTo>
                  <a:lnTo>
                    <a:pt x="71" y="221"/>
                  </a:lnTo>
                  <a:lnTo>
                    <a:pt x="74" y="226"/>
                  </a:lnTo>
                  <a:lnTo>
                    <a:pt x="74" y="228"/>
                  </a:lnTo>
                  <a:lnTo>
                    <a:pt x="71" y="229"/>
                  </a:lnTo>
                  <a:lnTo>
                    <a:pt x="67" y="228"/>
                  </a:lnTo>
                  <a:lnTo>
                    <a:pt x="62" y="225"/>
                  </a:lnTo>
                  <a:lnTo>
                    <a:pt x="55" y="220"/>
                  </a:lnTo>
                  <a:lnTo>
                    <a:pt x="38" y="206"/>
                  </a:lnTo>
                  <a:lnTo>
                    <a:pt x="20" y="185"/>
                  </a:lnTo>
                  <a:lnTo>
                    <a:pt x="9" y="174"/>
                  </a:lnTo>
                  <a:lnTo>
                    <a:pt x="0" y="162"/>
                  </a:lnTo>
                  <a:close/>
                  <a:moveTo>
                    <a:pt x="0" y="19"/>
                  </a:moveTo>
                  <a:lnTo>
                    <a:pt x="0" y="0"/>
                  </a:lnTo>
                  <a:lnTo>
                    <a:pt x="8" y="6"/>
                  </a:lnTo>
                  <a:lnTo>
                    <a:pt x="19" y="14"/>
                  </a:lnTo>
                  <a:lnTo>
                    <a:pt x="29" y="25"/>
                  </a:lnTo>
                  <a:lnTo>
                    <a:pt x="41" y="38"/>
                  </a:lnTo>
                  <a:lnTo>
                    <a:pt x="58" y="58"/>
                  </a:lnTo>
                  <a:lnTo>
                    <a:pt x="70" y="75"/>
                  </a:lnTo>
                  <a:lnTo>
                    <a:pt x="76" y="82"/>
                  </a:lnTo>
                  <a:lnTo>
                    <a:pt x="78" y="89"/>
                  </a:lnTo>
                  <a:lnTo>
                    <a:pt x="80" y="93"/>
                  </a:lnTo>
                  <a:lnTo>
                    <a:pt x="80" y="97"/>
                  </a:lnTo>
                  <a:lnTo>
                    <a:pt x="78" y="98"/>
                  </a:lnTo>
                  <a:lnTo>
                    <a:pt x="74" y="97"/>
                  </a:lnTo>
                  <a:lnTo>
                    <a:pt x="69" y="93"/>
                  </a:lnTo>
                  <a:lnTo>
                    <a:pt x="63" y="89"/>
                  </a:lnTo>
                  <a:lnTo>
                    <a:pt x="48" y="75"/>
                  </a:lnTo>
                  <a:lnTo>
                    <a:pt x="30" y="57"/>
                  </a:lnTo>
                  <a:lnTo>
                    <a:pt x="21" y="47"/>
                  </a:lnTo>
                  <a:lnTo>
                    <a:pt x="13" y="36"/>
                  </a:lnTo>
                  <a:lnTo>
                    <a:pt x="6" y="27"/>
                  </a:lnTo>
                  <a:lnTo>
                    <a:pt x="0" y="19"/>
                  </a:lnTo>
                  <a:close/>
                  <a:moveTo>
                    <a:pt x="678" y="431"/>
                  </a:moveTo>
                  <a:lnTo>
                    <a:pt x="678" y="466"/>
                  </a:lnTo>
                  <a:lnTo>
                    <a:pt x="674" y="462"/>
                  </a:lnTo>
                  <a:lnTo>
                    <a:pt x="669" y="458"/>
                  </a:lnTo>
                  <a:lnTo>
                    <a:pt x="652" y="436"/>
                  </a:lnTo>
                  <a:lnTo>
                    <a:pt x="638" y="418"/>
                  </a:lnTo>
                  <a:lnTo>
                    <a:pt x="633" y="411"/>
                  </a:lnTo>
                  <a:lnTo>
                    <a:pt x="629" y="404"/>
                  </a:lnTo>
                  <a:lnTo>
                    <a:pt x="628" y="399"/>
                  </a:lnTo>
                  <a:lnTo>
                    <a:pt x="628" y="395"/>
                  </a:lnTo>
                  <a:lnTo>
                    <a:pt x="631" y="394"/>
                  </a:lnTo>
                  <a:lnTo>
                    <a:pt x="635" y="395"/>
                  </a:lnTo>
                  <a:lnTo>
                    <a:pt x="639" y="398"/>
                  </a:lnTo>
                  <a:lnTo>
                    <a:pt x="646" y="402"/>
                  </a:lnTo>
                  <a:lnTo>
                    <a:pt x="661" y="414"/>
                  </a:lnTo>
                  <a:lnTo>
                    <a:pt x="678" y="431"/>
                  </a:lnTo>
                  <a:close/>
                  <a:moveTo>
                    <a:pt x="678" y="580"/>
                  </a:moveTo>
                  <a:lnTo>
                    <a:pt x="678" y="618"/>
                  </a:lnTo>
                  <a:lnTo>
                    <a:pt x="673" y="612"/>
                  </a:lnTo>
                  <a:lnTo>
                    <a:pt x="667" y="606"/>
                  </a:lnTo>
                  <a:lnTo>
                    <a:pt x="648" y="583"/>
                  </a:lnTo>
                  <a:lnTo>
                    <a:pt x="632" y="564"/>
                  </a:lnTo>
                  <a:lnTo>
                    <a:pt x="626" y="555"/>
                  </a:lnTo>
                  <a:lnTo>
                    <a:pt x="623" y="549"/>
                  </a:lnTo>
                  <a:lnTo>
                    <a:pt x="621" y="543"/>
                  </a:lnTo>
                  <a:lnTo>
                    <a:pt x="622" y="539"/>
                  </a:lnTo>
                  <a:lnTo>
                    <a:pt x="624" y="538"/>
                  </a:lnTo>
                  <a:lnTo>
                    <a:pt x="628" y="539"/>
                  </a:lnTo>
                  <a:lnTo>
                    <a:pt x="634" y="542"/>
                  </a:lnTo>
                  <a:lnTo>
                    <a:pt x="640" y="547"/>
                  </a:lnTo>
                  <a:lnTo>
                    <a:pt x="658" y="561"/>
                  </a:lnTo>
                  <a:lnTo>
                    <a:pt x="678" y="580"/>
                  </a:lnTo>
                  <a:close/>
                  <a:moveTo>
                    <a:pt x="678" y="725"/>
                  </a:moveTo>
                  <a:lnTo>
                    <a:pt x="678" y="761"/>
                  </a:lnTo>
                  <a:lnTo>
                    <a:pt x="662" y="742"/>
                  </a:lnTo>
                  <a:lnTo>
                    <a:pt x="650" y="725"/>
                  </a:lnTo>
                  <a:lnTo>
                    <a:pt x="646" y="717"/>
                  </a:lnTo>
                  <a:lnTo>
                    <a:pt x="642" y="712"/>
                  </a:lnTo>
                  <a:lnTo>
                    <a:pt x="641" y="706"/>
                  </a:lnTo>
                  <a:lnTo>
                    <a:pt x="641" y="704"/>
                  </a:lnTo>
                  <a:lnTo>
                    <a:pt x="644" y="703"/>
                  </a:lnTo>
                  <a:lnTo>
                    <a:pt x="646" y="703"/>
                  </a:lnTo>
                  <a:lnTo>
                    <a:pt x="650" y="704"/>
                  </a:lnTo>
                  <a:lnTo>
                    <a:pt x="654" y="706"/>
                  </a:lnTo>
                  <a:lnTo>
                    <a:pt x="665" y="714"/>
                  </a:lnTo>
                  <a:lnTo>
                    <a:pt x="678" y="725"/>
                  </a:lnTo>
                  <a:close/>
                  <a:moveTo>
                    <a:pt x="678" y="985"/>
                  </a:moveTo>
                  <a:lnTo>
                    <a:pt x="678" y="1026"/>
                  </a:lnTo>
                  <a:lnTo>
                    <a:pt x="668" y="1016"/>
                  </a:lnTo>
                  <a:lnTo>
                    <a:pt x="658" y="1005"/>
                  </a:lnTo>
                  <a:lnTo>
                    <a:pt x="645" y="991"/>
                  </a:lnTo>
                  <a:lnTo>
                    <a:pt x="633" y="977"/>
                  </a:lnTo>
                  <a:lnTo>
                    <a:pt x="622" y="964"/>
                  </a:lnTo>
                  <a:lnTo>
                    <a:pt x="613" y="952"/>
                  </a:lnTo>
                  <a:lnTo>
                    <a:pt x="606" y="942"/>
                  </a:lnTo>
                  <a:lnTo>
                    <a:pt x="601" y="933"/>
                  </a:lnTo>
                  <a:lnTo>
                    <a:pt x="598" y="926"/>
                  </a:lnTo>
                  <a:lnTo>
                    <a:pt x="599" y="923"/>
                  </a:lnTo>
                  <a:lnTo>
                    <a:pt x="600" y="922"/>
                  </a:lnTo>
                  <a:lnTo>
                    <a:pt x="601" y="922"/>
                  </a:lnTo>
                  <a:lnTo>
                    <a:pt x="604" y="922"/>
                  </a:lnTo>
                  <a:lnTo>
                    <a:pt x="607" y="923"/>
                  </a:lnTo>
                  <a:lnTo>
                    <a:pt x="614" y="927"/>
                  </a:lnTo>
                  <a:lnTo>
                    <a:pt x="624" y="935"/>
                  </a:lnTo>
                  <a:lnTo>
                    <a:pt x="635" y="944"/>
                  </a:lnTo>
                  <a:lnTo>
                    <a:pt x="647" y="953"/>
                  </a:lnTo>
                  <a:lnTo>
                    <a:pt x="660" y="966"/>
                  </a:lnTo>
                  <a:lnTo>
                    <a:pt x="673" y="980"/>
                  </a:lnTo>
                  <a:lnTo>
                    <a:pt x="678" y="985"/>
                  </a:lnTo>
                  <a:close/>
                  <a:moveTo>
                    <a:pt x="678" y="1223"/>
                  </a:moveTo>
                  <a:lnTo>
                    <a:pt x="678" y="1262"/>
                  </a:lnTo>
                  <a:lnTo>
                    <a:pt x="658" y="1238"/>
                  </a:lnTo>
                  <a:lnTo>
                    <a:pt x="642" y="1219"/>
                  </a:lnTo>
                  <a:lnTo>
                    <a:pt x="637" y="1210"/>
                  </a:lnTo>
                  <a:lnTo>
                    <a:pt x="634" y="1204"/>
                  </a:lnTo>
                  <a:lnTo>
                    <a:pt x="633" y="1198"/>
                  </a:lnTo>
                  <a:lnTo>
                    <a:pt x="633" y="1195"/>
                  </a:lnTo>
                  <a:lnTo>
                    <a:pt x="635" y="1194"/>
                  </a:lnTo>
                  <a:lnTo>
                    <a:pt x="638" y="1194"/>
                  </a:lnTo>
                  <a:lnTo>
                    <a:pt x="642" y="1196"/>
                  </a:lnTo>
                  <a:lnTo>
                    <a:pt x="648" y="1199"/>
                  </a:lnTo>
                  <a:lnTo>
                    <a:pt x="661" y="1209"/>
                  </a:lnTo>
                  <a:lnTo>
                    <a:pt x="678" y="1223"/>
                  </a:lnTo>
                  <a:close/>
                  <a:moveTo>
                    <a:pt x="678" y="1330"/>
                  </a:moveTo>
                  <a:lnTo>
                    <a:pt x="678" y="1371"/>
                  </a:lnTo>
                  <a:lnTo>
                    <a:pt x="664" y="1357"/>
                  </a:lnTo>
                  <a:lnTo>
                    <a:pt x="649" y="1343"/>
                  </a:lnTo>
                  <a:lnTo>
                    <a:pt x="633" y="1326"/>
                  </a:lnTo>
                  <a:lnTo>
                    <a:pt x="619" y="1310"/>
                  </a:lnTo>
                  <a:lnTo>
                    <a:pt x="606" y="1294"/>
                  </a:lnTo>
                  <a:lnTo>
                    <a:pt x="595" y="1280"/>
                  </a:lnTo>
                  <a:lnTo>
                    <a:pt x="586" y="1269"/>
                  </a:lnTo>
                  <a:lnTo>
                    <a:pt x="581" y="1259"/>
                  </a:lnTo>
                  <a:lnTo>
                    <a:pt x="579" y="1256"/>
                  </a:lnTo>
                  <a:lnTo>
                    <a:pt x="578" y="1252"/>
                  </a:lnTo>
                  <a:lnTo>
                    <a:pt x="577" y="1249"/>
                  </a:lnTo>
                  <a:lnTo>
                    <a:pt x="578" y="1248"/>
                  </a:lnTo>
                  <a:lnTo>
                    <a:pt x="579" y="1247"/>
                  </a:lnTo>
                  <a:lnTo>
                    <a:pt x="581" y="1247"/>
                  </a:lnTo>
                  <a:lnTo>
                    <a:pt x="583" y="1247"/>
                  </a:lnTo>
                  <a:lnTo>
                    <a:pt x="586" y="1249"/>
                  </a:lnTo>
                  <a:lnTo>
                    <a:pt x="596" y="1254"/>
                  </a:lnTo>
                  <a:lnTo>
                    <a:pt x="607" y="1262"/>
                  </a:lnTo>
                  <a:lnTo>
                    <a:pt x="620" y="1273"/>
                  </a:lnTo>
                  <a:lnTo>
                    <a:pt x="634" y="1286"/>
                  </a:lnTo>
                  <a:lnTo>
                    <a:pt x="649" y="1300"/>
                  </a:lnTo>
                  <a:lnTo>
                    <a:pt x="665" y="1316"/>
                  </a:lnTo>
                  <a:lnTo>
                    <a:pt x="672" y="1322"/>
                  </a:lnTo>
                  <a:lnTo>
                    <a:pt x="678" y="1330"/>
                  </a:lnTo>
                  <a:close/>
                  <a:moveTo>
                    <a:pt x="678" y="1439"/>
                  </a:moveTo>
                  <a:lnTo>
                    <a:pt x="678" y="1467"/>
                  </a:lnTo>
                  <a:lnTo>
                    <a:pt x="664" y="1456"/>
                  </a:lnTo>
                  <a:lnTo>
                    <a:pt x="647" y="1441"/>
                  </a:lnTo>
                  <a:lnTo>
                    <a:pt x="627" y="1424"/>
                  </a:lnTo>
                  <a:lnTo>
                    <a:pt x="608" y="1403"/>
                  </a:lnTo>
                  <a:lnTo>
                    <a:pt x="591" y="1386"/>
                  </a:lnTo>
                  <a:lnTo>
                    <a:pt x="576" y="1370"/>
                  </a:lnTo>
                  <a:lnTo>
                    <a:pt x="563" y="1354"/>
                  </a:lnTo>
                  <a:lnTo>
                    <a:pt x="551" y="1340"/>
                  </a:lnTo>
                  <a:lnTo>
                    <a:pt x="542" y="1328"/>
                  </a:lnTo>
                  <a:lnTo>
                    <a:pt x="536" y="1317"/>
                  </a:lnTo>
                  <a:lnTo>
                    <a:pt x="533" y="1313"/>
                  </a:lnTo>
                  <a:lnTo>
                    <a:pt x="532" y="1310"/>
                  </a:lnTo>
                  <a:lnTo>
                    <a:pt x="532" y="1307"/>
                  </a:lnTo>
                  <a:lnTo>
                    <a:pt x="532" y="1305"/>
                  </a:lnTo>
                  <a:lnTo>
                    <a:pt x="533" y="1304"/>
                  </a:lnTo>
                  <a:lnTo>
                    <a:pt x="536" y="1304"/>
                  </a:lnTo>
                  <a:lnTo>
                    <a:pt x="539" y="1305"/>
                  </a:lnTo>
                  <a:lnTo>
                    <a:pt x="542" y="1307"/>
                  </a:lnTo>
                  <a:lnTo>
                    <a:pt x="551" y="1313"/>
                  </a:lnTo>
                  <a:lnTo>
                    <a:pt x="563" y="1321"/>
                  </a:lnTo>
                  <a:lnTo>
                    <a:pt x="576" y="1332"/>
                  </a:lnTo>
                  <a:lnTo>
                    <a:pt x="591" y="1345"/>
                  </a:lnTo>
                  <a:lnTo>
                    <a:pt x="607" y="1360"/>
                  </a:lnTo>
                  <a:lnTo>
                    <a:pt x="624" y="1378"/>
                  </a:lnTo>
                  <a:lnTo>
                    <a:pt x="639" y="1394"/>
                  </a:lnTo>
                  <a:lnTo>
                    <a:pt x="654" y="1410"/>
                  </a:lnTo>
                  <a:lnTo>
                    <a:pt x="667" y="1425"/>
                  </a:lnTo>
                  <a:lnTo>
                    <a:pt x="678" y="1439"/>
                  </a:lnTo>
                  <a:close/>
                  <a:moveTo>
                    <a:pt x="678" y="1889"/>
                  </a:moveTo>
                  <a:lnTo>
                    <a:pt x="678" y="1899"/>
                  </a:lnTo>
                  <a:lnTo>
                    <a:pt x="673" y="1897"/>
                  </a:lnTo>
                  <a:lnTo>
                    <a:pt x="664" y="1891"/>
                  </a:lnTo>
                  <a:lnTo>
                    <a:pt x="652" y="1884"/>
                  </a:lnTo>
                  <a:lnTo>
                    <a:pt x="639" y="1873"/>
                  </a:lnTo>
                  <a:lnTo>
                    <a:pt x="607" y="1844"/>
                  </a:lnTo>
                  <a:lnTo>
                    <a:pt x="569" y="1808"/>
                  </a:lnTo>
                  <a:lnTo>
                    <a:pt x="549" y="1788"/>
                  </a:lnTo>
                  <a:lnTo>
                    <a:pt x="530" y="1767"/>
                  </a:lnTo>
                  <a:lnTo>
                    <a:pt x="513" y="1748"/>
                  </a:lnTo>
                  <a:lnTo>
                    <a:pt x="499" y="1731"/>
                  </a:lnTo>
                  <a:lnTo>
                    <a:pt x="488" y="1716"/>
                  </a:lnTo>
                  <a:lnTo>
                    <a:pt x="479" y="1705"/>
                  </a:lnTo>
                  <a:lnTo>
                    <a:pt x="477" y="1700"/>
                  </a:lnTo>
                  <a:lnTo>
                    <a:pt x="475" y="1696"/>
                  </a:lnTo>
                  <a:lnTo>
                    <a:pt x="474" y="1694"/>
                  </a:lnTo>
                  <a:lnTo>
                    <a:pt x="475" y="1692"/>
                  </a:lnTo>
                  <a:lnTo>
                    <a:pt x="476" y="1690"/>
                  </a:lnTo>
                  <a:lnTo>
                    <a:pt x="478" y="1690"/>
                  </a:lnTo>
                  <a:lnTo>
                    <a:pt x="482" y="1693"/>
                  </a:lnTo>
                  <a:lnTo>
                    <a:pt x="486" y="1695"/>
                  </a:lnTo>
                  <a:lnTo>
                    <a:pt x="497" y="1702"/>
                  </a:lnTo>
                  <a:lnTo>
                    <a:pt x="511" y="1712"/>
                  </a:lnTo>
                  <a:lnTo>
                    <a:pt x="527" y="1726"/>
                  </a:lnTo>
                  <a:lnTo>
                    <a:pt x="545" y="1742"/>
                  </a:lnTo>
                  <a:lnTo>
                    <a:pt x="565" y="1762"/>
                  </a:lnTo>
                  <a:lnTo>
                    <a:pt x="586" y="1782"/>
                  </a:lnTo>
                  <a:lnTo>
                    <a:pt x="619" y="1816"/>
                  </a:lnTo>
                  <a:lnTo>
                    <a:pt x="646" y="1846"/>
                  </a:lnTo>
                  <a:lnTo>
                    <a:pt x="656" y="1860"/>
                  </a:lnTo>
                  <a:lnTo>
                    <a:pt x="666" y="1872"/>
                  </a:lnTo>
                  <a:lnTo>
                    <a:pt x="674" y="1882"/>
                  </a:lnTo>
                  <a:lnTo>
                    <a:pt x="678" y="1889"/>
                  </a:lnTo>
                  <a:close/>
                  <a:moveTo>
                    <a:pt x="678" y="1954"/>
                  </a:moveTo>
                  <a:lnTo>
                    <a:pt x="678" y="1985"/>
                  </a:lnTo>
                  <a:lnTo>
                    <a:pt x="661" y="1971"/>
                  </a:lnTo>
                  <a:lnTo>
                    <a:pt x="641" y="1953"/>
                  </a:lnTo>
                  <a:lnTo>
                    <a:pt x="620" y="1933"/>
                  </a:lnTo>
                  <a:lnTo>
                    <a:pt x="598" y="1912"/>
                  </a:lnTo>
                  <a:lnTo>
                    <a:pt x="577" y="1889"/>
                  </a:lnTo>
                  <a:lnTo>
                    <a:pt x="556" y="1869"/>
                  </a:lnTo>
                  <a:lnTo>
                    <a:pt x="539" y="1849"/>
                  </a:lnTo>
                  <a:lnTo>
                    <a:pt x="524" y="1832"/>
                  </a:lnTo>
                  <a:lnTo>
                    <a:pt x="512" y="1817"/>
                  </a:lnTo>
                  <a:lnTo>
                    <a:pt x="503" y="1805"/>
                  </a:lnTo>
                  <a:lnTo>
                    <a:pt x="501" y="1799"/>
                  </a:lnTo>
                  <a:lnTo>
                    <a:pt x="499" y="1796"/>
                  </a:lnTo>
                  <a:lnTo>
                    <a:pt x="498" y="1793"/>
                  </a:lnTo>
                  <a:lnTo>
                    <a:pt x="499" y="1791"/>
                  </a:lnTo>
                  <a:lnTo>
                    <a:pt x="500" y="1790"/>
                  </a:lnTo>
                  <a:lnTo>
                    <a:pt x="502" y="1791"/>
                  </a:lnTo>
                  <a:lnTo>
                    <a:pt x="505" y="1792"/>
                  </a:lnTo>
                  <a:lnTo>
                    <a:pt x="510" y="1794"/>
                  </a:lnTo>
                  <a:lnTo>
                    <a:pt x="522" y="1802"/>
                  </a:lnTo>
                  <a:lnTo>
                    <a:pt x="536" y="1814"/>
                  </a:lnTo>
                  <a:lnTo>
                    <a:pt x="552" y="1828"/>
                  </a:lnTo>
                  <a:lnTo>
                    <a:pt x="571" y="1845"/>
                  </a:lnTo>
                  <a:lnTo>
                    <a:pt x="592" y="1864"/>
                  </a:lnTo>
                  <a:lnTo>
                    <a:pt x="613" y="1885"/>
                  </a:lnTo>
                  <a:lnTo>
                    <a:pt x="632" y="1904"/>
                  </a:lnTo>
                  <a:lnTo>
                    <a:pt x="649" y="1921"/>
                  </a:lnTo>
                  <a:lnTo>
                    <a:pt x="664" y="1939"/>
                  </a:lnTo>
                  <a:lnTo>
                    <a:pt x="678" y="1954"/>
                  </a:lnTo>
                  <a:close/>
                  <a:moveTo>
                    <a:pt x="678" y="2022"/>
                  </a:moveTo>
                  <a:lnTo>
                    <a:pt x="678" y="2062"/>
                  </a:lnTo>
                  <a:lnTo>
                    <a:pt x="668" y="2053"/>
                  </a:lnTo>
                  <a:lnTo>
                    <a:pt x="659" y="2043"/>
                  </a:lnTo>
                  <a:lnTo>
                    <a:pt x="649" y="2034"/>
                  </a:lnTo>
                  <a:lnTo>
                    <a:pt x="638" y="2023"/>
                  </a:lnTo>
                  <a:lnTo>
                    <a:pt x="615" y="2000"/>
                  </a:lnTo>
                  <a:lnTo>
                    <a:pt x="595" y="1979"/>
                  </a:lnTo>
                  <a:lnTo>
                    <a:pt x="577" y="1959"/>
                  </a:lnTo>
                  <a:lnTo>
                    <a:pt x="561" y="1941"/>
                  </a:lnTo>
                  <a:lnTo>
                    <a:pt x="549" y="1925"/>
                  </a:lnTo>
                  <a:lnTo>
                    <a:pt x="540" y="1913"/>
                  </a:lnTo>
                  <a:lnTo>
                    <a:pt x="537" y="1907"/>
                  </a:lnTo>
                  <a:lnTo>
                    <a:pt x="535" y="1903"/>
                  </a:lnTo>
                  <a:lnTo>
                    <a:pt x="533" y="1901"/>
                  </a:lnTo>
                  <a:lnTo>
                    <a:pt x="535" y="1899"/>
                  </a:lnTo>
                  <a:lnTo>
                    <a:pt x="536" y="1898"/>
                  </a:lnTo>
                  <a:lnTo>
                    <a:pt x="538" y="1899"/>
                  </a:lnTo>
                  <a:lnTo>
                    <a:pt x="542" y="1900"/>
                  </a:lnTo>
                  <a:lnTo>
                    <a:pt x="546" y="1902"/>
                  </a:lnTo>
                  <a:lnTo>
                    <a:pt x="558" y="1911"/>
                  </a:lnTo>
                  <a:lnTo>
                    <a:pt x="572" y="1923"/>
                  </a:lnTo>
                  <a:lnTo>
                    <a:pt x="591" y="1938"/>
                  </a:lnTo>
                  <a:lnTo>
                    <a:pt x="610" y="1955"/>
                  </a:lnTo>
                  <a:lnTo>
                    <a:pt x="632" y="1975"/>
                  </a:lnTo>
                  <a:lnTo>
                    <a:pt x="654" y="1997"/>
                  </a:lnTo>
                  <a:lnTo>
                    <a:pt x="666" y="2010"/>
                  </a:lnTo>
                  <a:lnTo>
                    <a:pt x="678" y="2022"/>
                  </a:lnTo>
                  <a:close/>
                  <a:moveTo>
                    <a:pt x="678" y="2089"/>
                  </a:moveTo>
                  <a:lnTo>
                    <a:pt x="678" y="2130"/>
                  </a:lnTo>
                  <a:lnTo>
                    <a:pt x="658" y="2109"/>
                  </a:lnTo>
                  <a:lnTo>
                    <a:pt x="638" y="2089"/>
                  </a:lnTo>
                  <a:lnTo>
                    <a:pt x="622" y="2070"/>
                  </a:lnTo>
                  <a:lnTo>
                    <a:pt x="607" y="2053"/>
                  </a:lnTo>
                  <a:lnTo>
                    <a:pt x="596" y="2039"/>
                  </a:lnTo>
                  <a:lnTo>
                    <a:pt x="588" y="2028"/>
                  </a:lnTo>
                  <a:lnTo>
                    <a:pt x="585" y="2023"/>
                  </a:lnTo>
                  <a:lnTo>
                    <a:pt x="583" y="2020"/>
                  </a:lnTo>
                  <a:lnTo>
                    <a:pt x="583" y="2017"/>
                  </a:lnTo>
                  <a:lnTo>
                    <a:pt x="583" y="2015"/>
                  </a:lnTo>
                  <a:lnTo>
                    <a:pt x="584" y="2014"/>
                  </a:lnTo>
                  <a:lnTo>
                    <a:pt x="586" y="2015"/>
                  </a:lnTo>
                  <a:lnTo>
                    <a:pt x="588" y="2016"/>
                  </a:lnTo>
                  <a:lnTo>
                    <a:pt x="592" y="2017"/>
                  </a:lnTo>
                  <a:lnTo>
                    <a:pt x="601" y="2023"/>
                  </a:lnTo>
                  <a:lnTo>
                    <a:pt x="612" y="2032"/>
                  </a:lnTo>
                  <a:lnTo>
                    <a:pt x="642" y="2056"/>
                  </a:lnTo>
                  <a:lnTo>
                    <a:pt x="678" y="2089"/>
                  </a:lnTo>
                  <a:close/>
                  <a:moveTo>
                    <a:pt x="678" y="2160"/>
                  </a:moveTo>
                  <a:lnTo>
                    <a:pt x="678" y="2189"/>
                  </a:lnTo>
                  <a:lnTo>
                    <a:pt x="663" y="2171"/>
                  </a:lnTo>
                  <a:lnTo>
                    <a:pt x="652" y="2157"/>
                  </a:lnTo>
                  <a:lnTo>
                    <a:pt x="648" y="2150"/>
                  </a:lnTo>
                  <a:lnTo>
                    <a:pt x="646" y="2146"/>
                  </a:lnTo>
                  <a:lnTo>
                    <a:pt x="645" y="2143"/>
                  </a:lnTo>
                  <a:lnTo>
                    <a:pt x="645" y="2141"/>
                  </a:lnTo>
                  <a:lnTo>
                    <a:pt x="646" y="2139"/>
                  </a:lnTo>
                  <a:lnTo>
                    <a:pt x="648" y="2139"/>
                  </a:lnTo>
                  <a:lnTo>
                    <a:pt x="651" y="2142"/>
                  </a:lnTo>
                  <a:lnTo>
                    <a:pt x="654" y="2144"/>
                  </a:lnTo>
                  <a:lnTo>
                    <a:pt x="665" y="2150"/>
                  </a:lnTo>
                  <a:lnTo>
                    <a:pt x="678" y="2160"/>
                  </a:lnTo>
                  <a:close/>
                  <a:moveTo>
                    <a:pt x="678" y="2275"/>
                  </a:moveTo>
                  <a:lnTo>
                    <a:pt x="678" y="2307"/>
                  </a:lnTo>
                  <a:lnTo>
                    <a:pt x="660" y="2291"/>
                  </a:lnTo>
                  <a:lnTo>
                    <a:pt x="639" y="2272"/>
                  </a:lnTo>
                  <a:lnTo>
                    <a:pt x="618" y="2252"/>
                  </a:lnTo>
                  <a:lnTo>
                    <a:pt x="594" y="2229"/>
                  </a:lnTo>
                  <a:lnTo>
                    <a:pt x="569" y="2204"/>
                  </a:lnTo>
                  <a:lnTo>
                    <a:pt x="545" y="2180"/>
                  </a:lnTo>
                  <a:lnTo>
                    <a:pt x="525" y="2158"/>
                  </a:lnTo>
                  <a:lnTo>
                    <a:pt x="508" y="2138"/>
                  </a:lnTo>
                  <a:lnTo>
                    <a:pt x="493" y="2121"/>
                  </a:lnTo>
                  <a:lnTo>
                    <a:pt x="483" y="2107"/>
                  </a:lnTo>
                  <a:lnTo>
                    <a:pt x="479" y="2102"/>
                  </a:lnTo>
                  <a:lnTo>
                    <a:pt x="477" y="2097"/>
                  </a:lnTo>
                  <a:lnTo>
                    <a:pt x="476" y="2094"/>
                  </a:lnTo>
                  <a:lnTo>
                    <a:pt x="476" y="2092"/>
                  </a:lnTo>
                  <a:lnTo>
                    <a:pt x="477" y="2092"/>
                  </a:lnTo>
                  <a:lnTo>
                    <a:pt x="479" y="2093"/>
                  </a:lnTo>
                  <a:lnTo>
                    <a:pt x="484" y="2094"/>
                  </a:lnTo>
                  <a:lnTo>
                    <a:pt x="489" y="2097"/>
                  </a:lnTo>
                  <a:lnTo>
                    <a:pt x="501" y="2107"/>
                  </a:lnTo>
                  <a:lnTo>
                    <a:pt x="518" y="2120"/>
                  </a:lnTo>
                  <a:lnTo>
                    <a:pt x="538" y="2137"/>
                  </a:lnTo>
                  <a:lnTo>
                    <a:pt x="559" y="2157"/>
                  </a:lnTo>
                  <a:lnTo>
                    <a:pt x="584" y="2179"/>
                  </a:lnTo>
                  <a:lnTo>
                    <a:pt x="609" y="2204"/>
                  </a:lnTo>
                  <a:lnTo>
                    <a:pt x="628" y="2224"/>
                  </a:lnTo>
                  <a:lnTo>
                    <a:pt x="647" y="2241"/>
                  </a:lnTo>
                  <a:lnTo>
                    <a:pt x="663" y="2259"/>
                  </a:lnTo>
                  <a:lnTo>
                    <a:pt x="678" y="2275"/>
                  </a:lnTo>
                  <a:close/>
                  <a:moveTo>
                    <a:pt x="678" y="2327"/>
                  </a:moveTo>
                  <a:lnTo>
                    <a:pt x="678" y="2366"/>
                  </a:lnTo>
                  <a:lnTo>
                    <a:pt x="653" y="2342"/>
                  </a:lnTo>
                  <a:lnTo>
                    <a:pt x="632" y="2319"/>
                  </a:lnTo>
                  <a:lnTo>
                    <a:pt x="611" y="2297"/>
                  </a:lnTo>
                  <a:lnTo>
                    <a:pt x="595" y="2279"/>
                  </a:lnTo>
                  <a:lnTo>
                    <a:pt x="581" y="2262"/>
                  </a:lnTo>
                  <a:lnTo>
                    <a:pt x="571" y="2250"/>
                  </a:lnTo>
                  <a:lnTo>
                    <a:pt x="568" y="2244"/>
                  </a:lnTo>
                  <a:lnTo>
                    <a:pt x="566" y="2241"/>
                  </a:lnTo>
                  <a:lnTo>
                    <a:pt x="565" y="2238"/>
                  </a:lnTo>
                  <a:lnTo>
                    <a:pt x="565" y="2235"/>
                  </a:lnTo>
                  <a:lnTo>
                    <a:pt x="566" y="2235"/>
                  </a:lnTo>
                  <a:lnTo>
                    <a:pt x="568" y="2235"/>
                  </a:lnTo>
                  <a:lnTo>
                    <a:pt x="571" y="2237"/>
                  </a:lnTo>
                  <a:lnTo>
                    <a:pt x="576" y="2239"/>
                  </a:lnTo>
                  <a:lnTo>
                    <a:pt x="586" y="2246"/>
                  </a:lnTo>
                  <a:lnTo>
                    <a:pt x="600" y="2257"/>
                  </a:lnTo>
                  <a:lnTo>
                    <a:pt x="635" y="2287"/>
                  </a:lnTo>
                  <a:lnTo>
                    <a:pt x="678" y="2327"/>
                  </a:lnTo>
                  <a:close/>
                  <a:moveTo>
                    <a:pt x="678" y="2392"/>
                  </a:moveTo>
                  <a:lnTo>
                    <a:pt x="678" y="2407"/>
                  </a:lnTo>
                  <a:lnTo>
                    <a:pt x="673" y="2401"/>
                  </a:lnTo>
                  <a:lnTo>
                    <a:pt x="669" y="2394"/>
                  </a:lnTo>
                  <a:lnTo>
                    <a:pt x="667" y="2391"/>
                  </a:lnTo>
                  <a:lnTo>
                    <a:pt x="667" y="2389"/>
                  </a:lnTo>
                  <a:lnTo>
                    <a:pt x="668" y="2388"/>
                  </a:lnTo>
                  <a:lnTo>
                    <a:pt x="671" y="2388"/>
                  </a:lnTo>
                  <a:lnTo>
                    <a:pt x="674" y="2390"/>
                  </a:lnTo>
                  <a:lnTo>
                    <a:pt x="678" y="2392"/>
                  </a:lnTo>
                  <a:close/>
                  <a:moveTo>
                    <a:pt x="678" y="2437"/>
                  </a:moveTo>
                  <a:lnTo>
                    <a:pt x="678" y="2457"/>
                  </a:lnTo>
                  <a:lnTo>
                    <a:pt x="655" y="2438"/>
                  </a:lnTo>
                  <a:lnTo>
                    <a:pt x="626" y="2414"/>
                  </a:lnTo>
                  <a:lnTo>
                    <a:pt x="592" y="2382"/>
                  </a:lnTo>
                  <a:lnTo>
                    <a:pt x="554" y="2346"/>
                  </a:lnTo>
                  <a:lnTo>
                    <a:pt x="527" y="2319"/>
                  </a:lnTo>
                  <a:lnTo>
                    <a:pt x="502" y="2293"/>
                  </a:lnTo>
                  <a:lnTo>
                    <a:pt x="479" y="2269"/>
                  </a:lnTo>
                  <a:lnTo>
                    <a:pt x="460" y="2247"/>
                  </a:lnTo>
                  <a:lnTo>
                    <a:pt x="445" y="2230"/>
                  </a:lnTo>
                  <a:lnTo>
                    <a:pt x="434" y="2215"/>
                  </a:lnTo>
                  <a:lnTo>
                    <a:pt x="430" y="2210"/>
                  </a:lnTo>
                  <a:lnTo>
                    <a:pt x="428" y="2205"/>
                  </a:lnTo>
                  <a:lnTo>
                    <a:pt x="425" y="2202"/>
                  </a:lnTo>
                  <a:lnTo>
                    <a:pt x="425" y="2200"/>
                  </a:lnTo>
                  <a:lnTo>
                    <a:pt x="428" y="2200"/>
                  </a:lnTo>
                  <a:lnTo>
                    <a:pt x="430" y="2201"/>
                  </a:lnTo>
                  <a:lnTo>
                    <a:pt x="434" y="2203"/>
                  </a:lnTo>
                  <a:lnTo>
                    <a:pt x="440" y="2206"/>
                  </a:lnTo>
                  <a:lnTo>
                    <a:pt x="454" y="2217"/>
                  </a:lnTo>
                  <a:lnTo>
                    <a:pt x="471" y="2231"/>
                  </a:lnTo>
                  <a:lnTo>
                    <a:pt x="515" y="2271"/>
                  </a:lnTo>
                  <a:lnTo>
                    <a:pt x="569" y="2323"/>
                  </a:lnTo>
                  <a:lnTo>
                    <a:pt x="603" y="2356"/>
                  </a:lnTo>
                  <a:lnTo>
                    <a:pt x="633" y="2387"/>
                  </a:lnTo>
                  <a:lnTo>
                    <a:pt x="658" y="2415"/>
                  </a:lnTo>
                  <a:lnTo>
                    <a:pt x="678" y="2437"/>
                  </a:lnTo>
                  <a:close/>
                  <a:moveTo>
                    <a:pt x="678" y="2476"/>
                  </a:moveTo>
                  <a:lnTo>
                    <a:pt x="678" y="2513"/>
                  </a:lnTo>
                  <a:lnTo>
                    <a:pt x="677" y="2513"/>
                  </a:lnTo>
                  <a:lnTo>
                    <a:pt x="649" y="2485"/>
                  </a:lnTo>
                  <a:lnTo>
                    <a:pt x="623" y="2458"/>
                  </a:lnTo>
                  <a:lnTo>
                    <a:pt x="599" y="2433"/>
                  </a:lnTo>
                  <a:lnTo>
                    <a:pt x="579" y="2411"/>
                  </a:lnTo>
                  <a:lnTo>
                    <a:pt x="563" y="2393"/>
                  </a:lnTo>
                  <a:lnTo>
                    <a:pt x="551" y="2378"/>
                  </a:lnTo>
                  <a:lnTo>
                    <a:pt x="547" y="2373"/>
                  </a:lnTo>
                  <a:lnTo>
                    <a:pt x="544" y="2368"/>
                  </a:lnTo>
                  <a:lnTo>
                    <a:pt x="543" y="2365"/>
                  </a:lnTo>
                  <a:lnTo>
                    <a:pt x="543" y="2363"/>
                  </a:lnTo>
                  <a:lnTo>
                    <a:pt x="544" y="2362"/>
                  </a:lnTo>
                  <a:lnTo>
                    <a:pt x="546" y="2363"/>
                  </a:lnTo>
                  <a:lnTo>
                    <a:pt x="551" y="2365"/>
                  </a:lnTo>
                  <a:lnTo>
                    <a:pt x="555" y="2368"/>
                  </a:lnTo>
                  <a:lnTo>
                    <a:pt x="568" y="2378"/>
                  </a:lnTo>
                  <a:lnTo>
                    <a:pt x="584" y="2391"/>
                  </a:lnTo>
                  <a:lnTo>
                    <a:pt x="627" y="2428"/>
                  </a:lnTo>
                  <a:lnTo>
                    <a:pt x="678" y="2476"/>
                  </a:lnTo>
                  <a:close/>
                  <a:moveTo>
                    <a:pt x="678" y="2535"/>
                  </a:moveTo>
                  <a:lnTo>
                    <a:pt x="678" y="2544"/>
                  </a:lnTo>
                  <a:lnTo>
                    <a:pt x="675" y="2539"/>
                  </a:lnTo>
                  <a:lnTo>
                    <a:pt x="675" y="2535"/>
                  </a:lnTo>
                  <a:lnTo>
                    <a:pt x="676" y="2534"/>
                  </a:lnTo>
                  <a:lnTo>
                    <a:pt x="678" y="2535"/>
                  </a:lnTo>
                  <a:close/>
                  <a:moveTo>
                    <a:pt x="678" y="2567"/>
                  </a:moveTo>
                  <a:lnTo>
                    <a:pt x="678" y="2594"/>
                  </a:lnTo>
                  <a:lnTo>
                    <a:pt x="655" y="2574"/>
                  </a:lnTo>
                  <a:lnTo>
                    <a:pt x="631" y="2552"/>
                  </a:lnTo>
                  <a:lnTo>
                    <a:pt x="604" y="2526"/>
                  </a:lnTo>
                  <a:lnTo>
                    <a:pt x="574" y="2498"/>
                  </a:lnTo>
                  <a:lnTo>
                    <a:pt x="544" y="2469"/>
                  </a:lnTo>
                  <a:lnTo>
                    <a:pt x="517" y="2442"/>
                  </a:lnTo>
                  <a:lnTo>
                    <a:pt x="493" y="2416"/>
                  </a:lnTo>
                  <a:lnTo>
                    <a:pt x="473" y="2393"/>
                  </a:lnTo>
                  <a:lnTo>
                    <a:pt x="456" y="2375"/>
                  </a:lnTo>
                  <a:lnTo>
                    <a:pt x="443" y="2360"/>
                  </a:lnTo>
                  <a:lnTo>
                    <a:pt x="438" y="2353"/>
                  </a:lnTo>
                  <a:lnTo>
                    <a:pt x="436" y="2349"/>
                  </a:lnTo>
                  <a:lnTo>
                    <a:pt x="434" y="2346"/>
                  </a:lnTo>
                  <a:lnTo>
                    <a:pt x="434" y="2343"/>
                  </a:lnTo>
                  <a:lnTo>
                    <a:pt x="436" y="2343"/>
                  </a:lnTo>
                  <a:lnTo>
                    <a:pt x="438" y="2344"/>
                  </a:lnTo>
                  <a:lnTo>
                    <a:pt x="443" y="2347"/>
                  </a:lnTo>
                  <a:lnTo>
                    <a:pt x="449" y="2350"/>
                  </a:lnTo>
                  <a:lnTo>
                    <a:pt x="463" y="2362"/>
                  </a:lnTo>
                  <a:lnTo>
                    <a:pt x="483" y="2378"/>
                  </a:lnTo>
                  <a:lnTo>
                    <a:pt x="530" y="2420"/>
                  </a:lnTo>
                  <a:lnTo>
                    <a:pt x="587" y="2475"/>
                  </a:lnTo>
                  <a:lnTo>
                    <a:pt x="613" y="2500"/>
                  </a:lnTo>
                  <a:lnTo>
                    <a:pt x="637" y="2524"/>
                  </a:lnTo>
                  <a:lnTo>
                    <a:pt x="659" y="2546"/>
                  </a:lnTo>
                  <a:lnTo>
                    <a:pt x="678" y="2567"/>
                  </a:lnTo>
                  <a:close/>
                  <a:moveTo>
                    <a:pt x="678" y="2605"/>
                  </a:moveTo>
                  <a:lnTo>
                    <a:pt x="678" y="2638"/>
                  </a:lnTo>
                  <a:lnTo>
                    <a:pt x="637" y="2596"/>
                  </a:lnTo>
                  <a:lnTo>
                    <a:pt x="606" y="2561"/>
                  </a:lnTo>
                  <a:lnTo>
                    <a:pt x="594" y="2548"/>
                  </a:lnTo>
                  <a:lnTo>
                    <a:pt x="586" y="2538"/>
                  </a:lnTo>
                  <a:lnTo>
                    <a:pt x="581" y="2530"/>
                  </a:lnTo>
                  <a:lnTo>
                    <a:pt x="580" y="2527"/>
                  </a:lnTo>
                  <a:lnTo>
                    <a:pt x="583" y="2527"/>
                  </a:lnTo>
                  <a:lnTo>
                    <a:pt x="590" y="2530"/>
                  </a:lnTo>
                  <a:lnTo>
                    <a:pt x="598" y="2535"/>
                  </a:lnTo>
                  <a:lnTo>
                    <a:pt x="610" y="2545"/>
                  </a:lnTo>
                  <a:lnTo>
                    <a:pt x="640" y="2570"/>
                  </a:lnTo>
                  <a:lnTo>
                    <a:pt x="678" y="2605"/>
                  </a:lnTo>
                  <a:close/>
                  <a:moveTo>
                    <a:pt x="678" y="2678"/>
                  </a:moveTo>
                  <a:lnTo>
                    <a:pt x="678" y="2711"/>
                  </a:lnTo>
                  <a:lnTo>
                    <a:pt x="666" y="2700"/>
                  </a:lnTo>
                  <a:lnTo>
                    <a:pt x="654" y="2689"/>
                  </a:lnTo>
                  <a:lnTo>
                    <a:pt x="623" y="2657"/>
                  </a:lnTo>
                  <a:lnTo>
                    <a:pt x="593" y="2628"/>
                  </a:lnTo>
                  <a:lnTo>
                    <a:pt x="567" y="2601"/>
                  </a:lnTo>
                  <a:lnTo>
                    <a:pt x="544" y="2578"/>
                  </a:lnTo>
                  <a:lnTo>
                    <a:pt x="526" y="2557"/>
                  </a:lnTo>
                  <a:lnTo>
                    <a:pt x="513" y="2541"/>
                  </a:lnTo>
                  <a:lnTo>
                    <a:pt x="508" y="2535"/>
                  </a:lnTo>
                  <a:lnTo>
                    <a:pt x="504" y="2530"/>
                  </a:lnTo>
                  <a:lnTo>
                    <a:pt x="503" y="2527"/>
                  </a:lnTo>
                  <a:lnTo>
                    <a:pt x="502" y="2526"/>
                  </a:lnTo>
                  <a:lnTo>
                    <a:pt x="504" y="2525"/>
                  </a:lnTo>
                  <a:lnTo>
                    <a:pt x="508" y="2526"/>
                  </a:lnTo>
                  <a:lnTo>
                    <a:pt x="512" y="2529"/>
                  </a:lnTo>
                  <a:lnTo>
                    <a:pt x="517" y="2533"/>
                  </a:lnTo>
                  <a:lnTo>
                    <a:pt x="533" y="2545"/>
                  </a:lnTo>
                  <a:lnTo>
                    <a:pt x="554" y="2562"/>
                  </a:lnTo>
                  <a:lnTo>
                    <a:pt x="578" y="2584"/>
                  </a:lnTo>
                  <a:lnTo>
                    <a:pt x="605" y="2609"/>
                  </a:lnTo>
                  <a:lnTo>
                    <a:pt x="635" y="2637"/>
                  </a:lnTo>
                  <a:lnTo>
                    <a:pt x="667" y="2667"/>
                  </a:lnTo>
                  <a:lnTo>
                    <a:pt x="678" y="2678"/>
                  </a:lnTo>
                  <a:close/>
                  <a:moveTo>
                    <a:pt x="579" y="2634"/>
                  </a:moveTo>
                  <a:lnTo>
                    <a:pt x="578" y="2634"/>
                  </a:lnTo>
                  <a:lnTo>
                    <a:pt x="574" y="2633"/>
                  </a:lnTo>
                  <a:lnTo>
                    <a:pt x="570" y="2629"/>
                  </a:lnTo>
                  <a:lnTo>
                    <a:pt x="564" y="2625"/>
                  </a:lnTo>
                  <a:lnTo>
                    <a:pt x="549" y="2613"/>
                  </a:lnTo>
                  <a:lnTo>
                    <a:pt x="529" y="2596"/>
                  </a:lnTo>
                  <a:lnTo>
                    <a:pt x="477" y="2550"/>
                  </a:lnTo>
                  <a:lnTo>
                    <a:pt x="417" y="2491"/>
                  </a:lnTo>
                  <a:lnTo>
                    <a:pt x="356" y="2432"/>
                  </a:lnTo>
                  <a:lnTo>
                    <a:pt x="309" y="2381"/>
                  </a:lnTo>
                  <a:lnTo>
                    <a:pt x="291" y="2361"/>
                  </a:lnTo>
                  <a:lnTo>
                    <a:pt x="278" y="2344"/>
                  </a:lnTo>
                  <a:lnTo>
                    <a:pt x="269" y="2334"/>
                  </a:lnTo>
                  <a:lnTo>
                    <a:pt x="268" y="2328"/>
                  </a:lnTo>
                  <a:lnTo>
                    <a:pt x="269" y="2328"/>
                  </a:lnTo>
                  <a:lnTo>
                    <a:pt x="272" y="2329"/>
                  </a:lnTo>
                  <a:lnTo>
                    <a:pt x="277" y="2333"/>
                  </a:lnTo>
                  <a:lnTo>
                    <a:pt x="282" y="2337"/>
                  </a:lnTo>
                  <a:lnTo>
                    <a:pt x="297" y="2349"/>
                  </a:lnTo>
                  <a:lnTo>
                    <a:pt x="318" y="2366"/>
                  </a:lnTo>
                  <a:lnTo>
                    <a:pt x="368" y="2412"/>
                  </a:lnTo>
                  <a:lnTo>
                    <a:pt x="429" y="2472"/>
                  </a:lnTo>
                  <a:lnTo>
                    <a:pt x="489" y="2531"/>
                  </a:lnTo>
                  <a:lnTo>
                    <a:pt x="538" y="2582"/>
                  </a:lnTo>
                  <a:lnTo>
                    <a:pt x="556" y="2602"/>
                  </a:lnTo>
                  <a:lnTo>
                    <a:pt x="569" y="2618"/>
                  </a:lnTo>
                  <a:lnTo>
                    <a:pt x="577" y="2628"/>
                  </a:lnTo>
                  <a:lnTo>
                    <a:pt x="579" y="2634"/>
                  </a:lnTo>
                  <a:close/>
                  <a:moveTo>
                    <a:pt x="265" y="2274"/>
                  </a:moveTo>
                  <a:lnTo>
                    <a:pt x="322" y="2333"/>
                  </a:lnTo>
                  <a:lnTo>
                    <a:pt x="367" y="2381"/>
                  </a:lnTo>
                  <a:lnTo>
                    <a:pt x="384" y="2401"/>
                  </a:lnTo>
                  <a:lnTo>
                    <a:pt x="397" y="2416"/>
                  </a:lnTo>
                  <a:lnTo>
                    <a:pt x="405" y="2427"/>
                  </a:lnTo>
                  <a:lnTo>
                    <a:pt x="407" y="2432"/>
                  </a:lnTo>
                  <a:lnTo>
                    <a:pt x="406" y="2432"/>
                  </a:lnTo>
                  <a:lnTo>
                    <a:pt x="403" y="2431"/>
                  </a:lnTo>
                  <a:lnTo>
                    <a:pt x="398" y="2428"/>
                  </a:lnTo>
                  <a:lnTo>
                    <a:pt x="393" y="2424"/>
                  </a:lnTo>
                  <a:lnTo>
                    <a:pt x="378" y="2412"/>
                  </a:lnTo>
                  <a:lnTo>
                    <a:pt x="359" y="2395"/>
                  </a:lnTo>
                  <a:lnTo>
                    <a:pt x="310" y="2351"/>
                  </a:lnTo>
                  <a:lnTo>
                    <a:pt x="252" y="2295"/>
                  </a:lnTo>
                  <a:lnTo>
                    <a:pt x="194" y="2237"/>
                  </a:lnTo>
                  <a:lnTo>
                    <a:pt x="149" y="2187"/>
                  </a:lnTo>
                  <a:lnTo>
                    <a:pt x="132" y="2167"/>
                  </a:lnTo>
                  <a:lnTo>
                    <a:pt x="119" y="2151"/>
                  </a:lnTo>
                  <a:lnTo>
                    <a:pt x="111" y="2142"/>
                  </a:lnTo>
                  <a:lnTo>
                    <a:pt x="110" y="2136"/>
                  </a:lnTo>
                  <a:lnTo>
                    <a:pt x="111" y="2136"/>
                  </a:lnTo>
                  <a:lnTo>
                    <a:pt x="115" y="2137"/>
                  </a:lnTo>
                  <a:lnTo>
                    <a:pt x="119" y="2139"/>
                  </a:lnTo>
                  <a:lnTo>
                    <a:pt x="124" y="2144"/>
                  </a:lnTo>
                  <a:lnTo>
                    <a:pt x="139" y="2156"/>
                  </a:lnTo>
                  <a:lnTo>
                    <a:pt x="158" y="2173"/>
                  </a:lnTo>
                  <a:lnTo>
                    <a:pt x="206" y="2217"/>
                  </a:lnTo>
                  <a:lnTo>
                    <a:pt x="265" y="2274"/>
                  </a:lnTo>
                  <a:close/>
                  <a:moveTo>
                    <a:pt x="343" y="2333"/>
                  </a:moveTo>
                  <a:lnTo>
                    <a:pt x="345" y="2332"/>
                  </a:lnTo>
                  <a:lnTo>
                    <a:pt x="348" y="2333"/>
                  </a:lnTo>
                  <a:lnTo>
                    <a:pt x="352" y="2336"/>
                  </a:lnTo>
                  <a:lnTo>
                    <a:pt x="357" y="2339"/>
                  </a:lnTo>
                  <a:lnTo>
                    <a:pt x="373" y="2351"/>
                  </a:lnTo>
                  <a:lnTo>
                    <a:pt x="392" y="2368"/>
                  </a:lnTo>
                  <a:lnTo>
                    <a:pt x="441" y="2412"/>
                  </a:lnTo>
                  <a:lnTo>
                    <a:pt x="500" y="2470"/>
                  </a:lnTo>
                  <a:lnTo>
                    <a:pt x="558" y="2528"/>
                  </a:lnTo>
                  <a:lnTo>
                    <a:pt x="606" y="2577"/>
                  </a:lnTo>
                  <a:lnTo>
                    <a:pt x="623" y="2596"/>
                  </a:lnTo>
                  <a:lnTo>
                    <a:pt x="636" y="2611"/>
                  </a:lnTo>
                  <a:lnTo>
                    <a:pt x="640" y="2618"/>
                  </a:lnTo>
                  <a:lnTo>
                    <a:pt x="644" y="2622"/>
                  </a:lnTo>
                  <a:lnTo>
                    <a:pt x="645" y="2625"/>
                  </a:lnTo>
                  <a:lnTo>
                    <a:pt x="645" y="2627"/>
                  </a:lnTo>
                  <a:lnTo>
                    <a:pt x="644" y="2627"/>
                  </a:lnTo>
                  <a:lnTo>
                    <a:pt x="640" y="2626"/>
                  </a:lnTo>
                  <a:lnTo>
                    <a:pt x="636" y="2624"/>
                  </a:lnTo>
                  <a:lnTo>
                    <a:pt x="631" y="2620"/>
                  </a:lnTo>
                  <a:lnTo>
                    <a:pt x="615" y="2608"/>
                  </a:lnTo>
                  <a:lnTo>
                    <a:pt x="596" y="2592"/>
                  </a:lnTo>
                  <a:lnTo>
                    <a:pt x="572" y="2571"/>
                  </a:lnTo>
                  <a:lnTo>
                    <a:pt x="546" y="2547"/>
                  </a:lnTo>
                  <a:lnTo>
                    <a:pt x="517" y="2520"/>
                  </a:lnTo>
                  <a:lnTo>
                    <a:pt x="487" y="2491"/>
                  </a:lnTo>
                  <a:lnTo>
                    <a:pt x="457" y="2461"/>
                  </a:lnTo>
                  <a:lnTo>
                    <a:pt x="429" y="2432"/>
                  </a:lnTo>
                  <a:lnTo>
                    <a:pt x="404" y="2406"/>
                  </a:lnTo>
                  <a:lnTo>
                    <a:pt x="382" y="2383"/>
                  </a:lnTo>
                  <a:lnTo>
                    <a:pt x="365" y="2363"/>
                  </a:lnTo>
                  <a:lnTo>
                    <a:pt x="352" y="2348"/>
                  </a:lnTo>
                  <a:lnTo>
                    <a:pt x="348" y="2342"/>
                  </a:lnTo>
                  <a:lnTo>
                    <a:pt x="345" y="2337"/>
                  </a:lnTo>
                  <a:lnTo>
                    <a:pt x="343" y="2334"/>
                  </a:lnTo>
                  <a:lnTo>
                    <a:pt x="343" y="2333"/>
                  </a:lnTo>
                  <a:close/>
                  <a:moveTo>
                    <a:pt x="199" y="2150"/>
                  </a:moveTo>
                  <a:lnTo>
                    <a:pt x="201" y="2149"/>
                  </a:lnTo>
                  <a:lnTo>
                    <a:pt x="203" y="2150"/>
                  </a:lnTo>
                  <a:lnTo>
                    <a:pt x="207" y="2153"/>
                  </a:lnTo>
                  <a:lnTo>
                    <a:pt x="213" y="2157"/>
                  </a:lnTo>
                  <a:lnTo>
                    <a:pt x="228" y="2169"/>
                  </a:lnTo>
                  <a:lnTo>
                    <a:pt x="246" y="2185"/>
                  </a:lnTo>
                  <a:lnTo>
                    <a:pt x="293" y="2228"/>
                  </a:lnTo>
                  <a:lnTo>
                    <a:pt x="350" y="2283"/>
                  </a:lnTo>
                  <a:lnTo>
                    <a:pt x="405" y="2339"/>
                  </a:lnTo>
                  <a:lnTo>
                    <a:pt x="450" y="2387"/>
                  </a:lnTo>
                  <a:lnTo>
                    <a:pt x="466" y="2406"/>
                  </a:lnTo>
                  <a:lnTo>
                    <a:pt x="478" y="2420"/>
                  </a:lnTo>
                  <a:lnTo>
                    <a:pt x="483" y="2427"/>
                  </a:lnTo>
                  <a:lnTo>
                    <a:pt x="486" y="2431"/>
                  </a:lnTo>
                  <a:lnTo>
                    <a:pt x="487" y="2434"/>
                  </a:lnTo>
                  <a:lnTo>
                    <a:pt x="487" y="2436"/>
                  </a:lnTo>
                  <a:lnTo>
                    <a:pt x="486" y="2436"/>
                  </a:lnTo>
                  <a:lnTo>
                    <a:pt x="483" y="2435"/>
                  </a:lnTo>
                  <a:lnTo>
                    <a:pt x="479" y="2433"/>
                  </a:lnTo>
                  <a:lnTo>
                    <a:pt x="473" y="2429"/>
                  </a:lnTo>
                  <a:lnTo>
                    <a:pt x="459" y="2418"/>
                  </a:lnTo>
                  <a:lnTo>
                    <a:pt x="441" y="2402"/>
                  </a:lnTo>
                  <a:lnTo>
                    <a:pt x="418" y="2382"/>
                  </a:lnTo>
                  <a:lnTo>
                    <a:pt x="393" y="2359"/>
                  </a:lnTo>
                  <a:lnTo>
                    <a:pt x="365" y="2333"/>
                  </a:lnTo>
                  <a:lnTo>
                    <a:pt x="336" y="2305"/>
                  </a:lnTo>
                  <a:lnTo>
                    <a:pt x="308" y="2275"/>
                  </a:lnTo>
                  <a:lnTo>
                    <a:pt x="281" y="2247"/>
                  </a:lnTo>
                  <a:lnTo>
                    <a:pt x="257" y="2223"/>
                  </a:lnTo>
                  <a:lnTo>
                    <a:pt x="237" y="2200"/>
                  </a:lnTo>
                  <a:lnTo>
                    <a:pt x="220" y="2180"/>
                  </a:lnTo>
                  <a:lnTo>
                    <a:pt x="207" y="2165"/>
                  </a:lnTo>
                  <a:lnTo>
                    <a:pt x="203" y="2160"/>
                  </a:lnTo>
                  <a:lnTo>
                    <a:pt x="201" y="2156"/>
                  </a:lnTo>
                  <a:lnTo>
                    <a:pt x="199" y="2152"/>
                  </a:lnTo>
                  <a:lnTo>
                    <a:pt x="199" y="2150"/>
                  </a:lnTo>
                  <a:close/>
                  <a:moveTo>
                    <a:pt x="70" y="1980"/>
                  </a:moveTo>
                  <a:lnTo>
                    <a:pt x="72" y="1979"/>
                  </a:lnTo>
                  <a:lnTo>
                    <a:pt x="75" y="1980"/>
                  </a:lnTo>
                  <a:lnTo>
                    <a:pt x="79" y="1983"/>
                  </a:lnTo>
                  <a:lnTo>
                    <a:pt x="84" y="1986"/>
                  </a:lnTo>
                  <a:lnTo>
                    <a:pt x="97" y="1997"/>
                  </a:lnTo>
                  <a:lnTo>
                    <a:pt x="116" y="2012"/>
                  </a:lnTo>
                  <a:lnTo>
                    <a:pt x="161" y="2054"/>
                  </a:lnTo>
                  <a:lnTo>
                    <a:pt x="215" y="2107"/>
                  </a:lnTo>
                  <a:lnTo>
                    <a:pt x="268" y="2162"/>
                  </a:lnTo>
                  <a:lnTo>
                    <a:pt x="310" y="2207"/>
                  </a:lnTo>
                  <a:lnTo>
                    <a:pt x="326" y="2226"/>
                  </a:lnTo>
                  <a:lnTo>
                    <a:pt x="337" y="2241"/>
                  </a:lnTo>
                  <a:lnTo>
                    <a:pt x="345" y="2251"/>
                  </a:lnTo>
                  <a:lnTo>
                    <a:pt x="346" y="2256"/>
                  </a:lnTo>
                  <a:lnTo>
                    <a:pt x="345" y="2256"/>
                  </a:lnTo>
                  <a:lnTo>
                    <a:pt x="341" y="2255"/>
                  </a:lnTo>
                  <a:lnTo>
                    <a:pt x="338" y="2253"/>
                  </a:lnTo>
                  <a:lnTo>
                    <a:pt x="333" y="2250"/>
                  </a:lnTo>
                  <a:lnTo>
                    <a:pt x="319" y="2239"/>
                  </a:lnTo>
                  <a:lnTo>
                    <a:pt x="300" y="2223"/>
                  </a:lnTo>
                  <a:lnTo>
                    <a:pt x="280" y="2204"/>
                  </a:lnTo>
                  <a:lnTo>
                    <a:pt x="256" y="2182"/>
                  </a:lnTo>
                  <a:lnTo>
                    <a:pt x="229" y="2157"/>
                  </a:lnTo>
                  <a:lnTo>
                    <a:pt x="201" y="2129"/>
                  </a:lnTo>
                  <a:lnTo>
                    <a:pt x="174" y="2101"/>
                  </a:lnTo>
                  <a:lnTo>
                    <a:pt x="148" y="2074"/>
                  </a:lnTo>
                  <a:lnTo>
                    <a:pt x="125" y="2050"/>
                  </a:lnTo>
                  <a:lnTo>
                    <a:pt x="106" y="2027"/>
                  </a:lnTo>
                  <a:lnTo>
                    <a:pt x="91" y="2009"/>
                  </a:lnTo>
                  <a:lnTo>
                    <a:pt x="79" y="1995"/>
                  </a:lnTo>
                  <a:lnTo>
                    <a:pt x="75" y="1988"/>
                  </a:lnTo>
                  <a:lnTo>
                    <a:pt x="72" y="1984"/>
                  </a:lnTo>
                  <a:lnTo>
                    <a:pt x="70" y="1981"/>
                  </a:lnTo>
                  <a:lnTo>
                    <a:pt x="70" y="1980"/>
                  </a:lnTo>
                  <a:close/>
                  <a:moveTo>
                    <a:pt x="305" y="2172"/>
                  </a:moveTo>
                  <a:lnTo>
                    <a:pt x="306" y="2172"/>
                  </a:lnTo>
                  <a:lnTo>
                    <a:pt x="309" y="2173"/>
                  </a:lnTo>
                  <a:lnTo>
                    <a:pt x="313" y="2175"/>
                  </a:lnTo>
                  <a:lnTo>
                    <a:pt x="318" y="2178"/>
                  </a:lnTo>
                  <a:lnTo>
                    <a:pt x="332" y="2189"/>
                  </a:lnTo>
                  <a:lnTo>
                    <a:pt x="350" y="2204"/>
                  </a:lnTo>
                  <a:lnTo>
                    <a:pt x="396" y="2246"/>
                  </a:lnTo>
                  <a:lnTo>
                    <a:pt x="451" y="2299"/>
                  </a:lnTo>
                  <a:lnTo>
                    <a:pt x="505" y="2353"/>
                  </a:lnTo>
                  <a:lnTo>
                    <a:pt x="547" y="2400"/>
                  </a:lnTo>
                  <a:lnTo>
                    <a:pt x="564" y="2418"/>
                  </a:lnTo>
                  <a:lnTo>
                    <a:pt x="576" y="2433"/>
                  </a:lnTo>
                  <a:lnTo>
                    <a:pt x="580" y="2438"/>
                  </a:lnTo>
                  <a:lnTo>
                    <a:pt x="583" y="2443"/>
                  </a:lnTo>
                  <a:lnTo>
                    <a:pt x="584" y="2446"/>
                  </a:lnTo>
                  <a:lnTo>
                    <a:pt x="584" y="2448"/>
                  </a:lnTo>
                  <a:lnTo>
                    <a:pt x="583" y="2448"/>
                  </a:lnTo>
                  <a:lnTo>
                    <a:pt x="580" y="2447"/>
                  </a:lnTo>
                  <a:lnTo>
                    <a:pt x="576" y="2445"/>
                  </a:lnTo>
                  <a:lnTo>
                    <a:pt x="570" y="2442"/>
                  </a:lnTo>
                  <a:lnTo>
                    <a:pt x="556" y="2431"/>
                  </a:lnTo>
                  <a:lnTo>
                    <a:pt x="539" y="2416"/>
                  </a:lnTo>
                  <a:lnTo>
                    <a:pt x="516" y="2396"/>
                  </a:lnTo>
                  <a:lnTo>
                    <a:pt x="492" y="2375"/>
                  </a:lnTo>
                  <a:lnTo>
                    <a:pt x="465" y="2349"/>
                  </a:lnTo>
                  <a:lnTo>
                    <a:pt x="437" y="2322"/>
                  </a:lnTo>
                  <a:lnTo>
                    <a:pt x="409" y="2294"/>
                  </a:lnTo>
                  <a:lnTo>
                    <a:pt x="383" y="2267"/>
                  </a:lnTo>
                  <a:lnTo>
                    <a:pt x="360" y="2242"/>
                  </a:lnTo>
                  <a:lnTo>
                    <a:pt x="340" y="2220"/>
                  </a:lnTo>
                  <a:lnTo>
                    <a:pt x="324" y="2202"/>
                  </a:lnTo>
                  <a:lnTo>
                    <a:pt x="312" y="2187"/>
                  </a:lnTo>
                  <a:lnTo>
                    <a:pt x="309" y="2182"/>
                  </a:lnTo>
                  <a:lnTo>
                    <a:pt x="306" y="2177"/>
                  </a:lnTo>
                  <a:lnTo>
                    <a:pt x="305" y="2174"/>
                  </a:lnTo>
                  <a:lnTo>
                    <a:pt x="305" y="2172"/>
                  </a:lnTo>
                  <a:close/>
                  <a:moveTo>
                    <a:pt x="189" y="2011"/>
                  </a:moveTo>
                  <a:lnTo>
                    <a:pt x="190" y="2010"/>
                  </a:lnTo>
                  <a:lnTo>
                    <a:pt x="193" y="2011"/>
                  </a:lnTo>
                  <a:lnTo>
                    <a:pt x="197" y="2013"/>
                  </a:lnTo>
                  <a:lnTo>
                    <a:pt x="202" y="2017"/>
                  </a:lnTo>
                  <a:lnTo>
                    <a:pt x="216" y="2027"/>
                  </a:lnTo>
                  <a:lnTo>
                    <a:pt x="233" y="2042"/>
                  </a:lnTo>
                  <a:lnTo>
                    <a:pt x="277" y="2082"/>
                  </a:lnTo>
                  <a:lnTo>
                    <a:pt x="329" y="2134"/>
                  </a:lnTo>
                  <a:lnTo>
                    <a:pt x="381" y="2186"/>
                  </a:lnTo>
                  <a:lnTo>
                    <a:pt x="422" y="2231"/>
                  </a:lnTo>
                  <a:lnTo>
                    <a:pt x="437" y="2248"/>
                  </a:lnTo>
                  <a:lnTo>
                    <a:pt x="448" y="2264"/>
                  </a:lnTo>
                  <a:lnTo>
                    <a:pt x="452" y="2269"/>
                  </a:lnTo>
                  <a:lnTo>
                    <a:pt x="455" y="2273"/>
                  </a:lnTo>
                  <a:lnTo>
                    <a:pt x="457" y="2276"/>
                  </a:lnTo>
                  <a:lnTo>
                    <a:pt x="457" y="2278"/>
                  </a:lnTo>
                  <a:lnTo>
                    <a:pt x="455" y="2279"/>
                  </a:lnTo>
                  <a:lnTo>
                    <a:pt x="452" y="2278"/>
                  </a:lnTo>
                  <a:lnTo>
                    <a:pt x="448" y="2275"/>
                  </a:lnTo>
                  <a:lnTo>
                    <a:pt x="443" y="2272"/>
                  </a:lnTo>
                  <a:lnTo>
                    <a:pt x="430" y="2261"/>
                  </a:lnTo>
                  <a:lnTo>
                    <a:pt x="413" y="2246"/>
                  </a:lnTo>
                  <a:lnTo>
                    <a:pt x="392" y="2228"/>
                  </a:lnTo>
                  <a:lnTo>
                    <a:pt x="368" y="2206"/>
                  </a:lnTo>
                  <a:lnTo>
                    <a:pt x="342" y="2183"/>
                  </a:lnTo>
                  <a:lnTo>
                    <a:pt x="315" y="2156"/>
                  </a:lnTo>
                  <a:lnTo>
                    <a:pt x="288" y="2129"/>
                  </a:lnTo>
                  <a:lnTo>
                    <a:pt x="265" y="2103"/>
                  </a:lnTo>
                  <a:lnTo>
                    <a:pt x="242" y="2079"/>
                  </a:lnTo>
                  <a:lnTo>
                    <a:pt x="224" y="2057"/>
                  </a:lnTo>
                  <a:lnTo>
                    <a:pt x="207" y="2040"/>
                  </a:lnTo>
                  <a:lnTo>
                    <a:pt x="197" y="2026"/>
                  </a:lnTo>
                  <a:lnTo>
                    <a:pt x="193" y="2020"/>
                  </a:lnTo>
                  <a:lnTo>
                    <a:pt x="190" y="2015"/>
                  </a:lnTo>
                  <a:lnTo>
                    <a:pt x="189" y="2012"/>
                  </a:lnTo>
                  <a:lnTo>
                    <a:pt x="189" y="2011"/>
                  </a:lnTo>
                  <a:close/>
                  <a:moveTo>
                    <a:pt x="223" y="1979"/>
                  </a:moveTo>
                  <a:lnTo>
                    <a:pt x="272" y="2029"/>
                  </a:lnTo>
                  <a:lnTo>
                    <a:pt x="311" y="2073"/>
                  </a:lnTo>
                  <a:lnTo>
                    <a:pt x="326" y="2090"/>
                  </a:lnTo>
                  <a:lnTo>
                    <a:pt x="336" y="2104"/>
                  </a:lnTo>
                  <a:lnTo>
                    <a:pt x="340" y="2109"/>
                  </a:lnTo>
                  <a:lnTo>
                    <a:pt x="342" y="2114"/>
                  </a:lnTo>
                  <a:lnTo>
                    <a:pt x="343" y="2117"/>
                  </a:lnTo>
                  <a:lnTo>
                    <a:pt x="343" y="2119"/>
                  </a:lnTo>
                  <a:lnTo>
                    <a:pt x="342" y="2119"/>
                  </a:lnTo>
                  <a:lnTo>
                    <a:pt x="339" y="2118"/>
                  </a:lnTo>
                  <a:lnTo>
                    <a:pt x="336" y="2116"/>
                  </a:lnTo>
                  <a:lnTo>
                    <a:pt x="330" y="2112"/>
                  </a:lnTo>
                  <a:lnTo>
                    <a:pt x="318" y="2103"/>
                  </a:lnTo>
                  <a:lnTo>
                    <a:pt x="301" y="2089"/>
                  </a:lnTo>
                  <a:lnTo>
                    <a:pt x="281" y="2071"/>
                  </a:lnTo>
                  <a:lnTo>
                    <a:pt x="259" y="2051"/>
                  </a:lnTo>
                  <a:lnTo>
                    <a:pt x="234" y="2027"/>
                  </a:lnTo>
                  <a:lnTo>
                    <a:pt x="208" y="2001"/>
                  </a:lnTo>
                  <a:lnTo>
                    <a:pt x="184" y="1975"/>
                  </a:lnTo>
                  <a:lnTo>
                    <a:pt x="160" y="1951"/>
                  </a:lnTo>
                  <a:lnTo>
                    <a:pt x="138" y="1927"/>
                  </a:lnTo>
                  <a:lnTo>
                    <a:pt x="121" y="1906"/>
                  </a:lnTo>
                  <a:lnTo>
                    <a:pt x="106" y="1889"/>
                  </a:lnTo>
                  <a:lnTo>
                    <a:pt x="96" y="1875"/>
                  </a:lnTo>
                  <a:lnTo>
                    <a:pt x="92" y="1870"/>
                  </a:lnTo>
                  <a:lnTo>
                    <a:pt x="90" y="1865"/>
                  </a:lnTo>
                  <a:lnTo>
                    <a:pt x="89" y="1863"/>
                  </a:lnTo>
                  <a:lnTo>
                    <a:pt x="89" y="1861"/>
                  </a:lnTo>
                  <a:lnTo>
                    <a:pt x="90" y="1860"/>
                  </a:lnTo>
                  <a:lnTo>
                    <a:pt x="93" y="1861"/>
                  </a:lnTo>
                  <a:lnTo>
                    <a:pt x="96" y="1863"/>
                  </a:lnTo>
                  <a:lnTo>
                    <a:pt x="102" y="1866"/>
                  </a:lnTo>
                  <a:lnTo>
                    <a:pt x="115" y="1876"/>
                  </a:lnTo>
                  <a:lnTo>
                    <a:pt x="131" y="1891"/>
                  </a:lnTo>
                  <a:lnTo>
                    <a:pt x="173" y="1929"/>
                  </a:lnTo>
                  <a:lnTo>
                    <a:pt x="223" y="1979"/>
                  </a:lnTo>
                  <a:close/>
                  <a:moveTo>
                    <a:pt x="1" y="1721"/>
                  </a:moveTo>
                  <a:lnTo>
                    <a:pt x="2" y="1720"/>
                  </a:lnTo>
                  <a:lnTo>
                    <a:pt x="6" y="1721"/>
                  </a:lnTo>
                  <a:lnTo>
                    <a:pt x="9" y="1723"/>
                  </a:lnTo>
                  <a:lnTo>
                    <a:pt x="14" y="1726"/>
                  </a:lnTo>
                  <a:lnTo>
                    <a:pt x="26" y="1736"/>
                  </a:lnTo>
                  <a:lnTo>
                    <a:pt x="42" y="1749"/>
                  </a:lnTo>
                  <a:lnTo>
                    <a:pt x="82" y="1787"/>
                  </a:lnTo>
                  <a:lnTo>
                    <a:pt x="130" y="1834"/>
                  </a:lnTo>
                  <a:lnTo>
                    <a:pt x="177" y="1884"/>
                  </a:lnTo>
                  <a:lnTo>
                    <a:pt x="214" y="1925"/>
                  </a:lnTo>
                  <a:lnTo>
                    <a:pt x="228" y="1942"/>
                  </a:lnTo>
                  <a:lnTo>
                    <a:pt x="239" y="1955"/>
                  </a:lnTo>
                  <a:lnTo>
                    <a:pt x="242" y="1960"/>
                  </a:lnTo>
                  <a:lnTo>
                    <a:pt x="244" y="1965"/>
                  </a:lnTo>
                  <a:lnTo>
                    <a:pt x="245" y="1968"/>
                  </a:lnTo>
                  <a:lnTo>
                    <a:pt x="245" y="1970"/>
                  </a:lnTo>
                  <a:lnTo>
                    <a:pt x="244" y="1970"/>
                  </a:lnTo>
                  <a:lnTo>
                    <a:pt x="242" y="1969"/>
                  </a:lnTo>
                  <a:lnTo>
                    <a:pt x="238" y="1968"/>
                  </a:lnTo>
                  <a:lnTo>
                    <a:pt x="233" y="1965"/>
                  </a:lnTo>
                  <a:lnTo>
                    <a:pt x="220" y="1955"/>
                  </a:lnTo>
                  <a:lnTo>
                    <a:pt x="204" y="1941"/>
                  </a:lnTo>
                  <a:lnTo>
                    <a:pt x="186" y="1925"/>
                  </a:lnTo>
                  <a:lnTo>
                    <a:pt x="164" y="1904"/>
                  </a:lnTo>
                  <a:lnTo>
                    <a:pt x="140" y="1882"/>
                  </a:lnTo>
                  <a:lnTo>
                    <a:pt x="117" y="1857"/>
                  </a:lnTo>
                  <a:lnTo>
                    <a:pt x="92" y="1831"/>
                  </a:lnTo>
                  <a:lnTo>
                    <a:pt x="69" y="1807"/>
                  </a:lnTo>
                  <a:lnTo>
                    <a:pt x="50" y="1784"/>
                  </a:lnTo>
                  <a:lnTo>
                    <a:pt x="33" y="1765"/>
                  </a:lnTo>
                  <a:lnTo>
                    <a:pt x="19" y="1748"/>
                  </a:lnTo>
                  <a:lnTo>
                    <a:pt x="9" y="1735"/>
                  </a:lnTo>
                  <a:lnTo>
                    <a:pt x="4" y="1729"/>
                  </a:lnTo>
                  <a:lnTo>
                    <a:pt x="2" y="1725"/>
                  </a:lnTo>
                  <a:lnTo>
                    <a:pt x="1" y="1723"/>
                  </a:lnTo>
                  <a:lnTo>
                    <a:pt x="1" y="1721"/>
                  </a:lnTo>
                  <a:close/>
                  <a:moveTo>
                    <a:pt x="324" y="2049"/>
                  </a:moveTo>
                  <a:lnTo>
                    <a:pt x="326" y="2049"/>
                  </a:lnTo>
                  <a:lnTo>
                    <a:pt x="328" y="2050"/>
                  </a:lnTo>
                  <a:lnTo>
                    <a:pt x="333" y="2052"/>
                  </a:lnTo>
                  <a:lnTo>
                    <a:pt x="337" y="2055"/>
                  </a:lnTo>
                  <a:lnTo>
                    <a:pt x="351" y="2065"/>
                  </a:lnTo>
                  <a:lnTo>
                    <a:pt x="367" y="2079"/>
                  </a:lnTo>
                  <a:lnTo>
                    <a:pt x="410" y="2117"/>
                  </a:lnTo>
                  <a:lnTo>
                    <a:pt x="461" y="2166"/>
                  </a:lnTo>
                  <a:lnTo>
                    <a:pt x="511" y="2217"/>
                  </a:lnTo>
                  <a:lnTo>
                    <a:pt x="551" y="2260"/>
                  </a:lnTo>
                  <a:lnTo>
                    <a:pt x="566" y="2278"/>
                  </a:lnTo>
                  <a:lnTo>
                    <a:pt x="577" y="2292"/>
                  </a:lnTo>
                  <a:lnTo>
                    <a:pt x="580" y="2297"/>
                  </a:lnTo>
                  <a:lnTo>
                    <a:pt x="582" y="2301"/>
                  </a:lnTo>
                  <a:lnTo>
                    <a:pt x="584" y="2305"/>
                  </a:lnTo>
                  <a:lnTo>
                    <a:pt x="583" y="2307"/>
                  </a:lnTo>
                  <a:lnTo>
                    <a:pt x="582" y="2307"/>
                  </a:lnTo>
                  <a:lnTo>
                    <a:pt x="580" y="2306"/>
                  </a:lnTo>
                  <a:lnTo>
                    <a:pt x="576" y="2303"/>
                  </a:lnTo>
                  <a:lnTo>
                    <a:pt x="570" y="2300"/>
                  </a:lnTo>
                  <a:lnTo>
                    <a:pt x="557" y="2291"/>
                  </a:lnTo>
                  <a:lnTo>
                    <a:pt x="540" y="2278"/>
                  </a:lnTo>
                  <a:lnTo>
                    <a:pt x="520" y="2259"/>
                  </a:lnTo>
                  <a:lnTo>
                    <a:pt x="498" y="2239"/>
                  </a:lnTo>
                  <a:lnTo>
                    <a:pt x="473" y="2216"/>
                  </a:lnTo>
                  <a:lnTo>
                    <a:pt x="446" y="2190"/>
                  </a:lnTo>
                  <a:lnTo>
                    <a:pt x="420" y="2164"/>
                  </a:lnTo>
                  <a:lnTo>
                    <a:pt x="396" y="2139"/>
                  </a:lnTo>
                  <a:lnTo>
                    <a:pt x="375" y="2116"/>
                  </a:lnTo>
                  <a:lnTo>
                    <a:pt x="357" y="2095"/>
                  </a:lnTo>
                  <a:lnTo>
                    <a:pt x="342" y="2078"/>
                  </a:lnTo>
                  <a:lnTo>
                    <a:pt x="332" y="2064"/>
                  </a:lnTo>
                  <a:lnTo>
                    <a:pt x="328" y="2058"/>
                  </a:lnTo>
                  <a:lnTo>
                    <a:pt x="325" y="2054"/>
                  </a:lnTo>
                  <a:lnTo>
                    <a:pt x="324" y="2051"/>
                  </a:lnTo>
                  <a:lnTo>
                    <a:pt x="324" y="2049"/>
                  </a:lnTo>
                  <a:close/>
                  <a:moveTo>
                    <a:pt x="367" y="2020"/>
                  </a:moveTo>
                  <a:lnTo>
                    <a:pt x="415" y="2069"/>
                  </a:lnTo>
                  <a:lnTo>
                    <a:pt x="454" y="2111"/>
                  </a:lnTo>
                  <a:lnTo>
                    <a:pt x="468" y="2129"/>
                  </a:lnTo>
                  <a:lnTo>
                    <a:pt x="477" y="2142"/>
                  </a:lnTo>
                  <a:lnTo>
                    <a:pt x="481" y="2147"/>
                  </a:lnTo>
                  <a:lnTo>
                    <a:pt x="484" y="2151"/>
                  </a:lnTo>
                  <a:lnTo>
                    <a:pt x="485" y="2155"/>
                  </a:lnTo>
                  <a:lnTo>
                    <a:pt x="485" y="2157"/>
                  </a:lnTo>
                  <a:lnTo>
                    <a:pt x="483" y="2157"/>
                  </a:lnTo>
                  <a:lnTo>
                    <a:pt x="481" y="2157"/>
                  </a:lnTo>
                  <a:lnTo>
                    <a:pt x="476" y="2155"/>
                  </a:lnTo>
                  <a:lnTo>
                    <a:pt x="472" y="2151"/>
                  </a:lnTo>
                  <a:lnTo>
                    <a:pt x="459" y="2142"/>
                  </a:lnTo>
                  <a:lnTo>
                    <a:pt x="443" y="2129"/>
                  </a:lnTo>
                  <a:lnTo>
                    <a:pt x="423" y="2111"/>
                  </a:lnTo>
                  <a:lnTo>
                    <a:pt x="402" y="2091"/>
                  </a:lnTo>
                  <a:lnTo>
                    <a:pt x="378" y="2068"/>
                  </a:lnTo>
                  <a:lnTo>
                    <a:pt x="353" y="2043"/>
                  </a:lnTo>
                  <a:lnTo>
                    <a:pt x="328" y="2019"/>
                  </a:lnTo>
                  <a:lnTo>
                    <a:pt x="306" y="1995"/>
                  </a:lnTo>
                  <a:lnTo>
                    <a:pt x="285" y="1972"/>
                  </a:lnTo>
                  <a:lnTo>
                    <a:pt x="268" y="1953"/>
                  </a:lnTo>
                  <a:lnTo>
                    <a:pt x="253" y="1935"/>
                  </a:lnTo>
                  <a:lnTo>
                    <a:pt x="243" y="1923"/>
                  </a:lnTo>
                  <a:lnTo>
                    <a:pt x="240" y="1917"/>
                  </a:lnTo>
                  <a:lnTo>
                    <a:pt x="238" y="1913"/>
                  </a:lnTo>
                  <a:lnTo>
                    <a:pt x="237" y="1910"/>
                  </a:lnTo>
                  <a:lnTo>
                    <a:pt x="237" y="1907"/>
                  </a:lnTo>
                  <a:lnTo>
                    <a:pt x="238" y="1907"/>
                  </a:lnTo>
                  <a:lnTo>
                    <a:pt x="240" y="1907"/>
                  </a:lnTo>
                  <a:lnTo>
                    <a:pt x="244" y="1910"/>
                  </a:lnTo>
                  <a:lnTo>
                    <a:pt x="248" y="1913"/>
                  </a:lnTo>
                  <a:lnTo>
                    <a:pt x="261" y="1923"/>
                  </a:lnTo>
                  <a:lnTo>
                    <a:pt x="278" y="1935"/>
                  </a:lnTo>
                  <a:lnTo>
                    <a:pt x="319" y="1972"/>
                  </a:lnTo>
                  <a:lnTo>
                    <a:pt x="367" y="2020"/>
                  </a:lnTo>
                  <a:close/>
                  <a:moveTo>
                    <a:pt x="400" y="2016"/>
                  </a:moveTo>
                  <a:lnTo>
                    <a:pt x="397" y="2016"/>
                  </a:lnTo>
                  <a:lnTo>
                    <a:pt x="395" y="2015"/>
                  </a:lnTo>
                  <a:lnTo>
                    <a:pt x="391" y="2014"/>
                  </a:lnTo>
                  <a:lnTo>
                    <a:pt x="387" y="2011"/>
                  </a:lnTo>
                  <a:lnTo>
                    <a:pt x="375" y="2002"/>
                  </a:lnTo>
                  <a:lnTo>
                    <a:pt x="359" y="1989"/>
                  </a:lnTo>
                  <a:lnTo>
                    <a:pt x="340" y="1973"/>
                  </a:lnTo>
                  <a:lnTo>
                    <a:pt x="320" y="1954"/>
                  </a:lnTo>
                  <a:lnTo>
                    <a:pt x="297" y="1932"/>
                  </a:lnTo>
                  <a:lnTo>
                    <a:pt x="273" y="1908"/>
                  </a:lnTo>
                  <a:lnTo>
                    <a:pt x="250" y="1884"/>
                  </a:lnTo>
                  <a:lnTo>
                    <a:pt x="228" y="1861"/>
                  </a:lnTo>
                  <a:lnTo>
                    <a:pt x="208" y="1839"/>
                  </a:lnTo>
                  <a:lnTo>
                    <a:pt x="191" y="1820"/>
                  </a:lnTo>
                  <a:lnTo>
                    <a:pt x="178" y="1803"/>
                  </a:lnTo>
                  <a:lnTo>
                    <a:pt x="169" y="1790"/>
                  </a:lnTo>
                  <a:lnTo>
                    <a:pt x="165" y="1784"/>
                  </a:lnTo>
                  <a:lnTo>
                    <a:pt x="163" y="1780"/>
                  </a:lnTo>
                  <a:lnTo>
                    <a:pt x="162" y="1778"/>
                  </a:lnTo>
                  <a:lnTo>
                    <a:pt x="162" y="1776"/>
                  </a:lnTo>
                  <a:lnTo>
                    <a:pt x="163" y="1775"/>
                  </a:lnTo>
                  <a:lnTo>
                    <a:pt x="165" y="1776"/>
                  </a:lnTo>
                  <a:lnTo>
                    <a:pt x="170" y="1778"/>
                  </a:lnTo>
                  <a:lnTo>
                    <a:pt x="174" y="1780"/>
                  </a:lnTo>
                  <a:lnTo>
                    <a:pt x="186" y="1790"/>
                  </a:lnTo>
                  <a:lnTo>
                    <a:pt x="202" y="1803"/>
                  </a:lnTo>
                  <a:lnTo>
                    <a:pt x="241" y="1838"/>
                  </a:lnTo>
                  <a:lnTo>
                    <a:pt x="287" y="1885"/>
                  </a:lnTo>
                  <a:lnTo>
                    <a:pt x="333" y="1932"/>
                  </a:lnTo>
                  <a:lnTo>
                    <a:pt x="369" y="1972"/>
                  </a:lnTo>
                  <a:lnTo>
                    <a:pt x="382" y="1988"/>
                  </a:lnTo>
                  <a:lnTo>
                    <a:pt x="392" y="2002"/>
                  </a:lnTo>
                  <a:lnTo>
                    <a:pt x="396" y="2007"/>
                  </a:lnTo>
                  <a:lnTo>
                    <a:pt x="398" y="2011"/>
                  </a:lnTo>
                  <a:lnTo>
                    <a:pt x="400" y="2014"/>
                  </a:lnTo>
                  <a:lnTo>
                    <a:pt x="400" y="2016"/>
                  </a:lnTo>
                  <a:close/>
                  <a:moveTo>
                    <a:pt x="207" y="1782"/>
                  </a:moveTo>
                  <a:lnTo>
                    <a:pt x="185" y="1758"/>
                  </a:lnTo>
                  <a:lnTo>
                    <a:pt x="163" y="1736"/>
                  </a:lnTo>
                  <a:lnTo>
                    <a:pt x="145" y="1715"/>
                  </a:lnTo>
                  <a:lnTo>
                    <a:pt x="129" y="1696"/>
                  </a:lnTo>
                  <a:lnTo>
                    <a:pt x="117" y="1681"/>
                  </a:lnTo>
                  <a:lnTo>
                    <a:pt x="107" y="1668"/>
                  </a:lnTo>
                  <a:lnTo>
                    <a:pt x="104" y="1662"/>
                  </a:lnTo>
                  <a:lnTo>
                    <a:pt x="102" y="1659"/>
                  </a:lnTo>
                  <a:lnTo>
                    <a:pt x="101" y="1656"/>
                  </a:lnTo>
                  <a:lnTo>
                    <a:pt x="102" y="1654"/>
                  </a:lnTo>
                  <a:lnTo>
                    <a:pt x="103" y="1654"/>
                  </a:lnTo>
                  <a:lnTo>
                    <a:pt x="105" y="1654"/>
                  </a:lnTo>
                  <a:lnTo>
                    <a:pt x="108" y="1656"/>
                  </a:lnTo>
                  <a:lnTo>
                    <a:pt x="112" y="1658"/>
                  </a:lnTo>
                  <a:lnTo>
                    <a:pt x="124" y="1668"/>
                  </a:lnTo>
                  <a:lnTo>
                    <a:pt x="139" y="1680"/>
                  </a:lnTo>
                  <a:lnTo>
                    <a:pt x="177" y="1714"/>
                  </a:lnTo>
                  <a:lnTo>
                    <a:pt x="221" y="1758"/>
                  </a:lnTo>
                  <a:lnTo>
                    <a:pt x="265" y="1804"/>
                  </a:lnTo>
                  <a:lnTo>
                    <a:pt x="299" y="1843"/>
                  </a:lnTo>
                  <a:lnTo>
                    <a:pt x="312" y="1859"/>
                  </a:lnTo>
                  <a:lnTo>
                    <a:pt x="322" y="1872"/>
                  </a:lnTo>
                  <a:lnTo>
                    <a:pt x="325" y="1876"/>
                  </a:lnTo>
                  <a:lnTo>
                    <a:pt x="327" y="1880"/>
                  </a:lnTo>
                  <a:lnTo>
                    <a:pt x="327" y="1884"/>
                  </a:lnTo>
                  <a:lnTo>
                    <a:pt x="327" y="1885"/>
                  </a:lnTo>
                  <a:lnTo>
                    <a:pt x="326" y="1886"/>
                  </a:lnTo>
                  <a:lnTo>
                    <a:pt x="324" y="1886"/>
                  </a:lnTo>
                  <a:lnTo>
                    <a:pt x="321" y="1884"/>
                  </a:lnTo>
                  <a:lnTo>
                    <a:pt x="315" y="1880"/>
                  </a:lnTo>
                  <a:lnTo>
                    <a:pt x="305" y="1872"/>
                  </a:lnTo>
                  <a:lnTo>
                    <a:pt x="289" y="1860"/>
                  </a:lnTo>
                  <a:lnTo>
                    <a:pt x="271" y="1845"/>
                  </a:lnTo>
                  <a:lnTo>
                    <a:pt x="252" y="1825"/>
                  </a:lnTo>
                  <a:lnTo>
                    <a:pt x="230" y="1805"/>
                  </a:lnTo>
                  <a:lnTo>
                    <a:pt x="207" y="1782"/>
                  </a:lnTo>
                  <a:close/>
                  <a:moveTo>
                    <a:pt x="514" y="2092"/>
                  </a:moveTo>
                  <a:lnTo>
                    <a:pt x="489" y="2068"/>
                  </a:lnTo>
                  <a:lnTo>
                    <a:pt x="468" y="2044"/>
                  </a:lnTo>
                  <a:lnTo>
                    <a:pt x="448" y="2023"/>
                  </a:lnTo>
                  <a:lnTo>
                    <a:pt x="431" y="2003"/>
                  </a:lnTo>
                  <a:lnTo>
                    <a:pt x="417" y="1987"/>
                  </a:lnTo>
                  <a:lnTo>
                    <a:pt x="407" y="1973"/>
                  </a:lnTo>
                  <a:lnTo>
                    <a:pt x="404" y="1968"/>
                  </a:lnTo>
                  <a:lnTo>
                    <a:pt x="402" y="1965"/>
                  </a:lnTo>
                  <a:lnTo>
                    <a:pt x="401" y="1961"/>
                  </a:lnTo>
                  <a:lnTo>
                    <a:pt x="401" y="1959"/>
                  </a:lnTo>
                  <a:lnTo>
                    <a:pt x="402" y="1958"/>
                  </a:lnTo>
                  <a:lnTo>
                    <a:pt x="405" y="1959"/>
                  </a:lnTo>
                  <a:lnTo>
                    <a:pt x="408" y="1960"/>
                  </a:lnTo>
                  <a:lnTo>
                    <a:pt x="414" y="1964"/>
                  </a:lnTo>
                  <a:lnTo>
                    <a:pt x="425" y="1973"/>
                  </a:lnTo>
                  <a:lnTo>
                    <a:pt x="442" y="1986"/>
                  </a:lnTo>
                  <a:lnTo>
                    <a:pt x="460" y="2002"/>
                  </a:lnTo>
                  <a:lnTo>
                    <a:pt x="482" y="2022"/>
                  </a:lnTo>
                  <a:lnTo>
                    <a:pt x="504" y="2043"/>
                  </a:lnTo>
                  <a:lnTo>
                    <a:pt x="529" y="2067"/>
                  </a:lnTo>
                  <a:lnTo>
                    <a:pt x="576" y="2115"/>
                  </a:lnTo>
                  <a:lnTo>
                    <a:pt x="612" y="2155"/>
                  </a:lnTo>
                  <a:lnTo>
                    <a:pt x="625" y="2172"/>
                  </a:lnTo>
                  <a:lnTo>
                    <a:pt x="636" y="2185"/>
                  </a:lnTo>
                  <a:lnTo>
                    <a:pt x="639" y="2190"/>
                  </a:lnTo>
                  <a:lnTo>
                    <a:pt x="641" y="2193"/>
                  </a:lnTo>
                  <a:lnTo>
                    <a:pt x="642" y="2197"/>
                  </a:lnTo>
                  <a:lnTo>
                    <a:pt x="642" y="2199"/>
                  </a:lnTo>
                  <a:lnTo>
                    <a:pt x="640" y="2200"/>
                  </a:lnTo>
                  <a:lnTo>
                    <a:pt x="638" y="2199"/>
                  </a:lnTo>
                  <a:lnTo>
                    <a:pt x="634" y="2197"/>
                  </a:lnTo>
                  <a:lnTo>
                    <a:pt x="629" y="2194"/>
                  </a:lnTo>
                  <a:lnTo>
                    <a:pt x="617" y="2186"/>
                  </a:lnTo>
                  <a:lnTo>
                    <a:pt x="601" y="2173"/>
                  </a:lnTo>
                  <a:lnTo>
                    <a:pt x="582" y="2157"/>
                  </a:lnTo>
                  <a:lnTo>
                    <a:pt x="561" y="2137"/>
                  </a:lnTo>
                  <a:lnTo>
                    <a:pt x="538" y="2116"/>
                  </a:lnTo>
                  <a:lnTo>
                    <a:pt x="514" y="2092"/>
                  </a:lnTo>
                  <a:close/>
                  <a:moveTo>
                    <a:pt x="169" y="1641"/>
                  </a:moveTo>
                  <a:lnTo>
                    <a:pt x="210" y="1685"/>
                  </a:lnTo>
                  <a:lnTo>
                    <a:pt x="242" y="1723"/>
                  </a:lnTo>
                  <a:lnTo>
                    <a:pt x="255" y="1739"/>
                  </a:lnTo>
                  <a:lnTo>
                    <a:pt x="264" y="1751"/>
                  </a:lnTo>
                  <a:lnTo>
                    <a:pt x="267" y="1755"/>
                  </a:lnTo>
                  <a:lnTo>
                    <a:pt x="268" y="1760"/>
                  </a:lnTo>
                  <a:lnTo>
                    <a:pt x="269" y="1763"/>
                  </a:lnTo>
                  <a:lnTo>
                    <a:pt x="269" y="1764"/>
                  </a:lnTo>
                  <a:lnTo>
                    <a:pt x="268" y="1765"/>
                  </a:lnTo>
                  <a:lnTo>
                    <a:pt x="266" y="1764"/>
                  </a:lnTo>
                  <a:lnTo>
                    <a:pt x="261" y="1763"/>
                  </a:lnTo>
                  <a:lnTo>
                    <a:pt x="257" y="1760"/>
                  </a:lnTo>
                  <a:lnTo>
                    <a:pt x="246" y="1752"/>
                  </a:lnTo>
                  <a:lnTo>
                    <a:pt x="232" y="1740"/>
                  </a:lnTo>
                  <a:lnTo>
                    <a:pt x="215" y="1725"/>
                  </a:lnTo>
                  <a:lnTo>
                    <a:pt x="197" y="1707"/>
                  </a:lnTo>
                  <a:lnTo>
                    <a:pt x="175" y="1687"/>
                  </a:lnTo>
                  <a:lnTo>
                    <a:pt x="153" y="1665"/>
                  </a:lnTo>
                  <a:lnTo>
                    <a:pt x="132" y="1642"/>
                  </a:lnTo>
                  <a:lnTo>
                    <a:pt x="111" y="1620"/>
                  </a:lnTo>
                  <a:lnTo>
                    <a:pt x="94" y="1600"/>
                  </a:lnTo>
                  <a:lnTo>
                    <a:pt x="79" y="1583"/>
                  </a:lnTo>
                  <a:lnTo>
                    <a:pt x="67" y="1566"/>
                  </a:lnTo>
                  <a:lnTo>
                    <a:pt x="57" y="1555"/>
                  </a:lnTo>
                  <a:lnTo>
                    <a:pt x="55" y="1549"/>
                  </a:lnTo>
                  <a:lnTo>
                    <a:pt x="53" y="1546"/>
                  </a:lnTo>
                  <a:lnTo>
                    <a:pt x="52" y="1543"/>
                  </a:lnTo>
                  <a:lnTo>
                    <a:pt x="52" y="1540"/>
                  </a:lnTo>
                  <a:lnTo>
                    <a:pt x="53" y="1540"/>
                  </a:lnTo>
                  <a:lnTo>
                    <a:pt x="56" y="1540"/>
                  </a:lnTo>
                  <a:lnTo>
                    <a:pt x="60" y="1543"/>
                  </a:lnTo>
                  <a:lnTo>
                    <a:pt x="64" y="1545"/>
                  </a:lnTo>
                  <a:lnTo>
                    <a:pt x="75" y="1553"/>
                  </a:lnTo>
                  <a:lnTo>
                    <a:pt x="89" y="1565"/>
                  </a:lnTo>
                  <a:lnTo>
                    <a:pt x="125" y="1599"/>
                  </a:lnTo>
                  <a:lnTo>
                    <a:pt x="169" y="1641"/>
                  </a:lnTo>
                  <a:close/>
                  <a:moveTo>
                    <a:pt x="447" y="1964"/>
                  </a:moveTo>
                  <a:lnTo>
                    <a:pt x="424" y="1941"/>
                  </a:lnTo>
                  <a:lnTo>
                    <a:pt x="403" y="1918"/>
                  </a:lnTo>
                  <a:lnTo>
                    <a:pt x="383" y="1898"/>
                  </a:lnTo>
                  <a:lnTo>
                    <a:pt x="368" y="1878"/>
                  </a:lnTo>
                  <a:lnTo>
                    <a:pt x="355" y="1862"/>
                  </a:lnTo>
                  <a:lnTo>
                    <a:pt x="346" y="1850"/>
                  </a:lnTo>
                  <a:lnTo>
                    <a:pt x="342" y="1845"/>
                  </a:lnTo>
                  <a:lnTo>
                    <a:pt x="340" y="1840"/>
                  </a:lnTo>
                  <a:lnTo>
                    <a:pt x="339" y="1837"/>
                  </a:lnTo>
                  <a:lnTo>
                    <a:pt x="339" y="1836"/>
                  </a:lnTo>
                  <a:lnTo>
                    <a:pt x="341" y="1835"/>
                  </a:lnTo>
                  <a:lnTo>
                    <a:pt x="343" y="1836"/>
                  </a:lnTo>
                  <a:lnTo>
                    <a:pt x="347" y="1837"/>
                  </a:lnTo>
                  <a:lnTo>
                    <a:pt x="352" y="1840"/>
                  </a:lnTo>
                  <a:lnTo>
                    <a:pt x="364" y="1849"/>
                  </a:lnTo>
                  <a:lnTo>
                    <a:pt x="379" y="1861"/>
                  </a:lnTo>
                  <a:lnTo>
                    <a:pt x="396" y="1876"/>
                  </a:lnTo>
                  <a:lnTo>
                    <a:pt x="417" y="1896"/>
                  </a:lnTo>
                  <a:lnTo>
                    <a:pt x="440" y="1916"/>
                  </a:lnTo>
                  <a:lnTo>
                    <a:pt x="462" y="1939"/>
                  </a:lnTo>
                  <a:lnTo>
                    <a:pt x="486" y="1962"/>
                  </a:lnTo>
                  <a:lnTo>
                    <a:pt x="506" y="1985"/>
                  </a:lnTo>
                  <a:lnTo>
                    <a:pt x="526" y="2006"/>
                  </a:lnTo>
                  <a:lnTo>
                    <a:pt x="542" y="2024"/>
                  </a:lnTo>
                  <a:lnTo>
                    <a:pt x="555" y="2040"/>
                  </a:lnTo>
                  <a:lnTo>
                    <a:pt x="564" y="2053"/>
                  </a:lnTo>
                  <a:lnTo>
                    <a:pt x="567" y="2057"/>
                  </a:lnTo>
                  <a:lnTo>
                    <a:pt x="569" y="2062"/>
                  </a:lnTo>
                  <a:lnTo>
                    <a:pt x="570" y="2065"/>
                  </a:lnTo>
                  <a:lnTo>
                    <a:pt x="570" y="2067"/>
                  </a:lnTo>
                  <a:lnTo>
                    <a:pt x="569" y="2067"/>
                  </a:lnTo>
                  <a:lnTo>
                    <a:pt x="566" y="2067"/>
                  </a:lnTo>
                  <a:lnTo>
                    <a:pt x="563" y="2065"/>
                  </a:lnTo>
                  <a:lnTo>
                    <a:pt x="558" y="2063"/>
                  </a:lnTo>
                  <a:lnTo>
                    <a:pt x="546" y="2054"/>
                  </a:lnTo>
                  <a:lnTo>
                    <a:pt x="531" y="2042"/>
                  </a:lnTo>
                  <a:lnTo>
                    <a:pt x="513" y="2026"/>
                  </a:lnTo>
                  <a:lnTo>
                    <a:pt x="492" y="2008"/>
                  </a:lnTo>
                  <a:lnTo>
                    <a:pt x="471" y="1987"/>
                  </a:lnTo>
                  <a:lnTo>
                    <a:pt x="447" y="1964"/>
                  </a:lnTo>
                  <a:close/>
                  <a:moveTo>
                    <a:pt x="112" y="1557"/>
                  </a:moveTo>
                  <a:lnTo>
                    <a:pt x="92" y="1535"/>
                  </a:lnTo>
                  <a:lnTo>
                    <a:pt x="72" y="1515"/>
                  </a:lnTo>
                  <a:lnTo>
                    <a:pt x="55" y="1495"/>
                  </a:lnTo>
                  <a:lnTo>
                    <a:pt x="41" y="1477"/>
                  </a:lnTo>
                  <a:lnTo>
                    <a:pt x="29" y="1463"/>
                  </a:lnTo>
                  <a:lnTo>
                    <a:pt x="22" y="1451"/>
                  </a:lnTo>
                  <a:lnTo>
                    <a:pt x="19" y="1446"/>
                  </a:lnTo>
                  <a:lnTo>
                    <a:pt x="16" y="1442"/>
                  </a:lnTo>
                  <a:lnTo>
                    <a:pt x="16" y="1439"/>
                  </a:lnTo>
                  <a:lnTo>
                    <a:pt x="16" y="1437"/>
                  </a:lnTo>
                  <a:lnTo>
                    <a:pt x="17" y="1437"/>
                  </a:lnTo>
                  <a:lnTo>
                    <a:pt x="20" y="1437"/>
                  </a:lnTo>
                  <a:lnTo>
                    <a:pt x="23" y="1439"/>
                  </a:lnTo>
                  <a:lnTo>
                    <a:pt x="27" y="1441"/>
                  </a:lnTo>
                  <a:lnTo>
                    <a:pt x="38" y="1449"/>
                  </a:lnTo>
                  <a:lnTo>
                    <a:pt x="52" y="1461"/>
                  </a:lnTo>
                  <a:lnTo>
                    <a:pt x="85" y="1492"/>
                  </a:lnTo>
                  <a:lnTo>
                    <a:pt x="126" y="1533"/>
                  </a:lnTo>
                  <a:lnTo>
                    <a:pt x="166" y="1576"/>
                  </a:lnTo>
                  <a:lnTo>
                    <a:pt x="198" y="1613"/>
                  </a:lnTo>
                  <a:lnTo>
                    <a:pt x="210" y="1628"/>
                  </a:lnTo>
                  <a:lnTo>
                    <a:pt x="218" y="1640"/>
                  </a:lnTo>
                  <a:lnTo>
                    <a:pt x="221" y="1644"/>
                  </a:lnTo>
                  <a:lnTo>
                    <a:pt x="223" y="1647"/>
                  </a:lnTo>
                  <a:lnTo>
                    <a:pt x="224" y="1651"/>
                  </a:lnTo>
                  <a:lnTo>
                    <a:pt x="224" y="1653"/>
                  </a:lnTo>
                  <a:lnTo>
                    <a:pt x="223" y="1653"/>
                  </a:lnTo>
                  <a:lnTo>
                    <a:pt x="220" y="1653"/>
                  </a:lnTo>
                  <a:lnTo>
                    <a:pt x="217" y="1652"/>
                  </a:lnTo>
                  <a:lnTo>
                    <a:pt x="213" y="1648"/>
                  </a:lnTo>
                  <a:lnTo>
                    <a:pt x="202" y="1641"/>
                  </a:lnTo>
                  <a:lnTo>
                    <a:pt x="188" y="1629"/>
                  </a:lnTo>
                  <a:lnTo>
                    <a:pt x="172" y="1615"/>
                  </a:lnTo>
                  <a:lnTo>
                    <a:pt x="153" y="1598"/>
                  </a:lnTo>
                  <a:lnTo>
                    <a:pt x="133" y="1578"/>
                  </a:lnTo>
                  <a:lnTo>
                    <a:pt x="112" y="1557"/>
                  </a:lnTo>
                  <a:close/>
                  <a:moveTo>
                    <a:pt x="408" y="1821"/>
                  </a:moveTo>
                  <a:lnTo>
                    <a:pt x="431" y="1844"/>
                  </a:lnTo>
                  <a:lnTo>
                    <a:pt x="451" y="1864"/>
                  </a:lnTo>
                  <a:lnTo>
                    <a:pt x="469" y="1885"/>
                  </a:lnTo>
                  <a:lnTo>
                    <a:pt x="485" y="1903"/>
                  </a:lnTo>
                  <a:lnTo>
                    <a:pt x="497" y="1918"/>
                  </a:lnTo>
                  <a:lnTo>
                    <a:pt x="505" y="1930"/>
                  </a:lnTo>
                  <a:lnTo>
                    <a:pt x="509" y="1935"/>
                  </a:lnTo>
                  <a:lnTo>
                    <a:pt x="511" y="1939"/>
                  </a:lnTo>
                  <a:lnTo>
                    <a:pt x="512" y="1942"/>
                  </a:lnTo>
                  <a:lnTo>
                    <a:pt x="511" y="1944"/>
                  </a:lnTo>
                  <a:lnTo>
                    <a:pt x="510" y="1944"/>
                  </a:lnTo>
                  <a:lnTo>
                    <a:pt x="508" y="1944"/>
                  </a:lnTo>
                  <a:lnTo>
                    <a:pt x="504" y="1943"/>
                  </a:lnTo>
                  <a:lnTo>
                    <a:pt x="500" y="1940"/>
                  </a:lnTo>
                  <a:lnTo>
                    <a:pt x="488" y="1932"/>
                  </a:lnTo>
                  <a:lnTo>
                    <a:pt x="474" y="1920"/>
                  </a:lnTo>
                  <a:lnTo>
                    <a:pt x="457" y="1905"/>
                  </a:lnTo>
                  <a:lnTo>
                    <a:pt x="437" y="1887"/>
                  </a:lnTo>
                  <a:lnTo>
                    <a:pt x="416" y="1867"/>
                  </a:lnTo>
                  <a:lnTo>
                    <a:pt x="393" y="1845"/>
                  </a:lnTo>
                  <a:lnTo>
                    <a:pt x="371" y="1822"/>
                  </a:lnTo>
                  <a:lnTo>
                    <a:pt x="351" y="1801"/>
                  </a:lnTo>
                  <a:lnTo>
                    <a:pt x="333" y="1781"/>
                  </a:lnTo>
                  <a:lnTo>
                    <a:pt x="318" y="1763"/>
                  </a:lnTo>
                  <a:lnTo>
                    <a:pt x="306" y="1747"/>
                  </a:lnTo>
                  <a:lnTo>
                    <a:pt x="296" y="1735"/>
                  </a:lnTo>
                  <a:lnTo>
                    <a:pt x="294" y="1729"/>
                  </a:lnTo>
                  <a:lnTo>
                    <a:pt x="292" y="1726"/>
                  </a:lnTo>
                  <a:lnTo>
                    <a:pt x="291" y="1723"/>
                  </a:lnTo>
                  <a:lnTo>
                    <a:pt x="291" y="1721"/>
                  </a:lnTo>
                  <a:lnTo>
                    <a:pt x="292" y="1721"/>
                  </a:lnTo>
                  <a:lnTo>
                    <a:pt x="295" y="1721"/>
                  </a:lnTo>
                  <a:lnTo>
                    <a:pt x="298" y="1722"/>
                  </a:lnTo>
                  <a:lnTo>
                    <a:pt x="302" y="1725"/>
                  </a:lnTo>
                  <a:lnTo>
                    <a:pt x="314" y="1734"/>
                  </a:lnTo>
                  <a:lnTo>
                    <a:pt x="328" y="1746"/>
                  </a:lnTo>
                  <a:lnTo>
                    <a:pt x="346" y="1761"/>
                  </a:lnTo>
                  <a:lnTo>
                    <a:pt x="365" y="1778"/>
                  </a:lnTo>
                  <a:lnTo>
                    <a:pt x="387" y="1798"/>
                  </a:lnTo>
                  <a:lnTo>
                    <a:pt x="408" y="1821"/>
                  </a:lnTo>
                  <a:close/>
                  <a:moveTo>
                    <a:pt x="353" y="1736"/>
                  </a:moveTo>
                  <a:lnTo>
                    <a:pt x="332" y="1713"/>
                  </a:lnTo>
                  <a:lnTo>
                    <a:pt x="312" y="1693"/>
                  </a:lnTo>
                  <a:lnTo>
                    <a:pt x="295" y="1673"/>
                  </a:lnTo>
                  <a:lnTo>
                    <a:pt x="280" y="1656"/>
                  </a:lnTo>
                  <a:lnTo>
                    <a:pt x="268" y="1641"/>
                  </a:lnTo>
                  <a:lnTo>
                    <a:pt x="260" y="1629"/>
                  </a:lnTo>
                  <a:lnTo>
                    <a:pt x="257" y="1624"/>
                  </a:lnTo>
                  <a:lnTo>
                    <a:pt x="255" y="1620"/>
                  </a:lnTo>
                  <a:lnTo>
                    <a:pt x="255" y="1617"/>
                  </a:lnTo>
                  <a:lnTo>
                    <a:pt x="255" y="1615"/>
                  </a:lnTo>
                  <a:lnTo>
                    <a:pt x="256" y="1615"/>
                  </a:lnTo>
                  <a:lnTo>
                    <a:pt x="258" y="1615"/>
                  </a:lnTo>
                  <a:lnTo>
                    <a:pt x="261" y="1616"/>
                  </a:lnTo>
                  <a:lnTo>
                    <a:pt x="266" y="1619"/>
                  </a:lnTo>
                  <a:lnTo>
                    <a:pt x="277" y="1627"/>
                  </a:lnTo>
                  <a:lnTo>
                    <a:pt x="291" y="1638"/>
                  </a:lnTo>
                  <a:lnTo>
                    <a:pt x="308" y="1653"/>
                  </a:lnTo>
                  <a:lnTo>
                    <a:pt x="326" y="1670"/>
                  </a:lnTo>
                  <a:lnTo>
                    <a:pt x="347" y="1689"/>
                  </a:lnTo>
                  <a:lnTo>
                    <a:pt x="368" y="1711"/>
                  </a:lnTo>
                  <a:lnTo>
                    <a:pt x="389" y="1733"/>
                  </a:lnTo>
                  <a:lnTo>
                    <a:pt x="408" y="1753"/>
                  </a:lnTo>
                  <a:lnTo>
                    <a:pt x="425" y="1773"/>
                  </a:lnTo>
                  <a:lnTo>
                    <a:pt x="441" y="1790"/>
                  </a:lnTo>
                  <a:lnTo>
                    <a:pt x="452" y="1805"/>
                  </a:lnTo>
                  <a:lnTo>
                    <a:pt x="460" y="1817"/>
                  </a:lnTo>
                  <a:lnTo>
                    <a:pt x="463" y="1821"/>
                  </a:lnTo>
                  <a:lnTo>
                    <a:pt x="465" y="1825"/>
                  </a:lnTo>
                  <a:lnTo>
                    <a:pt x="466" y="1829"/>
                  </a:lnTo>
                  <a:lnTo>
                    <a:pt x="465" y="1830"/>
                  </a:lnTo>
                  <a:lnTo>
                    <a:pt x="464" y="1831"/>
                  </a:lnTo>
                  <a:lnTo>
                    <a:pt x="462" y="1831"/>
                  </a:lnTo>
                  <a:lnTo>
                    <a:pt x="459" y="1829"/>
                  </a:lnTo>
                  <a:lnTo>
                    <a:pt x="455" y="1826"/>
                  </a:lnTo>
                  <a:lnTo>
                    <a:pt x="444" y="1819"/>
                  </a:lnTo>
                  <a:lnTo>
                    <a:pt x="430" y="1807"/>
                  </a:lnTo>
                  <a:lnTo>
                    <a:pt x="413" y="1793"/>
                  </a:lnTo>
                  <a:lnTo>
                    <a:pt x="394" y="1776"/>
                  </a:lnTo>
                  <a:lnTo>
                    <a:pt x="374" y="1756"/>
                  </a:lnTo>
                  <a:lnTo>
                    <a:pt x="353" y="1736"/>
                  </a:lnTo>
                  <a:close/>
                  <a:moveTo>
                    <a:pt x="324" y="1634"/>
                  </a:moveTo>
                  <a:lnTo>
                    <a:pt x="303" y="1613"/>
                  </a:lnTo>
                  <a:lnTo>
                    <a:pt x="285" y="1593"/>
                  </a:lnTo>
                  <a:lnTo>
                    <a:pt x="269" y="1574"/>
                  </a:lnTo>
                  <a:lnTo>
                    <a:pt x="255" y="1558"/>
                  </a:lnTo>
                  <a:lnTo>
                    <a:pt x="243" y="1543"/>
                  </a:lnTo>
                  <a:lnTo>
                    <a:pt x="235" y="1531"/>
                  </a:lnTo>
                  <a:lnTo>
                    <a:pt x="232" y="1526"/>
                  </a:lnTo>
                  <a:lnTo>
                    <a:pt x="231" y="1522"/>
                  </a:lnTo>
                  <a:lnTo>
                    <a:pt x="230" y="1520"/>
                  </a:lnTo>
                  <a:lnTo>
                    <a:pt x="230" y="1518"/>
                  </a:lnTo>
                  <a:lnTo>
                    <a:pt x="232" y="1518"/>
                  </a:lnTo>
                  <a:lnTo>
                    <a:pt x="234" y="1518"/>
                  </a:lnTo>
                  <a:lnTo>
                    <a:pt x="238" y="1519"/>
                  </a:lnTo>
                  <a:lnTo>
                    <a:pt x="242" y="1521"/>
                  </a:lnTo>
                  <a:lnTo>
                    <a:pt x="252" y="1529"/>
                  </a:lnTo>
                  <a:lnTo>
                    <a:pt x="266" y="1539"/>
                  </a:lnTo>
                  <a:lnTo>
                    <a:pt x="282" y="1553"/>
                  </a:lnTo>
                  <a:lnTo>
                    <a:pt x="299" y="1570"/>
                  </a:lnTo>
                  <a:lnTo>
                    <a:pt x="319" y="1589"/>
                  </a:lnTo>
                  <a:lnTo>
                    <a:pt x="340" y="1610"/>
                  </a:lnTo>
                  <a:lnTo>
                    <a:pt x="360" y="1630"/>
                  </a:lnTo>
                  <a:lnTo>
                    <a:pt x="378" y="1651"/>
                  </a:lnTo>
                  <a:lnTo>
                    <a:pt x="395" y="1669"/>
                  </a:lnTo>
                  <a:lnTo>
                    <a:pt x="408" y="1686"/>
                  </a:lnTo>
                  <a:lnTo>
                    <a:pt x="420" y="1700"/>
                  </a:lnTo>
                  <a:lnTo>
                    <a:pt x="428" y="1712"/>
                  </a:lnTo>
                  <a:lnTo>
                    <a:pt x="431" y="1716"/>
                  </a:lnTo>
                  <a:lnTo>
                    <a:pt x="432" y="1720"/>
                  </a:lnTo>
                  <a:lnTo>
                    <a:pt x="433" y="1723"/>
                  </a:lnTo>
                  <a:lnTo>
                    <a:pt x="433" y="1724"/>
                  </a:lnTo>
                  <a:lnTo>
                    <a:pt x="431" y="1725"/>
                  </a:lnTo>
                  <a:lnTo>
                    <a:pt x="429" y="1725"/>
                  </a:lnTo>
                  <a:lnTo>
                    <a:pt x="425" y="1724"/>
                  </a:lnTo>
                  <a:lnTo>
                    <a:pt x="421" y="1722"/>
                  </a:lnTo>
                  <a:lnTo>
                    <a:pt x="411" y="1714"/>
                  </a:lnTo>
                  <a:lnTo>
                    <a:pt x="397" y="1703"/>
                  </a:lnTo>
                  <a:lnTo>
                    <a:pt x="381" y="1689"/>
                  </a:lnTo>
                  <a:lnTo>
                    <a:pt x="364" y="1673"/>
                  </a:lnTo>
                  <a:lnTo>
                    <a:pt x="345" y="1655"/>
                  </a:lnTo>
                  <a:lnTo>
                    <a:pt x="324" y="1634"/>
                  </a:lnTo>
                  <a:close/>
                  <a:moveTo>
                    <a:pt x="308" y="1540"/>
                  </a:moveTo>
                  <a:lnTo>
                    <a:pt x="288" y="1520"/>
                  </a:lnTo>
                  <a:lnTo>
                    <a:pt x="270" y="1501"/>
                  </a:lnTo>
                  <a:lnTo>
                    <a:pt x="255" y="1483"/>
                  </a:lnTo>
                  <a:lnTo>
                    <a:pt x="241" y="1467"/>
                  </a:lnTo>
                  <a:lnTo>
                    <a:pt x="231" y="1453"/>
                  </a:lnTo>
                  <a:lnTo>
                    <a:pt x="224" y="1441"/>
                  </a:lnTo>
                  <a:lnTo>
                    <a:pt x="220" y="1437"/>
                  </a:lnTo>
                  <a:lnTo>
                    <a:pt x="219" y="1434"/>
                  </a:lnTo>
                  <a:lnTo>
                    <a:pt x="218" y="1430"/>
                  </a:lnTo>
                  <a:lnTo>
                    <a:pt x="218" y="1429"/>
                  </a:lnTo>
                  <a:lnTo>
                    <a:pt x="219" y="1428"/>
                  </a:lnTo>
                  <a:lnTo>
                    <a:pt x="223" y="1428"/>
                  </a:lnTo>
                  <a:lnTo>
                    <a:pt x="225" y="1429"/>
                  </a:lnTo>
                  <a:lnTo>
                    <a:pt x="229" y="1431"/>
                  </a:lnTo>
                  <a:lnTo>
                    <a:pt x="240" y="1439"/>
                  </a:lnTo>
                  <a:lnTo>
                    <a:pt x="253" y="1449"/>
                  </a:lnTo>
                  <a:lnTo>
                    <a:pt x="268" y="1463"/>
                  </a:lnTo>
                  <a:lnTo>
                    <a:pt x="284" y="1478"/>
                  </a:lnTo>
                  <a:lnTo>
                    <a:pt x="303" y="1496"/>
                  </a:lnTo>
                  <a:lnTo>
                    <a:pt x="323" y="1516"/>
                  </a:lnTo>
                  <a:lnTo>
                    <a:pt x="342" y="1536"/>
                  </a:lnTo>
                  <a:lnTo>
                    <a:pt x="361" y="1556"/>
                  </a:lnTo>
                  <a:lnTo>
                    <a:pt x="376" y="1574"/>
                  </a:lnTo>
                  <a:lnTo>
                    <a:pt x="390" y="1590"/>
                  </a:lnTo>
                  <a:lnTo>
                    <a:pt x="400" y="1604"/>
                  </a:lnTo>
                  <a:lnTo>
                    <a:pt x="407" y="1615"/>
                  </a:lnTo>
                  <a:lnTo>
                    <a:pt x="410" y="1620"/>
                  </a:lnTo>
                  <a:lnTo>
                    <a:pt x="411" y="1624"/>
                  </a:lnTo>
                  <a:lnTo>
                    <a:pt x="413" y="1627"/>
                  </a:lnTo>
                  <a:lnTo>
                    <a:pt x="413" y="1628"/>
                  </a:lnTo>
                  <a:lnTo>
                    <a:pt x="411" y="1629"/>
                  </a:lnTo>
                  <a:lnTo>
                    <a:pt x="408" y="1629"/>
                  </a:lnTo>
                  <a:lnTo>
                    <a:pt x="406" y="1627"/>
                  </a:lnTo>
                  <a:lnTo>
                    <a:pt x="402" y="1625"/>
                  </a:lnTo>
                  <a:lnTo>
                    <a:pt x="391" y="1618"/>
                  </a:lnTo>
                  <a:lnTo>
                    <a:pt x="378" y="1607"/>
                  </a:lnTo>
                  <a:lnTo>
                    <a:pt x="363" y="1594"/>
                  </a:lnTo>
                  <a:lnTo>
                    <a:pt x="346" y="1578"/>
                  </a:lnTo>
                  <a:lnTo>
                    <a:pt x="327" y="1561"/>
                  </a:lnTo>
                  <a:lnTo>
                    <a:pt x="308" y="1540"/>
                  </a:lnTo>
                  <a:close/>
                  <a:moveTo>
                    <a:pt x="403" y="1538"/>
                  </a:moveTo>
                  <a:lnTo>
                    <a:pt x="402" y="1539"/>
                  </a:lnTo>
                  <a:lnTo>
                    <a:pt x="400" y="1539"/>
                  </a:lnTo>
                  <a:lnTo>
                    <a:pt x="396" y="1538"/>
                  </a:lnTo>
                  <a:lnTo>
                    <a:pt x="393" y="1536"/>
                  </a:lnTo>
                  <a:lnTo>
                    <a:pt x="383" y="1530"/>
                  </a:lnTo>
                  <a:lnTo>
                    <a:pt x="370" y="1520"/>
                  </a:lnTo>
                  <a:lnTo>
                    <a:pt x="356" y="1507"/>
                  </a:lnTo>
                  <a:lnTo>
                    <a:pt x="339" y="1492"/>
                  </a:lnTo>
                  <a:lnTo>
                    <a:pt x="322" y="1475"/>
                  </a:lnTo>
                  <a:lnTo>
                    <a:pt x="302" y="1455"/>
                  </a:lnTo>
                  <a:lnTo>
                    <a:pt x="284" y="1436"/>
                  </a:lnTo>
                  <a:lnTo>
                    <a:pt x="267" y="1417"/>
                  </a:lnTo>
                  <a:lnTo>
                    <a:pt x="253" y="1400"/>
                  </a:lnTo>
                  <a:lnTo>
                    <a:pt x="240" y="1384"/>
                  </a:lnTo>
                  <a:lnTo>
                    <a:pt x="229" y="1370"/>
                  </a:lnTo>
                  <a:lnTo>
                    <a:pt x="223" y="1359"/>
                  </a:lnTo>
                  <a:lnTo>
                    <a:pt x="219" y="1355"/>
                  </a:lnTo>
                  <a:lnTo>
                    <a:pt x="218" y="1352"/>
                  </a:lnTo>
                  <a:lnTo>
                    <a:pt x="217" y="1349"/>
                  </a:lnTo>
                  <a:lnTo>
                    <a:pt x="218" y="1347"/>
                  </a:lnTo>
                  <a:lnTo>
                    <a:pt x="219" y="1346"/>
                  </a:lnTo>
                  <a:lnTo>
                    <a:pt x="221" y="1346"/>
                  </a:lnTo>
                  <a:lnTo>
                    <a:pt x="225" y="1347"/>
                  </a:lnTo>
                  <a:lnTo>
                    <a:pt x="228" y="1349"/>
                  </a:lnTo>
                  <a:lnTo>
                    <a:pt x="238" y="1357"/>
                  </a:lnTo>
                  <a:lnTo>
                    <a:pt x="251" y="1367"/>
                  </a:lnTo>
                  <a:lnTo>
                    <a:pt x="265" y="1379"/>
                  </a:lnTo>
                  <a:lnTo>
                    <a:pt x="281" y="1394"/>
                  </a:lnTo>
                  <a:lnTo>
                    <a:pt x="299" y="1411"/>
                  </a:lnTo>
                  <a:lnTo>
                    <a:pt x="318" y="1430"/>
                  </a:lnTo>
                  <a:lnTo>
                    <a:pt x="337" y="1450"/>
                  </a:lnTo>
                  <a:lnTo>
                    <a:pt x="353" y="1469"/>
                  </a:lnTo>
                  <a:lnTo>
                    <a:pt x="368" y="1487"/>
                  </a:lnTo>
                  <a:lnTo>
                    <a:pt x="381" y="1502"/>
                  </a:lnTo>
                  <a:lnTo>
                    <a:pt x="392" y="1516"/>
                  </a:lnTo>
                  <a:lnTo>
                    <a:pt x="400" y="1526"/>
                  </a:lnTo>
                  <a:lnTo>
                    <a:pt x="402" y="1531"/>
                  </a:lnTo>
                  <a:lnTo>
                    <a:pt x="403" y="1534"/>
                  </a:lnTo>
                  <a:lnTo>
                    <a:pt x="404" y="1537"/>
                  </a:lnTo>
                  <a:lnTo>
                    <a:pt x="403" y="1538"/>
                  </a:lnTo>
                  <a:close/>
                  <a:moveTo>
                    <a:pt x="554" y="1712"/>
                  </a:moveTo>
                  <a:lnTo>
                    <a:pt x="535" y="1693"/>
                  </a:lnTo>
                  <a:lnTo>
                    <a:pt x="516" y="1673"/>
                  </a:lnTo>
                  <a:lnTo>
                    <a:pt x="500" y="1655"/>
                  </a:lnTo>
                  <a:lnTo>
                    <a:pt x="487" y="1639"/>
                  </a:lnTo>
                  <a:lnTo>
                    <a:pt x="476" y="1625"/>
                  </a:lnTo>
                  <a:lnTo>
                    <a:pt x="468" y="1613"/>
                  </a:lnTo>
                  <a:lnTo>
                    <a:pt x="465" y="1608"/>
                  </a:lnTo>
                  <a:lnTo>
                    <a:pt x="463" y="1605"/>
                  </a:lnTo>
                  <a:lnTo>
                    <a:pt x="463" y="1602"/>
                  </a:lnTo>
                  <a:lnTo>
                    <a:pt x="463" y="1600"/>
                  </a:lnTo>
                  <a:lnTo>
                    <a:pt x="464" y="1599"/>
                  </a:lnTo>
                  <a:lnTo>
                    <a:pt x="468" y="1600"/>
                  </a:lnTo>
                  <a:lnTo>
                    <a:pt x="471" y="1601"/>
                  </a:lnTo>
                  <a:lnTo>
                    <a:pt x="474" y="1603"/>
                  </a:lnTo>
                  <a:lnTo>
                    <a:pt x="485" y="1610"/>
                  </a:lnTo>
                  <a:lnTo>
                    <a:pt x="498" y="1620"/>
                  </a:lnTo>
                  <a:lnTo>
                    <a:pt x="514" y="1633"/>
                  </a:lnTo>
                  <a:lnTo>
                    <a:pt x="531" y="1648"/>
                  </a:lnTo>
                  <a:lnTo>
                    <a:pt x="550" y="1667"/>
                  </a:lnTo>
                  <a:lnTo>
                    <a:pt x="570" y="1686"/>
                  </a:lnTo>
                  <a:lnTo>
                    <a:pt x="590" y="1707"/>
                  </a:lnTo>
                  <a:lnTo>
                    <a:pt x="608" y="1726"/>
                  </a:lnTo>
                  <a:lnTo>
                    <a:pt x="624" y="1744"/>
                  </a:lnTo>
                  <a:lnTo>
                    <a:pt x="637" y="1761"/>
                  </a:lnTo>
                  <a:lnTo>
                    <a:pt x="648" y="1775"/>
                  </a:lnTo>
                  <a:lnTo>
                    <a:pt x="656" y="1787"/>
                  </a:lnTo>
                  <a:lnTo>
                    <a:pt x="659" y="1791"/>
                  </a:lnTo>
                  <a:lnTo>
                    <a:pt x="660" y="1794"/>
                  </a:lnTo>
                  <a:lnTo>
                    <a:pt x="661" y="1797"/>
                  </a:lnTo>
                  <a:lnTo>
                    <a:pt x="661" y="1799"/>
                  </a:lnTo>
                  <a:lnTo>
                    <a:pt x="660" y="1799"/>
                  </a:lnTo>
                  <a:lnTo>
                    <a:pt x="656" y="1799"/>
                  </a:lnTo>
                  <a:lnTo>
                    <a:pt x="653" y="1798"/>
                  </a:lnTo>
                  <a:lnTo>
                    <a:pt x="650" y="1796"/>
                  </a:lnTo>
                  <a:lnTo>
                    <a:pt x="639" y="1790"/>
                  </a:lnTo>
                  <a:lnTo>
                    <a:pt x="626" y="1779"/>
                  </a:lnTo>
                  <a:lnTo>
                    <a:pt x="610" y="1766"/>
                  </a:lnTo>
                  <a:lnTo>
                    <a:pt x="593" y="1750"/>
                  </a:lnTo>
                  <a:lnTo>
                    <a:pt x="574" y="1733"/>
                  </a:lnTo>
                  <a:lnTo>
                    <a:pt x="554" y="1712"/>
                  </a:lnTo>
                  <a:close/>
                  <a:moveTo>
                    <a:pt x="174" y="1217"/>
                  </a:moveTo>
                  <a:lnTo>
                    <a:pt x="173" y="1217"/>
                  </a:lnTo>
                  <a:lnTo>
                    <a:pt x="171" y="1217"/>
                  </a:lnTo>
                  <a:lnTo>
                    <a:pt x="169" y="1216"/>
                  </a:lnTo>
                  <a:lnTo>
                    <a:pt x="165" y="1213"/>
                  </a:lnTo>
                  <a:lnTo>
                    <a:pt x="156" y="1208"/>
                  </a:lnTo>
                  <a:lnTo>
                    <a:pt x="145" y="1198"/>
                  </a:lnTo>
                  <a:lnTo>
                    <a:pt x="131" y="1188"/>
                  </a:lnTo>
                  <a:lnTo>
                    <a:pt x="117" y="1174"/>
                  </a:lnTo>
                  <a:lnTo>
                    <a:pt x="99" y="1157"/>
                  </a:lnTo>
                  <a:lnTo>
                    <a:pt x="83" y="1139"/>
                  </a:lnTo>
                  <a:lnTo>
                    <a:pt x="66" y="1122"/>
                  </a:lnTo>
                  <a:lnTo>
                    <a:pt x="51" y="1104"/>
                  </a:lnTo>
                  <a:lnTo>
                    <a:pt x="38" y="1088"/>
                  </a:lnTo>
                  <a:lnTo>
                    <a:pt x="26" y="1073"/>
                  </a:lnTo>
                  <a:lnTo>
                    <a:pt x="17" y="1061"/>
                  </a:lnTo>
                  <a:lnTo>
                    <a:pt x="11" y="1051"/>
                  </a:lnTo>
                  <a:lnTo>
                    <a:pt x="7" y="1043"/>
                  </a:lnTo>
                  <a:lnTo>
                    <a:pt x="7" y="1040"/>
                  </a:lnTo>
                  <a:lnTo>
                    <a:pt x="8" y="1039"/>
                  </a:lnTo>
                  <a:lnTo>
                    <a:pt x="10" y="1039"/>
                  </a:lnTo>
                  <a:lnTo>
                    <a:pt x="13" y="1040"/>
                  </a:lnTo>
                  <a:lnTo>
                    <a:pt x="16" y="1042"/>
                  </a:lnTo>
                  <a:lnTo>
                    <a:pt x="25" y="1047"/>
                  </a:lnTo>
                  <a:lnTo>
                    <a:pt x="37" y="1057"/>
                  </a:lnTo>
                  <a:lnTo>
                    <a:pt x="65" y="1083"/>
                  </a:lnTo>
                  <a:lnTo>
                    <a:pt x="97" y="1116"/>
                  </a:lnTo>
                  <a:lnTo>
                    <a:pt x="130" y="1151"/>
                  </a:lnTo>
                  <a:lnTo>
                    <a:pt x="155" y="1182"/>
                  </a:lnTo>
                  <a:lnTo>
                    <a:pt x="164" y="1195"/>
                  </a:lnTo>
                  <a:lnTo>
                    <a:pt x="171" y="1205"/>
                  </a:lnTo>
                  <a:lnTo>
                    <a:pt x="174" y="1212"/>
                  </a:lnTo>
                  <a:lnTo>
                    <a:pt x="174" y="1217"/>
                  </a:lnTo>
                  <a:close/>
                  <a:moveTo>
                    <a:pt x="406" y="1457"/>
                  </a:moveTo>
                  <a:lnTo>
                    <a:pt x="405" y="1458"/>
                  </a:lnTo>
                  <a:lnTo>
                    <a:pt x="403" y="1458"/>
                  </a:lnTo>
                  <a:lnTo>
                    <a:pt x="401" y="1457"/>
                  </a:lnTo>
                  <a:lnTo>
                    <a:pt x="396" y="1455"/>
                  </a:lnTo>
                  <a:lnTo>
                    <a:pt x="387" y="1449"/>
                  </a:lnTo>
                  <a:lnTo>
                    <a:pt x="375" y="1439"/>
                  </a:lnTo>
                  <a:lnTo>
                    <a:pt x="361" y="1427"/>
                  </a:lnTo>
                  <a:lnTo>
                    <a:pt x="345" y="1413"/>
                  </a:lnTo>
                  <a:lnTo>
                    <a:pt x="327" y="1396"/>
                  </a:lnTo>
                  <a:lnTo>
                    <a:pt x="309" y="1378"/>
                  </a:lnTo>
                  <a:lnTo>
                    <a:pt x="292" y="1359"/>
                  </a:lnTo>
                  <a:lnTo>
                    <a:pt x="275" y="1341"/>
                  </a:lnTo>
                  <a:lnTo>
                    <a:pt x="261" y="1324"/>
                  </a:lnTo>
                  <a:lnTo>
                    <a:pt x="248" y="1308"/>
                  </a:lnTo>
                  <a:lnTo>
                    <a:pt x="239" y="1296"/>
                  </a:lnTo>
                  <a:lnTo>
                    <a:pt x="232" y="1285"/>
                  </a:lnTo>
                  <a:lnTo>
                    <a:pt x="230" y="1280"/>
                  </a:lnTo>
                  <a:lnTo>
                    <a:pt x="229" y="1277"/>
                  </a:lnTo>
                  <a:lnTo>
                    <a:pt x="228" y="1275"/>
                  </a:lnTo>
                  <a:lnTo>
                    <a:pt x="228" y="1273"/>
                  </a:lnTo>
                  <a:lnTo>
                    <a:pt x="230" y="1272"/>
                  </a:lnTo>
                  <a:lnTo>
                    <a:pt x="232" y="1272"/>
                  </a:lnTo>
                  <a:lnTo>
                    <a:pt x="234" y="1273"/>
                  </a:lnTo>
                  <a:lnTo>
                    <a:pt x="239" y="1275"/>
                  </a:lnTo>
                  <a:lnTo>
                    <a:pt x="247" y="1281"/>
                  </a:lnTo>
                  <a:lnTo>
                    <a:pt x="260" y="1291"/>
                  </a:lnTo>
                  <a:lnTo>
                    <a:pt x="274" y="1303"/>
                  </a:lnTo>
                  <a:lnTo>
                    <a:pt x="289" y="1317"/>
                  </a:lnTo>
                  <a:lnTo>
                    <a:pt x="307" y="1334"/>
                  </a:lnTo>
                  <a:lnTo>
                    <a:pt x="325" y="1353"/>
                  </a:lnTo>
                  <a:lnTo>
                    <a:pt x="359" y="1389"/>
                  </a:lnTo>
                  <a:lnTo>
                    <a:pt x="386" y="1422"/>
                  </a:lnTo>
                  <a:lnTo>
                    <a:pt x="395" y="1435"/>
                  </a:lnTo>
                  <a:lnTo>
                    <a:pt x="403" y="1446"/>
                  </a:lnTo>
                  <a:lnTo>
                    <a:pt x="405" y="1450"/>
                  </a:lnTo>
                  <a:lnTo>
                    <a:pt x="406" y="1453"/>
                  </a:lnTo>
                  <a:lnTo>
                    <a:pt x="407" y="1455"/>
                  </a:lnTo>
                  <a:lnTo>
                    <a:pt x="406" y="1457"/>
                  </a:lnTo>
                  <a:close/>
                  <a:moveTo>
                    <a:pt x="652" y="1708"/>
                  </a:moveTo>
                  <a:lnTo>
                    <a:pt x="651" y="1708"/>
                  </a:lnTo>
                  <a:lnTo>
                    <a:pt x="649" y="1708"/>
                  </a:lnTo>
                  <a:lnTo>
                    <a:pt x="646" y="1707"/>
                  </a:lnTo>
                  <a:lnTo>
                    <a:pt x="642" y="1705"/>
                  </a:lnTo>
                  <a:lnTo>
                    <a:pt x="632" y="1698"/>
                  </a:lnTo>
                  <a:lnTo>
                    <a:pt x="619" y="1688"/>
                  </a:lnTo>
                  <a:lnTo>
                    <a:pt x="605" y="1676"/>
                  </a:lnTo>
                  <a:lnTo>
                    <a:pt x="587" y="1661"/>
                  </a:lnTo>
                  <a:lnTo>
                    <a:pt x="569" y="1644"/>
                  </a:lnTo>
                  <a:lnTo>
                    <a:pt x="550" y="1625"/>
                  </a:lnTo>
                  <a:lnTo>
                    <a:pt x="531" y="1605"/>
                  </a:lnTo>
                  <a:lnTo>
                    <a:pt x="514" y="1587"/>
                  </a:lnTo>
                  <a:lnTo>
                    <a:pt x="499" y="1569"/>
                  </a:lnTo>
                  <a:lnTo>
                    <a:pt x="486" y="1553"/>
                  </a:lnTo>
                  <a:lnTo>
                    <a:pt x="475" y="1539"/>
                  </a:lnTo>
                  <a:lnTo>
                    <a:pt x="468" y="1529"/>
                  </a:lnTo>
                  <a:lnTo>
                    <a:pt x="465" y="1524"/>
                  </a:lnTo>
                  <a:lnTo>
                    <a:pt x="464" y="1521"/>
                  </a:lnTo>
                  <a:lnTo>
                    <a:pt x="463" y="1518"/>
                  </a:lnTo>
                  <a:lnTo>
                    <a:pt x="463" y="1516"/>
                  </a:lnTo>
                  <a:lnTo>
                    <a:pt x="465" y="1516"/>
                  </a:lnTo>
                  <a:lnTo>
                    <a:pt x="468" y="1516"/>
                  </a:lnTo>
                  <a:lnTo>
                    <a:pt x="471" y="1517"/>
                  </a:lnTo>
                  <a:lnTo>
                    <a:pt x="474" y="1519"/>
                  </a:lnTo>
                  <a:lnTo>
                    <a:pt x="485" y="1525"/>
                  </a:lnTo>
                  <a:lnTo>
                    <a:pt x="497" y="1535"/>
                  </a:lnTo>
                  <a:lnTo>
                    <a:pt x="512" y="1547"/>
                  </a:lnTo>
                  <a:lnTo>
                    <a:pt x="529" y="1562"/>
                  </a:lnTo>
                  <a:lnTo>
                    <a:pt x="546" y="1579"/>
                  </a:lnTo>
                  <a:lnTo>
                    <a:pt x="566" y="1599"/>
                  </a:lnTo>
                  <a:lnTo>
                    <a:pt x="585" y="1618"/>
                  </a:lnTo>
                  <a:lnTo>
                    <a:pt x="603" y="1637"/>
                  </a:lnTo>
                  <a:lnTo>
                    <a:pt x="618" y="1654"/>
                  </a:lnTo>
                  <a:lnTo>
                    <a:pt x="631" y="1670"/>
                  </a:lnTo>
                  <a:lnTo>
                    <a:pt x="641" y="1684"/>
                  </a:lnTo>
                  <a:lnTo>
                    <a:pt x="648" y="1695"/>
                  </a:lnTo>
                  <a:lnTo>
                    <a:pt x="651" y="1699"/>
                  </a:lnTo>
                  <a:lnTo>
                    <a:pt x="652" y="1702"/>
                  </a:lnTo>
                  <a:lnTo>
                    <a:pt x="653" y="1706"/>
                  </a:lnTo>
                  <a:lnTo>
                    <a:pt x="652" y="1708"/>
                  </a:lnTo>
                  <a:close/>
                  <a:moveTo>
                    <a:pt x="198" y="1151"/>
                  </a:moveTo>
                  <a:lnTo>
                    <a:pt x="197" y="1152"/>
                  </a:lnTo>
                  <a:lnTo>
                    <a:pt x="194" y="1152"/>
                  </a:lnTo>
                  <a:lnTo>
                    <a:pt x="192" y="1151"/>
                  </a:lnTo>
                  <a:lnTo>
                    <a:pt x="189" y="1149"/>
                  </a:lnTo>
                  <a:lnTo>
                    <a:pt x="180" y="1143"/>
                  </a:lnTo>
                  <a:lnTo>
                    <a:pt x="170" y="1135"/>
                  </a:lnTo>
                  <a:lnTo>
                    <a:pt x="157" y="1124"/>
                  </a:lnTo>
                  <a:lnTo>
                    <a:pt x="143" y="1110"/>
                  </a:lnTo>
                  <a:lnTo>
                    <a:pt x="126" y="1095"/>
                  </a:lnTo>
                  <a:lnTo>
                    <a:pt x="110" y="1079"/>
                  </a:lnTo>
                  <a:lnTo>
                    <a:pt x="94" y="1060"/>
                  </a:lnTo>
                  <a:lnTo>
                    <a:pt x="79" y="1044"/>
                  </a:lnTo>
                  <a:lnTo>
                    <a:pt x="66" y="1028"/>
                  </a:lnTo>
                  <a:lnTo>
                    <a:pt x="55" y="1014"/>
                  </a:lnTo>
                  <a:lnTo>
                    <a:pt x="47" y="1002"/>
                  </a:lnTo>
                  <a:lnTo>
                    <a:pt x="41" y="992"/>
                  </a:lnTo>
                  <a:lnTo>
                    <a:pt x="38" y="985"/>
                  </a:lnTo>
                  <a:lnTo>
                    <a:pt x="37" y="980"/>
                  </a:lnTo>
                  <a:lnTo>
                    <a:pt x="38" y="980"/>
                  </a:lnTo>
                  <a:lnTo>
                    <a:pt x="40" y="980"/>
                  </a:lnTo>
                  <a:lnTo>
                    <a:pt x="43" y="981"/>
                  </a:lnTo>
                  <a:lnTo>
                    <a:pt x="47" y="983"/>
                  </a:lnTo>
                  <a:lnTo>
                    <a:pt x="55" y="989"/>
                  </a:lnTo>
                  <a:lnTo>
                    <a:pt x="66" y="998"/>
                  </a:lnTo>
                  <a:lnTo>
                    <a:pt x="79" y="1008"/>
                  </a:lnTo>
                  <a:lnTo>
                    <a:pt x="93" y="1022"/>
                  </a:lnTo>
                  <a:lnTo>
                    <a:pt x="108" y="1038"/>
                  </a:lnTo>
                  <a:lnTo>
                    <a:pt x="125" y="1055"/>
                  </a:lnTo>
                  <a:lnTo>
                    <a:pt x="156" y="1088"/>
                  </a:lnTo>
                  <a:lnTo>
                    <a:pt x="179" y="1117"/>
                  </a:lnTo>
                  <a:lnTo>
                    <a:pt x="188" y="1130"/>
                  </a:lnTo>
                  <a:lnTo>
                    <a:pt x="194" y="1140"/>
                  </a:lnTo>
                  <a:lnTo>
                    <a:pt x="198" y="1147"/>
                  </a:lnTo>
                  <a:lnTo>
                    <a:pt x="198" y="1151"/>
                  </a:lnTo>
                  <a:close/>
                  <a:moveTo>
                    <a:pt x="420" y="1383"/>
                  </a:moveTo>
                  <a:lnTo>
                    <a:pt x="419" y="1384"/>
                  </a:lnTo>
                  <a:lnTo>
                    <a:pt x="417" y="1383"/>
                  </a:lnTo>
                  <a:lnTo>
                    <a:pt x="415" y="1382"/>
                  </a:lnTo>
                  <a:lnTo>
                    <a:pt x="410" y="1381"/>
                  </a:lnTo>
                  <a:lnTo>
                    <a:pt x="402" y="1374"/>
                  </a:lnTo>
                  <a:lnTo>
                    <a:pt x="390" y="1366"/>
                  </a:lnTo>
                  <a:lnTo>
                    <a:pt x="377" y="1354"/>
                  </a:lnTo>
                  <a:lnTo>
                    <a:pt x="361" y="1340"/>
                  </a:lnTo>
                  <a:lnTo>
                    <a:pt x="345" y="1325"/>
                  </a:lnTo>
                  <a:lnTo>
                    <a:pt x="327" y="1306"/>
                  </a:lnTo>
                  <a:lnTo>
                    <a:pt x="310" y="1288"/>
                  </a:lnTo>
                  <a:lnTo>
                    <a:pt x="295" y="1271"/>
                  </a:lnTo>
                  <a:lnTo>
                    <a:pt x="281" y="1254"/>
                  </a:lnTo>
                  <a:lnTo>
                    <a:pt x="269" y="1240"/>
                  </a:lnTo>
                  <a:lnTo>
                    <a:pt x="260" y="1228"/>
                  </a:lnTo>
                  <a:lnTo>
                    <a:pt x="254" y="1218"/>
                  </a:lnTo>
                  <a:lnTo>
                    <a:pt x="252" y="1213"/>
                  </a:lnTo>
                  <a:lnTo>
                    <a:pt x="251" y="1210"/>
                  </a:lnTo>
                  <a:lnTo>
                    <a:pt x="250" y="1207"/>
                  </a:lnTo>
                  <a:lnTo>
                    <a:pt x="251" y="1206"/>
                  </a:lnTo>
                  <a:lnTo>
                    <a:pt x="252" y="1205"/>
                  </a:lnTo>
                  <a:lnTo>
                    <a:pt x="254" y="1205"/>
                  </a:lnTo>
                  <a:lnTo>
                    <a:pt x="256" y="1206"/>
                  </a:lnTo>
                  <a:lnTo>
                    <a:pt x="260" y="1208"/>
                  </a:lnTo>
                  <a:lnTo>
                    <a:pt x="269" y="1213"/>
                  </a:lnTo>
                  <a:lnTo>
                    <a:pt x="281" y="1223"/>
                  </a:lnTo>
                  <a:lnTo>
                    <a:pt x="294" y="1234"/>
                  </a:lnTo>
                  <a:lnTo>
                    <a:pt x="309" y="1248"/>
                  </a:lnTo>
                  <a:lnTo>
                    <a:pt x="325" y="1264"/>
                  </a:lnTo>
                  <a:lnTo>
                    <a:pt x="343" y="1281"/>
                  </a:lnTo>
                  <a:lnTo>
                    <a:pt x="360" y="1300"/>
                  </a:lnTo>
                  <a:lnTo>
                    <a:pt x="376" y="1317"/>
                  </a:lnTo>
                  <a:lnTo>
                    <a:pt x="389" y="1333"/>
                  </a:lnTo>
                  <a:lnTo>
                    <a:pt x="401" y="1348"/>
                  </a:lnTo>
                  <a:lnTo>
                    <a:pt x="410" y="1360"/>
                  </a:lnTo>
                  <a:lnTo>
                    <a:pt x="417" y="1371"/>
                  </a:lnTo>
                  <a:lnTo>
                    <a:pt x="419" y="1375"/>
                  </a:lnTo>
                  <a:lnTo>
                    <a:pt x="420" y="1379"/>
                  </a:lnTo>
                  <a:lnTo>
                    <a:pt x="421" y="1381"/>
                  </a:lnTo>
                  <a:lnTo>
                    <a:pt x="420" y="1383"/>
                  </a:lnTo>
                  <a:close/>
                  <a:moveTo>
                    <a:pt x="656" y="1624"/>
                  </a:moveTo>
                  <a:lnTo>
                    <a:pt x="655" y="1625"/>
                  </a:lnTo>
                  <a:lnTo>
                    <a:pt x="653" y="1625"/>
                  </a:lnTo>
                  <a:lnTo>
                    <a:pt x="650" y="1624"/>
                  </a:lnTo>
                  <a:lnTo>
                    <a:pt x="647" y="1621"/>
                  </a:lnTo>
                  <a:lnTo>
                    <a:pt x="637" y="1615"/>
                  </a:lnTo>
                  <a:lnTo>
                    <a:pt x="624" y="1606"/>
                  </a:lnTo>
                  <a:lnTo>
                    <a:pt x="610" y="1593"/>
                  </a:lnTo>
                  <a:lnTo>
                    <a:pt x="594" y="1579"/>
                  </a:lnTo>
                  <a:lnTo>
                    <a:pt x="576" y="1563"/>
                  </a:lnTo>
                  <a:lnTo>
                    <a:pt x="557" y="1545"/>
                  </a:lnTo>
                  <a:lnTo>
                    <a:pt x="540" y="1525"/>
                  </a:lnTo>
                  <a:lnTo>
                    <a:pt x="523" y="1508"/>
                  </a:lnTo>
                  <a:lnTo>
                    <a:pt x="509" y="1491"/>
                  </a:lnTo>
                  <a:lnTo>
                    <a:pt x="496" y="1476"/>
                  </a:lnTo>
                  <a:lnTo>
                    <a:pt x="486" y="1462"/>
                  </a:lnTo>
                  <a:lnTo>
                    <a:pt x="479" y="1452"/>
                  </a:lnTo>
                  <a:lnTo>
                    <a:pt x="477" y="1448"/>
                  </a:lnTo>
                  <a:lnTo>
                    <a:pt x="475" y="1443"/>
                  </a:lnTo>
                  <a:lnTo>
                    <a:pt x="475" y="1441"/>
                  </a:lnTo>
                  <a:lnTo>
                    <a:pt x="475" y="1439"/>
                  </a:lnTo>
                  <a:lnTo>
                    <a:pt x="476" y="1438"/>
                  </a:lnTo>
                  <a:lnTo>
                    <a:pt x="478" y="1438"/>
                  </a:lnTo>
                  <a:lnTo>
                    <a:pt x="482" y="1439"/>
                  </a:lnTo>
                  <a:lnTo>
                    <a:pt x="486" y="1441"/>
                  </a:lnTo>
                  <a:lnTo>
                    <a:pt x="496" y="1448"/>
                  </a:lnTo>
                  <a:lnTo>
                    <a:pt x="508" y="1456"/>
                  </a:lnTo>
                  <a:lnTo>
                    <a:pt x="522" y="1469"/>
                  </a:lnTo>
                  <a:lnTo>
                    <a:pt x="538" y="1483"/>
                  </a:lnTo>
                  <a:lnTo>
                    <a:pt x="555" y="1499"/>
                  </a:lnTo>
                  <a:lnTo>
                    <a:pt x="573" y="1518"/>
                  </a:lnTo>
                  <a:lnTo>
                    <a:pt x="592" y="1537"/>
                  </a:lnTo>
                  <a:lnTo>
                    <a:pt x="609" y="1556"/>
                  </a:lnTo>
                  <a:lnTo>
                    <a:pt x="623" y="1572"/>
                  </a:lnTo>
                  <a:lnTo>
                    <a:pt x="636" y="1587"/>
                  </a:lnTo>
                  <a:lnTo>
                    <a:pt x="646" y="1600"/>
                  </a:lnTo>
                  <a:lnTo>
                    <a:pt x="652" y="1611"/>
                  </a:lnTo>
                  <a:lnTo>
                    <a:pt x="655" y="1615"/>
                  </a:lnTo>
                  <a:lnTo>
                    <a:pt x="656" y="1619"/>
                  </a:lnTo>
                  <a:lnTo>
                    <a:pt x="656" y="1621"/>
                  </a:lnTo>
                  <a:lnTo>
                    <a:pt x="656" y="1624"/>
                  </a:lnTo>
                  <a:close/>
                  <a:moveTo>
                    <a:pt x="232" y="1093"/>
                  </a:moveTo>
                  <a:lnTo>
                    <a:pt x="231" y="1094"/>
                  </a:lnTo>
                  <a:lnTo>
                    <a:pt x="229" y="1094"/>
                  </a:lnTo>
                  <a:lnTo>
                    <a:pt x="227" y="1093"/>
                  </a:lnTo>
                  <a:lnTo>
                    <a:pt x="224" y="1090"/>
                  </a:lnTo>
                  <a:lnTo>
                    <a:pt x="215" y="1085"/>
                  </a:lnTo>
                  <a:lnTo>
                    <a:pt x="204" y="1076"/>
                  </a:lnTo>
                  <a:lnTo>
                    <a:pt x="192" y="1067"/>
                  </a:lnTo>
                  <a:lnTo>
                    <a:pt x="178" y="1054"/>
                  </a:lnTo>
                  <a:lnTo>
                    <a:pt x="164" y="1039"/>
                  </a:lnTo>
                  <a:lnTo>
                    <a:pt x="148" y="1022"/>
                  </a:lnTo>
                  <a:lnTo>
                    <a:pt x="133" y="1006"/>
                  </a:lnTo>
                  <a:lnTo>
                    <a:pt x="119" y="990"/>
                  </a:lnTo>
                  <a:lnTo>
                    <a:pt x="106" y="975"/>
                  </a:lnTo>
                  <a:lnTo>
                    <a:pt x="96" y="961"/>
                  </a:lnTo>
                  <a:lnTo>
                    <a:pt x="88" y="950"/>
                  </a:lnTo>
                  <a:lnTo>
                    <a:pt x="81" y="940"/>
                  </a:lnTo>
                  <a:lnTo>
                    <a:pt x="78" y="933"/>
                  </a:lnTo>
                  <a:lnTo>
                    <a:pt x="78" y="930"/>
                  </a:lnTo>
                  <a:lnTo>
                    <a:pt x="79" y="929"/>
                  </a:lnTo>
                  <a:lnTo>
                    <a:pt x="81" y="929"/>
                  </a:lnTo>
                  <a:lnTo>
                    <a:pt x="84" y="930"/>
                  </a:lnTo>
                  <a:lnTo>
                    <a:pt x="88" y="931"/>
                  </a:lnTo>
                  <a:lnTo>
                    <a:pt x="95" y="936"/>
                  </a:lnTo>
                  <a:lnTo>
                    <a:pt x="106" y="945"/>
                  </a:lnTo>
                  <a:lnTo>
                    <a:pt x="119" y="956"/>
                  </a:lnTo>
                  <a:lnTo>
                    <a:pt x="132" y="969"/>
                  </a:lnTo>
                  <a:lnTo>
                    <a:pt x="147" y="983"/>
                  </a:lnTo>
                  <a:lnTo>
                    <a:pt x="163" y="999"/>
                  </a:lnTo>
                  <a:lnTo>
                    <a:pt x="192" y="1032"/>
                  </a:lnTo>
                  <a:lnTo>
                    <a:pt x="215" y="1060"/>
                  </a:lnTo>
                  <a:lnTo>
                    <a:pt x="224" y="1072"/>
                  </a:lnTo>
                  <a:lnTo>
                    <a:pt x="229" y="1082"/>
                  </a:lnTo>
                  <a:lnTo>
                    <a:pt x="232" y="1088"/>
                  </a:lnTo>
                  <a:lnTo>
                    <a:pt x="232" y="1093"/>
                  </a:lnTo>
                  <a:close/>
                  <a:moveTo>
                    <a:pt x="446" y="1315"/>
                  </a:moveTo>
                  <a:lnTo>
                    <a:pt x="444" y="1316"/>
                  </a:lnTo>
                  <a:lnTo>
                    <a:pt x="443" y="1316"/>
                  </a:lnTo>
                  <a:lnTo>
                    <a:pt x="440" y="1315"/>
                  </a:lnTo>
                  <a:lnTo>
                    <a:pt x="436" y="1313"/>
                  </a:lnTo>
                  <a:lnTo>
                    <a:pt x="428" y="1307"/>
                  </a:lnTo>
                  <a:lnTo>
                    <a:pt x="416" y="1299"/>
                  </a:lnTo>
                  <a:lnTo>
                    <a:pt x="403" y="1288"/>
                  </a:lnTo>
                  <a:lnTo>
                    <a:pt x="389" y="1275"/>
                  </a:lnTo>
                  <a:lnTo>
                    <a:pt x="373" y="1260"/>
                  </a:lnTo>
                  <a:lnTo>
                    <a:pt x="356" y="1243"/>
                  </a:lnTo>
                  <a:lnTo>
                    <a:pt x="340" y="1225"/>
                  </a:lnTo>
                  <a:lnTo>
                    <a:pt x="325" y="1208"/>
                  </a:lnTo>
                  <a:lnTo>
                    <a:pt x="312" y="1193"/>
                  </a:lnTo>
                  <a:lnTo>
                    <a:pt x="300" y="1179"/>
                  </a:lnTo>
                  <a:lnTo>
                    <a:pt x="292" y="1166"/>
                  </a:lnTo>
                  <a:lnTo>
                    <a:pt x="285" y="1156"/>
                  </a:lnTo>
                  <a:lnTo>
                    <a:pt x="283" y="1152"/>
                  </a:lnTo>
                  <a:lnTo>
                    <a:pt x="282" y="1149"/>
                  </a:lnTo>
                  <a:lnTo>
                    <a:pt x="282" y="1147"/>
                  </a:lnTo>
                  <a:lnTo>
                    <a:pt x="282" y="1144"/>
                  </a:lnTo>
                  <a:lnTo>
                    <a:pt x="283" y="1144"/>
                  </a:lnTo>
                  <a:lnTo>
                    <a:pt x="285" y="1144"/>
                  </a:lnTo>
                  <a:lnTo>
                    <a:pt x="288" y="1144"/>
                  </a:lnTo>
                  <a:lnTo>
                    <a:pt x="292" y="1147"/>
                  </a:lnTo>
                  <a:lnTo>
                    <a:pt x="300" y="1152"/>
                  </a:lnTo>
                  <a:lnTo>
                    <a:pt x="311" y="1161"/>
                  </a:lnTo>
                  <a:lnTo>
                    <a:pt x="324" y="1171"/>
                  </a:lnTo>
                  <a:lnTo>
                    <a:pt x="339" y="1185"/>
                  </a:lnTo>
                  <a:lnTo>
                    <a:pt x="355" y="1201"/>
                  </a:lnTo>
                  <a:lnTo>
                    <a:pt x="371" y="1218"/>
                  </a:lnTo>
                  <a:lnTo>
                    <a:pt x="388" y="1235"/>
                  </a:lnTo>
                  <a:lnTo>
                    <a:pt x="403" y="1251"/>
                  </a:lnTo>
                  <a:lnTo>
                    <a:pt x="416" y="1267"/>
                  </a:lnTo>
                  <a:lnTo>
                    <a:pt x="428" y="1281"/>
                  </a:lnTo>
                  <a:lnTo>
                    <a:pt x="436" y="1293"/>
                  </a:lnTo>
                  <a:lnTo>
                    <a:pt x="442" y="1303"/>
                  </a:lnTo>
                  <a:lnTo>
                    <a:pt x="444" y="1307"/>
                  </a:lnTo>
                  <a:lnTo>
                    <a:pt x="445" y="1311"/>
                  </a:lnTo>
                  <a:lnTo>
                    <a:pt x="446" y="1313"/>
                  </a:lnTo>
                  <a:lnTo>
                    <a:pt x="446" y="1315"/>
                  </a:lnTo>
                  <a:close/>
                  <a:moveTo>
                    <a:pt x="672" y="1546"/>
                  </a:moveTo>
                  <a:lnTo>
                    <a:pt x="671" y="1547"/>
                  </a:lnTo>
                  <a:lnTo>
                    <a:pt x="668" y="1547"/>
                  </a:lnTo>
                  <a:lnTo>
                    <a:pt x="665" y="1546"/>
                  </a:lnTo>
                  <a:lnTo>
                    <a:pt x="662" y="1544"/>
                  </a:lnTo>
                  <a:lnTo>
                    <a:pt x="652" y="1538"/>
                  </a:lnTo>
                  <a:lnTo>
                    <a:pt x="640" y="1530"/>
                  </a:lnTo>
                  <a:lnTo>
                    <a:pt x="627" y="1518"/>
                  </a:lnTo>
                  <a:lnTo>
                    <a:pt x="611" y="1504"/>
                  </a:lnTo>
                  <a:lnTo>
                    <a:pt x="595" y="1488"/>
                  </a:lnTo>
                  <a:lnTo>
                    <a:pt x="577" y="1470"/>
                  </a:lnTo>
                  <a:lnTo>
                    <a:pt x="559" y="1452"/>
                  </a:lnTo>
                  <a:lnTo>
                    <a:pt x="544" y="1435"/>
                  </a:lnTo>
                  <a:lnTo>
                    <a:pt x="530" y="1419"/>
                  </a:lnTo>
                  <a:lnTo>
                    <a:pt x="518" y="1405"/>
                  </a:lnTo>
                  <a:lnTo>
                    <a:pt x="509" y="1392"/>
                  </a:lnTo>
                  <a:lnTo>
                    <a:pt x="502" y="1381"/>
                  </a:lnTo>
                  <a:lnTo>
                    <a:pt x="500" y="1378"/>
                  </a:lnTo>
                  <a:lnTo>
                    <a:pt x="499" y="1373"/>
                  </a:lnTo>
                  <a:lnTo>
                    <a:pt x="498" y="1371"/>
                  </a:lnTo>
                  <a:lnTo>
                    <a:pt x="499" y="1369"/>
                  </a:lnTo>
                  <a:lnTo>
                    <a:pt x="500" y="1369"/>
                  </a:lnTo>
                  <a:lnTo>
                    <a:pt x="502" y="1369"/>
                  </a:lnTo>
                  <a:lnTo>
                    <a:pt x="505" y="1370"/>
                  </a:lnTo>
                  <a:lnTo>
                    <a:pt x="509" y="1371"/>
                  </a:lnTo>
                  <a:lnTo>
                    <a:pt x="518" y="1378"/>
                  </a:lnTo>
                  <a:lnTo>
                    <a:pt x="529" y="1386"/>
                  </a:lnTo>
                  <a:lnTo>
                    <a:pt x="543" y="1397"/>
                  </a:lnTo>
                  <a:lnTo>
                    <a:pt x="559" y="1411"/>
                  </a:lnTo>
                  <a:lnTo>
                    <a:pt x="576" y="1427"/>
                  </a:lnTo>
                  <a:lnTo>
                    <a:pt x="594" y="1444"/>
                  </a:lnTo>
                  <a:lnTo>
                    <a:pt x="611" y="1463"/>
                  </a:lnTo>
                  <a:lnTo>
                    <a:pt x="626" y="1480"/>
                  </a:lnTo>
                  <a:lnTo>
                    <a:pt x="640" y="1496"/>
                  </a:lnTo>
                  <a:lnTo>
                    <a:pt x="652" y="1511"/>
                  </a:lnTo>
                  <a:lnTo>
                    <a:pt x="662" y="1523"/>
                  </a:lnTo>
                  <a:lnTo>
                    <a:pt x="668" y="1534"/>
                  </a:lnTo>
                  <a:lnTo>
                    <a:pt x="671" y="1538"/>
                  </a:lnTo>
                  <a:lnTo>
                    <a:pt x="672" y="1542"/>
                  </a:lnTo>
                  <a:lnTo>
                    <a:pt x="673" y="1545"/>
                  </a:lnTo>
                  <a:lnTo>
                    <a:pt x="672" y="1546"/>
                  </a:lnTo>
                  <a:close/>
                  <a:moveTo>
                    <a:pt x="278" y="1040"/>
                  </a:moveTo>
                  <a:lnTo>
                    <a:pt x="277" y="1041"/>
                  </a:lnTo>
                  <a:lnTo>
                    <a:pt x="274" y="1041"/>
                  </a:lnTo>
                  <a:lnTo>
                    <a:pt x="271" y="1040"/>
                  </a:lnTo>
                  <a:lnTo>
                    <a:pt x="269" y="1039"/>
                  </a:lnTo>
                  <a:lnTo>
                    <a:pt x="260" y="1033"/>
                  </a:lnTo>
                  <a:lnTo>
                    <a:pt x="251" y="1026"/>
                  </a:lnTo>
                  <a:lnTo>
                    <a:pt x="239" y="1015"/>
                  </a:lnTo>
                  <a:lnTo>
                    <a:pt x="226" y="1003"/>
                  </a:lnTo>
                  <a:lnTo>
                    <a:pt x="211" y="989"/>
                  </a:lnTo>
                  <a:lnTo>
                    <a:pt x="196" y="974"/>
                  </a:lnTo>
                  <a:lnTo>
                    <a:pt x="182" y="958"/>
                  </a:lnTo>
                  <a:lnTo>
                    <a:pt x="167" y="942"/>
                  </a:lnTo>
                  <a:lnTo>
                    <a:pt x="156" y="927"/>
                  </a:lnTo>
                  <a:lnTo>
                    <a:pt x="146" y="915"/>
                  </a:lnTo>
                  <a:lnTo>
                    <a:pt x="137" y="903"/>
                  </a:lnTo>
                  <a:lnTo>
                    <a:pt x="132" y="894"/>
                  </a:lnTo>
                  <a:lnTo>
                    <a:pt x="130" y="886"/>
                  </a:lnTo>
                  <a:lnTo>
                    <a:pt x="130" y="883"/>
                  </a:lnTo>
                  <a:lnTo>
                    <a:pt x="131" y="882"/>
                  </a:lnTo>
                  <a:lnTo>
                    <a:pt x="132" y="882"/>
                  </a:lnTo>
                  <a:lnTo>
                    <a:pt x="135" y="883"/>
                  </a:lnTo>
                  <a:lnTo>
                    <a:pt x="138" y="884"/>
                  </a:lnTo>
                  <a:lnTo>
                    <a:pt x="146" y="890"/>
                  </a:lnTo>
                  <a:lnTo>
                    <a:pt x="157" y="897"/>
                  </a:lnTo>
                  <a:lnTo>
                    <a:pt x="169" y="908"/>
                  </a:lnTo>
                  <a:lnTo>
                    <a:pt x="182" y="920"/>
                  </a:lnTo>
                  <a:lnTo>
                    <a:pt x="196" y="934"/>
                  </a:lnTo>
                  <a:lnTo>
                    <a:pt x="211" y="949"/>
                  </a:lnTo>
                  <a:lnTo>
                    <a:pt x="239" y="980"/>
                  </a:lnTo>
                  <a:lnTo>
                    <a:pt x="260" y="1008"/>
                  </a:lnTo>
                  <a:lnTo>
                    <a:pt x="269" y="1019"/>
                  </a:lnTo>
                  <a:lnTo>
                    <a:pt x="274" y="1029"/>
                  </a:lnTo>
                  <a:lnTo>
                    <a:pt x="278" y="1035"/>
                  </a:lnTo>
                  <a:lnTo>
                    <a:pt x="278" y="1040"/>
                  </a:lnTo>
                  <a:close/>
                  <a:moveTo>
                    <a:pt x="482" y="1253"/>
                  </a:moveTo>
                  <a:lnTo>
                    <a:pt x="481" y="1254"/>
                  </a:lnTo>
                  <a:lnTo>
                    <a:pt x="478" y="1254"/>
                  </a:lnTo>
                  <a:lnTo>
                    <a:pt x="476" y="1253"/>
                  </a:lnTo>
                  <a:lnTo>
                    <a:pt x="473" y="1251"/>
                  </a:lnTo>
                  <a:lnTo>
                    <a:pt x="464" y="1246"/>
                  </a:lnTo>
                  <a:lnTo>
                    <a:pt x="454" y="1238"/>
                  </a:lnTo>
                  <a:lnTo>
                    <a:pt x="441" y="1228"/>
                  </a:lnTo>
                  <a:lnTo>
                    <a:pt x="427" y="1216"/>
                  </a:lnTo>
                  <a:lnTo>
                    <a:pt x="411" y="1201"/>
                  </a:lnTo>
                  <a:lnTo>
                    <a:pt x="396" y="1184"/>
                  </a:lnTo>
                  <a:lnTo>
                    <a:pt x="380" y="1168"/>
                  </a:lnTo>
                  <a:lnTo>
                    <a:pt x="366" y="1152"/>
                  </a:lnTo>
                  <a:lnTo>
                    <a:pt x="353" y="1137"/>
                  </a:lnTo>
                  <a:lnTo>
                    <a:pt x="342" y="1123"/>
                  </a:lnTo>
                  <a:lnTo>
                    <a:pt x="334" y="1111"/>
                  </a:lnTo>
                  <a:lnTo>
                    <a:pt x="328" y="1101"/>
                  </a:lnTo>
                  <a:lnTo>
                    <a:pt x="326" y="1097"/>
                  </a:lnTo>
                  <a:lnTo>
                    <a:pt x="325" y="1094"/>
                  </a:lnTo>
                  <a:lnTo>
                    <a:pt x="325" y="1092"/>
                  </a:lnTo>
                  <a:lnTo>
                    <a:pt x="325" y="1090"/>
                  </a:lnTo>
                  <a:lnTo>
                    <a:pt x="326" y="1089"/>
                  </a:lnTo>
                  <a:lnTo>
                    <a:pt x="328" y="1089"/>
                  </a:lnTo>
                  <a:lnTo>
                    <a:pt x="330" y="1089"/>
                  </a:lnTo>
                  <a:lnTo>
                    <a:pt x="334" y="1092"/>
                  </a:lnTo>
                  <a:lnTo>
                    <a:pt x="342" y="1097"/>
                  </a:lnTo>
                  <a:lnTo>
                    <a:pt x="353" y="1104"/>
                  </a:lnTo>
                  <a:lnTo>
                    <a:pt x="366" y="1115"/>
                  </a:lnTo>
                  <a:lnTo>
                    <a:pt x="380" y="1128"/>
                  </a:lnTo>
                  <a:lnTo>
                    <a:pt x="395" y="1143"/>
                  </a:lnTo>
                  <a:lnTo>
                    <a:pt x="411" y="1160"/>
                  </a:lnTo>
                  <a:lnTo>
                    <a:pt x="427" y="1176"/>
                  </a:lnTo>
                  <a:lnTo>
                    <a:pt x="442" y="1192"/>
                  </a:lnTo>
                  <a:lnTo>
                    <a:pt x="454" y="1207"/>
                  </a:lnTo>
                  <a:lnTo>
                    <a:pt x="464" y="1221"/>
                  </a:lnTo>
                  <a:lnTo>
                    <a:pt x="473" y="1233"/>
                  </a:lnTo>
                  <a:lnTo>
                    <a:pt x="478" y="1242"/>
                  </a:lnTo>
                  <a:lnTo>
                    <a:pt x="481" y="1246"/>
                  </a:lnTo>
                  <a:lnTo>
                    <a:pt x="482" y="1249"/>
                  </a:lnTo>
                  <a:lnTo>
                    <a:pt x="483" y="1251"/>
                  </a:lnTo>
                  <a:lnTo>
                    <a:pt x="482" y="1253"/>
                  </a:lnTo>
                  <a:close/>
                  <a:moveTo>
                    <a:pt x="147" y="796"/>
                  </a:moveTo>
                  <a:lnTo>
                    <a:pt x="146" y="797"/>
                  </a:lnTo>
                  <a:lnTo>
                    <a:pt x="145" y="797"/>
                  </a:lnTo>
                  <a:lnTo>
                    <a:pt x="142" y="796"/>
                  </a:lnTo>
                  <a:lnTo>
                    <a:pt x="139" y="795"/>
                  </a:lnTo>
                  <a:lnTo>
                    <a:pt x="132" y="789"/>
                  </a:lnTo>
                  <a:lnTo>
                    <a:pt x="122" y="783"/>
                  </a:lnTo>
                  <a:lnTo>
                    <a:pt x="111" y="773"/>
                  </a:lnTo>
                  <a:lnTo>
                    <a:pt x="99" y="762"/>
                  </a:lnTo>
                  <a:lnTo>
                    <a:pt x="87" y="749"/>
                  </a:lnTo>
                  <a:lnTo>
                    <a:pt x="74" y="735"/>
                  </a:lnTo>
                  <a:lnTo>
                    <a:pt x="48" y="706"/>
                  </a:lnTo>
                  <a:lnTo>
                    <a:pt x="28" y="680"/>
                  </a:lnTo>
                  <a:lnTo>
                    <a:pt x="21" y="671"/>
                  </a:lnTo>
                  <a:lnTo>
                    <a:pt x="15" y="662"/>
                  </a:lnTo>
                  <a:lnTo>
                    <a:pt x="13" y="656"/>
                  </a:lnTo>
                  <a:lnTo>
                    <a:pt x="13" y="651"/>
                  </a:lnTo>
                  <a:lnTo>
                    <a:pt x="14" y="650"/>
                  </a:lnTo>
                  <a:lnTo>
                    <a:pt x="16" y="650"/>
                  </a:lnTo>
                  <a:lnTo>
                    <a:pt x="19" y="651"/>
                  </a:lnTo>
                  <a:lnTo>
                    <a:pt x="21" y="652"/>
                  </a:lnTo>
                  <a:lnTo>
                    <a:pt x="28" y="658"/>
                  </a:lnTo>
                  <a:lnTo>
                    <a:pt x="38" y="664"/>
                  </a:lnTo>
                  <a:lnTo>
                    <a:pt x="61" y="685"/>
                  </a:lnTo>
                  <a:lnTo>
                    <a:pt x="88" y="713"/>
                  </a:lnTo>
                  <a:lnTo>
                    <a:pt x="112" y="742"/>
                  </a:lnTo>
                  <a:lnTo>
                    <a:pt x="133" y="767"/>
                  </a:lnTo>
                  <a:lnTo>
                    <a:pt x="139" y="777"/>
                  </a:lnTo>
                  <a:lnTo>
                    <a:pt x="145" y="786"/>
                  </a:lnTo>
                  <a:lnTo>
                    <a:pt x="147" y="793"/>
                  </a:lnTo>
                  <a:lnTo>
                    <a:pt x="147" y="796"/>
                  </a:lnTo>
                  <a:close/>
                  <a:moveTo>
                    <a:pt x="333" y="992"/>
                  </a:moveTo>
                  <a:lnTo>
                    <a:pt x="332" y="993"/>
                  </a:lnTo>
                  <a:lnTo>
                    <a:pt x="329" y="993"/>
                  </a:lnTo>
                  <a:lnTo>
                    <a:pt x="327" y="993"/>
                  </a:lnTo>
                  <a:lnTo>
                    <a:pt x="324" y="991"/>
                  </a:lnTo>
                  <a:lnTo>
                    <a:pt x="316" y="987"/>
                  </a:lnTo>
                  <a:lnTo>
                    <a:pt x="307" y="979"/>
                  </a:lnTo>
                  <a:lnTo>
                    <a:pt x="295" y="970"/>
                  </a:lnTo>
                  <a:lnTo>
                    <a:pt x="282" y="958"/>
                  </a:lnTo>
                  <a:lnTo>
                    <a:pt x="269" y="945"/>
                  </a:lnTo>
                  <a:lnTo>
                    <a:pt x="254" y="930"/>
                  </a:lnTo>
                  <a:lnTo>
                    <a:pt x="240" y="915"/>
                  </a:lnTo>
                  <a:lnTo>
                    <a:pt x="227" y="899"/>
                  </a:lnTo>
                  <a:lnTo>
                    <a:pt x="216" y="885"/>
                  </a:lnTo>
                  <a:lnTo>
                    <a:pt x="206" y="872"/>
                  </a:lnTo>
                  <a:lnTo>
                    <a:pt x="199" y="862"/>
                  </a:lnTo>
                  <a:lnTo>
                    <a:pt x="193" y="853"/>
                  </a:lnTo>
                  <a:lnTo>
                    <a:pt x="190" y="847"/>
                  </a:lnTo>
                  <a:lnTo>
                    <a:pt x="190" y="842"/>
                  </a:lnTo>
                  <a:lnTo>
                    <a:pt x="191" y="841"/>
                  </a:lnTo>
                  <a:lnTo>
                    <a:pt x="193" y="841"/>
                  </a:lnTo>
                  <a:lnTo>
                    <a:pt x="196" y="842"/>
                  </a:lnTo>
                  <a:lnTo>
                    <a:pt x="199" y="843"/>
                  </a:lnTo>
                  <a:lnTo>
                    <a:pt x="206" y="849"/>
                  </a:lnTo>
                  <a:lnTo>
                    <a:pt x="216" y="856"/>
                  </a:lnTo>
                  <a:lnTo>
                    <a:pt x="228" y="866"/>
                  </a:lnTo>
                  <a:lnTo>
                    <a:pt x="241" y="877"/>
                  </a:lnTo>
                  <a:lnTo>
                    <a:pt x="255" y="891"/>
                  </a:lnTo>
                  <a:lnTo>
                    <a:pt x="269" y="906"/>
                  </a:lnTo>
                  <a:lnTo>
                    <a:pt x="296" y="936"/>
                  </a:lnTo>
                  <a:lnTo>
                    <a:pt x="316" y="962"/>
                  </a:lnTo>
                  <a:lnTo>
                    <a:pt x="324" y="973"/>
                  </a:lnTo>
                  <a:lnTo>
                    <a:pt x="329" y="983"/>
                  </a:lnTo>
                  <a:lnTo>
                    <a:pt x="333" y="989"/>
                  </a:lnTo>
                  <a:lnTo>
                    <a:pt x="333" y="992"/>
                  </a:lnTo>
                  <a:close/>
                  <a:moveTo>
                    <a:pt x="529" y="1197"/>
                  </a:moveTo>
                  <a:lnTo>
                    <a:pt x="527" y="1198"/>
                  </a:lnTo>
                  <a:lnTo>
                    <a:pt x="526" y="1198"/>
                  </a:lnTo>
                  <a:lnTo>
                    <a:pt x="523" y="1197"/>
                  </a:lnTo>
                  <a:lnTo>
                    <a:pt x="519" y="1196"/>
                  </a:lnTo>
                  <a:lnTo>
                    <a:pt x="512" y="1191"/>
                  </a:lnTo>
                  <a:lnTo>
                    <a:pt x="501" y="1183"/>
                  </a:lnTo>
                  <a:lnTo>
                    <a:pt x="489" y="1174"/>
                  </a:lnTo>
                  <a:lnTo>
                    <a:pt x="475" y="1162"/>
                  </a:lnTo>
                  <a:lnTo>
                    <a:pt x="461" y="1148"/>
                  </a:lnTo>
                  <a:lnTo>
                    <a:pt x="446" y="1131"/>
                  </a:lnTo>
                  <a:lnTo>
                    <a:pt x="431" y="1116"/>
                  </a:lnTo>
                  <a:lnTo>
                    <a:pt x="417" y="1100"/>
                  </a:lnTo>
                  <a:lnTo>
                    <a:pt x="405" y="1086"/>
                  </a:lnTo>
                  <a:lnTo>
                    <a:pt x="394" y="1073"/>
                  </a:lnTo>
                  <a:lnTo>
                    <a:pt x="387" y="1061"/>
                  </a:lnTo>
                  <a:lnTo>
                    <a:pt x="381" y="1052"/>
                  </a:lnTo>
                  <a:lnTo>
                    <a:pt x="379" y="1048"/>
                  </a:lnTo>
                  <a:lnTo>
                    <a:pt x="378" y="1045"/>
                  </a:lnTo>
                  <a:lnTo>
                    <a:pt x="378" y="1042"/>
                  </a:lnTo>
                  <a:lnTo>
                    <a:pt x="378" y="1041"/>
                  </a:lnTo>
                  <a:lnTo>
                    <a:pt x="379" y="1040"/>
                  </a:lnTo>
                  <a:lnTo>
                    <a:pt x="381" y="1040"/>
                  </a:lnTo>
                  <a:lnTo>
                    <a:pt x="383" y="1041"/>
                  </a:lnTo>
                  <a:lnTo>
                    <a:pt x="387" y="1042"/>
                  </a:lnTo>
                  <a:lnTo>
                    <a:pt x="395" y="1047"/>
                  </a:lnTo>
                  <a:lnTo>
                    <a:pt x="406" y="1055"/>
                  </a:lnTo>
                  <a:lnTo>
                    <a:pt x="418" y="1065"/>
                  </a:lnTo>
                  <a:lnTo>
                    <a:pt x="431" y="1078"/>
                  </a:lnTo>
                  <a:lnTo>
                    <a:pt x="446" y="1092"/>
                  </a:lnTo>
                  <a:lnTo>
                    <a:pt x="461" y="1107"/>
                  </a:lnTo>
                  <a:lnTo>
                    <a:pt x="476" y="1123"/>
                  </a:lnTo>
                  <a:lnTo>
                    <a:pt x="490" y="1138"/>
                  </a:lnTo>
                  <a:lnTo>
                    <a:pt x="502" y="1152"/>
                  </a:lnTo>
                  <a:lnTo>
                    <a:pt x="512" y="1166"/>
                  </a:lnTo>
                  <a:lnTo>
                    <a:pt x="520" y="1177"/>
                  </a:lnTo>
                  <a:lnTo>
                    <a:pt x="526" y="1187"/>
                  </a:lnTo>
                  <a:lnTo>
                    <a:pt x="529" y="1193"/>
                  </a:lnTo>
                  <a:lnTo>
                    <a:pt x="529" y="1197"/>
                  </a:lnTo>
                  <a:close/>
                  <a:moveTo>
                    <a:pt x="219" y="762"/>
                  </a:moveTo>
                  <a:lnTo>
                    <a:pt x="218" y="762"/>
                  </a:lnTo>
                  <a:lnTo>
                    <a:pt x="217" y="763"/>
                  </a:lnTo>
                  <a:lnTo>
                    <a:pt x="215" y="762"/>
                  </a:lnTo>
                  <a:lnTo>
                    <a:pt x="212" y="761"/>
                  </a:lnTo>
                  <a:lnTo>
                    <a:pt x="205" y="757"/>
                  </a:lnTo>
                  <a:lnTo>
                    <a:pt x="196" y="749"/>
                  </a:lnTo>
                  <a:lnTo>
                    <a:pt x="186" y="741"/>
                  </a:lnTo>
                  <a:lnTo>
                    <a:pt x="174" y="731"/>
                  </a:lnTo>
                  <a:lnTo>
                    <a:pt x="162" y="718"/>
                  </a:lnTo>
                  <a:lnTo>
                    <a:pt x="149" y="705"/>
                  </a:lnTo>
                  <a:lnTo>
                    <a:pt x="136" y="690"/>
                  </a:lnTo>
                  <a:lnTo>
                    <a:pt x="124" y="677"/>
                  </a:lnTo>
                  <a:lnTo>
                    <a:pt x="113" y="664"/>
                  </a:lnTo>
                  <a:lnTo>
                    <a:pt x="105" y="652"/>
                  </a:lnTo>
                  <a:lnTo>
                    <a:pt x="98" y="642"/>
                  </a:lnTo>
                  <a:lnTo>
                    <a:pt x="94" y="634"/>
                  </a:lnTo>
                  <a:lnTo>
                    <a:pt x="91" y="627"/>
                  </a:lnTo>
                  <a:lnTo>
                    <a:pt x="91" y="624"/>
                  </a:lnTo>
                  <a:lnTo>
                    <a:pt x="92" y="623"/>
                  </a:lnTo>
                  <a:lnTo>
                    <a:pt x="94" y="623"/>
                  </a:lnTo>
                  <a:lnTo>
                    <a:pt x="96" y="623"/>
                  </a:lnTo>
                  <a:lnTo>
                    <a:pt x="99" y="625"/>
                  </a:lnTo>
                  <a:lnTo>
                    <a:pt x="106" y="630"/>
                  </a:lnTo>
                  <a:lnTo>
                    <a:pt x="115" y="636"/>
                  </a:lnTo>
                  <a:lnTo>
                    <a:pt x="137" y="656"/>
                  </a:lnTo>
                  <a:lnTo>
                    <a:pt x="163" y="681"/>
                  </a:lnTo>
                  <a:lnTo>
                    <a:pt x="187" y="709"/>
                  </a:lnTo>
                  <a:lnTo>
                    <a:pt x="206" y="734"/>
                  </a:lnTo>
                  <a:lnTo>
                    <a:pt x="213" y="744"/>
                  </a:lnTo>
                  <a:lnTo>
                    <a:pt x="217" y="753"/>
                  </a:lnTo>
                  <a:lnTo>
                    <a:pt x="220" y="758"/>
                  </a:lnTo>
                  <a:lnTo>
                    <a:pt x="219" y="762"/>
                  </a:lnTo>
                  <a:close/>
                  <a:moveTo>
                    <a:pt x="397" y="950"/>
                  </a:moveTo>
                  <a:lnTo>
                    <a:pt x="396" y="951"/>
                  </a:lnTo>
                  <a:lnTo>
                    <a:pt x="395" y="951"/>
                  </a:lnTo>
                  <a:lnTo>
                    <a:pt x="392" y="951"/>
                  </a:lnTo>
                  <a:lnTo>
                    <a:pt x="390" y="950"/>
                  </a:lnTo>
                  <a:lnTo>
                    <a:pt x="382" y="945"/>
                  </a:lnTo>
                  <a:lnTo>
                    <a:pt x="373" y="938"/>
                  </a:lnTo>
                  <a:lnTo>
                    <a:pt x="362" y="929"/>
                  </a:lnTo>
                  <a:lnTo>
                    <a:pt x="349" y="918"/>
                  </a:lnTo>
                  <a:lnTo>
                    <a:pt x="336" y="905"/>
                  </a:lnTo>
                  <a:lnTo>
                    <a:pt x="322" y="891"/>
                  </a:lnTo>
                  <a:lnTo>
                    <a:pt x="309" y="876"/>
                  </a:lnTo>
                  <a:lnTo>
                    <a:pt x="296" y="862"/>
                  </a:lnTo>
                  <a:lnTo>
                    <a:pt x="285" y="848"/>
                  </a:lnTo>
                  <a:lnTo>
                    <a:pt x="275" y="836"/>
                  </a:lnTo>
                  <a:lnTo>
                    <a:pt x="269" y="825"/>
                  </a:lnTo>
                  <a:lnTo>
                    <a:pt x="264" y="816"/>
                  </a:lnTo>
                  <a:lnTo>
                    <a:pt x="261" y="810"/>
                  </a:lnTo>
                  <a:lnTo>
                    <a:pt x="261" y="807"/>
                  </a:lnTo>
                  <a:lnTo>
                    <a:pt x="262" y="806"/>
                  </a:lnTo>
                  <a:lnTo>
                    <a:pt x="264" y="806"/>
                  </a:lnTo>
                  <a:lnTo>
                    <a:pt x="267" y="806"/>
                  </a:lnTo>
                  <a:lnTo>
                    <a:pt x="269" y="808"/>
                  </a:lnTo>
                  <a:lnTo>
                    <a:pt x="277" y="812"/>
                  </a:lnTo>
                  <a:lnTo>
                    <a:pt x="286" y="818"/>
                  </a:lnTo>
                  <a:lnTo>
                    <a:pt x="297" y="828"/>
                  </a:lnTo>
                  <a:lnTo>
                    <a:pt x="310" y="839"/>
                  </a:lnTo>
                  <a:lnTo>
                    <a:pt x="323" y="852"/>
                  </a:lnTo>
                  <a:lnTo>
                    <a:pt x="337" y="867"/>
                  </a:lnTo>
                  <a:lnTo>
                    <a:pt x="363" y="896"/>
                  </a:lnTo>
                  <a:lnTo>
                    <a:pt x="383" y="921"/>
                  </a:lnTo>
                  <a:lnTo>
                    <a:pt x="390" y="932"/>
                  </a:lnTo>
                  <a:lnTo>
                    <a:pt x="395" y="940"/>
                  </a:lnTo>
                  <a:lnTo>
                    <a:pt x="397" y="947"/>
                  </a:lnTo>
                  <a:lnTo>
                    <a:pt x="397" y="950"/>
                  </a:lnTo>
                  <a:close/>
                  <a:moveTo>
                    <a:pt x="586" y="1148"/>
                  </a:moveTo>
                  <a:lnTo>
                    <a:pt x="585" y="1148"/>
                  </a:lnTo>
                  <a:lnTo>
                    <a:pt x="583" y="1149"/>
                  </a:lnTo>
                  <a:lnTo>
                    <a:pt x="581" y="1148"/>
                  </a:lnTo>
                  <a:lnTo>
                    <a:pt x="578" y="1147"/>
                  </a:lnTo>
                  <a:lnTo>
                    <a:pt x="569" y="1141"/>
                  </a:lnTo>
                  <a:lnTo>
                    <a:pt x="559" y="1134"/>
                  </a:lnTo>
                  <a:lnTo>
                    <a:pt x="547" y="1125"/>
                  </a:lnTo>
                  <a:lnTo>
                    <a:pt x="535" y="1113"/>
                  </a:lnTo>
                  <a:lnTo>
                    <a:pt x="520" y="1099"/>
                  </a:lnTo>
                  <a:lnTo>
                    <a:pt x="506" y="1085"/>
                  </a:lnTo>
                  <a:lnTo>
                    <a:pt x="491" y="1069"/>
                  </a:lnTo>
                  <a:lnTo>
                    <a:pt x="478" y="1055"/>
                  </a:lnTo>
                  <a:lnTo>
                    <a:pt x="466" y="1041"/>
                  </a:lnTo>
                  <a:lnTo>
                    <a:pt x="457" y="1028"/>
                  </a:lnTo>
                  <a:lnTo>
                    <a:pt x="449" y="1017"/>
                  </a:lnTo>
                  <a:lnTo>
                    <a:pt x="444" y="1007"/>
                  </a:lnTo>
                  <a:lnTo>
                    <a:pt x="443" y="1004"/>
                  </a:lnTo>
                  <a:lnTo>
                    <a:pt x="442" y="1001"/>
                  </a:lnTo>
                  <a:lnTo>
                    <a:pt x="442" y="999"/>
                  </a:lnTo>
                  <a:lnTo>
                    <a:pt x="442" y="997"/>
                  </a:lnTo>
                  <a:lnTo>
                    <a:pt x="443" y="995"/>
                  </a:lnTo>
                  <a:lnTo>
                    <a:pt x="445" y="995"/>
                  </a:lnTo>
                  <a:lnTo>
                    <a:pt x="447" y="997"/>
                  </a:lnTo>
                  <a:lnTo>
                    <a:pt x="450" y="998"/>
                  </a:lnTo>
                  <a:lnTo>
                    <a:pt x="458" y="1003"/>
                  </a:lnTo>
                  <a:lnTo>
                    <a:pt x="469" y="1011"/>
                  </a:lnTo>
                  <a:lnTo>
                    <a:pt x="479" y="1019"/>
                  </a:lnTo>
                  <a:lnTo>
                    <a:pt x="492" y="1031"/>
                  </a:lnTo>
                  <a:lnTo>
                    <a:pt x="506" y="1045"/>
                  </a:lnTo>
                  <a:lnTo>
                    <a:pt x="522" y="1060"/>
                  </a:lnTo>
                  <a:lnTo>
                    <a:pt x="536" y="1075"/>
                  </a:lnTo>
                  <a:lnTo>
                    <a:pt x="549" y="1089"/>
                  </a:lnTo>
                  <a:lnTo>
                    <a:pt x="560" y="1103"/>
                  </a:lnTo>
                  <a:lnTo>
                    <a:pt x="570" y="1116"/>
                  </a:lnTo>
                  <a:lnTo>
                    <a:pt x="578" y="1127"/>
                  </a:lnTo>
                  <a:lnTo>
                    <a:pt x="583" y="1137"/>
                  </a:lnTo>
                  <a:lnTo>
                    <a:pt x="586" y="1143"/>
                  </a:lnTo>
                  <a:lnTo>
                    <a:pt x="586" y="1148"/>
                  </a:lnTo>
                  <a:close/>
                  <a:moveTo>
                    <a:pt x="90" y="485"/>
                  </a:moveTo>
                  <a:lnTo>
                    <a:pt x="111" y="511"/>
                  </a:lnTo>
                  <a:lnTo>
                    <a:pt x="129" y="534"/>
                  </a:lnTo>
                  <a:lnTo>
                    <a:pt x="135" y="542"/>
                  </a:lnTo>
                  <a:lnTo>
                    <a:pt x="139" y="550"/>
                  </a:lnTo>
                  <a:lnTo>
                    <a:pt x="142" y="556"/>
                  </a:lnTo>
                  <a:lnTo>
                    <a:pt x="140" y="559"/>
                  </a:lnTo>
                  <a:lnTo>
                    <a:pt x="140" y="559"/>
                  </a:lnTo>
                  <a:lnTo>
                    <a:pt x="138" y="561"/>
                  </a:lnTo>
                  <a:lnTo>
                    <a:pt x="136" y="559"/>
                  </a:lnTo>
                  <a:lnTo>
                    <a:pt x="134" y="558"/>
                  </a:lnTo>
                  <a:lnTo>
                    <a:pt x="128" y="554"/>
                  </a:lnTo>
                  <a:lnTo>
                    <a:pt x="119" y="549"/>
                  </a:lnTo>
                  <a:lnTo>
                    <a:pt x="99" y="530"/>
                  </a:lnTo>
                  <a:lnTo>
                    <a:pt x="76" y="507"/>
                  </a:lnTo>
                  <a:lnTo>
                    <a:pt x="54" y="482"/>
                  </a:lnTo>
                  <a:lnTo>
                    <a:pt x="37" y="459"/>
                  </a:lnTo>
                  <a:lnTo>
                    <a:pt x="31" y="449"/>
                  </a:lnTo>
                  <a:lnTo>
                    <a:pt x="27" y="442"/>
                  </a:lnTo>
                  <a:lnTo>
                    <a:pt x="25" y="436"/>
                  </a:lnTo>
                  <a:lnTo>
                    <a:pt x="25" y="433"/>
                  </a:lnTo>
                  <a:lnTo>
                    <a:pt x="26" y="432"/>
                  </a:lnTo>
                  <a:lnTo>
                    <a:pt x="27" y="432"/>
                  </a:lnTo>
                  <a:lnTo>
                    <a:pt x="29" y="432"/>
                  </a:lnTo>
                  <a:lnTo>
                    <a:pt x="33" y="433"/>
                  </a:lnTo>
                  <a:lnTo>
                    <a:pt x="39" y="438"/>
                  </a:lnTo>
                  <a:lnTo>
                    <a:pt x="47" y="444"/>
                  </a:lnTo>
                  <a:lnTo>
                    <a:pt x="66" y="461"/>
                  </a:lnTo>
                  <a:lnTo>
                    <a:pt x="90" y="485"/>
                  </a:lnTo>
                  <a:close/>
                  <a:moveTo>
                    <a:pt x="302" y="732"/>
                  </a:moveTo>
                  <a:lnTo>
                    <a:pt x="301" y="733"/>
                  </a:lnTo>
                  <a:lnTo>
                    <a:pt x="299" y="733"/>
                  </a:lnTo>
                  <a:lnTo>
                    <a:pt x="297" y="733"/>
                  </a:lnTo>
                  <a:lnTo>
                    <a:pt x="295" y="732"/>
                  </a:lnTo>
                  <a:lnTo>
                    <a:pt x="288" y="728"/>
                  </a:lnTo>
                  <a:lnTo>
                    <a:pt x="280" y="721"/>
                  </a:lnTo>
                  <a:lnTo>
                    <a:pt x="269" y="713"/>
                  </a:lnTo>
                  <a:lnTo>
                    <a:pt x="258" y="703"/>
                  </a:lnTo>
                  <a:lnTo>
                    <a:pt x="246" y="691"/>
                  </a:lnTo>
                  <a:lnTo>
                    <a:pt x="233" y="677"/>
                  </a:lnTo>
                  <a:lnTo>
                    <a:pt x="221" y="664"/>
                  </a:lnTo>
                  <a:lnTo>
                    <a:pt x="210" y="651"/>
                  </a:lnTo>
                  <a:lnTo>
                    <a:pt x="200" y="638"/>
                  </a:lnTo>
                  <a:lnTo>
                    <a:pt x="192" y="627"/>
                  </a:lnTo>
                  <a:lnTo>
                    <a:pt x="186" y="618"/>
                  </a:lnTo>
                  <a:lnTo>
                    <a:pt x="180" y="609"/>
                  </a:lnTo>
                  <a:lnTo>
                    <a:pt x="178" y="604"/>
                  </a:lnTo>
                  <a:lnTo>
                    <a:pt x="178" y="599"/>
                  </a:lnTo>
                  <a:lnTo>
                    <a:pt x="179" y="599"/>
                  </a:lnTo>
                  <a:lnTo>
                    <a:pt x="182" y="599"/>
                  </a:lnTo>
                  <a:lnTo>
                    <a:pt x="184" y="599"/>
                  </a:lnTo>
                  <a:lnTo>
                    <a:pt x="186" y="600"/>
                  </a:lnTo>
                  <a:lnTo>
                    <a:pt x="193" y="605"/>
                  </a:lnTo>
                  <a:lnTo>
                    <a:pt x="202" y="611"/>
                  </a:lnTo>
                  <a:lnTo>
                    <a:pt x="223" y="631"/>
                  </a:lnTo>
                  <a:lnTo>
                    <a:pt x="247" y="656"/>
                  </a:lnTo>
                  <a:lnTo>
                    <a:pt x="271" y="683"/>
                  </a:lnTo>
                  <a:lnTo>
                    <a:pt x="289" y="705"/>
                  </a:lnTo>
                  <a:lnTo>
                    <a:pt x="296" y="715"/>
                  </a:lnTo>
                  <a:lnTo>
                    <a:pt x="300" y="724"/>
                  </a:lnTo>
                  <a:lnTo>
                    <a:pt x="302" y="729"/>
                  </a:lnTo>
                  <a:lnTo>
                    <a:pt x="302" y="732"/>
                  </a:lnTo>
                  <a:close/>
                  <a:moveTo>
                    <a:pt x="473" y="913"/>
                  </a:moveTo>
                  <a:lnTo>
                    <a:pt x="472" y="915"/>
                  </a:lnTo>
                  <a:lnTo>
                    <a:pt x="470" y="915"/>
                  </a:lnTo>
                  <a:lnTo>
                    <a:pt x="468" y="913"/>
                  </a:lnTo>
                  <a:lnTo>
                    <a:pt x="465" y="912"/>
                  </a:lnTo>
                  <a:lnTo>
                    <a:pt x="458" y="908"/>
                  </a:lnTo>
                  <a:lnTo>
                    <a:pt x="448" y="902"/>
                  </a:lnTo>
                  <a:lnTo>
                    <a:pt x="438" y="893"/>
                  </a:lnTo>
                  <a:lnTo>
                    <a:pt x="427" y="882"/>
                  </a:lnTo>
                  <a:lnTo>
                    <a:pt x="414" y="870"/>
                  </a:lnTo>
                  <a:lnTo>
                    <a:pt x="401" y="856"/>
                  </a:lnTo>
                  <a:lnTo>
                    <a:pt x="388" y="842"/>
                  </a:lnTo>
                  <a:lnTo>
                    <a:pt x="376" y="829"/>
                  </a:lnTo>
                  <a:lnTo>
                    <a:pt x="365" y="816"/>
                  </a:lnTo>
                  <a:lnTo>
                    <a:pt x="356" y="804"/>
                  </a:lnTo>
                  <a:lnTo>
                    <a:pt x="349" y="794"/>
                  </a:lnTo>
                  <a:lnTo>
                    <a:pt x="345" y="785"/>
                  </a:lnTo>
                  <a:lnTo>
                    <a:pt x="342" y="779"/>
                  </a:lnTo>
                  <a:lnTo>
                    <a:pt x="342" y="775"/>
                  </a:lnTo>
                  <a:lnTo>
                    <a:pt x="343" y="774"/>
                  </a:lnTo>
                  <a:lnTo>
                    <a:pt x="345" y="774"/>
                  </a:lnTo>
                  <a:lnTo>
                    <a:pt x="348" y="775"/>
                  </a:lnTo>
                  <a:lnTo>
                    <a:pt x="350" y="776"/>
                  </a:lnTo>
                  <a:lnTo>
                    <a:pt x="357" y="781"/>
                  </a:lnTo>
                  <a:lnTo>
                    <a:pt x="366" y="787"/>
                  </a:lnTo>
                  <a:lnTo>
                    <a:pt x="377" y="796"/>
                  </a:lnTo>
                  <a:lnTo>
                    <a:pt x="389" y="807"/>
                  </a:lnTo>
                  <a:lnTo>
                    <a:pt x="402" y="818"/>
                  </a:lnTo>
                  <a:lnTo>
                    <a:pt x="415" y="833"/>
                  </a:lnTo>
                  <a:lnTo>
                    <a:pt x="440" y="861"/>
                  </a:lnTo>
                  <a:lnTo>
                    <a:pt x="459" y="885"/>
                  </a:lnTo>
                  <a:lnTo>
                    <a:pt x="465" y="895"/>
                  </a:lnTo>
                  <a:lnTo>
                    <a:pt x="471" y="904"/>
                  </a:lnTo>
                  <a:lnTo>
                    <a:pt x="473" y="909"/>
                  </a:lnTo>
                  <a:lnTo>
                    <a:pt x="473" y="913"/>
                  </a:lnTo>
                  <a:close/>
                  <a:moveTo>
                    <a:pt x="654" y="1102"/>
                  </a:moveTo>
                  <a:lnTo>
                    <a:pt x="652" y="1102"/>
                  </a:lnTo>
                  <a:lnTo>
                    <a:pt x="651" y="1103"/>
                  </a:lnTo>
                  <a:lnTo>
                    <a:pt x="648" y="1102"/>
                  </a:lnTo>
                  <a:lnTo>
                    <a:pt x="646" y="1101"/>
                  </a:lnTo>
                  <a:lnTo>
                    <a:pt x="637" y="1097"/>
                  </a:lnTo>
                  <a:lnTo>
                    <a:pt x="628" y="1089"/>
                  </a:lnTo>
                  <a:lnTo>
                    <a:pt x="617" y="1081"/>
                  </a:lnTo>
                  <a:lnTo>
                    <a:pt x="605" y="1069"/>
                  </a:lnTo>
                  <a:lnTo>
                    <a:pt x="591" y="1057"/>
                  </a:lnTo>
                  <a:lnTo>
                    <a:pt x="577" y="1042"/>
                  </a:lnTo>
                  <a:lnTo>
                    <a:pt x="563" y="1028"/>
                  </a:lnTo>
                  <a:lnTo>
                    <a:pt x="551" y="1013"/>
                  </a:lnTo>
                  <a:lnTo>
                    <a:pt x="539" y="1000"/>
                  </a:lnTo>
                  <a:lnTo>
                    <a:pt x="530" y="988"/>
                  </a:lnTo>
                  <a:lnTo>
                    <a:pt x="523" y="977"/>
                  </a:lnTo>
                  <a:lnTo>
                    <a:pt x="517" y="969"/>
                  </a:lnTo>
                  <a:lnTo>
                    <a:pt x="515" y="962"/>
                  </a:lnTo>
                  <a:lnTo>
                    <a:pt x="515" y="958"/>
                  </a:lnTo>
                  <a:lnTo>
                    <a:pt x="516" y="957"/>
                  </a:lnTo>
                  <a:lnTo>
                    <a:pt x="518" y="957"/>
                  </a:lnTo>
                  <a:lnTo>
                    <a:pt x="520" y="957"/>
                  </a:lnTo>
                  <a:lnTo>
                    <a:pt x="524" y="959"/>
                  </a:lnTo>
                  <a:lnTo>
                    <a:pt x="531" y="963"/>
                  </a:lnTo>
                  <a:lnTo>
                    <a:pt x="541" y="970"/>
                  </a:lnTo>
                  <a:lnTo>
                    <a:pt x="552" y="979"/>
                  </a:lnTo>
                  <a:lnTo>
                    <a:pt x="565" y="990"/>
                  </a:lnTo>
                  <a:lnTo>
                    <a:pt x="578" y="1003"/>
                  </a:lnTo>
                  <a:lnTo>
                    <a:pt x="593" y="1017"/>
                  </a:lnTo>
                  <a:lnTo>
                    <a:pt x="606" y="1032"/>
                  </a:lnTo>
                  <a:lnTo>
                    <a:pt x="619" y="1046"/>
                  </a:lnTo>
                  <a:lnTo>
                    <a:pt x="629" y="1060"/>
                  </a:lnTo>
                  <a:lnTo>
                    <a:pt x="639" y="1072"/>
                  </a:lnTo>
                  <a:lnTo>
                    <a:pt x="647" y="1083"/>
                  </a:lnTo>
                  <a:lnTo>
                    <a:pt x="651" y="1092"/>
                  </a:lnTo>
                  <a:lnTo>
                    <a:pt x="654" y="1098"/>
                  </a:lnTo>
                  <a:lnTo>
                    <a:pt x="654" y="1102"/>
                  </a:lnTo>
                  <a:close/>
                  <a:moveTo>
                    <a:pt x="190" y="470"/>
                  </a:moveTo>
                  <a:lnTo>
                    <a:pt x="211" y="495"/>
                  </a:lnTo>
                  <a:lnTo>
                    <a:pt x="228" y="516"/>
                  </a:lnTo>
                  <a:lnTo>
                    <a:pt x="233" y="525"/>
                  </a:lnTo>
                  <a:lnTo>
                    <a:pt x="238" y="533"/>
                  </a:lnTo>
                  <a:lnTo>
                    <a:pt x="240" y="538"/>
                  </a:lnTo>
                  <a:lnTo>
                    <a:pt x="240" y="541"/>
                  </a:lnTo>
                  <a:lnTo>
                    <a:pt x="239" y="542"/>
                  </a:lnTo>
                  <a:lnTo>
                    <a:pt x="237" y="542"/>
                  </a:lnTo>
                  <a:lnTo>
                    <a:pt x="234" y="542"/>
                  </a:lnTo>
                  <a:lnTo>
                    <a:pt x="232" y="541"/>
                  </a:lnTo>
                  <a:lnTo>
                    <a:pt x="226" y="537"/>
                  </a:lnTo>
                  <a:lnTo>
                    <a:pt x="218" y="531"/>
                  </a:lnTo>
                  <a:lnTo>
                    <a:pt x="199" y="514"/>
                  </a:lnTo>
                  <a:lnTo>
                    <a:pt x="177" y="491"/>
                  </a:lnTo>
                  <a:lnTo>
                    <a:pt x="156" y="467"/>
                  </a:lnTo>
                  <a:lnTo>
                    <a:pt x="138" y="445"/>
                  </a:lnTo>
                  <a:lnTo>
                    <a:pt x="133" y="435"/>
                  </a:lnTo>
                  <a:lnTo>
                    <a:pt x="129" y="428"/>
                  </a:lnTo>
                  <a:lnTo>
                    <a:pt x="126" y="422"/>
                  </a:lnTo>
                  <a:lnTo>
                    <a:pt x="126" y="419"/>
                  </a:lnTo>
                  <a:lnTo>
                    <a:pt x="130" y="418"/>
                  </a:lnTo>
                  <a:lnTo>
                    <a:pt x="134" y="420"/>
                  </a:lnTo>
                  <a:lnTo>
                    <a:pt x="140" y="424"/>
                  </a:lnTo>
                  <a:lnTo>
                    <a:pt x="148" y="430"/>
                  </a:lnTo>
                  <a:lnTo>
                    <a:pt x="167" y="447"/>
                  </a:lnTo>
                  <a:lnTo>
                    <a:pt x="190" y="470"/>
                  </a:lnTo>
                  <a:close/>
                  <a:moveTo>
                    <a:pt x="394" y="707"/>
                  </a:moveTo>
                  <a:lnTo>
                    <a:pt x="393" y="708"/>
                  </a:lnTo>
                  <a:lnTo>
                    <a:pt x="391" y="708"/>
                  </a:lnTo>
                  <a:lnTo>
                    <a:pt x="390" y="707"/>
                  </a:lnTo>
                  <a:lnTo>
                    <a:pt x="387" y="706"/>
                  </a:lnTo>
                  <a:lnTo>
                    <a:pt x="380" y="703"/>
                  </a:lnTo>
                  <a:lnTo>
                    <a:pt x="371" y="697"/>
                  </a:lnTo>
                  <a:lnTo>
                    <a:pt x="362" y="689"/>
                  </a:lnTo>
                  <a:lnTo>
                    <a:pt x="351" y="679"/>
                  </a:lnTo>
                  <a:lnTo>
                    <a:pt x="340" y="668"/>
                  </a:lnTo>
                  <a:lnTo>
                    <a:pt x="328" y="656"/>
                  </a:lnTo>
                  <a:lnTo>
                    <a:pt x="306" y="630"/>
                  </a:lnTo>
                  <a:lnTo>
                    <a:pt x="288" y="607"/>
                  </a:lnTo>
                  <a:lnTo>
                    <a:pt x="282" y="598"/>
                  </a:lnTo>
                  <a:lnTo>
                    <a:pt x="278" y="590"/>
                  </a:lnTo>
                  <a:lnTo>
                    <a:pt x="275" y="584"/>
                  </a:lnTo>
                  <a:lnTo>
                    <a:pt x="277" y="581"/>
                  </a:lnTo>
                  <a:lnTo>
                    <a:pt x="277" y="580"/>
                  </a:lnTo>
                  <a:lnTo>
                    <a:pt x="279" y="580"/>
                  </a:lnTo>
                  <a:lnTo>
                    <a:pt x="281" y="580"/>
                  </a:lnTo>
                  <a:lnTo>
                    <a:pt x="283" y="581"/>
                  </a:lnTo>
                  <a:lnTo>
                    <a:pt x="289" y="585"/>
                  </a:lnTo>
                  <a:lnTo>
                    <a:pt x="298" y="592"/>
                  </a:lnTo>
                  <a:lnTo>
                    <a:pt x="319" y="609"/>
                  </a:lnTo>
                  <a:lnTo>
                    <a:pt x="342" y="633"/>
                  </a:lnTo>
                  <a:lnTo>
                    <a:pt x="364" y="659"/>
                  </a:lnTo>
                  <a:lnTo>
                    <a:pt x="381" y="680"/>
                  </a:lnTo>
                  <a:lnTo>
                    <a:pt x="388" y="690"/>
                  </a:lnTo>
                  <a:lnTo>
                    <a:pt x="392" y="698"/>
                  </a:lnTo>
                  <a:lnTo>
                    <a:pt x="394" y="704"/>
                  </a:lnTo>
                  <a:lnTo>
                    <a:pt x="394" y="707"/>
                  </a:lnTo>
                  <a:close/>
                  <a:moveTo>
                    <a:pt x="558" y="880"/>
                  </a:moveTo>
                  <a:lnTo>
                    <a:pt x="557" y="881"/>
                  </a:lnTo>
                  <a:lnTo>
                    <a:pt x="555" y="881"/>
                  </a:lnTo>
                  <a:lnTo>
                    <a:pt x="553" y="881"/>
                  </a:lnTo>
                  <a:lnTo>
                    <a:pt x="551" y="880"/>
                  </a:lnTo>
                  <a:lnTo>
                    <a:pt x="543" y="876"/>
                  </a:lnTo>
                  <a:lnTo>
                    <a:pt x="535" y="869"/>
                  </a:lnTo>
                  <a:lnTo>
                    <a:pt x="525" y="862"/>
                  </a:lnTo>
                  <a:lnTo>
                    <a:pt x="513" y="851"/>
                  </a:lnTo>
                  <a:lnTo>
                    <a:pt x="501" y="839"/>
                  </a:lnTo>
                  <a:lnTo>
                    <a:pt x="488" y="826"/>
                  </a:lnTo>
                  <a:lnTo>
                    <a:pt x="475" y="812"/>
                  </a:lnTo>
                  <a:lnTo>
                    <a:pt x="464" y="799"/>
                  </a:lnTo>
                  <a:lnTo>
                    <a:pt x="454" y="787"/>
                  </a:lnTo>
                  <a:lnTo>
                    <a:pt x="446" y="775"/>
                  </a:lnTo>
                  <a:lnTo>
                    <a:pt x="440" y="766"/>
                  </a:lnTo>
                  <a:lnTo>
                    <a:pt x="434" y="758"/>
                  </a:lnTo>
                  <a:lnTo>
                    <a:pt x="432" y="752"/>
                  </a:lnTo>
                  <a:lnTo>
                    <a:pt x="432" y="747"/>
                  </a:lnTo>
                  <a:lnTo>
                    <a:pt x="433" y="747"/>
                  </a:lnTo>
                  <a:lnTo>
                    <a:pt x="435" y="747"/>
                  </a:lnTo>
                  <a:lnTo>
                    <a:pt x="437" y="747"/>
                  </a:lnTo>
                  <a:lnTo>
                    <a:pt x="441" y="748"/>
                  </a:lnTo>
                  <a:lnTo>
                    <a:pt x="447" y="753"/>
                  </a:lnTo>
                  <a:lnTo>
                    <a:pt x="456" y="759"/>
                  </a:lnTo>
                  <a:lnTo>
                    <a:pt x="477" y="777"/>
                  </a:lnTo>
                  <a:lnTo>
                    <a:pt x="502" y="802"/>
                  </a:lnTo>
                  <a:lnTo>
                    <a:pt x="527" y="829"/>
                  </a:lnTo>
                  <a:lnTo>
                    <a:pt x="545" y="853"/>
                  </a:lnTo>
                  <a:lnTo>
                    <a:pt x="552" y="863"/>
                  </a:lnTo>
                  <a:lnTo>
                    <a:pt x="556" y="870"/>
                  </a:lnTo>
                  <a:lnTo>
                    <a:pt x="558" y="877"/>
                  </a:lnTo>
                  <a:lnTo>
                    <a:pt x="558" y="880"/>
                  </a:lnTo>
                  <a:close/>
                  <a:moveTo>
                    <a:pt x="149" y="329"/>
                  </a:moveTo>
                  <a:lnTo>
                    <a:pt x="130" y="306"/>
                  </a:lnTo>
                  <a:lnTo>
                    <a:pt x="115" y="286"/>
                  </a:lnTo>
                  <a:lnTo>
                    <a:pt x="109" y="278"/>
                  </a:lnTo>
                  <a:lnTo>
                    <a:pt x="106" y="271"/>
                  </a:lnTo>
                  <a:lnTo>
                    <a:pt x="104" y="266"/>
                  </a:lnTo>
                  <a:lnTo>
                    <a:pt x="105" y="263"/>
                  </a:lnTo>
                  <a:lnTo>
                    <a:pt x="107" y="262"/>
                  </a:lnTo>
                  <a:lnTo>
                    <a:pt x="110" y="264"/>
                  </a:lnTo>
                  <a:lnTo>
                    <a:pt x="117" y="267"/>
                  </a:lnTo>
                  <a:lnTo>
                    <a:pt x="123" y="272"/>
                  </a:lnTo>
                  <a:lnTo>
                    <a:pt x="142" y="288"/>
                  </a:lnTo>
                  <a:lnTo>
                    <a:pt x="162" y="308"/>
                  </a:lnTo>
                  <a:lnTo>
                    <a:pt x="180" y="331"/>
                  </a:lnTo>
                  <a:lnTo>
                    <a:pt x="196" y="351"/>
                  </a:lnTo>
                  <a:lnTo>
                    <a:pt x="201" y="360"/>
                  </a:lnTo>
                  <a:lnTo>
                    <a:pt x="204" y="366"/>
                  </a:lnTo>
                  <a:lnTo>
                    <a:pt x="206" y="372"/>
                  </a:lnTo>
                  <a:lnTo>
                    <a:pt x="206" y="375"/>
                  </a:lnTo>
                  <a:lnTo>
                    <a:pt x="205" y="375"/>
                  </a:lnTo>
                  <a:lnTo>
                    <a:pt x="204" y="375"/>
                  </a:lnTo>
                  <a:lnTo>
                    <a:pt x="202" y="375"/>
                  </a:lnTo>
                  <a:lnTo>
                    <a:pt x="200" y="374"/>
                  </a:lnTo>
                  <a:lnTo>
                    <a:pt x="194" y="371"/>
                  </a:lnTo>
                  <a:lnTo>
                    <a:pt x="187" y="365"/>
                  </a:lnTo>
                  <a:lnTo>
                    <a:pt x="170" y="350"/>
                  </a:lnTo>
                  <a:lnTo>
                    <a:pt x="149" y="329"/>
                  </a:lnTo>
                  <a:close/>
                  <a:moveTo>
                    <a:pt x="239" y="409"/>
                  </a:moveTo>
                  <a:lnTo>
                    <a:pt x="240" y="409"/>
                  </a:lnTo>
                  <a:lnTo>
                    <a:pt x="241" y="408"/>
                  </a:lnTo>
                  <a:lnTo>
                    <a:pt x="243" y="409"/>
                  </a:lnTo>
                  <a:lnTo>
                    <a:pt x="245" y="411"/>
                  </a:lnTo>
                  <a:lnTo>
                    <a:pt x="252" y="414"/>
                  </a:lnTo>
                  <a:lnTo>
                    <a:pt x="259" y="419"/>
                  </a:lnTo>
                  <a:lnTo>
                    <a:pt x="278" y="435"/>
                  </a:lnTo>
                  <a:lnTo>
                    <a:pt x="299" y="458"/>
                  </a:lnTo>
                  <a:lnTo>
                    <a:pt x="320" y="481"/>
                  </a:lnTo>
                  <a:lnTo>
                    <a:pt x="336" y="502"/>
                  </a:lnTo>
                  <a:lnTo>
                    <a:pt x="341" y="511"/>
                  </a:lnTo>
                  <a:lnTo>
                    <a:pt x="346" y="517"/>
                  </a:lnTo>
                  <a:lnTo>
                    <a:pt x="347" y="523"/>
                  </a:lnTo>
                  <a:lnTo>
                    <a:pt x="347" y="526"/>
                  </a:lnTo>
                  <a:lnTo>
                    <a:pt x="346" y="527"/>
                  </a:lnTo>
                  <a:lnTo>
                    <a:pt x="345" y="527"/>
                  </a:lnTo>
                  <a:lnTo>
                    <a:pt x="342" y="527"/>
                  </a:lnTo>
                  <a:lnTo>
                    <a:pt x="340" y="526"/>
                  </a:lnTo>
                  <a:lnTo>
                    <a:pt x="334" y="523"/>
                  </a:lnTo>
                  <a:lnTo>
                    <a:pt x="326" y="517"/>
                  </a:lnTo>
                  <a:lnTo>
                    <a:pt x="308" y="501"/>
                  </a:lnTo>
                  <a:lnTo>
                    <a:pt x="286" y="479"/>
                  </a:lnTo>
                  <a:lnTo>
                    <a:pt x="266" y="456"/>
                  </a:lnTo>
                  <a:lnTo>
                    <a:pt x="250" y="434"/>
                  </a:lnTo>
                  <a:lnTo>
                    <a:pt x="244" y="426"/>
                  </a:lnTo>
                  <a:lnTo>
                    <a:pt x="241" y="419"/>
                  </a:lnTo>
                  <a:lnTo>
                    <a:pt x="239" y="414"/>
                  </a:lnTo>
                  <a:lnTo>
                    <a:pt x="239" y="409"/>
                  </a:lnTo>
                  <a:close/>
                  <a:moveTo>
                    <a:pt x="496" y="686"/>
                  </a:moveTo>
                  <a:lnTo>
                    <a:pt x="495" y="687"/>
                  </a:lnTo>
                  <a:lnTo>
                    <a:pt x="493" y="687"/>
                  </a:lnTo>
                  <a:lnTo>
                    <a:pt x="491" y="686"/>
                  </a:lnTo>
                  <a:lnTo>
                    <a:pt x="488" y="685"/>
                  </a:lnTo>
                  <a:lnTo>
                    <a:pt x="482" y="681"/>
                  </a:lnTo>
                  <a:lnTo>
                    <a:pt x="474" y="676"/>
                  </a:lnTo>
                  <a:lnTo>
                    <a:pt x="464" y="668"/>
                  </a:lnTo>
                  <a:lnTo>
                    <a:pt x="455" y="659"/>
                  </a:lnTo>
                  <a:lnTo>
                    <a:pt x="443" y="648"/>
                  </a:lnTo>
                  <a:lnTo>
                    <a:pt x="432" y="636"/>
                  </a:lnTo>
                  <a:lnTo>
                    <a:pt x="410" y="611"/>
                  </a:lnTo>
                  <a:lnTo>
                    <a:pt x="393" y="590"/>
                  </a:lnTo>
                  <a:lnTo>
                    <a:pt x="388" y="580"/>
                  </a:lnTo>
                  <a:lnTo>
                    <a:pt x="383" y="572"/>
                  </a:lnTo>
                  <a:lnTo>
                    <a:pt x="381" y="567"/>
                  </a:lnTo>
                  <a:lnTo>
                    <a:pt x="381" y="564"/>
                  </a:lnTo>
                  <a:lnTo>
                    <a:pt x="382" y="563"/>
                  </a:lnTo>
                  <a:lnTo>
                    <a:pt x="384" y="563"/>
                  </a:lnTo>
                  <a:lnTo>
                    <a:pt x="386" y="563"/>
                  </a:lnTo>
                  <a:lnTo>
                    <a:pt x="389" y="564"/>
                  </a:lnTo>
                  <a:lnTo>
                    <a:pt x="395" y="568"/>
                  </a:lnTo>
                  <a:lnTo>
                    <a:pt x="403" y="574"/>
                  </a:lnTo>
                  <a:lnTo>
                    <a:pt x="423" y="591"/>
                  </a:lnTo>
                  <a:lnTo>
                    <a:pt x="446" y="613"/>
                  </a:lnTo>
                  <a:lnTo>
                    <a:pt x="468" y="638"/>
                  </a:lnTo>
                  <a:lnTo>
                    <a:pt x="484" y="660"/>
                  </a:lnTo>
                  <a:lnTo>
                    <a:pt x="490" y="668"/>
                  </a:lnTo>
                  <a:lnTo>
                    <a:pt x="493" y="676"/>
                  </a:lnTo>
                  <a:lnTo>
                    <a:pt x="496" y="683"/>
                  </a:lnTo>
                  <a:lnTo>
                    <a:pt x="496" y="686"/>
                  </a:lnTo>
                  <a:close/>
                  <a:moveTo>
                    <a:pt x="653" y="851"/>
                  </a:moveTo>
                  <a:lnTo>
                    <a:pt x="652" y="852"/>
                  </a:lnTo>
                  <a:lnTo>
                    <a:pt x="650" y="852"/>
                  </a:lnTo>
                  <a:lnTo>
                    <a:pt x="648" y="852"/>
                  </a:lnTo>
                  <a:lnTo>
                    <a:pt x="646" y="851"/>
                  </a:lnTo>
                  <a:lnTo>
                    <a:pt x="639" y="847"/>
                  </a:lnTo>
                  <a:lnTo>
                    <a:pt x="631" y="841"/>
                  </a:lnTo>
                  <a:lnTo>
                    <a:pt x="621" y="834"/>
                  </a:lnTo>
                  <a:lnTo>
                    <a:pt x="610" y="824"/>
                  </a:lnTo>
                  <a:lnTo>
                    <a:pt x="598" y="812"/>
                  </a:lnTo>
                  <a:lnTo>
                    <a:pt x="585" y="800"/>
                  </a:lnTo>
                  <a:lnTo>
                    <a:pt x="573" y="787"/>
                  </a:lnTo>
                  <a:lnTo>
                    <a:pt x="563" y="774"/>
                  </a:lnTo>
                  <a:lnTo>
                    <a:pt x="553" y="762"/>
                  </a:lnTo>
                  <a:lnTo>
                    <a:pt x="545" y="752"/>
                  </a:lnTo>
                  <a:lnTo>
                    <a:pt x="539" y="742"/>
                  </a:lnTo>
                  <a:lnTo>
                    <a:pt x="535" y="734"/>
                  </a:lnTo>
                  <a:lnTo>
                    <a:pt x="532" y="729"/>
                  </a:lnTo>
                  <a:lnTo>
                    <a:pt x="533" y="725"/>
                  </a:lnTo>
                  <a:lnTo>
                    <a:pt x="533" y="724"/>
                  </a:lnTo>
                  <a:lnTo>
                    <a:pt x="536" y="724"/>
                  </a:lnTo>
                  <a:lnTo>
                    <a:pt x="538" y="725"/>
                  </a:lnTo>
                  <a:lnTo>
                    <a:pt x="541" y="725"/>
                  </a:lnTo>
                  <a:lnTo>
                    <a:pt x="547" y="729"/>
                  </a:lnTo>
                  <a:lnTo>
                    <a:pt x="556" y="735"/>
                  </a:lnTo>
                  <a:lnTo>
                    <a:pt x="577" y="753"/>
                  </a:lnTo>
                  <a:lnTo>
                    <a:pt x="600" y="776"/>
                  </a:lnTo>
                  <a:lnTo>
                    <a:pt x="623" y="802"/>
                  </a:lnTo>
                  <a:lnTo>
                    <a:pt x="640" y="824"/>
                  </a:lnTo>
                  <a:lnTo>
                    <a:pt x="647" y="834"/>
                  </a:lnTo>
                  <a:lnTo>
                    <a:pt x="651" y="842"/>
                  </a:lnTo>
                  <a:lnTo>
                    <a:pt x="653" y="848"/>
                  </a:lnTo>
                  <a:lnTo>
                    <a:pt x="653" y="851"/>
                  </a:lnTo>
                  <a:close/>
                  <a:moveTo>
                    <a:pt x="148" y="188"/>
                  </a:moveTo>
                  <a:lnTo>
                    <a:pt x="131" y="168"/>
                  </a:lnTo>
                  <a:lnTo>
                    <a:pt x="117" y="149"/>
                  </a:lnTo>
                  <a:lnTo>
                    <a:pt x="112" y="142"/>
                  </a:lnTo>
                  <a:lnTo>
                    <a:pt x="109" y="135"/>
                  </a:lnTo>
                  <a:lnTo>
                    <a:pt x="107" y="130"/>
                  </a:lnTo>
                  <a:lnTo>
                    <a:pt x="108" y="128"/>
                  </a:lnTo>
                  <a:lnTo>
                    <a:pt x="110" y="127"/>
                  </a:lnTo>
                  <a:lnTo>
                    <a:pt x="113" y="128"/>
                  </a:lnTo>
                  <a:lnTo>
                    <a:pt x="119" y="131"/>
                  </a:lnTo>
                  <a:lnTo>
                    <a:pt x="125" y="135"/>
                  </a:lnTo>
                  <a:lnTo>
                    <a:pt x="142" y="149"/>
                  </a:lnTo>
                  <a:lnTo>
                    <a:pt x="160" y="169"/>
                  </a:lnTo>
                  <a:lnTo>
                    <a:pt x="177" y="189"/>
                  </a:lnTo>
                  <a:lnTo>
                    <a:pt x="191" y="208"/>
                  </a:lnTo>
                  <a:lnTo>
                    <a:pt x="196" y="215"/>
                  </a:lnTo>
                  <a:lnTo>
                    <a:pt x="199" y="222"/>
                  </a:lnTo>
                  <a:lnTo>
                    <a:pt x="201" y="226"/>
                  </a:lnTo>
                  <a:lnTo>
                    <a:pt x="200" y="229"/>
                  </a:lnTo>
                  <a:lnTo>
                    <a:pt x="198" y="230"/>
                  </a:lnTo>
                  <a:lnTo>
                    <a:pt x="194" y="229"/>
                  </a:lnTo>
                  <a:lnTo>
                    <a:pt x="189" y="226"/>
                  </a:lnTo>
                  <a:lnTo>
                    <a:pt x="183" y="222"/>
                  </a:lnTo>
                  <a:lnTo>
                    <a:pt x="166" y="208"/>
                  </a:lnTo>
                  <a:lnTo>
                    <a:pt x="148" y="188"/>
                  </a:lnTo>
                  <a:close/>
                  <a:moveTo>
                    <a:pt x="328" y="370"/>
                  </a:moveTo>
                  <a:lnTo>
                    <a:pt x="326" y="371"/>
                  </a:lnTo>
                  <a:lnTo>
                    <a:pt x="322" y="368"/>
                  </a:lnTo>
                  <a:lnTo>
                    <a:pt x="316" y="365"/>
                  </a:lnTo>
                  <a:lnTo>
                    <a:pt x="310" y="361"/>
                  </a:lnTo>
                  <a:lnTo>
                    <a:pt x="293" y="346"/>
                  </a:lnTo>
                  <a:lnTo>
                    <a:pt x="273" y="326"/>
                  </a:lnTo>
                  <a:lnTo>
                    <a:pt x="255" y="305"/>
                  </a:lnTo>
                  <a:lnTo>
                    <a:pt x="240" y="285"/>
                  </a:lnTo>
                  <a:lnTo>
                    <a:pt x="235" y="277"/>
                  </a:lnTo>
                  <a:lnTo>
                    <a:pt x="232" y="270"/>
                  </a:lnTo>
                  <a:lnTo>
                    <a:pt x="230" y="266"/>
                  </a:lnTo>
                  <a:lnTo>
                    <a:pt x="230" y="263"/>
                  </a:lnTo>
                  <a:lnTo>
                    <a:pt x="232" y="262"/>
                  </a:lnTo>
                  <a:lnTo>
                    <a:pt x="237" y="263"/>
                  </a:lnTo>
                  <a:lnTo>
                    <a:pt x="242" y="266"/>
                  </a:lnTo>
                  <a:lnTo>
                    <a:pt x="250" y="271"/>
                  </a:lnTo>
                  <a:lnTo>
                    <a:pt x="267" y="285"/>
                  </a:lnTo>
                  <a:lnTo>
                    <a:pt x="286" y="306"/>
                  </a:lnTo>
                  <a:lnTo>
                    <a:pt x="305" y="327"/>
                  </a:lnTo>
                  <a:lnTo>
                    <a:pt x="319" y="346"/>
                  </a:lnTo>
                  <a:lnTo>
                    <a:pt x="324" y="354"/>
                  </a:lnTo>
                  <a:lnTo>
                    <a:pt x="327" y="361"/>
                  </a:lnTo>
                  <a:lnTo>
                    <a:pt x="328" y="366"/>
                  </a:lnTo>
                  <a:lnTo>
                    <a:pt x="328" y="370"/>
                  </a:lnTo>
                  <a:close/>
                  <a:moveTo>
                    <a:pt x="360" y="403"/>
                  </a:moveTo>
                  <a:lnTo>
                    <a:pt x="362" y="402"/>
                  </a:lnTo>
                  <a:lnTo>
                    <a:pt x="366" y="403"/>
                  </a:lnTo>
                  <a:lnTo>
                    <a:pt x="373" y="406"/>
                  </a:lnTo>
                  <a:lnTo>
                    <a:pt x="380" y="412"/>
                  </a:lnTo>
                  <a:lnTo>
                    <a:pt x="397" y="428"/>
                  </a:lnTo>
                  <a:lnTo>
                    <a:pt x="419" y="448"/>
                  </a:lnTo>
                  <a:lnTo>
                    <a:pt x="438" y="471"/>
                  </a:lnTo>
                  <a:lnTo>
                    <a:pt x="454" y="490"/>
                  </a:lnTo>
                  <a:lnTo>
                    <a:pt x="459" y="499"/>
                  </a:lnTo>
                  <a:lnTo>
                    <a:pt x="462" y="507"/>
                  </a:lnTo>
                  <a:lnTo>
                    <a:pt x="464" y="512"/>
                  </a:lnTo>
                  <a:lnTo>
                    <a:pt x="463" y="514"/>
                  </a:lnTo>
                  <a:lnTo>
                    <a:pt x="463" y="515"/>
                  </a:lnTo>
                  <a:lnTo>
                    <a:pt x="461" y="516"/>
                  </a:lnTo>
                  <a:lnTo>
                    <a:pt x="459" y="515"/>
                  </a:lnTo>
                  <a:lnTo>
                    <a:pt x="457" y="515"/>
                  </a:lnTo>
                  <a:lnTo>
                    <a:pt x="451" y="511"/>
                  </a:lnTo>
                  <a:lnTo>
                    <a:pt x="444" y="507"/>
                  </a:lnTo>
                  <a:lnTo>
                    <a:pt x="425" y="490"/>
                  </a:lnTo>
                  <a:lnTo>
                    <a:pt x="405" y="470"/>
                  </a:lnTo>
                  <a:lnTo>
                    <a:pt x="386" y="447"/>
                  </a:lnTo>
                  <a:lnTo>
                    <a:pt x="370" y="427"/>
                  </a:lnTo>
                  <a:lnTo>
                    <a:pt x="365" y="419"/>
                  </a:lnTo>
                  <a:lnTo>
                    <a:pt x="362" y="412"/>
                  </a:lnTo>
                  <a:lnTo>
                    <a:pt x="360" y="406"/>
                  </a:lnTo>
                  <a:lnTo>
                    <a:pt x="360" y="403"/>
                  </a:lnTo>
                  <a:close/>
                  <a:moveTo>
                    <a:pt x="544" y="620"/>
                  </a:moveTo>
                  <a:lnTo>
                    <a:pt x="524" y="596"/>
                  </a:lnTo>
                  <a:lnTo>
                    <a:pt x="508" y="576"/>
                  </a:lnTo>
                  <a:lnTo>
                    <a:pt x="502" y="567"/>
                  </a:lnTo>
                  <a:lnTo>
                    <a:pt x="499" y="559"/>
                  </a:lnTo>
                  <a:lnTo>
                    <a:pt x="497" y="554"/>
                  </a:lnTo>
                  <a:lnTo>
                    <a:pt x="497" y="550"/>
                  </a:lnTo>
                  <a:lnTo>
                    <a:pt x="498" y="550"/>
                  </a:lnTo>
                  <a:lnTo>
                    <a:pt x="499" y="549"/>
                  </a:lnTo>
                  <a:lnTo>
                    <a:pt x="501" y="550"/>
                  </a:lnTo>
                  <a:lnTo>
                    <a:pt x="504" y="551"/>
                  </a:lnTo>
                  <a:lnTo>
                    <a:pt x="510" y="554"/>
                  </a:lnTo>
                  <a:lnTo>
                    <a:pt x="518" y="559"/>
                  </a:lnTo>
                  <a:lnTo>
                    <a:pt x="537" y="576"/>
                  </a:lnTo>
                  <a:lnTo>
                    <a:pt x="558" y="597"/>
                  </a:lnTo>
                  <a:lnTo>
                    <a:pt x="580" y="621"/>
                  </a:lnTo>
                  <a:lnTo>
                    <a:pt x="595" y="642"/>
                  </a:lnTo>
                  <a:lnTo>
                    <a:pt x="601" y="650"/>
                  </a:lnTo>
                  <a:lnTo>
                    <a:pt x="605" y="658"/>
                  </a:lnTo>
                  <a:lnTo>
                    <a:pt x="607" y="663"/>
                  </a:lnTo>
                  <a:lnTo>
                    <a:pt x="607" y="666"/>
                  </a:lnTo>
                  <a:lnTo>
                    <a:pt x="606" y="667"/>
                  </a:lnTo>
                  <a:lnTo>
                    <a:pt x="604" y="667"/>
                  </a:lnTo>
                  <a:lnTo>
                    <a:pt x="603" y="667"/>
                  </a:lnTo>
                  <a:lnTo>
                    <a:pt x="599" y="666"/>
                  </a:lnTo>
                  <a:lnTo>
                    <a:pt x="593" y="663"/>
                  </a:lnTo>
                  <a:lnTo>
                    <a:pt x="585" y="658"/>
                  </a:lnTo>
                  <a:lnTo>
                    <a:pt x="577" y="650"/>
                  </a:lnTo>
                  <a:lnTo>
                    <a:pt x="567" y="642"/>
                  </a:lnTo>
                  <a:lnTo>
                    <a:pt x="556" y="632"/>
                  </a:lnTo>
                  <a:lnTo>
                    <a:pt x="544" y="620"/>
                  </a:lnTo>
                  <a:close/>
                  <a:moveTo>
                    <a:pt x="247" y="135"/>
                  </a:moveTo>
                  <a:lnTo>
                    <a:pt x="250" y="134"/>
                  </a:lnTo>
                  <a:lnTo>
                    <a:pt x="253" y="135"/>
                  </a:lnTo>
                  <a:lnTo>
                    <a:pt x="258" y="138"/>
                  </a:lnTo>
                  <a:lnTo>
                    <a:pt x="265" y="142"/>
                  </a:lnTo>
                  <a:lnTo>
                    <a:pt x="280" y="156"/>
                  </a:lnTo>
                  <a:lnTo>
                    <a:pt x="298" y="174"/>
                  </a:lnTo>
                  <a:lnTo>
                    <a:pt x="314" y="194"/>
                  </a:lnTo>
                  <a:lnTo>
                    <a:pt x="327" y="211"/>
                  </a:lnTo>
                  <a:lnTo>
                    <a:pt x="333" y="218"/>
                  </a:lnTo>
                  <a:lnTo>
                    <a:pt x="336" y="225"/>
                  </a:lnTo>
                  <a:lnTo>
                    <a:pt x="337" y="229"/>
                  </a:lnTo>
                  <a:lnTo>
                    <a:pt x="337" y="232"/>
                  </a:lnTo>
                  <a:lnTo>
                    <a:pt x="335" y="234"/>
                  </a:lnTo>
                  <a:lnTo>
                    <a:pt x="330" y="232"/>
                  </a:lnTo>
                  <a:lnTo>
                    <a:pt x="325" y="229"/>
                  </a:lnTo>
                  <a:lnTo>
                    <a:pt x="320" y="225"/>
                  </a:lnTo>
                  <a:lnTo>
                    <a:pt x="303" y="212"/>
                  </a:lnTo>
                  <a:lnTo>
                    <a:pt x="286" y="194"/>
                  </a:lnTo>
                  <a:lnTo>
                    <a:pt x="269" y="174"/>
                  </a:lnTo>
                  <a:lnTo>
                    <a:pt x="256" y="156"/>
                  </a:lnTo>
                  <a:lnTo>
                    <a:pt x="252" y="148"/>
                  </a:lnTo>
                  <a:lnTo>
                    <a:pt x="248" y="143"/>
                  </a:lnTo>
                  <a:lnTo>
                    <a:pt x="247" y="138"/>
                  </a:lnTo>
                  <a:lnTo>
                    <a:pt x="247" y="135"/>
                  </a:lnTo>
                  <a:close/>
                  <a:moveTo>
                    <a:pt x="365" y="264"/>
                  </a:moveTo>
                  <a:lnTo>
                    <a:pt x="367" y="263"/>
                  </a:lnTo>
                  <a:lnTo>
                    <a:pt x="371" y="264"/>
                  </a:lnTo>
                  <a:lnTo>
                    <a:pt x="377" y="267"/>
                  </a:lnTo>
                  <a:lnTo>
                    <a:pt x="383" y="271"/>
                  </a:lnTo>
                  <a:lnTo>
                    <a:pt x="400" y="285"/>
                  </a:lnTo>
                  <a:lnTo>
                    <a:pt x="419" y="305"/>
                  </a:lnTo>
                  <a:lnTo>
                    <a:pt x="436" y="325"/>
                  </a:lnTo>
                  <a:lnTo>
                    <a:pt x="450" y="344"/>
                  </a:lnTo>
                  <a:lnTo>
                    <a:pt x="455" y="351"/>
                  </a:lnTo>
                  <a:lnTo>
                    <a:pt x="458" y="358"/>
                  </a:lnTo>
                  <a:lnTo>
                    <a:pt x="460" y="362"/>
                  </a:lnTo>
                  <a:lnTo>
                    <a:pt x="459" y="365"/>
                  </a:lnTo>
                  <a:lnTo>
                    <a:pt x="457" y="366"/>
                  </a:lnTo>
                  <a:lnTo>
                    <a:pt x="454" y="365"/>
                  </a:lnTo>
                  <a:lnTo>
                    <a:pt x="448" y="363"/>
                  </a:lnTo>
                  <a:lnTo>
                    <a:pt x="441" y="358"/>
                  </a:lnTo>
                  <a:lnTo>
                    <a:pt x="424" y="344"/>
                  </a:lnTo>
                  <a:lnTo>
                    <a:pt x="406" y="325"/>
                  </a:lnTo>
                  <a:lnTo>
                    <a:pt x="388" y="305"/>
                  </a:lnTo>
                  <a:lnTo>
                    <a:pt x="375" y="285"/>
                  </a:lnTo>
                  <a:lnTo>
                    <a:pt x="369" y="278"/>
                  </a:lnTo>
                  <a:lnTo>
                    <a:pt x="366" y="271"/>
                  </a:lnTo>
                  <a:lnTo>
                    <a:pt x="365" y="267"/>
                  </a:lnTo>
                  <a:lnTo>
                    <a:pt x="365" y="264"/>
                  </a:lnTo>
                  <a:close/>
                  <a:moveTo>
                    <a:pt x="590" y="506"/>
                  </a:moveTo>
                  <a:lnTo>
                    <a:pt x="588" y="507"/>
                  </a:lnTo>
                  <a:lnTo>
                    <a:pt x="587" y="507"/>
                  </a:lnTo>
                  <a:lnTo>
                    <a:pt x="585" y="507"/>
                  </a:lnTo>
                  <a:lnTo>
                    <a:pt x="583" y="506"/>
                  </a:lnTo>
                  <a:lnTo>
                    <a:pt x="578" y="502"/>
                  </a:lnTo>
                  <a:lnTo>
                    <a:pt x="570" y="497"/>
                  </a:lnTo>
                  <a:lnTo>
                    <a:pt x="553" y="483"/>
                  </a:lnTo>
                  <a:lnTo>
                    <a:pt x="533" y="462"/>
                  </a:lnTo>
                  <a:lnTo>
                    <a:pt x="514" y="442"/>
                  </a:lnTo>
                  <a:lnTo>
                    <a:pt x="500" y="422"/>
                  </a:lnTo>
                  <a:lnTo>
                    <a:pt x="495" y="414"/>
                  </a:lnTo>
                  <a:lnTo>
                    <a:pt x="491" y="407"/>
                  </a:lnTo>
                  <a:lnTo>
                    <a:pt x="489" y="402"/>
                  </a:lnTo>
                  <a:lnTo>
                    <a:pt x="490" y="399"/>
                  </a:lnTo>
                  <a:lnTo>
                    <a:pt x="492" y="398"/>
                  </a:lnTo>
                  <a:lnTo>
                    <a:pt x="497" y="399"/>
                  </a:lnTo>
                  <a:lnTo>
                    <a:pt x="502" y="402"/>
                  </a:lnTo>
                  <a:lnTo>
                    <a:pt x="510" y="406"/>
                  </a:lnTo>
                  <a:lnTo>
                    <a:pt x="527" y="421"/>
                  </a:lnTo>
                  <a:lnTo>
                    <a:pt x="546" y="441"/>
                  </a:lnTo>
                  <a:lnTo>
                    <a:pt x="566" y="462"/>
                  </a:lnTo>
                  <a:lnTo>
                    <a:pt x="580" y="482"/>
                  </a:lnTo>
                  <a:lnTo>
                    <a:pt x="585" y="490"/>
                  </a:lnTo>
                  <a:lnTo>
                    <a:pt x="588" y="497"/>
                  </a:lnTo>
                  <a:lnTo>
                    <a:pt x="590" y="502"/>
                  </a:lnTo>
                  <a:lnTo>
                    <a:pt x="590" y="506"/>
                  </a:lnTo>
                  <a:close/>
                  <a:moveTo>
                    <a:pt x="549" y="326"/>
                  </a:moveTo>
                  <a:lnTo>
                    <a:pt x="531" y="306"/>
                  </a:lnTo>
                  <a:lnTo>
                    <a:pt x="517" y="289"/>
                  </a:lnTo>
                  <a:lnTo>
                    <a:pt x="513" y="281"/>
                  </a:lnTo>
                  <a:lnTo>
                    <a:pt x="510" y="275"/>
                  </a:lnTo>
                  <a:lnTo>
                    <a:pt x="509" y="270"/>
                  </a:lnTo>
                  <a:lnTo>
                    <a:pt x="509" y="267"/>
                  </a:lnTo>
                  <a:lnTo>
                    <a:pt x="511" y="266"/>
                  </a:lnTo>
                  <a:lnTo>
                    <a:pt x="515" y="267"/>
                  </a:lnTo>
                  <a:lnTo>
                    <a:pt x="520" y="269"/>
                  </a:lnTo>
                  <a:lnTo>
                    <a:pt x="527" y="274"/>
                  </a:lnTo>
                  <a:lnTo>
                    <a:pt x="542" y="288"/>
                  </a:lnTo>
                  <a:lnTo>
                    <a:pt x="560" y="306"/>
                  </a:lnTo>
                  <a:lnTo>
                    <a:pt x="578" y="325"/>
                  </a:lnTo>
                  <a:lnTo>
                    <a:pt x="591" y="343"/>
                  </a:lnTo>
                  <a:lnTo>
                    <a:pt x="595" y="350"/>
                  </a:lnTo>
                  <a:lnTo>
                    <a:pt x="598" y="357"/>
                  </a:lnTo>
                  <a:lnTo>
                    <a:pt x="600" y="361"/>
                  </a:lnTo>
                  <a:lnTo>
                    <a:pt x="599" y="364"/>
                  </a:lnTo>
                  <a:lnTo>
                    <a:pt x="597" y="365"/>
                  </a:lnTo>
                  <a:lnTo>
                    <a:pt x="594" y="364"/>
                  </a:lnTo>
                  <a:lnTo>
                    <a:pt x="588" y="362"/>
                  </a:lnTo>
                  <a:lnTo>
                    <a:pt x="582" y="358"/>
                  </a:lnTo>
                  <a:lnTo>
                    <a:pt x="566" y="344"/>
                  </a:lnTo>
                  <a:lnTo>
                    <a:pt x="549" y="326"/>
                  </a:lnTo>
                  <a:close/>
                </a:path>
              </a:pathLst>
            </a:custGeom>
            <a:solidFill>
              <a:srgbClr val="EDE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CH"/>
            </a:p>
          </p:txBody>
        </p:sp>
        <p:sp>
          <p:nvSpPr>
            <p:cNvPr id="37" name="Freeform 24"/>
            <p:cNvSpPr>
              <a:spLocks noEditPoints="1"/>
            </p:cNvSpPr>
            <p:nvPr userDrawn="1"/>
          </p:nvSpPr>
          <p:spPr bwMode="auto">
            <a:xfrm>
              <a:off x="9965862" y="4630738"/>
              <a:ext cx="134937" cy="550863"/>
            </a:xfrm>
            <a:custGeom>
              <a:avLst/>
              <a:gdLst>
                <a:gd name="T0" fmla="*/ 148 w 678"/>
                <a:gd name="T1" fmla="*/ 2171 h 2781"/>
                <a:gd name="T2" fmla="*/ 101 w 678"/>
                <a:gd name="T3" fmla="*/ 1988 h 2781"/>
                <a:gd name="T4" fmla="*/ 14 w 678"/>
                <a:gd name="T5" fmla="*/ 1743 h 2781"/>
                <a:gd name="T6" fmla="*/ 172 w 678"/>
                <a:gd name="T7" fmla="*/ 1676 h 2781"/>
                <a:gd name="T8" fmla="*/ 69 w 678"/>
                <a:gd name="T9" fmla="*/ 1423 h 2781"/>
                <a:gd name="T10" fmla="*/ 65 w 678"/>
                <a:gd name="T11" fmla="*/ 1184 h 2781"/>
                <a:gd name="T12" fmla="*/ 89 w 678"/>
                <a:gd name="T13" fmla="*/ 1044 h 2781"/>
                <a:gd name="T14" fmla="*/ 47 w 678"/>
                <a:gd name="T15" fmla="*/ 685 h 2781"/>
                <a:gd name="T16" fmla="*/ 593 w 678"/>
                <a:gd name="T17" fmla="*/ 586 h 2781"/>
                <a:gd name="T18" fmla="*/ 608 w 678"/>
                <a:gd name="T19" fmla="*/ 1160 h 2781"/>
                <a:gd name="T20" fmla="*/ 658 w 678"/>
                <a:gd name="T21" fmla="*/ 1624 h 2781"/>
                <a:gd name="T22" fmla="*/ 673 w 678"/>
                <a:gd name="T23" fmla="*/ 1873 h 2781"/>
                <a:gd name="T24" fmla="*/ 567 w 678"/>
                <a:gd name="T25" fmla="*/ 2060 h 2781"/>
                <a:gd name="T26" fmla="*/ 648 w 678"/>
                <a:gd name="T27" fmla="*/ 2306 h 2781"/>
                <a:gd name="T28" fmla="*/ 678 w 678"/>
                <a:gd name="T29" fmla="*/ 2493 h 2781"/>
                <a:gd name="T30" fmla="*/ 648 w 678"/>
                <a:gd name="T31" fmla="*/ 2651 h 2781"/>
                <a:gd name="T32" fmla="*/ 678 w 678"/>
                <a:gd name="T33" fmla="*/ 2737 h 2781"/>
                <a:gd name="T34" fmla="*/ 478 w 678"/>
                <a:gd name="T35" fmla="*/ 2562 h 2781"/>
                <a:gd name="T36" fmla="*/ 306 w 678"/>
                <a:gd name="T37" fmla="*/ 2362 h 2781"/>
                <a:gd name="T38" fmla="*/ 388 w 678"/>
                <a:gd name="T39" fmla="*/ 2423 h 2781"/>
                <a:gd name="T40" fmla="*/ 336 w 678"/>
                <a:gd name="T41" fmla="*/ 2272 h 2781"/>
                <a:gd name="T42" fmla="*/ 468 w 678"/>
                <a:gd name="T43" fmla="*/ 2345 h 2781"/>
                <a:gd name="T44" fmla="*/ 313 w 678"/>
                <a:gd name="T45" fmla="*/ 2173 h 2781"/>
                <a:gd name="T46" fmla="*/ 348 w 678"/>
                <a:gd name="T47" fmla="*/ 2155 h 2781"/>
                <a:gd name="T48" fmla="*/ 186 w 678"/>
                <a:gd name="T49" fmla="*/ 1895 h 2781"/>
                <a:gd name="T50" fmla="*/ 62 w 678"/>
                <a:gd name="T51" fmla="*/ 1696 h 2781"/>
                <a:gd name="T52" fmla="*/ 638 w 678"/>
                <a:gd name="T53" fmla="*/ 2258 h 2781"/>
                <a:gd name="T54" fmla="*/ 225 w 678"/>
                <a:gd name="T55" fmla="*/ 1790 h 2781"/>
                <a:gd name="T56" fmla="*/ 543 w 678"/>
                <a:gd name="T57" fmla="*/ 2115 h 2781"/>
                <a:gd name="T58" fmla="*/ 369 w 678"/>
                <a:gd name="T59" fmla="*/ 1855 h 2781"/>
                <a:gd name="T60" fmla="*/ 164 w 678"/>
                <a:gd name="T61" fmla="*/ 1542 h 2781"/>
                <a:gd name="T62" fmla="*/ 451 w 678"/>
                <a:gd name="T63" fmla="*/ 1812 h 2781"/>
                <a:gd name="T64" fmla="*/ 247 w 678"/>
                <a:gd name="T65" fmla="*/ 1519 h 2781"/>
                <a:gd name="T66" fmla="*/ 624 w 678"/>
                <a:gd name="T67" fmla="*/ 1907 h 2781"/>
                <a:gd name="T68" fmla="*/ 311 w 678"/>
                <a:gd name="T69" fmla="*/ 1533 h 2781"/>
                <a:gd name="T70" fmla="*/ 313 w 678"/>
                <a:gd name="T71" fmla="*/ 1445 h 2781"/>
                <a:gd name="T72" fmla="*/ 377 w 678"/>
                <a:gd name="T73" fmla="*/ 1514 h 2781"/>
                <a:gd name="T74" fmla="*/ 157 w 678"/>
                <a:gd name="T75" fmla="*/ 1213 h 2781"/>
                <a:gd name="T76" fmla="*/ 377 w 678"/>
                <a:gd name="T77" fmla="*/ 1418 h 2781"/>
                <a:gd name="T78" fmla="*/ 220 w 678"/>
                <a:gd name="T79" fmla="*/ 1148 h 2781"/>
                <a:gd name="T80" fmla="*/ 563 w 678"/>
                <a:gd name="T81" fmla="*/ 1500 h 2781"/>
                <a:gd name="T82" fmla="*/ 588 w 678"/>
                <a:gd name="T83" fmla="*/ 1445 h 2781"/>
                <a:gd name="T84" fmla="*/ 136 w 678"/>
                <a:gd name="T85" fmla="*/ 899 h 2781"/>
                <a:gd name="T86" fmla="*/ 240 w 678"/>
                <a:gd name="T87" fmla="*/ 993 h 2781"/>
                <a:gd name="T88" fmla="*/ 459 w 678"/>
                <a:gd name="T89" fmla="*/ 1201 h 2781"/>
                <a:gd name="T90" fmla="*/ 197 w 678"/>
                <a:gd name="T91" fmla="*/ 812 h 2781"/>
                <a:gd name="T92" fmla="*/ 658 w 678"/>
                <a:gd name="T93" fmla="*/ 1303 h 2781"/>
                <a:gd name="T94" fmla="*/ 88 w 678"/>
                <a:gd name="T95" fmla="*/ 619 h 2781"/>
                <a:gd name="T96" fmla="*/ 181 w 678"/>
                <a:gd name="T97" fmla="*/ 694 h 2781"/>
                <a:gd name="T98" fmla="*/ 469 w 678"/>
                <a:gd name="T99" fmla="*/ 977 h 2781"/>
                <a:gd name="T100" fmla="*/ 368 w 678"/>
                <a:gd name="T101" fmla="*/ 786 h 2781"/>
                <a:gd name="T102" fmla="*/ 436 w 678"/>
                <a:gd name="T103" fmla="*/ 849 h 2781"/>
                <a:gd name="T104" fmla="*/ 145 w 678"/>
                <a:gd name="T105" fmla="*/ 397 h 2781"/>
                <a:gd name="T106" fmla="*/ 409 w 678"/>
                <a:gd name="T107" fmla="*/ 708 h 2781"/>
                <a:gd name="T108" fmla="*/ 528 w 678"/>
                <a:gd name="T109" fmla="*/ 803 h 2781"/>
                <a:gd name="T110" fmla="*/ 158 w 678"/>
                <a:gd name="T111" fmla="*/ 291 h 2781"/>
                <a:gd name="T112" fmla="*/ 310 w 678"/>
                <a:gd name="T113" fmla="*/ 441 h 2781"/>
                <a:gd name="T114" fmla="*/ 32 w 678"/>
                <a:gd name="T115" fmla="*/ 1 h 2781"/>
                <a:gd name="T116" fmla="*/ 251 w 678"/>
                <a:gd name="T117" fmla="*/ 239 h 2781"/>
                <a:gd name="T118" fmla="*/ 506 w 678"/>
                <a:gd name="T119" fmla="*/ 494 h 2781"/>
                <a:gd name="T120" fmla="*/ 290 w 678"/>
                <a:gd name="T121" fmla="*/ 131 h 2781"/>
                <a:gd name="T122" fmla="*/ 586 w 678"/>
                <a:gd name="T123" fmla="*/ 464 h 2781"/>
                <a:gd name="T124" fmla="*/ 490 w 678"/>
                <a:gd name="T125" fmla="*/ 169 h 27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78" h="2781">
                  <a:moveTo>
                    <a:pt x="0" y="2151"/>
                  </a:moveTo>
                  <a:lnTo>
                    <a:pt x="0" y="2124"/>
                  </a:lnTo>
                  <a:lnTo>
                    <a:pt x="21" y="2142"/>
                  </a:lnTo>
                  <a:lnTo>
                    <a:pt x="42" y="2162"/>
                  </a:lnTo>
                  <a:lnTo>
                    <a:pt x="66" y="2185"/>
                  </a:lnTo>
                  <a:lnTo>
                    <a:pt x="90" y="2209"/>
                  </a:lnTo>
                  <a:lnTo>
                    <a:pt x="150" y="2268"/>
                  </a:lnTo>
                  <a:lnTo>
                    <a:pt x="199" y="2319"/>
                  </a:lnTo>
                  <a:lnTo>
                    <a:pt x="217" y="2339"/>
                  </a:lnTo>
                  <a:lnTo>
                    <a:pt x="230" y="2355"/>
                  </a:lnTo>
                  <a:lnTo>
                    <a:pt x="238" y="2365"/>
                  </a:lnTo>
                  <a:lnTo>
                    <a:pt x="240" y="2371"/>
                  </a:lnTo>
                  <a:lnTo>
                    <a:pt x="239" y="2371"/>
                  </a:lnTo>
                  <a:lnTo>
                    <a:pt x="235" y="2370"/>
                  </a:lnTo>
                  <a:lnTo>
                    <a:pt x="231" y="2366"/>
                  </a:lnTo>
                  <a:lnTo>
                    <a:pt x="225" y="2362"/>
                  </a:lnTo>
                  <a:lnTo>
                    <a:pt x="210" y="2350"/>
                  </a:lnTo>
                  <a:lnTo>
                    <a:pt x="190" y="2333"/>
                  </a:lnTo>
                  <a:lnTo>
                    <a:pt x="138" y="2287"/>
                  </a:lnTo>
                  <a:lnTo>
                    <a:pt x="78" y="2228"/>
                  </a:lnTo>
                  <a:lnTo>
                    <a:pt x="56" y="2208"/>
                  </a:lnTo>
                  <a:lnTo>
                    <a:pt x="37" y="2188"/>
                  </a:lnTo>
                  <a:lnTo>
                    <a:pt x="17" y="2169"/>
                  </a:lnTo>
                  <a:lnTo>
                    <a:pt x="0" y="2151"/>
                  </a:lnTo>
                  <a:close/>
                  <a:moveTo>
                    <a:pt x="0" y="2115"/>
                  </a:moveTo>
                  <a:lnTo>
                    <a:pt x="0" y="2088"/>
                  </a:lnTo>
                  <a:lnTo>
                    <a:pt x="29" y="2119"/>
                  </a:lnTo>
                  <a:lnTo>
                    <a:pt x="51" y="2144"/>
                  </a:lnTo>
                  <a:lnTo>
                    <a:pt x="58" y="2154"/>
                  </a:lnTo>
                  <a:lnTo>
                    <a:pt x="64" y="2160"/>
                  </a:lnTo>
                  <a:lnTo>
                    <a:pt x="67" y="2166"/>
                  </a:lnTo>
                  <a:lnTo>
                    <a:pt x="68" y="2169"/>
                  </a:lnTo>
                  <a:lnTo>
                    <a:pt x="66" y="2169"/>
                  </a:lnTo>
                  <a:lnTo>
                    <a:pt x="62" y="2167"/>
                  </a:lnTo>
                  <a:lnTo>
                    <a:pt x="56" y="2162"/>
                  </a:lnTo>
                  <a:lnTo>
                    <a:pt x="48" y="2157"/>
                  </a:lnTo>
                  <a:lnTo>
                    <a:pt x="27" y="2139"/>
                  </a:lnTo>
                  <a:lnTo>
                    <a:pt x="0" y="2115"/>
                  </a:lnTo>
                  <a:close/>
                  <a:moveTo>
                    <a:pt x="0" y="2044"/>
                  </a:moveTo>
                  <a:lnTo>
                    <a:pt x="0" y="2009"/>
                  </a:lnTo>
                  <a:lnTo>
                    <a:pt x="11" y="2020"/>
                  </a:lnTo>
                  <a:lnTo>
                    <a:pt x="66" y="2076"/>
                  </a:lnTo>
                  <a:lnTo>
                    <a:pt x="111" y="2124"/>
                  </a:lnTo>
                  <a:lnTo>
                    <a:pt x="127" y="2143"/>
                  </a:lnTo>
                  <a:lnTo>
                    <a:pt x="139" y="2157"/>
                  </a:lnTo>
                  <a:lnTo>
                    <a:pt x="144" y="2164"/>
                  </a:lnTo>
                  <a:lnTo>
                    <a:pt x="147" y="2168"/>
                  </a:lnTo>
                  <a:lnTo>
                    <a:pt x="148" y="2171"/>
                  </a:lnTo>
                  <a:lnTo>
                    <a:pt x="148" y="2173"/>
                  </a:lnTo>
                  <a:lnTo>
                    <a:pt x="147" y="2173"/>
                  </a:lnTo>
                  <a:lnTo>
                    <a:pt x="144" y="2172"/>
                  </a:lnTo>
                  <a:lnTo>
                    <a:pt x="140" y="2170"/>
                  </a:lnTo>
                  <a:lnTo>
                    <a:pt x="135" y="2166"/>
                  </a:lnTo>
                  <a:lnTo>
                    <a:pt x="121" y="2155"/>
                  </a:lnTo>
                  <a:lnTo>
                    <a:pt x="103" y="2140"/>
                  </a:lnTo>
                  <a:lnTo>
                    <a:pt x="56" y="2098"/>
                  </a:lnTo>
                  <a:lnTo>
                    <a:pt x="0" y="2044"/>
                  </a:lnTo>
                  <a:close/>
                  <a:moveTo>
                    <a:pt x="0" y="1991"/>
                  </a:moveTo>
                  <a:lnTo>
                    <a:pt x="0" y="1980"/>
                  </a:lnTo>
                  <a:lnTo>
                    <a:pt x="6" y="1989"/>
                  </a:lnTo>
                  <a:lnTo>
                    <a:pt x="7" y="1993"/>
                  </a:lnTo>
                  <a:lnTo>
                    <a:pt x="4" y="1993"/>
                  </a:lnTo>
                  <a:lnTo>
                    <a:pt x="0" y="1991"/>
                  </a:lnTo>
                  <a:close/>
                  <a:moveTo>
                    <a:pt x="0" y="1956"/>
                  </a:moveTo>
                  <a:lnTo>
                    <a:pt x="0" y="1933"/>
                  </a:lnTo>
                  <a:lnTo>
                    <a:pt x="23" y="1952"/>
                  </a:lnTo>
                  <a:lnTo>
                    <a:pt x="50" y="1977"/>
                  </a:lnTo>
                  <a:lnTo>
                    <a:pt x="80" y="2005"/>
                  </a:lnTo>
                  <a:lnTo>
                    <a:pt x="112" y="2036"/>
                  </a:lnTo>
                  <a:lnTo>
                    <a:pt x="166" y="2090"/>
                  </a:lnTo>
                  <a:lnTo>
                    <a:pt x="208" y="2137"/>
                  </a:lnTo>
                  <a:lnTo>
                    <a:pt x="225" y="2155"/>
                  </a:lnTo>
                  <a:lnTo>
                    <a:pt x="237" y="2170"/>
                  </a:lnTo>
                  <a:lnTo>
                    <a:pt x="241" y="2175"/>
                  </a:lnTo>
                  <a:lnTo>
                    <a:pt x="244" y="2180"/>
                  </a:lnTo>
                  <a:lnTo>
                    <a:pt x="245" y="2183"/>
                  </a:lnTo>
                  <a:lnTo>
                    <a:pt x="245" y="2185"/>
                  </a:lnTo>
                  <a:lnTo>
                    <a:pt x="244" y="2185"/>
                  </a:lnTo>
                  <a:lnTo>
                    <a:pt x="241" y="2184"/>
                  </a:lnTo>
                  <a:lnTo>
                    <a:pt x="237" y="2182"/>
                  </a:lnTo>
                  <a:lnTo>
                    <a:pt x="231" y="2179"/>
                  </a:lnTo>
                  <a:lnTo>
                    <a:pt x="217" y="2168"/>
                  </a:lnTo>
                  <a:lnTo>
                    <a:pt x="200" y="2153"/>
                  </a:lnTo>
                  <a:lnTo>
                    <a:pt x="177" y="2133"/>
                  </a:lnTo>
                  <a:lnTo>
                    <a:pt x="153" y="2112"/>
                  </a:lnTo>
                  <a:lnTo>
                    <a:pt x="126" y="2086"/>
                  </a:lnTo>
                  <a:lnTo>
                    <a:pt x="98" y="2059"/>
                  </a:lnTo>
                  <a:lnTo>
                    <a:pt x="69" y="2030"/>
                  </a:lnTo>
                  <a:lnTo>
                    <a:pt x="43" y="2003"/>
                  </a:lnTo>
                  <a:lnTo>
                    <a:pt x="20" y="1978"/>
                  </a:lnTo>
                  <a:lnTo>
                    <a:pt x="0" y="1956"/>
                  </a:lnTo>
                  <a:close/>
                  <a:moveTo>
                    <a:pt x="0" y="1916"/>
                  </a:moveTo>
                  <a:lnTo>
                    <a:pt x="0" y="1881"/>
                  </a:lnTo>
                  <a:lnTo>
                    <a:pt x="48" y="1929"/>
                  </a:lnTo>
                  <a:lnTo>
                    <a:pt x="86" y="1971"/>
                  </a:lnTo>
                  <a:lnTo>
                    <a:pt x="101" y="1988"/>
                  </a:lnTo>
                  <a:lnTo>
                    <a:pt x="110" y="2002"/>
                  </a:lnTo>
                  <a:lnTo>
                    <a:pt x="117" y="2010"/>
                  </a:lnTo>
                  <a:lnTo>
                    <a:pt x="118" y="2015"/>
                  </a:lnTo>
                  <a:lnTo>
                    <a:pt x="117" y="2016"/>
                  </a:lnTo>
                  <a:lnTo>
                    <a:pt x="115" y="2015"/>
                  </a:lnTo>
                  <a:lnTo>
                    <a:pt x="111" y="2013"/>
                  </a:lnTo>
                  <a:lnTo>
                    <a:pt x="107" y="2010"/>
                  </a:lnTo>
                  <a:lnTo>
                    <a:pt x="95" y="2003"/>
                  </a:lnTo>
                  <a:lnTo>
                    <a:pt x="81" y="1991"/>
                  </a:lnTo>
                  <a:lnTo>
                    <a:pt x="44" y="1958"/>
                  </a:lnTo>
                  <a:lnTo>
                    <a:pt x="0" y="1916"/>
                  </a:lnTo>
                  <a:close/>
                  <a:moveTo>
                    <a:pt x="0" y="1855"/>
                  </a:moveTo>
                  <a:lnTo>
                    <a:pt x="0" y="1845"/>
                  </a:lnTo>
                  <a:lnTo>
                    <a:pt x="4" y="1852"/>
                  </a:lnTo>
                  <a:lnTo>
                    <a:pt x="4" y="1856"/>
                  </a:lnTo>
                  <a:lnTo>
                    <a:pt x="3" y="1856"/>
                  </a:lnTo>
                  <a:lnTo>
                    <a:pt x="0" y="1855"/>
                  </a:lnTo>
                  <a:close/>
                  <a:moveTo>
                    <a:pt x="0" y="1811"/>
                  </a:moveTo>
                  <a:lnTo>
                    <a:pt x="0" y="1793"/>
                  </a:lnTo>
                  <a:lnTo>
                    <a:pt x="22" y="1810"/>
                  </a:lnTo>
                  <a:lnTo>
                    <a:pt x="50" y="1834"/>
                  </a:lnTo>
                  <a:lnTo>
                    <a:pt x="84" y="1867"/>
                  </a:lnTo>
                  <a:lnTo>
                    <a:pt x="122" y="1903"/>
                  </a:lnTo>
                  <a:lnTo>
                    <a:pt x="172" y="1954"/>
                  </a:lnTo>
                  <a:lnTo>
                    <a:pt x="212" y="1997"/>
                  </a:lnTo>
                  <a:lnTo>
                    <a:pt x="227" y="2015"/>
                  </a:lnTo>
                  <a:lnTo>
                    <a:pt x="238" y="2029"/>
                  </a:lnTo>
                  <a:lnTo>
                    <a:pt x="241" y="2034"/>
                  </a:lnTo>
                  <a:lnTo>
                    <a:pt x="243" y="2038"/>
                  </a:lnTo>
                  <a:lnTo>
                    <a:pt x="245" y="2042"/>
                  </a:lnTo>
                  <a:lnTo>
                    <a:pt x="244" y="2044"/>
                  </a:lnTo>
                  <a:lnTo>
                    <a:pt x="243" y="2044"/>
                  </a:lnTo>
                  <a:lnTo>
                    <a:pt x="241" y="2043"/>
                  </a:lnTo>
                  <a:lnTo>
                    <a:pt x="237" y="2040"/>
                  </a:lnTo>
                  <a:lnTo>
                    <a:pt x="231" y="2037"/>
                  </a:lnTo>
                  <a:lnTo>
                    <a:pt x="218" y="2028"/>
                  </a:lnTo>
                  <a:lnTo>
                    <a:pt x="201" y="2015"/>
                  </a:lnTo>
                  <a:lnTo>
                    <a:pt x="181" y="1996"/>
                  </a:lnTo>
                  <a:lnTo>
                    <a:pt x="159" y="1976"/>
                  </a:lnTo>
                  <a:lnTo>
                    <a:pt x="134" y="1953"/>
                  </a:lnTo>
                  <a:lnTo>
                    <a:pt x="107" y="1927"/>
                  </a:lnTo>
                  <a:lnTo>
                    <a:pt x="74" y="1893"/>
                  </a:lnTo>
                  <a:lnTo>
                    <a:pt x="43" y="1861"/>
                  </a:lnTo>
                  <a:lnTo>
                    <a:pt x="18" y="1833"/>
                  </a:lnTo>
                  <a:lnTo>
                    <a:pt x="0" y="1811"/>
                  </a:lnTo>
                  <a:close/>
                  <a:moveTo>
                    <a:pt x="0" y="1767"/>
                  </a:moveTo>
                  <a:lnTo>
                    <a:pt x="0" y="1730"/>
                  </a:lnTo>
                  <a:lnTo>
                    <a:pt x="14" y="1743"/>
                  </a:lnTo>
                  <a:lnTo>
                    <a:pt x="28" y="1757"/>
                  </a:lnTo>
                  <a:lnTo>
                    <a:pt x="76" y="1806"/>
                  </a:lnTo>
                  <a:lnTo>
                    <a:pt x="115" y="1848"/>
                  </a:lnTo>
                  <a:lnTo>
                    <a:pt x="129" y="1866"/>
                  </a:lnTo>
                  <a:lnTo>
                    <a:pt x="138" y="1879"/>
                  </a:lnTo>
                  <a:lnTo>
                    <a:pt x="142" y="1884"/>
                  </a:lnTo>
                  <a:lnTo>
                    <a:pt x="145" y="1888"/>
                  </a:lnTo>
                  <a:lnTo>
                    <a:pt x="146" y="1892"/>
                  </a:lnTo>
                  <a:lnTo>
                    <a:pt x="146" y="1894"/>
                  </a:lnTo>
                  <a:lnTo>
                    <a:pt x="144" y="1894"/>
                  </a:lnTo>
                  <a:lnTo>
                    <a:pt x="142" y="1894"/>
                  </a:lnTo>
                  <a:lnTo>
                    <a:pt x="137" y="1892"/>
                  </a:lnTo>
                  <a:lnTo>
                    <a:pt x="133" y="1888"/>
                  </a:lnTo>
                  <a:lnTo>
                    <a:pt x="120" y="1879"/>
                  </a:lnTo>
                  <a:lnTo>
                    <a:pt x="104" y="1866"/>
                  </a:lnTo>
                  <a:lnTo>
                    <a:pt x="84" y="1848"/>
                  </a:lnTo>
                  <a:lnTo>
                    <a:pt x="63" y="1828"/>
                  </a:lnTo>
                  <a:lnTo>
                    <a:pt x="39" y="1805"/>
                  </a:lnTo>
                  <a:lnTo>
                    <a:pt x="14" y="1780"/>
                  </a:lnTo>
                  <a:lnTo>
                    <a:pt x="0" y="1767"/>
                  </a:lnTo>
                  <a:close/>
                  <a:moveTo>
                    <a:pt x="0" y="1709"/>
                  </a:moveTo>
                  <a:lnTo>
                    <a:pt x="0" y="1676"/>
                  </a:lnTo>
                  <a:lnTo>
                    <a:pt x="26" y="1705"/>
                  </a:lnTo>
                  <a:lnTo>
                    <a:pt x="45" y="1728"/>
                  </a:lnTo>
                  <a:lnTo>
                    <a:pt x="52" y="1737"/>
                  </a:lnTo>
                  <a:lnTo>
                    <a:pt x="57" y="1745"/>
                  </a:lnTo>
                  <a:lnTo>
                    <a:pt x="59" y="1750"/>
                  </a:lnTo>
                  <a:lnTo>
                    <a:pt x="61" y="1753"/>
                  </a:lnTo>
                  <a:lnTo>
                    <a:pt x="58" y="1753"/>
                  </a:lnTo>
                  <a:lnTo>
                    <a:pt x="54" y="1752"/>
                  </a:lnTo>
                  <a:lnTo>
                    <a:pt x="49" y="1749"/>
                  </a:lnTo>
                  <a:lnTo>
                    <a:pt x="42" y="1744"/>
                  </a:lnTo>
                  <a:lnTo>
                    <a:pt x="24" y="1729"/>
                  </a:lnTo>
                  <a:lnTo>
                    <a:pt x="0" y="1709"/>
                  </a:lnTo>
                  <a:close/>
                  <a:moveTo>
                    <a:pt x="0" y="1525"/>
                  </a:moveTo>
                  <a:lnTo>
                    <a:pt x="0" y="1491"/>
                  </a:lnTo>
                  <a:lnTo>
                    <a:pt x="16" y="1505"/>
                  </a:lnTo>
                  <a:lnTo>
                    <a:pt x="32" y="1521"/>
                  </a:lnTo>
                  <a:lnTo>
                    <a:pt x="51" y="1539"/>
                  </a:lnTo>
                  <a:lnTo>
                    <a:pt x="69" y="1558"/>
                  </a:lnTo>
                  <a:lnTo>
                    <a:pt x="92" y="1581"/>
                  </a:lnTo>
                  <a:lnTo>
                    <a:pt x="112" y="1601"/>
                  </a:lnTo>
                  <a:lnTo>
                    <a:pt x="130" y="1622"/>
                  </a:lnTo>
                  <a:lnTo>
                    <a:pt x="146" y="1640"/>
                  </a:lnTo>
                  <a:lnTo>
                    <a:pt x="158" y="1655"/>
                  </a:lnTo>
                  <a:lnTo>
                    <a:pt x="166" y="1667"/>
                  </a:lnTo>
                  <a:lnTo>
                    <a:pt x="170" y="1672"/>
                  </a:lnTo>
                  <a:lnTo>
                    <a:pt x="172" y="1676"/>
                  </a:lnTo>
                  <a:lnTo>
                    <a:pt x="173" y="1679"/>
                  </a:lnTo>
                  <a:lnTo>
                    <a:pt x="172" y="1681"/>
                  </a:lnTo>
                  <a:lnTo>
                    <a:pt x="171" y="1681"/>
                  </a:lnTo>
                  <a:lnTo>
                    <a:pt x="169" y="1681"/>
                  </a:lnTo>
                  <a:lnTo>
                    <a:pt x="165" y="1680"/>
                  </a:lnTo>
                  <a:lnTo>
                    <a:pt x="161" y="1677"/>
                  </a:lnTo>
                  <a:lnTo>
                    <a:pt x="149" y="1669"/>
                  </a:lnTo>
                  <a:lnTo>
                    <a:pt x="135" y="1657"/>
                  </a:lnTo>
                  <a:lnTo>
                    <a:pt x="118" y="1642"/>
                  </a:lnTo>
                  <a:lnTo>
                    <a:pt x="98" y="1624"/>
                  </a:lnTo>
                  <a:lnTo>
                    <a:pt x="77" y="1604"/>
                  </a:lnTo>
                  <a:lnTo>
                    <a:pt x="54" y="1582"/>
                  </a:lnTo>
                  <a:lnTo>
                    <a:pt x="40" y="1567"/>
                  </a:lnTo>
                  <a:lnTo>
                    <a:pt x="26" y="1553"/>
                  </a:lnTo>
                  <a:lnTo>
                    <a:pt x="12" y="1539"/>
                  </a:lnTo>
                  <a:lnTo>
                    <a:pt x="0" y="1525"/>
                  </a:lnTo>
                  <a:close/>
                  <a:moveTo>
                    <a:pt x="0" y="1459"/>
                  </a:moveTo>
                  <a:lnTo>
                    <a:pt x="0" y="1419"/>
                  </a:lnTo>
                  <a:lnTo>
                    <a:pt x="14" y="1433"/>
                  </a:lnTo>
                  <a:lnTo>
                    <a:pt x="29" y="1448"/>
                  </a:lnTo>
                  <a:lnTo>
                    <a:pt x="50" y="1470"/>
                  </a:lnTo>
                  <a:lnTo>
                    <a:pt x="69" y="1490"/>
                  </a:lnTo>
                  <a:lnTo>
                    <a:pt x="86" y="1510"/>
                  </a:lnTo>
                  <a:lnTo>
                    <a:pt x="102" y="1527"/>
                  </a:lnTo>
                  <a:lnTo>
                    <a:pt x="113" y="1542"/>
                  </a:lnTo>
                  <a:lnTo>
                    <a:pt x="121" y="1554"/>
                  </a:lnTo>
                  <a:lnTo>
                    <a:pt x="124" y="1558"/>
                  </a:lnTo>
                  <a:lnTo>
                    <a:pt x="126" y="1562"/>
                  </a:lnTo>
                  <a:lnTo>
                    <a:pt x="127" y="1566"/>
                  </a:lnTo>
                  <a:lnTo>
                    <a:pt x="126" y="1567"/>
                  </a:lnTo>
                  <a:lnTo>
                    <a:pt x="125" y="1568"/>
                  </a:lnTo>
                  <a:lnTo>
                    <a:pt x="123" y="1568"/>
                  </a:lnTo>
                  <a:lnTo>
                    <a:pt x="120" y="1566"/>
                  </a:lnTo>
                  <a:lnTo>
                    <a:pt x="116" y="1563"/>
                  </a:lnTo>
                  <a:lnTo>
                    <a:pt x="105" y="1556"/>
                  </a:lnTo>
                  <a:lnTo>
                    <a:pt x="91" y="1544"/>
                  </a:lnTo>
                  <a:lnTo>
                    <a:pt x="74" y="1530"/>
                  </a:lnTo>
                  <a:lnTo>
                    <a:pt x="55" y="1513"/>
                  </a:lnTo>
                  <a:lnTo>
                    <a:pt x="35" y="1493"/>
                  </a:lnTo>
                  <a:lnTo>
                    <a:pt x="14" y="1473"/>
                  </a:lnTo>
                  <a:lnTo>
                    <a:pt x="0" y="1459"/>
                  </a:lnTo>
                  <a:close/>
                  <a:moveTo>
                    <a:pt x="0" y="1386"/>
                  </a:moveTo>
                  <a:lnTo>
                    <a:pt x="0" y="1345"/>
                  </a:lnTo>
                  <a:lnTo>
                    <a:pt x="1" y="1347"/>
                  </a:lnTo>
                  <a:lnTo>
                    <a:pt x="21" y="1367"/>
                  </a:lnTo>
                  <a:lnTo>
                    <a:pt x="39" y="1388"/>
                  </a:lnTo>
                  <a:lnTo>
                    <a:pt x="56" y="1406"/>
                  </a:lnTo>
                  <a:lnTo>
                    <a:pt x="69" y="1423"/>
                  </a:lnTo>
                  <a:lnTo>
                    <a:pt x="81" y="1437"/>
                  </a:lnTo>
                  <a:lnTo>
                    <a:pt x="89" y="1449"/>
                  </a:lnTo>
                  <a:lnTo>
                    <a:pt x="92" y="1453"/>
                  </a:lnTo>
                  <a:lnTo>
                    <a:pt x="93" y="1457"/>
                  </a:lnTo>
                  <a:lnTo>
                    <a:pt x="94" y="1460"/>
                  </a:lnTo>
                  <a:lnTo>
                    <a:pt x="94" y="1461"/>
                  </a:lnTo>
                  <a:lnTo>
                    <a:pt x="92" y="1462"/>
                  </a:lnTo>
                  <a:lnTo>
                    <a:pt x="91" y="1462"/>
                  </a:lnTo>
                  <a:lnTo>
                    <a:pt x="88" y="1461"/>
                  </a:lnTo>
                  <a:lnTo>
                    <a:pt x="84" y="1459"/>
                  </a:lnTo>
                  <a:lnTo>
                    <a:pt x="76" y="1453"/>
                  </a:lnTo>
                  <a:lnTo>
                    <a:pt x="64" y="1445"/>
                  </a:lnTo>
                  <a:lnTo>
                    <a:pt x="35" y="1420"/>
                  </a:lnTo>
                  <a:lnTo>
                    <a:pt x="0" y="1386"/>
                  </a:lnTo>
                  <a:close/>
                  <a:moveTo>
                    <a:pt x="0" y="1309"/>
                  </a:moveTo>
                  <a:lnTo>
                    <a:pt x="0" y="1270"/>
                  </a:lnTo>
                  <a:lnTo>
                    <a:pt x="31" y="1304"/>
                  </a:lnTo>
                  <a:lnTo>
                    <a:pt x="55" y="1334"/>
                  </a:lnTo>
                  <a:lnTo>
                    <a:pt x="64" y="1344"/>
                  </a:lnTo>
                  <a:lnTo>
                    <a:pt x="70" y="1354"/>
                  </a:lnTo>
                  <a:lnTo>
                    <a:pt x="74" y="1362"/>
                  </a:lnTo>
                  <a:lnTo>
                    <a:pt x="74" y="1365"/>
                  </a:lnTo>
                  <a:lnTo>
                    <a:pt x="70" y="1366"/>
                  </a:lnTo>
                  <a:lnTo>
                    <a:pt x="66" y="1364"/>
                  </a:lnTo>
                  <a:lnTo>
                    <a:pt x="59" y="1359"/>
                  </a:lnTo>
                  <a:lnTo>
                    <a:pt x="50" y="1353"/>
                  </a:lnTo>
                  <a:lnTo>
                    <a:pt x="28" y="1335"/>
                  </a:lnTo>
                  <a:lnTo>
                    <a:pt x="0" y="1309"/>
                  </a:lnTo>
                  <a:close/>
                  <a:moveTo>
                    <a:pt x="0" y="1228"/>
                  </a:moveTo>
                  <a:lnTo>
                    <a:pt x="0" y="1190"/>
                  </a:lnTo>
                  <a:lnTo>
                    <a:pt x="28" y="1221"/>
                  </a:lnTo>
                  <a:lnTo>
                    <a:pt x="49" y="1247"/>
                  </a:lnTo>
                  <a:lnTo>
                    <a:pt x="56" y="1257"/>
                  </a:lnTo>
                  <a:lnTo>
                    <a:pt x="62" y="1266"/>
                  </a:lnTo>
                  <a:lnTo>
                    <a:pt x="64" y="1272"/>
                  </a:lnTo>
                  <a:lnTo>
                    <a:pt x="64" y="1275"/>
                  </a:lnTo>
                  <a:lnTo>
                    <a:pt x="62" y="1276"/>
                  </a:lnTo>
                  <a:lnTo>
                    <a:pt x="57" y="1275"/>
                  </a:lnTo>
                  <a:lnTo>
                    <a:pt x="52" y="1272"/>
                  </a:lnTo>
                  <a:lnTo>
                    <a:pt x="44" y="1267"/>
                  </a:lnTo>
                  <a:lnTo>
                    <a:pt x="25" y="1250"/>
                  </a:lnTo>
                  <a:lnTo>
                    <a:pt x="0" y="1228"/>
                  </a:lnTo>
                  <a:close/>
                  <a:moveTo>
                    <a:pt x="0" y="1145"/>
                  </a:moveTo>
                  <a:lnTo>
                    <a:pt x="0" y="1105"/>
                  </a:lnTo>
                  <a:lnTo>
                    <a:pt x="29" y="1137"/>
                  </a:lnTo>
                  <a:lnTo>
                    <a:pt x="51" y="1164"/>
                  </a:lnTo>
                  <a:lnTo>
                    <a:pt x="58" y="1175"/>
                  </a:lnTo>
                  <a:lnTo>
                    <a:pt x="65" y="1184"/>
                  </a:lnTo>
                  <a:lnTo>
                    <a:pt x="67" y="1190"/>
                  </a:lnTo>
                  <a:lnTo>
                    <a:pt x="67" y="1194"/>
                  </a:lnTo>
                  <a:lnTo>
                    <a:pt x="65" y="1195"/>
                  </a:lnTo>
                  <a:lnTo>
                    <a:pt x="61" y="1193"/>
                  </a:lnTo>
                  <a:lnTo>
                    <a:pt x="54" y="1190"/>
                  </a:lnTo>
                  <a:lnTo>
                    <a:pt x="47" y="1185"/>
                  </a:lnTo>
                  <a:lnTo>
                    <a:pt x="25" y="1167"/>
                  </a:lnTo>
                  <a:lnTo>
                    <a:pt x="0" y="1145"/>
                  </a:lnTo>
                  <a:close/>
                  <a:moveTo>
                    <a:pt x="0" y="1056"/>
                  </a:moveTo>
                  <a:lnTo>
                    <a:pt x="0" y="1015"/>
                  </a:lnTo>
                  <a:lnTo>
                    <a:pt x="4" y="1018"/>
                  </a:lnTo>
                  <a:lnTo>
                    <a:pt x="21" y="1037"/>
                  </a:lnTo>
                  <a:lnTo>
                    <a:pt x="37" y="1054"/>
                  </a:lnTo>
                  <a:lnTo>
                    <a:pt x="50" y="1070"/>
                  </a:lnTo>
                  <a:lnTo>
                    <a:pt x="62" y="1085"/>
                  </a:lnTo>
                  <a:lnTo>
                    <a:pt x="71" y="1097"/>
                  </a:lnTo>
                  <a:lnTo>
                    <a:pt x="78" y="1108"/>
                  </a:lnTo>
                  <a:lnTo>
                    <a:pt x="80" y="1112"/>
                  </a:lnTo>
                  <a:lnTo>
                    <a:pt x="81" y="1116"/>
                  </a:lnTo>
                  <a:lnTo>
                    <a:pt x="82" y="1118"/>
                  </a:lnTo>
                  <a:lnTo>
                    <a:pt x="81" y="1120"/>
                  </a:lnTo>
                  <a:lnTo>
                    <a:pt x="80" y="1120"/>
                  </a:lnTo>
                  <a:lnTo>
                    <a:pt x="79" y="1120"/>
                  </a:lnTo>
                  <a:lnTo>
                    <a:pt x="76" y="1120"/>
                  </a:lnTo>
                  <a:lnTo>
                    <a:pt x="74" y="1118"/>
                  </a:lnTo>
                  <a:lnTo>
                    <a:pt x="65" y="1113"/>
                  </a:lnTo>
                  <a:lnTo>
                    <a:pt x="55" y="1106"/>
                  </a:lnTo>
                  <a:lnTo>
                    <a:pt x="30" y="1084"/>
                  </a:lnTo>
                  <a:lnTo>
                    <a:pt x="0" y="1056"/>
                  </a:lnTo>
                  <a:close/>
                  <a:moveTo>
                    <a:pt x="0" y="961"/>
                  </a:moveTo>
                  <a:lnTo>
                    <a:pt x="0" y="922"/>
                  </a:lnTo>
                  <a:lnTo>
                    <a:pt x="16" y="938"/>
                  </a:lnTo>
                  <a:lnTo>
                    <a:pt x="32" y="955"/>
                  </a:lnTo>
                  <a:lnTo>
                    <a:pt x="49" y="972"/>
                  </a:lnTo>
                  <a:lnTo>
                    <a:pt x="64" y="988"/>
                  </a:lnTo>
                  <a:lnTo>
                    <a:pt x="77" y="1004"/>
                  </a:lnTo>
                  <a:lnTo>
                    <a:pt x="89" y="1018"/>
                  </a:lnTo>
                  <a:lnTo>
                    <a:pt x="97" y="1030"/>
                  </a:lnTo>
                  <a:lnTo>
                    <a:pt x="103" y="1040"/>
                  </a:lnTo>
                  <a:lnTo>
                    <a:pt x="105" y="1044"/>
                  </a:lnTo>
                  <a:lnTo>
                    <a:pt x="106" y="1048"/>
                  </a:lnTo>
                  <a:lnTo>
                    <a:pt x="107" y="1050"/>
                  </a:lnTo>
                  <a:lnTo>
                    <a:pt x="107" y="1052"/>
                  </a:lnTo>
                  <a:lnTo>
                    <a:pt x="105" y="1053"/>
                  </a:lnTo>
                  <a:lnTo>
                    <a:pt x="104" y="1053"/>
                  </a:lnTo>
                  <a:lnTo>
                    <a:pt x="101" y="1052"/>
                  </a:lnTo>
                  <a:lnTo>
                    <a:pt x="97" y="1050"/>
                  </a:lnTo>
                  <a:lnTo>
                    <a:pt x="89" y="1044"/>
                  </a:lnTo>
                  <a:lnTo>
                    <a:pt x="77" y="1036"/>
                  </a:lnTo>
                  <a:lnTo>
                    <a:pt x="64" y="1025"/>
                  </a:lnTo>
                  <a:lnTo>
                    <a:pt x="50" y="1012"/>
                  </a:lnTo>
                  <a:lnTo>
                    <a:pt x="34" y="997"/>
                  </a:lnTo>
                  <a:lnTo>
                    <a:pt x="17" y="980"/>
                  </a:lnTo>
                  <a:lnTo>
                    <a:pt x="9" y="970"/>
                  </a:lnTo>
                  <a:lnTo>
                    <a:pt x="0" y="961"/>
                  </a:lnTo>
                  <a:close/>
                  <a:moveTo>
                    <a:pt x="0" y="856"/>
                  </a:moveTo>
                  <a:lnTo>
                    <a:pt x="0" y="832"/>
                  </a:lnTo>
                  <a:lnTo>
                    <a:pt x="14" y="841"/>
                  </a:lnTo>
                  <a:lnTo>
                    <a:pt x="31" y="857"/>
                  </a:lnTo>
                  <a:lnTo>
                    <a:pt x="51" y="875"/>
                  </a:lnTo>
                  <a:lnTo>
                    <a:pt x="72" y="897"/>
                  </a:lnTo>
                  <a:lnTo>
                    <a:pt x="88" y="913"/>
                  </a:lnTo>
                  <a:lnTo>
                    <a:pt x="103" y="929"/>
                  </a:lnTo>
                  <a:lnTo>
                    <a:pt x="115" y="944"/>
                  </a:lnTo>
                  <a:lnTo>
                    <a:pt x="125" y="958"/>
                  </a:lnTo>
                  <a:lnTo>
                    <a:pt x="134" y="970"/>
                  </a:lnTo>
                  <a:lnTo>
                    <a:pt x="139" y="979"/>
                  </a:lnTo>
                  <a:lnTo>
                    <a:pt x="142" y="983"/>
                  </a:lnTo>
                  <a:lnTo>
                    <a:pt x="143" y="986"/>
                  </a:lnTo>
                  <a:lnTo>
                    <a:pt x="144" y="988"/>
                  </a:lnTo>
                  <a:lnTo>
                    <a:pt x="143" y="990"/>
                  </a:lnTo>
                  <a:lnTo>
                    <a:pt x="142" y="991"/>
                  </a:lnTo>
                  <a:lnTo>
                    <a:pt x="139" y="991"/>
                  </a:lnTo>
                  <a:lnTo>
                    <a:pt x="137" y="990"/>
                  </a:lnTo>
                  <a:lnTo>
                    <a:pt x="134" y="988"/>
                  </a:lnTo>
                  <a:lnTo>
                    <a:pt x="125" y="983"/>
                  </a:lnTo>
                  <a:lnTo>
                    <a:pt x="115" y="975"/>
                  </a:lnTo>
                  <a:lnTo>
                    <a:pt x="102" y="965"/>
                  </a:lnTo>
                  <a:lnTo>
                    <a:pt x="88" y="953"/>
                  </a:lnTo>
                  <a:lnTo>
                    <a:pt x="72" y="938"/>
                  </a:lnTo>
                  <a:lnTo>
                    <a:pt x="57" y="921"/>
                  </a:lnTo>
                  <a:lnTo>
                    <a:pt x="40" y="903"/>
                  </a:lnTo>
                  <a:lnTo>
                    <a:pt x="25" y="886"/>
                  </a:lnTo>
                  <a:lnTo>
                    <a:pt x="11" y="870"/>
                  </a:lnTo>
                  <a:lnTo>
                    <a:pt x="0" y="856"/>
                  </a:lnTo>
                  <a:close/>
                  <a:moveTo>
                    <a:pt x="0" y="645"/>
                  </a:moveTo>
                  <a:lnTo>
                    <a:pt x="0" y="606"/>
                  </a:lnTo>
                  <a:lnTo>
                    <a:pt x="25" y="634"/>
                  </a:lnTo>
                  <a:lnTo>
                    <a:pt x="44" y="659"/>
                  </a:lnTo>
                  <a:lnTo>
                    <a:pt x="52" y="669"/>
                  </a:lnTo>
                  <a:lnTo>
                    <a:pt x="56" y="677"/>
                  </a:lnTo>
                  <a:lnTo>
                    <a:pt x="58" y="684"/>
                  </a:lnTo>
                  <a:lnTo>
                    <a:pt x="58" y="687"/>
                  </a:lnTo>
                  <a:lnTo>
                    <a:pt x="56" y="688"/>
                  </a:lnTo>
                  <a:lnTo>
                    <a:pt x="52" y="687"/>
                  </a:lnTo>
                  <a:lnTo>
                    <a:pt x="47" y="685"/>
                  </a:lnTo>
                  <a:lnTo>
                    <a:pt x="39" y="680"/>
                  </a:lnTo>
                  <a:lnTo>
                    <a:pt x="22" y="666"/>
                  </a:lnTo>
                  <a:lnTo>
                    <a:pt x="0" y="645"/>
                  </a:lnTo>
                  <a:close/>
                  <a:moveTo>
                    <a:pt x="0" y="404"/>
                  </a:moveTo>
                  <a:lnTo>
                    <a:pt x="0" y="367"/>
                  </a:lnTo>
                  <a:lnTo>
                    <a:pt x="3" y="370"/>
                  </a:lnTo>
                  <a:lnTo>
                    <a:pt x="25" y="396"/>
                  </a:lnTo>
                  <a:lnTo>
                    <a:pt x="42" y="417"/>
                  </a:lnTo>
                  <a:lnTo>
                    <a:pt x="49" y="427"/>
                  </a:lnTo>
                  <a:lnTo>
                    <a:pt x="53" y="435"/>
                  </a:lnTo>
                  <a:lnTo>
                    <a:pt x="55" y="441"/>
                  </a:lnTo>
                  <a:lnTo>
                    <a:pt x="55" y="444"/>
                  </a:lnTo>
                  <a:lnTo>
                    <a:pt x="53" y="445"/>
                  </a:lnTo>
                  <a:lnTo>
                    <a:pt x="49" y="444"/>
                  </a:lnTo>
                  <a:lnTo>
                    <a:pt x="43" y="441"/>
                  </a:lnTo>
                  <a:lnTo>
                    <a:pt x="37" y="437"/>
                  </a:lnTo>
                  <a:lnTo>
                    <a:pt x="20" y="423"/>
                  </a:lnTo>
                  <a:lnTo>
                    <a:pt x="0" y="404"/>
                  </a:lnTo>
                  <a:close/>
                  <a:moveTo>
                    <a:pt x="0" y="263"/>
                  </a:moveTo>
                  <a:lnTo>
                    <a:pt x="0" y="245"/>
                  </a:lnTo>
                  <a:lnTo>
                    <a:pt x="4" y="251"/>
                  </a:lnTo>
                  <a:lnTo>
                    <a:pt x="7" y="257"/>
                  </a:lnTo>
                  <a:lnTo>
                    <a:pt x="8" y="261"/>
                  </a:lnTo>
                  <a:lnTo>
                    <a:pt x="8" y="263"/>
                  </a:lnTo>
                  <a:lnTo>
                    <a:pt x="7" y="264"/>
                  </a:lnTo>
                  <a:lnTo>
                    <a:pt x="6" y="264"/>
                  </a:lnTo>
                  <a:lnTo>
                    <a:pt x="3" y="264"/>
                  </a:lnTo>
                  <a:lnTo>
                    <a:pt x="0" y="263"/>
                  </a:lnTo>
                  <a:close/>
                  <a:moveTo>
                    <a:pt x="678" y="675"/>
                  </a:moveTo>
                  <a:lnTo>
                    <a:pt x="678" y="698"/>
                  </a:lnTo>
                  <a:lnTo>
                    <a:pt x="667" y="691"/>
                  </a:lnTo>
                  <a:lnTo>
                    <a:pt x="653" y="681"/>
                  </a:lnTo>
                  <a:lnTo>
                    <a:pt x="638" y="667"/>
                  </a:lnTo>
                  <a:lnTo>
                    <a:pt x="621" y="650"/>
                  </a:lnTo>
                  <a:lnTo>
                    <a:pt x="609" y="638"/>
                  </a:lnTo>
                  <a:lnTo>
                    <a:pt x="598" y="626"/>
                  </a:lnTo>
                  <a:lnTo>
                    <a:pt x="590" y="614"/>
                  </a:lnTo>
                  <a:lnTo>
                    <a:pt x="581" y="604"/>
                  </a:lnTo>
                  <a:lnTo>
                    <a:pt x="575" y="594"/>
                  </a:lnTo>
                  <a:lnTo>
                    <a:pt x="571" y="587"/>
                  </a:lnTo>
                  <a:lnTo>
                    <a:pt x="569" y="580"/>
                  </a:lnTo>
                  <a:lnTo>
                    <a:pt x="569" y="577"/>
                  </a:lnTo>
                  <a:lnTo>
                    <a:pt x="570" y="576"/>
                  </a:lnTo>
                  <a:lnTo>
                    <a:pt x="572" y="576"/>
                  </a:lnTo>
                  <a:lnTo>
                    <a:pt x="574" y="576"/>
                  </a:lnTo>
                  <a:lnTo>
                    <a:pt x="577" y="577"/>
                  </a:lnTo>
                  <a:lnTo>
                    <a:pt x="584" y="580"/>
                  </a:lnTo>
                  <a:lnTo>
                    <a:pt x="593" y="586"/>
                  </a:lnTo>
                  <a:lnTo>
                    <a:pt x="602" y="593"/>
                  </a:lnTo>
                  <a:lnTo>
                    <a:pt x="613" y="603"/>
                  </a:lnTo>
                  <a:lnTo>
                    <a:pt x="624" y="614"/>
                  </a:lnTo>
                  <a:lnTo>
                    <a:pt x="636" y="626"/>
                  </a:lnTo>
                  <a:lnTo>
                    <a:pt x="649" y="639"/>
                  </a:lnTo>
                  <a:lnTo>
                    <a:pt x="661" y="652"/>
                  </a:lnTo>
                  <a:lnTo>
                    <a:pt x="670" y="664"/>
                  </a:lnTo>
                  <a:lnTo>
                    <a:pt x="678" y="675"/>
                  </a:lnTo>
                  <a:close/>
                  <a:moveTo>
                    <a:pt x="678" y="808"/>
                  </a:moveTo>
                  <a:lnTo>
                    <a:pt x="678" y="850"/>
                  </a:lnTo>
                  <a:lnTo>
                    <a:pt x="676" y="848"/>
                  </a:lnTo>
                  <a:lnTo>
                    <a:pt x="663" y="835"/>
                  </a:lnTo>
                  <a:lnTo>
                    <a:pt x="651" y="821"/>
                  </a:lnTo>
                  <a:lnTo>
                    <a:pt x="641" y="809"/>
                  </a:lnTo>
                  <a:lnTo>
                    <a:pt x="633" y="797"/>
                  </a:lnTo>
                  <a:lnTo>
                    <a:pt x="625" y="788"/>
                  </a:lnTo>
                  <a:lnTo>
                    <a:pt x="621" y="779"/>
                  </a:lnTo>
                  <a:lnTo>
                    <a:pt x="619" y="772"/>
                  </a:lnTo>
                  <a:lnTo>
                    <a:pt x="619" y="769"/>
                  </a:lnTo>
                  <a:lnTo>
                    <a:pt x="622" y="768"/>
                  </a:lnTo>
                  <a:lnTo>
                    <a:pt x="625" y="768"/>
                  </a:lnTo>
                  <a:lnTo>
                    <a:pt x="632" y="771"/>
                  </a:lnTo>
                  <a:lnTo>
                    <a:pt x="639" y="776"/>
                  </a:lnTo>
                  <a:lnTo>
                    <a:pt x="656" y="790"/>
                  </a:lnTo>
                  <a:lnTo>
                    <a:pt x="678" y="808"/>
                  </a:lnTo>
                  <a:close/>
                  <a:moveTo>
                    <a:pt x="678" y="1068"/>
                  </a:moveTo>
                  <a:lnTo>
                    <a:pt x="678" y="1111"/>
                  </a:lnTo>
                  <a:lnTo>
                    <a:pt x="665" y="1097"/>
                  </a:lnTo>
                  <a:lnTo>
                    <a:pt x="654" y="1084"/>
                  </a:lnTo>
                  <a:lnTo>
                    <a:pt x="643" y="1071"/>
                  </a:lnTo>
                  <a:lnTo>
                    <a:pt x="635" y="1061"/>
                  </a:lnTo>
                  <a:lnTo>
                    <a:pt x="628" y="1051"/>
                  </a:lnTo>
                  <a:lnTo>
                    <a:pt x="624" y="1042"/>
                  </a:lnTo>
                  <a:lnTo>
                    <a:pt x="622" y="1037"/>
                  </a:lnTo>
                  <a:lnTo>
                    <a:pt x="623" y="1033"/>
                  </a:lnTo>
                  <a:lnTo>
                    <a:pt x="625" y="1031"/>
                  </a:lnTo>
                  <a:lnTo>
                    <a:pt x="628" y="1031"/>
                  </a:lnTo>
                  <a:lnTo>
                    <a:pt x="634" y="1034"/>
                  </a:lnTo>
                  <a:lnTo>
                    <a:pt x="640" y="1038"/>
                  </a:lnTo>
                  <a:lnTo>
                    <a:pt x="658" y="1051"/>
                  </a:lnTo>
                  <a:lnTo>
                    <a:pt x="678" y="1068"/>
                  </a:lnTo>
                  <a:close/>
                  <a:moveTo>
                    <a:pt x="678" y="1189"/>
                  </a:moveTo>
                  <a:lnTo>
                    <a:pt x="678" y="1225"/>
                  </a:lnTo>
                  <a:lnTo>
                    <a:pt x="666" y="1215"/>
                  </a:lnTo>
                  <a:lnTo>
                    <a:pt x="652" y="1203"/>
                  </a:lnTo>
                  <a:lnTo>
                    <a:pt x="638" y="1190"/>
                  </a:lnTo>
                  <a:lnTo>
                    <a:pt x="623" y="1175"/>
                  </a:lnTo>
                  <a:lnTo>
                    <a:pt x="608" y="1160"/>
                  </a:lnTo>
                  <a:lnTo>
                    <a:pt x="594" y="1144"/>
                  </a:lnTo>
                  <a:lnTo>
                    <a:pt x="581" y="1130"/>
                  </a:lnTo>
                  <a:lnTo>
                    <a:pt x="571" y="1116"/>
                  </a:lnTo>
                  <a:lnTo>
                    <a:pt x="563" y="1105"/>
                  </a:lnTo>
                  <a:lnTo>
                    <a:pt x="557" y="1095"/>
                  </a:lnTo>
                  <a:lnTo>
                    <a:pt x="555" y="1091"/>
                  </a:lnTo>
                  <a:lnTo>
                    <a:pt x="554" y="1088"/>
                  </a:lnTo>
                  <a:lnTo>
                    <a:pt x="554" y="1085"/>
                  </a:lnTo>
                  <a:lnTo>
                    <a:pt x="554" y="1083"/>
                  </a:lnTo>
                  <a:lnTo>
                    <a:pt x="555" y="1082"/>
                  </a:lnTo>
                  <a:lnTo>
                    <a:pt x="557" y="1082"/>
                  </a:lnTo>
                  <a:lnTo>
                    <a:pt x="560" y="1082"/>
                  </a:lnTo>
                  <a:lnTo>
                    <a:pt x="564" y="1084"/>
                  </a:lnTo>
                  <a:lnTo>
                    <a:pt x="572" y="1089"/>
                  </a:lnTo>
                  <a:lnTo>
                    <a:pt x="583" y="1096"/>
                  </a:lnTo>
                  <a:lnTo>
                    <a:pt x="595" y="1106"/>
                  </a:lnTo>
                  <a:lnTo>
                    <a:pt x="610" y="1119"/>
                  </a:lnTo>
                  <a:lnTo>
                    <a:pt x="625" y="1133"/>
                  </a:lnTo>
                  <a:lnTo>
                    <a:pt x="640" y="1148"/>
                  </a:lnTo>
                  <a:lnTo>
                    <a:pt x="651" y="1159"/>
                  </a:lnTo>
                  <a:lnTo>
                    <a:pt x="661" y="1168"/>
                  </a:lnTo>
                  <a:lnTo>
                    <a:pt x="669" y="1179"/>
                  </a:lnTo>
                  <a:lnTo>
                    <a:pt x="678" y="1189"/>
                  </a:lnTo>
                  <a:close/>
                  <a:moveTo>
                    <a:pt x="678" y="1423"/>
                  </a:moveTo>
                  <a:lnTo>
                    <a:pt x="678" y="1438"/>
                  </a:lnTo>
                  <a:lnTo>
                    <a:pt x="676" y="1434"/>
                  </a:lnTo>
                  <a:lnTo>
                    <a:pt x="674" y="1430"/>
                  </a:lnTo>
                  <a:lnTo>
                    <a:pt x="673" y="1426"/>
                  </a:lnTo>
                  <a:lnTo>
                    <a:pt x="674" y="1424"/>
                  </a:lnTo>
                  <a:lnTo>
                    <a:pt x="675" y="1423"/>
                  </a:lnTo>
                  <a:lnTo>
                    <a:pt x="678" y="1423"/>
                  </a:lnTo>
                  <a:close/>
                  <a:moveTo>
                    <a:pt x="678" y="1515"/>
                  </a:moveTo>
                  <a:lnTo>
                    <a:pt x="678" y="1549"/>
                  </a:lnTo>
                  <a:lnTo>
                    <a:pt x="664" y="1531"/>
                  </a:lnTo>
                  <a:lnTo>
                    <a:pt x="653" y="1517"/>
                  </a:lnTo>
                  <a:lnTo>
                    <a:pt x="650" y="1511"/>
                  </a:lnTo>
                  <a:lnTo>
                    <a:pt x="648" y="1506"/>
                  </a:lnTo>
                  <a:lnTo>
                    <a:pt x="647" y="1502"/>
                  </a:lnTo>
                  <a:lnTo>
                    <a:pt x="647" y="1500"/>
                  </a:lnTo>
                  <a:lnTo>
                    <a:pt x="648" y="1499"/>
                  </a:lnTo>
                  <a:lnTo>
                    <a:pt x="650" y="1499"/>
                  </a:lnTo>
                  <a:lnTo>
                    <a:pt x="653" y="1500"/>
                  </a:lnTo>
                  <a:lnTo>
                    <a:pt x="656" y="1501"/>
                  </a:lnTo>
                  <a:lnTo>
                    <a:pt x="666" y="1506"/>
                  </a:lnTo>
                  <a:lnTo>
                    <a:pt x="678" y="1515"/>
                  </a:lnTo>
                  <a:close/>
                  <a:moveTo>
                    <a:pt x="678" y="1608"/>
                  </a:moveTo>
                  <a:lnTo>
                    <a:pt x="678" y="1648"/>
                  </a:lnTo>
                  <a:lnTo>
                    <a:pt x="658" y="1624"/>
                  </a:lnTo>
                  <a:lnTo>
                    <a:pt x="642" y="1604"/>
                  </a:lnTo>
                  <a:lnTo>
                    <a:pt x="637" y="1596"/>
                  </a:lnTo>
                  <a:lnTo>
                    <a:pt x="634" y="1589"/>
                  </a:lnTo>
                  <a:lnTo>
                    <a:pt x="633" y="1585"/>
                  </a:lnTo>
                  <a:lnTo>
                    <a:pt x="633" y="1582"/>
                  </a:lnTo>
                  <a:lnTo>
                    <a:pt x="634" y="1581"/>
                  </a:lnTo>
                  <a:lnTo>
                    <a:pt x="637" y="1581"/>
                  </a:lnTo>
                  <a:lnTo>
                    <a:pt x="641" y="1583"/>
                  </a:lnTo>
                  <a:lnTo>
                    <a:pt x="647" y="1586"/>
                  </a:lnTo>
                  <a:lnTo>
                    <a:pt x="661" y="1595"/>
                  </a:lnTo>
                  <a:lnTo>
                    <a:pt x="678" y="1608"/>
                  </a:lnTo>
                  <a:close/>
                  <a:moveTo>
                    <a:pt x="678" y="1699"/>
                  </a:moveTo>
                  <a:lnTo>
                    <a:pt x="678" y="1738"/>
                  </a:lnTo>
                  <a:lnTo>
                    <a:pt x="656" y="1715"/>
                  </a:lnTo>
                  <a:lnTo>
                    <a:pt x="641" y="1694"/>
                  </a:lnTo>
                  <a:lnTo>
                    <a:pt x="635" y="1685"/>
                  </a:lnTo>
                  <a:lnTo>
                    <a:pt x="632" y="1679"/>
                  </a:lnTo>
                  <a:lnTo>
                    <a:pt x="629" y="1675"/>
                  </a:lnTo>
                  <a:lnTo>
                    <a:pt x="631" y="1671"/>
                  </a:lnTo>
                  <a:lnTo>
                    <a:pt x="632" y="1670"/>
                  </a:lnTo>
                  <a:lnTo>
                    <a:pt x="635" y="1670"/>
                  </a:lnTo>
                  <a:lnTo>
                    <a:pt x="639" y="1672"/>
                  </a:lnTo>
                  <a:lnTo>
                    <a:pt x="646" y="1676"/>
                  </a:lnTo>
                  <a:lnTo>
                    <a:pt x="660" y="1685"/>
                  </a:lnTo>
                  <a:lnTo>
                    <a:pt x="678" y="1699"/>
                  </a:lnTo>
                  <a:close/>
                  <a:moveTo>
                    <a:pt x="678" y="1788"/>
                  </a:moveTo>
                  <a:lnTo>
                    <a:pt x="678" y="1824"/>
                  </a:lnTo>
                  <a:lnTo>
                    <a:pt x="661" y="1803"/>
                  </a:lnTo>
                  <a:lnTo>
                    <a:pt x="648" y="1787"/>
                  </a:lnTo>
                  <a:lnTo>
                    <a:pt x="643" y="1779"/>
                  </a:lnTo>
                  <a:lnTo>
                    <a:pt x="640" y="1774"/>
                  </a:lnTo>
                  <a:lnTo>
                    <a:pt x="639" y="1771"/>
                  </a:lnTo>
                  <a:lnTo>
                    <a:pt x="639" y="1767"/>
                  </a:lnTo>
                  <a:lnTo>
                    <a:pt x="641" y="1766"/>
                  </a:lnTo>
                  <a:lnTo>
                    <a:pt x="643" y="1766"/>
                  </a:lnTo>
                  <a:lnTo>
                    <a:pt x="648" y="1767"/>
                  </a:lnTo>
                  <a:lnTo>
                    <a:pt x="652" y="1771"/>
                  </a:lnTo>
                  <a:lnTo>
                    <a:pt x="663" y="1777"/>
                  </a:lnTo>
                  <a:lnTo>
                    <a:pt x="678" y="1788"/>
                  </a:lnTo>
                  <a:close/>
                  <a:moveTo>
                    <a:pt x="678" y="1876"/>
                  </a:moveTo>
                  <a:lnTo>
                    <a:pt x="678" y="1900"/>
                  </a:lnTo>
                  <a:lnTo>
                    <a:pt x="670" y="1889"/>
                  </a:lnTo>
                  <a:lnTo>
                    <a:pt x="665" y="1882"/>
                  </a:lnTo>
                  <a:lnTo>
                    <a:pt x="662" y="1875"/>
                  </a:lnTo>
                  <a:lnTo>
                    <a:pt x="663" y="1872"/>
                  </a:lnTo>
                  <a:lnTo>
                    <a:pt x="664" y="1871"/>
                  </a:lnTo>
                  <a:lnTo>
                    <a:pt x="667" y="1871"/>
                  </a:lnTo>
                  <a:lnTo>
                    <a:pt x="673" y="1873"/>
                  </a:lnTo>
                  <a:lnTo>
                    <a:pt x="678" y="1876"/>
                  </a:lnTo>
                  <a:close/>
                  <a:moveTo>
                    <a:pt x="678" y="2090"/>
                  </a:moveTo>
                  <a:lnTo>
                    <a:pt x="678" y="2126"/>
                  </a:lnTo>
                  <a:lnTo>
                    <a:pt x="662" y="2112"/>
                  </a:lnTo>
                  <a:lnTo>
                    <a:pt x="643" y="2096"/>
                  </a:lnTo>
                  <a:lnTo>
                    <a:pt x="624" y="2078"/>
                  </a:lnTo>
                  <a:lnTo>
                    <a:pt x="604" y="2059"/>
                  </a:lnTo>
                  <a:lnTo>
                    <a:pt x="580" y="2035"/>
                  </a:lnTo>
                  <a:lnTo>
                    <a:pt x="557" y="2012"/>
                  </a:lnTo>
                  <a:lnTo>
                    <a:pt x="538" y="1992"/>
                  </a:lnTo>
                  <a:lnTo>
                    <a:pt x="522" y="1972"/>
                  </a:lnTo>
                  <a:lnTo>
                    <a:pt x="509" y="1956"/>
                  </a:lnTo>
                  <a:lnTo>
                    <a:pt x="499" y="1943"/>
                  </a:lnTo>
                  <a:lnTo>
                    <a:pt x="496" y="1939"/>
                  </a:lnTo>
                  <a:lnTo>
                    <a:pt x="493" y="1935"/>
                  </a:lnTo>
                  <a:lnTo>
                    <a:pt x="492" y="1931"/>
                  </a:lnTo>
                  <a:lnTo>
                    <a:pt x="492" y="1929"/>
                  </a:lnTo>
                  <a:lnTo>
                    <a:pt x="495" y="1928"/>
                  </a:lnTo>
                  <a:lnTo>
                    <a:pt x="497" y="1929"/>
                  </a:lnTo>
                  <a:lnTo>
                    <a:pt x="500" y="1930"/>
                  </a:lnTo>
                  <a:lnTo>
                    <a:pt x="505" y="1934"/>
                  </a:lnTo>
                  <a:lnTo>
                    <a:pt x="517" y="1941"/>
                  </a:lnTo>
                  <a:lnTo>
                    <a:pt x="533" y="1954"/>
                  </a:lnTo>
                  <a:lnTo>
                    <a:pt x="552" y="1969"/>
                  </a:lnTo>
                  <a:lnTo>
                    <a:pt x="573" y="1988"/>
                  </a:lnTo>
                  <a:lnTo>
                    <a:pt x="596" y="2008"/>
                  </a:lnTo>
                  <a:lnTo>
                    <a:pt x="620" y="2031"/>
                  </a:lnTo>
                  <a:lnTo>
                    <a:pt x="636" y="2047"/>
                  </a:lnTo>
                  <a:lnTo>
                    <a:pt x="651" y="2062"/>
                  </a:lnTo>
                  <a:lnTo>
                    <a:pt x="665" y="2076"/>
                  </a:lnTo>
                  <a:lnTo>
                    <a:pt x="678" y="2090"/>
                  </a:lnTo>
                  <a:close/>
                  <a:moveTo>
                    <a:pt x="678" y="2154"/>
                  </a:moveTo>
                  <a:lnTo>
                    <a:pt x="678" y="2197"/>
                  </a:lnTo>
                  <a:lnTo>
                    <a:pt x="670" y="2190"/>
                  </a:lnTo>
                  <a:lnTo>
                    <a:pt x="646" y="2166"/>
                  </a:lnTo>
                  <a:lnTo>
                    <a:pt x="623" y="2143"/>
                  </a:lnTo>
                  <a:lnTo>
                    <a:pt x="602" y="2121"/>
                  </a:lnTo>
                  <a:lnTo>
                    <a:pt x="585" y="2101"/>
                  </a:lnTo>
                  <a:lnTo>
                    <a:pt x="571" y="2085"/>
                  </a:lnTo>
                  <a:lnTo>
                    <a:pt x="561" y="2072"/>
                  </a:lnTo>
                  <a:lnTo>
                    <a:pt x="557" y="2066"/>
                  </a:lnTo>
                  <a:lnTo>
                    <a:pt x="555" y="2062"/>
                  </a:lnTo>
                  <a:lnTo>
                    <a:pt x="554" y="2059"/>
                  </a:lnTo>
                  <a:lnTo>
                    <a:pt x="554" y="2057"/>
                  </a:lnTo>
                  <a:lnTo>
                    <a:pt x="556" y="2056"/>
                  </a:lnTo>
                  <a:lnTo>
                    <a:pt x="558" y="2056"/>
                  </a:lnTo>
                  <a:lnTo>
                    <a:pt x="561" y="2058"/>
                  </a:lnTo>
                  <a:lnTo>
                    <a:pt x="567" y="2060"/>
                  </a:lnTo>
                  <a:lnTo>
                    <a:pt x="579" y="2067"/>
                  </a:lnTo>
                  <a:lnTo>
                    <a:pt x="594" y="2079"/>
                  </a:lnTo>
                  <a:lnTo>
                    <a:pt x="612" y="2094"/>
                  </a:lnTo>
                  <a:lnTo>
                    <a:pt x="633" y="2112"/>
                  </a:lnTo>
                  <a:lnTo>
                    <a:pt x="654" y="2132"/>
                  </a:lnTo>
                  <a:lnTo>
                    <a:pt x="678" y="2154"/>
                  </a:lnTo>
                  <a:close/>
                  <a:moveTo>
                    <a:pt x="678" y="2222"/>
                  </a:moveTo>
                  <a:lnTo>
                    <a:pt x="678" y="2256"/>
                  </a:lnTo>
                  <a:lnTo>
                    <a:pt x="658" y="2233"/>
                  </a:lnTo>
                  <a:lnTo>
                    <a:pt x="641" y="2214"/>
                  </a:lnTo>
                  <a:lnTo>
                    <a:pt x="636" y="2207"/>
                  </a:lnTo>
                  <a:lnTo>
                    <a:pt x="633" y="2200"/>
                  </a:lnTo>
                  <a:lnTo>
                    <a:pt x="631" y="2196"/>
                  </a:lnTo>
                  <a:lnTo>
                    <a:pt x="631" y="2193"/>
                  </a:lnTo>
                  <a:lnTo>
                    <a:pt x="633" y="2193"/>
                  </a:lnTo>
                  <a:lnTo>
                    <a:pt x="635" y="2193"/>
                  </a:lnTo>
                  <a:lnTo>
                    <a:pt x="639" y="2195"/>
                  </a:lnTo>
                  <a:lnTo>
                    <a:pt x="646" y="2198"/>
                  </a:lnTo>
                  <a:lnTo>
                    <a:pt x="660" y="2208"/>
                  </a:lnTo>
                  <a:lnTo>
                    <a:pt x="678" y="2222"/>
                  </a:lnTo>
                  <a:close/>
                  <a:moveTo>
                    <a:pt x="678" y="2337"/>
                  </a:moveTo>
                  <a:lnTo>
                    <a:pt x="678" y="2372"/>
                  </a:lnTo>
                  <a:lnTo>
                    <a:pt x="660" y="2356"/>
                  </a:lnTo>
                  <a:lnTo>
                    <a:pt x="640" y="2338"/>
                  </a:lnTo>
                  <a:lnTo>
                    <a:pt x="619" y="2319"/>
                  </a:lnTo>
                  <a:lnTo>
                    <a:pt x="597" y="2298"/>
                  </a:lnTo>
                  <a:lnTo>
                    <a:pt x="570" y="2272"/>
                  </a:lnTo>
                  <a:lnTo>
                    <a:pt x="545" y="2248"/>
                  </a:lnTo>
                  <a:lnTo>
                    <a:pt x="524" y="2225"/>
                  </a:lnTo>
                  <a:lnTo>
                    <a:pt x="504" y="2203"/>
                  </a:lnTo>
                  <a:lnTo>
                    <a:pt x="489" y="2186"/>
                  </a:lnTo>
                  <a:lnTo>
                    <a:pt x="478" y="2172"/>
                  </a:lnTo>
                  <a:lnTo>
                    <a:pt x="475" y="2167"/>
                  </a:lnTo>
                  <a:lnTo>
                    <a:pt x="472" y="2162"/>
                  </a:lnTo>
                  <a:lnTo>
                    <a:pt x="471" y="2159"/>
                  </a:lnTo>
                  <a:lnTo>
                    <a:pt x="471" y="2157"/>
                  </a:lnTo>
                  <a:lnTo>
                    <a:pt x="473" y="2156"/>
                  </a:lnTo>
                  <a:lnTo>
                    <a:pt x="475" y="2157"/>
                  </a:lnTo>
                  <a:lnTo>
                    <a:pt x="479" y="2159"/>
                  </a:lnTo>
                  <a:lnTo>
                    <a:pt x="485" y="2162"/>
                  </a:lnTo>
                  <a:lnTo>
                    <a:pt x="498" y="2172"/>
                  </a:lnTo>
                  <a:lnTo>
                    <a:pt x="516" y="2185"/>
                  </a:lnTo>
                  <a:lnTo>
                    <a:pt x="537" y="2203"/>
                  </a:lnTo>
                  <a:lnTo>
                    <a:pt x="560" y="2224"/>
                  </a:lnTo>
                  <a:lnTo>
                    <a:pt x="586" y="2247"/>
                  </a:lnTo>
                  <a:lnTo>
                    <a:pt x="613" y="2272"/>
                  </a:lnTo>
                  <a:lnTo>
                    <a:pt x="631" y="2290"/>
                  </a:lnTo>
                  <a:lnTo>
                    <a:pt x="648" y="2306"/>
                  </a:lnTo>
                  <a:lnTo>
                    <a:pt x="663" y="2322"/>
                  </a:lnTo>
                  <a:lnTo>
                    <a:pt x="678" y="2337"/>
                  </a:lnTo>
                  <a:close/>
                  <a:moveTo>
                    <a:pt x="678" y="2389"/>
                  </a:moveTo>
                  <a:lnTo>
                    <a:pt x="678" y="2429"/>
                  </a:lnTo>
                  <a:lnTo>
                    <a:pt x="635" y="2386"/>
                  </a:lnTo>
                  <a:lnTo>
                    <a:pt x="601" y="2349"/>
                  </a:lnTo>
                  <a:lnTo>
                    <a:pt x="590" y="2335"/>
                  </a:lnTo>
                  <a:lnTo>
                    <a:pt x="581" y="2323"/>
                  </a:lnTo>
                  <a:lnTo>
                    <a:pt x="578" y="2319"/>
                  </a:lnTo>
                  <a:lnTo>
                    <a:pt x="575" y="2316"/>
                  </a:lnTo>
                  <a:lnTo>
                    <a:pt x="574" y="2312"/>
                  </a:lnTo>
                  <a:lnTo>
                    <a:pt x="574" y="2311"/>
                  </a:lnTo>
                  <a:lnTo>
                    <a:pt x="575" y="2310"/>
                  </a:lnTo>
                  <a:lnTo>
                    <a:pt x="578" y="2310"/>
                  </a:lnTo>
                  <a:lnTo>
                    <a:pt x="581" y="2311"/>
                  </a:lnTo>
                  <a:lnTo>
                    <a:pt x="584" y="2314"/>
                  </a:lnTo>
                  <a:lnTo>
                    <a:pt x="594" y="2320"/>
                  </a:lnTo>
                  <a:lnTo>
                    <a:pt x="607" y="2329"/>
                  </a:lnTo>
                  <a:lnTo>
                    <a:pt x="638" y="2355"/>
                  </a:lnTo>
                  <a:lnTo>
                    <a:pt x="678" y="2389"/>
                  </a:lnTo>
                  <a:close/>
                  <a:moveTo>
                    <a:pt x="678" y="2493"/>
                  </a:moveTo>
                  <a:lnTo>
                    <a:pt x="678" y="2524"/>
                  </a:lnTo>
                  <a:lnTo>
                    <a:pt x="658" y="2506"/>
                  </a:lnTo>
                  <a:lnTo>
                    <a:pt x="634" y="2485"/>
                  </a:lnTo>
                  <a:lnTo>
                    <a:pt x="609" y="2464"/>
                  </a:lnTo>
                  <a:lnTo>
                    <a:pt x="583" y="2439"/>
                  </a:lnTo>
                  <a:lnTo>
                    <a:pt x="554" y="2411"/>
                  </a:lnTo>
                  <a:lnTo>
                    <a:pt x="528" y="2385"/>
                  </a:lnTo>
                  <a:lnTo>
                    <a:pt x="504" y="2360"/>
                  </a:lnTo>
                  <a:lnTo>
                    <a:pt x="484" y="2337"/>
                  </a:lnTo>
                  <a:lnTo>
                    <a:pt x="468" y="2319"/>
                  </a:lnTo>
                  <a:lnTo>
                    <a:pt x="455" y="2304"/>
                  </a:lnTo>
                  <a:lnTo>
                    <a:pt x="451" y="2298"/>
                  </a:lnTo>
                  <a:lnTo>
                    <a:pt x="448" y="2294"/>
                  </a:lnTo>
                  <a:lnTo>
                    <a:pt x="447" y="2291"/>
                  </a:lnTo>
                  <a:lnTo>
                    <a:pt x="447" y="2289"/>
                  </a:lnTo>
                  <a:lnTo>
                    <a:pt x="448" y="2289"/>
                  </a:lnTo>
                  <a:lnTo>
                    <a:pt x="451" y="2289"/>
                  </a:lnTo>
                  <a:lnTo>
                    <a:pt x="456" y="2291"/>
                  </a:lnTo>
                  <a:lnTo>
                    <a:pt x="461" y="2295"/>
                  </a:lnTo>
                  <a:lnTo>
                    <a:pt x="476" y="2305"/>
                  </a:lnTo>
                  <a:lnTo>
                    <a:pt x="495" y="2320"/>
                  </a:lnTo>
                  <a:lnTo>
                    <a:pt x="542" y="2361"/>
                  </a:lnTo>
                  <a:lnTo>
                    <a:pt x="599" y="2414"/>
                  </a:lnTo>
                  <a:lnTo>
                    <a:pt x="621" y="2434"/>
                  </a:lnTo>
                  <a:lnTo>
                    <a:pt x="641" y="2455"/>
                  </a:lnTo>
                  <a:lnTo>
                    <a:pt x="661" y="2474"/>
                  </a:lnTo>
                  <a:lnTo>
                    <a:pt x="678" y="2493"/>
                  </a:lnTo>
                  <a:close/>
                  <a:moveTo>
                    <a:pt x="678" y="2536"/>
                  </a:moveTo>
                  <a:lnTo>
                    <a:pt x="678" y="2573"/>
                  </a:lnTo>
                  <a:lnTo>
                    <a:pt x="637" y="2532"/>
                  </a:lnTo>
                  <a:lnTo>
                    <a:pt x="606" y="2498"/>
                  </a:lnTo>
                  <a:lnTo>
                    <a:pt x="594" y="2484"/>
                  </a:lnTo>
                  <a:lnTo>
                    <a:pt x="585" y="2473"/>
                  </a:lnTo>
                  <a:lnTo>
                    <a:pt x="581" y="2466"/>
                  </a:lnTo>
                  <a:lnTo>
                    <a:pt x="580" y="2462"/>
                  </a:lnTo>
                  <a:lnTo>
                    <a:pt x="583" y="2462"/>
                  </a:lnTo>
                  <a:lnTo>
                    <a:pt x="590" y="2465"/>
                  </a:lnTo>
                  <a:lnTo>
                    <a:pt x="598" y="2471"/>
                  </a:lnTo>
                  <a:lnTo>
                    <a:pt x="610" y="2480"/>
                  </a:lnTo>
                  <a:lnTo>
                    <a:pt x="640" y="2503"/>
                  </a:lnTo>
                  <a:lnTo>
                    <a:pt x="678" y="2536"/>
                  </a:lnTo>
                  <a:close/>
                  <a:moveTo>
                    <a:pt x="678" y="2621"/>
                  </a:moveTo>
                  <a:lnTo>
                    <a:pt x="678" y="2658"/>
                  </a:lnTo>
                  <a:lnTo>
                    <a:pt x="667" y="2647"/>
                  </a:lnTo>
                  <a:lnTo>
                    <a:pt x="655" y="2637"/>
                  </a:lnTo>
                  <a:lnTo>
                    <a:pt x="643" y="2626"/>
                  </a:lnTo>
                  <a:lnTo>
                    <a:pt x="633" y="2616"/>
                  </a:lnTo>
                  <a:lnTo>
                    <a:pt x="600" y="2585"/>
                  </a:lnTo>
                  <a:lnTo>
                    <a:pt x="572" y="2557"/>
                  </a:lnTo>
                  <a:lnTo>
                    <a:pt x="546" y="2530"/>
                  </a:lnTo>
                  <a:lnTo>
                    <a:pt x="524" y="2508"/>
                  </a:lnTo>
                  <a:lnTo>
                    <a:pt x="506" y="2487"/>
                  </a:lnTo>
                  <a:lnTo>
                    <a:pt x="492" y="2472"/>
                  </a:lnTo>
                  <a:lnTo>
                    <a:pt x="488" y="2466"/>
                  </a:lnTo>
                  <a:lnTo>
                    <a:pt x="485" y="2461"/>
                  </a:lnTo>
                  <a:lnTo>
                    <a:pt x="484" y="2458"/>
                  </a:lnTo>
                  <a:lnTo>
                    <a:pt x="484" y="2456"/>
                  </a:lnTo>
                  <a:lnTo>
                    <a:pt x="485" y="2456"/>
                  </a:lnTo>
                  <a:lnTo>
                    <a:pt x="488" y="2457"/>
                  </a:lnTo>
                  <a:lnTo>
                    <a:pt x="492" y="2459"/>
                  </a:lnTo>
                  <a:lnTo>
                    <a:pt x="499" y="2464"/>
                  </a:lnTo>
                  <a:lnTo>
                    <a:pt x="514" y="2474"/>
                  </a:lnTo>
                  <a:lnTo>
                    <a:pt x="534" y="2490"/>
                  </a:lnTo>
                  <a:lnTo>
                    <a:pt x="558" y="2511"/>
                  </a:lnTo>
                  <a:lnTo>
                    <a:pt x="585" y="2536"/>
                  </a:lnTo>
                  <a:lnTo>
                    <a:pt x="615" y="2562"/>
                  </a:lnTo>
                  <a:lnTo>
                    <a:pt x="647" y="2592"/>
                  </a:lnTo>
                  <a:lnTo>
                    <a:pt x="663" y="2607"/>
                  </a:lnTo>
                  <a:lnTo>
                    <a:pt x="678" y="2621"/>
                  </a:lnTo>
                  <a:close/>
                  <a:moveTo>
                    <a:pt x="678" y="2670"/>
                  </a:moveTo>
                  <a:lnTo>
                    <a:pt x="678" y="2690"/>
                  </a:lnTo>
                  <a:lnTo>
                    <a:pt x="664" y="2675"/>
                  </a:lnTo>
                  <a:lnTo>
                    <a:pt x="654" y="2663"/>
                  </a:lnTo>
                  <a:lnTo>
                    <a:pt x="649" y="2656"/>
                  </a:lnTo>
                  <a:lnTo>
                    <a:pt x="648" y="2651"/>
                  </a:lnTo>
                  <a:lnTo>
                    <a:pt x="651" y="2651"/>
                  </a:lnTo>
                  <a:lnTo>
                    <a:pt x="656" y="2655"/>
                  </a:lnTo>
                  <a:lnTo>
                    <a:pt x="666" y="2660"/>
                  </a:lnTo>
                  <a:lnTo>
                    <a:pt x="678" y="2670"/>
                  </a:lnTo>
                  <a:close/>
                  <a:moveTo>
                    <a:pt x="678" y="2703"/>
                  </a:moveTo>
                  <a:lnTo>
                    <a:pt x="678" y="2728"/>
                  </a:lnTo>
                  <a:lnTo>
                    <a:pt x="653" y="2707"/>
                  </a:lnTo>
                  <a:lnTo>
                    <a:pt x="624" y="2682"/>
                  </a:lnTo>
                  <a:lnTo>
                    <a:pt x="592" y="2652"/>
                  </a:lnTo>
                  <a:lnTo>
                    <a:pt x="557" y="2621"/>
                  </a:lnTo>
                  <a:lnTo>
                    <a:pt x="525" y="2590"/>
                  </a:lnTo>
                  <a:lnTo>
                    <a:pt x="496" y="2561"/>
                  </a:lnTo>
                  <a:lnTo>
                    <a:pt x="469" y="2534"/>
                  </a:lnTo>
                  <a:lnTo>
                    <a:pt x="446" y="2510"/>
                  </a:lnTo>
                  <a:lnTo>
                    <a:pt x="427" y="2489"/>
                  </a:lnTo>
                  <a:lnTo>
                    <a:pt x="414" y="2473"/>
                  </a:lnTo>
                  <a:lnTo>
                    <a:pt x="408" y="2468"/>
                  </a:lnTo>
                  <a:lnTo>
                    <a:pt x="405" y="2462"/>
                  </a:lnTo>
                  <a:lnTo>
                    <a:pt x="404" y="2459"/>
                  </a:lnTo>
                  <a:lnTo>
                    <a:pt x="404" y="2457"/>
                  </a:lnTo>
                  <a:lnTo>
                    <a:pt x="405" y="2457"/>
                  </a:lnTo>
                  <a:lnTo>
                    <a:pt x="408" y="2458"/>
                  </a:lnTo>
                  <a:lnTo>
                    <a:pt x="412" y="2461"/>
                  </a:lnTo>
                  <a:lnTo>
                    <a:pt x="419" y="2465"/>
                  </a:lnTo>
                  <a:lnTo>
                    <a:pt x="435" y="2478"/>
                  </a:lnTo>
                  <a:lnTo>
                    <a:pt x="456" y="2495"/>
                  </a:lnTo>
                  <a:lnTo>
                    <a:pt x="480" y="2515"/>
                  </a:lnTo>
                  <a:lnTo>
                    <a:pt x="507" y="2540"/>
                  </a:lnTo>
                  <a:lnTo>
                    <a:pt x="539" y="2568"/>
                  </a:lnTo>
                  <a:lnTo>
                    <a:pt x="571" y="2598"/>
                  </a:lnTo>
                  <a:lnTo>
                    <a:pt x="601" y="2628"/>
                  </a:lnTo>
                  <a:lnTo>
                    <a:pt x="629" y="2655"/>
                  </a:lnTo>
                  <a:lnTo>
                    <a:pt x="655" y="2680"/>
                  </a:lnTo>
                  <a:lnTo>
                    <a:pt x="678" y="2703"/>
                  </a:lnTo>
                  <a:close/>
                  <a:moveTo>
                    <a:pt x="678" y="2737"/>
                  </a:moveTo>
                  <a:lnTo>
                    <a:pt x="678" y="2768"/>
                  </a:lnTo>
                  <a:lnTo>
                    <a:pt x="638" y="2728"/>
                  </a:lnTo>
                  <a:lnTo>
                    <a:pt x="607" y="2696"/>
                  </a:lnTo>
                  <a:lnTo>
                    <a:pt x="596" y="2683"/>
                  </a:lnTo>
                  <a:lnTo>
                    <a:pt x="588" y="2673"/>
                  </a:lnTo>
                  <a:lnTo>
                    <a:pt x="583" y="2666"/>
                  </a:lnTo>
                  <a:lnTo>
                    <a:pt x="583" y="2663"/>
                  </a:lnTo>
                  <a:lnTo>
                    <a:pt x="585" y="2663"/>
                  </a:lnTo>
                  <a:lnTo>
                    <a:pt x="591" y="2665"/>
                  </a:lnTo>
                  <a:lnTo>
                    <a:pt x="599" y="2672"/>
                  </a:lnTo>
                  <a:lnTo>
                    <a:pt x="611" y="2680"/>
                  </a:lnTo>
                  <a:lnTo>
                    <a:pt x="640" y="2704"/>
                  </a:lnTo>
                  <a:lnTo>
                    <a:pt x="678" y="2737"/>
                  </a:lnTo>
                  <a:close/>
                  <a:moveTo>
                    <a:pt x="673" y="2781"/>
                  </a:moveTo>
                  <a:lnTo>
                    <a:pt x="672" y="2781"/>
                  </a:lnTo>
                  <a:lnTo>
                    <a:pt x="668" y="2780"/>
                  </a:lnTo>
                  <a:lnTo>
                    <a:pt x="663" y="2776"/>
                  </a:lnTo>
                  <a:lnTo>
                    <a:pt x="656" y="2772"/>
                  </a:lnTo>
                  <a:lnTo>
                    <a:pt x="640" y="2760"/>
                  </a:lnTo>
                  <a:lnTo>
                    <a:pt x="619" y="2742"/>
                  </a:lnTo>
                  <a:lnTo>
                    <a:pt x="594" y="2720"/>
                  </a:lnTo>
                  <a:lnTo>
                    <a:pt x="565" y="2696"/>
                  </a:lnTo>
                  <a:lnTo>
                    <a:pt x="533" y="2666"/>
                  </a:lnTo>
                  <a:lnTo>
                    <a:pt x="500" y="2635"/>
                  </a:lnTo>
                  <a:lnTo>
                    <a:pt x="466" y="2604"/>
                  </a:lnTo>
                  <a:lnTo>
                    <a:pt x="435" y="2574"/>
                  </a:lnTo>
                  <a:lnTo>
                    <a:pt x="408" y="2546"/>
                  </a:lnTo>
                  <a:lnTo>
                    <a:pt x="384" y="2521"/>
                  </a:lnTo>
                  <a:lnTo>
                    <a:pt x="365" y="2500"/>
                  </a:lnTo>
                  <a:lnTo>
                    <a:pt x="351" y="2484"/>
                  </a:lnTo>
                  <a:lnTo>
                    <a:pt x="346" y="2478"/>
                  </a:lnTo>
                  <a:lnTo>
                    <a:pt x="342" y="2472"/>
                  </a:lnTo>
                  <a:lnTo>
                    <a:pt x="340" y="2469"/>
                  </a:lnTo>
                  <a:lnTo>
                    <a:pt x="340" y="2467"/>
                  </a:lnTo>
                  <a:lnTo>
                    <a:pt x="341" y="2467"/>
                  </a:lnTo>
                  <a:lnTo>
                    <a:pt x="344" y="2468"/>
                  </a:lnTo>
                  <a:lnTo>
                    <a:pt x="350" y="2471"/>
                  </a:lnTo>
                  <a:lnTo>
                    <a:pt x="355" y="2475"/>
                  </a:lnTo>
                  <a:lnTo>
                    <a:pt x="373" y="2488"/>
                  </a:lnTo>
                  <a:lnTo>
                    <a:pt x="393" y="2506"/>
                  </a:lnTo>
                  <a:lnTo>
                    <a:pt x="419" y="2528"/>
                  </a:lnTo>
                  <a:lnTo>
                    <a:pt x="447" y="2553"/>
                  </a:lnTo>
                  <a:lnTo>
                    <a:pt x="479" y="2582"/>
                  </a:lnTo>
                  <a:lnTo>
                    <a:pt x="513" y="2614"/>
                  </a:lnTo>
                  <a:lnTo>
                    <a:pt x="546" y="2646"/>
                  </a:lnTo>
                  <a:lnTo>
                    <a:pt x="577" y="2676"/>
                  </a:lnTo>
                  <a:lnTo>
                    <a:pt x="605" y="2703"/>
                  </a:lnTo>
                  <a:lnTo>
                    <a:pt x="628" y="2728"/>
                  </a:lnTo>
                  <a:lnTo>
                    <a:pt x="648" y="2748"/>
                  </a:lnTo>
                  <a:lnTo>
                    <a:pt x="662" y="2765"/>
                  </a:lnTo>
                  <a:lnTo>
                    <a:pt x="667" y="2770"/>
                  </a:lnTo>
                  <a:lnTo>
                    <a:pt x="670" y="2775"/>
                  </a:lnTo>
                  <a:lnTo>
                    <a:pt x="673" y="2779"/>
                  </a:lnTo>
                  <a:lnTo>
                    <a:pt x="673" y="2781"/>
                  </a:lnTo>
                  <a:close/>
                  <a:moveTo>
                    <a:pt x="328" y="2404"/>
                  </a:moveTo>
                  <a:lnTo>
                    <a:pt x="390" y="2465"/>
                  </a:lnTo>
                  <a:lnTo>
                    <a:pt x="438" y="2514"/>
                  </a:lnTo>
                  <a:lnTo>
                    <a:pt x="457" y="2535"/>
                  </a:lnTo>
                  <a:lnTo>
                    <a:pt x="471" y="2551"/>
                  </a:lnTo>
                  <a:lnTo>
                    <a:pt x="475" y="2556"/>
                  </a:lnTo>
                  <a:lnTo>
                    <a:pt x="478" y="2562"/>
                  </a:lnTo>
                  <a:lnTo>
                    <a:pt x="480" y="2565"/>
                  </a:lnTo>
                  <a:lnTo>
                    <a:pt x="480" y="2566"/>
                  </a:lnTo>
                  <a:lnTo>
                    <a:pt x="479" y="2567"/>
                  </a:lnTo>
                  <a:lnTo>
                    <a:pt x="476" y="2566"/>
                  </a:lnTo>
                  <a:lnTo>
                    <a:pt x="472" y="2563"/>
                  </a:lnTo>
                  <a:lnTo>
                    <a:pt x="465" y="2558"/>
                  </a:lnTo>
                  <a:lnTo>
                    <a:pt x="449" y="2547"/>
                  </a:lnTo>
                  <a:lnTo>
                    <a:pt x="430" y="2529"/>
                  </a:lnTo>
                  <a:lnTo>
                    <a:pt x="405" y="2509"/>
                  </a:lnTo>
                  <a:lnTo>
                    <a:pt x="378" y="2484"/>
                  </a:lnTo>
                  <a:lnTo>
                    <a:pt x="348" y="2456"/>
                  </a:lnTo>
                  <a:lnTo>
                    <a:pt x="315" y="2426"/>
                  </a:lnTo>
                  <a:lnTo>
                    <a:pt x="284" y="2394"/>
                  </a:lnTo>
                  <a:lnTo>
                    <a:pt x="254" y="2365"/>
                  </a:lnTo>
                  <a:lnTo>
                    <a:pt x="228" y="2338"/>
                  </a:lnTo>
                  <a:lnTo>
                    <a:pt x="205" y="2315"/>
                  </a:lnTo>
                  <a:lnTo>
                    <a:pt x="187" y="2294"/>
                  </a:lnTo>
                  <a:lnTo>
                    <a:pt x="174" y="2278"/>
                  </a:lnTo>
                  <a:lnTo>
                    <a:pt x="169" y="2272"/>
                  </a:lnTo>
                  <a:lnTo>
                    <a:pt x="165" y="2267"/>
                  </a:lnTo>
                  <a:lnTo>
                    <a:pt x="164" y="2264"/>
                  </a:lnTo>
                  <a:lnTo>
                    <a:pt x="163" y="2263"/>
                  </a:lnTo>
                  <a:lnTo>
                    <a:pt x="165" y="2262"/>
                  </a:lnTo>
                  <a:lnTo>
                    <a:pt x="169" y="2263"/>
                  </a:lnTo>
                  <a:lnTo>
                    <a:pt x="173" y="2266"/>
                  </a:lnTo>
                  <a:lnTo>
                    <a:pt x="178" y="2270"/>
                  </a:lnTo>
                  <a:lnTo>
                    <a:pt x="194" y="2282"/>
                  </a:lnTo>
                  <a:lnTo>
                    <a:pt x="215" y="2299"/>
                  </a:lnTo>
                  <a:lnTo>
                    <a:pt x="239" y="2321"/>
                  </a:lnTo>
                  <a:lnTo>
                    <a:pt x="266" y="2346"/>
                  </a:lnTo>
                  <a:lnTo>
                    <a:pt x="296" y="2374"/>
                  </a:lnTo>
                  <a:lnTo>
                    <a:pt x="328" y="2404"/>
                  </a:lnTo>
                  <a:close/>
                  <a:moveTo>
                    <a:pt x="4" y="2070"/>
                  </a:moveTo>
                  <a:lnTo>
                    <a:pt x="6" y="2069"/>
                  </a:lnTo>
                  <a:lnTo>
                    <a:pt x="9" y="2070"/>
                  </a:lnTo>
                  <a:lnTo>
                    <a:pt x="13" y="2073"/>
                  </a:lnTo>
                  <a:lnTo>
                    <a:pt x="18" y="2076"/>
                  </a:lnTo>
                  <a:lnTo>
                    <a:pt x="34" y="2088"/>
                  </a:lnTo>
                  <a:lnTo>
                    <a:pt x="53" y="2105"/>
                  </a:lnTo>
                  <a:lnTo>
                    <a:pt x="102" y="2149"/>
                  </a:lnTo>
                  <a:lnTo>
                    <a:pt x="161" y="2207"/>
                  </a:lnTo>
                  <a:lnTo>
                    <a:pt x="219" y="2265"/>
                  </a:lnTo>
                  <a:lnTo>
                    <a:pt x="267" y="2314"/>
                  </a:lnTo>
                  <a:lnTo>
                    <a:pt x="284" y="2333"/>
                  </a:lnTo>
                  <a:lnTo>
                    <a:pt x="297" y="2348"/>
                  </a:lnTo>
                  <a:lnTo>
                    <a:pt x="301" y="2355"/>
                  </a:lnTo>
                  <a:lnTo>
                    <a:pt x="305" y="2359"/>
                  </a:lnTo>
                  <a:lnTo>
                    <a:pt x="306" y="2362"/>
                  </a:lnTo>
                  <a:lnTo>
                    <a:pt x="306" y="2364"/>
                  </a:lnTo>
                  <a:lnTo>
                    <a:pt x="305" y="2364"/>
                  </a:lnTo>
                  <a:lnTo>
                    <a:pt x="301" y="2363"/>
                  </a:lnTo>
                  <a:lnTo>
                    <a:pt x="297" y="2361"/>
                  </a:lnTo>
                  <a:lnTo>
                    <a:pt x="292" y="2357"/>
                  </a:lnTo>
                  <a:lnTo>
                    <a:pt x="276" y="2345"/>
                  </a:lnTo>
                  <a:lnTo>
                    <a:pt x="257" y="2329"/>
                  </a:lnTo>
                  <a:lnTo>
                    <a:pt x="233" y="2308"/>
                  </a:lnTo>
                  <a:lnTo>
                    <a:pt x="207" y="2284"/>
                  </a:lnTo>
                  <a:lnTo>
                    <a:pt x="178" y="2257"/>
                  </a:lnTo>
                  <a:lnTo>
                    <a:pt x="148" y="2228"/>
                  </a:lnTo>
                  <a:lnTo>
                    <a:pt x="118" y="2198"/>
                  </a:lnTo>
                  <a:lnTo>
                    <a:pt x="90" y="2169"/>
                  </a:lnTo>
                  <a:lnTo>
                    <a:pt x="65" y="2143"/>
                  </a:lnTo>
                  <a:lnTo>
                    <a:pt x="43" y="2120"/>
                  </a:lnTo>
                  <a:lnTo>
                    <a:pt x="26" y="2100"/>
                  </a:lnTo>
                  <a:lnTo>
                    <a:pt x="13" y="2085"/>
                  </a:lnTo>
                  <a:lnTo>
                    <a:pt x="9" y="2079"/>
                  </a:lnTo>
                  <a:lnTo>
                    <a:pt x="6" y="2074"/>
                  </a:lnTo>
                  <a:lnTo>
                    <a:pt x="4" y="2071"/>
                  </a:lnTo>
                  <a:lnTo>
                    <a:pt x="4" y="2070"/>
                  </a:lnTo>
                  <a:close/>
                  <a:moveTo>
                    <a:pt x="241" y="2264"/>
                  </a:moveTo>
                  <a:lnTo>
                    <a:pt x="243" y="2263"/>
                  </a:lnTo>
                  <a:lnTo>
                    <a:pt x="246" y="2264"/>
                  </a:lnTo>
                  <a:lnTo>
                    <a:pt x="251" y="2267"/>
                  </a:lnTo>
                  <a:lnTo>
                    <a:pt x="256" y="2270"/>
                  </a:lnTo>
                  <a:lnTo>
                    <a:pt x="271" y="2282"/>
                  </a:lnTo>
                  <a:lnTo>
                    <a:pt x="292" y="2298"/>
                  </a:lnTo>
                  <a:lnTo>
                    <a:pt x="341" y="2344"/>
                  </a:lnTo>
                  <a:lnTo>
                    <a:pt x="402" y="2400"/>
                  </a:lnTo>
                  <a:lnTo>
                    <a:pt x="461" y="2458"/>
                  </a:lnTo>
                  <a:lnTo>
                    <a:pt x="509" y="2507"/>
                  </a:lnTo>
                  <a:lnTo>
                    <a:pt x="526" y="2526"/>
                  </a:lnTo>
                  <a:lnTo>
                    <a:pt x="539" y="2542"/>
                  </a:lnTo>
                  <a:lnTo>
                    <a:pt x="544" y="2548"/>
                  </a:lnTo>
                  <a:lnTo>
                    <a:pt x="547" y="2553"/>
                  </a:lnTo>
                  <a:lnTo>
                    <a:pt x="548" y="2556"/>
                  </a:lnTo>
                  <a:lnTo>
                    <a:pt x="548" y="2557"/>
                  </a:lnTo>
                  <a:lnTo>
                    <a:pt x="547" y="2558"/>
                  </a:lnTo>
                  <a:lnTo>
                    <a:pt x="544" y="2557"/>
                  </a:lnTo>
                  <a:lnTo>
                    <a:pt x="540" y="2554"/>
                  </a:lnTo>
                  <a:lnTo>
                    <a:pt x="534" y="2551"/>
                  </a:lnTo>
                  <a:lnTo>
                    <a:pt x="518" y="2539"/>
                  </a:lnTo>
                  <a:lnTo>
                    <a:pt x="499" y="2523"/>
                  </a:lnTo>
                  <a:lnTo>
                    <a:pt x="475" y="2502"/>
                  </a:lnTo>
                  <a:lnTo>
                    <a:pt x="448" y="2479"/>
                  </a:lnTo>
                  <a:lnTo>
                    <a:pt x="419" y="2452"/>
                  </a:lnTo>
                  <a:lnTo>
                    <a:pt x="388" y="2423"/>
                  </a:lnTo>
                  <a:lnTo>
                    <a:pt x="357" y="2392"/>
                  </a:lnTo>
                  <a:lnTo>
                    <a:pt x="328" y="2364"/>
                  </a:lnTo>
                  <a:lnTo>
                    <a:pt x="303" y="2338"/>
                  </a:lnTo>
                  <a:lnTo>
                    <a:pt x="282" y="2315"/>
                  </a:lnTo>
                  <a:lnTo>
                    <a:pt x="264" y="2295"/>
                  </a:lnTo>
                  <a:lnTo>
                    <a:pt x="251" y="2279"/>
                  </a:lnTo>
                  <a:lnTo>
                    <a:pt x="246" y="2274"/>
                  </a:lnTo>
                  <a:lnTo>
                    <a:pt x="243" y="2268"/>
                  </a:lnTo>
                  <a:lnTo>
                    <a:pt x="242" y="2265"/>
                  </a:lnTo>
                  <a:lnTo>
                    <a:pt x="241" y="2264"/>
                  </a:lnTo>
                  <a:close/>
                  <a:moveTo>
                    <a:pt x="95" y="2080"/>
                  </a:moveTo>
                  <a:lnTo>
                    <a:pt x="97" y="2080"/>
                  </a:lnTo>
                  <a:lnTo>
                    <a:pt x="99" y="2081"/>
                  </a:lnTo>
                  <a:lnTo>
                    <a:pt x="104" y="2084"/>
                  </a:lnTo>
                  <a:lnTo>
                    <a:pt x="110" y="2087"/>
                  </a:lnTo>
                  <a:lnTo>
                    <a:pt x="124" y="2099"/>
                  </a:lnTo>
                  <a:lnTo>
                    <a:pt x="144" y="2115"/>
                  </a:lnTo>
                  <a:lnTo>
                    <a:pt x="191" y="2157"/>
                  </a:lnTo>
                  <a:lnTo>
                    <a:pt x="248" y="2212"/>
                  </a:lnTo>
                  <a:lnTo>
                    <a:pt x="306" y="2268"/>
                  </a:lnTo>
                  <a:lnTo>
                    <a:pt x="351" y="2317"/>
                  </a:lnTo>
                  <a:lnTo>
                    <a:pt x="368" y="2335"/>
                  </a:lnTo>
                  <a:lnTo>
                    <a:pt x="380" y="2350"/>
                  </a:lnTo>
                  <a:lnTo>
                    <a:pt x="384" y="2356"/>
                  </a:lnTo>
                  <a:lnTo>
                    <a:pt x="388" y="2361"/>
                  </a:lnTo>
                  <a:lnTo>
                    <a:pt x="389" y="2364"/>
                  </a:lnTo>
                  <a:lnTo>
                    <a:pt x="389" y="2365"/>
                  </a:lnTo>
                  <a:lnTo>
                    <a:pt x="388" y="2366"/>
                  </a:lnTo>
                  <a:lnTo>
                    <a:pt x="384" y="2365"/>
                  </a:lnTo>
                  <a:lnTo>
                    <a:pt x="380" y="2363"/>
                  </a:lnTo>
                  <a:lnTo>
                    <a:pt x="375" y="2359"/>
                  </a:lnTo>
                  <a:lnTo>
                    <a:pt x="360" y="2348"/>
                  </a:lnTo>
                  <a:lnTo>
                    <a:pt x="341" y="2332"/>
                  </a:lnTo>
                  <a:lnTo>
                    <a:pt x="319" y="2312"/>
                  </a:lnTo>
                  <a:lnTo>
                    <a:pt x="293" y="2290"/>
                  </a:lnTo>
                  <a:lnTo>
                    <a:pt x="265" y="2263"/>
                  </a:lnTo>
                  <a:lnTo>
                    <a:pt x="235" y="2235"/>
                  </a:lnTo>
                  <a:lnTo>
                    <a:pt x="205" y="2206"/>
                  </a:lnTo>
                  <a:lnTo>
                    <a:pt x="178" y="2179"/>
                  </a:lnTo>
                  <a:lnTo>
                    <a:pt x="154" y="2153"/>
                  </a:lnTo>
                  <a:lnTo>
                    <a:pt x="134" y="2130"/>
                  </a:lnTo>
                  <a:lnTo>
                    <a:pt x="117" y="2112"/>
                  </a:lnTo>
                  <a:lnTo>
                    <a:pt x="104" y="2097"/>
                  </a:lnTo>
                  <a:lnTo>
                    <a:pt x="99" y="2090"/>
                  </a:lnTo>
                  <a:lnTo>
                    <a:pt x="97" y="2086"/>
                  </a:lnTo>
                  <a:lnTo>
                    <a:pt x="95" y="2083"/>
                  </a:lnTo>
                  <a:lnTo>
                    <a:pt x="95" y="2080"/>
                  </a:lnTo>
                  <a:close/>
                  <a:moveTo>
                    <a:pt x="336" y="2272"/>
                  </a:moveTo>
                  <a:lnTo>
                    <a:pt x="337" y="2271"/>
                  </a:lnTo>
                  <a:lnTo>
                    <a:pt x="340" y="2272"/>
                  </a:lnTo>
                  <a:lnTo>
                    <a:pt x="344" y="2275"/>
                  </a:lnTo>
                  <a:lnTo>
                    <a:pt x="350" y="2279"/>
                  </a:lnTo>
                  <a:lnTo>
                    <a:pt x="365" y="2290"/>
                  </a:lnTo>
                  <a:lnTo>
                    <a:pt x="384" y="2306"/>
                  </a:lnTo>
                  <a:lnTo>
                    <a:pt x="433" y="2349"/>
                  </a:lnTo>
                  <a:lnTo>
                    <a:pt x="491" y="2403"/>
                  </a:lnTo>
                  <a:lnTo>
                    <a:pt x="550" y="2459"/>
                  </a:lnTo>
                  <a:lnTo>
                    <a:pt x="595" y="2507"/>
                  </a:lnTo>
                  <a:lnTo>
                    <a:pt x="612" y="2526"/>
                  </a:lnTo>
                  <a:lnTo>
                    <a:pt x="625" y="2541"/>
                  </a:lnTo>
                  <a:lnTo>
                    <a:pt x="629" y="2547"/>
                  </a:lnTo>
                  <a:lnTo>
                    <a:pt x="633" y="2552"/>
                  </a:lnTo>
                  <a:lnTo>
                    <a:pt x="634" y="2555"/>
                  </a:lnTo>
                  <a:lnTo>
                    <a:pt x="634" y="2557"/>
                  </a:lnTo>
                  <a:lnTo>
                    <a:pt x="633" y="2557"/>
                  </a:lnTo>
                  <a:lnTo>
                    <a:pt x="629" y="2556"/>
                  </a:lnTo>
                  <a:lnTo>
                    <a:pt x="625" y="2554"/>
                  </a:lnTo>
                  <a:lnTo>
                    <a:pt x="620" y="2550"/>
                  </a:lnTo>
                  <a:lnTo>
                    <a:pt x="605" y="2539"/>
                  </a:lnTo>
                  <a:lnTo>
                    <a:pt x="585" y="2524"/>
                  </a:lnTo>
                  <a:lnTo>
                    <a:pt x="561" y="2505"/>
                  </a:lnTo>
                  <a:lnTo>
                    <a:pt x="536" y="2481"/>
                  </a:lnTo>
                  <a:lnTo>
                    <a:pt x="507" y="2455"/>
                  </a:lnTo>
                  <a:lnTo>
                    <a:pt x="477" y="2427"/>
                  </a:lnTo>
                  <a:lnTo>
                    <a:pt x="447" y="2398"/>
                  </a:lnTo>
                  <a:lnTo>
                    <a:pt x="420" y="2371"/>
                  </a:lnTo>
                  <a:lnTo>
                    <a:pt x="395" y="2345"/>
                  </a:lnTo>
                  <a:lnTo>
                    <a:pt x="374" y="2322"/>
                  </a:lnTo>
                  <a:lnTo>
                    <a:pt x="357" y="2304"/>
                  </a:lnTo>
                  <a:lnTo>
                    <a:pt x="344" y="2288"/>
                  </a:lnTo>
                  <a:lnTo>
                    <a:pt x="340" y="2282"/>
                  </a:lnTo>
                  <a:lnTo>
                    <a:pt x="337" y="2278"/>
                  </a:lnTo>
                  <a:lnTo>
                    <a:pt x="336" y="2275"/>
                  </a:lnTo>
                  <a:lnTo>
                    <a:pt x="336" y="2272"/>
                  </a:lnTo>
                  <a:close/>
                  <a:moveTo>
                    <a:pt x="204" y="2100"/>
                  </a:moveTo>
                  <a:lnTo>
                    <a:pt x="205" y="2099"/>
                  </a:lnTo>
                  <a:lnTo>
                    <a:pt x="208" y="2100"/>
                  </a:lnTo>
                  <a:lnTo>
                    <a:pt x="212" y="2102"/>
                  </a:lnTo>
                  <a:lnTo>
                    <a:pt x="218" y="2106"/>
                  </a:lnTo>
                  <a:lnTo>
                    <a:pt x="232" y="2117"/>
                  </a:lnTo>
                  <a:lnTo>
                    <a:pt x="251" y="2132"/>
                  </a:lnTo>
                  <a:lnTo>
                    <a:pt x="297" y="2173"/>
                  </a:lnTo>
                  <a:lnTo>
                    <a:pt x="353" y="2226"/>
                  </a:lnTo>
                  <a:lnTo>
                    <a:pt x="408" y="2280"/>
                  </a:lnTo>
                  <a:lnTo>
                    <a:pt x="451" y="2326"/>
                  </a:lnTo>
                  <a:lnTo>
                    <a:pt x="468" y="2345"/>
                  </a:lnTo>
                  <a:lnTo>
                    <a:pt x="479" y="2360"/>
                  </a:lnTo>
                  <a:lnTo>
                    <a:pt x="484" y="2365"/>
                  </a:lnTo>
                  <a:lnTo>
                    <a:pt x="487" y="2370"/>
                  </a:lnTo>
                  <a:lnTo>
                    <a:pt x="488" y="2373"/>
                  </a:lnTo>
                  <a:lnTo>
                    <a:pt x="488" y="2375"/>
                  </a:lnTo>
                  <a:lnTo>
                    <a:pt x="487" y="2375"/>
                  </a:lnTo>
                  <a:lnTo>
                    <a:pt x="484" y="2375"/>
                  </a:lnTo>
                  <a:lnTo>
                    <a:pt x="479" y="2373"/>
                  </a:lnTo>
                  <a:lnTo>
                    <a:pt x="474" y="2369"/>
                  </a:lnTo>
                  <a:lnTo>
                    <a:pt x="460" y="2358"/>
                  </a:lnTo>
                  <a:lnTo>
                    <a:pt x="442" y="2344"/>
                  </a:lnTo>
                  <a:lnTo>
                    <a:pt x="419" y="2324"/>
                  </a:lnTo>
                  <a:lnTo>
                    <a:pt x="394" y="2302"/>
                  </a:lnTo>
                  <a:lnTo>
                    <a:pt x="367" y="2277"/>
                  </a:lnTo>
                  <a:lnTo>
                    <a:pt x="338" y="2250"/>
                  </a:lnTo>
                  <a:lnTo>
                    <a:pt x="310" y="2222"/>
                  </a:lnTo>
                  <a:lnTo>
                    <a:pt x="284" y="2195"/>
                  </a:lnTo>
                  <a:lnTo>
                    <a:pt x="260" y="2170"/>
                  </a:lnTo>
                  <a:lnTo>
                    <a:pt x="240" y="2148"/>
                  </a:lnTo>
                  <a:lnTo>
                    <a:pt x="224" y="2130"/>
                  </a:lnTo>
                  <a:lnTo>
                    <a:pt x="212" y="2115"/>
                  </a:lnTo>
                  <a:lnTo>
                    <a:pt x="208" y="2110"/>
                  </a:lnTo>
                  <a:lnTo>
                    <a:pt x="205" y="2105"/>
                  </a:lnTo>
                  <a:lnTo>
                    <a:pt x="204" y="2102"/>
                  </a:lnTo>
                  <a:lnTo>
                    <a:pt x="204" y="2100"/>
                  </a:lnTo>
                  <a:close/>
                  <a:moveTo>
                    <a:pt x="86" y="1937"/>
                  </a:moveTo>
                  <a:lnTo>
                    <a:pt x="89" y="1937"/>
                  </a:lnTo>
                  <a:lnTo>
                    <a:pt x="91" y="1938"/>
                  </a:lnTo>
                  <a:lnTo>
                    <a:pt x="95" y="1940"/>
                  </a:lnTo>
                  <a:lnTo>
                    <a:pt x="101" y="1943"/>
                  </a:lnTo>
                  <a:lnTo>
                    <a:pt x="115" y="1954"/>
                  </a:lnTo>
                  <a:lnTo>
                    <a:pt x="132" y="1968"/>
                  </a:lnTo>
                  <a:lnTo>
                    <a:pt x="176" y="2008"/>
                  </a:lnTo>
                  <a:lnTo>
                    <a:pt x="230" y="2060"/>
                  </a:lnTo>
                  <a:lnTo>
                    <a:pt x="282" y="2112"/>
                  </a:lnTo>
                  <a:lnTo>
                    <a:pt x="324" y="2157"/>
                  </a:lnTo>
                  <a:lnTo>
                    <a:pt x="340" y="2174"/>
                  </a:lnTo>
                  <a:lnTo>
                    <a:pt x="351" y="2189"/>
                  </a:lnTo>
                  <a:lnTo>
                    <a:pt x="355" y="2195"/>
                  </a:lnTo>
                  <a:lnTo>
                    <a:pt x="357" y="2199"/>
                  </a:lnTo>
                  <a:lnTo>
                    <a:pt x="359" y="2202"/>
                  </a:lnTo>
                  <a:lnTo>
                    <a:pt x="359" y="2205"/>
                  </a:lnTo>
                  <a:lnTo>
                    <a:pt x="357" y="2205"/>
                  </a:lnTo>
                  <a:lnTo>
                    <a:pt x="354" y="2203"/>
                  </a:lnTo>
                  <a:lnTo>
                    <a:pt x="351" y="2201"/>
                  </a:lnTo>
                  <a:lnTo>
                    <a:pt x="346" y="2198"/>
                  </a:lnTo>
                  <a:lnTo>
                    <a:pt x="332" y="2188"/>
                  </a:lnTo>
                  <a:lnTo>
                    <a:pt x="313" y="2173"/>
                  </a:lnTo>
                  <a:lnTo>
                    <a:pt x="293" y="2155"/>
                  </a:lnTo>
                  <a:lnTo>
                    <a:pt x="269" y="2133"/>
                  </a:lnTo>
                  <a:lnTo>
                    <a:pt x="243" y="2110"/>
                  </a:lnTo>
                  <a:lnTo>
                    <a:pt x="215" y="2083"/>
                  </a:lnTo>
                  <a:lnTo>
                    <a:pt x="188" y="2056"/>
                  </a:lnTo>
                  <a:lnTo>
                    <a:pt x="163" y="2030"/>
                  </a:lnTo>
                  <a:lnTo>
                    <a:pt x="140" y="2006"/>
                  </a:lnTo>
                  <a:lnTo>
                    <a:pt x="121" y="1984"/>
                  </a:lnTo>
                  <a:lnTo>
                    <a:pt x="106" y="1967"/>
                  </a:lnTo>
                  <a:lnTo>
                    <a:pt x="95" y="1952"/>
                  </a:lnTo>
                  <a:lnTo>
                    <a:pt x="91" y="1947"/>
                  </a:lnTo>
                  <a:lnTo>
                    <a:pt x="89" y="1942"/>
                  </a:lnTo>
                  <a:lnTo>
                    <a:pt x="86" y="1939"/>
                  </a:lnTo>
                  <a:lnTo>
                    <a:pt x="86" y="1937"/>
                  </a:lnTo>
                  <a:close/>
                  <a:moveTo>
                    <a:pt x="328" y="2126"/>
                  </a:moveTo>
                  <a:lnTo>
                    <a:pt x="330" y="2125"/>
                  </a:lnTo>
                  <a:lnTo>
                    <a:pt x="333" y="2126"/>
                  </a:lnTo>
                  <a:lnTo>
                    <a:pt x="337" y="2128"/>
                  </a:lnTo>
                  <a:lnTo>
                    <a:pt x="342" y="2131"/>
                  </a:lnTo>
                  <a:lnTo>
                    <a:pt x="356" y="2141"/>
                  </a:lnTo>
                  <a:lnTo>
                    <a:pt x="375" y="2156"/>
                  </a:lnTo>
                  <a:lnTo>
                    <a:pt x="395" y="2174"/>
                  </a:lnTo>
                  <a:lnTo>
                    <a:pt x="420" y="2195"/>
                  </a:lnTo>
                  <a:lnTo>
                    <a:pt x="446" y="2220"/>
                  </a:lnTo>
                  <a:lnTo>
                    <a:pt x="474" y="2247"/>
                  </a:lnTo>
                  <a:lnTo>
                    <a:pt x="528" y="2298"/>
                  </a:lnTo>
                  <a:lnTo>
                    <a:pt x="570" y="2344"/>
                  </a:lnTo>
                  <a:lnTo>
                    <a:pt x="585" y="2362"/>
                  </a:lnTo>
                  <a:lnTo>
                    <a:pt x="597" y="2376"/>
                  </a:lnTo>
                  <a:lnTo>
                    <a:pt x="601" y="2381"/>
                  </a:lnTo>
                  <a:lnTo>
                    <a:pt x="604" y="2386"/>
                  </a:lnTo>
                  <a:lnTo>
                    <a:pt x="606" y="2389"/>
                  </a:lnTo>
                  <a:lnTo>
                    <a:pt x="606" y="2391"/>
                  </a:lnTo>
                  <a:lnTo>
                    <a:pt x="604" y="2392"/>
                  </a:lnTo>
                  <a:lnTo>
                    <a:pt x="601" y="2391"/>
                  </a:lnTo>
                  <a:lnTo>
                    <a:pt x="597" y="2389"/>
                  </a:lnTo>
                  <a:lnTo>
                    <a:pt x="592" y="2386"/>
                  </a:lnTo>
                  <a:lnTo>
                    <a:pt x="578" y="2375"/>
                  </a:lnTo>
                  <a:lnTo>
                    <a:pt x="559" y="2361"/>
                  </a:lnTo>
                  <a:lnTo>
                    <a:pt x="538" y="2343"/>
                  </a:lnTo>
                  <a:lnTo>
                    <a:pt x="514" y="2321"/>
                  </a:lnTo>
                  <a:lnTo>
                    <a:pt x="487" y="2297"/>
                  </a:lnTo>
                  <a:lnTo>
                    <a:pt x="459" y="2270"/>
                  </a:lnTo>
                  <a:lnTo>
                    <a:pt x="432" y="2243"/>
                  </a:lnTo>
                  <a:lnTo>
                    <a:pt x="406" y="2219"/>
                  </a:lnTo>
                  <a:lnTo>
                    <a:pt x="383" y="2195"/>
                  </a:lnTo>
                  <a:lnTo>
                    <a:pt x="364" y="2173"/>
                  </a:lnTo>
                  <a:lnTo>
                    <a:pt x="348" y="2155"/>
                  </a:lnTo>
                  <a:lnTo>
                    <a:pt x="336" y="2141"/>
                  </a:lnTo>
                  <a:lnTo>
                    <a:pt x="333" y="2134"/>
                  </a:lnTo>
                  <a:lnTo>
                    <a:pt x="329" y="2130"/>
                  </a:lnTo>
                  <a:lnTo>
                    <a:pt x="328" y="2127"/>
                  </a:lnTo>
                  <a:lnTo>
                    <a:pt x="328" y="2126"/>
                  </a:lnTo>
                  <a:close/>
                  <a:moveTo>
                    <a:pt x="226" y="1972"/>
                  </a:moveTo>
                  <a:lnTo>
                    <a:pt x="227" y="1972"/>
                  </a:lnTo>
                  <a:lnTo>
                    <a:pt x="230" y="1972"/>
                  </a:lnTo>
                  <a:lnTo>
                    <a:pt x="234" y="1975"/>
                  </a:lnTo>
                  <a:lnTo>
                    <a:pt x="239" y="1978"/>
                  </a:lnTo>
                  <a:lnTo>
                    <a:pt x="253" y="1988"/>
                  </a:lnTo>
                  <a:lnTo>
                    <a:pt x="270" y="2002"/>
                  </a:lnTo>
                  <a:lnTo>
                    <a:pt x="290" y="2019"/>
                  </a:lnTo>
                  <a:lnTo>
                    <a:pt x="313" y="2039"/>
                  </a:lnTo>
                  <a:lnTo>
                    <a:pt x="338" y="2063"/>
                  </a:lnTo>
                  <a:lnTo>
                    <a:pt x="365" y="2089"/>
                  </a:lnTo>
                  <a:lnTo>
                    <a:pt x="416" y="2140"/>
                  </a:lnTo>
                  <a:lnTo>
                    <a:pt x="457" y="2183"/>
                  </a:lnTo>
                  <a:lnTo>
                    <a:pt x="471" y="2200"/>
                  </a:lnTo>
                  <a:lnTo>
                    <a:pt x="483" y="2214"/>
                  </a:lnTo>
                  <a:lnTo>
                    <a:pt x="486" y="2220"/>
                  </a:lnTo>
                  <a:lnTo>
                    <a:pt x="488" y="2224"/>
                  </a:lnTo>
                  <a:lnTo>
                    <a:pt x="489" y="2227"/>
                  </a:lnTo>
                  <a:lnTo>
                    <a:pt x="489" y="2229"/>
                  </a:lnTo>
                  <a:lnTo>
                    <a:pt x="488" y="2229"/>
                  </a:lnTo>
                  <a:lnTo>
                    <a:pt x="485" y="2229"/>
                  </a:lnTo>
                  <a:lnTo>
                    <a:pt x="482" y="2227"/>
                  </a:lnTo>
                  <a:lnTo>
                    <a:pt x="476" y="2224"/>
                  </a:lnTo>
                  <a:lnTo>
                    <a:pt x="462" y="2214"/>
                  </a:lnTo>
                  <a:lnTo>
                    <a:pt x="445" y="2200"/>
                  </a:lnTo>
                  <a:lnTo>
                    <a:pt x="424" y="2183"/>
                  </a:lnTo>
                  <a:lnTo>
                    <a:pt x="402" y="2162"/>
                  </a:lnTo>
                  <a:lnTo>
                    <a:pt x="377" y="2140"/>
                  </a:lnTo>
                  <a:lnTo>
                    <a:pt x="350" y="2114"/>
                  </a:lnTo>
                  <a:lnTo>
                    <a:pt x="323" y="2088"/>
                  </a:lnTo>
                  <a:lnTo>
                    <a:pt x="299" y="2063"/>
                  </a:lnTo>
                  <a:lnTo>
                    <a:pt x="278" y="2039"/>
                  </a:lnTo>
                  <a:lnTo>
                    <a:pt x="259" y="2019"/>
                  </a:lnTo>
                  <a:lnTo>
                    <a:pt x="244" y="2002"/>
                  </a:lnTo>
                  <a:lnTo>
                    <a:pt x="233" y="1988"/>
                  </a:lnTo>
                  <a:lnTo>
                    <a:pt x="229" y="1982"/>
                  </a:lnTo>
                  <a:lnTo>
                    <a:pt x="227" y="1978"/>
                  </a:lnTo>
                  <a:lnTo>
                    <a:pt x="226" y="1975"/>
                  </a:lnTo>
                  <a:lnTo>
                    <a:pt x="226" y="1972"/>
                  </a:lnTo>
                  <a:close/>
                  <a:moveTo>
                    <a:pt x="255" y="1966"/>
                  </a:moveTo>
                  <a:lnTo>
                    <a:pt x="230" y="1941"/>
                  </a:lnTo>
                  <a:lnTo>
                    <a:pt x="206" y="1917"/>
                  </a:lnTo>
                  <a:lnTo>
                    <a:pt x="186" y="1895"/>
                  </a:lnTo>
                  <a:lnTo>
                    <a:pt x="169" y="1875"/>
                  </a:lnTo>
                  <a:lnTo>
                    <a:pt x="154" y="1858"/>
                  </a:lnTo>
                  <a:lnTo>
                    <a:pt x="144" y="1844"/>
                  </a:lnTo>
                  <a:lnTo>
                    <a:pt x="140" y="1839"/>
                  </a:lnTo>
                  <a:lnTo>
                    <a:pt x="138" y="1834"/>
                  </a:lnTo>
                  <a:lnTo>
                    <a:pt x="137" y="1831"/>
                  </a:lnTo>
                  <a:lnTo>
                    <a:pt x="137" y="1829"/>
                  </a:lnTo>
                  <a:lnTo>
                    <a:pt x="138" y="1829"/>
                  </a:lnTo>
                  <a:lnTo>
                    <a:pt x="140" y="1830"/>
                  </a:lnTo>
                  <a:lnTo>
                    <a:pt x="145" y="1831"/>
                  </a:lnTo>
                  <a:lnTo>
                    <a:pt x="150" y="1834"/>
                  </a:lnTo>
                  <a:lnTo>
                    <a:pt x="162" y="1844"/>
                  </a:lnTo>
                  <a:lnTo>
                    <a:pt x="179" y="1857"/>
                  </a:lnTo>
                  <a:lnTo>
                    <a:pt x="199" y="1874"/>
                  </a:lnTo>
                  <a:lnTo>
                    <a:pt x="220" y="1894"/>
                  </a:lnTo>
                  <a:lnTo>
                    <a:pt x="245" y="1916"/>
                  </a:lnTo>
                  <a:lnTo>
                    <a:pt x="270" y="1941"/>
                  </a:lnTo>
                  <a:lnTo>
                    <a:pt x="296" y="1966"/>
                  </a:lnTo>
                  <a:lnTo>
                    <a:pt x="319" y="1991"/>
                  </a:lnTo>
                  <a:lnTo>
                    <a:pt x="340" y="2012"/>
                  </a:lnTo>
                  <a:lnTo>
                    <a:pt x="357" y="2033"/>
                  </a:lnTo>
                  <a:lnTo>
                    <a:pt x="371" y="2049"/>
                  </a:lnTo>
                  <a:lnTo>
                    <a:pt x="382" y="2063"/>
                  </a:lnTo>
                  <a:lnTo>
                    <a:pt x="385" y="2069"/>
                  </a:lnTo>
                  <a:lnTo>
                    <a:pt x="388" y="2073"/>
                  </a:lnTo>
                  <a:lnTo>
                    <a:pt x="390" y="2076"/>
                  </a:lnTo>
                  <a:lnTo>
                    <a:pt x="389" y="2078"/>
                  </a:lnTo>
                  <a:lnTo>
                    <a:pt x="388" y="2078"/>
                  </a:lnTo>
                  <a:lnTo>
                    <a:pt x="385" y="2078"/>
                  </a:lnTo>
                  <a:lnTo>
                    <a:pt x="381" y="2076"/>
                  </a:lnTo>
                  <a:lnTo>
                    <a:pt x="376" y="2073"/>
                  </a:lnTo>
                  <a:lnTo>
                    <a:pt x="363" y="2064"/>
                  </a:lnTo>
                  <a:lnTo>
                    <a:pt x="347" y="2050"/>
                  </a:lnTo>
                  <a:lnTo>
                    <a:pt x="327" y="2034"/>
                  </a:lnTo>
                  <a:lnTo>
                    <a:pt x="305" y="2013"/>
                  </a:lnTo>
                  <a:lnTo>
                    <a:pt x="281" y="1991"/>
                  </a:lnTo>
                  <a:lnTo>
                    <a:pt x="255" y="1966"/>
                  </a:lnTo>
                  <a:close/>
                  <a:moveTo>
                    <a:pt x="175" y="1829"/>
                  </a:moveTo>
                  <a:lnTo>
                    <a:pt x="150" y="1805"/>
                  </a:lnTo>
                  <a:lnTo>
                    <a:pt x="129" y="1781"/>
                  </a:lnTo>
                  <a:lnTo>
                    <a:pt x="109" y="1760"/>
                  </a:lnTo>
                  <a:lnTo>
                    <a:pt x="92" y="1740"/>
                  </a:lnTo>
                  <a:lnTo>
                    <a:pt x="78" y="1724"/>
                  </a:lnTo>
                  <a:lnTo>
                    <a:pt x="68" y="1710"/>
                  </a:lnTo>
                  <a:lnTo>
                    <a:pt x="65" y="1705"/>
                  </a:lnTo>
                  <a:lnTo>
                    <a:pt x="63" y="1702"/>
                  </a:lnTo>
                  <a:lnTo>
                    <a:pt x="62" y="1698"/>
                  </a:lnTo>
                  <a:lnTo>
                    <a:pt x="62" y="1696"/>
                  </a:lnTo>
                  <a:lnTo>
                    <a:pt x="63" y="1695"/>
                  </a:lnTo>
                  <a:lnTo>
                    <a:pt x="66" y="1696"/>
                  </a:lnTo>
                  <a:lnTo>
                    <a:pt x="69" y="1697"/>
                  </a:lnTo>
                  <a:lnTo>
                    <a:pt x="75" y="1701"/>
                  </a:lnTo>
                  <a:lnTo>
                    <a:pt x="86" y="1710"/>
                  </a:lnTo>
                  <a:lnTo>
                    <a:pt x="103" y="1723"/>
                  </a:lnTo>
                  <a:lnTo>
                    <a:pt x="121" y="1739"/>
                  </a:lnTo>
                  <a:lnTo>
                    <a:pt x="143" y="1759"/>
                  </a:lnTo>
                  <a:lnTo>
                    <a:pt x="165" y="1780"/>
                  </a:lnTo>
                  <a:lnTo>
                    <a:pt x="190" y="1804"/>
                  </a:lnTo>
                  <a:lnTo>
                    <a:pt x="237" y="1852"/>
                  </a:lnTo>
                  <a:lnTo>
                    <a:pt x="273" y="1892"/>
                  </a:lnTo>
                  <a:lnTo>
                    <a:pt x="286" y="1909"/>
                  </a:lnTo>
                  <a:lnTo>
                    <a:pt x="297" y="1922"/>
                  </a:lnTo>
                  <a:lnTo>
                    <a:pt x="300" y="1927"/>
                  </a:lnTo>
                  <a:lnTo>
                    <a:pt x="302" y="1930"/>
                  </a:lnTo>
                  <a:lnTo>
                    <a:pt x="303" y="1934"/>
                  </a:lnTo>
                  <a:lnTo>
                    <a:pt x="303" y="1936"/>
                  </a:lnTo>
                  <a:lnTo>
                    <a:pt x="301" y="1937"/>
                  </a:lnTo>
                  <a:lnTo>
                    <a:pt x="299" y="1936"/>
                  </a:lnTo>
                  <a:lnTo>
                    <a:pt x="295" y="1934"/>
                  </a:lnTo>
                  <a:lnTo>
                    <a:pt x="290" y="1931"/>
                  </a:lnTo>
                  <a:lnTo>
                    <a:pt x="278" y="1923"/>
                  </a:lnTo>
                  <a:lnTo>
                    <a:pt x="262" y="1910"/>
                  </a:lnTo>
                  <a:lnTo>
                    <a:pt x="243" y="1894"/>
                  </a:lnTo>
                  <a:lnTo>
                    <a:pt x="222" y="1874"/>
                  </a:lnTo>
                  <a:lnTo>
                    <a:pt x="199" y="1853"/>
                  </a:lnTo>
                  <a:lnTo>
                    <a:pt x="175" y="1829"/>
                  </a:lnTo>
                  <a:close/>
                  <a:moveTo>
                    <a:pt x="381" y="2012"/>
                  </a:moveTo>
                  <a:lnTo>
                    <a:pt x="382" y="2011"/>
                  </a:lnTo>
                  <a:lnTo>
                    <a:pt x="385" y="2012"/>
                  </a:lnTo>
                  <a:lnTo>
                    <a:pt x="390" y="2013"/>
                  </a:lnTo>
                  <a:lnTo>
                    <a:pt x="394" y="2017"/>
                  </a:lnTo>
                  <a:lnTo>
                    <a:pt x="407" y="2026"/>
                  </a:lnTo>
                  <a:lnTo>
                    <a:pt x="424" y="2039"/>
                  </a:lnTo>
                  <a:lnTo>
                    <a:pt x="444" y="2056"/>
                  </a:lnTo>
                  <a:lnTo>
                    <a:pt x="466" y="2076"/>
                  </a:lnTo>
                  <a:lnTo>
                    <a:pt x="491" y="2099"/>
                  </a:lnTo>
                  <a:lnTo>
                    <a:pt x="517" y="2124"/>
                  </a:lnTo>
                  <a:lnTo>
                    <a:pt x="543" y="2148"/>
                  </a:lnTo>
                  <a:lnTo>
                    <a:pt x="567" y="2172"/>
                  </a:lnTo>
                  <a:lnTo>
                    <a:pt x="588" y="2195"/>
                  </a:lnTo>
                  <a:lnTo>
                    <a:pt x="606" y="2214"/>
                  </a:lnTo>
                  <a:lnTo>
                    <a:pt x="621" y="2231"/>
                  </a:lnTo>
                  <a:lnTo>
                    <a:pt x="631" y="2246"/>
                  </a:lnTo>
                  <a:lnTo>
                    <a:pt x="635" y="2251"/>
                  </a:lnTo>
                  <a:lnTo>
                    <a:pt x="637" y="2255"/>
                  </a:lnTo>
                  <a:lnTo>
                    <a:pt x="638" y="2258"/>
                  </a:lnTo>
                  <a:lnTo>
                    <a:pt x="638" y="2261"/>
                  </a:lnTo>
                  <a:lnTo>
                    <a:pt x="637" y="2261"/>
                  </a:lnTo>
                  <a:lnTo>
                    <a:pt x="634" y="2261"/>
                  </a:lnTo>
                  <a:lnTo>
                    <a:pt x="629" y="2258"/>
                  </a:lnTo>
                  <a:lnTo>
                    <a:pt x="625" y="2255"/>
                  </a:lnTo>
                  <a:lnTo>
                    <a:pt x="611" y="2247"/>
                  </a:lnTo>
                  <a:lnTo>
                    <a:pt x="595" y="2234"/>
                  </a:lnTo>
                  <a:lnTo>
                    <a:pt x="574" y="2216"/>
                  </a:lnTo>
                  <a:lnTo>
                    <a:pt x="552" y="2197"/>
                  </a:lnTo>
                  <a:lnTo>
                    <a:pt x="527" y="2174"/>
                  </a:lnTo>
                  <a:lnTo>
                    <a:pt x="501" y="2149"/>
                  </a:lnTo>
                  <a:lnTo>
                    <a:pt x="476" y="2125"/>
                  </a:lnTo>
                  <a:lnTo>
                    <a:pt x="452" y="2100"/>
                  </a:lnTo>
                  <a:lnTo>
                    <a:pt x="431" y="2078"/>
                  </a:lnTo>
                  <a:lnTo>
                    <a:pt x="414" y="2058"/>
                  </a:lnTo>
                  <a:lnTo>
                    <a:pt x="398" y="2040"/>
                  </a:lnTo>
                  <a:lnTo>
                    <a:pt x="388" y="2028"/>
                  </a:lnTo>
                  <a:lnTo>
                    <a:pt x="384" y="2022"/>
                  </a:lnTo>
                  <a:lnTo>
                    <a:pt x="382" y="2018"/>
                  </a:lnTo>
                  <a:lnTo>
                    <a:pt x="381" y="2015"/>
                  </a:lnTo>
                  <a:lnTo>
                    <a:pt x="381" y="2012"/>
                  </a:lnTo>
                  <a:close/>
                  <a:moveTo>
                    <a:pt x="108" y="1701"/>
                  </a:moveTo>
                  <a:lnTo>
                    <a:pt x="85" y="1678"/>
                  </a:lnTo>
                  <a:lnTo>
                    <a:pt x="64" y="1655"/>
                  </a:lnTo>
                  <a:lnTo>
                    <a:pt x="44" y="1635"/>
                  </a:lnTo>
                  <a:lnTo>
                    <a:pt x="29" y="1615"/>
                  </a:lnTo>
                  <a:lnTo>
                    <a:pt x="16" y="1599"/>
                  </a:lnTo>
                  <a:lnTo>
                    <a:pt x="7" y="1587"/>
                  </a:lnTo>
                  <a:lnTo>
                    <a:pt x="3" y="1582"/>
                  </a:lnTo>
                  <a:lnTo>
                    <a:pt x="1" y="1577"/>
                  </a:lnTo>
                  <a:lnTo>
                    <a:pt x="0" y="1574"/>
                  </a:lnTo>
                  <a:lnTo>
                    <a:pt x="0" y="1573"/>
                  </a:lnTo>
                  <a:lnTo>
                    <a:pt x="2" y="1572"/>
                  </a:lnTo>
                  <a:lnTo>
                    <a:pt x="4" y="1573"/>
                  </a:lnTo>
                  <a:lnTo>
                    <a:pt x="8" y="1574"/>
                  </a:lnTo>
                  <a:lnTo>
                    <a:pt x="13" y="1577"/>
                  </a:lnTo>
                  <a:lnTo>
                    <a:pt x="25" y="1586"/>
                  </a:lnTo>
                  <a:lnTo>
                    <a:pt x="40" y="1598"/>
                  </a:lnTo>
                  <a:lnTo>
                    <a:pt x="57" y="1613"/>
                  </a:lnTo>
                  <a:lnTo>
                    <a:pt x="78" y="1633"/>
                  </a:lnTo>
                  <a:lnTo>
                    <a:pt x="101" y="1653"/>
                  </a:lnTo>
                  <a:lnTo>
                    <a:pt x="123" y="1676"/>
                  </a:lnTo>
                  <a:lnTo>
                    <a:pt x="147" y="1699"/>
                  </a:lnTo>
                  <a:lnTo>
                    <a:pt x="167" y="1722"/>
                  </a:lnTo>
                  <a:lnTo>
                    <a:pt x="187" y="1743"/>
                  </a:lnTo>
                  <a:lnTo>
                    <a:pt x="203" y="1761"/>
                  </a:lnTo>
                  <a:lnTo>
                    <a:pt x="216" y="1777"/>
                  </a:lnTo>
                  <a:lnTo>
                    <a:pt x="225" y="1790"/>
                  </a:lnTo>
                  <a:lnTo>
                    <a:pt x="228" y="1794"/>
                  </a:lnTo>
                  <a:lnTo>
                    <a:pt x="230" y="1799"/>
                  </a:lnTo>
                  <a:lnTo>
                    <a:pt x="231" y="1802"/>
                  </a:lnTo>
                  <a:lnTo>
                    <a:pt x="231" y="1804"/>
                  </a:lnTo>
                  <a:lnTo>
                    <a:pt x="230" y="1804"/>
                  </a:lnTo>
                  <a:lnTo>
                    <a:pt x="227" y="1804"/>
                  </a:lnTo>
                  <a:lnTo>
                    <a:pt x="224" y="1802"/>
                  </a:lnTo>
                  <a:lnTo>
                    <a:pt x="219" y="1800"/>
                  </a:lnTo>
                  <a:lnTo>
                    <a:pt x="207" y="1791"/>
                  </a:lnTo>
                  <a:lnTo>
                    <a:pt x="192" y="1779"/>
                  </a:lnTo>
                  <a:lnTo>
                    <a:pt x="174" y="1763"/>
                  </a:lnTo>
                  <a:lnTo>
                    <a:pt x="153" y="1745"/>
                  </a:lnTo>
                  <a:lnTo>
                    <a:pt x="132" y="1724"/>
                  </a:lnTo>
                  <a:lnTo>
                    <a:pt x="108" y="1701"/>
                  </a:lnTo>
                  <a:close/>
                  <a:moveTo>
                    <a:pt x="420" y="2010"/>
                  </a:moveTo>
                  <a:lnTo>
                    <a:pt x="395" y="1987"/>
                  </a:lnTo>
                  <a:lnTo>
                    <a:pt x="374" y="1963"/>
                  </a:lnTo>
                  <a:lnTo>
                    <a:pt x="353" y="1941"/>
                  </a:lnTo>
                  <a:lnTo>
                    <a:pt x="336" y="1922"/>
                  </a:lnTo>
                  <a:lnTo>
                    <a:pt x="322" y="1906"/>
                  </a:lnTo>
                  <a:lnTo>
                    <a:pt x="312" y="1892"/>
                  </a:lnTo>
                  <a:lnTo>
                    <a:pt x="309" y="1887"/>
                  </a:lnTo>
                  <a:lnTo>
                    <a:pt x="307" y="1883"/>
                  </a:lnTo>
                  <a:lnTo>
                    <a:pt x="306" y="1880"/>
                  </a:lnTo>
                  <a:lnTo>
                    <a:pt x="306" y="1878"/>
                  </a:lnTo>
                  <a:lnTo>
                    <a:pt x="307" y="1876"/>
                  </a:lnTo>
                  <a:lnTo>
                    <a:pt x="310" y="1878"/>
                  </a:lnTo>
                  <a:lnTo>
                    <a:pt x="313" y="1879"/>
                  </a:lnTo>
                  <a:lnTo>
                    <a:pt x="319" y="1882"/>
                  </a:lnTo>
                  <a:lnTo>
                    <a:pt x="330" y="1890"/>
                  </a:lnTo>
                  <a:lnTo>
                    <a:pt x="347" y="1903"/>
                  </a:lnTo>
                  <a:lnTo>
                    <a:pt x="366" y="1920"/>
                  </a:lnTo>
                  <a:lnTo>
                    <a:pt x="388" y="1939"/>
                  </a:lnTo>
                  <a:lnTo>
                    <a:pt x="411" y="1961"/>
                  </a:lnTo>
                  <a:lnTo>
                    <a:pt x="436" y="1984"/>
                  </a:lnTo>
                  <a:lnTo>
                    <a:pt x="461" y="2009"/>
                  </a:lnTo>
                  <a:lnTo>
                    <a:pt x="484" y="2032"/>
                  </a:lnTo>
                  <a:lnTo>
                    <a:pt x="503" y="2053"/>
                  </a:lnTo>
                  <a:lnTo>
                    <a:pt x="520" y="2073"/>
                  </a:lnTo>
                  <a:lnTo>
                    <a:pt x="534" y="2089"/>
                  </a:lnTo>
                  <a:lnTo>
                    <a:pt x="544" y="2102"/>
                  </a:lnTo>
                  <a:lnTo>
                    <a:pt x="548" y="2107"/>
                  </a:lnTo>
                  <a:lnTo>
                    <a:pt x="551" y="2112"/>
                  </a:lnTo>
                  <a:lnTo>
                    <a:pt x="552" y="2115"/>
                  </a:lnTo>
                  <a:lnTo>
                    <a:pt x="551" y="2117"/>
                  </a:lnTo>
                  <a:lnTo>
                    <a:pt x="550" y="2117"/>
                  </a:lnTo>
                  <a:lnTo>
                    <a:pt x="547" y="2117"/>
                  </a:lnTo>
                  <a:lnTo>
                    <a:pt x="543" y="2115"/>
                  </a:lnTo>
                  <a:lnTo>
                    <a:pt x="539" y="2113"/>
                  </a:lnTo>
                  <a:lnTo>
                    <a:pt x="526" y="2103"/>
                  </a:lnTo>
                  <a:lnTo>
                    <a:pt x="510" y="2091"/>
                  </a:lnTo>
                  <a:lnTo>
                    <a:pt x="490" y="2075"/>
                  </a:lnTo>
                  <a:lnTo>
                    <a:pt x="469" y="2056"/>
                  </a:lnTo>
                  <a:lnTo>
                    <a:pt x="445" y="2034"/>
                  </a:lnTo>
                  <a:lnTo>
                    <a:pt x="420" y="2010"/>
                  </a:lnTo>
                  <a:close/>
                  <a:moveTo>
                    <a:pt x="369" y="1855"/>
                  </a:moveTo>
                  <a:lnTo>
                    <a:pt x="393" y="1879"/>
                  </a:lnTo>
                  <a:lnTo>
                    <a:pt x="415" y="1900"/>
                  </a:lnTo>
                  <a:lnTo>
                    <a:pt x="433" y="1922"/>
                  </a:lnTo>
                  <a:lnTo>
                    <a:pt x="450" y="1940"/>
                  </a:lnTo>
                  <a:lnTo>
                    <a:pt x="463" y="1956"/>
                  </a:lnTo>
                  <a:lnTo>
                    <a:pt x="472" y="1968"/>
                  </a:lnTo>
                  <a:lnTo>
                    <a:pt x="475" y="1974"/>
                  </a:lnTo>
                  <a:lnTo>
                    <a:pt x="477" y="1978"/>
                  </a:lnTo>
                  <a:lnTo>
                    <a:pt x="478" y="1981"/>
                  </a:lnTo>
                  <a:lnTo>
                    <a:pt x="478" y="1983"/>
                  </a:lnTo>
                  <a:lnTo>
                    <a:pt x="477" y="1983"/>
                  </a:lnTo>
                  <a:lnTo>
                    <a:pt x="474" y="1983"/>
                  </a:lnTo>
                  <a:lnTo>
                    <a:pt x="471" y="1981"/>
                  </a:lnTo>
                  <a:lnTo>
                    <a:pt x="466" y="1979"/>
                  </a:lnTo>
                  <a:lnTo>
                    <a:pt x="455" y="1970"/>
                  </a:lnTo>
                  <a:lnTo>
                    <a:pt x="438" y="1958"/>
                  </a:lnTo>
                  <a:lnTo>
                    <a:pt x="420" y="1943"/>
                  </a:lnTo>
                  <a:lnTo>
                    <a:pt x="400" y="1925"/>
                  </a:lnTo>
                  <a:lnTo>
                    <a:pt x="377" y="1904"/>
                  </a:lnTo>
                  <a:lnTo>
                    <a:pt x="353" y="1881"/>
                  </a:lnTo>
                  <a:lnTo>
                    <a:pt x="329" y="1857"/>
                  </a:lnTo>
                  <a:lnTo>
                    <a:pt x="308" y="1835"/>
                  </a:lnTo>
                  <a:lnTo>
                    <a:pt x="289" y="1814"/>
                  </a:lnTo>
                  <a:lnTo>
                    <a:pt x="272" y="1795"/>
                  </a:lnTo>
                  <a:lnTo>
                    <a:pt x="259" y="1779"/>
                  </a:lnTo>
                  <a:lnTo>
                    <a:pt x="249" y="1766"/>
                  </a:lnTo>
                  <a:lnTo>
                    <a:pt x="247" y="1761"/>
                  </a:lnTo>
                  <a:lnTo>
                    <a:pt x="245" y="1758"/>
                  </a:lnTo>
                  <a:lnTo>
                    <a:pt x="244" y="1754"/>
                  </a:lnTo>
                  <a:lnTo>
                    <a:pt x="244" y="1752"/>
                  </a:lnTo>
                  <a:lnTo>
                    <a:pt x="245" y="1751"/>
                  </a:lnTo>
                  <a:lnTo>
                    <a:pt x="248" y="1752"/>
                  </a:lnTo>
                  <a:lnTo>
                    <a:pt x="252" y="1753"/>
                  </a:lnTo>
                  <a:lnTo>
                    <a:pt x="256" y="1757"/>
                  </a:lnTo>
                  <a:lnTo>
                    <a:pt x="269" y="1765"/>
                  </a:lnTo>
                  <a:lnTo>
                    <a:pt x="284" y="1777"/>
                  </a:lnTo>
                  <a:lnTo>
                    <a:pt x="302" y="1792"/>
                  </a:lnTo>
                  <a:lnTo>
                    <a:pt x="323" y="1811"/>
                  </a:lnTo>
                  <a:lnTo>
                    <a:pt x="346" y="1832"/>
                  </a:lnTo>
                  <a:lnTo>
                    <a:pt x="369" y="1855"/>
                  </a:lnTo>
                  <a:close/>
                  <a:moveTo>
                    <a:pt x="299" y="1760"/>
                  </a:moveTo>
                  <a:lnTo>
                    <a:pt x="276" y="1737"/>
                  </a:lnTo>
                  <a:lnTo>
                    <a:pt x="256" y="1716"/>
                  </a:lnTo>
                  <a:lnTo>
                    <a:pt x="238" y="1696"/>
                  </a:lnTo>
                  <a:lnTo>
                    <a:pt x="222" y="1678"/>
                  </a:lnTo>
                  <a:lnTo>
                    <a:pt x="210" y="1662"/>
                  </a:lnTo>
                  <a:lnTo>
                    <a:pt x="201" y="1650"/>
                  </a:lnTo>
                  <a:lnTo>
                    <a:pt x="198" y="1644"/>
                  </a:lnTo>
                  <a:lnTo>
                    <a:pt x="196" y="1640"/>
                  </a:lnTo>
                  <a:lnTo>
                    <a:pt x="194" y="1638"/>
                  </a:lnTo>
                  <a:lnTo>
                    <a:pt x="196" y="1636"/>
                  </a:lnTo>
                  <a:lnTo>
                    <a:pt x="197" y="1635"/>
                  </a:lnTo>
                  <a:lnTo>
                    <a:pt x="199" y="1636"/>
                  </a:lnTo>
                  <a:lnTo>
                    <a:pt x="203" y="1637"/>
                  </a:lnTo>
                  <a:lnTo>
                    <a:pt x="207" y="1639"/>
                  </a:lnTo>
                  <a:lnTo>
                    <a:pt x="219" y="1648"/>
                  </a:lnTo>
                  <a:lnTo>
                    <a:pt x="233" y="1660"/>
                  </a:lnTo>
                  <a:lnTo>
                    <a:pt x="252" y="1675"/>
                  </a:lnTo>
                  <a:lnTo>
                    <a:pt x="271" y="1692"/>
                  </a:lnTo>
                  <a:lnTo>
                    <a:pt x="293" y="1712"/>
                  </a:lnTo>
                  <a:lnTo>
                    <a:pt x="315" y="1734"/>
                  </a:lnTo>
                  <a:lnTo>
                    <a:pt x="338" y="1757"/>
                  </a:lnTo>
                  <a:lnTo>
                    <a:pt x="359" y="1778"/>
                  </a:lnTo>
                  <a:lnTo>
                    <a:pt x="377" y="1799"/>
                  </a:lnTo>
                  <a:lnTo>
                    <a:pt x="392" y="1816"/>
                  </a:lnTo>
                  <a:lnTo>
                    <a:pt x="405" y="1832"/>
                  </a:lnTo>
                  <a:lnTo>
                    <a:pt x="414" y="1844"/>
                  </a:lnTo>
                  <a:lnTo>
                    <a:pt x="417" y="1849"/>
                  </a:lnTo>
                  <a:lnTo>
                    <a:pt x="419" y="1853"/>
                  </a:lnTo>
                  <a:lnTo>
                    <a:pt x="420" y="1856"/>
                  </a:lnTo>
                  <a:lnTo>
                    <a:pt x="420" y="1858"/>
                  </a:lnTo>
                  <a:lnTo>
                    <a:pt x="418" y="1859"/>
                  </a:lnTo>
                  <a:lnTo>
                    <a:pt x="416" y="1858"/>
                  </a:lnTo>
                  <a:lnTo>
                    <a:pt x="412" y="1857"/>
                  </a:lnTo>
                  <a:lnTo>
                    <a:pt x="408" y="1855"/>
                  </a:lnTo>
                  <a:lnTo>
                    <a:pt x="396" y="1846"/>
                  </a:lnTo>
                  <a:lnTo>
                    <a:pt x="381" y="1835"/>
                  </a:lnTo>
                  <a:lnTo>
                    <a:pt x="364" y="1820"/>
                  </a:lnTo>
                  <a:lnTo>
                    <a:pt x="343" y="1803"/>
                  </a:lnTo>
                  <a:lnTo>
                    <a:pt x="322" y="1783"/>
                  </a:lnTo>
                  <a:lnTo>
                    <a:pt x="299" y="1760"/>
                  </a:lnTo>
                  <a:close/>
                  <a:moveTo>
                    <a:pt x="259" y="1649"/>
                  </a:moveTo>
                  <a:lnTo>
                    <a:pt x="238" y="1626"/>
                  </a:lnTo>
                  <a:lnTo>
                    <a:pt x="217" y="1606"/>
                  </a:lnTo>
                  <a:lnTo>
                    <a:pt x="200" y="1586"/>
                  </a:lnTo>
                  <a:lnTo>
                    <a:pt x="185" y="1569"/>
                  </a:lnTo>
                  <a:lnTo>
                    <a:pt x="173" y="1554"/>
                  </a:lnTo>
                  <a:lnTo>
                    <a:pt x="164" y="1542"/>
                  </a:lnTo>
                  <a:lnTo>
                    <a:pt x="162" y="1536"/>
                  </a:lnTo>
                  <a:lnTo>
                    <a:pt x="160" y="1533"/>
                  </a:lnTo>
                  <a:lnTo>
                    <a:pt x="159" y="1530"/>
                  </a:lnTo>
                  <a:lnTo>
                    <a:pt x="160" y="1528"/>
                  </a:lnTo>
                  <a:lnTo>
                    <a:pt x="161" y="1527"/>
                  </a:lnTo>
                  <a:lnTo>
                    <a:pt x="163" y="1528"/>
                  </a:lnTo>
                  <a:lnTo>
                    <a:pt x="166" y="1529"/>
                  </a:lnTo>
                  <a:lnTo>
                    <a:pt x="171" y="1531"/>
                  </a:lnTo>
                  <a:lnTo>
                    <a:pt x="183" y="1539"/>
                  </a:lnTo>
                  <a:lnTo>
                    <a:pt x="197" y="1551"/>
                  </a:lnTo>
                  <a:lnTo>
                    <a:pt x="213" y="1565"/>
                  </a:lnTo>
                  <a:lnTo>
                    <a:pt x="232" y="1582"/>
                  </a:lnTo>
                  <a:lnTo>
                    <a:pt x="253" y="1601"/>
                  </a:lnTo>
                  <a:lnTo>
                    <a:pt x="274" y="1622"/>
                  </a:lnTo>
                  <a:lnTo>
                    <a:pt x="296" y="1644"/>
                  </a:lnTo>
                  <a:lnTo>
                    <a:pt x="315" y="1665"/>
                  </a:lnTo>
                  <a:lnTo>
                    <a:pt x="334" y="1684"/>
                  </a:lnTo>
                  <a:lnTo>
                    <a:pt x="349" y="1702"/>
                  </a:lnTo>
                  <a:lnTo>
                    <a:pt x="361" y="1717"/>
                  </a:lnTo>
                  <a:lnTo>
                    <a:pt x="369" y="1729"/>
                  </a:lnTo>
                  <a:lnTo>
                    <a:pt x="371" y="1734"/>
                  </a:lnTo>
                  <a:lnTo>
                    <a:pt x="374" y="1737"/>
                  </a:lnTo>
                  <a:lnTo>
                    <a:pt x="375" y="1740"/>
                  </a:lnTo>
                  <a:lnTo>
                    <a:pt x="375" y="1743"/>
                  </a:lnTo>
                  <a:lnTo>
                    <a:pt x="373" y="1744"/>
                  </a:lnTo>
                  <a:lnTo>
                    <a:pt x="370" y="1743"/>
                  </a:lnTo>
                  <a:lnTo>
                    <a:pt x="367" y="1742"/>
                  </a:lnTo>
                  <a:lnTo>
                    <a:pt x="363" y="1739"/>
                  </a:lnTo>
                  <a:lnTo>
                    <a:pt x="351" y="1732"/>
                  </a:lnTo>
                  <a:lnTo>
                    <a:pt x="337" y="1720"/>
                  </a:lnTo>
                  <a:lnTo>
                    <a:pt x="320" y="1706"/>
                  </a:lnTo>
                  <a:lnTo>
                    <a:pt x="301" y="1689"/>
                  </a:lnTo>
                  <a:lnTo>
                    <a:pt x="281" y="1669"/>
                  </a:lnTo>
                  <a:lnTo>
                    <a:pt x="259" y="1649"/>
                  </a:lnTo>
                  <a:close/>
                  <a:moveTo>
                    <a:pt x="550" y="1936"/>
                  </a:moveTo>
                  <a:lnTo>
                    <a:pt x="527" y="1913"/>
                  </a:lnTo>
                  <a:lnTo>
                    <a:pt x="505" y="1892"/>
                  </a:lnTo>
                  <a:lnTo>
                    <a:pt x="487" y="1871"/>
                  </a:lnTo>
                  <a:lnTo>
                    <a:pt x="471" y="1854"/>
                  </a:lnTo>
                  <a:lnTo>
                    <a:pt x="459" y="1838"/>
                  </a:lnTo>
                  <a:lnTo>
                    <a:pt x="449" y="1825"/>
                  </a:lnTo>
                  <a:lnTo>
                    <a:pt x="446" y="1820"/>
                  </a:lnTo>
                  <a:lnTo>
                    <a:pt x="444" y="1816"/>
                  </a:lnTo>
                  <a:lnTo>
                    <a:pt x="444" y="1813"/>
                  </a:lnTo>
                  <a:lnTo>
                    <a:pt x="444" y="1811"/>
                  </a:lnTo>
                  <a:lnTo>
                    <a:pt x="445" y="1810"/>
                  </a:lnTo>
                  <a:lnTo>
                    <a:pt x="448" y="1811"/>
                  </a:lnTo>
                  <a:lnTo>
                    <a:pt x="451" y="1812"/>
                  </a:lnTo>
                  <a:lnTo>
                    <a:pt x="456" y="1814"/>
                  </a:lnTo>
                  <a:lnTo>
                    <a:pt x="468" y="1822"/>
                  </a:lnTo>
                  <a:lnTo>
                    <a:pt x="483" y="1834"/>
                  </a:lnTo>
                  <a:lnTo>
                    <a:pt x="501" y="1848"/>
                  </a:lnTo>
                  <a:lnTo>
                    <a:pt x="522" y="1867"/>
                  </a:lnTo>
                  <a:lnTo>
                    <a:pt x="543" y="1887"/>
                  </a:lnTo>
                  <a:lnTo>
                    <a:pt x="567" y="1909"/>
                  </a:lnTo>
                  <a:lnTo>
                    <a:pt x="590" y="1931"/>
                  </a:lnTo>
                  <a:lnTo>
                    <a:pt x="610" y="1953"/>
                  </a:lnTo>
                  <a:lnTo>
                    <a:pt x="628" y="1974"/>
                  </a:lnTo>
                  <a:lnTo>
                    <a:pt x="645" y="1991"/>
                  </a:lnTo>
                  <a:lnTo>
                    <a:pt x="658" y="2006"/>
                  </a:lnTo>
                  <a:lnTo>
                    <a:pt x="666" y="2019"/>
                  </a:lnTo>
                  <a:lnTo>
                    <a:pt x="669" y="2024"/>
                  </a:lnTo>
                  <a:lnTo>
                    <a:pt x="672" y="2028"/>
                  </a:lnTo>
                  <a:lnTo>
                    <a:pt x="673" y="2031"/>
                  </a:lnTo>
                  <a:lnTo>
                    <a:pt x="673" y="2033"/>
                  </a:lnTo>
                  <a:lnTo>
                    <a:pt x="670" y="2034"/>
                  </a:lnTo>
                  <a:lnTo>
                    <a:pt x="668" y="2033"/>
                  </a:lnTo>
                  <a:lnTo>
                    <a:pt x="664" y="2032"/>
                  </a:lnTo>
                  <a:lnTo>
                    <a:pt x="660" y="2030"/>
                  </a:lnTo>
                  <a:lnTo>
                    <a:pt x="648" y="2022"/>
                  </a:lnTo>
                  <a:lnTo>
                    <a:pt x="633" y="2010"/>
                  </a:lnTo>
                  <a:lnTo>
                    <a:pt x="614" y="1995"/>
                  </a:lnTo>
                  <a:lnTo>
                    <a:pt x="595" y="1978"/>
                  </a:lnTo>
                  <a:lnTo>
                    <a:pt x="572" y="1958"/>
                  </a:lnTo>
                  <a:lnTo>
                    <a:pt x="550" y="1936"/>
                  </a:lnTo>
                  <a:close/>
                  <a:moveTo>
                    <a:pt x="230" y="1545"/>
                  </a:moveTo>
                  <a:lnTo>
                    <a:pt x="210" y="1525"/>
                  </a:lnTo>
                  <a:lnTo>
                    <a:pt x="191" y="1504"/>
                  </a:lnTo>
                  <a:lnTo>
                    <a:pt x="174" y="1485"/>
                  </a:lnTo>
                  <a:lnTo>
                    <a:pt x="160" y="1468"/>
                  </a:lnTo>
                  <a:lnTo>
                    <a:pt x="149" y="1453"/>
                  </a:lnTo>
                  <a:lnTo>
                    <a:pt x="140" y="1442"/>
                  </a:lnTo>
                  <a:lnTo>
                    <a:pt x="138" y="1437"/>
                  </a:lnTo>
                  <a:lnTo>
                    <a:pt x="136" y="1433"/>
                  </a:lnTo>
                  <a:lnTo>
                    <a:pt x="135" y="1431"/>
                  </a:lnTo>
                  <a:lnTo>
                    <a:pt x="136" y="1429"/>
                  </a:lnTo>
                  <a:lnTo>
                    <a:pt x="137" y="1427"/>
                  </a:lnTo>
                  <a:lnTo>
                    <a:pt x="139" y="1427"/>
                  </a:lnTo>
                  <a:lnTo>
                    <a:pt x="143" y="1430"/>
                  </a:lnTo>
                  <a:lnTo>
                    <a:pt x="147" y="1432"/>
                  </a:lnTo>
                  <a:lnTo>
                    <a:pt x="158" y="1439"/>
                  </a:lnTo>
                  <a:lnTo>
                    <a:pt x="172" y="1449"/>
                  </a:lnTo>
                  <a:lnTo>
                    <a:pt x="188" y="1463"/>
                  </a:lnTo>
                  <a:lnTo>
                    <a:pt x="206" y="1479"/>
                  </a:lnTo>
                  <a:lnTo>
                    <a:pt x="226" y="1499"/>
                  </a:lnTo>
                  <a:lnTo>
                    <a:pt x="247" y="1519"/>
                  </a:lnTo>
                  <a:lnTo>
                    <a:pt x="268" y="1540"/>
                  </a:lnTo>
                  <a:lnTo>
                    <a:pt x="286" y="1560"/>
                  </a:lnTo>
                  <a:lnTo>
                    <a:pt x="302" y="1579"/>
                  </a:lnTo>
                  <a:lnTo>
                    <a:pt x="317" y="1596"/>
                  </a:lnTo>
                  <a:lnTo>
                    <a:pt x="328" y="1610"/>
                  </a:lnTo>
                  <a:lnTo>
                    <a:pt x="336" y="1622"/>
                  </a:lnTo>
                  <a:lnTo>
                    <a:pt x="339" y="1626"/>
                  </a:lnTo>
                  <a:lnTo>
                    <a:pt x="341" y="1630"/>
                  </a:lnTo>
                  <a:lnTo>
                    <a:pt x="341" y="1633"/>
                  </a:lnTo>
                  <a:lnTo>
                    <a:pt x="341" y="1635"/>
                  </a:lnTo>
                  <a:lnTo>
                    <a:pt x="340" y="1636"/>
                  </a:lnTo>
                  <a:lnTo>
                    <a:pt x="338" y="1636"/>
                  </a:lnTo>
                  <a:lnTo>
                    <a:pt x="334" y="1634"/>
                  </a:lnTo>
                  <a:lnTo>
                    <a:pt x="330" y="1631"/>
                  </a:lnTo>
                  <a:lnTo>
                    <a:pt x="320" y="1625"/>
                  </a:lnTo>
                  <a:lnTo>
                    <a:pt x="306" y="1614"/>
                  </a:lnTo>
                  <a:lnTo>
                    <a:pt x="289" y="1600"/>
                  </a:lnTo>
                  <a:lnTo>
                    <a:pt x="271" y="1584"/>
                  </a:lnTo>
                  <a:lnTo>
                    <a:pt x="252" y="1566"/>
                  </a:lnTo>
                  <a:lnTo>
                    <a:pt x="230" y="1545"/>
                  </a:lnTo>
                  <a:close/>
                  <a:moveTo>
                    <a:pt x="509" y="1822"/>
                  </a:moveTo>
                  <a:lnTo>
                    <a:pt x="487" y="1800"/>
                  </a:lnTo>
                  <a:lnTo>
                    <a:pt x="466" y="1779"/>
                  </a:lnTo>
                  <a:lnTo>
                    <a:pt x="449" y="1760"/>
                  </a:lnTo>
                  <a:lnTo>
                    <a:pt x="434" y="1743"/>
                  </a:lnTo>
                  <a:lnTo>
                    <a:pt x="422" y="1728"/>
                  </a:lnTo>
                  <a:lnTo>
                    <a:pt x="414" y="1715"/>
                  </a:lnTo>
                  <a:lnTo>
                    <a:pt x="410" y="1710"/>
                  </a:lnTo>
                  <a:lnTo>
                    <a:pt x="409" y="1706"/>
                  </a:lnTo>
                  <a:lnTo>
                    <a:pt x="408" y="1703"/>
                  </a:lnTo>
                  <a:lnTo>
                    <a:pt x="408" y="1701"/>
                  </a:lnTo>
                  <a:lnTo>
                    <a:pt x="409" y="1701"/>
                  </a:lnTo>
                  <a:lnTo>
                    <a:pt x="412" y="1701"/>
                  </a:lnTo>
                  <a:lnTo>
                    <a:pt x="416" y="1702"/>
                  </a:lnTo>
                  <a:lnTo>
                    <a:pt x="420" y="1704"/>
                  </a:lnTo>
                  <a:lnTo>
                    <a:pt x="432" y="1711"/>
                  </a:lnTo>
                  <a:lnTo>
                    <a:pt x="446" y="1723"/>
                  </a:lnTo>
                  <a:lnTo>
                    <a:pt x="463" y="1737"/>
                  </a:lnTo>
                  <a:lnTo>
                    <a:pt x="483" y="1754"/>
                  </a:lnTo>
                  <a:lnTo>
                    <a:pt x="503" y="1773"/>
                  </a:lnTo>
                  <a:lnTo>
                    <a:pt x="526" y="1794"/>
                  </a:lnTo>
                  <a:lnTo>
                    <a:pt x="547" y="1816"/>
                  </a:lnTo>
                  <a:lnTo>
                    <a:pt x="568" y="1838"/>
                  </a:lnTo>
                  <a:lnTo>
                    <a:pt x="585" y="1857"/>
                  </a:lnTo>
                  <a:lnTo>
                    <a:pt x="600" y="1874"/>
                  </a:lnTo>
                  <a:lnTo>
                    <a:pt x="613" y="1889"/>
                  </a:lnTo>
                  <a:lnTo>
                    <a:pt x="622" y="1901"/>
                  </a:lnTo>
                  <a:lnTo>
                    <a:pt x="624" y="1907"/>
                  </a:lnTo>
                  <a:lnTo>
                    <a:pt x="626" y="1910"/>
                  </a:lnTo>
                  <a:lnTo>
                    <a:pt x="627" y="1913"/>
                  </a:lnTo>
                  <a:lnTo>
                    <a:pt x="627" y="1915"/>
                  </a:lnTo>
                  <a:lnTo>
                    <a:pt x="625" y="1916"/>
                  </a:lnTo>
                  <a:lnTo>
                    <a:pt x="623" y="1916"/>
                  </a:lnTo>
                  <a:lnTo>
                    <a:pt x="620" y="1914"/>
                  </a:lnTo>
                  <a:lnTo>
                    <a:pt x="615" y="1912"/>
                  </a:lnTo>
                  <a:lnTo>
                    <a:pt x="604" y="1904"/>
                  </a:lnTo>
                  <a:lnTo>
                    <a:pt x="588" y="1894"/>
                  </a:lnTo>
                  <a:lnTo>
                    <a:pt x="571" y="1880"/>
                  </a:lnTo>
                  <a:lnTo>
                    <a:pt x="552" y="1862"/>
                  </a:lnTo>
                  <a:lnTo>
                    <a:pt x="531" y="1843"/>
                  </a:lnTo>
                  <a:lnTo>
                    <a:pt x="509" y="1822"/>
                  </a:lnTo>
                  <a:close/>
                  <a:moveTo>
                    <a:pt x="215" y="1449"/>
                  </a:moveTo>
                  <a:lnTo>
                    <a:pt x="196" y="1430"/>
                  </a:lnTo>
                  <a:lnTo>
                    <a:pt x="177" y="1410"/>
                  </a:lnTo>
                  <a:lnTo>
                    <a:pt x="161" y="1392"/>
                  </a:lnTo>
                  <a:lnTo>
                    <a:pt x="148" y="1376"/>
                  </a:lnTo>
                  <a:lnTo>
                    <a:pt x="137" y="1362"/>
                  </a:lnTo>
                  <a:lnTo>
                    <a:pt x="129" y="1350"/>
                  </a:lnTo>
                  <a:lnTo>
                    <a:pt x="126" y="1345"/>
                  </a:lnTo>
                  <a:lnTo>
                    <a:pt x="124" y="1342"/>
                  </a:lnTo>
                  <a:lnTo>
                    <a:pt x="124" y="1339"/>
                  </a:lnTo>
                  <a:lnTo>
                    <a:pt x="124" y="1337"/>
                  </a:lnTo>
                  <a:lnTo>
                    <a:pt x="125" y="1336"/>
                  </a:lnTo>
                  <a:lnTo>
                    <a:pt x="129" y="1337"/>
                  </a:lnTo>
                  <a:lnTo>
                    <a:pt x="132" y="1338"/>
                  </a:lnTo>
                  <a:lnTo>
                    <a:pt x="135" y="1340"/>
                  </a:lnTo>
                  <a:lnTo>
                    <a:pt x="146" y="1347"/>
                  </a:lnTo>
                  <a:lnTo>
                    <a:pt x="159" y="1357"/>
                  </a:lnTo>
                  <a:lnTo>
                    <a:pt x="175" y="1370"/>
                  </a:lnTo>
                  <a:lnTo>
                    <a:pt x="192" y="1385"/>
                  </a:lnTo>
                  <a:lnTo>
                    <a:pt x="211" y="1404"/>
                  </a:lnTo>
                  <a:lnTo>
                    <a:pt x="231" y="1423"/>
                  </a:lnTo>
                  <a:lnTo>
                    <a:pt x="251" y="1444"/>
                  </a:lnTo>
                  <a:lnTo>
                    <a:pt x="269" y="1463"/>
                  </a:lnTo>
                  <a:lnTo>
                    <a:pt x="285" y="1481"/>
                  </a:lnTo>
                  <a:lnTo>
                    <a:pt x="298" y="1498"/>
                  </a:lnTo>
                  <a:lnTo>
                    <a:pt x="309" y="1512"/>
                  </a:lnTo>
                  <a:lnTo>
                    <a:pt x="317" y="1524"/>
                  </a:lnTo>
                  <a:lnTo>
                    <a:pt x="320" y="1528"/>
                  </a:lnTo>
                  <a:lnTo>
                    <a:pt x="321" y="1531"/>
                  </a:lnTo>
                  <a:lnTo>
                    <a:pt x="322" y="1534"/>
                  </a:lnTo>
                  <a:lnTo>
                    <a:pt x="322" y="1536"/>
                  </a:lnTo>
                  <a:lnTo>
                    <a:pt x="321" y="1536"/>
                  </a:lnTo>
                  <a:lnTo>
                    <a:pt x="317" y="1536"/>
                  </a:lnTo>
                  <a:lnTo>
                    <a:pt x="314" y="1535"/>
                  </a:lnTo>
                  <a:lnTo>
                    <a:pt x="311" y="1533"/>
                  </a:lnTo>
                  <a:lnTo>
                    <a:pt x="300" y="1527"/>
                  </a:lnTo>
                  <a:lnTo>
                    <a:pt x="287" y="1516"/>
                  </a:lnTo>
                  <a:lnTo>
                    <a:pt x="271" y="1503"/>
                  </a:lnTo>
                  <a:lnTo>
                    <a:pt x="254" y="1487"/>
                  </a:lnTo>
                  <a:lnTo>
                    <a:pt x="235" y="1470"/>
                  </a:lnTo>
                  <a:lnTo>
                    <a:pt x="215" y="1449"/>
                  </a:lnTo>
                  <a:close/>
                  <a:moveTo>
                    <a:pt x="482" y="1717"/>
                  </a:moveTo>
                  <a:lnTo>
                    <a:pt x="460" y="1695"/>
                  </a:lnTo>
                  <a:lnTo>
                    <a:pt x="441" y="1676"/>
                  </a:lnTo>
                  <a:lnTo>
                    <a:pt x="424" y="1656"/>
                  </a:lnTo>
                  <a:lnTo>
                    <a:pt x="409" y="1639"/>
                  </a:lnTo>
                  <a:lnTo>
                    <a:pt x="398" y="1625"/>
                  </a:lnTo>
                  <a:lnTo>
                    <a:pt x="390" y="1613"/>
                  </a:lnTo>
                  <a:lnTo>
                    <a:pt x="388" y="1608"/>
                  </a:lnTo>
                  <a:lnTo>
                    <a:pt x="385" y="1604"/>
                  </a:lnTo>
                  <a:lnTo>
                    <a:pt x="384" y="1601"/>
                  </a:lnTo>
                  <a:lnTo>
                    <a:pt x="385" y="1599"/>
                  </a:lnTo>
                  <a:lnTo>
                    <a:pt x="387" y="1598"/>
                  </a:lnTo>
                  <a:lnTo>
                    <a:pt x="389" y="1599"/>
                  </a:lnTo>
                  <a:lnTo>
                    <a:pt x="392" y="1600"/>
                  </a:lnTo>
                  <a:lnTo>
                    <a:pt x="396" y="1602"/>
                  </a:lnTo>
                  <a:lnTo>
                    <a:pt x="408" y="1610"/>
                  </a:lnTo>
                  <a:lnTo>
                    <a:pt x="422" y="1620"/>
                  </a:lnTo>
                  <a:lnTo>
                    <a:pt x="438" y="1634"/>
                  </a:lnTo>
                  <a:lnTo>
                    <a:pt x="457" y="1650"/>
                  </a:lnTo>
                  <a:lnTo>
                    <a:pt x="477" y="1668"/>
                  </a:lnTo>
                  <a:lnTo>
                    <a:pt x="499" y="1689"/>
                  </a:lnTo>
                  <a:lnTo>
                    <a:pt x="519" y="1710"/>
                  </a:lnTo>
                  <a:lnTo>
                    <a:pt x="539" y="1730"/>
                  </a:lnTo>
                  <a:lnTo>
                    <a:pt x="555" y="1749"/>
                  </a:lnTo>
                  <a:lnTo>
                    <a:pt x="570" y="1765"/>
                  </a:lnTo>
                  <a:lnTo>
                    <a:pt x="581" y="1780"/>
                  </a:lnTo>
                  <a:lnTo>
                    <a:pt x="590" y="1792"/>
                  </a:lnTo>
                  <a:lnTo>
                    <a:pt x="592" y="1797"/>
                  </a:lnTo>
                  <a:lnTo>
                    <a:pt x="594" y="1801"/>
                  </a:lnTo>
                  <a:lnTo>
                    <a:pt x="595" y="1803"/>
                  </a:lnTo>
                  <a:lnTo>
                    <a:pt x="594" y="1805"/>
                  </a:lnTo>
                  <a:lnTo>
                    <a:pt x="593" y="1806"/>
                  </a:lnTo>
                  <a:lnTo>
                    <a:pt x="591" y="1806"/>
                  </a:lnTo>
                  <a:lnTo>
                    <a:pt x="587" y="1805"/>
                  </a:lnTo>
                  <a:lnTo>
                    <a:pt x="583" y="1803"/>
                  </a:lnTo>
                  <a:lnTo>
                    <a:pt x="571" y="1795"/>
                  </a:lnTo>
                  <a:lnTo>
                    <a:pt x="557" y="1785"/>
                  </a:lnTo>
                  <a:lnTo>
                    <a:pt x="541" y="1772"/>
                  </a:lnTo>
                  <a:lnTo>
                    <a:pt x="523" y="1756"/>
                  </a:lnTo>
                  <a:lnTo>
                    <a:pt x="502" y="1737"/>
                  </a:lnTo>
                  <a:lnTo>
                    <a:pt x="482" y="1717"/>
                  </a:lnTo>
                  <a:close/>
                  <a:moveTo>
                    <a:pt x="313" y="1445"/>
                  </a:moveTo>
                  <a:lnTo>
                    <a:pt x="312" y="1445"/>
                  </a:lnTo>
                  <a:lnTo>
                    <a:pt x="310" y="1445"/>
                  </a:lnTo>
                  <a:lnTo>
                    <a:pt x="307" y="1444"/>
                  </a:lnTo>
                  <a:lnTo>
                    <a:pt x="303" y="1442"/>
                  </a:lnTo>
                  <a:lnTo>
                    <a:pt x="293" y="1435"/>
                  </a:lnTo>
                  <a:lnTo>
                    <a:pt x="280" y="1425"/>
                  </a:lnTo>
                  <a:lnTo>
                    <a:pt x="266" y="1413"/>
                  </a:lnTo>
                  <a:lnTo>
                    <a:pt x="248" y="1398"/>
                  </a:lnTo>
                  <a:lnTo>
                    <a:pt x="230" y="1381"/>
                  </a:lnTo>
                  <a:lnTo>
                    <a:pt x="211" y="1362"/>
                  </a:lnTo>
                  <a:lnTo>
                    <a:pt x="192" y="1342"/>
                  </a:lnTo>
                  <a:lnTo>
                    <a:pt x="175" y="1324"/>
                  </a:lnTo>
                  <a:lnTo>
                    <a:pt x="160" y="1306"/>
                  </a:lnTo>
                  <a:lnTo>
                    <a:pt x="147" y="1290"/>
                  </a:lnTo>
                  <a:lnTo>
                    <a:pt x="136" y="1276"/>
                  </a:lnTo>
                  <a:lnTo>
                    <a:pt x="129" y="1266"/>
                  </a:lnTo>
                  <a:lnTo>
                    <a:pt x="126" y="1261"/>
                  </a:lnTo>
                  <a:lnTo>
                    <a:pt x="125" y="1258"/>
                  </a:lnTo>
                  <a:lnTo>
                    <a:pt x="124" y="1255"/>
                  </a:lnTo>
                  <a:lnTo>
                    <a:pt x="124" y="1253"/>
                  </a:lnTo>
                  <a:lnTo>
                    <a:pt x="126" y="1253"/>
                  </a:lnTo>
                  <a:lnTo>
                    <a:pt x="129" y="1253"/>
                  </a:lnTo>
                  <a:lnTo>
                    <a:pt x="132" y="1254"/>
                  </a:lnTo>
                  <a:lnTo>
                    <a:pt x="135" y="1256"/>
                  </a:lnTo>
                  <a:lnTo>
                    <a:pt x="146" y="1262"/>
                  </a:lnTo>
                  <a:lnTo>
                    <a:pt x="158" y="1272"/>
                  </a:lnTo>
                  <a:lnTo>
                    <a:pt x="173" y="1284"/>
                  </a:lnTo>
                  <a:lnTo>
                    <a:pt x="190" y="1299"/>
                  </a:lnTo>
                  <a:lnTo>
                    <a:pt x="207" y="1316"/>
                  </a:lnTo>
                  <a:lnTo>
                    <a:pt x="227" y="1336"/>
                  </a:lnTo>
                  <a:lnTo>
                    <a:pt x="246" y="1355"/>
                  </a:lnTo>
                  <a:lnTo>
                    <a:pt x="264" y="1374"/>
                  </a:lnTo>
                  <a:lnTo>
                    <a:pt x="279" y="1391"/>
                  </a:lnTo>
                  <a:lnTo>
                    <a:pt x="292" y="1407"/>
                  </a:lnTo>
                  <a:lnTo>
                    <a:pt x="302" y="1421"/>
                  </a:lnTo>
                  <a:lnTo>
                    <a:pt x="309" y="1432"/>
                  </a:lnTo>
                  <a:lnTo>
                    <a:pt x="312" y="1436"/>
                  </a:lnTo>
                  <a:lnTo>
                    <a:pt x="313" y="1439"/>
                  </a:lnTo>
                  <a:lnTo>
                    <a:pt x="314" y="1443"/>
                  </a:lnTo>
                  <a:lnTo>
                    <a:pt x="313" y="1445"/>
                  </a:lnTo>
                  <a:close/>
                  <a:moveTo>
                    <a:pt x="466" y="1619"/>
                  </a:moveTo>
                  <a:lnTo>
                    <a:pt x="446" y="1598"/>
                  </a:lnTo>
                  <a:lnTo>
                    <a:pt x="428" y="1579"/>
                  </a:lnTo>
                  <a:lnTo>
                    <a:pt x="411" y="1560"/>
                  </a:lnTo>
                  <a:lnTo>
                    <a:pt x="397" y="1544"/>
                  </a:lnTo>
                  <a:lnTo>
                    <a:pt x="387" y="1530"/>
                  </a:lnTo>
                  <a:lnTo>
                    <a:pt x="379" y="1519"/>
                  </a:lnTo>
                  <a:lnTo>
                    <a:pt x="377" y="1514"/>
                  </a:lnTo>
                  <a:lnTo>
                    <a:pt x="375" y="1511"/>
                  </a:lnTo>
                  <a:lnTo>
                    <a:pt x="374" y="1507"/>
                  </a:lnTo>
                  <a:lnTo>
                    <a:pt x="375" y="1505"/>
                  </a:lnTo>
                  <a:lnTo>
                    <a:pt x="376" y="1505"/>
                  </a:lnTo>
                  <a:lnTo>
                    <a:pt x="378" y="1505"/>
                  </a:lnTo>
                  <a:lnTo>
                    <a:pt x="381" y="1506"/>
                  </a:lnTo>
                  <a:lnTo>
                    <a:pt x="385" y="1508"/>
                  </a:lnTo>
                  <a:lnTo>
                    <a:pt x="396" y="1515"/>
                  </a:lnTo>
                  <a:lnTo>
                    <a:pt x="410" y="1525"/>
                  </a:lnTo>
                  <a:lnTo>
                    <a:pt x="425" y="1538"/>
                  </a:lnTo>
                  <a:lnTo>
                    <a:pt x="444" y="1554"/>
                  </a:lnTo>
                  <a:lnTo>
                    <a:pt x="463" y="1572"/>
                  </a:lnTo>
                  <a:lnTo>
                    <a:pt x="483" y="1592"/>
                  </a:lnTo>
                  <a:lnTo>
                    <a:pt x="503" y="1612"/>
                  </a:lnTo>
                  <a:lnTo>
                    <a:pt x="522" y="1631"/>
                  </a:lnTo>
                  <a:lnTo>
                    <a:pt x="538" y="1649"/>
                  </a:lnTo>
                  <a:lnTo>
                    <a:pt x="552" y="1666"/>
                  </a:lnTo>
                  <a:lnTo>
                    <a:pt x="563" y="1680"/>
                  </a:lnTo>
                  <a:lnTo>
                    <a:pt x="570" y="1691"/>
                  </a:lnTo>
                  <a:lnTo>
                    <a:pt x="573" y="1695"/>
                  </a:lnTo>
                  <a:lnTo>
                    <a:pt x="574" y="1699"/>
                  </a:lnTo>
                  <a:lnTo>
                    <a:pt x="575" y="1703"/>
                  </a:lnTo>
                  <a:lnTo>
                    <a:pt x="575" y="1704"/>
                  </a:lnTo>
                  <a:lnTo>
                    <a:pt x="573" y="1705"/>
                  </a:lnTo>
                  <a:lnTo>
                    <a:pt x="571" y="1705"/>
                  </a:lnTo>
                  <a:lnTo>
                    <a:pt x="568" y="1704"/>
                  </a:lnTo>
                  <a:lnTo>
                    <a:pt x="564" y="1702"/>
                  </a:lnTo>
                  <a:lnTo>
                    <a:pt x="553" y="1695"/>
                  </a:lnTo>
                  <a:lnTo>
                    <a:pt x="540" y="1684"/>
                  </a:lnTo>
                  <a:lnTo>
                    <a:pt x="524" y="1671"/>
                  </a:lnTo>
                  <a:lnTo>
                    <a:pt x="506" y="1656"/>
                  </a:lnTo>
                  <a:lnTo>
                    <a:pt x="487" y="1638"/>
                  </a:lnTo>
                  <a:lnTo>
                    <a:pt x="466" y="1619"/>
                  </a:lnTo>
                  <a:close/>
                  <a:moveTo>
                    <a:pt x="317" y="1361"/>
                  </a:moveTo>
                  <a:lnTo>
                    <a:pt x="316" y="1362"/>
                  </a:lnTo>
                  <a:lnTo>
                    <a:pt x="314" y="1362"/>
                  </a:lnTo>
                  <a:lnTo>
                    <a:pt x="311" y="1361"/>
                  </a:lnTo>
                  <a:lnTo>
                    <a:pt x="308" y="1358"/>
                  </a:lnTo>
                  <a:lnTo>
                    <a:pt x="298" y="1352"/>
                  </a:lnTo>
                  <a:lnTo>
                    <a:pt x="285" y="1343"/>
                  </a:lnTo>
                  <a:lnTo>
                    <a:pt x="271" y="1330"/>
                  </a:lnTo>
                  <a:lnTo>
                    <a:pt x="255" y="1316"/>
                  </a:lnTo>
                  <a:lnTo>
                    <a:pt x="237" y="1300"/>
                  </a:lnTo>
                  <a:lnTo>
                    <a:pt x="218" y="1282"/>
                  </a:lnTo>
                  <a:lnTo>
                    <a:pt x="201" y="1262"/>
                  </a:lnTo>
                  <a:lnTo>
                    <a:pt x="184" y="1245"/>
                  </a:lnTo>
                  <a:lnTo>
                    <a:pt x="170" y="1228"/>
                  </a:lnTo>
                  <a:lnTo>
                    <a:pt x="157" y="1213"/>
                  </a:lnTo>
                  <a:lnTo>
                    <a:pt x="147" y="1199"/>
                  </a:lnTo>
                  <a:lnTo>
                    <a:pt x="140" y="1189"/>
                  </a:lnTo>
                  <a:lnTo>
                    <a:pt x="138" y="1185"/>
                  </a:lnTo>
                  <a:lnTo>
                    <a:pt x="136" y="1180"/>
                  </a:lnTo>
                  <a:lnTo>
                    <a:pt x="136" y="1178"/>
                  </a:lnTo>
                  <a:lnTo>
                    <a:pt x="136" y="1176"/>
                  </a:lnTo>
                  <a:lnTo>
                    <a:pt x="137" y="1175"/>
                  </a:lnTo>
                  <a:lnTo>
                    <a:pt x="139" y="1175"/>
                  </a:lnTo>
                  <a:lnTo>
                    <a:pt x="143" y="1176"/>
                  </a:lnTo>
                  <a:lnTo>
                    <a:pt x="147" y="1178"/>
                  </a:lnTo>
                  <a:lnTo>
                    <a:pt x="157" y="1185"/>
                  </a:lnTo>
                  <a:lnTo>
                    <a:pt x="169" y="1193"/>
                  </a:lnTo>
                  <a:lnTo>
                    <a:pt x="183" y="1206"/>
                  </a:lnTo>
                  <a:lnTo>
                    <a:pt x="199" y="1220"/>
                  </a:lnTo>
                  <a:lnTo>
                    <a:pt x="216" y="1236"/>
                  </a:lnTo>
                  <a:lnTo>
                    <a:pt x="234" y="1255"/>
                  </a:lnTo>
                  <a:lnTo>
                    <a:pt x="253" y="1274"/>
                  </a:lnTo>
                  <a:lnTo>
                    <a:pt x="270" y="1293"/>
                  </a:lnTo>
                  <a:lnTo>
                    <a:pt x="284" y="1309"/>
                  </a:lnTo>
                  <a:lnTo>
                    <a:pt x="297" y="1324"/>
                  </a:lnTo>
                  <a:lnTo>
                    <a:pt x="307" y="1337"/>
                  </a:lnTo>
                  <a:lnTo>
                    <a:pt x="313" y="1348"/>
                  </a:lnTo>
                  <a:lnTo>
                    <a:pt x="316" y="1352"/>
                  </a:lnTo>
                  <a:lnTo>
                    <a:pt x="317" y="1356"/>
                  </a:lnTo>
                  <a:lnTo>
                    <a:pt x="317" y="1358"/>
                  </a:lnTo>
                  <a:lnTo>
                    <a:pt x="317" y="1361"/>
                  </a:lnTo>
                  <a:close/>
                  <a:moveTo>
                    <a:pt x="568" y="1610"/>
                  </a:moveTo>
                  <a:lnTo>
                    <a:pt x="567" y="1611"/>
                  </a:lnTo>
                  <a:lnTo>
                    <a:pt x="565" y="1611"/>
                  </a:lnTo>
                  <a:lnTo>
                    <a:pt x="561" y="1610"/>
                  </a:lnTo>
                  <a:lnTo>
                    <a:pt x="557" y="1608"/>
                  </a:lnTo>
                  <a:lnTo>
                    <a:pt x="546" y="1601"/>
                  </a:lnTo>
                  <a:lnTo>
                    <a:pt x="533" y="1592"/>
                  </a:lnTo>
                  <a:lnTo>
                    <a:pt x="518" y="1580"/>
                  </a:lnTo>
                  <a:lnTo>
                    <a:pt x="501" y="1565"/>
                  </a:lnTo>
                  <a:lnTo>
                    <a:pt x="483" y="1547"/>
                  </a:lnTo>
                  <a:lnTo>
                    <a:pt x="463" y="1528"/>
                  </a:lnTo>
                  <a:lnTo>
                    <a:pt x="444" y="1508"/>
                  </a:lnTo>
                  <a:lnTo>
                    <a:pt x="427" y="1490"/>
                  </a:lnTo>
                  <a:lnTo>
                    <a:pt x="411" y="1473"/>
                  </a:lnTo>
                  <a:lnTo>
                    <a:pt x="397" y="1457"/>
                  </a:lnTo>
                  <a:lnTo>
                    <a:pt x="388" y="1443"/>
                  </a:lnTo>
                  <a:lnTo>
                    <a:pt x="380" y="1432"/>
                  </a:lnTo>
                  <a:lnTo>
                    <a:pt x="378" y="1427"/>
                  </a:lnTo>
                  <a:lnTo>
                    <a:pt x="376" y="1423"/>
                  </a:lnTo>
                  <a:lnTo>
                    <a:pt x="376" y="1421"/>
                  </a:lnTo>
                  <a:lnTo>
                    <a:pt x="376" y="1419"/>
                  </a:lnTo>
                  <a:lnTo>
                    <a:pt x="377" y="1418"/>
                  </a:lnTo>
                  <a:lnTo>
                    <a:pt x="379" y="1418"/>
                  </a:lnTo>
                  <a:lnTo>
                    <a:pt x="382" y="1419"/>
                  </a:lnTo>
                  <a:lnTo>
                    <a:pt x="387" y="1421"/>
                  </a:lnTo>
                  <a:lnTo>
                    <a:pt x="397" y="1427"/>
                  </a:lnTo>
                  <a:lnTo>
                    <a:pt x="410" y="1437"/>
                  </a:lnTo>
                  <a:lnTo>
                    <a:pt x="425" y="1450"/>
                  </a:lnTo>
                  <a:lnTo>
                    <a:pt x="443" y="1464"/>
                  </a:lnTo>
                  <a:lnTo>
                    <a:pt x="461" y="1481"/>
                  </a:lnTo>
                  <a:lnTo>
                    <a:pt x="479" y="1501"/>
                  </a:lnTo>
                  <a:lnTo>
                    <a:pt x="499" y="1520"/>
                  </a:lnTo>
                  <a:lnTo>
                    <a:pt x="517" y="1539"/>
                  </a:lnTo>
                  <a:lnTo>
                    <a:pt x="532" y="1557"/>
                  </a:lnTo>
                  <a:lnTo>
                    <a:pt x="546" y="1572"/>
                  </a:lnTo>
                  <a:lnTo>
                    <a:pt x="556" y="1586"/>
                  </a:lnTo>
                  <a:lnTo>
                    <a:pt x="564" y="1597"/>
                  </a:lnTo>
                  <a:lnTo>
                    <a:pt x="566" y="1601"/>
                  </a:lnTo>
                  <a:lnTo>
                    <a:pt x="568" y="1606"/>
                  </a:lnTo>
                  <a:lnTo>
                    <a:pt x="568" y="1608"/>
                  </a:lnTo>
                  <a:lnTo>
                    <a:pt x="568" y="1610"/>
                  </a:lnTo>
                  <a:close/>
                  <a:moveTo>
                    <a:pt x="333" y="1283"/>
                  </a:moveTo>
                  <a:lnTo>
                    <a:pt x="332" y="1284"/>
                  </a:lnTo>
                  <a:lnTo>
                    <a:pt x="329" y="1284"/>
                  </a:lnTo>
                  <a:lnTo>
                    <a:pt x="326" y="1283"/>
                  </a:lnTo>
                  <a:lnTo>
                    <a:pt x="323" y="1281"/>
                  </a:lnTo>
                  <a:lnTo>
                    <a:pt x="313" y="1275"/>
                  </a:lnTo>
                  <a:lnTo>
                    <a:pt x="301" y="1267"/>
                  </a:lnTo>
                  <a:lnTo>
                    <a:pt x="288" y="1255"/>
                  </a:lnTo>
                  <a:lnTo>
                    <a:pt x="272" y="1241"/>
                  </a:lnTo>
                  <a:lnTo>
                    <a:pt x="256" y="1225"/>
                  </a:lnTo>
                  <a:lnTo>
                    <a:pt x="238" y="1207"/>
                  </a:lnTo>
                  <a:lnTo>
                    <a:pt x="220" y="1189"/>
                  </a:lnTo>
                  <a:lnTo>
                    <a:pt x="205" y="1172"/>
                  </a:lnTo>
                  <a:lnTo>
                    <a:pt x="191" y="1156"/>
                  </a:lnTo>
                  <a:lnTo>
                    <a:pt x="179" y="1142"/>
                  </a:lnTo>
                  <a:lnTo>
                    <a:pt x="170" y="1129"/>
                  </a:lnTo>
                  <a:lnTo>
                    <a:pt x="163" y="1118"/>
                  </a:lnTo>
                  <a:lnTo>
                    <a:pt x="161" y="1115"/>
                  </a:lnTo>
                  <a:lnTo>
                    <a:pt x="160" y="1110"/>
                  </a:lnTo>
                  <a:lnTo>
                    <a:pt x="159" y="1108"/>
                  </a:lnTo>
                  <a:lnTo>
                    <a:pt x="160" y="1106"/>
                  </a:lnTo>
                  <a:lnTo>
                    <a:pt x="161" y="1106"/>
                  </a:lnTo>
                  <a:lnTo>
                    <a:pt x="163" y="1106"/>
                  </a:lnTo>
                  <a:lnTo>
                    <a:pt x="166" y="1107"/>
                  </a:lnTo>
                  <a:lnTo>
                    <a:pt x="170" y="1108"/>
                  </a:lnTo>
                  <a:lnTo>
                    <a:pt x="179" y="1115"/>
                  </a:lnTo>
                  <a:lnTo>
                    <a:pt x="190" y="1123"/>
                  </a:lnTo>
                  <a:lnTo>
                    <a:pt x="204" y="1134"/>
                  </a:lnTo>
                  <a:lnTo>
                    <a:pt x="220" y="1148"/>
                  </a:lnTo>
                  <a:lnTo>
                    <a:pt x="237" y="1164"/>
                  </a:lnTo>
                  <a:lnTo>
                    <a:pt x="255" y="1181"/>
                  </a:lnTo>
                  <a:lnTo>
                    <a:pt x="272" y="1200"/>
                  </a:lnTo>
                  <a:lnTo>
                    <a:pt x="287" y="1217"/>
                  </a:lnTo>
                  <a:lnTo>
                    <a:pt x="301" y="1233"/>
                  </a:lnTo>
                  <a:lnTo>
                    <a:pt x="313" y="1248"/>
                  </a:lnTo>
                  <a:lnTo>
                    <a:pt x="323" y="1260"/>
                  </a:lnTo>
                  <a:lnTo>
                    <a:pt x="329" y="1271"/>
                  </a:lnTo>
                  <a:lnTo>
                    <a:pt x="332" y="1275"/>
                  </a:lnTo>
                  <a:lnTo>
                    <a:pt x="333" y="1279"/>
                  </a:lnTo>
                  <a:lnTo>
                    <a:pt x="334" y="1282"/>
                  </a:lnTo>
                  <a:lnTo>
                    <a:pt x="333" y="1283"/>
                  </a:lnTo>
                  <a:close/>
                  <a:moveTo>
                    <a:pt x="573" y="1524"/>
                  </a:moveTo>
                  <a:lnTo>
                    <a:pt x="572" y="1525"/>
                  </a:lnTo>
                  <a:lnTo>
                    <a:pt x="570" y="1525"/>
                  </a:lnTo>
                  <a:lnTo>
                    <a:pt x="567" y="1524"/>
                  </a:lnTo>
                  <a:lnTo>
                    <a:pt x="563" y="1521"/>
                  </a:lnTo>
                  <a:lnTo>
                    <a:pt x="553" y="1516"/>
                  </a:lnTo>
                  <a:lnTo>
                    <a:pt x="540" y="1506"/>
                  </a:lnTo>
                  <a:lnTo>
                    <a:pt x="526" y="1494"/>
                  </a:lnTo>
                  <a:lnTo>
                    <a:pt x="509" y="1480"/>
                  </a:lnTo>
                  <a:lnTo>
                    <a:pt x="491" y="1463"/>
                  </a:lnTo>
                  <a:lnTo>
                    <a:pt x="472" y="1445"/>
                  </a:lnTo>
                  <a:lnTo>
                    <a:pt x="454" y="1426"/>
                  </a:lnTo>
                  <a:lnTo>
                    <a:pt x="437" y="1408"/>
                  </a:lnTo>
                  <a:lnTo>
                    <a:pt x="422" y="1392"/>
                  </a:lnTo>
                  <a:lnTo>
                    <a:pt x="409" y="1376"/>
                  </a:lnTo>
                  <a:lnTo>
                    <a:pt x="400" y="1363"/>
                  </a:lnTo>
                  <a:lnTo>
                    <a:pt x="393" y="1352"/>
                  </a:lnTo>
                  <a:lnTo>
                    <a:pt x="391" y="1348"/>
                  </a:lnTo>
                  <a:lnTo>
                    <a:pt x="389" y="1344"/>
                  </a:lnTo>
                  <a:lnTo>
                    <a:pt x="389" y="1341"/>
                  </a:lnTo>
                  <a:lnTo>
                    <a:pt x="389" y="1339"/>
                  </a:lnTo>
                  <a:lnTo>
                    <a:pt x="390" y="1339"/>
                  </a:lnTo>
                  <a:lnTo>
                    <a:pt x="392" y="1339"/>
                  </a:lnTo>
                  <a:lnTo>
                    <a:pt x="395" y="1339"/>
                  </a:lnTo>
                  <a:lnTo>
                    <a:pt x="400" y="1341"/>
                  </a:lnTo>
                  <a:lnTo>
                    <a:pt x="409" y="1348"/>
                  </a:lnTo>
                  <a:lnTo>
                    <a:pt x="422" y="1356"/>
                  </a:lnTo>
                  <a:lnTo>
                    <a:pt x="436" y="1368"/>
                  </a:lnTo>
                  <a:lnTo>
                    <a:pt x="454" y="1383"/>
                  </a:lnTo>
                  <a:lnTo>
                    <a:pt x="471" y="1399"/>
                  </a:lnTo>
                  <a:lnTo>
                    <a:pt x="489" y="1418"/>
                  </a:lnTo>
                  <a:lnTo>
                    <a:pt x="507" y="1436"/>
                  </a:lnTo>
                  <a:lnTo>
                    <a:pt x="525" y="1454"/>
                  </a:lnTo>
                  <a:lnTo>
                    <a:pt x="540" y="1472"/>
                  </a:lnTo>
                  <a:lnTo>
                    <a:pt x="552" y="1487"/>
                  </a:lnTo>
                  <a:lnTo>
                    <a:pt x="563" y="1500"/>
                  </a:lnTo>
                  <a:lnTo>
                    <a:pt x="569" y="1511"/>
                  </a:lnTo>
                  <a:lnTo>
                    <a:pt x="571" y="1515"/>
                  </a:lnTo>
                  <a:lnTo>
                    <a:pt x="573" y="1519"/>
                  </a:lnTo>
                  <a:lnTo>
                    <a:pt x="573" y="1521"/>
                  </a:lnTo>
                  <a:lnTo>
                    <a:pt x="573" y="1524"/>
                  </a:lnTo>
                  <a:close/>
                  <a:moveTo>
                    <a:pt x="360" y="1213"/>
                  </a:moveTo>
                  <a:lnTo>
                    <a:pt x="359" y="1213"/>
                  </a:lnTo>
                  <a:lnTo>
                    <a:pt x="356" y="1213"/>
                  </a:lnTo>
                  <a:lnTo>
                    <a:pt x="353" y="1213"/>
                  </a:lnTo>
                  <a:lnTo>
                    <a:pt x="350" y="1211"/>
                  </a:lnTo>
                  <a:lnTo>
                    <a:pt x="341" y="1205"/>
                  </a:lnTo>
                  <a:lnTo>
                    <a:pt x="329" y="1197"/>
                  </a:lnTo>
                  <a:lnTo>
                    <a:pt x="316" y="1186"/>
                  </a:lnTo>
                  <a:lnTo>
                    <a:pt x="301" y="1173"/>
                  </a:lnTo>
                  <a:lnTo>
                    <a:pt x="285" y="1158"/>
                  </a:lnTo>
                  <a:lnTo>
                    <a:pt x="269" y="1140"/>
                  </a:lnTo>
                  <a:lnTo>
                    <a:pt x="252" y="1123"/>
                  </a:lnTo>
                  <a:lnTo>
                    <a:pt x="237" y="1107"/>
                  </a:lnTo>
                  <a:lnTo>
                    <a:pt x="224" y="1091"/>
                  </a:lnTo>
                  <a:lnTo>
                    <a:pt x="212" y="1077"/>
                  </a:lnTo>
                  <a:lnTo>
                    <a:pt x="203" y="1065"/>
                  </a:lnTo>
                  <a:lnTo>
                    <a:pt x="197" y="1054"/>
                  </a:lnTo>
                  <a:lnTo>
                    <a:pt x="194" y="1050"/>
                  </a:lnTo>
                  <a:lnTo>
                    <a:pt x="193" y="1047"/>
                  </a:lnTo>
                  <a:lnTo>
                    <a:pt x="193" y="1044"/>
                  </a:lnTo>
                  <a:lnTo>
                    <a:pt x="193" y="1042"/>
                  </a:lnTo>
                  <a:lnTo>
                    <a:pt x="194" y="1041"/>
                  </a:lnTo>
                  <a:lnTo>
                    <a:pt x="197" y="1041"/>
                  </a:lnTo>
                  <a:lnTo>
                    <a:pt x="200" y="1042"/>
                  </a:lnTo>
                  <a:lnTo>
                    <a:pt x="203" y="1044"/>
                  </a:lnTo>
                  <a:lnTo>
                    <a:pt x="212" y="1050"/>
                  </a:lnTo>
                  <a:lnTo>
                    <a:pt x="224" y="1058"/>
                  </a:lnTo>
                  <a:lnTo>
                    <a:pt x="237" y="1069"/>
                  </a:lnTo>
                  <a:lnTo>
                    <a:pt x="252" y="1082"/>
                  </a:lnTo>
                  <a:lnTo>
                    <a:pt x="268" y="1097"/>
                  </a:lnTo>
                  <a:lnTo>
                    <a:pt x="285" y="1115"/>
                  </a:lnTo>
                  <a:lnTo>
                    <a:pt x="301" y="1132"/>
                  </a:lnTo>
                  <a:lnTo>
                    <a:pt x="316" y="1149"/>
                  </a:lnTo>
                  <a:lnTo>
                    <a:pt x="329" y="1164"/>
                  </a:lnTo>
                  <a:lnTo>
                    <a:pt x="341" y="1178"/>
                  </a:lnTo>
                  <a:lnTo>
                    <a:pt x="350" y="1190"/>
                  </a:lnTo>
                  <a:lnTo>
                    <a:pt x="356" y="1201"/>
                  </a:lnTo>
                  <a:lnTo>
                    <a:pt x="359" y="1204"/>
                  </a:lnTo>
                  <a:lnTo>
                    <a:pt x="360" y="1207"/>
                  </a:lnTo>
                  <a:lnTo>
                    <a:pt x="361" y="1211"/>
                  </a:lnTo>
                  <a:lnTo>
                    <a:pt x="360" y="1213"/>
                  </a:lnTo>
                  <a:close/>
                  <a:moveTo>
                    <a:pt x="590" y="1444"/>
                  </a:moveTo>
                  <a:lnTo>
                    <a:pt x="588" y="1445"/>
                  </a:lnTo>
                  <a:lnTo>
                    <a:pt x="586" y="1445"/>
                  </a:lnTo>
                  <a:lnTo>
                    <a:pt x="583" y="1444"/>
                  </a:lnTo>
                  <a:lnTo>
                    <a:pt x="580" y="1442"/>
                  </a:lnTo>
                  <a:lnTo>
                    <a:pt x="570" y="1436"/>
                  </a:lnTo>
                  <a:lnTo>
                    <a:pt x="558" y="1427"/>
                  </a:lnTo>
                  <a:lnTo>
                    <a:pt x="544" y="1416"/>
                  </a:lnTo>
                  <a:lnTo>
                    <a:pt x="528" y="1402"/>
                  </a:lnTo>
                  <a:lnTo>
                    <a:pt x="511" y="1386"/>
                  </a:lnTo>
                  <a:lnTo>
                    <a:pt x="493" y="1368"/>
                  </a:lnTo>
                  <a:lnTo>
                    <a:pt x="475" y="1351"/>
                  </a:lnTo>
                  <a:lnTo>
                    <a:pt x="459" y="1334"/>
                  </a:lnTo>
                  <a:lnTo>
                    <a:pt x="445" y="1317"/>
                  </a:lnTo>
                  <a:lnTo>
                    <a:pt x="433" y="1302"/>
                  </a:lnTo>
                  <a:lnTo>
                    <a:pt x="424" y="1289"/>
                  </a:lnTo>
                  <a:lnTo>
                    <a:pt x="417" y="1279"/>
                  </a:lnTo>
                  <a:lnTo>
                    <a:pt x="415" y="1275"/>
                  </a:lnTo>
                  <a:lnTo>
                    <a:pt x="414" y="1271"/>
                  </a:lnTo>
                  <a:lnTo>
                    <a:pt x="414" y="1269"/>
                  </a:lnTo>
                  <a:lnTo>
                    <a:pt x="414" y="1267"/>
                  </a:lnTo>
                  <a:lnTo>
                    <a:pt x="415" y="1266"/>
                  </a:lnTo>
                  <a:lnTo>
                    <a:pt x="417" y="1266"/>
                  </a:lnTo>
                  <a:lnTo>
                    <a:pt x="420" y="1267"/>
                  </a:lnTo>
                  <a:lnTo>
                    <a:pt x="424" y="1269"/>
                  </a:lnTo>
                  <a:lnTo>
                    <a:pt x="433" y="1274"/>
                  </a:lnTo>
                  <a:lnTo>
                    <a:pt x="446" y="1283"/>
                  </a:lnTo>
                  <a:lnTo>
                    <a:pt x="460" y="1295"/>
                  </a:lnTo>
                  <a:lnTo>
                    <a:pt x="475" y="1308"/>
                  </a:lnTo>
                  <a:lnTo>
                    <a:pt x="492" y="1324"/>
                  </a:lnTo>
                  <a:lnTo>
                    <a:pt x="511" y="1341"/>
                  </a:lnTo>
                  <a:lnTo>
                    <a:pt x="528" y="1359"/>
                  </a:lnTo>
                  <a:lnTo>
                    <a:pt x="544" y="1377"/>
                  </a:lnTo>
                  <a:lnTo>
                    <a:pt x="558" y="1393"/>
                  </a:lnTo>
                  <a:lnTo>
                    <a:pt x="570" y="1408"/>
                  </a:lnTo>
                  <a:lnTo>
                    <a:pt x="580" y="1421"/>
                  </a:lnTo>
                  <a:lnTo>
                    <a:pt x="586" y="1431"/>
                  </a:lnTo>
                  <a:lnTo>
                    <a:pt x="588" y="1435"/>
                  </a:lnTo>
                  <a:lnTo>
                    <a:pt x="590" y="1438"/>
                  </a:lnTo>
                  <a:lnTo>
                    <a:pt x="591" y="1442"/>
                  </a:lnTo>
                  <a:lnTo>
                    <a:pt x="590" y="1444"/>
                  </a:lnTo>
                  <a:close/>
                  <a:moveTo>
                    <a:pt x="190" y="934"/>
                  </a:moveTo>
                  <a:lnTo>
                    <a:pt x="188" y="935"/>
                  </a:lnTo>
                  <a:lnTo>
                    <a:pt x="187" y="935"/>
                  </a:lnTo>
                  <a:lnTo>
                    <a:pt x="184" y="934"/>
                  </a:lnTo>
                  <a:lnTo>
                    <a:pt x="180" y="933"/>
                  </a:lnTo>
                  <a:lnTo>
                    <a:pt x="173" y="928"/>
                  </a:lnTo>
                  <a:lnTo>
                    <a:pt x="162" y="920"/>
                  </a:lnTo>
                  <a:lnTo>
                    <a:pt x="150" y="911"/>
                  </a:lnTo>
                  <a:lnTo>
                    <a:pt x="136" y="899"/>
                  </a:lnTo>
                  <a:lnTo>
                    <a:pt x="122" y="885"/>
                  </a:lnTo>
                  <a:lnTo>
                    <a:pt x="107" y="868"/>
                  </a:lnTo>
                  <a:lnTo>
                    <a:pt x="92" y="853"/>
                  </a:lnTo>
                  <a:lnTo>
                    <a:pt x="78" y="837"/>
                  </a:lnTo>
                  <a:lnTo>
                    <a:pt x="66" y="823"/>
                  </a:lnTo>
                  <a:lnTo>
                    <a:pt x="55" y="810"/>
                  </a:lnTo>
                  <a:lnTo>
                    <a:pt x="48" y="798"/>
                  </a:lnTo>
                  <a:lnTo>
                    <a:pt x="42" y="789"/>
                  </a:lnTo>
                  <a:lnTo>
                    <a:pt x="40" y="785"/>
                  </a:lnTo>
                  <a:lnTo>
                    <a:pt x="39" y="782"/>
                  </a:lnTo>
                  <a:lnTo>
                    <a:pt x="39" y="779"/>
                  </a:lnTo>
                  <a:lnTo>
                    <a:pt x="39" y="778"/>
                  </a:lnTo>
                  <a:lnTo>
                    <a:pt x="40" y="777"/>
                  </a:lnTo>
                  <a:lnTo>
                    <a:pt x="42" y="777"/>
                  </a:lnTo>
                  <a:lnTo>
                    <a:pt x="44" y="778"/>
                  </a:lnTo>
                  <a:lnTo>
                    <a:pt x="48" y="779"/>
                  </a:lnTo>
                  <a:lnTo>
                    <a:pt x="56" y="784"/>
                  </a:lnTo>
                  <a:lnTo>
                    <a:pt x="67" y="792"/>
                  </a:lnTo>
                  <a:lnTo>
                    <a:pt x="79" y="802"/>
                  </a:lnTo>
                  <a:lnTo>
                    <a:pt x="92" y="815"/>
                  </a:lnTo>
                  <a:lnTo>
                    <a:pt x="107" y="829"/>
                  </a:lnTo>
                  <a:lnTo>
                    <a:pt x="122" y="844"/>
                  </a:lnTo>
                  <a:lnTo>
                    <a:pt x="137" y="860"/>
                  </a:lnTo>
                  <a:lnTo>
                    <a:pt x="151" y="875"/>
                  </a:lnTo>
                  <a:lnTo>
                    <a:pt x="163" y="889"/>
                  </a:lnTo>
                  <a:lnTo>
                    <a:pt x="173" y="903"/>
                  </a:lnTo>
                  <a:lnTo>
                    <a:pt x="181" y="914"/>
                  </a:lnTo>
                  <a:lnTo>
                    <a:pt x="187" y="924"/>
                  </a:lnTo>
                  <a:lnTo>
                    <a:pt x="190" y="930"/>
                  </a:lnTo>
                  <a:lnTo>
                    <a:pt x="190" y="934"/>
                  </a:lnTo>
                  <a:close/>
                  <a:moveTo>
                    <a:pt x="397" y="1148"/>
                  </a:moveTo>
                  <a:lnTo>
                    <a:pt x="396" y="1149"/>
                  </a:lnTo>
                  <a:lnTo>
                    <a:pt x="394" y="1149"/>
                  </a:lnTo>
                  <a:lnTo>
                    <a:pt x="392" y="1148"/>
                  </a:lnTo>
                  <a:lnTo>
                    <a:pt x="389" y="1147"/>
                  </a:lnTo>
                  <a:lnTo>
                    <a:pt x="380" y="1142"/>
                  </a:lnTo>
                  <a:lnTo>
                    <a:pt x="369" y="1133"/>
                  </a:lnTo>
                  <a:lnTo>
                    <a:pt x="356" y="1123"/>
                  </a:lnTo>
                  <a:lnTo>
                    <a:pt x="341" y="1110"/>
                  </a:lnTo>
                  <a:lnTo>
                    <a:pt x="326" y="1096"/>
                  </a:lnTo>
                  <a:lnTo>
                    <a:pt x="310" y="1080"/>
                  </a:lnTo>
                  <a:lnTo>
                    <a:pt x="294" y="1063"/>
                  </a:lnTo>
                  <a:lnTo>
                    <a:pt x="280" y="1047"/>
                  </a:lnTo>
                  <a:lnTo>
                    <a:pt x="267" y="1031"/>
                  </a:lnTo>
                  <a:lnTo>
                    <a:pt x="256" y="1017"/>
                  </a:lnTo>
                  <a:lnTo>
                    <a:pt x="247" y="1006"/>
                  </a:lnTo>
                  <a:lnTo>
                    <a:pt x="242" y="996"/>
                  </a:lnTo>
                  <a:lnTo>
                    <a:pt x="240" y="993"/>
                  </a:lnTo>
                  <a:lnTo>
                    <a:pt x="239" y="989"/>
                  </a:lnTo>
                  <a:lnTo>
                    <a:pt x="238" y="986"/>
                  </a:lnTo>
                  <a:lnTo>
                    <a:pt x="239" y="985"/>
                  </a:lnTo>
                  <a:lnTo>
                    <a:pt x="240" y="984"/>
                  </a:lnTo>
                  <a:lnTo>
                    <a:pt x="242" y="984"/>
                  </a:lnTo>
                  <a:lnTo>
                    <a:pt x="244" y="984"/>
                  </a:lnTo>
                  <a:lnTo>
                    <a:pt x="247" y="986"/>
                  </a:lnTo>
                  <a:lnTo>
                    <a:pt x="257" y="991"/>
                  </a:lnTo>
                  <a:lnTo>
                    <a:pt x="268" y="999"/>
                  </a:lnTo>
                  <a:lnTo>
                    <a:pt x="281" y="1010"/>
                  </a:lnTo>
                  <a:lnTo>
                    <a:pt x="295" y="1023"/>
                  </a:lnTo>
                  <a:lnTo>
                    <a:pt x="310" y="1037"/>
                  </a:lnTo>
                  <a:lnTo>
                    <a:pt x="326" y="1053"/>
                  </a:lnTo>
                  <a:lnTo>
                    <a:pt x="342" y="1070"/>
                  </a:lnTo>
                  <a:lnTo>
                    <a:pt x="356" y="1086"/>
                  </a:lnTo>
                  <a:lnTo>
                    <a:pt x="369" y="1100"/>
                  </a:lnTo>
                  <a:lnTo>
                    <a:pt x="380" y="1115"/>
                  </a:lnTo>
                  <a:lnTo>
                    <a:pt x="389" y="1126"/>
                  </a:lnTo>
                  <a:lnTo>
                    <a:pt x="395" y="1136"/>
                  </a:lnTo>
                  <a:lnTo>
                    <a:pt x="396" y="1140"/>
                  </a:lnTo>
                  <a:lnTo>
                    <a:pt x="397" y="1144"/>
                  </a:lnTo>
                  <a:lnTo>
                    <a:pt x="398" y="1146"/>
                  </a:lnTo>
                  <a:lnTo>
                    <a:pt x="397" y="1148"/>
                  </a:lnTo>
                  <a:close/>
                  <a:moveTo>
                    <a:pt x="619" y="1369"/>
                  </a:moveTo>
                  <a:lnTo>
                    <a:pt x="618" y="1370"/>
                  </a:lnTo>
                  <a:lnTo>
                    <a:pt x="615" y="1370"/>
                  </a:lnTo>
                  <a:lnTo>
                    <a:pt x="612" y="1370"/>
                  </a:lnTo>
                  <a:lnTo>
                    <a:pt x="609" y="1368"/>
                  </a:lnTo>
                  <a:lnTo>
                    <a:pt x="599" y="1363"/>
                  </a:lnTo>
                  <a:lnTo>
                    <a:pt x="587" y="1354"/>
                  </a:lnTo>
                  <a:lnTo>
                    <a:pt x="574" y="1343"/>
                  </a:lnTo>
                  <a:lnTo>
                    <a:pt x="559" y="1330"/>
                  </a:lnTo>
                  <a:lnTo>
                    <a:pt x="543" y="1315"/>
                  </a:lnTo>
                  <a:lnTo>
                    <a:pt x="526" y="1299"/>
                  </a:lnTo>
                  <a:lnTo>
                    <a:pt x="509" y="1282"/>
                  </a:lnTo>
                  <a:lnTo>
                    <a:pt x="493" y="1265"/>
                  </a:lnTo>
                  <a:lnTo>
                    <a:pt x="479" y="1248"/>
                  </a:lnTo>
                  <a:lnTo>
                    <a:pt x="468" y="1234"/>
                  </a:lnTo>
                  <a:lnTo>
                    <a:pt x="459" y="1222"/>
                  </a:lnTo>
                  <a:lnTo>
                    <a:pt x="452" y="1212"/>
                  </a:lnTo>
                  <a:lnTo>
                    <a:pt x="450" y="1208"/>
                  </a:lnTo>
                  <a:lnTo>
                    <a:pt x="449" y="1204"/>
                  </a:lnTo>
                  <a:lnTo>
                    <a:pt x="449" y="1202"/>
                  </a:lnTo>
                  <a:lnTo>
                    <a:pt x="449" y="1200"/>
                  </a:lnTo>
                  <a:lnTo>
                    <a:pt x="450" y="1199"/>
                  </a:lnTo>
                  <a:lnTo>
                    <a:pt x="452" y="1199"/>
                  </a:lnTo>
                  <a:lnTo>
                    <a:pt x="456" y="1200"/>
                  </a:lnTo>
                  <a:lnTo>
                    <a:pt x="459" y="1201"/>
                  </a:lnTo>
                  <a:lnTo>
                    <a:pt x="469" y="1207"/>
                  </a:lnTo>
                  <a:lnTo>
                    <a:pt x="480" y="1215"/>
                  </a:lnTo>
                  <a:lnTo>
                    <a:pt x="493" y="1226"/>
                  </a:lnTo>
                  <a:lnTo>
                    <a:pt x="509" y="1240"/>
                  </a:lnTo>
                  <a:lnTo>
                    <a:pt x="525" y="1255"/>
                  </a:lnTo>
                  <a:lnTo>
                    <a:pt x="542" y="1271"/>
                  </a:lnTo>
                  <a:lnTo>
                    <a:pt x="559" y="1288"/>
                  </a:lnTo>
                  <a:lnTo>
                    <a:pt x="574" y="1306"/>
                  </a:lnTo>
                  <a:lnTo>
                    <a:pt x="588" y="1321"/>
                  </a:lnTo>
                  <a:lnTo>
                    <a:pt x="599" y="1335"/>
                  </a:lnTo>
                  <a:lnTo>
                    <a:pt x="609" y="1348"/>
                  </a:lnTo>
                  <a:lnTo>
                    <a:pt x="615" y="1357"/>
                  </a:lnTo>
                  <a:lnTo>
                    <a:pt x="618" y="1362"/>
                  </a:lnTo>
                  <a:lnTo>
                    <a:pt x="619" y="1365"/>
                  </a:lnTo>
                  <a:lnTo>
                    <a:pt x="619" y="1368"/>
                  </a:lnTo>
                  <a:lnTo>
                    <a:pt x="619" y="1369"/>
                  </a:lnTo>
                  <a:close/>
                  <a:moveTo>
                    <a:pt x="247" y="885"/>
                  </a:moveTo>
                  <a:lnTo>
                    <a:pt x="246" y="885"/>
                  </a:lnTo>
                  <a:lnTo>
                    <a:pt x="244" y="886"/>
                  </a:lnTo>
                  <a:lnTo>
                    <a:pt x="242" y="885"/>
                  </a:lnTo>
                  <a:lnTo>
                    <a:pt x="239" y="884"/>
                  </a:lnTo>
                  <a:lnTo>
                    <a:pt x="230" y="878"/>
                  </a:lnTo>
                  <a:lnTo>
                    <a:pt x="220" y="871"/>
                  </a:lnTo>
                  <a:lnTo>
                    <a:pt x="208" y="862"/>
                  </a:lnTo>
                  <a:lnTo>
                    <a:pt x="196" y="850"/>
                  </a:lnTo>
                  <a:lnTo>
                    <a:pt x="181" y="836"/>
                  </a:lnTo>
                  <a:lnTo>
                    <a:pt x="167" y="822"/>
                  </a:lnTo>
                  <a:lnTo>
                    <a:pt x="152" y="806"/>
                  </a:lnTo>
                  <a:lnTo>
                    <a:pt x="139" y="792"/>
                  </a:lnTo>
                  <a:lnTo>
                    <a:pt x="127" y="778"/>
                  </a:lnTo>
                  <a:lnTo>
                    <a:pt x="118" y="765"/>
                  </a:lnTo>
                  <a:lnTo>
                    <a:pt x="110" y="754"/>
                  </a:lnTo>
                  <a:lnTo>
                    <a:pt x="105" y="744"/>
                  </a:lnTo>
                  <a:lnTo>
                    <a:pt x="104" y="741"/>
                  </a:lnTo>
                  <a:lnTo>
                    <a:pt x="103" y="738"/>
                  </a:lnTo>
                  <a:lnTo>
                    <a:pt x="103" y="736"/>
                  </a:lnTo>
                  <a:lnTo>
                    <a:pt x="103" y="734"/>
                  </a:lnTo>
                  <a:lnTo>
                    <a:pt x="104" y="732"/>
                  </a:lnTo>
                  <a:lnTo>
                    <a:pt x="106" y="732"/>
                  </a:lnTo>
                  <a:lnTo>
                    <a:pt x="108" y="734"/>
                  </a:lnTo>
                  <a:lnTo>
                    <a:pt x="111" y="735"/>
                  </a:lnTo>
                  <a:lnTo>
                    <a:pt x="119" y="740"/>
                  </a:lnTo>
                  <a:lnTo>
                    <a:pt x="130" y="748"/>
                  </a:lnTo>
                  <a:lnTo>
                    <a:pt x="140" y="756"/>
                  </a:lnTo>
                  <a:lnTo>
                    <a:pt x="153" y="768"/>
                  </a:lnTo>
                  <a:lnTo>
                    <a:pt x="167" y="782"/>
                  </a:lnTo>
                  <a:lnTo>
                    <a:pt x="183" y="797"/>
                  </a:lnTo>
                  <a:lnTo>
                    <a:pt x="197" y="812"/>
                  </a:lnTo>
                  <a:lnTo>
                    <a:pt x="210" y="826"/>
                  </a:lnTo>
                  <a:lnTo>
                    <a:pt x="221" y="840"/>
                  </a:lnTo>
                  <a:lnTo>
                    <a:pt x="231" y="853"/>
                  </a:lnTo>
                  <a:lnTo>
                    <a:pt x="239" y="864"/>
                  </a:lnTo>
                  <a:lnTo>
                    <a:pt x="244" y="874"/>
                  </a:lnTo>
                  <a:lnTo>
                    <a:pt x="247" y="880"/>
                  </a:lnTo>
                  <a:lnTo>
                    <a:pt x="247" y="885"/>
                  </a:lnTo>
                  <a:close/>
                  <a:moveTo>
                    <a:pt x="447" y="1089"/>
                  </a:moveTo>
                  <a:lnTo>
                    <a:pt x="446" y="1090"/>
                  </a:lnTo>
                  <a:lnTo>
                    <a:pt x="444" y="1090"/>
                  </a:lnTo>
                  <a:lnTo>
                    <a:pt x="441" y="1090"/>
                  </a:lnTo>
                  <a:lnTo>
                    <a:pt x="437" y="1088"/>
                  </a:lnTo>
                  <a:lnTo>
                    <a:pt x="430" y="1083"/>
                  </a:lnTo>
                  <a:lnTo>
                    <a:pt x="419" y="1076"/>
                  </a:lnTo>
                  <a:lnTo>
                    <a:pt x="406" y="1066"/>
                  </a:lnTo>
                  <a:lnTo>
                    <a:pt x="392" y="1053"/>
                  </a:lnTo>
                  <a:lnTo>
                    <a:pt x="378" y="1039"/>
                  </a:lnTo>
                  <a:lnTo>
                    <a:pt x="362" y="1024"/>
                  </a:lnTo>
                  <a:lnTo>
                    <a:pt x="347" y="1008"/>
                  </a:lnTo>
                  <a:lnTo>
                    <a:pt x="333" y="993"/>
                  </a:lnTo>
                  <a:lnTo>
                    <a:pt x="321" y="977"/>
                  </a:lnTo>
                  <a:lnTo>
                    <a:pt x="310" y="965"/>
                  </a:lnTo>
                  <a:lnTo>
                    <a:pt x="302" y="953"/>
                  </a:lnTo>
                  <a:lnTo>
                    <a:pt x="296" y="944"/>
                  </a:lnTo>
                  <a:lnTo>
                    <a:pt x="295" y="940"/>
                  </a:lnTo>
                  <a:lnTo>
                    <a:pt x="294" y="936"/>
                  </a:lnTo>
                  <a:lnTo>
                    <a:pt x="293" y="934"/>
                  </a:lnTo>
                  <a:lnTo>
                    <a:pt x="294" y="932"/>
                  </a:lnTo>
                  <a:lnTo>
                    <a:pt x="295" y="931"/>
                  </a:lnTo>
                  <a:lnTo>
                    <a:pt x="297" y="931"/>
                  </a:lnTo>
                  <a:lnTo>
                    <a:pt x="299" y="932"/>
                  </a:lnTo>
                  <a:lnTo>
                    <a:pt x="302" y="933"/>
                  </a:lnTo>
                  <a:lnTo>
                    <a:pt x="311" y="939"/>
                  </a:lnTo>
                  <a:lnTo>
                    <a:pt x="322" y="946"/>
                  </a:lnTo>
                  <a:lnTo>
                    <a:pt x="335" y="956"/>
                  </a:lnTo>
                  <a:lnTo>
                    <a:pt x="348" y="968"/>
                  </a:lnTo>
                  <a:lnTo>
                    <a:pt x="363" y="982"/>
                  </a:lnTo>
                  <a:lnTo>
                    <a:pt x="379" y="998"/>
                  </a:lnTo>
                  <a:lnTo>
                    <a:pt x="394" y="1013"/>
                  </a:lnTo>
                  <a:lnTo>
                    <a:pt x="408" y="1029"/>
                  </a:lnTo>
                  <a:lnTo>
                    <a:pt x="420" y="1043"/>
                  </a:lnTo>
                  <a:lnTo>
                    <a:pt x="430" y="1056"/>
                  </a:lnTo>
                  <a:lnTo>
                    <a:pt x="438" y="1068"/>
                  </a:lnTo>
                  <a:lnTo>
                    <a:pt x="444" y="1078"/>
                  </a:lnTo>
                  <a:lnTo>
                    <a:pt x="447" y="1084"/>
                  </a:lnTo>
                  <a:lnTo>
                    <a:pt x="447" y="1089"/>
                  </a:lnTo>
                  <a:close/>
                  <a:moveTo>
                    <a:pt x="659" y="1302"/>
                  </a:moveTo>
                  <a:lnTo>
                    <a:pt x="658" y="1303"/>
                  </a:lnTo>
                  <a:lnTo>
                    <a:pt x="655" y="1303"/>
                  </a:lnTo>
                  <a:lnTo>
                    <a:pt x="652" y="1302"/>
                  </a:lnTo>
                  <a:lnTo>
                    <a:pt x="649" y="1301"/>
                  </a:lnTo>
                  <a:lnTo>
                    <a:pt x="640" y="1296"/>
                  </a:lnTo>
                  <a:lnTo>
                    <a:pt x="628" y="1288"/>
                  </a:lnTo>
                  <a:lnTo>
                    <a:pt x="615" y="1277"/>
                  </a:lnTo>
                  <a:lnTo>
                    <a:pt x="601" y="1265"/>
                  </a:lnTo>
                  <a:lnTo>
                    <a:pt x="585" y="1250"/>
                  </a:lnTo>
                  <a:lnTo>
                    <a:pt x="569" y="1234"/>
                  </a:lnTo>
                  <a:lnTo>
                    <a:pt x="553" y="1218"/>
                  </a:lnTo>
                  <a:lnTo>
                    <a:pt x="538" y="1202"/>
                  </a:lnTo>
                  <a:lnTo>
                    <a:pt x="525" y="1187"/>
                  </a:lnTo>
                  <a:lnTo>
                    <a:pt x="514" y="1173"/>
                  </a:lnTo>
                  <a:lnTo>
                    <a:pt x="505" y="1161"/>
                  </a:lnTo>
                  <a:lnTo>
                    <a:pt x="499" y="1150"/>
                  </a:lnTo>
                  <a:lnTo>
                    <a:pt x="498" y="1147"/>
                  </a:lnTo>
                  <a:lnTo>
                    <a:pt x="497" y="1144"/>
                  </a:lnTo>
                  <a:lnTo>
                    <a:pt x="496" y="1140"/>
                  </a:lnTo>
                  <a:lnTo>
                    <a:pt x="497" y="1139"/>
                  </a:lnTo>
                  <a:lnTo>
                    <a:pt x="498" y="1138"/>
                  </a:lnTo>
                  <a:lnTo>
                    <a:pt x="500" y="1138"/>
                  </a:lnTo>
                  <a:lnTo>
                    <a:pt x="502" y="1138"/>
                  </a:lnTo>
                  <a:lnTo>
                    <a:pt x="506" y="1140"/>
                  </a:lnTo>
                  <a:lnTo>
                    <a:pt x="515" y="1145"/>
                  </a:lnTo>
                  <a:lnTo>
                    <a:pt x="526" y="1153"/>
                  </a:lnTo>
                  <a:lnTo>
                    <a:pt x="539" y="1163"/>
                  </a:lnTo>
                  <a:lnTo>
                    <a:pt x="554" y="1176"/>
                  </a:lnTo>
                  <a:lnTo>
                    <a:pt x="569" y="1190"/>
                  </a:lnTo>
                  <a:lnTo>
                    <a:pt x="586" y="1206"/>
                  </a:lnTo>
                  <a:lnTo>
                    <a:pt x="602" y="1224"/>
                  </a:lnTo>
                  <a:lnTo>
                    <a:pt x="617" y="1240"/>
                  </a:lnTo>
                  <a:lnTo>
                    <a:pt x="629" y="1255"/>
                  </a:lnTo>
                  <a:lnTo>
                    <a:pt x="641" y="1268"/>
                  </a:lnTo>
                  <a:lnTo>
                    <a:pt x="650" y="1281"/>
                  </a:lnTo>
                  <a:lnTo>
                    <a:pt x="655" y="1290"/>
                  </a:lnTo>
                  <a:lnTo>
                    <a:pt x="658" y="1294"/>
                  </a:lnTo>
                  <a:lnTo>
                    <a:pt x="659" y="1298"/>
                  </a:lnTo>
                  <a:lnTo>
                    <a:pt x="659" y="1300"/>
                  </a:lnTo>
                  <a:lnTo>
                    <a:pt x="659" y="1302"/>
                  </a:lnTo>
                  <a:close/>
                  <a:moveTo>
                    <a:pt x="134" y="650"/>
                  </a:moveTo>
                  <a:lnTo>
                    <a:pt x="133" y="652"/>
                  </a:lnTo>
                  <a:lnTo>
                    <a:pt x="131" y="652"/>
                  </a:lnTo>
                  <a:lnTo>
                    <a:pt x="129" y="650"/>
                  </a:lnTo>
                  <a:lnTo>
                    <a:pt x="126" y="649"/>
                  </a:lnTo>
                  <a:lnTo>
                    <a:pt x="119" y="645"/>
                  </a:lnTo>
                  <a:lnTo>
                    <a:pt x="109" y="639"/>
                  </a:lnTo>
                  <a:lnTo>
                    <a:pt x="99" y="630"/>
                  </a:lnTo>
                  <a:lnTo>
                    <a:pt x="88" y="619"/>
                  </a:lnTo>
                  <a:lnTo>
                    <a:pt x="75" y="607"/>
                  </a:lnTo>
                  <a:lnTo>
                    <a:pt x="62" y="593"/>
                  </a:lnTo>
                  <a:lnTo>
                    <a:pt x="49" y="579"/>
                  </a:lnTo>
                  <a:lnTo>
                    <a:pt x="37" y="566"/>
                  </a:lnTo>
                  <a:lnTo>
                    <a:pt x="26" y="553"/>
                  </a:lnTo>
                  <a:lnTo>
                    <a:pt x="17" y="541"/>
                  </a:lnTo>
                  <a:lnTo>
                    <a:pt x="10" y="531"/>
                  </a:lnTo>
                  <a:lnTo>
                    <a:pt x="6" y="522"/>
                  </a:lnTo>
                  <a:lnTo>
                    <a:pt x="3" y="516"/>
                  </a:lnTo>
                  <a:lnTo>
                    <a:pt x="3" y="512"/>
                  </a:lnTo>
                  <a:lnTo>
                    <a:pt x="4" y="511"/>
                  </a:lnTo>
                  <a:lnTo>
                    <a:pt x="6" y="511"/>
                  </a:lnTo>
                  <a:lnTo>
                    <a:pt x="9" y="512"/>
                  </a:lnTo>
                  <a:lnTo>
                    <a:pt x="11" y="513"/>
                  </a:lnTo>
                  <a:lnTo>
                    <a:pt x="18" y="518"/>
                  </a:lnTo>
                  <a:lnTo>
                    <a:pt x="27" y="524"/>
                  </a:lnTo>
                  <a:lnTo>
                    <a:pt x="38" y="533"/>
                  </a:lnTo>
                  <a:lnTo>
                    <a:pt x="50" y="544"/>
                  </a:lnTo>
                  <a:lnTo>
                    <a:pt x="63" y="555"/>
                  </a:lnTo>
                  <a:lnTo>
                    <a:pt x="76" y="570"/>
                  </a:lnTo>
                  <a:lnTo>
                    <a:pt x="101" y="598"/>
                  </a:lnTo>
                  <a:lnTo>
                    <a:pt x="120" y="622"/>
                  </a:lnTo>
                  <a:lnTo>
                    <a:pt x="126" y="632"/>
                  </a:lnTo>
                  <a:lnTo>
                    <a:pt x="132" y="641"/>
                  </a:lnTo>
                  <a:lnTo>
                    <a:pt x="134" y="646"/>
                  </a:lnTo>
                  <a:lnTo>
                    <a:pt x="134" y="650"/>
                  </a:lnTo>
                  <a:close/>
                  <a:moveTo>
                    <a:pt x="315" y="839"/>
                  </a:moveTo>
                  <a:lnTo>
                    <a:pt x="313" y="839"/>
                  </a:lnTo>
                  <a:lnTo>
                    <a:pt x="312" y="840"/>
                  </a:lnTo>
                  <a:lnTo>
                    <a:pt x="309" y="839"/>
                  </a:lnTo>
                  <a:lnTo>
                    <a:pt x="307" y="838"/>
                  </a:lnTo>
                  <a:lnTo>
                    <a:pt x="298" y="834"/>
                  </a:lnTo>
                  <a:lnTo>
                    <a:pt x="289" y="826"/>
                  </a:lnTo>
                  <a:lnTo>
                    <a:pt x="278" y="818"/>
                  </a:lnTo>
                  <a:lnTo>
                    <a:pt x="266" y="806"/>
                  </a:lnTo>
                  <a:lnTo>
                    <a:pt x="252" y="794"/>
                  </a:lnTo>
                  <a:lnTo>
                    <a:pt x="238" y="779"/>
                  </a:lnTo>
                  <a:lnTo>
                    <a:pt x="224" y="765"/>
                  </a:lnTo>
                  <a:lnTo>
                    <a:pt x="212" y="750"/>
                  </a:lnTo>
                  <a:lnTo>
                    <a:pt x="200" y="737"/>
                  </a:lnTo>
                  <a:lnTo>
                    <a:pt x="191" y="725"/>
                  </a:lnTo>
                  <a:lnTo>
                    <a:pt x="184" y="714"/>
                  </a:lnTo>
                  <a:lnTo>
                    <a:pt x="178" y="706"/>
                  </a:lnTo>
                  <a:lnTo>
                    <a:pt x="176" y="699"/>
                  </a:lnTo>
                  <a:lnTo>
                    <a:pt x="176" y="695"/>
                  </a:lnTo>
                  <a:lnTo>
                    <a:pt x="177" y="694"/>
                  </a:lnTo>
                  <a:lnTo>
                    <a:pt x="179" y="694"/>
                  </a:lnTo>
                  <a:lnTo>
                    <a:pt x="181" y="694"/>
                  </a:lnTo>
                  <a:lnTo>
                    <a:pt x="185" y="696"/>
                  </a:lnTo>
                  <a:lnTo>
                    <a:pt x="192" y="700"/>
                  </a:lnTo>
                  <a:lnTo>
                    <a:pt x="202" y="707"/>
                  </a:lnTo>
                  <a:lnTo>
                    <a:pt x="213" y="716"/>
                  </a:lnTo>
                  <a:lnTo>
                    <a:pt x="226" y="727"/>
                  </a:lnTo>
                  <a:lnTo>
                    <a:pt x="239" y="740"/>
                  </a:lnTo>
                  <a:lnTo>
                    <a:pt x="254" y="754"/>
                  </a:lnTo>
                  <a:lnTo>
                    <a:pt x="267" y="769"/>
                  </a:lnTo>
                  <a:lnTo>
                    <a:pt x="280" y="783"/>
                  </a:lnTo>
                  <a:lnTo>
                    <a:pt x="290" y="797"/>
                  </a:lnTo>
                  <a:lnTo>
                    <a:pt x="300" y="809"/>
                  </a:lnTo>
                  <a:lnTo>
                    <a:pt x="308" y="820"/>
                  </a:lnTo>
                  <a:lnTo>
                    <a:pt x="312" y="829"/>
                  </a:lnTo>
                  <a:lnTo>
                    <a:pt x="315" y="835"/>
                  </a:lnTo>
                  <a:lnTo>
                    <a:pt x="315" y="839"/>
                  </a:lnTo>
                  <a:close/>
                  <a:moveTo>
                    <a:pt x="506" y="1036"/>
                  </a:moveTo>
                  <a:lnTo>
                    <a:pt x="505" y="1036"/>
                  </a:lnTo>
                  <a:lnTo>
                    <a:pt x="503" y="1037"/>
                  </a:lnTo>
                  <a:lnTo>
                    <a:pt x="501" y="1036"/>
                  </a:lnTo>
                  <a:lnTo>
                    <a:pt x="498" y="1035"/>
                  </a:lnTo>
                  <a:lnTo>
                    <a:pt x="489" y="1030"/>
                  </a:lnTo>
                  <a:lnTo>
                    <a:pt x="479" y="1023"/>
                  </a:lnTo>
                  <a:lnTo>
                    <a:pt x="468" y="1013"/>
                  </a:lnTo>
                  <a:lnTo>
                    <a:pt x="455" y="1001"/>
                  </a:lnTo>
                  <a:lnTo>
                    <a:pt x="439" y="988"/>
                  </a:lnTo>
                  <a:lnTo>
                    <a:pt x="424" y="973"/>
                  </a:lnTo>
                  <a:lnTo>
                    <a:pt x="410" y="958"/>
                  </a:lnTo>
                  <a:lnTo>
                    <a:pt x="397" y="943"/>
                  </a:lnTo>
                  <a:lnTo>
                    <a:pt x="385" y="929"/>
                  </a:lnTo>
                  <a:lnTo>
                    <a:pt x="376" y="916"/>
                  </a:lnTo>
                  <a:lnTo>
                    <a:pt x="367" y="905"/>
                  </a:lnTo>
                  <a:lnTo>
                    <a:pt x="362" y="897"/>
                  </a:lnTo>
                  <a:lnTo>
                    <a:pt x="361" y="892"/>
                  </a:lnTo>
                  <a:lnTo>
                    <a:pt x="360" y="889"/>
                  </a:lnTo>
                  <a:lnTo>
                    <a:pt x="360" y="887"/>
                  </a:lnTo>
                  <a:lnTo>
                    <a:pt x="360" y="885"/>
                  </a:lnTo>
                  <a:lnTo>
                    <a:pt x="361" y="884"/>
                  </a:lnTo>
                  <a:lnTo>
                    <a:pt x="363" y="884"/>
                  </a:lnTo>
                  <a:lnTo>
                    <a:pt x="365" y="885"/>
                  </a:lnTo>
                  <a:lnTo>
                    <a:pt x="368" y="886"/>
                  </a:lnTo>
                  <a:lnTo>
                    <a:pt x="377" y="890"/>
                  </a:lnTo>
                  <a:lnTo>
                    <a:pt x="387" y="898"/>
                  </a:lnTo>
                  <a:lnTo>
                    <a:pt x="398" y="907"/>
                  </a:lnTo>
                  <a:lnTo>
                    <a:pt x="412" y="919"/>
                  </a:lnTo>
                  <a:lnTo>
                    <a:pt x="427" y="932"/>
                  </a:lnTo>
                  <a:lnTo>
                    <a:pt x="442" y="947"/>
                  </a:lnTo>
                  <a:lnTo>
                    <a:pt x="456" y="962"/>
                  </a:lnTo>
                  <a:lnTo>
                    <a:pt x="469" y="977"/>
                  </a:lnTo>
                  <a:lnTo>
                    <a:pt x="480" y="991"/>
                  </a:lnTo>
                  <a:lnTo>
                    <a:pt x="490" y="1004"/>
                  </a:lnTo>
                  <a:lnTo>
                    <a:pt x="499" y="1015"/>
                  </a:lnTo>
                  <a:lnTo>
                    <a:pt x="504" y="1024"/>
                  </a:lnTo>
                  <a:lnTo>
                    <a:pt x="505" y="1028"/>
                  </a:lnTo>
                  <a:lnTo>
                    <a:pt x="506" y="1031"/>
                  </a:lnTo>
                  <a:lnTo>
                    <a:pt x="507" y="1034"/>
                  </a:lnTo>
                  <a:lnTo>
                    <a:pt x="506" y="1036"/>
                  </a:lnTo>
                  <a:close/>
                  <a:moveTo>
                    <a:pt x="219" y="617"/>
                  </a:moveTo>
                  <a:lnTo>
                    <a:pt x="218" y="618"/>
                  </a:lnTo>
                  <a:lnTo>
                    <a:pt x="216" y="618"/>
                  </a:lnTo>
                  <a:lnTo>
                    <a:pt x="214" y="618"/>
                  </a:lnTo>
                  <a:lnTo>
                    <a:pt x="212" y="617"/>
                  </a:lnTo>
                  <a:lnTo>
                    <a:pt x="204" y="613"/>
                  </a:lnTo>
                  <a:lnTo>
                    <a:pt x="196" y="606"/>
                  </a:lnTo>
                  <a:lnTo>
                    <a:pt x="186" y="599"/>
                  </a:lnTo>
                  <a:lnTo>
                    <a:pt x="174" y="588"/>
                  </a:lnTo>
                  <a:lnTo>
                    <a:pt x="162" y="576"/>
                  </a:lnTo>
                  <a:lnTo>
                    <a:pt x="149" y="563"/>
                  </a:lnTo>
                  <a:lnTo>
                    <a:pt x="136" y="549"/>
                  </a:lnTo>
                  <a:lnTo>
                    <a:pt x="125" y="536"/>
                  </a:lnTo>
                  <a:lnTo>
                    <a:pt x="115" y="524"/>
                  </a:lnTo>
                  <a:lnTo>
                    <a:pt x="107" y="512"/>
                  </a:lnTo>
                  <a:lnTo>
                    <a:pt x="101" y="503"/>
                  </a:lnTo>
                  <a:lnTo>
                    <a:pt x="95" y="495"/>
                  </a:lnTo>
                  <a:lnTo>
                    <a:pt x="93" y="489"/>
                  </a:lnTo>
                  <a:lnTo>
                    <a:pt x="93" y="484"/>
                  </a:lnTo>
                  <a:lnTo>
                    <a:pt x="94" y="484"/>
                  </a:lnTo>
                  <a:lnTo>
                    <a:pt x="96" y="484"/>
                  </a:lnTo>
                  <a:lnTo>
                    <a:pt x="98" y="484"/>
                  </a:lnTo>
                  <a:lnTo>
                    <a:pt x="102" y="485"/>
                  </a:lnTo>
                  <a:lnTo>
                    <a:pt x="108" y="490"/>
                  </a:lnTo>
                  <a:lnTo>
                    <a:pt x="117" y="496"/>
                  </a:lnTo>
                  <a:lnTo>
                    <a:pt x="138" y="514"/>
                  </a:lnTo>
                  <a:lnTo>
                    <a:pt x="163" y="539"/>
                  </a:lnTo>
                  <a:lnTo>
                    <a:pt x="188" y="566"/>
                  </a:lnTo>
                  <a:lnTo>
                    <a:pt x="206" y="590"/>
                  </a:lnTo>
                  <a:lnTo>
                    <a:pt x="213" y="600"/>
                  </a:lnTo>
                  <a:lnTo>
                    <a:pt x="217" y="607"/>
                  </a:lnTo>
                  <a:lnTo>
                    <a:pt x="219" y="614"/>
                  </a:lnTo>
                  <a:lnTo>
                    <a:pt x="219" y="617"/>
                  </a:lnTo>
                  <a:close/>
                  <a:moveTo>
                    <a:pt x="393" y="798"/>
                  </a:moveTo>
                  <a:lnTo>
                    <a:pt x="392" y="799"/>
                  </a:lnTo>
                  <a:lnTo>
                    <a:pt x="390" y="799"/>
                  </a:lnTo>
                  <a:lnTo>
                    <a:pt x="388" y="798"/>
                  </a:lnTo>
                  <a:lnTo>
                    <a:pt x="384" y="797"/>
                  </a:lnTo>
                  <a:lnTo>
                    <a:pt x="377" y="793"/>
                  </a:lnTo>
                  <a:lnTo>
                    <a:pt x="368" y="786"/>
                  </a:lnTo>
                  <a:lnTo>
                    <a:pt x="357" y="778"/>
                  </a:lnTo>
                  <a:lnTo>
                    <a:pt x="346" y="768"/>
                  </a:lnTo>
                  <a:lnTo>
                    <a:pt x="333" y="755"/>
                  </a:lnTo>
                  <a:lnTo>
                    <a:pt x="319" y="742"/>
                  </a:lnTo>
                  <a:lnTo>
                    <a:pt x="306" y="728"/>
                  </a:lnTo>
                  <a:lnTo>
                    <a:pt x="294" y="714"/>
                  </a:lnTo>
                  <a:lnTo>
                    <a:pt x="283" y="701"/>
                  </a:lnTo>
                  <a:lnTo>
                    <a:pt x="274" y="689"/>
                  </a:lnTo>
                  <a:lnTo>
                    <a:pt x="267" y="679"/>
                  </a:lnTo>
                  <a:lnTo>
                    <a:pt x="262" y="670"/>
                  </a:lnTo>
                  <a:lnTo>
                    <a:pt x="259" y="663"/>
                  </a:lnTo>
                  <a:lnTo>
                    <a:pt x="260" y="660"/>
                  </a:lnTo>
                  <a:lnTo>
                    <a:pt x="261" y="659"/>
                  </a:lnTo>
                  <a:lnTo>
                    <a:pt x="262" y="659"/>
                  </a:lnTo>
                  <a:lnTo>
                    <a:pt x="265" y="659"/>
                  </a:lnTo>
                  <a:lnTo>
                    <a:pt x="268" y="660"/>
                  </a:lnTo>
                  <a:lnTo>
                    <a:pt x="275" y="664"/>
                  </a:lnTo>
                  <a:lnTo>
                    <a:pt x="285" y="672"/>
                  </a:lnTo>
                  <a:lnTo>
                    <a:pt x="296" y="681"/>
                  </a:lnTo>
                  <a:lnTo>
                    <a:pt x="308" y="690"/>
                  </a:lnTo>
                  <a:lnTo>
                    <a:pt x="321" y="703"/>
                  </a:lnTo>
                  <a:lnTo>
                    <a:pt x="334" y="717"/>
                  </a:lnTo>
                  <a:lnTo>
                    <a:pt x="348" y="731"/>
                  </a:lnTo>
                  <a:lnTo>
                    <a:pt x="360" y="744"/>
                  </a:lnTo>
                  <a:lnTo>
                    <a:pt x="370" y="757"/>
                  </a:lnTo>
                  <a:lnTo>
                    <a:pt x="379" y="769"/>
                  </a:lnTo>
                  <a:lnTo>
                    <a:pt x="385" y="779"/>
                  </a:lnTo>
                  <a:lnTo>
                    <a:pt x="391" y="788"/>
                  </a:lnTo>
                  <a:lnTo>
                    <a:pt x="393" y="794"/>
                  </a:lnTo>
                  <a:lnTo>
                    <a:pt x="393" y="798"/>
                  </a:lnTo>
                  <a:close/>
                  <a:moveTo>
                    <a:pt x="577" y="986"/>
                  </a:moveTo>
                  <a:lnTo>
                    <a:pt x="575" y="987"/>
                  </a:lnTo>
                  <a:lnTo>
                    <a:pt x="573" y="987"/>
                  </a:lnTo>
                  <a:lnTo>
                    <a:pt x="571" y="987"/>
                  </a:lnTo>
                  <a:lnTo>
                    <a:pt x="568" y="986"/>
                  </a:lnTo>
                  <a:lnTo>
                    <a:pt x="560" y="982"/>
                  </a:lnTo>
                  <a:lnTo>
                    <a:pt x="551" y="974"/>
                  </a:lnTo>
                  <a:lnTo>
                    <a:pt x="539" y="966"/>
                  </a:lnTo>
                  <a:lnTo>
                    <a:pt x="526" y="955"/>
                  </a:lnTo>
                  <a:lnTo>
                    <a:pt x="513" y="942"/>
                  </a:lnTo>
                  <a:lnTo>
                    <a:pt x="498" y="928"/>
                  </a:lnTo>
                  <a:lnTo>
                    <a:pt x="484" y="913"/>
                  </a:lnTo>
                  <a:lnTo>
                    <a:pt x="471" y="899"/>
                  </a:lnTo>
                  <a:lnTo>
                    <a:pt x="460" y="885"/>
                  </a:lnTo>
                  <a:lnTo>
                    <a:pt x="450" y="873"/>
                  </a:lnTo>
                  <a:lnTo>
                    <a:pt x="443" y="862"/>
                  </a:lnTo>
                  <a:lnTo>
                    <a:pt x="438" y="853"/>
                  </a:lnTo>
                  <a:lnTo>
                    <a:pt x="436" y="849"/>
                  </a:lnTo>
                  <a:lnTo>
                    <a:pt x="435" y="846"/>
                  </a:lnTo>
                  <a:lnTo>
                    <a:pt x="435" y="844"/>
                  </a:lnTo>
                  <a:lnTo>
                    <a:pt x="435" y="843"/>
                  </a:lnTo>
                  <a:lnTo>
                    <a:pt x="437" y="841"/>
                  </a:lnTo>
                  <a:lnTo>
                    <a:pt x="438" y="840"/>
                  </a:lnTo>
                  <a:lnTo>
                    <a:pt x="442" y="841"/>
                  </a:lnTo>
                  <a:lnTo>
                    <a:pt x="445" y="843"/>
                  </a:lnTo>
                  <a:lnTo>
                    <a:pt x="452" y="847"/>
                  </a:lnTo>
                  <a:lnTo>
                    <a:pt x="462" y="854"/>
                  </a:lnTo>
                  <a:lnTo>
                    <a:pt x="474" y="863"/>
                  </a:lnTo>
                  <a:lnTo>
                    <a:pt x="487" y="874"/>
                  </a:lnTo>
                  <a:lnTo>
                    <a:pt x="500" y="887"/>
                  </a:lnTo>
                  <a:lnTo>
                    <a:pt x="515" y="901"/>
                  </a:lnTo>
                  <a:lnTo>
                    <a:pt x="529" y="916"/>
                  </a:lnTo>
                  <a:lnTo>
                    <a:pt x="541" y="930"/>
                  </a:lnTo>
                  <a:lnTo>
                    <a:pt x="553" y="944"/>
                  </a:lnTo>
                  <a:lnTo>
                    <a:pt x="563" y="956"/>
                  </a:lnTo>
                  <a:lnTo>
                    <a:pt x="569" y="967"/>
                  </a:lnTo>
                  <a:lnTo>
                    <a:pt x="574" y="975"/>
                  </a:lnTo>
                  <a:lnTo>
                    <a:pt x="578" y="982"/>
                  </a:lnTo>
                  <a:lnTo>
                    <a:pt x="577" y="986"/>
                  </a:lnTo>
                  <a:close/>
                  <a:moveTo>
                    <a:pt x="157" y="423"/>
                  </a:moveTo>
                  <a:lnTo>
                    <a:pt x="156" y="424"/>
                  </a:lnTo>
                  <a:lnTo>
                    <a:pt x="154" y="424"/>
                  </a:lnTo>
                  <a:lnTo>
                    <a:pt x="152" y="423"/>
                  </a:lnTo>
                  <a:lnTo>
                    <a:pt x="149" y="422"/>
                  </a:lnTo>
                  <a:lnTo>
                    <a:pt x="143" y="418"/>
                  </a:lnTo>
                  <a:lnTo>
                    <a:pt x="135" y="413"/>
                  </a:lnTo>
                  <a:lnTo>
                    <a:pt x="125" y="405"/>
                  </a:lnTo>
                  <a:lnTo>
                    <a:pt x="116" y="396"/>
                  </a:lnTo>
                  <a:lnTo>
                    <a:pt x="104" y="385"/>
                  </a:lnTo>
                  <a:lnTo>
                    <a:pt x="93" y="373"/>
                  </a:lnTo>
                  <a:lnTo>
                    <a:pt x="71" y="348"/>
                  </a:lnTo>
                  <a:lnTo>
                    <a:pt x="54" y="327"/>
                  </a:lnTo>
                  <a:lnTo>
                    <a:pt x="49" y="317"/>
                  </a:lnTo>
                  <a:lnTo>
                    <a:pt x="44" y="309"/>
                  </a:lnTo>
                  <a:lnTo>
                    <a:pt x="42" y="304"/>
                  </a:lnTo>
                  <a:lnTo>
                    <a:pt x="42" y="301"/>
                  </a:lnTo>
                  <a:lnTo>
                    <a:pt x="43" y="300"/>
                  </a:lnTo>
                  <a:lnTo>
                    <a:pt x="45" y="300"/>
                  </a:lnTo>
                  <a:lnTo>
                    <a:pt x="47" y="300"/>
                  </a:lnTo>
                  <a:lnTo>
                    <a:pt x="50" y="301"/>
                  </a:lnTo>
                  <a:lnTo>
                    <a:pt x="56" y="305"/>
                  </a:lnTo>
                  <a:lnTo>
                    <a:pt x="64" y="311"/>
                  </a:lnTo>
                  <a:lnTo>
                    <a:pt x="84" y="328"/>
                  </a:lnTo>
                  <a:lnTo>
                    <a:pt x="107" y="350"/>
                  </a:lnTo>
                  <a:lnTo>
                    <a:pt x="129" y="375"/>
                  </a:lnTo>
                  <a:lnTo>
                    <a:pt x="145" y="397"/>
                  </a:lnTo>
                  <a:lnTo>
                    <a:pt x="151" y="405"/>
                  </a:lnTo>
                  <a:lnTo>
                    <a:pt x="154" y="413"/>
                  </a:lnTo>
                  <a:lnTo>
                    <a:pt x="157" y="420"/>
                  </a:lnTo>
                  <a:lnTo>
                    <a:pt x="157" y="423"/>
                  </a:lnTo>
                  <a:close/>
                  <a:moveTo>
                    <a:pt x="314" y="588"/>
                  </a:moveTo>
                  <a:lnTo>
                    <a:pt x="313" y="589"/>
                  </a:lnTo>
                  <a:lnTo>
                    <a:pt x="311" y="589"/>
                  </a:lnTo>
                  <a:lnTo>
                    <a:pt x="309" y="589"/>
                  </a:lnTo>
                  <a:lnTo>
                    <a:pt x="307" y="588"/>
                  </a:lnTo>
                  <a:lnTo>
                    <a:pt x="300" y="584"/>
                  </a:lnTo>
                  <a:lnTo>
                    <a:pt x="292" y="578"/>
                  </a:lnTo>
                  <a:lnTo>
                    <a:pt x="282" y="571"/>
                  </a:lnTo>
                  <a:lnTo>
                    <a:pt x="271" y="561"/>
                  </a:lnTo>
                  <a:lnTo>
                    <a:pt x="259" y="549"/>
                  </a:lnTo>
                  <a:lnTo>
                    <a:pt x="246" y="537"/>
                  </a:lnTo>
                  <a:lnTo>
                    <a:pt x="234" y="524"/>
                  </a:lnTo>
                  <a:lnTo>
                    <a:pt x="224" y="511"/>
                  </a:lnTo>
                  <a:lnTo>
                    <a:pt x="214" y="499"/>
                  </a:lnTo>
                  <a:lnTo>
                    <a:pt x="206" y="489"/>
                  </a:lnTo>
                  <a:lnTo>
                    <a:pt x="200" y="479"/>
                  </a:lnTo>
                  <a:lnTo>
                    <a:pt x="196" y="471"/>
                  </a:lnTo>
                  <a:lnTo>
                    <a:pt x="193" y="466"/>
                  </a:lnTo>
                  <a:lnTo>
                    <a:pt x="194" y="462"/>
                  </a:lnTo>
                  <a:lnTo>
                    <a:pt x="194" y="461"/>
                  </a:lnTo>
                  <a:lnTo>
                    <a:pt x="197" y="461"/>
                  </a:lnTo>
                  <a:lnTo>
                    <a:pt x="199" y="462"/>
                  </a:lnTo>
                  <a:lnTo>
                    <a:pt x="202" y="462"/>
                  </a:lnTo>
                  <a:lnTo>
                    <a:pt x="208" y="466"/>
                  </a:lnTo>
                  <a:lnTo>
                    <a:pt x="217" y="472"/>
                  </a:lnTo>
                  <a:lnTo>
                    <a:pt x="238" y="490"/>
                  </a:lnTo>
                  <a:lnTo>
                    <a:pt x="261" y="513"/>
                  </a:lnTo>
                  <a:lnTo>
                    <a:pt x="284" y="539"/>
                  </a:lnTo>
                  <a:lnTo>
                    <a:pt x="301" y="561"/>
                  </a:lnTo>
                  <a:lnTo>
                    <a:pt x="308" y="571"/>
                  </a:lnTo>
                  <a:lnTo>
                    <a:pt x="312" y="579"/>
                  </a:lnTo>
                  <a:lnTo>
                    <a:pt x="314" y="585"/>
                  </a:lnTo>
                  <a:lnTo>
                    <a:pt x="314" y="588"/>
                  </a:lnTo>
                  <a:close/>
                  <a:moveTo>
                    <a:pt x="480" y="762"/>
                  </a:moveTo>
                  <a:lnTo>
                    <a:pt x="479" y="763"/>
                  </a:lnTo>
                  <a:lnTo>
                    <a:pt x="478" y="763"/>
                  </a:lnTo>
                  <a:lnTo>
                    <a:pt x="476" y="762"/>
                  </a:lnTo>
                  <a:lnTo>
                    <a:pt x="473" y="761"/>
                  </a:lnTo>
                  <a:lnTo>
                    <a:pt x="465" y="757"/>
                  </a:lnTo>
                  <a:lnTo>
                    <a:pt x="457" y="751"/>
                  </a:lnTo>
                  <a:lnTo>
                    <a:pt x="446" y="742"/>
                  </a:lnTo>
                  <a:lnTo>
                    <a:pt x="435" y="732"/>
                  </a:lnTo>
                  <a:lnTo>
                    <a:pt x="422" y="721"/>
                  </a:lnTo>
                  <a:lnTo>
                    <a:pt x="409" y="708"/>
                  </a:lnTo>
                  <a:lnTo>
                    <a:pt x="396" y="694"/>
                  </a:lnTo>
                  <a:lnTo>
                    <a:pt x="385" y="681"/>
                  </a:lnTo>
                  <a:lnTo>
                    <a:pt x="375" y="669"/>
                  </a:lnTo>
                  <a:lnTo>
                    <a:pt x="366" y="657"/>
                  </a:lnTo>
                  <a:lnTo>
                    <a:pt x="360" y="647"/>
                  </a:lnTo>
                  <a:lnTo>
                    <a:pt x="355" y="639"/>
                  </a:lnTo>
                  <a:lnTo>
                    <a:pt x="353" y="633"/>
                  </a:lnTo>
                  <a:lnTo>
                    <a:pt x="353" y="629"/>
                  </a:lnTo>
                  <a:lnTo>
                    <a:pt x="354" y="628"/>
                  </a:lnTo>
                  <a:lnTo>
                    <a:pt x="356" y="628"/>
                  </a:lnTo>
                  <a:lnTo>
                    <a:pt x="359" y="628"/>
                  </a:lnTo>
                  <a:lnTo>
                    <a:pt x="361" y="629"/>
                  </a:lnTo>
                  <a:lnTo>
                    <a:pt x="368" y="633"/>
                  </a:lnTo>
                  <a:lnTo>
                    <a:pt x="377" y="640"/>
                  </a:lnTo>
                  <a:lnTo>
                    <a:pt x="388" y="648"/>
                  </a:lnTo>
                  <a:lnTo>
                    <a:pt x="400" y="658"/>
                  </a:lnTo>
                  <a:lnTo>
                    <a:pt x="411" y="670"/>
                  </a:lnTo>
                  <a:lnTo>
                    <a:pt x="424" y="683"/>
                  </a:lnTo>
                  <a:lnTo>
                    <a:pt x="437" y="697"/>
                  </a:lnTo>
                  <a:lnTo>
                    <a:pt x="449" y="710"/>
                  </a:lnTo>
                  <a:lnTo>
                    <a:pt x="459" y="722"/>
                  </a:lnTo>
                  <a:lnTo>
                    <a:pt x="468" y="734"/>
                  </a:lnTo>
                  <a:lnTo>
                    <a:pt x="474" y="743"/>
                  </a:lnTo>
                  <a:lnTo>
                    <a:pt x="479" y="752"/>
                  </a:lnTo>
                  <a:lnTo>
                    <a:pt x="482" y="757"/>
                  </a:lnTo>
                  <a:lnTo>
                    <a:pt x="480" y="762"/>
                  </a:lnTo>
                  <a:close/>
                  <a:moveTo>
                    <a:pt x="658" y="942"/>
                  </a:moveTo>
                  <a:lnTo>
                    <a:pt x="656" y="943"/>
                  </a:lnTo>
                  <a:lnTo>
                    <a:pt x="654" y="943"/>
                  </a:lnTo>
                  <a:lnTo>
                    <a:pt x="652" y="943"/>
                  </a:lnTo>
                  <a:lnTo>
                    <a:pt x="649" y="942"/>
                  </a:lnTo>
                  <a:lnTo>
                    <a:pt x="641" y="938"/>
                  </a:lnTo>
                  <a:lnTo>
                    <a:pt x="633" y="931"/>
                  </a:lnTo>
                  <a:lnTo>
                    <a:pt x="621" y="922"/>
                  </a:lnTo>
                  <a:lnTo>
                    <a:pt x="609" y="913"/>
                  </a:lnTo>
                  <a:lnTo>
                    <a:pt x="596" y="900"/>
                  </a:lnTo>
                  <a:lnTo>
                    <a:pt x="582" y="887"/>
                  </a:lnTo>
                  <a:lnTo>
                    <a:pt x="568" y="873"/>
                  </a:lnTo>
                  <a:lnTo>
                    <a:pt x="556" y="859"/>
                  </a:lnTo>
                  <a:lnTo>
                    <a:pt x="545" y="846"/>
                  </a:lnTo>
                  <a:lnTo>
                    <a:pt x="537" y="834"/>
                  </a:lnTo>
                  <a:lnTo>
                    <a:pt x="529" y="823"/>
                  </a:lnTo>
                  <a:lnTo>
                    <a:pt x="525" y="815"/>
                  </a:lnTo>
                  <a:lnTo>
                    <a:pt x="523" y="808"/>
                  </a:lnTo>
                  <a:lnTo>
                    <a:pt x="523" y="804"/>
                  </a:lnTo>
                  <a:lnTo>
                    <a:pt x="524" y="803"/>
                  </a:lnTo>
                  <a:lnTo>
                    <a:pt x="526" y="803"/>
                  </a:lnTo>
                  <a:lnTo>
                    <a:pt x="528" y="803"/>
                  </a:lnTo>
                  <a:lnTo>
                    <a:pt x="531" y="804"/>
                  </a:lnTo>
                  <a:lnTo>
                    <a:pt x="539" y="808"/>
                  </a:lnTo>
                  <a:lnTo>
                    <a:pt x="548" y="815"/>
                  </a:lnTo>
                  <a:lnTo>
                    <a:pt x="559" y="823"/>
                  </a:lnTo>
                  <a:lnTo>
                    <a:pt x="571" y="834"/>
                  </a:lnTo>
                  <a:lnTo>
                    <a:pt x="584" y="847"/>
                  </a:lnTo>
                  <a:lnTo>
                    <a:pt x="598" y="860"/>
                  </a:lnTo>
                  <a:lnTo>
                    <a:pt x="612" y="874"/>
                  </a:lnTo>
                  <a:lnTo>
                    <a:pt x="624" y="888"/>
                  </a:lnTo>
                  <a:lnTo>
                    <a:pt x="635" y="901"/>
                  </a:lnTo>
                  <a:lnTo>
                    <a:pt x="643" y="913"/>
                  </a:lnTo>
                  <a:lnTo>
                    <a:pt x="651" y="922"/>
                  </a:lnTo>
                  <a:lnTo>
                    <a:pt x="655" y="931"/>
                  </a:lnTo>
                  <a:lnTo>
                    <a:pt x="658" y="938"/>
                  </a:lnTo>
                  <a:lnTo>
                    <a:pt x="658" y="942"/>
                  </a:lnTo>
                  <a:close/>
                  <a:moveTo>
                    <a:pt x="21" y="140"/>
                  </a:moveTo>
                  <a:lnTo>
                    <a:pt x="23" y="139"/>
                  </a:lnTo>
                  <a:lnTo>
                    <a:pt x="27" y="140"/>
                  </a:lnTo>
                  <a:lnTo>
                    <a:pt x="34" y="143"/>
                  </a:lnTo>
                  <a:lnTo>
                    <a:pt x="41" y="149"/>
                  </a:lnTo>
                  <a:lnTo>
                    <a:pt x="58" y="165"/>
                  </a:lnTo>
                  <a:lnTo>
                    <a:pt x="80" y="185"/>
                  </a:lnTo>
                  <a:lnTo>
                    <a:pt x="99" y="208"/>
                  </a:lnTo>
                  <a:lnTo>
                    <a:pt x="115" y="227"/>
                  </a:lnTo>
                  <a:lnTo>
                    <a:pt x="120" y="236"/>
                  </a:lnTo>
                  <a:lnTo>
                    <a:pt x="123" y="244"/>
                  </a:lnTo>
                  <a:lnTo>
                    <a:pt x="125" y="249"/>
                  </a:lnTo>
                  <a:lnTo>
                    <a:pt x="124" y="251"/>
                  </a:lnTo>
                  <a:lnTo>
                    <a:pt x="124" y="252"/>
                  </a:lnTo>
                  <a:lnTo>
                    <a:pt x="122" y="253"/>
                  </a:lnTo>
                  <a:lnTo>
                    <a:pt x="120" y="252"/>
                  </a:lnTo>
                  <a:lnTo>
                    <a:pt x="118" y="252"/>
                  </a:lnTo>
                  <a:lnTo>
                    <a:pt x="112" y="248"/>
                  </a:lnTo>
                  <a:lnTo>
                    <a:pt x="105" y="244"/>
                  </a:lnTo>
                  <a:lnTo>
                    <a:pt x="86" y="227"/>
                  </a:lnTo>
                  <a:lnTo>
                    <a:pt x="66" y="207"/>
                  </a:lnTo>
                  <a:lnTo>
                    <a:pt x="47" y="184"/>
                  </a:lnTo>
                  <a:lnTo>
                    <a:pt x="31" y="164"/>
                  </a:lnTo>
                  <a:lnTo>
                    <a:pt x="26" y="156"/>
                  </a:lnTo>
                  <a:lnTo>
                    <a:pt x="23" y="149"/>
                  </a:lnTo>
                  <a:lnTo>
                    <a:pt x="21" y="143"/>
                  </a:lnTo>
                  <a:lnTo>
                    <a:pt x="21" y="140"/>
                  </a:lnTo>
                  <a:close/>
                  <a:moveTo>
                    <a:pt x="205" y="357"/>
                  </a:moveTo>
                  <a:lnTo>
                    <a:pt x="185" y="333"/>
                  </a:lnTo>
                  <a:lnTo>
                    <a:pt x="169" y="313"/>
                  </a:lnTo>
                  <a:lnTo>
                    <a:pt x="163" y="304"/>
                  </a:lnTo>
                  <a:lnTo>
                    <a:pt x="160" y="296"/>
                  </a:lnTo>
                  <a:lnTo>
                    <a:pt x="158" y="291"/>
                  </a:lnTo>
                  <a:lnTo>
                    <a:pt x="158" y="287"/>
                  </a:lnTo>
                  <a:lnTo>
                    <a:pt x="159" y="287"/>
                  </a:lnTo>
                  <a:lnTo>
                    <a:pt x="160" y="286"/>
                  </a:lnTo>
                  <a:lnTo>
                    <a:pt x="162" y="287"/>
                  </a:lnTo>
                  <a:lnTo>
                    <a:pt x="165" y="288"/>
                  </a:lnTo>
                  <a:lnTo>
                    <a:pt x="171" y="291"/>
                  </a:lnTo>
                  <a:lnTo>
                    <a:pt x="179" y="296"/>
                  </a:lnTo>
                  <a:lnTo>
                    <a:pt x="198" y="313"/>
                  </a:lnTo>
                  <a:lnTo>
                    <a:pt x="219" y="334"/>
                  </a:lnTo>
                  <a:lnTo>
                    <a:pt x="241" y="358"/>
                  </a:lnTo>
                  <a:lnTo>
                    <a:pt x="256" y="379"/>
                  </a:lnTo>
                  <a:lnTo>
                    <a:pt x="262" y="387"/>
                  </a:lnTo>
                  <a:lnTo>
                    <a:pt x="266" y="395"/>
                  </a:lnTo>
                  <a:lnTo>
                    <a:pt x="268" y="400"/>
                  </a:lnTo>
                  <a:lnTo>
                    <a:pt x="268" y="403"/>
                  </a:lnTo>
                  <a:lnTo>
                    <a:pt x="267" y="404"/>
                  </a:lnTo>
                  <a:lnTo>
                    <a:pt x="265" y="404"/>
                  </a:lnTo>
                  <a:lnTo>
                    <a:pt x="264" y="404"/>
                  </a:lnTo>
                  <a:lnTo>
                    <a:pt x="260" y="403"/>
                  </a:lnTo>
                  <a:lnTo>
                    <a:pt x="254" y="400"/>
                  </a:lnTo>
                  <a:lnTo>
                    <a:pt x="246" y="395"/>
                  </a:lnTo>
                  <a:lnTo>
                    <a:pt x="238" y="387"/>
                  </a:lnTo>
                  <a:lnTo>
                    <a:pt x="228" y="379"/>
                  </a:lnTo>
                  <a:lnTo>
                    <a:pt x="217" y="369"/>
                  </a:lnTo>
                  <a:lnTo>
                    <a:pt x="205" y="357"/>
                  </a:lnTo>
                  <a:close/>
                  <a:moveTo>
                    <a:pt x="419" y="563"/>
                  </a:moveTo>
                  <a:lnTo>
                    <a:pt x="418" y="564"/>
                  </a:lnTo>
                  <a:lnTo>
                    <a:pt x="417" y="564"/>
                  </a:lnTo>
                  <a:lnTo>
                    <a:pt x="415" y="563"/>
                  </a:lnTo>
                  <a:lnTo>
                    <a:pt x="411" y="562"/>
                  </a:lnTo>
                  <a:lnTo>
                    <a:pt x="405" y="559"/>
                  </a:lnTo>
                  <a:lnTo>
                    <a:pt x="396" y="553"/>
                  </a:lnTo>
                  <a:lnTo>
                    <a:pt x="388" y="546"/>
                  </a:lnTo>
                  <a:lnTo>
                    <a:pt x="377" y="536"/>
                  </a:lnTo>
                  <a:lnTo>
                    <a:pt x="365" y="526"/>
                  </a:lnTo>
                  <a:lnTo>
                    <a:pt x="354" y="513"/>
                  </a:lnTo>
                  <a:lnTo>
                    <a:pt x="342" y="502"/>
                  </a:lnTo>
                  <a:lnTo>
                    <a:pt x="332" y="490"/>
                  </a:lnTo>
                  <a:lnTo>
                    <a:pt x="323" y="478"/>
                  </a:lnTo>
                  <a:lnTo>
                    <a:pt x="314" y="467"/>
                  </a:lnTo>
                  <a:lnTo>
                    <a:pt x="309" y="458"/>
                  </a:lnTo>
                  <a:lnTo>
                    <a:pt x="305" y="451"/>
                  </a:lnTo>
                  <a:lnTo>
                    <a:pt x="302" y="444"/>
                  </a:lnTo>
                  <a:lnTo>
                    <a:pt x="302" y="441"/>
                  </a:lnTo>
                  <a:lnTo>
                    <a:pt x="303" y="440"/>
                  </a:lnTo>
                  <a:lnTo>
                    <a:pt x="306" y="440"/>
                  </a:lnTo>
                  <a:lnTo>
                    <a:pt x="308" y="440"/>
                  </a:lnTo>
                  <a:lnTo>
                    <a:pt x="310" y="441"/>
                  </a:lnTo>
                  <a:lnTo>
                    <a:pt x="317" y="444"/>
                  </a:lnTo>
                  <a:lnTo>
                    <a:pt x="325" y="451"/>
                  </a:lnTo>
                  <a:lnTo>
                    <a:pt x="346" y="467"/>
                  </a:lnTo>
                  <a:lnTo>
                    <a:pt x="368" y="490"/>
                  </a:lnTo>
                  <a:lnTo>
                    <a:pt x="390" y="514"/>
                  </a:lnTo>
                  <a:lnTo>
                    <a:pt x="407" y="536"/>
                  </a:lnTo>
                  <a:lnTo>
                    <a:pt x="414" y="546"/>
                  </a:lnTo>
                  <a:lnTo>
                    <a:pt x="418" y="553"/>
                  </a:lnTo>
                  <a:lnTo>
                    <a:pt x="419" y="559"/>
                  </a:lnTo>
                  <a:lnTo>
                    <a:pt x="419" y="563"/>
                  </a:lnTo>
                  <a:close/>
                  <a:moveTo>
                    <a:pt x="580" y="728"/>
                  </a:moveTo>
                  <a:lnTo>
                    <a:pt x="578" y="729"/>
                  </a:lnTo>
                  <a:lnTo>
                    <a:pt x="577" y="729"/>
                  </a:lnTo>
                  <a:lnTo>
                    <a:pt x="574" y="729"/>
                  </a:lnTo>
                  <a:lnTo>
                    <a:pt x="571" y="728"/>
                  </a:lnTo>
                  <a:lnTo>
                    <a:pt x="565" y="725"/>
                  </a:lnTo>
                  <a:lnTo>
                    <a:pt x="556" y="718"/>
                  </a:lnTo>
                  <a:lnTo>
                    <a:pt x="546" y="711"/>
                  </a:lnTo>
                  <a:lnTo>
                    <a:pt x="534" y="701"/>
                  </a:lnTo>
                  <a:lnTo>
                    <a:pt x="523" y="690"/>
                  </a:lnTo>
                  <a:lnTo>
                    <a:pt x="511" y="677"/>
                  </a:lnTo>
                  <a:lnTo>
                    <a:pt x="498" y="664"/>
                  </a:lnTo>
                  <a:lnTo>
                    <a:pt x="487" y="653"/>
                  </a:lnTo>
                  <a:lnTo>
                    <a:pt x="477" y="641"/>
                  </a:lnTo>
                  <a:lnTo>
                    <a:pt x="470" y="629"/>
                  </a:lnTo>
                  <a:lnTo>
                    <a:pt x="463" y="620"/>
                  </a:lnTo>
                  <a:lnTo>
                    <a:pt x="459" y="612"/>
                  </a:lnTo>
                  <a:lnTo>
                    <a:pt x="457" y="606"/>
                  </a:lnTo>
                  <a:lnTo>
                    <a:pt x="457" y="602"/>
                  </a:lnTo>
                  <a:lnTo>
                    <a:pt x="458" y="601"/>
                  </a:lnTo>
                  <a:lnTo>
                    <a:pt x="460" y="601"/>
                  </a:lnTo>
                  <a:lnTo>
                    <a:pt x="462" y="601"/>
                  </a:lnTo>
                  <a:lnTo>
                    <a:pt x="464" y="602"/>
                  </a:lnTo>
                  <a:lnTo>
                    <a:pt x="472" y="606"/>
                  </a:lnTo>
                  <a:lnTo>
                    <a:pt x="480" y="612"/>
                  </a:lnTo>
                  <a:lnTo>
                    <a:pt x="490" y="619"/>
                  </a:lnTo>
                  <a:lnTo>
                    <a:pt x="501" y="629"/>
                  </a:lnTo>
                  <a:lnTo>
                    <a:pt x="513" y="641"/>
                  </a:lnTo>
                  <a:lnTo>
                    <a:pt x="526" y="653"/>
                  </a:lnTo>
                  <a:lnTo>
                    <a:pt x="548" y="679"/>
                  </a:lnTo>
                  <a:lnTo>
                    <a:pt x="567" y="701"/>
                  </a:lnTo>
                  <a:lnTo>
                    <a:pt x="573" y="711"/>
                  </a:lnTo>
                  <a:lnTo>
                    <a:pt x="578" y="718"/>
                  </a:lnTo>
                  <a:lnTo>
                    <a:pt x="580" y="725"/>
                  </a:lnTo>
                  <a:lnTo>
                    <a:pt x="580" y="728"/>
                  </a:lnTo>
                  <a:close/>
                  <a:moveTo>
                    <a:pt x="26" y="1"/>
                  </a:moveTo>
                  <a:lnTo>
                    <a:pt x="28" y="0"/>
                  </a:lnTo>
                  <a:lnTo>
                    <a:pt x="32" y="1"/>
                  </a:lnTo>
                  <a:lnTo>
                    <a:pt x="38" y="4"/>
                  </a:lnTo>
                  <a:lnTo>
                    <a:pt x="44" y="8"/>
                  </a:lnTo>
                  <a:lnTo>
                    <a:pt x="61" y="22"/>
                  </a:lnTo>
                  <a:lnTo>
                    <a:pt x="80" y="42"/>
                  </a:lnTo>
                  <a:lnTo>
                    <a:pt x="97" y="62"/>
                  </a:lnTo>
                  <a:lnTo>
                    <a:pt x="111" y="81"/>
                  </a:lnTo>
                  <a:lnTo>
                    <a:pt x="116" y="88"/>
                  </a:lnTo>
                  <a:lnTo>
                    <a:pt x="119" y="95"/>
                  </a:lnTo>
                  <a:lnTo>
                    <a:pt x="121" y="99"/>
                  </a:lnTo>
                  <a:lnTo>
                    <a:pt x="120" y="102"/>
                  </a:lnTo>
                  <a:lnTo>
                    <a:pt x="118" y="103"/>
                  </a:lnTo>
                  <a:lnTo>
                    <a:pt x="115" y="102"/>
                  </a:lnTo>
                  <a:lnTo>
                    <a:pt x="109" y="100"/>
                  </a:lnTo>
                  <a:lnTo>
                    <a:pt x="102" y="95"/>
                  </a:lnTo>
                  <a:lnTo>
                    <a:pt x="85" y="81"/>
                  </a:lnTo>
                  <a:lnTo>
                    <a:pt x="67" y="62"/>
                  </a:lnTo>
                  <a:lnTo>
                    <a:pt x="49" y="42"/>
                  </a:lnTo>
                  <a:lnTo>
                    <a:pt x="36" y="22"/>
                  </a:lnTo>
                  <a:lnTo>
                    <a:pt x="30" y="15"/>
                  </a:lnTo>
                  <a:lnTo>
                    <a:pt x="27" y="8"/>
                  </a:lnTo>
                  <a:lnTo>
                    <a:pt x="26" y="4"/>
                  </a:lnTo>
                  <a:lnTo>
                    <a:pt x="26" y="1"/>
                  </a:lnTo>
                  <a:close/>
                  <a:moveTo>
                    <a:pt x="251" y="243"/>
                  </a:moveTo>
                  <a:lnTo>
                    <a:pt x="249" y="244"/>
                  </a:lnTo>
                  <a:lnTo>
                    <a:pt x="248" y="244"/>
                  </a:lnTo>
                  <a:lnTo>
                    <a:pt x="246" y="244"/>
                  </a:lnTo>
                  <a:lnTo>
                    <a:pt x="244" y="243"/>
                  </a:lnTo>
                  <a:lnTo>
                    <a:pt x="239" y="239"/>
                  </a:lnTo>
                  <a:lnTo>
                    <a:pt x="231" y="234"/>
                  </a:lnTo>
                  <a:lnTo>
                    <a:pt x="214" y="220"/>
                  </a:lnTo>
                  <a:lnTo>
                    <a:pt x="194" y="199"/>
                  </a:lnTo>
                  <a:lnTo>
                    <a:pt x="175" y="179"/>
                  </a:lnTo>
                  <a:lnTo>
                    <a:pt x="161" y="159"/>
                  </a:lnTo>
                  <a:lnTo>
                    <a:pt x="156" y="151"/>
                  </a:lnTo>
                  <a:lnTo>
                    <a:pt x="152" y="144"/>
                  </a:lnTo>
                  <a:lnTo>
                    <a:pt x="150" y="139"/>
                  </a:lnTo>
                  <a:lnTo>
                    <a:pt x="151" y="136"/>
                  </a:lnTo>
                  <a:lnTo>
                    <a:pt x="153" y="135"/>
                  </a:lnTo>
                  <a:lnTo>
                    <a:pt x="158" y="136"/>
                  </a:lnTo>
                  <a:lnTo>
                    <a:pt x="163" y="139"/>
                  </a:lnTo>
                  <a:lnTo>
                    <a:pt x="171" y="143"/>
                  </a:lnTo>
                  <a:lnTo>
                    <a:pt x="188" y="158"/>
                  </a:lnTo>
                  <a:lnTo>
                    <a:pt x="207" y="178"/>
                  </a:lnTo>
                  <a:lnTo>
                    <a:pt x="227" y="199"/>
                  </a:lnTo>
                  <a:lnTo>
                    <a:pt x="241" y="219"/>
                  </a:lnTo>
                  <a:lnTo>
                    <a:pt x="246" y="227"/>
                  </a:lnTo>
                  <a:lnTo>
                    <a:pt x="249" y="234"/>
                  </a:lnTo>
                  <a:lnTo>
                    <a:pt x="251" y="239"/>
                  </a:lnTo>
                  <a:lnTo>
                    <a:pt x="251" y="243"/>
                  </a:lnTo>
                  <a:close/>
                  <a:moveTo>
                    <a:pt x="328" y="343"/>
                  </a:moveTo>
                  <a:lnTo>
                    <a:pt x="309" y="320"/>
                  </a:lnTo>
                  <a:lnTo>
                    <a:pt x="293" y="301"/>
                  </a:lnTo>
                  <a:lnTo>
                    <a:pt x="287" y="292"/>
                  </a:lnTo>
                  <a:lnTo>
                    <a:pt x="284" y="286"/>
                  </a:lnTo>
                  <a:lnTo>
                    <a:pt x="282" y="280"/>
                  </a:lnTo>
                  <a:lnTo>
                    <a:pt x="283" y="276"/>
                  </a:lnTo>
                  <a:lnTo>
                    <a:pt x="284" y="276"/>
                  </a:lnTo>
                  <a:lnTo>
                    <a:pt x="285" y="275"/>
                  </a:lnTo>
                  <a:lnTo>
                    <a:pt x="287" y="276"/>
                  </a:lnTo>
                  <a:lnTo>
                    <a:pt x="289" y="276"/>
                  </a:lnTo>
                  <a:lnTo>
                    <a:pt x="296" y="279"/>
                  </a:lnTo>
                  <a:lnTo>
                    <a:pt x="303" y="285"/>
                  </a:lnTo>
                  <a:lnTo>
                    <a:pt x="322" y="300"/>
                  </a:lnTo>
                  <a:lnTo>
                    <a:pt x="342" y="320"/>
                  </a:lnTo>
                  <a:lnTo>
                    <a:pt x="363" y="343"/>
                  </a:lnTo>
                  <a:lnTo>
                    <a:pt x="378" y="363"/>
                  </a:lnTo>
                  <a:lnTo>
                    <a:pt x="383" y="372"/>
                  </a:lnTo>
                  <a:lnTo>
                    <a:pt x="387" y="380"/>
                  </a:lnTo>
                  <a:lnTo>
                    <a:pt x="389" y="385"/>
                  </a:lnTo>
                  <a:lnTo>
                    <a:pt x="389" y="388"/>
                  </a:lnTo>
                  <a:lnTo>
                    <a:pt x="388" y="389"/>
                  </a:lnTo>
                  <a:lnTo>
                    <a:pt x="385" y="389"/>
                  </a:lnTo>
                  <a:lnTo>
                    <a:pt x="383" y="389"/>
                  </a:lnTo>
                  <a:lnTo>
                    <a:pt x="381" y="388"/>
                  </a:lnTo>
                  <a:lnTo>
                    <a:pt x="376" y="385"/>
                  </a:lnTo>
                  <a:lnTo>
                    <a:pt x="368" y="380"/>
                  </a:lnTo>
                  <a:lnTo>
                    <a:pt x="350" y="364"/>
                  </a:lnTo>
                  <a:lnTo>
                    <a:pt x="328" y="343"/>
                  </a:lnTo>
                  <a:close/>
                  <a:moveTo>
                    <a:pt x="471" y="494"/>
                  </a:moveTo>
                  <a:lnTo>
                    <a:pt x="459" y="481"/>
                  </a:lnTo>
                  <a:lnTo>
                    <a:pt x="449" y="470"/>
                  </a:lnTo>
                  <a:lnTo>
                    <a:pt x="441" y="458"/>
                  </a:lnTo>
                  <a:lnTo>
                    <a:pt x="433" y="449"/>
                  </a:lnTo>
                  <a:lnTo>
                    <a:pt x="428" y="440"/>
                  </a:lnTo>
                  <a:lnTo>
                    <a:pt x="423" y="432"/>
                  </a:lnTo>
                  <a:lnTo>
                    <a:pt x="421" y="427"/>
                  </a:lnTo>
                  <a:lnTo>
                    <a:pt x="422" y="423"/>
                  </a:lnTo>
                  <a:lnTo>
                    <a:pt x="423" y="423"/>
                  </a:lnTo>
                  <a:lnTo>
                    <a:pt x="424" y="422"/>
                  </a:lnTo>
                  <a:lnTo>
                    <a:pt x="427" y="423"/>
                  </a:lnTo>
                  <a:lnTo>
                    <a:pt x="430" y="423"/>
                  </a:lnTo>
                  <a:lnTo>
                    <a:pt x="435" y="427"/>
                  </a:lnTo>
                  <a:lnTo>
                    <a:pt x="444" y="432"/>
                  </a:lnTo>
                  <a:lnTo>
                    <a:pt x="463" y="449"/>
                  </a:lnTo>
                  <a:lnTo>
                    <a:pt x="485" y="470"/>
                  </a:lnTo>
                  <a:lnTo>
                    <a:pt x="506" y="494"/>
                  </a:lnTo>
                  <a:lnTo>
                    <a:pt x="523" y="514"/>
                  </a:lnTo>
                  <a:lnTo>
                    <a:pt x="528" y="523"/>
                  </a:lnTo>
                  <a:lnTo>
                    <a:pt x="532" y="531"/>
                  </a:lnTo>
                  <a:lnTo>
                    <a:pt x="533" y="536"/>
                  </a:lnTo>
                  <a:lnTo>
                    <a:pt x="533" y="539"/>
                  </a:lnTo>
                  <a:lnTo>
                    <a:pt x="532" y="540"/>
                  </a:lnTo>
                  <a:lnTo>
                    <a:pt x="531" y="541"/>
                  </a:lnTo>
                  <a:lnTo>
                    <a:pt x="529" y="540"/>
                  </a:lnTo>
                  <a:lnTo>
                    <a:pt x="526" y="540"/>
                  </a:lnTo>
                  <a:lnTo>
                    <a:pt x="519" y="536"/>
                  </a:lnTo>
                  <a:lnTo>
                    <a:pt x="512" y="531"/>
                  </a:lnTo>
                  <a:lnTo>
                    <a:pt x="503" y="524"/>
                  </a:lnTo>
                  <a:lnTo>
                    <a:pt x="492" y="516"/>
                  </a:lnTo>
                  <a:lnTo>
                    <a:pt x="482" y="505"/>
                  </a:lnTo>
                  <a:lnTo>
                    <a:pt x="471" y="494"/>
                  </a:lnTo>
                  <a:close/>
                  <a:moveTo>
                    <a:pt x="210" y="63"/>
                  </a:moveTo>
                  <a:lnTo>
                    <a:pt x="192" y="43"/>
                  </a:lnTo>
                  <a:lnTo>
                    <a:pt x="178" y="26"/>
                  </a:lnTo>
                  <a:lnTo>
                    <a:pt x="174" y="18"/>
                  </a:lnTo>
                  <a:lnTo>
                    <a:pt x="171" y="12"/>
                  </a:lnTo>
                  <a:lnTo>
                    <a:pt x="170" y="7"/>
                  </a:lnTo>
                  <a:lnTo>
                    <a:pt x="170" y="4"/>
                  </a:lnTo>
                  <a:lnTo>
                    <a:pt x="172" y="3"/>
                  </a:lnTo>
                  <a:lnTo>
                    <a:pt x="176" y="4"/>
                  </a:lnTo>
                  <a:lnTo>
                    <a:pt x="181" y="6"/>
                  </a:lnTo>
                  <a:lnTo>
                    <a:pt x="188" y="11"/>
                  </a:lnTo>
                  <a:lnTo>
                    <a:pt x="203" y="25"/>
                  </a:lnTo>
                  <a:lnTo>
                    <a:pt x="221" y="43"/>
                  </a:lnTo>
                  <a:lnTo>
                    <a:pt x="239" y="62"/>
                  </a:lnTo>
                  <a:lnTo>
                    <a:pt x="252" y="80"/>
                  </a:lnTo>
                  <a:lnTo>
                    <a:pt x="256" y="87"/>
                  </a:lnTo>
                  <a:lnTo>
                    <a:pt x="259" y="94"/>
                  </a:lnTo>
                  <a:lnTo>
                    <a:pt x="261" y="98"/>
                  </a:lnTo>
                  <a:lnTo>
                    <a:pt x="260" y="101"/>
                  </a:lnTo>
                  <a:lnTo>
                    <a:pt x="258" y="102"/>
                  </a:lnTo>
                  <a:lnTo>
                    <a:pt x="255" y="101"/>
                  </a:lnTo>
                  <a:lnTo>
                    <a:pt x="249" y="99"/>
                  </a:lnTo>
                  <a:lnTo>
                    <a:pt x="243" y="95"/>
                  </a:lnTo>
                  <a:lnTo>
                    <a:pt x="227" y="81"/>
                  </a:lnTo>
                  <a:lnTo>
                    <a:pt x="210" y="63"/>
                  </a:lnTo>
                  <a:close/>
                  <a:moveTo>
                    <a:pt x="330" y="195"/>
                  </a:moveTo>
                  <a:lnTo>
                    <a:pt x="313" y="173"/>
                  </a:lnTo>
                  <a:lnTo>
                    <a:pt x="299" y="155"/>
                  </a:lnTo>
                  <a:lnTo>
                    <a:pt x="294" y="148"/>
                  </a:lnTo>
                  <a:lnTo>
                    <a:pt x="290" y="141"/>
                  </a:lnTo>
                  <a:lnTo>
                    <a:pt x="289" y="136"/>
                  </a:lnTo>
                  <a:lnTo>
                    <a:pt x="289" y="132"/>
                  </a:lnTo>
                  <a:lnTo>
                    <a:pt x="290" y="131"/>
                  </a:lnTo>
                  <a:lnTo>
                    <a:pt x="292" y="131"/>
                  </a:lnTo>
                  <a:lnTo>
                    <a:pt x="294" y="131"/>
                  </a:lnTo>
                  <a:lnTo>
                    <a:pt x="296" y="132"/>
                  </a:lnTo>
                  <a:lnTo>
                    <a:pt x="301" y="135"/>
                  </a:lnTo>
                  <a:lnTo>
                    <a:pt x="309" y="140"/>
                  </a:lnTo>
                  <a:lnTo>
                    <a:pt x="325" y="154"/>
                  </a:lnTo>
                  <a:lnTo>
                    <a:pt x="344" y="173"/>
                  </a:lnTo>
                  <a:lnTo>
                    <a:pt x="363" y="194"/>
                  </a:lnTo>
                  <a:lnTo>
                    <a:pt x="377" y="212"/>
                  </a:lnTo>
                  <a:lnTo>
                    <a:pt x="381" y="220"/>
                  </a:lnTo>
                  <a:lnTo>
                    <a:pt x="384" y="226"/>
                  </a:lnTo>
                  <a:lnTo>
                    <a:pt x="385" y="231"/>
                  </a:lnTo>
                  <a:lnTo>
                    <a:pt x="385" y="234"/>
                  </a:lnTo>
                  <a:lnTo>
                    <a:pt x="383" y="235"/>
                  </a:lnTo>
                  <a:lnTo>
                    <a:pt x="379" y="235"/>
                  </a:lnTo>
                  <a:lnTo>
                    <a:pt x="374" y="232"/>
                  </a:lnTo>
                  <a:lnTo>
                    <a:pt x="367" y="227"/>
                  </a:lnTo>
                  <a:lnTo>
                    <a:pt x="350" y="213"/>
                  </a:lnTo>
                  <a:lnTo>
                    <a:pt x="330" y="195"/>
                  </a:lnTo>
                  <a:close/>
                  <a:moveTo>
                    <a:pt x="518" y="374"/>
                  </a:moveTo>
                  <a:lnTo>
                    <a:pt x="517" y="375"/>
                  </a:lnTo>
                  <a:lnTo>
                    <a:pt x="516" y="375"/>
                  </a:lnTo>
                  <a:lnTo>
                    <a:pt x="514" y="375"/>
                  </a:lnTo>
                  <a:lnTo>
                    <a:pt x="512" y="374"/>
                  </a:lnTo>
                  <a:lnTo>
                    <a:pt x="505" y="371"/>
                  </a:lnTo>
                  <a:lnTo>
                    <a:pt x="498" y="367"/>
                  </a:lnTo>
                  <a:lnTo>
                    <a:pt x="480" y="352"/>
                  </a:lnTo>
                  <a:lnTo>
                    <a:pt x="461" y="332"/>
                  </a:lnTo>
                  <a:lnTo>
                    <a:pt x="442" y="311"/>
                  </a:lnTo>
                  <a:lnTo>
                    <a:pt x="427" y="291"/>
                  </a:lnTo>
                  <a:lnTo>
                    <a:pt x="421" y="282"/>
                  </a:lnTo>
                  <a:lnTo>
                    <a:pt x="418" y="276"/>
                  </a:lnTo>
                  <a:lnTo>
                    <a:pt x="417" y="271"/>
                  </a:lnTo>
                  <a:lnTo>
                    <a:pt x="417" y="267"/>
                  </a:lnTo>
                  <a:lnTo>
                    <a:pt x="419" y="266"/>
                  </a:lnTo>
                  <a:lnTo>
                    <a:pt x="423" y="267"/>
                  </a:lnTo>
                  <a:lnTo>
                    <a:pt x="430" y="271"/>
                  </a:lnTo>
                  <a:lnTo>
                    <a:pt x="436" y="275"/>
                  </a:lnTo>
                  <a:lnTo>
                    <a:pt x="455" y="290"/>
                  </a:lnTo>
                  <a:lnTo>
                    <a:pt x="474" y="309"/>
                  </a:lnTo>
                  <a:lnTo>
                    <a:pt x="493" y="331"/>
                  </a:lnTo>
                  <a:lnTo>
                    <a:pt x="509" y="350"/>
                  </a:lnTo>
                  <a:lnTo>
                    <a:pt x="513" y="358"/>
                  </a:lnTo>
                  <a:lnTo>
                    <a:pt x="517" y="366"/>
                  </a:lnTo>
                  <a:lnTo>
                    <a:pt x="518" y="371"/>
                  </a:lnTo>
                  <a:lnTo>
                    <a:pt x="518" y="374"/>
                  </a:lnTo>
                  <a:close/>
                  <a:moveTo>
                    <a:pt x="597" y="476"/>
                  </a:moveTo>
                  <a:lnTo>
                    <a:pt x="586" y="464"/>
                  </a:lnTo>
                  <a:lnTo>
                    <a:pt x="577" y="453"/>
                  </a:lnTo>
                  <a:lnTo>
                    <a:pt x="568" y="442"/>
                  </a:lnTo>
                  <a:lnTo>
                    <a:pt x="561" y="432"/>
                  </a:lnTo>
                  <a:lnTo>
                    <a:pt x="556" y="424"/>
                  </a:lnTo>
                  <a:lnTo>
                    <a:pt x="552" y="417"/>
                  </a:lnTo>
                  <a:lnTo>
                    <a:pt x="551" y="412"/>
                  </a:lnTo>
                  <a:lnTo>
                    <a:pt x="551" y="408"/>
                  </a:lnTo>
                  <a:lnTo>
                    <a:pt x="552" y="408"/>
                  </a:lnTo>
                  <a:lnTo>
                    <a:pt x="553" y="407"/>
                  </a:lnTo>
                  <a:lnTo>
                    <a:pt x="555" y="407"/>
                  </a:lnTo>
                  <a:lnTo>
                    <a:pt x="557" y="408"/>
                  </a:lnTo>
                  <a:lnTo>
                    <a:pt x="564" y="411"/>
                  </a:lnTo>
                  <a:lnTo>
                    <a:pt x="571" y="416"/>
                  </a:lnTo>
                  <a:lnTo>
                    <a:pt x="580" y="423"/>
                  </a:lnTo>
                  <a:lnTo>
                    <a:pt x="591" y="431"/>
                  </a:lnTo>
                  <a:lnTo>
                    <a:pt x="600" y="441"/>
                  </a:lnTo>
                  <a:lnTo>
                    <a:pt x="612" y="452"/>
                  </a:lnTo>
                  <a:lnTo>
                    <a:pt x="622" y="464"/>
                  </a:lnTo>
                  <a:lnTo>
                    <a:pt x="632" y="475"/>
                  </a:lnTo>
                  <a:lnTo>
                    <a:pt x="640" y="485"/>
                  </a:lnTo>
                  <a:lnTo>
                    <a:pt x="648" y="495"/>
                  </a:lnTo>
                  <a:lnTo>
                    <a:pt x="653" y="504"/>
                  </a:lnTo>
                  <a:lnTo>
                    <a:pt x="656" y="510"/>
                  </a:lnTo>
                  <a:lnTo>
                    <a:pt x="659" y="517"/>
                  </a:lnTo>
                  <a:lnTo>
                    <a:pt x="659" y="520"/>
                  </a:lnTo>
                  <a:lnTo>
                    <a:pt x="658" y="521"/>
                  </a:lnTo>
                  <a:lnTo>
                    <a:pt x="655" y="521"/>
                  </a:lnTo>
                  <a:lnTo>
                    <a:pt x="653" y="521"/>
                  </a:lnTo>
                  <a:lnTo>
                    <a:pt x="651" y="520"/>
                  </a:lnTo>
                  <a:lnTo>
                    <a:pt x="645" y="517"/>
                  </a:lnTo>
                  <a:lnTo>
                    <a:pt x="637" y="511"/>
                  </a:lnTo>
                  <a:lnTo>
                    <a:pt x="628" y="505"/>
                  </a:lnTo>
                  <a:lnTo>
                    <a:pt x="619" y="496"/>
                  </a:lnTo>
                  <a:lnTo>
                    <a:pt x="608" y="486"/>
                  </a:lnTo>
                  <a:lnTo>
                    <a:pt x="597" y="476"/>
                  </a:lnTo>
                  <a:close/>
                  <a:moveTo>
                    <a:pt x="477" y="191"/>
                  </a:moveTo>
                  <a:lnTo>
                    <a:pt x="460" y="171"/>
                  </a:lnTo>
                  <a:lnTo>
                    <a:pt x="447" y="153"/>
                  </a:lnTo>
                  <a:lnTo>
                    <a:pt x="442" y="145"/>
                  </a:lnTo>
                  <a:lnTo>
                    <a:pt x="438" y="139"/>
                  </a:lnTo>
                  <a:lnTo>
                    <a:pt x="437" y="135"/>
                  </a:lnTo>
                  <a:lnTo>
                    <a:pt x="438" y="131"/>
                  </a:lnTo>
                  <a:lnTo>
                    <a:pt x="441" y="130"/>
                  </a:lnTo>
                  <a:lnTo>
                    <a:pt x="444" y="130"/>
                  </a:lnTo>
                  <a:lnTo>
                    <a:pt x="449" y="134"/>
                  </a:lnTo>
                  <a:lnTo>
                    <a:pt x="456" y="138"/>
                  </a:lnTo>
                  <a:lnTo>
                    <a:pt x="472" y="151"/>
                  </a:lnTo>
                  <a:lnTo>
                    <a:pt x="490" y="169"/>
                  </a:lnTo>
                  <a:lnTo>
                    <a:pt x="509" y="189"/>
                  </a:lnTo>
                  <a:lnTo>
                    <a:pt x="522" y="207"/>
                  </a:lnTo>
                  <a:lnTo>
                    <a:pt x="526" y="214"/>
                  </a:lnTo>
                  <a:lnTo>
                    <a:pt x="529" y="221"/>
                  </a:lnTo>
                  <a:lnTo>
                    <a:pt x="530" y="225"/>
                  </a:lnTo>
                  <a:lnTo>
                    <a:pt x="530" y="228"/>
                  </a:lnTo>
                  <a:lnTo>
                    <a:pt x="528" y="230"/>
                  </a:lnTo>
                  <a:lnTo>
                    <a:pt x="524" y="228"/>
                  </a:lnTo>
                  <a:lnTo>
                    <a:pt x="518" y="226"/>
                  </a:lnTo>
                  <a:lnTo>
                    <a:pt x="512" y="222"/>
                  </a:lnTo>
                  <a:lnTo>
                    <a:pt x="496" y="209"/>
                  </a:lnTo>
                  <a:lnTo>
                    <a:pt x="477" y="191"/>
                  </a:lnTo>
                  <a:close/>
                  <a:moveTo>
                    <a:pt x="601" y="322"/>
                  </a:moveTo>
                  <a:lnTo>
                    <a:pt x="592" y="312"/>
                  </a:lnTo>
                  <a:lnTo>
                    <a:pt x="583" y="302"/>
                  </a:lnTo>
                  <a:lnTo>
                    <a:pt x="575" y="292"/>
                  </a:lnTo>
                  <a:lnTo>
                    <a:pt x="569" y="282"/>
                  </a:lnTo>
                  <a:lnTo>
                    <a:pt x="564" y="275"/>
                  </a:lnTo>
                  <a:lnTo>
                    <a:pt x="560" y="268"/>
                  </a:lnTo>
                  <a:lnTo>
                    <a:pt x="559" y="263"/>
                  </a:lnTo>
                  <a:lnTo>
                    <a:pt x="559" y="260"/>
                  </a:lnTo>
                  <a:lnTo>
                    <a:pt x="560" y="259"/>
                  </a:lnTo>
                  <a:lnTo>
                    <a:pt x="563" y="259"/>
                  </a:lnTo>
                  <a:lnTo>
                    <a:pt x="564" y="259"/>
                  </a:lnTo>
                  <a:lnTo>
                    <a:pt x="566" y="259"/>
                  </a:lnTo>
                  <a:lnTo>
                    <a:pt x="572" y="262"/>
                  </a:lnTo>
                  <a:lnTo>
                    <a:pt x="579" y="266"/>
                  </a:lnTo>
                  <a:lnTo>
                    <a:pt x="596" y="280"/>
                  </a:lnTo>
                  <a:lnTo>
                    <a:pt x="615" y="300"/>
                  </a:lnTo>
                  <a:lnTo>
                    <a:pt x="634" y="320"/>
                  </a:lnTo>
                  <a:lnTo>
                    <a:pt x="648" y="339"/>
                  </a:lnTo>
                  <a:lnTo>
                    <a:pt x="653" y="346"/>
                  </a:lnTo>
                  <a:lnTo>
                    <a:pt x="656" y="353"/>
                  </a:lnTo>
                  <a:lnTo>
                    <a:pt x="658" y="358"/>
                  </a:lnTo>
                  <a:lnTo>
                    <a:pt x="658" y="361"/>
                  </a:lnTo>
                  <a:lnTo>
                    <a:pt x="656" y="362"/>
                  </a:lnTo>
                  <a:lnTo>
                    <a:pt x="654" y="362"/>
                  </a:lnTo>
                  <a:lnTo>
                    <a:pt x="653" y="362"/>
                  </a:lnTo>
                  <a:lnTo>
                    <a:pt x="651" y="362"/>
                  </a:lnTo>
                  <a:lnTo>
                    <a:pt x="645" y="359"/>
                  </a:lnTo>
                  <a:lnTo>
                    <a:pt x="638" y="355"/>
                  </a:lnTo>
                  <a:lnTo>
                    <a:pt x="629" y="348"/>
                  </a:lnTo>
                  <a:lnTo>
                    <a:pt x="621" y="341"/>
                  </a:lnTo>
                  <a:lnTo>
                    <a:pt x="611" y="332"/>
                  </a:lnTo>
                  <a:lnTo>
                    <a:pt x="601" y="322"/>
                  </a:lnTo>
                  <a:close/>
                </a:path>
              </a:pathLst>
            </a:custGeom>
            <a:solidFill>
              <a:srgbClr val="EBE9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CH"/>
            </a:p>
          </p:txBody>
        </p:sp>
        <p:sp>
          <p:nvSpPr>
            <p:cNvPr id="38" name="Freeform 25"/>
            <p:cNvSpPr>
              <a:spLocks noEditPoints="1"/>
            </p:cNvSpPr>
            <p:nvPr userDrawn="1"/>
          </p:nvSpPr>
          <p:spPr bwMode="auto">
            <a:xfrm>
              <a:off x="10032537" y="4656138"/>
              <a:ext cx="134937" cy="592138"/>
            </a:xfrm>
            <a:custGeom>
              <a:avLst/>
              <a:gdLst>
                <a:gd name="T0" fmla="*/ 50 w 678"/>
                <a:gd name="T1" fmla="*/ 2233 h 2982"/>
                <a:gd name="T2" fmla="*/ 148 w 678"/>
                <a:gd name="T3" fmla="*/ 2245 h 2982"/>
                <a:gd name="T4" fmla="*/ 26 w 678"/>
                <a:gd name="T5" fmla="*/ 1959 h 2982"/>
                <a:gd name="T6" fmla="*/ 208 w 678"/>
                <a:gd name="T7" fmla="*/ 1987 h 2982"/>
                <a:gd name="T8" fmla="*/ 55 w 678"/>
                <a:gd name="T9" fmla="*/ 1715 h 2982"/>
                <a:gd name="T10" fmla="*/ 10 w 678"/>
                <a:gd name="T11" fmla="*/ 839 h 2982"/>
                <a:gd name="T12" fmla="*/ 72 w 678"/>
                <a:gd name="T13" fmla="*/ 432 h 2982"/>
                <a:gd name="T14" fmla="*/ 669 w 678"/>
                <a:gd name="T15" fmla="*/ 244 h 2982"/>
                <a:gd name="T16" fmla="*/ 659 w 678"/>
                <a:gd name="T17" fmla="*/ 897 h 2982"/>
                <a:gd name="T18" fmla="*/ 555 w 678"/>
                <a:gd name="T19" fmla="*/ 1058 h 2982"/>
                <a:gd name="T20" fmla="*/ 637 w 678"/>
                <a:gd name="T21" fmla="*/ 1466 h 2982"/>
                <a:gd name="T22" fmla="*/ 645 w 678"/>
                <a:gd name="T23" fmla="*/ 1673 h 2982"/>
                <a:gd name="T24" fmla="*/ 678 w 678"/>
                <a:gd name="T25" fmla="*/ 1890 h 2982"/>
                <a:gd name="T26" fmla="*/ 612 w 678"/>
                <a:gd name="T27" fmla="*/ 2260 h 2982"/>
                <a:gd name="T28" fmla="*/ 660 w 678"/>
                <a:gd name="T29" fmla="*/ 2423 h 2982"/>
                <a:gd name="T30" fmla="*/ 614 w 678"/>
                <a:gd name="T31" fmla="*/ 2531 h 2982"/>
                <a:gd name="T32" fmla="*/ 582 w 678"/>
                <a:gd name="T33" fmla="*/ 2712 h 2982"/>
                <a:gd name="T34" fmla="*/ 497 w 678"/>
                <a:gd name="T35" fmla="*/ 2737 h 2982"/>
                <a:gd name="T36" fmla="*/ 280 w 678"/>
                <a:gd name="T37" fmla="*/ 2612 h 2982"/>
                <a:gd name="T38" fmla="*/ 571 w 678"/>
                <a:gd name="T39" fmla="*/ 2829 h 2982"/>
                <a:gd name="T40" fmla="*/ 282 w 678"/>
                <a:gd name="T41" fmla="*/ 2549 h 2982"/>
                <a:gd name="T42" fmla="*/ 311 w 678"/>
                <a:gd name="T43" fmla="*/ 2527 h 2982"/>
                <a:gd name="T44" fmla="*/ 369 w 678"/>
                <a:gd name="T45" fmla="*/ 2434 h 2982"/>
                <a:gd name="T46" fmla="*/ 395 w 678"/>
                <a:gd name="T47" fmla="*/ 2434 h 2982"/>
                <a:gd name="T48" fmla="*/ 465 w 678"/>
                <a:gd name="T49" fmla="*/ 2468 h 2982"/>
                <a:gd name="T50" fmla="*/ 132 w 678"/>
                <a:gd name="T51" fmla="*/ 2027 h 2982"/>
                <a:gd name="T52" fmla="*/ 178 w 678"/>
                <a:gd name="T53" fmla="*/ 1994 h 2982"/>
                <a:gd name="T54" fmla="*/ 655 w 678"/>
                <a:gd name="T55" fmla="*/ 2465 h 2982"/>
                <a:gd name="T56" fmla="*/ 431 w 678"/>
                <a:gd name="T57" fmla="*/ 2173 h 2982"/>
                <a:gd name="T58" fmla="*/ 465 w 678"/>
                <a:gd name="T59" fmla="*/ 2165 h 2982"/>
                <a:gd name="T60" fmla="*/ 105 w 678"/>
                <a:gd name="T61" fmla="*/ 1683 h 2982"/>
                <a:gd name="T62" fmla="*/ 513 w 678"/>
                <a:gd name="T63" fmla="*/ 2052 h 2982"/>
                <a:gd name="T64" fmla="*/ 288 w 678"/>
                <a:gd name="T65" fmla="*/ 1783 h 2982"/>
                <a:gd name="T66" fmla="*/ 489 w 678"/>
                <a:gd name="T67" fmla="*/ 2001 h 2982"/>
                <a:gd name="T68" fmla="*/ 324 w 678"/>
                <a:gd name="T69" fmla="*/ 1746 h 2982"/>
                <a:gd name="T70" fmla="*/ 105 w 678"/>
                <a:gd name="T71" fmla="*/ 1424 h 2982"/>
                <a:gd name="T72" fmla="*/ 513 w 678"/>
                <a:gd name="T73" fmla="*/ 1838 h 2982"/>
                <a:gd name="T74" fmla="*/ 229 w 678"/>
                <a:gd name="T75" fmla="*/ 1476 h 2982"/>
                <a:gd name="T76" fmla="*/ 187 w 678"/>
                <a:gd name="T77" fmla="*/ 1364 h 2982"/>
                <a:gd name="T78" fmla="*/ 487 w 678"/>
                <a:gd name="T79" fmla="*/ 1634 h 2982"/>
                <a:gd name="T80" fmla="*/ 121 w 678"/>
                <a:gd name="T81" fmla="*/ 1165 h 2982"/>
                <a:gd name="T82" fmla="*/ 493 w 678"/>
                <a:gd name="T83" fmla="*/ 1545 h 2982"/>
                <a:gd name="T84" fmla="*/ 482 w 678"/>
                <a:gd name="T85" fmla="*/ 1455 h 2982"/>
                <a:gd name="T86" fmla="*/ 160 w 678"/>
                <a:gd name="T87" fmla="*/ 1020 h 2982"/>
                <a:gd name="T88" fmla="*/ 404 w 678"/>
                <a:gd name="T89" fmla="*/ 1238 h 2982"/>
                <a:gd name="T90" fmla="*/ 165 w 678"/>
                <a:gd name="T91" fmla="*/ 894 h 2982"/>
                <a:gd name="T92" fmla="*/ 567 w 678"/>
                <a:gd name="T93" fmla="*/ 1317 h 2982"/>
                <a:gd name="T94" fmla="*/ 104 w 678"/>
                <a:gd name="T95" fmla="*/ 732 h 2982"/>
                <a:gd name="T96" fmla="*/ 324 w 678"/>
                <a:gd name="T97" fmla="*/ 924 h 2982"/>
                <a:gd name="T98" fmla="*/ 639 w 678"/>
                <a:gd name="T99" fmla="*/ 1249 h 2982"/>
                <a:gd name="T100" fmla="*/ 243 w 678"/>
                <a:gd name="T101" fmla="*/ 757 h 2982"/>
                <a:gd name="T102" fmla="*/ 371 w 678"/>
                <a:gd name="T103" fmla="*/ 856 h 2982"/>
                <a:gd name="T104" fmla="*/ 241 w 678"/>
                <a:gd name="T105" fmla="*/ 598 h 2982"/>
                <a:gd name="T106" fmla="*/ 475 w 678"/>
                <a:gd name="T107" fmla="*/ 856 h 2982"/>
                <a:gd name="T108" fmla="*/ 193 w 678"/>
                <a:gd name="T109" fmla="*/ 410 h 2982"/>
                <a:gd name="T110" fmla="*/ 399 w 678"/>
                <a:gd name="T111" fmla="*/ 636 h 2982"/>
                <a:gd name="T112" fmla="*/ 97 w 678"/>
                <a:gd name="T113" fmla="*/ 145 h 2982"/>
                <a:gd name="T114" fmla="*/ 367 w 678"/>
                <a:gd name="T115" fmla="*/ 428 h 2982"/>
                <a:gd name="T116" fmla="*/ 584 w 678"/>
                <a:gd name="T117" fmla="*/ 639 h 2982"/>
                <a:gd name="T118" fmla="*/ 220 w 678"/>
                <a:gd name="T119" fmla="*/ 130 h 2982"/>
                <a:gd name="T120" fmla="*/ 388 w 678"/>
                <a:gd name="T121" fmla="*/ 286 h 2982"/>
                <a:gd name="T122" fmla="*/ 373 w 678"/>
                <a:gd name="T123" fmla="*/ 127 h 2982"/>
                <a:gd name="T124" fmla="*/ 584 w 678"/>
                <a:gd name="T125" fmla="*/ 352 h 29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78" h="2982">
                  <a:moveTo>
                    <a:pt x="0" y="2318"/>
                  </a:moveTo>
                  <a:lnTo>
                    <a:pt x="0" y="2285"/>
                  </a:lnTo>
                  <a:lnTo>
                    <a:pt x="57" y="2341"/>
                  </a:lnTo>
                  <a:lnTo>
                    <a:pt x="103" y="2389"/>
                  </a:lnTo>
                  <a:lnTo>
                    <a:pt x="120" y="2407"/>
                  </a:lnTo>
                  <a:lnTo>
                    <a:pt x="133" y="2422"/>
                  </a:lnTo>
                  <a:lnTo>
                    <a:pt x="139" y="2432"/>
                  </a:lnTo>
                  <a:lnTo>
                    <a:pt x="141" y="2436"/>
                  </a:lnTo>
                  <a:lnTo>
                    <a:pt x="140" y="2437"/>
                  </a:lnTo>
                  <a:lnTo>
                    <a:pt x="137" y="2436"/>
                  </a:lnTo>
                  <a:lnTo>
                    <a:pt x="134" y="2434"/>
                  </a:lnTo>
                  <a:lnTo>
                    <a:pt x="129" y="2431"/>
                  </a:lnTo>
                  <a:lnTo>
                    <a:pt x="116" y="2420"/>
                  </a:lnTo>
                  <a:lnTo>
                    <a:pt x="98" y="2406"/>
                  </a:lnTo>
                  <a:lnTo>
                    <a:pt x="54" y="2368"/>
                  </a:lnTo>
                  <a:lnTo>
                    <a:pt x="0" y="2318"/>
                  </a:lnTo>
                  <a:close/>
                  <a:moveTo>
                    <a:pt x="0" y="2245"/>
                  </a:moveTo>
                  <a:lnTo>
                    <a:pt x="0" y="2212"/>
                  </a:lnTo>
                  <a:lnTo>
                    <a:pt x="15" y="2225"/>
                  </a:lnTo>
                  <a:lnTo>
                    <a:pt x="30" y="2240"/>
                  </a:lnTo>
                  <a:lnTo>
                    <a:pt x="46" y="2255"/>
                  </a:lnTo>
                  <a:lnTo>
                    <a:pt x="63" y="2270"/>
                  </a:lnTo>
                  <a:lnTo>
                    <a:pt x="122" y="2328"/>
                  </a:lnTo>
                  <a:lnTo>
                    <a:pt x="170" y="2377"/>
                  </a:lnTo>
                  <a:lnTo>
                    <a:pt x="187" y="2396"/>
                  </a:lnTo>
                  <a:lnTo>
                    <a:pt x="200" y="2412"/>
                  </a:lnTo>
                  <a:lnTo>
                    <a:pt x="205" y="2418"/>
                  </a:lnTo>
                  <a:lnTo>
                    <a:pt x="208" y="2423"/>
                  </a:lnTo>
                  <a:lnTo>
                    <a:pt x="209" y="2426"/>
                  </a:lnTo>
                  <a:lnTo>
                    <a:pt x="209" y="2427"/>
                  </a:lnTo>
                  <a:lnTo>
                    <a:pt x="208" y="2428"/>
                  </a:lnTo>
                  <a:lnTo>
                    <a:pt x="205" y="2427"/>
                  </a:lnTo>
                  <a:lnTo>
                    <a:pt x="201" y="2424"/>
                  </a:lnTo>
                  <a:lnTo>
                    <a:pt x="195" y="2421"/>
                  </a:lnTo>
                  <a:lnTo>
                    <a:pt x="179" y="2409"/>
                  </a:lnTo>
                  <a:lnTo>
                    <a:pt x="160" y="2393"/>
                  </a:lnTo>
                  <a:lnTo>
                    <a:pt x="136" y="2372"/>
                  </a:lnTo>
                  <a:lnTo>
                    <a:pt x="109" y="2349"/>
                  </a:lnTo>
                  <a:lnTo>
                    <a:pt x="80" y="2322"/>
                  </a:lnTo>
                  <a:lnTo>
                    <a:pt x="49" y="2293"/>
                  </a:lnTo>
                  <a:lnTo>
                    <a:pt x="36" y="2280"/>
                  </a:lnTo>
                  <a:lnTo>
                    <a:pt x="24" y="2268"/>
                  </a:lnTo>
                  <a:lnTo>
                    <a:pt x="12" y="2256"/>
                  </a:lnTo>
                  <a:lnTo>
                    <a:pt x="0" y="2245"/>
                  </a:lnTo>
                  <a:close/>
                  <a:moveTo>
                    <a:pt x="0" y="2201"/>
                  </a:moveTo>
                  <a:lnTo>
                    <a:pt x="0" y="2174"/>
                  </a:lnTo>
                  <a:lnTo>
                    <a:pt x="22" y="2198"/>
                  </a:lnTo>
                  <a:lnTo>
                    <a:pt x="38" y="2216"/>
                  </a:lnTo>
                  <a:lnTo>
                    <a:pt x="43" y="2223"/>
                  </a:lnTo>
                  <a:lnTo>
                    <a:pt x="48" y="2230"/>
                  </a:lnTo>
                  <a:lnTo>
                    <a:pt x="50" y="2233"/>
                  </a:lnTo>
                  <a:lnTo>
                    <a:pt x="50" y="2235"/>
                  </a:lnTo>
                  <a:lnTo>
                    <a:pt x="49" y="2236"/>
                  </a:lnTo>
                  <a:lnTo>
                    <a:pt x="45" y="2235"/>
                  </a:lnTo>
                  <a:lnTo>
                    <a:pt x="41" y="2232"/>
                  </a:lnTo>
                  <a:lnTo>
                    <a:pt x="35" y="2229"/>
                  </a:lnTo>
                  <a:lnTo>
                    <a:pt x="20" y="2217"/>
                  </a:lnTo>
                  <a:lnTo>
                    <a:pt x="0" y="2201"/>
                  </a:lnTo>
                  <a:close/>
                  <a:moveTo>
                    <a:pt x="0" y="2151"/>
                  </a:moveTo>
                  <a:lnTo>
                    <a:pt x="0" y="2142"/>
                  </a:lnTo>
                  <a:lnTo>
                    <a:pt x="9" y="2147"/>
                  </a:lnTo>
                  <a:lnTo>
                    <a:pt x="21" y="2155"/>
                  </a:lnTo>
                  <a:lnTo>
                    <a:pt x="37" y="2168"/>
                  </a:lnTo>
                  <a:lnTo>
                    <a:pt x="55" y="2184"/>
                  </a:lnTo>
                  <a:lnTo>
                    <a:pt x="100" y="2225"/>
                  </a:lnTo>
                  <a:lnTo>
                    <a:pt x="152" y="2273"/>
                  </a:lnTo>
                  <a:lnTo>
                    <a:pt x="211" y="2329"/>
                  </a:lnTo>
                  <a:lnTo>
                    <a:pt x="256" y="2377"/>
                  </a:lnTo>
                  <a:lnTo>
                    <a:pt x="273" y="2396"/>
                  </a:lnTo>
                  <a:lnTo>
                    <a:pt x="286" y="2411"/>
                  </a:lnTo>
                  <a:lnTo>
                    <a:pt x="290" y="2417"/>
                  </a:lnTo>
                  <a:lnTo>
                    <a:pt x="294" y="2422"/>
                  </a:lnTo>
                  <a:lnTo>
                    <a:pt x="295" y="2425"/>
                  </a:lnTo>
                  <a:lnTo>
                    <a:pt x="295" y="2427"/>
                  </a:lnTo>
                  <a:lnTo>
                    <a:pt x="294" y="2427"/>
                  </a:lnTo>
                  <a:lnTo>
                    <a:pt x="290" y="2426"/>
                  </a:lnTo>
                  <a:lnTo>
                    <a:pt x="286" y="2424"/>
                  </a:lnTo>
                  <a:lnTo>
                    <a:pt x="281" y="2420"/>
                  </a:lnTo>
                  <a:lnTo>
                    <a:pt x="266" y="2409"/>
                  </a:lnTo>
                  <a:lnTo>
                    <a:pt x="246" y="2394"/>
                  </a:lnTo>
                  <a:lnTo>
                    <a:pt x="222" y="2375"/>
                  </a:lnTo>
                  <a:lnTo>
                    <a:pt x="197" y="2351"/>
                  </a:lnTo>
                  <a:lnTo>
                    <a:pt x="168" y="2325"/>
                  </a:lnTo>
                  <a:lnTo>
                    <a:pt x="138" y="2297"/>
                  </a:lnTo>
                  <a:lnTo>
                    <a:pt x="90" y="2249"/>
                  </a:lnTo>
                  <a:lnTo>
                    <a:pt x="50" y="2208"/>
                  </a:lnTo>
                  <a:lnTo>
                    <a:pt x="32" y="2190"/>
                  </a:lnTo>
                  <a:lnTo>
                    <a:pt x="18" y="2174"/>
                  </a:lnTo>
                  <a:lnTo>
                    <a:pt x="8" y="2161"/>
                  </a:lnTo>
                  <a:lnTo>
                    <a:pt x="0" y="2151"/>
                  </a:lnTo>
                  <a:close/>
                  <a:moveTo>
                    <a:pt x="0" y="2120"/>
                  </a:moveTo>
                  <a:lnTo>
                    <a:pt x="0" y="2083"/>
                  </a:lnTo>
                  <a:lnTo>
                    <a:pt x="14" y="2096"/>
                  </a:lnTo>
                  <a:lnTo>
                    <a:pt x="69" y="2150"/>
                  </a:lnTo>
                  <a:lnTo>
                    <a:pt x="112" y="2196"/>
                  </a:lnTo>
                  <a:lnTo>
                    <a:pt x="129" y="2215"/>
                  </a:lnTo>
                  <a:lnTo>
                    <a:pt x="140" y="2230"/>
                  </a:lnTo>
                  <a:lnTo>
                    <a:pt x="145" y="2235"/>
                  </a:lnTo>
                  <a:lnTo>
                    <a:pt x="148" y="2240"/>
                  </a:lnTo>
                  <a:lnTo>
                    <a:pt x="149" y="2243"/>
                  </a:lnTo>
                  <a:lnTo>
                    <a:pt x="149" y="2245"/>
                  </a:lnTo>
                  <a:lnTo>
                    <a:pt x="148" y="2245"/>
                  </a:lnTo>
                  <a:lnTo>
                    <a:pt x="145" y="2245"/>
                  </a:lnTo>
                  <a:lnTo>
                    <a:pt x="140" y="2243"/>
                  </a:lnTo>
                  <a:lnTo>
                    <a:pt x="135" y="2239"/>
                  </a:lnTo>
                  <a:lnTo>
                    <a:pt x="121" y="2229"/>
                  </a:lnTo>
                  <a:lnTo>
                    <a:pt x="103" y="2214"/>
                  </a:lnTo>
                  <a:lnTo>
                    <a:pt x="81" y="2194"/>
                  </a:lnTo>
                  <a:lnTo>
                    <a:pt x="56" y="2173"/>
                  </a:lnTo>
                  <a:lnTo>
                    <a:pt x="29" y="2148"/>
                  </a:lnTo>
                  <a:lnTo>
                    <a:pt x="0" y="2120"/>
                  </a:lnTo>
                  <a:close/>
                  <a:moveTo>
                    <a:pt x="0" y="2064"/>
                  </a:moveTo>
                  <a:lnTo>
                    <a:pt x="0" y="2044"/>
                  </a:lnTo>
                  <a:lnTo>
                    <a:pt x="10" y="2055"/>
                  </a:lnTo>
                  <a:lnTo>
                    <a:pt x="16" y="2065"/>
                  </a:lnTo>
                  <a:lnTo>
                    <a:pt x="20" y="2070"/>
                  </a:lnTo>
                  <a:lnTo>
                    <a:pt x="20" y="2075"/>
                  </a:lnTo>
                  <a:lnTo>
                    <a:pt x="18" y="2075"/>
                  </a:lnTo>
                  <a:lnTo>
                    <a:pt x="14" y="2072"/>
                  </a:lnTo>
                  <a:lnTo>
                    <a:pt x="8" y="2069"/>
                  </a:lnTo>
                  <a:lnTo>
                    <a:pt x="0" y="2064"/>
                  </a:lnTo>
                  <a:close/>
                  <a:moveTo>
                    <a:pt x="0" y="2014"/>
                  </a:moveTo>
                  <a:lnTo>
                    <a:pt x="0" y="1999"/>
                  </a:lnTo>
                  <a:lnTo>
                    <a:pt x="22" y="2015"/>
                  </a:lnTo>
                  <a:lnTo>
                    <a:pt x="53" y="2041"/>
                  </a:lnTo>
                  <a:lnTo>
                    <a:pt x="92" y="2076"/>
                  </a:lnTo>
                  <a:lnTo>
                    <a:pt x="135" y="2117"/>
                  </a:lnTo>
                  <a:lnTo>
                    <a:pt x="189" y="2168"/>
                  </a:lnTo>
                  <a:lnTo>
                    <a:pt x="231" y="2214"/>
                  </a:lnTo>
                  <a:lnTo>
                    <a:pt x="246" y="2232"/>
                  </a:lnTo>
                  <a:lnTo>
                    <a:pt x="258" y="2246"/>
                  </a:lnTo>
                  <a:lnTo>
                    <a:pt x="262" y="2251"/>
                  </a:lnTo>
                  <a:lnTo>
                    <a:pt x="265" y="2256"/>
                  </a:lnTo>
                  <a:lnTo>
                    <a:pt x="267" y="2259"/>
                  </a:lnTo>
                  <a:lnTo>
                    <a:pt x="267" y="2261"/>
                  </a:lnTo>
                  <a:lnTo>
                    <a:pt x="265" y="2262"/>
                  </a:lnTo>
                  <a:lnTo>
                    <a:pt x="262" y="2261"/>
                  </a:lnTo>
                  <a:lnTo>
                    <a:pt x="258" y="2259"/>
                  </a:lnTo>
                  <a:lnTo>
                    <a:pt x="253" y="2256"/>
                  </a:lnTo>
                  <a:lnTo>
                    <a:pt x="239" y="2245"/>
                  </a:lnTo>
                  <a:lnTo>
                    <a:pt x="220" y="2231"/>
                  </a:lnTo>
                  <a:lnTo>
                    <a:pt x="199" y="2213"/>
                  </a:lnTo>
                  <a:lnTo>
                    <a:pt x="175" y="2191"/>
                  </a:lnTo>
                  <a:lnTo>
                    <a:pt x="148" y="2167"/>
                  </a:lnTo>
                  <a:lnTo>
                    <a:pt x="120" y="2140"/>
                  </a:lnTo>
                  <a:lnTo>
                    <a:pt x="81" y="2103"/>
                  </a:lnTo>
                  <a:lnTo>
                    <a:pt x="48" y="2068"/>
                  </a:lnTo>
                  <a:lnTo>
                    <a:pt x="20" y="2038"/>
                  </a:lnTo>
                  <a:lnTo>
                    <a:pt x="0" y="2014"/>
                  </a:lnTo>
                  <a:close/>
                  <a:moveTo>
                    <a:pt x="0" y="1973"/>
                  </a:moveTo>
                  <a:lnTo>
                    <a:pt x="0" y="1934"/>
                  </a:lnTo>
                  <a:lnTo>
                    <a:pt x="13" y="1946"/>
                  </a:lnTo>
                  <a:lnTo>
                    <a:pt x="26" y="1959"/>
                  </a:lnTo>
                  <a:lnTo>
                    <a:pt x="77" y="2010"/>
                  </a:lnTo>
                  <a:lnTo>
                    <a:pt x="118" y="2053"/>
                  </a:lnTo>
                  <a:lnTo>
                    <a:pt x="132" y="2070"/>
                  </a:lnTo>
                  <a:lnTo>
                    <a:pt x="144" y="2084"/>
                  </a:lnTo>
                  <a:lnTo>
                    <a:pt x="147" y="2090"/>
                  </a:lnTo>
                  <a:lnTo>
                    <a:pt x="149" y="2094"/>
                  </a:lnTo>
                  <a:lnTo>
                    <a:pt x="150" y="2097"/>
                  </a:lnTo>
                  <a:lnTo>
                    <a:pt x="150" y="2099"/>
                  </a:lnTo>
                  <a:lnTo>
                    <a:pt x="149" y="2099"/>
                  </a:lnTo>
                  <a:lnTo>
                    <a:pt x="146" y="2099"/>
                  </a:lnTo>
                  <a:lnTo>
                    <a:pt x="143" y="2097"/>
                  </a:lnTo>
                  <a:lnTo>
                    <a:pt x="137" y="2094"/>
                  </a:lnTo>
                  <a:lnTo>
                    <a:pt x="123" y="2084"/>
                  </a:lnTo>
                  <a:lnTo>
                    <a:pt x="106" y="2070"/>
                  </a:lnTo>
                  <a:lnTo>
                    <a:pt x="85" y="2053"/>
                  </a:lnTo>
                  <a:lnTo>
                    <a:pt x="63" y="2032"/>
                  </a:lnTo>
                  <a:lnTo>
                    <a:pt x="38" y="2010"/>
                  </a:lnTo>
                  <a:lnTo>
                    <a:pt x="11" y="1984"/>
                  </a:lnTo>
                  <a:lnTo>
                    <a:pt x="0" y="1973"/>
                  </a:lnTo>
                  <a:close/>
                  <a:moveTo>
                    <a:pt x="0" y="1914"/>
                  </a:moveTo>
                  <a:lnTo>
                    <a:pt x="0" y="1882"/>
                  </a:lnTo>
                  <a:lnTo>
                    <a:pt x="22" y="1907"/>
                  </a:lnTo>
                  <a:lnTo>
                    <a:pt x="39" y="1927"/>
                  </a:lnTo>
                  <a:lnTo>
                    <a:pt x="44" y="1934"/>
                  </a:lnTo>
                  <a:lnTo>
                    <a:pt x="48" y="1941"/>
                  </a:lnTo>
                  <a:lnTo>
                    <a:pt x="50" y="1945"/>
                  </a:lnTo>
                  <a:lnTo>
                    <a:pt x="50" y="1948"/>
                  </a:lnTo>
                  <a:lnTo>
                    <a:pt x="49" y="1948"/>
                  </a:lnTo>
                  <a:lnTo>
                    <a:pt x="45" y="1947"/>
                  </a:lnTo>
                  <a:lnTo>
                    <a:pt x="41" y="1945"/>
                  </a:lnTo>
                  <a:lnTo>
                    <a:pt x="35" y="1942"/>
                  </a:lnTo>
                  <a:lnTo>
                    <a:pt x="20" y="1930"/>
                  </a:lnTo>
                  <a:lnTo>
                    <a:pt x="0" y="1914"/>
                  </a:lnTo>
                  <a:close/>
                  <a:moveTo>
                    <a:pt x="0" y="1796"/>
                  </a:moveTo>
                  <a:lnTo>
                    <a:pt x="0" y="1767"/>
                  </a:lnTo>
                  <a:lnTo>
                    <a:pt x="21" y="1783"/>
                  </a:lnTo>
                  <a:lnTo>
                    <a:pt x="43" y="1805"/>
                  </a:lnTo>
                  <a:lnTo>
                    <a:pt x="69" y="1828"/>
                  </a:lnTo>
                  <a:lnTo>
                    <a:pt x="97" y="1854"/>
                  </a:lnTo>
                  <a:lnTo>
                    <a:pt x="122" y="1879"/>
                  </a:lnTo>
                  <a:lnTo>
                    <a:pt x="145" y="1902"/>
                  </a:lnTo>
                  <a:lnTo>
                    <a:pt x="164" y="1923"/>
                  </a:lnTo>
                  <a:lnTo>
                    <a:pt x="181" y="1943"/>
                  </a:lnTo>
                  <a:lnTo>
                    <a:pt x="195" y="1959"/>
                  </a:lnTo>
                  <a:lnTo>
                    <a:pt x="205" y="1972"/>
                  </a:lnTo>
                  <a:lnTo>
                    <a:pt x="209" y="1977"/>
                  </a:lnTo>
                  <a:lnTo>
                    <a:pt x="212" y="1982"/>
                  </a:lnTo>
                  <a:lnTo>
                    <a:pt x="213" y="1985"/>
                  </a:lnTo>
                  <a:lnTo>
                    <a:pt x="212" y="1987"/>
                  </a:lnTo>
                  <a:lnTo>
                    <a:pt x="211" y="1987"/>
                  </a:lnTo>
                  <a:lnTo>
                    <a:pt x="208" y="1987"/>
                  </a:lnTo>
                  <a:lnTo>
                    <a:pt x="204" y="1985"/>
                  </a:lnTo>
                  <a:lnTo>
                    <a:pt x="200" y="1983"/>
                  </a:lnTo>
                  <a:lnTo>
                    <a:pt x="187" y="1973"/>
                  </a:lnTo>
                  <a:lnTo>
                    <a:pt x="171" y="1961"/>
                  </a:lnTo>
                  <a:lnTo>
                    <a:pt x="151" y="1945"/>
                  </a:lnTo>
                  <a:lnTo>
                    <a:pt x="130" y="1926"/>
                  </a:lnTo>
                  <a:lnTo>
                    <a:pt x="106" y="1904"/>
                  </a:lnTo>
                  <a:lnTo>
                    <a:pt x="81" y="1880"/>
                  </a:lnTo>
                  <a:lnTo>
                    <a:pt x="58" y="1858"/>
                  </a:lnTo>
                  <a:lnTo>
                    <a:pt x="37" y="1835"/>
                  </a:lnTo>
                  <a:lnTo>
                    <a:pt x="17" y="1814"/>
                  </a:lnTo>
                  <a:lnTo>
                    <a:pt x="0" y="1796"/>
                  </a:lnTo>
                  <a:close/>
                  <a:moveTo>
                    <a:pt x="0" y="1737"/>
                  </a:moveTo>
                  <a:lnTo>
                    <a:pt x="0" y="1696"/>
                  </a:lnTo>
                  <a:lnTo>
                    <a:pt x="15" y="1710"/>
                  </a:lnTo>
                  <a:lnTo>
                    <a:pt x="30" y="1725"/>
                  </a:lnTo>
                  <a:lnTo>
                    <a:pt x="54" y="1749"/>
                  </a:lnTo>
                  <a:lnTo>
                    <a:pt x="76" y="1770"/>
                  </a:lnTo>
                  <a:lnTo>
                    <a:pt x="94" y="1792"/>
                  </a:lnTo>
                  <a:lnTo>
                    <a:pt x="111" y="1810"/>
                  </a:lnTo>
                  <a:lnTo>
                    <a:pt x="124" y="1826"/>
                  </a:lnTo>
                  <a:lnTo>
                    <a:pt x="133" y="1838"/>
                  </a:lnTo>
                  <a:lnTo>
                    <a:pt x="136" y="1844"/>
                  </a:lnTo>
                  <a:lnTo>
                    <a:pt x="138" y="1848"/>
                  </a:lnTo>
                  <a:lnTo>
                    <a:pt x="139" y="1851"/>
                  </a:lnTo>
                  <a:lnTo>
                    <a:pt x="139" y="1853"/>
                  </a:lnTo>
                  <a:lnTo>
                    <a:pt x="138" y="1853"/>
                  </a:lnTo>
                  <a:lnTo>
                    <a:pt x="135" y="1853"/>
                  </a:lnTo>
                  <a:lnTo>
                    <a:pt x="132" y="1851"/>
                  </a:lnTo>
                  <a:lnTo>
                    <a:pt x="127" y="1849"/>
                  </a:lnTo>
                  <a:lnTo>
                    <a:pt x="116" y="1840"/>
                  </a:lnTo>
                  <a:lnTo>
                    <a:pt x="99" y="1828"/>
                  </a:lnTo>
                  <a:lnTo>
                    <a:pt x="81" y="1813"/>
                  </a:lnTo>
                  <a:lnTo>
                    <a:pt x="61" y="1795"/>
                  </a:lnTo>
                  <a:lnTo>
                    <a:pt x="38" y="1774"/>
                  </a:lnTo>
                  <a:lnTo>
                    <a:pt x="14" y="1751"/>
                  </a:lnTo>
                  <a:lnTo>
                    <a:pt x="0" y="1737"/>
                  </a:lnTo>
                  <a:close/>
                  <a:moveTo>
                    <a:pt x="0" y="1669"/>
                  </a:moveTo>
                  <a:lnTo>
                    <a:pt x="0" y="1629"/>
                  </a:lnTo>
                  <a:lnTo>
                    <a:pt x="35" y="1664"/>
                  </a:lnTo>
                  <a:lnTo>
                    <a:pt x="61" y="1695"/>
                  </a:lnTo>
                  <a:lnTo>
                    <a:pt x="70" y="1708"/>
                  </a:lnTo>
                  <a:lnTo>
                    <a:pt x="77" y="1717"/>
                  </a:lnTo>
                  <a:lnTo>
                    <a:pt x="80" y="1724"/>
                  </a:lnTo>
                  <a:lnTo>
                    <a:pt x="81" y="1728"/>
                  </a:lnTo>
                  <a:lnTo>
                    <a:pt x="80" y="1729"/>
                  </a:lnTo>
                  <a:lnTo>
                    <a:pt x="78" y="1729"/>
                  </a:lnTo>
                  <a:lnTo>
                    <a:pt x="76" y="1728"/>
                  </a:lnTo>
                  <a:lnTo>
                    <a:pt x="72" y="1727"/>
                  </a:lnTo>
                  <a:lnTo>
                    <a:pt x="65" y="1723"/>
                  </a:lnTo>
                  <a:lnTo>
                    <a:pt x="55" y="1715"/>
                  </a:lnTo>
                  <a:lnTo>
                    <a:pt x="30" y="1696"/>
                  </a:lnTo>
                  <a:lnTo>
                    <a:pt x="0" y="1669"/>
                  </a:lnTo>
                  <a:close/>
                  <a:moveTo>
                    <a:pt x="0" y="1592"/>
                  </a:moveTo>
                  <a:lnTo>
                    <a:pt x="0" y="1561"/>
                  </a:lnTo>
                  <a:lnTo>
                    <a:pt x="16" y="1580"/>
                  </a:lnTo>
                  <a:lnTo>
                    <a:pt x="28" y="1595"/>
                  </a:lnTo>
                  <a:lnTo>
                    <a:pt x="31" y="1602"/>
                  </a:lnTo>
                  <a:lnTo>
                    <a:pt x="35" y="1606"/>
                  </a:lnTo>
                  <a:lnTo>
                    <a:pt x="36" y="1610"/>
                  </a:lnTo>
                  <a:lnTo>
                    <a:pt x="36" y="1613"/>
                  </a:lnTo>
                  <a:lnTo>
                    <a:pt x="35" y="1614"/>
                  </a:lnTo>
                  <a:lnTo>
                    <a:pt x="31" y="1613"/>
                  </a:lnTo>
                  <a:lnTo>
                    <a:pt x="28" y="1612"/>
                  </a:lnTo>
                  <a:lnTo>
                    <a:pt x="25" y="1609"/>
                  </a:lnTo>
                  <a:lnTo>
                    <a:pt x="14" y="1603"/>
                  </a:lnTo>
                  <a:lnTo>
                    <a:pt x="0" y="1592"/>
                  </a:lnTo>
                  <a:close/>
                  <a:moveTo>
                    <a:pt x="0" y="1506"/>
                  </a:moveTo>
                  <a:lnTo>
                    <a:pt x="0" y="1496"/>
                  </a:lnTo>
                  <a:lnTo>
                    <a:pt x="2" y="1501"/>
                  </a:lnTo>
                  <a:lnTo>
                    <a:pt x="2" y="1505"/>
                  </a:lnTo>
                  <a:lnTo>
                    <a:pt x="1" y="1506"/>
                  </a:lnTo>
                  <a:lnTo>
                    <a:pt x="0" y="1506"/>
                  </a:lnTo>
                  <a:close/>
                  <a:moveTo>
                    <a:pt x="0" y="1074"/>
                  </a:moveTo>
                  <a:lnTo>
                    <a:pt x="0" y="1046"/>
                  </a:lnTo>
                  <a:lnTo>
                    <a:pt x="10" y="1059"/>
                  </a:lnTo>
                  <a:lnTo>
                    <a:pt x="17" y="1070"/>
                  </a:lnTo>
                  <a:lnTo>
                    <a:pt x="20" y="1074"/>
                  </a:lnTo>
                  <a:lnTo>
                    <a:pt x="21" y="1077"/>
                  </a:lnTo>
                  <a:lnTo>
                    <a:pt x="22" y="1081"/>
                  </a:lnTo>
                  <a:lnTo>
                    <a:pt x="21" y="1083"/>
                  </a:lnTo>
                  <a:lnTo>
                    <a:pt x="18" y="1083"/>
                  </a:lnTo>
                  <a:lnTo>
                    <a:pt x="14" y="1082"/>
                  </a:lnTo>
                  <a:lnTo>
                    <a:pt x="8" y="1078"/>
                  </a:lnTo>
                  <a:lnTo>
                    <a:pt x="0" y="1074"/>
                  </a:lnTo>
                  <a:close/>
                  <a:moveTo>
                    <a:pt x="0" y="978"/>
                  </a:moveTo>
                  <a:lnTo>
                    <a:pt x="0" y="937"/>
                  </a:lnTo>
                  <a:lnTo>
                    <a:pt x="26" y="965"/>
                  </a:lnTo>
                  <a:lnTo>
                    <a:pt x="45" y="990"/>
                  </a:lnTo>
                  <a:lnTo>
                    <a:pt x="52" y="1000"/>
                  </a:lnTo>
                  <a:lnTo>
                    <a:pt x="56" y="1008"/>
                  </a:lnTo>
                  <a:lnTo>
                    <a:pt x="59" y="1014"/>
                  </a:lnTo>
                  <a:lnTo>
                    <a:pt x="58" y="1018"/>
                  </a:lnTo>
                  <a:lnTo>
                    <a:pt x="56" y="1019"/>
                  </a:lnTo>
                  <a:lnTo>
                    <a:pt x="53" y="1018"/>
                  </a:lnTo>
                  <a:lnTo>
                    <a:pt x="46" y="1015"/>
                  </a:lnTo>
                  <a:lnTo>
                    <a:pt x="40" y="1010"/>
                  </a:lnTo>
                  <a:lnTo>
                    <a:pt x="22" y="996"/>
                  </a:lnTo>
                  <a:lnTo>
                    <a:pt x="0" y="978"/>
                  </a:lnTo>
                  <a:close/>
                  <a:moveTo>
                    <a:pt x="0" y="869"/>
                  </a:moveTo>
                  <a:lnTo>
                    <a:pt x="0" y="830"/>
                  </a:lnTo>
                  <a:lnTo>
                    <a:pt x="10" y="839"/>
                  </a:lnTo>
                  <a:lnTo>
                    <a:pt x="20" y="847"/>
                  </a:lnTo>
                  <a:lnTo>
                    <a:pt x="29" y="857"/>
                  </a:lnTo>
                  <a:lnTo>
                    <a:pt x="40" y="868"/>
                  </a:lnTo>
                  <a:lnTo>
                    <a:pt x="55" y="883"/>
                  </a:lnTo>
                  <a:lnTo>
                    <a:pt x="69" y="899"/>
                  </a:lnTo>
                  <a:lnTo>
                    <a:pt x="81" y="913"/>
                  </a:lnTo>
                  <a:lnTo>
                    <a:pt x="91" y="926"/>
                  </a:lnTo>
                  <a:lnTo>
                    <a:pt x="99" y="938"/>
                  </a:lnTo>
                  <a:lnTo>
                    <a:pt x="105" y="948"/>
                  </a:lnTo>
                  <a:lnTo>
                    <a:pt x="108" y="954"/>
                  </a:lnTo>
                  <a:lnTo>
                    <a:pt x="108" y="959"/>
                  </a:lnTo>
                  <a:lnTo>
                    <a:pt x="107" y="960"/>
                  </a:lnTo>
                  <a:lnTo>
                    <a:pt x="105" y="960"/>
                  </a:lnTo>
                  <a:lnTo>
                    <a:pt x="102" y="960"/>
                  </a:lnTo>
                  <a:lnTo>
                    <a:pt x="98" y="958"/>
                  </a:lnTo>
                  <a:lnTo>
                    <a:pt x="91" y="953"/>
                  </a:lnTo>
                  <a:lnTo>
                    <a:pt x="80" y="946"/>
                  </a:lnTo>
                  <a:lnTo>
                    <a:pt x="67" y="936"/>
                  </a:lnTo>
                  <a:lnTo>
                    <a:pt x="53" y="923"/>
                  </a:lnTo>
                  <a:lnTo>
                    <a:pt x="39" y="909"/>
                  </a:lnTo>
                  <a:lnTo>
                    <a:pt x="23" y="894"/>
                  </a:lnTo>
                  <a:lnTo>
                    <a:pt x="11" y="882"/>
                  </a:lnTo>
                  <a:lnTo>
                    <a:pt x="0" y="869"/>
                  </a:lnTo>
                  <a:close/>
                  <a:moveTo>
                    <a:pt x="0" y="633"/>
                  </a:moveTo>
                  <a:lnTo>
                    <a:pt x="0" y="592"/>
                  </a:lnTo>
                  <a:lnTo>
                    <a:pt x="24" y="619"/>
                  </a:lnTo>
                  <a:lnTo>
                    <a:pt x="41" y="641"/>
                  </a:lnTo>
                  <a:lnTo>
                    <a:pt x="48" y="651"/>
                  </a:lnTo>
                  <a:lnTo>
                    <a:pt x="52" y="659"/>
                  </a:lnTo>
                  <a:lnTo>
                    <a:pt x="54" y="664"/>
                  </a:lnTo>
                  <a:lnTo>
                    <a:pt x="54" y="668"/>
                  </a:lnTo>
                  <a:lnTo>
                    <a:pt x="52" y="669"/>
                  </a:lnTo>
                  <a:lnTo>
                    <a:pt x="48" y="668"/>
                  </a:lnTo>
                  <a:lnTo>
                    <a:pt x="42" y="666"/>
                  </a:lnTo>
                  <a:lnTo>
                    <a:pt x="36" y="662"/>
                  </a:lnTo>
                  <a:lnTo>
                    <a:pt x="20" y="650"/>
                  </a:lnTo>
                  <a:lnTo>
                    <a:pt x="0" y="633"/>
                  </a:lnTo>
                  <a:close/>
                  <a:moveTo>
                    <a:pt x="0" y="368"/>
                  </a:moveTo>
                  <a:lnTo>
                    <a:pt x="0" y="332"/>
                  </a:lnTo>
                  <a:lnTo>
                    <a:pt x="14" y="345"/>
                  </a:lnTo>
                  <a:lnTo>
                    <a:pt x="29" y="360"/>
                  </a:lnTo>
                  <a:lnTo>
                    <a:pt x="51" y="384"/>
                  </a:lnTo>
                  <a:lnTo>
                    <a:pt x="68" y="406"/>
                  </a:lnTo>
                  <a:lnTo>
                    <a:pt x="75" y="416"/>
                  </a:lnTo>
                  <a:lnTo>
                    <a:pt x="79" y="423"/>
                  </a:lnTo>
                  <a:lnTo>
                    <a:pt x="80" y="429"/>
                  </a:lnTo>
                  <a:lnTo>
                    <a:pt x="80" y="433"/>
                  </a:lnTo>
                  <a:lnTo>
                    <a:pt x="79" y="434"/>
                  </a:lnTo>
                  <a:lnTo>
                    <a:pt x="78" y="434"/>
                  </a:lnTo>
                  <a:lnTo>
                    <a:pt x="76" y="433"/>
                  </a:lnTo>
                  <a:lnTo>
                    <a:pt x="72" y="432"/>
                  </a:lnTo>
                  <a:lnTo>
                    <a:pt x="66" y="429"/>
                  </a:lnTo>
                  <a:lnTo>
                    <a:pt x="57" y="423"/>
                  </a:lnTo>
                  <a:lnTo>
                    <a:pt x="49" y="416"/>
                  </a:lnTo>
                  <a:lnTo>
                    <a:pt x="38" y="406"/>
                  </a:lnTo>
                  <a:lnTo>
                    <a:pt x="26" y="396"/>
                  </a:lnTo>
                  <a:lnTo>
                    <a:pt x="15" y="383"/>
                  </a:lnTo>
                  <a:lnTo>
                    <a:pt x="8" y="376"/>
                  </a:lnTo>
                  <a:lnTo>
                    <a:pt x="0" y="368"/>
                  </a:lnTo>
                  <a:close/>
                  <a:moveTo>
                    <a:pt x="0" y="225"/>
                  </a:moveTo>
                  <a:lnTo>
                    <a:pt x="0" y="187"/>
                  </a:lnTo>
                  <a:lnTo>
                    <a:pt x="3" y="190"/>
                  </a:lnTo>
                  <a:lnTo>
                    <a:pt x="24" y="213"/>
                  </a:lnTo>
                  <a:lnTo>
                    <a:pt x="39" y="233"/>
                  </a:lnTo>
                  <a:lnTo>
                    <a:pt x="44" y="242"/>
                  </a:lnTo>
                  <a:lnTo>
                    <a:pt x="48" y="250"/>
                  </a:lnTo>
                  <a:lnTo>
                    <a:pt x="50" y="255"/>
                  </a:lnTo>
                  <a:lnTo>
                    <a:pt x="50" y="258"/>
                  </a:lnTo>
                  <a:lnTo>
                    <a:pt x="48" y="259"/>
                  </a:lnTo>
                  <a:lnTo>
                    <a:pt x="43" y="258"/>
                  </a:lnTo>
                  <a:lnTo>
                    <a:pt x="39" y="256"/>
                  </a:lnTo>
                  <a:lnTo>
                    <a:pt x="32" y="253"/>
                  </a:lnTo>
                  <a:lnTo>
                    <a:pt x="17" y="241"/>
                  </a:lnTo>
                  <a:lnTo>
                    <a:pt x="0" y="225"/>
                  </a:lnTo>
                  <a:close/>
                  <a:moveTo>
                    <a:pt x="0" y="73"/>
                  </a:moveTo>
                  <a:lnTo>
                    <a:pt x="0" y="38"/>
                  </a:lnTo>
                  <a:lnTo>
                    <a:pt x="5" y="43"/>
                  </a:lnTo>
                  <a:lnTo>
                    <a:pt x="24" y="64"/>
                  </a:lnTo>
                  <a:lnTo>
                    <a:pt x="38" y="82"/>
                  </a:lnTo>
                  <a:lnTo>
                    <a:pt x="42" y="90"/>
                  </a:lnTo>
                  <a:lnTo>
                    <a:pt x="45" y="96"/>
                  </a:lnTo>
                  <a:lnTo>
                    <a:pt x="46" y="101"/>
                  </a:lnTo>
                  <a:lnTo>
                    <a:pt x="46" y="104"/>
                  </a:lnTo>
                  <a:lnTo>
                    <a:pt x="44" y="105"/>
                  </a:lnTo>
                  <a:lnTo>
                    <a:pt x="41" y="105"/>
                  </a:lnTo>
                  <a:lnTo>
                    <a:pt x="37" y="103"/>
                  </a:lnTo>
                  <a:lnTo>
                    <a:pt x="30" y="100"/>
                  </a:lnTo>
                  <a:lnTo>
                    <a:pt x="16" y="89"/>
                  </a:lnTo>
                  <a:lnTo>
                    <a:pt x="0" y="73"/>
                  </a:lnTo>
                  <a:close/>
                  <a:moveTo>
                    <a:pt x="678" y="250"/>
                  </a:moveTo>
                  <a:lnTo>
                    <a:pt x="678" y="283"/>
                  </a:lnTo>
                  <a:lnTo>
                    <a:pt x="667" y="269"/>
                  </a:lnTo>
                  <a:lnTo>
                    <a:pt x="659" y="256"/>
                  </a:lnTo>
                  <a:lnTo>
                    <a:pt x="656" y="251"/>
                  </a:lnTo>
                  <a:lnTo>
                    <a:pt x="654" y="246"/>
                  </a:lnTo>
                  <a:lnTo>
                    <a:pt x="654" y="243"/>
                  </a:lnTo>
                  <a:lnTo>
                    <a:pt x="654" y="241"/>
                  </a:lnTo>
                  <a:lnTo>
                    <a:pt x="655" y="240"/>
                  </a:lnTo>
                  <a:lnTo>
                    <a:pt x="657" y="240"/>
                  </a:lnTo>
                  <a:lnTo>
                    <a:pt x="660" y="240"/>
                  </a:lnTo>
                  <a:lnTo>
                    <a:pt x="663" y="241"/>
                  </a:lnTo>
                  <a:lnTo>
                    <a:pt x="669" y="244"/>
                  </a:lnTo>
                  <a:lnTo>
                    <a:pt x="678" y="250"/>
                  </a:lnTo>
                  <a:close/>
                  <a:moveTo>
                    <a:pt x="678" y="417"/>
                  </a:moveTo>
                  <a:lnTo>
                    <a:pt x="678" y="457"/>
                  </a:lnTo>
                  <a:lnTo>
                    <a:pt x="674" y="452"/>
                  </a:lnTo>
                  <a:lnTo>
                    <a:pt x="663" y="442"/>
                  </a:lnTo>
                  <a:lnTo>
                    <a:pt x="653" y="431"/>
                  </a:lnTo>
                  <a:lnTo>
                    <a:pt x="646" y="421"/>
                  </a:lnTo>
                  <a:lnTo>
                    <a:pt x="638" y="411"/>
                  </a:lnTo>
                  <a:lnTo>
                    <a:pt x="634" y="403"/>
                  </a:lnTo>
                  <a:lnTo>
                    <a:pt x="629" y="396"/>
                  </a:lnTo>
                  <a:lnTo>
                    <a:pt x="628" y="390"/>
                  </a:lnTo>
                  <a:lnTo>
                    <a:pt x="628" y="387"/>
                  </a:lnTo>
                  <a:lnTo>
                    <a:pt x="631" y="386"/>
                  </a:lnTo>
                  <a:lnTo>
                    <a:pt x="635" y="386"/>
                  </a:lnTo>
                  <a:lnTo>
                    <a:pt x="639" y="388"/>
                  </a:lnTo>
                  <a:lnTo>
                    <a:pt x="646" y="391"/>
                  </a:lnTo>
                  <a:lnTo>
                    <a:pt x="661" y="402"/>
                  </a:lnTo>
                  <a:lnTo>
                    <a:pt x="678" y="417"/>
                  </a:lnTo>
                  <a:close/>
                  <a:moveTo>
                    <a:pt x="678" y="580"/>
                  </a:moveTo>
                  <a:lnTo>
                    <a:pt x="678" y="621"/>
                  </a:lnTo>
                  <a:lnTo>
                    <a:pt x="667" y="610"/>
                  </a:lnTo>
                  <a:lnTo>
                    <a:pt x="657" y="598"/>
                  </a:lnTo>
                  <a:lnTo>
                    <a:pt x="648" y="587"/>
                  </a:lnTo>
                  <a:lnTo>
                    <a:pt x="641" y="578"/>
                  </a:lnTo>
                  <a:lnTo>
                    <a:pt x="635" y="569"/>
                  </a:lnTo>
                  <a:lnTo>
                    <a:pt x="632" y="561"/>
                  </a:lnTo>
                  <a:lnTo>
                    <a:pt x="629" y="556"/>
                  </a:lnTo>
                  <a:lnTo>
                    <a:pt x="631" y="552"/>
                  </a:lnTo>
                  <a:lnTo>
                    <a:pt x="633" y="551"/>
                  </a:lnTo>
                  <a:lnTo>
                    <a:pt x="636" y="551"/>
                  </a:lnTo>
                  <a:lnTo>
                    <a:pt x="640" y="553"/>
                  </a:lnTo>
                  <a:lnTo>
                    <a:pt x="647" y="556"/>
                  </a:lnTo>
                  <a:lnTo>
                    <a:pt x="661" y="566"/>
                  </a:lnTo>
                  <a:lnTo>
                    <a:pt x="678" y="580"/>
                  </a:lnTo>
                  <a:close/>
                  <a:moveTo>
                    <a:pt x="678" y="742"/>
                  </a:moveTo>
                  <a:lnTo>
                    <a:pt x="678" y="771"/>
                  </a:lnTo>
                  <a:lnTo>
                    <a:pt x="670" y="760"/>
                  </a:lnTo>
                  <a:lnTo>
                    <a:pt x="665" y="750"/>
                  </a:lnTo>
                  <a:lnTo>
                    <a:pt x="664" y="747"/>
                  </a:lnTo>
                  <a:lnTo>
                    <a:pt x="663" y="744"/>
                  </a:lnTo>
                  <a:lnTo>
                    <a:pt x="663" y="742"/>
                  </a:lnTo>
                  <a:lnTo>
                    <a:pt x="663" y="740"/>
                  </a:lnTo>
                  <a:lnTo>
                    <a:pt x="665" y="738"/>
                  </a:lnTo>
                  <a:lnTo>
                    <a:pt x="668" y="738"/>
                  </a:lnTo>
                  <a:lnTo>
                    <a:pt x="673" y="740"/>
                  </a:lnTo>
                  <a:lnTo>
                    <a:pt x="678" y="742"/>
                  </a:lnTo>
                  <a:close/>
                  <a:moveTo>
                    <a:pt x="678" y="888"/>
                  </a:moveTo>
                  <a:lnTo>
                    <a:pt x="678" y="908"/>
                  </a:lnTo>
                  <a:lnTo>
                    <a:pt x="673" y="906"/>
                  </a:lnTo>
                  <a:lnTo>
                    <a:pt x="666" y="903"/>
                  </a:lnTo>
                  <a:lnTo>
                    <a:pt x="659" y="897"/>
                  </a:lnTo>
                  <a:lnTo>
                    <a:pt x="650" y="891"/>
                  </a:lnTo>
                  <a:lnTo>
                    <a:pt x="631" y="874"/>
                  </a:lnTo>
                  <a:lnTo>
                    <a:pt x="610" y="854"/>
                  </a:lnTo>
                  <a:lnTo>
                    <a:pt x="596" y="841"/>
                  </a:lnTo>
                  <a:lnTo>
                    <a:pt x="584" y="828"/>
                  </a:lnTo>
                  <a:lnTo>
                    <a:pt x="574" y="815"/>
                  </a:lnTo>
                  <a:lnTo>
                    <a:pt x="566" y="803"/>
                  </a:lnTo>
                  <a:lnTo>
                    <a:pt x="558" y="794"/>
                  </a:lnTo>
                  <a:lnTo>
                    <a:pt x="554" y="785"/>
                  </a:lnTo>
                  <a:lnTo>
                    <a:pt x="552" y="778"/>
                  </a:lnTo>
                  <a:lnTo>
                    <a:pt x="552" y="775"/>
                  </a:lnTo>
                  <a:lnTo>
                    <a:pt x="553" y="774"/>
                  </a:lnTo>
                  <a:lnTo>
                    <a:pt x="555" y="773"/>
                  </a:lnTo>
                  <a:lnTo>
                    <a:pt x="557" y="774"/>
                  </a:lnTo>
                  <a:lnTo>
                    <a:pt x="560" y="774"/>
                  </a:lnTo>
                  <a:lnTo>
                    <a:pt x="568" y="778"/>
                  </a:lnTo>
                  <a:lnTo>
                    <a:pt x="578" y="785"/>
                  </a:lnTo>
                  <a:lnTo>
                    <a:pt x="588" y="792"/>
                  </a:lnTo>
                  <a:lnTo>
                    <a:pt x="600" y="802"/>
                  </a:lnTo>
                  <a:lnTo>
                    <a:pt x="613" y="814"/>
                  </a:lnTo>
                  <a:lnTo>
                    <a:pt x="626" y="827"/>
                  </a:lnTo>
                  <a:lnTo>
                    <a:pt x="643" y="844"/>
                  </a:lnTo>
                  <a:lnTo>
                    <a:pt x="657" y="860"/>
                  </a:lnTo>
                  <a:lnTo>
                    <a:pt x="669" y="876"/>
                  </a:lnTo>
                  <a:lnTo>
                    <a:pt x="678" y="888"/>
                  </a:lnTo>
                  <a:close/>
                  <a:moveTo>
                    <a:pt x="678" y="1019"/>
                  </a:moveTo>
                  <a:lnTo>
                    <a:pt x="678" y="1061"/>
                  </a:lnTo>
                  <a:lnTo>
                    <a:pt x="659" y="1038"/>
                  </a:lnTo>
                  <a:lnTo>
                    <a:pt x="643" y="1019"/>
                  </a:lnTo>
                  <a:lnTo>
                    <a:pt x="638" y="1012"/>
                  </a:lnTo>
                  <a:lnTo>
                    <a:pt x="635" y="1004"/>
                  </a:lnTo>
                  <a:lnTo>
                    <a:pt x="634" y="999"/>
                  </a:lnTo>
                  <a:lnTo>
                    <a:pt x="634" y="995"/>
                  </a:lnTo>
                  <a:lnTo>
                    <a:pt x="636" y="994"/>
                  </a:lnTo>
                  <a:lnTo>
                    <a:pt x="639" y="994"/>
                  </a:lnTo>
                  <a:lnTo>
                    <a:pt x="643" y="995"/>
                  </a:lnTo>
                  <a:lnTo>
                    <a:pt x="649" y="999"/>
                  </a:lnTo>
                  <a:lnTo>
                    <a:pt x="662" y="1006"/>
                  </a:lnTo>
                  <a:lnTo>
                    <a:pt x="678" y="1019"/>
                  </a:lnTo>
                  <a:close/>
                  <a:moveTo>
                    <a:pt x="678" y="1151"/>
                  </a:moveTo>
                  <a:lnTo>
                    <a:pt x="678" y="1186"/>
                  </a:lnTo>
                  <a:lnTo>
                    <a:pt x="665" y="1177"/>
                  </a:lnTo>
                  <a:lnTo>
                    <a:pt x="651" y="1165"/>
                  </a:lnTo>
                  <a:lnTo>
                    <a:pt x="636" y="1151"/>
                  </a:lnTo>
                  <a:lnTo>
                    <a:pt x="620" y="1136"/>
                  </a:lnTo>
                  <a:lnTo>
                    <a:pt x="605" y="1120"/>
                  </a:lnTo>
                  <a:lnTo>
                    <a:pt x="591" y="1105"/>
                  </a:lnTo>
                  <a:lnTo>
                    <a:pt x="579" y="1091"/>
                  </a:lnTo>
                  <a:lnTo>
                    <a:pt x="568" y="1078"/>
                  </a:lnTo>
                  <a:lnTo>
                    <a:pt x="560" y="1067"/>
                  </a:lnTo>
                  <a:lnTo>
                    <a:pt x="555" y="1058"/>
                  </a:lnTo>
                  <a:lnTo>
                    <a:pt x="553" y="1054"/>
                  </a:lnTo>
                  <a:lnTo>
                    <a:pt x="552" y="1050"/>
                  </a:lnTo>
                  <a:lnTo>
                    <a:pt x="552" y="1048"/>
                  </a:lnTo>
                  <a:lnTo>
                    <a:pt x="553" y="1046"/>
                  </a:lnTo>
                  <a:lnTo>
                    <a:pt x="554" y="1045"/>
                  </a:lnTo>
                  <a:lnTo>
                    <a:pt x="556" y="1045"/>
                  </a:lnTo>
                  <a:lnTo>
                    <a:pt x="558" y="1045"/>
                  </a:lnTo>
                  <a:lnTo>
                    <a:pt x="561" y="1046"/>
                  </a:lnTo>
                  <a:lnTo>
                    <a:pt x="570" y="1050"/>
                  </a:lnTo>
                  <a:lnTo>
                    <a:pt x="581" y="1058"/>
                  </a:lnTo>
                  <a:lnTo>
                    <a:pt x="593" y="1068"/>
                  </a:lnTo>
                  <a:lnTo>
                    <a:pt x="607" y="1078"/>
                  </a:lnTo>
                  <a:lnTo>
                    <a:pt x="622" y="1091"/>
                  </a:lnTo>
                  <a:lnTo>
                    <a:pt x="637" y="1106"/>
                  </a:lnTo>
                  <a:lnTo>
                    <a:pt x="649" y="1118"/>
                  </a:lnTo>
                  <a:lnTo>
                    <a:pt x="660" y="1129"/>
                  </a:lnTo>
                  <a:lnTo>
                    <a:pt x="669" y="1140"/>
                  </a:lnTo>
                  <a:lnTo>
                    <a:pt x="678" y="1151"/>
                  </a:lnTo>
                  <a:close/>
                  <a:moveTo>
                    <a:pt x="678" y="1394"/>
                  </a:moveTo>
                  <a:lnTo>
                    <a:pt x="678" y="1433"/>
                  </a:lnTo>
                  <a:lnTo>
                    <a:pt x="661" y="1413"/>
                  </a:lnTo>
                  <a:lnTo>
                    <a:pt x="648" y="1395"/>
                  </a:lnTo>
                  <a:lnTo>
                    <a:pt x="643" y="1388"/>
                  </a:lnTo>
                  <a:lnTo>
                    <a:pt x="640" y="1382"/>
                  </a:lnTo>
                  <a:lnTo>
                    <a:pt x="639" y="1377"/>
                  </a:lnTo>
                  <a:lnTo>
                    <a:pt x="639" y="1374"/>
                  </a:lnTo>
                  <a:lnTo>
                    <a:pt x="641" y="1373"/>
                  </a:lnTo>
                  <a:lnTo>
                    <a:pt x="643" y="1373"/>
                  </a:lnTo>
                  <a:lnTo>
                    <a:pt x="648" y="1374"/>
                  </a:lnTo>
                  <a:lnTo>
                    <a:pt x="652" y="1376"/>
                  </a:lnTo>
                  <a:lnTo>
                    <a:pt x="664" y="1383"/>
                  </a:lnTo>
                  <a:lnTo>
                    <a:pt x="678" y="1394"/>
                  </a:lnTo>
                  <a:close/>
                  <a:moveTo>
                    <a:pt x="678" y="1499"/>
                  </a:moveTo>
                  <a:lnTo>
                    <a:pt x="678" y="1548"/>
                  </a:lnTo>
                  <a:lnTo>
                    <a:pt x="661" y="1531"/>
                  </a:lnTo>
                  <a:lnTo>
                    <a:pt x="645" y="1513"/>
                  </a:lnTo>
                  <a:lnTo>
                    <a:pt x="631" y="1497"/>
                  </a:lnTo>
                  <a:lnTo>
                    <a:pt x="619" y="1483"/>
                  </a:lnTo>
                  <a:lnTo>
                    <a:pt x="610" y="1470"/>
                  </a:lnTo>
                  <a:lnTo>
                    <a:pt x="604" y="1460"/>
                  </a:lnTo>
                  <a:lnTo>
                    <a:pt x="601" y="1456"/>
                  </a:lnTo>
                  <a:lnTo>
                    <a:pt x="600" y="1453"/>
                  </a:lnTo>
                  <a:lnTo>
                    <a:pt x="599" y="1450"/>
                  </a:lnTo>
                  <a:lnTo>
                    <a:pt x="600" y="1447"/>
                  </a:lnTo>
                  <a:lnTo>
                    <a:pt x="601" y="1446"/>
                  </a:lnTo>
                  <a:lnTo>
                    <a:pt x="602" y="1446"/>
                  </a:lnTo>
                  <a:lnTo>
                    <a:pt x="606" y="1446"/>
                  </a:lnTo>
                  <a:lnTo>
                    <a:pt x="608" y="1447"/>
                  </a:lnTo>
                  <a:lnTo>
                    <a:pt x="615" y="1452"/>
                  </a:lnTo>
                  <a:lnTo>
                    <a:pt x="625" y="1457"/>
                  </a:lnTo>
                  <a:lnTo>
                    <a:pt x="637" y="1466"/>
                  </a:lnTo>
                  <a:lnTo>
                    <a:pt x="649" y="1476"/>
                  </a:lnTo>
                  <a:lnTo>
                    <a:pt x="663" y="1486"/>
                  </a:lnTo>
                  <a:lnTo>
                    <a:pt x="678" y="1499"/>
                  </a:lnTo>
                  <a:close/>
                  <a:moveTo>
                    <a:pt x="678" y="1605"/>
                  </a:moveTo>
                  <a:lnTo>
                    <a:pt x="678" y="1653"/>
                  </a:lnTo>
                  <a:lnTo>
                    <a:pt x="668" y="1643"/>
                  </a:lnTo>
                  <a:lnTo>
                    <a:pt x="657" y="1633"/>
                  </a:lnTo>
                  <a:lnTo>
                    <a:pt x="638" y="1615"/>
                  </a:lnTo>
                  <a:lnTo>
                    <a:pt x="621" y="1596"/>
                  </a:lnTo>
                  <a:lnTo>
                    <a:pt x="606" y="1579"/>
                  </a:lnTo>
                  <a:lnTo>
                    <a:pt x="593" y="1564"/>
                  </a:lnTo>
                  <a:lnTo>
                    <a:pt x="583" y="1551"/>
                  </a:lnTo>
                  <a:lnTo>
                    <a:pt x="575" y="1539"/>
                  </a:lnTo>
                  <a:lnTo>
                    <a:pt x="573" y="1535"/>
                  </a:lnTo>
                  <a:lnTo>
                    <a:pt x="572" y="1532"/>
                  </a:lnTo>
                  <a:lnTo>
                    <a:pt x="571" y="1528"/>
                  </a:lnTo>
                  <a:lnTo>
                    <a:pt x="571" y="1526"/>
                  </a:lnTo>
                  <a:lnTo>
                    <a:pt x="573" y="1525"/>
                  </a:lnTo>
                  <a:lnTo>
                    <a:pt x="575" y="1525"/>
                  </a:lnTo>
                  <a:lnTo>
                    <a:pt x="579" y="1526"/>
                  </a:lnTo>
                  <a:lnTo>
                    <a:pt x="583" y="1527"/>
                  </a:lnTo>
                  <a:lnTo>
                    <a:pt x="593" y="1534"/>
                  </a:lnTo>
                  <a:lnTo>
                    <a:pt x="606" y="1542"/>
                  </a:lnTo>
                  <a:lnTo>
                    <a:pt x="622" y="1554"/>
                  </a:lnTo>
                  <a:lnTo>
                    <a:pt x="638" y="1568"/>
                  </a:lnTo>
                  <a:lnTo>
                    <a:pt x="656" y="1585"/>
                  </a:lnTo>
                  <a:lnTo>
                    <a:pt x="676" y="1603"/>
                  </a:lnTo>
                  <a:lnTo>
                    <a:pt x="678" y="1605"/>
                  </a:lnTo>
                  <a:close/>
                  <a:moveTo>
                    <a:pt x="678" y="1705"/>
                  </a:moveTo>
                  <a:lnTo>
                    <a:pt x="678" y="1752"/>
                  </a:lnTo>
                  <a:lnTo>
                    <a:pt x="662" y="1738"/>
                  </a:lnTo>
                  <a:lnTo>
                    <a:pt x="646" y="1722"/>
                  </a:lnTo>
                  <a:lnTo>
                    <a:pt x="626" y="1702"/>
                  </a:lnTo>
                  <a:lnTo>
                    <a:pt x="608" y="1684"/>
                  </a:lnTo>
                  <a:lnTo>
                    <a:pt x="592" y="1667"/>
                  </a:lnTo>
                  <a:lnTo>
                    <a:pt x="579" y="1650"/>
                  </a:lnTo>
                  <a:lnTo>
                    <a:pt x="568" y="1636"/>
                  </a:lnTo>
                  <a:lnTo>
                    <a:pt x="560" y="1626"/>
                  </a:lnTo>
                  <a:lnTo>
                    <a:pt x="557" y="1620"/>
                  </a:lnTo>
                  <a:lnTo>
                    <a:pt x="556" y="1617"/>
                  </a:lnTo>
                  <a:lnTo>
                    <a:pt x="555" y="1614"/>
                  </a:lnTo>
                  <a:lnTo>
                    <a:pt x="556" y="1612"/>
                  </a:lnTo>
                  <a:lnTo>
                    <a:pt x="557" y="1610"/>
                  </a:lnTo>
                  <a:lnTo>
                    <a:pt x="559" y="1610"/>
                  </a:lnTo>
                  <a:lnTo>
                    <a:pt x="564" y="1612"/>
                  </a:lnTo>
                  <a:lnTo>
                    <a:pt x="567" y="1614"/>
                  </a:lnTo>
                  <a:lnTo>
                    <a:pt x="578" y="1620"/>
                  </a:lnTo>
                  <a:lnTo>
                    <a:pt x="592" y="1629"/>
                  </a:lnTo>
                  <a:lnTo>
                    <a:pt x="608" y="1642"/>
                  </a:lnTo>
                  <a:lnTo>
                    <a:pt x="625" y="1656"/>
                  </a:lnTo>
                  <a:lnTo>
                    <a:pt x="645" y="1673"/>
                  </a:lnTo>
                  <a:lnTo>
                    <a:pt x="664" y="1691"/>
                  </a:lnTo>
                  <a:lnTo>
                    <a:pt x="678" y="1705"/>
                  </a:lnTo>
                  <a:close/>
                  <a:moveTo>
                    <a:pt x="678" y="1800"/>
                  </a:moveTo>
                  <a:lnTo>
                    <a:pt x="678" y="1847"/>
                  </a:lnTo>
                  <a:lnTo>
                    <a:pt x="663" y="1833"/>
                  </a:lnTo>
                  <a:lnTo>
                    <a:pt x="647" y="1818"/>
                  </a:lnTo>
                  <a:lnTo>
                    <a:pt x="626" y="1797"/>
                  </a:lnTo>
                  <a:lnTo>
                    <a:pt x="607" y="1778"/>
                  </a:lnTo>
                  <a:lnTo>
                    <a:pt x="589" y="1759"/>
                  </a:lnTo>
                  <a:lnTo>
                    <a:pt x="575" y="1743"/>
                  </a:lnTo>
                  <a:lnTo>
                    <a:pt x="565" y="1729"/>
                  </a:lnTo>
                  <a:lnTo>
                    <a:pt x="557" y="1717"/>
                  </a:lnTo>
                  <a:lnTo>
                    <a:pt x="554" y="1713"/>
                  </a:lnTo>
                  <a:lnTo>
                    <a:pt x="553" y="1709"/>
                  </a:lnTo>
                  <a:lnTo>
                    <a:pt x="552" y="1705"/>
                  </a:lnTo>
                  <a:lnTo>
                    <a:pt x="552" y="1703"/>
                  </a:lnTo>
                  <a:lnTo>
                    <a:pt x="554" y="1702"/>
                  </a:lnTo>
                  <a:lnTo>
                    <a:pt x="556" y="1702"/>
                  </a:lnTo>
                  <a:lnTo>
                    <a:pt x="559" y="1703"/>
                  </a:lnTo>
                  <a:lnTo>
                    <a:pt x="564" y="1705"/>
                  </a:lnTo>
                  <a:lnTo>
                    <a:pt x="575" y="1712"/>
                  </a:lnTo>
                  <a:lnTo>
                    <a:pt x="589" y="1722"/>
                  </a:lnTo>
                  <a:lnTo>
                    <a:pt x="606" y="1735"/>
                  </a:lnTo>
                  <a:lnTo>
                    <a:pt x="624" y="1751"/>
                  </a:lnTo>
                  <a:lnTo>
                    <a:pt x="643" y="1768"/>
                  </a:lnTo>
                  <a:lnTo>
                    <a:pt x="665" y="1787"/>
                  </a:lnTo>
                  <a:lnTo>
                    <a:pt x="678" y="1800"/>
                  </a:lnTo>
                  <a:close/>
                  <a:moveTo>
                    <a:pt x="678" y="1890"/>
                  </a:moveTo>
                  <a:lnTo>
                    <a:pt x="678" y="1937"/>
                  </a:lnTo>
                  <a:lnTo>
                    <a:pt x="669" y="1930"/>
                  </a:lnTo>
                  <a:lnTo>
                    <a:pt x="660" y="1921"/>
                  </a:lnTo>
                  <a:lnTo>
                    <a:pt x="638" y="1900"/>
                  </a:lnTo>
                  <a:lnTo>
                    <a:pt x="619" y="1880"/>
                  </a:lnTo>
                  <a:lnTo>
                    <a:pt x="600" y="1861"/>
                  </a:lnTo>
                  <a:lnTo>
                    <a:pt x="586" y="1844"/>
                  </a:lnTo>
                  <a:lnTo>
                    <a:pt x="574" y="1828"/>
                  </a:lnTo>
                  <a:lnTo>
                    <a:pt x="566" y="1817"/>
                  </a:lnTo>
                  <a:lnTo>
                    <a:pt x="562" y="1812"/>
                  </a:lnTo>
                  <a:lnTo>
                    <a:pt x="561" y="1808"/>
                  </a:lnTo>
                  <a:lnTo>
                    <a:pt x="560" y="1805"/>
                  </a:lnTo>
                  <a:lnTo>
                    <a:pt x="560" y="1803"/>
                  </a:lnTo>
                  <a:lnTo>
                    <a:pt x="562" y="1801"/>
                  </a:lnTo>
                  <a:lnTo>
                    <a:pt x="565" y="1801"/>
                  </a:lnTo>
                  <a:lnTo>
                    <a:pt x="568" y="1803"/>
                  </a:lnTo>
                  <a:lnTo>
                    <a:pt x="573" y="1805"/>
                  </a:lnTo>
                  <a:lnTo>
                    <a:pt x="584" y="1812"/>
                  </a:lnTo>
                  <a:lnTo>
                    <a:pt x="599" y="1822"/>
                  </a:lnTo>
                  <a:lnTo>
                    <a:pt x="616" y="1835"/>
                  </a:lnTo>
                  <a:lnTo>
                    <a:pt x="635" y="1851"/>
                  </a:lnTo>
                  <a:lnTo>
                    <a:pt x="656" y="1869"/>
                  </a:lnTo>
                  <a:lnTo>
                    <a:pt x="678" y="1890"/>
                  </a:lnTo>
                  <a:close/>
                  <a:moveTo>
                    <a:pt x="678" y="1976"/>
                  </a:moveTo>
                  <a:lnTo>
                    <a:pt x="678" y="2023"/>
                  </a:lnTo>
                  <a:lnTo>
                    <a:pt x="657" y="2002"/>
                  </a:lnTo>
                  <a:lnTo>
                    <a:pt x="638" y="1983"/>
                  </a:lnTo>
                  <a:lnTo>
                    <a:pt x="621" y="1964"/>
                  </a:lnTo>
                  <a:lnTo>
                    <a:pt x="607" y="1948"/>
                  </a:lnTo>
                  <a:lnTo>
                    <a:pt x="595" y="1934"/>
                  </a:lnTo>
                  <a:lnTo>
                    <a:pt x="587" y="1922"/>
                  </a:lnTo>
                  <a:lnTo>
                    <a:pt x="585" y="1918"/>
                  </a:lnTo>
                  <a:lnTo>
                    <a:pt x="583" y="1914"/>
                  </a:lnTo>
                  <a:lnTo>
                    <a:pt x="582" y="1912"/>
                  </a:lnTo>
                  <a:lnTo>
                    <a:pt x="583" y="1909"/>
                  </a:lnTo>
                  <a:lnTo>
                    <a:pt x="584" y="1908"/>
                  </a:lnTo>
                  <a:lnTo>
                    <a:pt x="586" y="1908"/>
                  </a:lnTo>
                  <a:lnTo>
                    <a:pt x="588" y="1908"/>
                  </a:lnTo>
                  <a:lnTo>
                    <a:pt x="593" y="1910"/>
                  </a:lnTo>
                  <a:lnTo>
                    <a:pt x="601" y="1915"/>
                  </a:lnTo>
                  <a:lnTo>
                    <a:pt x="613" y="1923"/>
                  </a:lnTo>
                  <a:lnTo>
                    <a:pt x="627" y="1933"/>
                  </a:lnTo>
                  <a:lnTo>
                    <a:pt x="642" y="1946"/>
                  </a:lnTo>
                  <a:lnTo>
                    <a:pt x="660" y="1960"/>
                  </a:lnTo>
                  <a:lnTo>
                    <a:pt x="678" y="1976"/>
                  </a:lnTo>
                  <a:close/>
                  <a:moveTo>
                    <a:pt x="678" y="2060"/>
                  </a:moveTo>
                  <a:lnTo>
                    <a:pt x="678" y="2103"/>
                  </a:lnTo>
                  <a:lnTo>
                    <a:pt x="652" y="2073"/>
                  </a:lnTo>
                  <a:lnTo>
                    <a:pt x="632" y="2050"/>
                  </a:lnTo>
                  <a:lnTo>
                    <a:pt x="625" y="2040"/>
                  </a:lnTo>
                  <a:lnTo>
                    <a:pt x="620" y="2032"/>
                  </a:lnTo>
                  <a:lnTo>
                    <a:pt x="618" y="2027"/>
                  </a:lnTo>
                  <a:lnTo>
                    <a:pt x="618" y="2024"/>
                  </a:lnTo>
                  <a:lnTo>
                    <a:pt x="620" y="2023"/>
                  </a:lnTo>
                  <a:lnTo>
                    <a:pt x="624" y="2023"/>
                  </a:lnTo>
                  <a:lnTo>
                    <a:pt x="629" y="2026"/>
                  </a:lnTo>
                  <a:lnTo>
                    <a:pt x="637" y="2030"/>
                  </a:lnTo>
                  <a:lnTo>
                    <a:pt x="655" y="2042"/>
                  </a:lnTo>
                  <a:lnTo>
                    <a:pt x="678" y="2060"/>
                  </a:lnTo>
                  <a:close/>
                  <a:moveTo>
                    <a:pt x="678" y="2149"/>
                  </a:moveTo>
                  <a:lnTo>
                    <a:pt x="678" y="2169"/>
                  </a:lnTo>
                  <a:lnTo>
                    <a:pt x="673" y="2161"/>
                  </a:lnTo>
                  <a:lnTo>
                    <a:pt x="668" y="2154"/>
                  </a:lnTo>
                  <a:lnTo>
                    <a:pt x="666" y="2149"/>
                  </a:lnTo>
                  <a:lnTo>
                    <a:pt x="666" y="2147"/>
                  </a:lnTo>
                  <a:lnTo>
                    <a:pt x="668" y="2146"/>
                  </a:lnTo>
                  <a:lnTo>
                    <a:pt x="670" y="2146"/>
                  </a:lnTo>
                  <a:lnTo>
                    <a:pt x="674" y="2147"/>
                  </a:lnTo>
                  <a:lnTo>
                    <a:pt x="678" y="2149"/>
                  </a:lnTo>
                  <a:close/>
                  <a:moveTo>
                    <a:pt x="678" y="2281"/>
                  </a:moveTo>
                  <a:lnTo>
                    <a:pt x="678" y="2315"/>
                  </a:lnTo>
                  <a:lnTo>
                    <a:pt x="659" y="2300"/>
                  </a:lnTo>
                  <a:lnTo>
                    <a:pt x="636" y="2282"/>
                  </a:lnTo>
                  <a:lnTo>
                    <a:pt x="612" y="2260"/>
                  </a:lnTo>
                  <a:lnTo>
                    <a:pt x="587" y="2237"/>
                  </a:lnTo>
                  <a:lnTo>
                    <a:pt x="562" y="2213"/>
                  </a:lnTo>
                  <a:lnTo>
                    <a:pt x="539" y="2190"/>
                  </a:lnTo>
                  <a:lnTo>
                    <a:pt x="518" y="2168"/>
                  </a:lnTo>
                  <a:lnTo>
                    <a:pt x="500" y="2149"/>
                  </a:lnTo>
                  <a:lnTo>
                    <a:pt x="486" y="2132"/>
                  </a:lnTo>
                  <a:lnTo>
                    <a:pt x="476" y="2118"/>
                  </a:lnTo>
                  <a:lnTo>
                    <a:pt x="473" y="2112"/>
                  </a:lnTo>
                  <a:lnTo>
                    <a:pt x="470" y="2108"/>
                  </a:lnTo>
                  <a:lnTo>
                    <a:pt x="469" y="2105"/>
                  </a:lnTo>
                  <a:lnTo>
                    <a:pt x="470" y="2103"/>
                  </a:lnTo>
                  <a:lnTo>
                    <a:pt x="471" y="2103"/>
                  </a:lnTo>
                  <a:lnTo>
                    <a:pt x="474" y="2103"/>
                  </a:lnTo>
                  <a:lnTo>
                    <a:pt x="477" y="2104"/>
                  </a:lnTo>
                  <a:lnTo>
                    <a:pt x="483" y="2107"/>
                  </a:lnTo>
                  <a:lnTo>
                    <a:pt x="496" y="2116"/>
                  </a:lnTo>
                  <a:lnTo>
                    <a:pt x="513" y="2128"/>
                  </a:lnTo>
                  <a:lnTo>
                    <a:pt x="532" y="2144"/>
                  </a:lnTo>
                  <a:lnTo>
                    <a:pt x="555" y="2163"/>
                  </a:lnTo>
                  <a:lnTo>
                    <a:pt x="580" y="2185"/>
                  </a:lnTo>
                  <a:lnTo>
                    <a:pt x="605" y="2208"/>
                  </a:lnTo>
                  <a:lnTo>
                    <a:pt x="625" y="2228"/>
                  </a:lnTo>
                  <a:lnTo>
                    <a:pt x="645" y="2246"/>
                  </a:lnTo>
                  <a:lnTo>
                    <a:pt x="662" y="2264"/>
                  </a:lnTo>
                  <a:lnTo>
                    <a:pt x="678" y="2281"/>
                  </a:lnTo>
                  <a:close/>
                  <a:moveTo>
                    <a:pt x="678" y="2342"/>
                  </a:moveTo>
                  <a:lnTo>
                    <a:pt x="678" y="2387"/>
                  </a:lnTo>
                  <a:lnTo>
                    <a:pt x="669" y="2380"/>
                  </a:lnTo>
                  <a:lnTo>
                    <a:pt x="643" y="2354"/>
                  </a:lnTo>
                  <a:lnTo>
                    <a:pt x="619" y="2330"/>
                  </a:lnTo>
                  <a:lnTo>
                    <a:pt x="597" y="2308"/>
                  </a:lnTo>
                  <a:lnTo>
                    <a:pt x="579" y="2288"/>
                  </a:lnTo>
                  <a:lnTo>
                    <a:pt x="564" y="2271"/>
                  </a:lnTo>
                  <a:lnTo>
                    <a:pt x="553" y="2257"/>
                  </a:lnTo>
                  <a:lnTo>
                    <a:pt x="550" y="2251"/>
                  </a:lnTo>
                  <a:lnTo>
                    <a:pt x="547" y="2247"/>
                  </a:lnTo>
                  <a:lnTo>
                    <a:pt x="546" y="2244"/>
                  </a:lnTo>
                  <a:lnTo>
                    <a:pt x="546" y="2242"/>
                  </a:lnTo>
                  <a:lnTo>
                    <a:pt x="547" y="2241"/>
                  </a:lnTo>
                  <a:lnTo>
                    <a:pt x="551" y="2241"/>
                  </a:lnTo>
                  <a:lnTo>
                    <a:pt x="554" y="2243"/>
                  </a:lnTo>
                  <a:lnTo>
                    <a:pt x="559" y="2245"/>
                  </a:lnTo>
                  <a:lnTo>
                    <a:pt x="571" y="2253"/>
                  </a:lnTo>
                  <a:lnTo>
                    <a:pt x="587" y="2264"/>
                  </a:lnTo>
                  <a:lnTo>
                    <a:pt x="607" y="2281"/>
                  </a:lnTo>
                  <a:lnTo>
                    <a:pt x="628" y="2298"/>
                  </a:lnTo>
                  <a:lnTo>
                    <a:pt x="652" y="2319"/>
                  </a:lnTo>
                  <a:lnTo>
                    <a:pt x="678" y="2342"/>
                  </a:lnTo>
                  <a:close/>
                  <a:moveTo>
                    <a:pt x="678" y="2412"/>
                  </a:moveTo>
                  <a:lnTo>
                    <a:pt x="678" y="2444"/>
                  </a:lnTo>
                  <a:lnTo>
                    <a:pt x="660" y="2423"/>
                  </a:lnTo>
                  <a:lnTo>
                    <a:pt x="647" y="2407"/>
                  </a:lnTo>
                  <a:lnTo>
                    <a:pt x="642" y="2400"/>
                  </a:lnTo>
                  <a:lnTo>
                    <a:pt x="639" y="2395"/>
                  </a:lnTo>
                  <a:lnTo>
                    <a:pt x="637" y="2392"/>
                  </a:lnTo>
                  <a:lnTo>
                    <a:pt x="637" y="2390"/>
                  </a:lnTo>
                  <a:lnTo>
                    <a:pt x="639" y="2389"/>
                  </a:lnTo>
                  <a:lnTo>
                    <a:pt x="641" y="2389"/>
                  </a:lnTo>
                  <a:lnTo>
                    <a:pt x="646" y="2391"/>
                  </a:lnTo>
                  <a:lnTo>
                    <a:pt x="650" y="2393"/>
                  </a:lnTo>
                  <a:lnTo>
                    <a:pt x="662" y="2400"/>
                  </a:lnTo>
                  <a:lnTo>
                    <a:pt x="678" y="2412"/>
                  </a:lnTo>
                  <a:close/>
                  <a:moveTo>
                    <a:pt x="678" y="2521"/>
                  </a:moveTo>
                  <a:lnTo>
                    <a:pt x="678" y="2561"/>
                  </a:lnTo>
                  <a:lnTo>
                    <a:pt x="665" y="2549"/>
                  </a:lnTo>
                  <a:lnTo>
                    <a:pt x="651" y="2537"/>
                  </a:lnTo>
                  <a:lnTo>
                    <a:pt x="637" y="2525"/>
                  </a:lnTo>
                  <a:lnTo>
                    <a:pt x="622" y="2511"/>
                  </a:lnTo>
                  <a:lnTo>
                    <a:pt x="593" y="2485"/>
                  </a:lnTo>
                  <a:lnTo>
                    <a:pt x="567" y="2459"/>
                  </a:lnTo>
                  <a:lnTo>
                    <a:pt x="543" y="2435"/>
                  </a:lnTo>
                  <a:lnTo>
                    <a:pt x="524" y="2413"/>
                  </a:lnTo>
                  <a:lnTo>
                    <a:pt x="506" y="2395"/>
                  </a:lnTo>
                  <a:lnTo>
                    <a:pt x="496" y="2380"/>
                  </a:lnTo>
                  <a:lnTo>
                    <a:pt x="491" y="2375"/>
                  </a:lnTo>
                  <a:lnTo>
                    <a:pt x="488" y="2370"/>
                  </a:lnTo>
                  <a:lnTo>
                    <a:pt x="487" y="2367"/>
                  </a:lnTo>
                  <a:lnTo>
                    <a:pt x="487" y="2365"/>
                  </a:lnTo>
                  <a:lnTo>
                    <a:pt x="489" y="2364"/>
                  </a:lnTo>
                  <a:lnTo>
                    <a:pt x="491" y="2365"/>
                  </a:lnTo>
                  <a:lnTo>
                    <a:pt x="496" y="2367"/>
                  </a:lnTo>
                  <a:lnTo>
                    <a:pt x="502" y="2370"/>
                  </a:lnTo>
                  <a:lnTo>
                    <a:pt x="516" y="2380"/>
                  </a:lnTo>
                  <a:lnTo>
                    <a:pt x="534" y="2394"/>
                  </a:lnTo>
                  <a:lnTo>
                    <a:pt x="557" y="2412"/>
                  </a:lnTo>
                  <a:lnTo>
                    <a:pt x="582" y="2433"/>
                  </a:lnTo>
                  <a:lnTo>
                    <a:pt x="610" y="2458"/>
                  </a:lnTo>
                  <a:lnTo>
                    <a:pt x="639" y="2484"/>
                  </a:lnTo>
                  <a:lnTo>
                    <a:pt x="649" y="2493"/>
                  </a:lnTo>
                  <a:lnTo>
                    <a:pt x="659" y="2503"/>
                  </a:lnTo>
                  <a:lnTo>
                    <a:pt x="668" y="2512"/>
                  </a:lnTo>
                  <a:lnTo>
                    <a:pt x="678" y="2521"/>
                  </a:lnTo>
                  <a:close/>
                  <a:moveTo>
                    <a:pt x="678" y="2577"/>
                  </a:moveTo>
                  <a:lnTo>
                    <a:pt x="678" y="2614"/>
                  </a:lnTo>
                  <a:lnTo>
                    <a:pt x="648" y="2583"/>
                  </a:lnTo>
                  <a:lnTo>
                    <a:pt x="625" y="2557"/>
                  </a:lnTo>
                  <a:lnTo>
                    <a:pt x="618" y="2547"/>
                  </a:lnTo>
                  <a:lnTo>
                    <a:pt x="611" y="2540"/>
                  </a:lnTo>
                  <a:lnTo>
                    <a:pt x="609" y="2534"/>
                  </a:lnTo>
                  <a:lnTo>
                    <a:pt x="608" y="2531"/>
                  </a:lnTo>
                  <a:lnTo>
                    <a:pt x="610" y="2530"/>
                  </a:lnTo>
                  <a:lnTo>
                    <a:pt x="614" y="2531"/>
                  </a:lnTo>
                  <a:lnTo>
                    <a:pt x="621" y="2535"/>
                  </a:lnTo>
                  <a:lnTo>
                    <a:pt x="629" y="2540"/>
                  </a:lnTo>
                  <a:lnTo>
                    <a:pt x="651" y="2556"/>
                  </a:lnTo>
                  <a:lnTo>
                    <a:pt x="678" y="2577"/>
                  </a:lnTo>
                  <a:close/>
                  <a:moveTo>
                    <a:pt x="678" y="2672"/>
                  </a:moveTo>
                  <a:lnTo>
                    <a:pt x="678" y="2712"/>
                  </a:lnTo>
                  <a:lnTo>
                    <a:pt x="668" y="2704"/>
                  </a:lnTo>
                  <a:lnTo>
                    <a:pt x="657" y="2694"/>
                  </a:lnTo>
                  <a:lnTo>
                    <a:pt x="648" y="2685"/>
                  </a:lnTo>
                  <a:lnTo>
                    <a:pt x="637" y="2676"/>
                  </a:lnTo>
                  <a:lnTo>
                    <a:pt x="606" y="2646"/>
                  </a:lnTo>
                  <a:lnTo>
                    <a:pt x="578" y="2620"/>
                  </a:lnTo>
                  <a:lnTo>
                    <a:pt x="552" y="2594"/>
                  </a:lnTo>
                  <a:lnTo>
                    <a:pt x="530" y="2571"/>
                  </a:lnTo>
                  <a:lnTo>
                    <a:pt x="513" y="2553"/>
                  </a:lnTo>
                  <a:lnTo>
                    <a:pt x="500" y="2536"/>
                  </a:lnTo>
                  <a:lnTo>
                    <a:pt x="496" y="2531"/>
                  </a:lnTo>
                  <a:lnTo>
                    <a:pt x="492" y="2526"/>
                  </a:lnTo>
                  <a:lnTo>
                    <a:pt x="490" y="2522"/>
                  </a:lnTo>
                  <a:lnTo>
                    <a:pt x="490" y="2520"/>
                  </a:lnTo>
                  <a:lnTo>
                    <a:pt x="492" y="2520"/>
                  </a:lnTo>
                  <a:lnTo>
                    <a:pt x="496" y="2520"/>
                  </a:lnTo>
                  <a:lnTo>
                    <a:pt x="500" y="2522"/>
                  </a:lnTo>
                  <a:lnTo>
                    <a:pt x="506" y="2527"/>
                  </a:lnTo>
                  <a:lnTo>
                    <a:pt x="521" y="2537"/>
                  </a:lnTo>
                  <a:lnTo>
                    <a:pt x="542" y="2553"/>
                  </a:lnTo>
                  <a:lnTo>
                    <a:pt x="566" y="2572"/>
                  </a:lnTo>
                  <a:lnTo>
                    <a:pt x="593" y="2596"/>
                  </a:lnTo>
                  <a:lnTo>
                    <a:pt x="622" y="2622"/>
                  </a:lnTo>
                  <a:lnTo>
                    <a:pt x="653" y="2650"/>
                  </a:lnTo>
                  <a:lnTo>
                    <a:pt x="666" y="2662"/>
                  </a:lnTo>
                  <a:lnTo>
                    <a:pt x="678" y="2672"/>
                  </a:lnTo>
                  <a:close/>
                  <a:moveTo>
                    <a:pt x="678" y="2726"/>
                  </a:moveTo>
                  <a:lnTo>
                    <a:pt x="678" y="2752"/>
                  </a:lnTo>
                  <a:lnTo>
                    <a:pt x="662" y="2735"/>
                  </a:lnTo>
                  <a:lnTo>
                    <a:pt x="651" y="2721"/>
                  </a:lnTo>
                  <a:lnTo>
                    <a:pt x="647" y="2716"/>
                  </a:lnTo>
                  <a:lnTo>
                    <a:pt x="645" y="2711"/>
                  </a:lnTo>
                  <a:lnTo>
                    <a:pt x="642" y="2708"/>
                  </a:lnTo>
                  <a:lnTo>
                    <a:pt x="642" y="2706"/>
                  </a:lnTo>
                  <a:lnTo>
                    <a:pt x="643" y="2706"/>
                  </a:lnTo>
                  <a:lnTo>
                    <a:pt x="647" y="2706"/>
                  </a:lnTo>
                  <a:lnTo>
                    <a:pt x="649" y="2708"/>
                  </a:lnTo>
                  <a:lnTo>
                    <a:pt x="653" y="2710"/>
                  </a:lnTo>
                  <a:lnTo>
                    <a:pt x="664" y="2717"/>
                  </a:lnTo>
                  <a:lnTo>
                    <a:pt x="678" y="2726"/>
                  </a:lnTo>
                  <a:close/>
                  <a:moveTo>
                    <a:pt x="678" y="2770"/>
                  </a:moveTo>
                  <a:lnTo>
                    <a:pt x="678" y="2792"/>
                  </a:lnTo>
                  <a:lnTo>
                    <a:pt x="652" y="2772"/>
                  </a:lnTo>
                  <a:lnTo>
                    <a:pt x="620" y="2745"/>
                  </a:lnTo>
                  <a:lnTo>
                    <a:pt x="582" y="2712"/>
                  </a:lnTo>
                  <a:lnTo>
                    <a:pt x="542" y="2677"/>
                  </a:lnTo>
                  <a:lnTo>
                    <a:pt x="511" y="2646"/>
                  </a:lnTo>
                  <a:lnTo>
                    <a:pt x="482" y="2618"/>
                  </a:lnTo>
                  <a:lnTo>
                    <a:pt x="455" y="2593"/>
                  </a:lnTo>
                  <a:lnTo>
                    <a:pt x="432" y="2569"/>
                  </a:lnTo>
                  <a:lnTo>
                    <a:pt x="415" y="2549"/>
                  </a:lnTo>
                  <a:lnTo>
                    <a:pt x="401" y="2533"/>
                  </a:lnTo>
                  <a:lnTo>
                    <a:pt x="396" y="2528"/>
                  </a:lnTo>
                  <a:lnTo>
                    <a:pt x="393" y="2522"/>
                  </a:lnTo>
                  <a:lnTo>
                    <a:pt x="391" y="2519"/>
                  </a:lnTo>
                  <a:lnTo>
                    <a:pt x="391" y="2517"/>
                  </a:lnTo>
                  <a:lnTo>
                    <a:pt x="393" y="2517"/>
                  </a:lnTo>
                  <a:lnTo>
                    <a:pt x="396" y="2518"/>
                  </a:lnTo>
                  <a:lnTo>
                    <a:pt x="401" y="2520"/>
                  </a:lnTo>
                  <a:lnTo>
                    <a:pt x="407" y="2523"/>
                  </a:lnTo>
                  <a:lnTo>
                    <a:pt x="422" y="2535"/>
                  </a:lnTo>
                  <a:lnTo>
                    <a:pt x="443" y="2552"/>
                  </a:lnTo>
                  <a:lnTo>
                    <a:pt x="467" y="2572"/>
                  </a:lnTo>
                  <a:lnTo>
                    <a:pt x="494" y="2596"/>
                  </a:lnTo>
                  <a:lnTo>
                    <a:pt x="526" y="2623"/>
                  </a:lnTo>
                  <a:lnTo>
                    <a:pt x="557" y="2652"/>
                  </a:lnTo>
                  <a:lnTo>
                    <a:pt x="594" y="2685"/>
                  </a:lnTo>
                  <a:lnTo>
                    <a:pt x="626" y="2717"/>
                  </a:lnTo>
                  <a:lnTo>
                    <a:pt x="654" y="2745"/>
                  </a:lnTo>
                  <a:lnTo>
                    <a:pt x="678" y="2770"/>
                  </a:lnTo>
                  <a:close/>
                  <a:moveTo>
                    <a:pt x="678" y="2804"/>
                  </a:moveTo>
                  <a:lnTo>
                    <a:pt x="678" y="2841"/>
                  </a:lnTo>
                  <a:lnTo>
                    <a:pt x="628" y="2793"/>
                  </a:lnTo>
                  <a:lnTo>
                    <a:pt x="589" y="2753"/>
                  </a:lnTo>
                  <a:lnTo>
                    <a:pt x="575" y="2738"/>
                  </a:lnTo>
                  <a:lnTo>
                    <a:pt x="565" y="2725"/>
                  </a:lnTo>
                  <a:lnTo>
                    <a:pt x="559" y="2717"/>
                  </a:lnTo>
                  <a:lnTo>
                    <a:pt x="558" y="2712"/>
                  </a:lnTo>
                  <a:lnTo>
                    <a:pt x="559" y="2712"/>
                  </a:lnTo>
                  <a:lnTo>
                    <a:pt x="561" y="2712"/>
                  </a:lnTo>
                  <a:lnTo>
                    <a:pt x="565" y="2714"/>
                  </a:lnTo>
                  <a:lnTo>
                    <a:pt x="569" y="2717"/>
                  </a:lnTo>
                  <a:lnTo>
                    <a:pt x="580" y="2724"/>
                  </a:lnTo>
                  <a:lnTo>
                    <a:pt x="594" y="2735"/>
                  </a:lnTo>
                  <a:lnTo>
                    <a:pt x="632" y="2765"/>
                  </a:lnTo>
                  <a:lnTo>
                    <a:pt x="678" y="2804"/>
                  </a:lnTo>
                  <a:close/>
                  <a:moveTo>
                    <a:pt x="678" y="2880"/>
                  </a:moveTo>
                  <a:lnTo>
                    <a:pt x="678" y="2916"/>
                  </a:lnTo>
                  <a:lnTo>
                    <a:pt x="655" y="2896"/>
                  </a:lnTo>
                  <a:lnTo>
                    <a:pt x="621" y="2863"/>
                  </a:lnTo>
                  <a:lnTo>
                    <a:pt x="588" y="2833"/>
                  </a:lnTo>
                  <a:lnTo>
                    <a:pt x="560" y="2806"/>
                  </a:lnTo>
                  <a:lnTo>
                    <a:pt x="536" y="2781"/>
                  </a:lnTo>
                  <a:lnTo>
                    <a:pt x="516" y="2761"/>
                  </a:lnTo>
                  <a:lnTo>
                    <a:pt x="501" y="2744"/>
                  </a:lnTo>
                  <a:lnTo>
                    <a:pt x="497" y="2737"/>
                  </a:lnTo>
                  <a:lnTo>
                    <a:pt x="492" y="2733"/>
                  </a:lnTo>
                  <a:lnTo>
                    <a:pt x="491" y="2730"/>
                  </a:lnTo>
                  <a:lnTo>
                    <a:pt x="491" y="2727"/>
                  </a:lnTo>
                  <a:lnTo>
                    <a:pt x="492" y="2726"/>
                  </a:lnTo>
                  <a:lnTo>
                    <a:pt x="496" y="2727"/>
                  </a:lnTo>
                  <a:lnTo>
                    <a:pt x="501" y="2731"/>
                  </a:lnTo>
                  <a:lnTo>
                    <a:pt x="507" y="2735"/>
                  </a:lnTo>
                  <a:lnTo>
                    <a:pt x="524" y="2748"/>
                  </a:lnTo>
                  <a:lnTo>
                    <a:pt x="546" y="2765"/>
                  </a:lnTo>
                  <a:lnTo>
                    <a:pt x="572" y="2787"/>
                  </a:lnTo>
                  <a:lnTo>
                    <a:pt x="602" y="2813"/>
                  </a:lnTo>
                  <a:lnTo>
                    <a:pt x="635" y="2841"/>
                  </a:lnTo>
                  <a:lnTo>
                    <a:pt x="669" y="2872"/>
                  </a:lnTo>
                  <a:lnTo>
                    <a:pt x="678" y="2880"/>
                  </a:lnTo>
                  <a:close/>
                  <a:moveTo>
                    <a:pt x="678" y="2950"/>
                  </a:moveTo>
                  <a:lnTo>
                    <a:pt x="678" y="2982"/>
                  </a:lnTo>
                  <a:lnTo>
                    <a:pt x="662" y="2968"/>
                  </a:lnTo>
                  <a:lnTo>
                    <a:pt x="646" y="2954"/>
                  </a:lnTo>
                  <a:lnTo>
                    <a:pt x="628" y="2939"/>
                  </a:lnTo>
                  <a:lnTo>
                    <a:pt x="611" y="2923"/>
                  </a:lnTo>
                  <a:lnTo>
                    <a:pt x="575" y="2890"/>
                  </a:lnTo>
                  <a:lnTo>
                    <a:pt x="542" y="2859"/>
                  </a:lnTo>
                  <a:lnTo>
                    <a:pt x="513" y="2831"/>
                  </a:lnTo>
                  <a:lnTo>
                    <a:pt x="488" y="2805"/>
                  </a:lnTo>
                  <a:lnTo>
                    <a:pt x="467" y="2785"/>
                  </a:lnTo>
                  <a:lnTo>
                    <a:pt x="452" y="2767"/>
                  </a:lnTo>
                  <a:lnTo>
                    <a:pt x="447" y="2761"/>
                  </a:lnTo>
                  <a:lnTo>
                    <a:pt x="444" y="2755"/>
                  </a:lnTo>
                  <a:lnTo>
                    <a:pt x="442" y="2752"/>
                  </a:lnTo>
                  <a:lnTo>
                    <a:pt x="442" y="2750"/>
                  </a:lnTo>
                  <a:lnTo>
                    <a:pt x="443" y="2750"/>
                  </a:lnTo>
                  <a:lnTo>
                    <a:pt x="446" y="2751"/>
                  </a:lnTo>
                  <a:lnTo>
                    <a:pt x="451" y="2754"/>
                  </a:lnTo>
                  <a:lnTo>
                    <a:pt x="458" y="2759"/>
                  </a:lnTo>
                  <a:lnTo>
                    <a:pt x="475" y="2772"/>
                  </a:lnTo>
                  <a:lnTo>
                    <a:pt x="498" y="2790"/>
                  </a:lnTo>
                  <a:lnTo>
                    <a:pt x="525" y="2813"/>
                  </a:lnTo>
                  <a:lnTo>
                    <a:pt x="555" y="2839"/>
                  </a:lnTo>
                  <a:lnTo>
                    <a:pt x="588" y="2868"/>
                  </a:lnTo>
                  <a:lnTo>
                    <a:pt x="624" y="2900"/>
                  </a:lnTo>
                  <a:lnTo>
                    <a:pt x="638" y="2913"/>
                  </a:lnTo>
                  <a:lnTo>
                    <a:pt x="652" y="2925"/>
                  </a:lnTo>
                  <a:lnTo>
                    <a:pt x="665" y="2938"/>
                  </a:lnTo>
                  <a:lnTo>
                    <a:pt x="678" y="2950"/>
                  </a:lnTo>
                  <a:close/>
                  <a:moveTo>
                    <a:pt x="334" y="2651"/>
                  </a:moveTo>
                  <a:lnTo>
                    <a:pt x="333" y="2651"/>
                  </a:lnTo>
                  <a:lnTo>
                    <a:pt x="329" y="2650"/>
                  </a:lnTo>
                  <a:lnTo>
                    <a:pt x="324" y="2646"/>
                  </a:lnTo>
                  <a:lnTo>
                    <a:pt x="317" y="2642"/>
                  </a:lnTo>
                  <a:lnTo>
                    <a:pt x="301" y="2630"/>
                  </a:lnTo>
                  <a:lnTo>
                    <a:pt x="280" y="2612"/>
                  </a:lnTo>
                  <a:lnTo>
                    <a:pt x="255" y="2590"/>
                  </a:lnTo>
                  <a:lnTo>
                    <a:pt x="226" y="2566"/>
                  </a:lnTo>
                  <a:lnTo>
                    <a:pt x="194" y="2536"/>
                  </a:lnTo>
                  <a:lnTo>
                    <a:pt x="161" y="2505"/>
                  </a:lnTo>
                  <a:lnTo>
                    <a:pt x="127" y="2474"/>
                  </a:lnTo>
                  <a:lnTo>
                    <a:pt x="96" y="2444"/>
                  </a:lnTo>
                  <a:lnTo>
                    <a:pt x="69" y="2416"/>
                  </a:lnTo>
                  <a:lnTo>
                    <a:pt x="45" y="2391"/>
                  </a:lnTo>
                  <a:lnTo>
                    <a:pt x="26" y="2370"/>
                  </a:lnTo>
                  <a:lnTo>
                    <a:pt x="12" y="2354"/>
                  </a:lnTo>
                  <a:lnTo>
                    <a:pt x="7" y="2348"/>
                  </a:lnTo>
                  <a:lnTo>
                    <a:pt x="3" y="2342"/>
                  </a:lnTo>
                  <a:lnTo>
                    <a:pt x="1" y="2339"/>
                  </a:lnTo>
                  <a:lnTo>
                    <a:pt x="1" y="2337"/>
                  </a:lnTo>
                  <a:lnTo>
                    <a:pt x="2" y="2337"/>
                  </a:lnTo>
                  <a:lnTo>
                    <a:pt x="5" y="2338"/>
                  </a:lnTo>
                  <a:lnTo>
                    <a:pt x="11" y="2341"/>
                  </a:lnTo>
                  <a:lnTo>
                    <a:pt x="16" y="2345"/>
                  </a:lnTo>
                  <a:lnTo>
                    <a:pt x="34" y="2358"/>
                  </a:lnTo>
                  <a:lnTo>
                    <a:pt x="54" y="2376"/>
                  </a:lnTo>
                  <a:lnTo>
                    <a:pt x="80" y="2398"/>
                  </a:lnTo>
                  <a:lnTo>
                    <a:pt x="108" y="2423"/>
                  </a:lnTo>
                  <a:lnTo>
                    <a:pt x="140" y="2452"/>
                  </a:lnTo>
                  <a:lnTo>
                    <a:pt x="174" y="2484"/>
                  </a:lnTo>
                  <a:lnTo>
                    <a:pt x="207" y="2516"/>
                  </a:lnTo>
                  <a:lnTo>
                    <a:pt x="238" y="2546"/>
                  </a:lnTo>
                  <a:lnTo>
                    <a:pt x="266" y="2573"/>
                  </a:lnTo>
                  <a:lnTo>
                    <a:pt x="289" y="2598"/>
                  </a:lnTo>
                  <a:lnTo>
                    <a:pt x="309" y="2618"/>
                  </a:lnTo>
                  <a:lnTo>
                    <a:pt x="323" y="2635"/>
                  </a:lnTo>
                  <a:lnTo>
                    <a:pt x="328" y="2640"/>
                  </a:lnTo>
                  <a:lnTo>
                    <a:pt x="331" y="2645"/>
                  </a:lnTo>
                  <a:lnTo>
                    <a:pt x="334" y="2649"/>
                  </a:lnTo>
                  <a:lnTo>
                    <a:pt x="334" y="2651"/>
                  </a:lnTo>
                  <a:close/>
                  <a:moveTo>
                    <a:pt x="244" y="2533"/>
                  </a:moveTo>
                  <a:lnTo>
                    <a:pt x="245" y="2532"/>
                  </a:lnTo>
                  <a:lnTo>
                    <a:pt x="248" y="2534"/>
                  </a:lnTo>
                  <a:lnTo>
                    <a:pt x="253" y="2536"/>
                  </a:lnTo>
                  <a:lnTo>
                    <a:pt x="259" y="2541"/>
                  </a:lnTo>
                  <a:lnTo>
                    <a:pt x="276" y="2554"/>
                  </a:lnTo>
                  <a:lnTo>
                    <a:pt x="298" y="2571"/>
                  </a:lnTo>
                  <a:lnTo>
                    <a:pt x="324" y="2594"/>
                  </a:lnTo>
                  <a:lnTo>
                    <a:pt x="353" y="2618"/>
                  </a:lnTo>
                  <a:lnTo>
                    <a:pt x="385" y="2648"/>
                  </a:lnTo>
                  <a:lnTo>
                    <a:pt x="419" y="2679"/>
                  </a:lnTo>
                  <a:lnTo>
                    <a:pt x="453" y="2710"/>
                  </a:lnTo>
                  <a:lnTo>
                    <a:pt x="485" y="2740"/>
                  </a:lnTo>
                  <a:lnTo>
                    <a:pt x="513" y="2767"/>
                  </a:lnTo>
                  <a:lnTo>
                    <a:pt x="537" y="2792"/>
                  </a:lnTo>
                  <a:lnTo>
                    <a:pt x="557" y="2813"/>
                  </a:lnTo>
                  <a:lnTo>
                    <a:pt x="571" y="2829"/>
                  </a:lnTo>
                  <a:lnTo>
                    <a:pt x="577" y="2835"/>
                  </a:lnTo>
                  <a:lnTo>
                    <a:pt x="580" y="2841"/>
                  </a:lnTo>
                  <a:lnTo>
                    <a:pt x="582" y="2844"/>
                  </a:lnTo>
                  <a:lnTo>
                    <a:pt x="582" y="2846"/>
                  </a:lnTo>
                  <a:lnTo>
                    <a:pt x="580" y="2846"/>
                  </a:lnTo>
                  <a:lnTo>
                    <a:pt x="577" y="2845"/>
                  </a:lnTo>
                  <a:lnTo>
                    <a:pt x="572" y="2842"/>
                  </a:lnTo>
                  <a:lnTo>
                    <a:pt x="566" y="2838"/>
                  </a:lnTo>
                  <a:lnTo>
                    <a:pt x="548" y="2826"/>
                  </a:lnTo>
                  <a:lnTo>
                    <a:pt x="527" y="2808"/>
                  </a:lnTo>
                  <a:lnTo>
                    <a:pt x="501" y="2787"/>
                  </a:lnTo>
                  <a:lnTo>
                    <a:pt x="472" y="2761"/>
                  </a:lnTo>
                  <a:lnTo>
                    <a:pt x="439" y="2733"/>
                  </a:lnTo>
                  <a:lnTo>
                    <a:pt x="406" y="2702"/>
                  </a:lnTo>
                  <a:lnTo>
                    <a:pt x="371" y="2669"/>
                  </a:lnTo>
                  <a:lnTo>
                    <a:pt x="340" y="2639"/>
                  </a:lnTo>
                  <a:lnTo>
                    <a:pt x="312" y="2612"/>
                  </a:lnTo>
                  <a:lnTo>
                    <a:pt x="288" y="2587"/>
                  </a:lnTo>
                  <a:lnTo>
                    <a:pt x="269" y="2566"/>
                  </a:lnTo>
                  <a:lnTo>
                    <a:pt x="254" y="2549"/>
                  </a:lnTo>
                  <a:lnTo>
                    <a:pt x="249" y="2543"/>
                  </a:lnTo>
                  <a:lnTo>
                    <a:pt x="245" y="2539"/>
                  </a:lnTo>
                  <a:lnTo>
                    <a:pt x="244" y="2534"/>
                  </a:lnTo>
                  <a:lnTo>
                    <a:pt x="244" y="2533"/>
                  </a:lnTo>
                  <a:close/>
                  <a:moveTo>
                    <a:pt x="65" y="2327"/>
                  </a:moveTo>
                  <a:lnTo>
                    <a:pt x="66" y="2327"/>
                  </a:lnTo>
                  <a:lnTo>
                    <a:pt x="69" y="2328"/>
                  </a:lnTo>
                  <a:lnTo>
                    <a:pt x="73" y="2331"/>
                  </a:lnTo>
                  <a:lnTo>
                    <a:pt x="80" y="2335"/>
                  </a:lnTo>
                  <a:lnTo>
                    <a:pt x="96" y="2348"/>
                  </a:lnTo>
                  <a:lnTo>
                    <a:pt x="117" y="2365"/>
                  </a:lnTo>
                  <a:lnTo>
                    <a:pt x="141" y="2385"/>
                  </a:lnTo>
                  <a:lnTo>
                    <a:pt x="168" y="2410"/>
                  </a:lnTo>
                  <a:lnTo>
                    <a:pt x="200" y="2438"/>
                  </a:lnTo>
                  <a:lnTo>
                    <a:pt x="232" y="2468"/>
                  </a:lnTo>
                  <a:lnTo>
                    <a:pt x="295" y="2529"/>
                  </a:lnTo>
                  <a:lnTo>
                    <a:pt x="344" y="2578"/>
                  </a:lnTo>
                  <a:lnTo>
                    <a:pt x="363" y="2599"/>
                  </a:lnTo>
                  <a:lnTo>
                    <a:pt x="377" y="2615"/>
                  </a:lnTo>
                  <a:lnTo>
                    <a:pt x="381" y="2621"/>
                  </a:lnTo>
                  <a:lnTo>
                    <a:pt x="385" y="2626"/>
                  </a:lnTo>
                  <a:lnTo>
                    <a:pt x="387" y="2629"/>
                  </a:lnTo>
                  <a:lnTo>
                    <a:pt x="387" y="2631"/>
                  </a:lnTo>
                  <a:lnTo>
                    <a:pt x="385" y="2631"/>
                  </a:lnTo>
                  <a:lnTo>
                    <a:pt x="382" y="2630"/>
                  </a:lnTo>
                  <a:lnTo>
                    <a:pt x="378" y="2627"/>
                  </a:lnTo>
                  <a:lnTo>
                    <a:pt x="371" y="2624"/>
                  </a:lnTo>
                  <a:lnTo>
                    <a:pt x="355" y="2611"/>
                  </a:lnTo>
                  <a:lnTo>
                    <a:pt x="335" y="2595"/>
                  </a:lnTo>
                  <a:lnTo>
                    <a:pt x="310" y="2573"/>
                  </a:lnTo>
                  <a:lnTo>
                    <a:pt x="282" y="2549"/>
                  </a:lnTo>
                  <a:lnTo>
                    <a:pt x="252" y="2521"/>
                  </a:lnTo>
                  <a:lnTo>
                    <a:pt x="218" y="2491"/>
                  </a:lnTo>
                  <a:lnTo>
                    <a:pt x="186" y="2460"/>
                  </a:lnTo>
                  <a:lnTo>
                    <a:pt x="157" y="2431"/>
                  </a:lnTo>
                  <a:lnTo>
                    <a:pt x="130" y="2404"/>
                  </a:lnTo>
                  <a:lnTo>
                    <a:pt x="107" y="2380"/>
                  </a:lnTo>
                  <a:lnTo>
                    <a:pt x="88" y="2359"/>
                  </a:lnTo>
                  <a:lnTo>
                    <a:pt x="75" y="2343"/>
                  </a:lnTo>
                  <a:lnTo>
                    <a:pt x="69" y="2338"/>
                  </a:lnTo>
                  <a:lnTo>
                    <a:pt x="66" y="2332"/>
                  </a:lnTo>
                  <a:lnTo>
                    <a:pt x="65" y="2329"/>
                  </a:lnTo>
                  <a:lnTo>
                    <a:pt x="65" y="2327"/>
                  </a:lnTo>
                  <a:close/>
                  <a:moveTo>
                    <a:pt x="309" y="2521"/>
                  </a:moveTo>
                  <a:lnTo>
                    <a:pt x="310" y="2520"/>
                  </a:lnTo>
                  <a:lnTo>
                    <a:pt x="313" y="2521"/>
                  </a:lnTo>
                  <a:lnTo>
                    <a:pt x="319" y="2525"/>
                  </a:lnTo>
                  <a:lnTo>
                    <a:pt x="325" y="2529"/>
                  </a:lnTo>
                  <a:lnTo>
                    <a:pt x="341" y="2541"/>
                  </a:lnTo>
                  <a:lnTo>
                    <a:pt x="362" y="2557"/>
                  </a:lnTo>
                  <a:lnTo>
                    <a:pt x="387" y="2578"/>
                  </a:lnTo>
                  <a:lnTo>
                    <a:pt x="416" y="2603"/>
                  </a:lnTo>
                  <a:lnTo>
                    <a:pt x="446" y="2631"/>
                  </a:lnTo>
                  <a:lnTo>
                    <a:pt x="479" y="2662"/>
                  </a:lnTo>
                  <a:lnTo>
                    <a:pt x="513" y="2692"/>
                  </a:lnTo>
                  <a:lnTo>
                    <a:pt x="543" y="2721"/>
                  </a:lnTo>
                  <a:lnTo>
                    <a:pt x="570" y="2748"/>
                  </a:lnTo>
                  <a:lnTo>
                    <a:pt x="594" y="2772"/>
                  </a:lnTo>
                  <a:lnTo>
                    <a:pt x="612" y="2791"/>
                  </a:lnTo>
                  <a:lnTo>
                    <a:pt x="626" y="2807"/>
                  </a:lnTo>
                  <a:lnTo>
                    <a:pt x="632" y="2814"/>
                  </a:lnTo>
                  <a:lnTo>
                    <a:pt x="635" y="2818"/>
                  </a:lnTo>
                  <a:lnTo>
                    <a:pt x="637" y="2821"/>
                  </a:lnTo>
                  <a:lnTo>
                    <a:pt x="637" y="2823"/>
                  </a:lnTo>
                  <a:lnTo>
                    <a:pt x="635" y="2825"/>
                  </a:lnTo>
                  <a:lnTo>
                    <a:pt x="632" y="2823"/>
                  </a:lnTo>
                  <a:lnTo>
                    <a:pt x="627" y="2820"/>
                  </a:lnTo>
                  <a:lnTo>
                    <a:pt x="621" y="2816"/>
                  </a:lnTo>
                  <a:lnTo>
                    <a:pt x="605" y="2804"/>
                  </a:lnTo>
                  <a:lnTo>
                    <a:pt x="584" y="2788"/>
                  </a:lnTo>
                  <a:lnTo>
                    <a:pt x="558" y="2767"/>
                  </a:lnTo>
                  <a:lnTo>
                    <a:pt x="530" y="2743"/>
                  </a:lnTo>
                  <a:lnTo>
                    <a:pt x="499" y="2714"/>
                  </a:lnTo>
                  <a:lnTo>
                    <a:pt x="465" y="2684"/>
                  </a:lnTo>
                  <a:lnTo>
                    <a:pt x="433" y="2654"/>
                  </a:lnTo>
                  <a:lnTo>
                    <a:pt x="403" y="2625"/>
                  </a:lnTo>
                  <a:lnTo>
                    <a:pt x="375" y="2598"/>
                  </a:lnTo>
                  <a:lnTo>
                    <a:pt x="352" y="2574"/>
                  </a:lnTo>
                  <a:lnTo>
                    <a:pt x="333" y="2554"/>
                  </a:lnTo>
                  <a:lnTo>
                    <a:pt x="319" y="2537"/>
                  </a:lnTo>
                  <a:lnTo>
                    <a:pt x="314" y="2531"/>
                  </a:lnTo>
                  <a:lnTo>
                    <a:pt x="311" y="2527"/>
                  </a:lnTo>
                  <a:lnTo>
                    <a:pt x="309" y="2522"/>
                  </a:lnTo>
                  <a:lnTo>
                    <a:pt x="309" y="2521"/>
                  </a:lnTo>
                  <a:close/>
                  <a:moveTo>
                    <a:pt x="145" y="2326"/>
                  </a:moveTo>
                  <a:lnTo>
                    <a:pt x="146" y="2326"/>
                  </a:lnTo>
                  <a:lnTo>
                    <a:pt x="149" y="2327"/>
                  </a:lnTo>
                  <a:lnTo>
                    <a:pt x="153" y="2329"/>
                  </a:lnTo>
                  <a:lnTo>
                    <a:pt x="160" y="2334"/>
                  </a:lnTo>
                  <a:lnTo>
                    <a:pt x="175" y="2344"/>
                  </a:lnTo>
                  <a:lnTo>
                    <a:pt x="195" y="2360"/>
                  </a:lnTo>
                  <a:lnTo>
                    <a:pt x="219" y="2381"/>
                  </a:lnTo>
                  <a:lnTo>
                    <a:pt x="246" y="2406"/>
                  </a:lnTo>
                  <a:lnTo>
                    <a:pt x="276" y="2432"/>
                  </a:lnTo>
                  <a:lnTo>
                    <a:pt x="308" y="2462"/>
                  </a:lnTo>
                  <a:lnTo>
                    <a:pt x="368" y="2519"/>
                  </a:lnTo>
                  <a:lnTo>
                    <a:pt x="417" y="2569"/>
                  </a:lnTo>
                  <a:lnTo>
                    <a:pt x="434" y="2588"/>
                  </a:lnTo>
                  <a:lnTo>
                    <a:pt x="448" y="2603"/>
                  </a:lnTo>
                  <a:lnTo>
                    <a:pt x="452" y="2610"/>
                  </a:lnTo>
                  <a:lnTo>
                    <a:pt x="456" y="2614"/>
                  </a:lnTo>
                  <a:lnTo>
                    <a:pt x="457" y="2617"/>
                  </a:lnTo>
                  <a:lnTo>
                    <a:pt x="457" y="2620"/>
                  </a:lnTo>
                  <a:lnTo>
                    <a:pt x="456" y="2621"/>
                  </a:lnTo>
                  <a:lnTo>
                    <a:pt x="452" y="2620"/>
                  </a:lnTo>
                  <a:lnTo>
                    <a:pt x="448" y="2616"/>
                  </a:lnTo>
                  <a:lnTo>
                    <a:pt x="442" y="2613"/>
                  </a:lnTo>
                  <a:lnTo>
                    <a:pt x="426" y="2601"/>
                  </a:lnTo>
                  <a:lnTo>
                    <a:pt x="406" y="2585"/>
                  </a:lnTo>
                  <a:lnTo>
                    <a:pt x="382" y="2566"/>
                  </a:lnTo>
                  <a:lnTo>
                    <a:pt x="354" y="2542"/>
                  </a:lnTo>
                  <a:lnTo>
                    <a:pt x="325" y="2515"/>
                  </a:lnTo>
                  <a:lnTo>
                    <a:pt x="294" y="2486"/>
                  </a:lnTo>
                  <a:lnTo>
                    <a:pt x="261" y="2455"/>
                  </a:lnTo>
                  <a:lnTo>
                    <a:pt x="233" y="2427"/>
                  </a:lnTo>
                  <a:lnTo>
                    <a:pt x="207" y="2400"/>
                  </a:lnTo>
                  <a:lnTo>
                    <a:pt x="185" y="2378"/>
                  </a:lnTo>
                  <a:lnTo>
                    <a:pt x="167" y="2357"/>
                  </a:lnTo>
                  <a:lnTo>
                    <a:pt x="153" y="2342"/>
                  </a:lnTo>
                  <a:lnTo>
                    <a:pt x="149" y="2336"/>
                  </a:lnTo>
                  <a:lnTo>
                    <a:pt x="146" y="2331"/>
                  </a:lnTo>
                  <a:lnTo>
                    <a:pt x="145" y="2328"/>
                  </a:lnTo>
                  <a:lnTo>
                    <a:pt x="145" y="2326"/>
                  </a:lnTo>
                  <a:close/>
                  <a:moveTo>
                    <a:pt x="241" y="2332"/>
                  </a:moveTo>
                  <a:lnTo>
                    <a:pt x="243" y="2331"/>
                  </a:lnTo>
                  <a:lnTo>
                    <a:pt x="246" y="2332"/>
                  </a:lnTo>
                  <a:lnTo>
                    <a:pt x="251" y="2335"/>
                  </a:lnTo>
                  <a:lnTo>
                    <a:pt x="256" y="2339"/>
                  </a:lnTo>
                  <a:lnTo>
                    <a:pt x="271" y="2350"/>
                  </a:lnTo>
                  <a:lnTo>
                    <a:pt x="292" y="2365"/>
                  </a:lnTo>
                  <a:lnTo>
                    <a:pt x="314" y="2385"/>
                  </a:lnTo>
                  <a:lnTo>
                    <a:pt x="341" y="2408"/>
                  </a:lnTo>
                  <a:lnTo>
                    <a:pt x="369" y="2434"/>
                  </a:lnTo>
                  <a:lnTo>
                    <a:pt x="401" y="2462"/>
                  </a:lnTo>
                  <a:lnTo>
                    <a:pt x="431" y="2491"/>
                  </a:lnTo>
                  <a:lnTo>
                    <a:pt x="459" y="2518"/>
                  </a:lnTo>
                  <a:lnTo>
                    <a:pt x="484" y="2544"/>
                  </a:lnTo>
                  <a:lnTo>
                    <a:pt x="505" y="2567"/>
                  </a:lnTo>
                  <a:lnTo>
                    <a:pt x="524" y="2585"/>
                  </a:lnTo>
                  <a:lnTo>
                    <a:pt x="536" y="2600"/>
                  </a:lnTo>
                  <a:lnTo>
                    <a:pt x="540" y="2607"/>
                  </a:lnTo>
                  <a:lnTo>
                    <a:pt x="543" y="2611"/>
                  </a:lnTo>
                  <a:lnTo>
                    <a:pt x="545" y="2614"/>
                  </a:lnTo>
                  <a:lnTo>
                    <a:pt x="545" y="2616"/>
                  </a:lnTo>
                  <a:lnTo>
                    <a:pt x="543" y="2617"/>
                  </a:lnTo>
                  <a:lnTo>
                    <a:pt x="540" y="2616"/>
                  </a:lnTo>
                  <a:lnTo>
                    <a:pt x="536" y="2614"/>
                  </a:lnTo>
                  <a:lnTo>
                    <a:pt x="530" y="2610"/>
                  </a:lnTo>
                  <a:lnTo>
                    <a:pt x="515" y="2599"/>
                  </a:lnTo>
                  <a:lnTo>
                    <a:pt x="494" y="2584"/>
                  </a:lnTo>
                  <a:lnTo>
                    <a:pt x="472" y="2564"/>
                  </a:lnTo>
                  <a:lnTo>
                    <a:pt x="445" y="2542"/>
                  </a:lnTo>
                  <a:lnTo>
                    <a:pt x="416" y="2516"/>
                  </a:lnTo>
                  <a:lnTo>
                    <a:pt x="385" y="2487"/>
                  </a:lnTo>
                  <a:lnTo>
                    <a:pt x="355" y="2459"/>
                  </a:lnTo>
                  <a:lnTo>
                    <a:pt x="327" y="2431"/>
                  </a:lnTo>
                  <a:lnTo>
                    <a:pt x="301" y="2406"/>
                  </a:lnTo>
                  <a:lnTo>
                    <a:pt x="281" y="2383"/>
                  </a:lnTo>
                  <a:lnTo>
                    <a:pt x="262" y="2364"/>
                  </a:lnTo>
                  <a:lnTo>
                    <a:pt x="251" y="2349"/>
                  </a:lnTo>
                  <a:lnTo>
                    <a:pt x="246" y="2342"/>
                  </a:lnTo>
                  <a:lnTo>
                    <a:pt x="243" y="2338"/>
                  </a:lnTo>
                  <a:lnTo>
                    <a:pt x="241" y="2335"/>
                  </a:lnTo>
                  <a:lnTo>
                    <a:pt x="241" y="2332"/>
                  </a:lnTo>
                  <a:close/>
                  <a:moveTo>
                    <a:pt x="108" y="2159"/>
                  </a:moveTo>
                  <a:lnTo>
                    <a:pt x="109" y="2159"/>
                  </a:lnTo>
                  <a:lnTo>
                    <a:pt x="112" y="2159"/>
                  </a:lnTo>
                  <a:lnTo>
                    <a:pt x="117" y="2161"/>
                  </a:lnTo>
                  <a:lnTo>
                    <a:pt x="122" y="2165"/>
                  </a:lnTo>
                  <a:lnTo>
                    <a:pt x="137" y="2175"/>
                  </a:lnTo>
                  <a:lnTo>
                    <a:pt x="156" y="2190"/>
                  </a:lnTo>
                  <a:lnTo>
                    <a:pt x="203" y="2231"/>
                  </a:lnTo>
                  <a:lnTo>
                    <a:pt x="260" y="2284"/>
                  </a:lnTo>
                  <a:lnTo>
                    <a:pt x="289" y="2312"/>
                  </a:lnTo>
                  <a:lnTo>
                    <a:pt x="315" y="2339"/>
                  </a:lnTo>
                  <a:lnTo>
                    <a:pt x="340" y="2363"/>
                  </a:lnTo>
                  <a:lnTo>
                    <a:pt x="361" y="2384"/>
                  </a:lnTo>
                  <a:lnTo>
                    <a:pt x="377" y="2403"/>
                  </a:lnTo>
                  <a:lnTo>
                    <a:pt x="389" y="2418"/>
                  </a:lnTo>
                  <a:lnTo>
                    <a:pt x="393" y="2423"/>
                  </a:lnTo>
                  <a:lnTo>
                    <a:pt x="396" y="2428"/>
                  </a:lnTo>
                  <a:lnTo>
                    <a:pt x="397" y="2432"/>
                  </a:lnTo>
                  <a:lnTo>
                    <a:pt x="397" y="2433"/>
                  </a:lnTo>
                  <a:lnTo>
                    <a:pt x="395" y="2434"/>
                  </a:lnTo>
                  <a:lnTo>
                    <a:pt x="393" y="2433"/>
                  </a:lnTo>
                  <a:lnTo>
                    <a:pt x="389" y="2431"/>
                  </a:lnTo>
                  <a:lnTo>
                    <a:pt x="383" y="2427"/>
                  </a:lnTo>
                  <a:lnTo>
                    <a:pt x="368" y="2417"/>
                  </a:lnTo>
                  <a:lnTo>
                    <a:pt x="350" y="2403"/>
                  </a:lnTo>
                  <a:lnTo>
                    <a:pt x="327" y="2383"/>
                  </a:lnTo>
                  <a:lnTo>
                    <a:pt x="301" y="2362"/>
                  </a:lnTo>
                  <a:lnTo>
                    <a:pt x="274" y="2337"/>
                  </a:lnTo>
                  <a:lnTo>
                    <a:pt x="244" y="2309"/>
                  </a:lnTo>
                  <a:lnTo>
                    <a:pt x="215" y="2281"/>
                  </a:lnTo>
                  <a:lnTo>
                    <a:pt x="189" y="2255"/>
                  </a:lnTo>
                  <a:lnTo>
                    <a:pt x="165" y="2230"/>
                  </a:lnTo>
                  <a:lnTo>
                    <a:pt x="145" y="2207"/>
                  </a:lnTo>
                  <a:lnTo>
                    <a:pt x="129" y="2189"/>
                  </a:lnTo>
                  <a:lnTo>
                    <a:pt x="116" y="2174"/>
                  </a:lnTo>
                  <a:lnTo>
                    <a:pt x="112" y="2168"/>
                  </a:lnTo>
                  <a:lnTo>
                    <a:pt x="109" y="2164"/>
                  </a:lnTo>
                  <a:lnTo>
                    <a:pt x="108" y="2161"/>
                  </a:lnTo>
                  <a:lnTo>
                    <a:pt x="108" y="2159"/>
                  </a:lnTo>
                  <a:close/>
                  <a:moveTo>
                    <a:pt x="355" y="2345"/>
                  </a:moveTo>
                  <a:lnTo>
                    <a:pt x="357" y="2345"/>
                  </a:lnTo>
                  <a:lnTo>
                    <a:pt x="361" y="2346"/>
                  </a:lnTo>
                  <a:lnTo>
                    <a:pt x="365" y="2348"/>
                  </a:lnTo>
                  <a:lnTo>
                    <a:pt x="370" y="2352"/>
                  </a:lnTo>
                  <a:lnTo>
                    <a:pt x="385" y="2362"/>
                  </a:lnTo>
                  <a:lnTo>
                    <a:pt x="404" y="2377"/>
                  </a:lnTo>
                  <a:lnTo>
                    <a:pt x="426" y="2395"/>
                  </a:lnTo>
                  <a:lnTo>
                    <a:pt x="452" y="2418"/>
                  </a:lnTo>
                  <a:lnTo>
                    <a:pt x="480" y="2443"/>
                  </a:lnTo>
                  <a:lnTo>
                    <a:pt x="511" y="2471"/>
                  </a:lnTo>
                  <a:lnTo>
                    <a:pt x="540" y="2498"/>
                  </a:lnTo>
                  <a:lnTo>
                    <a:pt x="568" y="2525"/>
                  </a:lnTo>
                  <a:lnTo>
                    <a:pt x="592" y="2549"/>
                  </a:lnTo>
                  <a:lnTo>
                    <a:pt x="612" y="2571"/>
                  </a:lnTo>
                  <a:lnTo>
                    <a:pt x="629" y="2589"/>
                  </a:lnTo>
                  <a:lnTo>
                    <a:pt x="641" y="2603"/>
                  </a:lnTo>
                  <a:lnTo>
                    <a:pt x="646" y="2610"/>
                  </a:lnTo>
                  <a:lnTo>
                    <a:pt x="649" y="2614"/>
                  </a:lnTo>
                  <a:lnTo>
                    <a:pt x="650" y="2617"/>
                  </a:lnTo>
                  <a:lnTo>
                    <a:pt x="650" y="2620"/>
                  </a:lnTo>
                  <a:lnTo>
                    <a:pt x="649" y="2621"/>
                  </a:lnTo>
                  <a:lnTo>
                    <a:pt x="646" y="2620"/>
                  </a:lnTo>
                  <a:lnTo>
                    <a:pt x="641" y="2617"/>
                  </a:lnTo>
                  <a:lnTo>
                    <a:pt x="636" y="2614"/>
                  </a:lnTo>
                  <a:lnTo>
                    <a:pt x="621" y="2603"/>
                  </a:lnTo>
                  <a:lnTo>
                    <a:pt x="601" y="2589"/>
                  </a:lnTo>
                  <a:lnTo>
                    <a:pt x="579" y="2571"/>
                  </a:lnTo>
                  <a:lnTo>
                    <a:pt x="553" y="2548"/>
                  </a:lnTo>
                  <a:lnTo>
                    <a:pt x="525" y="2523"/>
                  </a:lnTo>
                  <a:lnTo>
                    <a:pt x="494" y="2496"/>
                  </a:lnTo>
                  <a:lnTo>
                    <a:pt x="465" y="2468"/>
                  </a:lnTo>
                  <a:lnTo>
                    <a:pt x="437" y="2441"/>
                  </a:lnTo>
                  <a:lnTo>
                    <a:pt x="414" y="2417"/>
                  </a:lnTo>
                  <a:lnTo>
                    <a:pt x="393" y="2395"/>
                  </a:lnTo>
                  <a:lnTo>
                    <a:pt x="376" y="2377"/>
                  </a:lnTo>
                  <a:lnTo>
                    <a:pt x="364" y="2362"/>
                  </a:lnTo>
                  <a:lnTo>
                    <a:pt x="360" y="2356"/>
                  </a:lnTo>
                  <a:lnTo>
                    <a:pt x="357" y="2351"/>
                  </a:lnTo>
                  <a:lnTo>
                    <a:pt x="355" y="2348"/>
                  </a:lnTo>
                  <a:lnTo>
                    <a:pt x="355" y="2345"/>
                  </a:lnTo>
                  <a:close/>
                  <a:moveTo>
                    <a:pt x="235" y="2181"/>
                  </a:moveTo>
                  <a:lnTo>
                    <a:pt x="238" y="2180"/>
                  </a:lnTo>
                  <a:lnTo>
                    <a:pt x="241" y="2181"/>
                  </a:lnTo>
                  <a:lnTo>
                    <a:pt x="244" y="2184"/>
                  </a:lnTo>
                  <a:lnTo>
                    <a:pt x="251" y="2187"/>
                  </a:lnTo>
                  <a:lnTo>
                    <a:pt x="265" y="2196"/>
                  </a:lnTo>
                  <a:lnTo>
                    <a:pt x="283" y="2210"/>
                  </a:lnTo>
                  <a:lnTo>
                    <a:pt x="304" y="2229"/>
                  </a:lnTo>
                  <a:lnTo>
                    <a:pt x="329" y="2250"/>
                  </a:lnTo>
                  <a:lnTo>
                    <a:pt x="356" y="2274"/>
                  </a:lnTo>
                  <a:lnTo>
                    <a:pt x="384" y="2301"/>
                  </a:lnTo>
                  <a:lnTo>
                    <a:pt x="412" y="2328"/>
                  </a:lnTo>
                  <a:lnTo>
                    <a:pt x="438" y="2354"/>
                  </a:lnTo>
                  <a:lnTo>
                    <a:pt x="462" y="2378"/>
                  </a:lnTo>
                  <a:lnTo>
                    <a:pt x="482" y="2398"/>
                  </a:lnTo>
                  <a:lnTo>
                    <a:pt x="498" y="2417"/>
                  </a:lnTo>
                  <a:lnTo>
                    <a:pt x="510" y="2431"/>
                  </a:lnTo>
                  <a:lnTo>
                    <a:pt x="514" y="2437"/>
                  </a:lnTo>
                  <a:lnTo>
                    <a:pt x="516" y="2441"/>
                  </a:lnTo>
                  <a:lnTo>
                    <a:pt x="517" y="2445"/>
                  </a:lnTo>
                  <a:lnTo>
                    <a:pt x="517" y="2447"/>
                  </a:lnTo>
                  <a:lnTo>
                    <a:pt x="516" y="2447"/>
                  </a:lnTo>
                  <a:lnTo>
                    <a:pt x="513" y="2446"/>
                  </a:lnTo>
                  <a:lnTo>
                    <a:pt x="509" y="2445"/>
                  </a:lnTo>
                  <a:lnTo>
                    <a:pt x="503" y="2441"/>
                  </a:lnTo>
                  <a:lnTo>
                    <a:pt x="489" y="2431"/>
                  </a:lnTo>
                  <a:lnTo>
                    <a:pt x="471" y="2417"/>
                  </a:lnTo>
                  <a:lnTo>
                    <a:pt x="448" y="2398"/>
                  </a:lnTo>
                  <a:lnTo>
                    <a:pt x="424" y="2378"/>
                  </a:lnTo>
                  <a:lnTo>
                    <a:pt x="397" y="2353"/>
                  </a:lnTo>
                  <a:lnTo>
                    <a:pt x="368" y="2327"/>
                  </a:lnTo>
                  <a:lnTo>
                    <a:pt x="340" y="2300"/>
                  </a:lnTo>
                  <a:lnTo>
                    <a:pt x="314" y="2274"/>
                  </a:lnTo>
                  <a:lnTo>
                    <a:pt x="292" y="2250"/>
                  </a:lnTo>
                  <a:lnTo>
                    <a:pt x="271" y="2229"/>
                  </a:lnTo>
                  <a:lnTo>
                    <a:pt x="256" y="2210"/>
                  </a:lnTo>
                  <a:lnTo>
                    <a:pt x="244" y="2196"/>
                  </a:lnTo>
                  <a:lnTo>
                    <a:pt x="240" y="2191"/>
                  </a:lnTo>
                  <a:lnTo>
                    <a:pt x="238" y="2187"/>
                  </a:lnTo>
                  <a:lnTo>
                    <a:pt x="235" y="2184"/>
                  </a:lnTo>
                  <a:lnTo>
                    <a:pt x="235" y="2181"/>
                  </a:lnTo>
                  <a:close/>
                  <a:moveTo>
                    <a:pt x="132" y="2027"/>
                  </a:moveTo>
                  <a:lnTo>
                    <a:pt x="134" y="2026"/>
                  </a:lnTo>
                  <a:lnTo>
                    <a:pt x="136" y="2027"/>
                  </a:lnTo>
                  <a:lnTo>
                    <a:pt x="140" y="2029"/>
                  </a:lnTo>
                  <a:lnTo>
                    <a:pt x="146" y="2032"/>
                  </a:lnTo>
                  <a:lnTo>
                    <a:pt x="159" y="2042"/>
                  </a:lnTo>
                  <a:lnTo>
                    <a:pt x="177" y="2055"/>
                  </a:lnTo>
                  <a:lnTo>
                    <a:pt x="198" y="2073"/>
                  </a:lnTo>
                  <a:lnTo>
                    <a:pt x="221" y="2094"/>
                  </a:lnTo>
                  <a:lnTo>
                    <a:pt x="247" y="2117"/>
                  </a:lnTo>
                  <a:lnTo>
                    <a:pt x="274" y="2142"/>
                  </a:lnTo>
                  <a:lnTo>
                    <a:pt x="301" y="2168"/>
                  </a:lnTo>
                  <a:lnTo>
                    <a:pt x="326" y="2193"/>
                  </a:lnTo>
                  <a:lnTo>
                    <a:pt x="348" y="2216"/>
                  </a:lnTo>
                  <a:lnTo>
                    <a:pt x="367" y="2236"/>
                  </a:lnTo>
                  <a:lnTo>
                    <a:pt x="382" y="2254"/>
                  </a:lnTo>
                  <a:lnTo>
                    <a:pt x="393" y="2268"/>
                  </a:lnTo>
                  <a:lnTo>
                    <a:pt x="396" y="2273"/>
                  </a:lnTo>
                  <a:lnTo>
                    <a:pt x="399" y="2278"/>
                  </a:lnTo>
                  <a:lnTo>
                    <a:pt x="401" y="2282"/>
                  </a:lnTo>
                  <a:lnTo>
                    <a:pt x="401" y="2283"/>
                  </a:lnTo>
                  <a:lnTo>
                    <a:pt x="398" y="2284"/>
                  </a:lnTo>
                  <a:lnTo>
                    <a:pt x="396" y="2283"/>
                  </a:lnTo>
                  <a:lnTo>
                    <a:pt x="392" y="2282"/>
                  </a:lnTo>
                  <a:lnTo>
                    <a:pt x="387" y="2278"/>
                  </a:lnTo>
                  <a:lnTo>
                    <a:pt x="373" y="2269"/>
                  </a:lnTo>
                  <a:lnTo>
                    <a:pt x="355" y="2255"/>
                  </a:lnTo>
                  <a:lnTo>
                    <a:pt x="335" y="2237"/>
                  </a:lnTo>
                  <a:lnTo>
                    <a:pt x="311" y="2217"/>
                  </a:lnTo>
                  <a:lnTo>
                    <a:pt x="285" y="2194"/>
                  </a:lnTo>
                  <a:lnTo>
                    <a:pt x="258" y="2168"/>
                  </a:lnTo>
                  <a:lnTo>
                    <a:pt x="231" y="2142"/>
                  </a:lnTo>
                  <a:lnTo>
                    <a:pt x="206" y="2118"/>
                  </a:lnTo>
                  <a:lnTo>
                    <a:pt x="185" y="2095"/>
                  </a:lnTo>
                  <a:lnTo>
                    <a:pt x="165" y="2073"/>
                  </a:lnTo>
                  <a:lnTo>
                    <a:pt x="150" y="2056"/>
                  </a:lnTo>
                  <a:lnTo>
                    <a:pt x="139" y="2042"/>
                  </a:lnTo>
                  <a:lnTo>
                    <a:pt x="136" y="2037"/>
                  </a:lnTo>
                  <a:lnTo>
                    <a:pt x="133" y="2032"/>
                  </a:lnTo>
                  <a:lnTo>
                    <a:pt x="132" y="2029"/>
                  </a:lnTo>
                  <a:lnTo>
                    <a:pt x="132" y="2027"/>
                  </a:lnTo>
                  <a:close/>
                  <a:moveTo>
                    <a:pt x="42" y="1882"/>
                  </a:moveTo>
                  <a:lnTo>
                    <a:pt x="43" y="1881"/>
                  </a:lnTo>
                  <a:lnTo>
                    <a:pt x="46" y="1882"/>
                  </a:lnTo>
                  <a:lnTo>
                    <a:pt x="51" y="1883"/>
                  </a:lnTo>
                  <a:lnTo>
                    <a:pt x="55" y="1887"/>
                  </a:lnTo>
                  <a:lnTo>
                    <a:pt x="68" y="1896"/>
                  </a:lnTo>
                  <a:lnTo>
                    <a:pt x="85" y="1909"/>
                  </a:lnTo>
                  <a:lnTo>
                    <a:pt x="105" y="1926"/>
                  </a:lnTo>
                  <a:lnTo>
                    <a:pt x="127" y="1946"/>
                  </a:lnTo>
                  <a:lnTo>
                    <a:pt x="152" y="1969"/>
                  </a:lnTo>
                  <a:lnTo>
                    <a:pt x="178" y="1994"/>
                  </a:lnTo>
                  <a:lnTo>
                    <a:pt x="204" y="2018"/>
                  </a:lnTo>
                  <a:lnTo>
                    <a:pt x="228" y="2042"/>
                  </a:lnTo>
                  <a:lnTo>
                    <a:pt x="249" y="2065"/>
                  </a:lnTo>
                  <a:lnTo>
                    <a:pt x="267" y="2084"/>
                  </a:lnTo>
                  <a:lnTo>
                    <a:pt x="282" y="2101"/>
                  </a:lnTo>
                  <a:lnTo>
                    <a:pt x="292" y="2116"/>
                  </a:lnTo>
                  <a:lnTo>
                    <a:pt x="296" y="2121"/>
                  </a:lnTo>
                  <a:lnTo>
                    <a:pt x="298" y="2125"/>
                  </a:lnTo>
                  <a:lnTo>
                    <a:pt x="299" y="2128"/>
                  </a:lnTo>
                  <a:lnTo>
                    <a:pt x="299" y="2131"/>
                  </a:lnTo>
                  <a:lnTo>
                    <a:pt x="298" y="2131"/>
                  </a:lnTo>
                  <a:lnTo>
                    <a:pt x="295" y="2131"/>
                  </a:lnTo>
                  <a:lnTo>
                    <a:pt x="290" y="2128"/>
                  </a:lnTo>
                  <a:lnTo>
                    <a:pt x="286" y="2125"/>
                  </a:lnTo>
                  <a:lnTo>
                    <a:pt x="272" y="2117"/>
                  </a:lnTo>
                  <a:lnTo>
                    <a:pt x="256" y="2104"/>
                  </a:lnTo>
                  <a:lnTo>
                    <a:pt x="235" y="2086"/>
                  </a:lnTo>
                  <a:lnTo>
                    <a:pt x="213" y="2067"/>
                  </a:lnTo>
                  <a:lnTo>
                    <a:pt x="188" y="2044"/>
                  </a:lnTo>
                  <a:lnTo>
                    <a:pt x="162" y="2019"/>
                  </a:lnTo>
                  <a:lnTo>
                    <a:pt x="137" y="1995"/>
                  </a:lnTo>
                  <a:lnTo>
                    <a:pt x="113" y="1970"/>
                  </a:lnTo>
                  <a:lnTo>
                    <a:pt x="92" y="1948"/>
                  </a:lnTo>
                  <a:lnTo>
                    <a:pt x="75" y="1928"/>
                  </a:lnTo>
                  <a:lnTo>
                    <a:pt x="59" y="1910"/>
                  </a:lnTo>
                  <a:lnTo>
                    <a:pt x="49" y="1898"/>
                  </a:lnTo>
                  <a:lnTo>
                    <a:pt x="45" y="1892"/>
                  </a:lnTo>
                  <a:lnTo>
                    <a:pt x="43" y="1888"/>
                  </a:lnTo>
                  <a:lnTo>
                    <a:pt x="42" y="1885"/>
                  </a:lnTo>
                  <a:lnTo>
                    <a:pt x="42" y="1882"/>
                  </a:lnTo>
                  <a:close/>
                  <a:moveTo>
                    <a:pt x="382" y="2209"/>
                  </a:moveTo>
                  <a:lnTo>
                    <a:pt x="383" y="2208"/>
                  </a:lnTo>
                  <a:lnTo>
                    <a:pt x="387" y="2209"/>
                  </a:lnTo>
                  <a:lnTo>
                    <a:pt x="391" y="2210"/>
                  </a:lnTo>
                  <a:lnTo>
                    <a:pt x="396" y="2214"/>
                  </a:lnTo>
                  <a:lnTo>
                    <a:pt x="410" y="2223"/>
                  </a:lnTo>
                  <a:lnTo>
                    <a:pt x="428" y="2237"/>
                  </a:lnTo>
                  <a:lnTo>
                    <a:pt x="449" y="2255"/>
                  </a:lnTo>
                  <a:lnTo>
                    <a:pt x="473" y="2275"/>
                  </a:lnTo>
                  <a:lnTo>
                    <a:pt x="499" y="2298"/>
                  </a:lnTo>
                  <a:lnTo>
                    <a:pt x="527" y="2324"/>
                  </a:lnTo>
                  <a:lnTo>
                    <a:pt x="554" y="2350"/>
                  </a:lnTo>
                  <a:lnTo>
                    <a:pt x="580" y="2375"/>
                  </a:lnTo>
                  <a:lnTo>
                    <a:pt x="602" y="2397"/>
                  </a:lnTo>
                  <a:lnTo>
                    <a:pt x="621" y="2418"/>
                  </a:lnTo>
                  <a:lnTo>
                    <a:pt x="637" y="2436"/>
                  </a:lnTo>
                  <a:lnTo>
                    <a:pt x="648" y="2450"/>
                  </a:lnTo>
                  <a:lnTo>
                    <a:pt x="652" y="2455"/>
                  </a:lnTo>
                  <a:lnTo>
                    <a:pt x="654" y="2460"/>
                  </a:lnTo>
                  <a:lnTo>
                    <a:pt x="655" y="2463"/>
                  </a:lnTo>
                  <a:lnTo>
                    <a:pt x="655" y="2465"/>
                  </a:lnTo>
                  <a:lnTo>
                    <a:pt x="654" y="2465"/>
                  </a:lnTo>
                  <a:lnTo>
                    <a:pt x="651" y="2465"/>
                  </a:lnTo>
                  <a:lnTo>
                    <a:pt x="647" y="2463"/>
                  </a:lnTo>
                  <a:lnTo>
                    <a:pt x="641" y="2460"/>
                  </a:lnTo>
                  <a:lnTo>
                    <a:pt x="627" y="2451"/>
                  </a:lnTo>
                  <a:lnTo>
                    <a:pt x="609" y="2437"/>
                  </a:lnTo>
                  <a:lnTo>
                    <a:pt x="587" y="2420"/>
                  </a:lnTo>
                  <a:lnTo>
                    <a:pt x="564" y="2399"/>
                  </a:lnTo>
                  <a:lnTo>
                    <a:pt x="538" y="2377"/>
                  </a:lnTo>
                  <a:lnTo>
                    <a:pt x="511" y="2351"/>
                  </a:lnTo>
                  <a:lnTo>
                    <a:pt x="483" y="2325"/>
                  </a:lnTo>
                  <a:lnTo>
                    <a:pt x="458" y="2300"/>
                  </a:lnTo>
                  <a:lnTo>
                    <a:pt x="435" y="2277"/>
                  </a:lnTo>
                  <a:lnTo>
                    <a:pt x="416" y="2257"/>
                  </a:lnTo>
                  <a:lnTo>
                    <a:pt x="401" y="2239"/>
                  </a:lnTo>
                  <a:lnTo>
                    <a:pt x="390" y="2225"/>
                  </a:lnTo>
                  <a:lnTo>
                    <a:pt x="385" y="2219"/>
                  </a:lnTo>
                  <a:lnTo>
                    <a:pt x="383" y="2215"/>
                  </a:lnTo>
                  <a:lnTo>
                    <a:pt x="382" y="2212"/>
                  </a:lnTo>
                  <a:lnTo>
                    <a:pt x="382" y="2209"/>
                  </a:lnTo>
                  <a:close/>
                  <a:moveTo>
                    <a:pt x="553" y="2311"/>
                  </a:moveTo>
                  <a:lnTo>
                    <a:pt x="552" y="2311"/>
                  </a:lnTo>
                  <a:lnTo>
                    <a:pt x="548" y="2311"/>
                  </a:lnTo>
                  <a:lnTo>
                    <a:pt x="544" y="2309"/>
                  </a:lnTo>
                  <a:lnTo>
                    <a:pt x="540" y="2307"/>
                  </a:lnTo>
                  <a:lnTo>
                    <a:pt x="526" y="2297"/>
                  </a:lnTo>
                  <a:lnTo>
                    <a:pt x="509" y="2284"/>
                  </a:lnTo>
                  <a:lnTo>
                    <a:pt x="488" y="2268"/>
                  </a:lnTo>
                  <a:lnTo>
                    <a:pt x="465" y="2248"/>
                  </a:lnTo>
                  <a:lnTo>
                    <a:pt x="441" y="2226"/>
                  </a:lnTo>
                  <a:lnTo>
                    <a:pt x="414" y="2201"/>
                  </a:lnTo>
                  <a:lnTo>
                    <a:pt x="388" y="2176"/>
                  </a:lnTo>
                  <a:lnTo>
                    <a:pt x="364" y="2151"/>
                  </a:lnTo>
                  <a:lnTo>
                    <a:pt x="342" y="2130"/>
                  </a:lnTo>
                  <a:lnTo>
                    <a:pt x="324" y="2109"/>
                  </a:lnTo>
                  <a:lnTo>
                    <a:pt x="309" y="2092"/>
                  </a:lnTo>
                  <a:lnTo>
                    <a:pt x="298" y="2079"/>
                  </a:lnTo>
                  <a:lnTo>
                    <a:pt x="295" y="2073"/>
                  </a:lnTo>
                  <a:lnTo>
                    <a:pt x="293" y="2068"/>
                  </a:lnTo>
                  <a:lnTo>
                    <a:pt x="292" y="2065"/>
                  </a:lnTo>
                  <a:lnTo>
                    <a:pt x="292" y="2063"/>
                  </a:lnTo>
                  <a:lnTo>
                    <a:pt x="294" y="2063"/>
                  </a:lnTo>
                  <a:lnTo>
                    <a:pt x="296" y="2063"/>
                  </a:lnTo>
                  <a:lnTo>
                    <a:pt x="300" y="2065"/>
                  </a:lnTo>
                  <a:lnTo>
                    <a:pt x="306" y="2067"/>
                  </a:lnTo>
                  <a:lnTo>
                    <a:pt x="319" y="2077"/>
                  </a:lnTo>
                  <a:lnTo>
                    <a:pt x="336" y="2090"/>
                  </a:lnTo>
                  <a:lnTo>
                    <a:pt x="356" y="2106"/>
                  </a:lnTo>
                  <a:lnTo>
                    <a:pt x="379" y="2126"/>
                  </a:lnTo>
                  <a:lnTo>
                    <a:pt x="404" y="2148"/>
                  </a:lnTo>
                  <a:lnTo>
                    <a:pt x="431" y="2173"/>
                  </a:lnTo>
                  <a:lnTo>
                    <a:pt x="457" y="2199"/>
                  </a:lnTo>
                  <a:lnTo>
                    <a:pt x="480" y="2222"/>
                  </a:lnTo>
                  <a:lnTo>
                    <a:pt x="502" y="2245"/>
                  </a:lnTo>
                  <a:lnTo>
                    <a:pt x="520" y="2264"/>
                  </a:lnTo>
                  <a:lnTo>
                    <a:pt x="536" y="2282"/>
                  </a:lnTo>
                  <a:lnTo>
                    <a:pt x="546" y="2296"/>
                  </a:lnTo>
                  <a:lnTo>
                    <a:pt x="550" y="2301"/>
                  </a:lnTo>
                  <a:lnTo>
                    <a:pt x="552" y="2305"/>
                  </a:lnTo>
                  <a:lnTo>
                    <a:pt x="553" y="2309"/>
                  </a:lnTo>
                  <a:lnTo>
                    <a:pt x="553" y="2311"/>
                  </a:lnTo>
                  <a:close/>
                  <a:moveTo>
                    <a:pt x="465" y="2165"/>
                  </a:moveTo>
                  <a:lnTo>
                    <a:pt x="463" y="2166"/>
                  </a:lnTo>
                  <a:lnTo>
                    <a:pt x="461" y="2165"/>
                  </a:lnTo>
                  <a:lnTo>
                    <a:pt x="457" y="2164"/>
                  </a:lnTo>
                  <a:lnTo>
                    <a:pt x="452" y="2161"/>
                  </a:lnTo>
                  <a:lnTo>
                    <a:pt x="439" y="2152"/>
                  </a:lnTo>
                  <a:lnTo>
                    <a:pt x="422" y="2140"/>
                  </a:lnTo>
                  <a:lnTo>
                    <a:pt x="403" y="2124"/>
                  </a:lnTo>
                  <a:lnTo>
                    <a:pt x="381" y="2105"/>
                  </a:lnTo>
                  <a:lnTo>
                    <a:pt x="357" y="2084"/>
                  </a:lnTo>
                  <a:lnTo>
                    <a:pt x="331" y="2060"/>
                  </a:lnTo>
                  <a:lnTo>
                    <a:pt x="307" y="2036"/>
                  </a:lnTo>
                  <a:lnTo>
                    <a:pt x="284" y="2013"/>
                  </a:lnTo>
                  <a:lnTo>
                    <a:pt x="263" y="1991"/>
                  </a:lnTo>
                  <a:lnTo>
                    <a:pt x="246" y="1971"/>
                  </a:lnTo>
                  <a:lnTo>
                    <a:pt x="232" y="1955"/>
                  </a:lnTo>
                  <a:lnTo>
                    <a:pt x="222" y="1942"/>
                  </a:lnTo>
                  <a:lnTo>
                    <a:pt x="218" y="1936"/>
                  </a:lnTo>
                  <a:lnTo>
                    <a:pt x="216" y="1932"/>
                  </a:lnTo>
                  <a:lnTo>
                    <a:pt x="215" y="1929"/>
                  </a:lnTo>
                  <a:lnTo>
                    <a:pt x="215" y="1927"/>
                  </a:lnTo>
                  <a:lnTo>
                    <a:pt x="217" y="1926"/>
                  </a:lnTo>
                  <a:lnTo>
                    <a:pt x="219" y="1926"/>
                  </a:lnTo>
                  <a:lnTo>
                    <a:pt x="224" y="1928"/>
                  </a:lnTo>
                  <a:lnTo>
                    <a:pt x="229" y="1931"/>
                  </a:lnTo>
                  <a:lnTo>
                    <a:pt x="242" y="1940"/>
                  </a:lnTo>
                  <a:lnTo>
                    <a:pt x="258" y="1951"/>
                  </a:lnTo>
                  <a:lnTo>
                    <a:pt x="278" y="1968"/>
                  </a:lnTo>
                  <a:lnTo>
                    <a:pt x="299" y="1987"/>
                  </a:lnTo>
                  <a:lnTo>
                    <a:pt x="323" y="2009"/>
                  </a:lnTo>
                  <a:lnTo>
                    <a:pt x="349" y="2032"/>
                  </a:lnTo>
                  <a:lnTo>
                    <a:pt x="374" y="2057"/>
                  </a:lnTo>
                  <a:lnTo>
                    <a:pt x="396" y="2080"/>
                  </a:lnTo>
                  <a:lnTo>
                    <a:pt x="417" y="2101"/>
                  </a:lnTo>
                  <a:lnTo>
                    <a:pt x="434" y="2121"/>
                  </a:lnTo>
                  <a:lnTo>
                    <a:pt x="448" y="2137"/>
                  </a:lnTo>
                  <a:lnTo>
                    <a:pt x="459" y="2151"/>
                  </a:lnTo>
                  <a:lnTo>
                    <a:pt x="462" y="2155"/>
                  </a:lnTo>
                  <a:lnTo>
                    <a:pt x="464" y="2160"/>
                  </a:lnTo>
                  <a:lnTo>
                    <a:pt x="465" y="2163"/>
                  </a:lnTo>
                  <a:lnTo>
                    <a:pt x="465" y="2165"/>
                  </a:lnTo>
                  <a:close/>
                  <a:moveTo>
                    <a:pt x="281" y="1901"/>
                  </a:moveTo>
                  <a:lnTo>
                    <a:pt x="306" y="1925"/>
                  </a:lnTo>
                  <a:lnTo>
                    <a:pt x="327" y="1947"/>
                  </a:lnTo>
                  <a:lnTo>
                    <a:pt x="347" y="1968"/>
                  </a:lnTo>
                  <a:lnTo>
                    <a:pt x="363" y="1986"/>
                  </a:lnTo>
                  <a:lnTo>
                    <a:pt x="377" y="2002"/>
                  </a:lnTo>
                  <a:lnTo>
                    <a:pt x="387" y="2015"/>
                  </a:lnTo>
                  <a:lnTo>
                    <a:pt x="390" y="2021"/>
                  </a:lnTo>
                  <a:lnTo>
                    <a:pt x="392" y="2025"/>
                  </a:lnTo>
                  <a:lnTo>
                    <a:pt x="392" y="2028"/>
                  </a:lnTo>
                  <a:lnTo>
                    <a:pt x="392" y="2029"/>
                  </a:lnTo>
                  <a:lnTo>
                    <a:pt x="391" y="2030"/>
                  </a:lnTo>
                  <a:lnTo>
                    <a:pt x="388" y="2030"/>
                  </a:lnTo>
                  <a:lnTo>
                    <a:pt x="384" y="2028"/>
                  </a:lnTo>
                  <a:lnTo>
                    <a:pt x="380" y="2026"/>
                  </a:lnTo>
                  <a:lnTo>
                    <a:pt x="367" y="2017"/>
                  </a:lnTo>
                  <a:lnTo>
                    <a:pt x="351" y="2005"/>
                  </a:lnTo>
                  <a:lnTo>
                    <a:pt x="333" y="1990"/>
                  </a:lnTo>
                  <a:lnTo>
                    <a:pt x="312" y="1972"/>
                  </a:lnTo>
                  <a:lnTo>
                    <a:pt x="288" y="1951"/>
                  </a:lnTo>
                  <a:lnTo>
                    <a:pt x="265" y="1929"/>
                  </a:lnTo>
                  <a:lnTo>
                    <a:pt x="241" y="1905"/>
                  </a:lnTo>
                  <a:lnTo>
                    <a:pt x="218" y="1882"/>
                  </a:lnTo>
                  <a:lnTo>
                    <a:pt x="199" y="1862"/>
                  </a:lnTo>
                  <a:lnTo>
                    <a:pt x="183" y="1842"/>
                  </a:lnTo>
                  <a:lnTo>
                    <a:pt x="170" y="1826"/>
                  </a:lnTo>
                  <a:lnTo>
                    <a:pt x="160" y="1813"/>
                  </a:lnTo>
                  <a:lnTo>
                    <a:pt x="157" y="1809"/>
                  </a:lnTo>
                  <a:lnTo>
                    <a:pt x="154" y="1805"/>
                  </a:lnTo>
                  <a:lnTo>
                    <a:pt x="153" y="1801"/>
                  </a:lnTo>
                  <a:lnTo>
                    <a:pt x="153" y="1799"/>
                  </a:lnTo>
                  <a:lnTo>
                    <a:pt x="156" y="1798"/>
                  </a:lnTo>
                  <a:lnTo>
                    <a:pt x="158" y="1799"/>
                  </a:lnTo>
                  <a:lnTo>
                    <a:pt x="161" y="1800"/>
                  </a:lnTo>
                  <a:lnTo>
                    <a:pt x="166" y="1804"/>
                  </a:lnTo>
                  <a:lnTo>
                    <a:pt x="178" y="1811"/>
                  </a:lnTo>
                  <a:lnTo>
                    <a:pt x="194" y="1824"/>
                  </a:lnTo>
                  <a:lnTo>
                    <a:pt x="213" y="1839"/>
                  </a:lnTo>
                  <a:lnTo>
                    <a:pt x="234" y="1858"/>
                  </a:lnTo>
                  <a:lnTo>
                    <a:pt x="257" y="1878"/>
                  </a:lnTo>
                  <a:lnTo>
                    <a:pt x="281" y="1901"/>
                  </a:lnTo>
                  <a:close/>
                  <a:moveTo>
                    <a:pt x="211" y="1806"/>
                  </a:moveTo>
                  <a:lnTo>
                    <a:pt x="188" y="1783"/>
                  </a:lnTo>
                  <a:lnTo>
                    <a:pt x="166" y="1762"/>
                  </a:lnTo>
                  <a:lnTo>
                    <a:pt x="148" y="1741"/>
                  </a:lnTo>
                  <a:lnTo>
                    <a:pt x="132" y="1724"/>
                  </a:lnTo>
                  <a:lnTo>
                    <a:pt x="120" y="1708"/>
                  </a:lnTo>
                  <a:lnTo>
                    <a:pt x="110" y="1695"/>
                  </a:lnTo>
                  <a:lnTo>
                    <a:pt x="107" y="1690"/>
                  </a:lnTo>
                  <a:lnTo>
                    <a:pt x="105" y="1686"/>
                  </a:lnTo>
                  <a:lnTo>
                    <a:pt x="105" y="1683"/>
                  </a:lnTo>
                  <a:lnTo>
                    <a:pt x="105" y="1681"/>
                  </a:lnTo>
                  <a:lnTo>
                    <a:pt x="106" y="1680"/>
                  </a:lnTo>
                  <a:lnTo>
                    <a:pt x="109" y="1681"/>
                  </a:lnTo>
                  <a:lnTo>
                    <a:pt x="112" y="1682"/>
                  </a:lnTo>
                  <a:lnTo>
                    <a:pt x="117" y="1684"/>
                  </a:lnTo>
                  <a:lnTo>
                    <a:pt x="129" y="1692"/>
                  </a:lnTo>
                  <a:lnTo>
                    <a:pt x="144" y="1704"/>
                  </a:lnTo>
                  <a:lnTo>
                    <a:pt x="162" y="1718"/>
                  </a:lnTo>
                  <a:lnTo>
                    <a:pt x="183" y="1737"/>
                  </a:lnTo>
                  <a:lnTo>
                    <a:pt x="204" y="1757"/>
                  </a:lnTo>
                  <a:lnTo>
                    <a:pt x="228" y="1779"/>
                  </a:lnTo>
                  <a:lnTo>
                    <a:pt x="251" y="1801"/>
                  </a:lnTo>
                  <a:lnTo>
                    <a:pt x="271" y="1823"/>
                  </a:lnTo>
                  <a:lnTo>
                    <a:pt x="289" y="1844"/>
                  </a:lnTo>
                  <a:lnTo>
                    <a:pt x="306" y="1861"/>
                  </a:lnTo>
                  <a:lnTo>
                    <a:pt x="319" y="1876"/>
                  </a:lnTo>
                  <a:lnTo>
                    <a:pt x="327" y="1889"/>
                  </a:lnTo>
                  <a:lnTo>
                    <a:pt x="330" y="1894"/>
                  </a:lnTo>
                  <a:lnTo>
                    <a:pt x="333" y="1898"/>
                  </a:lnTo>
                  <a:lnTo>
                    <a:pt x="334" y="1901"/>
                  </a:lnTo>
                  <a:lnTo>
                    <a:pt x="334" y="1903"/>
                  </a:lnTo>
                  <a:lnTo>
                    <a:pt x="331" y="1904"/>
                  </a:lnTo>
                  <a:lnTo>
                    <a:pt x="329" y="1903"/>
                  </a:lnTo>
                  <a:lnTo>
                    <a:pt x="325" y="1902"/>
                  </a:lnTo>
                  <a:lnTo>
                    <a:pt x="321" y="1900"/>
                  </a:lnTo>
                  <a:lnTo>
                    <a:pt x="309" y="1892"/>
                  </a:lnTo>
                  <a:lnTo>
                    <a:pt x="294" y="1880"/>
                  </a:lnTo>
                  <a:lnTo>
                    <a:pt x="275" y="1865"/>
                  </a:lnTo>
                  <a:lnTo>
                    <a:pt x="256" y="1848"/>
                  </a:lnTo>
                  <a:lnTo>
                    <a:pt x="233" y="1828"/>
                  </a:lnTo>
                  <a:lnTo>
                    <a:pt x="211" y="1806"/>
                  </a:lnTo>
                  <a:close/>
                  <a:moveTo>
                    <a:pt x="519" y="2104"/>
                  </a:moveTo>
                  <a:lnTo>
                    <a:pt x="496" y="2080"/>
                  </a:lnTo>
                  <a:lnTo>
                    <a:pt x="473" y="2058"/>
                  </a:lnTo>
                  <a:lnTo>
                    <a:pt x="453" y="2037"/>
                  </a:lnTo>
                  <a:lnTo>
                    <a:pt x="436" y="2018"/>
                  </a:lnTo>
                  <a:lnTo>
                    <a:pt x="423" y="2002"/>
                  </a:lnTo>
                  <a:lnTo>
                    <a:pt x="414" y="1989"/>
                  </a:lnTo>
                  <a:lnTo>
                    <a:pt x="410" y="1984"/>
                  </a:lnTo>
                  <a:lnTo>
                    <a:pt x="408" y="1980"/>
                  </a:lnTo>
                  <a:lnTo>
                    <a:pt x="407" y="1976"/>
                  </a:lnTo>
                  <a:lnTo>
                    <a:pt x="407" y="1974"/>
                  </a:lnTo>
                  <a:lnTo>
                    <a:pt x="409" y="1973"/>
                  </a:lnTo>
                  <a:lnTo>
                    <a:pt x="411" y="1974"/>
                  </a:lnTo>
                  <a:lnTo>
                    <a:pt x="416" y="1975"/>
                  </a:lnTo>
                  <a:lnTo>
                    <a:pt x="420" y="1977"/>
                  </a:lnTo>
                  <a:lnTo>
                    <a:pt x="433" y="1986"/>
                  </a:lnTo>
                  <a:lnTo>
                    <a:pt x="449" y="1998"/>
                  </a:lnTo>
                  <a:lnTo>
                    <a:pt x="469" y="2013"/>
                  </a:lnTo>
                  <a:lnTo>
                    <a:pt x="489" y="2031"/>
                  </a:lnTo>
                  <a:lnTo>
                    <a:pt x="513" y="2052"/>
                  </a:lnTo>
                  <a:lnTo>
                    <a:pt x="538" y="2075"/>
                  </a:lnTo>
                  <a:lnTo>
                    <a:pt x="561" y="2098"/>
                  </a:lnTo>
                  <a:lnTo>
                    <a:pt x="584" y="2121"/>
                  </a:lnTo>
                  <a:lnTo>
                    <a:pt x="604" y="2141"/>
                  </a:lnTo>
                  <a:lnTo>
                    <a:pt x="621" y="2160"/>
                  </a:lnTo>
                  <a:lnTo>
                    <a:pt x="634" y="2176"/>
                  </a:lnTo>
                  <a:lnTo>
                    <a:pt x="643" y="2189"/>
                  </a:lnTo>
                  <a:lnTo>
                    <a:pt x="647" y="2194"/>
                  </a:lnTo>
                  <a:lnTo>
                    <a:pt x="649" y="2199"/>
                  </a:lnTo>
                  <a:lnTo>
                    <a:pt x="650" y="2202"/>
                  </a:lnTo>
                  <a:lnTo>
                    <a:pt x="650" y="2204"/>
                  </a:lnTo>
                  <a:lnTo>
                    <a:pt x="649" y="2205"/>
                  </a:lnTo>
                  <a:lnTo>
                    <a:pt x="646" y="2205"/>
                  </a:lnTo>
                  <a:lnTo>
                    <a:pt x="642" y="2203"/>
                  </a:lnTo>
                  <a:lnTo>
                    <a:pt x="637" y="2201"/>
                  </a:lnTo>
                  <a:lnTo>
                    <a:pt x="624" y="2192"/>
                  </a:lnTo>
                  <a:lnTo>
                    <a:pt x="608" y="2180"/>
                  </a:lnTo>
                  <a:lnTo>
                    <a:pt x="589" y="2165"/>
                  </a:lnTo>
                  <a:lnTo>
                    <a:pt x="568" y="2147"/>
                  </a:lnTo>
                  <a:lnTo>
                    <a:pt x="544" y="2126"/>
                  </a:lnTo>
                  <a:lnTo>
                    <a:pt x="519" y="2104"/>
                  </a:lnTo>
                  <a:close/>
                  <a:moveTo>
                    <a:pt x="170" y="1692"/>
                  </a:moveTo>
                  <a:lnTo>
                    <a:pt x="148" y="1670"/>
                  </a:lnTo>
                  <a:lnTo>
                    <a:pt x="127" y="1649"/>
                  </a:lnTo>
                  <a:lnTo>
                    <a:pt x="110" y="1630"/>
                  </a:lnTo>
                  <a:lnTo>
                    <a:pt x="95" y="1613"/>
                  </a:lnTo>
                  <a:lnTo>
                    <a:pt x="83" y="1598"/>
                  </a:lnTo>
                  <a:lnTo>
                    <a:pt x="75" y="1585"/>
                  </a:lnTo>
                  <a:lnTo>
                    <a:pt x="71" y="1580"/>
                  </a:lnTo>
                  <a:lnTo>
                    <a:pt x="70" y="1576"/>
                  </a:lnTo>
                  <a:lnTo>
                    <a:pt x="69" y="1573"/>
                  </a:lnTo>
                  <a:lnTo>
                    <a:pt x="69" y="1571"/>
                  </a:lnTo>
                  <a:lnTo>
                    <a:pt x="70" y="1571"/>
                  </a:lnTo>
                  <a:lnTo>
                    <a:pt x="73" y="1571"/>
                  </a:lnTo>
                  <a:lnTo>
                    <a:pt x="77" y="1572"/>
                  </a:lnTo>
                  <a:lnTo>
                    <a:pt x="81" y="1574"/>
                  </a:lnTo>
                  <a:lnTo>
                    <a:pt x="93" y="1581"/>
                  </a:lnTo>
                  <a:lnTo>
                    <a:pt x="107" y="1593"/>
                  </a:lnTo>
                  <a:lnTo>
                    <a:pt x="124" y="1607"/>
                  </a:lnTo>
                  <a:lnTo>
                    <a:pt x="144" y="1624"/>
                  </a:lnTo>
                  <a:lnTo>
                    <a:pt x="164" y="1643"/>
                  </a:lnTo>
                  <a:lnTo>
                    <a:pt x="187" y="1664"/>
                  </a:lnTo>
                  <a:lnTo>
                    <a:pt x="208" y="1686"/>
                  </a:lnTo>
                  <a:lnTo>
                    <a:pt x="229" y="1708"/>
                  </a:lnTo>
                  <a:lnTo>
                    <a:pt x="246" y="1727"/>
                  </a:lnTo>
                  <a:lnTo>
                    <a:pt x="261" y="1744"/>
                  </a:lnTo>
                  <a:lnTo>
                    <a:pt x="274" y="1759"/>
                  </a:lnTo>
                  <a:lnTo>
                    <a:pt x="283" y="1771"/>
                  </a:lnTo>
                  <a:lnTo>
                    <a:pt x="285" y="1777"/>
                  </a:lnTo>
                  <a:lnTo>
                    <a:pt x="287" y="1780"/>
                  </a:lnTo>
                  <a:lnTo>
                    <a:pt x="288" y="1783"/>
                  </a:lnTo>
                  <a:lnTo>
                    <a:pt x="288" y="1785"/>
                  </a:lnTo>
                  <a:lnTo>
                    <a:pt x="286" y="1786"/>
                  </a:lnTo>
                  <a:lnTo>
                    <a:pt x="284" y="1786"/>
                  </a:lnTo>
                  <a:lnTo>
                    <a:pt x="281" y="1784"/>
                  </a:lnTo>
                  <a:lnTo>
                    <a:pt x="276" y="1782"/>
                  </a:lnTo>
                  <a:lnTo>
                    <a:pt x="265" y="1774"/>
                  </a:lnTo>
                  <a:lnTo>
                    <a:pt x="249" y="1764"/>
                  </a:lnTo>
                  <a:lnTo>
                    <a:pt x="232" y="1750"/>
                  </a:lnTo>
                  <a:lnTo>
                    <a:pt x="213" y="1732"/>
                  </a:lnTo>
                  <a:lnTo>
                    <a:pt x="192" y="1713"/>
                  </a:lnTo>
                  <a:lnTo>
                    <a:pt x="170" y="1692"/>
                  </a:lnTo>
                  <a:close/>
                  <a:moveTo>
                    <a:pt x="465" y="1980"/>
                  </a:moveTo>
                  <a:lnTo>
                    <a:pt x="443" y="1957"/>
                  </a:lnTo>
                  <a:lnTo>
                    <a:pt x="421" y="1935"/>
                  </a:lnTo>
                  <a:lnTo>
                    <a:pt x="403" y="1915"/>
                  </a:lnTo>
                  <a:lnTo>
                    <a:pt x="387" y="1896"/>
                  </a:lnTo>
                  <a:lnTo>
                    <a:pt x="374" y="1880"/>
                  </a:lnTo>
                  <a:lnTo>
                    <a:pt x="364" y="1867"/>
                  </a:lnTo>
                  <a:lnTo>
                    <a:pt x="361" y="1863"/>
                  </a:lnTo>
                  <a:lnTo>
                    <a:pt x="360" y="1859"/>
                  </a:lnTo>
                  <a:lnTo>
                    <a:pt x="358" y="1855"/>
                  </a:lnTo>
                  <a:lnTo>
                    <a:pt x="358" y="1853"/>
                  </a:lnTo>
                  <a:lnTo>
                    <a:pt x="360" y="1852"/>
                  </a:lnTo>
                  <a:lnTo>
                    <a:pt x="363" y="1853"/>
                  </a:lnTo>
                  <a:lnTo>
                    <a:pt x="366" y="1854"/>
                  </a:lnTo>
                  <a:lnTo>
                    <a:pt x="371" y="1857"/>
                  </a:lnTo>
                  <a:lnTo>
                    <a:pt x="383" y="1864"/>
                  </a:lnTo>
                  <a:lnTo>
                    <a:pt x="398" y="1876"/>
                  </a:lnTo>
                  <a:lnTo>
                    <a:pt x="417" y="1891"/>
                  </a:lnTo>
                  <a:lnTo>
                    <a:pt x="437" y="1908"/>
                  </a:lnTo>
                  <a:lnTo>
                    <a:pt x="460" y="1929"/>
                  </a:lnTo>
                  <a:lnTo>
                    <a:pt x="484" y="1950"/>
                  </a:lnTo>
                  <a:lnTo>
                    <a:pt x="506" y="1973"/>
                  </a:lnTo>
                  <a:lnTo>
                    <a:pt x="528" y="1995"/>
                  </a:lnTo>
                  <a:lnTo>
                    <a:pt x="547" y="2015"/>
                  </a:lnTo>
                  <a:lnTo>
                    <a:pt x="564" y="2032"/>
                  </a:lnTo>
                  <a:lnTo>
                    <a:pt x="575" y="2049"/>
                  </a:lnTo>
                  <a:lnTo>
                    <a:pt x="585" y="2060"/>
                  </a:lnTo>
                  <a:lnTo>
                    <a:pt x="588" y="2066"/>
                  </a:lnTo>
                  <a:lnTo>
                    <a:pt x="591" y="2070"/>
                  </a:lnTo>
                  <a:lnTo>
                    <a:pt x="591" y="2073"/>
                  </a:lnTo>
                  <a:lnTo>
                    <a:pt x="591" y="2076"/>
                  </a:lnTo>
                  <a:lnTo>
                    <a:pt x="589" y="2076"/>
                  </a:lnTo>
                  <a:lnTo>
                    <a:pt x="586" y="2076"/>
                  </a:lnTo>
                  <a:lnTo>
                    <a:pt x="583" y="2075"/>
                  </a:lnTo>
                  <a:lnTo>
                    <a:pt x="579" y="2072"/>
                  </a:lnTo>
                  <a:lnTo>
                    <a:pt x="566" y="2065"/>
                  </a:lnTo>
                  <a:lnTo>
                    <a:pt x="551" y="2053"/>
                  </a:lnTo>
                  <a:lnTo>
                    <a:pt x="532" y="2039"/>
                  </a:lnTo>
                  <a:lnTo>
                    <a:pt x="512" y="2021"/>
                  </a:lnTo>
                  <a:lnTo>
                    <a:pt x="489" y="2001"/>
                  </a:lnTo>
                  <a:lnTo>
                    <a:pt x="465" y="1980"/>
                  </a:lnTo>
                  <a:close/>
                  <a:moveTo>
                    <a:pt x="143" y="1587"/>
                  </a:moveTo>
                  <a:lnTo>
                    <a:pt x="121" y="1565"/>
                  </a:lnTo>
                  <a:lnTo>
                    <a:pt x="102" y="1546"/>
                  </a:lnTo>
                  <a:lnTo>
                    <a:pt x="85" y="1526"/>
                  </a:lnTo>
                  <a:lnTo>
                    <a:pt x="70" y="1509"/>
                  </a:lnTo>
                  <a:lnTo>
                    <a:pt x="59" y="1495"/>
                  </a:lnTo>
                  <a:lnTo>
                    <a:pt x="51" y="1483"/>
                  </a:lnTo>
                  <a:lnTo>
                    <a:pt x="49" y="1478"/>
                  </a:lnTo>
                  <a:lnTo>
                    <a:pt x="46" y="1474"/>
                  </a:lnTo>
                  <a:lnTo>
                    <a:pt x="45" y="1471"/>
                  </a:lnTo>
                  <a:lnTo>
                    <a:pt x="46" y="1469"/>
                  </a:lnTo>
                  <a:lnTo>
                    <a:pt x="48" y="1468"/>
                  </a:lnTo>
                  <a:lnTo>
                    <a:pt x="50" y="1469"/>
                  </a:lnTo>
                  <a:lnTo>
                    <a:pt x="53" y="1470"/>
                  </a:lnTo>
                  <a:lnTo>
                    <a:pt x="57" y="1472"/>
                  </a:lnTo>
                  <a:lnTo>
                    <a:pt x="69" y="1480"/>
                  </a:lnTo>
                  <a:lnTo>
                    <a:pt x="83" y="1490"/>
                  </a:lnTo>
                  <a:lnTo>
                    <a:pt x="99" y="1504"/>
                  </a:lnTo>
                  <a:lnTo>
                    <a:pt x="118" y="1520"/>
                  </a:lnTo>
                  <a:lnTo>
                    <a:pt x="138" y="1538"/>
                  </a:lnTo>
                  <a:lnTo>
                    <a:pt x="160" y="1559"/>
                  </a:lnTo>
                  <a:lnTo>
                    <a:pt x="180" y="1580"/>
                  </a:lnTo>
                  <a:lnTo>
                    <a:pt x="200" y="1600"/>
                  </a:lnTo>
                  <a:lnTo>
                    <a:pt x="216" y="1619"/>
                  </a:lnTo>
                  <a:lnTo>
                    <a:pt x="231" y="1635"/>
                  </a:lnTo>
                  <a:lnTo>
                    <a:pt x="242" y="1650"/>
                  </a:lnTo>
                  <a:lnTo>
                    <a:pt x="251" y="1662"/>
                  </a:lnTo>
                  <a:lnTo>
                    <a:pt x="253" y="1667"/>
                  </a:lnTo>
                  <a:lnTo>
                    <a:pt x="255" y="1671"/>
                  </a:lnTo>
                  <a:lnTo>
                    <a:pt x="256" y="1673"/>
                  </a:lnTo>
                  <a:lnTo>
                    <a:pt x="255" y="1675"/>
                  </a:lnTo>
                  <a:lnTo>
                    <a:pt x="254" y="1676"/>
                  </a:lnTo>
                  <a:lnTo>
                    <a:pt x="252" y="1676"/>
                  </a:lnTo>
                  <a:lnTo>
                    <a:pt x="248" y="1675"/>
                  </a:lnTo>
                  <a:lnTo>
                    <a:pt x="244" y="1673"/>
                  </a:lnTo>
                  <a:lnTo>
                    <a:pt x="232" y="1665"/>
                  </a:lnTo>
                  <a:lnTo>
                    <a:pt x="218" y="1655"/>
                  </a:lnTo>
                  <a:lnTo>
                    <a:pt x="202" y="1642"/>
                  </a:lnTo>
                  <a:lnTo>
                    <a:pt x="184" y="1626"/>
                  </a:lnTo>
                  <a:lnTo>
                    <a:pt x="163" y="1607"/>
                  </a:lnTo>
                  <a:lnTo>
                    <a:pt x="143" y="1587"/>
                  </a:lnTo>
                  <a:close/>
                  <a:moveTo>
                    <a:pt x="425" y="1863"/>
                  </a:moveTo>
                  <a:lnTo>
                    <a:pt x="403" y="1841"/>
                  </a:lnTo>
                  <a:lnTo>
                    <a:pt x="383" y="1820"/>
                  </a:lnTo>
                  <a:lnTo>
                    <a:pt x="365" y="1800"/>
                  </a:lnTo>
                  <a:lnTo>
                    <a:pt x="350" y="1783"/>
                  </a:lnTo>
                  <a:lnTo>
                    <a:pt x="337" y="1768"/>
                  </a:lnTo>
                  <a:lnTo>
                    <a:pt x="328" y="1756"/>
                  </a:lnTo>
                  <a:lnTo>
                    <a:pt x="326" y="1751"/>
                  </a:lnTo>
                  <a:lnTo>
                    <a:pt x="324" y="1746"/>
                  </a:lnTo>
                  <a:lnTo>
                    <a:pt x="323" y="1743"/>
                  </a:lnTo>
                  <a:lnTo>
                    <a:pt x="324" y="1742"/>
                  </a:lnTo>
                  <a:lnTo>
                    <a:pt x="325" y="1741"/>
                  </a:lnTo>
                  <a:lnTo>
                    <a:pt x="327" y="1741"/>
                  </a:lnTo>
                  <a:lnTo>
                    <a:pt x="331" y="1742"/>
                  </a:lnTo>
                  <a:lnTo>
                    <a:pt x="336" y="1744"/>
                  </a:lnTo>
                  <a:lnTo>
                    <a:pt x="348" y="1752"/>
                  </a:lnTo>
                  <a:lnTo>
                    <a:pt x="362" y="1763"/>
                  </a:lnTo>
                  <a:lnTo>
                    <a:pt x="380" y="1777"/>
                  </a:lnTo>
                  <a:lnTo>
                    <a:pt x="399" y="1794"/>
                  </a:lnTo>
                  <a:lnTo>
                    <a:pt x="421" y="1813"/>
                  </a:lnTo>
                  <a:lnTo>
                    <a:pt x="443" y="1834"/>
                  </a:lnTo>
                  <a:lnTo>
                    <a:pt x="465" y="1855"/>
                  </a:lnTo>
                  <a:lnTo>
                    <a:pt x="486" y="1877"/>
                  </a:lnTo>
                  <a:lnTo>
                    <a:pt x="504" y="1896"/>
                  </a:lnTo>
                  <a:lnTo>
                    <a:pt x="519" y="1914"/>
                  </a:lnTo>
                  <a:lnTo>
                    <a:pt x="531" y="1929"/>
                  </a:lnTo>
                  <a:lnTo>
                    <a:pt x="541" y="1942"/>
                  </a:lnTo>
                  <a:lnTo>
                    <a:pt x="543" y="1946"/>
                  </a:lnTo>
                  <a:lnTo>
                    <a:pt x="545" y="1950"/>
                  </a:lnTo>
                  <a:lnTo>
                    <a:pt x="546" y="1954"/>
                  </a:lnTo>
                  <a:lnTo>
                    <a:pt x="546" y="1955"/>
                  </a:lnTo>
                  <a:lnTo>
                    <a:pt x="544" y="1956"/>
                  </a:lnTo>
                  <a:lnTo>
                    <a:pt x="542" y="1956"/>
                  </a:lnTo>
                  <a:lnTo>
                    <a:pt x="538" y="1955"/>
                  </a:lnTo>
                  <a:lnTo>
                    <a:pt x="533" y="1953"/>
                  </a:lnTo>
                  <a:lnTo>
                    <a:pt x="521" y="1945"/>
                  </a:lnTo>
                  <a:lnTo>
                    <a:pt x="506" y="1934"/>
                  </a:lnTo>
                  <a:lnTo>
                    <a:pt x="489" y="1920"/>
                  </a:lnTo>
                  <a:lnTo>
                    <a:pt x="470" y="1903"/>
                  </a:lnTo>
                  <a:lnTo>
                    <a:pt x="448" y="1885"/>
                  </a:lnTo>
                  <a:lnTo>
                    <a:pt x="425" y="1863"/>
                  </a:lnTo>
                  <a:close/>
                  <a:moveTo>
                    <a:pt x="127" y="1489"/>
                  </a:moveTo>
                  <a:lnTo>
                    <a:pt x="107" y="1468"/>
                  </a:lnTo>
                  <a:lnTo>
                    <a:pt x="89" y="1449"/>
                  </a:lnTo>
                  <a:lnTo>
                    <a:pt x="72" y="1430"/>
                  </a:lnTo>
                  <a:lnTo>
                    <a:pt x="58" y="1414"/>
                  </a:lnTo>
                  <a:lnTo>
                    <a:pt x="48" y="1400"/>
                  </a:lnTo>
                  <a:lnTo>
                    <a:pt x="40" y="1389"/>
                  </a:lnTo>
                  <a:lnTo>
                    <a:pt x="38" y="1384"/>
                  </a:lnTo>
                  <a:lnTo>
                    <a:pt x="36" y="1381"/>
                  </a:lnTo>
                  <a:lnTo>
                    <a:pt x="35" y="1377"/>
                  </a:lnTo>
                  <a:lnTo>
                    <a:pt x="36" y="1375"/>
                  </a:lnTo>
                  <a:lnTo>
                    <a:pt x="37" y="1375"/>
                  </a:lnTo>
                  <a:lnTo>
                    <a:pt x="39" y="1375"/>
                  </a:lnTo>
                  <a:lnTo>
                    <a:pt x="42" y="1376"/>
                  </a:lnTo>
                  <a:lnTo>
                    <a:pt x="46" y="1378"/>
                  </a:lnTo>
                  <a:lnTo>
                    <a:pt x="57" y="1385"/>
                  </a:lnTo>
                  <a:lnTo>
                    <a:pt x="71" y="1395"/>
                  </a:lnTo>
                  <a:lnTo>
                    <a:pt x="86" y="1408"/>
                  </a:lnTo>
                  <a:lnTo>
                    <a:pt x="105" y="1424"/>
                  </a:lnTo>
                  <a:lnTo>
                    <a:pt x="124" y="1442"/>
                  </a:lnTo>
                  <a:lnTo>
                    <a:pt x="144" y="1462"/>
                  </a:lnTo>
                  <a:lnTo>
                    <a:pt x="164" y="1482"/>
                  </a:lnTo>
                  <a:lnTo>
                    <a:pt x="183" y="1501"/>
                  </a:lnTo>
                  <a:lnTo>
                    <a:pt x="199" y="1519"/>
                  </a:lnTo>
                  <a:lnTo>
                    <a:pt x="213" y="1536"/>
                  </a:lnTo>
                  <a:lnTo>
                    <a:pt x="224" y="1550"/>
                  </a:lnTo>
                  <a:lnTo>
                    <a:pt x="231" y="1561"/>
                  </a:lnTo>
                  <a:lnTo>
                    <a:pt x="234" y="1565"/>
                  </a:lnTo>
                  <a:lnTo>
                    <a:pt x="235" y="1569"/>
                  </a:lnTo>
                  <a:lnTo>
                    <a:pt x="236" y="1573"/>
                  </a:lnTo>
                  <a:lnTo>
                    <a:pt x="236" y="1574"/>
                  </a:lnTo>
                  <a:lnTo>
                    <a:pt x="234" y="1575"/>
                  </a:lnTo>
                  <a:lnTo>
                    <a:pt x="232" y="1575"/>
                  </a:lnTo>
                  <a:lnTo>
                    <a:pt x="229" y="1574"/>
                  </a:lnTo>
                  <a:lnTo>
                    <a:pt x="225" y="1572"/>
                  </a:lnTo>
                  <a:lnTo>
                    <a:pt x="214" y="1565"/>
                  </a:lnTo>
                  <a:lnTo>
                    <a:pt x="201" y="1554"/>
                  </a:lnTo>
                  <a:lnTo>
                    <a:pt x="185" y="1541"/>
                  </a:lnTo>
                  <a:lnTo>
                    <a:pt x="167" y="1526"/>
                  </a:lnTo>
                  <a:lnTo>
                    <a:pt x="148" y="1508"/>
                  </a:lnTo>
                  <a:lnTo>
                    <a:pt x="127" y="1489"/>
                  </a:lnTo>
                  <a:close/>
                  <a:moveTo>
                    <a:pt x="398" y="1755"/>
                  </a:moveTo>
                  <a:lnTo>
                    <a:pt x="377" y="1735"/>
                  </a:lnTo>
                  <a:lnTo>
                    <a:pt x="357" y="1714"/>
                  </a:lnTo>
                  <a:lnTo>
                    <a:pt x="340" y="1695"/>
                  </a:lnTo>
                  <a:lnTo>
                    <a:pt x="326" y="1678"/>
                  </a:lnTo>
                  <a:lnTo>
                    <a:pt x="314" y="1663"/>
                  </a:lnTo>
                  <a:lnTo>
                    <a:pt x="306" y="1651"/>
                  </a:lnTo>
                  <a:lnTo>
                    <a:pt x="302" y="1646"/>
                  </a:lnTo>
                  <a:lnTo>
                    <a:pt x="301" y="1643"/>
                  </a:lnTo>
                  <a:lnTo>
                    <a:pt x="300" y="1640"/>
                  </a:lnTo>
                  <a:lnTo>
                    <a:pt x="300" y="1637"/>
                  </a:lnTo>
                  <a:lnTo>
                    <a:pt x="302" y="1636"/>
                  </a:lnTo>
                  <a:lnTo>
                    <a:pt x="304" y="1636"/>
                  </a:lnTo>
                  <a:lnTo>
                    <a:pt x="308" y="1637"/>
                  </a:lnTo>
                  <a:lnTo>
                    <a:pt x="312" y="1640"/>
                  </a:lnTo>
                  <a:lnTo>
                    <a:pt x="324" y="1647"/>
                  </a:lnTo>
                  <a:lnTo>
                    <a:pt x="338" y="1658"/>
                  </a:lnTo>
                  <a:lnTo>
                    <a:pt x="355" y="1671"/>
                  </a:lnTo>
                  <a:lnTo>
                    <a:pt x="374" y="1687"/>
                  </a:lnTo>
                  <a:lnTo>
                    <a:pt x="395" y="1705"/>
                  </a:lnTo>
                  <a:lnTo>
                    <a:pt x="417" y="1726"/>
                  </a:lnTo>
                  <a:lnTo>
                    <a:pt x="437" y="1748"/>
                  </a:lnTo>
                  <a:lnTo>
                    <a:pt x="457" y="1768"/>
                  </a:lnTo>
                  <a:lnTo>
                    <a:pt x="474" y="1786"/>
                  </a:lnTo>
                  <a:lnTo>
                    <a:pt x="489" y="1804"/>
                  </a:lnTo>
                  <a:lnTo>
                    <a:pt x="501" y="1818"/>
                  </a:lnTo>
                  <a:lnTo>
                    <a:pt x="509" y="1830"/>
                  </a:lnTo>
                  <a:lnTo>
                    <a:pt x="512" y="1834"/>
                  </a:lnTo>
                  <a:lnTo>
                    <a:pt x="513" y="1838"/>
                  </a:lnTo>
                  <a:lnTo>
                    <a:pt x="514" y="1841"/>
                  </a:lnTo>
                  <a:lnTo>
                    <a:pt x="514" y="1844"/>
                  </a:lnTo>
                  <a:lnTo>
                    <a:pt x="512" y="1844"/>
                  </a:lnTo>
                  <a:lnTo>
                    <a:pt x="510" y="1844"/>
                  </a:lnTo>
                  <a:lnTo>
                    <a:pt x="506" y="1842"/>
                  </a:lnTo>
                  <a:lnTo>
                    <a:pt x="502" y="1840"/>
                  </a:lnTo>
                  <a:lnTo>
                    <a:pt x="490" y="1834"/>
                  </a:lnTo>
                  <a:lnTo>
                    <a:pt x="476" y="1823"/>
                  </a:lnTo>
                  <a:lnTo>
                    <a:pt x="459" y="1810"/>
                  </a:lnTo>
                  <a:lnTo>
                    <a:pt x="441" y="1794"/>
                  </a:lnTo>
                  <a:lnTo>
                    <a:pt x="420" y="1776"/>
                  </a:lnTo>
                  <a:lnTo>
                    <a:pt x="398" y="1755"/>
                  </a:lnTo>
                  <a:close/>
                  <a:moveTo>
                    <a:pt x="229" y="1480"/>
                  </a:moveTo>
                  <a:lnTo>
                    <a:pt x="228" y="1481"/>
                  </a:lnTo>
                  <a:lnTo>
                    <a:pt x="226" y="1481"/>
                  </a:lnTo>
                  <a:lnTo>
                    <a:pt x="222" y="1480"/>
                  </a:lnTo>
                  <a:lnTo>
                    <a:pt x="218" y="1478"/>
                  </a:lnTo>
                  <a:lnTo>
                    <a:pt x="207" y="1471"/>
                  </a:lnTo>
                  <a:lnTo>
                    <a:pt x="194" y="1462"/>
                  </a:lnTo>
                  <a:lnTo>
                    <a:pt x="179" y="1450"/>
                  </a:lnTo>
                  <a:lnTo>
                    <a:pt x="162" y="1435"/>
                  </a:lnTo>
                  <a:lnTo>
                    <a:pt x="144" y="1417"/>
                  </a:lnTo>
                  <a:lnTo>
                    <a:pt x="124" y="1398"/>
                  </a:lnTo>
                  <a:lnTo>
                    <a:pt x="105" y="1378"/>
                  </a:lnTo>
                  <a:lnTo>
                    <a:pt x="88" y="1360"/>
                  </a:lnTo>
                  <a:lnTo>
                    <a:pt x="72" y="1343"/>
                  </a:lnTo>
                  <a:lnTo>
                    <a:pt x="58" y="1327"/>
                  </a:lnTo>
                  <a:lnTo>
                    <a:pt x="49" y="1313"/>
                  </a:lnTo>
                  <a:lnTo>
                    <a:pt x="41" y="1302"/>
                  </a:lnTo>
                  <a:lnTo>
                    <a:pt x="39" y="1297"/>
                  </a:lnTo>
                  <a:lnTo>
                    <a:pt x="37" y="1293"/>
                  </a:lnTo>
                  <a:lnTo>
                    <a:pt x="37" y="1291"/>
                  </a:lnTo>
                  <a:lnTo>
                    <a:pt x="37" y="1289"/>
                  </a:lnTo>
                  <a:lnTo>
                    <a:pt x="38" y="1288"/>
                  </a:lnTo>
                  <a:lnTo>
                    <a:pt x="40" y="1288"/>
                  </a:lnTo>
                  <a:lnTo>
                    <a:pt x="43" y="1289"/>
                  </a:lnTo>
                  <a:lnTo>
                    <a:pt x="48" y="1291"/>
                  </a:lnTo>
                  <a:lnTo>
                    <a:pt x="58" y="1297"/>
                  </a:lnTo>
                  <a:lnTo>
                    <a:pt x="71" y="1307"/>
                  </a:lnTo>
                  <a:lnTo>
                    <a:pt x="86" y="1320"/>
                  </a:lnTo>
                  <a:lnTo>
                    <a:pt x="104" y="1334"/>
                  </a:lnTo>
                  <a:lnTo>
                    <a:pt x="122" y="1351"/>
                  </a:lnTo>
                  <a:lnTo>
                    <a:pt x="140" y="1371"/>
                  </a:lnTo>
                  <a:lnTo>
                    <a:pt x="160" y="1390"/>
                  </a:lnTo>
                  <a:lnTo>
                    <a:pt x="178" y="1409"/>
                  </a:lnTo>
                  <a:lnTo>
                    <a:pt x="193" y="1427"/>
                  </a:lnTo>
                  <a:lnTo>
                    <a:pt x="207" y="1442"/>
                  </a:lnTo>
                  <a:lnTo>
                    <a:pt x="217" y="1456"/>
                  </a:lnTo>
                  <a:lnTo>
                    <a:pt x="225" y="1467"/>
                  </a:lnTo>
                  <a:lnTo>
                    <a:pt x="227" y="1471"/>
                  </a:lnTo>
                  <a:lnTo>
                    <a:pt x="229" y="1476"/>
                  </a:lnTo>
                  <a:lnTo>
                    <a:pt x="229" y="1478"/>
                  </a:lnTo>
                  <a:lnTo>
                    <a:pt x="229" y="1480"/>
                  </a:lnTo>
                  <a:close/>
                  <a:moveTo>
                    <a:pt x="384" y="1655"/>
                  </a:moveTo>
                  <a:lnTo>
                    <a:pt x="364" y="1634"/>
                  </a:lnTo>
                  <a:lnTo>
                    <a:pt x="346" y="1615"/>
                  </a:lnTo>
                  <a:lnTo>
                    <a:pt x="328" y="1596"/>
                  </a:lnTo>
                  <a:lnTo>
                    <a:pt x="314" y="1580"/>
                  </a:lnTo>
                  <a:lnTo>
                    <a:pt x="303" y="1566"/>
                  </a:lnTo>
                  <a:lnTo>
                    <a:pt x="296" y="1554"/>
                  </a:lnTo>
                  <a:lnTo>
                    <a:pt x="293" y="1550"/>
                  </a:lnTo>
                  <a:lnTo>
                    <a:pt x="292" y="1546"/>
                  </a:lnTo>
                  <a:lnTo>
                    <a:pt x="290" y="1544"/>
                  </a:lnTo>
                  <a:lnTo>
                    <a:pt x="292" y="1541"/>
                  </a:lnTo>
                  <a:lnTo>
                    <a:pt x="293" y="1540"/>
                  </a:lnTo>
                  <a:lnTo>
                    <a:pt x="295" y="1540"/>
                  </a:lnTo>
                  <a:lnTo>
                    <a:pt x="298" y="1541"/>
                  </a:lnTo>
                  <a:lnTo>
                    <a:pt x="302" y="1544"/>
                  </a:lnTo>
                  <a:lnTo>
                    <a:pt x="313" y="1550"/>
                  </a:lnTo>
                  <a:lnTo>
                    <a:pt x="327" y="1560"/>
                  </a:lnTo>
                  <a:lnTo>
                    <a:pt x="343" y="1573"/>
                  </a:lnTo>
                  <a:lnTo>
                    <a:pt x="362" y="1589"/>
                  </a:lnTo>
                  <a:lnTo>
                    <a:pt x="381" y="1606"/>
                  </a:lnTo>
                  <a:lnTo>
                    <a:pt x="402" y="1627"/>
                  </a:lnTo>
                  <a:lnTo>
                    <a:pt x="422" y="1646"/>
                  </a:lnTo>
                  <a:lnTo>
                    <a:pt x="441" y="1665"/>
                  </a:lnTo>
                  <a:lnTo>
                    <a:pt x="458" y="1684"/>
                  </a:lnTo>
                  <a:lnTo>
                    <a:pt x="472" y="1700"/>
                  </a:lnTo>
                  <a:lnTo>
                    <a:pt x="483" y="1714"/>
                  </a:lnTo>
                  <a:lnTo>
                    <a:pt x="490" y="1726"/>
                  </a:lnTo>
                  <a:lnTo>
                    <a:pt x="493" y="1731"/>
                  </a:lnTo>
                  <a:lnTo>
                    <a:pt x="494" y="1735"/>
                  </a:lnTo>
                  <a:lnTo>
                    <a:pt x="496" y="1738"/>
                  </a:lnTo>
                  <a:lnTo>
                    <a:pt x="496" y="1740"/>
                  </a:lnTo>
                  <a:lnTo>
                    <a:pt x="493" y="1741"/>
                  </a:lnTo>
                  <a:lnTo>
                    <a:pt x="491" y="1741"/>
                  </a:lnTo>
                  <a:lnTo>
                    <a:pt x="488" y="1740"/>
                  </a:lnTo>
                  <a:lnTo>
                    <a:pt x="484" y="1738"/>
                  </a:lnTo>
                  <a:lnTo>
                    <a:pt x="473" y="1730"/>
                  </a:lnTo>
                  <a:lnTo>
                    <a:pt x="459" y="1721"/>
                  </a:lnTo>
                  <a:lnTo>
                    <a:pt x="443" y="1708"/>
                  </a:lnTo>
                  <a:lnTo>
                    <a:pt x="424" y="1692"/>
                  </a:lnTo>
                  <a:lnTo>
                    <a:pt x="405" y="1674"/>
                  </a:lnTo>
                  <a:lnTo>
                    <a:pt x="384" y="1655"/>
                  </a:lnTo>
                  <a:close/>
                  <a:moveTo>
                    <a:pt x="234" y="1394"/>
                  </a:moveTo>
                  <a:lnTo>
                    <a:pt x="233" y="1395"/>
                  </a:lnTo>
                  <a:lnTo>
                    <a:pt x="231" y="1395"/>
                  </a:lnTo>
                  <a:lnTo>
                    <a:pt x="228" y="1394"/>
                  </a:lnTo>
                  <a:lnTo>
                    <a:pt x="224" y="1391"/>
                  </a:lnTo>
                  <a:lnTo>
                    <a:pt x="214" y="1386"/>
                  </a:lnTo>
                  <a:lnTo>
                    <a:pt x="201" y="1376"/>
                  </a:lnTo>
                  <a:lnTo>
                    <a:pt x="187" y="1364"/>
                  </a:lnTo>
                  <a:lnTo>
                    <a:pt x="170" y="1350"/>
                  </a:lnTo>
                  <a:lnTo>
                    <a:pt x="152" y="1333"/>
                  </a:lnTo>
                  <a:lnTo>
                    <a:pt x="133" y="1315"/>
                  </a:lnTo>
                  <a:lnTo>
                    <a:pt x="115" y="1296"/>
                  </a:lnTo>
                  <a:lnTo>
                    <a:pt x="98" y="1278"/>
                  </a:lnTo>
                  <a:lnTo>
                    <a:pt x="83" y="1262"/>
                  </a:lnTo>
                  <a:lnTo>
                    <a:pt x="70" y="1246"/>
                  </a:lnTo>
                  <a:lnTo>
                    <a:pt x="61" y="1233"/>
                  </a:lnTo>
                  <a:lnTo>
                    <a:pt x="54" y="1222"/>
                  </a:lnTo>
                  <a:lnTo>
                    <a:pt x="52" y="1218"/>
                  </a:lnTo>
                  <a:lnTo>
                    <a:pt x="50" y="1214"/>
                  </a:lnTo>
                  <a:lnTo>
                    <a:pt x="50" y="1211"/>
                  </a:lnTo>
                  <a:lnTo>
                    <a:pt x="50" y="1209"/>
                  </a:lnTo>
                  <a:lnTo>
                    <a:pt x="51" y="1209"/>
                  </a:lnTo>
                  <a:lnTo>
                    <a:pt x="53" y="1209"/>
                  </a:lnTo>
                  <a:lnTo>
                    <a:pt x="56" y="1209"/>
                  </a:lnTo>
                  <a:lnTo>
                    <a:pt x="61" y="1211"/>
                  </a:lnTo>
                  <a:lnTo>
                    <a:pt x="70" y="1218"/>
                  </a:lnTo>
                  <a:lnTo>
                    <a:pt x="83" y="1226"/>
                  </a:lnTo>
                  <a:lnTo>
                    <a:pt x="97" y="1238"/>
                  </a:lnTo>
                  <a:lnTo>
                    <a:pt x="115" y="1253"/>
                  </a:lnTo>
                  <a:lnTo>
                    <a:pt x="132" y="1269"/>
                  </a:lnTo>
                  <a:lnTo>
                    <a:pt x="150" y="1288"/>
                  </a:lnTo>
                  <a:lnTo>
                    <a:pt x="168" y="1306"/>
                  </a:lnTo>
                  <a:lnTo>
                    <a:pt x="186" y="1324"/>
                  </a:lnTo>
                  <a:lnTo>
                    <a:pt x="201" y="1342"/>
                  </a:lnTo>
                  <a:lnTo>
                    <a:pt x="213" y="1357"/>
                  </a:lnTo>
                  <a:lnTo>
                    <a:pt x="224" y="1370"/>
                  </a:lnTo>
                  <a:lnTo>
                    <a:pt x="230" y="1381"/>
                  </a:lnTo>
                  <a:lnTo>
                    <a:pt x="232" y="1385"/>
                  </a:lnTo>
                  <a:lnTo>
                    <a:pt x="234" y="1389"/>
                  </a:lnTo>
                  <a:lnTo>
                    <a:pt x="234" y="1391"/>
                  </a:lnTo>
                  <a:lnTo>
                    <a:pt x="234" y="1394"/>
                  </a:lnTo>
                  <a:close/>
                  <a:moveTo>
                    <a:pt x="294" y="1452"/>
                  </a:moveTo>
                  <a:lnTo>
                    <a:pt x="295" y="1451"/>
                  </a:lnTo>
                  <a:lnTo>
                    <a:pt x="297" y="1451"/>
                  </a:lnTo>
                  <a:lnTo>
                    <a:pt x="300" y="1452"/>
                  </a:lnTo>
                  <a:lnTo>
                    <a:pt x="304" y="1454"/>
                  </a:lnTo>
                  <a:lnTo>
                    <a:pt x="315" y="1460"/>
                  </a:lnTo>
                  <a:lnTo>
                    <a:pt x="328" y="1470"/>
                  </a:lnTo>
                  <a:lnTo>
                    <a:pt x="344" y="1482"/>
                  </a:lnTo>
                  <a:lnTo>
                    <a:pt x="362" y="1497"/>
                  </a:lnTo>
                  <a:lnTo>
                    <a:pt x="380" y="1514"/>
                  </a:lnTo>
                  <a:lnTo>
                    <a:pt x="399" y="1533"/>
                  </a:lnTo>
                  <a:lnTo>
                    <a:pt x="419" y="1552"/>
                  </a:lnTo>
                  <a:lnTo>
                    <a:pt x="437" y="1572"/>
                  </a:lnTo>
                  <a:lnTo>
                    <a:pt x="453" y="1589"/>
                  </a:lnTo>
                  <a:lnTo>
                    <a:pt x="466" y="1605"/>
                  </a:lnTo>
                  <a:lnTo>
                    <a:pt x="477" y="1618"/>
                  </a:lnTo>
                  <a:lnTo>
                    <a:pt x="485" y="1630"/>
                  </a:lnTo>
                  <a:lnTo>
                    <a:pt x="487" y="1634"/>
                  </a:lnTo>
                  <a:lnTo>
                    <a:pt x="489" y="1637"/>
                  </a:lnTo>
                  <a:lnTo>
                    <a:pt x="489" y="1641"/>
                  </a:lnTo>
                  <a:lnTo>
                    <a:pt x="489" y="1643"/>
                  </a:lnTo>
                  <a:lnTo>
                    <a:pt x="488" y="1644"/>
                  </a:lnTo>
                  <a:lnTo>
                    <a:pt x="485" y="1644"/>
                  </a:lnTo>
                  <a:lnTo>
                    <a:pt x="482" y="1643"/>
                  </a:lnTo>
                  <a:lnTo>
                    <a:pt x="478" y="1641"/>
                  </a:lnTo>
                  <a:lnTo>
                    <a:pt x="467" y="1634"/>
                  </a:lnTo>
                  <a:lnTo>
                    <a:pt x="455" y="1626"/>
                  </a:lnTo>
                  <a:lnTo>
                    <a:pt x="438" y="1613"/>
                  </a:lnTo>
                  <a:lnTo>
                    <a:pt x="421" y="1598"/>
                  </a:lnTo>
                  <a:lnTo>
                    <a:pt x="402" y="1580"/>
                  </a:lnTo>
                  <a:lnTo>
                    <a:pt x="382" y="1562"/>
                  </a:lnTo>
                  <a:lnTo>
                    <a:pt x="363" y="1542"/>
                  </a:lnTo>
                  <a:lnTo>
                    <a:pt x="344" y="1524"/>
                  </a:lnTo>
                  <a:lnTo>
                    <a:pt x="329" y="1506"/>
                  </a:lnTo>
                  <a:lnTo>
                    <a:pt x="315" y="1491"/>
                  </a:lnTo>
                  <a:lnTo>
                    <a:pt x="306" y="1477"/>
                  </a:lnTo>
                  <a:lnTo>
                    <a:pt x="298" y="1465"/>
                  </a:lnTo>
                  <a:lnTo>
                    <a:pt x="295" y="1460"/>
                  </a:lnTo>
                  <a:lnTo>
                    <a:pt x="294" y="1457"/>
                  </a:lnTo>
                  <a:lnTo>
                    <a:pt x="293" y="1454"/>
                  </a:lnTo>
                  <a:lnTo>
                    <a:pt x="294" y="1452"/>
                  </a:lnTo>
                  <a:close/>
                  <a:moveTo>
                    <a:pt x="251" y="1314"/>
                  </a:moveTo>
                  <a:lnTo>
                    <a:pt x="249" y="1315"/>
                  </a:lnTo>
                  <a:lnTo>
                    <a:pt x="247" y="1315"/>
                  </a:lnTo>
                  <a:lnTo>
                    <a:pt x="244" y="1314"/>
                  </a:lnTo>
                  <a:lnTo>
                    <a:pt x="241" y="1312"/>
                  </a:lnTo>
                  <a:lnTo>
                    <a:pt x="231" y="1306"/>
                  </a:lnTo>
                  <a:lnTo>
                    <a:pt x="219" y="1297"/>
                  </a:lnTo>
                  <a:lnTo>
                    <a:pt x="205" y="1286"/>
                  </a:lnTo>
                  <a:lnTo>
                    <a:pt x="189" y="1272"/>
                  </a:lnTo>
                  <a:lnTo>
                    <a:pt x="172" y="1256"/>
                  </a:lnTo>
                  <a:lnTo>
                    <a:pt x="154" y="1238"/>
                  </a:lnTo>
                  <a:lnTo>
                    <a:pt x="136" y="1221"/>
                  </a:lnTo>
                  <a:lnTo>
                    <a:pt x="120" y="1204"/>
                  </a:lnTo>
                  <a:lnTo>
                    <a:pt x="106" y="1187"/>
                  </a:lnTo>
                  <a:lnTo>
                    <a:pt x="94" y="1172"/>
                  </a:lnTo>
                  <a:lnTo>
                    <a:pt x="85" y="1159"/>
                  </a:lnTo>
                  <a:lnTo>
                    <a:pt x="78" y="1149"/>
                  </a:lnTo>
                  <a:lnTo>
                    <a:pt x="76" y="1145"/>
                  </a:lnTo>
                  <a:lnTo>
                    <a:pt x="75" y="1141"/>
                  </a:lnTo>
                  <a:lnTo>
                    <a:pt x="75" y="1139"/>
                  </a:lnTo>
                  <a:lnTo>
                    <a:pt x="75" y="1137"/>
                  </a:lnTo>
                  <a:lnTo>
                    <a:pt x="76" y="1136"/>
                  </a:lnTo>
                  <a:lnTo>
                    <a:pt x="78" y="1136"/>
                  </a:lnTo>
                  <a:lnTo>
                    <a:pt x="81" y="1137"/>
                  </a:lnTo>
                  <a:lnTo>
                    <a:pt x="85" y="1139"/>
                  </a:lnTo>
                  <a:lnTo>
                    <a:pt x="94" y="1144"/>
                  </a:lnTo>
                  <a:lnTo>
                    <a:pt x="107" y="1153"/>
                  </a:lnTo>
                  <a:lnTo>
                    <a:pt x="121" y="1165"/>
                  </a:lnTo>
                  <a:lnTo>
                    <a:pt x="136" y="1178"/>
                  </a:lnTo>
                  <a:lnTo>
                    <a:pt x="153" y="1194"/>
                  </a:lnTo>
                  <a:lnTo>
                    <a:pt x="172" y="1211"/>
                  </a:lnTo>
                  <a:lnTo>
                    <a:pt x="189" y="1229"/>
                  </a:lnTo>
                  <a:lnTo>
                    <a:pt x="205" y="1247"/>
                  </a:lnTo>
                  <a:lnTo>
                    <a:pt x="219" y="1263"/>
                  </a:lnTo>
                  <a:lnTo>
                    <a:pt x="231" y="1278"/>
                  </a:lnTo>
                  <a:lnTo>
                    <a:pt x="241" y="1291"/>
                  </a:lnTo>
                  <a:lnTo>
                    <a:pt x="247" y="1301"/>
                  </a:lnTo>
                  <a:lnTo>
                    <a:pt x="249" y="1305"/>
                  </a:lnTo>
                  <a:lnTo>
                    <a:pt x="251" y="1308"/>
                  </a:lnTo>
                  <a:lnTo>
                    <a:pt x="252" y="1312"/>
                  </a:lnTo>
                  <a:lnTo>
                    <a:pt x="251" y="1314"/>
                  </a:lnTo>
                  <a:close/>
                  <a:moveTo>
                    <a:pt x="496" y="1553"/>
                  </a:moveTo>
                  <a:lnTo>
                    <a:pt x="493" y="1554"/>
                  </a:lnTo>
                  <a:lnTo>
                    <a:pt x="491" y="1554"/>
                  </a:lnTo>
                  <a:lnTo>
                    <a:pt x="488" y="1553"/>
                  </a:lnTo>
                  <a:lnTo>
                    <a:pt x="485" y="1552"/>
                  </a:lnTo>
                  <a:lnTo>
                    <a:pt x="474" y="1546"/>
                  </a:lnTo>
                  <a:lnTo>
                    <a:pt x="462" y="1537"/>
                  </a:lnTo>
                  <a:lnTo>
                    <a:pt x="447" y="1525"/>
                  </a:lnTo>
                  <a:lnTo>
                    <a:pt x="430" y="1511"/>
                  </a:lnTo>
                  <a:lnTo>
                    <a:pt x="411" y="1494"/>
                  </a:lnTo>
                  <a:lnTo>
                    <a:pt x="393" y="1476"/>
                  </a:lnTo>
                  <a:lnTo>
                    <a:pt x="374" y="1457"/>
                  </a:lnTo>
                  <a:lnTo>
                    <a:pt x="356" y="1439"/>
                  </a:lnTo>
                  <a:lnTo>
                    <a:pt x="342" y="1423"/>
                  </a:lnTo>
                  <a:lnTo>
                    <a:pt x="329" y="1406"/>
                  </a:lnTo>
                  <a:lnTo>
                    <a:pt x="319" y="1394"/>
                  </a:lnTo>
                  <a:lnTo>
                    <a:pt x="312" y="1383"/>
                  </a:lnTo>
                  <a:lnTo>
                    <a:pt x="310" y="1378"/>
                  </a:lnTo>
                  <a:lnTo>
                    <a:pt x="308" y="1374"/>
                  </a:lnTo>
                  <a:lnTo>
                    <a:pt x="308" y="1372"/>
                  </a:lnTo>
                  <a:lnTo>
                    <a:pt x="308" y="1370"/>
                  </a:lnTo>
                  <a:lnTo>
                    <a:pt x="309" y="1369"/>
                  </a:lnTo>
                  <a:lnTo>
                    <a:pt x="312" y="1369"/>
                  </a:lnTo>
                  <a:lnTo>
                    <a:pt x="315" y="1370"/>
                  </a:lnTo>
                  <a:lnTo>
                    <a:pt x="319" y="1371"/>
                  </a:lnTo>
                  <a:lnTo>
                    <a:pt x="329" y="1377"/>
                  </a:lnTo>
                  <a:lnTo>
                    <a:pt x="341" y="1386"/>
                  </a:lnTo>
                  <a:lnTo>
                    <a:pt x="356" y="1398"/>
                  </a:lnTo>
                  <a:lnTo>
                    <a:pt x="374" y="1413"/>
                  </a:lnTo>
                  <a:lnTo>
                    <a:pt x="391" y="1429"/>
                  </a:lnTo>
                  <a:lnTo>
                    <a:pt x="410" y="1447"/>
                  </a:lnTo>
                  <a:lnTo>
                    <a:pt x="429" y="1466"/>
                  </a:lnTo>
                  <a:lnTo>
                    <a:pt x="446" y="1484"/>
                  </a:lnTo>
                  <a:lnTo>
                    <a:pt x="461" y="1501"/>
                  </a:lnTo>
                  <a:lnTo>
                    <a:pt x="474" y="1517"/>
                  </a:lnTo>
                  <a:lnTo>
                    <a:pt x="485" y="1530"/>
                  </a:lnTo>
                  <a:lnTo>
                    <a:pt x="491" y="1540"/>
                  </a:lnTo>
                  <a:lnTo>
                    <a:pt x="493" y="1545"/>
                  </a:lnTo>
                  <a:lnTo>
                    <a:pt x="496" y="1549"/>
                  </a:lnTo>
                  <a:lnTo>
                    <a:pt x="496" y="1551"/>
                  </a:lnTo>
                  <a:lnTo>
                    <a:pt x="496" y="1553"/>
                  </a:lnTo>
                  <a:close/>
                  <a:moveTo>
                    <a:pt x="280" y="1239"/>
                  </a:moveTo>
                  <a:lnTo>
                    <a:pt x="279" y="1240"/>
                  </a:lnTo>
                  <a:lnTo>
                    <a:pt x="276" y="1240"/>
                  </a:lnTo>
                  <a:lnTo>
                    <a:pt x="273" y="1240"/>
                  </a:lnTo>
                  <a:lnTo>
                    <a:pt x="270" y="1238"/>
                  </a:lnTo>
                  <a:lnTo>
                    <a:pt x="260" y="1233"/>
                  </a:lnTo>
                  <a:lnTo>
                    <a:pt x="248" y="1224"/>
                  </a:lnTo>
                  <a:lnTo>
                    <a:pt x="235" y="1213"/>
                  </a:lnTo>
                  <a:lnTo>
                    <a:pt x="220" y="1200"/>
                  </a:lnTo>
                  <a:lnTo>
                    <a:pt x="204" y="1185"/>
                  </a:lnTo>
                  <a:lnTo>
                    <a:pt x="187" y="1169"/>
                  </a:lnTo>
                  <a:lnTo>
                    <a:pt x="170" y="1152"/>
                  </a:lnTo>
                  <a:lnTo>
                    <a:pt x="154" y="1135"/>
                  </a:lnTo>
                  <a:lnTo>
                    <a:pt x="140" y="1118"/>
                  </a:lnTo>
                  <a:lnTo>
                    <a:pt x="129" y="1104"/>
                  </a:lnTo>
                  <a:lnTo>
                    <a:pt x="120" y="1092"/>
                  </a:lnTo>
                  <a:lnTo>
                    <a:pt x="113" y="1082"/>
                  </a:lnTo>
                  <a:lnTo>
                    <a:pt x="111" y="1078"/>
                  </a:lnTo>
                  <a:lnTo>
                    <a:pt x="110" y="1074"/>
                  </a:lnTo>
                  <a:lnTo>
                    <a:pt x="110" y="1072"/>
                  </a:lnTo>
                  <a:lnTo>
                    <a:pt x="110" y="1070"/>
                  </a:lnTo>
                  <a:lnTo>
                    <a:pt x="111" y="1069"/>
                  </a:lnTo>
                  <a:lnTo>
                    <a:pt x="113" y="1069"/>
                  </a:lnTo>
                  <a:lnTo>
                    <a:pt x="117" y="1070"/>
                  </a:lnTo>
                  <a:lnTo>
                    <a:pt x="120" y="1071"/>
                  </a:lnTo>
                  <a:lnTo>
                    <a:pt x="130" y="1077"/>
                  </a:lnTo>
                  <a:lnTo>
                    <a:pt x="141" y="1085"/>
                  </a:lnTo>
                  <a:lnTo>
                    <a:pt x="154" y="1096"/>
                  </a:lnTo>
                  <a:lnTo>
                    <a:pt x="170" y="1110"/>
                  </a:lnTo>
                  <a:lnTo>
                    <a:pt x="186" y="1125"/>
                  </a:lnTo>
                  <a:lnTo>
                    <a:pt x="203" y="1141"/>
                  </a:lnTo>
                  <a:lnTo>
                    <a:pt x="220" y="1158"/>
                  </a:lnTo>
                  <a:lnTo>
                    <a:pt x="235" y="1176"/>
                  </a:lnTo>
                  <a:lnTo>
                    <a:pt x="249" y="1191"/>
                  </a:lnTo>
                  <a:lnTo>
                    <a:pt x="260" y="1205"/>
                  </a:lnTo>
                  <a:lnTo>
                    <a:pt x="270" y="1218"/>
                  </a:lnTo>
                  <a:lnTo>
                    <a:pt x="276" y="1227"/>
                  </a:lnTo>
                  <a:lnTo>
                    <a:pt x="279" y="1232"/>
                  </a:lnTo>
                  <a:lnTo>
                    <a:pt x="280" y="1235"/>
                  </a:lnTo>
                  <a:lnTo>
                    <a:pt x="280" y="1238"/>
                  </a:lnTo>
                  <a:lnTo>
                    <a:pt x="280" y="1239"/>
                  </a:lnTo>
                  <a:close/>
                  <a:moveTo>
                    <a:pt x="514" y="1470"/>
                  </a:moveTo>
                  <a:lnTo>
                    <a:pt x="513" y="1471"/>
                  </a:lnTo>
                  <a:lnTo>
                    <a:pt x="511" y="1471"/>
                  </a:lnTo>
                  <a:lnTo>
                    <a:pt x="507" y="1470"/>
                  </a:lnTo>
                  <a:lnTo>
                    <a:pt x="503" y="1469"/>
                  </a:lnTo>
                  <a:lnTo>
                    <a:pt x="493" y="1464"/>
                  </a:lnTo>
                  <a:lnTo>
                    <a:pt x="482" y="1455"/>
                  </a:lnTo>
                  <a:lnTo>
                    <a:pt x="466" y="1443"/>
                  </a:lnTo>
                  <a:lnTo>
                    <a:pt x="450" y="1429"/>
                  </a:lnTo>
                  <a:lnTo>
                    <a:pt x="433" y="1414"/>
                  </a:lnTo>
                  <a:lnTo>
                    <a:pt x="415" y="1397"/>
                  </a:lnTo>
                  <a:lnTo>
                    <a:pt x="397" y="1378"/>
                  </a:lnTo>
                  <a:lnTo>
                    <a:pt x="381" y="1361"/>
                  </a:lnTo>
                  <a:lnTo>
                    <a:pt x="366" y="1345"/>
                  </a:lnTo>
                  <a:lnTo>
                    <a:pt x="354" y="1330"/>
                  </a:lnTo>
                  <a:lnTo>
                    <a:pt x="344" y="1317"/>
                  </a:lnTo>
                  <a:lnTo>
                    <a:pt x="338" y="1306"/>
                  </a:lnTo>
                  <a:lnTo>
                    <a:pt x="336" y="1302"/>
                  </a:lnTo>
                  <a:lnTo>
                    <a:pt x="335" y="1299"/>
                  </a:lnTo>
                  <a:lnTo>
                    <a:pt x="334" y="1296"/>
                  </a:lnTo>
                  <a:lnTo>
                    <a:pt x="335" y="1294"/>
                  </a:lnTo>
                  <a:lnTo>
                    <a:pt x="336" y="1293"/>
                  </a:lnTo>
                  <a:lnTo>
                    <a:pt x="338" y="1293"/>
                  </a:lnTo>
                  <a:lnTo>
                    <a:pt x="341" y="1293"/>
                  </a:lnTo>
                  <a:lnTo>
                    <a:pt x="344" y="1295"/>
                  </a:lnTo>
                  <a:lnTo>
                    <a:pt x="354" y="1301"/>
                  </a:lnTo>
                  <a:lnTo>
                    <a:pt x="367" y="1309"/>
                  </a:lnTo>
                  <a:lnTo>
                    <a:pt x="381" y="1321"/>
                  </a:lnTo>
                  <a:lnTo>
                    <a:pt x="397" y="1334"/>
                  </a:lnTo>
                  <a:lnTo>
                    <a:pt x="415" y="1350"/>
                  </a:lnTo>
                  <a:lnTo>
                    <a:pt x="433" y="1368"/>
                  </a:lnTo>
                  <a:lnTo>
                    <a:pt x="451" y="1386"/>
                  </a:lnTo>
                  <a:lnTo>
                    <a:pt x="467" y="1403"/>
                  </a:lnTo>
                  <a:lnTo>
                    <a:pt x="482" y="1419"/>
                  </a:lnTo>
                  <a:lnTo>
                    <a:pt x="493" y="1435"/>
                  </a:lnTo>
                  <a:lnTo>
                    <a:pt x="503" y="1447"/>
                  </a:lnTo>
                  <a:lnTo>
                    <a:pt x="511" y="1458"/>
                  </a:lnTo>
                  <a:lnTo>
                    <a:pt x="513" y="1463"/>
                  </a:lnTo>
                  <a:lnTo>
                    <a:pt x="514" y="1466"/>
                  </a:lnTo>
                  <a:lnTo>
                    <a:pt x="514" y="1468"/>
                  </a:lnTo>
                  <a:lnTo>
                    <a:pt x="514" y="1470"/>
                  </a:lnTo>
                  <a:close/>
                  <a:moveTo>
                    <a:pt x="320" y="1172"/>
                  </a:moveTo>
                  <a:lnTo>
                    <a:pt x="319" y="1173"/>
                  </a:lnTo>
                  <a:lnTo>
                    <a:pt x="316" y="1173"/>
                  </a:lnTo>
                  <a:lnTo>
                    <a:pt x="313" y="1172"/>
                  </a:lnTo>
                  <a:lnTo>
                    <a:pt x="310" y="1171"/>
                  </a:lnTo>
                  <a:lnTo>
                    <a:pt x="301" y="1166"/>
                  </a:lnTo>
                  <a:lnTo>
                    <a:pt x="289" y="1158"/>
                  </a:lnTo>
                  <a:lnTo>
                    <a:pt x="276" y="1147"/>
                  </a:lnTo>
                  <a:lnTo>
                    <a:pt x="262" y="1135"/>
                  </a:lnTo>
                  <a:lnTo>
                    <a:pt x="246" y="1120"/>
                  </a:lnTo>
                  <a:lnTo>
                    <a:pt x="230" y="1104"/>
                  </a:lnTo>
                  <a:lnTo>
                    <a:pt x="214" y="1088"/>
                  </a:lnTo>
                  <a:lnTo>
                    <a:pt x="199" y="1072"/>
                  </a:lnTo>
                  <a:lnTo>
                    <a:pt x="186" y="1057"/>
                  </a:lnTo>
                  <a:lnTo>
                    <a:pt x="175" y="1043"/>
                  </a:lnTo>
                  <a:lnTo>
                    <a:pt x="166" y="1031"/>
                  </a:lnTo>
                  <a:lnTo>
                    <a:pt x="160" y="1020"/>
                  </a:lnTo>
                  <a:lnTo>
                    <a:pt x="159" y="1017"/>
                  </a:lnTo>
                  <a:lnTo>
                    <a:pt x="158" y="1014"/>
                  </a:lnTo>
                  <a:lnTo>
                    <a:pt x="157" y="1010"/>
                  </a:lnTo>
                  <a:lnTo>
                    <a:pt x="158" y="1009"/>
                  </a:lnTo>
                  <a:lnTo>
                    <a:pt x="159" y="1008"/>
                  </a:lnTo>
                  <a:lnTo>
                    <a:pt x="161" y="1008"/>
                  </a:lnTo>
                  <a:lnTo>
                    <a:pt x="163" y="1008"/>
                  </a:lnTo>
                  <a:lnTo>
                    <a:pt x="167" y="1010"/>
                  </a:lnTo>
                  <a:lnTo>
                    <a:pt x="176" y="1015"/>
                  </a:lnTo>
                  <a:lnTo>
                    <a:pt x="187" y="1023"/>
                  </a:lnTo>
                  <a:lnTo>
                    <a:pt x="200" y="1033"/>
                  </a:lnTo>
                  <a:lnTo>
                    <a:pt x="215" y="1046"/>
                  </a:lnTo>
                  <a:lnTo>
                    <a:pt x="230" y="1060"/>
                  </a:lnTo>
                  <a:lnTo>
                    <a:pt x="247" y="1076"/>
                  </a:lnTo>
                  <a:lnTo>
                    <a:pt x="263" y="1094"/>
                  </a:lnTo>
                  <a:lnTo>
                    <a:pt x="278" y="1110"/>
                  </a:lnTo>
                  <a:lnTo>
                    <a:pt x="290" y="1125"/>
                  </a:lnTo>
                  <a:lnTo>
                    <a:pt x="302" y="1138"/>
                  </a:lnTo>
                  <a:lnTo>
                    <a:pt x="311" y="1151"/>
                  </a:lnTo>
                  <a:lnTo>
                    <a:pt x="316" y="1160"/>
                  </a:lnTo>
                  <a:lnTo>
                    <a:pt x="319" y="1164"/>
                  </a:lnTo>
                  <a:lnTo>
                    <a:pt x="320" y="1168"/>
                  </a:lnTo>
                  <a:lnTo>
                    <a:pt x="320" y="1170"/>
                  </a:lnTo>
                  <a:lnTo>
                    <a:pt x="320" y="1172"/>
                  </a:lnTo>
                  <a:close/>
                  <a:moveTo>
                    <a:pt x="544" y="1394"/>
                  </a:moveTo>
                  <a:lnTo>
                    <a:pt x="543" y="1395"/>
                  </a:lnTo>
                  <a:lnTo>
                    <a:pt x="541" y="1395"/>
                  </a:lnTo>
                  <a:lnTo>
                    <a:pt x="538" y="1394"/>
                  </a:lnTo>
                  <a:lnTo>
                    <a:pt x="533" y="1392"/>
                  </a:lnTo>
                  <a:lnTo>
                    <a:pt x="525" y="1387"/>
                  </a:lnTo>
                  <a:lnTo>
                    <a:pt x="513" y="1378"/>
                  </a:lnTo>
                  <a:lnTo>
                    <a:pt x="499" y="1368"/>
                  </a:lnTo>
                  <a:lnTo>
                    <a:pt x="484" y="1355"/>
                  </a:lnTo>
                  <a:lnTo>
                    <a:pt x="466" y="1341"/>
                  </a:lnTo>
                  <a:lnTo>
                    <a:pt x="449" y="1323"/>
                  </a:lnTo>
                  <a:lnTo>
                    <a:pt x="432" y="1306"/>
                  </a:lnTo>
                  <a:lnTo>
                    <a:pt x="416" y="1289"/>
                  </a:lnTo>
                  <a:lnTo>
                    <a:pt x="403" y="1274"/>
                  </a:lnTo>
                  <a:lnTo>
                    <a:pt x="391" y="1259"/>
                  </a:lnTo>
                  <a:lnTo>
                    <a:pt x="381" y="1247"/>
                  </a:lnTo>
                  <a:lnTo>
                    <a:pt x="376" y="1236"/>
                  </a:lnTo>
                  <a:lnTo>
                    <a:pt x="374" y="1232"/>
                  </a:lnTo>
                  <a:lnTo>
                    <a:pt x="371" y="1228"/>
                  </a:lnTo>
                  <a:lnTo>
                    <a:pt x="371" y="1226"/>
                  </a:lnTo>
                  <a:lnTo>
                    <a:pt x="371" y="1224"/>
                  </a:lnTo>
                  <a:lnTo>
                    <a:pt x="374" y="1223"/>
                  </a:lnTo>
                  <a:lnTo>
                    <a:pt x="376" y="1223"/>
                  </a:lnTo>
                  <a:lnTo>
                    <a:pt x="378" y="1224"/>
                  </a:lnTo>
                  <a:lnTo>
                    <a:pt x="382" y="1225"/>
                  </a:lnTo>
                  <a:lnTo>
                    <a:pt x="392" y="1231"/>
                  </a:lnTo>
                  <a:lnTo>
                    <a:pt x="404" y="1238"/>
                  </a:lnTo>
                  <a:lnTo>
                    <a:pt x="417" y="1250"/>
                  </a:lnTo>
                  <a:lnTo>
                    <a:pt x="433" y="1263"/>
                  </a:lnTo>
                  <a:lnTo>
                    <a:pt x="449" y="1278"/>
                  </a:lnTo>
                  <a:lnTo>
                    <a:pt x="467" y="1294"/>
                  </a:lnTo>
                  <a:lnTo>
                    <a:pt x="484" y="1312"/>
                  </a:lnTo>
                  <a:lnTo>
                    <a:pt x="500" y="1329"/>
                  </a:lnTo>
                  <a:lnTo>
                    <a:pt x="514" y="1344"/>
                  </a:lnTo>
                  <a:lnTo>
                    <a:pt x="525" y="1358"/>
                  </a:lnTo>
                  <a:lnTo>
                    <a:pt x="534" y="1371"/>
                  </a:lnTo>
                  <a:lnTo>
                    <a:pt x="541" y="1381"/>
                  </a:lnTo>
                  <a:lnTo>
                    <a:pt x="543" y="1385"/>
                  </a:lnTo>
                  <a:lnTo>
                    <a:pt x="544" y="1389"/>
                  </a:lnTo>
                  <a:lnTo>
                    <a:pt x="544" y="1391"/>
                  </a:lnTo>
                  <a:lnTo>
                    <a:pt x="544" y="1394"/>
                  </a:lnTo>
                  <a:close/>
                  <a:moveTo>
                    <a:pt x="167" y="906"/>
                  </a:moveTo>
                  <a:lnTo>
                    <a:pt x="166" y="906"/>
                  </a:lnTo>
                  <a:lnTo>
                    <a:pt x="164" y="907"/>
                  </a:lnTo>
                  <a:lnTo>
                    <a:pt x="162" y="906"/>
                  </a:lnTo>
                  <a:lnTo>
                    <a:pt x="159" y="905"/>
                  </a:lnTo>
                  <a:lnTo>
                    <a:pt x="150" y="900"/>
                  </a:lnTo>
                  <a:lnTo>
                    <a:pt x="140" y="893"/>
                  </a:lnTo>
                  <a:lnTo>
                    <a:pt x="129" y="883"/>
                  </a:lnTo>
                  <a:lnTo>
                    <a:pt x="116" y="871"/>
                  </a:lnTo>
                  <a:lnTo>
                    <a:pt x="100" y="858"/>
                  </a:lnTo>
                  <a:lnTo>
                    <a:pt x="85" y="843"/>
                  </a:lnTo>
                  <a:lnTo>
                    <a:pt x="71" y="828"/>
                  </a:lnTo>
                  <a:lnTo>
                    <a:pt x="58" y="813"/>
                  </a:lnTo>
                  <a:lnTo>
                    <a:pt x="46" y="799"/>
                  </a:lnTo>
                  <a:lnTo>
                    <a:pt x="37" y="786"/>
                  </a:lnTo>
                  <a:lnTo>
                    <a:pt x="28" y="775"/>
                  </a:lnTo>
                  <a:lnTo>
                    <a:pt x="23" y="767"/>
                  </a:lnTo>
                  <a:lnTo>
                    <a:pt x="22" y="762"/>
                  </a:lnTo>
                  <a:lnTo>
                    <a:pt x="21" y="759"/>
                  </a:lnTo>
                  <a:lnTo>
                    <a:pt x="21" y="757"/>
                  </a:lnTo>
                  <a:lnTo>
                    <a:pt x="21" y="755"/>
                  </a:lnTo>
                  <a:lnTo>
                    <a:pt x="22" y="754"/>
                  </a:lnTo>
                  <a:lnTo>
                    <a:pt x="24" y="754"/>
                  </a:lnTo>
                  <a:lnTo>
                    <a:pt x="26" y="755"/>
                  </a:lnTo>
                  <a:lnTo>
                    <a:pt x="29" y="756"/>
                  </a:lnTo>
                  <a:lnTo>
                    <a:pt x="38" y="760"/>
                  </a:lnTo>
                  <a:lnTo>
                    <a:pt x="48" y="768"/>
                  </a:lnTo>
                  <a:lnTo>
                    <a:pt x="59" y="777"/>
                  </a:lnTo>
                  <a:lnTo>
                    <a:pt x="73" y="789"/>
                  </a:lnTo>
                  <a:lnTo>
                    <a:pt x="88" y="802"/>
                  </a:lnTo>
                  <a:lnTo>
                    <a:pt x="103" y="817"/>
                  </a:lnTo>
                  <a:lnTo>
                    <a:pt x="117" y="832"/>
                  </a:lnTo>
                  <a:lnTo>
                    <a:pt x="130" y="847"/>
                  </a:lnTo>
                  <a:lnTo>
                    <a:pt x="141" y="861"/>
                  </a:lnTo>
                  <a:lnTo>
                    <a:pt x="151" y="874"/>
                  </a:lnTo>
                  <a:lnTo>
                    <a:pt x="160" y="885"/>
                  </a:lnTo>
                  <a:lnTo>
                    <a:pt x="165" y="894"/>
                  </a:lnTo>
                  <a:lnTo>
                    <a:pt x="166" y="898"/>
                  </a:lnTo>
                  <a:lnTo>
                    <a:pt x="167" y="901"/>
                  </a:lnTo>
                  <a:lnTo>
                    <a:pt x="168" y="904"/>
                  </a:lnTo>
                  <a:lnTo>
                    <a:pt x="167" y="906"/>
                  </a:lnTo>
                  <a:close/>
                  <a:moveTo>
                    <a:pt x="370" y="1110"/>
                  </a:moveTo>
                  <a:lnTo>
                    <a:pt x="369" y="1111"/>
                  </a:lnTo>
                  <a:lnTo>
                    <a:pt x="367" y="1111"/>
                  </a:lnTo>
                  <a:lnTo>
                    <a:pt x="365" y="1111"/>
                  </a:lnTo>
                  <a:lnTo>
                    <a:pt x="362" y="1109"/>
                  </a:lnTo>
                  <a:lnTo>
                    <a:pt x="353" y="1104"/>
                  </a:lnTo>
                  <a:lnTo>
                    <a:pt x="342" y="1097"/>
                  </a:lnTo>
                  <a:lnTo>
                    <a:pt x="329" y="1087"/>
                  </a:lnTo>
                  <a:lnTo>
                    <a:pt x="315" y="1075"/>
                  </a:lnTo>
                  <a:lnTo>
                    <a:pt x="300" y="1061"/>
                  </a:lnTo>
                  <a:lnTo>
                    <a:pt x="284" y="1045"/>
                  </a:lnTo>
                  <a:lnTo>
                    <a:pt x="269" y="1030"/>
                  </a:lnTo>
                  <a:lnTo>
                    <a:pt x="255" y="1014"/>
                  </a:lnTo>
                  <a:lnTo>
                    <a:pt x="242" y="1000"/>
                  </a:lnTo>
                  <a:lnTo>
                    <a:pt x="232" y="986"/>
                  </a:lnTo>
                  <a:lnTo>
                    <a:pt x="224" y="975"/>
                  </a:lnTo>
                  <a:lnTo>
                    <a:pt x="218" y="965"/>
                  </a:lnTo>
                  <a:lnTo>
                    <a:pt x="216" y="961"/>
                  </a:lnTo>
                  <a:lnTo>
                    <a:pt x="215" y="958"/>
                  </a:lnTo>
                  <a:lnTo>
                    <a:pt x="215" y="955"/>
                  </a:lnTo>
                  <a:lnTo>
                    <a:pt x="215" y="953"/>
                  </a:lnTo>
                  <a:lnTo>
                    <a:pt x="216" y="952"/>
                  </a:lnTo>
                  <a:lnTo>
                    <a:pt x="218" y="952"/>
                  </a:lnTo>
                  <a:lnTo>
                    <a:pt x="221" y="952"/>
                  </a:lnTo>
                  <a:lnTo>
                    <a:pt x="225" y="954"/>
                  </a:lnTo>
                  <a:lnTo>
                    <a:pt x="233" y="959"/>
                  </a:lnTo>
                  <a:lnTo>
                    <a:pt x="244" y="966"/>
                  </a:lnTo>
                  <a:lnTo>
                    <a:pt x="256" y="976"/>
                  </a:lnTo>
                  <a:lnTo>
                    <a:pt x="271" y="989"/>
                  </a:lnTo>
                  <a:lnTo>
                    <a:pt x="286" y="1003"/>
                  </a:lnTo>
                  <a:lnTo>
                    <a:pt x="301" y="1018"/>
                  </a:lnTo>
                  <a:lnTo>
                    <a:pt x="317" y="1034"/>
                  </a:lnTo>
                  <a:lnTo>
                    <a:pt x="331" y="1049"/>
                  </a:lnTo>
                  <a:lnTo>
                    <a:pt x="343" y="1064"/>
                  </a:lnTo>
                  <a:lnTo>
                    <a:pt x="354" y="1077"/>
                  </a:lnTo>
                  <a:lnTo>
                    <a:pt x="362" y="1088"/>
                  </a:lnTo>
                  <a:lnTo>
                    <a:pt x="368" y="1098"/>
                  </a:lnTo>
                  <a:lnTo>
                    <a:pt x="369" y="1102"/>
                  </a:lnTo>
                  <a:lnTo>
                    <a:pt x="370" y="1105"/>
                  </a:lnTo>
                  <a:lnTo>
                    <a:pt x="371" y="1108"/>
                  </a:lnTo>
                  <a:lnTo>
                    <a:pt x="370" y="1110"/>
                  </a:lnTo>
                  <a:close/>
                  <a:moveTo>
                    <a:pt x="586" y="1322"/>
                  </a:moveTo>
                  <a:lnTo>
                    <a:pt x="585" y="1323"/>
                  </a:lnTo>
                  <a:lnTo>
                    <a:pt x="583" y="1323"/>
                  </a:lnTo>
                  <a:lnTo>
                    <a:pt x="580" y="1323"/>
                  </a:lnTo>
                  <a:lnTo>
                    <a:pt x="577" y="1321"/>
                  </a:lnTo>
                  <a:lnTo>
                    <a:pt x="567" y="1317"/>
                  </a:lnTo>
                  <a:lnTo>
                    <a:pt x="556" y="1309"/>
                  </a:lnTo>
                  <a:lnTo>
                    <a:pt x="542" y="1299"/>
                  </a:lnTo>
                  <a:lnTo>
                    <a:pt x="528" y="1287"/>
                  </a:lnTo>
                  <a:lnTo>
                    <a:pt x="512" y="1272"/>
                  </a:lnTo>
                  <a:lnTo>
                    <a:pt x="494" y="1255"/>
                  </a:lnTo>
                  <a:lnTo>
                    <a:pt x="478" y="1239"/>
                  </a:lnTo>
                  <a:lnTo>
                    <a:pt x="463" y="1223"/>
                  </a:lnTo>
                  <a:lnTo>
                    <a:pt x="450" y="1208"/>
                  </a:lnTo>
                  <a:lnTo>
                    <a:pt x="439" y="1194"/>
                  </a:lnTo>
                  <a:lnTo>
                    <a:pt x="430" y="1182"/>
                  </a:lnTo>
                  <a:lnTo>
                    <a:pt x="424" y="1171"/>
                  </a:lnTo>
                  <a:lnTo>
                    <a:pt x="422" y="1168"/>
                  </a:lnTo>
                  <a:lnTo>
                    <a:pt x="421" y="1165"/>
                  </a:lnTo>
                  <a:lnTo>
                    <a:pt x="420" y="1162"/>
                  </a:lnTo>
                  <a:lnTo>
                    <a:pt x="421" y="1159"/>
                  </a:lnTo>
                  <a:lnTo>
                    <a:pt x="422" y="1158"/>
                  </a:lnTo>
                  <a:lnTo>
                    <a:pt x="424" y="1158"/>
                  </a:lnTo>
                  <a:lnTo>
                    <a:pt x="428" y="1159"/>
                  </a:lnTo>
                  <a:lnTo>
                    <a:pt x="431" y="1160"/>
                  </a:lnTo>
                  <a:lnTo>
                    <a:pt x="441" y="1166"/>
                  </a:lnTo>
                  <a:lnTo>
                    <a:pt x="451" y="1173"/>
                  </a:lnTo>
                  <a:lnTo>
                    <a:pt x="465" y="1183"/>
                  </a:lnTo>
                  <a:lnTo>
                    <a:pt x="479" y="1196"/>
                  </a:lnTo>
                  <a:lnTo>
                    <a:pt x="496" y="1210"/>
                  </a:lnTo>
                  <a:lnTo>
                    <a:pt x="513" y="1226"/>
                  </a:lnTo>
                  <a:lnTo>
                    <a:pt x="529" y="1244"/>
                  </a:lnTo>
                  <a:lnTo>
                    <a:pt x="544" y="1260"/>
                  </a:lnTo>
                  <a:lnTo>
                    <a:pt x="557" y="1275"/>
                  </a:lnTo>
                  <a:lnTo>
                    <a:pt x="568" y="1289"/>
                  </a:lnTo>
                  <a:lnTo>
                    <a:pt x="578" y="1301"/>
                  </a:lnTo>
                  <a:lnTo>
                    <a:pt x="583" y="1310"/>
                  </a:lnTo>
                  <a:lnTo>
                    <a:pt x="585" y="1315"/>
                  </a:lnTo>
                  <a:lnTo>
                    <a:pt x="586" y="1318"/>
                  </a:lnTo>
                  <a:lnTo>
                    <a:pt x="586" y="1320"/>
                  </a:lnTo>
                  <a:lnTo>
                    <a:pt x="586" y="1322"/>
                  </a:lnTo>
                  <a:close/>
                  <a:moveTo>
                    <a:pt x="238" y="856"/>
                  </a:moveTo>
                  <a:lnTo>
                    <a:pt x="236" y="857"/>
                  </a:lnTo>
                  <a:lnTo>
                    <a:pt x="234" y="857"/>
                  </a:lnTo>
                  <a:lnTo>
                    <a:pt x="232" y="857"/>
                  </a:lnTo>
                  <a:lnTo>
                    <a:pt x="229" y="856"/>
                  </a:lnTo>
                  <a:lnTo>
                    <a:pt x="221" y="852"/>
                  </a:lnTo>
                  <a:lnTo>
                    <a:pt x="212" y="844"/>
                  </a:lnTo>
                  <a:lnTo>
                    <a:pt x="200" y="836"/>
                  </a:lnTo>
                  <a:lnTo>
                    <a:pt x="187" y="825"/>
                  </a:lnTo>
                  <a:lnTo>
                    <a:pt x="174" y="812"/>
                  </a:lnTo>
                  <a:lnTo>
                    <a:pt x="159" y="798"/>
                  </a:lnTo>
                  <a:lnTo>
                    <a:pt x="145" y="783"/>
                  </a:lnTo>
                  <a:lnTo>
                    <a:pt x="132" y="769"/>
                  </a:lnTo>
                  <a:lnTo>
                    <a:pt x="121" y="755"/>
                  </a:lnTo>
                  <a:lnTo>
                    <a:pt x="111" y="743"/>
                  </a:lnTo>
                  <a:lnTo>
                    <a:pt x="104" y="732"/>
                  </a:lnTo>
                  <a:lnTo>
                    <a:pt x="99" y="723"/>
                  </a:lnTo>
                  <a:lnTo>
                    <a:pt x="97" y="719"/>
                  </a:lnTo>
                  <a:lnTo>
                    <a:pt x="96" y="716"/>
                  </a:lnTo>
                  <a:lnTo>
                    <a:pt x="96" y="714"/>
                  </a:lnTo>
                  <a:lnTo>
                    <a:pt x="96" y="713"/>
                  </a:lnTo>
                  <a:lnTo>
                    <a:pt x="98" y="711"/>
                  </a:lnTo>
                  <a:lnTo>
                    <a:pt x="99" y="710"/>
                  </a:lnTo>
                  <a:lnTo>
                    <a:pt x="103" y="711"/>
                  </a:lnTo>
                  <a:lnTo>
                    <a:pt x="106" y="713"/>
                  </a:lnTo>
                  <a:lnTo>
                    <a:pt x="113" y="717"/>
                  </a:lnTo>
                  <a:lnTo>
                    <a:pt x="123" y="724"/>
                  </a:lnTo>
                  <a:lnTo>
                    <a:pt x="135" y="733"/>
                  </a:lnTo>
                  <a:lnTo>
                    <a:pt x="148" y="744"/>
                  </a:lnTo>
                  <a:lnTo>
                    <a:pt x="161" y="757"/>
                  </a:lnTo>
                  <a:lnTo>
                    <a:pt x="176" y="771"/>
                  </a:lnTo>
                  <a:lnTo>
                    <a:pt x="190" y="786"/>
                  </a:lnTo>
                  <a:lnTo>
                    <a:pt x="202" y="800"/>
                  </a:lnTo>
                  <a:lnTo>
                    <a:pt x="214" y="814"/>
                  </a:lnTo>
                  <a:lnTo>
                    <a:pt x="224" y="826"/>
                  </a:lnTo>
                  <a:lnTo>
                    <a:pt x="230" y="837"/>
                  </a:lnTo>
                  <a:lnTo>
                    <a:pt x="235" y="845"/>
                  </a:lnTo>
                  <a:lnTo>
                    <a:pt x="239" y="852"/>
                  </a:lnTo>
                  <a:lnTo>
                    <a:pt x="238" y="856"/>
                  </a:lnTo>
                  <a:close/>
                  <a:moveTo>
                    <a:pt x="433" y="1053"/>
                  </a:moveTo>
                  <a:lnTo>
                    <a:pt x="432" y="1054"/>
                  </a:lnTo>
                  <a:lnTo>
                    <a:pt x="430" y="1054"/>
                  </a:lnTo>
                  <a:lnTo>
                    <a:pt x="426" y="1054"/>
                  </a:lnTo>
                  <a:lnTo>
                    <a:pt x="423" y="1053"/>
                  </a:lnTo>
                  <a:lnTo>
                    <a:pt x="416" y="1047"/>
                  </a:lnTo>
                  <a:lnTo>
                    <a:pt x="405" y="1041"/>
                  </a:lnTo>
                  <a:lnTo>
                    <a:pt x="393" y="1031"/>
                  </a:lnTo>
                  <a:lnTo>
                    <a:pt x="379" y="1019"/>
                  </a:lnTo>
                  <a:lnTo>
                    <a:pt x="365" y="1006"/>
                  </a:lnTo>
                  <a:lnTo>
                    <a:pt x="350" y="991"/>
                  </a:lnTo>
                  <a:lnTo>
                    <a:pt x="335" y="976"/>
                  </a:lnTo>
                  <a:lnTo>
                    <a:pt x="321" y="961"/>
                  </a:lnTo>
                  <a:lnTo>
                    <a:pt x="309" y="947"/>
                  </a:lnTo>
                  <a:lnTo>
                    <a:pt x="299" y="935"/>
                  </a:lnTo>
                  <a:lnTo>
                    <a:pt x="292" y="923"/>
                  </a:lnTo>
                  <a:lnTo>
                    <a:pt x="286" y="913"/>
                  </a:lnTo>
                  <a:lnTo>
                    <a:pt x="284" y="910"/>
                  </a:lnTo>
                  <a:lnTo>
                    <a:pt x="283" y="907"/>
                  </a:lnTo>
                  <a:lnTo>
                    <a:pt x="283" y="905"/>
                  </a:lnTo>
                  <a:lnTo>
                    <a:pt x="284" y="903"/>
                  </a:lnTo>
                  <a:lnTo>
                    <a:pt x="285" y="901"/>
                  </a:lnTo>
                  <a:lnTo>
                    <a:pt x="287" y="901"/>
                  </a:lnTo>
                  <a:lnTo>
                    <a:pt x="289" y="901"/>
                  </a:lnTo>
                  <a:lnTo>
                    <a:pt x="293" y="903"/>
                  </a:lnTo>
                  <a:lnTo>
                    <a:pt x="301" y="908"/>
                  </a:lnTo>
                  <a:lnTo>
                    <a:pt x="311" y="914"/>
                  </a:lnTo>
                  <a:lnTo>
                    <a:pt x="324" y="924"/>
                  </a:lnTo>
                  <a:lnTo>
                    <a:pt x="337" y="936"/>
                  </a:lnTo>
                  <a:lnTo>
                    <a:pt x="352" y="949"/>
                  </a:lnTo>
                  <a:lnTo>
                    <a:pt x="367" y="964"/>
                  </a:lnTo>
                  <a:lnTo>
                    <a:pt x="381" y="979"/>
                  </a:lnTo>
                  <a:lnTo>
                    <a:pt x="395" y="994"/>
                  </a:lnTo>
                  <a:lnTo>
                    <a:pt x="407" y="1008"/>
                  </a:lnTo>
                  <a:lnTo>
                    <a:pt x="417" y="1021"/>
                  </a:lnTo>
                  <a:lnTo>
                    <a:pt x="425" y="1032"/>
                  </a:lnTo>
                  <a:lnTo>
                    <a:pt x="431" y="1042"/>
                  </a:lnTo>
                  <a:lnTo>
                    <a:pt x="432" y="1045"/>
                  </a:lnTo>
                  <a:lnTo>
                    <a:pt x="433" y="1048"/>
                  </a:lnTo>
                  <a:lnTo>
                    <a:pt x="433" y="1050"/>
                  </a:lnTo>
                  <a:lnTo>
                    <a:pt x="433" y="1053"/>
                  </a:lnTo>
                  <a:close/>
                  <a:moveTo>
                    <a:pt x="639" y="1256"/>
                  </a:moveTo>
                  <a:lnTo>
                    <a:pt x="638" y="1258"/>
                  </a:lnTo>
                  <a:lnTo>
                    <a:pt x="636" y="1259"/>
                  </a:lnTo>
                  <a:lnTo>
                    <a:pt x="634" y="1258"/>
                  </a:lnTo>
                  <a:lnTo>
                    <a:pt x="629" y="1256"/>
                  </a:lnTo>
                  <a:lnTo>
                    <a:pt x="621" y="1252"/>
                  </a:lnTo>
                  <a:lnTo>
                    <a:pt x="610" y="1245"/>
                  </a:lnTo>
                  <a:lnTo>
                    <a:pt x="597" y="1235"/>
                  </a:lnTo>
                  <a:lnTo>
                    <a:pt x="583" y="1223"/>
                  </a:lnTo>
                  <a:lnTo>
                    <a:pt x="567" y="1209"/>
                  </a:lnTo>
                  <a:lnTo>
                    <a:pt x="551" y="1193"/>
                  </a:lnTo>
                  <a:lnTo>
                    <a:pt x="536" y="1178"/>
                  </a:lnTo>
                  <a:lnTo>
                    <a:pt x="521" y="1162"/>
                  </a:lnTo>
                  <a:lnTo>
                    <a:pt x="509" y="1147"/>
                  </a:lnTo>
                  <a:lnTo>
                    <a:pt x="498" y="1133"/>
                  </a:lnTo>
                  <a:lnTo>
                    <a:pt x="489" y="1122"/>
                  </a:lnTo>
                  <a:lnTo>
                    <a:pt x="484" y="1112"/>
                  </a:lnTo>
                  <a:lnTo>
                    <a:pt x="482" y="1109"/>
                  </a:lnTo>
                  <a:lnTo>
                    <a:pt x="480" y="1105"/>
                  </a:lnTo>
                  <a:lnTo>
                    <a:pt x="480" y="1102"/>
                  </a:lnTo>
                  <a:lnTo>
                    <a:pt x="482" y="1100"/>
                  </a:lnTo>
                  <a:lnTo>
                    <a:pt x="483" y="1099"/>
                  </a:lnTo>
                  <a:lnTo>
                    <a:pt x="485" y="1099"/>
                  </a:lnTo>
                  <a:lnTo>
                    <a:pt x="487" y="1100"/>
                  </a:lnTo>
                  <a:lnTo>
                    <a:pt x="491" y="1101"/>
                  </a:lnTo>
                  <a:lnTo>
                    <a:pt x="500" y="1105"/>
                  </a:lnTo>
                  <a:lnTo>
                    <a:pt x="511" y="1113"/>
                  </a:lnTo>
                  <a:lnTo>
                    <a:pt x="524" y="1123"/>
                  </a:lnTo>
                  <a:lnTo>
                    <a:pt x="538" y="1135"/>
                  </a:lnTo>
                  <a:lnTo>
                    <a:pt x="553" y="1149"/>
                  </a:lnTo>
                  <a:lnTo>
                    <a:pt x="569" y="1164"/>
                  </a:lnTo>
                  <a:lnTo>
                    <a:pt x="585" y="1180"/>
                  </a:lnTo>
                  <a:lnTo>
                    <a:pt x="599" y="1196"/>
                  </a:lnTo>
                  <a:lnTo>
                    <a:pt x="612" y="1210"/>
                  </a:lnTo>
                  <a:lnTo>
                    <a:pt x="623" y="1224"/>
                  </a:lnTo>
                  <a:lnTo>
                    <a:pt x="631" y="1235"/>
                  </a:lnTo>
                  <a:lnTo>
                    <a:pt x="637" y="1245"/>
                  </a:lnTo>
                  <a:lnTo>
                    <a:pt x="639" y="1249"/>
                  </a:lnTo>
                  <a:lnTo>
                    <a:pt x="640" y="1252"/>
                  </a:lnTo>
                  <a:lnTo>
                    <a:pt x="640" y="1255"/>
                  </a:lnTo>
                  <a:lnTo>
                    <a:pt x="639" y="1256"/>
                  </a:lnTo>
                  <a:close/>
                  <a:moveTo>
                    <a:pt x="141" y="632"/>
                  </a:moveTo>
                  <a:lnTo>
                    <a:pt x="140" y="633"/>
                  </a:lnTo>
                  <a:lnTo>
                    <a:pt x="139" y="633"/>
                  </a:lnTo>
                  <a:lnTo>
                    <a:pt x="137" y="632"/>
                  </a:lnTo>
                  <a:lnTo>
                    <a:pt x="134" y="631"/>
                  </a:lnTo>
                  <a:lnTo>
                    <a:pt x="126" y="627"/>
                  </a:lnTo>
                  <a:lnTo>
                    <a:pt x="118" y="621"/>
                  </a:lnTo>
                  <a:lnTo>
                    <a:pt x="107" y="612"/>
                  </a:lnTo>
                  <a:lnTo>
                    <a:pt x="96" y="602"/>
                  </a:lnTo>
                  <a:lnTo>
                    <a:pt x="83" y="591"/>
                  </a:lnTo>
                  <a:lnTo>
                    <a:pt x="70" y="578"/>
                  </a:lnTo>
                  <a:lnTo>
                    <a:pt x="57" y="564"/>
                  </a:lnTo>
                  <a:lnTo>
                    <a:pt x="46" y="551"/>
                  </a:lnTo>
                  <a:lnTo>
                    <a:pt x="36" y="539"/>
                  </a:lnTo>
                  <a:lnTo>
                    <a:pt x="27" y="527"/>
                  </a:lnTo>
                  <a:lnTo>
                    <a:pt x="21" y="517"/>
                  </a:lnTo>
                  <a:lnTo>
                    <a:pt x="16" y="509"/>
                  </a:lnTo>
                  <a:lnTo>
                    <a:pt x="14" y="503"/>
                  </a:lnTo>
                  <a:lnTo>
                    <a:pt x="14" y="499"/>
                  </a:lnTo>
                  <a:lnTo>
                    <a:pt x="15" y="498"/>
                  </a:lnTo>
                  <a:lnTo>
                    <a:pt x="17" y="498"/>
                  </a:lnTo>
                  <a:lnTo>
                    <a:pt x="20" y="498"/>
                  </a:lnTo>
                  <a:lnTo>
                    <a:pt x="22" y="499"/>
                  </a:lnTo>
                  <a:lnTo>
                    <a:pt x="29" y="503"/>
                  </a:lnTo>
                  <a:lnTo>
                    <a:pt x="38" y="510"/>
                  </a:lnTo>
                  <a:lnTo>
                    <a:pt x="49" y="518"/>
                  </a:lnTo>
                  <a:lnTo>
                    <a:pt x="61" y="528"/>
                  </a:lnTo>
                  <a:lnTo>
                    <a:pt x="72" y="540"/>
                  </a:lnTo>
                  <a:lnTo>
                    <a:pt x="85" y="553"/>
                  </a:lnTo>
                  <a:lnTo>
                    <a:pt x="98" y="567"/>
                  </a:lnTo>
                  <a:lnTo>
                    <a:pt x="110" y="580"/>
                  </a:lnTo>
                  <a:lnTo>
                    <a:pt x="120" y="592"/>
                  </a:lnTo>
                  <a:lnTo>
                    <a:pt x="129" y="604"/>
                  </a:lnTo>
                  <a:lnTo>
                    <a:pt x="135" y="613"/>
                  </a:lnTo>
                  <a:lnTo>
                    <a:pt x="140" y="622"/>
                  </a:lnTo>
                  <a:lnTo>
                    <a:pt x="143" y="627"/>
                  </a:lnTo>
                  <a:lnTo>
                    <a:pt x="141" y="632"/>
                  </a:lnTo>
                  <a:close/>
                  <a:moveTo>
                    <a:pt x="319" y="812"/>
                  </a:moveTo>
                  <a:lnTo>
                    <a:pt x="317" y="813"/>
                  </a:lnTo>
                  <a:lnTo>
                    <a:pt x="315" y="813"/>
                  </a:lnTo>
                  <a:lnTo>
                    <a:pt x="313" y="813"/>
                  </a:lnTo>
                  <a:lnTo>
                    <a:pt x="310" y="812"/>
                  </a:lnTo>
                  <a:lnTo>
                    <a:pt x="302" y="808"/>
                  </a:lnTo>
                  <a:lnTo>
                    <a:pt x="294" y="801"/>
                  </a:lnTo>
                  <a:lnTo>
                    <a:pt x="282" y="792"/>
                  </a:lnTo>
                  <a:lnTo>
                    <a:pt x="270" y="783"/>
                  </a:lnTo>
                  <a:lnTo>
                    <a:pt x="257" y="770"/>
                  </a:lnTo>
                  <a:lnTo>
                    <a:pt x="243" y="757"/>
                  </a:lnTo>
                  <a:lnTo>
                    <a:pt x="229" y="743"/>
                  </a:lnTo>
                  <a:lnTo>
                    <a:pt x="217" y="729"/>
                  </a:lnTo>
                  <a:lnTo>
                    <a:pt x="206" y="716"/>
                  </a:lnTo>
                  <a:lnTo>
                    <a:pt x="198" y="704"/>
                  </a:lnTo>
                  <a:lnTo>
                    <a:pt x="190" y="693"/>
                  </a:lnTo>
                  <a:lnTo>
                    <a:pt x="186" y="685"/>
                  </a:lnTo>
                  <a:lnTo>
                    <a:pt x="184" y="678"/>
                  </a:lnTo>
                  <a:lnTo>
                    <a:pt x="184" y="674"/>
                  </a:lnTo>
                  <a:lnTo>
                    <a:pt x="185" y="673"/>
                  </a:lnTo>
                  <a:lnTo>
                    <a:pt x="187" y="673"/>
                  </a:lnTo>
                  <a:lnTo>
                    <a:pt x="189" y="673"/>
                  </a:lnTo>
                  <a:lnTo>
                    <a:pt x="192" y="674"/>
                  </a:lnTo>
                  <a:lnTo>
                    <a:pt x="200" y="678"/>
                  </a:lnTo>
                  <a:lnTo>
                    <a:pt x="209" y="685"/>
                  </a:lnTo>
                  <a:lnTo>
                    <a:pt x="220" y="693"/>
                  </a:lnTo>
                  <a:lnTo>
                    <a:pt x="232" y="704"/>
                  </a:lnTo>
                  <a:lnTo>
                    <a:pt x="245" y="717"/>
                  </a:lnTo>
                  <a:lnTo>
                    <a:pt x="259" y="730"/>
                  </a:lnTo>
                  <a:lnTo>
                    <a:pt x="273" y="744"/>
                  </a:lnTo>
                  <a:lnTo>
                    <a:pt x="285" y="758"/>
                  </a:lnTo>
                  <a:lnTo>
                    <a:pt x="296" y="771"/>
                  </a:lnTo>
                  <a:lnTo>
                    <a:pt x="304" y="783"/>
                  </a:lnTo>
                  <a:lnTo>
                    <a:pt x="312" y="792"/>
                  </a:lnTo>
                  <a:lnTo>
                    <a:pt x="316" y="801"/>
                  </a:lnTo>
                  <a:lnTo>
                    <a:pt x="319" y="808"/>
                  </a:lnTo>
                  <a:lnTo>
                    <a:pt x="319" y="812"/>
                  </a:lnTo>
                  <a:close/>
                  <a:moveTo>
                    <a:pt x="506" y="1000"/>
                  </a:moveTo>
                  <a:lnTo>
                    <a:pt x="505" y="1001"/>
                  </a:lnTo>
                  <a:lnTo>
                    <a:pt x="503" y="1002"/>
                  </a:lnTo>
                  <a:lnTo>
                    <a:pt x="500" y="1001"/>
                  </a:lnTo>
                  <a:lnTo>
                    <a:pt x="497" y="1000"/>
                  </a:lnTo>
                  <a:lnTo>
                    <a:pt x="489" y="995"/>
                  </a:lnTo>
                  <a:lnTo>
                    <a:pt x="479" y="989"/>
                  </a:lnTo>
                  <a:lnTo>
                    <a:pt x="467" y="980"/>
                  </a:lnTo>
                  <a:lnTo>
                    <a:pt x="455" y="968"/>
                  </a:lnTo>
                  <a:lnTo>
                    <a:pt x="441" y="956"/>
                  </a:lnTo>
                  <a:lnTo>
                    <a:pt x="425" y="941"/>
                  </a:lnTo>
                  <a:lnTo>
                    <a:pt x="411" y="927"/>
                  </a:lnTo>
                  <a:lnTo>
                    <a:pt x="398" y="912"/>
                  </a:lnTo>
                  <a:lnTo>
                    <a:pt x="387" y="899"/>
                  </a:lnTo>
                  <a:lnTo>
                    <a:pt x="377" y="886"/>
                  </a:lnTo>
                  <a:lnTo>
                    <a:pt x="369" y="876"/>
                  </a:lnTo>
                  <a:lnTo>
                    <a:pt x="365" y="867"/>
                  </a:lnTo>
                  <a:lnTo>
                    <a:pt x="363" y="864"/>
                  </a:lnTo>
                  <a:lnTo>
                    <a:pt x="362" y="860"/>
                  </a:lnTo>
                  <a:lnTo>
                    <a:pt x="362" y="857"/>
                  </a:lnTo>
                  <a:lnTo>
                    <a:pt x="363" y="856"/>
                  </a:lnTo>
                  <a:lnTo>
                    <a:pt x="364" y="855"/>
                  </a:lnTo>
                  <a:lnTo>
                    <a:pt x="366" y="855"/>
                  </a:lnTo>
                  <a:lnTo>
                    <a:pt x="368" y="855"/>
                  </a:lnTo>
                  <a:lnTo>
                    <a:pt x="371" y="856"/>
                  </a:lnTo>
                  <a:lnTo>
                    <a:pt x="379" y="860"/>
                  </a:lnTo>
                  <a:lnTo>
                    <a:pt x="390" y="867"/>
                  </a:lnTo>
                  <a:lnTo>
                    <a:pt x="401" y="877"/>
                  </a:lnTo>
                  <a:lnTo>
                    <a:pt x="415" y="887"/>
                  </a:lnTo>
                  <a:lnTo>
                    <a:pt x="428" y="900"/>
                  </a:lnTo>
                  <a:lnTo>
                    <a:pt x="443" y="914"/>
                  </a:lnTo>
                  <a:lnTo>
                    <a:pt x="457" y="929"/>
                  </a:lnTo>
                  <a:lnTo>
                    <a:pt x="470" y="944"/>
                  </a:lnTo>
                  <a:lnTo>
                    <a:pt x="482" y="956"/>
                  </a:lnTo>
                  <a:lnTo>
                    <a:pt x="491" y="969"/>
                  </a:lnTo>
                  <a:lnTo>
                    <a:pt x="499" y="980"/>
                  </a:lnTo>
                  <a:lnTo>
                    <a:pt x="504" y="989"/>
                  </a:lnTo>
                  <a:lnTo>
                    <a:pt x="505" y="993"/>
                  </a:lnTo>
                  <a:lnTo>
                    <a:pt x="506" y="995"/>
                  </a:lnTo>
                  <a:lnTo>
                    <a:pt x="506" y="999"/>
                  </a:lnTo>
                  <a:lnTo>
                    <a:pt x="506" y="1000"/>
                  </a:lnTo>
                  <a:close/>
                  <a:moveTo>
                    <a:pt x="241" y="598"/>
                  </a:moveTo>
                  <a:lnTo>
                    <a:pt x="239" y="599"/>
                  </a:lnTo>
                  <a:lnTo>
                    <a:pt x="238" y="599"/>
                  </a:lnTo>
                  <a:lnTo>
                    <a:pt x="235" y="599"/>
                  </a:lnTo>
                  <a:lnTo>
                    <a:pt x="232" y="598"/>
                  </a:lnTo>
                  <a:lnTo>
                    <a:pt x="226" y="595"/>
                  </a:lnTo>
                  <a:lnTo>
                    <a:pt x="217" y="588"/>
                  </a:lnTo>
                  <a:lnTo>
                    <a:pt x="207" y="581"/>
                  </a:lnTo>
                  <a:lnTo>
                    <a:pt x="195" y="571"/>
                  </a:lnTo>
                  <a:lnTo>
                    <a:pt x="184" y="560"/>
                  </a:lnTo>
                  <a:lnTo>
                    <a:pt x="172" y="547"/>
                  </a:lnTo>
                  <a:lnTo>
                    <a:pt x="159" y="534"/>
                  </a:lnTo>
                  <a:lnTo>
                    <a:pt x="148" y="523"/>
                  </a:lnTo>
                  <a:lnTo>
                    <a:pt x="138" y="511"/>
                  </a:lnTo>
                  <a:lnTo>
                    <a:pt x="131" y="499"/>
                  </a:lnTo>
                  <a:lnTo>
                    <a:pt x="124" y="490"/>
                  </a:lnTo>
                  <a:lnTo>
                    <a:pt x="120" y="482"/>
                  </a:lnTo>
                  <a:lnTo>
                    <a:pt x="118" y="476"/>
                  </a:lnTo>
                  <a:lnTo>
                    <a:pt x="118" y="472"/>
                  </a:lnTo>
                  <a:lnTo>
                    <a:pt x="119" y="471"/>
                  </a:lnTo>
                  <a:lnTo>
                    <a:pt x="121" y="471"/>
                  </a:lnTo>
                  <a:lnTo>
                    <a:pt x="123" y="471"/>
                  </a:lnTo>
                  <a:lnTo>
                    <a:pt x="125" y="472"/>
                  </a:lnTo>
                  <a:lnTo>
                    <a:pt x="133" y="476"/>
                  </a:lnTo>
                  <a:lnTo>
                    <a:pt x="141" y="482"/>
                  </a:lnTo>
                  <a:lnTo>
                    <a:pt x="151" y="489"/>
                  </a:lnTo>
                  <a:lnTo>
                    <a:pt x="162" y="499"/>
                  </a:lnTo>
                  <a:lnTo>
                    <a:pt x="174" y="511"/>
                  </a:lnTo>
                  <a:lnTo>
                    <a:pt x="187" y="523"/>
                  </a:lnTo>
                  <a:lnTo>
                    <a:pt x="209" y="549"/>
                  </a:lnTo>
                  <a:lnTo>
                    <a:pt x="228" y="571"/>
                  </a:lnTo>
                  <a:lnTo>
                    <a:pt x="234" y="581"/>
                  </a:lnTo>
                  <a:lnTo>
                    <a:pt x="239" y="588"/>
                  </a:lnTo>
                  <a:lnTo>
                    <a:pt x="241" y="595"/>
                  </a:lnTo>
                  <a:lnTo>
                    <a:pt x="241" y="598"/>
                  </a:lnTo>
                  <a:close/>
                  <a:moveTo>
                    <a:pt x="410" y="771"/>
                  </a:moveTo>
                  <a:lnTo>
                    <a:pt x="409" y="772"/>
                  </a:lnTo>
                  <a:lnTo>
                    <a:pt x="407" y="773"/>
                  </a:lnTo>
                  <a:lnTo>
                    <a:pt x="405" y="772"/>
                  </a:lnTo>
                  <a:lnTo>
                    <a:pt x="402" y="771"/>
                  </a:lnTo>
                  <a:lnTo>
                    <a:pt x="394" y="768"/>
                  </a:lnTo>
                  <a:lnTo>
                    <a:pt x="385" y="761"/>
                  </a:lnTo>
                  <a:lnTo>
                    <a:pt x="375" y="752"/>
                  </a:lnTo>
                  <a:lnTo>
                    <a:pt x="363" y="743"/>
                  </a:lnTo>
                  <a:lnTo>
                    <a:pt x="350" y="731"/>
                  </a:lnTo>
                  <a:lnTo>
                    <a:pt x="337" y="718"/>
                  </a:lnTo>
                  <a:lnTo>
                    <a:pt x="324" y="705"/>
                  </a:lnTo>
                  <a:lnTo>
                    <a:pt x="312" y="691"/>
                  </a:lnTo>
                  <a:lnTo>
                    <a:pt x="302" y="679"/>
                  </a:lnTo>
                  <a:lnTo>
                    <a:pt x="294" y="667"/>
                  </a:lnTo>
                  <a:lnTo>
                    <a:pt x="286" y="658"/>
                  </a:lnTo>
                  <a:lnTo>
                    <a:pt x="282" y="649"/>
                  </a:lnTo>
                  <a:lnTo>
                    <a:pt x="280" y="642"/>
                  </a:lnTo>
                  <a:lnTo>
                    <a:pt x="280" y="639"/>
                  </a:lnTo>
                  <a:lnTo>
                    <a:pt x="281" y="638"/>
                  </a:lnTo>
                  <a:lnTo>
                    <a:pt x="283" y="638"/>
                  </a:lnTo>
                  <a:lnTo>
                    <a:pt x="285" y="638"/>
                  </a:lnTo>
                  <a:lnTo>
                    <a:pt x="288" y="639"/>
                  </a:lnTo>
                  <a:lnTo>
                    <a:pt x="296" y="643"/>
                  </a:lnTo>
                  <a:lnTo>
                    <a:pt x="304" y="649"/>
                  </a:lnTo>
                  <a:lnTo>
                    <a:pt x="315" y="658"/>
                  </a:lnTo>
                  <a:lnTo>
                    <a:pt x="327" y="667"/>
                  </a:lnTo>
                  <a:lnTo>
                    <a:pt x="340" y="679"/>
                  </a:lnTo>
                  <a:lnTo>
                    <a:pt x="353" y="692"/>
                  </a:lnTo>
                  <a:lnTo>
                    <a:pt x="366" y="706"/>
                  </a:lnTo>
                  <a:lnTo>
                    <a:pt x="378" y="719"/>
                  </a:lnTo>
                  <a:lnTo>
                    <a:pt x="389" y="732"/>
                  </a:lnTo>
                  <a:lnTo>
                    <a:pt x="397" y="743"/>
                  </a:lnTo>
                  <a:lnTo>
                    <a:pt x="404" y="752"/>
                  </a:lnTo>
                  <a:lnTo>
                    <a:pt x="408" y="761"/>
                  </a:lnTo>
                  <a:lnTo>
                    <a:pt x="410" y="768"/>
                  </a:lnTo>
                  <a:lnTo>
                    <a:pt x="410" y="771"/>
                  </a:lnTo>
                  <a:close/>
                  <a:moveTo>
                    <a:pt x="589" y="951"/>
                  </a:moveTo>
                  <a:lnTo>
                    <a:pt x="588" y="952"/>
                  </a:lnTo>
                  <a:lnTo>
                    <a:pt x="586" y="953"/>
                  </a:lnTo>
                  <a:lnTo>
                    <a:pt x="584" y="952"/>
                  </a:lnTo>
                  <a:lnTo>
                    <a:pt x="581" y="951"/>
                  </a:lnTo>
                  <a:lnTo>
                    <a:pt x="573" y="948"/>
                  </a:lnTo>
                  <a:lnTo>
                    <a:pt x="564" y="941"/>
                  </a:lnTo>
                  <a:lnTo>
                    <a:pt x="553" y="933"/>
                  </a:lnTo>
                  <a:lnTo>
                    <a:pt x="540" y="923"/>
                  </a:lnTo>
                  <a:lnTo>
                    <a:pt x="527" y="910"/>
                  </a:lnTo>
                  <a:lnTo>
                    <a:pt x="513" y="897"/>
                  </a:lnTo>
                  <a:lnTo>
                    <a:pt x="499" y="883"/>
                  </a:lnTo>
                  <a:lnTo>
                    <a:pt x="486" y="869"/>
                  </a:lnTo>
                  <a:lnTo>
                    <a:pt x="475" y="856"/>
                  </a:lnTo>
                  <a:lnTo>
                    <a:pt x="466" y="844"/>
                  </a:lnTo>
                  <a:lnTo>
                    <a:pt x="459" y="833"/>
                  </a:lnTo>
                  <a:lnTo>
                    <a:pt x="455" y="825"/>
                  </a:lnTo>
                  <a:lnTo>
                    <a:pt x="452" y="820"/>
                  </a:lnTo>
                  <a:lnTo>
                    <a:pt x="451" y="818"/>
                  </a:lnTo>
                  <a:lnTo>
                    <a:pt x="451" y="815"/>
                  </a:lnTo>
                  <a:lnTo>
                    <a:pt x="452" y="814"/>
                  </a:lnTo>
                  <a:lnTo>
                    <a:pt x="453" y="813"/>
                  </a:lnTo>
                  <a:lnTo>
                    <a:pt x="456" y="813"/>
                  </a:lnTo>
                  <a:lnTo>
                    <a:pt x="458" y="813"/>
                  </a:lnTo>
                  <a:lnTo>
                    <a:pt x="461" y="814"/>
                  </a:lnTo>
                  <a:lnTo>
                    <a:pt x="469" y="818"/>
                  </a:lnTo>
                  <a:lnTo>
                    <a:pt x="478" y="825"/>
                  </a:lnTo>
                  <a:lnTo>
                    <a:pt x="490" y="833"/>
                  </a:lnTo>
                  <a:lnTo>
                    <a:pt x="502" y="843"/>
                  </a:lnTo>
                  <a:lnTo>
                    <a:pt x="516" y="856"/>
                  </a:lnTo>
                  <a:lnTo>
                    <a:pt x="530" y="869"/>
                  </a:lnTo>
                  <a:lnTo>
                    <a:pt x="543" y="883"/>
                  </a:lnTo>
                  <a:lnTo>
                    <a:pt x="556" y="897"/>
                  </a:lnTo>
                  <a:lnTo>
                    <a:pt x="567" y="910"/>
                  </a:lnTo>
                  <a:lnTo>
                    <a:pt x="575" y="922"/>
                  </a:lnTo>
                  <a:lnTo>
                    <a:pt x="583" y="932"/>
                  </a:lnTo>
                  <a:lnTo>
                    <a:pt x="587" y="940"/>
                  </a:lnTo>
                  <a:lnTo>
                    <a:pt x="589" y="945"/>
                  </a:lnTo>
                  <a:lnTo>
                    <a:pt x="591" y="948"/>
                  </a:lnTo>
                  <a:lnTo>
                    <a:pt x="591" y="950"/>
                  </a:lnTo>
                  <a:lnTo>
                    <a:pt x="589" y="951"/>
                  </a:lnTo>
                  <a:close/>
                  <a:moveTo>
                    <a:pt x="132" y="364"/>
                  </a:moveTo>
                  <a:lnTo>
                    <a:pt x="120" y="351"/>
                  </a:lnTo>
                  <a:lnTo>
                    <a:pt x="110" y="340"/>
                  </a:lnTo>
                  <a:lnTo>
                    <a:pt x="102" y="328"/>
                  </a:lnTo>
                  <a:lnTo>
                    <a:pt x="94" y="319"/>
                  </a:lnTo>
                  <a:lnTo>
                    <a:pt x="89" y="310"/>
                  </a:lnTo>
                  <a:lnTo>
                    <a:pt x="84" y="302"/>
                  </a:lnTo>
                  <a:lnTo>
                    <a:pt x="82" y="297"/>
                  </a:lnTo>
                  <a:lnTo>
                    <a:pt x="83" y="293"/>
                  </a:lnTo>
                  <a:lnTo>
                    <a:pt x="84" y="293"/>
                  </a:lnTo>
                  <a:lnTo>
                    <a:pt x="85" y="292"/>
                  </a:lnTo>
                  <a:lnTo>
                    <a:pt x="88" y="293"/>
                  </a:lnTo>
                  <a:lnTo>
                    <a:pt x="91" y="293"/>
                  </a:lnTo>
                  <a:lnTo>
                    <a:pt x="96" y="297"/>
                  </a:lnTo>
                  <a:lnTo>
                    <a:pt x="105" y="302"/>
                  </a:lnTo>
                  <a:lnTo>
                    <a:pt x="124" y="319"/>
                  </a:lnTo>
                  <a:lnTo>
                    <a:pt x="146" y="340"/>
                  </a:lnTo>
                  <a:lnTo>
                    <a:pt x="167" y="364"/>
                  </a:lnTo>
                  <a:lnTo>
                    <a:pt x="184" y="384"/>
                  </a:lnTo>
                  <a:lnTo>
                    <a:pt x="189" y="393"/>
                  </a:lnTo>
                  <a:lnTo>
                    <a:pt x="193" y="401"/>
                  </a:lnTo>
                  <a:lnTo>
                    <a:pt x="194" y="406"/>
                  </a:lnTo>
                  <a:lnTo>
                    <a:pt x="194" y="409"/>
                  </a:lnTo>
                  <a:lnTo>
                    <a:pt x="193" y="410"/>
                  </a:lnTo>
                  <a:lnTo>
                    <a:pt x="192" y="411"/>
                  </a:lnTo>
                  <a:lnTo>
                    <a:pt x="190" y="410"/>
                  </a:lnTo>
                  <a:lnTo>
                    <a:pt x="187" y="410"/>
                  </a:lnTo>
                  <a:lnTo>
                    <a:pt x="180" y="406"/>
                  </a:lnTo>
                  <a:lnTo>
                    <a:pt x="173" y="401"/>
                  </a:lnTo>
                  <a:lnTo>
                    <a:pt x="164" y="394"/>
                  </a:lnTo>
                  <a:lnTo>
                    <a:pt x="153" y="386"/>
                  </a:lnTo>
                  <a:lnTo>
                    <a:pt x="143" y="375"/>
                  </a:lnTo>
                  <a:lnTo>
                    <a:pt x="132" y="364"/>
                  </a:lnTo>
                  <a:close/>
                  <a:moveTo>
                    <a:pt x="230" y="447"/>
                  </a:moveTo>
                  <a:lnTo>
                    <a:pt x="231" y="446"/>
                  </a:lnTo>
                  <a:lnTo>
                    <a:pt x="233" y="446"/>
                  </a:lnTo>
                  <a:lnTo>
                    <a:pt x="235" y="446"/>
                  </a:lnTo>
                  <a:lnTo>
                    <a:pt x="238" y="447"/>
                  </a:lnTo>
                  <a:lnTo>
                    <a:pt x="245" y="450"/>
                  </a:lnTo>
                  <a:lnTo>
                    <a:pt x="254" y="456"/>
                  </a:lnTo>
                  <a:lnTo>
                    <a:pt x="263" y="463"/>
                  </a:lnTo>
                  <a:lnTo>
                    <a:pt x="274" y="473"/>
                  </a:lnTo>
                  <a:lnTo>
                    <a:pt x="285" y="484"/>
                  </a:lnTo>
                  <a:lnTo>
                    <a:pt x="297" y="496"/>
                  </a:lnTo>
                  <a:lnTo>
                    <a:pt x="309" y="508"/>
                  </a:lnTo>
                  <a:lnTo>
                    <a:pt x="320" y="520"/>
                  </a:lnTo>
                  <a:lnTo>
                    <a:pt x="329" y="531"/>
                  </a:lnTo>
                  <a:lnTo>
                    <a:pt x="337" y="542"/>
                  </a:lnTo>
                  <a:lnTo>
                    <a:pt x="343" y="552"/>
                  </a:lnTo>
                  <a:lnTo>
                    <a:pt x="348" y="559"/>
                  </a:lnTo>
                  <a:lnTo>
                    <a:pt x="349" y="565"/>
                  </a:lnTo>
                  <a:lnTo>
                    <a:pt x="349" y="569"/>
                  </a:lnTo>
                  <a:lnTo>
                    <a:pt x="348" y="570"/>
                  </a:lnTo>
                  <a:lnTo>
                    <a:pt x="346" y="570"/>
                  </a:lnTo>
                  <a:lnTo>
                    <a:pt x="343" y="569"/>
                  </a:lnTo>
                  <a:lnTo>
                    <a:pt x="341" y="569"/>
                  </a:lnTo>
                  <a:lnTo>
                    <a:pt x="335" y="565"/>
                  </a:lnTo>
                  <a:lnTo>
                    <a:pt x="326" y="559"/>
                  </a:lnTo>
                  <a:lnTo>
                    <a:pt x="316" y="552"/>
                  </a:lnTo>
                  <a:lnTo>
                    <a:pt x="306" y="543"/>
                  </a:lnTo>
                  <a:lnTo>
                    <a:pt x="294" y="532"/>
                  </a:lnTo>
                  <a:lnTo>
                    <a:pt x="282" y="520"/>
                  </a:lnTo>
                  <a:lnTo>
                    <a:pt x="270" y="508"/>
                  </a:lnTo>
                  <a:lnTo>
                    <a:pt x="259" y="496"/>
                  </a:lnTo>
                  <a:lnTo>
                    <a:pt x="251" y="484"/>
                  </a:lnTo>
                  <a:lnTo>
                    <a:pt x="242" y="474"/>
                  </a:lnTo>
                  <a:lnTo>
                    <a:pt x="236" y="464"/>
                  </a:lnTo>
                  <a:lnTo>
                    <a:pt x="232" y="457"/>
                  </a:lnTo>
                  <a:lnTo>
                    <a:pt x="230" y="450"/>
                  </a:lnTo>
                  <a:lnTo>
                    <a:pt x="230" y="447"/>
                  </a:lnTo>
                  <a:close/>
                  <a:moveTo>
                    <a:pt x="442" y="685"/>
                  </a:moveTo>
                  <a:lnTo>
                    <a:pt x="429" y="672"/>
                  </a:lnTo>
                  <a:lnTo>
                    <a:pt x="418" y="659"/>
                  </a:lnTo>
                  <a:lnTo>
                    <a:pt x="408" y="647"/>
                  </a:lnTo>
                  <a:lnTo>
                    <a:pt x="399" y="636"/>
                  </a:lnTo>
                  <a:lnTo>
                    <a:pt x="393" y="626"/>
                  </a:lnTo>
                  <a:lnTo>
                    <a:pt x="389" y="618"/>
                  </a:lnTo>
                  <a:lnTo>
                    <a:pt x="387" y="612"/>
                  </a:lnTo>
                  <a:lnTo>
                    <a:pt x="388" y="608"/>
                  </a:lnTo>
                  <a:lnTo>
                    <a:pt x="389" y="607"/>
                  </a:lnTo>
                  <a:lnTo>
                    <a:pt x="390" y="607"/>
                  </a:lnTo>
                  <a:lnTo>
                    <a:pt x="392" y="607"/>
                  </a:lnTo>
                  <a:lnTo>
                    <a:pt x="395" y="608"/>
                  </a:lnTo>
                  <a:lnTo>
                    <a:pt x="403" y="611"/>
                  </a:lnTo>
                  <a:lnTo>
                    <a:pt x="411" y="618"/>
                  </a:lnTo>
                  <a:lnTo>
                    <a:pt x="421" y="625"/>
                  </a:lnTo>
                  <a:lnTo>
                    <a:pt x="433" y="635"/>
                  </a:lnTo>
                  <a:lnTo>
                    <a:pt x="445" y="646"/>
                  </a:lnTo>
                  <a:lnTo>
                    <a:pt x="458" y="658"/>
                  </a:lnTo>
                  <a:lnTo>
                    <a:pt x="470" y="672"/>
                  </a:lnTo>
                  <a:lnTo>
                    <a:pt x="480" y="683"/>
                  </a:lnTo>
                  <a:lnTo>
                    <a:pt x="491" y="695"/>
                  </a:lnTo>
                  <a:lnTo>
                    <a:pt x="499" y="706"/>
                  </a:lnTo>
                  <a:lnTo>
                    <a:pt x="505" y="716"/>
                  </a:lnTo>
                  <a:lnTo>
                    <a:pt x="510" y="724"/>
                  </a:lnTo>
                  <a:lnTo>
                    <a:pt x="512" y="730"/>
                  </a:lnTo>
                  <a:lnTo>
                    <a:pt x="512" y="734"/>
                  </a:lnTo>
                  <a:lnTo>
                    <a:pt x="511" y="735"/>
                  </a:lnTo>
                  <a:lnTo>
                    <a:pt x="509" y="735"/>
                  </a:lnTo>
                  <a:lnTo>
                    <a:pt x="506" y="735"/>
                  </a:lnTo>
                  <a:lnTo>
                    <a:pt x="503" y="734"/>
                  </a:lnTo>
                  <a:lnTo>
                    <a:pt x="497" y="731"/>
                  </a:lnTo>
                  <a:lnTo>
                    <a:pt x="488" y="724"/>
                  </a:lnTo>
                  <a:lnTo>
                    <a:pt x="477" y="717"/>
                  </a:lnTo>
                  <a:lnTo>
                    <a:pt x="466" y="707"/>
                  </a:lnTo>
                  <a:lnTo>
                    <a:pt x="453" y="696"/>
                  </a:lnTo>
                  <a:lnTo>
                    <a:pt x="442" y="685"/>
                  </a:lnTo>
                  <a:close/>
                  <a:moveTo>
                    <a:pt x="179" y="244"/>
                  </a:moveTo>
                  <a:lnTo>
                    <a:pt x="178" y="245"/>
                  </a:lnTo>
                  <a:lnTo>
                    <a:pt x="177" y="245"/>
                  </a:lnTo>
                  <a:lnTo>
                    <a:pt x="175" y="245"/>
                  </a:lnTo>
                  <a:lnTo>
                    <a:pt x="173" y="244"/>
                  </a:lnTo>
                  <a:lnTo>
                    <a:pt x="166" y="241"/>
                  </a:lnTo>
                  <a:lnTo>
                    <a:pt x="159" y="237"/>
                  </a:lnTo>
                  <a:lnTo>
                    <a:pt x="141" y="222"/>
                  </a:lnTo>
                  <a:lnTo>
                    <a:pt x="122" y="202"/>
                  </a:lnTo>
                  <a:lnTo>
                    <a:pt x="103" y="181"/>
                  </a:lnTo>
                  <a:lnTo>
                    <a:pt x="88" y="161"/>
                  </a:lnTo>
                  <a:lnTo>
                    <a:pt x="82" y="152"/>
                  </a:lnTo>
                  <a:lnTo>
                    <a:pt x="79" y="146"/>
                  </a:lnTo>
                  <a:lnTo>
                    <a:pt x="78" y="141"/>
                  </a:lnTo>
                  <a:lnTo>
                    <a:pt x="78" y="137"/>
                  </a:lnTo>
                  <a:lnTo>
                    <a:pt x="80" y="136"/>
                  </a:lnTo>
                  <a:lnTo>
                    <a:pt x="84" y="137"/>
                  </a:lnTo>
                  <a:lnTo>
                    <a:pt x="91" y="141"/>
                  </a:lnTo>
                  <a:lnTo>
                    <a:pt x="97" y="145"/>
                  </a:lnTo>
                  <a:lnTo>
                    <a:pt x="116" y="160"/>
                  </a:lnTo>
                  <a:lnTo>
                    <a:pt x="135" y="179"/>
                  </a:lnTo>
                  <a:lnTo>
                    <a:pt x="154" y="201"/>
                  </a:lnTo>
                  <a:lnTo>
                    <a:pt x="170" y="220"/>
                  </a:lnTo>
                  <a:lnTo>
                    <a:pt x="174" y="228"/>
                  </a:lnTo>
                  <a:lnTo>
                    <a:pt x="178" y="236"/>
                  </a:lnTo>
                  <a:lnTo>
                    <a:pt x="179" y="241"/>
                  </a:lnTo>
                  <a:lnTo>
                    <a:pt x="179" y="244"/>
                  </a:lnTo>
                  <a:close/>
                  <a:moveTo>
                    <a:pt x="258" y="346"/>
                  </a:moveTo>
                  <a:lnTo>
                    <a:pt x="247" y="334"/>
                  </a:lnTo>
                  <a:lnTo>
                    <a:pt x="238" y="323"/>
                  </a:lnTo>
                  <a:lnTo>
                    <a:pt x="229" y="312"/>
                  </a:lnTo>
                  <a:lnTo>
                    <a:pt x="222" y="302"/>
                  </a:lnTo>
                  <a:lnTo>
                    <a:pt x="217" y="294"/>
                  </a:lnTo>
                  <a:lnTo>
                    <a:pt x="213" y="287"/>
                  </a:lnTo>
                  <a:lnTo>
                    <a:pt x="212" y="282"/>
                  </a:lnTo>
                  <a:lnTo>
                    <a:pt x="212" y="278"/>
                  </a:lnTo>
                  <a:lnTo>
                    <a:pt x="213" y="278"/>
                  </a:lnTo>
                  <a:lnTo>
                    <a:pt x="214" y="277"/>
                  </a:lnTo>
                  <a:lnTo>
                    <a:pt x="216" y="277"/>
                  </a:lnTo>
                  <a:lnTo>
                    <a:pt x="218" y="278"/>
                  </a:lnTo>
                  <a:lnTo>
                    <a:pt x="225" y="281"/>
                  </a:lnTo>
                  <a:lnTo>
                    <a:pt x="232" y="286"/>
                  </a:lnTo>
                  <a:lnTo>
                    <a:pt x="241" y="293"/>
                  </a:lnTo>
                  <a:lnTo>
                    <a:pt x="252" y="301"/>
                  </a:lnTo>
                  <a:lnTo>
                    <a:pt x="261" y="311"/>
                  </a:lnTo>
                  <a:lnTo>
                    <a:pt x="273" y="322"/>
                  </a:lnTo>
                  <a:lnTo>
                    <a:pt x="283" y="334"/>
                  </a:lnTo>
                  <a:lnTo>
                    <a:pt x="293" y="345"/>
                  </a:lnTo>
                  <a:lnTo>
                    <a:pt x="301" y="355"/>
                  </a:lnTo>
                  <a:lnTo>
                    <a:pt x="309" y="365"/>
                  </a:lnTo>
                  <a:lnTo>
                    <a:pt x="314" y="374"/>
                  </a:lnTo>
                  <a:lnTo>
                    <a:pt x="317" y="380"/>
                  </a:lnTo>
                  <a:lnTo>
                    <a:pt x="320" y="387"/>
                  </a:lnTo>
                  <a:lnTo>
                    <a:pt x="320" y="390"/>
                  </a:lnTo>
                  <a:lnTo>
                    <a:pt x="319" y="391"/>
                  </a:lnTo>
                  <a:lnTo>
                    <a:pt x="316" y="391"/>
                  </a:lnTo>
                  <a:lnTo>
                    <a:pt x="314" y="391"/>
                  </a:lnTo>
                  <a:lnTo>
                    <a:pt x="312" y="390"/>
                  </a:lnTo>
                  <a:lnTo>
                    <a:pt x="306" y="387"/>
                  </a:lnTo>
                  <a:lnTo>
                    <a:pt x="298" y="381"/>
                  </a:lnTo>
                  <a:lnTo>
                    <a:pt x="289" y="375"/>
                  </a:lnTo>
                  <a:lnTo>
                    <a:pt x="280" y="366"/>
                  </a:lnTo>
                  <a:lnTo>
                    <a:pt x="269" y="356"/>
                  </a:lnTo>
                  <a:lnTo>
                    <a:pt x="258" y="346"/>
                  </a:lnTo>
                  <a:close/>
                  <a:moveTo>
                    <a:pt x="353" y="425"/>
                  </a:moveTo>
                  <a:lnTo>
                    <a:pt x="354" y="424"/>
                  </a:lnTo>
                  <a:lnTo>
                    <a:pt x="356" y="423"/>
                  </a:lnTo>
                  <a:lnTo>
                    <a:pt x="358" y="424"/>
                  </a:lnTo>
                  <a:lnTo>
                    <a:pt x="361" y="424"/>
                  </a:lnTo>
                  <a:lnTo>
                    <a:pt x="367" y="428"/>
                  </a:lnTo>
                  <a:lnTo>
                    <a:pt x="376" y="433"/>
                  </a:lnTo>
                  <a:lnTo>
                    <a:pt x="384" y="441"/>
                  </a:lnTo>
                  <a:lnTo>
                    <a:pt x="395" y="449"/>
                  </a:lnTo>
                  <a:lnTo>
                    <a:pt x="406" y="460"/>
                  </a:lnTo>
                  <a:lnTo>
                    <a:pt x="418" y="471"/>
                  </a:lnTo>
                  <a:lnTo>
                    <a:pt x="429" y="483"/>
                  </a:lnTo>
                  <a:lnTo>
                    <a:pt x="439" y="495"/>
                  </a:lnTo>
                  <a:lnTo>
                    <a:pt x="448" y="505"/>
                  </a:lnTo>
                  <a:lnTo>
                    <a:pt x="456" y="515"/>
                  </a:lnTo>
                  <a:lnTo>
                    <a:pt x="461" y="525"/>
                  </a:lnTo>
                  <a:lnTo>
                    <a:pt x="465" y="532"/>
                  </a:lnTo>
                  <a:lnTo>
                    <a:pt x="467" y="538"/>
                  </a:lnTo>
                  <a:lnTo>
                    <a:pt x="466" y="541"/>
                  </a:lnTo>
                  <a:lnTo>
                    <a:pt x="465" y="542"/>
                  </a:lnTo>
                  <a:lnTo>
                    <a:pt x="464" y="543"/>
                  </a:lnTo>
                  <a:lnTo>
                    <a:pt x="462" y="542"/>
                  </a:lnTo>
                  <a:lnTo>
                    <a:pt x="459" y="542"/>
                  </a:lnTo>
                  <a:lnTo>
                    <a:pt x="452" y="539"/>
                  </a:lnTo>
                  <a:lnTo>
                    <a:pt x="445" y="533"/>
                  </a:lnTo>
                  <a:lnTo>
                    <a:pt x="435" y="526"/>
                  </a:lnTo>
                  <a:lnTo>
                    <a:pt x="425" y="517"/>
                  </a:lnTo>
                  <a:lnTo>
                    <a:pt x="414" y="508"/>
                  </a:lnTo>
                  <a:lnTo>
                    <a:pt x="403" y="496"/>
                  </a:lnTo>
                  <a:lnTo>
                    <a:pt x="391" y="484"/>
                  </a:lnTo>
                  <a:lnTo>
                    <a:pt x="381" y="472"/>
                  </a:lnTo>
                  <a:lnTo>
                    <a:pt x="371" y="461"/>
                  </a:lnTo>
                  <a:lnTo>
                    <a:pt x="365" y="451"/>
                  </a:lnTo>
                  <a:lnTo>
                    <a:pt x="358" y="442"/>
                  </a:lnTo>
                  <a:lnTo>
                    <a:pt x="355" y="434"/>
                  </a:lnTo>
                  <a:lnTo>
                    <a:pt x="353" y="429"/>
                  </a:lnTo>
                  <a:lnTo>
                    <a:pt x="353" y="425"/>
                  </a:lnTo>
                  <a:close/>
                  <a:moveTo>
                    <a:pt x="555" y="652"/>
                  </a:moveTo>
                  <a:lnTo>
                    <a:pt x="543" y="640"/>
                  </a:lnTo>
                  <a:lnTo>
                    <a:pt x="532" y="628"/>
                  </a:lnTo>
                  <a:lnTo>
                    <a:pt x="524" y="617"/>
                  </a:lnTo>
                  <a:lnTo>
                    <a:pt x="515" y="606"/>
                  </a:lnTo>
                  <a:lnTo>
                    <a:pt x="510" y="596"/>
                  </a:lnTo>
                  <a:lnTo>
                    <a:pt x="505" y="588"/>
                  </a:lnTo>
                  <a:lnTo>
                    <a:pt x="503" y="582"/>
                  </a:lnTo>
                  <a:lnTo>
                    <a:pt x="503" y="579"/>
                  </a:lnTo>
                  <a:lnTo>
                    <a:pt x="504" y="578"/>
                  </a:lnTo>
                  <a:lnTo>
                    <a:pt x="506" y="577"/>
                  </a:lnTo>
                  <a:lnTo>
                    <a:pt x="509" y="578"/>
                  </a:lnTo>
                  <a:lnTo>
                    <a:pt x="512" y="578"/>
                  </a:lnTo>
                  <a:lnTo>
                    <a:pt x="518" y="582"/>
                  </a:lnTo>
                  <a:lnTo>
                    <a:pt x="527" y="587"/>
                  </a:lnTo>
                  <a:lnTo>
                    <a:pt x="537" y="595"/>
                  </a:lnTo>
                  <a:lnTo>
                    <a:pt x="547" y="604"/>
                  </a:lnTo>
                  <a:lnTo>
                    <a:pt x="559" y="614"/>
                  </a:lnTo>
                  <a:lnTo>
                    <a:pt x="572" y="626"/>
                  </a:lnTo>
                  <a:lnTo>
                    <a:pt x="584" y="639"/>
                  </a:lnTo>
                  <a:lnTo>
                    <a:pt x="595" y="651"/>
                  </a:lnTo>
                  <a:lnTo>
                    <a:pt x="604" y="663"/>
                  </a:lnTo>
                  <a:lnTo>
                    <a:pt x="612" y="673"/>
                  </a:lnTo>
                  <a:lnTo>
                    <a:pt x="618" y="682"/>
                  </a:lnTo>
                  <a:lnTo>
                    <a:pt x="622" y="690"/>
                  </a:lnTo>
                  <a:lnTo>
                    <a:pt x="624" y="696"/>
                  </a:lnTo>
                  <a:lnTo>
                    <a:pt x="624" y="700"/>
                  </a:lnTo>
                  <a:lnTo>
                    <a:pt x="623" y="701"/>
                  </a:lnTo>
                  <a:lnTo>
                    <a:pt x="621" y="702"/>
                  </a:lnTo>
                  <a:lnTo>
                    <a:pt x="619" y="701"/>
                  </a:lnTo>
                  <a:lnTo>
                    <a:pt x="615" y="701"/>
                  </a:lnTo>
                  <a:lnTo>
                    <a:pt x="609" y="696"/>
                  </a:lnTo>
                  <a:lnTo>
                    <a:pt x="600" y="691"/>
                  </a:lnTo>
                  <a:lnTo>
                    <a:pt x="591" y="685"/>
                  </a:lnTo>
                  <a:lnTo>
                    <a:pt x="580" y="675"/>
                  </a:lnTo>
                  <a:lnTo>
                    <a:pt x="568" y="664"/>
                  </a:lnTo>
                  <a:lnTo>
                    <a:pt x="555" y="652"/>
                  </a:lnTo>
                  <a:close/>
                  <a:moveTo>
                    <a:pt x="138" y="61"/>
                  </a:moveTo>
                  <a:lnTo>
                    <a:pt x="121" y="41"/>
                  </a:lnTo>
                  <a:lnTo>
                    <a:pt x="108" y="23"/>
                  </a:lnTo>
                  <a:lnTo>
                    <a:pt x="103" y="15"/>
                  </a:lnTo>
                  <a:lnTo>
                    <a:pt x="99" y="9"/>
                  </a:lnTo>
                  <a:lnTo>
                    <a:pt x="98" y="5"/>
                  </a:lnTo>
                  <a:lnTo>
                    <a:pt x="99" y="1"/>
                  </a:lnTo>
                  <a:lnTo>
                    <a:pt x="102" y="0"/>
                  </a:lnTo>
                  <a:lnTo>
                    <a:pt x="105" y="0"/>
                  </a:lnTo>
                  <a:lnTo>
                    <a:pt x="110" y="4"/>
                  </a:lnTo>
                  <a:lnTo>
                    <a:pt x="117" y="8"/>
                  </a:lnTo>
                  <a:lnTo>
                    <a:pt x="133" y="21"/>
                  </a:lnTo>
                  <a:lnTo>
                    <a:pt x="151" y="39"/>
                  </a:lnTo>
                  <a:lnTo>
                    <a:pt x="170" y="59"/>
                  </a:lnTo>
                  <a:lnTo>
                    <a:pt x="183" y="77"/>
                  </a:lnTo>
                  <a:lnTo>
                    <a:pt x="187" y="84"/>
                  </a:lnTo>
                  <a:lnTo>
                    <a:pt x="190" y="91"/>
                  </a:lnTo>
                  <a:lnTo>
                    <a:pt x="191" y="95"/>
                  </a:lnTo>
                  <a:lnTo>
                    <a:pt x="191" y="98"/>
                  </a:lnTo>
                  <a:lnTo>
                    <a:pt x="189" y="100"/>
                  </a:lnTo>
                  <a:lnTo>
                    <a:pt x="185" y="98"/>
                  </a:lnTo>
                  <a:lnTo>
                    <a:pt x="179" y="96"/>
                  </a:lnTo>
                  <a:lnTo>
                    <a:pt x="173" y="92"/>
                  </a:lnTo>
                  <a:lnTo>
                    <a:pt x="157" y="79"/>
                  </a:lnTo>
                  <a:lnTo>
                    <a:pt x="138" y="61"/>
                  </a:lnTo>
                  <a:close/>
                  <a:moveTo>
                    <a:pt x="262" y="192"/>
                  </a:moveTo>
                  <a:lnTo>
                    <a:pt x="253" y="182"/>
                  </a:lnTo>
                  <a:lnTo>
                    <a:pt x="244" y="172"/>
                  </a:lnTo>
                  <a:lnTo>
                    <a:pt x="236" y="162"/>
                  </a:lnTo>
                  <a:lnTo>
                    <a:pt x="230" y="152"/>
                  </a:lnTo>
                  <a:lnTo>
                    <a:pt x="225" y="145"/>
                  </a:lnTo>
                  <a:lnTo>
                    <a:pt x="221" y="138"/>
                  </a:lnTo>
                  <a:lnTo>
                    <a:pt x="220" y="133"/>
                  </a:lnTo>
                  <a:lnTo>
                    <a:pt x="220" y="130"/>
                  </a:lnTo>
                  <a:lnTo>
                    <a:pt x="221" y="129"/>
                  </a:lnTo>
                  <a:lnTo>
                    <a:pt x="224" y="129"/>
                  </a:lnTo>
                  <a:lnTo>
                    <a:pt x="225" y="129"/>
                  </a:lnTo>
                  <a:lnTo>
                    <a:pt x="227" y="129"/>
                  </a:lnTo>
                  <a:lnTo>
                    <a:pt x="233" y="132"/>
                  </a:lnTo>
                  <a:lnTo>
                    <a:pt x="240" y="136"/>
                  </a:lnTo>
                  <a:lnTo>
                    <a:pt x="257" y="150"/>
                  </a:lnTo>
                  <a:lnTo>
                    <a:pt x="276" y="170"/>
                  </a:lnTo>
                  <a:lnTo>
                    <a:pt x="295" y="190"/>
                  </a:lnTo>
                  <a:lnTo>
                    <a:pt x="309" y="209"/>
                  </a:lnTo>
                  <a:lnTo>
                    <a:pt x="314" y="216"/>
                  </a:lnTo>
                  <a:lnTo>
                    <a:pt x="317" y="223"/>
                  </a:lnTo>
                  <a:lnTo>
                    <a:pt x="319" y="228"/>
                  </a:lnTo>
                  <a:lnTo>
                    <a:pt x="319" y="231"/>
                  </a:lnTo>
                  <a:lnTo>
                    <a:pt x="317" y="232"/>
                  </a:lnTo>
                  <a:lnTo>
                    <a:pt x="315" y="232"/>
                  </a:lnTo>
                  <a:lnTo>
                    <a:pt x="314" y="232"/>
                  </a:lnTo>
                  <a:lnTo>
                    <a:pt x="312" y="232"/>
                  </a:lnTo>
                  <a:lnTo>
                    <a:pt x="306" y="229"/>
                  </a:lnTo>
                  <a:lnTo>
                    <a:pt x="299" y="225"/>
                  </a:lnTo>
                  <a:lnTo>
                    <a:pt x="290" y="218"/>
                  </a:lnTo>
                  <a:lnTo>
                    <a:pt x="282" y="211"/>
                  </a:lnTo>
                  <a:lnTo>
                    <a:pt x="272" y="202"/>
                  </a:lnTo>
                  <a:lnTo>
                    <a:pt x="262" y="192"/>
                  </a:lnTo>
                  <a:close/>
                  <a:moveTo>
                    <a:pt x="453" y="372"/>
                  </a:moveTo>
                  <a:lnTo>
                    <a:pt x="452" y="373"/>
                  </a:lnTo>
                  <a:lnTo>
                    <a:pt x="450" y="373"/>
                  </a:lnTo>
                  <a:lnTo>
                    <a:pt x="448" y="373"/>
                  </a:lnTo>
                  <a:lnTo>
                    <a:pt x="446" y="372"/>
                  </a:lnTo>
                  <a:lnTo>
                    <a:pt x="441" y="368"/>
                  </a:lnTo>
                  <a:lnTo>
                    <a:pt x="433" y="364"/>
                  </a:lnTo>
                  <a:lnTo>
                    <a:pt x="424" y="358"/>
                  </a:lnTo>
                  <a:lnTo>
                    <a:pt x="415" y="350"/>
                  </a:lnTo>
                  <a:lnTo>
                    <a:pt x="405" y="340"/>
                  </a:lnTo>
                  <a:lnTo>
                    <a:pt x="394" y="329"/>
                  </a:lnTo>
                  <a:lnTo>
                    <a:pt x="384" y="319"/>
                  </a:lnTo>
                  <a:lnTo>
                    <a:pt x="375" y="308"/>
                  </a:lnTo>
                  <a:lnTo>
                    <a:pt x="367" y="298"/>
                  </a:lnTo>
                  <a:lnTo>
                    <a:pt x="360" y="288"/>
                  </a:lnTo>
                  <a:lnTo>
                    <a:pt x="354" y="281"/>
                  </a:lnTo>
                  <a:lnTo>
                    <a:pt x="351" y="273"/>
                  </a:lnTo>
                  <a:lnTo>
                    <a:pt x="350" y="268"/>
                  </a:lnTo>
                  <a:lnTo>
                    <a:pt x="350" y="265"/>
                  </a:lnTo>
                  <a:lnTo>
                    <a:pt x="351" y="264"/>
                  </a:lnTo>
                  <a:lnTo>
                    <a:pt x="352" y="264"/>
                  </a:lnTo>
                  <a:lnTo>
                    <a:pt x="354" y="264"/>
                  </a:lnTo>
                  <a:lnTo>
                    <a:pt x="356" y="265"/>
                  </a:lnTo>
                  <a:lnTo>
                    <a:pt x="363" y="267"/>
                  </a:lnTo>
                  <a:lnTo>
                    <a:pt x="370" y="272"/>
                  </a:lnTo>
                  <a:lnTo>
                    <a:pt x="379" y="279"/>
                  </a:lnTo>
                  <a:lnTo>
                    <a:pt x="388" y="286"/>
                  </a:lnTo>
                  <a:lnTo>
                    <a:pt x="398" y="296"/>
                  </a:lnTo>
                  <a:lnTo>
                    <a:pt x="409" y="306"/>
                  </a:lnTo>
                  <a:lnTo>
                    <a:pt x="429" y="327"/>
                  </a:lnTo>
                  <a:lnTo>
                    <a:pt x="443" y="347"/>
                  </a:lnTo>
                  <a:lnTo>
                    <a:pt x="448" y="355"/>
                  </a:lnTo>
                  <a:lnTo>
                    <a:pt x="451" y="362"/>
                  </a:lnTo>
                  <a:lnTo>
                    <a:pt x="453" y="367"/>
                  </a:lnTo>
                  <a:lnTo>
                    <a:pt x="453" y="372"/>
                  </a:lnTo>
                  <a:close/>
                  <a:moveTo>
                    <a:pt x="595" y="516"/>
                  </a:moveTo>
                  <a:lnTo>
                    <a:pt x="594" y="517"/>
                  </a:lnTo>
                  <a:lnTo>
                    <a:pt x="593" y="518"/>
                  </a:lnTo>
                  <a:lnTo>
                    <a:pt x="591" y="518"/>
                  </a:lnTo>
                  <a:lnTo>
                    <a:pt x="588" y="517"/>
                  </a:lnTo>
                  <a:lnTo>
                    <a:pt x="582" y="514"/>
                  </a:lnTo>
                  <a:lnTo>
                    <a:pt x="574" y="509"/>
                  </a:lnTo>
                  <a:lnTo>
                    <a:pt x="565" y="502"/>
                  </a:lnTo>
                  <a:lnTo>
                    <a:pt x="555" y="493"/>
                  </a:lnTo>
                  <a:lnTo>
                    <a:pt x="544" y="484"/>
                  </a:lnTo>
                  <a:lnTo>
                    <a:pt x="533" y="473"/>
                  </a:lnTo>
                  <a:lnTo>
                    <a:pt x="523" y="461"/>
                  </a:lnTo>
                  <a:lnTo>
                    <a:pt x="512" y="450"/>
                  </a:lnTo>
                  <a:lnTo>
                    <a:pt x="504" y="440"/>
                  </a:lnTo>
                  <a:lnTo>
                    <a:pt x="497" y="430"/>
                  </a:lnTo>
                  <a:lnTo>
                    <a:pt x="491" y="421"/>
                  </a:lnTo>
                  <a:lnTo>
                    <a:pt x="487" y="415"/>
                  </a:lnTo>
                  <a:lnTo>
                    <a:pt x="486" y="409"/>
                  </a:lnTo>
                  <a:lnTo>
                    <a:pt x="486" y="405"/>
                  </a:lnTo>
                  <a:lnTo>
                    <a:pt x="487" y="404"/>
                  </a:lnTo>
                  <a:lnTo>
                    <a:pt x="489" y="404"/>
                  </a:lnTo>
                  <a:lnTo>
                    <a:pt x="490" y="404"/>
                  </a:lnTo>
                  <a:lnTo>
                    <a:pt x="493" y="405"/>
                  </a:lnTo>
                  <a:lnTo>
                    <a:pt x="500" y="407"/>
                  </a:lnTo>
                  <a:lnTo>
                    <a:pt x="507" y="413"/>
                  </a:lnTo>
                  <a:lnTo>
                    <a:pt x="516" y="419"/>
                  </a:lnTo>
                  <a:lnTo>
                    <a:pt x="527" y="428"/>
                  </a:lnTo>
                  <a:lnTo>
                    <a:pt x="538" y="437"/>
                  </a:lnTo>
                  <a:lnTo>
                    <a:pt x="548" y="448"/>
                  </a:lnTo>
                  <a:lnTo>
                    <a:pt x="559" y="460"/>
                  </a:lnTo>
                  <a:lnTo>
                    <a:pt x="569" y="471"/>
                  </a:lnTo>
                  <a:lnTo>
                    <a:pt x="578" y="482"/>
                  </a:lnTo>
                  <a:lnTo>
                    <a:pt x="585" y="491"/>
                  </a:lnTo>
                  <a:lnTo>
                    <a:pt x="591" y="500"/>
                  </a:lnTo>
                  <a:lnTo>
                    <a:pt x="594" y="508"/>
                  </a:lnTo>
                  <a:lnTo>
                    <a:pt x="596" y="513"/>
                  </a:lnTo>
                  <a:lnTo>
                    <a:pt x="595" y="516"/>
                  </a:lnTo>
                  <a:close/>
                  <a:moveTo>
                    <a:pt x="414" y="184"/>
                  </a:moveTo>
                  <a:lnTo>
                    <a:pt x="395" y="164"/>
                  </a:lnTo>
                  <a:lnTo>
                    <a:pt x="382" y="146"/>
                  </a:lnTo>
                  <a:lnTo>
                    <a:pt x="378" y="138"/>
                  </a:lnTo>
                  <a:lnTo>
                    <a:pt x="375" y="132"/>
                  </a:lnTo>
                  <a:lnTo>
                    <a:pt x="373" y="127"/>
                  </a:lnTo>
                  <a:lnTo>
                    <a:pt x="374" y="123"/>
                  </a:lnTo>
                  <a:lnTo>
                    <a:pt x="376" y="122"/>
                  </a:lnTo>
                  <a:lnTo>
                    <a:pt x="380" y="123"/>
                  </a:lnTo>
                  <a:lnTo>
                    <a:pt x="385" y="125"/>
                  </a:lnTo>
                  <a:lnTo>
                    <a:pt x="392" y="130"/>
                  </a:lnTo>
                  <a:lnTo>
                    <a:pt x="408" y="143"/>
                  </a:lnTo>
                  <a:lnTo>
                    <a:pt x="428" y="161"/>
                  </a:lnTo>
                  <a:lnTo>
                    <a:pt x="445" y="181"/>
                  </a:lnTo>
                  <a:lnTo>
                    <a:pt x="459" y="199"/>
                  </a:lnTo>
                  <a:lnTo>
                    <a:pt x="463" y="206"/>
                  </a:lnTo>
                  <a:lnTo>
                    <a:pt x="466" y="213"/>
                  </a:lnTo>
                  <a:lnTo>
                    <a:pt x="467" y="218"/>
                  </a:lnTo>
                  <a:lnTo>
                    <a:pt x="467" y="220"/>
                  </a:lnTo>
                  <a:lnTo>
                    <a:pt x="466" y="222"/>
                  </a:lnTo>
                  <a:lnTo>
                    <a:pt x="465" y="223"/>
                  </a:lnTo>
                  <a:lnTo>
                    <a:pt x="463" y="223"/>
                  </a:lnTo>
                  <a:lnTo>
                    <a:pt x="461" y="222"/>
                  </a:lnTo>
                  <a:lnTo>
                    <a:pt x="456" y="219"/>
                  </a:lnTo>
                  <a:lnTo>
                    <a:pt x="448" y="215"/>
                  </a:lnTo>
                  <a:lnTo>
                    <a:pt x="441" y="209"/>
                  </a:lnTo>
                  <a:lnTo>
                    <a:pt x="432" y="202"/>
                  </a:lnTo>
                  <a:lnTo>
                    <a:pt x="423" y="193"/>
                  </a:lnTo>
                  <a:lnTo>
                    <a:pt x="414" y="184"/>
                  </a:lnTo>
                  <a:close/>
                  <a:moveTo>
                    <a:pt x="540" y="315"/>
                  </a:moveTo>
                  <a:lnTo>
                    <a:pt x="529" y="305"/>
                  </a:lnTo>
                  <a:lnTo>
                    <a:pt x="520" y="294"/>
                  </a:lnTo>
                  <a:lnTo>
                    <a:pt x="513" y="284"/>
                  </a:lnTo>
                  <a:lnTo>
                    <a:pt x="506" y="275"/>
                  </a:lnTo>
                  <a:lnTo>
                    <a:pt x="502" y="268"/>
                  </a:lnTo>
                  <a:lnTo>
                    <a:pt x="499" y="260"/>
                  </a:lnTo>
                  <a:lnTo>
                    <a:pt x="497" y="255"/>
                  </a:lnTo>
                  <a:lnTo>
                    <a:pt x="498" y="252"/>
                  </a:lnTo>
                  <a:lnTo>
                    <a:pt x="499" y="251"/>
                  </a:lnTo>
                  <a:lnTo>
                    <a:pt x="500" y="251"/>
                  </a:lnTo>
                  <a:lnTo>
                    <a:pt x="502" y="251"/>
                  </a:lnTo>
                  <a:lnTo>
                    <a:pt x="504" y="252"/>
                  </a:lnTo>
                  <a:lnTo>
                    <a:pt x="510" y="254"/>
                  </a:lnTo>
                  <a:lnTo>
                    <a:pt x="517" y="258"/>
                  </a:lnTo>
                  <a:lnTo>
                    <a:pt x="534" y="272"/>
                  </a:lnTo>
                  <a:lnTo>
                    <a:pt x="554" y="292"/>
                  </a:lnTo>
                  <a:lnTo>
                    <a:pt x="573" y="312"/>
                  </a:lnTo>
                  <a:lnTo>
                    <a:pt x="587" y="331"/>
                  </a:lnTo>
                  <a:lnTo>
                    <a:pt x="592" y="338"/>
                  </a:lnTo>
                  <a:lnTo>
                    <a:pt x="596" y="346"/>
                  </a:lnTo>
                  <a:lnTo>
                    <a:pt x="597" y="350"/>
                  </a:lnTo>
                  <a:lnTo>
                    <a:pt x="597" y="354"/>
                  </a:lnTo>
                  <a:lnTo>
                    <a:pt x="596" y="355"/>
                  </a:lnTo>
                  <a:lnTo>
                    <a:pt x="594" y="355"/>
                  </a:lnTo>
                  <a:lnTo>
                    <a:pt x="592" y="355"/>
                  </a:lnTo>
                  <a:lnTo>
                    <a:pt x="589" y="354"/>
                  </a:lnTo>
                  <a:lnTo>
                    <a:pt x="584" y="352"/>
                  </a:lnTo>
                  <a:lnTo>
                    <a:pt x="577" y="348"/>
                  </a:lnTo>
                  <a:lnTo>
                    <a:pt x="569" y="341"/>
                  </a:lnTo>
                  <a:lnTo>
                    <a:pt x="559" y="334"/>
                  </a:lnTo>
                  <a:lnTo>
                    <a:pt x="550" y="325"/>
                  </a:lnTo>
                  <a:lnTo>
                    <a:pt x="540" y="315"/>
                  </a:lnTo>
                  <a:close/>
                </a:path>
              </a:pathLst>
            </a:custGeom>
            <a:solidFill>
              <a:srgbClr val="EAE8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CH"/>
            </a:p>
          </p:txBody>
        </p:sp>
        <p:sp>
          <p:nvSpPr>
            <p:cNvPr id="39" name="Freeform 26"/>
            <p:cNvSpPr>
              <a:spLocks noEditPoints="1"/>
            </p:cNvSpPr>
            <p:nvPr userDrawn="1"/>
          </p:nvSpPr>
          <p:spPr bwMode="auto">
            <a:xfrm>
              <a:off x="10100800" y="4679951"/>
              <a:ext cx="133350" cy="627063"/>
            </a:xfrm>
            <a:custGeom>
              <a:avLst/>
              <a:gdLst>
                <a:gd name="T0" fmla="*/ 204 w 678"/>
                <a:gd name="T1" fmla="*/ 2599 h 3162"/>
                <a:gd name="T2" fmla="*/ 204 w 678"/>
                <a:gd name="T3" fmla="*/ 2489 h 3162"/>
                <a:gd name="T4" fmla="*/ 132 w 678"/>
                <a:gd name="T5" fmla="*/ 2295 h 3162"/>
                <a:gd name="T6" fmla="*/ 0 w 678"/>
                <a:gd name="T7" fmla="*/ 1902 h 3162"/>
                <a:gd name="T8" fmla="*/ 205 w 678"/>
                <a:gd name="T9" fmla="*/ 1834 h 3162"/>
                <a:gd name="T10" fmla="*/ 119 w 678"/>
                <a:gd name="T11" fmla="*/ 1562 h 3162"/>
                <a:gd name="T12" fmla="*/ 0 w 678"/>
                <a:gd name="T13" fmla="*/ 1297 h 3162"/>
                <a:gd name="T14" fmla="*/ 154 w 678"/>
                <a:gd name="T15" fmla="*/ 1342 h 3162"/>
                <a:gd name="T16" fmla="*/ 7 w 678"/>
                <a:gd name="T17" fmla="*/ 564 h 3162"/>
                <a:gd name="T18" fmla="*/ 650 w 678"/>
                <a:gd name="T19" fmla="*/ 257 h 3162"/>
                <a:gd name="T20" fmla="*/ 589 w 678"/>
                <a:gd name="T21" fmla="*/ 554 h 3162"/>
                <a:gd name="T22" fmla="*/ 598 w 678"/>
                <a:gd name="T23" fmla="*/ 1054 h 3162"/>
                <a:gd name="T24" fmla="*/ 595 w 678"/>
                <a:gd name="T25" fmla="*/ 1404 h 3162"/>
                <a:gd name="T26" fmla="*/ 502 w 678"/>
                <a:gd name="T27" fmla="*/ 1558 h 3162"/>
                <a:gd name="T28" fmla="*/ 636 w 678"/>
                <a:gd name="T29" fmla="*/ 1907 h 3162"/>
                <a:gd name="T30" fmla="*/ 608 w 678"/>
                <a:gd name="T31" fmla="*/ 1930 h 3162"/>
                <a:gd name="T32" fmla="*/ 556 w 678"/>
                <a:gd name="T33" fmla="*/ 2071 h 3162"/>
                <a:gd name="T34" fmla="*/ 485 w 678"/>
                <a:gd name="T35" fmla="*/ 2325 h 3162"/>
                <a:gd name="T36" fmla="*/ 678 w 678"/>
                <a:gd name="T37" fmla="*/ 2660 h 3162"/>
                <a:gd name="T38" fmla="*/ 678 w 678"/>
                <a:gd name="T39" fmla="*/ 2705 h 3162"/>
                <a:gd name="T40" fmla="*/ 564 w 678"/>
                <a:gd name="T41" fmla="*/ 2772 h 3162"/>
                <a:gd name="T42" fmla="*/ 503 w 678"/>
                <a:gd name="T43" fmla="*/ 2904 h 3162"/>
                <a:gd name="T44" fmla="*/ 352 w 678"/>
                <a:gd name="T45" fmla="*/ 2823 h 3162"/>
                <a:gd name="T46" fmla="*/ 112 w 678"/>
                <a:gd name="T47" fmla="*/ 2632 h 3162"/>
                <a:gd name="T48" fmla="*/ 197 w 678"/>
                <a:gd name="T49" fmla="*/ 2659 h 3162"/>
                <a:gd name="T50" fmla="*/ 68 w 678"/>
                <a:gd name="T51" fmla="*/ 2401 h 3162"/>
                <a:gd name="T52" fmla="*/ 623 w 678"/>
                <a:gd name="T53" fmla="*/ 2867 h 3162"/>
                <a:gd name="T54" fmla="*/ 358 w 678"/>
                <a:gd name="T55" fmla="*/ 2608 h 3162"/>
                <a:gd name="T56" fmla="*/ 16 w 678"/>
                <a:gd name="T57" fmla="*/ 2226 h 3162"/>
                <a:gd name="T58" fmla="*/ 271 w 678"/>
                <a:gd name="T59" fmla="*/ 2336 h 3162"/>
                <a:gd name="T60" fmla="*/ 316 w 678"/>
                <a:gd name="T61" fmla="*/ 2343 h 3162"/>
                <a:gd name="T62" fmla="*/ 574 w 678"/>
                <a:gd name="T63" fmla="*/ 2523 h 3162"/>
                <a:gd name="T64" fmla="*/ 383 w 678"/>
                <a:gd name="T65" fmla="*/ 2220 h 3162"/>
                <a:gd name="T66" fmla="*/ 72 w 678"/>
                <a:gd name="T67" fmla="*/ 1852 h 3162"/>
                <a:gd name="T68" fmla="*/ 398 w 678"/>
                <a:gd name="T69" fmla="*/ 2156 h 3162"/>
                <a:gd name="T70" fmla="*/ 240 w 678"/>
                <a:gd name="T71" fmla="*/ 1950 h 3162"/>
                <a:gd name="T72" fmla="*/ 307 w 678"/>
                <a:gd name="T73" fmla="*/ 1945 h 3162"/>
                <a:gd name="T74" fmla="*/ 268 w 678"/>
                <a:gd name="T75" fmla="*/ 1797 h 3162"/>
                <a:gd name="T76" fmla="*/ 434 w 678"/>
                <a:gd name="T77" fmla="*/ 1873 h 3162"/>
                <a:gd name="T78" fmla="*/ 367 w 678"/>
                <a:gd name="T79" fmla="*/ 1749 h 3162"/>
                <a:gd name="T80" fmla="*/ 374 w 678"/>
                <a:gd name="T81" fmla="*/ 1561 h 3162"/>
                <a:gd name="T82" fmla="*/ 32 w 678"/>
                <a:gd name="T83" fmla="*/ 1106 h 3162"/>
                <a:gd name="T84" fmla="*/ 343 w 678"/>
                <a:gd name="T85" fmla="*/ 1382 h 3162"/>
                <a:gd name="T86" fmla="*/ 247 w 678"/>
                <a:gd name="T87" fmla="*/ 1200 h 3162"/>
                <a:gd name="T88" fmla="*/ 212 w 678"/>
                <a:gd name="T89" fmla="*/ 1071 h 3162"/>
                <a:gd name="T90" fmla="*/ 353 w 678"/>
                <a:gd name="T91" fmla="*/ 1184 h 3162"/>
                <a:gd name="T92" fmla="*/ 131 w 678"/>
                <a:gd name="T93" fmla="*/ 822 h 3162"/>
                <a:gd name="T94" fmla="*/ 572 w 678"/>
                <a:gd name="T95" fmla="*/ 1279 h 3162"/>
                <a:gd name="T96" fmla="*/ 136 w 678"/>
                <a:gd name="T97" fmla="*/ 734 h 3162"/>
                <a:gd name="T98" fmla="*/ 310 w 678"/>
                <a:gd name="T99" fmla="*/ 905 h 3162"/>
                <a:gd name="T100" fmla="*/ 635 w 678"/>
                <a:gd name="T101" fmla="*/ 1192 h 3162"/>
                <a:gd name="T102" fmla="*/ 214 w 678"/>
                <a:gd name="T103" fmla="*/ 652 h 3162"/>
                <a:gd name="T104" fmla="*/ 391 w 678"/>
                <a:gd name="T105" fmla="*/ 826 h 3162"/>
                <a:gd name="T106" fmla="*/ 19 w 678"/>
                <a:gd name="T107" fmla="*/ 320 h 3162"/>
                <a:gd name="T108" fmla="*/ 329 w 678"/>
                <a:gd name="T109" fmla="*/ 616 h 3162"/>
                <a:gd name="T110" fmla="*/ 624 w 678"/>
                <a:gd name="T111" fmla="*/ 906 h 3162"/>
                <a:gd name="T112" fmla="*/ 254 w 678"/>
                <a:gd name="T113" fmla="*/ 396 h 3162"/>
                <a:gd name="T114" fmla="*/ 407 w 678"/>
                <a:gd name="T115" fmla="*/ 542 h 3162"/>
                <a:gd name="T116" fmla="*/ 542 w 678"/>
                <a:gd name="T117" fmla="*/ 696 h 3162"/>
                <a:gd name="T118" fmla="*/ 248 w 678"/>
                <a:gd name="T119" fmla="*/ 209 h 3162"/>
                <a:gd name="T120" fmla="*/ 537 w 678"/>
                <a:gd name="T121" fmla="*/ 518 h 3162"/>
                <a:gd name="T122" fmla="*/ 389 w 678"/>
                <a:gd name="T123" fmla="*/ 175 h 3162"/>
                <a:gd name="T124" fmla="*/ 485 w 678"/>
                <a:gd name="T125" fmla="*/ 311 h 3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78" h="3162">
                  <a:moveTo>
                    <a:pt x="0" y="2516"/>
                  </a:moveTo>
                  <a:lnTo>
                    <a:pt x="0" y="2485"/>
                  </a:lnTo>
                  <a:lnTo>
                    <a:pt x="18" y="2501"/>
                  </a:lnTo>
                  <a:lnTo>
                    <a:pt x="39" y="2519"/>
                  </a:lnTo>
                  <a:lnTo>
                    <a:pt x="59" y="2537"/>
                  </a:lnTo>
                  <a:lnTo>
                    <a:pt x="80" y="2557"/>
                  </a:lnTo>
                  <a:lnTo>
                    <a:pt x="114" y="2588"/>
                  </a:lnTo>
                  <a:lnTo>
                    <a:pt x="146" y="2618"/>
                  </a:lnTo>
                  <a:lnTo>
                    <a:pt x="174" y="2645"/>
                  </a:lnTo>
                  <a:lnTo>
                    <a:pt x="198" y="2670"/>
                  </a:lnTo>
                  <a:lnTo>
                    <a:pt x="218" y="2691"/>
                  </a:lnTo>
                  <a:lnTo>
                    <a:pt x="232" y="2707"/>
                  </a:lnTo>
                  <a:lnTo>
                    <a:pt x="238" y="2713"/>
                  </a:lnTo>
                  <a:lnTo>
                    <a:pt x="241" y="2719"/>
                  </a:lnTo>
                  <a:lnTo>
                    <a:pt x="243" y="2722"/>
                  </a:lnTo>
                  <a:lnTo>
                    <a:pt x="243" y="2724"/>
                  </a:lnTo>
                  <a:lnTo>
                    <a:pt x="241" y="2724"/>
                  </a:lnTo>
                  <a:lnTo>
                    <a:pt x="238" y="2723"/>
                  </a:lnTo>
                  <a:lnTo>
                    <a:pt x="233" y="2720"/>
                  </a:lnTo>
                  <a:lnTo>
                    <a:pt x="227" y="2716"/>
                  </a:lnTo>
                  <a:lnTo>
                    <a:pt x="209" y="2704"/>
                  </a:lnTo>
                  <a:lnTo>
                    <a:pt x="188" y="2686"/>
                  </a:lnTo>
                  <a:lnTo>
                    <a:pt x="162" y="2665"/>
                  </a:lnTo>
                  <a:lnTo>
                    <a:pt x="133" y="2639"/>
                  </a:lnTo>
                  <a:lnTo>
                    <a:pt x="100" y="2611"/>
                  </a:lnTo>
                  <a:lnTo>
                    <a:pt x="67" y="2580"/>
                  </a:lnTo>
                  <a:lnTo>
                    <a:pt x="49" y="2562"/>
                  </a:lnTo>
                  <a:lnTo>
                    <a:pt x="32" y="2547"/>
                  </a:lnTo>
                  <a:lnTo>
                    <a:pt x="15" y="2531"/>
                  </a:lnTo>
                  <a:lnTo>
                    <a:pt x="0" y="2516"/>
                  </a:lnTo>
                  <a:close/>
                  <a:moveTo>
                    <a:pt x="0" y="2476"/>
                  </a:moveTo>
                  <a:lnTo>
                    <a:pt x="0" y="2451"/>
                  </a:lnTo>
                  <a:lnTo>
                    <a:pt x="21" y="2474"/>
                  </a:lnTo>
                  <a:lnTo>
                    <a:pt x="37" y="2491"/>
                  </a:lnTo>
                  <a:lnTo>
                    <a:pt x="42" y="2498"/>
                  </a:lnTo>
                  <a:lnTo>
                    <a:pt x="45" y="2503"/>
                  </a:lnTo>
                  <a:lnTo>
                    <a:pt x="48" y="2507"/>
                  </a:lnTo>
                  <a:lnTo>
                    <a:pt x="48" y="2509"/>
                  </a:lnTo>
                  <a:lnTo>
                    <a:pt x="46" y="2509"/>
                  </a:lnTo>
                  <a:lnTo>
                    <a:pt x="43" y="2508"/>
                  </a:lnTo>
                  <a:lnTo>
                    <a:pt x="39" y="2506"/>
                  </a:lnTo>
                  <a:lnTo>
                    <a:pt x="34" y="2502"/>
                  </a:lnTo>
                  <a:lnTo>
                    <a:pt x="19" y="2491"/>
                  </a:lnTo>
                  <a:lnTo>
                    <a:pt x="0" y="2476"/>
                  </a:lnTo>
                  <a:close/>
                  <a:moveTo>
                    <a:pt x="0" y="2438"/>
                  </a:moveTo>
                  <a:lnTo>
                    <a:pt x="0" y="2418"/>
                  </a:lnTo>
                  <a:lnTo>
                    <a:pt x="27" y="2439"/>
                  </a:lnTo>
                  <a:lnTo>
                    <a:pt x="60" y="2467"/>
                  </a:lnTo>
                  <a:lnTo>
                    <a:pt x="98" y="2501"/>
                  </a:lnTo>
                  <a:lnTo>
                    <a:pt x="140" y="2540"/>
                  </a:lnTo>
                  <a:lnTo>
                    <a:pt x="174" y="2570"/>
                  </a:lnTo>
                  <a:lnTo>
                    <a:pt x="204" y="2599"/>
                  </a:lnTo>
                  <a:lnTo>
                    <a:pt x="231" y="2626"/>
                  </a:lnTo>
                  <a:lnTo>
                    <a:pt x="255" y="2650"/>
                  </a:lnTo>
                  <a:lnTo>
                    <a:pt x="273" y="2669"/>
                  </a:lnTo>
                  <a:lnTo>
                    <a:pt x="287" y="2685"/>
                  </a:lnTo>
                  <a:lnTo>
                    <a:pt x="293" y="2692"/>
                  </a:lnTo>
                  <a:lnTo>
                    <a:pt x="296" y="2696"/>
                  </a:lnTo>
                  <a:lnTo>
                    <a:pt x="298" y="2699"/>
                  </a:lnTo>
                  <a:lnTo>
                    <a:pt x="298" y="2701"/>
                  </a:lnTo>
                  <a:lnTo>
                    <a:pt x="296" y="2703"/>
                  </a:lnTo>
                  <a:lnTo>
                    <a:pt x="293" y="2701"/>
                  </a:lnTo>
                  <a:lnTo>
                    <a:pt x="288" y="2698"/>
                  </a:lnTo>
                  <a:lnTo>
                    <a:pt x="282" y="2694"/>
                  </a:lnTo>
                  <a:lnTo>
                    <a:pt x="266" y="2682"/>
                  </a:lnTo>
                  <a:lnTo>
                    <a:pt x="245" y="2666"/>
                  </a:lnTo>
                  <a:lnTo>
                    <a:pt x="219" y="2645"/>
                  </a:lnTo>
                  <a:lnTo>
                    <a:pt x="191" y="2621"/>
                  </a:lnTo>
                  <a:lnTo>
                    <a:pt x="160" y="2592"/>
                  </a:lnTo>
                  <a:lnTo>
                    <a:pt x="126" y="2562"/>
                  </a:lnTo>
                  <a:lnTo>
                    <a:pt x="89" y="2527"/>
                  </a:lnTo>
                  <a:lnTo>
                    <a:pt x="54" y="2494"/>
                  </a:lnTo>
                  <a:lnTo>
                    <a:pt x="25" y="2464"/>
                  </a:lnTo>
                  <a:lnTo>
                    <a:pt x="0" y="2438"/>
                  </a:lnTo>
                  <a:close/>
                  <a:moveTo>
                    <a:pt x="0" y="2406"/>
                  </a:moveTo>
                  <a:lnTo>
                    <a:pt x="0" y="2369"/>
                  </a:lnTo>
                  <a:lnTo>
                    <a:pt x="49" y="2418"/>
                  </a:lnTo>
                  <a:lnTo>
                    <a:pt x="86" y="2456"/>
                  </a:lnTo>
                  <a:lnTo>
                    <a:pt x="100" y="2473"/>
                  </a:lnTo>
                  <a:lnTo>
                    <a:pt x="111" y="2485"/>
                  </a:lnTo>
                  <a:lnTo>
                    <a:pt x="117" y="2493"/>
                  </a:lnTo>
                  <a:lnTo>
                    <a:pt x="118" y="2498"/>
                  </a:lnTo>
                  <a:lnTo>
                    <a:pt x="117" y="2499"/>
                  </a:lnTo>
                  <a:lnTo>
                    <a:pt x="114" y="2498"/>
                  </a:lnTo>
                  <a:lnTo>
                    <a:pt x="111" y="2496"/>
                  </a:lnTo>
                  <a:lnTo>
                    <a:pt x="108" y="2494"/>
                  </a:lnTo>
                  <a:lnTo>
                    <a:pt x="96" y="2487"/>
                  </a:lnTo>
                  <a:lnTo>
                    <a:pt x="82" y="2476"/>
                  </a:lnTo>
                  <a:lnTo>
                    <a:pt x="45" y="2446"/>
                  </a:lnTo>
                  <a:lnTo>
                    <a:pt x="0" y="2406"/>
                  </a:lnTo>
                  <a:close/>
                  <a:moveTo>
                    <a:pt x="0" y="2321"/>
                  </a:moveTo>
                  <a:lnTo>
                    <a:pt x="0" y="2284"/>
                  </a:lnTo>
                  <a:lnTo>
                    <a:pt x="15" y="2298"/>
                  </a:lnTo>
                  <a:lnTo>
                    <a:pt x="30" y="2311"/>
                  </a:lnTo>
                  <a:lnTo>
                    <a:pt x="45" y="2325"/>
                  </a:lnTo>
                  <a:lnTo>
                    <a:pt x="62" y="2340"/>
                  </a:lnTo>
                  <a:lnTo>
                    <a:pt x="92" y="2369"/>
                  </a:lnTo>
                  <a:lnTo>
                    <a:pt x="120" y="2396"/>
                  </a:lnTo>
                  <a:lnTo>
                    <a:pt x="145" y="2422"/>
                  </a:lnTo>
                  <a:lnTo>
                    <a:pt x="166" y="2445"/>
                  </a:lnTo>
                  <a:lnTo>
                    <a:pt x="185" y="2463"/>
                  </a:lnTo>
                  <a:lnTo>
                    <a:pt x="197" y="2478"/>
                  </a:lnTo>
                  <a:lnTo>
                    <a:pt x="201" y="2485"/>
                  </a:lnTo>
                  <a:lnTo>
                    <a:pt x="204" y="2489"/>
                  </a:lnTo>
                  <a:lnTo>
                    <a:pt x="206" y="2492"/>
                  </a:lnTo>
                  <a:lnTo>
                    <a:pt x="206" y="2494"/>
                  </a:lnTo>
                  <a:lnTo>
                    <a:pt x="204" y="2495"/>
                  </a:lnTo>
                  <a:lnTo>
                    <a:pt x="201" y="2494"/>
                  </a:lnTo>
                  <a:lnTo>
                    <a:pt x="197" y="2492"/>
                  </a:lnTo>
                  <a:lnTo>
                    <a:pt x="191" y="2488"/>
                  </a:lnTo>
                  <a:lnTo>
                    <a:pt x="176" y="2477"/>
                  </a:lnTo>
                  <a:lnTo>
                    <a:pt x="155" y="2462"/>
                  </a:lnTo>
                  <a:lnTo>
                    <a:pt x="133" y="2442"/>
                  </a:lnTo>
                  <a:lnTo>
                    <a:pt x="106" y="2420"/>
                  </a:lnTo>
                  <a:lnTo>
                    <a:pt x="77" y="2394"/>
                  </a:lnTo>
                  <a:lnTo>
                    <a:pt x="46" y="2365"/>
                  </a:lnTo>
                  <a:lnTo>
                    <a:pt x="35" y="2354"/>
                  </a:lnTo>
                  <a:lnTo>
                    <a:pt x="23" y="2343"/>
                  </a:lnTo>
                  <a:lnTo>
                    <a:pt x="11" y="2331"/>
                  </a:lnTo>
                  <a:lnTo>
                    <a:pt x="0" y="2321"/>
                  </a:lnTo>
                  <a:close/>
                  <a:moveTo>
                    <a:pt x="0" y="2272"/>
                  </a:moveTo>
                  <a:lnTo>
                    <a:pt x="0" y="2241"/>
                  </a:lnTo>
                  <a:lnTo>
                    <a:pt x="25" y="2268"/>
                  </a:lnTo>
                  <a:lnTo>
                    <a:pt x="44" y="2289"/>
                  </a:lnTo>
                  <a:lnTo>
                    <a:pt x="51" y="2297"/>
                  </a:lnTo>
                  <a:lnTo>
                    <a:pt x="55" y="2304"/>
                  </a:lnTo>
                  <a:lnTo>
                    <a:pt x="58" y="2309"/>
                  </a:lnTo>
                  <a:lnTo>
                    <a:pt x="58" y="2311"/>
                  </a:lnTo>
                  <a:lnTo>
                    <a:pt x="56" y="2312"/>
                  </a:lnTo>
                  <a:lnTo>
                    <a:pt x="53" y="2311"/>
                  </a:lnTo>
                  <a:lnTo>
                    <a:pt x="48" y="2308"/>
                  </a:lnTo>
                  <a:lnTo>
                    <a:pt x="41" y="2303"/>
                  </a:lnTo>
                  <a:lnTo>
                    <a:pt x="23" y="2290"/>
                  </a:lnTo>
                  <a:lnTo>
                    <a:pt x="0" y="2272"/>
                  </a:lnTo>
                  <a:close/>
                  <a:moveTo>
                    <a:pt x="0" y="2177"/>
                  </a:moveTo>
                  <a:lnTo>
                    <a:pt x="0" y="2137"/>
                  </a:lnTo>
                  <a:lnTo>
                    <a:pt x="11" y="2147"/>
                  </a:lnTo>
                  <a:lnTo>
                    <a:pt x="23" y="2158"/>
                  </a:lnTo>
                  <a:lnTo>
                    <a:pt x="34" y="2168"/>
                  </a:lnTo>
                  <a:lnTo>
                    <a:pt x="45" y="2179"/>
                  </a:lnTo>
                  <a:lnTo>
                    <a:pt x="73" y="2206"/>
                  </a:lnTo>
                  <a:lnTo>
                    <a:pt x="99" y="2232"/>
                  </a:lnTo>
                  <a:lnTo>
                    <a:pt x="123" y="2256"/>
                  </a:lnTo>
                  <a:lnTo>
                    <a:pt x="143" y="2276"/>
                  </a:lnTo>
                  <a:lnTo>
                    <a:pt x="159" y="2295"/>
                  </a:lnTo>
                  <a:lnTo>
                    <a:pt x="171" y="2309"/>
                  </a:lnTo>
                  <a:lnTo>
                    <a:pt x="175" y="2315"/>
                  </a:lnTo>
                  <a:lnTo>
                    <a:pt x="177" y="2319"/>
                  </a:lnTo>
                  <a:lnTo>
                    <a:pt x="178" y="2323"/>
                  </a:lnTo>
                  <a:lnTo>
                    <a:pt x="178" y="2325"/>
                  </a:lnTo>
                  <a:lnTo>
                    <a:pt x="177" y="2325"/>
                  </a:lnTo>
                  <a:lnTo>
                    <a:pt x="174" y="2324"/>
                  </a:lnTo>
                  <a:lnTo>
                    <a:pt x="170" y="2323"/>
                  </a:lnTo>
                  <a:lnTo>
                    <a:pt x="164" y="2319"/>
                  </a:lnTo>
                  <a:lnTo>
                    <a:pt x="150" y="2309"/>
                  </a:lnTo>
                  <a:lnTo>
                    <a:pt x="132" y="2295"/>
                  </a:lnTo>
                  <a:lnTo>
                    <a:pt x="109" y="2276"/>
                  </a:lnTo>
                  <a:lnTo>
                    <a:pt x="85" y="2256"/>
                  </a:lnTo>
                  <a:lnTo>
                    <a:pt x="58" y="2231"/>
                  </a:lnTo>
                  <a:lnTo>
                    <a:pt x="29" y="2205"/>
                  </a:lnTo>
                  <a:lnTo>
                    <a:pt x="14" y="2191"/>
                  </a:lnTo>
                  <a:lnTo>
                    <a:pt x="0" y="2177"/>
                  </a:lnTo>
                  <a:close/>
                  <a:moveTo>
                    <a:pt x="0" y="2120"/>
                  </a:moveTo>
                  <a:lnTo>
                    <a:pt x="0" y="2085"/>
                  </a:lnTo>
                  <a:lnTo>
                    <a:pt x="27" y="2113"/>
                  </a:lnTo>
                  <a:lnTo>
                    <a:pt x="46" y="2137"/>
                  </a:lnTo>
                  <a:lnTo>
                    <a:pt x="54" y="2146"/>
                  </a:lnTo>
                  <a:lnTo>
                    <a:pt x="58" y="2153"/>
                  </a:lnTo>
                  <a:lnTo>
                    <a:pt x="62" y="2159"/>
                  </a:lnTo>
                  <a:lnTo>
                    <a:pt x="62" y="2161"/>
                  </a:lnTo>
                  <a:lnTo>
                    <a:pt x="59" y="2162"/>
                  </a:lnTo>
                  <a:lnTo>
                    <a:pt x="56" y="2161"/>
                  </a:lnTo>
                  <a:lnTo>
                    <a:pt x="50" y="2158"/>
                  </a:lnTo>
                  <a:lnTo>
                    <a:pt x="43" y="2153"/>
                  </a:lnTo>
                  <a:lnTo>
                    <a:pt x="24" y="2139"/>
                  </a:lnTo>
                  <a:lnTo>
                    <a:pt x="0" y="2120"/>
                  </a:lnTo>
                  <a:close/>
                  <a:moveTo>
                    <a:pt x="0" y="2004"/>
                  </a:moveTo>
                  <a:lnTo>
                    <a:pt x="0" y="1970"/>
                  </a:lnTo>
                  <a:lnTo>
                    <a:pt x="19" y="1987"/>
                  </a:lnTo>
                  <a:lnTo>
                    <a:pt x="42" y="2005"/>
                  </a:lnTo>
                  <a:lnTo>
                    <a:pt x="66" y="2027"/>
                  </a:lnTo>
                  <a:lnTo>
                    <a:pt x="92" y="2051"/>
                  </a:lnTo>
                  <a:lnTo>
                    <a:pt x="118" y="2077"/>
                  </a:lnTo>
                  <a:lnTo>
                    <a:pt x="141" y="2100"/>
                  </a:lnTo>
                  <a:lnTo>
                    <a:pt x="163" y="2123"/>
                  </a:lnTo>
                  <a:lnTo>
                    <a:pt x="181" y="2142"/>
                  </a:lnTo>
                  <a:lnTo>
                    <a:pt x="197" y="2160"/>
                  </a:lnTo>
                  <a:lnTo>
                    <a:pt x="207" y="2174"/>
                  </a:lnTo>
                  <a:lnTo>
                    <a:pt x="211" y="2179"/>
                  </a:lnTo>
                  <a:lnTo>
                    <a:pt x="213" y="2183"/>
                  </a:lnTo>
                  <a:lnTo>
                    <a:pt x="214" y="2187"/>
                  </a:lnTo>
                  <a:lnTo>
                    <a:pt x="214" y="2189"/>
                  </a:lnTo>
                  <a:lnTo>
                    <a:pt x="213" y="2189"/>
                  </a:lnTo>
                  <a:lnTo>
                    <a:pt x="209" y="2189"/>
                  </a:lnTo>
                  <a:lnTo>
                    <a:pt x="205" y="2187"/>
                  </a:lnTo>
                  <a:lnTo>
                    <a:pt x="201" y="2185"/>
                  </a:lnTo>
                  <a:lnTo>
                    <a:pt x="187" y="2175"/>
                  </a:lnTo>
                  <a:lnTo>
                    <a:pt x="170" y="2162"/>
                  </a:lnTo>
                  <a:lnTo>
                    <a:pt x="149" y="2146"/>
                  </a:lnTo>
                  <a:lnTo>
                    <a:pt x="126" y="2126"/>
                  </a:lnTo>
                  <a:lnTo>
                    <a:pt x="102" y="2104"/>
                  </a:lnTo>
                  <a:lnTo>
                    <a:pt x="75" y="2079"/>
                  </a:lnTo>
                  <a:lnTo>
                    <a:pt x="54" y="2059"/>
                  </a:lnTo>
                  <a:lnTo>
                    <a:pt x="35" y="2040"/>
                  </a:lnTo>
                  <a:lnTo>
                    <a:pt x="16" y="2022"/>
                  </a:lnTo>
                  <a:lnTo>
                    <a:pt x="0" y="2004"/>
                  </a:lnTo>
                  <a:close/>
                  <a:moveTo>
                    <a:pt x="0" y="1945"/>
                  </a:moveTo>
                  <a:lnTo>
                    <a:pt x="0" y="1902"/>
                  </a:lnTo>
                  <a:lnTo>
                    <a:pt x="10" y="1910"/>
                  </a:lnTo>
                  <a:lnTo>
                    <a:pt x="35" y="1935"/>
                  </a:lnTo>
                  <a:lnTo>
                    <a:pt x="57" y="1958"/>
                  </a:lnTo>
                  <a:lnTo>
                    <a:pt x="78" y="1979"/>
                  </a:lnTo>
                  <a:lnTo>
                    <a:pt x="95" y="1999"/>
                  </a:lnTo>
                  <a:lnTo>
                    <a:pt x="109" y="2015"/>
                  </a:lnTo>
                  <a:lnTo>
                    <a:pt x="120" y="2029"/>
                  </a:lnTo>
                  <a:lnTo>
                    <a:pt x="123" y="2033"/>
                  </a:lnTo>
                  <a:lnTo>
                    <a:pt x="125" y="2038"/>
                  </a:lnTo>
                  <a:lnTo>
                    <a:pt x="126" y="2041"/>
                  </a:lnTo>
                  <a:lnTo>
                    <a:pt x="126" y="2043"/>
                  </a:lnTo>
                  <a:lnTo>
                    <a:pt x="125" y="2044"/>
                  </a:lnTo>
                  <a:lnTo>
                    <a:pt x="122" y="2044"/>
                  </a:lnTo>
                  <a:lnTo>
                    <a:pt x="119" y="2042"/>
                  </a:lnTo>
                  <a:lnTo>
                    <a:pt x="113" y="2040"/>
                  </a:lnTo>
                  <a:lnTo>
                    <a:pt x="102" y="2031"/>
                  </a:lnTo>
                  <a:lnTo>
                    <a:pt x="86" y="2020"/>
                  </a:lnTo>
                  <a:lnTo>
                    <a:pt x="68" y="2005"/>
                  </a:lnTo>
                  <a:lnTo>
                    <a:pt x="46" y="1987"/>
                  </a:lnTo>
                  <a:lnTo>
                    <a:pt x="24" y="1968"/>
                  </a:lnTo>
                  <a:lnTo>
                    <a:pt x="0" y="1945"/>
                  </a:lnTo>
                  <a:close/>
                  <a:moveTo>
                    <a:pt x="0" y="1874"/>
                  </a:moveTo>
                  <a:lnTo>
                    <a:pt x="0" y="1838"/>
                  </a:lnTo>
                  <a:lnTo>
                    <a:pt x="24" y="1864"/>
                  </a:lnTo>
                  <a:lnTo>
                    <a:pt x="41" y="1885"/>
                  </a:lnTo>
                  <a:lnTo>
                    <a:pt x="46" y="1893"/>
                  </a:lnTo>
                  <a:lnTo>
                    <a:pt x="51" y="1900"/>
                  </a:lnTo>
                  <a:lnTo>
                    <a:pt x="53" y="1905"/>
                  </a:lnTo>
                  <a:lnTo>
                    <a:pt x="53" y="1907"/>
                  </a:lnTo>
                  <a:lnTo>
                    <a:pt x="51" y="1908"/>
                  </a:lnTo>
                  <a:lnTo>
                    <a:pt x="48" y="1908"/>
                  </a:lnTo>
                  <a:lnTo>
                    <a:pt x="43" y="1905"/>
                  </a:lnTo>
                  <a:lnTo>
                    <a:pt x="37" y="1902"/>
                  </a:lnTo>
                  <a:lnTo>
                    <a:pt x="21" y="1890"/>
                  </a:lnTo>
                  <a:lnTo>
                    <a:pt x="0" y="1874"/>
                  </a:lnTo>
                  <a:close/>
                  <a:moveTo>
                    <a:pt x="0" y="1648"/>
                  </a:moveTo>
                  <a:lnTo>
                    <a:pt x="0" y="1624"/>
                  </a:lnTo>
                  <a:lnTo>
                    <a:pt x="19" y="1637"/>
                  </a:lnTo>
                  <a:lnTo>
                    <a:pt x="44" y="1658"/>
                  </a:lnTo>
                  <a:lnTo>
                    <a:pt x="72" y="1683"/>
                  </a:lnTo>
                  <a:lnTo>
                    <a:pt x="104" y="1712"/>
                  </a:lnTo>
                  <a:lnTo>
                    <a:pt x="126" y="1733"/>
                  </a:lnTo>
                  <a:lnTo>
                    <a:pt x="147" y="1755"/>
                  </a:lnTo>
                  <a:lnTo>
                    <a:pt x="165" y="1774"/>
                  </a:lnTo>
                  <a:lnTo>
                    <a:pt x="180" y="1792"/>
                  </a:lnTo>
                  <a:lnTo>
                    <a:pt x="192" y="1807"/>
                  </a:lnTo>
                  <a:lnTo>
                    <a:pt x="202" y="1820"/>
                  </a:lnTo>
                  <a:lnTo>
                    <a:pt x="204" y="1824"/>
                  </a:lnTo>
                  <a:lnTo>
                    <a:pt x="206" y="1828"/>
                  </a:lnTo>
                  <a:lnTo>
                    <a:pt x="207" y="1832"/>
                  </a:lnTo>
                  <a:lnTo>
                    <a:pt x="207" y="1833"/>
                  </a:lnTo>
                  <a:lnTo>
                    <a:pt x="205" y="1834"/>
                  </a:lnTo>
                  <a:lnTo>
                    <a:pt x="203" y="1834"/>
                  </a:lnTo>
                  <a:lnTo>
                    <a:pt x="199" y="1833"/>
                  </a:lnTo>
                  <a:lnTo>
                    <a:pt x="194" y="1831"/>
                  </a:lnTo>
                  <a:lnTo>
                    <a:pt x="182" y="1823"/>
                  </a:lnTo>
                  <a:lnTo>
                    <a:pt x="167" y="1812"/>
                  </a:lnTo>
                  <a:lnTo>
                    <a:pt x="150" y="1798"/>
                  </a:lnTo>
                  <a:lnTo>
                    <a:pt x="131" y="1781"/>
                  </a:lnTo>
                  <a:lnTo>
                    <a:pt x="109" y="1763"/>
                  </a:lnTo>
                  <a:lnTo>
                    <a:pt x="86" y="1741"/>
                  </a:lnTo>
                  <a:lnTo>
                    <a:pt x="59" y="1715"/>
                  </a:lnTo>
                  <a:lnTo>
                    <a:pt x="36" y="1690"/>
                  </a:lnTo>
                  <a:lnTo>
                    <a:pt x="16" y="1668"/>
                  </a:lnTo>
                  <a:lnTo>
                    <a:pt x="0" y="1648"/>
                  </a:lnTo>
                  <a:close/>
                  <a:moveTo>
                    <a:pt x="0" y="1572"/>
                  </a:moveTo>
                  <a:lnTo>
                    <a:pt x="0" y="1536"/>
                  </a:lnTo>
                  <a:lnTo>
                    <a:pt x="17" y="1550"/>
                  </a:lnTo>
                  <a:lnTo>
                    <a:pt x="36" y="1566"/>
                  </a:lnTo>
                  <a:lnTo>
                    <a:pt x="56" y="1585"/>
                  </a:lnTo>
                  <a:lnTo>
                    <a:pt x="78" y="1604"/>
                  </a:lnTo>
                  <a:lnTo>
                    <a:pt x="98" y="1626"/>
                  </a:lnTo>
                  <a:lnTo>
                    <a:pt x="118" y="1646"/>
                  </a:lnTo>
                  <a:lnTo>
                    <a:pt x="135" y="1664"/>
                  </a:lnTo>
                  <a:lnTo>
                    <a:pt x="150" y="1682"/>
                  </a:lnTo>
                  <a:lnTo>
                    <a:pt x="162" y="1696"/>
                  </a:lnTo>
                  <a:lnTo>
                    <a:pt x="170" y="1708"/>
                  </a:lnTo>
                  <a:lnTo>
                    <a:pt x="173" y="1712"/>
                  </a:lnTo>
                  <a:lnTo>
                    <a:pt x="174" y="1716"/>
                  </a:lnTo>
                  <a:lnTo>
                    <a:pt x="175" y="1719"/>
                  </a:lnTo>
                  <a:lnTo>
                    <a:pt x="175" y="1722"/>
                  </a:lnTo>
                  <a:lnTo>
                    <a:pt x="173" y="1722"/>
                  </a:lnTo>
                  <a:lnTo>
                    <a:pt x="171" y="1722"/>
                  </a:lnTo>
                  <a:lnTo>
                    <a:pt x="167" y="1720"/>
                  </a:lnTo>
                  <a:lnTo>
                    <a:pt x="163" y="1718"/>
                  </a:lnTo>
                  <a:lnTo>
                    <a:pt x="151" y="1712"/>
                  </a:lnTo>
                  <a:lnTo>
                    <a:pt x="137" y="1701"/>
                  </a:lnTo>
                  <a:lnTo>
                    <a:pt x="120" y="1688"/>
                  </a:lnTo>
                  <a:lnTo>
                    <a:pt x="102" y="1672"/>
                  </a:lnTo>
                  <a:lnTo>
                    <a:pt x="81" y="1654"/>
                  </a:lnTo>
                  <a:lnTo>
                    <a:pt x="59" y="1633"/>
                  </a:lnTo>
                  <a:lnTo>
                    <a:pt x="43" y="1617"/>
                  </a:lnTo>
                  <a:lnTo>
                    <a:pt x="27" y="1602"/>
                  </a:lnTo>
                  <a:lnTo>
                    <a:pt x="13" y="1586"/>
                  </a:lnTo>
                  <a:lnTo>
                    <a:pt x="0" y="1572"/>
                  </a:lnTo>
                  <a:close/>
                  <a:moveTo>
                    <a:pt x="0" y="1486"/>
                  </a:moveTo>
                  <a:lnTo>
                    <a:pt x="0" y="1447"/>
                  </a:lnTo>
                  <a:lnTo>
                    <a:pt x="14" y="1459"/>
                  </a:lnTo>
                  <a:lnTo>
                    <a:pt x="29" y="1473"/>
                  </a:lnTo>
                  <a:lnTo>
                    <a:pt x="46" y="1488"/>
                  </a:lnTo>
                  <a:lnTo>
                    <a:pt x="63" y="1505"/>
                  </a:lnTo>
                  <a:lnTo>
                    <a:pt x="83" y="1524"/>
                  </a:lnTo>
                  <a:lnTo>
                    <a:pt x="102" y="1543"/>
                  </a:lnTo>
                  <a:lnTo>
                    <a:pt x="119" y="1562"/>
                  </a:lnTo>
                  <a:lnTo>
                    <a:pt x="133" y="1578"/>
                  </a:lnTo>
                  <a:lnTo>
                    <a:pt x="144" y="1592"/>
                  </a:lnTo>
                  <a:lnTo>
                    <a:pt x="151" y="1604"/>
                  </a:lnTo>
                  <a:lnTo>
                    <a:pt x="154" y="1609"/>
                  </a:lnTo>
                  <a:lnTo>
                    <a:pt x="155" y="1613"/>
                  </a:lnTo>
                  <a:lnTo>
                    <a:pt x="157" y="1616"/>
                  </a:lnTo>
                  <a:lnTo>
                    <a:pt x="157" y="1618"/>
                  </a:lnTo>
                  <a:lnTo>
                    <a:pt x="154" y="1619"/>
                  </a:lnTo>
                  <a:lnTo>
                    <a:pt x="152" y="1619"/>
                  </a:lnTo>
                  <a:lnTo>
                    <a:pt x="149" y="1618"/>
                  </a:lnTo>
                  <a:lnTo>
                    <a:pt x="145" y="1616"/>
                  </a:lnTo>
                  <a:lnTo>
                    <a:pt x="134" y="1608"/>
                  </a:lnTo>
                  <a:lnTo>
                    <a:pt x="120" y="1599"/>
                  </a:lnTo>
                  <a:lnTo>
                    <a:pt x="104" y="1586"/>
                  </a:lnTo>
                  <a:lnTo>
                    <a:pt x="85" y="1570"/>
                  </a:lnTo>
                  <a:lnTo>
                    <a:pt x="66" y="1552"/>
                  </a:lnTo>
                  <a:lnTo>
                    <a:pt x="45" y="1533"/>
                  </a:lnTo>
                  <a:lnTo>
                    <a:pt x="32" y="1521"/>
                  </a:lnTo>
                  <a:lnTo>
                    <a:pt x="22" y="1509"/>
                  </a:lnTo>
                  <a:lnTo>
                    <a:pt x="11" y="1498"/>
                  </a:lnTo>
                  <a:lnTo>
                    <a:pt x="0" y="1486"/>
                  </a:lnTo>
                  <a:close/>
                  <a:moveTo>
                    <a:pt x="0" y="1396"/>
                  </a:moveTo>
                  <a:lnTo>
                    <a:pt x="0" y="1356"/>
                  </a:lnTo>
                  <a:lnTo>
                    <a:pt x="14" y="1368"/>
                  </a:lnTo>
                  <a:lnTo>
                    <a:pt x="29" y="1381"/>
                  </a:lnTo>
                  <a:lnTo>
                    <a:pt x="44" y="1396"/>
                  </a:lnTo>
                  <a:lnTo>
                    <a:pt x="60" y="1411"/>
                  </a:lnTo>
                  <a:lnTo>
                    <a:pt x="80" y="1430"/>
                  </a:lnTo>
                  <a:lnTo>
                    <a:pt x="98" y="1450"/>
                  </a:lnTo>
                  <a:lnTo>
                    <a:pt x="114" y="1467"/>
                  </a:lnTo>
                  <a:lnTo>
                    <a:pt x="127" y="1483"/>
                  </a:lnTo>
                  <a:lnTo>
                    <a:pt x="138" y="1496"/>
                  </a:lnTo>
                  <a:lnTo>
                    <a:pt x="146" y="1508"/>
                  </a:lnTo>
                  <a:lnTo>
                    <a:pt x="148" y="1512"/>
                  </a:lnTo>
                  <a:lnTo>
                    <a:pt x="150" y="1515"/>
                  </a:lnTo>
                  <a:lnTo>
                    <a:pt x="150" y="1519"/>
                  </a:lnTo>
                  <a:lnTo>
                    <a:pt x="150" y="1521"/>
                  </a:lnTo>
                  <a:lnTo>
                    <a:pt x="149" y="1522"/>
                  </a:lnTo>
                  <a:lnTo>
                    <a:pt x="146" y="1522"/>
                  </a:lnTo>
                  <a:lnTo>
                    <a:pt x="143" y="1521"/>
                  </a:lnTo>
                  <a:lnTo>
                    <a:pt x="139" y="1519"/>
                  </a:lnTo>
                  <a:lnTo>
                    <a:pt x="128" y="1512"/>
                  </a:lnTo>
                  <a:lnTo>
                    <a:pt x="116" y="1504"/>
                  </a:lnTo>
                  <a:lnTo>
                    <a:pt x="99" y="1491"/>
                  </a:lnTo>
                  <a:lnTo>
                    <a:pt x="82" y="1476"/>
                  </a:lnTo>
                  <a:lnTo>
                    <a:pt x="63" y="1458"/>
                  </a:lnTo>
                  <a:lnTo>
                    <a:pt x="43" y="1440"/>
                  </a:lnTo>
                  <a:lnTo>
                    <a:pt x="31" y="1428"/>
                  </a:lnTo>
                  <a:lnTo>
                    <a:pt x="21" y="1417"/>
                  </a:lnTo>
                  <a:lnTo>
                    <a:pt x="10" y="1406"/>
                  </a:lnTo>
                  <a:lnTo>
                    <a:pt x="0" y="1396"/>
                  </a:lnTo>
                  <a:close/>
                  <a:moveTo>
                    <a:pt x="0" y="1297"/>
                  </a:moveTo>
                  <a:lnTo>
                    <a:pt x="0" y="1263"/>
                  </a:lnTo>
                  <a:lnTo>
                    <a:pt x="15" y="1275"/>
                  </a:lnTo>
                  <a:lnTo>
                    <a:pt x="32" y="1289"/>
                  </a:lnTo>
                  <a:lnTo>
                    <a:pt x="52" y="1306"/>
                  </a:lnTo>
                  <a:lnTo>
                    <a:pt x="71" y="1325"/>
                  </a:lnTo>
                  <a:lnTo>
                    <a:pt x="90" y="1344"/>
                  </a:lnTo>
                  <a:lnTo>
                    <a:pt x="107" y="1362"/>
                  </a:lnTo>
                  <a:lnTo>
                    <a:pt x="122" y="1379"/>
                  </a:lnTo>
                  <a:lnTo>
                    <a:pt x="135" y="1395"/>
                  </a:lnTo>
                  <a:lnTo>
                    <a:pt x="146" y="1408"/>
                  </a:lnTo>
                  <a:lnTo>
                    <a:pt x="152" y="1418"/>
                  </a:lnTo>
                  <a:lnTo>
                    <a:pt x="154" y="1423"/>
                  </a:lnTo>
                  <a:lnTo>
                    <a:pt x="157" y="1427"/>
                  </a:lnTo>
                  <a:lnTo>
                    <a:pt x="157" y="1429"/>
                  </a:lnTo>
                  <a:lnTo>
                    <a:pt x="157" y="1431"/>
                  </a:lnTo>
                  <a:lnTo>
                    <a:pt x="154" y="1432"/>
                  </a:lnTo>
                  <a:lnTo>
                    <a:pt x="152" y="1432"/>
                  </a:lnTo>
                  <a:lnTo>
                    <a:pt x="149" y="1431"/>
                  </a:lnTo>
                  <a:lnTo>
                    <a:pt x="146" y="1430"/>
                  </a:lnTo>
                  <a:lnTo>
                    <a:pt x="135" y="1424"/>
                  </a:lnTo>
                  <a:lnTo>
                    <a:pt x="123" y="1415"/>
                  </a:lnTo>
                  <a:lnTo>
                    <a:pt x="108" y="1403"/>
                  </a:lnTo>
                  <a:lnTo>
                    <a:pt x="91" y="1389"/>
                  </a:lnTo>
                  <a:lnTo>
                    <a:pt x="72" y="1372"/>
                  </a:lnTo>
                  <a:lnTo>
                    <a:pt x="54" y="1354"/>
                  </a:lnTo>
                  <a:lnTo>
                    <a:pt x="39" y="1338"/>
                  </a:lnTo>
                  <a:lnTo>
                    <a:pt x="25" y="1324"/>
                  </a:lnTo>
                  <a:lnTo>
                    <a:pt x="12" y="1310"/>
                  </a:lnTo>
                  <a:lnTo>
                    <a:pt x="0" y="1297"/>
                  </a:lnTo>
                  <a:close/>
                  <a:moveTo>
                    <a:pt x="0" y="1186"/>
                  </a:moveTo>
                  <a:lnTo>
                    <a:pt x="0" y="1171"/>
                  </a:lnTo>
                  <a:lnTo>
                    <a:pt x="7" y="1173"/>
                  </a:lnTo>
                  <a:lnTo>
                    <a:pt x="14" y="1178"/>
                  </a:lnTo>
                  <a:lnTo>
                    <a:pt x="25" y="1185"/>
                  </a:lnTo>
                  <a:lnTo>
                    <a:pt x="37" y="1194"/>
                  </a:lnTo>
                  <a:lnTo>
                    <a:pt x="64" y="1216"/>
                  </a:lnTo>
                  <a:lnTo>
                    <a:pt x="94" y="1246"/>
                  </a:lnTo>
                  <a:lnTo>
                    <a:pt x="112" y="1264"/>
                  </a:lnTo>
                  <a:lnTo>
                    <a:pt x="128" y="1281"/>
                  </a:lnTo>
                  <a:lnTo>
                    <a:pt x="143" y="1297"/>
                  </a:lnTo>
                  <a:lnTo>
                    <a:pt x="154" y="1313"/>
                  </a:lnTo>
                  <a:lnTo>
                    <a:pt x="164" y="1325"/>
                  </a:lnTo>
                  <a:lnTo>
                    <a:pt x="172" y="1336"/>
                  </a:lnTo>
                  <a:lnTo>
                    <a:pt x="174" y="1341"/>
                  </a:lnTo>
                  <a:lnTo>
                    <a:pt x="175" y="1344"/>
                  </a:lnTo>
                  <a:lnTo>
                    <a:pt x="175" y="1346"/>
                  </a:lnTo>
                  <a:lnTo>
                    <a:pt x="175" y="1348"/>
                  </a:lnTo>
                  <a:lnTo>
                    <a:pt x="174" y="1349"/>
                  </a:lnTo>
                  <a:lnTo>
                    <a:pt x="172" y="1349"/>
                  </a:lnTo>
                  <a:lnTo>
                    <a:pt x="168" y="1348"/>
                  </a:lnTo>
                  <a:lnTo>
                    <a:pt x="164" y="1347"/>
                  </a:lnTo>
                  <a:lnTo>
                    <a:pt x="154" y="1342"/>
                  </a:lnTo>
                  <a:lnTo>
                    <a:pt x="143" y="1333"/>
                  </a:lnTo>
                  <a:lnTo>
                    <a:pt x="127" y="1321"/>
                  </a:lnTo>
                  <a:lnTo>
                    <a:pt x="111" y="1307"/>
                  </a:lnTo>
                  <a:lnTo>
                    <a:pt x="94" y="1292"/>
                  </a:lnTo>
                  <a:lnTo>
                    <a:pt x="76" y="1275"/>
                  </a:lnTo>
                  <a:lnTo>
                    <a:pt x="51" y="1249"/>
                  </a:lnTo>
                  <a:lnTo>
                    <a:pt x="29" y="1224"/>
                  </a:lnTo>
                  <a:lnTo>
                    <a:pt x="12" y="1204"/>
                  </a:lnTo>
                  <a:lnTo>
                    <a:pt x="0" y="1186"/>
                  </a:lnTo>
                  <a:close/>
                  <a:moveTo>
                    <a:pt x="0" y="973"/>
                  </a:moveTo>
                  <a:lnTo>
                    <a:pt x="0" y="937"/>
                  </a:lnTo>
                  <a:lnTo>
                    <a:pt x="15" y="954"/>
                  </a:lnTo>
                  <a:lnTo>
                    <a:pt x="25" y="969"/>
                  </a:lnTo>
                  <a:lnTo>
                    <a:pt x="29" y="976"/>
                  </a:lnTo>
                  <a:lnTo>
                    <a:pt x="31" y="981"/>
                  </a:lnTo>
                  <a:lnTo>
                    <a:pt x="32" y="986"/>
                  </a:lnTo>
                  <a:lnTo>
                    <a:pt x="31" y="988"/>
                  </a:lnTo>
                  <a:lnTo>
                    <a:pt x="30" y="989"/>
                  </a:lnTo>
                  <a:lnTo>
                    <a:pt x="28" y="989"/>
                  </a:lnTo>
                  <a:lnTo>
                    <a:pt x="25" y="989"/>
                  </a:lnTo>
                  <a:lnTo>
                    <a:pt x="22" y="987"/>
                  </a:lnTo>
                  <a:lnTo>
                    <a:pt x="12" y="981"/>
                  </a:lnTo>
                  <a:lnTo>
                    <a:pt x="0" y="973"/>
                  </a:lnTo>
                  <a:close/>
                  <a:moveTo>
                    <a:pt x="0" y="859"/>
                  </a:moveTo>
                  <a:lnTo>
                    <a:pt x="0" y="816"/>
                  </a:lnTo>
                  <a:lnTo>
                    <a:pt x="14" y="828"/>
                  </a:lnTo>
                  <a:lnTo>
                    <a:pt x="28" y="842"/>
                  </a:lnTo>
                  <a:lnTo>
                    <a:pt x="42" y="857"/>
                  </a:lnTo>
                  <a:lnTo>
                    <a:pt x="56" y="872"/>
                  </a:lnTo>
                  <a:lnTo>
                    <a:pt x="68" y="886"/>
                  </a:lnTo>
                  <a:lnTo>
                    <a:pt x="78" y="899"/>
                  </a:lnTo>
                  <a:lnTo>
                    <a:pt x="86" y="910"/>
                  </a:lnTo>
                  <a:lnTo>
                    <a:pt x="92" y="920"/>
                  </a:lnTo>
                  <a:lnTo>
                    <a:pt x="93" y="923"/>
                  </a:lnTo>
                  <a:lnTo>
                    <a:pt x="94" y="926"/>
                  </a:lnTo>
                  <a:lnTo>
                    <a:pt x="94" y="928"/>
                  </a:lnTo>
                  <a:lnTo>
                    <a:pt x="94" y="931"/>
                  </a:lnTo>
                  <a:lnTo>
                    <a:pt x="93" y="932"/>
                  </a:lnTo>
                  <a:lnTo>
                    <a:pt x="91" y="932"/>
                  </a:lnTo>
                  <a:lnTo>
                    <a:pt x="87" y="932"/>
                  </a:lnTo>
                  <a:lnTo>
                    <a:pt x="84" y="931"/>
                  </a:lnTo>
                  <a:lnTo>
                    <a:pt x="77" y="925"/>
                  </a:lnTo>
                  <a:lnTo>
                    <a:pt x="66" y="919"/>
                  </a:lnTo>
                  <a:lnTo>
                    <a:pt x="54" y="909"/>
                  </a:lnTo>
                  <a:lnTo>
                    <a:pt x="40" y="897"/>
                  </a:lnTo>
                  <a:lnTo>
                    <a:pt x="26" y="884"/>
                  </a:lnTo>
                  <a:lnTo>
                    <a:pt x="11" y="869"/>
                  </a:lnTo>
                  <a:lnTo>
                    <a:pt x="5" y="864"/>
                  </a:lnTo>
                  <a:lnTo>
                    <a:pt x="0" y="859"/>
                  </a:lnTo>
                  <a:close/>
                  <a:moveTo>
                    <a:pt x="0" y="598"/>
                  </a:moveTo>
                  <a:lnTo>
                    <a:pt x="0" y="556"/>
                  </a:lnTo>
                  <a:lnTo>
                    <a:pt x="7" y="564"/>
                  </a:lnTo>
                  <a:lnTo>
                    <a:pt x="14" y="570"/>
                  </a:lnTo>
                  <a:lnTo>
                    <a:pt x="27" y="584"/>
                  </a:lnTo>
                  <a:lnTo>
                    <a:pt x="39" y="597"/>
                  </a:lnTo>
                  <a:lnTo>
                    <a:pt x="50" y="610"/>
                  </a:lnTo>
                  <a:lnTo>
                    <a:pt x="58" y="621"/>
                  </a:lnTo>
                  <a:lnTo>
                    <a:pt x="65" y="630"/>
                  </a:lnTo>
                  <a:lnTo>
                    <a:pt x="69" y="639"/>
                  </a:lnTo>
                  <a:lnTo>
                    <a:pt x="71" y="646"/>
                  </a:lnTo>
                  <a:lnTo>
                    <a:pt x="71" y="649"/>
                  </a:lnTo>
                  <a:lnTo>
                    <a:pt x="70" y="650"/>
                  </a:lnTo>
                  <a:lnTo>
                    <a:pt x="68" y="651"/>
                  </a:lnTo>
                  <a:lnTo>
                    <a:pt x="66" y="650"/>
                  </a:lnTo>
                  <a:lnTo>
                    <a:pt x="64" y="649"/>
                  </a:lnTo>
                  <a:lnTo>
                    <a:pt x="56" y="646"/>
                  </a:lnTo>
                  <a:lnTo>
                    <a:pt x="48" y="640"/>
                  </a:lnTo>
                  <a:lnTo>
                    <a:pt x="37" y="632"/>
                  </a:lnTo>
                  <a:lnTo>
                    <a:pt x="26" y="622"/>
                  </a:lnTo>
                  <a:lnTo>
                    <a:pt x="13" y="611"/>
                  </a:lnTo>
                  <a:lnTo>
                    <a:pt x="0" y="598"/>
                  </a:lnTo>
                  <a:close/>
                  <a:moveTo>
                    <a:pt x="0" y="446"/>
                  </a:moveTo>
                  <a:lnTo>
                    <a:pt x="0" y="423"/>
                  </a:lnTo>
                  <a:lnTo>
                    <a:pt x="5" y="432"/>
                  </a:lnTo>
                  <a:lnTo>
                    <a:pt x="9" y="438"/>
                  </a:lnTo>
                  <a:lnTo>
                    <a:pt x="10" y="444"/>
                  </a:lnTo>
                  <a:lnTo>
                    <a:pt x="10" y="447"/>
                  </a:lnTo>
                  <a:lnTo>
                    <a:pt x="9" y="448"/>
                  </a:lnTo>
                  <a:lnTo>
                    <a:pt x="7" y="448"/>
                  </a:lnTo>
                  <a:lnTo>
                    <a:pt x="3" y="447"/>
                  </a:lnTo>
                  <a:lnTo>
                    <a:pt x="0" y="446"/>
                  </a:lnTo>
                  <a:close/>
                  <a:moveTo>
                    <a:pt x="678" y="286"/>
                  </a:moveTo>
                  <a:lnTo>
                    <a:pt x="678" y="321"/>
                  </a:lnTo>
                  <a:lnTo>
                    <a:pt x="670" y="315"/>
                  </a:lnTo>
                  <a:lnTo>
                    <a:pt x="663" y="309"/>
                  </a:lnTo>
                  <a:lnTo>
                    <a:pt x="654" y="300"/>
                  </a:lnTo>
                  <a:lnTo>
                    <a:pt x="644" y="292"/>
                  </a:lnTo>
                  <a:lnTo>
                    <a:pt x="635" y="282"/>
                  </a:lnTo>
                  <a:lnTo>
                    <a:pt x="626" y="272"/>
                  </a:lnTo>
                  <a:lnTo>
                    <a:pt x="619" y="262"/>
                  </a:lnTo>
                  <a:lnTo>
                    <a:pt x="612" y="254"/>
                  </a:lnTo>
                  <a:lnTo>
                    <a:pt x="608" y="246"/>
                  </a:lnTo>
                  <a:lnTo>
                    <a:pt x="605" y="240"/>
                  </a:lnTo>
                  <a:lnTo>
                    <a:pt x="603" y="234"/>
                  </a:lnTo>
                  <a:lnTo>
                    <a:pt x="603" y="230"/>
                  </a:lnTo>
                  <a:lnTo>
                    <a:pt x="605" y="230"/>
                  </a:lnTo>
                  <a:lnTo>
                    <a:pt x="607" y="229"/>
                  </a:lnTo>
                  <a:lnTo>
                    <a:pt x="609" y="229"/>
                  </a:lnTo>
                  <a:lnTo>
                    <a:pt x="611" y="230"/>
                  </a:lnTo>
                  <a:lnTo>
                    <a:pt x="616" y="232"/>
                  </a:lnTo>
                  <a:lnTo>
                    <a:pt x="624" y="237"/>
                  </a:lnTo>
                  <a:lnTo>
                    <a:pt x="632" y="242"/>
                  </a:lnTo>
                  <a:lnTo>
                    <a:pt x="640" y="248"/>
                  </a:lnTo>
                  <a:lnTo>
                    <a:pt x="650" y="257"/>
                  </a:lnTo>
                  <a:lnTo>
                    <a:pt x="661" y="267"/>
                  </a:lnTo>
                  <a:lnTo>
                    <a:pt x="669" y="277"/>
                  </a:lnTo>
                  <a:lnTo>
                    <a:pt x="678" y="286"/>
                  </a:lnTo>
                  <a:close/>
                  <a:moveTo>
                    <a:pt x="678" y="473"/>
                  </a:moveTo>
                  <a:lnTo>
                    <a:pt x="678" y="490"/>
                  </a:lnTo>
                  <a:lnTo>
                    <a:pt x="674" y="489"/>
                  </a:lnTo>
                  <a:lnTo>
                    <a:pt x="668" y="487"/>
                  </a:lnTo>
                  <a:lnTo>
                    <a:pt x="662" y="483"/>
                  </a:lnTo>
                  <a:lnTo>
                    <a:pt x="655" y="478"/>
                  </a:lnTo>
                  <a:lnTo>
                    <a:pt x="638" y="465"/>
                  </a:lnTo>
                  <a:lnTo>
                    <a:pt x="621" y="448"/>
                  </a:lnTo>
                  <a:lnTo>
                    <a:pt x="610" y="437"/>
                  </a:lnTo>
                  <a:lnTo>
                    <a:pt x="600" y="427"/>
                  </a:lnTo>
                  <a:lnTo>
                    <a:pt x="592" y="417"/>
                  </a:lnTo>
                  <a:lnTo>
                    <a:pt x="585" y="407"/>
                  </a:lnTo>
                  <a:lnTo>
                    <a:pt x="580" y="398"/>
                  </a:lnTo>
                  <a:lnTo>
                    <a:pt x="576" y="391"/>
                  </a:lnTo>
                  <a:lnTo>
                    <a:pt x="574" y="386"/>
                  </a:lnTo>
                  <a:lnTo>
                    <a:pt x="575" y="382"/>
                  </a:lnTo>
                  <a:lnTo>
                    <a:pt x="576" y="381"/>
                  </a:lnTo>
                  <a:lnTo>
                    <a:pt x="578" y="380"/>
                  </a:lnTo>
                  <a:lnTo>
                    <a:pt x="580" y="380"/>
                  </a:lnTo>
                  <a:lnTo>
                    <a:pt x="583" y="381"/>
                  </a:lnTo>
                  <a:lnTo>
                    <a:pt x="589" y="383"/>
                  </a:lnTo>
                  <a:lnTo>
                    <a:pt x="597" y="389"/>
                  </a:lnTo>
                  <a:lnTo>
                    <a:pt x="606" y="395"/>
                  </a:lnTo>
                  <a:lnTo>
                    <a:pt x="615" y="403"/>
                  </a:lnTo>
                  <a:lnTo>
                    <a:pt x="626" y="411"/>
                  </a:lnTo>
                  <a:lnTo>
                    <a:pt x="637" y="422"/>
                  </a:lnTo>
                  <a:lnTo>
                    <a:pt x="650" y="436"/>
                  </a:lnTo>
                  <a:lnTo>
                    <a:pt x="662" y="449"/>
                  </a:lnTo>
                  <a:lnTo>
                    <a:pt x="671" y="462"/>
                  </a:lnTo>
                  <a:lnTo>
                    <a:pt x="678" y="473"/>
                  </a:lnTo>
                  <a:close/>
                  <a:moveTo>
                    <a:pt x="678" y="637"/>
                  </a:moveTo>
                  <a:lnTo>
                    <a:pt x="678" y="666"/>
                  </a:lnTo>
                  <a:lnTo>
                    <a:pt x="667" y="660"/>
                  </a:lnTo>
                  <a:lnTo>
                    <a:pt x="654" y="650"/>
                  </a:lnTo>
                  <a:lnTo>
                    <a:pt x="640" y="638"/>
                  </a:lnTo>
                  <a:lnTo>
                    <a:pt x="625" y="624"/>
                  </a:lnTo>
                  <a:lnTo>
                    <a:pt x="613" y="612"/>
                  </a:lnTo>
                  <a:lnTo>
                    <a:pt x="602" y="600"/>
                  </a:lnTo>
                  <a:lnTo>
                    <a:pt x="594" y="589"/>
                  </a:lnTo>
                  <a:lnTo>
                    <a:pt x="586" y="579"/>
                  </a:lnTo>
                  <a:lnTo>
                    <a:pt x="580" y="570"/>
                  </a:lnTo>
                  <a:lnTo>
                    <a:pt x="576" y="561"/>
                  </a:lnTo>
                  <a:lnTo>
                    <a:pt x="574" y="556"/>
                  </a:lnTo>
                  <a:lnTo>
                    <a:pt x="575" y="552"/>
                  </a:lnTo>
                  <a:lnTo>
                    <a:pt x="576" y="551"/>
                  </a:lnTo>
                  <a:lnTo>
                    <a:pt x="578" y="551"/>
                  </a:lnTo>
                  <a:lnTo>
                    <a:pt x="580" y="551"/>
                  </a:lnTo>
                  <a:lnTo>
                    <a:pt x="583" y="552"/>
                  </a:lnTo>
                  <a:lnTo>
                    <a:pt x="589" y="554"/>
                  </a:lnTo>
                  <a:lnTo>
                    <a:pt x="598" y="559"/>
                  </a:lnTo>
                  <a:lnTo>
                    <a:pt x="608" y="567"/>
                  </a:lnTo>
                  <a:lnTo>
                    <a:pt x="619" y="575"/>
                  </a:lnTo>
                  <a:lnTo>
                    <a:pt x="630" y="585"/>
                  </a:lnTo>
                  <a:lnTo>
                    <a:pt x="642" y="597"/>
                  </a:lnTo>
                  <a:lnTo>
                    <a:pt x="652" y="608"/>
                  </a:lnTo>
                  <a:lnTo>
                    <a:pt x="662" y="618"/>
                  </a:lnTo>
                  <a:lnTo>
                    <a:pt x="670" y="628"/>
                  </a:lnTo>
                  <a:lnTo>
                    <a:pt x="678" y="637"/>
                  </a:lnTo>
                  <a:close/>
                  <a:moveTo>
                    <a:pt x="678" y="791"/>
                  </a:moveTo>
                  <a:lnTo>
                    <a:pt x="678" y="837"/>
                  </a:lnTo>
                  <a:lnTo>
                    <a:pt x="669" y="829"/>
                  </a:lnTo>
                  <a:lnTo>
                    <a:pt x="662" y="822"/>
                  </a:lnTo>
                  <a:lnTo>
                    <a:pt x="649" y="809"/>
                  </a:lnTo>
                  <a:lnTo>
                    <a:pt x="637" y="796"/>
                  </a:lnTo>
                  <a:lnTo>
                    <a:pt x="627" y="784"/>
                  </a:lnTo>
                  <a:lnTo>
                    <a:pt x="619" y="773"/>
                  </a:lnTo>
                  <a:lnTo>
                    <a:pt x="612" y="762"/>
                  </a:lnTo>
                  <a:lnTo>
                    <a:pt x="608" y="755"/>
                  </a:lnTo>
                  <a:lnTo>
                    <a:pt x="607" y="751"/>
                  </a:lnTo>
                  <a:lnTo>
                    <a:pt x="606" y="748"/>
                  </a:lnTo>
                  <a:lnTo>
                    <a:pt x="606" y="746"/>
                  </a:lnTo>
                  <a:lnTo>
                    <a:pt x="606" y="744"/>
                  </a:lnTo>
                  <a:lnTo>
                    <a:pt x="608" y="743"/>
                  </a:lnTo>
                  <a:lnTo>
                    <a:pt x="609" y="743"/>
                  </a:lnTo>
                  <a:lnTo>
                    <a:pt x="612" y="743"/>
                  </a:lnTo>
                  <a:lnTo>
                    <a:pt x="614" y="743"/>
                  </a:lnTo>
                  <a:lnTo>
                    <a:pt x="622" y="746"/>
                  </a:lnTo>
                  <a:lnTo>
                    <a:pt x="630" y="751"/>
                  </a:lnTo>
                  <a:lnTo>
                    <a:pt x="641" y="759"/>
                  </a:lnTo>
                  <a:lnTo>
                    <a:pt x="653" y="769"/>
                  </a:lnTo>
                  <a:lnTo>
                    <a:pt x="665" y="779"/>
                  </a:lnTo>
                  <a:lnTo>
                    <a:pt x="678" y="791"/>
                  </a:lnTo>
                  <a:close/>
                  <a:moveTo>
                    <a:pt x="678" y="957"/>
                  </a:moveTo>
                  <a:lnTo>
                    <a:pt x="678" y="981"/>
                  </a:lnTo>
                  <a:lnTo>
                    <a:pt x="674" y="974"/>
                  </a:lnTo>
                  <a:lnTo>
                    <a:pt x="670" y="967"/>
                  </a:lnTo>
                  <a:lnTo>
                    <a:pt x="669" y="962"/>
                  </a:lnTo>
                  <a:lnTo>
                    <a:pt x="669" y="959"/>
                  </a:lnTo>
                  <a:lnTo>
                    <a:pt x="670" y="957"/>
                  </a:lnTo>
                  <a:lnTo>
                    <a:pt x="673" y="956"/>
                  </a:lnTo>
                  <a:lnTo>
                    <a:pt x="675" y="956"/>
                  </a:lnTo>
                  <a:lnTo>
                    <a:pt x="678" y="957"/>
                  </a:lnTo>
                  <a:close/>
                  <a:moveTo>
                    <a:pt x="678" y="1087"/>
                  </a:moveTo>
                  <a:lnTo>
                    <a:pt x="678" y="1131"/>
                  </a:lnTo>
                  <a:lnTo>
                    <a:pt x="668" y="1124"/>
                  </a:lnTo>
                  <a:lnTo>
                    <a:pt x="659" y="1115"/>
                  </a:lnTo>
                  <a:lnTo>
                    <a:pt x="649" y="1106"/>
                  </a:lnTo>
                  <a:lnTo>
                    <a:pt x="638" y="1096"/>
                  </a:lnTo>
                  <a:lnTo>
                    <a:pt x="623" y="1082"/>
                  </a:lnTo>
                  <a:lnTo>
                    <a:pt x="610" y="1066"/>
                  </a:lnTo>
                  <a:lnTo>
                    <a:pt x="598" y="1054"/>
                  </a:lnTo>
                  <a:lnTo>
                    <a:pt x="588" y="1041"/>
                  </a:lnTo>
                  <a:lnTo>
                    <a:pt x="581" y="1030"/>
                  </a:lnTo>
                  <a:lnTo>
                    <a:pt x="575" y="1020"/>
                  </a:lnTo>
                  <a:lnTo>
                    <a:pt x="573" y="1017"/>
                  </a:lnTo>
                  <a:lnTo>
                    <a:pt x="573" y="1014"/>
                  </a:lnTo>
                  <a:lnTo>
                    <a:pt x="572" y="1011"/>
                  </a:lnTo>
                  <a:lnTo>
                    <a:pt x="573" y="1009"/>
                  </a:lnTo>
                  <a:lnTo>
                    <a:pt x="574" y="1008"/>
                  </a:lnTo>
                  <a:lnTo>
                    <a:pt x="576" y="1007"/>
                  </a:lnTo>
                  <a:lnTo>
                    <a:pt x="580" y="1008"/>
                  </a:lnTo>
                  <a:lnTo>
                    <a:pt x="583" y="1008"/>
                  </a:lnTo>
                  <a:lnTo>
                    <a:pt x="592" y="1013"/>
                  </a:lnTo>
                  <a:lnTo>
                    <a:pt x="601" y="1019"/>
                  </a:lnTo>
                  <a:lnTo>
                    <a:pt x="614" y="1029"/>
                  </a:lnTo>
                  <a:lnTo>
                    <a:pt x="627" y="1040"/>
                  </a:lnTo>
                  <a:lnTo>
                    <a:pt x="642" y="1051"/>
                  </a:lnTo>
                  <a:lnTo>
                    <a:pt x="657" y="1065"/>
                  </a:lnTo>
                  <a:lnTo>
                    <a:pt x="668" y="1076"/>
                  </a:lnTo>
                  <a:lnTo>
                    <a:pt x="678" y="1087"/>
                  </a:lnTo>
                  <a:close/>
                  <a:moveTo>
                    <a:pt x="678" y="1354"/>
                  </a:moveTo>
                  <a:lnTo>
                    <a:pt x="678" y="1400"/>
                  </a:lnTo>
                  <a:lnTo>
                    <a:pt x="655" y="1375"/>
                  </a:lnTo>
                  <a:lnTo>
                    <a:pt x="639" y="1354"/>
                  </a:lnTo>
                  <a:lnTo>
                    <a:pt x="633" y="1344"/>
                  </a:lnTo>
                  <a:lnTo>
                    <a:pt x="629" y="1337"/>
                  </a:lnTo>
                  <a:lnTo>
                    <a:pt x="627" y="1331"/>
                  </a:lnTo>
                  <a:lnTo>
                    <a:pt x="627" y="1328"/>
                  </a:lnTo>
                  <a:lnTo>
                    <a:pt x="629" y="1327"/>
                  </a:lnTo>
                  <a:lnTo>
                    <a:pt x="634" y="1327"/>
                  </a:lnTo>
                  <a:lnTo>
                    <a:pt x="638" y="1328"/>
                  </a:lnTo>
                  <a:lnTo>
                    <a:pt x="644" y="1331"/>
                  </a:lnTo>
                  <a:lnTo>
                    <a:pt x="660" y="1341"/>
                  </a:lnTo>
                  <a:lnTo>
                    <a:pt x="678" y="1354"/>
                  </a:lnTo>
                  <a:close/>
                  <a:moveTo>
                    <a:pt x="678" y="1473"/>
                  </a:moveTo>
                  <a:lnTo>
                    <a:pt x="678" y="1523"/>
                  </a:lnTo>
                  <a:lnTo>
                    <a:pt x="666" y="1511"/>
                  </a:lnTo>
                  <a:lnTo>
                    <a:pt x="653" y="1500"/>
                  </a:lnTo>
                  <a:lnTo>
                    <a:pt x="635" y="1482"/>
                  </a:lnTo>
                  <a:lnTo>
                    <a:pt x="619" y="1466"/>
                  </a:lnTo>
                  <a:lnTo>
                    <a:pt x="605" y="1450"/>
                  </a:lnTo>
                  <a:lnTo>
                    <a:pt x="593" y="1436"/>
                  </a:lnTo>
                  <a:lnTo>
                    <a:pt x="584" y="1423"/>
                  </a:lnTo>
                  <a:lnTo>
                    <a:pt x="578" y="1412"/>
                  </a:lnTo>
                  <a:lnTo>
                    <a:pt x="575" y="1408"/>
                  </a:lnTo>
                  <a:lnTo>
                    <a:pt x="573" y="1404"/>
                  </a:lnTo>
                  <a:lnTo>
                    <a:pt x="573" y="1401"/>
                  </a:lnTo>
                  <a:lnTo>
                    <a:pt x="574" y="1399"/>
                  </a:lnTo>
                  <a:lnTo>
                    <a:pt x="575" y="1398"/>
                  </a:lnTo>
                  <a:lnTo>
                    <a:pt x="578" y="1398"/>
                  </a:lnTo>
                  <a:lnTo>
                    <a:pt x="581" y="1399"/>
                  </a:lnTo>
                  <a:lnTo>
                    <a:pt x="585" y="1400"/>
                  </a:lnTo>
                  <a:lnTo>
                    <a:pt x="595" y="1404"/>
                  </a:lnTo>
                  <a:lnTo>
                    <a:pt x="607" y="1413"/>
                  </a:lnTo>
                  <a:lnTo>
                    <a:pt x="621" y="1424"/>
                  </a:lnTo>
                  <a:lnTo>
                    <a:pt x="637" y="1437"/>
                  </a:lnTo>
                  <a:lnTo>
                    <a:pt x="654" y="1451"/>
                  </a:lnTo>
                  <a:lnTo>
                    <a:pt x="673" y="1468"/>
                  </a:lnTo>
                  <a:lnTo>
                    <a:pt x="678" y="1473"/>
                  </a:lnTo>
                  <a:close/>
                  <a:moveTo>
                    <a:pt x="678" y="1592"/>
                  </a:moveTo>
                  <a:lnTo>
                    <a:pt x="678" y="1633"/>
                  </a:lnTo>
                  <a:lnTo>
                    <a:pt x="664" y="1622"/>
                  </a:lnTo>
                  <a:lnTo>
                    <a:pt x="649" y="1609"/>
                  </a:lnTo>
                  <a:lnTo>
                    <a:pt x="633" y="1595"/>
                  </a:lnTo>
                  <a:lnTo>
                    <a:pt x="615" y="1579"/>
                  </a:lnTo>
                  <a:lnTo>
                    <a:pt x="597" y="1562"/>
                  </a:lnTo>
                  <a:lnTo>
                    <a:pt x="580" y="1545"/>
                  </a:lnTo>
                  <a:lnTo>
                    <a:pt x="565" y="1527"/>
                  </a:lnTo>
                  <a:lnTo>
                    <a:pt x="553" y="1513"/>
                  </a:lnTo>
                  <a:lnTo>
                    <a:pt x="542" y="1499"/>
                  </a:lnTo>
                  <a:lnTo>
                    <a:pt x="535" y="1488"/>
                  </a:lnTo>
                  <a:lnTo>
                    <a:pt x="533" y="1484"/>
                  </a:lnTo>
                  <a:lnTo>
                    <a:pt x="532" y="1481"/>
                  </a:lnTo>
                  <a:lnTo>
                    <a:pt x="531" y="1478"/>
                  </a:lnTo>
                  <a:lnTo>
                    <a:pt x="532" y="1476"/>
                  </a:lnTo>
                  <a:lnTo>
                    <a:pt x="533" y="1474"/>
                  </a:lnTo>
                  <a:lnTo>
                    <a:pt x="537" y="1474"/>
                  </a:lnTo>
                  <a:lnTo>
                    <a:pt x="540" y="1476"/>
                  </a:lnTo>
                  <a:lnTo>
                    <a:pt x="543" y="1477"/>
                  </a:lnTo>
                  <a:lnTo>
                    <a:pt x="554" y="1482"/>
                  </a:lnTo>
                  <a:lnTo>
                    <a:pt x="567" y="1491"/>
                  </a:lnTo>
                  <a:lnTo>
                    <a:pt x="581" y="1501"/>
                  </a:lnTo>
                  <a:lnTo>
                    <a:pt x="598" y="1515"/>
                  </a:lnTo>
                  <a:lnTo>
                    <a:pt x="615" y="1531"/>
                  </a:lnTo>
                  <a:lnTo>
                    <a:pt x="635" y="1548"/>
                  </a:lnTo>
                  <a:lnTo>
                    <a:pt x="647" y="1560"/>
                  </a:lnTo>
                  <a:lnTo>
                    <a:pt x="657" y="1570"/>
                  </a:lnTo>
                  <a:lnTo>
                    <a:pt x="668" y="1581"/>
                  </a:lnTo>
                  <a:lnTo>
                    <a:pt x="678" y="1592"/>
                  </a:lnTo>
                  <a:close/>
                  <a:moveTo>
                    <a:pt x="678" y="1708"/>
                  </a:moveTo>
                  <a:lnTo>
                    <a:pt x="678" y="1737"/>
                  </a:lnTo>
                  <a:lnTo>
                    <a:pt x="661" y="1726"/>
                  </a:lnTo>
                  <a:lnTo>
                    <a:pt x="639" y="1710"/>
                  </a:lnTo>
                  <a:lnTo>
                    <a:pt x="615" y="1689"/>
                  </a:lnTo>
                  <a:lnTo>
                    <a:pt x="589" y="1665"/>
                  </a:lnTo>
                  <a:lnTo>
                    <a:pt x="570" y="1647"/>
                  </a:lnTo>
                  <a:lnTo>
                    <a:pt x="553" y="1629"/>
                  </a:lnTo>
                  <a:lnTo>
                    <a:pt x="537" y="1611"/>
                  </a:lnTo>
                  <a:lnTo>
                    <a:pt x="524" y="1596"/>
                  </a:lnTo>
                  <a:lnTo>
                    <a:pt x="513" y="1582"/>
                  </a:lnTo>
                  <a:lnTo>
                    <a:pt x="506" y="1572"/>
                  </a:lnTo>
                  <a:lnTo>
                    <a:pt x="504" y="1567"/>
                  </a:lnTo>
                  <a:lnTo>
                    <a:pt x="502" y="1563"/>
                  </a:lnTo>
                  <a:lnTo>
                    <a:pt x="502" y="1560"/>
                  </a:lnTo>
                  <a:lnTo>
                    <a:pt x="502" y="1558"/>
                  </a:lnTo>
                  <a:lnTo>
                    <a:pt x="504" y="1556"/>
                  </a:lnTo>
                  <a:lnTo>
                    <a:pt x="506" y="1556"/>
                  </a:lnTo>
                  <a:lnTo>
                    <a:pt x="510" y="1558"/>
                  </a:lnTo>
                  <a:lnTo>
                    <a:pt x="514" y="1559"/>
                  </a:lnTo>
                  <a:lnTo>
                    <a:pt x="525" y="1565"/>
                  </a:lnTo>
                  <a:lnTo>
                    <a:pt x="538" y="1574"/>
                  </a:lnTo>
                  <a:lnTo>
                    <a:pt x="553" y="1586"/>
                  </a:lnTo>
                  <a:lnTo>
                    <a:pt x="570" y="1600"/>
                  </a:lnTo>
                  <a:lnTo>
                    <a:pt x="589" y="1616"/>
                  </a:lnTo>
                  <a:lnTo>
                    <a:pt x="609" y="1633"/>
                  </a:lnTo>
                  <a:lnTo>
                    <a:pt x="629" y="1654"/>
                  </a:lnTo>
                  <a:lnTo>
                    <a:pt x="649" y="1673"/>
                  </a:lnTo>
                  <a:lnTo>
                    <a:pt x="665" y="1691"/>
                  </a:lnTo>
                  <a:lnTo>
                    <a:pt x="678" y="1708"/>
                  </a:lnTo>
                  <a:close/>
                  <a:moveTo>
                    <a:pt x="678" y="1815"/>
                  </a:moveTo>
                  <a:lnTo>
                    <a:pt x="678" y="1836"/>
                  </a:lnTo>
                  <a:lnTo>
                    <a:pt x="670" y="1833"/>
                  </a:lnTo>
                  <a:lnTo>
                    <a:pt x="661" y="1827"/>
                  </a:lnTo>
                  <a:lnTo>
                    <a:pt x="650" y="1820"/>
                  </a:lnTo>
                  <a:lnTo>
                    <a:pt x="637" y="1810"/>
                  </a:lnTo>
                  <a:lnTo>
                    <a:pt x="608" y="1786"/>
                  </a:lnTo>
                  <a:lnTo>
                    <a:pt x="575" y="1757"/>
                  </a:lnTo>
                  <a:lnTo>
                    <a:pt x="556" y="1738"/>
                  </a:lnTo>
                  <a:lnTo>
                    <a:pt x="538" y="1719"/>
                  </a:lnTo>
                  <a:lnTo>
                    <a:pt x="521" y="1701"/>
                  </a:lnTo>
                  <a:lnTo>
                    <a:pt x="507" y="1686"/>
                  </a:lnTo>
                  <a:lnTo>
                    <a:pt x="497" y="1672"/>
                  </a:lnTo>
                  <a:lnTo>
                    <a:pt x="489" y="1660"/>
                  </a:lnTo>
                  <a:lnTo>
                    <a:pt x="487" y="1656"/>
                  </a:lnTo>
                  <a:lnTo>
                    <a:pt x="485" y="1651"/>
                  </a:lnTo>
                  <a:lnTo>
                    <a:pt x="485" y="1648"/>
                  </a:lnTo>
                  <a:lnTo>
                    <a:pt x="485" y="1646"/>
                  </a:lnTo>
                  <a:lnTo>
                    <a:pt x="486" y="1645"/>
                  </a:lnTo>
                  <a:lnTo>
                    <a:pt x="489" y="1645"/>
                  </a:lnTo>
                  <a:lnTo>
                    <a:pt x="492" y="1646"/>
                  </a:lnTo>
                  <a:lnTo>
                    <a:pt x="497" y="1647"/>
                  </a:lnTo>
                  <a:lnTo>
                    <a:pt x="507" y="1654"/>
                  </a:lnTo>
                  <a:lnTo>
                    <a:pt x="521" y="1663"/>
                  </a:lnTo>
                  <a:lnTo>
                    <a:pt x="538" y="1675"/>
                  </a:lnTo>
                  <a:lnTo>
                    <a:pt x="556" y="1689"/>
                  </a:lnTo>
                  <a:lnTo>
                    <a:pt x="575" y="1706"/>
                  </a:lnTo>
                  <a:lnTo>
                    <a:pt x="595" y="1725"/>
                  </a:lnTo>
                  <a:lnTo>
                    <a:pt x="622" y="1751"/>
                  </a:lnTo>
                  <a:lnTo>
                    <a:pt x="646" y="1776"/>
                  </a:lnTo>
                  <a:lnTo>
                    <a:pt x="664" y="1797"/>
                  </a:lnTo>
                  <a:lnTo>
                    <a:pt x="678" y="1815"/>
                  </a:lnTo>
                  <a:close/>
                  <a:moveTo>
                    <a:pt x="678" y="1913"/>
                  </a:moveTo>
                  <a:lnTo>
                    <a:pt x="678" y="1936"/>
                  </a:lnTo>
                  <a:lnTo>
                    <a:pt x="669" y="1932"/>
                  </a:lnTo>
                  <a:lnTo>
                    <a:pt x="660" y="1926"/>
                  </a:lnTo>
                  <a:lnTo>
                    <a:pt x="648" y="1918"/>
                  </a:lnTo>
                  <a:lnTo>
                    <a:pt x="636" y="1907"/>
                  </a:lnTo>
                  <a:lnTo>
                    <a:pt x="607" y="1885"/>
                  </a:lnTo>
                  <a:lnTo>
                    <a:pt x="575" y="1855"/>
                  </a:lnTo>
                  <a:lnTo>
                    <a:pt x="555" y="1836"/>
                  </a:lnTo>
                  <a:lnTo>
                    <a:pt x="535" y="1817"/>
                  </a:lnTo>
                  <a:lnTo>
                    <a:pt x="518" y="1798"/>
                  </a:lnTo>
                  <a:lnTo>
                    <a:pt x="504" y="1781"/>
                  </a:lnTo>
                  <a:lnTo>
                    <a:pt x="492" y="1767"/>
                  </a:lnTo>
                  <a:lnTo>
                    <a:pt x="485" y="1755"/>
                  </a:lnTo>
                  <a:lnTo>
                    <a:pt x="481" y="1751"/>
                  </a:lnTo>
                  <a:lnTo>
                    <a:pt x="480" y="1746"/>
                  </a:lnTo>
                  <a:lnTo>
                    <a:pt x="479" y="1743"/>
                  </a:lnTo>
                  <a:lnTo>
                    <a:pt x="479" y="1741"/>
                  </a:lnTo>
                  <a:lnTo>
                    <a:pt x="481" y="1740"/>
                  </a:lnTo>
                  <a:lnTo>
                    <a:pt x="484" y="1740"/>
                  </a:lnTo>
                  <a:lnTo>
                    <a:pt x="488" y="1741"/>
                  </a:lnTo>
                  <a:lnTo>
                    <a:pt x="492" y="1743"/>
                  </a:lnTo>
                  <a:lnTo>
                    <a:pt x="503" y="1750"/>
                  </a:lnTo>
                  <a:lnTo>
                    <a:pt x="518" y="1759"/>
                  </a:lnTo>
                  <a:lnTo>
                    <a:pt x="534" y="1771"/>
                  </a:lnTo>
                  <a:lnTo>
                    <a:pt x="554" y="1787"/>
                  </a:lnTo>
                  <a:lnTo>
                    <a:pt x="573" y="1805"/>
                  </a:lnTo>
                  <a:lnTo>
                    <a:pt x="595" y="1824"/>
                  </a:lnTo>
                  <a:lnTo>
                    <a:pt x="621" y="1849"/>
                  </a:lnTo>
                  <a:lnTo>
                    <a:pt x="644" y="1873"/>
                  </a:lnTo>
                  <a:lnTo>
                    <a:pt x="663" y="1894"/>
                  </a:lnTo>
                  <a:lnTo>
                    <a:pt x="678" y="1913"/>
                  </a:lnTo>
                  <a:close/>
                  <a:moveTo>
                    <a:pt x="678" y="2001"/>
                  </a:moveTo>
                  <a:lnTo>
                    <a:pt x="678" y="2036"/>
                  </a:lnTo>
                  <a:lnTo>
                    <a:pt x="660" y="2023"/>
                  </a:lnTo>
                  <a:lnTo>
                    <a:pt x="638" y="2005"/>
                  </a:lnTo>
                  <a:lnTo>
                    <a:pt x="613" y="1985"/>
                  </a:lnTo>
                  <a:lnTo>
                    <a:pt x="588" y="1962"/>
                  </a:lnTo>
                  <a:lnTo>
                    <a:pt x="566" y="1941"/>
                  </a:lnTo>
                  <a:lnTo>
                    <a:pt x="546" y="1920"/>
                  </a:lnTo>
                  <a:lnTo>
                    <a:pt x="528" y="1902"/>
                  </a:lnTo>
                  <a:lnTo>
                    <a:pt x="513" y="1885"/>
                  </a:lnTo>
                  <a:lnTo>
                    <a:pt x="501" y="1869"/>
                  </a:lnTo>
                  <a:lnTo>
                    <a:pt x="492" y="1858"/>
                  </a:lnTo>
                  <a:lnTo>
                    <a:pt x="489" y="1852"/>
                  </a:lnTo>
                  <a:lnTo>
                    <a:pt x="488" y="1848"/>
                  </a:lnTo>
                  <a:lnTo>
                    <a:pt x="487" y="1845"/>
                  </a:lnTo>
                  <a:lnTo>
                    <a:pt x="487" y="1842"/>
                  </a:lnTo>
                  <a:lnTo>
                    <a:pt x="489" y="1841"/>
                  </a:lnTo>
                  <a:lnTo>
                    <a:pt x="491" y="1841"/>
                  </a:lnTo>
                  <a:lnTo>
                    <a:pt x="496" y="1842"/>
                  </a:lnTo>
                  <a:lnTo>
                    <a:pt x="500" y="1845"/>
                  </a:lnTo>
                  <a:lnTo>
                    <a:pt x="512" y="1851"/>
                  </a:lnTo>
                  <a:lnTo>
                    <a:pt x="527" y="1862"/>
                  </a:lnTo>
                  <a:lnTo>
                    <a:pt x="544" y="1875"/>
                  </a:lnTo>
                  <a:lnTo>
                    <a:pt x="565" y="1891"/>
                  </a:lnTo>
                  <a:lnTo>
                    <a:pt x="585" y="1909"/>
                  </a:lnTo>
                  <a:lnTo>
                    <a:pt x="608" y="1930"/>
                  </a:lnTo>
                  <a:lnTo>
                    <a:pt x="628" y="1949"/>
                  </a:lnTo>
                  <a:lnTo>
                    <a:pt x="647" y="1968"/>
                  </a:lnTo>
                  <a:lnTo>
                    <a:pt x="664" y="1985"/>
                  </a:lnTo>
                  <a:lnTo>
                    <a:pt x="678" y="2001"/>
                  </a:lnTo>
                  <a:close/>
                  <a:moveTo>
                    <a:pt x="678" y="2086"/>
                  </a:moveTo>
                  <a:lnTo>
                    <a:pt x="678" y="2129"/>
                  </a:lnTo>
                  <a:lnTo>
                    <a:pt x="663" y="2118"/>
                  </a:lnTo>
                  <a:lnTo>
                    <a:pt x="648" y="2105"/>
                  </a:lnTo>
                  <a:lnTo>
                    <a:pt x="632" y="2090"/>
                  </a:lnTo>
                  <a:lnTo>
                    <a:pt x="614" y="2074"/>
                  </a:lnTo>
                  <a:lnTo>
                    <a:pt x="591" y="2053"/>
                  </a:lnTo>
                  <a:lnTo>
                    <a:pt x="570" y="2031"/>
                  </a:lnTo>
                  <a:lnTo>
                    <a:pt x="552" y="2012"/>
                  </a:lnTo>
                  <a:lnTo>
                    <a:pt x="535" y="1995"/>
                  </a:lnTo>
                  <a:lnTo>
                    <a:pt x="523" y="1979"/>
                  </a:lnTo>
                  <a:lnTo>
                    <a:pt x="514" y="1967"/>
                  </a:lnTo>
                  <a:lnTo>
                    <a:pt x="511" y="1961"/>
                  </a:lnTo>
                  <a:lnTo>
                    <a:pt x="510" y="1957"/>
                  </a:lnTo>
                  <a:lnTo>
                    <a:pt x="508" y="1954"/>
                  </a:lnTo>
                  <a:lnTo>
                    <a:pt x="508" y="1951"/>
                  </a:lnTo>
                  <a:lnTo>
                    <a:pt x="511" y="1950"/>
                  </a:lnTo>
                  <a:lnTo>
                    <a:pt x="513" y="1950"/>
                  </a:lnTo>
                  <a:lnTo>
                    <a:pt x="517" y="1951"/>
                  </a:lnTo>
                  <a:lnTo>
                    <a:pt x="521" y="1954"/>
                  </a:lnTo>
                  <a:lnTo>
                    <a:pt x="533" y="1961"/>
                  </a:lnTo>
                  <a:lnTo>
                    <a:pt x="550" y="1972"/>
                  </a:lnTo>
                  <a:lnTo>
                    <a:pt x="568" y="1986"/>
                  </a:lnTo>
                  <a:lnTo>
                    <a:pt x="588" y="2002"/>
                  </a:lnTo>
                  <a:lnTo>
                    <a:pt x="610" y="2022"/>
                  </a:lnTo>
                  <a:lnTo>
                    <a:pt x="634" y="2043"/>
                  </a:lnTo>
                  <a:lnTo>
                    <a:pt x="646" y="2054"/>
                  </a:lnTo>
                  <a:lnTo>
                    <a:pt x="656" y="2065"/>
                  </a:lnTo>
                  <a:lnTo>
                    <a:pt x="667" y="2076"/>
                  </a:lnTo>
                  <a:lnTo>
                    <a:pt x="678" y="2086"/>
                  </a:lnTo>
                  <a:close/>
                  <a:moveTo>
                    <a:pt x="678" y="2168"/>
                  </a:moveTo>
                  <a:lnTo>
                    <a:pt x="678" y="2217"/>
                  </a:lnTo>
                  <a:lnTo>
                    <a:pt x="666" y="2207"/>
                  </a:lnTo>
                  <a:lnTo>
                    <a:pt x="653" y="2195"/>
                  </a:lnTo>
                  <a:lnTo>
                    <a:pt x="629" y="2173"/>
                  </a:lnTo>
                  <a:lnTo>
                    <a:pt x="608" y="2151"/>
                  </a:lnTo>
                  <a:lnTo>
                    <a:pt x="588" y="2131"/>
                  </a:lnTo>
                  <a:lnTo>
                    <a:pt x="571" y="2112"/>
                  </a:lnTo>
                  <a:lnTo>
                    <a:pt x="558" y="2096"/>
                  </a:lnTo>
                  <a:lnTo>
                    <a:pt x="548" y="2083"/>
                  </a:lnTo>
                  <a:lnTo>
                    <a:pt x="546" y="2079"/>
                  </a:lnTo>
                  <a:lnTo>
                    <a:pt x="544" y="2074"/>
                  </a:lnTo>
                  <a:lnTo>
                    <a:pt x="543" y="2071"/>
                  </a:lnTo>
                  <a:lnTo>
                    <a:pt x="543" y="2069"/>
                  </a:lnTo>
                  <a:lnTo>
                    <a:pt x="545" y="2068"/>
                  </a:lnTo>
                  <a:lnTo>
                    <a:pt x="547" y="2068"/>
                  </a:lnTo>
                  <a:lnTo>
                    <a:pt x="552" y="2069"/>
                  </a:lnTo>
                  <a:lnTo>
                    <a:pt x="556" y="2071"/>
                  </a:lnTo>
                  <a:lnTo>
                    <a:pt x="569" y="2079"/>
                  </a:lnTo>
                  <a:lnTo>
                    <a:pt x="585" y="2090"/>
                  </a:lnTo>
                  <a:lnTo>
                    <a:pt x="605" y="2105"/>
                  </a:lnTo>
                  <a:lnTo>
                    <a:pt x="625" y="2122"/>
                  </a:lnTo>
                  <a:lnTo>
                    <a:pt x="649" y="2141"/>
                  </a:lnTo>
                  <a:lnTo>
                    <a:pt x="673" y="2164"/>
                  </a:lnTo>
                  <a:lnTo>
                    <a:pt x="678" y="2168"/>
                  </a:lnTo>
                  <a:close/>
                  <a:moveTo>
                    <a:pt x="678" y="2249"/>
                  </a:moveTo>
                  <a:lnTo>
                    <a:pt x="678" y="2297"/>
                  </a:lnTo>
                  <a:lnTo>
                    <a:pt x="659" y="2277"/>
                  </a:lnTo>
                  <a:lnTo>
                    <a:pt x="641" y="2260"/>
                  </a:lnTo>
                  <a:lnTo>
                    <a:pt x="626" y="2243"/>
                  </a:lnTo>
                  <a:lnTo>
                    <a:pt x="613" y="2229"/>
                  </a:lnTo>
                  <a:lnTo>
                    <a:pt x="602" y="2216"/>
                  </a:lnTo>
                  <a:lnTo>
                    <a:pt x="596" y="2205"/>
                  </a:lnTo>
                  <a:lnTo>
                    <a:pt x="594" y="2202"/>
                  </a:lnTo>
                  <a:lnTo>
                    <a:pt x="592" y="2199"/>
                  </a:lnTo>
                  <a:lnTo>
                    <a:pt x="592" y="2195"/>
                  </a:lnTo>
                  <a:lnTo>
                    <a:pt x="592" y="2193"/>
                  </a:lnTo>
                  <a:lnTo>
                    <a:pt x="593" y="2193"/>
                  </a:lnTo>
                  <a:lnTo>
                    <a:pt x="595" y="2192"/>
                  </a:lnTo>
                  <a:lnTo>
                    <a:pt x="597" y="2193"/>
                  </a:lnTo>
                  <a:lnTo>
                    <a:pt x="600" y="2194"/>
                  </a:lnTo>
                  <a:lnTo>
                    <a:pt x="609" y="2199"/>
                  </a:lnTo>
                  <a:lnTo>
                    <a:pt x="619" y="2205"/>
                  </a:lnTo>
                  <a:lnTo>
                    <a:pt x="646" y="2223"/>
                  </a:lnTo>
                  <a:lnTo>
                    <a:pt x="678" y="2249"/>
                  </a:lnTo>
                  <a:close/>
                  <a:moveTo>
                    <a:pt x="678" y="2336"/>
                  </a:moveTo>
                  <a:lnTo>
                    <a:pt x="678" y="2364"/>
                  </a:lnTo>
                  <a:lnTo>
                    <a:pt x="667" y="2351"/>
                  </a:lnTo>
                  <a:lnTo>
                    <a:pt x="659" y="2340"/>
                  </a:lnTo>
                  <a:lnTo>
                    <a:pt x="656" y="2335"/>
                  </a:lnTo>
                  <a:lnTo>
                    <a:pt x="654" y="2331"/>
                  </a:lnTo>
                  <a:lnTo>
                    <a:pt x="654" y="2329"/>
                  </a:lnTo>
                  <a:lnTo>
                    <a:pt x="654" y="2327"/>
                  </a:lnTo>
                  <a:lnTo>
                    <a:pt x="655" y="2326"/>
                  </a:lnTo>
                  <a:lnTo>
                    <a:pt x="656" y="2326"/>
                  </a:lnTo>
                  <a:lnTo>
                    <a:pt x="659" y="2326"/>
                  </a:lnTo>
                  <a:lnTo>
                    <a:pt x="662" y="2327"/>
                  </a:lnTo>
                  <a:lnTo>
                    <a:pt x="669" y="2330"/>
                  </a:lnTo>
                  <a:lnTo>
                    <a:pt x="678" y="2336"/>
                  </a:lnTo>
                  <a:close/>
                  <a:moveTo>
                    <a:pt x="678" y="2467"/>
                  </a:moveTo>
                  <a:lnTo>
                    <a:pt x="678" y="2507"/>
                  </a:lnTo>
                  <a:lnTo>
                    <a:pt x="659" y="2492"/>
                  </a:lnTo>
                  <a:lnTo>
                    <a:pt x="638" y="2474"/>
                  </a:lnTo>
                  <a:lnTo>
                    <a:pt x="615" y="2454"/>
                  </a:lnTo>
                  <a:lnTo>
                    <a:pt x="593" y="2434"/>
                  </a:lnTo>
                  <a:lnTo>
                    <a:pt x="566" y="2409"/>
                  </a:lnTo>
                  <a:lnTo>
                    <a:pt x="541" y="2385"/>
                  </a:lnTo>
                  <a:lnTo>
                    <a:pt x="518" y="2363"/>
                  </a:lnTo>
                  <a:lnTo>
                    <a:pt x="500" y="2342"/>
                  </a:lnTo>
                  <a:lnTo>
                    <a:pt x="485" y="2325"/>
                  </a:lnTo>
                  <a:lnTo>
                    <a:pt x="474" y="2311"/>
                  </a:lnTo>
                  <a:lnTo>
                    <a:pt x="470" y="2305"/>
                  </a:lnTo>
                  <a:lnTo>
                    <a:pt x="467" y="2301"/>
                  </a:lnTo>
                  <a:lnTo>
                    <a:pt x="466" y="2298"/>
                  </a:lnTo>
                  <a:lnTo>
                    <a:pt x="466" y="2296"/>
                  </a:lnTo>
                  <a:lnTo>
                    <a:pt x="469" y="2295"/>
                  </a:lnTo>
                  <a:lnTo>
                    <a:pt x="472" y="2295"/>
                  </a:lnTo>
                  <a:lnTo>
                    <a:pt x="475" y="2297"/>
                  </a:lnTo>
                  <a:lnTo>
                    <a:pt x="480" y="2299"/>
                  </a:lnTo>
                  <a:lnTo>
                    <a:pt x="494" y="2308"/>
                  </a:lnTo>
                  <a:lnTo>
                    <a:pt x="513" y="2321"/>
                  </a:lnTo>
                  <a:lnTo>
                    <a:pt x="533" y="2337"/>
                  </a:lnTo>
                  <a:lnTo>
                    <a:pt x="557" y="2357"/>
                  </a:lnTo>
                  <a:lnTo>
                    <a:pt x="584" y="2379"/>
                  </a:lnTo>
                  <a:lnTo>
                    <a:pt x="611" y="2404"/>
                  </a:lnTo>
                  <a:lnTo>
                    <a:pt x="629" y="2421"/>
                  </a:lnTo>
                  <a:lnTo>
                    <a:pt x="647" y="2437"/>
                  </a:lnTo>
                  <a:lnTo>
                    <a:pt x="663" y="2452"/>
                  </a:lnTo>
                  <a:lnTo>
                    <a:pt x="678" y="2467"/>
                  </a:lnTo>
                  <a:close/>
                  <a:moveTo>
                    <a:pt x="678" y="2530"/>
                  </a:moveTo>
                  <a:lnTo>
                    <a:pt x="678" y="2576"/>
                  </a:lnTo>
                  <a:lnTo>
                    <a:pt x="652" y="2553"/>
                  </a:lnTo>
                  <a:lnTo>
                    <a:pt x="628" y="2529"/>
                  </a:lnTo>
                  <a:lnTo>
                    <a:pt x="608" y="2508"/>
                  </a:lnTo>
                  <a:lnTo>
                    <a:pt x="589" y="2489"/>
                  </a:lnTo>
                  <a:lnTo>
                    <a:pt x="575" y="2473"/>
                  </a:lnTo>
                  <a:lnTo>
                    <a:pt x="566" y="2460"/>
                  </a:lnTo>
                  <a:lnTo>
                    <a:pt x="562" y="2454"/>
                  </a:lnTo>
                  <a:lnTo>
                    <a:pt x="559" y="2450"/>
                  </a:lnTo>
                  <a:lnTo>
                    <a:pt x="558" y="2447"/>
                  </a:lnTo>
                  <a:lnTo>
                    <a:pt x="559" y="2445"/>
                  </a:lnTo>
                  <a:lnTo>
                    <a:pt x="560" y="2445"/>
                  </a:lnTo>
                  <a:lnTo>
                    <a:pt x="562" y="2445"/>
                  </a:lnTo>
                  <a:lnTo>
                    <a:pt x="566" y="2446"/>
                  </a:lnTo>
                  <a:lnTo>
                    <a:pt x="570" y="2448"/>
                  </a:lnTo>
                  <a:lnTo>
                    <a:pt x="582" y="2454"/>
                  </a:lnTo>
                  <a:lnTo>
                    <a:pt x="596" y="2464"/>
                  </a:lnTo>
                  <a:lnTo>
                    <a:pt x="613" y="2477"/>
                  </a:lnTo>
                  <a:lnTo>
                    <a:pt x="633" y="2492"/>
                  </a:lnTo>
                  <a:lnTo>
                    <a:pt x="654" y="2510"/>
                  </a:lnTo>
                  <a:lnTo>
                    <a:pt x="678" y="2530"/>
                  </a:lnTo>
                  <a:close/>
                  <a:moveTo>
                    <a:pt x="678" y="2607"/>
                  </a:moveTo>
                  <a:lnTo>
                    <a:pt x="678" y="2625"/>
                  </a:lnTo>
                  <a:lnTo>
                    <a:pt x="673" y="2617"/>
                  </a:lnTo>
                  <a:lnTo>
                    <a:pt x="668" y="2611"/>
                  </a:lnTo>
                  <a:lnTo>
                    <a:pt x="666" y="2607"/>
                  </a:lnTo>
                  <a:lnTo>
                    <a:pt x="666" y="2603"/>
                  </a:lnTo>
                  <a:lnTo>
                    <a:pt x="667" y="2603"/>
                  </a:lnTo>
                  <a:lnTo>
                    <a:pt x="670" y="2603"/>
                  </a:lnTo>
                  <a:lnTo>
                    <a:pt x="674" y="2604"/>
                  </a:lnTo>
                  <a:lnTo>
                    <a:pt x="678" y="2607"/>
                  </a:lnTo>
                  <a:close/>
                  <a:moveTo>
                    <a:pt x="678" y="2660"/>
                  </a:moveTo>
                  <a:lnTo>
                    <a:pt x="678" y="2682"/>
                  </a:lnTo>
                  <a:lnTo>
                    <a:pt x="653" y="2665"/>
                  </a:lnTo>
                  <a:lnTo>
                    <a:pt x="622" y="2640"/>
                  </a:lnTo>
                  <a:lnTo>
                    <a:pt x="583" y="2608"/>
                  </a:lnTo>
                  <a:lnTo>
                    <a:pt x="541" y="2571"/>
                  </a:lnTo>
                  <a:lnTo>
                    <a:pt x="512" y="2544"/>
                  </a:lnTo>
                  <a:lnTo>
                    <a:pt x="486" y="2518"/>
                  </a:lnTo>
                  <a:lnTo>
                    <a:pt x="461" y="2494"/>
                  </a:lnTo>
                  <a:lnTo>
                    <a:pt x="440" y="2474"/>
                  </a:lnTo>
                  <a:lnTo>
                    <a:pt x="424" y="2455"/>
                  </a:lnTo>
                  <a:lnTo>
                    <a:pt x="412" y="2440"/>
                  </a:lnTo>
                  <a:lnTo>
                    <a:pt x="408" y="2435"/>
                  </a:lnTo>
                  <a:lnTo>
                    <a:pt x="406" y="2430"/>
                  </a:lnTo>
                  <a:lnTo>
                    <a:pt x="405" y="2426"/>
                  </a:lnTo>
                  <a:lnTo>
                    <a:pt x="405" y="2424"/>
                  </a:lnTo>
                  <a:lnTo>
                    <a:pt x="406" y="2423"/>
                  </a:lnTo>
                  <a:lnTo>
                    <a:pt x="409" y="2424"/>
                  </a:lnTo>
                  <a:lnTo>
                    <a:pt x="413" y="2426"/>
                  </a:lnTo>
                  <a:lnTo>
                    <a:pt x="420" y="2430"/>
                  </a:lnTo>
                  <a:lnTo>
                    <a:pt x="434" y="2439"/>
                  </a:lnTo>
                  <a:lnTo>
                    <a:pt x="453" y="2453"/>
                  </a:lnTo>
                  <a:lnTo>
                    <a:pt x="476" y="2471"/>
                  </a:lnTo>
                  <a:lnTo>
                    <a:pt x="502" y="2492"/>
                  </a:lnTo>
                  <a:lnTo>
                    <a:pt x="529" y="2516"/>
                  </a:lnTo>
                  <a:lnTo>
                    <a:pt x="559" y="2543"/>
                  </a:lnTo>
                  <a:lnTo>
                    <a:pt x="596" y="2577"/>
                  </a:lnTo>
                  <a:lnTo>
                    <a:pt x="629" y="2609"/>
                  </a:lnTo>
                  <a:lnTo>
                    <a:pt x="656" y="2637"/>
                  </a:lnTo>
                  <a:lnTo>
                    <a:pt x="678" y="2660"/>
                  </a:lnTo>
                  <a:close/>
                  <a:moveTo>
                    <a:pt x="678" y="2705"/>
                  </a:moveTo>
                  <a:lnTo>
                    <a:pt x="678" y="2750"/>
                  </a:lnTo>
                  <a:lnTo>
                    <a:pt x="670" y="2742"/>
                  </a:lnTo>
                  <a:lnTo>
                    <a:pt x="640" y="2716"/>
                  </a:lnTo>
                  <a:lnTo>
                    <a:pt x="612" y="2689"/>
                  </a:lnTo>
                  <a:lnTo>
                    <a:pt x="586" y="2664"/>
                  </a:lnTo>
                  <a:lnTo>
                    <a:pt x="566" y="2642"/>
                  </a:lnTo>
                  <a:lnTo>
                    <a:pt x="548" y="2623"/>
                  </a:lnTo>
                  <a:lnTo>
                    <a:pt x="535" y="2608"/>
                  </a:lnTo>
                  <a:lnTo>
                    <a:pt x="531" y="2602"/>
                  </a:lnTo>
                  <a:lnTo>
                    <a:pt x="528" y="2597"/>
                  </a:lnTo>
                  <a:lnTo>
                    <a:pt x="527" y="2594"/>
                  </a:lnTo>
                  <a:lnTo>
                    <a:pt x="527" y="2591"/>
                  </a:lnTo>
                  <a:lnTo>
                    <a:pt x="529" y="2591"/>
                  </a:lnTo>
                  <a:lnTo>
                    <a:pt x="531" y="2591"/>
                  </a:lnTo>
                  <a:lnTo>
                    <a:pt x="535" y="2594"/>
                  </a:lnTo>
                  <a:lnTo>
                    <a:pt x="542" y="2596"/>
                  </a:lnTo>
                  <a:lnTo>
                    <a:pt x="556" y="2605"/>
                  </a:lnTo>
                  <a:lnTo>
                    <a:pt x="574" y="2619"/>
                  </a:lnTo>
                  <a:lnTo>
                    <a:pt x="597" y="2636"/>
                  </a:lnTo>
                  <a:lnTo>
                    <a:pt x="622" y="2656"/>
                  </a:lnTo>
                  <a:lnTo>
                    <a:pt x="649" y="2680"/>
                  </a:lnTo>
                  <a:lnTo>
                    <a:pt x="678" y="2705"/>
                  </a:lnTo>
                  <a:close/>
                  <a:moveTo>
                    <a:pt x="678" y="2772"/>
                  </a:moveTo>
                  <a:lnTo>
                    <a:pt x="678" y="2790"/>
                  </a:lnTo>
                  <a:lnTo>
                    <a:pt x="673" y="2782"/>
                  </a:lnTo>
                  <a:lnTo>
                    <a:pt x="668" y="2776"/>
                  </a:lnTo>
                  <a:lnTo>
                    <a:pt x="666" y="2772"/>
                  </a:lnTo>
                  <a:lnTo>
                    <a:pt x="666" y="2768"/>
                  </a:lnTo>
                  <a:lnTo>
                    <a:pt x="667" y="2768"/>
                  </a:lnTo>
                  <a:lnTo>
                    <a:pt x="669" y="2768"/>
                  </a:lnTo>
                  <a:lnTo>
                    <a:pt x="674" y="2769"/>
                  </a:lnTo>
                  <a:lnTo>
                    <a:pt x="678" y="2772"/>
                  </a:lnTo>
                  <a:close/>
                  <a:moveTo>
                    <a:pt x="678" y="2814"/>
                  </a:moveTo>
                  <a:lnTo>
                    <a:pt x="678" y="2843"/>
                  </a:lnTo>
                  <a:lnTo>
                    <a:pt x="653" y="2823"/>
                  </a:lnTo>
                  <a:lnTo>
                    <a:pt x="623" y="2800"/>
                  </a:lnTo>
                  <a:lnTo>
                    <a:pt x="591" y="2772"/>
                  </a:lnTo>
                  <a:lnTo>
                    <a:pt x="555" y="2740"/>
                  </a:lnTo>
                  <a:lnTo>
                    <a:pt x="524" y="2711"/>
                  </a:lnTo>
                  <a:lnTo>
                    <a:pt x="494" y="2684"/>
                  </a:lnTo>
                  <a:lnTo>
                    <a:pt x="469" y="2658"/>
                  </a:lnTo>
                  <a:lnTo>
                    <a:pt x="446" y="2636"/>
                  </a:lnTo>
                  <a:lnTo>
                    <a:pt x="429" y="2616"/>
                  </a:lnTo>
                  <a:lnTo>
                    <a:pt x="416" y="2601"/>
                  </a:lnTo>
                  <a:lnTo>
                    <a:pt x="411" y="2596"/>
                  </a:lnTo>
                  <a:lnTo>
                    <a:pt x="408" y="2590"/>
                  </a:lnTo>
                  <a:lnTo>
                    <a:pt x="406" y="2587"/>
                  </a:lnTo>
                  <a:lnTo>
                    <a:pt x="406" y="2585"/>
                  </a:lnTo>
                  <a:lnTo>
                    <a:pt x="408" y="2584"/>
                  </a:lnTo>
                  <a:lnTo>
                    <a:pt x="411" y="2585"/>
                  </a:lnTo>
                  <a:lnTo>
                    <a:pt x="416" y="2587"/>
                  </a:lnTo>
                  <a:lnTo>
                    <a:pt x="422" y="2590"/>
                  </a:lnTo>
                  <a:lnTo>
                    <a:pt x="438" y="2601"/>
                  </a:lnTo>
                  <a:lnTo>
                    <a:pt x="458" y="2616"/>
                  </a:lnTo>
                  <a:lnTo>
                    <a:pt x="483" y="2636"/>
                  </a:lnTo>
                  <a:lnTo>
                    <a:pt x="510" y="2658"/>
                  </a:lnTo>
                  <a:lnTo>
                    <a:pt x="540" y="2684"/>
                  </a:lnTo>
                  <a:lnTo>
                    <a:pt x="571" y="2713"/>
                  </a:lnTo>
                  <a:lnTo>
                    <a:pt x="602" y="2740"/>
                  </a:lnTo>
                  <a:lnTo>
                    <a:pt x="630" y="2767"/>
                  </a:lnTo>
                  <a:lnTo>
                    <a:pt x="656" y="2792"/>
                  </a:lnTo>
                  <a:lnTo>
                    <a:pt x="678" y="2814"/>
                  </a:lnTo>
                  <a:close/>
                  <a:moveTo>
                    <a:pt x="678" y="2857"/>
                  </a:moveTo>
                  <a:lnTo>
                    <a:pt x="678" y="2897"/>
                  </a:lnTo>
                  <a:lnTo>
                    <a:pt x="629" y="2850"/>
                  </a:lnTo>
                  <a:lnTo>
                    <a:pt x="591" y="2812"/>
                  </a:lnTo>
                  <a:lnTo>
                    <a:pt x="576" y="2796"/>
                  </a:lnTo>
                  <a:lnTo>
                    <a:pt x="567" y="2785"/>
                  </a:lnTo>
                  <a:lnTo>
                    <a:pt x="564" y="2780"/>
                  </a:lnTo>
                  <a:lnTo>
                    <a:pt x="561" y="2776"/>
                  </a:lnTo>
                  <a:lnTo>
                    <a:pt x="560" y="2774"/>
                  </a:lnTo>
                  <a:lnTo>
                    <a:pt x="560" y="2772"/>
                  </a:lnTo>
                  <a:lnTo>
                    <a:pt x="561" y="2771"/>
                  </a:lnTo>
                  <a:lnTo>
                    <a:pt x="564" y="2772"/>
                  </a:lnTo>
                  <a:lnTo>
                    <a:pt x="567" y="2773"/>
                  </a:lnTo>
                  <a:lnTo>
                    <a:pt x="571" y="2775"/>
                  </a:lnTo>
                  <a:lnTo>
                    <a:pt x="582" y="2781"/>
                  </a:lnTo>
                  <a:lnTo>
                    <a:pt x="596" y="2791"/>
                  </a:lnTo>
                  <a:lnTo>
                    <a:pt x="633" y="2819"/>
                  </a:lnTo>
                  <a:lnTo>
                    <a:pt x="678" y="2857"/>
                  </a:lnTo>
                  <a:close/>
                  <a:moveTo>
                    <a:pt x="678" y="2944"/>
                  </a:moveTo>
                  <a:lnTo>
                    <a:pt x="678" y="2983"/>
                  </a:lnTo>
                  <a:lnTo>
                    <a:pt x="667" y="2973"/>
                  </a:lnTo>
                  <a:lnTo>
                    <a:pt x="656" y="2965"/>
                  </a:lnTo>
                  <a:lnTo>
                    <a:pt x="646" y="2955"/>
                  </a:lnTo>
                  <a:lnTo>
                    <a:pt x="635" y="2945"/>
                  </a:lnTo>
                  <a:lnTo>
                    <a:pt x="600" y="2914"/>
                  </a:lnTo>
                  <a:lnTo>
                    <a:pt x="569" y="2885"/>
                  </a:lnTo>
                  <a:lnTo>
                    <a:pt x="541" y="2858"/>
                  </a:lnTo>
                  <a:lnTo>
                    <a:pt x="517" y="2834"/>
                  </a:lnTo>
                  <a:lnTo>
                    <a:pt x="498" y="2814"/>
                  </a:lnTo>
                  <a:lnTo>
                    <a:pt x="484" y="2798"/>
                  </a:lnTo>
                  <a:lnTo>
                    <a:pt x="478" y="2791"/>
                  </a:lnTo>
                  <a:lnTo>
                    <a:pt x="475" y="2787"/>
                  </a:lnTo>
                  <a:lnTo>
                    <a:pt x="473" y="2783"/>
                  </a:lnTo>
                  <a:lnTo>
                    <a:pt x="473" y="2781"/>
                  </a:lnTo>
                  <a:lnTo>
                    <a:pt x="475" y="2780"/>
                  </a:lnTo>
                  <a:lnTo>
                    <a:pt x="478" y="2781"/>
                  </a:lnTo>
                  <a:lnTo>
                    <a:pt x="483" y="2785"/>
                  </a:lnTo>
                  <a:lnTo>
                    <a:pt x="489" y="2788"/>
                  </a:lnTo>
                  <a:lnTo>
                    <a:pt x="506" y="2800"/>
                  </a:lnTo>
                  <a:lnTo>
                    <a:pt x="528" y="2816"/>
                  </a:lnTo>
                  <a:lnTo>
                    <a:pt x="554" y="2837"/>
                  </a:lnTo>
                  <a:lnTo>
                    <a:pt x="584" y="2861"/>
                  </a:lnTo>
                  <a:lnTo>
                    <a:pt x="615" y="2889"/>
                  </a:lnTo>
                  <a:lnTo>
                    <a:pt x="650" y="2919"/>
                  </a:lnTo>
                  <a:lnTo>
                    <a:pt x="664" y="2931"/>
                  </a:lnTo>
                  <a:lnTo>
                    <a:pt x="678" y="2944"/>
                  </a:lnTo>
                  <a:close/>
                  <a:moveTo>
                    <a:pt x="678" y="2996"/>
                  </a:moveTo>
                  <a:lnTo>
                    <a:pt x="678" y="3013"/>
                  </a:lnTo>
                  <a:lnTo>
                    <a:pt x="669" y="3004"/>
                  </a:lnTo>
                  <a:lnTo>
                    <a:pt x="664" y="2996"/>
                  </a:lnTo>
                  <a:lnTo>
                    <a:pt x="661" y="2992"/>
                  </a:lnTo>
                  <a:lnTo>
                    <a:pt x="661" y="2989"/>
                  </a:lnTo>
                  <a:lnTo>
                    <a:pt x="662" y="2987"/>
                  </a:lnTo>
                  <a:lnTo>
                    <a:pt x="666" y="2990"/>
                  </a:lnTo>
                  <a:lnTo>
                    <a:pt x="671" y="2992"/>
                  </a:lnTo>
                  <a:lnTo>
                    <a:pt x="678" y="2996"/>
                  </a:lnTo>
                  <a:close/>
                  <a:moveTo>
                    <a:pt x="678" y="3026"/>
                  </a:moveTo>
                  <a:lnTo>
                    <a:pt x="678" y="3058"/>
                  </a:lnTo>
                  <a:lnTo>
                    <a:pt x="654" y="3038"/>
                  </a:lnTo>
                  <a:lnTo>
                    <a:pt x="628" y="3016"/>
                  </a:lnTo>
                  <a:lnTo>
                    <a:pt x="600" y="2992"/>
                  </a:lnTo>
                  <a:lnTo>
                    <a:pt x="571" y="2966"/>
                  </a:lnTo>
                  <a:lnTo>
                    <a:pt x="535" y="2935"/>
                  </a:lnTo>
                  <a:lnTo>
                    <a:pt x="503" y="2904"/>
                  </a:lnTo>
                  <a:lnTo>
                    <a:pt x="474" y="2877"/>
                  </a:lnTo>
                  <a:lnTo>
                    <a:pt x="449" y="2853"/>
                  </a:lnTo>
                  <a:lnTo>
                    <a:pt x="429" y="2831"/>
                  </a:lnTo>
                  <a:lnTo>
                    <a:pt x="415" y="2815"/>
                  </a:lnTo>
                  <a:lnTo>
                    <a:pt x="409" y="2808"/>
                  </a:lnTo>
                  <a:lnTo>
                    <a:pt x="406" y="2803"/>
                  </a:lnTo>
                  <a:lnTo>
                    <a:pt x="404" y="2800"/>
                  </a:lnTo>
                  <a:lnTo>
                    <a:pt x="404" y="2798"/>
                  </a:lnTo>
                  <a:lnTo>
                    <a:pt x="405" y="2798"/>
                  </a:lnTo>
                  <a:lnTo>
                    <a:pt x="408" y="2799"/>
                  </a:lnTo>
                  <a:lnTo>
                    <a:pt x="413" y="2801"/>
                  </a:lnTo>
                  <a:lnTo>
                    <a:pt x="420" y="2805"/>
                  </a:lnTo>
                  <a:lnTo>
                    <a:pt x="437" y="2818"/>
                  </a:lnTo>
                  <a:lnTo>
                    <a:pt x="460" y="2835"/>
                  </a:lnTo>
                  <a:lnTo>
                    <a:pt x="487" y="2857"/>
                  </a:lnTo>
                  <a:lnTo>
                    <a:pt x="517" y="2882"/>
                  </a:lnTo>
                  <a:lnTo>
                    <a:pt x="551" y="2911"/>
                  </a:lnTo>
                  <a:lnTo>
                    <a:pt x="586" y="2942"/>
                  </a:lnTo>
                  <a:lnTo>
                    <a:pt x="611" y="2964"/>
                  </a:lnTo>
                  <a:lnTo>
                    <a:pt x="635" y="2986"/>
                  </a:lnTo>
                  <a:lnTo>
                    <a:pt x="657" y="3007"/>
                  </a:lnTo>
                  <a:lnTo>
                    <a:pt x="678" y="3026"/>
                  </a:lnTo>
                  <a:close/>
                  <a:moveTo>
                    <a:pt x="678" y="3064"/>
                  </a:moveTo>
                  <a:lnTo>
                    <a:pt x="678" y="3094"/>
                  </a:lnTo>
                  <a:lnTo>
                    <a:pt x="648" y="3064"/>
                  </a:lnTo>
                  <a:lnTo>
                    <a:pt x="625" y="3040"/>
                  </a:lnTo>
                  <a:lnTo>
                    <a:pt x="616" y="3031"/>
                  </a:lnTo>
                  <a:lnTo>
                    <a:pt x="611" y="3024"/>
                  </a:lnTo>
                  <a:lnTo>
                    <a:pt x="608" y="3019"/>
                  </a:lnTo>
                  <a:lnTo>
                    <a:pt x="607" y="3016"/>
                  </a:lnTo>
                  <a:lnTo>
                    <a:pt x="609" y="3016"/>
                  </a:lnTo>
                  <a:lnTo>
                    <a:pt x="613" y="3018"/>
                  </a:lnTo>
                  <a:lnTo>
                    <a:pt x="620" y="3021"/>
                  </a:lnTo>
                  <a:lnTo>
                    <a:pt x="628" y="3026"/>
                  </a:lnTo>
                  <a:lnTo>
                    <a:pt x="650" y="3042"/>
                  </a:lnTo>
                  <a:lnTo>
                    <a:pt x="678" y="3064"/>
                  </a:lnTo>
                  <a:close/>
                  <a:moveTo>
                    <a:pt x="678" y="3102"/>
                  </a:moveTo>
                  <a:lnTo>
                    <a:pt x="678" y="3123"/>
                  </a:lnTo>
                  <a:lnTo>
                    <a:pt x="649" y="3101"/>
                  </a:lnTo>
                  <a:lnTo>
                    <a:pt x="612" y="3071"/>
                  </a:lnTo>
                  <a:lnTo>
                    <a:pt x="570" y="3035"/>
                  </a:lnTo>
                  <a:lnTo>
                    <a:pt x="525" y="2996"/>
                  </a:lnTo>
                  <a:lnTo>
                    <a:pt x="488" y="2963"/>
                  </a:lnTo>
                  <a:lnTo>
                    <a:pt x="456" y="2932"/>
                  </a:lnTo>
                  <a:lnTo>
                    <a:pt x="425" y="2904"/>
                  </a:lnTo>
                  <a:lnTo>
                    <a:pt x="399" y="2878"/>
                  </a:lnTo>
                  <a:lnTo>
                    <a:pt x="379" y="2857"/>
                  </a:lnTo>
                  <a:lnTo>
                    <a:pt x="364" y="2841"/>
                  </a:lnTo>
                  <a:lnTo>
                    <a:pt x="358" y="2834"/>
                  </a:lnTo>
                  <a:lnTo>
                    <a:pt x="354" y="2829"/>
                  </a:lnTo>
                  <a:lnTo>
                    <a:pt x="352" y="2825"/>
                  </a:lnTo>
                  <a:lnTo>
                    <a:pt x="352" y="2823"/>
                  </a:lnTo>
                  <a:lnTo>
                    <a:pt x="354" y="2822"/>
                  </a:lnTo>
                  <a:lnTo>
                    <a:pt x="357" y="2823"/>
                  </a:lnTo>
                  <a:lnTo>
                    <a:pt x="363" y="2827"/>
                  </a:lnTo>
                  <a:lnTo>
                    <a:pt x="369" y="2831"/>
                  </a:lnTo>
                  <a:lnTo>
                    <a:pt x="386" y="2844"/>
                  </a:lnTo>
                  <a:lnTo>
                    <a:pt x="410" y="2862"/>
                  </a:lnTo>
                  <a:lnTo>
                    <a:pt x="437" y="2884"/>
                  </a:lnTo>
                  <a:lnTo>
                    <a:pt x="469" y="2911"/>
                  </a:lnTo>
                  <a:lnTo>
                    <a:pt x="502" y="2940"/>
                  </a:lnTo>
                  <a:lnTo>
                    <a:pt x="539" y="2972"/>
                  </a:lnTo>
                  <a:lnTo>
                    <a:pt x="581" y="3009"/>
                  </a:lnTo>
                  <a:lnTo>
                    <a:pt x="619" y="3044"/>
                  </a:lnTo>
                  <a:lnTo>
                    <a:pt x="651" y="3075"/>
                  </a:lnTo>
                  <a:lnTo>
                    <a:pt x="678" y="3102"/>
                  </a:lnTo>
                  <a:close/>
                  <a:moveTo>
                    <a:pt x="678" y="3130"/>
                  </a:moveTo>
                  <a:lnTo>
                    <a:pt x="678" y="3162"/>
                  </a:lnTo>
                  <a:lnTo>
                    <a:pt x="634" y="3120"/>
                  </a:lnTo>
                  <a:lnTo>
                    <a:pt x="599" y="3086"/>
                  </a:lnTo>
                  <a:lnTo>
                    <a:pt x="586" y="3073"/>
                  </a:lnTo>
                  <a:lnTo>
                    <a:pt x="578" y="3062"/>
                  </a:lnTo>
                  <a:lnTo>
                    <a:pt x="572" y="3055"/>
                  </a:lnTo>
                  <a:lnTo>
                    <a:pt x="571" y="3051"/>
                  </a:lnTo>
                  <a:lnTo>
                    <a:pt x="574" y="3051"/>
                  </a:lnTo>
                  <a:lnTo>
                    <a:pt x="581" y="3054"/>
                  </a:lnTo>
                  <a:lnTo>
                    <a:pt x="591" y="3061"/>
                  </a:lnTo>
                  <a:lnTo>
                    <a:pt x="602" y="3071"/>
                  </a:lnTo>
                  <a:lnTo>
                    <a:pt x="636" y="3095"/>
                  </a:lnTo>
                  <a:lnTo>
                    <a:pt x="678" y="3130"/>
                  </a:lnTo>
                  <a:close/>
                  <a:moveTo>
                    <a:pt x="457" y="2950"/>
                  </a:moveTo>
                  <a:lnTo>
                    <a:pt x="455" y="2950"/>
                  </a:lnTo>
                  <a:lnTo>
                    <a:pt x="451" y="2949"/>
                  </a:lnTo>
                  <a:lnTo>
                    <a:pt x="446" y="2945"/>
                  </a:lnTo>
                  <a:lnTo>
                    <a:pt x="439" y="2941"/>
                  </a:lnTo>
                  <a:lnTo>
                    <a:pt x="422" y="2928"/>
                  </a:lnTo>
                  <a:lnTo>
                    <a:pt x="399" y="2911"/>
                  </a:lnTo>
                  <a:lnTo>
                    <a:pt x="372" y="2888"/>
                  </a:lnTo>
                  <a:lnTo>
                    <a:pt x="341" y="2862"/>
                  </a:lnTo>
                  <a:lnTo>
                    <a:pt x="308" y="2833"/>
                  </a:lnTo>
                  <a:lnTo>
                    <a:pt x="272" y="2801"/>
                  </a:lnTo>
                  <a:lnTo>
                    <a:pt x="236" y="2768"/>
                  </a:lnTo>
                  <a:lnTo>
                    <a:pt x="203" y="2737"/>
                  </a:lnTo>
                  <a:lnTo>
                    <a:pt x="174" y="2709"/>
                  </a:lnTo>
                  <a:lnTo>
                    <a:pt x="149" y="2683"/>
                  </a:lnTo>
                  <a:lnTo>
                    <a:pt x="128" y="2663"/>
                  </a:lnTo>
                  <a:lnTo>
                    <a:pt x="113" y="2645"/>
                  </a:lnTo>
                  <a:lnTo>
                    <a:pt x="108" y="2639"/>
                  </a:lnTo>
                  <a:lnTo>
                    <a:pt x="105" y="2633"/>
                  </a:lnTo>
                  <a:lnTo>
                    <a:pt x="103" y="2630"/>
                  </a:lnTo>
                  <a:lnTo>
                    <a:pt x="103" y="2628"/>
                  </a:lnTo>
                  <a:lnTo>
                    <a:pt x="104" y="2628"/>
                  </a:lnTo>
                  <a:lnTo>
                    <a:pt x="107" y="2629"/>
                  </a:lnTo>
                  <a:lnTo>
                    <a:pt x="112" y="2632"/>
                  </a:lnTo>
                  <a:lnTo>
                    <a:pt x="119" y="2637"/>
                  </a:lnTo>
                  <a:lnTo>
                    <a:pt x="136" y="2650"/>
                  </a:lnTo>
                  <a:lnTo>
                    <a:pt x="159" y="2668"/>
                  </a:lnTo>
                  <a:lnTo>
                    <a:pt x="186" y="2691"/>
                  </a:lnTo>
                  <a:lnTo>
                    <a:pt x="216" y="2717"/>
                  </a:lnTo>
                  <a:lnTo>
                    <a:pt x="249" y="2746"/>
                  </a:lnTo>
                  <a:lnTo>
                    <a:pt x="285" y="2778"/>
                  </a:lnTo>
                  <a:lnTo>
                    <a:pt x="321" y="2810"/>
                  </a:lnTo>
                  <a:lnTo>
                    <a:pt x="354" y="2842"/>
                  </a:lnTo>
                  <a:lnTo>
                    <a:pt x="383" y="2870"/>
                  </a:lnTo>
                  <a:lnTo>
                    <a:pt x="409" y="2895"/>
                  </a:lnTo>
                  <a:lnTo>
                    <a:pt x="430" y="2916"/>
                  </a:lnTo>
                  <a:lnTo>
                    <a:pt x="445" y="2932"/>
                  </a:lnTo>
                  <a:lnTo>
                    <a:pt x="450" y="2939"/>
                  </a:lnTo>
                  <a:lnTo>
                    <a:pt x="455" y="2944"/>
                  </a:lnTo>
                  <a:lnTo>
                    <a:pt x="457" y="2948"/>
                  </a:lnTo>
                  <a:lnTo>
                    <a:pt x="457" y="2950"/>
                  </a:lnTo>
                  <a:close/>
                  <a:moveTo>
                    <a:pt x="152" y="2605"/>
                  </a:moveTo>
                  <a:lnTo>
                    <a:pt x="153" y="2604"/>
                  </a:lnTo>
                  <a:lnTo>
                    <a:pt x="157" y="2605"/>
                  </a:lnTo>
                  <a:lnTo>
                    <a:pt x="162" y="2609"/>
                  </a:lnTo>
                  <a:lnTo>
                    <a:pt x="168" y="2613"/>
                  </a:lnTo>
                  <a:lnTo>
                    <a:pt x="185" y="2626"/>
                  </a:lnTo>
                  <a:lnTo>
                    <a:pt x="207" y="2643"/>
                  </a:lnTo>
                  <a:lnTo>
                    <a:pt x="233" y="2665"/>
                  </a:lnTo>
                  <a:lnTo>
                    <a:pt x="263" y="2691"/>
                  </a:lnTo>
                  <a:lnTo>
                    <a:pt x="296" y="2719"/>
                  </a:lnTo>
                  <a:lnTo>
                    <a:pt x="330" y="2750"/>
                  </a:lnTo>
                  <a:lnTo>
                    <a:pt x="365" y="2781"/>
                  </a:lnTo>
                  <a:lnTo>
                    <a:pt x="397" y="2812"/>
                  </a:lnTo>
                  <a:lnTo>
                    <a:pt x="425" y="2839"/>
                  </a:lnTo>
                  <a:lnTo>
                    <a:pt x="450" y="2863"/>
                  </a:lnTo>
                  <a:lnTo>
                    <a:pt x="471" y="2884"/>
                  </a:lnTo>
                  <a:lnTo>
                    <a:pt x="485" y="2900"/>
                  </a:lnTo>
                  <a:lnTo>
                    <a:pt x="490" y="2907"/>
                  </a:lnTo>
                  <a:lnTo>
                    <a:pt x="493" y="2912"/>
                  </a:lnTo>
                  <a:lnTo>
                    <a:pt x="496" y="2915"/>
                  </a:lnTo>
                  <a:lnTo>
                    <a:pt x="496" y="2917"/>
                  </a:lnTo>
                  <a:lnTo>
                    <a:pt x="494" y="2917"/>
                  </a:lnTo>
                  <a:lnTo>
                    <a:pt x="491" y="2916"/>
                  </a:lnTo>
                  <a:lnTo>
                    <a:pt x="486" y="2914"/>
                  </a:lnTo>
                  <a:lnTo>
                    <a:pt x="479" y="2910"/>
                  </a:lnTo>
                  <a:lnTo>
                    <a:pt x="462" y="2897"/>
                  </a:lnTo>
                  <a:lnTo>
                    <a:pt x="440" y="2880"/>
                  </a:lnTo>
                  <a:lnTo>
                    <a:pt x="413" y="2858"/>
                  </a:lnTo>
                  <a:lnTo>
                    <a:pt x="384" y="2833"/>
                  </a:lnTo>
                  <a:lnTo>
                    <a:pt x="351" y="2805"/>
                  </a:lnTo>
                  <a:lnTo>
                    <a:pt x="316" y="2774"/>
                  </a:lnTo>
                  <a:lnTo>
                    <a:pt x="282" y="2741"/>
                  </a:lnTo>
                  <a:lnTo>
                    <a:pt x="249" y="2711"/>
                  </a:lnTo>
                  <a:lnTo>
                    <a:pt x="221" y="2684"/>
                  </a:lnTo>
                  <a:lnTo>
                    <a:pt x="197" y="2659"/>
                  </a:lnTo>
                  <a:lnTo>
                    <a:pt x="177" y="2639"/>
                  </a:lnTo>
                  <a:lnTo>
                    <a:pt x="162" y="2622"/>
                  </a:lnTo>
                  <a:lnTo>
                    <a:pt x="158" y="2615"/>
                  </a:lnTo>
                  <a:lnTo>
                    <a:pt x="153" y="2611"/>
                  </a:lnTo>
                  <a:lnTo>
                    <a:pt x="152" y="2608"/>
                  </a:lnTo>
                  <a:lnTo>
                    <a:pt x="152" y="2605"/>
                  </a:lnTo>
                  <a:close/>
                  <a:moveTo>
                    <a:pt x="219" y="2590"/>
                  </a:moveTo>
                  <a:lnTo>
                    <a:pt x="220" y="2590"/>
                  </a:lnTo>
                  <a:lnTo>
                    <a:pt x="223" y="2591"/>
                  </a:lnTo>
                  <a:lnTo>
                    <a:pt x="229" y="2594"/>
                  </a:lnTo>
                  <a:lnTo>
                    <a:pt x="235" y="2598"/>
                  </a:lnTo>
                  <a:lnTo>
                    <a:pt x="252" y="2610"/>
                  </a:lnTo>
                  <a:lnTo>
                    <a:pt x="273" y="2627"/>
                  </a:lnTo>
                  <a:lnTo>
                    <a:pt x="299" y="2648"/>
                  </a:lnTo>
                  <a:lnTo>
                    <a:pt x="327" y="2672"/>
                  </a:lnTo>
                  <a:lnTo>
                    <a:pt x="360" y="2700"/>
                  </a:lnTo>
                  <a:lnTo>
                    <a:pt x="393" y="2730"/>
                  </a:lnTo>
                  <a:lnTo>
                    <a:pt x="426" y="2761"/>
                  </a:lnTo>
                  <a:lnTo>
                    <a:pt x="458" y="2790"/>
                  </a:lnTo>
                  <a:lnTo>
                    <a:pt x="485" y="2817"/>
                  </a:lnTo>
                  <a:lnTo>
                    <a:pt x="508" y="2841"/>
                  </a:lnTo>
                  <a:lnTo>
                    <a:pt x="528" y="2860"/>
                  </a:lnTo>
                  <a:lnTo>
                    <a:pt x="542" y="2876"/>
                  </a:lnTo>
                  <a:lnTo>
                    <a:pt x="547" y="2883"/>
                  </a:lnTo>
                  <a:lnTo>
                    <a:pt x="551" y="2887"/>
                  </a:lnTo>
                  <a:lnTo>
                    <a:pt x="553" y="2890"/>
                  </a:lnTo>
                  <a:lnTo>
                    <a:pt x="553" y="2892"/>
                  </a:lnTo>
                  <a:lnTo>
                    <a:pt x="551" y="2894"/>
                  </a:lnTo>
                  <a:lnTo>
                    <a:pt x="547" y="2892"/>
                  </a:lnTo>
                  <a:lnTo>
                    <a:pt x="543" y="2889"/>
                  </a:lnTo>
                  <a:lnTo>
                    <a:pt x="537" y="2886"/>
                  </a:lnTo>
                  <a:lnTo>
                    <a:pt x="520" y="2874"/>
                  </a:lnTo>
                  <a:lnTo>
                    <a:pt x="499" y="2857"/>
                  </a:lnTo>
                  <a:lnTo>
                    <a:pt x="473" y="2836"/>
                  </a:lnTo>
                  <a:lnTo>
                    <a:pt x="444" y="2813"/>
                  </a:lnTo>
                  <a:lnTo>
                    <a:pt x="411" y="2785"/>
                  </a:lnTo>
                  <a:lnTo>
                    <a:pt x="378" y="2754"/>
                  </a:lnTo>
                  <a:lnTo>
                    <a:pt x="344" y="2724"/>
                  </a:lnTo>
                  <a:lnTo>
                    <a:pt x="314" y="2695"/>
                  </a:lnTo>
                  <a:lnTo>
                    <a:pt x="286" y="2668"/>
                  </a:lnTo>
                  <a:lnTo>
                    <a:pt x="262" y="2644"/>
                  </a:lnTo>
                  <a:lnTo>
                    <a:pt x="243" y="2624"/>
                  </a:lnTo>
                  <a:lnTo>
                    <a:pt x="229" y="2608"/>
                  </a:lnTo>
                  <a:lnTo>
                    <a:pt x="225" y="2601"/>
                  </a:lnTo>
                  <a:lnTo>
                    <a:pt x="221" y="2597"/>
                  </a:lnTo>
                  <a:lnTo>
                    <a:pt x="219" y="2592"/>
                  </a:lnTo>
                  <a:lnTo>
                    <a:pt x="219" y="2590"/>
                  </a:lnTo>
                  <a:close/>
                  <a:moveTo>
                    <a:pt x="52" y="2395"/>
                  </a:moveTo>
                  <a:lnTo>
                    <a:pt x="54" y="2395"/>
                  </a:lnTo>
                  <a:lnTo>
                    <a:pt x="57" y="2396"/>
                  </a:lnTo>
                  <a:lnTo>
                    <a:pt x="62" y="2398"/>
                  </a:lnTo>
                  <a:lnTo>
                    <a:pt x="68" y="2401"/>
                  </a:lnTo>
                  <a:lnTo>
                    <a:pt x="83" y="2413"/>
                  </a:lnTo>
                  <a:lnTo>
                    <a:pt x="104" y="2430"/>
                  </a:lnTo>
                  <a:lnTo>
                    <a:pt x="128" y="2450"/>
                  </a:lnTo>
                  <a:lnTo>
                    <a:pt x="155" y="2474"/>
                  </a:lnTo>
                  <a:lnTo>
                    <a:pt x="187" y="2501"/>
                  </a:lnTo>
                  <a:lnTo>
                    <a:pt x="218" y="2530"/>
                  </a:lnTo>
                  <a:lnTo>
                    <a:pt x="280" y="2587"/>
                  </a:lnTo>
                  <a:lnTo>
                    <a:pt x="329" y="2637"/>
                  </a:lnTo>
                  <a:lnTo>
                    <a:pt x="348" y="2656"/>
                  </a:lnTo>
                  <a:lnTo>
                    <a:pt x="361" y="2672"/>
                  </a:lnTo>
                  <a:lnTo>
                    <a:pt x="365" y="2678"/>
                  </a:lnTo>
                  <a:lnTo>
                    <a:pt x="368" y="2683"/>
                  </a:lnTo>
                  <a:lnTo>
                    <a:pt x="370" y="2686"/>
                  </a:lnTo>
                  <a:lnTo>
                    <a:pt x="370" y="2689"/>
                  </a:lnTo>
                  <a:lnTo>
                    <a:pt x="369" y="2689"/>
                  </a:lnTo>
                  <a:lnTo>
                    <a:pt x="366" y="2687"/>
                  </a:lnTo>
                  <a:lnTo>
                    <a:pt x="361" y="2685"/>
                  </a:lnTo>
                  <a:lnTo>
                    <a:pt x="355" y="2681"/>
                  </a:lnTo>
                  <a:lnTo>
                    <a:pt x="339" y="2670"/>
                  </a:lnTo>
                  <a:lnTo>
                    <a:pt x="318" y="2654"/>
                  </a:lnTo>
                  <a:lnTo>
                    <a:pt x="294" y="2635"/>
                  </a:lnTo>
                  <a:lnTo>
                    <a:pt x="266" y="2611"/>
                  </a:lnTo>
                  <a:lnTo>
                    <a:pt x="235" y="2584"/>
                  </a:lnTo>
                  <a:lnTo>
                    <a:pt x="203" y="2555"/>
                  </a:lnTo>
                  <a:lnTo>
                    <a:pt x="172" y="2524"/>
                  </a:lnTo>
                  <a:lnTo>
                    <a:pt x="143" y="2496"/>
                  </a:lnTo>
                  <a:lnTo>
                    <a:pt x="116" y="2471"/>
                  </a:lnTo>
                  <a:lnTo>
                    <a:pt x="93" y="2447"/>
                  </a:lnTo>
                  <a:lnTo>
                    <a:pt x="76" y="2427"/>
                  </a:lnTo>
                  <a:lnTo>
                    <a:pt x="62" y="2411"/>
                  </a:lnTo>
                  <a:lnTo>
                    <a:pt x="57" y="2406"/>
                  </a:lnTo>
                  <a:lnTo>
                    <a:pt x="54" y="2400"/>
                  </a:lnTo>
                  <a:lnTo>
                    <a:pt x="52" y="2397"/>
                  </a:lnTo>
                  <a:lnTo>
                    <a:pt x="52" y="2395"/>
                  </a:lnTo>
                  <a:close/>
                  <a:moveTo>
                    <a:pt x="303" y="2584"/>
                  </a:moveTo>
                  <a:lnTo>
                    <a:pt x="306" y="2584"/>
                  </a:lnTo>
                  <a:lnTo>
                    <a:pt x="309" y="2585"/>
                  </a:lnTo>
                  <a:lnTo>
                    <a:pt x="313" y="2587"/>
                  </a:lnTo>
                  <a:lnTo>
                    <a:pt x="320" y="2591"/>
                  </a:lnTo>
                  <a:lnTo>
                    <a:pt x="336" y="2602"/>
                  </a:lnTo>
                  <a:lnTo>
                    <a:pt x="356" y="2618"/>
                  </a:lnTo>
                  <a:lnTo>
                    <a:pt x="381" y="2638"/>
                  </a:lnTo>
                  <a:lnTo>
                    <a:pt x="410" y="2662"/>
                  </a:lnTo>
                  <a:lnTo>
                    <a:pt x="440" y="2689"/>
                  </a:lnTo>
                  <a:lnTo>
                    <a:pt x="473" y="2718"/>
                  </a:lnTo>
                  <a:lnTo>
                    <a:pt x="505" y="2748"/>
                  </a:lnTo>
                  <a:lnTo>
                    <a:pt x="535" y="2776"/>
                  </a:lnTo>
                  <a:lnTo>
                    <a:pt x="562" y="2802"/>
                  </a:lnTo>
                  <a:lnTo>
                    <a:pt x="585" y="2825"/>
                  </a:lnTo>
                  <a:lnTo>
                    <a:pt x="605" y="2844"/>
                  </a:lnTo>
                  <a:lnTo>
                    <a:pt x="618" y="2860"/>
                  </a:lnTo>
                  <a:lnTo>
                    <a:pt x="623" y="2867"/>
                  </a:lnTo>
                  <a:lnTo>
                    <a:pt x="626" y="2871"/>
                  </a:lnTo>
                  <a:lnTo>
                    <a:pt x="627" y="2874"/>
                  </a:lnTo>
                  <a:lnTo>
                    <a:pt x="627" y="2876"/>
                  </a:lnTo>
                  <a:lnTo>
                    <a:pt x="626" y="2877"/>
                  </a:lnTo>
                  <a:lnTo>
                    <a:pt x="623" y="2876"/>
                  </a:lnTo>
                  <a:lnTo>
                    <a:pt x="618" y="2874"/>
                  </a:lnTo>
                  <a:lnTo>
                    <a:pt x="612" y="2870"/>
                  </a:lnTo>
                  <a:lnTo>
                    <a:pt x="596" y="2859"/>
                  </a:lnTo>
                  <a:lnTo>
                    <a:pt x="574" y="2843"/>
                  </a:lnTo>
                  <a:lnTo>
                    <a:pt x="550" y="2823"/>
                  </a:lnTo>
                  <a:lnTo>
                    <a:pt x="521" y="2800"/>
                  </a:lnTo>
                  <a:lnTo>
                    <a:pt x="490" y="2773"/>
                  </a:lnTo>
                  <a:lnTo>
                    <a:pt x="458" y="2744"/>
                  </a:lnTo>
                  <a:lnTo>
                    <a:pt x="424" y="2714"/>
                  </a:lnTo>
                  <a:lnTo>
                    <a:pt x="395" y="2686"/>
                  </a:lnTo>
                  <a:lnTo>
                    <a:pt x="368" y="2659"/>
                  </a:lnTo>
                  <a:lnTo>
                    <a:pt x="345" y="2637"/>
                  </a:lnTo>
                  <a:lnTo>
                    <a:pt x="327" y="2616"/>
                  </a:lnTo>
                  <a:lnTo>
                    <a:pt x="313" y="2601"/>
                  </a:lnTo>
                  <a:lnTo>
                    <a:pt x="309" y="2595"/>
                  </a:lnTo>
                  <a:lnTo>
                    <a:pt x="306" y="2590"/>
                  </a:lnTo>
                  <a:lnTo>
                    <a:pt x="303" y="2586"/>
                  </a:lnTo>
                  <a:lnTo>
                    <a:pt x="303" y="2584"/>
                  </a:lnTo>
                  <a:close/>
                  <a:moveTo>
                    <a:pt x="151" y="2398"/>
                  </a:moveTo>
                  <a:lnTo>
                    <a:pt x="153" y="2398"/>
                  </a:lnTo>
                  <a:lnTo>
                    <a:pt x="157" y="2398"/>
                  </a:lnTo>
                  <a:lnTo>
                    <a:pt x="161" y="2400"/>
                  </a:lnTo>
                  <a:lnTo>
                    <a:pt x="167" y="2405"/>
                  </a:lnTo>
                  <a:lnTo>
                    <a:pt x="182" y="2415"/>
                  </a:lnTo>
                  <a:lnTo>
                    <a:pt x="203" y="2431"/>
                  </a:lnTo>
                  <a:lnTo>
                    <a:pt x="227" y="2450"/>
                  </a:lnTo>
                  <a:lnTo>
                    <a:pt x="254" y="2474"/>
                  </a:lnTo>
                  <a:lnTo>
                    <a:pt x="283" y="2500"/>
                  </a:lnTo>
                  <a:lnTo>
                    <a:pt x="314" y="2528"/>
                  </a:lnTo>
                  <a:lnTo>
                    <a:pt x="345" y="2557"/>
                  </a:lnTo>
                  <a:lnTo>
                    <a:pt x="374" y="2584"/>
                  </a:lnTo>
                  <a:lnTo>
                    <a:pt x="399" y="2609"/>
                  </a:lnTo>
                  <a:lnTo>
                    <a:pt x="421" y="2631"/>
                  </a:lnTo>
                  <a:lnTo>
                    <a:pt x="439" y="2651"/>
                  </a:lnTo>
                  <a:lnTo>
                    <a:pt x="451" y="2666"/>
                  </a:lnTo>
                  <a:lnTo>
                    <a:pt x="457" y="2671"/>
                  </a:lnTo>
                  <a:lnTo>
                    <a:pt x="459" y="2677"/>
                  </a:lnTo>
                  <a:lnTo>
                    <a:pt x="461" y="2680"/>
                  </a:lnTo>
                  <a:lnTo>
                    <a:pt x="461" y="2682"/>
                  </a:lnTo>
                  <a:lnTo>
                    <a:pt x="459" y="2682"/>
                  </a:lnTo>
                  <a:lnTo>
                    <a:pt x="456" y="2682"/>
                  </a:lnTo>
                  <a:lnTo>
                    <a:pt x="451" y="2680"/>
                  </a:lnTo>
                  <a:lnTo>
                    <a:pt x="446" y="2676"/>
                  </a:lnTo>
                  <a:lnTo>
                    <a:pt x="430" y="2665"/>
                  </a:lnTo>
                  <a:lnTo>
                    <a:pt x="409" y="2650"/>
                  </a:lnTo>
                  <a:lnTo>
                    <a:pt x="385" y="2630"/>
                  </a:lnTo>
                  <a:lnTo>
                    <a:pt x="358" y="2608"/>
                  </a:lnTo>
                  <a:lnTo>
                    <a:pt x="329" y="2582"/>
                  </a:lnTo>
                  <a:lnTo>
                    <a:pt x="298" y="2554"/>
                  </a:lnTo>
                  <a:lnTo>
                    <a:pt x="267" y="2524"/>
                  </a:lnTo>
                  <a:lnTo>
                    <a:pt x="239" y="2498"/>
                  </a:lnTo>
                  <a:lnTo>
                    <a:pt x="213" y="2472"/>
                  </a:lnTo>
                  <a:lnTo>
                    <a:pt x="191" y="2449"/>
                  </a:lnTo>
                  <a:lnTo>
                    <a:pt x="174" y="2431"/>
                  </a:lnTo>
                  <a:lnTo>
                    <a:pt x="161" y="2414"/>
                  </a:lnTo>
                  <a:lnTo>
                    <a:pt x="157" y="2409"/>
                  </a:lnTo>
                  <a:lnTo>
                    <a:pt x="153" y="2404"/>
                  </a:lnTo>
                  <a:lnTo>
                    <a:pt x="151" y="2400"/>
                  </a:lnTo>
                  <a:lnTo>
                    <a:pt x="151" y="2398"/>
                  </a:lnTo>
                  <a:close/>
                  <a:moveTo>
                    <a:pt x="16" y="2223"/>
                  </a:moveTo>
                  <a:lnTo>
                    <a:pt x="18" y="2223"/>
                  </a:lnTo>
                  <a:lnTo>
                    <a:pt x="22" y="2224"/>
                  </a:lnTo>
                  <a:lnTo>
                    <a:pt x="26" y="2226"/>
                  </a:lnTo>
                  <a:lnTo>
                    <a:pt x="31" y="2230"/>
                  </a:lnTo>
                  <a:lnTo>
                    <a:pt x="46" y="2240"/>
                  </a:lnTo>
                  <a:lnTo>
                    <a:pt x="65" y="2255"/>
                  </a:lnTo>
                  <a:lnTo>
                    <a:pt x="87" y="2273"/>
                  </a:lnTo>
                  <a:lnTo>
                    <a:pt x="113" y="2296"/>
                  </a:lnTo>
                  <a:lnTo>
                    <a:pt x="141" y="2321"/>
                  </a:lnTo>
                  <a:lnTo>
                    <a:pt x="172" y="2349"/>
                  </a:lnTo>
                  <a:lnTo>
                    <a:pt x="201" y="2376"/>
                  </a:lnTo>
                  <a:lnTo>
                    <a:pt x="229" y="2403"/>
                  </a:lnTo>
                  <a:lnTo>
                    <a:pt x="253" y="2427"/>
                  </a:lnTo>
                  <a:lnTo>
                    <a:pt x="273" y="2449"/>
                  </a:lnTo>
                  <a:lnTo>
                    <a:pt x="290" y="2467"/>
                  </a:lnTo>
                  <a:lnTo>
                    <a:pt x="302" y="2481"/>
                  </a:lnTo>
                  <a:lnTo>
                    <a:pt x="307" y="2488"/>
                  </a:lnTo>
                  <a:lnTo>
                    <a:pt x="310" y="2492"/>
                  </a:lnTo>
                  <a:lnTo>
                    <a:pt x="311" y="2495"/>
                  </a:lnTo>
                  <a:lnTo>
                    <a:pt x="311" y="2498"/>
                  </a:lnTo>
                  <a:lnTo>
                    <a:pt x="310" y="2499"/>
                  </a:lnTo>
                  <a:lnTo>
                    <a:pt x="307" y="2498"/>
                  </a:lnTo>
                  <a:lnTo>
                    <a:pt x="302" y="2495"/>
                  </a:lnTo>
                  <a:lnTo>
                    <a:pt x="297" y="2492"/>
                  </a:lnTo>
                  <a:lnTo>
                    <a:pt x="282" y="2481"/>
                  </a:lnTo>
                  <a:lnTo>
                    <a:pt x="262" y="2467"/>
                  </a:lnTo>
                  <a:lnTo>
                    <a:pt x="240" y="2449"/>
                  </a:lnTo>
                  <a:lnTo>
                    <a:pt x="214" y="2426"/>
                  </a:lnTo>
                  <a:lnTo>
                    <a:pt x="186" y="2401"/>
                  </a:lnTo>
                  <a:lnTo>
                    <a:pt x="155" y="2374"/>
                  </a:lnTo>
                  <a:lnTo>
                    <a:pt x="126" y="2346"/>
                  </a:lnTo>
                  <a:lnTo>
                    <a:pt x="98" y="2319"/>
                  </a:lnTo>
                  <a:lnTo>
                    <a:pt x="75" y="2295"/>
                  </a:lnTo>
                  <a:lnTo>
                    <a:pt x="54" y="2273"/>
                  </a:lnTo>
                  <a:lnTo>
                    <a:pt x="37" y="2255"/>
                  </a:lnTo>
                  <a:lnTo>
                    <a:pt x="25" y="2240"/>
                  </a:lnTo>
                  <a:lnTo>
                    <a:pt x="21" y="2234"/>
                  </a:lnTo>
                  <a:lnTo>
                    <a:pt x="18" y="2229"/>
                  </a:lnTo>
                  <a:lnTo>
                    <a:pt x="16" y="2226"/>
                  </a:lnTo>
                  <a:lnTo>
                    <a:pt x="16" y="2223"/>
                  </a:lnTo>
                  <a:close/>
                  <a:moveTo>
                    <a:pt x="269" y="2409"/>
                  </a:moveTo>
                  <a:lnTo>
                    <a:pt x="271" y="2408"/>
                  </a:lnTo>
                  <a:lnTo>
                    <a:pt x="274" y="2409"/>
                  </a:lnTo>
                  <a:lnTo>
                    <a:pt x="279" y="2411"/>
                  </a:lnTo>
                  <a:lnTo>
                    <a:pt x="284" y="2414"/>
                  </a:lnTo>
                  <a:lnTo>
                    <a:pt x="299" y="2424"/>
                  </a:lnTo>
                  <a:lnTo>
                    <a:pt x="320" y="2439"/>
                  </a:lnTo>
                  <a:lnTo>
                    <a:pt x="342" y="2458"/>
                  </a:lnTo>
                  <a:lnTo>
                    <a:pt x="368" y="2480"/>
                  </a:lnTo>
                  <a:lnTo>
                    <a:pt x="397" y="2505"/>
                  </a:lnTo>
                  <a:lnTo>
                    <a:pt x="428" y="2532"/>
                  </a:lnTo>
                  <a:lnTo>
                    <a:pt x="458" y="2560"/>
                  </a:lnTo>
                  <a:lnTo>
                    <a:pt x="485" y="2586"/>
                  </a:lnTo>
                  <a:lnTo>
                    <a:pt x="510" y="2611"/>
                  </a:lnTo>
                  <a:lnTo>
                    <a:pt x="531" y="2632"/>
                  </a:lnTo>
                  <a:lnTo>
                    <a:pt x="548" y="2651"/>
                  </a:lnTo>
                  <a:lnTo>
                    <a:pt x="560" y="2666"/>
                  </a:lnTo>
                  <a:lnTo>
                    <a:pt x="565" y="2672"/>
                  </a:lnTo>
                  <a:lnTo>
                    <a:pt x="568" y="2677"/>
                  </a:lnTo>
                  <a:lnTo>
                    <a:pt x="569" y="2680"/>
                  </a:lnTo>
                  <a:lnTo>
                    <a:pt x="569" y="2682"/>
                  </a:lnTo>
                  <a:lnTo>
                    <a:pt x="568" y="2683"/>
                  </a:lnTo>
                  <a:lnTo>
                    <a:pt x="565" y="2682"/>
                  </a:lnTo>
                  <a:lnTo>
                    <a:pt x="560" y="2680"/>
                  </a:lnTo>
                  <a:lnTo>
                    <a:pt x="554" y="2677"/>
                  </a:lnTo>
                  <a:lnTo>
                    <a:pt x="539" y="2667"/>
                  </a:lnTo>
                  <a:lnTo>
                    <a:pt x="519" y="2652"/>
                  </a:lnTo>
                  <a:lnTo>
                    <a:pt x="496" y="2633"/>
                  </a:lnTo>
                  <a:lnTo>
                    <a:pt x="470" y="2612"/>
                  </a:lnTo>
                  <a:lnTo>
                    <a:pt x="440" y="2587"/>
                  </a:lnTo>
                  <a:lnTo>
                    <a:pt x="410" y="2559"/>
                  </a:lnTo>
                  <a:lnTo>
                    <a:pt x="380" y="2532"/>
                  </a:lnTo>
                  <a:lnTo>
                    <a:pt x="353" y="2505"/>
                  </a:lnTo>
                  <a:lnTo>
                    <a:pt x="328" y="2480"/>
                  </a:lnTo>
                  <a:lnTo>
                    <a:pt x="307" y="2459"/>
                  </a:lnTo>
                  <a:lnTo>
                    <a:pt x="290" y="2440"/>
                  </a:lnTo>
                  <a:lnTo>
                    <a:pt x="277" y="2425"/>
                  </a:lnTo>
                  <a:lnTo>
                    <a:pt x="273" y="2419"/>
                  </a:lnTo>
                  <a:lnTo>
                    <a:pt x="271" y="2414"/>
                  </a:lnTo>
                  <a:lnTo>
                    <a:pt x="269" y="2411"/>
                  </a:lnTo>
                  <a:lnTo>
                    <a:pt x="269" y="2409"/>
                  </a:lnTo>
                  <a:close/>
                  <a:moveTo>
                    <a:pt x="148" y="2243"/>
                  </a:moveTo>
                  <a:lnTo>
                    <a:pt x="150" y="2242"/>
                  </a:lnTo>
                  <a:lnTo>
                    <a:pt x="152" y="2243"/>
                  </a:lnTo>
                  <a:lnTo>
                    <a:pt x="157" y="2245"/>
                  </a:lnTo>
                  <a:lnTo>
                    <a:pt x="163" y="2248"/>
                  </a:lnTo>
                  <a:lnTo>
                    <a:pt x="177" y="2258"/>
                  </a:lnTo>
                  <a:lnTo>
                    <a:pt x="195" y="2272"/>
                  </a:lnTo>
                  <a:lnTo>
                    <a:pt x="218" y="2290"/>
                  </a:lnTo>
                  <a:lnTo>
                    <a:pt x="243" y="2311"/>
                  </a:lnTo>
                  <a:lnTo>
                    <a:pt x="271" y="2336"/>
                  </a:lnTo>
                  <a:lnTo>
                    <a:pt x="300" y="2362"/>
                  </a:lnTo>
                  <a:lnTo>
                    <a:pt x="328" y="2389"/>
                  </a:lnTo>
                  <a:lnTo>
                    <a:pt x="355" y="2414"/>
                  </a:lnTo>
                  <a:lnTo>
                    <a:pt x="378" y="2438"/>
                  </a:lnTo>
                  <a:lnTo>
                    <a:pt x="398" y="2460"/>
                  </a:lnTo>
                  <a:lnTo>
                    <a:pt x="415" y="2477"/>
                  </a:lnTo>
                  <a:lnTo>
                    <a:pt x="426" y="2492"/>
                  </a:lnTo>
                  <a:lnTo>
                    <a:pt x="431" y="2498"/>
                  </a:lnTo>
                  <a:lnTo>
                    <a:pt x="434" y="2502"/>
                  </a:lnTo>
                  <a:lnTo>
                    <a:pt x="435" y="2506"/>
                  </a:lnTo>
                  <a:lnTo>
                    <a:pt x="435" y="2507"/>
                  </a:lnTo>
                  <a:lnTo>
                    <a:pt x="433" y="2508"/>
                  </a:lnTo>
                  <a:lnTo>
                    <a:pt x="430" y="2507"/>
                  </a:lnTo>
                  <a:lnTo>
                    <a:pt x="425" y="2506"/>
                  </a:lnTo>
                  <a:lnTo>
                    <a:pt x="420" y="2503"/>
                  </a:lnTo>
                  <a:lnTo>
                    <a:pt x="405" y="2492"/>
                  </a:lnTo>
                  <a:lnTo>
                    <a:pt x="386" y="2478"/>
                  </a:lnTo>
                  <a:lnTo>
                    <a:pt x="364" y="2461"/>
                  </a:lnTo>
                  <a:lnTo>
                    <a:pt x="339" y="2439"/>
                  </a:lnTo>
                  <a:lnTo>
                    <a:pt x="312" y="2415"/>
                  </a:lnTo>
                  <a:lnTo>
                    <a:pt x="283" y="2389"/>
                  </a:lnTo>
                  <a:lnTo>
                    <a:pt x="254" y="2363"/>
                  </a:lnTo>
                  <a:lnTo>
                    <a:pt x="228" y="2337"/>
                  </a:lnTo>
                  <a:lnTo>
                    <a:pt x="204" y="2313"/>
                  </a:lnTo>
                  <a:lnTo>
                    <a:pt x="185" y="2291"/>
                  </a:lnTo>
                  <a:lnTo>
                    <a:pt x="167" y="2273"/>
                  </a:lnTo>
                  <a:lnTo>
                    <a:pt x="157" y="2258"/>
                  </a:lnTo>
                  <a:lnTo>
                    <a:pt x="152" y="2253"/>
                  </a:lnTo>
                  <a:lnTo>
                    <a:pt x="149" y="2248"/>
                  </a:lnTo>
                  <a:lnTo>
                    <a:pt x="148" y="2245"/>
                  </a:lnTo>
                  <a:lnTo>
                    <a:pt x="148" y="2243"/>
                  </a:lnTo>
                  <a:close/>
                  <a:moveTo>
                    <a:pt x="43" y="2087"/>
                  </a:moveTo>
                  <a:lnTo>
                    <a:pt x="44" y="2086"/>
                  </a:lnTo>
                  <a:lnTo>
                    <a:pt x="48" y="2087"/>
                  </a:lnTo>
                  <a:lnTo>
                    <a:pt x="52" y="2088"/>
                  </a:lnTo>
                  <a:lnTo>
                    <a:pt x="57" y="2092"/>
                  </a:lnTo>
                  <a:lnTo>
                    <a:pt x="71" y="2101"/>
                  </a:lnTo>
                  <a:lnTo>
                    <a:pt x="89" y="2115"/>
                  </a:lnTo>
                  <a:lnTo>
                    <a:pt x="110" y="2133"/>
                  </a:lnTo>
                  <a:lnTo>
                    <a:pt x="134" y="2153"/>
                  </a:lnTo>
                  <a:lnTo>
                    <a:pt x="160" y="2176"/>
                  </a:lnTo>
                  <a:lnTo>
                    <a:pt x="188" y="2202"/>
                  </a:lnTo>
                  <a:lnTo>
                    <a:pt x="215" y="2228"/>
                  </a:lnTo>
                  <a:lnTo>
                    <a:pt x="241" y="2253"/>
                  </a:lnTo>
                  <a:lnTo>
                    <a:pt x="263" y="2275"/>
                  </a:lnTo>
                  <a:lnTo>
                    <a:pt x="282" y="2296"/>
                  </a:lnTo>
                  <a:lnTo>
                    <a:pt x="298" y="2314"/>
                  </a:lnTo>
                  <a:lnTo>
                    <a:pt x="309" y="2328"/>
                  </a:lnTo>
                  <a:lnTo>
                    <a:pt x="313" y="2333"/>
                  </a:lnTo>
                  <a:lnTo>
                    <a:pt x="315" y="2338"/>
                  </a:lnTo>
                  <a:lnTo>
                    <a:pt x="316" y="2341"/>
                  </a:lnTo>
                  <a:lnTo>
                    <a:pt x="316" y="2343"/>
                  </a:lnTo>
                  <a:lnTo>
                    <a:pt x="315" y="2343"/>
                  </a:lnTo>
                  <a:lnTo>
                    <a:pt x="312" y="2343"/>
                  </a:lnTo>
                  <a:lnTo>
                    <a:pt x="308" y="2341"/>
                  </a:lnTo>
                  <a:lnTo>
                    <a:pt x="302" y="2338"/>
                  </a:lnTo>
                  <a:lnTo>
                    <a:pt x="288" y="2329"/>
                  </a:lnTo>
                  <a:lnTo>
                    <a:pt x="270" y="2315"/>
                  </a:lnTo>
                  <a:lnTo>
                    <a:pt x="248" y="2298"/>
                  </a:lnTo>
                  <a:lnTo>
                    <a:pt x="225" y="2277"/>
                  </a:lnTo>
                  <a:lnTo>
                    <a:pt x="199" y="2255"/>
                  </a:lnTo>
                  <a:lnTo>
                    <a:pt x="172" y="2229"/>
                  </a:lnTo>
                  <a:lnTo>
                    <a:pt x="144" y="2203"/>
                  </a:lnTo>
                  <a:lnTo>
                    <a:pt x="119" y="2178"/>
                  </a:lnTo>
                  <a:lnTo>
                    <a:pt x="96" y="2155"/>
                  </a:lnTo>
                  <a:lnTo>
                    <a:pt x="77" y="2135"/>
                  </a:lnTo>
                  <a:lnTo>
                    <a:pt x="62" y="2117"/>
                  </a:lnTo>
                  <a:lnTo>
                    <a:pt x="51" y="2103"/>
                  </a:lnTo>
                  <a:lnTo>
                    <a:pt x="46" y="2097"/>
                  </a:lnTo>
                  <a:lnTo>
                    <a:pt x="44" y="2093"/>
                  </a:lnTo>
                  <a:lnTo>
                    <a:pt x="43" y="2090"/>
                  </a:lnTo>
                  <a:lnTo>
                    <a:pt x="43" y="2087"/>
                  </a:lnTo>
                  <a:close/>
                  <a:moveTo>
                    <a:pt x="429" y="2410"/>
                  </a:moveTo>
                  <a:lnTo>
                    <a:pt x="401" y="2384"/>
                  </a:lnTo>
                  <a:lnTo>
                    <a:pt x="375" y="2359"/>
                  </a:lnTo>
                  <a:lnTo>
                    <a:pt x="352" y="2336"/>
                  </a:lnTo>
                  <a:lnTo>
                    <a:pt x="333" y="2315"/>
                  </a:lnTo>
                  <a:lnTo>
                    <a:pt x="317" y="2297"/>
                  </a:lnTo>
                  <a:lnTo>
                    <a:pt x="306" y="2283"/>
                  </a:lnTo>
                  <a:lnTo>
                    <a:pt x="302" y="2277"/>
                  </a:lnTo>
                  <a:lnTo>
                    <a:pt x="299" y="2273"/>
                  </a:lnTo>
                  <a:lnTo>
                    <a:pt x="298" y="2270"/>
                  </a:lnTo>
                  <a:lnTo>
                    <a:pt x="298" y="2268"/>
                  </a:lnTo>
                  <a:lnTo>
                    <a:pt x="300" y="2267"/>
                  </a:lnTo>
                  <a:lnTo>
                    <a:pt x="303" y="2267"/>
                  </a:lnTo>
                  <a:lnTo>
                    <a:pt x="308" y="2269"/>
                  </a:lnTo>
                  <a:lnTo>
                    <a:pt x="313" y="2272"/>
                  </a:lnTo>
                  <a:lnTo>
                    <a:pt x="327" y="2282"/>
                  </a:lnTo>
                  <a:lnTo>
                    <a:pt x="345" y="2295"/>
                  </a:lnTo>
                  <a:lnTo>
                    <a:pt x="367" y="2312"/>
                  </a:lnTo>
                  <a:lnTo>
                    <a:pt x="391" y="2332"/>
                  </a:lnTo>
                  <a:lnTo>
                    <a:pt x="418" y="2356"/>
                  </a:lnTo>
                  <a:lnTo>
                    <a:pt x="446" y="2381"/>
                  </a:lnTo>
                  <a:lnTo>
                    <a:pt x="474" y="2407"/>
                  </a:lnTo>
                  <a:lnTo>
                    <a:pt x="500" y="2432"/>
                  </a:lnTo>
                  <a:lnTo>
                    <a:pt x="523" y="2454"/>
                  </a:lnTo>
                  <a:lnTo>
                    <a:pt x="542" y="2475"/>
                  </a:lnTo>
                  <a:lnTo>
                    <a:pt x="557" y="2493"/>
                  </a:lnTo>
                  <a:lnTo>
                    <a:pt x="569" y="2507"/>
                  </a:lnTo>
                  <a:lnTo>
                    <a:pt x="572" y="2513"/>
                  </a:lnTo>
                  <a:lnTo>
                    <a:pt x="575" y="2517"/>
                  </a:lnTo>
                  <a:lnTo>
                    <a:pt x="576" y="2520"/>
                  </a:lnTo>
                  <a:lnTo>
                    <a:pt x="576" y="2522"/>
                  </a:lnTo>
                  <a:lnTo>
                    <a:pt x="574" y="2523"/>
                  </a:lnTo>
                  <a:lnTo>
                    <a:pt x="572" y="2522"/>
                  </a:lnTo>
                  <a:lnTo>
                    <a:pt x="568" y="2521"/>
                  </a:lnTo>
                  <a:lnTo>
                    <a:pt x="561" y="2518"/>
                  </a:lnTo>
                  <a:lnTo>
                    <a:pt x="547" y="2508"/>
                  </a:lnTo>
                  <a:lnTo>
                    <a:pt x="529" y="2495"/>
                  </a:lnTo>
                  <a:lnTo>
                    <a:pt x="507" y="2478"/>
                  </a:lnTo>
                  <a:lnTo>
                    <a:pt x="483" y="2458"/>
                  </a:lnTo>
                  <a:lnTo>
                    <a:pt x="457" y="2435"/>
                  </a:lnTo>
                  <a:lnTo>
                    <a:pt x="429" y="2410"/>
                  </a:lnTo>
                  <a:close/>
                  <a:moveTo>
                    <a:pt x="349" y="2229"/>
                  </a:moveTo>
                  <a:lnTo>
                    <a:pt x="376" y="2254"/>
                  </a:lnTo>
                  <a:lnTo>
                    <a:pt x="399" y="2277"/>
                  </a:lnTo>
                  <a:lnTo>
                    <a:pt x="421" y="2300"/>
                  </a:lnTo>
                  <a:lnTo>
                    <a:pt x="440" y="2321"/>
                  </a:lnTo>
                  <a:lnTo>
                    <a:pt x="455" y="2337"/>
                  </a:lnTo>
                  <a:lnTo>
                    <a:pt x="465" y="2351"/>
                  </a:lnTo>
                  <a:lnTo>
                    <a:pt x="470" y="2356"/>
                  </a:lnTo>
                  <a:lnTo>
                    <a:pt x="472" y="2360"/>
                  </a:lnTo>
                  <a:lnTo>
                    <a:pt x="473" y="2365"/>
                  </a:lnTo>
                  <a:lnTo>
                    <a:pt x="473" y="2367"/>
                  </a:lnTo>
                  <a:lnTo>
                    <a:pt x="471" y="2367"/>
                  </a:lnTo>
                  <a:lnTo>
                    <a:pt x="469" y="2367"/>
                  </a:lnTo>
                  <a:lnTo>
                    <a:pt x="464" y="2365"/>
                  </a:lnTo>
                  <a:lnTo>
                    <a:pt x="459" y="2363"/>
                  </a:lnTo>
                  <a:lnTo>
                    <a:pt x="445" y="2354"/>
                  </a:lnTo>
                  <a:lnTo>
                    <a:pt x="428" y="2341"/>
                  </a:lnTo>
                  <a:lnTo>
                    <a:pt x="407" y="2324"/>
                  </a:lnTo>
                  <a:lnTo>
                    <a:pt x="383" y="2304"/>
                  </a:lnTo>
                  <a:lnTo>
                    <a:pt x="357" y="2282"/>
                  </a:lnTo>
                  <a:lnTo>
                    <a:pt x="330" y="2258"/>
                  </a:lnTo>
                  <a:lnTo>
                    <a:pt x="304" y="2232"/>
                  </a:lnTo>
                  <a:lnTo>
                    <a:pt x="280" y="2208"/>
                  </a:lnTo>
                  <a:lnTo>
                    <a:pt x="258" y="2186"/>
                  </a:lnTo>
                  <a:lnTo>
                    <a:pt x="240" y="2166"/>
                  </a:lnTo>
                  <a:lnTo>
                    <a:pt x="225" y="2149"/>
                  </a:lnTo>
                  <a:lnTo>
                    <a:pt x="214" y="2135"/>
                  </a:lnTo>
                  <a:lnTo>
                    <a:pt x="211" y="2129"/>
                  </a:lnTo>
                  <a:lnTo>
                    <a:pt x="208" y="2125"/>
                  </a:lnTo>
                  <a:lnTo>
                    <a:pt x="207" y="2122"/>
                  </a:lnTo>
                  <a:lnTo>
                    <a:pt x="207" y="2120"/>
                  </a:lnTo>
                  <a:lnTo>
                    <a:pt x="208" y="2119"/>
                  </a:lnTo>
                  <a:lnTo>
                    <a:pt x="212" y="2119"/>
                  </a:lnTo>
                  <a:lnTo>
                    <a:pt x="216" y="2121"/>
                  </a:lnTo>
                  <a:lnTo>
                    <a:pt x="221" y="2123"/>
                  </a:lnTo>
                  <a:lnTo>
                    <a:pt x="234" y="2133"/>
                  </a:lnTo>
                  <a:lnTo>
                    <a:pt x="252" y="2146"/>
                  </a:lnTo>
                  <a:lnTo>
                    <a:pt x="273" y="2162"/>
                  </a:lnTo>
                  <a:lnTo>
                    <a:pt x="296" y="2181"/>
                  </a:lnTo>
                  <a:lnTo>
                    <a:pt x="322" y="2204"/>
                  </a:lnTo>
                  <a:lnTo>
                    <a:pt x="349" y="2229"/>
                  </a:lnTo>
                  <a:close/>
                  <a:moveTo>
                    <a:pt x="384" y="2219"/>
                  </a:moveTo>
                  <a:lnTo>
                    <a:pt x="383" y="2220"/>
                  </a:lnTo>
                  <a:lnTo>
                    <a:pt x="380" y="2220"/>
                  </a:lnTo>
                  <a:lnTo>
                    <a:pt x="376" y="2218"/>
                  </a:lnTo>
                  <a:lnTo>
                    <a:pt x="371" y="2216"/>
                  </a:lnTo>
                  <a:lnTo>
                    <a:pt x="357" y="2207"/>
                  </a:lnTo>
                  <a:lnTo>
                    <a:pt x="341" y="2194"/>
                  </a:lnTo>
                  <a:lnTo>
                    <a:pt x="321" y="2179"/>
                  </a:lnTo>
                  <a:lnTo>
                    <a:pt x="298" y="2160"/>
                  </a:lnTo>
                  <a:lnTo>
                    <a:pt x="274" y="2139"/>
                  </a:lnTo>
                  <a:lnTo>
                    <a:pt x="248" y="2115"/>
                  </a:lnTo>
                  <a:lnTo>
                    <a:pt x="223" y="2091"/>
                  </a:lnTo>
                  <a:lnTo>
                    <a:pt x="200" y="2068"/>
                  </a:lnTo>
                  <a:lnTo>
                    <a:pt x="179" y="2046"/>
                  </a:lnTo>
                  <a:lnTo>
                    <a:pt x="161" y="2027"/>
                  </a:lnTo>
                  <a:lnTo>
                    <a:pt x="147" y="2010"/>
                  </a:lnTo>
                  <a:lnTo>
                    <a:pt x="137" y="1996"/>
                  </a:lnTo>
                  <a:lnTo>
                    <a:pt x="134" y="1990"/>
                  </a:lnTo>
                  <a:lnTo>
                    <a:pt x="131" y="1986"/>
                  </a:lnTo>
                  <a:lnTo>
                    <a:pt x="130" y="1983"/>
                  </a:lnTo>
                  <a:lnTo>
                    <a:pt x="131" y="1981"/>
                  </a:lnTo>
                  <a:lnTo>
                    <a:pt x="132" y="1981"/>
                  </a:lnTo>
                  <a:lnTo>
                    <a:pt x="135" y="1981"/>
                  </a:lnTo>
                  <a:lnTo>
                    <a:pt x="138" y="1982"/>
                  </a:lnTo>
                  <a:lnTo>
                    <a:pt x="144" y="1985"/>
                  </a:lnTo>
                  <a:lnTo>
                    <a:pt x="157" y="1994"/>
                  </a:lnTo>
                  <a:lnTo>
                    <a:pt x="174" y="2006"/>
                  </a:lnTo>
                  <a:lnTo>
                    <a:pt x="193" y="2022"/>
                  </a:lnTo>
                  <a:lnTo>
                    <a:pt x="216" y="2041"/>
                  </a:lnTo>
                  <a:lnTo>
                    <a:pt x="241" y="2063"/>
                  </a:lnTo>
                  <a:lnTo>
                    <a:pt x="266" y="2086"/>
                  </a:lnTo>
                  <a:lnTo>
                    <a:pt x="292" y="2111"/>
                  </a:lnTo>
                  <a:lnTo>
                    <a:pt x="314" y="2134"/>
                  </a:lnTo>
                  <a:lnTo>
                    <a:pt x="336" y="2155"/>
                  </a:lnTo>
                  <a:lnTo>
                    <a:pt x="353" y="2175"/>
                  </a:lnTo>
                  <a:lnTo>
                    <a:pt x="368" y="2191"/>
                  </a:lnTo>
                  <a:lnTo>
                    <a:pt x="378" y="2205"/>
                  </a:lnTo>
                  <a:lnTo>
                    <a:pt x="381" y="2210"/>
                  </a:lnTo>
                  <a:lnTo>
                    <a:pt x="383" y="2215"/>
                  </a:lnTo>
                  <a:lnTo>
                    <a:pt x="384" y="2218"/>
                  </a:lnTo>
                  <a:lnTo>
                    <a:pt x="384" y="2219"/>
                  </a:lnTo>
                  <a:close/>
                  <a:moveTo>
                    <a:pt x="180" y="1982"/>
                  </a:moveTo>
                  <a:lnTo>
                    <a:pt x="157" y="1958"/>
                  </a:lnTo>
                  <a:lnTo>
                    <a:pt x="134" y="1936"/>
                  </a:lnTo>
                  <a:lnTo>
                    <a:pt x="114" y="1915"/>
                  </a:lnTo>
                  <a:lnTo>
                    <a:pt x="97" y="1896"/>
                  </a:lnTo>
                  <a:lnTo>
                    <a:pt x="84" y="1880"/>
                  </a:lnTo>
                  <a:lnTo>
                    <a:pt x="75" y="1867"/>
                  </a:lnTo>
                  <a:lnTo>
                    <a:pt x="71" y="1862"/>
                  </a:lnTo>
                  <a:lnTo>
                    <a:pt x="69" y="1858"/>
                  </a:lnTo>
                  <a:lnTo>
                    <a:pt x="68" y="1854"/>
                  </a:lnTo>
                  <a:lnTo>
                    <a:pt x="68" y="1852"/>
                  </a:lnTo>
                  <a:lnTo>
                    <a:pt x="70" y="1851"/>
                  </a:lnTo>
                  <a:lnTo>
                    <a:pt x="72" y="1852"/>
                  </a:lnTo>
                  <a:lnTo>
                    <a:pt x="77" y="1853"/>
                  </a:lnTo>
                  <a:lnTo>
                    <a:pt x="81" y="1855"/>
                  </a:lnTo>
                  <a:lnTo>
                    <a:pt x="94" y="1864"/>
                  </a:lnTo>
                  <a:lnTo>
                    <a:pt x="110" y="1876"/>
                  </a:lnTo>
                  <a:lnTo>
                    <a:pt x="130" y="1891"/>
                  </a:lnTo>
                  <a:lnTo>
                    <a:pt x="150" y="1909"/>
                  </a:lnTo>
                  <a:lnTo>
                    <a:pt x="174" y="1930"/>
                  </a:lnTo>
                  <a:lnTo>
                    <a:pt x="199" y="1953"/>
                  </a:lnTo>
                  <a:lnTo>
                    <a:pt x="222" y="1976"/>
                  </a:lnTo>
                  <a:lnTo>
                    <a:pt x="245" y="1999"/>
                  </a:lnTo>
                  <a:lnTo>
                    <a:pt x="265" y="2019"/>
                  </a:lnTo>
                  <a:lnTo>
                    <a:pt x="282" y="2038"/>
                  </a:lnTo>
                  <a:lnTo>
                    <a:pt x="295" y="2054"/>
                  </a:lnTo>
                  <a:lnTo>
                    <a:pt x="304" y="2067"/>
                  </a:lnTo>
                  <a:lnTo>
                    <a:pt x="308" y="2072"/>
                  </a:lnTo>
                  <a:lnTo>
                    <a:pt x="310" y="2077"/>
                  </a:lnTo>
                  <a:lnTo>
                    <a:pt x="311" y="2080"/>
                  </a:lnTo>
                  <a:lnTo>
                    <a:pt x="311" y="2082"/>
                  </a:lnTo>
                  <a:lnTo>
                    <a:pt x="310" y="2083"/>
                  </a:lnTo>
                  <a:lnTo>
                    <a:pt x="307" y="2083"/>
                  </a:lnTo>
                  <a:lnTo>
                    <a:pt x="303" y="2081"/>
                  </a:lnTo>
                  <a:lnTo>
                    <a:pt x="298" y="2079"/>
                  </a:lnTo>
                  <a:lnTo>
                    <a:pt x="285" y="2070"/>
                  </a:lnTo>
                  <a:lnTo>
                    <a:pt x="269" y="2058"/>
                  </a:lnTo>
                  <a:lnTo>
                    <a:pt x="250" y="2043"/>
                  </a:lnTo>
                  <a:lnTo>
                    <a:pt x="229" y="2025"/>
                  </a:lnTo>
                  <a:lnTo>
                    <a:pt x="205" y="2004"/>
                  </a:lnTo>
                  <a:lnTo>
                    <a:pt x="180" y="1982"/>
                  </a:lnTo>
                  <a:close/>
                  <a:moveTo>
                    <a:pt x="648" y="2393"/>
                  </a:moveTo>
                  <a:lnTo>
                    <a:pt x="647" y="2394"/>
                  </a:lnTo>
                  <a:lnTo>
                    <a:pt x="643" y="2394"/>
                  </a:lnTo>
                  <a:lnTo>
                    <a:pt x="639" y="2393"/>
                  </a:lnTo>
                  <a:lnTo>
                    <a:pt x="635" y="2390"/>
                  </a:lnTo>
                  <a:lnTo>
                    <a:pt x="621" y="2381"/>
                  </a:lnTo>
                  <a:lnTo>
                    <a:pt x="603" y="2369"/>
                  </a:lnTo>
                  <a:lnTo>
                    <a:pt x="583" y="2354"/>
                  </a:lnTo>
                  <a:lnTo>
                    <a:pt x="560" y="2335"/>
                  </a:lnTo>
                  <a:lnTo>
                    <a:pt x="535" y="2313"/>
                  </a:lnTo>
                  <a:lnTo>
                    <a:pt x="510" y="2290"/>
                  </a:lnTo>
                  <a:lnTo>
                    <a:pt x="484" y="2265"/>
                  </a:lnTo>
                  <a:lnTo>
                    <a:pt x="460" y="2243"/>
                  </a:lnTo>
                  <a:lnTo>
                    <a:pt x="439" y="2220"/>
                  </a:lnTo>
                  <a:lnTo>
                    <a:pt x="421" y="2201"/>
                  </a:lnTo>
                  <a:lnTo>
                    <a:pt x="407" y="2185"/>
                  </a:lnTo>
                  <a:lnTo>
                    <a:pt x="396" y="2171"/>
                  </a:lnTo>
                  <a:lnTo>
                    <a:pt x="393" y="2165"/>
                  </a:lnTo>
                  <a:lnTo>
                    <a:pt x="391" y="2161"/>
                  </a:lnTo>
                  <a:lnTo>
                    <a:pt x="390" y="2158"/>
                  </a:lnTo>
                  <a:lnTo>
                    <a:pt x="390" y="2155"/>
                  </a:lnTo>
                  <a:lnTo>
                    <a:pt x="391" y="2154"/>
                  </a:lnTo>
                  <a:lnTo>
                    <a:pt x="394" y="2154"/>
                  </a:lnTo>
                  <a:lnTo>
                    <a:pt x="398" y="2156"/>
                  </a:lnTo>
                  <a:lnTo>
                    <a:pt x="404" y="2159"/>
                  </a:lnTo>
                  <a:lnTo>
                    <a:pt x="417" y="2167"/>
                  </a:lnTo>
                  <a:lnTo>
                    <a:pt x="434" y="2179"/>
                  </a:lnTo>
                  <a:lnTo>
                    <a:pt x="455" y="2195"/>
                  </a:lnTo>
                  <a:lnTo>
                    <a:pt x="477" y="2215"/>
                  </a:lnTo>
                  <a:lnTo>
                    <a:pt x="502" y="2236"/>
                  </a:lnTo>
                  <a:lnTo>
                    <a:pt x="528" y="2259"/>
                  </a:lnTo>
                  <a:lnTo>
                    <a:pt x="554" y="2284"/>
                  </a:lnTo>
                  <a:lnTo>
                    <a:pt x="578" y="2306"/>
                  </a:lnTo>
                  <a:lnTo>
                    <a:pt x="598" y="2328"/>
                  </a:lnTo>
                  <a:lnTo>
                    <a:pt x="616" y="2347"/>
                  </a:lnTo>
                  <a:lnTo>
                    <a:pt x="632" y="2365"/>
                  </a:lnTo>
                  <a:lnTo>
                    <a:pt x="641" y="2378"/>
                  </a:lnTo>
                  <a:lnTo>
                    <a:pt x="646" y="2383"/>
                  </a:lnTo>
                  <a:lnTo>
                    <a:pt x="648" y="2387"/>
                  </a:lnTo>
                  <a:lnTo>
                    <a:pt x="649" y="2391"/>
                  </a:lnTo>
                  <a:lnTo>
                    <a:pt x="648" y="2393"/>
                  </a:lnTo>
                  <a:close/>
                  <a:moveTo>
                    <a:pt x="126" y="1858"/>
                  </a:moveTo>
                  <a:lnTo>
                    <a:pt x="104" y="1835"/>
                  </a:lnTo>
                  <a:lnTo>
                    <a:pt x="82" y="1813"/>
                  </a:lnTo>
                  <a:lnTo>
                    <a:pt x="64" y="1793"/>
                  </a:lnTo>
                  <a:lnTo>
                    <a:pt x="48" y="1774"/>
                  </a:lnTo>
                  <a:lnTo>
                    <a:pt x="35" y="1758"/>
                  </a:lnTo>
                  <a:lnTo>
                    <a:pt x="25" y="1745"/>
                  </a:lnTo>
                  <a:lnTo>
                    <a:pt x="22" y="1741"/>
                  </a:lnTo>
                  <a:lnTo>
                    <a:pt x="21" y="1737"/>
                  </a:lnTo>
                  <a:lnTo>
                    <a:pt x="19" y="1733"/>
                  </a:lnTo>
                  <a:lnTo>
                    <a:pt x="19" y="1731"/>
                  </a:lnTo>
                  <a:lnTo>
                    <a:pt x="21" y="1730"/>
                  </a:lnTo>
                  <a:lnTo>
                    <a:pt x="24" y="1731"/>
                  </a:lnTo>
                  <a:lnTo>
                    <a:pt x="27" y="1732"/>
                  </a:lnTo>
                  <a:lnTo>
                    <a:pt x="32" y="1735"/>
                  </a:lnTo>
                  <a:lnTo>
                    <a:pt x="44" y="1742"/>
                  </a:lnTo>
                  <a:lnTo>
                    <a:pt x="59" y="1754"/>
                  </a:lnTo>
                  <a:lnTo>
                    <a:pt x="78" y="1769"/>
                  </a:lnTo>
                  <a:lnTo>
                    <a:pt x="98" y="1786"/>
                  </a:lnTo>
                  <a:lnTo>
                    <a:pt x="121" y="1807"/>
                  </a:lnTo>
                  <a:lnTo>
                    <a:pt x="145" y="1828"/>
                  </a:lnTo>
                  <a:lnTo>
                    <a:pt x="167" y="1851"/>
                  </a:lnTo>
                  <a:lnTo>
                    <a:pt x="189" y="1873"/>
                  </a:lnTo>
                  <a:lnTo>
                    <a:pt x="208" y="1893"/>
                  </a:lnTo>
                  <a:lnTo>
                    <a:pt x="225" y="1910"/>
                  </a:lnTo>
                  <a:lnTo>
                    <a:pt x="236" y="1927"/>
                  </a:lnTo>
                  <a:lnTo>
                    <a:pt x="246" y="1938"/>
                  </a:lnTo>
                  <a:lnTo>
                    <a:pt x="249" y="1944"/>
                  </a:lnTo>
                  <a:lnTo>
                    <a:pt x="252" y="1948"/>
                  </a:lnTo>
                  <a:lnTo>
                    <a:pt x="252" y="1951"/>
                  </a:lnTo>
                  <a:lnTo>
                    <a:pt x="252" y="1954"/>
                  </a:lnTo>
                  <a:lnTo>
                    <a:pt x="250" y="1954"/>
                  </a:lnTo>
                  <a:lnTo>
                    <a:pt x="247" y="1954"/>
                  </a:lnTo>
                  <a:lnTo>
                    <a:pt x="244" y="1953"/>
                  </a:lnTo>
                  <a:lnTo>
                    <a:pt x="240" y="1950"/>
                  </a:lnTo>
                  <a:lnTo>
                    <a:pt x="227" y="1943"/>
                  </a:lnTo>
                  <a:lnTo>
                    <a:pt x="212" y="1931"/>
                  </a:lnTo>
                  <a:lnTo>
                    <a:pt x="193" y="1917"/>
                  </a:lnTo>
                  <a:lnTo>
                    <a:pt x="173" y="1899"/>
                  </a:lnTo>
                  <a:lnTo>
                    <a:pt x="150" y="1879"/>
                  </a:lnTo>
                  <a:lnTo>
                    <a:pt x="126" y="1858"/>
                  </a:lnTo>
                  <a:close/>
                  <a:moveTo>
                    <a:pt x="460" y="2124"/>
                  </a:moveTo>
                  <a:lnTo>
                    <a:pt x="485" y="2148"/>
                  </a:lnTo>
                  <a:lnTo>
                    <a:pt x="507" y="2169"/>
                  </a:lnTo>
                  <a:lnTo>
                    <a:pt x="528" y="2191"/>
                  </a:lnTo>
                  <a:lnTo>
                    <a:pt x="544" y="2209"/>
                  </a:lnTo>
                  <a:lnTo>
                    <a:pt x="558" y="2226"/>
                  </a:lnTo>
                  <a:lnTo>
                    <a:pt x="568" y="2238"/>
                  </a:lnTo>
                  <a:lnTo>
                    <a:pt x="571" y="2244"/>
                  </a:lnTo>
                  <a:lnTo>
                    <a:pt x="573" y="2248"/>
                  </a:lnTo>
                  <a:lnTo>
                    <a:pt x="574" y="2251"/>
                  </a:lnTo>
                  <a:lnTo>
                    <a:pt x="574" y="2254"/>
                  </a:lnTo>
                  <a:lnTo>
                    <a:pt x="572" y="2255"/>
                  </a:lnTo>
                  <a:lnTo>
                    <a:pt x="570" y="2255"/>
                  </a:lnTo>
                  <a:lnTo>
                    <a:pt x="566" y="2253"/>
                  </a:lnTo>
                  <a:lnTo>
                    <a:pt x="561" y="2250"/>
                  </a:lnTo>
                  <a:lnTo>
                    <a:pt x="548" y="2243"/>
                  </a:lnTo>
                  <a:lnTo>
                    <a:pt x="531" y="2231"/>
                  </a:lnTo>
                  <a:lnTo>
                    <a:pt x="512" y="2216"/>
                  </a:lnTo>
                  <a:lnTo>
                    <a:pt x="490" y="2197"/>
                  </a:lnTo>
                  <a:lnTo>
                    <a:pt x="466" y="2177"/>
                  </a:lnTo>
                  <a:lnTo>
                    <a:pt x="442" y="2154"/>
                  </a:lnTo>
                  <a:lnTo>
                    <a:pt x="417" y="2131"/>
                  </a:lnTo>
                  <a:lnTo>
                    <a:pt x="394" y="2109"/>
                  </a:lnTo>
                  <a:lnTo>
                    <a:pt x="374" y="2087"/>
                  </a:lnTo>
                  <a:lnTo>
                    <a:pt x="356" y="2069"/>
                  </a:lnTo>
                  <a:lnTo>
                    <a:pt x="343" y="2053"/>
                  </a:lnTo>
                  <a:lnTo>
                    <a:pt x="334" y="2039"/>
                  </a:lnTo>
                  <a:lnTo>
                    <a:pt x="330" y="2033"/>
                  </a:lnTo>
                  <a:lnTo>
                    <a:pt x="328" y="2029"/>
                  </a:lnTo>
                  <a:lnTo>
                    <a:pt x="327" y="2026"/>
                  </a:lnTo>
                  <a:lnTo>
                    <a:pt x="327" y="2025"/>
                  </a:lnTo>
                  <a:lnTo>
                    <a:pt x="329" y="2024"/>
                  </a:lnTo>
                  <a:lnTo>
                    <a:pt x="331" y="2024"/>
                  </a:lnTo>
                  <a:lnTo>
                    <a:pt x="336" y="2025"/>
                  </a:lnTo>
                  <a:lnTo>
                    <a:pt x="340" y="2027"/>
                  </a:lnTo>
                  <a:lnTo>
                    <a:pt x="353" y="2036"/>
                  </a:lnTo>
                  <a:lnTo>
                    <a:pt x="370" y="2047"/>
                  </a:lnTo>
                  <a:lnTo>
                    <a:pt x="390" y="2063"/>
                  </a:lnTo>
                  <a:lnTo>
                    <a:pt x="411" y="2081"/>
                  </a:lnTo>
                  <a:lnTo>
                    <a:pt x="435" y="2101"/>
                  </a:lnTo>
                  <a:lnTo>
                    <a:pt x="460" y="2124"/>
                  </a:lnTo>
                  <a:close/>
                  <a:moveTo>
                    <a:pt x="388" y="2028"/>
                  </a:moveTo>
                  <a:lnTo>
                    <a:pt x="364" y="2005"/>
                  </a:lnTo>
                  <a:lnTo>
                    <a:pt x="342" y="1984"/>
                  </a:lnTo>
                  <a:lnTo>
                    <a:pt x="323" y="1963"/>
                  </a:lnTo>
                  <a:lnTo>
                    <a:pt x="307" y="1945"/>
                  </a:lnTo>
                  <a:lnTo>
                    <a:pt x="294" y="1929"/>
                  </a:lnTo>
                  <a:lnTo>
                    <a:pt x="284" y="1916"/>
                  </a:lnTo>
                  <a:lnTo>
                    <a:pt x="281" y="1912"/>
                  </a:lnTo>
                  <a:lnTo>
                    <a:pt x="280" y="1907"/>
                  </a:lnTo>
                  <a:lnTo>
                    <a:pt x="279" y="1904"/>
                  </a:lnTo>
                  <a:lnTo>
                    <a:pt x="279" y="1902"/>
                  </a:lnTo>
                  <a:lnTo>
                    <a:pt x="281" y="1901"/>
                  </a:lnTo>
                  <a:lnTo>
                    <a:pt x="283" y="1901"/>
                  </a:lnTo>
                  <a:lnTo>
                    <a:pt x="287" y="1902"/>
                  </a:lnTo>
                  <a:lnTo>
                    <a:pt x="292" y="1904"/>
                  </a:lnTo>
                  <a:lnTo>
                    <a:pt x="304" y="1913"/>
                  </a:lnTo>
                  <a:lnTo>
                    <a:pt x="320" y="1923"/>
                  </a:lnTo>
                  <a:lnTo>
                    <a:pt x="338" y="1938"/>
                  </a:lnTo>
                  <a:lnTo>
                    <a:pt x="360" y="1956"/>
                  </a:lnTo>
                  <a:lnTo>
                    <a:pt x="382" y="1975"/>
                  </a:lnTo>
                  <a:lnTo>
                    <a:pt x="406" y="1998"/>
                  </a:lnTo>
                  <a:lnTo>
                    <a:pt x="430" y="2020"/>
                  </a:lnTo>
                  <a:lnTo>
                    <a:pt x="451" y="2042"/>
                  </a:lnTo>
                  <a:lnTo>
                    <a:pt x="471" y="2062"/>
                  </a:lnTo>
                  <a:lnTo>
                    <a:pt x="487" y="2080"/>
                  </a:lnTo>
                  <a:lnTo>
                    <a:pt x="500" y="2096"/>
                  </a:lnTo>
                  <a:lnTo>
                    <a:pt x="510" y="2108"/>
                  </a:lnTo>
                  <a:lnTo>
                    <a:pt x="513" y="2113"/>
                  </a:lnTo>
                  <a:lnTo>
                    <a:pt x="515" y="2118"/>
                  </a:lnTo>
                  <a:lnTo>
                    <a:pt x="515" y="2121"/>
                  </a:lnTo>
                  <a:lnTo>
                    <a:pt x="515" y="2123"/>
                  </a:lnTo>
                  <a:lnTo>
                    <a:pt x="514" y="2124"/>
                  </a:lnTo>
                  <a:lnTo>
                    <a:pt x="511" y="2124"/>
                  </a:lnTo>
                  <a:lnTo>
                    <a:pt x="507" y="2122"/>
                  </a:lnTo>
                  <a:lnTo>
                    <a:pt x="502" y="2120"/>
                  </a:lnTo>
                  <a:lnTo>
                    <a:pt x="489" y="2112"/>
                  </a:lnTo>
                  <a:lnTo>
                    <a:pt x="474" y="2101"/>
                  </a:lnTo>
                  <a:lnTo>
                    <a:pt x="455" y="2087"/>
                  </a:lnTo>
                  <a:lnTo>
                    <a:pt x="434" y="2069"/>
                  </a:lnTo>
                  <a:lnTo>
                    <a:pt x="411" y="2050"/>
                  </a:lnTo>
                  <a:lnTo>
                    <a:pt x="388" y="2028"/>
                  </a:lnTo>
                  <a:close/>
                  <a:moveTo>
                    <a:pt x="348" y="1909"/>
                  </a:moveTo>
                  <a:lnTo>
                    <a:pt x="325" y="1888"/>
                  </a:lnTo>
                  <a:lnTo>
                    <a:pt x="304" y="1866"/>
                  </a:lnTo>
                  <a:lnTo>
                    <a:pt x="286" y="1847"/>
                  </a:lnTo>
                  <a:lnTo>
                    <a:pt x="270" y="1829"/>
                  </a:lnTo>
                  <a:lnTo>
                    <a:pt x="258" y="1814"/>
                  </a:lnTo>
                  <a:lnTo>
                    <a:pt x="249" y="1801"/>
                  </a:lnTo>
                  <a:lnTo>
                    <a:pt x="246" y="1797"/>
                  </a:lnTo>
                  <a:lnTo>
                    <a:pt x="244" y="1793"/>
                  </a:lnTo>
                  <a:lnTo>
                    <a:pt x="243" y="1790"/>
                  </a:lnTo>
                  <a:lnTo>
                    <a:pt x="244" y="1787"/>
                  </a:lnTo>
                  <a:lnTo>
                    <a:pt x="245" y="1786"/>
                  </a:lnTo>
                  <a:lnTo>
                    <a:pt x="248" y="1786"/>
                  </a:lnTo>
                  <a:lnTo>
                    <a:pt x="252" y="1787"/>
                  </a:lnTo>
                  <a:lnTo>
                    <a:pt x="256" y="1790"/>
                  </a:lnTo>
                  <a:lnTo>
                    <a:pt x="268" y="1797"/>
                  </a:lnTo>
                  <a:lnTo>
                    <a:pt x="284" y="1808"/>
                  </a:lnTo>
                  <a:lnTo>
                    <a:pt x="301" y="1822"/>
                  </a:lnTo>
                  <a:lnTo>
                    <a:pt x="322" y="1838"/>
                  </a:lnTo>
                  <a:lnTo>
                    <a:pt x="343" y="1858"/>
                  </a:lnTo>
                  <a:lnTo>
                    <a:pt x="366" y="1879"/>
                  </a:lnTo>
                  <a:lnTo>
                    <a:pt x="389" y="1901"/>
                  </a:lnTo>
                  <a:lnTo>
                    <a:pt x="409" y="1921"/>
                  </a:lnTo>
                  <a:lnTo>
                    <a:pt x="428" y="1941"/>
                  </a:lnTo>
                  <a:lnTo>
                    <a:pt x="444" y="1959"/>
                  </a:lnTo>
                  <a:lnTo>
                    <a:pt x="456" y="1974"/>
                  </a:lnTo>
                  <a:lnTo>
                    <a:pt x="465" y="1986"/>
                  </a:lnTo>
                  <a:lnTo>
                    <a:pt x="467" y="1991"/>
                  </a:lnTo>
                  <a:lnTo>
                    <a:pt x="470" y="1996"/>
                  </a:lnTo>
                  <a:lnTo>
                    <a:pt x="471" y="1999"/>
                  </a:lnTo>
                  <a:lnTo>
                    <a:pt x="471" y="2001"/>
                  </a:lnTo>
                  <a:lnTo>
                    <a:pt x="469" y="2001"/>
                  </a:lnTo>
                  <a:lnTo>
                    <a:pt x="466" y="2001"/>
                  </a:lnTo>
                  <a:lnTo>
                    <a:pt x="462" y="2000"/>
                  </a:lnTo>
                  <a:lnTo>
                    <a:pt x="458" y="1998"/>
                  </a:lnTo>
                  <a:lnTo>
                    <a:pt x="446" y="1990"/>
                  </a:lnTo>
                  <a:lnTo>
                    <a:pt x="431" y="1981"/>
                  </a:lnTo>
                  <a:lnTo>
                    <a:pt x="412" y="1967"/>
                  </a:lnTo>
                  <a:lnTo>
                    <a:pt x="392" y="1949"/>
                  </a:lnTo>
                  <a:lnTo>
                    <a:pt x="370" y="1930"/>
                  </a:lnTo>
                  <a:lnTo>
                    <a:pt x="348" y="1909"/>
                  </a:lnTo>
                  <a:close/>
                  <a:moveTo>
                    <a:pt x="321" y="1799"/>
                  </a:moveTo>
                  <a:lnTo>
                    <a:pt x="299" y="1778"/>
                  </a:lnTo>
                  <a:lnTo>
                    <a:pt x="280" y="1758"/>
                  </a:lnTo>
                  <a:lnTo>
                    <a:pt x="261" y="1739"/>
                  </a:lnTo>
                  <a:lnTo>
                    <a:pt x="247" y="1722"/>
                  </a:lnTo>
                  <a:lnTo>
                    <a:pt x="235" y="1706"/>
                  </a:lnTo>
                  <a:lnTo>
                    <a:pt x="227" y="1695"/>
                  </a:lnTo>
                  <a:lnTo>
                    <a:pt x="223" y="1690"/>
                  </a:lnTo>
                  <a:lnTo>
                    <a:pt x="222" y="1686"/>
                  </a:lnTo>
                  <a:lnTo>
                    <a:pt x="221" y="1683"/>
                  </a:lnTo>
                  <a:lnTo>
                    <a:pt x="221" y="1681"/>
                  </a:lnTo>
                  <a:lnTo>
                    <a:pt x="223" y="1679"/>
                  </a:lnTo>
                  <a:lnTo>
                    <a:pt x="226" y="1679"/>
                  </a:lnTo>
                  <a:lnTo>
                    <a:pt x="230" y="1681"/>
                  </a:lnTo>
                  <a:lnTo>
                    <a:pt x="234" y="1683"/>
                  </a:lnTo>
                  <a:lnTo>
                    <a:pt x="246" y="1690"/>
                  </a:lnTo>
                  <a:lnTo>
                    <a:pt x="260" y="1700"/>
                  </a:lnTo>
                  <a:lnTo>
                    <a:pt x="277" y="1714"/>
                  </a:lnTo>
                  <a:lnTo>
                    <a:pt x="297" y="1730"/>
                  </a:lnTo>
                  <a:lnTo>
                    <a:pt x="317" y="1749"/>
                  </a:lnTo>
                  <a:lnTo>
                    <a:pt x="340" y="1769"/>
                  </a:lnTo>
                  <a:lnTo>
                    <a:pt x="362" y="1790"/>
                  </a:lnTo>
                  <a:lnTo>
                    <a:pt x="381" y="1810"/>
                  </a:lnTo>
                  <a:lnTo>
                    <a:pt x="398" y="1828"/>
                  </a:lnTo>
                  <a:lnTo>
                    <a:pt x="413" y="1846"/>
                  </a:lnTo>
                  <a:lnTo>
                    <a:pt x="425" y="1861"/>
                  </a:lnTo>
                  <a:lnTo>
                    <a:pt x="434" y="1873"/>
                  </a:lnTo>
                  <a:lnTo>
                    <a:pt x="436" y="1877"/>
                  </a:lnTo>
                  <a:lnTo>
                    <a:pt x="438" y="1881"/>
                  </a:lnTo>
                  <a:lnTo>
                    <a:pt x="439" y="1883"/>
                  </a:lnTo>
                  <a:lnTo>
                    <a:pt x="438" y="1886"/>
                  </a:lnTo>
                  <a:lnTo>
                    <a:pt x="437" y="1887"/>
                  </a:lnTo>
                  <a:lnTo>
                    <a:pt x="434" y="1887"/>
                  </a:lnTo>
                  <a:lnTo>
                    <a:pt x="431" y="1886"/>
                  </a:lnTo>
                  <a:lnTo>
                    <a:pt x="426" y="1883"/>
                  </a:lnTo>
                  <a:lnTo>
                    <a:pt x="415" y="1877"/>
                  </a:lnTo>
                  <a:lnTo>
                    <a:pt x="401" y="1867"/>
                  </a:lnTo>
                  <a:lnTo>
                    <a:pt x="383" y="1853"/>
                  </a:lnTo>
                  <a:lnTo>
                    <a:pt x="364" y="1838"/>
                  </a:lnTo>
                  <a:lnTo>
                    <a:pt x="343" y="1820"/>
                  </a:lnTo>
                  <a:lnTo>
                    <a:pt x="321" y="1799"/>
                  </a:lnTo>
                  <a:close/>
                  <a:moveTo>
                    <a:pt x="308" y="1696"/>
                  </a:moveTo>
                  <a:lnTo>
                    <a:pt x="287" y="1675"/>
                  </a:lnTo>
                  <a:lnTo>
                    <a:pt x="268" y="1656"/>
                  </a:lnTo>
                  <a:lnTo>
                    <a:pt x="250" y="1637"/>
                  </a:lnTo>
                  <a:lnTo>
                    <a:pt x="236" y="1621"/>
                  </a:lnTo>
                  <a:lnTo>
                    <a:pt x="226" y="1607"/>
                  </a:lnTo>
                  <a:lnTo>
                    <a:pt x="218" y="1595"/>
                  </a:lnTo>
                  <a:lnTo>
                    <a:pt x="215" y="1591"/>
                  </a:lnTo>
                  <a:lnTo>
                    <a:pt x="214" y="1587"/>
                  </a:lnTo>
                  <a:lnTo>
                    <a:pt x="213" y="1583"/>
                  </a:lnTo>
                  <a:lnTo>
                    <a:pt x="213" y="1581"/>
                  </a:lnTo>
                  <a:lnTo>
                    <a:pt x="215" y="1580"/>
                  </a:lnTo>
                  <a:lnTo>
                    <a:pt x="217" y="1580"/>
                  </a:lnTo>
                  <a:lnTo>
                    <a:pt x="220" y="1581"/>
                  </a:lnTo>
                  <a:lnTo>
                    <a:pt x="225" y="1583"/>
                  </a:lnTo>
                  <a:lnTo>
                    <a:pt x="236" y="1590"/>
                  </a:lnTo>
                  <a:lnTo>
                    <a:pt x="250" y="1600"/>
                  </a:lnTo>
                  <a:lnTo>
                    <a:pt x="267" y="1613"/>
                  </a:lnTo>
                  <a:lnTo>
                    <a:pt x="285" y="1629"/>
                  </a:lnTo>
                  <a:lnTo>
                    <a:pt x="304" y="1646"/>
                  </a:lnTo>
                  <a:lnTo>
                    <a:pt x="326" y="1665"/>
                  </a:lnTo>
                  <a:lnTo>
                    <a:pt x="347" y="1686"/>
                  </a:lnTo>
                  <a:lnTo>
                    <a:pt x="366" y="1705"/>
                  </a:lnTo>
                  <a:lnTo>
                    <a:pt x="382" y="1724"/>
                  </a:lnTo>
                  <a:lnTo>
                    <a:pt x="397" y="1740"/>
                  </a:lnTo>
                  <a:lnTo>
                    <a:pt x="408" y="1755"/>
                  </a:lnTo>
                  <a:lnTo>
                    <a:pt x="417" y="1766"/>
                  </a:lnTo>
                  <a:lnTo>
                    <a:pt x="419" y="1771"/>
                  </a:lnTo>
                  <a:lnTo>
                    <a:pt x="421" y="1774"/>
                  </a:lnTo>
                  <a:lnTo>
                    <a:pt x="421" y="1778"/>
                  </a:lnTo>
                  <a:lnTo>
                    <a:pt x="421" y="1780"/>
                  </a:lnTo>
                  <a:lnTo>
                    <a:pt x="419" y="1781"/>
                  </a:lnTo>
                  <a:lnTo>
                    <a:pt x="417" y="1781"/>
                  </a:lnTo>
                  <a:lnTo>
                    <a:pt x="413" y="1780"/>
                  </a:lnTo>
                  <a:lnTo>
                    <a:pt x="409" y="1778"/>
                  </a:lnTo>
                  <a:lnTo>
                    <a:pt x="397" y="1771"/>
                  </a:lnTo>
                  <a:lnTo>
                    <a:pt x="383" y="1761"/>
                  </a:lnTo>
                  <a:lnTo>
                    <a:pt x="367" y="1749"/>
                  </a:lnTo>
                  <a:lnTo>
                    <a:pt x="349" y="1733"/>
                  </a:lnTo>
                  <a:lnTo>
                    <a:pt x="328" y="1715"/>
                  </a:lnTo>
                  <a:lnTo>
                    <a:pt x="308" y="1696"/>
                  </a:lnTo>
                  <a:close/>
                  <a:moveTo>
                    <a:pt x="217" y="1490"/>
                  </a:moveTo>
                  <a:lnTo>
                    <a:pt x="218" y="1488"/>
                  </a:lnTo>
                  <a:lnTo>
                    <a:pt x="220" y="1488"/>
                  </a:lnTo>
                  <a:lnTo>
                    <a:pt x="225" y="1490"/>
                  </a:lnTo>
                  <a:lnTo>
                    <a:pt x="228" y="1492"/>
                  </a:lnTo>
                  <a:lnTo>
                    <a:pt x="239" y="1498"/>
                  </a:lnTo>
                  <a:lnTo>
                    <a:pt x="253" y="1507"/>
                  </a:lnTo>
                  <a:lnTo>
                    <a:pt x="269" y="1520"/>
                  </a:lnTo>
                  <a:lnTo>
                    <a:pt x="286" y="1534"/>
                  </a:lnTo>
                  <a:lnTo>
                    <a:pt x="306" y="1551"/>
                  </a:lnTo>
                  <a:lnTo>
                    <a:pt x="325" y="1569"/>
                  </a:lnTo>
                  <a:lnTo>
                    <a:pt x="345" y="1590"/>
                  </a:lnTo>
                  <a:lnTo>
                    <a:pt x="364" y="1608"/>
                  </a:lnTo>
                  <a:lnTo>
                    <a:pt x="379" y="1626"/>
                  </a:lnTo>
                  <a:lnTo>
                    <a:pt x="393" y="1642"/>
                  </a:lnTo>
                  <a:lnTo>
                    <a:pt x="404" y="1656"/>
                  </a:lnTo>
                  <a:lnTo>
                    <a:pt x="411" y="1667"/>
                  </a:lnTo>
                  <a:lnTo>
                    <a:pt x="413" y="1672"/>
                  </a:lnTo>
                  <a:lnTo>
                    <a:pt x="416" y="1675"/>
                  </a:lnTo>
                  <a:lnTo>
                    <a:pt x="416" y="1678"/>
                  </a:lnTo>
                  <a:lnTo>
                    <a:pt x="416" y="1681"/>
                  </a:lnTo>
                  <a:lnTo>
                    <a:pt x="413" y="1682"/>
                  </a:lnTo>
                  <a:lnTo>
                    <a:pt x="411" y="1682"/>
                  </a:lnTo>
                  <a:lnTo>
                    <a:pt x="408" y="1681"/>
                  </a:lnTo>
                  <a:lnTo>
                    <a:pt x="404" y="1678"/>
                  </a:lnTo>
                  <a:lnTo>
                    <a:pt x="393" y="1672"/>
                  </a:lnTo>
                  <a:lnTo>
                    <a:pt x="380" y="1663"/>
                  </a:lnTo>
                  <a:lnTo>
                    <a:pt x="364" y="1651"/>
                  </a:lnTo>
                  <a:lnTo>
                    <a:pt x="347" y="1636"/>
                  </a:lnTo>
                  <a:lnTo>
                    <a:pt x="327" y="1619"/>
                  </a:lnTo>
                  <a:lnTo>
                    <a:pt x="307" y="1600"/>
                  </a:lnTo>
                  <a:lnTo>
                    <a:pt x="287" y="1580"/>
                  </a:lnTo>
                  <a:lnTo>
                    <a:pt x="269" y="1562"/>
                  </a:lnTo>
                  <a:lnTo>
                    <a:pt x="253" y="1545"/>
                  </a:lnTo>
                  <a:lnTo>
                    <a:pt x="240" y="1528"/>
                  </a:lnTo>
                  <a:lnTo>
                    <a:pt x="229" y="1514"/>
                  </a:lnTo>
                  <a:lnTo>
                    <a:pt x="221" y="1504"/>
                  </a:lnTo>
                  <a:lnTo>
                    <a:pt x="218" y="1498"/>
                  </a:lnTo>
                  <a:lnTo>
                    <a:pt x="217" y="1495"/>
                  </a:lnTo>
                  <a:lnTo>
                    <a:pt x="216" y="1492"/>
                  </a:lnTo>
                  <a:lnTo>
                    <a:pt x="217" y="1490"/>
                  </a:lnTo>
                  <a:close/>
                  <a:moveTo>
                    <a:pt x="423" y="1588"/>
                  </a:moveTo>
                  <a:lnTo>
                    <a:pt x="422" y="1589"/>
                  </a:lnTo>
                  <a:lnTo>
                    <a:pt x="420" y="1589"/>
                  </a:lnTo>
                  <a:lnTo>
                    <a:pt x="417" y="1589"/>
                  </a:lnTo>
                  <a:lnTo>
                    <a:pt x="412" y="1587"/>
                  </a:lnTo>
                  <a:lnTo>
                    <a:pt x="402" y="1581"/>
                  </a:lnTo>
                  <a:lnTo>
                    <a:pt x="389" y="1572"/>
                  </a:lnTo>
                  <a:lnTo>
                    <a:pt x="374" y="1561"/>
                  </a:lnTo>
                  <a:lnTo>
                    <a:pt x="356" y="1546"/>
                  </a:lnTo>
                  <a:lnTo>
                    <a:pt x="338" y="1529"/>
                  </a:lnTo>
                  <a:lnTo>
                    <a:pt x="318" y="1511"/>
                  </a:lnTo>
                  <a:lnTo>
                    <a:pt x="299" y="1493"/>
                  </a:lnTo>
                  <a:lnTo>
                    <a:pt x="282" y="1474"/>
                  </a:lnTo>
                  <a:lnTo>
                    <a:pt x="267" y="1457"/>
                  </a:lnTo>
                  <a:lnTo>
                    <a:pt x="254" y="1442"/>
                  </a:lnTo>
                  <a:lnTo>
                    <a:pt x="244" y="1429"/>
                  </a:lnTo>
                  <a:lnTo>
                    <a:pt x="236" y="1417"/>
                  </a:lnTo>
                  <a:lnTo>
                    <a:pt x="234" y="1413"/>
                  </a:lnTo>
                  <a:lnTo>
                    <a:pt x="233" y="1410"/>
                  </a:lnTo>
                  <a:lnTo>
                    <a:pt x="232" y="1406"/>
                  </a:lnTo>
                  <a:lnTo>
                    <a:pt x="232" y="1404"/>
                  </a:lnTo>
                  <a:lnTo>
                    <a:pt x="234" y="1403"/>
                  </a:lnTo>
                  <a:lnTo>
                    <a:pt x="236" y="1403"/>
                  </a:lnTo>
                  <a:lnTo>
                    <a:pt x="240" y="1404"/>
                  </a:lnTo>
                  <a:lnTo>
                    <a:pt x="244" y="1405"/>
                  </a:lnTo>
                  <a:lnTo>
                    <a:pt x="254" y="1412"/>
                  </a:lnTo>
                  <a:lnTo>
                    <a:pt x="267" y="1420"/>
                  </a:lnTo>
                  <a:lnTo>
                    <a:pt x="283" y="1432"/>
                  </a:lnTo>
                  <a:lnTo>
                    <a:pt x="299" y="1446"/>
                  </a:lnTo>
                  <a:lnTo>
                    <a:pt x="317" y="1463"/>
                  </a:lnTo>
                  <a:lnTo>
                    <a:pt x="337" y="1481"/>
                  </a:lnTo>
                  <a:lnTo>
                    <a:pt x="356" y="1500"/>
                  </a:lnTo>
                  <a:lnTo>
                    <a:pt x="374" y="1518"/>
                  </a:lnTo>
                  <a:lnTo>
                    <a:pt x="389" y="1535"/>
                  </a:lnTo>
                  <a:lnTo>
                    <a:pt x="402" y="1550"/>
                  </a:lnTo>
                  <a:lnTo>
                    <a:pt x="412" y="1564"/>
                  </a:lnTo>
                  <a:lnTo>
                    <a:pt x="420" y="1575"/>
                  </a:lnTo>
                  <a:lnTo>
                    <a:pt x="422" y="1579"/>
                  </a:lnTo>
                  <a:lnTo>
                    <a:pt x="423" y="1583"/>
                  </a:lnTo>
                  <a:lnTo>
                    <a:pt x="424" y="1586"/>
                  </a:lnTo>
                  <a:lnTo>
                    <a:pt x="423" y="1588"/>
                  </a:lnTo>
                  <a:close/>
                  <a:moveTo>
                    <a:pt x="205" y="1272"/>
                  </a:moveTo>
                  <a:lnTo>
                    <a:pt x="204" y="1273"/>
                  </a:lnTo>
                  <a:lnTo>
                    <a:pt x="202" y="1273"/>
                  </a:lnTo>
                  <a:lnTo>
                    <a:pt x="199" y="1272"/>
                  </a:lnTo>
                  <a:lnTo>
                    <a:pt x="194" y="1270"/>
                  </a:lnTo>
                  <a:lnTo>
                    <a:pt x="186" y="1265"/>
                  </a:lnTo>
                  <a:lnTo>
                    <a:pt x="174" y="1256"/>
                  </a:lnTo>
                  <a:lnTo>
                    <a:pt x="160" y="1246"/>
                  </a:lnTo>
                  <a:lnTo>
                    <a:pt x="145" y="1233"/>
                  </a:lnTo>
                  <a:lnTo>
                    <a:pt x="127" y="1219"/>
                  </a:lnTo>
                  <a:lnTo>
                    <a:pt x="110" y="1201"/>
                  </a:lnTo>
                  <a:lnTo>
                    <a:pt x="93" y="1184"/>
                  </a:lnTo>
                  <a:lnTo>
                    <a:pt x="77" y="1167"/>
                  </a:lnTo>
                  <a:lnTo>
                    <a:pt x="64" y="1152"/>
                  </a:lnTo>
                  <a:lnTo>
                    <a:pt x="52" y="1137"/>
                  </a:lnTo>
                  <a:lnTo>
                    <a:pt x="42" y="1125"/>
                  </a:lnTo>
                  <a:lnTo>
                    <a:pt x="37" y="1114"/>
                  </a:lnTo>
                  <a:lnTo>
                    <a:pt x="35" y="1110"/>
                  </a:lnTo>
                  <a:lnTo>
                    <a:pt x="32" y="1106"/>
                  </a:lnTo>
                  <a:lnTo>
                    <a:pt x="32" y="1104"/>
                  </a:lnTo>
                  <a:lnTo>
                    <a:pt x="32" y="1102"/>
                  </a:lnTo>
                  <a:lnTo>
                    <a:pt x="35" y="1101"/>
                  </a:lnTo>
                  <a:lnTo>
                    <a:pt x="37" y="1101"/>
                  </a:lnTo>
                  <a:lnTo>
                    <a:pt x="39" y="1102"/>
                  </a:lnTo>
                  <a:lnTo>
                    <a:pt x="43" y="1103"/>
                  </a:lnTo>
                  <a:lnTo>
                    <a:pt x="53" y="1109"/>
                  </a:lnTo>
                  <a:lnTo>
                    <a:pt x="65" y="1116"/>
                  </a:lnTo>
                  <a:lnTo>
                    <a:pt x="78" y="1128"/>
                  </a:lnTo>
                  <a:lnTo>
                    <a:pt x="94" y="1141"/>
                  </a:lnTo>
                  <a:lnTo>
                    <a:pt x="110" y="1156"/>
                  </a:lnTo>
                  <a:lnTo>
                    <a:pt x="128" y="1172"/>
                  </a:lnTo>
                  <a:lnTo>
                    <a:pt x="145" y="1190"/>
                  </a:lnTo>
                  <a:lnTo>
                    <a:pt x="161" y="1207"/>
                  </a:lnTo>
                  <a:lnTo>
                    <a:pt x="175" y="1222"/>
                  </a:lnTo>
                  <a:lnTo>
                    <a:pt x="186" y="1236"/>
                  </a:lnTo>
                  <a:lnTo>
                    <a:pt x="195" y="1249"/>
                  </a:lnTo>
                  <a:lnTo>
                    <a:pt x="202" y="1259"/>
                  </a:lnTo>
                  <a:lnTo>
                    <a:pt x="204" y="1263"/>
                  </a:lnTo>
                  <a:lnTo>
                    <a:pt x="205" y="1267"/>
                  </a:lnTo>
                  <a:lnTo>
                    <a:pt x="205" y="1269"/>
                  </a:lnTo>
                  <a:lnTo>
                    <a:pt x="205" y="1272"/>
                  </a:lnTo>
                  <a:close/>
                  <a:moveTo>
                    <a:pt x="444" y="1501"/>
                  </a:moveTo>
                  <a:lnTo>
                    <a:pt x="442" y="1502"/>
                  </a:lnTo>
                  <a:lnTo>
                    <a:pt x="439" y="1504"/>
                  </a:lnTo>
                  <a:lnTo>
                    <a:pt x="436" y="1502"/>
                  </a:lnTo>
                  <a:lnTo>
                    <a:pt x="433" y="1500"/>
                  </a:lnTo>
                  <a:lnTo>
                    <a:pt x="422" y="1495"/>
                  </a:lnTo>
                  <a:lnTo>
                    <a:pt x="410" y="1486"/>
                  </a:lnTo>
                  <a:lnTo>
                    <a:pt x="395" y="1476"/>
                  </a:lnTo>
                  <a:lnTo>
                    <a:pt x="379" y="1461"/>
                  </a:lnTo>
                  <a:lnTo>
                    <a:pt x="361" y="1446"/>
                  </a:lnTo>
                  <a:lnTo>
                    <a:pt x="342" y="1429"/>
                  </a:lnTo>
                  <a:lnTo>
                    <a:pt x="324" y="1411"/>
                  </a:lnTo>
                  <a:lnTo>
                    <a:pt x="308" y="1393"/>
                  </a:lnTo>
                  <a:lnTo>
                    <a:pt x="294" y="1377"/>
                  </a:lnTo>
                  <a:lnTo>
                    <a:pt x="281" y="1362"/>
                  </a:lnTo>
                  <a:lnTo>
                    <a:pt x="271" y="1349"/>
                  </a:lnTo>
                  <a:lnTo>
                    <a:pt x="265" y="1338"/>
                  </a:lnTo>
                  <a:lnTo>
                    <a:pt x="262" y="1334"/>
                  </a:lnTo>
                  <a:lnTo>
                    <a:pt x="261" y="1331"/>
                  </a:lnTo>
                  <a:lnTo>
                    <a:pt x="260" y="1328"/>
                  </a:lnTo>
                  <a:lnTo>
                    <a:pt x="261" y="1325"/>
                  </a:lnTo>
                  <a:lnTo>
                    <a:pt x="262" y="1324"/>
                  </a:lnTo>
                  <a:lnTo>
                    <a:pt x="265" y="1324"/>
                  </a:lnTo>
                  <a:lnTo>
                    <a:pt x="268" y="1325"/>
                  </a:lnTo>
                  <a:lnTo>
                    <a:pt x="272" y="1327"/>
                  </a:lnTo>
                  <a:lnTo>
                    <a:pt x="282" y="1332"/>
                  </a:lnTo>
                  <a:lnTo>
                    <a:pt x="294" y="1341"/>
                  </a:lnTo>
                  <a:lnTo>
                    <a:pt x="309" y="1352"/>
                  </a:lnTo>
                  <a:lnTo>
                    <a:pt x="325" y="1365"/>
                  </a:lnTo>
                  <a:lnTo>
                    <a:pt x="343" y="1382"/>
                  </a:lnTo>
                  <a:lnTo>
                    <a:pt x="362" y="1399"/>
                  </a:lnTo>
                  <a:lnTo>
                    <a:pt x="380" y="1416"/>
                  </a:lnTo>
                  <a:lnTo>
                    <a:pt x="396" y="1434"/>
                  </a:lnTo>
                  <a:lnTo>
                    <a:pt x="411" y="1451"/>
                  </a:lnTo>
                  <a:lnTo>
                    <a:pt x="423" y="1466"/>
                  </a:lnTo>
                  <a:lnTo>
                    <a:pt x="433" y="1479"/>
                  </a:lnTo>
                  <a:lnTo>
                    <a:pt x="439" y="1490"/>
                  </a:lnTo>
                  <a:lnTo>
                    <a:pt x="442" y="1494"/>
                  </a:lnTo>
                  <a:lnTo>
                    <a:pt x="444" y="1497"/>
                  </a:lnTo>
                  <a:lnTo>
                    <a:pt x="444" y="1500"/>
                  </a:lnTo>
                  <a:lnTo>
                    <a:pt x="444" y="1501"/>
                  </a:lnTo>
                  <a:close/>
                  <a:moveTo>
                    <a:pt x="247" y="1200"/>
                  </a:moveTo>
                  <a:lnTo>
                    <a:pt x="246" y="1201"/>
                  </a:lnTo>
                  <a:lnTo>
                    <a:pt x="244" y="1201"/>
                  </a:lnTo>
                  <a:lnTo>
                    <a:pt x="241" y="1201"/>
                  </a:lnTo>
                  <a:lnTo>
                    <a:pt x="238" y="1199"/>
                  </a:lnTo>
                  <a:lnTo>
                    <a:pt x="228" y="1195"/>
                  </a:lnTo>
                  <a:lnTo>
                    <a:pt x="217" y="1187"/>
                  </a:lnTo>
                  <a:lnTo>
                    <a:pt x="203" y="1177"/>
                  </a:lnTo>
                  <a:lnTo>
                    <a:pt x="189" y="1165"/>
                  </a:lnTo>
                  <a:lnTo>
                    <a:pt x="173" y="1150"/>
                  </a:lnTo>
                  <a:lnTo>
                    <a:pt x="155" y="1133"/>
                  </a:lnTo>
                  <a:lnTo>
                    <a:pt x="139" y="1117"/>
                  </a:lnTo>
                  <a:lnTo>
                    <a:pt x="124" y="1101"/>
                  </a:lnTo>
                  <a:lnTo>
                    <a:pt x="111" y="1086"/>
                  </a:lnTo>
                  <a:lnTo>
                    <a:pt x="100" y="1072"/>
                  </a:lnTo>
                  <a:lnTo>
                    <a:pt x="91" y="1060"/>
                  </a:lnTo>
                  <a:lnTo>
                    <a:pt x="85" y="1049"/>
                  </a:lnTo>
                  <a:lnTo>
                    <a:pt x="83" y="1046"/>
                  </a:lnTo>
                  <a:lnTo>
                    <a:pt x="82" y="1043"/>
                  </a:lnTo>
                  <a:lnTo>
                    <a:pt x="81" y="1040"/>
                  </a:lnTo>
                  <a:lnTo>
                    <a:pt x="82" y="1037"/>
                  </a:lnTo>
                  <a:lnTo>
                    <a:pt x="83" y="1036"/>
                  </a:lnTo>
                  <a:lnTo>
                    <a:pt x="85" y="1036"/>
                  </a:lnTo>
                  <a:lnTo>
                    <a:pt x="89" y="1037"/>
                  </a:lnTo>
                  <a:lnTo>
                    <a:pt x="92" y="1038"/>
                  </a:lnTo>
                  <a:lnTo>
                    <a:pt x="102" y="1044"/>
                  </a:lnTo>
                  <a:lnTo>
                    <a:pt x="112" y="1051"/>
                  </a:lnTo>
                  <a:lnTo>
                    <a:pt x="126" y="1061"/>
                  </a:lnTo>
                  <a:lnTo>
                    <a:pt x="140" y="1074"/>
                  </a:lnTo>
                  <a:lnTo>
                    <a:pt x="157" y="1088"/>
                  </a:lnTo>
                  <a:lnTo>
                    <a:pt x="174" y="1104"/>
                  </a:lnTo>
                  <a:lnTo>
                    <a:pt x="190" y="1122"/>
                  </a:lnTo>
                  <a:lnTo>
                    <a:pt x="205" y="1138"/>
                  </a:lnTo>
                  <a:lnTo>
                    <a:pt x="218" y="1153"/>
                  </a:lnTo>
                  <a:lnTo>
                    <a:pt x="229" y="1167"/>
                  </a:lnTo>
                  <a:lnTo>
                    <a:pt x="239" y="1179"/>
                  </a:lnTo>
                  <a:lnTo>
                    <a:pt x="244" y="1188"/>
                  </a:lnTo>
                  <a:lnTo>
                    <a:pt x="246" y="1193"/>
                  </a:lnTo>
                  <a:lnTo>
                    <a:pt x="247" y="1196"/>
                  </a:lnTo>
                  <a:lnTo>
                    <a:pt x="247" y="1198"/>
                  </a:lnTo>
                  <a:lnTo>
                    <a:pt x="247" y="1200"/>
                  </a:lnTo>
                  <a:close/>
                  <a:moveTo>
                    <a:pt x="476" y="1422"/>
                  </a:moveTo>
                  <a:lnTo>
                    <a:pt x="474" y="1423"/>
                  </a:lnTo>
                  <a:lnTo>
                    <a:pt x="472" y="1423"/>
                  </a:lnTo>
                  <a:lnTo>
                    <a:pt x="469" y="1423"/>
                  </a:lnTo>
                  <a:lnTo>
                    <a:pt x="465" y="1420"/>
                  </a:lnTo>
                  <a:lnTo>
                    <a:pt x="456" y="1416"/>
                  </a:lnTo>
                  <a:lnTo>
                    <a:pt x="444" y="1408"/>
                  </a:lnTo>
                  <a:lnTo>
                    <a:pt x="429" y="1397"/>
                  </a:lnTo>
                  <a:lnTo>
                    <a:pt x="413" y="1384"/>
                  </a:lnTo>
                  <a:lnTo>
                    <a:pt x="396" y="1369"/>
                  </a:lnTo>
                  <a:lnTo>
                    <a:pt x="379" y="1352"/>
                  </a:lnTo>
                  <a:lnTo>
                    <a:pt x="361" y="1335"/>
                  </a:lnTo>
                  <a:lnTo>
                    <a:pt x="345" y="1318"/>
                  </a:lnTo>
                  <a:lnTo>
                    <a:pt x="331" y="1303"/>
                  </a:lnTo>
                  <a:lnTo>
                    <a:pt x="320" y="1288"/>
                  </a:lnTo>
                  <a:lnTo>
                    <a:pt x="310" y="1276"/>
                  </a:lnTo>
                  <a:lnTo>
                    <a:pt x="303" y="1265"/>
                  </a:lnTo>
                  <a:lnTo>
                    <a:pt x="301" y="1261"/>
                  </a:lnTo>
                  <a:lnTo>
                    <a:pt x="300" y="1258"/>
                  </a:lnTo>
                  <a:lnTo>
                    <a:pt x="300" y="1254"/>
                  </a:lnTo>
                  <a:lnTo>
                    <a:pt x="300" y="1252"/>
                  </a:lnTo>
                  <a:lnTo>
                    <a:pt x="302" y="1251"/>
                  </a:lnTo>
                  <a:lnTo>
                    <a:pt x="304" y="1251"/>
                  </a:lnTo>
                  <a:lnTo>
                    <a:pt x="308" y="1252"/>
                  </a:lnTo>
                  <a:lnTo>
                    <a:pt x="311" y="1253"/>
                  </a:lnTo>
                  <a:lnTo>
                    <a:pt x="321" y="1259"/>
                  </a:lnTo>
                  <a:lnTo>
                    <a:pt x="333" y="1266"/>
                  </a:lnTo>
                  <a:lnTo>
                    <a:pt x="347" y="1277"/>
                  </a:lnTo>
                  <a:lnTo>
                    <a:pt x="363" y="1290"/>
                  </a:lnTo>
                  <a:lnTo>
                    <a:pt x="379" y="1305"/>
                  </a:lnTo>
                  <a:lnTo>
                    <a:pt x="397" y="1322"/>
                  </a:lnTo>
                  <a:lnTo>
                    <a:pt x="415" y="1340"/>
                  </a:lnTo>
                  <a:lnTo>
                    <a:pt x="431" y="1356"/>
                  </a:lnTo>
                  <a:lnTo>
                    <a:pt x="445" y="1372"/>
                  </a:lnTo>
                  <a:lnTo>
                    <a:pt x="457" y="1386"/>
                  </a:lnTo>
                  <a:lnTo>
                    <a:pt x="465" y="1399"/>
                  </a:lnTo>
                  <a:lnTo>
                    <a:pt x="472" y="1410"/>
                  </a:lnTo>
                  <a:lnTo>
                    <a:pt x="474" y="1413"/>
                  </a:lnTo>
                  <a:lnTo>
                    <a:pt x="476" y="1417"/>
                  </a:lnTo>
                  <a:lnTo>
                    <a:pt x="476" y="1419"/>
                  </a:lnTo>
                  <a:lnTo>
                    <a:pt x="476" y="1422"/>
                  </a:lnTo>
                  <a:close/>
                  <a:moveTo>
                    <a:pt x="300" y="1134"/>
                  </a:moveTo>
                  <a:lnTo>
                    <a:pt x="299" y="1136"/>
                  </a:lnTo>
                  <a:lnTo>
                    <a:pt x="297" y="1137"/>
                  </a:lnTo>
                  <a:lnTo>
                    <a:pt x="295" y="1136"/>
                  </a:lnTo>
                  <a:lnTo>
                    <a:pt x="290" y="1134"/>
                  </a:lnTo>
                  <a:lnTo>
                    <a:pt x="282" y="1130"/>
                  </a:lnTo>
                  <a:lnTo>
                    <a:pt x="271" y="1123"/>
                  </a:lnTo>
                  <a:lnTo>
                    <a:pt x="258" y="1113"/>
                  </a:lnTo>
                  <a:lnTo>
                    <a:pt x="244" y="1101"/>
                  </a:lnTo>
                  <a:lnTo>
                    <a:pt x="228" y="1087"/>
                  </a:lnTo>
                  <a:lnTo>
                    <a:pt x="212" y="1071"/>
                  </a:lnTo>
                  <a:lnTo>
                    <a:pt x="197" y="1056"/>
                  </a:lnTo>
                  <a:lnTo>
                    <a:pt x="182" y="1040"/>
                  </a:lnTo>
                  <a:lnTo>
                    <a:pt x="170" y="1025"/>
                  </a:lnTo>
                  <a:lnTo>
                    <a:pt x="159" y="1011"/>
                  </a:lnTo>
                  <a:lnTo>
                    <a:pt x="150" y="1000"/>
                  </a:lnTo>
                  <a:lnTo>
                    <a:pt x="145" y="990"/>
                  </a:lnTo>
                  <a:lnTo>
                    <a:pt x="143" y="987"/>
                  </a:lnTo>
                  <a:lnTo>
                    <a:pt x="141" y="983"/>
                  </a:lnTo>
                  <a:lnTo>
                    <a:pt x="141" y="980"/>
                  </a:lnTo>
                  <a:lnTo>
                    <a:pt x="143" y="978"/>
                  </a:lnTo>
                  <a:lnTo>
                    <a:pt x="144" y="977"/>
                  </a:lnTo>
                  <a:lnTo>
                    <a:pt x="146" y="977"/>
                  </a:lnTo>
                  <a:lnTo>
                    <a:pt x="148" y="978"/>
                  </a:lnTo>
                  <a:lnTo>
                    <a:pt x="152" y="979"/>
                  </a:lnTo>
                  <a:lnTo>
                    <a:pt x="161" y="983"/>
                  </a:lnTo>
                  <a:lnTo>
                    <a:pt x="172" y="991"/>
                  </a:lnTo>
                  <a:lnTo>
                    <a:pt x="185" y="1001"/>
                  </a:lnTo>
                  <a:lnTo>
                    <a:pt x="199" y="1013"/>
                  </a:lnTo>
                  <a:lnTo>
                    <a:pt x="214" y="1027"/>
                  </a:lnTo>
                  <a:lnTo>
                    <a:pt x="230" y="1042"/>
                  </a:lnTo>
                  <a:lnTo>
                    <a:pt x="246" y="1058"/>
                  </a:lnTo>
                  <a:lnTo>
                    <a:pt x="260" y="1074"/>
                  </a:lnTo>
                  <a:lnTo>
                    <a:pt x="273" y="1088"/>
                  </a:lnTo>
                  <a:lnTo>
                    <a:pt x="284" y="1102"/>
                  </a:lnTo>
                  <a:lnTo>
                    <a:pt x="292" y="1113"/>
                  </a:lnTo>
                  <a:lnTo>
                    <a:pt x="298" y="1123"/>
                  </a:lnTo>
                  <a:lnTo>
                    <a:pt x="300" y="1127"/>
                  </a:lnTo>
                  <a:lnTo>
                    <a:pt x="301" y="1130"/>
                  </a:lnTo>
                  <a:lnTo>
                    <a:pt x="301" y="1133"/>
                  </a:lnTo>
                  <a:lnTo>
                    <a:pt x="300" y="1134"/>
                  </a:lnTo>
                  <a:close/>
                  <a:moveTo>
                    <a:pt x="519" y="1347"/>
                  </a:moveTo>
                  <a:lnTo>
                    <a:pt x="518" y="1348"/>
                  </a:lnTo>
                  <a:lnTo>
                    <a:pt x="516" y="1348"/>
                  </a:lnTo>
                  <a:lnTo>
                    <a:pt x="513" y="1348"/>
                  </a:lnTo>
                  <a:lnTo>
                    <a:pt x="510" y="1347"/>
                  </a:lnTo>
                  <a:lnTo>
                    <a:pt x="500" y="1342"/>
                  </a:lnTo>
                  <a:lnTo>
                    <a:pt x="489" y="1334"/>
                  </a:lnTo>
                  <a:lnTo>
                    <a:pt x="475" y="1324"/>
                  </a:lnTo>
                  <a:lnTo>
                    <a:pt x="460" y="1311"/>
                  </a:lnTo>
                  <a:lnTo>
                    <a:pt x="444" y="1297"/>
                  </a:lnTo>
                  <a:lnTo>
                    <a:pt x="426" y="1281"/>
                  </a:lnTo>
                  <a:lnTo>
                    <a:pt x="410" y="1265"/>
                  </a:lnTo>
                  <a:lnTo>
                    <a:pt x="394" y="1249"/>
                  </a:lnTo>
                  <a:lnTo>
                    <a:pt x="381" y="1233"/>
                  </a:lnTo>
                  <a:lnTo>
                    <a:pt x="370" y="1219"/>
                  </a:lnTo>
                  <a:lnTo>
                    <a:pt x="361" y="1207"/>
                  </a:lnTo>
                  <a:lnTo>
                    <a:pt x="355" y="1197"/>
                  </a:lnTo>
                  <a:lnTo>
                    <a:pt x="353" y="1193"/>
                  </a:lnTo>
                  <a:lnTo>
                    <a:pt x="352" y="1190"/>
                  </a:lnTo>
                  <a:lnTo>
                    <a:pt x="351" y="1186"/>
                  </a:lnTo>
                  <a:lnTo>
                    <a:pt x="352" y="1185"/>
                  </a:lnTo>
                  <a:lnTo>
                    <a:pt x="353" y="1184"/>
                  </a:lnTo>
                  <a:lnTo>
                    <a:pt x="355" y="1183"/>
                  </a:lnTo>
                  <a:lnTo>
                    <a:pt x="358" y="1184"/>
                  </a:lnTo>
                  <a:lnTo>
                    <a:pt x="362" y="1185"/>
                  </a:lnTo>
                  <a:lnTo>
                    <a:pt x="371" y="1191"/>
                  </a:lnTo>
                  <a:lnTo>
                    <a:pt x="383" y="1198"/>
                  </a:lnTo>
                  <a:lnTo>
                    <a:pt x="396" y="1208"/>
                  </a:lnTo>
                  <a:lnTo>
                    <a:pt x="411" y="1221"/>
                  </a:lnTo>
                  <a:lnTo>
                    <a:pt x="428" y="1235"/>
                  </a:lnTo>
                  <a:lnTo>
                    <a:pt x="445" y="1251"/>
                  </a:lnTo>
                  <a:lnTo>
                    <a:pt x="462" y="1267"/>
                  </a:lnTo>
                  <a:lnTo>
                    <a:pt x="477" y="1283"/>
                  </a:lnTo>
                  <a:lnTo>
                    <a:pt x="490" y="1299"/>
                  </a:lnTo>
                  <a:lnTo>
                    <a:pt x="502" y="1313"/>
                  </a:lnTo>
                  <a:lnTo>
                    <a:pt x="511" y="1324"/>
                  </a:lnTo>
                  <a:lnTo>
                    <a:pt x="517" y="1335"/>
                  </a:lnTo>
                  <a:lnTo>
                    <a:pt x="519" y="1340"/>
                  </a:lnTo>
                  <a:lnTo>
                    <a:pt x="520" y="1343"/>
                  </a:lnTo>
                  <a:lnTo>
                    <a:pt x="520" y="1345"/>
                  </a:lnTo>
                  <a:lnTo>
                    <a:pt x="519" y="1347"/>
                  </a:lnTo>
                  <a:close/>
                  <a:moveTo>
                    <a:pt x="167" y="878"/>
                  </a:moveTo>
                  <a:lnTo>
                    <a:pt x="166" y="879"/>
                  </a:lnTo>
                  <a:lnTo>
                    <a:pt x="164" y="880"/>
                  </a:lnTo>
                  <a:lnTo>
                    <a:pt x="161" y="879"/>
                  </a:lnTo>
                  <a:lnTo>
                    <a:pt x="158" y="878"/>
                  </a:lnTo>
                  <a:lnTo>
                    <a:pt x="150" y="873"/>
                  </a:lnTo>
                  <a:lnTo>
                    <a:pt x="140" y="867"/>
                  </a:lnTo>
                  <a:lnTo>
                    <a:pt x="128" y="858"/>
                  </a:lnTo>
                  <a:lnTo>
                    <a:pt x="116" y="846"/>
                  </a:lnTo>
                  <a:lnTo>
                    <a:pt x="102" y="834"/>
                  </a:lnTo>
                  <a:lnTo>
                    <a:pt x="86" y="819"/>
                  </a:lnTo>
                  <a:lnTo>
                    <a:pt x="72" y="805"/>
                  </a:lnTo>
                  <a:lnTo>
                    <a:pt x="59" y="790"/>
                  </a:lnTo>
                  <a:lnTo>
                    <a:pt x="48" y="777"/>
                  </a:lnTo>
                  <a:lnTo>
                    <a:pt x="38" y="764"/>
                  </a:lnTo>
                  <a:lnTo>
                    <a:pt x="30" y="754"/>
                  </a:lnTo>
                  <a:lnTo>
                    <a:pt x="26" y="745"/>
                  </a:lnTo>
                  <a:lnTo>
                    <a:pt x="24" y="742"/>
                  </a:lnTo>
                  <a:lnTo>
                    <a:pt x="23" y="738"/>
                  </a:lnTo>
                  <a:lnTo>
                    <a:pt x="23" y="735"/>
                  </a:lnTo>
                  <a:lnTo>
                    <a:pt x="24" y="734"/>
                  </a:lnTo>
                  <a:lnTo>
                    <a:pt x="25" y="733"/>
                  </a:lnTo>
                  <a:lnTo>
                    <a:pt x="27" y="733"/>
                  </a:lnTo>
                  <a:lnTo>
                    <a:pt x="29" y="733"/>
                  </a:lnTo>
                  <a:lnTo>
                    <a:pt x="32" y="734"/>
                  </a:lnTo>
                  <a:lnTo>
                    <a:pt x="40" y="738"/>
                  </a:lnTo>
                  <a:lnTo>
                    <a:pt x="51" y="745"/>
                  </a:lnTo>
                  <a:lnTo>
                    <a:pt x="62" y="755"/>
                  </a:lnTo>
                  <a:lnTo>
                    <a:pt x="76" y="765"/>
                  </a:lnTo>
                  <a:lnTo>
                    <a:pt x="89" y="778"/>
                  </a:lnTo>
                  <a:lnTo>
                    <a:pt x="104" y="792"/>
                  </a:lnTo>
                  <a:lnTo>
                    <a:pt x="118" y="807"/>
                  </a:lnTo>
                  <a:lnTo>
                    <a:pt x="131" y="822"/>
                  </a:lnTo>
                  <a:lnTo>
                    <a:pt x="143" y="834"/>
                  </a:lnTo>
                  <a:lnTo>
                    <a:pt x="152" y="847"/>
                  </a:lnTo>
                  <a:lnTo>
                    <a:pt x="160" y="858"/>
                  </a:lnTo>
                  <a:lnTo>
                    <a:pt x="165" y="867"/>
                  </a:lnTo>
                  <a:lnTo>
                    <a:pt x="166" y="871"/>
                  </a:lnTo>
                  <a:lnTo>
                    <a:pt x="167" y="873"/>
                  </a:lnTo>
                  <a:lnTo>
                    <a:pt x="167" y="877"/>
                  </a:lnTo>
                  <a:lnTo>
                    <a:pt x="167" y="878"/>
                  </a:lnTo>
                  <a:close/>
                  <a:moveTo>
                    <a:pt x="365" y="1074"/>
                  </a:moveTo>
                  <a:lnTo>
                    <a:pt x="364" y="1075"/>
                  </a:lnTo>
                  <a:lnTo>
                    <a:pt x="362" y="1075"/>
                  </a:lnTo>
                  <a:lnTo>
                    <a:pt x="360" y="1075"/>
                  </a:lnTo>
                  <a:lnTo>
                    <a:pt x="356" y="1074"/>
                  </a:lnTo>
                  <a:lnTo>
                    <a:pt x="348" y="1070"/>
                  </a:lnTo>
                  <a:lnTo>
                    <a:pt x="337" y="1062"/>
                  </a:lnTo>
                  <a:lnTo>
                    <a:pt x="324" y="1052"/>
                  </a:lnTo>
                  <a:lnTo>
                    <a:pt x="311" y="1042"/>
                  </a:lnTo>
                  <a:lnTo>
                    <a:pt x="296" y="1029"/>
                  </a:lnTo>
                  <a:lnTo>
                    <a:pt x="281" y="1014"/>
                  </a:lnTo>
                  <a:lnTo>
                    <a:pt x="266" y="998"/>
                  </a:lnTo>
                  <a:lnTo>
                    <a:pt x="252" y="983"/>
                  </a:lnTo>
                  <a:lnTo>
                    <a:pt x="240" y="969"/>
                  </a:lnTo>
                  <a:lnTo>
                    <a:pt x="229" y="956"/>
                  </a:lnTo>
                  <a:lnTo>
                    <a:pt x="221" y="945"/>
                  </a:lnTo>
                  <a:lnTo>
                    <a:pt x="216" y="936"/>
                  </a:lnTo>
                  <a:lnTo>
                    <a:pt x="214" y="932"/>
                  </a:lnTo>
                  <a:lnTo>
                    <a:pt x="213" y="928"/>
                  </a:lnTo>
                  <a:lnTo>
                    <a:pt x="213" y="926"/>
                  </a:lnTo>
                  <a:lnTo>
                    <a:pt x="214" y="924"/>
                  </a:lnTo>
                  <a:lnTo>
                    <a:pt x="215" y="923"/>
                  </a:lnTo>
                  <a:lnTo>
                    <a:pt x="217" y="923"/>
                  </a:lnTo>
                  <a:lnTo>
                    <a:pt x="219" y="923"/>
                  </a:lnTo>
                  <a:lnTo>
                    <a:pt x="222" y="924"/>
                  </a:lnTo>
                  <a:lnTo>
                    <a:pt x="231" y="928"/>
                  </a:lnTo>
                  <a:lnTo>
                    <a:pt x="242" y="936"/>
                  </a:lnTo>
                  <a:lnTo>
                    <a:pt x="254" y="946"/>
                  </a:lnTo>
                  <a:lnTo>
                    <a:pt x="268" y="956"/>
                  </a:lnTo>
                  <a:lnTo>
                    <a:pt x="283" y="969"/>
                  </a:lnTo>
                  <a:lnTo>
                    <a:pt x="298" y="984"/>
                  </a:lnTo>
                  <a:lnTo>
                    <a:pt x="313" y="1000"/>
                  </a:lnTo>
                  <a:lnTo>
                    <a:pt x="327" y="1015"/>
                  </a:lnTo>
                  <a:lnTo>
                    <a:pt x="339" y="1029"/>
                  </a:lnTo>
                  <a:lnTo>
                    <a:pt x="350" y="1042"/>
                  </a:lnTo>
                  <a:lnTo>
                    <a:pt x="357" y="1054"/>
                  </a:lnTo>
                  <a:lnTo>
                    <a:pt x="363" y="1062"/>
                  </a:lnTo>
                  <a:lnTo>
                    <a:pt x="365" y="1066"/>
                  </a:lnTo>
                  <a:lnTo>
                    <a:pt x="366" y="1070"/>
                  </a:lnTo>
                  <a:lnTo>
                    <a:pt x="366" y="1072"/>
                  </a:lnTo>
                  <a:lnTo>
                    <a:pt x="365" y="1074"/>
                  </a:lnTo>
                  <a:close/>
                  <a:moveTo>
                    <a:pt x="575" y="1278"/>
                  </a:moveTo>
                  <a:lnTo>
                    <a:pt x="574" y="1279"/>
                  </a:lnTo>
                  <a:lnTo>
                    <a:pt x="572" y="1279"/>
                  </a:lnTo>
                  <a:lnTo>
                    <a:pt x="569" y="1279"/>
                  </a:lnTo>
                  <a:lnTo>
                    <a:pt x="566" y="1278"/>
                  </a:lnTo>
                  <a:lnTo>
                    <a:pt x="556" y="1273"/>
                  </a:lnTo>
                  <a:lnTo>
                    <a:pt x="545" y="1266"/>
                  </a:lnTo>
                  <a:lnTo>
                    <a:pt x="532" y="1256"/>
                  </a:lnTo>
                  <a:lnTo>
                    <a:pt x="517" y="1245"/>
                  </a:lnTo>
                  <a:lnTo>
                    <a:pt x="502" y="1231"/>
                  </a:lnTo>
                  <a:lnTo>
                    <a:pt x="486" y="1215"/>
                  </a:lnTo>
                  <a:lnTo>
                    <a:pt x="470" y="1199"/>
                  </a:lnTo>
                  <a:lnTo>
                    <a:pt x="455" y="1183"/>
                  </a:lnTo>
                  <a:lnTo>
                    <a:pt x="442" y="1169"/>
                  </a:lnTo>
                  <a:lnTo>
                    <a:pt x="431" y="1155"/>
                  </a:lnTo>
                  <a:lnTo>
                    <a:pt x="423" y="1143"/>
                  </a:lnTo>
                  <a:lnTo>
                    <a:pt x="417" y="1133"/>
                  </a:lnTo>
                  <a:lnTo>
                    <a:pt x="415" y="1130"/>
                  </a:lnTo>
                  <a:lnTo>
                    <a:pt x="413" y="1126"/>
                  </a:lnTo>
                  <a:lnTo>
                    <a:pt x="413" y="1124"/>
                  </a:lnTo>
                  <a:lnTo>
                    <a:pt x="415" y="1122"/>
                  </a:lnTo>
                  <a:lnTo>
                    <a:pt x="416" y="1120"/>
                  </a:lnTo>
                  <a:lnTo>
                    <a:pt x="418" y="1120"/>
                  </a:lnTo>
                  <a:lnTo>
                    <a:pt x="421" y="1120"/>
                  </a:lnTo>
                  <a:lnTo>
                    <a:pt x="424" y="1122"/>
                  </a:lnTo>
                  <a:lnTo>
                    <a:pt x="433" y="1127"/>
                  </a:lnTo>
                  <a:lnTo>
                    <a:pt x="445" y="1134"/>
                  </a:lnTo>
                  <a:lnTo>
                    <a:pt x="458" y="1144"/>
                  </a:lnTo>
                  <a:lnTo>
                    <a:pt x="472" y="1155"/>
                  </a:lnTo>
                  <a:lnTo>
                    <a:pt x="488" y="1169"/>
                  </a:lnTo>
                  <a:lnTo>
                    <a:pt x="504" y="1185"/>
                  </a:lnTo>
                  <a:lnTo>
                    <a:pt x="520" y="1200"/>
                  </a:lnTo>
                  <a:lnTo>
                    <a:pt x="535" y="1216"/>
                  </a:lnTo>
                  <a:lnTo>
                    <a:pt x="547" y="1231"/>
                  </a:lnTo>
                  <a:lnTo>
                    <a:pt x="558" y="1245"/>
                  </a:lnTo>
                  <a:lnTo>
                    <a:pt x="567" y="1256"/>
                  </a:lnTo>
                  <a:lnTo>
                    <a:pt x="573" y="1266"/>
                  </a:lnTo>
                  <a:lnTo>
                    <a:pt x="574" y="1269"/>
                  </a:lnTo>
                  <a:lnTo>
                    <a:pt x="575" y="1273"/>
                  </a:lnTo>
                  <a:lnTo>
                    <a:pt x="576" y="1276"/>
                  </a:lnTo>
                  <a:lnTo>
                    <a:pt x="575" y="1278"/>
                  </a:lnTo>
                  <a:close/>
                  <a:moveTo>
                    <a:pt x="250" y="829"/>
                  </a:moveTo>
                  <a:lnTo>
                    <a:pt x="249" y="830"/>
                  </a:lnTo>
                  <a:lnTo>
                    <a:pt x="247" y="831"/>
                  </a:lnTo>
                  <a:lnTo>
                    <a:pt x="245" y="830"/>
                  </a:lnTo>
                  <a:lnTo>
                    <a:pt x="242" y="829"/>
                  </a:lnTo>
                  <a:lnTo>
                    <a:pt x="234" y="826"/>
                  </a:lnTo>
                  <a:lnTo>
                    <a:pt x="225" y="819"/>
                  </a:lnTo>
                  <a:lnTo>
                    <a:pt x="214" y="811"/>
                  </a:lnTo>
                  <a:lnTo>
                    <a:pt x="201" y="801"/>
                  </a:lnTo>
                  <a:lnTo>
                    <a:pt x="188" y="788"/>
                  </a:lnTo>
                  <a:lnTo>
                    <a:pt x="174" y="775"/>
                  </a:lnTo>
                  <a:lnTo>
                    <a:pt x="160" y="761"/>
                  </a:lnTo>
                  <a:lnTo>
                    <a:pt x="147" y="747"/>
                  </a:lnTo>
                  <a:lnTo>
                    <a:pt x="136" y="734"/>
                  </a:lnTo>
                  <a:lnTo>
                    <a:pt x="127" y="722"/>
                  </a:lnTo>
                  <a:lnTo>
                    <a:pt x="120" y="711"/>
                  </a:lnTo>
                  <a:lnTo>
                    <a:pt x="116" y="703"/>
                  </a:lnTo>
                  <a:lnTo>
                    <a:pt x="113" y="698"/>
                  </a:lnTo>
                  <a:lnTo>
                    <a:pt x="112" y="696"/>
                  </a:lnTo>
                  <a:lnTo>
                    <a:pt x="112" y="693"/>
                  </a:lnTo>
                  <a:lnTo>
                    <a:pt x="113" y="692"/>
                  </a:lnTo>
                  <a:lnTo>
                    <a:pt x="114" y="691"/>
                  </a:lnTo>
                  <a:lnTo>
                    <a:pt x="117" y="691"/>
                  </a:lnTo>
                  <a:lnTo>
                    <a:pt x="119" y="691"/>
                  </a:lnTo>
                  <a:lnTo>
                    <a:pt x="122" y="692"/>
                  </a:lnTo>
                  <a:lnTo>
                    <a:pt x="130" y="696"/>
                  </a:lnTo>
                  <a:lnTo>
                    <a:pt x="139" y="703"/>
                  </a:lnTo>
                  <a:lnTo>
                    <a:pt x="151" y="711"/>
                  </a:lnTo>
                  <a:lnTo>
                    <a:pt x="163" y="721"/>
                  </a:lnTo>
                  <a:lnTo>
                    <a:pt x="177" y="734"/>
                  </a:lnTo>
                  <a:lnTo>
                    <a:pt x="191" y="747"/>
                  </a:lnTo>
                  <a:lnTo>
                    <a:pt x="204" y="761"/>
                  </a:lnTo>
                  <a:lnTo>
                    <a:pt x="217" y="775"/>
                  </a:lnTo>
                  <a:lnTo>
                    <a:pt x="228" y="788"/>
                  </a:lnTo>
                  <a:lnTo>
                    <a:pt x="236" y="800"/>
                  </a:lnTo>
                  <a:lnTo>
                    <a:pt x="244" y="810"/>
                  </a:lnTo>
                  <a:lnTo>
                    <a:pt x="248" y="818"/>
                  </a:lnTo>
                  <a:lnTo>
                    <a:pt x="250" y="823"/>
                  </a:lnTo>
                  <a:lnTo>
                    <a:pt x="252" y="826"/>
                  </a:lnTo>
                  <a:lnTo>
                    <a:pt x="252" y="828"/>
                  </a:lnTo>
                  <a:lnTo>
                    <a:pt x="250" y="829"/>
                  </a:lnTo>
                  <a:close/>
                  <a:moveTo>
                    <a:pt x="377" y="932"/>
                  </a:moveTo>
                  <a:lnTo>
                    <a:pt x="392" y="946"/>
                  </a:lnTo>
                  <a:lnTo>
                    <a:pt x="405" y="961"/>
                  </a:lnTo>
                  <a:lnTo>
                    <a:pt x="417" y="974"/>
                  </a:lnTo>
                  <a:lnTo>
                    <a:pt x="426" y="987"/>
                  </a:lnTo>
                  <a:lnTo>
                    <a:pt x="434" y="997"/>
                  </a:lnTo>
                  <a:lnTo>
                    <a:pt x="439" y="1006"/>
                  </a:lnTo>
                  <a:lnTo>
                    <a:pt x="440" y="1010"/>
                  </a:lnTo>
                  <a:lnTo>
                    <a:pt x="442" y="1014"/>
                  </a:lnTo>
                  <a:lnTo>
                    <a:pt x="442" y="1016"/>
                  </a:lnTo>
                  <a:lnTo>
                    <a:pt x="442" y="1018"/>
                  </a:lnTo>
                  <a:lnTo>
                    <a:pt x="440" y="1019"/>
                  </a:lnTo>
                  <a:lnTo>
                    <a:pt x="438" y="1019"/>
                  </a:lnTo>
                  <a:lnTo>
                    <a:pt x="435" y="1019"/>
                  </a:lnTo>
                  <a:lnTo>
                    <a:pt x="432" y="1018"/>
                  </a:lnTo>
                  <a:lnTo>
                    <a:pt x="423" y="1014"/>
                  </a:lnTo>
                  <a:lnTo>
                    <a:pt x="413" y="1007"/>
                  </a:lnTo>
                  <a:lnTo>
                    <a:pt x="402" y="997"/>
                  </a:lnTo>
                  <a:lnTo>
                    <a:pt x="389" y="987"/>
                  </a:lnTo>
                  <a:lnTo>
                    <a:pt x="375" y="975"/>
                  </a:lnTo>
                  <a:lnTo>
                    <a:pt x="360" y="960"/>
                  </a:lnTo>
                  <a:lnTo>
                    <a:pt x="344" y="946"/>
                  </a:lnTo>
                  <a:lnTo>
                    <a:pt x="331" y="931"/>
                  </a:lnTo>
                  <a:lnTo>
                    <a:pt x="320" y="918"/>
                  </a:lnTo>
                  <a:lnTo>
                    <a:pt x="310" y="905"/>
                  </a:lnTo>
                  <a:lnTo>
                    <a:pt x="302" y="894"/>
                  </a:lnTo>
                  <a:lnTo>
                    <a:pt x="297" y="885"/>
                  </a:lnTo>
                  <a:lnTo>
                    <a:pt x="296" y="881"/>
                  </a:lnTo>
                  <a:lnTo>
                    <a:pt x="295" y="878"/>
                  </a:lnTo>
                  <a:lnTo>
                    <a:pt x="295" y="875"/>
                  </a:lnTo>
                  <a:lnTo>
                    <a:pt x="295" y="873"/>
                  </a:lnTo>
                  <a:lnTo>
                    <a:pt x="296" y="872"/>
                  </a:lnTo>
                  <a:lnTo>
                    <a:pt x="298" y="872"/>
                  </a:lnTo>
                  <a:lnTo>
                    <a:pt x="301" y="872"/>
                  </a:lnTo>
                  <a:lnTo>
                    <a:pt x="304" y="873"/>
                  </a:lnTo>
                  <a:lnTo>
                    <a:pt x="312" y="878"/>
                  </a:lnTo>
                  <a:lnTo>
                    <a:pt x="323" y="884"/>
                  </a:lnTo>
                  <a:lnTo>
                    <a:pt x="335" y="894"/>
                  </a:lnTo>
                  <a:lnTo>
                    <a:pt x="348" y="905"/>
                  </a:lnTo>
                  <a:lnTo>
                    <a:pt x="363" y="916"/>
                  </a:lnTo>
                  <a:lnTo>
                    <a:pt x="377" y="932"/>
                  </a:lnTo>
                  <a:close/>
                  <a:moveTo>
                    <a:pt x="643" y="1213"/>
                  </a:moveTo>
                  <a:lnTo>
                    <a:pt x="641" y="1214"/>
                  </a:lnTo>
                  <a:lnTo>
                    <a:pt x="639" y="1214"/>
                  </a:lnTo>
                  <a:lnTo>
                    <a:pt x="637" y="1214"/>
                  </a:lnTo>
                  <a:lnTo>
                    <a:pt x="634" y="1213"/>
                  </a:lnTo>
                  <a:lnTo>
                    <a:pt x="624" y="1209"/>
                  </a:lnTo>
                  <a:lnTo>
                    <a:pt x="613" y="1202"/>
                  </a:lnTo>
                  <a:lnTo>
                    <a:pt x="601" y="1193"/>
                  </a:lnTo>
                  <a:lnTo>
                    <a:pt x="587" y="1182"/>
                  </a:lnTo>
                  <a:lnTo>
                    <a:pt x="572" y="1168"/>
                  </a:lnTo>
                  <a:lnTo>
                    <a:pt x="556" y="1154"/>
                  </a:lnTo>
                  <a:lnTo>
                    <a:pt x="541" y="1139"/>
                  </a:lnTo>
                  <a:lnTo>
                    <a:pt x="527" y="1124"/>
                  </a:lnTo>
                  <a:lnTo>
                    <a:pt x="515" y="1110"/>
                  </a:lnTo>
                  <a:lnTo>
                    <a:pt x="504" y="1096"/>
                  </a:lnTo>
                  <a:lnTo>
                    <a:pt x="497" y="1085"/>
                  </a:lnTo>
                  <a:lnTo>
                    <a:pt x="491" y="1075"/>
                  </a:lnTo>
                  <a:lnTo>
                    <a:pt x="489" y="1071"/>
                  </a:lnTo>
                  <a:lnTo>
                    <a:pt x="488" y="1068"/>
                  </a:lnTo>
                  <a:lnTo>
                    <a:pt x="488" y="1065"/>
                  </a:lnTo>
                  <a:lnTo>
                    <a:pt x="488" y="1063"/>
                  </a:lnTo>
                  <a:lnTo>
                    <a:pt x="490" y="1062"/>
                  </a:lnTo>
                  <a:lnTo>
                    <a:pt x="492" y="1062"/>
                  </a:lnTo>
                  <a:lnTo>
                    <a:pt x="494" y="1062"/>
                  </a:lnTo>
                  <a:lnTo>
                    <a:pt x="498" y="1063"/>
                  </a:lnTo>
                  <a:lnTo>
                    <a:pt x="506" y="1068"/>
                  </a:lnTo>
                  <a:lnTo>
                    <a:pt x="517" y="1075"/>
                  </a:lnTo>
                  <a:lnTo>
                    <a:pt x="530" y="1084"/>
                  </a:lnTo>
                  <a:lnTo>
                    <a:pt x="544" y="1096"/>
                  </a:lnTo>
                  <a:lnTo>
                    <a:pt x="559" y="1109"/>
                  </a:lnTo>
                  <a:lnTo>
                    <a:pt x="575" y="1124"/>
                  </a:lnTo>
                  <a:lnTo>
                    <a:pt x="591" y="1139"/>
                  </a:lnTo>
                  <a:lnTo>
                    <a:pt x="605" y="1154"/>
                  </a:lnTo>
                  <a:lnTo>
                    <a:pt x="616" y="1168"/>
                  </a:lnTo>
                  <a:lnTo>
                    <a:pt x="627" y="1181"/>
                  </a:lnTo>
                  <a:lnTo>
                    <a:pt x="635" y="1192"/>
                  </a:lnTo>
                  <a:lnTo>
                    <a:pt x="640" y="1201"/>
                  </a:lnTo>
                  <a:lnTo>
                    <a:pt x="642" y="1206"/>
                  </a:lnTo>
                  <a:lnTo>
                    <a:pt x="643" y="1209"/>
                  </a:lnTo>
                  <a:lnTo>
                    <a:pt x="643" y="1211"/>
                  </a:lnTo>
                  <a:lnTo>
                    <a:pt x="643" y="1213"/>
                  </a:lnTo>
                  <a:close/>
                  <a:moveTo>
                    <a:pt x="103" y="563"/>
                  </a:moveTo>
                  <a:lnTo>
                    <a:pt x="90" y="550"/>
                  </a:lnTo>
                  <a:lnTo>
                    <a:pt x="79" y="537"/>
                  </a:lnTo>
                  <a:lnTo>
                    <a:pt x="69" y="525"/>
                  </a:lnTo>
                  <a:lnTo>
                    <a:pt x="60" y="514"/>
                  </a:lnTo>
                  <a:lnTo>
                    <a:pt x="54" y="504"/>
                  </a:lnTo>
                  <a:lnTo>
                    <a:pt x="50" y="496"/>
                  </a:lnTo>
                  <a:lnTo>
                    <a:pt x="48" y="490"/>
                  </a:lnTo>
                  <a:lnTo>
                    <a:pt x="49" y="486"/>
                  </a:lnTo>
                  <a:lnTo>
                    <a:pt x="50" y="485"/>
                  </a:lnTo>
                  <a:lnTo>
                    <a:pt x="51" y="485"/>
                  </a:lnTo>
                  <a:lnTo>
                    <a:pt x="53" y="485"/>
                  </a:lnTo>
                  <a:lnTo>
                    <a:pt x="56" y="486"/>
                  </a:lnTo>
                  <a:lnTo>
                    <a:pt x="64" y="489"/>
                  </a:lnTo>
                  <a:lnTo>
                    <a:pt x="72" y="496"/>
                  </a:lnTo>
                  <a:lnTo>
                    <a:pt x="82" y="503"/>
                  </a:lnTo>
                  <a:lnTo>
                    <a:pt x="94" y="513"/>
                  </a:lnTo>
                  <a:lnTo>
                    <a:pt x="106" y="524"/>
                  </a:lnTo>
                  <a:lnTo>
                    <a:pt x="119" y="536"/>
                  </a:lnTo>
                  <a:lnTo>
                    <a:pt x="131" y="550"/>
                  </a:lnTo>
                  <a:lnTo>
                    <a:pt x="141" y="561"/>
                  </a:lnTo>
                  <a:lnTo>
                    <a:pt x="152" y="573"/>
                  </a:lnTo>
                  <a:lnTo>
                    <a:pt x="160" y="584"/>
                  </a:lnTo>
                  <a:lnTo>
                    <a:pt x="166" y="594"/>
                  </a:lnTo>
                  <a:lnTo>
                    <a:pt x="171" y="602"/>
                  </a:lnTo>
                  <a:lnTo>
                    <a:pt x="173" y="608"/>
                  </a:lnTo>
                  <a:lnTo>
                    <a:pt x="173" y="612"/>
                  </a:lnTo>
                  <a:lnTo>
                    <a:pt x="172" y="613"/>
                  </a:lnTo>
                  <a:lnTo>
                    <a:pt x="170" y="613"/>
                  </a:lnTo>
                  <a:lnTo>
                    <a:pt x="167" y="613"/>
                  </a:lnTo>
                  <a:lnTo>
                    <a:pt x="164" y="612"/>
                  </a:lnTo>
                  <a:lnTo>
                    <a:pt x="158" y="609"/>
                  </a:lnTo>
                  <a:lnTo>
                    <a:pt x="149" y="602"/>
                  </a:lnTo>
                  <a:lnTo>
                    <a:pt x="138" y="595"/>
                  </a:lnTo>
                  <a:lnTo>
                    <a:pt x="127" y="585"/>
                  </a:lnTo>
                  <a:lnTo>
                    <a:pt x="114" y="574"/>
                  </a:lnTo>
                  <a:lnTo>
                    <a:pt x="103" y="563"/>
                  </a:lnTo>
                  <a:close/>
                  <a:moveTo>
                    <a:pt x="271" y="732"/>
                  </a:moveTo>
                  <a:lnTo>
                    <a:pt x="257" y="719"/>
                  </a:lnTo>
                  <a:lnTo>
                    <a:pt x="245" y="706"/>
                  </a:lnTo>
                  <a:lnTo>
                    <a:pt x="235" y="693"/>
                  </a:lnTo>
                  <a:lnTo>
                    <a:pt x="227" y="681"/>
                  </a:lnTo>
                  <a:lnTo>
                    <a:pt x="219" y="672"/>
                  </a:lnTo>
                  <a:lnTo>
                    <a:pt x="215" y="663"/>
                  </a:lnTo>
                  <a:lnTo>
                    <a:pt x="213" y="656"/>
                  </a:lnTo>
                  <a:lnTo>
                    <a:pt x="213" y="653"/>
                  </a:lnTo>
                  <a:lnTo>
                    <a:pt x="214" y="652"/>
                  </a:lnTo>
                  <a:lnTo>
                    <a:pt x="216" y="651"/>
                  </a:lnTo>
                  <a:lnTo>
                    <a:pt x="218" y="652"/>
                  </a:lnTo>
                  <a:lnTo>
                    <a:pt x="221" y="652"/>
                  </a:lnTo>
                  <a:lnTo>
                    <a:pt x="229" y="656"/>
                  </a:lnTo>
                  <a:lnTo>
                    <a:pt x="239" y="663"/>
                  </a:lnTo>
                  <a:lnTo>
                    <a:pt x="249" y="670"/>
                  </a:lnTo>
                  <a:lnTo>
                    <a:pt x="261" y="680"/>
                  </a:lnTo>
                  <a:lnTo>
                    <a:pt x="274" y="692"/>
                  </a:lnTo>
                  <a:lnTo>
                    <a:pt x="287" y="705"/>
                  </a:lnTo>
                  <a:lnTo>
                    <a:pt x="301" y="719"/>
                  </a:lnTo>
                  <a:lnTo>
                    <a:pt x="313" y="732"/>
                  </a:lnTo>
                  <a:lnTo>
                    <a:pt x="323" y="745"/>
                  </a:lnTo>
                  <a:lnTo>
                    <a:pt x="333" y="756"/>
                  </a:lnTo>
                  <a:lnTo>
                    <a:pt x="339" y="766"/>
                  </a:lnTo>
                  <a:lnTo>
                    <a:pt x="343" y="774"/>
                  </a:lnTo>
                  <a:lnTo>
                    <a:pt x="344" y="778"/>
                  </a:lnTo>
                  <a:lnTo>
                    <a:pt x="345" y="781"/>
                  </a:lnTo>
                  <a:lnTo>
                    <a:pt x="345" y="783"/>
                  </a:lnTo>
                  <a:lnTo>
                    <a:pt x="345" y="785"/>
                  </a:lnTo>
                  <a:lnTo>
                    <a:pt x="344" y="786"/>
                  </a:lnTo>
                  <a:lnTo>
                    <a:pt x="342" y="786"/>
                  </a:lnTo>
                  <a:lnTo>
                    <a:pt x="340" y="786"/>
                  </a:lnTo>
                  <a:lnTo>
                    <a:pt x="337" y="785"/>
                  </a:lnTo>
                  <a:lnTo>
                    <a:pt x="329" y="782"/>
                  </a:lnTo>
                  <a:lnTo>
                    <a:pt x="320" y="775"/>
                  </a:lnTo>
                  <a:lnTo>
                    <a:pt x="309" y="768"/>
                  </a:lnTo>
                  <a:lnTo>
                    <a:pt x="297" y="757"/>
                  </a:lnTo>
                  <a:lnTo>
                    <a:pt x="284" y="746"/>
                  </a:lnTo>
                  <a:lnTo>
                    <a:pt x="271" y="732"/>
                  </a:lnTo>
                  <a:close/>
                  <a:moveTo>
                    <a:pt x="528" y="965"/>
                  </a:moveTo>
                  <a:lnTo>
                    <a:pt x="527" y="966"/>
                  </a:lnTo>
                  <a:lnTo>
                    <a:pt x="525" y="966"/>
                  </a:lnTo>
                  <a:lnTo>
                    <a:pt x="523" y="966"/>
                  </a:lnTo>
                  <a:lnTo>
                    <a:pt x="519" y="965"/>
                  </a:lnTo>
                  <a:lnTo>
                    <a:pt x="511" y="962"/>
                  </a:lnTo>
                  <a:lnTo>
                    <a:pt x="501" y="955"/>
                  </a:lnTo>
                  <a:lnTo>
                    <a:pt x="490" y="947"/>
                  </a:lnTo>
                  <a:lnTo>
                    <a:pt x="477" y="937"/>
                  </a:lnTo>
                  <a:lnTo>
                    <a:pt x="463" y="924"/>
                  </a:lnTo>
                  <a:lnTo>
                    <a:pt x="449" y="911"/>
                  </a:lnTo>
                  <a:lnTo>
                    <a:pt x="435" y="897"/>
                  </a:lnTo>
                  <a:lnTo>
                    <a:pt x="422" y="883"/>
                  </a:lnTo>
                  <a:lnTo>
                    <a:pt x="411" y="870"/>
                  </a:lnTo>
                  <a:lnTo>
                    <a:pt x="403" y="858"/>
                  </a:lnTo>
                  <a:lnTo>
                    <a:pt x="395" y="847"/>
                  </a:lnTo>
                  <a:lnTo>
                    <a:pt x="390" y="839"/>
                  </a:lnTo>
                  <a:lnTo>
                    <a:pt x="389" y="834"/>
                  </a:lnTo>
                  <a:lnTo>
                    <a:pt x="388" y="831"/>
                  </a:lnTo>
                  <a:lnTo>
                    <a:pt x="388" y="829"/>
                  </a:lnTo>
                  <a:lnTo>
                    <a:pt x="388" y="827"/>
                  </a:lnTo>
                  <a:lnTo>
                    <a:pt x="390" y="826"/>
                  </a:lnTo>
                  <a:lnTo>
                    <a:pt x="391" y="826"/>
                  </a:lnTo>
                  <a:lnTo>
                    <a:pt x="394" y="826"/>
                  </a:lnTo>
                  <a:lnTo>
                    <a:pt x="397" y="827"/>
                  </a:lnTo>
                  <a:lnTo>
                    <a:pt x="405" y="831"/>
                  </a:lnTo>
                  <a:lnTo>
                    <a:pt x="415" y="838"/>
                  </a:lnTo>
                  <a:lnTo>
                    <a:pt x="426" y="846"/>
                  </a:lnTo>
                  <a:lnTo>
                    <a:pt x="439" y="856"/>
                  </a:lnTo>
                  <a:lnTo>
                    <a:pt x="452" y="868"/>
                  </a:lnTo>
                  <a:lnTo>
                    <a:pt x="467" y="882"/>
                  </a:lnTo>
                  <a:lnTo>
                    <a:pt x="481" y="896"/>
                  </a:lnTo>
                  <a:lnTo>
                    <a:pt x="493" y="910"/>
                  </a:lnTo>
                  <a:lnTo>
                    <a:pt x="504" y="923"/>
                  </a:lnTo>
                  <a:lnTo>
                    <a:pt x="514" y="935"/>
                  </a:lnTo>
                  <a:lnTo>
                    <a:pt x="521" y="946"/>
                  </a:lnTo>
                  <a:lnTo>
                    <a:pt x="526" y="954"/>
                  </a:lnTo>
                  <a:lnTo>
                    <a:pt x="528" y="957"/>
                  </a:lnTo>
                  <a:lnTo>
                    <a:pt x="528" y="961"/>
                  </a:lnTo>
                  <a:lnTo>
                    <a:pt x="529" y="963"/>
                  </a:lnTo>
                  <a:lnTo>
                    <a:pt x="528" y="965"/>
                  </a:lnTo>
                  <a:close/>
                  <a:moveTo>
                    <a:pt x="14" y="303"/>
                  </a:moveTo>
                  <a:lnTo>
                    <a:pt x="15" y="302"/>
                  </a:lnTo>
                  <a:lnTo>
                    <a:pt x="17" y="301"/>
                  </a:lnTo>
                  <a:lnTo>
                    <a:pt x="19" y="302"/>
                  </a:lnTo>
                  <a:lnTo>
                    <a:pt x="22" y="302"/>
                  </a:lnTo>
                  <a:lnTo>
                    <a:pt x="28" y="306"/>
                  </a:lnTo>
                  <a:lnTo>
                    <a:pt x="37" y="311"/>
                  </a:lnTo>
                  <a:lnTo>
                    <a:pt x="45" y="319"/>
                  </a:lnTo>
                  <a:lnTo>
                    <a:pt x="56" y="327"/>
                  </a:lnTo>
                  <a:lnTo>
                    <a:pt x="67" y="338"/>
                  </a:lnTo>
                  <a:lnTo>
                    <a:pt x="79" y="349"/>
                  </a:lnTo>
                  <a:lnTo>
                    <a:pt x="90" y="361"/>
                  </a:lnTo>
                  <a:lnTo>
                    <a:pt x="100" y="373"/>
                  </a:lnTo>
                  <a:lnTo>
                    <a:pt x="109" y="383"/>
                  </a:lnTo>
                  <a:lnTo>
                    <a:pt x="117" y="393"/>
                  </a:lnTo>
                  <a:lnTo>
                    <a:pt x="122" y="403"/>
                  </a:lnTo>
                  <a:lnTo>
                    <a:pt x="126" y="410"/>
                  </a:lnTo>
                  <a:lnTo>
                    <a:pt x="128" y="416"/>
                  </a:lnTo>
                  <a:lnTo>
                    <a:pt x="127" y="419"/>
                  </a:lnTo>
                  <a:lnTo>
                    <a:pt x="126" y="420"/>
                  </a:lnTo>
                  <a:lnTo>
                    <a:pt x="125" y="421"/>
                  </a:lnTo>
                  <a:lnTo>
                    <a:pt x="123" y="420"/>
                  </a:lnTo>
                  <a:lnTo>
                    <a:pt x="120" y="420"/>
                  </a:lnTo>
                  <a:lnTo>
                    <a:pt x="113" y="417"/>
                  </a:lnTo>
                  <a:lnTo>
                    <a:pt x="106" y="411"/>
                  </a:lnTo>
                  <a:lnTo>
                    <a:pt x="96" y="404"/>
                  </a:lnTo>
                  <a:lnTo>
                    <a:pt x="86" y="395"/>
                  </a:lnTo>
                  <a:lnTo>
                    <a:pt x="75" y="386"/>
                  </a:lnTo>
                  <a:lnTo>
                    <a:pt x="64" y="374"/>
                  </a:lnTo>
                  <a:lnTo>
                    <a:pt x="52" y="362"/>
                  </a:lnTo>
                  <a:lnTo>
                    <a:pt x="42" y="350"/>
                  </a:lnTo>
                  <a:lnTo>
                    <a:pt x="32" y="339"/>
                  </a:lnTo>
                  <a:lnTo>
                    <a:pt x="26" y="329"/>
                  </a:lnTo>
                  <a:lnTo>
                    <a:pt x="19" y="320"/>
                  </a:lnTo>
                  <a:lnTo>
                    <a:pt x="16" y="312"/>
                  </a:lnTo>
                  <a:lnTo>
                    <a:pt x="14" y="307"/>
                  </a:lnTo>
                  <a:lnTo>
                    <a:pt x="14" y="303"/>
                  </a:lnTo>
                  <a:close/>
                  <a:moveTo>
                    <a:pt x="216" y="530"/>
                  </a:moveTo>
                  <a:lnTo>
                    <a:pt x="204" y="518"/>
                  </a:lnTo>
                  <a:lnTo>
                    <a:pt x="193" y="506"/>
                  </a:lnTo>
                  <a:lnTo>
                    <a:pt x="185" y="495"/>
                  </a:lnTo>
                  <a:lnTo>
                    <a:pt x="176" y="484"/>
                  </a:lnTo>
                  <a:lnTo>
                    <a:pt x="171" y="474"/>
                  </a:lnTo>
                  <a:lnTo>
                    <a:pt x="166" y="466"/>
                  </a:lnTo>
                  <a:lnTo>
                    <a:pt x="164" y="460"/>
                  </a:lnTo>
                  <a:lnTo>
                    <a:pt x="164" y="457"/>
                  </a:lnTo>
                  <a:lnTo>
                    <a:pt x="165" y="456"/>
                  </a:lnTo>
                  <a:lnTo>
                    <a:pt x="167" y="455"/>
                  </a:lnTo>
                  <a:lnTo>
                    <a:pt x="170" y="456"/>
                  </a:lnTo>
                  <a:lnTo>
                    <a:pt x="173" y="456"/>
                  </a:lnTo>
                  <a:lnTo>
                    <a:pt x="179" y="460"/>
                  </a:lnTo>
                  <a:lnTo>
                    <a:pt x="188" y="465"/>
                  </a:lnTo>
                  <a:lnTo>
                    <a:pt x="198" y="473"/>
                  </a:lnTo>
                  <a:lnTo>
                    <a:pt x="208" y="482"/>
                  </a:lnTo>
                  <a:lnTo>
                    <a:pt x="220" y="492"/>
                  </a:lnTo>
                  <a:lnTo>
                    <a:pt x="233" y="504"/>
                  </a:lnTo>
                  <a:lnTo>
                    <a:pt x="245" y="517"/>
                  </a:lnTo>
                  <a:lnTo>
                    <a:pt x="256" y="529"/>
                  </a:lnTo>
                  <a:lnTo>
                    <a:pt x="265" y="541"/>
                  </a:lnTo>
                  <a:lnTo>
                    <a:pt x="273" y="551"/>
                  </a:lnTo>
                  <a:lnTo>
                    <a:pt x="279" y="560"/>
                  </a:lnTo>
                  <a:lnTo>
                    <a:pt x="283" y="568"/>
                  </a:lnTo>
                  <a:lnTo>
                    <a:pt x="285" y="574"/>
                  </a:lnTo>
                  <a:lnTo>
                    <a:pt x="285" y="578"/>
                  </a:lnTo>
                  <a:lnTo>
                    <a:pt x="284" y="579"/>
                  </a:lnTo>
                  <a:lnTo>
                    <a:pt x="282" y="580"/>
                  </a:lnTo>
                  <a:lnTo>
                    <a:pt x="280" y="579"/>
                  </a:lnTo>
                  <a:lnTo>
                    <a:pt x="276" y="579"/>
                  </a:lnTo>
                  <a:lnTo>
                    <a:pt x="270" y="574"/>
                  </a:lnTo>
                  <a:lnTo>
                    <a:pt x="261" y="569"/>
                  </a:lnTo>
                  <a:lnTo>
                    <a:pt x="252" y="563"/>
                  </a:lnTo>
                  <a:lnTo>
                    <a:pt x="241" y="553"/>
                  </a:lnTo>
                  <a:lnTo>
                    <a:pt x="229" y="542"/>
                  </a:lnTo>
                  <a:lnTo>
                    <a:pt x="216" y="530"/>
                  </a:lnTo>
                  <a:close/>
                  <a:moveTo>
                    <a:pt x="379" y="694"/>
                  </a:moveTo>
                  <a:lnTo>
                    <a:pt x="366" y="681"/>
                  </a:lnTo>
                  <a:lnTo>
                    <a:pt x="354" y="668"/>
                  </a:lnTo>
                  <a:lnTo>
                    <a:pt x="344" y="656"/>
                  </a:lnTo>
                  <a:lnTo>
                    <a:pt x="337" y="646"/>
                  </a:lnTo>
                  <a:lnTo>
                    <a:pt x="330" y="636"/>
                  </a:lnTo>
                  <a:lnTo>
                    <a:pt x="326" y="627"/>
                  </a:lnTo>
                  <a:lnTo>
                    <a:pt x="324" y="622"/>
                  </a:lnTo>
                  <a:lnTo>
                    <a:pt x="324" y="618"/>
                  </a:lnTo>
                  <a:lnTo>
                    <a:pt x="325" y="616"/>
                  </a:lnTo>
                  <a:lnTo>
                    <a:pt x="327" y="615"/>
                  </a:lnTo>
                  <a:lnTo>
                    <a:pt x="329" y="616"/>
                  </a:lnTo>
                  <a:lnTo>
                    <a:pt x="333" y="616"/>
                  </a:lnTo>
                  <a:lnTo>
                    <a:pt x="339" y="621"/>
                  </a:lnTo>
                  <a:lnTo>
                    <a:pt x="349" y="626"/>
                  </a:lnTo>
                  <a:lnTo>
                    <a:pt x="358" y="634"/>
                  </a:lnTo>
                  <a:lnTo>
                    <a:pt x="370" y="643"/>
                  </a:lnTo>
                  <a:lnTo>
                    <a:pt x="382" y="654"/>
                  </a:lnTo>
                  <a:lnTo>
                    <a:pt x="395" y="666"/>
                  </a:lnTo>
                  <a:lnTo>
                    <a:pt x="408" y="680"/>
                  </a:lnTo>
                  <a:lnTo>
                    <a:pt x="420" y="692"/>
                  </a:lnTo>
                  <a:lnTo>
                    <a:pt x="430" y="704"/>
                  </a:lnTo>
                  <a:lnTo>
                    <a:pt x="438" y="715"/>
                  </a:lnTo>
                  <a:lnTo>
                    <a:pt x="445" y="724"/>
                  </a:lnTo>
                  <a:lnTo>
                    <a:pt x="449" y="733"/>
                  </a:lnTo>
                  <a:lnTo>
                    <a:pt x="451" y="739"/>
                  </a:lnTo>
                  <a:lnTo>
                    <a:pt x="450" y="744"/>
                  </a:lnTo>
                  <a:lnTo>
                    <a:pt x="449" y="745"/>
                  </a:lnTo>
                  <a:lnTo>
                    <a:pt x="447" y="745"/>
                  </a:lnTo>
                  <a:lnTo>
                    <a:pt x="445" y="745"/>
                  </a:lnTo>
                  <a:lnTo>
                    <a:pt x="442" y="744"/>
                  </a:lnTo>
                  <a:lnTo>
                    <a:pt x="435" y="741"/>
                  </a:lnTo>
                  <a:lnTo>
                    <a:pt x="425" y="734"/>
                  </a:lnTo>
                  <a:lnTo>
                    <a:pt x="416" y="727"/>
                  </a:lnTo>
                  <a:lnTo>
                    <a:pt x="404" y="718"/>
                  </a:lnTo>
                  <a:lnTo>
                    <a:pt x="392" y="706"/>
                  </a:lnTo>
                  <a:lnTo>
                    <a:pt x="379" y="694"/>
                  </a:lnTo>
                  <a:close/>
                  <a:moveTo>
                    <a:pt x="550" y="865"/>
                  </a:moveTo>
                  <a:lnTo>
                    <a:pt x="537" y="851"/>
                  </a:lnTo>
                  <a:lnTo>
                    <a:pt x="525" y="838"/>
                  </a:lnTo>
                  <a:lnTo>
                    <a:pt x="514" y="825"/>
                  </a:lnTo>
                  <a:lnTo>
                    <a:pt x="505" y="813"/>
                  </a:lnTo>
                  <a:lnTo>
                    <a:pt x="498" y="803"/>
                  </a:lnTo>
                  <a:lnTo>
                    <a:pt x="493" y="795"/>
                  </a:lnTo>
                  <a:lnTo>
                    <a:pt x="492" y="791"/>
                  </a:lnTo>
                  <a:lnTo>
                    <a:pt x="491" y="788"/>
                  </a:lnTo>
                  <a:lnTo>
                    <a:pt x="491" y="786"/>
                  </a:lnTo>
                  <a:lnTo>
                    <a:pt x="491" y="784"/>
                  </a:lnTo>
                  <a:lnTo>
                    <a:pt x="492" y="783"/>
                  </a:lnTo>
                  <a:lnTo>
                    <a:pt x="494" y="783"/>
                  </a:lnTo>
                  <a:lnTo>
                    <a:pt x="497" y="783"/>
                  </a:lnTo>
                  <a:lnTo>
                    <a:pt x="500" y="784"/>
                  </a:lnTo>
                  <a:lnTo>
                    <a:pt x="507" y="787"/>
                  </a:lnTo>
                  <a:lnTo>
                    <a:pt x="517" y="793"/>
                  </a:lnTo>
                  <a:lnTo>
                    <a:pt x="529" y="801"/>
                  </a:lnTo>
                  <a:lnTo>
                    <a:pt x="541" y="811"/>
                  </a:lnTo>
                  <a:lnTo>
                    <a:pt x="554" y="823"/>
                  </a:lnTo>
                  <a:lnTo>
                    <a:pt x="568" y="836"/>
                  </a:lnTo>
                  <a:lnTo>
                    <a:pt x="581" y="850"/>
                  </a:lnTo>
                  <a:lnTo>
                    <a:pt x="594" y="863"/>
                  </a:lnTo>
                  <a:lnTo>
                    <a:pt x="603" y="875"/>
                  </a:lnTo>
                  <a:lnTo>
                    <a:pt x="613" y="886"/>
                  </a:lnTo>
                  <a:lnTo>
                    <a:pt x="620" y="897"/>
                  </a:lnTo>
                  <a:lnTo>
                    <a:pt x="624" y="906"/>
                  </a:lnTo>
                  <a:lnTo>
                    <a:pt x="626" y="909"/>
                  </a:lnTo>
                  <a:lnTo>
                    <a:pt x="626" y="912"/>
                  </a:lnTo>
                  <a:lnTo>
                    <a:pt x="626" y="914"/>
                  </a:lnTo>
                  <a:lnTo>
                    <a:pt x="626" y="915"/>
                  </a:lnTo>
                  <a:lnTo>
                    <a:pt x="625" y="918"/>
                  </a:lnTo>
                  <a:lnTo>
                    <a:pt x="623" y="918"/>
                  </a:lnTo>
                  <a:lnTo>
                    <a:pt x="621" y="918"/>
                  </a:lnTo>
                  <a:lnTo>
                    <a:pt x="618" y="916"/>
                  </a:lnTo>
                  <a:lnTo>
                    <a:pt x="610" y="912"/>
                  </a:lnTo>
                  <a:lnTo>
                    <a:pt x="600" y="907"/>
                  </a:lnTo>
                  <a:lnTo>
                    <a:pt x="589" y="898"/>
                  </a:lnTo>
                  <a:lnTo>
                    <a:pt x="576" y="888"/>
                  </a:lnTo>
                  <a:lnTo>
                    <a:pt x="564" y="878"/>
                  </a:lnTo>
                  <a:lnTo>
                    <a:pt x="550" y="865"/>
                  </a:lnTo>
                  <a:close/>
                  <a:moveTo>
                    <a:pt x="114" y="250"/>
                  </a:moveTo>
                  <a:lnTo>
                    <a:pt x="113" y="251"/>
                  </a:lnTo>
                  <a:lnTo>
                    <a:pt x="111" y="251"/>
                  </a:lnTo>
                  <a:lnTo>
                    <a:pt x="109" y="251"/>
                  </a:lnTo>
                  <a:lnTo>
                    <a:pt x="107" y="250"/>
                  </a:lnTo>
                  <a:lnTo>
                    <a:pt x="102" y="246"/>
                  </a:lnTo>
                  <a:lnTo>
                    <a:pt x="94" y="242"/>
                  </a:lnTo>
                  <a:lnTo>
                    <a:pt x="85" y="236"/>
                  </a:lnTo>
                  <a:lnTo>
                    <a:pt x="76" y="228"/>
                  </a:lnTo>
                  <a:lnTo>
                    <a:pt x="66" y="218"/>
                  </a:lnTo>
                  <a:lnTo>
                    <a:pt x="55" y="207"/>
                  </a:lnTo>
                  <a:lnTo>
                    <a:pt x="45" y="197"/>
                  </a:lnTo>
                  <a:lnTo>
                    <a:pt x="36" y="186"/>
                  </a:lnTo>
                  <a:lnTo>
                    <a:pt x="28" y="176"/>
                  </a:lnTo>
                  <a:lnTo>
                    <a:pt x="21" y="166"/>
                  </a:lnTo>
                  <a:lnTo>
                    <a:pt x="15" y="159"/>
                  </a:lnTo>
                  <a:lnTo>
                    <a:pt x="12" y="151"/>
                  </a:lnTo>
                  <a:lnTo>
                    <a:pt x="11" y="146"/>
                  </a:lnTo>
                  <a:lnTo>
                    <a:pt x="11" y="143"/>
                  </a:lnTo>
                  <a:lnTo>
                    <a:pt x="12" y="142"/>
                  </a:lnTo>
                  <a:lnTo>
                    <a:pt x="13" y="142"/>
                  </a:lnTo>
                  <a:lnTo>
                    <a:pt x="15" y="142"/>
                  </a:lnTo>
                  <a:lnTo>
                    <a:pt x="17" y="143"/>
                  </a:lnTo>
                  <a:lnTo>
                    <a:pt x="24" y="145"/>
                  </a:lnTo>
                  <a:lnTo>
                    <a:pt x="31" y="150"/>
                  </a:lnTo>
                  <a:lnTo>
                    <a:pt x="40" y="157"/>
                  </a:lnTo>
                  <a:lnTo>
                    <a:pt x="49" y="164"/>
                  </a:lnTo>
                  <a:lnTo>
                    <a:pt x="59" y="174"/>
                  </a:lnTo>
                  <a:lnTo>
                    <a:pt x="70" y="184"/>
                  </a:lnTo>
                  <a:lnTo>
                    <a:pt x="90" y="205"/>
                  </a:lnTo>
                  <a:lnTo>
                    <a:pt x="104" y="225"/>
                  </a:lnTo>
                  <a:lnTo>
                    <a:pt x="109" y="233"/>
                  </a:lnTo>
                  <a:lnTo>
                    <a:pt x="112" y="240"/>
                  </a:lnTo>
                  <a:lnTo>
                    <a:pt x="114" y="245"/>
                  </a:lnTo>
                  <a:lnTo>
                    <a:pt x="114" y="250"/>
                  </a:lnTo>
                  <a:close/>
                  <a:moveTo>
                    <a:pt x="256" y="394"/>
                  </a:moveTo>
                  <a:lnTo>
                    <a:pt x="255" y="395"/>
                  </a:lnTo>
                  <a:lnTo>
                    <a:pt x="254" y="396"/>
                  </a:lnTo>
                  <a:lnTo>
                    <a:pt x="252" y="396"/>
                  </a:lnTo>
                  <a:lnTo>
                    <a:pt x="249" y="395"/>
                  </a:lnTo>
                  <a:lnTo>
                    <a:pt x="243" y="392"/>
                  </a:lnTo>
                  <a:lnTo>
                    <a:pt x="235" y="387"/>
                  </a:lnTo>
                  <a:lnTo>
                    <a:pt x="226" y="380"/>
                  </a:lnTo>
                  <a:lnTo>
                    <a:pt x="216" y="371"/>
                  </a:lnTo>
                  <a:lnTo>
                    <a:pt x="205" y="362"/>
                  </a:lnTo>
                  <a:lnTo>
                    <a:pt x="194" y="351"/>
                  </a:lnTo>
                  <a:lnTo>
                    <a:pt x="184" y="339"/>
                  </a:lnTo>
                  <a:lnTo>
                    <a:pt x="173" y="328"/>
                  </a:lnTo>
                  <a:lnTo>
                    <a:pt x="165" y="318"/>
                  </a:lnTo>
                  <a:lnTo>
                    <a:pt x="158" y="308"/>
                  </a:lnTo>
                  <a:lnTo>
                    <a:pt x="152" y="299"/>
                  </a:lnTo>
                  <a:lnTo>
                    <a:pt x="148" y="293"/>
                  </a:lnTo>
                  <a:lnTo>
                    <a:pt x="147" y="287"/>
                  </a:lnTo>
                  <a:lnTo>
                    <a:pt x="147" y="283"/>
                  </a:lnTo>
                  <a:lnTo>
                    <a:pt x="148" y="282"/>
                  </a:lnTo>
                  <a:lnTo>
                    <a:pt x="150" y="282"/>
                  </a:lnTo>
                  <a:lnTo>
                    <a:pt x="151" y="282"/>
                  </a:lnTo>
                  <a:lnTo>
                    <a:pt x="154" y="283"/>
                  </a:lnTo>
                  <a:lnTo>
                    <a:pt x="161" y="285"/>
                  </a:lnTo>
                  <a:lnTo>
                    <a:pt x="168" y="291"/>
                  </a:lnTo>
                  <a:lnTo>
                    <a:pt x="177" y="297"/>
                  </a:lnTo>
                  <a:lnTo>
                    <a:pt x="188" y="306"/>
                  </a:lnTo>
                  <a:lnTo>
                    <a:pt x="199" y="315"/>
                  </a:lnTo>
                  <a:lnTo>
                    <a:pt x="209" y="326"/>
                  </a:lnTo>
                  <a:lnTo>
                    <a:pt x="220" y="338"/>
                  </a:lnTo>
                  <a:lnTo>
                    <a:pt x="230" y="349"/>
                  </a:lnTo>
                  <a:lnTo>
                    <a:pt x="239" y="360"/>
                  </a:lnTo>
                  <a:lnTo>
                    <a:pt x="246" y="369"/>
                  </a:lnTo>
                  <a:lnTo>
                    <a:pt x="252" y="378"/>
                  </a:lnTo>
                  <a:lnTo>
                    <a:pt x="255" y="386"/>
                  </a:lnTo>
                  <a:lnTo>
                    <a:pt x="257" y="391"/>
                  </a:lnTo>
                  <a:lnTo>
                    <a:pt x="256" y="394"/>
                  </a:lnTo>
                  <a:close/>
                  <a:moveTo>
                    <a:pt x="292" y="430"/>
                  </a:moveTo>
                  <a:lnTo>
                    <a:pt x="293" y="429"/>
                  </a:lnTo>
                  <a:lnTo>
                    <a:pt x="295" y="429"/>
                  </a:lnTo>
                  <a:lnTo>
                    <a:pt x="297" y="429"/>
                  </a:lnTo>
                  <a:lnTo>
                    <a:pt x="299" y="430"/>
                  </a:lnTo>
                  <a:lnTo>
                    <a:pt x="306" y="433"/>
                  </a:lnTo>
                  <a:lnTo>
                    <a:pt x="314" y="438"/>
                  </a:lnTo>
                  <a:lnTo>
                    <a:pt x="324" y="445"/>
                  </a:lnTo>
                  <a:lnTo>
                    <a:pt x="334" y="454"/>
                  </a:lnTo>
                  <a:lnTo>
                    <a:pt x="345" y="464"/>
                  </a:lnTo>
                  <a:lnTo>
                    <a:pt x="357" y="475"/>
                  </a:lnTo>
                  <a:lnTo>
                    <a:pt x="368" y="487"/>
                  </a:lnTo>
                  <a:lnTo>
                    <a:pt x="379" y="499"/>
                  </a:lnTo>
                  <a:lnTo>
                    <a:pt x="388" y="510"/>
                  </a:lnTo>
                  <a:lnTo>
                    <a:pt x="395" y="520"/>
                  </a:lnTo>
                  <a:lnTo>
                    <a:pt x="402" y="529"/>
                  </a:lnTo>
                  <a:lnTo>
                    <a:pt x="405" y="537"/>
                  </a:lnTo>
                  <a:lnTo>
                    <a:pt x="407" y="542"/>
                  </a:lnTo>
                  <a:lnTo>
                    <a:pt x="407" y="546"/>
                  </a:lnTo>
                  <a:lnTo>
                    <a:pt x="406" y="547"/>
                  </a:lnTo>
                  <a:lnTo>
                    <a:pt x="404" y="547"/>
                  </a:lnTo>
                  <a:lnTo>
                    <a:pt x="402" y="547"/>
                  </a:lnTo>
                  <a:lnTo>
                    <a:pt x="399" y="546"/>
                  </a:lnTo>
                  <a:lnTo>
                    <a:pt x="392" y="544"/>
                  </a:lnTo>
                  <a:lnTo>
                    <a:pt x="384" y="539"/>
                  </a:lnTo>
                  <a:lnTo>
                    <a:pt x="375" y="531"/>
                  </a:lnTo>
                  <a:lnTo>
                    <a:pt x="364" y="523"/>
                  </a:lnTo>
                  <a:lnTo>
                    <a:pt x="353" y="513"/>
                  </a:lnTo>
                  <a:lnTo>
                    <a:pt x="341" y="501"/>
                  </a:lnTo>
                  <a:lnTo>
                    <a:pt x="329" y="489"/>
                  </a:lnTo>
                  <a:lnTo>
                    <a:pt x="320" y="477"/>
                  </a:lnTo>
                  <a:lnTo>
                    <a:pt x="310" y="466"/>
                  </a:lnTo>
                  <a:lnTo>
                    <a:pt x="302" y="457"/>
                  </a:lnTo>
                  <a:lnTo>
                    <a:pt x="297" y="447"/>
                  </a:lnTo>
                  <a:lnTo>
                    <a:pt x="293" y="439"/>
                  </a:lnTo>
                  <a:lnTo>
                    <a:pt x="290" y="434"/>
                  </a:lnTo>
                  <a:lnTo>
                    <a:pt x="292" y="430"/>
                  </a:lnTo>
                  <a:close/>
                  <a:moveTo>
                    <a:pt x="497" y="657"/>
                  </a:moveTo>
                  <a:lnTo>
                    <a:pt x="485" y="646"/>
                  </a:lnTo>
                  <a:lnTo>
                    <a:pt x="474" y="634"/>
                  </a:lnTo>
                  <a:lnTo>
                    <a:pt x="464" y="622"/>
                  </a:lnTo>
                  <a:lnTo>
                    <a:pt x="456" y="611"/>
                  </a:lnTo>
                  <a:lnTo>
                    <a:pt x="449" y="601"/>
                  </a:lnTo>
                  <a:lnTo>
                    <a:pt x="445" y="594"/>
                  </a:lnTo>
                  <a:lnTo>
                    <a:pt x="444" y="587"/>
                  </a:lnTo>
                  <a:lnTo>
                    <a:pt x="444" y="583"/>
                  </a:lnTo>
                  <a:lnTo>
                    <a:pt x="445" y="582"/>
                  </a:lnTo>
                  <a:lnTo>
                    <a:pt x="447" y="582"/>
                  </a:lnTo>
                  <a:lnTo>
                    <a:pt x="449" y="582"/>
                  </a:lnTo>
                  <a:lnTo>
                    <a:pt x="452" y="583"/>
                  </a:lnTo>
                  <a:lnTo>
                    <a:pt x="459" y="586"/>
                  </a:lnTo>
                  <a:lnTo>
                    <a:pt x="469" y="592"/>
                  </a:lnTo>
                  <a:lnTo>
                    <a:pt x="478" y="599"/>
                  </a:lnTo>
                  <a:lnTo>
                    <a:pt x="489" y="608"/>
                  </a:lnTo>
                  <a:lnTo>
                    <a:pt x="501" y="619"/>
                  </a:lnTo>
                  <a:lnTo>
                    <a:pt x="514" y="630"/>
                  </a:lnTo>
                  <a:lnTo>
                    <a:pt x="526" y="643"/>
                  </a:lnTo>
                  <a:lnTo>
                    <a:pt x="537" y="655"/>
                  </a:lnTo>
                  <a:lnTo>
                    <a:pt x="546" y="666"/>
                  </a:lnTo>
                  <a:lnTo>
                    <a:pt x="554" y="677"/>
                  </a:lnTo>
                  <a:lnTo>
                    <a:pt x="560" y="687"/>
                  </a:lnTo>
                  <a:lnTo>
                    <a:pt x="565" y="694"/>
                  </a:lnTo>
                  <a:lnTo>
                    <a:pt x="567" y="701"/>
                  </a:lnTo>
                  <a:lnTo>
                    <a:pt x="567" y="705"/>
                  </a:lnTo>
                  <a:lnTo>
                    <a:pt x="565" y="706"/>
                  </a:lnTo>
                  <a:lnTo>
                    <a:pt x="564" y="706"/>
                  </a:lnTo>
                  <a:lnTo>
                    <a:pt x="561" y="706"/>
                  </a:lnTo>
                  <a:lnTo>
                    <a:pt x="558" y="705"/>
                  </a:lnTo>
                  <a:lnTo>
                    <a:pt x="551" y="702"/>
                  </a:lnTo>
                  <a:lnTo>
                    <a:pt x="542" y="696"/>
                  </a:lnTo>
                  <a:lnTo>
                    <a:pt x="532" y="689"/>
                  </a:lnTo>
                  <a:lnTo>
                    <a:pt x="521" y="680"/>
                  </a:lnTo>
                  <a:lnTo>
                    <a:pt x="508" y="669"/>
                  </a:lnTo>
                  <a:lnTo>
                    <a:pt x="497" y="657"/>
                  </a:lnTo>
                  <a:close/>
                  <a:moveTo>
                    <a:pt x="75" y="62"/>
                  </a:moveTo>
                  <a:lnTo>
                    <a:pt x="56" y="42"/>
                  </a:lnTo>
                  <a:lnTo>
                    <a:pt x="43" y="24"/>
                  </a:lnTo>
                  <a:lnTo>
                    <a:pt x="39" y="16"/>
                  </a:lnTo>
                  <a:lnTo>
                    <a:pt x="36" y="10"/>
                  </a:lnTo>
                  <a:lnTo>
                    <a:pt x="34" y="5"/>
                  </a:lnTo>
                  <a:lnTo>
                    <a:pt x="35" y="1"/>
                  </a:lnTo>
                  <a:lnTo>
                    <a:pt x="37" y="0"/>
                  </a:lnTo>
                  <a:lnTo>
                    <a:pt x="41" y="1"/>
                  </a:lnTo>
                  <a:lnTo>
                    <a:pt x="46" y="3"/>
                  </a:lnTo>
                  <a:lnTo>
                    <a:pt x="53" y="8"/>
                  </a:lnTo>
                  <a:lnTo>
                    <a:pt x="69" y="21"/>
                  </a:lnTo>
                  <a:lnTo>
                    <a:pt x="89" y="39"/>
                  </a:lnTo>
                  <a:lnTo>
                    <a:pt x="106" y="59"/>
                  </a:lnTo>
                  <a:lnTo>
                    <a:pt x="120" y="77"/>
                  </a:lnTo>
                  <a:lnTo>
                    <a:pt x="124" y="84"/>
                  </a:lnTo>
                  <a:lnTo>
                    <a:pt x="127" y="91"/>
                  </a:lnTo>
                  <a:lnTo>
                    <a:pt x="128" y="96"/>
                  </a:lnTo>
                  <a:lnTo>
                    <a:pt x="128" y="98"/>
                  </a:lnTo>
                  <a:lnTo>
                    <a:pt x="127" y="100"/>
                  </a:lnTo>
                  <a:lnTo>
                    <a:pt x="126" y="101"/>
                  </a:lnTo>
                  <a:lnTo>
                    <a:pt x="124" y="101"/>
                  </a:lnTo>
                  <a:lnTo>
                    <a:pt x="122" y="100"/>
                  </a:lnTo>
                  <a:lnTo>
                    <a:pt x="117" y="97"/>
                  </a:lnTo>
                  <a:lnTo>
                    <a:pt x="109" y="93"/>
                  </a:lnTo>
                  <a:lnTo>
                    <a:pt x="102" y="87"/>
                  </a:lnTo>
                  <a:lnTo>
                    <a:pt x="93" y="80"/>
                  </a:lnTo>
                  <a:lnTo>
                    <a:pt x="84" y="71"/>
                  </a:lnTo>
                  <a:lnTo>
                    <a:pt x="75" y="62"/>
                  </a:lnTo>
                  <a:close/>
                  <a:moveTo>
                    <a:pt x="201" y="193"/>
                  </a:moveTo>
                  <a:lnTo>
                    <a:pt x="190" y="183"/>
                  </a:lnTo>
                  <a:lnTo>
                    <a:pt x="181" y="172"/>
                  </a:lnTo>
                  <a:lnTo>
                    <a:pt x="174" y="162"/>
                  </a:lnTo>
                  <a:lnTo>
                    <a:pt x="167" y="153"/>
                  </a:lnTo>
                  <a:lnTo>
                    <a:pt x="163" y="146"/>
                  </a:lnTo>
                  <a:lnTo>
                    <a:pt x="160" y="138"/>
                  </a:lnTo>
                  <a:lnTo>
                    <a:pt x="158" y="133"/>
                  </a:lnTo>
                  <a:lnTo>
                    <a:pt x="159" y="130"/>
                  </a:lnTo>
                  <a:lnTo>
                    <a:pt x="160" y="129"/>
                  </a:lnTo>
                  <a:lnTo>
                    <a:pt x="161" y="129"/>
                  </a:lnTo>
                  <a:lnTo>
                    <a:pt x="163" y="129"/>
                  </a:lnTo>
                  <a:lnTo>
                    <a:pt x="165" y="130"/>
                  </a:lnTo>
                  <a:lnTo>
                    <a:pt x="171" y="132"/>
                  </a:lnTo>
                  <a:lnTo>
                    <a:pt x="178" y="136"/>
                  </a:lnTo>
                  <a:lnTo>
                    <a:pt x="195" y="150"/>
                  </a:lnTo>
                  <a:lnTo>
                    <a:pt x="215" y="170"/>
                  </a:lnTo>
                  <a:lnTo>
                    <a:pt x="234" y="190"/>
                  </a:lnTo>
                  <a:lnTo>
                    <a:pt x="248" y="209"/>
                  </a:lnTo>
                  <a:lnTo>
                    <a:pt x="253" y="216"/>
                  </a:lnTo>
                  <a:lnTo>
                    <a:pt x="257" y="224"/>
                  </a:lnTo>
                  <a:lnTo>
                    <a:pt x="258" y="228"/>
                  </a:lnTo>
                  <a:lnTo>
                    <a:pt x="258" y="232"/>
                  </a:lnTo>
                  <a:lnTo>
                    <a:pt x="257" y="233"/>
                  </a:lnTo>
                  <a:lnTo>
                    <a:pt x="255" y="233"/>
                  </a:lnTo>
                  <a:lnTo>
                    <a:pt x="253" y="233"/>
                  </a:lnTo>
                  <a:lnTo>
                    <a:pt x="250" y="232"/>
                  </a:lnTo>
                  <a:lnTo>
                    <a:pt x="245" y="230"/>
                  </a:lnTo>
                  <a:lnTo>
                    <a:pt x="238" y="226"/>
                  </a:lnTo>
                  <a:lnTo>
                    <a:pt x="230" y="219"/>
                  </a:lnTo>
                  <a:lnTo>
                    <a:pt x="220" y="212"/>
                  </a:lnTo>
                  <a:lnTo>
                    <a:pt x="211" y="203"/>
                  </a:lnTo>
                  <a:lnTo>
                    <a:pt x="201" y="193"/>
                  </a:lnTo>
                  <a:close/>
                  <a:moveTo>
                    <a:pt x="395" y="371"/>
                  </a:moveTo>
                  <a:lnTo>
                    <a:pt x="394" y="373"/>
                  </a:lnTo>
                  <a:lnTo>
                    <a:pt x="392" y="373"/>
                  </a:lnTo>
                  <a:lnTo>
                    <a:pt x="390" y="373"/>
                  </a:lnTo>
                  <a:lnTo>
                    <a:pt x="388" y="371"/>
                  </a:lnTo>
                  <a:lnTo>
                    <a:pt x="381" y="369"/>
                  </a:lnTo>
                  <a:lnTo>
                    <a:pt x="374" y="365"/>
                  </a:lnTo>
                  <a:lnTo>
                    <a:pt x="365" y="359"/>
                  </a:lnTo>
                  <a:lnTo>
                    <a:pt x="355" y="350"/>
                  </a:lnTo>
                  <a:lnTo>
                    <a:pt x="345" y="341"/>
                  </a:lnTo>
                  <a:lnTo>
                    <a:pt x="335" y="330"/>
                  </a:lnTo>
                  <a:lnTo>
                    <a:pt x="324" y="320"/>
                  </a:lnTo>
                  <a:lnTo>
                    <a:pt x="314" y="309"/>
                  </a:lnTo>
                  <a:lnTo>
                    <a:pt x="307" y="299"/>
                  </a:lnTo>
                  <a:lnTo>
                    <a:pt x="299" y="289"/>
                  </a:lnTo>
                  <a:lnTo>
                    <a:pt x="295" y="281"/>
                  </a:lnTo>
                  <a:lnTo>
                    <a:pt x="290" y="274"/>
                  </a:lnTo>
                  <a:lnTo>
                    <a:pt x="289" y="268"/>
                  </a:lnTo>
                  <a:lnTo>
                    <a:pt x="289" y="265"/>
                  </a:lnTo>
                  <a:lnTo>
                    <a:pt x="290" y="264"/>
                  </a:lnTo>
                  <a:lnTo>
                    <a:pt x="293" y="264"/>
                  </a:lnTo>
                  <a:lnTo>
                    <a:pt x="295" y="264"/>
                  </a:lnTo>
                  <a:lnTo>
                    <a:pt x="297" y="265"/>
                  </a:lnTo>
                  <a:lnTo>
                    <a:pt x="303" y="267"/>
                  </a:lnTo>
                  <a:lnTo>
                    <a:pt x="311" y="271"/>
                  </a:lnTo>
                  <a:lnTo>
                    <a:pt x="320" y="278"/>
                  </a:lnTo>
                  <a:lnTo>
                    <a:pt x="329" y="286"/>
                  </a:lnTo>
                  <a:lnTo>
                    <a:pt x="339" y="295"/>
                  </a:lnTo>
                  <a:lnTo>
                    <a:pt x="350" y="306"/>
                  </a:lnTo>
                  <a:lnTo>
                    <a:pt x="369" y="327"/>
                  </a:lnTo>
                  <a:lnTo>
                    <a:pt x="384" y="347"/>
                  </a:lnTo>
                  <a:lnTo>
                    <a:pt x="390" y="355"/>
                  </a:lnTo>
                  <a:lnTo>
                    <a:pt x="394" y="362"/>
                  </a:lnTo>
                  <a:lnTo>
                    <a:pt x="395" y="367"/>
                  </a:lnTo>
                  <a:lnTo>
                    <a:pt x="395" y="371"/>
                  </a:lnTo>
                  <a:close/>
                  <a:moveTo>
                    <a:pt x="540" y="516"/>
                  </a:moveTo>
                  <a:lnTo>
                    <a:pt x="539" y="517"/>
                  </a:lnTo>
                  <a:lnTo>
                    <a:pt x="537" y="518"/>
                  </a:lnTo>
                  <a:lnTo>
                    <a:pt x="534" y="518"/>
                  </a:lnTo>
                  <a:lnTo>
                    <a:pt x="532" y="517"/>
                  </a:lnTo>
                  <a:lnTo>
                    <a:pt x="526" y="514"/>
                  </a:lnTo>
                  <a:lnTo>
                    <a:pt x="517" y="510"/>
                  </a:lnTo>
                  <a:lnTo>
                    <a:pt x="508" y="503"/>
                  </a:lnTo>
                  <a:lnTo>
                    <a:pt x="498" y="495"/>
                  </a:lnTo>
                  <a:lnTo>
                    <a:pt x="487" y="485"/>
                  </a:lnTo>
                  <a:lnTo>
                    <a:pt x="476" y="474"/>
                  </a:lnTo>
                  <a:lnTo>
                    <a:pt x="464" y="462"/>
                  </a:lnTo>
                  <a:lnTo>
                    <a:pt x="455" y="451"/>
                  </a:lnTo>
                  <a:lnTo>
                    <a:pt x="446" y="441"/>
                  </a:lnTo>
                  <a:lnTo>
                    <a:pt x="438" y="431"/>
                  </a:lnTo>
                  <a:lnTo>
                    <a:pt x="433" y="422"/>
                  </a:lnTo>
                  <a:lnTo>
                    <a:pt x="430" y="415"/>
                  </a:lnTo>
                  <a:lnTo>
                    <a:pt x="428" y="409"/>
                  </a:lnTo>
                  <a:lnTo>
                    <a:pt x="429" y="405"/>
                  </a:lnTo>
                  <a:lnTo>
                    <a:pt x="430" y="404"/>
                  </a:lnTo>
                  <a:lnTo>
                    <a:pt x="431" y="404"/>
                  </a:lnTo>
                  <a:lnTo>
                    <a:pt x="433" y="404"/>
                  </a:lnTo>
                  <a:lnTo>
                    <a:pt x="436" y="405"/>
                  </a:lnTo>
                  <a:lnTo>
                    <a:pt x="443" y="407"/>
                  </a:lnTo>
                  <a:lnTo>
                    <a:pt x="450" y="412"/>
                  </a:lnTo>
                  <a:lnTo>
                    <a:pt x="460" y="419"/>
                  </a:lnTo>
                  <a:lnTo>
                    <a:pt x="470" y="428"/>
                  </a:lnTo>
                  <a:lnTo>
                    <a:pt x="480" y="437"/>
                  </a:lnTo>
                  <a:lnTo>
                    <a:pt x="492" y="448"/>
                  </a:lnTo>
                  <a:lnTo>
                    <a:pt x="503" y="459"/>
                  </a:lnTo>
                  <a:lnTo>
                    <a:pt x="513" y="471"/>
                  </a:lnTo>
                  <a:lnTo>
                    <a:pt x="521" y="482"/>
                  </a:lnTo>
                  <a:lnTo>
                    <a:pt x="529" y="491"/>
                  </a:lnTo>
                  <a:lnTo>
                    <a:pt x="534" y="500"/>
                  </a:lnTo>
                  <a:lnTo>
                    <a:pt x="538" y="507"/>
                  </a:lnTo>
                  <a:lnTo>
                    <a:pt x="540" y="513"/>
                  </a:lnTo>
                  <a:lnTo>
                    <a:pt x="540" y="516"/>
                  </a:lnTo>
                  <a:close/>
                  <a:moveTo>
                    <a:pt x="356" y="179"/>
                  </a:moveTo>
                  <a:lnTo>
                    <a:pt x="347" y="170"/>
                  </a:lnTo>
                  <a:lnTo>
                    <a:pt x="338" y="160"/>
                  </a:lnTo>
                  <a:lnTo>
                    <a:pt x="330" y="150"/>
                  </a:lnTo>
                  <a:lnTo>
                    <a:pt x="324" y="142"/>
                  </a:lnTo>
                  <a:lnTo>
                    <a:pt x="320" y="134"/>
                  </a:lnTo>
                  <a:lnTo>
                    <a:pt x="316" y="128"/>
                  </a:lnTo>
                  <a:lnTo>
                    <a:pt x="315" y="122"/>
                  </a:lnTo>
                  <a:lnTo>
                    <a:pt x="315" y="119"/>
                  </a:lnTo>
                  <a:lnTo>
                    <a:pt x="318" y="118"/>
                  </a:lnTo>
                  <a:lnTo>
                    <a:pt x="322" y="118"/>
                  </a:lnTo>
                  <a:lnTo>
                    <a:pt x="328" y="120"/>
                  </a:lnTo>
                  <a:lnTo>
                    <a:pt x="335" y="124"/>
                  </a:lnTo>
                  <a:lnTo>
                    <a:pt x="342" y="131"/>
                  </a:lnTo>
                  <a:lnTo>
                    <a:pt x="352" y="137"/>
                  </a:lnTo>
                  <a:lnTo>
                    <a:pt x="361" y="146"/>
                  </a:lnTo>
                  <a:lnTo>
                    <a:pt x="370" y="156"/>
                  </a:lnTo>
                  <a:lnTo>
                    <a:pt x="389" y="175"/>
                  </a:lnTo>
                  <a:lnTo>
                    <a:pt x="403" y="193"/>
                  </a:lnTo>
                  <a:lnTo>
                    <a:pt x="407" y="201"/>
                  </a:lnTo>
                  <a:lnTo>
                    <a:pt x="410" y="207"/>
                  </a:lnTo>
                  <a:lnTo>
                    <a:pt x="411" y="213"/>
                  </a:lnTo>
                  <a:lnTo>
                    <a:pt x="411" y="216"/>
                  </a:lnTo>
                  <a:lnTo>
                    <a:pt x="410" y="217"/>
                  </a:lnTo>
                  <a:lnTo>
                    <a:pt x="409" y="217"/>
                  </a:lnTo>
                  <a:lnTo>
                    <a:pt x="407" y="217"/>
                  </a:lnTo>
                  <a:lnTo>
                    <a:pt x="405" y="217"/>
                  </a:lnTo>
                  <a:lnTo>
                    <a:pt x="398" y="215"/>
                  </a:lnTo>
                  <a:lnTo>
                    <a:pt x="392" y="211"/>
                  </a:lnTo>
                  <a:lnTo>
                    <a:pt x="384" y="204"/>
                  </a:lnTo>
                  <a:lnTo>
                    <a:pt x="376" y="198"/>
                  </a:lnTo>
                  <a:lnTo>
                    <a:pt x="366" y="189"/>
                  </a:lnTo>
                  <a:lnTo>
                    <a:pt x="356" y="179"/>
                  </a:lnTo>
                  <a:close/>
                  <a:moveTo>
                    <a:pt x="485" y="311"/>
                  </a:moveTo>
                  <a:lnTo>
                    <a:pt x="474" y="300"/>
                  </a:lnTo>
                  <a:lnTo>
                    <a:pt x="465" y="289"/>
                  </a:lnTo>
                  <a:lnTo>
                    <a:pt x="458" y="280"/>
                  </a:lnTo>
                  <a:lnTo>
                    <a:pt x="451" y="271"/>
                  </a:lnTo>
                  <a:lnTo>
                    <a:pt x="446" y="262"/>
                  </a:lnTo>
                  <a:lnTo>
                    <a:pt x="443" y="256"/>
                  </a:lnTo>
                  <a:lnTo>
                    <a:pt x="442" y="251"/>
                  </a:lnTo>
                  <a:lnTo>
                    <a:pt x="442" y="247"/>
                  </a:lnTo>
                  <a:lnTo>
                    <a:pt x="443" y="246"/>
                  </a:lnTo>
                  <a:lnTo>
                    <a:pt x="445" y="245"/>
                  </a:lnTo>
                  <a:lnTo>
                    <a:pt x="446" y="246"/>
                  </a:lnTo>
                  <a:lnTo>
                    <a:pt x="449" y="246"/>
                  </a:lnTo>
                  <a:lnTo>
                    <a:pt x="455" y="248"/>
                  </a:lnTo>
                  <a:lnTo>
                    <a:pt x="462" y="254"/>
                  </a:lnTo>
                  <a:lnTo>
                    <a:pt x="471" y="259"/>
                  </a:lnTo>
                  <a:lnTo>
                    <a:pt x="479" y="267"/>
                  </a:lnTo>
                  <a:lnTo>
                    <a:pt x="489" y="275"/>
                  </a:lnTo>
                  <a:lnTo>
                    <a:pt x="500" y="286"/>
                  </a:lnTo>
                  <a:lnTo>
                    <a:pt x="510" y="297"/>
                  </a:lnTo>
                  <a:lnTo>
                    <a:pt x="519" y="307"/>
                  </a:lnTo>
                  <a:lnTo>
                    <a:pt x="527" y="316"/>
                  </a:lnTo>
                  <a:lnTo>
                    <a:pt x="533" y="325"/>
                  </a:lnTo>
                  <a:lnTo>
                    <a:pt x="539" y="334"/>
                  </a:lnTo>
                  <a:lnTo>
                    <a:pt x="542" y="340"/>
                  </a:lnTo>
                  <a:lnTo>
                    <a:pt x="543" y="346"/>
                  </a:lnTo>
                  <a:lnTo>
                    <a:pt x="543" y="349"/>
                  </a:lnTo>
                  <a:lnTo>
                    <a:pt x="542" y="350"/>
                  </a:lnTo>
                  <a:lnTo>
                    <a:pt x="540" y="350"/>
                  </a:lnTo>
                  <a:lnTo>
                    <a:pt x="538" y="350"/>
                  </a:lnTo>
                  <a:lnTo>
                    <a:pt x="535" y="350"/>
                  </a:lnTo>
                  <a:lnTo>
                    <a:pt x="530" y="348"/>
                  </a:lnTo>
                  <a:lnTo>
                    <a:pt x="523" y="343"/>
                  </a:lnTo>
                  <a:lnTo>
                    <a:pt x="514" y="337"/>
                  </a:lnTo>
                  <a:lnTo>
                    <a:pt x="504" y="329"/>
                  </a:lnTo>
                  <a:lnTo>
                    <a:pt x="494" y="321"/>
                  </a:lnTo>
                  <a:lnTo>
                    <a:pt x="485" y="311"/>
                  </a:lnTo>
                  <a:close/>
                </a:path>
              </a:pathLst>
            </a:custGeom>
            <a:solidFill>
              <a:srgbClr val="E9E7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CH"/>
            </a:p>
          </p:txBody>
        </p:sp>
        <p:sp>
          <p:nvSpPr>
            <p:cNvPr id="40" name="Freeform 27"/>
            <p:cNvSpPr>
              <a:spLocks noEditPoints="1"/>
            </p:cNvSpPr>
            <p:nvPr userDrawn="1"/>
          </p:nvSpPr>
          <p:spPr bwMode="auto">
            <a:xfrm>
              <a:off x="10167475" y="4705351"/>
              <a:ext cx="134937" cy="654050"/>
            </a:xfrm>
            <a:custGeom>
              <a:avLst/>
              <a:gdLst>
                <a:gd name="T0" fmla="*/ 204 w 678"/>
                <a:gd name="T1" fmla="*/ 2761 h 3298"/>
                <a:gd name="T2" fmla="*/ 0 w 678"/>
                <a:gd name="T3" fmla="*/ 2502 h 3298"/>
                <a:gd name="T4" fmla="*/ 83 w 678"/>
                <a:gd name="T5" fmla="*/ 2358 h 3298"/>
                <a:gd name="T6" fmla="*/ 134 w 678"/>
                <a:gd name="T7" fmla="*/ 2237 h 3298"/>
                <a:gd name="T8" fmla="*/ 103 w 678"/>
                <a:gd name="T9" fmla="*/ 2026 h 3298"/>
                <a:gd name="T10" fmla="*/ 107 w 678"/>
                <a:gd name="T11" fmla="*/ 1862 h 3298"/>
                <a:gd name="T12" fmla="*/ 0 w 678"/>
                <a:gd name="T13" fmla="*/ 1455 h 3298"/>
                <a:gd name="T14" fmla="*/ 105 w 678"/>
                <a:gd name="T15" fmla="*/ 1372 h 3298"/>
                <a:gd name="T16" fmla="*/ 21 w 678"/>
                <a:gd name="T17" fmla="*/ 947 h 3298"/>
                <a:gd name="T18" fmla="*/ 111 w 678"/>
                <a:gd name="T19" fmla="*/ 616 h 3298"/>
                <a:gd name="T20" fmla="*/ 37 w 678"/>
                <a:gd name="T21" fmla="*/ 238 h 3298"/>
                <a:gd name="T22" fmla="*/ 557 w 678"/>
                <a:gd name="T23" fmla="*/ 737 h 3298"/>
                <a:gd name="T24" fmla="*/ 588 w 678"/>
                <a:gd name="T25" fmla="*/ 1374 h 3298"/>
                <a:gd name="T26" fmla="*/ 586 w 678"/>
                <a:gd name="T27" fmla="*/ 2232 h 3298"/>
                <a:gd name="T28" fmla="*/ 678 w 678"/>
                <a:gd name="T29" fmla="*/ 2427 h 3298"/>
                <a:gd name="T30" fmla="*/ 582 w 678"/>
                <a:gd name="T31" fmla="*/ 2555 h 3298"/>
                <a:gd name="T32" fmla="*/ 664 w 678"/>
                <a:gd name="T33" fmla="*/ 2809 h 3298"/>
                <a:gd name="T34" fmla="*/ 678 w 678"/>
                <a:gd name="T35" fmla="*/ 3073 h 3298"/>
                <a:gd name="T36" fmla="*/ 530 w 678"/>
                <a:gd name="T37" fmla="*/ 3085 h 3298"/>
                <a:gd name="T38" fmla="*/ 232 w 678"/>
                <a:gd name="T39" fmla="*/ 2925 h 3298"/>
                <a:gd name="T40" fmla="*/ 149 w 678"/>
                <a:gd name="T41" fmla="*/ 2835 h 3298"/>
                <a:gd name="T42" fmla="*/ 69 w 678"/>
                <a:gd name="T43" fmla="*/ 2671 h 3298"/>
                <a:gd name="T44" fmla="*/ 630 w 678"/>
                <a:gd name="T45" fmla="*/ 3116 h 3298"/>
                <a:gd name="T46" fmla="*/ 418 w 678"/>
                <a:gd name="T47" fmla="*/ 2919 h 3298"/>
                <a:gd name="T48" fmla="*/ 222 w 678"/>
                <a:gd name="T49" fmla="*/ 2649 h 3298"/>
                <a:gd name="T50" fmla="*/ 463 w 678"/>
                <a:gd name="T51" fmla="*/ 2740 h 3298"/>
                <a:gd name="T52" fmla="*/ 380 w 678"/>
                <a:gd name="T53" fmla="*/ 2613 h 3298"/>
                <a:gd name="T54" fmla="*/ 122 w 678"/>
                <a:gd name="T55" fmla="*/ 2366 h 3298"/>
                <a:gd name="T56" fmla="*/ 467 w 678"/>
                <a:gd name="T57" fmla="*/ 2524 h 3298"/>
                <a:gd name="T58" fmla="*/ 352 w 678"/>
                <a:gd name="T59" fmla="*/ 2389 h 3298"/>
                <a:gd name="T60" fmla="*/ 138 w 678"/>
                <a:gd name="T61" fmla="*/ 2087 h 3298"/>
                <a:gd name="T62" fmla="*/ 540 w 678"/>
                <a:gd name="T63" fmla="*/ 2448 h 3298"/>
                <a:gd name="T64" fmla="*/ 502 w 678"/>
                <a:gd name="T65" fmla="*/ 2295 h 3298"/>
                <a:gd name="T66" fmla="*/ 399 w 678"/>
                <a:gd name="T67" fmla="*/ 2100 h 3298"/>
                <a:gd name="T68" fmla="*/ 375 w 678"/>
                <a:gd name="T69" fmla="*/ 2027 h 3298"/>
                <a:gd name="T70" fmla="*/ 446 w 678"/>
                <a:gd name="T71" fmla="*/ 2000 h 3298"/>
                <a:gd name="T72" fmla="*/ 141 w 678"/>
                <a:gd name="T73" fmla="*/ 1618 h 3298"/>
                <a:gd name="T74" fmla="*/ 521 w 678"/>
                <a:gd name="T75" fmla="*/ 1993 h 3298"/>
                <a:gd name="T76" fmla="*/ 553 w 678"/>
                <a:gd name="T77" fmla="*/ 1872 h 3298"/>
                <a:gd name="T78" fmla="*/ 198 w 678"/>
                <a:gd name="T79" fmla="*/ 1483 h 3298"/>
                <a:gd name="T80" fmla="*/ 443 w 678"/>
                <a:gd name="T81" fmla="*/ 1678 h 3298"/>
                <a:gd name="T82" fmla="*/ 378 w 678"/>
                <a:gd name="T83" fmla="*/ 1515 h 3298"/>
                <a:gd name="T84" fmla="*/ 121 w 678"/>
                <a:gd name="T85" fmla="*/ 1183 h 3298"/>
                <a:gd name="T86" fmla="*/ 235 w 678"/>
                <a:gd name="T87" fmla="*/ 1271 h 3298"/>
                <a:gd name="T88" fmla="*/ 611 w 678"/>
                <a:gd name="T89" fmla="*/ 1601 h 3298"/>
                <a:gd name="T90" fmla="*/ 452 w 678"/>
                <a:gd name="T91" fmla="*/ 1363 h 3298"/>
                <a:gd name="T92" fmla="*/ 158 w 678"/>
                <a:gd name="T93" fmla="*/ 957 h 3298"/>
                <a:gd name="T94" fmla="*/ 398 w 678"/>
                <a:gd name="T95" fmla="*/ 1154 h 3298"/>
                <a:gd name="T96" fmla="*/ 190 w 678"/>
                <a:gd name="T97" fmla="*/ 835 h 3298"/>
                <a:gd name="T98" fmla="*/ 588 w 678"/>
                <a:gd name="T99" fmla="*/ 1220 h 3298"/>
                <a:gd name="T100" fmla="*/ 255 w 678"/>
                <a:gd name="T101" fmla="*/ 735 h 3298"/>
                <a:gd name="T102" fmla="*/ 459 w 678"/>
                <a:gd name="T103" fmla="*/ 937 h 3298"/>
                <a:gd name="T104" fmla="*/ 110 w 678"/>
                <a:gd name="T105" fmla="*/ 473 h 3298"/>
                <a:gd name="T106" fmla="*/ 310 w 678"/>
                <a:gd name="T107" fmla="*/ 681 h 3298"/>
                <a:gd name="T108" fmla="*/ 444 w 678"/>
                <a:gd name="T109" fmla="*/ 781 h 3298"/>
                <a:gd name="T110" fmla="*/ 353 w 678"/>
                <a:gd name="T111" fmla="*/ 540 h 3298"/>
                <a:gd name="T112" fmla="*/ 503 w 678"/>
                <a:gd name="T113" fmla="*/ 671 h 3298"/>
                <a:gd name="T114" fmla="*/ 342 w 678"/>
                <a:gd name="T115" fmla="*/ 361 h 3298"/>
                <a:gd name="T116" fmla="*/ 377 w 678"/>
                <a:gd name="T117" fmla="*/ 398 h 3298"/>
                <a:gd name="T118" fmla="*/ 542 w 678"/>
                <a:gd name="T119" fmla="*/ 542 h 3298"/>
                <a:gd name="T120" fmla="*/ 396 w 678"/>
                <a:gd name="T121" fmla="*/ 229 h 3298"/>
                <a:gd name="T122" fmla="*/ 570 w 678"/>
                <a:gd name="T123" fmla="*/ 386 h 32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78" h="3298">
                  <a:moveTo>
                    <a:pt x="0" y="2732"/>
                  </a:moveTo>
                  <a:lnTo>
                    <a:pt x="0" y="2700"/>
                  </a:lnTo>
                  <a:lnTo>
                    <a:pt x="49" y="2746"/>
                  </a:lnTo>
                  <a:lnTo>
                    <a:pt x="86" y="2784"/>
                  </a:lnTo>
                  <a:lnTo>
                    <a:pt x="100" y="2798"/>
                  </a:lnTo>
                  <a:lnTo>
                    <a:pt x="110" y="2810"/>
                  </a:lnTo>
                  <a:lnTo>
                    <a:pt x="117" y="2817"/>
                  </a:lnTo>
                  <a:lnTo>
                    <a:pt x="118" y="2822"/>
                  </a:lnTo>
                  <a:lnTo>
                    <a:pt x="114" y="2822"/>
                  </a:lnTo>
                  <a:lnTo>
                    <a:pt x="107" y="2817"/>
                  </a:lnTo>
                  <a:lnTo>
                    <a:pt x="96" y="2811"/>
                  </a:lnTo>
                  <a:lnTo>
                    <a:pt x="82" y="2800"/>
                  </a:lnTo>
                  <a:lnTo>
                    <a:pt x="46" y="2771"/>
                  </a:lnTo>
                  <a:lnTo>
                    <a:pt x="0" y="2732"/>
                  </a:lnTo>
                  <a:close/>
                  <a:moveTo>
                    <a:pt x="0" y="2666"/>
                  </a:moveTo>
                  <a:lnTo>
                    <a:pt x="0" y="2630"/>
                  </a:lnTo>
                  <a:lnTo>
                    <a:pt x="33" y="2660"/>
                  </a:lnTo>
                  <a:lnTo>
                    <a:pt x="64" y="2689"/>
                  </a:lnTo>
                  <a:lnTo>
                    <a:pt x="91" y="2715"/>
                  </a:lnTo>
                  <a:lnTo>
                    <a:pt x="113" y="2739"/>
                  </a:lnTo>
                  <a:lnTo>
                    <a:pt x="133" y="2758"/>
                  </a:lnTo>
                  <a:lnTo>
                    <a:pt x="147" y="2773"/>
                  </a:lnTo>
                  <a:lnTo>
                    <a:pt x="151" y="2780"/>
                  </a:lnTo>
                  <a:lnTo>
                    <a:pt x="154" y="2784"/>
                  </a:lnTo>
                  <a:lnTo>
                    <a:pt x="157" y="2787"/>
                  </a:lnTo>
                  <a:lnTo>
                    <a:pt x="157" y="2789"/>
                  </a:lnTo>
                  <a:lnTo>
                    <a:pt x="155" y="2789"/>
                  </a:lnTo>
                  <a:lnTo>
                    <a:pt x="152" y="2788"/>
                  </a:lnTo>
                  <a:lnTo>
                    <a:pt x="148" y="2786"/>
                  </a:lnTo>
                  <a:lnTo>
                    <a:pt x="142" y="2783"/>
                  </a:lnTo>
                  <a:lnTo>
                    <a:pt x="127" y="2773"/>
                  </a:lnTo>
                  <a:lnTo>
                    <a:pt x="109" y="2758"/>
                  </a:lnTo>
                  <a:lnTo>
                    <a:pt x="59" y="2718"/>
                  </a:lnTo>
                  <a:lnTo>
                    <a:pt x="0" y="2666"/>
                  </a:lnTo>
                  <a:close/>
                  <a:moveTo>
                    <a:pt x="0" y="2591"/>
                  </a:moveTo>
                  <a:lnTo>
                    <a:pt x="0" y="2554"/>
                  </a:lnTo>
                  <a:lnTo>
                    <a:pt x="13" y="2566"/>
                  </a:lnTo>
                  <a:lnTo>
                    <a:pt x="26" y="2578"/>
                  </a:lnTo>
                  <a:lnTo>
                    <a:pt x="40" y="2590"/>
                  </a:lnTo>
                  <a:lnTo>
                    <a:pt x="54" y="2602"/>
                  </a:lnTo>
                  <a:lnTo>
                    <a:pt x="87" y="2633"/>
                  </a:lnTo>
                  <a:lnTo>
                    <a:pt x="119" y="2662"/>
                  </a:lnTo>
                  <a:lnTo>
                    <a:pt x="146" y="2689"/>
                  </a:lnTo>
                  <a:lnTo>
                    <a:pt x="169" y="2713"/>
                  </a:lnTo>
                  <a:lnTo>
                    <a:pt x="189" y="2732"/>
                  </a:lnTo>
                  <a:lnTo>
                    <a:pt x="203" y="2748"/>
                  </a:lnTo>
                  <a:lnTo>
                    <a:pt x="208" y="2755"/>
                  </a:lnTo>
                  <a:lnTo>
                    <a:pt x="212" y="2759"/>
                  </a:lnTo>
                  <a:lnTo>
                    <a:pt x="214" y="2762"/>
                  </a:lnTo>
                  <a:lnTo>
                    <a:pt x="214" y="2764"/>
                  </a:lnTo>
                  <a:lnTo>
                    <a:pt x="212" y="2766"/>
                  </a:lnTo>
                  <a:lnTo>
                    <a:pt x="208" y="2764"/>
                  </a:lnTo>
                  <a:lnTo>
                    <a:pt x="204" y="2761"/>
                  </a:lnTo>
                  <a:lnTo>
                    <a:pt x="198" y="2758"/>
                  </a:lnTo>
                  <a:lnTo>
                    <a:pt x="181" y="2746"/>
                  </a:lnTo>
                  <a:lnTo>
                    <a:pt x="160" y="2729"/>
                  </a:lnTo>
                  <a:lnTo>
                    <a:pt x="134" y="2708"/>
                  </a:lnTo>
                  <a:lnTo>
                    <a:pt x="105" y="2685"/>
                  </a:lnTo>
                  <a:lnTo>
                    <a:pt x="72" y="2657"/>
                  </a:lnTo>
                  <a:lnTo>
                    <a:pt x="39" y="2626"/>
                  </a:lnTo>
                  <a:lnTo>
                    <a:pt x="29" y="2618"/>
                  </a:lnTo>
                  <a:lnTo>
                    <a:pt x="19" y="2608"/>
                  </a:lnTo>
                  <a:lnTo>
                    <a:pt x="10" y="2599"/>
                  </a:lnTo>
                  <a:lnTo>
                    <a:pt x="0" y="2591"/>
                  </a:lnTo>
                  <a:close/>
                  <a:moveTo>
                    <a:pt x="0" y="2542"/>
                  </a:moveTo>
                  <a:lnTo>
                    <a:pt x="0" y="2520"/>
                  </a:lnTo>
                  <a:lnTo>
                    <a:pt x="14" y="2535"/>
                  </a:lnTo>
                  <a:lnTo>
                    <a:pt x="25" y="2548"/>
                  </a:lnTo>
                  <a:lnTo>
                    <a:pt x="28" y="2552"/>
                  </a:lnTo>
                  <a:lnTo>
                    <a:pt x="30" y="2556"/>
                  </a:lnTo>
                  <a:lnTo>
                    <a:pt x="31" y="2558"/>
                  </a:lnTo>
                  <a:lnTo>
                    <a:pt x="31" y="2561"/>
                  </a:lnTo>
                  <a:lnTo>
                    <a:pt x="28" y="2561"/>
                  </a:lnTo>
                  <a:lnTo>
                    <a:pt x="22" y="2557"/>
                  </a:lnTo>
                  <a:lnTo>
                    <a:pt x="13" y="2551"/>
                  </a:lnTo>
                  <a:lnTo>
                    <a:pt x="0" y="2542"/>
                  </a:lnTo>
                  <a:close/>
                  <a:moveTo>
                    <a:pt x="0" y="2502"/>
                  </a:moveTo>
                  <a:lnTo>
                    <a:pt x="0" y="2476"/>
                  </a:lnTo>
                  <a:lnTo>
                    <a:pt x="27" y="2497"/>
                  </a:lnTo>
                  <a:lnTo>
                    <a:pt x="58" y="2524"/>
                  </a:lnTo>
                  <a:lnTo>
                    <a:pt x="95" y="2555"/>
                  </a:lnTo>
                  <a:lnTo>
                    <a:pt x="134" y="2590"/>
                  </a:lnTo>
                  <a:lnTo>
                    <a:pt x="166" y="2620"/>
                  </a:lnTo>
                  <a:lnTo>
                    <a:pt x="196" y="2648"/>
                  </a:lnTo>
                  <a:lnTo>
                    <a:pt x="223" y="2674"/>
                  </a:lnTo>
                  <a:lnTo>
                    <a:pt x="246" y="2697"/>
                  </a:lnTo>
                  <a:lnTo>
                    <a:pt x="266" y="2716"/>
                  </a:lnTo>
                  <a:lnTo>
                    <a:pt x="279" y="2732"/>
                  </a:lnTo>
                  <a:lnTo>
                    <a:pt x="284" y="2739"/>
                  </a:lnTo>
                  <a:lnTo>
                    <a:pt x="287" y="2743"/>
                  </a:lnTo>
                  <a:lnTo>
                    <a:pt x="288" y="2746"/>
                  </a:lnTo>
                  <a:lnTo>
                    <a:pt x="288" y="2748"/>
                  </a:lnTo>
                  <a:lnTo>
                    <a:pt x="287" y="2749"/>
                  </a:lnTo>
                  <a:lnTo>
                    <a:pt x="284" y="2748"/>
                  </a:lnTo>
                  <a:lnTo>
                    <a:pt x="279" y="2746"/>
                  </a:lnTo>
                  <a:lnTo>
                    <a:pt x="273" y="2742"/>
                  </a:lnTo>
                  <a:lnTo>
                    <a:pt x="257" y="2731"/>
                  </a:lnTo>
                  <a:lnTo>
                    <a:pt x="235" y="2715"/>
                  </a:lnTo>
                  <a:lnTo>
                    <a:pt x="211" y="2695"/>
                  </a:lnTo>
                  <a:lnTo>
                    <a:pt x="182" y="2672"/>
                  </a:lnTo>
                  <a:lnTo>
                    <a:pt x="151" y="2645"/>
                  </a:lnTo>
                  <a:lnTo>
                    <a:pt x="119" y="2616"/>
                  </a:lnTo>
                  <a:lnTo>
                    <a:pt x="83" y="2584"/>
                  </a:lnTo>
                  <a:lnTo>
                    <a:pt x="52" y="2554"/>
                  </a:lnTo>
                  <a:lnTo>
                    <a:pt x="24" y="2526"/>
                  </a:lnTo>
                  <a:lnTo>
                    <a:pt x="0" y="2502"/>
                  </a:lnTo>
                  <a:close/>
                  <a:moveTo>
                    <a:pt x="0" y="2462"/>
                  </a:moveTo>
                  <a:lnTo>
                    <a:pt x="0" y="2422"/>
                  </a:lnTo>
                  <a:lnTo>
                    <a:pt x="51" y="2471"/>
                  </a:lnTo>
                  <a:lnTo>
                    <a:pt x="90" y="2511"/>
                  </a:lnTo>
                  <a:lnTo>
                    <a:pt x="105" y="2527"/>
                  </a:lnTo>
                  <a:lnTo>
                    <a:pt x="114" y="2540"/>
                  </a:lnTo>
                  <a:lnTo>
                    <a:pt x="119" y="2545"/>
                  </a:lnTo>
                  <a:lnTo>
                    <a:pt x="121" y="2550"/>
                  </a:lnTo>
                  <a:lnTo>
                    <a:pt x="122" y="2552"/>
                  </a:lnTo>
                  <a:lnTo>
                    <a:pt x="122" y="2554"/>
                  </a:lnTo>
                  <a:lnTo>
                    <a:pt x="121" y="2554"/>
                  </a:lnTo>
                  <a:lnTo>
                    <a:pt x="118" y="2554"/>
                  </a:lnTo>
                  <a:lnTo>
                    <a:pt x="114" y="2553"/>
                  </a:lnTo>
                  <a:lnTo>
                    <a:pt x="110" y="2551"/>
                  </a:lnTo>
                  <a:lnTo>
                    <a:pt x="99" y="2543"/>
                  </a:lnTo>
                  <a:lnTo>
                    <a:pt x="84" y="2532"/>
                  </a:lnTo>
                  <a:lnTo>
                    <a:pt x="46" y="2502"/>
                  </a:lnTo>
                  <a:lnTo>
                    <a:pt x="0" y="2462"/>
                  </a:lnTo>
                  <a:close/>
                  <a:moveTo>
                    <a:pt x="0" y="2364"/>
                  </a:moveTo>
                  <a:lnTo>
                    <a:pt x="0" y="2327"/>
                  </a:lnTo>
                  <a:lnTo>
                    <a:pt x="21" y="2344"/>
                  </a:lnTo>
                  <a:lnTo>
                    <a:pt x="42" y="2362"/>
                  </a:lnTo>
                  <a:lnTo>
                    <a:pt x="65" y="2382"/>
                  </a:lnTo>
                  <a:lnTo>
                    <a:pt x="89" y="2404"/>
                  </a:lnTo>
                  <a:lnTo>
                    <a:pt x="119" y="2432"/>
                  </a:lnTo>
                  <a:lnTo>
                    <a:pt x="146" y="2458"/>
                  </a:lnTo>
                  <a:lnTo>
                    <a:pt x="171" y="2483"/>
                  </a:lnTo>
                  <a:lnTo>
                    <a:pt x="192" y="2504"/>
                  </a:lnTo>
                  <a:lnTo>
                    <a:pt x="209" y="2523"/>
                  </a:lnTo>
                  <a:lnTo>
                    <a:pt x="221" y="2538"/>
                  </a:lnTo>
                  <a:lnTo>
                    <a:pt x="226" y="2544"/>
                  </a:lnTo>
                  <a:lnTo>
                    <a:pt x="229" y="2549"/>
                  </a:lnTo>
                  <a:lnTo>
                    <a:pt x="230" y="2552"/>
                  </a:lnTo>
                  <a:lnTo>
                    <a:pt x="230" y="2554"/>
                  </a:lnTo>
                  <a:lnTo>
                    <a:pt x="229" y="2555"/>
                  </a:lnTo>
                  <a:lnTo>
                    <a:pt x="226" y="2554"/>
                  </a:lnTo>
                  <a:lnTo>
                    <a:pt x="221" y="2552"/>
                  </a:lnTo>
                  <a:lnTo>
                    <a:pt x="215" y="2549"/>
                  </a:lnTo>
                  <a:lnTo>
                    <a:pt x="200" y="2539"/>
                  </a:lnTo>
                  <a:lnTo>
                    <a:pt x="180" y="2524"/>
                  </a:lnTo>
                  <a:lnTo>
                    <a:pt x="157" y="2505"/>
                  </a:lnTo>
                  <a:lnTo>
                    <a:pt x="131" y="2484"/>
                  </a:lnTo>
                  <a:lnTo>
                    <a:pt x="101" y="2459"/>
                  </a:lnTo>
                  <a:lnTo>
                    <a:pt x="71" y="2431"/>
                  </a:lnTo>
                  <a:lnTo>
                    <a:pt x="52" y="2414"/>
                  </a:lnTo>
                  <a:lnTo>
                    <a:pt x="33" y="2396"/>
                  </a:lnTo>
                  <a:lnTo>
                    <a:pt x="16" y="2379"/>
                  </a:lnTo>
                  <a:lnTo>
                    <a:pt x="0" y="2364"/>
                  </a:lnTo>
                  <a:close/>
                  <a:moveTo>
                    <a:pt x="0" y="2311"/>
                  </a:moveTo>
                  <a:lnTo>
                    <a:pt x="0" y="2271"/>
                  </a:lnTo>
                  <a:lnTo>
                    <a:pt x="40" y="2311"/>
                  </a:lnTo>
                  <a:lnTo>
                    <a:pt x="71" y="2345"/>
                  </a:lnTo>
                  <a:lnTo>
                    <a:pt x="83" y="2358"/>
                  </a:lnTo>
                  <a:lnTo>
                    <a:pt x="91" y="2368"/>
                  </a:lnTo>
                  <a:lnTo>
                    <a:pt x="95" y="2376"/>
                  </a:lnTo>
                  <a:lnTo>
                    <a:pt x="96" y="2379"/>
                  </a:lnTo>
                  <a:lnTo>
                    <a:pt x="95" y="2380"/>
                  </a:lnTo>
                  <a:lnTo>
                    <a:pt x="93" y="2380"/>
                  </a:lnTo>
                  <a:lnTo>
                    <a:pt x="90" y="2379"/>
                  </a:lnTo>
                  <a:lnTo>
                    <a:pt x="86" y="2378"/>
                  </a:lnTo>
                  <a:lnTo>
                    <a:pt x="78" y="2373"/>
                  </a:lnTo>
                  <a:lnTo>
                    <a:pt x="66" y="2364"/>
                  </a:lnTo>
                  <a:lnTo>
                    <a:pt x="37" y="2341"/>
                  </a:lnTo>
                  <a:lnTo>
                    <a:pt x="0" y="2311"/>
                  </a:lnTo>
                  <a:close/>
                  <a:moveTo>
                    <a:pt x="0" y="2194"/>
                  </a:moveTo>
                  <a:lnTo>
                    <a:pt x="0" y="2162"/>
                  </a:lnTo>
                  <a:lnTo>
                    <a:pt x="23" y="2180"/>
                  </a:lnTo>
                  <a:lnTo>
                    <a:pt x="49" y="2201"/>
                  </a:lnTo>
                  <a:lnTo>
                    <a:pt x="77" y="2226"/>
                  </a:lnTo>
                  <a:lnTo>
                    <a:pt x="107" y="2253"/>
                  </a:lnTo>
                  <a:lnTo>
                    <a:pt x="135" y="2279"/>
                  </a:lnTo>
                  <a:lnTo>
                    <a:pt x="161" y="2304"/>
                  </a:lnTo>
                  <a:lnTo>
                    <a:pt x="184" y="2326"/>
                  </a:lnTo>
                  <a:lnTo>
                    <a:pt x="203" y="2347"/>
                  </a:lnTo>
                  <a:lnTo>
                    <a:pt x="218" y="2365"/>
                  </a:lnTo>
                  <a:lnTo>
                    <a:pt x="230" y="2379"/>
                  </a:lnTo>
                  <a:lnTo>
                    <a:pt x="233" y="2385"/>
                  </a:lnTo>
                  <a:lnTo>
                    <a:pt x="236" y="2389"/>
                  </a:lnTo>
                  <a:lnTo>
                    <a:pt x="237" y="2392"/>
                  </a:lnTo>
                  <a:lnTo>
                    <a:pt x="237" y="2394"/>
                  </a:lnTo>
                  <a:lnTo>
                    <a:pt x="235" y="2395"/>
                  </a:lnTo>
                  <a:lnTo>
                    <a:pt x="233" y="2394"/>
                  </a:lnTo>
                  <a:lnTo>
                    <a:pt x="229" y="2393"/>
                  </a:lnTo>
                  <a:lnTo>
                    <a:pt x="222" y="2390"/>
                  </a:lnTo>
                  <a:lnTo>
                    <a:pt x="208" y="2380"/>
                  </a:lnTo>
                  <a:lnTo>
                    <a:pt x="190" y="2367"/>
                  </a:lnTo>
                  <a:lnTo>
                    <a:pt x="168" y="2350"/>
                  </a:lnTo>
                  <a:lnTo>
                    <a:pt x="144" y="2330"/>
                  </a:lnTo>
                  <a:lnTo>
                    <a:pt x="118" y="2307"/>
                  </a:lnTo>
                  <a:lnTo>
                    <a:pt x="90" y="2282"/>
                  </a:lnTo>
                  <a:lnTo>
                    <a:pt x="64" y="2258"/>
                  </a:lnTo>
                  <a:lnTo>
                    <a:pt x="40" y="2235"/>
                  </a:lnTo>
                  <a:lnTo>
                    <a:pt x="18" y="2214"/>
                  </a:lnTo>
                  <a:lnTo>
                    <a:pt x="0" y="2194"/>
                  </a:lnTo>
                  <a:close/>
                  <a:moveTo>
                    <a:pt x="0" y="2137"/>
                  </a:moveTo>
                  <a:lnTo>
                    <a:pt x="0" y="2092"/>
                  </a:lnTo>
                  <a:lnTo>
                    <a:pt x="10" y="2101"/>
                  </a:lnTo>
                  <a:lnTo>
                    <a:pt x="37" y="2126"/>
                  </a:lnTo>
                  <a:lnTo>
                    <a:pt x="60" y="2149"/>
                  </a:lnTo>
                  <a:lnTo>
                    <a:pt x="82" y="2172"/>
                  </a:lnTo>
                  <a:lnTo>
                    <a:pt x="101" y="2193"/>
                  </a:lnTo>
                  <a:lnTo>
                    <a:pt x="116" y="2209"/>
                  </a:lnTo>
                  <a:lnTo>
                    <a:pt x="126" y="2223"/>
                  </a:lnTo>
                  <a:lnTo>
                    <a:pt x="131" y="2228"/>
                  </a:lnTo>
                  <a:lnTo>
                    <a:pt x="133" y="2232"/>
                  </a:lnTo>
                  <a:lnTo>
                    <a:pt x="134" y="2237"/>
                  </a:lnTo>
                  <a:lnTo>
                    <a:pt x="134" y="2239"/>
                  </a:lnTo>
                  <a:lnTo>
                    <a:pt x="132" y="2239"/>
                  </a:lnTo>
                  <a:lnTo>
                    <a:pt x="130" y="2239"/>
                  </a:lnTo>
                  <a:lnTo>
                    <a:pt x="125" y="2238"/>
                  </a:lnTo>
                  <a:lnTo>
                    <a:pt x="121" y="2235"/>
                  </a:lnTo>
                  <a:lnTo>
                    <a:pt x="108" y="2227"/>
                  </a:lnTo>
                  <a:lnTo>
                    <a:pt x="92" y="2215"/>
                  </a:lnTo>
                  <a:lnTo>
                    <a:pt x="72" y="2199"/>
                  </a:lnTo>
                  <a:lnTo>
                    <a:pt x="50" y="2181"/>
                  </a:lnTo>
                  <a:lnTo>
                    <a:pt x="26" y="2160"/>
                  </a:lnTo>
                  <a:lnTo>
                    <a:pt x="0" y="2137"/>
                  </a:lnTo>
                  <a:close/>
                  <a:moveTo>
                    <a:pt x="0" y="2065"/>
                  </a:moveTo>
                  <a:lnTo>
                    <a:pt x="0" y="2031"/>
                  </a:lnTo>
                  <a:lnTo>
                    <a:pt x="21" y="2053"/>
                  </a:lnTo>
                  <a:lnTo>
                    <a:pt x="36" y="2072"/>
                  </a:lnTo>
                  <a:lnTo>
                    <a:pt x="40" y="2079"/>
                  </a:lnTo>
                  <a:lnTo>
                    <a:pt x="44" y="2085"/>
                  </a:lnTo>
                  <a:lnTo>
                    <a:pt x="45" y="2089"/>
                  </a:lnTo>
                  <a:lnTo>
                    <a:pt x="45" y="2091"/>
                  </a:lnTo>
                  <a:lnTo>
                    <a:pt x="44" y="2092"/>
                  </a:lnTo>
                  <a:lnTo>
                    <a:pt x="41" y="2092"/>
                  </a:lnTo>
                  <a:lnTo>
                    <a:pt x="37" y="2090"/>
                  </a:lnTo>
                  <a:lnTo>
                    <a:pt x="31" y="2088"/>
                  </a:lnTo>
                  <a:lnTo>
                    <a:pt x="17" y="2078"/>
                  </a:lnTo>
                  <a:lnTo>
                    <a:pt x="0" y="2065"/>
                  </a:lnTo>
                  <a:close/>
                  <a:moveTo>
                    <a:pt x="0" y="1919"/>
                  </a:moveTo>
                  <a:lnTo>
                    <a:pt x="0" y="1899"/>
                  </a:lnTo>
                  <a:lnTo>
                    <a:pt x="10" y="1904"/>
                  </a:lnTo>
                  <a:lnTo>
                    <a:pt x="21" y="1912"/>
                  </a:lnTo>
                  <a:lnTo>
                    <a:pt x="33" y="1922"/>
                  </a:lnTo>
                  <a:lnTo>
                    <a:pt x="49" y="1934"/>
                  </a:lnTo>
                  <a:lnTo>
                    <a:pt x="83" y="1962"/>
                  </a:lnTo>
                  <a:lnTo>
                    <a:pt x="121" y="1996"/>
                  </a:lnTo>
                  <a:lnTo>
                    <a:pt x="146" y="2020"/>
                  </a:lnTo>
                  <a:lnTo>
                    <a:pt x="168" y="2041"/>
                  </a:lnTo>
                  <a:lnTo>
                    <a:pt x="189" y="2063"/>
                  </a:lnTo>
                  <a:lnTo>
                    <a:pt x="205" y="2081"/>
                  </a:lnTo>
                  <a:lnTo>
                    <a:pt x="219" y="2098"/>
                  </a:lnTo>
                  <a:lnTo>
                    <a:pt x="229" y="2110"/>
                  </a:lnTo>
                  <a:lnTo>
                    <a:pt x="232" y="2116"/>
                  </a:lnTo>
                  <a:lnTo>
                    <a:pt x="234" y="2120"/>
                  </a:lnTo>
                  <a:lnTo>
                    <a:pt x="235" y="2123"/>
                  </a:lnTo>
                  <a:lnTo>
                    <a:pt x="235" y="2126"/>
                  </a:lnTo>
                  <a:lnTo>
                    <a:pt x="233" y="2127"/>
                  </a:lnTo>
                  <a:lnTo>
                    <a:pt x="231" y="2127"/>
                  </a:lnTo>
                  <a:lnTo>
                    <a:pt x="227" y="2125"/>
                  </a:lnTo>
                  <a:lnTo>
                    <a:pt x="222" y="2122"/>
                  </a:lnTo>
                  <a:lnTo>
                    <a:pt x="209" y="2115"/>
                  </a:lnTo>
                  <a:lnTo>
                    <a:pt x="192" y="2103"/>
                  </a:lnTo>
                  <a:lnTo>
                    <a:pt x="173" y="2088"/>
                  </a:lnTo>
                  <a:lnTo>
                    <a:pt x="151" y="2069"/>
                  </a:lnTo>
                  <a:lnTo>
                    <a:pt x="127" y="2049"/>
                  </a:lnTo>
                  <a:lnTo>
                    <a:pt x="103" y="2026"/>
                  </a:lnTo>
                  <a:lnTo>
                    <a:pt x="69" y="1995"/>
                  </a:lnTo>
                  <a:lnTo>
                    <a:pt x="41" y="1966"/>
                  </a:lnTo>
                  <a:lnTo>
                    <a:pt x="17" y="1940"/>
                  </a:lnTo>
                  <a:lnTo>
                    <a:pt x="0" y="1919"/>
                  </a:lnTo>
                  <a:close/>
                  <a:moveTo>
                    <a:pt x="0" y="1853"/>
                  </a:moveTo>
                  <a:lnTo>
                    <a:pt x="0" y="1810"/>
                  </a:lnTo>
                  <a:lnTo>
                    <a:pt x="15" y="1823"/>
                  </a:lnTo>
                  <a:lnTo>
                    <a:pt x="32" y="1837"/>
                  </a:lnTo>
                  <a:lnTo>
                    <a:pt x="50" y="1853"/>
                  </a:lnTo>
                  <a:lnTo>
                    <a:pt x="67" y="1870"/>
                  </a:lnTo>
                  <a:lnTo>
                    <a:pt x="91" y="1892"/>
                  </a:lnTo>
                  <a:lnTo>
                    <a:pt x="112" y="1914"/>
                  </a:lnTo>
                  <a:lnTo>
                    <a:pt x="132" y="1934"/>
                  </a:lnTo>
                  <a:lnTo>
                    <a:pt x="148" y="1952"/>
                  </a:lnTo>
                  <a:lnTo>
                    <a:pt x="161" y="1968"/>
                  </a:lnTo>
                  <a:lnTo>
                    <a:pt x="171" y="1980"/>
                  </a:lnTo>
                  <a:lnTo>
                    <a:pt x="174" y="1985"/>
                  </a:lnTo>
                  <a:lnTo>
                    <a:pt x="176" y="1990"/>
                  </a:lnTo>
                  <a:lnTo>
                    <a:pt x="176" y="1993"/>
                  </a:lnTo>
                  <a:lnTo>
                    <a:pt x="176" y="1995"/>
                  </a:lnTo>
                  <a:lnTo>
                    <a:pt x="175" y="1996"/>
                  </a:lnTo>
                  <a:lnTo>
                    <a:pt x="172" y="1996"/>
                  </a:lnTo>
                  <a:lnTo>
                    <a:pt x="168" y="1994"/>
                  </a:lnTo>
                  <a:lnTo>
                    <a:pt x="163" y="1992"/>
                  </a:lnTo>
                  <a:lnTo>
                    <a:pt x="150" y="1984"/>
                  </a:lnTo>
                  <a:lnTo>
                    <a:pt x="135" y="1973"/>
                  </a:lnTo>
                  <a:lnTo>
                    <a:pt x="116" y="1959"/>
                  </a:lnTo>
                  <a:lnTo>
                    <a:pt x="95" y="1941"/>
                  </a:lnTo>
                  <a:lnTo>
                    <a:pt x="72" y="1922"/>
                  </a:lnTo>
                  <a:lnTo>
                    <a:pt x="49" y="1900"/>
                  </a:lnTo>
                  <a:lnTo>
                    <a:pt x="36" y="1887"/>
                  </a:lnTo>
                  <a:lnTo>
                    <a:pt x="23" y="1875"/>
                  </a:lnTo>
                  <a:lnTo>
                    <a:pt x="11" y="1863"/>
                  </a:lnTo>
                  <a:lnTo>
                    <a:pt x="0" y="1853"/>
                  </a:lnTo>
                  <a:close/>
                  <a:moveTo>
                    <a:pt x="0" y="1773"/>
                  </a:moveTo>
                  <a:lnTo>
                    <a:pt x="0" y="1726"/>
                  </a:lnTo>
                  <a:lnTo>
                    <a:pt x="13" y="1738"/>
                  </a:lnTo>
                  <a:lnTo>
                    <a:pt x="27" y="1751"/>
                  </a:lnTo>
                  <a:lnTo>
                    <a:pt x="50" y="1773"/>
                  </a:lnTo>
                  <a:lnTo>
                    <a:pt x="70" y="1793"/>
                  </a:lnTo>
                  <a:lnTo>
                    <a:pt x="89" y="1813"/>
                  </a:lnTo>
                  <a:lnTo>
                    <a:pt x="105" y="1831"/>
                  </a:lnTo>
                  <a:lnTo>
                    <a:pt x="117" y="1846"/>
                  </a:lnTo>
                  <a:lnTo>
                    <a:pt x="126" y="1858"/>
                  </a:lnTo>
                  <a:lnTo>
                    <a:pt x="128" y="1863"/>
                  </a:lnTo>
                  <a:lnTo>
                    <a:pt x="131" y="1868"/>
                  </a:lnTo>
                  <a:lnTo>
                    <a:pt x="132" y="1871"/>
                  </a:lnTo>
                  <a:lnTo>
                    <a:pt x="132" y="1873"/>
                  </a:lnTo>
                  <a:lnTo>
                    <a:pt x="130" y="1873"/>
                  </a:lnTo>
                  <a:lnTo>
                    <a:pt x="127" y="1873"/>
                  </a:lnTo>
                  <a:lnTo>
                    <a:pt x="123" y="1872"/>
                  </a:lnTo>
                  <a:lnTo>
                    <a:pt x="119" y="1870"/>
                  </a:lnTo>
                  <a:lnTo>
                    <a:pt x="107" y="1862"/>
                  </a:lnTo>
                  <a:lnTo>
                    <a:pt x="92" y="1853"/>
                  </a:lnTo>
                  <a:lnTo>
                    <a:pt x="73" y="1839"/>
                  </a:lnTo>
                  <a:lnTo>
                    <a:pt x="53" y="1821"/>
                  </a:lnTo>
                  <a:lnTo>
                    <a:pt x="31" y="1802"/>
                  </a:lnTo>
                  <a:lnTo>
                    <a:pt x="9" y="1781"/>
                  </a:lnTo>
                  <a:lnTo>
                    <a:pt x="0" y="1773"/>
                  </a:lnTo>
                  <a:close/>
                  <a:moveTo>
                    <a:pt x="0" y="1687"/>
                  </a:moveTo>
                  <a:lnTo>
                    <a:pt x="0" y="1640"/>
                  </a:lnTo>
                  <a:lnTo>
                    <a:pt x="1" y="1641"/>
                  </a:lnTo>
                  <a:lnTo>
                    <a:pt x="23" y="1662"/>
                  </a:lnTo>
                  <a:lnTo>
                    <a:pt x="42" y="1682"/>
                  </a:lnTo>
                  <a:lnTo>
                    <a:pt x="59" y="1700"/>
                  </a:lnTo>
                  <a:lnTo>
                    <a:pt x="74" y="1718"/>
                  </a:lnTo>
                  <a:lnTo>
                    <a:pt x="86" y="1733"/>
                  </a:lnTo>
                  <a:lnTo>
                    <a:pt x="95" y="1745"/>
                  </a:lnTo>
                  <a:lnTo>
                    <a:pt x="97" y="1749"/>
                  </a:lnTo>
                  <a:lnTo>
                    <a:pt x="99" y="1753"/>
                  </a:lnTo>
                  <a:lnTo>
                    <a:pt x="100" y="1755"/>
                  </a:lnTo>
                  <a:lnTo>
                    <a:pt x="99" y="1758"/>
                  </a:lnTo>
                  <a:lnTo>
                    <a:pt x="98" y="1759"/>
                  </a:lnTo>
                  <a:lnTo>
                    <a:pt x="96" y="1759"/>
                  </a:lnTo>
                  <a:lnTo>
                    <a:pt x="93" y="1759"/>
                  </a:lnTo>
                  <a:lnTo>
                    <a:pt x="90" y="1757"/>
                  </a:lnTo>
                  <a:lnTo>
                    <a:pt x="80" y="1751"/>
                  </a:lnTo>
                  <a:lnTo>
                    <a:pt x="67" y="1744"/>
                  </a:lnTo>
                  <a:lnTo>
                    <a:pt x="53" y="1733"/>
                  </a:lnTo>
                  <a:lnTo>
                    <a:pt x="37" y="1720"/>
                  </a:lnTo>
                  <a:lnTo>
                    <a:pt x="19" y="1705"/>
                  </a:lnTo>
                  <a:lnTo>
                    <a:pt x="0" y="1687"/>
                  </a:lnTo>
                  <a:close/>
                  <a:moveTo>
                    <a:pt x="0" y="1597"/>
                  </a:moveTo>
                  <a:lnTo>
                    <a:pt x="0" y="1550"/>
                  </a:lnTo>
                  <a:lnTo>
                    <a:pt x="18" y="1569"/>
                  </a:lnTo>
                  <a:lnTo>
                    <a:pt x="35" y="1586"/>
                  </a:lnTo>
                  <a:lnTo>
                    <a:pt x="50" y="1602"/>
                  </a:lnTo>
                  <a:lnTo>
                    <a:pt x="62" y="1617"/>
                  </a:lnTo>
                  <a:lnTo>
                    <a:pt x="71" y="1629"/>
                  </a:lnTo>
                  <a:lnTo>
                    <a:pt x="78" y="1640"/>
                  </a:lnTo>
                  <a:lnTo>
                    <a:pt x="80" y="1644"/>
                  </a:lnTo>
                  <a:lnTo>
                    <a:pt x="82" y="1648"/>
                  </a:lnTo>
                  <a:lnTo>
                    <a:pt x="82" y="1650"/>
                  </a:lnTo>
                  <a:lnTo>
                    <a:pt x="82" y="1652"/>
                  </a:lnTo>
                  <a:lnTo>
                    <a:pt x="81" y="1653"/>
                  </a:lnTo>
                  <a:lnTo>
                    <a:pt x="79" y="1653"/>
                  </a:lnTo>
                  <a:lnTo>
                    <a:pt x="77" y="1653"/>
                  </a:lnTo>
                  <a:lnTo>
                    <a:pt x="73" y="1652"/>
                  </a:lnTo>
                  <a:lnTo>
                    <a:pt x="66" y="1648"/>
                  </a:lnTo>
                  <a:lnTo>
                    <a:pt x="56" y="1641"/>
                  </a:lnTo>
                  <a:lnTo>
                    <a:pt x="44" y="1633"/>
                  </a:lnTo>
                  <a:lnTo>
                    <a:pt x="30" y="1623"/>
                  </a:lnTo>
                  <a:lnTo>
                    <a:pt x="16" y="1611"/>
                  </a:lnTo>
                  <a:lnTo>
                    <a:pt x="0" y="1597"/>
                  </a:lnTo>
                  <a:close/>
                  <a:moveTo>
                    <a:pt x="0" y="1502"/>
                  </a:moveTo>
                  <a:lnTo>
                    <a:pt x="0" y="1455"/>
                  </a:lnTo>
                  <a:lnTo>
                    <a:pt x="17" y="1473"/>
                  </a:lnTo>
                  <a:lnTo>
                    <a:pt x="33" y="1490"/>
                  </a:lnTo>
                  <a:lnTo>
                    <a:pt x="46" y="1505"/>
                  </a:lnTo>
                  <a:lnTo>
                    <a:pt x="58" y="1519"/>
                  </a:lnTo>
                  <a:lnTo>
                    <a:pt x="67" y="1531"/>
                  </a:lnTo>
                  <a:lnTo>
                    <a:pt x="73" y="1541"/>
                  </a:lnTo>
                  <a:lnTo>
                    <a:pt x="76" y="1545"/>
                  </a:lnTo>
                  <a:lnTo>
                    <a:pt x="77" y="1548"/>
                  </a:lnTo>
                  <a:lnTo>
                    <a:pt x="77" y="1550"/>
                  </a:lnTo>
                  <a:lnTo>
                    <a:pt x="77" y="1553"/>
                  </a:lnTo>
                  <a:lnTo>
                    <a:pt x="76" y="1554"/>
                  </a:lnTo>
                  <a:lnTo>
                    <a:pt x="73" y="1554"/>
                  </a:lnTo>
                  <a:lnTo>
                    <a:pt x="71" y="1554"/>
                  </a:lnTo>
                  <a:lnTo>
                    <a:pt x="68" y="1553"/>
                  </a:lnTo>
                  <a:lnTo>
                    <a:pt x="62" y="1548"/>
                  </a:lnTo>
                  <a:lnTo>
                    <a:pt x="52" y="1543"/>
                  </a:lnTo>
                  <a:lnTo>
                    <a:pt x="28" y="1526"/>
                  </a:lnTo>
                  <a:lnTo>
                    <a:pt x="0" y="1502"/>
                  </a:lnTo>
                  <a:close/>
                  <a:moveTo>
                    <a:pt x="0" y="1403"/>
                  </a:moveTo>
                  <a:lnTo>
                    <a:pt x="0" y="1355"/>
                  </a:lnTo>
                  <a:lnTo>
                    <a:pt x="18" y="1373"/>
                  </a:lnTo>
                  <a:lnTo>
                    <a:pt x="36" y="1392"/>
                  </a:lnTo>
                  <a:lnTo>
                    <a:pt x="51" y="1408"/>
                  </a:lnTo>
                  <a:lnTo>
                    <a:pt x="64" y="1423"/>
                  </a:lnTo>
                  <a:lnTo>
                    <a:pt x="73" y="1436"/>
                  </a:lnTo>
                  <a:lnTo>
                    <a:pt x="81" y="1447"/>
                  </a:lnTo>
                  <a:lnTo>
                    <a:pt x="83" y="1451"/>
                  </a:lnTo>
                  <a:lnTo>
                    <a:pt x="84" y="1455"/>
                  </a:lnTo>
                  <a:lnTo>
                    <a:pt x="85" y="1458"/>
                  </a:lnTo>
                  <a:lnTo>
                    <a:pt x="84" y="1460"/>
                  </a:lnTo>
                  <a:lnTo>
                    <a:pt x="83" y="1461"/>
                  </a:lnTo>
                  <a:lnTo>
                    <a:pt x="81" y="1461"/>
                  </a:lnTo>
                  <a:lnTo>
                    <a:pt x="79" y="1461"/>
                  </a:lnTo>
                  <a:lnTo>
                    <a:pt x="76" y="1460"/>
                  </a:lnTo>
                  <a:lnTo>
                    <a:pt x="67" y="1455"/>
                  </a:lnTo>
                  <a:lnTo>
                    <a:pt x="57" y="1449"/>
                  </a:lnTo>
                  <a:lnTo>
                    <a:pt x="45" y="1440"/>
                  </a:lnTo>
                  <a:lnTo>
                    <a:pt x="31" y="1430"/>
                  </a:lnTo>
                  <a:lnTo>
                    <a:pt x="16" y="1417"/>
                  </a:lnTo>
                  <a:lnTo>
                    <a:pt x="0" y="1403"/>
                  </a:lnTo>
                  <a:close/>
                  <a:moveTo>
                    <a:pt x="0" y="1298"/>
                  </a:moveTo>
                  <a:lnTo>
                    <a:pt x="0" y="1249"/>
                  </a:lnTo>
                  <a:lnTo>
                    <a:pt x="11" y="1260"/>
                  </a:lnTo>
                  <a:lnTo>
                    <a:pt x="23" y="1271"/>
                  </a:lnTo>
                  <a:lnTo>
                    <a:pt x="41" y="1288"/>
                  </a:lnTo>
                  <a:lnTo>
                    <a:pt x="57" y="1306"/>
                  </a:lnTo>
                  <a:lnTo>
                    <a:pt x="72" y="1323"/>
                  </a:lnTo>
                  <a:lnTo>
                    <a:pt x="84" y="1338"/>
                  </a:lnTo>
                  <a:lnTo>
                    <a:pt x="94" y="1351"/>
                  </a:lnTo>
                  <a:lnTo>
                    <a:pt x="100" y="1362"/>
                  </a:lnTo>
                  <a:lnTo>
                    <a:pt x="103" y="1366"/>
                  </a:lnTo>
                  <a:lnTo>
                    <a:pt x="105" y="1369"/>
                  </a:lnTo>
                  <a:lnTo>
                    <a:pt x="105" y="1372"/>
                  </a:lnTo>
                  <a:lnTo>
                    <a:pt x="105" y="1373"/>
                  </a:lnTo>
                  <a:lnTo>
                    <a:pt x="103" y="1374"/>
                  </a:lnTo>
                  <a:lnTo>
                    <a:pt x="100" y="1376"/>
                  </a:lnTo>
                  <a:lnTo>
                    <a:pt x="97" y="1374"/>
                  </a:lnTo>
                  <a:lnTo>
                    <a:pt x="94" y="1372"/>
                  </a:lnTo>
                  <a:lnTo>
                    <a:pt x="83" y="1367"/>
                  </a:lnTo>
                  <a:lnTo>
                    <a:pt x="71" y="1358"/>
                  </a:lnTo>
                  <a:lnTo>
                    <a:pt x="56" y="1348"/>
                  </a:lnTo>
                  <a:lnTo>
                    <a:pt x="40" y="1333"/>
                  </a:lnTo>
                  <a:lnTo>
                    <a:pt x="22" y="1318"/>
                  </a:lnTo>
                  <a:lnTo>
                    <a:pt x="3" y="1301"/>
                  </a:lnTo>
                  <a:lnTo>
                    <a:pt x="0" y="1298"/>
                  </a:lnTo>
                  <a:close/>
                  <a:moveTo>
                    <a:pt x="0" y="1183"/>
                  </a:moveTo>
                  <a:lnTo>
                    <a:pt x="0" y="1144"/>
                  </a:lnTo>
                  <a:lnTo>
                    <a:pt x="13" y="1153"/>
                  </a:lnTo>
                  <a:lnTo>
                    <a:pt x="27" y="1165"/>
                  </a:lnTo>
                  <a:lnTo>
                    <a:pt x="42" y="1179"/>
                  </a:lnTo>
                  <a:lnTo>
                    <a:pt x="58" y="1194"/>
                  </a:lnTo>
                  <a:lnTo>
                    <a:pt x="76" y="1212"/>
                  </a:lnTo>
                  <a:lnTo>
                    <a:pt x="92" y="1228"/>
                  </a:lnTo>
                  <a:lnTo>
                    <a:pt x="106" y="1244"/>
                  </a:lnTo>
                  <a:lnTo>
                    <a:pt x="118" y="1258"/>
                  </a:lnTo>
                  <a:lnTo>
                    <a:pt x="126" y="1271"/>
                  </a:lnTo>
                  <a:lnTo>
                    <a:pt x="133" y="1282"/>
                  </a:lnTo>
                  <a:lnTo>
                    <a:pt x="135" y="1285"/>
                  </a:lnTo>
                  <a:lnTo>
                    <a:pt x="137" y="1289"/>
                  </a:lnTo>
                  <a:lnTo>
                    <a:pt x="137" y="1291"/>
                  </a:lnTo>
                  <a:lnTo>
                    <a:pt x="137" y="1294"/>
                  </a:lnTo>
                  <a:lnTo>
                    <a:pt x="135" y="1295"/>
                  </a:lnTo>
                  <a:lnTo>
                    <a:pt x="133" y="1295"/>
                  </a:lnTo>
                  <a:lnTo>
                    <a:pt x="130" y="1295"/>
                  </a:lnTo>
                  <a:lnTo>
                    <a:pt x="126" y="1292"/>
                  </a:lnTo>
                  <a:lnTo>
                    <a:pt x="117" y="1288"/>
                  </a:lnTo>
                  <a:lnTo>
                    <a:pt x="105" y="1280"/>
                  </a:lnTo>
                  <a:lnTo>
                    <a:pt x="90" y="1269"/>
                  </a:lnTo>
                  <a:lnTo>
                    <a:pt x="74" y="1256"/>
                  </a:lnTo>
                  <a:lnTo>
                    <a:pt x="57" y="1241"/>
                  </a:lnTo>
                  <a:lnTo>
                    <a:pt x="40" y="1224"/>
                  </a:lnTo>
                  <a:lnTo>
                    <a:pt x="29" y="1214"/>
                  </a:lnTo>
                  <a:lnTo>
                    <a:pt x="18" y="1203"/>
                  </a:lnTo>
                  <a:lnTo>
                    <a:pt x="9" y="1193"/>
                  </a:lnTo>
                  <a:lnTo>
                    <a:pt x="0" y="1183"/>
                  </a:lnTo>
                  <a:close/>
                  <a:moveTo>
                    <a:pt x="0" y="936"/>
                  </a:moveTo>
                  <a:lnTo>
                    <a:pt x="0" y="901"/>
                  </a:lnTo>
                  <a:lnTo>
                    <a:pt x="13" y="917"/>
                  </a:lnTo>
                  <a:lnTo>
                    <a:pt x="22" y="930"/>
                  </a:lnTo>
                  <a:lnTo>
                    <a:pt x="25" y="935"/>
                  </a:lnTo>
                  <a:lnTo>
                    <a:pt x="26" y="940"/>
                  </a:lnTo>
                  <a:lnTo>
                    <a:pt x="27" y="944"/>
                  </a:lnTo>
                  <a:lnTo>
                    <a:pt x="26" y="946"/>
                  </a:lnTo>
                  <a:lnTo>
                    <a:pt x="25" y="947"/>
                  </a:lnTo>
                  <a:lnTo>
                    <a:pt x="23" y="947"/>
                  </a:lnTo>
                  <a:lnTo>
                    <a:pt x="21" y="947"/>
                  </a:lnTo>
                  <a:lnTo>
                    <a:pt x="17" y="946"/>
                  </a:lnTo>
                  <a:lnTo>
                    <a:pt x="10" y="942"/>
                  </a:lnTo>
                  <a:lnTo>
                    <a:pt x="0" y="936"/>
                  </a:lnTo>
                  <a:close/>
                  <a:moveTo>
                    <a:pt x="0" y="811"/>
                  </a:moveTo>
                  <a:lnTo>
                    <a:pt x="0" y="769"/>
                  </a:lnTo>
                  <a:lnTo>
                    <a:pt x="9" y="777"/>
                  </a:lnTo>
                  <a:lnTo>
                    <a:pt x="18" y="784"/>
                  </a:lnTo>
                  <a:lnTo>
                    <a:pt x="28" y="794"/>
                  </a:lnTo>
                  <a:lnTo>
                    <a:pt x="38" y="804"/>
                  </a:lnTo>
                  <a:lnTo>
                    <a:pt x="53" y="818"/>
                  </a:lnTo>
                  <a:lnTo>
                    <a:pt x="66" y="833"/>
                  </a:lnTo>
                  <a:lnTo>
                    <a:pt x="78" y="846"/>
                  </a:lnTo>
                  <a:lnTo>
                    <a:pt x="87" y="859"/>
                  </a:lnTo>
                  <a:lnTo>
                    <a:pt x="95" y="869"/>
                  </a:lnTo>
                  <a:lnTo>
                    <a:pt x="100" y="878"/>
                  </a:lnTo>
                  <a:lnTo>
                    <a:pt x="101" y="882"/>
                  </a:lnTo>
                  <a:lnTo>
                    <a:pt x="103" y="886"/>
                  </a:lnTo>
                  <a:lnTo>
                    <a:pt x="103" y="888"/>
                  </a:lnTo>
                  <a:lnTo>
                    <a:pt x="103" y="890"/>
                  </a:lnTo>
                  <a:lnTo>
                    <a:pt x="101" y="891"/>
                  </a:lnTo>
                  <a:lnTo>
                    <a:pt x="99" y="891"/>
                  </a:lnTo>
                  <a:lnTo>
                    <a:pt x="96" y="891"/>
                  </a:lnTo>
                  <a:lnTo>
                    <a:pt x="93" y="890"/>
                  </a:lnTo>
                  <a:lnTo>
                    <a:pt x="84" y="886"/>
                  </a:lnTo>
                  <a:lnTo>
                    <a:pt x="74" y="879"/>
                  </a:lnTo>
                  <a:lnTo>
                    <a:pt x="63" y="869"/>
                  </a:lnTo>
                  <a:lnTo>
                    <a:pt x="50" y="859"/>
                  </a:lnTo>
                  <a:lnTo>
                    <a:pt x="36" y="847"/>
                  </a:lnTo>
                  <a:lnTo>
                    <a:pt x="21" y="832"/>
                  </a:lnTo>
                  <a:lnTo>
                    <a:pt x="10" y="822"/>
                  </a:lnTo>
                  <a:lnTo>
                    <a:pt x="0" y="811"/>
                  </a:lnTo>
                  <a:close/>
                  <a:moveTo>
                    <a:pt x="0" y="658"/>
                  </a:moveTo>
                  <a:lnTo>
                    <a:pt x="0" y="638"/>
                  </a:lnTo>
                  <a:lnTo>
                    <a:pt x="3" y="645"/>
                  </a:lnTo>
                  <a:lnTo>
                    <a:pt x="5" y="650"/>
                  </a:lnTo>
                  <a:lnTo>
                    <a:pt x="6" y="654"/>
                  </a:lnTo>
                  <a:lnTo>
                    <a:pt x="6" y="657"/>
                  </a:lnTo>
                  <a:lnTo>
                    <a:pt x="4" y="658"/>
                  </a:lnTo>
                  <a:lnTo>
                    <a:pt x="0" y="658"/>
                  </a:lnTo>
                  <a:close/>
                  <a:moveTo>
                    <a:pt x="0" y="521"/>
                  </a:moveTo>
                  <a:lnTo>
                    <a:pt x="0" y="492"/>
                  </a:lnTo>
                  <a:lnTo>
                    <a:pt x="12" y="499"/>
                  </a:lnTo>
                  <a:lnTo>
                    <a:pt x="25" y="510"/>
                  </a:lnTo>
                  <a:lnTo>
                    <a:pt x="40" y="523"/>
                  </a:lnTo>
                  <a:lnTo>
                    <a:pt x="56" y="538"/>
                  </a:lnTo>
                  <a:lnTo>
                    <a:pt x="69" y="552"/>
                  </a:lnTo>
                  <a:lnTo>
                    <a:pt x="81" y="564"/>
                  </a:lnTo>
                  <a:lnTo>
                    <a:pt x="91" y="576"/>
                  </a:lnTo>
                  <a:lnTo>
                    <a:pt x="99" y="587"/>
                  </a:lnTo>
                  <a:lnTo>
                    <a:pt x="106" y="596"/>
                  </a:lnTo>
                  <a:lnTo>
                    <a:pt x="110" y="605"/>
                  </a:lnTo>
                  <a:lnTo>
                    <a:pt x="112" y="611"/>
                  </a:lnTo>
                  <a:lnTo>
                    <a:pt x="111" y="616"/>
                  </a:lnTo>
                  <a:lnTo>
                    <a:pt x="110" y="617"/>
                  </a:lnTo>
                  <a:lnTo>
                    <a:pt x="108" y="617"/>
                  </a:lnTo>
                  <a:lnTo>
                    <a:pt x="106" y="617"/>
                  </a:lnTo>
                  <a:lnTo>
                    <a:pt x="103" y="616"/>
                  </a:lnTo>
                  <a:lnTo>
                    <a:pt x="96" y="613"/>
                  </a:lnTo>
                  <a:lnTo>
                    <a:pt x="86" y="606"/>
                  </a:lnTo>
                  <a:lnTo>
                    <a:pt x="77" y="599"/>
                  </a:lnTo>
                  <a:lnTo>
                    <a:pt x="65" y="590"/>
                  </a:lnTo>
                  <a:lnTo>
                    <a:pt x="53" y="578"/>
                  </a:lnTo>
                  <a:lnTo>
                    <a:pt x="40" y="566"/>
                  </a:lnTo>
                  <a:lnTo>
                    <a:pt x="28" y="554"/>
                  </a:lnTo>
                  <a:lnTo>
                    <a:pt x="17" y="542"/>
                  </a:lnTo>
                  <a:lnTo>
                    <a:pt x="9" y="532"/>
                  </a:lnTo>
                  <a:lnTo>
                    <a:pt x="0" y="521"/>
                  </a:lnTo>
                  <a:close/>
                  <a:moveTo>
                    <a:pt x="0" y="371"/>
                  </a:moveTo>
                  <a:lnTo>
                    <a:pt x="0" y="330"/>
                  </a:lnTo>
                  <a:lnTo>
                    <a:pt x="9" y="338"/>
                  </a:lnTo>
                  <a:lnTo>
                    <a:pt x="18" y="347"/>
                  </a:lnTo>
                  <a:lnTo>
                    <a:pt x="29" y="359"/>
                  </a:lnTo>
                  <a:lnTo>
                    <a:pt x="40" y="371"/>
                  </a:lnTo>
                  <a:lnTo>
                    <a:pt x="49" y="382"/>
                  </a:lnTo>
                  <a:lnTo>
                    <a:pt x="56" y="392"/>
                  </a:lnTo>
                  <a:lnTo>
                    <a:pt x="63" y="401"/>
                  </a:lnTo>
                  <a:lnTo>
                    <a:pt x="66" y="409"/>
                  </a:lnTo>
                  <a:lnTo>
                    <a:pt x="68" y="414"/>
                  </a:lnTo>
                  <a:lnTo>
                    <a:pt x="68" y="418"/>
                  </a:lnTo>
                  <a:lnTo>
                    <a:pt x="67" y="419"/>
                  </a:lnTo>
                  <a:lnTo>
                    <a:pt x="65" y="419"/>
                  </a:lnTo>
                  <a:lnTo>
                    <a:pt x="63" y="419"/>
                  </a:lnTo>
                  <a:lnTo>
                    <a:pt x="60" y="418"/>
                  </a:lnTo>
                  <a:lnTo>
                    <a:pt x="53" y="416"/>
                  </a:lnTo>
                  <a:lnTo>
                    <a:pt x="45" y="411"/>
                  </a:lnTo>
                  <a:lnTo>
                    <a:pt x="36" y="403"/>
                  </a:lnTo>
                  <a:lnTo>
                    <a:pt x="25" y="395"/>
                  </a:lnTo>
                  <a:lnTo>
                    <a:pt x="14" y="385"/>
                  </a:lnTo>
                  <a:lnTo>
                    <a:pt x="2" y="373"/>
                  </a:lnTo>
                  <a:lnTo>
                    <a:pt x="0" y="371"/>
                  </a:lnTo>
                  <a:close/>
                  <a:moveTo>
                    <a:pt x="0" y="207"/>
                  </a:moveTo>
                  <a:lnTo>
                    <a:pt x="0" y="167"/>
                  </a:lnTo>
                  <a:lnTo>
                    <a:pt x="5" y="172"/>
                  </a:lnTo>
                  <a:lnTo>
                    <a:pt x="11" y="178"/>
                  </a:lnTo>
                  <a:lnTo>
                    <a:pt x="30" y="199"/>
                  </a:lnTo>
                  <a:lnTo>
                    <a:pt x="45" y="219"/>
                  </a:lnTo>
                  <a:lnTo>
                    <a:pt x="51" y="227"/>
                  </a:lnTo>
                  <a:lnTo>
                    <a:pt x="55" y="234"/>
                  </a:lnTo>
                  <a:lnTo>
                    <a:pt x="56" y="239"/>
                  </a:lnTo>
                  <a:lnTo>
                    <a:pt x="56" y="243"/>
                  </a:lnTo>
                  <a:lnTo>
                    <a:pt x="55" y="245"/>
                  </a:lnTo>
                  <a:lnTo>
                    <a:pt x="53" y="245"/>
                  </a:lnTo>
                  <a:lnTo>
                    <a:pt x="52" y="245"/>
                  </a:lnTo>
                  <a:lnTo>
                    <a:pt x="49" y="245"/>
                  </a:lnTo>
                  <a:lnTo>
                    <a:pt x="43" y="241"/>
                  </a:lnTo>
                  <a:lnTo>
                    <a:pt x="37" y="238"/>
                  </a:lnTo>
                  <a:lnTo>
                    <a:pt x="28" y="232"/>
                  </a:lnTo>
                  <a:lnTo>
                    <a:pt x="19" y="225"/>
                  </a:lnTo>
                  <a:lnTo>
                    <a:pt x="10" y="217"/>
                  </a:lnTo>
                  <a:lnTo>
                    <a:pt x="0" y="207"/>
                  </a:lnTo>
                  <a:close/>
                  <a:moveTo>
                    <a:pt x="0" y="33"/>
                  </a:moveTo>
                  <a:lnTo>
                    <a:pt x="0" y="0"/>
                  </a:lnTo>
                  <a:lnTo>
                    <a:pt x="15" y="11"/>
                  </a:lnTo>
                  <a:lnTo>
                    <a:pt x="31" y="28"/>
                  </a:lnTo>
                  <a:lnTo>
                    <a:pt x="50" y="47"/>
                  </a:lnTo>
                  <a:lnTo>
                    <a:pt x="64" y="65"/>
                  </a:lnTo>
                  <a:lnTo>
                    <a:pt x="68" y="73"/>
                  </a:lnTo>
                  <a:lnTo>
                    <a:pt x="71" y="79"/>
                  </a:lnTo>
                  <a:lnTo>
                    <a:pt x="72" y="85"/>
                  </a:lnTo>
                  <a:lnTo>
                    <a:pt x="72" y="88"/>
                  </a:lnTo>
                  <a:lnTo>
                    <a:pt x="71" y="89"/>
                  </a:lnTo>
                  <a:lnTo>
                    <a:pt x="70" y="89"/>
                  </a:lnTo>
                  <a:lnTo>
                    <a:pt x="68" y="89"/>
                  </a:lnTo>
                  <a:lnTo>
                    <a:pt x="66" y="89"/>
                  </a:lnTo>
                  <a:lnTo>
                    <a:pt x="59" y="87"/>
                  </a:lnTo>
                  <a:lnTo>
                    <a:pt x="53" y="83"/>
                  </a:lnTo>
                  <a:lnTo>
                    <a:pt x="45" y="76"/>
                  </a:lnTo>
                  <a:lnTo>
                    <a:pt x="37" y="70"/>
                  </a:lnTo>
                  <a:lnTo>
                    <a:pt x="27" y="61"/>
                  </a:lnTo>
                  <a:lnTo>
                    <a:pt x="17" y="51"/>
                  </a:lnTo>
                  <a:lnTo>
                    <a:pt x="9" y="42"/>
                  </a:lnTo>
                  <a:lnTo>
                    <a:pt x="0" y="33"/>
                  </a:lnTo>
                  <a:close/>
                  <a:moveTo>
                    <a:pt x="678" y="505"/>
                  </a:moveTo>
                  <a:lnTo>
                    <a:pt x="678" y="525"/>
                  </a:lnTo>
                  <a:lnTo>
                    <a:pt x="675" y="519"/>
                  </a:lnTo>
                  <a:lnTo>
                    <a:pt x="673" y="513"/>
                  </a:lnTo>
                  <a:lnTo>
                    <a:pt x="671" y="509"/>
                  </a:lnTo>
                  <a:lnTo>
                    <a:pt x="673" y="506"/>
                  </a:lnTo>
                  <a:lnTo>
                    <a:pt x="675" y="505"/>
                  </a:lnTo>
                  <a:lnTo>
                    <a:pt x="678" y="505"/>
                  </a:lnTo>
                  <a:close/>
                  <a:moveTo>
                    <a:pt x="678" y="839"/>
                  </a:moveTo>
                  <a:lnTo>
                    <a:pt x="678" y="864"/>
                  </a:lnTo>
                  <a:lnTo>
                    <a:pt x="673" y="862"/>
                  </a:lnTo>
                  <a:lnTo>
                    <a:pt x="666" y="859"/>
                  </a:lnTo>
                  <a:lnTo>
                    <a:pt x="658" y="854"/>
                  </a:lnTo>
                  <a:lnTo>
                    <a:pt x="650" y="848"/>
                  </a:lnTo>
                  <a:lnTo>
                    <a:pt x="632" y="834"/>
                  </a:lnTo>
                  <a:lnTo>
                    <a:pt x="612" y="815"/>
                  </a:lnTo>
                  <a:lnTo>
                    <a:pt x="599" y="803"/>
                  </a:lnTo>
                  <a:lnTo>
                    <a:pt x="587" y="790"/>
                  </a:lnTo>
                  <a:lnTo>
                    <a:pt x="576" y="778"/>
                  </a:lnTo>
                  <a:lnTo>
                    <a:pt x="569" y="767"/>
                  </a:lnTo>
                  <a:lnTo>
                    <a:pt x="562" y="757"/>
                  </a:lnTo>
                  <a:lnTo>
                    <a:pt x="557" y="749"/>
                  </a:lnTo>
                  <a:lnTo>
                    <a:pt x="556" y="745"/>
                  </a:lnTo>
                  <a:lnTo>
                    <a:pt x="556" y="742"/>
                  </a:lnTo>
                  <a:lnTo>
                    <a:pt x="556" y="740"/>
                  </a:lnTo>
                  <a:lnTo>
                    <a:pt x="556" y="738"/>
                  </a:lnTo>
                  <a:lnTo>
                    <a:pt x="557" y="737"/>
                  </a:lnTo>
                  <a:lnTo>
                    <a:pt x="559" y="736"/>
                  </a:lnTo>
                  <a:lnTo>
                    <a:pt x="561" y="736"/>
                  </a:lnTo>
                  <a:lnTo>
                    <a:pt x="565" y="737"/>
                  </a:lnTo>
                  <a:lnTo>
                    <a:pt x="572" y="740"/>
                  </a:lnTo>
                  <a:lnTo>
                    <a:pt x="582" y="745"/>
                  </a:lnTo>
                  <a:lnTo>
                    <a:pt x="593" y="753"/>
                  </a:lnTo>
                  <a:lnTo>
                    <a:pt x="605" y="763"/>
                  </a:lnTo>
                  <a:lnTo>
                    <a:pt x="617" y="773"/>
                  </a:lnTo>
                  <a:lnTo>
                    <a:pt x="630" y="785"/>
                  </a:lnTo>
                  <a:lnTo>
                    <a:pt x="646" y="800"/>
                  </a:lnTo>
                  <a:lnTo>
                    <a:pt x="658" y="814"/>
                  </a:lnTo>
                  <a:lnTo>
                    <a:pt x="669" y="827"/>
                  </a:lnTo>
                  <a:lnTo>
                    <a:pt x="678" y="839"/>
                  </a:lnTo>
                  <a:close/>
                  <a:moveTo>
                    <a:pt x="678" y="989"/>
                  </a:moveTo>
                  <a:lnTo>
                    <a:pt x="678" y="1039"/>
                  </a:lnTo>
                  <a:lnTo>
                    <a:pt x="664" y="1025"/>
                  </a:lnTo>
                  <a:lnTo>
                    <a:pt x="652" y="1012"/>
                  </a:lnTo>
                  <a:lnTo>
                    <a:pt x="641" y="999"/>
                  </a:lnTo>
                  <a:lnTo>
                    <a:pt x="632" y="987"/>
                  </a:lnTo>
                  <a:lnTo>
                    <a:pt x="625" y="976"/>
                  </a:lnTo>
                  <a:lnTo>
                    <a:pt x="621" y="968"/>
                  </a:lnTo>
                  <a:lnTo>
                    <a:pt x="619" y="964"/>
                  </a:lnTo>
                  <a:lnTo>
                    <a:pt x="619" y="961"/>
                  </a:lnTo>
                  <a:lnTo>
                    <a:pt x="617" y="959"/>
                  </a:lnTo>
                  <a:lnTo>
                    <a:pt x="619" y="957"/>
                  </a:lnTo>
                  <a:lnTo>
                    <a:pt x="621" y="955"/>
                  </a:lnTo>
                  <a:lnTo>
                    <a:pt x="625" y="955"/>
                  </a:lnTo>
                  <a:lnTo>
                    <a:pt x="632" y="957"/>
                  </a:lnTo>
                  <a:lnTo>
                    <a:pt x="639" y="961"/>
                  </a:lnTo>
                  <a:lnTo>
                    <a:pt x="656" y="972"/>
                  </a:lnTo>
                  <a:lnTo>
                    <a:pt x="678" y="989"/>
                  </a:lnTo>
                  <a:close/>
                  <a:moveTo>
                    <a:pt x="678" y="1284"/>
                  </a:moveTo>
                  <a:lnTo>
                    <a:pt x="678" y="1328"/>
                  </a:lnTo>
                  <a:lnTo>
                    <a:pt x="660" y="1308"/>
                  </a:lnTo>
                  <a:lnTo>
                    <a:pt x="647" y="1289"/>
                  </a:lnTo>
                  <a:lnTo>
                    <a:pt x="642" y="1283"/>
                  </a:lnTo>
                  <a:lnTo>
                    <a:pt x="639" y="1276"/>
                  </a:lnTo>
                  <a:lnTo>
                    <a:pt x="638" y="1271"/>
                  </a:lnTo>
                  <a:lnTo>
                    <a:pt x="639" y="1268"/>
                  </a:lnTo>
                  <a:lnTo>
                    <a:pt x="640" y="1267"/>
                  </a:lnTo>
                  <a:lnTo>
                    <a:pt x="643" y="1267"/>
                  </a:lnTo>
                  <a:lnTo>
                    <a:pt x="647" y="1267"/>
                  </a:lnTo>
                  <a:lnTo>
                    <a:pt x="652" y="1269"/>
                  </a:lnTo>
                  <a:lnTo>
                    <a:pt x="664" y="1274"/>
                  </a:lnTo>
                  <a:lnTo>
                    <a:pt x="678" y="1284"/>
                  </a:lnTo>
                  <a:close/>
                  <a:moveTo>
                    <a:pt x="678" y="1412"/>
                  </a:moveTo>
                  <a:lnTo>
                    <a:pt x="678" y="1464"/>
                  </a:lnTo>
                  <a:lnTo>
                    <a:pt x="663" y="1451"/>
                  </a:lnTo>
                  <a:lnTo>
                    <a:pt x="648" y="1437"/>
                  </a:lnTo>
                  <a:lnTo>
                    <a:pt x="630" y="1420"/>
                  </a:lnTo>
                  <a:lnTo>
                    <a:pt x="614" y="1404"/>
                  </a:lnTo>
                  <a:lnTo>
                    <a:pt x="600" y="1389"/>
                  </a:lnTo>
                  <a:lnTo>
                    <a:pt x="588" y="1374"/>
                  </a:lnTo>
                  <a:lnTo>
                    <a:pt x="580" y="1362"/>
                  </a:lnTo>
                  <a:lnTo>
                    <a:pt x="573" y="1352"/>
                  </a:lnTo>
                  <a:lnTo>
                    <a:pt x="571" y="1348"/>
                  </a:lnTo>
                  <a:lnTo>
                    <a:pt x="570" y="1343"/>
                  </a:lnTo>
                  <a:lnTo>
                    <a:pt x="570" y="1341"/>
                  </a:lnTo>
                  <a:lnTo>
                    <a:pt x="571" y="1339"/>
                  </a:lnTo>
                  <a:lnTo>
                    <a:pt x="572" y="1338"/>
                  </a:lnTo>
                  <a:lnTo>
                    <a:pt x="574" y="1337"/>
                  </a:lnTo>
                  <a:lnTo>
                    <a:pt x="578" y="1338"/>
                  </a:lnTo>
                  <a:lnTo>
                    <a:pt x="582" y="1339"/>
                  </a:lnTo>
                  <a:lnTo>
                    <a:pt x="592" y="1343"/>
                  </a:lnTo>
                  <a:lnTo>
                    <a:pt x="603" y="1351"/>
                  </a:lnTo>
                  <a:lnTo>
                    <a:pt x="617" y="1360"/>
                  </a:lnTo>
                  <a:lnTo>
                    <a:pt x="634" y="1372"/>
                  </a:lnTo>
                  <a:lnTo>
                    <a:pt x="650" y="1387"/>
                  </a:lnTo>
                  <a:lnTo>
                    <a:pt x="668" y="1403"/>
                  </a:lnTo>
                  <a:lnTo>
                    <a:pt x="678" y="1412"/>
                  </a:lnTo>
                  <a:close/>
                  <a:moveTo>
                    <a:pt x="678" y="1548"/>
                  </a:moveTo>
                  <a:lnTo>
                    <a:pt x="678" y="1580"/>
                  </a:lnTo>
                  <a:lnTo>
                    <a:pt x="662" y="1570"/>
                  </a:lnTo>
                  <a:lnTo>
                    <a:pt x="641" y="1556"/>
                  </a:lnTo>
                  <a:lnTo>
                    <a:pt x="619" y="1536"/>
                  </a:lnTo>
                  <a:lnTo>
                    <a:pt x="595" y="1515"/>
                  </a:lnTo>
                  <a:lnTo>
                    <a:pt x="576" y="1498"/>
                  </a:lnTo>
                  <a:lnTo>
                    <a:pt x="560" y="1481"/>
                  </a:lnTo>
                  <a:lnTo>
                    <a:pt x="546" y="1465"/>
                  </a:lnTo>
                  <a:lnTo>
                    <a:pt x="533" y="1450"/>
                  </a:lnTo>
                  <a:lnTo>
                    <a:pt x="525" y="1438"/>
                  </a:lnTo>
                  <a:lnTo>
                    <a:pt x="518" y="1427"/>
                  </a:lnTo>
                  <a:lnTo>
                    <a:pt x="516" y="1423"/>
                  </a:lnTo>
                  <a:lnTo>
                    <a:pt x="514" y="1419"/>
                  </a:lnTo>
                  <a:lnTo>
                    <a:pt x="514" y="1417"/>
                  </a:lnTo>
                  <a:lnTo>
                    <a:pt x="515" y="1414"/>
                  </a:lnTo>
                  <a:lnTo>
                    <a:pt x="516" y="1412"/>
                  </a:lnTo>
                  <a:lnTo>
                    <a:pt x="518" y="1412"/>
                  </a:lnTo>
                  <a:lnTo>
                    <a:pt x="521" y="1412"/>
                  </a:lnTo>
                  <a:lnTo>
                    <a:pt x="526" y="1414"/>
                  </a:lnTo>
                  <a:lnTo>
                    <a:pt x="535" y="1419"/>
                  </a:lnTo>
                  <a:lnTo>
                    <a:pt x="548" y="1426"/>
                  </a:lnTo>
                  <a:lnTo>
                    <a:pt x="562" y="1437"/>
                  </a:lnTo>
                  <a:lnTo>
                    <a:pt x="580" y="1450"/>
                  </a:lnTo>
                  <a:lnTo>
                    <a:pt x="597" y="1465"/>
                  </a:lnTo>
                  <a:lnTo>
                    <a:pt x="615" y="1481"/>
                  </a:lnTo>
                  <a:lnTo>
                    <a:pt x="634" y="1500"/>
                  </a:lnTo>
                  <a:lnTo>
                    <a:pt x="651" y="1517"/>
                  </a:lnTo>
                  <a:lnTo>
                    <a:pt x="666" y="1533"/>
                  </a:lnTo>
                  <a:lnTo>
                    <a:pt x="678" y="1548"/>
                  </a:lnTo>
                  <a:close/>
                  <a:moveTo>
                    <a:pt x="678" y="2268"/>
                  </a:moveTo>
                  <a:lnTo>
                    <a:pt x="678" y="2307"/>
                  </a:lnTo>
                  <a:lnTo>
                    <a:pt x="658" y="2292"/>
                  </a:lnTo>
                  <a:lnTo>
                    <a:pt x="636" y="2275"/>
                  </a:lnTo>
                  <a:lnTo>
                    <a:pt x="612" y="2255"/>
                  </a:lnTo>
                  <a:lnTo>
                    <a:pt x="586" y="2232"/>
                  </a:lnTo>
                  <a:lnTo>
                    <a:pt x="561" y="2210"/>
                  </a:lnTo>
                  <a:lnTo>
                    <a:pt x="540" y="2188"/>
                  </a:lnTo>
                  <a:lnTo>
                    <a:pt x="519" y="2168"/>
                  </a:lnTo>
                  <a:lnTo>
                    <a:pt x="503" y="2149"/>
                  </a:lnTo>
                  <a:lnTo>
                    <a:pt x="489" y="2133"/>
                  </a:lnTo>
                  <a:lnTo>
                    <a:pt x="480" y="2120"/>
                  </a:lnTo>
                  <a:lnTo>
                    <a:pt x="477" y="2115"/>
                  </a:lnTo>
                  <a:lnTo>
                    <a:pt x="475" y="2110"/>
                  </a:lnTo>
                  <a:lnTo>
                    <a:pt x="474" y="2107"/>
                  </a:lnTo>
                  <a:lnTo>
                    <a:pt x="475" y="2105"/>
                  </a:lnTo>
                  <a:lnTo>
                    <a:pt x="476" y="2104"/>
                  </a:lnTo>
                  <a:lnTo>
                    <a:pt x="479" y="2104"/>
                  </a:lnTo>
                  <a:lnTo>
                    <a:pt x="483" y="2105"/>
                  </a:lnTo>
                  <a:lnTo>
                    <a:pt x="488" y="2107"/>
                  </a:lnTo>
                  <a:lnTo>
                    <a:pt x="501" y="2115"/>
                  </a:lnTo>
                  <a:lnTo>
                    <a:pt x="517" y="2126"/>
                  </a:lnTo>
                  <a:lnTo>
                    <a:pt x="537" y="2140"/>
                  </a:lnTo>
                  <a:lnTo>
                    <a:pt x="558" y="2157"/>
                  </a:lnTo>
                  <a:lnTo>
                    <a:pt x="582" y="2177"/>
                  </a:lnTo>
                  <a:lnTo>
                    <a:pt x="607" y="2199"/>
                  </a:lnTo>
                  <a:lnTo>
                    <a:pt x="627" y="2217"/>
                  </a:lnTo>
                  <a:lnTo>
                    <a:pt x="646" y="2236"/>
                  </a:lnTo>
                  <a:lnTo>
                    <a:pt x="663" y="2252"/>
                  </a:lnTo>
                  <a:lnTo>
                    <a:pt x="678" y="2268"/>
                  </a:lnTo>
                  <a:close/>
                  <a:moveTo>
                    <a:pt x="678" y="2346"/>
                  </a:moveTo>
                  <a:lnTo>
                    <a:pt x="678" y="2396"/>
                  </a:lnTo>
                  <a:lnTo>
                    <a:pt x="669" y="2389"/>
                  </a:lnTo>
                  <a:lnTo>
                    <a:pt x="660" y="2380"/>
                  </a:lnTo>
                  <a:lnTo>
                    <a:pt x="650" y="2372"/>
                  </a:lnTo>
                  <a:lnTo>
                    <a:pt x="640" y="2363"/>
                  </a:lnTo>
                  <a:lnTo>
                    <a:pt x="614" y="2340"/>
                  </a:lnTo>
                  <a:lnTo>
                    <a:pt x="592" y="2318"/>
                  </a:lnTo>
                  <a:lnTo>
                    <a:pt x="570" y="2296"/>
                  </a:lnTo>
                  <a:lnTo>
                    <a:pt x="553" y="2278"/>
                  </a:lnTo>
                  <a:lnTo>
                    <a:pt x="539" y="2261"/>
                  </a:lnTo>
                  <a:lnTo>
                    <a:pt x="529" y="2248"/>
                  </a:lnTo>
                  <a:lnTo>
                    <a:pt x="526" y="2242"/>
                  </a:lnTo>
                  <a:lnTo>
                    <a:pt x="524" y="2238"/>
                  </a:lnTo>
                  <a:lnTo>
                    <a:pt x="522" y="2235"/>
                  </a:lnTo>
                  <a:lnTo>
                    <a:pt x="522" y="2232"/>
                  </a:lnTo>
                  <a:lnTo>
                    <a:pt x="525" y="2231"/>
                  </a:lnTo>
                  <a:lnTo>
                    <a:pt x="527" y="2231"/>
                  </a:lnTo>
                  <a:lnTo>
                    <a:pt x="531" y="2232"/>
                  </a:lnTo>
                  <a:lnTo>
                    <a:pt x="537" y="2235"/>
                  </a:lnTo>
                  <a:lnTo>
                    <a:pt x="551" y="2242"/>
                  </a:lnTo>
                  <a:lnTo>
                    <a:pt x="568" y="2254"/>
                  </a:lnTo>
                  <a:lnTo>
                    <a:pt x="587" y="2269"/>
                  </a:lnTo>
                  <a:lnTo>
                    <a:pt x="610" y="2286"/>
                  </a:lnTo>
                  <a:lnTo>
                    <a:pt x="635" y="2307"/>
                  </a:lnTo>
                  <a:lnTo>
                    <a:pt x="661" y="2330"/>
                  </a:lnTo>
                  <a:lnTo>
                    <a:pt x="669" y="2338"/>
                  </a:lnTo>
                  <a:lnTo>
                    <a:pt x="678" y="2346"/>
                  </a:lnTo>
                  <a:close/>
                  <a:moveTo>
                    <a:pt x="678" y="2427"/>
                  </a:moveTo>
                  <a:lnTo>
                    <a:pt x="678" y="2475"/>
                  </a:lnTo>
                  <a:lnTo>
                    <a:pt x="657" y="2456"/>
                  </a:lnTo>
                  <a:lnTo>
                    <a:pt x="638" y="2436"/>
                  </a:lnTo>
                  <a:lnTo>
                    <a:pt x="622" y="2419"/>
                  </a:lnTo>
                  <a:lnTo>
                    <a:pt x="608" y="2404"/>
                  </a:lnTo>
                  <a:lnTo>
                    <a:pt x="597" y="2391"/>
                  </a:lnTo>
                  <a:lnTo>
                    <a:pt x="589" y="2380"/>
                  </a:lnTo>
                  <a:lnTo>
                    <a:pt x="587" y="2376"/>
                  </a:lnTo>
                  <a:lnTo>
                    <a:pt x="585" y="2372"/>
                  </a:lnTo>
                  <a:lnTo>
                    <a:pt x="585" y="2370"/>
                  </a:lnTo>
                  <a:lnTo>
                    <a:pt x="585" y="2367"/>
                  </a:lnTo>
                  <a:lnTo>
                    <a:pt x="586" y="2366"/>
                  </a:lnTo>
                  <a:lnTo>
                    <a:pt x="588" y="2366"/>
                  </a:lnTo>
                  <a:lnTo>
                    <a:pt x="590" y="2366"/>
                  </a:lnTo>
                  <a:lnTo>
                    <a:pt x="595" y="2367"/>
                  </a:lnTo>
                  <a:lnTo>
                    <a:pt x="603" y="2372"/>
                  </a:lnTo>
                  <a:lnTo>
                    <a:pt x="614" y="2379"/>
                  </a:lnTo>
                  <a:lnTo>
                    <a:pt x="643" y="2399"/>
                  </a:lnTo>
                  <a:lnTo>
                    <a:pt x="678" y="2427"/>
                  </a:lnTo>
                  <a:close/>
                  <a:moveTo>
                    <a:pt x="678" y="2515"/>
                  </a:moveTo>
                  <a:lnTo>
                    <a:pt x="678" y="2538"/>
                  </a:lnTo>
                  <a:lnTo>
                    <a:pt x="670" y="2529"/>
                  </a:lnTo>
                  <a:lnTo>
                    <a:pt x="666" y="2521"/>
                  </a:lnTo>
                  <a:lnTo>
                    <a:pt x="663" y="2515"/>
                  </a:lnTo>
                  <a:lnTo>
                    <a:pt x="663" y="2512"/>
                  </a:lnTo>
                  <a:lnTo>
                    <a:pt x="665" y="2511"/>
                  </a:lnTo>
                  <a:lnTo>
                    <a:pt x="668" y="2511"/>
                  </a:lnTo>
                  <a:lnTo>
                    <a:pt x="673" y="2512"/>
                  </a:lnTo>
                  <a:lnTo>
                    <a:pt x="678" y="2515"/>
                  </a:lnTo>
                  <a:close/>
                  <a:moveTo>
                    <a:pt x="678" y="2639"/>
                  </a:moveTo>
                  <a:lnTo>
                    <a:pt x="678" y="2686"/>
                  </a:lnTo>
                  <a:lnTo>
                    <a:pt x="664" y="2674"/>
                  </a:lnTo>
                  <a:lnTo>
                    <a:pt x="650" y="2662"/>
                  </a:lnTo>
                  <a:lnTo>
                    <a:pt x="635" y="2649"/>
                  </a:lnTo>
                  <a:lnTo>
                    <a:pt x="620" y="2636"/>
                  </a:lnTo>
                  <a:lnTo>
                    <a:pt x="590" y="2610"/>
                  </a:lnTo>
                  <a:lnTo>
                    <a:pt x="565" y="2585"/>
                  </a:lnTo>
                  <a:lnTo>
                    <a:pt x="541" y="2562"/>
                  </a:lnTo>
                  <a:lnTo>
                    <a:pt x="520" y="2541"/>
                  </a:lnTo>
                  <a:lnTo>
                    <a:pt x="504" y="2523"/>
                  </a:lnTo>
                  <a:lnTo>
                    <a:pt x="493" y="2509"/>
                  </a:lnTo>
                  <a:lnTo>
                    <a:pt x="489" y="2502"/>
                  </a:lnTo>
                  <a:lnTo>
                    <a:pt x="487" y="2498"/>
                  </a:lnTo>
                  <a:lnTo>
                    <a:pt x="486" y="2495"/>
                  </a:lnTo>
                  <a:lnTo>
                    <a:pt x="486" y="2493"/>
                  </a:lnTo>
                  <a:lnTo>
                    <a:pt x="487" y="2491"/>
                  </a:lnTo>
                  <a:lnTo>
                    <a:pt x="490" y="2491"/>
                  </a:lnTo>
                  <a:lnTo>
                    <a:pt x="495" y="2494"/>
                  </a:lnTo>
                  <a:lnTo>
                    <a:pt x="501" y="2496"/>
                  </a:lnTo>
                  <a:lnTo>
                    <a:pt x="516" y="2505"/>
                  </a:lnTo>
                  <a:lnTo>
                    <a:pt x="534" y="2518"/>
                  </a:lnTo>
                  <a:lnTo>
                    <a:pt x="557" y="2536"/>
                  </a:lnTo>
                  <a:lnTo>
                    <a:pt x="582" y="2555"/>
                  </a:lnTo>
                  <a:lnTo>
                    <a:pt x="610" y="2579"/>
                  </a:lnTo>
                  <a:lnTo>
                    <a:pt x="639" y="2604"/>
                  </a:lnTo>
                  <a:lnTo>
                    <a:pt x="649" y="2612"/>
                  </a:lnTo>
                  <a:lnTo>
                    <a:pt x="660" y="2622"/>
                  </a:lnTo>
                  <a:lnTo>
                    <a:pt x="668" y="2631"/>
                  </a:lnTo>
                  <a:lnTo>
                    <a:pt x="678" y="2639"/>
                  </a:lnTo>
                  <a:close/>
                  <a:moveTo>
                    <a:pt x="678" y="2705"/>
                  </a:moveTo>
                  <a:lnTo>
                    <a:pt x="678" y="2748"/>
                  </a:lnTo>
                  <a:lnTo>
                    <a:pt x="642" y="2713"/>
                  </a:lnTo>
                  <a:lnTo>
                    <a:pt x="614" y="2684"/>
                  </a:lnTo>
                  <a:lnTo>
                    <a:pt x="605" y="2673"/>
                  </a:lnTo>
                  <a:lnTo>
                    <a:pt x="598" y="2663"/>
                  </a:lnTo>
                  <a:lnTo>
                    <a:pt x="596" y="2660"/>
                  </a:lnTo>
                  <a:lnTo>
                    <a:pt x="594" y="2657"/>
                  </a:lnTo>
                  <a:lnTo>
                    <a:pt x="594" y="2654"/>
                  </a:lnTo>
                  <a:lnTo>
                    <a:pt x="594" y="2652"/>
                  </a:lnTo>
                  <a:lnTo>
                    <a:pt x="595" y="2651"/>
                  </a:lnTo>
                  <a:lnTo>
                    <a:pt x="597" y="2651"/>
                  </a:lnTo>
                  <a:lnTo>
                    <a:pt x="599" y="2652"/>
                  </a:lnTo>
                  <a:lnTo>
                    <a:pt x="602" y="2653"/>
                  </a:lnTo>
                  <a:lnTo>
                    <a:pt x="610" y="2657"/>
                  </a:lnTo>
                  <a:lnTo>
                    <a:pt x="620" y="2663"/>
                  </a:lnTo>
                  <a:lnTo>
                    <a:pt x="646" y="2680"/>
                  </a:lnTo>
                  <a:lnTo>
                    <a:pt x="678" y="2705"/>
                  </a:lnTo>
                  <a:close/>
                  <a:moveTo>
                    <a:pt x="678" y="2823"/>
                  </a:moveTo>
                  <a:lnTo>
                    <a:pt x="678" y="2864"/>
                  </a:lnTo>
                  <a:lnTo>
                    <a:pt x="660" y="2849"/>
                  </a:lnTo>
                  <a:lnTo>
                    <a:pt x="639" y="2832"/>
                  </a:lnTo>
                  <a:lnTo>
                    <a:pt x="619" y="2815"/>
                  </a:lnTo>
                  <a:lnTo>
                    <a:pt x="596" y="2796"/>
                  </a:lnTo>
                  <a:lnTo>
                    <a:pt x="566" y="2768"/>
                  </a:lnTo>
                  <a:lnTo>
                    <a:pt x="537" y="2742"/>
                  </a:lnTo>
                  <a:lnTo>
                    <a:pt x="512" y="2717"/>
                  </a:lnTo>
                  <a:lnTo>
                    <a:pt x="490" y="2695"/>
                  </a:lnTo>
                  <a:lnTo>
                    <a:pt x="472" y="2676"/>
                  </a:lnTo>
                  <a:lnTo>
                    <a:pt x="460" y="2661"/>
                  </a:lnTo>
                  <a:lnTo>
                    <a:pt x="456" y="2654"/>
                  </a:lnTo>
                  <a:lnTo>
                    <a:pt x="452" y="2650"/>
                  </a:lnTo>
                  <a:lnTo>
                    <a:pt x="451" y="2647"/>
                  </a:lnTo>
                  <a:lnTo>
                    <a:pt x="451" y="2645"/>
                  </a:lnTo>
                  <a:lnTo>
                    <a:pt x="452" y="2644"/>
                  </a:lnTo>
                  <a:lnTo>
                    <a:pt x="456" y="2644"/>
                  </a:lnTo>
                  <a:lnTo>
                    <a:pt x="461" y="2646"/>
                  </a:lnTo>
                  <a:lnTo>
                    <a:pt x="466" y="2649"/>
                  </a:lnTo>
                  <a:lnTo>
                    <a:pt x="483" y="2659"/>
                  </a:lnTo>
                  <a:lnTo>
                    <a:pt x="503" y="2674"/>
                  </a:lnTo>
                  <a:lnTo>
                    <a:pt x="527" y="2692"/>
                  </a:lnTo>
                  <a:lnTo>
                    <a:pt x="554" y="2714"/>
                  </a:lnTo>
                  <a:lnTo>
                    <a:pt x="584" y="2739"/>
                  </a:lnTo>
                  <a:lnTo>
                    <a:pt x="615" y="2766"/>
                  </a:lnTo>
                  <a:lnTo>
                    <a:pt x="632" y="2781"/>
                  </a:lnTo>
                  <a:lnTo>
                    <a:pt x="648" y="2795"/>
                  </a:lnTo>
                  <a:lnTo>
                    <a:pt x="664" y="2809"/>
                  </a:lnTo>
                  <a:lnTo>
                    <a:pt x="678" y="2823"/>
                  </a:lnTo>
                  <a:close/>
                  <a:moveTo>
                    <a:pt x="678" y="2879"/>
                  </a:moveTo>
                  <a:lnTo>
                    <a:pt x="678" y="2919"/>
                  </a:lnTo>
                  <a:lnTo>
                    <a:pt x="641" y="2883"/>
                  </a:lnTo>
                  <a:lnTo>
                    <a:pt x="613" y="2854"/>
                  </a:lnTo>
                  <a:lnTo>
                    <a:pt x="602" y="2842"/>
                  </a:lnTo>
                  <a:lnTo>
                    <a:pt x="596" y="2834"/>
                  </a:lnTo>
                  <a:lnTo>
                    <a:pt x="592" y="2827"/>
                  </a:lnTo>
                  <a:lnTo>
                    <a:pt x="592" y="2823"/>
                  </a:lnTo>
                  <a:lnTo>
                    <a:pt x="594" y="2822"/>
                  </a:lnTo>
                  <a:lnTo>
                    <a:pt x="599" y="2824"/>
                  </a:lnTo>
                  <a:lnTo>
                    <a:pt x="608" y="2828"/>
                  </a:lnTo>
                  <a:lnTo>
                    <a:pt x="617" y="2835"/>
                  </a:lnTo>
                  <a:lnTo>
                    <a:pt x="644" y="2853"/>
                  </a:lnTo>
                  <a:lnTo>
                    <a:pt x="678" y="2879"/>
                  </a:lnTo>
                  <a:close/>
                  <a:moveTo>
                    <a:pt x="678" y="2977"/>
                  </a:moveTo>
                  <a:lnTo>
                    <a:pt x="678" y="3020"/>
                  </a:lnTo>
                  <a:lnTo>
                    <a:pt x="669" y="3013"/>
                  </a:lnTo>
                  <a:lnTo>
                    <a:pt x="660" y="3005"/>
                  </a:lnTo>
                  <a:lnTo>
                    <a:pt x="651" y="2998"/>
                  </a:lnTo>
                  <a:lnTo>
                    <a:pt x="641" y="2989"/>
                  </a:lnTo>
                  <a:lnTo>
                    <a:pt x="608" y="2960"/>
                  </a:lnTo>
                  <a:lnTo>
                    <a:pt x="576" y="2931"/>
                  </a:lnTo>
                  <a:lnTo>
                    <a:pt x="549" y="2905"/>
                  </a:lnTo>
                  <a:lnTo>
                    <a:pt x="526" y="2882"/>
                  </a:lnTo>
                  <a:lnTo>
                    <a:pt x="506" y="2862"/>
                  </a:lnTo>
                  <a:lnTo>
                    <a:pt x="492" y="2845"/>
                  </a:lnTo>
                  <a:lnTo>
                    <a:pt x="488" y="2840"/>
                  </a:lnTo>
                  <a:lnTo>
                    <a:pt x="485" y="2835"/>
                  </a:lnTo>
                  <a:lnTo>
                    <a:pt x="483" y="2831"/>
                  </a:lnTo>
                  <a:lnTo>
                    <a:pt x="483" y="2829"/>
                  </a:lnTo>
                  <a:lnTo>
                    <a:pt x="485" y="2828"/>
                  </a:lnTo>
                  <a:lnTo>
                    <a:pt x="488" y="2829"/>
                  </a:lnTo>
                  <a:lnTo>
                    <a:pt x="493" y="2831"/>
                  </a:lnTo>
                  <a:lnTo>
                    <a:pt x="500" y="2835"/>
                  </a:lnTo>
                  <a:lnTo>
                    <a:pt x="516" y="2845"/>
                  </a:lnTo>
                  <a:lnTo>
                    <a:pt x="538" y="2862"/>
                  </a:lnTo>
                  <a:lnTo>
                    <a:pt x="563" y="2881"/>
                  </a:lnTo>
                  <a:lnTo>
                    <a:pt x="593" y="2905"/>
                  </a:lnTo>
                  <a:lnTo>
                    <a:pt x="625" y="2932"/>
                  </a:lnTo>
                  <a:lnTo>
                    <a:pt x="658" y="2961"/>
                  </a:lnTo>
                  <a:lnTo>
                    <a:pt x="678" y="2977"/>
                  </a:lnTo>
                  <a:close/>
                  <a:moveTo>
                    <a:pt x="678" y="3036"/>
                  </a:moveTo>
                  <a:lnTo>
                    <a:pt x="678" y="3057"/>
                  </a:lnTo>
                  <a:lnTo>
                    <a:pt x="668" y="3045"/>
                  </a:lnTo>
                  <a:lnTo>
                    <a:pt x="662" y="3036"/>
                  </a:lnTo>
                  <a:lnTo>
                    <a:pt x="657" y="3031"/>
                  </a:lnTo>
                  <a:lnTo>
                    <a:pt x="656" y="3028"/>
                  </a:lnTo>
                  <a:lnTo>
                    <a:pt x="658" y="3027"/>
                  </a:lnTo>
                  <a:lnTo>
                    <a:pt x="664" y="3028"/>
                  </a:lnTo>
                  <a:lnTo>
                    <a:pt x="669" y="3031"/>
                  </a:lnTo>
                  <a:lnTo>
                    <a:pt x="678" y="3036"/>
                  </a:lnTo>
                  <a:close/>
                  <a:moveTo>
                    <a:pt x="678" y="3073"/>
                  </a:moveTo>
                  <a:lnTo>
                    <a:pt x="678" y="3104"/>
                  </a:lnTo>
                  <a:lnTo>
                    <a:pt x="652" y="3084"/>
                  </a:lnTo>
                  <a:lnTo>
                    <a:pt x="623" y="3061"/>
                  </a:lnTo>
                  <a:lnTo>
                    <a:pt x="590" y="3034"/>
                  </a:lnTo>
                  <a:lnTo>
                    <a:pt x="557" y="3005"/>
                  </a:lnTo>
                  <a:lnTo>
                    <a:pt x="522" y="2975"/>
                  </a:lnTo>
                  <a:lnTo>
                    <a:pt x="490" y="2946"/>
                  </a:lnTo>
                  <a:lnTo>
                    <a:pt x="462" y="2919"/>
                  </a:lnTo>
                  <a:lnTo>
                    <a:pt x="437" y="2895"/>
                  </a:lnTo>
                  <a:lnTo>
                    <a:pt x="418" y="2875"/>
                  </a:lnTo>
                  <a:lnTo>
                    <a:pt x="404" y="2858"/>
                  </a:lnTo>
                  <a:lnTo>
                    <a:pt x="398" y="2852"/>
                  </a:lnTo>
                  <a:lnTo>
                    <a:pt x="395" y="2847"/>
                  </a:lnTo>
                  <a:lnTo>
                    <a:pt x="393" y="2843"/>
                  </a:lnTo>
                  <a:lnTo>
                    <a:pt x="393" y="2841"/>
                  </a:lnTo>
                  <a:lnTo>
                    <a:pt x="395" y="2840"/>
                  </a:lnTo>
                  <a:lnTo>
                    <a:pt x="398" y="2841"/>
                  </a:lnTo>
                  <a:lnTo>
                    <a:pt x="403" y="2844"/>
                  </a:lnTo>
                  <a:lnTo>
                    <a:pt x="410" y="2848"/>
                  </a:lnTo>
                  <a:lnTo>
                    <a:pt x="427" y="2859"/>
                  </a:lnTo>
                  <a:lnTo>
                    <a:pt x="449" y="2876"/>
                  </a:lnTo>
                  <a:lnTo>
                    <a:pt x="476" y="2896"/>
                  </a:lnTo>
                  <a:lnTo>
                    <a:pt x="506" y="2921"/>
                  </a:lnTo>
                  <a:lnTo>
                    <a:pt x="539" y="2948"/>
                  </a:lnTo>
                  <a:lnTo>
                    <a:pt x="573" y="2978"/>
                  </a:lnTo>
                  <a:lnTo>
                    <a:pt x="602" y="3004"/>
                  </a:lnTo>
                  <a:lnTo>
                    <a:pt x="630" y="3029"/>
                  </a:lnTo>
                  <a:lnTo>
                    <a:pt x="655" y="3052"/>
                  </a:lnTo>
                  <a:lnTo>
                    <a:pt x="678" y="3073"/>
                  </a:lnTo>
                  <a:close/>
                  <a:moveTo>
                    <a:pt x="678" y="3114"/>
                  </a:moveTo>
                  <a:lnTo>
                    <a:pt x="678" y="3150"/>
                  </a:lnTo>
                  <a:lnTo>
                    <a:pt x="638" y="3112"/>
                  </a:lnTo>
                  <a:lnTo>
                    <a:pt x="607" y="3082"/>
                  </a:lnTo>
                  <a:lnTo>
                    <a:pt x="596" y="3070"/>
                  </a:lnTo>
                  <a:lnTo>
                    <a:pt x="588" y="3060"/>
                  </a:lnTo>
                  <a:lnTo>
                    <a:pt x="584" y="3053"/>
                  </a:lnTo>
                  <a:lnTo>
                    <a:pt x="583" y="3049"/>
                  </a:lnTo>
                  <a:lnTo>
                    <a:pt x="585" y="3049"/>
                  </a:lnTo>
                  <a:lnTo>
                    <a:pt x="592" y="3052"/>
                  </a:lnTo>
                  <a:lnTo>
                    <a:pt x="600" y="3056"/>
                  </a:lnTo>
                  <a:lnTo>
                    <a:pt x="611" y="3063"/>
                  </a:lnTo>
                  <a:lnTo>
                    <a:pt x="641" y="3085"/>
                  </a:lnTo>
                  <a:lnTo>
                    <a:pt x="678" y="3114"/>
                  </a:lnTo>
                  <a:close/>
                  <a:moveTo>
                    <a:pt x="678" y="3190"/>
                  </a:moveTo>
                  <a:lnTo>
                    <a:pt x="678" y="3229"/>
                  </a:lnTo>
                  <a:lnTo>
                    <a:pt x="646" y="3200"/>
                  </a:lnTo>
                  <a:lnTo>
                    <a:pt x="616" y="3174"/>
                  </a:lnTo>
                  <a:lnTo>
                    <a:pt x="590" y="3149"/>
                  </a:lnTo>
                  <a:lnTo>
                    <a:pt x="568" y="3127"/>
                  </a:lnTo>
                  <a:lnTo>
                    <a:pt x="551" y="3109"/>
                  </a:lnTo>
                  <a:lnTo>
                    <a:pt x="538" y="3095"/>
                  </a:lnTo>
                  <a:lnTo>
                    <a:pt x="532" y="3089"/>
                  </a:lnTo>
                  <a:lnTo>
                    <a:pt x="530" y="3085"/>
                  </a:lnTo>
                  <a:lnTo>
                    <a:pt x="528" y="3082"/>
                  </a:lnTo>
                  <a:lnTo>
                    <a:pt x="528" y="3080"/>
                  </a:lnTo>
                  <a:lnTo>
                    <a:pt x="529" y="3079"/>
                  </a:lnTo>
                  <a:lnTo>
                    <a:pt x="532" y="3080"/>
                  </a:lnTo>
                  <a:lnTo>
                    <a:pt x="537" y="3082"/>
                  </a:lnTo>
                  <a:lnTo>
                    <a:pt x="541" y="3085"/>
                  </a:lnTo>
                  <a:lnTo>
                    <a:pt x="555" y="3094"/>
                  </a:lnTo>
                  <a:lnTo>
                    <a:pt x="573" y="3107"/>
                  </a:lnTo>
                  <a:lnTo>
                    <a:pt x="621" y="3142"/>
                  </a:lnTo>
                  <a:lnTo>
                    <a:pt x="678" y="3190"/>
                  </a:lnTo>
                  <a:close/>
                  <a:moveTo>
                    <a:pt x="678" y="3260"/>
                  </a:moveTo>
                  <a:lnTo>
                    <a:pt x="678" y="3298"/>
                  </a:lnTo>
                  <a:lnTo>
                    <a:pt x="675" y="3294"/>
                  </a:lnTo>
                  <a:lnTo>
                    <a:pt x="637" y="3261"/>
                  </a:lnTo>
                  <a:lnTo>
                    <a:pt x="600" y="3230"/>
                  </a:lnTo>
                  <a:lnTo>
                    <a:pt x="569" y="3200"/>
                  </a:lnTo>
                  <a:lnTo>
                    <a:pt x="541" y="3175"/>
                  </a:lnTo>
                  <a:lnTo>
                    <a:pt x="519" y="3152"/>
                  </a:lnTo>
                  <a:lnTo>
                    <a:pt x="503" y="3135"/>
                  </a:lnTo>
                  <a:lnTo>
                    <a:pt x="497" y="3128"/>
                  </a:lnTo>
                  <a:lnTo>
                    <a:pt x="493" y="3123"/>
                  </a:lnTo>
                  <a:lnTo>
                    <a:pt x="491" y="3120"/>
                  </a:lnTo>
                  <a:lnTo>
                    <a:pt x="490" y="3117"/>
                  </a:lnTo>
                  <a:lnTo>
                    <a:pt x="492" y="3117"/>
                  </a:lnTo>
                  <a:lnTo>
                    <a:pt x="495" y="3118"/>
                  </a:lnTo>
                  <a:lnTo>
                    <a:pt x="501" y="3121"/>
                  </a:lnTo>
                  <a:lnTo>
                    <a:pt x="507" y="3125"/>
                  </a:lnTo>
                  <a:lnTo>
                    <a:pt x="525" y="3137"/>
                  </a:lnTo>
                  <a:lnTo>
                    <a:pt x="548" y="3154"/>
                  </a:lnTo>
                  <a:lnTo>
                    <a:pt x="575" y="3176"/>
                  </a:lnTo>
                  <a:lnTo>
                    <a:pt x="607" y="3200"/>
                  </a:lnTo>
                  <a:lnTo>
                    <a:pt x="641" y="3230"/>
                  </a:lnTo>
                  <a:lnTo>
                    <a:pt x="678" y="3260"/>
                  </a:lnTo>
                  <a:close/>
                  <a:moveTo>
                    <a:pt x="611" y="3253"/>
                  </a:moveTo>
                  <a:lnTo>
                    <a:pt x="609" y="3253"/>
                  </a:lnTo>
                  <a:lnTo>
                    <a:pt x="606" y="3252"/>
                  </a:lnTo>
                  <a:lnTo>
                    <a:pt x="600" y="3250"/>
                  </a:lnTo>
                  <a:lnTo>
                    <a:pt x="594" y="3245"/>
                  </a:lnTo>
                  <a:lnTo>
                    <a:pt x="574" y="3232"/>
                  </a:lnTo>
                  <a:lnTo>
                    <a:pt x="551" y="3213"/>
                  </a:lnTo>
                  <a:lnTo>
                    <a:pt x="521" y="3191"/>
                  </a:lnTo>
                  <a:lnTo>
                    <a:pt x="488" y="3164"/>
                  </a:lnTo>
                  <a:lnTo>
                    <a:pt x="452" y="3134"/>
                  </a:lnTo>
                  <a:lnTo>
                    <a:pt x="415" y="3101"/>
                  </a:lnTo>
                  <a:lnTo>
                    <a:pt x="376" y="3068"/>
                  </a:lnTo>
                  <a:lnTo>
                    <a:pt x="341" y="3035"/>
                  </a:lnTo>
                  <a:lnTo>
                    <a:pt x="310" y="3006"/>
                  </a:lnTo>
                  <a:lnTo>
                    <a:pt x="283" y="2980"/>
                  </a:lnTo>
                  <a:lnTo>
                    <a:pt x="260" y="2959"/>
                  </a:lnTo>
                  <a:lnTo>
                    <a:pt x="244" y="2941"/>
                  </a:lnTo>
                  <a:lnTo>
                    <a:pt x="239" y="2935"/>
                  </a:lnTo>
                  <a:lnTo>
                    <a:pt x="234" y="2930"/>
                  </a:lnTo>
                  <a:lnTo>
                    <a:pt x="232" y="2925"/>
                  </a:lnTo>
                  <a:lnTo>
                    <a:pt x="232" y="2923"/>
                  </a:lnTo>
                  <a:lnTo>
                    <a:pt x="234" y="2923"/>
                  </a:lnTo>
                  <a:lnTo>
                    <a:pt x="237" y="2924"/>
                  </a:lnTo>
                  <a:lnTo>
                    <a:pt x="243" y="2927"/>
                  </a:lnTo>
                  <a:lnTo>
                    <a:pt x="250" y="2932"/>
                  </a:lnTo>
                  <a:lnTo>
                    <a:pt x="269" y="2946"/>
                  </a:lnTo>
                  <a:lnTo>
                    <a:pt x="293" y="2964"/>
                  </a:lnTo>
                  <a:lnTo>
                    <a:pt x="322" y="2987"/>
                  </a:lnTo>
                  <a:lnTo>
                    <a:pt x="354" y="3015"/>
                  </a:lnTo>
                  <a:lnTo>
                    <a:pt x="390" y="3045"/>
                  </a:lnTo>
                  <a:lnTo>
                    <a:pt x="429" y="3077"/>
                  </a:lnTo>
                  <a:lnTo>
                    <a:pt x="466" y="3112"/>
                  </a:lnTo>
                  <a:lnTo>
                    <a:pt x="501" y="3143"/>
                  </a:lnTo>
                  <a:lnTo>
                    <a:pt x="533" y="3171"/>
                  </a:lnTo>
                  <a:lnTo>
                    <a:pt x="560" y="3197"/>
                  </a:lnTo>
                  <a:lnTo>
                    <a:pt x="582" y="3219"/>
                  </a:lnTo>
                  <a:lnTo>
                    <a:pt x="599" y="3236"/>
                  </a:lnTo>
                  <a:lnTo>
                    <a:pt x="605" y="3243"/>
                  </a:lnTo>
                  <a:lnTo>
                    <a:pt x="609" y="3248"/>
                  </a:lnTo>
                  <a:lnTo>
                    <a:pt x="611" y="3251"/>
                  </a:lnTo>
                  <a:lnTo>
                    <a:pt x="611" y="3253"/>
                  </a:lnTo>
                  <a:close/>
                  <a:moveTo>
                    <a:pt x="13" y="2695"/>
                  </a:moveTo>
                  <a:lnTo>
                    <a:pt x="15" y="2694"/>
                  </a:lnTo>
                  <a:lnTo>
                    <a:pt x="18" y="2695"/>
                  </a:lnTo>
                  <a:lnTo>
                    <a:pt x="24" y="2699"/>
                  </a:lnTo>
                  <a:lnTo>
                    <a:pt x="30" y="2703"/>
                  </a:lnTo>
                  <a:lnTo>
                    <a:pt x="47" y="2716"/>
                  </a:lnTo>
                  <a:lnTo>
                    <a:pt x="71" y="2734"/>
                  </a:lnTo>
                  <a:lnTo>
                    <a:pt x="98" y="2756"/>
                  </a:lnTo>
                  <a:lnTo>
                    <a:pt x="130" y="2783"/>
                  </a:lnTo>
                  <a:lnTo>
                    <a:pt x="163" y="2812"/>
                  </a:lnTo>
                  <a:lnTo>
                    <a:pt x="200" y="2844"/>
                  </a:lnTo>
                  <a:lnTo>
                    <a:pt x="236" y="2877"/>
                  </a:lnTo>
                  <a:lnTo>
                    <a:pt x="270" y="2907"/>
                  </a:lnTo>
                  <a:lnTo>
                    <a:pt x="300" y="2935"/>
                  </a:lnTo>
                  <a:lnTo>
                    <a:pt x="326" y="2961"/>
                  </a:lnTo>
                  <a:lnTo>
                    <a:pt x="347" y="2981"/>
                  </a:lnTo>
                  <a:lnTo>
                    <a:pt x="362" y="2999"/>
                  </a:lnTo>
                  <a:lnTo>
                    <a:pt x="367" y="3005"/>
                  </a:lnTo>
                  <a:lnTo>
                    <a:pt x="371" y="3009"/>
                  </a:lnTo>
                  <a:lnTo>
                    <a:pt x="374" y="3014"/>
                  </a:lnTo>
                  <a:lnTo>
                    <a:pt x="374" y="3015"/>
                  </a:lnTo>
                  <a:lnTo>
                    <a:pt x="372" y="3016"/>
                  </a:lnTo>
                  <a:lnTo>
                    <a:pt x="368" y="3015"/>
                  </a:lnTo>
                  <a:lnTo>
                    <a:pt x="364" y="3012"/>
                  </a:lnTo>
                  <a:lnTo>
                    <a:pt x="356" y="3007"/>
                  </a:lnTo>
                  <a:lnTo>
                    <a:pt x="339" y="2995"/>
                  </a:lnTo>
                  <a:lnTo>
                    <a:pt x="315" y="2977"/>
                  </a:lnTo>
                  <a:lnTo>
                    <a:pt x="288" y="2956"/>
                  </a:lnTo>
                  <a:lnTo>
                    <a:pt x="257" y="2930"/>
                  </a:lnTo>
                  <a:lnTo>
                    <a:pt x="222" y="2899"/>
                  </a:lnTo>
                  <a:lnTo>
                    <a:pt x="186" y="2868"/>
                  </a:lnTo>
                  <a:lnTo>
                    <a:pt x="149" y="2835"/>
                  </a:lnTo>
                  <a:lnTo>
                    <a:pt x="117" y="2804"/>
                  </a:lnTo>
                  <a:lnTo>
                    <a:pt x="86" y="2776"/>
                  </a:lnTo>
                  <a:lnTo>
                    <a:pt x="60" y="2750"/>
                  </a:lnTo>
                  <a:lnTo>
                    <a:pt x="40" y="2729"/>
                  </a:lnTo>
                  <a:lnTo>
                    <a:pt x="25" y="2713"/>
                  </a:lnTo>
                  <a:lnTo>
                    <a:pt x="19" y="2706"/>
                  </a:lnTo>
                  <a:lnTo>
                    <a:pt x="15" y="2701"/>
                  </a:lnTo>
                  <a:lnTo>
                    <a:pt x="13" y="2697"/>
                  </a:lnTo>
                  <a:lnTo>
                    <a:pt x="13" y="2695"/>
                  </a:lnTo>
                  <a:close/>
                  <a:moveTo>
                    <a:pt x="268" y="2888"/>
                  </a:moveTo>
                  <a:lnTo>
                    <a:pt x="270" y="2888"/>
                  </a:lnTo>
                  <a:lnTo>
                    <a:pt x="273" y="2889"/>
                  </a:lnTo>
                  <a:lnTo>
                    <a:pt x="279" y="2892"/>
                  </a:lnTo>
                  <a:lnTo>
                    <a:pt x="285" y="2896"/>
                  </a:lnTo>
                  <a:lnTo>
                    <a:pt x="303" y="2909"/>
                  </a:lnTo>
                  <a:lnTo>
                    <a:pt x="327" y="2926"/>
                  </a:lnTo>
                  <a:lnTo>
                    <a:pt x="355" y="2949"/>
                  </a:lnTo>
                  <a:lnTo>
                    <a:pt x="386" y="2975"/>
                  </a:lnTo>
                  <a:lnTo>
                    <a:pt x="421" y="3004"/>
                  </a:lnTo>
                  <a:lnTo>
                    <a:pt x="459" y="3036"/>
                  </a:lnTo>
                  <a:lnTo>
                    <a:pt x="495" y="3069"/>
                  </a:lnTo>
                  <a:lnTo>
                    <a:pt x="529" y="3099"/>
                  </a:lnTo>
                  <a:lnTo>
                    <a:pt x="560" y="3127"/>
                  </a:lnTo>
                  <a:lnTo>
                    <a:pt x="586" y="3153"/>
                  </a:lnTo>
                  <a:lnTo>
                    <a:pt x="608" y="3174"/>
                  </a:lnTo>
                  <a:lnTo>
                    <a:pt x="623" y="3191"/>
                  </a:lnTo>
                  <a:lnTo>
                    <a:pt x="628" y="3197"/>
                  </a:lnTo>
                  <a:lnTo>
                    <a:pt x="633" y="3202"/>
                  </a:lnTo>
                  <a:lnTo>
                    <a:pt x="635" y="3206"/>
                  </a:lnTo>
                  <a:lnTo>
                    <a:pt x="635" y="3208"/>
                  </a:lnTo>
                  <a:lnTo>
                    <a:pt x="633" y="3208"/>
                  </a:lnTo>
                  <a:lnTo>
                    <a:pt x="629" y="3207"/>
                  </a:lnTo>
                  <a:lnTo>
                    <a:pt x="624" y="3204"/>
                  </a:lnTo>
                  <a:lnTo>
                    <a:pt x="617" y="3200"/>
                  </a:lnTo>
                  <a:lnTo>
                    <a:pt x="599" y="3188"/>
                  </a:lnTo>
                  <a:lnTo>
                    <a:pt x="575" y="3170"/>
                  </a:lnTo>
                  <a:lnTo>
                    <a:pt x="547" y="3148"/>
                  </a:lnTo>
                  <a:lnTo>
                    <a:pt x="515" y="3122"/>
                  </a:lnTo>
                  <a:lnTo>
                    <a:pt x="480" y="3093"/>
                  </a:lnTo>
                  <a:lnTo>
                    <a:pt x="444" y="3061"/>
                  </a:lnTo>
                  <a:lnTo>
                    <a:pt x="407" y="3029"/>
                  </a:lnTo>
                  <a:lnTo>
                    <a:pt x="372" y="2998"/>
                  </a:lnTo>
                  <a:lnTo>
                    <a:pt x="342" y="2970"/>
                  </a:lnTo>
                  <a:lnTo>
                    <a:pt x="316" y="2944"/>
                  </a:lnTo>
                  <a:lnTo>
                    <a:pt x="295" y="2922"/>
                  </a:lnTo>
                  <a:lnTo>
                    <a:pt x="280" y="2906"/>
                  </a:lnTo>
                  <a:lnTo>
                    <a:pt x="274" y="2899"/>
                  </a:lnTo>
                  <a:lnTo>
                    <a:pt x="270" y="2894"/>
                  </a:lnTo>
                  <a:lnTo>
                    <a:pt x="269" y="2890"/>
                  </a:lnTo>
                  <a:lnTo>
                    <a:pt x="268" y="2888"/>
                  </a:lnTo>
                  <a:close/>
                  <a:moveTo>
                    <a:pt x="65" y="2670"/>
                  </a:moveTo>
                  <a:lnTo>
                    <a:pt x="66" y="2670"/>
                  </a:lnTo>
                  <a:lnTo>
                    <a:pt x="69" y="2671"/>
                  </a:lnTo>
                  <a:lnTo>
                    <a:pt x="74" y="2673"/>
                  </a:lnTo>
                  <a:lnTo>
                    <a:pt x="81" y="2677"/>
                  </a:lnTo>
                  <a:lnTo>
                    <a:pt x="98" y="2690"/>
                  </a:lnTo>
                  <a:lnTo>
                    <a:pt x="121" y="2707"/>
                  </a:lnTo>
                  <a:lnTo>
                    <a:pt x="148" y="2729"/>
                  </a:lnTo>
                  <a:lnTo>
                    <a:pt x="178" y="2754"/>
                  </a:lnTo>
                  <a:lnTo>
                    <a:pt x="212" y="2783"/>
                  </a:lnTo>
                  <a:lnTo>
                    <a:pt x="247" y="2814"/>
                  </a:lnTo>
                  <a:lnTo>
                    <a:pt x="282" y="2845"/>
                  </a:lnTo>
                  <a:lnTo>
                    <a:pt x="314" y="2875"/>
                  </a:lnTo>
                  <a:lnTo>
                    <a:pt x="343" y="2903"/>
                  </a:lnTo>
                  <a:lnTo>
                    <a:pt x="368" y="2926"/>
                  </a:lnTo>
                  <a:lnTo>
                    <a:pt x="389" y="2948"/>
                  </a:lnTo>
                  <a:lnTo>
                    <a:pt x="404" y="2964"/>
                  </a:lnTo>
                  <a:lnTo>
                    <a:pt x="409" y="2971"/>
                  </a:lnTo>
                  <a:lnTo>
                    <a:pt x="412" y="2975"/>
                  </a:lnTo>
                  <a:lnTo>
                    <a:pt x="415" y="2978"/>
                  </a:lnTo>
                  <a:lnTo>
                    <a:pt x="415" y="2980"/>
                  </a:lnTo>
                  <a:lnTo>
                    <a:pt x="412" y="2981"/>
                  </a:lnTo>
                  <a:lnTo>
                    <a:pt x="409" y="2980"/>
                  </a:lnTo>
                  <a:lnTo>
                    <a:pt x="405" y="2977"/>
                  </a:lnTo>
                  <a:lnTo>
                    <a:pt x="398" y="2974"/>
                  </a:lnTo>
                  <a:lnTo>
                    <a:pt x="380" y="2961"/>
                  </a:lnTo>
                  <a:lnTo>
                    <a:pt x="358" y="2944"/>
                  </a:lnTo>
                  <a:lnTo>
                    <a:pt x="331" y="2923"/>
                  </a:lnTo>
                  <a:lnTo>
                    <a:pt x="300" y="2897"/>
                  </a:lnTo>
                  <a:lnTo>
                    <a:pt x="268" y="2869"/>
                  </a:lnTo>
                  <a:lnTo>
                    <a:pt x="232" y="2838"/>
                  </a:lnTo>
                  <a:lnTo>
                    <a:pt x="196" y="2807"/>
                  </a:lnTo>
                  <a:lnTo>
                    <a:pt x="164" y="2776"/>
                  </a:lnTo>
                  <a:lnTo>
                    <a:pt x="135" y="2749"/>
                  </a:lnTo>
                  <a:lnTo>
                    <a:pt x="110" y="2725"/>
                  </a:lnTo>
                  <a:lnTo>
                    <a:pt x="90" y="2703"/>
                  </a:lnTo>
                  <a:lnTo>
                    <a:pt x="76" y="2687"/>
                  </a:lnTo>
                  <a:lnTo>
                    <a:pt x="70" y="2680"/>
                  </a:lnTo>
                  <a:lnTo>
                    <a:pt x="67" y="2675"/>
                  </a:lnTo>
                  <a:lnTo>
                    <a:pt x="65" y="2672"/>
                  </a:lnTo>
                  <a:lnTo>
                    <a:pt x="65" y="2670"/>
                  </a:lnTo>
                  <a:close/>
                  <a:moveTo>
                    <a:pt x="322" y="2861"/>
                  </a:moveTo>
                  <a:lnTo>
                    <a:pt x="323" y="2859"/>
                  </a:lnTo>
                  <a:lnTo>
                    <a:pt x="326" y="2861"/>
                  </a:lnTo>
                  <a:lnTo>
                    <a:pt x="331" y="2864"/>
                  </a:lnTo>
                  <a:lnTo>
                    <a:pt x="338" y="2868"/>
                  </a:lnTo>
                  <a:lnTo>
                    <a:pt x="356" y="2880"/>
                  </a:lnTo>
                  <a:lnTo>
                    <a:pt x="379" y="2897"/>
                  </a:lnTo>
                  <a:lnTo>
                    <a:pt x="406" y="2919"/>
                  </a:lnTo>
                  <a:lnTo>
                    <a:pt x="437" y="2944"/>
                  </a:lnTo>
                  <a:lnTo>
                    <a:pt x="471" y="2973"/>
                  </a:lnTo>
                  <a:lnTo>
                    <a:pt x="507" y="3004"/>
                  </a:lnTo>
                  <a:lnTo>
                    <a:pt x="543" y="3035"/>
                  </a:lnTo>
                  <a:lnTo>
                    <a:pt x="575" y="3065"/>
                  </a:lnTo>
                  <a:lnTo>
                    <a:pt x="605" y="3091"/>
                  </a:lnTo>
                  <a:lnTo>
                    <a:pt x="630" y="3116"/>
                  </a:lnTo>
                  <a:lnTo>
                    <a:pt x="651" y="3137"/>
                  </a:lnTo>
                  <a:lnTo>
                    <a:pt x="666" y="3154"/>
                  </a:lnTo>
                  <a:lnTo>
                    <a:pt x="671" y="3159"/>
                  </a:lnTo>
                  <a:lnTo>
                    <a:pt x="676" y="3165"/>
                  </a:lnTo>
                  <a:lnTo>
                    <a:pt x="677" y="3169"/>
                  </a:lnTo>
                  <a:lnTo>
                    <a:pt x="678" y="3170"/>
                  </a:lnTo>
                  <a:lnTo>
                    <a:pt x="676" y="3171"/>
                  </a:lnTo>
                  <a:lnTo>
                    <a:pt x="673" y="3170"/>
                  </a:lnTo>
                  <a:lnTo>
                    <a:pt x="667" y="3168"/>
                  </a:lnTo>
                  <a:lnTo>
                    <a:pt x="661" y="3164"/>
                  </a:lnTo>
                  <a:lnTo>
                    <a:pt x="642" y="3152"/>
                  </a:lnTo>
                  <a:lnTo>
                    <a:pt x="620" y="3135"/>
                  </a:lnTo>
                  <a:lnTo>
                    <a:pt x="592" y="3113"/>
                  </a:lnTo>
                  <a:lnTo>
                    <a:pt x="561" y="3088"/>
                  </a:lnTo>
                  <a:lnTo>
                    <a:pt x="527" y="3060"/>
                  </a:lnTo>
                  <a:lnTo>
                    <a:pt x="491" y="3029"/>
                  </a:lnTo>
                  <a:lnTo>
                    <a:pt x="456" y="2998"/>
                  </a:lnTo>
                  <a:lnTo>
                    <a:pt x="422" y="2967"/>
                  </a:lnTo>
                  <a:lnTo>
                    <a:pt x="393" y="2940"/>
                  </a:lnTo>
                  <a:lnTo>
                    <a:pt x="368" y="2916"/>
                  </a:lnTo>
                  <a:lnTo>
                    <a:pt x="348" y="2894"/>
                  </a:lnTo>
                  <a:lnTo>
                    <a:pt x="332" y="2878"/>
                  </a:lnTo>
                  <a:lnTo>
                    <a:pt x="327" y="2871"/>
                  </a:lnTo>
                  <a:lnTo>
                    <a:pt x="323" y="2866"/>
                  </a:lnTo>
                  <a:lnTo>
                    <a:pt x="322" y="2863"/>
                  </a:lnTo>
                  <a:lnTo>
                    <a:pt x="322" y="2861"/>
                  </a:lnTo>
                  <a:close/>
                  <a:moveTo>
                    <a:pt x="134" y="2653"/>
                  </a:moveTo>
                  <a:lnTo>
                    <a:pt x="136" y="2652"/>
                  </a:lnTo>
                  <a:lnTo>
                    <a:pt x="139" y="2653"/>
                  </a:lnTo>
                  <a:lnTo>
                    <a:pt x="144" y="2657"/>
                  </a:lnTo>
                  <a:lnTo>
                    <a:pt x="150" y="2660"/>
                  </a:lnTo>
                  <a:lnTo>
                    <a:pt x="167" y="2672"/>
                  </a:lnTo>
                  <a:lnTo>
                    <a:pt x="189" y="2688"/>
                  </a:lnTo>
                  <a:lnTo>
                    <a:pt x="215" y="2709"/>
                  </a:lnTo>
                  <a:lnTo>
                    <a:pt x="245" y="2733"/>
                  </a:lnTo>
                  <a:lnTo>
                    <a:pt x="276" y="2761"/>
                  </a:lnTo>
                  <a:lnTo>
                    <a:pt x="311" y="2791"/>
                  </a:lnTo>
                  <a:lnTo>
                    <a:pt x="345" y="2822"/>
                  </a:lnTo>
                  <a:lnTo>
                    <a:pt x="377" y="2851"/>
                  </a:lnTo>
                  <a:lnTo>
                    <a:pt x="405" y="2878"/>
                  </a:lnTo>
                  <a:lnTo>
                    <a:pt x="430" y="2902"/>
                  </a:lnTo>
                  <a:lnTo>
                    <a:pt x="449" y="2921"/>
                  </a:lnTo>
                  <a:lnTo>
                    <a:pt x="463" y="2937"/>
                  </a:lnTo>
                  <a:lnTo>
                    <a:pt x="469" y="2944"/>
                  </a:lnTo>
                  <a:lnTo>
                    <a:pt x="472" y="2949"/>
                  </a:lnTo>
                  <a:lnTo>
                    <a:pt x="473" y="2952"/>
                  </a:lnTo>
                  <a:lnTo>
                    <a:pt x="473" y="2954"/>
                  </a:lnTo>
                  <a:lnTo>
                    <a:pt x="472" y="2954"/>
                  </a:lnTo>
                  <a:lnTo>
                    <a:pt x="469" y="2953"/>
                  </a:lnTo>
                  <a:lnTo>
                    <a:pt x="463" y="2951"/>
                  </a:lnTo>
                  <a:lnTo>
                    <a:pt x="457" y="2947"/>
                  </a:lnTo>
                  <a:lnTo>
                    <a:pt x="439" y="2936"/>
                  </a:lnTo>
                  <a:lnTo>
                    <a:pt x="418" y="2919"/>
                  </a:lnTo>
                  <a:lnTo>
                    <a:pt x="392" y="2898"/>
                  </a:lnTo>
                  <a:lnTo>
                    <a:pt x="363" y="2875"/>
                  </a:lnTo>
                  <a:lnTo>
                    <a:pt x="330" y="2847"/>
                  </a:lnTo>
                  <a:lnTo>
                    <a:pt x="296" y="2817"/>
                  </a:lnTo>
                  <a:lnTo>
                    <a:pt x="261" y="2786"/>
                  </a:lnTo>
                  <a:lnTo>
                    <a:pt x="230" y="2757"/>
                  </a:lnTo>
                  <a:lnTo>
                    <a:pt x="202" y="2730"/>
                  </a:lnTo>
                  <a:lnTo>
                    <a:pt x="178" y="2706"/>
                  </a:lnTo>
                  <a:lnTo>
                    <a:pt x="159" y="2686"/>
                  </a:lnTo>
                  <a:lnTo>
                    <a:pt x="145" y="2670"/>
                  </a:lnTo>
                  <a:lnTo>
                    <a:pt x="139" y="2663"/>
                  </a:lnTo>
                  <a:lnTo>
                    <a:pt x="136" y="2659"/>
                  </a:lnTo>
                  <a:lnTo>
                    <a:pt x="134" y="2655"/>
                  </a:lnTo>
                  <a:lnTo>
                    <a:pt x="134" y="2653"/>
                  </a:lnTo>
                  <a:close/>
                  <a:moveTo>
                    <a:pt x="221" y="2644"/>
                  </a:moveTo>
                  <a:lnTo>
                    <a:pt x="223" y="2643"/>
                  </a:lnTo>
                  <a:lnTo>
                    <a:pt x="227" y="2644"/>
                  </a:lnTo>
                  <a:lnTo>
                    <a:pt x="231" y="2646"/>
                  </a:lnTo>
                  <a:lnTo>
                    <a:pt x="237" y="2650"/>
                  </a:lnTo>
                  <a:lnTo>
                    <a:pt x="254" y="2661"/>
                  </a:lnTo>
                  <a:lnTo>
                    <a:pt x="275" y="2677"/>
                  </a:lnTo>
                  <a:lnTo>
                    <a:pt x="300" y="2697"/>
                  </a:lnTo>
                  <a:lnTo>
                    <a:pt x="329" y="2720"/>
                  </a:lnTo>
                  <a:lnTo>
                    <a:pt x="361" y="2747"/>
                  </a:lnTo>
                  <a:lnTo>
                    <a:pt x="394" y="2776"/>
                  </a:lnTo>
                  <a:lnTo>
                    <a:pt x="427" y="2806"/>
                  </a:lnTo>
                  <a:lnTo>
                    <a:pt x="458" y="2834"/>
                  </a:lnTo>
                  <a:lnTo>
                    <a:pt x="485" y="2859"/>
                  </a:lnTo>
                  <a:lnTo>
                    <a:pt x="508" y="2883"/>
                  </a:lnTo>
                  <a:lnTo>
                    <a:pt x="527" y="2903"/>
                  </a:lnTo>
                  <a:lnTo>
                    <a:pt x="541" y="2919"/>
                  </a:lnTo>
                  <a:lnTo>
                    <a:pt x="546" y="2924"/>
                  </a:lnTo>
                  <a:lnTo>
                    <a:pt x="549" y="2930"/>
                  </a:lnTo>
                  <a:lnTo>
                    <a:pt x="551" y="2933"/>
                  </a:lnTo>
                  <a:lnTo>
                    <a:pt x="551" y="2935"/>
                  </a:lnTo>
                  <a:lnTo>
                    <a:pt x="548" y="2936"/>
                  </a:lnTo>
                  <a:lnTo>
                    <a:pt x="545" y="2935"/>
                  </a:lnTo>
                  <a:lnTo>
                    <a:pt x="541" y="2933"/>
                  </a:lnTo>
                  <a:lnTo>
                    <a:pt x="534" y="2929"/>
                  </a:lnTo>
                  <a:lnTo>
                    <a:pt x="518" y="2918"/>
                  </a:lnTo>
                  <a:lnTo>
                    <a:pt x="497" y="2903"/>
                  </a:lnTo>
                  <a:lnTo>
                    <a:pt x="471" y="2882"/>
                  </a:lnTo>
                  <a:lnTo>
                    <a:pt x="442" y="2859"/>
                  </a:lnTo>
                  <a:lnTo>
                    <a:pt x="410" y="2832"/>
                  </a:lnTo>
                  <a:lnTo>
                    <a:pt x="377" y="2803"/>
                  </a:lnTo>
                  <a:lnTo>
                    <a:pt x="344" y="2774"/>
                  </a:lnTo>
                  <a:lnTo>
                    <a:pt x="314" y="2745"/>
                  </a:lnTo>
                  <a:lnTo>
                    <a:pt x="287" y="2719"/>
                  </a:lnTo>
                  <a:lnTo>
                    <a:pt x="263" y="2697"/>
                  </a:lnTo>
                  <a:lnTo>
                    <a:pt x="245" y="2676"/>
                  </a:lnTo>
                  <a:lnTo>
                    <a:pt x="231" y="2660"/>
                  </a:lnTo>
                  <a:lnTo>
                    <a:pt x="226" y="2654"/>
                  </a:lnTo>
                  <a:lnTo>
                    <a:pt x="222" y="2649"/>
                  </a:lnTo>
                  <a:lnTo>
                    <a:pt x="221" y="2646"/>
                  </a:lnTo>
                  <a:lnTo>
                    <a:pt x="221" y="2644"/>
                  </a:lnTo>
                  <a:close/>
                  <a:moveTo>
                    <a:pt x="67" y="2457"/>
                  </a:moveTo>
                  <a:lnTo>
                    <a:pt x="69" y="2456"/>
                  </a:lnTo>
                  <a:lnTo>
                    <a:pt x="72" y="2457"/>
                  </a:lnTo>
                  <a:lnTo>
                    <a:pt x="77" y="2459"/>
                  </a:lnTo>
                  <a:lnTo>
                    <a:pt x="83" y="2462"/>
                  </a:lnTo>
                  <a:lnTo>
                    <a:pt x="99" y="2473"/>
                  </a:lnTo>
                  <a:lnTo>
                    <a:pt x="119" y="2488"/>
                  </a:lnTo>
                  <a:lnTo>
                    <a:pt x="144" y="2508"/>
                  </a:lnTo>
                  <a:lnTo>
                    <a:pt x="171" y="2530"/>
                  </a:lnTo>
                  <a:lnTo>
                    <a:pt x="201" y="2556"/>
                  </a:lnTo>
                  <a:lnTo>
                    <a:pt x="232" y="2585"/>
                  </a:lnTo>
                  <a:lnTo>
                    <a:pt x="264" y="2613"/>
                  </a:lnTo>
                  <a:lnTo>
                    <a:pt x="294" y="2640"/>
                  </a:lnTo>
                  <a:lnTo>
                    <a:pt x="320" y="2666"/>
                  </a:lnTo>
                  <a:lnTo>
                    <a:pt x="341" y="2689"/>
                  </a:lnTo>
                  <a:lnTo>
                    <a:pt x="359" y="2707"/>
                  </a:lnTo>
                  <a:lnTo>
                    <a:pt x="372" y="2723"/>
                  </a:lnTo>
                  <a:lnTo>
                    <a:pt x="377" y="2729"/>
                  </a:lnTo>
                  <a:lnTo>
                    <a:pt x="380" y="2733"/>
                  </a:lnTo>
                  <a:lnTo>
                    <a:pt x="382" y="2738"/>
                  </a:lnTo>
                  <a:lnTo>
                    <a:pt x="381" y="2740"/>
                  </a:lnTo>
                  <a:lnTo>
                    <a:pt x="380" y="2740"/>
                  </a:lnTo>
                  <a:lnTo>
                    <a:pt x="377" y="2740"/>
                  </a:lnTo>
                  <a:lnTo>
                    <a:pt x="372" y="2738"/>
                  </a:lnTo>
                  <a:lnTo>
                    <a:pt x="366" y="2733"/>
                  </a:lnTo>
                  <a:lnTo>
                    <a:pt x="350" y="2723"/>
                  </a:lnTo>
                  <a:lnTo>
                    <a:pt x="329" y="2707"/>
                  </a:lnTo>
                  <a:lnTo>
                    <a:pt x="305" y="2689"/>
                  </a:lnTo>
                  <a:lnTo>
                    <a:pt x="277" y="2666"/>
                  </a:lnTo>
                  <a:lnTo>
                    <a:pt x="247" y="2640"/>
                  </a:lnTo>
                  <a:lnTo>
                    <a:pt x="216" y="2612"/>
                  </a:lnTo>
                  <a:lnTo>
                    <a:pt x="185" y="2583"/>
                  </a:lnTo>
                  <a:lnTo>
                    <a:pt x="155" y="2556"/>
                  </a:lnTo>
                  <a:lnTo>
                    <a:pt x="130" y="2530"/>
                  </a:lnTo>
                  <a:lnTo>
                    <a:pt x="107" y="2508"/>
                  </a:lnTo>
                  <a:lnTo>
                    <a:pt x="90" y="2488"/>
                  </a:lnTo>
                  <a:lnTo>
                    <a:pt x="77" y="2473"/>
                  </a:lnTo>
                  <a:lnTo>
                    <a:pt x="72" y="2468"/>
                  </a:lnTo>
                  <a:lnTo>
                    <a:pt x="69" y="2462"/>
                  </a:lnTo>
                  <a:lnTo>
                    <a:pt x="67" y="2459"/>
                  </a:lnTo>
                  <a:lnTo>
                    <a:pt x="67" y="2457"/>
                  </a:lnTo>
                  <a:close/>
                  <a:moveTo>
                    <a:pt x="327" y="2640"/>
                  </a:moveTo>
                  <a:lnTo>
                    <a:pt x="328" y="2640"/>
                  </a:lnTo>
                  <a:lnTo>
                    <a:pt x="331" y="2640"/>
                  </a:lnTo>
                  <a:lnTo>
                    <a:pt x="337" y="2643"/>
                  </a:lnTo>
                  <a:lnTo>
                    <a:pt x="343" y="2647"/>
                  </a:lnTo>
                  <a:lnTo>
                    <a:pt x="359" y="2657"/>
                  </a:lnTo>
                  <a:lnTo>
                    <a:pt x="380" y="2672"/>
                  </a:lnTo>
                  <a:lnTo>
                    <a:pt x="405" y="2691"/>
                  </a:lnTo>
                  <a:lnTo>
                    <a:pt x="433" y="2714"/>
                  </a:lnTo>
                  <a:lnTo>
                    <a:pt x="463" y="2740"/>
                  </a:lnTo>
                  <a:lnTo>
                    <a:pt x="495" y="2768"/>
                  </a:lnTo>
                  <a:lnTo>
                    <a:pt x="527" y="2797"/>
                  </a:lnTo>
                  <a:lnTo>
                    <a:pt x="557" y="2824"/>
                  </a:lnTo>
                  <a:lnTo>
                    <a:pt x="583" y="2849"/>
                  </a:lnTo>
                  <a:lnTo>
                    <a:pt x="606" y="2871"/>
                  </a:lnTo>
                  <a:lnTo>
                    <a:pt x="624" y="2891"/>
                  </a:lnTo>
                  <a:lnTo>
                    <a:pt x="637" y="2906"/>
                  </a:lnTo>
                  <a:lnTo>
                    <a:pt x="642" y="2912"/>
                  </a:lnTo>
                  <a:lnTo>
                    <a:pt x="646" y="2917"/>
                  </a:lnTo>
                  <a:lnTo>
                    <a:pt x="647" y="2921"/>
                  </a:lnTo>
                  <a:lnTo>
                    <a:pt x="647" y="2923"/>
                  </a:lnTo>
                  <a:lnTo>
                    <a:pt x="644" y="2923"/>
                  </a:lnTo>
                  <a:lnTo>
                    <a:pt x="641" y="2923"/>
                  </a:lnTo>
                  <a:lnTo>
                    <a:pt x="637" y="2921"/>
                  </a:lnTo>
                  <a:lnTo>
                    <a:pt x="630" y="2918"/>
                  </a:lnTo>
                  <a:lnTo>
                    <a:pt x="614" y="2907"/>
                  </a:lnTo>
                  <a:lnTo>
                    <a:pt x="594" y="2892"/>
                  </a:lnTo>
                  <a:lnTo>
                    <a:pt x="569" y="2872"/>
                  </a:lnTo>
                  <a:lnTo>
                    <a:pt x="541" y="2850"/>
                  </a:lnTo>
                  <a:lnTo>
                    <a:pt x="510" y="2825"/>
                  </a:lnTo>
                  <a:lnTo>
                    <a:pt x="477" y="2797"/>
                  </a:lnTo>
                  <a:lnTo>
                    <a:pt x="446" y="2768"/>
                  </a:lnTo>
                  <a:lnTo>
                    <a:pt x="417" y="2741"/>
                  </a:lnTo>
                  <a:lnTo>
                    <a:pt x="390" y="2715"/>
                  </a:lnTo>
                  <a:lnTo>
                    <a:pt x="367" y="2692"/>
                  </a:lnTo>
                  <a:lnTo>
                    <a:pt x="349" y="2673"/>
                  </a:lnTo>
                  <a:lnTo>
                    <a:pt x="336" y="2658"/>
                  </a:lnTo>
                  <a:lnTo>
                    <a:pt x="331" y="2651"/>
                  </a:lnTo>
                  <a:lnTo>
                    <a:pt x="328" y="2647"/>
                  </a:lnTo>
                  <a:lnTo>
                    <a:pt x="327" y="2643"/>
                  </a:lnTo>
                  <a:lnTo>
                    <a:pt x="327" y="2640"/>
                  </a:lnTo>
                  <a:close/>
                  <a:moveTo>
                    <a:pt x="331" y="2614"/>
                  </a:moveTo>
                  <a:lnTo>
                    <a:pt x="301" y="2588"/>
                  </a:lnTo>
                  <a:lnTo>
                    <a:pt x="273" y="2561"/>
                  </a:lnTo>
                  <a:lnTo>
                    <a:pt x="247" y="2536"/>
                  </a:lnTo>
                  <a:lnTo>
                    <a:pt x="227" y="2514"/>
                  </a:lnTo>
                  <a:lnTo>
                    <a:pt x="209" y="2495"/>
                  </a:lnTo>
                  <a:lnTo>
                    <a:pt x="196" y="2480"/>
                  </a:lnTo>
                  <a:lnTo>
                    <a:pt x="192" y="2474"/>
                  </a:lnTo>
                  <a:lnTo>
                    <a:pt x="189" y="2469"/>
                  </a:lnTo>
                  <a:lnTo>
                    <a:pt x="188" y="2466"/>
                  </a:lnTo>
                  <a:lnTo>
                    <a:pt x="188" y="2463"/>
                  </a:lnTo>
                  <a:lnTo>
                    <a:pt x="190" y="2463"/>
                  </a:lnTo>
                  <a:lnTo>
                    <a:pt x="193" y="2463"/>
                  </a:lnTo>
                  <a:lnTo>
                    <a:pt x="198" y="2466"/>
                  </a:lnTo>
                  <a:lnTo>
                    <a:pt x="203" y="2469"/>
                  </a:lnTo>
                  <a:lnTo>
                    <a:pt x="219" y="2479"/>
                  </a:lnTo>
                  <a:lnTo>
                    <a:pt x="239" y="2494"/>
                  </a:lnTo>
                  <a:lnTo>
                    <a:pt x="262" y="2512"/>
                  </a:lnTo>
                  <a:lnTo>
                    <a:pt x="289" y="2534"/>
                  </a:lnTo>
                  <a:lnTo>
                    <a:pt x="318" y="2558"/>
                  </a:lnTo>
                  <a:lnTo>
                    <a:pt x="349" y="2586"/>
                  </a:lnTo>
                  <a:lnTo>
                    <a:pt x="380" y="2613"/>
                  </a:lnTo>
                  <a:lnTo>
                    <a:pt x="408" y="2640"/>
                  </a:lnTo>
                  <a:lnTo>
                    <a:pt x="433" y="2665"/>
                  </a:lnTo>
                  <a:lnTo>
                    <a:pt x="454" y="2687"/>
                  </a:lnTo>
                  <a:lnTo>
                    <a:pt x="472" y="2705"/>
                  </a:lnTo>
                  <a:lnTo>
                    <a:pt x="485" y="2720"/>
                  </a:lnTo>
                  <a:lnTo>
                    <a:pt x="489" y="2726"/>
                  </a:lnTo>
                  <a:lnTo>
                    <a:pt x="491" y="2731"/>
                  </a:lnTo>
                  <a:lnTo>
                    <a:pt x="493" y="2734"/>
                  </a:lnTo>
                  <a:lnTo>
                    <a:pt x="493" y="2736"/>
                  </a:lnTo>
                  <a:lnTo>
                    <a:pt x="491" y="2738"/>
                  </a:lnTo>
                  <a:lnTo>
                    <a:pt x="488" y="2736"/>
                  </a:lnTo>
                  <a:lnTo>
                    <a:pt x="484" y="2734"/>
                  </a:lnTo>
                  <a:lnTo>
                    <a:pt x="478" y="2731"/>
                  </a:lnTo>
                  <a:lnTo>
                    <a:pt x="462" y="2721"/>
                  </a:lnTo>
                  <a:lnTo>
                    <a:pt x="443" y="2707"/>
                  </a:lnTo>
                  <a:lnTo>
                    <a:pt x="419" y="2689"/>
                  </a:lnTo>
                  <a:lnTo>
                    <a:pt x="392" y="2666"/>
                  </a:lnTo>
                  <a:lnTo>
                    <a:pt x="363" y="2643"/>
                  </a:lnTo>
                  <a:lnTo>
                    <a:pt x="331" y="2614"/>
                  </a:lnTo>
                  <a:close/>
                  <a:moveTo>
                    <a:pt x="66" y="2296"/>
                  </a:moveTo>
                  <a:lnTo>
                    <a:pt x="67" y="2295"/>
                  </a:lnTo>
                  <a:lnTo>
                    <a:pt x="70" y="2296"/>
                  </a:lnTo>
                  <a:lnTo>
                    <a:pt x="74" y="2298"/>
                  </a:lnTo>
                  <a:lnTo>
                    <a:pt x="81" y="2302"/>
                  </a:lnTo>
                  <a:lnTo>
                    <a:pt x="95" y="2311"/>
                  </a:lnTo>
                  <a:lnTo>
                    <a:pt x="114" y="2325"/>
                  </a:lnTo>
                  <a:lnTo>
                    <a:pt x="137" y="2343"/>
                  </a:lnTo>
                  <a:lnTo>
                    <a:pt x="163" y="2364"/>
                  </a:lnTo>
                  <a:lnTo>
                    <a:pt x="190" y="2388"/>
                  </a:lnTo>
                  <a:lnTo>
                    <a:pt x="220" y="2415"/>
                  </a:lnTo>
                  <a:lnTo>
                    <a:pt x="249" y="2442"/>
                  </a:lnTo>
                  <a:lnTo>
                    <a:pt x="276" y="2467"/>
                  </a:lnTo>
                  <a:lnTo>
                    <a:pt x="300" y="2490"/>
                  </a:lnTo>
                  <a:lnTo>
                    <a:pt x="321" y="2512"/>
                  </a:lnTo>
                  <a:lnTo>
                    <a:pt x="337" y="2530"/>
                  </a:lnTo>
                  <a:lnTo>
                    <a:pt x="349" y="2544"/>
                  </a:lnTo>
                  <a:lnTo>
                    <a:pt x="353" y="2551"/>
                  </a:lnTo>
                  <a:lnTo>
                    <a:pt x="356" y="2555"/>
                  </a:lnTo>
                  <a:lnTo>
                    <a:pt x="357" y="2558"/>
                  </a:lnTo>
                  <a:lnTo>
                    <a:pt x="357" y="2561"/>
                  </a:lnTo>
                  <a:lnTo>
                    <a:pt x="355" y="2562"/>
                  </a:lnTo>
                  <a:lnTo>
                    <a:pt x="352" y="2561"/>
                  </a:lnTo>
                  <a:lnTo>
                    <a:pt x="348" y="2558"/>
                  </a:lnTo>
                  <a:lnTo>
                    <a:pt x="342" y="2555"/>
                  </a:lnTo>
                  <a:lnTo>
                    <a:pt x="327" y="2545"/>
                  </a:lnTo>
                  <a:lnTo>
                    <a:pt x="308" y="2531"/>
                  </a:lnTo>
                  <a:lnTo>
                    <a:pt x="285" y="2514"/>
                  </a:lnTo>
                  <a:lnTo>
                    <a:pt x="259" y="2493"/>
                  </a:lnTo>
                  <a:lnTo>
                    <a:pt x="232" y="2469"/>
                  </a:lnTo>
                  <a:lnTo>
                    <a:pt x="202" y="2443"/>
                  </a:lnTo>
                  <a:lnTo>
                    <a:pt x="173" y="2416"/>
                  </a:lnTo>
                  <a:lnTo>
                    <a:pt x="147" y="2390"/>
                  </a:lnTo>
                  <a:lnTo>
                    <a:pt x="122" y="2366"/>
                  </a:lnTo>
                  <a:lnTo>
                    <a:pt x="101" y="2346"/>
                  </a:lnTo>
                  <a:lnTo>
                    <a:pt x="85" y="2327"/>
                  </a:lnTo>
                  <a:lnTo>
                    <a:pt x="73" y="2312"/>
                  </a:lnTo>
                  <a:lnTo>
                    <a:pt x="69" y="2307"/>
                  </a:lnTo>
                  <a:lnTo>
                    <a:pt x="67" y="2302"/>
                  </a:lnTo>
                  <a:lnTo>
                    <a:pt x="66" y="2298"/>
                  </a:lnTo>
                  <a:lnTo>
                    <a:pt x="66" y="2296"/>
                  </a:lnTo>
                  <a:close/>
                  <a:moveTo>
                    <a:pt x="466" y="2623"/>
                  </a:moveTo>
                  <a:lnTo>
                    <a:pt x="436" y="2596"/>
                  </a:lnTo>
                  <a:lnTo>
                    <a:pt x="409" y="2570"/>
                  </a:lnTo>
                  <a:lnTo>
                    <a:pt x="384" y="2546"/>
                  </a:lnTo>
                  <a:lnTo>
                    <a:pt x="364" y="2525"/>
                  </a:lnTo>
                  <a:lnTo>
                    <a:pt x="348" y="2507"/>
                  </a:lnTo>
                  <a:lnTo>
                    <a:pt x="335" y="2491"/>
                  </a:lnTo>
                  <a:lnTo>
                    <a:pt x="331" y="2486"/>
                  </a:lnTo>
                  <a:lnTo>
                    <a:pt x="328" y="2482"/>
                  </a:lnTo>
                  <a:lnTo>
                    <a:pt x="327" y="2477"/>
                  </a:lnTo>
                  <a:lnTo>
                    <a:pt x="327" y="2475"/>
                  </a:lnTo>
                  <a:lnTo>
                    <a:pt x="329" y="2474"/>
                  </a:lnTo>
                  <a:lnTo>
                    <a:pt x="332" y="2475"/>
                  </a:lnTo>
                  <a:lnTo>
                    <a:pt x="337" y="2477"/>
                  </a:lnTo>
                  <a:lnTo>
                    <a:pt x="342" y="2480"/>
                  </a:lnTo>
                  <a:lnTo>
                    <a:pt x="357" y="2489"/>
                  </a:lnTo>
                  <a:lnTo>
                    <a:pt x="377" y="2503"/>
                  </a:lnTo>
                  <a:lnTo>
                    <a:pt x="399" y="2522"/>
                  </a:lnTo>
                  <a:lnTo>
                    <a:pt x="426" y="2542"/>
                  </a:lnTo>
                  <a:lnTo>
                    <a:pt x="454" y="2567"/>
                  </a:lnTo>
                  <a:lnTo>
                    <a:pt x="485" y="2593"/>
                  </a:lnTo>
                  <a:lnTo>
                    <a:pt x="514" y="2620"/>
                  </a:lnTo>
                  <a:lnTo>
                    <a:pt x="542" y="2645"/>
                  </a:lnTo>
                  <a:lnTo>
                    <a:pt x="566" y="2668"/>
                  </a:lnTo>
                  <a:lnTo>
                    <a:pt x="586" y="2690"/>
                  </a:lnTo>
                  <a:lnTo>
                    <a:pt x="603" y="2708"/>
                  </a:lnTo>
                  <a:lnTo>
                    <a:pt x="615" y="2723"/>
                  </a:lnTo>
                  <a:lnTo>
                    <a:pt x="620" y="2729"/>
                  </a:lnTo>
                  <a:lnTo>
                    <a:pt x="623" y="2733"/>
                  </a:lnTo>
                  <a:lnTo>
                    <a:pt x="624" y="2738"/>
                  </a:lnTo>
                  <a:lnTo>
                    <a:pt x="624" y="2740"/>
                  </a:lnTo>
                  <a:lnTo>
                    <a:pt x="622" y="2740"/>
                  </a:lnTo>
                  <a:lnTo>
                    <a:pt x="619" y="2740"/>
                  </a:lnTo>
                  <a:lnTo>
                    <a:pt x="614" y="2738"/>
                  </a:lnTo>
                  <a:lnTo>
                    <a:pt x="608" y="2734"/>
                  </a:lnTo>
                  <a:lnTo>
                    <a:pt x="593" y="2725"/>
                  </a:lnTo>
                  <a:lnTo>
                    <a:pt x="573" y="2712"/>
                  </a:lnTo>
                  <a:lnTo>
                    <a:pt x="551" y="2693"/>
                  </a:lnTo>
                  <a:lnTo>
                    <a:pt x="525" y="2673"/>
                  </a:lnTo>
                  <a:lnTo>
                    <a:pt x="495" y="2649"/>
                  </a:lnTo>
                  <a:lnTo>
                    <a:pt x="466" y="2623"/>
                  </a:lnTo>
                  <a:close/>
                  <a:moveTo>
                    <a:pt x="370" y="2430"/>
                  </a:moveTo>
                  <a:lnTo>
                    <a:pt x="398" y="2456"/>
                  </a:lnTo>
                  <a:lnTo>
                    <a:pt x="424" y="2481"/>
                  </a:lnTo>
                  <a:lnTo>
                    <a:pt x="448" y="2503"/>
                  </a:lnTo>
                  <a:lnTo>
                    <a:pt x="467" y="2524"/>
                  </a:lnTo>
                  <a:lnTo>
                    <a:pt x="484" y="2541"/>
                  </a:lnTo>
                  <a:lnTo>
                    <a:pt x="495" y="2556"/>
                  </a:lnTo>
                  <a:lnTo>
                    <a:pt x="499" y="2562"/>
                  </a:lnTo>
                  <a:lnTo>
                    <a:pt x="502" y="2566"/>
                  </a:lnTo>
                  <a:lnTo>
                    <a:pt x="503" y="2569"/>
                  </a:lnTo>
                  <a:lnTo>
                    <a:pt x="503" y="2571"/>
                  </a:lnTo>
                  <a:lnTo>
                    <a:pt x="501" y="2572"/>
                  </a:lnTo>
                  <a:lnTo>
                    <a:pt x="498" y="2572"/>
                  </a:lnTo>
                  <a:lnTo>
                    <a:pt x="493" y="2570"/>
                  </a:lnTo>
                  <a:lnTo>
                    <a:pt x="488" y="2567"/>
                  </a:lnTo>
                  <a:lnTo>
                    <a:pt x="473" y="2558"/>
                  </a:lnTo>
                  <a:lnTo>
                    <a:pt x="454" y="2545"/>
                  </a:lnTo>
                  <a:lnTo>
                    <a:pt x="432" y="2528"/>
                  </a:lnTo>
                  <a:lnTo>
                    <a:pt x="407" y="2508"/>
                  </a:lnTo>
                  <a:lnTo>
                    <a:pt x="380" y="2485"/>
                  </a:lnTo>
                  <a:lnTo>
                    <a:pt x="352" y="2460"/>
                  </a:lnTo>
                  <a:lnTo>
                    <a:pt x="323" y="2434"/>
                  </a:lnTo>
                  <a:lnTo>
                    <a:pt x="297" y="2409"/>
                  </a:lnTo>
                  <a:lnTo>
                    <a:pt x="274" y="2386"/>
                  </a:lnTo>
                  <a:lnTo>
                    <a:pt x="255" y="2365"/>
                  </a:lnTo>
                  <a:lnTo>
                    <a:pt x="239" y="2347"/>
                  </a:lnTo>
                  <a:lnTo>
                    <a:pt x="228" y="2333"/>
                  </a:lnTo>
                  <a:lnTo>
                    <a:pt x="223" y="2327"/>
                  </a:lnTo>
                  <a:lnTo>
                    <a:pt x="221" y="2323"/>
                  </a:lnTo>
                  <a:lnTo>
                    <a:pt x="220" y="2319"/>
                  </a:lnTo>
                  <a:lnTo>
                    <a:pt x="220" y="2317"/>
                  </a:lnTo>
                  <a:lnTo>
                    <a:pt x="221" y="2317"/>
                  </a:lnTo>
                  <a:lnTo>
                    <a:pt x="225" y="2317"/>
                  </a:lnTo>
                  <a:lnTo>
                    <a:pt x="229" y="2319"/>
                  </a:lnTo>
                  <a:lnTo>
                    <a:pt x="234" y="2321"/>
                  </a:lnTo>
                  <a:lnTo>
                    <a:pt x="249" y="2331"/>
                  </a:lnTo>
                  <a:lnTo>
                    <a:pt x="268" y="2344"/>
                  </a:lnTo>
                  <a:lnTo>
                    <a:pt x="289" y="2361"/>
                  </a:lnTo>
                  <a:lnTo>
                    <a:pt x="314" y="2381"/>
                  </a:lnTo>
                  <a:lnTo>
                    <a:pt x="341" y="2404"/>
                  </a:lnTo>
                  <a:lnTo>
                    <a:pt x="370" y="2430"/>
                  </a:lnTo>
                  <a:close/>
                  <a:moveTo>
                    <a:pt x="272" y="2276"/>
                  </a:moveTo>
                  <a:lnTo>
                    <a:pt x="299" y="2300"/>
                  </a:lnTo>
                  <a:lnTo>
                    <a:pt x="324" y="2325"/>
                  </a:lnTo>
                  <a:lnTo>
                    <a:pt x="347" y="2347"/>
                  </a:lnTo>
                  <a:lnTo>
                    <a:pt x="365" y="2367"/>
                  </a:lnTo>
                  <a:lnTo>
                    <a:pt x="380" y="2385"/>
                  </a:lnTo>
                  <a:lnTo>
                    <a:pt x="391" y="2399"/>
                  </a:lnTo>
                  <a:lnTo>
                    <a:pt x="395" y="2404"/>
                  </a:lnTo>
                  <a:lnTo>
                    <a:pt x="397" y="2408"/>
                  </a:lnTo>
                  <a:lnTo>
                    <a:pt x="398" y="2412"/>
                  </a:lnTo>
                  <a:lnTo>
                    <a:pt x="398" y="2414"/>
                  </a:lnTo>
                  <a:lnTo>
                    <a:pt x="396" y="2415"/>
                  </a:lnTo>
                  <a:lnTo>
                    <a:pt x="393" y="2415"/>
                  </a:lnTo>
                  <a:lnTo>
                    <a:pt x="390" y="2413"/>
                  </a:lnTo>
                  <a:lnTo>
                    <a:pt x="384" y="2411"/>
                  </a:lnTo>
                  <a:lnTo>
                    <a:pt x="369" y="2402"/>
                  </a:lnTo>
                  <a:lnTo>
                    <a:pt x="352" y="2389"/>
                  </a:lnTo>
                  <a:lnTo>
                    <a:pt x="330" y="2373"/>
                  </a:lnTo>
                  <a:lnTo>
                    <a:pt x="307" y="2352"/>
                  </a:lnTo>
                  <a:lnTo>
                    <a:pt x="281" y="2331"/>
                  </a:lnTo>
                  <a:lnTo>
                    <a:pt x="254" y="2306"/>
                  </a:lnTo>
                  <a:lnTo>
                    <a:pt x="227" y="2281"/>
                  </a:lnTo>
                  <a:lnTo>
                    <a:pt x="202" y="2257"/>
                  </a:lnTo>
                  <a:lnTo>
                    <a:pt x="179" y="2235"/>
                  </a:lnTo>
                  <a:lnTo>
                    <a:pt x="161" y="2214"/>
                  </a:lnTo>
                  <a:lnTo>
                    <a:pt x="146" y="2197"/>
                  </a:lnTo>
                  <a:lnTo>
                    <a:pt x="135" y="2183"/>
                  </a:lnTo>
                  <a:lnTo>
                    <a:pt x="131" y="2177"/>
                  </a:lnTo>
                  <a:lnTo>
                    <a:pt x="128" y="2173"/>
                  </a:lnTo>
                  <a:lnTo>
                    <a:pt x="127" y="2170"/>
                  </a:lnTo>
                  <a:lnTo>
                    <a:pt x="127" y="2168"/>
                  </a:lnTo>
                  <a:lnTo>
                    <a:pt x="130" y="2167"/>
                  </a:lnTo>
                  <a:lnTo>
                    <a:pt x="133" y="2167"/>
                  </a:lnTo>
                  <a:lnTo>
                    <a:pt x="136" y="2169"/>
                  </a:lnTo>
                  <a:lnTo>
                    <a:pt x="141" y="2171"/>
                  </a:lnTo>
                  <a:lnTo>
                    <a:pt x="155" y="2180"/>
                  </a:lnTo>
                  <a:lnTo>
                    <a:pt x="174" y="2193"/>
                  </a:lnTo>
                  <a:lnTo>
                    <a:pt x="194" y="2209"/>
                  </a:lnTo>
                  <a:lnTo>
                    <a:pt x="218" y="2229"/>
                  </a:lnTo>
                  <a:lnTo>
                    <a:pt x="245" y="2251"/>
                  </a:lnTo>
                  <a:lnTo>
                    <a:pt x="272" y="2276"/>
                  </a:lnTo>
                  <a:close/>
                  <a:moveTo>
                    <a:pt x="309" y="2265"/>
                  </a:moveTo>
                  <a:lnTo>
                    <a:pt x="308" y="2266"/>
                  </a:lnTo>
                  <a:lnTo>
                    <a:pt x="304" y="2266"/>
                  </a:lnTo>
                  <a:lnTo>
                    <a:pt x="300" y="2265"/>
                  </a:lnTo>
                  <a:lnTo>
                    <a:pt x="296" y="2262"/>
                  </a:lnTo>
                  <a:lnTo>
                    <a:pt x="282" y="2253"/>
                  </a:lnTo>
                  <a:lnTo>
                    <a:pt x="264" y="2241"/>
                  </a:lnTo>
                  <a:lnTo>
                    <a:pt x="244" y="2226"/>
                  </a:lnTo>
                  <a:lnTo>
                    <a:pt x="221" y="2207"/>
                  </a:lnTo>
                  <a:lnTo>
                    <a:pt x="196" y="2185"/>
                  </a:lnTo>
                  <a:lnTo>
                    <a:pt x="171" y="2162"/>
                  </a:lnTo>
                  <a:lnTo>
                    <a:pt x="145" y="2137"/>
                  </a:lnTo>
                  <a:lnTo>
                    <a:pt x="121" y="2115"/>
                  </a:lnTo>
                  <a:lnTo>
                    <a:pt x="100" y="2092"/>
                  </a:lnTo>
                  <a:lnTo>
                    <a:pt x="82" y="2073"/>
                  </a:lnTo>
                  <a:lnTo>
                    <a:pt x="68" y="2057"/>
                  </a:lnTo>
                  <a:lnTo>
                    <a:pt x="57" y="2043"/>
                  </a:lnTo>
                  <a:lnTo>
                    <a:pt x="54" y="2037"/>
                  </a:lnTo>
                  <a:lnTo>
                    <a:pt x="52" y="2033"/>
                  </a:lnTo>
                  <a:lnTo>
                    <a:pt x="51" y="2030"/>
                  </a:lnTo>
                  <a:lnTo>
                    <a:pt x="51" y="2027"/>
                  </a:lnTo>
                  <a:lnTo>
                    <a:pt x="52" y="2026"/>
                  </a:lnTo>
                  <a:lnTo>
                    <a:pt x="55" y="2026"/>
                  </a:lnTo>
                  <a:lnTo>
                    <a:pt x="59" y="2028"/>
                  </a:lnTo>
                  <a:lnTo>
                    <a:pt x="65" y="2031"/>
                  </a:lnTo>
                  <a:lnTo>
                    <a:pt x="78" y="2039"/>
                  </a:lnTo>
                  <a:lnTo>
                    <a:pt x="95" y="2051"/>
                  </a:lnTo>
                  <a:lnTo>
                    <a:pt x="116" y="2067"/>
                  </a:lnTo>
                  <a:lnTo>
                    <a:pt x="138" y="2087"/>
                  </a:lnTo>
                  <a:lnTo>
                    <a:pt x="163" y="2108"/>
                  </a:lnTo>
                  <a:lnTo>
                    <a:pt x="189" y="2131"/>
                  </a:lnTo>
                  <a:lnTo>
                    <a:pt x="215" y="2156"/>
                  </a:lnTo>
                  <a:lnTo>
                    <a:pt x="239" y="2178"/>
                  </a:lnTo>
                  <a:lnTo>
                    <a:pt x="259" y="2200"/>
                  </a:lnTo>
                  <a:lnTo>
                    <a:pt x="277" y="2219"/>
                  </a:lnTo>
                  <a:lnTo>
                    <a:pt x="293" y="2237"/>
                  </a:lnTo>
                  <a:lnTo>
                    <a:pt x="302" y="2250"/>
                  </a:lnTo>
                  <a:lnTo>
                    <a:pt x="307" y="2255"/>
                  </a:lnTo>
                  <a:lnTo>
                    <a:pt x="309" y="2259"/>
                  </a:lnTo>
                  <a:lnTo>
                    <a:pt x="310" y="2263"/>
                  </a:lnTo>
                  <a:lnTo>
                    <a:pt x="309" y="2265"/>
                  </a:lnTo>
                  <a:close/>
                  <a:moveTo>
                    <a:pt x="540" y="2448"/>
                  </a:moveTo>
                  <a:lnTo>
                    <a:pt x="567" y="2473"/>
                  </a:lnTo>
                  <a:lnTo>
                    <a:pt x="593" y="2497"/>
                  </a:lnTo>
                  <a:lnTo>
                    <a:pt x="615" y="2520"/>
                  </a:lnTo>
                  <a:lnTo>
                    <a:pt x="635" y="2540"/>
                  </a:lnTo>
                  <a:lnTo>
                    <a:pt x="650" y="2557"/>
                  </a:lnTo>
                  <a:lnTo>
                    <a:pt x="661" y="2571"/>
                  </a:lnTo>
                  <a:lnTo>
                    <a:pt x="665" y="2577"/>
                  </a:lnTo>
                  <a:lnTo>
                    <a:pt x="667" y="2581"/>
                  </a:lnTo>
                  <a:lnTo>
                    <a:pt x="668" y="2584"/>
                  </a:lnTo>
                  <a:lnTo>
                    <a:pt x="668" y="2586"/>
                  </a:lnTo>
                  <a:lnTo>
                    <a:pt x="666" y="2588"/>
                  </a:lnTo>
                  <a:lnTo>
                    <a:pt x="663" y="2588"/>
                  </a:lnTo>
                  <a:lnTo>
                    <a:pt x="658" y="2586"/>
                  </a:lnTo>
                  <a:lnTo>
                    <a:pt x="653" y="2583"/>
                  </a:lnTo>
                  <a:lnTo>
                    <a:pt x="639" y="2575"/>
                  </a:lnTo>
                  <a:lnTo>
                    <a:pt x="621" y="2562"/>
                  </a:lnTo>
                  <a:lnTo>
                    <a:pt x="599" y="2545"/>
                  </a:lnTo>
                  <a:lnTo>
                    <a:pt x="574" y="2527"/>
                  </a:lnTo>
                  <a:lnTo>
                    <a:pt x="548" y="2504"/>
                  </a:lnTo>
                  <a:lnTo>
                    <a:pt x="520" y="2480"/>
                  </a:lnTo>
                  <a:lnTo>
                    <a:pt x="492" y="2455"/>
                  </a:lnTo>
                  <a:lnTo>
                    <a:pt x="467" y="2431"/>
                  </a:lnTo>
                  <a:lnTo>
                    <a:pt x="445" y="2408"/>
                  </a:lnTo>
                  <a:lnTo>
                    <a:pt x="426" y="2389"/>
                  </a:lnTo>
                  <a:lnTo>
                    <a:pt x="410" y="2371"/>
                  </a:lnTo>
                  <a:lnTo>
                    <a:pt x="399" y="2357"/>
                  </a:lnTo>
                  <a:lnTo>
                    <a:pt x="396" y="2351"/>
                  </a:lnTo>
                  <a:lnTo>
                    <a:pt x="394" y="2347"/>
                  </a:lnTo>
                  <a:lnTo>
                    <a:pt x="392" y="2344"/>
                  </a:lnTo>
                  <a:lnTo>
                    <a:pt x="393" y="2341"/>
                  </a:lnTo>
                  <a:lnTo>
                    <a:pt x="394" y="2340"/>
                  </a:lnTo>
                  <a:lnTo>
                    <a:pt x="397" y="2340"/>
                  </a:lnTo>
                  <a:lnTo>
                    <a:pt x="402" y="2341"/>
                  </a:lnTo>
                  <a:lnTo>
                    <a:pt x="407" y="2345"/>
                  </a:lnTo>
                  <a:lnTo>
                    <a:pt x="421" y="2353"/>
                  </a:lnTo>
                  <a:lnTo>
                    <a:pt x="439" y="2365"/>
                  </a:lnTo>
                  <a:lnTo>
                    <a:pt x="461" y="2381"/>
                  </a:lnTo>
                  <a:lnTo>
                    <a:pt x="486" y="2401"/>
                  </a:lnTo>
                  <a:lnTo>
                    <a:pt x="512" y="2423"/>
                  </a:lnTo>
                  <a:lnTo>
                    <a:pt x="540" y="2448"/>
                  </a:lnTo>
                  <a:close/>
                  <a:moveTo>
                    <a:pt x="457" y="2302"/>
                  </a:moveTo>
                  <a:lnTo>
                    <a:pt x="483" y="2326"/>
                  </a:lnTo>
                  <a:lnTo>
                    <a:pt x="506" y="2349"/>
                  </a:lnTo>
                  <a:lnTo>
                    <a:pt x="528" y="2371"/>
                  </a:lnTo>
                  <a:lnTo>
                    <a:pt x="546" y="2390"/>
                  </a:lnTo>
                  <a:lnTo>
                    <a:pt x="561" y="2407"/>
                  </a:lnTo>
                  <a:lnTo>
                    <a:pt x="572" y="2420"/>
                  </a:lnTo>
                  <a:lnTo>
                    <a:pt x="575" y="2426"/>
                  </a:lnTo>
                  <a:lnTo>
                    <a:pt x="578" y="2431"/>
                  </a:lnTo>
                  <a:lnTo>
                    <a:pt x="579" y="2434"/>
                  </a:lnTo>
                  <a:lnTo>
                    <a:pt x="579" y="2436"/>
                  </a:lnTo>
                  <a:lnTo>
                    <a:pt x="576" y="2437"/>
                  </a:lnTo>
                  <a:lnTo>
                    <a:pt x="573" y="2436"/>
                  </a:lnTo>
                  <a:lnTo>
                    <a:pt x="569" y="2435"/>
                  </a:lnTo>
                  <a:lnTo>
                    <a:pt x="563" y="2433"/>
                  </a:lnTo>
                  <a:lnTo>
                    <a:pt x="551" y="2425"/>
                  </a:lnTo>
                  <a:lnTo>
                    <a:pt x="532" y="2413"/>
                  </a:lnTo>
                  <a:lnTo>
                    <a:pt x="512" y="2398"/>
                  </a:lnTo>
                  <a:lnTo>
                    <a:pt x="489" y="2378"/>
                  </a:lnTo>
                  <a:lnTo>
                    <a:pt x="463" y="2358"/>
                  </a:lnTo>
                  <a:lnTo>
                    <a:pt x="437" y="2334"/>
                  </a:lnTo>
                  <a:lnTo>
                    <a:pt x="410" y="2310"/>
                  </a:lnTo>
                  <a:lnTo>
                    <a:pt x="386" y="2286"/>
                  </a:lnTo>
                  <a:lnTo>
                    <a:pt x="365" y="2265"/>
                  </a:lnTo>
                  <a:lnTo>
                    <a:pt x="347" y="2245"/>
                  </a:lnTo>
                  <a:lnTo>
                    <a:pt x="332" y="2228"/>
                  </a:lnTo>
                  <a:lnTo>
                    <a:pt x="322" y="2214"/>
                  </a:lnTo>
                  <a:lnTo>
                    <a:pt x="318" y="2209"/>
                  </a:lnTo>
                  <a:lnTo>
                    <a:pt x="316" y="2204"/>
                  </a:lnTo>
                  <a:lnTo>
                    <a:pt x="315" y="2201"/>
                  </a:lnTo>
                  <a:lnTo>
                    <a:pt x="315" y="2199"/>
                  </a:lnTo>
                  <a:lnTo>
                    <a:pt x="316" y="2198"/>
                  </a:lnTo>
                  <a:lnTo>
                    <a:pt x="320" y="2198"/>
                  </a:lnTo>
                  <a:lnTo>
                    <a:pt x="324" y="2199"/>
                  </a:lnTo>
                  <a:lnTo>
                    <a:pt x="329" y="2202"/>
                  </a:lnTo>
                  <a:lnTo>
                    <a:pt x="343" y="2210"/>
                  </a:lnTo>
                  <a:lnTo>
                    <a:pt x="361" y="2223"/>
                  </a:lnTo>
                  <a:lnTo>
                    <a:pt x="381" y="2238"/>
                  </a:lnTo>
                  <a:lnTo>
                    <a:pt x="405" y="2257"/>
                  </a:lnTo>
                  <a:lnTo>
                    <a:pt x="430" y="2279"/>
                  </a:lnTo>
                  <a:lnTo>
                    <a:pt x="457" y="2302"/>
                  </a:lnTo>
                  <a:close/>
                  <a:moveTo>
                    <a:pt x="389" y="2164"/>
                  </a:moveTo>
                  <a:lnTo>
                    <a:pt x="413" y="2188"/>
                  </a:lnTo>
                  <a:lnTo>
                    <a:pt x="436" y="2210"/>
                  </a:lnTo>
                  <a:lnTo>
                    <a:pt x="457" y="2231"/>
                  </a:lnTo>
                  <a:lnTo>
                    <a:pt x="474" y="2250"/>
                  </a:lnTo>
                  <a:lnTo>
                    <a:pt x="488" y="2266"/>
                  </a:lnTo>
                  <a:lnTo>
                    <a:pt x="498" y="2279"/>
                  </a:lnTo>
                  <a:lnTo>
                    <a:pt x="501" y="2284"/>
                  </a:lnTo>
                  <a:lnTo>
                    <a:pt x="503" y="2289"/>
                  </a:lnTo>
                  <a:lnTo>
                    <a:pt x="504" y="2292"/>
                  </a:lnTo>
                  <a:lnTo>
                    <a:pt x="504" y="2294"/>
                  </a:lnTo>
                  <a:lnTo>
                    <a:pt x="502" y="2295"/>
                  </a:lnTo>
                  <a:lnTo>
                    <a:pt x="500" y="2295"/>
                  </a:lnTo>
                  <a:lnTo>
                    <a:pt x="495" y="2294"/>
                  </a:lnTo>
                  <a:lnTo>
                    <a:pt x="490" y="2292"/>
                  </a:lnTo>
                  <a:lnTo>
                    <a:pt x="477" y="2284"/>
                  </a:lnTo>
                  <a:lnTo>
                    <a:pt x="460" y="2272"/>
                  </a:lnTo>
                  <a:lnTo>
                    <a:pt x="440" y="2257"/>
                  </a:lnTo>
                  <a:lnTo>
                    <a:pt x="418" y="2240"/>
                  </a:lnTo>
                  <a:lnTo>
                    <a:pt x="394" y="2219"/>
                  </a:lnTo>
                  <a:lnTo>
                    <a:pt x="368" y="2196"/>
                  </a:lnTo>
                  <a:lnTo>
                    <a:pt x="343" y="2173"/>
                  </a:lnTo>
                  <a:lnTo>
                    <a:pt x="321" y="2150"/>
                  </a:lnTo>
                  <a:lnTo>
                    <a:pt x="300" y="2130"/>
                  </a:lnTo>
                  <a:lnTo>
                    <a:pt x="283" y="2110"/>
                  </a:lnTo>
                  <a:lnTo>
                    <a:pt x="269" y="2094"/>
                  </a:lnTo>
                  <a:lnTo>
                    <a:pt x="259" y="2080"/>
                  </a:lnTo>
                  <a:lnTo>
                    <a:pt x="256" y="2076"/>
                  </a:lnTo>
                  <a:lnTo>
                    <a:pt x="254" y="2072"/>
                  </a:lnTo>
                  <a:lnTo>
                    <a:pt x="253" y="2067"/>
                  </a:lnTo>
                  <a:lnTo>
                    <a:pt x="253" y="2065"/>
                  </a:lnTo>
                  <a:lnTo>
                    <a:pt x="255" y="2065"/>
                  </a:lnTo>
                  <a:lnTo>
                    <a:pt x="257" y="2065"/>
                  </a:lnTo>
                  <a:lnTo>
                    <a:pt x="261" y="2066"/>
                  </a:lnTo>
                  <a:lnTo>
                    <a:pt x="267" y="2068"/>
                  </a:lnTo>
                  <a:lnTo>
                    <a:pt x="280" y="2076"/>
                  </a:lnTo>
                  <a:lnTo>
                    <a:pt x="297" y="2088"/>
                  </a:lnTo>
                  <a:lnTo>
                    <a:pt x="316" y="2103"/>
                  </a:lnTo>
                  <a:lnTo>
                    <a:pt x="339" y="2121"/>
                  </a:lnTo>
                  <a:lnTo>
                    <a:pt x="363" y="2142"/>
                  </a:lnTo>
                  <a:lnTo>
                    <a:pt x="389" y="2164"/>
                  </a:lnTo>
                  <a:close/>
                  <a:moveTo>
                    <a:pt x="314" y="2067"/>
                  </a:moveTo>
                  <a:lnTo>
                    <a:pt x="290" y="2045"/>
                  </a:lnTo>
                  <a:lnTo>
                    <a:pt x="269" y="2023"/>
                  </a:lnTo>
                  <a:lnTo>
                    <a:pt x="249" y="2003"/>
                  </a:lnTo>
                  <a:lnTo>
                    <a:pt x="232" y="1984"/>
                  </a:lnTo>
                  <a:lnTo>
                    <a:pt x="219" y="1968"/>
                  </a:lnTo>
                  <a:lnTo>
                    <a:pt x="209" y="1955"/>
                  </a:lnTo>
                  <a:lnTo>
                    <a:pt x="207" y="1951"/>
                  </a:lnTo>
                  <a:lnTo>
                    <a:pt x="205" y="1946"/>
                  </a:lnTo>
                  <a:lnTo>
                    <a:pt x="204" y="1943"/>
                  </a:lnTo>
                  <a:lnTo>
                    <a:pt x="204" y="1941"/>
                  </a:lnTo>
                  <a:lnTo>
                    <a:pt x="206" y="1940"/>
                  </a:lnTo>
                  <a:lnTo>
                    <a:pt x="208" y="1940"/>
                  </a:lnTo>
                  <a:lnTo>
                    <a:pt x="213" y="1941"/>
                  </a:lnTo>
                  <a:lnTo>
                    <a:pt x="217" y="1943"/>
                  </a:lnTo>
                  <a:lnTo>
                    <a:pt x="230" y="1951"/>
                  </a:lnTo>
                  <a:lnTo>
                    <a:pt x="246" y="1962"/>
                  </a:lnTo>
                  <a:lnTo>
                    <a:pt x="266" y="1977"/>
                  </a:lnTo>
                  <a:lnTo>
                    <a:pt x="286" y="1994"/>
                  </a:lnTo>
                  <a:lnTo>
                    <a:pt x="310" y="2013"/>
                  </a:lnTo>
                  <a:lnTo>
                    <a:pt x="334" y="2036"/>
                  </a:lnTo>
                  <a:lnTo>
                    <a:pt x="358" y="2059"/>
                  </a:lnTo>
                  <a:lnTo>
                    <a:pt x="380" y="2080"/>
                  </a:lnTo>
                  <a:lnTo>
                    <a:pt x="399" y="2100"/>
                  </a:lnTo>
                  <a:lnTo>
                    <a:pt x="417" y="2118"/>
                  </a:lnTo>
                  <a:lnTo>
                    <a:pt x="430" y="2134"/>
                  </a:lnTo>
                  <a:lnTo>
                    <a:pt x="439" y="2146"/>
                  </a:lnTo>
                  <a:lnTo>
                    <a:pt x="443" y="2152"/>
                  </a:lnTo>
                  <a:lnTo>
                    <a:pt x="444" y="2156"/>
                  </a:lnTo>
                  <a:lnTo>
                    <a:pt x="445" y="2159"/>
                  </a:lnTo>
                  <a:lnTo>
                    <a:pt x="445" y="2161"/>
                  </a:lnTo>
                  <a:lnTo>
                    <a:pt x="443" y="2162"/>
                  </a:lnTo>
                  <a:lnTo>
                    <a:pt x="440" y="2162"/>
                  </a:lnTo>
                  <a:lnTo>
                    <a:pt x="436" y="2161"/>
                  </a:lnTo>
                  <a:lnTo>
                    <a:pt x="432" y="2159"/>
                  </a:lnTo>
                  <a:lnTo>
                    <a:pt x="419" y="2152"/>
                  </a:lnTo>
                  <a:lnTo>
                    <a:pt x="403" y="2141"/>
                  </a:lnTo>
                  <a:lnTo>
                    <a:pt x="383" y="2127"/>
                  </a:lnTo>
                  <a:lnTo>
                    <a:pt x="362" y="2109"/>
                  </a:lnTo>
                  <a:lnTo>
                    <a:pt x="339" y="2089"/>
                  </a:lnTo>
                  <a:lnTo>
                    <a:pt x="314" y="2067"/>
                  </a:lnTo>
                  <a:close/>
                  <a:moveTo>
                    <a:pt x="275" y="1946"/>
                  </a:moveTo>
                  <a:lnTo>
                    <a:pt x="252" y="1925"/>
                  </a:lnTo>
                  <a:lnTo>
                    <a:pt x="231" y="1903"/>
                  </a:lnTo>
                  <a:lnTo>
                    <a:pt x="213" y="1884"/>
                  </a:lnTo>
                  <a:lnTo>
                    <a:pt x="196" y="1867"/>
                  </a:lnTo>
                  <a:lnTo>
                    <a:pt x="184" y="1851"/>
                  </a:lnTo>
                  <a:lnTo>
                    <a:pt x="175" y="1839"/>
                  </a:lnTo>
                  <a:lnTo>
                    <a:pt x="172" y="1833"/>
                  </a:lnTo>
                  <a:lnTo>
                    <a:pt x="171" y="1829"/>
                  </a:lnTo>
                  <a:lnTo>
                    <a:pt x="169" y="1826"/>
                  </a:lnTo>
                  <a:lnTo>
                    <a:pt x="169" y="1823"/>
                  </a:lnTo>
                  <a:lnTo>
                    <a:pt x="172" y="1822"/>
                  </a:lnTo>
                  <a:lnTo>
                    <a:pt x="174" y="1822"/>
                  </a:lnTo>
                  <a:lnTo>
                    <a:pt x="178" y="1823"/>
                  </a:lnTo>
                  <a:lnTo>
                    <a:pt x="182" y="1826"/>
                  </a:lnTo>
                  <a:lnTo>
                    <a:pt x="194" y="1833"/>
                  </a:lnTo>
                  <a:lnTo>
                    <a:pt x="211" y="1844"/>
                  </a:lnTo>
                  <a:lnTo>
                    <a:pt x="229" y="1858"/>
                  </a:lnTo>
                  <a:lnTo>
                    <a:pt x="249" y="1874"/>
                  </a:lnTo>
                  <a:lnTo>
                    <a:pt x="271" y="1894"/>
                  </a:lnTo>
                  <a:lnTo>
                    <a:pt x="295" y="1915"/>
                  </a:lnTo>
                  <a:lnTo>
                    <a:pt x="317" y="1937"/>
                  </a:lnTo>
                  <a:lnTo>
                    <a:pt x="338" y="1957"/>
                  </a:lnTo>
                  <a:lnTo>
                    <a:pt x="357" y="1977"/>
                  </a:lnTo>
                  <a:lnTo>
                    <a:pt x="374" y="1995"/>
                  </a:lnTo>
                  <a:lnTo>
                    <a:pt x="385" y="2010"/>
                  </a:lnTo>
                  <a:lnTo>
                    <a:pt x="395" y="2022"/>
                  </a:lnTo>
                  <a:lnTo>
                    <a:pt x="397" y="2027"/>
                  </a:lnTo>
                  <a:lnTo>
                    <a:pt x="399" y="2032"/>
                  </a:lnTo>
                  <a:lnTo>
                    <a:pt x="400" y="2035"/>
                  </a:lnTo>
                  <a:lnTo>
                    <a:pt x="400" y="2037"/>
                  </a:lnTo>
                  <a:lnTo>
                    <a:pt x="398" y="2038"/>
                  </a:lnTo>
                  <a:lnTo>
                    <a:pt x="396" y="2038"/>
                  </a:lnTo>
                  <a:lnTo>
                    <a:pt x="392" y="2037"/>
                  </a:lnTo>
                  <a:lnTo>
                    <a:pt x="388" y="2035"/>
                  </a:lnTo>
                  <a:lnTo>
                    <a:pt x="375" y="2027"/>
                  </a:lnTo>
                  <a:lnTo>
                    <a:pt x="359" y="2017"/>
                  </a:lnTo>
                  <a:lnTo>
                    <a:pt x="341" y="2004"/>
                  </a:lnTo>
                  <a:lnTo>
                    <a:pt x="321" y="1986"/>
                  </a:lnTo>
                  <a:lnTo>
                    <a:pt x="298" y="1968"/>
                  </a:lnTo>
                  <a:lnTo>
                    <a:pt x="275" y="1946"/>
                  </a:lnTo>
                  <a:close/>
                  <a:moveTo>
                    <a:pt x="369" y="1919"/>
                  </a:moveTo>
                  <a:lnTo>
                    <a:pt x="367" y="1921"/>
                  </a:lnTo>
                  <a:lnTo>
                    <a:pt x="365" y="1921"/>
                  </a:lnTo>
                  <a:lnTo>
                    <a:pt x="361" y="1919"/>
                  </a:lnTo>
                  <a:lnTo>
                    <a:pt x="356" y="1918"/>
                  </a:lnTo>
                  <a:lnTo>
                    <a:pt x="344" y="1911"/>
                  </a:lnTo>
                  <a:lnTo>
                    <a:pt x="329" y="1901"/>
                  </a:lnTo>
                  <a:lnTo>
                    <a:pt x="312" y="1888"/>
                  </a:lnTo>
                  <a:lnTo>
                    <a:pt x="293" y="1872"/>
                  </a:lnTo>
                  <a:lnTo>
                    <a:pt x="271" y="1854"/>
                  </a:lnTo>
                  <a:lnTo>
                    <a:pt x="249" y="1834"/>
                  </a:lnTo>
                  <a:lnTo>
                    <a:pt x="227" y="1813"/>
                  </a:lnTo>
                  <a:lnTo>
                    <a:pt x="207" y="1792"/>
                  </a:lnTo>
                  <a:lnTo>
                    <a:pt x="189" y="1774"/>
                  </a:lnTo>
                  <a:lnTo>
                    <a:pt x="174" y="1757"/>
                  </a:lnTo>
                  <a:lnTo>
                    <a:pt x="162" y="1741"/>
                  </a:lnTo>
                  <a:lnTo>
                    <a:pt x="153" y="1730"/>
                  </a:lnTo>
                  <a:lnTo>
                    <a:pt x="150" y="1724"/>
                  </a:lnTo>
                  <a:lnTo>
                    <a:pt x="149" y="1720"/>
                  </a:lnTo>
                  <a:lnTo>
                    <a:pt x="148" y="1717"/>
                  </a:lnTo>
                  <a:lnTo>
                    <a:pt x="148" y="1714"/>
                  </a:lnTo>
                  <a:lnTo>
                    <a:pt x="150" y="1713"/>
                  </a:lnTo>
                  <a:lnTo>
                    <a:pt x="152" y="1713"/>
                  </a:lnTo>
                  <a:lnTo>
                    <a:pt x="157" y="1714"/>
                  </a:lnTo>
                  <a:lnTo>
                    <a:pt x="161" y="1717"/>
                  </a:lnTo>
                  <a:lnTo>
                    <a:pt x="173" y="1723"/>
                  </a:lnTo>
                  <a:lnTo>
                    <a:pt x="188" y="1734"/>
                  </a:lnTo>
                  <a:lnTo>
                    <a:pt x="205" y="1747"/>
                  </a:lnTo>
                  <a:lnTo>
                    <a:pt x="226" y="1763"/>
                  </a:lnTo>
                  <a:lnTo>
                    <a:pt x="246" y="1781"/>
                  </a:lnTo>
                  <a:lnTo>
                    <a:pt x="269" y="1802"/>
                  </a:lnTo>
                  <a:lnTo>
                    <a:pt x="290" y="1823"/>
                  </a:lnTo>
                  <a:lnTo>
                    <a:pt x="311" y="1843"/>
                  </a:lnTo>
                  <a:lnTo>
                    <a:pt x="328" y="1862"/>
                  </a:lnTo>
                  <a:lnTo>
                    <a:pt x="343" y="1878"/>
                  </a:lnTo>
                  <a:lnTo>
                    <a:pt x="355" y="1894"/>
                  </a:lnTo>
                  <a:lnTo>
                    <a:pt x="364" y="1905"/>
                  </a:lnTo>
                  <a:lnTo>
                    <a:pt x="367" y="1911"/>
                  </a:lnTo>
                  <a:lnTo>
                    <a:pt x="368" y="1914"/>
                  </a:lnTo>
                  <a:lnTo>
                    <a:pt x="369" y="1917"/>
                  </a:lnTo>
                  <a:lnTo>
                    <a:pt x="369" y="1919"/>
                  </a:lnTo>
                  <a:close/>
                  <a:moveTo>
                    <a:pt x="547" y="2108"/>
                  </a:moveTo>
                  <a:lnTo>
                    <a:pt x="524" y="2087"/>
                  </a:lnTo>
                  <a:lnTo>
                    <a:pt x="502" y="2066"/>
                  </a:lnTo>
                  <a:lnTo>
                    <a:pt x="484" y="2047"/>
                  </a:lnTo>
                  <a:lnTo>
                    <a:pt x="467" y="2028"/>
                  </a:lnTo>
                  <a:lnTo>
                    <a:pt x="454" y="2013"/>
                  </a:lnTo>
                  <a:lnTo>
                    <a:pt x="446" y="2000"/>
                  </a:lnTo>
                  <a:lnTo>
                    <a:pt x="443" y="1995"/>
                  </a:lnTo>
                  <a:lnTo>
                    <a:pt x="440" y="1991"/>
                  </a:lnTo>
                  <a:lnTo>
                    <a:pt x="440" y="1987"/>
                  </a:lnTo>
                  <a:lnTo>
                    <a:pt x="440" y="1985"/>
                  </a:lnTo>
                  <a:lnTo>
                    <a:pt x="443" y="1984"/>
                  </a:lnTo>
                  <a:lnTo>
                    <a:pt x="445" y="1984"/>
                  </a:lnTo>
                  <a:lnTo>
                    <a:pt x="449" y="1985"/>
                  </a:lnTo>
                  <a:lnTo>
                    <a:pt x="453" y="1987"/>
                  </a:lnTo>
                  <a:lnTo>
                    <a:pt x="466" y="1994"/>
                  </a:lnTo>
                  <a:lnTo>
                    <a:pt x="481" y="2005"/>
                  </a:lnTo>
                  <a:lnTo>
                    <a:pt x="500" y="2019"/>
                  </a:lnTo>
                  <a:lnTo>
                    <a:pt x="521" y="2035"/>
                  </a:lnTo>
                  <a:lnTo>
                    <a:pt x="544" y="2054"/>
                  </a:lnTo>
                  <a:lnTo>
                    <a:pt x="568" y="2076"/>
                  </a:lnTo>
                  <a:lnTo>
                    <a:pt x="590" y="2098"/>
                  </a:lnTo>
                  <a:lnTo>
                    <a:pt x="612" y="2118"/>
                  </a:lnTo>
                  <a:lnTo>
                    <a:pt x="632" y="2137"/>
                  </a:lnTo>
                  <a:lnTo>
                    <a:pt x="648" y="2155"/>
                  </a:lnTo>
                  <a:lnTo>
                    <a:pt x="661" y="2171"/>
                  </a:lnTo>
                  <a:lnTo>
                    <a:pt x="669" y="2183"/>
                  </a:lnTo>
                  <a:lnTo>
                    <a:pt x="673" y="2188"/>
                  </a:lnTo>
                  <a:lnTo>
                    <a:pt x="675" y="2193"/>
                  </a:lnTo>
                  <a:lnTo>
                    <a:pt x="675" y="2196"/>
                  </a:lnTo>
                  <a:lnTo>
                    <a:pt x="675" y="2198"/>
                  </a:lnTo>
                  <a:lnTo>
                    <a:pt x="673" y="2199"/>
                  </a:lnTo>
                  <a:lnTo>
                    <a:pt x="670" y="2199"/>
                  </a:lnTo>
                  <a:lnTo>
                    <a:pt x="666" y="2198"/>
                  </a:lnTo>
                  <a:lnTo>
                    <a:pt x="662" y="2196"/>
                  </a:lnTo>
                  <a:lnTo>
                    <a:pt x="649" y="2189"/>
                  </a:lnTo>
                  <a:lnTo>
                    <a:pt x="633" y="2178"/>
                  </a:lnTo>
                  <a:lnTo>
                    <a:pt x="614" y="2164"/>
                  </a:lnTo>
                  <a:lnTo>
                    <a:pt x="594" y="2148"/>
                  </a:lnTo>
                  <a:lnTo>
                    <a:pt x="571" y="2130"/>
                  </a:lnTo>
                  <a:lnTo>
                    <a:pt x="547" y="2108"/>
                  </a:lnTo>
                  <a:close/>
                  <a:moveTo>
                    <a:pt x="352" y="1812"/>
                  </a:moveTo>
                  <a:lnTo>
                    <a:pt x="351" y="1813"/>
                  </a:lnTo>
                  <a:lnTo>
                    <a:pt x="348" y="1813"/>
                  </a:lnTo>
                  <a:lnTo>
                    <a:pt x="344" y="1812"/>
                  </a:lnTo>
                  <a:lnTo>
                    <a:pt x="340" y="1809"/>
                  </a:lnTo>
                  <a:lnTo>
                    <a:pt x="328" y="1803"/>
                  </a:lnTo>
                  <a:lnTo>
                    <a:pt x="314" y="1793"/>
                  </a:lnTo>
                  <a:lnTo>
                    <a:pt x="297" y="1780"/>
                  </a:lnTo>
                  <a:lnTo>
                    <a:pt x="279" y="1765"/>
                  </a:lnTo>
                  <a:lnTo>
                    <a:pt x="258" y="1748"/>
                  </a:lnTo>
                  <a:lnTo>
                    <a:pt x="236" y="1727"/>
                  </a:lnTo>
                  <a:lnTo>
                    <a:pt x="216" y="1708"/>
                  </a:lnTo>
                  <a:lnTo>
                    <a:pt x="196" y="1689"/>
                  </a:lnTo>
                  <a:lnTo>
                    <a:pt x="179" y="1670"/>
                  </a:lnTo>
                  <a:lnTo>
                    <a:pt x="165" y="1653"/>
                  </a:lnTo>
                  <a:lnTo>
                    <a:pt x="153" y="1639"/>
                  </a:lnTo>
                  <a:lnTo>
                    <a:pt x="146" y="1627"/>
                  </a:lnTo>
                  <a:lnTo>
                    <a:pt x="142" y="1623"/>
                  </a:lnTo>
                  <a:lnTo>
                    <a:pt x="141" y="1618"/>
                  </a:lnTo>
                  <a:lnTo>
                    <a:pt x="140" y="1615"/>
                  </a:lnTo>
                  <a:lnTo>
                    <a:pt x="140" y="1613"/>
                  </a:lnTo>
                  <a:lnTo>
                    <a:pt x="142" y="1612"/>
                  </a:lnTo>
                  <a:lnTo>
                    <a:pt x="145" y="1612"/>
                  </a:lnTo>
                  <a:lnTo>
                    <a:pt x="149" y="1613"/>
                  </a:lnTo>
                  <a:lnTo>
                    <a:pt x="153" y="1615"/>
                  </a:lnTo>
                  <a:lnTo>
                    <a:pt x="164" y="1622"/>
                  </a:lnTo>
                  <a:lnTo>
                    <a:pt x="179" y="1631"/>
                  </a:lnTo>
                  <a:lnTo>
                    <a:pt x="195" y="1643"/>
                  </a:lnTo>
                  <a:lnTo>
                    <a:pt x="215" y="1659"/>
                  </a:lnTo>
                  <a:lnTo>
                    <a:pt x="234" y="1677"/>
                  </a:lnTo>
                  <a:lnTo>
                    <a:pt x="256" y="1696"/>
                  </a:lnTo>
                  <a:lnTo>
                    <a:pt x="277" y="1717"/>
                  </a:lnTo>
                  <a:lnTo>
                    <a:pt x="297" y="1736"/>
                  </a:lnTo>
                  <a:lnTo>
                    <a:pt x="313" y="1754"/>
                  </a:lnTo>
                  <a:lnTo>
                    <a:pt x="328" y="1771"/>
                  </a:lnTo>
                  <a:lnTo>
                    <a:pt x="339" y="1785"/>
                  </a:lnTo>
                  <a:lnTo>
                    <a:pt x="348" y="1796"/>
                  </a:lnTo>
                  <a:lnTo>
                    <a:pt x="350" y="1802"/>
                  </a:lnTo>
                  <a:lnTo>
                    <a:pt x="352" y="1806"/>
                  </a:lnTo>
                  <a:lnTo>
                    <a:pt x="353" y="1808"/>
                  </a:lnTo>
                  <a:lnTo>
                    <a:pt x="352" y="1812"/>
                  </a:lnTo>
                  <a:close/>
                  <a:moveTo>
                    <a:pt x="420" y="1874"/>
                  </a:moveTo>
                  <a:lnTo>
                    <a:pt x="421" y="1873"/>
                  </a:lnTo>
                  <a:lnTo>
                    <a:pt x="424" y="1872"/>
                  </a:lnTo>
                  <a:lnTo>
                    <a:pt x="429" y="1873"/>
                  </a:lnTo>
                  <a:lnTo>
                    <a:pt x="433" y="1875"/>
                  </a:lnTo>
                  <a:lnTo>
                    <a:pt x="445" y="1882"/>
                  </a:lnTo>
                  <a:lnTo>
                    <a:pt x="460" y="1892"/>
                  </a:lnTo>
                  <a:lnTo>
                    <a:pt x="478" y="1905"/>
                  </a:lnTo>
                  <a:lnTo>
                    <a:pt x="498" y="1922"/>
                  </a:lnTo>
                  <a:lnTo>
                    <a:pt x="520" y="1940"/>
                  </a:lnTo>
                  <a:lnTo>
                    <a:pt x="543" y="1959"/>
                  </a:lnTo>
                  <a:lnTo>
                    <a:pt x="565" y="1981"/>
                  </a:lnTo>
                  <a:lnTo>
                    <a:pt x="585" y="2000"/>
                  </a:lnTo>
                  <a:lnTo>
                    <a:pt x="603" y="2020"/>
                  </a:lnTo>
                  <a:lnTo>
                    <a:pt x="619" y="2037"/>
                  </a:lnTo>
                  <a:lnTo>
                    <a:pt x="630" y="2051"/>
                  </a:lnTo>
                  <a:lnTo>
                    <a:pt x="639" y="2064"/>
                  </a:lnTo>
                  <a:lnTo>
                    <a:pt x="642" y="2068"/>
                  </a:lnTo>
                  <a:lnTo>
                    <a:pt x="643" y="2073"/>
                  </a:lnTo>
                  <a:lnTo>
                    <a:pt x="644" y="2076"/>
                  </a:lnTo>
                  <a:lnTo>
                    <a:pt x="644" y="2078"/>
                  </a:lnTo>
                  <a:lnTo>
                    <a:pt x="642" y="2079"/>
                  </a:lnTo>
                  <a:lnTo>
                    <a:pt x="640" y="2079"/>
                  </a:lnTo>
                  <a:lnTo>
                    <a:pt x="636" y="2078"/>
                  </a:lnTo>
                  <a:lnTo>
                    <a:pt x="632" y="2077"/>
                  </a:lnTo>
                  <a:lnTo>
                    <a:pt x="620" y="2071"/>
                  </a:lnTo>
                  <a:lnTo>
                    <a:pt x="603" y="2061"/>
                  </a:lnTo>
                  <a:lnTo>
                    <a:pt x="586" y="2048"/>
                  </a:lnTo>
                  <a:lnTo>
                    <a:pt x="567" y="2032"/>
                  </a:lnTo>
                  <a:lnTo>
                    <a:pt x="545" y="2013"/>
                  </a:lnTo>
                  <a:lnTo>
                    <a:pt x="521" y="1993"/>
                  </a:lnTo>
                  <a:lnTo>
                    <a:pt x="500" y="1972"/>
                  </a:lnTo>
                  <a:lnTo>
                    <a:pt x="479" y="1952"/>
                  </a:lnTo>
                  <a:lnTo>
                    <a:pt x="461" y="1934"/>
                  </a:lnTo>
                  <a:lnTo>
                    <a:pt x="446" y="1915"/>
                  </a:lnTo>
                  <a:lnTo>
                    <a:pt x="433" y="1901"/>
                  </a:lnTo>
                  <a:lnTo>
                    <a:pt x="424" y="1888"/>
                  </a:lnTo>
                  <a:lnTo>
                    <a:pt x="422" y="1883"/>
                  </a:lnTo>
                  <a:lnTo>
                    <a:pt x="420" y="1880"/>
                  </a:lnTo>
                  <a:lnTo>
                    <a:pt x="420" y="1876"/>
                  </a:lnTo>
                  <a:lnTo>
                    <a:pt x="420" y="1874"/>
                  </a:lnTo>
                  <a:close/>
                  <a:moveTo>
                    <a:pt x="348" y="1709"/>
                  </a:moveTo>
                  <a:lnTo>
                    <a:pt x="347" y="1710"/>
                  </a:lnTo>
                  <a:lnTo>
                    <a:pt x="344" y="1710"/>
                  </a:lnTo>
                  <a:lnTo>
                    <a:pt x="340" y="1709"/>
                  </a:lnTo>
                  <a:lnTo>
                    <a:pt x="336" y="1707"/>
                  </a:lnTo>
                  <a:lnTo>
                    <a:pt x="325" y="1701"/>
                  </a:lnTo>
                  <a:lnTo>
                    <a:pt x="311" y="1692"/>
                  </a:lnTo>
                  <a:lnTo>
                    <a:pt x="295" y="1680"/>
                  </a:lnTo>
                  <a:lnTo>
                    <a:pt x="277" y="1665"/>
                  </a:lnTo>
                  <a:lnTo>
                    <a:pt x="257" y="1649"/>
                  </a:lnTo>
                  <a:lnTo>
                    <a:pt x="236" y="1629"/>
                  </a:lnTo>
                  <a:lnTo>
                    <a:pt x="217" y="1610"/>
                  </a:lnTo>
                  <a:lnTo>
                    <a:pt x="199" y="1591"/>
                  </a:lnTo>
                  <a:lnTo>
                    <a:pt x="182" y="1573"/>
                  </a:lnTo>
                  <a:lnTo>
                    <a:pt x="168" y="1558"/>
                  </a:lnTo>
                  <a:lnTo>
                    <a:pt x="158" y="1544"/>
                  </a:lnTo>
                  <a:lnTo>
                    <a:pt x="150" y="1532"/>
                  </a:lnTo>
                  <a:lnTo>
                    <a:pt x="148" y="1528"/>
                  </a:lnTo>
                  <a:lnTo>
                    <a:pt x="146" y="1523"/>
                  </a:lnTo>
                  <a:lnTo>
                    <a:pt x="146" y="1520"/>
                  </a:lnTo>
                  <a:lnTo>
                    <a:pt x="146" y="1518"/>
                  </a:lnTo>
                  <a:lnTo>
                    <a:pt x="147" y="1517"/>
                  </a:lnTo>
                  <a:lnTo>
                    <a:pt x="150" y="1517"/>
                  </a:lnTo>
                  <a:lnTo>
                    <a:pt x="153" y="1518"/>
                  </a:lnTo>
                  <a:lnTo>
                    <a:pt x="158" y="1519"/>
                  </a:lnTo>
                  <a:lnTo>
                    <a:pt x="168" y="1526"/>
                  </a:lnTo>
                  <a:lnTo>
                    <a:pt x="182" y="1535"/>
                  </a:lnTo>
                  <a:lnTo>
                    <a:pt x="199" y="1547"/>
                  </a:lnTo>
                  <a:lnTo>
                    <a:pt x="217" y="1561"/>
                  </a:lnTo>
                  <a:lnTo>
                    <a:pt x="236" y="1578"/>
                  </a:lnTo>
                  <a:lnTo>
                    <a:pt x="256" y="1597"/>
                  </a:lnTo>
                  <a:lnTo>
                    <a:pt x="276" y="1617"/>
                  </a:lnTo>
                  <a:lnTo>
                    <a:pt x="295" y="1636"/>
                  </a:lnTo>
                  <a:lnTo>
                    <a:pt x="312" y="1653"/>
                  </a:lnTo>
                  <a:lnTo>
                    <a:pt x="325" y="1669"/>
                  </a:lnTo>
                  <a:lnTo>
                    <a:pt x="337" y="1683"/>
                  </a:lnTo>
                  <a:lnTo>
                    <a:pt x="344" y="1695"/>
                  </a:lnTo>
                  <a:lnTo>
                    <a:pt x="347" y="1699"/>
                  </a:lnTo>
                  <a:lnTo>
                    <a:pt x="348" y="1704"/>
                  </a:lnTo>
                  <a:lnTo>
                    <a:pt x="349" y="1707"/>
                  </a:lnTo>
                  <a:lnTo>
                    <a:pt x="348" y="1709"/>
                  </a:lnTo>
                  <a:close/>
                  <a:moveTo>
                    <a:pt x="531" y="1851"/>
                  </a:moveTo>
                  <a:lnTo>
                    <a:pt x="553" y="1872"/>
                  </a:lnTo>
                  <a:lnTo>
                    <a:pt x="572" y="1891"/>
                  </a:lnTo>
                  <a:lnTo>
                    <a:pt x="589" y="1910"/>
                  </a:lnTo>
                  <a:lnTo>
                    <a:pt x="605" y="1926"/>
                  </a:lnTo>
                  <a:lnTo>
                    <a:pt x="615" y="1940"/>
                  </a:lnTo>
                  <a:lnTo>
                    <a:pt x="624" y="1952"/>
                  </a:lnTo>
                  <a:lnTo>
                    <a:pt x="626" y="1957"/>
                  </a:lnTo>
                  <a:lnTo>
                    <a:pt x="628" y="1962"/>
                  </a:lnTo>
                  <a:lnTo>
                    <a:pt x="628" y="1965"/>
                  </a:lnTo>
                  <a:lnTo>
                    <a:pt x="628" y="1967"/>
                  </a:lnTo>
                  <a:lnTo>
                    <a:pt x="626" y="1968"/>
                  </a:lnTo>
                  <a:lnTo>
                    <a:pt x="624" y="1968"/>
                  </a:lnTo>
                  <a:lnTo>
                    <a:pt x="620" y="1967"/>
                  </a:lnTo>
                  <a:lnTo>
                    <a:pt x="615" y="1965"/>
                  </a:lnTo>
                  <a:lnTo>
                    <a:pt x="605" y="1959"/>
                  </a:lnTo>
                  <a:lnTo>
                    <a:pt x="589" y="1950"/>
                  </a:lnTo>
                  <a:lnTo>
                    <a:pt x="572" y="1937"/>
                  </a:lnTo>
                  <a:lnTo>
                    <a:pt x="553" y="1922"/>
                  </a:lnTo>
                  <a:lnTo>
                    <a:pt x="532" y="1904"/>
                  </a:lnTo>
                  <a:lnTo>
                    <a:pt x="511" y="1885"/>
                  </a:lnTo>
                  <a:lnTo>
                    <a:pt x="489" y="1864"/>
                  </a:lnTo>
                  <a:lnTo>
                    <a:pt x="470" y="1845"/>
                  </a:lnTo>
                  <a:lnTo>
                    <a:pt x="452" y="1827"/>
                  </a:lnTo>
                  <a:lnTo>
                    <a:pt x="437" y="1809"/>
                  </a:lnTo>
                  <a:lnTo>
                    <a:pt x="425" y="1795"/>
                  </a:lnTo>
                  <a:lnTo>
                    <a:pt x="418" y="1784"/>
                  </a:lnTo>
                  <a:lnTo>
                    <a:pt x="415" y="1778"/>
                  </a:lnTo>
                  <a:lnTo>
                    <a:pt x="413" y="1775"/>
                  </a:lnTo>
                  <a:lnTo>
                    <a:pt x="412" y="1772"/>
                  </a:lnTo>
                  <a:lnTo>
                    <a:pt x="413" y="1769"/>
                  </a:lnTo>
                  <a:lnTo>
                    <a:pt x="415" y="1768"/>
                  </a:lnTo>
                  <a:lnTo>
                    <a:pt x="418" y="1767"/>
                  </a:lnTo>
                  <a:lnTo>
                    <a:pt x="421" y="1768"/>
                  </a:lnTo>
                  <a:lnTo>
                    <a:pt x="425" y="1771"/>
                  </a:lnTo>
                  <a:lnTo>
                    <a:pt x="437" y="1777"/>
                  </a:lnTo>
                  <a:lnTo>
                    <a:pt x="452" y="1787"/>
                  </a:lnTo>
                  <a:lnTo>
                    <a:pt x="470" y="1799"/>
                  </a:lnTo>
                  <a:lnTo>
                    <a:pt x="488" y="1814"/>
                  </a:lnTo>
                  <a:lnTo>
                    <a:pt x="510" y="1832"/>
                  </a:lnTo>
                  <a:lnTo>
                    <a:pt x="531" y="1851"/>
                  </a:lnTo>
                  <a:close/>
                  <a:moveTo>
                    <a:pt x="357" y="1613"/>
                  </a:moveTo>
                  <a:lnTo>
                    <a:pt x="356" y="1614"/>
                  </a:lnTo>
                  <a:lnTo>
                    <a:pt x="353" y="1614"/>
                  </a:lnTo>
                  <a:lnTo>
                    <a:pt x="350" y="1614"/>
                  </a:lnTo>
                  <a:lnTo>
                    <a:pt x="345" y="1612"/>
                  </a:lnTo>
                  <a:lnTo>
                    <a:pt x="336" y="1607"/>
                  </a:lnTo>
                  <a:lnTo>
                    <a:pt x="322" y="1598"/>
                  </a:lnTo>
                  <a:lnTo>
                    <a:pt x="307" y="1586"/>
                  </a:lnTo>
                  <a:lnTo>
                    <a:pt x="289" y="1572"/>
                  </a:lnTo>
                  <a:lnTo>
                    <a:pt x="270" y="1556"/>
                  </a:lnTo>
                  <a:lnTo>
                    <a:pt x="250" y="1537"/>
                  </a:lnTo>
                  <a:lnTo>
                    <a:pt x="231" y="1519"/>
                  </a:lnTo>
                  <a:lnTo>
                    <a:pt x="214" y="1501"/>
                  </a:lnTo>
                  <a:lnTo>
                    <a:pt x="198" y="1483"/>
                  </a:lnTo>
                  <a:lnTo>
                    <a:pt x="185" y="1468"/>
                  </a:lnTo>
                  <a:lnTo>
                    <a:pt x="174" y="1454"/>
                  </a:lnTo>
                  <a:lnTo>
                    <a:pt x="167" y="1444"/>
                  </a:lnTo>
                  <a:lnTo>
                    <a:pt x="165" y="1439"/>
                  </a:lnTo>
                  <a:lnTo>
                    <a:pt x="163" y="1435"/>
                  </a:lnTo>
                  <a:lnTo>
                    <a:pt x="163" y="1432"/>
                  </a:lnTo>
                  <a:lnTo>
                    <a:pt x="163" y="1430"/>
                  </a:lnTo>
                  <a:lnTo>
                    <a:pt x="165" y="1428"/>
                  </a:lnTo>
                  <a:lnTo>
                    <a:pt x="167" y="1428"/>
                  </a:lnTo>
                  <a:lnTo>
                    <a:pt x="171" y="1430"/>
                  </a:lnTo>
                  <a:lnTo>
                    <a:pt x="175" y="1431"/>
                  </a:lnTo>
                  <a:lnTo>
                    <a:pt x="186" y="1437"/>
                  </a:lnTo>
                  <a:lnTo>
                    <a:pt x="199" y="1446"/>
                  </a:lnTo>
                  <a:lnTo>
                    <a:pt x="214" y="1458"/>
                  </a:lnTo>
                  <a:lnTo>
                    <a:pt x="231" y="1472"/>
                  </a:lnTo>
                  <a:lnTo>
                    <a:pt x="250" y="1488"/>
                  </a:lnTo>
                  <a:lnTo>
                    <a:pt x="270" y="1505"/>
                  </a:lnTo>
                  <a:lnTo>
                    <a:pt x="289" y="1524"/>
                  </a:lnTo>
                  <a:lnTo>
                    <a:pt x="307" y="1543"/>
                  </a:lnTo>
                  <a:lnTo>
                    <a:pt x="323" y="1559"/>
                  </a:lnTo>
                  <a:lnTo>
                    <a:pt x="336" y="1575"/>
                  </a:lnTo>
                  <a:lnTo>
                    <a:pt x="347" y="1588"/>
                  </a:lnTo>
                  <a:lnTo>
                    <a:pt x="353" y="1600"/>
                  </a:lnTo>
                  <a:lnTo>
                    <a:pt x="356" y="1604"/>
                  </a:lnTo>
                  <a:lnTo>
                    <a:pt x="357" y="1608"/>
                  </a:lnTo>
                  <a:lnTo>
                    <a:pt x="357" y="1611"/>
                  </a:lnTo>
                  <a:lnTo>
                    <a:pt x="357" y="1613"/>
                  </a:lnTo>
                  <a:close/>
                  <a:moveTo>
                    <a:pt x="625" y="1861"/>
                  </a:moveTo>
                  <a:lnTo>
                    <a:pt x="624" y="1862"/>
                  </a:lnTo>
                  <a:lnTo>
                    <a:pt x="621" y="1862"/>
                  </a:lnTo>
                  <a:lnTo>
                    <a:pt x="617" y="1862"/>
                  </a:lnTo>
                  <a:lnTo>
                    <a:pt x="613" y="1860"/>
                  </a:lnTo>
                  <a:lnTo>
                    <a:pt x="602" y="1855"/>
                  </a:lnTo>
                  <a:lnTo>
                    <a:pt x="588" y="1845"/>
                  </a:lnTo>
                  <a:lnTo>
                    <a:pt x="571" y="1833"/>
                  </a:lnTo>
                  <a:lnTo>
                    <a:pt x="553" y="1819"/>
                  </a:lnTo>
                  <a:lnTo>
                    <a:pt x="533" y="1802"/>
                  </a:lnTo>
                  <a:lnTo>
                    <a:pt x="512" y="1782"/>
                  </a:lnTo>
                  <a:lnTo>
                    <a:pt x="491" y="1763"/>
                  </a:lnTo>
                  <a:lnTo>
                    <a:pt x="473" y="1745"/>
                  </a:lnTo>
                  <a:lnTo>
                    <a:pt x="457" y="1727"/>
                  </a:lnTo>
                  <a:lnTo>
                    <a:pt x="443" y="1711"/>
                  </a:lnTo>
                  <a:lnTo>
                    <a:pt x="432" y="1697"/>
                  </a:lnTo>
                  <a:lnTo>
                    <a:pt x="423" y="1685"/>
                  </a:lnTo>
                  <a:lnTo>
                    <a:pt x="421" y="1681"/>
                  </a:lnTo>
                  <a:lnTo>
                    <a:pt x="420" y="1677"/>
                  </a:lnTo>
                  <a:lnTo>
                    <a:pt x="419" y="1673"/>
                  </a:lnTo>
                  <a:lnTo>
                    <a:pt x="420" y="1671"/>
                  </a:lnTo>
                  <a:lnTo>
                    <a:pt x="421" y="1670"/>
                  </a:lnTo>
                  <a:lnTo>
                    <a:pt x="424" y="1670"/>
                  </a:lnTo>
                  <a:lnTo>
                    <a:pt x="427" y="1670"/>
                  </a:lnTo>
                  <a:lnTo>
                    <a:pt x="432" y="1672"/>
                  </a:lnTo>
                  <a:lnTo>
                    <a:pt x="443" y="1678"/>
                  </a:lnTo>
                  <a:lnTo>
                    <a:pt x="457" y="1687"/>
                  </a:lnTo>
                  <a:lnTo>
                    <a:pt x="474" y="1699"/>
                  </a:lnTo>
                  <a:lnTo>
                    <a:pt x="492" y="1713"/>
                  </a:lnTo>
                  <a:lnTo>
                    <a:pt x="512" y="1731"/>
                  </a:lnTo>
                  <a:lnTo>
                    <a:pt x="532" y="1749"/>
                  </a:lnTo>
                  <a:lnTo>
                    <a:pt x="553" y="1768"/>
                  </a:lnTo>
                  <a:lnTo>
                    <a:pt x="572" y="1788"/>
                  </a:lnTo>
                  <a:lnTo>
                    <a:pt x="588" y="1805"/>
                  </a:lnTo>
                  <a:lnTo>
                    <a:pt x="602" y="1821"/>
                  </a:lnTo>
                  <a:lnTo>
                    <a:pt x="613" y="1835"/>
                  </a:lnTo>
                  <a:lnTo>
                    <a:pt x="622" y="1847"/>
                  </a:lnTo>
                  <a:lnTo>
                    <a:pt x="624" y="1851"/>
                  </a:lnTo>
                  <a:lnTo>
                    <a:pt x="625" y="1856"/>
                  </a:lnTo>
                  <a:lnTo>
                    <a:pt x="626" y="1859"/>
                  </a:lnTo>
                  <a:lnTo>
                    <a:pt x="625" y="1861"/>
                  </a:lnTo>
                  <a:close/>
                  <a:moveTo>
                    <a:pt x="379" y="1523"/>
                  </a:moveTo>
                  <a:lnTo>
                    <a:pt x="378" y="1524"/>
                  </a:lnTo>
                  <a:lnTo>
                    <a:pt x="375" y="1524"/>
                  </a:lnTo>
                  <a:lnTo>
                    <a:pt x="371" y="1524"/>
                  </a:lnTo>
                  <a:lnTo>
                    <a:pt x="368" y="1522"/>
                  </a:lnTo>
                  <a:lnTo>
                    <a:pt x="357" y="1517"/>
                  </a:lnTo>
                  <a:lnTo>
                    <a:pt x="344" y="1509"/>
                  </a:lnTo>
                  <a:lnTo>
                    <a:pt x="329" y="1498"/>
                  </a:lnTo>
                  <a:lnTo>
                    <a:pt x="313" y="1485"/>
                  </a:lnTo>
                  <a:lnTo>
                    <a:pt x="295" y="1469"/>
                  </a:lnTo>
                  <a:lnTo>
                    <a:pt x="276" y="1451"/>
                  </a:lnTo>
                  <a:lnTo>
                    <a:pt x="258" y="1434"/>
                  </a:lnTo>
                  <a:lnTo>
                    <a:pt x="241" y="1417"/>
                  </a:lnTo>
                  <a:lnTo>
                    <a:pt x="226" y="1399"/>
                  </a:lnTo>
                  <a:lnTo>
                    <a:pt x="214" y="1385"/>
                  </a:lnTo>
                  <a:lnTo>
                    <a:pt x="203" y="1371"/>
                  </a:lnTo>
                  <a:lnTo>
                    <a:pt x="196" y="1360"/>
                  </a:lnTo>
                  <a:lnTo>
                    <a:pt x="194" y="1356"/>
                  </a:lnTo>
                  <a:lnTo>
                    <a:pt x="193" y="1353"/>
                  </a:lnTo>
                  <a:lnTo>
                    <a:pt x="192" y="1350"/>
                  </a:lnTo>
                  <a:lnTo>
                    <a:pt x="193" y="1348"/>
                  </a:lnTo>
                  <a:lnTo>
                    <a:pt x="194" y="1346"/>
                  </a:lnTo>
                  <a:lnTo>
                    <a:pt x="198" y="1346"/>
                  </a:lnTo>
                  <a:lnTo>
                    <a:pt x="201" y="1348"/>
                  </a:lnTo>
                  <a:lnTo>
                    <a:pt x="204" y="1349"/>
                  </a:lnTo>
                  <a:lnTo>
                    <a:pt x="215" y="1354"/>
                  </a:lnTo>
                  <a:lnTo>
                    <a:pt x="228" y="1363"/>
                  </a:lnTo>
                  <a:lnTo>
                    <a:pt x="242" y="1373"/>
                  </a:lnTo>
                  <a:lnTo>
                    <a:pt x="259" y="1387"/>
                  </a:lnTo>
                  <a:lnTo>
                    <a:pt x="276" y="1403"/>
                  </a:lnTo>
                  <a:lnTo>
                    <a:pt x="296" y="1420"/>
                  </a:lnTo>
                  <a:lnTo>
                    <a:pt x="314" y="1438"/>
                  </a:lnTo>
                  <a:lnTo>
                    <a:pt x="331" y="1455"/>
                  </a:lnTo>
                  <a:lnTo>
                    <a:pt x="345" y="1472"/>
                  </a:lnTo>
                  <a:lnTo>
                    <a:pt x="358" y="1487"/>
                  </a:lnTo>
                  <a:lnTo>
                    <a:pt x="368" y="1500"/>
                  </a:lnTo>
                  <a:lnTo>
                    <a:pt x="376" y="1510"/>
                  </a:lnTo>
                  <a:lnTo>
                    <a:pt x="378" y="1515"/>
                  </a:lnTo>
                  <a:lnTo>
                    <a:pt x="379" y="1519"/>
                  </a:lnTo>
                  <a:lnTo>
                    <a:pt x="379" y="1521"/>
                  </a:lnTo>
                  <a:lnTo>
                    <a:pt x="379" y="1523"/>
                  </a:lnTo>
                  <a:close/>
                  <a:moveTo>
                    <a:pt x="636" y="1763"/>
                  </a:moveTo>
                  <a:lnTo>
                    <a:pt x="635" y="1764"/>
                  </a:lnTo>
                  <a:lnTo>
                    <a:pt x="632" y="1764"/>
                  </a:lnTo>
                  <a:lnTo>
                    <a:pt x="628" y="1763"/>
                  </a:lnTo>
                  <a:lnTo>
                    <a:pt x="624" y="1762"/>
                  </a:lnTo>
                  <a:lnTo>
                    <a:pt x="613" y="1757"/>
                  </a:lnTo>
                  <a:lnTo>
                    <a:pt x="600" y="1748"/>
                  </a:lnTo>
                  <a:lnTo>
                    <a:pt x="584" y="1736"/>
                  </a:lnTo>
                  <a:lnTo>
                    <a:pt x="566" y="1722"/>
                  </a:lnTo>
                  <a:lnTo>
                    <a:pt x="547" y="1706"/>
                  </a:lnTo>
                  <a:lnTo>
                    <a:pt x="527" y="1687"/>
                  </a:lnTo>
                  <a:lnTo>
                    <a:pt x="507" y="1669"/>
                  </a:lnTo>
                  <a:lnTo>
                    <a:pt x="489" y="1651"/>
                  </a:lnTo>
                  <a:lnTo>
                    <a:pt x="474" y="1633"/>
                  </a:lnTo>
                  <a:lnTo>
                    <a:pt x="460" y="1618"/>
                  </a:lnTo>
                  <a:lnTo>
                    <a:pt x="450" y="1604"/>
                  </a:lnTo>
                  <a:lnTo>
                    <a:pt x="443" y="1594"/>
                  </a:lnTo>
                  <a:lnTo>
                    <a:pt x="440" y="1589"/>
                  </a:lnTo>
                  <a:lnTo>
                    <a:pt x="438" y="1585"/>
                  </a:lnTo>
                  <a:lnTo>
                    <a:pt x="438" y="1582"/>
                  </a:lnTo>
                  <a:lnTo>
                    <a:pt x="438" y="1580"/>
                  </a:lnTo>
                  <a:lnTo>
                    <a:pt x="440" y="1578"/>
                  </a:lnTo>
                  <a:lnTo>
                    <a:pt x="443" y="1578"/>
                  </a:lnTo>
                  <a:lnTo>
                    <a:pt x="446" y="1578"/>
                  </a:lnTo>
                  <a:lnTo>
                    <a:pt x="450" y="1581"/>
                  </a:lnTo>
                  <a:lnTo>
                    <a:pt x="461" y="1586"/>
                  </a:lnTo>
                  <a:lnTo>
                    <a:pt x="475" y="1595"/>
                  </a:lnTo>
                  <a:lnTo>
                    <a:pt x="491" y="1607"/>
                  </a:lnTo>
                  <a:lnTo>
                    <a:pt x="508" y="1621"/>
                  </a:lnTo>
                  <a:lnTo>
                    <a:pt x="528" y="1637"/>
                  </a:lnTo>
                  <a:lnTo>
                    <a:pt x="547" y="1654"/>
                  </a:lnTo>
                  <a:lnTo>
                    <a:pt x="567" y="1673"/>
                  </a:lnTo>
                  <a:lnTo>
                    <a:pt x="585" y="1692"/>
                  </a:lnTo>
                  <a:lnTo>
                    <a:pt x="601" y="1708"/>
                  </a:lnTo>
                  <a:lnTo>
                    <a:pt x="614" y="1724"/>
                  </a:lnTo>
                  <a:lnTo>
                    <a:pt x="625" y="1737"/>
                  </a:lnTo>
                  <a:lnTo>
                    <a:pt x="633" y="1749"/>
                  </a:lnTo>
                  <a:lnTo>
                    <a:pt x="635" y="1753"/>
                  </a:lnTo>
                  <a:lnTo>
                    <a:pt x="636" y="1758"/>
                  </a:lnTo>
                  <a:lnTo>
                    <a:pt x="637" y="1761"/>
                  </a:lnTo>
                  <a:lnTo>
                    <a:pt x="636" y="1763"/>
                  </a:lnTo>
                  <a:close/>
                  <a:moveTo>
                    <a:pt x="180" y="1219"/>
                  </a:moveTo>
                  <a:lnTo>
                    <a:pt x="179" y="1220"/>
                  </a:lnTo>
                  <a:lnTo>
                    <a:pt x="177" y="1220"/>
                  </a:lnTo>
                  <a:lnTo>
                    <a:pt x="174" y="1220"/>
                  </a:lnTo>
                  <a:lnTo>
                    <a:pt x="171" y="1219"/>
                  </a:lnTo>
                  <a:lnTo>
                    <a:pt x="161" y="1214"/>
                  </a:lnTo>
                  <a:lnTo>
                    <a:pt x="150" y="1206"/>
                  </a:lnTo>
                  <a:lnTo>
                    <a:pt x="136" y="1196"/>
                  </a:lnTo>
                  <a:lnTo>
                    <a:pt x="121" y="1183"/>
                  </a:lnTo>
                  <a:lnTo>
                    <a:pt x="105" y="1169"/>
                  </a:lnTo>
                  <a:lnTo>
                    <a:pt x="87" y="1153"/>
                  </a:lnTo>
                  <a:lnTo>
                    <a:pt x="71" y="1137"/>
                  </a:lnTo>
                  <a:lnTo>
                    <a:pt x="55" y="1121"/>
                  </a:lnTo>
                  <a:lnTo>
                    <a:pt x="42" y="1105"/>
                  </a:lnTo>
                  <a:lnTo>
                    <a:pt x="31" y="1091"/>
                  </a:lnTo>
                  <a:lnTo>
                    <a:pt x="22" y="1079"/>
                  </a:lnTo>
                  <a:lnTo>
                    <a:pt x="16" y="1069"/>
                  </a:lnTo>
                  <a:lnTo>
                    <a:pt x="14" y="1065"/>
                  </a:lnTo>
                  <a:lnTo>
                    <a:pt x="13" y="1062"/>
                  </a:lnTo>
                  <a:lnTo>
                    <a:pt x="12" y="1058"/>
                  </a:lnTo>
                  <a:lnTo>
                    <a:pt x="13" y="1057"/>
                  </a:lnTo>
                  <a:lnTo>
                    <a:pt x="14" y="1056"/>
                  </a:lnTo>
                  <a:lnTo>
                    <a:pt x="16" y="1055"/>
                  </a:lnTo>
                  <a:lnTo>
                    <a:pt x="19" y="1056"/>
                  </a:lnTo>
                  <a:lnTo>
                    <a:pt x="23" y="1057"/>
                  </a:lnTo>
                  <a:lnTo>
                    <a:pt x="32" y="1063"/>
                  </a:lnTo>
                  <a:lnTo>
                    <a:pt x="44" y="1070"/>
                  </a:lnTo>
                  <a:lnTo>
                    <a:pt x="57" y="1080"/>
                  </a:lnTo>
                  <a:lnTo>
                    <a:pt x="72" y="1093"/>
                  </a:lnTo>
                  <a:lnTo>
                    <a:pt x="89" y="1107"/>
                  </a:lnTo>
                  <a:lnTo>
                    <a:pt x="106" y="1123"/>
                  </a:lnTo>
                  <a:lnTo>
                    <a:pt x="123" y="1139"/>
                  </a:lnTo>
                  <a:lnTo>
                    <a:pt x="138" y="1155"/>
                  </a:lnTo>
                  <a:lnTo>
                    <a:pt x="151" y="1171"/>
                  </a:lnTo>
                  <a:lnTo>
                    <a:pt x="163" y="1185"/>
                  </a:lnTo>
                  <a:lnTo>
                    <a:pt x="172" y="1196"/>
                  </a:lnTo>
                  <a:lnTo>
                    <a:pt x="178" y="1207"/>
                  </a:lnTo>
                  <a:lnTo>
                    <a:pt x="180" y="1212"/>
                  </a:lnTo>
                  <a:lnTo>
                    <a:pt x="181" y="1215"/>
                  </a:lnTo>
                  <a:lnTo>
                    <a:pt x="181" y="1217"/>
                  </a:lnTo>
                  <a:lnTo>
                    <a:pt x="180" y="1219"/>
                  </a:lnTo>
                  <a:close/>
                  <a:moveTo>
                    <a:pt x="413" y="1440"/>
                  </a:moveTo>
                  <a:lnTo>
                    <a:pt x="411" y="1441"/>
                  </a:lnTo>
                  <a:lnTo>
                    <a:pt x="409" y="1441"/>
                  </a:lnTo>
                  <a:lnTo>
                    <a:pt x="406" y="1441"/>
                  </a:lnTo>
                  <a:lnTo>
                    <a:pt x="402" y="1439"/>
                  </a:lnTo>
                  <a:lnTo>
                    <a:pt x="392" y="1435"/>
                  </a:lnTo>
                  <a:lnTo>
                    <a:pt x="380" y="1426"/>
                  </a:lnTo>
                  <a:lnTo>
                    <a:pt x="365" y="1417"/>
                  </a:lnTo>
                  <a:lnTo>
                    <a:pt x="350" y="1404"/>
                  </a:lnTo>
                  <a:lnTo>
                    <a:pt x="332" y="1389"/>
                  </a:lnTo>
                  <a:lnTo>
                    <a:pt x="314" y="1372"/>
                  </a:lnTo>
                  <a:lnTo>
                    <a:pt x="296" y="1354"/>
                  </a:lnTo>
                  <a:lnTo>
                    <a:pt x="280" y="1338"/>
                  </a:lnTo>
                  <a:lnTo>
                    <a:pt x="266" y="1322"/>
                  </a:lnTo>
                  <a:lnTo>
                    <a:pt x="254" y="1308"/>
                  </a:lnTo>
                  <a:lnTo>
                    <a:pt x="245" y="1295"/>
                  </a:lnTo>
                  <a:lnTo>
                    <a:pt x="239" y="1284"/>
                  </a:lnTo>
                  <a:lnTo>
                    <a:pt x="236" y="1280"/>
                  </a:lnTo>
                  <a:lnTo>
                    <a:pt x="234" y="1276"/>
                  </a:lnTo>
                  <a:lnTo>
                    <a:pt x="234" y="1273"/>
                  </a:lnTo>
                  <a:lnTo>
                    <a:pt x="235" y="1271"/>
                  </a:lnTo>
                  <a:lnTo>
                    <a:pt x="236" y="1270"/>
                  </a:lnTo>
                  <a:lnTo>
                    <a:pt x="239" y="1270"/>
                  </a:lnTo>
                  <a:lnTo>
                    <a:pt x="242" y="1271"/>
                  </a:lnTo>
                  <a:lnTo>
                    <a:pt x="246" y="1272"/>
                  </a:lnTo>
                  <a:lnTo>
                    <a:pt x="256" y="1276"/>
                  </a:lnTo>
                  <a:lnTo>
                    <a:pt x="268" y="1285"/>
                  </a:lnTo>
                  <a:lnTo>
                    <a:pt x="282" y="1296"/>
                  </a:lnTo>
                  <a:lnTo>
                    <a:pt x="298" y="1309"/>
                  </a:lnTo>
                  <a:lnTo>
                    <a:pt x="315" y="1323"/>
                  </a:lnTo>
                  <a:lnTo>
                    <a:pt x="334" y="1340"/>
                  </a:lnTo>
                  <a:lnTo>
                    <a:pt x="352" y="1357"/>
                  </a:lnTo>
                  <a:lnTo>
                    <a:pt x="368" y="1374"/>
                  </a:lnTo>
                  <a:lnTo>
                    <a:pt x="382" y="1390"/>
                  </a:lnTo>
                  <a:lnTo>
                    <a:pt x="394" y="1404"/>
                  </a:lnTo>
                  <a:lnTo>
                    <a:pt x="403" y="1417"/>
                  </a:lnTo>
                  <a:lnTo>
                    <a:pt x="410" y="1427"/>
                  </a:lnTo>
                  <a:lnTo>
                    <a:pt x="412" y="1432"/>
                  </a:lnTo>
                  <a:lnTo>
                    <a:pt x="413" y="1435"/>
                  </a:lnTo>
                  <a:lnTo>
                    <a:pt x="413" y="1438"/>
                  </a:lnTo>
                  <a:lnTo>
                    <a:pt x="413" y="1440"/>
                  </a:lnTo>
                  <a:close/>
                  <a:moveTo>
                    <a:pt x="660" y="1670"/>
                  </a:moveTo>
                  <a:lnTo>
                    <a:pt x="657" y="1671"/>
                  </a:lnTo>
                  <a:lnTo>
                    <a:pt x="655" y="1671"/>
                  </a:lnTo>
                  <a:lnTo>
                    <a:pt x="652" y="1670"/>
                  </a:lnTo>
                  <a:lnTo>
                    <a:pt x="648" y="1669"/>
                  </a:lnTo>
                  <a:lnTo>
                    <a:pt x="638" y="1664"/>
                  </a:lnTo>
                  <a:lnTo>
                    <a:pt x="624" y="1656"/>
                  </a:lnTo>
                  <a:lnTo>
                    <a:pt x="609" y="1644"/>
                  </a:lnTo>
                  <a:lnTo>
                    <a:pt x="592" y="1631"/>
                  </a:lnTo>
                  <a:lnTo>
                    <a:pt x="573" y="1616"/>
                  </a:lnTo>
                  <a:lnTo>
                    <a:pt x="555" y="1599"/>
                  </a:lnTo>
                  <a:lnTo>
                    <a:pt x="535" y="1581"/>
                  </a:lnTo>
                  <a:lnTo>
                    <a:pt x="518" y="1563"/>
                  </a:lnTo>
                  <a:lnTo>
                    <a:pt x="503" y="1547"/>
                  </a:lnTo>
                  <a:lnTo>
                    <a:pt x="491" y="1532"/>
                  </a:lnTo>
                  <a:lnTo>
                    <a:pt x="480" y="1518"/>
                  </a:lnTo>
                  <a:lnTo>
                    <a:pt x="474" y="1507"/>
                  </a:lnTo>
                  <a:lnTo>
                    <a:pt x="472" y="1503"/>
                  </a:lnTo>
                  <a:lnTo>
                    <a:pt x="471" y="1500"/>
                  </a:lnTo>
                  <a:lnTo>
                    <a:pt x="470" y="1496"/>
                  </a:lnTo>
                  <a:lnTo>
                    <a:pt x="471" y="1494"/>
                  </a:lnTo>
                  <a:lnTo>
                    <a:pt x="472" y="1493"/>
                  </a:lnTo>
                  <a:lnTo>
                    <a:pt x="475" y="1493"/>
                  </a:lnTo>
                  <a:lnTo>
                    <a:pt x="478" y="1493"/>
                  </a:lnTo>
                  <a:lnTo>
                    <a:pt x="483" y="1494"/>
                  </a:lnTo>
                  <a:lnTo>
                    <a:pt x="492" y="1500"/>
                  </a:lnTo>
                  <a:lnTo>
                    <a:pt x="505" y="1508"/>
                  </a:lnTo>
                  <a:lnTo>
                    <a:pt x="520" y="1519"/>
                  </a:lnTo>
                  <a:lnTo>
                    <a:pt x="538" y="1532"/>
                  </a:lnTo>
                  <a:lnTo>
                    <a:pt x="556" y="1548"/>
                  </a:lnTo>
                  <a:lnTo>
                    <a:pt x="575" y="1566"/>
                  </a:lnTo>
                  <a:lnTo>
                    <a:pt x="594" y="1584"/>
                  </a:lnTo>
                  <a:lnTo>
                    <a:pt x="611" y="1601"/>
                  </a:lnTo>
                  <a:lnTo>
                    <a:pt x="626" y="1617"/>
                  </a:lnTo>
                  <a:lnTo>
                    <a:pt x="639" y="1632"/>
                  </a:lnTo>
                  <a:lnTo>
                    <a:pt x="649" y="1645"/>
                  </a:lnTo>
                  <a:lnTo>
                    <a:pt x="656" y="1656"/>
                  </a:lnTo>
                  <a:lnTo>
                    <a:pt x="658" y="1660"/>
                  </a:lnTo>
                  <a:lnTo>
                    <a:pt x="660" y="1665"/>
                  </a:lnTo>
                  <a:lnTo>
                    <a:pt x="660" y="1668"/>
                  </a:lnTo>
                  <a:lnTo>
                    <a:pt x="660" y="1670"/>
                  </a:lnTo>
                  <a:close/>
                  <a:moveTo>
                    <a:pt x="236" y="1150"/>
                  </a:moveTo>
                  <a:lnTo>
                    <a:pt x="235" y="1151"/>
                  </a:lnTo>
                  <a:lnTo>
                    <a:pt x="233" y="1151"/>
                  </a:lnTo>
                  <a:lnTo>
                    <a:pt x="230" y="1151"/>
                  </a:lnTo>
                  <a:lnTo>
                    <a:pt x="227" y="1150"/>
                  </a:lnTo>
                  <a:lnTo>
                    <a:pt x="217" y="1145"/>
                  </a:lnTo>
                  <a:lnTo>
                    <a:pt x="206" y="1138"/>
                  </a:lnTo>
                  <a:lnTo>
                    <a:pt x="193" y="1128"/>
                  </a:lnTo>
                  <a:lnTo>
                    <a:pt x="178" y="1117"/>
                  </a:lnTo>
                  <a:lnTo>
                    <a:pt x="163" y="1103"/>
                  </a:lnTo>
                  <a:lnTo>
                    <a:pt x="147" y="1087"/>
                  </a:lnTo>
                  <a:lnTo>
                    <a:pt x="131" y="1071"/>
                  </a:lnTo>
                  <a:lnTo>
                    <a:pt x="116" y="1055"/>
                  </a:lnTo>
                  <a:lnTo>
                    <a:pt x="103" y="1041"/>
                  </a:lnTo>
                  <a:lnTo>
                    <a:pt x="92" y="1027"/>
                  </a:lnTo>
                  <a:lnTo>
                    <a:pt x="84" y="1015"/>
                  </a:lnTo>
                  <a:lnTo>
                    <a:pt x="78" y="1005"/>
                  </a:lnTo>
                  <a:lnTo>
                    <a:pt x="76" y="1002"/>
                  </a:lnTo>
                  <a:lnTo>
                    <a:pt x="74" y="998"/>
                  </a:lnTo>
                  <a:lnTo>
                    <a:pt x="74" y="996"/>
                  </a:lnTo>
                  <a:lnTo>
                    <a:pt x="76" y="994"/>
                  </a:lnTo>
                  <a:lnTo>
                    <a:pt x="77" y="992"/>
                  </a:lnTo>
                  <a:lnTo>
                    <a:pt x="79" y="992"/>
                  </a:lnTo>
                  <a:lnTo>
                    <a:pt x="82" y="992"/>
                  </a:lnTo>
                  <a:lnTo>
                    <a:pt x="85" y="994"/>
                  </a:lnTo>
                  <a:lnTo>
                    <a:pt x="94" y="999"/>
                  </a:lnTo>
                  <a:lnTo>
                    <a:pt x="106" y="1006"/>
                  </a:lnTo>
                  <a:lnTo>
                    <a:pt x="119" y="1016"/>
                  </a:lnTo>
                  <a:lnTo>
                    <a:pt x="133" y="1027"/>
                  </a:lnTo>
                  <a:lnTo>
                    <a:pt x="149" y="1041"/>
                  </a:lnTo>
                  <a:lnTo>
                    <a:pt x="165" y="1057"/>
                  </a:lnTo>
                  <a:lnTo>
                    <a:pt x="181" y="1072"/>
                  </a:lnTo>
                  <a:lnTo>
                    <a:pt x="196" y="1088"/>
                  </a:lnTo>
                  <a:lnTo>
                    <a:pt x="208" y="1103"/>
                  </a:lnTo>
                  <a:lnTo>
                    <a:pt x="219" y="1117"/>
                  </a:lnTo>
                  <a:lnTo>
                    <a:pt x="228" y="1128"/>
                  </a:lnTo>
                  <a:lnTo>
                    <a:pt x="234" y="1138"/>
                  </a:lnTo>
                  <a:lnTo>
                    <a:pt x="235" y="1141"/>
                  </a:lnTo>
                  <a:lnTo>
                    <a:pt x="236" y="1145"/>
                  </a:lnTo>
                  <a:lnTo>
                    <a:pt x="237" y="1148"/>
                  </a:lnTo>
                  <a:lnTo>
                    <a:pt x="236" y="1150"/>
                  </a:lnTo>
                  <a:close/>
                  <a:moveTo>
                    <a:pt x="460" y="1363"/>
                  </a:moveTo>
                  <a:lnTo>
                    <a:pt x="458" y="1364"/>
                  </a:lnTo>
                  <a:lnTo>
                    <a:pt x="456" y="1364"/>
                  </a:lnTo>
                  <a:lnTo>
                    <a:pt x="452" y="1363"/>
                  </a:lnTo>
                  <a:lnTo>
                    <a:pt x="449" y="1362"/>
                  </a:lnTo>
                  <a:lnTo>
                    <a:pt x="439" y="1357"/>
                  </a:lnTo>
                  <a:lnTo>
                    <a:pt x="427" y="1350"/>
                  </a:lnTo>
                  <a:lnTo>
                    <a:pt x="413" y="1340"/>
                  </a:lnTo>
                  <a:lnTo>
                    <a:pt x="398" y="1327"/>
                  </a:lnTo>
                  <a:lnTo>
                    <a:pt x="382" y="1313"/>
                  </a:lnTo>
                  <a:lnTo>
                    <a:pt x="365" y="1297"/>
                  </a:lnTo>
                  <a:lnTo>
                    <a:pt x="348" y="1281"/>
                  </a:lnTo>
                  <a:lnTo>
                    <a:pt x="331" y="1264"/>
                  </a:lnTo>
                  <a:lnTo>
                    <a:pt x="318" y="1248"/>
                  </a:lnTo>
                  <a:lnTo>
                    <a:pt x="307" y="1234"/>
                  </a:lnTo>
                  <a:lnTo>
                    <a:pt x="298" y="1222"/>
                  </a:lnTo>
                  <a:lnTo>
                    <a:pt x="291" y="1213"/>
                  </a:lnTo>
                  <a:lnTo>
                    <a:pt x="289" y="1208"/>
                  </a:lnTo>
                  <a:lnTo>
                    <a:pt x="288" y="1205"/>
                  </a:lnTo>
                  <a:lnTo>
                    <a:pt x="288" y="1202"/>
                  </a:lnTo>
                  <a:lnTo>
                    <a:pt x="288" y="1200"/>
                  </a:lnTo>
                  <a:lnTo>
                    <a:pt x="290" y="1199"/>
                  </a:lnTo>
                  <a:lnTo>
                    <a:pt x="293" y="1199"/>
                  </a:lnTo>
                  <a:lnTo>
                    <a:pt x="296" y="1199"/>
                  </a:lnTo>
                  <a:lnTo>
                    <a:pt x="299" y="1200"/>
                  </a:lnTo>
                  <a:lnTo>
                    <a:pt x="309" y="1205"/>
                  </a:lnTo>
                  <a:lnTo>
                    <a:pt x="321" y="1213"/>
                  </a:lnTo>
                  <a:lnTo>
                    <a:pt x="335" y="1222"/>
                  </a:lnTo>
                  <a:lnTo>
                    <a:pt x="350" y="1234"/>
                  </a:lnTo>
                  <a:lnTo>
                    <a:pt x="367" y="1249"/>
                  </a:lnTo>
                  <a:lnTo>
                    <a:pt x="384" y="1264"/>
                  </a:lnTo>
                  <a:lnTo>
                    <a:pt x="400" y="1282"/>
                  </a:lnTo>
                  <a:lnTo>
                    <a:pt x="417" y="1298"/>
                  </a:lnTo>
                  <a:lnTo>
                    <a:pt x="430" y="1313"/>
                  </a:lnTo>
                  <a:lnTo>
                    <a:pt x="442" y="1327"/>
                  </a:lnTo>
                  <a:lnTo>
                    <a:pt x="450" y="1339"/>
                  </a:lnTo>
                  <a:lnTo>
                    <a:pt x="457" y="1350"/>
                  </a:lnTo>
                  <a:lnTo>
                    <a:pt x="459" y="1354"/>
                  </a:lnTo>
                  <a:lnTo>
                    <a:pt x="460" y="1357"/>
                  </a:lnTo>
                  <a:lnTo>
                    <a:pt x="460" y="1360"/>
                  </a:lnTo>
                  <a:lnTo>
                    <a:pt x="460" y="1363"/>
                  </a:lnTo>
                  <a:close/>
                  <a:moveTo>
                    <a:pt x="304" y="1085"/>
                  </a:moveTo>
                  <a:lnTo>
                    <a:pt x="302" y="1086"/>
                  </a:lnTo>
                  <a:lnTo>
                    <a:pt x="300" y="1086"/>
                  </a:lnTo>
                  <a:lnTo>
                    <a:pt x="298" y="1086"/>
                  </a:lnTo>
                  <a:lnTo>
                    <a:pt x="295" y="1085"/>
                  </a:lnTo>
                  <a:lnTo>
                    <a:pt x="285" y="1081"/>
                  </a:lnTo>
                  <a:lnTo>
                    <a:pt x="274" y="1074"/>
                  </a:lnTo>
                  <a:lnTo>
                    <a:pt x="262" y="1065"/>
                  </a:lnTo>
                  <a:lnTo>
                    <a:pt x="248" y="1054"/>
                  </a:lnTo>
                  <a:lnTo>
                    <a:pt x="233" y="1040"/>
                  </a:lnTo>
                  <a:lnTo>
                    <a:pt x="217" y="1026"/>
                  </a:lnTo>
                  <a:lnTo>
                    <a:pt x="202" y="1011"/>
                  </a:lnTo>
                  <a:lnTo>
                    <a:pt x="188" y="996"/>
                  </a:lnTo>
                  <a:lnTo>
                    <a:pt x="176" y="982"/>
                  </a:lnTo>
                  <a:lnTo>
                    <a:pt x="165" y="968"/>
                  </a:lnTo>
                  <a:lnTo>
                    <a:pt x="158" y="957"/>
                  </a:lnTo>
                  <a:lnTo>
                    <a:pt x="152" y="947"/>
                  </a:lnTo>
                  <a:lnTo>
                    <a:pt x="150" y="943"/>
                  </a:lnTo>
                  <a:lnTo>
                    <a:pt x="149" y="940"/>
                  </a:lnTo>
                  <a:lnTo>
                    <a:pt x="149" y="937"/>
                  </a:lnTo>
                  <a:lnTo>
                    <a:pt x="149" y="935"/>
                  </a:lnTo>
                  <a:lnTo>
                    <a:pt x="151" y="934"/>
                  </a:lnTo>
                  <a:lnTo>
                    <a:pt x="153" y="934"/>
                  </a:lnTo>
                  <a:lnTo>
                    <a:pt x="155" y="934"/>
                  </a:lnTo>
                  <a:lnTo>
                    <a:pt x="159" y="935"/>
                  </a:lnTo>
                  <a:lnTo>
                    <a:pt x="167" y="940"/>
                  </a:lnTo>
                  <a:lnTo>
                    <a:pt x="178" y="947"/>
                  </a:lnTo>
                  <a:lnTo>
                    <a:pt x="191" y="956"/>
                  </a:lnTo>
                  <a:lnTo>
                    <a:pt x="205" y="968"/>
                  </a:lnTo>
                  <a:lnTo>
                    <a:pt x="220" y="981"/>
                  </a:lnTo>
                  <a:lnTo>
                    <a:pt x="236" y="996"/>
                  </a:lnTo>
                  <a:lnTo>
                    <a:pt x="252" y="1011"/>
                  </a:lnTo>
                  <a:lnTo>
                    <a:pt x="266" y="1026"/>
                  </a:lnTo>
                  <a:lnTo>
                    <a:pt x="277" y="1040"/>
                  </a:lnTo>
                  <a:lnTo>
                    <a:pt x="288" y="1053"/>
                  </a:lnTo>
                  <a:lnTo>
                    <a:pt x="296" y="1064"/>
                  </a:lnTo>
                  <a:lnTo>
                    <a:pt x="301" y="1073"/>
                  </a:lnTo>
                  <a:lnTo>
                    <a:pt x="303" y="1078"/>
                  </a:lnTo>
                  <a:lnTo>
                    <a:pt x="304" y="1081"/>
                  </a:lnTo>
                  <a:lnTo>
                    <a:pt x="304" y="1083"/>
                  </a:lnTo>
                  <a:lnTo>
                    <a:pt x="304" y="1085"/>
                  </a:lnTo>
                  <a:close/>
                  <a:moveTo>
                    <a:pt x="518" y="1289"/>
                  </a:moveTo>
                  <a:lnTo>
                    <a:pt x="516" y="1290"/>
                  </a:lnTo>
                  <a:lnTo>
                    <a:pt x="514" y="1290"/>
                  </a:lnTo>
                  <a:lnTo>
                    <a:pt x="512" y="1290"/>
                  </a:lnTo>
                  <a:lnTo>
                    <a:pt x="507" y="1289"/>
                  </a:lnTo>
                  <a:lnTo>
                    <a:pt x="499" y="1285"/>
                  </a:lnTo>
                  <a:lnTo>
                    <a:pt x="487" y="1277"/>
                  </a:lnTo>
                  <a:lnTo>
                    <a:pt x="474" y="1268"/>
                  </a:lnTo>
                  <a:lnTo>
                    <a:pt x="459" y="1256"/>
                  </a:lnTo>
                  <a:lnTo>
                    <a:pt x="443" y="1243"/>
                  </a:lnTo>
                  <a:lnTo>
                    <a:pt x="426" y="1227"/>
                  </a:lnTo>
                  <a:lnTo>
                    <a:pt x="409" y="1210"/>
                  </a:lnTo>
                  <a:lnTo>
                    <a:pt x="395" y="1195"/>
                  </a:lnTo>
                  <a:lnTo>
                    <a:pt x="381" y="1180"/>
                  </a:lnTo>
                  <a:lnTo>
                    <a:pt x="370" y="1167"/>
                  </a:lnTo>
                  <a:lnTo>
                    <a:pt x="362" y="1155"/>
                  </a:lnTo>
                  <a:lnTo>
                    <a:pt x="356" y="1146"/>
                  </a:lnTo>
                  <a:lnTo>
                    <a:pt x="354" y="1141"/>
                  </a:lnTo>
                  <a:lnTo>
                    <a:pt x="353" y="1138"/>
                  </a:lnTo>
                  <a:lnTo>
                    <a:pt x="353" y="1135"/>
                  </a:lnTo>
                  <a:lnTo>
                    <a:pt x="354" y="1133"/>
                  </a:lnTo>
                  <a:lnTo>
                    <a:pt x="355" y="1132"/>
                  </a:lnTo>
                  <a:lnTo>
                    <a:pt x="357" y="1132"/>
                  </a:lnTo>
                  <a:lnTo>
                    <a:pt x="361" y="1132"/>
                  </a:lnTo>
                  <a:lnTo>
                    <a:pt x="364" y="1133"/>
                  </a:lnTo>
                  <a:lnTo>
                    <a:pt x="374" y="1137"/>
                  </a:lnTo>
                  <a:lnTo>
                    <a:pt x="385" y="1145"/>
                  </a:lnTo>
                  <a:lnTo>
                    <a:pt x="398" y="1154"/>
                  </a:lnTo>
                  <a:lnTo>
                    <a:pt x="413" y="1166"/>
                  </a:lnTo>
                  <a:lnTo>
                    <a:pt x="430" y="1180"/>
                  </a:lnTo>
                  <a:lnTo>
                    <a:pt x="446" y="1195"/>
                  </a:lnTo>
                  <a:lnTo>
                    <a:pt x="462" y="1212"/>
                  </a:lnTo>
                  <a:lnTo>
                    <a:pt x="477" y="1227"/>
                  </a:lnTo>
                  <a:lnTo>
                    <a:pt x="490" y="1242"/>
                  </a:lnTo>
                  <a:lnTo>
                    <a:pt x="501" y="1255"/>
                  </a:lnTo>
                  <a:lnTo>
                    <a:pt x="510" y="1267"/>
                  </a:lnTo>
                  <a:lnTo>
                    <a:pt x="515" y="1276"/>
                  </a:lnTo>
                  <a:lnTo>
                    <a:pt x="517" y="1281"/>
                  </a:lnTo>
                  <a:lnTo>
                    <a:pt x="518" y="1284"/>
                  </a:lnTo>
                  <a:lnTo>
                    <a:pt x="518" y="1287"/>
                  </a:lnTo>
                  <a:lnTo>
                    <a:pt x="518" y="1289"/>
                  </a:lnTo>
                  <a:close/>
                  <a:moveTo>
                    <a:pt x="189" y="837"/>
                  </a:moveTo>
                  <a:lnTo>
                    <a:pt x="188" y="838"/>
                  </a:lnTo>
                  <a:lnTo>
                    <a:pt x="186" y="838"/>
                  </a:lnTo>
                  <a:lnTo>
                    <a:pt x="184" y="838"/>
                  </a:lnTo>
                  <a:lnTo>
                    <a:pt x="180" y="837"/>
                  </a:lnTo>
                  <a:lnTo>
                    <a:pt x="172" y="834"/>
                  </a:lnTo>
                  <a:lnTo>
                    <a:pt x="162" y="827"/>
                  </a:lnTo>
                  <a:lnTo>
                    <a:pt x="151" y="819"/>
                  </a:lnTo>
                  <a:lnTo>
                    <a:pt x="138" y="809"/>
                  </a:lnTo>
                  <a:lnTo>
                    <a:pt x="124" y="796"/>
                  </a:lnTo>
                  <a:lnTo>
                    <a:pt x="110" y="783"/>
                  </a:lnTo>
                  <a:lnTo>
                    <a:pt x="96" y="769"/>
                  </a:lnTo>
                  <a:lnTo>
                    <a:pt x="83" y="755"/>
                  </a:lnTo>
                  <a:lnTo>
                    <a:pt x="72" y="742"/>
                  </a:lnTo>
                  <a:lnTo>
                    <a:pt x="64" y="730"/>
                  </a:lnTo>
                  <a:lnTo>
                    <a:pt x="56" y="719"/>
                  </a:lnTo>
                  <a:lnTo>
                    <a:pt x="51" y="711"/>
                  </a:lnTo>
                  <a:lnTo>
                    <a:pt x="50" y="706"/>
                  </a:lnTo>
                  <a:lnTo>
                    <a:pt x="49" y="703"/>
                  </a:lnTo>
                  <a:lnTo>
                    <a:pt x="49" y="701"/>
                  </a:lnTo>
                  <a:lnTo>
                    <a:pt x="49" y="699"/>
                  </a:lnTo>
                  <a:lnTo>
                    <a:pt x="51" y="698"/>
                  </a:lnTo>
                  <a:lnTo>
                    <a:pt x="52" y="698"/>
                  </a:lnTo>
                  <a:lnTo>
                    <a:pt x="55" y="698"/>
                  </a:lnTo>
                  <a:lnTo>
                    <a:pt x="58" y="699"/>
                  </a:lnTo>
                  <a:lnTo>
                    <a:pt x="66" y="703"/>
                  </a:lnTo>
                  <a:lnTo>
                    <a:pt x="76" y="710"/>
                  </a:lnTo>
                  <a:lnTo>
                    <a:pt x="87" y="718"/>
                  </a:lnTo>
                  <a:lnTo>
                    <a:pt x="100" y="728"/>
                  </a:lnTo>
                  <a:lnTo>
                    <a:pt x="113" y="740"/>
                  </a:lnTo>
                  <a:lnTo>
                    <a:pt x="128" y="754"/>
                  </a:lnTo>
                  <a:lnTo>
                    <a:pt x="142" y="768"/>
                  </a:lnTo>
                  <a:lnTo>
                    <a:pt x="154" y="782"/>
                  </a:lnTo>
                  <a:lnTo>
                    <a:pt x="165" y="795"/>
                  </a:lnTo>
                  <a:lnTo>
                    <a:pt x="175" y="807"/>
                  </a:lnTo>
                  <a:lnTo>
                    <a:pt x="182" y="818"/>
                  </a:lnTo>
                  <a:lnTo>
                    <a:pt x="187" y="826"/>
                  </a:lnTo>
                  <a:lnTo>
                    <a:pt x="189" y="829"/>
                  </a:lnTo>
                  <a:lnTo>
                    <a:pt x="189" y="833"/>
                  </a:lnTo>
                  <a:lnTo>
                    <a:pt x="190" y="835"/>
                  </a:lnTo>
                  <a:lnTo>
                    <a:pt x="189" y="837"/>
                  </a:lnTo>
                  <a:close/>
                  <a:moveTo>
                    <a:pt x="318" y="937"/>
                  </a:moveTo>
                  <a:lnTo>
                    <a:pt x="332" y="953"/>
                  </a:lnTo>
                  <a:lnTo>
                    <a:pt x="347" y="967"/>
                  </a:lnTo>
                  <a:lnTo>
                    <a:pt x="358" y="981"/>
                  </a:lnTo>
                  <a:lnTo>
                    <a:pt x="368" y="994"/>
                  </a:lnTo>
                  <a:lnTo>
                    <a:pt x="376" y="1004"/>
                  </a:lnTo>
                  <a:lnTo>
                    <a:pt x="381" y="1013"/>
                  </a:lnTo>
                  <a:lnTo>
                    <a:pt x="382" y="1017"/>
                  </a:lnTo>
                  <a:lnTo>
                    <a:pt x="383" y="1021"/>
                  </a:lnTo>
                  <a:lnTo>
                    <a:pt x="383" y="1023"/>
                  </a:lnTo>
                  <a:lnTo>
                    <a:pt x="383" y="1025"/>
                  </a:lnTo>
                  <a:lnTo>
                    <a:pt x="381" y="1026"/>
                  </a:lnTo>
                  <a:lnTo>
                    <a:pt x="380" y="1027"/>
                  </a:lnTo>
                  <a:lnTo>
                    <a:pt x="377" y="1026"/>
                  </a:lnTo>
                  <a:lnTo>
                    <a:pt x="374" y="1025"/>
                  </a:lnTo>
                  <a:lnTo>
                    <a:pt x="365" y="1021"/>
                  </a:lnTo>
                  <a:lnTo>
                    <a:pt x="354" y="1014"/>
                  </a:lnTo>
                  <a:lnTo>
                    <a:pt x="342" y="1005"/>
                  </a:lnTo>
                  <a:lnTo>
                    <a:pt x="328" y="995"/>
                  </a:lnTo>
                  <a:lnTo>
                    <a:pt x="314" y="982"/>
                  </a:lnTo>
                  <a:lnTo>
                    <a:pt x="299" y="968"/>
                  </a:lnTo>
                  <a:lnTo>
                    <a:pt x="284" y="954"/>
                  </a:lnTo>
                  <a:lnTo>
                    <a:pt x="271" y="938"/>
                  </a:lnTo>
                  <a:lnTo>
                    <a:pt x="259" y="926"/>
                  </a:lnTo>
                  <a:lnTo>
                    <a:pt x="249" y="913"/>
                  </a:lnTo>
                  <a:lnTo>
                    <a:pt x="242" y="902"/>
                  </a:lnTo>
                  <a:lnTo>
                    <a:pt x="236" y="892"/>
                  </a:lnTo>
                  <a:lnTo>
                    <a:pt x="234" y="889"/>
                  </a:lnTo>
                  <a:lnTo>
                    <a:pt x="234" y="886"/>
                  </a:lnTo>
                  <a:lnTo>
                    <a:pt x="233" y="883"/>
                  </a:lnTo>
                  <a:lnTo>
                    <a:pt x="234" y="881"/>
                  </a:lnTo>
                  <a:lnTo>
                    <a:pt x="235" y="880"/>
                  </a:lnTo>
                  <a:lnTo>
                    <a:pt x="237" y="879"/>
                  </a:lnTo>
                  <a:lnTo>
                    <a:pt x="241" y="880"/>
                  </a:lnTo>
                  <a:lnTo>
                    <a:pt x="244" y="880"/>
                  </a:lnTo>
                  <a:lnTo>
                    <a:pt x="253" y="885"/>
                  </a:lnTo>
                  <a:lnTo>
                    <a:pt x="262" y="891"/>
                  </a:lnTo>
                  <a:lnTo>
                    <a:pt x="275" y="901"/>
                  </a:lnTo>
                  <a:lnTo>
                    <a:pt x="288" y="912"/>
                  </a:lnTo>
                  <a:lnTo>
                    <a:pt x="303" y="923"/>
                  </a:lnTo>
                  <a:lnTo>
                    <a:pt x="318" y="937"/>
                  </a:lnTo>
                  <a:close/>
                  <a:moveTo>
                    <a:pt x="519" y="1130"/>
                  </a:moveTo>
                  <a:lnTo>
                    <a:pt x="534" y="1145"/>
                  </a:lnTo>
                  <a:lnTo>
                    <a:pt x="548" y="1160"/>
                  </a:lnTo>
                  <a:lnTo>
                    <a:pt x="561" y="1174"/>
                  </a:lnTo>
                  <a:lnTo>
                    <a:pt x="572" y="1187"/>
                  </a:lnTo>
                  <a:lnTo>
                    <a:pt x="580" y="1199"/>
                  </a:lnTo>
                  <a:lnTo>
                    <a:pt x="585" y="1208"/>
                  </a:lnTo>
                  <a:lnTo>
                    <a:pt x="587" y="1212"/>
                  </a:lnTo>
                  <a:lnTo>
                    <a:pt x="588" y="1216"/>
                  </a:lnTo>
                  <a:lnTo>
                    <a:pt x="588" y="1218"/>
                  </a:lnTo>
                  <a:lnTo>
                    <a:pt x="588" y="1220"/>
                  </a:lnTo>
                  <a:lnTo>
                    <a:pt x="586" y="1221"/>
                  </a:lnTo>
                  <a:lnTo>
                    <a:pt x="584" y="1222"/>
                  </a:lnTo>
                  <a:lnTo>
                    <a:pt x="582" y="1221"/>
                  </a:lnTo>
                  <a:lnTo>
                    <a:pt x="578" y="1220"/>
                  </a:lnTo>
                  <a:lnTo>
                    <a:pt x="569" y="1216"/>
                  </a:lnTo>
                  <a:lnTo>
                    <a:pt x="558" y="1209"/>
                  </a:lnTo>
                  <a:lnTo>
                    <a:pt x="545" y="1201"/>
                  </a:lnTo>
                  <a:lnTo>
                    <a:pt x="531" y="1189"/>
                  </a:lnTo>
                  <a:lnTo>
                    <a:pt x="515" y="1176"/>
                  </a:lnTo>
                  <a:lnTo>
                    <a:pt x="500" y="1161"/>
                  </a:lnTo>
                  <a:lnTo>
                    <a:pt x="484" y="1146"/>
                  </a:lnTo>
                  <a:lnTo>
                    <a:pt x="470" y="1131"/>
                  </a:lnTo>
                  <a:lnTo>
                    <a:pt x="457" y="1117"/>
                  </a:lnTo>
                  <a:lnTo>
                    <a:pt x="447" y="1104"/>
                  </a:lnTo>
                  <a:lnTo>
                    <a:pt x="438" y="1093"/>
                  </a:lnTo>
                  <a:lnTo>
                    <a:pt x="433" y="1083"/>
                  </a:lnTo>
                  <a:lnTo>
                    <a:pt x="432" y="1079"/>
                  </a:lnTo>
                  <a:lnTo>
                    <a:pt x="431" y="1076"/>
                  </a:lnTo>
                  <a:lnTo>
                    <a:pt x="430" y="1072"/>
                  </a:lnTo>
                  <a:lnTo>
                    <a:pt x="431" y="1070"/>
                  </a:lnTo>
                  <a:lnTo>
                    <a:pt x="432" y="1069"/>
                  </a:lnTo>
                  <a:lnTo>
                    <a:pt x="434" y="1069"/>
                  </a:lnTo>
                  <a:lnTo>
                    <a:pt x="437" y="1069"/>
                  </a:lnTo>
                  <a:lnTo>
                    <a:pt x="440" y="1070"/>
                  </a:lnTo>
                  <a:lnTo>
                    <a:pt x="450" y="1074"/>
                  </a:lnTo>
                  <a:lnTo>
                    <a:pt x="461" y="1081"/>
                  </a:lnTo>
                  <a:lnTo>
                    <a:pt x="474" y="1091"/>
                  </a:lnTo>
                  <a:lnTo>
                    <a:pt x="488" y="1101"/>
                  </a:lnTo>
                  <a:lnTo>
                    <a:pt x="503" y="1115"/>
                  </a:lnTo>
                  <a:lnTo>
                    <a:pt x="519" y="1130"/>
                  </a:lnTo>
                  <a:close/>
                  <a:moveTo>
                    <a:pt x="211" y="737"/>
                  </a:moveTo>
                  <a:lnTo>
                    <a:pt x="198" y="723"/>
                  </a:lnTo>
                  <a:lnTo>
                    <a:pt x="186" y="710"/>
                  </a:lnTo>
                  <a:lnTo>
                    <a:pt x="175" y="697"/>
                  </a:lnTo>
                  <a:lnTo>
                    <a:pt x="166" y="685"/>
                  </a:lnTo>
                  <a:lnTo>
                    <a:pt x="159" y="675"/>
                  </a:lnTo>
                  <a:lnTo>
                    <a:pt x="154" y="667"/>
                  </a:lnTo>
                  <a:lnTo>
                    <a:pt x="153" y="663"/>
                  </a:lnTo>
                  <a:lnTo>
                    <a:pt x="152" y="660"/>
                  </a:lnTo>
                  <a:lnTo>
                    <a:pt x="152" y="658"/>
                  </a:lnTo>
                  <a:lnTo>
                    <a:pt x="152" y="656"/>
                  </a:lnTo>
                  <a:lnTo>
                    <a:pt x="153" y="655"/>
                  </a:lnTo>
                  <a:lnTo>
                    <a:pt x="155" y="655"/>
                  </a:lnTo>
                  <a:lnTo>
                    <a:pt x="158" y="655"/>
                  </a:lnTo>
                  <a:lnTo>
                    <a:pt x="161" y="656"/>
                  </a:lnTo>
                  <a:lnTo>
                    <a:pt x="168" y="659"/>
                  </a:lnTo>
                  <a:lnTo>
                    <a:pt x="178" y="665"/>
                  </a:lnTo>
                  <a:lnTo>
                    <a:pt x="190" y="673"/>
                  </a:lnTo>
                  <a:lnTo>
                    <a:pt x="202" y="683"/>
                  </a:lnTo>
                  <a:lnTo>
                    <a:pt x="215" y="695"/>
                  </a:lnTo>
                  <a:lnTo>
                    <a:pt x="229" y="708"/>
                  </a:lnTo>
                  <a:lnTo>
                    <a:pt x="242" y="722"/>
                  </a:lnTo>
                  <a:lnTo>
                    <a:pt x="255" y="735"/>
                  </a:lnTo>
                  <a:lnTo>
                    <a:pt x="264" y="747"/>
                  </a:lnTo>
                  <a:lnTo>
                    <a:pt x="274" y="758"/>
                  </a:lnTo>
                  <a:lnTo>
                    <a:pt x="281" y="769"/>
                  </a:lnTo>
                  <a:lnTo>
                    <a:pt x="285" y="778"/>
                  </a:lnTo>
                  <a:lnTo>
                    <a:pt x="287" y="781"/>
                  </a:lnTo>
                  <a:lnTo>
                    <a:pt x="287" y="784"/>
                  </a:lnTo>
                  <a:lnTo>
                    <a:pt x="287" y="786"/>
                  </a:lnTo>
                  <a:lnTo>
                    <a:pt x="287" y="787"/>
                  </a:lnTo>
                  <a:lnTo>
                    <a:pt x="286" y="790"/>
                  </a:lnTo>
                  <a:lnTo>
                    <a:pt x="284" y="790"/>
                  </a:lnTo>
                  <a:lnTo>
                    <a:pt x="282" y="790"/>
                  </a:lnTo>
                  <a:lnTo>
                    <a:pt x="279" y="788"/>
                  </a:lnTo>
                  <a:lnTo>
                    <a:pt x="271" y="784"/>
                  </a:lnTo>
                  <a:lnTo>
                    <a:pt x="261" y="779"/>
                  </a:lnTo>
                  <a:lnTo>
                    <a:pt x="250" y="770"/>
                  </a:lnTo>
                  <a:lnTo>
                    <a:pt x="237" y="760"/>
                  </a:lnTo>
                  <a:lnTo>
                    <a:pt x="225" y="750"/>
                  </a:lnTo>
                  <a:lnTo>
                    <a:pt x="211" y="737"/>
                  </a:lnTo>
                  <a:close/>
                  <a:moveTo>
                    <a:pt x="473" y="968"/>
                  </a:moveTo>
                  <a:lnTo>
                    <a:pt x="472" y="969"/>
                  </a:lnTo>
                  <a:lnTo>
                    <a:pt x="470" y="970"/>
                  </a:lnTo>
                  <a:lnTo>
                    <a:pt x="467" y="969"/>
                  </a:lnTo>
                  <a:lnTo>
                    <a:pt x="464" y="969"/>
                  </a:lnTo>
                  <a:lnTo>
                    <a:pt x="456" y="964"/>
                  </a:lnTo>
                  <a:lnTo>
                    <a:pt x="446" y="958"/>
                  </a:lnTo>
                  <a:lnTo>
                    <a:pt x="434" y="950"/>
                  </a:lnTo>
                  <a:lnTo>
                    <a:pt x="421" y="940"/>
                  </a:lnTo>
                  <a:lnTo>
                    <a:pt x="407" y="928"/>
                  </a:lnTo>
                  <a:lnTo>
                    <a:pt x="392" y="915"/>
                  </a:lnTo>
                  <a:lnTo>
                    <a:pt x="378" y="901"/>
                  </a:lnTo>
                  <a:lnTo>
                    <a:pt x="365" y="887"/>
                  </a:lnTo>
                  <a:lnTo>
                    <a:pt x="354" y="874"/>
                  </a:lnTo>
                  <a:lnTo>
                    <a:pt x="344" y="861"/>
                  </a:lnTo>
                  <a:lnTo>
                    <a:pt x="338" y="851"/>
                  </a:lnTo>
                  <a:lnTo>
                    <a:pt x="332" y="841"/>
                  </a:lnTo>
                  <a:lnTo>
                    <a:pt x="331" y="838"/>
                  </a:lnTo>
                  <a:lnTo>
                    <a:pt x="330" y="835"/>
                  </a:lnTo>
                  <a:lnTo>
                    <a:pt x="330" y="832"/>
                  </a:lnTo>
                  <a:lnTo>
                    <a:pt x="330" y="831"/>
                  </a:lnTo>
                  <a:lnTo>
                    <a:pt x="331" y="829"/>
                  </a:lnTo>
                  <a:lnTo>
                    <a:pt x="334" y="828"/>
                  </a:lnTo>
                  <a:lnTo>
                    <a:pt x="337" y="829"/>
                  </a:lnTo>
                  <a:lnTo>
                    <a:pt x="340" y="829"/>
                  </a:lnTo>
                  <a:lnTo>
                    <a:pt x="348" y="834"/>
                  </a:lnTo>
                  <a:lnTo>
                    <a:pt x="358" y="840"/>
                  </a:lnTo>
                  <a:lnTo>
                    <a:pt x="370" y="848"/>
                  </a:lnTo>
                  <a:lnTo>
                    <a:pt x="383" y="859"/>
                  </a:lnTo>
                  <a:lnTo>
                    <a:pt x="396" y="870"/>
                  </a:lnTo>
                  <a:lnTo>
                    <a:pt x="411" y="885"/>
                  </a:lnTo>
                  <a:lnTo>
                    <a:pt x="425" y="899"/>
                  </a:lnTo>
                  <a:lnTo>
                    <a:pt x="438" y="912"/>
                  </a:lnTo>
                  <a:lnTo>
                    <a:pt x="449" y="924"/>
                  </a:lnTo>
                  <a:lnTo>
                    <a:pt x="459" y="937"/>
                  </a:lnTo>
                  <a:lnTo>
                    <a:pt x="466" y="947"/>
                  </a:lnTo>
                  <a:lnTo>
                    <a:pt x="471" y="957"/>
                  </a:lnTo>
                  <a:lnTo>
                    <a:pt x="473" y="960"/>
                  </a:lnTo>
                  <a:lnTo>
                    <a:pt x="474" y="963"/>
                  </a:lnTo>
                  <a:lnTo>
                    <a:pt x="474" y="965"/>
                  </a:lnTo>
                  <a:lnTo>
                    <a:pt x="473" y="968"/>
                  </a:lnTo>
                  <a:close/>
                  <a:moveTo>
                    <a:pt x="605" y="1068"/>
                  </a:moveTo>
                  <a:lnTo>
                    <a:pt x="620" y="1082"/>
                  </a:lnTo>
                  <a:lnTo>
                    <a:pt x="633" y="1097"/>
                  </a:lnTo>
                  <a:lnTo>
                    <a:pt x="644" y="1110"/>
                  </a:lnTo>
                  <a:lnTo>
                    <a:pt x="655" y="1123"/>
                  </a:lnTo>
                  <a:lnTo>
                    <a:pt x="663" y="1134"/>
                  </a:lnTo>
                  <a:lnTo>
                    <a:pt x="668" y="1144"/>
                  </a:lnTo>
                  <a:lnTo>
                    <a:pt x="669" y="1148"/>
                  </a:lnTo>
                  <a:lnTo>
                    <a:pt x="670" y="1151"/>
                  </a:lnTo>
                  <a:lnTo>
                    <a:pt x="670" y="1153"/>
                  </a:lnTo>
                  <a:lnTo>
                    <a:pt x="670" y="1155"/>
                  </a:lnTo>
                  <a:lnTo>
                    <a:pt x="668" y="1156"/>
                  </a:lnTo>
                  <a:lnTo>
                    <a:pt x="666" y="1158"/>
                  </a:lnTo>
                  <a:lnTo>
                    <a:pt x="664" y="1156"/>
                  </a:lnTo>
                  <a:lnTo>
                    <a:pt x="661" y="1155"/>
                  </a:lnTo>
                  <a:lnTo>
                    <a:pt x="652" y="1152"/>
                  </a:lnTo>
                  <a:lnTo>
                    <a:pt x="641" y="1146"/>
                  </a:lnTo>
                  <a:lnTo>
                    <a:pt x="628" y="1137"/>
                  </a:lnTo>
                  <a:lnTo>
                    <a:pt x="614" y="1126"/>
                  </a:lnTo>
                  <a:lnTo>
                    <a:pt x="600" y="1113"/>
                  </a:lnTo>
                  <a:lnTo>
                    <a:pt x="584" y="1099"/>
                  </a:lnTo>
                  <a:lnTo>
                    <a:pt x="569" y="1085"/>
                  </a:lnTo>
                  <a:lnTo>
                    <a:pt x="556" y="1070"/>
                  </a:lnTo>
                  <a:lnTo>
                    <a:pt x="544" y="1057"/>
                  </a:lnTo>
                  <a:lnTo>
                    <a:pt x="534" y="1044"/>
                  </a:lnTo>
                  <a:lnTo>
                    <a:pt x="526" y="1033"/>
                  </a:lnTo>
                  <a:lnTo>
                    <a:pt x="520" y="1024"/>
                  </a:lnTo>
                  <a:lnTo>
                    <a:pt x="519" y="1019"/>
                  </a:lnTo>
                  <a:lnTo>
                    <a:pt x="518" y="1016"/>
                  </a:lnTo>
                  <a:lnTo>
                    <a:pt x="518" y="1014"/>
                  </a:lnTo>
                  <a:lnTo>
                    <a:pt x="519" y="1012"/>
                  </a:lnTo>
                  <a:lnTo>
                    <a:pt x="520" y="1011"/>
                  </a:lnTo>
                  <a:lnTo>
                    <a:pt x="522" y="1010"/>
                  </a:lnTo>
                  <a:lnTo>
                    <a:pt x="525" y="1010"/>
                  </a:lnTo>
                  <a:lnTo>
                    <a:pt x="529" y="1011"/>
                  </a:lnTo>
                  <a:lnTo>
                    <a:pt x="538" y="1015"/>
                  </a:lnTo>
                  <a:lnTo>
                    <a:pt x="548" y="1022"/>
                  </a:lnTo>
                  <a:lnTo>
                    <a:pt x="560" y="1030"/>
                  </a:lnTo>
                  <a:lnTo>
                    <a:pt x="574" y="1041"/>
                  </a:lnTo>
                  <a:lnTo>
                    <a:pt x="588" y="1054"/>
                  </a:lnTo>
                  <a:lnTo>
                    <a:pt x="605" y="1068"/>
                  </a:lnTo>
                  <a:close/>
                  <a:moveTo>
                    <a:pt x="158" y="529"/>
                  </a:moveTo>
                  <a:lnTo>
                    <a:pt x="146" y="518"/>
                  </a:lnTo>
                  <a:lnTo>
                    <a:pt x="135" y="506"/>
                  </a:lnTo>
                  <a:lnTo>
                    <a:pt x="125" y="494"/>
                  </a:lnTo>
                  <a:lnTo>
                    <a:pt x="117" y="483"/>
                  </a:lnTo>
                  <a:lnTo>
                    <a:pt x="110" y="473"/>
                  </a:lnTo>
                  <a:lnTo>
                    <a:pt x="106" y="466"/>
                  </a:lnTo>
                  <a:lnTo>
                    <a:pt x="105" y="459"/>
                  </a:lnTo>
                  <a:lnTo>
                    <a:pt x="105" y="455"/>
                  </a:lnTo>
                  <a:lnTo>
                    <a:pt x="106" y="454"/>
                  </a:lnTo>
                  <a:lnTo>
                    <a:pt x="108" y="454"/>
                  </a:lnTo>
                  <a:lnTo>
                    <a:pt x="110" y="454"/>
                  </a:lnTo>
                  <a:lnTo>
                    <a:pt x="113" y="455"/>
                  </a:lnTo>
                  <a:lnTo>
                    <a:pt x="120" y="458"/>
                  </a:lnTo>
                  <a:lnTo>
                    <a:pt x="130" y="464"/>
                  </a:lnTo>
                  <a:lnTo>
                    <a:pt x="139" y="471"/>
                  </a:lnTo>
                  <a:lnTo>
                    <a:pt x="150" y="480"/>
                  </a:lnTo>
                  <a:lnTo>
                    <a:pt x="162" y="491"/>
                  </a:lnTo>
                  <a:lnTo>
                    <a:pt x="175" y="502"/>
                  </a:lnTo>
                  <a:lnTo>
                    <a:pt x="187" y="515"/>
                  </a:lnTo>
                  <a:lnTo>
                    <a:pt x="198" y="527"/>
                  </a:lnTo>
                  <a:lnTo>
                    <a:pt x="207" y="538"/>
                  </a:lnTo>
                  <a:lnTo>
                    <a:pt x="215" y="549"/>
                  </a:lnTo>
                  <a:lnTo>
                    <a:pt x="221" y="559"/>
                  </a:lnTo>
                  <a:lnTo>
                    <a:pt x="226" y="566"/>
                  </a:lnTo>
                  <a:lnTo>
                    <a:pt x="228" y="573"/>
                  </a:lnTo>
                  <a:lnTo>
                    <a:pt x="228" y="577"/>
                  </a:lnTo>
                  <a:lnTo>
                    <a:pt x="226" y="578"/>
                  </a:lnTo>
                  <a:lnTo>
                    <a:pt x="225" y="578"/>
                  </a:lnTo>
                  <a:lnTo>
                    <a:pt x="222" y="578"/>
                  </a:lnTo>
                  <a:lnTo>
                    <a:pt x="219" y="577"/>
                  </a:lnTo>
                  <a:lnTo>
                    <a:pt x="212" y="574"/>
                  </a:lnTo>
                  <a:lnTo>
                    <a:pt x="203" y="568"/>
                  </a:lnTo>
                  <a:lnTo>
                    <a:pt x="193" y="561"/>
                  </a:lnTo>
                  <a:lnTo>
                    <a:pt x="182" y="552"/>
                  </a:lnTo>
                  <a:lnTo>
                    <a:pt x="169" y="541"/>
                  </a:lnTo>
                  <a:lnTo>
                    <a:pt x="158" y="529"/>
                  </a:lnTo>
                  <a:close/>
                  <a:moveTo>
                    <a:pt x="340" y="664"/>
                  </a:moveTo>
                  <a:lnTo>
                    <a:pt x="353" y="677"/>
                  </a:lnTo>
                  <a:lnTo>
                    <a:pt x="365" y="690"/>
                  </a:lnTo>
                  <a:lnTo>
                    <a:pt x="375" y="702"/>
                  </a:lnTo>
                  <a:lnTo>
                    <a:pt x="383" y="713"/>
                  </a:lnTo>
                  <a:lnTo>
                    <a:pt x="390" y="723"/>
                  </a:lnTo>
                  <a:lnTo>
                    <a:pt x="394" y="731"/>
                  </a:lnTo>
                  <a:lnTo>
                    <a:pt x="395" y="735"/>
                  </a:lnTo>
                  <a:lnTo>
                    <a:pt x="396" y="738"/>
                  </a:lnTo>
                  <a:lnTo>
                    <a:pt x="396" y="740"/>
                  </a:lnTo>
                  <a:lnTo>
                    <a:pt x="396" y="742"/>
                  </a:lnTo>
                  <a:lnTo>
                    <a:pt x="395" y="743"/>
                  </a:lnTo>
                  <a:lnTo>
                    <a:pt x="393" y="743"/>
                  </a:lnTo>
                  <a:lnTo>
                    <a:pt x="391" y="743"/>
                  </a:lnTo>
                  <a:lnTo>
                    <a:pt x="388" y="742"/>
                  </a:lnTo>
                  <a:lnTo>
                    <a:pt x="380" y="739"/>
                  </a:lnTo>
                  <a:lnTo>
                    <a:pt x="370" y="733"/>
                  </a:lnTo>
                  <a:lnTo>
                    <a:pt x="359" y="726"/>
                  </a:lnTo>
                  <a:lnTo>
                    <a:pt x="349" y="716"/>
                  </a:lnTo>
                  <a:lnTo>
                    <a:pt x="336" y="705"/>
                  </a:lnTo>
                  <a:lnTo>
                    <a:pt x="323" y="694"/>
                  </a:lnTo>
                  <a:lnTo>
                    <a:pt x="310" y="681"/>
                  </a:lnTo>
                  <a:lnTo>
                    <a:pt x="298" y="668"/>
                  </a:lnTo>
                  <a:lnTo>
                    <a:pt x="288" y="656"/>
                  </a:lnTo>
                  <a:lnTo>
                    <a:pt x="280" y="645"/>
                  </a:lnTo>
                  <a:lnTo>
                    <a:pt x="273" y="634"/>
                  </a:lnTo>
                  <a:lnTo>
                    <a:pt x="269" y="627"/>
                  </a:lnTo>
                  <a:lnTo>
                    <a:pt x="268" y="623"/>
                  </a:lnTo>
                  <a:lnTo>
                    <a:pt x="267" y="620"/>
                  </a:lnTo>
                  <a:lnTo>
                    <a:pt x="267" y="618"/>
                  </a:lnTo>
                  <a:lnTo>
                    <a:pt x="267" y="616"/>
                  </a:lnTo>
                  <a:lnTo>
                    <a:pt x="269" y="615"/>
                  </a:lnTo>
                  <a:lnTo>
                    <a:pt x="270" y="615"/>
                  </a:lnTo>
                  <a:lnTo>
                    <a:pt x="273" y="615"/>
                  </a:lnTo>
                  <a:lnTo>
                    <a:pt x="275" y="615"/>
                  </a:lnTo>
                  <a:lnTo>
                    <a:pt x="283" y="619"/>
                  </a:lnTo>
                  <a:lnTo>
                    <a:pt x="293" y="624"/>
                  </a:lnTo>
                  <a:lnTo>
                    <a:pt x="302" y="632"/>
                  </a:lnTo>
                  <a:lnTo>
                    <a:pt x="314" y="641"/>
                  </a:lnTo>
                  <a:lnTo>
                    <a:pt x="327" y="653"/>
                  </a:lnTo>
                  <a:lnTo>
                    <a:pt x="340" y="664"/>
                  </a:lnTo>
                  <a:close/>
                  <a:moveTo>
                    <a:pt x="515" y="834"/>
                  </a:moveTo>
                  <a:lnTo>
                    <a:pt x="529" y="847"/>
                  </a:lnTo>
                  <a:lnTo>
                    <a:pt x="541" y="861"/>
                  </a:lnTo>
                  <a:lnTo>
                    <a:pt x="552" y="873"/>
                  </a:lnTo>
                  <a:lnTo>
                    <a:pt x="561" y="885"/>
                  </a:lnTo>
                  <a:lnTo>
                    <a:pt x="568" y="894"/>
                  </a:lnTo>
                  <a:lnTo>
                    <a:pt x="573" y="903"/>
                  </a:lnTo>
                  <a:lnTo>
                    <a:pt x="574" y="907"/>
                  </a:lnTo>
                  <a:lnTo>
                    <a:pt x="575" y="910"/>
                  </a:lnTo>
                  <a:lnTo>
                    <a:pt x="575" y="913"/>
                  </a:lnTo>
                  <a:lnTo>
                    <a:pt x="574" y="915"/>
                  </a:lnTo>
                  <a:lnTo>
                    <a:pt x="573" y="916"/>
                  </a:lnTo>
                  <a:lnTo>
                    <a:pt x="571" y="916"/>
                  </a:lnTo>
                  <a:lnTo>
                    <a:pt x="569" y="916"/>
                  </a:lnTo>
                  <a:lnTo>
                    <a:pt x="566" y="915"/>
                  </a:lnTo>
                  <a:lnTo>
                    <a:pt x="558" y="912"/>
                  </a:lnTo>
                  <a:lnTo>
                    <a:pt x="548" y="906"/>
                  </a:lnTo>
                  <a:lnTo>
                    <a:pt x="537" y="897"/>
                  </a:lnTo>
                  <a:lnTo>
                    <a:pt x="524" y="888"/>
                  </a:lnTo>
                  <a:lnTo>
                    <a:pt x="511" y="876"/>
                  </a:lnTo>
                  <a:lnTo>
                    <a:pt x="497" y="863"/>
                  </a:lnTo>
                  <a:lnTo>
                    <a:pt x="483" y="850"/>
                  </a:lnTo>
                  <a:lnTo>
                    <a:pt x="471" y="837"/>
                  </a:lnTo>
                  <a:lnTo>
                    <a:pt x="460" y="824"/>
                  </a:lnTo>
                  <a:lnTo>
                    <a:pt x="451" y="812"/>
                  </a:lnTo>
                  <a:lnTo>
                    <a:pt x="444" y="803"/>
                  </a:lnTo>
                  <a:lnTo>
                    <a:pt x="439" y="794"/>
                  </a:lnTo>
                  <a:lnTo>
                    <a:pt x="438" y="790"/>
                  </a:lnTo>
                  <a:lnTo>
                    <a:pt x="437" y="786"/>
                  </a:lnTo>
                  <a:lnTo>
                    <a:pt x="437" y="784"/>
                  </a:lnTo>
                  <a:lnTo>
                    <a:pt x="437" y="782"/>
                  </a:lnTo>
                  <a:lnTo>
                    <a:pt x="439" y="781"/>
                  </a:lnTo>
                  <a:lnTo>
                    <a:pt x="440" y="781"/>
                  </a:lnTo>
                  <a:lnTo>
                    <a:pt x="444" y="781"/>
                  </a:lnTo>
                  <a:lnTo>
                    <a:pt x="447" y="782"/>
                  </a:lnTo>
                  <a:lnTo>
                    <a:pt x="454" y="785"/>
                  </a:lnTo>
                  <a:lnTo>
                    <a:pt x="464" y="791"/>
                  </a:lnTo>
                  <a:lnTo>
                    <a:pt x="475" y="799"/>
                  </a:lnTo>
                  <a:lnTo>
                    <a:pt x="488" y="809"/>
                  </a:lnTo>
                  <a:lnTo>
                    <a:pt x="501" y="821"/>
                  </a:lnTo>
                  <a:lnTo>
                    <a:pt x="515" y="834"/>
                  </a:lnTo>
                  <a:close/>
                  <a:moveTo>
                    <a:pt x="201" y="388"/>
                  </a:moveTo>
                  <a:lnTo>
                    <a:pt x="200" y="389"/>
                  </a:lnTo>
                  <a:lnTo>
                    <a:pt x="198" y="390"/>
                  </a:lnTo>
                  <a:lnTo>
                    <a:pt x="195" y="390"/>
                  </a:lnTo>
                  <a:lnTo>
                    <a:pt x="193" y="389"/>
                  </a:lnTo>
                  <a:lnTo>
                    <a:pt x="187" y="386"/>
                  </a:lnTo>
                  <a:lnTo>
                    <a:pt x="178" y="382"/>
                  </a:lnTo>
                  <a:lnTo>
                    <a:pt x="169" y="375"/>
                  </a:lnTo>
                  <a:lnTo>
                    <a:pt x="159" y="367"/>
                  </a:lnTo>
                  <a:lnTo>
                    <a:pt x="148" y="357"/>
                  </a:lnTo>
                  <a:lnTo>
                    <a:pt x="137" y="346"/>
                  </a:lnTo>
                  <a:lnTo>
                    <a:pt x="125" y="334"/>
                  </a:lnTo>
                  <a:lnTo>
                    <a:pt x="116" y="323"/>
                  </a:lnTo>
                  <a:lnTo>
                    <a:pt x="107" y="313"/>
                  </a:lnTo>
                  <a:lnTo>
                    <a:pt x="99" y="303"/>
                  </a:lnTo>
                  <a:lnTo>
                    <a:pt x="94" y="294"/>
                  </a:lnTo>
                  <a:lnTo>
                    <a:pt x="91" y="287"/>
                  </a:lnTo>
                  <a:lnTo>
                    <a:pt x="89" y="281"/>
                  </a:lnTo>
                  <a:lnTo>
                    <a:pt x="90" y="277"/>
                  </a:lnTo>
                  <a:lnTo>
                    <a:pt x="91" y="276"/>
                  </a:lnTo>
                  <a:lnTo>
                    <a:pt x="92" y="276"/>
                  </a:lnTo>
                  <a:lnTo>
                    <a:pt x="94" y="276"/>
                  </a:lnTo>
                  <a:lnTo>
                    <a:pt x="97" y="277"/>
                  </a:lnTo>
                  <a:lnTo>
                    <a:pt x="104" y="279"/>
                  </a:lnTo>
                  <a:lnTo>
                    <a:pt x="111" y="284"/>
                  </a:lnTo>
                  <a:lnTo>
                    <a:pt x="121" y="291"/>
                  </a:lnTo>
                  <a:lnTo>
                    <a:pt x="131" y="300"/>
                  </a:lnTo>
                  <a:lnTo>
                    <a:pt x="141" y="309"/>
                  </a:lnTo>
                  <a:lnTo>
                    <a:pt x="153" y="320"/>
                  </a:lnTo>
                  <a:lnTo>
                    <a:pt x="164" y="331"/>
                  </a:lnTo>
                  <a:lnTo>
                    <a:pt x="174" y="343"/>
                  </a:lnTo>
                  <a:lnTo>
                    <a:pt x="182" y="354"/>
                  </a:lnTo>
                  <a:lnTo>
                    <a:pt x="190" y="363"/>
                  </a:lnTo>
                  <a:lnTo>
                    <a:pt x="195" y="372"/>
                  </a:lnTo>
                  <a:lnTo>
                    <a:pt x="199" y="379"/>
                  </a:lnTo>
                  <a:lnTo>
                    <a:pt x="201" y="385"/>
                  </a:lnTo>
                  <a:lnTo>
                    <a:pt x="201" y="388"/>
                  </a:lnTo>
                  <a:close/>
                  <a:moveTo>
                    <a:pt x="303" y="469"/>
                  </a:moveTo>
                  <a:lnTo>
                    <a:pt x="315" y="481"/>
                  </a:lnTo>
                  <a:lnTo>
                    <a:pt x="325" y="493"/>
                  </a:lnTo>
                  <a:lnTo>
                    <a:pt x="335" y="504"/>
                  </a:lnTo>
                  <a:lnTo>
                    <a:pt x="342" y="513"/>
                  </a:lnTo>
                  <a:lnTo>
                    <a:pt x="348" y="523"/>
                  </a:lnTo>
                  <a:lnTo>
                    <a:pt x="352" y="531"/>
                  </a:lnTo>
                  <a:lnTo>
                    <a:pt x="354" y="536"/>
                  </a:lnTo>
                  <a:lnTo>
                    <a:pt x="353" y="540"/>
                  </a:lnTo>
                  <a:lnTo>
                    <a:pt x="352" y="541"/>
                  </a:lnTo>
                  <a:lnTo>
                    <a:pt x="351" y="541"/>
                  </a:lnTo>
                  <a:lnTo>
                    <a:pt x="349" y="541"/>
                  </a:lnTo>
                  <a:lnTo>
                    <a:pt x="345" y="541"/>
                  </a:lnTo>
                  <a:lnTo>
                    <a:pt x="339" y="538"/>
                  </a:lnTo>
                  <a:lnTo>
                    <a:pt x="330" y="533"/>
                  </a:lnTo>
                  <a:lnTo>
                    <a:pt x="321" y="526"/>
                  </a:lnTo>
                  <a:lnTo>
                    <a:pt x="310" y="518"/>
                  </a:lnTo>
                  <a:lnTo>
                    <a:pt x="298" y="507"/>
                  </a:lnTo>
                  <a:lnTo>
                    <a:pt x="286" y="496"/>
                  </a:lnTo>
                  <a:lnTo>
                    <a:pt x="274" y="484"/>
                  </a:lnTo>
                  <a:lnTo>
                    <a:pt x="263" y="472"/>
                  </a:lnTo>
                  <a:lnTo>
                    <a:pt x="255" y="461"/>
                  </a:lnTo>
                  <a:lnTo>
                    <a:pt x="247" y="451"/>
                  </a:lnTo>
                  <a:lnTo>
                    <a:pt x="241" y="442"/>
                  </a:lnTo>
                  <a:lnTo>
                    <a:pt x="237" y="433"/>
                  </a:lnTo>
                  <a:lnTo>
                    <a:pt x="235" y="428"/>
                  </a:lnTo>
                  <a:lnTo>
                    <a:pt x="236" y="424"/>
                  </a:lnTo>
                  <a:lnTo>
                    <a:pt x="237" y="423"/>
                  </a:lnTo>
                  <a:lnTo>
                    <a:pt x="239" y="423"/>
                  </a:lnTo>
                  <a:lnTo>
                    <a:pt x="241" y="423"/>
                  </a:lnTo>
                  <a:lnTo>
                    <a:pt x="244" y="424"/>
                  </a:lnTo>
                  <a:lnTo>
                    <a:pt x="250" y="426"/>
                  </a:lnTo>
                  <a:lnTo>
                    <a:pt x="259" y="431"/>
                  </a:lnTo>
                  <a:lnTo>
                    <a:pt x="269" y="439"/>
                  </a:lnTo>
                  <a:lnTo>
                    <a:pt x="280" y="447"/>
                  </a:lnTo>
                  <a:lnTo>
                    <a:pt x="291" y="457"/>
                  </a:lnTo>
                  <a:lnTo>
                    <a:pt x="303" y="469"/>
                  </a:lnTo>
                  <a:close/>
                  <a:moveTo>
                    <a:pt x="445" y="653"/>
                  </a:moveTo>
                  <a:lnTo>
                    <a:pt x="432" y="640"/>
                  </a:lnTo>
                  <a:lnTo>
                    <a:pt x="421" y="628"/>
                  </a:lnTo>
                  <a:lnTo>
                    <a:pt x="411" y="616"/>
                  </a:lnTo>
                  <a:lnTo>
                    <a:pt x="403" y="605"/>
                  </a:lnTo>
                  <a:lnTo>
                    <a:pt x="396" y="595"/>
                  </a:lnTo>
                  <a:lnTo>
                    <a:pt x="393" y="588"/>
                  </a:lnTo>
                  <a:lnTo>
                    <a:pt x="391" y="585"/>
                  </a:lnTo>
                  <a:lnTo>
                    <a:pt x="391" y="581"/>
                  </a:lnTo>
                  <a:lnTo>
                    <a:pt x="391" y="579"/>
                  </a:lnTo>
                  <a:lnTo>
                    <a:pt x="391" y="577"/>
                  </a:lnTo>
                  <a:lnTo>
                    <a:pt x="392" y="576"/>
                  </a:lnTo>
                  <a:lnTo>
                    <a:pt x="394" y="575"/>
                  </a:lnTo>
                  <a:lnTo>
                    <a:pt x="396" y="576"/>
                  </a:lnTo>
                  <a:lnTo>
                    <a:pt x="399" y="576"/>
                  </a:lnTo>
                  <a:lnTo>
                    <a:pt x="407" y="579"/>
                  </a:lnTo>
                  <a:lnTo>
                    <a:pt x="416" y="585"/>
                  </a:lnTo>
                  <a:lnTo>
                    <a:pt x="426" y="592"/>
                  </a:lnTo>
                  <a:lnTo>
                    <a:pt x="437" y="601"/>
                  </a:lnTo>
                  <a:lnTo>
                    <a:pt x="450" y="611"/>
                  </a:lnTo>
                  <a:lnTo>
                    <a:pt x="462" y="623"/>
                  </a:lnTo>
                  <a:lnTo>
                    <a:pt x="475" y="636"/>
                  </a:lnTo>
                  <a:lnTo>
                    <a:pt x="486" y="648"/>
                  </a:lnTo>
                  <a:lnTo>
                    <a:pt x="495" y="660"/>
                  </a:lnTo>
                  <a:lnTo>
                    <a:pt x="503" y="671"/>
                  </a:lnTo>
                  <a:lnTo>
                    <a:pt x="510" y="679"/>
                  </a:lnTo>
                  <a:lnTo>
                    <a:pt x="514" y="688"/>
                  </a:lnTo>
                  <a:lnTo>
                    <a:pt x="516" y="695"/>
                  </a:lnTo>
                  <a:lnTo>
                    <a:pt x="516" y="698"/>
                  </a:lnTo>
                  <a:lnTo>
                    <a:pt x="514" y="700"/>
                  </a:lnTo>
                  <a:lnTo>
                    <a:pt x="513" y="700"/>
                  </a:lnTo>
                  <a:lnTo>
                    <a:pt x="511" y="700"/>
                  </a:lnTo>
                  <a:lnTo>
                    <a:pt x="507" y="699"/>
                  </a:lnTo>
                  <a:lnTo>
                    <a:pt x="500" y="696"/>
                  </a:lnTo>
                  <a:lnTo>
                    <a:pt x="491" y="690"/>
                  </a:lnTo>
                  <a:lnTo>
                    <a:pt x="480" y="684"/>
                  </a:lnTo>
                  <a:lnTo>
                    <a:pt x="470" y="675"/>
                  </a:lnTo>
                  <a:lnTo>
                    <a:pt x="457" y="664"/>
                  </a:lnTo>
                  <a:lnTo>
                    <a:pt x="445" y="653"/>
                  </a:lnTo>
                  <a:close/>
                  <a:moveTo>
                    <a:pt x="146" y="183"/>
                  </a:moveTo>
                  <a:lnTo>
                    <a:pt x="135" y="172"/>
                  </a:lnTo>
                  <a:lnTo>
                    <a:pt x="126" y="161"/>
                  </a:lnTo>
                  <a:lnTo>
                    <a:pt x="119" y="152"/>
                  </a:lnTo>
                  <a:lnTo>
                    <a:pt x="112" y="143"/>
                  </a:lnTo>
                  <a:lnTo>
                    <a:pt x="107" y="134"/>
                  </a:lnTo>
                  <a:lnTo>
                    <a:pt x="104" y="128"/>
                  </a:lnTo>
                  <a:lnTo>
                    <a:pt x="103" y="123"/>
                  </a:lnTo>
                  <a:lnTo>
                    <a:pt x="103" y="119"/>
                  </a:lnTo>
                  <a:lnTo>
                    <a:pt x="104" y="118"/>
                  </a:lnTo>
                  <a:lnTo>
                    <a:pt x="106" y="117"/>
                  </a:lnTo>
                  <a:lnTo>
                    <a:pt x="107" y="118"/>
                  </a:lnTo>
                  <a:lnTo>
                    <a:pt x="110" y="118"/>
                  </a:lnTo>
                  <a:lnTo>
                    <a:pt x="116" y="120"/>
                  </a:lnTo>
                  <a:lnTo>
                    <a:pt x="123" y="126"/>
                  </a:lnTo>
                  <a:lnTo>
                    <a:pt x="132" y="131"/>
                  </a:lnTo>
                  <a:lnTo>
                    <a:pt x="140" y="139"/>
                  </a:lnTo>
                  <a:lnTo>
                    <a:pt x="150" y="147"/>
                  </a:lnTo>
                  <a:lnTo>
                    <a:pt x="161" y="158"/>
                  </a:lnTo>
                  <a:lnTo>
                    <a:pt x="171" y="169"/>
                  </a:lnTo>
                  <a:lnTo>
                    <a:pt x="180" y="179"/>
                  </a:lnTo>
                  <a:lnTo>
                    <a:pt x="188" y="188"/>
                  </a:lnTo>
                  <a:lnTo>
                    <a:pt x="194" y="197"/>
                  </a:lnTo>
                  <a:lnTo>
                    <a:pt x="200" y="206"/>
                  </a:lnTo>
                  <a:lnTo>
                    <a:pt x="203" y="212"/>
                  </a:lnTo>
                  <a:lnTo>
                    <a:pt x="204" y="218"/>
                  </a:lnTo>
                  <a:lnTo>
                    <a:pt x="204" y="221"/>
                  </a:lnTo>
                  <a:lnTo>
                    <a:pt x="203" y="222"/>
                  </a:lnTo>
                  <a:lnTo>
                    <a:pt x="201" y="222"/>
                  </a:lnTo>
                  <a:lnTo>
                    <a:pt x="199" y="222"/>
                  </a:lnTo>
                  <a:lnTo>
                    <a:pt x="196" y="222"/>
                  </a:lnTo>
                  <a:lnTo>
                    <a:pt x="191" y="220"/>
                  </a:lnTo>
                  <a:lnTo>
                    <a:pt x="184" y="215"/>
                  </a:lnTo>
                  <a:lnTo>
                    <a:pt x="175" y="209"/>
                  </a:lnTo>
                  <a:lnTo>
                    <a:pt x="165" y="201"/>
                  </a:lnTo>
                  <a:lnTo>
                    <a:pt x="155" y="193"/>
                  </a:lnTo>
                  <a:lnTo>
                    <a:pt x="146" y="183"/>
                  </a:lnTo>
                  <a:close/>
                  <a:moveTo>
                    <a:pt x="343" y="360"/>
                  </a:moveTo>
                  <a:lnTo>
                    <a:pt x="342" y="361"/>
                  </a:lnTo>
                  <a:lnTo>
                    <a:pt x="340" y="362"/>
                  </a:lnTo>
                  <a:lnTo>
                    <a:pt x="338" y="362"/>
                  </a:lnTo>
                  <a:lnTo>
                    <a:pt x="336" y="361"/>
                  </a:lnTo>
                  <a:lnTo>
                    <a:pt x="329" y="359"/>
                  </a:lnTo>
                  <a:lnTo>
                    <a:pt x="322" y="354"/>
                  </a:lnTo>
                  <a:lnTo>
                    <a:pt x="313" y="348"/>
                  </a:lnTo>
                  <a:lnTo>
                    <a:pt x="303" y="340"/>
                  </a:lnTo>
                  <a:lnTo>
                    <a:pt x="293" y="331"/>
                  </a:lnTo>
                  <a:lnTo>
                    <a:pt x="282" y="320"/>
                  </a:lnTo>
                  <a:lnTo>
                    <a:pt x="271" y="309"/>
                  </a:lnTo>
                  <a:lnTo>
                    <a:pt x="261" y="299"/>
                  </a:lnTo>
                  <a:lnTo>
                    <a:pt x="253" y="289"/>
                  </a:lnTo>
                  <a:lnTo>
                    <a:pt x="246" y="279"/>
                  </a:lnTo>
                  <a:lnTo>
                    <a:pt x="241" y="270"/>
                  </a:lnTo>
                  <a:lnTo>
                    <a:pt x="237" y="263"/>
                  </a:lnTo>
                  <a:lnTo>
                    <a:pt x="235" y="258"/>
                  </a:lnTo>
                  <a:lnTo>
                    <a:pt x="236" y="254"/>
                  </a:lnTo>
                  <a:lnTo>
                    <a:pt x="237" y="253"/>
                  </a:lnTo>
                  <a:lnTo>
                    <a:pt x="239" y="252"/>
                  </a:lnTo>
                  <a:lnTo>
                    <a:pt x="241" y="252"/>
                  </a:lnTo>
                  <a:lnTo>
                    <a:pt x="244" y="253"/>
                  </a:lnTo>
                  <a:lnTo>
                    <a:pt x="250" y="255"/>
                  </a:lnTo>
                  <a:lnTo>
                    <a:pt x="258" y="261"/>
                  </a:lnTo>
                  <a:lnTo>
                    <a:pt x="267" y="267"/>
                  </a:lnTo>
                  <a:lnTo>
                    <a:pt x="276" y="275"/>
                  </a:lnTo>
                  <a:lnTo>
                    <a:pt x="287" y="283"/>
                  </a:lnTo>
                  <a:lnTo>
                    <a:pt x="298" y="294"/>
                  </a:lnTo>
                  <a:lnTo>
                    <a:pt x="309" y="305"/>
                  </a:lnTo>
                  <a:lnTo>
                    <a:pt x="317" y="316"/>
                  </a:lnTo>
                  <a:lnTo>
                    <a:pt x="326" y="327"/>
                  </a:lnTo>
                  <a:lnTo>
                    <a:pt x="334" y="335"/>
                  </a:lnTo>
                  <a:lnTo>
                    <a:pt x="339" y="344"/>
                  </a:lnTo>
                  <a:lnTo>
                    <a:pt x="342" y="351"/>
                  </a:lnTo>
                  <a:lnTo>
                    <a:pt x="343" y="357"/>
                  </a:lnTo>
                  <a:lnTo>
                    <a:pt x="343" y="360"/>
                  </a:lnTo>
                  <a:close/>
                  <a:moveTo>
                    <a:pt x="490" y="506"/>
                  </a:moveTo>
                  <a:lnTo>
                    <a:pt x="489" y="507"/>
                  </a:lnTo>
                  <a:lnTo>
                    <a:pt x="488" y="507"/>
                  </a:lnTo>
                  <a:lnTo>
                    <a:pt x="485" y="507"/>
                  </a:lnTo>
                  <a:lnTo>
                    <a:pt x="483" y="507"/>
                  </a:lnTo>
                  <a:lnTo>
                    <a:pt x="476" y="504"/>
                  </a:lnTo>
                  <a:lnTo>
                    <a:pt x="467" y="499"/>
                  </a:lnTo>
                  <a:lnTo>
                    <a:pt x="459" y="493"/>
                  </a:lnTo>
                  <a:lnTo>
                    <a:pt x="448" y="484"/>
                  </a:lnTo>
                  <a:lnTo>
                    <a:pt x="437" y="474"/>
                  </a:lnTo>
                  <a:lnTo>
                    <a:pt x="425" y="464"/>
                  </a:lnTo>
                  <a:lnTo>
                    <a:pt x="413" y="452"/>
                  </a:lnTo>
                  <a:lnTo>
                    <a:pt x="404" y="441"/>
                  </a:lnTo>
                  <a:lnTo>
                    <a:pt x="395" y="430"/>
                  </a:lnTo>
                  <a:lnTo>
                    <a:pt x="388" y="420"/>
                  </a:lnTo>
                  <a:lnTo>
                    <a:pt x="382" y="412"/>
                  </a:lnTo>
                  <a:lnTo>
                    <a:pt x="379" y="404"/>
                  </a:lnTo>
                  <a:lnTo>
                    <a:pt x="377" y="398"/>
                  </a:lnTo>
                  <a:lnTo>
                    <a:pt x="378" y="395"/>
                  </a:lnTo>
                  <a:lnTo>
                    <a:pt x="379" y="393"/>
                  </a:lnTo>
                  <a:lnTo>
                    <a:pt x="380" y="392"/>
                  </a:lnTo>
                  <a:lnTo>
                    <a:pt x="382" y="392"/>
                  </a:lnTo>
                  <a:lnTo>
                    <a:pt x="385" y="393"/>
                  </a:lnTo>
                  <a:lnTo>
                    <a:pt x="392" y="396"/>
                  </a:lnTo>
                  <a:lnTo>
                    <a:pt x="399" y="401"/>
                  </a:lnTo>
                  <a:lnTo>
                    <a:pt x="409" y="408"/>
                  </a:lnTo>
                  <a:lnTo>
                    <a:pt x="420" y="415"/>
                  </a:lnTo>
                  <a:lnTo>
                    <a:pt x="431" y="425"/>
                  </a:lnTo>
                  <a:lnTo>
                    <a:pt x="443" y="436"/>
                  </a:lnTo>
                  <a:lnTo>
                    <a:pt x="453" y="447"/>
                  </a:lnTo>
                  <a:lnTo>
                    <a:pt x="463" y="459"/>
                  </a:lnTo>
                  <a:lnTo>
                    <a:pt x="472" y="470"/>
                  </a:lnTo>
                  <a:lnTo>
                    <a:pt x="479" y="480"/>
                  </a:lnTo>
                  <a:lnTo>
                    <a:pt x="486" y="488"/>
                  </a:lnTo>
                  <a:lnTo>
                    <a:pt x="489" y="496"/>
                  </a:lnTo>
                  <a:lnTo>
                    <a:pt x="491" y="501"/>
                  </a:lnTo>
                  <a:lnTo>
                    <a:pt x="490" y="506"/>
                  </a:lnTo>
                  <a:close/>
                  <a:moveTo>
                    <a:pt x="595" y="585"/>
                  </a:moveTo>
                  <a:lnTo>
                    <a:pt x="607" y="596"/>
                  </a:lnTo>
                  <a:lnTo>
                    <a:pt x="617" y="608"/>
                  </a:lnTo>
                  <a:lnTo>
                    <a:pt x="627" y="619"/>
                  </a:lnTo>
                  <a:lnTo>
                    <a:pt x="635" y="630"/>
                  </a:lnTo>
                  <a:lnTo>
                    <a:pt x="640" y="638"/>
                  </a:lnTo>
                  <a:lnTo>
                    <a:pt x="644" y="647"/>
                  </a:lnTo>
                  <a:lnTo>
                    <a:pt x="647" y="653"/>
                  </a:lnTo>
                  <a:lnTo>
                    <a:pt x="646" y="657"/>
                  </a:lnTo>
                  <a:lnTo>
                    <a:pt x="644" y="658"/>
                  </a:lnTo>
                  <a:lnTo>
                    <a:pt x="643" y="659"/>
                  </a:lnTo>
                  <a:lnTo>
                    <a:pt x="640" y="659"/>
                  </a:lnTo>
                  <a:lnTo>
                    <a:pt x="638" y="658"/>
                  </a:lnTo>
                  <a:lnTo>
                    <a:pt x="630" y="655"/>
                  </a:lnTo>
                  <a:lnTo>
                    <a:pt x="622" y="650"/>
                  </a:lnTo>
                  <a:lnTo>
                    <a:pt x="612" y="643"/>
                  </a:lnTo>
                  <a:lnTo>
                    <a:pt x="601" y="634"/>
                  </a:lnTo>
                  <a:lnTo>
                    <a:pt x="589" y="624"/>
                  </a:lnTo>
                  <a:lnTo>
                    <a:pt x="578" y="614"/>
                  </a:lnTo>
                  <a:lnTo>
                    <a:pt x="566" y="602"/>
                  </a:lnTo>
                  <a:lnTo>
                    <a:pt x="555" y="590"/>
                  </a:lnTo>
                  <a:lnTo>
                    <a:pt x="545" y="578"/>
                  </a:lnTo>
                  <a:lnTo>
                    <a:pt x="538" y="568"/>
                  </a:lnTo>
                  <a:lnTo>
                    <a:pt x="531" y="559"/>
                  </a:lnTo>
                  <a:lnTo>
                    <a:pt x="528" y="551"/>
                  </a:lnTo>
                  <a:lnTo>
                    <a:pt x="527" y="548"/>
                  </a:lnTo>
                  <a:lnTo>
                    <a:pt x="526" y="545"/>
                  </a:lnTo>
                  <a:lnTo>
                    <a:pt x="526" y="542"/>
                  </a:lnTo>
                  <a:lnTo>
                    <a:pt x="527" y="540"/>
                  </a:lnTo>
                  <a:lnTo>
                    <a:pt x="528" y="539"/>
                  </a:lnTo>
                  <a:lnTo>
                    <a:pt x="530" y="539"/>
                  </a:lnTo>
                  <a:lnTo>
                    <a:pt x="532" y="539"/>
                  </a:lnTo>
                  <a:lnTo>
                    <a:pt x="534" y="540"/>
                  </a:lnTo>
                  <a:lnTo>
                    <a:pt x="542" y="542"/>
                  </a:lnTo>
                  <a:lnTo>
                    <a:pt x="551" y="548"/>
                  </a:lnTo>
                  <a:lnTo>
                    <a:pt x="560" y="554"/>
                  </a:lnTo>
                  <a:lnTo>
                    <a:pt x="571" y="563"/>
                  </a:lnTo>
                  <a:lnTo>
                    <a:pt x="583" y="574"/>
                  </a:lnTo>
                  <a:lnTo>
                    <a:pt x="595" y="585"/>
                  </a:lnTo>
                  <a:close/>
                  <a:moveTo>
                    <a:pt x="305" y="164"/>
                  </a:moveTo>
                  <a:lnTo>
                    <a:pt x="296" y="154"/>
                  </a:lnTo>
                  <a:lnTo>
                    <a:pt x="287" y="144"/>
                  </a:lnTo>
                  <a:lnTo>
                    <a:pt x="280" y="134"/>
                  </a:lnTo>
                  <a:lnTo>
                    <a:pt x="273" y="126"/>
                  </a:lnTo>
                  <a:lnTo>
                    <a:pt x="269" y="118"/>
                  </a:lnTo>
                  <a:lnTo>
                    <a:pt x="266" y="112"/>
                  </a:lnTo>
                  <a:lnTo>
                    <a:pt x="264" y="106"/>
                  </a:lnTo>
                  <a:lnTo>
                    <a:pt x="264" y="102"/>
                  </a:lnTo>
                  <a:lnTo>
                    <a:pt x="266" y="102"/>
                  </a:lnTo>
                  <a:lnTo>
                    <a:pt x="268" y="101"/>
                  </a:lnTo>
                  <a:lnTo>
                    <a:pt x="270" y="101"/>
                  </a:lnTo>
                  <a:lnTo>
                    <a:pt x="272" y="102"/>
                  </a:lnTo>
                  <a:lnTo>
                    <a:pt x="277" y="104"/>
                  </a:lnTo>
                  <a:lnTo>
                    <a:pt x="285" y="109"/>
                  </a:lnTo>
                  <a:lnTo>
                    <a:pt x="293" y="114"/>
                  </a:lnTo>
                  <a:lnTo>
                    <a:pt x="301" y="120"/>
                  </a:lnTo>
                  <a:lnTo>
                    <a:pt x="311" y="129"/>
                  </a:lnTo>
                  <a:lnTo>
                    <a:pt x="322" y="139"/>
                  </a:lnTo>
                  <a:lnTo>
                    <a:pt x="330" y="149"/>
                  </a:lnTo>
                  <a:lnTo>
                    <a:pt x="339" y="159"/>
                  </a:lnTo>
                  <a:lnTo>
                    <a:pt x="347" y="168"/>
                  </a:lnTo>
                  <a:lnTo>
                    <a:pt x="353" y="177"/>
                  </a:lnTo>
                  <a:lnTo>
                    <a:pt x="358" y="185"/>
                  </a:lnTo>
                  <a:lnTo>
                    <a:pt x="361" y="192"/>
                  </a:lnTo>
                  <a:lnTo>
                    <a:pt x="363" y="196"/>
                  </a:lnTo>
                  <a:lnTo>
                    <a:pt x="362" y="200"/>
                  </a:lnTo>
                  <a:lnTo>
                    <a:pt x="361" y="201"/>
                  </a:lnTo>
                  <a:lnTo>
                    <a:pt x="359" y="201"/>
                  </a:lnTo>
                  <a:lnTo>
                    <a:pt x="357" y="201"/>
                  </a:lnTo>
                  <a:lnTo>
                    <a:pt x="355" y="201"/>
                  </a:lnTo>
                  <a:lnTo>
                    <a:pt x="349" y="198"/>
                  </a:lnTo>
                  <a:lnTo>
                    <a:pt x="342" y="195"/>
                  </a:lnTo>
                  <a:lnTo>
                    <a:pt x="334" y="190"/>
                  </a:lnTo>
                  <a:lnTo>
                    <a:pt x="325" y="182"/>
                  </a:lnTo>
                  <a:lnTo>
                    <a:pt x="315" y="173"/>
                  </a:lnTo>
                  <a:lnTo>
                    <a:pt x="305" y="164"/>
                  </a:lnTo>
                  <a:close/>
                  <a:moveTo>
                    <a:pt x="436" y="295"/>
                  </a:moveTo>
                  <a:lnTo>
                    <a:pt x="426" y="284"/>
                  </a:lnTo>
                  <a:lnTo>
                    <a:pt x="417" y="275"/>
                  </a:lnTo>
                  <a:lnTo>
                    <a:pt x="409" y="264"/>
                  </a:lnTo>
                  <a:lnTo>
                    <a:pt x="403" y="255"/>
                  </a:lnTo>
                  <a:lnTo>
                    <a:pt x="397" y="247"/>
                  </a:lnTo>
                  <a:lnTo>
                    <a:pt x="394" y="240"/>
                  </a:lnTo>
                  <a:lnTo>
                    <a:pt x="393" y="235"/>
                  </a:lnTo>
                  <a:lnTo>
                    <a:pt x="393" y="232"/>
                  </a:lnTo>
                  <a:lnTo>
                    <a:pt x="394" y="229"/>
                  </a:lnTo>
                  <a:lnTo>
                    <a:pt x="396" y="229"/>
                  </a:lnTo>
                  <a:lnTo>
                    <a:pt x="397" y="229"/>
                  </a:lnTo>
                  <a:lnTo>
                    <a:pt x="400" y="229"/>
                  </a:lnTo>
                  <a:lnTo>
                    <a:pt x="406" y="233"/>
                  </a:lnTo>
                  <a:lnTo>
                    <a:pt x="413" y="237"/>
                  </a:lnTo>
                  <a:lnTo>
                    <a:pt x="422" y="242"/>
                  </a:lnTo>
                  <a:lnTo>
                    <a:pt x="432" y="250"/>
                  </a:lnTo>
                  <a:lnTo>
                    <a:pt x="442" y="259"/>
                  </a:lnTo>
                  <a:lnTo>
                    <a:pt x="452" y="269"/>
                  </a:lnTo>
                  <a:lnTo>
                    <a:pt x="462" y="279"/>
                  </a:lnTo>
                  <a:lnTo>
                    <a:pt x="472" y="290"/>
                  </a:lnTo>
                  <a:lnTo>
                    <a:pt x="479" y="300"/>
                  </a:lnTo>
                  <a:lnTo>
                    <a:pt x="486" y="308"/>
                  </a:lnTo>
                  <a:lnTo>
                    <a:pt x="491" y="317"/>
                  </a:lnTo>
                  <a:lnTo>
                    <a:pt x="494" y="323"/>
                  </a:lnTo>
                  <a:lnTo>
                    <a:pt x="497" y="329"/>
                  </a:lnTo>
                  <a:lnTo>
                    <a:pt x="495" y="333"/>
                  </a:lnTo>
                  <a:lnTo>
                    <a:pt x="494" y="334"/>
                  </a:lnTo>
                  <a:lnTo>
                    <a:pt x="493" y="334"/>
                  </a:lnTo>
                  <a:lnTo>
                    <a:pt x="491" y="334"/>
                  </a:lnTo>
                  <a:lnTo>
                    <a:pt x="488" y="334"/>
                  </a:lnTo>
                  <a:lnTo>
                    <a:pt x="483" y="331"/>
                  </a:lnTo>
                  <a:lnTo>
                    <a:pt x="475" y="328"/>
                  </a:lnTo>
                  <a:lnTo>
                    <a:pt x="466" y="321"/>
                  </a:lnTo>
                  <a:lnTo>
                    <a:pt x="457" y="314"/>
                  </a:lnTo>
                  <a:lnTo>
                    <a:pt x="447" y="305"/>
                  </a:lnTo>
                  <a:lnTo>
                    <a:pt x="436" y="295"/>
                  </a:lnTo>
                  <a:close/>
                  <a:moveTo>
                    <a:pt x="637" y="472"/>
                  </a:moveTo>
                  <a:lnTo>
                    <a:pt x="636" y="473"/>
                  </a:lnTo>
                  <a:lnTo>
                    <a:pt x="635" y="473"/>
                  </a:lnTo>
                  <a:lnTo>
                    <a:pt x="633" y="473"/>
                  </a:lnTo>
                  <a:lnTo>
                    <a:pt x="629" y="473"/>
                  </a:lnTo>
                  <a:lnTo>
                    <a:pt x="623" y="470"/>
                  </a:lnTo>
                  <a:lnTo>
                    <a:pt x="615" y="466"/>
                  </a:lnTo>
                  <a:lnTo>
                    <a:pt x="607" y="460"/>
                  </a:lnTo>
                  <a:lnTo>
                    <a:pt x="596" y="452"/>
                  </a:lnTo>
                  <a:lnTo>
                    <a:pt x="586" y="443"/>
                  </a:lnTo>
                  <a:lnTo>
                    <a:pt x="574" y="432"/>
                  </a:lnTo>
                  <a:lnTo>
                    <a:pt x="563" y="422"/>
                  </a:lnTo>
                  <a:lnTo>
                    <a:pt x="554" y="411"/>
                  </a:lnTo>
                  <a:lnTo>
                    <a:pt x="546" y="401"/>
                  </a:lnTo>
                  <a:lnTo>
                    <a:pt x="539" y="391"/>
                  </a:lnTo>
                  <a:lnTo>
                    <a:pt x="533" y="383"/>
                  </a:lnTo>
                  <a:lnTo>
                    <a:pt x="530" y="375"/>
                  </a:lnTo>
                  <a:lnTo>
                    <a:pt x="528" y="370"/>
                  </a:lnTo>
                  <a:lnTo>
                    <a:pt x="529" y="365"/>
                  </a:lnTo>
                  <a:lnTo>
                    <a:pt x="530" y="364"/>
                  </a:lnTo>
                  <a:lnTo>
                    <a:pt x="531" y="364"/>
                  </a:lnTo>
                  <a:lnTo>
                    <a:pt x="533" y="364"/>
                  </a:lnTo>
                  <a:lnTo>
                    <a:pt x="537" y="364"/>
                  </a:lnTo>
                  <a:lnTo>
                    <a:pt x="543" y="368"/>
                  </a:lnTo>
                  <a:lnTo>
                    <a:pt x="551" y="372"/>
                  </a:lnTo>
                  <a:lnTo>
                    <a:pt x="560" y="377"/>
                  </a:lnTo>
                  <a:lnTo>
                    <a:pt x="570" y="386"/>
                  </a:lnTo>
                  <a:lnTo>
                    <a:pt x="581" y="395"/>
                  </a:lnTo>
                  <a:lnTo>
                    <a:pt x="592" y="405"/>
                  </a:lnTo>
                  <a:lnTo>
                    <a:pt x="602" y="416"/>
                  </a:lnTo>
                  <a:lnTo>
                    <a:pt x="612" y="427"/>
                  </a:lnTo>
                  <a:lnTo>
                    <a:pt x="621" y="437"/>
                  </a:lnTo>
                  <a:lnTo>
                    <a:pt x="627" y="446"/>
                  </a:lnTo>
                  <a:lnTo>
                    <a:pt x="633" y="455"/>
                  </a:lnTo>
                  <a:lnTo>
                    <a:pt x="637" y="463"/>
                  </a:lnTo>
                  <a:lnTo>
                    <a:pt x="638" y="468"/>
                  </a:lnTo>
                  <a:lnTo>
                    <a:pt x="637" y="472"/>
                  </a:lnTo>
                  <a:close/>
                  <a:moveTo>
                    <a:pt x="602" y="270"/>
                  </a:moveTo>
                  <a:lnTo>
                    <a:pt x="592" y="261"/>
                  </a:lnTo>
                  <a:lnTo>
                    <a:pt x="583" y="251"/>
                  </a:lnTo>
                  <a:lnTo>
                    <a:pt x="575" y="241"/>
                  </a:lnTo>
                  <a:lnTo>
                    <a:pt x="569" y="233"/>
                  </a:lnTo>
                  <a:lnTo>
                    <a:pt x="565" y="225"/>
                  </a:lnTo>
                  <a:lnTo>
                    <a:pt x="561" y="218"/>
                  </a:lnTo>
                  <a:lnTo>
                    <a:pt x="559" y="212"/>
                  </a:lnTo>
                  <a:lnTo>
                    <a:pt x="560" y="209"/>
                  </a:lnTo>
                  <a:lnTo>
                    <a:pt x="561" y="208"/>
                  </a:lnTo>
                  <a:lnTo>
                    <a:pt x="562" y="207"/>
                  </a:lnTo>
                  <a:lnTo>
                    <a:pt x="565" y="207"/>
                  </a:lnTo>
                  <a:lnTo>
                    <a:pt x="567" y="208"/>
                  </a:lnTo>
                  <a:lnTo>
                    <a:pt x="573" y="210"/>
                  </a:lnTo>
                  <a:lnTo>
                    <a:pt x="581" y="214"/>
                  </a:lnTo>
                  <a:lnTo>
                    <a:pt x="588" y="220"/>
                  </a:lnTo>
                  <a:lnTo>
                    <a:pt x="598" y="226"/>
                  </a:lnTo>
                  <a:lnTo>
                    <a:pt x="608" y="235"/>
                  </a:lnTo>
                  <a:lnTo>
                    <a:pt x="617" y="245"/>
                  </a:lnTo>
                  <a:lnTo>
                    <a:pt x="627" y="254"/>
                  </a:lnTo>
                  <a:lnTo>
                    <a:pt x="636" y="264"/>
                  </a:lnTo>
                  <a:lnTo>
                    <a:pt x="643" y="274"/>
                  </a:lnTo>
                  <a:lnTo>
                    <a:pt x="650" y="282"/>
                  </a:lnTo>
                  <a:lnTo>
                    <a:pt x="655" y="291"/>
                  </a:lnTo>
                  <a:lnTo>
                    <a:pt x="658" y="297"/>
                  </a:lnTo>
                  <a:lnTo>
                    <a:pt x="660" y="303"/>
                  </a:lnTo>
                  <a:lnTo>
                    <a:pt x="658" y="306"/>
                  </a:lnTo>
                  <a:lnTo>
                    <a:pt x="657" y="307"/>
                  </a:lnTo>
                  <a:lnTo>
                    <a:pt x="656" y="308"/>
                  </a:lnTo>
                  <a:lnTo>
                    <a:pt x="654" y="308"/>
                  </a:lnTo>
                  <a:lnTo>
                    <a:pt x="652" y="307"/>
                  </a:lnTo>
                  <a:lnTo>
                    <a:pt x="646" y="305"/>
                  </a:lnTo>
                  <a:lnTo>
                    <a:pt x="639" y="301"/>
                  </a:lnTo>
                  <a:lnTo>
                    <a:pt x="630" y="295"/>
                  </a:lnTo>
                  <a:lnTo>
                    <a:pt x="622" y="289"/>
                  </a:lnTo>
                  <a:lnTo>
                    <a:pt x="612" y="280"/>
                  </a:lnTo>
                  <a:lnTo>
                    <a:pt x="602" y="270"/>
                  </a:lnTo>
                  <a:close/>
                </a:path>
              </a:pathLst>
            </a:custGeom>
            <a:solidFill>
              <a:srgbClr val="E8E5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CH"/>
            </a:p>
          </p:txBody>
        </p:sp>
        <p:sp>
          <p:nvSpPr>
            <p:cNvPr id="41" name="Freeform 28"/>
            <p:cNvSpPr>
              <a:spLocks noEditPoints="1"/>
            </p:cNvSpPr>
            <p:nvPr userDrawn="1"/>
          </p:nvSpPr>
          <p:spPr bwMode="auto">
            <a:xfrm>
              <a:off x="10234150" y="4737101"/>
              <a:ext cx="134937" cy="685800"/>
            </a:xfrm>
            <a:custGeom>
              <a:avLst/>
              <a:gdLst>
                <a:gd name="T0" fmla="*/ 289 w 678"/>
                <a:gd name="T1" fmla="*/ 3039 h 3455"/>
                <a:gd name="T2" fmla="*/ 334 w 678"/>
                <a:gd name="T3" fmla="*/ 3012 h 3455"/>
                <a:gd name="T4" fmla="*/ 132 w 678"/>
                <a:gd name="T5" fmla="*/ 2724 h 3455"/>
                <a:gd name="T6" fmla="*/ 0 w 678"/>
                <a:gd name="T7" fmla="*/ 2504 h 3455"/>
                <a:gd name="T8" fmla="*/ 280 w 678"/>
                <a:gd name="T9" fmla="*/ 2582 h 3455"/>
                <a:gd name="T10" fmla="*/ 0 w 678"/>
                <a:gd name="T11" fmla="*/ 2050 h 3455"/>
                <a:gd name="T12" fmla="*/ 55 w 678"/>
                <a:gd name="T13" fmla="*/ 2061 h 3455"/>
                <a:gd name="T14" fmla="*/ 0 w 678"/>
                <a:gd name="T15" fmla="*/ 1750 h 3455"/>
                <a:gd name="T16" fmla="*/ 65 w 678"/>
                <a:gd name="T17" fmla="*/ 1260 h 3455"/>
                <a:gd name="T18" fmla="*/ 39 w 678"/>
                <a:gd name="T19" fmla="*/ 868 h 3455"/>
                <a:gd name="T20" fmla="*/ 38 w 678"/>
                <a:gd name="T21" fmla="*/ 580 h 3455"/>
                <a:gd name="T22" fmla="*/ 678 w 678"/>
                <a:gd name="T23" fmla="*/ 472 h 3455"/>
                <a:gd name="T24" fmla="*/ 629 w 678"/>
                <a:gd name="T25" fmla="*/ 947 h 3455"/>
                <a:gd name="T26" fmla="*/ 521 w 678"/>
                <a:gd name="T27" fmla="*/ 1314 h 3455"/>
                <a:gd name="T28" fmla="*/ 678 w 678"/>
                <a:gd name="T29" fmla="*/ 2078 h 3455"/>
                <a:gd name="T30" fmla="*/ 662 w 678"/>
                <a:gd name="T31" fmla="*/ 2392 h 3455"/>
                <a:gd name="T32" fmla="*/ 525 w 678"/>
                <a:gd name="T33" fmla="*/ 2625 h 3455"/>
                <a:gd name="T34" fmla="*/ 653 w 678"/>
                <a:gd name="T35" fmla="*/ 2843 h 3455"/>
                <a:gd name="T36" fmla="*/ 531 w 678"/>
                <a:gd name="T37" fmla="*/ 2846 h 3455"/>
                <a:gd name="T38" fmla="*/ 678 w 678"/>
                <a:gd name="T39" fmla="*/ 3241 h 3455"/>
                <a:gd name="T40" fmla="*/ 622 w 678"/>
                <a:gd name="T41" fmla="*/ 3345 h 3455"/>
                <a:gd name="T42" fmla="*/ 400 w 678"/>
                <a:gd name="T43" fmla="*/ 3201 h 3455"/>
                <a:gd name="T44" fmla="*/ 151 w 678"/>
                <a:gd name="T45" fmla="*/ 2959 h 3455"/>
                <a:gd name="T46" fmla="*/ 470 w 678"/>
                <a:gd name="T47" fmla="*/ 3065 h 3455"/>
                <a:gd name="T48" fmla="*/ 389 w 678"/>
                <a:gd name="T49" fmla="*/ 2981 h 3455"/>
                <a:gd name="T50" fmla="*/ 343 w 678"/>
                <a:gd name="T51" fmla="*/ 2903 h 3455"/>
                <a:gd name="T52" fmla="*/ 261 w 678"/>
                <a:gd name="T53" fmla="*/ 2682 h 3455"/>
                <a:gd name="T54" fmla="*/ 421 w 678"/>
                <a:gd name="T55" fmla="*/ 2752 h 3455"/>
                <a:gd name="T56" fmla="*/ 396 w 678"/>
                <a:gd name="T57" fmla="*/ 2642 h 3455"/>
                <a:gd name="T58" fmla="*/ 228 w 678"/>
                <a:gd name="T59" fmla="*/ 2315 h 3455"/>
                <a:gd name="T60" fmla="*/ 595 w 678"/>
                <a:gd name="T61" fmla="*/ 2598 h 3455"/>
                <a:gd name="T62" fmla="*/ 275 w 678"/>
                <a:gd name="T63" fmla="*/ 2220 h 3455"/>
                <a:gd name="T64" fmla="*/ 248 w 678"/>
                <a:gd name="T65" fmla="*/ 2111 h 3455"/>
                <a:gd name="T66" fmla="*/ 101 w 678"/>
                <a:gd name="T67" fmla="*/ 1833 h 3455"/>
                <a:gd name="T68" fmla="*/ 546 w 678"/>
                <a:gd name="T69" fmla="*/ 2201 h 3455"/>
                <a:gd name="T70" fmla="*/ 140 w 678"/>
                <a:gd name="T71" fmla="*/ 1794 h 3455"/>
                <a:gd name="T72" fmla="*/ 250 w 678"/>
                <a:gd name="T73" fmla="*/ 1752 h 3455"/>
                <a:gd name="T74" fmla="*/ 384 w 678"/>
                <a:gd name="T75" fmla="*/ 1879 h 3455"/>
                <a:gd name="T76" fmla="*/ 135 w 678"/>
                <a:gd name="T77" fmla="*/ 1541 h 3455"/>
                <a:gd name="T78" fmla="*/ 572 w 678"/>
                <a:gd name="T79" fmla="*/ 1959 h 3455"/>
                <a:gd name="T80" fmla="*/ 361 w 678"/>
                <a:gd name="T81" fmla="*/ 1662 h 3455"/>
                <a:gd name="T82" fmla="*/ 136 w 678"/>
                <a:gd name="T83" fmla="*/ 1335 h 3455"/>
                <a:gd name="T84" fmla="*/ 560 w 678"/>
                <a:gd name="T85" fmla="*/ 1711 h 3455"/>
                <a:gd name="T86" fmla="*/ 585 w 678"/>
                <a:gd name="T87" fmla="*/ 1648 h 3455"/>
                <a:gd name="T88" fmla="*/ 15 w 678"/>
                <a:gd name="T89" fmla="*/ 983 h 3455"/>
                <a:gd name="T90" fmla="*/ 231 w 678"/>
                <a:gd name="T91" fmla="*/ 1183 h 3455"/>
                <a:gd name="T92" fmla="*/ 180 w 678"/>
                <a:gd name="T93" fmla="*/ 972 h 3455"/>
                <a:gd name="T94" fmla="*/ 341 w 678"/>
                <a:gd name="T95" fmla="*/ 1173 h 3455"/>
                <a:gd name="T96" fmla="*/ 195 w 678"/>
                <a:gd name="T97" fmla="*/ 886 h 3455"/>
                <a:gd name="T98" fmla="*/ 410 w 678"/>
                <a:gd name="T99" fmla="*/ 1054 h 3455"/>
                <a:gd name="T100" fmla="*/ 384 w 678"/>
                <a:gd name="T101" fmla="*/ 919 h 3455"/>
                <a:gd name="T102" fmla="*/ 554 w 678"/>
                <a:gd name="T103" fmla="*/ 1083 h 3455"/>
                <a:gd name="T104" fmla="*/ 172 w 678"/>
                <a:gd name="T105" fmla="*/ 542 h 3455"/>
                <a:gd name="T106" fmla="*/ 516 w 678"/>
                <a:gd name="T107" fmla="*/ 847 h 3455"/>
                <a:gd name="T108" fmla="*/ 40 w 678"/>
                <a:gd name="T109" fmla="*/ 246 h 3455"/>
                <a:gd name="T110" fmla="*/ 195 w 678"/>
                <a:gd name="T111" fmla="*/ 382 h 3455"/>
                <a:gd name="T112" fmla="*/ 640 w 678"/>
                <a:gd name="T113" fmla="*/ 802 h 3455"/>
                <a:gd name="T114" fmla="*/ 103 w 678"/>
                <a:gd name="T115" fmla="*/ 101 h 3455"/>
                <a:gd name="T116" fmla="*/ 294 w 678"/>
                <a:gd name="T117" fmla="*/ 297 h 3455"/>
                <a:gd name="T118" fmla="*/ 603 w 678"/>
                <a:gd name="T119" fmla="*/ 612 h 3455"/>
                <a:gd name="T120" fmla="*/ 319 w 678"/>
                <a:gd name="T121" fmla="*/ 139 h 3455"/>
                <a:gd name="T122" fmla="*/ 595 w 678"/>
                <a:gd name="T123" fmla="*/ 422 h 3455"/>
                <a:gd name="T124" fmla="*/ 593 w 678"/>
                <a:gd name="T125" fmla="*/ 197 h 34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78" h="3455">
                  <a:moveTo>
                    <a:pt x="0" y="2876"/>
                  </a:moveTo>
                  <a:lnTo>
                    <a:pt x="0" y="2844"/>
                  </a:lnTo>
                  <a:lnTo>
                    <a:pt x="20" y="2861"/>
                  </a:lnTo>
                  <a:lnTo>
                    <a:pt x="43" y="2880"/>
                  </a:lnTo>
                  <a:lnTo>
                    <a:pt x="66" y="2899"/>
                  </a:lnTo>
                  <a:lnTo>
                    <a:pt x="90" y="2919"/>
                  </a:lnTo>
                  <a:lnTo>
                    <a:pt x="127" y="2954"/>
                  </a:lnTo>
                  <a:lnTo>
                    <a:pt x="162" y="2985"/>
                  </a:lnTo>
                  <a:lnTo>
                    <a:pt x="194" y="3013"/>
                  </a:lnTo>
                  <a:lnTo>
                    <a:pt x="221" y="3039"/>
                  </a:lnTo>
                  <a:lnTo>
                    <a:pt x="243" y="3061"/>
                  </a:lnTo>
                  <a:lnTo>
                    <a:pt x="260" y="3078"/>
                  </a:lnTo>
                  <a:lnTo>
                    <a:pt x="266" y="3085"/>
                  </a:lnTo>
                  <a:lnTo>
                    <a:pt x="270" y="3090"/>
                  </a:lnTo>
                  <a:lnTo>
                    <a:pt x="272" y="3093"/>
                  </a:lnTo>
                  <a:lnTo>
                    <a:pt x="272" y="3095"/>
                  </a:lnTo>
                  <a:lnTo>
                    <a:pt x="270" y="3095"/>
                  </a:lnTo>
                  <a:lnTo>
                    <a:pt x="267" y="3094"/>
                  </a:lnTo>
                  <a:lnTo>
                    <a:pt x="261" y="3092"/>
                  </a:lnTo>
                  <a:lnTo>
                    <a:pt x="255" y="3087"/>
                  </a:lnTo>
                  <a:lnTo>
                    <a:pt x="235" y="3074"/>
                  </a:lnTo>
                  <a:lnTo>
                    <a:pt x="212" y="3055"/>
                  </a:lnTo>
                  <a:lnTo>
                    <a:pt x="182" y="3033"/>
                  </a:lnTo>
                  <a:lnTo>
                    <a:pt x="149" y="3006"/>
                  </a:lnTo>
                  <a:lnTo>
                    <a:pt x="113" y="2976"/>
                  </a:lnTo>
                  <a:lnTo>
                    <a:pt x="76" y="2943"/>
                  </a:lnTo>
                  <a:lnTo>
                    <a:pt x="55" y="2926"/>
                  </a:lnTo>
                  <a:lnTo>
                    <a:pt x="36" y="2909"/>
                  </a:lnTo>
                  <a:lnTo>
                    <a:pt x="17" y="2891"/>
                  </a:lnTo>
                  <a:lnTo>
                    <a:pt x="0" y="2876"/>
                  </a:lnTo>
                  <a:close/>
                  <a:moveTo>
                    <a:pt x="0" y="2837"/>
                  </a:moveTo>
                  <a:lnTo>
                    <a:pt x="0" y="2816"/>
                  </a:lnTo>
                  <a:lnTo>
                    <a:pt x="15" y="2832"/>
                  </a:lnTo>
                  <a:lnTo>
                    <a:pt x="27" y="2844"/>
                  </a:lnTo>
                  <a:lnTo>
                    <a:pt x="33" y="2853"/>
                  </a:lnTo>
                  <a:lnTo>
                    <a:pt x="35" y="2857"/>
                  </a:lnTo>
                  <a:lnTo>
                    <a:pt x="31" y="2857"/>
                  </a:lnTo>
                  <a:lnTo>
                    <a:pt x="25" y="2854"/>
                  </a:lnTo>
                  <a:lnTo>
                    <a:pt x="14" y="2847"/>
                  </a:lnTo>
                  <a:lnTo>
                    <a:pt x="0" y="2837"/>
                  </a:lnTo>
                  <a:close/>
                  <a:moveTo>
                    <a:pt x="0" y="2808"/>
                  </a:moveTo>
                  <a:lnTo>
                    <a:pt x="0" y="2778"/>
                  </a:lnTo>
                  <a:lnTo>
                    <a:pt x="26" y="2800"/>
                  </a:lnTo>
                  <a:lnTo>
                    <a:pt x="55" y="2823"/>
                  </a:lnTo>
                  <a:lnTo>
                    <a:pt x="86" y="2849"/>
                  </a:lnTo>
                  <a:lnTo>
                    <a:pt x="120" y="2878"/>
                  </a:lnTo>
                  <a:lnTo>
                    <a:pt x="156" y="2911"/>
                  </a:lnTo>
                  <a:lnTo>
                    <a:pt x="190" y="2941"/>
                  </a:lnTo>
                  <a:lnTo>
                    <a:pt x="221" y="2969"/>
                  </a:lnTo>
                  <a:lnTo>
                    <a:pt x="247" y="2995"/>
                  </a:lnTo>
                  <a:lnTo>
                    <a:pt x="269" y="3016"/>
                  </a:lnTo>
                  <a:lnTo>
                    <a:pt x="284" y="3033"/>
                  </a:lnTo>
                  <a:lnTo>
                    <a:pt x="289" y="3039"/>
                  </a:lnTo>
                  <a:lnTo>
                    <a:pt x="294" y="3044"/>
                  </a:lnTo>
                  <a:lnTo>
                    <a:pt x="296" y="3048"/>
                  </a:lnTo>
                  <a:lnTo>
                    <a:pt x="296" y="3050"/>
                  </a:lnTo>
                  <a:lnTo>
                    <a:pt x="294" y="3050"/>
                  </a:lnTo>
                  <a:lnTo>
                    <a:pt x="290" y="3049"/>
                  </a:lnTo>
                  <a:lnTo>
                    <a:pt x="285" y="3046"/>
                  </a:lnTo>
                  <a:lnTo>
                    <a:pt x="278" y="3042"/>
                  </a:lnTo>
                  <a:lnTo>
                    <a:pt x="260" y="3030"/>
                  </a:lnTo>
                  <a:lnTo>
                    <a:pt x="236" y="3012"/>
                  </a:lnTo>
                  <a:lnTo>
                    <a:pt x="208" y="2990"/>
                  </a:lnTo>
                  <a:lnTo>
                    <a:pt x="176" y="2964"/>
                  </a:lnTo>
                  <a:lnTo>
                    <a:pt x="141" y="2935"/>
                  </a:lnTo>
                  <a:lnTo>
                    <a:pt x="105" y="2903"/>
                  </a:lnTo>
                  <a:lnTo>
                    <a:pt x="76" y="2877"/>
                  </a:lnTo>
                  <a:lnTo>
                    <a:pt x="49" y="2853"/>
                  </a:lnTo>
                  <a:lnTo>
                    <a:pt x="23" y="2830"/>
                  </a:lnTo>
                  <a:lnTo>
                    <a:pt x="0" y="2808"/>
                  </a:lnTo>
                  <a:close/>
                  <a:moveTo>
                    <a:pt x="0" y="2772"/>
                  </a:moveTo>
                  <a:lnTo>
                    <a:pt x="0" y="2740"/>
                  </a:lnTo>
                  <a:lnTo>
                    <a:pt x="32" y="2772"/>
                  </a:lnTo>
                  <a:lnTo>
                    <a:pt x="57" y="2796"/>
                  </a:lnTo>
                  <a:lnTo>
                    <a:pt x="66" y="2807"/>
                  </a:lnTo>
                  <a:lnTo>
                    <a:pt x="71" y="2815"/>
                  </a:lnTo>
                  <a:lnTo>
                    <a:pt x="74" y="2820"/>
                  </a:lnTo>
                  <a:lnTo>
                    <a:pt x="76" y="2822"/>
                  </a:lnTo>
                  <a:lnTo>
                    <a:pt x="73" y="2823"/>
                  </a:lnTo>
                  <a:lnTo>
                    <a:pt x="69" y="2821"/>
                  </a:lnTo>
                  <a:lnTo>
                    <a:pt x="63" y="2817"/>
                  </a:lnTo>
                  <a:lnTo>
                    <a:pt x="53" y="2812"/>
                  </a:lnTo>
                  <a:lnTo>
                    <a:pt x="30" y="2794"/>
                  </a:lnTo>
                  <a:lnTo>
                    <a:pt x="0" y="2772"/>
                  </a:lnTo>
                  <a:close/>
                  <a:moveTo>
                    <a:pt x="0" y="2727"/>
                  </a:moveTo>
                  <a:lnTo>
                    <a:pt x="0" y="2710"/>
                  </a:lnTo>
                  <a:lnTo>
                    <a:pt x="13" y="2719"/>
                  </a:lnTo>
                  <a:lnTo>
                    <a:pt x="29" y="2731"/>
                  </a:lnTo>
                  <a:lnTo>
                    <a:pt x="47" y="2745"/>
                  </a:lnTo>
                  <a:lnTo>
                    <a:pt x="68" y="2761"/>
                  </a:lnTo>
                  <a:lnTo>
                    <a:pt x="91" y="2780"/>
                  </a:lnTo>
                  <a:lnTo>
                    <a:pt x="115" y="2801"/>
                  </a:lnTo>
                  <a:lnTo>
                    <a:pt x="141" y="2822"/>
                  </a:lnTo>
                  <a:lnTo>
                    <a:pt x="168" y="2846"/>
                  </a:lnTo>
                  <a:lnTo>
                    <a:pt x="204" y="2877"/>
                  </a:lnTo>
                  <a:lnTo>
                    <a:pt x="236" y="2907"/>
                  </a:lnTo>
                  <a:lnTo>
                    <a:pt x="266" y="2933"/>
                  </a:lnTo>
                  <a:lnTo>
                    <a:pt x="291" y="2958"/>
                  </a:lnTo>
                  <a:lnTo>
                    <a:pt x="312" y="2979"/>
                  </a:lnTo>
                  <a:lnTo>
                    <a:pt x="327" y="2996"/>
                  </a:lnTo>
                  <a:lnTo>
                    <a:pt x="332" y="3001"/>
                  </a:lnTo>
                  <a:lnTo>
                    <a:pt x="337" y="3007"/>
                  </a:lnTo>
                  <a:lnTo>
                    <a:pt x="338" y="3011"/>
                  </a:lnTo>
                  <a:lnTo>
                    <a:pt x="339" y="3012"/>
                  </a:lnTo>
                  <a:lnTo>
                    <a:pt x="337" y="3013"/>
                  </a:lnTo>
                  <a:lnTo>
                    <a:pt x="334" y="3012"/>
                  </a:lnTo>
                  <a:lnTo>
                    <a:pt x="328" y="3010"/>
                  </a:lnTo>
                  <a:lnTo>
                    <a:pt x="322" y="3006"/>
                  </a:lnTo>
                  <a:lnTo>
                    <a:pt x="303" y="2994"/>
                  </a:lnTo>
                  <a:lnTo>
                    <a:pt x="281" y="2977"/>
                  </a:lnTo>
                  <a:lnTo>
                    <a:pt x="253" y="2955"/>
                  </a:lnTo>
                  <a:lnTo>
                    <a:pt x="222" y="2930"/>
                  </a:lnTo>
                  <a:lnTo>
                    <a:pt x="188" y="2902"/>
                  </a:lnTo>
                  <a:lnTo>
                    <a:pt x="152" y="2871"/>
                  </a:lnTo>
                  <a:lnTo>
                    <a:pt x="104" y="2828"/>
                  </a:lnTo>
                  <a:lnTo>
                    <a:pt x="61" y="2789"/>
                  </a:lnTo>
                  <a:lnTo>
                    <a:pt x="26" y="2754"/>
                  </a:lnTo>
                  <a:lnTo>
                    <a:pt x="0" y="2727"/>
                  </a:lnTo>
                  <a:close/>
                  <a:moveTo>
                    <a:pt x="0" y="2697"/>
                  </a:moveTo>
                  <a:lnTo>
                    <a:pt x="0" y="2658"/>
                  </a:lnTo>
                  <a:lnTo>
                    <a:pt x="55" y="2709"/>
                  </a:lnTo>
                  <a:lnTo>
                    <a:pt x="98" y="2752"/>
                  </a:lnTo>
                  <a:lnTo>
                    <a:pt x="114" y="2768"/>
                  </a:lnTo>
                  <a:lnTo>
                    <a:pt x="126" y="2782"/>
                  </a:lnTo>
                  <a:lnTo>
                    <a:pt x="131" y="2788"/>
                  </a:lnTo>
                  <a:lnTo>
                    <a:pt x="133" y="2791"/>
                  </a:lnTo>
                  <a:lnTo>
                    <a:pt x="134" y="2794"/>
                  </a:lnTo>
                  <a:lnTo>
                    <a:pt x="134" y="2796"/>
                  </a:lnTo>
                  <a:lnTo>
                    <a:pt x="133" y="2796"/>
                  </a:lnTo>
                  <a:lnTo>
                    <a:pt x="131" y="2796"/>
                  </a:lnTo>
                  <a:lnTo>
                    <a:pt x="127" y="2794"/>
                  </a:lnTo>
                  <a:lnTo>
                    <a:pt x="122" y="2792"/>
                  </a:lnTo>
                  <a:lnTo>
                    <a:pt x="110" y="2783"/>
                  </a:lnTo>
                  <a:lnTo>
                    <a:pt x="94" y="2773"/>
                  </a:lnTo>
                  <a:lnTo>
                    <a:pt x="52" y="2739"/>
                  </a:lnTo>
                  <a:lnTo>
                    <a:pt x="0" y="2697"/>
                  </a:lnTo>
                  <a:close/>
                  <a:moveTo>
                    <a:pt x="0" y="2611"/>
                  </a:moveTo>
                  <a:lnTo>
                    <a:pt x="0" y="2571"/>
                  </a:lnTo>
                  <a:lnTo>
                    <a:pt x="13" y="2582"/>
                  </a:lnTo>
                  <a:lnTo>
                    <a:pt x="27" y="2594"/>
                  </a:lnTo>
                  <a:lnTo>
                    <a:pt x="41" y="2605"/>
                  </a:lnTo>
                  <a:lnTo>
                    <a:pt x="55" y="2618"/>
                  </a:lnTo>
                  <a:lnTo>
                    <a:pt x="88" y="2648"/>
                  </a:lnTo>
                  <a:lnTo>
                    <a:pt x="119" y="2676"/>
                  </a:lnTo>
                  <a:lnTo>
                    <a:pt x="146" y="2701"/>
                  </a:lnTo>
                  <a:lnTo>
                    <a:pt x="169" y="2725"/>
                  </a:lnTo>
                  <a:lnTo>
                    <a:pt x="188" y="2745"/>
                  </a:lnTo>
                  <a:lnTo>
                    <a:pt x="202" y="2761"/>
                  </a:lnTo>
                  <a:lnTo>
                    <a:pt x="207" y="2766"/>
                  </a:lnTo>
                  <a:lnTo>
                    <a:pt x="210" y="2772"/>
                  </a:lnTo>
                  <a:lnTo>
                    <a:pt x="212" y="2775"/>
                  </a:lnTo>
                  <a:lnTo>
                    <a:pt x="212" y="2777"/>
                  </a:lnTo>
                  <a:lnTo>
                    <a:pt x="209" y="2778"/>
                  </a:lnTo>
                  <a:lnTo>
                    <a:pt x="206" y="2777"/>
                  </a:lnTo>
                  <a:lnTo>
                    <a:pt x="202" y="2775"/>
                  </a:lnTo>
                  <a:lnTo>
                    <a:pt x="195" y="2771"/>
                  </a:lnTo>
                  <a:lnTo>
                    <a:pt x="179" y="2760"/>
                  </a:lnTo>
                  <a:lnTo>
                    <a:pt x="158" y="2745"/>
                  </a:lnTo>
                  <a:lnTo>
                    <a:pt x="132" y="2724"/>
                  </a:lnTo>
                  <a:lnTo>
                    <a:pt x="103" y="2701"/>
                  </a:lnTo>
                  <a:lnTo>
                    <a:pt x="71" y="2674"/>
                  </a:lnTo>
                  <a:lnTo>
                    <a:pt x="38" y="2645"/>
                  </a:lnTo>
                  <a:lnTo>
                    <a:pt x="28" y="2637"/>
                  </a:lnTo>
                  <a:lnTo>
                    <a:pt x="18" y="2628"/>
                  </a:lnTo>
                  <a:lnTo>
                    <a:pt x="10" y="2619"/>
                  </a:lnTo>
                  <a:lnTo>
                    <a:pt x="0" y="2611"/>
                  </a:lnTo>
                  <a:close/>
                  <a:moveTo>
                    <a:pt x="0" y="2557"/>
                  </a:moveTo>
                  <a:lnTo>
                    <a:pt x="0" y="2528"/>
                  </a:lnTo>
                  <a:lnTo>
                    <a:pt x="19" y="2548"/>
                  </a:lnTo>
                  <a:lnTo>
                    <a:pt x="33" y="2564"/>
                  </a:lnTo>
                  <a:lnTo>
                    <a:pt x="38" y="2571"/>
                  </a:lnTo>
                  <a:lnTo>
                    <a:pt x="41" y="2575"/>
                  </a:lnTo>
                  <a:lnTo>
                    <a:pt x="43" y="2580"/>
                  </a:lnTo>
                  <a:lnTo>
                    <a:pt x="42" y="2582"/>
                  </a:lnTo>
                  <a:lnTo>
                    <a:pt x="41" y="2582"/>
                  </a:lnTo>
                  <a:lnTo>
                    <a:pt x="39" y="2582"/>
                  </a:lnTo>
                  <a:lnTo>
                    <a:pt x="35" y="2580"/>
                  </a:lnTo>
                  <a:lnTo>
                    <a:pt x="30" y="2577"/>
                  </a:lnTo>
                  <a:lnTo>
                    <a:pt x="17" y="2569"/>
                  </a:lnTo>
                  <a:lnTo>
                    <a:pt x="0" y="2557"/>
                  </a:lnTo>
                  <a:close/>
                  <a:moveTo>
                    <a:pt x="0" y="2504"/>
                  </a:moveTo>
                  <a:lnTo>
                    <a:pt x="0" y="2486"/>
                  </a:lnTo>
                  <a:lnTo>
                    <a:pt x="11" y="2493"/>
                  </a:lnTo>
                  <a:lnTo>
                    <a:pt x="26" y="2503"/>
                  </a:lnTo>
                  <a:lnTo>
                    <a:pt x="42" y="2515"/>
                  </a:lnTo>
                  <a:lnTo>
                    <a:pt x="61" y="2530"/>
                  </a:lnTo>
                  <a:lnTo>
                    <a:pt x="106" y="2567"/>
                  </a:lnTo>
                  <a:lnTo>
                    <a:pt x="156" y="2610"/>
                  </a:lnTo>
                  <a:lnTo>
                    <a:pt x="188" y="2639"/>
                  </a:lnTo>
                  <a:lnTo>
                    <a:pt x="218" y="2666"/>
                  </a:lnTo>
                  <a:lnTo>
                    <a:pt x="244" y="2691"/>
                  </a:lnTo>
                  <a:lnTo>
                    <a:pt x="267" y="2713"/>
                  </a:lnTo>
                  <a:lnTo>
                    <a:pt x="285" y="2733"/>
                  </a:lnTo>
                  <a:lnTo>
                    <a:pt x="298" y="2748"/>
                  </a:lnTo>
                  <a:lnTo>
                    <a:pt x="303" y="2754"/>
                  </a:lnTo>
                  <a:lnTo>
                    <a:pt x="307" y="2759"/>
                  </a:lnTo>
                  <a:lnTo>
                    <a:pt x="308" y="2763"/>
                  </a:lnTo>
                  <a:lnTo>
                    <a:pt x="308" y="2765"/>
                  </a:lnTo>
                  <a:lnTo>
                    <a:pt x="305" y="2765"/>
                  </a:lnTo>
                  <a:lnTo>
                    <a:pt x="302" y="2765"/>
                  </a:lnTo>
                  <a:lnTo>
                    <a:pt x="298" y="2763"/>
                  </a:lnTo>
                  <a:lnTo>
                    <a:pt x="291" y="2760"/>
                  </a:lnTo>
                  <a:lnTo>
                    <a:pt x="275" y="2749"/>
                  </a:lnTo>
                  <a:lnTo>
                    <a:pt x="255" y="2734"/>
                  </a:lnTo>
                  <a:lnTo>
                    <a:pt x="230" y="2714"/>
                  </a:lnTo>
                  <a:lnTo>
                    <a:pt x="202" y="2692"/>
                  </a:lnTo>
                  <a:lnTo>
                    <a:pt x="171" y="2667"/>
                  </a:lnTo>
                  <a:lnTo>
                    <a:pt x="138" y="2639"/>
                  </a:lnTo>
                  <a:lnTo>
                    <a:pt x="94" y="2598"/>
                  </a:lnTo>
                  <a:lnTo>
                    <a:pt x="54" y="2561"/>
                  </a:lnTo>
                  <a:lnTo>
                    <a:pt x="23" y="2529"/>
                  </a:lnTo>
                  <a:lnTo>
                    <a:pt x="0" y="2504"/>
                  </a:lnTo>
                  <a:close/>
                  <a:moveTo>
                    <a:pt x="0" y="2464"/>
                  </a:moveTo>
                  <a:lnTo>
                    <a:pt x="0" y="2419"/>
                  </a:lnTo>
                  <a:lnTo>
                    <a:pt x="10" y="2428"/>
                  </a:lnTo>
                  <a:lnTo>
                    <a:pt x="41" y="2455"/>
                  </a:lnTo>
                  <a:lnTo>
                    <a:pt x="69" y="2482"/>
                  </a:lnTo>
                  <a:lnTo>
                    <a:pt x="94" y="2507"/>
                  </a:lnTo>
                  <a:lnTo>
                    <a:pt x="115" y="2529"/>
                  </a:lnTo>
                  <a:lnTo>
                    <a:pt x="133" y="2547"/>
                  </a:lnTo>
                  <a:lnTo>
                    <a:pt x="146" y="2562"/>
                  </a:lnTo>
                  <a:lnTo>
                    <a:pt x="150" y="2568"/>
                  </a:lnTo>
                  <a:lnTo>
                    <a:pt x="152" y="2573"/>
                  </a:lnTo>
                  <a:lnTo>
                    <a:pt x="154" y="2576"/>
                  </a:lnTo>
                  <a:lnTo>
                    <a:pt x="154" y="2578"/>
                  </a:lnTo>
                  <a:lnTo>
                    <a:pt x="152" y="2580"/>
                  </a:lnTo>
                  <a:lnTo>
                    <a:pt x="149" y="2578"/>
                  </a:lnTo>
                  <a:lnTo>
                    <a:pt x="145" y="2576"/>
                  </a:lnTo>
                  <a:lnTo>
                    <a:pt x="139" y="2574"/>
                  </a:lnTo>
                  <a:lnTo>
                    <a:pt x="125" y="2564"/>
                  </a:lnTo>
                  <a:lnTo>
                    <a:pt x="106" y="2550"/>
                  </a:lnTo>
                  <a:lnTo>
                    <a:pt x="83" y="2533"/>
                  </a:lnTo>
                  <a:lnTo>
                    <a:pt x="57" y="2513"/>
                  </a:lnTo>
                  <a:lnTo>
                    <a:pt x="30" y="2490"/>
                  </a:lnTo>
                  <a:lnTo>
                    <a:pt x="0" y="2464"/>
                  </a:lnTo>
                  <a:close/>
                  <a:moveTo>
                    <a:pt x="0" y="2396"/>
                  </a:moveTo>
                  <a:lnTo>
                    <a:pt x="0" y="2374"/>
                  </a:lnTo>
                  <a:lnTo>
                    <a:pt x="9" y="2385"/>
                  </a:lnTo>
                  <a:lnTo>
                    <a:pt x="15" y="2393"/>
                  </a:lnTo>
                  <a:lnTo>
                    <a:pt x="18" y="2399"/>
                  </a:lnTo>
                  <a:lnTo>
                    <a:pt x="18" y="2403"/>
                  </a:lnTo>
                  <a:lnTo>
                    <a:pt x="16" y="2404"/>
                  </a:lnTo>
                  <a:lnTo>
                    <a:pt x="13" y="2403"/>
                  </a:lnTo>
                  <a:lnTo>
                    <a:pt x="8" y="2400"/>
                  </a:lnTo>
                  <a:lnTo>
                    <a:pt x="0" y="2396"/>
                  </a:lnTo>
                  <a:close/>
                  <a:moveTo>
                    <a:pt x="0" y="2339"/>
                  </a:moveTo>
                  <a:lnTo>
                    <a:pt x="0" y="2321"/>
                  </a:lnTo>
                  <a:lnTo>
                    <a:pt x="11" y="2326"/>
                  </a:lnTo>
                  <a:lnTo>
                    <a:pt x="24" y="2336"/>
                  </a:lnTo>
                  <a:lnTo>
                    <a:pt x="40" y="2346"/>
                  </a:lnTo>
                  <a:lnTo>
                    <a:pt x="57" y="2360"/>
                  </a:lnTo>
                  <a:lnTo>
                    <a:pt x="99" y="2395"/>
                  </a:lnTo>
                  <a:lnTo>
                    <a:pt x="146" y="2435"/>
                  </a:lnTo>
                  <a:lnTo>
                    <a:pt x="175" y="2462"/>
                  </a:lnTo>
                  <a:lnTo>
                    <a:pt x="203" y="2487"/>
                  </a:lnTo>
                  <a:lnTo>
                    <a:pt x="227" y="2510"/>
                  </a:lnTo>
                  <a:lnTo>
                    <a:pt x="247" y="2532"/>
                  </a:lnTo>
                  <a:lnTo>
                    <a:pt x="264" y="2550"/>
                  </a:lnTo>
                  <a:lnTo>
                    <a:pt x="276" y="2565"/>
                  </a:lnTo>
                  <a:lnTo>
                    <a:pt x="281" y="2571"/>
                  </a:lnTo>
                  <a:lnTo>
                    <a:pt x="284" y="2575"/>
                  </a:lnTo>
                  <a:lnTo>
                    <a:pt x="285" y="2580"/>
                  </a:lnTo>
                  <a:lnTo>
                    <a:pt x="285" y="2582"/>
                  </a:lnTo>
                  <a:lnTo>
                    <a:pt x="283" y="2582"/>
                  </a:lnTo>
                  <a:lnTo>
                    <a:pt x="280" y="2582"/>
                  </a:lnTo>
                  <a:lnTo>
                    <a:pt x="275" y="2580"/>
                  </a:lnTo>
                  <a:lnTo>
                    <a:pt x="269" y="2576"/>
                  </a:lnTo>
                  <a:lnTo>
                    <a:pt x="254" y="2567"/>
                  </a:lnTo>
                  <a:lnTo>
                    <a:pt x="234" y="2554"/>
                  </a:lnTo>
                  <a:lnTo>
                    <a:pt x="212" y="2535"/>
                  </a:lnTo>
                  <a:lnTo>
                    <a:pt x="186" y="2515"/>
                  </a:lnTo>
                  <a:lnTo>
                    <a:pt x="156" y="2491"/>
                  </a:lnTo>
                  <a:lnTo>
                    <a:pt x="127" y="2465"/>
                  </a:lnTo>
                  <a:lnTo>
                    <a:pt x="86" y="2427"/>
                  </a:lnTo>
                  <a:lnTo>
                    <a:pt x="50" y="2393"/>
                  </a:lnTo>
                  <a:lnTo>
                    <a:pt x="20" y="2363"/>
                  </a:lnTo>
                  <a:lnTo>
                    <a:pt x="0" y="2339"/>
                  </a:lnTo>
                  <a:close/>
                  <a:moveTo>
                    <a:pt x="0" y="2290"/>
                  </a:moveTo>
                  <a:lnTo>
                    <a:pt x="0" y="2244"/>
                  </a:lnTo>
                  <a:lnTo>
                    <a:pt x="15" y="2258"/>
                  </a:lnTo>
                  <a:lnTo>
                    <a:pt x="31" y="2272"/>
                  </a:lnTo>
                  <a:lnTo>
                    <a:pt x="59" y="2298"/>
                  </a:lnTo>
                  <a:lnTo>
                    <a:pt x="85" y="2323"/>
                  </a:lnTo>
                  <a:lnTo>
                    <a:pt x="109" y="2345"/>
                  </a:lnTo>
                  <a:lnTo>
                    <a:pt x="128" y="2366"/>
                  </a:lnTo>
                  <a:lnTo>
                    <a:pt x="145" y="2383"/>
                  </a:lnTo>
                  <a:lnTo>
                    <a:pt x="156" y="2398"/>
                  </a:lnTo>
                  <a:lnTo>
                    <a:pt x="160" y="2404"/>
                  </a:lnTo>
                  <a:lnTo>
                    <a:pt x="163" y="2408"/>
                  </a:lnTo>
                  <a:lnTo>
                    <a:pt x="164" y="2411"/>
                  </a:lnTo>
                  <a:lnTo>
                    <a:pt x="164" y="2413"/>
                  </a:lnTo>
                  <a:lnTo>
                    <a:pt x="162" y="2414"/>
                  </a:lnTo>
                  <a:lnTo>
                    <a:pt x="159" y="2414"/>
                  </a:lnTo>
                  <a:lnTo>
                    <a:pt x="154" y="2412"/>
                  </a:lnTo>
                  <a:lnTo>
                    <a:pt x="149" y="2409"/>
                  </a:lnTo>
                  <a:lnTo>
                    <a:pt x="134" y="2400"/>
                  </a:lnTo>
                  <a:lnTo>
                    <a:pt x="115" y="2387"/>
                  </a:lnTo>
                  <a:lnTo>
                    <a:pt x="93" y="2370"/>
                  </a:lnTo>
                  <a:lnTo>
                    <a:pt x="68" y="2350"/>
                  </a:lnTo>
                  <a:lnTo>
                    <a:pt x="41" y="2327"/>
                  </a:lnTo>
                  <a:lnTo>
                    <a:pt x="13" y="2302"/>
                  </a:lnTo>
                  <a:lnTo>
                    <a:pt x="0" y="2290"/>
                  </a:lnTo>
                  <a:close/>
                  <a:moveTo>
                    <a:pt x="0" y="2221"/>
                  </a:moveTo>
                  <a:lnTo>
                    <a:pt x="0" y="2181"/>
                  </a:lnTo>
                  <a:lnTo>
                    <a:pt x="26" y="2209"/>
                  </a:lnTo>
                  <a:lnTo>
                    <a:pt x="45" y="2231"/>
                  </a:lnTo>
                  <a:lnTo>
                    <a:pt x="52" y="2241"/>
                  </a:lnTo>
                  <a:lnTo>
                    <a:pt x="57" y="2247"/>
                  </a:lnTo>
                  <a:lnTo>
                    <a:pt x="59" y="2253"/>
                  </a:lnTo>
                  <a:lnTo>
                    <a:pt x="59" y="2256"/>
                  </a:lnTo>
                  <a:lnTo>
                    <a:pt x="57" y="2257"/>
                  </a:lnTo>
                  <a:lnTo>
                    <a:pt x="53" y="2256"/>
                  </a:lnTo>
                  <a:lnTo>
                    <a:pt x="47" y="2254"/>
                  </a:lnTo>
                  <a:lnTo>
                    <a:pt x="41" y="2249"/>
                  </a:lnTo>
                  <a:lnTo>
                    <a:pt x="23" y="2237"/>
                  </a:lnTo>
                  <a:lnTo>
                    <a:pt x="0" y="2221"/>
                  </a:lnTo>
                  <a:close/>
                  <a:moveTo>
                    <a:pt x="0" y="2078"/>
                  </a:moveTo>
                  <a:lnTo>
                    <a:pt x="0" y="2050"/>
                  </a:lnTo>
                  <a:lnTo>
                    <a:pt x="23" y="2066"/>
                  </a:lnTo>
                  <a:lnTo>
                    <a:pt x="51" y="2087"/>
                  </a:lnTo>
                  <a:lnTo>
                    <a:pt x="82" y="2113"/>
                  </a:lnTo>
                  <a:lnTo>
                    <a:pt x="118" y="2144"/>
                  </a:lnTo>
                  <a:lnTo>
                    <a:pt x="144" y="2168"/>
                  </a:lnTo>
                  <a:lnTo>
                    <a:pt x="167" y="2191"/>
                  </a:lnTo>
                  <a:lnTo>
                    <a:pt x="189" y="2213"/>
                  </a:lnTo>
                  <a:lnTo>
                    <a:pt x="207" y="2232"/>
                  </a:lnTo>
                  <a:lnTo>
                    <a:pt x="222" y="2249"/>
                  </a:lnTo>
                  <a:lnTo>
                    <a:pt x="233" y="2262"/>
                  </a:lnTo>
                  <a:lnTo>
                    <a:pt x="236" y="2268"/>
                  </a:lnTo>
                  <a:lnTo>
                    <a:pt x="239" y="2273"/>
                  </a:lnTo>
                  <a:lnTo>
                    <a:pt x="240" y="2276"/>
                  </a:lnTo>
                  <a:lnTo>
                    <a:pt x="240" y="2278"/>
                  </a:lnTo>
                  <a:lnTo>
                    <a:pt x="237" y="2279"/>
                  </a:lnTo>
                  <a:lnTo>
                    <a:pt x="234" y="2278"/>
                  </a:lnTo>
                  <a:lnTo>
                    <a:pt x="230" y="2277"/>
                  </a:lnTo>
                  <a:lnTo>
                    <a:pt x="224" y="2275"/>
                  </a:lnTo>
                  <a:lnTo>
                    <a:pt x="212" y="2267"/>
                  </a:lnTo>
                  <a:lnTo>
                    <a:pt x="193" y="2255"/>
                  </a:lnTo>
                  <a:lnTo>
                    <a:pt x="173" y="2240"/>
                  </a:lnTo>
                  <a:lnTo>
                    <a:pt x="150" y="2220"/>
                  </a:lnTo>
                  <a:lnTo>
                    <a:pt x="124" y="2200"/>
                  </a:lnTo>
                  <a:lnTo>
                    <a:pt x="98" y="2176"/>
                  </a:lnTo>
                  <a:lnTo>
                    <a:pt x="68" y="2149"/>
                  </a:lnTo>
                  <a:lnTo>
                    <a:pt x="42" y="2123"/>
                  </a:lnTo>
                  <a:lnTo>
                    <a:pt x="18" y="2099"/>
                  </a:lnTo>
                  <a:lnTo>
                    <a:pt x="0" y="2078"/>
                  </a:lnTo>
                  <a:close/>
                  <a:moveTo>
                    <a:pt x="0" y="2011"/>
                  </a:moveTo>
                  <a:lnTo>
                    <a:pt x="0" y="1963"/>
                  </a:lnTo>
                  <a:lnTo>
                    <a:pt x="12" y="1974"/>
                  </a:lnTo>
                  <a:lnTo>
                    <a:pt x="24" y="1984"/>
                  </a:lnTo>
                  <a:lnTo>
                    <a:pt x="37" y="1996"/>
                  </a:lnTo>
                  <a:lnTo>
                    <a:pt x="50" y="2006"/>
                  </a:lnTo>
                  <a:lnTo>
                    <a:pt x="74" y="2030"/>
                  </a:lnTo>
                  <a:lnTo>
                    <a:pt x="97" y="2052"/>
                  </a:lnTo>
                  <a:lnTo>
                    <a:pt x="118" y="2073"/>
                  </a:lnTo>
                  <a:lnTo>
                    <a:pt x="135" y="2092"/>
                  </a:lnTo>
                  <a:lnTo>
                    <a:pt x="149" y="2108"/>
                  </a:lnTo>
                  <a:lnTo>
                    <a:pt x="159" y="2121"/>
                  </a:lnTo>
                  <a:lnTo>
                    <a:pt x="162" y="2126"/>
                  </a:lnTo>
                  <a:lnTo>
                    <a:pt x="164" y="2131"/>
                  </a:lnTo>
                  <a:lnTo>
                    <a:pt x="165" y="2134"/>
                  </a:lnTo>
                  <a:lnTo>
                    <a:pt x="165" y="2136"/>
                  </a:lnTo>
                  <a:lnTo>
                    <a:pt x="163" y="2137"/>
                  </a:lnTo>
                  <a:lnTo>
                    <a:pt x="161" y="2137"/>
                  </a:lnTo>
                  <a:lnTo>
                    <a:pt x="156" y="2136"/>
                  </a:lnTo>
                  <a:lnTo>
                    <a:pt x="151" y="2134"/>
                  </a:lnTo>
                  <a:lnTo>
                    <a:pt x="138" y="2126"/>
                  </a:lnTo>
                  <a:lnTo>
                    <a:pt x="121" y="2114"/>
                  </a:lnTo>
                  <a:lnTo>
                    <a:pt x="101" y="2099"/>
                  </a:lnTo>
                  <a:lnTo>
                    <a:pt x="79" y="2082"/>
                  </a:lnTo>
                  <a:lnTo>
                    <a:pt x="55" y="2061"/>
                  </a:lnTo>
                  <a:lnTo>
                    <a:pt x="29" y="2038"/>
                  </a:lnTo>
                  <a:lnTo>
                    <a:pt x="14" y="2025"/>
                  </a:lnTo>
                  <a:lnTo>
                    <a:pt x="0" y="2011"/>
                  </a:lnTo>
                  <a:close/>
                  <a:moveTo>
                    <a:pt x="0" y="1931"/>
                  </a:moveTo>
                  <a:lnTo>
                    <a:pt x="0" y="1882"/>
                  </a:lnTo>
                  <a:lnTo>
                    <a:pt x="23" y="1904"/>
                  </a:lnTo>
                  <a:lnTo>
                    <a:pt x="44" y="1926"/>
                  </a:lnTo>
                  <a:lnTo>
                    <a:pt x="63" y="1945"/>
                  </a:lnTo>
                  <a:lnTo>
                    <a:pt x="79" y="1962"/>
                  </a:lnTo>
                  <a:lnTo>
                    <a:pt x="92" y="1977"/>
                  </a:lnTo>
                  <a:lnTo>
                    <a:pt x="100" y="1989"/>
                  </a:lnTo>
                  <a:lnTo>
                    <a:pt x="104" y="1995"/>
                  </a:lnTo>
                  <a:lnTo>
                    <a:pt x="105" y="1998"/>
                  </a:lnTo>
                  <a:lnTo>
                    <a:pt x="106" y="2001"/>
                  </a:lnTo>
                  <a:lnTo>
                    <a:pt x="106" y="2003"/>
                  </a:lnTo>
                  <a:lnTo>
                    <a:pt x="105" y="2004"/>
                  </a:lnTo>
                  <a:lnTo>
                    <a:pt x="103" y="2004"/>
                  </a:lnTo>
                  <a:lnTo>
                    <a:pt x="99" y="2004"/>
                  </a:lnTo>
                  <a:lnTo>
                    <a:pt x="95" y="2002"/>
                  </a:lnTo>
                  <a:lnTo>
                    <a:pt x="85" y="1997"/>
                  </a:lnTo>
                  <a:lnTo>
                    <a:pt x="72" y="1988"/>
                  </a:lnTo>
                  <a:lnTo>
                    <a:pt x="57" y="1977"/>
                  </a:lnTo>
                  <a:lnTo>
                    <a:pt x="39" y="1964"/>
                  </a:lnTo>
                  <a:lnTo>
                    <a:pt x="20" y="1949"/>
                  </a:lnTo>
                  <a:lnTo>
                    <a:pt x="0" y="1931"/>
                  </a:lnTo>
                  <a:close/>
                  <a:moveTo>
                    <a:pt x="0" y="1843"/>
                  </a:moveTo>
                  <a:lnTo>
                    <a:pt x="0" y="1800"/>
                  </a:lnTo>
                  <a:lnTo>
                    <a:pt x="27" y="1828"/>
                  </a:lnTo>
                  <a:lnTo>
                    <a:pt x="46" y="1852"/>
                  </a:lnTo>
                  <a:lnTo>
                    <a:pt x="54" y="1862"/>
                  </a:lnTo>
                  <a:lnTo>
                    <a:pt x="58" y="1869"/>
                  </a:lnTo>
                  <a:lnTo>
                    <a:pt x="61" y="1875"/>
                  </a:lnTo>
                  <a:lnTo>
                    <a:pt x="61" y="1879"/>
                  </a:lnTo>
                  <a:lnTo>
                    <a:pt x="59" y="1880"/>
                  </a:lnTo>
                  <a:lnTo>
                    <a:pt x="55" y="1879"/>
                  </a:lnTo>
                  <a:lnTo>
                    <a:pt x="49" y="1877"/>
                  </a:lnTo>
                  <a:lnTo>
                    <a:pt x="42" y="1874"/>
                  </a:lnTo>
                  <a:lnTo>
                    <a:pt x="24" y="1861"/>
                  </a:lnTo>
                  <a:lnTo>
                    <a:pt x="0" y="1843"/>
                  </a:lnTo>
                  <a:close/>
                  <a:moveTo>
                    <a:pt x="0" y="1750"/>
                  </a:moveTo>
                  <a:lnTo>
                    <a:pt x="0" y="1715"/>
                  </a:lnTo>
                  <a:lnTo>
                    <a:pt x="14" y="1732"/>
                  </a:lnTo>
                  <a:lnTo>
                    <a:pt x="24" y="1746"/>
                  </a:lnTo>
                  <a:lnTo>
                    <a:pt x="27" y="1752"/>
                  </a:lnTo>
                  <a:lnTo>
                    <a:pt x="29" y="1756"/>
                  </a:lnTo>
                  <a:lnTo>
                    <a:pt x="30" y="1759"/>
                  </a:lnTo>
                  <a:lnTo>
                    <a:pt x="30" y="1761"/>
                  </a:lnTo>
                  <a:lnTo>
                    <a:pt x="29" y="1763"/>
                  </a:lnTo>
                  <a:lnTo>
                    <a:pt x="27" y="1763"/>
                  </a:lnTo>
                  <a:lnTo>
                    <a:pt x="24" y="1763"/>
                  </a:lnTo>
                  <a:lnTo>
                    <a:pt x="20" y="1761"/>
                  </a:lnTo>
                  <a:lnTo>
                    <a:pt x="12" y="1757"/>
                  </a:lnTo>
                  <a:lnTo>
                    <a:pt x="0" y="1750"/>
                  </a:lnTo>
                  <a:close/>
                  <a:moveTo>
                    <a:pt x="0" y="1650"/>
                  </a:moveTo>
                  <a:lnTo>
                    <a:pt x="0" y="1627"/>
                  </a:lnTo>
                  <a:lnTo>
                    <a:pt x="6" y="1636"/>
                  </a:lnTo>
                  <a:lnTo>
                    <a:pt x="11" y="1644"/>
                  </a:lnTo>
                  <a:lnTo>
                    <a:pt x="13" y="1649"/>
                  </a:lnTo>
                  <a:lnTo>
                    <a:pt x="13" y="1654"/>
                  </a:lnTo>
                  <a:lnTo>
                    <a:pt x="12" y="1655"/>
                  </a:lnTo>
                  <a:lnTo>
                    <a:pt x="9" y="1655"/>
                  </a:lnTo>
                  <a:lnTo>
                    <a:pt x="5" y="1652"/>
                  </a:lnTo>
                  <a:lnTo>
                    <a:pt x="0" y="1650"/>
                  </a:lnTo>
                  <a:close/>
                  <a:moveTo>
                    <a:pt x="0" y="1550"/>
                  </a:moveTo>
                  <a:lnTo>
                    <a:pt x="0" y="1529"/>
                  </a:lnTo>
                  <a:lnTo>
                    <a:pt x="5" y="1537"/>
                  </a:lnTo>
                  <a:lnTo>
                    <a:pt x="8" y="1542"/>
                  </a:lnTo>
                  <a:lnTo>
                    <a:pt x="10" y="1548"/>
                  </a:lnTo>
                  <a:lnTo>
                    <a:pt x="9" y="1551"/>
                  </a:lnTo>
                  <a:lnTo>
                    <a:pt x="8" y="1551"/>
                  </a:lnTo>
                  <a:lnTo>
                    <a:pt x="5" y="1552"/>
                  </a:lnTo>
                  <a:lnTo>
                    <a:pt x="3" y="1551"/>
                  </a:lnTo>
                  <a:lnTo>
                    <a:pt x="0" y="1550"/>
                  </a:lnTo>
                  <a:close/>
                  <a:moveTo>
                    <a:pt x="0" y="1451"/>
                  </a:moveTo>
                  <a:lnTo>
                    <a:pt x="0" y="1422"/>
                  </a:lnTo>
                  <a:lnTo>
                    <a:pt x="9" y="1433"/>
                  </a:lnTo>
                  <a:lnTo>
                    <a:pt x="15" y="1443"/>
                  </a:lnTo>
                  <a:lnTo>
                    <a:pt x="17" y="1447"/>
                  </a:lnTo>
                  <a:lnTo>
                    <a:pt x="18" y="1451"/>
                  </a:lnTo>
                  <a:lnTo>
                    <a:pt x="18" y="1453"/>
                  </a:lnTo>
                  <a:lnTo>
                    <a:pt x="18" y="1455"/>
                  </a:lnTo>
                  <a:lnTo>
                    <a:pt x="16" y="1456"/>
                  </a:lnTo>
                  <a:lnTo>
                    <a:pt x="12" y="1456"/>
                  </a:lnTo>
                  <a:lnTo>
                    <a:pt x="6" y="1454"/>
                  </a:lnTo>
                  <a:lnTo>
                    <a:pt x="0" y="1451"/>
                  </a:lnTo>
                  <a:close/>
                  <a:moveTo>
                    <a:pt x="0" y="1347"/>
                  </a:moveTo>
                  <a:lnTo>
                    <a:pt x="0" y="1306"/>
                  </a:lnTo>
                  <a:lnTo>
                    <a:pt x="18" y="1327"/>
                  </a:lnTo>
                  <a:lnTo>
                    <a:pt x="31" y="1345"/>
                  </a:lnTo>
                  <a:lnTo>
                    <a:pt x="36" y="1352"/>
                  </a:lnTo>
                  <a:lnTo>
                    <a:pt x="39" y="1358"/>
                  </a:lnTo>
                  <a:lnTo>
                    <a:pt x="40" y="1362"/>
                  </a:lnTo>
                  <a:lnTo>
                    <a:pt x="40" y="1365"/>
                  </a:lnTo>
                  <a:lnTo>
                    <a:pt x="38" y="1366"/>
                  </a:lnTo>
                  <a:lnTo>
                    <a:pt x="36" y="1366"/>
                  </a:lnTo>
                  <a:lnTo>
                    <a:pt x="31" y="1366"/>
                  </a:lnTo>
                  <a:lnTo>
                    <a:pt x="27" y="1364"/>
                  </a:lnTo>
                  <a:lnTo>
                    <a:pt x="15" y="1357"/>
                  </a:lnTo>
                  <a:lnTo>
                    <a:pt x="0" y="1347"/>
                  </a:lnTo>
                  <a:close/>
                  <a:moveTo>
                    <a:pt x="0" y="1237"/>
                  </a:moveTo>
                  <a:lnTo>
                    <a:pt x="0" y="1187"/>
                  </a:lnTo>
                  <a:lnTo>
                    <a:pt x="17" y="1204"/>
                  </a:lnTo>
                  <a:lnTo>
                    <a:pt x="32" y="1220"/>
                  </a:lnTo>
                  <a:lnTo>
                    <a:pt x="45" y="1235"/>
                  </a:lnTo>
                  <a:lnTo>
                    <a:pt x="56" y="1248"/>
                  </a:lnTo>
                  <a:lnTo>
                    <a:pt x="65" y="1260"/>
                  </a:lnTo>
                  <a:lnTo>
                    <a:pt x="71" y="1269"/>
                  </a:lnTo>
                  <a:lnTo>
                    <a:pt x="73" y="1274"/>
                  </a:lnTo>
                  <a:lnTo>
                    <a:pt x="74" y="1277"/>
                  </a:lnTo>
                  <a:lnTo>
                    <a:pt x="74" y="1280"/>
                  </a:lnTo>
                  <a:lnTo>
                    <a:pt x="74" y="1282"/>
                  </a:lnTo>
                  <a:lnTo>
                    <a:pt x="72" y="1283"/>
                  </a:lnTo>
                  <a:lnTo>
                    <a:pt x="71" y="1283"/>
                  </a:lnTo>
                  <a:lnTo>
                    <a:pt x="69" y="1283"/>
                  </a:lnTo>
                  <a:lnTo>
                    <a:pt x="66" y="1282"/>
                  </a:lnTo>
                  <a:lnTo>
                    <a:pt x="58" y="1279"/>
                  </a:lnTo>
                  <a:lnTo>
                    <a:pt x="50" y="1275"/>
                  </a:lnTo>
                  <a:lnTo>
                    <a:pt x="39" y="1267"/>
                  </a:lnTo>
                  <a:lnTo>
                    <a:pt x="27" y="1259"/>
                  </a:lnTo>
                  <a:lnTo>
                    <a:pt x="14" y="1249"/>
                  </a:lnTo>
                  <a:lnTo>
                    <a:pt x="0" y="1237"/>
                  </a:lnTo>
                  <a:close/>
                  <a:moveTo>
                    <a:pt x="0" y="1114"/>
                  </a:moveTo>
                  <a:lnTo>
                    <a:pt x="0" y="1068"/>
                  </a:lnTo>
                  <a:lnTo>
                    <a:pt x="11" y="1076"/>
                  </a:lnTo>
                  <a:lnTo>
                    <a:pt x="22" y="1086"/>
                  </a:lnTo>
                  <a:lnTo>
                    <a:pt x="33" y="1096"/>
                  </a:lnTo>
                  <a:lnTo>
                    <a:pt x="45" y="1106"/>
                  </a:lnTo>
                  <a:lnTo>
                    <a:pt x="61" y="1124"/>
                  </a:lnTo>
                  <a:lnTo>
                    <a:pt x="78" y="1140"/>
                  </a:lnTo>
                  <a:lnTo>
                    <a:pt x="91" y="1155"/>
                  </a:lnTo>
                  <a:lnTo>
                    <a:pt x="103" y="1169"/>
                  </a:lnTo>
                  <a:lnTo>
                    <a:pt x="111" y="1181"/>
                  </a:lnTo>
                  <a:lnTo>
                    <a:pt x="118" y="1192"/>
                  </a:lnTo>
                  <a:lnTo>
                    <a:pt x="120" y="1196"/>
                  </a:lnTo>
                  <a:lnTo>
                    <a:pt x="121" y="1199"/>
                  </a:lnTo>
                  <a:lnTo>
                    <a:pt x="121" y="1202"/>
                  </a:lnTo>
                  <a:lnTo>
                    <a:pt x="121" y="1205"/>
                  </a:lnTo>
                  <a:lnTo>
                    <a:pt x="119" y="1206"/>
                  </a:lnTo>
                  <a:lnTo>
                    <a:pt x="117" y="1206"/>
                  </a:lnTo>
                  <a:lnTo>
                    <a:pt x="113" y="1205"/>
                  </a:lnTo>
                  <a:lnTo>
                    <a:pt x="110" y="1204"/>
                  </a:lnTo>
                  <a:lnTo>
                    <a:pt x="100" y="1199"/>
                  </a:lnTo>
                  <a:lnTo>
                    <a:pt x="88" y="1192"/>
                  </a:lnTo>
                  <a:lnTo>
                    <a:pt x="74" y="1182"/>
                  </a:lnTo>
                  <a:lnTo>
                    <a:pt x="59" y="1169"/>
                  </a:lnTo>
                  <a:lnTo>
                    <a:pt x="43" y="1155"/>
                  </a:lnTo>
                  <a:lnTo>
                    <a:pt x="26" y="1139"/>
                  </a:lnTo>
                  <a:lnTo>
                    <a:pt x="12" y="1126"/>
                  </a:lnTo>
                  <a:lnTo>
                    <a:pt x="0" y="1114"/>
                  </a:lnTo>
                  <a:close/>
                  <a:moveTo>
                    <a:pt x="0" y="845"/>
                  </a:moveTo>
                  <a:lnTo>
                    <a:pt x="0" y="801"/>
                  </a:lnTo>
                  <a:lnTo>
                    <a:pt x="20" y="824"/>
                  </a:lnTo>
                  <a:lnTo>
                    <a:pt x="35" y="843"/>
                  </a:lnTo>
                  <a:lnTo>
                    <a:pt x="40" y="852"/>
                  </a:lnTo>
                  <a:lnTo>
                    <a:pt x="43" y="858"/>
                  </a:lnTo>
                  <a:lnTo>
                    <a:pt x="44" y="864"/>
                  </a:lnTo>
                  <a:lnTo>
                    <a:pt x="44" y="867"/>
                  </a:lnTo>
                  <a:lnTo>
                    <a:pt x="42" y="868"/>
                  </a:lnTo>
                  <a:lnTo>
                    <a:pt x="39" y="868"/>
                  </a:lnTo>
                  <a:lnTo>
                    <a:pt x="35" y="867"/>
                  </a:lnTo>
                  <a:lnTo>
                    <a:pt x="29" y="865"/>
                  </a:lnTo>
                  <a:lnTo>
                    <a:pt x="16" y="857"/>
                  </a:lnTo>
                  <a:lnTo>
                    <a:pt x="0" y="845"/>
                  </a:lnTo>
                  <a:close/>
                  <a:moveTo>
                    <a:pt x="0" y="695"/>
                  </a:moveTo>
                  <a:lnTo>
                    <a:pt x="0" y="671"/>
                  </a:lnTo>
                  <a:lnTo>
                    <a:pt x="6" y="675"/>
                  </a:lnTo>
                  <a:lnTo>
                    <a:pt x="13" y="678"/>
                  </a:lnTo>
                  <a:lnTo>
                    <a:pt x="22" y="683"/>
                  </a:lnTo>
                  <a:lnTo>
                    <a:pt x="30" y="690"/>
                  </a:lnTo>
                  <a:lnTo>
                    <a:pt x="51" y="706"/>
                  </a:lnTo>
                  <a:lnTo>
                    <a:pt x="72" y="727"/>
                  </a:lnTo>
                  <a:lnTo>
                    <a:pt x="86" y="741"/>
                  </a:lnTo>
                  <a:lnTo>
                    <a:pt x="99" y="754"/>
                  </a:lnTo>
                  <a:lnTo>
                    <a:pt x="110" y="766"/>
                  </a:lnTo>
                  <a:lnTo>
                    <a:pt x="120" y="779"/>
                  </a:lnTo>
                  <a:lnTo>
                    <a:pt x="127" y="789"/>
                  </a:lnTo>
                  <a:lnTo>
                    <a:pt x="132" y="799"/>
                  </a:lnTo>
                  <a:lnTo>
                    <a:pt x="134" y="802"/>
                  </a:lnTo>
                  <a:lnTo>
                    <a:pt x="135" y="805"/>
                  </a:lnTo>
                  <a:lnTo>
                    <a:pt x="135" y="807"/>
                  </a:lnTo>
                  <a:lnTo>
                    <a:pt x="134" y="810"/>
                  </a:lnTo>
                  <a:lnTo>
                    <a:pt x="133" y="811"/>
                  </a:lnTo>
                  <a:lnTo>
                    <a:pt x="131" y="812"/>
                  </a:lnTo>
                  <a:lnTo>
                    <a:pt x="128" y="811"/>
                  </a:lnTo>
                  <a:lnTo>
                    <a:pt x="125" y="811"/>
                  </a:lnTo>
                  <a:lnTo>
                    <a:pt x="117" y="806"/>
                  </a:lnTo>
                  <a:lnTo>
                    <a:pt x="107" y="800"/>
                  </a:lnTo>
                  <a:lnTo>
                    <a:pt x="95" y="792"/>
                  </a:lnTo>
                  <a:lnTo>
                    <a:pt x="82" y="782"/>
                  </a:lnTo>
                  <a:lnTo>
                    <a:pt x="68" y="770"/>
                  </a:lnTo>
                  <a:lnTo>
                    <a:pt x="53" y="757"/>
                  </a:lnTo>
                  <a:lnTo>
                    <a:pt x="37" y="739"/>
                  </a:lnTo>
                  <a:lnTo>
                    <a:pt x="22" y="723"/>
                  </a:lnTo>
                  <a:lnTo>
                    <a:pt x="10" y="708"/>
                  </a:lnTo>
                  <a:lnTo>
                    <a:pt x="0" y="695"/>
                  </a:lnTo>
                  <a:close/>
                  <a:moveTo>
                    <a:pt x="0" y="551"/>
                  </a:moveTo>
                  <a:lnTo>
                    <a:pt x="0" y="505"/>
                  </a:lnTo>
                  <a:lnTo>
                    <a:pt x="1" y="506"/>
                  </a:lnTo>
                  <a:lnTo>
                    <a:pt x="14" y="519"/>
                  </a:lnTo>
                  <a:lnTo>
                    <a:pt x="26" y="532"/>
                  </a:lnTo>
                  <a:lnTo>
                    <a:pt x="36" y="544"/>
                  </a:lnTo>
                  <a:lnTo>
                    <a:pt x="44" y="555"/>
                  </a:lnTo>
                  <a:lnTo>
                    <a:pt x="51" y="565"/>
                  </a:lnTo>
                  <a:lnTo>
                    <a:pt x="55" y="573"/>
                  </a:lnTo>
                  <a:lnTo>
                    <a:pt x="56" y="577"/>
                  </a:lnTo>
                  <a:lnTo>
                    <a:pt x="57" y="580"/>
                  </a:lnTo>
                  <a:lnTo>
                    <a:pt x="57" y="582"/>
                  </a:lnTo>
                  <a:lnTo>
                    <a:pt x="57" y="584"/>
                  </a:lnTo>
                  <a:lnTo>
                    <a:pt x="54" y="585"/>
                  </a:lnTo>
                  <a:lnTo>
                    <a:pt x="51" y="585"/>
                  </a:lnTo>
                  <a:lnTo>
                    <a:pt x="44" y="583"/>
                  </a:lnTo>
                  <a:lnTo>
                    <a:pt x="38" y="580"/>
                  </a:lnTo>
                  <a:lnTo>
                    <a:pt x="29" y="574"/>
                  </a:lnTo>
                  <a:lnTo>
                    <a:pt x="20" y="568"/>
                  </a:lnTo>
                  <a:lnTo>
                    <a:pt x="11" y="560"/>
                  </a:lnTo>
                  <a:lnTo>
                    <a:pt x="0" y="551"/>
                  </a:lnTo>
                  <a:close/>
                  <a:moveTo>
                    <a:pt x="0" y="380"/>
                  </a:moveTo>
                  <a:lnTo>
                    <a:pt x="0" y="351"/>
                  </a:lnTo>
                  <a:lnTo>
                    <a:pt x="8" y="362"/>
                  </a:lnTo>
                  <a:lnTo>
                    <a:pt x="13" y="370"/>
                  </a:lnTo>
                  <a:lnTo>
                    <a:pt x="14" y="375"/>
                  </a:lnTo>
                  <a:lnTo>
                    <a:pt x="15" y="378"/>
                  </a:lnTo>
                  <a:lnTo>
                    <a:pt x="15" y="380"/>
                  </a:lnTo>
                  <a:lnTo>
                    <a:pt x="14" y="382"/>
                  </a:lnTo>
                  <a:lnTo>
                    <a:pt x="13" y="383"/>
                  </a:lnTo>
                  <a:lnTo>
                    <a:pt x="10" y="383"/>
                  </a:lnTo>
                  <a:lnTo>
                    <a:pt x="5" y="382"/>
                  </a:lnTo>
                  <a:lnTo>
                    <a:pt x="0" y="380"/>
                  </a:lnTo>
                  <a:close/>
                  <a:moveTo>
                    <a:pt x="0" y="204"/>
                  </a:moveTo>
                  <a:lnTo>
                    <a:pt x="0" y="187"/>
                  </a:lnTo>
                  <a:lnTo>
                    <a:pt x="2" y="192"/>
                  </a:lnTo>
                  <a:lnTo>
                    <a:pt x="4" y="197"/>
                  </a:lnTo>
                  <a:lnTo>
                    <a:pt x="4" y="200"/>
                  </a:lnTo>
                  <a:lnTo>
                    <a:pt x="4" y="202"/>
                  </a:lnTo>
                  <a:lnTo>
                    <a:pt x="2" y="203"/>
                  </a:lnTo>
                  <a:lnTo>
                    <a:pt x="0" y="204"/>
                  </a:lnTo>
                  <a:close/>
                  <a:moveTo>
                    <a:pt x="0" y="35"/>
                  </a:moveTo>
                  <a:lnTo>
                    <a:pt x="0" y="0"/>
                  </a:lnTo>
                  <a:lnTo>
                    <a:pt x="11" y="14"/>
                  </a:lnTo>
                  <a:lnTo>
                    <a:pt x="18" y="26"/>
                  </a:lnTo>
                  <a:lnTo>
                    <a:pt x="22" y="32"/>
                  </a:lnTo>
                  <a:lnTo>
                    <a:pt x="23" y="36"/>
                  </a:lnTo>
                  <a:lnTo>
                    <a:pt x="24" y="39"/>
                  </a:lnTo>
                  <a:lnTo>
                    <a:pt x="23" y="42"/>
                  </a:lnTo>
                  <a:lnTo>
                    <a:pt x="22" y="43"/>
                  </a:lnTo>
                  <a:lnTo>
                    <a:pt x="19" y="43"/>
                  </a:lnTo>
                  <a:lnTo>
                    <a:pt x="17" y="43"/>
                  </a:lnTo>
                  <a:lnTo>
                    <a:pt x="15" y="42"/>
                  </a:lnTo>
                  <a:lnTo>
                    <a:pt x="9" y="40"/>
                  </a:lnTo>
                  <a:lnTo>
                    <a:pt x="0" y="35"/>
                  </a:lnTo>
                  <a:close/>
                  <a:moveTo>
                    <a:pt x="678" y="284"/>
                  </a:moveTo>
                  <a:lnTo>
                    <a:pt x="678" y="321"/>
                  </a:lnTo>
                  <a:lnTo>
                    <a:pt x="667" y="307"/>
                  </a:lnTo>
                  <a:lnTo>
                    <a:pt x="660" y="295"/>
                  </a:lnTo>
                  <a:lnTo>
                    <a:pt x="657" y="289"/>
                  </a:lnTo>
                  <a:lnTo>
                    <a:pt x="656" y="285"/>
                  </a:lnTo>
                  <a:lnTo>
                    <a:pt x="655" y="282"/>
                  </a:lnTo>
                  <a:lnTo>
                    <a:pt x="656" y="280"/>
                  </a:lnTo>
                  <a:lnTo>
                    <a:pt x="657" y="278"/>
                  </a:lnTo>
                  <a:lnTo>
                    <a:pt x="660" y="278"/>
                  </a:lnTo>
                  <a:lnTo>
                    <a:pt x="662" y="278"/>
                  </a:lnTo>
                  <a:lnTo>
                    <a:pt x="664" y="278"/>
                  </a:lnTo>
                  <a:lnTo>
                    <a:pt x="670" y="280"/>
                  </a:lnTo>
                  <a:lnTo>
                    <a:pt x="678" y="284"/>
                  </a:lnTo>
                  <a:close/>
                  <a:moveTo>
                    <a:pt x="678" y="472"/>
                  </a:moveTo>
                  <a:lnTo>
                    <a:pt x="678" y="518"/>
                  </a:lnTo>
                  <a:lnTo>
                    <a:pt x="668" y="507"/>
                  </a:lnTo>
                  <a:lnTo>
                    <a:pt x="658" y="497"/>
                  </a:lnTo>
                  <a:lnTo>
                    <a:pt x="651" y="487"/>
                  </a:lnTo>
                  <a:lnTo>
                    <a:pt x="644" y="478"/>
                  </a:lnTo>
                  <a:lnTo>
                    <a:pt x="639" y="470"/>
                  </a:lnTo>
                  <a:lnTo>
                    <a:pt x="636" y="463"/>
                  </a:lnTo>
                  <a:lnTo>
                    <a:pt x="635" y="458"/>
                  </a:lnTo>
                  <a:lnTo>
                    <a:pt x="636" y="453"/>
                  </a:lnTo>
                  <a:lnTo>
                    <a:pt x="638" y="452"/>
                  </a:lnTo>
                  <a:lnTo>
                    <a:pt x="641" y="451"/>
                  </a:lnTo>
                  <a:lnTo>
                    <a:pt x="644" y="452"/>
                  </a:lnTo>
                  <a:lnTo>
                    <a:pt x="650" y="455"/>
                  </a:lnTo>
                  <a:lnTo>
                    <a:pt x="663" y="461"/>
                  </a:lnTo>
                  <a:lnTo>
                    <a:pt x="678" y="472"/>
                  </a:lnTo>
                  <a:close/>
                  <a:moveTo>
                    <a:pt x="678" y="659"/>
                  </a:moveTo>
                  <a:lnTo>
                    <a:pt x="678" y="702"/>
                  </a:lnTo>
                  <a:lnTo>
                    <a:pt x="663" y="683"/>
                  </a:lnTo>
                  <a:lnTo>
                    <a:pt x="651" y="667"/>
                  </a:lnTo>
                  <a:lnTo>
                    <a:pt x="648" y="661"/>
                  </a:lnTo>
                  <a:lnTo>
                    <a:pt x="646" y="654"/>
                  </a:lnTo>
                  <a:lnTo>
                    <a:pt x="644" y="650"/>
                  </a:lnTo>
                  <a:lnTo>
                    <a:pt x="646" y="647"/>
                  </a:lnTo>
                  <a:lnTo>
                    <a:pt x="647" y="646"/>
                  </a:lnTo>
                  <a:lnTo>
                    <a:pt x="650" y="645"/>
                  </a:lnTo>
                  <a:lnTo>
                    <a:pt x="653" y="646"/>
                  </a:lnTo>
                  <a:lnTo>
                    <a:pt x="656" y="647"/>
                  </a:lnTo>
                  <a:lnTo>
                    <a:pt x="666" y="651"/>
                  </a:lnTo>
                  <a:lnTo>
                    <a:pt x="678" y="659"/>
                  </a:lnTo>
                  <a:close/>
                  <a:moveTo>
                    <a:pt x="678" y="991"/>
                  </a:moveTo>
                  <a:lnTo>
                    <a:pt x="678" y="1039"/>
                  </a:lnTo>
                  <a:lnTo>
                    <a:pt x="668" y="1032"/>
                  </a:lnTo>
                  <a:lnTo>
                    <a:pt x="658" y="1024"/>
                  </a:lnTo>
                  <a:lnTo>
                    <a:pt x="649" y="1015"/>
                  </a:lnTo>
                  <a:lnTo>
                    <a:pt x="638" y="1006"/>
                  </a:lnTo>
                  <a:lnTo>
                    <a:pt x="623" y="991"/>
                  </a:lnTo>
                  <a:lnTo>
                    <a:pt x="610" y="978"/>
                  </a:lnTo>
                  <a:lnTo>
                    <a:pt x="598" y="964"/>
                  </a:lnTo>
                  <a:lnTo>
                    <a:pt x="588" y="952"/>
                  </a:lnTo>
                  <a:lnTo>
                    <a:pt x="581" y="941"/>
                  </a:lnTo>
                  <a:lnTo>
                    <a:pt x="576" y="932"/>
                  </a:lnTo>
                  <a:lnTo>
                    <a:pt x="574" y="928"/>
                  </a:lnTo>
                  <a:lnTo>
                    <a:pt x="574" y="925"/>
                  </a:lnTo>
                  <a:lnTo>
                    <a:pt x="574" y="922"/>
                  </a:lnTo>
                  <a:lnTo>
                    <a:pt x="574" y="920"/>
                  </a:lnTo>
                  <a:lnTo>
                    <a:pt x="576" y="919"/>
                  </a:lnTo>
                  <a:lnTo>
                    <a:pt x="579" y="918"/>
                  </a:lnTo>
                  <a:lnTo>
                    <a:pt x="581" y="919"/>
                  </a:lnTo>
                  <a:lnTo>
                    <a:pt x="584" y="919"/>
                  </a:lnTo>
                  <a:lnTo>
                    <a:pt x="593" y="923"/>
                  </a:lnTo>
                  <a:lnTo>
                    <a:pt x="603" y="928"/>
                  </a:lnTo>
                  <a:lnTo>
                    <a:pt x="615" y="937"/>
                  </a:lnTo>
                  <a:lnTo>
                    <a:pt x="629" y="947"/>
                  </a:lnTo>
                  <a:lnTo>
                    <a:pt x="643" y="959"/>
                  </a:lnTo>
                  <a:lnTo>
                    <a:pt x="658" y="973"/>
                  </a:lnTo>
                  <a:lnTo>
                    <a:pt x="668" y="981"/>
                  </a:lnTo>
                  <a:lnTo>
                    <a:pt x="678" y="991"/>
                  </a:lnTo>
                  <a:close/>
                  <a:moveTo>
                    <a:pt x="678" y="1167"/>
                  </a:moveTo>
                  <a:lnTo>
                    <a:pt x="678" y="1184"/>
                  </a:lnTo>
                  <a:lnTo>
                    <a:pt x="676" y="1180"/>
                  </a:lnTo>
                  <a:lnTo>
                    <a:pt x="675" y="1175"/>
                  </a:lnTo>
                  <a:lnTo>
                    <a:pt x="674" y="1171"/>
                  </a:lnTo>
                  <a:lnTo>
                    <a:pt x="675" y="1169"/>
                  </a:lnTo>
                  <a:lnTo>
                    <a:pt x="676" y="1168"/>
                  </a:lnTo>
                  <a:lnTo>
                    <a:pt x="678" y="1167"/>
                  </a:lnTo>
                  <a:close/>
                  <a:moveTo>
                    <a:pt x="678" y="1292"/>
                  </a:moveTo>
                  <a:lnTo>
                    <a:pt x="678" y="1347"/>
                  </a:lnTo>
                  <a:lnTo>
                    <a:pt x="671" y="1342"/>
                  </a:lnTo>
                  <a:lnTo>
                    <a:pt x="665" y="1335"/>
                  </a:lnTo>
                  <a:lnTo>
                    <a:pt x="648" y="1319"/>
                  </a:lnTo>
                  <a:lnTo>
                    <a:pt x="633" y="1304"/>
                  </a:lnTo>
                  <a:lnTo>
                    <a:pt x="620" y="1289"/>
                  </a:lnTo>
                  <a:lnTo>
                    <a:pt x="608" y="1275"/>
                  </a:lnTo>
                  <a:lnTo>
                    <a:pt x="599" y="1263"/>
                  </a:lnTo>
                  <a:lnTo>
                    <a:pt x="594" y="1253"/>
                  </a:lnTo>
                  <a:lnTo>
                    <a:pt x="592" y="1249"/>
                  </a:lnTo>
                  <a:lnTo>
                    <a:pt x="590" y="1246"/>
                  </a:lnTo>
                  <a:lnTo>
                    <a:pt x="590" y="1242"/>
                  </a:lnTo>
                  <a:lnTo>
                    <a:pt x="592" y="1240"/>
                  </a:lnTo>
                  <a:lnTo>
                    <a:pt x="593" y="1239"/>
                  </a:lnTo>
                  <a:lnTo>
                    <a:pt x="595" y="1238"/>
                  </a:lnTo>
                  <a:lnTo>
                    <a:pt x="598" y="1238"/>
                  </a:lnTo>
                  <a:lnTo>
                    <a:pt x="601" y="1239"/>
                  </a:lnTo>
                  <a:lnTo>
                    <a:pt x="610" y="1242"/>
                  </a:lnTo>
                  <a:lnTo>
                    <a:pt x="621" y="1249"/>
                  </a:lnTo>
                  <a:lnTo>
                    <a:pt x="633" y="1256"/>
                  </a:lnTo>
                  <a:lnTo>
                    <a:pt x="647" y="1267"/>
                  </a:lnTo>
                  <a:lnTo>
                    <a:pt x="662" y="1279"/>
                  </a:lnTo>
                  <a:lnTo>
                    <a:pt x="678" y="1292"/>
                  </a:lnTo>
                  <a:close/>
                  <a:moveTo>
                    <a:pt x="678" y="1440"/>
                  </a:moveTo>
                  <a:lnTo>
                    <a:pt x="678" y="1474"/>
                  </a:lnTo>
                  <a:lnTo>
                    <a:pt x="662" y="1465"/>
                  </a:lnTo>
                  <a:lnTo>
                    <a:pt x="643" y="1452"/>
                  </a:lnTo>
                  <a:lnTo>
                    <a:pt x="621" y="1434"/>
                  </a:lnTo>
                  <a:lnTo>
                    <a:pt x="598" y="1414"/>
                  </a:lnTo>
                  <a:lnTo>
                    <a:pt x="581" y="1397"/>
                  </a:lnTo>
                  <a:lnTo>
                    <a:pt x="565" y="1381"/>
                  </a:lnTo>
                  <a:lnTo>
                    <a:pt x="551" y="1365"/>
                  </a:lnTo>
                  <a:lnTo>
                    <a:pt x="539" y="1351"/>
                  </a:lnTo>
                  <a:lnTo>
                    <a:pt x="529" y="1338"/>
                  </a:lnTo>
                  <a:lnTo>
                    <a:pt x="524" y="1329"/>
                  </a:lnTo>
                  <a:lnTo>
                    <a:pt x="521" y="1324"/>
                  </a:lnTo>
                  <a:lnTo>
                    <a:pt x="520" y="1320"/>
                  </a:lnTo>
                  <a:lnTo>
                    <a:pt x="519" y="1317"/>
                  </a:lnTo>
                  <a:lnTo>
                    <a:pt x="520" y="1315"/>
                  </a:lnTo>
                  <a:lnTo>
                    <a:pt x="521" y="1314"/>
                  </a:lnTo>
                  <a:lnTo>
                    <a:pt x="525" y="1314"/>
                  </a:lnTo>
                  <a:lnTo>
                    <a:pt x="528" y="1314"/>
                  </a:lnTo>
                  <a:lnTo>
                    <a:pt x="531" y="1315"/>
                  </a:lnTo>
                  <a:lnTo>
                    <a:pt x="542" y="1319"/>
                  </a:lnTo>
                  <a:lnTo>
                    <a:pt x="554" y="1327"/>
                  </a:lnTo>
                  <a:lnTo>
                    <a:pt x="568" y="1336"/>
                  </a:lnTo>
                  <a:lnTo>
                    <a:pt x="584" y="1348"/>
                  </a:lnTo>
                  <a:lnTo>
                    <a:pt x="601" y="1362"/>
                  </a:lnTo>
                  <a:lnTo>
                    <a:pt x="620" y="1378"/>
                  </a:lnTo>
                  <a:lnTo>
                    <a:pt x="637" y="1395"/>
                  </a:lnTo>
                  <a:lnTo>
                    <a:pt x="652" y="1411"/>
                  </a:lnTo>
                  <a:lnTo>
                    <a:pt x="666" y="1426"/>
                  </a:lnTo>
                  <a:lnTo>
                    <a:pt x="678" y="1440"/>
                  </a:lnTo>
                  <a:close/>
                  <a:moveTo>
                    <a:pt x="678" y="1709"/>
                  </a:moveTo>
                  <a:lnTo>
                    <a:pt x="678" y="1732"/>
                  </a:lnTo>
                  <a:lnTo>
                    <a:pt x="674" y="1725"/>
                  </a:lnTo>
                  <a:lnTo>
                    <a:pt x="670" y="1718"/>
                  </a:lnTo>
                  <a:lnTo>
                    <a:pt x="669" y="1713"/>
                  </a:lnTo>
                  <a:lnTo>
                    <a:pt x="669" y="1710"/>
                  </a:lnTo>
                  <a:lnTo>
                    <a:pt x="670" y="1709"/>
                  </a:lnTo>
                  <a:lnTo>
                    <a:pt x="672" y="1708"/>
                  </a:lnTo>
                  <a:lnTo>
                    <a:pt x="675" y="1708"/>
                  </a:lnTo>
                  <a:lnTo>
                    <a:pt x="678" y="1709"/>
                  </a:lnTo>
                  <a:close/>
                  <a:moveTo>
                    <a:pt x="678" y="1818"/>
                  </a:moveTo>
                  <a:lnTo>
                    <a:pt x="678" y="1859"/>
                  </a:lnTo>
                  <a:lnTo>
                    <a:pt x="663" y="1840"/>
                  </a:lnTo>
                  <a:lnTo>
                    <a:pt x="652" y="1826"/>
                  </a:lnTo>
                  <a:lnTo>
                    <a:pt x="649" y="1820"/>
                  </a:lnTo>
                  <a:lnTo>
                    <a:pt x="647" y="1814"/>
                  </a:lnTo>
                  <a:lnTo>
                    <a:pt x="646" y="1811"/>
                  </a:lnTo>
                  <a:lnTo>
                    <a:pt x="647" y="1808"/>
                  </a:lnTo>
                  <a:lnTo>
                    <a:pt x="648" y="1807"/>
                  </a:lnTo>
                  <a:lnTo>
                    <a:pt x="650" y="1806"/>
                  </a:lnTo>
                  <a:lnTo>
                    <a:pt x="653" y="1807"/>
                  </a:lnTo>
                  <a:lnTo>
                    <a:pt x="657" y="1808"/>
                  </a:lnTo>
                  <a:lnTo>
                    <a:pt x="666" y="1811"/>
                  </a:lnTo>
                  <a:lnTo>
                    <a:pt x="678" y="1818"/>
                  </a:lnTo>
                  <a:close/>
                  <a:moveTo>
                    <a:pt x="678" y="1929"/>
                  </a:moveTo>
                  <a:lnTo>
                    <a:pt x="678" y="1972"/>
                  </a:lnTo>
                  <a:lnTo>
                    <a:pt x="660" y="1951"/>
                  </a:lnTo>
                  <a:lnTo>
                    <a:pt x="646" y="1934"/>
                  </a:lnTo>
                  <a:lnTo>
                    <a:pt x="641" y="1927"/>
                  </a:lnTo>
                  <a:lnTo>
                    <a:pt x="638" y="1920"/>
                  </a:lnTo>
                  <a:lnTo>
                    <a:pt x="637" y="1916"/>
                  </a:lnTo>
                  <a:lnTo>
                    <a:pt x="637" y="1913"/>
                  </a:lnTo>
                  <a:lnTo>
                    <a:pt x="639" y="1911"/>
                  </a:lnTo>
                  <a:lnTo>
                    <a:pt x="642" y="1910"/>
                  </a:lnTo>
                  <a:lnTo>
                    <a:pt x="646" y="1911"/>
                  </a:lnTo>
                  <a:lnTo>
                    <a:pt x="651" y="1913"/>
                  </a:lnTo>
                  <a:lnTo>
                    <a:pt x="663" y="1919"/>
                  </a:lnTo>
                  <a:lnTo>
                    <a:pt x="678" y="1929"/>
                  </a:lnTo>
                  <a:close/>
                  <a:moveTo>
                    <a:pt x="678" y="2037"/>
                  </a:moveTo>
                  <a:lnTo>
                    <a:pt x="678" y="2078"/>
                  </a:lnTo>
                  <a:lnTo>
                    <a:pt x="661" y="2058"/>
                  </a:lnTo>
                  <a:lnTo>
                    <a:pt x="649" y="2042"/>
                  </a:lnTo>
                  <a:lnTo>
                    <a:pt x="644" y="2036"/>
                  </a:lnTo>
                  <a:lnTo>
                    <a:pt x="642" y="2030"/>
                  </a:lnTo>
                  <a:lnTo>
                    <a:pt x="641" y="2026"/>
                  </a:lnTo>
                  <a:lnTo>
                    <a:pt x="641" y="2024"/>
                  </a:lnTo>
                  <a:lnTo>
                    <a:pt x="643" y="2022"/>
                  </a:lnTo>
                  <a:lnTo>
                    <a:pt x="646" y="2022"/>
                  </a:lnTo>
                  <a:lnTo>
                    <a:pt x="649" y="2023"/>
                  </a:lnTo>
                  <a:lnTo>
                    <a:pt x="653" y="2024"/>
                  </a:lnTo>
                  <a:lnTo>
                    <a:pt x="664" y="2028"/>
                  </a:lnTo>
                  <a:lnTo>
                    <a:pt x="678" y="2037"/>
                  </a:lnTo>
                  <a:close/>
                  <a:moveTo>
                    <a:pt x="678" y="2144"/>
                  </a:moveTo>
                  <a:lnTo>
                    <a:pt x="678" y="2174"/>
                  </a:lnTo>
                  <a:lnTo>
                    <a:pt x="669" y="2162"/>
                  </a:lnTo>
                  <a:lnTo>
                    <a:pt x="663" y="2152"/>
                  </a:lnTo>
                  <a:lnTo>
                    <a:pt x="662" y="2149"/>
                  </a:lnTo>
                  <a:lnTo>
                    <a:pt x="661" y="2146"/>
                  </a:lnTo>
                  <a:lnTo>
                    <a:pt x="660" y="2142"/>
                  </a:lnTo>
                  <a:lnTo>
                    <a:pt x="661" y="2141"/>
                  </a:lnTo>
                  <a:lnTo>
                    <a:pt x="663" y="2139"/>
                  </a:lnTo>
                  <a:lnTo>
                    <a:pt x="666" y="2139"/>
                  </a:lnTo>
                  <a:lnTo>
                    <a:pt x="671" y="2141"/>
                  </a:lnTo>
                  <a:lnTo>
                    <a:pt x="678" y="2144"/>
                  </a:lnTo>
                  <a:close/>
                  <a:moveTo>
                    <a:pt x="678" y="2408"/>
                  </a:moveTo>
                  <a:lnTo>
                    <a:pt x="678" y="2448"/>
                  </a:lnTo>
                  <a:lnTo>
                    <a:pt x="656" y="2433"/>
                  </a:lnTo>
                  <a:lnTo>
                    <a:pt x="633" y="2414"/>
                  </a:lnTo>
                  <a:lnTo>
                    <a:pt x="607" y="2393"/>
                  </a:lnTo>
                  <a:lnTo>
                    <a:pt x="579" y="2369"/>
                  </a:lnTo>
                  <a:lnTo>
                    <a:pt x="553" y="2346"/>
                  </a:lnTo>
                  <a:lnTo>
                    <a:pt x="529" y="2324"/>
                  </a:lnTo>
                  <a:lnTo>
                    <a:pt x="507" y="2302"/>
                  </a:lnTo>
                  <a:lnTo>
                    <a:pt x="490" y="2284"/>
                  </a:lnTo>
                  <a:lnTo>
                    <a:pt x="475" y="2267"/>
                  </a:lnTo>
                  <a:lnTo>
                    <a:pt x="465" y="2254"/>
                  </a:lnTo>
                  <a:lnTo>
                    <a:pt x="462" y="2248"/>
                  </a:lnTo>
                  <a:lnTo>
                    <a:pt x="460" y="2244"/>
                  </a:lnTo>
                  <a:lnTo>
                    <a:pt x="459" y="2240"/>
                  </a:lnTo>
                  <a:lnTo>
                    <a:pt x="459" y="2237"/>
                  </a:lnTo>
                  <a:lnTo>
                    <a:pt x="461" y="2236"/>
                  </a:lnTo>
                  <a:lnTo>
                    <a:pt x="464" y="2236"/>
                  </a:lnTo>
                  <a:lnTo>
                    <a:pt x="468" y="2237"/>
                  </a:lnTo>
                  <a:lnTo>
                    <a:pt x="474" y="2240"/>
                  </a:lnTo>
                  <a:lnTo>
                    <a:pt x="487" y="2247"/>
                  </a:lnTo>
                  <a:lnTo>
                    <a:pt x="505" y="2259"/>
                  </a:lnTo>
                  <a:lnTo>
                    <a:pt x="526" y="2274"/>
                  </a:lnTo>
                  <a:lnTo>
                    <a:pt x="548" y="2291"/>
                  </a:lnTo>
                  <a:lnTo>
                    <a:pt x="573" y="2312"/>
                  </a:lnTo>
                  <a:lnTo>
                    <a:pt x="600" y="2335"/>
                  </a:lnTo>
                  <a:lnTo>
                    <a:pt x="622" y="2354"/>
                  </a:lnTo>
                  <a:lnTo>
                    <a:pt x="642" y="2373"/>
                  </a:lnTo>
                  <a:lnTo>
                    <a:pt x="662" y="2392"/>
                  </a:lnTo>
                  <a:lnTo>
                    <a:pt x="678" y="2408"/>
                  </a:lnTo>
                  <a:close/>
                  <a:moveTo>
                    <a:pt x="678" y="2485"/>
                  </a:moveTo>
                  <a:lnTo>
                    <a:pt x="678" y="2537"/>
                  </a:lnTo>
                  <a:lnTo>
                    <a:pt x="663" y="2524"/>
                  </a:lnTo>
                  <a:lnTo>
                    <a:pt x="647" y="2512"/>
                  </a:lnTo>
                  <a:lnTo>
                    <a:pt x="620" y="2488"/>
                  </a:lnTo>
                  <a:lnTo>
                    <a:pt x="595" y="2464"/>
                  </a:lnTo>
                  <a:lnTo>
                    <a:pt x="573" y="2442"/>
                  </a:lnTo>
                  <a:lnTo>
                    <a:pt x="554" y="2423"/>
                  </a:lnTo>
                  <a:lnTo>
                    <a:pt x="539" y="2406"/>
                  </a:lnTo>
                  <a:lnTo>
                    <a:pt x="529" y="2392"/>
                  </a:lnTo>
                  <a:lnTo>
                    <a:pt x="525" y="2386"/>
                  </a:lnTo>
                  <a:lnTo>
                    <a:pt x="522" y="2381"/>
                  </a:lnTo>
                  <a:lnTo>
                    <a:pt x="521" y="2378"/>
                  </a:lnTo>
                  <a:lnTo>
                    <a:pt x="521" y="2376"/>
                  </a:lnTo>
                  <a:lnTo>
                    <a:pt x="524" y="2374"/>
                  </a:lnTo>
                  <a:lnTo>
                    <a:pt x="527" y="2374"/>
                  </a:lnTo>
                  <a:lnTo>
                    <a:pt x="531" y="2376"/>
                  </a:lnTo>
                  <a:lnTo>
                    <a:pt x="536" y="2378"/>
                  </a:lnTo>
                  <a:lnTo>
                    <a:pt x="552" y="2385"/>
                  </a:lnTo>
                  <a:lnTo>
                    <a:pt x="569" y="2398"/>
                  </a:lnTo>
                  <a:lnTo>
                    <a:pt x="590" y="2413"/>
                  </a:lnTo>
                  <a:lnTo>
                    <a:pt x="615" y="2432"/>
                  </a:lnTo>
                  <a:lnTo>
                    <a:pt x="641" y="2453"/>
                  </a:lnTo>
                  <a:lnTo>
                    <a:pt x="668" y="2476"/>
                  </a:lnTo>
                  <a:lnTo>
                    <a:pt x="678" y="2485"/>
                  </a:lnTo>
                  <a:close/>
                  <a:moveTo>
                    <a:pt x="678" y="2565"/>
                  </a:moveTo>
                  <a:lnTo>
                    <a:pt x="678" y="2614"/>
                  </a:lnTo>
                  <a:lnTo>
                    <a:pt x="661" y="2597"/>
                  </a:lnTo>
                  <a:lnTo>
                    <a:pt x="644" y="2581"/>
                  </a:lnTo>
                  <a:lnTo>
                    <a:pt x="630" y="2565"/>
                  </a:lnTo>
                  <a:lnTo>
                    <a:pt x="619" y="2553"/>
                  </a:lnTo>
                  <a:lnTo>
                    <a:pt x="610" y="2542"/>
                  </a:lnTo>
                  <a:lnTo>
                    <a:pt x="603" y="2532"/>
                  </a:lnTo>
                  <a:lnTo>
                    <a:pt x="601" y="2529"/>
                  </a:lnTo>
                  <a:lnTo>
                    <a:pt x="600" y="2526"/>
                  </a:lnTo>
                  <a:lnTo>
                    <a:pt x="600" y="2523"/>
                  </a:lnTo>
                  <a:lnTo>
                    <a:pt x="600" y="2521"/>
                  </a:lnTo>
                  <a:lnTo>
                    <a:pt x="601" y="2520"/>
                  </a:lnTo>
                  <a:lnTo>
                    <a:pt x="603" y="2520"/>
                  </a:lnTo>
                  <a:lnTo>
                    <a:pt x="606" y="2520"/>
                  </a:lnTo>
                  <a:lnTo>
                    <a:pt x="608" y="2521"/>
                  </a:lnTo>
                  <a:lnTo>
                    <a:pt x="615" y="2524"/>
                  </a:lnTo>
                  <a:lnTo>
                    <a:pt x="624" y="2529"/>
                  </a:lnTo>
                  <a:lnTo>
                    <a:pt x="649" y="2544"/>
                  </a:lnTo>
                  <a:lnTo>
                    <a:pt x="678" y="2565"/>
                  </a:lnTo>
                  <a:close/>
                  <a:moveTo>
                    <a:pt x="678" y="2715"/>
                  </a:moveTo>
                  <a:lnTo>
                    <a:pt x="678" y="2747"/>
                  </a:lnTo>
                  <a:lnTo>
                    <a:pt x="653" y="2730"/>
                  </a:lnTo>
                  <a:lnTo>
                    <a:pt x="623" y="2708"/>
                  </a:lnTo>
                  <a:lnTo>
                    <a:pt x="589" y="2681"/>
                  </a:lnTo>
                  <a:lnTo>
                    <a:pt x="554" y="2651"/>
                  </a:lnTo>
                  <a:lnTo>
                    <a:pt x="525" y="2625"/>
                  </a:lnTo>
                  <a:lnTo>
                    <a:pt x="498" y="2600"/>
                  </a:lnTo>
                  <a:lnTo>
                    <a:pt x="474" y="2577"/>
                  </a:lnTo>
                  <a:lnTo>
                    <a:pt x="453" y="2556"/>
                  </a:lnTo>
                  <a:lnTo>
                    <a:pt x="437" y="2537"/>
                  </a:lnTo>
                  <a:lnTo>
                    <a:pt x="425" y="2523"/>
                  </a:lnTo>
                  <a:lnTo>
                    <a:pt x="421" y="2518"/>
                  </a:lnTo>
                  <a:lnTo>
                    <a:pt x="419" y="2513"/>
                  </a:lnTo>
                  <a:lnTo>
                    <a:pt x="418" y="2509"/>
                  </a:lnTo>
                  <a:lnTo>
                    <a:pt x="418" y="2507"/>
                  </a:lnTo>
                  <a:lnTo>
                    <a:pt x="420" y="2506"/>
                  </a:lnTo>
                  <a:lnTo>
                    <a:pt x="423" y="2506"/>
                  </a:lnTo>
                  <a:lnTo>
                    <a:pt x="427" y="2507"/>
                  </a:lnTo>
                  <a:lnTo>
                    <a:pt x="433" y="2510"/>
                  </a:lnTo>
                  <a:lnTo>
                    <a:pt x="449" y="2519"/>
                  </a:lnTo>
                  <a:lnTo>
                    <a:pt x="467" y="2532"/>
                  </a:lnTo>
                  <a:lnTo>
                    <a:pt x="491" y="2549"/>
                  </a:lnTo>
                  <a:lnTo>
                    <a:pt x="517" y="2570"/>
                  </a:lnTo>
                  <a:lnTo>
                    <a:pt x="544" y="2592"/>
                  </a:lnTo>
                  <a:lnTo>
                    <a:pt x="574" y="2617"/>
                  </a:lnTo>
                  <a:lnTo>
                    <a:pt x="604" y="2644"/>
                  </a:lnTo>
                  <a:lnTo>
                    <a:pt x="633" y="2670"/>
                  </a:lnTo>
                  <a:lnTo>
                    <a:pt x="657" y="2694"/>
                  </a:lnTo>
                  <a:lnTo>
                    <a:pt x="678" y="2715"/>
                  </a:lnTo>
                  <a:close/>
                  <a:moveTo>
                    <a:pt x="678" y="2773"/>
                  </a:moveTo>
                  <a:lnTo>
                    <a:pt x="678" y="2823"/>
                  </a:lnTo>
                  <a:lnTo>
                    <a:pt x="670" y="2817"/>
                  </a:lnTo>
                  <a:lnTo>
                    <a:pt x="639" y="2790"/>
                  </a:lnTo>
                  <a:lnTo>
                    <a:pt x="611" y="2764"/>
                  </a:lnTo>
                  <a:lnTo>
                    <a:pt x="586" y="2740"/>
                  </a:lnTo>
                  <a:lnTo>
                    <a:pt x="565" y="2719"/>
                  </a:lnTo>
                  <a:lnTo>
                    <a:pt x="547" y="2700"/>
                  </a:lnTo>
                  <a:lnTo>
                    <a:pt x="535" y="2685"/>
                  </a:lnTo>
                  <a:lnTo>
                    <a:pt x="531" y="2680"/>
                  </a:lnTo>
                  <a:lnTo>
                    <a:pt x="528" y="2674"/>
                  </a:lnTo>
                  <a:lnTo>
                    <a:pt x="527" y="2671"/>
                  </a:lnTo>
                  <a:lnTo>
                    <a:pt x="527" y="2669"/>
                  </a:lnTo>
                  <a:lnTo>
                    <a:pt x="529" y="2668"/>
                  </a:lnTo>
                  <a:lnTo>
                    <a:pt x="532" y="2668"/>
                  </a:lnTo>
                  <a:lnTo>
                    <a:pt x="536" y="2669"/>
                  </a:lnTo>
                  <a:lnTo>
                    <a:pt x="542" y="2672"/>
                  </a:lnTo>
                  <a:lnTo>
                    <a:pt x="556" y="2681"/>
                  </a:lnTo>
                  <a:lnTo>
                    <a:pt x="574" y="2693"/>
                  </a:lnTo>
                  <a:lnTo>
                    <a:pt x="597" y="2709"/>
                  </a:lnTo>
                  <a:lnTo>
                    <a:pt x="622" y="2727"/>
                  </a:lnTo>
                  <a:lnTo>
                    <a:pt x="649" y="2749"/>
                  </a:lnTo>
                  <a:lnTo>
                    <a:pt x="678" y="2773"/>
                  </a:lnTo>
                  <a:close/>
                  <a:moveTo>
                    <a:pt x="678" y="2849"/>
                  </a:moveTo>
                  <a:lnTo>
                    <a:pt x="678" y="2876"/>
                  </a:lnTo>
                  <a:lnTo>
                    <a:pt x="667" y="2863"/>
                  </a:lnTo>
                  <a:lnTo>
                    <a:pt x="658" y="2853"/>
                  </a:lnTo>
                  <a:lnTo>
                    <a:pt x="656" y="2848"/>
                  </a:lnTo>
                  <a:lnTo>
                    <a:pt x="654" y="2845"/>
                  </a:lnTo>
                  <a:lnTo>
                    <a:pt x="653" y="2843"/>
                  </a:lnTo>
                  <a:lnTo>
                    <a:pt x="654" y="2841"/>
                  </a:lnTo>
                  <a:lnTo>
                    <a:pt x="656" y="2840"/>
                  </a:lnTo>
                  <a:lnTo>
                    <a:pt x="662" y="2841"/>
                  </a:lnTo>
                  <a:lnTo>
                    <a:pt x="668" y="2844"/>
                  </a:lnTo>
                  <a:lnTo>
                    <a:pt x="678" y="2849"/>
                  </a:lnTo>
                  <a:close/>
                  <a:moveTo>
                    <a:pt x="678" y="2909"/>
                  </a:moveTo>
                  <a:lnTo>
                    <a:pt x="678" y="2930"/>
                  </a:lnTo>
                  <a:lnTo>
                    <a:pt x="666" y="2924"/>
                  </a:lnTo>
                  <a:lnTo>
                    <a:pt x="652" y="2914"/>
                  </a:lnTo>
                  <a:lnTo>
                    <a:pt x="635" y="2902"/>
                  </a:lnTo>
                  <a:lnTo>
                    <a:pt x="616" y="2888"/>
                  </a:lnTo>
                  <a:lnTo>
                    <a:pt x="574" y="2856"/>
                  </a:lnTo>
                  <a:lnTo>
                    <a:pt x="528" y="2817"/>
                  </a:lnTo>
                  <a:lnTo>
                    <a:pt x="497" y="2789"/>
                  </a:lnTo>
                  <a:lnTo>
                    <a:pt x="467" y="2763"/>
                  </a:lnTo>
                  <a:lnTo>
                    <a:pt x="441" y="2738"/>
                  </a:lnTo>
                  <a:lnTo>
                    <a:pt x="419" y="2715"/>
                  </a:lnTo>
                  <a:lnTo>
                    <a:pt x="402" y="2697"/>
                  </a:lnTo>
                  <a:lnTo>
                    <a:pt x="389" y="2682"/>
                  </a:lnTo>
                  <a:lnTo>
                    <a:pt x="384" y="2676"/>
                  </a:lnTo>
                  <a:lnTo>
                    <a:pt x="381" y="2671"/>
                  </a:lnTo>
                  <a:lnTo>
                    <a:pt x="380" y="2667"/>
                  </a:lnTo>
                  <a:lnTo>
                    <a:pt x="380" y="2665"/>
                  </a:lnTo>
                  <a:lnTo>
                    <a:pt x="382" y="2664"/>
                  </a:lnTo>
                  <a:lnTo>
                    <a:pt x="385" y="2665"/>
                  </a:lnTo>
                  <a:lnTo>
                    <a:pt x="390" y="2666"/>
                  </a:lnTo>
                  <a:lnTo>
                    <a:pt x="396" y="2669"/>
                  </a:lnTo>
                  <a:lnTo>
                    <a:pt x="412" y="2679"/>
                  </a:lnTo>
                  <a:lnTo>
                    <a:pt x="433" y="2694"/>
                  </a:lnTo>
                  <a:lnTo>
                    <a:pt x="458" y="2712"/>
                  </a:lnTo>
                  <a:lnTo>
                    <a:pt x="486" y="2734"/>
                  </a:lnTo>
                  <a:lnTo>
                    <a:pt x="516" y="2758"/>
                  </a:lnTo>
                  <a:lnTo>
                    <a:pt x="547" y="2785"/>
                  </a:lnTo>
                  <a:lnTo>
                    <a:pt x="588" y="2821"/>
                  </a:lnTo>
                  <a:lnTo>
                    <a:pt x="625" y="2855"/>
                  </a:lnTo>
                  <a:lnTo>
                    <a:pt x="655" y="2884"/>
                  </a:lnTo>
                  <a:lnTo>
                    <a:pt x="678" y="2909"/>
                  </a:lnTo>
                  <a:close/>
                  <a:moveTo>
                    <a:pt x="678" y="2953"/>
                  </a:moveTo>
                  <a:lnTo>
                    <a:pt x="678" y="3001"/>
                  </a:lnTo>
                  <a:lnTo>
                    <a:pt x="678" y="3001"/>
                  </a:lnTo>
                  <a:lnTo>
                    <a:pt x="644" y="2972"/>
                  </a:lnTo>
                  <a:lnTo>
                    <a:pt x="614" y="2945"/>
                  </a:lnTo>
                  <a:lnTo>
                    <a:pt x="587" y="2919"/>
                  </a:lnTo>
                  <a:lnTo>
                    <a:pt x="563" y="2897"/>
                  </a:lnTo>
                  <a:lnTo>
                    <a:pt x="545" y="2877"/>
                  </a:lnTo>
                  <a:lnTo>
                    <a:pt x="531" y="2862"/>
                  </a:lnTo>
                  <a:lnTo>
                    <a:pt x="527" y="2856"/>
                  </a:lnTo>
                  <a:lnTo>
                    <a:pt x="524" y="2850"/>
                  </a:lnTo>
                  <a:lnTo>
                    <a:pt x="522" y="2847"/>
                  </a:lnTo>
                  <a:lnTo>
                    <a:pt x="522" y="2845"/>
                  </a:lnTo>
                  <a:lnTo>
                    <a:pt x="524" y="2844"/>
                  </a:lnTo>
                  <a:lnTo>
                    <a:pt x="527" y="2844"/>
                  </a:lnTo>
                  <a:lnTo>
                    <a:pt x="531" y="2846"/>
                  </a:lnTo>
                  <a:lnTo>
                    <a:pt x="538" y="2848"/>
                  </a:lnTo>
                  <a:lnTo>
                    <a:pt x="552" y="2857"/>
                  </a:lnTo>
                  <a:lnTo>
                    <a:pt x="571" y="2870"/>
                  </a:lnTo>
                  <a:lnTo>
                    <a:pt x="594" y="2887"/>
                  </a:lnTo>
                  <a:lnTo>
                    <a:pt x="620" y="2907"/>
                  </a:lnTo>
                  <a:lnTo>
                    <a:pt x="648" y="2929"/>
                  </a:lnTo>
                  <a:lnTo>
                    <a:pt x="678" y="2953"/>
                  </a:lnTo>
                  <a:close/>
                  <a:moveTo>
                    <a:pt x="678" y="3063"/>
                  </a:moveTo>
                  <a:lnTo>
                    <a:pt x="678" y="3100"/>
                  </a:lnTo>
                  <a:lnTo>
                    <a:pt x="654" y="3081"/>
                  </a:lnTo>
                  <a:lnTo>
                    <a:pt x="628" y="3061"/>
                  </a:lnTo>
                  <a:lnTo>
                    <a:pt x="600" y="3038"/>
                  </a:lnTo>
                  <a:lnTo>
                    <a:pt x="571" y="3014"/>
                  </a:lnTo>
                  <a:lnTo>
                    <a:pt x="538" y="2985"/>
                  </a:lnTo>
                  <a:lnTo>
                    <a:pt x="506" y="2956"/>
                  </a:lnTo>
                  <a:lnTo>
                    <a:pt x="478" y="2930"/>
                  </a:lnTo>
                  <a:lnTo>
                    <a:pt x="453" y="2908"/>
                  </a:lnTo>
                  <a:lnTo>
                    <a:pt x="434" y="2887"/>
                  </a:lnTo>
                  <a:lnTo>
                    <a:pt x="420" y="2871"/>
                  </a:lnTo>
                  <a:lnTo>
                    <a:pt x="416" y="2864"/>
                  </a:lnTo>
                  <a:lnTo>
                    <a:pt x="412" y="2860"/>
                  </a:lnTo>
                  <a:lnTo>
                    <a:pt x="410" y="2856"/>
                  </a:lnTo>
                  <a:lnTo>
                    <a:pt x="410" y="2854"/>
                  </a:lnTo>
                  <a:lnTo>
                    <a:pt x="412" y="2854"/>
                  </a:lnTo>
                  <a:lnTo>
                    <a:pt x="416" y="2854"/>
                  </a:lnTo>
                  <a:lnTo>
                    <a:pt x="421" y="2856"/>
                  </a:lnTo>
                  <a:lnTo>
                    <a:pt x="427" y="2860"/>
                  </a:lnTo>
                  <a:lnTo>
                    <a:pt x="445" y="2871"/>
                  </a:lnTo>
                  <a:lnTo>
                    <a:pt x="467" y="2886"/>
                  </a:lnTo>
                  <a:lnTo>
                    <a:pt x="493" y="2905"/>
                  </a:lnTo>
                  <a:lnTo>
                    <a:pt x="522" y="2929"/>
                  </a:lnTo>
                  <a:lnTo>
                    <a:pt x="556" y="2955"/>
                  </a:lnTo>
                  <a:lnTo>
                    <a:pt x="589" y="2984"/>
                  </a:lnTo>
                  <a:lnTo>
                    <a:pt x="614" y="3005"/>
                  </a:lnTo>
                  <a:lnTo>
                    <a:pt x="637" y="3025"/>
                  </a:lnTo>
                  <a:lnTo>
                    <a:pt x="658" y="3045"/>
                  </a:lnTo>
                  <a:lnTo>
                    <a:pt x="678" y="3063"/>
                  </a:lnTo>
                  <a:close/>
                  <a:moveTo>
                    <a:pt x="678" y="3112"/>
                  </a:moveTo>
                  <a:lnTo>
                    <a:pt x="678" y="3150"/>
                  </a:lnTo>
                  <a:lnTo>
                    <a:pt x="639" y="3114"/>
                  </a:lnTo>
                  <a:lnTo>
                    <a:pt x="610" y="3085"/>
                  </a:lnTo>
                  <a:lnTo>
                    <a:pt x="599" y="3073"/>
                  </a:lnTo>
                  <a:lnTo>
                    <a:pt x="592" y="3064"/>
                  </a:lnTo>
                  <a:lnTo>
                    <a:pt x="587" y="3058"/>
                  </a:lnTo>
                  <a:lnTo>
                    <a:pt x="587" y="3053"/>
                  </a:lnTo>
                  <a:lnTo>
                    <a:pt x="589" y="3053"/>
                  </a:lnTo>
                  <a:lnTo>
                    <a:pt x="596" y="3054"/>
                  </a:lnTo>
                  <a:lnTo>
                    <a:pt x="603" y="3059"/>
                  </a:lnTo>
                  <a:lnTo>
                    <a:pt x="614" y="3065"/>
                  </a:lnTo>
                  <a:lnTo>
                    <a:pt x="642" y="3085"/>
                  </a:lnTo>
                  <a:lnTo>
                    <a:pt x="678" y="3112"/>
                  </a:lnTo>
                  <a:close/>
                  <a:moveTo>
                    <a:pt x="678" y="3198"/>
                  </a:moveTo>
                  <a:lnTo>
                    <a:pt x="678" y="3241"/>
                  </a:lnTo>
                  <a:lnTo>
                    <a:pt x="642" y="3211"/>
                  </a:lnTo>
                  <a:lnTo>
                    <a:pt x="610" y="3182"/>
                  </a:lnTo>
                  <a:lnTo>
                    <a:pt x="581" y="3156"/>
                  </a:lnTo>
                  <a:lnTo>
                    <a:pt x="556" y="3132"/>
                  </a:lnTo>
                  <a:lnTo>
                    <a:pt x="535" y="3112"/>
                  </a:lnTo>
                  <a:lnTo>
                    <a:pt x="521" y="3095"/>
                  </a:lnTo>
                  <a:lnTo>
                    <a:pt x="516" y="3089"/>
                  </a:lnTo>
                  <a:lnTo>
                    <a:pt x="513" y="3085"/>
                  </a:lnTo>
                  <a:lnTo>
                    <a:pt x="511" y="3080"/>
                  </a:lnTo>
                  <a:lnTo>
                    <a:pt x="511" y="3078"/>
                  </a:lnTo>
                  <a:lnTo>
                    <a:pt x="512" y="3078"/>
                  </a:lnTo>
                  <a:lnTo>
                    <a:pt x="515" y="3078"/>
                  </a:lnTo>
                  <a:lnTo>
                    <a:pt x="520" y="3080"/>
                  </a:lnTo>
                  <a:lnTo>
                    <a:pt x="526" y="3083"/>
                  </a:lnTo>
                  <a:lnTo>
                    <a:pt x="542" y="3093"/>
                  </a:lnTo>
                  <a:lnTo>
                    <a:pt x="562" y="3107"/>
                  </a:lnTo>
                  <a:lnTo>
                    <a:pt x="586" y="3126"/>
                  </a:lnTo>
                  <a:lnTo>
                    <a:pt x="614" y="3147"/>
                  </a:lnTo>
                  <a:lnTo>
                    <a:pt x="646" y="3171"/>
                  </a:lnTo>
                  <a:lnTo>
                    <a:pt x="678" y="3198"/>
                  </a:lnTo>
                  <a:close/>
                  <a:moveTo>
                    <a:pt x="678" y="3280"/>
                  </a:moveTo>
                  <a:lnTo>
                    <a:pt x="678" y="3320"/>
                  </a:lnTo>
                  <a:lnTo>
                    <a:pt x="667" y="3311"/>
                  </a:lnTo>
                  <a:lnTo>
                    <a:pt x="656" y="3303"/>
                  </a:lnTo>
                  <a:lnTo>
                    <a:pt x="646" y="3294"/>
                  </a:lnTo>
                  <a:lnTo>
                    <a:pt x="635" y="3284"/>
                  </a:lnTo>
                  <a:lnTo>
                    <a:pt x="596" y="3252"/>
                  </a:lnTo>
                  <a:lnTo>
                    <a:pt x="561" y="3222"/>
                  </a:lnTo>
                  <a:lnTo>
                    <a:pt x="530" y="3192"/>
                  </a:lnTo>
                  <a:lnTo>
                    <a:pt x="503" y="3168"/>
                  </a:lnTo>
                  <a:lnTo>
                    <a:pt x="481" y="3146"/>
                  </a:lnTo>
                  <a:lnTo>
                    <a:pt x="465" y="3129"/>
                  </a:lnTo>
                  <a:lnTo>
                    <a:pt x="460" y="3122"/>
                  </a:lnTo>
                  <a:lnTo>
                    <a:pt x="456" y="3117"/>
                  </a:lnTo>
                  <a:lnTo>
                    <a:pt x="453" y="3114"/>
                  </a:lnTo>
                  <a:lnTo>
                    <a:pt x="453" y="3112"/>
                  </a:lnTo>
                  <a:lnTo>
                    <a:pt x="456" y="3110"/>
                  </a:lnTo>
                  <a:lnTo>
                    <a:pt x="459" y="3112"/>
                  </a:lnTo>
                  <a:lnTo>
                    <a:pt x="464" y="3115"/>
                  </a:lnTo>
                  <a:lnTo>
                    <a:pt x="472" y="3118"/>
                  </a:lnTo>
                  <a:lnTo>
                    <a:pt x="490" y="3131"/>
                  </a:lnTo>
                  <a:lnTo>
                    <a:pt x="515" y="3148"/>
                  </a:lnTo>
                  <a:lnTo>
                    <a:pt x="544" y="3171"/>
                  </a:lnTo>
                  <a:lnTo>
                    <a:pt x="576" y="3196"/>
                  </a:lnTo>
                  <a:lnTo>
                    <a:pt x="612" y="3225"/>
                  </a:lnTo>
                  <a:lnTo>
                    <a:pt x="651" y="3257"/>
                  </a:lnTo>
                  <a:lnTo>
                    <a:pt x="665" y="3268"/>
                  </a:lnTo>
                  <a:lnTo>
                    <a:pt x="678" y="3280"/>
                  </a:lnTo>
                  <a:close/>
                  <a:moveTo>
                    <a:pt x="678" y="3354"/>
                  </a:moveTo>
                  <a:lnTo>
                    <a:pt x="678" y="3390"/>
                  </a:lnTo>
                  <a:lnTo>
                    <a:pt x="660" y="3376"/>
                  </a:lnTo>
                  <a:lnTo>
                    <a:pt x="641" y="3361"/>
                  </a:lnTo>
                  <a:lnTo>
                    <a:pt x="622" y="3345"/>
                  </a:lnTo>
                  <a:lnTo>
                    <a:pt x="602" y="3328"/>
                  </a:lnTo>
                  <a:lnTo>
                    <a:pt x="562" y="3295"/>
                  </a:lnTo>
                  <a:lnTo>
                    <a:pt x="527" y="3264"/>
                  </a:lnTo>
                  <a:lnTo>
                    <a:pt x="494" y="3235"/>
                  </a:lnTo>
                  <a:lnTo>
                    <a:pt x="466" y="3209"/>
                  </a:lnTo>
                  <a:lnTo>
                    <a:pt x="444" y="3186"/>
                  </a:lnTo>
                  <a:lnTo>
                    <a:pt x="427" y="3169"/>
                  </a:lnTo>
                  <a:lnTo>
                    <a:pt x="421" y="3162"/>
                  </a:lnTo>
                  <a:lnTo>
                    <a:pt x="417" y="3157"/>
                  </a:lnTo>
                  <a:lnTo>
                    <a:pt x="414" y="3154"/>
                  </a:lnTo>
                  <a:lnTo>
                    <a:pt x="414" y="3151"/>
                  </a:lnTo>
                  <a:lnTo>
                    <a:pt x="417" y="3150"/>
                  </a:lnTo>
                  <a:lnTo>
                    <a:pt x="420" y="3151"/>
                  </a:lnTo>
                  <a:lnTo>
                    <a:pt x="426" y="3155"/>
                  </a:lnTo>
                  <a:lnTo>
                    <a:pt x="433" y="3159"/>
                  </a:lnTo>
                  <a:lnTo>
                    <a:pt x="452" y="3172"/>
                  </a:lnTo>
                  <a:lnTo>
                    <a:pt x="477" y="3190"/>
                  </a:lnTo>
                  <a:lnTo>
                    <a:pt x="507" y="3213"/>
                  </a:lnTo>
                  <a:lnTo>
                    <a:pt x="541" y="3240"/>
                  </a:lnTo>
                  <a:lnTo>
                    <a:pt x="579" y="3270"/>
                  </a:lnTo>
                  <a:lnTo>
                    <a:pt x="617" y="3304"/>
                  </a:lnTo>
                  <a:lnTo>
                    <a:pt x="634" y="3317"/>
                  </a:lnTo>
                  <a:lnTo>
                    <a:pt x="649" y="3330"/>
                  </a:lnTo>
                  <a:lnTo>
                    <a:pt x="664" y="3343"/>
                  </a:lnTo>
                  <a:lnTo>
                    <a:pt x="678" y="3354"/>
                  </a:lnTo>
                  <a:close/>
                  <a:moveTo>
                    <a:pt x="678" y="3400"/>
                  </a:moveTo>
                  <a:lnTo>
                    <a:pt x="678" y="3415"/>
                  </a:lnTo>
                  <a:lnTo>
                    <a:pt x="670" y="3406"/>
                  </a:lnTo>
                  <a:lnTo>
                    <a:pt x="665" y="3400"/>
                  </a:lnTo>
                  <a:lnTo>
                    <a:pt x="662" y="3395"/>
                  </a:lnTo>
                  <a:lnTo>
                    <a:pt x="662" y="3392"/>
                  </a:lnTo>
                  <a:lnTo>
                    <a:pt x="663" y="3392"/>
                  </a:lnTo>
                  <a:lnTo>
                    <a:pt x="666" y="3393"/>
                  </a:lnTo>
                  <a:lnTo>
                    <a:pt x="671" y="3395"/>
                  </a:lnTo>
                  <a:lnTo>
                    <a:pt x="678" y="3400"/>
                  </a:lnTo>
                  <a:close/>
                  <a:moveTo>
                    <a:pt x="678" y="3421"/>
                  </a:moveTo>
                  <a:lnTo>
                    <a:pt x="678" y="3455"/>
                  </a:lnTo>
                  <a:lnTo>
                    <a:pt x="657" y="3439"/>
                  </a:lnTo>
                  <a:lnTo>
                    <a:pt x="635" y="3420"/>
                  </a:lnTo>
                  <a:lnTo>
                    <a:pt x="612" y="3402"/>
                  </a:lnTo>
                  <a:lnTo>
                    <a:pt x="589" y="3382"/>
                  </a:lnTo>
                  <a:lnTo>
                    <a:pt x="548" y="3348"/>
                  </a:lnTo>
                  <a:lnTo>
                    <a:pt x="511" y="3316"/>
                  </a:lnTo>
                  <a:lnTo>
                    <a:pt x="477" y="3285"/>
                  </a:lnTo>
                  <a:lnTo>
                    <a:pt x="448" y="3258"/>
                  </a:lnTo>
                  <a:lnTo>
                    <a:pt x="424" y="3236"/>
                  </a:lnTo>
                  <a:lnTo>
                    <a:pt x="407" y="3218"/>
                  </a:lnTo>
                  <a:lnTo>
                    <a:pt x="402" y="3211"/>
                  </a:lnTo>
                  <a:lnTo>
                    <a:pt x="397" y="3205"/>
                  </a:lnTo>
                  <a:lnTo>
                    <a:pt x="395" y="3202"/>
                  </a:lnTo>
                  <a:lnTo>
                    <a:pt x="394" y="3200"/>
                  </a:lnTo>
                  <a:lnTo>
                    <a:pt x="396" y="3200"/>
                  </a:lnTo>
                  <a:lnTo>
                    <a:pt x="400" y="3201"/>
                  </a:lnTo>
                  <a:lnTo>
                    <a:pt x="406" y="3204"/>
                  </a:lnTo>
                  <a:lnTo>
                    <a:pt x="413" y="3209"/>
                  </a:lnTo>
                  <a:lnTo>
                    <a:pt x="433" y="3223"/>
                  </a:lnTo>
                  <a:lnTo>
                    <a:pt x="459" y="3241"/>
                  </a:lnTo>
                  <a:lnTo>
                    <a:pt x="489" y="3265"/>
                  </a:lnTo>
                  <a:lnTo>
                    <a:pt x="525" y="3293"/>
                  </a:lnTo>
                  <a:lnTo>
                    <a:pt x="562" y="3324"/>
                  </a:lnTo>
                  <a:lnTo>
                    <a:pt x="603" y="3358"/>
                  </a:lnTo>
                  <a:lnTo>
                    <a:pt x="623" y="3374"/>
                  </a:lnTo>
                  <a:lnTo>
                    <a:pt x="642" y="3390"/>
                  </a:lnTo>
                  <a:lnTo>
                    <a:pt x="661" y="3406"/>
                  </a:lnTo>
                  <a:lnTo>
                    <a:pt x="678" y="3421"/>
                  </a:lnTo>
                  <a:close/>
                  <a:moveTo>
                    <a:pt x="151" y="2959"/>
                  </a:moveTo>
                  <a:lnTo>
                    <a:pt x="153" y="2959"/>
                  </a:lnTo>
                  <a:lnTo>
                    <a:pt x="156" y="2960"/>
                  </a:lnTo>
                  <a:lnTo>
                    <a:pt x="162" y="2964"/>
                  </a:lnTo>
                  <a:lnTo>
                    <a:pt x="169" y="2968"/>
                  </a:lnTo>
                  <a:lnTo>
                    <a:pt x="189" y="2981"/>
                  </a:lnTo>
                  <a:lnTo>
                    <a:pt x="213" y="2999"/>
                  </a:lnTo>
                  <a:lnTo>
                    <a:pt x="242" y="3022"/>
                  </a:lnTo>
                  <a:lnTo>
                    <a:pt x="275" y="3049"/>
                  </a:lnTo>
                  <a:lnTo>
                    <a:pt x="312" y="3079"/>
                  </a:lnTo>
                  <a:lnTo>
                    <a:pt x="351" y="3113"/>
                  </a:lnTo>
                  <a:lnTo>
                    <a:pt x="390" y="3146"/>
                  </a:lnTo>
                  <a:lnTo>
                    <a:pt x="425" y="3177"/>
                  </a:lnTo>
                  <a:lnTo>
                    <a:pt x="458" y="3207"/>
                  </a:lnTo>
                  <a:lnTo>
                    <a:pt x="486" y="3231"/>
                  </a:lnTo>
                  <a:lnTo>
                    <a:pt x="507" y="3254"/>
                  </a:lnTo>
                  <a:lnTo>
                    <a:pt x="525" y="3270"/>
                  </a:lnTo>
                  <a:lnTo>
                    <a:pt x="530" y="3277"/>
                  </a:lnTo>
                  <a:lnTo>
                    <a:pt x="534" y="3282"/>
                  </a:lnTo>
                  <a:lnTo>
                    <a:pt x="536" y="3286"/>
                  </a:lnTo>
                  <a:lnTo>
                    <a:pt x="536" y="3289"/>
                  </a:lnTo>
                  <a:lnTo>
                    <a:pt x="534" y="3289"/>
                  </a:lnTo>
                  <a:lnTo>
                    <a:pt x="531" y="3287"/>
                  </a:lnTo>
                  <a:lnTo>
                    <a:pt x="526" y="3284"/>
                  </a:lnTo>
                  <a:lnTo>
                    <a:pt x="518" y="3280"/>
                  </a:lnTo>
                  <a:lnTo>
                    <a:pt x="500" y="3267"/>
                  </a:lnTo>
                  <a:lnTo>
                    <a:pt x="475" y="3249"/>
                  </a:lnTo>
                  <a:lnTo>
                    <a:pt x="445" y="3226"/>
                  </a:lnTo>
                  <a:lnTo>
                    <a:pt x="411" y="3200"/>
                  </a:lnTo>
                  <a:lnTo>
                    <a:pt x="376" y="3170"/>
                  </a:lnTo>
                  <a:lnTo>
                    <a:pt x="336" y="3136"/>
                  </a:lnTo>
                  <a:lnTo>
                    <a:pt x="298" y="3103"/>
                  </a:lnTo>
                  <a:lnTo>
                    <a:pt x="261" y="3072"/>
                  </a:lnTo>
                  <a:lnTo>
                    <a:pt x="230" y="3042"/>
                  </a:lnTo>
                  <a:lnTo>
                    <a:pt x="202" y="3017"/>
                  </a:lnTo>
                  <a:lnTo>
                    <a:pt x="180" y="2994"/>
                  </a:lnTo>
                  <a:lnTo>
                    <a:pt x="164" y="2977"/>
                  </a:lnTo>
                  <a:lnTo>
                    <a:pt x="158" y="2970"/>
                  </a:lnTo>
                  <a:lnTo>
                    <a:pt x="154" y="2965"/>
                  </a:lnTo>
                  <a:lnTo>
                    <a:pt x="152" y="2962"/>
                  </a:lnTo>
                  <a:lnTo>
                    <a:pt x="151" y="2959"/>
                  </a:lnTo>
                  <a:close/>
                  <a:moveTo>
                    <a:pt x="189" y="2922"/>
                  </a:moveTo>
                  <a:lnTo>
                    <a:pt x="191" y="2921"/>
                  </a:lnTo>
                  <a:lnTo>
                    <a:pt x="194" y="2923"/>
                  </a:lnTo>
                  <a:lnTo>
                    <a:pt x="200" y="2925"/>
                  </a:lnTo>
                  <a:lnTo>
                    <a:pt x="206" y="2929"/>
                  </a:lnTo>
                  <a:lnTo>
                    <a:pt x="224" y="2942"/>
                  </a:lnTo>
                  <a:lnTo>
                    <a:pt x="249" y="2959"/>
                  </a:lnTo>
                  <a:lnTo>
                    <a:pt x="277" y="2981"/>
                  </a:lnTo>
                  <a:lnTo>
                    <a:pt x="310" y="3007"/>
                  </a:lnTo>
                  <a:lnTo>
                    <a:pt x="345" y="3036"/>
                  </a:lnTo>
                  <a:lnTo>
                    <a:pt x="382" y="3068"/>
                  </a:lnTo>
                  <a:lnTo>
                    <a:pt x="420" y="3101"/>
                  </a:lnTo>
                  <a:lnTo>
                    <a:pt x="454" y="3131"/>
                  </a:lnTo>
                  <a:lnTo>
                    <a:pt x="486" y="3160"/>
                  </a:lnTo>
                  <a:lnTo>
                    <a:pt x="513" y="3185"/>
                  </a:lnTo>
                  <a:lnTo>
                    <a:pt x="534" y="3207"/>
                  </a:lnTo>
                  <a:lnTo>
                    <a:pt x="551" y="3223"/>
                  </a:lnTo>
                  <a:lnTo>
                    <a:pt x="556" y="3229"/>
                  </a:lnTo>
                  <a:lnTo>
                    <a:pt x="559" y="3235"/>
                  </a:lnTo>
                  <a:lnTo>
                    <a:pt x="561" y="3238"/>
                  </a:lnTo>
                  <a:lnTo>
                    <a:pt x="561" y="3240"/>
                  </a:lnTo>
                  <a:lnTo>
                    <a:pt x="560" y="3241"/>
                  </a:lnTo>
                  <a:lnTo>
                    <a:pt x="556" y="3240"/>
                  </a:lnTo>
                  <a:lnTo>
                    <a:pt x="552" y="3237"/>
                  </a:lnTo>
                  <a:lnTo>
                    <a:pt x="544" y="3232"/>
                  </a:lnTo>
                  <a:lnTo>
                    <a:pt x="526" y="3221"/>
                  </a:lnTo>
                  <a:lnTo>
                    <a:pt x="502" y="3203"/>
                  </a:lnTo>
                  <a:lnTo>
                    <a:pt x="473" y="3182"/>
                  </a:lnTo>
                  <a:lnTo>
                    <a:pt x="440" y="3156"/>
                  </a:lnTo>
                  <a:lnTo>
                    <a:pt x="405" y="3127"/>
                  </a:lnTo>
                  <a:lnTo>
                    <a:pt x="367" y="3094"/>
                  </a:lnTo>
                  <a:lnTo>
                    <a:pt x="329" y="3062"/>
                  </a:lnTo>
                  <a:lnTo>
                    <a:pt x="295" y="3032"/>
                  </a:lnTo>
                  <a:lnTo>
                    <a:pt x="264" y="3003"/>
                  </a:lnTo>
                  <a:lnTo>
                    <a:pt x="237" y="2978"/>
                  </a:lnTo>
                  <a:lnTo>
                    <a:pt x="216" y="2956"/>
                  </a:lnTo>
                  <a:lnTo>
                    <a:pt x="201" y="2939"/>
                  </a:lnTo>
                  <a:lnTo>
                    <a:pt x="195" y="2932"/>
                  </a:lnTo>
                  <a:lnTo>
                    <a:pt x="191" y="2927"/>
                  </a:lnTo>
                  <a:lnTo>
                    <a:pt x="189" y="2924"/>
                  </a:lnTo>
                  <a:lnTo>
                    <a:pt x="189" y="2922"/>
                  </a:lnTo>
                  <a:close/>
                  <a:moveTo>
                    <a:pt x="244" y="2891"/>
                  </a:moveTo>
                  <a:lnTo>
                    <a:pt x="246" y="2891"/>
                  </a:lnTo>
                  <a:lnTo>
                    <a:pt x="249" y="2891"/>
                  </a:lnTo>
                  <a:lnTo>
                    <a:pt x="255" y="2895"/>
                  </a:lnTo>
                  <a:lnTo>
                    <a:pt x="261" y="2899"/>
                  </a:lnTo>
                  <a:lnTo>
                    <a:pt x="280" y="2911"/>
                  </a:lnTo>
                  <a:lnTo>
                    <a:pt x="302" y="2928"/>
                  </a:lnTo>
                  <a:lnTo>
                    <a:pt x="330" y="2949"/>
                  </a:lnTo>
                  <a:lnTo>
                    <a:pt x="362" y="2974"/>
                  </a:lnTo>
                  <a:lnTo>
                    <a:pt x="396" y="3003"/>
                  </a:lnTo>
                  <a:lnTo>
                    <a:pt x="433" y="3034"/>
                  </a:lnTo>
                  <a:lnTo>
                    <a:pt x="470" y="3065"/>
                  </a:lnTo>
                  <a:lnTo>
                    <a:pt x="503" y="3094"/>
                  </a:lnTo>
                  <a:lnTo>
                    <a:pt x="533" y="3121"/>
                  </a:lnTo>
                  <a:lnTo>
                    <a:pt x="559" y="3146"/>
                  </a:lnTo>
                  <a:lnTo>
                    <a:pt x="580" y="3167"/>
                  </a:lnTo>
                  <a:lnTo>
                    <a:pt x="595" y="3184"/>
                  </a:lnTo>
                  <a:lnTo>
                    <a:pt x="600" y="3190"/>
                  </a:lnTo>
                  <a:lnTo>
                    <a:pt x="604" y="3195"/>
                  </a:lnTo>
                  <a:lnTo>
                    <a:pt x="606" y="3199"/>
                  </a:lnTo>
                  <a:lnTo>
                    <a:pt x="606" y="3201"/>
                  </a:lnTo>
                  <a:lnTo>
                    <a:pt x="604" y="3201"/>
                  </a:lnTo>
                  <a:lnTo>
                    <a:pt x="600" y="3200"/>
                  </a:lnTo>
                  <a:lnTo>
                    <a:pt x="596" y="3198"/>
                  </a:lnTo>
                  <a:lnTo>
                    <a:pt x="588" y="3194"/>
                  </a:lnTo>
                  <a:lnTo>
                    <a:pt x="570" y="3182"/>
                  </a:lnTo>
                  <a:lnTo>
                    <a:pt x="547" y="3166"/>
                  </a:lnTo>
                  <a:lnTo>
                    <a:pt x="519" y="3144"/>
                  </a:lnTo>
                  <a:lnTo>
                    <a:pt x="488" y="3119"/>
                  </a:lnTo>
                  <a:lnTo>
                    <a:pt x="453" y="3091"/>
                  </a:lnTo>
                  <a:lnTo>
                    <a:pt x="417" y="3061"/>
                  </a:lnTo>
                  <a:lnTo>
                    <a:pt x="380" y="3028"/>
                  </a:lnTo>
                  <a:lnTo>
                    <a:pt x="346" y="2999"/>
                  </a:lnTo>
                  <a:lnTo>
                    <a:pt x="316" y="2971"/>
                  </a:lnTo>
                  <a:lnTo>
                    <a:pt x="291" y="2946"/>
                  </a:lnTo>
                  <a:lnTo>
                    <a:pt x="270" y="2926"/>
                  </a:lnTo>
                  <a:lnTo>
                    <a:pt x="255" y="2909"/>
                  </a:lnTo>
                  <a:lnTo>
                    <a:pt x="249" y="2902"/>
                  </a:lnTo>
                  <a:lnTo>
                    <a:pt x="246" y="2898"/>
                  </a:lnTo>
                  <a:lnTo>
                    <a:pt x="244" y="2894"/>
                  </a:lnTo>
                  <a:lnTo>
                    <a:pt x="244" y="2891"/>
                  </a:lnTo>
                  <a:close/>
                  <a:moveTo>
                    <a:pt x="54" y="2683"/>
                  </a:moveTo>
                  <a:lnTo>
                    <a:pt x="56" y="2682"/>
                  </a:lnTo>
                  <a:lnTo>
                    <a:pt x="59" y="2683"/>
                  </a:lnTo>
                  <a:lnTo>
                    <a:pt x="64" y="2686"/>
                  </a:lnTo>
                  <a:lnTo>
                    <a:pt x="71" y="2690"/>
                  </a:lnTo>
                  <a:lnTo>
                    <a:pt x="88" y="2701"/>
                  </a:lnTo>
                  <a:lnTo>
                    <a:pt x="110" y="2718"/>
                  </a:lnTo>
                  <a:lnTo>
                    <a:pt x="137" y="2738"/>
                  </a:lnTo>
                  <a:lnTo>
                    <a:pt x="167" y="2763"/>
                  </a:lnTo>
                  <a:lnTo>
                    <a:pt x="200" y="2790"/>
                  </a:lnTo>
                  <a:lnTo>
                    <a:pt x="234" y="2820"/>
                  </a:lnTo>
                  <a:lnTo>
                    <a:pt x="269" y="2850"/>
                  </a:lnTo>
                  <a:lnTo>
                    <a:pt x="301" y="2880"/>
                  </a:lnTo>
                  <a:lnTo>
                    <a:pt x="330" y="2907"/>
                  </a:lnTo>
                  <a:lnTo>
                    <a:pt x="354" y="2930"/>
                  </a:lnTo>
                  <a:lnTo>
                    <a:pt x="375" y="2951"/>
                  </a:lnTo>
                  <a:lnTo>
                    <a:pt x="389" y="2967"/>
                  </a:lnTo>
                  <a:lnTo>
                    <a:pt x="394" y="2972"/>
                  </a:lnTo>
                  <a:lnTo>
                    <a:pt x="397" y="2978"/>
                  </a:lnTo>
                  <a:lnTo>
                    <a:pt x="399" y="2981"/>
                  </a:lnTo>
                  <a:lnTo>
                    <a:pt x="399" y="2983"/>
                  </a:lnTo>
                  <a:lnTo>
                    <a:pt x="397" y="2984"/>
                  </a:lnTo>
                  <a:lnTo>
                    <a:pt x="394" y="2983"/>
                  </a:lnTo>
                  <a:lnTo>
                    <a:pt x="389" y="2981"/>
                  </a:lnTo>
                  <a:lnTo>
                    <a:pt x="382" y="2977"/>
                  </a:lnTo>
                  <a:lnTo>
                    <a:pt x="365" y="2966"/>
                  </a:lnTo>
                  <a:lnTo>
                    <a:pt x="342" y="2950"/>
                  </a:lnTo>
                  <a:lnTo>
                    <a:pt x="316" y="2929"/>
                  </a:lnTo>
                  <a:lnTo>
                    <a:pt x="286" y="2904"/>
                  </a:lnTo>
                  <a:lnTo>
                    <a:pt x="253" y="2877"/>
                  </a:lnTo>
                  <a:lnTo>
                    <a:pt x="218" y="2847"/>
                  </a:lnTo>
                  <a:lnTo>
                    <a:pt x="183" y="2817"/>
                  </a:lnTo>
                  <a:lnTo>
                    <a:pt x="151" y="2788"/>
                  </a:lnTo>
                  <a:lnTo>
                    <a:pt x="123" y="2761"/>
                  </a:lnTo>
                  <a:lnTo>
                    <a:pt x="98" y="2737"/>
                  </a:lnTo>
                  <a:lnTo>
                    <a:pt x="79" y="2717"/>
                  </a:lnTo>
                  <a:lnTo>
                    <a:pt x="65" y="2700"/>
                  </a:lnTo>
                  <a:lnTo>
                    <a:pt x="59" y="2694"/>
                  </a:lnTo>
                  <a:lnTo>
                    <a:pt x="56" y="2689"/>
                  </a:lnTo>
                  <a:lnTo>
                    <a:pt x="54" y="2685"/>
                  </a:lnTo>
                  <a:lnTo>
                    <a:pt x="54" y="2683"/>
                  </a:lnTo>
                  <a:close/>
                  <a:moveTo>
                    <a:pt x="317" y="2870"/>
                  </a:moveTo>
                  <a:lnTo>
                    <a:pt x="319" y="2869"/>
                  </a:lnTo>
                  <a:lnTo>
                    <a:pt x="323" y="2870"/>
                  </a:lnTo>
                  <a:lnTo>
                    <a:pt x="328" y="2872"/>
                  </a:lnTo>
                  <a:lnTo>
                    <a:pt x="335" y="2875"/>
                  </a:lnTo>
                  <a:lnTo>
                    <a:pt x="353" y="2887"/>
                  </a:lnTo>
                  <a:lnTo>
                    <a:pt x="376" y="2903"/>
                  </a:lnTo>
                  <a:lnTo>
                    <a:pt x="403" y="2924"/>
                  </a:lnTo>
                  <a:lnTo>
                    <a:pt x="433" y="2949"/>
                  </a:lnTo>
                  <a:lnTo>
                    <a:pt x="466" y="2976"/>
                  </a:lnTo>
                  <a:lnTo>
                    <a:pt x="502" y="3005"/>
                  </a:lnTo>
                  <a:lnTo>
                    <a:pt x="538" y="3036"/>
                  </a:lnTo>
                  <a:lnTo>
                    <a:pt x="570" y="3065"/>
                  </a:lnTo>
                  <a:lnTo>
                    <a:pt x="599" y="3091"/>
                  </a:lnTo>
                  <a:lnTo>
                    <a:pt x="624" y="3115"/>
                  </a:lnTo>
                  <a:lnTo>
                    <a:pt x="643" y="3135"/>
                  </a:lnTo>
                  <a:lnTo>
                    <a:pt x="658" y="3151"/>
                  </a:lnTo>
                  <a:lnTo>
                    <a:pt x="664" y="3158"/>
                  </a:lnTo>
                  <a:lnTo>
                    <a:pt x="667" y="3163"/>
                  </a:lnTo>
                  <a:lnTo>
                    <a:pt x="669" y="3167"/>
                  </a:lnTo>
                  <a:lnTo>
                    <a:pt x="669" y="3169"/>
                  </a:lnTo>
                  <a:lnTo>
                    <a:pt x="667" y="3170"/>
                  </a:lnTo>
                  <a:lnTo>
                    <a:pt x="664" y="3169"/>
                  </a:lnTo>
                  <a:lnTo>
                    <a:pt x="658" y="3167"/>
                  </a:lnTo>
                  <a:lnTo>
                    <a:pt x="652" y="3162"/>
                  </a:lnTo>
                  <a:lnTo>
                    <a:pt x="634" y="3151"/>
                  </a:lnTo>
                  <a:lnTo>
                    <a:pt x="611" y="3135"/>
                  </a:lnTo>
                  <a:lnTo>
                    <a:pt x="584" y="3115"/>
                  </a:lnTo>
                  <a:lnTo>
                    <a:pt x="554" y="3091"/>
                  </a:lnTo>
                  <a:lnTo>
                    <a:pt x="520" y="3064"/>
                  </a:lnTo>
                  <a:lnTo>
                    <a:pt x="485" y="3034"/>
                  </a:lnTo>
                  <a:lnTo>
                    <a:pt x="449" y="3004"/>
                  </a:lnTo>
                  <a:lnTo>
                    <a:pt x="417" y="2974"/>
                  </a:lnTo>
                  <a:lnTo>
                    <a:pt x="388" y="2948"/>
                  </a:lnTo>
                  <a:lnTo>
                    <a:pt x="363" y="2924"/>
                  </a:lnTo>
                  <a:lnTo>
                    <a:pt x="343" y="2903"/>
                  </a:lnTo>
                  <a:lnTo>
                    <a:pt x="328" y="2886"/>
                  </a:lnTo>
                  <a:lnTo>
                    <a:pt x="323" y="2881"/>
                  </a:lnTo>
                  <a:lnTo>
                    <a:pt x="319" y="2875"/>
                  </a:lnTo>
                  <a:lnTo>
                    <a:pt x="317" y="2872"/>
                  </a:lnTo>
                  <a:lnTo>
                    <a:pt x="317" y="2870"/>
                  </a:lnTo>
                  <a:close/>
                  <a:moveTo>
                    <a:pt x="144" y="2671"/>
                  </a:moveTo>
                  <a:lnTo>
                    <a:pt x="146" y="2670"/>
                  </a:lnTo>
                  <a:lnTo>
                    <a:pt x="149" y="2671"/>
                  </a:lnTo>
                  <a:lnTo>
                    <a:pt x="154" y="2673"/>
                  </a:lnTo>
                  <a:lnTo>
                    <a:pt x="161" y="2677"/>
                  </a:lnTo>
                  <a:lnTo>
                    <a:pt x="177" y="2687"/>
                  </a:lnTo>
                  <a:lnTo>
                    <a:pt x="199" y="2704"/>
                  </a:lnTo>
                  <a:lnTo>
                    <a:pt x="224" y="2723"/>
                  </a:lnTo>
                  <a:lnTo>
                    <a:pt x="254" y="2747"/>
                  </a:lnTo>
                  <a:lnTo>
                    <a:pt x="286" y="2774"/>
                  </a:lnTo>
                  <a:lnTo>
                    <a:pt x="319" y="2803"/>
                  </a:lnTo>
                  <a:lnTo>
                    <a:pt x="353" y="2832"/>
                  </a:lnTo>
                  <a:lnTo>
                    <a:pt x="384" y="2860"/>
                  </a:lnTo>
                  <a:lnTo>
                    <a:pt x="412" y="2886"/>
                  </a:lnTo>
                  <a:lnTo>
                    <a:pt x="436" y="2909"/>
                  </a:lnTo>
                  <a:lnTo>
                    <a:pt x="456" y="2929"/>
                  </a:lnTo>
                  <a:lnTo>
                    <a:pt x="470" y="2944"/>
                  </a:lnTo>
                  <a:lnTo>
                    <a:pt x="474" y="2951"/>
                  </a:lnTo>
                  <a:lnTo>
                    <a:pt x="477" y="2956"/>
                  </a:lnTo>
                  <a:lnTo>
                    <a:pt x="479" y="2959"/>
                  </a:lnTo>
                  <a:lnTo>
                    <a:pt x="479" y="2962"/>
                  </a:lnTo>
                  <a:lnTo>
                    <a:pt x="477" y="2963"/>
                  </a:lnTo>
                  <a:lnTo>
                    <a:pt x="474" y="2962"/>
                  </a:lnTo>
                  <a:lnTo>
                    <a:pt x="468" y="2959"/>
                  </a:lnTo>
                  <a:lnTo>
                    <a:pt x="462" y="2955"/>
                  </a:lnTo>
                  <a:lnTo>
                    <a:pt x="446" y="2944"/>
                  </a:lnTo>
                  <a:lnTo>
                    <a:pt x="423" y="2929"/>
                  </a:lnTo>
                  <a:lnTo>
                    <a:pt x="397" y="2910"/>
                  </a:lnTo>
                  <a:lnTo>
                    <a:pt x="368" y="2886"/>
                  </a:lnTo>
                  <a:lnTo>
                    <a:pt x="336" y="2860"/>
                  </a:lnTo>
                  <a:lnTo>
                    <a:pt x="302" y="2831"/>
                  </a:lnTo>
                  <a:lnTo>
                    <a:pt x="269" y="2802"/>
                  </a:lnTo>
                  <a:lnTo>
                    <a:pt x="237" y="2773"/>
                  </a:lnTo>
                  <a:lnTo>
                    <a:pt x="210" y="2747"/>
                  </a:lnTo>
                  <a:lnTo>
                    <a:pt x="187" y="2724"/>
                  </a:lnTo>
                  <a:lnTo>
                    <a:pt x="167" y="2704"/>
                  </a:lnTo>
                  <a:lnTo>
                    <a:pt x="153" y="2687"/>
                  </a:lnTo>
                  <a:lnTo>
                    <a:pt x="149" y="2682"/>
                  </a:lnTo>
                  <a:lnTo>
                    <a:pt x="146" y="2677"/>
                  </a:lnTo>
                  <a:lnTo>
                    <a:pt x="144" y="2673"/>
                  </a:lnTo>
                  <a:lnTo>
                    <a:pt x="144" y="2671"/>
                  </a:lnTo>
                  <a:close/>
                  <a:moveTo>
                    <a:pt x="406" y="2821"/>
                  </a:moveTo>
                  <a:lnTo>
                    <a:pt x="373" y="2792"/>
                  </a:lnTo>
                  <a:lnTo>
                    <a:pt x="343" y="2765"/>
                  </a:lnTo>
                  <a:lnTo>
                    <a:pt x="316" y="2739"/>
                  </a:lnTo>
                  <a:lnTo>
                    <a:pt x="294" y="2717"/>
                  </a:lnTo>
                  <a:lnTo>
                    <a:pt x="275" y="2697"/>
                  </a:lnTo>
                  <a:lnTo>
                    <a:pt x="261" y="2682"/>
                  </a:lnTo>
                  <a:lnTo>
                    <a:pt x="257" y="2676"/>
                  </a:lnTo>
                  <a:lnTo>
                    <a:pt x="254" y="2671"/>
                  </a:lnTo>
                  <a:lnTo>
                    <a:pt x="253" y="2667"/>
                  </a:lnTo>
                  <a:lnTo>
                    <a:pt x="253" y="2665"/>
                  </a:lnTo>
                  <a:lnTo>
                    <a:pt x="255" y="2664"/>
                  </a:lnTo>
                  <a:lnTo>
                    <a:pt x="258" y="2665"/>
                  </a:lnTo>
                  <a:lnTo>
                    <a:pt x="262" y="2667"/>
                  </a:lnTo>
                  <a:lnTo>
                    <a:pt x="269" y="2670"/>
                  </a:lnTo>
                  <a:lnTo>
                    <a:pt x="285" y="2681"/>
                  </a:lnTo>
                  <a:lnTo>
                    <a:pt x="307" y="2696"/>
                  </a:lnTo>
                  <a:lnTo>
                    <a:pt x="331" y="2714"/>
                  </a:lnTo>
                  <a:lnTo>
                    <a:pt x="361" y="2737"/>
                  </a:lnTo>
                  <a:lnTo>
                    <a:pt x="391" y="2763"/>
                  </a:lnTo>
                  <a:lnTo>
                    <a:pt x="424" y="2791"/>
                  </a:lnTo>
                  <a:lnTo>
                    <a:pt x="457" y="2819"/>
                  </a:lnTo>
                  <a:lnTo>
                    <a:pt x="487" y="2847"/>
                  </a:lnTo>
                  <a:lnTo>
                    <a:pt x="514" y="2872"/>
                  </a:lnTo>
                  <a:lnTo>
                    <a:pt x="536" y="2895"/>
                  </a:lnTo>
                  <a:lnTo>
                    <a:pt x="555" y="2914"/>
                  </a:lnTo>
                  <a:lnTo>
                    <a:pt x="569" y="2929"/>
                  </a:lnTo>
                  <a:lnTo>
                    <a:pt x="573" y="2936"/>
                  </a:lnTo>
                  <a:lnTo>
                    <a:pt x="576" y="2940"/>
                  </a:lnTo>
                  <a:lnTo>
                    <a:pt x="577" y="2943"/>
                  </a:lnTo>
                  <a:lnTo>
                    <a:pt x="577" y="2946"/>
                  </a:lnTo>
                  <a:lnTo>
                    <a:pt x="575" y="2946"/>
                  </a:lnTo>
                  <a:lnTo>
                    <a:pt x="572" y="2946"/>
                  </a:lnTo>
                  <a:lnTo>
                    <a:pt x="568" y="2944"/>
                  </a:lnTo>
                  <a:lnTo>
                    <a:pt x="561" y="2941"/>
                  </a:lnTo>
                  <a:lnTo>
                    <a:pt x="545" y="2930"/>
                  </a:lnTo>
                  <a:lnTo>
                    <a:pt x="524" y="2915"/>
                  </a:lnTo>
                  <a:lnTo>
                    <a:pt x="498" y="2897"/>
                  </a:lnTo>
                  <a:lnTo>
                    <a:pt x="470" y="2874"/>
                  </a:lnTo>
                  <a:lnTo>
                    <a:pt x="438" y="2849"/>
                  </a:lnTo>
                  <a:lnTo>
                    <a:pt x="406" y="2821"/>
                  </a:lnTo>
                  <a:close/>
                  <a:moveTo>
                    <a:pt x="112" y="2487"/>
                  </a:moveTo>
                  <a:lnTo>
                    <a:pt x="113" y="2486"/>
                  </a:lnTo>
                  <a:lnTo>
                    <a:pt x="117" y="2486"/>
                  </a:lnTo>
                  <a:lnTo>
                    <a:pt x="122" y="2488"/>
                  </a:lnTo>
                  <a:lnTo>
                    <a:pt x="127" y="2491"/>
                  </a:lnTo>
                  <a:lnTo>
                    <a:pt x="144" y="2501"/>
                  </a:lnTo>
                  <a:lnTo>
                    <a:pt x="164" y="2516"/>
                  </a:lnTo>
                  <a:lnTo>
                    <a:pt x="188" y="2534"/>
                  </a:lnTo>
                  <a:lnTo>
                    <a:pt x="215" y="2556"/>
                  </a:lnTo>
                  <a:lnTo>
                    <a:pt x="245" y="2581"/>
                  </a:lnTo>
                  <a:lnTo>
                    <a:pt x="276" y="2608"/>
                  </a:lnTo>
                  <a:lnTo>
                    <a:pt x="308" y="2636"/>
                  </a:lnTo>
                  <a:lnTo>
                    <a:pt x="336" y="2662"/>
                  </a:lnTo>
                  <a:lnTo>
                    <a:pt x="362" y="2686"/>
                  </a:lnTo>
                  <a:lnTo>
                    <a:pt x="383" y="2708"/>
                  </a:lnTo>
                  <a:lnTo>
                    <a:pt x="400" y="2727"/>
                  </a:lnTo>
                  <a:lnTo>
                    <a:pt x="413" y="2741"/>
                  </a:lnTo>
                  <a:lnTo>
                    <a:pt x="418" y="2748"/>
                  </a:lnTo>
                  <a:lnTo>
                    <a:pt x="421" y="2752"/>
                  </a:lnTo>
                  <a:lnTo>
                    <a:pt x="422" y="2756"/>
                  </a:lnTo>
                  <a:lnTo>
                    <a:pt x="422" y="2759"/>
                  </a:lnTo>
                  <a:lnTo>
                    <a:pt x="420" y="2759"/>
                  </a:lnTo>
                  <a:lnTo>
                    <a:pt x="417" y="2759"/>
                  </a:lnTo>
                  <a:lnTo>
                    <a:pt x="412" y="2756"/>
                  </a:lnTo>
                  <a:lnTo>
                    <a:pt x="406" y="2753"/>
                  </a:lnTo>
                  <a:lnTo>
                    <a:pt x="391" y="2744"/>
                  </a:lnTo>
                  <a:lnTo>
                    <a:pt x="370" y="2730"/>
                  </a:lnTo>
                  <a:lnTo>
                    <a:pt x="346" y="2711"/>
                  </a:lnTo>
                  <a:lnTo>
                    <a:pt x="318" y="2690"/>
                  </a:lnTo>
                  <a:lnTo>
                    <a:pt x="289" y="2665"/>
                  </a:lnTo>
                  <a:lnTo>
                    <a:pt x="257" y="2638"/>
                  </a:lnTo>
                  <a:lnTo>
                    <a:pt x="227" y="2610"/>
                  </a:lnTo>
                  <a:lnTo>
                    <a:pt x="198" y="2584"/>
                  </a:lnTo>
                  <a:lnTo>
                    <a:pt x="173" y="2559"/>
                  </a:lnTo>
                  <a:lnTo>
                    <a:pt x="151" y="2537"/>
                  </a:lnTo>
                  <a:lnTo>
                    <a:pt x="133" y="2518"/>
                  </a:lnTo>
                  <a:lnTo>
                    <a:pt x="121" y="2503"/>
                  </a:lnTo>
                  <a:lnTo>
                    <a:pt x="117" y="2496"/>
                  </a:lnTo>
                  <a:lnTo>
                    <a:pt x="113" y="2492"/>
                  </a:lnTo>
                  <a:lnTo>
                    <a:pt x="112" y="2489"/>
                  </a:lnTo>
                  <a:lnTo>
                    <a:pt x="112" y="2487"/>
                  </a:lnTo>
                  <a:close/>
                  <a:moveTo>
                    <a:pt x="255" y="2494"/>
                  </a:moveTo>
                  <a:lnTo>
                    <a:pt x="257" y="2493"/>
                  </a:lnTo>
                  <a:lnTo>
                    <a:pt x="260" y="2494"/>
                  </a:lnTo>
                  <a:lnTo>
                    <a:pt x="264" y="2495"/>
                  </a:lnTo>
                  <a:lnTo>
                    <a:pt x="271" y="2499"/>
                  </a:lnTo>
                  <a:lnTo>
                    <a:pt x="286" y="2508"/>
                  </a:lnTo>
                  <a:lnTo>
                    <a:pt x="305" y="2522"/>
                  </a:lnTo>
                  <a:lnTo>
                    <a:pt x="329" y="2540"/>
                  </a:lnTo>
                  <a:lnTo>
                    <a:pt x="356" y="2560"/>
                  </a:lnTo>
                  <a:lnTo>
                    <a:pt x="384" y="2585"/>
                  </a:lnTo>
                  <a:lnTo>
                    <a:pt x="416" y="2611"/>
                  </a:lnTo>
                  <a:lnTo>
                    <a:pt x="446" y="2638"/>
                  </a:lnTo>
                  <a:lnTo>
                    <a:pt x="473" y="2663"/>
                  </a:lnTo>
                  <a:lnTo>
                    <a:pt x="498" y="2686"/>
                  </a:lnTo>
                  <a:lnTo>
                    <a:pt x="519" y="2708"/>
                  </a:lnTo>
                  <a:lnTo>
                    <a:pt x="536" y="2726"/>
                  </a:lnTo>
                  <a:lnTo>
                    <a:pt x="548" y="2741"/>
                  </a:lnTo>
                  <a:lnTo>
                    <a:pt x="553" y="2747"/>
                  </a:lnTo>
                  <a:lnTo>
                    <a:pt x="555" y="2751"/>
                  </a:lnTo>
                  <a:lnTo>
                    <a:pt x="557" y="2755"/>
                  </a:lnTo>
                  <a:lnTo>
                    <a:pt x="557" y="2758"/>
                  </a:lnTo>
                  <a:lnTo>
                    <a:pt x="555" y="2759"/>
                  </a:lnTo>
                  <a:lnTo>
                    <a:pt x="552" y="2758"/>
                  </a:lnTo>
                  <a:lnTo>
                    <a:pt x="546" y="2756"/>
                  </a:lnTo>
                  <a:lnTo>
                    <a:pt x="541" y="2753"/>
                  </a:lnTo>
                  <a:lnTo>
                    <a:pt x="525" y="2744"/>
                  </a:lnTo>
                  <a:lnTo>
                    <a:pt x="505" y="2730"/>
                  </a:lnTo>
                  <a:lnTo>
                    <a:pt x="481" y="2712"/>
                  </a:lnTo>
                  <a:lnTo>
                    <a:pt x="456" y="2692"/>
                  </a:lnTo>
                  <a:lnTo>
                    <a:pt x="426" y="2668"/>
                  </a:lnTo>
                  <a:lnTo>
                    <a:pt x="396" y="2642"/>
                  </a:lnTo>
                  <a:lnTo>
                    <a:pt x="366" y="2615"/>
                  </a:lnTo>
                  <a:lnTo>
                    <a:pt x="338" y="2589"/>
                  </a:lnTo>
                  <a:lnTo>
                    <a:pt x="313" y="2565"/>
                  </a:lnTo>
                  <a:lnTo>
                    <a:pt x="293" y="2544"/>
                  </a:lnTo>
                  <a:lnTo>
                    <a:pt x="275" y="2526"/>
                  </a:lnTo>
                  <a:lnTo>
                    <a:pt x="263" y="2510"/>
                  </a:lnTo>
                  <a:lnTo>
                    <a:pt x="259" y="2505"/>
                  </a:lnTo>
                  <a:lnTo>
                    <a:pt x="256" y="2501"/>
                  </a:lnTo>
                  <a:lnTo>
                    <a:pt x="255" y="2496"/>
                  </a:lnTo>
                  <a:lnTo>
                    <a:pt x="255" y="2494"/>
                  </a:lnTo>
                  <a:close/>
                  <a:moveTo>
                    <a:pt x="281" y="2478"/>
                  </a:moveTo>
                  <a:lnTo>
                    <a:pt x="251" y="2452"/>
                  </a:lnTo>
                  <a:lnTo>
                    <a:pt x="226" y="2427"/>
                  </a:lnTo>
                  <a:lnTo>
                    <a:pt x="202" y="2404"/>
                  </a:lnTo>
                  <a:lnTo>
                    <a:pt x="181" y="2383"/>
                  </a:lnTo>
                  <a:lnTo>
                    <a:pt x="165" y="2365"/>
                  </a:lnTo>
                  <a:lnTo>
                    <a:pt x="154" y="2351"/>
                  </a:lnTo>
                  <a:lnTo>
                    <a:pt x="150" y="2344"/>
                  </a:lnTo>
                  <a:lnTo>
                    <a:pt x="148" y="2340"/>
                  </a:lnTo>
                  <a:lnTo>
                    <a:pt x="147" y="2337"/>
                  </a:lnTo>
                  <a:lnTo>
                    <a:pt x="147" y="2335"/>
                  </a:lnTo>
                  <a:lnTo>
                    <a:pt x="148" y="2333"/>
                  </a:lnTo>
                  <a:lnTo>
                    <a:pt x="151" y="2333"/>
                  </a:lnTo>
                  <a:lnTo>
                    <a:pt x="156" y="2336"/>
                  </a:lnTo>
                  <a:lnTo>
                    <a:pt x="162" y="2338"/>
                  </a:lnTo>
                  <a:lnTo>
                    <a:pt x="177" y="2347"/>
                  </a:lnTo>
                  <a:lnTo>
                    <a:pt x="195" y="2360"/>
                  </a:lnTo>
                  <a:lnTo>
                    <a:pt x="218" y="2378"/>
                  </a:lnTo>
                  <a:lnTo>
                    <a:pt x="243" y="2397"/>
                  </a:lnTo>
                  <a:lnTo>
                    <a:pt x="271" y="2421"/>
                  </a:lnTo>
                  <a:lnTo>
                    <a:pt x="300" y="2446"/>
                  </a:lnTo>
                  <a:lnTo>
                    <a:pt x="329" y="2472"/>
                  </a:lnTo>
                  <a:lnTo>
                    <a:pt x="355" y="2496"/>
                  </a:lnTo>
                  <a:lnTo>
                    <a:pt x="379" y="2519"/>
                  </a:lnTo>
                  <a:lnTo>
                    <a:pt x="399" y="2540"/>
                  </a:lnTo>
                  <a:lnTo>
                    <a:pt x="414" y="2558"/>
                  </a:lnTo>
                  <a:lnTo>
                    <a:pt x="426" y="2572"/>
                  </a:lnTo>
                  <a:lnTo>
                    <a:pt x="431" y="2577"/>
                  </a:lnTo>
                  <a:lnTo>
                    <a:pt x="433" y="2583"/>
                  </a:lnTo>
                  <a:lnTo>
                    <a:pt x="434" y="2586"/>
                  </a:lnTo>
                  <a:lnTo>
                    <a:pt x="434" y="2588"/>
                  </a:lnTo>
                  <a:lnTo>
                    <a:pt x="433" y="2589"/>
                  </a:lnTo>
                  <a:lnTo>
                    <a:pt x="430" y="2589"/>
                  </a:lnTo>
                  <a:lnTo>
                    <a:pt x="425" y="2587"/>
                  </a:lnTo>
                  <a:lnTo>
                    <a:pt x="419" y="2584"/>
                  </a:lnTo>
                  <a:lnTo>
                    <a:pt x="404" y="2575"/>
                  </a:lnTo>
                  <a:lnTo>
                    <a:pt x="385" y="2562"/>
                  </a:lnTo>
                  <a:lnTo>
                    <a:pt x="363" y="2546"/>
                  </a:lnTo>
                  <a:lnTo>
                    <a:pt x="337" y="2526"/>
                  </a:lnTo>
                  <a:lnTo>
                    <a:pt x="310" y="2503"/>
                  </a:lnTo>
                  <a:lnTo>
                    <a:pt x="281" y="2478"/>
                  </a:lnTo>
                  <a:close/>
                  <a:moveTo>
                    <a:pt x="201" y="2290"/>
                  </a:moveTo>
                  <a:lnTo>
                    <a:pt x="228" y="2315"/>
                  </a:lnTo>
                  <a:lnTo>
                    <a:pt x="254" y="2339"/>
                  </a:lnTo>
                  <a:lnTo>
                    <a:pt x="276" y="2362"/>
                  </a:lnTo>
                  <a:lnTo>
                    <a:pt x="296" y="2382"/>
                  </a:lnTo>
                  <a:lnTo>
                    <a:pt x="311" y="2399"/>
                  </a:lnTo>
                  <a:lnTo>
                    <a:pt x="322" y="2413"/>
                  </a:lnTo>
                  <a:lnTo>
                    <a:pt x="326" y="2419"/>
                  </a:lnTo>
                  <a:lnTo>
                    <a:pt x="328" y="2423"/>
                  </a:lnTo>
                  <a:lnTo>
                    <a:pt x="329" y="2426"/>
                  </a:lnTo>
                  <a:lnTo>
                    <a:pt x="329" y="2428"/>
                  </a:lnTo>
                  <a:lnTo>
                    <a:pt x="327" y="2430"/>
                  </a:lnTo>
                  <a:lnTo>
                    <a:pt x="324" y="2430"/>
                  </a:lnTo>
                  <a:lnTo>
                    <a:pt x="319" y="2428"/>
                  </a:lnTo>
                  <a:lnTo>
                    <a:pt x="314" y="2425"/>
                  </a:lnTo>
                  <a:lnTo>
                    <a:pt x="300" y="2417"/>
                  </a:lnTo>
                  <a:lnTo>
                    <a:pt x="282" y="2404"/>
                  </a:lnTo>
                  <a:lnTo>
                    <a:pt x="260" y="2387"/>
                  </a:lnTo>
                  <a:lnTo>
                    <a:pt x="235" y="2369"/>
                  </a:lnTo>
                  <a:lnTo>
                    <a:pt x="209" y="2346"/>
                  </a:lnTo>
                  <a:lnTo>
                    <a:pt x="181" y="2322"/>
                  </a:lnTo>
                  <a:lnTo>
                    <a:pt x="153" y="2297"/>
                  </a:lnTo>
                  <a:lnTo>
                    <a:pt x="128" y="2273"/>
                  </a:lnTo>
                  <a:lnTo>
                    <a:pt x="106" y="2250"/>
                  </a:lnTo>
                  <a:lnTo>
                    <a:pt x="87" y="2231"/>
                  </a:lnTo>
                  <a:lnTo>
                    <a:pt x="71" y="2213"/>
                  </a:lnTo>
                  <a:lnTo>
                    <a:pt x="60" y="2199"/>
                  </a:lnTo>
                  <a:lnTo>
                    <a:pt x="57" y="2193"/>
                  </a:lnTo>
                  <a:lnTo>
                    <a:pt x="55" y="2189"/>
                  </a:lnTo>
                  <a:lnTo>
                    <a:pt x="53" y="2186"/>
                  </a:lnTo>
                  <a:lnTo>
                    <a:pt x="54" y="2183"/>
                  </a:lnTo>
                  <a:lnTo>
                    <a:pt x="55" y="2182"/>
                  </a:lnTo>
                  <a:lnTo>
                    <a:pt x="58" y="2182"/>
                  </a:lnTo>
                  <a:lnTo>
                    <a:pt x="63" y="2183"/>
                  </a:lnTo>
                  <a:lnTo>
                    <a:pt x="68" y="2187"/>
                  </a:lnTo>
                  <a:lnTo>
                    <a:pt x="82" y="2195"/>
                  </a:lnTo>
                  <a:lnTo>
                    <a:pt x="100" y="2207"/>
                  </a:lnTo>
                  <a:lnTo>
                    <a:pt x="122" y="2223"/>
                  </a:lnTo>
                  <a:lnTo>
                    <a:pt x="147" y="2243"/>
                  </a:lnTo>
                  <a:lnTo>
                    <a:pt x="173" y="2265"/>
                  </a:lnTo>
                  <a:lnTo>
                    <a:pt x="201" y="2290"/>
                  </a:lnTo>
                  <a:close/>
                  <a:moveTo>
                    <a:pt x="474" y="2460"/>
                  </a:moveTo>
                  <a:lnTo>
                    <a:pt x="502" y="2485"/>
                  </a:lnTo>
                  <a:lnTo>
                    <a:pt x="528" y="2508"/>
                  </a:lnTo>
                  <a:lnTo>
                    <a:pt x="551" y="2531"/>
                  </a:lnTo>
                  <a:lnTo>
                    <a:pt x="570" y="2551"/>
                  </a:lnTo>
                  <a:lnTo>
                    <a:pt x="586" y="2569"/>
                  </a:lnTo>
                  <a:lnTo>
                    <a:pt x="597" y="2583"/>
                  </a:lnTo>
                  <a:lnTo>
                    <a:pt x="601" y="2588"/>
                  </a:lnTo>
                  <a:lnTo>
                    <a:pt x="603" y="2592"/>
                  </a:lnTo>
                  <a:lnTo>
                    <a:pt x="604" y="2597"/>
                  </a:lnTo>
                  <a:lnTo>
                    <a:pt x="604" y="2599"/>
                  </a:lnTo>
                  <a:lnTo>
                    <a:pt x="602" y="2600"/>
                  </a:lnTo>
                  <a:lnTo>
                    <a:pt x="599" y="2600"/>
                  </a:lnTo>
                  <a:lnTo>
                    <a:pt x="595" y="2598"/>
                  </a:lnTo>
                  <a:lnTo>
                    <a:pt x="589" y="2596"/>
                  </a:lnTo>
                  <a:lnTo>
                    <a:pt x="574" y="2587"/>
                  </a:lnTo>
                  <a:lnTo>
                    <a:pt x="556" y="2575"/>
                  </a:lnTo>
                  <a:lnTo>
                    <a:pt x="533" y="2559"/>
                  </a:lnTo>
                  <a:lnTo>
                    <a:pt x="508" y="2540"/>
                  </a:lnTo>
                  <a:lnTo>
                    <a:pt x="481" y="2518"/>
                  </a:lnTo>
                  <a:lnTo>
                    <a:pt x="453" y="2493"/>
                  </a:lnTo>
                  <a:lnTo>
                    <a:pt x="425" y="2468"/>
                  </a:lnTo>
                  <a:lnTo>
                    <a:pt x="399" y="2445"/>
                  </a:lnTo>
                  <a:lnTo>
                    <a:pt x="377" y="2422"/>
                  </a:lnTo>
                  <a:lnTo>
                    <a:pt x="357" y="2401"/>
                  </a:lnTo>
                  <a:lnTo>
                    <a:pt x="342" y="2384"/>
                  </a:lnTo>
                  <a:lnTo>
                    <a:pt x="331" y="2370"/>
                  </a:lnTo>
                  <a:lnTo>
                    <a:pt x="327" y="2365"/>
                  </a:lnTo>
                  <a:lnTo>
                    <a:pt x="325" y="2359"/>
                  </a:lnTo>
                  <a:lnTo>
                    <a:pt x="324" y="2356"/>
                  </a:lnTo>
                  <a:lnTo>
                    <a:pt x="324" y="2354"/>
                  </a:lnTo>
                  <a:lnTo>
                    <a:pt x="326" y="2353"/>
                  </a:lnTo>
                  <a:lnTo>
                    <a:pt x="329" y="2353"/>
                  </a:lnTo>
                  <a:lnTo>
                    <a:pt x="334" y="2354"/>
                  </a:lnTo>
                  <a:lnTo>
                    <a:pt x="339" y="2357"/>
                  </a:lnTo>
                  <a:lnTo>
                    <a:pt x="354" y="2365"/>
                  </a:lnTo>
                  <a:lnTo>
                    <a:pt x="372" y="2378"/>
                  </a:lnTo>
                  <a:lnTo>
                    <a:pt x="394" y="2394"/>
                  </a:lnTo>
                  <a:lnTo>
                    <a:pt x="419" y="2413"/>
                  </a:lnTo>
                  <a:lnTo>
                    <a:pt x="446" y="2435"/>
                  </a:lnTo>
                  <a:lnTo>
                    <a:pt x="474" y="2460"/>
                  </a:lnTo>
                  <a:close/>
                  <a:moveTo>
                    <a:pt x="514" y="2447"/>
                  </a:moveTo>
                  <a:lnTo>
                    <a:pt x="512" y="2448"/>
                  </a:lnTo>
                  <a:lnTo>
                    <a:pt x="508" y="2447"/>
                  </a:lnTo>
                  <a:lnTo>
                    <a:pt x="504" y="2446"/>
                  </a:lnTo>
                  <a:lnTo>
                    <a:pt x="499" y="2444"/>
                  </a:lnTo>
                  <a:lnTo>
                    <a:pt x="485" y="2435"/>
                  </a:lnTo>
                  <a:lnTo>
                    <a:pt x="467" y="2423"/>
                  </a:lnTo>
                  <a:lnTo>
                    <a:pt x="446" y="2408"/>
                  </a:lnTo>
                  <a:lnTo>
                    <a:pt x="422" y="2390"/>
                  </a:lnTo>
                  <a:lnTo>
                    <a:pt x="396" y="2368"/>
                  </a:lnTo>
                  <a:lnTo>
                    <a:pt x="369" y="2345"/>
                  </a:lnTo>
                  <a:lnTo>
                    <a:pt x="343" y="2321"/>
                  </a:lnTo>
                  <a:lnTo>
                    <a:pt x="318" y="2298"/>
                  </a:lnTo>
                  <a:lnTo>
                    <a:pt x="297" y="2276"/>
                  </a:lnTo>
                  <a:lnTo>
                    <a:pt x="278" y="2256"/>
                  </a:lnTo>
                  <a:lnTo>
                    <a:pt x="263" y="2240"/>
                  </a:lnTo>
                  <a:lnTo>
                    <a:pt x="253" y="2226"/>
                  </a:lnTo>
                  <a:lnTo>
                    <a:pt x="249" y="2220"/>
                  </a:lnTo>
                  <a:lnTo>
                    <a:pt x="247" y="2215"/>
                  </a:lnTo>
                  <a:lnTo>
                    <a:pt x="246" y="2212"/>
                  </a:lnTo>
                  <a:lnTo>
                    <a:pt x="246" y="2209"/>
                  </a:lnTo>
                  <a:lnTo>
                    <a:pt x="248" y="2208"/>
                  </a:lnTo>
                  <a:lnTo>
                    <a:pt x="250" y="2208"/>
                  </a:lnTo>
                  <a:lnTo>
                    <a:pt x="255" y="2209"/>
                  </a:lnTo>
                  <a:lnTo>
                    <a:pt x="261" y="2213"/>
                  </a:lnTo>
                  <a:lnTo>
                    <a:pt x="275" y="2220"/>
                  </a:lnTo>
                  <a:lnTo>
                    <a:pt x="293" y="2233"/>
                  </a:lnTo>
                  <a:lnTo>
                    <a:pt x="314" y="2248"/>
                  </a:lnTo>
                  <a:lnTo>
                    <a:pt x="337" y="2267"/>
                  </a:lnTo>
                  <a:lnTo>
                    <a:pt x="363" y="2288"/>
                  </a:lnTo>
                  <a:lnTo>
                    <a:pt x="390" y="2312"/>
                  </a:lnTo>
                  <a:lnTo>
                    <a:pt x="417" y="2336"/>
                  </a:lnTo>
                  <a:lnTo>
                    <a:pt x="441" y="2358"/>
                  </a:lnTo>
                  <a:lnTo>
                    <a:pt x="463" y="2380"/>
                  </a:lnTo>
                  <a:lnTo>
                    <a:pt x="481" y="2400"/>
                  </a:lnTo>
                  <a:lnTo>
                    <a:pt x="497" y="2417"/>
                  </a:lnTo>
                  <a:lnTo>
                    <a:pt x="507" y="2431"/>
                  </a:lnTo>
                  <a:lnTo>
                    <a:pt x="511" y="2436"/>
                  </a:lnTo>
                  <a:lnTo>
                    <a:pt x="513" y="2440"/>
                  </a:lnTo>
                  <a:lnTo>
                    <a:pt x="514" y="2444"/>
                  </a:lnTo>
                  <a:lnTo>
                    <a:pt x="514" y="2447"/>
                  </a:lnTo>
                  <a:close/>
                  <a:moveTo>
                    <a:pt x="322" y="2172"/>
                  </a:moveTo>
                  <a:lnTo>
                    <a:pt x="348" y="2195"/>
                  </a:lnTo>
                  <a:lnTo>
                    <a:pt x="370" y="2218"/>
                  </a:lnTo>
                  <a:lnTo>
                    <a:pt x="391" y="2238"/>
                  </a:lnTo>
                  <a:lnTo>
                    <a:pt x="409" y="2257"/>
                  </a:lnTo>
                  <a:lnTo>
                    <a:pt x="423" y="2274"/>
                  </a:lnTo>
                  <a:lnTo>
                    <a:pt x="433" y="2287"/>
                  </a:lnTo>
                  <a:lnTo>
                    <a:pt x="436" y="2292"/>
                  </a:lnTo>
                  <a:lnTo>
                    <a:pt x="438" y="2297"/>
                  </a:lnTo>
                  <a:lnTo>
                    <a:pt x="439" y="2300"/>
                  </a:lnTo>
                  <a:lnTo>
                    <a:pt x="439" y="2302"/>
                  </a:lnTo>
                  <a:lnTo>
                    <a:pt x="437" y="2303"/>
                  </a:lnTo>
                  <a:lnTo>
                    <a:pt x="435" y="2303"/>
                  </a:lnTo>
                  <a:lnTo>
                    <a:pt x="431" y="2302"/>
                  </a:lnTo>
                  <a:lnTo>
                    <a:pt x="425" y="2300"/>
                  </a:lnTo>
                  <a:lnTo>
                    <a:pt x="411" y="2292"/>
                  </a:lnTo>
                  <a:lnTo>
                    <a:pt x="395" y="2281"/>
                  </a:lnTo>
                  <a:lnTo>
                    <a:pt x="375" y="2267"/>
                  </a:lnTo>
                  <a:lnTo>
                    <a:pt x="352" y="2248"/>
                  </a:lnTo>
                  <a:lnTo>
                    <a:pt x="327" y="2228"/>
                  </a:lnTo>
                  <a:lnTo>
                    <a:pt x="301" y="2205"/>
                  </a:lnTo>
                  <a:lnTo>
                    <a:pt x="275" y="2182"/>
                  </a:lnTo>
                  <a:lnTo>
                    <a:pt x="253" y="2160"/>
                  </a:lnTo>
                  <a:lnTo>
                    <a:pt x="231" y="2138"/>
                  </a:lnTo>
                  <a:lnTo>
                    <a:pt x="214" y="2120"/>
                  </a:lnTo>
                  <a:lnTo>
                    <a:pt x="200" y="2103"/>
                  </a:lnTo>
                  <a:lnTo>
                    <a:pt x="190" y="2090"/>
                  </a:lnTo>
                  <a:lnTo>
                    <a:pt x="187" y="2084"/>
                  </a:lnTo>
                  <a:lnTo>
                    <a:pt x="185" y="2080"/>
                  </a:lnTo>
                  <a:lnTo>
                    <a:pt x="183" y="2077"/>
                  </a:lnTo>
                  <a:lnTo>
                    <a:pt x="183" y="2074"/>
                  </a:lnTo>
                  <a:lnTo>
                    <a:pt x="186" y="2073"/>
                  </a:lnTo>
                  <a:lnTo>
                    <a:pt x="188" y="2073"/>
                  </a:lnTo>
                  <a:lnTo>
                    <a:pt x="192" y="2074"/>
                  </a:lnTo>
                  <a:lnTo>
                    <a:pt x="198" y="2077"/>
                  </a:lnTo>
                  <a:lnTo>
                    <a:pt x="212" y="2084"/>
                  </a:lnTo>
                  <a:lnTo>
                    <a:pt x="229" y="2096"/>
                  </a:lnTo>
                  <a:lnTo>
                    <a:pt x="248" y="2111"/>
                  </a:lnTo>
                  <a:lnTo>
                    <a:pt x="271" y="2128"/>
                  </a:lnTo>
                  <a:lnTo>
                    <a:pt x="296" y="2149"/>
                  </a:lnTo>
                  <a:lnTo>
                    <a:pt x="322" y="2172"/>
                  </a:lnTo>
                  <a:close/>
                  <a:moveTo>
                    <a:pt x="247" y="2074"/>
                  </a:moveTo>
                  <a:lnTo>
                    <a:pt x="222" y="2052"/>
                  </a:lnTo>
                  <a:lnTo>
                    <a:pt x="201" y="2030"/>
                  </a:lnTo>
                  <a:lnTo>
                    <a:pt x="180" y="2010"/>
                  </a:lnTo>
                  <a:lnTo>
                    <a:pt x="164" y="1991"/>
                  </a:lnTo>
                  <a:lnTo>
                    <a:pt x="150" y="1975"/>
                  </a:lnTo>
                  <a:lnTo>
                    <a:pt x="141" y="1962"/>
                  </a:lnTo>
                  <a:lnTo>
                    <a:pt x="138" y="1957"/>
                  </a:lnTo>
                  <a:lnTo>
                    <a:pt x="136" y="1952"/>
                  </a:lnTo>
                  <a:lnTo>
                    <a:pt x="135" y="1949"/>
                  </a:lnTo>
                  <a:lnTo>
                    <a:pt x="136" y="1947"/>
                  </a:lnTo>
                  <a:lnTo>
                    <a:pt x="137" y="1946"/>
                  </a:lnTo>
                  <a:lnTo>
                    <a:pt x="140" y="1946"/>
                  </a:lnTo>
                  <a:lnTo>
                    <a:pt x="144" y="1947"/>
                  </a:lnTo>
                  <a:lnTo>
                    <a:pt x="149" y="1949"/>
                  </a:lnTo>
                  <a:lnTo>
                    <a:pt x="162" y="1957"/>
                  </a:lnTo>
                  <a:lnTo>
                    <a:pt x="178" y="1968"/>
                  </a:lnTo>
                  <a:lnTo>
                    <a:pt x="198" y="1982"/>
                  </a:lnTo>
                  <a:lnTo>
                    <a:pt x="219" y="1999"/>
                  </a:lnTo>
                  <a:lnTo>
                    <a:pt x="243" y="2019"/>
                  </a:lnTo>
                  <a:lnTo>
                    <a:pt x="268" y="2041"/>
                  </a:lnTo>
                  <a:lnTo>
                    <a:pt x="293" y="2064"/>
                  </a:lnTo>
                  <a:lnTo>
                    <a:pt x="314" y="2085"/>
                  </a:lnTo>
                  <a:lnTo>
                    <a:pt x="335" y="2106"/>
                  </a:lnTo>
                  <a:lnTo>
                    <a:pt x="351" y="2123"/>
                  </a:lnTo>
                  <a:lnTo>
                    <a:pt x="365" y="2139"/>
                  </a:lnTo>
                  <a:lnTo>
                    <a:pt x="375" y="2152"/>
                  </a:lnTo>
                  <a:lnTo>
                    <a:pt x="378" y="2158"/>
                  </a:lnTo>
                  <a:lnTo>
                    <a:pt x="380" y="2162"/>
                  </a:lnTo>
                  <a:lnTo>
                    <a:pt x="380" y="2165"/>
                  </a:lnTo>
                  <a:lnTo>
                    <a:pt x="380" y="2167"/>
                  </a:lnTo>
                  <a:lnTo>
                    <a:pt x="378" y="2168"/>
                  </a:lnTo>
                  <a:lnTo>
                    <a:pt x="376" y="2168"/>
                  </a:lnTo>
                  <a:lnTo>
                    <a:pt x="371" y="2167"/>
                  </a:lnTo>
                  <a:lnTo>
                    <a:pt x="366" y="2165"/>
                  </a:lnTo>
                  <a:lnTo>
                    <a:pt x="353" y="2158"/>
                  </a:lnTo>
                  <a:lnTo>
                    <a:pt x="337" y="2147"/>
                  </a:lnTo>
                  <a:lnTo>
                    <a:pt x="317" y="2133"/>
                  </a:lnTo>
                  <a:lnTo>
                    <a:pt x="296" y="2115"/>
                  </a:lnTo>
                  <a:lnTo>
                    <a:pt x="272" y="2096"/>
                  </a:lnTo>
                  <a:lnTo>
                    <a:pt x="247" y="2074"/>
                  </a:lnTo>
                  <a:close/>
                  <a:moveTo>
                    <a:pt x="208" y="1950"/>
                  </a:moveTo>
                  <a:lnTo>
                    <a:pt x="185" y="1929"/>
                  </a:lnTo>
                  <a:lnTo>
                    <a:pt x="163" y="1908"/>
                  </a:lnTo>
                  <a:lnTo>
                    <a:pt x="145" y="1889"/>
                  </a:lnTo>
                  <a:lnTo>
                    <a:pt x="128" y="1870"/>
                  </a:lnTo>
                  <a:lnTo>
                    <a:pt x="115" y="1855"/>
                  </a:lnTo>
                  <a:lnTo>
                    <a:pt x="107" y="1842"/>
                  </a:lnTo>
                  <a:lnTo>
                    <a:pt x="104" y="1837"/>
                  </a:lnTo>
                  <a:lnTo>
                    <a:pt x="101" y="1833"/>
                  </a:lnTo>
                  <a:lnTo>
                    <a:pt x="101" y="1829"/>
                  </a:lnTo>
                  <a:lnTo>
                    <a:pt x="101" y="1827"/>
                  </a:lnTo>
                  <a:lnTo>
                    <a:pt x="104" y="1826"/>
                  </a:lnTo>
                  <a:lnTo>
                    <a:pt x="106" y="1826"/>
                  </a:lnTo>
                  <a:lnTo>
                    <a:pt x="110" y="1827"/>
                  </a:lnTo>
                  <a:lnTo>
                    <a:pt x="114" y="1829"/>
                  </a:lnTo>
                  <a:lnTo>
                    <a:pt x="127" y="1836"/>
                  </a:lnTo>
                  <a:lnTo>
                    <a:pt x="142" y="1847"/>
                  </a:lnTo>
                  <a:lnTo>
                    <a:pt x="161" y="1861"/>
                  </a:lnTo>
                  <a:lnTo>
                    <a:pt x="182" y="1877"/>
                  </a:lnTo>
                  <a:lnTo>
                    <a:pt x="205" y="1896"/>
                  </a:lnTo>
                  <a:lnTo>
                    <a:pt x="229" y="1918"/>
                  </a:lnTo>
                  <a:lnTo>
                    <a:pt x="251" y="1940"/>
                  </a:lnTo>
                  <a:lnTo>
                    <a:pt x="273" y="1960"/>
                  </a:lnTo>
                  <a:lnTo>
                    <a:pt x="293" y="1979"/>
                  </a:lnTo>
                  <a:lnTo>
                    <a:pt x="309" y="1997"/>
                  </a:lnTo>
                  <a:lnTo>
                    <a:pt x="322" y="2013"/>
                  </a:lnTo>
                  <a:lnTo>
                    <a:pt x="330" y="2025"/>
                  </a:lnTo>
                  <a:lnTo>
                    <a:pt x="334" y="2030"/>
                  </a:lnTo>
                  <a:lnTo>
                    <a:pt x="336" y="2035"/>
                  </a:lnTo>
                  <a:lnTo>
                    <a:pt x="336" y="2038"/>
                  </a:lnTo>
                  <a:lnTo>
                    <a:pt x="336" y="2040"/>
                  </a:lnTo>
                  <a:lnTo>
                    <a:pt x="334" y="2041"/>
                  </a:lnTo>
                  <a:lnTo>
                    <a:pt x="331" y="2041"/>
                  </a:lnTo>
                  <a:lnTo>
                    <a:pt x="327" y="2040"/>
                  </a:lnTo>
                  <a:lnTo>
                    <a:pt x="323" y="2038"/>
                  </a:lnTo>
                  <a:lnTo>
                    <a:pt x="310" y="2031"/>
                  </a:lnTo>
                  <a:lnTo>
                    <a:pt x="294" y="2020"/>
                  </a:lnTo>
                  <a:lnTo>
                    <a:pt x="275" y="2006"/>
                  </a:lnTo>
                  <a:lnTo>
                    <a:pt x="255" y="1990"/>
                  </a:lnTo>
                  <a:lnTo>
                    <a:pt x="232" y="1972"/>
                  </a:lnTo>
                  <a:lnTo>
                    <a:pt x="208" y="1950"/>
                  </a:lnTo>
                  <a:close/>
                  <a:moveTo>
                    <a:pt x="525" y="2235"/>
                  </a:moveTo>
                  <a:lnTo>
                    <a:pt x="500" y="2214"/>
                  </a:lnTo>
                  <a:lnTo>
                    <a:pt x="477" y="2191"/>
                  </a:lnTo>
                  <a:lnTo>
                    <a:pt x="457" y="2172"/>
                  </a:lnTo>
                  <a:lnTo>
                    <a:pt x="439" y="2152"/>
                  </a:lnTo>
                  <a:lnTo>
                    <a:pt x="426" y="2137"/>
                  </a:lnTo>
                  <a:lnTo>
                    <a:pt x="417" y="2123"/>
                  </a:lnTo>
                  <a:lnTo>
                    <a:pt x="413" y="2118"/>
                  </a:lnTo>
                  <a:lnTo>
                    <a:pt x="411" y="2113"/>
                  </a:lnTo>
                  <a:lnTo>
                    <a:pt x="411" y="2110"/>
                  </a:lnTo>
                  <a:lnTo>
                    <a:pt x="411" y="2108"/>
                  </a:lnTo>
                  <a:lnTo>
                    <a:pt x="413" y="2107"/>
                  </a:lnTo>
                  <a:lnTo>
                    <a:pt x="416" y="2107"/>
                  </a:lnTo>
                  <a:lnTo>
                    <a:pt x="420" y="2108"/>
                  </a:lnTo>
                  <a:lnTo>
                    <a:pt x="425" y="2110"/>
                  </a:lnTo>
                  <a:lnTo>
                    <a:pt x="438" y="2117"/>
                  </a:lnTo>
                  <a:lnTo>
                    <a:pt x="456" y="2128"/>
                  </a:lnTo>
                  <a:lnTo>
                    <a:pt x="475" y="2142"/>
                  </a:lnTo>
                  <a:lnTo>
                    <a:pt x="497" y="2160"/>
                  </a:lnTo>
                  <a:lnTo>
                    <a:pt x="521" y="2179"/>
                  </a:lnTo>
                  <a:lnTo>
                    <a:pt x="546" y="2201"/>
                  </a:lnTo>
                  <a:lnTo>
                    <a:pt x="571" y="2223"/>
                  </a:lnTo>
                  <a:lnTo>
                    <a:pt x="594" y="2245"/>
                  </a:lnTo>
                  <a:lnTo>
                    <a:pt x="614" y="2265"/>
                  </a:lnTo>
                  <a:lnTo>
                    <a:pt x="631" y="2284"/>
                  </a:lnTo>
                  <a:lnTo>
                    <a:pt x="644" y="2299"/>
                  </a:lnTo>
                  <a:lnTo>
                    <a:pt x="654" y="2312"/>
                  </a:lnTo>
                  <a:lnTo>
                    <a:pt x="657" y="2317"/>
                  </a:lnTo>
                  <a:lnTo>
                    <a:pt x="660" y="2322"/>
                  </a:lnTo>
                  <a:lnTo>
                    <a:pt x="661" y="2325"/>
                  </a:lnTo>
                  <a:lnTo>
                    <a:pt x="660" y="2328"/>
                  </a:lnTo>
                  <a:lnTo>
                    <a:pt x="658" y="2329"/>
                  </a:lnTo>
                  <a:lnTo>
                    <a:pt x="655" y="2329"/>
                  </a:lnTo>
                  <a:lnTo>
                    <a:pt x="651" y="2328"/>
                  </a:lnTo>
                  <a:lnTo>
                    <a:pt x="646" y="2326"/>
                  </a:lnTo>
                  <a:lnTo>
                    <a:pt x="633" y="2318"/>
                  </a:lnTo>
                  <a:lnTo>
                    <a:pt x="615" y="2308"/>
                  </a:lnTo>
                  <a:lnTo>
                    <a:pt x="596" y="2294"/>
                  </a:lnTo>
                  <a:lnTo>
                    <a:pt x="574" y="2277"/>
                  </a:lnTo>
                  <a:lnTo>
                    <a:pt x="549" y="2258"/>
                  </a:lnTo>
                  <a:lnTo>
                    <a:pt x="525" y="2235"/>
                  </a:lnTo>
                  <a:close/>
                  <a:moveTo>
                    <a:pt x="81" y="1716"/>
                  </a:moveTo>
                  <a:lnTo>
                    <a:pt x="82" y="1715"/>
                  </a:lnTo>
                  <a:lnTo>
                    <a:pt x="85" y="1714"/>
                  </a:lnTo>
                  <a:lnTo>
                    <a:pt x="90" y="1715"/>
                  </a:lnTo>
                  <a:lnTo>
                    <a:pt x="94" y="1717"/>
                  </a:lnTo>
                  <a:lnTo>
                    <a:pt x="106" y="1724"/>
                  </a:lnTo>
                  <a:lnTo>
                    <a:pt x="121" y="1734"/>
                  </a:lnTo>
                  <a:lnTo>
                    <a:pt x="139" y="1747"/>
                  </a:lnTo>
                  <a:lnTo>
                    <a:pt x="159" y="1764"/>
                  </a:lnTo>
                  <a:lnTo>
                    <a:pt x="181" y="1782"/>
                  </a:lnTo>
                  <a:lnTo>
                    <a:pt x="204" y="1801"/>
                  </a:lnTo>
                  <a:lnTo>
                    <a:pt x="226" y="1823"/>
                  </a:lnTo>
                  <a:lnTo>
                    <a:pt x="246" y="1842"/>
                  </a:lnTo>
                  <a:lnTo>
                    <a:pt x="264" y="1862"/>
                  </a:lnTo>
                  <a:lnTo>
                    <a:pt x="280" y="1879"/>
                  </a:lnTo>
                  <a:lnTo>
                    <a:pt x="291" y="1893"/>
                  </a:lnTo>
                  <a:lnTo>
                    <a:pt x="300" y="1906"/>
                  </a:lnTo>
                  <a:lnTo>
                    <a:pt x="303" y="1910"/>
                  </a:lnTo>
                  <a:lnTo>
                    <a:pt x="304" y="1915"/>
                  </a:lnTo>
                  <a:lnTo>
                    <a:pt x="305" y="1918"/>
                  </a:lnTo>
                  <a:lnTo>
                    <a:pt x="305" y="1920"/>
                  </a:lnTo>
                  <a:lnTo>
                    <a:pt x="303" y="1921"/>
                  </a:lnTo>
                  <a:lnTo>
                    <a:pt x="301" y="1921"/>
                  </a:lnTo>
                  <a:lnTo>
                    <a:pt x="297" y="1920"/>
                  </a:lnTo>
                  <a:lnTo>
                    <a:pt x="293" y="1919"/>
                  </a:lnTo>
                  <a:lnTo>
                    <a:pt x="281" y="1913"/>
                  </a:lnTo>
                  <a:lnTo>
                    <a:pt x="264" y="1903"/>
                  </a:lnTo>
                  <a:lnTo>
                    <a:pt x="247" y="1890"/>
                  </a:lnTo>
                  <a:lnTo>
                    <a:pt x="228" y="1874"/>
                  </a:lnTo>
                  <a:lnTo>
                    <a:pt x="206" y="1855"/>
                  </a:lnTo>
                  <a:lnTo>
                    <a:pt x="182" y="1835"/>
                  </a:lnTo>
                  <a:lnTo>
                    <a:pt x="161" y="1814"/>
                  </a:lnTo>
                  <a:lnTo>
                    <a:pt x="140" y="1794"/>
                  </a:lnTo>
                  <a:lnTo>
                    <a:pt x="122" y="1776"/>
                  </a:lnTo>
                  <a:lnTo>
                    <a:pt x="107" y="1757"/>
                  </a:lnTo>
                  <a:lnTo>
                    <a:pt x="94" y="1743"/>
                  </a:lnTo>
                  <a:lnTo>
                    <a:pt x="85" y="1730"/>
                  </a:lnTo>
                  <a:lnTo>
                    <a:pt x="83" y="1725"/>
                  </a:lnTo>
                  <a:lnTo>
                    <a:pt x="81" y="1722"/>
                  </a:lnTo>
                  <a:lnTo>
                    <a:pt x="81" y="1718"/>
                  </a:lnTo>
                  <a:lnTo>
                    <a:pt x="81" y="1716"/>
                  </a:lnTo>
                  <a:close/>
                  <a:moveTo>
                    <a:pt x="486" y="2110"/>
                  </a:moveTo>
                  <a:lnTo>
                    <a:pt x="462" y="2087"/>
                  </a:lnTo>
                  <a:lnTo>
                    <a:pt x="440" y="2067"/>
                  </a:lnTo>
                  <a:lnTo>
                    <a:pt x="421" y="2047"/>
                  </a:lnTo>
                  <a:lnTo>
                    <a:pt x="405" y="2029"/>
                  </a:lnTo>
                  <a:lnTo>
                    <a:pt x="392" y="2014"/>
                  </a:lnTo>
                  <a:lnTo>
                    <a:pt x="383" y="2001"/>
                  </a:lnTo>
                  <a:lnTo>
                    <a:pt x="380" y="1996"/>
                  </a:lnTo>
                  <a:lnTo>
                    <a:pt x="378" y="1991"/>
                  </a:lnTo>
                  <a:lnTo>
                    <a:pt x="378" y="1988"/>
                  </a:lnTo>
                  <a:lnTo>
                    <a:pt x="378" y="1986"/>
                  </a:lnTo>
                  <a:lnTo>
                    <a:pt x="380" y="1985"/>
                  </a:lnTo>
                  <a:lnTo>
                    <a:pt x="382" y="1985"/>
                  </a:lnTo>
                  <a:lnTo>
                    <a:pt x="386" y="1986"/>
                  </a:lnTo>
                  <a:lnTo>
                    <a:pt x="392" y="1987"/>
                  </a:lnTo>
                  <a:lnTo>
                    <a:pt x="404" y="1995"/>
                  </a:lnTo>
                  <a:lnTo>
                    <a:pt x="420" y="2004"/>
                  </a:lnTo>
                  <a:lnTo>
                    <a:pt x="439" y="2018"/>
                  </a:lnTo>
                  <a:lnTo>
                    <a:pt x="460" y="2035"/>
                  </a:lnTo>
                  <a:lnTo>
                    <a:pt x="484" y="2054"/>
                  </a:lnTo>
                  <a:lnTo>
                    <a:pt x="507" y="2074"/>
                  </a:lnTo>
                  <a:lnTo>
                    <a:pt x="531" y="2096"/>
                  </a:lnTo>
                  <a:lnTo>
                    <a:pt x="553" y="2118"/>
                  </a:lnTo>
                  <a:lnTo>
                    <a:pt x="572" y="2137"/>
                  </a:lnTo>
                  <a:lnTo>
                    <a:pt x="588" y="2154"/>
                  </a:lnTo>
                  <a:lnTo>
                    <a:pt x="601" y="2170"/>
                  </a:lnTo>
                  <a:lnTo>
                    <a:pt x="611" y="2182"/>
                  </a:lnTo>
                  <a:lnTo>
                    <a:pt x="614" y="2188"/>
                  </a:lnTo>
                  <a:lnTo>
                    <a:pt x="615" y="2192"/>
                  </a:lnTo>
                  <a:lnTo>
                    <a:pt x="616" y="2195"/>
                  </a:lnTo>
                  <a:lnTo>
                    <a:pt x="616" y="2199"/>
                  </a:lnTo>
                  <a:lnTo>
                    <a:pt x="614" y="2200"/>
                  </a:lnTo>
                  <a:lnTo>
                    <a:pt x="611" y="2200"/>
                  </a:lnTo>
                  <a:lnTo>
                    <a:pt x="608" y="2199"/>
                  </a:lnTo>
                  <a:lnTo>
                    <a:pt x="602" y="2196"/>
                  </a:lnTo>
                  <a:lnTo>
                    <a:pt x="589" y="2190"/>
                  </a:lnTo>
                  <a:lnTo>
                    <a:pt x="573" y="2179"/>
                  </a:lnTo>
                  <a:lnTo>
                    <a:pt x="555" y="2166"/>
                  </a:lnTo>
                  <a:lnTo>
                    <a:pt x="533" y="2149"/>
                  </a:lnTo>
                  <a:lnTo>
                    <a:pt x="511" y="2131"/>
                  </a:lnTo>
                  <a:lnTo>
                    <a:pt x="486" y="2110"/>
                  </a:lnTo>
                  <a:close/>
                  <a:moveTo>
                    <a:pt x="192" y="1693"/>
                  </a:moveTo>
                  <a:lnTo>
                    <a:pt x="214" y="1714"/>
                  </a:lnTo>
                  <a:lnTo>
                    <a:pt x="233" y="1733"/>
                  </a:lnTo>
                  <a:lnTo>
                    <a:pt x="250" y="1752"/>
                  </a:lnTo>
                  <a:lnTo>
                    <a:pt x="266" y="1768"/>
                  </a:lnTo>
                  <a:lnTo>
                    <a:pt x="276" y="1782"/>
                  </a:lnTo>
                  <a:lnTo>
                    <a:pt x="285" y="1794"/>
                  </a:lnTo>
                  <a:lnTo>
                    <a:pt x="287" y="1799"/>
                  </a:lnTo>
                  <a:lnTo>
                    <a:pt x="289" y="1804"/>
                  </a:lnTo>
                  <a:lnTo>
                    <a:pt x="289" y="1807"/>
                  </a:lnTo>
                  <a:lnTo>
                    <a:pt x="289" y="1809"/>
                  </a:lnTo>
                  <a:lnTo>
                    <a:pt x="287" y="1810"/>
                  </a:lnTo>
                  <a:lnTo>
                    <a:pt x="285" y="1810"/>
                  </a:lnTo>
                  <a:lnTo>
                    <a:pt x="281" y="1809"/>
                  </a:lnTo>
                  <a:lnTo>
                    <a:pt x="276" y="1807"/>
                  </a:lnTo>
                  <a:lnTo>
                    <a:pt x="266" y="1801"/>
                  </a:lnTo>
                  <a:lnTo>
                    <a:pt x="250" y="1792"/>
                  </a:lnTo>
                  <a:lnTo>
                    <a:pt x="233" y="1779"/>
                  </a:lnTo>
                  <a:lnTo>
                    <a:pt x="214" y="1764"/>
                  </a:lnTo>
                  <a:lnTo>
                    <a:pt x="193" y="1746"/>
                  </a:lnTo>
                  <a:lnTo>
                    <a:pt x="172" y="1727"/>
                  </a:lnTo>
                  <a:lnTo>
                    <a:pt x="150" y="1706"/>
                  </a:lnTo>
                  <a:lnTo>
                    <a:pt x="131" y="1687"/>
                  </a:lnTo>
                  <a:lnTo>
                    <a:pt x="113" y="1669"/>
                  </a:lnTo>
                  <a:lnTo>
                    <a:pt x="98" y="1651"/>
                  </a:lnTo>
                  <a:lnTo>
                    <a:pt x="86" y="1637"/>
                  </a:lnTo>
                  <a:lnTo>
                    <a:pt x="79" y="1626"/>
                  </a:lnTo>
                  <a:lnTo>
                    <a:pt x="76" y="1620"/>
                  </a:lnTo>
                  <a:lnTo>
                    <a:pt x="74" y="1617"/>
                  </a:lnTo>
                  <a:lnTo>
                    <a:pt x="73" y="1614"/>
                  </a:lnTo>
                  <a:lnTo>
                    <a:pt x="74" y="1611"/>
                  </a:lnTo>
                  <a:lnTo>
                    <a:pt x="76" y="1610"/>
                  </a:lnTo>
                  <a:lnTo>
                    <a:pt x="79" y="1609"/>
                  </a:lnTo>
                  <a:lnTo>
                    <a:pt x="82" y="1610"/>
                  </a:lnTo>
                  <a:lnTo>
                    <a:pt x="86" y="1613"/>
                  </a:lnTo>
                  <a:lnTo>
                    <a:pt x="98" y="1619"/>
                  </a:lnTo>
                  <a:lnTo>
                    <a:pt x="113" y="1629"/>
                  </a:lnTo>
                  <a:lnTo>
                    <a:pt x="131" y="1641"/>
                  </a:lnTo>
                  <a:lnTo>
                    <a:pt x="149" y="1656"/>
                  </a:lnTo>
                  <a:lnTo>
                    <a:pt x="171" y="1674"/>
                  </a:lnTo>
                  <a:lnTo>
                    <a:pt x="192" y="1693"/>
                  </a:lnTo>
                  <a:close/>
                  <a:moveTo>
                    <a:pt x="462" y="1991"/>
                  </a:moveTo>
                  <a:lnTo>
                    <a:pt x="438" y="1971"/>
                  </a:lnTo>
                  <a:lnTo>
                    <a:pt x="418" y="1950"/>
                  </a:lnTo>
                  <a:lnTo>
                    <a:pt x="399" y="1931"/>
                  </a:lnTo>
                  <a:lnTo>
                    <a:pt x="384" y="1914"/>
                  </a:lnTo>
                  <a:lnTo>
                    <a:pt x="371" y="1899"/>
                  </a:lnTo>
                  <a:lnTo>
                    <a:pt x="363" y="1886"/>
                  </a:lnTo>
                  <a:lnTo>
                    <a:pt x="361" y="1881"/>
                  </a:lnTo>
                  <a:lnTo>
                    <a:pt x="358" y="1877"/>
                  </a:lnTo>
                  <a:lnTo>
                    <a:pt x="357" y="1874"/>
                  </a:lnTo>
                  <a:lnTo>
                    <a:pt x="358" y="1872"/>
                  </a:lnTo>
                  <a:lnTo>
                    <a:pt x="359" y="1870"/>
                  </a:lnTo>
                  <a:lnTo>
                    <a:pt x="363" y="1869"/>
                  </a:lnTo>
                  <a:lnTo>
                    <a:pt x="367" y="1870"/>
                  </a:lnTo>
                  <a:lnTo>
                    <a:pt x="371" y="1873"/>
                  </a:lnTo>
                  <a:lnTo>
                    <a:pt x="384" y="1879"/>
                  </a:lnTo>
                  <a:lnTo>
                    <a:pt x="399" y="1889"/>
                  </a:lnTo>
                  <a:lnTo>
                    <a:pt x="418" y="1902"/>
                  </a:lnTo>
                  <a:lnTo>
                    <a:pt x="438" y="1918"/>
                  </a:lnTo>
                  <a:lnTo>
                    <a:pt x="460" y="1936"/>
                  </a:lnTo>
                  <a:lnTo>
                    <a:pt x="484" y="1956"/>
                  </a:lnTo>
                  <a:lnTo>
                    <a:pt x="506" y="1977"/>
                  </a:lnTo>
                  <a:lnTo>
                    <a:pt x="527" y="1998"/>
                  </a:lnTo>
                  <a:lnTo>
                    <a:pt x="545" y="2016"/>
                  </a:lnTo>
                  <a:lnTo>
                    <a:pt x="560" y="2033"/>
                  </a:lnTo>
                  <a:lnTo>
                    <a:pt x="573" y="2049"/>
                  </a:lnTo>
                  <a:lnTo>
                    <a:pt x="582" y="2060"/>
                  </a:lnTo>
                  <a:lnTo>
                    <a:pt x="584" y="2066"/>
                  </a:lnTo>
                  <a:lnTo>
                    <a:pt x="586" y="2070"/>
                  </a:lnTo>
                  <a:lnTo>
                    <a:pt x="587" y="2073"/>
                  </a:lnTo>
                  <a:lnTo>
                    <a:pt x="586" y="2076"/>
                  </a:lnTo>
                  <a:lnTo>
                    <a:pt x="584" y="2077"/>
                  </a:lnTo>
                  <a:lnTo>
                    <a:pt x="582" y="2077"/>
                  </a:lnTo>
                  <a:lnTo>
                    <a:pt x="577" y="2076"/>
                  </a:lnTo>
                  <a:lnTo>
                    <a:pt x="573" y="2074"/>
                  </a:lnTo>
                  <a:lnTo>
                    <a:pt x="560" y="2068"/>
                  </a:lnTo>
                  <a:lnTo>
                    <a:pt x="545" y="2058"/>
                  </a:lnTo>
                  <a:lnTo>
                    <a:pt x="527" y="2045"/>
                  </a:lnTo>
                  <a:lnTo>
                    <a:pt x="506" y="2029"/>
                  </a:lnTo>
                  <a:lnTo>
                    <a:pt x="485" y="2012"/>
                  </a:lnTo>
                  <a:lnTo>
                    <a:pt x="462" y="1991"/>
                  </a:lnTo>
                  <a:close/>
                  <a:moveTo>
                    <a:pt x="286" y="1703"/>
                  </a:moveTo>
                  <a:lnTo>
                    <a:pt x="285" y="1704"/>
                  </a:lnTo>
                  <a:lnTo>
                    <a:pt x="282" y="1704"/>
                  </a:lnTo>
                  <a:lnTo>
                    <a:pt x="278" y="1704"/>
                  </a:lnTo>
                  <a:lnTo>
                    <a:pt x="274" y="1702"/>
                  </a:lnTo>
                  <a:lnTo>
                    <a:pt x="263" y="1697"/>
                  </a:lnTo>
                  <a:lnTo>
                    <a:pt x="249" y="1687"/>
                  </a:lnTo>
                  <a:lnTo>
                    <a:pt x="232" y="1675"/>
                  </a:lnTo>
                  <a:lnTo>
                    <a:pt x="214" y="1661"/>
                  </a:lnTo>
                  <a:lnTo>
                    <a:pt x="194" y="1644"/>
                  </a:lnTo>
                  <a:lnTo>
                    <a:pt x="173" y="1624"/>
                  </a:lnTo>
                  <a:lnTo>
                    <a:pt x="152" y="1605"/>
                  </a:lnTo>
                  <a:lnTo>
                    <a:pt x="134" y="1587"/>
                  </a:lnTo>
                  <a:lnTo>
                    <a:pt x="118" y="1569"/>
                  </a:lnTo>
                  <a:lnTo>
                    <a:pt x="104" y="1553"/>
                  </a:lnTo>
                  <a:lnTo>
                    <a:pt x="93" y="1539"/>
                  </a:lnTo>
                  <a:lnTo>
                    <a:pt x="84" y="1527"/>
                  </a:lnTo>
                  <a:lnTo>
                    <a:pt x="82" y="1523"/>
                  </a:lnTo>
                  <a:lnTo>
                    <a:pt x="81" y="1519"/>
                  </a:lnTo>
                  <a:lnTo>
                    <a:pt x="80" y="1515"/>
                  </a:lnTo>
                  <a:lnTo>
                    <a:pt x="81" y="1513"/>
                  </a:lnTo>
                  <a:lnTo>
                    <a:pt x="82" y="1512"/>
                  </a:lnTo>
                  <a:lnTo>
                    <a:pt x="85" y="1512"/>
                  </a:lnTo>
                  <a:lnTo>
                    <a:pt x="88" y="1512"/>
                  </a:lnTo>
                  <a:lnTo>
                    <a:pt x="93" y="1514"/>
                  </a:lnTo>
                  <a:lnTo>
                    <a:pt x="104" y="1520"/>
                  </a:lnTo>
                  <a:lnTo>
                    <a:pt x="118" y="1529"/>
                  </a:lnTo>
                  <a:lnTo>
                    <a:pt x="135" y="1541"/>
                  </a:lnTo>
                  <a:lnTo>
                    <a:pt x="153" y="1555"/>
                  </a:lnTo>
                  <a:lnTo>
                    <a:pt x="173" y="1573"/>
                  </a:lnTo>
                  <a:lnTo>
                    <a:pt x="193" y="1591"/>
                  </a:lnTo>
                  <a:lnTo>
                    <a:pt x="214" y="1610"/>
                  </a:lnTo>
                  <a:lnTo>
                    <a:pt x="233" y="1630"/>
                  </a:lnTo>
                  <a:lnTo>
                    <a:pt x="249" y="1647"/>
                  </a:lnTo>
                  <a:lnTo>
                    <a:pt x="263" y="1663"/>
                  </a:lnTo>
                  <a:lnTo>
                    <a:pt x="274" y="1677"/>
                  </a:lnTo>
                  <a:lnTo>
                    <a:pt x="283" y="1689"/>
                  </a:lnTo>
                  <a:lnTo>
                    <a:pt x="285" y="1693"/>
                  </a:lnTo>
                  <a:lnTo>
                    <a:pt x="286" y="1698"/>
                  </a:lnTo>
                  <a:lnTo>
                    <a:pt x="287" y="1701"/>
                  </a:lnTo>
                  <a:lnTo>
                    <a:pt x="286" y="1703"/>
                  </a:lnTo>
                  <a:close/>
                  <a:moveTo>
                    <a:pt x="571" y="1961"/>
                  </a:moveTo>
                  <a:lnTo>
                    <a:pt x="570" y="1962"/>
                  </a:lnTo>
                  <a:lnTo>
                    <a:pt x="567" y="1962"/>
                  </a:lnTo>
                  <a:lnTo>
                    <a:pt x="563" y="1961"/>
                  </a:lnTo>
                  <a:lnTo>
                    <a:pt x="558" y="1960"/>
                  </a:lnTo>
                  <a:lnTo>
                    <a:pt x="546" y="1954"/>
                  </a:lnTo>
                  <a:lnTo>
                    <a:pt x="532" y="1944"/>
                  </a:lnTo>
                  <a:lnTo>
                    <a:pt x="514" y="1932"/>
                  </a:lnTo>
                  <a:lnTo>
                    <a:pt x="494" y="1917"/>
                  </a:lnTo>
                  <a:lnTo>
                    <a:pt x="474" y="1900"/>
                  </a:lnTo>
                  <a:lnTo>
                    <a:pt x="451" y="1879"/>
                  </a:lnTo>
                  <a:lnTo>
                    <a:pt x="430" y="1860"/>
                  </a:lnTo>
                  <a:lnTo>
                    <a:pt x="409" y="1840"/>
                  </a:lnTo>
                  <a:lnTo>
                    <a:pt x="392" y="1822"/>
                  </a:lnTo>
                  <a:lnTo>
                    <a:pt x="377" y="1805"/>
                  </a:lnTo>
                  <a:lnTo>
                    <a:pt x="365" y="1791"/>
                  </a:lnTo>
                  <a:lnTo>
                    <a:pt x="357" y="1779"/>
                  </a:lnTo>
                  <a:lnTo>
                    <a:pt x="354" y="1773"/>
                  </a:lnTo>
                  <a:lnTo>
                    <a:pt x="353" y="1769"/>
                  </a:lnTo>
                  <a:lnTo>
                    <a:pt x="352" y="1766"/>
                  </a:lnTo>
                  <a:lnTo>
                    <a:pt x="353" y="1764"/>
                  </a:lnTo>
                  <a:lnTo>
                    <a:pt x="354" y="1763"/>
                  </a:lnTo>
                  <a:lnTo>
                    <a:pt x="357" y="1763"/>
                  </a:lnTo>
                  <a:lnTo>
                    <a:pt x="361" y="1763"/>
                  </a:lnTo>
                  <a:lnTo>
                    <a:pt x="366" y="1765"/>
                  </a:lnTo>
                  <a:lnTo>
                    <a:pt x="378" y="1771"/>
                  </a:lnTo>
                  <a:lnTo>
                    <a:pt x="392" y="1780"/>
                  </a:lnTo>
                  <a:lnTo>
                    <a:pt x="410" y="1793"/>
                  </a:lnTo>
                  <a:lnTo>
                    <a:pt x="430" y="1808"/>
                  </a:lnTo>
                  <a:lnTo>
                    <a:pt x="450" y="1825"/>
                  </a:lnTo>
                  <a:lnTo>
                    <a:pt x="473" y="1845"/>
                  </a:lnTo>
                  <a:lnTo>
                    <a:pt x="494" y="1865"/>
                  </a:lnTo>
                  <a:lnTo>
                    <a:pt x="515" y="1885"/>
                  </a:lnTo>
                  <a:lnTo>
                    <a:pt x="532" y="1903"/>
                  </a:lnTo>
                  <a:lnTo>
                    <a:pt x="547" y="1919"/>
                  </a:lnTo>
                  <a:lnTo>
                    <a:pt x="559" y="1934"/>
                  </a:lnTo>
                  <a:lnTo>
                    <a:pt x="567" y="1946"/>
                  </a:lnTo>
                  <a:lnTo>
                    <a:pt x="570" y="1951"/>
                  </a:lnTo>
                  <a:lnTo>
                    <a:pt x="571" y="1956"/>
                  </a:lnTo>
                  <a:lnTo>
                    <a:pt x="572" y="1959"/>
                  </a:lnTo>
                  <a:lnTo>
                    <a:pt x="571" y="1961"/>
                  </a:lnTo>
                  <a:close/>
                  <a:moveTo>
                    <a:pt x="297" y="1605"/>
                  </a:moveTo>
                  <a:lnTo>
                    <a:pt x="296" y="1606"/>
                  </a:lnTo>
                  <a:lnTo>
                    <a:pt x="293" y="1606"/>
                  </a:lnTo>
                  <a:lnTo>
                    <a:pt x="289" y="1605"/>
                  </a:lnTo>
                  <a:lnTo>
                    <a:pt x="285" y="1604"/>
                  </a:lnTo>
                  <a:lnTo>
                    <a:pt x="274" y="1599"/>
                  </a:lnTo>
                  <a:lnTo>
                    <a:pt x="261" y="1590"/>
                  </a:lnTo>
                  <a:lnTo>
                    <a:pt x="245" y="1578"/>
                  </a:lnTo>
                  <a:lnTo>
                    <a:pt x="227" y="1564"/>
                  </a:lnTo>
                  <a:lnTo>
                    <a:pt x="208" y="1548"/>
                  </a:lnTo>
                  <a:lnTo>
                    <a:pt x="188" y="1529"/>
                  </a:lnTo>
                  <a:lnTo>
                    <a:pt x="168" y="1511"/>
                  </a:lnTo>
                  <a:lnTo>
                    <a:pt x="150" y="1493"/>
                  </a:lnTo>
                  <a:lnTo>
                    <a:pt x="135" y="1475"/>
                  </a:lnTo>
                  <a:lnTo>
                    <a:pt x="121" y="1460"/>
                  </a:lnTo>
                  <a:lnTo>
                    <a:pt x="111" y="1446"/>
                  </a:lnTo>
                  <a:lnTo>
                    <a:pt x="104" y="1436"/>
                  </a:lnTo>
                  <a:lnTo>
                    <a:pt x="101" y="1431"/>
                  </a:lnTo>
                  <a:lnTo>
                    <a:pt x="99" y="1427"/>
                  </a:lnTo>
                  <a:lnTo>
                    <a:pt x="99" y="1424"/>
                  </a:lnTo>
                  <a:lnTo>
                    <a:pt x="99" y="1422"/>
                  </a:lnTo>
                  <a:lnTo>
                    <a:pt x="101" y="1420"/>
                  </a:lnTo>
                  <a:lnTo>
                    <a:pt x="104" y="1420"/>
                  </a:lnTo>
                  <a:lnTo>
                    <a:pt x="107" y="1420"/>
                  </a:lnTo>
                  <a:lnTo>
                    <a:pt x="111" y="1423"/>
                  </a:lnTo>
                  <a:lnTo>
                    <a:pt x="122" y="1428"/>
                  </a:lnTo>
                  <a:lnTo>
                    <a:pt x="136" y="1437"/>
                  </a:lnTo>
                  <a:lnTo>
                    <a:pt x="152" y="1449"/>
                  </a:lnTo>
                  <a:lnTo>
                    <a:pt x="169" y="1463"/>
                  </a:lnTo>
                  <a:lnTo>
                    <a:pt x="189" y="1479"/>
                  </a:lnTo>
                  <a:lnTo>
                    <a:pt x="208" y="1496"/>
                  </a:lnTo>
                  <a:lnTo>
                    <a:pt x="228" y="1515"/>
                  </a:lnTo>
                  <a:lnTo>
                    <a:pt x="246" y="1534"/>
                  </a:lnTo>
                  <a:lnTo>
                    <a:pt x="262" y="1550"/>
                  </a:lnTo>
                  <a:lnTo>
                    <a:pt x="275" y="1566"/>
                  </a:lnTo>
                  <a:lnTo>
                    <a:pt x="286" y="1579"/>
                  </a:lnTo>
                  <a:lnTo>
                    <a:pt x="294" y="1591"/>
                  </a:lnTo>
                  <a:lnTo>
                    <a:pt x="296" y="1595"/>
                  </a:lnTo>
                  <a:lnTo>
                    <a:pt x="297" y="1600"/>
                  </a:lnTo>
                  <a:lnTo>
                    <a:pt x="298" y="1603"/>
                  </a:lnTo>
                  <a:lnTo>
                    <a:pt x="297" y="1605"/>
                  </a:lnTo>
                  <a:close/>
                  <a:moveTo>
                    <a:pt x="454" y="1776"/>
                  </a:moveTo>
                  <a:lnTo>
                    <a:pt x="433" y="1756"/>
                  </a:lnTo>
                  <a:lnTo>
                    <a:pt x="414" y="1737"/>
                  </a:lnTo>
                  <a:lnTo>
                    <a:pt x="397" y="1719"/>
                  </a:lnTo>
                  <a:lnTo>
                    <a:pt x="383" y="1703"/>
                  </a:lnTo>
                  <a:lnTo>
                    <a:pt x="372" y="1688"/>
                  </a:lnTo>
                  <a:lnTo>
                    <a:pt x="365" y="1677"/>
                  </a:lnTo>
                  <a:lnTo>
                    <a:pt x="362" y="1672"/>
                  </a:lnTo>
                  <a:lnTo>
                    <a:pt x="361" y="1668"/>
                  </a:lnTo>
                  <a:lnTo>
                    <a:pt x="359" y="1665"/>
                  </a:lnTo>
                  <a:lnTo>
                    <a:pt x="361" y="1662"/>
                  </a:lnTo>
                  <a:lnTo>
                    <a:pt x="363" y="1661"/>
                  </a:lnTo>
                  <a:lnTo>
                    <a:pt x="365" y="1661"/>
                  </a:lnTo>
                  <a:lnTo>
                    <a:pt x="368" y="1661"/>
                  </a:lnTo>
                  <a:lnTo>
                    <a:pt x="373" y="1663"/>
                  </a:lnTo>
                  <a:lnTo>
                    <a:pt x="384" y="1669"/>
                  </a:lnTo>
                  <a:lnTo>
                    <a:pt x="399" y="1678"/>
                  </a:lnTo>
                  <a:lnTo>
                    <a:pt x="416" y="1690"/>
                  </a:lnTo>
                  <a:lnTo>
                    <a:pt x="434" y="1704"/>
                  </a:lnTo>
                  <a:lnTo>
                    <a:pt x="454" y="1722"/>
                  </a:lnTo>
                  <a:lnTo>
                    <a:pt x="476" y="1740"/>
                  </a:lnTo>
                  <a:lnTo>
                    <a:pt x="497" y="1759"/>
                  </a:lnTo>
                  <a:lnTo>
                    <a:pt x="516" y="1778"/>
                  </a:lnTo>
                  <a:lnTo>
                    <a:pt x="532" y="1796"/>
                  </a:lnTo>
                  <a:lnTo>
                    <a:pt x="547" y="1812"/>
                  </a:lnTo>
                  <a:lnTo>
                    <a:pt x="558" y="1826"/>
                  </a:lnTo>
                  <a:lnTo>
                    <a:pt x="566" y="1838"/>
                  </a:lnTo>
                  <a:lnTo>
                    <a:pt x="568" y="1842"/>
                  </a:lnTo>
                  <a:lnTo>
                    <a:pt x="570" y="1847"/>
                  </a:lnTo>
                  <a:lnTo>
                    <a:pt x="570" y="1850"/>
                  </a:lnTo>
                  <a:lnTo>
                    <a:pt x="570" y="1852"/>
                  </a:lnTo>
                  <a:lnTo>
                    <a:pt x="568" y="1853"/>
                  </a:lnTo>
                  <a:lnTo>
                    <a:pt x="566" y="1853"/>
                  </a:lnTo>
                  <a:lnTo>
                    <a:pt x="561" y="1853"/>
                  </a:lnTo>
                  <a:lnTo>
                    <a:pt x="557" y="1851"/>
                  </a:lnTo>
                  <a:lnTo>
                    <a:pt x="546" y="1846"/>
                  </a:lnTo>
                  <a:lnTo>
                    <a:pt x="531" y="1837"/>
                  </a:lnTo>
                  <a:lnTo>
                    <a:pt x="515" y="1825"/>
                  </a:lnTo>
                  <a:lnTo>
                    <a:pt x="495" y="1810"/>
                  </a:lnTo>
                  <a:lnTo>
                    <a:pt x="475" y="1794"/>
                  </a:lnTo>
                  <a:lnTo>
                    <a:pt x="454" y="1776"/>
                  </a:lnTo>
                  <a:close/>
                  <a:moveTo>
                    <a:pt x="321" y="1512"/>
                  </a:moveTo>
                  <a:lnTo>
                    <a:pt x="318" y="1513"/>
                  </a:lnTo>
                  <a:lnTo>
                    <a:pt x="316" y="1513"/>
                  </a:lnTo>
                  <a:lnTo>
                    <a:pt x="313" y="1512"/>
                  </a:lnTo>
                  <a:lnTo>
                    <a:pt x="309" y="1511"/>
                  </a:lnTo>
                  <a:lnTo>
                    <a:pt x="299" y="1506"/>
                  </a:lnTo>
                  <a:lnTo>
                    <a:pt x="285" y="1498"/>
                  </a:lnTo>
                  <a:lnTo>
                    <a:pt x="270" y="1486"/>
                  </a:lnTo>
                  <a:lnTo>
                    <a:pt x="253" y="1473"/>
                  </a:lnTo>
                  <a:lnTo>
                    <a:pt x="234" y="1458"/>
                  </a:lnTo>
                  <a:lnTo>
                    <a:pt x="216" y="1441"/>
                  </a:lnTo>
                  <a:lnTo>
                    <a:pt x="196" y="1423"/>
                  </a:lnTo>
                  <a:lnTo>
                    <a:pt x="179" y="1405"/>
                  </a:lnTo>
                  <a:lnTo>
                    <a:pt x="164" y="1389"/>
                  </a:lnTo>
                  <a:lnTo>
                    <a:pt x="152" y="1374"/>
                  </a:lnTo>
                  <a:lnTo>
                    <a:pt x="141" y="1360"/>
                  </a:lnTo>
                  <a:lnTo>
                    <a:pt x="135" y="1349"/>
                  </a:lnTo>
                  <a:lnTo>
                    <a:pt x="133" y="1345"/>
                  </a:lnTo>
                  <a:lnTo>
                    <a:pt x="132" y="1342"/>
                  </a:lnTo>
                  <a:lnTo>
                    <a:pt x="131" y="1338"/>
                  </a:lnTo>
                  <a:lnTo>
                    <a:pt x="132" y="1336"/>
                  </a:lnTo>
                  <a:lnTo>
                    <a:pt x="133" y="1335"/>
                  </a:lnTo>
                  <a:lnTo>
                    <a:pt x="136" y="1335"/>
                  </a:lnTo>
                  <a:lnTo>
                    <a:pt x="139" y="1335"/>
                  </a:lnTo>
                  <a:lnTo>
                    <a:pt x="144" y="1336"/>
                  </a:lnTo>
                  <a:lnTo>
                    <a:pt x="153" y="1342"/>
                  </a:lnTo>
                  <a:lnTo>
                    <a:pt x="166" y="1350"/>
                  </a:lnTo>
                  <a:lnTo>
                    <a:pt x="181" y="1361"/>
                  </a:lnTo>
                  <a:lnTo>
                    <a:pt x="199" y="1374"/>
                  </a:lnTo>
                  <a:lnTo>
                    <a:pt x="217" y="1390"/>
                  </a:lnTo>
                  <a:lnTo>
                    <a:pt x="236" y="1408"/>
                  </a:lnTo>
                  <a:lnTo>
                    <a:pt x="255" y="1426"/>
                  </a:lnTo>
                  <a:lnTo>
                    <a:pt x="272" y="1443"/>
                  </a:lnTo>
                  <a:lnTo>
                    <a:pt x="287" y="1459"/>
                  </a:lnTo>
                  <a:lnTo>
                    <a:pt x="300" y="1474"/>
                  </a:lnTo>
                  <a:lnTo>
                    <a:pt x="310" y="1487"/>
                  </a:lnTo>
                  <a:lnTo>
                    <a:pt x="317" y="1498"/>
                  </a:lnTo>
                  <a:lnTo>
                    <a:pt x="319" y="1502"/>
                  </a:lnTo>
                  <a:lnTo>
                    <a:pt x="321" y="1507"/>
                  </a:lnTo>
                  <a:lnTo>
                    <a:pt x="321" y="1510"/>
                  </a:lnTo>
                  <a:lnTo>
                    <a:pt x="321" y="1512"/>
                  </a:lnTo>
                  <a:close/>
                  <a:moveTo>
                    <a:pt x="582" y="1750"/>
                  </a:moveTo>
                  <a:lnTo>
                    <a:pt x="581" y="1752"/>
                  </a:lnTo>
                  <a:lnTo>
                    <a:pt x="577" y="1752"/>
                  </a:lnTo>
                  <a:lnTo>
                    <a:pt x="574" y="1751"/>
                  </a:lnTo>
                  <a:lnTo>
                    <a:pt x="570" y="1750"/>
                  </a:lnTo>
                  <a:lnTo>
                    <a:pt x="559" y="1744"/>
                  </a:lnTo>
                  <a:lnTo>
                    <a:pt x="545" y="1736"/>
                  </a:lnTo>
                  <a:lnTo>
                    <a:pt x="529" y="1725"/>
                  </a:lnTo>
                  <a:lnTo>
                    <a:pt x="511" y="1711"/>
                  </a:lnTo>
                  <a:lnTo>
                    <a:pt x="491" y="1695"/>
                  </a:lnTo>
                  <a:lnTo>
                    <a:pt x="471" y="1676"/>
                  </a:lnTo>
                  <a:lnTo>
                    <a:pt x="451" y="1658"/>
                  </a:lnTo>
                  <a:lnTo>
                    <a:pt x="433" y="1640"/>
                  </a:lnTo>
                  <a:lnTo>
                    <a:pt x="417" y="1622"/>
                  </a:lnTo>
                  <a:lnTo>
                    <a:pt x="403" y="1607"/>
                  </a:lnTo>
                  <a:lnTo>
                    <a:pt x="393" y="1593"/>
                  </a:lnTo>
                  <a:lnTo>
                    <a:pt x="385" y="1581"/>
                  </a:lnTo>
                  <a:lnTo>
                    <a:pt x="382" y="1577"/>
                  </a:lnTo>
                  <a:lnTo>
                    <a:pt x="381" y="1573"/>
                  </a:lnTo>
                  <a:lnTo>
                    <a:pt x="381" y="1570"/>
                  </a:lnTo>
                  <a:lnTo>
                    <a:pt x="381" y="1567"/>
                  </a:lnTo>
                  <a:lnTo>
                    <a:pt x="383" y="1566"/>
                  </a:lnTo>
                  <a:lnTo>
                    <a:pt x="385" y="1566"/>
                  </a:lnTo>
                  <a:lnTo>
                    <a:pt x="389" y="1566"/>
                  </a:lnTo>
                  <a:lnTo>
                    <a:pt x="394" y="1568"/>
                  </a:lnTo>
                  <a:lnTo>
                    <a:pt x="405" y="1574"/>
                  </a:lnTo>
                  <a:lnTo>
                    <a:pt x="419" y="1582"/>
                  </a:lnTo>
                  <a:lnTo>
                    <a:pt x="435" y="1593"/>
                  </a:lnTo>
                  <a:lnTo>
                    <a:pt x="452" y="1607"/>
                  </a:lnTo>
                  <a:lnTo>
                    <a:pt x="472" y="1623"/>
                  </a:lnTo>
                  <a:lnTo>
                    <a:pt x="492" y="1642"/>
                  </a:lnTo>
                  <a:lnTo>
                    <a:pt x="513" y="1660"/>
                  </a:lnTo>
                  <a:lnTo>
                    <a:pt x="531" y="1678"/>
                  </a:lnTo>
                  <a:lnTo>
                    <a:pt x="546" y="1696"/>
                  </a:lnTo>
                  <a:lnTo>
                    <a:pt x="560" y="1711"/>
                  </a:lnTo>
                  <a:lnTo>
                    <a:pt x="571" y="1725"/>
                  </a:lnTo>
                  <a:lnTo>
                    <a:pt x="579" y="1736"/>
                  </a:lnTo>
                  <a:lnTo>
                    <a:pt x="581" y="1741"/>
                  </a:lnTo>
                  <a:lnTo>
                    <a:pt x="582" y="1744"/>
                  </a:lnTo>
                  <a:lnTo>
                    <a:pt x="583" y="1747"/>
                  </a:lnTo>
                  <a:lnTo>
                    <a:pt x="582" y="1750"/>
                  </a:lnTo>
                  <a:close/>
                  <a:moveTo>
                    <a:pt x="356" y="1425"/>
                  </a:moveTo>
                  <a:lnTo>
                    <a:pt x="355" y="1426"/>
                  </a:lnTo>
                  <a:lnTo>
                    <a:pt x="353" y="1426"/>
                  </a:lnTo>
                  <a:lnTo>
                    <a:pt x="350" y="1426"/>
                  </a:lnTo>
                  <a:lnTo>
                    <a:pt x="345" y="1425"/>
                  </a:lnTo>
                  <a:lnTo>
                    <a:pt x="336" y="1419"/>
                  </a:lnTo>
                  <a:lnTo>
                    <a:pt x="323" y="1412"/>
                  </a:lnTo>
                  <a:lnTo>
                    <a:pt x="308" y="1401"/>
                  </a:lnTo>
                  <a:lnTo>
                    <a:pt x="291" y="1388"/>
                  </a:lnTo>
                  <a:lnTo>
                    <a:pt x="274" y="1374"/>
                  </a:lnTo>
                  <a:lnTo>
                    <a:pt x="256" y="1357"/>
                  </a:lnTo>
                  <a:lnTo>
                    <a:pt x="237" y="1340"/>
                  </a:lnTo>
                  <a:lnTo>
                    <a:pt x="221" y="1323"/>
                  </a:lnTo>
                  <a:lnTo>
                    <a:pt x="207" y="1307"/>
                  </a:lnTo>
                  <a:lnTo>
                    <a:pt x="194" y="1292"/>
                  </a:lnTo>
                  <a:lnTo>
                    <a:pt x="186" y="1280"/>
                  </a:lnTo>
                  <a:lnTo>
                    <a:pt x="179" y="1269"/>
                  </a:lnTo>
                  <a:lnTo>
                    <a:pt x="177" y="1265"/>
                  </a:lnTo>
                  <a:lnTo>
                    <a:pt x="175" y="1261"/>
                  </a:lnTo>
                  <a:lnTo>
                    <a:pt x="175" y="1259"/>
                  </a:lnTo>
                  <a:lnTo>
                    <a:pt x="176" y="1256"/>
                  </a:lnTo>
                  <a:lnTo>
                    <a:pt x="177" y="1254"/>
                  </a:lnTo>
                  <a:lnTo>
                    <a:pt x="179" y="1254"/>
                  </a:lnTo>
                  <a:lnTo>
                    <a:pt x="182" y="1254"/>
                  </a:lnTo>
                  <a:lnTo>
                    <a:pt x="187" y="1256"/>
                  </a:lnTo>
                  <a:lnTo>
                    <a:pt x="196" y="1261"/>
                  </a:lnTo>
                  <a:lnTo>
                    <a:pt x="209" y="1268"/>
                  </a:lnTo>
                  <a:lnTo>
                    <a:pt x="223" y="1279"/>
                  </a:lnTo>
                  <a:lnTo>
                    <a:pt x="241" y="1292"/>
                  </a:lnTo>
                  <a:lnTo>
                    <a:pt x="258" y="1307"/>
                  </a:lnTo>
                  <a:lnTo>
                    <a:pt x="276" y="1323"/>
                  </a:lnTo>
                  <a:lnTo>
                    <a:pt x="295" y="1341"/>
                  </a:lnTo>
                  <a:lnTo>
                    <a:pt x="311" y="1358"/>
                  </a:lnTo>
                  <a:lnTo>
                    <a:pt x="325" y="1373"/>
                  </a:lnTo>
                  <a:lnTo>
                    <a:pt x="338" y="1388"/>
                  </a:lnTo>
                  <a:lnTo>
                    <a:pt x="346" y="1401"/>
                  </a:lnTo>
                  <a:lnTo>
                    <a:pt x="353" y="1411"/>
                  </a:lnTo>
                  <a:lnTo>
                    <a:pt x="355" y="1416"/>
                  </a:lnTo>
                  <a:lnTo>
                    <a:pt x="357" y="1419"/>
                  </a:lnTo>
                  <a:lnTo>
                    <a:pt x="357" y="1423"/>
                  </a:lnTo>
                  <a:lnTo>
                    <a:pt x="356" y="1425"/>
                  </a:lnTo>
                  <a:close/>
                  <a:moveTo>
                    <a:pt x="608" y="1654"/>
                  </a:moveTo>
                  <a:lnTo>
                    <a:pt x="606" y="1655"/>
                  </a:lnTo>
                  <a:lnTo>
                    <a:pt x="603" y="1656"/>
                  </a:lnTo>
                  <a:lnTo>
                    <a:pt x="600" y="1655"/>
                  </a:lnTo>
                  <a:lnTo>
                    <a:pt x="596" y="1654"/>
                  </a:lnTo>
                  <a:lnTo>
                    <a:pt x="585" y="1648"/>
                  </a:lnTo>
                  <a:lnTo>
                    <a:pt x="571" y="1641"/>
                  </a:lnTo>
                  <a:lnTo>
                    <a:pt x="556" y="1630"/>
                  </a:lnTo>
                  <a:lnTo>
                    <a:pt x="539" y="1617"/>
                  </a:lnTo>
                  <a:lnTo>
                    <a:pt x="520" y="1601"/>
                  </a:lnTo>
                  <a:lnTo>
                    <a:pt x="500" y="1583"/>
                  </a:lnTo>
                  <a:lnTo>
                    <a:pt x="481" y="1566"/>
                  </a:lnTo>
                  <a:lnTo>
                    <a:pt x="464" y="1548"/>
                  </a:lnTo>
                  <a:lnTo>
                    <a:pt x="448" y="1532"/>
                  </a:lnTo>
                  <a:lnTo>
                    <a:pt x="436" y="1517"/>
                  </a:lnTo>
                  <a:lnTo>
                    <a:pt x="425" y="1504"/>
                  </a:lnTo>
                  <a:lnTo>
                    <a:pt x="419" y="1492"/>
                  </a:lnTo>
                  <a:lnTo>
                    <a:pt x="417" y="1487"/>
                  </a:lnTo>
                  <a:lnTo>
                    <a:pt x="416" y="1484"/>
                  </a:lnTo>
                  <a:lnTo>
                    <a:pt x="414" y="1481"/>
                  </a:lnTo>
                  <a:lnTo>
                    <a:pt x="416" y="1479"/>
                  </a:lnTo>
                  <a:lnTo>
                    <a:pt x="417" y="1478"/>
                  </a:lnTo>
                  <a:lnTo>
                    <a:pt x="420" y="1477"/>
                  </a:lnTo>
                  <a:lnTo>
                    <a:pt x="423" y="1478"/>
                  </a:lnTo>
                  <a:lnTo>
                    <a:pt x="427" y="1479"/>
                  </a:lnTo>
                  <a:lnTo>
                    <a:pt x="438" y="1484"/>
                  </a:lnTo>
                  <a:lnTo>
                    <a:pt x="451" y="1492"/>
                  </a:lnTo>
                  <a:lnTo>
                    <a:pt x="466" y="1502"/>
                  </a:lnTo>
                  <a:lnTo>
                    <a:pt x="484" y="1517"/>
                  </a:lnTo>
                  <a:lnTo>
                    <a:pt x="503" y="1532"/>
                  </a:lnTo>
                  <a:lnTo>
                    <a:pt x="522" y="1549"/>
                  </a:lnTo>
                  <a:lnTo>
                    <a:pt x="541" y="1567"/>
                  </a:lnTo>
                  <a:lnTo>
                    <a:pt x="558" y="1584"/>
                  </a:lnTo>
                  <a:lnTo>
                    <a:pt x="574" y="1601"/>
                  </a:lnTo>
                  <a:lnTo>
                    <a:pt x="587" y="1616"/>
                  </a:lnTo>
                  <a:lnTo>
                    <a:pt x="597" y="1629"/>
                  </a:lnTo>
                  <a:lnTo>
                    <a:pt x="604" y="1640"/>
                  </a:lnTo>
                  <a:lnTo>
                    <a:pt x="607" y="1645"/>
                  </a:lnTo>
                  <a:lnTo>
                    <a:pt x="608" y="1648"/>
                  </a:lnTo>
                  <a:lnTo>
                    <a:pt x="608" y="1651"/>
                  </a:lnTo>
                  <a:lnTo>
                    <a:pt x="608" y="1654"/>
                  </a:lnTo>
                  <a:close/>
                  <a:moveTo>
                    <a:pt x="179" y="1131"/>
                  </a:moveTo>
                  <a:lnTo>
                    <a:pt x="177" y="1132"/>
                  </a:lnTo>
                  <a:lnTo>
                    <a:pt x="175" y="1132"/>
                  </a:lnTo>
                  <a:lnTo>
                    <a:pt x="173" y="1132"/>
                  </a:lnTo>
                  <a:lnTo>
                    <a:pt x="168" y="1131"/>
                  </a:lnTo>
                  <a:lnTo>
                    <a:pt x="160" y="1127"/>
                  </a:lnTo>
                  <a:lnTo>
                    <a:pt x="148" y="1119"/>
                  </a:lnTo>
                  <a:lnTo>
                    <a:pt x="135" y="1110"/>
                  </a:lnTo>
                  <a:lnTo>
                    <a:pt x="120" y="1098"/>
                  </a:lnTo>
                  <a:lnTo>
                    <a:pt x="104" y="1085"/>
                  </a:lnTo>
                  <a:lnTo>
                    <a:pt x="87" y="1069"/>
                  </a:lnTo>
                  <a:lnTo>
                    <a:pt x="70" y="1052"/>
                  </a:lnTo>
                  <a:lnTo>
                    <a:pt x="56" y="1037"/>
                  </a:lnTo>
                  <a:lnTo>
                    <a:pt x="42" y="1022"/>
                  </a:lnTo>
                  <a:lnTo>
                    <a:pt x="31" y="1009"/>
                  </a:lnTo>
                  <a:lnTo>
                    <a:pt x="23" y="997"/>
                  </a:lnTo>
                  <a:lnTo>
                    <a:pt x="17" y="988"/>
                  </a:lnTo>
                  <a:lnTo>
                    <a:pt x="15" y="983"/>
                  </a:lnTo>
                  <a:lnTo>
                    <a:pt x="14" y="980"/>
                  </a:lnTo>
                  <a:lnTo>
                    <a:pt x="14" y="977"/>
                  </a:lnTo>
                  <a:lnTo>
                    <a:pt x="15" y="975"/>
                  </a:lnTo>
                  <a:lnTo>
                    <a:pt x="16" y="974"/>
                  </a:lnTo>
                  <a:lnTo>
                    <a:pt x="18" y="974"/>
                  </a:lnTo>
                  <a:lnTo>
                    <a:pt x="22" y="974"/>
                  </a:lnTo>
                  <a:lnTo>
                    <a:pt x="25" y="975"/>
                  </a:lnTo>
                  <a:lnTo>
                    <a:pt x="35" y="979"/>
                  </a:lnTo>
                  <a:lnTo>
                    <a:pt x="46" y="987"/>
                  </a:lnTo>
                  <a:lnTo>
                    <a:pt x="59" y="996"/>
                  </a:lnTo>
                  <a:lnTo>
                    <a:pt x="74" y="1008"/>
                  </a:lnTo>
                  <a:lnTo>
                    <a:pt x="91" y="1022"/>
                  </a:lnTo>
                  <a:lnTo>
                    <a:pt x="107" y="1037"/>
                  </a:lnTo>
                  <a:lnTo>
                    <a:pt x="123" y="1054"/>
                  </a:lnTo>
                  <a:lnTo>
                    <a:pt x="138" y="1069"/>
                  </a:lnTo>
                  <a:lnTo>
                    <a:pt x="151" y="1084"/>
                  </a:lnTo>
                  <a:lnTo>
                    <a:pt x="162" y="1097"/>
                  </a:lnTo>
                  <a:lnTo>
                    <a:pt x="171" y="1109"/>
                  </a:lnTo>
                  <a:lnTo>
                    <a:pt x="176" y="1118"/>
                  </a:lnTo>
                  <a:lnTo>
                    <a:pt x="178" y="1123"/>
                  </a:lnTo>
                  <a:lnTo>
                    <a:pt x="179" y="1126"/>
                  </a:lnTo>
                  <a:lnTo>
                    <a:pt x="179" y="1129"/>
                  </a:lnTo>
                  <a:lnTo>
                    <a:pt x="179" y="1131"/>
                  </a:lnTo>
                  <a:close/>
                  <a:moveTo>
                    <a:pt x="329" y="1245"/>
                  </a:moveTo>
                  <a:lnTo>
                    <a:pt x="346" y="1262"/>
                  </a:lnTo>
                  <a:lnTo>
                    <a:pt x="362" y="1278"/>
                  </a:lnTo>
                  <a:lnTo>
                    <a:pt x="376" y="1293"/>
                  </a:lnTo>
                  <a:lnTo>
                    <a:pt x="388" y="1307"/>
                  </a:lnTo>
                  <a:lnTo>
                    <a:pt x="396" y="1320"/>
                  </a:lnTo>
                  <a:lnTo>
                    <a:pt x="403" y="1330"/>
                  </a:lnTo>
                  <a:lnTo>
                    <a:pt x="405" y="1334"/>
                  </a:lnTo>
                  <a:lnTo>
                    <a:pt x="406" y="1337"/>
                  </a:lnTo>
                  <a:lnTo>
                    <a:pt x="406" y="1341"/>
                  </a:lnTo>
                  <a:lnTo>
                    <a:pt x="406" y="1343"/>
                  </a:lnTo>
                  <a:lnTo>
                    <a:pt x="404" y="1344"/>
                  </a:lnTo>
                  <a:lnTo>
                    <a:pt x="402" y="1344"/>
                  </a:lnTo>
                  <a:lnTo>
                    <a:pt x="398" y="1344"/>
                  </a:lnTo>
                  <a:lnTo>
                    <a:pt x="395" y="1343"/>
                  </a:lnTo>
                  <a:lnTo>
                    <a:pt x="385" y="1338"/>
                  </a:lnTo>
                  <a:lnTo>
                    <a:pt x="372" y="1331"/>
                  </a:lnTo>
                  <a:lnTo>
                    <a:pt x="358" y="1321"/>
                  </a:lnTo>
                  <a:lnTo>
                    <a:pt x="343" y="1308"/>
                  </a:lnTo>
                  <a:lnTo>
                    <a:pt x="326" y="1294"/>
                  </a:lnTo>
                  <a:lnTo>
                    <a:pt x="309" y="1279"/>
                  </a:lnTo>
                  <a:lnTo>
                    <a:pt x="291" y="1262"/>
                  </a:lnTo>
                  <a:lnTo>
                    <a:pt x="275" y="1246"/>
                  </a:lnTo>
                  <a:lnTo>
                    <a:pt x="261" y="1231"/>
                  </a:lnTo>
                  <a:lnTo>
                    <a:pt x="249" y="1216"/>
                  </a:lnTo>
                  <a:lnTo>
                    <a:pt x="241" y="1204"/>
                  </a:lnTo>
                  <a:lnTo>
                    <a:pt x="234" y="1194"/>
                  </a:lnTo>
                  <a:lnTo>
                    <a:pt x="232" y="1190"/>
                  </a:lnTo>
                  <a:lnTo>
                    <a:pt x="231" y="1185"/>
                  </a:lnTo>
                  <a:lnTo>
                    <a:pt x="231" y="1183"/>
                  </a:lnTo>
                  <a:lnTo>
                    <a:pt x="232" y="1181"/>
                  </a:lnTo>
                  <a:lnTo>
                    <a:pt x="233" y="1180"/>
                  </a:lnTo>
                  <a:lnTo>
                    <a:pt x="235" y="1179"/>
                  </a:lnTo>
                  <a:lnTo>
                    <a:pt x="239" y="1180"/>
                  </a:lnTo>
                  <a:lnTo>
                    <a:pt x="243" y="1181"/>
                  </a:lnTo>
                  <a:lnTo>
                    <a:pt x="253" y="1185"/>
                  </a:lnTo>
                  <a:lnTo>
                    <a:pt x="264" y="1193"/>
                  </a:lnTo>
                  <a:lnTo>
                    <a:pt x="278" y="1202"/>
                  </a:lnTo>
                  <a:lnTo>
                    <a:pt x="295" y="1214"/>
                  </a:lnTo>
                  <a:lnTo>
                    <a:pt x="311" y="1229"/>
                  </a:lnTo>
                  <a:lnTo>
                    <a:pt x="329" y="1245"/>
                  </a:lnTo>
                  <a:close/>
                  <a:moveTo>
                    <a:pt x="565" y="1461"/>
                  </a:moveTo>
                  <a:lnTo>
                    <a:pt x="583" y="1479"/>
                  </a:lnTo>
                  <a:lnTo>
                    <a:pt x="599" y="1495"/>
                  </a:lnTo>
                  <a:lnTo>
                    <a:pt x="614" y="1511"/>
                  </a:lnTo>
                  <a:lnTo>
                    <a:pt x="626" y="1525"/>
                  </a:lnTo>
                  <a:lnTo>
                    <a:pt x="636" y="1538"/>
                  </a:lnTo>
                  <a:lnTo>
                    <a:pt x="642" y="1549"/>
                  </a:lnTo>
                  <a:lnTo>
                    <a:pt x="644" y="1554"/>
                  </a:lnTo>
                  <a:lnTo>
                    <a:pt x="646" y="1558"/>
                  </a:lnTo>
                  <a:lnTo>
                    <a:pt x="647" y="1561"/>
                  </a:lnTo>
                  <a:lnTo>
                    <a:pt x="646" y="1563"/>
                  </a:lnTo>
                  <a:lnTo>
                    <a:pt x="644" y="1564"/>
                  </a:lnTo>
                  <a:lnTo>
                    <a:pt x="641" y="1565"/>
                  </a:lnTo>
                  <a:lnTo>
                    <a:pt x="638" y="1564"/>
                  </a:lnTo>
                  <a:lnTo>
                    <a:pt x="635" y="1563"/>
                  </a:lnTo>
                  <a:lnTo>
                    <a:pt x="624" y="1559"/>
                  </a:lnTo>
                  <a:lnTo>
                    <a:pt x="611" y="1551"/>
                  </a:lnTo>
                  <a:lnTo>
                    <a:pt x="596" y="1540"/>
                  </a:lnTo>
                  <a:lnTo>
                    <a:pt x="580" y="1527"/>
                  </a:lnTo>
                  <a:lnTo>
                    <a:pt x="561" y="1513"/>
                  </a:lnTo>
                  <a:lnTo>
                    <a:pt x="543" y="1496"/>
                  </a:lnTo>
                  <a:lnTo>
                    <a:pt x="525" y="1479"/>
                  </a:lnTo>
                  <a:lnTo>
                    <a:pt x="507" y="1463"/>
                  </a:lnTo>
                  <a:lnTo>
                    <a:pt x="493" y="1446"/>
                  </a:lnTo>
                  <a:lnTo>
                    <a:pt x="480" y="1431"/>
                  </a:lnTo>
                  <a:lnTo>
                    <a:pt x="471" y="1418"/>
                  </a:lnTo>
                  <a:lnTo>
                    <a:pt x="464" y="1408"/>
                  </a:lnTo>
                  <a:lnTo>
                    <a:pt x="462" y="1403"/>
                  </a:lnTo>
                  <a:lnTo>
                    <a:pt x="461" y="1400"/>
                  </a:lnTo>
                  <a:lnTo>
                    <a:pt x="461" y="1397"/>
                  </a:lnTo>
                  <a:lnTo>
                    <a:pt x="462" y="1395"/>
                  </a:lnTo>
                  <a:lnTo>
                    <a:pt x="463" y="1393"/>
                  </a:lnTo>
                  <a:lnTo>
                    <a:pt x="465" y="1392"/>
                  </a:lnTo>
                  <a:lnTo>
                    <a:pt x="468" y="1393"/>
                  </a:lnTo>
                  <a:lnTo>
                    <a:pt x="473" y="1395"/>
                  </a:lnTo>
                  <a:lnTo>
                    <a:pt x="484" y="1399"/>
                  </a:lnTo>
                  <a:lnTo>
                    <a:pt x="497" y="1406"/>
                  </a:lnTo>
                  <a:lnTo>
                    <a:pt x="511" y="1417"/>
                  </a:lnTo>
                  <a:lnTo>
                    <a:pt x="528" y="1429"/>
                  </a:lnTo>
                  <a:lnTo>
                    <a:pt x="546" y="1444"/>
                  </a:lnTo>
                  <a:lnTo>
                    <a:pt x="565" y="1461"/>
                  </a:lnTo>
                  <a:close/>
                  <a:moveTo>
                    <a:pt x="180" y="972"/>
                  </a:moveTo>
                  <a:lnTo>
                    <a:pt x="195" y="987"/>
                  </a:lnTo>
                  <a:lnTo>
                    <a:pt x="209" y="1002"/>
                  </a:lnTo>
                  <a:lnTo>
                    <a:pt x="222" y="1016"/>
                  </a:lnTo>
                  <a:lnTo>
                    <a:pt x="233" y="1029"/>
                  </a:lnTo>
                  <a:lnTo>
                    <a:pt x="241" y="1041"/>
                  </a:lnTo>
                  <a:lnTo>
                    <a:pt x="246" y="1050"/>
                  </a:lnTo>
                  <a:lnTo>
                    <a:pt x="248" y="1054"/>
                  </a:lnTo>
                  <a:lnTo>
                    <a:pt x="249" y="1058"/>
                  </a:lnTo>
                  <a:lnTo>
                    <a:pt x="249" y="1060"/>
                  </a:lnTo>
                  <a:lnTo>
                    <a:pt x="249" y="1062"/>
                  </a:lnTo>
                  <a:lnTo>
                    <a:pt x="247" y="1063"/>
                  </a:lnTo>
                  <a:lnTo>
                    <a:pt x="245" y="1064"/>
                  </a:lnTo>
                  <a:lnTo>
                    <a:pt x="243" y="1063"/>
                  </a:lnTo>
                  <a:lnTo>
                    <a:pt x="239" y="1062"/>
                  </a:lnTo>
                  <a:lnTo>
                    <a:pt x="230" y="1058"/>
                  </a:lnTo>
                  <a:lnTo>
                    <a:pt x="219" y="1051"/>
                  </a:lnTo>
                  <a:lnTo>
                    <a:pt x="206" y="1043"/>
                  </a:lnTo>
                  <a:lnTo>
                    <a:pt x="192" y="1031"/>
                  </a:lnTo>
                  <a:lnTo>
                    <a:pt x="176" y="1018"/>
                  </a:lnTo>
                  <a:lnTo>
                    <a:pt x="161" y="1003"/>
                  </a:lnTo>
                  <a:lnTo>
                    <a:pt x="145" y="988"/>
                  </a:lnTo>
                  <a:lnTo>
                    <a:pt x="131" y="973"/>
                  </a:lnTo>
                  <a:lnTo>
                    <a:pt x="118" y="959"/>
                  </a:lnTo>
                  <a:lnTo>
                    <a:pt x="108" y="946"/>
                  </a:lnTo>
                  <a:lnTo>
                    <a:pt x="99" y="935"/>
                  </a:lnTo>
                  <a:lnTo>
                    <a:pt x="94" y="925"/>
                  </a:lnTo>
                  <a:lnTo>
                    <a:pt x="93" y="921"/>
                  </a:lnTo>
                  <a:lnTo>
                    <a:pt x="92" y="918"/>
                  </a:lnTo>
                  <a:lnTo>
                    <a:pt x="91" y="914"/>
                  </a:lnTo>
                  <a:lnTo>
                    <a:pt x="92" y="912"/>
                  </a:lnTo>
                  <a:lnTo>
                    <a:pt x="93" y="911"/>
                  </a:lnTo>
                  <a:lnTo>
                    <a:pt x="95" y="911"/>
                  </a:lnTo>
                  <a:lnTo>
                    <a:pt x="98" y="911"/>
                  </a:lnTo>
                  <a:lnTo>
                    <a:pt x="101" y="912"/>
                  </a:lnTo>
                  <a:lnTo>
                    <a:pt x="111" y="916"/>
                  </a:lnTo>
                  <a:lnTo>
                    <a:pt x="122" y="923"/>
                  </a:lnTo>
                  <a:lnTo>
                    <a:pt x="135" y="933"/>
                  </a:lnTo>
                  <a:lnTo>
                    <a:pt x="149" y="943"/>
                  </a:lnTo>
                  <a:lnTo>
                    <a:pt x="164" y="957"/>
                  </a:lnTo>
                  <a:lnTo>
                    <a:pt x="180" y="972"/>
                  </a:lnTo>
                  <a:close/>
                  <a:moveTo>
                    <a:pt x="466" y="1265"/>
                  </a:moveTo>
                  <a:lnTo>
                    <a:pt x="465" y="1267"/>
                  </a:lnTo>
                  <a:lnTo>
                    <a:pt x="463" y="1267"/>
                  </a:lnTo>
                  <a:lnTo>
                    <a:pt x="460" y="1267"/>
                  </a:lnTo>
                  <a:lnTo>
                    <a:pt x="456" y="1266"/>
                  </a:lnTo>
                  <a:lnTo>
                    <a:pt x="447" y="1262"/>
                  </a:lnTo>
                  <a:lnTo>
                    <a:pt x="435" y="1254"/>
                  </a:lnTo>
                  <a:lnTo>
                    <a:pt x="421" y="1245"/>
                  </a:lnTo>
                  <a:lnTo>
                    <a:pt x="406" y="1234"/>
                  </a:lnTo>
                  <a:lnTo>
                    <a:pt x="390" y="1220"/>
                  </a:lnTo>
                  <a:lnTo>
                    <a:pt x="372" y="1205"/>
                  </a:lnTo>
                  <a:lnTo>
                    <a:pt x="356" y="1188"/>
                  </a:lnTo>
                  <a:lnTo>
                    <a:pt x="341" y="1173"/>
                  </a:lnTo>
                  <a:lnTo>
                    <a:pt x="328" y="1158"/>
                  </a:lnTo>
                  <a:lnTo>
                    <a:pt x="316" y="1144"/>
                  </a:lnTo>
                  <a:lnTo>
                    <a:pt x="308" y="1132"/>
                  </a:lnTo>
                  <a:lnTo>
                    <a:pt x="302" y="1123"/>
                  </a:lnTo>
                  <a:lnTo>
                    <a:pt x="300" y="1118"/>
                  </a:lnTo>
                  <a:lnTo>
                    <a:pt x="299" y="1115"/>
                  </a:lnTo>
                  <a:lnTo>
                    <a:pt x="299" y="1112"/>
                  </a:lnTo>
                  <a:lnTo>
                    <a:pt x="300" y="1110"/>
                  </a:lnTo>
                  <a:lnTo>
                    <a:pt x="301" y="1109"/>
                  </a:lnTo>
                  <a:lnTo>
                    <a:pt x="303" y="1109"/>
                  </a:lnTo>
                  <a:lnTo>
                    <a:pt x="307" y="1109"/>
                  </a:lnTo>
                  <a:lnTo>
                    <a:pt x="310" y="1110"/>
                  </a:lnTo>
                  <a:lnTo>
                    <a:pt x="319" y="1114"/>
                  </a:lnTo>
                  <a:lnTo>
                    <a:pt x="331" y="1120"/>
                  </a:lnTo>
                  <a:lnTo>
                    <a:pt x="345" y="1130"/>
                  </a:lnTo>
                  <a:lnTo>
                    <a:pt x="361" y="1142"/>
                  </a:lnTo>
                  <a:lnTo>
                    <a:pt x="377" y="1156"/>
                  </a:lnTo>
                  <a:lnTo>
                    <a:pt x="394" y="1171"/>
                  </a:lnTo>
                  <a:lnTo>
                    <a:pt x="410" y="1187"/>
                  </a:lnTo>
                  <a:lnTo>
                    <a:pt x="425" y="1202"/>
                  </a:lnTo>
                  <a:lnTo>
                    <a:pt x="438" y="1218"/>
                  </a:lnTo>
                  <a:lnTo>
                    <a:pt x="449" y="1231"/>
                  </a:lnTo>
                  <a:lnTo>
                    <a:pt x="458" y="1242"/>
                  </a:lnTo>
                  <a:lnTo>
                    <a:pt x="464" y="1253"/>
                  </a:lnTo>
                  <a:lnTo>
                    <a:pt x="465" y="1257"/>
                  </a:lnTo>
                  <a:lnTo>
                    <a:pt x="466" y="1261"/>
                  </a:lnTo>
                  <a:lnTo>
                    <a:pt x="467" y="1264"/>
                  </a:lnTo>
                  <a:lnTo>
                    <a:pt x="466" y="1265"/>
                  </a:lnTo>
                  <a:close/>
                  <a:moveTo>
                    <a:pt x="266" y="910"/>
                  </a:moveTo>
                  <a:lnTo>
                    <a:pt x="281" y="924"/>
                  </a:lnTo>
                  <a:lnTo>
                    <a:pt x="294" y="939"/>
                  </a:lnTo>
                  <a:lnTo>
                    <a:pt x="305" y="952"/>
                  </a:lnTo>
                  <a:lnTo>
                    <a:pt x="316" y="965"/>
                  </a:lnTo>
                  <a:lnTo>
                    <a:pt x="324" y="976"/>
                  </a:lnTo>
                  <a:lnTo>
                    <a:pt x="329" y="986"/>
                  </a:lnTo>
                  <a:lnTo>
                    <a:pt x="330" y="990"/>
                  </a:lnTo>
                  <a:lnTo>
                    <a:pt x="331" y="993"/>
                  </a:lnTo>
                  <a:lnTo>
                    <a:pt x="331" y="995"/>
                  </a:lnTo>
                  <a:lnTo>
                    <a:pt x="331" y="997"/>
                  </a:lnTo>
                  <a:lnTo>
                    <a:pt x="329" y="998"/>
                  </a:lnTo>
                  <a:lnTo>
                    <a:pt x="327" y="1000"/>
                  </a:lnTo>
                  <a:lnTo>
                    <a:pt x="325" y="998"/>
                  </a:lnTo>
                  <a:lnTo>
                    <a:pt x="322" y="997"/>
                  </a:lnTo>
                  <a:lnTo>
                    <a:pt x="313" y="994"/>
                  </a:lnTo>
                  <a:lnTo>
                    <a:pt x="302" y="988"/>
                  </a:lnTo>
                  <a:lnTo>
                    <a:pt x="289" y="979"/>
                  </a:lnTo>
                  <a:lnTo>
                    <a:pt x="275" y="968"/>
                  </a:lnTo>
                  <a:lnTo>
                    <a:pt x="261" y="955"/>
                  </a:lnTo>
                  <a:lnTo>
                    <a:pt x="245" y="941"/>
                  </a:lnTo>
                  <a:lnTo>
                    <a:pt x="230" y="927"/>
                  </a:lnTo>
                  <a:lnTo>
                    <a:pt x="217" y="912"/>
                  </a:lnTo>
                  <a:lnTo>
                    <a:pt x="205" y="899"/>
                  </a:lnTo>
                  <a:lnTo>
                    <a:pt x="195" y="886"/>
                  </a:lnTo>
                  <a:lnTo>
                    <a:pt x="187" y="875"/>
                  </a:lnTo>
                  <a:lnTo>
                    <a:pt x="181" y="866"/>
                  </a:lnTo>
                  <a:lnTo>
                    <a:pt x="180" y="861"/>
                  </a:lnTo>
                  <a:lnTo>
                    <a:pt x="179" y="858"/>
                  </a:lnTo>
                  <a:lnTo>
                    <a:pt x="179" y="856"/>
                  </a:lnTo>
                  <a:lnTo>
                    <a:pt x="180" y="854"/>
                  </a:lnTo>
                  <a:lnTo>
                    <a:pt x="181" y="853"/>
                  </a:lnTo>
                  <a:lnTo>
                    <a:pt x="183" y="852"/>
                  </a:lnTo>
                  <a:lnTo>
                    <a:pt x="186" y="852"/>
                  </a:lnTo>
                  <a:lnTo>
                    <a:pt x="190" y="853"/>
                  </a:lnTo>
                  <a:lnTo>
                    <a:pt x="199" y="857"/>
                  </a:lnTo>
                  <a:lnTo>
                    <a:pt x="209" y="864"/>
                  </a:lnTo>
                  <a:lnTo>
                    <a:pt x="221" y="872"/>
                  </a:lnTo>
                  <a:lnTo>
                    <a:pt x="235" y="883"/>
                  </a:lnTo>
                  <a:lnTo>
                    <a:pt x="249" y="896"/>
                  </a:lnTo>
                  <a:lnTo>
                    <a:pt x="266" y="910"/>
                  </a:lnTo>
                  <a:close/>
                  <a:moveTo>
                    <a:pt x="470" y="1101"/>
                  </a:moveTo>
                  <a:lnTo>
                    <a:pt x="486" y="1116"/>
                  </a:lnTo>
                  <a:lnTo>
                    <a:pt x="500" y="1131"/>
                  </a:lnTo>
                  <a:lnTo>
                    <a:pt x="513" y="1145"/>
                  </a:lnTo>
                  <a:lnTo>
                    <a:pt x="524" y="1158"/>
                  </a:lnTo>
                  <a:lnTo>
                    <a:pt x="532" y="1170"/>
                  </a:lnTo>
                  <a:lnTo>
                    <a:pt x="538" y="1180"/>
                  </a:lnTo>
                  <a:lnTo>
                    <a:pt x="539" y="1184"/>
                  </a:lnTo>
                  <a:lnTo>
                    <a:pt x="540" y="1187"/>
                  </a:lnTo>
                  <a:lnTo>
                    <a:pt x="541" y="1191"/>
                  </a:lnTo>
                  <a:lnTo>
                    <a:pt x="540" y="1193"/>
                  </a:lnTo>
                  <a:lnTo>
                    <a:pt x="539" y="1194"/>
                  </a:lnTo>
                  <a:lnTo>
                    <a:pt x="535" y="1194"/>
                  </a:lnTo>
                  <a:lnTo>
                    <a:pt x="533" y="1194"/>
                  </a:lnTo>
                  <a:lnTo>
                    <a:pt x="529" y="1193"/>
                  </a:lnTo>
                  <a:lnTo>
                    <a:pt x="520" y="1190"/>
                  </a:lnTo>
                  <a:lnTo>
                    <a:pt x="508" y="1182"/>
                  </a:lnTo>
                  <a:lnTo>
                    <a:pt x="495" y="1173"/>
                  </a:lnTo>
                  <a:lnTo>
                    <a:pt x="481" y="1163"/>
                  </a:lnTo>
                  <a:lnTo>
                    <a:pt x="465" y="1150"/>
                  </a:lnTo>
                  <a:lnTo>
                    <a:pt x="449" y="1134"/>
                  </a:lnTo>
                  <a:lnTo>
                    <a:pt x="433" y="1119"/>
                  </a:lnTo>
                  <a:lnTo>
                    <a:pt x="419" y="1104"/>
                  </a:lnTo>
                  <a:lnTo>
                    <a:pt x="406" y="1090"/>
                  </a:lnTo>
                  <a:lnTo>
                    <a:pt x="396" y="1077"/>
                  </a:lnTo>
                  <a:lnTo>
                    <a:pt x="388" y="1065"/>
                  </a:lnTo>
                  <a:lnTo>
                    <a:pt x="382" y="1056"/>
                  </a:lnTo>
                  <a:lnTo>
                    <a:pt x="380" y="1051"/>
                  </a:lnTo>
                  <a:lnTo>
                    <a:pt x="379" y="1048"/>
                  </a:lnTo>
                  <a:lnTo>
                    <a:pt x="379" y="1045"/>
                  </a:lnTo>
                  <a:lnTo>
                    <a:pt x="380" y="1043"/>
                  </a:lnTo>
                  <a:lnTo>
                    <a:pt x="381" y="1042"/>
                  </a:lnTo>
                  <a:lnTo>
                    <a:pt x="383" y="1042"/>
                  </a:lnTo>
                  <a:lnTo>
                    <a:pt x="386" y="1042"/>
                  </a:lnTo>
                  <a:lnTo>
                    <a:pt x="390" y="1043"/>
                  </a:lnTo>
                  <a:lnTo>
                    <a:pt x="399" y="1047"/>
                  </a:lnTo>
                  <a:lnTo>
                    <a:pt x="410" y="1054"/>
                  </a:lnTo>
                  <a:lnTo>
                    <a:pt x="423" y="1062"/>
                  </a:lnTo>
                  <a:lnTo>
                    <a:pt x="438" y="1073"/>
                  </a:lnTo>
                  <a:lnTo>
                    <a:pt x="453" y="1087"/>
                  </a:lnTo>
                  <a:lnTo>
                    <a:pt x="470" y="1101"/>
                  </a:lnTo>
                  <a:close/>
                  <a:moveTo>
                    <a:pt x="176" y="676"/>
                  </a:moveTo>
                  <a:lnTo>
                    <a:pt x="190" y="689"/>
                  </a:lnTo>
                  <a:lnTo>
                    <a:pt x="202" y="703"/>
                  </a:lnTo>
                  <a:lnTo>
                    <a:pt x="213" y="715"/>
                  </a:lnTo>
                  <a:lnTo>
                    <a:pt x="222" y="727"/>
                  </a:lnTo>
                  <a:lnTo>
                    <a:pt x="229" y="736"/>
                  </a:lnTo>
                  <a:lnTo>
                    <a:pt x="234" y="745"/>
                  </a:lnTo>
                  <a:lnTo>
                    <a:pt x="235" y="749"/>
                  </a:lnTo>
                  <a:lnTo>
                    <a:pt x="236" y="752"/>
                  </a:lnTo>
                  <a:lnTo>
                    <a:pt x="236" y="755"/>
                  </a:lnTo>
                  <a:lnTo>
                    <a:pt x="235" y="757"/>
                  </a:lnTo>
                  <a:lnTo>
                    <a:pt x="234" y="758"/>
                  </a:lnTo>
                  <a:lnTo>
                    <a:pt x="232" y="758"/>
                  </a:lnTo>
                  <a:lnTo>
                    <a:pt x="230" y="758"/>
                  </a:lnTo>
                  <a:lnTo>
                    <a:pt x="227" y="757"/>
                  </a:lnTo>
                  <a:lnTo>
                    <a:pt x="219" y="754"/>
                  </a:lnTo>
                  <a:lnTo>
                    <a:pt x="209" y="748"/>
                  </a:lnTo>
                  <a:lnTo>
                    <a:pt x="198" y="739"/>
                  </a:lnTo>
                  <a:lnTo>
                    <a:pt x="185" y="730"/>
                  </a:lnTo>
                  <a:lnTo>
                    <a:pt x="172" y="718"/>
                  </a:lnTo>
                  <a:lnTo>
                    <a:pt x="158" y="705"/>
                  </a:lnTo>
                  <a:lnTo>
                    <a:pt x="144" y="692"/>
                  </a:lnTo>
                  <a:lnTo>
                    <a:pt x="132" y="679"/>
                  </a:lnTo>
                  <a:lnTo>
                    <a:pt x="121" y="666"/>
                  </a:lnTo>
                  <a:lnTo>
                    <a:pt x="112" y="654"/>
                  </a:lnTo>
                  <a:lnTo>
                    <a:pt x="105" y="645"/>
                  </a:lnTo>
                  <a:lnTo>
                    <a:pt x="100" y="636"/>
                  </a:lnTo>
                  <a:lnTo>
                    <a:pt x="99" y="632"/>
                  </a:lnTo>
                  <a:lnTo>
                    <a:pt x="98" y="628"/>
                  </a:lnTo>
                  <a:lnTo>
                    <a:pt x="98" y="626"/>
                  </a:lnTo>
                  <a:lnTo>
                    <a:pt x="98" y="624"/>
                  </a:lnTo>
                  <a:lnTo>
                    <a:pt x="100" y="623"/>
                  </a:lnTo>
                  <a:lnTo>
                    <a:pt x="101" y="623"/>
                  </a:lnTo>
                  <a:lnTo>
                    <a:pt x="105" y="623"/>
                  </a:lnTo>
                  <a:lnTo>
                    <a:pt x="108" y="624"/>
                  </a:lnTo>
                  <a:lnTo>
                    <a:pt x="115" y="627"/>
                  </a:lnTo>
                  <a:lnTo>
                    <a:pt x="125" y="633"/>
                  </a:lnTo>
                  <a:lnTo>
                    <a:pt x="136" y="641"/>
                  </a:lnTo>
                  <a:lnTo>
                    <a:pt x="149" y="651"/>
                  </a:lnTo>
                  <a:lnTo>
                    <a:pt x="162" y="663"/>
                  </a:lnTo>
                  <a:lnTo>
                    <a:pt x="176" y="676"/>
                  </a:lnTo>
                  <a:close/>
                  <a:moveTo>
                    <a:pt x="424" y="936"/>
                  </a:moveTo>
                  <a:lnTo>
                    <a:pt x="423" y="937"/>
                  </a:lnTo>
                  <a:lnTo>
                    <a:pt x="421" y="938"/>
                  </a:lnTo>
                  <a:lnTo>
                    <a:pt x="418" y="937"/>
                  </a:lnTo>
                  <a:lnTo>
                    <a:pt x="414" y="937"/>
                  </a:lnTo>
                  <a:lnTo>
                    <a:pt x="407" y="933"/>
                  </a:lnTo>
                  <a:lnTo>
                    <a:pt x="396" y="927"/>
                  </a:lnTo>
                  <a:lnTo>
                    <a:pt x="384" y="919"/>
                  </a:lnTo>
                  <a:lnTo>
                    <a:pt x="371" y="909"/>
                  </a:lnTo>
                  <a:lnTo>
                    <a:pt x="357" y="897"/>
                  </a:lnTo>
                  <a:lnTo>
                    <a:pt x="342" y="884"/>
                  </a:lnTo>
                  <a:lnTo>
                    <a:pt x="328" y="869"/>
                  </a:lnTo>
                  <a:lnTo>
                    <a:pt x="315" y="856"/>
                  </a:lnTo>
                  <a:lnTo>
                    <a:pt x="303" y="842"/>
                  </a:lnTo>
                  <a:lnTo>
                    <a:pt x="294" y="830"/>
                  </a:lnTo>
                  <a:lnTo>
                    <a:pt x="286" y="819"/>
                  </a:lnTo>
                  <a:lnTo>
                    <a:pt x="282" y="811"/>
                  </a:lnTo>
                  <a:lnTo>
                    <a:pt x="280" y="806"/>
                  </a:lnTo>
                  <a:lnTo>
                    <a:pt x="280" y="803"/>
                  </a:lnTo>
                  <a:lnTo>
                    <a:pt x="278" y="801"/>
                  </a:lnTo>
                  <a:lnTo>
                    <a:pt x="280" y="799"/>
                  </a:lnTo>
                  <a:lnTo>
                    <a:pt x="281" y="798"/>
                  </a:lnTo>
                  <a:lnTo>
                    <a:pt x="283" y="797"/>
                  </a:lnTo>
                  <a:lnTo>
                    <a:pt x="286" y="797"/>
                  </a:lnTo>
                  <a:lnTo>
                    <a:pt x="289" y="798"/>
                  </a:lnTo>
                  <a:lnTo>
                    <a:pt x="298" y="802"/>
                  </a:lnTo>
                  <a:lnTo>
                    <a:pt x="308" y="807"/>
                  </a:lnTo>
                  <a:lnTo>
                    <a:pt x="319" y="816"/>
                  </a:lnTo>
                  <a:lnTo>
                    <a:pt x="334" y="826"/>
                  </a:lnTo>
                  <a:lnTo>
                    <a:pt x="348" y="838"/>
                  </a:lnTo>
                  <a:lnTo>
                    <a:pt x="362" y="852"/>
                  </a:lnTo>
                  <a:lnTo>
                    <a:pt x="377" y="866"/>
                  </a:lnTo>
                  <a:lnTo>
                    <a:pt x="390" y="880"/>
                  </a:lnTo>
                  <a:lnTo>
                    <a:pt x="400" y="893"/>
                  </a:lnTo>
                  <a:lnTo>
                    <a:pt x="410" y="905"/>
                  </a:lnTo>
                  <a:lnTo>
                    <a:pt x="418" y="915"/>
                  </a:lnTo>
                  <a:lnTo>
                    <a:pt x="422" y="924"/>
                  </a:lnTo>
                  <a:lnTo>
                    <a:pt x="424" y="928"/>
                  </a:lnTo>
                  <a:lnTo>
                    <a:pt x="425" y="932"/>
                  </a:lnTo>
                  <a:lnTo>
                    <a:pt x="425" y="934"/>
                  </a:lnTo>
                  <a:lnTo>
                    <a:pt x="424" y="936"/>
                  </a:lnTo>
                  <a:close/>
                  <a:moveTo>
                    <a:pt x="558" y="1035"/>
                  </a:moveTo>
                  <a:lnTo>
                    <a:pt x="573" y="1049"/>
                  </a:lnTo>
                  <a:lnTo>
                    <a:pt x="587" y="1064"/>
                  </a:lnTo>
                  <a:lnTo>
                    <a:pt x="599" y="1077"/>
                  </a:lnTo>
                  <a:lnTo>
                    <a:pt x="610" y="1090"/>
                  </a:lnTo>
                  <a:lnTo>
                    <a:pt x="617" y="1102"/>
                  </a:lnTo>
                  <a:lnTo>
                    <a:pt x="623" y="1111"/>
                  </a:lnTo>
                  <a:lnTo>
                    <a:pt x="624" y="1115"/>
                  </a:lnTo>
                  <a:lnTo>
                    <a:pt x="625" y="1118"/>
                  </a:lnTo>
                  <a:lnTo>
                    <a:pt x="625" y="1122"/>
                  </a:lnTo>
                  <a:lnTo>
                    <a:pt x="625" y="1123"/>
                  </a:lnTo>
                  <a:lnTo>
                    <a:pt x="623" y="1125"/>
                  </a:lnTo>
                  <a:lnTo>
                    <a:pt x="621" y="1125"/>
                  </a:lnTo>
                  <a:lnTo>
                    <a:pt x="619" y="1125"/>
                  </a:lnTo>
                  <a:lnTo>
                    <a:pt x="614" y="1124"/>
                  </a:lnTo>
                  <a:lnTo>
                    <a:pt x="606" y="1120"/>
                  </a:lnTo>
                  <a:lnTo>
                    <a:pt x="595" y="1114"/>
                  </a:lnTo>
                  <a:lnTo>
                    <a:pt x="582" y="1105"/>
                  </a:lnTo>
                  <a:lnTo>
                    <a:pt x="569" y="1095"/>
                  </a:lnTo>
                  <a:lnTo>
                    <a:pt x="554" y="1083"/>
                  </a:lnTo>
                  <a:lnTo>
                    <a:pt x="538" y="1069"/>
                  </a:lnTo>
                  <a:lnTo>
                    <a:pt x="522" y="1054"/>
                  </a:lnTo>
                  <a:lnTo>
                    <a:pt x="508" y="1039"/>
                  </a:lnTo>
                  <a:lnTo>
                    <a:pt x="497" y="1025"/>
                  </a:lnTo>
                  <a:lnTo>
                    <a:pt x="486" y="1013"/>
                  </a:lnTo>
                  <a:lnTo>
                    <a:pt x="478" y="1002"/>
                  </a:lnTo>
                  <a:lnTo>
                    <a:pt x="473" y="992"/>
                  </a:lnTo>
                  <a:lnTo>
                    <a:pt x="472" y="988"/>
                  </a:lnTo>
                  <a:lnTo>
                    <a:pt x="471" y="984"/>
                  </a:lnTo>
                  <a:lnTo>
                    <a:pt x="471" y="982"/>
                  </a:lnTo>
                  <a:lnTo>
                    <a:pt x="471" y="980"/>
                  </a:lnTo>
                  <a:lnTo>
                    <a:pt x="473" y="978"/>
                  </a:lnTo>
                  <a:lnTo>
                    <a:pt x="475" y="978"/>
                  </a:lnTo>
                  <a:lnTo>
                    <a:pt x="477" y="978"/>
                  </a:lnTo>
                  <a:lnTo>
                    <a:pt x="481" y="979"/>
                  </a:lnTo>
                  <a:lnTo>
                    <a:pt x="490" y="982"/>
                  </a:lnTo>
                  <a:lnTo>
                    <a:pt x="501" y="989"/>
                  </a:lnTo>
                  <a:lnTo>
                    <a:pt x="514" y="997"/>
                  </a:lnTo>
                  <a:lnTo>
                    <a:pt x="528" y="1008"/>
                  </a:lnTo>
                  <a:lnTo>
                    <a:pt x="543" y="1021"/>
                  </a:lnTo>
                  <a:lnTo>
                    <a:pt x="558" y="1035"/>
                  </a:lnTo>
                  <a:close/>
                  <a:moveTo>
                    <a:pt x="106" y="495"/>
                  </a:moveTo>
                  <a:lnTo>
                    <a:pt x="93" y="482"/>
                  </a:lnTo>
                  <a:lnTo>
                    <a:pt x="82" y="470"/>
                  </a:lnTo>
                  <a:lnTo>
                    <a:pt x="72" y="458"/>
                  </a:lnTo>
                  <a:lnTo>
                    <a:pt x="64" y="447"/>
                  </a:lnTo>
                  <a:lnTo>
                    <a:pt x="57" y="437"/>
                  </a:lnTo>
                  <a:lnTo>
                    <a:pt x="54" y="430"/>
                  </a:lnTo>
                  <a:lnTo>
                    <a:pt x="52" y="427"/>
                  </a:lnTo>
                  <a:lnTo>
                    <a:pt x="52" y="423"/>
                  </a:lnTo>
                  <a:lnTo>
                    <a:pt x="52" y="421"/>
                  </a:lnTo>
                  <a:lnTo>
                    <a:pt x="52" y="419"/>
                  </a:lnTo>
                  <a:lnTo>
                    <a:pt x="53" y="418"/>
                  </a:lnTo>
                  <a:lnTo>
                    <a:pt x="55" y="417"/>
                  </a:lnTo>
                  <a:lnTo>
                    <a:pt x="57" y="418"/>
                  </a:lnTo>
                  <a:lnTo>
                    <a:pt x="60" y="418"/>
                  </a:lnTo>
                  <a:lnTo>
                    <a:pt x="68" y="421"/>
                  </a:lnTo>
                  <a:lnTo>
                    <a:pt x="77" y="427"/>
                  </a:lnTo>
                  <a:lnTo>
                    <a:pt x="87" y="434"/>
                  </a:lnTo>
                  <a:lnTo>
                    <a:pt x="98" y="443"/>
                  </a:lnTo>
                  <a:lnTo>
                    <a:pt x="111" y="453"/>
                  </a:lnTo>
                  <a:lnTo>
                    <a:pt x="123" y="465"/>
                  </a:lnTo>
                  <a:lnTo>
                    <a:pt x="136" y="478"/>
                  </a:lnTo>
                  <a:lnTo>
                    <a:pt x="147" y="490"/>
                  </a:lnTo>
                  <a:lnTo>
                    <a:pt x="156" y="502"/>
                  </a:lnTo>
                  <a:lnTo>
                    <a:pt x="164" y="513"/>
                  </a:lnTo>
                  <a:lnTo>
                    <a:pt x="171" y="521"/>
                  </a:lnTo>
                  <a:lnTo>
                    <a:pt x="175" y="530"/>
                  </a:lnTo>
                  <a:lnTo>
                    <a:pt x="177" y="537"/>
                  </a:lnTo>
                  <a:lnTo>
                    <a:pt x="177" y="540"/>
                  </a:lnTo>
                  <a:lnTo>
                    <a:pt x="175" y="542"/>
                  </a:lnTo>
                  <a:lnTo>
                    <a:pt x="174" y="542"/>
                  </a:lnTo>
                  <a:lnTo>
                    <a:pt x="172" y="542"/>
                  </a:lnTo>
                  <a:lnTo>
                    <a:pt x="168" y="541"/>
                  </a:lnTo>
                  <a:lnTo>
                    <a:pt x="161" y="538"/>
                  </a:lnTo>
                  <a:lnTo>
                    <a:pt x="152" y="532"/>
                  </a:lnTo>
                  <a:lnTo>
                    <a:pt x="141" y="526"/>
                  </a:lnTo>
                  <a:lnTo>
                    <a:pt x="131" y="517"/>
                  </a:lnTo>
                  <a:lnTo>
                    <a:pt x="118" y="506"/>
                  </a:lnTo>
                  <a:lnTo>
                    <a:pt x="106" y="495"/>
                  </a:lnTo>
                  <a:close/>
                  <a:moveTo>
                    <a:pt x="291" y="627"/>
                  </a:moveTo>
                  <a:lnTo>
                    <a:pt x="304" y="640"/>
                  </a:lnTo>
                  <a:lnTo>
                    <a:pt x="316" y="653"/>
                  </a:lnTo>
                  <a:lnTo>
                    <a:pt x="327" y="665"/>
                  </a:lnTo>
                  <a:lnTo>
                    <a:pt x="336" y="676"/>
                  </a:lnTo>
                  <a:lnTo>
                    <a:pt x="342" y="687"/>
                  </a:lnTo>
                  <a:lnTo>
                    <a:pt x="346" y="694"/>
                  </a:lnTo>
                  <a:lnTo>
                    <a:pt x="348" y="698"/>
                  </a:lnTo>
                  <a:lnTo>
                    <a:pt x="349" y="701"/>
                  </a:lnTo>
                  <a:lnTo>
                    <a:pt x="349" y="704"/>
                  </a:lnTo>
                  <a:lnTo>
                    <a:pt x="348" y="705"/>
                  </a:lnTo>
                  <a:lnTo>
                    <a:pt x="346" y="707"/>
                  </a:lnTo>
                  <a:lnTo>
                    <a:pt x="344" y="707"/>
                  </a:lnTo>
                  <a:lnTo>
                    <a:pt x="342" y="707"/>
                  </a:lnTo>
                  <a:lnTo>
                    <a:pt x="339" y="706"/>
                  </a:lnTo>
                  <a:lnTo>
                    <a:pt x="331" y="703"/>
                  </a:lnTo>
                  <a:lnTo>
                    <a:pt x="322" y="697"/>
                  </a:lnTo>
                  <a:lnTo>
                    <a:pt x="311" y="690"/>
                  </a:lnTo>
                  <a:lnTo>
                    <a:pt x="299" y="681"/>
                  </a:lnTo>
                  <a:lnTo>
                    <a:pt x="286" y="670"/>
                  </a:lnTo>
                  <a:lnTo>
                    <a:pt x="273" y="657"/>
                  </a:lnTo>
                  <a:lnTo>
                    <a:pt x="260" y="645"/>
                  </a:lnTo>
                  <a:lnTo>
                    <a:pt x="248" y="632"/>
                  </a:lnTo>
                  <a:lnTo>
                    <a:pt x="237" y="620"/>
                  </a:lnTo>
                  <a:lnTo>
                    <a:pt x="230" y="609"/>
                  </a:lnTo>
                  <a:lnTo>
                    <a:pt x="223" y="599"/>
                  </a:lnTo>
                  <a:lnTo>
                    <a:pt x="218" y="591"/>
                  </a:lnTo>
                  <a:lnTo>
                    <a:pt x="217" y="587"/>
                  </a:lnTo>
                  <a:lnTo>
                    <a:pt x="217" y="584"/>
                  </a:lnTo>
                  <a:lnTo>
                    <a:pt x="217" y="582"/>
                  </a:lnTo>
                  <a:lnTo>
                    <a:pt x="217" y="580"/>
                  </a:lnTo>
                  <a:lnTo>
                    <a:pt x="218" y="579"/>
                  </a:lnTo>
                  <a:lnTo>
                    <a:pt x="220" y="578"/>
                  </a:lnTo>
                  <a:lnTo>
                    <a:pt x="222" y="578"/>
                  </a:lnTo>
                  <a:lnTo>
                    <a:pt x="226" y="579"/>
                  </a:lnTo>
                  <a:lnTo>
                    <a:pt x="233" y="582"/>
                  </a:lnTo>
                  <a:lnTo>
                    <a:pt x="243" y="587"/>
                  </a:lnTo>
                  <a:lnTo>
                    <a:pt x="254" y="595"/>
                  </a:lnTo>
                  <a:lnTo>
                    <a:pt x="266" y="605"/>
                  </a:lnTo>
                  <a:lnTo>
                    <a:pt x="278" y="615"/>
                  </a:lnTo>
                  <a:lnTo>
                    <a:pt x="291" y="627"/>
                  </a:lnTo>
                  <a:close/>
                  <a:moveTo>
                    <a:pt x="470" y="796"/>
                  </a:moveTo>
                  <a:lnTo>
                    <a:pt x="484" y="810"/>
                  </a:lnTo>
                  <a:lnTo>
                    <a:pt x="497" y="824"/>
                  </a:lnTo>
                  <a:lnTo>
                    <a:pt x="507" y="836"/>
                  </a:lnTo>
                  <a:lnTo>
                    <a:pt x="516" y="847"/>
                  </a:lnTo>
                  <a:lnTo>
                    <a:pt x="524" y="858"/>
                  </a:lnTo>
                  <a:lnTo>
                    <a:pt x="528" y="867"/>
                  </a:lnTo>
                  <a:lnTo>
                    <a:pt x="529" y="870"/>
                  </a:lnTo>
                  <a:lnTo>
                    <a:pt x="530" y="873"/>
                  </a:lnTo>
                  <a:lnTo>
                    <a:pt x="530" y="875"/>
                  </a:lnTo>
                  <a:lnTo>
                    <a:pt x="530" y="878"/>
                  </a:lnTo>
                  <a:lnTo>
                    <a:pt x="528" y="879"/>
                  </a:lnTo>
                  <a:lnTo>
                    <a:pt x="527" y="880"/>
                  </a:lnTo>
                  <a:lnTo>
                    <a:pt x="524" y="880"/>
                  </a:lnTo>
                  <a:lnTo>
                    <a:pt x="520" y="879"/>
                  </a:lnTo>
                  <a:lnTo>
                    <a:pt x="513" y="875"/>
                  </a:lnTo>
                  <a:lnTo>
                    <a:pt x="502" y="870"/>
                  </a:lnTo>
                  <a:lnTo>
                    <a:pt x="491" y="861"/>
                  </a:lnTo>
                  <a:lnTo>
                    <a:pt x="478" y="852"/>
                  </a:lnTo>
                  <a:lnTo>
                    <a:pt x="464" y="841"/>
                  </a:lnTo>
                  <a:lnTo>
                    <a:pt x="450" y="828"/>
                  </a:lnTo>
                  <a:lnTo>
                    <a:pt x="436" y="814"/>
                  </a:lnTo>
                  <a:lnTo>
                    <a:pt x="424" y="801"/>
                  </a:lnTo>
                  <a:lnTo>
                    <a:pt x="413" y="788"/>
                  </a:lnTo>
                  <a:lnTo>
                    <a:pt x="404" y="776"/>
                  </a:lnTo>
                  <a:lnTo>
                    <a:pt x="397" y="766"/>
                  </a:lnTo>
                  <a:lnTo>
                    <a:pt x="392" y="757"/>
                  </a:lnTo>
                  <a:lnTo>
                    <a:pt x="391" y="754"/>
                  </a:lnTo>
                  <a:lnTo>
                    <a:pt x="390" y="750"/>
                  </a:lnTo>
                  <a:lnTo>
                    <a:pt x="390" y="748"/>
                  </a:lnTo>
                  <a:lnTo>
                    <a:pt x="391" y="746"/>
                  </a:lnTo>
                  <a:lnTo>
                    <a:pt x="392" y="745"/>
                  </a:lnTo>
                  <a:lnTo>
                    <a:pt x="394" y="744"/>
                  </a:lnTo>
                  <a:lnTo>
                    <a:pt x="396" y="744"/>
                  </a:lnTo>
                  <a:lnTo>
                    <a:pt x="399" y="745"/>
                  </a:lnTo>
                  <a:lnTo>
                    <a:pt x="408" y="748"/>
                  </a:lnTo>
                  <a:lnTo>
                    <a:pt x="418" y="755"/>
                  </a:lnTo>
                  <a:lnTo>
                    <a:pt x="430" y="762"/>
                  </a:lnTo>
                  <a:lnTo>
                    <a:pt x="441" y="772"/>
                  </a:lnTo>
                  <a:lnTo>
                    <a:pt x="456" y="784"/>
                  </a:lnTo>
                  <a:lnTo>
                    <a:pt x="470" y="796"/>
                  </a:lnTo>
                  <a:close/>
                  <a:moveTo>
                    <a:pt x="151" y="348"/>
                  </a:moveTo>
                  <a:lnTo>
                    <a:pt x="150" y="349"/>
                  </a:lnTo>
                  <a:lnTo>
                    <a:pt x="149" y="349"/>
                  </a:lnTo>
                  <a:lnTo>
                    <a:pt x="146" y="349"/>
                  </a:lnTo>
                  <a:lnTo>
                    <a:pt x="144" y="349"/>
                  </a:lnTo>
                  <a:lnTo>
                    <a:pt x="137" y="346"/>
                  </a:lnTo>
                  <a:lnTo>
                    <a:pt x="128" y="341"/>
                  </a:lnTo>
                  <a:lnTo>
                    <a:pt x="120" y="335"/>
                  </a:lnTo>
                  <a:lnTo>
                    <a:pt x="109" y="326"/>
                  </a:lnTo>
                  <a:lnTo>
                    <a:pt x="98" y="316"/>
                  </a:lnTo>
                  <a:lnTo>
                    <a:pt x="86" y="306"/>
                  </a:lnTo>
                  <a:lnTo>
                    <a:pt x="74" y="294"/>
                  </a:lnTo>
                  <a:lnTo>
                    <a:pt x="65" y="283"/>
                  </a:lnTo>
                  <a:lnTo>
                    <a:pt x="56" y="272"/>
                  </a:lnTo>
                  <a:lnTo>
                    <a:pt x="49" y="262"/>
                  </a:lnTo>
                  <a:lnTo>
                    <a:pt x="43" y="254"/>
                  </a:lnTo>
                  <a:lnTo>
                    <a:pt x="40" y="246"/>
                  </a:lnTo>
                  <a:lnTo>
                    <a:pt x="38" y="240"/>
                  </a:lnTo>
                  <a:lnTo>
                    <a:pt x="39" y="237"/>
                  </a:lnTo>
                  <a:lnTo>
                    <a:pt x="40" y="235"/>
                  </a:lnTo>
                  <a:lnTo>
                    <a:pt x="41" y="234"/>
                  </a:lnTo>
                  <a:lnTo>
                    <a:pt x="43" y="234"/>
                  </a:lnTo>
                  <a:lnTo>
                    <a:pt x="46" y="235"/>
                  </a:lnTo>
                  <a:lnTo>
                    <a:pt x="53" y="238"/>
                  </a:lnTo>
                  <a:lnTo>
                    <a:pt x="60" y="243"/>
                  </a:lnTo>
                  <a:lnTo>
                    <a:pt x="70" y="250"/>
                  </a:lnTo>
                  <a:lnTo>
                    <a:pt x="81" y="257"/>
                  </a:lnTo>
                  <a:lnTo>
                    <a:pt x="92" y="267"/>
                  </a:lnTo>
                  <a:lnTo>
                    <a:pt x="104" y="278"/>
                  </a:lnTo>
                  <a:lnTo>
                    <a:pt x="114" y="289"/>
                  </a:lnTo>
                  <a:lnTo>
                    <a:pt x="124" y="301"/>
                  </a:lnTo>
                  <a:lnTo>
                    <a:pt x="133" y="312"/>
                  </a:lnTo>
                  <a:lnTo>
                    <a:pt x="140" y="322"/>
                  </a:lnTo>
                  <a:lnTo>
                    <a:pt x="147" y="330"/>
                  </a:lnTo>
                  <a:lnTo>
                    <a:pt x="150" y="338"/>
                  </a:lnTo>
                  <a:lnTo>
                    <a:pt x="152" y="343"/>
                  </a:lnTo>
                  <a:lnTo>
                    <a:pt x="151" y="348"/>
                  </a:lnTo>
                  <a:close/>
                  <a:moveTo>
                    <a:pt x="256" y="427"/>
                  </a:moveTo>
                  <a:lnTo>
                    <a:pt x="268" y="438"/>
                  </a:lnTo>
                  <a:lnTo>
                    <a:pt x="278" y="450"/>
                  </a:lnTo>
                  <a:lnTo>
                    <a:pt x="288" y="461"/>
                  </a:lnTo>
                  <a:lnTo>
                    <a:pt x="296" y="472"/>
                  </a:lnTo>
                  <a:lnTo>
                    <a:pt x="301" y="480"/>
                  </a:lnTo>
                  <a:lnTo>
                    <a:pt x="305" y="489"/>
                  </a:lnTo>
                  <a:lnTo>
                    <a:pt x="308" y="495"/>
                  </a:lnTo>
                  <a:lnTo>
                    <a:pt x="307" y="499"/>
                  </a:lnTo>
                  <a:lnTo>
                    <a:pt x="305" y="500"/>
                  </a:lnTo>
                  <a:lnTo>
                    <a:pt x="304" y="501"/>
                  </a:lnTo>
                  <a:lnTo>
                    <a:pt x="301" y="501"/>
                  </a:lnTo>
                  <a:lnTo>
                    <a:pt x="299" y="500"/>
                  </a:lnTo>
                  <a:lnTo>
                    <a:pt x="291" y="497"/>
                  </a:lnTo>
                  <a:lnTo>
                    <a:pt x="283" y="492"/>
                  </a:lnTo>
                  <a:lnTo>
                    <a:pt x="273" y="485"/>
                  </a:lnTo>
                  <a:lnTo>
                    <a:pt x="262" y="476"/>
                  </a:lnTo>
                  <a:lnTo>
                    <a:pt x="250" y="466"/>
                  </a:lnTo>
                  <a:lnTo>
                    <a:pt x="239" y="456"/>
                  </a:lnTo>
                  <a:lnTo>
                    <a:pt x="227" y="444"/>
                  </a:lnTo>
                  <a:lnTo>
                    <a:pt x="216" y="432"/>
                  </a:lnTo>
                  <a:lnTo>
                    <a:pt x="206" y="420"/>
                  </a:lnTo>
                  <a:lnTo>
                    <a:pt x="199" y="410"/>
                  </a:lnTo>
                  <a:lnTo>
                    <a:pt x="192" y="401"/>
                  </a:lnTo>
                  <a:lnTo>
                    <a:pt x="189" y="393"/>
                  </a:lnTo>
                  <a:lnTo>
                    <a:pt x="188" y="390"/>
                  </a:lnTo>
                  <a:lnTo>
                    <a:pt x="187" y="387"/>
                  </a:lnTo>
                  <a:lnTo>
                    <a:pt x="187" y="384"/>
                  </a:lnTo>
                  <a:lnTo>
                    <a:pt x="188" y="382"/>
                  </a:lnTo>
                  <a:lnTo>
                    <a:pt x="189" y="381"/>
                  </a:lnTo>
                  <a:lnTo>
                    <a:pt x="191" y="381"/>
                  </a:lnTo>
                  <a:lnTo>
                    <a:pt x="193" y="381"/>
                  </a:lnTo>
                  <a:lnTo>
                    <a:pt x="195" y="382"/>
                  </a:lnTo>
                  <a:lnTo>
                    <a:pt x="203" y="384"/>
                  </a:lnTo>
                  <a:lnTo>
                    <a:pt x="212" y="390"/>
                  </a:lnTo>
                  <a:lnTo>
                    <a:pt x="221" y="396"/>
                  </a:lnTo>
                  <a:lnTo>
                    <a:pt x="232" y="405"/>
                  </a:lnTo>
                  <a:lnTo>
                    <a:pt x="244" y="416"/>
                  </a:lnTo>
                  <a:lnTo>
                    <a:pt x="256" y="427"/>
                  </a:lnTo>
                  <a:close/>
                  <a:moveTo>
                    <a:pt x="399" y="612"/>
                  </a:moveTo>
                  <a:lnTo>
                    <a:pt x="386" y="599"/>
                  </a:lnTo>
                  <a:lnTo>
                    <a:pt x="376" y="587"/>
                  </a:lnTo>
                  <a:lnTo>
                    <a:pt x="365" y="575"/>
                  </a:lnTo>
                  <a:lnTo>
                    <a:pt x="357" y="565"/>
                  </a:lnTo>
                  <a:lnTo>
                    <a:pt x="351" y="555"/>
                  </a:lnTo>
                  <a:lnTo>
                    <a:pt x="346" y="546"/>
                  </a:lnTo>
                  <a:lnTo>
                    <a:pt x="345" y="543"/>
                  </a:lnTo>
                  <a:lnTo>
                    <a:pt x="344" y="540"/>
                  </a:lnTo>
                  <a:lnTo>
                    <a:pt x="344" y="538"/>
                  </a:lnTo>
                  <a:lnTo>
                    <a:pt x="345" y="536"/>
                  </a:lnTo>
                  <a:lnTo>
                    <a:pt x="346" y="534"/>
                  </a:lnTo>
                  <a:lnTo>
                    <a:pt x="349" y="533"/>
                  </a:lnTo>
                  <a:lnTo>
                    <a:pt x="351" y="534"/>
                  </a:lnTo>
                  <a:lnTo>
                    <a:pt x="354" y="534"/>
                  </a:lnTo>
                  <a:lnTo>
                    <a:pt x="362" y="538"/>
                  </a:lnTo>
                  <a:lnTo>
                    <a:pt x="370" y="543"/>
                  </a:lnTo>
                  <a:lnTo>
                    <a:pt x="381" y="551"/>
                  </a:lnTo>
                  <a:lnTo>
                    <a:pt x="393" y="559"/>
                  </a:lnTo>
                  <a:lnTo>
                    <a:pt x="405" y="570"/>
                  </a:lnTo>
                  <a:lnTo>
                    <a:pt x="418" y="582"/>
                  </a:lnTo>
                  <a:lnTo>
                    <a:pt x="431" y="594"/>
                  </a:lnTo>
                  <a:lnTo>
                    <a:pt x="441" y="606"/>
                  </a:lnTo>
                  <a:lnTo>
                    <a:pt x="451" y="618"/>
                  </a:lnTo>
                  <a:lnTo>
                    <a:pt x="460" y="628"/>
                  </a:lnTo>
                  <a:lnTo>
                    <a:pt x="466" y="638"/>
                  </a:lnTo>
                  <a:lnTo>
                    <a:pt x="471" y="647"/>
                  </a:lnTo>
                  <a:lnTo>
                    <a:pt x="472" y="650"/>
                  </a:lnTo>
                  <a:lnTo>
                    <a:pt x="473" y="653"/>
                  </a:lnTo>
                  <a:lnTo>
                    <a:pt x="473" y="655"/>
                  </a:lnTo>
                  <a:lnTo>
                    <a:pt x="472" y="657"/>
                  </a:lnTo>
                  <a:lnTo>
                    <a:pt x="471" y="659"/>
                  </a:lnTo>
                  <a:lnTo>
                    <a:pt x="468" y="659"/>
                  </a:lnTo>
                  <a:lnTo>
                    <a:pt x="466" y="659"/>
                  </a:lnTo>
                  <a:lnTo>
                    <a:pt x="463" y="657"/>
                  </a:lnTo>
                  <a:lnTo>
                    <a:pt x="456" y="655"/>
                  </a:lnTo>
                  <a:lnTo>
                    <a:pt x="447" y="650"/>
                  </a:lnTo>
                  <a:lnTo>
                    <a:pt x="436" y="642"/>
                  </a:lnTo>
                  <a:lnTo>
                    <a:pt x="424" y="634"/>
                  </a:lnTo>
                  <a:lnTo>
                    <a:pt x="412" y="624"/>
                  </a:lnTo>
                  <a:lnTo>
                    <a:pt x="399" y="612"/>
                  </a:lnTo>
                  <a:close/>
                  <a:moveTo>
                    <a:pt x="589" y="743"/>
                  </a:moveTo>
                  <a:lnTo>
                    <a:pt x="602" y="757"/>
                  </a:lnTo>
                  <a:lnTo>
                    <a:pt x="614" y="769"/>
                  </a:lnTo>
                  <a:lnTo>
                    <a:pt x="625" y="780"/>
                  </a:lnTo>
                  <a:lnTo>
                    <a:pt x="634" y="792"/>
                  </a:lnTo>
                  <a:lnTo>
                    <a:pt x="640" y="802"/>
                  </a:lnTo>
                  <a:lnTo>
                    <a:pt x="644" y="811"/>
                  </a:lnTo>
                  <a:lnTo>
                    <a:pt x="646" y="814"/>
                  </a:lnTo>
                  <a:lnTo>
                    <a:pt x="647" y="817"/>
                  </a:lnTo>
                  <a:lnTo>
                    <a:pt x="647" y="819"/>
                  </a:lnTo>
                  <a:lnTo>
                    <a:pt x="647" y="821"/>
                  </a:lnTo>
                  <a:lnTo>
                    <a:pt x="644" y="823"/>
                  </a:lnTo>
                  <a:lnTo>
                    <a:pt x="642" y="824"/>
                  </a:lnTo>
                  <a:lnTo>
                    <a:pt x="640" y="824"/>
                  </a:lnTo>
                  <a:lnTo>
                    <a:pt x="637" y="823"/>
                  </a:lnTo>
                  <a:lnTo>
                    <a:pt x="629" y="820"/>
                  </a:lnTo>
                  <a:lnTo>
                    <a:pt x="620" y="815"/>
                  </a:lnTo>
                  <a:lnTo>
                    <a:pt x="609" y="807"/>
                  </a:lnTo>
                  <a:lnTo>
                    <a:pt x="596" y="798"/>
                  </a:lnTo>
                  <a:lnTo>
                    <a:pt x="583" y="787"/>
                  </a:lnTo>
                  <a:lnTo>
                    <a:pt x="570" y="775"/>
                  </a:lnTo>
                  <a:lnTo>
                    <a:pt x="556" y="762"/>
                  </a:lnTo>
                  <a:lnTo>
                    <a:pt x="544" y="749"/>
                  </a:lnTo>
                  <a:lnTo>
                    <a:pt x="534" y="737"/>
                  </a:lnTo>
                  <a:lnTo>
                    <a:pt x="526" y="725"/>
                  </a:lnTo>
                  <a:lnTo>
                    <a:pt x="518" y="716"/>
                  </a:lnTo>
                  <a:lnTo>
                    <a:pt x="514" y="707"/>
                  </a:lnTo>
                  <a:lnTo>
                    <a:pt x="513" y="704"/>
                  </a:lnTo>
                  <a:lnTo>
                    <a:pt x="513" y="701"/>
                  </a:lnTo>
                  <a:lnTo>
                    <a:pt x="513" y="698"/>
                  </a:lnTo>
                  <a:lnTo>
                    <a:pt x="513" y="696"/>
                  </a:lnTo>
                  <a:lnTo>
                    <a:pt x="514" y="695"/>
                  </a:lnTo>
                  <a:lnTo>
                    <a:pt x="516" y="694"/>
                  </a:lnTo>
                  <a:lnTo>
                    <a:pt x="519" y="694"/>
                  </a:lnTo>
                  <a:lnTo>
                    <a:pt x="522" y="695"/>
                  </a:lnTo>
                  <a:lnTo>
                    <a:pt x="530" y="697"/>
                  </a:lnTo>
                  <a:lnTo>
                    <a:pt x="540" y="703"/>
                  </a:lnTo>
                  <a:lnTo>
                    <a:pt x="551" y="710"/>
                  </a:lnTo>
                  <a:lnTo>
                    <a:pt x="562" y="720"/>
                  </a:lnTo>
                  <a:lnTo>
                    <a:pt x="575" y="731"/>
                  </a:lnTo>
                  <a:lnTo>
                    <a:pt x="589" y="743"/>
                  </a:lnTo>
                  <a:close/>
                  <a:moveTo>
                    <a:pt x="97" y="137"/>
                  </a:moveTo>
                  <a:lnTo>
                    <a:pt x="87" y="126"/>
                  </a:lnTo>
                  <a:lnTo>
                    <a:pt x="78" y="117"/>
                  </a:lnTo>
                  <a:lnTo>
                    <a:pt x="70" y="106"/>
                  </a:lnTo>
                  <a:lnTo>
                    <a:pt x="64" y="97"/>
                  </a:lnTo>
                  <a:lnTo>
                    <a:pt x="58" y="89"/>
                  </a:lnTo>
                  <a:lnTo>
                    <a:pt x="55" y="82"/>
                  </a:lnTo>
                  <a:lnTo>
                    <a:pt x="54" y="77"/>
                  </a:lnTo>
                  <a:lnTo>
                    <a:pt x="54" y="74"/>
                  </a:lnTo>
                  <a:lnTo>
                    <a:pt x="55" y="71"/>
                  </a:lnTo>
                  <a:lnTo>
                    <a:pt x="57" y="71"/>
                  </a:lnTo>
                  <a:lnTo>
                    <a:pt x="58" y="71"/>
                  </a:lnTo>
                  <a:lnTo>
                    <a:pt x="61" y="71"/>
                  </a:lnTo>
                  <a:lnTo>
                    <a:pt x="67" y="75"/>
                  </a:lnTo>
                  <a:lnTo>
                    <a:pt x="74" y="79"/>
                  </a:lnTo>
                  <a:lnTo>
                    <a:pt x="83" y="84"/>
                  </a:lnTo>
                  <a:lnTo>
                    <a:pt x="93" y="92"/>
                  </a:lnTo>
                  <a:lnTo>
                    <a:pt x="103" y="101"/>
                  </a:lnTo>
                  <a:lnTo>
                    <a:pt x="113" y="111"/>
                  </a:lnTo>
                  <a:lnTo>
                    <a:pt x="123" y="121"/>
                  </a:lnTo>
                  <a:lnTo>
                    <a:pt x="133" y="132"/>
                  </a:lnTo>
                  <a:lnTo>
                    <a:pt x="140" y="142"/>
                  </a:lnTo>
                  <a:lnTo>
                    <a:pt x="147" y="150"/>
                  </a:lnTo>
                  <a:lnTo>
                    <a:pt x="152" y="159"/>
                  </a:lnTo>
                  <a:lnTo>
                    <a:pt x="155" y="165"/>
                  </a:lnTo>
                  <a:lnTo>
                    <a:pt x="158" y="171"/>
                  </a:lnTo>
                  <a:lnTo>
                    <a:pt x="156" y="175"/>
                  </a:lnTo>
                  <a:lnTo>
                    <a:pt x="155" y="176"/>
                  </a:lnTo>
                  <a:lnTo>
                    <a:pt x="154" y="176"/>
                  </a:lnTo>
                  <a:lnTo>
                    <a:pt x="152" y="176"/>
                  </a:lnTo>
                  <a:lnTo>
                    <a:pt x="149" y="176"/>
                  </a:lnTo>
                  <a:lnTo>
                    <a:pt x="144" y="173"/>
                  </a:lnTo>
                  <a:lnTo>
                    <a:pt x="136" y="170"/>
                  </a:lnTo>
                  <a:lnTo>
                    <a:pt x="127" y="163"/>
                  </a:lnTo>
                  <a:lnTo>
                    <a:pt x="118" y="156"/>
                  </a:lnTo>
                  <a:lnTo>
                    <a:pt x="108" y="147"/>
                  </a:lnTo>
                  <a:lnTo>
                    <a:pt x="97" y="137"/>
                  </a:lnTo>
                  <a:close/>
                  <a:moveTo>
                    <a:pt x="298" y="314"/>
                  </a:moveTo>
                  <a:lnTo>
                    <a:pt x="297" y="315"/>
                  </a:lnTo>
                  <a:lnTo>
                    <a:pt x="296" y="315"/>
                  </a:lnTo>
                  <a:lnTo>
                    <a:pt x="294" y="315"/>
                  </a:lnTo>
                  <a:lnTo>
                    <a:pt x="290" y="315"/>
                  </a:lnTo>
                  <a:lnTo>
                    <a:pt x="284" y="312"/>
                  </a:lnTo>
                  <a:lnTo>
                    <a:pt x="276" y="308"/>
                  </a:lnTo>
                  <a:lnTo>
                    <a:pt x="268" y="302"/>
                  </a:lnTo>
                  <a:lnTo>
                    <a:pt x="257" y="294"/>
                  </a:lnTo>
                  <a:lnTo>
                    <a:pt x="247" y="285"/>
                  </a:lnTo>
                  <a:lnTo>
                    <a:pt x="235" y="274"/>
                  </a:lnTo>
                  <a:lnTo>
                    <a:pt x="224" y="264"/>
                  </a:lnTo>
                  <a:lnTo>
                    <a:pt x="215" y="253"/>
                  </a:lnTo>
                  <a:lnTo>
                    <a:pt x="207" y="243"/>
                  </a:lnTo>
                  <a:lnTo>
                    <a:pt x="200" y="233"/>
                  </a:lnTo>
                  <a:lnTo>
                    <a:pt x="194" y="225"/>
                  </a:lnTo>
                  <a:lnTo>
                    <a:pt x="191" y="217"/>
                  </a:lnTo>
                  <a:lnTo>
                    <a:pt x="189" y="212"/>
                  </a:lnTo>
                  <a:lnTo>
                    <a:pt x="190" y="207"/>
                  </a:lnTo>
                  <a:lnTo>
                    <a:pt x="191" y="206"/>
                  </a:lnTo>
                  <a:lnTo>
                    <a:pt x="192" y="206"/>
                  </a:lnTo>
                  <a:lnTo>
                    <a:pt x="194" y="206"/>
                  </a:lnTo>
                  <a:lnTo>
                    <a:pt x="198" y="206"/>
                  </a:lnTo>
                  <a:lnTo>
                    <a:pt x="204" y="210"/>
                  </a:lnTo>
                  <a:lnTo>
                    <a:pt x="212" y="214"/>
                  </a:lnTo>
                  <a:lnTo>
                    <a:pt x="221" y="219"/>
                  </a:lnTo>
                  <a:lnTo>
                    <a:pt x="231" y="228"/>
                  </a:lnTo>
                  <a:lnTo>
                    <a:pt x="242" y="237"/>
                  </a:lnTo>
                  <a:lnTo>
                    <a:pt x="253" y="247"/>
                  </a:lnTo>
                  <a:lnTo>
                    <a:pt x="263" y="258"/>
                  </a:lnTo>
                  <a:lnTo>
                    <a:pt x="273" y="269"/>
                  </a:lnTo>
                  <a:lnTo>
                    <a:pt x="282" y="279"/>
                  </a:lnTo>
                  <a:lnTo>
                    <a:pt x="288" y="288"/>
                  </a:lnTo>
                  <a:lnTo>
                    <a:pt x="294" y="297"/>
                  </a:lnTo>
                  <a:lnTo>
                    <a:pt x="298" y="305"/>
                  </a:lnTo>
                  <a:lnTo>
                    <a:pt x="299" y="310"/>
                  </a:lnTo>
                  <a:lnTo>
                    <a:pt x="298" y="314"/>
                  </a:lnTo>
                  <a:close/>
                  <a:moveTo>
                    <a:pt x="448" y="459"/>
                  </a:moveTo>
                  <a:lnTo>
                    <a:pt x="447" y="460"/>
                  </a:lnTo>
                  <a:lnTo>
                    <a:pt x="445" y="461"/>
                  </a:lnTo>
                  <a:lnTo>
                    <a:pt x="443" y="461"/>
                  </a:lnTo>
                  <a:lnTo>
                    <a:pt x="440" y="460"/>
                  </a:lnTo>
                  <a:lnTo>
                    <a:pt x="433" y="458"/>
                  </a:lnTo>
                  <a:lnTo>
                    <a:pt x="425" y="452"/>
                  </a:lnTo>
                  <a:lnTo>
                    <a:pt x="416" y="446"/>
                  </a:lnTo>
                  <a:lnTo>
                    <a:pt x="405" y="438"/>
                  </a:lnTo>
                  <a:lnTo>
                    <a:pt x="393" y="429"/>
                  </a:lnTo>
                  <a:lnTo>
                    <a:pt x="382" y="418"/>
                  </a:lnTo>
                  <a:lnTo>
                    <a:pt x="370" y="406"/>
                  </a:lnTo>
                  <a:lnTo>
                    <a:pt x="361" y="395"/>
                  </a:lnTo>
                  <a:lnTo>
                    <a:pt x="351" y="384"/>
                  </a:lnTo>
                  <a:lnTo>
                    <a:pt x="343" y="375"/>
                  </a:lnTo>
                  <a:lnTo>
                    <a:pt x="338" y="365"/>
                  </a:lnTo>
                  <a:lnTo>
                    <a:pt x="335" y="357"/>
                  </a:lnTo>
                  <a:lnTo>
                    <a:pt x="332" y="352"/>
                  </a:lnTo>
                  <a:lnTo>
                    <a:pt x="334" y="348"/>
                  </a:lnTo>
                  <a:lnTo>
                    <a:pt x="335" y="347"/>
                  </a:lnTo>
                  <a:lnTo>
                    <a:pt x="336" y="347"/>
                  </a:lnTo>
                  <a:lnTo>
                    <a:pt x="339" y="347"/>
                  </a:lnTo>
                  <a:lnTo>
                    <a:pt x="341" y="347"/>
                  </a:lnTo>
                  <a:lnTo>
                    <a:pt x="348" y="349"/>
                  </a:lnTo>
                  <a:lnTo>
                    <a:pt x="356" y="354"/>
                  </a:lnTo>
                  <a:lnTo>
                    <a:pt x="366" y="361"/>
                  </a:lnTo>
                  <a:lnTo>
                    <a:pt x="377" y="368"/>
                  </a:lnTo>
                  <a:lnTo>
                    <a:pt x="388" y="378"/>
                  </a:lnTo>
                  <a:lnTo>
                    <a:pt x="399" y="389"/>
                  </a:lnTo>
                  <a:lnTo>
                    <a:pt x="411" y="401"/>
                  </a:lnTo>
                  <a:lnTo>
                    <a:pt x="421" y="411"/>
                  </a:lnTo>
                  <a:lnTo>
                    <a:pt x="430" y="422"/>
                  </a:lnTo>
                  <a:lnTo>
                    <a:pt x="437" y="433"/>
                  </a:lnTo>
                  <a:lnTo>
                    <a:pt x="444" y="442"/>
                  </a:lnTo>
                  <a:lnTo>
                    <a:pt x="447" y="449"/>
                  </a:lnTo>
                  <a:lnTo>
                    <a:pt x="449" y="455"/>
                  </a:lnTo>
                  <a:lnTo>
                    <a:pt x="448" y="459"/>
                  </a:lnTo>
                  <a:close/>
                  <a:moveTo>
                    <a:pt x="555" y="538"/>
                  </a:moveTo>
                  <a:lnTo>
                    <a:pt x="567" y="550"/>
                  </a:lnTo>
                  <a:lnTo>
                    <a:pt x="577" y="561"/>
                  </a:lnTo>
                  <a:lnTo>
                    <a:pt x="587" y="572"/>
                  </a:lnTo>
                  <a:lnTo>
                    <a:pt x="595" y="583"/>
                  </a:lnTo>
                  <a:lnTo>
                    <a:pt x="601" y="592"/>
                  </a:lnTo>
                  <a:lnTo>
                    <a:pt x="606" y="600"/>
                  </a:lnTo>
                  <a:lnTo>
                    <a:pt x="607" y="604"/>
                  </a:lnTo>
                  <a:lnTo>
                    <a:pt x="607" y="606"/>
                  </a:lnTo>
                  <a:lnTo>
                    <a:pt x="607" y="609"/>
                  </a:lnTo>
                  <a:lnTo>
                    <a:pt x="607" y="610"/>
                  </a:lnTo>
                  <a:lnTo>
                    <a:pt x="606" y="611"/>
                  </a:lnTo>
                  <a:lnTo>
                    <a:pt x="603" y="612"/>
                  </a:lnTo>
                  <a:lnTo>
                    <a:pt x="601" y="612"/>
                  </a:lnTo>
                  <a:lnTo>
                    <a:pt x="598" y="612"/>
                  </a:lnTo>
                  <a:lnTo>
                    <a:pt x="590" y="609"/>
                  </a:lnTo>
                  <a:lnTo>
                    <a:pt x="582" y="605"/>
                  </a:lnTo>
                  <a:lnTo>
                    <a:pt x="572" y="597"/>
                  </a:lnTo>
                  <a:lnTo>
                    <a:pt x="560" y="588"/>
                  </a:lnTo>
                  <a:lnTo>
                    <a:pt x="548" y="579"/>
                  </a:lnTo>
                  <a:lnTo>
                    <a:pt x="536" y="568"/>
                  </a:lnTo>
                  <a:lnTo>
                    <a:pt x="525" y="556"/>
                  </a:lnTo>
                  <a:lnTo>
                    <a:pt x="513" y="544"/>
                  </a:lnTo>
                  <a:lnTo>
                    <a:pt x="504" y="532"/>
                  </a:lnTo>
                  <a:lnTo>
                    <a:pt x="495" y="523"/>
                  </a:lnTo>
                  <a:lnTo>
                    <a:pt x="490" y="513"/>
                  </a:lnTo>
                  <a:lnTo>
                    <a:pt x="486" y="505"/>
                  </a:lnTo>
                  <a:lnTo>
                    <a:pt x="485" y="501"/>
                  </a:lnTo>
                  <a:lnTo>
                    <a:pt x="485" y="499"/>
                  </a:lnTo>
                  <a:lnTo>
                    <a:pt x="485" y="496"/>
                  </a:lnTo>
                  <a:lnTo>
                    <a:pt x="485" y="495"/>
                  </a:lnTo>
                  <a:lnTo>
                    <a:pt x="487" y="493"/>
                  </a:lnTo>
                  <a:lnTo>
                    <a:pt x="488" y="492"/>
                  </a:lnTo>
                  <a:lnTo>
                    <a:pt x="490" y="492"/>
                  </a:lnTo>
                  <a:lnTo>
                    <a:pt x="493" y="493"/>
                  </a:lnTo>
                  <a:lnTo>
                    <a:pt x="501" y="496"/>
                  </a:lnTo>
                  <a:lnTo>
                    <a:pt x="509" y="501"/>
                  </a:lnTo>
                  <a:lnTo>
                    <a:pt x="519" y="507"/>
                  </a:lnTo>
                  <a:lnTo>
                    <a:pt x="530" y="516"/>
                  </a:lnTo>
                  <a:lnTo>
                    <a:pt x="543" y="526"/>
                  </a:lnTo>
                  <a:lnTo>
                    <a:pt x="555" y="538"/>
                  </a:lnTo>
                  <a:close/>
                  <a:moveTo>
                    <a:pt x="263" y="112"/>
                  </a:moveTo>
                  <a:lnTo>
                    <a:pt x="253" y="103"/>
                  </a:lnTo>
                  <a:lnTo>
                    <a:pt x="244" y="93"/>
                  </a:lnTo>
                  <a:lnTo>
                    <a:pt x="236" y="83"/>
                  </a:lnTo>
                  <a:lnTo>
                    <a:pt x="230" y="75"/>
                  </a:lnTo>
                  <a:lnTo>
                    <a:pt x="226" y="67"/>
                  </a:lnTo>
                  <a:lnTo>
                    <a:pt x="222" y="60"/>
                  </a:lnTo>
                  <a:lnTo>
                    <a:pt x="220" y="54"/>
                  </a:lnTo>
                  <a:lnTo>
                    <a:pt x="221" y="51"/>
                  </a:lnTo>
                  <a:lnTo>
                    <a:pt x="222" y="50"/>
                  </a:lnTo>
                  <a:lnTo>
                    <a:pt x="223" y="49"/>
                  </a:lnTo>
                  <a:lnTo>
                    <a:pt x="226" y="49"/>
                  </a:lnTo>
                  <a:lnTo>
                    <a:pt x="228" y="50"/>
                  </a:lnTo>
                  <a:lnTo>
                    <a:pt x="234" y="52"/>
                  </a:lnTo>
                  <a:lnTo>
                    <a:pt x="242" y="56"/>
                  </a:lnTo>
                  <a:lnTo>
                    <a:pt x="249" y="62"/>
                  </a:lnTo>
                  <a:lnTo>
                    <a:pt x="259" y="68"/>
                  </a:lnTo>
                  <a:lnTo>
                    <a:pt x="269" y="77"/>
                  </a:lnTo>
                  <a:lnTo>
                    <a:pt x="278" y="87"/>
                  </a:lnTo>
                  <a:lnTo>
                    <a:pt x="288" y="96"/>
                  </a:lnTo>
                  <a:lnTo>
                    <a:pt x="297" y="106"/>
                  </a:lnTo>
                  <a:lnTo>
                    <a:pt x="304" y="116"/>
                  </a:lnTo>
                  <a:lnTo>
                    <a:pt x="311" y="124"/>
                  </a:lnTo>
                  <a:lnTo>
                    <a:pt x="316" y="133"/>
                  </a:lnTo>
                  <a:lnTo>
                    <a:pt x="319" y="139"/>
                  </a:lnTo>
                  <a:lnTo>
                    <a:pt x="321" y="145"/>
                  </a:lnTo>
                  <a:lnTo>
                    <a:pt x="319" y="148"/>
                  </a:lnTo>
                  <a:lnTo>
                    <a:pt x="318" y="149"/>
                  </a:lnTo>
                  <a:lnTo>
                    <a:pt x="317" y="150"/>
                  </a:lnTo>
                  <a:lnTo>
                    <a:pt x="315" y="150"/>
                  </a:lnTo>
                  <a:lnTo>
                    <a:pt x="313" y="149"/>
                  </a:lnTo>
                  <a:lnTo>
                    <a:pt x="307" y="147"/>
                  </a:lnTo>
                  <a:lnTo>
                    <a:pt x="300" y="143"/>
                  </a:lnTo>
                  <a:lnTo>
                    <a:pt x="291" y="137"/>
                  </a:lnTo>
                  <a:lnTo>
                    <a:pt x="283" y="131"/>
                  </a:lnTo>
                  <a:lnTo>
                    <a:pt x="273" y="122"/>
                  </a:lnTo>
                  <a:lnTo>
                    <a:pt x="263" y="112"/>
                  </a:lnTo>
                  <a:close/>
                  <a:moveTo>
                    <a:pt x="395" y="244"/>
                  </a:moveTo>
                  <a:lnTo>
                    <a:pt x="384" y="233"/>
                  </a:lnTo>
                  <a:lnTo>
                    <a:pt x="376" y="223"/>
                  </a:lnTo>
                  <a:lnTo>
                    <a:pt x="367" y="213"/>
                  </a:lnTo>
                  <a:lnTo>
                    <a:pt x="361" y="204"/>
                  </a:lnTo>
                  <a:lnTo>
                    <a:pt x="356" y="196"/>
                  </a:lnTo>
                  <a:lnTo>
                    <a:pt x="352" y="189"/>
                  </a:lnTo>
                  <a:lnTo>
                    <a:pt x="351" y="183"/>
                  </a:lnTo>
                  <a:lnTo>
                    <a:pt x="352" y="179"/>
                  </a:lnTo>
                  <a:lnTo>
                    <a:pt x="353" y="178"/>
                  </a:lnTo>
                  <a:lnTo>
                    <a:pt x="354" y="177"/>
                  </a:lnTo>
                  <a:lnTo>
                    <a:pt x="356" y="177"/>
                  </a:lnTo>
                  <a:lnTo>
                    <a:pt x="359" y="178"/>
                  </a:lnTo>
                  <a:lnTo>
                    <a:pt x="365" y="180"/>
                  </a:lnTo>
                  <a:lnTo>
                    <a:pt x="372" y="185"/>
                  </a:lnTo>
                  <a:lnTo>
                    <a:pt x="381" y="190"/>
                  </a:lnTo>
                  <a:lnTo>
                    <a:pt x="391" y="198"/>
                  </a:lnTo>
                  <a:lnTo>
                    <a:pt x="402" y="206"/>
                  </a:lnTo>
                  <a:lnTo>
                    <a:pt x="412" y="216"/>
                  </a:lnTo>
                  <a:lnTo>
                    <a:pt x="422" y="227"/>
                  </a:lnTo>
                  <a:lnTo>
                    <a:pt x="432" y="238"/>
                  </a:lnTo>
                  <a:lnTo>
                    <a:pt x="440" y="247"/>
                  </a:lnTo>
                  <a:lnTo>
                    <a:pt x="447" y="256"/>
                  </a:lnTo>
                  <a:lnTo>
                    <a:pt x="451" y="265"/>
                  </a:lnTo>
                  <a:lnTo>
                    <a:pt x="456" y="271"/>
                  </a:lnTo>
                  <a:lnTo>
                    <a:pt x="457" y="277"/>
                  </a:lnTo>
                  <a:lnTo>
                    <a:pt x="456" y="281"/>
                  </a:lnTo>
                  <a:lnTo>
                    <a:pt x="454" y="282"/>
                  </a:lnTo>
                  <a:lnTo>
                    <a:pt x="453" y="283"/>
                  </a:lnTo>
                  <a:lnTo>
                    <a:pt x="451" y="283"/>
                  </a:lnTo>
                  <a:lnTo>
                    <a:pt x="448" y="282"/>
                  </a:lnTo>
                  <a:lnTo>
                    <a:pt x="443" y="280"/>
                  </a:lnTo>
                  <a:lnTo>
                    <a:pt x="435" y="275"/>
                  </a:lnTo>
                  <a:lnTo>
                    <a:pt x="425" y="270"/>
                  </a:lnTo>
                  <a:lnTo>
                    <a:pt x="416" y="262"/>
                  </a:lnTo>
                  <a:lnTo>
                    <a:pt x="406" y="254"/>
                  </a:lnTo>
                  <a:lnTo>
                    <a:pt x="395" y="244"/>
                  </a:lnTo>
                  <a:close/>
                  <a:moveTo>
                    <a:pt x="600" y="420"/>
                  </a:moveTo>
                  <a:lnTo>
                    <a:pt x="599" y="421"/>
                  </a:lnTo>
                  <a:lnTo>
                    <a:pt x="597" y="422"/>
                  </a:lnTo>
                  <a:lnTo>
                    <a:pt x="595" y="422"/>
                  </a:lnTo>
                  <a:lnTo>
                    <a:pt x="593" y="421"/>
                  </a:lnTo>
                  <a:lnTo>
                    <a:pt x="586" y="419"/>
                  </a:lnTo>
                  <a:lnTo>
                    <a:pt x="577" y="415"/>
                  </a:lnTo>
                  <a:lnTo>
                    <a:pt x="568" y="408"/>
                  </a:lnTo>
                  <a:lnTo>
                    <a:pt x="558" y="401"/>
                  </a:lnTo>
                  <a:lnTo>
                    <a:pt x="547" y="392"/>
                  </a:lnTo>
                  <a:lnTo>
                    <a:pt x="536" y="381"/>
                  </a:lnTo>
                  <a:lnTo>
                    <a:pt x="525" y="370"/>
                  </a:lnTo>
                  <a:lnTo>
                    <a:pt x="515" y="360"/>
                  </a:lnTo>
                  <a:lnTo>
                    <a:pt x="506" y="349"/>
                  </a:lnTo>
                  <a:lnTo>
                    <a:pt x="500" y="339"/>
                  </a:lnTo>
                  <a:lnTo>
                    <a:pt x="494" y="330"/>
                  </a:lnTo>
                  <a:lnTo>
                    <a:pt x="490" y="323"/>
                  </a:lnTo>
                  <a:lnTo>
                    <a:pt x="489" y="318"/>
                  </a:lnTo>
                  <a:lnTo>
                    <a:pt x="490" y="313"/>
                  </a:lnTo>
                  <a:lnTo>
                    <a:pt x="491" y="312"/>
                  </a:lnTo>
                  <a:lnTo>
                    <a:pt x="492" y="312"/>
                  </a:lnTo>
                  <a:lnTo>
                    <a:pt x="494" y="312"/>
                  </a:lnTo>
                  <a:lnTo>
                    <a:pt x="498" y="312"/>
                  </a:lnTo>
                  <a:lnTo>
                    <a:pt x="504" y="314"/>
                  </a:lnTo>
                  <a:lnTo>
                    <a:pt x="512" y="319"/>
                  </a:lnTo>
                  <a:lnTo>
                    <a:pt x="521" y="325"/>
                  </a:lnTo>
                  <a:lnTo>
                    <a:pt x="531" y="333"/>
                  </a:lnTo>
                  <a:lnTo>
                    <a:pt x="543" y="342"/>
                  </a:lnTo>
                  <a:lnTo>
                    <a:pt x="554" y="352"/>
                  </a:lnTo>
                  <a:lnTo>
                    <a:pt x="565" y="363"/>
                  </a:lnTo>
                  <a:lnTo>
                    <a:pt x="574" y="375"/>
                  </a:lnTo>
                  <a:lnTo>
                    <a:pt x="583" y="384"/>
                  </a:lnTo>
                  <a:lnTo>
                    <a:pt x="590" y="394"/>
                  </a:lnTo>
                  <a:lnTo>
                    <a:pt x="596" y="403"/>
                  </a:lnTo>
                  <a:lnTo>
                    <a:pt x="599" y="410"/>
                  </a:lnTo>
                  <a:lnTo>
                    <a:pt x="601" y="416"/>
                  </a:lnTo>
                  <a:lnTo>
                    <a:pt x="600" y="420"/>
                  </a:lnTo>
                  <a:close/>
                  <a:moveTo>
                    <a:pt x="566" y="214"/>
                  </a:moveTo>
                  <a:lnTo>
                    <a:pt x="556" y="203"/>
                  </a:lnTo>
                  <a:lnTo>
                    <a:pt x="547" y="193"/>
                  </a:lnTo>
                  <a:lnTo>
                    <a:pt x="539" y="184"/>
                  </a:lnTo>
                  <a:lnTo>
                    <a:pt x="532" y="175"/>
                  </a:lnTo>
                  <a:lnTo>
                    <a:pt x="528" y="168"/>
                  </a:lnTo>
                  <a:lnTo>
                    <a:pt x="525" y="160"/>
                  </a:lnTo>
                  <a:lnTo>
                    <a:pt x="524" y="155"/>
                  </a:lnTo>
                  <a:lnTo>
                    <a:pt x="524" y="151"/>
                  </a:lnTo>
                  <a:lnTo>
                    <a:pt x="525" y="150"/>
                  </a:lnTo>
                  <a:lnTo>
                    <a:pt x="527" y="149"/>
                  </a:lnTo>
                  <a:lnTo>
                    <a:pt x="529" y="149"/>
                  </a:lnTo>
                  <a:lnTo>
                    <a:pt x="531" y="149"/>
                  </a:lnTo>
                  <a:lnTo>
                    <a:pt x="538" y="151"/>
                  </a:lnTo>
                  <a:lnTo>
                    <a:pt x="545" y="156"/>
                  </a:lnTo>
                  <a:lnTo>
                    <a:pt x="553" y="161"/>
                  </a:lnTo>
                  <a:lnTo>
                    <a:pt x="562" y="169"/>
                  </a:lnTo>
                  <a:lnTo>
                    <a:pt x="572" y="176"/>
                  </a:lnTo>
                  <a:lnTo>
                    <a:pt x="583" y="186"/>
                  </a:lnTo>
                  <a:lnTo>
                    <a:pt x="593" y="197"/>
                  </a:lnTo>
                  <a:lnTo>
                    <a:pt x="601" y="206"/>
                  </a:lnTo>
                  <a:lnTo>
                    <a:pt x="609" y="216"/>
                  </a:lnTo>
                  <a:lnTo>
                    <a:pt x="615" y="225"/>
                  </a:lnTo>
                  <a:lnTo>
                    <a:pt x="621" y="232"/>
                  </a:lnTo>
                  <a:lnTo>
                    <a:pt x="624" y="239"/>
                  </a:lnTo>
                  <a:lnTo>
                    <a:pt x="625" y="244"/>
                  </a:lnTo>
                  <a:lnTo>
                    <a:pt x="624" y="248"/>
                  </a:lnTo>
                  <a:lnTo>
                    <a:pt x="623" y="250"/>
                  </a:lnTo>
                  <a:lnTo>
                    <a:pt x="622" y="251"/>
                  </a:lnTo>
                  <a:lnTo>
                    <a:pt x="620" y="251"/>
                  </a:lnTo>
                  <a:lnTo>
                    <a:pt x="617" y="250"/>
                  </a:lnTo>
                  <a:lnTo>
                    <a:pt x="611" y="247"/>
                  </a:lnTo>
                  <a:lnTo>
                    <a:pt x="603" y="244"/>
                  </a:lnTo>
                  <a:lnTo>
                    <a:pt x="595" y="239"/>
                  </a:lnTo>
                  <a:lnTo>
                    <a:pt x="586" y="231"/>
                  </a:lnTo>
                  <a:lnTo>
                    <a:pt x="576" y="224"/>
                  </a:lnTo>
                  <a:lnTo>
                    <a:pt x="566" y="214"/>
                  </a:lnTo>
                  <a:close/>
                </a:path>
              </a:pathLst>
            </a:custGeom>
            <a:solidFill>
              <a:srgbClr val="E7E4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CH"/>
            </a:p>
          </p:txBody>
        </p:sp>
        <p:sp>
          <p:nvSpPr>
            <p:cNvPr id="42" name="Freeform 29"/>
            <p:cNvSpPr>
              <a:spLocks noEditPoints="1"/>
            </p:cNvSpPr>
            <p:nvPr userDrawn="1"/>
          </p:nvSpPr>
          <p:spPr bwMode="auto">
            <a:xfrm>
              <a:off x="10302412" y="4767263"/>
              <a:ext cx="133350" cy="709613"/>
            </a:xfrm>
            <a:custGeom>
              <a:avLst/>
              <a:gdLst>
                <a:gd name="T0" fmla="*/ 0 w 678"/>
                <a:gd name="T1" fmla="*/ 2807 h 3582"/>
                <a:gd name="T2" fmla="*/ 304 w 678"/>
                <a:gd name="T3" fmla="*/ 2986 h 3582"/>
                <a:gd name="T4" fmla="*/ 230 w 678"/>
                <a:gd name="T5" fmla="*/ 2780 h 3582"/>
                <a:gd name="T6" fmla="*/ 207 w 678"/>
                <a:gd name="T7" fmla="*/ 2607 h 3582"/>
                <a:gd name="T8" fmla="*/ 217 w 678"/>
                <a:gd name="T9" fmla="*/ 2426 h 3582"/>
                <a:gd name="T10" fmla="*/ 81 w 678"/>
                <a:gd name="T11" fmla="*/ 2148 h 3582"/>
                <a:gd name="T12" fmla="*/ 0 w 678"/>
                <a:gd name="T13" fmla="*/ 1157 h 3582"/>
                <a:gd name="T14" fmla="*/ 18 w 678"/>
                <a:gd name="T15" fmla="*/ 748 h 3582"/>
                <a:gd name="T16" fmla="*/ 630 w 678"/>
                <a:gd name="T17" fmla="*/ 225 h 3582"/>
                <a:gd name="T18" fmla="*/ 655 w 678"/>
                <a:gd name="T19" fmla="*/ 620 h 3582"/>
                <a:gd name="T20" fmla="*/ 651 w 678"/>
                <a:gd name="T21" fmla="*/ 1173 h 3582"/>
                <a:gd name="T22" fmla="*/ 678 w 678"/>
                <a:gd name="T23" fmla="*/ 1772 h 3582"/>
                <a:gd name="T24" fmla="*/ 595 w 678"/>
                <a:gd name="T25" fmla="*/ 1907 h 3582"/>
                <a:gd name="T26" fmla="*/ 649 w 678"/>
                <a:gd name="T27" fmla="*/ 2290 h 3582"/>
                <a:gd name="T28" fmla="*/ 543 w 678"/>
                <a:gd name="T29" fmla="*/ 2537 h 3582"/>
                <a:gd name="T30" fmla="*/ 667 w 678"/>
                <a:gd name="T31" fmla="*/ 2835 h 3582"/>
                <a:gd name="T32" fmla="*/ 634 w 678"/>
                <a:gd name="T33" fmla="*/ 3087 h 3582"/>
                <a:gd name="T34" fmla="*/ 527 w 678"/>
                <a:gd name="T35" fmla="*/ 3096 h 3582"/>
                <a:gd name="T36" fmla="*/ 678 w 678"/>
                <a:gd name="T37" fmla="*/ 3342 h 3582"/>
                <a:gd name="T38" fmla="*/ 424 w 678"/>
                <a:gd name="T39" fmla="*/ 3276 h 3582"/>
                <a:gd name="T40" fmla="*/ 328 w 678"/>
                <a:gd name="T41" fmla="*/ 3244 h 3582"/>
                <a:gd name="T42" fmla="*/ 120 w 678"/>
                <a:gd name="T43" fmla="*/ 3092 h 3582"/>
                <a:gd name="T44" fmla="*/ 78 w 678"/>
                <a:gd name="T45" fmla="*/ 3008 h 3582"/>
                <a:gd name="T46" fmla="*/ 327 w 678"/>
                <a:gd name="T47" fmla="*/ 3039 h 3582"/>
                <a:gd name="T48" fmla="*/ 603 w 678"/>
                <a:gd name="T49" fmla="*/ 3204 h 3582"/>
                <a:gd name="T50" fmla="*/ 139 w 678"/>
                <a:gd name="T51" fmla="*/ 2781 h 3582"/>
                <a:gd name="T52" fmla="*/ 80 w 678"/>
                <a:gd name="T53" fmla="*/ 2566 h 3582"/>
                <a:gd name="T54" fmla="*/ 627 w 678"/>
                <a:gd name="T55" fmla="*/ 2945 h 3582"/>
                <a:gd name="T56" fmla="*/ 291 w 678"/>
                <a:gd name="T57" fmla="*/ 2585 h 3582"/>
                <a:gd name="T58" fmla="*/ 235 w 678"/>
                <a:gd name="T59" fmla="*/ 2468 h 3582"/>
                <a:gd name="T60" fmla="*/ 544 w 678"/>
                <a:gd name="T61" fmla="*/ 2618 h 3582"/>
                <a:gd name="T62" fmla="*/ 192 w 678"/>
                <a:gd name="T63" fmla="*/ 2227 h 3582"/>
                <a:gd name="T64" fmla="*/ 148 w 678"/>
                <a:gd name="T65" fmla="*/ 2098 h 3582"/>
                <a:gd name="T66" fmla="*/ 660 w 678"/>
                <a:gd name="T67" fmla="*/ 2460 h 3582"/>
                <a:gd name="T68" fmla="*/ 121 w 678"/>
                <a:gd name="T69" fmla="*/ 1886 h 3582"/>
                <a:gd name="T70" fmla="*/ 607 w 678"/>
                <a:gd name="T71" fmla="*/ 2336 h 3582"/>
                <a:gd name="T72" fmla="*/ 407 w 678"/>
                <a:gd name="T73" fmla="*/ 2095 h 3582"/>
                <a:gd name="T74" fmla="*/ 53 w 678"/>
                <a:gd name="T75" fmla="*/ 1673 h 3582"/>
                <a:gd name="T76" fmla="*/ 521 w 678"/>
                <a:gd name="T77" fmla="*/ 2051 h 3582"/>
                <a:gd name="T78" fmla="*/ 176 w 678"/>
                <a:gd name="T79" fmla="*/ 1676 h 3582"/>
                <a:gd name="T80" fmla="*/ 172 w 678"/>
                <a:gd name="T81" fmla="*/ 1562 h 3582"/>
                <a:gd name="T82" fmla="*/ 425 w 678"/>
                <a:gd name="T83" fmla="*/ 1734 h 3582"/>
                <a:gd name="T84" fmla="*/ 219 w 678"/>
                <a:gd name="T85" fmla="*/ 1435 h 3582"/>
                <a:gd name="T86" fmla="*/ 275 w 678"/>
                <a:gd name="T87" fmla="*/ 1362 h 3582"/>
                <a:gd name="T88" fmla="*/ 539 w 678"/>
                <a:gd name="T89" fmla="*/ 1637 h 3582"/>
                <a:gd name="T90" fmla="*/ 182 w 678"/>
                <a:gd name="T91" fmla="*/ 1175 h 3582"/>
                <a:gd name="T92" fmla="*/ 501 w 678"/>
                <a:gd name="T93" fmla="*/ 1429 h 3582"/>
                <a:gd name="T94" fmla="*/ 326 w 678"/>
                <a:gd name="T95" fmla="*/ 1186 h 3582"/>
                <a:gd name="T96" fmla="*/ 521 w 678"/>
                <a:gd name="T97" fmla="*/ 1362 h 3582"/>
                <a:gd name="T98" fmla="*/ 142 w 678"/>
                <a:gd name="T99" fmla="*/ 830 h 3582"/>
                <a:gd name="T100" fmla="*/ 185 w 678"/>
                <a:gd name="T101" fmla="*/ 709 h 3582"/>
                <a:gd name="T102" fmla="*/ 235 w 678"/>
                <a:gd name="T103" fmla="*/ 779 h 3582"/>
                <a:gd name="T104" fmla="*/ 430 w 678"/>
                <a:gd name="T105" fmla="*/ 954 h 3582"/>
                <a:gd name="T106" fmla="*/ 250 w 678"/>
                <a:gd name="T107" fmla="*/ 594 h 3582"/>
                <a:gd name="T108" fmla="*/ 488 w 678"/>
                <a:gd name="T109" fmla="*/ 846 h 3582"/>
                <a:gd name="T110" fmla="*/ 156 w 678"/>
                <a:gd name="T111" fmla="*/ 374 h 3582"/>
                <a:gd name="T112" fmla="*/ 409 w 678"/>
                <a:gd name="T113" fmla="*/ 612 h 3582"/>
                <a:gd name="T114" fmla="*/ 12 w 678"/>
                <a:gd name="T115" fmla="*/ 34 h 3582"/>
                <a:gd name="T116" fmla="*/ 165 w 678"/>
                <a:gd name="T117" fmla="*/ 165 h 3582"/>
                <a:gd name="T118" fmla="*/ 522 w 678"/>
                <a:gd name="T119" fmla="*/ 493 h 3582"/>
                <a:gd name="T120" fmla="*/ 192 w 678"/>
                <a:gd name="T121" fmla="*/ 0 h 3582"/>
                <a:gd name="T122" fmla="*/ 421 w 678"/>
                <a:gd name="T123" fmla="*/ 233 h 3582"/>
                <a:gd name="T124" fmla="*/ 499 w 678"/>
                <a:gd name="T125" fmla="*/ 112 h 35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78" h="3582">
                  <a:moveTo>
                    <a:pt x="0" y="2991"/>
                  </a:moveTo>
                  <a:lnTo>
                    <a:pt x="0" y="2953"/>
                  </a:lnTo>
                  <a:lnTo>
                    <a:pt x="12" y="2964"/>
                  </a:lnTo>
                  <a:lnTo>
                    <a:pt x="51" y="2997"/>
                  </a:lnTo>
                  <a:lnTo>
                    <a:pt x="86" y="3028"/>
                  </a:lnTo>
                  <a:lnTo>
                    <a:pt x="119" y="3058"/>
                  </a:lnTo>
                  <a:lnTo>
                    <a:pt x="147" y="3082"/>
                  </a:lnTo>
                  <a:lnTo>
                    <a:pt x="168" y="3105"/>
                  </a:lnTo>
                  <a:lnTo>
                    <a:pt x="186" y="3121"/>
                  </a:lnTo>
                  <a:lnTo>
                    <a:pt x="191" y="3128"/>
                  </a:lnTo>
                  <a:lnTo>
                    <a:pt x="195" y="3133"/>
                  </a:lnTo>
                  <a:lnTo>
                    <a:pt x="197" y="3137"/>
                  </a:lnTo>
                  <a:lnTo>
                    <a:pt x="197" y="3140"/>
                  </a:lnTo>
                  <a:lnTo>
                    <a:pt x="195" y="3140"/>
                  </a:lnTo>
                  <a:lnTo>
                    <a:pt x="192" y="3138"/>
                  </a:lnTo>
                  <a:lnTo>
                    <a:pt x="187" y="3135"/>
                  </a:lnTo>
                  <a:lnTo>
                    <a:pt x="180" y="3131"/>
                  </a:lnTo>
                  <a:lnTo>
                    <a:pt x="161" y="3119"/>
                  </a:lnTo>
                  <a:lnTo>
                    <a:pt x="137" y="3101"/>
                  </a:lnTo>
                  <a:lnTo>
                    <a:pt x="108" y="3078"/>
                  </a:lnTo>
                  <a:lnTo>
                    <a:pt x="74" y="3052"/>
                  </a:lnTo>
                  <a:lnTo>
                    <a:pt x="39" y="3023"/>
                  </a:lnTo>
                  <a:lnTo>
                    <a:pt x="0" y="2991"/>
                  </a:lnTo>
                  <a:close/>
                  <a:moveTo>
                    <a:pt x="0" y="2922"/>
                  </a:moveTo>
                  <a:lnTo>
                    <a:pt x="0" y="2883"/>
                  </a:lnTo>
                  <a:lnTo>
                    <a:pt x="11" y="2891"/>
                  </a:lnTo>
                  <a:lnTo>
                    <a:pt x="22" y="2901"/>
                  </a:lnTo>
                  <a:lnTo>
                    <a:pt x="32" y="2910"/>
                  </a:lnTo>
                  <a:lnTo>
                    <a:pt x="43" y="2919"/>
                  </a:lnTo>
                  <a:lnTo>
                    <a:pt x="81" y="2952"/>
                  </a:lnTo>
                  <a:lnTo>
                    <a:pt x="115" y="2982"/>
                  </a:lnTo>
                  <a:lnTo>
                    <a:pt x="147" y="3011"/>
                  </a:lnTo>
                  <a:lnTo>
                    <a:pt x="174" y="3036"/>
                  </a:lnTo>
                  <a:lnTo>
                    <a:pt x="195" y="3058"/>
                  </a:lnTo>
                  <a:lnTo>
                    <a:pt x="212" y="3074"/>
                  </a:lnTo>
                  <a:lnTo>
                    <a:pt x="217" y="3080"/>
                  </a:lnTo>
                  <a:lnTo>
                    <a:pt x="220" y="3086"/>
                  </a:lnTo>
                  <a:lnTo>
                    <a:pt x="222" y="3089"/>
                  </a:lnTo>
                  <a:lnTo>
                    <a:pt x="222" y="3091"/>
                  </a:lnTo>
                  <a:lnTo>
                    <a:pt x="221" y="3092"/>
                  </a:lnTo>
                  <a:lnTo>
                    <a:pt x="217" y="3091"/>
                  </a:lnTo>
                  <a:lnTo>
                    <a:pt x="213" y="3088"/>
                  </a:lnTo>
                  <a:lnTo>
                    <a:pt x="205" y="3083"/>
                  </a:lnTo>
                  <a:lnTo>
                    <a:pt x="187" y="3072"/>
                  </a:lnTo>
                  <a:lnTo>
                    <a:pt x="163" y="3054"/>
                  </a:lnTo>
                  <a:lnTo>
                    <a:pt x="134" y="3033"/>
                  </a:lnTo>
                  <a:lnTo>
                    <a:pt x="101" y="3007"/>
                  </a:lnTo>
                  <a:lnTo>
                    <a:pt x="66" y="2978"/>
                  </a:lnTo>
                  <a:lnTo>
                    <a:pt x="28" y="2945"/>
                  </a:lnTo>
                  <a:lnTo>
                    <a:pt x="14" y="2933"/>
                  </a:lnTo>
                  <a:lnTo>
                    <a:pt x="0" y="2922"/>
                  </a:lnTo>
                  <a:close/>
                  <a:moveTo>
                    <a:pt x="0" y="2843"/>
                  </a:moveTo>
                  <a:lnTo>
                    <a:pt x="0" y="2807"/>
                  </a:lnTo>
                  <a:lnTo>
                    <a:pt x="22" y="2824"/>
                  </a:lnTo>
                  <a:lnTo>
                    <a:pt x="44" y="2843"/>
                  </a:lnTo>
                  <a:lnTo>
                    <a:pt x="69" y="2863"/>
                  </a:lnTo>
                  <a:lnTo>
                    <a:pt x="94" y="2885"/>
                  </a:lnTo>
                  <a:lnTo>
                    <a:pt x="131" y="2916"/>
                  </a:lnTo>
                  <a:lnTo>
                    <a:pt x="164" y="2945"/>
                  </a:lnTo>
                  <a:lnTo>
                    <a:pt x="194" y="2972"/>
                  </a:lnTo>
                  <a:lnTo>
                    <a:pt x="220" y="2997"/>
                  </a:lnTo>
                  <a:lnTo>
                    <a:pt x="241" y="3018"/>
                  </a:lnTo>
                  <a:lnTo>
                    <a:pt x="256" y="3035"/>
                  </a:lnTo>
                  <a:lnTo>
                    <a:pt x="261" y="3041"/>
                  </a:lnTo>
                  <a:lnTo>
                    <a:pt x="265" y="3046"/>
                  </a:lnTo>
                  <a:lnTo>
                    <a:pt x="267" y="3050"/>
                  </a:lnTo>
                  <a:lnTo>
                    <a:pt x="267" y="3052"/>
                  </a:lnTo>
                  <a:lnTo>
                    <a:pt x="265" y="3052"/>
                  </a:lnTo>
                  <a:lnTo>
                    <a:pt x="261" y="3051"/>
                  </a:lnTo>
                  <a:lnTo>
                    <a:pt x="257" y="3049"/>
                  </a:lnTo>
                  <a:lnTo>
                    <a:pt x="249" y="3045"/>
                  </a:lnTo>
                  <a:lnTo>
                    <a:pt x="231" y="3033"/>
                  </a:lnTo>
                  <a:lnTo>
                    <a:pt x="208" y="3017"/>
                  </a:lnTo>
                  <a:lnTo>
                    <a:pt x="180" y="2995"/>
                  </a:lnTo>
                  <a:lnTo>
                    <a:pt x="149" y="2970"/>
                  </a:lnTo>
                  <a:lnTo>
                    <a:pt x="114" y="2942"/>
                  </a:lnTo>
                  <a:lnTo>
                    <a:pt x="78" y="2912"/>
                  </a:lnTo>
                  <a:lnTo>
                    <a:pt x="57" y="2893"/>
                  </a:lnTo>
                  <a:lnTo>
                    <a:pt x="37" y="2876"/>
                  </a:lnTo>
                  <a:lnTo>
                    <a:pt x="18" y="2859"/>
                  </a:lnTo>
                  <a:lnTo>
                    <a:pt x="0" y="2843"/>
                  </a:lnTo>
                  <a:close/>
                  <a:moveTo>
                    <a:pt x="0" y="2797"/>
                  </a:moveTo>
                  <a:lnTo>
                    <a:pt x="0" y="2766"/>
                  </a:lnTo>
                  <a:lnTo>
                    <a:pt x="26" y="2792"/>
                  </a:lnTo>
                  <a:lnTo>
                    <a:pt x="45" y="2813"/>
                  </a:lnTo>
                  <a:lnTo>
                    <a:pt x="53" y="2821"/>
                  </a:lnTo>
                  <a:lnTo>
                    <a:pt x="57" y="2828"/>
                  </a:lnTo>
                  <a:lnTo>
                    <a:pt x="60" y="2832"/>
                  </a:lnTo>
                  <a:lnTo>
                    <a:pt x="60" y="2834"/>
                  </a:lnTo>
                  <a:lnTo>
                    <a:pt x="58" y="2835"/>
                  </a:lnTo>
                  <a:lnTo>
                    <a:pt x="55" y="2834"/>
                  </a:lnTo>
                  <a:lnTo>
                    <a:pt x="50" y="2831"/>
                  </a:lnTo>
                  <a:lnTo>
                    <a:pt x="42" y="2828"/>
                  </a:lnTo>
                  <a:lnTo>
                    <a:pt x="24" y="2815"/>
                  </a:lnTo>
                  <a:lnTo>
                    <a:pt x="0" y="2797"/>
                  </a:lnTo>
                  <a:close/>
                  <a:moveTo>
                    <a:pt x="0" y="2750"/>
                  </a:moveTo>
                  <a:lnTo>
                    <a:pt x="0" y="2729"/>
                  </a:lnTo>
                  <a:lnTo>
                    <a:pt x="29" y="2749"/>
                  </a:lnTo>
                  <a:lnTo>
                    <a:pt x="67" y="2778"/>
                  </a:lnTo>
                  <a:lnTo>
                    <a:pt x="112" y="2815"/>
                  </a:lnTo>
                  <a:lnTo>
                    <a:pt x="163" y="2856"/>
                  </a:lnTo>
                  <a:lnTo>
                    <a:pt x="199" y="2887"/>
                  </a:lnTo>
                  <a:lnTo>
                    <a:pt x="231" y="2916"/>
                  </a:lnTo>
                  <a:lnTo>
                    <a:pt x="260" y="2942"/>
                  </a:lnTo>
                  <a:lnTo>
                    <a:pt x="285" y="2966"/>
                  </a:lnTo>
                  <a:lnTo>
                    <a:pt x="304" y="2986"/>
                  </a:lnTo>
                  <a:lnTo>
                    <a:pt x="319" y="3002"/>
                  </a:lnTo>
                  <a:lnTo>
                    <a:pt x="325" y="3009"/>
                  </a:lnTo>
                  <a:lnTo>
                    <a:pt x="328" y="3014"/>
                  </a:lnTo>
                  <a:lnTo>
                    <a:pt x="330" y="3018"/>
                  </a:lnTo>
                  <a:lnTo>
                    <a:pt x="330" y="3020"/>
                  </a:lnTo>
                  <a:lnTo>
                    <a:pt x="328" y="3021"/>
                  </a:lnTo>
                  <a:lnTo>
                    <a:pt x="325" y="3020"/>
                  </a:lnTo>
                  <a:lnTo>
                    <a:pt x="319" y="3018"/>
                  </a:lnTo>
                  <a:lnTo>
                    <a:pt x="313" y="3013"/>
                  </a:lnTo>
                  <a:lnTo>
                    <a:pt x="295" y="3002"/>
                  </a:lnTo>
                  <a:lnTo>
                    <a:pt x="272" y="2986"/>
                  </a:lnTo>
                  <a:lnTo>
                    <a:pt x="245" y="2966"/>
                  </a:lnTo>
                  <a:lnTo>
                    <a:pt x="215" y="2942"/>
                  </a:lnTo>
                  <a:lnTo>
                    <a:pt x="181" y="2915"/>
                  </a:lnTo>
                  <a:lnTo>
                    <a:pt x="146" y="2885"/>
                  </a:lnTo>
                  <a:lnTo>
                    <a:pt x="100" y="2845"/>
                  </a:lnTo>
                  <a:lnTo>
                    <a:pt x="59" y="2808"/>
                  </a:lnTo>
                  <a:lnTo>
                    <a:pt x="26" y="2776"/>
                  </a:lnTo>
                  <a:lnTo>
                    <a:pt x="0" y="2750"/>
                  </a:lnTo>
                  <a:close/>
                  <a:moveTo>
                    <a:pt x="0" y="2713"/>
                  </a:moveTo>
                  <a:lnTo>
                    <a:pt x="0" y="2670"/>
                  </a:lnTo>
                  <a:lnTo>
                    <a:pt x="30" y="2697"/>
                  </a:lnTo>
                  <a:lnTo>
                    <a:pt x="57" y="2722"/>
                  </a:lnTo>
                  <a:lnTo>
                    <a:pt x="82" y="2746"/>
                  </a:lnTo>
                  <a:lnTo>
                    <a:pt x="102" y="2766"/>
                  </a:lnTo>
                  <a:lnTo>
                    <a:pt x="120" y="2783"/>
                  </a:lnTo>
                  <a:lnTo>
                    <a:pt x="132" y="2797"/>
                  </a:lnTo>
                  <a:lnTo>
                    <a:pt x="136" y="2803"/>
                  </a:lnTo>
                  <a:lnTo>
                    <a:pt x="138" y="2807"/>
                  </a:lnTo>
                  <a:lnTo>
                    <a:pt x="140" y="2810"/>
                  </a:lnTo>
                  <a:lnTo>
                    <a:pt x="140" y="2813"/>
                  </a:lnTo>
                  <a:lnTo>
                    <a:pt x="138" y="2814"/>
                  </a:lnTo>
                  <a:lnTo>
                    <a:pt x="136" y="2813"/>
                  </a:lnTo>
                  <a:lnTo>
                    <a:pt x="132" y="2811"/>
                  </a:lnTo>
                  <a:lnTo>
                    <a:pt x="127" y="2808"/>
                  </a:lnTo>
                  <a:lnTo>
                    <a:pt x="114" y="2801"/>
                  </a:lnTo>
                  <a:lnTo>
                    <a:pt x="97" y="2789"/>
                  </a:lnTo>
                  <a:lnTo>
                    <a:pt x="77" y="2775"/>
                  </a:lnTo>
                  <a:lnTo>
                    <a:pt x="53" y="2756"/>
                  </a:lnTo>
                  <a:lnTo>
                    <a:pt x="28" y="2736"/>
                  </a:lnTo>
                  <a:lnTo>
                    <a:pt x="0" y="2713"/>
                  </a:lnTo>
                  <a:close/>
                  <a:moveTo>
                    <a:pt x="0" y="2612"/>
                  </a:moveTo>
                  <a:lnTo>
                    <a:pt x="0" y="2572"/>
                  </a:lnTo>
                  <a:lnTo>
                    <a:pt x="19" y="2587"/>
                  </a:lnTo>
                  <a:lnTo>
                    <a:pt x="41" y="2604"/>
                  </a:lnTo>
                  <a:lnTo>
                    <a:pt x="63" y="2623"/>
                  </a:lnTo>
                  <a:lnTo>
                    <a:pt x="85" y="2642"/>
                  </a:lnTo>
                  <a:lnTo>
                    <a:pt x="118" y="2670"/>
                  </a:lnTo>
                  <a:lnTo>
                    <a:pt x="148" y="2698"/>
                  </a:lnTo>
                  <a:lnTo>
                    <a:pt x="175" y="2723"/>
                  </a:lnTo>
                  <a:lnTo>
                    <a:pt x="197" y="2746"/>
                  </a:lnTo>
                  <a:lnTo>
                    <a:pt x="216" y="2765"/>
                  </a:lnTo>
                  <a:lnTo>
                    <a:pt x="230" y="2780"/>
                  </a:lnTo>
                  <a:lnTo>
                    <a:pt x="234" y="2787"/>
                  </a:lnTo>
                  <a:lnTo>
                    <a:pt x="237" y="2791"/>
                  </a:lnTo>
                  <a:lnTo>
                    <a:pt x="238" y="2794"/>
                  </a:lnTo>
                  <a:lnTo>
                    <a:pt x="238" y="2797"/>
                  </a:lnTo>
                  <a:lnTo>
                    <a:pt x="236" y="2797"/>
                  </a:lnTo>
                  <a:lnTo>
                    <a:pt x="233" y="2797"/>
                  </a:lnTo>
                  <a:lnTo>
                    <a:pt x="229" y="2795"/>
                  </a:lnTo>
                  <a:lnTo>
                    <a:pt x="222" y="2792"/>
                  </a:lnTo>
                  <a:lnTo>
                    <a:pt x="206" y="2781"/>
                  </a:lnTo>
                  <a:lnTo>
                    <a:pt x="185" y="2766"/>
                  </a:lnTo>
                  <a:lnTo>
                    <a:pt x="159" y="2748"/>
                  </a:lnTo>
                  <a:lnTo>
                    <a:pt x="131" y="2725"/>
                  </a:lnTo>
                  <a:lnTo>
                    <a:pt x="99" y="2700"/>
                  </a:lnTo>
                  <a:lnTo>
                    <a:pt x="67" y="2672"/>
                  </a:lnTo>
                  <a:lnTo>
                    <a:pt x="49" y="2656"/>
                  </a:lnTo>
                  <a:lnTo>
                    <a:pt x="32" y="2641"/>
                  </a:lnTo>
                  <a:lnTo>
                    <a:pt x="15" y="2627"/>
                  </a:lnTo>
                  <a:lnTo>
                    <a:pt x="0" y="2612"/>
                  </a:lnTo>
                  <a:close/>
                  <a:moveTo>
                    <a:pt x="0" y="2557"/>
                  </a:moveTo>
                  <a:lnTo>
                    <a:pt x="0" y="2516"/>
                  </a:lnTo>
                  <a:lnTo>
                    <a:pt x="36" y="2550"/>
                  </a:lnTo>
                  <a:lnTo>
                    <a:pt x="63" y="2578"/>
                  </a:lnTo>
                  <a:lnTo>
                    <a:pt x="72" y="2590"/>
                  </a:lnTo>
                  <a:lnTo>
                    <a:pt x="79" y="2599"/>
                  </a:lnTo>
                  <a:lnTo>
                    <a:pt x="83" y="2605"/>
                  </a:lnTo>
                  <a:lnTo>
                    <a:pt x="83" y="2610"/>
                  </a:lnTo>
                  <a:lnTo>
                    <a:pt x="82" y="2610"/>
                  </a:lnTo>
                  <a:lnTo>
                    <a:pt x="81" y="2610"/>
                  </a:lnTo>
                  <a:lnTo>
                    <a:pt x="79" y="2610"/>
                  </a:lnTo>
                  <a:lnTo>
                    <a:pt x="75" y="2609"/>
                  </a:lnTo>
                  <a:lnTo>
                    <a:pt x="68" y="2605"/>
                  </a:lnTo>
                  <a:lnTo>
                    <a:pt x="58" y="2599"/>
                  </a:lnTo>
                  <a:lnTo>
                    <a:pt x="32" y="2582"/>
                  </a:lnTo>
                  <a:lnTo>
                    <a:pt x="0" y="2557"/>
                  </a:lnTo>
                  <a:close/>
                  <a:moveTo>
                    <a:pt x="0" y="2441"/>
                  </a:moveTo>
                  <a:lnTo>
                    <a:pt x="0" y="2398"/>
                  </a:lnTo>
                  <a:lnTo>
                    <a:pt x="18" y="2412"/>
                  </a:lnTo>
                  <a:lnTo>
                    <a:pt x="37" y="2427"/>
                  </a:lnTo>
                  <a:lnTo>
                    <a:pt x="56" y="2445"/>
                  </a:lnTo>
                  <a:lnTo>
                    <a:pt x="77" y="2462"/>
                  </a:lnTo>
                  <a:lnTo>
                    <a:pt x="107" y="2489"/>
                  </a:lnTo>
                  <a:lnTo>
                    <a:pt x="134" y="2514"/>
                  </a:lnTo>
                  <a:lnTo>
                    <a:pt x="159" y="2537"/>
                  </a:lnTo>
                  <a:lnTo>
                    <a:pt x="180" y="2559"/>
                  </a:lnTo>
                  <a:lnTo>
                    <a:pt x="197" y="2577"/>
                  </a:lnTo>
                  <a:lnTo>
                    <a:pt x="209" y="2592"/>
                  </a:lnTo>
                  <a:lnTo>
                    <a:pt x="214" y="2598"/>
                  </a:lnTo>
                  <a:lnTo>
                    <a:pt x="216" y="2602"/>
                  </a:lnTo>
                  <a:lnTo>
                    <a:pt x="218" y="2606"/>
                  </a:lnTo>
                  <a:lnTo>
                    <a:pt x="218" y="2609"/>
                  </a:lnTo>
                  <a:lnTo>
                    <a:pt x="216" y="2610"/>
                  </a:lnTo>
                  <a:lnTo>
                    <a:pt x="213" y="2609"/>
                  </a:lnTo>
                  <a:lnTo>
                    <a:pt x="207" y="2607"/>
                  </a:lnTo>
                  <a:lnTo>
                    <a:pt x="202" y="2604"/>
                  </a:lnTo>
                  <a:lnTo>
                    <a:pt x="186" y="2595"/>
                  </a:lnTo>
                  <a:lnTo>
                    <a:pt x="166" y="2581"/>
                  </a:lnTo>
                  <a:lnTo>
                    <a:pt x="142" y="2563"/>
                  </a:lnTo>
                  <a:lnTo>
                    <a:pt x="117" y="2543"/>
                  </a:lnTo>
                  <a:lnTo>
                    <a:pt x="87" y="2519"/>
                  </a:lnTo>
                  <a:lnTo>
                    <a:pt x="57" y="2493"/>
                  </a:lnTo>
                  <a:lnTo>
                    <a:pt x="42" y="2480"/>
                  </a:lnTo>
                  <a:lnTo>
                    <a:pt x="27" y="2467"/>
                  </a:lnTo>
                  <a:lnTo>
                    <a:pt x="13" y="2454"/>
                  </a:lnTo>
                  <a:lnTo>
                    <a:pt x="0" y="2441"/>
                  </a:lnTo>
                  <a:close/>
                  <a:moveTo>
                    <a:pt x="0" y="2379"/>
                  </a:moveTo>
                  <a:lnTo>
                    <a:pt x="0" y="2332"/>
                  </a:lnTo>
                  <a:lnTo>
                    <a:pt x="41" y="2371"/>
                  </a:lnTo>
                  <a:lnTo>
                    <a:pt x="71" y="2404"/>
                  </a:lnTo>
                  <a:lnTo>
                    <a:pt x="83" y="2416"/>
                  </a:lnTo>
                  <a:lnTo>
                    <a:pt x="91" y="2427"/>
                  </a:lnTo>
                  <a:lnTo>
                    <a:pt x="93" y="2432"/>
                  </a:lnTo>
                  <a:lnTo>
                    <a:pt x="95" y="2435"/>
                  </a:lnTo>
                  <a:lnTo>
                    <a:pt x="96" y="2437"/>
                  </a:lnTo>
                  <a:lnTo>
                    <a:pt x="95" y="2439"/>
                  </a:lnTo>
                  <a:lnTo>
                    <a:pt x="94" y="2440"/>
                  </a:lnTo>
                  <a:lnTo>
                    <a:pt x="92" y="2440"/>
                  </a:lnTo>
                  <a:lnTo>
                    <a:pt x="90" y="2439"/>
                  </a:lnTo>
                  <a:lnTo>
                    <a:pt x="86" y="2438"/>
                  </a:lnTo>
                  <a:lnTo>
                    <a:pt x="77" y="2434"/>
                  </a:lnTo>
                  <a:lnTo>
                    <a:pt x="66" y="2427"/>
                  </a:lnTo>
                  <a:lnTo>
                    <a:pt x="37" y="2407"/>
                  </a:lnTo>
                  <a:lnTo>
                    <a:pt x="0" y="2379"/>
                  </a:lnTo>
                  <a:close/>
                  <a:moveTo>
                    <a:pt x="0" y="2231"/>
                  </a:moveTo>
                  <a:lnTo>
                    <a:pt x="0" y="2208"/>
                  </a:lnTo>
                  <a:lnTo>
                    <a:pt x="11" y="2214"/>
                  </a:lnTo>
                  <a:lnTo>
                    <a:pt x="24" y="2222"/>
                  </a:lnTo>
                  <a:lnTo>
                    <a:pt x="39" y="2232"/>
                  </a:lnTo>
                  <a:lnTo>
                    <a:pt x="55" y="2245"/>
                  </a:lnTo>
                  <a:lnTo>
                    <a:pt x="93" y="2275"/>
                  </a:lnTo>
                  <a:lnTo>
                    <a:pt x="135" y="2311"/>
                  </a:lnTo>
                  <a:lnTo>
                    <a:pt x="163" y="2336"/>
                  </a:lnTo>
                  <a:lnTo>
                    <a:pt x="189" y="2359"/>
                  </a:lnTo>
                  <a:lnTo>
                    <a:pt x="212" y="2382"/>
                  </a:lnTo>
                  <a:lnTo>
                    <a:pt x="231" y="2402"/>
                  </a:lnTo>
                  <a:lnTo>
                    <a:pt x="247" y="2420"/>
                  </a:lnTo>
                  <a:lnTo>
                    <a:pt x="258" y="2434"/>
                  </a:lnTo>
                  <a:lnTo>
                    <a:pt x="262" y="2439"/>
                  </a:lnTo>
                  <a:lnTo>
                    <a:pt x="264" y="2443"/>
                  </a:lnTo>
                  <a:lnTo>
                    <a:pt x="265" y="2448"/>
                  </a:lnTo>
                  <a:lnTo>
                    <a:pt x="265" y="2450"/>
                  </a:lnTo>
                  <a:lnTo>
                    <a:pt x="263" y="2451"/>
                  </a:lnTo>
                  <a:lnTo>
                    <a:pt x="260" y="2451"/>
                  </a:lnTo>
                  <a:lnTo>
                    <a:pt x="256" y="2449"/>
                  </a:lnTo>
                  <a:lnTo>
                    <a:pt x="250" y="2447"/>
                  </a:lnTo>
                  <a:lnTo>
                    <a:pt x="235" y="2438"/>
                  </a:lnTo>
                  <a:lnTo>
                    <a:pt x="217" y="2426"/>
                  </a:lnTo>
                  <a:lnTo>
                    <a:pt x="194" y="2410"/>
                  </a:lnTo>
                  <a:lnTo>
                    <a:pt x="169" y="2391"/>
                  </a:lnTo>
                  <a:lnTo>
                    <a:pt x="142" y="2369"/>
                  </a:lnTo>
                  <a:lnTo>
                    <a:pt x="114" y="2344"/>
                  </a:lnTo>
                  <a:lnTo>
                    <a:pt x="79" y="2312"/>
                  </a:lnTo>
                  <a:lnTo>
                    <a:pt x="46" y="2282"/>
                  </a:lnTo>
                  <a:lnTo>
                    <a:pt x="19" y="2254"/>
                  </a:lnTo>
                  <a:lnTo>
                    <a:pt x="0" y="2231"/>
                  </a:lnTo>
                  <a:close/>
                  <a:moveTo>
                    <a:pt x="0" y="2168"/>
                  </a:moveTo>
                  <a:lnTo>
                    <a:pt x="0" y="2120"/>
                  </a:lnTo>
                  <a:lnTo>
                    <a:pt x="12" y="2129"/>
                  </a:lnTo>
                  <a:lnTo>
                    <a:pt x="25" y="2140"/>
                  </a:lnTo>
                  <a:lnTo>
                    <a:pt x="38" y="2151"/>
                  </a:lnTo>
                  <a:lnTo>
                    <a:pt x="51" y="2163"/>
                  </a:lnTo>
                  <a:lnTo>
                    <a:pt x="78" y="2187"/>
                  </a:lnTo>
                  <a:lnTo>
                    <a:pt x="102" y="2209"/>
                  </a:lnTo>
                  <a:lnTo>
                    <a:pt x="124" y="2231"/>
                  </a:lnTo>
                  <a:lnTo>
                    <a:pt x="142" y="2251"/>
                  </a:lnTo>
                  <a:lnTo>
                    <a:pt x="158" y="2268"/>
                  </a:lnTo>
                  <a:lnTo>
                    <a:pt x="168" y="2282"/>
                  </a:lnTo>
                  <a:lnTo>
                    <a:pt x="172" y="2287"/>
                  </a:lnTo>
                  <a:lnTo>
                    <a:pt x="174" y="2291"/>
                  </a:lnTo>
                  <a:lnTo>
                    <a:pt x="175" y="2295"/>
                  </a:lnTo>
                  <a:lnTo>
                    <a:pt x="175" y="2298"/>
                  </a:lnTo>
                  <a:lnTo>
                    <a:pt x="173" y="2299"/>
                  </a:lnTo>
                  <a:lnTo>
                    <a:pt x="169" y="2298"/>
                  </a:lnTo>
                  <a:lnTo>
                    <a:pt x="165" y="2297"/>
                  </a:lnTo>
                  <a:lnTo>
                    <a:pt x="160" y="2295"/>
                  </a:lnTo>
                  <a:lnTo>
                    <a:pt x="146" y="2286"/>
                  </a:lnTo>
                  <a:lnTo>
                    <a:pt x="128" y="2274"/>
                  </a:lnTo>
                  <a:lnTo>
                    <a:pt x="107" y="2259"/>
                  </a:lnTo>
                  <a:lnTo>
                    <a:pt x="83" y="2241"/>
                  </a:lnTo>
                  <a:lnTo>
                    <a:pt x="57" y="2219"/>
                  </a:lnTo>
                  <a:lnTo>
                    <a:pt x="30" y="2196"/>
                  </a:lnTo>
                  <a:lnTo>
                    <a:pt x="15" y="2182"/>
                  </a:lnTo>
                  <a:lnTo>
                    <a:pt x="0" y="2168"/>
                  </a:lnTo>
                  <a:close/>
                  <a:moveTo>
                    <a:pt x="0" y="2089"/>
                  </a:moveTo>
                  <a:lnTo>
                    <a:pt x="0" y="2039"/>
                  </a:lnTo>
                  <a:lnTo>
                    <a:pt x="23" y="2059"/>
                  </a:lnTo>
                  <a:lnTo>
                    <a:pt x="42" y="2080"/>
                  </a:lnTo>
                  <a:lnTo>
                    <a:pt x="60" y="2098"/>
                  </a:lnTo>
                  <a:lnTo>
                    <a:pt x="75" y="2114"/>
                  </a:lnTo>
                  <a:lnTo>
                    <a:pt x="87" y="2128"/>
                  </a:lnTo>
                  <a:lnTo>
                    <a:pt x="95" y="2140"/>
                  </a:lnTo>
                  <a:lnTo>
                    <a:pt x="98" y="2145"/>
                  </a:lnTo>
                  <a:lnTo>
                    <a:pt x="99" y="2149"/>
                  </a:lnTo>
                  <a:lnTo>
                    <a:pt x="100" y="2151"/>
                  </a:lnTo>
                  <a:lnTo>
                    <a:pt x="100" y="2153"/>
                  </a:lnTo>
                  <a:lnTo>
                    <a:pt x="99" y="2154"/>
                  </a:lnTo>
                  <a:lnTo>
                    <a:pt x="97" y="2154"/>
                  </a:lnTo>
                  <a:lnTo>
                    <a:pt x="94" y="2154"/>
                  </a:lnTo>
                  <a:lnTo>
                    <a:pt x="91" y="2153"/>
                  </a:lnTo>
                  <a:lnTo>
                    <a:pt x="81" y="2148"/>
                  </a:lnTo>
                  <a:lnTo>
                    <a:pt x="69" y="2141"/>
                  </a:lnTo>
                  <a:lnTo>
                    <a:pt x="54" y="2130"/>
                  </a:lnTo>
                  <a:lnTo>
                    <a:pt x="38" y="2119"/>
                  </a:lnTo>
                  <a:lnTo>
                    <a:pt x="19" y="2105"/>
                  </a:lnTo>
                  <a:lnTo>
                    <a:pt x="0" y="2089"/>
                  </a:lnTo>
                  <a:close/>
                  <a:moveTo>
                    <a:pt x="0" y="2000"/>
                  </a:moveTo>
                  <a:lnTo>
                    <a:pt x="0" y="1961"/>
                  </a:lnTo>
                  <a:lnTo>
                    <a:pt x="18" y="1982"/>
                  </a:lnTo>
                  <a:lnTo>
                    <a:pt x="32" y="1999"/>
                  </a:lnTo>
                  <a:lnTo>
                    <a:pt x="37" y="2005"/>
                  </a:lnTo>
                  <a:lnTo>
                    <a:pt x="40" y="2011"/>
                  </a:lnTo>
                  <a:lnTo>
                    <a:pt x="41" y="2015"/>
                  </a:lnTo>
                  <a:lnTo>
                    <a:pt x="41" y="2018"/>
                  </a:lnTo>
                  <a:lnTo>
                    <a:pt x="39" y="2019"/>
                  </a:lnTo>
                  <a:lnTo>
                    <a:pt x="37" y="2019"/>
                  </a:lnTo>
                  <a:lnTo>
                    <a:pt x="32" y="2018"/>
                  </a:lnTo>
                  <a:lnTo>
                    <a:pt x="28" y="2016"/>
                  </a:lnTo>
                  <a:lnTo>
                    <a:pt x="16" y="2010"/>
                  </a:lnTo>
                  <a:lnTo>
                    <a:pt x="0" y="2000"/>
                  </a:lnTo>
                  <a:close/>
                  <a:moveTo>
                    <a:pt x="0" y="1273"/>
                  </a:moveTo>
                  <a:lnTo>
                    <a:pt x="0" y="1241"/>
                  </a:lnTo>
                  <a:lnTo>
                    <a:pt x="9" y="1253"/>
                  </a:lnTo>
                  <a:lnTo>
                    <a:pt x="15" y="1263"/>
                  </a:lnTo>
                  <a:lnTo>
                    <a:pt x="17" y="1267"/>
                  </a:lnTo>
                  <a:lnTo>
                    <a:pt x="18" y="1270"/>
                  </a:lnTo>
                  <a:lnTo>
                    <a:pt x="18" y="1274"/>
                  </a:lnTo>
                  <a:lnTo>
                    <a:pt x="17" y="1276"/>
                  </a:lnTo>
                  <a:lnTo>
                    <a:pt x="15" y="1277"/>
                  </a:lnTo>
                  <a:lnTo>
                    <a:pt x="12" y="1277"/>
                  </a:lnTo>
                  <a:lnTo>
                    <a:pt x="6" y="1276"/>
                  </a:lnTo>
                  <a:lnTo>
                    <a:pt x="0" y="1273"/>
                  </a:lnTo>
                  <a:close/>
                  <a:moveTo>
                    <a:pt x="0" y="1157"/>
                  </a:moveTo>
                  <a:lnTo>
                    <a:pt x="0" y="1105"/>
                  </a:lnTo>
                  <a:lnTo>
                    <a:pt x="15" y="1120"/>
                  </a:lnTo>
                  <a:lnTo>
                    <a:pt x="29" y="1135"/>
                  </a:lnTo>
                  <a:lnTo>
                    <a:pt x="41" y="1150"/>
                  </a:lnTo>
                  <a:lnTo>
                    <a:pt x="52" y="1162"/>
                  </a:lnTo>
                  <a:lnTo>
                    <a:pt x="59" y="1173"/>
                  </a:lnTo>
                  <a:lnTo>
                    <a:pt x="65" y="1182"/>
                  </a:lnTo>
                  <a:lnTo>
                    <a:pt x="66" y="1186"/>
                  </a:lnTo>
                  <a:lnTo>
                    <a:pt x="67" y="1189"/>
                  </a:lnTo>
                  <a:lnTo>
                    <a:pt x="67" y="1192"/>
                  </a:lnTo>
                  <a:lnTo>
                    <a:pt x="67" y="1194"/>
                  </a:lnTo>
                  <a:lnTo>
                    <a:pt x="66" y="1195"/>
                  </a:lnTo>
                  <a:lnTo>
                    <a:pt x="64" y="1195"/>
                  </a:lnTo>
                  <a:lnTo>
                    <a:pt x="61" y="1195"/>
                  </a:lnTo>
                  <a:lnTo>
                    <a:pt x="59" y="1195"/>
                  </a:lnTo>
                  <a:lnTo>
                    <a:pt x="53" y="1193"/>
                  </a:lnTo>
                  <a:lnTo>
                    <a:pt x="44" y="1188"/>
                  </a:lnTo>
                  <a:lnTo>
                    <a:pt x="36" y="1183"/>
                  </a:lnTo>
                  <a:lnTo>
                    <a:pt x="25" y="1175"/>
                  </a:lnTo>
                  <a:lnTo>
                    <a:pt x="13" y="1167"/>
                  </a:lnTo>
                  <a:lnTo>
                    <a:pt x="0" y="1157"/>
                  </a:lnTo>
                  <a:close/>
                  <a:moveTo>
                    <a:pt x="0" y="1021"/>
                  </a:moveTo>
                  <a:lnTo>
                    <a:pt x="0" y="977"/>
                  </a:lnTo>
                  <a:lnTo>
                    <a:pt x="13" y="987"/>
                  </a:lnTo>
                  <a:lnTo>
                    <a:pt x="26" y="996"/>
                  </a:lnTo>
                  <a:lnTo>
                    <a:pt x="40" y="1009"/>
                  </a:lnTo>
                  <a:lnTo>
                    <a:pt x="55" y="1022"/>
                  </a:lnTo>
                  <a:lnTo>
                    <a:pt x="71" y="1038"/>
                  </a:lnTo>
                  <a:lnTo>
                    <a:pt x="86" y="1053"/>
                  </a:lnTo>
                  <a:lnTo>
                    <a:pt x="99" y="1069"/>
                  </a:lnTo>
                  <a:lnTo>
                    <a:pt x="110" y="1082"/>
                  </a:lnTo>
                  <a:lnTo>
                    <a:pt x="119" y="1093"/>
                  </a:lnTo>
                  <a:lnTo>
                    <a:pt x="125" y="1104"/>
                  </a:lnTo>
                  <a:lnTo>
                    <a:pt x="126" y="1108"/>
                  </a:lnTo>
                  <a:lnTo>
                    <a:pt x="127" y="1112"/>
                  </a:lnTo>
                  <a:lnTo>
                    <a:pt x="128" y="1115"/>
                  </a:lnTo>
                  <a:lnTo>
                    <a:pt x="127" y="1116"/>
                  </a:lnTo>
                  <a:lnTo>
                    <a:pt x="126" y="1118"/>
                  </a:lnTo>
                  <a:lnTo>
                    <a:pt x="124" y="1118"/>
                  </a:lnTo>
                  <a:lnTo>
                    <a:pt x="121" y="1118"/>
                  </a:lnTo>
                  <a:lnTo>
                    <a:pt x="117" y="1117"/>
                  </a:lnTo>
                  <a:lnTo>
                    <a:pt x="108" y="1113"/>
                  </a:lnTo>
                  <a:lnTo>
                    <a:pt x="96" y="1105"/>
                  </a:lnTo>
                  <a:lnTo>
                    <a:pt x="82" y="1096"/>
                  </a:lnTo>
                  <a:lnTo>
                    <a:pt x="67" y="1085"/>
                  </a:lnTo>
                  <a:lnTo>
                    <a:pt x="51" y="1071"/>
                  </a:lnTo>
                  <a:lnTo>
                    <a:pt x="33" y="1056"/>
                  </a:lnTo>
                  <a:lnTo>
                    <a:pt x="25" y="1047"/>
                  </a:lnTo>
                  <a:lnTo>
                    <a:pt x="16" y="1038"/>
                  </a:lnTo>
                  <a:lnTo>
                    <a:pt x="7" y="1030"/>
                  </a:lnTo>
                  <a:lnTo>
                    <a:pt x="0" y="1021"/>
                  </a:lnTo>
                  <a:close/>
                  <a:moveTo>
                    <a:pt x="0" y="732"/>
                  </a:moveTo>
                  <a:lnTo>
                    <a:pt x="0" y="682"/>
                  </a:lnTo>
                  <a:lnTo>
                    <a:pt x="12" y="692"/>
                  </a:lnTo>
                  <a:lnTo>
                    <a:pt x="23" y="703"/>
                  </a:lnTo>
                  <a:lnTo>
                    <a:pt x="38" y="717"/>
                  </a:lnTo>
                  <a:lnTo>
                    <a:pt x="51" y="731"/>
                  </a:lnTo>
                  <a:lnTo>
                    <a:pt x="61" y="744"/>
                  </a:lnTo>
                  <a:lnTo>
                    <a:pt x="71" y="756"/>
                  </a:lnTo>
                  <a:lnTo>
                    <a:pt x="79" y="766"/>
                  </a:lnTo>
                  <a:lnTo>
                    <a:pt x="83" y="775"/>
                  </a:lnTo>
                  <a:lnTo>
                    <a:pt x="85" y="779"/>
                  </a:lnTo>
                  <a:lnTo>
                    <a:pt x="86" y="783"/>
                  </a:lnTo>
                  <a:lnTo>
                    <a:pt x="86" y="785"/>
                  </a:lnTo>
                  <a:lnTo>
                    <a:pt x="85" y="787"/>
                  </a:lnTo>
                  <a:lnTo>
                    <a:pt x="84" y="788"/>
                  </a:lnTo>
                  <a:lnTo>
                    <a:pt x="82" y="789"/>
                  </a:lnTo>
                  <a:lnTo>
                    <a:pt x="79" y="788"/>
                  </a:lnTo>
                  <a:lnTo>
                    <a:pt x="75" y="788"/>
                  </a:lnTo>
                  <a:lnTo>
                    <a:pt x="68" y="784"/>
                  </a:lnTo>
                  <a:lnTo>
                    <a:pt x="57" y="778"/>
                  </a:lnTo>
                  <a:lnTo>
                    <a:pt x="45" y="770"/>
                  </a:lnTo>
                  <a:lnTo>
                    <a:pt x="32" y="760"/>
                  </a:lnTo>
                  <a:lnTo>
                    <a:pt x="18" y="748"/>
                  </a:lnTo>
                  <a:lnTo>
                    <a:pt x="3" y="735"/>
                  </a:lnTo>
                  <a:lnTo>
                    <a:pt x="0" y="732"/>
                  </a:lnTo>
                  <a:close/>
                  <a:moveTo>
                    <a:pt x="0" y="557"/>
                  </a:moveTo>
                  <a:lnTo>
                    <a:pt x="0" y="532"/>
                  </a:lnTo>
                  <a:lnTo>
                    <a:pt x="5" y="541"/>
                  </a:lnTo>
                  <a:lnTo>
                    <a:pt x="9" y="547"/>
                  </a:lnTo>
                  <a:lnTo>
                    <a:pt x="10" y="553"/>
                  </a:lnTo>
                  <a:lnTo>
                    <a:pt x="9" y="556"/>
                  </a:lnTo>
                  <a:lnTo>
                    <a:pt x="7" y="558"/>
                  </a:lnTo>
                  <a:lnTo>
                    <a:pt x="5" y="558"/>
                  </a:lnTo>
                  <a:lnTo>
                    <a:pt x="3" y="558"/>
                  </a:lnTo>
                  <a:lnTo>
                    <a:pt x="0" y="557"/>
                  </a:lnTo>
                  <a:close/>
                  <a:moveTo>
                    <a:pt x="0" y="218"/>
                  </a:moveTo>
                  <a:lnTo>
                    <a:pt x="0" y="198"/>
                  </a:lnTo>
                  <a:lnTo>
                    <a:pt x="4" y="199"/>
                  </a:lnTo>
                  <a:lnTo>
                    <a:pt x="11" y="201"/>
                  </a:lnTo>
                  <a:lnTo>
                    <a:pt x="17" y="205"/>
                  </a:lnTo>
                  <a:lnTo>
                    <a:pt x="25" y="210"/>
                  </a:lnTo>
                  <a:lnTo>
                    <a:pt x="42" y="224"/>
                  </a:lnTo>
                  <a:lnTo>
                    <a:pt x="60" y="240"/>
                  </a:lnTo>
                  <a:lnTo>
                    <a:pt x="72" y="252"/>
                  </a:lnTo>
                  <a:lnTo>
                    <a:pt x="82" y="262"/>
                  </a:lnTo>
                  <a:lnTo>
                    <a:pt x="91" y="273"/>
                  </a:lnTo>
                  <a:lnTo>
                    <a:pt x="98" y="284"/>
                  </a:lnTo>
                  <a:lnTo>
                    <a:pt x="105" y="293"/>
                  </a:lnTo>
                  <a:lnTo>
                    <a:pt x="108" y="300"/>
                  </a:lnTo>
                  <a:lnTo>
                    <a:pt x="110" y="306"/>
                  </a:lnTo>
                  <a:lnTo>
                    <a:pt x="109" y="310"/>
                  </a:lnTo>
                  <a:lnTo>
                    <a:pt x="108" y="311"/>
                  </a:lnTo>
                  <a:lnTo>
                    <a:pt x="106" y="312"/>
                  </a:lnTo>
                  <a:lnTo>
                    <a:pt x="104" y="312"/>
                  </a:lnTo>
                  <a:lnTo>
                    <a:pt x="101" y="311"/>
                  </a:lnTo>
                  <a:lnTo>
                    <a:pt x="94" y="309"/>
                  </a:lnTo>
                  <a:lnTo>
                    <a:pt x="86" y="303"/>
                  </a:lnTo>
                  <a:lnTo>
                    <a:pt x="77" y="297"/>
                  </a:lnTo>
                  <a:lnTo>
                    <a:pt x="66" y="289"/>
                  </a:lnTo>
                  <a:lnTo>
                    <a:pt x="54" y="280"/>
                  </a:lnTo>
                  <a:lnTo>
                    <a:pt x="43" y="269"/>
                  </a:lnTo>
                  <a:lnTo>
                    <a:pt x="29" y="255"/>
                  </a:lnTo>
                  <a:lnTo>
                    <a:pt x="17" y="242"/>
                  </a:lnTo>
                  <a:lnTo>
                    <a:pt x="7" y="229"/>
                  </a:lnTo>
                  <a:lnTo>
                    <a:pt x="0" y="218"/>
                  </a:lnTo>
                  <a:close/>
                  <a:moveTo>
                    <a:pt x="678" y="246"/>
                  </a:moveTo>
                  <a:lnTo>
                    <a:pt x="678" y="293"/>
                  </a:lnTo>
                  <a:lnTo>
                    <a:pt x="675" y="290"/>
                  </a:lnTo>
                  <a:lnTo>
                    <a:pt x="664" y="280"/>
                  </a:lnTo>
                  <a:lnTo>
                    <a:pt x="654" y="269"/>
                  </a:lnTo>
                  <a:lnTo>
                    <a:pt x="645" y="259"/>
                  </a:lnTo>
                  <a:lnTo>
                    <a:pt x="639" y="249"/>
                  </a:lnTo>
                  <a:lnTo>
                    <a:pt x="634" y="241"/>
                  </a:lnTo>
                  <a:lnTo>
                    <a:pt x="630" y="234"/>
                  </a:lnTo>
                  <a:lnTo>
                    <a:pt x="629" y="228"/>
                  </a:lnTo>
                  <a:lnTo>
                    <a:pt x="630" y="225"/>
                  </a:lnTo>
                  <a:lnTo>
                    <a:pt x="633" y="222"/>
                  </a:lnTo>
                  <a:lnTo>
                    <a:pt x="636" y="222"/>
                  </a:lnTo>
                  <a:lnTo>
                    <a:pt x="641" y="224"/>
                  </a:lnTo>
                  <a:lnTo>
                    <a:pt x="647" y="226"/>
                  </a:lnTo>
                  <a:lnTo>
                    <a:pt x="661" y="233"/>
                  </a:lnTo>
                  <a:lnTo>
                    <a:pt x="678" y="246"/>
                  </a:lnTo>
                  <a:close/>
                  <a:moveTo>
                    <a:pt x="678" y="447"/>
                  </a:moveTo>
                  <a:lnTo>
                    <a:pt x="678" y="494"/>
                  </a:lnTo>
                  <a:lnTo>
                    <a:pt x="667" y="486"/>
                  </a:lnTo>
                  <a:lnTo>
                    <a:pt x="655" y="476"/>
                  </a:lnTo>
                  <a:lnTo>
                    <a:pt x="643" y="464"/>
                  </a:lnTo>
                  <a:lnTo>
                    <a:pt x="634" y="453"/>
                  </a:lnTo>
                  <a:lnTo>
                    <a:pt x="624" y="443"/>
                  </a:lnTo>
                  <a:lnTo>
                    <a:pt x="616" y="432"/>
                  </a:lnTo>
                  <a:lnTo>
                    <a:pt x="611" y="423"/>
                  </a:lnTo>
                  <a:lnTo>
                    <a:pt x="607" y="415"/>
                  </a:lnTo>
                  <a:lnTo>
                    <a:pt x="606" y="411"/>
                  </a:lnTo>
                  <a:lnTo>
                    <a:pt x="606" y="409"/>
                  </a:lnTo>
                  <a:lnTo>
                    <a:pt x="606" y="407"/>
                  </a:lnTo>
                  <a:lnTo>
                    <a:pt x="607" y="405"/>
                  </a:lnTo>
                  <a:lnTo>
                    <a:pt x="608" y="404"/>
                  </a:lnTo>
                  <a:lnTo>
                    <a:pt x="610" y="403"/>
                  </a:lnTo>
                  <a:lnTo>
                    <a:pt x="612" y="403"/>
                  </a:lnTo>
                  <a:lnTo>
                    <a:pt x="615" y="403"/>
                  </a:lnTo>
                  <a:lnTo>
                    <a:pt x="622" y="405"/>
                  </a:lnTo>
                  <a:lnTo>
                    <a:pt x="630" y="409"/>
                  </a:lnTo>
                  <a:lnTo>
                    <a:pt x="640" y="416"/>
                  </a:lnTo>
                  <a:lnTo>
                    <a:pt x="652" y="424"/>
                  </a:lnTo>
                  <a:lnTo>
                    <a:pt x="663" y="433"/>
                  </a:lnTo>
                  <a:lnTo>
                    <a:pt x="676" y="444"/>
                  </a:lnTo>
                  <a:lnTo>
                    <a:pt x="678" y="447"/>
                  </a:lnTo>
                  <a:close/>
                  <a:moveTo>
                    <a:pt x="678" y="637"/>
                  </a:moveTo>
                  <a:lnTo>
                    <a:pt x="678" y="689"/>
                  </a:lnTo>
                  <a:lnTo>
                    <a:pt x="674" y="685"/>
                  </a:lnTo>
                  <a:lnTo>
                    <a:pt x="669" y="681"/>
                  </a:lnTo>
                  <a:lnTo>
                    <a:pt x="656" y="668"/>
                  </a:lnTo>
                  <a:lnTo>
                    <a:pt x="644" y="656"/>
                  </a:lnTo>
                  <a:lnTo>
                    <a:pt x="634" y="644"/>
                  </a:lnTo>
                  <a:lnTo>
                    <a:pt x="626" y="634"/>
                  </a:lnTo>
                  <a:lnTo>
                    <a:pt x="620" y="623"/>
                  </a:lnTo>
                  <a:lnTo>
                    <a:pt x="615" y="615"/>
                  </a:lnTo>
                  <a:lnTo>
                    <a:pt x="613" y="611"/>
                  </a:lnTo>
                  <a:lnTo>
                    <a:pt x="613" y="608"/>
                  </a:lnTo>
                  <a:lnTo>
                    <a:pt x="613" y="606"/>
                  </a:lnTo>
                  <a:lnTo>
                    <a:pt x="614" y="603"/>
                  </a:lnTo>
                  <a:lnTo>
                    <a:pt x="615" y="602"/>
                  </a:lnTo>
                  <a:lnTo>
                    <a:pt x="616" y="601"/>
                  </a:lnTo>
                  <a:lnTo>
                    <a:pt x="618" y="601"/>
                  </a:lnTo>
                  <a:lnTo>
                    <a:pt x="622" y="601"/>
                  </a:lnTo>
                  <a:lnTo>
                    <a:pt x="628" y="603"/>
                  </a:lnTo>
                  <a:lnTo>
                    <a:pt x="636" y="608"/>
                  </a:lnTo>
                  <a:lnTo>
                    <a:pt x="645" y="613"/>
                  </a:lnTo>
                  <a:lnTo>
                    <a:pt x="655" y="620"/>
                  </a:lnTo>
                  <a:lnTo>
                    <a:pt x="666" y="628"/>
                  </a:lnTo>
                  <a:lnTo>
                    <a:pt x="678" y="637"/>
                  </a:lnTo>
                  <a:close/>
                  <a:moveTo>
                    <a:pt x="678" y="827"/>
                  </a:moveTo>
                  <a:lnTo>
                    <a:pt x="678" y="867"/>
                  </a:lnTo>
                  <a:lnTo>
                    <a:pt x="667" y="852"/>
                  </a:lnTo>
                  <a:lnTo>
                    <a:pt x="660" y="840"/>
                  </a:lnTo>
                  <a:lnTo>
                    <a:pt x="657" y="834"/>
                  </a:lnTo>
                  <a:lnTo>
                    <a:pt x="655" y="830"/>
                  </a:lnTo>
                  <a:lnTo>
                    <a:pt x="655" y="827"/>
                  </a:lnTo>
                  <a:lnTo>
                    <a:pt x="656" y="824"/>
                  </a:lnTo>
                  <a:lnTo>
                    <a:pt x="657" y="823"/>
                  </a:lnTo>
                  <a:lnTo>
                    <a:pt x="660" y="823"/>
                  </a:lnTo>
                  <a:lnTo>
                    <a:pt x="662" y="821"/>
                  </a:lnTo>
                  <a:lnTo>
                    <a:pt x="664" y="821"/>
                  </a:lnTo>
                  <a:lnTo>
                    <a:pt x="670" y="824"/>
                  </a:lnTo>
                  <a:lnTo>
                    <a:pt x="678" y="827"/>
                  </a:lnTo>
                  <a:close/>
                  <a:moveTo>
                    <a:pt x="678" y="998"/>
                  </a:moveTo>
                  <a:lnTo>
                    <a:pt x="678" y="1025"/>
                  </a:lnTo>
                  <a:lnTo>
                    <a:pt x="671" y="1023"/>
                  </a:lnTo>
                  <a:lnTo>
                    <a:pt x="664" y="1020"/>
                  </a:lnTo>
                  <a:lnTo>
                    <a:pt x="655" y="1016"/>
                  </a:lnTo>
                  <a:lnTo>
                    <a:pt x="645" y="1009"/>
                  </a:lnTo>
                  <a:lnTo>
                    <a:pt x="625" y="993"/>
                  </a:lnTo>
                  <a:lnTo>
                    <a:pt x="601" y="974"/>
                  </a:lnTo>
                  <a:lnTo>
                    <a:pt x="586" y="960"/>
                  </a:lnTo>
                  <a:lnTo>
                    <a:pt x="573" y="946"/>
                  </a:lnTo>
                  <a:lnTo>
                    <a:pt x="561" y="932"/>
                  </a:lnTo>
                  <a:lnTo>
                    <a:pt x="552" y="920"/>
                  </a:lnTo>
                  <a:lnTo>
                    <a:pt x="544" y="909"/>
                  </a:lnTo>
                  <a:lnTo>
                    <a:pt x="539" y="899"/>
                  </a:lnTo>
                  <a:lnTo>
                    <a:pt x="538" y="895"/>
                  </a:lnTo>
                  <a:lnTo>
                    <a:pt x="536" y="892"/>
                  </a:lnTo>
                  <a:lnTo>
                    <a:pt x="536" y="889"/>
                  </a:lnTo>
                  <a:lnTo>
                    <a:pt x="538" y="887"/>
                  </a:lnTo>
                  <a:lnTo>
                    <a:pt x="539" y="885"/>
                  </a:lnTo>
                  <a:lnTo>
                    <a:pt x="541" y="885"/>
                  </a:lnTo>
                  <a:lnTo>
                    <a:pt x="544" y="885"/>
                  </a:lnTo>
                  <a:lnTo>
                    <a:pt x="547" y="885"/>
                  </a:lnTo>
                  <a:lnTo>
                    <a:pt x="556" y="889"/>
                  </a:lnTo>
                  <a:lnTo>
                    <a:pt x="567" y="895"/>
                  </a:lnTo>
                  <a:lnTo>
                    <a:pt x="580" y="902"/>
                  </a:lnTo>
                  <a:lnTo>
                    <a:pt x="594" y="913"/>
                  </a:lnTo>
                  <a:lnTo>
                    <a:pt x="608" y="925"/>
                  </a:lnTo>
                  <a:lnTo>
                    <a:pt x="624" y="938"/>
                  </a:lnTo>
                  <a:lnTo>
                    <a:pt x="640" y="954"/>
                  </a:lnTo>
                  <a:lnTo>
                    <a:pt x="655" y="970"/>
                  </a:lnTo>
                  <a:lnTo>
                    <a:pt x="668" y="985"/>
                  </a:lnTo>
                  <a:lnTo>
                    <a:pt x="678" y="998"/>
                  </a:lnTo>
                  <a:close/>
                  <a:moveTo>
                    <a:pt x="678" y="1155"/>
                  </a:moveTo>
                  <a:lnTo>
                    <a:pt x="678" y="1205"/>
                  </a:lnTo>
                  <a:lnTo>
                    <a:pt x="668" y="1194"/>
                  </a:lnTo>
                  <a:lnTo>
                    <a:pt x="658" y="1183"/>
                  </a:lnTo>
                  <a:lnTo>
                    <a:pt x="651" y="1173"/>
                  </a:lnTo>
                  <a:lnTo>
                    <a:pt x="645" y="1165"/>
                  </a:lnTo>
                  <a:lnTo>
                    <a:pt x="640" y="1156"/>
                  </a:lnTo>
                  <a:lnTo>
                    <a:pt x="637" y="1150"/>
                  </a:lnTo>
                  <a:lnTo>
                    <a:pt x="636" y="1144"/>
                  </a:lnTo>
                  <a:lnTo>
                    <a:pt x="637" y="1141"/>
                  </a:lnTo>
                  <a:lnTo>
                    <a:pt x="639" y="1139"/>
                  </a:lnTo>
                  <a:lnTo>
                    <a:pt x="642" y="1139"/>
                  </a:lnTo>
                  <a:lnTo>
                    <a:pt x="645" y="1139"/>
                  </a:lnTo>
                  <a:lnTo>
                    <a:pt x="651" y="1140"/>
                  </a:lnTo>
                  <a:lnTo>
                    <a:pt x="663" y="1146"/>
                  </a:lnTo>
                  <a:lnTo>
                    <a:pt x="678" y="1155"/>
                  </a:lnTo>
                  <a:close/>
                  <a:moveTo>
                    <a:pt x="678" y="1305"/>
                  </a:moveTo>
                  <a:lnTo>
                    <a:pt x="678" y="1355"/>
                  </a:lnTo>
                  <a:lnTo>
                    <a:pt x="666" y="1346"/>
                  </a:lnTo>
                  <a:lnTo>
                    <a:pt x="653" y="1336"/>
                  </a:lnTo>
                  <a:lnTo>
                    <a:pt x="639" y="1324"/>
                  </a:lnTo>
                  <a:lnTo>
                    <a:pt x="625" y="1312"/>
                  </a:lnTo>
                  <a:lnTo>
                    <a:pt x="608" y="1296"/>
                  </a:lnTo>
                  <a:lnTo>
                    <a:pt x="593" y="1281"/>
                  </a:lnTo>
                  <a:lnTo>
                    <a:pt x="579" y="1266"/>
                  </a:lnTo>
                  <a:lnTo>
                    <a:pt x="568" y="1252"/>
                  </a:lnTo>
                  <a:lnTo>
                    <a:pt x="559" y="1240"/>
                  </a:lnTo>
                  <a:lnTo>
                    <a:pt x="553" y="1229"/>
                  </a:lnTo>
                  <a:lnTo>
                    <a:pt x="550" y="1225"/>
                  </a:lnTo>
                  <a:lnTo>
                    <a:pt x="549" y="1222"/>
                  </a:lnTo>
                  <a:lnTo>
                    <a:pt x="549" y="1219"/>
                  </a:lnTo>
                  <a:lnTo>
                    <a:pt x="550" y="1216"/>
                  </a:lnTo>
                  <a:lnTo>
                    <a:pt x="552" y="1215"/>
                  </a:lnTo>
                  <a:lnTo>
                    <a:pt x="555" y="1214"/>
                  </a:lnTo>
                  <a:lnTo>
                    <a:pt x="558" y="1214"/>
                  </a:lnTo>
                  <a:lnTo>
                    <a:pt x="561" y="1215"/>
                  </a:lnTo>
                  <a:lnTo>
                    <a:pt x="572" y="1220"/>
                  </a:lnTo>
                  <a:lnTo>
                    <a:pt x="584" y="1226"/>
                  </a:lnTo>
                  <a:lnTo>
                    <a:pt x="598" y="1236"/>
                  </a:lnTo>
                  <a:lnTo>
                    <a:pt x="613" y="1247"/>
                  </a:lnTo>
                  <a:lnTo>
                    <a:pt x="630" y="1261"/>
                  </a:lnTo>
                  <a:lnTo>
                    <a:pt x="648" y="1276"/>
                  </a:lnTo>
                  <a:lnTo>
                    <a:pt x="664" y="1290"/>
                  </a:lnTo>
                  <a:lnTo>
                    <a:pt x="678" y="1305"/>
                  </a:lnTo>
                  <a:close/>
                  <a:moveTo>
                    <a:pt x="678" y="1602"/>
                  </a:moveTo>
                  <a:lnTo>
                    <a:pt x="678" y="1634"/>
                  </a:lnTo>
                  <a:lnTo>
                    <a:pt x="670" y="1622"/>
                  </a:lnTo>
                  <a:lnTo>
                    <a:pt x="665" y="1614"/>
                  </a:lnTo>
                  <a:lnTo>
                    <a:pt x="663" y="1609"/>
                  </a:lnTo>
                  <a:lnTo>
                    <a:pt x="663" y="1606"/>
                  </a:lnTo>
                  <a:lnTo>
                    <a:pt x="663" y="1604"/>
                  </a:lnTo>
                  <a:lnTo>
                    <a:pt x="663" y="1602"/>
                  </a:lnTo>
                  <a:lnTo>
                    <a:pt x="665" y="1600"/>
                  </a:lnTo>
                  <a:lnTo>
                    <a:pt x="668" y="1600"/>
                  </a:lnTo>
                  <a:lnTo>
                    <a:pt x="672" y="1600"/>
                  </a:lnTo>
                  <a:lnTo>
                    <a:pt x="678" y="1602"/>
                  </a:lnTo>
                  <a:close/>
                  <a:moveTo>
                    <a:pt x="678" y="1720"/>
                  </a:moveTo>
                  <a:lnTo>
                    <a:pt x="678" y="1772"/>
                  </a:lnTo>
                  <a:lnTo>
                    <a:pt x="665" y="1759"/>
                  </a:lnTo>
                  <a:lnTo>
                    <a:pt x="654" y="1747"/>
                  </a:lnTo>
                  <a:lnTo>
                    <a:pt x="644" y="1736"/>
                  </a:lnTo>
                  <a:lnTo>
                    <a:pt x="636" y="1725"/>
                  </a:lnTo>
                  <a:lnTo>
                    <a:pt x="630" y="1716"/>
                  </a:lnTo>
                  <a:lnTo>
                    <a:pt x="626" y="1709"/>
                  </a:lnTo>
                  <a:lnTo>
                    <a:pt x="625" y="1705"/>
                  </a:lnTo>
                  <a:lnTo>
                    <a:pt x="624" y="1702"/>
                  </a:lnTo>
                  <a:lnTo>
                    <a:pt x="624" y="1700"/>
                  </a:lnTo>
                  <a:lnTo>
                    <a:pt x="625" y="1699"/>
                  </a:lnTo>
                  <a:lnTo>
                    <a:pt x="627" y="1697"/>
                  </a:lnTo>
                  <a:lnTo>
                    <a:pt x="630" y="1697"/>
                  </a:lnTo>
                  <a:lnTo>
                    <a:pt x="636" y="1698"/>
                  </a:lnTo>
                  <a:lnTo>
                    <a:pt x="642" y="1700"/>
                  </a:lnTo>
                  <a:lnTo>
                    <a:pt x="658" y="1709"/>
                  </a:lnTo>
                  <a:lnTo>
                    <a:pt x="678" y="1720"/>
                  </a:lnTo>
                  <a:close/>
                  <a:moveTo>
                    <a:pt x="678" y="1841"/>
                  </a:moveTo>
                  <a:lnTo>
                    <a:pt x="678" y="1898"/>
                  </a:lnTo>
                  <a:lnTo>
                    <a:pt x="660" y="1881"/>
                  </a:lnTo>
                  <a:lnTo>
                    <a:pt x="644" y="1865"/>
                  </a:lnTo>
                  <a:lnTo>
                    <a:pt x="629" y="1850"/>
                  </a:lnTo>
                  <a:lnTo>
                    <a:pt x="618" y="1836"/>
                  </a:lnTo>
                  <a:lnTo>
                    <a:pt x="609" y="1824"/>
                  </a:lnTo>
                  <a:lnTo>
                    <a:pt x="602" y="1813"/>
                  </a:lnTo>
                  <a:lnTo>
                    <a:pt x="601" y="1809"/>
                  </a:lnTo>
                  <a:lnTo>
                    <a:pt x="600" y="1806"/>
                  </a:lnTo>
                  <a:lnTo>
                    <a:pt x="599" y="1802"/>
                  </a:lnTo>
                  <a:lnTo>
                    <a:pt x="600" y="1800"/>
                  </a:lnTo>
                  <a:lnTo>
                    <a:pt x="601" y="1799"/>
                  </a:lnTo>
                  <a:lnTo>
                    <a:pt x="603" y="1799"/>
                  </a:lnTo>
                  <a:lnTo>
                    <a:pt x="606" y="1798"/>
                  </a:lnTo>
                  <a:lnTo>
                    <a:pt x="609" y="1799"/>
                  </a:lnTo>
                  <a:lnTo>
                    <a:pt x="616" y="1801"/>
                  </a:lnTo>
                  <a:lnTo>
                    <a:pt x="626" y="1806"/>
                  </a:lnTo>
                  <a:lnTo>
                    <a:pt x="637" y="1812"/>
                  </a:lnTo>
                  <a:lnTo>
                    <a:pt x="649" y="1821"/>
                  </a:lnTo>
                  <a:lnTo>
                    <a:pt x="663" y="1830"/>
                  </a:lnTo>
                  <a:lnTo>
                    <a:pt x="678" y="1841"/>
                  </a:lnTo>
                  <a:close/>
                  <a:moveTo>
                    <a:pt x="678" y="1958"/>
                  </a:moveTo>
                  <a:lnTo>
                    <a:pt x="678" y="2015"/>
                  </a:lnTo>
                  <a:lnTo>
                    <a:pt x="657" y="1997"/>
                  </a:lnTo>
                  <a:lnTo>
                    <a:pt x="640" y="1978"/>
                  </a:lnTo>
                  <a:lnTo>
                    <a:pt x="624" y="1962"/>
                  </a:lnTo>
                  <a:lnTo>
                    <a:pt x="610" y="1947"/>
                  </a:lnTo>
                  <a:lnTo>
                    <a:pt x="600" y="1933"/>
                  </a:lnTo>
                  <a:lnTo>
                    <a:pt x="593" y="1922"/>
                  </a:lnTo>
                  <a:lnTo>
                    <a:pt x="590" y="1918"/>
                  </a:lnTo>
                  <a:lnTo>
                    <a:pt x="589" y="1914"/>
                  </a:lnTo>
                  <a:lnTo>
                    <a:pt x="588" y="1910"/>
                  </a:lnTo>
                  <a:lnTo>
                    <a:pt x="589" y="1908"/>
                  </a:lnTo>
                  <a:lnTo>
                    <a:pt x="590" y="1907"/>
                  </a:lnTo>
                  <a:lnTo>
                    <a:pt x="593" y="1907"/>
                  </a:lnTo>
                  <a:lnTo>
                    <a:pt x="595" y="1907"/>
                  </a:lnTo>
                  <a:lnTo>
                    <a:pt x="599" y="1907"/>
                  </a:lnTo>
                  <a:lnTo>
                    <a:pt x="608" y="1910"/>
                  </a:lnTo>
                  <a:lnTo>
                    <a:pt x="618" y="1916"/>
                  </a:lnTo>
                  <a:lnTo>
                    <a:pt x="630" y="1923"/>
                  </a:lnTo>
                  <a:lnTo>
                    <a:pt x="645" y="1933"/>
                  </a:lnTo>
                  <a:lnTo>
                    <a:pt x="661" y="1945"/>
                  </a:lnTo>
                  <a:lnTo>
                    <a:pt x="678" y="1958"/>
                  </a:lnTo>
                  <a:close/>
                  <a:moveTo>
                    <a:pt x="678" y="2069"/>
                  </a:moveTo>
                  <a:lnTo>
                    <a:pt x="678" y="2126"/>
                  </a:lnTo>
                  <a:lnTo>
                    <a:pt x="658" y="2108"/>
                  </a:lnTo>
                  <a:lnTo>
                    <a:pt x="641" y="2091"/>
                  </a:lnTo>
                  <a:lnTo>
                    <a:pt x="625" y="2074"/>
                  </a:lnTo>
                  <a:lnTo>
                    <a:pt x="612" y="2059"/>
                  </a:lnTo>
                  <a:lnTo>
                    <a:pt x="602" y="2046"/>
                  </a:lnTo>
                  <a:lnTo>
                    <a:pt x="596" y="2036"/>
                  </a:lnTo>
                  <a:lnTo>
                    <a:pt x="593" y="2031"/>
                  </a:lnTo>
                  <a:lnTo>
                    <a:pt x="591" y="2028"/>
                  </a:lnTo>
                  <a:lnTo>
                    <a:pt x="591" y="2025"/>
                  </a:lnTo>
                  <a:lnTo>
                    <a:pt x="591" y="2023"/>
                  </a:lnTo>
                  <a:lnTo>
                    <a:pt x="594" y="2021"/>
                  </a:lnTo>
                  <a:lnTo>
                    <a:pt x="595" y="2020"/>
                  </a:lnTo>
                  <a:lnTo>
                    <a:pt x="598" y="2020"/>
                  </a:lnTo>
                  <a:lnTo>
                    <a:pt x="601" y="2021"/>
                  </a:lnTo>
                  <a:lnTo>
                    <a:pt x="609" y="2025"/>
                  </a:lnTo>
                  <a:lnTo>
                    <a:pt x="620" y="2030"/>
                  </a:lnTo>
                  <a:lnTo>
                    <a:pt x="633" y="2037"/>
                  </a:lnTo>
                  <a:lnTo>
                    <a:pt x="645" y="2046"/>
                  </a:lnTo>
                  <a:lnTo>
                    <a:pt x="662" y="2057"/>
                  </a:lnTo>
                  <a:lnTo>
                    <a:pt x="678" y="2069"/>
                  </a:lnTo>
                  <a:close/>
                  <a:moveTo>
                    <a:pt x="678" y="2177"/>
                  </a:moveTo>
                  <a:lnTo>
                    <a:pt x="678" y="2230"/>
                  </a:lnTo>
                  <a:lnTo>
                    <a:pt x="662" y="2214"/>
                  </a:lnTo>
                  <a:lnTo>
                    <a:pt x="648" y="2200"/>
                  </a:lnTo>
                  <a:lnTo>
                    <a:pt x="636" y="2186"/>
                  </a:lnTo>
                  <a:lnTo>
                    <a:pt x="625" y="2174"/>
                  </a:lnTo>
                  <a:lnTo>
                    <a:pt x="617" y="2163"/>
                  </a:lnTo>
                  <a:lnTo>
                    <a:pt x="612" y="2154"/>
                  </a:lnTo>
                  <a:lnTo>
                    <a:pt x="610" y="2151"/>
                  </a:lnTo>
                  <a:lnTo>
                    <a:pt x="610" y="2148"/>
                  </a:lnTo>
                  <a:lnTo>
                    <a:pt x="609" y="2145"/>
                  </a:lnTo>
                  <a:lnTo>
                    <a:pt x="610" y="2143"/>
                  </a:lnTo>
                  <a:lnTo>
                    <a:pt x="611" y="2142"/>
                  </a:lnTo>
                  <a:lnTo>
                    <a:pt x="612" y="2141"/>
                  </a:lnTo>
                  <a:lnTo>
                    <a:pt x="614" y="2141"/>
                  </a:lnTo>
                  <a:lnTo>
                    <a:pt x="617" y="2141"/>
                  </a:lnTo>
                  <a:lnTo>
                    <a:pt x="624" y="2143"/>
                  </a:lnTo>
                  <a:lnTo>
                    <a:pt x="631" y="2148"/>
                  </a:lnTo>
                  <a:lnTo>
                    <a:pt x="652" y="2160"/>
                  </a:lnTo>
                  <a:lnTo>
                    <a:pt x="678" y="2177"/>
                  </a:lnTo>
                  <a:close/>
                  <a:moveTo>
                    <a:pt x="678" y="2284"/>
                  </a:moveTo>
                  <a:lnTo>
                    <a:pt x="678" y="2325"/>
                  </a:lnTo>
                  <a:lnTo>
                    <a:pt x="661" y="2305"/>
                  </a:lnTo>
                  <a:lnTo>
                    <a:pt x="649" y="2290"/>
                  </a:lnTo>
                  <a:lnTo>
                    <a:pt x="644" y="2284"/>
                  </a:lnTo>
                  <a:lnTo>
                    <a:pt x="642" y="2278"/>
                  </a:lnTo>
                  <a:lnTo>
                    <a:pt x="641" y="2274"/>
                  </a:lnTo>
                  <a:lnTo>
                    <a:pt x="641" y="2271"/>
                  </a:lnTo>
                  <a:lnTo>
                    <a:pt x="643" y="2270"/>
                  </a:lnTo>
                  <a:lnTo>
                    <a:pt x="645" y="2270"/>
                  </a:lnTo>
                  <a:lnTo>
                    <a:pt x="649" y="2270"/>
                  </a:lnTo>
                  <a:lnTo>
                    <a:pt x="653" y="2271"/>
                  </a:lnTo>
                  <a:lnTo>
                    <a:pt x="664" y="2276"/>
                  </a:lnTo>
                  <a:lnTo>
                    <a:pt x="678" y="2284"/>
                  </a:lnTo>
                  <a:close/>
                  <a:moveTo>
                    <a:pt x="678" y="2547"/>
                  </a:moveTo>
                  <a:lnTo>
                    <a:pt x="678" y="2593"/>
                  </a:lnTo>
                  <a:lnTo>
                    <a:pt x="658" y="2579"/>
                  </a:lnTo>
                  <a:lnTo>
                    <a:pt x="637" y="2563"/>
                  </a:lnTo>
                  <a:lnTo>
                    <a:pt x="614" y="2545"/>
                  </a:lnTo>
                  <a:lnTo>
                    <a:pt x="591" y="2525"/>
                  </a:lnTo>
                  <a:lnTo>
                    <a:pt x="563" y="2502"/>
                  </a:lnTo>
                  <a:lnTo>
                    <a:pt x="539" y="2478"/>
                  </a:lnTo>
                  <a:lnTo>
                    <a:pt x="516" y="2456"/>
                  </a:lnTo>
                  <a:lnTo>
                    <a:pt x="496" y="2437"/>
                  </a:lnTo>
                  <a:lnTo>
                    <a:pt x="481" y="2420"/>
                  </a:lnTo>
                  <a:lnTo>
                    <a:pt x="471" y="2406"/>
                  </a:lnTo>
                  <a:lnTo>
                    <a:pt x="467" y="2400"/>
                  </a:lnTo>
                  <a:lnTo>
                    <a:pt x="465" y="2395"/>
                  </a:lnTo>
                  <a:lnTo>
                    <a:pt x="464" y="2392"/>
                  </a:lnTo>
                  <a:lnTo>
                    <a:pt x="464" y="2388"/>
                  </a:lnTo>
                  <a:lnTo>
                    <a:pt x="466" y="2387"/>
                  </a:lnTo>
                  <a:lnTo>
                    <a:pt x="470" y="2387"/>
                  </a:lnTo>
                  <a:lnTo>
                    <a:pt x="474" y="2388"/>
                  </a:lnTo>
                  <a:lnTo>
                    <a:pt x="479" y="2391"/>
                  </a:lnTo>
                  <a:lnTo>
                    <a:pt x="494" y="2399"/>
                  </a:lnTo>
                  <a:lnTo>
                    <a:pt x="513" y="2411"/>
                  </a:lnTo>
                  <a:lnTo>
                    <a:pt x="534" y="2426"/>
                  </a:lnTo>
                  <a:lnTo>
                    <a:pt x="559" y="2445"/>
                  </a:lnTo>
                  <a:lnTo>
                    <a:pt x="585" y="2466"/>
                  </a:lnTo>
                  <a:lnTo>
                    <a:pt x="613" y="2489"/>
                  </a:lnTo>
                  <a:lnTo>
                    <a:pt x="631" y="2504"/>
                  </a:lnTo>
                  <a:lnTo>
                    <a:pt x="648" y="2519"/>
                  </a:lnTo>
                  <a:lnTo>
                    <a:pt x="664" y="2533"/>
                  </a:lnTo>
                  <a:lnTo>
                    <a:pt x="678" y="2547"/>
                  </a:lnTo>
                  <a:close/>
                  <a:moveTo>
                    <a:pt x="678" y="2624"/>
                  </a:moveTo>
                  <a:lnTo>
                    <a:pt x="678" y="2680"/>
                  </a:lnTo>
                  <a:lnTo>
                    <a:pt x="676" y="2678"/>
                  </a:lnTo>
                  <a:lnTo>
                    <a:pt x="647" y="2653"/>
                  </a:lnTo>
                  <a:lnTo>
                    <a:pt x="621" y="2629"/>
                  </a:lnTo>
                  <a:lnTo>
                    <a:pt x="597" y="2606"/>
                  </a:lnTo>
                  <a:lnTo>
                    <a:pt x="577" y="2587"/>
                  </a:lnTo>
                  <a:lnTo>
                    <a:pt x="561" y="2569"/>
                  </a:lnTo>
                  <a:lnTo>
                    <a:pt x="549" y="2555"/>
                  </a:lnTo>
                  <a:lnTo>
                    <a:pt x="546" y="2548"/>
                  </a:lnTo>
                  <a:lnTo>
                    <a:pt x="544" y="2544"/>
                  </a:lnTo>
                  <a:lnTo>
                    <a:pt x="543" y="2541"/>
                  </a:lnTo>
                  <a:lnTo>
                    <a:pt x="543" y="2537"/>
                  </a:lnTo>
                  <a:lnTo>
                    <a:pt x="545" y="2536"/>
                  </a:lnTo>
                  <a:lnTo>
                    <a:pt x="547" y="2536"/>
                  </a:lnTo>
                  <a:lnTo>
                    <a:pt x="552" y="2537"/>
                  </a:lnTo>
                  <a:lnTo>
                    <a:pt x="557" y="2540"/>
                  </a:lnTo>
                  <a:lnTo>
                    <a:pt x="570" y="2546"/>
                  </a:lnTo>
                  <a:lnTo>
                    <a:pt x="586" y="2556"/>
                  </a:lnTo>
                  <a:lnTo>
                    <a:pt x="606" y="2569"/>
                  </a:lnTo>
                  <a:lnTo>
                    <a:pt x="628" y="2585"/>
                  </a:lnTo>
                  <a:lnTo>
                    <a:pt x="652" y="2603"/>
                  </a:lnTo>
                  <a:lnTo>
                    <a:pt x="678" y="2624"/>
                  </a:lnTo>
                  <a:close/>
                  <a:moveTo>
                    <a:pt x="678" y="2711"/>
                  </a:moveTo>
                  <a:lnTo>
                    <a:pt x="678" y="2749"/>
                  </a:lnTo>
                  <a:lnTo>
                    <a:pt x="660" y="2729"/>
                  </a:lnTo>
                  <a:lnTo>
                    <a:pt x="647" y="2713"/>
                  </a:lnTo>
                  <a:lnTo>
                    <a:pt x="642" y="2707"/>
                  </a:lnTo>
                  <a:lnTo>
                    <a:pt x="639" y="2701"/>
                  </a:lnTo>
                  <a:lnTo>
                    <a:pt x="638" y="2697"/>
                  </a:lnTo>
                  <a:lnTo>
                    <a:pt x="638" y="2695"/>
                  </a:lnTo>
                  <a:lnTo>
                    <a:pt x="639" y="2694"/>
                  </a:lnTo>
                  <a:lnTo>
                    <a:pt x="642" y="2694"/>
                  </a:lnTo>
                  <a:lnTo>
                    <a:pt x="645" y="2695"/>
                  </a:lnTo>
                  <a:lnTo>
                    <a:pt x="651" y="2696"/>
                  </a:lnTo>
                  <a:lnTo>
                    <a:pt x="663" y="2702"/>
                  </a:lnTo>
                  <a:lnTo>
                    <a:pt x="678" y="2711"/>
                  </a:lnTo>
                  <a:close/>
                  <a:moveTo>
                    <a:pt x="678" y="2845"/>
                  </a:moveTo>
                  <a:lnTo>
                    <a:pt x="678" y="2893"/>
                  </a:lnTo>
                  <a:lnTo>
                    <a:pt x="662" y="2882"/>
                  </a:lnTo>
                  <a:lnTo>
                    <a:pt x="645" y="2869"/>
                  </a:lnTo>
                  <a:lnTo>
                    <a:pt x="628" y="2855"/>
                  </a:lnTo>
                  <a:lnTo>
                    <a:pt x="611" y="2840"/>
                  </a:lnTo>
                  <a:lnTo>
                    <a:pt x="580" y="2814"/>
                  </a:lnTo>
                  <a:lnTo>
                    <a:pt x="552" y="2788"/>
                  </a:lnTo>
                  <a:lnTo>
                    <a:pt x="526" y="2764"/>
                  </a:lnTo>
                  <a:lnTo>
                    <a:pt x="504" y="2742"/>
                  </a:lnTo>
                  <a:lnTo>
                    <a:pt x="487" y="2724"/>
                  </a:lnTo>
                  <a:lnTo>
                    <a:pt x="474" y="2709"/>
                  </a:lnTo>
                  <a:lnTo>
                    <a:pt x="470" y="2702"/>
                  </a:lnTo>
                  <a:lnTo>
                    <a:pt x="466" y="2698"/>
                  </a:lnTo>
                  <a:lnTo>
                    <a:pt x="465" y="2694"/>
                  </a:lnTo>
                  <a:lnTo>
                    <a:pt x="466" y="2692"/>
                  </a:lnTo>
                  <a:lnTo>
                    <a:pt x="467" y="2691"/>
                  </a:lnTo>
                  <a:lnTo>
                    <a:pt x="471" y="2691"/>
                  </a:lnTo>
                  <a:lnTo>
                    <a:pt x="476" y="2693"/>
                  </a:lnTo>
                  <a:lnTo>
                    <a:pt x="482" y="2695"/>
                  </a:lnTo>
                  <a:lnTo>
                    <a:pt x="499" y="2705"/>
                  </a:lnTo>
                  <a:lnTo>
                    <a:pt x="519" y="2718"/>
                  </a:lnTo>
                  <a:lnTo>
                    <a:pt x="543" y="2735"/>
                  </a:lnTo>
                  <a:lnTo>
                    <a:pt x="571" y="2755"/>
                  </a:lnTo>
                  <a:lnTo>
                    <a:pt x="601" y="2779"/>
                  </a:lnTo>
                  <a:lnTo>
                    <a:pt x="633" y="2805"/>
                  </a:lnTo>
                  <a:lnTo>
                    <a:pt x="644" y="2816"/>
                  </a:lnTo>
                  <a:lnTo>
                    <a:pt x="656" y="2825"/>
                  </a:lnTo>
                  <a:lnTo>
                    <a:pt x="667" y="2835"/>
                  </a:lnTo>
                  <a:lnTo>
                    <a:pt x="678" y="2845"/>
                  </a:lnTo>
                  <a:close/>
                  <a:moveTo>
                    <a:pt x="678" y="2913"/>
                  </a:moveTo>
                  <a:lnTo>
                    <a:pt x="678" y="2959"/>
                  </a:lnTo>
                  <a:lnTo>
                    <a:pt x="641" y="2925"/>
                  </a:lnTo>
                  <a:lnTo>
                    <a:pt x="614" y="2897"/>
                  </a:lnTo>
                  <a:lnTo>
                    <a:pt x="604" y="2885"/>
                  </a:lnTo>
                  <a:lnTo>
                    <a:pt x="598" y="2876"/>
                  </a:lnTo>
                  <a:lnTo>
                    <a:pt x="596" y="2872"/>
                  </a:lnTo>
                  <a:lnTo>
                    <a:pt x="594" y="2869"/>
                  </a:lnTo>
                  <a:lnTo>
                    <a:pt x="594" y="2867"/>
                  </a:lnTo>
                  <a:lnTo>
                    <a:pt x="594" y="2865"/>
                  </a:lnTo>
                  <a:lnTo>
                    <a:pt x="595" y="2864"/>
                  </a:lnTo>
                  <a:lnTo>
                    <a:pt x="597" y="2864"/>
                  </a:lnTo>
                  <a:lnTo>
                    <a:pt x="599" y="2864"/>
                  </a:lnTo>
                  <a:lnTo>
                    <a:pt x="602" y="2865"/>
                  </a:lnTo>
                  <a:lnTo>
                    <a:pt x="610" y="2869"/>
                  </a:lnTo>
                  <a:lnTo>
                    <a:pt x="620" y="2874"/>
                  </a:lnTo>
                  <a:lnTo>
                    <a:pt x="645" y="2890"/>
                  </a:lnTo>
                  <a:lnTo>
                    <a:pt x="678" y="2913"/>
                  </a:lnTo>
                  <a:close/>
                  <a:moveTo>
                    <a:pt x="678" y="3032"/>
                  </a:moveTo>
                  <a:lnTo>
                    <a:pt x="678" y="3079"/>
                  </a:lnTo>
                  <a:lnTo>
                    <a:pt x="663" y="3067"/>
                  </a:lnTo>
                  <a:lnTo>
                    <a:pt x="648" y="3055"/>
                  </a:lnTo>
                  <a:lnTo>
                    <a:pt x="633" y="3042"/>
                  </a:lnTo>
                  <a:lnTo>
                    <a:pt x="616" y="3029"/>
                  </a:lnTo>
                  <a:lnTo>
                    <a:pt x="583" y="3001"/>
                  </a:lnTo>
                  <a:lnTo>
                    <a:pt x="552" y="2974"/>
                  </a:lnTo>
                  <a:lnTo>
                    <a:pt x="525" y="2949"/>
                  </a:lnTo>
                  <a:lnTo>
                    <a:pt x="501" y="2926"/>
                  </a:lnTo>
                  <a:lnTo>
                    <a:pt x="481" y="2906"/>
                  </a:lnTo>
                  <a:lnTo>
                    <a:pt x="467" y="2890"/>
                  </a:lnTo>
                  <a:lnTo>
                    <a:pt x="463" y="2884"/>
                  </a:lnTo>
                  <a:lnTo>
                    <a:pt x="460" y="2879"/>
                  </a:lnTo>
                  <a:lnTo>
                    <a:pt x="459" y="2875"/>
                  </a:lnTo>
                  <a:lnTo>
                    <a:pt x="459" y="2873"/>
                  </a:lnTo>
                  <a:lnTo>
                    <a:pt x="461" y="2872"/>
                  </a:lnTo>
                  <a:lnTo>
                    <a:pt x="464" y="2873"/>
                  </a:lnTo>
                  <a:lnTo>
                    <a:pt x="470" y="2874"/>
                  </a:lnTo>
                  <a:lnTo>
                    <a:pt x="476" y="2877"/>
                  </a:lnTo>
                  <a:lnTo>
                    <a:pt x="493" y="2888"/>
                  </a:lnTo>
                  <a:lnTo>
                    <a:pt x="515" y="2902"/>
                  </a:lnTo>
                  <a:lnTo>
                    <a:pt x="541" y="2922"/>
                  </a:lnTo>
                  <a:lnTo>
                    <a:pt x="571" y="2943"/>
                  </a:lnTo>
                  <a:lnTo>
                    <a:pt x="602" y="2969"/>
                  </a:lnTo>
                  <a:lnTo>
                    <a:pt x="637" y="2997"/>
                  </a:lnTo>
                  <a:lnTo>
                    <a:pt x="648" y="3006"/>
                  </a:lnTo>
                  <a:lnTo>
                    <a:pt x="657" y="3014"/>
                  </a:lnTo>
                  <a:lnTo>
                    <a:pt x="668" y="3023"/>
                  </a:lnTo>
                  <a:lnTo>
                    <a:pt x="678" y="3032"/>
                  </a:lnTo>
                  <a:close/>
                  <a:moveTo>
                    <a:pt x="678" y="3094"/>
                  </a:moveTo>
                  <a:lnTo>
                    <a:pt x="678" y="3131"/>
                  </a:lnTo>
                  <a:lnTo>
                    <a:pt x="653" y="3106"/>
                  </a:lnTo>
                  <a:lnTo>
                    <a:pt x="634" y="3087"/>
                  </a:lnTo>
                  <a:lnTo>
                    <a:pt x="627" y="3078"/>
                  </a:lnTo>
                  <a:lnTo>
                    <a:pt x="623" y="3072"/>
                  </a:lnTo>
                  <a:lnTo>
                    <a:pt x="621" y="3067"/>
                  </a:lnTo>
                  <a:lnTo>
                    <a:pt x="621" y="3064"/>
                  </a:lnTo>
                  <a:lnTo>
                    <a:pt x="623" y="3064"/>
                  </a:lnTo>
                  <a:lnTo>
                    <a:pt x="626" y="3064"/>
                  </a:lnTo>
                  <a:lnTo>
                    <a:pt x="631" y="3066"/>
                  </a:lnTo>
                  <a:lnTo>
                    <a:pt x="638" y="3069"/>
                  </a:lnTo>
                  <a:lnTo>
                    <a:pt x="655" y="3079"/>
                  </a:lnTo>
                  <a:lnTo>
                    <a:pt x="678" y="3094"/>
                  </a:lnTo>
                  <a:close/>
                  <a:moveTo>
                    <a:pt x="678" y="3155"/>
                  </a:moveTo>
                  <a:lnTo>
                    <a:pt x="678" y="3172"/>
                  </a:lnTo>
                  <a:lnTo>
                    <a:pt x="666" y="3165"/>
                  </a:lnTo>
                  <a:lnTo>
                    <a:pt x="651" y="3156"/>
                  </a:lnTo>
                  <a:lnTo>
                    <a:pt x="631" y="3144"/>
                  </a:lnTo>
                  <a:lnTo>
                    <a:pt x="611" y="3129"/>
                  </a:lnTo>
                  <a:lnTo>
                    <a:pt x="587" y="3110"/>
                  </a:lnTo>
                  <a:lnTo>
                    <a:pt x="561" y="3091"/>
                  </a:lnTo>
                  <a:lnTo>
                    <a:pt x="534" y="3069"/>
                  </a:lnTo>
                  <a:lnTo>
                    <a:pt x="506" y="3047"/>
                  </a:lnTo>
                  <a:lnTo>
                    <a:pt x="472" y="3018"/>
                  </a:lnTo>
                  <a:lnTo>
                    <a:pt x="440" y="2990"/>
                  </a:lnTo>
                  <a:lnTo>
                    <a:pt x="411" y="2963"/>
                  </a:lnTo>
                  <a:lnTo>
                    <a:pt x="387" y="2940"/>
                  </a:lnTo>
                  <a:lnTo>
                    <a:pt x="368" y="2919"/>
                  </a:lnTo>
                  <a:lnTo>
                    <a:pt x="353" y="2903"/>
                  </a:lnTo>
                  <a:lnTo>
                    <a:pt x="349" y="2897"/>
                  </a:lnTo>
                  <a:lnTo>
                    <a:pt x="345" y="2892"/>
                  </a:lnTo>
                  <a:lnTo>
                    <a:pt x="343" y="2888"/>
                  </a:lnTo>
                  <a:lnTo>
                    <a:pt x="343" y="2886"/>
                  </a:lnTo>
                  <a:lnTo>
                    <a:pt x="345" y="2885"/>
                  </a:lnTo>
                  <a:lnTo>
                    <a:pt x="349" y="2886"/>
                  </a:lnTo>
                  <a:lnTo>
                    <a:pt x="354" y="2888"/>
                  </a:lnTo>
                  <a:lnTo>
                    <a:pt x="360" y="2891"/>
                  </a:lnTo>
                  <a:lnTo>
                    <a:pt x="379" y="2902"/>
                  </a:lnTo>
                  <a:lnTo>
                    <a:pt x="402" y="2917"/>
                  </a:lnTo>
                  <a:lnTo>
                    <a:pt x="427" y="2937"/>
                  </a:lnTo>
                  <a:lnTo>
                    <a:pt x="458" y="2960"/>
                  </a:lnTo>
                  <a:lnTo>
                    <a:pt x="491" y="2986"/>
                  </a:lnTo>
                  <a:lnTo>
                    <a:pt x="527" y="3015"/>
                  </a:lnTo>
                  <a:lnTo>
                    <a:pt x="575" y="3058"/>
                  </a:lnTo>
                  <a:lnTo>
                    <a:pt x="618" y="3096"/>
                  </a:lnTo>
                  <a:lnTo>
                    <a:pt x="654" y="3129"/>
                  </a:lnTo>
                  <a:lnTo>
                    <a:pt x="678" y="3155"/>
                  </a:lnTo>
                  <a:close/>
                  <a:moveTo>
                    <a:pt x="678" y="3191"/>
                  </a:moveTo>
                  <a:lnTo>
                    <a:pt x="678" y="3238"/>
                  </a:lnTo>
                  <a:lnTo>
                    <a:pt x="644" y="3210"/>
                  </a:lnTo>
                  <a:lnTo>
                    <a:pt x="614" y="3183"/>
                  </a:lnTo>
                  <a:lnTo>
                    <a:pt x="587" y="3159"/>
                  </a:lnTo>
                  <a:lnTo>
                    <a:pt x="563" y="3136"/>
                  </a:lnTo>
                  <a:lnTo>
                    <a:pt x="545" y="3118"/>
                  </a:lnTo>
                  <a:lnTo>
                    <a:pt x="531" y="3103"/>
                  </a:lnTo>
                  <a:lnTo>
                    <a:pt x="527" y="3096"/>
                  </a:lnTo>
                  <a:lnTo>
                    <a:pt x="523" y="3092"/>
                  </a:lnTo>
                  <a:lnTo>
                    <a:pt x="522" y="3089"/>
                  </a:lnTo>
                  <a:lnTo>
                    <a:pt x="522" y="3087"/>
                  </a:lnTo>
                  <a:lnTo>
                    <a:pt x="523" y="3086"/>
                  </a:lnTo>
                  <a:lnTo>
                    <a:pt x="527" y="3086"/>
                  </a:lnTo>
                  <a:lnTo>
                    <a:pt x="531" y="3088"/>
                  </a:lnTo>
                  <a:lnTo>
                    <a:pt x="536" y="3090"/>
                  </a:lnTo>
                  <a:lnTo>
                    <a:pt x="552" y="3099"/>
                  </a:lnTo>
                  <a:lnTo>
                    <a:pt x="570" y="3111"/>
                  </a:lnTo>
                  <a:lnTo>
                    <a:pt x="593" y="3127"/>
                  </a:lnTo>
                  <a:lnTo>
                    <a:pt x="618" y="3146"/>
                  </a:lnTo>
                  <a:lnTo>
                    <a:pt x="648" y="3168"/>
                  </a:lnTo>
                  <a:lnTo>
                    <a:pt x="678" y="3191"/>
                  </a:lnTo>
                  <a:close/>
                  <a:moveTo>
                    <a:pt x="678" y="3286"/>
                  </a:moveTo>
                  <a:lnTo>
                    <a:pt x="678" y="3329"/>
                  </a:lnTo>
                  <a:lnTo>
                    <a:pt x="664" y="3319"/>
                  </a:lnTo>
                  <a:lnTo>
                    <a:pt x="650" y="3307"/>
                  </a:lnTo>
                  <a:lnTo>
                    <a:pt x="636" y="3296"/>
                  </a:lnTo>
                  <a:lnTo>
                    <a:pt x="622" y="3284"/>
                  </a:lnTo>
                  <a:lnTo>
                    <a:pt x="584" y="3253"/>
                  </a:lnTo>
                  <a:lnTo>
                    <a:pt x="549" y="3223"/>
                  </a:lnTo>
                  <a:lnTo>
                    <a:pt x="518" y="3195"/>
                  </a:lnTo>
                  <a:lnTo>
                    <a:pt x="491" y="3171"/>
                  </a:lnTo>
                  <a:lnTo>
                    <a:pt x="470" y="3149"/>
                  </a:lnTo>
                  <a:lnTo>
                    <a:pt x="454" y="3133"/>
                  </a:lnTo>
                  <a:lnTo>
                    <a:pt x="449" y="3126"/>
                  </a:lnTo>
                  <a:lnTo>
                    <a:pt x="446" y="3121"/>
                  </a:lnTo>
                  <a:lnTo>
                    <a:pt x="444" y="3117"/>
                  </a:lnTo>
                  <a:lnTo>
                    <a:pt x="444" y="3115"/>
                  </a:lnTo>
                  <a:lnTo>
                    <a:pt x="445" y="3114"/>
                  </a:lnTo>
                  <a:lnTo>
                    <a:pt x="449" y="3115"/>
                  </a:lnTo>
                  <a:lnTo>
                    <a:pt x="454" y="3117"/>
                  </a:lnTo>
                  <a:lnTo>
                    <a:pt x="462" y="3121"/>
                  </a:lnTo>
                  <a:lnTo>
                    <a:pt x="480" y="3133"/>
                  </a:lnTo>
                  <a:lnTo>
                    <a:pt x="505" y="3149"/>
                  </a:lnTo>
                  <a:lnTo>
                    <a:pt x="533" y="3171"/>
                  </a:lnTo>
                  <a:lnTo>
                    <a:pt x="566" y="3196"/>
                  </a:lnTo>
                  <a:lnTo>
                    <a:pt x="601" y="3224"/>
                  </a:lnTo>
                  <a:lnTo>
                    <a:pt x="640" y="3254"/>
                  </a:lnTo>
                  <a:lnTo>
                    <a:pt x="650" y="3263"/>
                  </a:lnTo>
                  <a:lnTo>
                    <a:pt x="660" y="3270"/>
                  </a:lnTo>
                  <a:lnTo>
                    <a:pt x="668" y="3279"/>
                  </a:lnTo>
                  <a:lnTo>
                    <a:pt x="678" y="3286"/>
                  </a:lnTo>
                  <a:close/>
                  <a:moveTo>
                    <a:pt x="678" y="3342"/>
                  </a:moveTo>
                  <a:lnTo>
                    <a:pt x="678" y="3361"/>
                  </a:lnTo>
                  <a:lnTo>
                    <a:pt x="669" y="3352"/>
                  </a:lnTo>
                  <a:lnTo>
                    <a:pt x="663" y="3345"/>
                  </a:lnTo>
                  <a:lnTo>
                    <a:pt x="660" y="3338"/>
                  </a:lnTo>
                  <a:lnTo>
                    <a:pt x="660" y="3336"/>
                  </a:lnTo>
                  <a:lnTo>
                    <a:pt x="662" y="3335"/>
                  </a:lnTo>
                  <a:lnTo>
                    <a:pt x="665" y="3336"/>
                  </a:lnTo>
                  <a:lnTo>
                    <a:pt x="670" y="3338"/>
                  </a:lnTo>
                  <a:lnTo>
                    <a:pt x="678" y="3342"/>
                  </a:lnTo>
                  <a:close/>
                  <a:moveTo>
                    <a:pt x="678" y="3373"/>
                  </a:moveTo>
                  <a:lnTo>
                    <a:pt x="678" y="3409"/>
                  </a:lnTo>
                  <a:lnTo>
                    <a:pt x="653" y="3391"/>
                  </a:lnTo>
                  <a:lnTo>
                    <a:pt x="626" y="3369"/>
                  </a:lnTo>
                  <a:lnTo>
                    <a:pt x="598" y="3347"/>
                  </a:lnTo>
                  <a:lnTo>
                    <a:pt x="568" y="3323"/>
                  </a:lnTo>
                  <a:lnTo>
                    <a:pt x="529" y="3291"/>
                  </a:lnTo>
                  <a:lnTo>
                    <a:pt x="493" y="3260"/>
                  </a:lnTo>
                  <a:lnTo>
                    <a:pt x="462" y="3232"/>
                  </a:lnTo>
                  <a:lnTo>
                    <a:pt x="434" y="3206"/>
                  </a:lnTo>
                  <a:lnTo>
                    <a:pt x="412" y="3185"/>
                  </a:lnTo>
                  <a:lnTo>
                    <a:pt x="396" y="3168"/>
                  </a:lnTo>
                  <a:lnTo>
                    <a:pt x="391" y="3161"/>
                  </a:lnTo>
                  <a:lnTo>
                    <a:pt x="386" y="3156"/>
                  </a:lnTo>
                  <a:lnTo>
                    <a:pt x="384" y="3152"/>
                  </a:lnTo>
                  <a:lnTo>
                    <a:pt x="384" y="3149"/>
                  </a:lnTo>
                  <a:lnTo>
                    <a:pt x="386" y="3149"/>
                  </a:lnTo>
                  <a:lnTo>
                    <a:pt x="390" y="3150"/>
                  </a:lnTo>
                  <a:lnTo>
                    <a:pt x="395" y="3152"/>
                  </a:lnTo>
                  <a:lnTo>
                    <a:pt x="403" y="3157"/>
                  </a:lnTo>
                  <a:lnTo>
                    <a:pt x="422" y="3169"/>
                  </a:lnTo>
                  <a:lnTo>
                    <a:pt x="447" y="3187"/>
                  </a:lnTo>
                  <a:lnTo>
                    <a:pt x="476" y="3209"/>
                  </a:lnTo>
                  <a:lnTo>
                    <a:pt x="509" y="3235"/>
                  </a:lnTo>
                  <a:lnTo>
                    <a:pt x="546" y="3263"/>
                  </a:lnTo>
                  <a:lnTo>
                    <a:pt x="585" y="3295"/>
                  </a:lnTo>
                  <a:lnTo>
                    <a:pt x="610" y="3315"/>
                  </a:lnTo>
                  <a:lnTo>
                    <a:pt x="634" y="3335"/>
                  </a:lnTo>
                  <a:lnTo>
                    <a:pt x="656" y="3354"/>
                  </a:lnTo>
                  <a:lnTo>
                    <a:pt x="678" y="3373"/>
                  </a:lnTo>
                  <a:close/>
                  <a:moveTo>
                    <a:pt x="678" y="3416"/>
                  </a:moveTo>
                  <a:lnTo>
                    <a:pt x="678" y="3446"/>
                  </a:lnTo>
                  <a:lnTo>
                    <a:pt x="651" y="3421"/>
                  </a:lnTo>
                  <a:lnTo>
                    <a:pt x="631" y="3402"/>
                  </a:lnTo>
                  <a:lnTo>
                    <a:pt x="625" y="3393"/>
                  </a:lnTo>
                  <a:lnTo>
                    <a:pt x="620" y="3388"/>
                  </a:lnTo>
                  <a:lnTo>
                    <a:pt x="617" y="3383"/>
                  </a:lnTo>
                  <a:lnTo>
                    <a:pt x="617" y="3380"/>
                  </a:lnTo>
                  <a:lnTo>
                    <a:pt x="618" y="3380"/>
                  </a:lnTo>
                  <a:lnTo>
                    <a:pt x="623" y="3381"/>
                  </a:lnTo>
                  <a:lnTo>
                    <a:pt x="628" y="3383"/>
                  </a:lnTo>
                  <a:lnTo>
                    <a:pt x="635" y="3387"/>
                  </a:lnTo>
                  <a:lnTo>
                    <a:pt x="654" y="3399"/>
                  </a:lnTo>
                  <a:lnTo>
                    <a:pt x="678" y="3416"/>
                  </a:lnTo>
                  <a:close/>
                  <a:moveTo>
                    <a:pt x="678" y="3451"/>
                  </a:moveTo>
                  <a:lnTo>
                    <a:pt x="678" y="3481"/>
                  </a:lnTo>
                  <a:lnTo>
                    <a:pt x="648" y="3459"/>
                  </a:lnTo>
                  <a:lnTo>
                    <a:pt x="613" y="3432"/>
                  </a:lnTo>
                  <a:lnTo>
                    <a:pt x="574" y="3403"/>
                  </a:lnTo>
                  <a:lnTo>
                    <a:pt x="534" y="3370"/>
                  </a:lnTo>
                  <a:lnTo>
                    <a:pt x="494" y="3337"/>
                  </a:lnTo>
                  <a:lnTo>
                    <a:pt x="458" y="3305"/>
                  </a:lnTo>
                  <a:lnTo>
                    <a:pt x="424" y="3276"/>
                  </a:lnTo>
                  <a:lnTo>
                    <a:pt x="396" y="3250"/>
                  </a:lnTo>
                  <a:lnTo>
                    <a:pt x="373" y="3228"/>
                  </a:lnTo>
                  <a:lnTo>
                    <a:pt x="356" y="3211"/>
                  </a:lnTo>
                  <a:lnTo>
                    <a:pt x="350" y="3204"/>
                  </a:lnTo>
                  <a:lnTo>
                    <a:pt x="346" y="3199"/>
                  </a:lnTo>
                  <a:lnTo>
                    <a:pt x="344" y="3195"/>
                  </a:lnTo>
                  <a:lnTo>
                    <a:pt x="344" y="3192"/>
                  </a:lnTo>
                  <a:lnTo>
                    <a:pt x="345" y="3192"/>
                  </a:lnTo>
                  <a:lnTo>
                    <a:pt x="350" y="3194"/>
                  </a:lnTo>
                  <a:lnTo>
                    <a:pt x="355" y="3196"/>
                  </a:lnTo>
                  <a:lnTo>
                    <a:pt x="363" y="3200"/>
                  </a:lnTo>
                  <a:lnTo>
                    <a:pt x="382" y="3213"/>
                  </a:lnTo>
                  <a:lnTo>
                    <a:pt x="408" y="3231"/>
                  </a:lnTo>
                  <a:lnTo>
                    <a:pt x="438" y="3254"/>
                  </a:lnTo>
                  <a:lnTo>
                    <a:pt x="473" y="3281"/>
                  </a:lnTo>
                  <a:lnTo>
                    <a:pt x="511" y="3310"/>
                  </a:lnTo>
                  <a:lnTo>
                    <a:pt x="550" y="3344"/>
                  </a:lnTo>
                  <a:lnTo>
                    <a:pt x="586" y="3373"/>
                  </a:lnTo>
                  <a:lnTo>
                    <a:pt x="621" y="3402"/>
                  </a:lnTo>
                  <a:lnTo>
                    <a:pt x="651" y="3428"/>
                  </a:lnTo>
                  <a:lnTo>
                    <a:pt x="678" y="3451"/>
                  </a:lnTo>
                  <a:close/>
                  <a:moveTo>
                    <a:pt x="678" y="3486"/>
                  </a:moveTo>
                  <a:lnTo>
                    <a:pt x="678" y="3518"/>
                  </a:lnTo>
                  <a:lnTo>
                    <a:pt x="642" y="3486"/>
                  </a:lnTo>
                  <a:lnTo>
                    <a:pt x="615" y="3460"/>
                  </a:lnTo>
                  <a:lnTo>
                    <a:pt x="606" y="3450"/>
                  </a:lnTo>
                  <a:lnTo>
                    <a:pt x="598" y="3443"/>
                  </a:lnTo>
                  <a:lnTo>
                    <a:pt x="595" y="3436"/>
                  </a:lnTo>
                  <a:lnTo>
                    <a:pt x="594" y="3434"/>
                  </a:lnTo>
                  <a:lnTo>
                    <a:pt x="597" y="3433"/>
                  </a:lnTo>
                  <a:lnTo>
                    <a:pt x="601" y="3435"/>
                  </a:lnTo>
                  <a:lnTo>
                    <a:pt x="609" y="3440"/>
                  </a:lnTo>
                  <a:lnTo>
                    <a:pt x="618" y="3445"/>
                  </a:lnTo>
                  <a:lnTo>
                    <a:pt x="644" y="3462"/>
                  </a:lnTo>
                  <a:lnTo>
                    <a:pt x="678" y="3486"/>
                  </a:lnTo>
                  <a:close/>
                  <a:moveTo>
                    <a:pt x="678" y="3522"/>
                  </a:moveTo>
                  <a:lnTo>
                    <a:pt x="678" y="3547"/>
                  </a:lnTo>
                  <a:lnTo>
                    <a:pt x="645" y="3524"/>
                  </a:lnTo>
                  <a:lnTo>
                    <a:pt x="608" y="3495"/>
                  </a:lnTo>
                  <a:lnTo>
                    <a:pt x="566" y="3462"/>
                  </a:lnTo>
                  <a:lnTo>
                    <a:pt x="520" y="3426"/>
                  </a:lnTo>
                  <a:lnTo>
                    <a:pt x="478" y="3391"/>
                  </a:lnTo>
                  <a:lnTo>
                    <a:pt x="440" y="3359"/>
                  </a:lnTo>
                  <a:lnTo>
                    <a:pt x="406" y="3328"/>
                  </a:lnTo>
                  <a:lnTo>
                    <a:pt x="377" y="3303"/>
                  </a:lnTo>
                  <a:lnTo>
                    <a:pt x="353" y="3280"/>
                  </a:lnTo>
                  <a:lnTo>
                    <a:pt x="336" y="3261"/>
                  </a:lnTo>
                  <a:lnTo>
                    <a:pt x="329" y="3255"/>
                  </a:lnTo>
                  <a:lnTo>
                    <a:pt x="325" y="3250"/>
                  </a:lnTo>
                  <a:lnTo>
                    <a:pt x="323" y="3245"/>
                  </a:lnTo>
                  <a:lnTo>
                    <a:pt x="323" y="3243"/>
                  </a:lnTo>
                  <a:lnTo>
                    <a:pt x="324" y="3243"/>
                  </a:lnTo>
                  <a:lnTo>
                    <a:pt x="328" y="3244"/>
                  </a:lnTo>
                  <a:lnTo>
                    <a:pt x="333" y="3247"/>
                  </a:lnTo>
                  <a:lnTo>
                    <a:pt x="341" y="3252"/>
                  </a:lnTo>
                  <a:lnTo>
                    <a:pt x="362" y="3265"/>
                  </a:lnTo>
                  <a:lnTo>
                    <a:pt x="387" y="3284"/>
                  </a:lnTo>
                  <a:lnTo>
                    <a:pt x="419" y="3308"/>
                  </a:lnTo>
                  <a:lnTo>
                    <a:pt x="454" y="3335"/>
                  </a:lnTo>
                  <a:lnTo>
                    <a:pt x="493" y="3366"/>
                  </a:lnTo>
                  <a:lnTo>
                    <a:pt x="535" y="3400"/>
                  </a:lnTo>
                  <a:lnTo>
                    <a:pt x="576" y="3433"/>
                  </a:lnTo>
                  <a:lnTo>
                    <a:pt x="614" y="3465"/>
                  </a:lnTo>
                  <a:lnTo>
                    <a:pt x="649" y="3495"/>
                  </a:lnTo>
                  <a:lnTo>
                    <a:pt x="678" y="3522"/>
                  </a:lnTo>
                  <a:close/>
                  <a:moveTo>
                    <a:pt x="678" y="3552"/>
                  </a:moveTo>
                  <a:lnTo>
                    <a:pt x="678" y="3582"/>
                  </a:lnTo>
                  <a:lnTo>
                    <a:pt x="641" y="3549"/>
                  </a:lnTo>
                  <a:lnTo>
                    <a:pt x="613" y="3523"/>
                  </a:lnTo>
                  <a:lnTo>
                    <a:pt x="602" y="3513"/>
                  </a:lnTo>
                  <a:lnTo>
                    <a:pt x="596" y="3504"/>
                  </a:lnTo>
                  <a:lnTo>
                    <a:pt x="591" y="3499"/>
                  </a:lnTo>
                  <a:lnTo>
                    <a:pt x="591" y="3496"/>
                  </a:lnTo>
                  <a:lnTo>
                    <a:pt x="594" y="3496"/>
                  </a:lnTo>
                  <a:lnTo>
                    <a:pt x="598" y="3498"/>
                  </a:lnTo>
                  <a:lnTo>
                    <a:pt x="607" y="3502"/>
                  </a:lnTo>
                  <a:lnTo>
                    <a:pt x="616" y="3509"/>
                  </a:lnTo>
                  <a:lnTo>
                    <a:pt x="643" y="3527"/>
                  </a:lnTo>
                  <a:lnTo>
                    <a:pt x="678" y="3552"/>
                  </a:lnTo>
                  <a:close/>
                  <a:moveTo>
                    <a:pt x="460" y="3389"/>
                  </a:moveTo>
                  <a:lnTo>
                    <a:pt x="459" y="3390"/>
                  </a:lnTo>
                  <a:lnTo>
                    <a:pt x="454" y="3388"/>
                  </a:lnTo>
                  <a:lnTo>
                    <a:pt x="449" y="3386"/>
                  </a:lnTo>
                  <a:lnTo>
                    <a:pt x="441" y="3380"/>
                  </a:lnTo>
                  <a:lnTo>
                    <a:pt x="421" y="3367"/>
                  </a:lnTo>
                  <a:lnTo>
                    <a:pt x="395" y="3349"/>
                  </a:lnTo>
                  <a:lnTo>
                    <a:pt x="365" y="3325"/>
                  </a:lnTo>
                  <a:lnTo>
                    <a:pt x="329" y="3298"/>
                  </a:lnTo>
                  <a:lnTo>
                    <a:pt x="290" y="3267"/>
                  </a:lnTo>
                  <a:lnTo>
                    <a:pt x="250" y="3233"/>
                  </a:lnTo>
                  <a:lnTo>
                    <a:pt x="209" y="3199"/>
                  </a:lnTo>
                  <a:lnTo>
                    <a:pt x="172" y="3167"/>
                  </a:lnTo>
                  <a:lnTo>
                    <a:pt x="138" y="3136"/>
                  </a:lnTo>
                  <a:lnTo>
                    <a:pt x="109" y="3109"/>
                  </a:lnTo>
                  <a:lnTo>
                    <a:pt x="85" y="3087"/>
                  </a:lnTo>
                  <a:lnTo>
                    <a:pt x="68" y="3069"/>
                  </a:lnTo>
                  <a:lnTo>
                    <a:pt x="63" y="3062"/>
                  </a:lnTo>
                  <a:lnTo>
                    <a:pt x="58" y="3056"/>
                  </a:lnTo>
                  <a:lnTo>
                    <a:pt x="56" y="3053"/>
                  </a:lnTo>
                  <a:lnTo>
                    <a:pt x="55" y="3051"/>
                  </a:lnTo>
                  <a:lnTo>
                    <a:pt x="57" y="3051"/>
                  </a:lnTo>
                  <a:lnTo>
                    <a:pt x="61" y="3052"/>
                  </a:lnTo>
                  <a:lnTo>
                    <a:pt x="67" y="3055"/>
                  </a:lnTo>
                  <a:lnTo>
                    <a:pt x="74" y="3060"/>
                  </a:lnTo>
                  <a:lnTo>
                    <a:pt x="94" y="3074"/>
                  </a:lnTo>
                  <a:lnTo>
                    <a:pt x="120" y="3092"/>
                  </a:lnTo>
                  <a:lnTo>
                    <a:pt x="150" y="3116"/>
                  </a:lnTo>
                  <a:lnTo>
                    <a:pt x="186" y="3144"/>
                  </a:lnTo>
                  <a:lnTo>
                    <a:pt x="223" y="3175"/>
                  </a:lnTo>
                  <a:lnTo>
                    <a:pt x="264" y="3209"/>
                  </a:lnTo>
                  <a:lnTo>
                    <a:pt x="305" y="3243"/>
                  </a:lnTo>
                  <a:lnTo>
                    <a:pt x="343" y="3276"/>
                  </a:lnTo>
                  <a:lnTo>
                    <a:pt x="377" y="3305"/>
                  </a:lnTo>
                  <a:lnTo>
                    <a:pt x="406" y="3332"/>
                  </a:lnTo>
                  <a:lnTo>
                    <a:pt x="430" y="3354"/>
                  </a:lnTo>
                  <a:lnTo>
                    <a:pt x="447" y="3372"/>
                  </a:lnTo>
                  <a:lnTo>
                    <a:pt x="453" y="3378"/>
                  </a:lnTo>
                  <a:lnTo>
                    <a:pt x="458" y="3383"/>
                  </a:lnTo>
                  <a:lnTo>
                    <a:pt x="460" y="3387"/>
                  </a:lnTo>
                  <a:lnTo>
                    <a:pt x="460" y="3389"/>
                  </a:lnTo>
                  <a:close/>
                  <a:moveTo>
                    <a:pt x="75" y="3002"/>
                  </a:moveTo>
                  <a:lnTo>
                    <a:pt x="78" y="3001"/>
                  </a:lnTo>
                  <a:lnTo>
                    <a:pt x="81" y="3002"/>
                  </a:lnTo>
                  <a:lnTo>
                    <a:pt x="87" y="3006"/>
                  </a:lnTo>
                  <a:lnTo>
                    <a:pt x="94" y="3010"/>
                  </a:lnTo>
                  <a:lnTo>
                    <a:pt x="113" y="3023"/>
                  </a:lnTo>
                  <a:lnTo>
                    <a:pt x="138" y="3041"/>
                  </a:lnTo>
                  <a:lnTo>
                    <a:pt x="168" y="3064"/>
                  </a:lnTo>
                  <a:lnTo>
                    <a:pt x="202" y="3091"/>
                  </a:lnTo>
                  <a:lnTo>
                    <a:pt x="240" y="3121"/>
                  </a:lnTo>
                  <a:lnTo>
                    <a:pt x="278" y="3155"/>
                  </a:lnTo>
                  <a:lnTo>
                    <a:pt x="318" y="3188"/>
                  </a:lnTo>
                  <a:lnTo>
                    <a:pt x="355" y="3219"/>
                  </a:lnTo>
                  <a:lnTo>
                    <a:pt x="387" y="3247"/>
                  </a:lnTo>
                  <a:lnTo>
                    <a:pt x="416" y="3273"/>
                  </a:lnTo>
                  <a:lnTo>
                    <a:pt x="438" y="3295"/>
                  </a:lnTo>
                  <a:lnTo>
                    <a:pt x="455" y="3312"/>
                  </a:lnTo>
                  <a:lnTo>
                    <a:pt x="461" y="3319"/>
                  </a:lnTo>
                  <a:lnTo>
                    <a:pt x="465" y="3324"/>
                  </a:lnTo>
                  <a:lnTo>
                    <a:pt x="467" y="3327"/>
                  </a:lnTo>
                  <a:lnTo>
                    <a:pt x="467" y="3329"/>
                  </a:lnTo>
                  <a:lnTo>
                    <a:pt x="465" y="3331"/>
                  </a:lnTo>
                  <a:lnTo>
                    <a:pt x="462" y="3329"/>
                  </a:lnTo>
                  <a:lnTo>
                    <a:pt x="457" y="3326"/>
                  </a:lnTo>
                  <a:lnTo>
                    <a:pt x="449" y="3322"/>
                  </a:lnTo>
                  <a:lnTo>
                    <a:pt x="430" y="3309"/>
                  </a:lnTo>
                  <a:lnTo>
                    <a:pt x="405" y="3292"/>
                  </a:lnTo>
                  <a:lnTo>
                    <a:pt x="375" y="3269"/>
                  </a:lnTo>
                  <a:lnTo>
                    <a:pt x="340" y="3242"/>
                  </a:lnTo>
                  <a:lnTo>
                    <a:pt x="303" y="3213"/>
                  </a:lnTo>
                  <a:lnTo>
                    <a:pt x="263" y="3179"/>
                  </a:lnTo>
                  <a:lnTo>
                    <a:pt x="223" y="3146"/>
                  </a:lnTo>
                  <a:lnTo>
                    <a:pt x="188" y="3115"/>
                  </a:lnTo>
                  <a:lnTo>
                    <a:pt x="155" y="3086"/>
                  </a:lnTo>
                  <a:lnTo>
                    <a:pt x="127" y="3060"/>
                  </a:lnTo>
                  <a:lnTo>
                    <a:pt x="105" y="3037"/>
                  </a:lnTo>
                  <a:lnTo>
                    <a:pt x="88" y="3020"/>
                  </a:lnTo>
                  <a:lnTo>
                    <a:pt x="82" y="3013"/>
                  </a:lnTo>
                  <a:lnTo>
                    <a:pt x="78" y="3008"/>
                  </a:lnTo>
                  <a:lnTo>
                    <a:pt x="75" y="3005"/>
                  </a:lnTo>
                  <a:lnTo>
                    <a:pt x="75" y="3002"/>
                  </a:lnTo>
                  <a:close/>
                  <a:moveTo>
                    <a:pt x="114" y="2963"/>
                  </a:moveTo>
                  <a:lnTo>
                    <a:pt x="117" y="2961"/>
                  </a:lnTo>
                  <a:lnTo>
                    <a:pt x="120" y="2963"/>
                  </a:lnTo>
                  <a:lnTo>
                    <a:pt x="125" y="2966"/>
                  </a:lnTo>
                  <a:lnTo>
                    <a:pt x="133" y="2969"/>
                  </a:lnTo>
                  <a:lnTo>
                    <a:pt x="151" y="2982"/>
                  </a:lnTo>
                  <a:lnTo>
                    <a:pt x="176" y="2999"/>
                  </a:lnTo>
                  <a:lnTo>
                    <a:pt x="205" y="3022"/>
                  </a:lnTo>
                  <a:lnTo>
                    <a:pt x="237" y="3047"/>
                  </a:lnTo>
                  <a:lnTo>
                    <a:pt x="273" y="3076"/>
                  </a:lnTo>
                  <a:lnTo>
                    <a:pt x="312" y="3108"/>
                  </a:lnTo>
                  <a:lnTo>
                    <a:pt x="350" y="3141"/>
                  </a:lnTo>
                  <a:lnTo>
                    <a:pt x="385" y="3171"/>
                  </a:lnTo>
                  <a:lnTo>
                    <a:pt x="417" y="3199"/>
                  </a:lnTo>
                  <a:lnTo>
                    <a:pt x="444" y="3224"/>
                  </a:lnTo>
                  <a:lnTo>
                    <a:pt x="466" y="3245"/>
                  </a:lnTo>
                  <a:lnTo>
                    <a:pt x="482" y="3263"/>
                  </a:lnTo>
                  <a:lnTo>
                    <a:pt x="488" y="3269"/>
                  </a:lnTo>
                  <a:lnTo>
                    <a:pt x="492" y="3273"/>
                  </a:lnTo>
                  <a:lnTo>
                    <a:pt x="494" y="3278"/>
                  </a:lnTo>
                  <a:lnTo>
                    <a:pt x="494" y="3280"/>
                  </a:lnTo>
                  <a:lnTo>
                    <a:pt x="492" y="3280"/>
                  </a:lnTo>
                  <a:lnTo>
                    <a:pt x="489" y="3279"/>
                  </a:lnTo>
                  <a:lnTo>
                    <a:pt x="484" y="3277"/>
                  </a:lnTo>
                  <a:lnTo>
                    <a:pt x="476" y="3272"/>
                  </a:lnTo>
                  <a:lnTo>
                    <a:pt x="457" y="3260"/>
                  </a:lnTo>
                  <a:lnTo>
                    <a:pt x="433" y="3243"/>
                  </a:lnTo>
                  <a:lnTo>
                    <a:pt x="404" y="3222"/>
                  </a:lnTo>
                  <a:lnTo>
                    <a:pt x="370" y="3196"/>
                  </a:lnTo>
                  <a:lnTo>
                    <a:pt x="333" y="3167"/>
                  </a:lnTo>
                  <a:lnTo>
                    <a:pt x="296" y="3135"/>
                  </a:lnTo>
                  <a:lnTo>
                    <a:pt x="257" y="3103"/>
                  </a:lnTo>
                  <a:lnTo>
                    <a:pt x="222" y="3073"/>
                  </a:lnTo>
                  <a:lnTo>
                    <a:pt x="191" y="3043"/>
                  </a:lnTo>
                  <a:lnTo>
                    <a:pt x="164" y="3019"/>
                  </a:lnTo>
                  <a:lnTo>
                    <a:pt x="142" y="2997"/>
                  </a:lnTo>
                  <a:lnTo>
                    <a:pt x="126" y="2980"/>
                  </a:lnTo>
                  <a:lnTo>
                    <a:pt x="121" y="2973"/>
                  </a:lnTo>
                  <a:lnTo>
                    <a:pt x="117" y="2968"/>
                  </a:lnTo>
                  <a:lnTo>
                    <a:pt x="114" y="2965"/>
                  </a:lnTo>
                  <a:lnTo>
                    <a:pt x="114" y="2963"/>
                  </a:lnTo>
                  <a:close/>
                  <a:moveTo>
                    <a:pt x="172" y="2929"/>
                  </a:moveTo>
                  <a:lnTo>
                    <a:pt x="174" y="2929"/>
                  </a:lnTo>
                  <a:lnTo>
                    <a:pt x="177" y="2930"/>
                  </a:lnTo>
                  <a:lnTo>
                    <a:pt x="182" y="2932"/>
                  </a:lnTo>
                  <a:lnTo>
                    <a:pt x="190" y="2937"/>
                  </a:lnTo>
                  <a:lnTo>
                    <a:pt x="208" y="2949"/>
                  </a:lnTo>
                  <a:lnTo>
                    <a:pt x="232" y="2965"/>
                  </a:lnTo>
                  <a:lnTo>
                    <a:pt x="260" y="2986"/>
                  </a:lnTo>
                  <a:lnTo>
                    <a:pt x="291" y="3011"/>
                  </a:lnTo>
                  <a:lnTo>
                    <a:pt x="327" y="3039"/>
                  </a:lnTo>
                  <a:lnTo>
                    <a:pt x="365" y="3070"/>
                  </a:lnTo>
                  <a:lnTo>
                    <a:pt x="402" y="3102"/>
                  </a:lnTo>
                  <a:lnTo>
                    <a:pt x="435" y="3131"/>
                  </a:lnTo>
                  <a:lnTo>
                    <a:pt x="466" y="3159"/>
                  </a:lnTo>
                  <a:lnTo>
                    <a:pt x="492" y="3183"/>
                  </a:lnTo>
                  <a:lnTo>
                    <a:pt x="514" y="3203"/>
                  </a:lnTo>
                  <a:lnTo>
                    <a:pt x="529" y="3220"/>
                  </a:lnTo>
                  <a:lnTo>
                    <a:pt x="534" y="3227"/>
                  </a:lnTo>
                  <a:lnTo>
                    <a:pt x="538" y="3232"/>
                  </a:lnTo>
                  <a:lnTo>
                    <a:pt x="540" y="3236"/>
                  </a:lnTo>
                  <a:lnTo>
                    <a:pt x="540" y="3238"/>
                  </a:lnTo>
                  <a:lnTo>
                    <a:pt x="539" y="3239"/>
                  </a:lnTo>
                  <a:lnTo>
                    <a:pt x="534" y="3238"/>
                  </a:lnTo>
                  <a:lnTo>
                    <a:pt x="529" y="3236"/>
                  </a:lnTo>
                  <a:lnTo>
                    <a:pt x="522" y="3231"/>
                  </a:lnTo>
                  <a:lnTo>
                    <a:pt x="503" y="3219"/>
                  </a:lnTo>
                  <a:lnTo>
                    <a:pt x="479" y="3203"/>
                  </a:lnTo>
                  <a:lnTo>
                    <a:pt x="451" y="3182"/>
                  </a:lnTo>
                  <a:lnTo>
                    <a:pt x="419" y="3157"/>
                  </a:lnTo>
                  <a:lnTo>
                    <a:pt x="384" y="3130"/>
                  </a:lnTo>
                  <a:lnTo>
                    <a:pt x="346" y="3099"/>
                  </a:lnTo>
                  <a:lnTo>
                    <a:pt x="310" y="3067"/>
                  </a:lnTo>
                  <a:lnTo>
                    <a:pt x="276" y="3037"/>
                  </a:lnTo>
                  <a:lnTo>
                    <a:pt x="245" y="3010"/>
                  </a:lnTo>
                  <a:lnTo>
                    <a:pt x="219" y="2985"/>
                  </a:lnTo>
                  <a:lnTo>
                    <a:pt x="197" y="2964"/>
                  </a:lnTo>
                  <a:lnTo>
                    <a:pt x="182" y="2947"/>
                  </a:lnTo>
                  <a:lnTo>
                    <a:pt x="177" y="2941"/>
                  </a:lnTo>
                  <a:lnTo>
                    <a:pt x="174" y="2936"/>
                  </a:lnTo>
                  <a:lnTo>
                    <a:pt x="172" y="2931"/>
                  </a:lnTo>
                  <a:lnTo>
                    <a:pt x="172" y="2929"/>
                  </a:lnTo>
                  <a:close/>
                  <a:moveTo>
                    <a:pt x="248" y="2904"/>
                  </a:moveTo>
                  <a:lnTo>
                    <a:pt x="249" y="2904"/>
                  </a:lnTo>
                  <a:lnTo>
                    <a:pt x="254" y="2904"/>
                  </a:lnTo>
                  <a:lnTo>
                    <a:pt x="259" y="2906"/>
                  </a:lnTo>
                  <a:lnTo>
                    <a:pt x="265" y="2911"/>
                  </a:lnTo>
                  <a:lnTo>
                    <a:pt x="284" y="2922"/>
                  </a:lnTo>
                  <a:lnTo>
                    <a:pt x="307" y="2938"/>
                  </a:lnTo>
                  <a:lnTo>
                    <a:pt x="335" y="2958"/>
                  </a:lnTo>
                  <a:lnTo>
                    <a:pt x="365" y="2983"/>
                  </a:lnTo>
                  <a:lnTo>
                    <a:pt x="399" y="3010"/>
                  </a:lnTo>
                  <a:lnTo>
                    <a:pt x="435" y="3039"/>
                  </a:lnTo>
                  <a:lnTo>
                    <a:pt x="472" y="3069"/>
                  </a:lnTo>
                  <a:lnTo>
                    <a:pt x="504" y="3099"/>
                  </a:lnTo>
                  <a:lnTo>
                    <a:pt x="534" y="3126"/>
                  </a:lnTo>
                  <a:lnTo>
                    <a:pt x="559" y="3149"/>
                  </a:lnTo>
                  <a:lnTo>
                    <a:pt x="580" y="3170"/>
                  </a:lnTo>
                  <a:lnTo>
                    <a:pt x="595" y="3186"/>
                  </a:lnTo>
                  <a:lnTo>
                    <a:pt x="600" y="3192"/>
                  </a:lnTo>
                  <a:lnTo>
                    <a:pt x="603" y="3197"/>
                  </a:lnTo>
                  <a:lnTo>
                    <a:pt x="606" y="3201"/>
                  </a:lnTo>
                  <a:lnTo>
                    <a:pt x="606" y="3203"/>
                  </a:lnTo>
                  <a:lnTo>
                    <a:pt x="603" y="3204"/>
                  </a:lnTo>
                  <a:lnTo>
                    <a:pt x="600" y="3203"/>
                  </a:lnTo>
                  <a:lnTo>
                    <a:pt x="595" y="3201"/>
                  </a:lnTo>
                  <a:lnTo>
                    <a:pt x="587" y="3197"/>
                  </a:lnTo>
                  <a:lnTo>
                    <a:pt x="570" y="3186"/>
                  </a:lnTo>
                  <a:lnTo>
                    <a:pt x="546" y="3170"/>
                  </a:lnTo>
                  <a:lnTo>
                    <a:pt x="519" y="3149"/>
                  </a:lnTo>
                  <a:lnTo>
                    <a:pt x="488" y="3126"/>
                  </a:lnTo>
                  <a:lnTo>
                    <a:pt x="453" y="3099"/>
                  </a:lnTo>
                  <a:lnTo>
                    <a:pt x="417" y="3069"/>
                  </a:lnTo>
                  <a:lnTo>
                    <a:pt x="381" y="3039"/>
                  </a:lnTo>
                  <a:lnTo>
                    <a:pt x="349" y="3010"/>
                  </a:lnTo>
                  <a:lnTo>
                    <a:pt x="319" y="2983"/>
                  </a:lnTo>
                  <a:lnTo>
                    <a:pt x="294" y="2959"/>
                  </a:lnTo>
                  <a:lnTo>
                    <a:pt x="273" y="2939"/>
                  </a:lnTo>
                  <a:lnTo>
                    <a:pt x="259" y="2922"/>
                  </a:lnTo>
                  <a:lnTo>
                    <a:pt x="254" y="2916"/>
                  </a:lnTo>
                  <a:lnTo>
                    <a:pt x="249" y="2911"/>
                  </a:lnTo>
                  <a:lnTo>
                    <a:pt x="248" y="2906"/>
                  </a:lnTo>
                  <a:lnTo>
                    <a:pt x="248" y="2904"/>
                  </a:lnTo>
                  <a:close/>
                  <a:moveTo>
                    <a:pt x="71" y="2705"/>
                  </a:moveTo>
                  <a:lnTo>
                    <a:pt x="73" y="2705"/>
                  </a:lnTo>
                  <a:lnTo>
                    <a:pt x="77" y="2705"/>
                  </a:lnTo>
                  <a:lnTo>
                    <a:pt x="82" y="2707"/>
                  </a:lnTo>
                  <a:lnTo>
                    <a:pt x="88" y="2711"/>
                  </a:lnTo>
                  <a:lnTo>
                    <a:pt x="106" y="2722"/>
                  </a:lnTo>
                  <a:lnTo>
                    <a:pt x="128" y="2737"/>
                  </a:lnTo>
                  <a:lnTo>
                    <a:pt x="154" y="2756"/>
                  </a:lnTo>
                  <a:lnTo>
                    <a:pt x="183" y="2780"/>
                  </a:lnTo>
                  <a:lnTo>
                    <a:pt x="217" y="2806"/>
                  </a:lnTo>
                  <a:lnTo>
                    <a:pt x="250" y="2835"/>
                  </a:lnTo>
                  <a:lnTo>
                    <a:pt x="285" y="2864"/>
                  </a:lnTo>
                  <a:lnTo>
                    <a:pt x="316" y="2892"/>
                  </a:lnTo>
                  <a:lnTo>
                    <a:pt x="344" y="2918"/>
                  </a:lnTo>
                  <a:lnTo>
                    <a:pt x="369" y="2942"/>
                  </a:lnTo>
                  <a:lnTo>
                    <a:pt x="389" y="2961"/>
                  </a:lnTo>
                  <a:lnTo>
                    <a:pt x="403" y="2978"/>
                  </a:lnTo>
                  <a:lnTo>
                    <a:pt x="407" y="2984"/>
                  </a:lnTo>
                  <a:lnTo>
                    <a:pt x="410" y="2988"/>
                  </a:lnTo>
                  <a:lnTo>
                    <a:pt x="412" y="2993"/>
                  </a:lnTo>
                  <a:lnTo>
                    <a:pt x="412" y="2995"/>
                  </a:lnTo>
                  <a:lnTo>
                    <a:pt x="410" y="2996"/>
                  </a:lnTo>
                  <a:lnTo>
                    <a:pt x="407" y="2995"/>
                  </a:lnTo>
                  <a:lnTo>
                    <a:pt x="402" y="2993"/>
                  </a:lnTo>
                  <a:lnTo>
                    <a:pt x="395" y="2990"/>
                  </a:lnTo>
                  <a:lnTo>
                    <a:pt x="378" y="2979"/>
                  </a:lnTo>
                  <a:lnTo>
                    <a:pt x="356" y="2963"/>
                  </a:lnTo>
                  <a:lnTo>
                    <a:pt x="329" y="2943"/>
                  </a:lnTo>
                  <a:lnTo>
                    <a:pt x="299" y="2920"/>
                  </a:lnTo>
                  <a:lnTo>
                    <a:pt x="267" y="2895"/>
                  </a:lnTo>
                  <a:lnTo>
                    <a:pt x="232" y="2865"/>
                  </a:lnTo>
                  <a:lnTo>
                    <a:pt x="199" y="2836"/>
                  </a:lnTo>
                  <a:lnTo>
                    <a:pt x="167" y="2807"/>
                  </a:lnTo>
                  <a:lnTo>
                    <a:pt x="139" y="2781"/>
                  </a:lnTo>
                  <a:lnTo>
                    <a:pt x="114" y="2759"/>
                  </a:lnTo>
                  <a:lnTo>
                    <a:pt x="95" y="2738"/>
                  </a:lnTo>
                  <a:lnTo>
                    <a:pt x="81" y="2722"/>
                  </a:lnTo>
                  <a:lnTo>
                    <a:pt x="77" y="2715"/>
                  </a:lnTo>
                  <a:lnTo>
                    <a:pt x="73" y="2711"/>
                  </a:lnTo>
                  <a:lnTo>
                    <a:pt x="71" y="2707"/>
                  </a:lnTo>
                  <a:lnTo>
                    <a:pt x="71" y="2705"/>
                  </a:lnTo>
                  <a:close/>
                  <a:moveTo>
                    <a:pt x="183" y="2696"/>
                  </a:moveTo>
                  <a:lnTo>
                    <a:pt x="186" y="2695"/>
                  </a:lnTo>
                  <a:lnTo>
                    <a:pt x="189" y="2695"/>
                  </a:lnTo>
                  <a:lnTo>
                    <a:pt x="193" y="2697"/>
                  </a:lnTo>
                  <a:lnTo>
                    <a:pt x="200" y="2700"/>
                  </a:lnTo>
                  <a:lnTo>
                    <a:pt x="217" y="2711"/>
                  </a:lnTo>
                  <a:lnTo>
                    <a:pt x="238" y="2726"/>
                  </a:lnTo>
                  <a:lnTo>
                    <a:pt x="264" y="2745"/>
                  </a:lnTo>
                  <a:lnTo>
                    <a:pt x="294" y="2767"/>
                  </a:lnTo>
                  <a:lnTo>
                    <a:pt x="325" y="2793"/>
                  </a:lnTo>
                  <a:lnTo>
                    <a:pt x="358" y="2820"/>
                  </a:lnTo>
                  <a:lnTo>
                    <a:pt x="392" y="2849"/>
                  </a:lnTo>
                  <a:lnTo>
                    <a:pt x="422" y="2876"/>
                  </a:lnTo>
                  <a:lnTo>
                    <a:pt x="449" y="2901"/>
                  </a:lnTo>
                  <a:lnTo>
                    <a:pt x="473" y="2924"/>
                  </a:lnTo>
                  <a:lnTo>
                    <a:pt x="491" y="2943"/>
                  </a:lnTo>
                  <a:lnTo>
                    <a:pt x="505" y="2959"/>
                  </a:lnTo>
                  <a:lnTo>
                    <a:pt x="509" y="2965"/>
                  </a:lnTo>
                  <a:lnTo>
                    <a:pt x="513" y="2970"/>
                  </a:lnTo>
                  <a:lnTo>
                    <a:pt x="515" y="2973"/>
                  </a:lnTo>
                  <a:lnTo>
                    <a:pt x="514" y="2976"/>
                  </a:lnTo>
                  <a:lnTo>
                    <a:pt x="513" y="2977"/>
                  </a:lnTo>
                  <a:lnTo>
                    <a:pt x="508" y="2977"/>
                  </a:lnTo>
                  <a:lnTo>
                    <a:pt x="504" y="2974"/>
                  </a:lnTo>
                  <a:lnTo>
                    <a:pt x="498" y="2971"/>
                  </a:lnTo>
                  <a:lnTo>
                    <a:pt x="480" y="2960"/>
                  </a:lnTo>
                  <a:lnTo>
                    <a:pt x="459" y="2946"/>
                  </a:lnTo>
                  <a:lnTo>
                    <a:pt x="433" y="2927"/>
                  </a:lnTo>
                  <a:lnTo>
                    <a:pt x="404" y="2905"/>
                  </a:lnTo>
                  <a:lnTo>
                    <a:pt x="372" y="2879"/>
                  </a:lnTo>
                  <a:lnTo>
                    <a:pt x="339" y="2852"/>
                  </a:lnTo>
                  <a:lnTo>
                    <a:pt x="305" y="2823"/>
                  </a:lnTo>
                  <a:lnTo>
                    <a:pt x="275" y="2796"/>
                  </a:lnTo>
                  <a:lnTo>
                    <a:pt x="248" y="2770"/>
                  </a:lnTo>
                  <a:lnTo>
                    <a:pt x="224" y="2748"/>
                  </a:lnTo>
                  <a:lnTo>
                    <a:pt x="206" y="2728"/>
                  </a:lnTo>
                  <a:lnTo>
                    <a:pt x="192" y="2713"/>
                  </a:lnTo>
                  <a:lnTo>
                    <a:pt x="188" y="2707"/>
                  </a:lnTo>
                  <a:lnTo>
                    <a:pt x="185" y="2701"/>
                  </a:lnTo>
                  <a:lnTo>
                    <a:pt x="183" y="2698"/>
                  </a:lnTo>
                  <a:lnTo>
                    <a:pt x="183" y="2696"/>
                  </a:lnTo>
                  <a:close/>
                  <a:moveTo>
                    <a:pt x="189" y="2668"/>
                  </a:moveTo>
                  <a:lnTo>
                    <a:pt x="158" y="2640"/>
                  </a:lnTo>
                  <a:lnTo>
                    <a:pt x="128" y="2614"/>
                  </a:lnTo>
                  <a:lnTo>
                    <a:pt x="102" y="2589"/>
                  </a:lnTo>
                  <a:lnTo>
                    <a:pt x="80" y="2566"/>
                  </a:lnTo>
                  <a:lnTo>
                    <a:pt x="63" y="2548"/>
                  </a:lnTo>
                  <a:lnTo>
                    <a:pt x="50" y="2533"/>
                  </a:lnTo>
                  <a:lnTo>
                    <a:pt x="45" y="2527"/>
                  </a:lnTo>
                  <a:lnTo>
                    <a:pt x="42" y="2522"/>
                  </a:lnTo>
                  <a:lnTo>
                    <a:pt x="41" y="2518"/>
                  </a:lnTo>
                  <a:lnTo>
                    <a:pt x="41" y="2516"/>
                  </a:lnTo>
                  <a:lnTo>
                    <a:pt x="43" y="2515"/>
                  </a:lnTo>
                  <a:lnTo>
                    <a:pt x="46" y="2516"/>
                  </a:lnTo>
                  <a:lnTo>
                    <a:pt x="51" y="2517"/>
                  </a:lnTo>
                  <a:lnTo>
                    <a:pt x="57" y="2520"/>
                  </a:lnTo>
                  <a:lnTo>
                    <a:pt x="73" y="2530"/>
                  </a:lnTo>
                  <a:lnTo>
                    <a:pt x="94" y="2545"/>
                  </a:lnTo>
                  <a:lnTo>
                    <a:pt x="119" y="2563"/>
                  </a:lnTo>
                  <a:lnTo>
                    <a:pt x="147" y="2585"/>
                  </a:lnTo>
                  <a:lnTo>
                    <a:pt x="177" y="2609"/>
                  </a:lnTo>
                  <a:lnTo>
                    <a:pt x="208" y="2636"/>
                  </a:lnTo>
                  <a:lnTo>
                    <a:pt x="240" y="2664"/>
                  </a:lnTo>
                  <a:lnTo>
                    <a:pt x="269" y="2690"/>
                  </a:lnTo>
                  <a:lnTo>
                    <a:pt x="295" y="2714"/>
                  </a:lnTo>
                  <a:lnTo>
                    <a:pt x="317" y="2736"/>
                  </a:lnTo>
                  <a:lnTo>
                    <a:pt x="335" y="2755"/>
                  </a:lnTo>
                  <a:lnTo>
                    <a:pt x="348" y="2770"/>
                  </a:lnTo>
                  <a:lnTo>
                    <a:pt x="353" y="2776"/>
                  </a:lnTo>
                  <a:lnTo>
                    <a:pt x="355" y="2781"/>
                  </a:lnTo>
                  <a:lnTo>
                    <a:pt x="357" y="2784"/>
                  </a:lnTo>
                  <a:lnTo>
                    <a:pt x="357" y="2787"/>
                  </a:lnTo>
                  <a:lnTo>
                    <a:pt x="355" y="2788"/>
                  </a:lnTo>
                  <a:lnTo>
                    <a:pt x="352" y="2788"/>
                  </a:lnTo>
                  <a:lnTo>
                    <a:pt x="346" y="2786"/>
                  </a:lnTo>
                  <a:lnTo>
                    <a:pt x="341" y="2782"/>
                  </a:lnTo>
                  <a:lnTo>
                    <a:pt x="325" y="2773"/>
                  </a:lnTo>
                  <a:lnTo>
                    <a:pt x="303" y="2759"/>
                  </a:lnTo>
                  <a:lnTo>
                    <a:pt x="280" y="2741"/>
                  </a:lnTo>
                  <a:lnTo>
                    <a:pt x="251" y="2720"/>
                  </a:lnTo>
                  <a:lnTo>
                    <a:pt x="221" y="2695"/>
                  </a:lnTo>
                  <a:lnTo>
                    <a:pt x="189" y="2668"/>
                  </a:lnTo>
                  <a:close/>
                  <a:moveTo>
                    <a:pt x="315" y="2692"/>
                  </a:moveTo>
                  <a:lnTo>
                    <a:pt x="316" y="2691"/>
                  </a:lnTo>
                  <a:lnTo>
                    <a:pt x="321" y="2692"/>
                  </a:lnTo>
                  <a:lnTo>
                    <a:pt x="325" y="2693"/>
                  </a:lnTo>
                  <a:lnTo>
                    <a:pt x="331" y="2696"/>
                  </a:lnTo>
                  <a:lnTo>
                    <a:pt x="348" y="2706"/>
                  </a:lnTo>
                  <a:lnTo>
                    <a:pt x="369" y="2720"/>
                  </a:lnTo>
                  <a:lnTo>
                    <a:pt x="394" y="2738"/>
                  </a:lnTo>
                  <a:lnTo>
                    <a:pt x="422" y="2760"/>
                  </a:lnTo>
                  <a:lnTo>
                    <a:pt x="452" y="2783"/>
                  </a:lnTo>
                  <a:lnTo>
                    <a:pt x="486" y="2810"/>
                  </a:lnTo>
                  <a:lnTo>
                    <a:pt x="517" y="2838"/>
                  </a:lnTo>
                  <a:lnTo>
                    <a:pt x="547" y="2864"/>
                  </a:lnTo>
                  <a:lnTo>
                    <a:pt x="573" y="2889"/>
                  </a:lnTo>
                  <a:lnTo>
                    <a:pt x="596" y="2911"/>
                  </a:lnTo>
                  <a:lnTo>
                    <a:pt x="614" y="2930"/>
                  </a:lnTo>
                  <a:lnTo>
                    <a:pt x="627" y="2945"/>
                  </a:lnTo>
                  <a:lnTo>
                    <a:pt x="631" y="2952"/>
                  </a:lnTo>
                  <a:lnTo>
                    <a:pt x="635" y="2956"/>
                  </a:lnTo>
                  <a:lnTo>
                    <a:pt x="636" y="2959"/>
                  </a:lnTo>
                  <a:lnTo>
                    <a:pt x="636" y="2963"/>
                  </a:lnTo>
                  <a:lnTo>
                    <a:pt x="634" y="2964"/>
                  </a:lnTo>
                  <a:lnTo>
                    <a:pt x="630" y="2963"/>
                  </a:lnTo>
                  <a:lnTo>
                    <a:pt x="625" y="2961"/>
                  </a:lnTo>
                  <a:lnTo>
                    <a:pt x="620" y="2958"/>
                  </a:lnTo>
                  <a:lnTo>
                    <a:pt x="602" y="2949"/>
                  </a:lnTo>
                  <a:lnTo>
                    <a:pt x="582" y="2934"/>
                  </a:lnTo>
                  <a:lnTo>
                    <a:pt x="556" y="2917"/>
                  </a:lnTo>
                  <a:lnTo>
                    <a:pt x="528" y="2896"/>
                  </a:lnTo>
                  <a:lnTo>
                    <a:pt x="498" y="2871"/>
                  </a:lnTo>
                  <a:lnTo>
                    <a:pt x="464" y="2844"/>
                  </a:lnTo>
                  <a:lnTo>
                    <a:pt x="433" y="2817"/>
                  </a:lnTo>
                  <a:lnTo>
                    <a:pt x="403" y="2790"/>
                  </a:lnTo>
                  <a:lnTo>
                    <a:pt x="377" y="2765"/>
                  </a:lnTo>
                  <a:lnTo>
                    <a:pt x="354" y="2743"/>
                  </a:lnTo>
                  <a:lnTo>
                    <a:pt x="337" y="2724"/>
                  </a:lnTo>
                  <a:lnTo>
                    <a:pt x="324" y="2709"/>
                  </a:lnTo>
                  <a:lnTo>
                    <a:pt x="319" y="2702"/>
                  </a:lnTo>
                  <a:lnTo>
                    <a:pt x="316" y="2698"/>
                  </a:lnTo>
                  <a:lnTo>
                    <a:pt x="314" y="2694"/>
                  </a:lnTo>
                  <a:lnTo>
                    <a:pt x="315" y="2692"/>
                  </a:lnTo>
                  <a:close/>
                  <a:moveTo>
                    <a:pt x="494" y="2782"/>
                  </a:moveTo>
                  <a:lnTo>
                    <a:pt x="493" y="2783"/>
                  </a:lnTo>
                  <a:lnTo>
                    <a:pt x="490" y="2782"/>
                  </a:lnTo>
                  <a:lnTo>
                    <a:pt x="485" y="2781"/>
                  </a:lnTo>
                  <a:lnTo>
                    <a:pt x="479" y="2778"/>
                  </a:lnTo>
                  <a:lnTo>
                    <a:pt x="463" y="2769"/>
                  </a:lnTo>
                  <a:lnTo>
                    <a:pt x="443" y="2755"/>
                  </a:lnTo>
                  <a:lnTo>
                    <a:pt x="419" y="2738"/>
                  </a:lnTo>
                  <a:lnTo>
                    <a:pt x="392" y="2718"/>
                  </a:lnTo>
                  <a:lnTo>
                    <a:pt x="363" y="2694"/>
                  </a:lnTo>
                  <a:lnTo>
                    <a:pt x="331" y="2668"/>
                  </a:lnTo>
                  <a:lnTo>
                    <a:pt x="300" y="2641"/>
                  </a:lnTo>
                  <a:lnTo>
                    <a:pt x="272" y="2615"/>
                  </a:lnTo>
                  <a:lnTo>
                    <a:pt x="247" y="2591"/>
                  </a:lnTo>
                  <a:lnTo>
                    <a:pt x="226" y="2570"/>
                  </a:lnTo>
                  <a:lnTo>
                    <a:pt x="208" y="2551"/>
                  </a:lnTo>
                  <a:lnTo>
                    <a:pt x="196" y="2536"/>
                  </a:lnTo>
                  <a:lnTo>
                    <a:pt x="192" y="2531"/>
                  </a:lnTo>
                  <a:lnTo>
                    <a:pt x="189" y="2525"/>
                  </a:lnTo>
                  <a:lnTo>
                    <a:pt x="188" y="2522"/>
                  </a:lnTo>
                  <a:lnTo>
                    <a:pt x="188" y="2520"/>
                  </a:lnTo>
                  <a:lnTo>
                    <a:pt x="190" y="2519"/>
                  </a:lnTo>
                  <a:lnTo>
                    <a:pt x="193" y="2519"/>
                  </a:lnTo>
                  <a:lnTo>
                    <a:pt x="197" y="2521"/>
                  </a:lnTo>
                  <a:lnTo>
                    <a:pt x="204" y="2523"/>
                  </a:lnTo>
                  <a:lnTo>
                    <a:pt x="220" y="2533"/>
                  </a:lnTo>
                  <a:lnTo>
                    <a:pt x="241" y="2547"/>
                  </a:lnTo>
                  <a:lnTo>
                    <a:pt x="264" y="2564"/>
                  </a:lnTo>
                  <a:lnTo>
                    <a:pt x="291" y="2585"/>
                  </a:lnTo>
                  <a:lnTo>
                    <a:pt x="321" y="2609"/>
                  </a:lnTo>
                  <a:lnTo>
                    <a:pt x="352" y="2634"/>
                  </a:lnTo>
                  <a:lnTo>
                    <a:pt x="382" y="2661"/>
                  </a:lnTo>
                  <a:lnTo>
                    <a:pt x="410" y="2687"/>
                  </a:lnTo>
                  <a:lnTo>
                    <a:pt x="435" y="2711"/>
                  </a:lnTo>
                  <a:lnTo>
                    <a:pt x="457" y="2732"/>
                  </a:lnTo>
                  <a:lnTo>
                    <a:pt x="474" y="2751"/>
                  </a:lnTo>
                  <a:lnTo>
                    <a:pt x="487" y="2765"/>
                  </a:lnTo>
                  <a:lnTo>
                    <a:pt x="491" y="2772"/>
                  </a:lnTo>
                  <a:lnTo>
                    <a:pt x="493" y="2776"/>
                  </a:lnTo>
                  <a:lnTo>
                    <a:pt x="495" y="2780"/>
                  </a:lnTo>
                  <a:lnTo>
                    <a:pt x="494" y="2782"/>
                  </a:lnTo>
                  <a:close/>
                  <a:moveTo>
                    <a:pt x="235" y="2468"/>
                  </a:moveTo>
                  <a:lnTo>
                    <a:pt x="264" y="2494"/>
                  </a:lnTo>
                  <a:lnTo>
                    <a:pt x="291" y="2519"/>
                  </a:lnTo>
                  <a:lnTo>
                    <a:pt x="315" y="2542"/>
                  </a:lnTo>
                  <a:lnTo>
                    <a:pt x="336" y="2562"/>
                  </a:lnTo>
                  <a:lnTo>
                    <a:pt x="352" y="2581"/>
                  </a:lnTo>
                  <a:lnTo>
                    <a:pt x="364" y="2595"/>
                  </a:lnTo>
                  <a:lnTo>
                    <a:pt x="368" y="2600"/>
                  </a:lnTo>
                  <a:lnTo>
                    <a:pt x="370" y="2605"/>
                  </a:lnTo>
                  <a:lnTo>
                    <a:pt x="371" y="2609"/>
                  </a:lnTo>
                  <a:lnTo>
                    <a:pt x="371" y="2611"/>
                  </a:lnTo>
                  <a:lnTo>
                    <a:pt x="369" y="2612"/>
                  </a:lnTo>
                  <a:lnTo>
                    <a:pt x="366" y="2612"/>
                  </a:lnTo>
                  <a:lnTo>
                    <a:pt x="362" y="2611"/>
                  </a:lnTo>
                  <a:lnTo>
                    <a:pt x="356" y="2607"/>
                  </a:lnTo>
                  <a:lnTo>
                    <a:pt x="340" y="2599"/>
                  </a:lnTo>
                  <a:lnTo>
                    <a:pt x="321" y="2586"/>
                  </a:lnTo>
                  <a:lnTo>
                    <a:pt x="298" y="2570"/>
                  </a:lnTo>
                  <a:lnTo>
                    <a:pt x="272" y="2549"/>
                  </a:lnTo>
                  <a:lnTo>
                    <a:pt x="244" y="2527"/>
                  </a:lnTo>
                  <a:lnTo>
                    <a:pt x="215" y="2502"/>
                  </a:lnTo>
                  <a:lnTo>
                    <a:pt x="186" y="2476"/>
                  </a:lnTo>
                  <a:lnTo>
                    <a:pt x="159" y="2451"/>
                  </a:lnTo>
                  <a:lnTo>
                    <a:pt x="135" y="2428"/>
                  </a:lnTo>
                  <a:lnTo>
                    <a:pt x="114" y="2407"/>
                  </a:lnTo>
                  <a:lnTo>
                    <a:pt x="98" y="2388"/>
                  </a:lnTo>
                  <a:lnTo>
                    <a:pt x="86" y="2374"/>
                  </a:lnTo>
                  <a:lnTo>
                    <a:pt x="82" y="2369"/>
                  </a:lnTo>
                  <a:lnTo>
                    <a:pt x="80" y="2364"/>
                  </a:lnTo>
                  <a:lnTo>
                    <a:pt x="79" y="2360"/>
                  </a:lnTo>
                  <a:lnTo>
                    <a:pt x="79" y="2358"/>
                  </a:lnTo>
                  <a:lnTo>
                    <a:pt x="81" y="2357"/>
                  </a:lnTo>
                  <a:lnTo>
                    <a:pt x="84" y="2357"/>
                  </a:lnTo>
                  <a:lnTo>
                    <a:pt x="88" y="2358"/>
                  </a:lnTo>
                  <a:lnTo>
                    <a:pt x="94" y="2361"/>
                  </a:lnTo>
                  <a:lnTo>
                    <a:pt x="110" y="2370"/>
                  </a:lnTo>
                  <a:lnTo>
                    <a:pt x="128" y="2383"/>
                  </a:lnTo>
                  <a:lnTo>
                    <a:pt x="152" y="2400"/>
                  </a:lnTo>
                  <a:lnTo>
                    <a:pt x="178" y="2421"/>
                  </a:lnTo>
                  <a:lnTo>
                    <a:pt x="205" y="2443"/>
                  </a:lnTo>
                  <a:lnTo>
                    <a:pt x="235" y="2468"/>
                  </a:lnTo>
                  <a:close/>
                  <a:moveTo>
                    <a:pt x="653" y="2780"/>
                  </a:moveTo>
                  <a:lnTo>
                    <a:pt x="651" y="2781"/>
                  </a:lnTo>
                  <a:lnTo>
                    <a:pt x="648" y="2781"/>
                  </a:lnTo>
                  <a:lnTo>
                    <a:pt x="643" y="2780"/>
                  </a:lnTo>
                  <a:lnTo>
                    <a:pt x="637" y="2777"/>
                  </a:lnTo>
                  <a:lnTo>
                    <a:pt x="622" y="2768"/>
                  </a:lnTo>
                  <a:lnTo>
                    <a:pt x="601" y="2755"/>
                  </a:lnTo>
                  <a:lnTo>
                    <a:pt x="579" y="2739"/>
                  </a:lnTo>
                  <a:lnTo>
                    <a:pt x="552" y="2720"/>
                  </a:lnTo>
                  <a:lnTo>
                    <a:pt x="523" y="2697"/>
                  </a:lnTo>
                  <a:lnTo>
                    <a:pt x="493" y="2672"/>
                  </a:lnTo>
                  <a:lnTo>
                    <a:pt x="463" y="2646"/>
                  </a:lnTo>
                  <a:lnTo>
                    <a:pt x="436" y="2622"/>
                  </a:lnTo>
                  <a:lnTo>
                    <a:pt x="412" y="2598"/>
                  </a:lnTo>
                  <a:lnTo>
                    <a:pt x="392" y="2577"/>
                  </a:lnTo>
                  <a:lnTo>
                    <a:pt x="375" y="2559"/>
                  </a:lnTo>
                  <a:lnTo>
                    <a:pt x="363" y="2545"/>
                  </a:lnTo>
                  <a:lnTo>
                    <a:pt x="359" y="2538"/>
                  </a:lnTo>
                  <a:lnTo>
                    <a:pt x="356" y="2534"/>
                  </a:lnTo>
                  <a:lnTo>
                    <a:pt x="355" y="2530"/>
                  </a:lnTo>
                  <a:lnTo>
                    <a:pt x="355" y="2528"/>
                  </a:lnTo>
                  <a:lnTo>
                    <a:pt x="357" y="2527"/>
                  </a:lnTo>
                  <a:lnTo>
                    <a:pt x="360" y="2527"/>
                  </a:lnTo>
                  <a:lnTo>
                    <a:pt x="366" y="2529"/>
                  </a:lnTo>
                  <a:lnTo>
                    <a:pt x="371" y="2531"/>
                  </a:lnTo>
                  <a:lnTo>
                    <a:pt x="386" y="2540"/>
                  </a:lnTo>
                  <a:lnTo>
                    <a:pt x="407" y="2552"/>
                  </a:lnTo>
                  <a:lnTo>
                    <a:pt x="430" y="2570"/>
                  </a:lnTo>
                  <a:lnTo>
                    <a:pt x="457" y="2589"/>
                  </a:lnTo>
                  <a:lnTo>
                    <a:pt x="485" y="2612"/>
                  </a:lnTo>
                  <a:lnTo>
                    <a:pt x="515" y="2638"/>
                  </a:lnTo>
                  <a:lnTo>
                    <a:pt x="545" y="2663"/>
                  </a:lnTo>
                  <a:lnTo>
                    <a:pt x="572" y="2687"/>
                  </a:lnTo>
                  <a:lnTo>
                    <a:pt x="596" y="2710"/>
                  </a:lnTo>
                  <a:lnTo>
                    <a:pt x="617" y="2732"/>
                  </a:lnTo>
                  <a:lnTo>
                    <a:pt x="634" y="2749"/>
                  </a:lnTo>
                  <a:lnTo>
                    <a:pt x="645" y="2764"/>
                  </a:lnTo>
                  <a:lnTo>
                    <a:pt x="650" y="2769"/>
                  </a:lnTo>
                  <a:lnTo>
                    <a:pt x="652" y="2775"/>
                  </a:lnTo>
                  <a:lnTo>
                    <a:pt x="653" y="2778"/>
                  </a:lnTo>
                  <a:lnTo>
                    <a:pt x="653" y="2780"/>
                  </a:lnTo>
                  <a:close/>
                  <a:moveTo>
                    <a:pt x="414" y="2478"/>
                  </a:moveTo>
                  <a:lnTo>
                    <a:pt x="443" y="2503"/>
                  </a:lnTo>
                  <a:lnTo>
                    <a:pt x="468" y="2527"/>
                  </a:lnTo>
                  <a:lnTo>
                    <a:pt x="492" y="2549"/>
                  </a:lnTo>
                  <a:lnTo>
                    <a:pt x="512" y="2569"/>
                  </a:lnTo>
                  <a:lnTo>
                    <a:pt x="528" y="2587"/>
                  </a:lnTo>
                  <a:lnTo>
                    <a:pt x="539" y="2601"/>
                  </a:lnTo>
                  <a:lnTo>
                    <a:pt x="543" y="2606"/>
                  </a:lnTo>
                  <a:lnTo>
                    <a:pt x="545" y="2611"/>
                  </a:lnTo>
                  <a:lnTo>
                    <a:pt x="546" y="2615"/>
                  </a:lnTo>
                  <a:lnTo>
                    <a:pt x="546" y="2617"/>
                  </a:lnTo>
                  <a:lnTo>
                    <a:pt x="544" y="2618"/>
                  </a:lnTo>
                  <a:lnTo>
                    <a:pt x="541" y="2618"/>
                  </a:lnTo>
                  <a:lnTo>
                    <a:pt x="536" y="2617"/>
                  </a:lnTo>
                  <a:lnTo>
                    <a:pt x="530" y="2614"/>
                  </a:lnTo>
                  <a:lnTo>
                    <a:pt x="516" y="2606"/>
                  </a:lnTo>
                  <a:lnTo>
                    <a:pt x="496" y="2593"/>
                  </a:lnTo>
                  <a:lnTo>
                    <a:pt x="474" y="2578"/>
                  </a:lnTo>
                  <a:lnTo>
                    <a:pt x="449" y="2559"/>
                  </a:lnTo>
                  <a:lnTo>
                    <a:pt x="421" y="2537"/>
                  </a:lnTo>
                  <a:lnTo>
                    <a:pt x="393" y="2513"/>
                  </a:lnTo>
                  <a:lnTo>
                    <a:pt x="364" y="2488"/>
                  </a:lnTo>
                  <a:lnTo>
                    <a:pt x="338" y="2464"/>
                  </a:lnTo>
                  <a:lnTo>
                    <a:pt x="315" y="2441"/>
                  </a:lnTo>
                  <a:lnTo>
                    <a:pt x="295" y="2421"/>
                  </a:lnTo>
                  <a:lnTo>
                    <a:pt x="280" y="2404"/>
                  </a:lnTo>
                  <a:lnTo>
                    <a:pt x="268" y="2390"/>
                  </a:lnTo>
                  <a:lnTo>
                    <a:pt x="264" y="2383"/>
                  </a:lnTo>
                  <a:lnTo>
                    <a:pt x="262" y="2379"/>
                  </a:lnTo>
                  <a:lnTo>
                    <a:pt x="261" y="2375"/>
                  </a:lnTo>
                  <a:lnTo>
                    <a:pt x="261" y="2372"/>
                  </a:lnTo>
                  <a:lnTo>
                    <a:pt x="263" y="2371"/>
                  </a:lnTo>
                  <a:lnTo>
                    <a:pt x="267" y="2371"/>
                  </a:lnTo>
                  <a:lnTo>
                    <a:pt x="271" y="2373"/>
                  </a:lnTo>
                  <a:lnTo>
                    <a:pt x="276" y="2375"/>
                  </a:lnTo>
                  <a:lnTo>
                    <a:pt x="291" y="2384"/>
                  </a:lnTo>
                  <a:lnTo>
                    <a:pt x="310" y="2396"/>
                  </a:lnTo>
                  <a:lnTo>
                    <a:pt x="332" y="2412"/>
                  </a:lnTo>
                  <a:lnTo>
                    <a:pt x="357" y="2432"/>
                  </a:lnTo>
                  <a:lnTo>
                    <a:pt x="385" y="2453"/>
                  </a:lnTo>
                  <a:lnTo>
                    <a:pt x="414" y="2478"/>
                  </a:lnTo>
                  <a:close/>
                  <a:moveTo>
                    <a:pt x="455" y="2462"/>
                  </a:moveTo>
                  <a:lnTo>
                    <a:pt x="453" y="2464"/>
                  </a:lnTo>
                  <a:lnTo>
                    <a:pt x="450" y="2463"/>
                  </a:lnTo>
                  <a:lnTo>
                    <a:pt x="446" y="2462"/>
                  </a:lnTo>
                  <a:lnTo>
                    <a:pt x="440" y="2460"/>
                  </a:lnTo>
                  <a:lnTo>
                    <a:pt x="425" y="2452"/>
                  </a:lnTo>
                  <a:lnTo>
                    <a:pt x="407" y="2440"/>
                  </a:lnTo>
                  <a:lnTo>
                    <a:pt x="385" y="2425"/>
                  </a:lnTo>
                  <a:lnTo>
                    <a:pt x="362" y="2407"/>
                  </a:lnTo>
                  <a:lnTo>
                    <a:pt x="336" y="2385"/>
                  </a:lnTo>
                  <a:lnTo>
                    <a:pt x="308" y="2363"/>
                  </a:lnTo>
                  <a:lnTo>
                    <a:pt x="281" y="2339"/>
                  </a:lnTo>
                  <a:lnTo>
                    <a:pt x="256" y="2315"/>
                  </a:lnTo>
                  <a:lnTo>
                    <a:pt x="234" y="2293"/>
                  </a:lnTo>
                  <a:lnTo>
                    <a:pt x="215" y="2274"/>
                  </a:lnTo>
                  <a:lnTo>
                    <a:pt x="200" y="2257"/>
                  </a:lnTo>
                  <a:lnTo>
                    <a:pt x="190" y="2243"/>
                  </a:lnTo>
                  <a:lnTo>
                    <a:pt x="186" y="2237"/>
                  </a:lnTo>
                  <a:lnTo>
                    <a:pt x="183" y="2232"/>
                  </a:lnTo>
                  <a:lnTo>
                    <a:pt x="182" y="2229"/>
                  </a:lnTo>
                  <a:lnTo>
                    <a:pt x="182" y="2227"/>
                  </a:lnTo>
                  <a:lnTo>
                    <a:pt x="185" y="2225"/>
                  </a:lnTo>
                  <a:lnTo>
                    <a:pt x="188" y="2225"/>
                  </a:lnTo>
                  <a:lnTo>
                    <a:pt x="192" y="2227"/>
                  </a:lnTo>
                  <a:lnTo>
                    <a:pt x="197" y="2229"/>
                  </a:lnTo>
                  <a:lnTo>
                    <a:pt x="213" y="2236"/>
                  </a:lnTo>
                  <a:lnTo>
                    <a:pt x="230" y="2249"/>
                  </a:lnTo>
                  <a:lnTo>
                    <a:pt x="251" y="2264"/>
                  </a:lnTo>
                  <a:lnTo>
                    <a:pt x="276" y="2283"/>
                  </a:lnTo>
                  <a:lnTo>
                    <a:pt x="302" y="2304"/>
                  </a:lnTo>
                  <a:lnTo>
                    <a:pt x="329" y="2327"/>
                  </a:lnTo>
                  <a:lnTo>
                    <a:pt x="356" y="2352"/>
                  </a:lnTo>
                  <a:lnTo>
                    <a:pt x="381" y="2374"/>
                  </a:lnTo>
                  <a:lnTo>
                    <a:pt x="404" y="2396"/>
                  </a:lnTo>
                  <a:lnTo>
                    <a:pt x="423" y="2415"/>
                  </a:lnTo>
                  <a:lnTo>
                    <a:pt x="437" y="2433"/>
                  </a:lnTo>
                  <a:lnTo>
                    <a:pt x="449" y="2447"/>
                  </a:lnTo>
                  <a:lnTo>
                    <a:pt x="452" y="2452"/>
                  </a:lnTo>
                  <a:lnTo>
                    <a:pt x="454" y="2456"/>
                  </a:lnTo>
                  <a:lnTo>
                    <a:pt x="455" y="2460"/>
                  </a:lnTo>
                  <a:lnTo>
                    <a:pt x="455" y="2462"/>
                  </a:lnTo>
                  <a:close/>
                  <a:moveTo>
                    <a:pt x="261" y="2186"/>
                  </a:moveTo>
                  <a:lnTo>
                    <a:pt x="287" y="2208"/>
                  </a:lnTo>
                  <a:lnTo>
                    <a:pt x="311" y="2231"/>
                  </a:lnTo>
                  <a:lnTo>
                    <a:pt x="331" y="2251"/>
                  </a:lnTo>
                  <a:lnTo>
                    <a:pt x="350" y="2271"/>
                  </a:lnTo>
                  <a:lnTo>
                    <a:pt x="364" y="2287"/>
                  </a:lnTo>
                  <a:lnTo>
                    <a:pt x="375" y="2301"/>
                  </a:lnTo>
                  <a:lnTo>
                    <a:pt x="378" y="2306"/>
                  </a:lnTo>
                  <a:lnTo>
                    <a:pt x="380" y="2311"/>
                  </a:lnTo>
                  <a:lnTo>
                    <a:pt x="381" y="2314"/>
                  </a:lnTo>
                  <a:lnTo>
                    <a:pt x="380" y="2316"/>
                  </a:lnTo>
                  <a:lnTo>
                    <a:pt x="379" y="2317"/>
                  </a:lnTo>
                  <a:lnTo>
                    <a:pt x="376" y="2317"/>
                  </a:lnTo>
                  <a:lnTo>
                    <a:pt x="371" y="2316"/>
                  </a:lnTo>
                  <a:lnTo>
                    <a:pt x="366" y="2314"/>
                  </a:lnTo>
                  <a:lnTo>
                    <a:pt x="352" y="2306"/>
                  </a:lnTo>
                  <a:lnTo>
                    <a:pt x="335" y="2296"/>
                  </a:lnTo>
                  <a:lnTo>
                    <a:pt x="314" y="2281"/>
                  </a:lnTo>
                  <a:lnTo>
                    <a:pt x="290" y="2263"/>
                  </a:lnTo>
                  <a:lnTo>
                    <a:pt x="265" y="2243"/>
                  </a:lnTo>
                  <a:lnTo>
                    <a:pt x="240" y="2220"/>
                  </a:lnTo>
                  <a:lnTo>
                    <a:pt x="214" y="2197"/>
                  </a:lnTo>
                  <a:lnTo>
                    <a:pt x="190" y="2175"/>
                  </a:lnTo>
                  <a:lnTo>
                    <a:pt x="168" y="2153"/>
                  </a:lnTo>
                  <a:lnTo>
                    <a:pt x="151" y="2135"/>
                  </a:lnTo>
                  <a:lnTo>
                    <a:pt x="136" y="2118"/>
                  </a:lnTo>
                  <a:lnTo>
                    <a:pt x="126" y="2105"/>
                  </a:lnTo>
                  <a:lnTo>
                    <a:pt x="123" y="2099"/>
                  </a:lnTo>
                  <a:lnTo>
                    <a:pt x="121" y="2095"/>
                  </a:lnTo>
                  <a:lnTo>
                    <a:pt x="120" y="2091"/>
                  </a:lnTo>
                  <a:lnTo>
                    <a:pt x="120" y="2088"/>
                  </a:lnTo>
                  <a:lnTo>
                    <a:pt x="122" y="2087"/>
                  </a:lnTo>
                  <a:lnTo>
                    <a:pt x="125" y="2087"/>
                  </a:lnTo>
                  <a:lnTo>
                    <a:pt x="129" y="2088"/>
                  </a:lnTo>
                  <a:lnTo>
                    <a:pt x="135" y="2091"/>
                  </a:lnTo>
                  <a:lnTo>
                    <a:pt x="148" y="2098"/>
                  </a:lnTo>
                  <a:lnTo>
                    <a:pt x="166" y="2110"/>
                  </a:lnTo>
                  <a:lnTo>
                    <a:pt x="187" y="2125"/>
                  </a:lnTo>
                  <a:lnTo>
                    <a:pt x="209" y="2142"/>
                  </a:lnTo>
                  <a:lnTo>
                    <a:pt x="234" y="2163"/>
                  </a:lnTo>
                  <a:lnTo>
                    <a:pt x="261" y="2186"/>
                  </a:lnTo>
                  <a:close/>
                  <a:moveTo>
                    <a:pt x="186" y="2086"/>
                  </a:moveTo>
                  <a:lnTo>
                    <a:pt x="161" y="2065"/>
                  </a:lnTo>
                  <a:lnTo>
                    <a:pt x="138" y="2042"/>
                  </a:lnTo>
                  <a:lnTo>
                    <a:pt x="118" y="2023"/>
                  </a:lnTo>
                  <a:lnTo>
                    <a:pt x="100" y="2003"/>
                  </a:lnTo>
                  <a:lnTo>
                    <a:pt x="87" y="1988"/>
                  </a:lnTo>
                  <a:lnTo>
                    <a:pt x="78" y="1974"/>
                  </a:lnTo>
                  <a:lnTo>
                    <a:pt x="74" y="1969"/>
                  </a:lnTo>
                  <a:lnTo>
                    <a:pt x="72" y="1964"/>
                  </a:lnTo>
                  <a:lnTo>
                    <a:pt x="72" y="1961"/>
                  </a:lnTo>
                  <a:lnTo>
                    <a:pt x="72" y="1959"/>
                  </a:lnTo>
                  <a:lnTo>
                    <a:pt x="74" y="1958"/>
                  </a:lnTo>
                  <a:lnTo>
                    <a:pt x="77" y="1958"/>
                  </a:lnTo>
                  <a:lnTo>
                    <a:pt x="81" y="1959"/>
                  </a:lnTo>
                  <a:lnTo>
                    <a:pt x="86" y="1961"/>
                  </a:lnTo>
                  <a:lnTo>
                    <a:pt x="99" y="1968"/>
                  </a:lnTo>
                  <a:lnTo>
                    <a:pt x="117" y="1979"/>
                  </a:lnTo>
                  <a:lnTo>
                    <a:pt x="136" y="1993"/>
                  </a:lnTo>
                  <a:lnTo>
                    <a:pt x="158" y="2011"/>
                  </a:lnTo>
                  <a:lnTo>
                    <a:pt x="182" y="2030"/>
                  </a:lnTo>
                  <a:lnTo>
                    <a:pt x="207" y="2052"/>
                  </a:lnTo>
                  <a:lnTo>
                    <a:pt x="232" y="2074"/>
                  </a:lnTo>
                  <a:lnTo>
                    <a:pt x="255" y="2096"/>
                  </a:lnTo>
                  <a:lnTo>
                    <a:pt x="275" y="2116"/>
                  </a:lnTo>
                  <a:lnTo>
                    <a:pt x="292" y="2135"/>
                  </a:lnTo>
                  <a:lnTo>
                    <a:pt x="305" y="2150"/>
                  </a:lnTo>
                  <a:lnTo>
                    <a:pt x="315" y="2163"/>
                  </a:lnTo>
                  <a:lnTo>
                    <a:pt x="318" y="2168"/>
                  </a:lnTo>
                  <a:lnTo>
                    <a:pt x="321" y="2173"/>
                  </a:lnTo>
                  <a:lnTo>
                    <a:pt x="322" y="2176"/>
                  </a:lnTo>
                  <a:lnTo>
                    <a:pt x="321" y="2179"/>
                  </a:lnTo>
                  <a:lnTo>
                    <a:pt x="319" y="2180"/>
                  </a:lnTo>
                  <a:lnTo>
                    <a:pt x="316" y="2180"/>
                  </a:lnTo>
                  <a:lnTo>
                    <a:pt x="312" y="2179"/>
                  </a:lnTo>
                  <a:lnTo>
                    <a:pt x="307" y="2177"/>
                  </a:lnTo>
                  <a:lnTo>
                    <a:pt x="294" y="2169"/>
                  </a:lnTo>
                  <a:lnTo>
                    <a:pt x="276" y="2159"/>
                  </a:lnTo>
                  <a:lnTo>
                    <a:pt x="257" y="2145"/>
                  </a:lnTo>
                  <a:lnTo>
                    <a:pt x="235" y="2128"/>
                  </a:lnTo>
                  <a:lnTo>
                    <a:pt x="210" y="2109"/>
                  </a:lnTo>
                  <a:lnTo>
                    <a:pt x="186" y="2086"/>
                  </a:lnTo>
                  <a:close/>
                  <a:moveTo>
                    <a:pt x="545" y="2344"/>
                  </a:moveTo>
                  <a:lnTo>
                    <a:pt x="571" y="2368"/>
                  </a:lnTo>
                  <a:lnTo>
                    <a:pt x="596" y="2391"/>
                  </a:lnTo>
                  <a:lnTo>
                    <a:pt x="617" y="2411"/>
                  </a:lnTo>
                  <a:lnTo>
                    <a:pt x="635" y="2429"/>
                  </a:lnTo>
                  <a:lnTo>
                    <a:pt x="650" y="2447"/>
                  </a:lnTo>
                  <a:lnTo>
                    <a:pt x="660" y="2460"/>
                  </a:lnTo>
                  <a:lnTo>
                    <a:pt x="663" y="2465"/>
                  </a:lnTo>
                  <a:lnTo>
                    <a:pt x="665" y="2470"/>
                  </a:lnTo>
                  <a:lnTo>
                    <a:pt x="666" y="2474"/>
                  </a:lnTo>
                  <a:lnTo>
                    <a:pt x="666" y="2476"/>
                  </a:lnTo>
                  <a:lnTo>
                    <a:pt x="664" y="2477"/>
                  </a:lnTo>
                  <a:lnTo>
                    <a:pt x="661" y="2478"/>
                  </a:lnTo>
                  <a:lnTo>
                    <a:pt x="656" y="2477"/>
                  </a:lnTo>
                  <a:lnTo>
                    <a:pt x="651" y="2475"/>
                  </a:lnTo>
                  <a:lnTo>
                    <a:pt x="637" y="2467"/>
                  </a:lnTo>
                  <a:lnTo>
                    <a:pt x="620" y="2456"/>
                  </a:lnTo>
                  <a:lnTo>
                    <a:pt x="598" y="2441"/>
                  </a:lnTo>
                  <a:lnTo>
                    <a:pt x="575" y="2424"/>
                  </a:lnTo>
                  <a:lnTo>
                    <a:pt x="549" y="2404"/>
                  </a:lnTo>
                  <a:lnTo>
                    <a:pt x="522" y="2381"/>
                  </a:lnTo>
                  <a:lnTo>
                    <a:pt x="496" y="2358"/>
                  </a:lnTo>
                  <a:lnTo>
                    <a:pt x="472" y="2336"/>
                  </a:lnTo>
                  <a:lnTo>
                    <a:pt x="450" y="2314"/>
                  </a:lnTo>
                  <a:lnTo>
                    <a:pt x="433" y="2296"/>
                  </a:lnTo>
                  <a:lnTo>
                    <a:pt x="418" y="2278"/>
                  </a:lnTo>
                  <a:lnTo>
                    <a:pt x="408" y="2265"/>
                  </a:lnTo>
                  <a:lnTo>
                    <a:pt x="404" y="2260"/>
                  </a:lnTo>
                  <a:lnTo>
                    <a:pt x="402" y="2255"/>
                  </a:lnTo>
                  <a:lnTo>
                    <a:pt x="402" y="2251"/>
                  </a:lnTo>
                  <a:lnTo>
                    <a:pt x="402" y="2249"/>
                  </a:lnTo>
                  <a:lnTo>
                    <a:pt x="404" y="2248"/>
                  </a:lnTo>
                  <a:lnTo>
                    <a:pt x="407" y="2248"/>
                  </a:lnTo>
                  <a:lnTo>
                    <a:pt x="411" y="2249"/>
                  </a:lnTo>
                  <a:lnTo>
                    <a:pt x="417" y="2251"/>
                  </a:lnTo>
                  <a:lnTo>
                    <a:pt x="431" y="2258"/>
                  </a:lnTo>
                  <a:lnTo>
                    <a:pt x="448" y="2270"/>
                  </a:lnTo>
                  <a:lnTo>
                    <a:pt x="470" y="2284"/>
                  </a:lnTo>
                  <a:lnTo>
                    <a:pt x="492" y="2302"/>
                  </a:lnTo>
                  <a:lnTo>
                    <a:pt x="518" y="2323"/>
                  </a:lnTo>
                  <a:lnTo>
                    <a:pt x="545" y="2344"/>
                  </a:lnTo>
                  <a:close/>
                  <a:moveTo>
                    <a:pt x="147" y="1961"/>
                  </a:moveTo>
                  <a:lnTo>
                    <a:pt x="123" y="1938"/>
                  </a:lnTo>
                  <a:lnTo>
                    <a:pt x="101" y="1918"/>
                  </a:lnTo>
                  <a:lnTo>
                    <a:pt x="82" y="1898"/>
                  </a:lnTo>
                  <a:lnTo>
                    <a:pt x="66" y="1880"/>
                  </a:lnTo>
                  <a:lnTo>
                    <a:pt x="53" y="1865"/>
                  </a:lnTo>
                  <a:lnTo>
                    <a:pt x="44" y="1852"/>
                  </a:lnTo>
                  <a:lnTo>
                    <a:pt x="41" y="1847"/>
                  </a:lnTo>
                  <a:lnTo>
                    <a:pt x="39" y="1842"/>
                  </a:lnTo>
                  <a:lnTo>
                    <a:pt x="39" y="1839"/>
                  </a:lnTo>
                  <a:lnTo>
                    <a:pt x="39" y="1837"/>
                  </a:lnTo>
                  <a:lnTo>
                    <a:pt x="41" y="1836"/>
                  </a:lnTo>
                  <a:lnTo>
                    <a:pt x="43" y="1836"/>
                  </a:lnTo>
                  <a:lnTo>
                    <a:pt x="47" y="1837"/>
                  </a:lnTo>
                  <a:lnTo>
                    <a:pt x="53" y="1838"/>
                  </a:lnTo>
                  <a:lnTo>
                    <a:pt x="65" y="1846"/>
                  </a:lnTo>
                  <a:lnTo>
                    <a:pt x="81" y="1855"/>
                  </a:lnTo>
                  <a:lnTo>
                    <a:pt x="100" y="1869"/>
                  </a:lnTo>
                  <a:lnTo>
                    <a:pt x="121" y="1886"/>
                  </a:lnTo>
                  <a:lnTo>
                    <a:pt x="145" y="1905"/>
                  </a:lnTo>
                  <a:lnTo>
                    <a:pt x="168" y="1925"/>
                  </a:lnTo>
                  <a:lnTo>
                    <a:pt x="192" y="1947"/>
                  </a:lnTo>
                  <a:lnTo>
                    <a:pt x="214" y="1969"/>
                  </a:lnTo>
                  <a:lnTo>
                    <a:pt x="233" y="1988"/>
                  </a:lnTo>
                  <a:lnTo>
                    <a:pt x="249" y="2005"/>
                  </a:lnTo>
                  <a:lnTo>
                    <a:pt x="262" y="2021"/>
                  </a:lnTo>
                  <a:lnTo>
                    <a:pt x="272" y="2033"/>
                  </a:lnTo>
                  <a:lnTo>
                    <a:pt x="275" y="2039"/>
                  </a:lnTo>
                  <a:lnTo>
                    <a:pt x="276" y="2043"/>
                  </a:lnTo>
                  <a:lnTo>
                    <a:pt x="277" y="2046"/>
                  </a:lnTo>
                  <a:lnTo>
                    <a:pt x="277" y="2050"/>
                  </a:lnTo>
                  <a:lnTo>
                    <a:pt x="275" y="2051"/>
                  </a:lnTo>
                  <a:lnTo>
                    <a:pt x="272" y="2051"/>
                  </a:lnTo>
                  <a:lnTo>
                    <a:pt x="269" y="2050"/>
                  </a:lnTo>
                  <a:lnTo>
                    <a:pt x="263" y="2047"/>
                  </a:lnTo>
                  <a:lnTo>
                    <a:pt x="250" y="2041"/>
                  </a:lnTo>
                  <a:lnTo>
                    <a:pt x="234" y="2030"/>
                  </a:lnTo>
                  <a:lnTo>
                    <a:pt x="216" y="2017"/>
                  </a:lnTo>
                  <a:lnTo>
                    <a:pt x="194" y="2000"/>
                  </a:lnTo>
                  <a:lnTo>
                    <a:pt x="172" y="1982"/>
                  </a:lnTo>
                  <a:lnTo>
                    <a:pt x="147" y="1961"/>
                  </a:lnTo>
                  <a:close/>
                  <a:moveTo>
                    <a:pt x="468" y="2245"/>
                  </a:moveTo>
                  <a:lnTo>
                    <a:pt x="444" y="2222"/>
                  </a:lnTo>
                  <a:lnTo>
                    <a:pt x="421" y="2201"/>
                  </a:lnTo>
                  <a:lnTo>
                    <a:pt x="400" y="2180"/>
                  </a:lnTo>
                  <a:lnTo>
                    <a:pt x="383" y="2162"/>
                  </a:lnTo>
                  <a:lnTo>
                    <a:pt x="369" y="2146"/>
                  </a:lnTo>
                  <a:lnTo>
                    <a:pt x="359" y="2133"/>
                  </a:lnTo>
                  <a:lnTo>
                    <a:pt x="356" y="2127"/>
                  </a:lnTo>
                  <a:lnTo>
                    <a:pt x="354" y="2123"/>
                  </a:lnTo>
                  <a:lnTo>
                    <a:pt x="354" y="2119"/>
                  </a:lnTo>
                  <a:lnTo>
                    <a:pt x="354" y="2116"/>
                  </a:lnTo>
                  <a:lnTo>
                    <a:pt x="356" y="2115"/>
                  </a:lnTo>
                  <a:lnTo>
                    <a:pt x="358" y="2115"/>
                  </a:lnTo>
                  <a:lnTo>
                    <a:pt x="363" y="2116"/>
                  </a:lnTo>
                  <a:lnTo>
                    <a:pt x="368" y="2119"/>
                  </a:lnTo>
                  <a:lnTo>
                    <a:pt x="382" y="2125"/>
                  </a:lnTo>
                  <a:lnTo>
                    <a:pt x="399" y="2136"/>
                  </a:lnTo>
                  <a:lnTo>
                    <a:pt x="419" y="2150"/>
                  </a:lnTo>
                  <a:lnTo>
                    <a:pt x="441" y="2167"/>
                  </a:lnTo>
                  <a:lnTo>
                    <a:pt x="466" y="2187"/>
                  </a:lnTo>
                  <a:lnTo>
                    <a:pt x="492" y="2208"/>
                  </a:lnTo>
                  <a:lnTo>
                    <a:pt x="517" y="2231"/>
                  </a:lnTo>
                  <a:lnTo>
                    <a:pt x="540" y="2252"/>
                  </a:lnTo>
                  <a:lnTo>
                    <a:pt x="560" y="2273"/>
                  </a:lnTo>
                  <a:lnTo>
                    <a:pt x="577" y="2291"/>
                  </a:lnTo>
                  <a:lnTo>
                    <a:pt x="591" y="2307"/>
                  </a:lnTo>
                  <a:lnTo>
                    <a:pt x="601" y="2320"/>
                  </a:lnTo>
                  <a:lnTo>
                    <a:pt x="604" y="2326"/>
                  </a:lnTo>
                  <a:lnTo>
                    <a:pt x="607" y="2330"/>
                  </a:lnTo>
                  <a:lnTo>
                    <a:pt x="608" y="2333"/>
                  </a:lnTo>
                  <a:lnTo>
                    <a:pt x="607" y="2336"/>
                  </a:lnTo>
                  <a:lnTo>
                    <a:pt x="606" y="2337"/>
                  </a:lnTo>
                  <a:lnTo>
                    <a:pt x="602" y="2338"/>
                  </a:lnTo>
                  <a:lnTo>
                    <a:pt x="598" y="2337"/>
                  </a:lnTo>
                  <a:lnTo>
                    <a:pt x="593" y="2334"/>
                  </a:lnTo>
                  <a:lnTo>
                    <a:pt x="579" y="2328"/>
                  </a:lnTo>
                  <a:lnTo>
                    <a:pt x="561" y="2317"/>
                  </a:lnTo>
                  <a:lnTo>
                    <a:pt x="542" y="2303"/>
                  </a:lnTo>
                  <a:lnTo>
                    <a:pt x="519" y="2286"/>
                  </a:lnTo>
                  <a:lnTo>
                    <a:pt x="494" y="2266"/>
                  </a:lnTo>
                  <a:lnTo>
                    <a:pt x="468" y="2245"/>
                  </a:lnTo>
                  <a:close/>
                  <a:moveTo>
                    <a:pt x="123" y="1842"/>
                  </a:moveTo>
                  <a:lnTo>
                    <a:pt x="99" y="1822"/>
                  </a:lnTo>
                  <a:lnTo>
                    <a:pt x="79" y="1801"/>
                  </a:lnTo>
                  <a:lnTo>
                    <a:pt x="60" y="1782"/>
                  </a:lnTo>
                  <a:lnTo>
                    <a:pt x="45" y="1765"/>
                  </a:lnTo>
                  <a:lnTo>
                    <a:pt x="32" y="1750"/>
                  </a:lnTo>
                  <a:lnTo>
                    <a:pt x="24" y="1737"/>
                  </a:lnTo>
                  <a:lnTo>
                    <a:pt x="22" y="1732"/>
                  </a:lnTo>
                  <a:lnTo>
                    <a:pt x="19" y="1728"/>
                  </a:lnTo>
                  <a:lnTo>
                    <a:pt x="18" y="1725"/>
                  </a:lnTo>
                  <a:lnTo>
                    <a:pt x="19" y="1723"/>
                  </a:lnTo>
                  <a:lnTo>
                    <a:pt x="20" y="1721"/>
                  </a:lnTo>
                  <a:lnTo>
                    <a:pt x="24" y="1720"/>
                  </a:lnTo>
                  <a:lnTo>
                    <a:pt x="28" y="1721"/>
                  </a:lnTo>
                  <a:lnTo>
                    <a:pt x="32" y="1724"/>
                  </a:lnTo>
                  <a:lnTo>
                    <a:pt x="45" y="1730"/>
                  </a:lnTo>
                  <a:lnTo>
                    <a:pt x="60" y="1740"/>
                  </a:lnTo>
                  <a:lnTo>
                    <a:pt x="79" y="1753"/>
                  </a:lnTo>
                  <a:lnTo>
                    <a:pt x="99" y="1769"/>
                  </a:lnTo>
                  <a:lnTo>
                    <a:pt x="121" y="1787"/>
                  </a:lnTo>
                  <a:lnTo>
                    <a:pt x="145" y="1807"/>
                  </a:lnTo>
                  <a:lnTo>
                    <a:pt x="167" y="1828"/>
                  </a:lnTo>
                  <a:lnTo>
                    <a:pt x="188" y="1849"/>
                  </a:lnTo>
                  <a:lnTo>
                    <a:pt x="206" y="1867"/>
                  </a:lnTo>
                  <a:lnTo>
                    <a:pt x="221" y="1884"/>
                  </a:lnTo>
                  <a:lnTo>
                    <a:pt x="234" y="1900"/>
                  </a:lnTo>
                  <a:lnTo>
                    <a:pt x="243" y="1911"/>
                  </a:lnTo>
                  <a:lnTo>
                    <a:pt x="245" y="1917"/>
                  </a:lnTo>
                  <a:lnTo>
                    <a:pt x="247" y="1921"/>
                  </a:lnTo>
                  <a:lnTo>
                    <a:pt x="248" y="1924"/>
                  </a:lnTo>
                  <a:lnTo>
                    <a:pt x="247" y="1927"/>
                  </a:lnTo>
                  <a:lnTo>
                    <a:pt x="245" y="1928"/>
                  </a:lnTo>
                  <a:lnTo>
                    <a:pt x="243" y="1928"/>
                  </a:lnTo>
                  <a:lnTo>
                    <a:pt x="238" y="1927"/>
                  </a:lnTo>
                  <a:lnTo>
                    <a:pt x="234" y="1925"/>
                  </a:lnTo>
                  <a:lnTo>
                    <a:pt x="221" y="1919"/>
                  </a:lnTo>
                  <a:lnTo>
                    <a:pt x="206" y="1909"/>
                  </a:lnTo>
                  <a:lnTo>
                    <a:pt x="188" y="1896"/>
                  </a:lnTo>
                  <a:lnTo>
                    <a:pt x="167" y="1880"/>
                  </a:lnTo>
                  <a:lnTo>
                    <a:pt x="146" y="1863"/>
                  </a:lnTo>
                  <a:lnTo>
                    <a:pt x="123" y="1842"/>
                  </a:lnTo>
                  <a:close/>
                  <a:moveTo>
                    <a:pt x="431" y="2116"/>
                  </a:moveTo>
                  <a:lnTo>
                    <a:pt x="407" y="2095"/>
                  </a:lnTo>
                  <a:lnTo>
                    <a:pt x="384" y="2073"/>
                  </a:lnTo>
                  <a:lnTo>
                    <a:pt x="365" y="2054"/>
                  </a:lnTo>
                  <a:lnTo>
                    <a:pt x="349" y="2036"/>
                  </a:lnTo>
                  <a:lnTo>
                    <a:pt x="336" y="2020"/>
                  </a:lnTo>
                  <a:lnTo>
                    <a:pt x="326" y="2007"/>
                  </a:lnTo>
                  <a:lnTo>
                    <a:pt x="324" y="2002"/>
                  </a:lnTo>
                  <a:lnTo>
                    <a:pt x="322" y="1998"/>
                  </a:lnTo>
                  <a:lnTo>
                    <a:pt x="321" y="1995"/>
                  </a:lnTo>
                  <a:lnTo>
                    <a:pt x="322" y="1992"/>
                  </a:lnTo>
                  <a:lnTo>
                    <a:pt x="323" y="1990"/>
                  </a:lnTo>
                  <a:lnTo>
                    <a:pt x="326" y="1990"/>
                  </a:lnTo>
                  <a:lnTo>
                    <a:pt x="330" y="1991"/>
                  </a:lnTo>
                  <a:lnTo>
                    <a:pt x="336" y="1993"/>
                  </a:lnTo>
                  <a:lnTo>
                    <a:pt x="349" y="2000"/>
                  </a:lnTo>
                  <a:lnTo>
                    <a:pt x="365" y="2010"/>
                  </a:lnTo>
                  <a:lnTo>
                    <a:pt x="384" y="2024"/>
                  </a:lnTo>
                  <a:lnTo>
                    <a:pt x="406" y="2040"/>
                  </a:lnTo>
                  <a:lnTo>
                    <a:pt x="428" y="2058"/>
                  </a:lnTo>
                  <a:lnTo>
                    <a:pt x="453" y="2080"/>
                  </a:lnTo>
                  <a:lnTo>
                    <a:pt x="477" y="2101"/>
                  </a:lnTo>
                  <a:lnTo>
                    <a:pt x="500" y="2122"/>
                  </a:lnTo>
                  <a:lnTo>
                    <a:pt x="519" y="2141"/>
                  </a:lnTo>
                  <a:lnTo>
                    <a:pt x="535" y="2160"/>
                  </a:lnTo>
                  <a:lnTo>
                    <a:pt x="549" y="2175"/>
                  </a:lnTo>
                  <a:lnTo>
                    <a:pt x="558" y="2188"/>
                  </a:lnTo>
                  <a:lnTo>
                    <a:pt x="561" y="2193"/>
                  </a:lnTo>
                  <a:lnTo>
                    <a:pt x="563" y="2197"/>
                  </a:lnTo>
                  <a:lnTo>
                    <a:pt x="563" y="2201"/>
                  </a:lnTo>
                  <a:lnTo>
                    <a:pt x="563" y="2204"/>
                  </a:lnTo>
                  <a:lnTo>
                    <a:pt x="561" y="2205"/>
                  </a:lnTo>
                  <a:lnTo>
                    <a:pt x="559" y="2205"/>
                  </a:lnTo>
                  <a:lnTo>
                    <a:pt x="555" y="2204"/>
                  </a:lnTo>
                  <a:lnTo>
                    <a:pt x="549" y="2202"/>
                  </a:lnTo>
                  <a:lnTo>
                    <a:pt x="536" y="2195"/>
                  </a:lnTo>
                  <a:lnTo>
                    <a:pt x="520" y="2186"/>
                  </a:lnTo>
                  <a:lnTo>
                    <a:pt x="501" y="2172"/>
                  </a:lnTo>
                  <a:lnTo>
                    <a:pt x="479" y="2155"/>
                  </a:lnTo>
                  <a:lnTo>
                    <a:pt x="455" y="2137"/>
                  </a:lnTo>
                  <a:lnTo>
                    <a:pt x="431" y="2116"/>
                  </a:lnTo>
                  <a:close/>
                  <a:moveTo>
                    <a:pt x="232" y="1812"/>
                  </a:moveTo>
                  <a:lnTo>
                    <a:pt x="231" y="1813"/>
                  </a:lnTo>
                  <a:lnTo>
                    <a:pt x="228" y="1813"/>
                  </a:lnTo>
                  <a:lnTo>
                    <a:pt x="224" y="1812"/>
                  </a:lnTo>
                  <a:lnTo>
                    <a:pt x="219" y="1811"/>
                  </a:lnTo>
                  <a:lnTo>
                    <a:pt x="207" y="1805"/>
                  </a:lnTo>
                  <a:lnTo>
                    <a:pt x="193" y="1795"/>
                  </a:lnTo>
                  <a:lnTo>
                    <a:pt x="175" y="1783"/>
                  </a:lnTo>
                  <a:lnTo>
                    <a:pt x="155" y="1768"/>
                  </a:lnTo>
                  <a:lnTo>
                    <a:pt x="135" y="1751"/>
                  </a:lnTo>
                  <a:lnTo>
                    <a:pt x="112" y="1730"/>
                  </a:lnTo>
                  <a:lnTo>
                    <a:pt x="91" y="1711"/>
                  </a:lnTo>
                  <a:lnTo>
                    <a:pt x="70" y="1691"/>
                  </a:lnTo>
                  <a:lnTo>
                    <a:pt x="53" y="1673"/>
                  </a:lnTo>
                  <a:lnTo>
                    <a:pt x="38" y="1656"/>
                  </a:lnTo>
                  <a:lnTo>
                    <a:pt x="26" y="1642"/>
                  </a:lnTo>
                  <a:lnTo>
                    <a:pt x="18" y="1630"/>
                  </a:lnTo>
                  <a:lnTo>
                    <a:pt x="15" y="1624"/>
                  </a:lnTo>
                  <a:lnTo>
                    <a:pt x="14" y="1620"/>
                  </a:lnTo>
                  <a:lnTo>
                    <a:pt x="13" y="1617"/>
                  </a:lnTo>
                  <a:lnTo>
                    <a:pt x="14" y="1615"/>
                  </a:lnTo>
                  <a:lnTo>
                    <a:pt x="15" y="1614"/>
                  </a:lnTo>
                  <a:lnTo>
                    <a:pt x="18" y="1614"/>
                  </a:lnTo>
                  <a:lnTo>
                    <a:pt x="22" y="1614"/>
                  </a:lnTo>
                  <a:lnTo>
                    <a:pt x="27" y="1616"/>
                  </a:lnTo>
                  <a:lnTo>
                    <a:pt x="39" y="1622"/>
                  </a:lnTo>
                  <a:lnTo>
                    <a:pt x="53" y="1631"/>
                  </a:lnTo>
                  <a:lnTo>
                    <a:pt x="71" y="1644"/>
                  </a:lnTo>
                  <a:lnTo>
                    <a:pt x="91" y="1659"/>
                  </a:lnTo>
                  <a:lnTo>
                    <a:pt x="111" y="1676"/>
                  </a:lnTo>
                  <a:lnTo>
                    <a:pt x="134" y="1696"/>
                  </a:lnTo>
                  <a:lnTo>
                    <a:pt x="155" y="1716"/>
                  </a:lnTo>
                  <a:lnTo>
                    <a:pt x="176" y="1736"/>
                  </a:lnTo>
                  <a:lnTo>
                    <a:pt x="193" y="1754"/>
                  </a:lnTo>
                  <a:lnTo>
                    <a:pt x="208" y="1770"/>
                  </a:lnTo>
                  <a:lnTo>
                    <a:pt x="220" y="1785"/>
                  </a:lnTo>
                  <a:lnTo>
                    <a:pt x="228" y="1797"/>
                  </a:lnTo>
                  <a:lnTo>
                    <a:pt x="231" y="1802"/>
                  </a:lnTo>
                  <a:lnTo>
                    <a:pt x="232" y="1807"/>
                  </a:lnTo>
                  <a:lnTo>
                    <a:pt x="233" y="1810"/>
                  </a:lnTo>
                  <a:lnTo>
                    <a:pt x="232" y="1812"/>
                  </a:lnTo>
                  <a:close/>
                  <a:moveTo>
                    <a:pt x="407" y="1995"/>
                  </a:moveTo>
                  <a:lnTo>
                    <a:pt x="384" y="1974"/>
                  </a:lnTo>
                  <a:lnTo>
                    <a:pt x="363" y="1954"/>
                  </a:lnTo>
                  <a:lnTo>
                    <a:pt x="344" y="1935"/>
                  </a:lnTo>
                  <a:lnTo>
                    <a:pt x="328" y="1917"/>
                  </a:lnTo>
                  <a:lnTo>
                    <a:pt x="316" y="1902"/>
                  </a:lnTo>
                  <a:lnTo>
                    <a:pt x="308" y="1890"/>
                  </a:lnTo>
                  <a:lnTo>
                    <a:pt x="304" y="1884"/>
                  </a:lnTo>
                  <a:lnTo>
                    <a:pt x="302" y="1880"/>
                  </a:lnTo>
                  <a:lnTo>
                    <a:pt x="302" y="1877"/>
                  </a:lnTo>
                  <a:lnTo>
                    <a:pt x="302" y="1875"/>
                  </a:lnTo>
                  <a:lnTo>
                    <a:pt x="304" y="1873"/>
                  </a:lnTo>
                  <a:lnTo>
                    <a:pt x="308" y="1873"/>
                  </a:lnTo>
                  <a:lnTo>
                    <a:pt x="311" y="1874"/>
                  </a:lnTo>
                  <a:lnTo>
                    <a:pt x="316" y="1875"/>
                  </a:lnTo>
                  <a:lnTo>
                    <a:pt x="329" y="1881"/>
                  </a:lnTo>
                  <a:lnTo>
                    <a:pt x="344" y="1891"/>
                  </a:lnTo>
                  <a:lnTo>
                    <a:pt x="364" y="1904"/>
                  </a:lnTo>
                  <a:lnTo>
                    <a:pt x="384" y="1920"/>
                  </a:lnTo>
                  <a:lnTo>
                    <a:pt x="407" y="1938"/>
                  </a:lnTo>
                  <a:lnTo>
                    <a:pt x="431" y="1958"/>
                  </a:lnTo>
                  <a:lnTo>
                    <a:pt x="453" y="1979"/>
                  </a:lnTo>
                  <a:lnTo>
                    <a:pt x="474" y="1999"/>
                  </a:lnTo>
                  <a:lnTo>
                    <a:pt x="493" y="2018"/>
                  </a:lnTo>
                  <a:lnTo>
                    <a:pt x="508" y="2036"/>
                  </a:lnTo>
                  <a:lnTo>
                    <a:pt x="521" y="2051"/>
                  </a:lnTo>
                  <a:lnTo>
                    <a:pt x="530" y="2063"/>
                  </a:lnTo>
                  <a:lnTo>
                    <a:pt x="532" y="2068"/>
                  </a:lnTo>
                  <a:lnTo>
                    <a:pt x="534" y="2072"/>
                  </a:lnTo>
                  <a:lnTo>
                    <a:pt x="535" y="2075"/>
                  </a:lnTo>
                  <a:lnTo>
                    <a:pt x="534" y="2078"/>
                  </a:lnTo>
                  <a:lnTo>
                    <a:pt x="532" y="2079"/>
                  </a:lnTo>
                  <a:lnTo>
                    <a:pt x="530" y="2080"/>
                  </a:lnTo>
                  <a:lnTo>
                    <a:pt x="526" y="2079"/>
                  </a:lnTo>
                  <a:lnTo>
                    <a:pt x="520" y="2077"/>
                  </a:lnTo>
                  <a:lnTo>
                    <a:pt x="508" y="2071"/>
                  </a:lnTo>
                  <a:lnTo>
                    <a:pt x="492" y="2061"/>
                  </a:lnTo>
                  <a:lnTo>
                    <a:pt x="474" y="2048"/>
                  </a:lnTo>
                  <a:lnTo>
                    <a:pt x="453" y="2033"/>
                  </a:lnTo>
                  <a:lnTo>
                    <a:pt x="431" y="2015"/>
                  </a:lnTo>
                  <a:lnTo>
                    <a:pt x="407" y="1995"/>
                  </a:lnTo>
                  <a:close/>
                  <a:moveTo>
                    <a:pt x="115" y="1627"/>
                  </a:moveTo>
                  <a:lnTo>
                    <a:pt x="94" y="1607"/>
                  </a:lnTo>
                  <a:lnTo>
                    <a:pt x="75" y="1588"/>
                  </a:lnTo>
                  <a:lnTo>
                    <a:pt x="58" y="1570"/>
                  </a:lnTo>
                  <a:lnTo>
                    <a:pt x="44" y="1554"/>
                  </a:lnTo>
                  <a:lnTo>
                    <a:pt x="33" y="1539"/>
                  </a:lnTo>
                  <a:lnTo>
                    <a:pt x="26" y="1528"/>
                  </a:lnTo>
                  <a:lnTo>
                    <a:pt x="23" y="1523"/>
                  </a:lnTo>
                  <a:lnTo>
                    <a:pt x="22" y="1519"/>
                  </a:lnTo>
                  <a:lnTo>
                    <a:pt x="20" y="1516"/>
                  </a:lnTo>
                  <a:lnTo>
                    <a:pt x="22" y="1513"/>
                  </a:lnTo>
                  <a:lnTo>
                    <a:pt x="24" y="1512"/>
                  </a:lnTo>
                  <a:lnTo>
                    <a:pt x="26" y="1512"/>
                  </a:lnTo>
                  <a:lnTo>
                    <a:pt x="29" y="1512"/>
                  </a:lnTo>
                  <a:lnTo>
                    <a:pt x="34" y="1514"/>
                  </a:lnTo>
                  <a:lnTo>
                    <a:pt x="45" y="1520"/>
                  </a:lnTo>
                  <a:lnTo>
                    <a:pt x="60" y="1529"/>
                  </a:lnTo>
                  <a:lnTo>
                    <a:pt x="77" y="1541"/>
                  </a:lnTo>
                  <a:lnTo>
                    <a:pt x="95" y="1555"/>
                  </a:lnTo>
                  <a:lnTo>
                    <a:pt x="115" y="1573"/>
                  </a:lnTo>
                  <a:lnTo>
                    <a:pt x="137" y="1591"/>
                  </a:lnTo>
                  <a:lnTo>
                    <a:pt x="158" y="1610"/>
                  </a:lnTo>
                  <a:lnTo>
                    <a:pt x="177" y="1629"/>
                  </a:lnTo>
                  <a:lnTo>
                    <a:pt x="193" y="1647"/>
                  </a:lnTo>
                  <a:lnTo>
                    <a:pt x="208" y="1663"/>
                  </a:lnTo>
                  <a:lnTo>
                    <a:pt x="219" y="1677"/>
                  </a:lnTo>
                  <a:lnTo>
                    <a:pt x="227" y="1689"/>
                  </a:lnTo>
                  <a:lnTo>
                    <a:pt x="229" y="1693"/>
                  </a:lnTo>
                  <a:lnTo>
                    <a:pt x="231" y="1698"/>
                  </a:lnTo>
                  <a:lnTo>
                    <a:pt x="231" y="1701"/>
                  </a:lnTo>
                  <a:lnTo>
                    <a:pt x="231" y="1703"/>
                  </a:lnTo>
                  <a:lnTo>
                    <a:pt x="229" y="1704"/>
                  </a:lnTo>
                  <a:lnTo>
                    <a:pt x="227" y="1704"/>
                  </a:lnTo>
                  <a:lnTo>
                    <a:pt x="222" y="1704"/>
                  </a:lnTo>
                  <a:lnTo>
                    <a:pt x="218" y="1702"/>
                  </a:lnTo>
                  <a:lnTo>
                    <a:pt x="207" y="1697"/>
                  </a:lnTo>
                  <a:lnTo>
                    <a:pt x="192" y="1688"/>
                  </a:lnTo>
                  <a:lnTo>
                    <a:pt x="176" y="1676"/>
                  </a:lnTo>
                  <a:lnTo>
                    <a:pt x="156" y="1661"/>
                  </a:lnTo>
                  <a:lnTo>
                    <a:pt x="136" y="1645"/>
                  </a:lnTo>
                  <a:lnTo>
                    <a:pt x="115" y="1627"/>
                  </a:lnTo>
                  <a:close/>
                  <a:moveTo>
                    <a:pt x="520" y="1960"/>
                  </a:moveTo>
                  <a:lnTo>
                    <a:pt x="519" y="1961"/>
                  </a:lnTo>
                  <a:lnTo>
                    <a:pt x="516" y="1962"/>
                  </a:lnTo>
                  <a:lnTo>
                    <a:pt x="512" y="1961"/>
                  </a:lnTo>
                  <a:lnTo>
                    <a:pt x="507" y="1960"/>
                  </a:lnTo>
                  <a:lnTo>
                    <a:pt x="495" y="1954"/>
                  </a:lnTo>
                  <a:lnTo>
                    <a:pt x="480" y="1944"/>
                  </a:lnTo>
                  <a:lnTo>
                    <a:pt x="462" y="1932"/>
                  </a:lnTo>
                  <a:lnTo>
                    <a:pt x="443" y="1917"/>
                  </a:lnTo>
                  <a:lnTo>
                    <a:pt x="421" y="1900"/>
                  </a:lnTo>
                  <a:lnTo>
                    <a:pt x="398" y="1880"/>
                  </a:lnTo>
                  <a:lnTo>
                    <a:pt x="376" y="1860"/>
                  </a:lnTo>
                  <a:lnTo>
                    <a:pt x="356" y="1840"/>
                  </a:lnTo>
                  <a:lnTo>
                    <a:pt x="338" y="1822"/>
                  </a:lnTo>
                  <a:lnTo>
                    <a:pt x="323" y="1806"/>
                  </a:lnTo>
                  <a:lnTo>
                    <a:pt x="311" y="1791"/>
                  </a:lnTo>
                  <a:lnTo>
                    <a:pt x="302" y="1779"/>
                  </a:lnTo>
                  <a:lnTo>
                    <a:pt x="300" y="1773"/>
                  </a:lnTo>
                  <a:lnTo>
                    <a:pt x="298" y="1769"/>
                  </a:lnTo>
                  <a:lnTo>
                    <a:pt x="298" y="1766"/>
                  </a:lnTo>
                  <a:lnTo>
                    <a:pt x="298" y="1764"/>
                  </a:lnTo>
                  <a:lnTo>
                    <a:pt x="300" y="1762"/>
                  </a:lnTo>
                  <a:lnTo>
                    <a:pt x="303" y="1761"/>
                  </a:lnTo>
                  <a:lnTo>
                    <a:pt x="307" y="1762"/>
                  </a:lnTo>
                  <a:lnTo>
                    <a:pt x="312" y="1764"/>
                  </a:lnTo>
                  <a:lnTo>
                    <a:pt x="324" y="1770"/>
                  </a:lnTo>
                  <a:lnTo>
                    <a:pt x="339" y="1780"/>
                  </a:lnTo>
                  <a:lnTo>
                    <a:pt x="356" y="1792"/>
                  </a:lnTo>
                  <a:lnTo>
                    <a:pt x="377" y="1807"/>
                  </a:lnTo>
                  <a:lnTo>
                    <a:pt x="398" y="1824"/>
                  </a:lnTo>
                  <a:lnTo>
                    <a:pt x="421" y="1843"/>
                  </a:lnTo>
                  <a:lnTo>
                    <a:pt x="443" y="1864"/>
                  </a:lnTo>
                  <a:lnTo>
                    <a:pt x="463" y="1883"/>
                  </a:lnTo>
                  <a:lnTo>
                    <a:pt x="481" y="1902"/>
                  </a:lnTo>
                  <a:lnTo>
                    <a:pt x="496" y="1918"/>
                  </a:lnTo>
                  <a:lnTo>
                    <a:pt x="508" y="1933"/>
                  </a:lnTo>
                  <a:lnTo>
                    <a:pt x="516" y="1945"/>
                  </a:lnTo>
                  <a:lnTo>
                    <a:pt x="519" y="1950"/>
                  </a:lnTo>
                  <a:lnTo>
                    <a:pt x="520" y="1955"/>
                  </a:lnTo>
                  <a:lnTo>
                    <a:pt x="521" y="1958"/>
                  </a:lnTo>
                  <a:lnTo>
                    <a:pt x="520" y="1960"/>
                  </a:lnTo>
                  <a:close/>
                  <a:moveTo>
                    <a:pt x="243" y="1601"/>
                  </a:moveTo>
                  <a:lnTo>
                    <a:pt x="242" y="1603"/>
                  </a:lnTo>
                  <a:lnTo>
                    <a:pt x="238" y="1603"/>
                  </a:lnTo>
                  <a:lnTo>
                    <a:pt x="235" y="1602"/>
                  </a:lnTo>
                  <a:lnTo>
                    <a:pt x="231" y="1601"/>
                  </a:lnTo>
                  <a:lnTo>
                    <a:pt x="220" y="1595"/>
                  </a:lnTo>
                  <a:lnTo>
                    <a:pt x="206" y="1587"/>
                  </a:lnTo>
                  <a:lnTo>
                    <a:pt x="190" y="1576"/>
                  </a:lnTo>
                  <a:lnTo>
                    <a:pt x="172" y="1562"/>
                  </a:lnTo>
                  <a:lnTo>
                    <a:pt x="152" y="1546"/>
                  </a:lnTo>
                  <a:lnTo>
                    <a:pt x="132" y="1527"/>
                  </a:lnTo>
                  <a:lnTo>
                    <a:pt x="112" y="1509"/>
                  </a:lnTo>
                  <a:lnTo>
                    <a:pt x="94" y="1491"/>
                  </a:lnTo>
                  <a:lnTo>
                    <a:pt x="78" y="1473"/>
                  </a:lnTo>
                  <a:lnTo>
                    <a:pt x="64" y="1458"/>
                  </a:lnTo>
                  <a:lnTo>
                    <a:pt x="54" y="1444"/>
                  </a:lnTo>
                  <a:lnTo>
                    <a:pt x="46" y="1432"/>
                  </a:lnTo>
                  <a:lnTo>
                    <a:pt x="43" y="1428"/>
                  </a:lnTo>
                  <a:lnTo>
                    <a:pt x="42" y="1424"/>
                  </a:lnTo>
                  <a:lnTo>
                    <a:pt x="42" y="1421"/>
                  </a:lnTo>
                  <a:lnTo>
                    <a:pt x="42" y="1418"/>
                  </a:lnTo>
                  <a:lnTo>
                    <a:pt x="44" y="1417"/>
                  </a:lnTo>
                  <a:lnTo>
                    <a:pt x="46" y="1417"/>
                  </a:lnTo>
                  <a:lnTo>
                    <a:pt x="50" y="1417"/>
                  </a:lnTo>
                  <a:lnTo>
                    <a:pt x="55" y="1419"/>
                  </a:lnTo>
                  <a:lnTo>
                    <a:pt x="66" y="1425"/>
                  </a:lnTo>
                  <a:lnTo>
                    <a:pt x="80" y="1433"/>
                  </a:lnTo>
                  <a:lnTo>
                    <a:pt x="96" y="1444"/>
                  </a:lnTo>
                  <a:lnTo>
                    <a:pt x="113" y="1458"/>
                  </a:lnTo>
                  <a:lnTo>
                    <a:pt x="133" y="1474"/>
                  </a:lnTo>
                  <a:lnTo>
                    <a:pt x="153" y="1493"/>
                  </a:lnTo>
                  <a:lnTo>
                    <a:pt x="174" y="1511"/>
                  </a:lnTo>
                  <a:lnTo>
                    <a:pt x="192" y="1529"/>
                  </a:lnTo>
                  <a:lnTo>
                    <a:pt x="207" y="1547"/>
                  </a:lnTo>
                  <a:lnTo>
                    <a:pt x="221" y="1562"/>
                  </a:lnTo>
                  <a:lnTo>
                    <a:pt x="232" y="1576"/>
                  </a:lnTo>
                  <a:lnTo>
                    <a:pt x="240" y="1587"/>
                  </a:lnTo>
                  <a:lnTo>
                    <a:pt x="242" y="1592"/>
                  </a:lnTo>
                  <a:lnTo>
                    <a:pt x="243" y="1595"/>
                  </a:lnTo>
                  <a:lnTo>
                    <a:pt x="244" y="1598"/>
                  </a:lnTo>
                  <a:lnTo>
                    <a:pt x="243" y="1601"/>
                  </a:lnTo>
                  <a:close/>
                  <a:moveTo>
                    <a:pt x="403" y="1772"/>
                  </a:moveTo>
                  <a:lnTo>
                    <a:pt x="381" y="1753"/>
                  </a:lnTo>
                  <a:lnTo>
                    <a:pt x="362" y="1734"/>
                  </a:lnTo>
                  <a:lnTo>
                    <a:pt x="345" y="1716"/>
                  </a:lnTo>
                  <a:lnTo>
                    <a:pt x="330" y="1700"/>
                  </a:lnTo>
                  <a:lnTo>
                    <a:pt x="319" y="1686"/>
                  </a:lnTo>
                  <a:lnTo>
                    <a:pt x="312" y="1674"/>
                  </a:lnTo>
                  <a:lnTo>
                    <a:pt x="309" y="1669"/>
                  </a:lnTo>
                  <a:lnTo>
                    <a:pt x="308" y="1664"/>
                  </a:lnTo>
                  <a:lnTo>
                    <a:pt x="307" y="1661"/>
                  </a:lnTo>
                  <a:lnTo>
                    <a:pt x="308" y="1659"/>
                  </a:lnTo>
                  <a:lnTo>
                    <a:pt x="310" y="1658"/>
                  </a:lnTo>
                  <a:lnTo>
                    <a:pt x="312" y="1657"/>
                  </a:lnTo>
                  <a:lnTo>
                    <a:pt x="316" y="1658"/>
                  </a:lnTo>
                  <a:lnTo>
                    <a:pt x="321" y="1659"/>
                  </a:lnTo>
                  <a:lnTo>
                    <a:pt x="332" y="1665"/>
                  </a:lnTo>
                  <a:lnTo>
                    <a:pt x="346" y="1674"/>
                  </a:lnTo>
                  <a:lnTo>
                    <a:pt x="364" y="1686"/>
                  </a:lnTo>
                  <a:lnTo>
                    <a:pt x="383" y="1700"/>
                  </a:lnTo>
                  <a:lnTo>
                    <a:pt x="404" y="1716"/>
                  </a:lnTo>
                  <a:lnTo>
                    <a:pt x="425" y="1734"/>
                  </a:lnTo>
                  <a:lnTo>
                    <a:pt x="446" y="1755"/>
                  </a:lnTo>
                  <a:lnTo>
                    <a:pt x="465" y="1773"/>
                  </a:lnTo>
                  <a:lnTo>
                    <a:pt x="482" y="1792"/>
                  </a:lnTo>
                  <a:lnTo>
                    <a:pt x="498" y="1808"/>
                  </a:lnTo>
                  <a:lnTo>
                    <a:pt x="508" y="1822"/>
                  </a:lnTo>
                  <a:lnTo>
                    <a:pt x="516" y="1834"/>
                  </a:lnTo>
                  <a:lnTo>
                    <a:pt x="519" y="1838"/>
                  </a:lnTo>
                  <a:lnTo>
                    <a:pt x="520" y="1842"/>
                  </a:lnTo>
                  <a:lnTo>
                    <a:pt x="521" y="1846"/>
                  </a:lnTo>
                  <a:lnTo>
                    <a:pt x="520" y="1848"/>
                  </a:lnTo>
                  <a:lnTo>
                    <a:pt x="518" y="1850"/>
                  </a:lnTo>
                  <a:lnTo>
                    <a:pt x="516" y="1850"/>
                  </a:lnTo>
                  <a:lnTo>
                    <a:pt x="512" y="1850"/>
                  </a:lnTo>
                  <a:lnTo>
                    <a:pt x="507" y="1848"/>
                  </a:lnTo>
                  <a:lnTo>
                    <a:pt x="495" y="1842"/>
                  </a:lnTo>
                  <a:lnTo>
                    <a:pt x="481" y="1834"/>
                  </a:lnTo>
                  <a:lnTo>
                    <a:pt x="464" y="1822"/>
                  </a:lnTo>
                  <a:lnTo>
                    <a:pt x="445" y="1808"/>
                  </a:lnTo>
                  <a:lnTo>
                    <a:pt x="424" y="1791"/>
                  </a:lnTo>
                  <a:lnTo>
                    <a:pt x="403" y="1772"/>
                  </a:lnTo>
                  <a:close/>
                  <a:moveTo>
                    <a:pt x="269" y="1505"/>
                  </a:moveTo>
                  <a:lnTo>
                    <a:pt x="267" y="1506"/>
                  </a:lnTo>
                  <a:lnTo>
                    <a:pt x="264" y="1507"/>
                  </a:lnTo>
                  <a:lnTo>
                    <a:pt x="261" y="1506"/>
                  </a:lnTo>
                  <a:lnTo>
                    <a:pt x="257" y="1505"/>
                  </a:lnTo>
                  <a:lnTo>
                    <a:pt x="246" y="1499"/>
                  </a:lnTo>
                  <a:lnTo>
                    <a:pt x="232" y="1492"/>
                  </a:lnTo>
                  <a:lnTo>
                    <a:pt x="217" y="1481"/>
                  </a:lnTo>
                  <a:lnTo>
                    <a:pt x="200" y="1468"/>
                  </a:lnTo>
                  <a:lnTo>
                    <a:pt x="181" y="1452"/>
                  </a:lnTo>
                  <a:lnTo>
                    <a:pt x="161" y="1434"/>
                  </a:lnTo>
                  <a:lnTo>
                    <a:pt x="142" y="1417"/>
                  </a:lnTo>
                  <a:lnTo>
                    <a:pt x="125" y="1399"/>
                  </a:lnTo>
                  <a:lnTo>
                    <a:pt x="109" y="1383"/>
                  </a:lnTo>
                  <a:lnTo>
                    <a:pt x="97" y="1368"/>
                  </a:lnTo>
                  <a:lnTo>
                    <a:pt x="86" y="1355"/>
                  </a:lnTo>
                  <a:lnTo>
                    <a:pt x="80" y="1343"/>
                  </a:lnTo>
                  <a:lnTo>
                    <a:pt x="78" y="1338"/>
                  </a:lnTo>
                  <a:lnTo>
                    <a:pt x="77" y="1335"/>
                  </a:lnTo>
                  <a:lnTo>
                    <a:pt x="75" y="1332"/>
                  </a:lnTo>
                  <a:lnTo>
                    <a:pt x="77" y="1330"/>
                  </a:lnTo>
                  <a:lnTo>
                    <a:pt x="78" y="1329"/>
                  </a:lnTo>
                  <a:lnTo>
                    <a:pt x="81" y="1328"/>
                  </a:lnTo>
                  <a:lnTo>
                    <a:pt x="84" y="1329"/>
                  </a:lnTo>
                  <a:lnTo>
                    <a:pt x="88" y="1330"/>
                  </a:lnTo>
                  <a:lnTo>
                    <a:pt x="99" y="1335"/>
                  </a:lnTo>
                  <a:lnTo>
                    <a:pt x="112" y="1343"/>
                  </a:lnTo>
                  <a:lnTo>
                    <a:pt x="127" y="1353"/>
                  </a:lnTo>
                  <a:lnTo>
                    <a:pt x="145" y="1368"/>
                  </a:lnTo>
                  <a:lnTo>
                    <a:pt x="164" y="1383"/>
                  </a:lnTo>
                  <a:lnTo>
                    <a:pt x="183" y="1400"/>
                  </a:lnTo>
                  <a:lnTo>
                    <a:pt x="202" y="1418"/>
                  </a:lnTo>
                  <a:lnTo>
                    <a:pt x="219" y="1435"/>
                  </a:lnTo>
                  <a:lnTo>
                    <a:pt x="235" y="1452"/>
                  </a:lnTo>
                  <a:lnTo>
                    <a:pt x="248" y="1467"/>
                  </a:lnTo>
                  <a:lnTo>
                    <a:pt x="258" y="1480"/>
                  </a:lnTo>
                  <a:lnTo>
                    <a:pt x="265" y="1491"/>
                  </a:lnTo>
                  <a:lnTo>
                    <a:pt x="268" y="1496"/>
                  </a:lnTo>
                  <a:lnTo>
                    <a:pt x="269" y="1499"/>
                  </a:lnTo>
                  <a:lnTo>
                    <a:pt x="269" y="1502"/>
                  </a:lnTo>
                  <a:lnTo>
                    <a:pt x="269" y="1505"/>
                  </a:lnTo>
                  <a:close/>
                  <a:moveTo>
                    <a:pt x="534" y="1742"/>
                  </a:moveTo>
                  <a:lnTo>
                    <a:pt x="532" y="1744"/>
                  </a:lnTo>
                  <a:lnTo>
                    <a:pt x="530" y="1744"/>
                  </a:lnTo>
                  <a:lnTo>
                    <a:pt x="527" y="1744"/>
                  </a:lnTo>
                  <a:lnTo>
                    <a:pt x="522" y="1742"/>
                  </a:lnTo>
                  <a:lnTo>
                    <a:pt x="511" y="1738"/>
                  </a:lnTo>
                  <a:lnTo>
                    <a:pt x="496" y="1729"/>
                  </a:lnTo>
                  <a:lnTo>
                    <a:pt x="480" y="1718"/>
                  </a:lnTo>
                  <a:lnTo>
                    <a:pt x="462" y="1704"/>
                  </a:lnTo>
                  <a:lnTo>
                    <a:pt x="441" y="1688"/>
                  </a:lnTo>
                  <a:lnTo>
                    <a:pt x="421" y="1670"/>
                  </a:lnTo>
                  <a:lnTo>
                    <a:pt x="400" y="1651"/>
                  </a:lnTo>
                  <a:lnTo>
                    <a:pt x="382" y="1633"/>
                  </a:lnTo>
                  <a:lnTo>
                    <a:pt x="366" y="1616"/>
                  </a:lnTo>
                  <a:lnTo>
                    <a:pt x="352" y="1601"/>
                  </a:lnTo>
                  <a:lnTo>
                    <a:pt x="341" y="1587"/>
                  </a:lnTo>
                  <a:lnTo>
                    <a:pt x="333" y="1575"/>
                  </a:lnTo>
                  <a:lnTo>
                    <a:pt x="331" y="1570"/>
                  </a:lnTo>
                  <a:lnTo>
                    <a:pt x="330" y="1566"/>
                  </a:lnTo>
                  <a:lnTo>
                    <a:pt x="330" y="1563"/>
                  </a:lnTo>
                  <a:lnTo>
                    <a:pt x="330" y="1561"/>
                  </a:lnTo>
                  <a:lnTo>
                    <a:pt x="332" y="1560"/>
                  </a:lnTo>
                  <a:lnTo>
                    <a:pt x="335" y="1559"/>
                  </a:lnTo>
                  <a:lnTo>
                    <a:pt x="339" y="1560"/>
                  </a:lnTo>
                  <a:lnTo>
                    <a:pt x="343" y="1561"/>
                  </a:lnTo>
                  <a:lnTo>
                    <a:pt x="354" y="1566"/>
                  </a:lnTo>
                  <a:lnTo>
                    <a:pt x="368" y="1575"/>
                  </a:lnTo>
                  <a:lnTo>
                    <a:pt x="384" y="1585"/>
                  </a:lnTo>
                  <a:lnTo>
                    <a:pt x="403" y="1600"/>
                  </a:lnTo>
                  <a:lnTo>
                    <a:pt x="423" y="1615"/>
                  </a:lnTo>
                  <a:lnTo>
                    <a:pt x="444" y="1633"/>
                  </a:lnTo>
                  <a:lnTo>
                    <a:pt x="464" y="1652"/>
                  </a:lnTo>
                  <a:lnTo>
                    <a:pt x="482" y="1670"/>
                  </a:lnTo>
                  <a:lnTo>
                    <a:pt x="499" y="1687"/>
                  </a:lnTo>
                  <a:lnTo>
                    <a:pt x="513" y="1703"/>
                  </a:lnTo>
                  <a:lnTo>
                    <a:pt x="523" y="1717"/>
                  </a:lnTo>
                  <a:lnTo>
                    <a:pt x="531" y="1728"/>
                  </a:lnTo>
                  <a:lnTo>
                    <a:pt x="533" y="1733"/>
                  </a:lnTo>
                  <a:lnTo>
                    <a:pt x="534" y="1737"/>
                  </a:lnTo>
                  <a:lnTo>
                    <a:pt x="535" y="1740"/>
                  </a:lnTo>
                  <a:lnTo>
                    <a:pt x="534" y="1742"/>
                  </a:lnTo>
                  <a:close/>
                  <a:moveTo>
                    <a:pt x="226" y="1312"/>
                  </a:moveTo>
                  <a:lnTo>
                    <a:pt x="244" y="1330"/>
                  </a:lnTo>
                  <a:lnTo>
                    <a:pt x="260" y="1346"/>
                  </a:lnTo>
                  <a:lnTo>
                    <a:pt x="275" y="1362"/>
                  </a:lnTo>
                  <a:lnTo>
                    <a:pt x="287" y="1376"/>
                  </a:lnTo>
                  <a:lnTo>
                    <a:pt x="297" y="1389"/>
                  </a:lnTo>
                  <a:lnTo>
                    <a:pt x="303" y="1400"/>
                  </a:lnTo>
                  <a:lnTo>
                    <a:pt x="305" y="1405"/>
                  </a:lnTo>
                  <a:lnTo>
                    <a:pt x="307" y="1409"/>
                  </a:lnTo>
                  <a:lnTo>
                    <a:pt x="308" y="1412"/>
                  </a:lnTo>
                  <a:lnTo>
                    <a:pt x="307" y="1414"/>
                  </a:lnTo>
                  <a:lnTo>
                    <a:pt x="305" y="1415"/>
                  </a:lnTo>
                  <a:lnTo>
                    <a:pt x="302" y="1416"/>
                  </a:lnTo>
                  <a:lnTo>
                    <a:pt x="299" y="1415"/>
                  </a:lnTo>
                  <a:lnTo>
                    <a:pt x="296" y="1414"/>
                  </a:lnTo>
                  <a:lnTo>
                    <a:pt x="285" y="1410"/>
                  </a:lnTo>
                  <a:lnTo>
                    <a:pt x="272" y="1402"/>
                  </a:lnTo>
                  <a:lnTo>
                    <a:pt x="257" y="1391"/>
                  </a:lnTo>
                  <a:lnTo>
                    <a:pt x="241" y="1378"/>
                  </a:lnTo>
                  <a:lnTo>
                    <a:pt x="222" y="1364"/>
                  </a:lnTo>
                  <a:lnTo>
                    <a:pt x="204" y="1347"/>
                  </a:lnTo>
                  <a:lnTo>
                    <a:pt x="186" y="1330"/>
                  </a:lnTo>
                  <a:lnTo>
                    <a:pt x="168" y="1314"/>
                  </a:lnTo>
                  <a:lnTo>
                    <a:pt x="154" y="1297"/>
                  </a:lnTo>
                  <a:lnTo>
                    <a:pt x="141" y="1282"/>
                  </a:lnTo>
                  <a:lnTo>
                    <a:pt x="132" y="1269"/>
                  </a:lnTo>
                  <a:lnTo>
                    <a:pt x="125" y="1259"/>
                  </a:lnTo>
                  <a:lnTo>
                    <a:pt x="123" y="1254"/>
                  </a:lnTo>
                  <a:lnTo>
                    <a:pt x="122" y="1251"/>
                  </a:lnTo>
                  <a:lnTo>
                    <a:pt x="122" y="1248"/>
                  </a:lnTo>
                  <a:lnTo>
                    <a:pt x="123" y="1246"/>
                  </a:lnTo>
                  <a:lnTo>
                    <a:pt x="124" y="1244"/>
                  </a:lnTo>
                  <a:lnTo>
                    <a:pt x="126" y="1243"/>
                  </a:lnTo>
                  <a:lnTo>
                    <a:pt x="129" y="1244"/>
                  </a:lnTo>
                  <a:lnTo>
                    <a:pt x="134" y="1246"/>
                  </a:lnTo>
                  <a:lnTo>
                    <a:pt x="145" y="1250"/>
                  </a:lnTo>
                  <a:lnTo>
                    <a:pt x="158" y="1257"/>
                  </a:lnTo>
                  <a:lnTo>
                    <a:pt x="172" y="1268"/>
                  </a:lnTo>
                  <a:lnTo>
                    <a:pt x="189" y="1280"/>
                  </a:lnTo>
                  <a:lnTo>
                    <a:pt x="207" y="1295"/>
                  </a:lnTo>
                  <a:lnTo>
                    <a:pt x="226" y="1312"/>
                  </a:lnTo>
                  <a:close/>
                  <a:moveTo>
                    <a:pt x="476" y="1537"/>
                  </a:moveTo>
                  <a:lnTo>
                    <a:pt x="494" y="1555"/>
                  </a:lnTo>
                  <a:lnTo>
                    <a:pt x="513" y="1573"/>
                  </a:lnTo>
                  <a:lnTo>
                    <a:pt x="528" y="1589"/>
                  </a:lnTo>
                  <a:lnTo>
                    <a:pt x="541" y="1604"/>
                  </a:lnTo>
                  <a:lnTo>
                    <a:pt x="552" y="1617"/>
                  </a:lnTo>
                  <a:lnTo>
                    <a:pt x="558" y="1629"/>
                  </a:lnTo>
                  <a:lnTo>
                    <a:pt x="560" y="1633"/>
                  </a:lnTo>
                  <a:lnTo>
                    <a:pt x="562" y="1637"/>
                  </a:lnTo>
                  <a:lnTo>
                    <a:pt x="562" y="1641"/>
                  </a:lnTo>
                  <a:lnTo>
                    <a:pt x="561" y="1643"/>
                  </a:lnTo>
                  <a:lnTo>
                    <a:pt x="560" y="1644"/>
                  </a:lnTo>
                  <a:lnTo>
                    <a:pt x="557" y="1645"/>
                  </a:lnTo>
                  <a:lnTo>
                    <a:pt x="554" y="1644"/>
                  </a:lnTo>
                  <a:lnTo>
                    <a:pt x="549" y="1643"/>
                  </a:lnTo>
                  <a:lnTo>
                    <a:pt x="539" y="1637"/>
                  </a:lnTo>
                  <a:lnTo>
                    <a:pt x="525" y="1630"/>
                  </a:lnTo>
                  <a:lnTo>
                    <a:pt x="509" y="1619"/>
                  </a:lnTo>
                  <a:lnTo>
                    <a:pt x="491" y="1606"/>
                  </a:lnTo>
                  <a:lnTo>
                    <a:pt x="473" y="1591"/>
                  </a:lnTo>
                  <a:lnTo>
                    <a:pt x="452" y="1574"/>
                  </a:lnTo>
                  <a:lnTo>
                    <a:pt x="433" y="1555"/>
                  </a:lnTo>
                  <a:lnTo>
                    <a:pt x="416" y="1538"/>
                  </a:lnTo>
                  <a:lnTo>
                    <a:pt x="399" y="1522"/>
                  </a:lnTo>
                  <a:lnTo>
                    <a:pt x="386" y="1507"/>
                  </a:lnTo>
                  <a:lnTo>
                    <a:pt x="377" y="1493"/>
                  </a:lnTo>
                  <a:lnTo>
                    <a:pt x="369" y="1482"/>
                  </a:lnTo>
                  <a:lnTo>
                    <a:pt x="367" y="1477"/>
                  </a:lnTo>
                  <a:lnTo>
                    <a:pt x="366" y="1473"/>
                  </a:lnTo>
                  <a:lnTo>
                    <a:pt x="366" y="1470"/>
                  </a:lnTo>
                  <a:lnTo>
                    <a:pt x="366" y="1468"/>
                  </a:lnTo>
                  <a:lnTo>
                    <a:pt x="368" y="1467"/>
                  </a:lnTo>
                  <a:lnTo>
                    <a:pt x="370" y="1466"/>
                  </a:lnTo>
                  <a:lnTo>
                    <a:pt x="375" y="1466"/>
                  </a:lnTo>
                  <a:lnTo>
                    <a:pt x="379" y="1468"/>
                  </a:lnTo>
                  <a:lnTo>
                    <a:pt x="390" y="1472"/>
                  </a:lnTo>
                  <a:lnTo>
                    <a:pt x="403" y="1481"/>
                  </a:lnTo>
                  <a:lnTo>
                    <a:pt x="419" y="1491"/>
                  </a:lnTo>
                  <a:lnTo>
                    <a:pt x="436" y="1505"/>
                  </a:lnTo>
                  <a:lnTo>
                    <a:pt x="455" y="1520"/>
                  </a:lnTo>
                  <a:lnTo>
                    <a:pt x="476" y="1537"/>
                  </a:lnTo>
                  <a:close/>
                  <a:moveTo>
                    <a:pt x="281" y="1229"/>
                  </a:moveTo>
                  <a:lnTo>
                    <a:pt x="298" y="1247"/>
                  </a:lnTo>
                  <a:lnTo>
                    <a:pt x="314" y="1263"/>
                  </a:lnTo>
                  <a:lnTo>
                    <a:pt x="328" y="1278"/>
                  </a:lnTo>
                  <a:lnTo>
                    <a:pt x="340" y="1292"/>
                  </a:lnTo>
                  <a:lnTo>
                    <a:pt x="349" y="1304"/>
                  </a:lnTo>
                  <a:lnTo>
                    <a:pt x="355" y="1315"/>
                  </a:lnTo>
                  <a:lnTo>
                    <a:pt x="357" y="1319"/>
                  </a:lnTo>
                  <a:lnTo>
                    <a:pt x="358" y="1323"/>
                  </a:lnTo>
                  <a:lnTo>
                    <a:pt x="358" y="1325"/>
                  </a:lnTo>
                  <a:lnTo>
                    <a:pt x="358" y="1328"/>
                  </a:lnTo>
                  <a:lnTo>
                    <a:pt x="356" y="1330"/>
                  </a:lnTo>
                  <a:lnTo>
                    <a:pt x="354" y="1330"/>
                  </a:lnTo>
                  <a:lnTo>
                    <a:pt x="351" y="1330"/>
                  </a:lnTo>
                  <a:lnTo>
                    <a:pt x="346" y="1329"/>
                  </a:lnTo>
                  <a:lnTo>
                    <a:pt x="337" y="1324"/>
                  </a:lnTo>
                  <a:lnTo>
                    <a:pt x="325" y="1317"/>
                  </a:lnTo>
                  <a:lnTo>
                    <a:pt x="310" y="1307"/>
                  </a:lnTo>
                  <a:lnTo>
                    <a:pt x="295" y="1295"/>
                  </a:lnTo>
                  <a:lnTo>
                    <a:pt x="277" y="1281"/>
                  </a:lnTo>
                  <a:lnTo>
                    <a:pt x="259" y="1265"/>
                  </a:lnTo>
                  <a:lnTo>
                    <a:pt x="242" y="1248"/>
                  </a:lnTo>
                  <a:lnTo>
                    <a:pt x="226" y="1232"/>
                  </a:lnTo>
                  <a:lnTo>
                    <a:pt x="212" y="1216"/>
                  </a:lnTo>
                  <a:lnTo>
                    <a:pt x="200" y="1202"/>
                  </a:lnTo>
                  <a:lnTo>
                    <a:pt x="190" y="1189"/>
                  </a:lnTo>
                  <a:lnTo>
                    <a:pt x="185" y="1180"/>
                  </a:lnTo>
                  <a:lnTo>
                    <a:pt x="182" y="1175"/>
                  </a:lnTo>
                  <a:lnTo>
                    <a:pt x="181" y="1171"/>
                  </a:lnTo>
                  <a:lnTo>
                    <a:pt x="180" y="1168"/>
                  </a:lnTo>
                  <a:lnTo>
                    <a:pt x="181" y="1166"/>
                  </a:lnTo>
                  <a:lnTo>
                    <a:pt x="182" y="1165"/>
                  </a:lnTo>
                  <a:lnTo>
                    <a:pt x="186" y="1165"/>
                  </a:lnTo>
                  <a:lnTo>
                    <a:pt x="189" y="1165"/>
                  </a:lnTo>
                  <a:lnTo>
                    <a:pt x="192" y="1166"/>
                  </a:lnTo>
                  <a:lnTo>
                    <a:pt x="203" y="1170"/>
                  </a:lnTo>
                  <a:lnTo>
                    <a:pt x="215" y="1178"/>
                  </a:lnTo>
                  <a:lnTo>
                    <a:pt x="229" y="1187"/>
                  </a:lnTo>
                  <a:lnTo>
                    <a:pt x="245" y="1199"/>
                  </a:lnTo>
                  <a:lnTo>
                    <a:pt x="262" y="1213"/>
                  </a:lnTo>
                  <a:lnTo>
                    <a:pt x="281" y="1229"/>
                  </a:lnTo>
                  <a:close/>
                  <a:moveTo>
                    <a:pt x="520" y="1445"/>
                  </a:moveTo>
                  <a:lnTo>
                    <a:pt x="539" y="1462"/>
                  </a:lnTo>
                  <a:lnTo>
                    <a:pt x="556" y="1480"/>
                  </a:lnTo>
                  <a:lnTo>
                    <a:pt x="571" y="1495"/>
                  </a:lnTo>
                  <a:lnTo>
                    <a:pt x="583" y="1510"/>
                  </a:lnTo>
                  <a:lnTo>
                    <a:pt x="593" y="1523"/>
                  </a:lnTo>
                  <a:lnTo>
                    <a:pt x="599" y="1534"/>
                  </a:lnTo>
                  <a:lnTo>
                    <a:pt x="601" y="1538"/>
                  </a:lnTo>
                  <a:lnTo>
                    <a:pt x="602" y="1542"/>
                  </a:lnTo>
                  <a:lnTo>
                    <a:pt x="603" y="1546"/>
                  </a:lnTo>
                  <a:lnTo>
                    <a:pt x="602" y="1548"/>
                  </a:lnTo>
                  <a:lnTo>
                    <a:pt x="600" y="1549"/>
                  </a:lnTo>
                  <a:lnTo>
                    <a:pt x="598" y="1550"/>
                  </a:lnTo>
                  <a:lnTo>
                    <a:pt x="595" y="1549"/>
                  </a:lnTo>
                  <a:lnTo>
                    <a:pt x="590" y="1548"/>
                  </a:lnTo>
                  <a:lnTo>
                    <a:pt x="580" y="1543"/>
                  </a:lnTo>
                  <a:lnTo>
                    <a:pt x="567" y="1536"/>
                  </a:lnTo>
                  <a:lnTo>
                    <a:pt x="552" y="1526"/>
                  </a:lnTo>
                  <a:lnTo>
                    <a:pt x="534" y="1513"/>
                  </a:lnTo>
                  <a:lnTo>
                    <a:pt x="516" y="1499"/>
                  </a:lnTo>
                  <a:lnTo>
                    <a:pt x="498" y="1482"/>
                  </a:lnTo>
                  <a:lnTo>
                    <a:pt x="478" y="1465"/>
                  </a:lnTo>
                  <a:lnTo>
                    <a:pt x="462" y="1447"/>
                  </a:lnTo>
                  <a:lnTo>
                    <a:pt x="447" y="1432"/>
                  </a:lnTo>
                  <a:lnTo>
                    <a:pt x="434" y="1417"/>
                  </a:lnTo>
                  <a:lnTo>
                    <a:pt x="424" y="1404"/>
                  </a:lnTo>
                  <a:lnTo>
                    <a:pt x="418" y="1393"/>
                  </a:lnTo>
                  <a:lnTo>
                    <a:pt x="416" y="1389"/>
                  </a:lnTo>
                  <a:lnTo>
                    <a:pt x="414" y="1385"/>
                  </a:lnTo>
                  <a:lnTo>
                    <a:pt x="414" y="1382"/>
                  </a:lnTo>
                  <a:lnTo>
                    <a:pt x="414" y="1379"/>
                  </a:lnTo>
                  <a:lnTo>
                    <a:pt x="417" y="1378"/>
                  </a:lnTo>
                  <a:lnTo>
                    <a:pt x="419" y="1377"/>
                  </a:lnTo>
                  <a:lnTo>
                    <a:pt x="422" y="1378"/>
                  </a:lnTo>
                  <a:lnTo>
                    <a:pt x="426" y="1379"/>
                  </a:lnTo>
                  <a:lnTo>
                    <a:pt x="437" y="1384"/>
                  </a:lnTo>
                  <a:lnTo>
                    <a:pt x="450" y="1391"/>
                  </a:lnTo>
                  <a:lnTo>
                    <a:pt x="465" y="1401"/>
                  </a:lnTo>
                  <a:lnTo>
                    <a:pt x="482" y="1414"/>
                  </a:lnTo>
                  <a:lnTo>
                    <a:pt x="501" y="1429"/>
                  </a:lnTo>
                  <a:lnTo>
                    <a:pt x="520" y="1445"/>
                  </a:lnTo>
                  <a:close/>
                  <a:moveTo>
                    <a:pt x="131" y="952"/>
                  </a:moveTo>
                  <a:lnTo>
                    <a:pt x="147" y="967"/>
                  </a:lnTo>
                  <a:lnTo>
                    <a:pt x="161" y="982"/>
                  </a:lnTo>
                  <a:lnTo>
                    <a:pt x="174" y="996"/>
                  </a:lnTo>
                  <a:lnTo>
                    <a:pt x="185" y="1009"/>
                  </a:lnTo>
                  <a:lnTo>
                    <a:pt x="193" y="1021"/>
                  </a:lnTo>
                  <a:lnTo>
                    <a:pt x="199" y="1031"/>
                  </a:lnTo>
                  <a:lnTo>
                    <a:pt x="200" y="1035"/>
                  </a:lnTo>
                  <a:lnTo>
                    <a:pt x="201" y="1038"/>
                  </a:lnTo>
                  <a:lnTo>
                    <a:pt x="202" y="1042"/>
                  </a:lnTo>
                  <a:lnTo>
                    <a:pt x="201" y="1044"/>
                  </a:lnTo>
                  <a:lnTo>
                    <a:pt x="200" y="1045"/>
                  </a:lnTo>
                  <a:lnTo>
                    <a:pt x="196" y="1045"/>
                  </a:lnTo>
                  <a:lnTo>
                    <a:pt x="194" y="1045"/>
                  </a:lnTo>
                  <a:lnTo>
                    <a:pt x="190" y="1044"/>
                  </a:lnTo>
                  <a:lnTo>
                    <a:pt x="181" y="1041"/>
                  </a:lnTo>
                  <a:lnTo>
                    <a:pt x="169" y="1033"/>
                  </a:lnTo>
                  <a:lnTo>
                    <a:pt x="156" y="1024"/>
                  </a:lnTo>
                  <a:lnTo>
                    <a:pt x="142" y="1014"/>
                  </a:lnTo>
                  <a:lnTo>
                    <a:pt x="126" y="1001"/>
                  </a:lnTo>
                  <a:lnTo>
                    <a:pt x="110" y="985"/>
                  </a:lnTo>
                  <a:lnTo>
                    <a:pt x="94" y="970"/>
                  </a:lnTo>
                  <a:lnTo>
                    <a:pt x="80" y="955"/>
                  </a:lnTo>
                  <a:lnTo>
                    <a:pt x="67" y="941"/>
                  </a:lnTo>
                  <a:lnTo>
                    <a:pt x="57" y="928"/>
                  </a:lnTo>
                  <a:lnTo>
                    <a:pt x="49" y="916"/>
                  </a:lnTo>
                  <a:lnTo>
                    <a:pt x="43" y="907"/>
                  </a:lnTo>
                  <a:lnTo>
                    <a:pt x="41" y="902"/>
                  </a:lnTo>
                  <a:lnTo>
                    <a:pt x="40" y="899"/>
                  </a:lnTo>
                  <a:lnTo>
                    <a:pt x="40" y="896"/>
                  </a:lnTo>
                  <a:lnTo>
                    <a:pt x="41" y="894"/>
                  </a:lnTo>
                  <a:lnTo>
                    <a:pt x="42" y="893"/>
                  </a:lnTo>
                  <a:lnTo>
                    <a:pt x="44" y="893"/>
                  </a:lnTo>
                  <a:lnTo>
                    <a:pt x="47" y="893"/>
                  </a:lnTo>
                  <a:lnTo>
                    <a:pt x="51" y="894"/>
                  </a:lnTo>
                  <a:lnTo>
                    <a:pt x="60" y="898"/>
                  </a:lnTo>
                  <a:lnTo>
                    <a:pt x="71" y="905"/>
                  </a:lnTo>
                  <a:lnTo>
                    <a:pt x="84" y="913"/>
                  </a:lnTo>
                  <a:lnTo>
                    <a:pt x="99" y="924"/>
                  </a:lnTo>
                  <a:lnTo>
                    <a:pt x="114" y="938"/>
                  </a:lnTo>
                  <a:lnTo>
                    <a:pt x="131" y="952"/>
                  </a:lnTo>
                  <a:close/>
                  <a:moveTo>
                    <a:pt x="422" y="1247"/>
                  </a:moveTo>
                  <a:lnTo>
                    <a:pt x="420" y="1248"/>
                  </a:lnTo>
                  <a:lnTo>
                    <a:pt x="418" y="1249"/>
                  </a:lnTo>
                  <a:lnTo>
                    <a:pt x="414" y="1248"/>
                  </a:lnTo>
                  <a:lnTo>
                    <a:pt x="411" y="1247"/>
                  </a:lnTo>
                  <a:lnTo>
                    <a:pt x="402" y="1243"/>
                  </a:lnTo>
                  <a:lnTo>
                    <a:pt x="390" y="1236"/>
                  </a:lnTo>
                  <a:lnTo>
                    <a:pt x="376" y="1227"/>
                  </a:lnTo>
                  <a:lnTo>
                    <a:pt x="359" y="1215"/>
                  </a:lnTo>
                  <a:lnTo>
                    <a:pt x="343" y="1201"/>
                  </a:lnTo>
                  <a:lnTo>
                    <a:pt x="326" y="1186"/>
                  </a:lnTo>
                  <a:lnTo>
                    <a:pt x="309" y="1170"/>
                  </a:lnTo>
                  <a:lnTo>
                    <a:pt x="294" y="1155"/>
                  </a:lnTo>
                  <a:lnTo>
                    <a:pt x="281" y="1140"/>
                  </a:lnTo>
                  <a:lnTo>
                    <a:pt x="269" y="1126"/>
                  </a:lnTo>
                  <a:lnTo>
                    <a:pt x="260" y="1114"/>
                  </a:lnTo>
                  <a:lnTo>
                    <a:pt x="255" y="1104"/>
                  </a:lnTo>
                  <a:lnTo>
                    <a:pt x="253" y="1100"/>
                  </a:lnTo>
                  <a:lnTo>
                    <a:pt x="251" y="1097"/>
                  </a:lnTo>
                  <a:lnTo>
                    <a:pt x="251" y="1093"/>
                  </a:lnTo>
                  <a:lnTo>
                    <a:pt x="253" y="1091"/>
                  </a:lnTo>
                  <a:lnTo>
                    <a:pt x="254" y="1090"/>
                  </a:lnTo>
                  <a:lnTo>
                    <a:pt x="256" y="1089"/>
                  </a:lnTo>
                  <a:lnTo>
                    <a:pt x="259" y="1089"/>
                  </a:lnTo>
                  <a:lnTo>
                    <a:pt x="263" y="1090"/>
                  </a:lnTo>
                  <a:lnTo>
                    <a:pt x="273" y="1094"/>
                  </a:lnTo>
                  <a:lnTo>
                    <a:pt x="285" y="1101"/>
                  </a:lnTo>
                  <a:lnTo>
                    <a:pt x="299" y="1111"/>
                  </a:lnTo>
                  <a:lnTo>
                    <a:pt x="314" y="1123"/>
                  </a:lnTo>
                  <a:lnTo>
                    <a:pt x="330" y="1137"/>
                  </a:lnTo>
                  <a:lnTo>
                    <a:pt x="348" y="1152"/>
                  </a:lnTo>
                  <a:lnTo>
                    <a:pt x="365" y="1168"/>
                  </a:lnTo>
                  <a:lnTo>
                    <a:pt x="380" y="1183"/>
                  </a:lnTo>
                  <a:lnTo>
                    <a:pt x="394" y="1198"/>
                  </a:lnTo>
                  <a:lnTo>
                    <a:pt x="405" y="1211"/>
                  </a:lnTo>
                  <a:lnTo>
                    <a:pt x="413" y="1223"/>
                  </a:lnTo>
                  <a:lnTo>
                    <a:pt x="420" y="1234"/>
                  </a:lnTo>
                  <a:lnTo>
                    <a:pt x="421" y="1238"/>
                  </a:lnTo>
                  <a:lnTo>
                    <a:pt x="422" y="1241"/>
                  </a:lnTo>
                  <a:lnTo>
                    <a:pt x="422" y="1244"/>
                  </a:lnTo>
                  <a:lnTo>
                    <a:pt x="422" y="1247"/>
                  </a:lnTo>
                  <a:close/>
                  <a:moveTo>
                    <a:pt x="577" y="1359"/>
                  </a:moveTo>
                  <a:lnTo>
                    <a:pt x="596" y="1375"/>
                  </a:lnTo>
                  <a:lnTo>
                    <a:pt x="612" y="1391"/>
                  </a:lnTo>
                  <a:lnTo>
                    <a:pt x="626" y="1406"/>
                  </a:lnTo>
                  <a:lnTo>
                    <a:pt x="638" y="1420"/>
                  </a:lnTo>
                  <a:lnTo>
                    <a:pt x="648" y="1433"/>
                  </a:lnTo>
                  <a:lnTo>
                    <a:pt x="653" y="1444"/>
                  </a:lnTo>
                  <a:lnTo>
                    <a:pt x="655" y="1448"/>
                  </a:lnTo>
                  <a:lnTo>
                    <a:pt x="656" y="1452"/>
                  </a:lnTo>
                  <a:lnTo>
                    <a:pt x="657" y="1455"/>
                  </a:lnTo>
                  <a:lnTo>
                    <a:pt x="656" y="1457"/>
                  </a:lnTo>
                  <a:lnTo>
                    <a:pt x="654" y="1459"/>
                  </a:lnTo>
                  <a:lnTo>
                    <a:pt x="652" y="1459"/>
                  </a:lnTo>
                  <a:lnTo>
                    <a:pt x="649" y="1459"/>
                  </a:lnTo>
                  <a:lnTo>
                    <a:pt x="644" y="1458"/>
                  </a:lnTo>
                  <a:lnTo>
                    <a:pt x="635" y="1454"/>
                  </a:lnTo>
                  <a:lnTo>
                    <a:pt x="622" y="1447"/>
                  </a:lnTo>
                  <a:lnTo>
                    <a:pt x="607" y="1438"/>
                  </a:lnTo>
                  <a:lnTo>
                    <a:pt x="590" y="1426"/>
                  </a:lnTo>
                  <a:lnTo>
                    <a:pt x="573" y="1412"/>
                  </a:lnTo>
                  <a:lnTo>
                    <a:pt x="555" y="1396"/>
                  </a:lnTo>
                  <a:lnTo>
                    <a:pt x="538" y="1378"/>
                  </a:lnTo>
                  <a:lnTo>
                    <a:pt x="521" y="1362"/>
                  </a:lnTo>
                  <a:lnTo>
                    <a:pt x="506" y="1347"/>
                  </a:lnTo>
                  <a:lnTo>
                    <a:pt x="494" y="1333"/>
                  </a:lnTo>
                  <a:lnTo>
                    <a:pt x="486" y="1320"/>
                  </a:lnTo>
                  <a:lnTo>
                    <a:pt x="479" y="1309"/>
                  </a:lnTo>
                  <a:lnTo>
                    <a:pt x="477" y="1305"/>
                  </a:lnTo>
                  <a:lnTo>
                    <a:pt x="476" y="1302"/>
                  </a:lnTo>
                  <a:lnTo>
                    <a:pt x="476" y="1298"/>
                  </a:lnTo>
                  <a:lnTo>
                    <a:pt x="476" y="1296"/>
                  </a:lnTo>
                  <a:lnTo>
                    <a:pt x="478" y="1295"/>
                  </a:lnTo>
                  <a:lnTo>
                    <a:pt x="480" y="1294"/>
                  </a:lnTo>
                  <a:lnTo>
                    <a:pt x="484" y="1294"/>
                  </a:lnTo>
                  <a:lnTo>
                    <a:pt x="488" y="1295"/>
                  </a:lnTo>
                  <a:lnTo>
                    <a:pt x="499" y="1300"/>
                  </a:lnTo>
                  <a:lnTo>
                    <a:pt x="511" y="1307"/>
                  </a:lnTo>
                  <a:lnTo>
                    <a:pt x="526" y="1317"/>
                  </a:lnTo>
                  <a:lnTo>
                    <a:pt x="542" y="1329"/>
                  </a:lnTo>
                  <a:lnTo>
                    <a:pt x="559" y="1343"/>
                  </a:lnTo>
                  <a:lnTo>
                    <a:pt x="577" y="1359"/>
                  </a:lnTo>
                  <a:close/>
                  <a:moveTo>
                    <a:pt x="219" y="886"/>
                  </a:moveTo>
                  <a:lnTo>
                    <a:pt x="234" y="900"/>
                  </a:lnTo>
                  <a:lnTo>
                    <a:pt x="248" y="915"/>
                  </a:lnTo>
                  <a:lnTo>
                    <a:pt x="260" y="928"/>
                  </a:lnTo>
                  <a:lnTo>
                    <a:pt x="271" y="941"/>
                  </a:lnTo>
                  <a:lnTo>
                    <a:pt x="278" y="953"/>
                  </a:lnTo>
                  <a:lnTo>
                    <a:pt x="284" y="962"/>
                  </a:lnTo>
                  <a:lnTo>
                    <a:pt x="285" y="966"/>
                  </a:lnTo>
                  <a:lnTo>
                    <a:pt x="286" y="969"/>
                  </a:lnTo>
                  <a:lnTo>
                    <a:pt x="286" y="973"/>
                  </a:lnTo>
                  <a:lnTo>
                    <a:pt x="286" y="974"/>
                  </a:lnTo>
                  <a:lnTo>
                    <a:pt x="284" y="976"/>
                  </a:lnTo>
                  <a:lnTo>
                    <a:pt x="282" y="976"/>
                  </a:lnTo>
                  <a:lnTo>
                    <a:pt x="280" y="976"/>
                  </a:lnTo>
                  <a:lnTo>
                    <a:pt x="275" y="975"/>
                  </a:lnTo>
                  <a:lnTo>
                    <a:pt x="267" y="971"/>
                  </a:lnTo>
                  <a:lnTo>
                    <a:pt x="256" y="965"/>
                  </a:lnTo>
                  <a:lnTo>
                    <a:pt x="243" y="956"/>
                  </a:lnTo>
                  <a:lnTo>
                    <a:pt x="230" y="946"/>
                  </a:lnTo>
                  <a:lnTo>
                    <a:pt x="215" y="934"/>
                  </a:lnTo>
                  <a:lnTo>
                    <a:pt x="199" y="920"/>
                  </a:lnTo>
                  <a:lnTo>
                    <a:pt x="183" y="905"/>
                  </a:lnTo>
                  <a:lnTo>
                    <a:pt x="169" y="890"/>
                  </a:lnTo>
                  <a:lnTo>
                    <a:pt x="158" y="876"/>
                  </a:lnTo>
                  <a:lnTo>
                    <a:pt x="147" y="864"/>
                  </a:lnTo>
                  <a:lnTo>
                    <a:pt x="139" y="853"/>
                  </a:lnTo>
                  <a:lnTo>
                    <a:pt x="134" y="843"/>
                  </a:lnTo>
                  <a:lnTo>
                    <a:pt x="133" y="839"/>
                  </a:lnTo>
                  <a:lnTo>
                    <a:pt x="132" y="835"/>
                  </a:lnTo>
                  <a:lnTo>
                    <a:pt x="132" y="833"/>
                  </a:lnTo>
                  <a:lnTo>
                    <a:pt x="132" y="831"/>
                  </a:lnTo>
                  <a:lnTo>
                    <a:pt x="134" y="829"/>
                  </a:lnTo>
                  <a:lnTo>
                    <a:pt x="136" y="829"/>
                  </a:lnTo>
                  <a:lnTo>
                    <a:pt x="138" y="829"/>
                  </a:lnTo>
                  <a:lnTo>
                    <a:pt x="142" y="830"/>
                  </a:lnTo>
                  <a:lnTo>
                    <a:pt x="151" y="833"/>
                  </a:lnTo>
                  <a:lnTo>
                    <a:pt x="162" y="840"/>
                  </a:lnTo>
                  <a:lnTo>
                    <a:pt x="175" y="848"/>
                  </a:lnTo>
                  <a:lnTo>
                    <a:pt x="189" y="859"/>
                  </a:lnTo>
                  <a:lnTo>
                    <a:pt x="204" y="872"/>
                  </a:lnTo>
                  <a:lnTo>
                    <a:pt x="219" y="886"/>
                  </a:lnTo>
                  <a:close/>
                  <a:moveTo>
                    <a:pt x="427" y="1077"/>
                  </a:moveTo>
                  <a:lnTo>
                    <a:pt x="444" y="1092"/>
                  </a:lnTo>
                  <a:lnTo>
                    <a:pt x="459" y="1107"/>
                  </a:lnTo>
                  <a:lnTo>
                    <a:pt x="471" y="1121"/>
                  </a:lnTo>
                  <a:lnTo>
                    <a:pt x="481" y="1134"/>
                  </a:lnTo>
                  <a:lnTo>
                    <a:pt x="490" y="1146"/>
                  </a:lnTo>
                  <a:lnTo>
                    <a:pt x="495" y="1156"/>
                  </a:lnTo>
                  <a:lnTo>
                    <a:pt x="498" y="1160"/>
                  </a:lnTo>
                  <a:lnTo>
                    <a:pt x="499" y="1164"/>
                  </a:lnTo>
                  <a:lnTo>
                    <a:pt x="499" y="1167"/>
                  </a:lnTo>
                  <a:lnTo>
                    <a:pt x="498" y="1169"/>
                  </a:lnTo>
                  <a:lnTo>
                    <a:pt x="496" y="1170"/>
                  </a:lnTo>
                  <a:lnTo>
                    <a:pt x="494" y="1171"/>
                  </a:lnTo>
                  <a:lnTo>
                    <a:pt x="491" y="1171"/>
                  </a:lnTo>
                  <a:lnTo>
                    <a:pt x="488" y="1170"/>
                  </a:lnTo>
                  <a:lnTo>
                    <a:pt x="478" y="1166"/>
                  </a:lnTo>
                  <a:lnTo>
                    <a:pt x="466" y="1159"/>
                  </a:lnTo>
                  <a:lnTo>
                    <a:pt x="453" y="1151"/>
                  </a:lnTo>
                  <a:lnTo>
                    <a:pt x="438" y="1140"/>
                  </a:lnTo>
                  <a:lnTo>
                    <a:pt x="422" y="1127"/>
                  </a:lnTo>
                  <a:lnTo>
                    <a:pt x="406" y="1112"/>
                  </a:lnTo>
                  <a:lnTo>
                    <a:pt x="390" y="1097"/>
                  </a:lnTo>
                  <a:lnTo>
                    <a:pt x="375" y="1082"/>
                  </a:lnTo>
                  <a:lnTo>
                    <a:pt x="362" y="1067"/>
                  </a:lnTo>
                  <a:lnTo>
                    <a:pt x="352" y="1055"/>
                  </a:lnTo>
                  <a:lnTo>
                    <a:pt x="343" y="1043"/>
                  </a:lnTo>
                  <a:lnTo>
                    <a:pt x="338" y="1033"/>
                  </a:lnTo>
                  <a:lnTo>
                    <a:pt x="336" y="1029"/>
                  </a:lnTo>
                  <a:lnTo>
                    <a:pt x="335" y="1025"/>
                  </a:lnTo>
                  <a:lnTo>
                    <a:pt x="335" y="1022"/>
                  </a:lnTo>
                  <a:lnTo>
                    <a:pt x="336" y="1020"/>
                  </a:lnTo>
                  <a:lnTo>
                    <a:pt x="337" y="1019"/>
                  </a:lnTo>
                  <a:lnTo>
                    <a:pt x="339" y="1018"/>
                  </a:lnTo>
                  <a:lnTo>
                    <a:pt x="342" y="1018"/>
                  </a:lnTo>
                  <a:lnTo>
                    <a:pt x="346" y="1019"/>
                  </a:lnTo>
                  <a:lnTo>
                    <a:pt x="355" y="1023"/>
                  </a:lnTo>
                  <a:lnTo>
                    <a:pt x="367" y="1030"/>
                  </a:lnTo>
                  <a:lnTo>
                    <a:pt x="380" y="1038"/>
                  </a:lnTo>
                  <a:lnTo>
                    <a:pt x="395" y="1049"/>
                  </a:lnTo>
                  <a:lnTo>
                    <a:pt x="411" y="1062"/>
                  </a:lnTo>
                  <a:lnTo>
                    <a:pt x="427" y="1077"/>
                  </a:lnTo>
                  <a:close/>
                  <a:moveTo>
                    <a:pt x="131" y="647"/>
                  </a:moveTo>
                  <a:lnTo>
                    <a:pt x="145" y="661"/>
                  </a:lnTo>
                  <a:lnTo>
                    <a:pt x="158" y="675"/>
                  </a:lnTo>
                  <a:lnTo>
                    <a:pt x="168" y="687"/>
                  </a:lnTo>
                  <a:lnTo>
                    <a:pt x="177" y="698"/>
                  </a:lnTo>
                  <a:lnTo>
                    <a:pt x="185" y="709"/>
                  </a:lnTo>
                  <a:lnTo>
                    <a:pt x="189" y="718"/>
                  </a:lnTo>
                  <a:lnTo>
                    <a:pt x="190" y="721"/>
                  </a:lnTo>
                  <a:lnTo>
                    <a:pt x="191" y="724"/>
                  </a:lnTo>
                  <a:lnTo>
                    <a:pt x="191" y="726"/>
                  </a:lnTo>
                  <a:lnTo>
                    <a:pt x="191" y="729"/>
                  </a:lnTo>
                  <a:lnTo>
                    <a:pt x="189" y="730"/>
                  </a:lnTo>
                  <a:lnTo>
                    <a:pt x="188" y="731"/>
                  </a:lnTo>
                  <a:lnTo>
                    <a:pt x="185" y="731"/>
                  </a:lnTo>
                  <a:lnTo>
                    <a:pt x="181" y="730"/>
                  </a:lnTo>
                  <a:lnTo>
                    <a:pt x="174" y="726"/>
                  </a:lnTo>
                  <a:lnTo>
                    <a:pt x="163" y="721"/>
                  </a:lnTo>
                  <a:lnTo>
                    <a:pt x="152" y="712"/>
                  </a:lnTo>
                  <a:lnTo>
                    <a:pt x="139" y="703"/>
                  </a:lnTo>
                  <a:lnTo>
                    <a:pt x="125" y="692"/>
                  </a:lnTo>
                  <a:lnTo>
                    <a:pt x="111" y="679"/>
                  </a:lnTo>
                  <a:lnTo>
                    <a:pt x="97" y="665"/>
                  </a:lnTo>
                  <a:lnTo>
                    <a:pt x="85" y="652"/>
                  </a:lnTo>
                  <a:lnTo>
                    <a:pt x="74" y="639"/>
                  </a:lnTo>
                  <a:lnTo>
                    <a:pt x="65" y="627"/>
                  </a:lnTo>
                  <a:lnTo>
                    <a:pt x="58" y="617"/>
                  </a:lnTo>
                  <a:lnTo>
                    <a:pt x="53" y="608"/>
                  </a:lnTo>
                  <a:lnTo>
                    <a:pt x="52" y="605"/>
                  </a:lnTo>
                  <a:lnTo>
                    <a:pt x="51" y="601"/>
                  </a:lnTo>
                  <a:lnTo>
                    <a:pt x="51" y="599"/>
                  </a:lnTo>
                  <a:lnTo>
                    <a:pt x="52" y="597"/>
                  </a:lnTo>
                  <a:lnTo>
                    <a:pt x="53" y="596"/>
                  </a:lnTo>
                  <a:lnTo>
                    <a:pt x="55" y="595"/>
                  </a:lnTo>
                  <a:lnTo>
                    <a:pt x="57" y="595"/>
                  </a:lnTo>
                  <a:lnTo>
                    <a:pt x="60" y="596"/>
                  </a:lnTo>
                  <a:lnTo>
                    <a:pt x="69" y="599"/>
                  </a:lnTo>
                  <a:lnTo>
                    <a:pt x="79" y="606"/>
                  </a:lnTo>
                  <a:lnTo>
                    <a:pt x="91" y="613"/>
                  </a:lnTo>
                  <a:lnTo>
                    <a:pt x="102" y="623"/>
                  </a:lnTo>
                  <a:lnTo>
                    <a:pt x="117" y="635"/>
                  </a:lnTo>
                  <a:lnTo>
                    <a:pt x="131" y="647"/>
                  </a:lnTo>
                  <a:close/>
                  <a:moveTo>
                    <a:pt x="383" y="908"/>
                  </a:moveTo>
                  <a:lnTo>
                    <a:pt x="381" y="909"/>
                  </a:lnTo>
                  <a:lnTo>
                    <a:pt x="379" y="910"/>
                  </a:lnTo>
                  <a:lnTo>
                    <a:pt x="377" y="910"/>
                  </a:lnTo>
                  <a:lnTo>
                    <a:pt x="373" y="909"/>
                  </a:lnTo>
                  <a:lnTo>
                    <a:pt x="365" y="906"/>
                  </a:lnTo>
                  <a:lnTo>
                    <a:pt x="354" y="900"/>
                  </a:lnTo>
                  <a:lnTo>
                    <a:pt x="342" y="892"/>
                  </a:lnTo>
                  <a:lnTo>
                    <a:pt x="328" y="882"/>
                  </a:lnTo>
                  <a:lnTo>
                    <a:pt x="314" y="870"/>
                  </a:lnTo>
                  <a:lnTo>
                    <a:pt x="299" y="857"/>
                  </a:lnTo>
                  <a:lnTo>
                    <a:pt x="284" y="842"/>
                  </a:lnTo>
                  <a:lnTo>
                    <a:pt x="271" y="829"/>
                  </a:lnTo>
                  <a:lnTo>
                    <a:pt x="259" y="815"/>
                  </a:lnTo>
                  <a:lnTo>
                    <a:pt x="249" y="803"/>
                  </a:lnTo>
                  <a:lnTo>
                    <a:pt x="242" y="792"/>
                  </a:lnTo>
                  <a:lnTo>
                    <a:pt x="237" y="783"/>
                  </a:lnTo>
                  <a:lnTo>
                    <a:pt x="235" y="779"/>
                  </a:lnTo>
                  <a:lnTo>
                    <a:pt x="235" y="776"/>
                  </a:lnTo>
                  <a:lnTo>
                    <a:pt x="235" y="773"/>
                  </a:lnTo>
                  <a:lnTo>
                    <a:pt x="235" y="771"/>
                  </a:lnTo>
                  <a:lnTo>
                    <a:pt x="237" y="770"/>
                  </a:lnTo>
                  <a:lnTo>
                    <a:pt x="240" y="769"/>
                  </a:lnTo>
                  <a:lnTo>
                    <a:pt x="242" y="770"/>
                  </a:lnTo>
                  <a:lnTo>
                    <a:pt x="245" y="770"/>
                  </a:lnTo>
                  <a:lnTo>
                    <a:pt x="254" y="774"/>
                  </a:lnTo>
                  <a:lnTo>
                    <a:pt x="264" y="779"/>
                  </a:lnTo>
                  <a:lnTo>
                    <a:pt x="276" y="788"/>
                  </a:lnTo>
                  <a:lnTo>
                    <a:pt x="290" y="798"/>
                  </a:lnTo>
                  <a:lnTo>
                    <a:pt x="304" y="810"/>
                  </a:lnTo>
                  <a:lnTo>
                    <a:pt x="319" y="824"/>
                  </a:lnTo>
                  <a:lnTo>
                    <a:pt x="335" y="838"/>
                  </a:lnTo>
                  <a:lnTo>
                    <a:pt x="348" y="851"/>
                  </a:lnTo>
                  <a:lnTo>
                    <a:pt x="359" y="865"/>
                  </a:lnTo>
                  <a:lnTo>
                    <a:pt x="368" y="876"/>
                  </a:lnTo>
                  <a:lnTo>
                    <a:pt x="376" y="887"/>
                  </a:lnTo>
                  <a:lnTo>
                    <a:pt x="381" y="896"/>
                  </a:lnTo>
                  <a:lnTo>
                    <a:pt x="382" y="900"/>
                  </a:lnTo>
                  <a:lnTo>
                    <a:pt x="383" y="903"/>
                  </a:lnTo>
                  <a:lnTo>
                    <a:pt x="383" y="906"/>
                  </a:lnTo>
                  <a:lnTo>
                    <a:pt x="383" y="908"/>
                  </a:lnTo>
                  <a:close/>
                  <a:moveTo>
                    <a:pt x="519" y="1006"/>
                  </a:moveTo>
                  <a:lnTo>
                    <a:pt x="535" y="1021"/>
                  </a:lnTo>
                  <a:lnTo>
                    <a:pt x="549" y="1035"/>
                  </a:lnTo>
                  <a:lnTo>
                    <a:pt x="561" y="1049"/>
                  </a:lnTo>
                  <a:lnTo>
                    <a:pt x="571" y="1062"/>
                  </a:lnTo>
                  <a:lnTo>
                    <a:pt x="580" y="1073"/>
                  </a:lnTo>
                  <a:lnTo>
                    <a:pt x="585" y="1083"/>
                  </a:lnTo>
                  <a:lnTo>
                    <a:pt x="586" y="1087"/>
                  </a:lnTo>
                  <a:lnTo>
                    <a:pt x="587" y="1090"/>
                  </a:lnTo>
                  <a:lnTo>
                    <a:pt x="587" y="1092"/>
                  </a:lnTo>
                  <a:lnTo>
                    <a:pt x="586" y="1094"/>
                  </a:lnTo>
                  <a:lnTo>
                    <a:pt x="585" y="1097"/>
                  </a:lnTo>
                  <a:lnTo>
                    <a:pt x="583" y="1097"/>
                  </a:lnTo>
                  <a:lnTo>
                    <a:pt x="580" y="1097"/>
                  </a:lnTo>
                  <a:lnTo>
                    <a:pt x="576" y="1097"/>
                  </a:lnTo>
                  <a:lnTo>
                    <a:pt x="567" y="1092"/>
                  </a:lnTo>
                  <a:lnTo>
                    <a:pt x="556" y="1087"/>
                  </a:lnTo>
                  <a:lnTo>
                    <a:pt x="543" y="1078"/>
                  </a:lnTo>
                  <a:lnTo>
                    <a:pt x="529" y="1067"/>
                  </a:lnTo>
                  <a:lnTo>
                    <a:pt x="514" y="1056"/>
                  </a:lnTo>
                  <a:lnTo>
                    <a:pt x="498" y="1042"/>
                  </a:lnTo>
                  <a:lnTo>
                    <a:pt x="482" y="1026"/>
                  </a:lnTo>
                  <a:lnTo>
                    <a:pt x="468" y="1011"/>
                  </a:lnTo>
                  <a:lnTo>
                    <a:pt x="455" y="998"/>
                  </a:lnTo>
                  <a:lnTo>
                    <a:pt x="446" y="985"/>
                  </a:lnTo>
                  <a:lnTo>
                    <a:pt x="437" y="974"/>
                  </a:lnTo>
                  <a:lnTo>
                    <a:pt x="432" y="964"/>
                  </a:lnTo>
                  <a:lnTo>
                    <a:pt x="431" y="961"/>
                  </a:lnTo>
                  <a:lnTo>
                    <a:pt x="430" y="956"/>
                  </a:lnTo>
                  <a:lnTo>
                    <a:pt x="430" y="954"/>
                  </a:lnTo>
                  <a:lnTo>
                    <a:pt x="431" y="952"/>
                  </a:lnTo>
                  <a:lnTo>
                    <a:pt x="432" y="950"/>
                  </a:lnTo>
                  <a:lnTo>
                    <a:pt x="434" y="950"/>
                  </a:lnTo>
                  <a:lnTo>
                    <a:pt x="437" y="950"/>
                  </a:lnTo>
                  <a:lnTo>
                    <a:pt x="440" y="951"/>
                  </a:lnTo>
                  <a:lnTo>
                    <a:pt x="450" y="954"/>
                  </a:lnTo>
                  <a:lnTo>
                    <a:pt x="461" y="961"/>
                  </a:lnTo>
                  <a:lnTo>
                    <a:pt x="474" y="969"/>
                  </a:lnTo>
                  <a:lnTo>
                    <a:pt x="488" y="979"/>
                  </a:lnTo>
                  <a:lnTo>
                    <a:pt x="503" y="992"/>
                  </a:lnTo>
                  <a:lnTo>
                    <a:pt x="519" y="1006"/>
                  </a:lnTo>
                  <a:close/>
                  <a:moveTo>
                    <a:pt x="60" y="463"/>
                  </a:moveTo>
                  <a:lnTo>
                    <a:pt x="47" y="450"/>
                  </a:lnTo>
                  <a:lnTo>
                    <a:pt x="37" y="438"/>
                  </a:lnTo>
                  <a:lnTo>
                    <a:pt x="26" y="426"/>
                  </a:lnTo>
                  <a:lnTo>
                    <a:pt x="18" y="416"/>
                  </a:lnTo>
                  <a:lnTo>
                    <a:pt x="12" y="406"/>
                  </a:lnTo>
                  <a:lnTo>
                    <a:pt x="7" y="397"/>
                  </a:lnTo>
                  <a:lnTo>
                    <a:pt x="6" y="394"/>
                  </a:lnTo>
                  <a:lnTo>
                    <a:pt x="5" y="391"/>
                  </a:lnTo>
                  <a:lnTo>
                    <a:pt x="5" y="389"/>
                  </a:lnTo>
                  <a:lnTo>
                    <a:pt x="6" y="387"/>
                  </a:lnTo>
                  <a:lnTo>
                    <a:pt x="7" y="385"/>
                  </a:lnTo>
                  <a:lnTo>
                    <a:pt x="10" y="384"/>
                  </a:lnTo>
                  <a:lnTo>
                    <a:pt x="12" y="385"/>
                  </a:lnTo>
                  <a:lnTo>
                    <a:pt x="15" y="385"/>
                  </a:lnTo>
                  <a:lnTo>
                    <a:pt x="23" y="389"/>
                  </a:lnTo>
                  <a:lnTo>
                    <a:pt x="31" y="394"/>
                  </a:lnTo>
                  <a:lnTo>
                    <a:pt x="42" y="402"/>
                  </a:lnTo>
                  <a:lnTo>
                    <a:pt x="54" y="410"/>
                  </a:lnTo>
                  <a:lnTo>
                    <a:pt x="66" y="421"/>
                  </a:lnTo>
                  <a:lnTo>
                    <a:pt x="79" y="433"/>
                  </a:lnTo>
                  <a:lnTo>
                    <a:pt x="92" y="445"/>
                  </a:lnTo>
                  <a:lnTo>
                    <a:pt x="102" y="457"/>
                  </a:lnTo>
                  <a:lnTo>
                    <a:pt x="112" y="469"/>
                  </a:lnTo>
                  <a:lnTo>
                    <a:pt x="121" y="479"/>
                  </a:lnTo>
                  <a:lnTo>
                    <a:pt x="127" y="489"/>
                  </a:lnTo>
                  <a:lnTo>
                    <a:pt x="132" y="498"/>
                  </a:lnTo>
                  <a:lnTo>
                    <a:pt x="133" y="501"/>
                  </a:lnTo>
                  <a:lnTo>
                    <a:pt x="134" y="504"/>
                  </a:lnTo>
                  <a:lnTo>
                    <a:pt x="134" y="506"/>
                  </a:lnTo>
                  <a:lnTo>
                    <a:pt x="133" y="508"/>
                  </a:lnTo>
                  <a:lnTo>
                    <a:pt x="132" y="510"/>
                  </a:lnTo>
                  <a:lnTo>
                    <a:pt x="129" y="510"/>
                  </a:lnTo>
                  <a:lnTo>
                    <a:pt x="127" y="510"/>
                  </a:lnTo>
                  <a:lnTo>
                    <a:pt x="124" y="508"/>
                  </a:lnTo>
                  <a:lnTo>
                    <a:pt x="117" y="506"/>
                  </a:lnTo>
                  <a:lnTo>
                    <a:pt x="108" y="501"/>
                  </a:lnTo>
                  <a:lnTo>
                    <a:pt x="97" y="493"/>
                  </a:lnTo>
                  <a:lnTo>
                    <a:pt x="85" y="485"/>
                  </a:lnTo>
                  <a:lnTo>
                    <a:pt x="73" y="475"/>
                  </a:lnTo>
                  <a:lnTo>
                    <a:pt x="60" y="463"/>
                  </a:lnTo>
                  <a:close/>
                  <a:moveTo>
                    <a:pt x="250" y="594"/>
                  </a:moveTo>
                  <a:lnTo>
                    <a:pt x="263" y="608"/>
                  </a:lnTo>
                  <a:lnTo>
                    <a:pt x="275" y="620"/>
                  </a:lnTo>
                  <a:lnTo>
                    <a:pt x="286" y="631"/>
                  </a:lnTo>
                  <a:lnTo>
                    <a:pt x="295" y="643"/>
                  </a:lnTo>
                  <a:lnTo>
                    <a:pt x="301" y="653"/>
                  </a:lnTo>
                  <a:lnTo>
                    <a:pt x="305" y="662"/>
                  </a:lnTo>
                  <a:lnTo>
                    <a:pt x="307" y="665"/>
                  </a:lnTo>
                  <a:lnTo>
                    <a:pt x="308" y="668"/>
                  </a:lnTo>
                  <a:lnTo>
                    <a:pt x="308" y="670"/>
                  </a:lnTo>
                  <a:lnTo>
                    <a:pt x="308" y="672"/>
                  </a:lnTo>
                  <a:lnTo>
                    <a:pt x="305" y="674"/>
                  </a:lnTo>
                  <a:lnTo>
                    <a:pt x="303" y="675"/>
                  </a:lnTo>
                  <a:lnTo>
                    <a:pt x="301" y="675"/>
                  </a:lnTo>
                  <a:lnTo>
                    <a:pt x="298" y="674"/>
                  </a:lnTo>
                  <a:lnTo>
                    <a:pt x="290" y="671"/>
                  </a:lnTo>
                  <a:lnTo>
                    <a:pt x="281" y="666"/>
                  </a:lnTo>
                  <a:lnTo>
                    <a:pt x="270" y="658"/>
                  </a:lnTo>
                  <a:lnTo>
                    <a:pt x="257" y="649"/>
                  </a:lnTo>
                  <a:lnTo>
                    <a:pt x="244" y="638"/>
                  </a:lnTo>
                  <a:lnTo>
                    <a:pt x="231" y="626"/>
                  </a:lnTo>
                  <a:lnTo>
                    <a:pt x="217" y="613"/>
                  </a:lnTo>
                  <a:lnTo>
                    <a:pt x="205" y="600"/>
                  </a:lnTo>
                  <a:lnTo>
                    <a:pt x="195" y="588"/>
                  </a:lnTo>
                  <a:lnTo>
                    <a:pt x="187" y="576"/>
                  </a:lnTo>
                  <a:lnTo>
                    <a:pt x="179" y="567"/>
                  </a:lnTo>
                  <a:lnTo>
                    <a:pt x="175" y="558"/>
                  </a:lnTo>
                  <a:lnTo>
                    <a:pt x="174" y="555"/>
                  </a:lnTo>
                  <a:lnTo>
                    <a:pt x="174" y="552"/>
                  </a:lnTo>
                  <a:lnTo>
                    <a:pt x="174" y="549"/>
                  </a:lnTo>
                  <a:lnTo>
                    <a:pt x="174" y="547"/>
                  </a:lnTo>
                  <a:lnTo>
                    <a:pt x="175" y="546"/>
                  </a:lnTo>
                  <a:lnTo>
                    <a:pt x="177" y="545"/>
                  </a:lnTo>
                  <a:lnTo>
                    <a:pt x="180" y="545"/>
                  </a:lnTo>
                  <a:lnTo>
                    <a:pt x="183" y="546"/>
                  </a:lnTo>
                  <a:lnTo>
                    <a:pt x="191" y="548"/>
                  </a:lnTo>
                  <a:lnTo>
                    <a:pt x="201" y="554"/>
                  </a:lnTo>
                  <a:lnTo>
                    <a:pt x="212" y="561"/>
                  </a:lnTo>
                  <a:lnTo>
                    <a:pt x="223" y="571"/>
                  </a:lnTo>
                  <a:lnTo>
                    <a:pt x="236" y="582"/>
                  </a:lnTo>
                  <a:lnTo>
                    <a:pt x="250" y="594"/>
                  </a:lnTo>
                  <a:close/>
                  <a:moveTo>
                    <a:pt x="432" y="762"/>
                  </a:moveTo>
                  <a:lnTo>
                    <a:pt x="446" y="776"/>
                  </a:lnTo>
                  <a:lnTo>
                    <a:pt x="458" y="789"/>
                  </a:lnTo>
                  <a:lnTo>
                    <a:pt x="470" y="802"/>
                  </a:lnTo>
                  <a:lnTo>
                    <a:pt x="478" y="814"/>
                  </a:lnTo>
                  <a:lnTo>
                    <a:pt x="486" y="825"/>
                  </a:lnTo>
                  <a:lnTo>
                    <a:pt x="490" y="833"/>
                  </a:lnTo>
                  <a:lnTo>
                    <a:pt x="492" y="837"/>
                  </a:lnTo>
                  <a:lnTo>
                    <a:pt x="492" y="840"/>
                  </a:lnTo>
                  <a:lnTo>
                    <a:pt x="492" y="843"/>
                  </a:lnTo>
                  <a:lnTo>
                    <a:pt x="492" y="844"/>
                  </a:lnTo>
                  <a:lnTo>
                    <a:pt x="490" y="846"/>
                  </a:lnTo>
                  <a:lnTo>
                    <a:pt x="488" y="846"/>
                  </a:lnTo>
                  <a:lnTo>
                    <a:pt x="486" y="846"/>
                  </a:lnTo>
                  <a:lnTo>
                    <a:pt x="482" y="846"/>
                  </a:lnTo>
                  <a:lnTo>
                    <a:pt x="474" y="843"/>
                  </a:lnTo>
                  <a:lnTo>
                    <a:pt x="464" y="838"/>
                  </a:lnTo>
                  <a:lnTo>
                    <a:pt x="452" y="830"/>
                  </a:lnTo>
                  <a:lnTo>
                    <a:pt x="439" y="820"/>
                  </a:lnTo>
                  <a:lnTo>
                    <a:pt x="425" y="808"/>
                  </a:lnTo>
                  <a:lnTo>
                    <a:pt x="410" y="796"/>
                  </a:lnTo>
                  <a:lnTo>
                    <a:pt x="396" y="783"/>
                  </a:lnTo>
                  <a:lnTo>
                    <a:pt x="384" y="769"/>
                  </a:lnTo>
                  <a:lnTo>
                    <a:pt x="372" y="756"/>
                  </a:lnTo>
                  <a:lnTo>
                    <a:pt x="364" y="744"/>
                  </a:lnTo>
                  <a:lnTo>
                    <a:pt x="356" y="734"/>
                  </a:lnTo>
                  <a:lnTo>
                    <a:pt x="352" y="724"/>
                  </a:lnTo>
                  <a:lnTo>
                    <a:pt x="350" y="721"/>
                  </a:lnTo>
                  <a:lnTo>
                    <a:pt x="350" y="718"/>
                  </a:lnTo>
                  <a:lnTo>
                    <a:pt x="350" y="715"/>
                  </a:lnTo>
                  <a:lnTo>
                    <a:pt x="350" y="714"/>
                  </a:lnTo>
                  <a:lnTo>
                    <a:pt x="352" y="711"/>
                  </a:lnTo>
                  <a:lnTo>
                    <a:pt x="354" y="711"/>
                  </a:lnTo>
                  <a:lnTo>
                    <a:pt x="356" y="711"/>
                  </a:lnTo>
                  <a:lnTo>
                    <a:pt x="359" y="711"/>
                  </a:lnTo>
                  <a:lnTo>
                    <a:pt x="368" y="716"/>
                  </a:lnTo>
                  <a:lnTo>
                    <a:pt x="378" y="721"/>
                  </a:lnTo>
                  <a:lnTo>
                    <a:pt x="390" y="729"/>
                  </a:lnTo>
                  <a:lnTo>
                    <a:pt x="403" y="738"/>
                  </a:lnTo>
                  <a:lnTo>
                    <a:pt x="417" y="749"/>
                  </a:lnTo>
                  <a:lnTo>
                    <a:pt x="432" y="762"/>
                  </a:lnTo>
                  <a:close/>
                  <a:moveTo>
                    <a:pt x="216" y="389"/>
                  </a:moveTo>
                  <a:lnTo>
                    <a:pt x="228" y="401"/>
                  </a:lnTo>
                  <a:lnTo>
                    <a:pt x="238" y="412"/>
                  </a:lnTo>
                  <a:lnTo>
                    <a:pt x="248" y="423"/>
                  </a:lnTo>
                  <a:lnTo>
                    <a:pt x="256" y="434"/>
                  </a:lnTo>
                  <a:lnTo>
                    <a:pt x="262" y="443"/>
                  </a:lnTo>
                  <a:lnTo>
                    <a:pt x="267" y="451"/>
                  </a:lnTo>
                  <a:lnTo>
                    <a:pt x="268" y="455"/>
                  </a:lnTo>
                  <a:lnTo>
                    <a:pt x="268" y="457"/>
                  </a:lnTo>
                  <a:lnTo>
                    <a:pt x="268" y="460"/>
                  </a:lnTo>
                  <a:lnTo>
                    <a:pt x="268" y="461"/>
                  </a:lnTo>
                  <a:lnTo>
                    <a:pt x="267" y="462"/>
                  </a:lnTo>
                  <a:lnTo>
                    <a:pt x="264" y="463"/>
                  </a:lnTo>
                  <a:lnTo>
                    <a:pt x="262" y="463"/>
                  </a:lnTo>
                  <a:lnTo>
                    <a:pt x="259" y="463"/>
                  </a:lnTo>
                  <a:lnTo>
                    <a:pt x="251" y="460"/>
                  </a:lnTo>
                  <a:lnTo>
                    <a:pt x="243" y="456"/>
                  </a:lnTo>
                  <a:lnTo>
                    <a:pt x="233" y="448"/>
                  </a:lnTo>
                  <a:lnTo>
                    <a:pt x="221" y="439"/>
                  </a:lnTo>
                  <a:lnTo>
                    <a:pt x="209" y="430"/>
                  </a:lnTo>
                  <a:lnTo>
                    <a:pt x="197" y="419"/>
                  </a:lnTo>
                  <a:lnTo>
                    <a:pt x="186" y="407"/>
                  </a:lnTo>
                  <a:lnTo>
                    <a:pt x="174" y="395"/>
                  </a:lnTo>
                  <a:lnTo>
                    <a:pt x="165" y="383"/>
                  </a:lnTo>
                  <a:lnTo>
                    <a:pt x="156" y="374"/>
                  </a:lnTo>
                  <a:lnTo>
                    <a:pt x="151" y="364"/>
                  </a:lnTo>
                  <a:lnTo>
                    <a:pt x="147" y="356"/>
                  </a:lnTo>
                  <a:lnTo>
                    <a:pt x="146" y="352"/>
                  </a:lnTo>
                  <a:lnTo>
                    <a:pt x="146" y="350"/>
                  </a:lnTo>
                  <a:lnTo>
                    <a:pt x="146" y="347"/>
                  </a:lnTo>
                  <a:lnTo>
                    <a:pt x="146" y="346"/>
                  </a:lnTo>
                  <a:lnTo>
                    <a:pt x="148" y="344"/>
                  </a:lnTo>
                  <a:lnTo>
                    <a:pt x="149" y="343"/>
                  </a:lnTo>
                  <a:lnTo>
                    <a:pt x="151" y="343"/>
                  </a:lnTo>
                  <a:lnTo>
                    <a:pt x="154" y="344"/>
                  </a:lnTo>
                  <a:lnTo>
                    <a:pt x="162" y="347"/>
                  </a:lnTo>
                  <a:lnTo>
                    <a:pt x="170" y="352"/>
                  </a:lnTo>
                  <a:lnTo>
                    <a:pt x="180" y="358"/>
                  </a:lnTo>
                  <a:lnTo>
                    <a:pt x="191" y="367"/>
                  </a:lnTo>
                  <a:lnTo>
                    <a:pt x="204" y="377"/>
                  </a:lnTo>
                  <a:lnTo>
                    <a:pt x="216" y="389"/>
                  </a:lnTo>
                  <a:close/>
                  <a:moveTo>
                    <a:pt x="360" y="574"/>
                  </a:moveTo>
                  <a:lnTo>
                    <a:pt x="349" y="562"/>
                  </a:lnTo>
                  <a:lnTo>
                    <a:pt x="337" y="549"/>
                  </a:lnTo>
                  <a:lnTo>
                    <a:pt x="327" y="538"/>
                  </a:lnTo>
                  <a:lnTo>
                    <a:pt x="318" y="527"/>
                  </a:lnTo>
                  <a:lnTo>
                    <a:pt x="312" y="517"/>
                  </a:lnTo>
                  <a:lnTo>
                    <a:pt x="308" y="508"/>
                  </a:lnTo>
                  <a:lnTo>
                    <a:pt x="307" y="505"/>
                  </a:lnTo>
                  <a:lnTo>
                    <a:pt x="305" y="502"/>
                  </a:lnTo>
                  <a:lnTo>
                    <a:pt x="305" y="500"/>
                  </a:lnTo>
                  <a:lnTo>
                    <a:pt x="307" y="498"/>
                  </a:lnTo>
                  <a:lnTo>
                    <a:pt x="308" y="497"/>
                  </a:lnTo>
                  <a:lnTo>
                    <a:pt x="310" y="496"/>
                  </a:lnTo>
                  <a:lnTo>
                    <a:pt x="312" y="496"/>
                  </a:lnTo>
                  <a:lnTo>
                    <a:pt x="315" y="497"/>
                  </a:lnTo>
                  <a:lnTo>
                    <a:pt x="323" y="500"/>
                  </a:lnTo>
                  <a:lnTo>
                    <a:pt x="332" y="505"/>
                  </a:lnTo>
                  <a:lnTo>
                    <a:pt x="343" y="512"/>
                  </a:lnTo>
                  <a:lnTo>
                    <a:pt x="355" y="520"/>
                  </a:lnTo>
                  <a:lnTo>
                    <a:pt x="367" y="531"/>
                  </a:lnTo>
                  <a:lnTo>
                    <a:pt x="380" y="543"/>
                  </a:lnTo>
                  <a:lnTo>
                    <a:pt x="393" y="555"/>
                  </a:lnTo>
                  <a:lnTo>
                    <a:pt x="405" y="568"/>
                  </a:lnTo>
                  <a:lnTo>
                    <a:pt x="414" y="580"/>
                  </a:lnTo>
                  <a:lnTo>
                    <a:pt x="423" y="590"/>
                  </a:lnTo>
                  <a:lnTo>
                    <a:pt x="430" y="600"/>
                  </a:lnTo>
                  <a:lnTo>
                    <a:pt x="434" y="608"/>
                  </a:lnTo>
                  <a:lnTo>
                    <a:pt x="435" y="612"/>
                  </a:lnTo>
                  <a:lnTo>
                    <a:pt x="436" y="614"/>
                  </a:lnTo>
                  <a:lnTo>
                    <a:pt x="436" y="617"/>
                  </a:lnTo>
                  <a:lnTo>
                    <a:pt x="435" y="619"/>
                  </a:lnTo>
                  <a:lnTo>
                    <a:pt x="434" y="621"/>
                  </a:lnTo>
                  <a:lnTo>
                    <a:pt x="432" y="621"/>
                  </a:lnTo>
                  <a:lnTo>
                    <a:pt x="430" y="621"/>
                  </a:lnTo>
                  <a:lnTo>
                    <a:pt x="426" y="621"/>
                  </a:lnTo>
                  <a:lnTo>
                    <a:pt x="419" y="617"/>
                  </a:lnTo>
                  <a:lnTo>
                    <a:pt x="409" y="612"/>
                  </a:lnTo>
                  <a:lnTo>
                    <a:pt x="398" y="606"/>
                  </a:lnTo>
                  <a:lnTo>
                    <a:pt x="386" y="597"/>
                  </a:lnTo>
                  <a:lnTo>
                    <a:pt x="375" y="586"/>
                  </a:lnTo>
                  <a:lnTo>
                    <a:pt x="360" y="574"/>
                  </a:lnTo>
                  <a:close/>
                  <a:moveTo>
                    <a:pt x="555" y="705"/>
                  </a:moveTo>
                  <a:lnTo>
                    <a:pt x="568" y="718"/>
                  </a:lnTo>
                  <a:lnTo>
                    <a:pt x="581" y="730"/>
                  </a:lnTo>
                  <a:lnTo>
                    <a:pt x="590" y="743"/>
                  </a:lnTo>
                  <a:lnTo>
                    <a:pt x="600" y="753"/>
                  </a:lnTo>
                  <a:lnTo>
                    <a:pt x="607" y="763"/>
                  </a:lnTo>
                  <a:lnTo>
                    <a:pt x="611" y="772"/>
                  </a:lnTo>
                  <a:lnTo>
                    <a:pt x="612" y="776"/>
                  </a:lnTo>
                  <a:lnTo>
                    <a:pt x="613" y="779"/>
                  </a:lnTo>
                  <a:lnTo>
                    <a:pt x="613" y="781"/>
                  </a:lnTo>
                  <a:lnTo>
                    <a:pt x="612" y="784"/>
                  </a:lnTo>
                  <a:lnTo>
                    <a:pt x="611" y="785"/>
                  </a:lnTo>
                  <a:lnTo>
                    <a:pt x="609" y="786"/>
                  </a:lnTo>
                  <a:lnTo>
                    <a:pt x="607" y="786"/>
                  </a:lnTo>
                  <a:lnTo>
                    <a:pt x="603" y="785"/>
                  </a:lnTo>
                  <a:lnTo>
                    <a:pt x="595" y="783"/>
                  </a:lnTo>
                  <a:lnTo>
                    <a:pt x="585" y="777"/>
                  </a:lnTo>
                  <a:lnTo>
                    <a:pt x="574" y="770"/>
                  </a:lnTo>
                  <a:lnTo>
                    <a:pt x="561" y="761"/>
                  </a:lnTo>
                  <a:lnTo>
                    <a:pt x="548" y="750"/>
                  </a:lnTo>
                  <a:lnTo>
                    <a:pt x="534" y="738"/>
                  </a:lnTo>
                  <a:lnTo>
                    <a:pt x="520" y="724"/>
                  </a:lnTo>
                  <a:lnTo>
                    <a:pt x="508" y="712"/>
                  </a:lnTo>
                  <a:lnTo>
                    <a:pt x="498" y="699"/>
                  </a:lnTo>
                  <a:lnTo>
                    <a:pt x="489" y="689"/>
                  </a:lnTo>
                  <a:lnTo>
                    <a:pt x="482" y="678"/>
                  </a:lnTo>
                  <a:lnTo>
                    <a:pt x="478" y="669"/>
                  </a:lnTo>
                  <a:lnTo>
                    <a:pt x="477" y="666"/>
                  </a:lnTo>
                  <a:lnTo>
                    <a:pt x="476" y="663"/>
                  </a:lnTo>
                  <a:lnTo>
                    <a:pt x="476" y="661"/>
                  </a:lnTo>
                  <a:lnTo>
                    <a:pt x="477" y="658"/>
                  </a:lnTo>
                  <a:lnTo>
                    <a:pt x="478" y="656"/>
                  </a:lnTo>
                  <a:lnTo>
                    <a:pt x="480" y="656"/>
                  </a:lnTo>
                  <a:lnTo>
                    <a:pt x="482" y="656"/>
                  </a:lnTo>
                  <a:lnTo>
                    <a:pt x="486" y="656"/>
                  </a:lnTo>
                  <a:lnTo>
                    <a:pt x="494" y="660"/>
                  </a:lnTo>
                  <a:lnTo>
                    <a:pt x="504" y="665"/>
                  </a:lnTo>
                  <a:lnTo>
                    <a:pt x="515" y="672"/>
                  </a:lnTo>
                  <a:lnTo>
                    <a:pt x="528" y="681"/>
                  </a:lnTo>
                  <a:lnTo>
                    <a:pt x="541" y="692"/>
                  </a:lnTo>
                  <a:lnTo>
                    <a:pt x="555" y="705"/>
                  </a:lnTo>
                  <a:close/>
                  <a:moveTo>
                    <a:pt x="56" y="95"/>
                  </a:moveTo>
                  <a:lnTo>
                    <a:pt x="45" y="84"/>
                  </a:lnTo>
                  <a:lnTo>
                    <a:pt x="37" y="74"/>
                  </a:lnTo>
                  <a:lnTo>
                    <a:pt x="28" y="64"/>
                  </a:lnTo>
                  <a:lnTo>
                    <a:pt x="22" y="55"/>
                  </a:lnTo>
                  <a:lnTo>
                    <a:pt x="17" y="47"/>
                  </a:lnTo>
                  <a:lnTo>
                    <a:pt x="13" y="40"/>
                  </a:lnTo>
                  <a:lnTo>
                    <a:pt x="12" y="34"/>
                  </a:lnTo>
                  <a:lnTo>
                    <a:pt x="13" y="30"/>
                  </a:lnTo>
                  <a:lnTo>
                    <a:pt x="14" y="29"/>
                  </a:lnTo>
                  <a:lnTo>
                    <a:pt x="15" y="28"/>
                  </a:lnTo>
                  <a:lnTo>
                    <a:pt x="17" y="28"/>
                  </a:lnTo>
                  <a:lnTo>
                    <a:pt x="20" y="29"/>
                  </a:lnTo>
                  <a:lnTo>
                    <a:pt x="26" y="31"/>
                  </a:lnTo>
                  <a:lnTo>
                    <a:pt x="33" y="36"/>
                  </a:lnTo>
                  <a:lnTo>
                    <a:pt x="42" y="41"/>
                  </a:lnTo>
                  <a:lnTo>
                    <a:pt x="52" y="49"/>
                  </a:lnTo>
                  <a:lnTo>
                    <a:pt x="63" y="57"/>
                  </a:lnTo>
                  <a:lnTo>
                    <a:pt x="73" y="67"/>
                  </a:lnTo>
                  <a:lnTo>
                    <a:pt x="83" y="78"/>
                  </a:lnTo>
                  <a:lnTo>
                    <a:pt x="93" y="89"/>
                  </a:lnTo>
                  <a:lnTo>
                    <a:pt x="101" y="98"/>
                  </a:lnTo>
                  <a:lnTo>
                    <a:pt x="108" y="107"/>
                  </a:lnTo>
                  <a:lnTo>
                    <a:pt x="112" y="116"/>
                  </a:lnTo>
                  <a:lnTo>
                    <a:pt x="117" y="122"/>
                  </a:lnTo>
                  <a:lnTo>
                    <a:pt x="118" y="128"/>
                  </a:lnTo>
                  <a:lnTo>
                    <a:pt x="117" y="132"/>
                  </a:lnTo>
                  <a:lnTo>
                    <a:pt x="115" y="133"/>
                  </a:lnTo>
                  <a:lnTo>
                    <a:pt x="114" y="134"/>
                  </a:lnTo>
                  <a:lnTo>
                    <a:pt x="112" y="134"/>
                  </a:lnTo>
                  <a:lnTo>
                    <a:pt x="109" y="133"/>
                  </a:lnTo>
                  <a:lnTo>
                    <a:pt x="104" y="131"/>
                  </a:lnTo>
                  <a:lnTo>
                    <a:pt x="96" y="126"/>
                  </a:lnTo>
                  <a:lnTo>
                    <a:pt x="86" y="121"/>
                  </a:lnTo>
                  <a:lnTo>
                    <a:pt x="77" y="113"/>
                  </a:lnTo>
                  <a:lnTo>
                    <a:pt x="67" y="105"/>
                  </a:lnTo>
                  <a:lnTo>
                    <a:pt x="56" y="95"/>
                  </a:lnTo>
                  <a:close/>
                  <a:moveTo>
                    <a:pt x="261" y="271"/>
                  </a:moveTo>
                  <a:lnTo>
                    <a:pt x="260" y="272"/>
                  </a:lnTo>
                  <a:lnTo>
                    <a:pt x="258" y="273"/>
                  </a:lnTo>
                  <a:lnTo>
                    <a:pt x="256" y="273"/>
                  </a:lnTo>
                  <a:lnTo>
                    <a:pt x="254" y="272"/>
                  </a:lnTo>
                  <a:lnTo>
                    <a:pt x="247" y="270"/>
                  </a:lnTo>
                  <a:lnTo>
                    <a:pt x="238" y="266"/>
                  </a:lnTo>
                  <a:lnTo>
                    <a:pt x="229" y="259"/>
                  </a:lnTo>
                  <a:lnTo>
                    <a:pt x="219" y="252"/>
                  </a:lnTo>
                  <a:lnTo>
                    <a:pt x="208" y="243"/>
                  </a:lnTo>
                  <a:lnTo>
                    <a:pt x="197" y="232"/>
                  </a:lnTo>
                  <a:lnTo>
                    <a:pt x="186" y="221"/>
                  </a:lnTo>
                  <a:lnTo>
                    <a:pt x="176" y="211"/>
                  </a:lnTo>
                  <a:lnTo>
                    <a:pt x="167" y="200"/>
                  </a:lnTo>
                  <a:lnTo>
                    <a:pt x="161" y="190"/>
                  </a:lnTo>
                  <a:lnTo>
                    <a:pt x="155" y="181"/>
                  </a:lnTo>
                  <a:lnTo>
                    <a:pt x="151" y="174"/>
                  </a:lnTo>
                  <a:lnTo>
                    <a:pt x="150" y="169"/>
                  </a:lnTo>
                  <a:lnTo>
                    <a:pt x="151" y="164"/>
                  </a:lnTo>
                  <a:lnTo>
                    <a:pt x="152" y="163"/>
                  </a:lnTo>
                  <a:lnTo>
                    <a:pt x="153" y="163"/>
                  </a:lnTo>
                  <a:lnTo>
                    <a:pt x="155" y="163"/>
                  </a:lnTo>
                  <a:lnTo>
                    <a:pt x="159" y="163"/>
                  </a:lnTo>
                  <a:lnTo>
                    <a:pt x="165" y="165"/>
                  </a:lnTo>
                  <a:lnTo>
                    <a:pt x="173" y="170"/>
                  </a:lnTo>
                  <a:lnTo>
                    <a:pt x="182" y="176"/>
                  </a:lnTo>
                  <a:lnTo>
                    <a:pt x="192" y="184"/>
                  </a:lnTo>
                  <a:lnTo>
                    <a:pt x="204" y="193"/>
                  </a:lnTo>
                  <a:lnTo>
                    <a:pt x="215" y="203"/>
                  </a:lnTo>
                  <a:lnTo>
                    <a:pt x="226" y="214"/>
                  </a:lnTo>
                  <a:lnTo>
                    <a:pt x="235" y="226"/>
                  </a:lnTo>
                  <a:lnTo>
                    <a:pt x="244" y="235"/>
                  </a:lnTo>
                  <a:lnTo>
                    <a:pt x="251" y="245"/>
                  </a:lnTo>
                  <a:lnTo>
                    <a:pt x="257" y="254"/>
                  </a:lnTo>
                  <a:lnTo>
                    <a:pt x="260" y="261"/>
                  </a:lnTo>
                  <a:lnTo>
                    <a:pt x="262" y="267"/>
                  </a:lnTo>
                  <a:lnTo>
                    <a:pt x="261" y="271"/>
                  </a:lnTo>
                  <a:close/>
                  <a:moveTo>
                    <a:pt x="413" y="416"/>
                  </a:moveTo>
                  <a:lnTo>
                    <a:pt x="412" y="417"/>
                  </a:lnTo>
                  <a:lnTo>
                    <a:pt x="410" y="418"/>
                  </a:lnTo>
                  <a:lnTo>
                    <a:pt x="408" y="418"/>
                  </a:lnTo>
                  <a:lnTo>
                    <a:pt x="405" y="417"/>
                  </a:lnTo>
                  <a:lnTo>
                    <a:pt x="398" y="415"/>
                  </a:lnTo>
                  <a:lnTo>
                    <a:pt x="390" y="410"/>
                  </a:lnTo>
                  <a:lnTo>
                    <a:pt x="380" y="404"/>
                  </a:lnTo>
                  <a:lnTo>
                    <a:pt x="369" y="395"/>
                  </a:lnTo>
                  <a:lnTo>
                    <a:pt x="357" y="387"/>
                  </a:lnTo>
                  <a:lnTo>
                    <a:pt x="345" y="375"/>
                  </a:lnTo>
                  <a:lnTo>
                    <a:pt x="333" y="364"/>
                  </a:lnTo>
                  <a:lnTo>
                    <a:pt x="324" y="352"/>
                  </a:lnTo>
                  <a:lnTo>
                    <a:pt x="314" y="341"/>
                  </a:lnTo>
                  <a:lnTo>
                    <a:pt x="307" y="331"/>
                  </a:lnTo>
                  <a:lnTo>
                    <a:pt x="301" y="323"/>
                  </a:lnTo>
                  <a:lnTo>
                    <a:pt x="298" y="315"/>
                  </a:lnTo>
                  <a:lnTo>
                    <a:pt x="297" y="312"/>
                  </a:lnTo>
                  <a:lnTo>
                    <a:pt x="296" y="309"/>
                  </a:lnTo>
                  <a:lnTo>
                    <a:pt x="296" y="307"/>
                  </a:lnTo>
                  <a:lnTo>
                    <a:pt x="297" y="304"/>
                  </a:lnTo>
                  <a:lnTo>
                    <a:pt x="298" y="303"/>
                  </a:lnTo>
                  <a:lnTo>
                    <a:pt x="300" y="302"/>
                  </a:lnTo>
                  <a:lnTo>
                    <a:pt x="302" y="302"/>
                  </a:lnTo>
                  <a:lnTo>
                    <a:pt x="304" y="303"/>
                  </a:lnTo>
                  <a:lnTo>
                    <a:pt x="312" y="306"/>
                  </a:lnTo>
                  <a:lnTo>
                    <a:pt x="321" y="310"/>
                  </a:lnTo>
                  <a:lnTo>
                    <a:pt x="330" y="316"/>
                  </a:lnTo>
                  <a:lnTo>
                    <a:pt x="341" y="325"/>
                  </a:lnTo>
                  <a:lnTo>
                    <a:pt x="352" y="334"/>
                  </a:lnTo>
                  <a:lnTo>
                    <a:pt x="365" y="346"/>
                  </a:lnTo>
                  <a:lnTo>
                    <a:pt x="376" y="356"/>
                  </a:lnTo>
                  <a:lnTo>
                    <a:pt x="386" y="368"/>
                  </a:lnTo>
                  <a:lnTo>
                    <a:pt x="395" y="379"/>
                  </a:lnTo>
                  <a:lnTo>
                    <a:pt x="403" y="389"/>
                  </a:lnTo>
                  <a:lnTo>
                    <a:pt x="408" y="397"/>
                  </a:lnTo>
                  <a:lnTo>
                    <a:pt x="412" y="406"/>
                  </a:lnTo>
                  <a:lnTo>
                    <a:pt x="414" y="411"/>
                  </a:lnTo>
                  <a:lnTo>
                    <a:pt x="413" y="416"/>
                  </a:lnTo>
                  <a:close/>
                  <a:moveTo>
                    <a:pt x="522" y="493"/>
                  </a:moveTo>
                  <a:lnTo>
                    <a:pt x="534" y="505"/>
                  </a:lnTo>
                  <a:lnTo>
                    <a:pt x="545" y="517"/>
                  </a:lnTo>
                  <a:lnTo>
                    <a:pt x="555" y="528"/>
                  </a:lnTo>
                  <a:lnTo>
                    <a:pt x="563" y="539"/>
                  </a:lnTo>
                  <a:lnTo>
                    <a:pt x="569" y="548"/>
                  </a:lnTo>
                  <a:lnTo>
                    <a:pt x="573" y="556"/>
                  </a:lnTo>
                  <a:lnTo>
                    <a:pt x="574" y="559"/>
                  </a:lnTo>
                  <a:lnTo>
                    <a:pt x="575" y="562"/>
                  </a:lnTo>
                  <a:lnTo>
                    <a:pt x="575" y="565"/>
                  </a:lnTo>
                  <a:lnTo>
                    <a:pt x="574" y="567"/>
                  </a:lnTo>
                  <a:lnTo>
                    <a:pt x="573" y="568"/>
                  </a:lnTo>
                  <a:lnTo>
                    <a:pt x="571" y="569"/>
                  </a:lnTo>
                  <a:lnTo>
                    <a:pt x="569" y="569"/>
                  </a:lnTo>
                  <a:lnTo>
                    <a:pt x="566" y="569"/>
                  </a:lnTo>
                  <a:lnTo>
                    <a:pt x="558" y="566"/>
                  </a:lnTo>
                  <a:lnTo>
                    <a:pt x="549" y="561"/>
                  </a:lnTo>
                  <a:lnTo>
                    <a:pt x="539" y="555"/>
                  </a:lnTo>
                  <a:lnTo>
                    <a:pt x="528" y="546"/>
                  </a:lnTo>
                  <a:lnTo>
                    <a:pt x="515" y="537"/>
                  </a:lnTo>
                  <a:lnTo>
                    <a:pt x="503" y="525"/>
                  </a:lnTo>
                  <a:lnTo>
                    <a:pt x="490" y="513"/>
                  </a:lnTo>
                  <a:lnTo>
                    <a:pt x="479" y="501"/>
                  </a:lnTo>
                  <a:lnTo>
                    <a:pt x="470" y="490"/>
                  </a:lnTo>
                  <a:lnTo>
                    <a:pt x="462" y="479"/>
                  </a:lnTo>
                  <a:lnTo>
                    <a:pt x="455" y="470"/>
                  </a:lnTo>
                  <a:lnTo>
                    <a:pt x="451" y="462"/>
                  </a:lnTo>
                  <a:lnTo>
                    <a:pt x="450" y="459"/>
                  </a:lnTo>
                  <a:lnTo>
                    <a:pt x="450" y="456"/>
                  </a:lnTo>
                  <a:lnTo>
                    <a:pt x="450" y="452"/>
                  </a:lnTo>
                  <a:lnTo>
                    <a:pt x="451" y="451"/>
                  </a:lnTo>
                  <a:lnTo>
                    <a:pt x="452" y="449"/>
                  </a:lnTo>
                  <a:lnTo>
                    <a:pt x="454" y="449"/>
                  </a:lnTo>
                  <a:lnTo>
                    <a:pt x="457" y="449"/>
                  </a:lnTo>
                  <a:lnTo>
                    <a:pt x="460" y="449"/>
                  </a:lnTo>
                  <a:lnTo>
                    <a:pt x="466" y="452"/>
                  </a:lnTo>
                  <a:lnTo>
                    <a:pt x="476" y="457"/>
                  </a:lnTo>
                  <a:lnTo>
                    <a:pt x="486" y="463"/>
                  </a:lnTo>
                  <a:lnTo>
                    <a:pt x="498" y="472"/>
                  </a:lnTo>
                  <a:lnTo>
                    <a:pt x="509" y="481"/>
                  </a:lnTo>
                  <a:lnTo>
                    <a:pt x="522" y="493"/>
                  </a:lnTo>
                  <a:close/>
                  <a:moveTo>
                    <a:pt x="227" y="65"/>
                  </a:moveTo>
                  <a:lnTo>
                    <a:pt x="217" y="54"/>
                  </a:lnTo>
                  <a:lnTo>
                    <a:pt x="208" y="44"/>
                  </a:lnTo>
                  <a:lnTo>
                    <a:pt x="200" y="35"/>
                  </a:lnTo>
                  <a:lnTo>
                    <a:pt x="193" y="26"/>
                  </a:lnTo>
                  <a:lnTo>
                    <a:pt x="189" y="19"/>
                  </a:lnTo>
                  <a:lnTo>
                    <a:pt x="186" y="11"/>
                  </a:lnTo>
                  <a:lnTo>
                    <a:pt x="185" y="6"/>
                  </a:lnTo>
                  <a:lnTo>
                    <a:pt x="185" y="2"/>
                  </a:lnTo>
                  <a:lnTo>
                    <a:pt x="186" y="1"/>
                  </a:lnTo>
                  <a:lnTo>
                    <a:pt x="188" y="0"/>
                  </a:lnTo>
                  <a:lnTo>
                    <a:pt x="190" y="0"/>
                  </a:lnTo>
                  <a:lnTo>
                    <a:pt x="192" y="0"/>
                  </a:lnTo>
                  <a:lnTo>
                    <a:pt x="199" y="2"/>
                  </a:lnTo>
                  <a:lnTo>
                    <a:pt x="206" y="7"/>
                  </a:lnTo>
                  <a:lnTo>
                    <a:pt x="214" y="12"/>
                  </a:lnTo>
                  <a:lnTo>
                    <a:pt x="223" y="20"/>
                  </a:lnTo>
                  <a:lnTo>
                    <a:pt x="233" y="27"/>
                  </a:lnTo>
                  <a:lnTo>
                    <a:pt x="244" y="37"/>
                  </a:lnTo>
                  <a:lnTo>
                    <a:pt x="254" y="48"/>
                  </a:lnTo>
                  <a:lnTo>
                    <a:pt x="262" y="57"/>
                  </a:lnTo>
                  <a:lnTo>
                    <a:pt x="270" y="67"/>
                  </a:lnTo>
                  <a:lnTo>
                    <a:pt x="276" y="76"/>
                  </a:lnTo>
                  <a:lnTo>
                    <a:pt x="282" y="83"/>
                  </a:lnTo>
                  <a:lnTo>
                    <a:pt x="285" y="90"/>
                  </a:lnTo>
                  <a:lnTo>
                    <a:pt x="286" y="95"/>
                  </a:lnTo>
                  <a:lnTo>
                    <a:pt x="285" y="99"/>
                  </a:lnTo>
                  <a:lnTo>
                    <a:pt x="284" y="101"/>
                  </a:lnTo>
                  <a:lnTo>
                    <a:pt x="283" y="102"/>
                  </a:lnTo>
                  <a:lnTo>
                    <a:pt x="281" y="102"/>
                  </a:lnTo>
                  <a:lnTo>
                    <a:pt x="278" y="101"/>
                  </a:lnTo>
                  <a:lnTo>
                    <a:pt x="272" y="98"/>
                  </a:lnTo>
                  <a:lnTo>
                    <a:pt x="264" y="95"/>
                  </a:lnTo>
                  <a:lnTo>
                    <a:pt x="256" y="90"/>
                  </a:lnTo>
                  <a:lnTo>
                    <a:pt x="247" y="82"/>
                  </a:lnTo>
                  <a:lnTo>
                    <a:pt x="237" y="75"/>
                  </a:lnTo>
                  <a:lnTo>
                    <a:pt x="227" y="65"/>
                  </a:lnTo>
                  <a:close/>
                  <a:moveTo>
                    <a:pt x="362" y="195"/>
                  </a:moveTo>
                  <a:lnTo>
                    <a:pt x="351" y="185"/>
                  </a:lnTo>
                  <a:lnTo>
                    <a:pt x="341" y="175"/>
                  </a:lnTo>
                  <a:lnTo>
                    <a:pt x="333" y="164"/>
                  </a:lnTo>
                  <a:lnTo>
                    <a:pt x="327" y="156"/>
                  </a:lnTo>
                  <a:lnTo>
                    <a:pt x="322" y="147"/>
                  </a:lnTo>
                  <a:lnTo>
                    <a:pt x="318" y="139"/>
                  </a:lnTo>
                  <a:lnTo>
                    <a:pt x="317" y="134"/>
                  </a:lnTo>
                  <a:lnTo>
                    <a:pt x="317" y="131"/>
                  </a:lnTo>
                  <a:lnTo>
                    <a:pt x="318" y="129"/>
                  </a:lnTo>
                  <a:lnTo>
                    <a:pt x="321" y="129"/>
                  </a:lnTo>
                  <a:lnTo>
                    <a:pt x="323" y="129"/>
                  </a:lnTo>
                  <a:lnTo>
                    <a:pt x="325" y="129"/>
                  </a:lnTo>
                  <a:lnTo>
                    <a:pt x="331" y="131"/>
                  </a:lnTo>
                  <a:lnTo>
                    <a:pt x="339" y="135"/>
                  </a:lnTo>
                  <a:lnTo>
                    <a:pt x="349" y="140"/>
                  </a:lnTo>
                  <a:lnTo>
                    <a:pt x="358" y="148"/>
                  </a:lnTo>
                  <a:lnTo>
                    <a:pt x="368" y="157"/>
                  </a:lnTo>
                  <a:lnTo>
                    <a:pt x="380" y="167"/>
                  </a:lnTo>
                  <a:lnTo>
                    <a:pt x="390" y="177"/>
                  </a:lnTo>
                  <a:lnTo>
                    <a:pt x="399" y="188"/>
                  </a:lnTo>
                  <a:lnTo>
                    <a:pt x="408" y="198"/>
                  </a:lnTo>
                  <a:lnTo>
                    <a:pt x="414" y="207"/>
                  </a:lnTo>
                  <a:lnTo>
                    <a:pt x="420" y="215"/>
                  </a:lnTo>
                  <a:lnTo>
                    <a:pt x="423" y="222"/>
                  </a:lnTo>
                  <a:lnTo>
                    <a:pt x="424" y="228"/>
                  </a:lnTo>
                  <a:lnTo>
                    <a:pt x="424" y="232"/>
                  </a:lnTo>
                  <a:lnTo>
                    <a:pt x="422" y="233"/>
                  </a:lnTo>
                  <a:lnTo>
                    <a:pt x="421" y="233"/>
                  </a:lnTo>
                  <a:lnTo>
                    <a:pt x="419" y="234"/>
                  </a:lnTo>
                  <a:lnTo>
                    <a:pt x="416" y="233"/>
                  </a:lnTo>
                  <a:lnTo>
                    <a:pt x="409" y="231"/>
                  </a:lnTo>
                  <a:lnTo>
                    <a:pt x="402" y="227"/>
                  </a:lnTo>
                  <a:lnTo>
                    <a:pt x="393" y="221"/>
                  </a:lnTo>
                  <a:lnTo>
                    <a:pt x="383" y="214"/>
                  </a:lnTo>
                  <a:lnTo>
                    <a:pt x="372" y="205"/>
                  </a:lnTo>
                  <a:lnTo>
                    <a:pt x="362" y="195"/>
                  </a:lnTo>
                  <a:close/>
                  <a:moveTo>
                    <a:pt x="570" y="370"/>
                  </a:moveTo>
                  <a:lnTo>
                    <a:pt x="569" y="372"/>
                  </a:lnTo>
                  <a:lnTo>
                    <a:pt x="567" y="372"/>
                  </a:lnTo>
                  <a:lnTo>
                    <a:pt x="565" y="372"/>
                  </a:lnTo>
                  <a:lnTo>
                    <a:pt x="562" y="372"/>
                  </a:lnTo>
                  <a:lnTo>
                    <a:pt x="555" y="370"/>
                  </a:lnTo>
                  <a:lnTo>
                    <a:pt x="547" y="366"/>
                  </a:lnTo>
                  <a:lnTo>
                    <a:pt x="538" y="360"/>
                  </a:lnTo>
                  <a:lnTo>
                    <a:pt x="528" y="352"/>
                  </a:lnTo>
                  <a:lnTo>
                    <a:pt x="516" y="343"/>
                  </a:lnTo>
                  <a:lnTo>
                    <a:pt x="505" y="333"/>
                  </a:lnTo>
                  <a:lnTo>
                    <a:pt x="493" y="322"/>
                  </a:lnTo>
                  <a:lnTo>
                    <a:pt x="484" y="311"/>
                  </a:lnTo>
                  <a:lnTo>
                    <a:pt x="475" y="301"/>
                  </a:lnTo>
                  <a:lnTo>
                    <a:pt x="467" y="292"/>
                  </a:lnTo>
                  <a:lnTo>
                    <a:pt x="462" y="282"/>
                  </a:lnTo>
                  <a:lnTo>
                    <a:pt x="459" y="275"/>
                  </a:lnTo>
                  <a:lnTo>
                    <a:pt x="458" y="272"/>
                  </a:lnTo>
                  <a:lnTo>
                    <a:pt x="458" y="269"/>
                  </a:lnTo>
                  <a:lnTo>
                    <a:pt x="458" y="267"/>
                  </a:lnTo>
                  <a:lnTo>
                    <a:pt x="458" y="265"/>
                  </a:lnTo>
                  <a:lnTo>
                    <a:pt x="460" y="263"/>
                  </a:lnTo>
                  <a:lnTo>
                    <a:pt x="461" y="262"/>
                  </a:lnTo>
                  <a:lnTo>
                    <a:pt x="463" y="262"/>
                  </a:lnTo>
                  <a:lnTo>
                    <a:pt x="466" y="263"/>
                  </a:lnTo>
                  <a:lnTo>
                    <a:pt x="473" y="266"/>
                  </a:lnTo>
                  <a:lnTo>
                    <a:pt x="481" y="270"/>
                  </a:lnTo>
                  <a:lnTo>
                    <a:pt x="490" y="275"/>
                  </a:lnTo>
                  <a:lnTo>
                    <a:pt x="501" y="283"/>
                  </a:lnTo>
                  <a:lnTo>
                    <a:pt x="512" y="293"/>
                  </a:lnTo>
                  <a:lnTo>
                    <a:pt x="523" y="302"/>
                  </a:lnTo>
                  <a:lnTo>
                    <a:pt x="534" y="313"/>
                  </a:lnTo>
                  <a:lnTo>
                    <a:pt x="544" y="324"/>
                  </a:lnTo>
                  <a:lnTo>
                    <a:pt x="553" y="335"/>
                  </a:lnTo>
                  <a:lnTo>
                    <a:pt x="560" y="344"/>
                  </a:lnTo>
                  <a:lnTo>
                    <a:pt x="566" y="353"/>
                  </a:lnTo>
                  <a:lnTo>
                    <a:pt x="570" y="361"/>
                  </a:lnTo>
                  <a:lnTo>
                    <a:pt x="571" y="367"/>
                  </a:lnTo>
                  <a:lnTo>
                    <a:pt x="570" y="370"/>
                  </a:lnTo>
                  <a:close/>
                  <a:moveTo>
                    <a:pt x="538" y="160"/>
                  </a:moveTo>
                  <a:lnTo>
                    <a:pt x="528" y="149"/>
                  </a:lnTo>
                  <a:lnTo>
                    <a:pt x="518" y="139"/>
                  </a:lnTo>
                  <a:lnTo>
                    <a:pt x="511" y="130"/>
                  </a:lnTo>
                  <a:lnTo>
                    <a:pt x="504" y="121"/>
                  </a:lnTo>
                  <a:lnTo>
                    <a:pt x="499" y="112"/>
                  </a:lnTo>
                  <a:lnTo>
                    <a:pt x="495" y="106"/>
                  </a:lnTo>
                  <a:lnTo>
                    <a:pt x="494" y="101"/>
                  </a:lnTo>
                  <a:lnTo>
                    <a:pt x="495" y="96"/>
                  </a:lnTo>
                  <a:lnTo>
                    <a:pt x="496" y="95"/>
                  </a:lnTo>
                  <a:lnTo>
                    <a:pt x="499" y="94"/>
                  </a:lnTo>
                  <a:lnTo>
                    <a:pt x="501" y="94"/>
                  </a:lnTo>
                  <a:lnTo>
                    <a:pt x="503" y="94"/>
                  </a:lnTo>
                  <a:lnTo>
                    <a:pt x="509" y="96"/>
                  </a:lnTo>
                  <a:lnTo>
                    <a:pt x="517" y="101"/>
                  </a:lnTo>
                  <a:lnTo>
                    <a:pt x="526" y="106"/>
                  </a:lnTo>
                  <a:lnTo>
                    <a:pt x="534" y="112"/>
                  </a:lnTo>
                  <a:lnTo>
                    <a:pt x="545" y="121"/>
                  </a:lnTo>
                  <a:lnTo>
                    <a:pt x="556" y="131"/>
                  </a:lnTo>
                  <a:lnTo>
                    <a:pt x="566" y="140"/>
                  </a:lnTo>
                  <a:lnTo>
                    <a:pt x="574" y="150"/>
                  </a:lnTo>
                  <a:lnTo>
                    <a:pt x="582" y="160"/>
                  </a:lnTo>
                  <a:lnTo>
                    <a:pt x="588" y="169"/>
                  </a:lnTo>
                  <a:lnTo>
                    <a:pt x="594" y="177"/>
                  </a:lnTo>
                  <a:lnTo>
                    <a:pt x="597" y="184"/>
                  </a:lnTo>
                  <a:lnTo>
                    <a:pt x="598" y="189"/>
                  </a:lnTo>
                  <a:lnTo>
                    <a:pt x="597" y="193"/>
                  </a:lnTo>
                  <a:lnTo>
                    <a:pt x="596" y="194"/>
                  </a:lnTo>
                  <a:lnTo>
                    <a:pt x="595" y="195"/>
                  </a:lnTo>
                  <a:lnTo>
                    <a:pt x="593" y="195"/>
                  </a:lnTo>
                  <a:lnTo>
                    <a:pt x="589" y="195"/>
                  </a:lnTo>
                  <a:lnTo>
                    <a:pt x="584" y="193"/>
                  </a:lnTo>
                  <a:lnTo>
                    <a:pt x="576" y="189"/>
                  </a:lnTo>
                  <a:lnTo>
                    <a:pt x="568" y="184"/>
                  </a:lnTo>
                  <a:lnTo>
                    <a:pt x="558" y="177"/>
                  </a:lnTo>
                  <a:lnTo>
                    <a:pt x="548" y="169"/>
                  </a:lnTo>
                  <a:lnTo>
                    <a:pt x="538" y="160"/>
                  </a:lnTo>
                  <a:close/>
                </a:path>
              </a:pathLst>
            </a:custGeom>
            <a:solidFill>
              <a:srgbClr val="E6E3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CH"/>
            </a:p>
          </p:txBody>
        </p:sp>
        <p:sp>
          <p:nvSpPr>
            <p:cNvPr id="43" name="Freeform 30"/>
            <p:cNvSpPr>
              <a:spLocks noEditPoints="1"/>
            </p:cNvSpPr>
            <p:nvPr userDrawn="1"/>
          </p:nvSpPr>
          <p:spPr bwMode="auto">
            <a:xfrm>
              <a:off x="10369087" y="4784726"/>
              <a:ext cx="134937" cy="742950"/>
            </a:xfrm>
            <a:custGeom>
              <a:avLst/>
              <a:gdLst>
                <a:gd name="T0" fmla="*/ 0 w 678"/>
                <a:gd name="T1" fmla="*/ 3147 h 3746"/>
                <a:gd name="T2" fmla="*/ 190 w 678"/>
                <a:gd name="T3" fmla="*/ 3142 h 3746"/>
                <a:gd name="T4" fmla="*/ 0 w 678"/>
                <a:gd name="T5" fmla="*/ 2758 h 3746"/>
                <a:gd name="T6" fmla="*/ 263 w 678"/>
                <a:gd name="T7" fmla="*/ 2855 h 3746"/>
                <a:gd name="T8" fmla="*/ 104 w 678"/>
                <a:gd name="T9" fmla="*/ 2409 h 3746"/>
                <a:gd name="T10" fmla="*/ 41 w 678"/>
                <a:gd name="T11" fmla="*/ 2222 h 3746"/>
                <a:gd name="T12" fmla="*/ 196 w 678"/>
                <a:gd name="T13" fmla="*/ 1981 h 3746"/>
                <a:gd name="T14" fmla="*/ 126 w 678"/>
                <a:gd name="T15" fmla="*/ 1679 h 3746"/>
                <a:gd name="T16" fmla="*/ 55 w 678"/>
                <a:gd name="T17" fmla="*/ 1552 h 3746"/>
                <a:gd name="T18" fmla="*/ 151 w 678"/>
                <a:gd name="T19" fmla="*/ 1052 h 3746"/>
                <a:gd name="T20" fmla="*/ 93 w 678"/>
                <a:gd name="T21" fmla="*/ 527 h 3746"/>
                <a:gd name="T22" fmla="*/ 63 w 678"/>
                <a:gd name="T23" fmla="*/ 133 h 3746"/>
                <a:gd name="T24" fmla="*/ 610 w 678"/>
                <a:gd name="T25" fmla="*/ 409 h 3746"/>
                <a:gd name="T26" fmla="*/ 662 w 678"/>
                <a:gd name="T27" fmla="*/ 1240 h 3746"/>
                <a:gd name="T28" fmla="*/ 678 w 678"/>
                <a:gd name="T29" fmla="*/ 1709 h 3746"/>
                <a:gd name="T30" fmla="*/ 561 w 678"/>
                <a:gd name="T31" fmla="*/ 1842 h 3746"/>
                <a:gd name="T32" fmla="*/ 575 w 678"/>
                <a:gd name="T33" fmla="*/ 2079 h 3746"/>
                <a:gd name="T34" fmla="*/ 650 w 678"/>
                <a:gd name="T35" fmla="*/ 2483 h 3746"/>
                <a:gd name="T36" fmla="*/ 546 w 678"/>
                <a:gd name="T37" fmla="*/ 2675 h 3746"/>
                <a:gd name="T38" fmla="*/ 411 w 678"/>
                <a:gd name="T39" fmla="*/ 2773 h 3746"/>
                <a:gd name="T40" fmla="*/ 400 w 678"/>
                <a:gd name="T41" fmla="*/ 2956 h 3746"/>
                <a:gd name="T42" fmla="*/ 468 w 678"/>
                <a:gd name="T43" fmla="*/ 3172 h 3746"/>
                <a:gd name="T44" fmla="*/ 620 w 678"/>
                <a:gd name="T45" fmla="*/ 3451 h 3746"/>
                <a:gd name="T46" fmla="*/ 556 w 678"/>
                <a:gd name="T47" fmla="*/ 3475 h 3746"/>
                <a:gd name="T48" fmla="*/ 541 w 678"/>
                <a:gd name="T49" fmla="*/ 3542 h 3746"/>
                <a:gd name="T50" fmla="*/ 264 w 678"/>
                <a:gd name="T51" fmla="*/ 3406 h 3746"/>
                <a:gd name="T52" fmla="*/ 262 w 678"/>
                <a:gd name="T53" fmla="*/ 3351 h 3746"/>
                <a:gd name="T54" fmla="*/ 170 w 678"/>
                <a:gd name="T55" fmla="*/ 3141 h 3746"/>
                <a:gd name="T56" fmla="*/ 479 w 678"/>
                <a:gd name="T57" fmla="*/ 3328 h 3746"/>
                <a:gd name="T58" fmla="*/ 285 w 678"/>
                <a:gd name="T59" fmla="*/ 3098 h 3746"/>
                <a:gd name="T60" fmla="*/ 292 w 678"/>
                <a:gd name="T61" fmla="*/ 2972 h 3746"/>
                <a:gd name="T62" fmla="*/ 154 w 678"/>
                <a:gd name="T63" fmla="*/ 2794 h 3746"/>
                <a:gd name="T64" fmla="*/ 336 w 678"/>
                <a:gd name="T65" fmla="*/ 2817 h 3746"/>
                <a:gd name="T66" fmla="*/ 262 w 678"/>
                <a:gd name="T67" fmla="*/ 2685 h 3746"/>
                <a:gd name="T68" fmla="*/ 601 w 678"/>
                <a:gd name="T69" fmla="*/ 2852 h 3746"/>
                <a:gd name="T70" fmla="*/ 209 w 678"/>
                <a:gd name="T71" fmla="*/ 2442 h 3746"/>
                <a:gd name="T72" fmla="*/ 369 w 678"/>
                <a:gd name="T73" fmla="*/ 2483 h 3746"/>
                <a:gd name="T74" fmla="*/ 30 w 678"/>
                <a:gd name="T75" fmla="*/ 2052 h 3746"/>
                <a:gd name="T76" fmla="*/ 419 w 678"/>
                <a:gd name="T77" fmla="*/ 2346 h 3746"/>
                <a:gd name="T78" fmla="*/ 560 w 678"/>
                <a:gd name="T79" fmla="*/ 2393 h 3746"/>
                <a:gd name="T80" fmla="*/ 359 w 678"/>
                <a:gd name="T81" fmla="*/ 2049 h 3746"/>
                <a:gd name="T82" fmla="*/ 308 w 678"/>
                <a:gd name="T83" fmla="*/ 1892 h 3746"/>
                <a:gd name="T84" fmla="*/ 284 w 678"/>
                <a:gd name="T85" fmla="*/ 1748 h 3746"/>
                <a:gd name="T86" fmla="*/ 64 w 678"/>
                <a:gd name="T87" fmla="*/ 1387 h 3746"/>
                <a:gd name="T88" fmla="*/ 262 w 678"/>
                <a:gd name="T89" fmla="*/ 1444 h 3746"/>
                <a:gd name="T90" fmla="*/ 432 w 678"/>
                <a:gd name="T91" fmla="*/ 1631 h 3746"/>
                <a:gd name="T92" fmla="*/ 139 w 678"/>
                <a:gd name="T93" fmla="*/ 1201 h 3746"/>
                <a:gd name="T94" fmla="*/ 380 w 678"/>
                <a:gd name="T95" fmla="*/ 1280 h 3746"/>
                <a:gd name="T96" fmla="*/ 611 w 678"/>
                <a:gd name="T97" fmla="*/ 1489 h 3746"/>
                <a:gd name="T98" fmla="*/ 93 w 678"/>
                <a:gd name="T99" fmla="*/ 870 h 3746"/>
                <a:gd name="T100" fmla="*/ 359 w 678"/>
                <a:gd name="T101" fmla="*/ 1075 h 3746"/>
                <a:gd name="T102" fmla="*/ 277 w 678"/>
                <a:gd name="T103" fmla="*/ 893 h 3746"/>
                <a:gd name="T104" fmla="*/ 449 w 678"/>
                <a:gd name="T105" fmla="*/ 1049 h 3746"/>
                <a:gd name="T106" fmla="*/ 143 w 678"/>
                <a:gd name="T107" fmla="*/ 562 h 3746"/>
                <a:gd name="T108" fmla="*/ 650 w 678"/>
                <a:gd name="T109" fmla="*/ 1043 h 3746"/>
                <a:gd name="T110" fmla="*/ 210 w 678"/>
                <a:gd name="T111" fmla="*/ 467 h 3746"/>
                <a:gd name="T112" fmla="*/ 407 w 678"/>
                <a:gd name="T113" fmla="*/ 626 h 3746"/>
                <a:gd name="T114" fmla="*/ 528 w 678"/>
                <a:gd name="T115" fmla="*/ 714 h 3746"/>
                <a:gd name="T116" fmla="*/ 285 w 678"/>
                <a:gd name="T117" fmla="*/ 349 h 3746"/>
                <a:gd name="T118" fmla="*/ 460 w 678"/>
                <a:gd name="T119" fmla="*/ 468 h 3746"/>
                <a:gd name="T120" fmla="*/ 315 w 678"/>
                <a:gd name="T121" fmla="*/ 175 h 3746"/>
                <a:gd name="T122" fmla="*/ 433 w 678"/>
                <a:gd name="T123" fmla="*/ 269 h 3746"/>
                <a:gd name="T124" fmla="*/ 556 w 678"/>
                <a:gd name="T125" fmla="*/ 184 h 37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78" h="3746">
                  <a:moveTo>
                    <a:pt x="0" y="3212"/>
                  </a:moveTo>
                  <a:lnTo>
                    <a:pt x="0" y="3178"/>
                  </a:lnTo>
                  <a:lnTo>
                    <a:pt x="51" y="3223"/>
                  </a:lnTo>
                  <a:lnTo>
                    <a:pt x="89" y="3258"/>
                  </a:lnTo>
                  <a:lnTo>
                    <a:pt x="104" y="3273"/>
                  </a:lnTo>
                  <a:lnTo>
                    <a:pt x="114" y="3284"/>
                  </a:lnTo>
                  <a:lnTo>
                    <a:pt x="120" y="3292"/>
                  </a:lnTo>
                  <a:lnTo>
                    <a:pt x="121" y="3295"/>
                  </a:lnTo>
                  <a:lnTo>
                    <a:pt x="118" y="3295"/>
                  </a:lnTo>
                  <a:lnTo>
                    <a:pt x="111" y="3292"/>
                  </a:lnTo>
                  <a:lnTo>
                    <a:pt x="99" y="3285"/>
                  </a:lnTo>
                  <a:lnTo>
                    <a:pt x="85" y="3275"/>
                  </a:lnTo>
                  <a:lnTo>
                    <a:pt x="47" y="3248"/>
                  </a:lnTo>
                  <a:lnTo>
                    <a:pt x="0" y="3212"/>
                  </a:lnTo>
                  <a:close/>
                  <a:moveTo>
                    <a:pt x="0" y="3172"/>
                  </a:moveTo>
                  <a:lnTo>
                    <a:pt x="0" y="3157"/>
                  </a:lnTo>
                  <a:lnTo>
                    <a:pt x="14" y="3165"/>
                  </a:lnTo>
                  <a:lnTo>
                    <a:pt x="32" y="3178"/>
                  </a:lnTo>
                  <a:lnTo>
                    <a:pt x="54" y="3193"/>
                  </a:lnTo>
                  <a:lnTo>
                    <a:pt x="78" y="3212"/>
                  </a:lnTo>
                  <a:lnTo>
                    <a:pt x="105" y="3232"/>
                  </a:lnTo>
                  <a:lnTo>
                    <a:pt x="134" y="3255"/>
                  </a:lnTo>
                  <a:lnTo>
                    <a:pt x="164" y="3280"/>
                  </a:lnTo>
                  <a:lnTo>
                    <a:pt x="196" y="3306"/>
                  </a:lnTo>
                  <a:lnTo>
                    <a:pt x="237" y="3340"/>
                  </a:lnTo>
                  <a:lnTo>
                    <a:pt x="276" y="3373"/>
                  </a:lnTo>
                  <a:lnTo>
                    <a:pt x="311" y="3402"/>
                  </a:lnTo>
                  <a:lnTo>
                    <a:pt x="340" y="3429"/>
                  </a:lnTo>
                  <a:lnTo>
                    <a:pt x="364" y="3450"/>
                  </a:lnTo>
                  <a:lnTo>
                    <a:pt x="382" y="3469"/>
                  </a:lnTo>
                  <a:lnTo>
                    <a:pt x="389" y="3475"/>
                  </a:lnTo>
                  <a:lnTo>
                    <a:pt x="393" y="3480"/>
                  </a:lnTo>
                  <a:lnTo>
                    <a:pt x="395" y="3484"/>
                  </a:lnTo>
                  <a:lnTo>
                    <a:pt x="395" y="3486"/>
                  </a:lnTo>
                  <a:lnTo>
                    <a:pt x="393" y="3487"/>
                  </a:lnTo>
                  <a:lnTo>
                    <a:pt x="390" y="3486"/>
                  </a:lnTo>
                  <a:lnTo>
                    <a:pt x="383" y="3483"/>
                  </a:lnTo>
                  <a:lnTo>
                    <a:pt x="376" y="3478"/>
                  </a:lnTo>
                  <a:lnTo>
                    <a:pt x="355" y="3465"/>
                  </a:lnTo>
                  <a:lnTo>
                    <a:pt x="329" y="3446"/>
                  </a:lnTo>
                  <a:lnTo>
                    <a:pt x="298" y="3423"/>
                  </a:lnTo>
                  <a:lnTo>
                    <a:pt x="261" y="3396"/>
                  </a:lnTo>
                  <a:lnTo>
                    <a:pt x="222" y="3365"/>
                  </a:lnTo>
                  <a:lnTo>
                    <a:pt x="181" y="3332"/>
                  </a:lnTo>
                  <a:lnTo>
                    <a:pt x="151" y="3307"/>
                  </a:lnTo>
                  <a:lnTo>
                    <a:pt x="122" y="3283"/>
                  </a:lnTo>
                  <a:lnTo>
                    <a:pt x="96" y="3260"/>
                  </a:lnTo>
                  <a:lnTo>
                    <a:pt x="71" y="3239"/>
                  </a:lnTo>
                  <a:lnTo>
                    <a:pt x="50" y="3218"/>
                  </a:lnTo>
                  <a:lnTo>
                    <a:pt x="30" y="3201"/>
                  </a:lnTo>
                  <a:lnTo>
                    <a:pt x="13" y="3185"/>
                  </a:lnTo>
                  <a:lnTo>
                    <a:pt x="0" y="3172"/>
                  </a:lnTo>
                  <a:close/>
                  <a:moveTo>
                    <a:pt x="0" y="3147"/>
                  </a:moveTo>
                  <a:lnTo>
                    <a:pt x="0" y="3111"/>
                  </a:lnTo>
                  <a:lnTo>
                    <a:pt x="54" y="3159"/>
                  </a:lnTo>
                  <a:lnTo>
                    <a:pt x="95" y="3197"/>
                  </a:lnTo>
                  <a:lnTo>
                    <a:pt x="110" y="3212"/>
                  </a:lnTo>
                  <a:lnTo>
                    <a:pt x="121" y="3224"/>
                  </a:lnTo>
                  <a:lnTo>
                    <a:pt x="127" y="3231"/>
                  </a:lnTo>
                  <a:lnTo>
                    <a:pt x="128" y="3235"/>
                  </a:lnTo>
                  <a:lnTo>
                    <a:pt x="127" y="3237"/>
                  </a:lnTo>
                  <a:lnTo>
                    <a:pt x="125" y="3235"/>
                  </a:lnTo>
                  <a:lnTo>
                    <a:pt x="122" y="3234"/>
                  </a:lnTo>
                  <a:lnTo>
                    <a:pt x="118" y="3232"/>
                  </a:lnTo>
                  <a:lnTo>
                    <a:pt x="106" y="3226"/>
                  </a:lnTo>
                  <a:lnTo>
                    <a:pt x="91" y="3215"/>
                  </a:lnTo>
                  <a:lnTo>
                    <a:pt x="51" y="3186"/>
                  </a:lnTo>
                  <a:lnTo>
                    <a:pt x="0" y="3147"/>
                  </a:lnTo>
                  <a:close/>
                  <a:moveTo>
                    <a:pt x="0" y="3077"/>
                  </a:moveTo>
                  <a:lnTo>
                    <a:pt x="0" y="3037"/>
                  </a:lnTo>
                  <a:lnTo>
                    <a:pt x="33" y="3065"/>
                  </a:lnTo>
                  <a:lnTo>
                    <a:pt x="64" y="3092"/>
                  </a:lnTo>
                  <a:lnTo>
                    <a:pt x="91" y="3117"/>
                  </a:lnTo>
                  <a:lnTo>
                    <a:pt x="113" y="3138"/>
                  </a:lnTo>
                  <a:lnTo>
                    <a:pt x="132" y="3156"/>
                  </a:lnTo>
                  <a:lnTo>
                    <a:pt x="146" y="3171"/>
                  </a:lnTo>
                  <a:lnTo>
                    <a:pt x="150" y="3176"/>
                  </a:lnTo>
                  <a:lnTo>
                    <a:pt x="153" y="3180"/>
                  </a:lnTo>
                  <a:lnTo>
                    <a:pt x="155" y="3184"/>
                  </a:lnTo>
                  <a:lnTo>
                    <a:pt x="155" y="3186"/>
                  </a:lnTo>
                  <a:lnTo>
                    <a:pt x="153" y="3186"/>
                  </a:lnTo>
                  <a:lnTo>
                    <a:pt x="151" y="3186"/>
                  </a:lnTo>
                  <a:lnTo>
                    <a:pt x="147" y="3184"/>
                  </a:lnTo>
                  <a:lnTo>
                    <a:pt x="141" y="3182"/>
                  </a:lnTo>
                  <a:lnTo>
                    <a:pt x="127" y="3173"/>
                  </a:lnTo>
                  <a:lnTo>
                    <a:pt x="108" y="3160"/>
                  </a:lnTo>
                  <a:lnTo>
                    <a:pt x="85" y="3144"/>
                  </a:lnTo>
                  <a:lnTo>
                    <a:pt x="59" y="3124"/>
                  </a:lnTo>
                  <a:lnTo>
                    <a:pt x="31" y="3102"/>
                  </a:lnTo>
                  <a:lnTo>
                    <a:pt x="0" y="3077"/>
                  </a:lnTo>
                  <a:close/>
                  <a:moveTo>
                    <a:pt x="0" y="2998"/>
                  </a:moveTo>
                  <a:lnTo>
                    <a:pt x="0" y="2955"/>
                  </a:lnTo>
                  <a:lnTo>
                    <a:pt x="26" y="2976"/>
                  </a:lnTo>
                  <a:lnTo>
                    <a:pt x="63" y="3008"/>
                  </a:lnTo>
                  <a:lnTo>
                    <a:pt x="96" y="3037"/>
                  </a:lnTo>
                  <a:lnTo>
                    <a:pt x="127" y="3065"/>
                  </a:lnTo>
                  <a:lnTo>
                    <a:pt x="153" y="3089"/>
                  </a:lnTo>
                  <a:lnTo>
                    <a:pt x="175" y="3109"/>
                  </a:lnTo>
                  <a:lnTo>
                    <a:pt x="190" y="3126"/>
                  </a:lnTo>
                  <a:lnTo>
                    <a:pt x="195" y="3133"/>
                  </a:lnTo>
                  <a:lnTo>
                    <a:pt x="199" y="3138"/>
                  </a:lnTo>
                  <a:lnTo>
                    <a:pt x="201" y="3142"/>
                  </a:lnTo>
                  <a:lnTo>
                    <a:pt x="201" y="3144"/>
                  </a:lnTo>
                  <a:lnTo>
                    <a:pt x="200" y="3145"/>
                  </a:lnTo>
                  <a:lnTo>
                    <a:pt x="195" y="3144"/>
                  </a:lnTo>
                  <a:lnTo>
                    <a:pt x="190" y="3142"/>
                  </a:lnTo>
                  <a:lnTo>
                    <a:pt x="183" y="3137"/>
                  </a:lnTo>
                  <a:lnTo>
                    <a:pt x="164" y="3125"/>
                  </a:lnTo>
                  <a:lnTo>
                    <a:pt x="140" y="3109"/>
                  </a:lnTo>
                  <a:lnTo>
                    <a:pt x="112" y="3088"/>
                  </a:lnTo>
                  <a:lnTo>
                    <a:pt x="80" y="3063"/>
                  </a:lnTo>
                  <a:lnTo>
                    <a:pt x="45" y="3036"/>
                  </a:lnTo>
                  <a:lnTo>
                    <a:pt x="7" y="3005"/>
                  </a:lnTo>
                  <a:lnTo>
                    <a:pt x="0" y="2998"/>
                  </a:lnTo>
                  <a:close/>
                  <a:moveTo>
                    <a:pt x="0" y="2907"/>
                  </a:moveTo>
                  <a:lnTo>
                    <a:pt x="0" y="2869"/>
                  </a:lnTo>
                  <a:lnTo>
                    <a:pt x="23" y="2886"/>
                  </a:lnTo>
                  <a:lnTo>
                    <a:pt x="45" y="2904"/>
                  </a:lnTo>
                  <a:lnTo>
                    <a:pt x="70" y="2924"/>
                  </a:lnTo>
                  <a:lnTo>
                    <a:pt x="96" y="2945"/>
                  </a:lnTo>
                  <a:lnTo>
                    <a:pt x="133" y="2975"/>
                  </a:lnTo>
                  <a:lnTo>
                    <a:pt x="165" y="3005"/>
                  </a:lnTo>
                  <a:lnTo>
                    <a:pt x="195" y="3032"/>
                  </a:lnTo>
                  <a:lnTo>
                    <a:pt x="220" y="3055"/>
                  </a:lnTo>
                  <a:lnTo>
                    <a:pt x="241" y="3076"/>
                  </a:lnTo>
                  <a:lnTo>
                    <a:pt x="256" y="3092"/>
                  </a:lnTo>
                  <a:lnTo>
                    <a:pt x="261" y="3098"/>
                  </a:lnTo>
                  <a:lnTo>
                    <a:pt x="264" y="3103"/>
                  </a:lnTo>
                  <a:lnTo>
                    <a:pt x="267" y="3107"/>
                  </a:lnTo>
                  <a:lnTo>
                    <a:pt x="267" y="3109"/>
                  </a:lnTo>
                  <a:lnTo>
                    <a:pt x="264" y="3110"/>
                  </a:lnTo>
                  <a:lnTo>
                    <a:pt x="261" y="3109"/>
                  </a:lnTo>
                  <a:lnTo>
                    <a:pt x="256" y="3107"/>
                  </a:lnTo>
                  <a:lnTo>
                    <a:pt x="248" y="3103"/>
                  </a:lnTo>
                  <a:lnTo>
                    <a:pt x="231" y="3092"/>
                  </a:lnTo>
                  <a:lnTo>
                    <a:pt x="207" y="3076"/>
                  </a:lnTo>
                  <a:lnTo>
                    <a:pt x="180" y="3055"/>
                  </a:lnTo>
                  <a:lnTo>
                    <a:pt x="149" y="3032"/>
                  </a:lnTo>
                  <a:lnTo>
                    <a:pt x="114" y="3005"/>
                  </a:lnTo>
                  <a:lnTo>
                    <a:pt x="78" y="2975"/>
                  </a:lnTo>
                  <a:lnTo>
                    <a:pt x="57" y="2957"/>
                  </a:lnTo>
                  <a:lnTo>
                    <a:pt x="37" y="2940"/>
                  </a:lnTo>
                  <a:lnTo>
                    <a:pt x="18" y="2924"/>
                  </a:lnTo>
                  <a:lnTo>
                    <a:pt x="0" y="2907"/>
                  </a:lnTo>
                  <a:close/>
                  <a:moveTo>
                    <a:pt x="0" y="2857"/>
                  </a:moveTo>
                  <a:lnTo>
                    <a:pt x="0" y="2820"/>
                  </a:lnTo>
                  <a:lnTo>
                    <a:pt x="32" y="2850"/>
                  </a:lnTo>
                  <a:lnTo>
                    <a:pt x="56" y="2875"/>
                  </a:lnTo>
                  <a:lnTo>
                    <a:pt x="64" y="2885"/>
                  </a:lnTo>
                  <a:lnTo>
                    <a:pt x="70" y="2892"/>
                  </a:lnTo>
                  <a:lnTo>
                    <a:pt x="73" y="2898"/>
                  </a:lnTo>
                  <a:lnTo>
                    <a:pt x="73" y="2901"/>
                  </a:lnTo>
                  <a:lnTo>
                    <a:pt x="71" y="2902"/>
                  </a:lnTo>
                  <a:lnTo>
                    <a:pt x="67" y="2900"/>
                  </a:lnTo>
                  <a:lnTo>
                    <a:pt x="60" y="2897"/>
                  </a:lnTo>
                  <a:lnTo>
                    <a:pt x="52" y="2892"/>
                  </a:lnTo>
                  <a:lnTo>
                    <a:pt x="29" y="2877"/>
                  </a:lnTo>
                  <a:lnTo>
                    <a:pt x="0" y="2857"/>
                  </a:lnTo>
                  <a:close/>
                  <a:moveTo>
                    <a:pt x="0" y="2758"/>
                  </a:moveTo>
                  <a:lnTo>
                    <a:pt x="0" y="2710"/>
                  </a:lnTo>
                  <a:lnTo>
                    <a:pt x="19" y="2726"/>
                  </a:lnTo>
                  <a:lnTo>
                    <a:pt x="53" y="2755"/>
                  </a:lnTo>
                  <a:lnTo>
                    <a:pt x="83" y="2782"/>
                  </a:lnTo>
                  <a:lnTo>
                    <a:pt x="110" y="2807"/>
                  </a:lnTo>
                  <a:lnTo>
                    <a:pt x="134" y="2830"/>
                  </a:lnTo>
                  <a:lnTo>
                    <a:pt x="152" y="2849"/>
                  </a:lnTo>
                  <a:lnTo>
                    <a:pt x="166" y="2865"/>
                  </a:lnTo>
                  <a:lnTo>
                    <a:pt x="170" y="2871"/>
                  </a:lnTo>
                  <a:lnTo>
                    <a:pt x="174" y="2876"/>
                  </a:lnTo>
                  <a:lnTo>
                    <a:pt x="176" y="2879"/>
                  </a:lnTo>
                  <a:lnTo>
                    <a:pt x="175" y="2882"/>
                  </a:lnTo>
                  <a:lnTo>
                    <a:pt x="174" y="2883"/>
                  </a:lnTo>
                  <a:lnTo>
                    <a:pt x="169" y="2883"/>
                  </a:lnTo>
                  <a:lnTo>
                    <a:pt x="165" y="2880"/>
                  </a:lnTo>
                  <a:lnTo>
                    <a:pt x="159" y="2877"/>
                  </a:lnTo>
                  <a:lnTo>
                    <a:pt x="141" y="2866"/>
                  </a:lnTo>
                  <a:lnTo>
                    <a:pt x="120" y="2852"/>
                  </a:lnTo>
                  <a:lnTo>
                    <a:pt x="94" y="2834"/>
                  </a:lnTo>
                  <a:lnTo>
                    <a:pt x="65" y="2811"/>
                  </a:lnTo>
                  <a:lnTo>
                    <a:pt x="33" y="2787"/>
                  </a:lnTo>
                  <a:lnTo>
                    <a:pt x="0" y="2758"/>
                  </a:lnTo>
                  <a:close/>
                  <a:moveTo>
                    <a:pt x="0" y="2687"/>
                  </a:moveTo>
                  <a:lnTo>
                    <a:pt x="0" y="2666"/>
                  </a:lnTo>
                  <a:lnTo>
                    <a:pt x="9" y="2675"/>
                  </a:lnTo>
                  <a:lnTo>
                    <a:pt x="14" y="2684"/>
                  </a:lnTo>
                  <a:lnTo>
                    <a:pt x="17" y="2689"/>
                  </a:lnTo>
                  <a:lnTo>
                    <a:pt x="18" y="2693"/>
                  </a:lnTo>
                  <a:lnTo>
                    <a:pt x="16" y="2694"/>
                  </a:lnTo>
                  <a:lnTo>
                    <a:pt x="12" y="2694"/>
                  </a:lnTo>
                  <a:lnTo>
                    <a:pt x="6" y="2692"/>
                  </a:lnTo>
                  <a:lnTo>
                    <a:pt x="0" y="2687"/>
                  </a:lnTo>
                  <a:close/>
                  <a:moveTo>
                    <a:pt x="0" y="2633"/>
                  </a:moveTo>
                  <a:lnTo>
                    <a:pt x="0" y="2606"/>
                  </a:lnTo>
                  <a:lnTo>
                    <a:pt x="27" y="2624"/>
                  </a:lnTo>
                  <a:lnTo>
                    <a:pt x="61" y="2649"/>
                  </a:lnTo>
                  <a:lnTo>
                    <a:pt x="102" y="2681"/>
                  </a:lnTo>
                  <a:lnTo>
                    <a:pt x="147" y="2716"/>
                  </a:lnTo>
                  <a:lnTo>
                    <a:pt x="178" y="2744"/>
                  </a:lnTo>
                  <a:lnTo>
                    <a:pt x="208" y="2770"/>
                  </a:lnTo>
                  <a:lnTo>
                    <a:pt x="234" y="2795"/>
                  </a:lnTo>
                  <a:lnTo>
                    <a:pt x="257" y="2817"/>
                  </a:lnTo>
                  <a:lnTo>
                    <a:pt x="275" y="2836"/>
                  </a:lnTo>
                  <a:lnTo>
                    <a:pt x="288" y="2851"/>
                  </a:lnTo>
                  <a:lnTo>
                    <a:pt x="292" y="2858"/>
                  </a:lnTo>
                  <a:lnTo>
                    <a:pt x="296" y="2862"/>
                  </a:lnTo>
                  <a:lnTo>
                    <a:pt x="297" y="2865"/>
                  </a:lnTo>
                  <a:lnTo>
                    <a:pt x="297" y="2869"/>
                  </a:lnTo>
                  <a:lnTo>
                    <a:pt x="295" y="2870"/>
                  </a:lnTo>
                  <a:lnTo>
                    <a:pt x="291" y="2869"/>
                  </a:lnTo>
                  <a:lnTo>
                    <a:pt x="286" y="2867"/>
                  </a:lnTo>
                  <a:lnTo>
                    <a:pt x="281" y="2864"/>
                  </a:lnTo>
                  <a:lnTo>
                    <a:pt x="263" y="2855"/>
                  </a:lnTo>
                  <a:lnTo>
                    <a:pt x="243" y="2840"/>
                  </a:lnTo>
                  <a:lnTo>
                    <a:pt x="217" y="2823"/>
                  </a:lnTo>
                  <a:lnTo>
                    <a:pt x="189" y="2802"/>
                  </a:lnTo>
                  <a:lnTo>
                    <a:pt x="159" y="2777"/>
                  </a:lnTo>
                  <a:lnTo>
                    <a:pt x="125" y="2750"/>
                  </a:lnTo>
                  <a:lnTo>
                    <a:pt x="87" y="2716"/>
                  </a:lnTo>
                  <a:lnTo>
                    <a:pt x="53" y="2685"/>
                  </a:lnTo>
                  <a:lnTo>
                    <a:pt x="24" y="2657"/>
                  </a:lnTo>
                  <a:lnTo>
                    <a:pt x="0" y="2633"/>
                  </a:lnTo>
                  <a:close/>
                  <a:moveTo>
                    <a:pt x="0" y="2580"/>
                  </a:moveTo>
                  <a:lnTo>
                    <a:pt x="0" y="2530"/>
                  </a:lnTo>
                  <a:lnTo>
                    <a:pt x="13" y="2540"/>
                  </a:lnTo>
                  <a:lnTo>
                    <a:pt x="43" y="2567"/>
                  </a:lnTo>
                  <a:lnTo>
                    <a:pt x="71" y="2593"/>
                  </a:lnTo>
                  <a:lnTo>
                    <a:pt x="96" y="2617"/>
                  </a:lnTo>
                  <a:lnTo>
                    <a:pt x="118" y="2638"/>
                  </a:lnTo>
                  <a:lnTo>
                    <a:pt x="135" y="2657"/>
                  </a:lnTo>
                  <a:lnTo>
                    <a:pt x="148" y="2671"/>
                  </a:lnTo>
                  <a:lnTo>
                    <a:pt x="152" y="2678"/>
                  </a:lnTo>
                  <a:lnTo>
                    <a:pt x="154" y="2682"/>
                  </a:lnTo>
                  <a:lnTo>
                    <a:pt x="156" y="2686"/>
                  </a:lnTo>
                  <a:lnTo>
                    <a:pt x="155" y="2688"/>
                  </a:lnTo>
                  <a:lnTo>
                    <a:pt x="154" y="2689"/>
                  </a:lnTo>
                  <a:lnTo>
                    <a:pt x="151" y="2688"/>
                  </a:lnTo>
                  <a:lnTo>
                    <a:pt x="147" y="2687"/>
                  </a:lnTo>
                  <a:lnTo>
                    <a:pt x="140" y="2685"/>
                  </a:lnTo>
                  <a:lnTo>
                    <a:pt x="125" y="2675"/>
                  </a:lnTo>
                  <a:lnTo>
                    <a:pt x="107" y="2664"/>
                  </a:lnTo>
                  <a:lnTo>
                    <a:pt x="83" y="2647"/>
                  </a:lnTo>
                  <a:lnTo>
                    <a:pt x="58" y="2627"/>
                  </a:lnTo>
                  <a:lnTo>
                    <a:pt x="30" y="2605"/>
                  </a:lnTo>
                  <a:lnTo>
                    <a:pt x="0" y="2580"/>
                  </a:lnTo>
                  <a:close/>
                  <a:moveTo>
                    <a:pt x="0" y="2504"/>
                  </a:moveTo>
                  <a:lnTo>
                    <a:pt x="0" y="2472"/>
                  </a:lnTo>
                  <a:lnTo>
                    <a:pt x="15" y="2489"/>
                  </a:lnTo>
                  <a:lnTo>
                    <a:pt x="26" y="2502"/>
                  </a:lnTo>
                  <a:lnTo>
                    <a:pt x="29" y="2507"/>
                  </a:lnTo>
                  <a:lnTo>
                    <a:pt x="31" y="2511"/>
                  </a:lnTo>
                  <a:lnTo>
                    <a:pt x="32" y="2515"/>
                  </a:lnTo>
                  <a:lnTo>
                    <a:pt x="32" y="2517"/>
                  </a:lnTo>
                  <a:lnTo>
                    <a:pt x="31" y="2518"/>
                  </a:lnTo>
                  <a:lnTo>
                    <a:pt x="29" y="2518"/>
                  </a:lnTo>
                  <a:lnTo>
                    <a:pt x="26" y="2518"/>
                  </a:lnTo>
                  <a:lnTo>
                    <a:pt x="23" y="2516"/>
                  </a:lnTo>
                  <a:lnTo>
                    <a:pt x="13" y="2511"/>
                  </a:lnTo>
                  <a:lnTo>
                    <a:pt x="0" y="2504"/>
                  </a:lnTo>
                  <a:close/>
                  <a:moveTo>
                    <a:pt x="0" y="2371"/>
                  </a:moveTo>
                  <a:lnTo>
                    <a:pt x="0" y="2322"/>
                  </a:lnTo>
                  <a:lnTo>
                    <a:pt x="17" y="2337"/>
                  </a:lnTo>
                  <a:lnTo>
                    <a:pt x="36" y="2351"/>
                  </a:lnTo>
                  <a:lnTo>
                    <a:pt x="55" y="2367"/>
                  </a:lnTo>
                  <a:lnTo>
                    <a:pt x="75" y="2384"/>
                  </a:lnTo>
                  <a:lnTo>
                    <a:pt x="104" y="2409"/>
                  </a:lnTo>
                  <a:lnTo>
                    <a:pt x="129" y="2433"/>
                  </a:lnTo>
                  <a:lnTo>
                    <a:pt x="153" y="2455"/>
                  </a:lnTo>
                  <a:lnTo>
                    <a:pt x="173" y="2475"/>
                  </a:lnTo>
                  <a:lnTo>
                    <a:pt x="189" y="2493"/>
                  </a:lnTo>
                  <a:lnTo>
                    <a:pt x="200" y="2507"/>
                  </a:lnTo>
                  <a:lnTo>
                    <a:pt x="204" y="2512"/>
                  </a:lnTo>
                  <a:lnTo>
                    <a:pt x="206" y="2517"/>
                  </a:lnTo>
                  <a:lnTo>
                    <a:pt x="207" y="2521"/>
                  </a:lnTo>
                  <a:lnTo>
                    <a:pt x="207" y="2523"/>
                  </a:lnTo>
                  <a:lnTo>
                    <a:pt x="205" y="2524"/>
                  </a:lnTo>
                  <a:lnTo>
                    <a:pt x="202" y="2524"/>
                  </a:lnTo>
                  <a:lnTo>
                    <a:pt x="197" y="2523"/>
                  </a:lnTo>
                  <a:lnTo>
                    <a:pt x="191" y="2520"/>
                  </a:lnTo>
                  <a:lnTo>
                    <a:pt x="177" y="2512"/>
                  </a:lnTo>
                  <a:lnTo>
                    <a:pt x="157" y="2499"/>
                  </a:lnTo>
                  <a:lnTo>
                    <a:pt x="135" y="2484"/>
                  </a:lnTo>
                  <a:lnTo>
                    <a:pt x="110" y="2465"/>
                  </a:lnTo>
                  <a:lnTo>
                    <a:pt x="82" y="2443"/>
                  </a:lnTo>
                  <a:lnTo>
                    <a:pt x="54" y="2419"/>
                  </a:lnTo>
                  <a:lnTo>
                    <a:pt x="39" y="2407"/>
                  </a:lnTo>
                  <a:lnTo>
                    <a:pt x="26" y="2394"/>
                  </a:lnTo>
                  <a:lnTo>
                    <a:pt x="13" y="2382"/>
                  </a:lnTo>
                  <a:lnTo>
                    <a:pt x="0" y="2371"/>
                  </a:lnTo>
                  <a:close/>
                  <a:moveTo>
                    <a:pt x="0" y="2294"/>
                  </a:moveTo>
                  <a:lnTo>
                    <a:pt x="0" y="2242"/>
                  </a:lnTo>
                  <a:lnTo>
                    <a:pt x="26" y="2264"/>
                  </a:lnTo>
                  <a:lnTo>
                    <a:pt x="48" y="2286"/>
                  </a:lnTo>
                  <a:lnTo>
                    <a:pt x="69" y="2306"/>
                  </a:lnTo>
                  <a:lnTo>
                    <a:pt x="86" y="2325"/>
                  </a:lnTo>
                  <a:lnTo>
                    <a:pt x="100" y="2341"/>
                  </a:lnTo>
                  <a:lnTo>
                    <a:pt x="110" y="2354"/>
                  </a:lnTo>
                  <a:lnTo>
                    <a:pt x="113" y="2358"/>
                  </a:lnTo>
                  <a:lnTo>
                    <a:pt x="115" y="2362"/>
                  </a:lnTo>
                  <a:lnTo>
                    <a:pt x="116" y="2366"/>
                  </a:lnTo>
                  <a:lnTo>
                    <a:pt x="116" y="2368"/>
                  </a:lnTo>
                  <a:lnTo>
                    <a:pt x="114" y="2369"/>
                  </a:lnTo>
                  <a:lnTo>
                    <a:pt x="112" y="2370"/>
                  </a:lnTo>
                  <a:lnTo>
                    <a:pt x="109" y="2369"/>
                  </a:lnTo>
                  <a:lnTo>
                    <a:pt x="105" y="2368"/>
                  </a:lnTo>
                  <a:lnTo>
                    <a:pt x="93" y="2361"/>
                  </a:lnTo>
                  <a:lnTo>
                    <a:pt x="79" y="2354"/>
                  </a:lnTo>
                  <a:lnTo>
                    <a:pt x="63" y="2342"/>
                  </a:lnTo>
                  <a:lnTo>
                    <a:pt x="43" y="2328"/>
                  </a:lnTo>
                  <a:lnTo>
                    <a:pt x="23" y="2313"/>
                  </a:lnTo>
                  <a:lnTo>
                    <a:pt x="0" y="2294"/>
                  </a:lnTo>
                  <a:close/>
                  <a:moveTo>
                    <a:pt x="0" y="2205"/>
                  </a:moveTo>
                  <a:lnTo>
                    <a:pt x="0" y="2165"/>
                  </a:lnTo>
                  <a:lnTo>
                    <a:pt x="19" y="2185"/>
                  </a:lnTo>
                  <a:lnTo>
                    <a:pt x="32" y="2203"/>
                  </a:lnTo>
                  <a:lnTo>
                    <a:pt x="37" y="2209"/>
                  </a:lnTo>
                  <a:lnTo>
                    <a:pt x="40" y="2216"/>
                  </a:lnTo>
                  <a:lnTo>
                    <a:pt x="42" y="2219"/>
                  </a:lnTo>
                  <a:lnTo>
                    <a:pt x="41" y="2222"/>
                  </a:lnTo>
                  <a:lnTo>
                    <a:pt x="40" y="2223"/>
                  </a:lnTo>
                  <a:lnTo>
                    <a:pt x="37" y="2223"/>
                  </a:lnTo>
                  <a:lnTo>
                    <a:pt x="33" y="2223"/>
                  </a:lnTo>
                  <a:lnTo>
                    <a:pt x="28" y="2221"/>
                  </a:lnTo>
                  <a:lnTo>
                    <a:pt x="16" y="2215"/>
                  </a:lnTo>
                  <a:lnTo>
                    <a:pt x="0" y="2205"/>
                  </a:lnTo>
                  <a:close/>
                  <a:moveTo>
                    <a:pt x="0" y="1931"/>
                  </a:moveTo>
                  <a:lnTo>
                    <a:pt x="0" y="1901"/>
                  </a:lnTo>
                  <a:lnTo>
                    <a:pt x="10" y="1906"/>
                  </a:lnTo>
                  <a:lnTo>
                    <a:pt x="21" y="1913"/>
                  </a:lnTo>
                  <a:lnTo>
                    <a:pt x="34" y="1922"/>
                  </a:lnTo>
                  <a:lnTo>
                    <a:pt x="48" y="1932"/>
                  </a:lnTo>
                  <a:lnTo>
                    <a:pt x="80" y="1957"/>
                  </a:lnTo>
                  <a:lnTo>
                    <a:pt x="114" y="1986"/>
                  </a:lnTo>
                  <a:lnTo>
                    <a:pt x="138" y="2007"/>
                  </a:lnTo>
                  <a:lnTo>
                    <a:pt x="161" y="2028"/>
                  </a:lnTo>
                  <a:lnTo>
                    <a:pt x="180" y="2047"/>
                  </a:lnTo>
                  <a:lnTo>
                    <a:pt x="196" y="2066"/>
                  </a:lnTo>
                  <a:lnTo>
                    <a:pt x="210" y="2081"/>
                  </a:lnTo>
                  <a:lnTo>
                    <a:pt x="219" y="2094"/>
                  </a:lnTo>
                  <a:lnTo>
                    <a:pt x="222" y="2099"/>
                  </a:lnTo>
                  <a:lnTo>
                    <a:pt x="224" y="2103"/>
                  </a:lnTo>
                  <a:lnTo>
                    <a:pt x="224" y="2107"/>
                  </a:lnTo>
                  <a:lnTo>
                    <a:pt x="224" y="2110"/>
                  </a:lnTo>
                  <a:lnTo>
                    <a:pt x="222" y="2111"/>
                  </a:lnTo>
                  <a:lnTo>
                    <a:pt x="220" y="2111"/>
                  </a:lnTo>
                  <a:lnTo>
                    <a:pt x="216" y="2110"/>
                  </a:lnTo>
                  <a:lnTo>
                    <a:pt x="210" y="2108"/>
                  </a:lnTo>
                  <a:lnTo>
                    <a:pt x="197" y="2101"/>
                  </a:lnTo>
                  <a:lnTo>
                    <a:pt x="181" y="2092"/>
                  </a:lnTo>
                  <a:lnTo>
                    <a:pt x="162" y="2078"/>
                  </a:lnTo>
                  <a:lnTo>
                    <a:pt x="140" y="2061"/>
                  </a:lnTo>
                  <a:lnTo>
                    <a:pt x="116" y="2043"/>
                  </a:lnTo>
                  <a:lnTo>
                    <a:pt x="92" y="2022"/>
                  </a:lnTo>
                  <a:lnTo>
                    <a:pt x="64" y="1997"/>
                  </a:lnTo>
                  <a:lnTo>
                    <a:pt x="39" y="1972"/>
                  </a:lnTo>
                  <a:lnTo>
                    <a:pt x="17" y="1950"/>
                  </a:lnTo>
                  <a:lnTo>
                    <a:pt x="0" y="1931"/>
                  </a:lnTo>
                  <a:close/>
                  <a:moveTo>
                    <a:pt x="0" y="1835"/>
                  </a:moveTo>
                  <a:lnTo>
                    <a:pt x="0" y="1794"/>
                  </a:lnTo>
                  <a:lnTo>
                    <a:pt x="19" y="1807"/>
                  </a:lnTo>
                  <a:lnTo>
                    <a:pt x="41" y="1823"/>
                  </a:lnTo>
                  <a:lnTo>
                    <a:pt x="66" y="1842"/>
                  </a:lnTo>
                  <a:lnTo>
                    <a:pt x="92" y="1864"/>
                  </a:lnTo>
                  <a:lnTo>
                    <a:pt x="114" y="1885"/>
                  </a:lnTo>
                  <a:lnTo>
                    <a:pt x="135" y="1905"/>
                  </a:lnTo>
                  <a:lnTo>
                    <a:pt x="154" y="1924"/>
                  </a:lnTo>
                  <a:lnTo>
                    <a:pt x="169" y="1942"/>
                  </a:lnTo>
                  <a:lnTo>
                    <a:pt x="182" y="1957"/>
                  </a:lnTo>
                  <a:lnTo>
                    <a:pt x="191" y="1969"/>
                  </a:lnTo>
                  <a:lnTo>
                    <a:pt x="193" y="1974"/>
                  </a:lnTo>
                  <a:lnTo>
                    <a:pt x="195" y="1978"/>
                  </a:lnTo>
                  <a:lnTo>
                    <a:pt x="196" y="1981"/>
                  </a:lnTo>
                  <a:lnTo>
                    <a:pt x="195" y="1984"/>
                  </a:lnTo>
                  <a:lnTo>
                    <a:pt x="193" y="1985"/>
                  </a:lnTo>
                  <a:lnTo>
                    <a:pt x="191" y="1986"/>
                  </a:lnTo>
                  <a:lnTo>
                    <a:pt x="187" y="1985"/>
                  </a:lnTo>
                  <a:lnTo>
                    <a:pt x="181" y="1983"/>
                  </a:lnTo>
                  <a:lnTo>
                    <a:pt x="169" y="1977"/>
                  </a:lnTo>
                  <a:lnTo>
                    <a:pt x="153" y="1967"/>
                  </a:lnTo>
                  <a:lnTo>
                    <a:pt x="135" y="1954"/>
                  </a:lnTo>
                  <a:lnTo>
                    <a:pt x="114" y="1939"/>
                  </a:lnTo>
                  <a:lnTo>
                    <a:pt x="92" y="1921"/>
                  </a:lnTo>
                  <a:lnTo>
                    <a:pt x="68" y="1901"/>
                  </a:lnTo>
                  <a:lnTo>
                    <a:pt x="48" y="1883"/>
                  </a:lnTo>
                  <a:lnTo>
                    <a:pt x="31" y="1867"/>
                  </a:lnTo>
                  <a:lnTo>
                    <a:pt x="15" y="1850"/>
                  </a:lnTo>
                  <a:lnTo>
                    <a:pt x="0" y="1835"/>
                  </a:lnTo>
                  <a:close/>
                  <a:moveTo>
                    <a:pt x="0" y="1729"/>
                  </a:moveTo>
                  <a:lnTo>
                    <a:pt x="0" y="1686"/>
                  </a:lnTo>
                  <a:lnTo>
                    <a:pt x="18" y="1698"/>
                  </a:lnTo>
                  <a:lnTo>
                    <a:pt x="38" y="1713"/>
                  </a:lnTo>
                  <a:lnTo>
                    <a:pt x="59" y="1730"/>
                  </a:lnTo>
                  <a:lnTo>
                    <a:pt x="82" y="1749"/>
                  </a:lnTo>
                  <a:lnTo>
                    <a:pt x="104" y="1770"/>
                  </a:lnTo>
                  <a:lnTo>
                    <a:pt x="124" y="1789"/>
                  </a:lnTo>
                  <a:lnTo>
                    <a:pt x="142" y="1808"/>
                  </a:lnTo>
                  <a:lnTo>
                    <a:pt x="157" y="1824"/>
                  </a:lnTo>
                  <a:lnTo>
                    <a:pt x="169" y="1839"/>
                  </a:lnTo>
                  <a:lnTo>
                    <a:pt x="177" y="1851"/>
                  </a:lnTo>
                  <a:lnTo>
                    <a:pt x="180" y="1856"/>
                  </a:lnTo>
                  <a:lnTo>
                    <a:pt x="181" y="1861"/>
                  </a:lnTo>
                  <a:lnTo>
                    <a:pt x="182" y="1864"/>
                  </a:lnTo>
                  <a:lnTo>
                    <a:pt x="181" y="1866"/>
                  </a:lnTo>
                  <a:lnTo>
                    <a:pt x="180" y="1867"/>
                  </a:lnTo>
                  <a:lnTo>
                    <a:pt x="177" y="1868"/>
                  </a:lnTo>
                  <a:lnTo>
                    <a:pt x="173" y="1867"/>
                  </a:lnTo>
                  <a:lnTo>
                    <a:pt x="168" y="1866"/>
                  </a:lnTo>
                  <a:lnTo>
                    <a:pt x="156" y="1860"/>
                  </a:lnTo>
                  <a:lnTo>
                    <a:pt x="141" y="1850"/>
                  </a:lnTo>
                  <a:lnTo>
                    <a:pt x="123" y="1838"/>
                  </a:lnTo>
                  <a:lnTo>
                    <a:pt x="104" y="1823"/>
                  </a:lnTo>
                  <a:lnTo>
                    <a:pt x="82" y="1806"/>
                  </a:lnTo>
                  <a:lnTo>
                    <a:pt x="59" y="1786"/>
                  </a:lnTo>
                  <a:lnTo>
                    <a:pt x="43" y="1771"/>
                  </a:lnTo>
                  <a:lnTo>
                    <a:pt x="27" y="1757"/>
                  </a:lnTo>
                  <a:lnTo>
                    <a:pt x="13" y="1743"/>
                  </a:lnTo>
                  <a:lnTo>
                    <a:pt x="0" y="1729"/>
                  </a:lnTo>
                  <a:close/>
                  <a:moveTo>
                    <a:pt x="0" y="1616"/>
                  </a:moveTo>
                  <a:lnTo>
                    <a:pt x="0" y="1575"/>
                  </a:lnTo>
                  <a:lnTo>
                    <a:pt x="18" y="1586"/>
                  </a:lnTo>
                  <a:lnTo>
                    <a:pt x="39" y="1602"/>
                  </a:lnTo>
                  <a:lnTo>
                    <a:pt x="61" y="1620"/>
                  </a:lnTo>
                  <a:lnTo>
                    <a:pt x="86" y="1640"/>
                  </a:lnTo>
                  <a:lnTo>
                    <a:pt x="107" y="1661"/>
                  </a:lnTo>
                  <a:lnTo>
                    <a:pt x="126" y="1679"/>
                  </a:lnTo>
                  <a:lnTo>
                    <a:pt x="143" y="1698"/>
                  </a:lnTo>
                  <a:lnTo>
                    <a:pt x="159" y="1714"/>
                  </a:lnTo>
                  <a:lnTo>
                    <a:pt x="169" y="1728"/>
                  </a:lnTo>
                  <a:lnTo>
                    <a:pt x="177" y="1740"/>
                  </a:lnTo>
                  <a:lnTo>
                    <a:pt x="180" y="1744"/>
                  </a:lnTo>
                  <a:lnTo>
                    <a:pt x="181" y="1748"/>
                  </a:lnTo>
                  <a:lnTo>
                    <a:pt x="182" y="1752"/>
                  </a:lnTo>
                  <a:lnTo>
                    <a:pt x="181" y="1754"/>
                  </a:lnTo>
                  <a:lnTo>
                    <a:pt x="179" y="1756"/>
                  </a:lnTo>
                  <a:lnTo>
                    <a:pt x="177" y="1756"/>
                  </a:lnTo>
                  <a:lnTo>
                    <a:pt x="173" y="1756"/>
                  </a:lnTo>
                  <a:lnTo>
                    <a:pt x="168" y="1754"/>
                  </a:lnTo>
                  <a:lnTo>
                    <a:pt x="156" y="1748"/>
                  </a:lnTo>
                  <a:lnTo>
                    <a:pt x="142" y="1740"/>
                  </a:lnTo>
                  <a:lnTo>
                    <a:pt x="125" y="1728"/>
                  </a:lnTo>
                  <a:lnTo>
                    <a:pt x="106" y="1714"/>
                  </a:lnTo>
                  <a:lnTo>
                    <a:pt x="85" y="1697"/>
                  </a:lnTo>
                  <a:lnTo>
                    <a:pt x="64" y="1678"/>
                  </a:lnTo>
                  <a:lnTo>
                    <a:pt x="45" y="1662"/>
                  </a:lnTo>
                  <a:lnTo>
                    <a:pt x="29" y="1646"/>
                  </a:lnTo>
                  <a:lnTo>
                    <a:pt x="13" y="1630"/>
                  </a:lnTo>
                  <a:lnTo>
                    <a:pt x="0" y="1616"/>
                  </a:lnTo>
                  <a:close/>
                  <a:moveTo>
                    <a:pt x="0" y="1489"/>
                  </a:moveTo>
                  <a:lnTo>
                    <a:pt x="0" y="1466"/>
                  </a:lnTo>
                  <a:lnTo>
                    <a:pt x="7" y="1468"/>
                  </a:lnTo>
                  <a:lnTo>
                    <a:pt x="17" y="1473"/>
                  </a:lnTo>
                  <a:lnTo>
                    <a:pt x="29" y="1480"/>
                  </a:lnTo>
                  <a:lnTo>
                    <a:pt x="42" y="1488"/>
                  </a:lnTo>
                  <a:lnTo>
                    <a:pt x="56" y="1499"/>
                  </a:lnTo>
                  <a:lnTo>
                    <a:pt x="71" y="1511"/>
                  </a:lnTo>
                  <a:lnTo>
                    <a:pt x="87" y="1525"/>
                  </a:lnTo>
                  <a:lnTo>
                    <a:pt x="105" y="1539"/>
                  </a:lnTo>
                  <a:lnTo>
                    <a:pt x="125" y="1558"/>
                  </a:lnTo>
                  <a:lnTo>
                    <a:pt x="143" y="1576"/>
                  </a:lnTo>
                  <a:lnTo>
                    <a:pt x="160" y="1593"/>
                  </a:lnTo>
                  <a:lnTo>
                    <a:pt x="174" y="1609"/>
                  </a:lnTo>
                  <a:lnTo>
                    <a:pt x="184" y="1623"/>
                  </a:lnTo>
                  <a:lnTo>
                    <a:pt x="192" y="1634"/>
                  </a:lnTo>
                  <a:lnTo>
                    <a:pt x="194" y="1639"/>
                  </a:lnTo>
                  <a:lnTo>
                    <a:pt x="195" y="1643"/>
                  </a:lnTo>
                  <a:lnTo>
                    <a:pt x="196" y="1646"/>
                  </a:lnTo>
                  <a:lnTo>
                    <a:pt x="195" y="1648"/>
                  </a:lnTo>
                  <a:lnTo>
                    <a:pt x="193" y="1650"/>
                  </a:lnTo>
                  <a:lnTo>
                    <a:pt x="191" y="1650"/>
                  </a:lnTo>
                  <a:lnTo>
                    <a:pt x="188" y="1650"/>
                  </a:lnTo>
                  <a:lnTo>
                    <a:pt x="183" y="1648"/>
                  </a:lnTo>
                  <a:lnTo>
                    <a:pt x="172" y="1644"/>
                  </a:lnTo>
                  <a:lnTo>
                    <a:pt x="157" y="1635"/>
                  </a:lnTo>
                  <a:lnTo>
                    <a:pt x="141" y="1624"/>
                  </a:lnTo>
                  <a:lnTo>
                    <a:pt x="123" y="1610"/>
                  </a:lnTo>
                  <a:lnTo>
                    <a:pt x="102" y="1594"/>
                  </a:lnTo>
                  <a:lnTo>
                    <a:pt x="82" y="1576"/>
                  </a:lnTo>
                  <a:lnTo>
                    <a:pt x="55" y="1552"/>
                  </a:lnTo>
                  <a:lnTo>
                    <a:pt x="32" y="1528"/>
                  </a:lnTo>
                  <a:lnTo>
                    <a:pt x="14" y="1507"/>
                  </a:lnTo>
                  <a:lnTo>
                    <a:pt x="0" y="1489"/>
                  </a:lnTo>
                  <a:close/>
                  <a:moveTo>
                    <a:pt x="0" y="1231"/>
                  </a:moveTo>
                  <a:lnTo>
                    <a:pt x="0" y="1197"/>
                  </a:lnTo>
                  <a:lnTo>
                    <a:pt x="10" y="1210"/>
                  </a:lnTo>
                  <a:lnTo>
                    <a:pt x="16" y="1221"/>
                  </a:lnTo>
                  <a:lnTo>
                    <a:pt x="18" y="1225"/>
                  </a:lnTo>
                  <a:lnTo>
                    <a:pt x="19" y="1228"/>
                  </a:lnTo>
                  <a:lnTo>
                    <a:pt x="19" y="1231"/>
                  </a:lnTo>
                  <a:lnTo>
                    <a:pt x="19" y="1234"/>
                  </a:lnTo>
                  <a:lnTo>
                    <a:pt x="16" y="1236"/>
                  </a:lnTo>
                  <a:lnTo>
                    <a:pt x="13" y="1236"/>
                  </a:lnTo>
                  <a:lnTo>
                    <a:pt x="7" y="1234"/>
                  </a:lnTo>
                  <a:lnTo>
                    <a:pt x="0" y="1231"/>
                  </a:lnTo>
                  <a:close/>
                  <a:moveTo>
                    <a:pt x="0" y="1104"/>
                  </a:moveTo>
                  <a:lnTo>
                    <a:pt x="0" y="1049"/>
                  </a:lnTo>
                  <a:lnTo>
                    <a:pt x="9" y="1058"/>
                  </a:lnTo>
                  <a:lnTo>
                    <a:pt x="26" y="1074"/>
                  </a:lnTo>
                  <a:lnTo>
                    <a:pt x="41" y="1089"/>
                  </a:lnTo>
                  <a:lnTo>
                    <a:pt x="55" y="1104"/>
                  </a:lnTo>
                  <a:lnTo>
                    <a:pt x="66" y="1117"/>
                  </a:lnTo>
                  <a:lnTo>
                    <a:pt x="74" y="1129"/>
                  </a:lnTo>
                  <a:lnTo>
                    <a:pt x="81" y="1140"/>
                  </a:lnTo>
                  <a:lnTo>
                    <a:pt x="82" y="1144"/>
                  </a:lnTo>
                  <a:lnTo>
                    <a:pt x="83" y="1147"/>
                  </a:lnTo>
                  <a:lnTo>
                    <a:pt x="83" y="1150"/>
                  </a:lnTo>
                  <a:lnTo>
                    <a:pt x="83" y="1153"/>
                  </a:lnTo>
                  <a:lnTo>
                    <a:pt x="82" y="1154"/>
                  </a:lnTo>
                  <a:lnTo>
                    <a:pt x="80" y="1155"/>
                  </a:lnTo>
                  <a:lnTo>
                    <a:pt x="77" y="1155"/>
                  </a:lnTo>
                  <a:lnTo>
                    <a:pt x="73" y="1154"/>
                  </a:lnTo>
                  <a:lnTo>
                    <a:pt x="65" y="1150"/>
                  </a:lnTo>
                  <a:lnTo>
                    <a:pt x="55" y="1145"/>
                  </a:lnTo>
                  <a:lnTo>
                    <a:pt x="43" y="1138"/>
                  </a:lnTo>
                  <a:lnTo>
                    <a:pt x="30" y="1128"/>
                  </a:lnTo>
                  <a:lnTo>
                    <a:pt x="15" y="1117"/>
                  </a:lnTo>
                  <a:lnTo>
                    <a:pt x="0" y="1104"/>
                  </a:lnTo>
                  <a:close/>
                  <a:moveTo>
                    <a:pt x="0" y="941"/>
                  </a:moveTo>
                  <a:lnTo>
                    <a:pt x="0" y="924"/>
                  </a:lnTo>
                  <a:lnTo>
                    <a:pt x="5" y="925"/>
                  </a:lnTo>
                  <a:lnTo>
                    <a:pt x="14" y="927"/>
                  </a:lnTo>
                  <a:lnTo>
                    <a:pt x="23" y="932"/>
                  </a:lnTo>
                  <a:lnTo>
                    <a:pt x="34" y="939"/>
                  </a:lnTo>
                  <a:lnTo>
                    <a:pt x="46" y="948"/>
                  </a:lnTo>
                  <a:lnTo>
                    <a:pt x="59" y="958"/>
                  </a:lnTo>
                  <a:lnTo>
                    <a:pt x="74" y="970"/>
                  </a:lnTo>
                  <a:lnTo>
                    <a:pt x="88" y="983"/>
                  </a:lnTo>
                  <a:lnTo>
                    <a:pt x="105" y="998"/>
                  </a:lnTo>
                  <a:lnTo>
                    <a:pt x="120" y="1013"/>
                  </a:lnTo>
                  <a:lnTo>
                    <a:pt x="132" y="1027"/>
                  </a:lnTo>
                  <a:lnTo>
                    <a:pt x="142" y="1040"/>
                  </a:lnTo>
                  <a:lnTo>
                    <a:pt x="151" y="1052"/>
                  </a:lnTo>
                  <a:lnTo>
                    <a:pt x="156" y="1062"/>
                  </a:lnTo>
                  <a:lnTo>
                    <a:pt x="159" y="1066"/>
                  </a:lnTo>
                  <a:lnTo>
                    <a:pt x="160" y="1070"/>
                  </a:lnTo>
                  <a:lnTo>
                    <a:pt x="160" y="1073"/>
                  </a:lnTo>
                  <a:lnTo>
                    <a:pt x="159" y="1075"/>
                  </a:lnTo>
                  <a:lnTo>
                    <a:pt x="157" y="1076"/>
                  </a:lnTo>
                  <a:lnTo>
                    <a:pt x="155" y="1077"/>
                  </a:lnTo>
                  <a:lnTo>
                    <a:pt x="152" y="1077"/>
                  </a:lnTo>
                  <a:lnTo>
                    <a:pt x="149" y="1076"/>
                  </a:lnTo>
                  <a:lnTo>
                    <a:pt x="139" y="1072"/>
                  </a:lnTo>
                  <a:lnTo>
                    <a:pt x="127" y="1065"/>
                  </a:lnTo>
                  <a:lnTo>
                    <a:pt x="114" y="1057"/>
                  </a:lnTo>
                  <a:lnTo>
                    <a:pt x="99" y="1046"/>
                  </a:lnTo>
                  <a:lnTo>
                    <a:pt x="83" y="1033"/>
                  </a:lnTo>
                  <a:lnTo>
                    <a:pt x="67" y="1018"/>
                  </a:lnTo>
                  <a:lnTo>
                    <a:pt x="44" y="996"/>
                  </a:lnTo>
                  <a:lnTo>
                    <a:pt x="25" y="976"/>
                  </a:lnTo>
                  <a:lnTo>
                    <a:pt x="10" y="957"/>
                  </a:lnTo>
                  <a:lnTo>
                    <a:pt x="0" y="941"/>
                  </a:lnTo>
                  <a:close/>
                  <a:moveTo>
                    <a:pt x="0" y="796"/>
                  </a:moveTo>
                  <a:lnTo>
                    <a:pt x="0" y="748"/>
                  </a:lnTo>
                  <a:lnTo>
                    <a:pt x="11" y="760"/>
                  </a:lnTo>
                  <a:lnTo>
                    <a:pt x="20" y="771"/>
                  </a:lnTo>
                  <a:lnTo>
                    <a:pt x="28" y="780"/>
                  </a:lnTo>
                  <a:lnTo>
                    <a:pt x="34" y="790"/>
                  </a:lnTo>
                  <a:lnTo>
                    <a:pt x="40" y="798"/>
                  </a:lnTo>
                  <a:lnTo>
                    <a:pt x="43" y="805"/>
                  </a:lnTo>
                  <a:lnTo>
                    <a:pt x="44" y="811"/>
                  </a:lnTo>
                  <a:lnTo>
                    <a:pt x="44" y="814"/>
                  </a:lnTo>
                  <a:lnTo>
                    <a:pt x="42" y="816"/>
                  </a:lnTo>
                  <a:lnTo>
                    <a:pt x="39" y="816"/>
                  </a:lnTo>
                  <a:lnTo>
                    <a:pt x="34" y="815"/>
                  </a:lnTo>
                  <a:lnTo>
                    <a:pt x="29" y="814"/>
                  </a:lnTo>
                  <a:lnTo>
                    <a:pt x="16" y="806"/>
                  </a:lnTo>
                  <a:lnTo>
                    <a:pt x="0" y="796"/>
                  </a:lnTo>
                  <a:close/>
                  <a:moveTo>
                    <a:pt x="0" y="459"/>
                  </a:moveTo>
                  <a:lnTo>
                    <a:pt x="0" y="416"/>
                  </a:lnTo>
                  <a:lnTo>
                    <a:pt x="10" y="422"/>
                  </a:lnTo>
                  <a:lnTo>
                    <a:pt x="19" y="430"/>
                  </a:lnTo>
                  <a:lnTo>
                    <a:pt x="30" y="439"/>
                  </a:lnTo>
                  <a:lnTo>
                    <a:pt x="41" y="449"/>
                  </a:lnTo>
                  <a:lnTo>
                    <a:pt x="54" y="461"/>
                  </a:lnTo>
                  <a:lnTo>
                    <a:pt x="66" y="474"/>
                  </a:lnTo>
                  <a:lnTo>
                    <a:pt x="75" y="486"/>
                  </a:lnTo>
                  <a:lnTo>
                    <a:pt x="84" y="496"/>
                  </a:lnTo>
                  <a:lnTo>
                    <a:pt x="91" y="506"/>
                  </a:lnTo>
                  <a:lnTo>
                    <a:pt x="95" y="514"/>
                  </a:lnTo>
                  <a:lnTo>
                    <a:pt x="96" y="518"/>
                  </a:lnTo>
                  <a:lnTo>
                    <a:pt x="97" y="520"/>
                  </a:lnTo>
                  <a:lnTo>
                    <a:pt x="97" y="523"/>
                  </a:lnTo>
                  <a:lnTo>
                    <a:pt x="96" y="525"/>
                  </a:lnTo>
                  <a:lnTo>
                    <a:pt x="95" y="527"/>
                  </a:lnTo>
                  <a:lnTo>
                    <a:pt x="93" y="527"/>
                  </a:lnTo>
                  <a:lnTo>
                    <a:pt x="91" y="527"/>
                  </a:lnTo>
                  <a:lnTo>
                    <a:pt x="87" y="527"/>
                  </a:lnTo>
                  <a:lnTo>
                    <a:pt x="80" y="523"/>
                  </a:lnTo>
                  <a:lnTo>
                    <a:pt x="70" y="518"/>
                  </a:lnTo>
                  <a:lnTo>
                    <a:pt x="59" y="512"/>
                  </a:lnTo>
                  <a:lnTo>
                    <a:pt x="47" y="503"/>
                  </a:lnTo>
                  <a:lnTo>
                    <a:pt x="36" y="492"/>
                  </a:lnTo>
                  <a:lnTo>
                    <a:pt x="21" y="480"/>
                  </a:lnTo>
                  <a:lnTo>
                    <a:pt x="11" y="469"/>
                  </a:lnTo>
                  <a:lnTo>
                    <a:pt x="0" y="459"/>
                  </a:lnTo>
                  <a:close/>
                  <a:moveTo>
                    <a:pt x="0" y="275"/>
                  </a:moveTo>
                  <a:lnTo>
                    <a:pt x="0" y="229"/>
                  </a:lnTo>
                  <a:lnTo>
                    <a:pt x="13" y="240"/>
                  </a:lnTo>
                  <a:lnTo>
                    <a:pt x="26" y="252"/>
                  </a:lnTo>
                  <a:lnTo>
                    <a:pt x="37" y="262"/>
                  </a:lnTo>
                  <a:lnTo>
                    <a:pt x="47" y="274"/>
                  </a:lnTo>
                  <a:lnTo>
                    <a:pt x="56" y="285"/>
                  </a:lnTo>
                  <a:lnTo>
                    <a:pt x="64" y="295"/>
                  </a:lnTo>
                  <a:lnTo>
                    <a:pt x="69" y="303"/>
                  </a:lnTo>
                  <a:lnTo>
                    <a:pt x="73" y="312"/>
                  </a:lnTo>
                  <a:lnTo>
                    <a:pt x="75" y="317"/>
                  </a:lnTo>
                  <a:lnTo>
                    <a:pt x="74" y="322"/>
                  </a:lnTo>
                  <a:lnTo>
                    <a:pt x="73" y="323"/>
                  </a:lnTo>
                  <a:lnTo>
                    <a:pt x="71" y="324"/>
                  </a:lnTo>
                  <a:lnTo>
                    <a:pt x="69" y="324"/>
                  </a:lnTo>
                  <a:lnTo>
                    <a:pt x="66" y="323"/>
                  </a:lnTo>
                  <a:lnTo>
                    <a:pt x="59" y="321"/>
                  </a:lnTo>
                  <a:lnTo>
                    <a:pt x="51" y="316"/>
                  </a:lnTo>
                  <a:lnTo>
                    <a:pt x="41" y="310"/>
                  </a:lnTo>
                  <a:lnTo>
                    <a:pt x="30" y="301"/>
                  </a:lnTo>
                  <a:lnTo>
                    <a:pt x="18" y="293"/>
                  </a:lnTo>
                  <a:lnTo>
                    <a:pt x="6" y="281"/>
                  </a:lnTo>
                  <a:lnTo>
                    <a:pt x="0" y="275"/>
                  </a:lnTo>
                  <a:close/>
                  <a:moveTo>
                    <a:pt x="0" y="78"/>
                  </a:moveTo>
                  <a:lnTo>
                    <a:pt x="0" y="41"/>
                  </a:lnTo>
                  <a:lnTo>
                    <a:pt x="9" y="46"/>
                  </a:lnTo>
                  <a:lnTo>
                    <a:pt x="19" y="54"/>
                  </a:lnTo>
                  <a:lnTo>
                    <a:pt x="29" y="63"/>
                  </a:lnTo>
                  <a:lnTo>
                    <a:pt x="41" y="73"/>
                  </a:lnTo>
                  <a:lnTo>
                    <a:pt x="51" y="83"/>
                  </a:lnTo>
                  <a:lnTo>
                    <a:pt x="60" y="94"/>
                  </a:lnTo>
                  <a:lnTo>
                    <a:pt x="69" y="104"/>
                  </a:lnTo>
                  <a:lnTo>
                    <a:pt x="75" y="113"/>
                  </a:lnTo>
                  <a:lnTo>
                    <a:pt x="81" y="121"/>
                  </a:lnTo>
                  <a:lnTo>
                    <a:pt x="84" y="128"/>
                  </a:lnTo>
                  <a:lnTo>
                    <a:pt x="85" y="134"/>
                  </a:lnTo>
                  <a:lnTo>
                    <a:pt x="85" y="138"/>
                  </a:lnTo>
                  <a:lnTo>
                    <a:pt x="83" y="139"/>
                  </a:lnTo>
                  <a:lnTo>
                    <a:pt x="82" y="139"/>
                  </a:lnTo>
                  <a:lnTo>
                    <a:pt x="80" y="140"/>
                  </a:lnTo>
                  <a:lnTo>
                    <a:pt x="77" y="139"/>
                  </a:lnTo>
                  <a:lnTo>
                    <a:pt x="70" y="137"/>
                  </a:lnTo>
                  <a:lnTo>
                    <a:pt x="63" y="133"/>
                  </a:lnTo>
                  <a:lnTo>
                    <a:pt x="54" y="127"/>
                  </a:lnTo>
                  <a:lnTo>
                    <a:pt x="44" y="120"/>
                  </a:lnTo>
                  <a:lnTo>
                    <a:pt x="33" y="111"/>
                  </a:lnTo>
                  <a:lnTo>
                    <a:pt x="23" y="101"/>
                  </a:lnTo>
                  <a:lnTo>
                    <a:pt x="11" y="90"/>
                  </a:lnTo>
                  <a:lnTo>
                    <a:pt x="0" y="78"/>
                  </a:lnTo>
                  <a:close/>
                  <a:moveTo>
                    <a:pt x="678" y="254"/>
                  </a:moveTo>
                  <a:lnTo>
                    <a:pt x="678" y="302"/>
                  </a:lnTo>
                  <a:lnTo>
                    <a:pt x="667" y="294"/>
                  </a:lnTo>
                  <a:lnTo>
                    <a:pt x="656" y="284"/>
                  </a:lnTo>
                  <a:lnTo>
                    <a:pt x="645" y="273"/>
                  </a:lnTo>
                  <a:lnTo>
                    <a:pt x="636" y="263"/>
                  </a:lnTo>
                  <a:lnTo>
                    <a:pt x="627" y="253"/>
                  </a:lnTo>
                  <a:lnTo>
                    <a:pt x="621" y="244"/>
                  </a:lnTo>
                  <a:lnTo>
                    <a:pt x="615" y="235"/>
                  </a:lnTo>
                  <a:lnTo>
                    <a:pt x="612" y="228"/>
                  </a:lnTo>
                  <a:lnTo>
                    <a:pt x="611" y="225"/>
                  </a:lnTo>
                  <a:lnTo>
                    <a:pt x="611" y="221"/>
                  </a:lnTo>
                  <a:lnTo>
                    <a:pt x="611" y="219"/>
                  </a:lnTo>
                  <a:lnTo>
                    <a:pt x="612" y="217"/>
                  </a:lnTo>
                  <a:lnTo>
                    <a:pt x="613" y="216"/>
                  </a:lnTo>
                  <a:lnTo>
                    <a:pt x="614" y="215"/>
                  </a:lnTo>
                  <a:lnTo>
                    <a:pt x="617" y="215"/>
                  </a:lnTo>
                  <a:lnTo>
                    <a:pt x="620" y="215"/>
                  </a:lnTo>
                  <a:lnTo>
                    <a:pt x="626" y="217"/>
                  </a:lnTo>
                  <a:lnTo>
                    <a:pt x="635" y="221"/>
                  </a:lnTo>
                  <a:lnTo>
                    <a:pt x="643" y="227"/>
                  </a:lnTo>
                  <a:lnTo>
                    <a:pt x="654" y="234"/>
                  </a:lnTo>
                  <a:lnTo>
                    <a:pt x="665" y="243"/>
                  </a:lnTo>
                  <a:lnTo>
                    <a:pt x="677" y="253"/>
                  </a:lnTo>
                  <a:lnTo>
                    <a:pt x="678" y="254"/>
                  </a:lnTo>
                  <a:close/>
                  <a:moveTo>
                    <a:pt x="678" y="466"/>
                  </a:moveTo>
                  <a:lnTo>
                    <a:pt x="678" y="509"/>
                  </a:lnTo>
                  <a:lnTo>
                    <a:pt x="668" y="503"/>
                  </a:lnTo>
                  <a:lnTo>
                    <a:pt x="657" y="495"/>
                  </a:lnTo>
                  <a:lnTo>
                    <a:pt x="647" y="487"/>
                  </a:lnTo>
                  <a:lnTo>
                    <a:pt x="635" y="476"/>
                  </a:lnTo>
                  <a:lnTo>
                    <a:pt x="623" y="464"/>
                  </a:lnTo>
                  <a:lnTo>
                    <a:pt x="612" y="453"/>
                  </a:lnTo>
                  <a:lnTo>
                    <a:pt x="602" y="443"/>
                  </a:lnTo>
                  <a:lnTo>
                    <a:pt x="595" y="432"/>
                  </a:lnTo>
                  <a:lnTo>
                    <a:pt x="589" y="423"/>
                  </a:lnTo>
                  <a:lnTo>
                    <a:pt x="585" y="416"/>
                  </a:lnTo>
                  <a:lnTo>
                    <a:pt x="584" y="411"/>
                  </a:lnTo>
                  <a:lnTo>
                    <a:pt x="584" y="409"/>
                  </a:lnTo>
                  <a:lnTo>
                    <a:pt x="584" y="406"/>
                  </a:lnTo>
                  <a:lnTo>
                    <a:pt x="585" y="404"/>
                  </a:lnTo>
                  <a:lnTo>
                    <a:pt x="586" y="403"/>
                  </a:lnTo>
                  <a:lnTo>
                    <a:pt x="588" y="402"/>
                  </a:lnTo>
                  <a:lnTo>
                    <a:pt x="590" y="402"/>
                  </a:lnTo>
                  <a:lnTo>
                    <a:pt x="594" y="403"/>
                  </a:lnTo>
                  <a:lnTo>
                    <a:pt x="601" y="405"/>
                  </a:lnTo>
                  <a:lnTo>
                    <a:pt x="610" y="409"/>
                  </a:lnTo>
                  <a:lnTo>
                    <a:pt x="620" y="414"/>
                  </a:lnTo>
                  <a:lnTo>
                    <a:pt x="631" y="423"/>
                  </a:lnTo>
                  <a:lnTo>
                    <a:pt x="643" y="432"/>
                  </a:lnTo>
                  <a:lnTo>
                    <a:pt x="655" y="443"/>
                  </a:lnTo>
                  <a:lnTo>
                    <a:pt x="667" y="454"/>
                  </a:lnTo>
                  <a:lnTo>
                    <a:pt x="678" y="466"/>
                  </a:lnTo>
                  <a:close/>
                  <a:moveTo>
                    <a:pt x="678" y="663"/>
                  </a:moveTo>
                  <a:lnTo>
                    <a:pt x="678" y="713"/>
                  </a:lnTo>
                  <a:lnTo>
                    <a:pt x="662" y="702"/>
                  </a:lnTo>
                  <a:lnTo>
                    <a:pt x="645" y="687"/>
                  </a:lnTo>
                  <a:lnTo>
                    <a:pt x="632" y="675"/>
                  </a:lnTo>
                  <a:lnTo>
                    <a:pt x="621" y="663"/>
                  </a:lnTo>
                  <a:lnTo>
                    <a:pt x="610" y="651"/>
                  </a:lnTo>
                  <a:lnTo>
                    <a:pt x="601" y="639"/>
                  </a:lnTo>
                  <a:lnTo>
                    <a:pt x="595" y="629"/>
                  </a:lnTo>
                  <a:lnTo>
                    <a:pt x="590" y="621"/>
                  </a:lnTo>
                  <a:lnTo>
                    <a:pt x="589" y="617"/>
                  </a:lnTo>
                  <a:lnTo>
                    <a:pt x="589" y="614"/>
                  </a:lnTo>
                  <a:lnTo>
                    <a:pt x="589" y="611"/>
                  </a:lnTo>
                  <a:lnTo>
                    <a:pt x="589" y="609"/>
                  </a:lnTo>
                  <a:lnTo>
                    <a:pt x="591" y="608"/>
                  </a:lnTo>
                  <a:lnTo>
                    <a:pt x="594" y="607"/>
                  </a:lnTo>
                  <a:lnTo>
                    <a:pt x="596" y="607"/>
                  </a:lnTo>
                  <a:lnTo>
                    <a:pt x="599" y="608"/>
                  </a:lnTo>
                  <a:lnTo>
                    <a:pt x="608" y="610"/>
                  </a:lnTo>
                  <a:lnTo>
                    <a:pt x="617" y="615"/>
                  </a:lnTo>
                  <a:lnTo>
                    <a:pt x="628" y="622"/>
                  </a:lnTo>
                  <a:lnTo>
                    <a:pt x="640" y="630"/>
                  </a:lnTo>
                  <a:lnTo>
                    <a:pt x="654" y="640"/>
                  </a:lnTo>
                  <a:lnTo>
                    <a:pt x="667" y="652"/>
                  </a:lnTo>
                  <a:lnTo>
                    <a:pt x="672" y="657"/>
                  </a:lnTo>
                  <a:lnTo>
                    <a:pt x="678" y="663"/>
                  </a:lnTo>
                  <a:close/>
                  <a:moveTo>
                    <a:pt x="678" y="853"/>
                  </a:moveTo>
                  <a:lnTo>
                    <a:pt x="678" y="905"/>
                  </a:lnTo>
                  <a:lnTo>
                    <a:pt x="666" y="894"/>
                  </a:lnTo>
                  <a:lnTo>
                    <a:pt x="656" y="883"/>
                  </a:lnTo>
                  <a:lnTo>
                    <a:pt x="648" y="872"/>
                  </a:lnTo>
                  <a:lnTo>
                    <a:pt x="640" y="861"/>
                  </a:lnTo>
                  <a:lnTo>
                    <a:pt x="635" y="853"/>
                  </a:lnTo>
                  <a:lnTo>
                    <a:pt x="631" y="845"/>
                  </a:lnTo>
                  <a:lnTo>
                    <a:pt x="630" y="842"/>
                  </a:lnTo>
                  <a:lnTo>
                    <a:pt x="629" y="840"/>
                  </a:lnTo>
                  <a:lnTo>
                    <a:pt x="629" y="838"/>
                  </a:lnTo>
                  <a:lnTo>
                    <a:pt x="630" y="835"/>
                  </a:lnTo>
                  <a:lnTo>
                    <a:pt x="632" y="833"/>
                  </a:lnTo>
                  <a:lnTo>
                    <a:pt x="636" y="832"/>
                  </a:lnTo>
                  <a:lnTo>
                    <a:pt x="641" y="833"/>
                  </a:lnTo>
                  <a:lnTo>
                    <a:pt x="647" y="835"/>
                  </a:lnTo>
                  <a:lnTo>
                    <a:pt x="661" y="842"/>
                  </a:lnTo>
                  <a:lnTo>
                    <a:pt x="678" y="853"/>
                  </a:lnTo>
                  <a:close/>
                  <a:moveTo>
                    <a:pt x="678" y="1197"/>
                  </a:moveTo>
                  <a:lnTo>
                    <a:pt x="678" y="1255"/>
                  </a:lnTo>
                  <a:lnTo>
                    <a:pt x="662" y="1240"/>
                  </a:lnTo>
                  <a:lnTo>
                    <a:pt x="647" y="1225"/>
                  </a:lnTo>
                  <a:lnTo>
                    <a:pt x="634" y="1211"/>
                  </a:lnTo>
                  <a:lnTo>
                    <a:pt x="623" y="1197"/>
                  </a:lnTo>
                  <a:lnTo>
                    <a:pt x="614" y="1185"/>
                  </a:lnTo>
                  <a:lnTo>
                    <a:pt x="609" y="1175"/>
                  </a:lnTo>
                  <a:lnTo>
                    <a:pt x="607" y="1171"/>
                  </a:lnTo>
                  <a:lnTo>
                    <a:pt x="605" y="1168"/>
                  </a:lnTo>
                  <a:lnTo>
                    <a:pt x="605" y="1165"/>
                  </a:lnTo>
                  <a:lnTo>
                    <a:pt x="607" y="1162"/>
                  </a:lnTo>
                  <a:lnTo>
                    <a:pt x="608" y="1161"/>
                  </a:lnTo>
                  <a:lnTo>
                    <a:pt x="610" y="1160"/>
                  </a:lnTo>
                  <a:lnTo>
                    <a:pt x="612" y="1160"/>
                  </a:lnTo>
                  <a:lnTo>
                    <a:pt x="615" y="1160"/>
                  </a:lnTo>
                  <a:lnTo>
                    <a:pt x="622" y="1162"/>
                  </a:lnTo>
                  <a:lnTo>
                    <a:pt x="630" y="1166"/>
                  </a:lnTo>
                  <a:lnTo>
                    <a:pt x="641" y="1171"/>
                  </a:lnTo>
                  <a:lnTo>
                    <a:pt x="652" y="1179"/>
                  </a:lnTo>
                  <a:lnTo>
                    <a:pt x="665" y="1187"/>
                  </a:lnTo>
                  <a:lnTo>
                    <a:pt x="678" y="1197"/>
                  </a:lnTo>
                  <a:close/>
                  <a:moveTo>
                    <a:pt x="678" y="1365"/>
                  </a:moveTo>
                  <a:lnTo>
                    <a:pt x="678" y="1399"/>
                  </a:lnTo>
                  <a:lnTo>
                    <a:pt x="670" y="1395"/>
                  </a:lnTo>
                  <a:lnTo>
                    <a:pt x="662" y="1391"/>
                  </a:lnTo>
                  <a:lnTo>
                    <a:pt x="652" y="1386"/>
                  </a:lnTo>
                  <a:lnTo>
                    <a:pt x="641" y="1378"/>
                  </a:lnTo>
                  <a:lnTo>
                    <a:pt x="617" y="1361"/>
                  </a:lnTo>
                  <a:lnTo>
                    <a:pt x="593" y="1339"/>
                  </a:lnTo>
                  <a:lnTo>
                    <a:pt x="575" y="1324"/>
                  </a:lnTo>
                  <a:lnTo>
                    <a:pt x="559" y="1308"/>
                  </a:lnTo>
                  <a:lnTo>
                    <a:pt x="545" y="1293"/>
                  </a:lnTo>
                  <a:lnTo>
                    <a:pt x="533" y="1279"/>
                  </a:lnTo>
                  <a:lnTo>
                    <a:pt x="525" y="1267"/>
                  </a:lnTo>
                  <a:lnTo>
                    <a:pt x="519" y="1256"/>
                  </a:lnTo>
                  <a:lnTo>
                    <a:pt x="517" y="1252"/>
                  </a:lnTo>
                  <a:lnTo>
                    <a:pt x="516" y="1249"/>
                  </a:lnTo>
                  <a:lnTo>
                    <a:pt x="516" y="1245"/>
                  </a:lnTo>
                  <a:lnTo>
                    <a:pt x="517" y="1243"/>
                  </a:lnTo>
                  <a:lnTo>
                    <a:pt x="518" y="1241"/>
                  </a:lnTo>
                  <a:lnTo>
                    <a:pt x="520" y="1240"/>
                  </a:lnTo>
                  <a:lnTo>
                    <a:pt x="525" y="1240"/>
                  </a:lnTo>
                  <a:lnTo>
                    <a:pt x="528" y="1241"/>
                  </a:lnTo>
                  <a:lnTo>
                    <a:pt x="539" y="1245"/>
                  </a:lnTo>
                  <a:lnTo>
                    <a:pt x="550" y="1252"/>
                  </a:lnTo>
                  <a:lnTo>
                    <a:pt x="566" y="1261"/>
                  </a:lnTo>
                  <a:lnTo>
                    <a:pt x="581" y="1272"/>
                  </a:lnTo>
                  <a:lnTo>
                    <a:pt x="598" y="1286"/>
                  </a:lnTo>
                  <a:lnTo>
                    <a:pt x="616" y="1302"/>
                  </a:lnTo>
                  <a:lnTo>
                    <a:pt x="635" y="1319"/>
                  </a:lnTo>
                  <a:lnTo>
                    <a:pt x="652" y="1335"/>
                  </a:lnTo>
                  <a:lnTo>
                    <a:pt x="666" y="1351"/>
                  </a:lnTo>
                  <a:lnTo>
                    <a:pt x="678" y="1365"/>
                  </a:lnTo>
                  <a:close/>
                  <a:moveTo>
                    <a:pt x="678" y="1656"/>
                  </a:moveTo>
                  <a:lnTo>
                    <a:pt x="678" y="1709"/>
                  </a:lnTo>
                  <a:lnTo>
                    <a:pt x="666" y="1697"/>
                  </a:lnTo>
                  <a:lnTo>
                    <a:pt x="654" y="1685"/>
                  </a:lnTo>
                  <a:lnTo>
                    <a:pt x="645" y="1673"/>
                  </a:lnTo>
                  <a:lnTo>
                    <a:pt x="638" y="1663"/>
                  </a:lnTo>
                  <a:lnTo>
                    <a:pt x="631" y="1654"/>
                  </a:lnTo>
                  <a:lnTo>
                    <a:pt x="628" y="1647"/>
                  </a:lnTo>
                  <a:lnTo>
                    <a:pt x="627" y="1644"/>
                  </a:lnTo>
                  <a:lnTo>
                    <a:pt x="627" y="1640"/>
                  </a:lnTo>
                  <a:lnTo>
                    <a:pt x="627" y="1638"/>
                  </a:lnTo>
                  <a:lnTo>
                    <a:pt x="627" y="1636"/>
                  </a:lnTo>
                  <a:lnTo>
                    <a:pt x="629" y="1635"/>
                  </a:lnTo>
                  <a:lnTo>
                    <a:pt x="634" y="1634"/>
                  </a:lnTo>
                  <a:lnTo>
                    <a:pt x="638" y="1635"/>
                  </a:lnTo>
                  <a:lnTo>
                    <a:pt x="644" y="1637"/>
                  </a:lnTo>
                  <a:lnTo>
                    <a:pt x="659" y="1644"/>
                  </a:lnTo>
                  <a:lnTo>
                    <a:pt x="678" y="1656"/>
                  </a:lnTo>
                  <a:close/>
                  <a:moveTo>
                    <a:pt x="678" y="1786"/>
                  </a:moveTo>
                  <a:lnTo>
                    <a:pt x="678" y="1848"/>
                  </a:lnTo>
                  <a:lnTo>
                    <a:pt x="657" y="1829"/>
                  </a:lnTo>
                  <a:lnTo>
                    <a:pt x="639" y="1811"/>
                  </a:lnTo>
                  <a:lnTo>
                    <a:pt x="622" y="1794"/>
                  </a:lnTo>
                  <a:lnTo>
                    <a:pt x="609" y="1777"/>
                  </a:lnTo>
                  <a:lnTo>
                    <a:pt x="597" y="1763"/>
                  </a:lnTo>
                  <a:lnTo>
                    <a:pt x="590" y="1753"/>
                  </a:lnTo>
                  <a:lnTo>
                    <a:pt x="587" y="1747"/>
                  </a:lnTo>
                  <a:lnTo>
                    <a:pt x="586" y="1743"/>
                  </a:lnTo>
                  <a:lnTo>
                    <a:pt x="586" y="1740"/>
                  </a:lnTo>
                  <a:lnTo>
                    <a:pt x="586" y="1738"/>
                  </a:lnTo>
                  <a:lnTo>
                    <a:pt x="588" y="1736"/>
                  </a:lnTo>
                  <a:lnTo>
                    <a:pt x="590" y="1735"/>
                  </a:lnTo>
                  <a:lnTo>
                    <a:pt x="594" y="1735"/>
                  </a:lnTo>
                  <a:lnTo>
                    <a:pt x="597" y="1735"/>
                  </a:lnTo>
                  <a:lnTo>
                    <a:pt x="605" y="1739"/>
                  </a:lnTo>
                  <a:lnTo>
                    <a:pt x="617" y="1744"/>
                  </a:lnTo>
                  <a:lnTo>
                    <a:pt x="630" y="1752"/>
                  </a:lnTo>
                  <a:lnTo>
                    <a:pt x="644" y="1761"/>
                  </a:lnTo>
                  <a:lnTo>
                    <a:pt x="661" y="1773"/>
                  </a:lnTo>
                  <a:lnTo>
                    <a:pt x="678" y="1786"/>
                  </a:lnTo>
                  <a:close/>
                  <a:moveTo>
                    <a:pt x="678" y="1913"/>
                  </a:moveTo>
                  <a:lnTo>
                    <a:pt x="678" y="1975"/>
                  </a:lnTo>
                  <a:lnTo>
                    <a:pt x="668" y="1967"/>
                  </a:lnTo>
                  <a:lnTo>
                    <a:pt x="657" y="1958"/>
                  </a:lnTo>
                  <a:lnTo>
                    <a:pt x="636" y="1938"/>
                  </a:lnTo>
                  <a:lnTo>
                    <a:pt x="615" y="1920"/>
                  </a:lnTo>
                  <a:lnTo>
                    <a:pt x="598" y="1902"/>
                  </a:lnTo>
                  <a:lnTo>
                    <a:pt x="583" y="1885"/>
                  </a:lnTo>
                  <a:lnTo>
                    <a:pt x="572" y="1871"/>
                  </a:lnTo>
                  <a:lnTo>
                    <a:pt x="563" y="1858"/>
                  </a:lnTo>
                  <a:lnTo>
                    <a:pt x="561" y="1854"/>
                  </a:lnTo>
                  <a:lnTo>
                    <a:pt x="560" y="1850"/>
                  </a:lnTo>
                  <a:lnTo>
                    <a:pt x="559" y="1847"/>
                  </a:lnTo>
                  <a:lnTo>
                    <a:pt x="560" y="1843"/>
                  </a:lnTo>
                  <a:lnTo>
                    <a:pt x="561" y="1842"/>
                  </a:lnTo>
                  <a:lnTo>
                    <a:pt x="564" y="1841"/>
                  </a:lnTo>
                  <a:lnTo>
                    <a:pt x="569" y="1842"/>
                  </a:lnTo>
                  <a:lnTo>
                    <a:pt x="573" y="1843"/>
                  </a:lnTo>
                  <a:lnTo>
                    <a:pt x="585" y="1848"/>
                  </a:lnTo>
                  <a:lnTo>
                    <a:pt x="599" y="1856"/>
                  </a:lnTo>
                  <a:lnTo>
                    <a:pt x="616" y="1867"/>
                  </a:lnTo>
                  <a:lnTo>
                    <a:pt x="636" y="1880"/>
                  </a:lnTo>
                  <a:lnTo>
                    <a:pt x="656" y="1896"/>
                  </a:lnTo>
                  <a:lnTo>
                    <a:pt x="678" y="1913"/>
                  </a:lnTo>
                  <a:close/>
                  <a:moveTo>
                    <a:pt x="678" y="2035"/>
                  </a:moveTo>
                  <a:lnTo>
                    <a:pt x="678" y="2097"/>
                  </a:lnTo>
                  <a:lnTo>
                    <a:pt x="664" y="2085"/>
                  </a:lnTo>
                  <a:lnTo>
                    <a:pt x="650" y="2073"/>
                  </a:lnTo>
                  <a:lnTo>
                    <a:pt x="627" y="2054"/>
                  </a:lnTo>
                  <a:lnTo>
                    <a:pt x="605" y="2033"/>
                  </a:lnTo>
                  <a:lnTo>
                    <a:pt x="587" y="2015"/>
                  </a:lnTo>
                  <a:lnTo>
                    <a:pt x="572" y="1999"/>
                  </a:lnTo>
                  <a:lnTo>
                    <a:pt x="560" y="1984"/>
                  </a:lnTo>
                  <a:lnTo>
                    <a:pt x="552" y="1971"/>
                  </a:lnTo>
                  <a:lnTo>
                    <a:pt x="548" y="1966"/>
                  </a:lnTo>
                  <a:lnTo>
                    <a:pt x="547" y="1961"/>
                  </a:lnTo>
                  <a:lnTo>
                    <a:pt x="546" y="1958"/>
                  </a:lnTo>
                  <a:lnTo>
                    <a:pt x="547" y="1956"/>
                  </a:lnTo>
                  <a:lnTo>
                    <a:pt x="549" y="1953"/>
                  </a:lnTo>
                  <a:lnTo>
                    <a:pt x="553" y="1953"/>
                  </a:lnTo>
                  <a:lnTo>
                    <a:pt x="556" y="1953"/>
                  </a:lnTo>
                  <a:lnTo>
                    <a:pt x="561" y="1956"/>
                  </a:lnTo>
                  <a:lnTo>
                    <a:pt x="574" y="1961"/>
                  </a:lnTo>
                  <a:lnTo>
                    <a:pt x="589" y="1970"/>
                  </a:lnTo>
                  <a:lnTo>
                    <a:pt x="608" y="1981"/>
                  </a:lnTo>
                  <a:lnTo>
                    <a:pt x="629" y="1997"/>
                  </a:lnTo>
                  <a:lnTo>
                    <a:pt x="651" y="2014"/>
                  </a:lnTo>
                  <a:lnTo>
                    <a:pt x="675" y="2033"/>
                  </a:lnTo>
                  <a:lnTo>
                    <a:pt x="678" y="2035"/>
                  </a:lnTo>
                  <a:close/>
                  <a:moveTo>
                    <a:pt x="678" y="2151"/>
                  </a:moveTo>
                  <a:lnTo>
                    <a:pt x="678" y="2212"/>
                  </a:lnTo>
                  <a:lnTo>
                    <a:pt x="667" y="2204"/>
                  </a:lnTo>
                  <a:lnTo>
                    <a:pt x="656" y="2195"/>
                  </a:lnTo>
                  <a:lnTo>
                    <a:pt x="632" y="2174"/>
                  </a:lnTo>
                  <a:lnTo>
                    <a:pt x="611" y="2154"/>
                  </a:lnTo>
                  <a:lnTo>
                    <a:pt x="591" y="2135"/>
                  </a:lnTo>
                  <a:lnTo>
                    <a:pt x="575" y="2117"/>
                  </a:lnTo>
                  <a:lnTo>
                    <a:pt x="562" y="2101"/>
                  </a:lnTo>
                  <a:lnTo>
                    <a:pt x="554" y="2088"/>
                  </a:lnTo>
                  <a:lnTo>
                    <a:pt x="550" y="2083"/>
                  </a:lnTo>
                  <a:lnTo>
                    <a:pt x="548" y="2079"/>
                  </a:lnTo>
                  <a:lnTo>
                    <a:pt x="548" y="2075"/>
                  </a:lnTo>
                  <a:lnTo>
                    <a:pt x="548" y="2073"/>
                  </a:lnTo>
                  <a:lnTo>
                    <a:pt x="550" y="2071"/>
                  </a:lnTo>
                  <a:lnTo>
                    <a:pt x="554" y="2071"/>
                  </a:lnTo>
                  <a:lnTo>
                    <a:pt x="558" y="2071"/>
                  </a:lnTo>
                  <a:lnTo>
                    <a:pt x="562" y="2073"/>
                  </a:lnTo>
                  <a:lnTo>
                    <a:pt x="575" y="2079"/>
                  </a:lnTo>
                  <a:lnTo>
                    <a:pt x="591" y="2087"/>
                  </a:lnTo>
                  <a:lnTo>
                    <a:pt x="610" y="2100"/>
                  </a:lnTo>
                  <a:lnTo>
                    <a:pt x="631" y="2114"/>
                  </a:lnTo>
                  <a:lnTo>
                    <a:pt x="654" y="2131"/>
                  </a:lnTo>
                  <a:lnTo>
                    <a:pt x="678" y="2151"/>
                  </a:lnTo>
                  <a:close/>
                  <a:moveTo>
                    <a:pt x="678" y="2262"/>
                  </a:moveTo>
                  <a:lnTo>
                    <a:pt x="678" y="2322"/>
                  </a:lnTo>
                  <a:lnTo>
                    <a:pt x="653" y="2301"/>
                  </a:lnTo>
                  <a:lnTo>
                    <a:pt x="630" y="2279"/>
                  </a:lnTo>
                  <a:lnTo>
                    <a:pt x="610" y="2260"/>
                  </a:lnTo>
                  <a:lnTo>
                    <a:pt x="593" y="2242"/>
                  </a:lnTo>
                  <a:lnTo>
                    <a:pt x="580" y="2226"/>
                  </a:lnTo>
                  <a:lnTo>
                    <a:pt x="570" y="2212"/>
                  </a:lnTo>
                  <a:lnTo>
                    <a:pt x="568" y="2208"/>
                  </a:lnTo>
                  <a:lnTo>
                    <a:pt x="566" y="2203"/>
                  </a:lnTo>
                  <a:lnTo>
                    <a:pt x="564" y="2199"/>
                  </a:lnTo>
                  <a:lnTo>
                    <a:pt x="566" y="2197"/>
                  </a:lnTo>
                  <a:lnTo>
                    <a:pt x="567" y="2195"/>
                  </a:lnTo>
                  <a:lnTo>
                    <a:pt x="570" y="2195"/>
                  </a:lnTo>
                  <a:lnTo>
                    <a:pt x="573" y="2195"/>
                  </a:lnTo>
                  <a:lnTo>
                    <a:pt x="577" y="2196"/>
                  </a:lnTo>
                  <a:lnTo>
                    <a:pt x="588" y="2201"/>
                  </a:lnTo>
                  <a:lnTo>
                    <a:pt x="602" y="2208"/>
                  </a:lnTo>
                  <a:lnTo>
                    <a:pt x="618" y="2218"/>
                  </a:lnTo>
                  <a:lnTo>
                    <a:pt x="637" y="2231"/>
                  </a:lnTo>
                  <a:lnTo>
                    <a:pt x="656" y="2245"/>
                  </a:lnTo>
                  <a:lnTo>
                    <a:pt x="678" y="2262"/>
                  </a:lnTo>
                  <a:close/>
                  <a:moveTo>
                    <a:pt x="678" y="2369"/>
                  </a:moveTo>
                  <a:lnTo>
                    <a:pt x="678" y="2425"/>
                  </a:lnTo>
                  <a:lnTo>
                    <a:pt x="659" y="2408"/>
                  </a:lnTo>
                  <a:lnTo>
                    <a:pt x="642" y="2392"/>
                  </a:lnTo>
                  <a:lnTo>
                    <a:pt x="627" y="2376"/>
                  </a:lnTo>
                  <a:lnTo>
                    <a:pt x="615" y="2362"/>
                  </a:lnTo>
                  <a:lnTo>
                    <a:pt x="605" y="2351"/>
                  </a:lnTo>
                  <a:lnTo>
                    <a:pt x="599" y="2340"/>
                  </a:lnTo>
                  <a:lnTo>
                    <a:pt x="598" y="2335"/>
                  </a:lnTo>
                  <a:lnTo>
                    <a:pt x="596" y="2332"/>
                  </a:lnTo>
                  <a:lnTo>
                    <a:pt x="596" y="2330"/>
                  </a:lnTo>
                  <a:lnTo>
                    <a:pt x="597" y="2328"/>
                  </a:lnTo>
                  <a:lnTo>
                    <a:pt x="598" y="2327"/>
                  </a:lnTo>
                  <a:lnTo>
                    <a:pt x="600" y="2326"/>
                  </a:lnTo>
                  <a:lnTo>
                    <a:pt x="602" y="2326"/>
                  </a:lnTo>
                  <a:lnTo>
                    <a:pt x="605" y="2326"/>
                  </a:lnTo>
                  <a:lnTo>
                    <a:pt x="613" y="2329"/>
                  </a:lnTo>
                  <a:lnTo>
                    <a:pt x="623" y="2333"/>
                  </a:lnTo>
                  <a:lnTo>
                    <a:pt x="635" y="2340"/>
                  </a:lnTo>
                  <a:lnTo>
                    <a:pt x="648" y="2347"/>
                  </a:lnTo>
                  <a:lnTo>
                    <a:pt x="662" y="2357"/>
                  </a:lnTo>
                  <a:lnTo>
                    <a:pt x="678" y="2369"/>
                  </a:lnTo>
                  <a:close/>
                  <a:moveTo>
                    <a:pt x="678" y="2476"/>
                  </a:moveTo>
                  <a:lnTo>
                    <a:pt x="678" y="2517"/>
                  </a:lnTo>
                  <a:lnTo>
                    <a:pt x="662" y="2498"/>
                  </a:lnTo>
                  <a:lnTo>
                    <a:pt x="650" y="2483"/>
                  </a:lnTo>
                  <a:lnTo>
                    <a:pt x="647" y="2477"/>
                  </a:lnTo>
                  <a:lnTo>
                    <a:pt x="643" y="2472"/>
                  </a:lnTo>
                  <a:lnTo>
                    <a:pt x="643" y="2468"/>
                  </a:lnTo>
                  <a:lnTo>
                    <a:pt x="643" y="2465"/>
                  </a:lnTo>
                  <a:lnTo>
                    <a:pt x="644" y="2464"/>
                  </a:lnTo>
                  <a:lnTo>
                    <a:pt x="648" y="2464"/>
                  </a:lnTo>
                  <a:lnTo>
                    <a:pt x="651" y="2464"/>
                  </a:lnTo>
                  <a:lnTo>
                    <a:pt x="654" y="2465"/>
                  </a:lnTo>
                  <a:lnTo>
                    <a:pt x="665" y="2469"/>
                  </a:lnTo>
                  <a:lnTo>
                    <a:pt x="678" y="2476"/>
                  </a:lnTo>
                  <a:close/>
                  <a:moveTo>
                    <a:pt x="678" y="2660"/>
                  </a:moveTo>
                  <a:lnTo>
                    <a:pt x="678" y="2687"/>
                  </a:lnTo>
                  <a:lnTo>
                    <a:pt x="667" y="2682"/>
                  </a:lnTo>
                  <a:lnTo>
                    <a:pt x="654" y="2674"/>
                  </a:lnTo>
                  <a:lnTo>
                    <a:pt x="639" y="2666"/>
                  </a:lnTo>
                  <a:lnTo>
                    <a:pt x="622" y="2654"/>
                  </a:lnTo>
                  <a:lnTo>
                    <a:pt x="603" y="2641"/>
                  </a:lnTo>
                  <a:lnTo>
                    <a:pt x="583" y="2626"/>
                  </a:lnTo>
                  <a:lnTo>
                    <a:pt x="562" y="2610"/>
                  </a:lnTo>
                  <a:lnTo>
                    <a:pt x="541" y="2592"/>
                  </a:lnTo>
                  <a:lnTo>
                    <a:pt x="513" y="2567"/>
                  </a:lnTo>
                  <a:lnTo>
                    <a:pt x="488" y="2545"/>
                  </a:lnTo>
                  <a:lnTo>
                    <a:pt x="465" y="2523"/>
                  </a:lnTo>
                  <a:lnTo>
                    <a:pt x="446" y="2503"/>
                  </a:lnTo>
                  <a:lnTo>
                    <a:pt x="430" y="2485"/>
                  </a:lnTo>
                  <a:lnTo>
                    <a:pt x="419" y="2471"/>
                  </a:lnTo>
                  <a:lnTo>
                    <a:pt x="415" y="2466"/>
                  </a:lnTo>
                  <a:lnTo>
                    <a:pt x="413" y="2461"/>
                  </a:lnTo>
                  <a:lnTo>
                    <a:pt x="412" y="2457"/>
                  </a:lnTo>
                  <a:lnTo>
                    <a:pt x="412" y="2454"/>
                  </a:lnTo>
                  <a:lnTo>
                    <a:pt x="414" y="2453"/>
                  </a:lnTo>
                  <a:lnTo>
                    <a:pt x="418" y="2453"/>
                  </a:lnTo>
                  <a:lnTo>
                    <a:pt x="422" y="2454"/>
                  </a:lnTo>
                  <a:lnTo>
                    <a:pt x="428" y="2456"/>
                  </a:lnTo>
                  <a:lnTo>
                    <a:pt x="444" y="2464"/>
                  </a:lnTo>
                  <a:lnTo>
                    <a:pt x="462" y="2476"/>
                  </a:lnTo>
                  <a:lnTo>
                    <a:pt x="485" y="2491"/>
                  </a:lnTo>
                  <a:lnTo>
                    <a:pt x="509" y="2509"/>
                  </a:lnTo>
                  <a:lnTo>
                    <a:pt x="536" y="2530"/>
                  </a:lnTo>
                  <a:lnTo>
                    <a:pt x="564" y="2553"/>
                  </a:lnTo>
                  <a:lnTo>
                    <a:pt x="600" y="2584"/>
                  </a:lnTo>
                  <a:lnTo>
                    <a:pt x="631" y="2613"/>
                  </a:lnTo>
                  <a:lnTo>
                    <a:pt x="658" y="2639"/>
                  </a:lnTo>
                  <a:lnTo>
                    <a:pt x="678" y="2660"/>
                  </a:lnTo>
                  <a:close/>
                  <a:moveTo>
                    <a:pt x="678" y="2731"/>
                  </a:moveTo>
                  <a:lnTo>
                    <a:pt x="678" y="2788"/>
                  </a:lnTo>
                  <a:lnTo>
                    <a:pt x="666" y="2778"/>
                  </a:lnTo>
                  <a:lnTo>
                    <a:pt x="653" y="2768"/>
                  </a:lnTo>
                  <a:lnTo>
                    <a:pt x="640" y="2757"/>
                  </a:lnTo>
                  <a:lnTo>
                    <a:pt x="626" y="2747"/>
                  </a:lnTo>
                  <a:lnTo>
                    <a:pt x="597" y="2722"/>
                  </a:lnTo>
                  <a:lnTo>
                    <a:pt x="570" y="2698"/>
                  </a:lnTo>
                  <a:lnTo>
                    <a:pt x="546" y="2675"/>
                  </a:lnTo>
                  <a:lnTo>
                    <a:pt x="526" y="2655"/>
                  </a:lnTo>
                  <a:lnTo>
                    <a:pt x="509" y="2638"/>
                  </a:lnTo>
                  <a:lnTo>
                    <a:pt x="499" y="2622"/>
                  </a:lnTo>
                  <a:lnTo>
                    <a:pt x="494" y="2617"/>
                  </a:lnTo>
                  <a:lnTo>
                    <a:pt x="492" y="2612"/>
                  </a:lnTo>
                  <a:lnTo>
                    <a:pt x="491" y="2608"/>
                  </a:lnTo>
                  <a:lnTo>
                    <a:pt x="491" y="2605"/>
                  </a:lnTo>
                  <a:lnTo>
                    <a:pt x="493" y="2604"/>
                  </a:lnTo>
                  <a:lnTo>
                    <a:pt x="496" y="2604"/>
                  </a:lnTo>
                  <a:lnTo>
                    <a:pt x="502" y="2605"/>
                  </a:lnTo>
                  <a:lnTo>
                    <a:pt x="507" y="2607"/>
                  </a:lnTo>
                  <a:lnTo>
                    <a:pt x="523" y="2616"/>
                  </a:lnTo>
                  <a:lnTo>
                    <a:pt x="543" y="2628"/>
                  </a:lnTo>
                  <a:lnTo>
                    <a:pt x="566" y="2643"/>
                  </a:lnTo>
                  <a:lnTo>
                    <a:pt x="591" y="2662"/>
                  </a:lnTo>
                  <a:lnTo>
                    <a:pt x="621" y="2684"/>
                  </a:lnTo>
                  <a:lnTo>
                    <a:pt x="650" y="2708"/>
                  </a:lnTo>
                  <a:lnTo>
                    <a:pt x="665" y="2720"/>
                  </a:lnTo>
                  <a:lnTo>
                    <a:pt x="678" y="2731"/>
                  </a:lnTo>
                  <a:close/>
                  <a:moveTo>
                    <a:pt x="678" y="2815"/>
                  </a:moveTo>
                  <a:lnTo>
                    <a:pt x="678" y="2867"/>
                  </a:lnTo>
                  <a:lnTo>
                    <a:pt x="657" y="2848"/>
                  </a:lnTo>
                  <a:lnTo>
                    <a:pt x="639" y="2831"/>
                  </a:lnTo>
                  <a:lnTo>
                    <a:pt x="623" y="2815"/>
                  </a:lnTo>
                  <a:lnTo>
                    <a:pt x="609" y="2799"/>
                  </a:lnTo>
                  <a:lnTo>
                    <a:pt x="598" y="2788"/>
                  </a:lnTo>
                  <a:lnTo>
                    <a:pt x="591" y="2777"/>
                  </a:lnTo>
                  <a:lnTo>
                    <a:pt x="588" y="2774"/>
                  </a:lnTo>
                  <a:lnTo>
                    <a:pt x="587" y="2769"/>
                  </a:lnTo>
                  <a:lnTo>
                    <a:pt x="587" y="2767"/>
                  </a:lnTo>
                  <a:lnTo>
                    <a:pt x="587" y="2765"/>
                  </a:lnTo>
                  <a:lnTo>
                    <a:pt x="588" y="2764"/>
                  </a:lnTo>
                  <a:lnTo>
                    <a:pt x="590" y="2764"/>
                  </a:lnTo>
                  <a:lnTo>
                    <a:pt x="593" y="2764"/>
                  </a:lnTo>
                  <a:lnTo>
                    <a:pt x="596" y="2765"/>
                  </a:lnTo>
                  <a:lnTo>
                    <a:pt x="604" y="2768"/>
                  </a:lnTo>
                  <a:lnTo>
                    <a:pt x="615" y="2774"/>
                  </a:lnTo>
                  <a:lnTo>
                    <a:pt x="643" y="2790"/>
                  </a:lnTo>
                  <a:lnTo>
                    <a:pt x="678" y="2815"/>
                  </a:lnTo>
                  <a:close/>
                  <a:moveTo>
                    <a:pt x="678" y="2966"/>
                  </a:moveTo>
                  <a:lnTo>
                    <a:pt x="678" y="3005"/>
                  </a:lnTo>
                  <a:lnTo>
                    <a:pt x="652" y="2988"/>
                  </a:lnTo>
                  <a:lnTo>
                    <a:pt x="623" y="2967"/>
                  </a:lnTo>
                  <a:lnTo>
                    <a:pt x="591" y="2943"/>
                  </a:lnTo>
                  <a:lnTo>
                    <a:pt x="558" y="2915"/>
                  </a:lnTo>
                  <a:lnTo>
                    <a:pt x="526" y="2889"/>
                  </a:lnTo>
                  <a:lnTo>
                    <a:pt x="496" y="2863"/>
                  </a:lnTo>
                  <a:lnTo>
                    <a:pt x="471" y="2839"/>
                  </a:lnTo>
                  <a:lnTo>
                    <a:pt x="449" y="2818"/>
                  </a:lnTo>
                  <a:lnTo>
                    <a:pt x="431" y="2799"/>
                  </a:lnTo>
                  <a:lnTo>
                    <a:pt x="419" y="2784"/>
                  </a:lnTo>
                  <a:lnTo>
                    <a:pt x="414" y="2778"/>
                  </a:lnTo>
                  <a:lnTo>
                    <a:pt x="411" y="2773"/>
                  </a:lnTo>
                  <a:lnTo>
                    <a:pt x="410" y="2769"/>
                  </a:lnTo>
                  <a:lnTo>
                    <a:pt x="410" y="2766"/>
                  </a:lnTo>
                  <a:lnTo>
                    <a:pt x="412" y="2765"/>
                  </a:lnTo>
                  <a:lnTo>
                    <a:pt x="415" y="2766"/>
                  </a:lnTo>
                  <a:lnTo>
                    <a:pt x="421" y="2767"/>
                  </a:lnTo>
                  <a:lnTo>
                    <a:pt x="427" y="2769"/>
                  </a:lnTo>
                  <a:lnTo>
                    <a:pt x="444" y="2779"/>
                  </a:lnTo>
                  <a:lnTo>
                    <a:pt x="464" y="2792"/>
                  </a:lnTo>
                  <a:lnTo>
                    <a:pt x="489" y="2809"/>
                  </a:lnTo>
                  <a:lnTo>
                    <a:pt x="517" y="2830"/>
                  </a:lnTo>
                  <a:lnTo>
                    <a:pt x="548" y="2853"/>
                  </a:lnTo>
                  <a:lnTo>
                    <a:pt x="581" y="2879"/>
                  </a:lnTo>
                  <a:lnTo>
                    <a:pt x="608" y="2902"/>
                  </a:lnTo>
                  <a:lnTo>
                    <a:pt x="634" y="2925"/>
                  </a:lnTo>
                  <a:lnTo>
                    <a:pt x="657" y="2946"/>
                  </a:lnTo>
                  <a:lnTo>
                    <a:pt x="678" y="2966"/>
                  </a:lnTo>
                  <a:close/>
                  <a:moveTo>
                    <a:pt x="678" y="3028"/>
                  </a:moveTo>
                  <a:lnTo>
                    <a:pt x="678" y="3082"/>
                  </a:lnTo>
                  <a:lnTo>
                    <a:pt x="648" y="3056"/>
                  </a:lnTo>
                  <a:lnTo>
                    <a:pt x="621" y="3033"/>
                  </a:lnTo>
                  <a:lnTo>
                    <a:pt x="596" y="3010"/>
                  </a:lnTo>
                  <a:lnTo>
                    <a:pt x="575" y="2989"/>
                  </a:lnTo>
                  <a:lnTo>
                    <a:pt x="559" y="2972"/>
                  </a:lnTo>
                  <a:lnTo>
                    <a:pt x="547" y="2958"/>
                  </a:lnTo>
                  <a:lnTo>
                    <a:pt x="543" y="2953"/>
                  </a:lnTo>
                  <a:lnTo>
                    <a:pt x="541" y="2947"/>
                  </a:lnTo>
                  <a:lnTo>
                    <a:pt x="539" y="2944"/>
                  </a:lnTo>
                  <a:lnTo>
                    <a:pt x="540" y="2942"/>
                  </a:lnTo>
                  <a:lnTo>
                    <a:pt x="541" y="2941"/>
                  </a:lnTo>
                  <a:lnTo>
                    <a:pt x="544" y="2941"/>
                  </a:lnTo>
                  <a:lnTo>
                    <a:pt x="548" y="2942"/>
                  </a:lnTo>
                  <a:lnTo>
                    <a:pt x="553" y="2943"/>
                  </a:lnTo>
                  <a:lnTo>
                    <a:pt x="566" y="2951"/>
                  </a:lnTo>
                  <a:lnTo>
                    <a:pt x="583" y="2960"/>
                  </a:lnTo>
                  <a:lnTo>
                    <a:pt x="602" y="2973"/>
                  </a:lnTo>
                  <a:lnTo>
                    <a:pt x="626" y="2989"/>
                  </a:lnTo>
                  <a:lnTo>
                    <a:pt x="651" y="3008"/>
                  </a:lnTo>
                  <a:lnTo>
                    <a:pt x="678" y="3028"/>
                  </a:lnTo>
                  <a:close/>
                  <a:moveTo>
                    <a:pt x="678" y="3159"/>
                  </a:moveTo>
                  <a:lnTo>
                    <a:pt x="678" y="3200"/>
                  </a:lnTo>
                  <a:lnTo>
                    <a:pt x="652" y="3182"/>
                  </a:lnTo>
                  <a:lnTo>
                    <a:pt x="624" y="3161"/>
                  </a:lnTo>
                  <a:lnTo>
                    <a:pt x="593" y="3137"/>
                  </a:lnTo>
                  <a:lnTo>
                    <a:pt x="560" y="3111"/>
                  </a:lnTo>
                  <a:lnTo>
                    <a:pt x="527" y="3082"/>
                  </a:lnTo>
                  <a:lnTo>
                    <a:pt x="494" y="3055"/>
                  </a:lnTo>
                  <a:lnTo>
                    <a:pt x="466" y="3030"/>
                  </a:lnTo>
                  <a:lnTo>
                    <a:pt x="442" y="3008"/>
                  </a:lnTo>
                  <a:lnTo>
                    <a:pt x="423" y="2987"/>
                  </a:lnTo>
                  <a:lnTo>
                    <a:pt x="409" y="2972"/>
                  </a:lnTo>
                  <a:lnTo>
                    <a:pt x="405" y="2966"/>
                  </a:lnTo>
                  <a:lnTo>
                    <a:pt x="401" y="2960"/>
                  </a:lnTo>
                  <a:lnTo>
                    <a:pt x="400" y="2956"/>
                  </a:lnTo>
                  <a:lnTo>
                    <a:pt x="400" y="2954"/>
                  </a:lnTo>
                  <a:lnTo>
                    <a:pt x="403" y="2953"/>
                  </a:lnTo>
                  <a:lnTo>
                    <a:pt x="406" y="2954"/>
                  </a:lnTo>
                  <a:lnTo>
                    <a:pt x="411" y="2955"/>
                  </a:lnTo>
                  <a:lnTo>
                    <a:pt x="418" y="2958"/>
                  </a:lnTo>
                  <a:lnTo>
                    <a:pt x="435" y="2968"/>
                  </a:lnTo>
                  <a:lnTo>
                    <a:pt x="458" y="2983"/>
                  </a:lnTo>
                  <a:lnTo>
                    <a:pt x="485" y="3001"/>
                  </a:lnTo>
                  <a:lnTo>
                    <a:pt x="515" y="3023"/>
                  </a:lnTo>
                  <a:lnTo>
                    <a:pt x="547" y="3049"/>
                  </a:lnTo>
                  <a:lnTo>
                    <a:pt x="582" y="3077"/>
                  </a:lnTo>
                  <a:lnTo>
                    <a:pt x="609" y="3098"/>
                  </a:lnTo>
                  <a:lnTo>
                    <a:pt x="634" y="3120"/>
                  </a:lnTo>
                  <a:lnTo>
                    <a:pt x="657" y="3139"/>
                  </a:lnTo>
                  <a:lnTo>
                    <a:pt x="678" y="3159"/>
                  </a:lnTo>
                  <a:close/>
                  <a:moveTo>
                    <a:pt x="678" y="3215"/>
                  </a:moveTo>
                  <a:lnTo>
                    <a:pt x="678" y="3262"/>
                  </a:lnTo>
                  <a:lnTo>
                    <a:pt x="653" y="3241"/>
                  </a:lnTo>
                  <a:lnTo>
                    <a:pt x="630" y="3220"/>
                  </a:lnTo>
                  <a:lnTo>
                    <a:pt x="610" y="3202"/>
                  </a:lnTo>
                  <a:lnTo>
                    <a:pt x="594" y="3185"/>
                  </a:lnTo>
                  <a:lnTo>
                    <a:pt x="580" y="3171"/>
                  </a:lnTo>
                  <a:lnTo>
                    <a:pt x="570" y="3160"/>
                  </a:lnTo>
                  <a:lnTo>
                    <a:pt x="568" y="3156"/>
                  </a:lnTo>
                  <a:lnTo>
                    <a:pt x="566" y="3151"/>
                  </a:lnTo>
                  <a:lnTo>
                    <a:pt x="564" y="3148"/>
                  </a:lnTo>
                  <a:lnTo>
                    <a:pt x="564" y="3147"/>
                  </a:lnTo>
                  <a:lnTo>
                    <a:pt x="566" y="3146"/>
                  </a:lnTo>
                  <a:lnTo>
                    <a:pt x="568" y="3146"/>
                  </a:lnTo>
                  <a:lnTo>
                    <a:pt x="571" y="3146"/>
                  </a:lnTo>
                  <a:lnTo>
                    <a:pt x="575" y="3148"/>
                  </a:lnTo>
                  <a:lnTo>
                    <a:pt x="586" y="3152"/>
                  </a:lnTo>
                  <a:lnTo>
                    <a:pt x="599" y="3161"/>
                  </a:lnTo>
                  <a:lnTo>
                    <a:pt x="635" y="3184"/>
                  </a:lnTo>
                  <a:lnTo>
                    <a:pt x="678" y="3215"/>
                  </a:lnTo>
                  <a:close/>
                  <a:moveTo>
                    <a:pt x="678" y="3321"/>
                  </a:moveTo>
                  <a:lnTo>
                    <a:pt x="678" y="3369"/>
                  </a:lnTo>
                  <a:lnTo>
                    <a:pt x="668" y="3362"/>
                  </a:lnTo>
                  <a:lnTo>
                    <a:pt x="657" y="3354"/>
                  </a:lnTo>
                  <a:lnTo>
                    <a:pt x="648" y="3346"/>
                  </a:lnTo>
                  <a:lnTo>
                    <a:pt x="637" y="3337"/>
                  </a:lnTo>
                  <a:lnTo>
                    <a:pt x="600" y="3307"/>
                  </a:lnTo>
                  <a:lnTo>
                    <a:pt x="567" y="3279"/>
                  </a:lnTo>
                  <a:lnTo>
                    <a:pt x="535" y="3252"/>
                  </a:lnTo>
                  <a:lnTo>
                    <a:pt x="509" y="3227"/>
                  </a:lnTo>
                  <a:lnTo>
                    <a:pt x="489" y="3206"/>
                  </a:lnTo>
                  <a:lnTo>
                    <a:pt x="474" y="3190"/>
                  </a:lnTo>
                  <a:lnTo>
                    <a:pt x="468" y="3184"/>
                  </a:lnTo>
                  <a:lnTo>
                    <a:pt x="464" y="3178"/>
                  </a:lnTo>
                  <a:lnTo>
                    <a:pt x="463" y="3175"/>
                  </a:lnTo>
                  <a:lnTo>
                    <a:pt x="463" y="3172"/>
                  </a:lnTo>
                  <a:lnTo>
                    <a:pt x="465" y="3172"/>
                  </a:lnTo>
                  <a:lnTo>
                    <a:pt x="468" y="3172"/>
                  </a:lnTo>
                  <a:lnTo>
                    <a:pt x="474" y="3174"/>
                  </a:lnTo>
                  <a:lnTo>
                    <a:pt x="481" y="3177"/>
                  </a:lnTo>
                  <a:lnTo>
                    <a:pt x="500" y="3189"/>
                  </a:lnTo>
                  <a:lnTo>
                    <a:pt x="525" y="3204"/>
                  </a:lnTo>
                  <a:lnTo>
                    <a:pt x="553" y="3225"/>
                  </a:lnTo>
                  <a:lnTo>
                    <a:pt x="585" y="3248"/>
                  </a:lnTo>
                  <a:lnTo>
                    <a:pt x="620" y="3275"/>
                  </a:lnTo>
                  <a:lnTo>
                    <a:pt x="657" y="3305"/>
                  </a:lnTo>
                  <a:lnTo>
                    <a:pt x="678" y="3321"/>
                  </a:lnTo>
                  <a:close/>
                  <a:moveTo>
                    <a:pt x="678" y="3388"/>
                  </a:moveTo>
                  <a:lnTo>
                    <a:pt x="678" y="3406"/>
                  </a:lnTo>
                  <a:lnTo>
                    <a:pt x="671" y="3397"/>
                  </a:lnTo>
                  <a:lnTo>
                    <a:pt x="666" y="3392"/>
                  </a:lnTo>
                  <a:lnTo>
                    <a:pt x="664" y="3387"/>
                  </a:lnTo>
                  <a:lnTo>
                    <a:pt x="664" y="3384"/>
                  </a:lnTo>
                  <a:lnTo>
                    <a:pt x="665" y="3383"/>
                  </a:lnTo>
                  <a:lnTo>
                    <a:pt x="668" y="3383"/>
                  </a:lnTo>
                  <a:lnTo>
                    <a:pt x="672" y="3384"/>
                  </a:lnTo>
                  <a:lnTo>
                    <a:pt x="678" y="3388"/>
                  </a:lnTo>
                  <a:close/>
                  <a:moveTo>
                    <a:pt x="678" y="3422"/>
                  </a:moveTo>
                  <a:lnTo>
                    <a:pt x="678" y="3461"/>
                  </a:lnTo>
                  <a:lnTo>
                    <a:pt x="652" y="3443"/>
                  </a:lnTo>
                  <a:lnTo>
                    <a:pt x="624" y="3421"/>
                  </a:lnTo>
                  <a:lnTo>
                    <a:pt x="594" y="3397"/>
                  </a:lnTo>
                  <a:lnTo>
                    <a:pt x="562" y="3373"/>
                  </a:lnTo>
                  <a:lnTo>
                    <a:pt x="523" y="3341"/>
                  </a:lnTo>
                  <a:lnTo>
                    <a:pt x="489" y="3312"/>
                  </a:lnTo>
                  <a:lnTo>
                    <a:pt x="458" y="3284"/>
                  </a:lnTo>
                  <a:lnTo>
                    <a:pt x="431" y="3259"/>
                  </a:lnTo>
                  <a:lnTo>
                    <a:pt x="408" y="3239"/>
                  </a:lnTo>
                  <a:lnTo>
                    <a:pt x="393" y="3221"/>
                  </a:lnTo>
                  <a:lnTo>
                    <a:pt x="387" y="3215"/>
                  </a:lnTo>
                  <a:lnTo>
                    <a:pt x="383" y="3210"/>
                  </a:lnTo>
                  <a:lnTo>
                    <a:pt x="381" y="3206"/>
                  </a:lnTo>
                  <a:lnTo>
                    <a:pt x="381" y="3203"/>
                  </a:lnTo>
                  <a:lnTo>
                    <a:pt x="383" y="3203"/>
                  </a:lnTo>
                  <a:lnTo>
                    <a:pt x="387" y="3203"/>
                  </a:lnTo>
                  <a:lnTo>
                    <a:pt x="393" y="3205"/>
                  </a:lnTo>
                  <a:lnTo>
                    <a:pt x="400" y="3210"/>
                  </a:lnTo>
                  <a:lnTo>
                    <a:pt x="420" y="3221"/>
                  </a:lnTo>
                  <a:lnTo>
                    <a:pt x="444" y="3238"/>
                  </a:lnTo>
                  <a:lnTo>
                    <a:pt x="473" y="3258"/>
                  </a:lnTo>
                  <a:lnTo>
                    <a:pt x="506" y="3283"/>
                  </a:lnTo>
                  <a:lnTo>
                    <a:pt x="543" y="3311"/>
                  </a:lnTo>
                  <a:lnTo>
                    <a:pt x="582" y="3342"/>
                  </a:lnTo>
                  <a:lnTo>
                    <a:pt x="608" y="3363"/>
                  </a:lnTo>
                  <a:lnTo>
                    <a:pt x="632" y="3383"/>
                  </a:lnTo>
                  <a:lnTo>
                    <a:pt x="656" y="3404"/>
                  </a:lnTo>
                  <a:lnTo>
                    <a:pt x="678" y="3422"/>
                  </a:lnTo>
                  <a:close/>
                  <a:moveTo>
                    <a:pt x="678" y="3470"/>
                  </a:moveTo>
                  <a:lnTo>
                    <a:pt x="678" y="3506"/>
                  </a:lnTo>
                  <a:lnTo>
                    <a:pt x="644" y="3476"/>
                  </a:lnTo>
                  <a:lnTo>
                    <a:pt x="620" y="3451"/>
                  </a:lnTo>
                  <a:lnTo>
                    <a:pt x="611" y="3442"/>
                  </a:lnTo>
                  <a:lnTo>
                    <a:pt x="604" y="3434"/>
                  </a:lnTo>
                  <a:lnTo>
                    <a:pt x="601" y="3429"/>
                  </a:lnTo>
                  <a:lnTo>
                    <a:pt x="600" y="3425"/>
                  </a:lnTo>
                  <a:lnTo>
                    <a:pt x="602" y="3424"/>
                  </a:lnTo>
                  <a:lnTo>
                    <a:pt x="608" y="3425"/>
                  </a:lnTo>
                  <a:lnTo>
                    <a:pt x="614" y="3429"/>
                  </a:lnTo>
                  <a:lnTo>
                    <a:pt x="624" y="3434"/>
                  </a:lnTo>
                  <a:lnTo>
                    <a:pt x="648" y="3449"/>
                  </a:lnTo>
                  <a:lnTo>
                    <a:pt x="678" y="3470"/>
                  </a:lnTo>
                  <a:close/>
                  <a:moveTo>
                    <a:pt x="678" y="3516"/>
                  </a:moveTo>
                  <a:lnTo>
                    <a:pt x="678" y="3541"/>
                  </a:lnTo>
                  <a:lnTo>
                    <a:pt x="663" y="3531"/>
                  </a:lnTo>
                  <a:lnTo>
                    <a:pt x="645" y="3519"/>
                  </a:lnTo>
                  <a:lnTo>
                    <a:pt x="626" y="3505"/>
                  </a:lnTo>
                  <a:lnTo>
                    <a:pt x="604" y="3490"/>
                  </a:lnTo>
                  <a:lnTo>
                    <a:pt x="582" y="3473"/>
                  </a:lnTo>
                  <a:lnTo>
                    <a:pt x="558" y="3456"/>
                  </a:lnTo>
                  <a:lnTo>
                    <a:pt x="532" y="3435"/>
                  </a:lnTo>
                  <a:lnTo>
                    <a:pt x="506" y="3415"/>
                  </a:lnTo>
                  <a:lnTo>
                    <a:pt x="467" y="3383"/>
                  </a:lnTo>
                  <a:lnTo>
                    <a:pt x="431" y="3352"/>
                  </a:lnTo>
                  <a:lnTo>
                    <a:pt x="398" y="3324"/>
                  </a:lnTo>
                  <a:lnTo>
                    <a:pt x="371" y="3299"/>
                  </a:lnTo>
                  <a:lnTo>
                    <a:pt x="349" y="3278"/>
                  </a:lnTo>
                  <a:lnTo>
                    <a:pt x="332" y="3260"/>
                  </a:lnTo>
                  <a:lnTo>
                    <a:pt x="326" y="3253"/>
                  </a:lnTo>
                  <a:lnTo>
                    <a:pt x="323" y="3247"/>
                  </a:lnTo>
                  <a:lnTo>
                    <a:pt x="321" y="3244"/>
                  </a:lnTo>
                  <a:lnTo>
                    <a:pt x="321" y="3242"/>
                  </a:lnTo>
                  <a:lnTo>
                    <a:pt x="323" y="3241"/>
                  </a:lnTo>
                  <a:lnTo>
                    <a:pt x="326" y="3242"/>
                  </a:lnTo>
                  <a:lnTo>
                    <a:pt x="331" y="3244"/>
                  </a:lnTo>
                  <a:lnTo>
                    <a:pt x="339" y="3248"/>
                  </a:lnTo>
                  <a:lnTo>
                    <a:pt x="358" y="3260"/>
                  </a:lnTo>
                  <a:lnTo>
                    <a:pt x="384" y="3278"/>
                  </a:lnTo>
                  <a:lnTo>
                    <a:pt x="413" y="3299"/>
                  </a:lnTo>
                  <a:lnTo>
                    <a:pt x="448" y="3325"/>
                  </a:lnTo>
                  <a:lnTo>
                    <a:pt x="485" y="3353"/>
                  </a:lnTo>
                  <a:lnTo>
                    <a:pt x="525" y="3385"/>
                  </a:lnTo>
                  <a:lnTo>
                    <a:pt x="571" y="3422"/>
                  </a:lnTo>
                  <a:lnTo>
                    <a:pt x="613" y="3458"/>
                  </a:lnTo>
                  <a:lnTo>
                    <a:pt x="649" y="3489"/>
                  </a:lnTo>
                  <a:lnTo>
                    <a:pt x="678" y="3516"/>
                  </a:lnTo>
                  <a:close/>
                  <a:moveTo>
                    <a:pt x="678" y="3550"/>
                  </a:moveTo>
                  <a:lnTo>
                    <a:pt x="678" y="3589"/>
                  </a:lnTo>
                  <a:lnTo>
                    <a:pt x="627" y="3546"/>
                  </a:lnTo>
                  <a:lnTo>
                    <a:pt x="587" y="3511"/>
                  </a:lnTo>
                  <a:lnTo>
                    <a:pt x="573" y="3497"/>
                  </a:lnTo>
                  <a:lnTo>
                    <a:pt x="563" y="3485"/>
                  </a:lnTo>
                  <a:lnTo>
                    <a:pt x="560" y="3480"/>
                  </a:lnTo>
                  <a:lnTo>
                    <a:pt x="558" y="3477"/>
                  </a:lnTo>
                  <a:lnTo>
                    <a:pt x="556" y="3475"/>
                  </a:lnTo>
                  <a:lnTo>
                    <a:pt x="557" y="3473"/>
                  </a:lnTo>
                  <a:lnTo>
                    <a:pt x="558" y="3472"/>
                  </a:lnTo>
                  <a:lnTo>
                    <a:pt x="560" y="3473"/>
                  </a:lnTo>
                  <a:lnTo>
                    <a:pt x="563" y="3473"/>
                  </a:lnTo>
                  <a:lnTo>
                    <a:pt x="568" y="3475"/>
                  </a:lnTo>
                  <a:lnTo>
                    <a:pt x="579" y="3482"/>
                  </a:lnTo>
                  <a:lnTo>
                    <a:pt x="593" y="3490"/>
                  </a:lnTo>
                  <a:lnTo>
                    <a:pt x="630" y="3515"/>
                  </a:lnTo>
                  <a:lnTo>
                    <a:pt x="678" y="3550"/>
                  </a:lnTo>
                  <a:close/>
                  <a:moveTo>
                    <a:pt x="678" y="3602"/>
                  </a:moveTo>
                  <a:lnTo>
                    <a:pt x="678" y="3612"/>
                  </a:lnTo>
                  <a:lnTo>
                    <a:pt x="667" y="3607"/>
                  </a:lnTo>
                  <a:lnTo>
                    <a:pt x="651" y="3597"/>
                  </a:lnTo>
                  <a:lnTo>
                    <a:pt x="629" y="3583"/>
                  </a:lnTo>
                  <a:lnTo>
                    <a:pt x="603" y="3565"/>
                  </a:lnTo>
                  <a:lnTo>
                    <a:pt x="574" y="3544"/>
                  </a:lnTo>
                  <a:lnTo>
                    <a:pt x="543" y="3519"/>
                  </a:lnTo>
                  <a:lnTo>
                    <a:pt x="508" y="3493"/>
                  </a:lnTo>
                  <a:lnTo>
                    <a:pt x="472" y="3464"/>
                  </a:lnTo>
                  <a:lnTo>
                    <a:pt x="431" y="3431"/>
                  </a:lnTo>
                  <a:lnTo>
                    <a:pt x="393" y="3400"/>
                  </a:lnTo>
                  <a:lnTo>
                    <a:pt x="359" y="3370"/>
                  </a:lnTo>
                  <a:lnTo>
                    <a:pt x="331" y="3344"/>
                  </a:lnTo>
                  <a:lnTo>
                    <a:pt x="308" y="3323"/>
                  </a:lnTo>
                  <a:lnTo>
                    <a:pt x="290" y="3305"/>
                  </a:lnTo>
                  <a:lnTo>
                    <a:pt x="285" y="3298"/>
                  </a:lnTo>
                  <a:lnTo>
                    <a:pt x="281" y="3293"/>
                  </a:lnTo>
                  <a:lnTo>
                    <a:pt x="278" y="3288"/>
                  </a:lnTo>
                  <a:lnTo>
                    <a:pt x="278" y="3286"/>
                  </a:lnTo>
                  <a:lnTo>
                    <a:pt x="279" y="3286"/>
                  </a:lnTo>
                  <a:lnTo>
                    <a:pt x="284" y="3287"/>
                  </a:lnTo>
                  <a:lnTo>
                    <a:pt x="289" y="3289"/>
                  </a:lnTo>
                  <a:lnTo>
                    <a:pt x="298" y="3294"/>
                  </a:lnTo>
                  <a:lnTo>
                    <a:pt x="317" y="3307"/>
                  </a:lnTo>
                  <a:lnTo>
                    <a:pt x="343" y="3325"/>
                  </a:lnTo>
                  <a:lnTo>
                    <a:pt x="374" y="3348"/>
                  </a:lnTo>
                  <a:lnTo>
                    <a:pt x="409" y="3374"/>
                  </a:lnTo>
                  <a:lnTo>
                    <a:pt x="448" y="3404"/>
                  </a:lnTo>
                  <a:lnTo>
                    <a:pt x="489" y="3436"/>
                  </a:lnTo>
                  <a:lnTo>
                    <a:pt x="522" y="3464"/>
                  </a:lnTo>
                  <a:lnTo>
                    <a:pt x="555" y="3490"/>
                  </a:lnTo>
                  <a:lnTo>
                    <a:pt x="584" y="3515"/>
                  </a:lnTo>
                  <a:lnTo>
                    <a:pt x="611" y="3538"/>
                  </a:lnTo>
                  <a:lnTo>
                    <a:pt x="634" y="3558"/>
                  </a:lnTo>
                  <a:lnTo>
                    <a:pt x="653" y="3577"/>
                  </a:lnTo>
                  <a:lnTo>
                    <a:pt x="668" y="3591"/>
                  </a:lnTo>
                  <a:lnTo>
                    <a:pt x="678" y="3602"/>
                  </a:lnTo>
                  <a:close/>
                  <a:moveTo>
                    <a:pt x="678" y="3624"/>
                  </a:moveTo>
                  <a:lnTo>
                    <a:pt x="678" y="3664"/>
                  </a:lnTo>
                  <a:lnTo>
                    <a:pt x="617" y="3613"/>
                  </a:lnTo>
                  <a:lnTo>
                    <a:pt x="571" y="3571"/>
                  </a:lnTo>
                  <a:lnTo>
                    <a:pt x="554" y="3555"/>
                  </a:lnTo>
                  <a:lnTo>
                    <a:pt x="541" y="3542"/>
                  </a:lnTo>
                  <a:lnTo>
                    <a:pt x="536" y="3538"/>
                  </a:lnTo>
                  <a:lnTo>
                    <a:pt x="533" y="3533"/>
                  </a:lnTo>
                  <a:lnTo>
                    <a:pt x="532" y="3530"/>
                  </a:lnTo>
                  <a:lnTo>
                    <a:pt x="532" y="3528"/>
                  </a:lnTo>
                  <a:lnTo>
                    <a:pt x="533" y="3528"/>
                  </a:lnTo>
                  <a:lnTo>
                    <a:pt x="536" y="3528"/>
                  </a:lnTo>
                  <a:lnTo>
                    <a:pt x="540" y="3530"/>
                  </a:lnTo>
                  <a:lnTo>
                    <a:pt x="545" y="3532"/>
                  </a:lnTo>
                  <a:lnTo>
                    <a:pt x="558" y="3540"/>
                  </a:lnTo>
                  <a:lnTo>
                    <a:pt x="575" y="3551"/>
                  </a:lnTo>
                  <a:lnTo>
                    <a:pt x="622" y="3583"/>
                  </a:lnTo>
                  <a:lnTo>
                    <a:pt x="678" y="3624"/>
                  </a:lnTo>
                  <a:close/>
                  <a:moveTo>
                    <a:pt x="678" y="3693"/>
                  </a:moveTo>
                  <a:lnTo>
                    <a:pt x="678" y="3730"/>
                  </a:lnTo>
                  <a:lnTo>
                    <a:pt x="616" y="3679"/>
                  </a:lnTo>
                  <a:lnTo>
                    <a:pt x="568" y="3636"/>
                  </a:lnTo>
                  <a:lnTo>
                    <a:pt x="550" y="3620"/>
                  </a:lnTo>
                  <a:lnTo>
                    <a:pt x="537" y="3607"/>
                  </a:lnTo>
                  <a:lnTo>
                    <a:pt x="533" y="3601"/>
                  </a:lnTo>
                  <a:lnTo>
                    <a:pt x="530" y="3597"/>
                  </a:lnTo>
                  <a:lnTo>
                    <a:pt x="528" y="3595"/>
                  </a:lnTo>
                  <a:lnTo>
                    <a:pt x="528" y="3593"/>
                  </a:lnTo>
                  <a:lnTo>
                    <a:pt x="529" y="3593"/>
                  </a:lnTo>
                  <a:lnTo>
                    <a:pt x="532" y="3593"/>
                  </a:lnTo>
                  <a:lnTo>
                    <a:pt x="536" y="3594"/>
                  </a:lnTo>
                  <a:lnTo>
                    <a:pt x="541" y="3597"/>
                  </a:lnTo>
                  <a:lnTo>
                    <a:pt x="555" y="3605"/>
                  </a:lnTo>
                  <a:lnTo>
                    <a:pt x="573" y="3616"/>
                  </a:lnTo>
                  <a:lnTo>
                    <a:pt x="620" y="3650"/>
                  </a:lnTo>
                  <a:lnTo>
                    <a:pt x="678" y="3693"/>
                  </a:lnTo>
                  <a:close/>
                  <a:moveTo>
                    <a:pt x="678" y="3737"/>
                  </a:moveTo>
                  <a:lnTo>
                    <a:pt x="678" y="3746"/>
                  </a:lnTo>
                  <a:lnTo>
                    <a:pt x="666" y="3739"/>
                  </a:lnTo>
                  <a:lnTo>
                    <a:pt x="649" y="3729"/>
                  </a:lnTo>
                  <a:lnTo>
                    <a:pt x="626" y="3714"/>
                  </a:lnTo>
                  <a:lnTo>
                    <a:pt x="599" y="3694"/>
                  </a:lnTo>
                  <a:lnTo>
                    <a:pt x="568" y="3673"/>
                  </a:lnTo>
                  <a:lnTo>
                    <a:pt x="534" y="3647"/>
                  </a:lnTo>
                  <a:lnTo>
                    <a:pt x="498" y="3619"/>
                  </a:lnTo>
                  <a:lnTo>
                    <a:pt x="460" y="3588"/>
                  </a:lnTo>
                  <a:lnTo>
                    <a:pt x="417" y="3554"/>
                  </a:lnTo>
                  <a:lnTo>
                    <a:pt x="377" y="3520"/>
                  </a:lnTo>
                  <a:lnTo>
                    <a:pt x="340" y="3489"/>
                  </a:lnTo>
                  <a:lnTo>
                    <a:pt x="310" y="3462"/>
                  </a:lnTo>
                  <a:lnTo>
                    <a:pt x="284" y="3438"/>
                  </a:lnTo>
                  <a:lnTo>
                    <a:pt x="265" y="3421"/>
                  </a:lnTo>
                  <a:lnTo>
                    <a:pt x="259" y="3414"/>
                  </a:lnTo>
                  <a:lnTo>
                    <a:pt x="255" y="3408"/>
                  </a:lnTo>
                  <a:lnTo>
                    <a:pt x="252" y="3404"/>
                  </a:lnTo>
                  <a:lnTo>
                    <a:pt x="252" y="3402"/>
                  </a:lnTo>
                  <a:lnTo>
                    <a:pt x="254" y="3402"/>
                  </a:lnTo>
                  <a:lnTo>
                    <a:pt x="258" y="3403"/>
                  </a:lnTo>
                  <a:lnTo>
                    <a:pt x="264" y="3406"/>
                  </a:lnTo>
                  <a:lnTo>
                    <a:pt x="272" y="3410"/>
                  </a:lnTo>
                  <a:lnTo>
                    <a:pt x="294" y="3424"/>
                  </a:lnTo>
                  <a:lnTo>
                    <a:pt x="321" y="3444"/>
                  </a:lnTo>
                  <a:lnTo>
                    <a:pt x="353" y="3469"/>
                  </a:lnTo>
                  <a:lnTo>
                    <a:pt x="391" y="3497"/>
                  </a:lnTo>
                  <a:lnTo>
                    <a:pt x="432" y="3528"/>
                  </a:lnTo>
                  <a:lnTo>
                    <a:pt x="475" y="3562"/>
                  </a:lnTo>
                  <a:lnTo>
                    <a:pt x="512" y="3592"/>
                  </a:lnTo>
                  <a:lnTo>
                    <a:pt x="545" y="3620"/>
                  </a:lnTo>
                  <a:lnTo>
                    <a:pt x="576" y="3646"/>
                  </a:lnTo>
                  <a:lnTo>
                    <a:pt x="605" y="3669"/>
                  </a:lnTo>
                  <a:lnTo>
                    <a:pt x="629" y="3691"/>
                  </a:lnTo>
                  <a:lnTo>
                    <a:pt x="651" y="3710"/>
                  </a:lnTo>
                  <a:lnTo>
                    <a:pt x="667" y="3725"/>
                  </a:lnTo>
                  <a:lnTo>
                    <a:pt x="678" y="3737"/>
                  </a:lnTo>
                  <a:close/>
                  <a:moveTo>
                    <a:pt x="255" y="3340"/>
                  </a:moveTo>
                  <a:lnTo>
                    <a:pt x="257" y="3339"/>
                  </a:lnTo>
                  <a:lnTo>
                    <a:pt x="261" y="3340"/>
                  </a:lnTo>
                  <a:lnTo>
                    <a:pt x="267" y="3343"/>
                  </a:lnTo>
                  <a:lnTo>
                    <a:pt x="275" y="3348"/>
                  </a:lnTo>
                  <a:lnTo>
                    <a:pt x="296" y="3362"/>
                  </a:lnTo>
                  <a:lnTo>
                    <a:pt x="322" y="3380"/>
                  </a:lnTo>
                  <a:lnTo>
                    <a:pt x="354" y="3403"/>
                  </a:lnTo>
                  <a:lnTo>
                    <a:pt x="390" y="3431"/>
                  </a:lnTo>
                  <a:lnTo>
                    <a:pt x="430" y="3461"/>
                  </a:lnTo>
                  <a:lnTo>
                    <a:pt x="472" y="3494"/>
                  </a:lnTo>
                  <a:lnTo>
                    <a:pt x="514" y="3529"/>
                  </a:lnTo>
                  <a:lnTo>
                    <a:pt x="554" y="3561"/>
                  </a:lnTo>
                  <a:lnTo>
                    <a:pt x="588" y="3591"/>
                  </a:lnTo>
                  <a:lnTo>
                    <a:pt x="618" y="3618"/>
                  </a:lnTo>
                  <a:lnTo>
                    <a:pt x="642" y="3639"/>
                  </a:lnTo>
                  <a:lnTo>
                    <a:pt x="661" y="3657"/>
                  </a:lnTo>
                  <a:lnTo>
                    <a:pt x="667" y="3664"/>
                  </a:lnTo>
                  <a:lnTo>
                    <a:pt x="671" y="3669"/>
                  </a:lnTo>
                  <a:lnTo>
                    <a:pt x="673" y="3674"/>
                  </a:lnTo>
                  <a:lnTo>
                    <a:pt x="673" y="3676"/>
                  </a:lnTo>
                  <a:lnTo>
                    <a:pt x="672" y="3676"/>
                  </a:lnTo>
                  <a:lnTo>
                    <a:pt x="668" y="3675"/>
                  </a:lnTo>
                  <a:lnTo>
                    <a:pt x="662" y="3671"/>
                  </a:lnTo>
                  <a:lnTo>
                    <a:pt x="654" y="3667"/>
                  </a:lnTo>
                  <a:lnTo>
                    <a:pt x="634" y="3654"/>
                  </a:lnTo>
                  <a:lnTo>
                    <a:pt x="607" y="3636"/>
                  </a:lnTo>
                  <a:lnTo>
                    <a:pt x="574" y="3613"/>
                  </a:lnTo>
                  <a:lnTo>
                    <a:pt x="539" y="3586"/>
                  </a:lnTo>
                  <a:lnTo>
                    <a:pt x="499" y="3556"/>
                  </a:lnTo>
                  <a:lnTo>
                    <a:pt x="455" y="3523"/>
                  </a:lnTo>
                  <a:lnTo>
                    <a:pt x="413" y="3488"/>
                  </a:lnTo>
                  <a:lnTo>
                    <a:pt x="376" y="3456"/>
                  </a:lnTo>
                  <a:lnTo>
                    <a:pt x="340" y="3425"/>
                  </a:lnTo>
                  <a:lnTo>
                    <a:pt x="311" y="3398"/>
                  </a:lnTo>
                  <a:lnTo>
                    <a:pt x="286" y="3376"/>
                  </a:lnTo>
                  <a:lnTo>
                    <a:pt x="269" y="3359"/>
                  </a:lnTo>
                  <a:lnTo>
                    <a:pt x="262" y="3351"/>
                  </a:lnTo>
                  <a:lnTo>
                    <a:pt x="258" y="3346"/>
                  </a:lnTo>
                  <a:lnTo>
                    <a:pt x="256" y="3342"/>
                  </a:lnTo>
                  <a:lnTo>
                    <a:pt x="255" y="3340"/>
                  </a:lnTo>
                  <a:close/>
                  <a:moveTo>
                    <a:pt x="5" y="3098"/>
                  </a:moveTo>
                  <a:lnTo>
                    <a:pt x="6" y="3098"/>
                  </a:lnTo>
                  <a:lnTo>
                    <a:pt x="11" y="3100"/>
                  </a:lnTo>
                  <a:lnTo>
                    <a:pt x="16" y="3102"/>
                  </a:lnTo>
                  <a:lnTo>
                    <a:pt x="24" y="3106"/>
                  </a:lnTo>
                  <a:lnTo>
                    <a:pt x="43" y="3119"/>
                  </a:lnTo>
                  <a:lnTo>
                    <a:pt x="69" y="3137"/>
                  </a:lnTo>
                  <a:lnTo>
                    <a:pt x="99" y="3160"/>
                  </a:lnTo>
                  <a:lnTo>
                    <a:pt x="134" y="3187"/>
                  </a:lnTo>
                  <a:lnTo>
                    <a:pt x="172" y="3216"/>
                  </a:lnTo>
                  <a:lnTo>
                    <a:pt x="211" y="3250"/>
                  </a:lnTo>
                  <a:lnTo>
                    <a:pt x="251" y="3283"/>
                  </a:lnTo>
                  <a:lnTo>
                    <a:pt x="289" y="3314"/>
                  </a:lnTo>
                  <a:lnTo>
                    <a:pt x="322" y="3342"/>
                  </a:lnTo>
                  <a:lnTo>
                    <a:pt x="351" y="3368"/>
                  </a:lnTo>
                  <a:lnTo>
                    <a:pt x="373" y="3390"/>
                  </a:lnTo>
                  <a:lnTo>
                    <a:pt x="391" y="3407"/>
                  </a:lnTo>
                  <a:lnTo>
                    <a:pt x="397" y="3414"/>
                  </a:lnTo>
                  <a:lnTo>
                    <a:pt x="400" y="3419"/>
                  </a:lnTo>
                  <a:lnTo>
                    <a:pt x="403" y="3423"/>
                  </a:lnTo>
                  <a:lnTo>
                    <a:pt x="404" y="3425"/>
                  </a:lnTo>
                  <a:lnTo>
                    <a:pt x="401" y="3425"/>
                  </a:lnTo>
                  <a:lnTo>
                    <a:pt x="397" y="3424"/>
                  </a:lnTo>
                  <a:lnTo>
                    <a:pt x="392" y="3422"/>
                  </a:lnTo>
                  <a:lnTo>
                    <a:pt x="384" y="3418"/>
                  </a:lnTo>
                  <a:lnTo>
                    <a:pt x="365" y="3405"/>
                  </a:lnTo>
                  <a:lnTo>
                    <a:pt x="339" y="3387"/>
                  </a:lnTo>
                  <a:lnTo>
                    <a:pt x="309" y="3365"/>
                  </a:lnTo>
                  <a:lnTo>
                    <a:pt x="274" y="3338"/>
                  </a:lnTo>
                  <a:lnTo>
                    <a:pt x="235" y="3309"/>
                  </a:lnTo>
                  <a:lnTo>
                    <a:pt x="195" y="3276"/>
                  </a:lnTo>
                  <a:lnTo>
                    <a:pt x="155" y="3243"/>
                  </a:lnTo>
                  <a:lnTo>
                    <a:pt x="119" y="3211"/>
                  </a:lnTo>
                  <a:lnTo>
                    <a:pt x="85" y="3182"/>
                  </a:lnTo>
                  <a:lnTo>
                    <a:pt x="57" y="3156"/>
                  </a:lnTo>
                  <a:lnTo>
                    <a:pt x="34" y="3134"/>
                  </a:lnTo>
                  <a:lnTo>
                    <a:pt x="17" y="3117"/>
                  </a:lnTo>
                  <a:lnTo>
                    <a:pt x="11" y="3110"/>
                  </a:lnTo>
                  <a:lnTo>
                    <a:pt x="7" y="3105"/>
                  </a:lnTo>
                  <a:lnTo>
                    <a:pt x="5" y="3101"/>
                  </a:lnTo>
                  <a:lnTo>
                    <a:pt x="5" y="3098"/>
                  </a:lnTo>
                  <a:close/>
                  <a:moveTo>
                    <a:pt x="45" y="3055"/>
                  </a:moveTo>
                  <a:lnTo>
                    <a:pt x="47" y="3055"/>
                  </a:lnTo>
                  <a:lnTo>
                    <a:pt x="51" y="3056"/>
                  </a:lnTo>
                  <a:lnTo>
                    <a:pt x="56" y="3058"/>
                  </a:lnTo>
                  <a:lnTo>
                    <a:pt x="64" y="3063"/>
                  </a:lnTo>
                  <a:lnTo>
                    <a:pt x="83" y="3075"/>
                  </a:lnTo>
                  <a:lnTo>
                    <a:pt x="108" y="3093"/>
                  </a:lnTo>
                  <a:lnTo>
                    <a:pt x="137" y="3115"/>
                  </a:lnTo>
                  <a:lnTo>
                    <a:pt x="170" y="3141"/>
                  </a:lnTo>
                  <a:lnTo>
                    <a:pt x="207" y="3169"/>
                  </a:lnTo>
                  <a:lnTo>
                    <a:pt x="246" y="3201"/>
                  </a:lnTo>
                  <a:lnTo>
                    <a:pt x="285" y="3233"/>
                  </a:lnTo>
                  <a:lnTo>
                    <a:pt x="321" y="3264"/>
                  </a:lnTo>
                  <a:lnTo>
                    <a:pt x="353" y="3292"/>
                  </a:lnTo>
                  <a:lnTo>
                    <a:pt x="381" y="3316"/>
                  </a:lnTo>
                  <a:lnTo>
                    <a:pt x="403" y="3338"/>
                  </a:lnTo>
                  <a:lnTo>
                    <a:pt x="420" y="3354"/>
                  </a:lnTo>
                  <a:lnTo>
                    <a:pt x="425" y="3361"/>
                  </a:lnTo>
                  <a:lnTo>
                    <a:pt x="430" y="3366"/>
                  </a:lnTo>
                  <a:lnTo>
                    <a:pt x="432" y="3370"/>
                  </a:lnTo>
                  <a:lnTo>
                    <a:pt x="432" y="3373"/>
                  </a:lnTo>
                  <a:lnTo>
                    <a:pt x="430" y="3373"/>
                  </a:lnTo>
                  <a:lnTo>
                    <a:pt x="425" y="3373"/>
                  </a:lnTo>
                  <a:lnTo>
                    <a:pt x="420" y="3369"/>
                  </a:lnTo>
                  <a:lnTo>
                    <a:pt x="412" y="3366"/>
                  </a:lnTo>
                  <a:lnTo>
                    <a:pt x="393" y="3353"/>
                  </a:lnTo>
                  <a:lnTo>
                    <a:pt x="368" y="3337"/>
                  </a:lnTo>
                  <a:lnTo>
                    <a:pt x="339" y="3315"/>
                  </a:lnTo>
                  <a:lnTo>
                    <a:pt x="304" y="3289"/>
                  </a:lnTo>
                  <a:lnTo>
                    <a:pt x="268" y="3260"/>
                  </a:lnTo>
                  <a:lnTo>
                    <a:pt x="229" y="3229"/>
                  </a:lnTo>
                  <a:lnTo>
                    <a:pt x="190" y="3197"/>
                  </a:lnTo>
                  <a:lnTo>
                    <a:pt x="154" y="3166"/>
                  </a:lnTo>
                  <a:lnTo>
                    <a:pt x="123" y="3138"/>
                  </a:lnTo>
                  <a:lnTo>
                    <a:pt x="95" y="3112"/>
                  </a:lnTo>
                  <a:lnTo>
                    <a:pt x="73" y="3091"/>
                  </a:lnTo>
                  <a:lnTo>
                    <a:pt x="57" y="3074"/>
                  </a:lnTo>
                  <a:lnTo>
                    <a:pt x="52" y="3067"/>
                  </a:lnTo>
                  <a:lnTo>
                    <a:pt x="47" y="3062"/>
                  </a:lnTo>
                  <a:lnTo>
                    <a:pt x="45" y="3058"/>
                  </a:lnTo>
                  <a:lnTo>
                    <a:pt x="45" y="3055"/>
                  </a:lnTo>
                  <a:close/>
                  <a:moveTo>
                    <a:pt x="105" y="3021"/>
                  </a:moveTo>
                  <a:lnTo>
                    <a:pt x="106" y="3020"/>
                  </a:lnTo>
                  <a:lnTo>
                    <a:pt x="110" y="3021"/>
                  </a:lnTo>
                  <a:lnTo>
                    <a:pt x="115" y="3023"/>
                  </a:lnTo>
                  <a:lnTo>
                    <a:pt x="123" y="3027"/>
                  </a:lnTo>
                  <a:lnTo>
                    <a:pt x="141" y="3039"/>
                  </a:lnTo>
                  <a:lnTo>
                    <a:pt x="166" y="3055"/>
                  </a:lnTo>
                  <a:lnTo>
                    <a:pt x="194" y="3077"/>
                  </a:lnTo>
                  <a:lnTo>
                    <a:pt x="227" y="3102"/>
                  </a:lnTo>
                  <a:lnTo>
                    <a:pt x="262" y="3130"/>
                  </a:lnTo>
                  <a:lnTo>
                    <a:pt x="301" y="3160"/>
                  </a:lnTo>
                  <a:lnTo>
                    <a:pt x="338" y="3191"/>
                  </a:lnTo>
                  <a:lnTo>
                    <a:pt x="372" y="3221"/>
                  </a:lnTo>
                  <a:lnTo>
                    <a:pt x="404" y="3248"/>
                  </a:lnTo>
                  <a:lnTo>
                    <a:pt x="431" y="3272"/>
                  </a:lnTo>
                  <a:lnTo>
                    <a:pt x="452" y="3294"/>
                  </a:lnTo>
                  <a:lnTo>
                    <a:pt x="467" y="3310"/>
                  </a:lnTo>
                  <a:lnTo>
                    <a:pt x="473" y="3316"/>
                  </a:lnTo>
                  <a:lnTo>
                    <a:pt x="477" y="3322"/>
                  </a:lnTo>
                  <a:lnTo>
                    <a:pt x="479" y="3326"/>
                  </a:lnTo>
                  <a:lnTo>
                    <a:pt x="479" y="3328"/>
                  </a:lnTo>
                  <a:lnTo>
                    <a:pt x="477" y="3328"/>
                  </a:lnTo>
                  <a:lnTo>
                    <a:pt x="474" y="3328"/>
                  </a:lnTo>
                  <a:lnTo>
                    <a:pt x="467" y="3325"/>
                  </a:lnTo>
                  <a:lnTo>
                    <a:pt x="461" y="3322"/>
                  </a:lnTo>
                  <a:lnTo>
                    <a:pt x="441" y="3310"/>
                  </a:lnTo>
                  <a:lnTo>
                    <a:pt x="418" y="3294"/>
                  </a:lnTo>
                  <a:lnTo>
                    <a:pt x="389" y="3273"/>
                  </a:lnTo>
                  <a:lnTo>
                    <a:pt x="356" y="3248"/>
                  </a:lnTo>
                  <a:lnTo>
                    <a:pt x="321" y="3220"/>
                  </a:lnTo>
                  <a:lnTo>
                    <a:pt x="283" y="3190"/>
                  </a:lnTo>
                  <a:lnTo>
                    <a:pt x="245" y="3159"/>
                  </a:lnTo>
                  <a:lnTo>
                    <a:pt x="210" y="3129"/>
                  </a:lnTo>
                  <a:lnTo>
                    <a:pt x="179" y="3101"/>
                  </a:lnTo>
                  <a:lnTo>
                    <a:pt x="152" y="3077"/>
                  </a:lnTo>
                  <a:lnTo>
                    <a:pt x="131" y="3055"/>
                  </a:lnTo>
                  <a:lnTo>
                    <a:pt x="115" y="3039"/>
                  </a:lnTo>
                  <a:lnTo>
                    <a:pt x="110" y="3032"/>
                  </a:lnTo>
                  <a:lnTo>
                    <a:pt x="107" y="3027"/>
                  </a:lnTo>
                  <a:lnTo>
                    <a:pt x="105" y="3023"/>
                  </a:lnTo>
                  <a:lnTo>
                    <a:pt x="105" y="3021"/>
                  </a:lnTo>
                  <a:close/>
                  <a:moveTo>
                    <a:pt x="183" y="2993"/>
                  </a:moveTo>
                  <a:lnTo>
                    <a:pt x="186" y="2992"/>
                  </a:lnTo>
                  <a:lnTo>
                    <a:pt x="189" y="2993"/>
                  </a:lnTo>
                  <a:lnTo>
                    <a:pt x="194" y="2995"/>
                  </a:lnTo>
                  <a:lnTo>
                    <a:pt x="202" y="2998"/>
                  </a:lnTo>
                  <a:lnTo>
                    <a:pt x="219" y="3010"/>
                  </a:lnTo>
                  <a:lnTo>
                    <a:pt x="243" y="3025"/>
                  </a:lnTo>
                  <a:lnTo>
                    <a:pt x="271" y="3046"/>
                  </a:lnTo>
                  <a:lnTo>
                    <a:pt x="303" y="3069"/>
                  </a:lnTo>
                  <a:lnTo>
                    <a:pt x="338" y="3096"/>
                  </a:lnTo>
                  <a:lnTo>
                    <a:pt x="374" y="3126"/>
                  </a:lnTo>
                  <a:lnTo>
                    <a:pt x="411" y="3157"/>
                  </a:lnTo>
                  <a:lnTo>
                    <a:pt x="445" y="3186"/>
                  </a:lnTo>
                  <a:lnTo>
                    <a:pt x="475" y="3212"/>
                  </a:lnTo>
                  <a:lnTo>
                    <a:pt x="501" y="3235"/>
                  </a:lnTo>
                  <a:lnTo>
                    <a:pt x="521" y="3256"/>
                  </a:lnTo>
                  <a:lnTo>
                    <a:pt x="536" y="3272"/>
                  </a:lnTo>
                  <a:lnTo>
                    <a:pt x="542" y="3279"/>
                  </a:lnTo>
                  <a:lnTo>
                    <a:pt x="545" y="3284"/>
                  </a:lnTo>
                  <a:lnTo>
                    <a:pt x="546" y="3287"/>
                  </a:lnTo>
                  <a:lnTo>
                    <a:pt x="546" y="3289"/>
                  </a:lnTo>
                  <a:lnTo>
                    <a:pt x="545" y="3291"/>
                  </a:lnTo>
                  <a:lnTo>
                    <a:pt x="541" y="3291"/>
                  </a:lnTo>
                  <a:lnTo>
                    <a:pt x="535" y="3288"/>
                  </a:lnTo>
                  <a:lnTo>
                    <a:pt x="529" y="3284"/>
                  </a:lnTo>
                  <a:lnTo>
                    <a:pt x="510" y="3273"/>
                  </a:lnTo>
                  <a:lnTo>
                    <a:pt x="487" y="3258"/>
                  </a:lnTo>
                  <a:lnTo>
                    <a:pt x="459" y="3238"/>
                  </a:lnTo>
                  <a:lnTo>
                    <a:pt x="426" y="3214"/>
                  </a:lnTo>
                  <a:lnTo>
                    <a:pt x="392" y="3187"/>
                  </a:lnTo>
                  <a:lnTo>
                    <a:pt x="355" y="3158"/>
                  </a:lnTo>
                  <a:lnTo>
                    <a:pt x="318" y="3128"/>
                  </a:lnTo>
                  <a:lnTo>
                    <a:pt x="285" y="3098"/>
                  </a:lnTo>
                  <a:lnTo>
                    <a:pt x="256" y="3071"/>
                  </a:lnTo>
                  <a:lnTo>
                    <a:pt x="230" y="3048"/>
                  </a:lnTo>
                  <a:lnTo>
                    <a:pt x="209" y="3027"/>
                  </a:lnTo>
                  <a:lnTo>
                    <a:pt x="194" y="3010"/>
                  </a:lnTo>
                  <a:lnTo>
                    <a:pt x="189" y="3003"/>
                  </a:lnTo>
                  <a:lnTo>
                    <a:pt x="186" y="2998"/>
                  </a:lnTo>
                  <a:lnTo>
                    <a:pt x="183" y="2995"/>
                  </a:lnTo>
                  <a:lnTo>
                    <a:pt x="183" y="2993"/>
                  </a:lnTo>
                  <a:close/>
                  <a:moveTo>
                    <a:pt x="167" y="2953"/>
                  </a:moveTo>
                  <a:lnTo>
                    <a:pt x="133" y="2924"/>
                  </a:lnTo>
                  <a:lnTo>
                    <a:pt x="101" y="2896"/>
                  </a:lnTo>
                  <a:lnTo>
                    <a:pt x="72" y="2869"/>
                  </a:lnTo>
                  <a:lnTo>
                    <a:pt x="48" y="2846"/>
                  </a:lnTo>
                  <a:lnTo>
                    <a:pt x="29" y="2825"/>
                  </a:lnTo>
                  <a:lnTo>
                    <a:pt x="14" y="2809"/>
                  </a:lnTo>
                  <a:lnTo>
                    <a:pt x="10" y="2803"/>
                  </a:lnTo>
                  <a:lnTo>
                    <a:pt x="6" y="2798"/>
                  </a:lnTo>
                  <a:lnTo>
                    <a:pt x="4" y="2794"/>
                  </a:lnTo>
                  <a:lnTo>
                    <a:pt x="4" y="2792"/>
                  </a:lnTo>
                  <a:lnTo>
                    <a:pt x="6" y="2791"/>
                  </a:lnTo>
                  <a:lnTo>
                    <a:pt x="10" y="2792"/>
                  </a:lnTo>
                  <a:lnTo>
                    <a:pt x="15" y="2794"/>
                  </a:lnTo>
                  <a:lnTo>
                    <a:pt x="21" y="2797"/>
                  </a:lnTo>
                  <a:lnTo>
                    <a:pt x="40" y="2808"/>
                  </a:lnTo>
                  <a:lnTo>
                    <a:pt x="63" y="2823"/>
                  </a:lnTo>
                  <a:lnTo>
                    <a:pt x="88" y="2843"/>
                  </a:lnTo>
                  <a:lnTo>
                    <a:pt x="119" y="2866"/>
                  </a:lnTo>
                  <a:lnTo>
                    <a:pt x="152" y="2892"/>
                  </a:lnTo>
                  <a:lnTo>
                    <a:pt x="188" y="2921"/>
                  </a:lnTo>
                  <a:lnTo>
                    <a:pt x="222" y="2951"/>
                  </a:lnTo>
                  <a:lnTo>
                    <a:pt x="254" y="2979"/>
                  </a:lnTo>
                  <a:lnTo>
                    <a:pt x="283" y="3005"/>
                  </a:lnTo>
                  <a:lnTo>
                    <a:pt x="306" y="3027"/>
                  </a:lnTo>
                  <a:lnTo>
                    <a:pt x="327" y="3048"/>
                  </a:lnTo>
                  <a:lnTo>
                    <a:pt x="341" y="3064"/>
                  </a:lnTo>
                  <a:lnTo>
                    <a:pt x="346" y="3069"/>
                  </a:lnTo>
                  <a:lnTo>
                    <a:pt x="350" y="3075"/>
                  </a:lnTo>
                  <a:lnTo>
                    <a:pt x="351" y="3079"/>
                  </a:lnTo>
                  <a:lnTo>
                    <a:pt x="351" y="3081"/>
                  </a:lnTo>
                  <a:lnTo>
                    <a:pt x="350" y="3081"/>
                  </a:lnTo>
                  <a:lnTo>
                    <a:pt x="345" y="3081"/>
                  </a:lnTo>
                  <a:lnTo>
                    <a:pt x="340" y="3079"/>
                  </a:lnTo>
                  <a:lnTo>
                    <a:pt x="333" y="3076"/>
                  </a:lnTo>
                  <a:lnTo>
                    <a:pt x="316" y="3065"/>
                  </a:lnTo>
                  <a:lnTo>
                    <a:pt x="294" y="3050"/>
                  </a:lnTo>
                  <a:lnTo>
                    <a:pt x="267" y="3030"/>
                  </a:lnTo>
                  <a:lnTo>
                    <a:pt x="236" y="3008"/>
                  </a:lnTo>
                  <a:lnTo>
                    <a:pt x="203" y="2982"/>
                  </a:lnTo>
                  <a:lnTo>
                    <a:pt x="167" y="2953"/>
                  </a:lnTo>
                  <a:close/>
                  <a:moveTo>
                    <a:pt x="282" y="2970"/>
                  </a:moveTo>
                  <a:lnTo>
                    <a:pt x="284" y="2970"/>
                  </a:lnTo>
                  <a:lnTo>
                    <a:pt x="287" y="2970"/>
                  </a:lnTo>
                  <a:lnTo>
                    <a:pt x="292" y="2972"/>
                  </a:lnTo>
                  <a:lnTo>
                    <a:pt x="300" y="2975"/>
                  </a:lnTo>
                  <a:lnTo>
                    <a:pt x="317" y="2986"/>
                  </a:lnTo>
                  <a:lnTo>
                    <a:pt x="340" y="3001"/>
                  </a:lnTo>
                  <a:lnTo>
                    <a:pt x="368" y="3021"/>
                  </a:lnTo>
                  <a:lnTo>
                    <a:pt x="398" y="3043"/>
                  </a:lnTo>
                  <a:lnTo>
                    <a:pt x="432" y="3070"/>
                  </a:lnTo>
                  <a:lnTo>
                    <a:pt x="468" y="3098"/>
                  </a:lnTo>
                  <a:lnTo>
                    <a:pt x="503" y="3128"/>
                  </a:lnTo>
                  <a:lnTo>
                    <a:pt x="535" y="3156"/>
                  </a:lnTo>
                  <a:lnTo>
                    <a:pt x="564" y="3182"/>
                  </a:lnTo>
                  <a:lnTo>
                    <a:pt x="589" y="3205"/>
                  </a:lnTo>
                  <a:lnTo>
                    <a:pt x="610" y="3225"/>
                  </a:lnTo>
                  <a:lnTo>
                    <a:pt x="625" y="3241"/>
                  </a:lnTo>
                  <a:lnTo>
                    <a:pt x="629" y="3247"/>
                  </a:lnTo>
                  <a:lnTo>
                    <a:pt x="632" y="3253"/>
                  </a:lnTo>
                  <a:lnTo>
                    <a:pt x="635" y="3256"/>
                  </a:lnTo>
                  <a:lnTo>
                    <a:pt x="635" y="3258"/>
                  </a:lnTo>
                  <a:lnTo>
                    <a:pt x="632" y="3259"/>
                  </a:lnTo>
                  <a:lnTo>
                    <a:pt x="629" y="3259"/>
                  </a:lnTo>
                  <a:lnTo>
                    <a:pt x="624" y="3257"/>
                  </a:lnTo>
                  <a:lnTo>
                    <a:pt x="616" y="3254"/>
                  </a:lnTo>
                  <a:lnTo>
                    <a:pt x="599" y="3243"/>
                  </a:lnTo>
                  <a:lnTo>
                    <a:pt x="575" y="3228"/>
                  </a:lnTo>
                  <a:lnTo>
                    <a:pt x="548" y="3209"/>
                  </a:lnTo>
                  <a:lnTo>
                    <a:pt x="517" y="3186"/>
                  </a:lnTo>
                  <a:lnTo>
                    <a:pt x="484" y="3160"/>
                  </a:lnTo>
                  <a:lnTo>
                    <a:pt x="448" y="3132"/>
                  </a:lnTo>
                  <a:lnTo>
                    <a:pt x="412" y="3103"/>
                  </a:lnTo>
                  <a:lnTo>
                    <a:pt x="380" y="3074"/>
                  </a:lnTo>
                  <a:lnTo>
                    <a:pt x="351" y="3048"/>
                  </a:lnTo>
                  <a:lnTo>
                    <a:pt x="326" y="3025"/>
                  </a:lnTo>
                  <a:lnTo>
                    <a:pt x="306" y="3005"/>
                  </a:lnTo>
                  <a:lnTo>
                    <a:pt x="291" y="2988"/>
                  </a:lnTo>
                  <a:lnTo>
                    <a:pt x="287" y="2982"/>
                  </a:lnTo>
                  <a:lnTo>
                    <a:pt x="284" y="2976"/>
                  </a:lnTo>
                  <a:lnTo>
                    <a:pt x="282" y="2973"/>
                  </a:lnTo>
                  <a:lnTo>
                    <a:pt x="282" y="2970"/>
                  </a:lnTo>
                  <a:close/>
                  <a:moveTo>
                    <a:pt x="277" y="2935"/>
                  </a:moveTo>
                  <a:lnTo>
                    <a:pt x="244" y="2907"/>
                  </a:lnTo>
                  <a:lnTo>
                    <a:pt x="213" y="2880"/>
                  </a:lnTo>
                  <a:lnTo>
                    <a:pt x="186" y="2855"/>
                  </a:lnTo>
                  <a:lnTo>
                    <a:pt x="162" y="2832"/>
                  </a:lnTo>
                  <a:lnTo>
                    <a:pt x="142" y="2812"/>
                  </a:lnTo>
                  <a:lnTo>
                    <a:pt x="128" y="2796"/>
                  </a:lnTo>
                  <a:lnTo>
                    <a:pt x="124" y="2790"/>
                  </a:lnTo>
                  <a:lnTo>
                    <a:pt x="121" y="2785"/>
                  </a:lnTo>
                  <a:lnTo>
                    <a:pt x="120" y="2781"/>
                  </a:lnTo>
                  <a:lnTo>
                    <a:pt x="120" y="2779"/>
                  </a:lnTo>
                  <a:lnTo>
                    <a:pt x="122" y="2778"/>
                  </a:lnTo>
                  <a:lnTo>
                    <a:pt x="125" y="2779"/>
                  </a:lnTo>
                  <a:lnTo>
                    <a:pt x="131" y="2780"/>
                  </a:lnTo>
                  <a:lnTo>
                    <a:pt x="137" y="2783"/>
                  </a:lnTo>
                  <a:lnTo>
                    <a:pt x="154" y="2794"/>
                  </a:lnTo>
                  <a:lnTo>
                    <a:pt x="176" y="2808"/>
                  </a:lnTo>
                  <a:lnTo>
                    <a:pt x="202" y="2828"/>
                  </a:lnTo>
                  <a:lnTo>
                    <a:pt x="232" y="2849"/>
                  </a:lnTo>
                  <a:lnTo>
                    <a:pt x="263" y="2875"/>
                  </a:lnTo>
                  <a:lnTo>
                    <a:pt x="298" y="2903"/>
                  </a:lnTo>
                  <a:lnTo>
                    <a:pt x="331" y="2931"/>
                  </a:lnTo>
                  <a:lnTo>
                    <a:pt x="363" y="2958"/>
                  </a:lnTo>
                  <a:lnTo>
                    <a:pt x="391" y="2983"/>
                  </a:lnTo>
                  <a:lnTo>
                    <a:pt x="413" y="3006"/>
                  </a:lnTo>
                  <a:lnTo>
                    <a:pt x="433" y="3025"/>
                  </a:lnTo>
                  <a:lnTo>
                    <a:pt x="447" y="3041"/>
                  </a:lnTo>
                  <a:lnTo>
                    <a:pt x="451" y="3047"/>
                  </a:lnTo>
                  <a:lnTo>
                    <a:pt x="454" y="3052"/>
                  </a:lnTo>
                  <a:lnTo>
                    <a:pt x="457" y="3056"/>
                  </a:lnTo>
                  <a:lnTo>
                    <a:pt x="457" y="3058"/>
                  </a:lnTo>
                  <a:lnTo>
                    <a:pt x="454" y="3060"/>
                  </a:lnTo>
                  <a:lnTo>
                    <a:pt x="450" y="3058"/>
                  </a:lnTo>
                  <a:lnTo>
                    <a:pt x="446" y="3057"/>
                  </a:lnTo>
                  <a:lnTo>
                    <a:pt x="439" y="3054"/>
                  </a:lnTo>
                  <a:lnTo>
                    <a:pt x="422" y="3043"/>
                  </a:lnTo>
                  <a:lnTo>
                    <a:pt x="399" y="3029"/>
                  </a:lnTo>
                  <a:lnTo>
                    <a:pt x="373" y="3011"/>
                  </a:lnTo>
                  <a:lnTo>
                    <a:pt x="343" y="2988"/>
                  </a:lnTo>
                  <a:lnTo>
                    <a:pt x="312" y="2964"/>
                  </a:lnTo>
                  <a:lnTo>
                    <a:pt x="277" y="2935"/>
                  </a:lnTo>
                  <a:close/>
                  <a:moveTo>
                    <a:pt x="582" y="3041"/>
                  </a:moveTo>
                  <a:lnTo>
                    <a:pt x="580" y="3042"/>
                  </a:lnTo>
                  <a:lnTo>
                    <a:pt x="576" y="3041"/>
                  </a:lnTo>
                  <a:lnTo>
                    <a:pt x="571" y="3040"/>
                  </a:lnTo>
                  <a:lnTo>
                    <a:pt x="564" y="3037"/>
                  </a:lnTo>
                  <a:lnTo>
                    <a:pt x="547" y="3027"/>
                  </a:lnTo>
                  <a:lnTo>
                    <a:pt x="526" y="3014"/>
                  </a:lnTo>
                  <a:lnTo>
                    <a:pt x="500" y="2996"/>
                  </a:lnTo>
                  <a:lnTo>
                    <a:pt x="472" y="2975"/>
                  </a:lnTo>
                  <a:lnTo>
                    <a:pt x="440" y="2951"/>
                  </a:lnTo>
                  <a:lnTo>
                    <a:pt x="407" y="2924"/>
                  </a:lnTo>
                  <a:lnTo>
                    <a:pt x="374" y="2897"/>
                  </a:lnTo>
                  <a:lnTo>
                    <a:pt x="344" y="2870"/>
                  </a:lnTo>
                  <a:lnTo>
                    <a:pt x="317" y="2845"/>
                  </a:lnTo>
                  <a:lnTo>
                    <a:pt x="295" y="2823"/>
                  </a:lnTo>
                  <a:lnTo>
                    <a:pt x="276" y="2804"/>
                  </a:lnTo>
                  <a:lnTo>
                    <a:pt x="263" y="2789"/>
                  </a:lnTo>
                  <a:lnTo>
                    <a:pt x="259" y="2782"/>
                  </a:lnTo>
                  <a:lnTo>
                    <a:pt x="256" y="2777"/>
                  </a:lnTo>
                  <a:lnTo>
                    <a:pt x="255" y="2774"/>
                  </a:lnTo>
                  <a:lnTo>
                    <a:pt x="255" y="2771"/>
                  </a:lnTo>
                  <a:lnTo>
                    <a:pt x="257" y="2770"/>
                  </a:lnTo>
                  <a:lnTo>
                    <a:pt x="260" y="2770"/>
                  </a:lnTo>
                  <a:lnTo>
                    <a:pt x="265" y="2773"/>
                  </a:lnTo>
                  <a:lnTo>
                    <a:pt x="272" y="2775"/>
                  </a:lnTo>
                  <a:lnTo>
                    <a:pt x="288" y="2784"/>
                  </a:lnTo>
                  <a:lnTo>
                    <a:pt x="310" y="2798"/>
                  </a:lnTo>
                  <a:lnTo>
                    <a:pt x="336" y="2817"/>
                  </a:lnTo>
                  <a:lnTo>
                    <a:pt x="364" y="2838"/>
                  </a:lnTo>
                  <a:lnTo>
                    <a:pt x="395" y="2862"/>
                  </a:lnTo>
                  <a:lnTo>
                    <a:pt x="428" y="2889"/>
                  </a:lnTo>
                  <a:lnTo>
                    <a:pt x="461" y="2916"/>
                  </a:lnTo>
                  <a:lnTo>
                    <a:pt x="491" y="2943"/>
                  </a:lnTo>
                  <a:lnTo>
                    <a:pt x="518" y="2967"/>
                  </a:lnTo>
                  <a:lnTo>
                    <a:pt x="541" y="2989"/>
                  </a:lnTo>
                  <a:lnTo>
                    <a:pt x="559" y="3008"/>
                  </a:lnTo>
                  <a:lnTo>
                    <a:pt x="572" y="3024"/>
                  </a:lnTo>
                  <a:lnTo>
                    <a:pt x="577" y="3029"/>
                  </a:lnTo>
                  <a:lnTo>
                    <a:pt x="580" y="3035"/>
                  </a:lnTo>
                  <a:lnTo>
                    <a:pt x="582" y="3038"/>
                  </a:lnTo>
                  <a:lnTo>
                    <a:pt x="582" y="3041"/>
                  </a:lnTo>
                  <a:close/>
                  <a:moveTo>
                    <a:pt x="294" y="2711"/>
                  </a:moveTo>
                  <a:lnTo>
                    <a:pt x="325" y="2738"/>
                  </a:lnTo>
                  <a:lnTo>
                    <a:pt x="353" y="2764"/>
                  </a:lnTo>
                  <a:lnTo>
                    <a:pt x="379" y="2788"/>
                  </a:lnTo>
                  <a:lnTo>
                    <a:pt x="400" y="2808"/>
                  </a:lnTo>
                  <a:lnTo>
                    <a:pt x="418" y="2826"/>
                  </a:lnTo>
                  <a:lnTo>
                    <a:pt x="431" y="2842"/>
                  </a:lnTo>
                  <a:lnTo>
                    <a:pt x="435" y="2848"/>
                  </a:lnTo>
                  <a:lnTo>
                    <a:pt x="438" y="2852"/>
                  </a:lnTo>
                  <a:lnTo>
                    <a:pt x="439" y="2857"/>
                  </a:lnTo>
                  <a:lnTo>
                    <a:pt x="439" y="2859"/>
                  </a:lnTo>
                  <a:lnTo>
                    <a:pt x="437" y="2860"/>
                  </a:lnTo>
                  <a:lnTo>
                    <a:pt x="434" y="2860"/>
                  </a:lnTo>
                  <a:lnTo>
                    <a:pt x="428" y="2858"/>
                  </a:lnTo>
                  <a:lnTo>
                    <a:pt x="422" y="2856"/>
                  </a:lnTo>
                  <a:lnTo>
                    <a:pt x="406" y="2846"/>
                  </a:lnTo>
                  <a:lnTo>
                    <a:pt x="385" y="2833"/>
                  </a:lnTo>
                  <a:lnTo>
                    <a:pt x="360" y="2816"/>
                  </a:lnTo>
                  <a:lnTo>
                    <a:pt x="333" y="2795"/>
                  </a:lnTo>
                  <a:lnTo>
                    <a:pt x="303" y="2771"/>
                  </a:lnTo>
                  <a:lnTo>
                    <a:pt x="272" y="2746"/>
                  </a:lnTo>
                  <a:lnTo>
                    <a:pt x="241" y="2720"/>
                  </a:lnTo>
                  <a:lnTo>
                    <a:pt x="213" y="2694"/>
                  </a:lnTo>
                  <a:lnTo>
                    <a:pt x="187" y="2670"/>
                  </a:lnTo>
                  <a:lnTo>
                    <a:pt x="165" y="2648"/>
                  </a:lnTo>
                  <a:lnTo>
                    <a:pt x="148" y="2630"/>
                  </a:lnTo>
                  <a:lnTo>
                    <a:pt x="135" y="2615"/>
                  </a:lnTo>
                  <a:lnTo>
                    <a:pt x="131" y="2608"/>
                  </a:lnTo>
                  <a:lnTo>
                    <a:pt x="127" y="2604"/>
                  </a:lnTo>
                  <a:lnTo>
                    <a:pt x="126" y="2600"/>
                  </a:lnTo>
                  <a:lnTo>
                    <a:pt x="127" y="2598"/>
                  </a:lnTo>
                  <a:lnTo>
                    <a:pt x="128" y="2597"/>
                  </a:lnTo>
                  <a:lnTo>
                    <a:pt x="132" y="2597"/>
                  </a:lnTo>
                  <a:lnTo>
                    <a:pt x="137" y="2599"/>
                  </a:lnTo>
                  <a:lnTo>
                    <a:pt x="143" y="2601"/>
                  </a:lnTo>
                  <a:lnTo>
                    <a:pt x="160" y="2611"/>
                  </a:lnTo>
                  <a:lnTo>
                    <a:pt x="180" y="2624"/>
                  </a:lnTo>
                  <a:lnTo>
                    <a:pt x="204" y="2641"/>
                  </a:lnTo>
                  <a:lnTo>
                    <a:pt x="232" y="2661"/>
                  </a:lnTo>
                  <a:lnTo>
                    <a:pt x="262" y="2685"/>
                  </a:lnTo>
                  <a:lnTo>
                    <a:pt x="294" y="2711"/>
                  </a:lnTo>
                  <a:close/>
                  <a:moveTo>
                    <a:pt x="314" y="2686"/>
                  </a:moveTo>
                  <a:lnTo>
                    <a:pt x="312" y="2687"/>
                  </a:lnTo>
                  <a:lnTo>
                    <a:pt x="309" y="2687"/>
                  </a:lnTo>
                  <a:lnTo>
                    <a:pt x="304" y="2686"/>
                  </a:lnTo>
                  <a:lnTo>
                    <a:pt x="298" y="2683"/>
                  </a:lnTo>
                  <a:lnTo>
                    <a:pt x="283" y="2674"/>
                  </a:lnTo>
                  <a:lnTo>
                    <a:pt x="262" y="2661"/>
                  </a:lnTo>
                  <a:lnTo>
                    <a:pt x="240" y="2645"/>
                  </a:lnTo>
                  <a:lnTo>
                    <a:pt x="213" y="2626"/>
                  </a:lnTo>
                  <a:lnTo>
                    <a:pt x="184" y="2603"/>
                  </a:lnTo>
                  <a:lnTo>
                    <a:pt x="154" y="2578"/>
                  </a:lnTo>
                  <a:lnTo>
                    <a:pt x="124" y="2552"/>
                  </a:lnTo>
                  <a:lnTo>
                    <a:pt x="97" y="2528"/>
                  </a:lnTo>
                  <a:lnTo>
                    <a:pt x="73" y="2504"/>
                  </a:lnTo>
                  <a:lnTo>
                    <a:pt x="53" y="2483"/>
                  </a:lnTo>
                  <a:lnTo>
                    <a:pt x="36" y="2465"/>
                  </a:lnTo>
                  <a:lnTo>
                    <a:pt x="24" y="2451"/>
                  </a:lnTo>
                  <a:lnTo>
                    <a:pt x="20" y="2444"/>
                  </a:lnTo>
                  <a:lnTo>
                    <a:pt x="17" y="2440"/>
                  </a:lnTo>
                  <a:lnTo>
                    <a:pt x="16" y="2436"/>
                  </a:lnTo>
                  <a:lnTo>
                    <a:pt x="16" y="2434"/>
                  </a:lnTo>
                  <a:lnTo>
                    <a:pt x="18" y="2433"/>
                  </a:lnTo>
                  <a:lnTo>
                    <a:pt x="21" y="2433"/>
                  </a:lnTo>
                  <a:lnTo>
                    <a:pt x="27" y="2435"/>
                  </a:lnTo>
                  <a:lnTo>
                    <a:pt x="32" y="2437"/>
                  </a:lnTo>
                  <a:lnTo>
                    <a:pt x="47" y="2446"/>
                  </a:lnTo>
                  <a:lnTo>
                    <a:pt x="68" y="2458"/>
                  </a:lnTo>
                  <a:lnTo>
                    <a:pt x="91" y="2476"/>
                  </a:lnTo>
                  <a:lnTo>
                    <a:pt x="118" y="2495"/>
                  </a:lnTo>
                  <a:lnTo>
                    <a:pt x="146" y="2518"/>
                  </a:lnTo>
                  <a:lnTo>
                    <a:pt x="176" y="2544"/>
                  </a:lnTo>
                  <a:lnTo>
                    <a:pt x="206" y="2569"/>
                  </a:lnTo>
                  <a:lnTo>
                    <a:pt x="233" y="2593"/>
                  </a:lnTo>
                  <a:lnTo>
                    <a:pt x="257" y="2616"/>
                  </a:lnTo>
                  <a:lnTo>
                    <a:pt x="278" y="2638"/>
                  </a:lnTo>
                  <a:lnTo>
                    <a:pt x="295" y="2655"/>
                  </a:lnTo>
                  <a:lnTo>
                    <a:pt x="306" y="2670"/>
                  </a:lnTo>
                  <a:lnTo>
                    <a:pt x="311" y="2675"/>
                  </a:lnTo>
                  <a:lnTo>
                    <a:pt x="313" y="2681"/>
                  </a:lnTo>
                  <a:lnTo>
                    <a:pt x="314" y="2684"/>
                  </a:lnTo>
                  <a:lnTo>
                    <a:pt x="314" y="2686"/>
                  </a:lnTo>
                  <a:close/>
                  <a:moveTo>
                    <a:pt x="462" y="2709"/>
                  </a:moveTo>
                  <a:lnTo>
                    <a:pt x="491" y="2735"/>
                  </a:lnTo>
                  <a:lnTo>
                    <a:pt x="519" y="2760"/>
                  </a:lnTo>
                  <a:lnTo>
                    <a:pt x="544" y="2782"/>
                  </a:lnTo>
                  <a:lnTo>
                    <a:pt x="564" y="2803"/>
                  </a:lnTo>
                  <a:lnTo>
                    <a:pt x="582" y="2821"/>
                  </a:lnTo>
                  <a:lnTo>
                    <a:pt x="594" y="2836"/>
                  </a:lnTo>
                  <a:lnTo>
                    <a:pt x="598" y="2842"/>
                  </a:lnTo>
                  <a:lnTo>
                    <a:pt x="600" y="2846"/>
                  </a:lnTo>
                  <a:lnTo>
                    <a:pt x="602" y="2850"/>
                  </a:lnTo>
                  <a:lnTo>
                    <a:pt x="601" y="2852"/>
                  </a:lnTo>
                  <a:lnTo>
                    <a:pt x="599" y="2853"/>
                  </a:lnTo>
                  <a:lnTo>
                    <a:pt x="596" y="2853"/>
                  </a:lnTo>
                  <a:lnTo>
                    <a:pt x="591" y="2852"/>
                  </a:lnTo>
                  <a:lnTo>
                    <a:pt x="585" y="2850"/>
                  </a:lnTo>
                  <a:lnTo>
                    <a:pt x="569" y="2842"/>
                  </a:lnTo>
                  <a:lnTo>
                    <a:pt x="549" y="2829"/>
                  </a:lnTo>
                  <a:lnTo>
                    <a:pt x="525" y="2812"/>
                  </a:lnTo>
                  <a:lnTo>
                    <a:pt x="499" y="2793"/>
                  </a:lnTo>
                  <a:lnTo>
                    <a:pt x="469" y="2770"/>
                  </a:lnTo>
                  <a:lnTo>
                    <a:pt x="438" y="2746"/>
                  </a:lnTo>
                  <a:lnTo>
                    <a:pt x="408" y="2720"/>
                  </a:lnTo>
                  <a:lnTo>
                    <a:pt x="381" y="2695"/>
                  </a:lnTo>
                  <a:lnTo>
                    <a:pt x="356" y="2672"/>
                  </a:lnTo>
                  <a:lnTo>
                    <a:pt x="335" y="2651"/>
                  </a:lnTo>
                  <a:lnTo>
                    <a:pt x="318" y="2632"/>
                  </a:lnTo>
                  <a:lnTo>
                    <a:pt x="306" y="2618"/>
                  </a:lnTo>
                  <a:lnTo>
                    <a:pt x="302" y="2612"/>
                  </a:lnTo>
                  <a:lnTo>
                    <a:pt x="300" y="2607"/>
                  </a:lnTo>
                  <a:lnTo>
                    <a:pt x="299" y="2603"/>
                  </a:lnTo>
                  <a:lnTo>
                    <a:pt x="299" y="2601"/>
                  </a:lnTo>
                  <a:lnTo>
                    <a:pt x="301" y="2600"/>
                  </a:lnTo>
                  <a:lnTo>
                    <a:pt x="304" y="2600"/>
                  </a:lnTo>
                  <a:lnTo>
                    <a:pt x="309" y="2601"/>
                  </a:lnTo>
                  <a:lnTo>
                    <a:pt x="315" y="2604"/>
                  </a:lnTo>
                  <a:lnTo>
                    <a:pt x="331" y="2613"/>
                  </a:lnTo>
                  <a:lnTo>
                    <a:pt x="351" y="2625"/>
                  </a:lnTo>
                  <a:lnTo>
                    <a:pt x="374" y="2642"/>
                  </a:lnTo>
                  <a:lnTo>
                    <a:pt x="401" y="2661"/>
                  </a:lnTo>
                  <a:lnTo>
                    <a:pt x="431" y="2684"/>
                  </a:lnTo>
                  <a:lnTo>
                    <a:pt x="462" y="2709"/>
                  </a:lnTo>
                  <a:close/>
                  <a:moveTo>
                    <a:pt x="493" y="2687"/>
                  </a:moveTo>
                  <a:lnTo>
                    <a:pt x="491" y="2688"/>
                  </a:lnTo>
                  <a:lnTo>
                    <a:pt x="488" y="2688"/>
                  </a:lnTo>
                  <a:lnTo>
                    <a:pt x="484" y="2687"/>
                  </a:lnTo>
                  <a:lnTo>
                    <a:pt x="477" y="2685"/>
                  </a:lnTo>
                  <a:lnTo>
                    <a:pt x="462" y="2676"/>
                  </a:lnTo>
                  <a:lnTo>
                    <a:pt x="442" y="2665"/>
                  </a:lnTo>
                  <a:lnTo>
                    <a:pt x="420" y="2649"/>
                  </a:lnTo>
                  <a:lnTo>
                    <a:pt x="394" y="2630"/>
                  </a:lnTo>
                  <a:lnTo>
                    <a:pt x="366" y="2608"/>
                  </a:lnTo>
                  <a:lnTo>
                    <a:pt x="337" y="2584"/>
                  </a:lnTo>
                  <a:lnTo>
                    <a:pt x="308" y="2559"/>
                  </a:lnTo>
                  <a:lnTo>
                    <a:pt x="282" y="2535"/>
                  </a:lnTo>
                  <a:lnTo>
                    <a:pt x="258" y="2512"/>
                  </a:lnTo>
                  <a:lnTo>
                    <a:pt x="238" y="2493"/>
                  </a:lnTo>
                  <a:lnTo>
                    <a:pt x="222" y="2475"/>
                  </a:lnTo>
                  <a:lnTo>
                    <a:pt x="210" y="2461"/>
                  </a:lnTo>
                  <a:lnTo>
                    <a:pt x="207" y="2454"/>
                  </a:lnTo>
                  <a:lnTo>
                    <a:pt x="205" y="2450"/>
                  </a:lnTo>
                  <a:lnTo>
                    <a:pt x="204" y="2447"/>
                  </a:lnTo>
                  <a:lnTo>
                    <a:pt x="204" y="2443"/>
                  </a:lnTo>
                  <a:lnTo>
                    <a:pt x="206" y="2442"/>
                  </a:lnTo>
                  <a:lnTo>
                    <a:pt x="209" y="2442"/>
                  </a:lnTo>
                  <a:lnTo>
                    <a:pt x="214" y="2443"/>
                  </a:lnTo>
                  <a:lnTo>
                    <a:pt x="220" y="2446"/>
                  </a:lnTo>
                  <a:lnTo>
                    <a:pt x="235" y="2454"/>
                  </a:lnTo>
                  <a:lnTo>
                    <a:pt x="255" y="2466"/>
                  </a:lnTo>
                  <a:lnTo>
                    <a:pt x="277" y="2482"/>
                  </a:lnTo>
                  <a:lnTo>
                    <a:pt x="302" y="2502"/>
                  </a:lnTo>
                  <a:lnTo>
                    <a:pt x="330" y="2523"/>
                  </a:lnTo>
                  <a:lnTo>
                    <a:pt x="359" y="2547"/>
                  </a:lnTo>
                  <a:lnTo>
                    <a:pt x="389" y="2572"/>
                  </a:lnTo>
                  <a:lnTo>
                    <a:pt x="415" y="2597"/>
                  </a:lnTo>
                  <a:lnTo>
                    <a:pt x="439" y="2618"/>
                  </a:lnTo>
                  <a:lnTo>
                    <a:pt x="459" y="2639"/>
                  </a:lnTo>
                  <a:lnTo>
                    <a:pt x="475" y="2656"/>
                  </a:lnTo>
                  <a:lnTo>
                    <a:pt x="487" y="2671"/>
                  </a:lnTo>
                  <a:lnTo>
                    <a:pt x="490" y="2676"/>
                  </a:lnTo>
                  <a:lnTo>
                    <a:pt x="492" y="2681"/>
                  </a:lnTo>
                  <a:lnTo>
                    <a:pt x="493" y="2685"/>
                  </a:lnTo>
                  <a:lnTo>
                    <a:pt x="493" y="2687"/>
                  </a:lnTo>
                  <a:close/>
                  <a:moveTo>
                    <a:pt x="403" y="2531"/>
                  </a:moveTo>
                  <a:lnTo>
                    <a:pt x="400" y="2532"/>
                  </a:lnTo>
                  <a:lnTo>
                    <a:pt x="397" y="2532"/>
                  </a:lnTo>
                  <a:lnTo>
                    <a:pt x="393" y="2531"/>
                  </a:lnTo>
                  <a:lnTo>
                    <a:pt x="386" y="2529"/>
                  </a:lnTo>
                  <a:lnTo>
                    <a:pt x="372" y="2521"/>
                  </a:lnTo>
                  <a:lnTo>
                    <a:pt x="353" y="2509"/>
                  </a:lnTo>
                  <a:lnTo>
                    <a:pt x="331" y="2494"/>
                  </a:lnTo>
                  <a:lnTo>
                    <a:pt x="306" y="2476"/>
                  </a:lnTo>
                  <a:lnTo>
                    <a:pt x="281" y="2455"/>
                  </a:lnTo>
                  <a:lnTo>
                    <a:pt x="252" y="2431"/>
                  </a:lnTo>
                  <a:lnTo>
                    <a:pt x="224" y="2408"/>
                  </a:lnTo>
                  <a:lnTo>
                    <a:pt x="200" y="2384"/>
                  </a:lnTo>
                  <a:lnTo>
                    <a:pt x="177" y="2362"/>
                  </a:lnTo>
                  <a:lnTo>
                    <a:pt x="157" y="2343"/>
                  </a:lnTo>
                  <a:lnTo>
                    <a:pt x="142" y="2326"/>
                  </a:lnTo>
                  <a:lnTo>
                    <a:pt x="132" y="2312"/>
                  </a:lnTo>
                  <a:lnTo>
                    <a:pt x="128" y="2306"/>
                  </a:lnTo>
                  <a:lnTo>
                    <a:pt x="126" y="2301"/>
                  </a:lnTo>
                  <a:lnTo>
                    <a:pt x="125" y="2298"/>
                  </a:lnTo>
                  <a:lnTo>
                    <a:pt x="125" y="2294"/>
                  </a:lnTo>
                  <a:lnTo>
                    <a:pt x="127" y="2293"/>
                  </a:lnTo>
                  <a:lnTo>
                    <a:pt x="131" y="2293"/>
                  </a:lnTo>
                  <a:lnTo>
                    <a:pt x="135" y="2294"/>
                  </a:lnTo>
                  <a:lnTo>
                    <a:pt x="140" y="2297"/>
                  </a:lnTo>
                  <a:lnTo>
                    <a:pt x="155" y="2305"/>
                  </a:lnTo>
                  <a:lnTo>
                    <a:pt x="174" y="2317"/>
                  </a:lnTo>
                  <a:lnTo>
                    <a:pt x="195" y="2332"/>
                  </a:lnTo>
                  <a:lnTo>
                    <a:pt x="220" y="2351"/>
                  </a:lnTo>
                  <a:lnTo>
                    <a:pt x="246" y="2372"/>
                  </a:lnTo>
                  <a:lnTo>
                    <a:pt x="274" y="2395"/>
                  </a:lnTo>
                  <a:lnTo>
                    <a:pt x="302" y="2419"/>
                  </a:lnTo>
                  <a:lnTo>
                    <a:pt x="328" y="2442"/>
                  </a:lnTo>
                  <a:lnTo>
                    <a:pt x="350" y="2464"/>
                  </a:lnTo>
                  <a:lnTo>
                    <a:pt x="369" y="2483"/>
                  </a:lnTo>
                  <a:lnTo>
                    <a:pt x="384" y="2501"/>
                  </a:lnTo>
                  <a:lnTo>
                    <a:pt x="396" y="2515"/>
                  </a:lnTo>
                  <a:lnTo>
                    <a:pt x="399" y="2520"/>
                  </a:lnTo>
                  <a:lnTo>
                    <a:pt x="401" y="2524"/>
                  </a:lnTo>
                  <a:lnTo>
                    <a:pt x="403" y="2528"/>
                  </a:lnTo>
                  <a:lnTo>
                    <a:pt x="403" y="2531"/>
                  </a:lnTo>
                  <a:close/>
                  <a:moveTo>
                    <a:pt x="206" y="2250"/>
                  </a:moveTo>
                  <a:lnTo>
                    <a:pt x="232" y="2274"/>
                  </a:lnTo>
                  <a:lnTo>
                    <a:pt x="257" y="2297"/>
                  </a:lnTo>
                  <a:lnTo>
                    <a:pt x="278" y="2317"/>
                  </a:lnTo>
                  <a:lnTo>
                    <a:pt x="296" y="2335"/>
                  </a:lnTo>
                  <a:lnTo>
                    <a:pt x="311" y="2353"/>
                  </a:lnTo>
                  <a:lnTo>
                    <a:pt x="321" y="2366"/>
                  </a:lnTo>
                  <a:lnTo>
                    <a:pt x="324" y="2371"/>
                  </a:lnTo>
                  <a:lnTo>
                    <a:pt x="326" y="2376"/>
                  </a:lnTo>
                  <a:lnTo>
                    <a:pt x="327" y="2380"/>
                  </a:lnTo>
                  <a:lnTo>
                    <a:pt x="327" y="2382"/>
                  </a:lnTo>
                  <a:lnTo>
                    <a:pt x="325" y="2383"/>
                  </a:lnTo>
                  <a:lnTo>
                    <a:pt x="322" y="2384"/>
                  </a:lnTo>
                  <a:lnTo>
                    <a:pt x="317" y="2383"/>
                  </a:lnTo>
                  <a:lnTo>
                    <a:pt x="312" y="2381"/>
                  </a:lnTo>
                  <a:lnTo>
                    <a:pt x="298" y="2373"/>
                  </a:lnTo>
                  <a:lnTo>
                    <a:pt x="281" y="2362"/>
                  </a:lnTo>
                  <a:lnTo>
                    <a:pt x="259" y="2347"/>
                  </a:lnTo>
                  <a:lnTo>
                    <a:pt x="236" y="2330"/>
                  </a:lnTo>
                  <a:lnTo>
                    <a:pt x="210" y="2310"/>
                  </a:lnTo>
                  <a:lnTo>
                    <a:pt x="183" y="2287"/>
                  </a:lnTo>
                  <a:lnTo>
                    <a:pt x="157" y="2264"/>
                  </a:lnTo>
                  <a:lnTo>
                    <a:pt x="133" y="2242"/>
                  </a:lnTo>
                  <a:lnTo>
                    <a:pt x="111" y="2220"/>
                  </a:lnTo>
                  <a:lnTo>
                    <a:pt x="94" y="2202"/>
                  </a:lnTo>
                  <a:lnTo>
                    <a:pt x="79" y="2184"/>
                  </a:lnTo>
                  <a:lnTo>
                    <a:pt x="69" y="2171"/>
                  </a:lnTo>
                  <a:lnTo>
                    <a:pt x="65" y="2166"/>
                  </a:lnTo>
                  <a:lnTo>
                    <a:pt x="63" y="2161"/>
                  </a:lnTo>
                  <a:lnTo>
                    <a:pt x="63" y="2157"/>
                  </a:lnTo>
                  <a:lnTo>
                    <a:pt x="63" y="2155"/>
                  </a:lnTo>
                  <a:lnTo>
                    <a:pt x="65" y="2154"/>
                  </a:lnTo>
                  <a:lnTo>
                    <a:pt x="68" y="2154"/>
                  </a:lnTo>
                  <a:lnTo>
                    <a:pt x="72" y="2155"/>
                  </a:lnTo>
                  <a:lnTo>
                    <a:pt x="78" y="2157"/>
                  </a:lnTo>
                  <a:lnTo>
                    <a:pt x="92" y="2164"/>
                  </a:lnTo>
                  <a:lnTo>
                    <a:pt x="109" y="2176"/>
                  </a:lnTo>
                  <a:lnTo>
                    <a:pt x="131" y="2190"/>
                  </a:lnTo>
                  <a:lnTo>
                    <a:pt x="153" y="2208"/>
                  </a:lnTo>
                  <a:lnTo>
                    <a:pt x="179" y="2229"/>
                  </a:lnTo>
                  <a:lnTo>
                    <a:pt x="206" y="2250"/>
                  </a:lnTo>
                  <a:close/>
                  <a:moveTo>
                    <a:pt x="129" y="2151"/>
                  </a:moveTo>
                  <a:lnTo>
                    <a:pt x="105" y="2128"/>
                  </a:lnTo>
                  <a:lnTo>
                    <a:pt x="82" y="2107"/>
                  </a:lnTo>
                  <a:lnTo>
                    <a:pt x="61" y="2086"/>
                  </a:lnTo>
                  <a:lnTo>
                    <a:pt x="44" y="2068"/>
                  </a:lnTo>
                  <a:lnTo>
                    <a:pt x="30" y="2052"/>
                  </a:lnTo>
                  <a:lnTo>
                    <a:pt x="20" y="2039"/>
                  </a:lnTo>
                  <a:lnTo>
                    <a:pt x="17" y="2033"/>
                  </a:lnTo>
                  <a:lnTo>
                    <a:pt x="15" y="2029"/>
                  </a:lnTo>
                  <a:lnTo>
                    <a:pt x="15" y="2025"/>
                  </a:lnTo>
                  <a:lnTo>
                    <a:pt x="15" y="2022"/>
                  </a:lnTo>
                  <a:lnTo>
                    <a:pt x="17" y="2021"/>
                  </a:lnTo>
                  <a:lnTo>
                    <a:pt x="19" y="2021"/>
                  </a:lnTo>
                  <a:lnTo>
                    <a:pt x="24" y="2022"/>
                  </a:lnTo>
                  <a:lnTo>
                    <a:pt x="29" y="2025"/>
                  </a:lnTo>
                  <a:lnTo>
                    <a:pt x="43" y="2031"/>
                  </a:lnTo>
                  <a:lnTo>
                    <a:pt x="60" y="2042"/>
                  </a:lnTo>
                  <a:lnTo>
                    <a:pt x="80" y="2056"/>
                  </a:lnTo>
                  <a:lnTo>
                    <a:pt x="102" y="2073"/>
                  </a:lnTo>
                  <a:lnTo>
                    <a:pt x="127" y="2093"/>
                  </a:lnTo>
                  <a:lnTo>
                    <a:pt x="153" y="2114"/>
                  </a:lnTo>
                  <a:lnTo>
                    <a:pt x="178" y="2137"/>
                  </a:lnTo>
                  <a:lnTo>
                    <a:pt x="201" y="2158"/>
                  </a:lnTo>
                  <a:lnTo>
                    <a:pt x="221" y="2179"/>
                  </a:lnTo>
                  <a:lnTo>
                    <a:pt x="238" y="2197"/>
                  </a:lnTo>
                  <a:lnTo>
                    <a:pt x="252" y="2213"/>
                  </a:lnTo>
                  <a:lnTo>
                    <a:pt x="262" y="2226"/>
                  </a:lnTo>
                  <a:lnTo>
                    <a:pt x="265" y="2232"/>
                  </a:lnTo>
                  <a:lnTo>
                    <a:pt x="268" y="2236"/>
                  </a:lnTo>
                  <a:lnTo>
                    <a:pt x="269" y="2239"/>
                  </a:lnTo>
                  <a:lnTo>
                    <a:pt x="268" y="2242"/>
                  </a:lnTo>
                  <a:lnTo>
                    <a:pt x="267" y="2243"/>
                  </a:lnTo>
                  <a:lnTo>
                    <a:pt x="263" y="2244"/>
                  </a:lnTo>
                  <a:lnTo>
                    <a:pt x="259" y="2243"/>
                  </a:lnTo>
                  <a:lnTo>
                    <a:pt x="254" y="2240"/>
                  </a:lnTo>
                  <a:lnTo>
                    <a:pt x="240" y="2234"/>
                  </a:lnTo>
                  <a:lnTo>
                    <a:pt x="222" y="2223"/>
                  </a:lnTo>
                  <a:lnTo>
                    <a:pt x="203" y="2209"/>
                  </a:lnTo>
                  <a:lnTo>
                    <a:pt x="180" y="2192"/>
                  </a:lnTo>
                  <a:lnTo>
                    <a:pt x="155" y="2172"/>
                  </a:lnTo>
                  <a:lnTo>
                    <a:pt x="129" y="2151"/>
                  </a:lnTo>
                  <a:close/>
                  <a:moveTo>
                    <a:pt x="473" y="2444"/>
                  </a:moveTo>
                  <a:lnTo>
                    <a:pt x="446" y="2422"/>
                  </a:lnTo>
                  <a:lnTo>
                    <a:pt x="421" y="2399"/>
                  </a:lnTo>
                  <a:lnTo>
                    <a:pt x="399" y="2378"/>
                  </a:lnTo>
                  <a:lnTo>
                    <a:pt x="381" y="2359"/>
                  </a:lnTo>
                  <a:lnTo>
                    <a:pt x="366" y="2342"/>
                  </a:lnTo>
                  <a:lnTo>
                    <a:pt x="356" y="2328"/>
                  </a:lnTo>
                  <a:lnTo>
                    <a:pt x="353" y="2322"/>
                  </a:lnTo>
                  <a:lnTo>
                    <a:pt x="351" y="2318"/>
                  </a:lnTo>
                  <a:lnTo>
                    <a:pt x="350" y="2315"/>
                  </a:lnTo>
                  <a:lnTo>
                    <a:pt x="350" y="2312"/>
                  </a:lnTo>
                  <a:lnTo>
                    <a:pt x="352" y="2311"/>
                  </a:lnTo>
                  <a:lnTo>
                    <a:pt x="355" y="2311"/>
                  </a:lnTo>
                  <a:lnTo>
                    <a:pt x="359" y="2312"/>
                  </a:lnTo>
                  <a:lnTo>
                    <a:pt x="365" y="2314"/>
                  </a:lnTo>
                  <a:lnTo>
                    <a:pt x="380" y="2320"/>
                  </a:lnTo>
                  <a:lnTo>
                    <a:pt x="397" y="2331"/>
                  </a:lnTo>
                  <a:lnTo>
                    <a:pt x="419" y="2346"/>
                  </a:lnTo>
                  <a:lnTo>
                    <a:pt x="442" y="2363"/>
                  </a:lnTo>
                  <a:lnTo>
                    <a:pt x="468" y="2384"/>
                  </a:lnTo>
                  <a:lnTo>
                    <a:pt x="496" y="2407"/>
                  </a:lnTo>
                  <a:lnTo>
                    <a:pt x="523" y="2429"/>
                  </a:lnTo>
                  <a:lnTo>
                    <a:pt x="547" y="2452"/>
                  </a:lnTo>
                  <a:lnTo>
                    <a:pt x="569" y="2472"/>
                  </a:lnTo>
                  <a:lnTo>
                    <a:pt x="588" y="2492"/>
                  </a:lnTo>
                  <a:lnTo>
                    <a:pt x="602" y="2508"/>
                  </a:lnTo>
                  <a:lnTo>
                    <a:pt x="613" y="2522"/>
                  </a:lnTo>
                  <a:lnTo>
                    <a:pt x="616" y="2528"/>
                  </a:lnTo>
                  <a:lnTo>
                    <a:pt x="618" y="2532"/>
                  </a:lnTo>
                  <a:lnTo>
                    <a:pt x="620" y="2536"/>
                  </a:lnTo>
                  <a:lnTo>
                    <a:pt x="618" y="2538"/>
                  </a:lnTo>
                  <a:lnTo>
                    <a:pt x="617" y="2539"/>
                  </a:lnTo>
                  <a:lnTo>
                    <a:pt x="614" y="2540"/>
                  </a:lnTo>
                  <a:lnTo>
                    <a:pt x="609" y="2539"/>
                  </a:lnTo>
                  <a:lnTo>
                    <a:pt x="603" y="2537"/>
                  </a:lnTo>
                  <a:lnTo>
                    <a:pt x="589" y="2530"/>
                  </a:lnTo>
                  <a:lnTo>
                    <a:pt x="571" y="2519"/>
                  </a:lnTo>
                  <a:lnTo>
                    <a:pt x="549" y="2505"/>
                  </a:lnTo>
                  <a:lnTo>
                    <a:pt x="526" y="2488"/>
                  </a:lnTo>
                  <a:lnTo>
                    <a:pt x="500" y="2467"/>
                  </a:lnTo>
                  <a:lnTo>
                    <a:pt x="473" y="2444"/>
                  </a:lnTo>
                  <a:close/>
                  <a:moveTo>
                    <a:pt x="419" y="2306"/>
                  </a:moveTo>
                  <a:lnTo>
                    <a:pt x="394" y="2284"/>
                  </a:lnTo>
                  <a:lnTo>
                    <a:pt x="370" y="2262"/>
                  </a:lnTo>
                  <a:lnTo>
                    <a:pt x="350" y="2242"/>
                  </a:lnTo>
                  <a:lnTo>
                    <a:pt x="332" y="2223"/>
                  </a:lnTo>
                  <a:lnTo>
                    <a:pt x="318" y="2207"/>
                  </a:lnTo>
                  <a:lnTo>
                    <a:pt x="309" y="2193"/>
                  </a:lnTo>
                  <a:lnTo>
                    <a:pt x="305" y="2188"/>
                  </a:lnTo>
                  <a:lnTo>
                    <a:pt x="303" y="2183"/>
                  </a:lnTo>
                  <a:lnTo>
                    <a:pt x="302" y="2179"/>
                  </a:lnTo>
                  <a:lnTo>
                    <a:pt x="302" y="2177"/>
                  </a:lnTo>
                  <a:lnTo>
                    <a:pt x="304" y="2176"/>
                  </a:lnTo>
                  <a:lnTo>
                    <a:pt x="308" y="2176"/>
                  </a:lnTo>
                  <a:lnTo>
                    <a:pt x="312" y="2176"/>
                  </a:lnTo>
                  <a:lnTo>
                    <a:pt x="317" y="2178"/>
                  </a:lnTo>
                  <a:lnTo>
                    <a:pt x="331" y="2185"/>
                  </a:lnTo>
                  <a:lnTo>
                    <a:pt x="349" y="2195"/>
                  </a:lnTo>
                  <a:lnTo>
                    <a:pt x="369" y="2209"/>
                  </a:lnTo>
                  <a:lnTo>
                    <a:pt x="392" y="2226"/>
                  </a:lnTo>
                  <a:lnTo>
                    <a:pt x="417" y="2246"/>
                  </a:lnTo>
                  <a:lnTo>
                    <a:pt x="444" y="2267"/>
                  </a:lnTo>
                  <a:lnTo>
                    <a:pt x="468" y="2290"/>
                  </a:lnTo>
                  <a:lnTo>
                    <a:pt x="492" y="2312"/>
                  </a:lnTo>
                  <a:lnTo>
                    <a:pt x="513" y="2332"/>
                  </a:lnTo>
                  <a:lnTo>
                    <a:pt x="531" y="2351"/>
                  </a:lnTo>
                  <a:lnTo>
                    <a:pt x="545" y="2367"/>
                  </a:lnTo>
                  <a:lnTo>
                    <a:pt x="555" y="2380"/>
                  </a:lnTo>
                  <a:lnTo>
                    <a:pt x="558" y="2385"/>
                  </a:lnTo>
                  <a:lnTo>
                    <a:pt x="560" y="2389"/>
                  </a:lnTo>
                  <a:lnTo>
                    <a:pt x="560" y="2393"/>
                  </a:lnTo>
                  <a:lnTo>
                    <a:pt x="560" y="2396"/>
                  </a:lnTo>
                  <a:lnTo>
                    <a:pt x="558" y="2397"/>
                  </a:lnTo>
                  <a:lnTo>
                    <a:pt x="555" y="2397"/>
                  </a:lnTo>
                  <a:lnTo>
                    <a:pt x="550" y="2397"/>
                  </a:lnTo>
                  <a:lnTo>
                    <a:pt x="545" y="2395"/>
                  </a:lnTo>
                  <a:lnTo>
                    <a:pt x="531" y="2388"/>
                  </a:lnTo>
                  <a:lnTo>
                    <a:pt x="514" y="2378"/>
                  </a:lnTo>
                  <a:lnTo>
                    <a:pt x="493" y="2363"/>
                  </a:lnTo>
                  <a:lnTo>
                    <a:pt x="471" y="2347"/>
                  </a:lnTo>
                  <a:lnTo>
                    <a:pt x="446" y="2328"/>
                  </a:lnTo>
                  <a:lnTo>
                    <a:pt x="419" y="2306"/>
                  </a:lnTo>
                  <a:close/>
                  <a:moveTo>
                    <a:pt x="382" y="2175"/>
                  </a:moveTo>
                  <a:lnTo>
                    <a:pt x="357" y="2152"/>
                  </a:lnTo>
                  <a:lnTo>
                    <a:pt x="335" y="2131"/>
                  </a:lnTo>
                  <a:lnTo>
                    <a:pt x="315" y="2112"/>
                  </a:lnTo>
                  <a:lnTo>
                    <a:pt x="298" y="2094"/>
                  </a:lnTo>
                  <a:lnTo>
                    <a:pt x="285" y="2078"/>
                  </a:lnTo>
                  <a:lnTo>
                    <a:pt x="276" y="2065"/>
                  </a:lnTo>
                  <a:lnTo>
                    <a:pt x="273" y="2059"/>
                  </a:lnTo>
                  <a:lnTo>
                    <a:pt x="271" y="2055"/>
                  </a:lnTo>
                  <a:lnTo>
                    <a:pt x="270" y="2052"/>
                  </a:lnTo>
                  <a:lnTo>
                    <a:pt x="271" y="2049"/>
                  </a:lnTo>
                  <a:lnTo>
                    <a:pt x="273" y="2047"/>
                  </a:lnTo>
                  <a:lnTo>
                    <a:pt x="275" y="2047"/>
                  </a:lnTo>
                  <a:lnTo>
                    <a:pt x="279" y="2048"/>
                  </a:lnTo>
                  <a:lnTo>
                    <a:pt x="285" y="2051"/>
                  </a:lnTo>
                  <a:lnTo>
                    <a:pt x="298" y="2057"/>
                  </a:lnTo>
                  <a:lnTo>
                    <a:pt x="315" y="2067"/>
                  </a:lnTo>
                  <a:lnTo>
                    <a:pt x="335" y="2080"/>
                  </a:lnTo>
                  <a:lnTo>
                    <a:pt x="356" y="2096"/>
                  </a:lnTo>
                  <a:lnTo>
                    <a:pt x="380" y="2115"/>
                  </a:lnTo>
                  <a:lnTo>
                    <a:pt x="406" y="2136"/>
                  </a:lnTo>
                  <a:lnTo>
                    <a:pt x="430" y="2157"/>
                  </a:lnTo>
                  <a:lnTo>
                    <a:pt x="452" y="2178"/>
                  </a:lnTo>
                  <a:lnTo>
                    <a:pt x="473" y="2197"/>
                  </a:lnTo>
                  <a:lnTo>
                    <a:pt x="489" y="2216"/>
                  </a:lnTo>
                  <a:lnTo>
                    <a:pt x="503" y="2232"/>
                  </a:lnTo>
                  <a:lnTo>
                    <a:pt x="512" y="2245"/>
                  </a:lnTo>
                  <a:lnTo>
                    <a:pt x="515" y="2250"/>
                  </a:lnTo>
                  <a:lnTo>
                    <a:pt x="517" y="2254"/>
                  </a:lnTo>
                  <a:lnTo>
                    <a:pt x="517" y="2258"/>
                  </a:lnTo>
                  <a:lnTo>
                    <a:pt x="517" y="2260"/>
                  </a:lnTo>
                  <a:lnTo>
                    <a:pt x="515" y="2262"/>
                  </a:lnTo>
                  <a:lnTo>
                    <a:pt x="512" y="2262"/>
                  </a:lnTo>
                  <a:lnTo>
                    <a:pt x="508" y="2261"/>
                  </a:lnTo>
                  <a:lnTo>
                    <a:pt x="503" y="2260"/>
                  </a:lnTo>
                  <a:lnTo>
                    <a:pt x="489" y="2253"/>
                  </a:lnTo>
                  <a:lnTo>
                    <a:pt x="473" y="2243"/>
                  </a:lnTo>
                  <a:lnTo>
                    <a:pt x="452" y="2230"/>
                  </a:lnTo>
                  <a:lnTo>
                    <a:pt x="431" y="2213"/>
                  </a:lnTo>
                  <a:lnTo>
                    <a:pt x="407" y="2195"/>
                  </a:lnTo>
                  <a:lnTo>
                    <a:pt x="382" y="2175"/>
                  </a:lnTo>
                  <a:close/>
                  <a:moveTo>
                    <a:pt x="359" y="2049"/>
                  </a:moveTo>
                  <a:lnTo>
                    <a:pt x="336" y="2029"/>
                  </a:lnTo>
                  <a:lnTo>
                    <a:pt x="314" y="2008"/>
                  </a:lnTo>
                  <a:lnTo>
                    <a:pt x="295" y="1990"/>
                  </a:lnTo>
                  <a:lnTo>
                    <a:pt x="279" y="1972"/>
                  </a:lnTo>
                  <a:lnTo>
                    <a:pt x="267" y="1957"/>
                  </a:lnTo>
                  <a:lnTo>
                    <a:pt x="258" y="1944"/>
                  </a:lnTo>
                  <a:lnTo>
                    <a:pt x="255" y="1938"/>
                  </a:lnTo>
                  <a:lnTo>
                    <a:pt x="252" y="1934"/>
                  </a:lnTo>
                  <a:lnTo>
                    <a:pt x="252" y="1931"/>
                  </a:lnTo>
                  <a:lnTo>
                    <a:pt x="252" y="1929"/>
                  </a:lnTo>
                  <a:lnTo>
                    <a:pt x="255" y="1927"/>
                  </a:lnTo>
                  <a:lnTo>
                    <a:pt x="258" y="1926"/>
                  </a:lnTo>
                  <a:lnTo>
                    <a:pt x="262" y="1927"/>
                  </a:lnTo>
                  <a:lnTo>
                    <a:pt x="267" y="1929"/>
                  </a:lnTo>
                  <a:lnTo>
                    <a:pt x="279" y="1935"/>
                  </a:lnTo>
                  <a:lnTo>
                    <a:pt x="296" y="1945"/>
                  </a:lnTo>
                  <a:lnTo>
                    <a:pt x="315" y="1958"/>
                  </a:lnTo>
                  <a:lnTo>
                    <a:pt x="337" y="1973"/>
                  </a:lnTo>
                  <a:lnTo>
                    <a:pt x="359" y="1991"/>
                  </a:lnTo>
                  <a:lnTo>
                    <a:pt x="383" y="2012"/>
                  </a:lnTo>
                  <a:lnTo>
                    <a:pt x="407" y="2032"/>
                  </a:lnTo>
                  <a:lnTo>
                    <a:pt x="428" y="2053"/>
                  </a:lnTo>
                  <a:lnTo>
                    <a:pt x="447" y="2071"/>
                  </a:lnTo>
                  <a:lnTo>
                    <a:pt x="463" y="2088"/>
                  </a:lnTo>
                  <a:lnTo>
                    <a:pt x="475" y="2103"/>
                  </a:lnTo>
                  <a:lnTo>
                    <a:pt x="485" y="2116"/>
                  </a:lnTo>
                  <a:lnTo>
                    <a:pt x="487" y="2122"/>
                  </a:lnTo>
                  <a:lnTo>
                    <a:pt x="489" y="2126"/>
                  </a:lnTo>
                  <a:lnTo>
                    <a:pt x="489" y="2129"/>
                  </a:lnTo>
                  <a:lnTo>
                    <a:pt x="489" y="2131"/>
                  </a:lnTo>
                  <a:lnTo>
                    <a:pt x="487" y="2134"/>
                  </a:lnTo>
                  <a:lnTo>
                    <a:pt x="484" y="2134"/>
                  </a:lnTo>
                  <a:lnTo>
                    <a:pt x="480" y="2133"/>
                  </a:lnTo>
                  <a:lnTo>
                    <a:pt x="475" y="2131"/>
                  </a:lnTo>
                  <a:lnTo>
                    <a:pt x="462" y="2125"/>
                  </a:lnTo>
                  <a:lnTo>
                    <a:pt x="446" y="2116"/>
                  </a:lnTo>
                  <a:lnTo>
                    <a:pt x="427" y="2103"/>
                  </a:lnTo>
                  <a:lnTo>
                    <a:pt x="406" y="2088"/>
                  </a:lnTo>
                  <a:lnTo>
                    <a:pt x="383" y="2070"/>
                  </a:lnTo>
                  <a:lnTo>
                    <a:pt x="359" y="2049"/>
                  </a:lnTo>
                  <a:close/>
                  <a:moveTo>
                    <a:pt x="476" y="2011"/>
                  </a:moveTo>
                  <a:lnTo>
                    <a:pt x="475" y="2012"/>
                  </a:lnTo>
                  <a:lnTo>
                    <a:pt x="472" y="2013"/>
                  </a:lnTo>
                  <a:lnTo>
                    <a:pt x="467" y="2012"/>
                  </a:lnTo>
                  <a:lnTo>
                    <a:pt x="463" y="2011"/>
                  </a:lnTo>
                  <a:lnTo>
                    <a:pt x="450" y="2004"/>
                  </a:lnTo>
                  <a:lnTo>
                    <a:pt x="435" y="1995"/>
                  </a:lnTo>
                  <a:lnTo>
                    <a:pt x="417" y="1984"/>
                  </a:lnTo>
                  <a:lnTo>
                    <a:pt x="396" y="1969"/>
                  </a:lnTo>
                  <a:lnTo>
                    <a:pt x="374" y="1951"/>
                  </a:lnTo>
                  <a:lnTo>
                    <a:pt x="351" y="1932"/>
                  </a:lnTo>
                  <a:lnTo>
                    <a:pt x="328" y="1911"/>
                  </a:lnTo>
                  <a:lnTo>
                    <a:pt x="308" y="1892"/>
                  </a:lnTo>
                  <a:lnTo>
                    <a:pt x="290" y="1874"/>
                  </a:lnTo>
                  <a:lnTo>
                    <a:pt x="275" y="1856"/>
                  </a:lnTo>
                  <a:lnTo>
                    <a:pt x="262" y="1842"/>
                  </a:lnTo>
                  <a:lnTo>
                    <a:pt x="255" y="1829"/>
                  </a:lnTo>
                  <a:lnTo>
                    <a:pt x="251" y="1825"/>
                  </a:lnTo>
                  <a:lnTo>
                    <a:pt x="250" y="1821"/>
                  </a:lnTo>
                  <a:lnTo>
                    <a:pt x="249" y="1817"/>
                  </a:lnTo>
                  <a:lnTo>
                    <a:pt x="250" y="1814"/>
                  </a:lnTo>
                  <a:lnTo>
                    <a:pt x="251" y="1813"/>
                  </a:lnTo>
                  <a:lnTo>
                    <a:pt x="255" y="1813"/>
                  </a:lnTo>
                  <a:lnTo>
                    <a:pt x="259" y="1813"/>
                  </a:lnTo>
                  <a:lnTo>
                    <a:pt x="263" y="1814"/>
                  </a:lnTo>
                  <a:lnTo>
                    <a:pt x="276" y="1821"/>
                  </a:lnTo>
                  <a:lnTo>
                    <a:pt x="291" y="1829"/>
                  </a:lnTo>
                  <a:lnTo>
                    <a:pt x="310" y="1842"/>
                  </a:lnTo>
                  <a:lnTo>
                    <a:pt x="330" y="1856"/>
                  </a:lnTo>
                  <a:lnTo>
                    <a:pt x="352" y="1874"/>
                  </a:lnTo>
                  <a:lnTo>
                    <a:pt x="376" y="1894"/>
                  </a:lnTo>
                  <a:lnTo>
                    <a:pt x="397" y="1913"/>
                  </a:lnTo>
                  <a:lnTo>
                    <a:pt x="418" y="1933"/>
                  </a:lnTo>
                  <a:lnTo>
                    <a:pt x="436" y="1951"/>
                  </a:lnTo>
                  <a:lnTo>
                    <a:pt x="451" y="1969"/>
                  </a:lnTo>
                  <a:lnTo>
                    <a:pt x="463" y="1983"/>
                  </a:lnTo>
                  <a:lnTo>
                    <a:pt x="472" y="1995"/>
                  </a:lnTo>
                  <a:lnTo>
                    <a:pt x="475" y="2001"/>
                  </a:lnTo>
                  <a:lnTo>
                    <a:pt x="476" y="2005"/>
                  </a:lnTo>
                  <a:lnTo>
                    <a:pt x="477" y="2008"/>
                  </a:lnTo>
                  <a:lnTo>
                    <a:pt x="476" y="2011"/>
                  </a:lnTo>
                  <a:close/>
                  <a:moveTo>
                    <a:pt x="381" y="1782"/>
                  </a:moveTo>
                  <a:lnTo>
                    <a:pt x="403" y="1801"/>
                  </a:lnTo>
                  <a:lnTo>
                    <a:pt x="422" y="1820"/>
                  </a:lnTo>
                  <a:lnTo>
                    <a:pt x="439" y="1838"/>
                  </a:lnTo>
                  <a:lnTo>
                    <a:pt x="454" y="1854"/>
                  </a:lnTo>
                  <a:lnTo>
                    <a:pt x="465" y="1868"/>
                  </a:lnTo>
                  <a:lnTo>
                    <a:pt x="474" y="1880"/>
                  </a:lnTo>
                  <a:lnTo>
                    <a:pt x="476" y="1885"/>
                  </a:lnTo>
                  <a:lnTo>
                    <a:pt x="478" y="1890"/>
                  </a:lnTo>
                  <a:lnTo>
                    <a:pt x="478" y="1893"/>
                  </a:lnTo>
                  <a:lnTo>
                    <a:pt x="477" y="1895"/>
                  </a:lnTo>
                  <a:lnTo>
                    <a:pt x="476" y="1897"/>
                  </a:lnTo>
                  <a:lnTo>
                    <a:pt x="473" y="1897"/>
                  </a:lnTo>
                  <a:lnTo>
                    <a:pt x="469" y="1896"/>
                  </a:lnTo>
                  <a:lnTo>
                    <a:pt x="464" y="1895"/>
                  </a:lnTo>
                  <a:lnTo>
                    <a:pt x="452" y="1890"/>
                  </a:lnTo>
                  <a:lnTo>
                    <a:pt x="437" y="1881"/>
                  </a:lnTo>
                  <a:lnTo>
                    <a:pt x="420" y="1869"/>
                  </a:lnTo>
                  <a:lnTo>
                    <a:pt x="400" y="1855"/>
                  </a:lnTo>
                  <a:lnTo>
                    <a:pt x="379" y="1839"/>
                  </a:lnTo>
                  <a:lnTo>
                    <a:pt x="357" y="1821"/>
                  </a:lnTo>
                  <a:lnTo>
                    <a:pt x="336" y="1801"/>
                  </a:lnTo>
                  <a:lnTo>
                    <a:pt x="316" y="1782"/>
                  </a:lnTo>
                  <a:lnTo>
                    <a:pt x="299" y="1765"/>
                  </a:lnTo>
                  <a:lnTo>
                    <a:pt x="284" y="1748"/>
                  </a:lnTo>
                  <a:lnTo>
                    <a:pt x="273" y="1733"/>
                  </a:lnTo>
                  <a:lnTo>
                    <a:pt x="264" y="1721"/>
                  </a:lnTo>
                  <a:lnTo>
                    <a:pt x="262" y="1717"/>
                  </a:lnTo>
                  <a:lnTo>
                    <a:pt x="261" y="1713"/>
                  </a:lnTo>
                  <a:lnTo>
                    <a:pt x="260" y="1709"/>
                  </a:lnTo>
                  <a:lnTo>
                    <a:pt x="261" y="1706"/>
                  </a:lnTo>
                  <a:lnTo>
                    <a:pt x="263" y="1705"/>
                  </a:lnTo>
                  <a:lnTo>
                    <a:pt x="265" y="1704"/>
                  </a:lnTo>
                  <a:lnTo>
                    <a:pt x="270" y="1705"/>
                  </a:lnTo>
                  <a:lnTo>
                    <a:pt x="274" y="1706"/>
                  </a:lnTo>
                  <a:lnTo>
                    <a:pt x="286" y="1712"/>
                  </a:lnTo>
                  <a:lnTo>
                    <a:pt x="301" y="1720"/>
                  </a:lnTo>
                  <a:lnTo>
                    <a:pt x="318" y="1732"/>
                  </a:lnTo>
                  <a:lnTo>
                    <a:pt x="338" y="1746"/>
                  </a:lnTo>
                  <a:lnTo>
                    <a:pt x="359" y="1762"/>
                  </a:lnTo>
                  <a:lnTo>
                    <a:pt x="381" y="1782"/>
                  </a:lnTo>
                  <a:close/>
                  <a:moveTo>
                    <a:pt x="137" y="1443"/>
                  </a:moveTo>
                  <a:lnTo>
                    <a:pt x="155" y="1461"/>
                  </a:lnTo>
                  <a:lnTo>
                    <a:pt x="174" y="1479"/>
                  </a:lnTo>
                  <a:lnTo>
                    <a:pt x="189" y="1495"/>
                  </a:lnTo>
                  <a:lnTo>
                    <a:pt x="202" y="1510"/>
                  </a:lnTo>
                  <a:lnTo>
                    <a:pt x="213" y="1523"/>
                  </a:lnTo>
                  <a:lnTo>
                    <a:pt x="219" y="1535"/>
                  </a:lnTo>
                  <a:lnTo>
                    <a:pt x="221" y="1539"/>
                  </a:lnTo>
                  <a:lnTo>
                    <a:pt x="223" y="1543"/>
                  </a:lnTo>
                  <a:lnTo>
                    <a:pt x="223" y="1547"/>
                  </a:lnTo>
                  <a:lnTo>
                    <a:pt x="222" y="1549"/>
                  </a:lnTo>
                  <a:lnTo>
                    <a:pt x="221" y="1550"/>
                  </a:lnTo>
                  <a:lnTo>
                    <a:pt x="218" y="1551"/>
                  </a:lnTo>
                  <a:lnTo>
                    <a:pt x="215" y="1550"/>
                  </a:lnTo>
                  <a:lnTo>
                    <a:pt x="210" y="1549"/>
                  </a:lnTo>
                  <a:lnTo>
                    <a:pt x="200" y="1543"/>
                  </a:lnTo>
                  <a:lnTo>
                    <a:pt x="186" y="1536"/>
                  </a:lnTo>
                  <a:lnTo>
                    <a:pt x="170" y="1525"/>
                  </a:lnTo>
                  <a:lnTo>
                    <a:pt x="152" y="1512"/>
                  </a:lnTo>
                  <a:lnTo>
                    <a:pt x="134" y="1497"/>
                  </a:lnTo>
                  <a:lnTo>
                    <a:pt x="113" y="1480"/>
                  </a:lnTo>
                  <a:lnTo>
                    <a:pt x="94" y="1461"/>
                  </a:lnTo>
                  <a:lnTo>
                    <a:pt x="77" y="1444"/>
                  </a:lnTo>
                  <a:lnTo>
                    <a:pt x="60" y="1428"/>
                  </a:lnTo>
                  <a:lnTo>
                    <a:pt x="47" y="1413"/>
                  </a:lnTo>
                  <a:lnTo>
                    <a:pt x="38" y="1399"/>
                  </a:lnTo>
                  <a:lnTo>
                    <a:pt x="30" y="1388"/>
                  </a:lnTo>
                  <a:lnTo>
                    <a:pt x="28" y="1383"/>
                  </a:lnTo>
                  <a:lnTo>
                    <a:pt x="27" y="1379"/>
                  </a:lnTo>
                  <a:lnTo>
                    <a:pt x="27" y="1376"/>
                  </a:lnTo>
                  <a:lnTo>
                    <a:pt x="27" y="1374"/>
                  </a:lnTo>
                  <a:lnTo>
                    <a:pt x="29" y="1373"/>
                  </a:lnTo>
                  <a:lnTo>
                    <a:pt x="31" y="1372"/>
                  </a:lnTo>
                  <a:lnTo>
                    <a:pt x="36" y="1372"/>
                  </a:lnTo>
                  <a:lnTo>
                    <a:pt x="40" y="1374"/>
                  </a:lnTo>
                  <a:lnTo>
                    <a:pt x="51" y="1378"/>
                  </a:lnTo>
                  <a:lnTo>
                    <a:pt x="64" y="1387"/>
                  </a:lnTo>
                  <a:lnTo>
                    <a:pt x="80" y="1397"/>
                  </a:lnTo>
                  <a:lnTo>
                    <a:pt x="97" y="1411"/>
                  </a:lnTo>
                  <a:lnTo>
                    <a:pt x="116" y="1426"/>
                  </a:lnTo>
                  <a:lnTo>
                    <a:pt x="137" y="1443"/>
                  </a:lnTo>
                  <a:close/>
                  <a:moveTo>
                    <a:pt x="493" y="1786"/>
                  </a:moveTo>
                  <a:lnTo>
                    <a:pt x="491" y="1787"/>
                  </a:lnTo>
                  <a:lnTo>
                    <a:pt x="489" y="1788"/>
                  </a:lnTo>
                  <a:lnTo>
                    <a:pt x="485" y="1787"/>
                  </a:lnTo>
                  <a:lnTo>
                    <a:pt x="480" y="1786"/>
                  </a:lnTo>
                  <a:lnTo>
                    <a:pt x="468" y="1781"/>
                  </a:lnTo>
                  <a:lnTo>
                    <a:pt x="454" y="1773"/>
                  </a:lnTo>
                  <a:lnTo>
                    <a:pt x="437" y="1762"/>
                  </a:lnTo>
                  <a:lnTo>
                    <a:pt x="419" y="1748"/>
                  </a:lnTo>
                  <a:lnTo>
                    <a:pt x="398" y="1732"/>
                  </a:lnTo>
                  <a:lnTo>
                    <a:pt x="378" y="1715"/>
                  </a:lnTo>
                  <a:lnTo>
                    <a:pt x="356" y="1695"/>
                  </a:lnTo>
                  <a:lnTo>
                    <a:pt x="338" y="1677"/>
                  </a:lnTo>
                  <a:lnTo>
                    <a:pt x="322" y="1660"/>
                  </a:lnTo>
                  <a:lnTo>
                    <a:pt x="308" y="1645"/>
                  </a:lnTo>
                  <a:lnTo>
                    <a:pt x="297" y="1631"/>
                  </a:lnTo>
                  <a:lnTo>
                    <a:pt x="289" y="1619"/>
                  </a:lnTo>
                  <a:lnTo>
                    <a:pt x="287" y="1615"/>
                  </a:lnTo>
                  <a:lnTo>
                    <a:pt x="285" y="1610"/>
                  </a:lnTo>
                  <a:lnTo>
                    <a:pt x="285" y="1607"/>
                  </a:lnTo>
                  <a:lnTo>
                    <a:pt x="286" y="1605"/>
                  </a:lnTo>
                  <a:lnTo>
                    <a:pt x="287" y="1603"/>
                  </a:lnTo>
                  <a:lnTo>
                    <a:pt x="290" y="1603"/>
                  </a:lnTo>
                  <a:lnTo>
                    <a:pt x="294" y="1603"/>
                  </a:lnTo>
                  <a:lnTo>
                    <a:pt x="299" y="1604"/>
                  </a:lnTo>
                  <a:lnTo>
                    <a:pt x="310" y="1609"/>
                  </a:lnTo>
                  <a:lnTo>
                    <a:pt x="325" y="1617"/>
                  </a:lnTo>
                  <a:lnTo>
                    <a:pt x="341" y="1629"/>
                  </a:lnTo>
                  <a:lnTo>
                    <a:pt x="359" y="1642"/>
                  </a:lnTo>
                  <a:lnTo>
                    <a:pt x="380" y="1658"/>
                  </a:lnTo>
                  <a:lnTo>
                    <a:pt x="401" y="1676"/>
                  </a:lnTo>
                  <a:lnTo>
                    <a:pt x="422" y="1694"/>
                  </a:lnTo>
                  <a:lnTo>
                    <a:pt x="440" y="1713"/>
                  </a:lnTo>
                  <a:lnTo>
                    <a:pt x="458" y="1730"/>
                  </a:lnTo>
                  <a:lnTo>
                    <a:pt x="472" y="1746"/>
                  </a:lnTo>
                  <a:lnTo>
                    <a:pt x="482" y="1759"/>
                  </a:lnTo>
                  <a:lnTo>
                    <a:pt x="490" y="1771"/>
                  </a:lnTo>
                  <a:lnTo>
                    <a:pt x="492" y="1776"/>
                  </a:lnTo>
                  <a:lnTo>
                    <a:pt x="493" y="1780"/>
                  </a:lnTo>
                  <a:lnTo>
                    <a:pt x="493" y="1784"/>
                  </a:lnTo>
                  <a:lnTo>
                    <a:pt x="493" y="1786"/>
                  </a:lnTo>
                  <a:close/>
                  <a:moveTo>
                    <a:pt x="181" y="1351"/>
                  </a:moveTo>
                  <a:lnTo>
                    <a:pt x="200" y="1368"/>
                  </a:lnTo>
                  <a:lnTo>
                    <a:pt x="217" y="1386"/>
                  </a:lnTo>
                  <a:lnTo>
                    <a:pt x="232" y="1401"/>
                  </a:lnTo>
                  <a:lnTo>
                    <a:pt x="244" y="1416"/>
                  </a:lnTo>
                  <a:lnTo>
                    <a:pt x="254" y="1429"/>
                  </a:lnTo>
                  <a:lnTo>
                    <a:pt x="260" y="1440"/>
                  </a:lnTo>
                  <a:lnTo>
                    <a:pt x="262" y="1444"/>
                  </a:lnTo>
                  <a:lnTo>
                    <a:pt x="263" y="1448"/>
                  </a:lnTo>
                  <a:lnTo>
                    <a:pt x="264" y="1452"/>
                  </a:lnTo>
                  <a:lnTo>
                    <a:pt x="263" y="1454"/>
                  </a:lnTo>
                  <a:lnTo>
                    <a:pt x="261" y="1455"/>
                  </a:lnTo>
                  <a:lnTo>
                    <a:pt x="259" y="1456"/>
                  </a:lnTo>
                  <a:lnTo>
                    <a:pt x="256" y="1455"/>
                  </a:lnTo>
                  <a:lnTo>
                    <a:pt x="251" y="1454"/>
                  </a:lnTo>
                  <a:lnTo>
                    <a:pt x="241" y="1449"/>
                  </a:lnTo>
                  <a:lnTo>
                    <a:pt x="228" y="1442"/>
                  </a:lnTo>
                  <a:lnTo>
                    <a:pt x="213" y="1432"/>
                  </a:lnTo>
                  <a:lnTo>
                    <a:pt x="195" y="1419"/>
                  </a:lnTo>
                  <a:lnTo>
                    <a:pt x="177" y="1405"/>
                  </a:lnTo>
                  <a:lnTo>
                    <a:pt x="159" y="1388"/>
                  </a:lnTo>
                  <a:lnTo>
                    <a:pt x="139" y="1371"/>
                  </a:lnTo>
                  <a:lnTo>
                    <a:pt x="123" y="1353"/>
                  </a:lnTo>
                  <a:lnTo>
                    <a:pt x="108" y="1338"/>
                  </a:lnTo>
                  <a:lnTo>
                    <a:pt x="95" y="1323"/>
                  </a:lnTo>
                  <a:lnTo>
                    <a:pt x="85" y="1310"/>
                  </a:lnTo>
                  <a:lnTo>
                    <a:pt x="79" y="1299"/>
                  </a:lnTo>
                  <a:lnTo>
                    <a:pt x="77" y="1295"/>
                  </a:lnTo>
                  <a:lnTo>
                    <a:pt x="75" y="1291"/>
                  </a:lnTo>
                  <a:lnTo>
                    <a:pt x="75" y="1288"/>
                  </a:lnTo>
                  <a:lnTo>
                    <a:pt x="75" y="1285"/>
                  </a:lnTo>
                  <a:lnTo>
                    <a:pt x="78" y="1284"/>
                  </a:lnTo>
                  <a:lnTo>
                    <a:pt x="80" y="1283"/>
                  </a:lnTo>
                  <a:lnTo>
                    <a:pt x="83" y="1284"/>
                  </a:lnTo>
                  <a:lnTo>
                    <a:pt x="87" y="1285"/>
                  </a:lnTo>
                  <a:lnTo>
                    <a:pt x="98" y="1290"/>
                  </a:lnTo>
                  <a:lnTo>
                    <a:pt x="111" y="1297"/>
                  </a:lnTo>
                  <a:lnTo>
                    <a:pt x="126" y="1307"/>
                  </a:lnTo>
                  <a:lnTo>
                    <a:pt x="143" y="1320"/>
                  </a:lnTo>
                  <a:lnTo>
                    <a:pt x="162" y="1335"/>
                  </a:lnTo>
                  <a:lnTo>
                    <a:pt x="181" y="1351"/>
                  </a:lnTo>
                  <a:close/>
                  <a:moveTo>
                    <a:pt x="435" y="1576"/>
                  </a:moveTo>
                  <a:lnTo>
                    <a:pt x="455" y="1593"/>
                  </a:lnTo>
                  <a:lnTo>
                    <a:pt x="473" y="1610"/>
                  </a:lnTo>
                  <a:lnTo>
                    <a:pt x="489" y="1627"/>
                  </a:lnTo>
                  <a:lnTo>
                    <a:pt x="502" y="1643"/>
                  </a:lnTo>
                  <a:lnTo>
                    <a:pt x="513" y="1657"/>
                  </a:lnTo>
                  <a:lnTo>
                    <a:pt x="519" y="1667"/>
                  </a:lnTo>
                  <a:lnTo>
                    <a:pt x="521" y="1672"/>
                  </a:lnTo>
                  <a:lnTo>
                    <a:pt x="522" y="1676"/>
                  </a:lnTo>
                  <a:lnTo>
                    <a:pt x="523" y="1679"/>
                  </a:lnTo>
                  <a:lnTo>
                    <a:pt x="522" y="1681"/>
                  </a:lnTo>
                  <a:lnTo>
                    <a:pt x="521" y="1684"/>
                  </a:lnTo>
                  <a:lnTo>
                    <a:pt x="518" y="1684"/>
                  </a:lnTo>
                  <a:lnTo>
                    <a:pt x="515" y="1684"/>
                  </a:lnTo>
                  <a:lnTo>
                    <a:pt x="510" y="1683"/>
                  </a:lnTo>
                  <a:lnTo>
                    <a:pt x="499" y="1678"/>
                  </a:lnTo>
                  <a:lnTo>
                    <a:pt x="485" y="1670"/>
                  </a:lnTo>
                  <a:lnTo>
                    <a:pt x="468" y="1660"/>
                  </a:lnTo>
                  <a:lnTo>
                    <a:pt x="451" y="1646"/>
                  </a:lnTo>
                  <a:lnTo>
                    <a:pt x="432" y="1631"/>
                  </a:lnTo>
                  <a:lnTo>
                    <a:pt x="411" y="1613"/>
                  </a:lnTo>
                  <a:lnTo>
                    <a:pt x="392" y="1596"/>
                  </a:lnTo>
                  <a:lnTo>
                    <a:pt x="373" y="1579"/>
                  </a:lnTo>
                  <a:lnTo>
                    <a:pt x="357" y="1562"/>
                  </a:lnTo>
                  <a:lnTo>
                    <a:pt x="344" y="1547"/>
                  </a:lnTo>
                  <a:lnTo>
                    <a:pt x="335" y="1534"/>
                  </a:lnTo>
                  <a:lnTo>
                    <a:pt x="327" y="1522"/>
                  </a:lnTo>
                  <a:lnTo>
                    <a:pt x="325" y="1517"/>
                  </a:lnTo>
                  <a:lnTo>
                    <a:pt x="324" y="1513"/>
                  </a:lnTo>
                  <a:lnTo>
                    <a:pt x="324" y="1510"/>
                  </a:lnTo>
                  <a:lnTo>
                    <a:pt x="324" y="1508"/>
                  </a:lnTo>
                  <a:lnTo>
                    <a:pt x="326" y="1506"/>
                  </a:lnTo>
                  <a:lnTo>
                    <a:pt x="328" y="1506"/>
                  </a:lnTo>
                  <a:lnTo>
                    <a:pt x="332" y="1506"/>
                  </a:lnTo>
                  <a:lnTo>
                    <a:pt x="337" y="1507"/>
                  </a:lnTo>
                  <a:lnTo>
                    <a:pt x="347" y="1512"/>
                  </a:lnTo>
                  <a:lnTo>
                    <a:pt x="362" y="1520"/>
                  </a:lnTo>
                  <a:lnTo>
                    <a:pt x="378" y="1530"/>
                  </a:lnTo>
                  <a:lnTo>
                    <a:pt x="396" y="1543"/>
                  </a:lnTo>
                  <a:lnTo>
                    <a:pt x="414" y="1558"/>
                  </a:lnTo>
                  <a:lnTo>
                    <a:pt x="435" y="1576"/>
                  </a:lnTo>
                  <a:close/>
                  <a:moveTo>
                    <a:pt x="238" y="1265"/>
                  </a:moveTo>
                  <a:lnTo>
                    <a:pt x="257" y="1281"/>
                  </a:lnTo>
                  <a:lnTo>
                    <a:pt x="273" y="1297"/>
                  </a:lnTo>
                  <a:lnTo>
                    <a:pt x="287" y="1312"/>
                  </a:lnTo>
                  <a:lnTo>
                    <a:pt x="299" y="1326"/>
                  </a:lnTo>
                  <a:lnTo>
                    <a:pt x="309" y="1339"/>
                  </a:lnTo>
                  <a:lnTo>
                    <a:pt x="314" y="1350"/>
                  </a:lnTo>
                  <a:lnTo>
                    <a:pt x="316" y="1354"/>
                  </a:lnTo>
                  <a:lnTo>
                    <a:pt x="317" y="1358"/>
                  </a:lnTo>
                  <a:lnTo>
                    <a:pt x="318" y="1361"/>
                  </a:lnTo>
                  <a:lnTo>
                    <a:pt x="317" y="1363"/>
                  </a:lnTo>
                  <a:lnTo>
                    <a:pt x="315" y="1365"/>
                  </a:lnTo>
                  <a:lnTo>
                    <a:pt x="313" y="1365"/>
                  </a:lnTo>
                  <a:lnTo>
                    <a:pt x="310" y="1365"/>
                  </a:lnTo>
                  <a:lnTo>
                    <a:pt x="305" y="1364"/>
                  </a:lnTo>
                  <a:lnTo>
                    <a:pt x="296" y="1360"/>
                  </a:lnTo>
                  <a:lnTo>
                    <a:pt x="283" y="1353"/>
                  </a:lnTo>
                  <a:lnTo>
                    <a:pt x="268" y="1344"/>
                  </a:lnTo>
                  <a:lnTo>
                    <a:pt x="251" y="1332"/>
                  </a:lnTo>
                  <a:lnTo>
                    <a:pt x="234" y="1318"/>
                  </a:lnTo>
                  <a:lnTo>
                    <a:pt x="216" y="1302"/>
                  </a:lnTo>
                  <a:lnTo>
                    <a:pt x="199" y="1284"/>
                  </a:lnTo>
                  <a:lnTo>
                    <a:pt x="182" y="1268"/>
                  </a:lnTo>
                  <a:lnTo>
                    <a:pt x="167" y="1253"/>
                  </a:lnTo>
                  <a:lnTo>
                    <a:pt x="155" y="1239"/>
                  </a:lnTo>
                  <a:lnTo>
                    <a:pt x="147" y="1226"/>
                  </a:lnTo>
                  <a:lnTo>
                    <a:pt x="140" y="1215"/>
                  </a:lnTo>
                  <a:lnTo>
                    <a:pt x="138" y="1211"/>
                  </a:lnTo>
                  <a:lnTo>
                    <a:pt x="137" y="1208"/>
                  </a:lnTo>
                  <a:lnTo>
                    <a:pt x="137" y="1204"/>
                  </a:lnTo>
                  <a:lnTo>
                    <a:pt x="137" y="1202"/>
                  </a:lnTo>
                  <a:lnTo>
                    <a:pt x="139" y="1201"/>
                  </a:lnTo>
                  <a:lnTo>
                    <a:pt x="141" y="1200"/>
                  </a:lnTo>
                  <a:lnTo>
                    <a:pt x="145" y="1200"/>
                  </a:lnTo>
                  <a:lnTo>
                    <a:pt x="149" y="1201"/>
                  </a:lnTo>
                  <a:lnTo>
                    <a:pt x="160" y="1206"/>
                  </a:lnTo>
                  <a:lnTo>
                    <a:pt x="172" y="1213"/>
                  </a:lnTo>
                  <a:lnTo>
                    <a:pt x="187" y="1223"/>
                  </a:lnTo>
                  <a:lnTo>
                    <a:pt x="203" y="1235"/>
                  </a:lnTo>
                  <a:lnTo>
                    <a:pt x="220" y="1249"/>
                  </a:lnTo>
                  <a:lnTo>
                    <a:pt x="238" y="1265"/>
                  </a:lnTo>
                  <a:close/>
                  <a:moveTo>
                    <a:pt x="482" y="1480"/>
                  </a:moveTo>
                  <a:lnTo>
                    <a:pt x="501" y="1497"/>
                  </a:lnTo>
                  <a:lnTo>
                    <a:pt x="518" y="1514"/>
                  </a:lnTo>
                  <a:lnTo>
                    <a:pt x="533" y="1529"/>
                  </a:lnTo>
                  <a:lnTo>
                    <a:pt x="546" y="1544"/>
                  </a:lnTo>
                  <a:lnTo>
                    <a:pt x="556" y="1557"/>
                  </a:lnTo>
                  <a:lnTo>
                    <a:pt x="562" y="1569"/>
                  </a:lnTo>
                  <a:lnTo>
                    <a:pt x="564" y="1574"/>
                  </a:lnTo>
                  <a:lnTo>
                    <a:pt x="567" y="1577"/>
                  </a:lnTo>
                  <a:lnTo>
                    <a:pt x="567" y="1580"/>
                  </a:lnTo>
                  <a:lnTo>
                    <a:pt x="566" y="1583"/>
                  </a:lnTo>
                  <a:lnTo>
                    <a:pt x="563" y="1584"/>
                  </a:lnTo>
                  <a:lnTo>
                    <a:pt x="561" y="1585"/>
                  </a:lnTo>
                  <a:lnTo>
                    <a:pt x="558" y="1585"/>
                  </a:lnTo>
                  <a:lnTo>
                    <a:pt x="554" y="1584"/>
                  </a:lnTo>
                  <a:lnTo>
                    <a:pt x="543" y="1579"/>
                  </a:lnTo>
                  <a:lnTo>
                    <a:pt x="529" y="1572"/>
                  </a:lnTo>
                  <a:lnTo>
                    <a:pt x="514" y="1562"/>
                  </a:lnTo>
                  <a:lnTo>
                    <a:pt x="496" y="1550"/>
                  </a:lnTo>
                  <a:lnTo>
                    <a:pt x="478" y="1535"/>
                  </a:lnTo>
                  <a:lnTo>
                    <a:pt x="459" y="1518"/>
                  </a:lnTo>
                  <a:lnTo>
                    <a:pt x="439" y="1501"/>
                  </a:lnTo>
                  <a:lnTo>
                    <a:pt x="422" y="1484"/>
                  </a:lnTo>
                  <a:lnTo>
                    <a:pt x="407" y="1468"/>
                  </a:lnTo>
                  <a:lnTo>
                    <a:pt x="394" y="1454"/>
                  </a:lnTo>
                  <a:lnTo>
                    <a:pt x="384" y="1441"/>
                  </a:lnTo>
                  <a:lnTo>
                    <a:pt x="378" y="1429"/>
                  </a:lnTo>
                  <a:lnTo>
                    <a:pt x="376" y="1425"/>
                  </a:lnTo>
                  <a:lnTo>
                    <a:pt x="374" y="1420"/>
                  </a:lnTo>
                  <a:lnTo>
                    <a:pt x="374" y="1418"/>
                  </a:lnTo>
                  <a:lnTo>
                    <a:pt x="376" y="1415"/>
                  </a:lnTo>
                  <a:lnTo>
                    <a:pt x="377" y="1414"/>
                  </a:lnTo>
                  <a:lnTo>
                    <a:pt x="380" y="1413"/>
                  </a:lnTo>
                  <a:lnTo>
                    <a:pt x="383" y="1413"/>
                  </a:lnTo>
                  <a:lnTo>
                    <a:pt x="387" y="1414"/>
                  </a:lnTo>
                  <a:lnTo>
                    <a:pt x="398" y="1418"/>
                  </a:lnTo>
                  <a:lnTo>
                    <a:pt x="411" y="1426"/>
                  </a:lnTo>
                  <a:lnTo>
                    <a:pt x="427" y="1435"/>
                  </a:lnTo>
                  <a:lnTo>
                    <a:pt x="445" y="1448"/>
                  </a:lnTo>
                  <a:lnTo>
                    <a:pt x="463" y="1463"/>
                  </a:lnTo>
                  <a:lnTo>
                    <a:pt x="482" y="1480"/>
                  </a:lnTo>
                  <a:close/>
                  <a:moveTo>
                    <a:pt x="384" y="1278"/>
                  </a:moveTo>
                  <a:lnTo>
                    <a:pt x="382" y="1279"/>
                  </a:lnTo>
                  <a:lnTo>
                    <a:pt x="380" y="1280"/>
                  </a:lnTo>
                  <a:lnTo>
                    <a:pt x="377" y="1280"/>
                  </a:lnTo>
                  <a:lnTo>
                    <a:pt x="372" y="1279"/>
                  </a:lnTo>
                  <a:lnTo>
                    <a:pt x="363" y="1275"/>
                  </a:lnTo>
                  <a:lnTo>
                    <a:pt x="351" y="1268"/>
                  </a:lnTo>
                  <a:lnTo>
                    <a:pt x="337" y="1258"/>
                  </a:lnTo>
                  <a:lnTo>
                    <a:pt x="321" y="1248"/>
                  </a:lnTo>
                  <a:lnTo>
                    <a:pt x="304" y="1234"/>
                  </a:lnTo>
                  <a:lnTo>
                    <a:pt x="286" y="1218"/>
                  </a:lnTo>
                  <a:lnTo>
                    <a:pt x="269" y="1202"/>
                  </a:lnTo>
                  <a:lnTo>
                    <a:pt x="254" y="1187"/>
                  </a:lnTo>
                  <a:lnTo>
                    <a:pt x="240" y="1172"/>
                  </a:lnTo>
                  <a:lnTo>
                    <a:pt x="229" y="1158"/>
                  </a:lnTo>
                  <a:lnTo>
                    <a:pt x="220" y="1146"/>
                  </a:lnTo>
                  <a:lnTo>
                    <a:pt x="214" y="1135"/>
                  </a:lnTo>
                  <a:lnTo>
                    <a:pt x="211" y="1131"/>
                  </a:lnTo>
                  <a:lnTo>
                    <a:pt x="210" y="1128"/>
                  </a:lnTo>
                  <a:lnTo>
                    <a:pt x="210" y="1125"/>
                  </a:lnTo>
                  <a:lnTo>
                    <a:pt x="211" y="1122"/>
                  </a:lnTo>
                  <a:lnTo>
                    <a:pt x="213" y="1121"/>
                  </a:lnTo>
                  <a:lnTo>
                    <a:pt x="216" y="1120"/>
                  </a:lnTo>
                  <a:lnTo>
                    <a:pt x="219" y="1120"/>
                  </a:lnTo>
                  <a:lnTo>
                    <a:pt x="222" y="1121"/>
                  </a:lnTo>
                  <a:lnTo>
                    <a:pt x="233" y="1126"/>
                  </a:lnTo>
                  <a:lnTo>
                    <a:pt x="245" y="1132"/>
                  </a:lnTo>
                  <a:lnTo>
                    <a:pt x="259" y="1142"/>
                  </a:lnTo>
                  <a:lnTo>
                    <a:pt x="274" y="1153"/>
                  </a:lnTo>
                  <a:lnTo>
                    <a:pt x="291" y="1167"/>
                  </a:lnTo>
                  <a:lnTo>
                    <a:pt x="309" y="1182"/>
                  </a:lnTo>
                  <a:lnTo>
                    <a:pt x="326" y="1198"/>
                  </a:lnTo>
                  <a:lnTo>
                    <a:pt x="342" y="1213"/>
                  </a:lnTo>
                  <a:lnTo>
                    <a:pt x="355" y="1228"/>
                  </a:lnTo>
                  <a:lnTo>
                    <a:pt x="367" y="1242"/>
                  </a:lnTo>
                  <a:lnTo>
                    <a:pt x="376" y="1254"/>
                  </a:lnTo>
                  <a:lnTo>
                    <a:pt x="382" y="1264"/>
                  </a:lnTo>
                  <a:lnTo>
                    <a:pt x="383" y="1268"/>
                  </a:lnTo>
                  <a:lnTo>
                    <a:pt x="384" y="1272"/>
                  </a:lnTo>
                  <a:lnTo>
                    <a:pt x="384" y="1276"/>
                  </a:lnTo>
                  <a:lnTo>
                    <a:pt x="384" y="1278"/>
                  </a:lnTo>
                  <a:close/>
                  <a:moveTo>
                    <a:pt x="543" y="1388"/>
                  </a:moveTo>
                  <a:lnTo>
                    <a:pt x="561" y="1405"/>
                  </a:lnTo>
                  <a:lnTo>
                    <a:pt x="577" y="1421"/>
                  </a:lnTo>
                  <a:lnTo>
                    <a:pt x="591" y="1436"/>
                  </a:lnTo>
                  <a:lnTo>
                    <a:pt x="604" y="1450"/>
                  </a:lnTo>
                  <a:lnTo>
                    <a:pt x="613" y="1463"/>
                  </a:lnTo>
                  <a:lnTo>
                    <a:pt x="620" y="1474"/>
                  </a:lnTo>
                  <a:lnTo>
                    <a:pt x="622" y="1479"/>
                  </a:lnTo>
                  <a:lnTo>
                    <a:pt x="623" y="1483"/>
                  </a:lnTo>
                  <a:lnTo>
                    <a:pt x="623" y="1486"/>
                  </a:lnTo>
                  <a:lnTo>
                    <a:pt x="622" y="1488"/>
                  </a:lnTo>
                  <a:lnTo>
                    <a:pt x="621" y="1489"/>
                  </a:lnTo>
                  <a:lnTo>
                    <a:pt x="618" y="1490"/>
                  </a:lnTo>
                  <a:lnTo>
                    <a:pt x="614" y="1490"/>
                  </a:lnTo>
                  <a:lnTo>
                    <a:pt x="611" y="1489"/>
                  </a:lnTo>
                  <a:lnTo>
                    <a:pt x="600" y="1485"/>
                  </a:lnTo>
                  <a:lnTo>
                    <a:pt x="587" y="1479"/>
                  </a:lnTo>
                  <a:lnTo>
                    <a:pt x="572" y="1469"/>
                  </a:lnTo>
                  <a:lnTo>
                    <a:pt x="556" y="1457"/>
                  </a:lnTo>
                  <a:lnTo>
                    <a:pt x="537" y="1443"/>
                  </a:lnTo>
                  <a:lnTo>
                    <a:pt x="519" y="1428"/>
                  </a:lnTo>
                  <a:lnTo>
                    <a:pt x="501" y="1411"/>
                  </a:lnTo>
                  <a:lnTo>
                    <a:pt x="485" y="1394"/>
                  </a:lnTo>
                  <a:lnTo>
                    <a:pt x="469" y="1379"/>
                  </a:lnTo>
                  <a:lnTo>
                    <a:pt x="458" y="1364"/>
                  </a:lnTo>
                  <a:lnTo>
                    <a:pt x="448" y="1351"/>
                  </a:lnTo>
                  <a:lnTo>
                    <a:pt x="442" y="1340"/>
                  </a:lnTo>
                  <a:lnTo>
                    <a:pt x="440" y="1336"/>
                  </a:lnTo>
                  <a:lnTo>
                    <a:pt x="439" y="1333"/>
                  </a:lnTo>
                  <a:lnTo>
                    <a:pt x="439" y="1330"/>
                  </a:lnTo>
                  <a:lnTo>
                    <a:pt x="439" y="1327"/>
                  </a:lnTo>
                  <a:lnTo>
                    <a:pt x="441" y="1325"/>
                  </a:lnTo>
                  <a:lnTo>
                    <a:pt x="444" y="1325"/>
                  </a:lnTo>
                  <a:lnTo>
                    <a:pt x="447" y="1325"/>
                  </a:lnTo>
                  <a:lnTo>
                    <a:pt x="451" y="1326"/>
                  </a:lnTo>
                  <a:lnTo>
                    <a:pt x="462" y="1330"/>
                  </a:lnTo>
                  <a:lnTo>
                    <a:pt x="475" y="1337"/>
                  </a:lnTo>
                  <a:lnTo>
                    <a:pt x="490" y="1347"/>
                  </a:lnTo>
                  <a:lnTo>
                    <a:pt x="506" y="1359"/>
                  </a:lnTo>
                  <a:lnTo>
                    <a:pt x="525" y="1373"/>
                  </a:lnTo>
                  <a:lnTo>
                    <a:pt x="543" y="1388"/>
                  </a:lnTo>
                  <a:close/>
                  <a:moveTo>
                    <a:pt x="180" y="912"/>
                  </a:moveTo>
                  <a:lnTo>
                    <a:pt x="196" y="927"/>
                  </a:lnTo>
                  <a:lnTo>
                    <a:pt x="210" y="941"/>
                  </a:lnTo>
                  <a:lnTo>
                    <a:pt x="222" y="955"/>
                  </a:lnTo>
                  <a:lnTo>
                    <a:pt x="232" y="968"/>
                  </a:lnTo>
                  <a:lnTo>
                    <a:pt x="241" y="979"/>
                  </a:lnTo>
                  <a:lnTo>
                    <a:pt x="246" y="989"/>
                  </a:lnTo>
                  <a:lnTo>
                    <a:pt x="247" y="993"/>
                  </a:lnTo>
                  <a:lnTo>
                    <a:pt x="248" y="996"/>
                  </a:lnTo>
                  <a:lnTo>
                    <a:pt x="248" y="998"/>
                  </a:lnTo>
                  <a:lnTo>
                    <a:pt x="247" y="1000"/>
                  </a:lnTo>
                  <a:lnTo>
                    <a:pt x="246" y="1003"/>
                  </a:lnTo>
                  <a:lnTo>
                    <a:pt x="244" y="1003"/>
                  </a:lnTo>
                  <a:lnTo>
                    <a:pt x="241" y="1003"/>
                  </a:lnTo>
                  <a:lnTo>
                    <a:pt x="237" y="1003"/>
                  </a:lnTo>
                  <a:lnTo>
                    <a:pt x="228" y="998"/>
                  </a:lnTo>
                  <a:lnTo>
                    <a:pt x="217" y="993"/>
                  </a:lnTo>
                  <a:lnTo>
                    <a:pt x="204" y="984"/>
                  </a:lnTo>
                  <a:lnTo>
                    <a:pt x="190" y="973"/>
                  </a:lnTo>
                  <a:lnTo>
                    <a:pt x="175" y="962"/>
                  </a:lnTo>
                  <a:lnTo>
                    <a:pt x="159" y="948"/>
                  </a:lnTo>
                  <a:lnTo>
                    <a:pt x="143" y="932"/>
                  </a:lnTo>
                  <a:lnTo>
                    <a:pt x="129" y="917"/>
                  </a:lnTo>
                  <a:lnTo>
                    <a:pt x="116" y="904"/>
                  </a:lnTo>
                  <a:lnTo>
                    <a:pt x="107" y="891"/>
                  </a:lnTo>
                  <a:lnTo>
                    <a:pt x="98" y="880"/>
                  </a:lnTo>
                  <a:lnTo>
                    <a:pt x="93" y="870"/>
                  </a:lnTo>
                  <a:lnTo>
                    <a:pt x="92" y="867"/>
                  </a:lnTo>
                  <a:lnTo>
                    <a:pt x="91" y="862"/>
                  </a:lnTo>
                  <a:lnTo>
                    <a:pt x="91" y="860"/>
                  </a:lnTo>
                  <a:lnTo>
                    <a:pt x="92" y="858"/>
                  </a:lnTo>
                  <a:lnTo>
                    <a:pt x="93" y="856"/>
                  </a:lnTo>
                  <a:lnTo>
                    <a:pt x="95" y="856"/>
                  </a:lnTo>
                  <a:lnTo>
                    <a:pt x="98" y="856"/>
                  </a:lnTo>
                  <a:lnTo>
                    <a:pt x="101" y="857"/>
                  </a:lnTo>
                  <a:lnTo>
                    <a:pt x="111" y="860"/>
                  </a:lnTo>
                  <a:lnTo>
                    <a:pt x="122" y="867"/>
                  </a:lnTo>
                  <a:lnTo>
                    <a:pt x="135" y="875"/>
                  </a:lnTo>
                  <a:lnTo>
                    <a:pt x="149" y="885"/>
                  </a:lnTo>
                  <a:lnTo>
                    <a:pt x="164" y="898"/>
                  </a:lnTo>
                  <a:lnTo>
                    <a:pt x="180" y="912"/>
                  </a:lnTo>
                  <a:close/>
                  <a:moveTo>
                    <a:pt x="392" y="1103"/>
                  </a:moveTo>
                  <a:lnTo>
                    <a:pt x="408" y="1118"/>
                  </a:lnTo>
                  <a:lnTo>
                    <a:pt x="423" y="1133"/>
                  </a:lnTo>
                  <a:lnTo>
                    <a:pt x="436" y="1147"/>
                  </a:lnTo>
                  <a:lnTo>
                    <a:pt x="447" y="1161"/>
                  </a:lnTo>
                  <a:lnTo>
                    <a:pt x="455" y="1172"/>
                  </a:lnTo>
                  <a:lnTo>
                    <a:pt x="461" y="1183"/>
                  </a:lnTo>
                  <a:lnTo>
                    <a:pt x="463" y="1187"/>
                  </a:lnTo>
                  <a:lnTo>
                    <a:pt x="464" y="1190"/>
                  </a:lnTo>
                  <a:lnTo>
                    <a:pt x="464" y="1194"/>
                  </a:lnTo>
                  <a:lnTo>
                    <a:pt x="463" y="1196"/>
                  </a:lnTo>
                  <a:lnTo>
                    <a:pt x="462" y="1197"/>
                  </a:lnTo>
                  <a:lnTo>
                    <a:pt x="460" y="1198"/>
                  </a:lnTo>
                  <a:lnTo>
                    <a:pt x="457" y="1198"/>
                  </a:lnTo>
                  <a:lnTo>
                    <a:pt x="452" y="1197"/>
                  </a:lnTo>
                  <a:lnTo>
                    <a:pt x="442" y="1193"/>
                  </a:lnTo>
                  <a:lnTo>
                    <a:pt x="431" y="1187"/>
                  </a:lnTo>
                  <a:lnTo>
                    <a:pt x="418" y="1177"/>
                  </a:lnTo>
                  <a:lnTo>
                    <a:pt x="403" y="1167"/>
                  </a:lnTo>
                  <a:lnTo>
                    <a:pt x="386" y="1154"/>
                  </a:lnTo>
                  <a:lnTo>
                    <a:pt x="369" y="1140"/>
                  </a:lnTo>
                  <a:lnTo>
                    <a:pt x="353" y="1125"/>
                  </a:lnTo>
                  <a:lnTo>
                    <a:pt x="338" y="1109"/>
                  </a:lnTo>
                  <a:lnTo>
                    <a:pt x="325" y="1095"/>
                  </a:lnTo>
                  <a:lnTo>
                    <a:pt x="314" y="1081"/>
                  </a:lnTo>
                  <a:lnTo>
                    <a:pt x="305" y="1070"/>
                  </a:lnTo>
                  <a:lnTo>
                    <a:pt x="300" y="1060"/>
                  </a:lnTo>
                  <a:lnTo>
                    <a:pt x="298" y="1056"/>
                  </a:lnTo>
                  <a:lnTo>
                    <a:pt x="298" y="1052"/>
                  </a:lnTo>
                  <a:lnTo>
                    <a:pt x="297" y="1049"/>
                  </a:lnTo>
                  <a:lnTo>
                    <a:pt x="298" y="1047"/>
                  </a:lnTo>
                  <a:lnTo>
                    <a:pt x="300" y="1045"/>
                  </a:lnTo>
                  <a:lnTo>
                    <a:pt x="302" y="1045"/>
                  </a:lnTo>
                  <a:lnTo>
                    <a:pt x="305" y="1045"/>
                  </a:lnTo>
                  <a:lnTo>
                    <a:pt x="309" y="1046"/>
                  </a:lnTo>
                  <a:lnTo>
                    <a:pt x="318" y="1049"/>
                  </a:lnTo>
                  <a:lnTo>
                    <a:pt x="330" y="1056"/>
                  </a:lnTo>
                  <a:lnTo>
                    <a:pt x="344" y="1064"/>
                  </a:lnTo>
                  <a:lnTo>
                    <a:pt x="359" y="1075"/>
                  </a:lnTo>
                  <a:lnTo>
                    <a:pt x="376" y="1088"/>
                  </a:lnTo>
                  <a:lnTo>
                    <a:pt x="392" y="1103"/>
                  </a:lnTo>
                  <a:close/>
                  <a:moveTo>
                    <a:pt x="93" y="668"/>
                  </a:moveTo>
                  <a:lnTo>
                    <a:pt x="107" y="682"/>
                  </a:lnTo>
                  <a:lnTo>
                    <a:pt x="119" y="695"/>
                  </a:lnTo>
                  <a:lnTo>
                    <a:pt x="131" y="708"/>
                  </a:lnTo>
                  <a:lnTo>
                    <a:pt x="139" y="720"/>
                  </a:lnTo>
                  <a:lnTo>
                    <a:pt x="147" y="731"/>
                  </a:lnTo>
                  <a:lnTo>
                    <a:pt x="151" y="739"/>
                  </a:lnTo>
                  <a:lnTo>
                    <a:pt x="153" y="743"/>
                  </a:lnTo>
                  <a:lnTo>
                    <a:pt x="153" y="746"/>
                  </a:lnTo>
                  <a:lnTo>
                    <a:pt x="153" y="749"/>
                  </a:lnTo>
                  <a:lnTo>
                    <a:pt x="153" y="750"/>
                  </a:lnTo>
                  <a:lnTo>
                    <a:pt x="151" y="752"/>
                  </a:lnTo>
                  <a:lnTo>
                    <a:pt x="149" y="752"/>
                  </a:lnTo>
                  <a:lnTo>
                    <a:pt x="147" y="752"/>
                  </a:lnTo>
                  <a:lnTo>
                    <a:pt x="143" y="752"/>
                  </a:lnTo>
                  <a:lnTo>
                    <a:pt x="135" y="749"/>
                  </a:lnTo>
                  <a:lnTo>
                    <a:pt x="125" y="744"/>
                  </a:lnTo>
                  <a:lnTo>
                    <a:pt x="113" y="736"/>
                  </a:lnTo>
                  <a:lnTo>
                    <a:pt x="100" y="726"/>
                  </a:lnTo>
                  <a:lnTo>
                    <a:pt x="86" y="714"/>
                  </a:lnTo>
                  <a:lnTo>
                    <a:pt x="71" y="702"/>
                  </a:lnTo>
                  <a:lnTo>
                    <a:pt x="57" y="689"/>
                  </a:lnTo>
                  <a:lnTo>
                    <a:pt x="45" y="675"/>
                  </a:lnTo>
                  <a:lnTo>
                    <a:pt x="33" y="662"/>
                  </a:lnTo>
                  <a:lnTo>
                    <a:pt x="25" y="650"/>
                  </a:lnTo>
                  <a:lnTo>
                    <a:pt x="17" y="640"/>
                  </a:lnTo>
                  <a:lnTo>
                    <a:pt x="13" y="630"/>
                  </a:lnTo>
                  <a:lnTo>
                    <a:pt x="11" y="627"/>
                  </a:lnTo>
                  <a:lnTo>
                    <a:pt x="11" y="624"/>
                  </a:lnTo>
                  <a:lnTo>
                    <a:pt x="11" y="621"/>
                  </a:lnTo>
                  <a:lnTo>
                    <a:pt x="11" y="620"/>
                  </a:lnTo>
                  <a:lnTo>
                    <a:pt x="13" y="617"/>
                  </a:lnTo>
                  <a:lnTo>
                    <a:pt x="15" y="617"/>
                  </a:lnTo>
                  <a:lnTo>
                    <a:pt x="17" y="617"/>
                  </a:lnTo>
                  <a:lnTo>
                    <a:pt x="20" y="617"/>
                  </a:lnTo>
                  <a:lnTo>
                    <a:pt x="29" y="622"/>
                  </a:lnTo>
                  <a:lnTo>
                    <a:pt x="39" y="627"/>
                  </a:lnTo>
                  <a:lnTo>
                    <a:pt x="51" y="635"/>
                  </a:lnTo>
                  <a:lnTo>
                    <a:pt x="64" y="644"/>
                  </a:lnTo>
                  <a:lnTo>
                    <a:pt x="78" y="655"/>
                  </a:lnTo>
                  <a:lnTo>
                    <a:pt x="93" y="668"/>
                  </a:lnTo>
                  <a:close/>
                  <a:moveTo>
                    <a:pt x="349" y="929"/>
                  </a:moveTo>
                  <a:lnTo>
                    <a:pt x="346" y="931"/>
                  </a:lnTo>
                  <a:lnTo>
                    <a:pt x="344" y="931"/>
                  </a:lnTo>
                  <a:lnTo>
                    <a:pt x="341" y="932"/>
                  </a:lnTo>
                  <a:lnTo>
                    <a:pt x="338" y="931"/>
                  </a:lnTo>
                  <a:lnTo>
                    <a:pt x="329" y="928"/>
                  </a:lnTo>
                  <a:lnTo>
                    <a:pt x="318" y="923"/>
                  </a:lnTo>
                  <a:lnTo>
                    <a:pt x="306" y="914"/>
                  </a:lnTo>
                  <a:lnTo>
                    <a:pt x="292" y="904"/>
                  </a:lnTo>
                  <a:lnTo>
                    <a:pt x="277" y="893"/>
                  </a:lnTo>
                  <a:lnTo>
                    <a:pt x="262" y="880"/>
                  </a:lnTo>
                  <a:lnTo>
                    <a:pt x="247" y="866"/>
                  </a:lnTo>
                  <a:lnTo>
                    <a:pt x="234" y="852"/>
                  </a:lnTo>
                  <a:lnTo>
                    <a:pt x="222" y="838"/>
                  </a:lnTo>
                  <a:lnTo>
                    <a:pt x="213" y="826"/>
                  </a:lnTo>
                  <a:lnTo>
                    <a:pt x="205" y="815"/>
                  </a:lnTo>
                  <a:lnTo>
                    <a:pt x="200" y="805"/>
                  </a:lnTo>
                  <a:lnTo>
                    <a:pt x="199" y="801"/>
                  </a:lnTo>
                  <a:lnTo>
                    <a:pt x="197" y="798"/>
                  </a:lnTo>
                  <a:lnTo>
                    <a:pt x="197" y="795"/>
                  </a:lnTo>
                  <a:lnTo>
                    <a:pt x="199" y="793"/>
                  </a:lnTo>
                  <a:lnTo>
                    <a:pt x="200" y="791"/>
                  </a:lnTo>
                  <a:lnTo>
                    <a:pt x="202" y="791"/>
                  </a:lnTo>
                  <a:lnTo>
                    <a:pt x="205" y="791"/>
                  </a:lnTo>
                  <a:lnTo>
                    <a:pt x="208" y="791"/>
                  </a:lnTo>
                  <a:lnTo>
                    <a:pt x="217" y="795"/>
                  </a:lnTo>
                  <a:lnTo>
                    <a:pt x="228" y="801"/>
                  </a:lnTo>
                  <a:lnTo>
                    <a:pt x="241" y="808"/>
                  </a:lnTo>
                  <a:lnTo>
                    <a:pt x="255" y="819"/>
                  </a:lnTo>
                  <a:lnTo>
                    <a:pt x="269" y="831"/>
                  </a:lnTo>
                  <a:lnTo>
                    <a:pt x="285" y="844"/>
                  </a:lnTo>
                  <a:lnTo>
                    <a:pt x="299" y="858"/>
                  </a:lnTo>
                  <a:lnTo>
                    <a:pt x="313" y="872"/>
                  </a:lnTo>
                  <a:lnTo>
                    <a:pt x="324" y="885"/>
                  </a:lnTo>
                  <a:lnTo>
                    <a:pt x="333" y="898"/>
                  </a:lnTo>
                  <a:lnTo>
                    <a:pt x="341" y="909"/>
                  </a:lnTo>
                  <a:lnTo>
                    <a:pt x="346" y="917"/>
                  </a:lnTo>
                  <a:lnTo>
                    <a:pt x="347" y="922"/>
                  </a:lnTo>
                  <a:lnTo>
                    <a:pt x="349" y="925"/>
                  </a:lnTo>
                  <a:lnTo>
                    <a:pt x="349" y="927"/>
                  </a:lnTo>
                  <a:lnTo>
                    <a:pt x="349" y="929"/>
                  </a:lnTo>
                  <a:close/>
                  <a:moveTo>
                    <a:pt x="488" y="1027"/>
                  </a:moveTo>
                  <a:lnTo>
                    <a:pt x="503" y="1041"/>
                  </a:lnTo>
                  <a:lnTo>
                    <a:pt x="517" y="1057"/>
                  </a:lnTo>
                  <a:lnTo>
                    <a:pt x="530" y="1070"/>
                  </a:lnTo>
                  <a:lnTo>
                    <a:pt x="540" y="1082"/>
                  </a:lnTo>
                  <a:lnTo>
                    <a:pt x="548" y="1094"/>
                  </a:lnTo>
                  <a:lnTo>
                    <a:pt x="554" y="1104"/>
                  </a:lnTo>
                  <a:lnTo>
                    <a:pt x="555" y="1107"/>
                  </a:lnTo>
                  <a:lnTo>
                    <a:pt x="556" y="1112"/>
                  </a:lnTo>
                  <a:lnTo>
                    <a:pt x="556" y="1114"/>
                  </a:lnTo>
                  <a:lnTo>
                    <a:pt x="556" y="1116"/>
                  </a:lnTo>
                  <a:lnTo>
                    <a:pt x="554" y="1118"/>
                  </a:lnTo>
                  <a:lnTo>
                    <a:pt x="552" y="1119"/>
                  </a:lnTo>
                  <a:lnTo>
                    <a:pt x="548" y="1119"/>
                  </a:lnTo>
                  <a:lnTo>
                    <a:pt x="545" y="1118"/>
                  </a:lnTo>
                  <a:lnTo>
                    <a:pt x="535" y="1115"/>
                  </a:lnTo>
                  <a:lnTo>
                    <a:pt x="523" y="1108"/>
                  </a:lnTo>
                  <a:lnTo>
                    <a:pt x="510" y="1101"/>
                  </a:lnTo>
                  <a:lnTo>
                    <a:pt x="496" y="1090"/>
                  </a:lnTo>
                  <a:lnTo>
                    <a:pt x="480" y="1078"/>
                  </a:lnTo>
                  <a:lnTo>
                    <a:pt x="464" y="1064"/>
                  </a:lnTo>
                  <a:lnTo>
                    <a:pt x="449" y="1049"/>
                  </a:lnTo>
                  <a:lnTo>
                    <a:pt x="434" y="1034"/>
                  </a:lnTo>
                  <a:lnTo>
                    <a:pt x="422" y="1021"/>
                  </a:lnTo>
                  <a:lnTo>
                    <a:pt x="411" y="1008"/>
                  </a:lnTo>
                  <a:lnTo>
                    <a:pt x="404" y="996"/>
                  </a:lnTo>
                  <a:lnTo>
                    <a:pt x="398" y="986"/>
                  </a:lnTo>
                  <a:lnTo>
                    <a:pt x="396" y="982"/>
                  </a:lnTo>
                  <a:lnTo>
                    <a:pt x="396" y="979"/>
                  </a:lnTo>
                  <a:lnTo>
                    <a:pt x="395" y="976"/>
                  </a:lnTo>
                  <a:lnTo>
                    <a:pt x="396" y="973"/>
                  </a:lnTo>
                  <a:lnTo>
                    <a:pt x="398" y="972"/>
                  </a:lnTo>
                  <a:lnTo>
                    <a:pt x="400" y="971"/>
                  </a:lnTo>
                  <a:lnTo>
                    <a:pt x="404" y="971"/>
                  </a:lnTo>
                  <a:lnTo>
                    <a:pt x="407" y="972"/>
                  </a:lnTo>
                  <a:lnTo>
                    <a:pt x="417" y="976"/>
                  </a:lnTo>
                  <a:lnTo>
                    <a:pt x="427" y="981"/>
                  </a:lnTo>
                  <a:lnTo>
                    <a:pt x="441" y="990"/>
                  </a:lnTo>
                  <a:lnTo>
                    <a:pt x="455" y="1000"/>
                  </a:lnTo>
                  <a:lnTo>
                    <a:pt x="472" y="1013"/>
                  </a:lnTo>
                  <a:lnTo>
                    <a:pt x="488" y="1027"/>
                  </a:lnTo>
                  <a:close/>
                  <a:moveTo>
                    <a:pt x="216" y="611"/>
                  </a:moveTo>
                  <a:lnTo>
                    <a:pt x="229" y="624"/>
                  </a:lnTo>
                  <a:lnTo>
                    <a:pt x="242" y="636"/>
                  </a:lnTo>
                  <a:lnTo>
                    <a:pt x="251" y="649"/>
                  </a:lnTo>
                  <a:lnTo>
                    <a:pt x="261" y="659"/>
                  </a:lnTo>
                  <a:lnTo>
                    <a:pt x="268" y="669"/>
                  </a:lnTo>
                  <a:lnTo>
                    <a:pt x="272" y="678"/>
                  </a:lnTo>
                  <a:lnTo>
                    <a:pt x="273" y="682"/>
                  </a:lnTo>
                  <a:lnTo>
                    <a:pt x="274" y="685"/>
                  </a:lnTo>
                  <a:lnTo>
                    <a:pt x="274" y="687"/>
                  </a:lnTo>
                  <a:lnTo>
                    <a:pt x="273" y="690"/>
                  </a:lnTo>
                  <a:lnTo>
                    <a:pt x="272" y="691"/>
                  </a:lnTo>
                  <a:lnTo>
                    <a:pt x="270" y="692"/>
                  </a:lnTo>
                  <a:lnTo>
                    <a:pt x="268" y="692"/>
                  </a:lnTo>
                  <a:lnTo>
                    <a:pt x="264" y="691"/>
                  </a:lnTo>
                  <a:lnTo>
                    <a:pt x="256" y="689"/>
                  </a:lnTo>
                  <a:lnTo>
                    <a:pt x="246" y="683"/>
                  </a:lnTo>
                  <a:lnTo>
                    <a:pt x="235" y="676"/>
                  </a:lnTo>
                  <a:lnTo>
                    <a:pt x="222" y="667"/>
                  </a:lnTo>
                  <a:lnTo>
                    <a:pt x="209" y="656"/>
                  </a:lnTo>
                  <a:lnTo>
                    <a:pt x="195" y="644"/>
                  </a:lnTo>
                  <a:lnTo>
                    <a:pt x="181" y="630"/>
                  </a:lnTo>
                  <a:lnTo>
                    <a:pt x="169" y="618"/>
                  </a:lnTo>
                  <a:lnTo>
                    <a:pt x="159" y="605"/>
                  </a:lnTo>
                  <a:lnTo>
                    <a:pt x="150" y="595"/>
                  </a:lnTo>
                  <a:lnTo>
                    <a:pt x="143" y="584"/>
                  </a:lnTo>
                  <a:lnTo>
                    <a:pt x="139" y="575"/>
                  </a:lnTo>
                  <a:lnTo>
                    <a:pt x="138" y="572"/>
                  </a:lnTo>
                  <a:lnTo>
                    <a:pt x="137" y="569"/>
                  </a:lnTo>
                  <a:lnTo>
                    <a:pt x="137" y="567"/>
                  </a:lnTo>
                  <a:lnTo>
                    <a:pt x="138" y="564"/>
                  </a:lnTo>
                  <a:lnTo>
                    <a:pt x="139" y="562"/>
                  </a:lnTo>
                  <a:lnTo>
                    <a:pt x="141" y="562"/>
                  </a:lnTo>
                  <a:lnTo>
                    <a:pt x="143" y="562"/>
                  </a:lnTo>
                  <a:lnTo>
                    <a:pt x="147" y="562"/>
                  </a:lnTo>
                  <a:lnTo>
                    <a:pt x="155" y="566"/>
                  </a:lnTo>
                  <a:lnTo>
                    <a:pt x="165" y="571"/>
                  </a:lnTo>
                  <a:lnTo>
                    <a:pt x="176" y="578"/>
                  </a:lnTo>
                  <a:lnTo>
                    <a:pt x="189" y="587"/>
                  </a:lnTo>
                  <a:lnTo>
                    <a:pt x="202" y="598"/>
                  </a:lnTo>
                  <a:lnTo>
                    <a:pt x="216" y="611"/>
                  </a:lnTo>
                  <a:close/>
                  <a:moveTo>
                    <a:pt x="400" y="778"/>
                  </a:moveTo>
                  <a:lnTo>
                    <a:pt x="414" y="792"/>
                  </a:lnTo>
                  <a:lnTo>
                    <a:pt x="427" y="805"/>
                  </a:lnTo>
                  <a:lnTo>
                    <a:pt x="438" y="818"/>
                  </a:lnTo>
                  <a:lnTo>
                    <a:pt x="448" y="830"/>
                  </a:lnTo>
                  <a:lnTo>
                    <a:pt x="454" y="841"/>
                  </a:lnTo>
                  <a:lnTo>
                    <a:pt x="460" y="849"/>
                  </a:lnTo>
                  <a:lnTo>
                    <a:pt x="461" y="854"/>
                  </a:lnTo>
                  <a:lnTo>
                    <a:pt x="462" y="857"/>
                  </a:lnTo>
                  <a:lnTo>
                    <a:pt x="462" y="859"/>
                  </a:lnTo>
                  <a:lnTo>
                    <a:pt x="461" y="861"/>
                  </a:lnTo>
                  <a:lnTo>
                    <a:pt x="460" y="862"/>
                  </a:lnTo>
                  <a:lnTo>
                    <a:pt x="458" y="863"/>
                  </a:lnTo>
                  <a:lnTo>
                    <a:pt x="454" y="863"/>
                  </a:lnTo>
                  <a:lnTo>
                    <a:pt x="451" y="863"/>
                  </a:lnTo>
                  <a:lnTo>
                    <a:pt x="442" y="860"/>
                  </a:lnTo>
                  <a:lnTo>
                    <a:pt x="433" y="855"/>
                  </a:lnTo>
                  <a:lnTo>
                    <a:pt x="421" y="847"/>
                  </a:lnTo>
                  <a:lnTo>
                    <a:pt x="407" y="838"/>
                  </a:lnTo>
                  <a:lnTo>
                    <a:pt x="393" y="826"/>
                  </a:lnTo>
                  <a:lnTo>
                    <a:pt x="378" y="813"/>
                  </a:lnTo>
                  <a:lnTo>
                    <a:pt x="364" y="800"/>
                  </a:lnTo>
                  <a:lnTo>
                    <a:pt x="351" y="787"/>
                  </a:lnTo>
                  <a:lnTo>
                    <a:pt x="340" y="774"/>
                  </a:lnTo>
                  <a:lnTo>
                    <a:pt x="330" y="762"/>
                  </a:lnTo>
                  <a:lnTo>
                    <a:pt x="324" y="751"/>
                  </a:lnTo>
                  <a:lnTo>
                    <a:pt x="318" y="741"/>
                  </a:lnTo>
                  <a:lnTo>
                    <a:pt x="317" y="738"/>
                  </a:lnTo>
                  <a:lnTo>
                    <a:pt x="316" y="735"/>
                  </a:lnTo>
                  <a:lnTo>
                    <a:pt x="316" y="732"/>
                  </a:lnTo>
                  <a:lnTo>
                    <a:pt x="317" y="730"/>
                  </a:lnTo>
                  <a:lnTo>
                    <a:pt x="318" y="729"/>
                  </a:lnTo>
                  <a:lnTo>
                    <a:pt x="321" y="727"/>
                  </a:lnTo>
                  <a:lnTo>
                    <a:pt x="324" y="727"/>
                  </a:lnTo>
                  <a:lnTo>
                    <a:pt x="327" y="729"/>
                  </a:lnTo>
                  <a:lnTo>
                    <a:pt x="336" y="732"/>
                  </a:lnTo>
                  <a:lnTo>
                    <a:pt x="345" y="737"/>
                  </a:lnTo>
                  <a:lnTo>
                    <a:pt x="358" y="745"/>
                  </a:lnTo>
                  <a:lnTo>
                    <a:pt x="371" y="754"/>
                  </a:lnTo>
                  <a:lnTo>
                    <a:pt x="385" y="765"/>
                  </a:lnTo>
                  <a:lnTo>
                    <a:pt x="400" y="778"/>
                  </a:lnTo>
                  <a:close/>
                  <a:moveTo>
                    <a:pt x="659" y="1040"/>
                  </a:moveTo>
                  <a:lnTo>
                    <a:pt x="658" y="1041"/>
                  </a:lnTo>
                  <a:lnTo>
                    <a:pt x="656" y="1043"/>
                  </a:lnTo>
                  <a:lnTo>
                    <a:pt x="653" y="1043"/>
                  </a:lnTo>
                  <a:lnTo>
                    <a:pt x="650" y="1043"/>
                  </a:lnTo>
                  <a:lnTo>
                    <a:pt x="640" y="1039"/>
                  </a:lnTo>
                  <a:lnTo>
                    <a:pt x="629" y="1033"/>
                  </a:lnTo>
                  <a:lnTo>
                    <a:pt x="616" y="1025"/>
                  </a:lnTo>
                  <a:lnTo>
                    <a:pt x="602" y="1016"/>
                  </a:lnTo>
                  <a:lnTo>
                    <a:pt x="588" y="1004"/>
                  </a:lnTo>
                  <a:lnTo>
                    <a:pt x="572" y="991"/>
                  </a:lnTo>
                  <a:lnTo>
                    <a:pt x="557" y="977"/>
                  </a:lnTo>
                  <a:lnTo>
                    <a:pt x="544" y="963"/>
                  </a:lnTo>
                  <a:lnTo>
                    <a:pt x="532" y="949"/>
                  </a:lnTo>
                  <a:lnTo>
                    <a:pt x="521" y="937"/>
                  </a:lnTo>
                  <a:lnTo>
                    <a:pt x="514" y="926"/>
                  </a:lnTo>
                  <a:lnTo>
                    <a:pt x="509" y="916"/>
                  </a:lnTo>
                  <a:lnTo>
                    <a:pt x="507" y="912"/>
                  </a:lnTo>
                  <a:lnTo>
                    <a:pt x="506" y="909"/>
                  </a:lnTo>
                  <a:lnTo>
                    <a:pt x="506" y="905"/>
                  </a:lnTo>
                  <a:lnTo>
                    <a:pt x="507" y="903"/>
                  </a:lnTo>
                  <a:lnTo>
                    <a:pt x="509" y="902"/>
                  </a:lnTo>
                  <a:lnTo>
                    <a:pt x="512" y="901"/>
                  </a:lnTo>
                  <a:lnTo>
                    <a:pt x="514" y="901"/>
                  </a:lnTo>
                  <a:lnTo>
                    <a:pt x="518" y="902"/>
                  </a:lnTo>
                  <a:lnTo>
                    <a:pt x="527" y="905"/>
                  </a:lnTo>
                  <a:lnTo>
                    <a:pt x="537" y="911"/>
                  </a:lnTo>
                  <a:lnTo>
                    <a:pt x="550" y="918"/>
                  </a:lnTo>
                  <a:lnTo>
                    <a:pt x="564" y="928"/>
                  </a:lnTo>
                  <a:lnTo>
                    <a:pt x="580" y="940"/>
                  </a:lnTo>
                  <a:lnTo>
                    <a:pt x="596" y="954"/>
                  </a:lnTo>
                  <a:lnTo>
                    <a:pt x="610" y="968"/>
                  </a:lnTo>
                  <a:lnTo>
                    <a:pt x="624" y="982"/>
                  </a:lnTo>
                  <a:lnTo>
                    <a:pt x="636" y="995"/>
                  </a:lnTo>
                  <a:lnTo>
                    <a:pt x="645" y="1007"/>
                  </a:lnTo>
                  <a:lnTo>
                    <a:pt x="653" y="1019"/>
                  </a:lnTo>
                  <a:lnTo>
                    <a:pt x="658" y="1027"/>
                  </a:lnTo>
                  <a:lnTo>
                    <a:pt x="659" y="1032"/>
                  </a:lnTo>
                  <a:lnTo>
                    <a:pt x="661" y="1035"/>
                  </a:lnTo>
                  <a:lnTo>
                    <a:pt x="661" y="1038"/>
                  </a:lnTo>
                  <a:lnTo>
                    <a:pt x="659" y="1040"/>
                  </a:lnTo>
                  <a:close/>
                  <a:moveTo>
                    <a:pt x="183" y="399"/>
                  </a:moveTo>
                  <a:lnTo>
                    <a:pt x="195" y="411"/>
                  </a:lnTo>
                  <a:lnTo>
                    <a:pt x="206" y="423"/>
                  </a:lnTo>
                  <a:lnTo>
                    <a:pt x="216" y="434"/>
                  </a:lnTo>
                  <a:lnTo>
                    <a:pt x="224" y="445"/>
                  </a:lnTo>
                  <a:lnTo>
                    <a:pt x="230" y="454"/>
                  </a:lnTo>
                  <a:lnTo>
                    <a:pt x="234" y="462"/>
                  </a:lnTo>
                  <a:lnTo>
                    <a:pt x="235" y="465"/>
                  </a:lnTo>
                  <a:lnTo>
                    <a:pt x="236" y="468"/>
                  </a:lnTo>
                  <a:lnTo>
                    <a:pt x="236" y="471"/>
                  </a:lnTo>
                  <a:lnTo>
                    <a:pt x="235" y="473"/>
                  </a:lnTo>
                  <a:lnTo>
                    <a:pt x="234" y="474"/>
                  </a:lnTo>
                  <a:lnTo>
                    <a:pt x="232" y="475"/>
                  </a:lnTo>
                  <a:lnTo>
                    <a:pt x="230" y="475"/>
                  </a:lnTo>
                  <a:lnTo>
                    <a:pt x="227" y="475"/>
                  </a:lnTo>
                  <a:lnTo>
                    <a:pt x="219" y="472"/>
                  </a:lnTo>
                  <a:lnTo>
                    <a:pt x="210" y="467"/>
                  </a:lnTo>
                  <a:lnTo>
                    <a:pt x="200" y="461"/>
                  </a:lnTo>
                  <a:lnTo>
                    <a:pt x="189" y="452"/>
                  </a:lnTo>
                  <a:lnTo>
                    <a:pt x="176" y="443"/>
                  </a:lnTo>
                  <a:lnTo>
                    <a:pt x="164" y="431"/>
                  </a:lnTo>
                  <a:lnTo>
                    <a:pt x="151" y="419"/>
                  </a:lnTo>
                  <a:lnTo>
                    <a:pt x="140" y="407"/>
                  </a:lnTo>
                  <a:lnTo>
                    <a:pt x="131" y="396"/>
                  </a:lnTo>
                  <a:lnTo>
                    <a:pt x="123" y="385"/>
                  </a:lnTo>
                  <a:lnTo>
                    <a:pt x="116" y="376"/>
                  </a:lnTo>
                  <a:lnTo>
                    <a:pt x="112" y="368"/>
                  </a:lnTo>
                  <a:lnTo>
                    <a:pt x="111" y="365"/>
                  </a:lnTo>
                  <a:lnTo>
                    <a:pt x="111" y="362"/>
                  </a:lnTo>
                  <a:lnTo>
                    <a:pt x="111" y="358"/>
                  </a:lnTo>
                  <a:lnTo>
                    <a:pt x="112" y="357"/>
                  </a:lnTo>
                  <a:lnTo>
                    <a:pt x="113" y="355"/>
                  </a:lnTo>
                  <a:lnTo>
                    <a:pt x="115" y="355"/>
                  </a:lnTo>
                  <a:lnTo>
                    <a:pt x="118" y="355"/>
                  </a:lnTo>
                  <a:lnTo>
                    <a:pt x="121" y="355"/>
                  </a:lnTo>
                  <a:lnTo>
                    <a:pt x="127" y="358"/>
                  </a:lnTo>
                  <a:lnTo>
                    <a:pt x="137" y="363"/>
                  </a:lnTo>
                  <a:lnTo>
                    <a:pt x="147" y="369"/>
                  </a:lnTo>
                  <a:lnTo>
                    <a:pt x="159" y="378"/>
                  </a:lnTo>
                  <a:lnTo>
                    <a:pt x="170" y="387"/>
                  </a:lnTo>
                  <a:lnTo>
                    <a:pt x="183" y="399"/>
                  </a:lnTo>
                  <a:close/>
                  <a:moveTo>
                    <a:pt x="330" y="587"/>
                  </a:moveTo>
                  <a:lnTo>
                    <a:pt x="317" y="574"/>
                  </a:lnTo>
                  <a:lnTo>
                    <a:pt x="305" y="562"/>
                  </a:lnTo>
                  <a:lnTo>
                    <a:pt x="295" y="550"/>
                  </a:lnTo>
                  <a:lnTo>
                    <a:pt x="287" y="540"/>
                  </a:lnTo>
                  <a:lnTo>
                    <a:pt x="281" y="529"/>
                  </a:lnTo>
                  <a:lnTo>
                    <a:pt x="276" y="521"/>
                  </a:lnTo>
                  <a:lnTo>
                    <a:pt x="274" y="517"/>
                  </a:lnTo>
                  <a:lnTo>
                    <a:pt x="274" y="514"/>
                  </a:lnTo>
                  <a:lnTo>
                    <a:pt x="274" y="512"/>
                  </a:lnTo>
                  <a:lnTo>
                    <a:pt x="275" y="509"/>
                  </a:lnTo>
                  <a:lnTo>
                    <a:pt x="276" y="508"/>
                  </a:lnTo>
                  <a:lnTo>
                    <a:pt x="278" y="507"/>
                  </a:lnTo>
                  <a:lnTo>
                    <a:pt x="281" y="507"/>
                  </a:lnTo>
                  <a:lnTo>
                    <a:pt x="284" y="508"/>
                  </a:lnTo>
                  <a:lnTo>
                    <a:pt x="291" y="511"/>
                  </a:lnTo>
                  <a:lnTo>
                    <a:pt x="301" y="516"/>
                  </a:lnTo>
                  <a:lnTo>
                    <a:pt x="312" y="522"/>
                  </a:lnTo>
                  <a:lnTo>
                    <a:pt x="325" y="531"/>
                  </a:lnTo>
                  <a:lnTo>
                    <a:pt x="338" y="542"/>
                  </a:lnTo>
                  <a:lnTo>
                    <a:pt x="351" y="554"/>
                  </a:lnTo>
                  <a:lnTo>
                    <a:pt x="364" y="566"/>
                  </a:lnTo>
                  <a:lnTo>
                    <a:pt x="376" y="578"/>
                  </a:lnTo>
                  <a:lnTo>
                    <a:pt x="385" y="590"/>
                  </a:lnTo>
                  <a:lnTo>
                    <a:pt x="394" y="601"/>
                  </a:lnTo>
                  <a:lnTo>
                    <a:pt x="400" y="611"/>
                  </a:lnTo>
                  <a:lnTo>
                    <a:pt x="405" y="620"/>
                  </a:lnTo>
                  <a:lnTo>
                    <a:pt x="406" y="623"/>
                  </a:lnTo>
                  <a:lnTo>
                    <a:pt x="407" y="626"/>
                  </a:lnTo>
                  <a:lnTo>
                    <a:pt x="407" y="628"/>
                  </a:lnTo>
                  <a:lnTo>
                    <a:pt x="406" y="630"/>
                  </a:lnTo>
                  <a:lnTo>
                    <a:pt x="405" y="631"/>
                  </a:lnTo>
                  <a:lnTo>
                    <a:pt x="403" y="632"/>
                  </a:lnTo>
                  <a:lnTo>
                    <a:pt x="399" y="632"/>
                  </a:lnTo>
                  <a:lnTo>
                    <a:pt x="396" y="632"/>
                  </a:lnTo>
                  <a:lnTo>
                    <a:pt x="389" y="629"/>
                  </a:lnTo>
                  <a:lnTo>
                    <a:pt x="379" y="625"/>
                  </a:lnTo>
                  <a:lnTo>
                    <a:pt x="368" y="617"/>
                  </a:lnTo>
                  <a:lnTo>
                    <a:pt x="356" y="609"/>
                  </a:lnTo>
                  <a:lnTo>
                    <a:pt x="343" y="599"/>
                  </a:lnTo>
                  <a:lnTo>
                    <a:pt x="330" y="587"/>
                  </a:lnTo>
                  <a:close/>
                  <a:moveTo>
                    <a:pt x="528" y="714"/>
                  </a:moveTo>
                  <a:lnTo>
                    <a:pt x="542" y="727"/>
                  </a:lnTo>
                  <a:lnTo>
                    <a:pt x="554" y="740"/>
                  </a:lnTo>
                  <a:lnTo>
                    <a:pt x="564" y="753"/>
                  </a:lnTo>
                  <a:lnTo>
                    <a:pt x="573" y="764"/>
                  </a:lnTo>
                  <a:lnTo>
                    <a:pt x="581" y="775"/>
                  </a:lnTo>
                  <a:lnTo>
                    <a:pt x="585" y="784"/>
                  </a:lnTo>
                  <a:lnTo>
                    <a:pt x="586" y="787"/>
                  </a:lnTo>
                  <a:lnTo>
                    <a:pt x="587" y="790"/>
                  </a:lnTo>
                  <a:lnTo>
                    <a:pt x="587" y="793"/>
                  </a:lnTo>
                  <a:lnTo>
                    <a:pt x="586" y="794"/>
                  </a:lnTo>
                  <a:lnTo>
                    <a:pt x="585" y="796"/>
                  </a:lnTo>
                  <a:lnTo>
                    <a:pt x="583" y="798"/>
                  </a:lnTo>
                  <a:lnTo>
                    <a:pt x="580" y="798"/>
                  </a:lnTo>
                  <a:lnTo>
                    <a:pt x="576" y="796"/>
                  </a:lnTo>
                  <a:lnTo>
                    <a:pt x="568" y="794"/>
                  </a:lnTo>
                  <a:lnTo>
                    <a:pt x="558" y="789"/>
                  </a:lnTo>
                  <a:lnTo>
                    <a:pt x="546" y="781"/>
                  </a:lnTo>
                  <a:lnTo>
                    <a:pt x="533" y="773"/>
                  </a:lnTo>
                  <a:lnTo>
                    <a:pt x="520" y="762"/>
                  </a:lnTo>
                  <a:lnTo>
                    <a:pt x="506" y="750"/>
                  </a:lnTo>
                  <a:lnTo>
                    <a:pt x="492" y="737"/>
                  </a:lnTo>
                  <a:lnTo>
                    <a:pt x="480" y="724"/>
                  </a:lnTo>
                  <a:lnTo>
                    <a:pt x="469" y="711"/>
                  </a:lnTo>
                  <a:lnTo>
                    <a:pt x="461" y="700"/>
                  </a:lnTo>
                  <a:lnTo>
                    <a:pt x="453" y="690"/>
                  </a:lnTo>
                  <a:lnTo>
                    <a:pt x="449" y="681"/>
                  </a:lnTo>
                  <a:lnTo>
                    <a:pt x="448" y="678"/>
                  </a:lnTo>
                  <a:lnTo>
                    <a:pt x="448" y="675"/>
                  </a:lnTo>
                  <a:lnTo>
                    <a:pt x="448" y="671"/>
                  </a:lnTo>
                  <a:lnTo>
                    <a:pt x="448" y="669"/>
                  </a:lnTo>
                  <a:lnTo>
                    <a:pt x="450" y="668"/>
                  </a:lnTo>
                  <a:lnTo>
                    <a:pt x="452" y="667"/>
                  </a:lnTo>
                  <a:lnTo>
                    <a:pt x="454" y="667"/>
                  </a:lnTo>
                  <a:lnTo>
                    <a:pt x="458" y="668"/>
                  </a:lnTo>
                  <a:lnTo>
                    <a:pt x="466" y="670"/>
                  </a:lnTo>
                  <a:lnTo>
                    <a:pt x="476" y="676"/>
                  </a:lnTo>
                  <a:lnTo>
                    <a:pt x="488" y="683"/>
                  </a:lnTo>
                  <a:lnTo>
                    <a:pt x="500" y="692"/>
                  </a:lnTo>
                  <a:lnTo>
                    <a:pt x="514" y="703"/>
                  </a:lnTo>
                  <a:lnTo>
                    <a:pt x="528" y="714"/>
                  </a:lnTo>
                  <a:close/>
                  <a:moveTo>
                    <a:pt x="231" y="276"/>
                  </a:moveTo>
                  <a:lnTo>
                    <a:pt x="230" y="278"/>
                  </a:lnTo>
                  <a:lnTo>
                    <a:pt x="228" y="278"/>
                  </a:lnTo>
                  <a:lnTo>
                    <a:pt x="226" y="278"/>
                  </a:lnTo>
                  <a:lnTo>
                    <a:pt x="223" y="278"/>
                  </a:lnTo>
                  <a:lnTo>
                    <a:pt x="216" y="276"/>
                  </a:lnTo>
                  <a:lnTo>
                    <a:pt x="208" y="272"/>
                  </a:lnTo>
                  <a:lnTo>
                    <a:pt x="199" y="266"/>
                  </a:lnTo>
                  <a:lnTo>
                    <a:pt x="189" y="258"/>
                  </a:lnTo>
                  <a:lnTo>
                    <a:pt x="177" y="249"/>
                  </a:lnTo>
                  <a:lnTo>
                    <a:pt x="166" y="239"/>
                  </a:lnTo>
                  <a:lnTo>
                    <a:pt x="154" y="228"/>
                  </a:lnTo>
                  <a:lnTo>
                    <a:pt x="145" y="217"/>
                  </a:lnTo>
                  <a:lnTo>
                    <a:pt x="136" y="207"/>
                  </a:lnTo>
                  <a:lnTo>
                    <a:pt x="128" y="198"/>
                  </a:lnTo>
                  <a:lnTo>
                    <a:pt x="123" y="188"/>
                  </a:lnTo>
                  <a:lnTo>
                    <a:pt x="120" y="181"/>
                  </a:lnTo>
                  <a:lnTo>
                    <a:pt x="119" y="178"/>
                  </a:lnTo>
                  <a:lnTo>
                    <a:pt x="119" y="175"/>
                  </a:lnTo>
                  <a:lnTo>
                    <a:pt x="119" y="173"/>
                  </a:lnTo>
                  <a:lnTo>
                    <a:pt x="119" y="171"/>
                  </a:lnTo>
                  <a:lnTo>
                    <a:pt x="121" y="169"/>
                  </a:lnTo>
                  <a:lnTo>
                    <a:pt x="122" y="168"/>
                  </a:lnTo>
                  <a:lnTo>
                    <a:pt x="124" y="168"/>
                  </a:lnTo>
                  <a:lnTo>
                    <a:pt x="127" y="169"/>
                  </a:lnTo>
                  <a:lnTo>
                    <a:pt x="134" y="172"/>
                  </a:lnTo>
                  <a:lnTo>
                    <a:pt x="142" y="176"/>
                  </a:lnTo>
                  <a:lnTo>
                    <a:pt x="151" y="181"/>
                  </a:lnTo>
                  <a:lnTo>
                    <a:pt x="162" y="189"/>
                  </a:lnTo>
                  <a:lnTo>
                    <a:pt x="173" y="199"/>
                  </a:lnTo>
                  <a:lnTo>
                    <a:pt x="184" y="208"/>
                  </a:lnTo>
                  <a:lnTo>
                    <a:pt x="195" y="219"/>
                  </a:lnTo>
                  <a:lnTo>
                    <a:pt x="205" y="230"/>
                  </a:lnTo>
                  <a:lnTo>
                    <a:pt x="214" y="241"/>
                  </a:lnTo>
                  <a:lnTo>
                    <a:pt x="221" y="250"/>
                  </a:lnTo>
                  <a:lnTo>
                    <a:pt x="227" y="259"/>
                  </a:lnTo>
                  <a:lnTo>
                    <a:pt x="231" y="267"/>
                  </a:lnTo>
                  <a:lnTo>
                    <a:pt x="232" y="273"/>
                  </a:lnTo>
                  <a:lnTo>
                    <a:pt x="231" y="276"/>
                  </a:lnTo>
                  <a:close/>
                  <a:moveTo>
                    <a:pt x="386" y="421"/>
                  </a:moveTo>
                  <a:lnTo>
                    <a:pt x="384" y="423"/>
                  </a:lnTo>
                  <a:lnTo>
                    <a:pt x="383" y="423"/>
                  </a:lnTo>
                  <a:lnTo>
                    <a:pt x="380" y="423"/>
                  </a:lnTo>
                  <a:lnTo>
                    <a:pt x="378" y="423"/>
                  </a:lnTo>
                  <a:lnTo>
                    <a:pt x="370" y="421"/>
                  </a:lnTo>
                  <a:lnTo>
                    <a:pt x="362" y="417"/>
                  </a:lnTo>
                  <a:lnTo>
                    <a:pt x="352" y="410"/>
                  </a:lnTo>
                  <a:lnTo>
                    <a:pt x="341" y="403"/>
                  </a:lnTo>
                  <a:lnTo>
                    <a:pt x="329" y="393"/>
                  </a:lnTo>
                  <a:lnTo>
                    <a:pt x="316" y="382"/>
                  </a:lnTo>
                  <a:lnTo>
                    <a:pt x="304" y="370"/>
                  </a:lnTo>
                  <a:lnTo>
                    <a:pt x="295" y="359"/>
                  </a:lnTo>
                  <a:lnTo>
                    <a:pt x="285" y="349"/>
                  </a:lnTo>
                  <a:lnTo>
                    <a:pt x="277" y="338"/>
                  </a:lnTo>
                  <a:lnTo>
                    <a:pt x="272" y="329"/>
                  </a:lnTo>
                  <a:lnTo>
                    <a:pt x="268" y="321"/>
                  </a:lnTo>
                  <a:lnTo>
                    <a:pt x="267" y="317"/>
                  </a:lnTo>
                  <a:lnTo>
                    <a:pt x="267" y="315"/>
                  </a:lnTo>
                  <a:lnTo>
                    <a:pt x="267" y="313"/>
                  </a:lnTo>
                  <a:lnTo>
                    <a:pt x="268" y="311"/>
                  </a:lnTo>
                  <a:lnTo>
                    <a:pt x="269" y="310"/>
                  </a:lnTo>
                  <a:lnTo>
                    <a:pt x="271" y="309"/>
                  </a:lnTo>
                  <a:lnTo>
                    <a:pt x="273" y="309"/>
                  </a:lnTo>
                  <a:lnTo>
                    <a:pt x="276" y="309"/>
                  </a:lnTo>
                  <a:lnTo>
                    <a:pt x="283" y="311"/>
                  </a:lnTo>
                  <a:lnTo>
                    <a:pt x="291" y="315"/>
                  </a:lnTo>
                  <a:lnTo>
                    <a:pt x="301" y="322"/>
                  </a:lnTo>
                  <a:lnTo>
                    <a:pt x="313" y="330"/>
                  </a:lnTo>
                  <a:lnTo>
                    <a:pt x="324" y="339"/>
                  </a:lnTo>
                  <a:lnTo>
                    <a:pt x="337" y="350"/>
                  </a:lnTo>
                  <a:lnTo>
                    <a:pt x="349" y="362"/>
                  </a:lnTo>
                  <a:lnTo>
                    <a:pt x="358" y="373"/>
                  </a:lnTo>
                  <a:lnTo>
                    <a:pt x="368" y="384"/>
                  </a:lnTo>
                  <a:lnTo>
                    <a:pt x="376" y="394"/>
                  </a:lnTo>
                  <a:lnTo>
                    <a:pt x="381" y="403"/>
                  </a:lnTo>
                  <a:lnTo>
                    <a:pt x="385" y="411"/>
                  </a:lnTo>
                  <a:lnTo>
                    <a:pt x="386" y="417"/>
                  </a:lnTo>
                  <a:lnTo>
                    <a:pt x="386" y="421"/>
                  </a:lnTo>
                  <a:close/>
                  <a:moveTo>
                    <a:pt x="549" y="572"/>
                  </a:moveTo>
                  <a:lnTo>
                    <a:pt x="548" y="574"/>
                  </a:lnTo>
                  <a:lnTo>
                    <a:pt x="546" y="574"/>
                  </a:lnTo>
                  <a:lnTo>
                    <a:pt x="544" y="575"/>
                  </a:lnTo>
                  <a:lnTo>
                    <a:pt x="541" y="574"/>
                  </a:lnTo>
                  <a:lnTo>
                    <a:pt x="533" y="572"/>
                  </a:lnTo>
                  <a:lnTo>
                    <a:pt x="523" y="567"/>
                  </a:lnTo>
                  <a:lnTo>
                    <a:pt x="514" y="560"/>
                  </a:lnTo>
                  <a:lnTo>
                    <a:pt x="502" y="553"/>
                  </a:lnTo>
                  <a:lnTo>
                    <a:pt x="489" y="543"/>
                  </a:lnTo>
                  <a:lnTo>
                    <a:pt x="476" y="531"/>
                  </a:lnTo>
                  <a:lnTo>
                    <a:pt x="464" y="519"/>
                  </a:lnTo>
                  <a:lnTo>
                    <a:pt x="453" y="507"/>
                  </a:lnTo>
                  <a:lnTo>
                    <a:pt x="444" y="496"/>
                  </a:lnTo>
                  <a:lnTo>
                    <a:pt x="435" y="486"/>
                  </a:lnTo>
                  <a:lnTo>
                    <a:pt x="428" y="476"/>
                  </a:lnTo>
                  <a:lnTo>
                    <a:pt x="425" y="467"/>
                  </a:lnTo>
                  <a:lnTo>
                    <a:pt x="424" y="464"/>
                  </a:lnTo>
                  <a:lnTo>
                    <a:pt x="423" y="461"/>
                  </a:lnTo>
                  <a:lnTo>
                    <a:pt x="423" y="459"/>
                  </a:lnTo>
                  <a:lnTo>
                    <a:pt x="424" y="457"/>
                  </a:lnTo>
                  <a:lnTo>
                    <a:pt x="425" y="455"/>
                  </a:lnTo>
                  <a:lnTo>
                    <a:pt x="427" y="454"/>
                  </a:lnTo>
                  <a:lnTo>
                    <a:pt x="430" y="454"/>
                  </a:lnTo>
                  <a:lnTo>
                    <a:pt x="433" y="454"/>
                  </a:lnTo>
                  <a:lnTo>
                    <a:pt x="440" y="458"/>
                  </a:lnTo>
                  <a:lnTo>
                    <a:pt x="450" y="462"/>
                  </a:lnTo>
                  <a:lnTo>
                    <a:pt x="460" y="468"/>
                  </a:lnTo>
                  <a:lnTo>
                    <a:pt x="472" y="477"/>
                  </a:lnTo>
                  <a:lnTo>
                    <a:pt x="485" y="487"/>
                  </a:lnTo>
                  <a:lnTo>
                    <a:pt x="496" y="498"/>
                  </a:lnTo>
                  <a:lnTo>
                    <a:pt x="509" y="511"/>
                  </a:lnTo>
                  <a:lnTo>
                    <a:pt x="520" y="522"/>
                  </a:lnTo>
                  <a:lnTo>
                    <a:pt x="530" y="533"/>
                  </a:lnTo>
                  <a:lnTo>
                    <a:pt x="539" y="544"/>
                  </a:lnTo>
                  <a:lnTo>
                    <a:pt x="545" y="554"/>
                  </a:lnTo>
                  <a:lnTo>
                    <a:pt x="548" y="561"/>
                  </a:lnTo>
                  <a:lnTo>
                    <a:pt x="549" y="564"/>
                  </a:lnTo>
                  <a:lnTo>
                    <a:pt x="550" y="568"/>
                  </a:lnTo>
                  <a:lnTo>
                    <a:pt x="550" y="570"/>
                  </a:lnTo>
                  <a:lnTo>
                    <a:pt x="549" y="572"/>
                  </a:lnTo>
                  <a:close/>
                  <a:moveTo>
                    <a:pt x="199" y="66"/>
                  </a:moveTo>
                  <a:lnTo>
                    <a:pt x="189" y="55"/>
                  </a:lnTo>
                  <a:lnTo>
                    <a:pt x="179" y="45"/>
                  </a:lnTo>
                  <a:lnTo>
                    <a:pt x="172" y="36"/>
                  </a:lnTo>
                  <a:lnTo>
                    <a:pt x="165" y="27"/>
                  </a:lnTo>
                  <a:lnTo>
                    <a:pt x="160" y="18"/>
                  </a:lnTo>
                  <a:lnTo>
                    <a:pt x="156" y="12"/>
                  </a:lnTo>
                  <a:lnTo>
                    <a:pt x="155" y="7"/>
                  </a:lnTo>
                  <a:lnTo>
                    <a:pt x="156" y="2"/>
                  </a:lnTo>
                  <a:lnTo>
                    <a:pt x="157" y="1"/>
                  </a:lnTo>
                  <a:lnTo>
                    <a:pt x="160" y="0"/>
                  </a:lnTo>
                  <a:lnTo>
                    <a:pt x="162" y="0"/>
                  </a:lnTo>
                  <a:lnTo>
                    <a:pt x="164" y="0"/>
                  </a:lnTo>
                  <a:lnTo>
                    <a:pt x="170" y="2"/>
                  </a:lnTo>
                  <a:lnTo>
                    <a:pt x="178" y="7"/>
                  </a:lnTo>
                  <a:lnTo>
                    <a:pt x="187" y="12"/>
                  </a:lnTo>
                  <a:lnTo>
                    <a:pt x="195" y="18"/>
                  </a:lnTo>
                  <a:lnTo>
                    <a:pt x="206" y="27"/>
                  </a:lnTo>
                  <a:lnTo>
                    <a:pt x="217" y="37"/>
                  </a:lnTo>
                  <a:lnTo>
                    <a:pt x="227" y="46"/>
                  </a:lnTo>
                  <a:lnTo>
                    <a:pt x="235" y="56"/>
                  </a:lnTo>
                  <a:lnTo>
                    <a:pt x="243" y="66"/>
                  </a:lnTo>
                  <a:lnTo>
                    <a:pt x="249" y="75"/>
                  </a:lnTo>
                  <a:lnTo>
                    <a:pt x="255" y="83"/>
                  </a:lnTo>
                  <a:lnTo>
                    <a:pt x="258" y="90"/>
                  </a:lnTo>
                  <a:lnTo>
                    <a:pt x="259" y="95"/>
                  </a:lnTo>
                  <a:lnTo>
                    <a:pt x="258" y="99"/>
                  </a:lnTo>
                  <a:lnTo>
                    <a:pt x="257" y="100"/>
                  </a:lnTo>
                  <a:lnTo>
                    <a:pt x="256" y="101"/>
                  </a:lnTo>
                  <a:lnTo>
                    <a:pt x="254" y="101"/>
                  </a:lnTo>
                  <a:lnTo>
                    <a:pt x="250" y="101"/>
                  </a:lnTo>
                  <a:lnTo>
                    <a:pt x="245" y="99"/>
                  </a:lnTo>
                  <a:lnTo>
                    <a:pt x="237" y="95"/>
                  </a:lnTo>
                  <a:lnTo>
                    <a:pt x="229" y="90"/>
                  </a:lnTo>
                  <a:lnTo>
                    <a:pt x="219" y="83"/>
                  </a:lnTo>
                  <a:lnTo>
                    <a:pt x="209" y="75"/>
                  </a:lnTo>
                  <a:lnTo>
                    <a:pt x="199" y="66"/>
                  </a:lnTo>
                  <a:close/>
                  <a:moveTo>
                    <a:pt x="336" y="196"/>
                  </a:moveTo>
                  <a:lnTo>
                    <a:pt x="325" y="186"/>
                  </a:lnTo>
                  <a:lnTo>
                    <a:pt x="315" y="175"/>
                  </a:lnTo>
                  <a:lnTo>
                    <a:pt x="306" y="165"/>
                  </a:lnTo>
                  <a:lnTo>
                    <a:pt x="300" y="155"/>
                  </a:lnTo>
                  <a:lnTo>
                    <a:pt x="295" y="147"/>
                  </a:lnTo>
                  <a:lnTo>
                    <a:pt x="291" y="140"/>
                  </a:lnTo>
                  <a:lnTo>
                    <a:pt x="290" y="134"/>
                  </a:lnTo>
                  <a:lnTo>
                    <a:pt x="291" y="131"/>
                  </a:lnTo>
                  <a:lnTo>
                    <a:pt x="292" y="128"/>
                  </a:lnTo>
                  <a:lnTo>
                    <a:pt x="294" y="128"/>
                  </a:lnTo>
                  <a:lnTo>
                    <a:pt x="297" y="127"/>
                  </a:lnTo>
                  <a:lnTo>
                    <a:pt x="299" y="128"/>
                  </a:lnTo>
                  <a:lnTo>
                    <a:pt x="305" y="131"/>
                  </a:lnTo>
                  <a:lnTo>
                    <a:pt x="313" y="134"/>
                  </a:lnTo>
                  <a:lnTo>
                    <a:pt x="323" y="140"/>
                  </a:lnTo>
                  <a:lnTo>
                    <a:pt x="332" y="148"/>
                  </a:lnTo>
                  <a:lnTo>
                    <a:pt x="343" y="157"/>
                  </a:lnTo>
                  <a:lnTo>
                    <a:pt x="354" y="166"/>
                  </a:lnTo>
                  <a:lnTo>
                    <a:pt x="365" y="177"/>
                  </a:lnTo>
                  <a:lnTo>
                    <a:pt x="374" y="187"/>
                  </a:lnTo>
                  <a:lnTo>
                    <a:pt x="383" y="196"/>
                  </a:lnTo>
                  <a:lnTo>
                    <a:pt x="390" y="206"/>
                  </a:lnTo>
                  <a:lnTo>
                    <a:pt x="395" y="215"/>
                  </a:lnTo>
                  <a:lnTo>
                    <a:pt x="398" y="221"/>
                  </a:lnTo>
                  <a:lnTo>
                    <a:pt x="399" y="228"/>
                  </a:lnTo>
                  <a:lnTo>
                    <a:pt x="399" y="232"/>
                  </a:lnTo>
                  <a:lnTo>
                    <a:pt x="397" y="233"/>
                  </a:lnTo>
                  <a:lnTo>
                    <a:pt x="396" y="234"/>
                  </a:lnTo>
                  <a:lnTo>
                    <a:pt x="394" y="234"/>
                  </a:lnTo>
                  <a:lnTo>
                    <a:pt x="391" y="233"/>
                  </a:lnTo>
                  <a:lnTo>
                    <a:pt x="384" y="231"/>
                  </a:lnTo>
                  <a:lnTo>
                    <a:pt x="377" y="228"/>
                  </a:lnTo>
                  <a:lnTo>
                    <a:pt x="367" y="222"/>
                  </a:lnTo>
                  <a:lnTo>
                    <a:pt x="357" y="215"/>
                  </a:lnTo>
                  <a:lnTo>
                    <a:pt x="346" y="206"/>
                  </a:lnTo>
                  <a:lnTo>
                    <a:pt x="336" y="196"/>
                  </a:lnTo>
                  <a:close/>
                  <a:moveTo>
                    <a:pt x="548" y="370"/>
                  </a:moveTo>
                  <a:lnTo>
                    <a:pt x="546" y="371"/>
                  </a:lnTo>
                  <a:lnTo>
                    <a:pt x="545" y="372"/>
                  </a:lnTo>
                  <a:lnTo>
                    <a:pt x="543" y="372"/>
                  </a:lnTo>
                  <a:lnTo>
                    <a:pt x="540" y="372"/>
                  </a:lnTo>
                  <a:lnTo>
                    <a:pt x="532" y="370"/>
                  </a:lnTo>
                  <a:lnTo>
                    <a:pt x="525" y="366"/>
                  </a:lnTo>
                  <a:lnTo>
                    <a:pt x="515" y="361"/>
                  </a:lnTo>
                  <a:lnTo>
                    <a:pt x="504" y="353"/>
                  </a:lnTo>
                  <a:lnTo>
                    <a:pt x="493" y="344"/>
                  </a:lnTo>
                  <a:lnTo>
                    <a:pt x="481" y="334"/>
                  </a:lnTo>
                  <a:lnTo>
                    <a:pt x="469" y="323"/>
                  </a:lnTo>
                  <a:lnTo>
                    <a:pt x="460" y="312"/>
                  </a:lnTo>
                  <a:lnTo>
                    <a:pt x="451" y="301"/>
                  </a:lnTo>
                  <a:lnTo>
                    <a:pt x="444" y="291"/>
                  </a:lnTo>
                  <a:lnTo>
                    <a:pt x="438" y="283"/>
                  </a:lnTo>
                  <a:lnTo>
                    <a:pt x="435" y="275"/>
                  </a:lnTo>
                  <a:lnTo>
                    <a:pt x="434" y="272"/>
                  </a:lnTo>
                  <a:lnTo>
                    <a:pt x="433" y="269"/>
                  </a:lnTo>
                  <a:lnTo>
                    <a:pt x="433" y="267"/>
                  </a:lnTo>
                  <a:lnTo>
                    <a:pt x="434" y="264"/>
                  </a:lnTo>
                  <a:lnTo>
                    <a:pt x="435" y="263"/>
                  </a:lnTo>
                  <a:lnTo>
                    <a:pt x="437" y="262"/>
                  </a:lnTo>
                  <a:lnTo>
                    <a:pt x="439" y="262"/>
                  </a:lnTo>
                  <a:lnTo>
                    <a:pt x="442" y="262"/>
                  </a:lnTo>
                  <a:lnTo>
                    <a:pt x="449" y="264"/>
                  </a:lnTo>
                  <a:lnTo>
                    <a:pt x="458" y="269"/>
                  </a:lnTo>
                  <a:lnTo>
                    <a:pt x="467" y="275"/>
                  </a:lnTo>
                  <a:lnTo>
                    <a:pt x="478" y="282"/>
                  </a:lnTo>
                  <a:lnTo>
                    <a:pt x="489" y="291"/>
                  </a:lnTo>
                  <a:lnTo>
                    <a:pt x="501" y="301"/>
                  </a:lnTo>
                  <a:lnTo>
                    <a:pt x="512" y="313"/>
                  </a:lnTo>
                  <a:lnTo>
                    <a:pt x="522" y="324"/>
                  </a:lnTo>
                  <a:lnTo>
                    <a:pt x="531" y="334"/>
                  </a:lnTo>
                  <a:lnTo>
                    <a:pt x="539" y="343"/>
                  </a:lnTo>
                  <a:lnTo>
                    <a:pt x="544" y="353"/>
                  </a:lnTo>
                  <a:lnTo>
                    <a:pt x="547" y="361"/>
                  </a:lnTo>
                  <a:lnTo>
                    <a:pt x="548" y="366"/>
                  </a:lnTo>
                  <a:lnTo>
                    <a:pt x="548" y="370"/>
                  </a:lnTo>
                  <a:close/>
                  <a:moveTo>
                    <a:pt x="517" y="153"/>
                  </a:moveTo>
                  <a:lnTo>
                    <a:pt x="507" y="144"/>
                  </a:lnTo>
                  <a:lnTo>
                    <a:pt x="498" y="133"/>
                  </a:lnTo>
                  <a:lnTo>
                    <a:pt x="490" y="123"/>
                  </a:lnTo>
                  <a:lnTo>
                    <a:pt x="484" y="114"/>
                  </a:lnTo>
                  <a:lnTo>
                    <a:pt x="478" y="107"/>
                  </a:lnTo>
                  <a:lnTo>
                    <a:pt x="475" y="99"/>
                  </a:lnTo>
                  <a:lnTo>
                    <a:pt x="474" y="94"/>
                  </a:lnTo>
                  <a:lnTo>
                    <a:pt x="475" y="90"/>
                  </a:lnTo>
                  <a:lnTo>
                    <a:pt x="476" y="89"/>
                  </a:lnTo>
                  <a:lnTo>
                    <a:pt x="478" y="87"/>
                  </a:lnTo>
                  <a:lnTo>
                    <a:pt x="480" y="87"/>
                  </a:lnTo>
                  <a:lnTo>
                    <a:pt x="482" y="87"/>
                  </a:lnTo>
                  <a:lnTo>
                    <a:pt x="489" y="90"/>
                  </a:lnTo>
                  <a:lnTo>
                    <a:pt x="496" y="93"/>
                  </a:lnTo>
                  <a:lnTo>
                    <a:pt x="505" y="98"/>
                  </a:lnTo>
                  <a:lnTo>
                    <a:pt x="515" y="105"/>
                  </a:lnTo>
                  <a:lnTo>
                    <a:pt x="526" y="113"/>
                  </a:lnTo>
                  <a:lnTo>
                    <a:pt x="535" y="123"/>
                  </a:lnTo>
                  <a:lnTo>
                    <a:pt x="546" y="133"/>
                  </a:lnTo>
                  <a:lnTo>
                    <a:pt x="555" y="143"/>
                  </a:lnTo>
                  <a:lnTo>
                    <a:pt x="563" y="152"/>
                  </a:lnTo>
                  <a:lnTo>
                    <a:pt x="570" y="162"/>
                  </a:lnTo>
                  <a:lnTo>
                    <a:pt x="574" y="169"/>
                  </a:lnTo>
                  <a:lnTo>
                    <a:pt x="577" y="177"/>
                  </a:lnTo>
                  <a:lnTo>
                    <a:pt x="580" y="182"/>
                  </a:lnTo>
                  <a:lnTo>
                    <a:pt x="579" y="187"/>
                  </a:lnTo>
                  <a:lnTo>
                    <a:pt x="577" y="188"/>
                  </a:lnTo>
                  <a:lnTo>
                    <a:pt x="575" y="189"/>
                  </a:lnTo>
                  <a:lnTo>
                    <a:pt x="573" y="189"/>
                  </a:lnTo>
                  <a:lnTo>
                    <a:pt x="571" y="189"/>
                  </a:lnTo>
                  <a:lnTo>
                    <a:pt x="564" y="187"/>
                  </a:lnTo>
                  <a:lnTo>
                    <a:pt x="556" y="184"/>
                  </a:lnTo>
                  <a:lnTo>
                    <a:pt x="547" y="178"/>
                  </a:lnTo>
                  <a:lnTo>
                    <a:pt x="537" y="171"/>
                  </a:lnTo>
                  <a:lnTo>
                    <a:pt x="528" y="163"/>
                  </a:lnTo>
                  <a:lnTo>
                    <a:pt x="517" y="153"/>
                  </a:lnTo>
                  <a:close/>
                </a:path>
              </a:pathLst>
            </a:custGeom>
            <a:solidFill>
              <a:srgbClr val="E4E1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CH"/>
            </a:p>
          </p:txBody>
        </p:sp>
        <p:sp>
          <p:nvSpPr>
            <p:cNvPr id="44" name="Freeform 31"/>
            <p:cNvSpPr>
              <a:spLocks noEditPoints="1"/>
            </p:cNvSpPr>
            <p:nvPr userDrawn="1"/>
          </p:nvSpPr>
          <p:spPr bwMode="auto">
            <a:xfrm>
              <a:off x="10435762" y="4802188"/>
              <a:ext cx="134937" cy="781050"/>
            </a:xfrm>
            <a:custGeom>
              <a:avLst/>
              <a:gdLst>
                <a:gd name="T0" fmla="*/ 249 w 678"/>
                <a:gd name="T1" fmla="*/ 3504 h 3937"/>
                <a:gd name="T2" fmla="*/ 339 w 678"/>
                <a:gd name="T3" fmla="*/ 3525 h 3937"/>
                <a:gd name="T4" fmla="*/ 279 w 678"/>
                <a:gd name="T5" fmla="*/ 3413 h 3937"/>
                <a:gd name="T6" fmla="*/ 87 w 678"/>
                <a:gd name="T7" fmla="*/ 3127 h 3937"/>
                <a:gd name="T8" fmla="*/ 116 w 678"/>
                <a:gd name="T9" fmla="*/ 2966 h 3937"/>
                <a:gd name="T10" fmla="*/ 100 w 678"/>
                <a:gd name="T11" fmla="*/ 2770 h 3937"/>
                <a:gd name="T12" fmla="*/ 154 w 678"/>
                <a:gd name="T13" fmla="*/ 2600 h 3937"/>
                <a:gd name="T14" fmla="*/ 17 w 678"/>
                <a:gd name="T15" fmla="*/ 2161 h 3937"/>
                <a:gd name="T16" fmla="*/ 107 w 678"/>
                <a:gd name="T17" fmla="*/ 2029 h 3937"/>
                <a:gd name="T18" fmla="*/ 130 w 678"/>
                <a:gd name="T19" fmla="*/ 1809 h 3937"/>
                <a:gd name="T20" fmla="*/ 180 w 678"/>
                <a:gd name="T21" fmla="*/ 1580 h 3937"/>
                <a:gd name="T22" fmla="*/ 118 w 678"/>
                <a:gd name="T23" fmla="*/ 1111 h 3937"/>
                <a:gd name="T24" fmla="*/ 12 w 678"/>
                <a:gd name="T25" fmla="*/ 467 h 3937"/>
                <a:gd name="T26" fmla="*/ 46 w 678"/>
                <a:gd name="T27" fmla="*/ 145 h 3937"/>
                <a:gd name="T28" fmla="*/ 597 w 678"/>
                <a:gd name="T29" fmla="*/ 408 h 3937"/>
                <a:gd name="T30" fmla="*/ 621 w 678"/>
                <a:gd name="T31" fmla="*/ 844 h 3937"/>
                <a:gd name="T32" fmla="*/ 599 w 678"/>
                <a:gd name="T33" fmla="*/ 1683 h 3937"/>
                <a:gd name="T34" fmla="*/ 526 w 678"/>
                <a:gd name="T35" fmla="*/ 1892 h 3937"/>
                <a:gd name="T36" fmla="*/ 539 w 678"/>
                <a:gd name="T37" fmla="*/ 2171 h 3937"/>
                <a:gd name="T38" fmla="*/ 573 w 678"/>
                <a:gd name="T39" fmla="*/ 2418 h 3937"/>
                <a:gd name="T40" fmla="*/ 526 w 678"/>
                <a:gd name="T41" fmla="*/ 2770 h 3937"/>
                <a:gd name="T42" fmla="*/ 657 w 678"/>
                <a:gd name="T43" fmla="*/ 3007 h 3937"/>
                <a:gd name="T44" fmla="*/ 491 w 678"/>
                <a:gd name="T45" fmla="*/ 3022 h 3937"/>
                <a:gd name="T46" fmla="*/ 464 w 678"/>
                <a:gd name="T47" fmla="*/ 3107 h 3937"/>
                <a:gd name="T48" fmla="*/ 569 w 678"/>
                <a:gd name="T49" fmla="*/ 3364 h 3937"/>
                <a:gd name="T50" fmla="*/ 678 w 678"/>
                <a:gd name="T51" fmla="*/ 3561 h 3937"/>
                <a:gd name="T52" fmla="*/ 476 w 678"/>
                <a:gd name="T53" fmla="*/ 3630 h 3937"/>
                <a:gd name="T54" fmla="*/ 603 w 678"/>
                <a:gd name="T55" fmla="*/ 3843 h 3937"/>
                <a:gd name="T56" fmla="*/ 371 w 678"/>
                <a:gd name="T57" fmla="*/ 3562 h 3937"/>
                <a:gd name="T58" fmla="*/ 627 w 678"/>
                <a:gd name="T59" fmla="*/ 3711 h 3937"/>
                <a:gd name="T60" fmla="*/ 649 w 678"/>
                <a:gd name="T61" fmla="*/ 3650 h 3937"/>
                <a:gd name="T62" fmla="*/ 170 w 678"/>
                <a:gd name="T63" fmla="*/ 3140 h 3937"/>
                <a:gd name="T64" fmla="*/ 286 w 678"/>
                <a:gd name="T65" fmla="*/ 3090 h 3937"/>
                <a:gd name="T66" fmla="*/ 289 w 678"/>
                <a:gd name="T67" fmla="*/ 3076 h 3937"/>
                <a:gd name="T68" fmla="*/ 532 w 678"/>
                <a:gd name="T69" fmla="*/ 3124 h 3937"/>
                <a:gd name="T70" fmla="*/ 554 w 678"/>
                <a:gd name="T71" fmla="*/ 2930 h 3937"/>
                <a:gd name="T72" fmla="*/ 207 w 678"/>
                <a:gd name="T73" fmla="*/ 2588 h 3937"/>
                <a:gd name="T74" fmla="*/ 338 w 678"/>
                <a:gd name="T75" fmla="*/ 2572 h 3937"/>
                <a:gd name="T76" fmla="*/ 602 w 678"/>
                <a:gd name="T77" fmla="*/ 2738 h 3937"/>
                <a:gd name="T78" fmla="*/ 399 w 678"/>
                <a:gd name="T79" fmla="*/ 2429 h 3937"/>
                <a:gd name="T80" fmla="*/ 519 w 678"/>
                <a:gd name="T81" fmla="*/ 2459 h 3937"/>
                <a:gd name="T82" fmla="*/ 448 w 678"/>
                <a:gd name="T83" fmla="*/ 2190 h 3937"/>
                <a:gd name="T84" fmla="*/ 248 w 678"/>
                <a:gd name="T85" fmla="*/ 1928 h 3937"/>
                <a:gd name="T86" fmla="*/ 233 w 678"/>
                <a:gd name="T87" fmla="*/ 1784 h 3937"/>
                <a:gd name="T88" fmla="*/ 458 w 678"/>
                <a:gd name="T89" fmla="*/ 1821 h 3937"/>
                <a:gd name="T90" fmla="*/ 491 w 678"/>
                <a:gd name="T91" fmla="*/ 1717 h 3937"/>
                <a:gd name="T92" fmla="*/ 180 w 678"/>
                <a:gd name="T93" fmla="*/ 1341 h 3937"/>
                <a:gd name="T94" fmla="*/ 346 w 678"/>
                <a:gd name="T95" fmla="*/ 1451 h 3937"/>
                <a:gd name="T96" fmla="*/ 564 w 678"/>
                <a:gd name="T97" fmla="*/ 1469 h 3937"/>
                <a:gd name="T98" fmla="*/ 196 w 678"/>
                <a:gd name="T99" fmla="*/ 1028 h 3937"/>
                <a:gd name="T100" fmla="*/ 315 w 678"/>
                <a:gd name="T101" fmla="*/ 1092 h 3937"/>
                <a:gd name="T102" fmla="*/ 573 w 678"/>
                <a:gd name="T103" fmla="*/ 1313 h 3937"/>
                <a:gd name="T104" fmla="*/ 531 w 678"/>
                <a:gd name="T105" fmla="*/ 1140 h 3937"/>
                <a:gd name="T106" fmla="*/ 141 w 678"/>
                <a:gd name="T107" fmla="*/ 637 h 3937"/>
                <a:gd name="T108" fmla="*/ 427 w 678"/>
                <a:gd name="T109" fmla="*/ 881 h 3937"/>
                <a:gd name="T110" fmla="*/ 194 w 678"/>
                <a:gd name="T111" fmla="*/ 485 h 3937"/>
                <a:gd name="T112" fmla="*/ 289 w 678"/>
                <a:gd name="T113" fmla="*/ 535 h 3937"/>
                <a:gd name="T114" fmla="*/ 568 w 678"/>
                <a:gd name="T115" fmla="*/ 804 h 3937"/>
                <a:gd name="T116" fmla="*/ 363 w 678"/>
                <a:gd name="T117" fmla="*/ 430 h 3937"/>
                <a:gd name="T118" fmla="*/ 415 w 678"/>
                <a:gd name="T119" fmla="*/ 493 h 3937"/>
                <a:gd name="T120" fmla="*/ 240 w 678"/>
                <a:gd name="T121" fmla="*/ 100 h 3937"/>
                <a:gd name="T122" fmla="*/ 528 w 678"/>
                <a:gd name="T123" fmla="*/ 373 h 3937"/>
                <a:gd name="T124" fmla="*/ 493 w 678"/>
                <a:gd name="T125" fmla="*/ 91 h 39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78" h="3937">
                  <a:moveTo>
                    <a:pt x="0" y="3401"/>
                  </a:moveTo>
                  <a:lnTo>
                    <a:pt x="0" y="3371"/>
                  </a:lnTo>
                  <a:lnTo>
                    <a:pt x="30" y="3393"/>
                  </a:lnTo>
                  <a:lnTo>
                    <a:pt x="64" y="3418"/>
                  </a:lnTo>
                  <a:lnTo>
                    <a:pt x="99" y="3446"/>
                  </a:lnTo>
                  <a:lnTo>
                    <a:pt x="136" y="3475"/>
                  </a:lnTo>
                  <a:lnTo>
                    <a:pt x="180" y="3511"/>
                  </a:lnTo>
                  <a:lnTo>
                    <a:pt x="220" y="3545"/>
                  </a:lnTo>
                  <a:lnTo>
                    <a:pt x="256" y="3575"/>
                  </a:lnTo>
                  <a:lnTo>
                    <a:pt x="287" y="3602"/>
                  </a:lnTo>
                  <a:lnTo>
                    <a:pt x="313" y="3624"/>
                  </a:lnTo>
                  <a:lnTo>
                    <a:pt x="331" y="3642"/>
                  </a:lnTo>
                  <a:lnTo>
                    <a:pt x="338" y="3649"/>
                  </a:lnTo>
                  <a:lnTo>
                    <a:pt x="342" y="3655"/>
                  </a:lnTo>
                  <a:lnTo>
                    <a:pt x="345" y="3658"/>
                  </a:lnTo>
                  <a:lnTo>
                    <a:pt x="345" y="3660"/>
                  </a:lnTo>
                  <a:lnTo>
                    <a:pt x="343" y="3661"/>
                  </a:lnTo>
                  <a:lnTo>
                    <a:pt x="339" y="3659"/>
                  </a:lnTo>
                  <a:lnTo>
                    <a:pt x="333" y="3657"/>
                  </a:lnTo>
                  <a:lnTo>
                    <a:pt x="325" y="3651"/>
                  </a:lnTo>
                  <a:lnTo>
                    <a:pt x="304" y="3638"/>
                  </a:lnTo>
                  <a:lnTo>
                    <a:pt x="276" y="3619"/>
                  </a:lnTo>
                  <a:lnTo>
                    <a:pt x="243" y="3595"/>
                  </a:lnTo>
                  <a:lnTo>
                    <a:pt x="206" y="3567"/>
                  </a:lnTo>
                  <a:lnTo>
                    <a:pt x="165" y="3536"/>
                  </a:lnTo>
                  <a:lnTo>
                    <a:pt x="121" y="3501"/>
                  </a:lnTo>
                  <a:lnTo>
                    <a:pt x="87" y="3474"/>
                  </a:lnTo>
                  <a:lnTo>
                    <a:pt x="56" y="3448"/>
                  </a:lnTo>
                  <a:lnTo>
                    <a:pt x="27" y="3424"/>
                  </a:lnTo>
                  <a:lnTo>
                    <a:pt x="0" y="3401"/>
                  </a:lnTo>
                  <a:close/>
                  <a:moveTo>
                    <a:pt x="0" y="3366"/>
                  </a:moveTo>
                  <a:lnTo>
                    <a:pt x="0" y="3341"/>
                  </a:lnTo>
                  <a:lnTo>
                    <a:pt x="25" y="3363"/>
                  </a:lnTo>
                  <a:lnTo>
                    <a:pt x="43" y="3381"/>
                  </a:lnTo>
                  <a:lnTo>
                    <a:pt x="48" y="3388"/>
                  </a:lnTo>
                  <a:lnTo>
                    <a:pt x="53" y="3393"/>
                  </a:lnTo>
                  <a:lnTo>
                    <a:pt x="56" y="3397"/>
                  </a:lnTo>
                  <a:lnTo>
                    <a:pt x="56" y="3399"/>
                  </a:lnTo>
                  <a:lnTo>
                    <a:pt x="54" y="3400"/>
                  </a:lnTo>
                  <a:lnTo>
                    <a:pt x="51" y="3399"/>
                  </a:lnTo>
                  <a:lnTo>
                    <a:pt x="46" y="3397"/>
                  </a:lnTo>
                  <a:lnTo>
                    <a:pt x="40" y="3392"/>
                  </a:lnTo>
                  <a:lnTo>
                    <a:pt x="23" y="3382"/>
                  </a:lnTo>
                  <a:lnTo>
                    <a:pt x="0" y="3366"/>
                  </a:lnTo>
                  <a:close/>
                  <a:moveTo>
                    <a:pt x="0" y="3337"/>
                  </a:moveTo>
                  <a:lnTo>
                    <a:pt x="0" y="3305"/>
                  </a:lnTo>
                  <a:lnTo>
                    <a:pt x="29" y="3328"/>
                  </a:lnTo>
                  <a:lnTo>
                    <a:pt x="61" y="3351"/>
                  </a:lnTo>
                  <a:lnTo>
                    <a:pt x="96" y="3378"/>
                  </a:lnTo>
                  <a:lnTo>
                    <a:pt x="133" y="3407"/>
                  </a:lnTo>
                  <a:lnTo>
                    <a:pt x="175" y="3442"/>
                  </a:lnTo>
                  <a:lnTo>
                    <a:pt x="215" y="3474"/>
                  </a:lnTo>
                  <a:lnTo>
                    <a:pt x="249" y="3504"/>
                  </a:lnTo>
                  <a:lnTo>
                    <a:pt x="279" y="3531"/>
                  </a:lnTo>
                  <a:lnTo>
                    <a:pt x="303" y="3552"/>
                  </a:lnTo>
                  <a:lnTo>
                    <a:pt x="322" y="3570"/>
                  </a:lnTo>
                  <a:lnTo>
                    <a:pt x="328" y="3577"/>
                  </a:lnTo>
                  <a:lnTo>
                    <a:pt x="332" y="3582"/>
                  </a:lnTo>
                  <a:lnTo>
                    <a:pt x="334" y="3587"/>
                  </a:lnTo>
                  <a:lnTo>
                    <a:pt x="334" y="3589"/>
                  </a:lnTo>
                  <a:lnTo>
                    <a:pt x="333" y="3589"/>
                  </a:lnTo>
                  <a:lnTo>
                    <a:pt x="329" y="3588"/>
                  </a:lnTo>
                  <a:lnTo>
                    <a:pt x="323" y="3584"/>
                  </a:lnTo>
                  <a:lnTo>
                    <a:pt x="315" y="3580"/>
                  </a:lnTo>
                  <a:lnTo>
                    <a:pt x="295" y="3567"/>
                  </a:lnTo>
                  <a:lnTo>
                    <a:pt x="268" y="3549"/>
                  </a:lnTo>
                  <a:lnTo>
                    <a:pt x="235" y="3526"/>
                  </a:lnTo>
                  <a:lnTo>
                    <a:pt x="200" y="3499"/>
                  </a:lnTo>
                  <a:lnTo>
                    <a:pt x="160" y="3469"/>
                  </a:lnTo>
                  <a:lnTo>
                    <a:pt x="116" y="3436"/>
                  </a:lnTo>
                  <a:lnTo>
                    <a:pt x="85" y="3409"/>
                  </a:lnTo>
                  <a:lnTo>
                    <a:pt x="54" y="3384"/>
                  </a:lnTo>
                  <a:lnTo>
                    <a:pt x="26" y="3360"/>
                  </a:lnTo>
                  <a:lnTo>
                    <a:pt x="0" y="3337"/>
                  </a:lnTo>
                  <a:close/>
                  <a:moveTo>
                    <a:pt x="0" y="3300"/>
                  </a:moveTo>
                  <a:lnTo>
                    <a:pt x="0" y="3270"/>
                  </a:lnTo>
                  <a:lnTo>
                    <a:pt x="28" y="3296"/>
                  </a:lnTo>
                  <a:lnTo>
                    <a:pt x="48" y="3317"/>
                  </a:lnTo>
                  <a:lnTo>
                    <a:pt x="56" y="3324"/>
                  </a:lnTo>
                  <a:lnTo>
                    <a:pt x="61" y="3331"/>
                  </a:lnTo>
                  <a:lnTo>
                    <a:pt x="64" y="3335"/>
                  </a:lnTo>
                  <a:lnTo>
                    <a:pt x="65" y="3338"/>
                  </a:lnTo>
                  <a:lnTo>
                    <a:pt x="62" y="3338"/>
                  </a:lnTo>
                  <a:lnTo>
                    <a:pt x="58" y="3337"/>
                  </a:lnTo>
                  <a:lnTo>
                    <a:pt x="53" y="3335"/>
                  </a:lnTo>
                  <a:lnTo>
                    <a:pt x="45" y="3331"/>
                  </a:lnTo>
                  <a:lnTo>
                    <a:pt x="26" y="3318"/>
                  </a:lnTo>
                  <a:lnTo>
                    <a:pt x="0" y="3300"/>
                  </a:lnTo>
                  <a:close/>
                  <a:moveTo>
                    <a:pt x="0" y="3265"/>
                  </a:moveTo>
                  <a:lnTo>
                    <a:pt x="0" y="3235"/>
                  </a:lnTo>
                  <a:lnTo>
                    <a:pt x="31" y="3257"/>
                  </a:lnTo>
                  <a:lnTo>
                    <a:pt x="68" y="3284"/>
                  </a:lnTo>
                  <a:lnTo>
                    <a:pt x="107" y="3316"/>
                  </a:lnTo>
                  <a:lnTo>
                    <a:pt x="150" y="3349"/>
                  </a:lnTo>
                  <a:lnTo>
                    <a:pt x="191" y="3383"/>
                  </a:lnTo>
                  <a:lnTo>
                    <a:pt x="228" y="3414"/>
                  </a:lnTo>
                  <a:lnTo>
                    <a:pt x="262" y="3442"/>
                  </a:lnTo>
                  <a:lnTo>
                    <a:pt x="290" y="3468"/>
                  </a:lnTo>
                  <a:lnTo>
                    <a:pt x="314" y="3490"/>
                  </a:lnTo>
                  <a:lnTo>
                    <a:pt x="331" y="3507"/>
                  </a:lnTo>
                  <a:lnTo>
                    <a:pt x="338" y="3513"/>
                  </a:lnTo>
                  <a:lnTo>
                    <a:pt x="342" y="3519"/>
                  </a:lnTo>
                  <a:lnTo>
                    <a:pt x="344" y="3523"/>
                  </a:lnTo>
                  <a:lnTo>
                    <a:pt x="344" y="3525"/>
                  </a:lnTo>
                  <a:lnTo>
                    <a:pt x="342" y="3526"/>
                  </a:lnTo>
                  <a:lnTo>
                    <a:pt x="339" y="3525"/>
                  </a:lnTo>
                  <a:lnTo>
                    <a:pt x="332" y="3522"/>
                  </a:lnTo>
                  <a:lnTo>
                    <a:pt x="325" y="3518"/>
                  </a:lnTo>
                  <a:lnTo>
                    <a:pt x="304" y="3506"/>
                  </a:lnTo>
                  <a:lnTo>
                    <a:pt x="278" y="3487"/>
                  </a:lnTo>
                  <a:lnTo>
                    <a:pt x="247" y="3466"/>
                  </a:lnTo>
                  <a:lnTo>
                    <a:pt x="213" y="3439"/>
                  </a:lnTo>
                  <a:lnTo>
                    <a:pt x="174" y="3410"/>
                  </a:lnTo>
                  <a:lnTo>
                    <a:pt x="133" y="3377"/>
                  </a:lnTo>
                  <a:lnTo>
                    <a:pt x="95" y="3346"/>
                  </a:lnTo>
                  <a:lnTo>
                    <a:pt x="59" y="3317"/>
                  </a:lnTo>
                  <a:lnTo>
                    <a:pt x="28" y="3290"/>
                  </a:lnTo>
                  <a:lnTo>
                    <a:pt x="0" y="3265"/>
                  </a:lnTo>
                  <a:close/>
                  <a:moveTo>
                    <a:pt x="0" y="3228"/>
                  </a:moveTo>
                  <a:lnTo>
                    <a:pt x="0" y="3192"/>
                  </a:lnTo>
                  <a:lnTo>
                    <a:pt x="40" y="3227"/>
                  </a:lnTo>
                  <a:lnTo>
                    <a:pt x="69" y="3255"/>
                  </a:lnTo>
                  <a:lnTo>
                    <a:pt x="80" y="3267"/>
                  </a:lnTo>
                  <a:lnTo>
                    <a:pt x="87" y="3276"/>
                  </a:lnTo>
                  <a:lnTo>
                    <a:pt x="92" y="3282"/>
                  </a:lnTo>
                  <a:lnTo>
                    <a:pt x="93" y="3286"/>
                  </a:lnTo>
                  <a:lnTo>
                    <a:pt x="89" y="3286"/>
                  </a:lnTo>
                  <a:lnTo>
                    <a:pt x="84" y="3284"/>
                  </a:lnTo>
                  <a:lnTo>
                    <a:pt x="75" y="3280"/>
                  </a:lnTo>
                  <a:lnTo>
                    <a:pt x="65" y="3274"/>
                  </a:lnTo>
                  <a:lnTo>
                    <a:pt x="37" y="3254"/>
                  </a:lnTo>
                  <a:lnTo>
                    <a:pt x="0" y="3228"/>
                  </a:lnTo>
                  <a:close/>
                  <a:moveTo>
                    <a:pt x="0" y="3180"/>
                  </a:moveTo>
                  <a:lnTo>
                    <a:pt x="0" y="3161"/>
                  </a:lnTo>
                  <a:lnTo>
                    <a:pt x="14" y="3170"/>
                  </a:lnTo>
                  <a:lnTo>
                    <a:pt x="31" y="3181"/>
                  </a:lnTo>
                  <a:lnTo>
                    <a:pt x="52" y="3196"/>
                  </a:lnTo>
                  <a:lnTo>
                    <a:pt x="74" y="3212"/>
                  </a:lnTo>
                  <a:lnTo>
                    <a:pt x="100" y="3231"/>
                  </a:lnTo>
                  <a:lnTo>
                    <a:pt x="127" y="3252"/>
                  </a:lnTo>
                  <a:lnTo>
                    <a:pt x="155" y="3274"/>
                  </a:lnTo>
                  <a:lnTo>
                    <a:pt x="186" y="3298"/>
                  </a:lnTo>
                  <a:lnTo>
                    <a:pt x="225" y="3330"/>
                  </a:lnTo>
                  <a:lnTo>
                    <a:pt x="262" y="3361"/>
                  </a:lnTo>
                  <a:lnTo>
                    <a:pt x="295" y="3389"/>
                  </a:lnTo>
                  <a:lnTo>
                    <a:pt x="323" y="3414"/>
                  </a:lnTo>
                  <a:lnTo>
                    <a:pt x="345" y="3436"/>
                  </a:lnTo>
                  <a:lnTo>
                    <a:pt x="361" y="3452"/>
                  </a:lnTo>
                  <a:lnTo>
                    <a:pt x="368" y="3458"/>
                  </a:lnTo>
                  <a:lnTo>
                    <a:pt x="371" y="3464"/>
                  </a:lnTo>
                  <a:lnTo>
                    <a:pt x="373" y="3468"/>
                  </a:lnTo>
                  <a:lnTo>
                    <a:pt x="373" y="3470"/>
                  </a:lnTo>
                  <a:lnTo>
                    <a:pt x="372" y="3471"/>
                  </a:lnTo>
                  <a:lnTo>
                    <a:pt x="368" y="3470"/>
                  </a:lnTo>
                  <a:lnTo>
                    <a:pt x="363" y="3468"/>
                  </a:lnTo>
                  <a:lnTo>
                    <a:pt x="355" y="3464"/>
                  </a:lnTo>
                  <a:lnTo>
                    <a:pt x="336" y="3452"/>
                  </a:lnTo>
                  <a:lnTo>
                    <a:pt x="310" y="3434"/>
                  </a:lnTo>
                  <a:lnTo>
                    <a:pt x="279" y="3413"/>
                  </a:lnTo>
                  <a:lnTo>
                    <a:pt x="245" y="3388"/>
                  </a:lnTo>
                  <a:lnTo>
                    <a:pt x="207" y="3359"/>
                  </a:lnTo>
                  <a:lnTo>
                    <a:pt x="167" y="3328"/>
                  </a:lnTo>
                  <a:lnTo>
                    <a:pt x="140" y="3306"/>
                  </a:lnTo>
                  <a:lnTo>
                    <a:pt x="114" y="3283"/>
                  </a:lnTo>
                  <a:lnTo>
                    <a:pt x="89" y="3263"/>
                  </a:lnTo>
                  <a:lnTo>
                    <a:pt x="67" y="3243"/>
                  </a:lnTo>
                  <a:lnTo>
                    <a:pt x="46" y="3225"/>
                  </a:lnTo>
                  <a:lnTo>
                    <a:pt x="28" y="3208"/>
                  </a:lnTo>
                  <a:lnTo>
                    <a:pt x="13" y="3193"/>
                  </a:lnTo>
                  <a:lnTo>
                    <a:pt x="0" y="3180"/>
                  </a:lnTo>
                  <a:close/>
                  <a:moveTo>
                    <a:pt x="0" y="3148"/>
                  </a:moveTo>
                  <a:lnTo>
                    <a:pt x="0" y="3105"/>
                  </a:lnTo>
                  <a:lnTo>
                    <a:pt x="58" y="3155"/>
                  </a:lnTo>
                  <a:lnTo>
                    <a:pt x="103" y="3197"/>
                  </a:lnTo>
                  <a:lnTo>
                    <a:pt x="120" y="3213"/>
                  </a:lnTo>
                  <a:lnTo>
                    <a:pt x="132" y="3226"/>
                  </a:lnTo>
                  <a:lnTo>
                    <a:pt x="136" y="3232"/>
                  </a:lnTo>
                  <a:lnTo>
                    <a:pt x="139" y="3236"/>
                  </a:lnTo>
                  <a:lnTo>
                    <a:pt x="140" y="3239"/>
                  </a:lnTo>
                  <a:lnTo>
                    <a:pt x="140" y="3241"/>
                  </a:lnTo>
                  <a:lnTo>
                    <a:pt x="139" y="3241"/>
                  </a:lnTo>
                  <a:lnTo>
                    <a:pt x="136" y="3241"/>
                  </a:lnTo>
                  <a:lnTo>
                    <a:pt x="133" y="3240"/>
                  </a:lnTo>
                  <a:lnTo>
                    <a:pt x="127" y="3238"/>
                  </a:lnTo>
                  <a:lnTo>
                    <a:pt x="114" y="3231"/>
                  </a:lnTo>
                  <a:lnTo>
                    <a:pt x="97" y="3220"/>
                  </a:lnTo>
                  <a:lnTo>
                    <a:pt x="54" y="3188"/>
                  </a:lnTo>
                  <a:lnTo>
                    <a:pt x="0" y="3148"/>
                  </a:lnTo>
                  <a:close/>
                  <a:moveTo>
                    <a:pt x="0" y="3057"/>
                  </a:moveTo>
                  <a:lnTo>
                    <a:pt x="0" y="3010"/>
                  </a:lnTo>
                  <a:lnTo>
                    <a:pt x="8" y="3018"/>
                  </a:lnTo>
                  <a:lnTo>
                    <a:pt x="17" y="3024"/>
                  </a:lnTo>
                  <a:lnTo>
                    <a:pt x="26" y="3032"/>
                  </a:lnTo>
                  <a:lnTo>
                    <a:pt x="35" y="3039"/>
                  </a:lnTo>
                  <a:lnTo>
                    <a:pt x="72" y="3070"/>
                  </a:lnTo>
                  <a:lnTo>
                    <a:pt x="106" y="3099"/>
                  </a:lnTo>
                  <a:lnTo>
                    <a:pt x="136" y="3125"/>
                  </a:lnTo>
                  <a:lnTo>
                    <a:pt x="162" y="3148"/>
                  </a:lnTo>
                  <a:lnTo>
                    <a:pt x="182" y="3169"/>
                  </a:lnTo>
                  <a:lnTo>
                    <a:pt x="197" y="3185"/>
                  </a:lnTo>
                  <a:lnTo>
                    <a:pt x="203" y="3192"/>
                  </a:lnTo>
                  <a:lnTo>
                    <a:pt x="206" y="3197"/>
                  </a:lnTo>
                  <a:lnTo>
                    <a:pt x="207" y="3200"/>
                  </a:lnTo>
                  <a:lnTo>
                    <a:pt x="207" y="3202"/>
                  </a:lnTo>
                  <a:lnTo>
                    <a:pt x="206" y="3204"/>
                  </a:lnTo>
                  <a:lnTo>
                    <a:pt x="202" y="3204"/>
                  </a:lnTo>
                  <a:lnTo>
                    <a:pt x="196" y="3201"/>
                  </a:lnTo>
                  <a:lnTo>
                    <a:pt x="190" y="3197"/>
                  </a:lnTo>
                  <a:lnTo>
                    <a:pt x="171" y="3186"/>
                  </a:lnTo>
                  <a:lnTo>
                    <a:pt x="148" y="3171"/>
                  </a:lnTo>
                  <a:lnTo>
                    <a:pt x="120" y="3151"/>
                  </a:lnTo>
                  <a:lnTo>
                    <a:pt x="87" y="3127"/>
                  </a:lnTo>
                  <a:lnTo>
                    <a:pt x="53" y="3100"/>
                  </a:lnTo>
                  <a:lnTo>
                    <a:pt x="16" y="3071"/>
                  </a:lnTo>
                  <a:lnTo>
                    <a:pt x="0" y="3057"/>
                  </a:lnTo>
                  <a:close/>
                  <a:moveTo>
                    <a:pt x="0" y="2991"/>
                  </a:moveTo>
                  <a:lnTo>
                    <a:pt x="0" y="2974"/>
                  </a:lnTo>
                  <a:lnTo>
                    <a:pt x="6" y="2981"/>
                  </a:lnTo>
                  <a:lnTo>
                    <a:pt x="10" y="2987"/>
                  </a:lnTo>
                  <a:lnTo>
                    <a:pt x="12" y="2991"/>
                  </a:lnTo>
                  <a:lnTo>
                    <a:pt x="12" y="2994"/>
                  </a:lnTo>
                  <a:lnTo>
                    <a:pt x="11" y="2994"/>
                  </a:lnTo>
                  <a:lnTo>
                    <a:pt x="8" y="2994"/>
                  </a:lnTo>
                  <a:lnTo>
                    <a:pt x="4" y="2993"/>
                  </a:lnTo>
                  <a:lnTo>
                    <a:pt x="0" y="2991"/>
                  </a:lnTo>
                  <a:close/>
                  <a:moveTo>
                    <a:pt x="0" y="2950"/>
                  </a:moveTo>
                  <a:lnTo>
                    <a:pt x="0" y="2913"/>
                  </a:lnTo>
                  <a:lnTo>
                    <a:pt x="28" y="2933"/>
                  </a:lnTo>
                  <a:lnTo>
                    <a:pt x="58" y="2956"/>
                  </a:lnTo>
                  <a:lnTo>
                    <a:pt x="93" y="2982"/>
                  </a:lnTo>
                  <a:lnTo>
                    <a:pt x="129" y="3011"/>
                  </a:lnTo>
                  <a:lnTo>
                    <a:pt x="164" y="3041"/>
                  </a:lnTo>
                  <a:lnTo>
                    <a:pt x="196" y="3069"/>
                  </a:lnTo>
                  <a:lnTo>
                    <a:pt x="225" y="3095"/>
                  </a:lnTo>
                  <a:lnTo>
                    <a:pt x="250" y="3118"/>
                  </a:lnTo>
                  <a:lnTo>
                    <a:pt x="271" y="3138"/>
                  </a:lnTo>
                  <a:lnTo>
                    <a:pt x="286" y="3154"/>
                  </a:lnTo>
                  <a:lnTo>
                    <a:pt x="290" y="3160"/>
                  </a:lnTo>
                  <a:lnTo>
                    <a:pt x="293" y="3166"/>
                  </a:lnTo>
                  <a:lnTo>
                    <a:pt x="296" y="3169"/>
                  </a:lnTo>
                  <a:lnTo>
                    <a:pt x="296" y="3171"/>
                  </a:lnTo>
                  <a:lnTo>
                    <a:pt x="293" y="3172"/>
                  </a:lnTo>
                  <a:lnTo>
                    <a:pt x="290" y="3172"/>
                  </a:lnTo>
                  <a:lnTo>
                    <a:pt x="285" y="3170"/>
                  </a:lnTo>
                  <a:lnTo>
                    <a:pt x="277" y="3167"/>
                  </a:lnTo>
                  <a:lnTo>
                    <a:pt x="260" y="3156"/>
                  </a:lnTo>
                  <a:lnTo>
                    <a:pt x="236" y="3141"/>
                  </a:lnTo>
                  <a:lnTo>
                    <a:pt x="209" y="3122"/>
                  </a:lnTo>
                  <a:lnTo>
                    <a:pt x="178" y="3099"/>
                  </a:lnTo>
                  <a:lnTo>
                    <a:pt x="145" y="3073"/>
                  </a:lnTo>
                  <a:lnTo>
                    <a:pt x="109" y="3045"/>
                  </a:lnTo>
                  <a:lnTo>
                    <a:pt x="78" y="3019"/>
                  </a:lnTo>
                  <a:lnTo>
                    <a:pt x="50" y="2994"/>
                  </a:lnTo>
                  <a:lnTo>
                    <a:pt x="24" y="2971"/>
                  </a:lnTo>
                  <a:lnTo>
                    <a:pt x="0" y="2950"/>
                  </a:lnTo>
                  <a:close/>
                  <a:moveTo>
                    <a:pt x="0" y="2898"/>
                  </a:moveTo>
                  <a:lnTo>
                    <a:pt x="0" y="2851"/>
                  </a:lnTo>
                  <a:lnTo>
                    <a:pt x="26" y="2873"/>
                  </a:lnTo>
                  <a:lnTo>
                    <a:pt x="50" y="2895"/>
                  </a:lnTo>
                  <a:lnTo>
                    <a:pt x="70" y="2914"/>
                  </a:lnTo>
                  <a:lnTo>
                    <a:pt x="87" y="2932"/>
                  </a:lnTo>
                  <a:lnTo>
                    <a:pt x="101" y="2946"/>
                  </a:lnTo>
                  <a:lnTo>
                    <a:pt x="111" y="2957"/>
                  </a:lnTo>
                  <a:lnTo>
                    <a:pt x="114" y="2963"/>
                  </a:lnTo>
                  <a:lnTo>
                    <a:pt x="116" y="2966"/>
                  </a:lnTo>
                  <a:lnTo>
                    <a:pt x="118" y="2969"/>
                  </a:lnTo>
                  <a:lnTo>
                    <a:pt x="118" y="2971"/>
                  </a:lnTo>
                  <a:lnTo>
                    <a:pt x="115" y="2973"/>
                  </a:lnTo>
                  <a:lnTo>
                    <a:pt x="113" y="2973"/>
                  </a:lnTo>
                  <a:lnTo>
                    <a:pt x="110" y="2971"/>
                  </a:lnTo>
                  <a:lnTo>
                    <a:pt x="106" y="2969"/>
                  </a:lnTo>
                  <a:lnTo>
                    <a:pt x="95" y="2964"/>
                  </a:lnTo>
                  <a:lnTo>
                    <a:pt x="81" y="2955"/>
                  </a:lnTo>
                  <a:lnTo>
                    <a:pt x="65" y="2945"/>
                  </a:lnTo>
                  <a:lnTo>
                    <a:pt x="45" y="2932"/>
                  </a:lnTo>
                  <a:lnTo>
                    <a:pt x="24" y="2915"/>
                  </a:lnTo>
                  <a:lnTo>
                    <a:pt x="0" y="2898"/>
                  </a:lnTo>
                  <a:close/>
                  <a:moveTo>
                    <a:pt x="0" y="2778"/>
                  </a:moveTo>
                  <a:lnTo>
                    <a:pt x="0" y="2732"/>
                  </a:lnTo>
                  <a:lnTo>
                    <a:pt x="20" y="2747"/>
                  </a:lnTo>
                  <a:lnTo>
                    <a:pt x="42" y="2764"/>
                  </a:lnTo>
                  <a:lnTo>
                    <a:pt x="66" y="2783"/>
                  </a:lnTo>
                  <a:lnTo>
                    <a:pt x="89" y="2802"/>
                  </a:lnTo>
                  <a:lnTo>
                    <a:pt x="122" y="2829"/>
                  </a:lnTo>
                  <a:lnTo>
                    <a:pt x="152" y="2856"/>
                  </a:lnTo>
                  <a:lnTo>
                    <a:pt x="179" y="2880"/>
                  </a:lnTo>
                  <a:lnTo>
                    <a:pt x="202" y="2902"/>
                  </a:lnTo>
                  <a:lnTo>
                    <a:pt x="220" y="2921"/>
                  </a:lnTo>
                  <a:lnTo>
                    <a:pt x="233" y="2937"/>
                  </a:lnTo>
                  <a:lnTo>
                    <a:pt x="238" y="2942"/>
                  </a:lnTo>
                  <a:lnTo>
                    <a:pt x="241" y="2948"/>
                  </a:lnTo>
                  <a:lnTo>
                    <a:pt x="243" y="2951"/>
                  </a:lnTo>
                  <a:lnTo>
                    <a:pt x="243" y="2954"/>
                  </a:lnTo>
                  <a:lnTo>
                    <a:pt x="241" y="2955"/>
                  </a:lnTo>
                  <a:lnTo>
                    <a:pt x="237" y="2954"/>
                  </a:lnTo>
                  <a:lnTo>
                    <a:pt x="232" y="2953"/>
                  </a:lnTo>
                  <a:lnTo>
                    <a:pt x="225" y="2950"/>
                  </a:lnTo>
                  <a:lnTo>
                    <a:pt x="208" y="2940"/>
                  </a:lnTo>
                  <a:lnTo>
                    <a:pt x="187" y="2927"/>
                  </a:lnTo>
                  <a:lnTo>
                    <a:pt x="161" y="2909"/>
                  </a:lnTo>
                  <a:lnTo>
                    <a:pt x="133" y="2888"/>
                  </a:lnTo>
                  <a:lnTo>
                    <a:pt x="101" y="2864"/>
                  </a:lnTo>
                  <a:lnTo>
                    <a:pt x="68" y="2837"/>
                  </a:lnTo>
                  <a:lnTo>
                    <a:pt x="50" y="2821"/>
                  </a:lnTo>
                  <a:lnTo>
                    <a:pt x="32" y="2806"/>
                  </a:lnTo>
                  <a:lnTo>
                    <a:pt x="16" y="2792"/>
                  </a:lnTo>
                  <a:lnTo>
                    <a:pt x="0" y="2778"/>
                  </a:lnTo>
                  <a:close/>
                  <a:moveTo>
                    <a:pt x="0" y="2712"/>
                  </a:moveTo>
                  <a:lnTo>
                    <a:pt x="0" y="2664"/>
                  </a:lnTo>
                  <a:lnTo>
                    <a:pt x="23" y="2683"/>
                  </a:lnTo>
                  <a:lnTo>
                    <a:pt x="42" y="2703"/>
                  </a:lnTo>
                  <a:lnTo>
                    <a:pt x="60" y="2720"/>
                  </a:lnTo>
                  <a:lnTo>
                    <a:pt x="75" y="2735"/>
                  </a:lnTo>
                  <a:lnTo>
                    <a:pt x="86" y="2749"/>
                  </a:lnTo>
                  <a:lnTo>
                    <a:pt x="95" y="2760"/>
                  </a:lnTo>
                  <a:lnTo>
                    <a:pt x="98" y="2764"/>
                  </a:lnTo>
                  <a:lnTo>
                    <a:pt x="99" y="2768"/>
                  </a:lnTo>
                  <a:lnTo>
                    <a:pt x="100" y="2770"/>
                  </a:lnTo>
                  <a:lnTo>
                    <a:pt x="100" y="2772"/>
                  </a:lnTo>
                  <a:lnTo>
                    <a:pt x="99" y="2773"/>
                  </a:lnTo>
                  <a:lnTo>
                    <a:pt x="97" y="2773"/>
                  </a:lnTo>
                  <a:lnTo>
                    <a:pt x="94" y="2773"/>
                  </a:lnTo>
                  <a:lnTo>
                    <a:pt x="91" y="2772"/>
                  </a:lnTo>
                  <a:lnTo>
                    <a:pt x="81" y="2768"/>
                  </a:lnTo>
                  <a:lnTo>
                    <a:pt x="69" y="2760"/>
                  </a:lnTo>
                  <a:lnTo>
                    <a:pt x="38" y="2741"/>
                  </a:lnTo>
                  <a:lnTo>
                    <a:pt x="0" y="2712"/>
                  </a:lnTo>
                  <a:close/>
                  <a:moveTo>
                    <a:pt x="0" y="2568"/>
                  </a:moveTo>
                  <a:lnTo>
                    <a:pt x="0" y="2530"/>
                  </a:lnTo>
                  <a:lnTo>
                    <a:pt x="25" y="2547"/>
                  </a:lnTo>
                  <a:lnTo>
                    <a:pt x="55" y="2568"/>
                  </a:lnTo>
                  <a:lnTo>
                    <a:pt x="87" y="2594"/>
                  </a:lnTo>
                  <a:lnTo>
                    <a:pt x="123" y="2622"/>
                  </a:lnTo>
                  <a:lnTo>
                    <a:pt x="152" y="2648"/>
                  </a:lnTo>
                  <a:lnTo>
                    <a:pt x="180" y="2673"/>
                  </a:lnTo>
                  <a:lnTo>
                    <a:pt x="205" y="2695"/>
                  </a:lnTo>
                  <a:lnTo>
                    <a:pt x="225" y="2716"/>
                  </a:lnTo>
                  <a:lnTo>
                    <a:pt x="243" y="2734"/>
                  </a:lnTo>
                  <a:lnTo>
                    <a:pt x="255" y="2749"/>
                  </a:lnTo>
                  <a:lnTo>
                    <a:pt x="259" y="2755"/>
                  </a:lnTo>
                  <a:lnTo>
                    <a:pt x="261" y="2759"/>
                  </a:lnTo>
                  <a:lnTo>
                    <a:pt x="263" y="2763"/>
                  </a:lnTo>
                  <a:lnTo>
                    <a:pt x="262" y="2765"/>
                  </a:lnTo>
                  <a:lnTo>
                    <a:pt x="260" y="2766"/>
                  </a:lnTo>
                  <a:lnTo>
                    <a:pt x="257" y="2766"/>
                  </a:lnTo>
                  <a:lnTo>
                    <a:pt x="252" y="2765"/>
                  </a:lnTo>
                  <a:lnTo>
                    <a:pt x="246" y="2763"/>
                  </a:lnTo>
                  <a:lnTo>
                    <a:pt x="230" y="2755"/>
                  </a:lnTo>
                  <a:lnTo>
                    <a:pt x="210" y="2742"/>
                  </a:lnTo>
                  <a:lnTo>
                    <a:pt x="186" y="2725"/>
                  </a:lnTo>
                  <a:lnTo>
                    <a:pt x="160" y="2706"/>
                  </a:lnTo>
                  <a:lnTo>
                    <a:pt x="130" y="2683"/>
                  </a:lnTo>
                  <a:lnTo>
                    <a:pt x="99" y="2659"/>
                  </a:lnTo>
                  <a:lnTo>
                    <a:pt x="71" y="2634"/>
                  </a:lnTo>
                  <a:lnTo>
                    <a:pt x="44" y="2611"/>
                  </a:lnTo>
                  <a:lnTo>
                    <a:pt x="20" y="2588"/>
                  </a:lnTo>
                  <a:lnTo>
                    <a:pt x="0" y="2568"/>
                  </a:lnTo>
                  <a:close/>
                  <a:moveTo>
                    <a:pt x="0" y="2499"/>
                  </a:moveTo>
                  <a:lnTo>
                    <a:pt x="0" y="2443"/>
                  </a:lnTo>
                  <a:lnTo>
                    <a:pt x="11" y="2451"/>
                  </a:lnTo>
                  <a:lnTo>
                    <a:pt x="20" y="2460"/>
                  </a:lnTo>
                  <a:lnTo>
                    <a:pt x="50" y="2485"/>
                  </a:lnTo>
                  <a:lnTo>
                    <a:pt x="76" y="2510"/>
                  </a:lnTo>
                  <a:lnTo>
                    <a:pt x="100" y="2531"/>
                  </a:lnTo>
                  <a:lnTo>
                    <a:pt x="120" y="2552"/>
                  </a:lnTo>
                  <a:lnTo>
                    <a:pt x="136" y="2569"/>
                  </a:lnTo>
                  <a:lnTo>
                    <a:pt x="148" y="2584"/>
                  </a:lnTo>
                  <a:lnTo>
                    <a:pt x="151" y="2589"/>
                  </a:lnTo>
                  <a:lnTo>
                    <a:pt x="153" y="2594"/>
                  </a:lnTo>
                  <a:lnTo>
                    <a:pt x="154" y="2598"/>
                  </a:lnTo>
                  <a:lnTo>
                    <a:pt x="154" y="2600"/>
                  </a:lnTo>
                  <a:lnTo>
                    <a:pt x="152" y="2601"/>
                  </a:lnTo>
                  <a:lnTo>
                    <a:pt x="149" y="2601"/>
                  </a:lnTo>
                  <a:lnTo>
                    <a:pt x="145" y="2600"/>
                  </a:lnTo>
                  <a:lnTo>
                    <a:pt x="139" y="2598"/>
                  </a:lnTo>
                  <a:lnTo>
                    <a:pt x="124" y="2591"/>
                  </a:lnTo>
                  <a:lnTo>
                    <a:pt x="105" y="2579"/>
                  </a:lnTo>
                  <a:lnTo>
                    <a:pt x="82" y="2562"/>
                  </a:lnTo>
                  <a:lnTo>
                    <a:pt x="57" y="2544"/>
                  </a:lnTo>
                  <a:lnTo>
                    <a:pt x="29" y="2523"/>
                  </a:lnTo>
                  <a:lnTo>
                    <a:pt x="0" y="2499"/>
                  </a:lnTo>
                  <a:close/>
                  <a:moveTo>
                    <a:pt x="0" y="2412"/>
                  </a:moveTo>
                  <a:lnTo>
                    <a:pt x="0" y="2366"/>
                  </a:lnTo>
                  <a:lnTo>
                    <a:pt x="28" y="2394"/>
                  </a:lnTo>
                  <a:lnTo>
                    <a:pt x="48" y="2417"/>
                  </a:lnTo>
                  <a:lnTo>
                    <a:pt x="56" y="2426"/>
                  </a:lnTo>
                  <a:lnTo>
                    <a:pt x="61" y="2434"/>
                  </a:lnTo>
                  <a:lnTo>
                    <a:pt x="64" y="2439"/>
                  </a:lnTo>
                  <a:lnTo>
                    <a:pt x="64" y="2444"/>
                  </a:lnTo>
                  <a:lnTo>
                    <a:pt x="60" y="2445"/>
                  </a:lnTo>
                  <a:lnTo>
                    <a:pt x="56" y="2445"/>
                  </a:lnTo>
                  <a:lnTo>
                    <a:pt x="51" y="2443"/>
                  </a:lnTo>
                  <a:lnTo>
                    <a:pt x="43" y="2439"/>
                  </a:lnTo>
                  <a:lnTo>
                    <a:pt x="24" y="2429"/>
                  </a:lnTo>
                  <a:lnTo>
                    <a:pt x="0" y="2412"/>
                  </a:lnTo>
                  <a:close/>
                  <a:moveTo>
                    <a:pt x="0" y="2144"/>
                  </a:moveTo>
                  <a:lnTo>
                    <a:pt x="0" y="2103"/>
                  </a:lnTo>
                  <a:lnTo>
                    <a:pt x="21" y="2117"/>
                  </a:lnTo>
                  <a:lnTo>
                    <a:pt x="47" y="2134"/>
                  </a:lnTo>
                  <a:lnTo>
                    <a:pt x="74" y="2156"/>
                  </a:lnTo>
                  <a:lnTo>
                    <a:pt x="105" y="2180"/>
                  </a:lnTo>
                  <a:lnTo>
                    <a:pt x="129" y="2203"/>
                  </a:lnTo>
                  <a:lnTo>
                    <a:pt x="153" y="2225"/>
                  </a:lnTo>
                  <a:lnTo>
                    <a:pt x="174" y="2245"/>
                  </a:lnTo>
                  <a:lnTo>
                    <a:pt x="192" y="2264"/>
                  </a:lnTo>
                  <a:lnTo>
                    <a:pt x="206" y="2280"/>
                  </a:lnTo>
                  <a:lnTo>
                    <a:pt x="216" y="2293"/>
                  </a:lnTo>
                  <a:lnTo>
                    <a:pt x="219" y="2298"/>
                  </a:lnTo>
                  <a:lnTo>
                    <a:pt x="221" y="2302"/>
                  </a:lnTo>
                  <a:lnTo>
                    <a:pt x="221" y="2306"/>
                  </a:lnTo>
                  <a:lnTo>
                    <a:pt x="221" y="2309"/>
                  </a:lnTo>
                  <a:lnTo>
                    <a:pt x="219" y="2310"/>
                  </a:lnTo>
                  <a:lnTo>
                    <a:pt x="216" y="2310"/>
                  </a:lnTo>
                  <a:lnTo>
                    <a:pt x="211" y="2310"/>
                  </a:lnTo>
                  <a:lnTo>
                    <a:pt x="206" y="2308"/>
                  </a:lnTo>
                  <a:lnTo>
                    <a:pt x="192" y="2301"/>
                  </a:lnTo>
                  <a:lnTo>
                    <a:pt x="175" y="2291"/>
                  </a:lnTo>
                  <a:lnTo>
                    <a:pt x="154" y="2276"/>
                  </a:lnTo>
                  <a:lnTo>
                    <a:pt x="132" y="2260"/>
                  </a:lnTo>
                  <a:lnTo>
                    <a:pt x="107" y="2241"/>
                  </a:lnTo>
                  <a:lnTo>
                    <a:pt x="80" y="2219"/>
                  </a:lnTo>
                  <a:lnTo>
                    <a:pt x="57" y="2199"/>
                  </a:lnTo>
                  <a:lnTo>
                    <a:pt x="35" y="2179"/>
                  </a:lnTo>
                  <a:lnTo>
                    <a:pt x="17" y="2161"/>
                  </a:lnTo>
                  <a:lnTo>
                    <a:pt x="0" y="2144"/>
                  </a:lnTo>
                  <a:close/>
                  <a:moveTo>
                    <a:pt x="0" y="2049"/>
                  </a:moveTo>
                  <a:lnTo>
                    <a:pt x="0" y="1996"/>
                  </a:lnTo>
                  <a:lnTo>
                    <a:pt x="15" y="2008"/>
                  </a:lnTo>
                  <a:lnTo>
                    <a:pt x="32" y="2020"/>
                  </a:lnTo>
                  <a:lnTo>
                    <a:pt x="48" y="2034"/>
                  </a:lnTo>
                  <a:lnTo>
                    <a:pt x="67" y="2049"/>
                  </a:lnTo>
                  <a:lnTo>
                    <a:pt x="91" y="2070"/>
                  </a:lnTo>
                  <a:lnTo>
                    <a:pt x="113" y="2091"/>
                  </a:lnTo>
                  <a:lnTo>
                    <a:pt x="134" y="2110"/>
                  </a:lnTo>
                  <a:lnTo>
                    <a:pt x="150" y="2129"/>
                  </a:lnTo>
                  <a:lnTo>
                    <a:pt x="164" y="2145"/>
                  </a:lnTo>
                  <a:lnTo>
                    <a:pt x="173" y="2158"/>
                  </a:lnTo>
                  <a:lnTo>
                    <a:pt x="176" y="2163"/>
                  </a:lnTo>
                  <a:lnTo>
                    <a:pt x="178" y="2167"/>
                  </a:lnTo>
                  <a:lnTo>
                    <a:pt x="178" y="2171"/>
                  </a:lnTo>
                  <a:lnTo>
                    <a:pt x="178" y="2173"/>
                  </a:lnTo>
                  <a:lnTo>
                    <a:pt x="176" y="2175"/>
                  </a:lnTo>
                  <a:lnTo>
                    <a:pt x="173" y="2175"/>
                  </a:lnTo>
                  <a:lnTo>
                    <a:pt x="169" y="2174"/>
                  </a:lnTo>
                  <a:lnTo>
                    <a:pt x="164" y="2173"/>
                  </a:lnTo>
                  <a:lnTo>
                    <a:pt x="150" y="2166"/>
                  </a:lnTo>
                  <a:lnTo>
                    <a:pt x="134" y="2156"/>
                  </a:lnTo>
                  <a:lnTo>
                    <a:pt x="113" y="2143"/>
                  </a:lnTo>
                  <a:lnTo>
                    <a:pt x="92" y="2126"/>
                  </a:lnTo>
                  <a:lnTo>
                    <a:pt x="68" y="2108"/>
                  </a:lnTo>
                  <a:lnTo>
                    <a:pt x="43" y="2088"/>
                  </a:lnTo>
                  <a:lnTo>
                    <a:pt x="31" y="2077"/>
                  </a:lnTo>
                  <a:lnTo>
                    <a:pt x="20" y="2067"/>
                  </a:lnTo>
                  <a:lnTo>
                    <a:pt x="10" y="2057"/>
                  </a:lnTo>
                  <a:lnTo>
                    <a:pt x="0" y="2049"/>
                  </a:lnTo>
                  <a:close/>
                  <a:moveTo>
                    <a:pt x="0" y="1945"/>
                  </a:moveTo>
                  <a:lnTo>
                    <a:pt x="0" y="1888"/>
                  </a:lnTo>
                  <a:lnTo>
                    <a:pt x="11" y="1897"/>
                  </a:lnTo>
                  <a:lnTo>
                    <a:pt x="21" y="1905"/>
                  </a:lnTo>
                  <a:lnTo>
                    <a:pt x="32" y="1915"/>
                  </a:lnTo>
                  <a:lnTo>
                    <a:pt x="44" y="1925"/>
                  </a:lnTo>
                  <a:lnTo>
                    <a:pt x="68" y="1945"/>
                  </a:lnTo>
                  <a:lnTo>
                    <a:pt x="89" y="1966"/>
                  </a:lnTo>
                  <a:lnTo>
                    <a:pt x="108" y="1984"/>
                  </a:lnTo>
                  <a:lnTo>
                    <a:pt x="124" y="2001"/>
                  </a:lnTo>
                  <a:lnTo>
                    <a:pt x="136" y="2016"/>
                  </a:lnTo>
                  <a:lnTo>
                    <a:pt x="146" y="2029"/>
                  </a:lnTo>
                  <a:lnTo>
                    <a:pt x="148" y="2035"/>
                  </a:lnTo>
                  <a:lnTo>
                    <a:pt x="150" y="2039"/>
                  </a:lnTo>
                  <a:lnTo>
                    <a:pt x="150" y="2042"/>
                  </a:lnTo>
                  <a:lnTo>
                    <a:pt x="150" y="2044"/>
                  </a:lnTo>
                  <a:lnTo>
                    <a:pt x="148" y="2047"/>
                  </a:lnTo>
                  <a:lnTo>
                    <a:pt x="145" y="2047"/>
                  </a:lnTo>
                  <a:lnTo>
                    <a:pt x="141" y="2046"/>
                  </a:lnTo>
                  <a:lnTo>
                    <a:pt x="136" y="2044"/>
                  </a:lnTo>
                  <a:lnTo>
                    <a:pt x="123" y="2038"/>
                  </a:lnTo>
                  <a:lnTo>
                    <a:pt x="107" y="2029"/>
                  </a:lnTo>
                  <a:lnTo>
                    <a:pt x="88" y="2016"/>
                  </a:lnTo>
                  <a:lnTo>
                    <a:pt x="67" y="2001"/>
                  </a:lnTo>
                  <a:lnTo>
                    <a:pt x="44" y="1983"/>
                  </a:lnTo>
                  <a:lnTo>
                    <a:pt x="20" y="1962"/>
                  </a:lnTo>
                  <a:lnTo>
                    <a:pt x="10" y="1954"/>
                  </a:lnTo>
                  <a:lnTo>
                    <a:pt x="0" y="1945"/>
                  </a:lnTo>
                  <a:close/>
                  <a:moveTo>
                    <a:pt x="0" y="1834"/>
                  </a:moveTo>
                  <a:lnTo>
                    <a:pt x="0" y="1777"/>
                  </a:lnTo>
                  <a:lnTo>
                    <a:pt x="8" y="1783"/>
                  </a:lnTo>
                  <a:lnTo>
                    <a:pt x="18" y="1791"/>
                  </a:lnTo>
                  <a:lnTo>
                    <a:pt x="27" y="1798"/>
                  </a:lnTo>
                  <a:lnTo>
                    <a:pt x="37" y="1807"/>
                  </a:lnTo>
                  <a:lnTo>
                    <a:pt x="58" y="1826"/>
                  </a:lnTo>
                  <a:lnTo>
                    <a:pt x="79" y="1846"/>
                  </a:lnTo>
                  <a:lnTo>
                    <a:pt x="97" y="1864"/>
                  </a:lnTo>
                  <a:lnTo>
                    <a:pt x="112" y="1882"/>
                  </a:lnTo>
                  <a:lnTo>
                    <a:pt x="124" y="1896"/>
                  </a:lnTo>
                  <a:lnTo>
                    <a:pt x="133" y="1908"/>
                  </a:lnTo>
                  <a:lnTo>
                    <a:pt x="136" y="1914"/>
                  </a:lnTo>
                  <a:lnTo>
                    <a:pt x="137" y="1918"/>
                  </a:lnTo>
                  <a:lnTo>
                    <a:pt x="138" y="1921"/>
                  </a:lnTo>
                  <a:lnTo>
                    <a:pt x="137" y="1924"/>
                  </a:lnTo>
                  <a:lnTo>
                    <a:pt x="136" y="1925"/>
                  </a:lnTo>
                  <a:lnTo>
                    <a:pt x="133" y="1926"/>
                  </a:lnTo>
                  <a:lnTo>
                    <a:pt x="128" y="1925"/>
                  </a:lnTo>
                  <a:lnTo>
                    <a:pt x="124" y="1924"/>
                  </a:lnTo>
                  <a:lnTo>
                    <a:pt x="111" y="1917"/>
                  </a:lnTo>
                  <a:lnTo>
                    <a:pt x="96" y="1908"/>
                  </a:lnTo>
                  <a:lnTo>
                    <a:pt x="78" y="1897"/>
                  </a:lnTo>
                  <a:lnTo>
                    <a:pt x="57" y="1882"/>
                  </a:lnTo>
                  <a:lnTo>
                    <a:pt x="35" y="1864"/>
                  </a:lnTo>
                  <a:lnTo>
                    <a:pt x="12" y="1845"/>
                  </a:lnTo>
                  <a:lnTo>
                    <a:pt x="6" y="1839"/>
                  </a:lnTo>
                  <a:lnTo>
                    <a:pt x="0" y="1834"/>
                  </a:lnTo>
                  <a:close/>
                  <a:moveTo>
                    <a:pt x="0" y="1717"/>
                  </a:moveTo>
                  <a:lnTo>
                    <a:pt x="0" y="1660"/>
                  </a:lnTo>
                  <a:lnTo>
                    <a:pt x="10" y="1668"/>
                  </a:lnTo>
                  <a:lnTo>
                    <a:pt x="20" y="1676"/>
                  </a:lnTo>
                  <a:lnTo>
                    <a:pt x="31" y="1685"/>
                  </a:lnTo>
                  <a:lnTo>
                    <a:pt x="42" y="1695"/>
                  </a:lnTo>
                  <a:lnTo>
                    <a:pt x="64" y="1714"/>
                  </a:lnTo>
                  <a:lnTo>
                    <a:pt x="83" y="1733"/>
                  </a:lnTo>
                  <a:lnTo>
                    <a:pt x="100" y="1751"/>
                  </a:lnTo>
                  <a:lnTo>
                    <a:pt x="115" y="1767"/>
                  </a:lnTo>
                  <a:lnTo>
                    <a:pt x="126" y="1781"/>
                  </a:lnTo>
                  <a:lnTo>
                    <a:pt x="135" y="1793"/>
                  </a:lnTo>
                  <a:lnTo>
                    <a:pt x="137" y="1798"/>
                  </a:lnTo>
                  <a:lnTo>
                    <a:pt x="139" y="1803"/>
                  </a:lnTo>
                  <a:lnTo>
                    <a:pt x="139" y="1806"/>
                  </a:lnTo>
                  <a:lnTo>
                    <a:pt x="138" y="1808"/>
                  </a:lnTo>
                  <a:lnTo>
                    <a:pt x="137" y="1810"/>
                  </a:lnTo>
                  <a:lnTo>
                    <a:pt x="134" y="1810"/>
                  </a:lnTo>
                  <a:lnTo>
                    <a:pt x="130" y="1809"/>
                  </a:lnTo>
                  <a:lnTo>
                    <a:pt x="125" y="1808"/>
                  </a:lnTo>
                  <a:lnTo>
                    <a:pt x="113" y="1803"/>
                  </a:lnTo>
                  <a:lnTo>
                    <a:pt x="98" y="1794"/>
                  </a:lnTo>
                  <a:lnTo>
                    <a:pt x="81" y="1782"/>
                  </a:lnTo>
                  <a:lnTo>
                    <a:pt x="61" y="1768"/>
                  </a:lnTo>
                  <a:lnTo>
                    <a:pt x="40" y="1752"/>
                  </a:lnTo>
                  <a:lnTo>
                    <a:pt x="18" y="1734"/>
                  </a:lnTo>
                  <a:lnTo>
                    <a:pt x="8" y="1725"/>
                  </a:lnTo>
                  <a:lnTo>
                    <a:pt x="0" y="1717"/>
                  </a:lnTo>
                  <a:close/>
                  <a:moveTo>
                    <a:pt x="0" y="1591"/>
                  </a:moveTo>
                  <a:lnTo>
                    <a:pt x="0" y="1539"/>
                  </a:lnTo>
                  <a:lnTo>
                    <a:pt x="14" y="1550"/>
                  </a:lnTo>
                  <a:lnTo>
                    <a:pt x="29" y="1562"/>
                  </a:lnTo>
                  <a:lnTo>
                    <a:pt x="45" y="1575"/>
                  </a:lnTo>
                  <a:lnTo>
                    <a:pt x="62" y="1589"/>
                  </a:lnTo>
                  <a:lnTo>
                    <a:pt x="83" y="1607"/>
                  </a:lnTo>
                  <a:lnTo>
                    <a:pt x="101" y="1626"/>
                  </a:lnTo>
                  <a:lnTo>
                    <a:pt x="119" y="1643"/>
                  </a:lnTo>
                  <a:lnTo>
                    <a:pt x="133" y="1659"/>
                  </a:lnTo>
                  <a:lnTo>
                    <a:pt x="143" y="1672"/>
                  </a:lnTo>
                  <a:lnTo>
                    <a:pt x="151" y="1684"/>
                  </a:lnTo>
                  <a:lnTo>
                    <a:pt x="153" y="1689"/>
                  </a:lnTo>
                  <a:lnTo>
                    <a:pt x="154" y="1693"/>
                  </a:lnTo>
                  <a:lnTo>
                    <a:pt x="154" y="1697"/>
                  </a:lnTo>
                  <a:lnTo>
                    <a:pt x="154" y="1699"/>
                  </a:lnTo>
                  <a:lnTo>
                    <a:pt x="152" y="1700"/>
                  </a:lnTo>
                  <a:lnTo>
                    <a:pt x="150" y="1701"/>
                  </a:lnTo>
                  <a:lnTo>
                    <a:pt x="146" y="1700"/>
                  </a:lnTo>
                  <a:lnTo>
                    <a:pt x="141" y="1699"/>
                  </a:lnTo>
                  <a:lnTo>
                    <a:pt x="129" y="1694"/>
                  </a:lnTo>
                  <a:lnTo>
                    <a:pt x="115" y="1686"/>
                  </a:lnTo>
                  <a:lnTo>
                    <a:pt x="98" y="1675"/>
                  </a:lnTo>
                  <a:lnTo>
                    <a:pt x="80" y="1661"/>
                  </a:lnTo>
                  <a:lnTo>
                    <a:pt x="59" y="1645"/>
                  </a:lnTo>
                  <a:lnTo>
                    <a:pt x="39" y="1628"/>
                  </a:lnTo>
                  <a:lnTo>
                    <a:pt x="28" y="1618"/>
                  </a:lnTo>
                  <a:lnTo>
                    <a:pt x="18" y="1610"/>
                  </a:lnTo>
                  <a:lnTo>
                    <a:pt x="8" y="1601"/>
                  </a:lnTo>
                  <a:lnTo>
                    <a:pt x="0" y="1591"/>
                  </a:lnTo>
                  <a:close/>
                  <a:moveTo>
                    <a:pt x="0" y="1453"/>
                  </a:moveTo>
                  <a:lnTo>
                    <a:pt x="0" y="1421"/>
                  </a:lnTo>
                  <a:lnTo>
                    <a:pt x="8" y="1424"/>
                  </a:lnTo>
                  <a:lnTo>
                    <a:pt x="18" y="1429"/>
                  </a:lnTo>
                  <a:lnTo>
                    <a:pt x="29" y="1436"/>
                  </a:lnTo>
                  <a:lnTo>
                    <a:pt x="41" y="1444"/>
                  </a:lnTo>
                  <a:lnTo>
                    <a:pt x="67" y="1464"/>
                  </a:lnTo>
                  <a:lnTo>
                    <a:pt x="96" y="1489"/>
                  </a:lnTo>
                  <a:lnTo>
                    <a:pt x="116" y="1506"/>
                  </a:lnTo>
                  <a:lnTo>
                    <a:pt x="134" y="1523"/>
                  </a:lnTo>
                  <a:lnTo>
                    <a:pt x="150" y="1540"/>
                  </a:lnTo>
                  <a:lnTo>
                    <a:pt x="163" y="1556"/>
                  </a:lnTo>
                  <a:lnTo>
                    <a:pt x="174" y="1570"/>
                  </a:lnTo>
                  <a:lnTo>
                    <a:pt x="180" y="1580"/>
                  </a:lnTo>
                  <a:lnTo>
                    <a:pt x="182" y="1585"/>
                  </a:lnTo>
                  <a:lnTo>
                    <a:pt x="183" y="1589"/>
                  </a:lnTo>
                  <a:lnTo>
                    <a:pt x="184" y="1592"/>
                  </a:lnTo>
                  <a:lnTo>
                    <a:pt x="183" y="1594"/>
                  </a:lnTo>
                  <a:lnTo>
                    <a:pt x="182" y="1597"/>
                  </a:lnTo>
                  <a:lnTo>
                    <a:pt x="179" y="1597"/>
                  </a:lnTo>
                  <a:lnTo>
                    <a:pt x="176" y="1597"/>
                  </a:lnTo>
                  <a:lnTo>
                    <a:pt x="171" y="1596"/>
                  </a:lnTo>
                  <a:lnTo>
                    <a:pt x="160" y="1591"/>
                  </a:lnTo>
                  <a:lnTo>
                    <a:pt x="146" y="1583"/>
                  </a:lnTo>
                  <a:lnTo>
                    <a:pt x="129" y="1573"/>
                  </a:lnTo>
                  <a:lnTo>
                    <a:pt x="112" y="1559"/>
                  </a:lnTo>
                  <a:lnTo>
                    <a:pt x="93" y="1544"/>
                  </a:lnTo>
                  <a:lnTo>
                    <a:pt x="72" y="1526"/>
                  </a:lnTo>
                  <a:lnTo>
                    <a:pt x="50" y="1507"/>
                  </a:lnTo>
                  <a:lnTo>
                    <a:pt x="30" y="1488"/>
                  </a:lnTo>
                  <a:lnTo>
                    <a:pt x="14" y="1469"/>
                  </a:lnTo>
                  <a:lnTo>
                    <a:pt x="0" y="1453"/>
                  </a:lnTo>
                  <a:close/>
                  <a:moveTo>
                    <a:pt x="0" y="1174"/>
                  </a:moveTo>
                  <a:lnTo>
                    <a:pt x="0" y="1124"/>
                  </a:lnTo>
                  <a:lnTo>
                    <a:pt x="11" y="1135"/>
                  </a:lnTo>
                  <a:lnTo>
                    <a:pt x="20" y="1147"/>
                  </a:lnTo>
                  <a:lnTo>
                    <a:pt x="29" y="1156"/>
                  </a:lnTo>
                  <a:lnTo>
                    <a:pt x="35" y="1166"/>
                  </a:lnTo>
                  <a:lnTo>
                    <a:pt x="41" y="1175"/>
                  </a:lnTo>
                  <a:lnTo>
                    <a:pt x="44" y="1181"/>
                  </a:lnTo>
                  <a:lnTo>
                    <a:pt x="45" y="1187"/>
                  </a:lnTo>
                  <a:lnTo>
                    <a:pt x="45" y="1191"/>
                  </a:lnTo>
                  <a:lnTo>
                    <a:pt x="43" y="1192"/>
                  </a:lnTo>
                  <a:lnTo>
                    <a:pt x="40" y="1193"/>
                  </a:lnTo>
                  <a:lnTo>
                    <a:pt x="35" y="1192"/>
                  </a:lnTo>
                  <a:lnTo>
                    <a:pt x="30" y="1191"/>
                  </a:lnTo>
                  <a:lnTo>
                    <a:pt x="16" y="1183"/>
                  </a:lnTo>
                  <a:lnTo>
                    <a:pt x="0" y="1174"/>
                  </a:lnTo>
                  <a:close/>
                  <a:moveTo>
                    <a:pt x="0" y="1024"/>
                  </a:moveTo>
                  <a:lnTo>
                    <a:pt x="0" y="974"/>
                  </a:lnTo>
                  <a:lnTo>
                    <a:pt x="12" y="983"/>
                  </a:lnTo>
                  <a:lnTo>
                    <a:pt x="25" y="992"/>
                  </a:lnTo>
                  <a:lnTo>
                    <a:pt x="39" y="1003"/>
                  </a:lnTo>
                  <a:lnTo>
                    <a:pt x="53" y="1016"/>
                  </a:lnTo>
                  <a:lnTo>
                    <a:pt x="69" y="1031"/>
                  </a:lnTo>
                  <a:lnTo>
                    <a:pt x="84" y="1046"/>
                  </a:lnTo>
                  <a:lnTo>
                    <a:pt x="97" y="1060"/>
                  </a:lnTo>
                  <a:lnTo>
                    <a:pt x="108" y="1074"/>
                  </a:lnTo>
                  <a:lnTo>
                    <a:pt x="116" y="1085"/>
                  </a:lnTo>
                  <a:lnTo>
                    <a:pt x="122" y="1096"/>
                  </a:lnTo>
                  <a:lnTo>
                    <a:pt x="124" y="1100"/>
                  </a:lnTo>
                  <a:lnTo>
                    <a:pt x="125" y="1103"/>
                  </a:lnTo>
                  <a:lnTo>
                    <a:pt x="125" y="1107"/>
                  </a:lnTo>
                  <a:lnTo>
                    <a:pt x="124" y="1109"/>
                  </a:lnTo>
                  <a:lnTo>
                    <a:pt x="123" y="1110"/>
                  </a:lnTo>
                  <a:lnTo>
                    <a:pt x="121" y="1111"/>
                  </a:lnTo>
                  <a:lnTo>
                    <a:pt x="118" y="1111"/>
                  </a:lnTo>
                  <a:lnTo>
                    <a:pt x="113" y="1110"/>
                  </a:lnTo>
                  <a:lnTo>
                    <a:pt x="103" y="1106"/>
                  </a:lnTo>
                  <a:lnTo>
                    <a:pt x="92" y="1100"/>
                  </a:lnTo>
                  <a:lnTo>
                    <a:pt x="79" y="1090"/>
                  </a:lnTo>
                  <a:lnTo>
                    <a:pt x="64" y="1080"/>
                  </a:lnTo>
                  <a:lnTo>
                    <a:pt x="47" y="1067"/>
                  </a:lnTo>
                  <a:lnTo>
                    <a:pt x="30" y="1053"/>
                  </a:lnTo>
                  <a:lnTo>
                    <a:pt x="14" y="1038"/>
                  </a:lnTo>
                  <a:lnTo>
                    <a:pt x="0" y="1024"/>
                  </a:lnTo>
                  <a:close/>
                  <a:moveTo>
                    <a:pt x="0" y="844"/>
                  </a:moveTo>
                  <a:lnTo>
                    <a:pt x="0" y="817"/>
                  </a:lnTo>
                  <a:lnTo>
                    <a:pt x="5" y="826"/>
                  </a:lnTo>
                  <a:lnTo>
                    <a:pt x="8" y="834"/>
                  </a:lnTo>
                  <a:lnTo>
                    <a:pt x="10" y="839"/>
                  </a:lnTo>
                  <a:lnTo>
                    <a:pt x="10" y="842"/>
                  </a:lnTo>
                  <a:lnTo>
                    <a:pt x="7" y="844"/>
                  </a:lnTo>
                  <a:lnTo>
                    <a:pt x="5" y="844"/>
                  </a:lnTo>
                  <a:lnTo>
                    <a:pt x="3" y="845"/>
                  </a:lnTo>
                  <a:lnTo>
                    <a:pt x="0" y="844"/>
                  </a:lnTo>
                  <a:close/>
                  <a:moveTo>
                    <a:pt x="0" y="686"/>
                  </a:moveTo>
                  <a:lnTo>
                    <a:pt x="0" y="646"/>
                  </a:lnTo>
                  <a:lnTo>
                    <a:pt x="13" y="653"/>
                  </a:lnTo>
                  <a:lnTo>
                    <a:pt x="28" y="664"/>
                  </a:lnTo>
                  <a:lnTo>
                    <a:pt x="44" y="677"/>
                  </a:lnTo>
                  <a:lnTo>
                    <a:pt x="61" y="691"/>
                  </a:lnTo>
                  <a:lnTo>
                    <a:pt x="75" y="705"/>
                  </a:lnTo>
                  <a:lnTo>
                    <a:pt x="88" y="718"/>
                  </a:lnTo>
                  <a:lnTo>
                    <a:pt x="99" y="731"/>
                  </a:lnTo>
                  <a:lnTo>
                    <a:pt x="109" y="743"/>
                  </a:lnTo>
                  <a:lnTo>
                    <a:pt x="115" y="754"/>
                  </a:lnTo>
                  <a:lnTo>
                    <a:pt x="121" y="762"/>
                  </a:lnTo>
                  <a:lnTo>
                    <a:pt x="122" y="767"/>
                  </a:lnTo>
                  <a:lnTo>
                    <a:pt x="123" y="770"/>
                  </a:lnTo>
                  <a:lnTo>
                    <a:pt x="123" y="772"/>
                  </a:lnTo>
                  <a:lnTo>
                    <a:pt x="122" y="774"/>
                  </a:lnTo>
                  <a:lnTo>
                    <a:pt x="121" y="775"/>
                  </a:lnTo>
                  <a:lnTo>
                    <a:pt x="119" y="776"/>
                  </a:lnTo>
                  <a:lnTo>
                    <a:pt x="115" y="776"/>
                  </a:lnTo>
                  <a:lnTo>
                    <a:pt x="112" y="776"/>
                  </a:lnTo>
                  <a:lnTo>
                    <a:pt x="103" y="773"/>
                  </a:lnTo>
                  <a:lnTo>
                    <a:pt x="94" y="768"/>
                  </a:lnTo>
                  <a:lnTo>
                    <a:pt x="82" y="760"/>
                  </a:lnTo>
                  <a:lnTo>
                    <a:pt x="68" y="751"/>
                  </a:lnTo>
                  <a:lnTo>
                    <a:pt x="54" y="739"/>
                  </a:lnTo>
                  <a:lnTo>
                    <a:pt x="39" y="726"/>
                  </a:lnTo>
                  <a:lnTo>
                    <a:pt x="28" y="716"/>
                  </a:lnTo>
                  <a:lnTo>
                    <a:pt x="18" y="705"/>
                  </a:lnTo>
                  <a:lnTo>
                    <a:pt x="8" y="695"/>
                  </a:lnTo>
                  <a:lnTo>
                    <a:pt x="0" y="686"/>
                  </a:lnTo>
                  <a:close/>
                  <a:moveTo>
                    <a:pt x="0" y="508"/>
                  </a:moveTo>
                  <a:lnTo>
                    <a:pt x="0" y="456"/>
                  </a:lnTo>
                  <a:lnTo>
                    <a:pt x="5" y="461"/>
                  </a:lnTo>
                  <a:lnTo>
                    <a:pt x="12" y="467"/>
                  </a:lnTo>
                  <a:lnTo>
                    <a:pt x="25" y="479"/>
                  </a:lnTo>
                  <a:lnTo>
                    <a:pt x="37" y="491"/>
                  </a:lnTo>
                  <a:lnTo>
                    <a:pt x="46" y="503"/>
                  </a:lnTo>
                  <a:lnTo>
                    <a:pt x="55" y="514"/>
                  </a:lnTo>
                  <a:lnTo>
                    <a:pt x="61" y="524"/>
                  </a:lnTo>
                  <a:lnTo>
                    <a:pt x="66" y="533"/>
                  </a:lnTo>
                  <a:lnTo>
                    <a:pt x="67" y="536"/>
                  </a:lnTo>
                  <a:lnTo>
                    <a:pt x="68" y="539"/>
                  </a:lnTo>
                  <a:lnTo>
                    <a:pt x="68" y="541"/>
                  </a:lnTo>
                  <a:lnTo>
                    <a:pt x="67" y="543"/>
                  </a:lnTo>
                  <a:lnTo>
                    <a:pt x="66" y="544"/>
                  </a:lnTo>
                  <a:lnTo>
                    <a:pt x="64" y="545"/>
                  </a:lnTo>
                  <a:lnTo>
                    <a:pt x="61" y="545"/>
                  </a:lnTo>
                  <a:lnTo>
                    <a:pt x="58" y="545"/>
                  </a:lnTo>
                  <a:lnTo>
                    <a:pt x="52" y="543"/>
                  </a:lnTo>
                  <a:lnTo>
                    <a:pt x="43" y="539"/>
                  </a:lnTo>
                  <a:lnTo>
                    <a:pt x="34" y="534"/>
                  </a:lnTo>
                  <a:lnTo>
                    <a:pt x="24" y="526"/>
                  </a:lnTo>
                  <a:lnTo>
                    <a:pt x="12" y="517"/>
                  </a:lnTo>
                  <a:lnTo>
                    <a:pt x="0" y="508"/>
                  </a:lnTo>
                  <a:close/>
                  <a:moveTo>
                    <a:pt x="0" y="313"/>
                  </a:moveTo>
                  <a:lnTo>
                    <a:pt x="0" y="266"/>
                  </a:lnTo>
                  <a:lnTo>
                    <a:pt x="12" y="277"/>
                  </a:lnTo>
                  <a:lnTo>
                    <a:pt x="21" y="288"/>
                  </a:lnTo>
                  <a:lnTo>
                    <a:pt x="30" y="298"/>
                  </a:lnTo>
                  <a:lnTo>
                    <a:pt x="38" y="308"/>
                  </a:lnTo>
                  <a:lnTo>
                    <a:pt x="43" y="317"/>
                  </a:lnTo>
                  <a:lnTo>
                    <a:pt x="46" y="324"/>
                  </a:lnTo>
                  <a:lnTo>
                    <a:pt x="47" y="330"/>
                  </a:lnTo>
                  <a:lnTo>
                    <a:pt x="47" y="334"/>
                  </a:lnTo>
                  <a:lnTo>
                    <a:pt x="45" y="336"/>
                  </a:lnTo>
                  <a:lnTo>
                    <a:pt x="41" y="336"/>
                  </a:lnTo>
                  <a:lnTo>
                    <a:pt x="37" y="336"/>
                  </a:lnTo>
                  <a:lnTo>
                    <a:pt x="31" y="334"/>
                  </a:lnTo>
                  <a:lnTo>
                    <a:pt x="17" y="325"/>
                  </a:lnTo>
                  <a:lnTo>
                    <a:pt x="0" y="313"/>
                  </a:lnTo>
                  <a:close/>
                  <a:moveTo>
                    <a:pt x="0" y="112"/>
                  </a:moveTo>
                  <a:lnTo>
                    <a:pt x="0" y="65"/>
                  </a:lnTo>
                  <a:lnTo>
                    <a:pt x="7" y="72"/>
                  </a:lnTo>
                  <a:lnTo>
                    <a:pt x="15" y="79"/>
                  </a:lnTo>
                  <a:lnTo>
                    <a:pt x="26" y="90"/>
                  </a:lnTo>
                  <a:lnTo>
                    <a:pt x="35" y="100"/>
                  </a:lnTo>
                  <a:lnTo>
                    <a:pt x="44" y="109"/>
                  </a:lnTo>
                  <a:lnTo>
                    <a:pt x="51" y="119"/>
                  </a:lnTo>
                  <a:lnTo>
                    <a:pt x="56" y="128"/>
                  </a:lnTo>
                  <a:lnTo>
                    <a:pt x="59" y="134"/>
                  </a:lnTo>
                  <a:lnTo>
                    <a:pt x="60" y="141"/>
                  </a:lnTo>
                  <a:lnTo>
                    <a:pt x="60" y="145"/>
                  </a:lnTo>
                  <a:lnTo>
                    <a:pt x="59" y="146"/>
                  </a:lnTo>
                  <a:lnTo>
                    <a:pt x="57" y="146"/>
                  </a:lnTo>
                  <a:lnTo>
                    <a:pt x="55" y="147"/>
                  </a:lnTo>
                  <a:lnTo>
                    <a:pt x="53" y="146"/>
                  </a:lnTo>
                  <a:lnTo>
                    <a:pt x="46" y="145"/>
                  </a:lnTo>
                  <a:lnTo>
                    <a:pt x="39" y="141"/>
                  </a:lnTo>
                  <a:lnTo>
                    <a:pt x="30" y="136"/>
                  </a:lnTo>
                  <a:lnTo>
                    <a:pt x="20" y="129"/>
                  </a:lnTo>
                  <a:lnTo>
                    <a:pt x="11" y="121"/>
                  </a:lnTo>
                  <a:lnTo>
                    <a:pt x="0" y="112"/>
                  </a:lnTo>
                  <a:close/>
                  <a:moveTo>
                    <a:pt x="678" y="255"/>
                  </a:moveTo>
                  <a:lnTo>
                    <a:pt x="678" y="303"/>
                  </a:lnTo>
                  <a:lnTo>
                    <a:pt x="663" y="292"/>
                  </a:lnTo>
                  <a:lnTo>
                    <a:pt x="646" y="278"/>
                  </a:lnTo>
                  <a:lnTo>
                    <a:pt x="636" y="268"/>
                  </a:lnTo>
                  <a:lnTo>
                    <a:pt x="626" y="257"/>
                  </a:lnTo>
                  <a:lnTo>
                    <a:pt x="617" y="247"/>
                  </a:lnTo>
                  <a:lnTo>
                    <a:pt x="610" y="238"/>
                  </a:lnTo>
                  <a:lnTo>
                    <a:pt x="604" y="229"/>
                  </a:lnTo>
                  <a:lnTo>
                    <a:pt x="601" y="222"/>
                  </a:lnTo>
                  <a:lnTo>
                    <a:pt x="600" y="218"/>
                  </a:lnTo>
                  <a:lnTo>
                    <a:pt x="600" y="215"/>
                  </a:lnTo>
                  <a:lnTo>
                    <a:pt x="600" y="213"/>
                  </a:lnTo>
                  <a:lnTo>
                    <a:pt x="601" y="211"/>
                  </a:lnTo>
                  <a:lnTo>
                    <a:pt x="602" y="210"/>
                  </a:lnTo>
                  <a:lnTo>
                    <a:pt x="604" y="209"/>
                  </a:lnTo>
                  <a:lnTo>
                    <a:pt x="607" y="209"/>
                  </a:lnTo>
                  <a:lnTo>
                    <a:pt x="610" y="209"/>
                  </a:lnTo>
                  <a:lnTo>
                    <a:pt x="616" y="210"/>
                  </a:lnTo>
                  <a:lnTo>
                    <a:pt x="625" y="214"/>
                  </a:lnTo>
                  <a:lnTo>
                    <a:pt x="635" y="220"/>
                  </a:lnTo>
                  <a:lnTo>
                    <a:pt x="644" y="227"/>
                  </a:lnTo>
                  <a:lnTo>
                    <a:pt x="655" y="236"/>
                  </a:lnTo>
                  <a:lnTo>
                    <a:pt x="667" y="245"/>
                  </a:lnTo>
                  <a:lnTo>
                    <a:pt x="672" y="251"/>
                  </a:lnTo>
                  <a:lnTo>
                    <a:pt x="678" y="255"/>
                  </a:lnTo>
                  <a:close/>
                  <a:moveTo>
                    <a:pt x="678" y="479"/>
                  </a:moveTo>
                  <a:lnTo>
                    <a:pt x="678" y="515"/>
                  </a:lnTo>
                  <a:lnTo>
                    <a:pt x="666" y="510"/>
                  </a:lnTo>
                  <a:lnTo>
                    <a:pt x="653" y="501"/>
                  </a:lnTo>
                  <a:lnTo>
                    <a:pt x="637" y="490"/>
                  </a:lnTo>
                  <a:lnTo>
                    <a:pt x="622" y="476"/>
                  </a:lnTo>
                  <a:lnTo>
                    <a:pt x="609" y="466"/>
                  </a:lnTo>
                  <a:lnTo>
                    <a:pt x="598" y="454"/>
                  </a:lnTo>
                  <a:lnTo>
                    <a:pt x="589" y="443"/>
                  </a:lnTo>
                  <a:lnTo>
                    <a:pt x="582" y="433"/>
                  </a:lnTo>
                  <a:lnTo>
                    <a:pt x="575" y="424"/>
                  </a:lnTo>
                  <a:lnTo>
                    <a:pt x="572" y="415"/>
                  </a:lnTo>
                  <a:lnTo>
                    <a:pt x="571" y="412"/>
                  </a:lnTo>
                  <a:lnTo>
                    <a:pt x="570" y="408"/>
                  </a:lnTo>
                  <a:lnTo>
                    <a:pt x="570" y="406"/>
                  </a:lnTo>
                  <a:lnTo>
                    <a:pt x="571" y="404"/>
                  </a:lnTo>
                  <a:lnTo>
                    <a:pt x="572" y="403"/>
                  </a:lnTo>
                  <a:lnTo>
                    <a:pt x="574" y="402"/>
                  </a:lnTo>
                  <a:lnTo>
                    <a:pt x="577" y="402"/>
                  </a:lnTo>
                  <a:lnTo>
                    <a:pt x="580" y="402"/>
                  </a:lnTo>
                  <a:lnTo>
                    <a:pt x="587" y="404"/>
                  </a:lnTo>
                  <a:lnTo>
                    <a:pt x="597" y="408"/>
                  </a:lnTo>
                  <a:lnTo>
                    <a:pt x="607" y="414"/>
                  </a:lnTo>
                  <a:lnTo>
                    <a:pt x="618" y="421"/>
                  </a:lnTo>
                  <a:lnTo>
                    <a:pt x="630" y="431"/>
                  </a:lnTo>
                  <a:lnTo>
                    <a:pt x="643" y="442"/>
                  </a:lnTo>
                  <a:lnTo>
                    <a:pt x="653" y="452"/>
                  </a:lnTo>
                  <a:lnTo>
                    <a:pt x="663" y="461"/>
                  </a:lnTo>
                  <a:lnTo>
                    <a:pt x="670" y="470"/>
                  </a:lnTo>
                  <a:lnTo>
                    <a:pt x="678" y="479"/>
                  </a:lnTo>
                  <a:close/>
                  <a:moveTo>
                    <a:pt x="678" y="683"/>
                  </a:moveTo>
                  <a:lnTo>
                    <a:pt x="678" y="730"/>
                  </a:lnTo>
                  <a:lnTo>
                    <a:pt x="667" y="724"/>
                  </a:lnTo>
                  <a:lnTo>
                    <a:pt x="655" y="715"/>
                  </a:lnTo>
                  <a:lnTo>
                    <a:pt x="642" y="705"/>
                  </a:lnTo>
                  <a:lnTo>
                    <a:pt x="630" y="694"/>
                  </a:lnTo>
                  <a:lnTo>
                    <a:pt x="616" y="681"/>
                  </a:lnTo>
                  <a:lnTo>
                    <a:pt x="604" y="670"/>
                  </a:lnTo>
                  <a:lnTo>
                    <a:pt x="594" y="658"/>
                  </a:lnTo>
                  <a:lnTo>
                    <a:pt x="585" y="646"/>
                  </a:lnTo>
                  <a:lnTo>
                    <a:pt x="578" y="636"/>
                  </a:lnTo>
                  <a:lnTo>
                    <a:pt x="574" y="627"/>
                  </a:lnTo>
                  <a:lnTo>
                    <a:pt x="573" y="623"/>
                  </a:lnTo>
                  <a:lnTo>
                    <a:pt x="572" y="620"/>
                  </a:lnTo>
                  <a:lnTo>
                    <a:pt x="573" y="618"/>
                  </a:lnTo>
                  <a:lnTo>
                    <a:pt x="573" y="616"/>
                  </a:lnTo>
                  <a:lnTo>
                    <a:pt x="575" y="613"/>
                  </a:lnTo>
                  <a:lnTo>
                    <a:pt x="577" y="612"/>
                  </a:lnTo>
                  <a:lnTo>
                    <a:pt x="580" y="612"/>
                  </a:lnTo>
                  <a:lnTo>
                    <a:pt x="583" y="613"/>
                  </a:lnTo>
                  <a:lnTo>
                    <a:pt x="591" y="616"/>
                  </a:lnTo>
                  <a:lnTo>
                    <a:pt x="601" y="620"/>
                  </a:lnTo>
                  <a:lnTo>
                    <a:pt x="613" y="626"/>
                  </a:lnTo>
                  <a:lnTo>
                    <a:pt x="626" y="635"/>
                  </a:lnTo>
                  <a:lnTo>
                    <a:pt x="639" y="646"/>
                  </a:lnTo>
                  <a:lnTo>
                    <a:pt x="653" y="658"/>
                  </a:lnTo>
                  <a:lnTo>
                    <a:pt x="666" y="670"/>
                  </a:lnTo>
                  <a:lnTo>
                    <a:pt x="678" y="683"/>
                  </a:lnTo>
                  <a:close/>
                  <a:moveTo>
                    <a:pt x="678" y="877"/>
                  </a:moveTo>
                  <a:lnTo>
                    <a:pt x="678" y="934"/>
                  </a:lnTo>
                  <a:lnTo>
                    <a:pt x="675" y="932"/>
                  </a:lnTo>
                  <a:lnTo>
                    <a:pt x="661" y="918"/>
                  </a:lnTo>
                  <a:lnTo>
                    <a:pt x="646" y="905"/>
                  </a:lnTo>
                  <a:lnTo>
                    <a:pt x="636" y="892"/>
                  </a:lnTo>
                  <a:lnTo>
                    <a:pt x="626" y="880"/>
                  </a:lnTo>
                  <a:lnTo>
                    <a:pt x="618" y="869"/>
                  </a:lnTo>
                  <a:lnTo>
                    <a:pt x="613" y="860"/>
                  </a:lnTo>
                  <a:lnTo>
                    <a:pt x="612" y="856"/>
                  </a:lnTo>
                  <a:lnTo>
                    <a:pt x="612" y="852"/>
                  </a:lnTo>
                  <a:lnTo>
                    <a:pt x="612" y="850"/>
                  </a:lnTo>
                  <a:lnTo>
                    <a:pt x="612" y="848"/>
                  </a:lnTo>
                  <a:lnTo>
                    <a:pt x="614" y="845"/>
                  </a:lnTo>
                  <a:lnTo>
                    <a:pt x="615" y="844"/>
                  </a:lnTo>
                  <a:lnTo>
                    <a:pt x="617" y="844"/>
                  </a:lnTo>
                  <a:lnTo>
                    <a:pt x="621" y="844"/>
                  </a:lnTo>
                  <a:lnTo>
                    <a:pt x="627" y="845"/>
                  </a:lnTo>
                  <a:lnTo>
                    <a:pt x="635" y="849"/>
                  </a:lnTo>
                  <a:lnTo>
                    <a:pt x="644" y="854"/>
                  </a:lnTo>
                  <a:lnTo>
                    <a:pt x="655" y="860"/>
                  </a:lnTo>
                  <a:lnTo>
                    <a:pt x="666" y="867"/>
                  </a:lnTo>
                  <a:lnTo>
                    <a:pt x="678" y="877"/>
                  </a:lnTo>
                  <a:close/>
                  <a:moveTo>
                    <a:pt x="678" y="1236"/>
                  </a:moveTo>
                  <a:lnTo>
                    <a:pt x="678" y="1298"/>
                  </a:lnTo>
                  <a:lnTo>
                    <a:pt x="667" y="1289"/>
                  </a:lnTo>
                  <a:lnTo>
                    <a:pt x="656" y="1279"/>
                  </a:lnTo>
                  <a:lnTo>
                    <a:pt x="640" y="1264"/>
                  </a:lnTo>
                  <a:lnTo>
                    <a:pt x="624" y="1249"/>
                  </a:lnTo>
                  <a:lnTo>
                    <a:pt x="611" y="1235"/>
                  </a:lnTo>
                  <a:lnTo>
                    <a:pt x="600" y="1221"/>
                  </a:lnTo>
                  <a:lnTo>
                    <a:pt x="591" y="1209"/>
                  </a:lnTo>
                  <a:lnTo>
                    <a:pt x="585" y="1198"/>
                  </a:lnTo>
                  <a:lnTo>
                    <a:pt x="584" y="1194"/>
                  </a:lnTo>
                  <a:lnTo>
                    <a:pt x="583" y="1191"/>
                  </a:lnTo>
                  <a:lnTo>
                    <a:pt x="583" y="1188"/>
                  </a:lnTo>
                  <a:lnTo>
                    <a:pt x="584" y="1185"/>
                  </a:lnTo>
                  <a:lnTo>
                    <a:pt x="585" y="1183"/>
                  </a:lnTo>
                  <a:lnTo>
                    <a:pt x="588" y="1182"/>
                  </a:lnTo>
                  <a:lnTo>
                    <a:pt x="590" y="1182"/>
                  </a:lnTo>
                  <a:lnTo>
                    <a:pt x="595" y="1183"/>
                  </a:lnTo>
                  <a:lnTo>
                    <a:pt x="604" y="1187"/>
                  </a:lnTo>
                  <a:lnTo>
                    <a:pt x="616" y="1192"/>
                  </a:lnTo>
                  <a:lnTo>
                    <a:pt x="629" y="1199"/>
                  </a:lnTo>
                  <a:lnTo>
                    <a:pt x="644" y="1210"/>
                  </a:lnTo>
                  <a:lnTo>
                    <a:pt x="661" y="1222"/>
                  </a:lnTo>
                  <a:lnTo>
                    <a:pt x="678" y="1236"/>
                  </a:lnTo>
                  <a:close/>
                  <a:moveTo>
                    <a:pt x="678" y="1574"/>
                  </a:moveTo>
                  <a:lnTo>
                    <a:pt x="678" y="1616"/>
                  </a:lnTo>
                  <a:lnTo>
                    <a:pt x="667" y="1601"/>
                  </a:lnTo>
                  <a:lnTo>
                    <a:pt x="658" y="1589"/>
                  </a:lnTo>
                  <a:lnTo>
                    <a:pt x="656" y="1584"/>
                  </a:lnTo>
                  <a:lnTo>
                    <a:pt x="655" y="1579"/>
                  </a:lnTo>
                  <a:lnTo>
                    <a:pt x="654" y="1575"/>
                  </a:lnTo>
                  <a:lnTo>
                    <a:pt x="655" y="1572"/>
                  </a:lnTo>
                  <a:lnTo>
                    <a:pt x="656" y="1571"/>
                  </a:lnTo>
                  <a:lnTo>
                    <a:pt x="658" y="1570"/>
                  </a:lnTo>
                  <a:lnTo>
                    <a:pt x="661" y="1570"/>
                  </a:lnTo>
                  <a:lnTo>
                    <a:pt x="663" y="1570"/>
                  </a:lnTo>
                  <a:lnTo>
                    <a:pt x="670" y="1571"/>
                  </a:lnTo>
                  <a:lnTo>
                    <a:pt x="678" y="1574"/>
                  </a:lnTo>
                  <a:close/>
                  <a:moveTo>
                    <a:pt x="678" y="1710"/>
                  </a:moveTo>
                  <a:lnTo>
                    <a:pt x="678" y="1774"/>
                  </a:lnTo>
                  <a:lnTo>
                    <a:pt x="659" y="1756"/>
                  </a:lnTo>
                  <a:lnTo>
                    <a:pt x="643" y="1740"/>
                  </a:lnTo>
                  <a:lnTo>
                    <a:pt x="628" y="1725"/>
                  </a:lnTo>
                  <a:lnTo>
                    <a:pt x="616" y="1711"/>
                  </a:lnTo>
                  <a:lnTo>
                    <a:pt x="608" y="1698"/>
                  </a:lnTo>
                  <a:lnTo>
                    <a:pt x="601" y="1687"/>
                  </a:lnTo>
                  <a:lnTo>
                    <a:pt x="599" y="1683"/>
                  </a:lnTo>
                  <a:lnTo>
                    <a:pt x="598" y="1680"/>
                  </a:lnTo>
                  <a:lnTo>
                    <a:pt x="598" y="1676"/>
                  </a:lnTo>
                  <a:lnTo>
                    <a:pt x="599" y="1673"/>
                  </a:lnTo>
                  <a:lnTo>
                    <a:pt x="600" y="1672"/>
                  </a:lnTo>
                  <a:lnTo>
                    <a:pt x="602" y="1671"/>
                  </a:lnTo>
                  <a:lnTo>
                    <a:pt x="604" y="1671"/>
                  </a:lnTo>
                  <a:lnTo>
                    <a:pt x="608" y="1671"/>
                  </a:lnTo>
                  <a:lnTo>
                    <a:pt x="615" y="1673"/>
                  </a:lnTo>
                  <a:lnTo>
                    <a:pt x="625" y="1678"/>
                  </a:lnTo>
                  <a:lnTo>
                    <a:pt x="637" y="1683"/>
                  </a:lnTo>
                  <a:lnTo>
                    <a:pt x="649" y="1690"/>
                  </a:lnTo>
                  <a:lnTo>
                    <a:pt x="663" y="1700"/>
                  </a:lnTo>
                  <a:lnTo>
                    <a:pt x="678" y="1710"/>
                  </a:lnTo>
                  <a:close/>
                  <a:moveTo>
                    <a:pt x="678" y="1850"/>
                  </a:moveTo>
                  <a:lnTo>
                    <a:pt x="678" y="1914"/>
                  </a:lnTo>
                  <a:lnTo>
                    <a:pt x="664" y="1903"/>
                  </a:lnTo>
                  <a:lnTo>
                    <a:pt x="650" y="1891"/>
                  </a:lnTo>
                  <a:lnTo>
                    <a:pt x="628" y="1872"/>
                  </a:lnTo>
                  <a:lnTo>
                    <a:pt x="609" y="1853"/>
                  </a:lnTo>
                  <a:lnTo>
                    <a:pt x="591" y="1836"/>
                  </a:lnTo>
                  <a:lnTo>
                    <a:pt x="577" y="1820"/>
                  </a:lnTo>
                  <a:lnTo>
                    <a:pt x="567" y="1806"/>
                  </a:lnTo>
                  <a:lnTo>
                    <a:pt x="559" y="1794"/>
                  </a:lnTo>
                  <a:lnTo>
                    <a:pt x="556" y="1790"/>
                  </a:lnTo>
                  <a:lnTo>
                    <a:pt x="555" y="1785"/>
                  </a:lnTo>
                  <a:lnTo>
                    <a:pt x="555" y="1782"/>
                  </a:lnTo>
                  <a:lnTo>
                    <a:pt x="556" y="1779"/>
                  </a:lnTo>
                  <a:lnTo>
                    <a:pt x="557" y="1778"/>
                  </a:lnTo>
                  <a:lnTo>
                    <a:pt x="560" y="1777"/>
                  </a:lnTo>
                  <a:lnTo>
                    <a:pt x="564" y="1777"/>
                  </a:lnTo>
                  <a:lnTo>
                    <a:pt x="569" y="1778"/>
                  </a:lnTo>
                  <a:lnTo>
                    <a:pt x="581" y="1782"/>
                  </a:lnTo>
                  <a:lnTo>
                    <a:pt x="596" y="1791"/>
                  </a:lnTo>
                  <a:lnTo>
                    <a:pt x="613" y="1802"/>
                  </a:lnTo>
                  <a:lnTo>
                    <a:pt x="632" y="1815"/>
                  </a:lnTo>
                  <a:lnTo>
                    <a:pt x="654" y="1831"/>
                  </a:lnTo>
                  <a:lnTo>
                    <a:pt x="676" y="1848"/>
                  </a:lnTo>
                  <a:lnTo>
                    <a:pt x="678" y="1850"/>
                  </a:lnTo>
                  <a:close/>
                  <a:moveTo>
                    <a:pt x="678" y="1985"/>
                  </a:moveTo>
                  <a:lnTo>
                    <a:pt x="678" y="2046"/>
                  </a:lnTo>
                  <a:lnTo>
                    <a:pt x="665" y="2036"/>
                  </a:lnTo>
                  <a:lnTo>
                    <a:pt x="652" y="2026"/>
                  </a:lnTo>
                  <a:lnTo>
                    <a:pt x="639" y="2015"/>
                  </a:lnTo>
                  <a:lnTo>
                    <a:pt x="625" y="2005"/>
                  </a:lnTo>
                  <a:lnTo>
                    <a:pt x="602" y="1985"/>
                  </a:lnTo>
                  <a:lnTo>
                    <a:pt x="583" y="1967"/>
                  </a:lnTo>
                  <a:lnTo>
                    <a:pt x="564" y="1948"/>
                  </a:lnTo>
                  <a:lnTo>
                    <a:pt x="550" y="1932"/>
                  </a:lnTo>
                  <a:lnTo>
                    <a:pt x="539" y="1917"/>
                  </a:lnTo>
                  <a:lnTo>
                    <a:pt x="530" y="1905"/>
                  </a:lnTo>
                  <a:lnTo>
                    <a:pt x="528" y="1900"/>
                  </a:lnTo>
                  <a:lnTo>
                    <a:pt x="527" y="1896"/>
                  </a:lnTo>
                  <a:lnTo>
                    <a:pt x="526" y="1892"/>
                  </a:lnTo>
                  <a:lnTo>
                    <a:pt x="527" y="1889"/>
                  </a:lnTo>
                  <a:lnTo>
                    <a:pt x="529" y="1888"/>
                  </a:lnTo>
                  <a:lnTo>
                    <a:pt x="531" y="1887"/>
                  </a:lnTo>
                  <a:lnTo>
                    <a:pt x="535" y="1887"/>
                  </a:lnTo>
                  <a:lnTo>
                    <a:pt x="541" y="1889"/>
                  </a:lnTo>
                  <a:lnTo>
                    <a:pt x="553" y="1893"/>
                  </a:lnTo>
                  <a:lnTo>
                    <a:pt x="569" y="1902"/>
                  </a:lnTo>
                  <a:lnTo>
                    <a:pt x="587" y="1913"/>
                  </a:lnTo>
                  <a:lnTo>
                    <a:pt x="607" y="1927"/>
                  </a:lnTo>
                  <a:lnTo>
                    <a:pt x="628" y="1943"/>
                  </a:lnTo>
                  <a:lnTo>
                    <a:pt x="651" y="1961"/>
                  </a:lnTo>
                  <a:lnTo>
                    <a:pt x="665" y="1973"/>
                  </a:lnTo>
                  <a:lnTo>
                    <a:pt x="678" y="1985"/>
                  </a:lnTo>
                  <a:close/>
                  <a:moveTo>
                    <a:pt x="678" y="2114"/>
                  </a:moveTo>
                  <a:lnTo>
                    <a:pt x="678" y="2171"/>
                  </a:lnTo>
                  <a:lnTo>
                    <a:pt x="664" y="2161"/>
                  </a:lnTo>
                  <a:lnTo>
                    <a:pt x="648" y="2149"/>
                  </a:lnTo>
                  <a:lnTo>
                    <a:pt x="632" y="2137"/>
                  </a:lnTo>
                  <a:lnTo>
                    <a:pt x="616" y="2124"/>
                  </a:lnTo>
                  <a:lnTo>
                    <a:pt x="592" y="2104"/>
                  </a:lnTo>
                  <a:lnTo>
                    <a:pt x="571" y="2084"/>
                  </a:lnTo>
                  <a:lnTo>
                    <a:pt x="553" y="2066"/>
                  </a:lnTo>
                  <a:lnTo>
                    <a:pt x="536" y="2049"/>
                  </a:lnTo>
                  <a:lnTo>
                    <a:pt x="524" y="2034"/>
                  </a:lnTo>
                  <a:lnTo>
                    <a:pt x="516" y="2021"/>
                  </a:lnTo>
                  <a:lnTo>
                    <a:pt x="514" y="2015"/>
                  </a:lnTo>
                  <a:lnTo>
                    <a:pt x="512" y="2011"/>
                  </a:lnTo>
                  <a:lnTo>
                    <a:pt x="512" y="2008"/>
                  </a:lnTo>
                  <a:lnTo>
                    <a:pt x="512" y="2006"/>
                  </a:lnTo>
                  <a:lnTo>
                    <a:pt x="514" y="2003"/>
                  </a:lnTo>
                  <a:lnTo>
                    <a:pt x="517" y="2002"/>
                  </a:lnTo>
                  <a:lnTo>
                    <a:pt x="521" y="2003"/>
                  </a:lnTo>
                  <a:lnTo>
                    <a:pt x="527" y="2005"/>
                  </a:lnTo>
                  <a:lnTo>
                    <a:pt x="540" y="2010"/>
                  </a:lnTo>
                  <a:lnTo>
                    <a:pt x="556" y="2019"/>
                  </a:lnTo>
                  <a:lnTo>
                    <a:pt x="574" y="2030"/>
                  </a:lnTo>
                  <a:lnTo>
                    <a:pt x="596" y="2046"/>
                  </a:lnTo>
                  <a:lnTo>
                    <a:pt x="618" y="2062"/>
                  </a:lnTo>
                  <a:lnTo>
                    <a:pt x="642" y="2081"/>
                  </a:lnTo>
                  <a:lnTo>
                    <a:pt x="652" y="2090"/>
                  </a:lnTo>
                  <a:lnTo>
                    <a:pt x="661" y="2097"/>
                  </a:lnTo>
                  <a:lnTo>
                    <a:pt x="669" y="2105"/>
                  </a:lnTo>
                  <a:lnTo>
                    <a:pt x="678" y="2114"/>
                  </a:lnTo>
                  <a:close/>
                  <a:moveTo>
                    <a:pt x="678" y="2232"/>
                  </a:moveTo>
                  <a:lnTo>
                    <a:pt x="678" y="2293"/>
                  </a:lnTo>
                  <a:lnTo>
                    <a:pt x="665" y="2283"/>
                  </a:lnTo>
                  <a:lnTo>
                    <a:pt x="651" y="2272"/>
                  </a:lnTo>
                  <a:lnTo>
                    <a:pt x="636" y="2261"/>
                  </a:lnTo>
                  <a:lnTo>
                    <a:pt x="621" y="2248"/>
                  </a:lnTo>
                  <a:lnTo>
                    <a:pt x="597" y="2228"/>
                  </a:lnTo>
                  <a:lnTo>
                    <a:pt x="574" y="2207"/>
                  </a:lnTo>
                  <a:lnTo>
                    <a:pt x="555" y="2188"/>
                  </a:lnTo>
                  <a:lnTo>
                    <a:pt x="539" y="2171"/>
                  </a:lnTo>
                  <a:lnTo>
                    <a:pt x="526" y="2156"/>
                  </a:lnTo>
                  <a:lnTo>
                    <a:pt x="517" y="2143"/>
                  </a:lnTo>
                  <a:lnTo>
                    <a:pt x="514" y="2137"/>
                  </a:lnTo>
                  <a:lnTo>
                    <a:pt x="512" y="2133"/>
                  </a:lnTo>
                  <a:lnTo>
                    <a:pt x="512" y="2129"/>
                  </a:lnTo>
                  <a:lnTo>
                    <a:pt x="512" y="2126"/>
                  </a:lnTo>
                  <a:lnTo>
                    <a:pt x="514" y="2124"/>
                  </a:lnTo>
                  <a:lnTo>
                    <a:pt x="517" y="2124"/>
                  </a:lnTo>
                  <a:lnTo>
                    <a:pt x="521" y="2124"/>
                  </a:lnTo>
                  <a:lnTo>
                    <a:pt x="527" y="2125"/>
                  </a:lnTo>
                  <a:lnTo>
                    <a:pt x="541" y="2132"/>
                  </a:lnTo>
                  <a:lnTo>
                    <a:pt x="557" y="2141"/>
                  </a:lnTo>
                  <a:lnTo>
                    <a:pt x="576" y="2153"/>
                  </a:lnTo>
                  <a:lnTo>
                    <a:pt x="599" y="2169"/>
                  </a:lnTo>
                  <a:lnTo>
                    <a:pt x="623" y="2186"/>
                  </a:lnTo>
                  <a:lnTo>
                    <a:pt x="648" y="2206"/>
                  </a:lnTo>
                  <a:lnTo>
                    <a:pt x="663" y="2219"/>
                  </a:lnTo>
                  <a:lnTo>
                    <a:pt x="678" y="2232"/>
                  </a:lnTo>
                  <a:close/>
                  <a:moveTo>
                    <a:pt x="678" y="2346"/>
                  </a:moveTo>
                  <a:lnTo>
                    <a:pt x="678" y="2408"/>
                  </a:lnTo>
                  <a:lnTo>
                    <a:pt x="669" y="2402"/>
                  </a:lnTo>
                  <a:lnTo>
                    <a:pt x="659" y="2395"/>
                  </a:lnTo>
                  <a:lnTo>
                    <a:pt x="651" y="2388"/>
                  </a:lnTo>
                  <a:lnTo>
                    <a:pt x="641" y="2380"/>
                  </a:lnTo>
                  <a:lnTo>
                    <a:pt x="616" y="2359"/>
                  </a:lnTo>
                  <a:lnTo>
                    <a:pt x="592" y="2337"/>
                  </a:lnTo>
                  <a:lnTo>
                    <a:pt x="572" y="2318"/>
                  </a:lnTo>
                  <a:lnTo>
                    <a:pt x="556" y="2299"/>
                  </a:lnTo>
                  <a:lnTo>
                    <a:pt x="542" y="2283"/>
                  </a:lnTo>
                  <a:lnTo>
                    <a:pt x="532" y="2270"/>
                  </a:lnTo>
                  <a:lnTo>
                    <a:pt x="529" y="2265"/>
                  </a:lnTo>
                  <a:lnTo>
                    <a:pt x="528" y="2260"/>
                  </a:lnTo>
                  <a:lnTo>
                    <a:pt x="527" y="2256"/>
                  </a:lnTo>
                  <a:lnTo>
                    <a:pt x="528" y="2254"/>
                  </a:lnTo>
                  <a:lnTo>
                    <a:pt x="530" y="2252"/>
                  </a:lnTo>
                  <a:lnTo>
                    <a:pt x="533" y="2252"/>
                  </a:lnTo>
                  <a:lnTo>
                    <a:pt x="537" y="2252"/>
                  </a:lnTo>
                  <a:lnTo>
                    <a:pt x="543" y="2254"/>
                  </a:lnTo>
                  <a:lnTo>
                    <a:pt x="557" y="2259"/>
                  </a:lnTo>
                  <a:lnTo>
                    <a:pt x="574" y="2269"/>
                  </a:lnTo>
                  <a:lnTo>
                    <a:pt x="595" y="2282"/>
                  </a:lnTo>
                  <a:lnTo>
                    <a:pt x="617" y="2298"/>
                  </a:lnTo>
                  <a:lnTo>
                    <a:pt x="642" y="2316"/>
                  </a:lnTo>
                  <a:lnTo>
                    <a:pt x="668" y="2338"/>
                  </a:lnTo>
                  <a:lnTo>
                    <a:pt x="678" y="2346"/>
                  </a:lnTo>
                  <a:close/>
                  <a:moveTo>
                    <a:pt x="678" y="2455"/>
                  </a:moveTo>
                  <a:lnTo>
                    <a:pt x="678" y="2518"/>
                  </a:lnTo>
                  <a:lnTo>
                    <a:pt x="678" y="2518"/>
                  </a:lnTo>
                  <a:lnTo>
                    <a:pt x="651" y="2496"/>
                  </a:lnTo>
                  <a:lnTo>
                    <a:pt x="627" y="2474"/>
                  </a:lnTo>
                  <a:lnTo>
                    <a:pt x="605" y="2453"/>
                  </a:lnTo>
                  <a:lnTo>
                    <a:pt x="587" y="2434"/>
                  </a:lnTo>
                  <a:lnTo>
                    <a:pt x="573" y="2418"/>
                  </a:lnTo>
                  <a:lnTo>
                    <a:pt x="563" y="2404"/>
                  </a:lnTo>
                  <a:lnTo>
                    <a:pt x="560" y="2398"/>
                  </a:lnTo>
                  <a:lnTo>
                    <a:pt x="558" y="2394"/>
                  </a:lnTo>
                  <a:lnTo>
                    <a:pt x="557" y="2390"/>
                  </a:lnTo>
                  <a:lnTo>
                    <a:pt x="558" y="2388"/>
                  </a:lnTo>
                  <a:lnTo>
                    <a:pt x="559" y="2385"/>
                  </a:lnTo>
                  <a:lnTo>
                    <a:pt x="562" y="2385"/>
                  </a:lnTo>
                  <a:lnTo>
                    <a:pt x="566" y="2385"/>
                  </a:lnTo>
                  <a:lnTo>
                    <a:pt x="571" y="2387"/>
                  </a:lnTo>
                  <a:lnTo>
                    <a:pt x="582" y="2391"/>
                  </a:lnTo>
                  <a:lnTo>
                    <a:pt x="597" y="2400"/>
                  </a:lnTo>
                  <a:lnTo>
                    <a:pt x="614" y="2409"/>
                  </a:lnTo>
                  <a:lnTo>
                    <a:pt x="634" y="2422"/>
                  </a:lnTo>
                  <a:lnTo>
                    <a:pt x="655" y="2437"/>
                  </a:lnTo>
                  <a:lnTo>
                    <a:pt x="678" y="2455"/>
                  </a:lnTo>
                  <a:close/>
                  <a:moveTo>
                    <a:pt x="678" y="2561"/>
                  </a:moveTo>
                  <a:lnTo>
                    <a:pt x="678" y="2618"/>
                  </a:lnTo>
                  <a:lnTo>
                    <a:pt x="661" y="2601"/>
                  </a:lnTo>
                  <a:lnTo>
                    <a:pt x="645" y="2586"/>
                  </a:lnTo>
                  <a:lnTo>
                    <a:pt x="631" y="2572"/>
                  </a:lnTo>
                  <a:lnTo>
                    <a:pt x="621" y="2560"/>
                  </a:lnTo>
                  <a:lnTo>
                    <a:pt x="612" y="2548"/>
                  </a:lnTo>
                  <a:lnTo>
                    <a:pt x="607" y="2540"/>
                  </a:lnTo>
                  <a:lnTo>
                    <a:pt x="604" y="2535"/>
                  </a:lnTo>
                  <a:lnTo>
                    <a:pt x="603" y="2533"/>
                  </a:lnTo>
                  <a:lnTo>
                    <a:pt x="603" y="2530"/>
                  </a:lnTo>
                  <a:lnTo>
                    <a:pt x="604" y="2528"/>
                  </a:lnTo>
                  <a:lnTo>
                    <a:pt x="605" y="2527"/>
                  </a:lnTo>
                  <a:lnTo>
                    <a:pt x="607" y="2527"/>
                  </a:lnTo>
                  <a:lnTo>
                    <a:pt x="609" y="2526"/>
                  </a:lnTo>
                  <a:lnTo>
                    <a:pt x="612" y="2527"/>
                  </a:lnTo>
                  <a:lnTo>
                    <a:pt x="618" y="2529"/>
                  </a:lnTo>
                  <a:lnTo>
                    <a:pt x="627" y="2532"/>
                  </a:lnTo>
                  <a:lnTo>
                    <a:pt x="650" y="2544"/>
                  </a:lnTo>
                  <a:lnTo>
                    <a:pt x="678" y="2561"/>
                  </a:lnTo>
                  <a:close/>
                  <a:moveTo>
                    <a:pt x="678" y="2676"/>
                  </a:moveTo>
                  <a:lnTo>
                    <a:pt x="678" y="2701"/>
                  </a:lnTo>
                  <a:lnTo>
                    <a:pt x="671" y="2693"/>
                  </a:lnTo>
                  <a:lnTo>
                    <a:pt x="668" y="2686"/>
                  </a:lnTo>
                  <a:lnTo>
                    <a:pt x="666" y="2680"/>
                  </a:lnTo>
                  <a:lnTo>
                    <a:pt x="666" y="2676"/>
                  </a:lnTo>
                  <a:lnTo>
                    <a:pt x="668" y="2675"/>
                  </a:lnTo>
                  <a:lnTo>
                    <a:pt x="670" y="2675"/>
                  </a:lnTo>
                  <a:lnTo>
                    <a:pt x="673" y="2675"/>
                  </a:lnTo>
                  <a:lnTo>
                    <a:pt x="678" y="2676"/>
                  </a:lnTo>
                  <a:close/>
                  <a:moveTo>
                    <a:pt x="678" y="2839"/>
                  </a:moveTo>
                  <a:lnTo>
                    <a:pt x="678" y="2889"/>
                  </a:lnTo>
                  <a:lnTo>
                    <a:pt x="656" y="2874"/>
                  </a:lnTo>
                  <a:lnTo>
                    <a:pt x="634" y="2858"/>
                  </a:lnTo>
                  <a:lnTo>
                    <a:pt x="609" y="2839"/>
                  </a:lnTo>
                  <a:lnTo>
                    <a:pt x="583" y="2818"/>
                  </a:lnTo>
                  <a:lnTo>
                    <a:pt x="553" y="2793"/>
                  </a:lnTo>
                  <a:lnTo>
                    <a:pt x="526" y="2770"/>
                  </a:lnTo>
                  <a:lnTo>
                    <a:pt x="502" y="2747"/>
                  </a:lnTo>
                  <a:lnTo>
                    <a:pt x="480" y="2728"/>
                  </a:lnTo>
                  <a:lnTo>
                    <a:pt x="464" y="2709"/>
                  </a:lnTo>
                  <a:lnTo>
                    <a:pt x="453" y="2694"/>
                  </a:lnTo>
                  <a:lnTo>
                    <a:pt x="449" y="2689"/>
                  </a:lnTo>
                  <a:lnTo>
                    <a:pt x="447" y="2683"/>
                  </a:lnTo>
                  <a:lnTo>
                    <a:pt x="446" y="2680"/>
                  </a:lnTo>
                  <a:lnTo>
                    <a:pt x="446" y="2677"/>
                  </a:lnTo>
                  <a:lnTo>
                    <a:pt x="448" y="2676"/>
                  </a:lnTo>
                  <a:lnTo>
                    <a:pt x="451" y="2676"/>
                  </a:lnTo>
                  <a:lnTo>
                    <a:pt x="456" y="2677"/>
                  </a:lnTo>
                  <a:lnTo>
                    <a:pt x="463" y="2679"/>
                  </a:lnTo>
                  <a:lnTo>
                    <a:pt x="478" y="2687"/>
                  </a:lnTo>
                  <a:lnTo>
                    <a:pt x="499" y="2698"/>
                  </a:lnTo>
                  <a:lnTo>
                    <a:pt x="522" y="2714"/>
                  </a:lnTo>
                  <a:lnTo>
                    <a:pt x="548" y="2733"/>
                  </a:lnTo>
                  <a:lnTo>
                    <a:pt x="577" y="2755"/>
                  </a:lnTo>
                  <a:lnTo>
                    <a:pt x="608" y="2778"/>
                  </a:lnTo>
                  <a:lnTo>
                    <a:pt x="627" y="2793"/>
                  </a:lnTo>
                  <a:lnTo>
                    <a:pt x="645" y="2810"/>
                  </a:lnTo>
                  <a:lnTo>
                    <a:pt x="662" y="2824"/>
                  </a:lnTo>
                  <a:lnTo>
                    <a:pt x="678" y="2839"/>
                  </a:lnTo>
                  <a:close/>
                  <a:moveTo>
                    <a:pt x="678" y="2919"/>
                  </a:moveTo>
                  <a:lnTo>
                    <a:pt x="678" y="2978"/>
                  </a:lnTo>
                  <a:lnTo>
                    <a:pt x="648" y="2953"/>
                  </a:lnTo>
                  <a:lnTo>
                    <a:pt x="621" y="2930"/>
                  </a:lnTo>
                  <a:lnTo>
                    <a:pt x="597" y="2908"/>
                  </a:lnTo>
                  <a:lnTo>
                    <a:pt x="576" y="2887"/>
                  </a:lnTo>
                  <a:lnTo>
                    <a:pt x="560" y="2870"/>
                  </a:lnTo>
                  <a:lnTo>
                    <a:pt x="549" y="2856"/>
                  </a:lnTo>
                  <a:lnTo>
                    <a:pt x="545" y="2851"/>
                  </a:lnTo>
                  <a:lnTo>
                    <a:pt x="543" y="2845"/>
                  </a:lnTo>
                  <a:lnTo>
                    <a:pt x="542" y="2842"/>
                  </a:lnTo>
                  <a:lnTo>
                    <a:pt x="542" y="2839"/>
                  </a:lnTo>
                  <a:lnTo>
                    <a:pt x="544" y="2838"/>
                  </a:lnTo>
                  <a:lnTo>
                    <a:pt x="547" y="2838"/>
                  </a:lnTo>
                  <a:lnTo>
                    <a:pt x="550" y="2838"/>
                  </a:lnTo>
                  <a:lnTo>
                    <a:pt x="556" y="2840"/>
                  </a:lnTo>
                  <a:lnTo>
                    <a:pt x="569" y="2845"/>
                  </a:lnTo>
                  <a:lnTo>
                    <a:pt x="585" y="2855"/>
                  </a:lnTo>
                  <a:lnTo>
                    <a:pt x="604" y="2867"/>
                  </a:lnTo>
                  <a:lnTo>
                    <a:pt x="627" y="2882"/>
                  </a:lnTo>
                  <a:lnTo>
                    <a:pt x="652" y="2899"/>
                  </a:lnTo>
                  <a:lnTo>
                    <a:pt x="678" y="2919"/>
                  </a:lnTo>
                  <a:close/>
                  <a:moveTo>
                    <a:pt x="678" y="3014"/>
                  </a:moveTo>
                  <a:lnTo>
                    <a:pt x="678" y="3044"/>
                  </a:lnTo>
                  <a:lnTo>
                    <a:pt x="667" y="3031"/>
                  </a:lnTo>
                  <a:lnTo>
                    <a:pt x="659" y="3021"/>
                  </a:lnTo>
                  <a:lnTo>
                    <a:pt x="656" y="3017"/>
                  </a:lnTo>
                  <a:lnTo>
                    <a:pt x="655" y="3014"/>
                  </a:lnTo>
                  <a:lnTo>
                    <a:pt x="655" y="3010"/>
                  </a:lnTo>
                  <a:lnTo>
                    <a:pt x="655" y="3008"/>
                  </a:lnTo>
                  <a:lnTo>
                    <a:pt x="657" y="3007"/>
                  </a:lnTo>
                  <a:lnTo>
                    <a:pt x="663" y="3007"/>
                  </a:lnTo>
                  <a:lnTo>
                    <a:pt x="669" y="3009"/>
                  </a:lnTo>
                  <a:lnTo>
                    <a:pt x="678" y="3014"/>
                  </a:lnTo>
                  <a:close/>
                  <a:moveTo>
                    <a:pt x="678" y="3092"/>
                  </a:moveTo>
                  <a:lnTo>
                    <a:pt x="678" y="3106"/>
                  </a:lnTo>
                  <a:lnTo>
                    <a:pt x="668" y="3103"/>
                  </a:lnTo>
                  <a:lnTo>
                    <a:pt x="654" y="3097"/>
                  </a:lnTo>
                  <a:lnTo>
                    <a:pt x="637" y="3087"/>
                  </a:lnTo>
                  <a:lnTo>
                    <a:pt x="616" y="3073"/>
                  </a:lnTo>
                  <a:lnTo>
                    <a:pt x="592" y="3058"/>
                  </a:lnTo>
                  <a:lnTo>
                    <a:pt x="567" y="3038"/>
                  </a:lnTo>
                  <a:lnTo>
                    <a:pt x="539" y="3018"/>
                  </a:lnTo>
                  <a:lnTo>
                    <a:pt x="509" y="2995"/>
                  </a:lnTo>
                  <a:lnTo>
                    <a:pt x="477" y="2968"/>
                  </a:lnTo>
                  <a:lnTo>
                    <a:pt x="448" y="2942"/>
                  </a:lnTo>
                  <a:lnTo>
                    <a:pt x="422" y="2919"/>
                  </a:lnTo>
                  <a:lnTo>
                    <a:pt x="399" y="2897"/>
                  </a:lnTo>
                  <a:lnTo>
                    <a:pt x="381" y="2879"/>
                  </a:lnTo>
                  <a:lnTo>
                    <a:pt x="368" y="2864"/>
                  </a:lnTo>
                  <a:lnTo>
                    <a:pt x="364" y="2857"/>
                  </a:lnTo>
                  <a:lnTo>
                    <a:pt x="361" y="2852"/>
                  </a:lnTo>
                  <a:lnTo>
                    <a:pt x="359" y="2848"/>
                  </a:lnTo>
                  <a:lnTo>
                    <a:pt x="360" y="2845"/>
                  </a:lnTo>
                  <a:lnTo>
                    <a:pt x="363" y="2844"/>
                  </a:lnTo>
                  <a:lnTo>
                    <a:pt x="366" y="2844"/>
                  </a:lnTo>
                  <a:lnTo>
                    <a:pt x="371" y="2845"/>
                  </a:lnTo>
                  <a:lnTo>
                    <a:pt x="378" y="2848"/>
                  </a:lnTo>
                  <a:lnTo>
                    <a:pt x="394" y="2857"/>
                  </a:lnTo>
                  <a:lnTo>
                    <a:pt x="415" y="2870"/>
                  </a:lnTo>
                  <a:lnTo>
                    <a:pt x="441" y="2887"/>
                  </a:lnTo>
                  <a:lnTo>
                    <a:pt x="469" y="2908"/>
                  </a:lnTo>
                  <a:lnTo>
                    <a:pt x="501" y="2930"/>
                  </a:lnTo>
                  <a:lnTo>
                    <a:pt x="533" y="2956"/>
                  </a:lnTo>
                  <a:lnTo>
                    <a:pt x="583" y="2998"/>
                  </a:lnTo>
                  <a:lnTo>
                    <a:pt x="625" y="3036"/>
                  </a:lnTo>
                  <a:lnTo>
                    <a:pt x="643" y="3054"/>
                  </a:lnTo>
                  <a:lnTo>
                    <a:pt x="657" y="3069"/>
                  </a:lnTo>
                  <a:lnTo>
                    <a:pt x="669" y="3082"/>
                  </a:lnTo>
                  <a:lnTo>
                    <a:pt x="678" y="3092"/>
                  </a:lnTo>
                  <a:close/>
                  <a:moveTo>
                    <a:pt x="678" y="3143"/>
                  </a:moveTo>
                  <a:lnTo>
                    <a:pt x="678" y="3200"/>
                  </a:lnTo>
                  <a:lnTo>
                    <a:pt x="663" y="3188"/>
                  </a:lnTo>
                  <a:lnTo>
                    <a:pt x="648" y="3177"/>
                  </a:lnTo>
                  <a:lnTo>
                    <a:pt x="613" y="3148"/>
                  </a:lnTo>
                  <a:lnTo>
                    <a:pt x="583" y="3123"/>
                  </a:lnTo>
                  <a:lnTo>
                    <a:pt x="555" y="3098"/>
                  </a:lnTo>
                  <a:lnTo>
                    <a:pt x="532" y="3076"/>
                  </a:lnTo>
                  <a:lnTo>
                    <a:pt x="513" y="3057"/>
                  </a:lnTo>
                  <a:lnTo>
                    <a:pt x="500" y="3041"/>
                  </a:lnTo>
                  <a:lnTo>
                    <a:pt x="494" y="3034"/>
                  </a:lnTo>
                  <a:lnTo>
                    <a:pt x="492" y="3029"/>
                  </a:lnTo>
                  <a:lnTo>
                    <a:pt x="490" y="3025"/>
                  </a:lnTo>
                  <a:lnTo>
                    <a:pt x="491" y="3022"/>
                  </a:lnTo>
                  <a:lnTo>
                    <a:pt x="493" y="3021"/>
                  </a:lnTo>
                  <a:lnTo>
                    <a:pt x="496" y="3021"/>
                  </a:lnTo>
                  <a:lnTo>
                    <a:pt x="502" y="3023"/>
                  </a:lnTo>
                  <a:lnTo>
                    <a:pt x="508" y="3025"/>
                  </a:lnTo>
                  <a:lnTo>
                    <a:pt x="526" y="3035"/>
                  </a:lnTo>
                  <a:lnTo>
                    <a:pt x="548" y="3048"/>
                  </a:lnTo>
                  <a:lnTo>
                    <a:pt x="575" y="3066"/>
                  </a:lnTo>
                  <a:lnTo>
                    <a:pt x="604" y="3087"/>
                  </a:lnTo>
                  <a:lnTo>
                    <a:pt x="637" y="3111"/>
                  </a:lnTo>
                  <a:lnTo>
                    <a:pt x="671" y="3138"/>
                  </a:lnTo>
                  <a:lnTo>
                    <a:pt x="678" y="3143"/>
                  </a:lnTo>
                  <a:close/>
                  <a:moveTo>
                    <a:pt x="678" y="3223"/>
                  </a:moveTo>
                  <a:lnTo>
                    <a:pt x="678" y="3259"/>
                  </a:lnTo>
                  <a:lnTo>
                    <a:pt x="661" y="3240"/>
                  </a:lnTo>
                  <a:lnTo>
                    <a:pt x="648" y="3225"/>
                  </a:lnTo>
                  <a:lnTo>
                    <a:pt x="643" y="3220"/>
                  </a:lnTo>
                  <a:lnTo>
                    <a:pt x="640" y="3214"/>
                  </a:lnTo>
                  <a:lnTo>
                    <a:pt x="639" y="3211"/>
                  </a:lnTo>
                  <a:lnTo>
                    <a:pt x="640" y="3209"/>
                  </a:lnTo>
                  <a:lnTo>
                    <a:pt x="641" y="3208"/>
                  </a:lnTo>
                  <a:lnTo>
                    <a:pt x="643" y="3208"/>
                  </a:lnTo>
                  <a:lnTo>
                    <a:pt x="648" y="3208"/>
                  </a:lnTo>
                  <a:lnTo>
                    <a:pt x="652" y="3209"/>
                  </a:lnTo>
                  <a:lnTo>
                    <a:pt x="663" y="3214"/>
                  </a:lnTo>
                  <a:lnTo>
                    <a:pt x="678" y="3223"/>
                  </a:lnTo>
                  <a:close/>
                  <a:moveTo>
                    <a:pt x="678" y="3289"/>
                  </a:moveTo>
                  <a:lnTo>
                    <a:pt x="678" y="3313"/>
                  </a:lnTo>
                  <a:lnTo>
                    <a:pt x="665" y="3306"/>
                  </a:lnTo>
                  <a:lnTo>
                    <a:pt x="649" y="3297"/>
                  </a:lnTo>
                  <a:lnTo>
                    <a:pt x="630" y="3286"/>
                  </a:lnTo>
                  <a:lnTo>
                    <a:pt x="610" y="3272"/>
                  </a:lnTo>
                  <a:lnTo>
                    <a:pt x="587" y="3255"/>
                  </a:lnTo>
                  <a:lnTo>
                    <a:pt x="562" y="3237"/>
                  </a:lnTo>
                  <a:lnTo>
                    <a:pt x="536" y="3218"/>
                  </a:lnTo>
                  <a:lnTo>
                    <a:pt x="510" y="3197"/>
                  </a:lnTo>
                  <a:lnTo>
                    <a:pt x="475" y="3168"/>
                  </a:lnTo>
                  <a:lnTo>
                    <a:pt x="444" y="3141"/>
                  </a:lnTo>
                  <a:lnTo>
                    <a:pt x="414" y="3116"/>
                  </a:lnTo>
                  <a:lnTo>
                    <a:pt x="391" y="3093"/>
                  </a:lnTo>
                  <a:lnTo>
                    <a:pt x="371" y="3073"/>
                  </a:lnTo>
                  <a:lnTo>
                    <a:pt x="357" y="3058"/>
                  </a:lnTo>
                  <a:lnTo>
                    <a:pt x="352" y="3051"/>
                  </a:lnTo>
                  <a:lnTo>
                    <a:pt x="349" y="3046"/>
                  </a:lnTo>
                  <a:lnTo>
                    <a:pt x="347" y="3042"/>
                  </a:lnTo>
                  <a:lnTo>
                    <a:pt x="347" y="3039"/>
                  </a:lnTo>
                  <a:lnTo>
                    <a:pt x="350" y="3038"/>
                  </a:lnTo>
                  <a:lnTo>
                    <a:pt x="353" y="3038"/>
                  </a:lnTo>
                  <a:lnTo>
                    <a:pt x="358" y="3041"/>
                  </a:lnTo>
                  <a:lnTo>
                    <a:pt x="366" y="3043"/>
                  </a:lnTo>
                  <a:lnTo>
                    <a:pt x="383" y="3052"/>
                  </a:lnTo>
                  <a:lnTo>
                    <a:pt x="407" y="3068"/>
                  </a:lnTo>
                  <a:lnTo>
                    <a:pt x="434" y="3086"/>
                  </a:lnTo>
                  <a:lnTo>
                    <a:pt x="464" y="3107"/>
                  </a:lnTo>
                  <a:lnTo>
                    <a:pt x="498" y="3132"/>
                  </a:lnTo>
                  <a:lnTo>
                    <a:pt x="533" y="3160"/>
                  </a:lnTo>
                  <a:lnTo>
                    <a:pt x="578" y="3198"/>
                  </a:lnTo>
                  <a:lnTo>
                    <a:pt x="619" y="3233"/>
                  </a:lnTo>
                  <a:lnTo>
                    <a:pt x="653" y="3264"/>
                  </a:lnTo>
                  <a:lnTo>
                    <a:pt x="678" y="3289"/>
                  </a:lnTo>
                  <a:close/>
                  <a:moveTo>
                    <a:pt x="678" y="3336"/>
                  </a:moveTo>
                  <a:lnTo>
                    <a:pt x="678" y="3390"/>
                  </a:lnTo>
                  <a:lnTo>
                    <a:pt x="642" y="3361"/>
                  </a:lnTo>
                  <a:lnTo>
                    <a:pt x="611" y="3334"/>
                  </a:lnTo>
                  <a:lnTo>
                    <a:pt x="582" y="3309"/>
                  </a:lnTo>
                  <a:lnTo>
                    <a:pt x="557" y="3287"/>
                  </a:lnTo>
                  <a:lnTo>
                    <a:pt x="537" y="3267"/>
                  </a:lnTo>
                  <a:lnTo>
                    <a:pt x="523" y="3251"/>
                  </a:lnTo>
                  <a:lnTo>
                    <a:pt x="518" y="3245"/>
                  </a:lnTo>
                  <a:lnTo>
                    <a:pt x="515" y="3240"/>
                  </a:lnTo>
                  <a:lnTo>
                    <a:pt x="514" y="3236"/>
                  </a:lnTo>
                  <a:lnTo>
                    <a:pt x="514" y="3234"/>
                  </a:lnTo>
                  <a:lnTo>
                    <a:pt x="516" y="3233"/>
                  </a:lnTo>
                  <a:lnTo>
                    <a:pt x="519" y="3233"/>
                  </a:lnTo>
                  <a:lnTo>
                    <a:pt x="523" y="3234"/>
                  </a:lnTo>
                  <a:lnTo>
                    <a:pt x="530" y="3236"/>
                  </a:lnTo>
                  <a:lnTo>
                    <a:pt x="545" y="3245"/>
                  </a:lnTo>
                  <a:lnTo>
                    <a:pt x="566" y="3256"/>
                  </a:lnTo>
                  <a:lnTo>
                    <a:pt x="589" y="3272"/>
                  </a:lnTo>
                  <a:lnTo>
                    <a:pt x="616" y="3291"/>
                  </a:lnTo>
                  <a:lnTo>
                    <a:pt x="645" y="3313"/>
                  </a:lnTo>
                  <a:lnTo>
                    <a:pt x="678" y="3336"/>
                  </a:lnTo>
                  <a:close/>
                  <a:moveTo>
                    <a:pt x="678" y="3451"/>
                  </a:moveTo>
                  <a:lnTo>
                    <a:pt x="678" y="3497"/>
                  </a:lnTo>
                  <a:lnTo>
                    <a:pt x="656" y="3481"/>
                  </a:lnTo>
                  <a:lnTo>
                    <a:pt x="634" y="3465"/>
                  </a:lnTo>
                  <a:lnTo>
                    <a:pt x="610" y="3446"/>
                  </a:lnTo>
                  <a:lnTo>
                    <a:pt x="586" y="3428"/>
                  </a:lnTo>
                  <a:lnTo>
                    <a:pt x="548" y="3398"/>
                  </a:lnTo>
                  <a:lnTo>
                    <a:pt x="514" y="3369"/>
                  </a:lnTo>
                  <a:lnTo>
                    <a:pt x="482" y="3343"/>
                  </a:lnTo>
                  <a:lnTo>
                    <a:pt x="456" y="3318"/>
                  </a:lnTo>
                  <a:lnTo>
                    <a:pt x="435" y="3297"/>
                  </a:lnTo>
                  <a:lnTo>
                    <a:pt x="420" y="3281"/>
                  </a:lnTo>
                  <a:lnTo>
                    <a:pt x="414" y="3275"/>
                  </a:lnTo>
                  <a:lnTo>
                    <a:pt x="411" y="3269"/>
                  </a:lnTo>
                  <a:lnTo>
                    <a:pt x="409" y="3265"/>
                  </a:lnTo>
                  <a:lnTo>
                    <a:pt x="409" y="3263"/>
                  </a:lnTo>
                  <a:lnTo>
                    <a:pt x="411" y="3262"/>
                  </a:lnTo>
                  <a:lnTo>
                    <a:pt x="415" y="3262"/>
                  </a:lnTo>
                  <a:lnTo>
                    <a:pt x="421" y="3264"/>
                  </a:lnTo>
                  <a:lnTo>
                    <a:pt x="428" y="3267"/>
                  </a:lnTo>
                  <a:lnTo>
                    <a:pt x="447" y="3278"/>
                  </a:lnTo>
                  <a:lnTo>
                    <a:pt x="472" y="3294"/>
                  </a:lnTo>
                  <a:lnTo>
                    <a:pt x="501" y="3314"/>
                  </a:lnTo>
                  <a:lnTo>
                    <a:pt x="533" y="3337"/>
                  </a:lnTo>
                  <a:lnTo>
                    <a:pt x="569" y="3364"/>
                  </a:lnTo>
                  <a:lnTo>
                    <a:pt x="608" y="3393"/>
                  </a:lnTo>
                  <a:lnTo>
                    <a:pt x="626" y="3409"/>
                  </a:lnTo>
                  <a:lnTo>
                    <a:pt x="644" y="3423"/>
                  </a:lnTo>
                  <a:lnTo>
                    <a:pt x="662" y="3437"/>
                  </a:lnTo>
                  <a:lnTo>
                    <a:pt x="678" y="3451"/>
                  </a:lnTo>
                  <a:close/>
                  <a:moveTo>
                    <a:pt x="678" y="3508"/>
                  </a:moveTo>
                  <a:lnTo>
                    <a:pt x="678" y="3546"/>
                  </a:lnTo>
                  <a:lnTo>
                    <a:pt x="649" y="3520"/>
                  </a:lnTo>
                  <a:lnTo>
                    <a:pt x="628" y="3498"/>
                  </a:lnTo>
                  <a:lnTo>
                    <a:pt x="621" y="3491"/>
                  </a:lnTo>
                  <a:lnTo>
                    <a:pt x="615" y="3483"/>
                  </a:lnTo>
                  <a:lnTo>
                    <a:pt x="613" y="3479"/>
                  </a:lnTo>
                  <a:lnTo>
                    <a:pt x="613" y="3475"/>
                  </a:lnTo>
                  <a:lnTo>
                    <a:pt x="615" y="3474"/>
                  </a:lnTo>
                  <a:lnTo>
                    <a:pt x="618" y="3475"/>
                  </a:lnTo>
                  <a:lnTo>
                    <a:pt x="625" y="3478"/>
                  </a:lnTo>
                  <a:lnTo>
                    <a:pt x="632" y="3481"/>
                  </a:lnTo>
                  <a:lnTo>
                    <a:pt x="652" y="3492"/>
                  </a:lnTo>
                  <a:lnTo>
                    <a:pt x="678" y="3508"/>
                  </a:lnTo>
                  <a:close/>
                  <a:moveTo>
                    <a:pt x="678" y="3561"/>
                  </a:moveTo>
                  <a:lnTo>
                    <a:pt x="678" y="3588"/>
                  </a:lnTo>
                  <a:lnTo>
                    <a:pt x="663" y="3579"/>
                  </a:lnTo>
                  <a:lnTo>
                    <a:pt x="645" y="3567"/>
                  </a:lnTo>
                  <a:lnTo>
                    <a:pt x="626" y="3554"/>
                  </a:lnTo>
                  <a:lnTo>
                    <a:pt x="605" y="3539"/>
                  </a:lnTo>
                  <a:lnTo>
                    <a:pt x="583" y="3523"/>
                  </a:lnTo>
                  <a:lnTo>
                    <a:pt x="559" y="3506"/>
                  </a:lnTo>
                  <a:lnTo>
                    <a:pt x="534" y="3487"/>
                  </a:lnTo>
                  <a:lnTo>
                    <a:pt x="508" y="3467"/>
                  </a:lnTo>
                  <a:lnTo>
                    <a:pt x="469" y="3436"/>
                  </a:lnTo>
                  <a:lnTo>
                    <a:pt x="434" y="3406"/>
                  </a:lnTo>
                  <a:lnTo>
                    <a:pt x="401" y="3378"/>
                  </a:lnTo>
                  <a:lnTo>
                    <a:pt x="374" y="3354"/>
                  </a:lnTo>
                  <a:lnTo>
                    <a:pt x="352" y="3333"/>
                  </a:lnTo>
                  <a:lnTo>
                    <a:pt x="336" y="3316"/>
                  </a:lnTo>
                  <a:lnTo>
                    <a:pt x="330" y="3309"/>
                  </a:lnTo>
                  <a:lnTo>
                    <a:pt x="327" y="3304"/>
                  </a:lnTo>
                  <a:lnTo>
                    <a:pt x="325" y="3300"/>
                  </a:lnTo>
                  <a:lnTo>
                    <a:pt x="325" y="3297"/>
                  </a:lnTo>
                  <a:lnTo>
                    <a:pt x="327" y="3296"/>
                  </a:lnTo>
                  <a:lnTo>
                    <a:pt x="331" y="3297"/>
                  </a:lnTo>
                  <a:lnTo>
                    <a:pt x="337" y="3300"/>
                  </a:lnTo>
                  <a:lnTo>
                    <a:pt x="344" y="3303"/>
                  </a:lnTo>
                  <a:lnTo>
                    <a:pt x="364" y="3315"/>
                  </a:lnTo>
                  <a:lnTo>
                    <a:pt x="388" y="3331"/>
                  </a:lnTo>
                  <a:lnTo>
                    <a:pt x="419" y="3351"/>
                  </a:lnTo>
                  <a:lnTo>
                    <a:pt x="452" y="3376"/>
                  </a:lnTo>
                  <a:lnTo>
                    <a:pt x="489" y="3403"/>
                  </a:lnTo>
                  <a:lnTo>
                    <a:pt x="529" y="3434"/>
                  </a:lnTo>
                  <a:lnTo>
                    <a:pt x="573" y="3470"/>
                  </a:lnTo>
                  <a:lnTo>
                    <a:pt x="614" y="3504"/>
                  </a:lnTo>
                  <a:lnTo>
                    <a:pt x="650" y="3534"/>
                  </a:lnTo>
                  <a:lnTo>
                    <a:pt x="678" y="3561"/>
                  </a:lnTo>
                  <a:close/>
                  <a:moveTo>
                    <a:pt x="678" y="3600"/>
                  </a:moveTo>
                  <a:lnTo>
                    <a:pt x="678" y="3645"/>
                  </a:lnTo>
                  <a:lnTo>
                    <a:pt x="649" y="3621"/>
                  </a:lnTo>
                  <a:lnTo>
                    <a:pt x="623" y="3599"/>
                  </a:lnTo>
                  <a:lnTo>
                    <a:pt x="600" y="3578"/>
                  </a:lnTo>
                  <a:lnTo>
                    <a:pt x="581" y="3561"/>
                  </a:lnTo>
                  <a:lnTo>
                    <a:pt x="566" y="3546"/>
                  </a:lnTo>
                  <a:lnTo>
                    <a:pt x="555" y="3533"/>
                  </a:lnTo>
                  <a:lnTo>
                    <a:pt x="550" y="3528"/>
                  </a:lnTo>
                  <a:lnTo>
                    <a:pt x="548" y="3524"/>
                  </a:lnTo>
                  <a:lnTo>
                    <a:pt x="547" y="3522"/>
                  </a:lnTo>
                  <a:lnTo>
                    <a:pt x="547" y="3520"/>
                  </a:lnTo>
                  <a:lnTo>
                    <a:pt x="548" y="3519"/>
                  </a:lnTo>
                  <a:lnTo>
                    <a:pt x="550" y="3519"/>
                  </a:lnTo>
                  <a:lnTo>
                    <a:pt x="555" y="3520"/>
                  </a:lnTo>
                  <a:lnTo>
                    <a:pt x="559" y="3522"/>
                  </a:lnTo>
                  <a:lnTo>
                    <a:pt x="571" y="3528"/>
                  </a:lnTo>
                  <a:lnTo>
                    <a:pt x="586" y="3537"/>
                  </a:lnTo>
                  <a:lnTo>
                    <a:pt x="627" y="3564"/>
                  </a:lnTo>
                  <a:lnTo>
                    <a:pt x="678" y="3600"/>
                  </a:lnTo>
                  <a:close/>
                  <a:moveTo>
                    <a:pt x="678" y="3685"/>
                  </a:moveTo>
                  <a:lnTo>
                    <a:pt x="678" y="3730"/>
                  </a:lnTo>
                  <a:lnTo>
                    <a:pt x="640" y="3700"/>
                  </a:lnTo>
                  <a:lnTo>
                    <a:pt x="605" y="3672"/>
                  </a:lnTo>
                  <a:lnTo>
                    <a:pt x="574" y="3646"/>
                  </a:lnTo>
                  <a:lnTo>
                    <a:pt x="548" y="3622"/>
                  </a:lnTo>
                  <a:lnTo>
                    <a:pt x="527" y="3603"/>
                  </a:lnTo>
                  <a:lnTo>
                    <a:pt x="512" y="3587"/>
                  </a:lnTo>
                  <a:lnTo>
                    <a:pt x="506" y="3581"/>
                  </a:lnTo>
                  <a:lnTo>
                    <a:pt x="503" y="3576"/>
                  </a:lnTo>
                  <a:lnTo>
                    <a:pt x="501" y="3573"/>
                  </a:lnTo>
                  <a:lnTo>
                    <a:pt x="501" y="3570"/>
                  </a:lnTo>
                  <a:lnTo>
                    <a:pt x="503" y="3569"/>
                  </a:lnTo>
                  <a:lnTo>
                    <a:pt x="506" y="3569"/>
                  </a:lnTo>
                  <a:lnTo>
                    <a:pt x="510" y="3572"/>
                  </a:lnTo>
                  <a:lnTo>
                    <a:pt x="517" y="3575"/>
                  </a:lnTo>
                  <a:lnTo>
                    <a:pt x="533" y="3583"/>
                  </a:lnTo>
                  <a:lnTo>
                    <a:pt x="555" y="3597"/>
                  </a:lnTo>
                  <a:lnTo>
                    <a:pt x="581" y="3615"/>
                  </a:lnTo>
                  <a:lnTo>
                    <a:pt x="610" y="3635"/>
                  </a:lnTo>
                  <a:lnTo>
                    <a:pt x="643" y="3659"/>
                  </a:lnTo>
                  <a:lnTo>
                    <a:pt x="678" y="3685"/>
                  </a:lnTo>
                  <a:close/>
                  <a:moveTo>
                    <a:pt x="678" y="3764"/>
                  </a:moveTo>
                  <a:lnTo>
                    <a:pt x="678" y="3807"/>
                  </a:lnTo>
                  <a:lnTo>
                    <a:pt x="636" y="3773"/>
                  </a:lnTo>
                  <a:lnTo>
                    <a:pt x="596" y="3742"/>
                  </a:lnTo>
                  <a:lnTo>
                    <a:pt x="561" y="3713"/>
                  </a:lnTo>
                  <a:lnTo>
                    <a:pt x="531" y="3686"/>
                  </a:lnTo>
                  <a:lnTo>
                    <a:pt x="506" y="3664"/>
                  </a:lnTo>
                  <a:lnTo>
                    <a:pt x="489" y="3647"/>
                  </a:lnTo>
                  <a:lnTo>
                    <a:pt x="482" y="3640"/>
                  </a:lnTo>
                  <a:lnTo>
                    <a:pt x="478" y="3634"/>
                  </a:lnTo>
                  <a:lnTo>
                    <a:pt x="476" y="3630"/>
                  </a:lnTo>
                  <a:lnTo>
                    <a:pt x="475" y="3628"/>
                  </a:lnTo>
                  <a:lnTo>
                    <a:pt x="477" y="3628"/>
                  </a:lnTo>
                  <a:lnTo>
                    <a:pt x="481" y="3629"/>
                  </a:lnTo>
                  <a:lnTo>
                    <a:pt x="487" y="3631"/>
                  </a:lnTo>
                  <a:lnTo>
                    <a:pt x="493" y="3634"/>
                  </a:lnTo>
                  <a:lnTo>
                    <a:pt x="513" y="3646"/>
                  </a:lnTo>
                  <a:lnTo>
                    <a:pt x="537" y="3662"/>
                  </a:lnTo>
                  <a:lnTo>
                    <a:pt x="567" y="3682"/>
                  </a:lnTo>
                  <a:lnTo>
                    <a:pt x="601" y="3706"/>
                  </a:lnTo>
                  <a:lnTo>
                    <a:pt x="638" y="3733"/>
                  </a:lnTo>
                  <a:lnTo>
                    <a:pt x="678" y="3764"/>
                  </a:lnTo>
                  <a:close/>
                  <a:moveTo>
                    <a:pt x="678" y="3835"/>
                  </a:moveTo>
                  <a:lnTo>
                    <a:pt x="678" y="3876"/>
                  </a:lnTo>
                  <a:lnTo>
                    <a:pt x="635" y="3841"/>
                  </a:lnTo>
                  <a:lnTo>
                    <a:pt x="594" y="3809"/>
                  </a:lnTo>
                  <a:lnTo>
                    <a:pt x="558" y="3780"/>
                  </a:lnTo>
                  <a:lnTo>
                    <a:pt x="528" y="3753"/>
                  </a:lnTo>
                  <a:lnTo>
                    <a:pt x="502" y="3730"/>
                  </a:lnTo>
                  <a:lnTo>
                    <a:pt x="483" y="3713"/>
                  </a:lnTo>
                  <a:lnTo>
                    <a:pt x="477" y="3706"/>
                  </a:lnTo>
                  <a:lnTo>
                    <a:pt x="473" y="3701"/>
                  </a:lnTo>
                  <a:lnTo>
                    <a:pt x="471" y="3697"/>
                  </a:lnTo>
                  <a:lnTo>
                    <a:pt x="471" y="3695"/>
                  </a:lnTo>
                  <a:lnTo>
                    <a:pt x="472" y="3693"/>
                  </a:lnTo>
                  <a:lnTo>
                    <a:pt x="476" y="3695"/>
                  </a:lnTo>
                  <a:lnTo>
                    <a:pt x="481" y="3698"/>
                  </a:lnTo>
                  <a:lnTo>
                    <a:pt x="489" y="3701"/>
                  </a:lnTo>
                  <a:lnTo>
                    <a:pt x="508" y="3713"/>
                  </a:lnTo>
                  <a:lnTo>
                    <a:pt x="533" y="3730"/>
                  </a:lnTo>
                  <a:lnTo>
                    <a:pt x="564" y="3751"/>
                  </a:lnTo>
                  <a:lnTo>
                    <a:pt x="599" y="3775"/>
                  </a:lnTo>
                  <a:lnTo>
                    <a:pt x="637" y="3804"/>
                  </a:lnTo>
                  <a:lnTo>
                    <a:pt x="678" y="3835"/>
                  </a:lnTo>
                  <a:close/>
                  <a:moveTo>
                    <a:pt x="678" y="3899"/>
                  </a:moveTo>
                  <a:lnTo>
                    <a:pt x="678" y="3937"/>
                  </a:lnTo>
                  <a:lnTo>
                    <a:pt x="637" y="3905"/>
                  </a:lnTo>
                  <a:lnTo>
                    <a:pt x="600" y="3875"/>
                  </a:lnTo>
                  <a:lnTo>
                    <a:pt x="567" y="3848"/>
                  </a:lnTo>
                  <a:lnTo>
                    <a:pt x="537" y="3823"/>
                  </a:lnTo>
                  <a:lnTo>
                    <a:pt x="515" y="3802"/>
                  </a:lnTo>
                  <a:lnTo>
                    <a:pt x="498" y="3786"/>
                  </a:lnTo>
                  <a:lnTo>
                    <a:pt x="492" y="3780"/>
                  </a:lnTo>
                  <a:lnTo>
                    <a:pt x="488" y="3775"/>
                  </a:lnTo>
                  <a:lnTo>
                    <a:pt x="486" y="3771"/>
                  </a:lnTo>
                  <a:lnTo>
                    <a:pt x="486" y="3769"/>
                  </a:lnTo>
                  <a:lnTo>
                    <a:pt x="487" y="3769"/>
                  </a:lnTo>
                  <a:lnTo>
                    <a:pt x="490" y="3770"/>
                  </a:lnTo>
                  <a:lnTo>
                    <a:pt x="495" y="3772"/>
                  </a:lnTo>
                  <a:lnTo>
                    <a:pt x="502" y="3775"/>
                  </a:lnTo>
                  <a:lnTo>
                    <a:pt x="520" y="3786"/>
                  </a:lnTo>
                  <a:lnTo>
                    <a:pt x="543" y="3801"/>
                  </a:lnTo>
                  <a:lnTo>
                    <a:pt x="571" y="3821"/>
                  </a:lnTo>
                  <a:lnTo>
                    <a:pt x="603" y="3843"/>
                  </a:lnTo>
                  <a:lnTo>
                    <a:pt x="639" y="3870"/>
                  </a:lnTo>
                  <a:lnTo>
                    <a:pt x="678" y="3899"/>
                  </a:lnTo>
                  <a:close/>
                  <a:moveTo>
                    <a:pt x="189" y="3506"/>
                  </a:moveTo>
                  <a:lnTo>
                    <a:pt x="191" y="3506"/>
                  </a:lnTo>
                  <a:lnTo>
                    <a:pt x="195" y="3507"/>
                  </a:lnTo>
                  <a:lnTo>
                    <a:pt x="202" y="3510"/>
                  </a:lnTo>
                  <a:lnTo>
                    <a:pt x="209" y="3514"/>
                  </a:lnTo>
                  <a:lnTo>
                    <a:pt x="231" y="3528"/>
                  </a:lnTo>
                  <a:lnTo>
                    <a:pt x="259" y="3547"/>
                  </a:lnTo>
                  <a:lnTo>
                    <a:pt x="292" y="3572"/>
                  </a:lnTo>
                  <a:lnTo>
                    <a:pt x="330" y="3600"/>
                  </a:lnTo>
                  <a:lnTo>
                    <a:pt x="372" y="3631"/>
                  </a:lnTo>
                  <a:lnTo>
                    <a:pt x="417" y="3665"/>
                  </a:lnTo>
                  <a:lnTo>
                    <a:pt x="461" y="3700"/>
                  </a:lnTo>
                  <a:lnTo>
                    <a:pt x="502" y="3733"/>
                  </a:lnTo>
                  <a:lnTo>
                    <a:pt x="539" y="3764"/>
                  </a:lnTo>
                  <a:lnTo>
                    <a:pt x="570" y="3791"/>
                  </a:lnTo>
                  <a:lnTo>
                    <a:pt x="596" y="3813"/>
                  </a:lnTo>
                  <a:lnTo>
                    <a:pt x="614" y="3831"/>
                  </a:lnTo>
                  <a:lnTo>
                    <a:pt x="622" y="3838"/>
                  </a:lnTo>
                  <a:lnTo>
                    <a:pt x="626" y="3843"/>
                  </a:lnTo>
                  <a:lnTo>
                    <a:pt x="628" y="3848"/>
                  </a:lnTo>
                  <a:lnTo>
                    <a:pt x="629" y="3850"/>
                  </a:lnTo>
                  <a:lnTo>
                    <a:pt x="627" y="3850"/>
                  </a:lnTo>
                  <a:lnTo>
                    <a:pt x="623" y="3849"/>
                  </a:lnTo>
                  <a:lnTo>
                    <a:pt x="616" y="3846"/>
                  </a:lnTo>
                  <a:lnTo>
                    <a:pt x="609" y="3841"/>
                  </a:lnTo>
                  <a:lnTo>
                    <a:pt x="586" y="3828"/>
                  </a:lnTo>
                  <a:lnTo>
                    <a:pt x="558" y="3809"/>
                  </a:lnTo>
                  <a:lnTo>
                    <a:pt x="524" y="3785"/>
                  </a:lnTo>
                  <a:lnTo>
                    <a:pt x="487" y="3758"/>
                  </a:lnTo>
                  <a:lnTo>
                    <a:pt x="445" y="3727"/>
                  </a:lnTo>
                  <a:lnTo>
                    <a:pt x="400" y="3692"/>
                  </a:lnTo>
                  <a:lnTo>
                    <a:pt x="356" y="3657"/>
                  </a:lnTo>
                  <a:lnTo>
                    <a:pt x="315" y="3624"/>
                  </a:lnTo>
                  <a:lnTo>
                    <a:pt x="278" y="3593"/>
                  </a:lnTo>
                  <a:lnTo>
                    <a:pt x="247" y="3566"/>
                  </a:lnTo>
                  <a:lnTo>
                    <a:pt x="222" y="3542"/>
                  </a:lnTo>
                  <a:lnTo>
                    <a:pt x="203" y="3524"/>
                  </a:lnTo>
                  <a:lnTo>
                    <a:pt x="196" y="3518"/>
                  </a:lnTo>
                  <a:lnTo>
                    <a:pt x="192" y="3512"/>
                  </a:lnTo>
                  <a:lnTo>
                    <a:pt x="190" y="3508"/>
                  </a:lnTo>
                  <a:lnTo>
                    <a:pt x="189" y="3506"/>
                  </a:lnTo>
                  <a:close/>
                  <a:moveTo>
                    <a:pt x="193" y="3441"/>
                  </a:moveTo>
                  <a:lnTo>
                    <a:pt x="195" y="3441"/>
                  </a:lnTo>
                  <a:lnTo>
                    <a:pt x="200" y="3442"/>
                  </a:lnTo>
                  <a:lnTo>
                    <a:pt x="205" y="3445"/>
                  </a:lnTo>
                  <a:lnTo>
                    <a:pt x="214" y="3450"/>
                  </a:lnTo>
                  <a:lnTo>
                    <a:pt x="234" y="3463"/>
                  </a:lnTo>
                  <a:lnTo>
                    <a:pt x="261" y="3481"/>
                  </a:lnTo>
                  <a:lnTo>
                    <a:pt x="293" y="3504"/>
                  </a:lnTo>
                  <a:lnTo>
                    <a:pt x="330" y="3532"/>
                  </a:lnTo>
                  <a:lnTo>
                    <a:pt x="371" y="3562"/>
                  </a:lnTo>
                  <a:lnTo>
                    <a:pt x="414" y="3595"/>
                  </a:lnTo>
                  <a:lnTo>
                    <a:pt x="456" y="3630"/>
                  </a:lnTo>
                  <a:lnTo>
                    <a:pt x="496" y="3661"/>
                  </a:lnTo>
                  <a:lnTo>
                    <a:pt x="532" y="3691"/>
                  </a:lnTo>
                  <a:lnTo>
                    <a:pt x="562" y="3717"/>
                  </a:lnTo>
                  <a:lnTo>
                    <a:pt x="587" y="3740"/>
                  </a:lnTo>
                  <a:lnTo>
                    <a:pt x="605" y="3757"/>
                  </a:lnTo>
                  <a:lnTo>
                    <a:pt x="612" y="3764"/>
                  </a:lnTo>
                  <a:lnTo>
                    <a:pt x="616" y="3769"/>
                  </a:lnTo>
                  <a:lnTo>
                    <a:pt x="618" y="3773"/>
                  </a:lnTo>
                  <a:lnTo>
                    <a:pt x="619" y="3775"/>
                  </a:lnTo>
                  <a:lnTo>
                    <a:pt x="617" y="3777"/>
                  </a:lnTo>
                  <a:lnTo>
                    <a:pt x="613" y="3775"/>
                  </a:lnTo>
                  <a:lnTo>
                    <a:pt x="607" y="3772"/>
                  </a:lnTo>
                  <a:lnTo>
                    <a:pt x="599" y="3768"/>
                  </a:lnTo>
                  <a:lnTo>
                    <a:pt x="577" y="3755"/>
                  </a:lnTo>
                  <a:lnTo>
                    <a:pt x="550" y="3737"/>
                  </a:lnTo>
                  <a:lnTo>
                    <a:pt x="518" y="3714"/>
                  </a:lnTo>
                  <a:lnTo>
                    <a:pt x="480" y="3687"/>
                  </a:lnTo>
                  <a:lnTo>
                    <a:pt x="440" y="3657"/>
                  </a:lnTo>
                  <a:lnTo>
                    <a:pt x="397" y="3623"/>
                  </a:lnTo>
                  <a:lnTo>
                    <a:pt x="354" y="3590"/>
                  </a:lnTo>
                  <a:lnTo>
                    <a:pt x="315" y="3557"/>
                  </a:lnTo>
                  <a:lnTo>
                    <a:pt x="279" y="3527"/>
                  </a:lnTo>
                  <a:lnTo>
                    <a:pt x="249" y="3500"/>
                  </a:lnTo>
                  <a:lnTo>
                    <a:pt x="224" y="3478"/>
                  </a:lnTo>
                  <a:lnTo>
                    <a:pt x="206" y="3460"/>
                  </a:lnTo>
                  <a:lnTo>
                    <a:pt x="200" y="3453"/>
                  </a:lnTo>
                  <a:lnTo>
                    <a:pt x="195" y="3447"/>
                  </a:lnTo>
                  <a:lnTo>
                    <a:pt x="193" y="3444"/>
                  </a:lnTo>
                  <a:lnTo>
                    <a:pt x="193" y="3441"/>
                  </a:lnTo>
                  <a:close/>
                  <a:moveTo>
                    <a:pt x="218" y="3386"/>
                  </a:moveTo>
                  <a:lnTo>
                    <a:pt x="219" y="3385"/>
                  </a:lnTo>
                  <a:lnTo>
                    <a:pt x="223" y="3386"/>
                  </a:lnTo>
                  <a:lnTo>
                    <a:pt x="230" y="3389"/>
                  </a:lnTo>
                  <a:lnTo>
                    <a:pt x="237" y="3392"/>
                  </a:lnTo>
                  <a:lnTo>
                    <a:pt x="258" y="3405"/>
                  </a:lnTo>
                  <a:lnTo>
                    <a:pt x="284" y="3424"/>
                  </a:lnTo>
                  <a:lnTo>
                    <a:pt x="315" y="3445"/>
                  </a:lnTo>
                  <a:lnTo>
                    <a:pt x="351" y="3472"/>
                  </a:lnTo>
                  <a:lnTo>
                    <a:pt x="391" y="3501"/>
                  </a:lnTo>
                  <a:lnTo>
                    <a:pt x="432" y="3534"/>
                  </a:lnTo>
                  <a:lnTo>
                    <a:pt x="474" y="3567"/>
                  </a:lnTo>
                  <a:lnTo>
                    <a:pt x="512" y="3599"/>
                  </a:lnTo>
                  <a:lnTo>
                    <a:pt x="546" y="3627"/>
                  </a:lnTo>
                  <a:lnTo>
                    <a:pt x="575" y="3652"/>
                  </a:lnTo>
                  <a:lnTo>
                    <a:pt x="599" y="3674"/>
                  </a:lnTo>
                  <a:lnTo>
                    <a:pt x="617" y="3691"/>
                  </a:lnTo>
                  <a:lnTo>
                    <a:pt x="623" y="3698"/>
                  </a:lnTo>
                  <a:lnTo>
                    <a:pt x="627" y="3703"/>
                  </a:lnTo>
                  <a:lnTo>
                    <a:pt x="629" y="3708"/>
                  </a:lnTo>
                  <a:lnTo>
                    <a:pt x="629" y="3710"/>
                  </a:lnTo>
                  <a:lnTo>
                    <a:pt x="627" y="3711"/>
                  </a:lnTo>
                  <a:lnTo>
                    <a:pt x="624" y="3710"/>
                  </a:lnTo>
                  <a:lnTo>
                    <a:pt x="617" y="3708"/>
                  </a:lnTo>
                  <a:lnTo>
                    <a:pt x="610" y="3703"/>
                  </a:lnTo>
                  <a:lnTo>
                    <a:pt x="589" y="3691"/>
                  </a:lnTo>
                  <a:lnTo>
                    <a:pt x="562" y="3673"/>
                  </a:lnTo>
                  <a:lnTo>
                    <a:pt x="531" y="3651"/>
                  </a:lnTo>
                  <a:lnTo>
                    <a:pt x="495" y="3625"/>
                  </a:lnTo>
                  <a:lnTo>
                    <a:pt x="455" y="3595"/>
                  </a:lnTo>
                  <a:lnTo>
                    <a:pt x="414" y="3563"/>
                  </a:lnTo>
                  <a:lnTo>
                    <a:pt x="372" y="3531"/>
                  </a:lnTo>
                  <a:lnTo>
                    <a:pt x="334" y="3499"/>
                  </a:lnTo>
                  <a:lnTo>
                    <a:pt x="300" y="3470"/>
                  </a:lnTo>
                  <a:lnTo>
                    <a:pt x="271" y="3444"/>
                  </a:lnTo>
                  <a:lnTo>
                    <a:pt x="247" y="3422"/>
                  </a:lnTo>
                  <a:lnTo>
                    <a:pt x="230" y="3404"/>
                  </a:lnTo>
                  <a:lnTo>
                    <a:pt x="224" y="3398"/>
                  </a:lnTo>
                  <a:lnTo>
                    <a:pt x="220" y="3392"/>
                  </a:lnTo>
                  <a:lnTo>
                    <a:pt x="218" y="3388"/>
                  </a:lnTo>
                  <a:lnTo>
                    <a:pt x="218" y="3386"/>
                  </a:lnTo>
                  <a:close/>
                  <a:moveTo>
                    <a:pt x="451" y="3512"/>
                  </a:moveTo>
                  <a:lnTo>
                    <a:pt x="411" y="3480"/>
                  </a:lnTo>
                  <a:lnTo>
                    <a:pt x="373" y="3450"/>
                  </a:lnTo>
                  <a:lnTo>
                    <a:pt x="341" y="3422"/>
                  </a:lnTo>
                  <a:lnTo>
                    <a:pt x="313" y="3396"/>
                  </a:lnTo>
                  <a:lnTo>
                    <a:pt x="290" y="3374"/>
                  </a:lnTo>
                  <a:lnTo>
                    <a:pt x="273" y="3357"/>
                  </a:lnTo>
                  <a:lnTo>
                    <a:pt x="268" y="3350"/>
                  </a:lnTo>
                  <a:lnTo>
                    <a:pt x="263" y="3345"/>
                  </a:lnTo>
                  <a:lnTo>
                    <a:pt x="261" y="3341"/>
                  </a:lnTo>
                  <a:lnTo>
                    <a:pt x="261" y="3338"/>
                  </a:lnTo>
                  <a:lnTo>
                    <a:pt x="263" y="3337"/>
                  </a:lnTo>
                  <a:lnTo>
                    <a:pt x="268" y="3338"/>
                  </a:lnTo>
                  <a:lnTo>
                    <a:pt x="273" y="3341"/>
                  </a:lnTo>
                  <a:lnTo>
                    <a:pt x="281" y="3345"/>
                  </a:lnTo>
                  <a:lnTo>
                    <a:pt x="301" y="3357"/>
                  </a:lnTo>
                  <a:lnTo>
                    <a:pt x="326" y="3374"/>
                  </a:lnTo>
                  <a:lnTo>
                    <a:pt x="357" y="3396"/>
                  </a:lnTo>
                  <a:lnTo>
                    <a:pt x="392" y="3420"/>
                  </a:lnTo>
                  <a:lnTo>
                    <a:pt x="429" y="3450"/>
                  </a:lnTo>
                  <a:lnTo>
                    <a:pt x="469" y="3481"/>
                  </a:lnTo>
                  <a:lnTo>
                    <a:pt x="509" y="3512"/>
                  </a:lnTo>
                  <a:lnTo>
                    <a:pt x="547" y="3542"/>
                  </a:lnTo>
                  <a:lnTo>
                    <a:pt x="580" y="3570"/>
                  </a:lnTo>
                  <a:lnTo>
                    <a:pt x="609" y="3595"/>
                  </a:lnTo>
                  <a:lnTo>
                    <a:pt x="631" y="3617"/>
                  </a:lnTo>
                  <a:lnTo>
                    <a:pt x="649" y="3634"/>
                  </a:lnTo>
                  <a:lnTo>
                    <a:pt x="654" y="3641"/>
                  </a:lnTo>
                  <a:lnTo>
                    <a:pt x="658" y="3646"/>
                  </a:lnTo>
                  <a:lnTo>
                    <a:pt x="661" y="3650"/>
                  </a:lnTo>
                  <a:lnTo>
                    <a:pt x="661" y="3652"/>
                  </a:lnTo>
                  <a:lnTo>
                    <a:pt x="658" y="3654"/>
                  </a:lnTo>
                  <a:lnTo>
                    <a:pt x="655" y="3652"/>
                  </a:lnTo>
                  <a:lnTo>
                    <a:pt x="649" y="3650"/>
                  </a:lnTo>
                  <a:lnTo>
                    <a:pt x="641" y="3646"/>
                  </a:lnTo>
                  <a:lnTo>
                    <a:pt x="621" y="3634"/>
                  </a:lnTo>
                  <a:lnTo>
                    <a:pt x="595" y="3618"/>
                  </a:lnTo>
                  <a:lnTo>
                    <a:pt x="564" y="3596"/>
                  </a:lnTo>
                  <a:lnTo>
                    <a:pt x="530" y="3572"/>
                  </a:lnTo>
                  <a:lnTo>
                    <a:pt x="491" y="3543"/>
                  </a:lnTo>
                  <a:lnTo>
                    <a:pt x="451" y="3512"/>
                  </a:lnTo>
                  <a:close/>
                  <a:moveTo>
                    <a:pt x="223" y="3286"/>
                  </a:moveTo>
                  <a:lnTo>
                    <a:pt x="184" y="3254"/>
                  </a:lnTo>
                  <a:lnTo>
                    <a:pt x="150" y="3225"/>
                  </a:lnTo>
                  <a:lnTo>
                    <a:pt x="119" y="3197"/>
                  </a:lnTo>
                  <a:lnTo>
                    <a:pt x="92" y="3172"/>
                  </a:lnTo>
                  <a:lnTo>
                    <a:pt x="69" y="3152"/>
                  </a:lnTo>
                  <a:lnTo>
                    <a:pt x="54" y="3134"/>
                  </a:lnTo>
                  <a:lnTo>
                    <a:pt x="48" y="3128"/>
                  </a:lnTo>
                  <a:lnTo>
                    <a:pt x="44" y="3123"/>
                  </a:lnTo>
                  <a:lnTo>
                    <a:pt x="42" y="3119"/>
                  </a:lnTo>
                  <a:lnTo>
                    <a:pt x="42" y="3116"/>
                  </a:lnTo>
                  <a:lnTo>
                    <a:pt x="44" y="3116"/>
                  </a:lnTo>
                  <a:lnTo>
                    <a:pt x="48" y="3116"/>
                  </a:lnTo>
                  <a:lnTo>
                    <a:pt x="54" y="3118"/>
                  </a:lnTo>
                  <a:lnTo>
                    <a:pt x="61" y="3123"/>
                  </a:lnTo>
                  <a:lnTo>
                    <a:pt x="81" y="3134"/>
                  </a:lnTo>
                  <a:lnTo>
                    <a:pt x="105" y="3151"/>
                  </a:lnTo>
                  <a:lnTo>
                    <a:pt x="134" y="3171"/>
                  </a:lnTo>
                  <a:lnTo>
                    <a:pt x="167" y="3196"/>
                  </a:lnTo>
                  <a:lnTo>
                    <a:pt x="204" y="3224"/>
                  </a:lnTo>
                  <a:lnTo>
                    <a:pt x="243" y="3255"/>
                  </a:lnTo>
                  <a:lnTo>
                    <a:pt x="281" y="3286"/>
                  </a:lnTo>
                  <a:lnTo>
                    <a:pt x="316" y="3316"/>
                  </a:lnTo>
                  <a:lnTo>
                    <a:pt x="347" y="3343"/>
                  </a:lnTo>
                  <a:lnTo>
                    <a:pt x="374" y="3368"/>
                  </a:lnTo>
                  <a:lnTo>
                    <a:pt x="396" y="3388"/>
                  </a:lnTo>
                  <a:lnTo>
                    <a:pt x="412" y="3404"/>
                  </a:lnTo>
                  <a:lnTo>
                    <a:pt x="418" y="3411"/>
                  </a:lnTo>
                  <a:lnTo>
                    <a:pt x="422" y="3416"/>
                  </a:lnTo>
                  <a:lnTo>
                    <a:pt x="423" y="3420"/>
                  </a:lnTo>
                  <a:lnTo>
                    <a:pt x="424" y="3423"/>
                  </a:lnTo>
                  <a:lnTo>
                    <a:pt x="422" y="3424"/>
                  </a:lnTo>
                  <a:lnTo>
                    <a:pt x="418" y="3423"/>
                  </a:lnTo>
                  <a:lnTo>
                    <a:pt x="412" y="3420"/>
                  </a:lnTo>
                  <a:lnTo>
                    <a:pt x="405" y="3417"/>
                  </a:lnTo>
                  <a:lnTo>
                    <a:pt x="385" y="3405"/>
                  </a:lnTo>
                  <a:lnTo>
                    <a:pt x="360" y="3389"/>
                  </a:lnTo>
                  <a:lnTo>
                    <a:pt x="331" y="3369"/>
                  </a:lnTo>
                  <a:lnTo>
                    <a:pt x="298" y="3344"/>
                  </a:lnTo>
                  <a:lnTo>
                    <a:pt x="262" y="3317"/>
                  </a:lnTo>
                  <a:lnTo>
                    <a:pt x="223" y="3286"/>
                  </a:lnTo>
                  <a:close/>
                  <a:moveTo>
                    <a:pt x="298" y="3250"/>
                  </a:moveTo>
                  <a:lnTo>
                    <a:pt x="261" y="3220"/>
                  </a:lnTo>
                  <a:lnTo>
                    <a:pt x="228" y="3192"/>
                  </a:lnTo>
                  <a:lnTo>
                    <a:pt x="196" y="3165"/>
                  </a:lnTo>
                  <a:lnTo>
                    <a:pt x="170" y="3140"/>
                  </a:lnTo>
                  <a:lnTo>
                    <a:pt x="150" y="3119"/>
                  </a:lnTo>
                  <a:lnTo>
                    <a:pt x="135" y="3103"/>
                  </a:lnTo>
                  <a:lnTo>
                    <a:pt x="129" y="3097"/>
                  </a:lnTo>
                  <a:lnTo>
                    <a:pt x="125" y="3091"/>
                  </a:lnTo>
                  <a:lnTo>
                    <a:pt x="124" y="3088"/>
                  </a:lnTo>
                  <a:lnTo>
                    <a:pt x="124" y="3085"/>
                  </a:lnTo>
                  <a:lnTo>
                    <a:pt x="126" y="3085"/>
                  </a:lnTo>
                  <a:lnTo>
                    <a:pt x="129" y="3085"/>
                  </a:lnTo>
                  <a:lnTo>
                    <a:pt x="135" y="3087"/>
                  </a:lnTo>
                  <a:lnTo>
                    <a:pt x="142" y="3090"/>
                  </a:lnTo>
                  <a:lnTo>
                    <a:pt x="161" y="3102"/>
                  </a:lnTo>
                  <a:lnTo>
                    <a:pt x="186" y="3117"/>
                  </a:lnTo>
                  <a:lnTo>
                    <a:pt x="214" y="3138"/>
                  </a:lnTo>
                  <a:lnTo>
                    <a:pt x="246" y="3161"/>
                  </a:lnTo>
                  <a:lnTo>
                    <a:pt x="281" y="3188"/>
                  </a:lnTo>
                  <a:lnTo>
                    <a:pt x="318" y="3218"/>
                  </a:lnTo>
                  <a:lnTo>
                    <a:pt x="356" y="3248"/>
                  </a:lnTo>
                  <a:lnTo>
                    <a:pt x="390" y="3277"/>
                  </a:lnTo>
                  <a:lnTo>
                    <a:pt x="420" y="3303"/>
                  </a:lnTo>
                  <a:lnTo>
                    <a:pt x="447" y="3327"/>
                  </a:lnTo>
                  <a:lnTo>
                    <a:pt x="467" y="3347"/>
                  </a:lnTo>
                  <a:lnTo>
                    <a:pt x="482" y="3363"/>
                  </a:lnTo>
                  <a:lnTo>
                    <a:pt x="488" y="3370"/>
                  </a:lnTo>
                  <a:lnTo>
                    <a:pt x="492" y="3375"/>
                  </a:lnTo>
                  <a:lnTo>
                    <a:pt x="493" y="3379"/>
                  </a:lnTo>
                  <a:lnTo>
                    <a:pt x="493" y="3382"/>
                  </a:lnTo>
                  <a:lnTo>
                    <a:pt x="491" y="3383"/>
                  </a:lnTo>
                  <a:lnTo>
                    <a:pt x="488" y="3382"/>
                  </a:lnTo>
                  <a:lnTo>
                    <a:pt x="482" y="3379"/>
                  </a:lnTo>
                  <a:lnTo>
                    <a:pt x="475" y="3376"/>
                  </a:lnTo>
                  <a:lnTo>
                    <a:pt x="456" y="3365"/>
                  </a:lnTo>
                  <a:lnTo>
                    <a:pt x="432" y="3350"/>
                  </a:lnTo>
                  <a:lnTo>
                    <a:pt x="404" y="3330"/>
                  </a:lnTo>
                  <a:lnTo>
                    <a:pt x="371" y="3307"/>
                  </a:lnTo>
                  <a:lnTo>
                    <a:pt x="336" y="3280"/>
                  </a:lnTo>
                  <a:lnTo>
                    <a:pt x="298" y="3250"/>
                  </a:lnTo>
                  <a:close/>
                  <a:moveTo>
                    <a:pt x="394" y="3221"/>
                  </a:moveTo>
                  <a:lnTo>
                    <a:pt x="358" y="3192"/>
                  </a:lnTo>
                  <a:lnTo>
                    <a:pt x="325" y="3164"/>
                  </a:lnTo>
                  <a:lnTo>
                    <a:pt x="296" y="3138"/>
                  </a:lnTo>
                  <a:lnTo>
                    <a:pt x="271" y="3114"/>
                  </a:lnTo>
                  <a:lnTo>
                    <a:pt x="250" y="3095"/>
                  </a:lnTo>
                  <a:lnTo>
                    <a:pt x="235" y="3077"/>
                  </a:lnTo>
                  <a:lnTo>
                    <a:pt x="231" y="3072"/>
                  </a:lnTo>
                  <a:lnTo>
                    <a:pt x="227" y="3066"/>
                  </a:lnTo>
                  <a:lnTo>
                    <a:pt x="225" y="3062"/>
                  </a:lnTo>
                  <a:lnTo>
                    <a:pt x="225" y="3060"/>
                  </a:lnTo>
                  <a:lnTo>
                    <a:pt x="228" y="3059"/>
                  </a:lnTo>
                  <a:lnTo>
                    <a:pt x="231" y="3059"/>
                  </a:lnTo>
                  <a:lnTo>
                    <a:pt x="236" y="3061"/>
                  </a:lnTo>
                  <a:lnTo>
                    <a:pt x="244" y="3064"/>
                  </a:lnTo>
                  <a:lnTo>
                    <a:pt x="262" y="3075"/>
                  </a:lnTo>
                  <a:lnTo>
                    <a:pt x="286" y="3090"/>
                  </a:lnTo>
                  <a:lnTo>
                    <a:pt x="313" y="3109"/>
                  </a:lnTo>
                  <a:lnTo>
                    <a:pt x="344" y="3132"/>
                  </a:lnTo>
                  <a:lnTo>
                    <a:pt x="379" y="3158"/>
                  </a:lnTo>
                  <a:lnTo>
                    <a:pt x="415" y="3186"/>
                  </a:lnTo>
                  <a:lnTo>
                    <a:pt x="451" y="3215"/>
                  </a:lnTo>
                  <a:lnTo>
                    <a:pt x="485" y="3243"/>
                  </a:lnTo>
                  <a:lnTo>
                    <a:pt x="514" y="3269"/>
                  </a:lnTo>
                  <a:lnTo>
                    <a:pt x="539" y="3293"/>
                  </a:lnTo>
                  <a:lnTo>
                    <a:pt x="559" y="3313"/>
                  </a:lnTo>
                  <a:lnTo>
                    <a:pt x="574" y="3329"/>
                  </a:lnTo>
                  <a:lnTo>
                    <a:pt x="580" y="3335"/>
                  </a:lnTo>
                  <a:lnTo>
                    <a:pt x="583" y="3341"/>
                  </a:lnTo>
                  <a:lnTo>
                    <a:pt x="584" y="3344"/>
                  </a:lnTo>
                  <a:lnTo>
                    <a:pt x="584" y="3347"/>
                  </a:lnTo>
                  <a:lnTo>
                    <a:pt x="582" y="3348"/>
                  </a:lnTo>
                  <a:lnTo>
                    <a:pt x="578" y="3347"/>
                  </a:lnTo>
                  <a:lnTo>
                    <a:pt x="573" y="3345"/>
                  </a:lnTo>
                  <a:lnTo>
                    <a:pt x="566" y="3342"/>
                  </a:lnTo>
                  <a:lnTo>
                    <a:pt x="547" y="3332"/>
                  </a:lnTo>
                  <a:lnTo>
                    <a:pt x="523" y="3317"/>
                  </a:lnTo>
                  <a:lnTo>
                    <a:pt x="495" y="3298"/>
                  </a:lnTo>
                  <a:lnTo>
                    <a:pt x="464" y="3276"/>
                  </a:lnTo>
                  <a:lnTo>
                    <a:pt x="429" y="3250"/>
                  </a:lnTo>
                  <a:lnTo>
                    <a:pt x="394" y="3221"/>
                  </a:lnTo>
                  <a:close/>
                  <a:moveTo>
                    <a:pt x="61" y="2867"/>
                  </a:moveTo>
                  <a:lnTo>
                    <a:pt x="64" y="2866"/>
                  </a:lnTo>
                  <a:lnTo>
                    <a:pt x="67" y="2867"/>
                  </a:lnTo>
                  <a:lnTo>
                    <a:pt x="72" y="2868"/>
                  </a:lnTo>
                  <a:lnTo>
                    <a:pt x="79" y="2871"/>
                  </a:lnTo>
                  <a:lnTo>
                    <a:pt x="96" y="2881"/>
                  </a:lnTo>
                  <a:lnTo>
                    <a:pt x="119" y="2896"/>
                  </a:lnTo>
                  <a:lnTo>
                    <a:pt x="146" y="2914"/>
                  </a:lnTo>
                  <a:lnTo>
                    <a:pt x="176" y="2936"/>
                  </a:lnTo>
                  <a:lnTo>
                    <a:pt x="208" y="2962"/>
                  </a:lnTo>
                  <a:lnTo>
                    <a:pt x="243" y="2990"/>
                  </a:lnTo>
                  <a:lnTo>
                    <a:pt x="277" y="3018"/>
                  </a:lnTo>
                  <a:lnTo>
                    <a:pt x="309" y="3045"/>
                  </a:lnTo>
                  <a:lnTo>
                    <a:pt x="337" y="3070"/>
                  </a:lnTo>
                  <a:lnTo>
                    <a:pt x="360" y="3092"/>
                  </a:lnTo>
                  <a:lnTo>
                    <a:pt x="380" y="3112"/>
                  </a:lnTo>
                  <a:lnTo>
                    <a:pt x="394" y="3128"/>
                  </a:lnTo>
                  <a:lnTo>
                    <a:pt x="399" y="3133"/>
                  </a:lnTo>
                  <a:lnTo>
                    <a:pt x="403" y="3139"/>
                  </a:lnTo>
                  <a:lnTo>
                    <a:pt x="404" y="3143"/>
                  </a:lnTo>
                  <a:lnTo>
                    <a:pt x="404" y="3145"/>
                  </a:lnTo>
                  <a:lnTo>
                    <a:pt x="401" y="3146"/>
                  </a:lnTo>
                  <a:lnTo>
                    <a:pt x="398" y="3146"/>
                  </a:lnTo>
                  <a:lnTo>
                    <a:pt x="393" y="3144"/>
                  </a:lnTo>
                  <a:lnTo>
                    <a:pt x="385" y="3141"/>
                  </a:lnTo>
                  <a:lnTo>
                    <a:pt x="368" y="3131"/>
                  </a:lnTo>
                  <a:lnTo>
                    <a:pt x="345" y="3117"/>
                  </a:lnTo>
                  <a:lnTo>
                    <a:pt x="319" y="3099"/>
                  </a:lnTo>
                  <a:lnTo>
                    <a:pt x="289" y="3076"/>
                  </a:lnTo>
                  <a:lnTo>
                    <a:pt x="256" y="3051"/>
                  </a:lnTo>
                  <a:lnTo>
                    <a:pt x="221" y="3024"/>
                  </a:lnTo>
                  <a:lnTo>
                    <a:pt x="188" y="2995"/>
                  </a:lnTo>
                  <a:lnTo>
                    <a:pt x="155" y="2968"/>
                  </a:lnTo>
                  <a:lnTo>
                    <a:pt x="127" y="2943"/>
                  </a:lnTo>
                  <a:lnTo>
                    <a:pt x="103" y="2921"/>
                  </a:lnTo>
                  <a:lnTo>
                    <a:pt x="84" y="2900"/>
                  </a:lnTo>
                  <a:lnTo>
                    <a:pt x="70" y="2885"/>
                  </a:lnTo>
                  <a:lnTo>
                    <a:pt x="66" y="2879"/>
                  </a:lnTo>
                  <a:lnTo>
                    <a:pt x="62" y="2873"/>
                  </a:lnTo>
                  <a:lnTo>
                    <a:pt x="61" y="2869"/>
                  </a:lnTo>
                  <a:lnTo>
                    <a:pt x="61" y="2867"/>
                  </a:lnTo>
                  <a:close/>
                  <a:moveTo>
                    <a:pt x="532" y="3124"/>
                  </a:moveTo>
                  <a:lnTo>
                    <a:pt x="530" y="3125"/>
                  </a:lnTo>
                  <a:lnTo>
                    <a:pt x="527" y="3125"/>
                  </a:lnTo>
                  <a:lnTo>
                    <a:pt x="521" y="3123"/>
                  </a:lnTo>
                  <a:lnTo>
                    <a:pt x="515" y="3120"/>
                  </a:lnTo>
                  <a:lnTo>
                    <a:pt x="498" y="3111"/>
                  </a:lnTo>
                  <a:lnTo>
                    <a:pt x="476" y="3098"/>
                  </a:lnTo>
                  <a:lnTo>
                    <a:pt x="450" y="3079"/>
                  </a:lnTo>
                  <a:lnTo>
                    <a:pt x="420" y="3059"/>
                  </a:lnTo>
                  <a:lnTo>
                    <a:pt x="388" y="3035"/>
                  </a:lnTo>
                  <a:lnTo>
                    <a:pt x="355" y="3008"/>
                  </a:lnTo>
                  <a:lnTo>
                    <a:pt x="322" y="2980"/>
                  </a:lnTo>
                  <a:lnTo>
                    <a:pt x="291" y="2954"/>
                  </a:lnTo>
                  <a:lnTo>
                    <a:pt x="264" y="2929"/>
                  </a:lnTo>
                  <a:lnTo>
                    <a:pt x="241" y="2908"/>
                  </a:lnTo>
                  <a:lnTo>
                    <a:pt x="222" y="2888"/>
                  </a:lnTo>
                  <a:lnTo>
                    <a:pt x="209" y="2872"/>
                  </a:lnTo>
                  <a:lnTo>
                    <a:pt x="205" y="2866"/>
                  </a:lnTo>
                  <a:lnTo>
                    <a:pt x="202" y="2861"/>
                  </a:lnTo>
                  <a:lnTo>
                    <a:pt x="200" y="2857"/>
                  </a:lnTo>
                  <a:lnTo>
                    <a:pt x="201" y="2855"/>
                  </a:lnTo>
                  <a:lnTo>
                    <a:pt x="203" y="2854"/>
                  </a:lnTo>
                  <a:lnTo>
                    <a:pt x="206" y="2854"/>
                  </a:lnTo>
                  <a:lnTo>
                    <a:pt x="211" y="2855"/>
                  </a:lnTo>
                  <a:lnTo>
                    <a:pt x="218" y="2858"/>
                  </a:lnTo>
                  <a:lnTo>
                    <a:pt x="235" y="2868"/>
                  </a:lnTo>
                  <a:lnTo>
                    <a:pt x="257" y="2882"/>
                  </a:lnTo>
                  <a:lnTo>
                    <a:pt x="283" y="2899"/>
                  </a:lnTo>
                  <a:lnTo>
                    <a:pt x="312" y="2921"/>
                  </a:lnTo>
                  <a:lnTo>
                    <a:pt x="344" y="2945"/>
                  </a:lnTo>
                  <a:lnTo>
                    <a:pt x="378" y="2971"/>
                  </a:lnTo>
                  <a:lnTo>
                    <a:pt x="411" y="2998"/>
                  </a:lnTo>
                  <a:lnTo>
                    <a:pt x="441" y="3025"/>
                  </a:lnTo>
                  <a:lnTo>
                    <a:pt x="468" y="3049"/>
                  </a:lnTo>
                  <a:lnTo>
                    <a:pt x="492" y="3072"/>
                  </a:lnTo>
                  <a:lnTo>
                    <a:pt x="510" y="3090"/>
                  </a:lnTo>
                  <a:lnTo>
                    <a:pt x="523" y="3106"/>
                  </a:lnTo>
                  <a:lnTo>
                    <a:pt x="528" y="3112"/>
                  </a:lnTo>
                  <a:lnTo>
                    <a:pt x="531" y="3117"/>
                  </a:lnTo>
                  <a:lnTo>
                    <a:pt x="533" y="3120"/>
                  </a:lnTo>
                  <a:lnTo>
                    <a:pt x="532" y="3124"/>
                  </a:lnTo>
                  <a:close/>
                  <a:moveTo>
                    <a:pt x="242" y="2792"/>
                  </a:moveTo>
                  <a:lnTo>
                    <a:pt x="273" y="2818"/>
                  </a:lnTo>
                  <a:lnTo>
                    <a:pt x="302" y="2844"/>
                  </a:lnTo>
                  <a:lnTo>
                    <a:pt x="328" y="2868"/>
                  </a:lnTo>
                  <a:lnTo>
                    <a:pt x="350" y="2889"/>
                  </a:lnTo>
                  <a:lnTo>
                    <a:pt x="368" y="2908"/>
                  </a:lnTo>
                  <a:lnTo>
                    <a:pt x="380" y="2923"/>
                  </a:lnTo>
                  <a:lnTo>
                    <a:pt x="384" y="2928"/>
                  </a:lnTo>
                  <a:lnTo>
                    <a:pt x="387" y="2934"/>
                  </a:lnTo>
                  <a:lnTo>
                    <a:pt x="388" y="2938"/>
                  </a:lnTo>
                  <a:lnTo>
                    <a:pt x="388" y="2940"/>
                  </a:lnTo>
                  <a:lnTo>
                    <a:pt x="386" y="2941"/>
                  </a:lnTo>
                  <a:lnTo>
                    <a:pt x="383" y="2941"/>
                  </a:lnTo>
                  <a:lnTo>
                    <a:pt x="378" y="2939"/>
                  </a:lnTo>
                  <a:lnTo>
                    <a:pt x="371" y="2937"/>
                  </a:lnTo>
                  <a:lnTo>
                    <a:pt x="355" y="2928"/>
                  </a:lnTo>
                  <a:lnTo>
                    <a:pt x="333" y="2914"/>
                  </a:lnTo>
                  <a:lnTo>
                    <a:pt x="309" y="2898"/>
                  </a:lnTo>
                  <a:lnTo>
                    <a:pt x="281" y="2878"/>
                  </a:lnTo>
                  <a:lnTo>
                    <a:pt x="250" y="2854"/>
                  </a:lnTo>
                  <a:lnTo>
                    <a:pt x="219" y="2828"/>
                  </a:lnTo>
                  <a:lnTo>
                    <a:pt x="187" y="2802"/>
                  </a:lnTo>
                  <a:lnTo>
                    <a:pt x="157" y="2776"/>
                  </a:lnTo>
                  <a:lnTo>
                    <a:pt x="132" y="2752"/>
                  </a:lnTo>
                  <a:lnTo>
                    <a:pt x="110" y="2731"/>
                  </a:lnTo>
                  <a:lnTo>
                    <a:pt x="92" y="2712"/>
                  </a:lnTo>
                  <a:lnTo>
                    <a:pt x="80" y="2697"/>
                  </a:lnTo>
                  <a:lnTo>
                    <a:pt x="75" y="2691"/>
                  </a:lnTo>
                  <a:lnTo>
                    <a:pt x="72" y="2686"/>
                  </a:lnTo>
                  <a:lnTo>
                    <a:pt x="71" y="2682"/>
                  </a:lnTo>
                  <a:lnTo>
                    <a:pt x="71" y="2679"/>
                  </a:lnTo>
                  <a:lnTo>
                    <a:pt x="73" y="2678"/>
                  </a:lnTo>
                  <a:lnTo>
                    <a:pt x="76" y="2679"/>
                  </a:lnTo>
                  <a:lnTo>
                    <a:pt x="82" y="2680"/>
                  </a:lnTo>
                  <a:lnTo>
                    <a:pt x="88" y="2682"/>
                  </a:lnTo>
                  <a:lnTo>
                    <a:pt x="105" y="2692"/>
                  </a:lnTo>
                  <a:lnTo>
                    <a:pt x="125" y="2705"/>
                  </a:lnTo>
                  <a:lnTo>
                    <a:pt x="150" y="2722"/>
                  </a:lnTo>
                  <a:lnTo>
                    <a:pt x="178" y="2743"/>
                  </a:lnTo>
                  <a:lnTo>
                    <a:pt x="209" y="2766"/>
                  </a:lnTo>
                  <a:lnTo>
                    <a:pt x="242" y="2792"/>
                  </a:lnTo>
                  <a:close/>
                  <a:moveTo>
                    <a:pt x="413" y="2785"/>
                  </a:moveTo>
                  <a:lnTo>
                    <a:pt x="445" y="2811"/>
                  </a:lnTo>
                  <a:lnTo>
                    <a:pt x="473" y="2836"/>
                  </a:lnTo>
                  <a:lnTo>
                    <a:pt x="498" y="2858"/>
                  </a:lnTo>
                  <a:lnTo>
                    <a:pt x="519" y="2879"/>
                  </a:lnTo>
                  <a:lnTo>
                    <a:pt x="536" y="2897"/>
                  </a:lnTo>
                  <a:lnTo>
                    <a:pt x="548" y="2911"/>
                  </a:lnTo>
                  <a:lnTo>
                    <a:pt x="553" y="2918"/>
                  </a:lnTo>
                  <a:lnTo>
                    <a:pt x="555" y="2922"/>
                  </a:lnTo>
                  <a:lnTo>
                    <a:pt x="556" y="2926"/>
                  </a:lnTo>
                  <a:lnTo>
                    <a:pt x="556" y="2928"/>
                  </a:lnTo>
                  <a:lnTo>
                    <a:pt x="554" y="2930"/>
                  </a:lnTo>
                  <a:lnTo>
                    <a:pt x="550" y="2930"/>
                  </a:lnTo>
                  <a:lnTo>
                    <a:pt x="545" y="2928"/>
                  </a:lnTo>
                  <a:lnTo>
                    <a:pt x="539" y="2926"/>
                  </a:lnTo>
                  <a:lnTo>
                    <a:pt x="522" y="2919"/>
                  </a:lnTo>
                  <a:lnTo>
                    <a:pt x="502" y="2906"/>
                  </a:lnTo>
                  <a:lnTo>
                    <a:pt x="478" y="2889"/>
                  </a:lnTo>
                  <a:lnTo>
                    <a:pt x="450" y="2870"/>
                  </a:lnTo>
                  <a:lnTo>
                    <a:pt x="421" y="2848"/>
                  </a:lnTo>
                  <a:lnTo>
                    <a:pt x="390" y="2824"/>
                  </a:lnTo>
                  <a:lnTo>
                    <a:pt x="359" y="2798"/>
                  </a:lnTo>
                  <a:lnTo>
                    <a:pt x="331" y="2773"/>
                  </a:lnTo>
                  <a:lnTo>
                    <a:pt x="305" y="2749"/>
                  </a:lnTo>
                  <a:lnTo>
                    <a:pt x="285" y="2729"/>
                  </a:lnTo>
                  <a:lnTo>
                    <a:pt x="268" y="2710"/>
                  </a:lnTo>
                  <a:lnTo>
                    <a:pt x="256" y="2695"/>
                  </a:lnTo>
                  <a:lnTo>
                    <a:pt x="251" y="2690"/>
                  </a:lnTo>
                  <a:lnTo>
                    <a:pt x="249" y="2684"/>
                  </a:lnTo>
                  <a:lnTo>
                    <a:pt x="248" y="2680"/>
                  </a:lnTo>
                  <a:lnTo>
                    <a:pt x="248" y="2678"/>
                  </a:lnTo>
                  <a:lnTo>
                    <a:pt x="250" y="2677"/>
                  </a:lnTo>
                  <a:lnTo>
                    <a:pt x="254" y="2677"/>
                  </a:lnTo>
                  <a:lnTo>
                    <a:pt x="259" y="2678"/>
                  </a:lnTo>
                  <a:lnTo>
                    <a:pt x="264" y="2680"/>
                  </a:lnTo>
                  <a:lnTo>
                    <a:pt x="281" y="2689"/>
                  </a:lnTo>
                  <a:lnTo>
                    <a:pt x="301" y="2702"/>
                  </a:lnTo>
                  <a:lnTo>
                    <a:pt x="326" y="2718"/>
                  </a:lnTo>
                  <a:lnTo>
                    <a:pt x="353" y="2737"/>
                  </a:lnTo>
                  <a:lnTo>
                    <a:pt x="382" y="2760"/>
                  </a:lnTo>
                  <a:lnTo>
                    <a:pt x="413" y="2785"/>
                  </a:lnTo>
                  <a:close/>
                  <a:moveTo>
                    <a:pt x="311" y="2621"/>
                  </a:moveTo>
                  <a:lnTo>
                    <a:pt x="341" y="2646"/>
                  </a:lnTo>
                  <a:lnTo>
                    <a:pt x="368" y="2669"/>
                  </a:lnTo>
                  <a:lnTo>
                    <a:pt x="392" y="2692"/>
                  </a:lnTo>
                  <a:lnTo>
                    <a:pt x="412" y="2712"/>
                  </a:lnTo>
                  <a:lnTo>
                    <a:pt x="428" y="2730"/>
                  </a:lnTo>
                  <a:lnTo>
                    <a:pt x="440" y="2745"/>
                  </a:lnTo>
                  <a:lnTo>
                    <a:pt x="444" y="2750"/>
                  </a:lnTo>
                  <a:lnTo>
                    <a:pt x="447" y="2756"/>
                  </a:lnTo>
                  <a:lnTo>
                    <a:pt x="448" y="2759"/>
                  </a:lnTo>
                  <a:lnTo>
                    <a:pt x="447" y="2761"/>
                  </a:lnTo>
                  <a:lnTo>
                    <a:pt x="445" y="2763"/>
                  </a:lnTo>
                  <a:lnTo>
                    <a:pt x="441" y="2763"/>
                  </a:lnTo>
                  <a:lnTo>
                    <a:pt x="437" y="2762"/>
                  </a:lnTo>
                  <a:lnTo>
                    <a:pt x="431" y="2760"/>
                  </a:lnTo>
                  <a:lnTo>
                    <a:pt x="415" y="2751"/>
                  </a:lnTo>
                  <a:lnTo>
                    <a:pt x="395" y="2739"/>
                  </a:lnTo>
                  <a:lnTo>
                    <a:pt x="372" y="2724"/>
                  </a:lnTo>
                  <a:lnTo>
                    <a:pt x="345" y="2705"/>
                  </a:lnTo>
                  <a:lnTo>
                    <a:pt x="317" y="2683"/>
                  </a:lnTo>
                  <a:lnTo>
                    <a:pt x="287" y="2660"/>
                  </a:lnTo>
                  <a:lnTo>
                    <a:pt x="258" y="2635"/>
                  </a:lnTo>
                  <a:lnTo>
                    <a:pt x="231" y="2611"/>
                  </a:lnTo>
                  <a:lnTo>
                    <a:pt x="207" y="2588"/>
                  </a:lnTo>
                  <a:lnTo>
                    <a:pt x="187" y="2568"/>
                  </a:lnTo>
                  <a:lnTo>
                    <a:pt x="170" y="2551"/>
                  </a:lnTo>
                  <a:lnTo>
                    <a:pt x="160" y="2535"/>
                  </a:lnTo>
                  <a:lnTo>
                    <a:pt x="155" y="2530"/>
                  </a:lnTo>
                  <a:lnTo>
                    <a:pt x="153" y="2525"/>
                  </a:lnTo>
                  <a:lnTo>
                    <a:pt x="152" y="2521"/>
                  </a:lnTo>
                  <a:lnTo>
                    <a:pt x="152" y="2518"/>
                  </a:lnTo>
                  <a:lnTo>
                    <a:pt x="154" y="2517"/>
                  </a:lnTo>
                  <a:lnTo>
                    <a:pt x="157" y="2517"/>
                  </a:lnTo>
                  <a:lnTo>
                    <a:pt x="163" y="2518"/>
                  </a:lnTo>
                  <a:lnTo>
                    <a:pt x="168" y="2520"/>
                  </a:lnTo>
                  <a:lnTo>
                    <a:pt x="184" y="2529"/>
                  </a:lnTo>
                  <a:lnTo>
                    <a:pt x="204" y="2541"/>
                  </a:lnTo>
                  <a:lnTo>
                    <a:pt x="227" y="2556"/>
                  </a:lnTo>
                  <a:lnTo>
                    <a:pt x="252" y="2575"/>
                  </a:lnTo>
                  <a:lnTo>
                    <a:pt x="282" y="2597"/>
                  </a:lnTo>
                  <a:lnTo>
                    <a:pt x="311" y="2621"/>
                  </a:lnTo>
                  <a:close/>
                  <a:moveTo>
                    <a:pt x="355" y="2602"/>
                  </a:moveTo>
                  <a:lnTo>
                    <a:pt x="353" y="2603"/>
                  </a:lnTo>
                  <a:lnTo>
                    <a:pt x="350" y="2603"/>
                  </a:lnTo>
                  <a:lnTo>
                    <a:pt x="345" y="2602"/>
                  </a:lnTo>
                  <a:lnTo>
                    <a:pt x="339" y="2600"/>
                  </a:lnTo>
                  <a:lnTo>
                    <a:pt x="324" y="2593"/>
                  </a:lnTo>
                  <a:lnTo>
                    <a:pt x="305" y="2582"/>
                  </a:lnTo>
                  <a:lnTo>
                    <a:pt x="283" y="2567"/>
                  </a:lnTo>
                  <a:lnTo>
                    <a:pt x="258" y="2548"/>
                  </a:lnTo>
                  <a:lnTo>
                    <a:pt x="231" y="2528"/>
                  </a:lnTo>
                  <a:lnTo>
                    <a:pt x="202" y="2505"/>
                  </a:lnTo>
                  <a:lnTo>
                    <a:pt x="174" y="2480"/>
                  </a:lnTo>
                  <a:lnTo>
                    <a:pt x="149" y="2458"/>
                  </a:lnTo>
                  <a:lnTo>
                    <a:pt x="126" y="2436"/>
                  </a:lnTo>
                  <a:lnTo>
                    <a:pt x="107" y="2416"/>
                  </a:lnTo>
                  <a:lnTo>
                    <a:pt x="91" y="2398"/>
                  </a:lnTo>
                  <a:lnTo>
                    <a:pt x="80" y="2384"/>
                  </a:lnTo>
                  <a:lnTo>
                    <a:pt x="76" y="2379"/>
                  </a:lnTo>
                  <a:lnTo>
                    <a:pt x="74" y="2374"/>
                  </a:lnTo>
                  <a:lnTo>
                    <a:pt x="73" y="2370"/>
                  </a:lnTo>
                  <a:lnTo>
                    <a:pt x="73" y="2367"/>
                  </a:lnTo>
                  <a:lnTo>
                    <a:pt x="75" y="2366"/>
                  </a:lnTo>
                  <a:lnTo>
                    <a:pt x="79" y="2366"/>
                  </a:lnTo>
                  <a:lnTo>
                    <a:pt x="83" y="2367"/>
                  </a:lnTo>
                  <a:lnTo>
                    <a:pt x="89" y="2369"/>
                  </a:lnTo>
                  <a:lnTo>
                    <a:pt x="105" y="2377"/>
                  </a:lnTo>
                  <a:lnTo>
                    <a:pt x="123" y="2389"/>
                  </a:lnTo>
                  <a:lnTo>
                    <a:pt x="146" y="2404"/>
                  </a:lnTo>
                  <a:lnTo>
                    <a:pt x="170" y="2422"/>
                  </a:lnTo>
                  <a:lnTo>
                    <a:pt x="197" y="2443"/>
                  </a:lnTo>
                  <a:lnTo>
                    <a:pt x="225" y="2466"/>
                  </a:lnTo>
                  <a:lnTo>
                    <a:pt x="254" y="2490"/>
                  </a:lnTo>
                  <a:lnTo>
                    <a:pt x="279" y="2513"/>
                  </a:lnTo>
                  <a:lnTo>
                    <a:pt x="302" y="2534"/>
                  </a:lnTo>
                  <a:lnTo>
                    <a:pt x="322" y="2555"/>
                  </a:lnTo>
                  <a:lnTo>
                    <a:pt x="338" y="2572"/>
                  </a:lnTo>
                  <a:lnTo>
                    <a:pt x="349" y="2586"/>
                  </a:lnTo>
                  <a:lnTo>
                    <a:pt x="352" y="2592"/>
                  </a:lnTo>
                  <a:lnTo>
                    <a:pt x="355" y="2596"/>
                  </a:lnTo>
                  <a:lnTo>
                    <a:pt x="355" y="2600"/>
                  </a:lnTo>
                  <a:lnTo>
                    <a:pt x="355" y="2602"/>
                  </a:lnTo>
                  <a:close/>
                  <a:moveTo>
                    <a:pt x="134" y="2357"/>
                  </a:moveTo>
                  <a:lnTo>
                    <a:pt x="107" y="2335"/>
                  </a:lnTo>
                  <a:lnTo>
                    <a:pt x="82" y="2312"/>
                  </a:lnTo>
                  <a:lnTo>
                    <a:pt x="60" y="2291"/>
                  </a:lnTo>
                  <a:lnTo>
                    <a:pt x="42" y="2272"/>
                  </a:lnTo>
                  <a:lnTo>
                    <a:pt x="27" y="2255"/>
                  </a:lnTo>
                  <a:lnTo>
                    <a:pt x="17" y="2241"/>
                  </a:lnTo>
                  <a:lnTo>
                    <a:pt x="14" y="2235"/>
                  </a:lnTo>
                  <a:lnTo>
                    <a:pt x="12" y="2231"/>
                  </a:lnTo>
                  <a:lnTo>
                    <a:pt x="11" y="2228"/>
                  </a:lnTo>
                  <a:lnTo>
                    <a:pt x="11" y="2225"/>
                  </a:lnTo>
                  <a:lnTo>
                    <a:pt x="13" y="2224"/>
                  </a:lnTo>
                  <a:lnTo>
                    <a:pt x="16" y="2224"/>
                  </a:lnTo>
                  <a:lnTo>
                    <a:pt x="20" y="2225"/>
                  </a:lnTo>
                  <a:lnTo>
                    <a:pt x="26" y="2227"/>
                  </a:lnTo>
                  <a:lnTo>
                    <a:pt x="41" y="2233"/>
                  </a:lnTo>
                  <a:lnTo>
                    <a:pt x="58" y="2244"/>
                  </a:lnTo>
                  <a:lnTo>
                    <a:pt x="80" y="2259"/>
                  </a:lnTo>
                  <a:lnTo>
                    <a:pt x="103" y="2276"/>
                  </a:lnTo>
                  <a:lnTo>
                    <a:pt x="129" y="2297"/>
                  </a:lnTo>
                  <a:lnTo>
                    <a:pt x="157" y="2320"/>
                  </a:lnTo>
                  <a:lnTo>
                    <a:pt x="184" y="2342"/>
                  </a:lnTo>
                  <a:lnTo>
                    <a:pt x="208" y="2365"/>
                  </a:lnTo>
                  <a:lnTo>
                    <a:pt x="230" y="2385"/>
                  </a:lnTo>
                  <a:lnTo>
                    <a:pt x="249" y="2405"/>
                  </a:lnTo>
                  <a:lnTo>
                    <a:pt x="263" y="2421"/>
                  </a:lnTo>
                  <a:lnTo>
                    <a:pt x="274" y="2435"/>
                  </a:lnTo>
                  <a:lnTo>
                    <a:pt x="277" y="2441"/>
                  </a:lnTo>
                  <a:lnTo>
                    <a:pt x="279" y="2445"/>
                  </a:lnTo>
                  <a:lnTo>
                    <a:pt x="281" y="2449"/>
                  </a:lnTo>
                  <a:lnTo>
                    <a:pt x="279" y="2451"/>
                  </a:lnTo>
                  <a:lnTo>
                    <a:pt x="278" y="2452"/>
                  </a:lnTo>
                  <a:lnTo>
                    <a:pt x="275" y="2453"/>
                  </a:lnTo>
                  <a:lnTo>
                    <a:pt x="270" y="2452"/>
                  </a:lnTo>
                  <a:lnTo>
                    <a:pt x="264" y="2450"/>
                  </a:lnTo>
                  <a:lnTo>
                    <a:pt x="250" y="2443"/>
                  </a:lnTo>
                  <a:lnTo>
                    <a:pt x="232" y="2432"/>
                  </a:lnTo>
                  <a:lnTo>
                    <a:pt x="210" y="2418"/>
                  </a:lnTo>
                  <a:lnTo>
                    <a:pt x="187" y="2401"/>
                  </a:lnTo>
                  <a:lnTo>
                    <a:pt x="161" y="2380"/>
                  </a:lnTo>
                  <a:lnTo>
                    <a:pt x="134" y="2357"/>
                  </a:lnTo>
                  <a:close/>
                  <a:moveTo>
                    <a:pt x="653" y="2758"/>
                  </a:moveTo>
                  <a:lnTo>
                    <a:pt x="651" y="2759"/>
                  </a:lnTo>
                  <a:lnTo>
                    <a:pt x="648" y="2760"/>
                  </a:lnTo>
                  <a:lnTo>
                    <a:pt x="643" y="2759"/>
                  </a:lnTo>
                  <a:lnTo>
                    <a:pt x="637" y="2757"/>
                  </a:lnTo>
                  <a:lnTo>
                    <a:pt x="622" y="2749"/>
                  </a:lnTo>
                  <a:lnTo>
                    <a:pt x="602" y="2738"/>
                  </a:lnTo>
                  <a:lnTo>
                    <a:pt x="580" y="2723"/>
                  </a:lnTo>
                  <a:lnTo>
                    <a:pt x="554" y="2705"/>
                  </a:lnTo>
                  <a:lnTo>
                    <a:pt x="527" y="2684"/>
                  </a:lnTo>
                  <a:lnTo>
                    <a:pt x="498" y="2662"/>
                  </a:lnTo>
                  <a:lnTo>
                    <a:pt x="468" y="2638"/>
                  </a:lnTo>
                  <a:lnTo>
                    <a:pt x="442" y="2614"/>
                  </a:lnTo>
                  <a:lnTo>
                    <a:pt x="420" y="2593"/>
                  </a:lnTo>
                  <a:lnTo>
                    <a:pt x="400" y="2573"/>
                  </a:lnTo>
                  <a:lnTo>
                    <a:pt x="384" y="2555"/>
                  </a:lnTo>
                  <a:lnTo>
                    <a:pt x="373" y="2541"/>
                  </a:lnTo>
                  <a:lnTo>
                    <a:pt x="369" y="2535"/>
                  </a:lnTo>
                  <a:lnTo>
                    <a:pt x="367" y="2530"/>
                  </a:lnTo>
                  <a:lnTo>
                    <a:pt x="366" y="2527"/>
                  </a:lnTo>
                  <a:lnTo>
                    <a:pt x="367" y="2524"/>
                  </a:lnTo>
                  <a:lnTo>
                    <a:pt x="369" y="2523"/>
                  </a:lnTo>
                  <a:lnTo>
                    <a:pt x="372" y="2521"/>
                  </a:lnTo>
                  <a:lnTo>
                    <a:pt x="377" y="2523"/>
                  </a:lnTo>
                  <a:lnTo>
                    <a:pt x="383" y="2525"/>
                  </a:lnTo>
                  <a:lnTo>
                    <a:pt x="398" y="2532"/>
                  </a:lnTo>
                  <a:lnTo>
                    <a:pt x="418" y="2544"/>
                  </a:lnTo>
                  <a:lnTo>
                    <a:pt x="440" y="2559"/>
                  </a:lnTo>
                  <a:lnTo>
                    <a:pt x="465" y="2578"/>
                  </a:lnTo>
                  <a:lnTo>
                    <a:pt x="493" y="2598"/>
                  </a:lnTo>
                  <a:lnTo>
                    <a:pt x="522" y="2621"/>
                  </a:lnTo>
                  <a:lnTo>
                    <a:pt x="550" y="2644"/>
                  </a:lnTo>
                  <a:lnTo>
                    <a:pt x="576" y="2668"/>
                  </a:lnTo>
                  <a:lnTo>
                    <a:pt x="600" y="2690"/>
                  </a:lnTo>
                  <a:lnTo>
                    <a:pt x="619" y="2709"/>
                  </a:lnTo>
                  <a:lnTo>
                    <a:pt x="636" y="2727"/>
                  </a:lnTo>
                  <a:lnTo>
                    <a:pt x="646" y="2741"/>
                  </a:lnTo>
                  <a:lnTo>
                    <a:pt x="651" y="2747"/>
                  </a:lnTo>
                  <a:lnTo>
                    <a:pt x="653" y="2751"/>
                  </a:lnTo>
                  <a:lnTo>
                    <a:pt x="654" y="2756"/>
                  </a:lnTo>
                  <a:lnTo>
                    <a:pt x="653" y="2758"/>
                  </a:lnTo>
                  <a:close/>
                  <a:moveTo>
                    <a:pt x="428" y="2512"/>
                  </a:moveTo>
                  <a:lnTo>
                    <a:pt x="401" y="2489"/>
                  </a:lnTo>
                  <a:lnTo>
                    <a:pt x="377" y="2466"/>
                  </a:lnTo>
                  <a:lnTo>
                    <a:pt x="354" y="2445"/>
                  </a:lnTo>
                  <a:lnTo>
                    <a:pt x="336" y="2425"/>
                  </a:lnTo>
                  <a:lnTo>
                    <a:pt x="320" y="2409"/>
                  </a:lnTo>
                  <a:lnTo>
                    <a:pt x="310" y="2395"/>
                  </a:lnTo>
                  <a:lnTo>
                    <a:pt x="306" y="2390"/>
                  </a:lnTo>
                  <a:lnTo>
                    <a:pt x="304" y="2384"/>
                  </a:lnTo>
                  <a:lnTo>
                    <a:pt x="304" y="2381"/>
                  </a:lnTo>
                  <a:lnTo>
                    <a:pt x="304" y="2378"/>
                  </a:lnTo>
                  <a:lnTo>
                    <a:pt x="306" y="2377"/>
                  </a:lnTo>
                  <a:lnTo>
                    <a:pt x="310" y="2377"/>
                  </a:lnTo>
                  <a:lnTo>
                    <a:pt x="314" y="2378"/>
                  </a:lnTo>
                  <a:lnTo>
                    <a:pt x="320" y="2379"/>
                  </a:lnTo>
                  <a:lnTo>
                    <a:pt x="334" y="2387"/>
                  </a:lnTo>
                  <a:lnTo>
                    <a:pt x="353" y="2397"/>
                  </a:lnTo>
                  <a:lnTo>
                    <a:pt x="376" y="2411"/>
                  </a:lnTo>
                  <a:lnTo>
                    <a:pt x="399" y="2429"/>
                  </a:lnTo>
                  <a:lnTo>
                    <a:pt x="426" y="2449"/>
                  </a:lnTo>
                  <a:lnTo>
                    <a:pt x="453" y="2472"/>
                  </a:lnTo>
                  <a:lnTo>
                    <a:pt x="481" y="2494"/>
                  </a:lnTo>
                  <a:lnTo>
                    <a:pt x="506" y="2517"/>
                  </a:lnTo>
                  <a:lnTo>
                    <a:pt x="528" y="2538"/>
                  </a:lnTo>
                  <a:lnTo>
                    <a:pt x="546" y="2557"/>
                  </a:lnTo>
                  <a:lnTo>
                    <a:pt x="561" y="2573"/>
                  </a:lnTo>
                  <a:lnTo>
                    <a:pt x="572" y="2587"/>
                  </a:lnTo>
                  <a:lnTo>
                    <a:pt x="575" y="2593"/>
                  </a:lnTo>
                  <a:lnTo>
                    <a:pt x="577" y="2598"/>
                  </a:lnTo>
                  <a:lnTo>
                    <a:pt x="578" y="2601"/>
                  </a:lnTo>
                  <a:lnTo>
                    <a:pt x="577" y="2605"/>
                  </a:lnTo>
                  <a:lnTo>
                    <a:pt x="575" y="2606"/>
                  </a:lnTo>
                  <a:lnTo>
                    <a:pt x="572" y="2606"/>
                  </a:lnTo>
                  <a:lnTo>
                    <a:pt x="568" y="2606"/>
                  </a:lnTo>
                  <a:lnTo>
                    <a:pt x="562" y="2603"/>
                  </a:lnTo>
                  <a:lnTo>
                    <a:pt x="547" y="2596"/>
                  </a:lnTo>
                  <a:lnTo>
                    <a:pt x="529" y="2585"/>
                  </a:lnTo>
                  <a:lnTo>
                    <a:pt x="507" y="2571"/>
                  </a:lnTo>
                  <a:lnTo>
                    <a:pt x="482" y="2554"/>
                  </a:lnTo>
                  <a:lnTo>
                    <a:pt x="456" y="2534"/>
                  </a:lnTo>
                  <a:lnTo>
                    <a:pt x="428" y="2512"/>
                  </a:lnTo>
                  <a:close/>
                  <a:moveTo>
                    <a:pt x="376" y="2370"/>
                  </a:moveTo>
                  <a:lnTo>
                    <a:pt x="350" y="2348"/>
                  </a:lnTo>
                  <a:lnTo>
                    <a:pt x="326" y="2326"/>
                  </a:lnTo>
                  <a:lnTo>
                    <a:pt x="304" y="2306"/>
                  </a:lnTo>
                  <a:lnTo>
                    <a:pt x="287" y="2287"/>
                  </a:lnTo>
                  <a:lnTo>
                    <a:pt x="273" y="2271"/>
                  </a:lnTo>
                  <a:lnTo>
                    <a:pt x="263" y="2257"/>
                  </a:lnTo>
                  <a:lnTo>
                    <a:pt x="260" y="2252"/>
                  </a:lnTo>
                  <a:lnTo>
                    <a:pt x="258" y="2247"/>
                  </a:lnTo>
                  <a:lnTo>
                    <a:pt x="257" y="2243"/>
                  </a:lnTo>
                  <a:lnTo>
                    <a:pt x="258" y="2241"/>
                  </a:lnTo>
                  <a:lnTo>
                    <a:pt x="260" y="2239"/>
                  </a:lnTo>
                  <a:lnTo>
                    <a:pt x="263" y="2239"/>
                  </a:lnTo>
                  <a:lnTo>
                    <a:pt x="268" y="2240"/>
                  </a:lnTo>
                  <a:lnTo>
                    <a:pt x="273" y="2241"/>
                  </a:lnTo>
                  <a:lnTo>
                    <a:pt x="287" y="2248"/>
                  </a:lnTo>
                  <a:lnTo>
                    <a:pt x="304" y="2258"/>
                  </a:lnTo>
                  <a:lnTo>
                    <a:pt x="326" y="2272"/>
                  </a:lnTo>
                  <a:lnTo>
                    <a:pt x="349" y="2289"/>
                  </a:lnTo>
                  <a:lnTo>
                    <a:pt x="374" y="2308"/>
                  </a:lnTo>
                  <a:lnTo>
                    <a:pt x="401" y="2329"/>
                  </a:lnTo>
                  <a:lnTo>
                    <a:pt x="427" y="2352"/>
                  </a:lnTo>
                  <a:lnTo>
                    <a:pt x="451" y="2374"/>
                  </a:lnTo>
                  <a:lnTo>
                    <a:pt x="472" y="2394"/>
                  </a:lnTo>
                  <a:lnTo>
                    <a:pt x="490" y="2412"/>
                  </a:lnTo>
                  <a:lnTo>
                    <a:pt x="504" y="2429"/>
                  </a:lnTo>
                  <a:lnTo>
                    <a:pt x="514" y="2443"/>
                  </a:lnTo>
                  <a:lnTo>
                    <a:pt x="517" y="2448"/>
                  </a:lnTo>
                  <a:lnTo>
                    <a:pt x="519" y="2452"/>
                  </a:lnTo>
                  <a:lnTo>
                    <a:pt x="520" y="2456"/>
                  </a:lnTo>
                  <a:lnTo>
                    <a:pt x="519" y="2459"/>
                  </a:lnTo>
                  <a:lnTo>
                    <a:pt x="517" y="2460"/>
                  </a:lnTo>
                  <a:lnTo>
                    <a:pt x="514" y="2461"/>
                  </a:lnTo>
                  <a:lnTo>
                    <a:pt x="509" y="2460"/>
                  </a:lnTo>
                  <a:lnTo>
                    <a:pt x="504" y="2458"/>
                  </a:lnTo>
                  <a:lnTo>
                    <a:pt x="490" y="2451"/>
                  </a:lnTo>
                  <a:lnTo>
                    <a:pt x="472" y="2442"/>
                  </a:lnTo>
                  <a:lnTo>
                    <a:pt x="451" y="2428"/>
                  </a:lnTo>
                  <a:lnTo>
                    <a:pt x="427" y="2411"/>
                  </a:lnTo>
                  <a:lnTo>
                    <a:pt x="403" y="2392"/>
                  </a:lnTo>
                  <a:lnTo>
                    <a:pt x="376" y="2370"/>
                  </a:lnTo>
                  <a:close/>
                  <a:moveTo>
                    <a:pt x="477" y="2321"/>
                  </a:moveTo>
                  <a:lnTo>
                    <a:pt x="475" y="2322"/>
                  </a:lnTo>
                  <a:lnTo>
                    <a:pt x="472" y="2322"/>
                  </a:lnTo>
                  <a:lnTo>
                    <a:pt x="467" y="2322"/>
                  </a:lnTo>
                  <a:lnTo>
                    <a:pt x="462" y="2320"/>
                  </a:lnTo>
                  <a:lnTo>
                    <a:pt x="448" y="2313"/>
                  </a:lnTo>
                  <a:lnTo>
                    <a:pt x="432" y="2303"/>
                  </a:lnTo>
                  <a:lnTo>
                    <a:pt x="411" y="2291"/>
                  </a:lnTo>
                  <a:lnTo>
                    <a:pt x="388" y="2274"/>
                  </a:lnTo>
                  <a:lnTo>
                    <a:pt x="365" y="2256"/>
                  </a:lnTo>
                  <a:lnTo>
                    <a:pt x="339" y="2235"/>
                  </a:lnTo>
                  <a:lnTo>
                    <a:pt x="314" y="2214"/>
                  </a:lnTo>
                  <a:lnTo>
                    <a:pt x="291" y="2192"/>
                  </a:lnTo>
                  <a:lnTo>
                    <a:pt x="271" y="2173"/>
                  </a:lnTo>
                  <a:lnTo>
                    <a:pt x="254" y="2155"/>
                  </a:lnTo>
                  <a:lnTo>
                    <a:pt x="241" y="2139"/>
                  </a:lnTo>
                  <a:lnTo>
                    <a:pt x="231" y="2126"/>
                  </a:lnTo>
                  <a:lnTo>
                    <a:pt x="229" y="2121"/>
                  </a:lnTo>
                  <a:lnTo>
                    <a:pt x="227" y="2116"/>
                  </a:lnTo>
                  <a:lnTo>
                    <a:pt x="225" y="2112"/>
                  </a:lnTo>
                  <a:lnTo>
                    <a:pt x="227" y="2110"/>
                  </a:lnTo>
                  <a:lnTo>
                    <a:pt x="229" y="2108"/>
                  </a:lnTo>
                  <a:lnTo>
                    <a:pt x="232" y="2108"/>
                  </a:lnTo>
                  <a:lnTo>
                    <a:pt x="235" y="2108"/>
                  </a:lnTo>
                  <a:lnTo>
                    <a:pt x="241" y="2110"/>
                  </a:lnTo>
                  <a:lnTo>
                    <a:pt x="255" y="2117"/>
                  </a:lnTo>
                  <a:lnTo>
                    <a:pt x="272" y="2126"/>
                  </a:lnTo>
                  <a:lnTo>
                    <a:pt x="291" y="2139"/>
                  </a:lnTo>
                  <a:lnTo>
                    <a:pt x="314" y="2156"/>
                  </a:lnTo>
                  <a:lnTo>
                    <a:pt x="339" y="2174"/>
                  </a:lnTo>
                  <a:lnTo>
                    <a:pt x="364" y="2196"/>
                  </a:lnTo>
                  <a:lnTo>
                    <a:pt x="388" y="2217"/>
                  </a:lnTo>
                  <a:lnTo>
                    <a:pt x="411" y="2238"/>
                  </a:lnTo>
                  <a:lnTo>
                    <a:pt x="432" y="2257"/>
                  </a:lnTo>
                  <a:lnTo>
                    <a:pt x="449" y="2275"/>
                  </a:lnTo>
                  <a:lnTo>
                    <a:pt x="462" y="2291"/>
                  </a:lnTo>
                  <a:lnTo>
                    <a:pt x="472" y="2305"/>
                  </a:lnTo>
                  <a:lnTo>
                    <a:pt x="475" y="2310"/>
                  </a:lnTo>
                  <a:lnTo>
                    <a:pt x="477" y="2314"/>
                  </a:lnTo>
                  <a:lnTo>
                    <a:pt x="477" y="2318"/>
                  </a:lnTo>
                  <a:lnTo>
                    <a:pt x="477" y="2321"/>
                  </a:lnTo>
                  <a:close/>
                  <a:moveTo>
                    <a:pt x="450" y="2188"/>
                  </a:moveTo>
                  <a:lnTo>
                    <a:pt x="448" y="2190"/>
                  </a:lnTo>
                  <a:lnTo>
                    <a:pt x="445" y="2190"/>
                  </a:lnTo>
                  <a:lnTo>
                    <a:pt x="440" y="2190"/>
                  </a:lnTo>
                  <a:lnTo>
                    <a:pt x="435" y="2188"/>
                  </a:lnTo>
                  <a:lnTo>
                    <a:pt x="422" y="2183"/>
                  </a:lnTo>
                  <a:lnTo>
                    <a:pt x="406" y="2173"/>
                  </a:lnTo>
                  <a:lnTo>
                    <a:pt x="386" y="2161"/>
                  </a:lnTo>
                  <a:lnTo>
                    <a:pt x="365" y="2146"/>
                  </a:lnTo>
                  <a:lnTo>
                    <a:pt x="342" y="2128"/>
                  </a:lnTo>
                  <a:lnTo>
                    <a:pt x="317" y="2108"/>
                  </a:lnTo>
                  <a:lnTo>
                    <a:pt x="293" y="2087"/>
                  </a:lnTo>
                  <a:lnTo>
                    <a:pt x="272" y="2067"/>
                  </a:lnTo>
                  <a:lnTo>
                    <a:pt x="252" y="2048"/>
                  </a:lnTo>
                  <a:lnTo>
                    <a:pt x="236" y="2030"/>
                  </a:lnTo>
                  <a:lnTo>
                    <a:pt x="223" y="2014"/>
                  </a:lnTo>
                  <a:lnTo>
                    <a:pt x="215" y="2001"/>
                  </a:lnTo>
                  <a:lnTo>
                    <a:pt x="211" y="1996"/>
                  </a:lnTo>
                  <a:lnTo>
                    <a:pt x="209" y="1992"/>
                  </a:lnTo>
                  <a:lnTo>
                    <a:pt x="209" y="1988"/>
                  </a:lnTo>
                  <a:lnTo>
                    <a:pt x="209" y="1986"/>
                  </a:lnTo>
                  <a:lnTo>
                    <a:pt x="211" y="1984"/>
                  </a:lnTo>
                  <a:lnTo>
                    <a:pt x="215" y="1984"/>
                  </a:lnTo>
                  <a:lnTo>
                    <a:pt x="219" y="1984"/>
                  </a:lnTo>
                  <a:lnTo>
                    <a:pt x="224" y="1986"/>
                  </a:lnTo>
                  <a:lnTo>
                    <a:pt x="237" y="1992"/>
                  </a:lnTo>
                  <a:lnTo>
                    <a:pt x="254" y="2001"/>
                  </a:lnTo>
                  <a:lnTo>
                    <a:pt x="273" y="2014"/>
                  </a:lnTo>
                  <a:lnTo>
                    <a:pt x="295" y="2029"/>
                  </a:lnTo>
                  <a:lnTo>
                    <a:pt x="318" y="2048"/>
                  </a:lnTo>
                  <a:lnTo>
                    <a:pt x="342" y="2067"/>
                  </a:lnTo>
                  <a:lnTo>
                    <a:pt x="367" y="2089"/>
                  </a:lnTo>
                  <a:lnTo>
                    <a:pt x="388" y="2108"/>
                  </a:lnTo>
                  <a:lnTo>
                    <a:pt x="407" y="2128"/>
                  </a:lnTo>
                  <a:lnTo>
                    <a:pt x="423" y="2145"/>
                  </a:lnTo>
                  <a:lnTo>
                    <a:pt x="436" y="2160"/>
                  </a:lnTo>
                  <a:lnTo>
                    <a:pt x="445" y="2173"/>
                  </a:lnTo>
                  <a:lnTo>
                    <a:pt x="448" y="2178"/>
                  </a:lnTo>
                  <a:lnTo>
                    <a:pt x="450" y="2183"/>
                  </a:lnTo>
                  <a:lnTo>
                    <a:pt x="450" y="2186"/>
                  </a:lnTo>
                  <a:lnTo>
                    <a:pt x="450" y="2188"/>
                  </a:lnTo>
                  <a:close/>
                  <a:moveTo>
                    <a:pt x="438" y="2064"/>
                  </a:moveTo>
                  <a:lnTo>
                    <a:pt x="436" y="2066"/>
                  </a:lnTo>
                  <a:lnTo>
                    <a:pt x="433" y="2066"/>
                  </a:lnTo>
                  <a:lnTo>
                    <a:pt x="429" y="2066"/>
                  </a:lnTo>
                  <a:lnTo>
                    <a:pt x="424" y="2064"/>
                  </a:lnTo>
                  <a:lnTo>
                    <a:pt x="411" y="2058"/>
                  </a:lnTo>
                  <a:lnTo>
                    <a:pt x="396" y="2050"/>
                  </a:lnTo>
                  <a:lnTo>
                    <a:pt x="377" y="2038"/>
                  </a:lnTo>
                  <a:lnTo>
                    <a:pt x="356" y="2023"/>
                  </a:lnTo>
                  <a:lnTo>
                    <a:pt x="334" y="2006"/>
                  </a:lnTo>
                  <a:lnTo>
                    <a:pt x="311" y="1986"/>
                  </a:lnTo>
                  <a:lnTo>
                    <a:pt x="288" y="1967"/>
                  </a:lnTo>
                  <a:lnTo>
                    <a:pt x="266" y="1946"/>
                  </a:lnTo>
                  <a:lnTo>
                    <a:pt x="248" y="1928"/>
                  </a:lnTo>
                  <a:lnTo>
                    <a:pt x="233" y="1912"/>
                  </a:lnTo>
                  <a:lnTo>
                    <a:pt x="221" y="1897"/>
                  </a:lnTo>
                  <a:lnTo>
                    <a:pt x="213" y="1884"/>
                  </a:lnTo>
                  <a:lnTo>
                    <a:pt x="209" y="1879"/>
                  </a:lnTo>
                  <a:lnTo>
                    <a:pt x="208" y="1874"/>
                  </a:lnTo>
                  <a:lnTo>
                    <a:pt x="207" y="1871"/>
                  </a:lnTo>
                  <a:lnTo>
                    <a:pt x="208" y="1869"/>
                  </a:lnTo>
                  <a:lnTo>
                    <a:pt x="210" y="1866"/>
                  </a:lnTo>
                  <a:lnTo>
                    <a:pt x="214" y="1866"/>
                  </a:lnTo>
                  <a:lnTo>
                    <a:pt x="217" y="1866"/>
                  </a:lnTo>
                  <a:lnTo>
                    <a:pt x="222" y="1869"/>
                  </a:lnTo>
                  <a:lnTo>
                    <a:pt x="235" y="1874"/>
                  </a:lnTo>
                  <a:lnTo>
                    <a:pt x="250" y="1883"/>
                  </a:lnTo>
                  <a:lnTo>
                    <a:pt x="269" y="1894"/>
                  </a:lnTo>
                  <a:lnTo>
                    <a:pt x="290" y="1910"/>
                  </a:lnTo>
                  <a:lnTo>
                    <a:pt x="312" y="1927"/>
                  </a:lnTo>
                  <a:lnTo>
                    <a:pt x="336" y="1946"/>
                  </a:lnTo>
                  <a:lnTo>
                    <a:pt x="358" y="1967"/>
                  </a:lnTo>
                  <a:lnTo>
                    <a:pt x="380" y="1986"/>
                  </a:lnTo>
                  <a:lnTo>
                    <a:pt x="398" y="2005"/>
                  </a:lnTo>
                  <a:lnTo>
                    <a:pt x="413" y="2021"/>
                  </a:lnTo>
                  <a:lnTo>
                    <a:pt x="425" y="2036"/>
                  </a:lnTo>
                  <a:lnTo>
                    <a:pt x="434" y="2049"/>
                  </a:lnTo>
                  <a:lnTo>
                    <a:pt x="437" y="2053"/>
                  </a:lnTo>
                  <a:lnTo>
                    <a:pt x="438" y="2057"/>
                  </a:lnTo>
                  <a:lnTo>
                    <a:pt x="439" y="2062"/>
                  </a:lnTo>
                  <a:lnTo>
                    <a:pt x="438" y="2064"/>
                  </a:lnTo>
                  <a:close/>
                  <a:moveTo>
                    <a:pt x="343" y="1831"/>
                  </a:moveTo>
                  <a:lnTo>
                    <a:pt x="365" y="1850"/>
                  </a:lnTo>
                  <a:lnTo>
                    <a:pt x="385" y="1869"/>
                  </a:lnTo>
                  <a:lnTo>
                    <a:pt x="403" y="1887"/>
                  </a:lnTo>
                  <a:lnTo>
                    <a:pt x="418" y="1903"/>
                  </a:lnTo>
                  <a:lnTo>
                    <a:pt x="429" y="1917"/>
                  </a:lnTo>
                  <a:lnTo>
                    <a:pt x="437" y="1929"/>
                  </a:lnTo>
                  <a:lnTo>
                    <a:pt x="440" y="1934"/>
                  </a:lnTo>
                  <a:lnTo>
                    <a:pt x="441" y="1939"/>
                  </a:lnTo>
                  <a:lnTo>
                    <a:pt x="441" y="1942"/>
                  </a:lnTo>
                  <a:lnTo>
                    <a:pt x="441" y="1945"/>
                  </a:lnTo>
                  <a:lnTo>
                    <a:pt x="439" y="1946"/>
                  </a:lnTo>
                  <a:lnTo>
                    <a:pt x="436" y="1947"/>
                  </a:lnTo>
                  <a:lnTo>
                    <a:pt x="433" y="1946"/>
                  </a:lnTo>
                  <a:lnTo>
                    <a:pt x="427" y="1945"/>
                  </a:lnTo>
                  <a:lnTo>
                    <a:pt x="415" y="1940"/>
                  </a:lnTo>
                  <a:lnTo>
                    <a:pt x="399" y="1931"/>
                  </a:lnTo>
                  <a:lnTo>
                    <a:pt x="382" y="1920"/>
                  </a:lnTo>
                  <a:lnTo>
                    <a:pt x="361" y="1906"/>
                  </a:lnTo>
                  <a:lnTo>
                    <a:pt x="341" y="1890"/>
                  </a:lnTo>
                  <a:lnTo>
                    <a:pt x="318" y="1871"/>
                  </a:lnTo>
                  <a:lnTo>
                    <a:pt x="297" y="1851"/>
                  </a:lnTo>
                  <a:lnTo>
                    <a:pt x="276" y="1833"/>
                  </a:lnTo>
                  <a:lnTo>
                    <a:pt x="259" y="1815"/>
                  </a:lnTo>
                  <a:lnTo>
                    <a:pt x="244" y="1798"/>
                  </a:lnTo>
                  <a:lnTo>
                    <a:pt x="233" y="1784"/>
                  </a:lnTo>
                  <a:lnTo>
                    <a:pt x="224" y="1771"/>
                  </a:lnTo>
                  <a:lnTo>
                    <a:pt x="222" y="1767"/>
                  </a:lnTo>
                  <a:lnTo>
                    <a:pt x="221" y="1763"/>
                  </a:lnTo>
                  <a:lnTo>
                    <a:pt x="220" y="1760"/>
                  </a:lnTo>
                  <a:lnTo>
                    <a:pt x="221" y="1756"/>
                  </a:lnTo>
                  <a:lnTo>
                    <a:pt x="223" y="1755"/>
                  </a:lnTo>
                  <a:lnTo>
                    <a:pt x="225" y="1754"/>
                  </a:lnTo>
                  <a:lnTo>
                    <a:pt x="230" y="1755"/>
                  </a:lnTo>
                  <a:lnTo>
                    <a:pt x="234" y="1756"/>
                  </a:lnTo>
                  <a:lnTo>
                    <a:pt x="247" y="1762"/>
                  </a:lnTo>
                  <a:lnTo>
                    <a:pt x="262" y="1769"/>
                  </a:lnTo>
                  <a:lnTo>
                    <a:pt x="279" y="1781"/>
                  </a:lnTo>
                  <a:lnTo>
                    <a:pt x="300" y="1795"/>
                  </a:lnTo>
                  <a:lnTo>
                    <a:pt x="320" y="1811"/>
                  </a:lnTo>
                  <a:lnTo>
                    <a:pt x="343" y="1831"/>
                  </a:lnTo>
                  <a:close/>
                  <a:moveTo>
                    <a:pt x="459" y="1832"/>
                  </a:moveTo>
                  <a:lnTo>
                    <a:pt x="456" y="1833"/>
                  </a:lnTo>
                  <a:lnTo>
                    <a:pt x="454" y="1834"/>
                  </a:lnTo>
                  <a:lnTo>
                    <a:pt x="450" y="1834"/>
                  </a:lnTo>
                  <a:lnTo>
                    <a:pt x="446" y="1833"/>
                  </a:lnTo>
                  <a:lnTo>
                    <a:pt x="434" y="1828"/>
                  </a:lnTo>
                  <a:lnTo>
                    <a:pt x="419" y="1820"/>
                  </a:lnTo>
                  <a:lnTo>
                    <a:pt x="401" y="1809"/>
                  </a:lnTo>
                  <a:lnTo>
                    <a:pt x="382" y="1795"/>
                  </a:lnTo>
                  <a:lnTo>
                    <a:pt x="361" y="1779"/>
                  </a:lnTo>
                  <a:lnTo>
                    <a:pt x="340" y="1762"/>
                  </a:lnTo>
                  <a:lnTo>
                    <a:pt x="319" y="1742"/>
                  </a:lnTo>
                  <a:lnTo>
                    <a:pt x="300" y="1725"/>
                  </a:lnTo>
                  <a:lnTo>
                    <a:pt x="284" y="1708"/>
                  </a:lnTo>
                  <a:lnTo>
                    <a:pt x="270" y="1692"/>
                  </a:lnTo>
                  <a:lnTo>
                    <a:pt x="259" y="1678"/>
                  </a:lnTo>
                  <a:lnTo>
                    <a:pt x="251" y="1666"/>
                  </a:lnTo>
                  <a:lnTo>
                    <a:pt x="248" y="1660"/>
                  </a:lnTo>
                  <a:lnTo>
                    <a:pt x="247" y="1656"/>
                  </a:lnTo>
                  <a:lnTo>
                    <a:pt x="247" y="1653"/>
                  </a:lnTo>
                  <a:lnTo>
                    <a:pt x="247" y="1651"/>
                  </a:lnTo>
                  <a:lnTo>
                    <a:pt x="249" y="1649"/>
                  </a:lnTo>
                  <a:lnTo>
                    <a:pt x="252" y="1648"/>
                  </a:lnTo>
                  <a:lnTo>
                    <a:pt x="256" y="1648"/>
                  </a:lnTo>
                  <a:lnTo>
                    <a:pt x="261" y="1649"/>
                  </a:lnTo>
                  <a:lnTo>
                    <a:pt x="273" y="1655"/>
                  </a:lnTo>
                  <a:lnTo>
                    <a:pt x="287" y="1662"/>
                  </a:lnTo>
                  <a:lnTo>
                    <a:pt x="304" y="1673"/>
                  </a:lnTo>
                  <a:lnTo>
                    <a:pt x="324" y="1687"/>
                  </a:lnTo>
                  <a:lnTo>
                    <a:pt x="344" y="1703"/>
                  </a:lnTo>
                  <a:lnTo>
                    <a:pt x="366" y="1721"/>
                  </a:lnTo>
                  <a:lnTo>
                    <a:pt x="386" y="1739"/>
                  </a:lnTo>
                  <a:lnTo>
                    <a:pt x="406" y="1757"/>
                  </a:lnTo>
                  <a:lnTo>
                    <a:pt x="422" y="1775"/>
                  </a:lnTo>
                  <a:lnTo>
                    <a:pt x="437" y="1791"/>
                  </a:lnTo>
                  <a:lnTo>
                    <a:pt x="448" y="1805"/>
                  </a:lnTo>
                  <a:lnTo>
                    <a:pt x="455" y="1817"/>
                  </a:lnTo>
                  <a:lnTo>
                    <a:pt x="458" y="1821"/>
                  </a:lnTo>
                  <a:lnTo>
                    <a:pt x="459" y="1825"/>
                  </a:lnTo>
                  <a:lnTo>
                    <a:pt x="460" y="1829"/>
                  </a:lnTo>
                  <a:lnTo>
                    <a:pt x="459" y="1832"/>
                  </a:lnTo>
                  <a:close/>
                  <a:moveTo>
                    <a:pt x="143" y="1393"/>
                  </a:moveTo>
                  <a:lnTo>
                    <a:pt x="162" y="1410"/>
                  </a:lnTo>
                  <a:lnTo>
                    <a:pt x="179" y="1427"/>
                  </a:lnTo>
                  <a:lnTo>
                    <a:pt x="194" y="1442"/>
                  </a:lnTo>
                  <a:lnTo>
                    <a:pt x="207" y="1457"/>
                  </a:lnTo>
                  <a:lnTo>
                    <a:pt x="217" y="1470"/>
                  </a:lnTo>
                  <a:lnTo>
                    <a:pt x="223" y="1482"/>
                  </a:lnTo>
                  <a:lnTo>
                    <a:pt x="225" y="1487"/>
                  </a:lnTo>
                  <a:lnTo>
                    <a:pt x="228" y="1490"/>
                  </a:lnTo>
                  <a:lnTo>
                    <a:pt x="228" y="1493"/>
                  </a:lnTo>
                  <a:lnTo>
                    <a:pt x="227" y="1496"/>
                  </a:lnTo>
                  <a:lnTo>
                    <a:pt x="224" y="1497"/>
                  </a:lnTo>
                  <a:lnTo>
                    <a:pt x="222" y="1498"/>
                  </a:lnTo>
                  <a:lnTo>
                    <a:pt x="219" y="1498"/>
                  </a:lnTo>
                  <a:lnTo>
                    <a:pt x="215" y="1497"/>
                  </a:lnTo>
                  <a:lnTo>
                    <a:pt x="204" y="1492"/>
                  </a:lnTo>
                  <a:lnTo>
                    <a:pt x="190" y="1485"/>
                  </a:lnTo>
                  <a:lnTo>
                    <a:pt x="175" y="1475"/>
                  </a:lnTo>
                  <a:lnTo>
                    <a:pt x="157" y="1463"/>
                  </a:lnTo>
                  <a:lnTo>
                    <a:pt x="139" y="1448"/>
                  </a:lnTo>
                  <a:lnTo>
                    <a:pt x="120" y="1431"/>
                  </a:lnTo>
                  <a:lnTo>
                    <a:pt x="100" y="1414"/>
                  </a:lnTo>
                  <a:lnTo>
                    <a:pt x="83" y="1397"/>
                  </a:lnTo>
                  <a:lnTo>
                    <a:pt x="68" y="1381"/>
                  </a:lnTo>
                  <a:lnTo>
                    <a:pt x="55" y="1367"/>
                  </a:lnTo>
                  <a:lnTo>
                    <a:pt x="45" y="1354"/>
                  </a:lnTo>
                  <a:lnTo>
                    <a:pt x="39" y="1342"/>
                  </a:lnTo>
                  <a:lnTo>
                    <a:pt x="37" y="1338"/>
                  </a:lnTo>
                  <a:lnTo>
                    <a:pt x="35" y="1333"/>
                  </a:lnTo>
                  <a:lnTo>
                    <a:pt x="35" y="1331"/>
                  </a:lnTo>
                  <a:lnTo>
                    <a:pt x="37" y="1328"/>
                  </a:lnTo>
                  <a:lnTo>
                    <a:pt x="38" y="1327"/>
                  </a:lnTo>
                  <a:lnTo>
                    <a:pt x="41" y="1326"/>
                  </a:lnTo>
                  <a:lnTo>
                    <a:pt x="44" y="1326"/>
                  </a:lnTo>
                  <a:lnTo>
                    <a:pt x="48" y="1327"/>
                  </a:lnTo>
                  <a:lnTo>
                    <a:pt x="59" y="1331"/>
                  </a:lnTo>
                  <a:lnTo>
                    <a:pt x="72" y="1339"/>
                  </a:lnTo>
                  <a:lnTo>
                    <a:pt x="88" y="1348"/>
                  </a:lnTo>
                  <a:lnTo>
                    <a:pt x="106" y="1361"/>
                  </a:lnTo>
                  <a:lnTo>
                    <a:pt x="124" y="1376"/>
                  </a:lnTo>
                  <a:lnTo>
                    <a:pt x="143" y="1393"/>
                  </a:lnTo>
                  <a:close/>
                  <a:moveTo>
                    <a:pt x="401" y="1616"/>
                  </a:moveTo>
                  <a:lnTo>
                    <a:pt x="422" y="1634"/>
                  </a:lnTo>
                  <a:lnTo>
                    <a:pt x="440" y="1652"/>
                  </a:lnTo>
                  <a:lnTo>
                    <a:pt x="456" y="1669"/>
                  </a:lnTo>
                  <a:lnTo>
                    <a:pt x="469" y="1684"/>
                  </a:lnTo>
                  <a:lnTo>
                    <a:pt x="480" y="1697"/>
                  </a:lnTo>
                  <a:lnTo>
                    <a:pt x="487" y="1709"/>
                  </a:lnTo>
                  <a:lnTo>
                    <a:pt x="489" y="1713"/>
                  </a:lnTo>
                  <a:lnTo>
                    <a:pt x="491" y="1717"/>
                  </a:lnTo>
                  <a:lnTo>
                    <a:pt x="491" y="1721"/>
                  </a:lnTo>
                  <a:lnTo>
                    <a:pt x="490" y="1724"/>
                  </a:lnTo>
                  <a:lnTo>
                    <a:pt x="489" y="1725"/>
                  </a:lnTo>
                  <a:lnTo>
                    <a:pt x="486" y="1726"/>
                  </a:lnTo>
                  <a:lnTo>
                    <a:pt x="482" y="1726"/>
                  </a:lnTo>
                  <a:lnTo>
                    <a:pt x="477" y="1725"/>
                  </a:lnTo>
                  <a:lnTo>
                    <a:pt x="466" y="1720"/>
                  </a:lnTo>
                  <a:lnTo>
                    <a:pt x="452" y="1712"/>
                  </a:lnTo>
                  <a:lnTo>
                    <a:pt x="435" y="1702"/>
                  </a:lnTo>
                  <a:lnTo>
                    <a:pt x="417" y="1689"/>
                  </a:lnTo>
                  <a:lnTo>
                    <a:pt x="397" y="1674"/>
                  </a:lnTo>
                  <a:lnTo>
                    <a:pt x="377" y="1657"/>
                  </a:lnTo>
                  <a:lnTo>
                    <a:pt x="356" y="1639"/>
                  </a:lnTo>
                  <a:lnTo>
                    <a:pt x="338" y="1621"/>
                  </a:lnTo>
                  <a:lnTo>
                    <a:pt x="323" y="1604"/>
                  </a:lnTo>
                  <a:lnTo>
                    <a:pt x="309" y="1589"/>
                  </a:lnTo>
                  <a:lnTo>
                    <a:pt x="299" y="1576"/>
                  </a:lnTo>
                  <a:lnTo>
                    <a:pt x="291" y="1564"/>
                  </a:lnTo>
                  <a:lnTo>
                    <a:pt x="289" y="1560"/>
                  </a:lnTo>
                  <a:lnTo>
                    <a:pt x="288" y="1556"/>
                  </a:lnTo>
                  <a:lnTo>
                    <a:pt x="287" y="1552"/>
                  </a:lnTo>
                  <a:lnTo>
                    <a:pt x="288" y="1549"/>
                  </a:lnTo>
                  <a:lnTo>
                    <a:pt x="290" y="1548"/>
                  </a:lnTo>
                  <a:lnTo>
                    <a:pt x="292" y="1547"/>
                  </a:lnTo>
                  <a:lnTo>
                    <a:pt x="297" y="1547"/>
                  </a:lnTo>
                  <a:lnTo>
                    <a:pt x="301" y="1548"/>
                  </a:lnTo>
                  <a:lnTo>
                    <a:pt x="313" y="1553"/>
                  </a:lnTo>
                  <a:lnTo>
                    <a:pt x="327" y="1561"/>
                  </a:lnTo>
                  <a:lnTo>
                    <a:pt x="343" y="1571"/>
                  </a:lnTo>
                  <a:lnTo>
                    <a:pt x="361" y="1584"/>
                  </a:lnTo>
                  <a:lnTo>
                    <a:pt x="381" y="1599"/>
                  </a:lnTo>
                  <a:lnTo>
                    <a:pt x="401" y="1616"/>
                  </a:lnTo>
                  <a:close/>
                  <a:moveTo>
                    <a:pt x="204" y="1301"/>
                  </a:moveTo>
                  <a:lnTo>
                    <a:pt x="222" y="1318"/>
                  </a:lnTo>
                  <a:lnTo>
                    <a:pt x="238" y="1334"/>
                  </a:lnTo>
                  <a:lnTo>
                    <a:pt x="252" y="1349"/>
                  </a:lnTo>
                  <a:lnTo>
                    <a:pt x="265" y="1363"/>
                  </a:lnTo>
                  <a:lnTo>
                    <a:pt x="274" y="1376"/>
                  </a:lnTo>
                  <a:lnTo>
                    <a:pt x="281" y="1387"/>
                  </a:lnTo>
                  <a:lnTo>
                    <a:pt x="283" y="1392"/>
                  </a:lnTo>
                  <a:lnTo>
                    <a:pt x="284" y="1396"/>
                  </a:lnTo>
                  <a:lnTo>
                    <a:pt x="284" y="1399"/>
                  </a:lnTo>
                  <a:lnTo>
                    <a:pt x="283" y="1401"/>
                  </a:lnTo>
                  <a:lnTo>
                    <a:pt x="282" y="1402"/>
                  </a:lnTo>
                  <a:lnTo>
                    <a:pt x="279" y="1403"/>
                  </a:lnTo>
                  <a:lnTo>
                    <a:pt x="275" y="1403"/>
                  </a:lnTo>
                  <a:lnTo>
                    <a:pt x="272" y="1402"/>
                  </a:lnTo>
                  <a:lnTo>
                    <a:pt x="261" y="1398"/>
                  </a:lnTo>
                  <a:lnTo>
                    <a:pt x="248" y="1392"/>
                  </a:lnTo>
                  <a:lnTo>
                    <a:pt x="233" y="1382"/>
                  </a:lnTo>
                  <a:lnTo>
                    <a:pt x="217" y="1370"/>
                  </a:lnTo>
                  <a:lnTo>
                    <a:pt x="198" y="1356"/>
                  </a:lnTo>
                  <a:lnTo>
                    <a:pt x="180" y="1341"/>
                  </a:lnTo>
                  <a:lnTo>
                    <a:pt x="162" y="1324"/>
                  </a:lnTo>
                  <a:lnTo>
                    <a:pt x="146" y="1307"/>
                  </a:lnTo>
                  <a:lnTo>
                    <a:pt x="130" y="1292"/>
                  </a:lnTo>
                  <a:lnTo>
                    <a:pt x="119" y="1277"/>
                  </a:lnTo>
                  <a:lnTo>
                    <a:pt x="109" y="1264"/>
                  </a:lnTo>
                  <a:lnTo>
                    <a:pt x="103" y="1253"/>
                  </a:lnTo>
                  <a:lnTo>
                    <a:pt x="101" y="1249"/>
                  </a:lnTo>
                  <a:lnTo>
                    <a:pt x="100" y="1246"/>
                  </a:lnTo>
                  <a:lnTo>
                    <a:pt x="100" y="1243"/>
                  </a:lnTo>
                  <a:lnTo>
                    <a:pt x="100" y="1240"/>
                  </a:lnTo>
                  <a:lnTo>
                    <a:pt x="102" y="1238"/>
                  </a:lnTo>
                  <a:lnTo>
                    <a:pt x="105" y="1238"/>
                  </a:lnTo>
                  <a:lnTo>
                    <a:pt x="108" y="1238"/>
                  </a:lnTo>
                  <a:lnTo>
                    <a:pt x="112" y="1239"/>
                  </a:lnTo>
                  <a:lnTo>
                    <a:pt x="123" y="1243"/>
                  </a:lnTo>
                  <a:lnTo>
                    <a:pt x="136" y="1250"/>
                  </a:lnTo>
                  <a:lnTo>
                    <a:pt x="151" y="1260"/>
                  </a:lnTo>
                  <a:lnTo>
                    <a:pt x="167" y="1272"/>
                  </a:lnTo>
                  <a:lnTo>
                    <a:pt x="186" y="1286"/>
                  </a:lnTo>
                  <a:lnTo>
                    <a:pt x="204" y="1301"/>
                  </a:lnTo>
                  <a:close/>
                  <a:moveTo>
                    <a:pt x="451" y="1517"/>
                  </a:moveTo>
                  <a:lnTo>
                    <a:pt x="471" y="1534"/>
                  </a:lnTo>
                  <a:lnTo>
                    <a:pt x="488" y="1550"/>
                  </a:lnTo>
                  <a:lnTo>
                    <a:pt x="504" y="1566"/>
                  </a:lnTo>
                  <a:lnTo>
                    <a:pt x="516" y="1581"/>
                  </a:lnTo>
                  <a:lnTo>
                    <a:pt x="527" y="1594"/>
                  </a:lnTo>
                  <a:lnTo>
                    <a:pt x="533" y="1605"/>
                  </a:lnTo>
                  <a:lnTo>
                    <a:pt x="535" y="1611"/>
                  </a:lnTo>
                  <a:lnTo>
                    <a:pt x="536" y="1614"/>
                  </a:lnTo>
                  <a:lnTo>
                    <a:pt x="536" y="1617"/>
                  </a:lnTo>
                  <a:lnTo>
                    <a:pt x="536" y="1620"/>
                  </a:lnTo>
                  <a:lnTo>
                    <a:pt x="534" y="1621"/>
                  </a:lnTo>
                  <a:lnTo>
                    <a:pt x="531" y="1622"/>
                  </a:lnTo>
                  <a:lnTo>
                    <a:pt x="528" y="1622"/>
                  </a:lnTo>
                  <a:lnTo>
                    <a:pt x="523" y="1621"/>
                  </a:lnTo>
                  <a:lnTo>
                    <a:pt x="513" y="1617"/>
                  </a:lnTo>
                  <a:lnTo>
                    <a:pt x="499" y="1610"/>
                  </a:lnTo>
                  <a:lnTo>
                    <a:pt x="482" y="1600"/>
                  </a:lnTo>
                  <a:lnTo>
                    <a:pt x="465" y="1588"/>
                  </a:lnTo>
                  <a:lnTo>
                    <a:pt x="446" y="1573"/>
                  </a:lnTo>
                  <a:lnTo>
                    <a:pt x="426" y="1557"/>
                  </a:lnTo>
                  <a:lnTo>
                    <a:pt x="407" y="1539"/>
                  </a:lnTo>
                  <a:lnTo>
                    <a:pt x="390" y="1523"/>
                  </a:lnTo>
                  <a:lnTo>
                    <a:pt x="374" y="1507"/>
                  </a:lnTo>
                  <a:lnTo>
                    <a:pt x="361" y="1492"/>
                  </a:lnTo>
                  <a:lnTo>
                    <a:pt x="352" y="1479"/>
                  </a:lnTo>
                  <a:lnTo>
                    <a:pt x="345" y="1467"/>
                  </a:lnTo>
                  <a:lnTo>
                    <a:pt x="343" y="1463"/>
                  </a:lnTo>
                  <a:lnTo>
                    <a:pt x="342" y="1458"/>
                  </a:lnTo>
                  <a:lnTo>
                    <a:pt x="341" y="1455"/>
                  </a:lnTo>
                  <a:lnTo>
                    <a:pt x="342" y="1453"/>
                  </a:lnTo>
                  <a:lnTo>
                    <a:pt x="344" y="1451"/>
                  </a:lnTo>
                  <a:lnTo>
                    <a:pt x="346" y="1451"/>
                  </a:lnTo>
                  <a:lnTo>
                    <a:pt x="351" y="1451"/>
                  </a:lnTo>
                  <a:lnTo>
                    <a:pt x="355" y="1452"/>
                  </a:lnTo>
                  <a:lnTo>
                    <a:pt x="366" y="1456"/>
                  </a:lnTo>
                  <a:lnTo>
                    <a:pt x="380" y="1463"/>
                  </a:lnTo>
                  <a:lnTo>
                    <a:pt x="395" y="1472"/>
                  </a:lnTo>
                  <a:lnTo>
                    <a:pt x="412" y="1485"/>
                  </a:lnTo>
                  <a:lnTo>
                    <a:pt x="432" y="1499"/>
                  </a:lnTo>
                  <a:lnTo>
                    <a:pt x="451" y="1517"/>
                  </a:lnTo>
                  <a:close/>
                  <a:moveTo>
                    <a:pt x="353" y="1311"/>
                  </a:moveTo>
                  <a:lnTo>
                    <a:pt x="352" y="1313"/>
                  </a:lnTo>
                  <a:lnTo>
                    <a:pt x="349" y="1313"/>
                  </a:lnTo>
                  <a:lnTo>
                    <a:pt x="345" y="1313"/>
                  </a:lnTo>
                  <a:lnTo>
                    <a:pt x="341" y="1312"/>
                  </a:lnTo>
                  <a:lnTo>
                    <a:pt x="331" y="1308"/>
                  </a:lnTo>
                  <a:lnTo>
                    <a:pt x="318" y="1302"/>
                  </a:lnTo>
                  <a:lnTo>
                    <a:pt x="304" y="1292"/>
                  </a:lnTo>
                  <a:lnTo>
                    <a:pt x="288" y="1281"/>
                  </a:lnTo>
                  <a:lnTo>
                    <a:pt x="271" y="1267"/>
                  </a:lnTo>
                  <a:lnTo>
                    <a:pt x="254" y="1252"/>
                  </a:lnTo>
                  <a:lnTo>
                    <a:pt x="236" y="1237"/>
                  </a:lnTo>
                  <a:lnTo>
                    <a:pt x="220" y="1221"/>
                  </a:lnTo>
                  <a:lnTo>
                    <a:pt x="206" y="1206"/>
                  </a:lnTo>
                  <a:lnTo>
                    <a:pt x="194" y="1192"/>
                  </a:lnTo>
                  <a:lnTo>
                    <a:pt x="186" y="1180"/>
                  </a:lnTo>
                  <a:lnTo>
                    <a:pt x="180" y="1169"/>
                  </a:lnTo>
                  <a:lnTo>
                    <a:pt x="178" y="1165"/>
                  </a:lnTo>
                  <a:lnTo>
                    <a:pt x="177" y="1162"/>
                  </a:lnTo>
                  <a:lnTo>
                    <a:pt x="177" y="1158"/>
                  </a:lnTo>
                  <a:lnTo>
                    <a:pt x="178" y="1156"/>
                  </a:lnTo>
                  <a:lnTo>
                    <a:pt x="179" y="1154"/>
                  </a:lnTo>
                  <a:lnTo>
                    <a:pt x="181" y="1153"/>
                  </a:lnTo>
                  <a:lnTo>
                    <a:pt x="186" y="1153"/>
                  </a:lnTo>
                  <a:lnTo>
                    <a:pt x="189" y="1154"/>
                  </a:lnTo>
                  <a:lnTo>
                    <a:pt x="200" y="1158"/>
                  </a:lnTo>
                  <a:lnTo>
                    <a:pt x="211" y="1165"/>
                  </a:lnTo>
                  <a:lnTo>
                    <a:pt x="227" y="1174"/>
                  </a:lnTo>
                  <a:lnTo>
                    <a:pt x="242" y="1185"/>
                  </a:lnTo>
                  <a:lnTo>
                    <a:pt x="259" y="1199"/>
                  </a:lnTo>
                  <a:lnTo>
                    <a:pt x="277" y="1215"/>
                  </a:lnTo>
                  <a:lnTo>
                    <a:pt x="295" y="1230"/>
                  </a:lnTo>
                  <a:lnTo>
                    <a:pt x="311" y="1246"/>
                  </a:lnTo>
                  <a:lnTo>
                    <a:pt x="324" y="1261"/>
                  </a:lnTo>
                  <a:lnTo>
                    <a:pt x="336" y="1274"/>
                  </a:lnTo>
                  <a:lnTo>
                    <a:pt x="344" y="1287"/>
                  </a:lnTo>
                  <a:lnTo>
                    <a:pt x="351" y="1298"/>
                  </a:lnTo>
                  <a:lnTo>
                    <a:pt x="353" y="1302"/>
                  </a:lnTo>
                  <a:lnTo>
                    <a:pt x="354" y="1305"/>
                  </a:lnTo>
                  <a:lnTo>
                    <a:pt x="354" y="1308"/>
                  </a:lnTo>
                  <a:lnTo>
                    <a:pt x="353" y="1311"/>
                  </a:lnTo>
                  <a:close/>
                  <a:moveTo>
                    <a:pt x="515" y="1421"/>
                  </a:moveTo>
                  <a:lnTo>
                    <a:pt x="533" y="1437"/>
                  </a:lnTo>
                  <a:lnTo>
                    <a:pt x="550" y="1453"/>
                  </a:lnTo>
                  <a:lnTo>
                    <a:pt x="564" y="1469"/>
                  </a:lnTo>
                  <a:lnTo>
                    <a:pt x="577" y="1483"/>
                  </a:lnTo>
                  <a:lnTo>
                    <a:pt x="586" y="1496"/>
                  </a:lnTo>
                  <a:lnTo>
                    <a:pt x="592" y="1507"/>
                  </a:lnTo>
                  <a:lnTo>
                    <a:pt x="595" y="1511"/>
                  </a:lnTo>
                  <a:lnTo>
                    <a:pt x="596" y="1516"/>
                  </a:lnTo>
                  <a:lnTo>
                    <a:pt x="596" y="1519"/>
                  </a:lnTo>
                  <a:lnTo>
                    <a:pt x="596" y="1521"/>
                  </a:lnTo>
                  <a:lnTo>
                    <a:pt x="594" y="1522"/>
                  </a:lnTo>
                  <a:lnTo>
                    <a:pt x="591" y="1523"/>
                  </a:lnTo>
                  <a:lnTo>
                    <a:pt x="587" y="1523"/>
                  </a:lnTo>
                  <a:lnTo>
                    <a:pt x="583" y="1522"/>
                  </a:lnTo>
                  <a:lnTo>
                    <a:pt x="572" y="1519"/>
                  </a:lnTo>
                  <a:lnTo>
                    <a:pt x="559" y="1511"/>
                  </a:lnTo>
                  <a:lnTo>
                    <a:pt x="544" y="1503"/>
                  </a:lnTo>
                  <a:lnTo>
                    <a:pt x="527" y="1491"/>
                  </a:lnTo>
                  <a:lnTo>
                    <a:pt x="508" y="1477"/>
                  </a:lnTo>
                  <a:lnTo>
                    <a:pt x="490" y="1461"/>
                  </a:lnTo>
                  <a:lnTo>
                    <a:pt x="472" y="1444"/>
                  </a:lnTo>
                  <a:lnTo>
                    <a:pt x="454" y="1428"/>
                  </a:lnTo>
                  <a:lnTo>
                    <a:pt x="440" y="1412"/>
                  </a:lnTo>
                  <a:lnTo>
                    <a:pt x="428" y="1398"/>
                  </a:lnTo>
                  <a:lnTo>
                    <a:pt x="419" y="1385"/>
                  </a:lnTo>
                  <a:lnTo>
                    <a:pt x="412" y="1374"/>
                  </a:lnTo>
                  <a:lnTo>
                    <a:pt x="410" y="1370"/>
                  </a:lnTo>
                  <a:lnTo>
                    <a:pt x="409" y="1366"/>
                  </a:lnTo>
                  <a:lnTo>
                    <a:pt x="409" y="1362"/>
                  </a:lnTo>
                  <a:lnTo>
                    <a:pt x="409" y="1360"/>
                  </a:lnTo>
                  <a:lnTo>
                    <a:pt x="411" y="1358"/>
                  </a:lnTo>
                  <a:lnTo>
                    <a:pt x="414" y="1358"/>
                  </a:lnTo>
                  <a:lnTo>
                    <a:pt x="418" y="1358"/>
                  </a:lnTo>
                  <a:lnTo>
                    <a:pt x="422" y="1358"/>
                  </a:lnTo>
                  <a:lnTo>
                    <a:pt x="433" y="1362"/>
                  </a:lnTo>
                  <a:lnTo>
                    <a:pt x="446" y="1369"/>
                  </a:lnTo>
                  <a:lnTo>
                    <a:pt x="461" y="1379"/>
                  </a:lnTo>
                  <a:lnTo>
                    <a:pt x="478" y="1390"/>
                  </a:lnTo>
                  <a:lnTo>
                    <a:pt x="495" y="1404"/>
                  </a:lnTo>
                  <a:lnTo>
                    <a:pt x="515" y="1421"/>
                  </a:lnTo>
                  <a:close/>
                  <a:moveTo>
                    <a:pt x="149" y="940"/>
                  </a:moveTo>
                  <a:lnTo>
                    <a:pt x="164" y="954"/>
                  </a:lnTo>
                  <a:lnTo>
                    <a:pt x="178" y="970"/>
                  </a:lnTo>
                  <a:lnTo>
                    <a:pt x="191" y="983"/>
                  </a:lnTo>
                  <a:lnTo>
                    <a:pt x="201" y="995"/>
                  </a:lnTo>
                  <a:lnTo>
                    <a:pt x="209" y="1007"/>
                  </a:lnTo>
                  <a:lnTo>
                    <a:pt x="215" y="1017"/>
                  </a:lnTo>
                  <a:lnTo>
                    <a:pt x="216" y="1020"/>
                  </a:lnTo>
                  <a:lnTo>
                    <a:pt x="217" y="1025"/>
                  </a:lnTo>
                  <a:lnTo>
                    <a:pt x="217" y="1027"/>
                  </a:lnTo>
                  <a:lnTo>
                    <a:pt x="217" y="1029"/>
                  </a:lnTo>
                  <a:lnTo>
                    <a:pt x="215" y="1031"/>
                  </a:lnTo>
                  <a:lnTo>
                    <a:pt x="213" y="1032"/>
                  </a:lnTo>
                  <a:lnTo>
                    <a:pt x="209" y="1032"/>
                  </a:lnTo>
                  <a:lnTo>
                    <a:pt x="206" y="1031"/>
                  </a:lnTo>
                  <a:lnTo>
                    <a:pt x="196" y="1028"/>
                  </a:lnTo>
                  <a:lnTo>
                    <a:pt x="184" y="1021"/>
                  </a:lnTo>
                  <a:lnTo>
                    <a:pt x="171" y="1014"/>
                  </a:lnTo>
                  <a:lnTo>
                    <a:pt x="157" y="1003"/>
                  </a:lnTo>
                  <a:lnTo>
                    <a:pt x="141" y="991"/>
                  </a:lnTo>
                  <a:lnTo>
                    <a:pt x="125" y="977"/>
                  </a:lnTo>
                  <a:lnTo>
                    <a:pt x="110" y="962"/>
                  </a:lnTo>
                  <a:lnTo>
                    <a:pt x="95" y="947"/>
                  </a:lnTo>
                  <a:lnTo>
                    <a:pt x="83" y="934"/>
                  </a:lnTo>
                  <a:lnTo>
                    <a:pt x="72" y="921"/>
                  </a:lnTo>
                  <a:lnTo>
                    <a:pt x="65" y="909"/>
                  </a:lnTo>
                  <a:lnTo>
                    <a:pt x="59" y="899"/>
                  </a:lnTo>
                  <a:lnTo>
                    <a:pt x="57" y="895"/>
                  </a:lnTo>
                  <a:lnTo>
                    <a:pt x="57" y="892"/>
                  </a:lnTo>
                  <a:lnTo>
                    <a:pt x="56" y="889"/>
                  </a:lnTo>
                  <a:lnTo>
                    <a:pt x="57" y="886"/>
                  </a:lnTo>
                  <a:lnTo>
                    <a:pt x="59" y="885"/>
                  </a:lnTo>
                  <a:lnTo>
                    <a:pt x="61" y="884"/>
                  </a:lnTo>
                  <a:lnTo>
                    <a:pt x="65" y="884"/>
                  </a:lnTo>
                  <a:lnTo>
                    <a:pt x="68" y="885"/>
                  </a:lnTo>
                  <a:lnTo>
                    <a:pt x="78" y="889"/>
                  </a:lnTo>
                  <a:lnTo>
                    <a:pt x="88" y="894"/>
                  </a:lnTo>
                  <a:lnTo>
                    <a:pt x="102" y="903"/>
                  </a:lnTo>
                  <a:lnTo>
                    <a:pt x="116" y="913"/>
                  </a:lnTo>
                  <a:lnTo>
                    <a:pt x="133" y="926"/>
                  </a:lnTo>
                  <a:lnTo>
                    <a:pt x="149" y="940"/>
                  </a:lnTo>
                  <a:close/>
                  <a:moveTo>
                    <a:pt x="436" y="1223"/>
                  </a:moveTo>
                  <a:lnTo>
                    <a:pt x="434" y="1225"/>
                  </a:lnTo>
                  <a:lnTo>
                    <a:pt x="432" y="1226"/>
                  </a:lnTo>
                  <a:lnTo>
                    <a:pt x="428" y="1226"/>
                  </a:lnTo>
                  <a:lnTo>
                    <a:pt x="424" y="1225"/>
                  </a:lnTo>
                  <a:lnTo>
                    <a:pt x="414" y="1222"/>
                  </a:lnTo>
                  <a:lnTo>
                    <a:pt x="403" y="1216"/>
                  </a:lnTo>
                  <a:lnTo>
                    <a:pt x="388" y="1207"/>
                  </a:lnTo>
                  <a:lnTo>
                    <a:pt x="373" y="1196"/>
                  </a:lnTo>
                  <a:lnTo>
                    <a:pt x="357" y="1183"/>
                  </a:lnTo>
                  <a:lnTo>
                    <a:pt x="340" y="1169"/>
                  </a:lnTo>
                  <a:lnTo>
                    <a:pt x="323" y="1153"/>
                  </a:lnTo>
                  <a:lnTo>
                    <a:pt x="308" y="1138"/>
                  </a:lnTo>
                  <a:lnTo>
                    <a:pt x="295" y="1124"/>
                  </a:lnTo>
                  <a:lnTo>
                    <a:pt x="284" y="1111"/>
                  </a:lnTo>
                  <a:lnTo>
                    <a:pt x="275" y="1099"/>
                  </a:lnTo>
                  <a:lnTo>
                    <a:pt x="270" y="1088"/>
                  </a:lnTo>
                  <a:lnTo>
                    <a:pt x="268" y="1084"/>
                  </a:lnTo>
                  <a:lnTo>
                    <a:pt x="266" y="1081"/>
                  </a:lnTo>
                  <a:lnTo>
                    <a:pt x="266" y="1078"/>
                  </a:lnTo>
                  <a:lnTo>
                    <a:pt x="268" y="1075"/>
                  </a:lnTo>
                  <a:lnTo>
                    <a:pt x="270" y="1073"/>
                  </a:lnTo>
                  <a:lnTo>
                    <a:pt x="272" y="1073"/>
                  </a:lnTo>
                  <a:lnTo>
                    <a:pt x="275" y="1073"/>
                  </a:lnTo>
                  <a:lnTo>
                    <a:pt x="278" y="1073"/>
                  </a:lnTo>
                  <a:lnTo>
                    <a:pt x="288" y="1078"/>
                  </a:lnTo>
                  <a:lnTo>
                    <a:pt x="301" y="1083"/>
                  </a:lnTo>
                  <a:lnTo>
                    <a:pt x="315" y="1092"/>
                  </a:lnTo>
                  <a:lnTo>
                    <a:pt x="330" y="1102"/>
                  </a:lnTo>
                  <a:lnTo>
                    <a:pt x="346" y="1115"/>
                  </a:lnTo>
                  <a:lnTo>
                    <a:pt x="364" y="1130"/>
                  </a:lnTo>
                  <a:lnTo>
                    <a:pt x="380" y="1145"/>
                  </a:lnTo>
                  <a:lnTo>
                    <a:pt x="395" y="1161"/>
                  </a:lnTo>
                  <a:lnTo>
                    <a:pt x="409" y="1175"/>
                  </a:lnTo>
                  <a:lnTo>
                    <a:pt x="420" y="1189"/>
                  </a:lnTo>
                  <a:lnTo>
                    <a:pt x="428" y="1201"/>
                  </a:lnTo>
                  <a:lnTo>
                    <a:pt x="434" y="1210"/>
                  </a:lnTo>
                  <a:lnTo>
                    <a:pt x="436" y="1215"/>
                  </a:lnTo>
                  <a:lnTo>
                    <a:pt x="436" y="1218"/>
                  </a:lnTo>
                  <a:lnTo>
                    <a:pt x="436" y="1221"/>
                  </a:lnTo>
                  <a:lnTo>
                    <a:pt x="436" y="1223"/>
                  </a:lnTo>
                  <a:close/>
                  <a:moveTo>
                    <a:pt x="591" y="1328"/>
                  </a:moveTo>
                  <a:lnTo>
                    <a:pt x="610" y="1344"/>
                  </a:lnTo>
                  <a:lnTo>
                    <a:pt x="625" y="1360"/>
                  </a:lnTo>
                  <a:lnTo>
                    <a:pt x="639" y="1374"/>
                  </a:lnTo>
                  <a:lnTo>
                    <a:pt x="651" y="1388"/>
                  </a:lnTo>
                  <a:lnTo>
                    <a:pt x="661" y="1401"/>
                  </a:lnTo>
                  <a:lnTo>
                    <a:pt x="666" y="1412"/>
                  </a:lnTo>
                  <a:lnTo>
                    <a:pt x="668" y="1416"/>
                  </a:lnTo>
                  <a:lnTo>
                    <a:pt x="669" y="1420"/>
                  </a:lnTo>
                  <a:lnTo>
                    <a:pt x="669" y="1423"/>
                  </a:lnTo>
                  <a:lnTo>
                    <a:pt x="668" y="1425"/>
                  </a:lnTo>
                  <a:lnTo>
                    <a:pt x="667" y="1427"/>
                  </a:lnTo>
                  <a:lnTo>
                    <a:pt x="664" y="1428"/>
                  </a:lnTo>
                  <a:lnTo>
                    <a:pt x="661" y="1428"/>
                  </a:lnTo>
                  <a:lnTo>
                    <a:pt x="656" y="1427"/>
                  </a:lnTo>
                  <a:lnTo>
                    <a:pt x="645" y="1424"/>
                  </a:lnTo>
                  <a:lnTo>
                    <a:pt x="634" y="1417"/>
                  </a:lnTo>
                  <a:lnTo>
                    <a:pt x="618" y="1409"/>
                  </a:lnTo>
                  <a:lnTo>
                    <a:pt x="602" y="1397"/>
                  </a:lnTo>
                  <a:lnTo>
                    <a:pt x="585" y="1384"/>
                  </a:lnTo>
                  <a:lnTo>
                    <a:pt x="567" y="1369"/>
                  </a:lnTo>
                  <a:lnTo>
                    <a:pt x="548" y="1353"/>
                  </a:lnTo>
                  <a:lnTo>
                    <a:pt x="533" y="1338"/>
                  </a:lnTo>
                  <a:lnTo>
                    <a:pt x="519" y="1322"/>
                  </a:lnTo>
                  <a:lnTo>
                    <a:pt x="507" y="1308"/>
                  </a:lnTo>
                  <a:lnTo>
                    <a:pt x="498" y="1296"/>
                  </a:lnTo>
                  <a:lnTo>
                    <a:pt x="492" y="1285"/>
                  </a:lnTo>
                  <a:lnTo>
                    <a:pt x="490" y="1280"/>
                  </a:lnTo>
                  <a:lnTo>
                    <a:pt x="489" y="1277"/>
                  </a:lnTo>
                  <a:lnTo>
                    <a:pt x="489" y="1274"/>
                  </a:lnTo>
                  <a:lnTo>
                    <a:pt x="490" y="1271"/>
                  </a:lnTo>
                  <a:lnTo>
                    <a:pt x="492" y="1270"/>
                  </a:lnTo>
                  <a:lnTo>
                    <a:pt x="494" y="1269"/>
                  </a:lnTo>
                  <a:lnTo>
                    <a:pt x="498" y="1269"/>
                  </a:lnTo>
                  <a:lnTo>
                    <a:pt x="502" y="1270"/>
                  </a:lnTo>
                  <a:lnTo>
                    <a:pt x="513" y="1273"/>
                  </a:lnTo>
                  <a:lnTo>
                    <a:pt x="524" y="1279"/>
                  </a:lnTo>
                  <a:lnTo>
                    <a:pt x="540" y="1288"/>
                  </a:lnTo>
                  <a:lnTo>
                    <a:pt x="556" y="1300"/>
                  </a:lnTo>
                  <a:lnTo>
                    <a:pt x="573" y="1313"/>
                  </a:lnTo>
                  <a:lnTo>
                    <a:pt x="591" y="1328"/>
                  </a:lnTo>
                  <a:close/>
                  <a:moveTo>
                    <a:pt x="320" y="953"/>
                  </a:moveTo>
                  <a:lnTo>
                    <a:pt x="319" y="954"/>
                  </a:lnTo>
                  <a:lnTo>
                    <a:pt x="317" y="956"/>
                  </a:lnTo>
                  <a:lnTo>
                    <a:pt x="314" y="956"/>
                  </a:lnTo>
                  <a:lnTo>
                    <a:pt x="311" y="956"/>
                  </a:lnTo>
                  <a:lnTo>
                    <a:pt x="301" y="952"/>
                  </a:lnTo>
                  <a:lnTo>
                    <a:pt x="290" y="946"/>
                  </a:lnTo>
                  <a:lnTo>
                    <a:pt x="277" y="938"/>
                  </a:lnTo>
                  <a:lnTo>
                    <a:pt x="263" y="929"/>
                  </a:lnTo>
                  <a:lnTo>
                    <a:pt x="249" y="917"/>
                  </a:lnTo>
                  <a:lnTo>
                    <a:pt x="233" y="904"/>
                  </a:lnTo>
                  <a:lnTo>
                    <a:pt x="218" y="890"/>
                  </a:lnTo>
                  <a:lnTo>
                    <a:pt x="205" y="876"/>
                  </a:lnTo>
                  <a:lnTo>
                    <a:pt x="193" y="862"/>
                  </a:lnTo>
                  <a:lnTo>
                    <a:pt x="182" y="850"/>
                  </a:lnTo>
                  <a:lnTo>
                    <a:pt x="175" y="839"/>
                  </a:lnTo>
                  <a:lnTo>
                    <a:pt x="170" y="829"/>
                  </a:lnTo>
                  <a:lnTo>
                    <a:pt x="168" y="825"/>
                  </a:lnTo>
                  <a:lnTo>
                    <a:pt x="167" y="822"/>
                  </a:lnTo>
                  <a:lnTo>
                    <a:pt x="167" y="818"/>
                  </a:lnTo>
                  <a:lnTo>
                    <a:pt x="168" y="816"/>
                  </a:lnTo>
                  <a:lnTo>
                    <a:pt x="170" y="815"/>
                  </a:lnTo>
                  <a:lnTo>
                    <a:pt x="173" y="814"/>
                  </a:lnTo>
                  <a:lnTo>
                    <a:pt x="175" y="814"/>
                  </a:lnTo>
                  <a:lnTo>
                    <a:pt x="179" y="815"/>
                  </a:lnTo>
                  <a:lnTo>
                    <a:pt x="188" y="818"/>
                  </a:lnTo>
                  <a:lnTo>
                    <a:pt x="198" y="824"/>
                  </a:lnTo>
                  <a:lnTo>
                    <a:pt x="211" y="831"/>
                  </a:lnTo>
                  <a:lnTo>
                    <a:pt x="225" y="841"/>
                  </a:lnTo>
                  <a:lnTo>
                    <a:pt x="241" y="853"/>
                  </a:lnTo>
                  <a:lnTo>
                    <a:pt x="257" y="867"/>
                  </a:lnTo>
                  <a:lnTo>
                    <a:pt x="271" y="881"/>
                  </a:lnTo>
                  <a:lnTo>
                    <a:pt x="285" y="895"/>
                  </a:lnTo>
                  <a:lnTo>
                    <a:pt x="297" y="908"/>
                  </a:lnTo>
                  <a:lnTo>
                    <a:pt x="306" y="920"/>
                  </a:lnTo>
                  <a:lnTo>
                    <a:pt x="314" y="932"/>
                  </a:lnTo>
                  <a:lnTo>
                    <a:pt x="319" y="940"/>
                  </a:lnTo>
                  <a:lnTo>
                    <a:pt x="320" y="945"/>
                  </a:lnTo>
                  <a:lnTo>
                    <a:pt x="322" y="948"/>
                  </a:lnTo>
                  <a:lnTo>
                    <a:pt x="322" y="951"/>
                  </a:lnTo>
                  <a:lnTo>
                    <a:pt x="320" y="953"/>
                  </a:lnTo>
                  <a:close/>
                  <a:moveTo>
                    <a:pt x="463" y="1049"/>
                  </a:moveTo>
                  <a:lnTo>
                    <a:pt x="479" y="1063"/>
                  </a:lnTo>
                  <a:lnTo>
                    <a:pt x="493" y="1079"/>
                  </a:lnTo>
                  <a:lnTo>
                    <a:pt x="506" y="1093"/>
                  </a:lnTo>
                  <a:lnTo>
                    <a:pt x="516" y="1106"/>
                  </a:lnTo>
                  <a:lnTo>
                    <a:pt x="524" y="1116"/>
                  </a:lnTo>
                  <a:lnTo>
                    <a:pt x="530" y="1126"/>
                  </a:lnTo>
                  <a:lnTo>
                    <a:pt x="531" y="1130"/>
                  </a:lnTo>
                  <a:lnTo>
                    <a:pt x="532" y="1135"/>
                  </a:lnTo>
                  <a:lnTo>
                    <a:pt x="532" y="1137"/>
                  </a:lnTo>
                  <a:lnTo>
                    <a:pt x="531" y="1140"/>
                  </a:lnTo>
                  <a:lnTo>
                    <a:pt x="530" y="1141"/>
                  </a:lnTo>
                  <a:lnTo>
                    <a:pt x="528" y="1142"/>
                  </a:lnTo>
                  <a:lnTo>
                    <a:pt x="524" y="1142"/>
                  </a:lnTo>
                  <a:lnTo>
                    <a:pt x="520" y="1141"/>
                  </a:lnTo>
                  <a:lnTo>
                    <a:pt x="510" y="1138"/>
                  </a:lnTo>
                  <a:lnTo>
                    <a:pt x="500" y="1133"/>
                  </a:lnTo>
                  <a:lnTo>
                    <a:pt x="486" y="1124"/>
                  </a:lnTo>
                  <a:lnTo>
                    <a:pt x="471" y="1114"/>
                  </a:lnTo>
                  <a:lnTo>
                    <a:pt x="455" y="1101"/>
                  </a:lnTo>
                  <a:lnTo>
                    <a:pt x="438" y="1087"/>
                  </a:lnTo>
                  <a:lnTo>
                    <a:pt x="423" y="1073"/>
                  </a:lnTo>
                  <a:lnTo>
                    <a:pt x="408" y="1058"/>
                  </a:lnTo>
                  <a:lnTo>
                    <a:pt x="395" y="1044"/>
                  </a:lnTo>
                  <a:lnTo>
                    <a:pt x="385" y="1031"/>
                  </a:lnTo>
                  <a:lnTo>
                    <a:pt x="377" y="1020"/>
                  </a:lnTo>
                  <a:lnTo>
                    <a:pt x="371" y="1011"/>
                  </a:lnTo>
                  <a:lnTo>
                    <a:pt x="370" y="1006"/>
                  </a:lnTo>
                  <a:lnTo>
                    <a:pt x="369" y="1002"/>
                  </a:lnTo>
                  <a:lnTo>
                    <a:pt x="369" y="999"/>
                  </a:lnTo>
                  <a:lnTo>
                    <a:pt x="370" y="997"/>
                  </a:lnTo>
                  <a:lnTo>
                    <a:pt x="371" y="995"/>
                  </a:lnTo>
                  <a:lnTo>
                    <a:pt x="373" y="994"/>
                  </a:lnTo>
                  <a:lnTo>
                    <a:pt x="377" y="994"/>
                  </a:lnTo>
                  <a:lnTo>
                    <a:pt x="381" y="995"/>
                  </a:lnTo>
                  <a:lnTo>
                    <a:pt x="391" y="999"/>
                  </a:lnTo>
                  <a:lnTo>
                    <a:pt x="403" y="1004"/>
                  </a:lnTo>
                  <a:lnTo>
                    <a:pt x="415" y="1013"/>
                  </a:lnTo>
                  <a:lnTo>
                    <a:pt x="431" y="1022"/>
                  </a:lnTo>
                  <a:lnTo>
                    <a:pt x="447" y="1035"/>
                  </a:lnTo>
                  <a:lnTo>
                    <a:pt x="463" y="1049"/>
                  </a:lnTo>
                  <a:close/>
                  <a:moveTo>
                    <a:pt x="189" y="627"/>
                  </a:moveTo>
                  <a:lnTo>
                    <a:pt x="203" y="640"/>
                  </a:lnTo>
                  <a:lnTo>
                    <a:pt x="215" y="653"/>
                  </a:lnTo>
                  <a:lnTo>
                    <a:pt x="225" y="666"/>
                  </a:lnTo>
                  <a:lnTo>
                    <a:pt x="234" y="677"/>
                  </a:lnTo>
                  <a:lnTo>
                    <a:pt x="242" y="688"/>
                  </a:lnTo>
                  <a:lnTo>
                    <a:pt x="246" y="697"/>
                  </a:lnTo>
                  <a:lnTo>
                    <a:pt x="247" y="700"/>
                  </a:lnTo>
                  <a:lnTo>
                    <a:pt x="248" y="703"/>
                  </a:lnTo>
                  <a:lnTo>
                    <a:pt x="248" y="706"/>
                  </a:lnTo>
                  <a:lnTo>
                    <a:pt x="247" y="707"/>
                  </a:lnTo>
                  <a:lnTo>
                    <a:pt x="246" y="709"/>
                  </a:lnTo>
                  <a:lnTo>
                    <a:pt x="244" y="711"/>
                  </a:lnTo>
                  <a:lnTo>
                    <a:pt x="241" y="711"/>
                  </a:lnTo>
                  <a:lnTo>
                    <a:pt x="237" y="709"/>
                  </a:lnTo>
                  <a:lnTo>
                    <a:pt x="229" y="707"/>
                  </a:lnTo>
                  <a:lnTo>
                    <a:pt x="219" y="702"/>
                  </a:lnTo>
                  <a:lnTo>
                    <a:pt x="207" y="694"/>
                  </a:lnTo>
                  <a:lnTo>
                    <a:pt x="194" y="686"/>
                  </a:lnTo>
                  <a:lnTo>
                    <a:pt x="181" y="675"/>
                  </a:lnTo>
                  <a:lnTo>
                    <a:pt x="167" y="663"/>
                  </a:lnTo>
                  <a:lnTo>
                    <a:pt x="153" y="650"/>
                  </a:lnTo>
                  <a:lnTo>
                    <a:pt x="141" y="637"/>
                  </a:lnTo>
                  <a:lnTo>
                    <a:pt x="130" y="624"/>
                  </a:lnTo>
                  <a:lnTo>
                    <a:pt x="122" y="613"/>
                  </a:lnTo>
                  <a:lnTo>
                    <a:pt x="114" y="603"/>
                  </a:lnTo>
                  <a:lnTo>
                    <a:pt x="110" y="594"/>
                  </a:lnTo>
                  <a:lnTo>
                    <a:pt x="109" y="591"/>
                  </a:lnTo>
                  <a:lnTo>
                    <a:pt x="109" y="588"/>
                  </a:lnTo>
                  <a:lnTo>
                    <a:pt x="109" y="584"/>
                  </a:lnTo>
                  <a:lnTo>
                    <a:pt x="109" y="582"/>
                  </a:lnTo>
                  <a:lnTo>
                    <a:pt x="111" y="581"/>
                  </a:lnTo>
                  <a:lnTo>
                    <a:pt x="113" y="580"/>
                  </a:lnTo>
                  <a:lnTo>
                    <a:pt x="115" y="580"/>
                  </a:lnTo>
                  <a:lnTo>
                    <a:pt x="119" y="581"/>
                  </a:lnTo>
                  <a:lnTo>
                    <a:pt x="127" y="583"/>
                  </a:lnTo>
                  <a:lnTo>
                    <a:pt x="137" y="589"/>
                  </a:lnTo>
                  <a:lnTo>
                    <a:pt x="149" y="596"/>
                  </a:lnTo>
                  <a:lnTo>
                    <a:pt x="161" y="605"/>
                  </a:lnTo>
                  <a:lnTo>
                    <a:pt x="175" y="616"/>
                  </a:lnTo>
                  <a:lnTo>
                    <a:pt x="189" y="627"/>
                  </a:lnTo>
                  <a:close/>
                  <a:moveTo>
                    <a:pt x="353" y="833"/>
                  </a:moveTo>
                  <a:lnTo>
                    <a:pt x="339" y="818"/>
                  </a:lnTo>
                  <a:lnTo>
                    <a:pt x="326" y="806"/>
                  </a:lnTo>
                  <a:lnTo>
                    <a:pt x="314" y="793"/>
                  </a:lnTo>
                  <a:lnTo>
                    <a:pt x="304" y="781"/>
                  </a:lnTo>
                  <a:lnTo>
                    <a:pt x="298" y="770"/>
                  </a:lnTo>
                  <a:lnTo>
                    <a:pt x="292" y="760"/>
                  </a:lnTo>
                  <a:lnTo>
                    <a:pt x="291" y="757"/>
                  </a:lnTo>
                  <a:lnTo>
                    <a:pt x="290" y="753"/>
                  </a:lnTo>
                  <a:lnTo>
                    <a:pt x="290" y="751"/>
                  </a:lnTo>
                  <a:lnTo>
                    <a:pt x="291" y="748"/>
                  </a:lnTo>
                  <a:lnTo>
                    <a:pt x="293" y="746"/>
                  </a:lnTo>
                  <a:lnTo>
                    <a:pt x="296" y="746"/>
                  </a:lnTo>
                  <a:lnTo>
                    <a:pt x="298" y="745"/>
                  </a:lnTo>
                  <a:lnTo>
                    <a:pt x="302" y="746"/>
                  </a:lnTo>
                  <a:lnTo>
                    <a:pt x="311" y="749"/>
                  </a:lnTo>
                  <a:lnTo>
                    <a:pt x="320" y="755"/>
                  </a:lnTo>
                  <a:lnTo>
                    <a:pt x="333" y="762"/>
                  </a:lnTo>
                  <a:lnTo>
                    <a:pt x="346" y="771"/>
                  </a:lnTo>
                  <a:lnTo>
                    <a:pt x="361" y="783"/>
                  </a:lnTo>
                  <a:lnTo>
                    <a:pt x="376" y="796"/>
                  </a:lnTo>
                  <a:lnTo>
                    <a:pt x="391" y="810"/>
                  </a:lnTo>
                  <a:lnTo>
                    <a:pt x="404" y="823"/>
                  </a:lnTo>
                  <a:lnTo>
                    <a:pt x="415" y="836"/>
                  </a:lnTo>
                  <a:lnTo>
                    <a:pt x="424" y="848"/>
                  </a:lnTo>
                  <a:lnTo>
                    <a:pt x="432" y="858"/>
                  </a:lnTo>
                  <a:lnTo>
                    <a:pt x="436" y="867"/>
                  </a:lnTo>
                  <a:lnTo>
                    <a:pt x="438" y="871"/>
                  </a:lnTo>
                  <a:lnTo>
                    <a:pt x="438" y="875"/>
                  </a:lnTo>
                  <a:lnTo>
                    <a:pt x="438" y="877"/>
                  </a:lnTo>
                  <a:lnTo>
                    <a:pt x="438" y="879"/>
                  </a:lnTo>
                  <a:lnTo>
                    <a:pt x="436" y="881"/>
                  </a:lnTo>
                  <a:lnTo>
                    <a:pt x="434" y="882"/>
                  </a:lnTo>
                  <a:lnTo>
                    <a:pt x="432" y="882"/>
                  </a:lnTo>
                  <a:lnTo>
                    <a:pt x="427" y="881"/>
                  </a:lnTo>
                  <a:lnTo>
                    <a:pt x="419" y="879"/>
                  </a:lnTo>
                  <a:lnTo>
                    <a:pt x="409" y="874"/>
                  </a:lnTo>
                  <a:lnTo>
                    <a:pt x="396" y="866"/>
                  </a:lnTo>
                  <a:lnTo>
                    <a:pt x="383" y="856"/>
                  </a:lnTo>
                  <a:lnTo>
                    <a:pt x="368" y="845"/>
                  </a:lnTo>
                  <a:lnTo>
                    <a:pt x="353" y="833"/>
                  </a:lnTo>
                  <a:close/>
                  <a:moveTo>
                    <a:pt x="550" y="1010"/>
                  </a:moveTo>
                  <a:lnTo>
                    <a:pt x="535" y="995"/>
                  </a:lnTo>
                  <a:lnTo>
                    <a:pt x="521" y="981"/>
                  </a:lnTo>
                  <a:lnTo>
                    <a:pt x="509" y="967"/>
                  </a:lnTo>
                  <a:lnTo>
                    <a:pt x="500" y="956"/>
                  </a:lnTo>
                  <a:lnTo>
                    <a:pt x="491" y="944"/>
                  </a:lnTo>
                  <a:lnTo>
                    <a:pt x="487" y="934"/>
                  </a:lnTo>
                  <a:lnTo>
                    <a:pt x="485" y="930"/>
                  </a:lnTo>
                  <a:lnTo>
                    <a:pt x="485" y="926"/>
                  </a:lnTo>
                  <a:lnTo>
                    <a:pt x="485" y="923"/>
                  </a:lnTo>
                  <a:lnTo>
                    <a:pt x="485" y="921"/>
                  </a:lnTo>
                  <a:lnTo>
                    <a:pt x="487" y="920"/>
                  </a:lnTo>
                  <a:lnTo>
                    <a:pt x="489" y="919"/>
                  </a:lnTo>
                  <a:lnTo>
                    <a:pt x="492" y="919"/>
                  </a:lnTo>
                  <a:lnTo>
                    <a:pt x="495" y="919"/>
                  </a:lnTo>
                  <a:lnTo>
                    <a:pt x="505" y="922"/>
                  </a:lnTo>
                  <a:lnTo>
                    <a:pt x="516" y="927"/>
                  </a:lnTo>
                  <a:lnTo>
                    <a:pt x="529" y="936"/>
                  </a:lnTo>
                  <a:lnTo>
                    <a:pt x="544" y="946"/>
                  </a:lnTo>
                  <a:lnTo>
                    <a:pt x="559" y="958"/>
                  </a:lnTo>
                  <a:lnTo>
                    <a:pt x="574" y="971"/>
                  </a:lnTo>
                  <a:lnTo>
                    <a:pt x="590" y="985"/>
                  </a:lnTo>
                  <a:lnTo>
                    <a:pt x="603" y="999"/>
                  </a:lnTo>
                  <a:lnTo>
                    <a:pt x="615" y="1012"/>
                  </a:lnTo>
                  <a:lnTo>
                    <a:pt x="626" y="1025"/>
                  </a:lnTo>
                  <a:lnTo>
                    <a:pt x="634" y="1035"/>
                  </a:lnTo>
                  <a:lnTo>
                    <a:pt x="638" y="1045"/>
                  </a:lnTo>
                  <a:lnTo>
                    <a:pt x="640" y="1049"/>
                  </a:lnTo>
                  <a:lnTo>
                    <a:pt x="641" y="1053"/>
                  </a:lnTo>
                  <a:lnTo>
                    <a:pt x="641" y="1056"/>
                  </a:lnTo>
                  <a:lnTo>
                    <a:pt x="640" y="1058"/>
                  </a:lnTo>
                  <a:lnTo>
                    <a:pt x="638" y="1059"/>
                  </a:lnTo>
                  <a:lnTo>
                    <a:pt x="636" y="1060"/>
                  </a:lnTo>
                  <a:lnTo>
                    <a:pt x="632" y="1060"/>
                  </a:lnTo>
                  <a:lnTo>
                    <a:pt x="629" y="1060"/>
                  </a:lnTo>
                  <a:lnTo>
                    <a:pt x="619" y="1057"/>
                  </a:lnTo>
                  <a:lnTo>
                    <a:pt x="609" y="1052"/>
                  </a:lnTo>
                  <a:lnTo>
                    <a:pt x="596" y="1044"/>
                  </a:lnTo>
                  <a:lnTo>
                    <a:pt x="582" y="1034"/>
                  </a:lnTo>
                  <a:lnTo>
                    <a:pt x="567" y="1022"/>
                  </a:lnTo>
                  <a:lnTo>
                    <a:pt x="550" y="1010"/>
                  </a:lnTo>
                  <a:close/>
                  <a:moveTo>
                    <a:pt x="210" y="485"/>
                  </a:moveTo>
                  <a:lnTo>
                    <a:pt x="209" y="487"/>
                  </a:lnTo>
                  <a:lnTo>
                    <a:pt x="207" y="487"/>
                  </a:lnTo>
                  <a:lnTo>
                    <a:pt x="205" y="488"/>
                  </a:lnTo>
                  <a:lnTo>
                    <a:pt x="202" y="487"/>
                  </a:lnTo>
                  <a:lnTo>
                    <a:pt x="194" y="485"/>
                  </a:lnTo>
                  <a:lnTo>
                    <a:pt x="184" y="480"/>
                  </a:lnTo>
                  <a:lnTo>
                    <a:pt x="175" y="473"/>
                  </a:lnTo>
                  <a:lnTo>
                    <a:pt x="163" y="466"/>
                  </a:lnTo>
                  <a:lnTo>
                    <a:pt x="150" y="456"/>
                  </a:lnTo>
                  <a:lnTo>
                    <a:pt x="137" y="444"/>
                  </a:lnTo>
                  <a:lnTo>
                    <a:pt x="125" y="432"/>
                  </a:lnTo>
                  <a:lnTo>
                    <a:pt x="114" y="420"/>
                  </a:lnTo>
                  <a:lnTo>
                    <a:pt x="105" y="409"/>
                  </a:lnTo>
                  <a:lnTo>
                    <a:pt x="96" y="399"/>
                  </a:lnTo>
                  <a:lnTo>
                    <a:pt x="89" y="389"/>
                  </a:lnTo>
                  <a:lnTo>
                    <a:pt x="86" y="380"/>
                  </a:lnTo>
                  <a:lnTo>
                    <a:pt x="85" y="377"/>
                  </a:lnTo>
                  <a:lnTo>
                    <a:pt x="84" y="374"/>
                  </a:lnTo>
                  <a:lnTo>
                    <a:pt x="84" y="372"/>
                  </a:lnTo>
                  <a:lnTo>
                    <a:pt x="85" y="370"/>
                  </a:lnTo>
                  <a:lnTo>
                    <a:pt x="86" y="368"/>
                  </a:lnTo>
                  <a:lnTo>
                    <a:pt x="88" y="367"/>
                  </a:lnTo>
                  <a:lnTo>
                    <a:pt x="91" y="367"/>
                  </a:lnTo>
                  <a:lnTo>
                    <a:pt x="94" y="367"/>
                  </a:lnTo>
                  <a:lnTo>
                    <a:pt x="101" y="371"/>
                  </a:lnTo>
                  <a:lnTo>
                    <a:pt x="111" y="375"/>
                  </a:lnTo>
                  <a:lnTo>
                    <a:pt x="121" y="381"/>
                  </a:lnTo>
                  <a:lnTo>
                    <a:pt x="133" y="390"/>
                  </a:lnTo>
                  <a:lnTo>
                    <a:pt x="146" y="400"/>
                  </a:lnTo>
                  <a:lnTo>
                    <a:pt x="157" y="411"/>
                  </a:lnTo>
                  <a:lnTo>
                    <a:pt x="170" y="424"/>
                  </a:lnTo>
                  <a:lnTo>
                    <a:pt x="181" y="435"/>
                  </a:lnTo>
                  <a:lnTo>
                    <a:pt x="191" y="446"/>
                  </a:lnTo>
                  <a:lnTo>
                    <a:pt x="200" y="457"/>
                  </a:lnTo>
                  <a:lnTo>
                    <a:pt x="206" y="467"/>
                  </a:lnTo>
                  <a:lnTo>
                    <a:pt x="209" y="474"/>
                  </a:lnTo>
                  <a:lnTo>
                    <a:pt x="210" y="477"/>
                  </a:lnTo>
                  <a:lnTo>
                    <a:pt x="211" y="481"/>
                  </a:lnTo>
                  <a:lnTo>
                    <a:pt x="211" y="483"/>
                  </a:lnTo>
                  <a:lnTo>
                    <a:pt x="210" y="485"/>
                  </a:lnTo>
                  <a:close/>
                  <a:moveTo>
                    <a:pt x="306" y="600"/>
                  </a:moveTo>
                  <a:lnTo>
                    <a:pt x="293" y="588"/>
                  </a:lnTo>
                  <a:lnTo>
                    <a:pt x="282" y="576"/>
                  </a:lnTo>
                  <a:lnTo>
                    <a:pt x="271" y="564"/>
                  </a:lnTo>
                  <a:lnTo>
                    <a:pt x="262" y="552"/>
                  </a:lnTo>
                  <a:lnTo>
                    <a:pt x="256" y="542"/>
                  </a:lnTo>
                  <a:lnTo>
                    <a:pt x="251" y="534"/>
                  </a:lnTo>
                  <a:lnTo>
                    <a:pt x="250" y="530"/>
                  </a:lnTo>
                  <a:lnTo>
                    <a:pt x="250" y="527"/>
                  </a:lnTo>
                  <a:lnTo>
                    <a:pt x="250" y="524"/>
                  </a:lnTo>
                  <a:lnTo>
                    <a:pt x="250" y="522"/>
                  </a:lnTo>
                  <a:lnTo>
                    <a:pt x="252" y="521"/>
                  </a:lnTo>
                  <a:lnTo>
                    <a:pt x="255" y="520"/>
                  </a:lnTo>
                  <a:lnTo>
                    <a:pt x="257" y="520"/>
                  </a:lnTo>
                  <a:lnTo>
                    <a:pt x="260" y="521"/>
                  </a:lnTo>
                  <a:lnTo>
                    <a:pt x="269" y="523"/>
                  </a:lnTo>
                  <a:lnTo>
                    <a:pt x="278" y="528"/>
                  </a:lnTo>
                  <a:lnTo>
                    <a:pt x="289" y="535"/>
                  </a:lnTo>
                  <a:lnTo>
                    <a:pt x="301" y="543"/>
                  </a:lnTo>
                  <a:lnTo>
                    <a:pt x="315" y="553"/>
                  </a:lnTo>
                  <a:lnTo>
                    <a:pt x="328" y="565"/>
                  </a:lnTo>
                  <a:lnTo>
                    <a:pt x="341" y="578"/>
                  </a:lnTo>
                  <a:lnTo>
                    <a:pt x="353" y="590"/>
                  </a:lnTo>
                  <a:lnTo>
                    <a:pt x="364" y="602"/>
                  </a:lnTo>
                  <a:lnTo>
                    <a:pt x="372" y="612"/>
                  </a:lnTo>
                  <a:lnTo>
                    <a:pt x="379" y="623"/>
                  </a:lnTo>
                  <a:lnTo>
                    <a:pt x="383" y="632"/>
                  </a:lnTo>
                  <a:lnTo>
                    <a:pt x="384" y="635"/>
                  </a:lnTo>
                  <a:lnTo>
                    <a:pt x="384" y="638"/>
                  </a:lnTo>
                  <a:lnTo>
                    <a:pt x="384" y="640"/>
                  </a:lnTo>
                  <a:lnTo>
                    <a:pt x="384" y="643"/>
                  </a:lnTo>
                  <a:lnTo>
                    <a:pt x="382" y="645"/>
                  </a:lnTo>
                  <a:lnTo>
                    <a:pt x="380" y="645"/>
                  </a:lnTo>
                  <a:lnTo>
                    <a:pt x="378" y="645"/>
                  </a:lnTo>
                  <a:lnTo>
                    <a:pt x="374" y="645"/>
                  </a:lnTo>
                  <a:lnTo>
                    <a:pt x="366" y="643"/>
                  </a:lnTo>
                  <a:lnTo>
                    <a:pt x="356" y="637"/>
                  </a:lnTo>
                  <a:lnTo>
                    <a:pt x="345" y="631"/>
                  </a:lnTo>
                  <a:lnTo>
                    <a:pt x="333" y="622"/>
                  </a:lnTo>
                  <a:lnTo>
                    <a:pt x="320" y="612"/>
                  </a:lnTo>
                  <a:lnTo>
                    <a:pt x="306" y="600"/>
                  </a:lnTo>
                  <a:close/>
                  <a:moveTo>
                    <a:pt x="486" y="763"/>
                  </a:moveTo>
                  <a:lnTo>
                    <a:pt x="472" y="751"/>
                  </a:lnTo>
                  <a:lnTo>
                    <a:pt x="459" y="738"/>
                  </a:lnTo>
                  <a:lnTo>
                    <a:pt x="448" y="725"/>
                  </a:lnTo>
                  <a:lnTo>
                    <a:pt x="439" y="713"/>
                  </a:lnTo>
                  <a:lnTo>
                    <a:pt x="433" y="703"/>
                  </a:lnTo>
                  <a:lnTo>
                    <a:pt x="428" y="693"/>
                  </a:lnTo>
                  <a:lnTo>
                    <a:pt x="427" y="690"/>
                  </a:lnTo>
                  <a:lnTo>
                    <a:pt x="426" y="687"/>
                  </a:lnTo>
                  <a:lnTo>
                    <a:pt x="426" y="684"/>
                  </a:lnTo>
                  <a:lnTo>
                    <a:pt x="427" y="681"/>
                  </a:lnTo>
                  <a:lnTo>
                    <a:pt x="428" y="680"/>
                  </a:lnTo>
                  <a:lnTo>
                    <a:pt x="431" y="679"/>
                  </a:lnTo>
                  <a:lnTo>
                    <a:pt x="434" y="679"/>
                  </a:lnTo>
                  <a:lnTo>
                    <a:pt x="437" y="679"/>
                  </a:lnTo>
                  <a:lnTo>
                    <a:pt x="446" y="683"/>
                  </a:lnTo>
                  <a:lnTo>
                    <a:pt x="455" y="687"/>
                  </a:lnTo>
                  <a:lnTo>
                    <a:pt x="467" y="694"/>
                  </a:lnTo>
                  <a:lnTo>
                    <a:pt x="480" y="703"/>
                  </a:lnTo>
                  <a:lnTo>
                    <a:pt x="494" y="714"/>
                  </a:lnTo>
                  <a:lnTo>
                    <a:pt x="508" y="727"/>
                  </a:lnTo>
                  <a:lnTo>
                    <a:pt x="522" y="740"/>
                  </a:lnTo>
                  <a:lnTo>
                    <a:pt x="534" y="752"/>
                  </a:lnTo>
                  <a:lnTo>
                    <a:pt x="546" y="765"/>
                  </a:lnTo>
                  <a:lnTo>
                    <a:pt x="555" y="775"/>
                  </a:lnTo>
                  <a:lnTo>
                    <a:pt x="561" y="786"/>
                  </a:lnTo>
                  <a:lnTo>
                    <a:pt x="566" y="795"/>
                  </a:lnTo>
                  <a:lnTo>
                    <a:pt x="568" y="799"/>
                  </a:lnTo>
                  <a:lnTo>
                    <a:pt x="568" y="802"/>
                  </a:lnTo>
                  <a:lnTo>
                    <a:pt x="568" y="804"/>
                  </a:lnTo>
                  <a:lnTo>
                    <a:pt x="568" y="807"/>
                  </a:lnTo>
                  <a:lnTo>
                    <a:pt x="566" y="809"/>
                  </a:lnTo>
                  <a:lnTo>
                    <a:pt x="563" y="810"/>
                  </a:lnTo>
                  <a:lnTo>
                    <a:pt x="560" y="810"/>
                  </a:lnTo>
                  <a:lnTo>
                    <a:pt x="557" y="809"/>
                  </a:lnTo>
                  <a:lnTo>
                    <a:pt x="548" y="807"/>
                  </a:lnTo>
                  <a:lnTo>
                    <a:pt x="539" y="801"/>
                  </a:lnTo>
                  <a:lnTo>
                    <a:pt x="527" y="795"/>
                  </a:lnTo>
                  <a:lnTo>
                    <a:pt x="514" y="786"/>
                  </a:lnTo>
                  <a:lnTo>
                    <a:pt x="500" y="775"/>
                  </a:lnTo>
                  <a:lnTo>
                    <a:pt x="486" y="763"/>
                  </a:lnTo>
                  <a:close/>
                  <a:moveTo>
                    <a:pt x="209" y="283"/>
                  </a:moveTo>
                  <a:lnTo>
                    <a:pt x="207" y="284"/>
                  </a:lnTo>
                  <a:lnTo>
                    <a:pt x="206" y="285"/>
                  </a:lnTo>
                  <a:lnTo>
                    <a:pt x="204" y="285"/>
                  </a:lnTo>
                  <a:lnTo>
                    <a:pt x="201" y="285"/>
                  </a:lnTo>
                  <a:lnTo>
                    <a:pt x="193" y="283"/>
                  </a:lnTo>
                  <a:lnTo>
                    <a:pt x="186" y="279"/>
                  </a:lnTo>
                  <a:lnTo>
                    <a:pt x="176" y="274"/>
                  </a:lnTo>
                  <a:lnTo>
                    <a:pt x="165" y="266"/>
                  </a:lnTo>
                  <a:lnTo>
                    <a:pt x="154" y="257"/>
                  </a:lnTo>
                  <a:lnTo>
                    <a:pt x="142" y="247"/>
                  </a:lnTo>
                  <a:lnTo>
                    <a:pt x="130" y="236"/>
                  </a:lnTo>
                  <a:lnTo>
                    <a:pt x="121" y="225"/>
                  </a:lnTo>
                  <a:lnTo>
                    <a:pt x="112" y="214"/>
                  </a:lnTo>
                  <a:lnTo>
                    <a:pt x="105" y="204"/>
                  </a:lnTo>
                  <a:lnTo>
                    <a:pt x="99" y="196"/>
                  </a:lnTo>
                  <a:lnTo>
                    <a:pt x="96" y="188"/>
                  </a:lnTo>
                  <a:lnTo>
                    <a:pt x="95" y="185"/>
                  </a:lnTo>
                  <a:lnTo>
                    <a:pt x="94" y="182"/>
                  </a:lnTo>
                  <a:lnTo>
                    <a:pt x="94" y="180"/>
                  </a:lnTo>
                  <a:lnTo>
                    <a:pt x="95" y="177"/>
                  </a:lnTo>
                  <a:lnTo>
                    <a:pt x="96" y="176"/>
                  </a:lnTo>
                  <a:lnTo>
                    <a:pt x="98" y="175"/>
                  </a:lnTo>
                  <a:lnTo>
                    <a:pt x="100" y="175"/>
                  </a:lnTo>
                  <a:lnTo>
                    <a:pt x="103" y="175"/>
                  </a:lnTo>
                  <a:lnTo>
                    <a:pt x="110" y="177"/>
                  </a:lnTo>
                  <a:lnTo>
                    <a:pt x="119" y="182"/>
                  </a:lnTo>
                  <a:lnTo>
                    <a:pt x="128" y="188"/>
                  </a:lnTo>
                  <a:lnTo>
                    <a:pt x="139" y="195"/>
                  </a:lnTo>
                  <a:lnTo>
                    <a:pt x="150" y="204"/>
                  </a:lnTo>
                  <a:lnTo>
                    <a:pt x="162" y="214"/>
                  </a:lnTo>
                  <a:lnTo>
                    <a:pt x="173" y="226"/>
                  </a:lnTo>
                  <a:lnTo>
                    <a:pt x="183" y="237"/>
                  </a:lnTo>
                  <a:lnTo>
                    <a:pt x="192" y="247"/>
                  </a:lnTo>
                  <a:lnTo>
                    <a:pt x="200" y="256"/>
                  </a:lnTo>
                  <a:lnTo>
                    <a:pt x="205" y="266"/>
                  </a:lnTo>
                  <a:lnTo>
                    <a:pt x="208" y="274"/>
                  </a:lnTo>
                  <a:lnTo>
                    <a:pt x="209" y="279"/>
                  </a:lnTo>
                  <a:lnTo>
                    <a:pt x="209" y="283"/>
                  </a:lnTo>
                  <a:close/>
                  <a:moveTo>
                    <a:pt x="366" y="428"/>
                  </a:moveTo>
                  <a:lnTo>
                    <a:pt x="365" y="429"/>
                  </a:lnTo>
                  <a:lnTo>
                    <a:pt x="363" y="430"/>
                  </a:lnTo>
                  <a:lnTo>
                    <a:pt x="360" y="430"/>
                  </a:lnTo>
                  <a:lnTo>
                    <a:pt x="357" y="430"/>
                  </a:lnTo>
                  <a:lnTo>
                    <a:pt x="351" y="428"/>
                  </a:lnTo>
                  <a:lnTo>
                    <a:pt x="341" y="424"/>
                  </a:lnTo>
                  <a:lnTo>
                    <a:pt x="331" y="417"/>
                  </a:lnTo>
                  <a:lnTo>
                    <a:pt x="319" y="409"/>
                  </a:lnTo>
                  <a:lnTo>
                    <a:pt x="308" y="400"/>
                  </a:lnTo>
                  <a:lnTo>
                    <a:pt x="296" y="389"/>
                  </a:lnTo>
                  <a:lnTo>
                    <a:pt x="284" y="377"/>
                  </a:lnTo>
                  <a:lnTo>
                    <a:pt x="273" y="366"/>
                  </a:lnTo>
                  <a:lnTo>
                    <a:pt x="263" y="356"/>
                  </a:lnTo>
                  <a:lnTo>
                    <a:pt x="256" y="345"/>
                  </a:lnTo>
                  <a:lnTo>
                    <a:pt x="250" y="336"/>
                  </a:lnTo>
                  <a:lnTo>
                    <a:pt x="246" y="329"/>
                  </a:lnTo>
                  <a:lnTo>
                    <a:pt x="245" y="324"/>
                  </a:lnTo>
                  <a:lnTo>
                    <a:pt x="245" y="322"/>
                  </a:lnTo>
                  <a:lnTo>
                    <a:pt x="245" y="319"/>
                  </a:lnTo>
                  <a:lnTo>
                    <a:pt x="246" y="317"/>
                  </a:lnTo>
                  <a:lnTo>
                    <a:pt x="247" y="316"/>
                  </a:lnTo>
                  <a:lnTo>
                    <a:pt x="249" y="315"/>
                  </a:lnTo>
                  <a:lnTo>
                    <a:pt x="251" y="315"/>
                  </a:lnTo>
                  <a:lnTo>
                    <a:pt x="255" y="316"/>
                  </a:lnTo>
                  <a:lnTo>
                    <a:pt x="262" y="318"/>
                  </a:lnTo>
                  <a:lnTo>
                    <a:pt x="271" y="322"/>
                  </a:lnTo>
                  <a:lnTo>
                    <a:pt x="281" y="327"/>
                  </a:lnTo>
                  <a:lnTo>
                    <a:pt x="292" y="336"/>
                  </a:lnTo>
                  <a:lnTo>
                    <a:pt x="304" y="345"/>
                  </a:lnTo>
                  <a:lnTo>
                    <a:pt x="316" y="356"/>
                  </a:lnTo>
                  <a:lnTo>
                    <a:pt x="328" y="367"/>
                  </a:lnTo>
                  <a:lnTo>
                    <a:pt x="339" y="379"/>
                  </a:lnTo>
                  <a:lnTo>
                    <a:pt x="349" y="390"/>
                  </a:lnTo>
                  <a:lnTo>
                    <a:pt x="356" y="400"/>
                  </a:lnTo>
                  <a:lnTo>
                    <a:pt x="361" y="409"/>
                  </a:lnTo>
                  <a:lnTo>
                    <a:pt x="366" y="417"/>
                  </a:lnTo>
                  <a:lnTo>
                    <a:pt x="367" y="420"/>
                  </a:lnTo>
                  <a:lnTo>
                    <a:pt x="367" y="424"/>
                  </a:lnTo>
                  <a:lnTo>
                    <a:pt x="367" y="426"/>
                  </a:lnTo>
                  <a:lnTo>
                    <a:pt x="366" y="428"/>
                  </a:lnTo>
                  <a:close/>
                  <a:moveTo>
                    <a:pt x="533" y="579"/>
                  </a:moveTo>
                  <a:lnTo>
                    <a:pt x="531" y="580"/>
                  </a:lnTo>
                  <a:lnTo>
                    <a:pt x="529" y="581"/>
                  </a:lnTo>
                  <a:lnTo>
                    <a:pt x="527" y="581"/>
                  </a:lnTo>
                  <a:lnTo>
                    <a:pt x="523" y="581"/>
                  </a:lnTo>
                  <a:lnTo>
                    <a:pt x="516" y="579"/>
                  </a:lnTo>
                  <a:lnTo>
                    <a:pt x="506" y="575"/>
                  </a:lnTo>
                  <a:lnTo>
                    <a:pt x="495" y="568"/>
                  </a:lnTo>
                  <a:lnTo>
                    <a:pt x="483" y="559"/>
                  </a:lnTo>
                  <a:lnTo>
                    <a:pt x="471" y="550"/>
                  </a:lnTo>
                  <a:lnTo>
                    <a:pt x="458" y="538"/>
                  </a:lnTo>
                  <a:lnTo>
                    <a:pt x="445" y="526"/>
                  </a:lnTo>
                  <a:lnTo>
                    <a:pt x="434" y="514"/>
                  </a:lnTo>
                  <a:lnTo>
                    <a:pt x="424" y="503"/>
                  </a:lnTo>
                  <a:lnTo>
                    <a:pt x="415" y="493"/>
                  </a:lnTo>
                  <a:lnTo>
                    <a:pt x="410" y="483"/>
                  </a:lnTo>
                  <a:lnTo>
                    <a:pt x="406" y="474"/>
                  </a:lnTo>
                  <a:lnTo>
                    <a:pt x="405" y="471"/>
                  </a:lnTo>
                  <a:lnTo>
                    <a:pt x="404" y="468"/>
                  </a:lnTo>
                  <a:lnTo>
                    <a:pt x="405" y="466"/>
                  </a:lnTo>
                  <a:lnTo>
                    <a:pt x="405" y="463"/>
                  </a:lnTo>
                  <a:lnTo>
                    <a:pt x="407" y="461"/>
                  </a:lnTo>
                  <a:lnTo>
                    <a:pt x="409" y="460"/>
                  </a:lnTo>
                  <a:lnTo>
                    <a:pt x="411" y="460"/>
                  </a:lnTo>
                  <a:lnTo>
                    <a:pt x="414" y="461"/>
                  </a:lnTo>
                  <a:lnTo>
                    <a:pt x="422" y="463"/>
                  </a:lnTo>
                  <a:lnTo>
                    <a:pt x="432" y="468"/>
                  </a:lnTo>
                  <a:lnTo>
                    <a:pt x="442" y="474"/>
                  </a:lnTo>
                  <a:lnTo>
                    <a:pt x="454" y="483"/>
                  </a:lnTo>
                  <a:lnTo>
                    <a:pt x="466" y="493"/>
                  </a:lnTo>
                  <a:lnTo>
                    <a:pt x="479" y="503"/>
                  </a:lnTo>
                  <a:lnTo>
                    <a:pt x="492" y="515"/>
                  </a:lnTo>
                  <a:lnTo>
                    <a:pt x="504" y="527"/>
                  </a:lnTo>
                  <a:lnTo>
                    <a:pt x="514" y="539"/>
                  </a:lnTo>
                  <a:lnTo>
                    <a:pt x="521" y="550"/>
                  </a:lnTo>
                  <a:lnTo>
                    <a:pt x="528" y="559"/>
                  </a:lnTo>
                  <a:lnTo>
                    <a:pt x="532" y="567"/>
                  </a:lnTo>
                  <a:lnTo>
                    <a:pt x="533" y="571"/>
                  </a:lnTo>
                  <a:lnTo>
                    <a:pt x="534" y="574"/>
                  </a:lnTo>
                  <a:lnTo>
                    <a:pt x="533" y="577"/>
                  </a:lnTo>
                  <a:lnTo>
                    <a:pt x="533" y="579"/>
                  </a:lnTo>
                  <a:close/>
                  <a:moveTo>
                    <a:pt x="178" y="66"/>
                  </a:moveTo>
                  <a:lnTo>
                    <a:pt x="168" y="57"/>
                  </a:lnTo>
                  <a:lnTo>
                    <a:pt x="159" y="46"/>
                  </a:lnTo>
                  <a:lnTo>
                    <a:pt x="151" y="36"/>
                  </a:lnTo>
                  <a:lnTo>
                    <a:pt x="145" y="27"/>
                  </a:lnTo>
                  <a:lnTo>
                    <a:pt x="139" y="20"/>
                  </a:lnTo>
                  <a:lnTo>
                    <a:pt x="136" y="12"/>
                  </a:lnTo>
                  <a:lnTo>
                    <a:pt x="135" y="7"/>
                  </a:lnTo>
                  <a:lnTo>
                    <a:pt x="136" y="3"/>
                  </a:lnTo>
                  <a:lnTo>
                    <a:pt x="137" y="2"/>
                  </a:lnTo>
                  <a:lnTo>
                    <a:pt x="139" y="0"/>
                  </a:lnTo>
                  <a:lnTo>
                    <a:pt x="141" y="0"/>
                  </a:lnTo>
                  <a:lnTo>
                    <a:pt x="143" y="0"/>
                  </a:lnTo>
                  <a:lnTo>
                    <a:pt x="150" y="3"/>
                  </a:lnTo>
                  <a:lnTo>
                    <a:pt x="157" y="6"/>
                  </a:lnTo>
                  <a:lnTo>
                    <a:pt x="166" y="11"/>
                  </a:lnTo>
                  <a:lnTo>
                    <a:pt x="176" y="18"/>
                  </a:lnTo>
                  <a:lnTo>
                    <a:pt x="187" y="26"/>
                  </a:lnTo>
                  <a:lnTo>
                    <a:pt x="196" y="36"/>
                  </a:lnTo>
                  <a:lnTo>
                    <a:pt x="207" y="46"/>
                  </a:lnTo>
                  <a:lnTo>
                    <a:pt x="216" y="56"/>
                  </a:lnTo>
                  <a:lnTo>
                    <a:pt x="224" y="65"/>
                  </a:lnTo>
                  <a:lnTo>
                    <a:pt x="231" y="75"/>
                  </a:lnTo>
                  <a:lnTo>
                    <a:pt x="235" y="82"/>
                  </a:lnTo>
                  <a:lnTo>
                    <a:pt x="238" y="90"/>
                  </a:lnTo>
                  <a:lnTo>
                    <a:pt x="241" y="95"/>
                  </a:lnTo>
                  <a:lnTo>
                    <a:pt x="240" y="100"/>
                  </a:lnTo>
                  <a:lnTo>
                    <a:pt x="238" y="101"/>
                  </a:lnTo>
                  <a:lnTo>
                    <a:pt x="236" y="102"/>
                  </a:lnTo>
                  <a:lnTo>
                    <a:pt x="234" y="102"/>
                  </a:lnTo>
                  <a:lnTo>
                    <a:pt x="232" y="102"/>
                  </a:lnTo>
                  <a:lnTo>
                    <a:pt x="225" y="100"/>
                  </a:lnTo>
                  <a:lnTo>
                    <a:pt x="217" y="97"/>
                  </a:lnTo>
                  <a:lnTo>
                    <a:pt x="208" y="91"/>
                  </a:lnTo>
                  <a:lnTo>
                    <a:pt x="198" y="84"/>
                  </a:lnTo>
                  <a:lnTo>
                    <a:pt x="189" y="76"/>
                  </a:lnTo>
                  <a:lnTo>
                    <a:pt x="178" y="66"/>
                  </a:lnTo>
                  <a:close/>
                  <a:moveTo>
                    <a:pt x="317" y="197"/>
                  </a:moveTo>
                  <a:lnTo>
                    <a:pt x="306" y="186"/>
                  </a:lnTo>
                  <a:lnTo>
                    <a:pt x="297" y="176"/>
                  </a:lnTo>
                  <a:lnTo>
                    <a:pt x="288" y="166"/>
                  </a:lnTo>
                  <a:lnTo>
                    <a:pt x="282" y="157"/>
                  </a:lnTo>
                  <a:lnTo>
                    <a:pt x="276" y="148"/>
                  </a:lnTo>
                  <a:lnTo>
                    <a:pt x="273" y="141"/>
                  </a:lnTo>
                  <a:lnTo>
                    <a:pt x="272" y="138"/>
                  </a:lnTo>
                  <a:lnTo>
                    <a:pt x="272" y="134"/>
                  </a:lnTo>
                  <a:lnTo>
                    <a:pt x="272" y="132"/>
                  </a:lnTo>
                  <a:lnTo>
                    <a:pt x="273" y="130"/>
                  </a:lnTo>
                  <a:lnTo>
                    <a:pt x="274" y="129"/>
                  </a:lnTo>
                  <a:lnTo>
                    <a:pt x="275" y="128"/>
                  </a:lnTo>
                  <a:lnTo>
                    <a:pt x="278" y="128"/>
                  </a:lnTo>
                  <a:lnTo>
                    <a:pt x="281" y="128"/>
                  </a:lnTo>
                  <a:lnTo>
                    <a:pt x="287" y="130"/>
                  </a:lnTo>
                  <a:lnTo>
                    <a:pt x="296" y="134"/>
                  </a:lnTo>
                  <a:lnTo>
                    <a:pt x="304" y="140"/>
                  </a:lnTo>
                  <a:lnTo>
                    <a:pt x="315" y="147"/>
                  </a:lnTo>
                  <a:lnTo>
                    <a:pt x="326" y="156"/>
                  </a:lnTo>
                  <a:lnTo>
                    <a:pt x="338" y="166"/>
                  </a:lnTo>
                  <a:lnTo>
                    <a:pt x="349" y="176"/>
                  </a:lnTo>
                  <a:lnTo>
                    <a:pt x="358" y="186"/>
                  </a:lnTo>
                  <a:lnTo>
                    <a:pt x="366" y="197"/>
                  </a:lnTo>
                  <a:lnTo>
                    <a:pt x="373" y="206"/>
                  </a:lnTo>
                  <a:lnTo>
                    <a:pt x="378" y="214"/>
                  </a:lnTo>
                  <a:lnTo>
                    <a:pt x="382" y="222"/>
                  </a:lnTo>
                  <a:lnTo>
                    <a:pt x="383" y="228"/>
                  </a:lnTo>
                  <a:lnTo>
                    <a:pt x="382" y="231"/>
                  </a:lnTo>
                  <a:lnTo>
                    <a:pt x="381" y="234"/>
                  </a:lnTo>
                  <a:lnTo>
                    <a:pt x="379" y="234"/>
                  </a:lnTo>
                  <a:lnTo>
                    <a:pt x="377" y="235"/>
                  </a:lnTo>
                  <a:lnTo>
                    <a:pt x="374" y="234"/>
                  </a:lnTo>
                  <a:lnTo>
                    <a:pt x="367" y="232"/>
                  </a:lnTo>
                  <a:lnTo>
                    <a:pt x="359" y="228"/>
                  </a:lnTo>
                  <a:lnTo>
                    <a:pt x="350" y="223"/>
                  </a:lnTo>
                  <a:lnTo>
                    <a:pt x="340" y="215"/>
                  </a:lnTo>
                  <a:lnTo>
                    <a:pt x="329" y="207"/>
                  </a:lnTo>
                  <a:lnTo>
                    <a:pt x="317" y="197"/>
                  </a:lnTo>
                  <a:close/>
                  <a:moveTo>
                    <a:pt x="534" y="371"/>
                  </a:moveTo>
                  <a:lnTo>
                    <a:pt x="532" y="372"/>
                  </a:lnTo>
                  <a:lnTo>
                    <a:pt x="530" y="373"/>
                  </a:lnTo>
                  <a:lnTo>
                    <a:pt x="528" y="373"/>
                  </a:lnTo>
                  <a:lnTo>
                    <a:pt x="524" y="373"/>
                  </a:lnTo>
                  <a:lnTo>
                    <a:pt x="518" y="371"/>
                  </a:lnTo>
                  <a:lnTo>
                    <a:pt x="509" y="366"/>
                  </a:lnTo>
                  <a:lnTo>
                    <a:pt x="500" y="361"/>
                  </a:lnTo>
                  <a:lnTo>
                    <a:pt x="489" y="353"/>
                  </a:lnTo>
                  <a:lnTo>
                    <a:pt x="477" y="345"/>
                  </a:lnTo>
                  <a:lnTo>
                    <a:pt x="465" y="335"/>
                  </a:lnTo>
                  <a:lnTo>
                    <a:pt x="454" y="323"/>
                  </a:lnTo>
                  <a:lnTo>
                    <a:pt x="444" y="312"/>
                  </a:lnTo>
                  <a:lnTo>
                    <a:pt x="435" y="302"/>
                  </a:lnTo>
                  <a:lnTo>
                    <a:pt x="427" y="292"/>
                  </a:lnTo>
                  <a:lnTo>
                    <a:pt x="422" y="283"/>
                  </a:lnTo>
                  <a:lnTo>
                    <a:pt x="419" y="276"/>
                  </a:lnTo>
                  <a:lnTo>
                    <a:pt x="418" y="272"/>
                  </a:lnTo>
                  <a:lnTo>
                    <a:pt x="417" y="269"/>
                  </a:lnTo>
                  <a:lnTo>
                    <a:pt x="417" y="267"/>
                  </a:lnTo>
                  <a:lnTo>
                    <a:pt x="418" y="265"/>
                  </a:lnTo>
                  <a:lnTo>
                    <a:pt x="419" y="263"/>
                  </a:lnTo>
                  <a:lnTo>
                    <a:pt x="421" y="263"/>
                  </a:lnTo>
                  <a:lnTo>
                    <a:pt x="423" y="262"/>
                  </a:lnTo>
                  <a:lnTo>
                    <a:pt x="426" y="263"/>
                  </a:lnTo>
                  <a:lnTo>
                    <a:pt x="434" y="265"/>
                  </a:lnTo>
                  <a:lnTo>
                    <a:pt x="442" y="268"/>
                  </a:lnTo>
                  <a:lnTo>
                    <a:pt x="452" y="275"/>
                  </a:lnTo>
                  <a:lnTo>
                    <a:pt x="463" y="282"/>
                  </a:lnTo>
                  <a:lnTo>
                    <a:pt x="474" y="291"/>
                  </a:lnTo>
                  <a:lnTo>
                    <a:pt x="486" y="300"/>
                  </a:lnTo>
                  <a:lnTo>
                    <a:pt x="498" y="312"/>
                  </a:lnTo>
                  <a:lnTo>
                    <a:pt x="507" y="323"/>
                  </a:lnTo>
                  <a:lnTo>
                    <a:pt x="517" y="333"/>
                  </a:lnTo>
                  <a:lnTo>
                    <a:pt x="523" y="344"/>
                  </a:lnTo>
                  <a:lnTo>
                    <a:pt x="530" y="352"/>
                  </a:lnTo>
                  <a:lnTo>
                    <a:pt x="533" y="360"/>
                  </a:lnTo>
                  <a:lnTo>
                    <a:pt x="534" y="363"/>
                  </a:lnTo>
                  <a:lnTo>
                    <a:pt x="534" y="366"/>
                  </a:lnTo>
                  <a:lnTo>
                    <a:pt x="534" y="368"/>
                  </a:lnTo>
                  <a:lnTo>
                    <a:pt x="534" y="371"/>
                  </a:lnTo>
                  <a:close/>
                  <a:moveTo>
                    <a:pt x="505" y="147"/>
                  </a:moveTo>
                  <a:lnTo>
                    <a:pt x="494" y="138"/>
                  </a:lnTo>
                  <a:lnTo>
                    <a:pt x="485" y="128"/>
                  </a:lnTo>
                  <a:lnTo>
                    <a:pt x="477" y="118"/>
                  </a:lnTo>
                  <a:lnTo>
                    <a:pt x="471" y="108"/>
                  </a:lnTo>
                  <a:lnTo>
                    <a:pt x="465" y="101"/>
                  </a:lnTo>
                  <a:lnTo>
                    <a:pt x="462" y="93"/>
                  </a:lnTo>
                  <a:lnTo>
                    <a:pt x="461" y="88"/>
                  </a:lnTo>
                  <a:lnTo>
                    <a:pt x="462" y="84"/>
                  </a:lnTo>
                  <a:lnTo>
                    <a:pt x="463" y="81"/>
                  </a:lnTo>
                  <a:lnTo>
                    <a:pt x="465" y="81"/>
                  </a:lnTo>
                  <a:lnTo>
                    <a:pt x="467" y="80"/>
                  </a:lnTo>
                  <a:lnTo>
                    <a:pt x="469" y="80"/>
                  </a:lnTo>
                  <a:lnTo>
                    <a:pt x="476" y="82"/>
                  </a:lnTo>
                  <a:lnTo>
                    <a:pt x="485" y="86"/>
                  </a:lnTo>
                  <a:lnTo>
                    <a:pt x="493" y="91"/>
                  </a:lnTo>
                  <a:lnTo>
                    <a:pt x="503" y="99"/>
                  </a:lnTo>
                  <a:lnTo>
                    <a:pt x="514" y="106"/>
                  </a:lnTo>
                  <a:lnTo>
                    <a:pt x="524" y="116"/>
                  </a:lnTo>
                  <a:lnTo>
                    <a:pt x="534" y="126"/>
                  </a:lnTo>
                  <a:lnTo>
                    <a:pt x="544" y="135"/>
                  </a:lnTo>
                  <a:lnTo>
                    <a:pt x="551" y="145"/>
                  </a:lnTo>
                  <a:lnTo>
                    <a:pt x="559" y="155"/>
                  </a:lnTo>
                  <a:lnTo>
                    <a:pt x="563" y="162"/>
                  </a:lnTo>
                  <a:lnTo>
                    <a:pt x="567" y="170"/>
                  </a:lnTo>
                  <a:lnTo>
                    <a:pt x="568" y="176"/>
                  </a:lnTo>
                  <a:lnTo>
                    <a:pt x="567" y="180"/>
                  </a:lnTo>
                  <a:lnTo>
                    <a:pt x="566" y="182"/>
                  </a:lnTo>
                  <a:lnTo>
                    <a:pt x="564" y="182"/>
                  </a:lnTo>
                  <a:lnTo>
                    <a:pt x="562" y="183"/>
                  </a:lnTo>
                  <a:lnTo>
                    <a:pt x="559" y="183"/>
                  </a:lnTo>
                  <a:lnTo>
                    <a:pt x="553" y="181"/>
                  </a:lnTo>
                  <a:lnTo>
                    <a:pt x="545" y="177"/>
                  </a:lnTo>
                  <a:lnTo>
                    <a:pt x="535" y="172"/>
                  </a:lnTo>
                  <a:lnTo>
                    <a:pt x="526" y="166"/>
                  </a:lnTo>
                  <a:lnTo>
                    <a:pt x="516" y="157"/>
                  </a:lnTo>
                  <a:lnTo>
                    <a:pt x="505" y="147"/>
                  </a:lnTo>
                  <a:close/>
                </a:path>
              </a:pathLst>
            </a:custGeom>
            <a:solidFill>
              <a:srgbClr val="E3E0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CH"/>
            </a:p>
          </p:txBody>
        </p:sp>
        <p:sp>
          <p:nvSpPr>
            <p:cNvPr id="45" name="Freeform 32"/>
            <p:cNvSpPr>
              <a:spLocks noEditPoints="1"/>
            </p:cNvSpPr>
            <p:nvPr userDrawn="1"/>
          </p:nvSpPr>
          <p:spPr bwMode="auto">
            <a:xfrm>
              <a:off x="10504025" y="4818063"/>
              <a:ext cx="133350" cy="811213"/>
            </a:xfrm>
            <a:custGeom>
              <a:avLst/>
              <a:gdLst>
                <a:gd name="T0" fmla="*/ 278 w 678"/>
                <a:gd name="T1" fmla="*/ 3697 h 4084"/>
                <a:gd name="T2" fmla="*/ 27 w 678"/>
                <a:gd name="T3" fmla="*/ 3377 h 4084"/>
                <a:gd name="T4" fmla="*/ 33 w 678"/>
                <a:gd name="T5" fmla="*/ 3317 h 4084"/>
                <a:gd name="T6" fmla="*/ 150 w 678"/>
                <a:gd name="T7" fmla="*/ 3303 h 4084"/>
                <a:gd name="T8" fmla="*/ 0 w 678"/>
                <a:gd name="T9" fmla="*/ 2915 h 4084"/>
                <a:gd name="T10" fmla="*/ 214 w 678"/>
                <a:gd name="T11" fmla="*/ 2838 h 4084"/>
                <a:gd name="T12" fmla="*/ 0 w 678"/>
                <a:gd name="T13" fmla="*/ 2309 h 4084"/>
                <a:gd name="T14" fmla="*/ 64 w 678"/>
                <a:gd name="T15" fmla="*/ 2312 h 4084"/>
                <a:gd name="T16" fmla="*/ 0 w 678"/>
                <a:gd name="T17" fmla="*/ 2045 h 4084"/>
                <a:gd name="T18" fmla="*/ 98 w 678"/>
                <a:gd name="T19" fmla="*/ 1711 h 4084"/>
                <a:gd name="T20" fmla="*/ 15 w 678"/>
                <a:gd name="T21" fmla="*/ 1226 h 4084"/>
                <a:gd name="T22" fmla="*/ 70 w 678"/>
                <a:gd name="T23" fmla="*/ 794 h 4084"/>
                <a:gd name="T24" fmla="*/ 678 w 678"/>
                <a:gd name="T25" fmla="*/ 249 h 4084"/>
                <a:gd name="T26" fmla="*/ 614 w 678"/>
                <a:gd name="T27" fmla="*/ 421 h 4084"/>
                <a:gd name="T28" fmla="*/ 619 w 678"/>
                <a:gd name="T29" fmla="*/ 859 h 4084"/>
                <a:gd name="T30" fmla="*/ 678 w 678"/>
                <a:gd name="T31" fmla="*/ 1617 h 4084"/>
                <a:gd name="T32" fmla="*/ 678 w 678"/>
                <a:gd name="T33" fmla="*/ 2109 h 4084"/>
                <a:gd name="T34" fmla="*/ 591 w 678"/>
                <a:gd name="T35" fmla="*/ 2113 h 4084"/>
                <a:gd name="T36" fmla="*/ 502 w 678"/>
                <a:gd name="T37" fmla="*/ 2311 h 4084"/>
                <a:gd name="T38" fmla="*/ 582 w 678"/>
                <a:gd name="T39" fmla="*/ 2593 h 4084"/>
                <a:gd name="T40" fmla="*/ 664 w 678"/>
                <a:gd name="T41" fmla="*/ 3074 h 4084"/>
                <a:gd name="T42" fmla="*/ 448 w 678"/>
                <a:gd name="T43" fmla="*/ 3111 h 4084"/>
                <a:gd name="T44" fmla="*/ 488 w 678"/>
                <a:gd name="T45" fmla="*/ 3329 h 4084"/>
                <a:gd name="T46" fmla="*/ 630 w 678"/>
                <a:gd name="T47" fmla="*/ 3640 h 4084"/>
                <a:gd name="T48" fmla="*/ 453 w 678"/>
                <a:gd name="T49" fmla="*/ 3671 h 4084"/>
                <a:gd name="T50" fmla="*/ 418 w 678"/>
                <a:gd name="T51" fmla="*/ 3801 h 4084"/>
                <a:gd name="T52" fmla="*/ 338 w 678"/>
                <a:gd name="T53" fmla="*/ 3819 h 4084"/>
                <a:gd name="T54" fmla="*/ 345 w 678"/>
                <a:gd name="T55" fmla="*/ 3801 h 4084"/>
                <a:gd name="T56" fmla="*/ 164 w 678"/>
                <a:gd name="T57" fmla="*/ 3489 h 4084"/>
                <a:gd name="T58" fmla="*/ 220 w 678"/>
                <a:gd name="T59" fmla="*/ 3442 h 4084"/>
                <a:gd name="T60" fmla="*/ 640 w 678"/>
                <a:gd name="T61" fmla="*/ 3664 h 4084"/>
                <a:gd name="T62" fmla="*/ 354 w 678"/>
                <a:gd name="T63" fmla="*/ 3428 h 4084"/>
                <a:gd name="T64" fmla="*/ 10 w 678"/>
                <a:gd name="T65" fmla="*/ 2966 h 4084"/>
                <a:gd name="T66" fmla="*/ 489 w 678"/>
                <a:gd name="T67" fmla="*/ 3249 h 4084"/>
                <a:gd name="T68" fmla="*/ 157 w 678"/>
                <a:gd name="T69" fmla="*/ 2941 h 4084"/>
                <a:gd name="T70" fmla="*/ 582 w 678"/>
                <a:gd name="T71" fmla="*/ 3114 h 4084"/>
                <a:gd name="T72" fmla="*/ 223 w 678"/>
                <a:gd name="T73" fmla="*/ 2792 h 4084"/>
                <a:gd name="T74" fmla="*/ 110 w 678"/>
                <a:gd name="T75" fmla="*/ 2609 h 4084"/>
                <a:gd name="T76" fmla="*/ 315 w 678"/>
                <a:gd name="T77" fmla="*/ 2676 h 4084"/>
                <a:gd name="T78" fmla="*/ 265 w 678"/>
                <a:gd name="T79" fmla="*/ 2448 h 4084"/>
                <a:gd name="T80" fmla="*/ 415 w 678"/>
                <a:gd name="T81" fmla="*/ 2439 h 4084"/>
                <a:gd name="T82" fmla="*/ 414 w 678"/>
                <a:gd name="T83" fmla="*/ 2338 h 4084"/>
                <a:gd name="T84" fmla="*/ 394 w 678"/>
                <a:gd name="T85" fmla="*/ 2092 h 4084"/>
                <a:gd name="T86" fmla="*/ 351 w 678"/>
                <a:gd name="T87" fmla="*/ 1973 h 4084"/>
                <a:gd name="T88" fmla="*/ 216 w 678"/>
                <a:gd name="T89" fmla="*/ 1702 h 4084"/>
                <a:gd name="T90" fmla="*/ 375 w 678"/>
                <a:gd name="T91" fmla="*/ 1659 h 4084"/>
                <a:gd name="T92" fmla="*/ 252 w 678"/>
                <a:gd name="T93" fmla="*/ 1443 h 4084"/>
                <a:gd name="T94" fmla="*/ 329 w 678"/>
                <a:gd name="T95" fmla="*/ 1491 h 4084"/>
                <a:gd name="T96" fmla="*/ 185 w 678"/>
                <a:gd name="T97" fmla="*/ 1199 h 4084"/>
                <a:gd name="T98" fmla="*/ 192 w 678"/>
                <a:gd name="T99" fmla="*/ 1050 h 4084"/>
                <a:gd name="T100" fmla="*/ 244 w 678"/>
                <a:gd name="T101" fmla="*/ 1108 h 4084"/>
                <a:gd name="T102" fmla="*/ 473 w 678"/>
                <a:gd name="T103" fmla="*/ 1299 h 4084"/>
                <a:gd name="T104" fmla="*/ 477 w 678"/>
                <a:gd name="T105" fmla="*/ 1102 h 4084"/>
                <a:gd name="T106" fmla="*/ 98 w 678"/>
                <a:gd name="T107" fmla="*/ 599 h 4084"/>
                <a:gd name="T108" fmla="*/ 421 w 678"/>
                <a:gd name="T109" fmla="*/ 885 h 4084"/>
                <a:gd name="T110" fmla="*/ 628 w 678"/>
                <a:gd name="T111" fmla="*/ 1071 h 4084"/>
                <a:gd name="T112" fmla="*/ 371 w 678"/>
                <a:gd name="T113" fmla="*/ 653 h 4084"/>
                <a:gd name="T114" fmla="*/ 459 w 678"/>
                <a:gd name="T115" fmla="*/ 763 h 4084"/>
                <a:gd name="T116" fmla="*/ 178 w 678"/>
                <a:gd name="T117" fmla="*/ 253 h 4084"/>
                <a:gd name="T118" fmla="*/ 514 w 678"/>
                <a:gd name="T119" fmla="*/ 588 h 4084"/>
                <a:gd name="T120" fmla="*/ 164 w 678"/>
                <a:gd name="T121" fmla="*/ 19 h 4084"/>
                <a:gd name="T122" fmla="*/ 370 w 678"/>
                <a:gd name="T123" fmla="*/ 235 h 4084"/>
                <a:gd name="T124" fmla="*/ 473 w 678"/>
                <a:gd name="T125" fmla="*/ 111 h 40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78" h="4084">
                  <a:moveTo>
                    <a:pt x="0" y="3579"/>
                  </a:moveTo>
                  <a:lnTo>
                    <a:pt x="0" y="3570"/>
                  </a:lnTo>
                  <a:lnTo>
                    <a:pt x="5" y="3577"/>
                  </a:lnTo>
                  <a:lnTo>
                    <a:pt x="6" y="3580"/>
                  </a:lnTo>
                  <a:lnTo>
                    <a:pt x="4" y="3581"/>
                  </a:lnTo>
                  <a:lnTo>
                    <a:pt x="0" y="3579"/>
                  </a:lnTo>
                  <a:close/>
                  <a:moveTo>
                    <a:pt x="0" y="3563"/>
                  </a:moveTo>
                  <a:lnTo>
                    <a:pt x="0" y="3526"/>
                  </a:lnTo>
                  <a:lnTo>
                    <a:pt x="18" y="3540"/>
                  </a:lnTo>
                  <a:lnTo>
                    <a:pt x="38" y="3554"/>
                  </a:lnTo>
                  <a:lnTo>
                    <a:pt x="57" y="3569"/>
                  </a:lnTo>
                  <a:lnTo>
                    <a:pt x="78" y="3585"/>
                  </a:lnTo>
                  <a:lnTo>
                    <a:pt x="122" y="3620"/>
                  </a:lnTo>
                  <a:lnTo>
                    <a:pt x="163" y="3653"/>
                  </a:lnTo>
                  <a:lnTo>
                    <a:pt x="200" y="3684"/>
                  </a:lnTo>
                  <a:lnTo>
                    <a:pt x="231" y="3711"/>
                  </a:lnTo>
                  <a:lnTo>
                    <a:pt x="257" y="3733"/>
                  </a:lnTo>
                  <a:lnTo>
                    <a:pt x="275" y="3751"/>
                  </a:lnTo>
                  <a:lnTo>
                    <a:pt x="283" y="3758"/>
                  </a:lnTo>
                  <a:lnTo>
                    <a:pt x="287" y="3763"/>
                  </a:lnTo>
                  <a:lnTo>
                    <a:pt x="289" y="3768"/>
                  </a:lnTo>
                  <a:lnTo>
                    <a:pt x="290" y="3770"/>
                  </a:lnTo>
                  <a:lnTo>
                    <a:pt x="288" y="3770"/>
                  </a:lnTo>
                  <a:lnTo>
                    <a:pt x="284" y="3769"/>
                  </a:lnTo>
                  <a:lnTo>
                    <a:pt x="277" y="3766"/>
                  </a:lnTo>
                  <a:lnTo>
                    <a:pt x="270" y="3761"/>
                  </a:lnTo>
                  <a:lnTo>
                    <a:pt x="247" y="3748"/>
                  </a:lnTo>
                  <a:lnTo>
                    <a:pt x="219" y="3729"/>
                  </a:lnTo>
                  <a:lnTo>
                    <a:pt x="185" y="3705"/>
                  </a:lnTo>
                  <a:lnTo>
                    <a:pt x="148" y="3678"/>
                  </a:lnTo>
                  <a:lnTo>
                    <a:pt x="106" y="3647"/>
                  </a:lnTo>
                  <a:lnTo>
                    <a:pt x="61" y="3612"/>
                  </a:lnTo>
                  <a:lnTo>
                    <a:pt x="45" y="3599"/>
                  </a:lnTo>
                  <a:lnTo>
                    <a:pt x="30" y="3588"/>
                  </a:lnTo>
                  <a:lnTo>
                    <a:pt x="15" y="3576"/>
                  </a:lnTo>
                  <a:lnTo>
                    <a:pt x="0" y="3563"/>
                  </a:lnTo>
                  <a:close/>
                  <a:moveTo>
                    <a:pt x="0" y="3497"/>
                  </a:moveTo>
                  <a:lnTo>
                    <a:pt x="0" y="3457"/>
                  </a:lnTo>
                  <a:lnTo>
                    <a:pt x="18" y="3471"/>
                  </a:lnTo>
                  <a:lnTo>
                    <a:pt x="37" y="3485"/>
                  </a:lnTo>
                  <a:lnTo>
                    <a:pt x="56" y="3500"/>
                  </a:lnTo>
                  <a:lnTo>
                    <a:pt x="75" y="3515"/>
                  </a:lnTo>
                  <a:lnTo>
                    <a:pt x="117" y="3550"/>
                  </a:lnTo>
                  <a:lnTo>
                    <a:pt x="157" y="3581"/>
                  </a:lnTo>
                  <a:lnTo>
                    <a:pt x="193" y="3611"/>
                  </a:lnTo>
                  <a:lnTo>
                    <a:pt x="223" y="3637"/>
                  </a:lnTo>
                  <a:lnTo>
                    <a:pt x="248" y="3660"/>
                  </a:lnTo>
                  <a:lnTo>
                    <a:pt x="266" y="3677"/>
                  </a:lnTo>
                  <a:lnTo>
                    <a:pt x="273" y="3684"/>
                  </a:lnTo>
                  <a:lnTo>
                    <a:pt x="277" y="3689"/>
                  </a:lnTo>
                  <a:lnTo>
                    <a:pt x="279" y="3693"/>
                  </a:lnTo>
                  <a:lnTo>
                    <a:pt x="280" y="3695"/>
                  </a:lnTo>
                  <a:lnTo>
                    <a:pt x="278" y="3697"/>
                  </a:lnTo>
                  <a:lnTo>
                    <a:pt x="274" y="3695"/>
                  </a:lnTo>
                  <a:lnTo>
                    <a:pt x="268" y="3692"/>
                  </a:lnTo>
                  <a:lnTo>
                    <a:pt x="260" y="3688"/>
                  </a:lnTo>
                  <a:lnTo>
                    <a:pt x="238" y="3675"/>
                  </a:lnTo>
                  <a:lnTo>
                    <a:pt x="211" y="3657"/>
                  </a:lnTo>
                  <a:lnTo>
                    <a:pt x="179" y="3634"/>
                  </a:lnTo>
                  <a:lnTo>
                    <a:pt x="141" y="3607"/>
                  </a:lnTo>
                  <a:lnTo>
                    <a:pt x="101" y="3577"/>
                  </a:lnTo>
                  <a:lnTo>
                    <a:pt x="58" y="3543"/>
                  </a:lnTo>
                  <a:lnTo>
                    <a:pt x="43" y="3531"/>
                  </a:lnTo>
                  <a:lnTo>
                    <a:pt x="28" y="3520"/>
                  </a:lnTo>
                  <a:lnTo>
                    <a:pt x="14" y="3509"/>
                  </a:lnTo>
                  <a:lnTo>
                    <a:pt x="0" y="3497"/>
                  </a:lnTo>
                  <a:close/>
                  <a:moveTo>
                    <a:pt x="0" y="3445"/>
                  </a:moveTo>
                  <a:lnTo>
                    <a:pt x="0" y="3435"/>
                  </a:lnTo>
                  <a:lnTo>
                    <a:pt x="4" y="3442"/>
                  </a:lnTo>
                  <a:lnTo>
                    <a:pt x="5" y="3445"/>
                  </a:lnTo>
                  <a:lnTo>
                    <a:pt x="3" y="3445"/>
                  </a:lnTo>
                  <a:lnTo>
                    <a:pt x="0" y="3445"/>
                  </a:lnTo>
                  <a:close/>
                  <a:moveTo>
                    <a:pt x="0" y="3422"/>
                  </a:moveTo>
                  <a:lnTo>
                    <a:pt x="0" y="3383"/>
                  </a:lnTo>
                  <a:lnTo>
                    <a:pt x="21" y="3399"/>
                  </a:lnTo>
                  <a:lnTo>
                    <a:pt x="45" y="3417"/>
                  </a:lnTo>
                  <a:lnTo>
                    <a:pt x="69" y="3435"/>
                  </a:lnTo>
                  <a:lnTo>
                    <a:pt x="93" y="3454"/>
                  </a:lnTo>
                  <a:lnTo>
                    <a:pt x="135" y="3487"/>
                  </a:lnTo>
                  <a:lnTo>
                    <a:pt x="173" y="3519"/>
                  </a:lnTo>
                  <a:lnTo>
                    <a:pt x="207" y="3547"/>
                  </a:lnTo>
                  <a:lnTo>
                    <a:pt x="236" y="3572"/>
                  </a:lnTo>
                  <a:lnTo>
                    <a:pt x="260" y="3594"/>
                  </a:lnTo>
                  <a:lnTo>
                    <a:pt x="278" y="3611"/>
                  </a:lnTo>
                  <a:lnTo>
                    <a:pt x="284" y="3618"/>
                  </a:lnTo>
                  <a:lnTo>
                    <a:pt x="288" y="3623"/>
                  </a:lnTo>
                  <a:lnTo>
                    <a:pt x="290" y="3628"/>
                  </a:lnTo>
                  <a:lnTo>
                    <a:pt x="290" y="3630"/>
                  </a:lnTo>
                  <a:lnTo>
                    <a:pt x="288" y="3631"/>
                  </a:lnTo>
                  <a:lnTo>
                    <a:pt x="285" y="3630"/>
                  </a:lnTo>
                  <a:lnTo>
                    <a:pt x="278" y="3628"/>
                  </a:lnTo>
                  <a:lnTo>
                    <a:pt x="271" y="3623"/>
                  </a:lnTo>
                  <a:lnTo>
                    <a:pt x="250" y="3611"/>
                  </a:lnTo>
                  <a:lnTo>
                    <a:pt x="223" y="3593"/>
                  </a:lnTo>
                  <a:lnTo>
                    <a:pt x="192" y="3571"/>
                  </a:lnTo>
                  <a:lnTo>
                    <a:pt x="156" y="3545"/>
                  </a:lnTo>
                  <a:lnTo>
                    <a:pt x="116" y="3515"/>
                  </a:lnTo>
                  <a:lnTo>
                    <a:pt x="75" y="3483"/>
                  </a:lnTo>
                  <a:lnTo>
                    <a:pt x="55" y="3468"/>
                  </a:lnTo>
                  <a:lnTo>
                    <a:pt x="37" y="3453"/>
                  </a:lnTo>
                  <a:lnTo>
                    <a:pt x="17" y="3438"/>
                  </a:lnTo>
                  <a:lnTo>
                    <a:pt x="0" y="3422"/>
                  </a:lnTo>
                  <a:close/>
                  <a:moveTo>
                    <a:pt x="0" y="3374"/>
                  </a:moveTo>
                  <a:lnTo>
                    <a:pt x="0" y="3349"/>
                  </a:lnTo>
                  <a:lnTo>
                    <a:pt x="16" y="3364"/>
                  </a:lnTo>
                  <a:lnTo>
                    <a:pt x="27" y="3377"/>
                  </a:lnTo>
                  <a:lnTo>
                    <a:pt x="31" y="3381"/>
                  </a:lnTo>
                  <a:lnTo>
                    <a:pt x="33" y="3386"/>
                  </a:lnTo>
                  <a:lnTo>
                    <a:pt x="34" y="3388"/>
                  </a:lnTo>
                  <a:lnTo>
                    <a:pt x="34" y="3390"/>
                  </a:lnTo>
                  <a:lnTo>
                    <a:pt x="33" y="3391"/>
                  </a:lnTo>
                  <a:lnTo>
                    <a:pt x="31" y="3390"/>
                  </a:lnTo>
                  <a:lnTo>
                    <a:pt x="28" y="3390"/>
                  </a:lnTo>
                  <a:lnTo>
                    <a:pt x="25" y="3388"/>
                  </a:lnTo>
                  <a:lnTo>
                    <a:pt x="14" y="3383"/>
                  </a:lnTo>
                  <a:lnTo>
                    <a:pt x="0" y="3374"/>
                  </a:lnTo>
                  <a:close/>
                  <a:moveTo>
                    <a:pt x="0" y="3339"/>
                  </a:moveTo>
                  <a:lnTo>
                    <a:pt x="0" y="3303"/>
                  </a:lnTo>
                  <a:lnTo>
                    <a:pt x="29" y="3323"/>
                  </a:lnTo>
                  <a:lnTo>
                    <a:pt x="60" y="3347"/>
                  </a:lnTo>
                  <a:lnTo>
                    <a:pt x="95" y="3373"/>
                  </a:lnTo>
                  <a:lnTo>
                    <a:pt x="130" y="3401"/>
                  </a:lnTo>
                  <a:lnTo>
                    <a:pt x="170" y="3432"/>
                  </a:lnTo>
                  <a:lnTo>
                    <a:pt x="208" y="3462"/>
                  </a:lnTo>
                  <a:lnTo>
                    <a:pt x="241" y="3490"/>
                  </a:lnTo>
                  <a:lnTo>
                    <a:pt x="270" y="3515"/>
                  </a:lnTo>
                  <a:lnTo>
                    <a:pt x="292" y="3537"/>
                  </a:lnTo>
                  <a:lnTo>
                    <a:pt x="310" y="3554"/>
                  </a:lnTo>
                  <a:lnTo>
                    <a:pt x="315" y="3561"/>
                  </a:lnTo>
                  <a:lnTo>
                    <a:pt x="319" y="3566"/>
                  </a:lnTo>
                  <a:lnTo>
                    <a:pt x="322" y="3570"/>
                  </a:lnTo>
                  <a:lnTo>
                    <a:pt x="322" y="3572"/>
                  </a:lnTo>
                  <a:lnTo>
                    <a:pt x="319" y="3574"/>
                  </a:lnTo>
                  <a:lnTo>
                    <a:pt x="316" y="3572"/>
                  </a:lnTo>
                  <a:lnTo>
                    <a:pt x="310" y="3570"/>
                  </a:lnTo>
                  <a:lnTo>
                    <a:pt x="302" y="3566"/>
                  </a:lnTo>
                  <a:lnTo>
                    <a:pt x="282" y="3554"/>
                  </a:lnTo>
                  <a:lnTo>
                    <a:pt x="256" y="3538"/>
                  </a:lnTo>
                  <a:lnTo>
                    <a:pt x="225" y="3516"/>
                  </a:lnTo>
                  <a:lnTo>
                    <a:pt x="191" y="3492"/>
                  </a:lnTo>
                  <a:lnTo>
                    <a:pt x="152" y="3463"/>
                  </a:lnTo>
                  <a:lnTo>
                    <a:pt x="112" y="3432"/>
                  </a:lnTo>
                  <a:lnTo>
                    <a:pt x="81" y="3407"/>
                  </a:lnTo>
                  <a:lnTo>
                    <a:pt x="52" y="3384"/>
                  </a:lnTo>
                  <a:lnTo>
                    <a:pt x="25" y="3361"/>
                  </a:lnTo>
                  <a:lnTo>
                    <a:pt x="0" y="3339"/>
                  </a:lnTo>
                  <a:close/>
                  <a:moveTo>
                    <a:pt x="0" y="3294"/>
                  </a:moveTo>
                  <a:lnTo>
                    <a:pt x="0" y="3255"/>
                  </a:lnTo>
                  <a:lnTo>
                    <a:pt x="37" y="3288"/>
                  </a:lnTo>
                  <a:lnTo>
                    <a:pt x="64" y="3315"/>
                  </a:lnTo>
                  <a:lnTo>
                    <a:pt x="73" y="3325"/>
                  </a:lnTo>
                  <a:lnTo>
                    <a:pt x="81" y="3333"/>
                  </a:lnTo>
                  <a:lnTo>
                    <a:pt x="84" y="3339"/>
                  </a:lnTo>
                  <a:lnTo>
                    <a:pt x="85" y="3343"/>
                  </a:lnTo>
                  <a:lnTo>
                    <a:pt x="82" y="3344"/>
                  </a:lnTo>
                  <a:lnTo>
                    <a:pt x="76" y="3342"/>
                  </a:lnTo>
                  <a:lnTo>
                    <a:pt x="69" y="3338"/>
                  </a:lnTo>
                  <a:lnTo>
                    <a:pt x="59" y="3333"/>
                  </a:lnTo>
                  <a:lnTo>
                    <a:pt x="33" y="3317"/>
                  </a:lnTo>
                  <a:lnTo>
                    <a:pt x="0" y="3294"/>
                  </a:lnTo>
                  <a:close/>
                  <a:moveTo>
                    <a:pt x="0" y="3239"/>
                  </a:moveTo>
                  <a:lnTo>
                    <a:pt x="0" y="3221"/>
                  </a:lnTo>
                  <a:lnTo>
                    <a:pt x="13" y="3227"/>
                  </a:lnTo>
                  <a:lnTo>
                    <a:pt x="30" y="3238"/>
                  </a:lnTo>
                  <a:lnTo>
                    <a:pt x="51" y="3252"/>
                  </a:lnTo>
                  <a:lnTo>
                    <a:pt x="74" y="3268"/>
                  </a:lnTo>
                  <a:lnTo>
                    <a:pt x="100" y="3286"/>
                  </a:lnTo>
                  <a:lnTo>
                    <a:pt x="128" y="3307"/>
                  </a:lnTo>
                  <a:lnTo>
                    <a:pt x="159" y="3330"/>
                  </a:lnTo>
                  <a:lnTo>
                    <a:pt x="190" y="3354"/>
                  </a:lnTo>
                  <a:lnTo>
                    <a:pt x="229" y="3385"/>
                  </a:lnTo>
                  <a:lnTo>
                    <a:pt x="264" y="3415"/>
                  </a:lnTo>
                  <a:lnTo>
                    <a:pt x="296" y="3442"/>
                  </a:lnTo>
                  <a:lnTo>
                    <a:pt x="324" y="3467"/>
                  </a:lnTo>
                  <a:lnTo>
                    <a:pt x="345" y="3487"/>
                  </a:lnTo>
                  <a:lnTo>
                    <a:pt x="361" y="3503"/>
                  </a:lnTo>
                  <a:lnTo>
                    <a:pt x="368" y="3511"/>
                  </a:lnTo>
                  <a:lnTo>
                    <a:pt x="371" y="3516"/>
                  </a:lnTo>
                  <a:lnTo>
                    <a:pt x="373" y="3520"/>
                  </a:lnTo>
                  <a:lnTo>
                    <a:pt x="373" y="3523"/>
                  </a:lnTo>
                  <a:lnTo>
                    <a:pt x="371" y="3523"/>
                  </a:lnTo>
                  <a:lnTo>
                    <a:pt x="368" y="3523"/>
                  </a:lnTo>
                  <a:lnTo>
                    <a:pt x="361" y="3521"/>
                  </a:lnTo>
                  <a:lnTo>
                    <a:pt x="354" y="3516"/>
                  </a:lnTo>
                  <a:lnTo>
                    <a:pt x="334" y="3506"/>
                  </a:lnTo>
                  <a:lnTo>
                    <a:pt x="310" y="3489"/>
                  </a:lnTo>
                  <a:lnTo>
                    <a:pt x="279" y="3469"/>
                  </a:lnTo>
                  <a:lnTo>
                    <a:pt x="246" y="3445"/>
                  </a:lnTo>
                  <a:lnTo>
                    <a:pt x="208" y="3417"/>
                  </a:lnTo>
                  <a:lnTo>
                    <a:pt x="169" y="3387"/>
                  </a:lnTo>
                  <a:lnTo>
                    <a:pt x="141" y="3364"/>
                  </a:lnTo>
                  <a:lnTo>
                    <a:pt x="114" y="3343"/>
                  </a:lnTo>
                  <a:lnTo>
                    <a:pt x="88" y="3321"/>
                  </a:lnTo>
                  <a:lnTo>
                    <a:pt x="66" y="3302"/>
                  </a:lnTo>
                  <a:lnTo>
                    <a:pt x="45" y="3283"/>
                  </a:lnTo>
                  <a:lnTo>
                    <a:pt x="27" y="3266"/>
                  </a:lnTo>
                  <a:lnTo>
                    <a:pt x="12" y="3251"/>
                  </a:lnTo>
                  <a:lnTo>
                    <a:pt x="0" y="3239"/>
                  </a:lnTo>
                  <a:close/>
                  <a:moveTo>
                    <a:pt x="0" y="3202"/>
                  </a:moveTo>
                  <a:lnTo>
                    <a:pt x="0" y="3154"/>
                  </a:lnTo>
                  <a:lnTo>
                    <a:pt x="33" y="3182"/>
                  </a:lnTo>
                  <a:lnTo>
                    <a:pt x="64" y="3208"/>
                  </a:lnTo>
                  <a:lnTo>
                    <a:pt x="90" y="3231"/>
                  </a:lnTo>
                  <a:lnTo>
                    <a:pt x="113" y="3253"/>
                  </a:lnTo>
                  <a:lnTo>
                    <a:pt x="133" y="3271"/>
                  </a:lnTo>
                  <a:lnTo>
                    <a:pt x="146" y="3285"/>
                  </a:lnTo>
                  <a:lnTo>
                    <a:pt x="150" y="3291"/>
                  </a:lnTo>
                  <a:lnTo>
                    <a:pt x="153" y="3296"/>
                  </a:lnTo>
                  <a:lnTo>
                    <a:pt x="154" y="3299"/>
                  </a:lnTo>
                  <a:lnTo>
                    <a:pt x="154" y="3302"/>
                  </a:lnTo>
                  <a:lnTo>
                    <a:pt x="153" y="3303"/>
                  </a:lnTo>
                  <a:lnTo>
                    <a:pt x="150" y="3303"/>
                  </a:lnTo>
                  <a:lnTo>
                    <a:pt x="146" y="3301"/>
                  </a:lnTo>
                  <a:lnTo>
                    <a:pt x="140" y="3298"/>
                  </a:lnTo>
                  <a:lnTo>
                    <a:pt x="125" y="3291"/>
                  </a:lnTo>
                  <a:lnTo>
                    <a:pt x="107" y="3279"/>
                  </a:lnTo>
                  <a:lnTo>
                    <a:pt x="84" y="3264"/>
                  </a:lnTo>
                  <a:lnTo>
                    <a:pt x="59" y="3247"/>
                  </a:lnTo>
                  <a:lnTo>
                    <a:pt x="30" y="3225"/>
                  </a:lnTo>
                  <a:lnTo>
                    <a:pt x="0" y="3202"/>
                  </a:lnTo>
                  <a:close/>
                  <a:moveTo>
                    <a:pt x="0" y="3095"/>
                  </a:moveTo>
                  <a:lnTo>
                    <a:pt x="0" y="3048"/>
                  </a:lnTo>
                  <a:lnTo>
                    <a:pt x="18" y="3061"/>
                  </a:lnTo>
                  <a:lnTo>
                    <a:pt x="37" y="3075"/>
                  </a:lnTo>
                  <a:lnTo>
                    <a:pt x="56" y="3090"/>
                  </a:lnTo>
                  <a:lnTo>
                    <a:pt x="76" y="3106"/>
                  </a:lnTo>
                  <a:lnTo>
                    <a:pt x="112" y="3135"/>
                  </a:lnTo>
                  <a:lnTo>
                    <a:pt x="146" y="3163"/>
                  </a:lnTo>
                  <a:lnTo>
                    <a:pt x="175" y="3189"/>
                  </a:lnTo>
                  <a:lnTo>
                    <a:pt x="200" y="3213"/>
                  </a:lnTo>
                  <a:lnTo>
                    <a:pt x="220" y="3233"/>
                  </a:lnTo>
                  <a:lnTo>
                    <a:pt x="235" y="3249"/>
                  </a:lnTo>
                  <a:lnTo>
                    <a:pt x="241" y="3255"/>
                  </a:lnTo>
                  <a:lnTo>
                    <a:pt x="244" y="3261"/>
                  </a:lnTo>
                  <a:lnTo>
                    <a:pt x="245" y="3264"/>
                  </a:lnTo>
                  <a:lnTo>
                    <a:pt x="245" y="3267"/>
                  </a:lnTo>
                  <a:lnTo>
                    <a:pt x="243" y="3268"/>
                  </a:lnTo>
                  <a:lnTo>
                    <a:pt x="239" y="3267"/>
                  </a:lnTo>
                  <a:lnTo>
                    <a:pt x="234" y="3265"/>
                  </a:lnTo>
                  <a:lnTo>
                    <a:pt x="227" y="3262"/>
                  </a:lnTo>
                  <a:lnTo>
                    <a:pt x="208" y="3252"/>
                  </a:lnTo>
                  <a:lnTo>
                    <a:pt x="184" y="3237"/>
                  </a:lnTo>
                  <a:lnTo>
                    <a:pt x="156" y="3218"/>
                  </a:lnTo>
                  <a:lnTo>
                    <a:pt x="125" y="3196"/>
                  </a:lnTo>
                  <a:lnTo>
                    <a:pt x="90" y="3170"/>
                  </a:lnTo>
                  <a:lnTo>
                    <a:pt x="55" y="3141"/>
                  </a:lnTo>
                  <a:lnTo>
                    <a:pt x="41" y="3130"/>
                  </a:lnTo>
                  <a:lnTo>
                    <a:pt x="27" y="3118"/>
                  </a:lnTo>
                  <a:lnTo>
                    <a:pt x="13" y="3107"/>
                  </a:lnTo>
                  <a:lnTo>
                    <a:pt x="0" y="3095"/>
                  </a:lnTo>
                  <a:close/>
                  <a:moveTo>
                    <a:pt x="0" y="3033"/>
                  </a:moveTo>
                  <a:lnTo>
                    <a:pt x="0" y="2992"/>
                  </a:lnTo>
                  <a:lnTo>
                    <a:pt x="28" y="3019"/>
                  </a:lnTo>
                  <a:lnTo>
                    <a:pt x="49" y="3040"/>
                  </a:lnTo>
                  <a:lnTo>
                    <a:pt x="57" y="3050"/>
                  </a:lnTo>
                  <a:lnTo>
                    <a:pt x="61" y="3057"/>
                  </a:lnTo>
                  <a:lnTo>
                    <a:pt x="65" y="3062"/>
                  </a:lnTo>
                  <a:lnTo>
                    <a:pt x="65" y="3065"/>
                  </a:lnTo>
                  <a:lnTo>
                    <a:pt x="62" y="3066"/>
                  </a:lnTo>
                  <a:lnTo>
                    <a:pt x="58" y="3065"/>
                  </a:lnTo>
                  <a:lnTo>
                    <a:pt x="53" y="3064"/>
                  </a:lnTo>
                  <a:lnTo>
                    <a:pt x="45" y="3060"/>
                  </a:lnTo>
                  <a:lnTo>
                    <a:pt x="25" y="3049"/>
                  </a:lnTo>
                  <a:lnTo>
                    <a:pt x="0" y="3033"/>
                  </a:lnTo>
                  <a:close/>
                  <a:moveTo>
                    <a:pt x="0" y="2915"/>
                  </a:moveTo>
                  <a:lnTo>
                    <a:pt x="0" y="2861"/>
                  </a:lnTo>
                  <a:lnTo>
                    <a:pt x="10" y="2868"/>
                  </a:lnTo>
                  <a:lnTo>
                    <a:pt x="19" y="2875"/>
                  </a:lnTo>
                  <a:lnTo>
                    <a:pt x="29" y="2884"/>
                  </a:lnTo>
                  <a:lnTo>
                    <a:pt x="39" y="2891"/>
                  </a:lnTo>
                  <a:lnTo>
                    <a:pt x="72" y="2918"/>
                  </a:lnTo>
                  <a:lnTo>
                    <a:pt x="102" y="2945"/>
                  </a:lnTo>
                  <a:lnTo>
                    <a:pt x="129" y="2969"/>
                  </a:lnTo>
                  <a:lnTo>
                    <a:pt x="153" y="2992"/>
                  </a:lnTo>
                  <a:lnTo>
                    <a:pt x="171" y="3010"/>
                  </a:lnTo>
                  <a:lnTo>
                    <a:pt x="184" y="3026"/>
                  </a:lnTo>
                  <a:lnTo>
                    <a:pt x="189" y="3032"/>
                  </a:lnTo>
                  <a:lnTo>
                    <a:pt x="192" y="3037"/>
                  </a:lnTo>
                  <a:lnTo>
                    <a:pt x="194" y="3040"/>
                  </a:lnTo>
                  <a:lnTo>
                    <a:pt x="193" y="3044"/>
                  </a:lnTo>
                  <a:lnTo>
                    <a:pt x="191" y="3045"/>
                  </a:lnTo>
                  <a:lnTo>
                    <a:pt x="188" y="3045"/>
                  </a:lnTo>
                  <a:lnTo>
                    <a:pt x="182" y="3043"/>
                  </a:lnTo>
                  <a:lnTo>
                    <a:pt x="176" y="3040"/>
                  </a:lnTo>
                  <a:lnTo>
                    <a:pt x="159" y="3031"/>
                  </a:lnTo>
                  <a:lnTo>
                    <a:pt x="137" y="3018"/>
                  </a:lnTo>
                  <a:lnTo>
                    <a:pt x="111" y="2999"/>
                  </a:lnTo>
                  <a:lnTo>
                    <a:pt x="81" y="2979"/>
                  </a:lnTo>
                  <a:lnTo>
                    <a:pt x="49" y="2955"/>
                  </a:lnTo>
                  <a:lnTo>
                    <a:pt x="16" y="2928"/>
                  </a:lnTo>
                  <a:lnTo>
                    <a:pt x="0" y="2915"/>
                  </a:lnTo>
                  <a:close/>
                  <a:moveTo>
                    <a:pt x="0" y="2838"/>
                  </a:moveTo>
                  <a:lnTo>
                    <a:pt x="0" y="2799"/>
                  </a:lnTo>
                  <a:lnTo>
                    <a:pt x="22" y="2821"/>
                  </a:lnTo>
                  <a:lnTo>
                    <a:pt x="39" y="2840"/>
                  </a:lnTo>
                  <a:lnTo>
                    <a:pt x="44" y="2846"/>
                  </a:lnTo>
                  <a:lnTo>
                    <a:pt x="48" y="2853"/>
                  </a:lnTo>
                  <a:lnTo>
                    <a:pt x="49" y="2857"/>
                  </a:lnTo>
                  <a:lnTo>
                    <a:pt x="49" y="2860"/>
                  </a:lnTo>
                  <a:lnTo>
                    <a:pt x="47" y="2861"/>
                  </a:lnTo>
                  <a:lnTo>
                    <a:pt x="44" y="2861"/>
                  </a:lnTo>
                  <a:lnTo>
                    <a:pt x="40" y="2860"/>
                  </a:lnTo>
                  <a:lnTo>
                    <a:pt x="34" y="2857"/>
                  </a:lnTo>
                  <a:lnTo>
                    <a:pt x="19" y="2849"/>
                  </a:lnTo>
                  <a:lnTo>
                    <a:pt x="0" y="2838"/>
                  </a:lnTo>
                  <a:close/>
                  <a:moveTo>
                    <a:pt x="0" y="2700"/>
                  </a:moveTo>
                  <a:lnTo>
                    <a:pt x="0" y="2648"/>
                  </a:lnTo>
                  <a:lnTo>
                    <a:pt x="17" y="2661"/>
                  </a:lnTo>
                  <a:lnTo>
                    <a:pt x="35" y="2675"/>
                  </a:lnTo>
                  <a:lnTo>
                    <a:pt x="55" y="2689"/>
                  </a:lnTo>
                  <a:lnTo>
                    <a:pt x="74" y="2705"/>
                  </a:lnTo>
                  <a:lnTo>
                    <a:pt x="106" y="2731"/>
                  </a:lnTo>
                  <a:lnTo>
                    <a:pt x="134" y="2756"/>
                  </a:lnTo>
                  <a:lnTo>
                    <a:pt x="159" y="2778"/>
                  </a:lnTo>
                  <a:lnTo>
                    <a:pt x="180" y="2799"/>
                  </a:lnTo>
                  <a:lnTo>
                    <a:pt x="197" y="2817"/>
                  </a:lnTo>
                  <a:lnTo>
                    <a:pt x="209" y="2831"/>
                  </a:lnTo>
                  <a:lnTo>
                    <a:pt x="214" y="2838"/>
                  </a:lnTo>
                  <a:lnTo>
                    <a:pt x="216" y="2842"/>
                  </a:lnTo>
                  <a:lnTo>
                    <a:pt x="217" y="2846"/>
                  </a:lnTo>
                  <a:lnTo>
                    <a:pt x="217" y="2848"/>
                  </a:lnTo>
                  <a:lnTo>
                    <a:pt x="215" y="2850"/>
                  </a:lnTo>
                  <a:lnTo>
                    <a:pt x="211" y="2850"/>
                  </a:lnTo>
                  <a:lnTo>
                    <a:pt x="206" y="2848"/>
                  </a:lnTo>
                  <a:lnTo>
                    <a:pt x="200" y="2846"/>
                  </a:lnTo>
                  <a:lnTo>
                    <a:pt x="183" y="2839"/>
                  </a:lnTo>
                  <a:lnTo>
                    <a:pt x="163" y="2826"/>
                  </a:lnTo>
                  <a:lnTo>
                    <a:pt x="139" y="2809"/>
                  </a:lnTo>
                  <a:lnTo>
                    <a:pt x="111" y="2790"/>
                  </a:lnTo>
                  <a:lnTo>
                    <a:pt x="82" y="2768"/>
                  </a:lnTo>
                  <a:lnTo>
                    <a:pt x="51" y="2744"/>
                  </a:lnTo>
                  <a:lnTo>
                    <a:pt x="38" y="2733"/>
                  </a:lnTo>
                  <a:lnTo>
                    <a:pt x="25" y="2721"/>
                  </a:lnTo>
                  <a:lnTo>
                    <a:pt x="12" y="2710"/>
                  </a:lnTo>
                  <a:lnTo>
                    <a:pt x="0" y="2700"/>
                  </a:lnTo>
                  <a:close/>
                  <a:moveTo>
                    <a:pt x="0" y="2621"/>
                  </a:moveTo>
                  <a:lnTo>
                    <a:pt x="0" y="2564"/>
                  </a:lnTo>
                  <a:lnTo>
                    <a:pt x="24" y="2586"/>
                  </a:lnTo>
                  <a:lnTo>
                    <a:pt x="46" y="2606"/>
                  </a:lnTo>
                  <a:lnTo>
                    <a:pt x="65" y="2624"/>
                  </a:lnTo>
                  <a:lnTo>
                    <a:pt x="81" y="2641"/>
                  </a:lnTo>
                  <a:lnTo>
                    <a:pt x="94" y="2655"/>
                  </a:lnTo>
                  <a:lnTo>
                    <a:pt x="102" y="2667"/>
                  </a:lnTo>
                  <a:lnTo>
                    <a:pt x="106" y="2672"/>
                  </a:lnTo>
                  <a:lnTo>
                    <a:pt x="108" y="2676"/>
                  </a:lnTo>
                  <a:lnTo>
                    <a:pt x="109" y="2679"/>
                  </a:lnTo>
                  <a:lnTo>
                    <a:pt x="108" y="2681"/>
                  </a:lnTo>
                  <a:lnTo>
                    <a:pt x="107" y="2682"/>
                  </a:lnTo>
                  <a:lnTo>
                    <a:pt x="105" y="2683"/>
                  </a:lnTo>
                  <a:lnTo>
                    <a:pt x="101" y="2682"/>
                  </a:lnTo>
                  <a:lnTo>
                    <a:pt x="97" y="2681"/>
                  </a:lnTo>
                  <a:lnTo>
                    <a:pt x="87" y="2678"/>
                  </a:lnTo>
                  <a:lnTo>
                    <a:pt x="73" y="2670"/>
                  </a:lnTo>
                  <a:lnTo>
                    <a:pt x="58" y="2661"/>
                  </a:lnTo>
                  <a:lnTo>
                    <a:pt x="41" y="2650"/>
                  </a:lnTo>
                  <a:lnTo>
                    <a:pt x="21" y="2636"/>
                  </a:lnTo>
                  <a:lnTo>
                    <a:pt x="0" y="2621"/>
                  </a:lnTo>
                  <a:close/>
                  <a:moveTo>
                    <a:pt x="0" y="2520"/>
                  </a:moveTo>
                  <a:lnTo>
                    <a:pt x="0" y="2493"/>
                  </a:lnTo>
                  <a:lnTo>
                    <a:pt x="8" y="2504"/>
                  </a:lnTo>
                  <a:lnTo>
                    <a:pt x="14" y="2512"/>
                  </a:lnTo>
                  <a:lnTo>
                    <a:pt x="15" y="2516"/>
                  </a:lnTo>
                  <a:lnTo>
                    <a:pt x="16" y="2518"/>
                  </a:lnTo>
                  <a:lnTo>
                    <a:pt x="16" y="2520"/>
                  </a:lnTo>
                  <a:lnTo>
                    <a:pt x="16" y="2522"/>
                  </a:lnTo>
                  <a:lnTo>
                    <a:pt x="14" y="2523"/>
                  </a:lnTo>
                  <a:lnTo>
                    <a:pt x="11" y="2523"/>
                  </a:lnTo>
                  <a:lnTo>
                    <a:pt x="6" y="2522"/>
                  </a:lnTo>
                  <a:lnTo>
                    <a:pt x="0" y="2520"/>
                  </a:lnTo>
                  <a:close/>
                  <a:moveTo>
                    <a:pt x="0" y="2350"/>
                  </a:moveTo>
                  <a:lnTo>
                    <a:pt x="0" y="2309"/>
                  </a:lnTo>
                  <a:lnTo>
                    <a:pt x="24" y="2323"/>
                  </a:lnTo>
                  <a:lnTo>
                    <a:pt x="51" y="2342"/>
                  </a:lnTo>
                  <a:lnTo>
                    <a:pt x="82" y="2365"/>
                  </a:lnTo>
                  <a:lnTo>
                    <a:pt x="114" y="2392"/>
                  </a:lnTo>
                  <a:lnTo>
                    <a:pt x="142" y="2414"/>
                  </a:lnTo>
                  <a:lnTo>
                    <a:pt x="167" y="2437"/>
                  </a:lnTo>
                  <a:lnTo>
                    <a:pt x="189" y="2458"/>
                  </a:lnTo>
                  <a:lnTo>
                    <a:pt x="207" y="2477"/>
                  </a:lnTo>
                  <a:lnTo>
                    <a:pt x="222" y="2493"/>
                  </a:lnTo>
                  <a:lnTo>
                    <a:pt x="233" y="2507"/>
                  </a:lnTo>
                  <a:lnTo>
                    <a:pt x="236" y="2513"/>
                  </a:lnTo>
                  <a:lnTo>
                    <a:pt x="238" y="2518"/>
                  </a:lnTo>
                  <a:lnTo>
                    <a:pt x="239" y="2521"/>
                  </a:lnTo>
                  <a:lnTo>
                    <a:pt x="238" y="2525"/>
                  </a:lnTo>
                  <a:lnTo>
                    <a:pt x="236" y="2526"/>
                  </a:lnTo>
                  <a:lnTo>
                    <a:pt x="233" y="2526"/>
                  </a:lnTo>
                  <a:lnTo>
                    <a:pt x="229" y="2526"/>
                  </a:lnTo>
                  <a:lnTo>
                    <a:pt x="223" y="2523"/>
                  </a:lnTo>
                  <a:lnTo>
                    <a:pt x="208" y="2516"/>
                  </a:lnTo>
                  <a:lnTo>
                    <a:pt x="190" y="2505"/>
                  </a:lnTo>
                  <a:lnTo>
                    <a:pt x="168" y="2491"/>
                  </a:lnTo>
                  <a:lnTo>
                    <a:pt x="143" y="2474"/>
                  </a:lnTo>
                  <a:lnTo>
                    <a:pt x="117" y="2454"/>
                  </a:lnTo>
                  <a:lnTo>
                    <a:pt x="89" y="2432"/>
                  </a:lnTo>
                  <a:lnTo>
                    <a:pt x="64" y="2410"/>
                  </a:lnTo>
                  <a:lnTo>
                    <a:pt x="40" y="2389"/>
                  </a:lnTo>
                  <a:lnTo>
                    <a:pt x="18" y="2368"/>
                  </a:lnTo>
                  <a:lnTo>
                    <a:pt x="0" y="2350"/>
                  </a:lnTo>
                  <a:close/>
                  <a:moveTo>
                    <a:pt x="0" y="2258"/>
                  </a:moveTo>
                  <a:lnTo>
                    <a:pt x="0" y="2202"/>
                  </a:lnTo>
                  <a:lnTo>
                    <a:pt x="15" y="2213"/>
                  </a:lnTo>
                  <a:lnTo>
                    <a:pt x="30" y="2225"/>
                  </a:lnTo>
                  <a:lnTo>
                    <a:pt x="45" y="2236"/>
                  </a:lnTo>
                  <a:lnTo>
                    <a:pt x="62" y="2249"/>
                  </a:lnTo>
                  <a:lnTo>
                    <a:pt x="88" y="2272"/>
                  </a:lnTo>
                  <a:lnTo>
                    <a:pt x="112" y="2294"/>
                  </a:lnTo>
                  <a:lnTo>
                    <a:pt x="133" y="2314"/>
                  </a:lnTo>
                  <a:lnTo>
                    <a:pt x="151" y="2332"/>
                  </a:lnTo>
                  <a:lnTo>
                    <a:pt x="165" y="2349"/>
                  </a:lnTo>
                  <a:lnTo>
                    <a:pt x="175" y="2363"/>
                  </a:lnTo>
                  <a:lnTo>
                    <a:pt x="178" y="2368"/>
                  </a:lnTo>
                  <a:lnTo>
                    <a:pt x="180" y="2372"/>
                  </a:lnTo>
                  <a:lnTo>
                    <a:pt x="181" y="2376"/>
                  </a:lnTo>
                  <a:lnTo>
                    <a:pt x="180" y="2379"/>
                  </a:lnTo>
                  <a:lnTo>
                    <a:pt x="178" y="2380"/>
                  </a:lnTo>
                  <a:lnTo>
                    <a:pt x="175" y="2381"/>
                  </a:lnTo>
                  <a:lnTo>
                    <a:pt x="170" y="2380"/>
                  </a:lnTo>
                  <a:lnTo>
                    <a:pt x="165" y="2378"/>
                  </a:lnTo>
                  <a:lnTo>
                    <a:pt x="151" y="2371"/>
                  </a:lnTo>
                  <a:lnTo>
                    <a:pt x="133" y="2362"/>
                  </a:lnTo>
                  <a:lnTo>
                    <a:pt x="112" y="2348"/>
                  </a:lnTo>
                  <a:lnTo>
                    <a:pt x="88" y="2331"/>
                  </a:lnTo>
                  <a:lnTo>
                    <a:pt x="64" y="2312"/>
                  </a:lnTo>
                  <a:lnTo>
                    <a:pt x="37" y="2290"/>
                  </a:lnTo>
                  <a:lnTo>
                    <a:pt x="27" y="2282"/>
                  </a:lnTo>
                  <a:lnTo>
                    <a:pt x="18" y="2274"/>
                  </a:lnTo>
                  <a:lnTo>
                    <a:pt x="8" y="2267"/>
                  </a:lnTo>
                  <a:lnTo>
                    <a:pt x="0" y="2258"/>
                  </a:lnTo>
                  <a:close/>
                  <a:moveTo>
                    <a:pt x="0" y="2155"/>
                  </a:moveTo>
                  <a:lnTo>
                    <a:pt x="0" y="2095"/>
                  </a:lnTo>
                  <a:lnTo>
                    <a:pt x="13" y="2105"/>
                  </a:lnTo>
                  <a:lnTo>
                    <a:pt x="25" y="2116"/>
                  </a:lnTo>
                  <a:lnTo>
                    <a:pt x="49" y="2137"/>
                  </a:lnTo>
                  <a:lnTo>
                    <a:pt x="72" y="2158"/>
                  </a:lnTo>
                  <a:lnTo>
                    <a:pt x="93" y="2177"/>
                  </a:lnTo>
                  <a:lnTo>
                    <a:pt x="110" y="2195"/>
                  </a:lnTo>
                  <a:lnTo>
                    <a:pt x="123" y="2211"/>
                  </a:lnTo>
                  <a:lnTo>
                    <a:pt x="133" y="2225"/>
                  </a:lnTo>
                  <a:lnTo>
                    <a:pt x="136" y="2230"/>
                  </a:lnTo>
                  <a:lnTo>
                    <a:pt x="138" y="2234"/>
                  </a:lnTo>
                  <a:lnTo>
                    <a:pt x="138" y="2238"/>
                  </a:lnTo>
                  <a:lnTo>
                    <a:pt x="138" y="2241"/>
                  </a:lnTo>
                  <a:lnTo>
                    <a:pt x="136" y="2242"/>
                  </a:lnTo>
                  <a:lnTo>
                    <a:pt x="133" y="2242"/>
                  </a:lnTo>
                  <a:lnTo>
                    <a:pt x="128" y="2242"/>
                  </a:lnTo>
                  <a:lnTo>
                    <a:pt x="123" y="2240"/>
                  </a:lnTo>
                  <a:lnTo>
                    <a:pt x="109" y="2233"/>
                  </a:lnTo>
                  <a:lnTo>
                    <a:pt x="93" y="2223"/>
                  </a:lnTo>
                  <a:lnTo>
                    <a:pt x="72" y="2211"/>
                  </a:lnTo>
                  <a:lnTo>
                    <a:pt x="49" y="2194"/>
                  </a:lnTo>
                  <a:lnTo>
                    <a:pt x="26" y="2176"/>
                  </a:lnTo>
                  <a:lnTo>
                    <a:pt x="0" y="2155"/>
                  </a:lnTo>
                  <a:lnTo>
                    <a:pt x="0" y="2155"/>
                  </a:lnTo>
                  <a:close/>
                  <a:moveTo>
                    <a:pt x="0" y="2045"/>
                  </a:moveTo>
                  <a:lnTo>
                    <a:pt x="0" y="1984"/>
                  </a:lnTo>
                  <a:lnTo>
                    <a:pt x="3" y="1987"/>
                  </a:lnTo>
                  <a:lnTo>
                    <a:pt x="28" y="2009"/>
                  </a:lnTo>
                  <a:lnTo>
                    <a:pt x="49" y="2028"/>
                  </a:lnTo>
                  <a:lnTo>
                    <a:pt x="68" y="2048"/>
                  </a:lnTo>
                  <a:lnTo>
                    <a:pt x="84" y="2065"/>
                  </a:lnTo>
                  <a:lnTo>
                    <a:pt x="97" y="2080"/>
                  </a:lnTo>
                  <a:lnTo>
                    <a:pt x="106" y="2093"/>
                  </a:lnTo>
                  <a:lnTo>
                    <a:pt x="109" y="2098"/>
                  </a:lnTo>
                  <a:lnTo>
                    <a:pt x="111" y="2103"/>
                  </a:lnTo>
                  <a:lnTo>
                    <a:pt x="111" y="2106"/>
                  </a:lnTo>
                  <a:lnTo>
                    <a:pt x="111" y="2108"/>
                  </a:lnTo>
                  <a:lnTo>
                    <a:pt x="109" y="2110"/>
                  </a:lnTo>
                  <a:lnTo>
                    <a:pt x="107" y="2110"/>
                  </a:lnTo>
                  <a:lnTo>
                    <a:pt x="102" y="2110"/>
                  </a:lnTo>
                  <a:lnTo>
                    <a:pt x="99" y="2109"/>
                  </a:lnTo>
                  <a:lnTo>
                    <a:pt x="87" y="2105"/>
                  </a:lnTo>
                  <a:lnTo>
                    <a:pt x="74" y="2098"/>
                  </a:lnTo>
                  <a:lnTo>
                    <a:pt x="58" y="2089"/>
                  </a:lnTo>
                  <a:lnTo>
                    <a:pt x="41" y="2076"/>
                  </a:lnTo>
                  <a:lnTo>
                    <a:pt x="20" y="2062"/>
                  </a:lnTo>
                  <a:lnTo>
                    <a:pt x="0" y="2045"/>
                  </a:lnTo>
                  <a:close/>
                  <a:moveTo>
                    <a:pt x="0" y="1930"/>
                  </a:moveTo>
                  <a:lnTo>
                    <a:pt x="0" y="1868"/>
                  </a:lnTo>
                  <a:lnTo>
                    <a:pt x="22" y="1889"/>
                  </a:lnTo>
                  <a:lnTo>
                    <a:pt x="42" y="1907"/>
                  </a:lnTo>
                  <a:lnTo>
                    <a:pt x="60" y="1926"/>
                  </a:lnTo>
                  <a:lnTo>
                    <a:pt x="75" y="1942"/>
                  </a:lnTo>
                  <a:lnTo>
                    <a:pt x="87" y="1957"/>
                  </a:lnTo>
                  <a:lnTo>
                    <a:pt x="95" y="1969"/>
                  </a:lnTo>
                  <a:lnTo>
                    <a:pt x="98" y="1974"/>
                  </a:lnTo>
                  <a:lnTo>
                    <a:pt x="99" y="1978"/>
                  </a:lnTo>
                  <a:lnTo>
                    <a:pt x="100" y="1982"/>
                  </a:lnTo>
                  <a:lnTo>
                    <a:pt x="99" y="1984"/>
                  </a:lnTo>
                  <a:lnTo>
                    <a:pt x="98" y="1985"/>
                  </a:lnTo>
                  <a:lnTo>
                    <a:pt x="95" y="1986"/>
                  </a:lnTo>
                  <a:lnTo>
                    <a:pt x="93" y="1986"/>
                  </a:lnTo>
                  <a:lnTo>
                    <a:pt x="88" y="1985"/>
                  </a:lnTo>
                  <a:lnTo>
                    <a:pt x="79" y="1982"/>
                  </a:lnTo>
                  <a:lnTo>
                    <a:pt x="67" y="1975"/>
                  </a:lnTo>
                  <a:lnTo>
                    <a:pt x="53" y="1967"/>
                  </a:lnTo>
                  <a:lnTo>
                    <a:pt x="37" y="1956"/>
                  </a:lnTo>
                  <a:lnTo>
                    <a:pt x="18" y="1944"/>
                  </a:lnTo>
                  <a:lnTo>
                    <a:pt x="0" y="1930"/>
                  </a:lnTo>
                  <a:close/>
                  <a:moveTo>
                    <a:pt x="0" y="1808"/>
                  </a:moveTo>
                  <a:lnTo>
                    <a:pt x="0" y="1746"/>
                  </a:lnTo>
                  <a:lnTo>
                    <a:pt x="4" y="1751"/>
                  </a:lnTo>
                  <a:lnTo>
                    <a:pt x="26" y="1770"/>
                  </a:lnTo>
                  <a:lnTo>
                    <a:pt x="46" y="1789"/>
                  </a:lnTo>
                  <a:lnTo>
                    <a:pt x="64" y="1807"/>
                  </a:lnTo>
                  <a:lnTo>
                    <a:pt x="79" y="1823"/>
                  </a:lnTo>
                  <a:lnTo>
                    <a:pt x="90" y="1837"/>
                  </a:lnTo>
                  <a:lnTo>
                    <a:pt x="98" y="1849"/>
                  </a:lnTo>
                  <a:lnTo>
                    <a:pt x="101" y="1854"/>
                  </a:lnTo>
                  <a:lnTo>
                    <a:pt x="102" y="1859"/>
                  </a:lnTo>
                  <a:lnTo>
                    <a:pt x="102" y="1862"/>
                  </a:lnTo>
                  <a:lnTo>
                    <a:pt x="102" y="1865"/>
                  </a:lnTo>
                  <a:lnTo>
                    <a:pt x="100" y="1866"/>
                  </a:lnTo>
                  <a:lnTo>
                    <a:pt x="98" y="1867"/>
                  </a:lnTo>
                  <a:lnTo>
                    <a:pt x="95" y="1867"/>
                  </a:lnTo>
                  <a:lnTo>
                    <a:pt x="90" y="1866"/>
                  </a:lnTo>
                  <a:lnTo>
                    <a:pt x="81" y="1862"/>
                  </a:lnTo>
                  <a:lnTo>
                    <a:pt x="68" y="1855"/>
                  </a:lnTo>
                  <a:lnTo>
                    <a:pt x="54" y="1847"/>
                  </a:lnTo>
                  <a:lnTo>
                    <a:pt x="37" y="1836"/>
                  </a:lnTo>
                  <a:lnTo>
                    <a:pt x="19" y="1823"/>
                  </a:lnTo>
                  <a:lnTo>
                    <a:pt x="0" y="1808"/>
                  </a:lnTo>
                  <a:close/>
                  <a:moveTo>
                    <a:pt x="0" y="1681"/>
                  </a:moveTo>
                  <a:lnTo>
                    <a:pt x="0" y="1619"/>
                  </a:lnTo>
                  <a:lnTo>
                    <a:pt x="13" y="1630"/>
                  </a:lnTo>
                  <a:lnTo>
                    <a:pt x="27" y="1641"/>
                  </a:lnTo>
                  <a:lnTo>
                    <a:pt x="47" y="1659"/>
                  </a:lnTo>
                  <a:lnTo>
                    <a:pt x="67" y="1677"/>
                  </a:lnTo>
                  <a:lnTo>
                    <a:pt x="83" y="1695"/>
                  </a:lnTo>
                  <a:lnTo>
                    <a:pt x="98" y="1711"/>
                  </a:lnTo>
                  <a:lnTo>
                    <a:pt x="109" y="1725"/>
                  </a:lnTo>
                  <a:lnTo>
                    <a:pt x="116" y="1737"/>
                  </a:lnTo>
                  <a:lnTo>
                    <a:pt x="119" y="1741"/>
                  </a:lnTo>
                  <a:lnTo>
                    <a:pt x="120" y="1745"/>
                  </a:lnTo>
                  <a:lnTo>
                    <a:pt x="121" y="1749"/>
                  </a:lnTo>
                  <a:lnTo>
                    <a:pt x="120" y="1752"/>
                  </a:lnTo>
                  <a:lnTo>
                    <a:pt x="117" y="1753"/>
                  </a:lnTo>
                  <a:lnTo>
                    <a:pt x="115" y="1754"/>
                  </a:lnTo>
                  <a:lnTo>
                    <a:pt x="111" y="1754"/>
                  </a:lnTo>
                  <a:lnTo>
                    <a:pt x="107" y="1753"/>
                  </a:lnTo>
                  <a:lnTo>
                    <a:pt x="95" y="1748"/>
                  </a:lnTo>
                  <a:lnTo>
                    <a:pt x="80" y="1740"/>
                  </a:lnTo>
                  <a:lnTo>
                    <a:pt x="62" y="1729"/>
                  </a:lnTo>
                  <a:lnTo>
                    <a:pt x="43" y="1715"/>
                  </a:lnTo>
                  <a:lnTo>
                    <a:pt x="22" y="1699"/>
                  </a:lnTo>
                  <a:lnTo>
                    <a:pt x="1" y="1682"/>
                  </a:lnTo>
                  <a:lnTo>
                    <a:pt x="0" y="1681"/>
                  </a:lnTo>
                  <a:close/>
                  <a:moveTo>
                    <a:pt x="0" y="1542"/>
                  </a:moveTo>
                  <a:lnTo>
                    <a:pt x="0" y="1489"/>
                  </a:lnTo>
                  <a:lnTo>
                    <a:pt x="14" y="1498"/>
                  </a:lnTo>
                  <a:lnTo>
                    <a:pt x="30" y="1509"/>
                  </a:lnTo>
                  <a:lnTo>
                    <a:pt x="46" y="1522"/>
                  </a:lnTo>
                  <a:lnTo>
                    <a:pt x="62" y="1536"/>
                  </a:lnTo>
                  <a:lnTo>
                    <a:pt x="83" y="1554"/>
                  </a:lnTo>
                  <a:lnTo>
                    <a:pt x="101" y="1572"/>
                  </a:lnTo>
                  <a:lnTo>
                    <a:pt x="117" y="1589"/>
                  </a:lnTo>
                  <a:lnTo>
                    <a:pt x="130" y="1604"/>
                  </a:lnTo>
                  <a:lnTo>
                    <a:pt x="141" y="1617"/>
                  </a:lnTo>
                  <a:lnTo>
                    <a:pt x="148" y="1629"/>
                  </a:lnTo>
                  <a:lnTo>
                    <a:pt x="150" y="1633"/>
                  </a:lnTo>
                  <a:lnTo>
                    <a:pt x="152" y="1637"/>
                  </a:lnTo>
                  <a:lnTo>
                    <a:pt x="152" y="1641"/>
                  </a:lnTo>
                  <a:lnTo>
                    <a:pt x="151" y="1644"/>
                  </a:lnTo>
                  <a:lnTo>
                    <a:pt x="150" y="1645"/>
                  </a:lnTo>
                  <a:lnTo>
                    <a:pt x="147" y="1646"/>
                  </a:lnTo>
                  <a:lnTo>
                    <a:pt x="143" y="1646"/>
                  </a:lnTo>
                  <a:lnTo>
                    <a:pt x="138" y="1645"/>
                  </a:lnTo>
                  <a:lnTo>
                    <a:pt x="127" y="1640"/>
                  </a:lnTo>
                  <a:lnTo>
                    <a:pt x="113" y="1632"/>
                  </a:lnTo>
                  <a:lnTo>
                    <a:pt x="96" y="1622"/>
                  </a:lnTo>
                  <a:lnTo>
                    <a:pt x="78" y="1609"/>
                  </a:lnTo>
                  <a:lnTo>
                    <a:pt x="58" y="1594"/>
                  </a:lnTo>
                  <a:lnTo>
                    <a:pt x="38" y="1577"/>
                  </a:lnTo>
                  <a:lnTo>
                    <a:pt x="28" y="1568"/>
                  </a:lnTo>
                  <a:lnTo>
                    <a:pt x="18" y="1560"/>
                  </a:lnTo>
                  <a:lnTo>
                    <a:pt x="8" y="1551"/>
                  </a:lnTo>
                  <a:lnTo>
                    <a:pt x="0" y="1542"/>
                  </a:lnTo>
                  <a:close/>
                  <a:moveTo>
                    <a:pt x="0" y="1232"/>
                  </a:moveTo>
                  <a:lnTo>
                    <a:pt x="0" y="1198"/>
                  </a:lnTo>
                  <a:lnTo>
                    <a:pt x="7" y="1209"/>
                  </a:lnTo>
                  <a:lnTo>
                    <a:pt x="13" y="1219"/>
                  </a:lnTo>
                  <a:lnTo>
                    <a:pt x="14" y="1222"/>
                  </a:lnTo>
                  <a:lnTo>
                    <a:pt x="15" y="1226"/>
                  </a:lnTo>
                  <a:lnTo>
                    <a:pt x="15" y="1228"/>
                  </a:lnTo>
                  <a:lnTo>
                    <a:pt x="14" y="1231"/>
                  </a:lnTo>
                  <a:lnTo>
                    <a:pt x="12" y="1233"/>
                  </a:lnTo>
                  <a:lnTo>
                    <a:pt x="8" y="1233"/>
                  </a:lnTo>
                  <a:lnTo>
                    <a:pt x="5" y="1233"/>
                  </a:lnTo>
                  <a:lnTo>
                    <a:pt x="0" y="1232"/>
                  </a:lnTo>
                  <a:close/>
                  <a:moveTo>
                    <a:pt x="0" y="1088"/>
                  </a:moveTo>
                  <a:lnTo>
                    <a:pt x="0" y="1030"/>
                  </a:lnTo>
                  <a:lnTo>
                    <a:pt x="12" y="1040"/>
                  </a:lnTo>
                  <a:lnTo>
                    <a:pt x="25" y="1050"/>
                  </a:lnTo>
                  <a:lnTo>
                    <a:pt x="41" y="1065"/>
                  </a:lnTo>
                  <a:lnTo>
                    <a:pt x="56" y="1081"/>
                  </a:lnTo>
                  <a:lnTo>
                    <a:pt x="70" y="1095"/>
                  </a:lnTo>
                  <a:lnTo>
                    <a:pt x="81" y="1109"/>
                  </a:lnTo>
                  <a:lnTo>
                    <a:pt x="89" y="1121"/>
                  </a:lnTo>
                  <a:lnTo>
                    <a:pt x="95" y="1130"/>
                  </a:lnTo>
                  <a:lnTo>
                    <a:pt x="97" y="1135"/>
                  </a:lnTo>
                  <a:lnTo>
                    <a:pt x="97" y="1138"/>
                  </a:lnTo>
                  <a:lnTo>
                    <a:pt x="97" y="1141"/>
                  </a:lnTo>
                  <a:lnTo>
                    <a:pt x="97" y="1143"/>
                  </a:lnTo>
                  <a:lnTo>
                    <a:pt x="95" y="1145"/>
                  </a:lnTo>
                  <a:lnTo>
                    <a:pt x="93" y="1146"/>
                  </a:lnTo>
                  <a:lnTo>
                    <a:pt x="89" y="1146"/>
                  </a:lnTo>
                  <a:lnTo>
                    <a:pt x="85" y="1145"/>
                  </a:lnTo>
                  <a:lnTo>
                    <a:pt x="75" y="1142"/>
                  </a:lnTo>
                  <a:lnTo>
                    <a:pt x="64" y="1136"/>
                  </a:lnTo>
                  <a:lnTo>
                    <a:pt x="49" y="1127"/>
                  </a:lnTo>
                  <a:lnTo>
                    <a:pt x="34" y="1116"/>
                  </a:lnTo>
                  <a:lnTo>
                    <a:pt x="18" y="1103"/>
                  </a:lnTo>
                  <a:lnTo>
                    <a:pt x="1" y="1089"/>
                  </a:lnTo>
                  <a:lnTo>
                    <a:pt x="0" y="1088"/>
                  </a:lnTo>
                  <a:close/>
                  <a:moveTo>
                    <a:pt x="0" y="738"/>
                  </a:moveTo>
                  <a:lnTo>
                    <a:pt x="0" y="686"/>
                  </a:lnTo>
                  <a:lnTo>
                    <a:pt x="8" y="692"/>
                  </a:lnTo>
                  <a:lnTo>
                    <a:pt x="18" y="700"/>
                  </a:lnTo>
                  <a:lnTo>
                    <a:pt x="27" y="707"/>
                  </a:lnTo>
                  <a:lnTo>
                    <a:pt x="37" y="716"/>
                  </a:lnTo>
                  <a:lnTo>
                    <a:pt x="52" y="730"/>
                  </a:lnTo>
                  <a:lnTo>
                    <a:pt x="65" y="743"/>
                  </a:lnTo>
                  <a:lnTo>
                    <a:pt x="76" y="756"/>
                  </a:lnTo>
                  <a:lnTo>
                    <a:pt x="85" y="768"/>
                  </a:lnTo>
                  <a:lnTo>
                    <a:pt x="93" y="778"/>
                  </a:lnTo>
                  <a:lnTo>
                    <a:pt x="97" y="787"/>
                  </a:lnTo>
                  <a:lnTo>
                    <a:pt x="99" y="791"/>
                  </a:lnTo>
                  <a:lnTo>
                    <a:pt x="99" y="795"/>
                  </a:lnTo>
                  <a:lnTo>
                    <a:pt x="99" y="797"/>
                  </a:lnTo>
                  <a:lnTo>
                    <a:pt x="99" y="799"/>
                  </a:lnTo>
                  <a:lnTo>
                    <a:pt x="97" y="801"/>
                  </a:lnTo>
                  <a:lnTo>
                    <a:pt x="95" y="802"/>
                  </a:lnTo>
                  <a:lnTo>
                    <a:pt x="93" y="802"/>
                  </a:lnTo>
                  <a:lnTo>
                    <a:pt x="88" y="801"/>
                  </a:lnTo>
                  <a:lnTo>
                    <a:pt x="80" y="799"/>
                  </a:lnTo>
                  <a:lnTo>
                    <a:pt x="70" y="794"/>
                  </a:lnTo>
                  <a:lnTo>
                    <a:pt x="57" y="786"/>
                  </a:lnTo>
                  <a:lnTo>
                    <a:pt x="44" y="776"/>
                  </a:lnTo>
                  <a:lnTo>
                    <a:pt x="29" y="765"/>
                  </a:lnTo>
                  <a:lnTo>
                    <a:pt x="14" y="753"/>
                  </a:lnTo>
                  <a:lnTo>
                    <a:pt x="7" y="745"/>
                  </a:lnTo>
                  <a:lnTo>
                    <a:pt x="0" y="738"/>
                  </a:lnTo>
                  <a:close/>
                  <a:moveTo>
                    <a:pt x="0" y="546"/>
                  </a:moveTo>
                  <a:lnTo>
                    <a:pt x="0" y="496"/>
                  </a:lnTo>
                  <a:lnTo>
                    <a:pt x="11" y="506"/>
                  </a:lnTo>
                  <a:lnTo>
                    <a:pt x="20" y="517"/>
                  </a:lnTo>
                  <a:lnTo>
                    <a:pt x="29" y="528"/>
                  </a:lnTo>
                  <a:lnTo>
                    <a:pt x="35" y="537"/>
                  </a:lnTo>
                  <a:lnTo>
                    <a:pt x="41" y="545"/>
                  </a:lnTo>
                  <a:lnTo>
                    <a:pt x="44" y="553"/>
                  </a:lnTo>
                  <a:lnTo>
                    <a:pt x="46" y="558"/>
                  </a:lnTo>
                  <a:lnTo>
                    <a:pt x="45" y="563"/>
                  </a:lnTo>
                  <a:lnTo>
                    <a:pt x="43" y="565"/>
                  </a:lnTo>
                  <a:lnTo>
                    <a:pt x="39" y="565"/>
                  </a:lnTo>
                  <a:lnTo>
                    <a:pt x="34" y="565"/>
                  </a:lnTo>
                  <a:lnTo>
                    <a:pt x="29" y="563"/>
                  </a:lnTo>
                  <a:lnTo>
                    <a:pt x="16" y="556"/>
                  </a:lnTo>
                  <a:lnTo>
                    <a:pt x="0" y="546"/>
                  </a:lnTo>
                  <a:close/>
                  <a:moveTo>
                    <a:pt x="0" y="342"/>
                  </a:moveTo>
                  <a:lnTo>
                    <a:pt x="0" y="299"/>
                  </a:lnTo>
                  <a:lnTo>
                    <a:pt x="13" y="315"/>
                  </a:lnTo>
                  <a:lnTo>
                    <a:pt x="22" y="329"/>
                  </a:lnTo>
                  <a:lnTo>
                    <a:pt x="26" y="335"/>
                  </a:lnTo>
                  <a:lnTo>
                    <a:pt x="28" y="340"/>
                  </a:lnTo>
                  <a:lnTo>
                    <a:pt x="28" y="345"/>
                  </a:lnTo>
                  <a:lnTo>
                    <a:pt x="27" y="348"/>
                  </a:lnTo>
                  <a:lnTo>
                    <a:pt x="26" y="349"/>
                  </a:lnTo>
                  <a:lnTo>
                    <a:pt x="24" y="350"/>
                  </a:lnTo>
                  <a:lnTo>
                    <a:pt x="21" y="350"/>
                  </a:lnTo>
                  <a:lnTo>
                    <a:pt x="18" y="350"/>
                  </a:lnTo>
                  <a:lnTo>
                    <a:pt x="10" y="347"/>
                  </a:lnTo>
                  <a:lnTo>
                    <a:pt x="0" y="342"/>
                  </a:lnTo>
                  <a:close/>
                  <a:moveTo>
                    <a:pt x="0" y="135"/>
                  </a:moveTo>
                  <a:lnTo>
                    <a:pt x="0" y="87"/>
                  </a:lnTo>
                  <a:lnTo>
                    <a:pt x="11" y="97"/>
                  </a:lnTo>
                  <a:lnTo>
                    <a:pt x="19" y="107"/>
                  </a:lnTo>
                  <a:lnTo>
                    <a:pt x="28" y="118"/>
                  </a:lnTo>
                  <a:lnTo>
                    <a:pt x="34" y="127"/>
                  </a:lnTo>
                  <a:lnTo>
                    <a:pt x="40" y="135"/>
                  </a:lnTo>
                  <a:lnTo>
                    <a:pt x="43" y="142"/>
                  </a:lnTo>
                  <a:lnTo>
                    <a:pt x="44" y="148"/>
                  </a:lnTo>
                  <a:lnTo>
                    <a:pt x="43" y="151"/>
                  </a:lnTo>
                  <a:lnTo>
                    <a:pt x="41" y="154"/>
                  </a:lnTo>
                  <a:lnTo>
                    <a:pt x="38" y="155"/>
                  </a:lnTo>
                  <a:lnTo>
                    <a:pt x="33" y="154"/>
                  </a:lnTo>
                  <a:lnTo>
                    <a:pt x="28" y="152"/>
                  </a:lnTo>
                  <a:lnTo>
                    <a:pt x="15" y="145"/>
                  </a:lnTo>
                  <a:lnTo>
                    <a:pt x="0" y="135"/>
                  </a:lnTo>
                  <a:close/>
                  <a:moveTo>
                    <a:pt x="678" y="249"/>
                  </a:moveTo>
                  <a:lnTo>
                    <a:pt x="678" y="297"/>
                  </a:lnTo>
                  <a:lnTo>
                    <a:pt x="670" y="292"/>
                  </a:lnTo>
                  <a:lnTo>
                    <a:pt x="662" y="286"/>
                  </a:lnTo>
                  <a:lnTo>
                    <a:pt x="653" y="280"/>
                  </a:lnTo>
                  <a:lnTo>
                    <a:pt x="644" y="272"/>
                  </a:lnTo>
                  <a:lnTo>
                    <a:pt x="633" y="261"/>
                  </a:lnTo>
                  <a:lnTo>
                    <a:pt x="624" y="251"/>
                  </a:lnTo>
                  <a:lnTo>
                    <a:pt x="615" y="241"/>
                  </a:lnTo>
                  <a:lnTo>
                    <a:pt x="608" y="231"/>
                  </a:lnTo>
                  <a:lnTo>
                    <a:pt x="602" y="223"/>
                  </a:lnTo>
                  <a:lnTo>
                    <a:pt x="599" y="215"/>
                  </a:lnTo>
                  <a:lnTo>
                    <a:pt x="598" y="212"/>
                  </a:lnTo>
                  <a:lnTo>
                    <a:pt x="598" y="209"/>
                  </a:lnTo>
                  <a:lnTo>
                    <a:pt x="598" y="206"/>
                  </a:lnTo>
                  <a:lnTo>
                    <a:pt x="599" y="204"/>
                  </a:lnTo>
                  <a:lnTo>
                    <a:pt x="600" y="202"/>
                  </a:lnTo>
                  <a:lnTo>
                    <a:pt x="602" y="202"/>
                  </a:lnTo>
                  <a:lnTo>
                    <a:pt x="604" y="201"/>
                  </a:lnTo>
                  <a:lnTo>
                    <a:pt x="608" y="201"/>
                  </a:lnTo>
                  <a:lnTo>
                    <a:pt x="615" y="203"/>
                  </a:lnTo>
                  <a:lnTo>
                    <a:pt x="623" y="206"/>
                  </a:lnTo>
                  <a:lnTo>
                    <a:pt x="632" y="212"/>
                  </a:lnTo>
                  <a:lnTo>
                    <a:pt x="643" y="219"/>
                  </a:lnTo>
                  <a:lnTo>
                    <a:pt x="655" y="228"/>
                  </a:lnTo>
                  <a:lnTo>
                    <a:pt x="666" y="238"/>
                  </a:lnTo>
                  <a:lnTo>
                    <a:pt x="672" y="243"/>
                  </a:lnTo>
                  <a:lnTo>
                    <a:pt x="678" y="249"/>
                  </a:lnTo>
                  <a:close/>
                  <a:moveTo>
                    <a:pt x="678" y="483"/>
                  </a:moveTo>
                  <a:lnTo>
                    <a:pt x="678" y="517"/>
                  </a:lnTo>
                  <a:lnTo>
                    <a:pt x="672" y="515"/>
                  </a:lnTo>
                  <a:lnTo>
                    <a:pt x="666" y="513"/>
                  </a:lnTo>
                  <a:lnTo>
                    <a:pt x="658" y="509"/>
                  </a:lnTo>
                  <a:lnTo>
                    <a:pt x="651" y="504"/>
                  </a:lnTo>
                  <a:lnTo>
                    <a:pt x="635" y="492"/>
                  </a:lnTo>
                  <a:lnTo>
                    <a:pt x="616" y="477"/>
                  </a:lnTo>
                  <a:lnTo>
                    <a:pt x="604" y="467"/>
                  </a:lnTo>
                  <a:lnTo>
                    <a:pt x="592" y="455"/>
                  </a:lnTo>
                  <a:lnTo>
                    <a:pt x="583" y="444"/>
                  </a:lnTo>
                  <a:lnTo>
                    <a:pt x="575" y="433"/>
                  </a:lnTo>
                  <a:lnTo>
                    <a:pt x="570" y="424"/>
                  </a:lnTo>
                  <a:lnTo>
                    <a:pt x="565" y="416"/>
                  </a:lnTo>
                  <a:lnTo>
                    <a:pt x="564" y="413"/>
                  </a:lnTo>
                  <a:lnTo>
                    <a:pt x="564" y="409"/>
                  </a:lnTo>
                  <a:lnTo>
                    <a:pt x="564" y="406"/>
                  </a:lnTo>
                  <a:lnTo>
                    <a:pt x="565" y="404"/>
                  </a:lnTo>
                  <a:lnTo>
                    <a:pt x="567" y="403"/>
                  </a:lnTo>
                  <a:lnTo>
                    <a:pt x="569" y="402"/>
                  </a:lnTo>
                  <a:lnTo>
                    <a:pt x="572" y="402"/>
                  </a:lnTo>
                  <a:lnTo>
                    <a:pt x="575" y="402"/>
                  </a:lnTo>
                  <a:lnTo>
                    <a:pt x="583" y="404"/>
                  </a:lnTo>
                  <a:lnTo>
                    <a:pt x="591" y="407"/>
                  </a:lnTo>
                  <a:lnTo>
                    <a:pt x="602" y="414"/>
                  </a:lnTo>
                  <a:lnTo>
                    <a:pt x="614" y="421"/>
                  </a:lnTo>
                  <a:lnTo>
                    <a:pt x="626" y="431"/>
                  </a:lnTo>
                  <a:lnTo>
                    <a:pt x="639" y="441"/>
                  </a:lnTo>
                  <a:lnTo>
                    <a:pt x="651" y="451"/>
                  </a:lnTo>
                  <a:lnTo>
                    <a:pt x="660" y="462"/>
                  </a:lnTo>
                  <a:lnTo>
                    <a:pt x="670" y="473"/>
                  </a:lnTo>
                  <a:lnTo>
                    <a:pt x="678" y="483"/>
                  </a:lnTo>
                  <a:close/>
                  <a:moveTo>
                    <a:pt x="678" y="694"/>
                  </a:moveTo>
                  <a:lnTo>
                    <a:pt x="678" y="740"/>
                  </a:lnTo>
                  <a:lnTo>
                    <a:pt x="666" y="734"/>
                  </a:lnTo>
                  <a:lnTo>
                    <a:pt x="652" y="726"/>
                  </a:lnTo>
                  <a:lnTo>
                    <a:pt x="638" y="715"/>
                  </a:lnTo>
                  <a:lnTo>
                    <a:pt x="622" y="702"/>
                  </a:lnTo>
                  <a:lnTo>
                    <a:pt x="609" y="689"/>
                  </a:lnTo>
                  <a:lnTo>
                    <a:pt x="597" y="677"/>
                  </a:lnTo>
                  <a:lnTo>
                    <a:pt x="586" y="665"/>
                  </a:lnTo>
                  <a:lnTo>
                    <a:pt x="577" y="653"/>
                  </a:lnTo>
                  <a:lnTo>
                    <a:pt x="570" y="644"/>
                  </a:lnTo>
                  <a:lnTo>
                    <a:pt x="565" y="634"/>
                  </a:lnTo>
                  <a:lnTo>
                    <a:pt x="564" y="631"/>
                  </a:lnTo>
                  <a:lnTo>
                    <a:pt x="564" y="627"/>
                  </a:lnTo>
                  <a:lnTo>
                    <a:pt x="564" y="624"/>
                  </a:lnTo>
                  <a:lnTo>
                    <a:pt x="565" y="622"/>
                  </a:lnTo>
                  <a:lnTo>
                    <a:pt x="567" y="620"/>
                  </a:lnTo>
                  <a:lnTo>
                    <a:pt x="569" y="619"/>
                  </a:lnTo>
                  <a:lnTo>
                    <a:pt x="572" y="619"/>
                  </a:lnTo>
                  <a:lnTo>
                    <a:pt x="575" y="619"/>
                  </a:lnTo>
                  <a:lnTo>
                    <a:pt x="584" y="622"/>
                  </a:lnTo>
                  <a:lnTo>
                    <a:pt x="594" y="626"/>
                  </a:lnTo>
                  <a:lnTo>
                    <a:pt x="605" y="633"/>
                  </a:lnTo>
                  <a:lnTo>
                    <a:pt x="618" y="641"/>
                  </a:lnTo>
                  <a:lnTo>
                    <a:pt x="632" y="651"/>
                  </a:lnTo>
                  <a:lnTo>
                    <a:pt x="646" y="663"/>
                  </a:lnTo>
                  <a:lnTo>
                    <a:pt x="663" y="679"/>
                  </a:lnTo>
                  <a:lnTo>
                    <a:pt x="678" y="694"/>
                  </a:lnTo>
                  <a:close/>
                  <a:moveTo>
                    <a:pt x="678" y="895"/>
                  </a:moveTo>
                  <a:lnTo>
                    <a:pt x="678" y="956"/>
                  </a:lnTo>
                  <a:lnTo>
                    <a:pt x="671" y="951"/>
                  </a:lnTo>
                  <a:lnTo>
                    <a:pt x="665" y="946"/>
                  </a:lnTo>
                  <a:lnTo>
                    <a:pt x="650" y="932"/>
                  </a:lnTo>
                  <a:lnTo>
                    <a:pt x="637" y="919"/>
                  </a:lnTo>
                  <a:lnTo>
                    <a:pt x="625" y="906"/>
                  </a:lnTo>
                  <a:lnTo>
                    <a:pt x="615" y="893"/>
                  </a:lnTo>
                  <a:lnTo>
                    <a:pt x="608" y="882"/>
                  </a:lnTo>
                  <a:lnTo>
                    <a:pt x="603" y="872"/>
                  </a:lnTo>
                  <a:lnTo>
                    <a:pt x="602" y="869"/>
                  </a:lnTo>
                  <a:lnTo>
                    <a:pt x="601" y="865"/>
                  </a:lnTo>
                  <a:lnTo>
                    <a:pt x="601" y="863"/>
                  </a:lnTo>
                  <a:lnTo>
                    <a:pt x="602" y="859"/>
                  </a:lnTo>
                  <a:lnTo>
                    <a:pt x="603" y="858"/>
                  </a:lnTo>
                  <a:lnTo>
                    <a:pt x="605" y="857"/>
                  </a:lnTo>
                  <a:lnTo>
                    <a:pt x="609" y="857"/>
                  </a:lnTo>
                  <a:lnTo>
                    <a:pt x="612" y="857"/>
                  </a:lnTo>
                  <a:lnTo>
                    <a:pt x="619" y="859"/>
                  </a:lnTo>
                  <a:lnTo>
                    <a:pt x="628" y="863"/>
                  </a:lnTo>
                  <a:lnTo>
                    <a:pt x="639" y="868"/>
                  </a:lnTo>
                  <a:lnTo>
                    <a:pt x="652" y="876"/>
                  </a:lnTo>
                  <a:lnTo>
                    <a:pt x="665" y="884"/>
                  </a:lnTo>
                  <a:lnTo>
                    <a:pt x="678" y="895"/>
                  </a:lnTo>
                  <a:close/>
                  <a:moveTo>
                    <a:pt x="678" y="1121"/>
                  </a:moveTo>
                  <a:lnTo>
                    <a:pt x="678" y="1129"/>
                  </a:lnTo>
                  <a:lnTo>
                    <a:pt x="677" y="1124"/>
                  </a:lnTo>
                  <a:lnTo>
                    <a:pt x="678" y="1121"/>
                  </a:lnTo>
                  <a:close/>
                  <a:moveTo>
                    <a:pt x="678" y="1271"/>
                  </a:moveTo>
                  <a:lnTo>
                    <a:pt x="678" y="1333"/>
                  </a:lnTo>
                  <a:lnTo>
                    <a:pt x="669" y="1327"/>
                  </a:lnTo>
                  <a:lnTo>
                    <a:pt x="660" y="1320"/>
                  </a:lnTo>
                  <a:lnTo>
                    <a:pt x="651" y="1313"/>
                  </a:lnTo>
                  <a:lnTo>
                    <a:pt x="641" y="1305"/>
                  </a:lnTo>
                  <a:lnTo>
                    <a:pt x="625" y="1290"/>
                  </a:lnTo>
                  <a:lnTo>
                    <a:pt x="609" y="1275"/>
                  </a:lnTo>
                  <a:lnTo>
                    <a:pt x="596" y="1260"/>
                  </a:lnTo>
                  <a:lnTo>
                    <a:pt x="584" y="1246"/>
                  </a:lnTo>
                  <a:lnTo>
                    <a:pt x="575" y="1234"/>
                  </a:lnTo>
                  <a:lnTo>
                    <a:pt x="570" y="1223"/>
                  </a:lnTo>
                  <a:lnTo>
                    <a:pt x="568" y="1219"/>
                  </a:lnTo>
                  <a:lnTo>
                    <a:pt x="568" y="1216"/>
                  </a:lnTo>
                  <a:lnTo>
                    <a:pt x="568" y="1212"/>
                  </a:lnTo>
                  <a:lnTo>
                    <a:pt x="568" y="1209"/>
                  </a:lnTo>
                  <a:lnTo>
                    <a:pt x="570" y="1208"/>
                  </a:lnTo>
                  <a:lnTo>
                    <a:pt x="572" y="1207"/>
                  </a:lnTo>
                  <a:lnTo>
                    <a:pt x="576" y="1207"/>
                  </a:lnTo>
                  <a:lnTo>
                    <a:pt x="580" y="1207"/>
                  </a:lnTo>
                  <a:lnTo>
                    <a:pt x="590" y="1210"/>
                  </a:lnTo>
                  <a:lnTo>
                    <a:pt x="603" y="1217"/>
                  </a:lnTo>
                  <a:lnTo>
                    <a:pt x="617" y="1224"/>
                  </a:lnTo>
                  <a:lnTo>
                    <a:pt x="633" y="1235"/>
                  </a:lnTo>
                  <a:lnTo>
                    <a:pt x="651" y="1248"/>
                  </a:lnTo>
                  <a:lnTo>
                    <a:pt x="668" y="1262"/>
                  </a:lnTo>
                  <a:lnTo>
                    <a:pt x="673" y="1266"/>
                  </a:lnTo>
                  <a:lnTo>
                    <a:pt x="678" y="1271"/>
                  </a:lnTo>
                  <a:close/>
                  <a:moveTo>
                    <a:pt x="678" y="1617"/>
                  </a:moveTo>
                  <a:lnTo>
                    <a:pt x="678" y="1671"/>
                  </a:lnTo>
                  <a:lnTo>
                    <a:pt x="667" y="1660"/>
                  </a:lnTo>
                  <a:lnTo>
                    <a:pt x="658" y="1649"/>
                  </a:lnTo>
                  <a:lnTo>
                    <a:pt x="651" y="1640"/>
                  </a:lnTo>
                  <a:lnTo>
                    <a:pt x="644" y="1631"/>
                  </a:lnTo>
                  <a:lnTo>
                    <a:pt x="640" y="1623"/>
                  </a:lnTo>
                  <a:lnTo>
                    <a:pt x="637" y="1616"/>
                  </a:lnTo>
                  <a:lnTo>
                    <a:pt x="636" y="1610"/>
                  </a:lnTo>
                  <a:lnTo>
                    <a:pt x="637" y="1606"/>
                  </a:lnTo>
                  <a:lnTo>
                    <a:pt x="639" y="1605"/>
                  </a:lnTo>
                  <a:lnTo>
                    <a:pt x="642" y="1604"/>
                  </a:lnTo>
                  <a:lnTo>
                    <a:pt x="645" y="1604"/>
                  </a:lnTo>
                  <a:lnTo>
                    <a:pt x="651" y="1605"/>
                  </a:lnTo>
                  <a:lnTo>
                    <a:pt x="663" y="1609"/>
                  </a:lnTo>
                  <a:lnTo>
                    <a:pt x="678" y="1617"/>
                  </a:lnTo>
                  <a:close/>
                  <a:moveTo>
                    <a:pt x="678" y="1764"/>
                  </a:moveTo>
                  <a:lnTo>
                    <a:pt x="678" y="1831"/>
                  </a:lnTo>
                  <a:lnTo>
                    <a:pt x="667" y="1822"/>
                  </a:lnTo>
                  <a:lnTo>
                    <a:pt x="646" y="1804"/>
                  </a:lnTo>
                  <a:lnTo>
                    <a:pt x="628" y="1786"/>
                  </a:lnTo>
                  <a:lnTo>
                    <a:pt x="611" y="1769"/>
                  </a:lnTo>
                  <a:lnTo>
                    <a:pt x="598" y="1754"/>
                  </a:lnTo>
                  <a:lnTo>
                    <a:pt x="587" y="1740"/>
                  </a:lnTo>
                  <a:lnTo>
                    <a:pt x="580" y="1728"/>
                  </a:lnTo>
                  <a:lnTo>
                    <a:pt x="577" y="1724"/>
                  </a:lnTo>
                  <a:lnTo>
                    <a:pt x="576" y="1719"/>
                  </a:lnTo>
                  <a:lnTo>
                    <a:pt x="576" y="1715"/>
                  </a:lnTo>
                  <a:lnTo>
                    <a:pt x="577" y="1713"/>
                  </a:lnTo>
                  <a:lnTo>
                    <a:pt x="578" y="1711"/>
                  </a:lnTo>
                  <a:lnTo>
                    <a:pt x="582" y="1710"/>
                  </a:lnTo>
                  <a:lnTo>
                    <a:pt x="585" y="1710"/>
                  </a:lnTo>
                  <a:lnTo>
                    <a:pt x="588" y="1711"/>
                  </a:lnTo>
                  <a:lnTo>
                    <a:pt x="599" y="1713"/>
                  </a:lnTo>
                  <a:lnTo>
                    <a:pt x="611" y="1719"/>
                  </a:lnTo>
                  <a:lnTo>
                    <a:pt x="626" y="1727"/>
                  </a:lnTo>
                  <a:lnTo>
                    <a:pt x="642" y="1737"/>
                  </a:lnTo>
                  <a:lnTo>
                    <a:pt x="659" y="1750"/>
                  </a:lnTo>
                  <a:lnTo>
                    <a:pt x="678" y="1764"/>
                  </a:lnTo>
                  <a:close/>
                  <a:moveTo>
                    <a:pt x="678" y="1912"/>
                  </a:moveTo>
                  <a:lnTo>
                    <a:pt x="678" y="1974"/>
                  </a:lnTo>
                  <a:lnTo>
                    <a:pt x="666" y="1966"/>
                  </a:lnTo>
                  <a:lnTo>
                    <a:pt x="653" y="1957"/>
                  </a:lnTo>
                  <a:lnTo>
                    <a:pt x="640" y="1946"/>
                  </a:lnTo>
                  <a:lnTo>
                    <a:pt x="626" y="1935"/>
                  </a:lnTo>
                  <a:lnTo>
                    <a:pt x="604" y="1917"/>
                  </a:lnTo>
                  <a:lnTo>
                    <a:pt x="585" y="1899"/>
                  </a:lnTo>
                  <a:lnTo>
                    <a:pt x="568" y="1881"/>
                  </a:lnTo>
                  <a:lnTo>
                    <a:pt x="554" y="1865"/>
                  </a:lnTo>
                  <a:lnTo>
                    <a:pt x="542" y="1851"/>
                  </a:lnTo>
                  <a:lnTo>
                    <a:pt x="534" y="1838"/>
                  </a:lnTo>
                  <a:lnTo>
                    <a:pt x="532" y="1834"/>
                  </a:lnTo>
                  <a:lnTo>
                    <a:pt x="531" y="1830"/>
                  </a:lnTo>
                  <a:lnTo>
                    <a:pt x="530" y="1825"/>
                  </a:lnTo>
                  <a:lnTo>
                    <a:pt x="531" y="1823"/>
                  </a:lnTo>
                  <a:lnTo>
                    <a:pt x="533" y="1821"/>
                  </a:lnTo>
                  <a:lnTo>
                    <a:pt x="536" y="1820"/>
                  </a:lnTo>
                  <a:lnTo>
                    <a:pt x="541" y="1820"/>
                  </a:lnTo>
                  <a:lnTo>
                    <a:pt x="545" y="1821"/>
                  </a:lnTo>
                  <a:lnTo>
                    <a:pt x="558" y="1825"/>
                  </a:lnTo>
                  <a:lnTo>
                    <a:pt x="573" y="1834"/>
                  </a:lnTo>
                  <a:lnTo>
                    <a:pt x="590" y="1844"/>
                  </a:lnTo>
                  <a:lnTo>
                    <a:pt x="611" y="1858"/>
                  </a:lnTo>
                  <a:lnTo>
                    <a:pt x="631" y="1873"/>
                  </a:lnTo>
                  <a:lnTo>
                    <a:pt x="654" y="1891"/>
                  </a:lnTo>
                  <a:lnTo>
                    <a:pt x="666" y="1901"/>
                  </a:lnTo>
                  <a:lnTo>
                    <a:pt x="678" y="1912"/>
                  </a:lnTo>
                  <a:close/>
                  <a:moveTo>
                    <a:pt x="678" y="2054"/>
                  </a:moveTo>
                  <a:lnTo>
                    <a:pt x="678" y="2109"/>
                  </a:lnTo>
                  <a:lnTo>
                    <a:pt x="660" y="2098"/>
                  </a:lnTo>
                  <a:lnTo>
                    <a:pt x="641" y="2085"/>
                  </a:lnTo>
                  <a:lnTo>
                    <a:pt x="621" y="2070"/>
                  </a:lnTo>
                  <a:lnTo>
                    <a:pt x="600" y="2053"/>
                  </a:lnTo>
                  <a:lnTo>
                    <a:pt x="577" y="2034"/>
                  </a:lnTo>
                  <a:lnTo>
                    <a:pt x="557" y="2015"/>
                  </a:lnTo>
                  <a:lnTo>
                    <a:pt x="538" y="1997"/>
                  </a:lnTo>
                  <a:lnTo>
                    <a:pt x="523" y="1981"/>
                  </a:lnTo>
                  <a:lnTo>
                    <a:pt x="511" y="1966"/>
                  </a:lnTo>
                  <a:lnTo>
                    <a:pt x="504" y="1954"/>
                  </a:lnTo>
                  <a:lnTo>
                    <a:pt x="501" y="1948"/>
                  </a:lnTo>
                  <a:lnTo>
                    <a:pt x="500" y="1944"/>
                  </a:lnTo>
                  <a:lnTo>
                    <a:pt x="500" y="1941"/>
                  </a:lnTo>
                  <a:lnTo>
                    <a:pt x="500" y="1937"/>
                  </a:lnTo>
                  <a:lnTo>
                    <a:pt x="502" y="1935"/>
                  </a:lnTo>
                  <a:lnTo>
                    <a:pt x="505" y="1935"/>
                  </a:lnTo>
                  <a:lnTo>
                    <a:pt x="509" y="1935"/>
                  </a:lnTo>
                  <a:lnTo>
                    <a:pt x="515" y="1936"/>
                  </a:lnTo>
                  <a:lnTo>
                    <a:pt x="528" y="1941"/>
                  </a:lnTo>
                  <a:lnTo>
                    <a:pt x="543" y="1949"/>
                  </a:lnTo>
                  <a:lnTo>
                    <a:pt x="561" y="1960"/>
                  </a:lnTo>
                  <a:lnTo>
                    <a:pt x="582" y="1974"/>
                  </a:lnTo>
                  <a:lnTo>
                    <a:pt x="604" y="1990"/>
                  </a:lnTo>
                  <a:lnTo>
                    <a:pt x="627" y="2009"/>
                  </a:lnTo>
                  <a:lnTo>
                    <a:pt x="641" y="2021"/>
                  </a:lnTo>
                  <a:lnTo>
                    <a:pt x="654" y="2031"/>
                  </a:lnTo>
                  <a:lnTo>
                    <a:pt x="666" y="2043"/>
                  </a:lnTo>
                  <a:lnTo>
                    <a:pt x="678" y="2054"/>
                  </a:lnTo>
                  <a:close/>
                  <a:moveTo>
                    <a:pt x="678" y="2188"/>
                  </a:moveTo>
                  <a:lnTo>
                    <a:pt x="678" y="2240"/>
                  </a:lnTo>
                  <a:lnTo>
                    <a:pt x="658" y="2228"/>
                  </a:lnTo>
                  <a:lnTo>
                    <a:pt x="637" y="2214"/>
                  </a:lnTo>
                  <a:lnTo>
                    <a:pt x="613" y="2196"/>
                  </a:lnTo>
                  <a:lnTo>
                    <a:pt x="588" y="2177"/>
                  </a:lnTo>
                  <a:lnTo>
                    <a:pt x="564" y="2157"/>
                  </a:lnTo>
                  <a:lnTo>
                    <a:pt x="543" y="2137"/>
                  </a:lnTo>
                  <a:lnTo>
                    <a:pt x="524" y="2119"/>
                  </a:lnTo>
                  <a:lnTo>
                    <a:pt x="508" y="2102"/>
                  </a:lnTo>
                  <a:lnTo>
                    <a:pt x="496" y="2086"/>
                  </a:lnTo>
                  <a:lnTo>
                    <a:pt x="488" y="2073"/>
                  </a:lnTo>
                  <a:lnTo>
                    <a:pt x="485" y="2068"/>
                  </a:lnTo>
                  <a:lnTo>
                    <a:pt x="483" y="2064"/>
                  </a:lnTo>
                  <a:lnTo>
                    <a:pt x="482" y="2061"/>
                  </a:lnTo>
                  <a:lnTo>
                    <a:pt x="483" y="2057"/>
                  </a:lnTo>
                  <a:lnTo>
                    <a:pt x="486" y="2055"/>
                  </a:lnTo>
                  <a:lnTo>
                    <a:pt x="489" y="2055"/>
                  </a:lnTo>
                  <a:lnTo>
                    <a:pt x="493" y="2055"/>
                  </a:lnTo>
                  <a:lnTo>
                    <a:pt x="499" y="2056"/>
                  </a:lnTo>
                  <a:lnTo>
                    <a:pt x="511" y="2062"/>
                  </a:lnTo>
                  <a:lnTo>
                    <a:pt x="528" y="2070"/>
                  </a:lnTo>
                  <a:lnTo>
                    <a:pt x="547" y="2082"/>
                  </a:lnTo>
                  <a:lnTo>
                    <a:pt x="569" y="2096"/>
                  </a:lnTo>
                  <a:lnTo>
                    <a:pt x="591" y="2113"/>
                  </a:lnTo>
                  <a:lnTo>
                    <a:pt x="616" y="2133"/>
                  </a:lnTo>
                  <a:lnTo>
                    <a:pt x="633" y="2147"/>
                  </a:lnTo>
                  <a:lnTo>
                    <a:pt x="650" y="2161"/>
                  </a:lnTo>
                  <a:lnTo>
                    <a:pt x="665" y="2175"/>
                  </a:lnTo>
                  <a:lnTo>
                    <a:pt x="678" y="2188"/>
                  </a:lnTo>
                  <a:close/>
                  <a:moveTo>
                    <a:pt x="678" y="2312"/>
                  </a:moveTo>
                  <a:lnTo>
                    <a:pt x="678" y="2367"/>
                  </a:lnTo>
                  <a:lnTo>
                    <a:pt x="658" y="2355"/>
                  </a:lnTo>
                  <a:lnTo>
                    <a:pt x="638" y="2340"/>
                  </a:lnTo>
                  <a:lnTo>
                    <a:pt x="615" y="2324"/>
                  </a:lnTo>
                  <a:lnTo>
                    <a:pt x="592" y="2305"/>
                  </a:lnTo>
                  <a:lnTo>
                    <a:pt x="568" y="2285"/>
                  </a:lnTo>
                  <a:lnTo>
                    <a:pt x="545" y="2264"/>
                  </a:lnTo>
                  <a:lnTo>
                    <a:pt x="526" y="2245"/>
                  </a:lnTo>
                  <a:lnTo>
                    <a:pt x="508" y="2228"/>
                  </a:lnTo>
                  <a:lnTo>
                    <a:pt x="495" y="2212"/>
                  </a:lnTo>
                  <a:lnTo>
                    <a:pt x="487" y="2199"/>
                  </a:lnTo>
                  <a:lnTo>
                    <a:pt x="483" y="2193"/>
                  </a:lnTo>
                  <a:lnTo>
                    <a:pt x="481" y="2189"/>
                  </a:lnTo>
                  <a:lnTo>
                    <a:pt x="481" y="2185"/>
                  </a:lnTo>
                  <a:lnTo>
                    <a:pt x="481" y="2182"/>
                  </a:lnTo>
                  <a:lnTo>
                    <a:pt x="483" y="2180"/>
                  </a:lnTo>
                  <a:lnTo>
                    <a:pt x="487" y="2179"/>
                  </a:lnTo>
                  <a:lnTo>
                    <a:pt x="491" y="2180"/>
                  </a:lnTo>
                  <a:lnTo>
                    <a:pt x="497" y="2181"/>
                  </a:lnTo>
                  <a:lnTo>
                    <a:pt x="510" y="2187"/>
                  </a:lnTo>
                  <a:lnTo>
                    <a:pt x="528" y="2195"/>
                  </a:lnTo>
                  <a:lnTo>
                    <a:pt x="548" y="2208"/>
                  </a:lnTo>
                  <a:lnTo>
                    <a:pt x="571" y="2223"/>
                  </a:lnTo>
                  <a:lnTo>
                    <a:pt x="595" y="2241"/>
                  </a:lnTo>
                  <a:lnTo>
                    <a:pt x="621" y="2261"/>
                  </a:lnTo>
                  <a:lnTo>
                    <a:pt x="636" y="2274"/>
                  </a:lnTo>
                  <a:lnTo>
                    <a:pt x="651" y="2287"/>
                  </a:lnTo>
                  <a:lnTo>
                    <a:pt x="665" y="2300"/>
                  </a:lnTo>
                  <a:lnTo>
                    <a:pt x="678" y="2312"/>
                  </a:lnTo>
                  <a:close/>
                  <a:moveTo>
                    <a:pt x="678" y="2429"/>
                  </a:moveTo>
                  <a:lnTo>
                    <a:pt x="678" y="2489"/>
                  </a:lnTo>
                  <a:lnTo>
                    <a:pt x="663" y="2478"/>
                  </a:lnTo>
                  <a:lnTo>
                    <a:pt x="646" y="2466"/>
                  </a:lnTo>
                  <a:lnTo>
                    <a:pt x="629" y="2454"/>
                  </a:lnTo>
                  <a:lnTo>
                    <a:pt x="612" y="2440"/>
                  </a:lnTo>
                  <a:lnTo>
                    <a:pt x="586" y="2419"/>
                  </a:lnTo>
                  <a:lnTo>
                    <a:pt x="562" y="2397"/>
                  </a:lnTo>
                  <a:lnTo>
                    <a:pt x="542" y="2378"/>
                  </a:lnTo>
                  <a:lnTo>
                    <a:pt x="524" y="2359"/>
                  </a:lnTo>
                  <a:lnTo>
                    <a:pt x="510" y="2343"/>
                  </a:lnTo>
                  <a:lnTo>
                    <a:pt x="501" y="2330"/>
                  </a:lnTo>
                  <a:lnTo>
                    <a:pt x="497" y="2324"/>
                  </a:lnTo>
                  <a:lnTo>
                    <a:pt x="495" y="2320"/>
                  </a:lnTo>
                  <a:lnTo>
                    <a:pt x="495" y="2316"/>
                  </a:lnTo>
                  <a:lnTo>
                    <a:pt x="496" y="2313"/>
                  </a:lnTo>
                  <a:lnTo>
                    <a:pt x="499" y="2311"/>
                  </a:lnTo>
                  <a:lnTo>
                    <a:pt x="502" y="2311"/>
                  </a:lnTo>
                  <a:lnTo>
                    <a:pt x="506" y="2311"/>
                  </a:lnTo>
                  <a:lnTo>
                    <a:pt x="511" y="2313"/>
                  </a:lnTo>
                  <a:lnTo>
                    <a:pt x="526" y="2318"/>
                  </a:lnTo>
                  <a:lnTo>
                    <a:pt x="544" y="2328"/>
                  </a:lnTo>
                  <a:lnTo>
                    <a:pt x="564" y="2341"/>
                  </a:lnTo>
                  <a:lnTo>
                    <a:pt x="587" y="2356"/>
                  </a:lnTo>
                  <a:lnTo>
                    <a:pt x="613" y="2375"/>
                  </a:lnTo>
                  <a:lnTo>
                    <a:pt x="639" y="2396"/>
                  </a:lnTo>
                  <a:lnTo>
                    <a:pt x="649" y="2404"/>
                  </a:lnTo>
                  <a:lnTo>
                    <a:pt x="659" y="2412"/>
                  </a:lnTo>
                  <a:lnTo>
                    <a:pt x="669" y="2421"/>
                  </a:lnTo>
                  <a:lnTo>
                    <a:pt x="678" y="2429"/>
                  </a:lnTo>
                  <a:close/>
                  <a:moveTo>
                    <a:pt x="678" y="2540"/>
                  </a:moveTo>
                  <a:lnTo>
                    <a:pt x="678" y="2606"/>
                  </a:lnTo>
                  <a:lnTo>
                    <a:pt x="663" y="2594"/>
                  </a:lnTo>
                  <a:lnTo>
                    <a:pt x="646" y="2582"/>
                  </a:lnTo>
                  <a:lnTo>
                    <a:pt x="619" y="2559"/>
                  </a:lnTo>
                  <a:lnTo>
                    <a:pt x="595" y="2538"/>
                  </a:lnTo>
                  <a:lnTo>
                    <a:pt x="573" y="2517"/>
                  </a:lnTo>
                  <a:lnTo>
                    <a:pt x="555" y="2498"/>
                  </a:lnTo>
                  <a:lnTo>
                    <a:pt x="541" y="2481"/>
                  </a:lnTo>
                  <a:lnTo>
                    <a:pt x="531" y="2467"/>
                  </a:lnTo>
                  <a:lnTo>
                    <a:pt x="528" y="2462"/>
                  </a:lnTo>
                  <a:lnTo>
                    <a:pt x="526" y="2457"/>
                  </a:lnTo>
                  <a:lnTo>
                    <a:pt x="524" y="2453"/>
                  </a:lnTo>
                  <a:lnTo>
                    <a:pt x="526" y="2450"/>
                  </a:lnTo>
                  <a:lnTo>
                    <a:pt x="528" y="2449"/>
                  </a:lnTo>
                  <a:lnTo>
                    <a:pt x="531" y="2448"/>
                  </a:lnTo>
                  <a:lnTo>
                    <a:pt x="535" y="2449"/>
                  </a:lnTo>
                  <a:lnTo>
                    <a:pt x="542" y="2450"/>
                  </a:lnTo>
                  <a:lnTo>
                    <a:pt x="556" y="2457"/>
                  </a:lnTo>
                  <a:lnTo>
                    <a:pt x="574" y="2466"/>
                  </a:lnTo>
                  <a:lnTo>
                    <a:pt x="597" y="2480"/>
                  </a:lnTo>
                  <a:lnTo>
                    <a:pt x="621" y="2497"/>
                  </a:lnTo>
                  <a:lnTo>
                    <a:pt x="646" y="2516"/>
                  </a:lnTo>
                  <a:lnTo>
                    <a:pt x="675" y="2536"/>
                  </a:lnTo>
                  <a:lnTo>
                    <a:pt x="678" y="2540"/>
                  </a:lnTo>
                  <a:close/>
                  <a:moveTo>
                    <a:pt x="678" y="2649"/>
                  </a:moveTo>
                  <a:lnTo>
                    <a:pt x="678" y="2712"/>
                  </a:lnTo>
                  <a:lnTo>
                    <a:pt x="654" y="2692"/>
                  </a:lnTo>
                  <a:lnTo>
                    <a:pt x="631" y="2672"/>
                  </a:lnTo>
                  <a:lnTo>
                    <a:pt x="613" y="2653"/>
                  </a:lnTo>
                  <a:lnTo>
                    <a:pt x="597" y="2637"/>
                  </a:lnTo>
                  <a:lnTo>
                    <a:pt x="584" y="2622"/>
                  </a:lnTo>
                  <a:lnTo>
                    <a:pt x="575" y="2610"/>
                  </a:lnTo>
                  <a:lnTo>
                    <a:pt x="572" y="2604"/>
                  </a:lnTo>
                  <a:lnTo>
                    <a:pt x="571" y="2600"/>
                  </a:lnTo>
                  <a:lnTo>
                    <a:pt x="570" y="2597"/>
                  </a:lnTo>
                  <a:lnTo>
                    <a:pt x="571" y="2595"/>
                  </a:lnTo>
                  <a:lnTo>
                    <a:pt x="573" y="2593"/>
                  </a:lnTo>
                  <a:lnTo>
                    <a:pt x="575" y="2593"/>
                  </a:lnTo>
                  <a:lnTo>
                    <a:pt x="578" y="2593"/>
                  </a:lnTo>
                  <a:lnTo>
                    <a:pt x="582" y="2593"/>
                  </a:lnTo>
                  <a:lnTo>
                    <a:pt x="592" y="2597"/>
                  </a:lnTo>
                  <a:lnTo>
                    <a:pt x="605" y="2602"/>
                  </a:lnTo>
                  <a:lnTo>
                    <a:pt x="621" y="2611"/>
                  </a:lnTo>
                  <a:lnTo>
                    <a:pt x="638" y="2622"/>
                  </a:lnTo>
                  <a:lnTo>
                    <a:pt x="657" y="2634"/>
                  </a:lnTo>
                  <a:lnTo>
                    <a:pt x="678" y="2649"/>
                  </a:lnTo>
                  <a:close/>
                  <a:moveTo>
                    <a:pt x="678" y="2759"/>
                  </a:moveTo>
                  <a:lnTo>
                    <a:pt x="678" y="2807"/>
                  </a:lnTo>
                  <a:lnTo>
                    <a:pt x="657" y="2786"/>
                  </a:lnTo>
                  <a:lnTo>
                    <a:pt x="642" y="2767"/>
                  </a:lnTo>
                  <a:lnTo>
                    <a:pt x="637" y="2760"/>
                  </a:lnTo>
                  <a:lnTo>
                    <a:pt x="633" y="2753"/>
                  </a:lnTo>
                  <a:lnTo>
                    <a:pt x="632" y="2749"/>
                  </a:lnTo>
                  <a:lnTo>
                    <a:pt x="632" y="2745"/>
                  </a:lnTo>
                  <a:lnTo>
                    <a:pt x="635" y="2744"/>
                  </a:lnTo>
                  <a:lnTo>
                    <a:pt x="638" y="2744"/>
                  </a:lnTo>
                  <a:lnTo>
                    <a:pt x="642" y="2744"/>
                  </a:lnTo>
                  <a:lnTo>
                    <a:pt x="648" y="2745"/>
                  </a:lnTo>
                  <a:lnTo>
                    <a:pt x="660" y="2750"/>
                  </a:lnTo>
                  <a:lnTo>
                    <a:pt x="678" y="2759"/>
                  </a:lnTo>
                  <a:close/>
                  <a:moveTo>
                    <a:pt x="678" y="2945"/>
                  </a:moveTo>
                  <a:lnTo>
                    <a:pt x="678" y="2985"/>
                  </a:lnTo>
                  <a:lnTo>
                    <a:pt x="652" y="2970"/>
                  </a:lnTo>
                  <a:lnTo>
                    <a:pt x="619" y="2950"/>
                  </a:lnTo>
                  <a:lnTo>
                    <a:pt x="584" y="2924"/>
                  </a:lnTo>
                  <a:lnTo>
                    <a:pt x="545" y="2895"/>
                  </a:lnTo>
                  <a:lnTo>
                    <a:pt x="515" y="2870"/>
                  </a:lnTo>
                  <a:lnTo>
                    <a:pt x="487" y="2846"/>
                  </a:lnTo>
                  <a:lnTo>
                    <a:pt x="463" y="2824"/>
                  </a:lnTo>
                  <a:lnTo>
                    <a:pt x="441" y="2803"/>
                  </a:lnTo>
                  <a:lnTo>
                    <a:pt x="425" y="2785"/>
                  </a:lnTo>
                  <a:lnTo>
                    <a:pt x="413" y="2771"/>
                  </a:lnTo>
                  <a:lnTo>
                    <a:pt x="409" y="2764"/>
                  </a:lnTo>
                  <a:lnTo>
                    <a:pt x="407" y="2759"/>
                  </a:lnTo>
                  <a:lnTo>
                    <a:pt x="406" y="2756"/>
                  </a:lnTo>
                  <a:lnTo>
                    <a:pt x="407" y="2752"/>
                  </a:lnTo>
                  <a:lnTo>
                    <a:pt x="409" y="2751"/>
                  </a:lnTo>
                  <a:lnTo>
                    <a:pt x="412" y="2750"/>
                  </a:lnTo>
                  <a:lnTo>
                    <a:pt x="418" y="2751"/>
                  </a:lnTo>
                  <a:lnTo>
                    <a:pt x="424" y="2753"/>
                  </a:lnTo>
                  <a:lnTo>
                    <a:pt x="440" y="2761"/>
                  </a:lnTo>
                  <a:lnTo>
                    <a:pt x="461" y="2773"/>
                  </a:lnTo>
                  <a:lnTo>
                    <a:pt x="485" y="2788"/>
                  </a:lnTo>
                  <a:lnTo>
                    <a:pt x="511" y="2806"/>
                  </a:lnTo>
                  <a:lnTo>
                    <a:pt x="541" y="2828"/>
                  </a:lnTo>
                  <a:lnTo>
                    <a:pt x="572" y="2852"/>
                  </a:lnTo>
                  <a:lnTo>
                    <a:pt x="603" y="2877"/>
                  </a:lnTo>
                  <a:lnTo>
                    <a:pt x="631" y="2902"/>
                  </a:lnTo>
                  <a:lnTo>
                    <a:pt x="656" y="2925"/>
                  </a:lnTo>
                  <a:lnTo>
                    <a:pt x="678" y="2945"/>
                  </a:lnTo>
                  <a:close/>
                  <a:moveTo>
                    <a:pt x="678" y="3022"/>
                  </a:moveTo>
                  <a:lnTo>
                    <a:pt x="678" y="3085"/>
                  </a:lnTo>
                  <a:lnTo>
                    <a:pt x="664" y="3074"/>
                  </a:lnTo>
                  <a:lnTo>
                    <a:pt x="649" y="3063"/>
                  </a:lnTo>
                  <a:lnTo>
                    <a:pt x="617" y="3037"/>
                  </a:lnTo>
                  <a:lnTo>
                    <a:pt x="588" y="3012"/>
                  </a:lnTo>
                  <a:lnTo>
                    <a:pt x="562" y="2990"/>
                  </a:lnTo>
                  <a:lnTo>
                    <a:pt x="541" y="2968"/>
                  </a:lnTo>
                  <a:lnTo>
                    <a:pt x="523" y="2950"/>
                  </a:lnTo>
                  <a:lnTo>
                    <a:pt x="510" y="2935"/>
                  </a:lnTo>
                  <a:lnTo>
                    <a:pt x="506" y="2928"/>
                  </a:lnTo>
                  <a:lnTo>
                    <a:pt x="504" y="2923"/>
                  </a:lnTo>
                  <a:lnTo>
                    <a:pt x="503" y="2920"/>
                  </a:lnTo>
                  <a:lnTo>
                    <a:pt x="503" y="2916"/>
                  </a:lnTo>
                  <a:lnTo>
                    <a:pt x="505" y="2915"/>
                  </a:lnTo>
                  <a:lnTo>
                    <a:pt x="509" y="2915"/>
                  </a:lnTo>
                  <a:lnTo>
                    <a:pt x="515" y="2916"/>
                  </a:lnTo>
                  <a:lnTo>
                    <a:pt x="521" y="2918"/>
                  </a:lnTo>
                  <a:lnTo>
                    <a:pt x="537" y="2926"/>
                  </a:lnTo>
                  <a:lnTo>
                    <a:pt x="559" y="2938"/>
                  </a:lnTo>
                  <a:lnTo>
                    <a:pt x="584" y="2954"/>
                  </a:lnTo>
                  <a:lnTo>
                    <a:pt x="612" y="2974"/>
                  </a:lnTo>
                  <a:lnTo>
                    <a:pt x="643" y="2996"/>
                  </a:lnTo>
                  <a:lnTo>
                    <a:pt x="676" y="3021"/>
                  </a:lnTo>
                  <a:lnTo>
                    <a:pt x="678" y="3022"/>
                  </a:lnTo>
                  <a:close/>
                  <a:moveTo>
                    <a:pt x="678" y="3114"/>
                  </a:moveTo>
                  <a:lnTo>
                    <a:pt x="678" y="3161"/>
                  </a:lnTo>
                  <a:lnTo>
                    <a:pt x="651" y="3135"/>
                  </a:lnTo>
                  <a:lnTo>
                    <a:pt x="630" y="3114"/>
                  </a:lnTo>
                  <a:lnTo>
                    <a:pt x="624" y="3105"/>
                  </a:lnTo>
                  <a:lnTo>
                    <a:pt x="619" y="3098"/>
                  </a:lnTo>
                  <a:lnTo>
                    <a:pt x="617" y="3094"/>
                  </a:lnTo>
                  <a:lnTo>
                    <a:pt x="617" y="3092"/>
                  </a:lnTo>
                  <a:lnTo>
                    <a:pt x="616" y="3090"/>
                  </a:lnTo>
                  <a:lnTo>
                    <a:pt x="617" y="3088"/>
                  </a:lnTo>
                  <a:lnTo>
                    <a:pt x="619" y="3087"/>
                  </a:lnTo>
                  <a:lnTo>
                    <a:pt x="624" y="3087"/>
                  </a:lnTo>
                  <a:lnTo>
                    <a:pt x="629" y="3088"/>
                  </a:lnTo>
                  <a:lnTo>
                    <a:pt x="636" y="3091"/>
                  </a:lnTo>
                  <a:lnTo>
                    <a:pt x="655" y="3100"/>
                  </a:lnTo>
                  <a:lnTo>
                    <a:pt x="678" y="3114"/>
                  </a:lnTo>
                  <a:close/>
                  <a:moveTo>
                    <a:pt x="678" y="3258"/>
                  </a:moveTo>
                  <a:lnTo>
                    <a:pt x="678" y="3315"/>
                  </a:lnTo>
                  <a:lnTo>
                    <a:pt x="660" y="3303"/>
                  </a:lnTo>
                  <a:lnTo>
                    <a:pt x="643" y="3290"/>
                  </a:lnTo>
                  <a:lnTo>
                    <a:pt x="625" y="3276"/>
                  </a:lnTo>
                  <a:lnTo>
                    <a:pt x="606" y="3262"/>
                  </a:lnTo>
                  <a:lnTo>
                    <a:pt x="572" y="3235"/>
                  </a:lnTo>
                  <a:lnTo>
                    <a:pt x="541" y="3208"/>
                  </a:lnTo>
                  <a:lnTo>
                    <a:pt x="513" y="3184"/>
                  </a:lnTo>
                  <a:lnTo>
                    <a:pt x="489" y="3161"/>
                  </a:lnTo>
                  <a:lnTo>
                    <a:pt x="470" y="3142"/>
                  </a:lnTo>
                  <a:lnTo>
                    <a:pt x="456" y="3126"/>
                  </a:lnTo>
                  <a:lnTo>
                    <a:pt x="452" y="3119"/>
                  </a:lnTo>
                  <a:lnTo>
                    <a:pt x="449" y="3114"/>
                  </a:lnTo>
                  <a:lnTo>
                    <a:pt x="448" y="3111"/>
                  </a:lnTo>
                  <a:lnTo>
                    <a:pt x="448" y="3107"/>
                  </a:lnTo>
                  <a:lnTo>
                    <a:pt x="450" y="3106"/>
                  </a:lnTo>
                  <a:lnTo>
                    <a:pt x="454" y="3106"/>
                  </a:lnTo>
                  <a:lnTo>
                    <a:pt x="460" y="3107"/>
                  </a:lnTo>
                  <a:lnTo>
                    <a:pt x="466" y="3111"/>
                  </a:lnTo>
                  <a:lnTo>
                    <a:pt x="485" y="3119"/>
                  </a:lnTo>
                  <a:lnTo>
                    <a:pt x="507" y="3132"/>
                  </a:lnTo>
                  <a:lnTo>
                    <a:pt x="534" y="3151"/>
                  </a:lnTo>
                  <a:lnTo>
                    <a:pt x="564" y="3171"/>
                  </a:lnTo>
                  <a:lnTo>
                    <a:pt x="597" y="3195"/>
                  </a:lnTo>
                  <a:lnTo>
                    <a:pt x="631" y="3222"/>
                  </a:lnTo>
                  <a:lnTo>
                    <a:pt x="643" y="3230"/>
                  </a:lnTo>
                  <a:lnTo>
                    <a:pt x="655" y="3240"/>
                  </a:lnTo>
                  <a:lnTo>
                    <a:pt x="667" y="3250"/>
                  </a:lnTo>
                  <a:lnTo>
                    <a:pt x="678" y="3258"/>
                  </a:lnTo>
                  <a:close/>
                  <a:moveTo>
                    <a:pt x="678" y="3333"/>
                  </a:moveTo>
                  <a:lnTo>
                    <a:pt x="678" y="3383"/>
                  </a:lnTo>
                  <a:lnTo>
                    <a:pt x="659" y="3366"/>
                  </a:lnTo>
                  <a:lnTo>
                    <a:pt x="643" y="3351"/>
                  </a:lnTo>
                  <a:lnTo>
                    <a:pt x="629" y="3337"/>
                  </a:lnTo>
                  <a:lnTo>
                    <a:pt x="617" y="3325"/>
                  </a:lnTo>
                  <a:lnTo>
                    <a:pt x="608" y="3315"/>
                  </a:lnTo>
                  <a:lnTo>
                    <a:pt x="601" y="3306"/>
                  </a:lnTo>
                  <a:lnTo>
                    <a:pt x="600" y="3303"/>
                  </a:lnTo>
                  <a:lnTo>
                    <a:pt x="598" y="3299"/>
                  </a:lnTo>
                  <a:lnTo>
                    <a:pt x="598" y="3297"/>
                  </a:lnTo>
                  <a:lnTo>
                    <a:pt x="598" y="3295"/>
                  </a:lnTo>
                  <a:lnTo>
                    <a:pt x="601" y="3294"/>
                  </a:lnTo>
                  <a:lnTo>
                    <a:pt x="606" y="3294"/>
                  </a:lnTo>
                  <a:lnTo>
                    <a:pt x="614" y="3297"/>
                  </a:lnTo>
                  <a:lnTo>
                    <a:pt x="623" y="3301"/>
                  </a:lnTo>
                  <a:lnTo>
                    <a:pt x="648" y="3315"/>
                  </a:lnTo>
                  <a:lnTo>
                    <a:pt x="678" y="3333"/>
                  </a:lnTo>
                  <a:close/>
                  <a:moveTo>
                    <a:pt x="678" y="3458"/>
                  </a:moveTo>
                  <a:lnTo>
                    <a:pt x="678" y="3513"/>
                  </a:lnTo>
                  <a:lnTo>
                    <a:pt x="669" y="3507"/>
                  </a:lnTo>
                  <a:lnTo>
                    <a:pt x="660" y="3500"/>
                  </a:lnTo>
                  <a:lnTo>
                    <a:pt x="651" y="3494"/>
                  </a:lnTo>
                  <a:lnTo>
                    <a:pt x="642" y="3486"/>
                  </a:lnTo>
                  <a:lnTo>
                    <a:pt x="605" y="3457"/>
                  </a:lnTo>
                  <a:lnTo>
                    <a:pt x="571" y="3429"/>
                  </a:lnTo>
                  <a:lnTo>
                    <a:pt x="541" y="3403"/>
                  </a:lnTo>
                  <a:lnTo>
                    <a:pt x="515" y="3379"/>
                  </a:lnTo>
                  <a:lnTo>
                    <a:pt x="494" y="3360"/>
                  </a:lnTo>
                  <a:lnTo>
                    <a:pt x="479" y="3343"/>
                  </a:lnTo>
                  <a:lnTo>
                    <a:pt x="474" y="3336"/>
                  </a:lnTo>
                  <a:lnTo>
                    <a:pt x="470" y="3331"/>
                  </a:lnTo>
                  <a:lnTo>
                    <a:pt x="468" y="3327"/>
                  </a:lnTo>
                  <a:lnTo>
                    <a:pt x="468" y="3324"/>
                  </a:lnTo>
                  <a:lnTo>
                    <a:pt x="470" y="3323"/>
                  </a:lnTo>
                  <a:lnTo>
                    <a:pt x="475" y="3323"/>
                  </a:lnTo>
                  <a:lnTo>
                    <a:pt x="480" y="3325"/>
                  </a:lnTo>
                  <a:lnTo>
                    <a:pt x="488" y="3329"/>
                  </a:lnTo>
                  <a:lnTo>
                    <a:pt x="507" y="3338"/>
                  </a:lnTo>
                  <a:lnTo>
                    <a:pt x="531" y="3353"/>
                  </a:lnTo>
                  <a:lnTo>
                    <a:pt x="560" y="3372"/>
                  </a:lnTo>
                  <a:lnTo>
                    <a:pt x="592" y="3394"/>
                  </a:lnTo>
                  <a:lnTo>
                    <a:pt x="628" y="3420"/>
                  </a:lnTo>
                  <a:lnTo>
                    <a:pt x="666" y="3448"/>
                  </a:lnTo>
                  <a:lnTo>
                    <a:pt x="678" y="3458"/>
                  </a:lnTo>
                  <a:close/>
                  <a:moveTo>
                    <a:pt x="678" y="3535"/>
                  </a:moveTo>
                  <a:lnTo>
                    <a:pt x="678" y="3560"/>
                  </a:lnTo>
                  <a:lnTo>
                    <a:pt x="668" y="3549"/>
                  </a:lnTo>
                  <a:lnTo>
                    <a:pt x="660" y="3540"/>
                  </a:lnTo>
                  <a:lnTo>
                    <a:pt x="658" y="3537"/>
                  </a:lnTo>
                  <a:lnTo>
                    <a:pt x="657" y="3534"/>
                  </a:lnTo>
                  <a:lnTo>
                    <a:pt x="656" y="3531"/>
                  </a:lnTo>
                  <a:lnTo>
                    <a:pt x="657" y="3529"/>
                  </a:lnTo>
                  <a:lnTo>
                    <a:pt x="659" y="3528"/>
                  </a:lnTo>
                  <a:lnTo>
                    <a:pt x="664" y="3529"/>
                  </a:lnTo>
                  <a:lnTo>
                    <a:pt x="670" y="3530"/>
                  </a:lnTo>
                  <a:lnTo>
                    <a:pt x="678" y="3535"/>
                  </a:lnTo>
                  <a:close/>
                  <a:moveTo>
                    <a:pt x="678" y="3581"/>
                  </a:moveTo>
                  <a:lnTo>
                    <a:pt x="678" y="3621"/>
                  </a:lnTo>
                  <a:lnTo>
                    <a:pt x="649" y="3602"/>
                  </a:lnTo>
                  <a:lnTo>
                    <a:pt x="615" y="3578"/>
                  </a:lnTo>
                  <a:lnTo>
                    <a:pt x="578" y="3552"/>
                  </a:lnTo>
                  <a:lnTo>
                    <a:pt x="541" y="3523"/>
                  </a:lnTo>
                  <a:lnTo>
                    <a:pt x="502" y="3494"/>
                  </a:lnTo>
                  <a:lnTo>
                    <a:pt x="467" y="3465"/>
                  </a:lnTo>
                  <a:lnTo>
                    <a:pt x="436" y="3438"/>
                  </a:lnTo>
                  <a:lnTo>
                    <a:pt x="409" y="3414"/>
                  </a:lnTo>
                  <a:lnTo>
                    <a:pt x="387" y="3393"/>
                  </a:lnTo>
                  <a:lnTo>
                    <a:pt x="371" y="3376"/>
                  </a:lnTo>
                  <a:lnTo>
                    <a:pt x="366" y="3370"/>
                  </a:lnTo>
                  <a:lnTo>
                    <a:pt x="363" y="3364"/>
                  </a:lnTo>
                  <a:lnTo>
                    <a:pt x="360" y="3360"/>
                  </a:lnTo>
                  <a:lnTo>
                    <a:pt x="360" y="3358"/>
                  </a:lnTo>
                  <a:lnTo>
                    <a:pt x="363" y="3357"/>
                  </a:lnTo>
                  <a:lnTo>
                    <a:pt x="367" y="3357"/>
                  </a:lnTo>
                  <a:lnTo>
                    <a:pt x="372" y="3359"/>
                  </a:lnTo>
                  <a:lnTo>
                    <a:pt x="380" y="3362"/>
                  </a:lnTo>
                  <a:lnTo>
                    <a:pt x="399" y="3373"/>
                  </a:lnTo>
                  <a:lnTo>
                    <a:pt x="424" y="3388"/>
                  </a:lnTo>
                  <a:lnTo>
                    <a:pt x="454" y="3407"/>
                  </a:lnTo>
                  <a:lnTo>
                    <a:pt x="488" y="3431"/>
                  </a:lnTo>
                  <a:lnTo>
                    <a:pt x="523" y="3458"/>
                  </a:lnTo>
                  <a:lnTo>
                    <a:pt x="562" y="3487"/>
                  </a:lnTo>
                  <a:lnTo>
                    <a:pt x="595" y="3512"/>
                  </a:lnTo>
                  <a:lnTo>
                    <a:pt x="625" y="3537"/>
                  </a:lnTo>
                  <a:lnTo>
                    <a:pt x="653" y="3560"/>
                  </a:lnTo>
                  <a:lnTo>
                    <a:pt x="678" y="3581"/>
                  </a:lnTo>
                  <a:close/>
                  <a:moveTo>
                    <a:pt x="678" y="3633"/>
                  </a:moveTo>
                  <a:lnTo>
                    <a:pt x="678" y="3680"/>
                  </a:lnTo>
                  <a:lnTo>
                    <a:pt x="653" y="3660"/>
                  </a:lnTo>
                  <a:lnTo>
                    <a:pt x="630" y="3640"/>
                  </a:lnTo>
                  <a:lnTo>
                    <a:pt x="611" y="3623"/>
                  </a:lnTo>
                  <a:lnTo>
                    <a:pt x="595" y="3607"/>
                  </a:lnTo>
                  <a:lnTo>
                    <a:pt x="582" y="3594"/>
                  </a:lnTo>
                  <a:lnTo>
                    <a:pt x="573" y="3583"/>
                  </a:lnTo>
                  <a:lnTo>
                    <a:pt x="570" y="3579"/>
                  </a:lnTo>
                  <a:lnTo>
                    <a:pt x="568" y="3576"/>
                  </a:lnTo>
                  <a:lnTo>
                    <a:pt x="567" y="3574"/>
                  </a:lnTo>
                  <a:lnTo>
                    <a:pt x="568" y="3571"/>
                  </a:lnTo>
                  <a:lnTo>
                    <a:pt x="569" y="3570"/>
                  </a:lnTo>
                  <a:lnTo>
                    <a:pt x="571" y="3570"/>
                  </a:lnTo>
                  <a:lnTo>
                    <a:pt x="573" y="3570"/>
                  </a:lnTo>
                  <a:lnTo>
                    <a:pt x="577" y="3572"/>
                  </a:lnTo>
                  <a:lnTo>
                    <a:pt x="587" y="3577"/>
                  </a:lnTo>
                  <a:lnTo>
                    <a:pt x="601" y="3583"/>
                  </a:lnTo>
                  <a:lnTo>
                    <a:pt x="635" y="3604"/>
                  </a:lnTo>
                  <a:lnTo>
                    <a:pt x="678" y="3633"/>
                  </a:lnTo>
                  <a:close/>
                  <a:moveTo>
                    <a:pt x="678" y="3730"/>
                  </a:moveTo>
                  <a:lnTo>
                    <a:pt x="678" y="3780"/>
                  </a:lnTo>
                  <a:lnTo>
                    <a:pt x="640" y="3751"/>
                  </a:lnTo>
                  <a:lnTo>
                    <a:pt x="604" y="3722"/>
                  </a:lnTo>
                  <a:lnTo>
                    <a:pt x="573" y="3695"/>
                  </a:lnTo>
                  <a:lnTo>
                    <a:pt x="547" y="3673"/>
                  </a:lnTo>
                  <a:lnTo>
                    <a:pt x="526" y="3652"/>
                  </a:lnTo>
                  <a:lnTo>
                    <a:pt x="509" y="3636"/>
                  </a:lnTo>
                  <a:lnTo>
                    <a:pt x="504" y="3630"/>
                  </a:lnTo>
                  <a:lnTo>
                    <a:pt x="501" y="3625"/>
                  </a:lnTo>
                  <a:lnTo>
                    <a:pt x="499" y="3621"/>
                  </a:lnTo>
                  <a:lnTo>
                    <a:pt x="500" y="3619"/>
                  </a:lnTo>
                  <a:lnTo>
                    <a:pt x="501" y="3618"/>
                  </a:lnTo>
                  <a:lnTo>
                    <a:pt x="504" y="3618"/>
                  </a:lnTo>
                  <a:lnTo>
                    <a:pt x="509" y="3620"/>
                  </a:lnTo>
                  <a:lnTo>
                    <a:pt x="516" y="3622"/>
                  </a:lnTo>
                  <a:lnTo>
                    <a:pt x="532" y="3632"/>
                  </a:lnTo>
                  <a:lnTo>
                    <a:pt x="554" y="3645"/>
                  </a:lnTo>
                  <a:lnTo>
                    <a:pt x="581" y="3662"/>
                  </a:lnTo>
                  <a:lnTo>
                    <a:pt x="610" y="3681"/>
                  </a:lnTo>
                  <a:lnTo>
                    <a:pt x="642" y="3705"/>
                  </a:lnTo>
                  <a:lnTo>
                    <a:pt x="678" y="3730"/>
                  </a:lnTo>
                  <a:close/>
                  <a:moveTo>
                    <a:pt x="678" y="3821"/>
                  </a:moveTo>
                  <a:lnTo>
                    <a:pt x="678" y="3868"/>
                  </a:lnTo>
                  <a:lnTo>
                    <a:pt x="666" y="3858"/>
                  </a:lnTo>
                  <a:lnTo>
                    <a:pt x="654" y="3850"/>
                  </a:lnTo>
                  <a:lnTo>
                    <a:pt x="611" y="3817"/>
                  </a:lnTo>
                  <a:lnTo>
                    <a:pt x="572" y="3786"/>
                  </a:lnTo>
                  <a:lnTo>
                    <a:pt x="536" y="3757"/>
                  </a:lnTo>
                  <a:lnTo>
                    <a:pt x="506" y="3731"/>
                  </a:lnTo>
                  <a:lnTo>
                    <a:pt x="481" y="3708"/>
                  </a:lnTo>
                  <a:lnTo>
                    <a:pt x="464" y="3691"/>
                  </a:lnTo>
                  <a:lnTo>
                    <a:pt x="458" y="3685"/>
                  </a:lnTo>
                  <a:lnTo>
                    <a:pt x="453" y="3678"/>
                  </a:lnTo>
                  <a:lnTo>
                    <a:pt x="451" y="3675"/>
                  </a:lnTo>
                  <a:lnTo>
                    <a:pt x="451" y="3672"/>
                  </a:lnTo>
                  <a:lnTo>
                    <a:pt x="453" y="3671"/>
                  </a:lnTo>
                  <a:lnTo>
                    <a:pt x="458" y="3672"/>
                  </a:lnTo>
                  <a:lnTo>
                    <a:pt x="464" y="3674"/>
                  </a:lnTo>
                  <a:lnTo>
                    <a:pt x="472" y="3678"/>
                  </a:lnTo>
                  <a:lnTo>
                    <a:pt x="493" y="3690"/>
                  </a:lnTo>
                  <a:lnTo>
                    <a:pt x="520" y="3708"/>
                  </a:lnTo>
                  <a:lnTo>
                    <a:pt x="554" y="3730"/>
                  </a:lnTo>
                  <a:lnTo>
                    <a:pt x="590" y="3756"/>
                  </a:lnTo>
                  <a:lnTo>
                    <a:pt x="630" y="3785"/>
                  </a:lnTo>
                  <a:lnTo>
                    <a:pt x="673" y="3817"/>
                  </a:lnTo>
                  <a:lnTo>
                    <a:pt x="678" y="3821"/>
                  </a:lnTo>
                  <a:close/>
                  <a:moveTo>
                    <a:pt x="678" y="3903"/>
                  </a:moveTo>
                  <a:lnTo>
                    <a:pt x="678" y="3947"/>
                  </a:lnTo>
                  <a:lnTo>
                    <a:pt x="667" y="3939"/>
                  </a:lnTo>
                  <a:lnTo>
                    <a:pt x="656" y="3931"/>
                  </a:lnTo>
                  <a:lnTo>
                    <a:pt x="645" y="3923"/>
                  </a:lnTo>
                  <a:lnTo>
                    <a:pt x="635" y="3915"/>
                  </a:lnTo>
                  <a:lnTo>
                    <a:pt x="590" y="3881"/>
                  </a:lnTo>
                  <a:lnTo>
                    <a:pt x="549" y="3849"/>
                  </a:lnTo>
                  <a:lnTo>
                    <a:pt x="513" y="3820"/>
                  </a:lnTo>
                  <a:lnTo>
                    <a:pt x="481" y="3793"/>
                  </a:lnTo>
                  <a:lnTo>
                    <a:pt x="456" y="3770"/>
                  </a:lnTo>
                  <a:lnTo>
                    <a:pt x="437" y="3752"/>
                  </a:lnTo>
                  <a:lnTo>
                    <a:pt x="431" y="3745"/>
                  </a:lnTo>
                  <a:lnTo>
                    <a:pt x="426" y="3739"/>
                  </a:lnTo>
                  <a:lnTo>
                    <a:pt x="424" y="3735"/>
                  </a:lnTo>
                  <a:lnTo>
                    <a:pt x="424" y="3732"/>
                  </a:lnTo>
                  <a:lnTo>
                    <a:pt x="426" y="3732"/>
                  </a:lnTo>
                  <a:lnTo>
                    <a:pt x="431" y="3733"/>
                  </a:lnTo>
                  <a:lnTo>
                    <a:pt x="437" y="3735"/>
                  </a:lnTo>
                  <a:lnTo>
                    <a:pt x="445" y="3740"/>
                  </a:lnTo>
                  <a:lnTo>
                    <a:pt x="466" y="3753"/>
                  </a:lnTo>
                  <a:lnTo>
                    <a:pt x="495" y="3771"/>
                  </a:lnTo>
                  <a:lnTo>
                    <a:pt x="529" y="3794"/>
                  </a:lnTo>
                  <a:lnTo>
                    <a:pt x="567" y="3821"/>
                  </a:lnTo>
                  <a:lnTo>
                    <a:pt x="609" y="3851"/>
                  </a:lnTo>
                  <a:lnTo>
                    <a:pt x="653" y="3883"/>
                  </a:lnTo>
                  <a:lnTo>
                    <a:pt x="678" y="3903"/>
                  </a:lnTo>
                  <a:close/>
                  <a:moveTo>
                    <a:pt x="678" y="3976"/>
                  </a:moveTo>
                  <a:lnTo>
                    <a:pt x="678" y="4019"/>
                  </a:lnTo>
                  <a:lnTo>
                    <a:pt x="668" y="4012"/>
                  </a:lnTo>
                  <a:lnTo>
                    <a:pt x="657" y="4004"/>
                  </a:lnTo>
                  <a:lnTo>
                    <a:pt x="646" y="3996"/>
                  </a:lnTo>
                  <a:lnTo>
                    <a:pt x="636" y="3988"/>
                  </a:lnTo>
                  <a:lnTo>
                    <a:pt x="590" y="3953"/>
                  </a:lnTo>
                  <a:lnTo>
                    <a:pt x="548" y="3920"/>
                  </a:lnTo>
                  <a:lnTo>
                    <a:pt x="510" y="3890"/>
                  </a:lnTo>
                  <a:lnTo>
                    <a:pt x="478" y="3863"/>
                  </a:lnTo>
                  <a:lnTo>
                    <a:pt x="451" y="3839"/>
                  </a:lnTo>
                  <a:lnTo>
                    <a:pt x="432" y="3821"/>
                  </a:lnTo>
                  <a:lnTo>
                    <a:pt x="425" y="3813"/>
                  </a:lnTo>
                  <a:lnTo>
                    <a:pt x="421" y="3808"/>
                  </a:lnTo>
                  <a:lnTo>
                    <a:pt x="418" y="3803"/>
                  </a:lnTo>
                  <a:lnTo>
                    <a:pt x="418" y="3801"/>
                  </a:lnTo>
                  <a:lnTo>
                    <a:pt x="420" y="3801"/>
                  </a:lnTo>
                  <a:lnTo>
                    <a:pt x="424" y="3802"/>
                  </a:lnTo>
                  <a:lnTo>
                    <a:pt x="431" y="3804"/>
                  </a:lnTo>
                  <a:lnTo>
                    <a:pt x="439" y="3809"/>
                  </a:lnTo>
                  <a:lnTo>
                    <a:pt x="462" y="3823"/>
                  </a:lnTo>
                  <a:lnTo>
                    <a:pt x="491" y="3841"/>
                  </a:lnTo>
                  <a:lnTo>
                    <a:pt x="526" y="3865"/>
                  </a:lnTo>
                  <a:lnTo>
                    <a:pt x="564" y="3893"/>
                  </a:lnTo>
                  <a:lnTo>
                    <a:pt x="608" y="3924"/>
                  </a:lnTo>
                  <a:lnTo>
                    <a:pt x="654" y="3958"/>
                  </a:lnTo>
                  <a:lnTo>
                    <a:pt x="678" y="3976"/>
                  </a:lnTo>
                  <a:close/>
                  <a:moveTo>
                    <a:pt x="678" y="4043"/>
                  </a:moveTo>
                  <a:lnTo>
                    <a:pt x="678" y="4084"/>
                  </a:lnTo>
                  <a:lnTo>
                    <a:pt x="658" y="4069"/>
                  </a:lnTo>
                  <a:lnTo>
                    <a:pt x="633" y="4051"/>
                  </a:lnTo>
                  <a:lnTo>
                    <a:pt x="611" y="4033"/>
                  </a:lnTo>
                  <a:lnTo>
                    <a:pt x="588" y="4016"/>
                  </a:lnTo>
                  <a:lnTo>
                    <a:pt x="567" y="3999"/>
                  </a:lnTo>
                  <a:lnTo>
                    <a:pt x="585" y="4015"/>
                  </a:lnTo>
                  <a:lnTo>
                    <a:pt x="598" y="4028"/>
                  </a:lnTo>
                  <a:lnTo>
                    <a:pt x="603" y="4033"/>
                  </a:lnTo>
                  <a:lnTo>
                    <a:pt x="606" y="4037"/>
                  </a:lnTo>
                  <a:lnTo>
                    <a:pt x="609" y="4040"/>
                  </a:lnTo>
                  <a:lnTo>
                    <a:pt x="609" y="4042"/>
                  </a:lnTo>
                  <a:lnTo>
                    <a:pt x="606" y="4042"/>
                  </a:lnTo>
                  <a:lnTo>
                    <a:pt x="602" y="4041"/>
                  </a:lnTo>
                  <a:lnTo>
                    <a:pt x="596" y="4038"/>
                  </a:lnTo>
                  <a:lnTo>
                    <a:pt x="587" y="4033"/>
                  </a:lnTo>
                  <a:lnTo>
                    <a:pt x="564" y="4019"/>
                  </a:lnTo>
                  <a:lnTo>
                    <a:pt x="534" y="4000"/>
                  </a:lnTo>
                  <a:lnTo>
                    <a:pt x="500" y="3976"/>
                  </a:lnTo>
                  <a:lnTo>
                    <a:pt x="460" y="3947"/>
                  </a:lnTo>
                  <a:lnTo>
                    <a:pt x="415" y="3916"/>
                  </a:lnTo>
                  <a:lnTo>
                    <a:pt x="369" y="3880"/>
                  </a:lnTo>
                  <a:lnTo>
                    <a:pt x="323" y="3844"/>
                  </a:lnTo>
                  <a:lnTo>
                    <a:pt x="279" y="3811"/>
                  </a:lnTo>
                  <a:lnTo>
                    <a:pt x="241" y="3779"/>
                  </a:lnTo>
                  <a:lnTo>
                    <a:pt x="208" y="3752"/>
                  </a:lnTo>
                  <a:lnTo>
                    <a:pt x="181" y="3728"/>
                  </a:lnTo>
                  <a:lnTo>
                    <a:pt x="162" y="3708"/>
                  </a:lnTo>
                  <a:lnTo>
                    <a:pt x="154" y="3702"/>
                  </a:lnTo>
                  <a:lnTo>
                    <a:pt x="150" y="3695"/>
                  </a:lnTo>
                  <a:lnTo>
                    <a:pt x="147" y="3692"/>
                  </a:lnTo>
                  <a:lnTo>
                    <a:pt x="147" y="3689"/>
                  </a:lnTo>
                  <a:lnTo>
                    <a:pt x="149" y="3689"/>
                  </a:lnTo>
                  <a:lnTo>
                    <a:pt x="153" y="3690"/>
                  </a:lnTo>
                  <a:lnTo>
                    <a:pt x="160" y="3693"/>
                  </a:lnTo>
                  <a:lnTo>
                    <a:pt x="167" y="3699"/>
                  </a:lnTo>
                  <a:lnTo>
                    <a:pt x="190" y="3713"/>
                  </a:lnTo>
                  <a:lnTo>
                    <a:pt x="219" y="3732"/>
                  </a:lnTo>
                  <a:lnTo>
                    <a:pt x="255" y="3757"/>
                  </a:lnTo>
                  <a:lnTo>
                    <a:pt x="295" y="3786"/>
                  </a:lnTo>
                  <a:lnTo>
                    <a:pt x="338" y="3819"/>
                  </a:lnTo>
                  <a:lnTo>
                    <a:pt x="385" y="3853"/>
                  </a:lnTo>
                  <a:lnTo>
                    <a:pt x="410" y="3872"/>
                  </a:lnTo>
                  <a:lnTo>
                    <a:pt x="434" y="3891"/>
                  </a:lnTo>
                  <a:lnTo>
                    <a:pt x="456" y="3909"/>
                  </a:lnTo>
                  <a:lnTo>
                    <a:pt x="479" y="3926"/>
                  </a:lnTo>
                  <a:lnTo>
                    <a:pt x="459" y="3908"/>
                  </a:lnTo>
                  <a:lnTo>
                    <a:pt x="443" y="3894"/>
                  </a:lnTo>
                  <a:lnTo>
                    <a:pt x="438" y="3888"/>
                  </a:lnTo>
                  <a:lnTo>
                    <a:pt x="434" y="3883"/>
                  </a:lnTo>
                  <a:lnTo>
                    <a:pt x="433" y="3880"/>
                  </a:lnTo>
                  <a:lnTo>
                    <a:pt x="432" y="3878"/>
                  </a:lnTo>
                  <a:lnTo>
                    <a:pt x="434" y="3878"/>
                  </a:lnTo>
                  <a:lnTo>
                    <a:pt x="438" y="3879"/>
                  </a:lnTo>
                  <a:lnTo>
                    <a:pt x="446" y="3882"/>
                  </a:lnTo>
                  <a:lnTo>
                    <a:pt x="454" y="3887"/>
                  </a:lnTo>
                  <a:lnTo>
                    <a:pt x="477" y="3901"/>
                  </a:lnTo>
                  <a:lnTo>
                    <a:pt x="507" y="3920"/>
                  </a:lnTo>
                  <a:lnTo>
                    <a:pt x="543" y="3945"/>
                  </a:lnTo>
                  <a:lnTo>
                    <a:pt x="583" y="3974"/>
                  </a:lnTo>
                  <a:lnTo>
                    <a:pt x="627" y="4005"/>
                  </a:lnTo>
                  <a:lnTo>
                    <a:pt x="675" y="4041"/>
                  </a:lnTo>
                  <a:lnTo>
                    <a:pt x="678" y="4043"/>
                  </a:lnTo>
                  <a:close/>
                  <a:moveTo>
                    <a:pt x="132" y="3615"/>
                  </a:moveTo>
                  <a:lnTo>
                    <a:pt x="134" y="3613"/>
                  </a:lnTo>
                  <a:lnTo>
                    <a:pt x="138" y="3615"/>
                  </a:lnTo>
                  <a:lnTo>
                    <a:pt x="143" y="3618"/>
                  </a:lnTo>
                  <a:lnTo>
                    <a:pt x="152" y="3622"/>
                  </a:lnTo>
                  <a:lnTo>
                    <a:pt x="174" y="3636"/>
                  </a:lnTo>
                  <a:lnTo>
                    <a:pt x="203" y="3656"/>
                  </a:lnTo>
                  <a:lnTo>
                    <a:pt x="236" y="3679"/>
                  </a:lnTo>
                  <a:lnTo>
                    <a:pt x="275" y="3707"/>
                  </a:lnTo>
                  <a:lnTo>
                    <a:pt x="318" y="3739"/>
                  </a:lnTo>
                  <a:lnTo>
                    <a:pt x="363" y="3773"/>
                  </a:lnTo>
                  <a:lnTo>
                    <a:pt x="408" y="3808"/>
                  </a:lnTo>
                  <a:lnTo>
                    <a:pt x="450" y="3840"/>
                  </a:lnTo>
                  <a:lnTo>
                    <a:pt x="487" y="3870"/>
                  </a:lnTo>
                  <a:lnTo>
                    <a:pt x="519" y="3897"/>
                  </a:lnTo>
                  <a:lnTo>
                    <a:pt x="545" y="3920"/>
                  </a:lnTo>
                  <a:lnTo>
                    <a:pt x="564" y="3938"/>
                  </a:lnTo>
                  <a:lnTo>
                    <a:pt x="571" y="3945"/>
                  </a:lnTo>
                  <a:lnTo>
                    <a:pt x="575" y="3951"/>
                  </a:lnTo>
                  <a:lnTo>
                    <a:pt x="578" y="3955"/>
                  </a:lnTo>
                  <a:lnTo>
                    <a:pt x="578" y="3957"/>
                  </a:lnTo>
                  <a:lnTo>
                    <a:pt x="576" y="3958"/>
                  </a:lnTo>
                  <a:lnTo>
                    <a:pt x="572" y="3957"/>
                  </a:lnTo>
                  <a:lnTo>
                    <a:pt x="565" y="3953"/>
                  </a:lnTo>
                  <a:lnTo>
                    <a:pt x="558" y="3949"/>
                  </a:lnTo>
                  <a:lnTo>
                    <a:pt x="535" y="3936"/>
                  </a:lnTo>
                  <a:lnTo>
                    <a:pt x="506" y="3917"/>
                  </a:lnTo>
                  <a:lnTo>
                    <a:pt x="473" y="3894"/>
                  </a:lnTo>
                  <a:lnTo>
                    <a:pt x="434" y="3866"/>
                  </a:lnTo>
                  <a:lnTo>
                    <a:pt x="391" y="3835"/>
                  </a:lnTo>
                  <a:lnTo>
                    <a:pt x="345" y="3801"/>
                  </a:lnTo>
                  <a:lnTo>
                    <a:pt x="301" y="3766"/>
                  </a:lnTo>
                  <a:lnTo>
                    <a:pt x="259" y="3733"/>
                  </a:lnTo>
                  <a:lnTo>
                    <a:pt x="222" y="3702"/>
                  </a:lnTo>
                  <a:lnTo>
                    <a:pt x="191" y="3675"/>
                  </a:lnTo>
                  <a:lnTo>
                    <a:pt x="164" y="3652"/>
                  </a:lnTo>
                  <a:lnTo>
                    <a:pt x="146" y="3634"/>
                  </a:lnTo>
                  <a:lnTo>
                    <a:pt x="139" y="3626"/>
                  </a:lnTo>
                  <a:lnTo>
                    <a:pt x="134" y="3621"/>
                  </a:lnTo>
                  <a:lnTo>
                    <a:pt x="132" y="3617"/>
                  </a:lnTo>
                  <a:lnTo>
                    <a:pt x="132" y="3615"/>
                  </a:lnTo>
                  <a:close/>
                  <a:moveTo>
                    <a:pt x="136" y="3548"/>
                  </a:moveTo>
                  <a:lnTo>
                    <a:pt x="138" y="3548"/>
                  </a:lnTo>
                  <a:lnTo>
                    <a:pt x="142" y="3549"/>
                  </a:lnTo>
                  <a:lnTo>
                    <a:pt x="149" y="3551"/>
                  </a:lnTo>
                  <a:lnTo>
                    <a:pt x="156" y="3555"/>
                  </a:lnTo>
                  <a:lnTo>
                    <a:pt x="178" y="3568"/>
                  </a:lnTo>
                  <a:lnTo>
                    <a:pt x="206" y="3586"/>
                  </a:lnTo>
                  <a:lnTo>
                    <a:pt x="239" y="3610"/>
                  </a:lnTo>
                  <a:lnTo>
                    <a:pt x="276" y="3637"/>
                  </a:lnTo>
                  <a:lnTo>
                    <a:pt x="317" y="3667"/>
                  </a:lnTo>
                  <a:lnTo>
                    <a:pt x="361" y="3701"/>
                  </a:lnTo>
                  <a:lnTo>
                    <a:pt x="405" y="3734"/>
                  </a:lnTo>
                  <a:lnTo>
                    <a:pt x="446" y="3767"/>
                  </a:lnTo>
                  <a:lnTo>
                    <a:pt x="481" y="3796"/>
                  </a:lnTo>
                  <a:lnTo>
                    <a:pt x="513" y="3823"/>
                  </a:lnTo>
                  <a:lnTo>
                    <a:pt x="537" y="3844"/>
                  </a:lnTo>
                  <a:lnTo>
                    <a:pt x="556" y="3863"/>
                  </a:lnTo>
                  <a:lnTo>
                    <a:pt x="562" y="3869"/>
                  </a:lnTo>
                  <a:lnTo>
                    <a:pt x="567" y="3875"/>
                  </a:lnTo>
                  <a:lnTo>
                    <a:pt x="570" y="3879"/>
                  </a:lnTo>
                  <a:lnTo>
                    <a:pt x="570" y="3881"/>
                  </a:lnTo>
                  <a:lnTo>
                    <a:pt x="568" y="3882"/>
                  </a:lnTo>
                  <a:lnTo>
                    <a:pt x="563" y="3881"/>
                  </a:lnTo>
                  <a:lnTo>
                    <a:pt x="557" y="3878"/>
                  </a:lnTo>
                  <a:lnTo>
                    <a:pt x="549" y="3874"/>
                  </a:lnTo>
                  <a:lnTo>
                    <a:pt x="528" y="3861"/>
                  </a:lnTo>
                  <a:lnTo>
                    <a:pt x="500" y="3843"/>
                  </a:lnTo>
                  <a:lnTo>
                    <a:pt x="466" y="3821"/>
                  </a:lnTo>
                  <a:lnTo>
                    <a:pt x="428" y="3794"/>
                  </a:lnTo>
                  <a:lnTo>
                    <a:pt x="387" y="3763"/>
                  </a:lnTo>
                  <a:lnTo>
                    <a:pt x="343" y="3730"/>
                  </a:lnTo>
                  <a:lnTo>
                    <a:pt x="300" y="3697"/>
                  </a:lnTo>
                  <a:lnTo>
                    <a:pt x="260" y="3664"/>
                  </a:lnTo>
                  <a:lnTo>
                    <a:pt x="224" y="3634"/>
                  </a:lnTo>
                  <a:lnTo>
                    <a:pt x="193" y="3608"/>
                  </a:lnTo>
                  <a:lnTo>
                    <a:pt x="168" y="3585"/>
                  </a:lnTo>
                  <a:lnTo>
                    <a:pt x="150" y="3567"/>
                  </a:lnTo>
                  <a:lnTo>
                    <a:pt x="143" y="3560"/>
                  </a:lnTo>
                  <a:lnTo>
                    <a:pt x="139" y="3554"/>
                  </a:lnTo>
                  <a:lnTo>
                    <a:pt x="137" y="3551"/>
                  </a:lnTo>
                  <a:lnTo>
                    <a:pt x="136" y="3548"/>
                  </a:lnTo>
                  <a:close/>
                  <a:moveTo>
                    <a:pt x="162" y="3490"/>
                  </a:moveTo>
                  <a:lnTo>
                    <a:pt x="164" y="3489"/>
                  </a:lnTo>
                  <a:lnTo>
                    <a:pt x="168" y="3490"/>
                  </a:lnTo>
                  <a:lnTo>
                    <a:pt x="175" y="3493"/>
                  </a:lnTo>
                  <a:lnTo>
                    <a:pt x="182" y="3497"/>
                  </a:lnTo>
                  <a:lnTo>
                    <a:pt x="203" y="3509"/>
                  </a:lnTo>
                  <a:lnTo>
                    <a:pt x="230" y="3527"/>
                  </a:lnTo>
                  <a:lnTo>
                    <a:pt x="262" y="3549"/>
                  </a:lnTo>
                  <a:lnTo>
                    <a:pt x="299" y="3576"/>
                  </a:lnTo>
                  <a:lnTo>
                    <a:pt x="338" y="3605"/>
                  </a:lnTo>
                  <a:lnTo>
                    <a:pt x="381" y="3637"/>
                  </a:lnTo>
                  <a:lnTo>
                    <a:pt x="423" y="3670"/>
                  </a:lnTo>
                  <a:lnTo>
                    <a:pt x="462" y="3701"/>
                  </a:lnTo>
                  <a:lnTo>
                    <a:pt x="496" y="3730"/>
                  </a:lnTo>
                  <a:lnTo>
                    <a:pt x="527" y="3755"/>
                  </a:lnTo>
                  <a:lnTo>
                    <a:pt x="550" y="3776"/>
                  </a:lnTo>
                  <a:lnTo>
                    <a:pt x="569" y="3795"/>
                  </a:lnTo>
                  <a:lnTo>
                    <a:pt x="575" y="3801"/>
                  </a:lnTo>
                  <a:lnTo>
                    <a:pt x="578" y="3807"/>
                  </a:lnTo>
                  <a:lnTo>
                    <a:pt x="582" y="3811"/>
                  </a:lnTo>
                  <a:lnTo>
                    <a:pt x="582" y="3813"/>
                  </a:lnTo>
                  <a:lnTo>
                    <a:pt x="580" y="3814"/>
                  </a:lnTo>
                  <a:lnTo>
                    <a:pt x="575" y="3813"/>
                  </a:lnTo>
                  <a:lnTo>
                    <a:pt x="569" y="3810"/>
                  </a:lnTo>
                  <a:lnTo>
                    <a:pt x="561" y="3807"/>
                  </a:lnTo>
                  <a:lnTo>
                    <a:pt x="540" y="3795"/>
                  </a:lnTo>
                  <a:lnTo>
                    <a:pt x="513" y="3776"/>
                  </a:lnTo>
                  <a:lnTo>
                    <a:pt x="481" y="3755"/>
                  </a:lnTo>
                  <a:lnTo>
                    <a:pt x="445" y="3729"/>
                  </a:lnTo>
                  <a:lnTo>
                    <a:pt x="405" y="3700"/>
                  </a:lnTo>
                  <a:lnTo>
                    <a:pt x="361" y="3667"/>
                  </a:lnTo>
                  <a:lnTo>
                    <a:pt x="319" y="3635"/>
                  </a:lnTo>
                  <a:lnTo>
                    <a:pt x="280" y="3604"/>
                  </a:lnTo>
                  <a:lnTo>
                    <a:pt x="246" y="3575"/>
                  </a:lnTo>
                  <a:lnTo>
                    <a:pt x="217" y="3549"/>
                  </a:lnTo>
                  <a:lnTo>
                    <a:pt x="192" y="3526"/>
                  </a:lnTo>
                  <a:lnTo>
                    <a:pt x="175" y="3509"/>
                  </a:lnTo>
                  <a:lnTo>
                    <a:pt x="168" y="3502"/>
                  </a:lnTo>
                  <a:lnTo>
                    <a:pt x="164" y="3497"/>
                  </a:lnTo>
                  <a:lnTo>
                    <a:pt x="162" y="3493"/>
                  </a:lnTo>
                  <a:lnTo>
                    <a:pt x="162" y="3490"/>
                  </a:lnTo>
                  <a:close/>
                  <a:moveTo>
                    <a:pt x="400" y="3613"/>
                  </a:moveTo>
                  <a:lnTo>
                    <a:pt x="359" y="3581"/>
                  </a:lnTo>
                  <a:lnTo>
                    <a:pt x="323" y="3551"/>
                  </a:lnTo>
                  <a:lnTo>
                    <a:pt x="289" y="3523"/>
                  </a:lnTo>
                  <a:lnTo>
                    <a:pt x="260" y="3498"/>
                  </a:lnTo>
                  <a:lnTo>
                    <a:pt x="237" y="3475"/>
                  </a:lnTo>
                  <a:lnTo>
                    <a:pt x="220" y="3458"/>
                  </a:lnTo>
                  <a:lnTo>
                    <a:pt x="215" y="3452"/>
                  </a:lnTo>
                  <a:lnTo>
                    <a:pt x="210" y="3446"/>
                  </a:lnTo>
                  <a:lnTo>
                    <a:pt x="208" y="3442"/>
                  </a:lnTo>
                  <a:lnTo>
                    <a:pt x="208" y="3440"/>
                  </a:lnTo>
                  <a:lnTo>
                    <a:pt x="210" y="3439"/>
                  </a:lnTo>
                  <a:lnTo>
                    <a:pt x="215" y="3440"/>
                  </a:lnTo>
                  <a:lnTo>
                    <a:pt x="220" y="3442"/>
                  </a:lnTo>
                  <a:lnTo>
                    <a:pt x="228" y="3445"/>
                  </a:lnTo>
                  <a:lnTo>
                    <a:pt x="248" y="3457"/>
                  </a:lnTo>
                  <a:lnTo>
                    <a:pt x="274" y="3474"/>
                  </a:lnTo>
                  <a:lnTo>
                    <a:pt x="305" y="3496"/>
                  </a:lnTo>
                  <a:lnTo>
                    <a:pt x="341" y="3521"/>
                  </a:lnTo>
                  <a:lnTo>
                    <a:pt x="379" y="3550"/>
                  </a:lnTo>
                  <a:lnTo>
                    <a:pt x="420" y="3580"/>
                  </a:lnTo>
                  <a:lnTo>
                    <a:pt x="461" y="3612"/>
                  </a:lnTo>
                  <a:lnTo>
                    <a:pt x="499" y="3643"/>
                  </a:lnTo>
                  <a:lnTo>
                    <a:pt x="532" y="3671"/>
                  </a:lnTo>
                  <a:lnTo>
                    <a:pt x="561" y="3695"/>
                  </a:lnTo>
                  <a:lnTo>
                    <a:pt x="585" y="3717"/>
                  </a:lnTo>
                  <a:lnTo>
                    <a:pt x="602" y="3734"/>
                  </a:lnTo>
                  <a:lnTo>
                    <a:pt x="608" y="3741"/>
                  </a:lnTo>
                  <a:lnTo>
                    <a:pt x="612" y="3746"/>
                  </a:lnTo>
                  <a:lnTo>
                    <a:pt x="614" y="3751"/>
                  </a:lnTo>
                  <a:lnTo>
                    <a:pt x="614" y="3753"/>
                  </a:lnTo>
                  <a:lnTo>
                    <a:pt x="612" y="3754"/>
                  </a:lnTo>
                  <a:lnTo>
                    <a:pt x="608" y="3753"/>
                  </a:lnTo>
                  <a:lnTo>
                    <a:pt x="602" y="3751"/>
                  </a:lnTo>
                  <a:lnTo>
                    <a:pt x="594" y="3747"/>
                  </a:lnTo>
                  <a:lnTo>
                    <a:pt x="573" y="3735"/>
                  </a:lnTo>
                  <a:lnTo>
                    <a:pt x="547" y="3719"/>
                  </a:lnTo>
                  <a:lnTo>
                    <a:pt x="516" y="3698"/>
                  </a:lnTo>
                  <a:lnTo>
                    <a:pt x="480" y="3673"/>
                  </a:lnTo>
                  <a:lnTo>
                    <a:pt x="441" y="3645"/>
                  </a:lnTo>
                  <a:lnTo>
                    <a:pt x="400" y="3613"/>
                  </a:lnTo>
                  <a:close/>
                  <a:moveTo>
                    <a:pt x="460" y="3565"/>
                  </a:moveTo>
                  <a:lnTo>
                    <a:pt x="421" y="3535"/>
                  </a:lnTo>
                  <a:lnTo>
                    <a:pt x="384" y="3504"/>
                  </a:lnTo>
                  <a:lnTo>
                    <a:pt x="352" y="3477"/>
                  </a:lnTo>
                  <a:lnTo>
                    <a:pt x="324" y="3453"/>
                  </a:lnTo>
                  <a:lnTo>
                    <a:pt x="301" y="3431"/>
                  </a:lnTo>
                  <a:lnTo>
                    <a:pt x="285" y="3414"/>
                  </a:lnTo>
                  <a:lnTo>
                    <a:pt x="279" y="3407"/>
                  </a:lnTo>
                  <a:lnTo>
                    <a:pt x="275" y="3402"/>
                  </a:lnTo>
                  <a:lnTo>
                    <a:pt x="274" y="3398"/>
                  </a:lnTo>
                  <a:lnTo>
                    <a:pt x="274" y="3395"/>
                  </a:lnTo>
                  <a:lnTo>
                    <a:pt x="276" y="3394"/>
                  </a:lnTo>
                  <a:lnTo>
                    <a:pt x="279" y="3395"/>
                  </a:lnTo>
                  <a:lnTo>
                    <a:pt x="286" y="3398"/>
                  </a:lnTo>
                  <a:lnTo>
                    <a:pt x="293" y="3401"/>
                  </a:lnTo>
                  <a:lnTo>
                    <a:pt x="313" y="3412"/>
                  </a:lnTo>
                  <a:lnTo>
                    <a:pt x="339" y="3428"/>
                  </a:lnTo>
                  <a:lnTo>
                    <a:pt x="369" y="3448"/>
                  </a:lnTo>
                  <a:lnTo>
                    <a:pt x="404" y="3473"/>
                  </a:lnTo>
                  <a:lnTo>
                    <a:pt x="441" y="3501"/>
                  </a:lnTo>
                  <a:lnTo>
                    <a:pt x="481" y="3531"/>
                  </a:lnTo>
                  <a:lnTo>
                    <a:pt x="520" y="3562"/>
                  </a:lnTo>
                  <a:lnTo>
                    <a:pt x="557" y="3591"/>
                  </a:lnTo>
                  <a:lnTo>
                    <a:pt x="589" y="3619"/>
                  </a:lnTo>
                  <a:lnTo>
                    <a:pt x="617" y="3643"/>
                  </a:lnTo>
                  <a:lnTo>
                    <a:pt x="640" y="3664"/>
                  </a:lnTo>
                  <a:lnTo>
                    <a:pt x="656" y="3680"/>
                  </a:lnTo>
                  <a:lnTo>
                    <a:pt x="663" y="3687"/>
                  </a:lnTo>
                  <a:lnTo>
                    <a:pt x="666" y="3692"/>
                  </a:lnTo>
                  <a:lnTo>
                    <a:pt x="668" y="3697"/>
                  </a:lnTo>
                  <a:lnTo>
                    <a:pt x="668" y="3699"/>
                  </a:lnTo>
                  <a:lnTo>
                    <a:pt x="666" y="3700"/>
                  </a:lnTo>
                  <a:lnTo>
                    <a:pt x="662" y="3700"/>
                  </a:lnTo>
                  <a:lnTo>
                    <a:pt x="656" y="3698"/>
                  </a:lnTo>
                  <a:lnTo>
                    <a:pt x="649" y="3694"/>
                  </a:lnTo>
                  <a:lnTo>
                    <a:pt x="628" y="3683"/>
                  </a:lnTo>
                  <a:lnTo>
                    <a:pt x="602" y="3667"/>
                  </a:lnTo>
                  <a:lnTo>
                    <a:pt x="572" y="3647"/>
                  </a:lnTo>
                  <a:lnTo>
                    <a:pt x="537" y="3623"/>
                  </a:lnTo>
                  <a:lnTo>
                    <a:pt x="500" y="3595"/>
                  </a:lnTo>
                  <a:lnTo>
                    <a:pt x="460" y="3565"/>
                  </a:lnTo>
                  <a:close/>
                  <a:moveTo>
                    <a:pt x="247" y="3348"/>
                  </a:moveTo>
                  <a:lnTo>
                    <a:pt x="209" y="3318"/>
                  </a:lnTo>
                  <a:lnTo>
                    <a:pt x="175" y="3289"/>
                  </a:lnTo>
                  <a:lnTo>
                    <a:pt x="143" y="3263"/>
                  </a:lnTo>
                  <a:lnTo>
                    <a:pt x="117" y="3238"/>
                  </a:lnTo>
                  <a:lnTo>
                    <a:pt x="96" y="3217"/>
                  </a:lnTo>
                  <a:lnTo>
                    <a:pt x="81" y="3201"/>
                  </a:lnTo>
                  <a:lnTo>
                    <a:pt x="75" y="3195"/>
                  </a:lnTo>
                  <a:lnTo>
                    <a:pt x="72" y="3189"/>
                  </a:lnTo>
                  <a:lnTo>
                    <a:pt x="70" y="3185"/>
                  </a:lnTo>
                  <a:lnTo>
                    <a:pt x="70" y="3183"/>
                  </a:lnTo>
                  <a:lnTo>
                    <a:pt x="72" y="3182"/>
                  </a:lnTo>
                  <a:lnTo>
                    <a:pt x="76" y="3182"/>
                  </a:lnTo>
                  <a:lnTo>
                    <a:pt x="82" y="3184"/>
                  </a:lnTo>
                  <a:lnTo>
                    <a:pt x="89" y="3187"/>
                  </a:lnTo>
                  <a:lnTo>
                    <a:pt x="108" y="3198"/>
                  </a:lnTo>
                  <a:lnTo>
                    <a:pt x="133" y="3214"/>
                  </a:lnTo>
                  <a:lnTo>
                    <a:pt x="162" y="3234"/>
                  </a:lnTo>
                  <a:lnTo>
                    <a:pt x="194" y="3257"/>
                  </a:lnTo>
                  <a:lnTo>
                    <a:pt x="230" y="3284"/>
                  </a:lnTo>
                  <a:lnTo>
                    <a:pt x="269" y="3313"/>
                  </a:lnTo>
                  <a:lnTo>
                    <a:pt x="306" y="3344"/>
                  </a:lnTo>
                  <a:lnTo>
                    <a:pt x="341" y="3373"/>
                  </a:lnTo>
                  <a:lnTo>
                    <a:pt x="371" y="3399"/>
                  </a:lnTo>
                  <a:lnTo>
                    <a:pt x="398" y="3422"/>
                  </a:lnTo>
                  <a:lnTo>
                    <a:pt x="420" y="3443"/>
                  </a:lnTo>
                  <a:lnTo>
                    <a:pt x="435" y="3460"/>
                  </a:lnTo>
                  <a:lnTo>
                    <a:pt x="440" y="3467"/>
                  </a:lnTo>
                  <a:lnTo>
                    <a:pt x="445" y="3471"/>
                  </a:lnTo>
                  <a:lnTo>
                    <a:pt x="446" y="3475"/>
                  </a:lnTo>
                  <a:lnTo>
                    <a:pt x="446" y="3477"/>
                  </a:lnTo>
                  <a:lnTo>
                    <a:pt x="443" y="3479"/>
                  </a:lnTo>
                  <a:lnTo>
                    <a:pt x="440" y="3479"/>
                  </a:lnTo>
                  <a:lnTo>
                    <a:pt x="434" y="3476"/>
                  </a:lnTo>
                  <a:lnTo>
                    <a:pt x="427" y="3473"/>
                  </a:lnTo>
                  <a:lnTo>
                    <a:pt x="408" y="3462"/>
                  </a:lnTo>
                  <a:lnTo>
                    <a:pt x="383" y="3447"/>
                  </a:lnTo>
                  <a:lnTo>
                    <a:pt x="354" y="3428"/>
                  </a:lnTo>
                  <a:lnTo>
                    <a:pt x="322" y="3404"/>
                  </a:lnTo>
                  <a:lnTo>
                    <a:pt x="285" y="3377"/>
                  </a:lnTo>
                  <a:lnTo>
                    <a:pt x="247" y="3348"/>
                  </a:lnTo>
                  <a:close/>
                  <a:moveTo>
                    <a:pt x="345" y="3315"/>
                  </a:moveTo>
                  <a:lnTo>
                    <a:pt x="309" y="3285"/>
                  </a:lnTo>
                  <a:lnTo>
                    <a:pt x="275" y="3258"/>
                  </a:lnTo>
                  <a:lnTo>
                    <a:pt x="246" y="3231"/>
                  </a:lnTo>
                  <a:lnTo>
                    <a:pt x="220" y="3209"/>
                  </a:lnTo>
                  <a:lnTo>
                    <a:pt x="200" y="3188"/>
                  </a:lnTo>
                  <a:lnTo>
                    <a:pt x="184" y="3172"/>
                  </a:lnTo>
                  <a:lnTo>
                    <a:pt x="180" y="3166"/>
                  </a:lnTo>
                  <a:lnTo>
                    <a:pt x="177" y="3160"/>
                  </a:lnTo>
                  <a:lnTo>
                    <a:pt x="175" y="3156"/>
                  </a:lnTo>
                  <a:lnTo>
                    <a:pt x="175" y="3154"/>
                  </a:lnTo>
                  <a:lnTo>
                    <a:pt x="177" y="3153"/>
                  </a:lnTo>
                  <a:lnTo>
                    <a:pt x="181" y="3153"/>
                  </a:lnTo>
                  <a:lnTo>
                    <a:pt x="187" y="3155"/>
                  </a:lnTo>
                  <a:lnTo>
                    <a:pt x="193" y="3158"/>
                  </a:lnTo>
                  <a:lnTo>
                    <a:pt x="212" y="3168"/>
                  </a:lnTo>
                  <a:lnTo>
                    <a:pt x="236" y="3183"/>
                  </a:lnTo>
                  <a:lnTo>
                    <a:pt x="264" y="3202"/>
                  </a:lnTo>
                  <a:lnTo>
                    <a:pt x="297" y="3225"/>
                  </a:lnTo>
                  <a:lnTo>
                    <a:pt x="331" y="3250"/>
                  </a:lnTo>
                  <a:lnTo>
                    <a:pt x="368" y="3279"/>
                  </a:lnTo>
                  <a:lnTo>
                    <a:pt x="405" y="3308"/>
                  </a:lnTo>
                  <a:lnTo>
                    <a:pt x="438" y="3336"/>
                  </a:lnTo>
                  <a:lnTo>
                    <a:pt x="468" y="3362"/>
                  </a:lnTo>
                  <a:lnTo>
                    <a:pt x="493" y="3385"/>
                  </a:lnTo>
                  <a:lnTo>
                    <a:pt x="515" y="3405"/>
                  </a:lnTo>
                  <a:lnTo>
                    <a:pt x="530" y="3421"/>
                  </a:lnTo>
                  <a:lnTo>
                    <a:pt x="534" y="3428"/>
                  </a:lnTo>
                  <a:lnTo>
                    <a:pt x="538" y="3432"/>
                  </a:lnTo>
                  <a:lnTo>
                    <a:pt x="540" y="3436"/>
                  </a:lnTo>
                  <a:lnTo>
                    <a:pt x="540" y="3440"/>
                  </a:lnTo>
                  <a:lnTo>
                    <a:pt x="537" y="3441"/>
                  </a:lnTo>
                  <a:lnTo>
                    <a:pt x="533" y="3440"/>
                  </a:lnTo>
                  <a:lnTo>
                    <a:pt x="528" y="3439"/>
                  </a:lnTo>
                  <a:lnTo>
                    <a:pt x="521" y="3435"/>
                  </a:lnTo>
                  <a:lnTo>
                    <a:pt x="502" y="3425"/>
                  </a:lnTo>
                  <a:lnTo>
                    <a:pt x="478" y="3411"/>
                  </a:lnTo>
                  <a:lnTo>
                    <a:pt x="450" y="3391"/>
                  </a:lnTo>
                  <a:lnTo>
                    <a:pt x="418" y="3370"/>
                  </a:lnTo>
                  <a:lnTo>
                    <a:pt x="382" y="3344"/>
                  </a:lnTo>
                  <a:lnTo>
                    <a:pt x="345" y="3315"/>
                  </a:lnTo>
                  <a:close/>
                  <a:moveTo>
                    <a:pt x="171" y="3117"/>
                  </a:moveTo>
                  <a:lnTo>
                    <a:pt x="136" y="3088"/>
                  </a:lnTo>
                  <a:lnTo>
                    <a:pt x="105" y="3061"/>
                  </a:lnTo>
                  <a:lnTo>
                    <a:pt x="75" y="3036"/>
                  </a:lnTo>
                  <a:lnTo>
                    <a:pt x="52" y="3013"/>
                  </a:lnTo>
                  <a:lnTo>
                    <a:pt x="32" y="2993"/>
                  </a:lnTo>
                  <a:lnTo>
                    <a:pt x="18" y="2978"/>
                  </a:lnTo>
                  <a:lnTo>
                    <a:pt x="13" y="2971"/>
                  </a:lnTo>
                  <a:lnTo>
                    <a:pt x="10" y="2966"/>
                  </a:lnTo>
                  <a:lnTo>
                    <a:pt x="8" y="2962"/>
                  </a:lnTo>
                  <a:lnTo>
                    <a:pt x="8" y="2959"/>
                  </a:lnTo>
                  <a:lnTo>
                    <a:pt x="11" y="2958"/>
                  </a:lnTo>
                  <a:lnTo>
                    <a:pt x="14" y="2958"/>
                  </a:lnTo>
                  <a:lnTo>
                    <a:pt x="19" y="2961"/>
                  </a:lnTo>
                  <a:lnTo>
                    <a:pt x="27" y="2963"/>
                  </a:lnTo>
                  <a:lnTo>
                    <a:pt x="44" y="2972"/>
                  </a:lnTo>
                  <a:lnTo>
                    <a:pt x="68" y="2988"/>
                  </a:lnTo>
                  <a:lnTo>
                    <a:pt x="95" y="3006"/>
                  </a:lnTo>
                  <a:lnTo>
                    <a:pt x="125" y="3027"/>
                  </a:lnTo>
                  <a:lnTo>
                    <a:pt x="159" y="3052"/>
                  </a:lnTo>
                  <a:lnTo>
                    <a:pt x="194" y="3080"/>
                  </a:lnTo>
                  <a:lnTo>
                    <a:pt x="229" y="3108"/>
                  </a:lnTo>
                  <a:lnTo>
                    <a:pt x="260" y="3135"/>
                  </a:lnTo>
                  <a:lnTo>
                    <a:pt x="289" y="3160"/>
                  </a:lnTo>
                  <a:lnTo>
                    <a:pt x="314" y="3183"/>
                  </a:lnTo>
                  <a:lnTo>
                    <a:pt x="333" y="3203"/>
                  </a:lnTo>
                  <a:lnTo>
                    <a:pt x="347" y="3218"/>
                  </a:lnTo>
                  <a:lnTo>
                    <a:pt x="352" y="3225"/>
                  </a:lnTo>
                  <a:lnTo>
                    <a:pt x="355" y="3230"/>
                  </a:lnTo>
                  <a:lnTo>
                    <a:pt x="357" y="3234"/>
                  </a:lnTo>
                  <a:lnTo>
                    <a:pt x="357" y="3237"/>
                  </a:lnTo>
                  <a:lnTo>
                    <a:pt x="355" y="3238"/>
                  </a:lnTo>
                  <a:lnTo>
                    <a:pt x="351" y="3237"/>
                  </a:lnTo>
                  <a:lnTo>
                    <a:pt x="345" y="3236"/>
                  </a:lnTo>
                  <a:lnTo>
                    <a:pt x="339" y="3233"/>
                  </a:lnTo>
                  <a:lnTo>
                    <a:pt x="320" y="3223"/>
                  </a:lnTo>
                  <a:lnTo>
                    <a:pt x="298" y="3209"/>
                  </a:lnTo>
                  <a:lnTo>
                    <a:pt x="271" y="3190"/>
                  </a:lnTo>
                  <a:lnTo>
                    <a:pt x="239" y="3169"/>
                  </a:lnTo>
                  <a:lnTo>
                    <a:pt x="206" y="3144"/>
                  </a:lnTo>
                  <a:lnTo>
                    <a:pt x="171" y="3117"/>
                  </a:lnTo>
                  <a:close/>
                  <a:moveTo>
                    <a:pt x="465" y="3286"/>
                  </a:moveTo>
                  <a:lnTo>
                    <a:pt x="431" y="3258"/>
                  </a:lnTo>
                  <a:lnTo>
                    <a:pt x="397" y="3231"/>
                  </a:lnTo>
                  <a:lnTo>
                    <a:pt x="369" y="3206"/>
                  </a:lnTo>
                  <a:lnTo>
                    <a:pt x="344" y="3183"/>
                  </a:lnTo>
                  <a:lnTo>
                    <a:pt x="324" y="3163"/>
                  </a:lnTo>
                  <a:lnTo>
                    <a:pt x="310" y="3147"/>
                  </a:lnTo>
                  <a:lnTo>
                    <a:pt x="305" y="3141"/>
                  </a:lnTo>
                  <a:lnTo>
                    <a:pt x="302" y="3135"/>
                  </a:lnTo>
                  <a:lnTo>
                    <a:pt x="300" y="3131"/>
                  </a:lnTo>
                  <a:lnTo>
                    <a:pt x="301" y="3129"/>
                  </a:lnTo>
                  <a:lnTo>
                    <a:pt x="303" y="3128"/>
                  </a:lnTo>
                  <a:lnTo>
                    <a:pt x="306" y="3128"/>
                  </a:lnTo>
                  <a:lnTo>
                    <a:pt x="312" y="3129"/>
                  </a:lnTo>
                  <a:lnTo>
                    <a:pt x="319" y="3132"/>
                  </a:lnTo>
                  <a:lnTo>
                    <a:pt x="338" y="3142"/>
                  </a:lnTo>
                  <a:lnTo>
                    <a:pt x="360" y="3156"/>
                  </a:lnTo>
                  <a:lnTo>
                    <a:pt x="388" y="3174"/>
                  </a:lnTo>
                  <a:lnTo>
                    <a:pt x="420" y="3196"/>
                  </a:lnTo>
                  <a:lnTo>
                    <a:pt x="453" y="3221"/>
                  </a:lnTo>
                  <a:lnTo>
                    <a:pt x="489" y="3249"/>
                  </a:lnTo>
                  <a:lnTo>
                    <a:pt x="524" y="3277"/>
                  </a:lnTo>
                  <a:lnTo>
                    <a:pt x="557" y="3304"/>
                  </a:lnTo>
                  <a:lnTo>
                    <a:pt x="586" y="3329"/>
                  </a:lnTo>
                  <a:lnTo>
                    <a:pt x="611" y="3351"/>
                  </a:lnTo>
                  <a:lnTo>
                    <a:pt x="630" y="3371"/>
                  </a:lnTo>
                  <a:lnTo>
                    <a:pt x="645" y="3387"/>
                  </a:lnTo>
                  <a:lnTo>
                    <a:pt x="650" y="3393"/>
                  </a:lnTo>
                  <a:lnTo>
                    <a:pt x="653" y="3399"/>
                  </a:lnTo>
                  <a:lnTo>
                    <a:pt x="655" y="3402"/>
                  </a:lnTo>
                  <a:lnTo>
                    <a:pt x="654" y="3405"/>
                  </a:lnTo>
                  <a:lnTo>
                    <a:pt x="652" y="3406"/>
                  </a:lnTo>
                  <a:lnTo>
                    <a:pt x="649" y="3406"/>
                  </a:lnTo>
                  <a:lnTo>
                    <a:pt x="643" y="3404"/>
                  </a:lnTo>
                  <a:lnTo>
                    <a:pt x="636" y="3402"/>
                  </a:lnTo>
                  <a:lnTo>
                    <a:pt x="617" y="3392"/>
                  </a:lnTo>
                  <a:lnTo>
                    <a:pt x="595" y="3378"/>
                  </a:lnTo>
                  <a:lnTo>
                    <a:pt x="567" y="3360"/>
                  </a:lnTo>
                  <a:lnTo>
                    <a:pt x="535" y="3338"/>
                  </a:lnTo>
                  <a:lnTo>
                    <a:pt x="502" y="3313"/>
                  </a:lnTo>
                  <a:lnTo>
                    <a:pt x="465" y="3286"/>
                  </a:lnTo>
                  <a:close/>
                  <a:moveTo>
                    <a:pt x="332" y="3058"/>
                  </a:moveTo>
                  <a:lnTo>
                    <a:pt x="366" y="3086"/>
                  </a:lnTo>
                  <a:lnTo>
                    <a:pt x="397" y="3112"/>
                  </a:lnTo>
                  <a:lnTo>
                    <a:pt x="424" y="3136"/>
                  </a:lnTo>
                  <a:lnTo>
                    <a:pt x="448" y="3158"/>
                  </a:lnTo>
                  <a:lnTo>
                    <a:pt x="467" y="3177"/>
                  </a:lnTo>
                  <a:lnTo>
                    <a:pt x="480" y="3193"/>
                  </a:lnTo>
                  <a:lnTo>
                    <a:pt x="486" y="3199"/>
                  </a:lnTo>
                  <a:lnTo>
                    <a:pt x="488" y="3203"/>
                  </a:lnTo>
                  <a:lnTo>
                    <a:pt x="490" y="3208"/>
                  </a:lnTo>
                  <a:lnTo>
                    <a:pt x="489" y="3210"/>
                  </a:lnTo>
                  <a:lnTo>
                    <a:pt x="488" y="3212"/>
                  </a:lnTo>
                  <a:lnTo>
                    <a:pt x="483" y="3212"/>
                  </a:lnTo>
                  <a:lnTo>
                    <a:pt x="478" y="3210"/>
                  </a:lnTo>
                  <a:lnTo>
                    <a:pt x="472" y="3208"/>
                  </a:lnTo>
                  <a:lnTo>
                    <a:pt x="454" y="3198"/>
                  </a:lnTo>
                  <a:lnTo>
                    <a:pt x="432" y="3185"/>
                  </a:lnTo>
                  <a:lnTo>
                    <a:pt x="405" y="3168"/>
                  </a:lnTo>
                  <a:lnTo>
                    <a:pt x="375" y="3147"/>
                  </a:lnTo>
                  <a:lnTo>
                    <a:pt x="343" y="3122"/>
                  </a:lnTo>
                  <a:lnTo>
                    <a:pt x="309" y="3097"/>
                  </a:lnTo>
                  <a:lnTo>
                    <a:pt x="274" y="3068"/>
                  </a:lnTo>
                  <a:lnTo>
                    <a:pt x="244" y="3043"/>
                  </a:lnTo>
                  <a:lnTo>
                    <a:pt x="216" y="3018"/>
                  </a:lnTo>
                  <a:lnTo>
                    <a:pt x="193" y="2996"/>
                  </a:lnTo>
                  <a:lnTo>
                    <a:pt x="174" y="2977"/>
                  </a:lnTo>
                  <a:lnTo>
                    <a:pt x="161" y="2961"/>
                  </a:lnTo>
                  <a:lnTo>
                    <a:pt x="155" y="2954"/>
                  </a:lnTo>
                  <a:lnTo>
                    <a:pt x="153" y="2949"/>
                  </a:lnTo>
                  <a:lnTo>
                    <a:pt x="151" y="2945"/>
                  </a:lnTo>
                  <a:lnTo>
                    <a:pt x="152" y="2942"/>
                  </a:lnTo>
                  <a:lnTo>
                    <a:pt x="154" y="2941"/>
                  </a:lnTo>
                  <a:lnTo>
                    <a:pt x="157" y="2941"/>
                  </a:lnTo>
                  <a:lnTo>
                    <a:pt x="163" y="2943"/>
                  </a:lnTo>
                  <a:lnTo>
                    <a:pt x="169" y="2945"/>
                  </a:lnTo>
                  <a:lnTo>
                    <a:pt x="187" y="2955"/>
                  </a:lnTo>
                  <a:lnTo>
                    <a:pt x="209" y="2968"/>
                  </a:lnTo>
                  <a:lnTo>
                    <a:pt x="236" y="2986"/>
                  </a:lnTo>
                  <a:lnTo>
                    <a:pt x="265" y="3007"/>
                  </a:lnTo>
                  <a:lnTo>
                    <a:pt x="298" y="3031"/>
                  </a:lnTo>
                  <a:lnTo>
                    <a:pt x="332" y="3058"/>
                  </a:lnTo>
                  <a:close/>
                  <a:moveTo>
                    <a:pt x="344" y="3025"/>
                  </a:moveTo>
                  <a:lnTo>
                    <a:pt x="342" y="3026"/>
                  </a:lnTo>
                  <a:lnTo>
                    <a:pt x="338" y="3026"/>
                  </a:lnTo>
                  <a:lnTo>
                    <a:pt x="333" y="3025"/>
                  </a:lnTo>
                  <a:lnTo>
                    <a:pt x="327" y="3022"/>
                  </a:lnTo>
                  <a:lnTo>
                    <a:pt x="310" y="3013"/>
                  </a:lnTo>
                  <a:lnTo>
                    <a:pt x="288" y="3000"/>
                  </a:lnTo>
                  <a:lnTo>
                    <a:pt x="262" y="2984"/>
                  </a:lnTo>
                  <a:lnTo>
                    <a:pt x="234" y="2964"/>
                  </a:lnTo>
                  <a:lnTo>
                    <a:pt x="203" y="2941"/>
                  </a:lnTo>
                  <a:lnTo>
                    <a:pt x="170" y="2915"/>
                  </a:lnTo>
                  <a:lnTo>
                    <a:pt x="138" y="2888"/>
                  </a:lnTo>
                  <a:lnTo>
                    <a:pt x="109" y="2862"/>
                  </a:lnTo>
                  <a:lnTo>
                    <a:pt x="83" y="2839"/>
                  </a:lnTo>
                  <a:lnTo>
                    <a:pt x="60" y="2817"/>
                  </a:lnTo>
                  <a:lnTo>
                    <a:pt x="42" y="2799"/>
                  </a:lnTo>
                  <a:lnTo>
                    <a:pt x="29" y="2784"/>
                  </a:lnTo>
                  <a:lnTo>
                    <a:pt x="25" y="2777"/>
                  </a:lnTo>
                  <a:lnTo>
                    <a:pt x="22" y="2772"/>
                  </a:lnTo>
                  <a:lnTo>
                    <a:pt x="20" y="2768"/>
                  </a:lnTo>
                  <a:lnTo>
                    <a:pt x="21" y="2765"/>
                  </a:lnTo>
                  <a:lnTo>
                    <a:pt x="24" y="2764"/>
                  </a:lnTo>
                  <a:lnTo>
                    <a:pt x="27" y="2764"/>
                  </a:lnTo>
                  <a:lnTo>
                    <a:pt x="32" y="2765"/>
                  </a:lnTo>
                  <a:lnTo>
                    <a:pt x="39" y="2768"/>
                  </a:lnTo>
                  <a:lnTo>
                    <a:pt x="55" y="2777"/>
                  </a:lnTo>
                  <a:lnTo>
                    <a:pt x="76" y="2790"/>
                  </a:lnTo>
                  <a:lnTo>
                    <a:pt x="102" y="2807"/>
                  </a:lnTo>
                  <a:lnTo>
                    <a:pt x="130" y="2828"/>
                  </a:lnTo>
                  <a:lnTo>
                    <a:pt x="162" y="2850"/>
                  </a:lnTo>
                  <a:lnTo>
                    <a:pt x="194" y="2876"/>
                  </a:lnTo>
                  <a:lnTo>
                    <a:pt x="227" y="2903"/>
                  </a:lnTo>
                  <a:lnTo>
                    <a:pt x="256" y="2928"/>
                  </a:lnTo>
                  <a:lnTo>
                    <a:pt x="283" y="2952"/>
                  </a:lnTo>
                  <a:lnTo>
                    <a:pt x="305" y="2974"/>
                  </a:lnTo>
                  <a:lnTo>
                    <a:pt x="323" y="2993"/>
                  </a:lnTo>
                  <a:lnTo>
                    <a:pt x="336" y="3008"/>
                  </a:lnTo>
                  <a:lnTo>
                    <a:pt x="340" y="3013"/>
                  </a:lnTo>
                  <a:lnTo>
                    <a:pt x="343" y="3019"/>
                  </a:lnTo>
                  <a:lnTo>
                    <a:pt x="344" y="3023"/>
                  </a:lnTo>
                  <a:lnTo>
                    <a:pt x="344" y="3025"/>
                  </a:lnTo>
                  <a:close/>
                  <a:moveTo>
                    <a:pt x="493" y="3038"/>
                  </a:moveTo>
                  <a:lnTo>
                    <a:pt x="526" y="3065"/>
                  </a:lnTo>
                  <a:lnTo>
                    <a:pt x="556" y="3090"/>
                  </a:lnTo>
                  <a:lnTo>
                    <a:pt x="582" y="3114"/>
                  </a:lnTo>
                  <a:lnTo>
                    <a:pt x="604" y="3135"/>
                  </a:lnTo>
                  <a:lnTo>
                    <a:pt x="623" y="3154"/>
                  </a:lnTo>
                  <a:lnTo>
                    <a:pt x="636" y="3170"/>
                  </a:lnTo>
                  <a:lnTo>
                    <a:pt x="641" y="3175"/>
                  </a:lnTo>
                  <a:lnTo>
                    <a:pt x="643" y="3181"/>
                  </a:lnTo>
                  <a:lnTo>
                    <a:pt x="644" y="3185"/>
                  </a:lnTo>
                  <a:lnTo>
                    <a:pt x="644" y="3187"/>
                  </a:lnTo>
                  <a:lnTo>
                    <a:pt x="642" y="3189"/>
                  </a:lnTo>
                  <a:lnTo>
                    <a:pt x="639" y="3188"/>
                  </a:lnTo>
                  <a:lnTo>
                    <a:pt x="633" y="3187"/>
                  </a:lnTo>
                  <a:lnTo>
                    <a:pt x="627" y="3185"/>
                  </a:lnTo>
                  <a:lnTo>
                    <a:pt x="609" y="3176"/>
                  </a:lnTo>
                  <a:lnTo>
                    <a:pt x="587" y="3163"/>
                  </a:lnTo>
                  <a:lnTo>
                    <a:pt x="561" y="3147"/>
                  </a:lnTo>
                  <a:lnTo>
                    <a:pt x="532" y="3127"/>
                  </a:lnTo>
                  <a:lnTo>
                    <a:pt x="501" y="3104"/>
                  </a:lnTo>
                  <a:lnTo>
                    <a:pt x="467" y="3078"/>
                  </a:lnTo>
                  <a:lnTo>
                    <a:pt x="435" y="3052"/>
                  </a:lnTo>
                  <a:lnTo>
                    <a:pt x="405" y="3026"/>
                  </a:lnTo>
                  <a:lnTo>
                    <a:pt x="378" y="3003"/>
                  </a:lnTo>
                  <a:lnTo>
                    <a:pt x="355" y="2981"/>
                  </a:lnTo>
                  <a:lnTo>
                    <a:pt x="338" y="2962"/>
                  </a:lnTo>
                  <a:lnTo>
                    <a:pt x="325" y="2947"/>
                  </a:lnTo>
                  <a:lnTo>
                    <a:pt x="319" y="2940"/>
                  </a:lnTo>
                  <a:lnTo>
                    <a:pt x="317" y="2936"/>
                  </a:lnTo>
                  <a:lnTo>
                    <a:pt x="316" y="2931"/>
                  </a:lnTo>
                  <a:lnTo>
                    <a:pt x="316" y="2928"/>
                  </a:lnTo>
                  <a:lnTo>
                    <a:pt x="318" y="2927"/>
                  </a:lnTo>
                  <a:lnTo>
                    <a:pt x="322" y="2927"/>
                  </a:lnTo>
                  <a:lnTo>
                    <a:pt x="327" y="2928"/>
                  </a:lnTo>
                  <a:lnTo>
                    <a:pt x="333" y="2931"/>
                  </a:lnTo>
                  <a:lnTo>
                    <a:pt x="351" y="2940"/>
                  </a:lnTo>
                  <a:lnTo>
                    <a:pt x="373" y="2953"/>
                  </a:lnTo>
                  <a:lnTo>
                    <a:pt x="398" y="2969"/>
                  </a:lnTo>
                  <a:lnTo>
                    <a:pt x="427" y="2990"/>
                  </a:lnTo>
                  <a:lnTo>
                    <a:pt x="460" y="3012"/>
                  </a:lnTo>
                  <a:lnTo>
                    <a:pt x="493" y="3038"/>
                  </a:lnTo>
                  <a:close/>
                  <a:moveTo>
                    <a:pt x="516" y="3009"/>
                  </a:moveTo>
                  <a:lnTo>
                    <a:pt x="514" y="3010"/>
                  </a:lnTo>
                  <a:lnTo>
                    <a:pt x="510" y="3010"/>
                  </a:lnTo>
                  <a:lnTo>
                    <a:pt x="505" y="3009"/>
                  </a:lnTo>
                  <a:lnTo>
                    <a:pt x="499" y="3007"/>
                  </a:lnTo>
                  <a:lnTo>
                    <a:pt x="482" y="2999"/>
                  </a:lnTo>
                  <a:lnTo>
                    <a:pt x="461" y="2986"/>
                  </a:lnTo>
                  <a:lnTo>
                    <a:pt x="436" y="2971"/>
                  </a:lnTo>
                  <a:lnTo>
                    <a:pt x="409" y="2952"/>
                  </a:lnTo>
                  <a:lnTo>
                    <a:pt x="379" y="2929"/>
                  </a:lnTo>
                  <a:lnTo>
                    <a:pt x="346" y="2904"/>
                  </a:lnTo>
                  <a:lnTo>
                    <a:pt x="315" y="2879"/>
                  </a:lnTo>
                  <a:lnTo>
                    <a:pt x="287" y="2855"/>
                  </a:lnTo>
                  <a:lnTo>
                    <a:pt x="261" y="2831"/>
                  </a:lnTo>
                  <a:lnTo>
                    <a:pt x="239" y="2811"/>
                  </a:lnTo>
                  <a:lnTo>
                    <a:pt x="223" y="2792"/>
                  </a:lnTo>
                  <a:lnTo>
                    <a:pt x="210" y="2777"/>
                  </a:lnTo>
                  <a:lnTo>
                    <a:pt x="206" y="2771"/>
                  </a:lnTo>
                  <a:lnTo>
                    <a:pt x="204" y="2765"/>
                  </a:lnTo>
                  <a:lnTo>
                    <a:pt x="203" y="2762"/>
                  </a:lnTo>
                  <a:lnTo>
                    <a:pt x="203" y="2759"/>
                  </a:lnTo>
                  <a:lnTo>
                    <a:pt x="205" y="2758"/>
                  </a:lnTo>
                  <a:lnTo>
                    <a:pt x="209" y="2758"/>
                  </a:lnTo>
                  <a:lnTo>
                    <a:pt x="214" y="2759"/>
                  </a:lnTo>
                  <a:lnTo>
                    <a:pt x="220" y="2761"/>
                  </a:lnTo>
                  <a:lnTo>
                    <a:pt x="237" y="2770"/>
                  </a:lnTo>
                  <a:lnTo>
                    <a:pt x="258" y="2781"/>
                  </a:lnTo>
                  <a:lnTo>
                    <a:pt x="283" y="2798"/>
                  </a:lnTo>
                  <a:lnTo>
                    <a:pt x="310" y="2817"/>
                  </a:lnTo>
                  <a:lnTo>
                    <a:pt x="340" y="2840"/>
                  </a:lnTo>
                  <a:lnTo>
                    <a:pt x="372" y="2865"/>
                  </a:lnTo>
                  <a:lnTo>
                    <a:pt x="404" y="2889"/>
                  </a:lnTo>
                  <a:lnTo>
                    <a:pt x="432" y="2914"/>
                  </a:lnTo>
                  <a:lnTo>
                    <a:pt x="458" y="2938"/>
                  </a:lnTo>
                  <a:lnTo>
                    <a:pt x="479" y="2958"/>
                  </a:lnTo>
                  <a:lnTo>
                    <a:pt x="496" y="2977"/>
                  </a:lnTo>
                  <a:lnTo>
                    <a:pt x="508" y="2992"/>
                  </a:lnTo>
                  <a:lnTo>
                    <a:pt x="513" y="2997"/>
                  </a:lnTo>
                  <a:lnTo>
                    <a:pt x="516" y="3003"/>
                  </a:lnTo>
                  <a:lnTo>
                    <a:pt x="517" y="3006"/>
                  </a:lnTo>
                  <a:lnTo>
                    <a:pt x="516" y="3009"/>
                  </a:lnTo>
                  <a:close/>
                  <a:moveTo>
                    <a:pt x="269" y="2698"/>
                  </a:moveTo>
                  <a:lnTo>
                    <a:pt x="299" y="2723"/>
                  </a:lnTo>
                  <a:lnTo>
                    <a:pt x="326" y="2747"/>
                  </a:lnTo>
                  <a:lnTo>
                    <a:pt x="351" y="2770"/>
                  </a:lnTo>
                  <a:lnTo>
                    <a:pt x="371" y="2790"/>
                  </a:lnTo>
                  <a:lnTo>
                    <a:pt x="387" y="2807"/>
                  </a:lnTo>
                  <a:lnTo>
                    <a:pt x="399" y="2822"/>
                  </a:lnTo>
                  <a:lnTo>
                    <a:pt x="404" y="2828"/>
                  </a:lnTo>
                  <a:lnTo>
                    <a:pt x="406" y="2833"/>
                  </a:lnTo>
                  <a:lnTo>
                    <a:pt x="407" y="2836"/>
                  </a:lnTo>
                  <a:lnTo>
                    <a:pt x="407" y="2840"/>
                  </a:lnTo>
                  <a:lnTo>
                    <a:pt x="405" y="2841"/>
                  </a:lnTo>
                  <a:lnTo>
                    <a:pt x="400" y="2841"/>
                  </a:lnTo>
                  <a:lnTo>
                    <a:pt x="396" y="2840"/>
                  </a:lnTo>
                  <a:lnTo>
                    <a:pt x="390" y="2838"/>
                  </a:lnTo>
                  <a:lnTo>
                    <a:pt x="373" y="2830"/>
                  </a:lnTo>
                  <a:lnTo>
                    <a:pt x="354" y="2818"/>
                  </a:lnTo>
                  <a:lnTo>
                    <a:pt x="330" y="2803"/>
                  </a:lnTo>
                  <a:lnTo>
                    <a:pt x="303" y="2785"/>
                  </a:lnTo>
                  <a:lnTo>
                    <a:pt x="274" y="2763"/>
                  </a:lnTo>
                  <a:lnTo>
                    <a:pt x="244" y="2738"/>
                  </a:lnTo>
                  <a:lnTo>
                    <a:pt x="214" y="2713"/>
                  </a:lnTo>
                  <a:lnTo>
                    <a:pt x="187" y="2690"/>
                  </a:lnTo>
                  <a:lnTo>
                    <a:pt x="163" y="2667"/>
                  </a:lnTo>
                  <a:lnTo>
                    <a:pt x="141" y="2648"/>
                  </a:lnTo>
                  <a:lnTo>
                    <a:pt x="125" y="2629"/>
                  </a:lnTo>
                  <a:lnTo>
                    <a:pt x="114" y="2614"/>
                  </a:lnTo>
                  <a:lnTo>
                    <a:pt x="110" y="2609"/>
                  </a:lnTo>
                  <a:lnTo>
                    <a:pt x="108" y="2603"/>
                  </a:lnTo>
                  <a:lnTo>
                    <a:pt x="107" y="2600"/>
                  </a:lnTo>
                  <a:lnTo>
                    <a:pt x="107" y="2597"/>
                  </a:lnTo>
                  <a:lnTo>
                    <a:pt x="109" y="2596"/>
                  </a:lnTo>
                  <a:lnTo>
                    <a:pt x="112" y="2596"/>
                  </a:lnTo>
                  <a:lnTo>
                    <a:pt x="117" y="2597"/>
                  </a:lnTo>
                  <a:lnTo>
                    <a:pt x="124" y="2599"/>
                  </a:lnTo>
                  <a:lnTo>
                    <a:pt x="139" y="2607"/>
                  </a:lnTo>
                  <a:lnTo>
                    <a:pt x="160" y="2618"/>
                  </a:lnTo>
                  <a:lnTo>
                    <a:pt x="183" y="2634"/>
                  </a:lnTo>
                  <a:lnTo>
                    <a:pt x="209" y="2653"/>
                  </a:lnTo>
                  <a:lnTo>
                    <a:pt x="238" y="2675"/>
                  </a:lnTo>
                  <a:lnTo>
                    <a:pt x="269" y="2698"/>
                  </a:lnTo>
                  <a:close/>
                  <a:moveTo>
                    <a:pt x="314" y="2678"/>
                  </a:moveTo>
                  <a:lnTo>
                    <a:pt x="312" y="2679"/>
                  </a:lnTo>
                  <a:lnTo>
                    <a:pt x="309" y="2680"/>
                  </a:lnTo>
                  <a:lnTo>
                    <a:pt x="304" y="2679"/>
                  </a:lnTo>
                  <a:lnTo>
                    <a:pt x="298" y="2677"/>
                  </a:lnTo>
                  <a:lnTo>
                    <a:pt x="283" y="2669"/>
                  </a:lnTo>
                  <a:lnTo>
                    <a:pt x="263" y="2658"/>
                  </a:lnTo>
                  <a:lnTo>
                    <a:pt x="241" y="2643"/>
                  </a:lnTo>
                  <a:lnTo>
                    <a:pt x="215" y="2625"/>
                  </a:lnTo>
                  <a:lnTo>
                    <a:pt x="188" y="2604"/>
                  </a:lnTo>
                  <a:lnTo>
                    <a:pt x="159" y="2582"/>
                  </a:lnTo>
                  <a:lnTo>
                    <a:pt x="129" y="2558"/>
                  </a:lnTo>
                  <a:lnTo>
                    <a:pt x="103" y="2534"/>
                  </a:lnTo>
                  <a:lnTo>
                    <a:pt x="81" y="2513"/>
                  </a:lnTo>
                  <a:lnTo>
                    <a:pt x="61" y="2493"/>
                  </a:lnTo>
                  <a:lnTo>
                    <a:pt x="45" y="2475"/>
                  </a:lnTo>
                  <a:lnTo>
                    <a:pt x="34" y="2461"/>
                  </a:lnTo>
                  <a:lnTo>
                    <a:pt x="30" y="2455"/>
                  </a:lnTo>
                  <a:lnTo>
                    <a:pt x="28" y="2450"/>
                  </a:lnTo>
                  <a:lnTo>
                    <a:pt x="27" y="2447"/>
                  </a:lnTo>
                  <a:lnTo>
                    <a:pt x="28" y="2444"/>
                  </a:lnTo>
                  <a:lnTo>
                    <a:pt x="30" y="2443"/>
                  </a:lnTo>
                  <a:lnTo>
                    <a:pt x="33" y="2441"/>
                  </a:lnTo>
                  <a:lnTo>
                    <a:pt x="38" y="2443"/>
                  </a:lnTo>
                  <a:lnTo>
                    <a:pt x="44" y="2445"/>
                  </a:lnTo>
                  <a:lnTo>
                    <a:pt x="59" y="2452"/>
                  </a:lnTo>
                  <a:lnTo>
                    <a:pt x="79" y="2464"/>
                  </a:lnTo>
                  <a:lnTo>
                    <a:pt x="101" y="2479"/>
                  </a:lnTo>
                  <a:lnTo>
                    <a:pt x="126" y="2498"/>
                  </a:lnTo>
                  <a:lnTo>
                    <a:pt x="154" y="2518"/>
                  </a:lnTo>
                  <a:lnTo>
                    <a:pt x="183" y="2541"/>
                  </a:lnTo>
                  <a:lnTo>
                    <a:pt x="211" y="2564"/>
                  </a:lnTo>
                  <a:lnTo>
                    <a:pt x="237" y="2588"/>
                  </a:lnTo>
                  <a:lnTo>
                    <a:pt x="261" y="2610"/>
                  </a:lnTo>
                  <a:lnTo>
                    <a:pt x="280" y="2629"/>
                  </a:lnTo>
                  <a:lnTo>
                    <a:pt x="297" y="2647"/>
                  </a:lnTo>
                  <a:lnTo>
                    <a:pt x="307" y="2661"/>
                  </a:lnTo>
                  <a:lnTo>
                    <a:pt x="312" y="2667"/>
                  </a:lnTo>
                  <a:lnTo>
                    <a:pt x="314" y="2671"/>
                  </a:lnTo>
                  <a:lnTo>
                    <a:pt x="315" y="2676"/>
                  </a:lnTo>
                  <a:lnTo>
                    <a:pt x="314" y="2678"/>
                  </a:lnTo>
                  <a:close/>
                  <a:moveTo>
                    <a:pt x="618" y="2830"/>
                  </a:moveTo>
                  <a:lnTo>
                    <a:pt x="616" y="2831"/>
                  </a:lnTo>
                  <a:lnTo>
                    <a:pt x="613" y="2831"/>
                  </a:lnTo>
                  <a:lnTo>
                    <a:pt x="608" y="2831"/>
                  </a:lnTo>
                  <a:lnTo>
                    <a:pt x="601" y="2829"/>
                  </a:lnTo>
                  <a:lnTo>
                    <a:pt x="586" y="2821"/>
                  </a:lnTo>
                  <a:lnTo>
                    <a:pt x="567" y="2811"/>
                  </a:lnTo>
                  <a:lnTo>
                    <a:pt x="543" y="2797"/>
                  </a:lnTo>
                  <a:lnTo>
                    <a:pt x="517" y="2778"/>
                  </a:lnTo>
                  <a:lnTo>
                    <a:pt x="489" y="2758"/>
                  </a:lnTo>
                  <a:lnTo>
                    <a:pt x="460" y="2735"/>
                  </a:lnTo>
                  <a:lnTo>
                    <a:pt x="431" y="2711"/>
                  </a:lnTo>
                  <a:lnTo>
                    <a:pt x="404" y="2688"/>
                  </a:lnTo>
                  <a:lnTo>
                    <a:pt x="381" y="2666"/>
                  </a:lnTo>
                  <a:lnTo>
                    <a:pt x="360" y="2647"/>
                  </a:lnTo>
                  <a:lnTo>
                    <a:pt x="345" y="2628"/>
                  </a:lnTo>
                  <a:lnTo>
                    <a:pt x="333" y="2614"/>
                  </a:lnTo>
                  <a:lnTo>
                    <a:pt x="330" y="2608"/>
                  </a:lnTo>
                  <a:lnTo>
                    <a:pt x="328" y="2603"/>
                  </a:lnTo>
                  <a:lnTo>
                    <a:pt x="327" y="2599"/>
                  </a:lnTo>
                  <a:lnTo>
                    <a:pt x="327" y="2596"/>
                  </a:lnTo>
                  <a:lnTo>
                    <a:pt x="329" y="2595"/>
                  </a:lnTo>
                  <a:lnTo>
                    <a:pt x="333" y="2595"/>
                  </a:lnTo>
                  <a:lnTo>
                    <a:pt x="338" y="2596"/>
                  </a:lnTo>
                  <a:lnTo>
                    <a:pt x="344" y="2597"/>
                  </a:lnTo>
                  <a:lnTo>
                    <a:pt x="359" y="2604"/>
                  </a:lnTo>
                  <a:lnTo>
                    <a:pt x="379" y="2615"/>
                  </a:lnTo>
                  <a:lnTo>
                    <a:pt x="402" y="2630"/>
                  </a:lnTo>
                  <a:lnTo>
                    <a:pt x="428" y="2649"/>
                  </a:lnTo>
                  <a:lnTo>
                    <a:pt x="456" y="2669"/>
                  </a:lnTo>
                  <a:lnTo>
                    <a:pt x="486" y="2692"/>
                  </a:lnTo>
                  <a:lnTo>
                    <a:pt x="515" y="2716"/>
                  </a:lnTo>
                  <a:lnTo>
                    <a:pt x="541" y="2739"/>
                  </a:lnTo>
                  <a:lnTo>
                    <a:pt x="564" y="2761"/>
                  </a:lnTo>
                  <a:lnTo>
                    <a:pt x="585" y="2780"/>
                  </a:lnTo>
                  <a:lnTo>
                    <a:pt x="601" y="2798"/>
                  </a:lnTo>
                  <a:lnTo>
                    <a:pt x="612" y="2813"/>
                  </a:lnTo>
                  <a:lnTo>
                    <a:pt x="615" y="2818"/>
                  </a:lnTo>
                  <a:lnTo>
                    <a:pt x="618" y="2824"/>
                  </a:lnTo>
                  <a:lnTo>
                    <a:pt x="618" y="2827"/>
                  </a:lnTo>
                  <a:lnTo>
                    <a:pt x="618" y="2830"/>
                  </a:lnTo>
                  <a:close/>
                  <a:moveTo>
                    <a:pt x="391" y="2583"/>
                  </a:moveTo>
                  <a:lnTo>
                    <a:pt x="364" y="2559"/>
                  </a:lnTo>
                  <a:lnTo>
                    <a:pt x="338" y="2536"/>
                  </a:lnTo>
                  <a:lnTo>
                    <a:pt x="315" y="2516"/>
                  </a:lnTo>
                  <a:lnTo>
                    <a:pt x="297" y="2497"/>
                  </a:lnTo>
                  <a:lnTo>
                    <a:pt x="282" y="2479"/>
                  </a:lnTo>
                  <a:lnTo>
                    <a:pt x="271" y="2465"/>
                  </a:lnTo>
                  <a:lnTo>
                    <a:pt x="268" y="2460"/>
                  </a:lnTo>
                  <a:lnTo>
                    <a:pt x="265" y="2454"/>
                  </a:lnTo>
                  <a:lnTo>
                    <a:pt x="264" y="2451"/>
                  </a:lnTo>
                  <a:lnTo>
                    <a:pt x="265" y="2448"/>
                  </a:lnTo>
                  <a:lnTo>
                    <a:pt x="268" y="2447"/>
                  </a:lnTo>
                  <a:lnTo>
                    <a:pt x="271" y="2446"/>
                  </a:lnTo>
                  <a:lnTo>
                    <a:pt x="275" y="2447"/>
                  </a:lnTo>
                  <a:lnTo>
                    <a:pt x="280" y="2449"/>
                  </a:lnTo>
                  <a:lnTo>
                    <a:pt x="296" y="2455"/>
                  </a:lnTo>
                  <a:lnTo>
                    <a:pt x="315" y="2466"/>
                  </a:lnTo>
                  <a:lnTo>
                    <a:pt x="337" y="2480"/>
                  </a:lnTo>
                  <a:lnTo>
                    <a:pt x="361" y="2498"/>
                  </a:lnTo>
                  <a:lnTo>
                    <a:pt x="388" y="2518"/>
                  </a:lnTo>
                  <a:lnTo>
                    <a:pt x="418" y="2540"/>
                  </a:lnTo>
                  <a:lnTo>
                    <a:pt x="445" y="2563"/>
                  </a:lnTo>
                  <a:lnTo>
                    <a:pt x="470" y="2585"/>
                  </a:lnTo>
                  <a:lnTo>
                    <a:pt x="492" y="2607"/>
                  </a:lnTo>
                  <a:lnTo>
                    <a:pt x="511" y="2626"/>
                  </a:lnTo>
                  <a:lnTo>
                    <a:pt x="527" y="2642"/>
                  </a:lnTo>
                  <a:lnTo>
                    <a:pt x="537" y="2656"/>
                  </a:lnTo>
                  <a:lnTo>
                    <a:pt x="541" y="2662"/>
                  </a:lnTo>
                  <a:lnTo>
                    <a:pt x="543" y="2667"/>
                  </a:lnTo>
                  <a:lnTo>
                    <a:pt x="544" y="2670"/>
                  </a:lnTo>
                  <a:lnTo>
                    <a:pt x="543" y="2673"/>
                  </a:lnTo>
                  <a:lnTo>
                    <a:pt x="541" y="2675"/>
                  </a:lnTo>
                  <a:lnTo>
                    <a:pt x="537" y="2676"/>
                  </a:lnTo>
                  <a:lnTo>
                    <a:pt x="533" y="2675"/>
                  </a:lnTo>
                  <a:lnTo>
                    <a:pt x="527" y="2672"/>
                  </a:lnTo>
                  <a:lnTo>
                    <a:pt x="511" y="2666"/>
                  </a:lnTo>
                  <a:lnTo>
                    <a:pt x="493" y="2655"/>
                  </a:lnTo>
                  <a:lnTo>
                    <a:pt x="470" y="2642"/>
                  </a:lnTo>
                  <a:lnTo>
                    <a:pt x="446" y="2625"/>
                  </a:lnTo>
                  <a:lnTo>
                    <a:pt x="420" y="2604"/>
                  </a:lnTo>
                  <a:lnTo>
                    <a:pt x="391" y="2583"/>
                  </a:lnTo>
                  <a:close/>
                  <a:moveTo>
                    <a:pt x="339" y="2438"/>
                  </a:moveTo>
                  <a:lnTo>
                    <a:pt x="312" y="2416"/>
                  </a:lnTo>
                  <a:lnTo>
                    <a:pt x="288" y="2394"/>
                  </a:lnTo>
                  <a:lnTo>
                    <a:pt x="266" y="2373"/>
                  </a:lnTo>
                  <a:lnTo>
                    <a:pt x="248" y="2354"/>
                  </a:lnTo>
                  <a:lnTo>
                    <a:pt x="234" y="2338"/>
                  </a:lnTo>
                  <a:lnTo>
                    <a:pt x="224" y="2324"/>
                  </a:lnTo>
                  <a:lnTo>
                    <a:pt x="221" y="2318"/>
                  </a:lnTo>
                  <a:lnTo>
                    <a:pt x="219" y="2314"/>
                  </a:lnTo>
                  <a:lnTo>
                    <a:pt x="218" y="2310"/>
                  </a:lnTo>
                  <a:lnTo>
                    <a:pt x="219" y="2308"/>
                  </a:lnTo>
                  <a:lnTo>
                    <a:pt x="221" y="2305"/>
                  </a:lnTo>
                  <a:lnTo>
                    <a:pt x="224" y="2305"/>
                  </a:lnTo>
                  <a:lnTo>
                    <a:pt x="229" y="2305"/>
                  </a:lnTo>
                  <a:lnTo>
                    <a:pt x="234" y="2308"/>
                  </a:lnTo>
                  <a:lnTo>
                    <a:pt x="249" y="2314"/>
                  </a:lnTo>
                  <a:lnTo>
                    <a:pt x="266" y="2324"/>
                  </a:lnTo>
                  <a:lnTo>
                    <a:pt x="288" y="2338"/>
                  </a:lnTo>
                  <a:lnTo>
                    <a:pt x="312" y="2354"/>
                  </a:lnTo>
                  <a:lnTo>
                    <a:pt x="338" y="2373"/>
                  </a:lnTo>
                  <a:lnTo>
                    <a:pt x="365" y="2395"/>
                  </a:lnTo>
                  <a:lnTo>
                    <a:pt x="392" y="2418"/>
                  </a:lnTo>
                  <a:lnTo>
                    <a:pt x="415" y="2439"/>
                  </a:lnTo>
                  <a:lnTo>
                    <a:pt x="437" y="2460"/>
                  </a:lnTo>
                  <a:lnTo>
                    <a:pt x="455" y="2478"/>
                  </a:lnTo>
                  <a:lnTo>
                    <a:pt x="469" y="2494"/>
                  </a:lnTo>
                  <a:lnTo>
                    <a:pt x="479" y="2508"/>
                  </a:lnTo>
                  <a:lnTo>
                    <a:pt x="482" y="2514"/>
                  </a:lnTo>
                  <a:lnTo>
                    <a:pt x="485" y="2518"/>
                  </a:lnTo>
                  <a:lnTo>
                    <a:pt x="486" y="2522"/>
                  </a:lnTo>
                  <a:lnTo>
                    <a:pt x="485" y="2525"/>
                  </a:lnTo>
                  <a:lnTo>
                    <a:pt x="482" y="2527"/>
                  </a:lnTo>
                  <a:lnTo>
                    <a:pt x="479" y="2527"/>
                  </a:lnTo>
                  <a:lnTo>
                    <a:pt x="475" y="2527"/>
                  </a:lnTo>
                  <a:lnTo>
                    <a:pt x="469" y="2525"/>
                  </a:lnTo>
                  <a:lnTo>
                    <a:pt x="454" y="2518"/>
                  </a:lnTo>
                  <a:lnTo>
                    <a:pt x="436" y="2508"/>
                  </a:lnTo>
                  <a:lnTo>
                    <a:pt x="415" y="2494"/>
                  </a:lnTo>
                  <a:lnTo>
                    <a:pt x="392" y="2478"/>
                  </a:lnTo>
                  <a:lnTo>
                    <a:pt x="366" y="2459"/>
                  </a:lnTo>
                  <a:lnTo>
                    <a:pt x="339" y="2438"/>
                  </a:lnTo>
                  <a:close/>
                  <a:moveTo>
                    <a:pt x="443" y="2383"/>
                  </a:moveTo>
                  <a:lnTo>
                    <a:pt x="441" y="2385"/>
                  </a:lnTo>
                  <a:lnTo>
                    <a:pt x="438" y="2385"/>
                  </a:lnTo>
                  <a:lnTo>
                    <a:pt x="434" y="2385"/>
                  </a:lnTo>
                  <a:lnTo>
                    <a:pt x="428" y="2383"/>
                  </a:lnTo>
                  <a:lnTo>
                    <a:pt x="414" y="2377"/>
                  </a:lnTo>
                  <a:lnTo>
                    <a:pt x="396" y="2368"/>
                  </a:lnTo>
                  <a:lnTo>
                    <a:pt x="375" y="2355"/>
                  </a:lnTo>
                  <a:lnTo>
                    <a:pt x="353" y="2339"/>
                  </a:lnTo>
                  <a:lnTo>
                    <a:pt x="328" y="2321"/>
                  </a:lnTo>
                  <a:lnTo>
                    <a:pt x="302" y="2300"/>
                  </a:lnTo>
                  <a:lnTo>
                    <a:pt x="277" y="2279"/>
                  </a:lnTo>
                  <a:lnTo>
                    <a:pt x="253" y="2257"/>
                  </a:lnTo>
                  <a:lnTo>
                    <a:pt x="233" y="2238"/>
                  </a:lnTo>
                  <a:lnTo>
                    <a:pt x="217" y="2219"/>
                  </a:lnTo>
                  <a:lnTo>
                    <a:pt x="203" y="2203"/>
                  </a:lnTo>
                  <a:lnTo>
                    <a:pt x="193" y="2190"/>
                  </a:lnTo>
                  <a:lnTo>
                    <a:pt x="190" y="2185"/>
                  </a:lnTo>
                  <a:lnTo>
                    <a:pt x="189" y="2180"/>
                  </a:lnTo>
                  <a:lnTo>
                    <a:pt x="188" y="2176"/>
                  </a:lnTo>
                  <a:lnTo>
                    <a:pt x="189" y="2174"/>
                  </a:lnTo>
                  <a:lnTo>
                    <a:pt x="191" y="2172"/>
                  </a:lnTo>
                  <a:lnTo>
                    <a:pt x="194" y="2172"/>
                  </a:lnTo>
                  <a:lnTo>
                    <a:pt x="198" y="2172"/>
                  </a:lnTo>
                  <a:lnTo>
                    <a:pt x="204" y="2174"/>
                  </a:lnTo>
                  <a:lnTo>
                    <a:pt x="218" y="2179"/>
                  </a:lnTo>
                  <a:lnTo>
                    <a:pt x="235" y="2189"/>
                  </a:lnTo>
                  <a:lnTo>
                    <a:pt x="256" y="2202"/>
                  </a:lnTo>
                  <a:lnTo>
                    <a:pt x="278" y="2218"/>
                  </a:lnTo>
                  <a:lnTo>
                    <a:pt x="303" y="2236"/>
                  </a:lnTo>
                  <a:lnTo>
                    <a:pt x="329" y="2258"/>
                  </a:lnTo>
                  <a:lnTo>
                    <a:pt x="354" y="2279"/>
                  </a:lnTo>
                  <a:lnTo>
                    <a:pt x="377" y="2300"/>
                  </a:lnTo>
                  <a:lnTo>
                    <a:pt x="397" y="2320"/>
                  </a:lnTo>
                  <a:lnTo>
                    <a:pt x="414" y="2338"/>
                  </a:lnTo>
                  <a:lnTo>
                    <a:pt x="428" y="2354"/>
                  </a:lnTo>
                  <a:lnTo>
                    <a:pt x="438" y="2367"/>
                  </a:lnTo>
                  <a:lnTo>
                    <a:pt x="441" y="2372"/>
                  </a:lnTo>
                  <a:lnTo>
                    <a:pt x="443" y="2377"/>
                  </a:lnTo>
                  <a:lnTo>
                    <a:pt x="443" y="2381"/>
                  </a:lnTo>
                  <a:lnTo>
                    <a:pt x="443" y="2383"/>
                  </a:lnTo>
                  <a:close/>
                  <a:moveTo>
                    <a:pt x="282" y="2168"/>
                  </a:moveTo>
                  <a:lnTo>
                    <a:pt x="258" y="2148"/>
                  </a:lnTo>
                  <a:lnTo>
                    <a:pt x="235" y="2127"/>
                  </a:lnTo>
                  <a:lnTo>
                    <a:pt x="216" y="2108"/>
                  </a:lnTo>
                  <a:lnTo>
                    <a:pt x="200" y="2091"/>
                  </a:lnTo>
                  <a:lnTo>
                    <a:pt x="187" y="2076"/>
                  </a:lnTo>
                  <a:lnTo>
                    <a:pt x="178" y="2063"/>
                  </a:lnTo>
                  <a:lnTo>
                    <a:pt x="175" y="2057"/>
                  </a:lnTo>
                  <a:lnTo>
                    <a:pt x="173" y="2053"/>
                  </a:lnTo>
                  <a:lnTo>
                    <a:pt x="173" y="2049"/>
                  </a:lnTo>
                  <a:lnTo>
                    <a:pt x="173" y="2046"/>
                  </a:lnTo>
                  <a:lnTo>
                    <a:pt x="175" y="2044"/>
                  </a:lnTo>
                  <a:lnTo>
                    <a:pt x="178" y="2044"/>
                  </a:lnTo>
                  <a:lnTo>
                    <a:pt x="182" y="2044"/>
                  </a:lnTo>
                  <a:lnTo>
                    <a:pt x="188" y="2045"/>
                  </a:lnTo>
                  <a:lnTo>
                    <a:pt x="202" y="2052"/>
                  </a:lnTo>
                  <a:lnTo>
                    <a:pt x="218" y="2061"/>
                  </a:lnTo>
                  <a:lnTo>
                    <a:pt x="237" y="2073"/>
                  </a:lnTo>
                  <a:lnTo>
                    <a:pt x="260" y="2089"/>
                  </a:lnTo>
                  <a:lnTo>
                    <a:pt x="284" y="2106"/>
                  </a:lnTo>
                  <a:lnTo>
                    <a:pt x="309" y="2126"/>
                  </a:lnTo>
                  <a:lnTo>
                    <a:pt x="332" y="2147"/>
                  </a:lnTo>
                  <a:lnTo>
                    <a:pt x="355" y="2167"/>
                  </a:lnTo>
                  <a:lnTo>
                    <a:pt x="374" y="2187"/>
                  </a:lnTo>
                  <a:lnTo>
                    <a:pt x="391" y="2204"/>
                  </a:lnTo>
                  <a:lnTo>
                    <a:pt x="404" y="2219"/>
                  </a:lnTo>
                  <a:lnTo>
                    <a:pt x="412" y="2232"/>
                  </a:lnTo>
                  <a:lnTo>
                    <a:pt x="415" y="2238"/>
                  </a:lnTo>
                  <a:lnTo>
                    <a:pt x="418" y="2242"/>
                  </a:lnTo>
                  <a:lnTo>
                    <a:pt x="418" y="2245"/>
                  </a:lnTo>
                  <a:lnTo>
                    <a:pt x="417" y="2248"/>
                  </a:lnTo>
                  <a:lnTo>
                    <a:pt x="415" y="2249"/>
                  </a:lnTo>
                  <a:lnTo>
                    <a:pt x="412" y="2250"/>
                  </a:lnTo>
                  <a:lnTo>
                    <a:pt x="408" y="2250"/>
                  </a:lnTo>
                  <a:lnTo>
                    <a:pt x="402" y="2248"/>
                  </a:lnTo>
                  <a:lnTo>
                    <a:pt x="388" y="2243"/>
                  </a:lnTo>
                  <a:lnTo>
                    <a:pt x="372" y="2234"/>
                  </a:lnTo>
                  <a:lnTo>
                    <a:pt x="352" y="2221"/>
                  </a:lnTo>
                  <a:lnTo>
                    <a:pt x="330" y="2206"/>
                  </a:lnTo>
                  <a:lnTo>
                    <a:pt x="306" y="2189"/>
                  </a:lnTo>
                  <a:lnTo>
                    <a:pt x="282" y="2168"/>
                  </a:lnTo>
                  <a:close/>
                  <a:moveTo>
                    <a:pt x="303" y="2001"/>
                  </a:moveTo>
                  <a:lnTo>
                    <a:pt x="326" y="2022"/>
                  </a:lnTo>
                  <a:lnTo>
                    <a:pt x="347" y="2041"/>
                  </a:lnTo>
                  <a:lnTo>
                    <a:pt x="366" y="2059"/>
                  </a:lnTo>
                  <a:lnTo>
                    <a:pt x="382" y="2077"/>
                  </a:lnTo>
                  <a:lnTo>
                    <a:pt x="394" y="2092"/>
                  </a:lnTo>
                  <a:lnTo>
                    <a:pt x="402" y="2104"/>
                  </a:lnTo>
                  <a:lnTo>
                    <a:pt x="406" y="2109"/>
                  </a:lnTo>
                  <a:lnTo>
                    <a:pt x="407" y="2113"/>
                  </a:lnTo>
                  <a:lnTo>
                    <a:pt x="408" y="2118"/>
                  </a:lnTo>
                  <a:lnTo>
                    <a:pt x="407" y="2120"/>
                  </a:lnTo>
                  <a:lnTo>
                    <a:pt x="405" y="2122"/>
                  </a:lnTo>
                  <a:lnTo>
                    <a:pt x="401" y="2122"/>
                  </a:lnTo>
                  <a:lnTo>
                    <a:pt x="397" y="2122"/>
                  </a:lnTo>
                  <a:lnTo>
                    <a:pt x="393" y="2121"/>
                  </a:lnTo>
                  <a:lnTo>
                    <a:pt x="380" y="2116"/>
                  </a:lnTo>
                  <a:lnTo>
                    <a:pt x="364" y="2107"/>
                  </a:lnTo>
                  <a:lnTo>
                    <a:pt x="344" y="2095"/>
                  </a:lnTo>
                  <a:lnTo>
                    <a:pt x="324" y="2080"/>
                  </a:lnTo>
                  <a:lnTo>
                    <a:pt x="301" y="2063"/>
                  </a:lnTo>
                  <a:lnTo>
                    <a:pt x="277" y="2044"/>
                  </a:lnTo>
                  <a:lnTo>
                    <a:pt x="253" y="2024"/>
                  </a:lnTo>
                  <a:lnTo>
                    <a:pt x="232" y="2004"/>
                  </a:lnTo>
                  <a:lnTo>
                    <a:pt x="214" y="1986"/>
                  </a:lnTo>
                  <a:lnTo>
                    <a:pt x="197" y="1969"/>
                  </a:lnTo>
                  <a:lnTo>
                    <a:pt x="185" y="1954"/>
                  </a:lnTo>
                  <a:lnTo>
                    <a:pt x="177" y="1941"/>
                  </a:lnTo>
                  <a:lnTo>
                    <a:pt x="175" y="1935"/>
                  </a:lnTo>
                  <a:lnTo>
                    <a:pt x="173" y="1931"/>
                  </a:lnTo>
                  <a:lnTo>
                    <a:pt x="173" y="1928"/>
                  </a:lnTo>
                  <a:lnTo>
                    <a:pt x="173" y="1926"/>
                  </a:lnTo>
                  <a:lnTo>
                    <a:pt x="175" y="1923"/>
                  </a:lnTo>
                  <a:lnTo>
                    <a:pt x="178" y="1922"/>
                  </a:lnTo>
                  <a:lnTo>
                    <a:pt x="182" y="1923"/>
                  </a:lnTo>
                  <a:lnTo>
                    <a:pt x="188" y="1925"/>
                  </a:lnTo>
                  <a:lnTo>
                    <a:pt x="201" y="1930"/>
                  </a:lnTo>
                  <a:lnTo>
                    <a:pt x="217" y="1939"/>
                  </a:lnTo>
                  <a:lnTo>
                    <a:pt x="235" y="1950"/>
                  </a:lnTo>
                  <a:lnTo>
                    <a:pt x="257" y="1966"/>
                  </a:lnTo>
                  <a:lnTo>
                    <a:pt x="279" y="1982"/>
                  </a:lnTo>
                  <a:lnTo>
                    <a:pt x="303" y="2001"/>
                  </a:lnTo>
                  <a:close/>
                  <a:moveTo>
                    <a:pt x="312" y="1881"/>
                  </a:moveTo>
                  <a:lnTo>
                    <a:pt x="334" y="1901"/>
                  </a:lnTo>
                  <a:lnTo>
                    <a:pt x="355" y="1920"/>
                  </a:lnTo>
                  <a:lnTo>
                    <a:pt x="372" y="1939"/>
                  </a:lnTo>
                  <a:lnTo>
                    <a:pt x="387" y="1955"/>
                  </a:lnTo>
                  <a:lnTo>
                    <a:pt x="399" y="1969"/>
                  </a:lnTo>
                  <a:lnTo>
                    <a:pt x="408" y="1982"/>
                  </a:lnTo>
                  <a:lnTo>
                    <a:pt x="410" y="1986"/>
                  </a:lnTo>
                  <a:lnTo>
                    <a:pt x="411" y="1990"/>
                  </a:lnTo>
                  <a:lnTo>
                    <a:pt x="412" y="1995"/>
                  </a:lnTo>
                  <a:lnTo>
                    <a:pt x="411" y="1997"/>
                  </a:lnTo>
                  <a:lnTo>
                    <a:pt x="409" y="1999"/>
                  </a:lnTo>
                  <a:lnTo>
                    <a:pt x="406" y="1999"/>
                  </a:lnTo>
                  <a:lnTo>
                    <a:pt x="402" y="1999"/>
                  </a:lnTo>
                  <a:lnTo>
                    <a:pt x="397" y="1998"/>
                  </a:lnTo>
                  <a:lnTo>
                    <a:pt x="385" y="1993"/>
                  </a:lnTo>
                  <a:lnTo>
                    <a:pt x="369" y="1985"/>
                  </a:lnTo>
                  <a:lnTo>
                    <a:pt x="351" y="1973"/>
                  </a:lnTo>
                  <a:lnTo>
                    <a:pt x="330" y="1959"/>
                  </a:lnTo>
                  <a:lnTo>
                    <a:pt x="309" y="1943"/>
                  </a:lnTo>
                  <a:lnTo>
                    <a:pt x="286" y="1925"/>
                  </a:lnTo>
                  <a:lnTo>
                    <a:pt x="263" y="1905"/>
                  </a:lnTo>
                  <a:lnTo>
                    <a:pt x="244" y="1887"/>
                  </a:lnTo>
                  <a:lnTo>
                    <a:pt x="225" y="1868"/>
                  </a:lnTo>
                  <a:lnTo>
                    <a:pt x="211" y="1852"/>
                  </a:lnTo>
                  <a:lnTo>
                    <a:pt x="200" y="1837"/>
                  </a:lnTo>
                  <a:lnTo>
                    <a:pt x="191" y="1825"/>
                  </a:lnTo>
                  <a:lnTo>
                    <a:pt x="189" y="1820"/>
                  </a:lnTo>
                  <a:lnTo>
                    <a:pt x="188" y="1816"/>
                  </a:lnTo>
                  <a:lnTo>
                    <a:pt x="187" y="1812"/>
                  </a:lnTo>
                  <a:lnTo>
                    <a:pt x="188" y="1809"/>
                  </a:lnTo>
                  <a:lnTo>
                    <a:pt x="190" y="1808"/>
                  </a:lnTo>
                  <a:lnTo>
                    <a:pt x="192" y="1807"/>
                  </a:lnTo>
                  <a:lnTo>
                    <a:pt x="196" y="1807"/>
                  </a:lnTo>
                  <a:lnTo>
                    <a:pt x="202" y="1809"/>
                  </a:lnTo>
                  <a:lnTo>
                    <a:pt x="214" y="1813"/>
                  </a:lnTo>
                  <a:lnTo>
                    <a:pt x="230" y="1822"/>
                  </a:lnTo>
                  <a:lnTo>
                    <a:pt x="248" y="1833"/>
                  </a:lnTo>
                  <a:lnTo>
                    <a:pt x="268" y="1847"/>
                  </a:lnTo>
                  <a:lnTo>
                    <a:pt x="289" y="1863"/>
                  </a:lnTo>
                  <a:lnTo>
                    <a:pt x="312" y="1881"/>
                  </a:lnTo>
                  <a:close/>
                  <a:moveTo>
                    <a:pt x="337" y="1768"/>
                  </a:moveTo>
                  <a:lnTo>
                    <a:pt x="358" y="1787"/>
                  </a:lnTo>
                  <a:lnTo>
                    <a:pt x="378" y="1805"/>
                  </a:lnTo>
                  <a:lnTo>
                    <a:pt x="395" y="1822"/>
                  </a:lnTo>
                  <a:lnTo>
                    <a:pt x="409" y="1838"/>
                  </a:lnTo>
                  <a:lnTo>
                    <a:pt x="420" y="1852"/>
                  </a:lnTo>
                  <a:lnTo>
                    <a:pt x="427" y="1864"/>
                  </a:lnTo>
                  <a:lnTo>
                    <a:pt x="429" y="1869"/>
                  </a:lnTo>
                  <a:lnTo>
                    <a:pt x="432" y="1874"/>
                  </a:lnTo>
                  <a:lnTo>
                    <a:pt x="432" y="1877"/>
                  </a:lnTo>
                  <a:lnTo>
                    <a:pt x="431" y="1879"/>
                  </a:lnTo>
                  <a:lnTo>
                    <a:pt x="429" y="1881"/>
                  </a:lnTo>
                  <a:lnTo>
                    <a:pt x="426" y="1882"/>
                  </a:lnTo>
                  <a:lnTo>
                    <a:pt x="422" y="1882"/>
                  </a:lnTo>
                  <a:lnTo>
                    <a:pt x="418" y="1881"/>
                  </a:lnTo>
                  <a:lnTo>
                    <a:pt x="406" y="1876"/>
                  </a:lnTo>
                  <a:lnTo>
                    <a:pt x="391" y="1868"/>
                  </a:lnTo>
                  <a:lnTo>
                    <a:pt x="372" y="1858"/>
                  </a:lnTo>
                  <a:lnTo>
                    <a:pt x="353" y="1845"/>
                  </a:lnTo>
                  <a:lnTo>
                    <a:pt x="332" y="1828"/>
                  </a:lnTo>
                  <a:lnTo>
                    <a:pt x="311" y="1811"/>
                  </a:lnTo>
                  <a:lnTo>
                    <a:pt x="289" y="1792"/>
                  </a:lnTo>
                  <a:lnTo>
                    <a:pt x="270" y="1773"/>
                  </a:lnTo>
                  <a:lnTo>
                    <a:pt x="252" y="1756"/>
                  </a:lnTo>
                  <a:lnTo>
                    <a:pt x="238" y="1740"/>
                  </a:lnTo>
                  <a:lnTo>
                    <a:pt x="228" y="1726"/>
                  </a:lnTo>
                  <a:lnTo>
                    <a:pt x="220" y="1714"/>
                  </a:lnTo>
                  <a:lnTo>
                    <a:pt x="217" y="1710"/>
                  </a:lnTo>
                  <a:lnTo>
                    <a:pt x="216" y="1705"/>
                  </a:lnTo>
                  <a:lnTo>
                    <a:pt x="216" y="1702"/>
                  </a:lnTo>
                  <a:lnTo>
                    <a:pt x="217" y="1699"/>
                  </a:lnTo>
                  <a:lnTo>
                    <a:pt x="218" y="1698"/>
                  </a:lnTo>
                  <a:lnTo>
                    <a:pt x="221" y="1697"/>
                  </a:lnTo>
                  <a:lnTo>
                    <a:pt x="225" y="1697"/>
                  </a:lnTo>
                  <a:lnTo>
                    <a:pt x="230" y="1698"/>
                  </a:lnTo>
                  <a:lnTo>
                    <a:pt x="242" y="1702"/>
                  </a:lnTo>
                  <a:lnTo>
                    <a:pt x="257" y="1711"/>
                  </a:lnTo>
                  <a:lnTo>
                    <a:pt x="274" y="1722"/>
                  </a:lnTo>
                  <a:lnTo>
                    <a:pt x="293" y="1735"/>
                  </a:lnTo>
                  <a:lnTo>
                    <a:pt x="315" y="1751"/>
                  </a:lnTo>
                  <a:lnTo>
                    <a:pt x="337" y="1768"/>
                  </a:lnTo>
                  <a:close/>
                  <a:moveTo>
                    <a:pt x="112" y="1437"/>
                  </a:moveTo>
                  <a:lnTo>
                    <a:pt x="132" y="1454"/>
                  </a:lnTo>
                  <a:lnTo>
                    <a:pt x="149" y="1470"/>
                  </a:lnTo>
                  <a:lnTo>
                    <a:pt x="165" y="1486"/>
                  </a:lnTo>
                  <a:lnTo>
                    <a:pt x="177" y="1501"/>
                  </a:lnTo>
                  <a:lnTo>
                    <a:pt x="188" y="1514"/>
                  </a:lnTo>
                  <a:lnTo>
                    <a:pt x="194" y="1525"/>
                  </a:lnTo>
                  <a:lnTo>
                    <a:pt x="196" y="1531"/>
                  </a:lnTo>
                  <a:lnTo>
                    <a:pt x="197" y="1534"/>
                  </a:lnTo>
                  <a:lnTo>
                    <a:pt x="197" y="1537"/>
                  </a:lnTo>
                  <a:lnTo>
                    <a:pt x="197" y="1540"/>
                  </a:lnTo>
                  <a:lnTo>
                    <a:pt x="195" y="1541"/>
                  </a:lnTo>
                  <a:lnTo>
                    <a:pt x="192" y="1542"/>
                  </a:lnTo>
                  <a:lnTo>
                    <a:pt x="189" y="1542"/>
                  </a:lnTo>
                  <a:lnTo>
                    <a:pt x="184" y="1541"/>
                  </a:lnTo>
                  <a:lnTo>
                    <a:pt x="174" y="1537"/>
                  </a:lnTo>
                  <a:lnTo>
                    <a:pt x="160" y="1530"/>
                  </a:lnTo>
                  <a:lnTo>
                    <a:pt x="143" y="1520"/>
                  </a:lnTo>
                  <a:lnTo>
                    <a:pt x="126" y="1508"/>
                  </a:lnTo>
                  <a:lnTo>
                    <a:pt x="107" y="1493"/>
                  </a:lnTo>
                  <a:lnTo>
                    <a:pt x="87" y="1477"/>
                  </a:lnTo>
                  <a:lnTo>
                    <a:pt x="68" y="1459"/>
                  </a:lnTo>
                  <a:lnTo>
                    <a:pt x="51" y="1443"/>
                  </a:lnTo>
                  <a:lnTo>
                    <a:pt x="35" y="1427"/>
                  </a:lnTo>
                  <a:lnTo>
                    <a:pt x="22" y="1412"/>
                  </a:lnTo>
                  <a:lnTo>
                    <a:pt x="13" y="1399"/>
                  </a:lnTo>
                  <a:lnTo>
                    <a:pt x="6" y="1387"/>
                  </a:lnTo>
                  <a:lnTo>
                    <a:pt x="4" y="1383"/>
                  </a:lnTo>
                  <a:lnTo>
                    <a:pt x="3" y="1378"/>
                  </a:lnTo>
                  <a:lnTo>
                    <a:pt x="2" y="1375"/>
                  </a:lnTo>
                  <a:lnTo>
                    <a:pt x="3" y="1373"/>
                  </a:lnTo>
                  <a:lnTo>
                    <a:pt x="5" y="1371"/>
                  </a:lnTo>
                  <a:lnTo>
                    <a:pt x="7" y="1371"/>
                  </a:lnTo>
                  <a:lnTo>
                    <a:pt x="12" y="1371"/>
                  </a:lnTo>
                  <a:lnTo>
                    <a:pt x="16" y="1372"/>
                  </a:lnTo>
                  <a:lnTo>
                    <a:pt x="27" y="1376"/>
                  </a:lnTo>
                  <a:lnTo>
                    <a:pt x="41" y="1383"/>
                  </a:lnTo>
                  <a:lnTo>
                    <a:pt x="56" y="1392"/>
                  </a:lnTo>
                  <a:lnTo>
                    <a:pt x="73" y="1405"/>
                  </a:lnTo>
                  <a:lnTo>
                    <a:pt x="93" y="1419"/>
                  </a:lnTo>
                  <a:lnTo>
                    <a:pt x="112" y="1437"/>
                  </a:lnTo>
                  <a:close/>
                  <a:moveTo>
                    <a:pt x="375" y="1659"/>
                  </a:moveTo>
                  <a:lnTo>
                    <a:pt x="396" y="1677"/>
                  </a:lnTo>
                  <a:lnTo>
                    <a:pt x="414" y="1695"/>
                  </a:lnTo>
                  <a:lnTo>
                    <a:pt x="431" y="1712"/>
                  </a:lnTo>
                  <a:lnTo>
                    <a:pt x="445" y="1727"/>
                  </a:lnTo>
                  <a:lnTo>
                    <a:pt x="454" y="1741"/>
                  </a:lnTo>
                  <a:lnTo>
                    <a:pt x="462" y="1752"/>
                  </a:lnTo>
                  <a:lnTo>
                    <a:pt x="464" y="1757"/>
                  </a:lnTo>
                  <a:lnTo>
                    <a:pt x="465" y="1762"/>
                  </a:lnTo>
                  <a:lnTo>
                    <a:pt x="465" y="1765"/>
                  </a:lnTo>
                  <a:lnTo>
                    <a:pt x="465" y="1767"/>
                  </a:lnTo>
                  <a:lnTo>
                    <a:pt x="463" y="1769"/>
                  </a:lnTo>
                  <a:lnTo>
                    <a:pt x="460" y="1770"/>
                  </a:lnTo>
                  <a:lnTo>
                    <a:pt x="456" y="1770"/>
                  </a:lnTo>
                  <a:lnTo>
                    <a:pt x="452" y="1769"/>
                  </a:lnTo>
                  <a:lnTo>
                    <a:pt x="440" y="1765"/>
                  </a:lnTo>
                  <a:lnTo>
                    <a:pt x="425" y="1757"/>
                  </a:lnTo>
                  <a:lnTo>
                    <a:pt x="409" y="1746"/>
                  </a:lnTo>
                  <a:lnTo>
                    <a:pt x="390" y="1734"/>
                  </a:lnTo>
                  <a:lnTo>
                    <a:pt x="370" y="1718"/>
                  </a:lnTo>
                  <a:lnTo>
                    <a:pt x="348" y="1702"/>
                  </a:lnTo>
                  <a:lnTo>
                    <a:pt x="328" y="1684"/>
                  </a:lnTo>
                  <a:lnTo>
                    <a:pt x="310" y="1667"/>
                  </a:lnTo>
                  <a:lnTo>
                    <a:pt x="293" y="1649"/>
                  </a:lnTo>
                  <a:lnTo>
                    <a:pt x="280" y="1634"/>
                  </a:lnTo>
                  <a:lnTo>
                    <a:pt x="270" y="1620"/>
                  </a:lnTo>
                  <a:lnTo>
                    <a:pt x="262" y="1608"/>
                  </a:lnTo>
                  <a:lnTo>
                    <a:pt x="260" y="1604"/>
                  </a:lnTo>
                  <a:lnTo>
                    <a:pt x="259" y="1600"/>
                  </a:lnTo>
                  <a:lnTo>
                    <a:pt x="259" y="1596"/>
                  </a:lnTo>
                  <a:lnTo>
                    <a:pt x="260" y="1593"/>
                  </a:lnTo>
                  <a:lnTo>
                    <a:pt x="261" y="1592"/>
                  </a:lnTo>
                  <a:lnTo>
                    <a:pt x="264" y="1591"/>
                  </a:lnTo>
                  <a:lnTo>
                    <a:pt x="269" y="1591"/>
                  </a:lnTo>
                  <a:lnTo>
                    <a:pt x="273" y="1592"/>
                  </a:lnTo>
                  <a:lnTo>
                    <a:pt x="285" y="1596"/>
                  </a:lnTo>
                  <a:lnTo>
                    <a:pt x="299" y="1604"/>
                  </a:lnTo>
                  <a:lnTo>
                    <a:pt x="316" y="1615"/>
                  </a:lnTo>
                  <a:lnTo>
                    <a:pt x="334" y="1627"/>
                  </a:lnTo>
                  <a:lnTo>
                    <a:pt x="354" y="1642"/>
                  </a:lnTo>
                  <a:lnTo>
                    <a:pt x="375" y="1659"/>
                  </a:lnTo>
                  <a:close/>
                  <a:moveTo>
                    <a:pt x="176" y="1341"/>
                  </a:moveTo>
                  <a:lnTo>
                    <a:pt x="194" y="1357"/>
                  </a:lnTo>
                  <a:lnTo>
                    <a:pt x="211" y="1373"/>
                  </a:lnTo>
                  <a:lnTo>
                    <a:pt x="225" y="1389"/>
                  </a:lnTo>
                  <a:lnTo>
                    <a:pt x="238" y="1403"/>
                  </a:lnTo>
                  <a:lnTo>
                    <a:pt x="247" y="1416"/>
                  </a:lnTo>
                  <a:lnTo>
                    <a:pt x="253" y="1427"/>
                  </a:lnTo>
                  <a:lnTo>
                    <a:pt x="256" y="1431"/>
                  </a:lnTo>
                  <a:lnTo>
                    <a:pt x="257" y="1436"/>
                  </a:lnTo>
                  <a:lnTo>
                    <a:pt x="257" y="1439"/>
                  </a:lnTo>
                  <a:lnTo>
                    <a:pt x="257" y="1441"/>
                  </a:lnTo>
                  <a:lnTo>
                    <a:pt x="255" y="1442"/>
                  </a:lnTo>
                  <a:lnTo>
                    <a:pt x="252" y="1443"/>
                  </a:lnTo>
                  <a:lnTo>
                    <a:pt x="248" y="1443"/>
                  </a:lnTo>
                  <a:lnTo>
                    <a:pt x="244" y="1442"/>
                  </a:lnTo>
                  <a:lnTo>
                    <a:pt x="233" y="1439"/>
                  </a:lnTo>
                  <a:lnTo>
                    <a:pt x="220" y="1431"/>
                  </a:lnTo>
                  <a:lnTo>
                    <a:pt x="205" y="1423"/>
                  </a:lnTo>
                  <a:lnTo>
                    <a:pt x="188" y="1411"/>
                  </a:lnTo>
                  <a:lnTo>
                    <a:pt x="169" y="1397"/>
                  </a:lnTo>
                  <a:lnTo>
                    <a:pt x="151" y="1381"/>
                  </a:lnTo>
                  <a:lnTo>
                    <a:pt x="133" y="1364"/>
                  </a:lnTo>
                  <a:lnTo>
                    <a:pt x="115" y="1348"/>
                  </a:lnTo>
                  <a:lnTo>
                    <a:pt x="101" y="1332"/>
                  </a:lnTo>
                  <a:lnTo>
                    <a:pt x="89" y="1318"/>
                  </a:lnTo>
                  <a:lnTo>
                    <a:pt x="80" y="1305"/>
                  </a:lnTo>
                  <a:lnTo>
                    <a:pt x="73" y="1294"/>
                  </a:lnTo>
                  <a:lnTo>
                    <a:pt x="71" y="1290"/>
                  </a:lnTo>
                  <a:lnTo>
                    <a:pt x="70" y="1286"/>
                  </a:lnTo>
                  <a:lnTo>
                    <a:pt x="70" y="1282"/>
                  </a:lnTo>
                  <a:lnTo>
                    <a:pt x="70" y="1280"/>
                  </a:lnTo>
                  <a:lnTo>
                    <a:pt x="72" y="1278"/>
                  </a:lnTo>
                  <a:lnTo>
                    <a:pt x="75" y="1278"/>
                  </a:lnTo>
                  <a:lnTo>
                    <a:pt x="79" y="1278"/>
                  </a:lnTo>
                  <a:lnTo>
                    <a:pt x="83" y="1278"/>
                  </a:lnTo>
                  <a:lnTo>
                    <a:pt x="94" y="1282"/>
                  </a:lnTo>
                  <a:lnTo>
                    <a:pt x="107" y="1289"/>
                  </a:lnTo>
                  <a:lnTo>
                    <a:pt x="122" y="1299"/>
                  </a:lnTo>
                  <a:lnTo>
                    <a:pt x="139" y="1310"/>
                  </a:lnTo>
                  <a:lnTo>
                    <a:pt x="156" y="1324"/>
                  </a:lnTo>
                  <a:lnTo>
                    <a:pt x="176" y="1341"/>
                  </a:lnTo>
                  <a:close/>
                  <a:moveTo>
                    <a:pt x="514" y="1659"/>
                  </a:moveTo>
                  <a:lnTo>
                    <a:pt x="511" y="1661"/>
                  </a:lnTo>
                  <a:lnTo>
                    <a:pt x="508" y="1662"/>
                  </a:lnTo>
                  <a:lnTo>
                    <a:pt x="505" y="1662"/>
                  </a:lnTo>
                  <a:lnTo>
                    <a:pt x="501" y="1661"/>
                  </a:lnTo>
                  <a:lnTo>
                    <a:pt x="489" y="1657"/>
                  </a:lnTo>
                  <a:lnTo>
                    <a:pt x="475" y="1650"/>
                  </a:lnTo>
                  <a:lnTo>
                    <a:pt x="459" y="1641"/>
                  </a:lnTo>
                  <a:lnTo>
                    <a:pt x="440" y="1628"/>
                  </a:lnTo>
                  <a:lnTo>
                    <a:pt x="422" y="1614"/>
                  </a:lnTo>
                  <a:lnTo>
                    <a:pt x="401" y="1598"/>
                  </a:lnTo>
                  <a:lnTo>
                    <a:pt x="382" y="1580"/>
                  </a:lnTo>
                  <a:lnTo>
                    <a:pt x="364" y="1563"/>
                  </a:lnTo>
                  <a:lnTo>
                    <a:pt x="348" y="1547"/>
                  </a:lnTo>
                  <a:lnTo>
                    <a:pt x="336" y="1532"/>
                  </a:lnTo>
                  <a:lnTo>
                    <a:pt x="326" y="1519"/>
                  </a:lnTo>
                  <a:lnTo>
                    <a:pt x="319" y="1507"/>
                  </a:lnTo>
                  <a:lnTo>
                    <a:pt x="317" y="1503"/>
                  </a:lnTo>
                  <a:lnTo>
                    <a:pt x="316" y="1498"/>
                  </a:lnTo>
                  <a:lnTo>
                    <a:pt x="315" y="1495"/>
                  </a:lnTo>
                  <a:lnTo>
                    <a:pt x="316" y="1492"/>
                  </a:lnTo>
                  <a:lnTo>
                    <a:pt x="318" y="1491"/>
                  </a:lnTo>
                  <a:lnTo>
                    <a:pt x="320" y="1490"/>
                  </a:lnTo>
                  <a:lnTo>
                    <a:pt x="325" y="1490"/>
                  </a:lnTo>
                  <a:lnTo>
                    <a:pt x="329" y="1491"/>
                  </a:lnTo>
                  <a:lnTo>
                    <a:pt x="341" y="1495"/>
                  </a:lnTo>
                  <a:lnTo>
                    <a:pt x="354" y="1501"/>
                  </a:lnTo>
                  <a:lnTo>
                    <a:pt x="370" y="1511"/>
                  </a:lnTo>
                  <a:lnTo>
                    <a:pt x="388" y="1524"/>
                  </a:lnTo>
                  <a:lnTo>
                    <a:pt x="408" y="1538"/>
                  </a:lnTo>
                  <a:lnTo>
                    <a:pt x="428" y="1554"/>
                  </a:lnTo>
                  <a:lnTo>
                    <a:pt x="448" y="1572"/>
                  </a:lnTo>
                  <a:lnTo>
                    <a:pt x="465" y="1589"/>
                  </a:lnTo>
                  <a:lnTo>
                    <a:pt x="480" y="1605"/>
                  </a:lnTo>
                  <a:lnTo>
                    <a:pt x="493" y="1620"/>
                  </a:lnTo>
                  <a:lnTo>
                    <a:pt x="504" y="1633"/>
                  </a:lnTo>
                  <a:lnTo>
                    <a:pt x="510" y="1644"/>
                  </a:lnTo>
                  <a:lnTo>
                    <a:pt x="513" y="1649"/>
                  </a:lnTo>
                  <a:lnTo>
                    <a:pt x="514" y="1654"/>
                  </a:lnTo>
                  <a:lnTo>
                    <a:pt x="514" y="1657"/>
                  </a:lnTo>
                  <a:lnTo>
                    <a:pt x="514" y="1659"/>
                  </a:lnTo>
                  <a:close/>
                  <a:moveTo>
                    <a:pt x="252" y="1248"/>
                  </a:moveTo>
                  <a:lnTo>
                    <a:pt x="271" y="1264"/>
                  </a:lnTo>
                  <a:lnTo>
                    <a:pt x="286" y="1280"/>
                  </a:lnTo>
                  <a:lnTo>
                    <a:pt x="300" y="1294"/>
                  </a:lnTo>
                  <a:lnTo>
                    <a:pt x="312" y="1308"/>
                  </a:lnTo>
                  <a:lnTo>
                    <a:pt x="322" y="1321"/>
                  </a:lnTo>
                  <a:lnTo>
                    <a:pt x="327" y="1332"/>
                  </a:lnTo>
                  <a:lnTo>
                    <a:pt x="329" y="1336"/>
                  </a:lnTo>
                  <a:lnTo>
                    <a:pt x="330" y="1340"/>
                  </a:lnTo>
                  <a:lnTo>
                    <a:pt x="330" y="1343"/>
                  </a:lnTo>
                  <a:lnTo>
                    <a:pt x="329" y="1345"/>
                  </a:lnTo>
                  <a:lnTo>
                    <a:pt x="328" y="1347"/>
                  </a:lnTo>
                  <a:lnTo>
                    <a:pt x="325" y="1348"/>
                  </a:lnTo>
                  <a:lnTo>
                    <a:pt x="322" y="1348"/>
                  </a:lnTo>
                  <a:lnTo>
                    <a:pt x="317" y="1347"/>
                  </a:lnTo>
                  <a:lnTo>
                    <a:pt x="306" y="1344"/>
                  </a:lnTo>
                  <a:lnTo>
                    <a:pt x="295" y="1337"/>
                  </a:lnTo>
                  <a:lnTo>
                    <a:pt x="279" y="1329"/>
                  </a:lnTo>
                  <a:lnTo>
                    <a:pt x="263" y="1317"/>
                  </a:lnTo>
                  <a:lnTo>
                    <a:pt x="246" y="1304"/>
                  </a:lnTo>
                  <a:lnTo>
                    <a:pt x="228" y="1289"/>
                  </a:lnTo>
                  <a:lnTo>
                    <a:pt x="209" y="1273"/>
                  </a:lnTo>
                  <a:lnTo>
                    <a:pt x="194" y="1258"/>
                  </a:lnTo>
                  <a:lnTo>
                    <a:pt x="180" y="1242"/>
                  </a:lnTo>
                  <a:lnTo>
                    <a:pt x="168" y="1228"/>
                  </a:lnTo>
                  <a:lnTo>
                    <a:pt x="159" y="1216"/>
                  </a:lnTo>
                  <a:lnTo>
                    <a:pt x="153" y="1205"/>
                  </a:lnTo>
                  <a:lnTo>
                    <a:pt x="151" y="1200"/>
                  </a:lnTo>
                  <a:lnTo>
                    <a:pt x="150" y="1197"/>
                  </a:lnTo>
                  <a:lnTo>
                    <a:pt x="150" y="1194"/>
                  </a:lnTo>
                  <a:lnTo>
                    <a:pt x="151" y="1191"/>
                  </a:lnTo>
                  <a:lnTo>
                    <a:pt x="153" y="1190"/>
                  </a:lnTo>
                  <a:lnTo>
                    <a:pt x="155" y="1189"/>
                  </a:lnTo>
                  <a:lnTo>
                    <a:pt x="159" y="1189"/>
                  </a:lnTo>
                  <a:lnTo>
                    <a:pt x="163" y="1190"/>
                  </a:lnTo>
                  <a:lnTo>
                    <a:pt x="174" y="1193"/>
                  </a:lnTo>
                  <a:lnTo>
                    <a:pt x="185" y="1199"/>
                  </a:lnTo>
                  <a:lnTo>
                    <a:pt x="201" y="1208"/>
                  </a:lnTo>
                  <a:lnTo>
                    <a:pt x="217" y="1220"/>
                  </a:lnTo>
                  <a:lnTo>
                    <a:pt x="234" y="1233"/>
                  </a:lnTo>
                  <a:lnTo>
                    <a:pt x="252" y="1248"/>
                  </a:lnTo>
                  <a:close/>
                  <a:moveTo>
                    <a:pt x="494" y="1454"/>
                  </a:moveTo>
                  <a:lnTo>
                    <a:pt x="513" y="1470"/>
                  </a:lnTo>
                  <a:lnTo>
                    <a:pt x="530" y="1486"/>
                  </a:lnTo>
                  <a:lnTo>
                    <a:pt x="545" y="1503"/>
                  </a:lnTo>
                  <a:lnTo>
                    <a:pt x="557" y="1517"/>
                  </a:lnTo>
                  <a:lnTo>
                    <a:pt x="567" y="1530"/>
                  </a:lnTo>
                  <a:lnTo>
                    <a:pt x="573" y="1540"/>
                  </a:lnTo>
                  <a:lnTo>
                    <a:pt x="575" y="1546"/>
                  </a:lnTo>
                  <a:lnTo>
                    <a:pt x="576" y="1549"/>
                  </a:lnTo>
                  <a:lnTo>
                    <a:pt x="576" y="1552"/>
                  </a:lnTo>
                  <a:lnTo>
                    <a:pt x="575" y="1555"/>
                  </a:lnTo>
                  <a:lnTo>
                    <a:pt x="574" y="1558"/>
                  </a:lnTo>
                  <a:lnTo>
                    <a:pt x="571" y="1558"/>
                  </a:lnTo>
                  <a:lnTo>
                    <a:pt x="568" y="1558"/>
                  </a:lnTo>
                  <a:lnTo>
                    <a:pt x="563" y="1558"/>
                  </a:lnTo>
                  <a:lnTo>
                    <a:pt x="553" y="1553"/>
                  </a:lnTo>
                  <a:lnTo>
                    <a:pt x="538" y="1547"/>
                  </a:lnTo>
                  <a:lnTo>
                    <a:pt x="523" y="1538"/>
                  </a:lnTo>
                  <a:lnTo>
                    <a:pt x="506" y="1526"/>
                  </a:lnTo>
                  <a:lnTo>
                    <a:pt x="488" y="1512"/>
                  </a:lnTo>
                  <a:lnTo>
                    <a:pt x="468" y="1497"/>
                  </a:lnTo>
                  <a:lnTo>
                    <a:pt x="449" y="1480"/>
                  </a:lnTo>
                  <a:lnTo>
                    <a:pt x="433" y="1464"/>
                  </a:lnTo>
                  <a:lnTo>
                    <a:pt x="418" y="1449"/>
                  </a:lnTo>
                  <a:lnTo>
                    <a:pt x="405" y="1433"/>
                  </a:lnTo>
                  <a:lnTo>
                    <a:pt x="396" y="1421"/>
                  </a:lnTo>
                  <a:lnTo>
                    <a:pt x="390" y="1410"/>
                  </a:lnTo>
                  <a:lnTo>
                    <a:pt x="387" y="1404"/>
                  </a:lnTo>
                  <a:lnTo>
                    <a:pt x="386" y="1401"/>
                  </a:lnTo>
                  <a:lnTo>
                    <a:pt x="386" y="1398"/>
                  </a:lnTo>
                  <a:lnTo>
                    <a:pt x="386" y="1395"/>
                  </a:lnTo>
                  <a:lnTo>
                    <a:pt x="388" y="1394"/>
                  </a:lnTo>
                  <a:lnTo>
                    <a:pt x="392" y="1392"/>
                  </a:lnTo>
                  <a:lnTo>
                    <a:pt x="395" y="1392"/>
                  </a:lnTo>
                  <a:lnTo>
                    <a:pt x="399" y="1392"/>
                  </a:lnTo>
                  <a:lnTo>
                    <a:pt x="410" y="1397"/>
                  </a:lnTo>
                  <a:lnTo>
                    <a:pt x="424" y="1403"/>
                  </a:lnTo>
                  <a:lnTo>
                    <a:pt x="439" y="1413"/>
                  </a:lnTo>
                  <a:lnTo>
                    <a:pt x="456" y="1425"/>
                  </a:lnTo>
                  <a:lnTo>
                    <a:pt x="475" y="1438"/>
                  </a:lnTo>
                  <a:lnTo>
                    <a:pt x="494" y="1454"/>
                  </a:lnTo>
                  <a:close/>
                  <a:moveTo>
                    <a:pt x="124" y="969"/>
                  </a:moveTo>
                  <a:lnTo>
                    <a:pt x="140" y="983"/>
                  </a:lnTo>
                  <a:lnTo>
                    <a:pt x="154" y="999"/>
                  </a:lnTo>
                  <a:lnTo>
                    <a:pt x="167" y="1013"/>
                  </a:lnTo>
                  <a:lnTo>
                    <a:pt x="177" y="1026"/>
                  </a:lnTo>
                  <a:lnTo>
                    <a:pt x="185" y="1036"/>
                  </a:lnTo>
                  <a:lnTo>
                    <a:pt x="191" y="1046"/>
                  </a:lnTo>
                  <a:lnTo>
                    <a:pt x="192" y="1050"/>
                  </a:lnTo>
                  <a:lnTo>
                    <a:pt x="193" y="1055"/>
                  </a:lnTo>
                  <a:lnTo>
                    <a:pt x="193" y="1057"/>
                  </a:lnTo>
                  <a:lnTo>
                    <a:pt x="192" y="1060"/>
                  </a:lnTo>
                  <a:lnTo>
                    <a:pt x="191" y="1061"/>
                  </a:lnTo>
                  <a:lnTo>
                    <a:pt x="189" y="1062"/>
                  </a:lnTo>
                  <a:lnTo>
                    <a:pt x="185" y="1062"/>
                  </a:lnTo>
                  <a:lnTo>
                    <a:pt x="181" y="1061"/>
                  </a:lnTo>
                  <a:lnTo>
                    <a:pt x="171" y="1058"/>
                  </a:lnTo>
                  <a:lnTo>
                    <a:pt x="161" y="1053"/>
                  </a:lnTo>
                  <a:lnTo>
                    <a:pt x="147" y="1044"/>
                  </a:lnTo>
                  <a:lnTo>
                    <a:pt x="132" y="1034"/>
                  </a:lnTo>
                  <a:lnTo>
                    <a:pt x="116" y="1021"/>
                  </a:lnTo>
                  <a:lnTo>
                    <a:pt x="99" y="1007"/>
                  </a:lnTo>
                  <a:lnTo>
                    <a:pt x="84" y="993"/>
                  </a:lnTo>
                  <a:lnTo>
                    <a:pt x="69" y="978"/>
                  </a:lnTo>
                  <a:lnTo>
                    <a:pt x="56" y="964"/>
                  </a:lnTo>
                  <a:lnTo>
                    <a:pt x="46" y="951"/>
                  </a:lnTo>
                  <a:lnTo>
                    <a:pt x="38" y="940"/>
                  </a:lnTo>
                  <a:lnTo>
                    <a:pt x="32" y="931"/>
                  </a:lnTo>
                  <a:lnTo>
                    <a:pt x="31" y="926"/>
                  </a:lnTo>
                  <a:lnTo>
                    <a:pt x="30" y="922"/>
                  </a:lnTo>
                  <a:lnTo>
                    <a:pt x="30" y="919"/>
                  </a:lnTo>
                  <a:lnTo>
                    <a:pt x="31" y="917"/>
                  </a:lnTo>
                  <a:lnTo>
                    <a:pt x="32" y="915"/>
                  </a:lnTo>
                  <a:lnTo>
                    <a:pt x="34" y="914"/>
                  </a:lnTo>
                  <a:lnTo>
                    <a:pt x="38" y="914"/>
                  </a:lnTo>
                  <a:lnTo>
                    <a:pt x="42" y="915"/>
                  </a:lnTo>
                  <a:lnTo>
                    <a:pt x="52" y="919"/>
                  </a:lnTo>
                  <a:lnTo>
                    <a:pt x="64" y="924"/>
                  </a:lnTo>
                  <a:lnTo>
                    <a:pt x="76" y="933"/>
                  </a:lnTo>
                  <a:lnTo>
                    <a:pt x="92" y="942"/>
                  </a:lnTo>
                  <a:lnTo>
                    <a:pt x="108" y="955"/>
                  </a:lnTo>
                  <a:lnTo>
                    <a:pt x="124" y="969"/>
                  </a:lnTo>
                  <a:close/>
                  <a:moveTo>
                    <a:pt x="415" y="1253"/>
                  </a:moveTo>
                  <a:lnTo>
                    <a:pt x="413" y="1255"/>
                  </a:lnTo>
                  <a:lnTo>
                    <a:pt x="411" y="1255"/>
                  </a:lnTo>
                  <a:lnTo>
                    <a:pt x="408" y="1257"/>
                  </a:lnTo>
                  <a:lnTo>
                    <a:pt x="404" y="1255"/>
                  </a:lnTo>
                  <a:lnTo>
                    <a:pt x="394" y="1252"/>
                  </a:lnTo>
                  <a:lnTo>
                    <a:pt x="382" y="1246"/>
                  </a:lnTo>
                  <a:lnTo>
                    <a:pt x="367" y="1237"/>
                  </a:lnTo>
                  <a:lnTo>
                    <a:pt x="352" y="1227"/>
                  </a:lnTo>
                  <a:lnTo>
                    <a:pt x="334" y="1214"/>
                  </a:lnTo>
                  <a:lnTo>
                    <a:pt x="317" y="1199"/>
                  </a:lnTo>
                  <a:lnTo>
                    <a:pt x="301" y="1184"/>
                  </a:lnTo>
                  <a:lnTo>
                    <a:pt x="285" y="1169"/>
                  </a:lnTo>
                  <a:lnTo>
                    <a:pt x="272" y="1155"/>
                  </a:lnTo>
                  <a:lnTo>
                    <a:pt x="261" y="1141"/>
                  </a:lnTo>
                  <a:lnTo>
                    <a:pt x="252" y="1129"/>
                  </a:lnTo>
                  <a:lnTo>
                    <a:pt x="246" y="1118"/>
                  </a:lnTo>
                  <a:lnTo>
                    <a:pt x="245" y="1114"/>
                  </a:lnTo>
                  <a:lnTo>
                    <a:pt x="244" y="1111"/>
                  </a:lnTo>
                  <a:lnTo>
                    <a:pt x="244" y="1108"/>
                  </a:lnTo>
                  <a:lnTo>
                    <a:pt x="245" y="1105"/>
                  </a:lnTo>
                  <a:lnTo>
                    <a:pt x="246" y="1103"/>
                  </a:lnTo>
                  <a:lnTo>
                    <a:pt x="249" y="1102"/>
                  </a:lnTo>
                  <a:lnTo>
                    <a:pt x="252" y="1102"/>
                  </a:lnTo>
                  <a:lnTo>
                    <a:pt x="256" y="1103"/>
                  </a:lnTo>
                  <a:lnTo>
                    <a:pt x="266" y="1107"/>
                  </a:lnTo>
                  <a:lnTo>
                    <a:pt x="278" y="1113"/>
                  </a:lnTo>
                  <a:lnTo>
                    <a:pt x="292" y="1122"/>
                  </a:lnTo>
                  <a:lnTo>
                    <a:pt x="309" y="1132"/>
                  </a:lnTo>
                  <a:lnTo>
                    <a:pt x="325" y="1144"/>
                  </a:lnTo>
                  <a:lnTo>
                    <a:pt x="343" y="1159"/>
                  </a:lnTo>
                  <a:lnTo>
                    <a:pt x="359" y="1174"/>
                  </a:lnTo>
                  <a:lnTo>
                    <a:pt x="374" y="1190"/>
                  </a:lnTo>
                  <a:lnTo>
                    <a:pt x="388" y="1204"/>
                  </a:lnTo>
                  <a:lnTo>
                    <a:pt x="399" y="1218"/>
                  </a:lnTo>
                  <a:lnTo>
                    <a:pt x="408" y="1230"/>
                  </a:lnTo>
                  <a:lnTo>
                    <a:pt x="413" y="1239"/>
                  </a:lnTo>
                  <a:lnTo>
                    <a:pt x="415" y="1244"/>
                  </a:lnTo>
                  <a:lnTo>
                    <a:pt x="417" y="1248"/>
                  </a:lnTo>
                  <a:lnTo>
                    <a:pt x="417" y="1251"/>
                  </a:lnTo>
                  <a:lnTo>
                    <a:pt x="415" y="1253"/>
                  </a:lnTo>
                  <a:close/>
                  <a:moveTo>
                    <a:pt x="574" y="1357"/>
                  </a:moveTo>
                  <a:lnTo>
                    <a:pt x="592" y="1373"/>
                  </a:lnTo>
                  <a:lnTo>
                    <a:pt x="609" y="1388"/>
                  </a:lnTo>
                  <a:lnTo>
                    <a:pt x="623" y="1403"/>
                  </a:lnTo>
                  <a:lnTo>
                    <a:pt x="635" y="1417"/>
                  </a:lnTo>
                  <a:lnTo>
                    <a:pt x="643" y="1430"/>
                  </a:lnTo>
                  <a:lnTo>
                    <a:pt x="650" y="1440"/>
                  </a:lnTo>
                  <a:lnTo>
                    <a:pt x="652" y="1445"/>
                  </a:lnTo>
                  <a:lnTo>
                    <a:pt x="653" y="1449"/>
                  </a:lnTo>
                  <a:lnTo>
                    <a:pt x="653" y="1452"/>
                  </a:lnTo>
                  <a:lnTo>
                    <a:pt x="652" y="1455"/>
                  </a:lnTo>
                  <a:lnTo>
                    <a:pt x="650" y="1456"/>
                  </a:lnTo>
                  <a:lnTo>
                    <a:pt x="648" y="1457"/>
                  </a:lnTo>
                  <a:lnTo>
                    <a:pt x="644" y="1457"/>
                  </a:lnTo>
                  <a:lnTo>
                    <a:pt x="640" y="1457"/>
                  </a:lnTo>
                  <a:lnTo>
                    <a:pt x="629" y="1454"/>
                  </a:lnTo>
                  <a:lnTo>
                    <a:pt x="616" y="1448"/>
                  </a:lnTo>
                  <a:lnTo>
                    <a:pt x="601" y="1439"/>
                  </a:lnTo>
                  <a:lnTo>
                    <a:pt x="584" y="1427"/>
                  </a:lnTo>
                  <a:lnTo>
                    <a:pt x="567" y="1414"/>
                  </a:lnTo>
                  <a:lnTo>
                    <a:pt x="548" y="1399"/>
                  </a:lnTo>
                  <a:lnTo>
                    <a:pt x="530" y="1383"/>
                  </a:lnTo>
                  <a:lnTo>
                    <a:pt x="514" y="1368"/>
                  </a:lnTo>
                  <a:lnTo>
                    <a:pt x="500" y="1353"/>
                  </a:lnTo>
                  <a:lnTo>
                    <a:pt x="488" y="1339"/>
                  </a:lnTo>
                  <a:lnTo>
                    <a:pt x="478" y="1326"/>
                  </a:lnTo>
                  <a:lnTo>
                    <a:pt x="473" y="1315"/>
                  </a:lnTo>
                  <a:lnTo>
                    <a:pt x="470" y="1310"/>
                  </a:lnTo>
                  <a:lnTo>
                    <a:pt x="469" y="1306"/>
                  </a:lnTo>
                  <a:lnTo>
                    <a:pt x="469" y="1303"/>
                  </a:lnTo>
                  <a:lnTo>
                    <a:pt x="470" y="1301"/>
                  </a:lnTo>
                  <a:lnTo>
                    <a:pt x="473" y="1299"/>
                  </a:lnTo>
                  <a:lnTo>
                    <a:pt x="475" y="1298"/>
                  </a:lnTo>
                  <a:lnTo>
                    <a:pt x="478" y="1298"/>
                  </a:lnTo>
                  <a:lnTo>
                    <a:pt x="482" y="1299"/>
                  </a:lnTo>
                  <a:lnTo>
                    <a:pt x="493" y="1302"/>
                  </a:lnTo>
                  <a:lnTo>
                    <a:pt x="506" y="1308"/>
                  </a:lnTo>
                  <a:lnTo>
                    <a:pt x="521" y="1317"/>
                  </a:lnTo>
                  <a:lnTo>
                    <a:pt x="538" y="1329"/>
                  </a:lnTo>
                  <a:lnTo>
                    <a:pt x="556" y="1342"/>
                  </a:lnTo>
                  <a:lnTo>
                    <a:pt x="574" y="1357"/>
                  </a:lnTo>
                  <a:close/>
                  <a:moveTo>
                    <a:pt x="211" y="930"/>
                  </a:moveTo>
                  <a:lnTo>
                    <a:pt x="196" y="915"/>
                  </a:lnTo>
                  <a:lnTo>
                    <a:pt x="182" y="901"/>
                  </a:lnTo>
                  <a:lnTo>
                    <a:pt x="170" y="887"/>
                  </a:lnTo>
                  <a:lnTo>
                    <a:pt x="161" y="876"/>
                  </a:lnTo>
                  <a:lnTo>
                    <a:pt x="152" y="864"/>
                  </a:lnTo>
                  <a:lnTo>
                    <a:pt x="148" y="854"/>
                  </a:lnTo>
                  <a:lnTo>
                    <a:pt x="146" y="850"/>
                  </a:lnTo>
                  <a:lnTo>
                    <a:pt x="146" y="846"/>
                  </a:lnTo>
                  <a:lnTo>
                    <a:pt x="146" y="843"/>
                  </a:lnTo>
                  <a:lnTo>
                    <a:pt x="146" y="841"/>
                  </a:lnTo>
                  <a:lnTo>
                    <a:pt x="148" y="840"/>
                  </a:lnTo>
                  <a:lnTo>
                    <a:pt x="150" y="839"/>
                  </a:lnTo>
                  <a:lnTo>
                    <a:pt x="153" y="839"/>
                  </a:lnTo>
                  <a:lnTo>
                    <a:pt x="156" y="839"/>
                  </a:lnTo>
                  <a:lnTo>
                    <a:pt x="166" y="842"/>
                  </a:lnTo>
                  <a:lnTo>
                    <a:pt x="177" y="847"/>
                  </a:lnTo>
                  <a:lnTo>
                    <a:pt x="190" y="856"/>
                  </a:lnTo>
                  <a:lnTo>
                    <a:pt x="205" y="866"/>
                  </a:lnTo>
                  <a:lnTo>
                    <a:pt x="220" y="878"/>
                  </a:lnTo>
                  <a:lnTo>
                    <a:pt x="235" y="891"/>
                  </a:lnTo>
                  <a:lnTo>
                    <a:pt x="251" y="905"/>
                  </a:lnTo>
                  <a:lnTo>
                    <a:pt x="264" y="919"/>
                  </a:lnTo>
                  <a:lnTo>
                    <a:pt x="276" y="932"/>
                  </a:lnTo>
                  <a:lnTo>
                    <a:pt x="287" y="945"/>
                  </a:lnTo>
                  <a:lnTo>
                    <a:pt x="295" y="955"/>
                  </a:lnTo>
                  <a:lnTo>
                    <a:pt x="299" y="965"/>
                  </a:lnTo>
                  <a:lnTo>
                    <a:pt x="301" y="969"/>
                  </a:lnTo>
                  <a:lnTo>
                    <a:pt x="302" y="973"/>
                  </a:lnTo>
                  <a:lnTo>
                    <a:pt x="302" y="976"/>
                  </a:lnTo>
                  <a:lnTo>
                    <a:pt x="301" y="978"/>
                  </a:lnTo>
                  <a:lnTo>
                    <a:pt x="299" y="979"/>
                  </a:lnTo>
                  <a:lnTo>
                    <a:pt x="297" y="980"/>
                  </a:lnTo>
                  <a:lnTo>
                    <a:pt x="293" y="980"/>
                  </a:lnTo>
                  <a:lnTo>
                    <a:pt x="290" y="980"/>
                  </a:lnTo>
                  <a:lnTo>
                    <a:pt x="280" y="977"/>
                  </a:lnTo>
                  <a:lnTo>
                    <a:pt x="270" y="972"/>
                  </a:lnTo>
                  <a:lnTo>
                    <a:pt x="257" y="964"/>
                  </a:lnTo>
                  <a:lnTo>
                    <a:pt x="243" y="954"/>
                  </a:lnTo>
                  <a:lnTo>
                    <a:pt x="228" y="942"/>
                  </a:lnTo>
                  <a:lnTo>
                    <a:pt x="211" y="930"/>
                  </a:lnTo>
                  <a:close/>
                  <a:moveTo>
                    <a:pt x="446" y="1073"/>
                  </a:moveTo>
                  <a:lnTo>
                    <a:pt x="462" y="1087"/>
                  </a:lnTo>
                  <a:lnTo>
                    <a:pt x="477" y="1102"/>
                  </a:lnTo>
                  <a:lnTo>
                    <a:pt x="489" y="1116"/>
                  </a:lnTo>
                  <a:lnTo>
                    <a:pt x="500" y="1129"/>
                  </a:lnTo>
                  <a:lnTo>
                    <a:pt x="508" y="1140"/>
                  </a:lnTo>
                  <a:lnTo>
                    <a:pt x="514" y="1151"/>
                  </a:lnTo>
                  <a:lnTo>
                    <a:pt x="515" y="1155"/>
                  </a:lnTo>
                  <a:lnTo>
                    <a:pt x="516" y="1158"/>
                  </a:lnTo>
                  <a:lnTo>
                    <a:pt x="516" y="1162"/>
                  </a:lnTo>
                  <a:lnTo>
                    <a:pt x="515" y="1164"/>
                  </a:lnTo>
                  <a:lnTo>
                    <a:pt x="514" y="1166"/>
                  </a:lnTo>
                  <a:lnTo>
                    <a:pt x="510" y="1167"/>
                  </a:lnTo>
                  <a:lnTo>
                    <a:pt x="507" y="1167"/>
                  </a:lnTo>
                  <a:lnTo>
                    <a:pt x="504" y="1166"/>
                  </a:lnTo>
                  <a:lnTo>
                    <a:pt x="494" y="1163"/>
                  </a:lnTo>
                  <a:lnTo>
                    <a:pt x="482" y="1157"/>
                  </a:lnTo>
                  <a:lnTo>
                    <a:pt x="468" y="1150"/>
                  </a:lnTo>
                  <a:lnTo>
                    <a:pt x="453" y="1139"/>
                  </a:lnTo>
                  <a:lnTo>
                    <a:pt x="437" y="1127"/>
                  </a:lnTo>
                  <a:lnTo>
                    <a:pt x="421" y="1113"/>
                  </a:lnTo>
                  <a:lnTo>
                    <a:pt x="404" y="1099"/>
                  </a:lnTo>
                  <a:lnTo>
                    <a:pt x="390" y="1084"/>
                  </a:lnTo>
                  <a:lnTo>
                    <a:pt x="377" y="1070"/>
                  </a:lnTo>
                  <a:lnTo>
                    <a:pt x="366" y="1057"/>
                  </a:lnTo>
                  <a:lnTo>
                    <a:pt x="357" y="1045"/>
                  </a:lnTo>
                  <a:lnTo>
                    <a:pt x="352" y="1035"/>
                  </a:lnTo>
                  <a:lnTo>
                    <a:pt x="351" y="1031"/>
                  </a:lnTo>
                  <a:lnTo>
                    <a:pt x="350" y="1027"/>
                  </a:lnTo>
                  <a:lnTo>
                    <a:pt x="350" y="1023"/>
                  </a:lnTo>
                  <a:lnTo>
                    <a:pt x="351" y="1021"/>
                  </a:lnTo>
                  <a:lnTo>
                    <a:pt x="353" y="1020"/>
                  </a:lnTo>
                  <a:lnTo>
                    <a:pt x="355" y="1019"/>
                  </a:lnTo>
                  <a:lnTo>
                    <a:pt x="358" y="1019"/>
                  </a:lnTo>
                  <a:lnTo>
                    <a:pt x="361" y="1019"/>
                  </a:lnTo>
                  <a:lnTo>
                    <a:pt x="372" y="1022"/>
                  </a:lnTo>
                  <a:lnTo>
                    <a:pt x="384" y="1028"/>
                  </a:lnTo>
                  <a:lnTo>
                    <a:pt x="397" y="1036"/>
                  </a:lnTo>
                  <a:lnTo>
                    <a:pt x="412" y="1046"/>
                  </a:lnTo>
                  <a:lnTo>
                    <a:pt x="428" y="1059"/>
                  </a:lnTo>
                  <a:lnTo>
                    <a:pt x="446" y="1073"/>
                  </a:lnTo>
                  <a:close/>
                  <a:moveTo>
                    <a:pt x="147" y="683"/>
                  </a:moveTo>
                  <a:lnTo>
                    <a:pt x="133" y="671"/>
                  </a:lnTo>
                  <a:lnTo>
                    <a:pt x="120" y="658"/>
                  </a:lnTo>
                  <a:lnTo>
                    <a:pt x="109" y="645"/>
                  </a:lnTo>
                  <a:lnTo>
                    <a:pt x="100" y="633"/>
                  </a:lnTo>
                  <a:lnTo>
                    <a:pt x="94" y="623"/>
                  </a:lnTo>
                  <a:lnTo>
                    <a:pt x="89" y="613"/>
                  </a:lnTo>
                  <a:lnTo>
                    <a:pt x="88" y="610"/>
                  </a:lnTo>
                  <a:lnTo>
                    <a:pt x="87" y="607"/>
                  </a:lnTo>
                  <a:lnTo>
                    <a:pt x="87" y="604"/>
                  </a:lnTo>
                  <a:lnTo>
                    <a:pt x="88" y="601"/>
                  </a:lnTo>
                  <a:lnTo>
                    <a:pt x="89" y="600"/>
                  </a:lnTo>
                  <a:lnTo>
                    <a:pt x="92" y="599"/>
                  </a:lnTo>
                  <a:lnTo>
                    <a:pt x="95" y="599"/>
                  </a:lnTo>
                  <a:lnTo>
                    <a:pt x="98" y="599"/>
                  </a:lnTo>
                  <a:lnTo>
                    <a:pt x="107" y="603"/>
                  </a:lnTo>
                  <a:lnTo>
                    <a:pt x="116" y="607"/>
                  </a:lnTo>
                  <a:lnTo>
                    <a:pt x="128" y="614"/>
                  </a:lnTo>
                  <a:lnTo>
                    <a:pt x="141" y="623"/>
                  </a:lnTo>
                  <a:lnTo>
                    <a:pt x="155" y="634"/>
                  </a:lnTo>
                  <a:lnTo>
                    <a:pt x="169" y="647"/>
                  </a:lnTo>
                  <a:lnTo>
                    <a:pt x="183" y="660"/>
                  </a:lnTo>
                  <a:lnTo>
                    <a:pt x="195" y="672"/>
                  </a:lnTo>
                  <a:lnTo>
                    <a:pt x="207" y="685"/>
                  </a:lnTo>
                  <a:lnTo>
                    <a:pt x="216" y="695"/>
                  </a:lnTo>
                  <a:lnTo>
                    <a:pt x="222" y="706"/>
                  </a:lnTo>
                  <a:lnTo>
                    <a:pt x="227" y="715"/>
                  </a:lnTo>
                  <a:lnTo>
                    <a:pt x="229" y="719"/>
                  </a:lnTo>
                  <a:lnTo>
                    <a:pt x="229" y="722"/>
                  </a:lnTo>
                  <a:lnTo>
                    <a:pt x="229" y="724"/>
                  </a:lnTo>
                  <a:lnTo>
                    <a:pt x="229" y="727"/>
                  </a:lnTo>
                  <a:lnTo>
                    <a:pt x="227" y="729"/>
                  </a:lnTo>
                  <a:lnTo>
                    <a:pt x="224" y="730"/>
                  </a:lnTo>
                  <a:lnTo>
                    <a:pt x="221" y="730"/>
                  </a:lnTo>
                  <a:lnTo>
                    <a:pt x="218" y="729"/>
                  </a:lnTo>
                  <a:lnTo>
                    <a:pt x="209" y="727"/>
                  </a:lnTo>
                  <a:lnTo>
                    <a:pt x="200" y="721"/>
                  </a:lnTo>
                  <a:lnTo>
                    <a:pt x="188" y="715"/>
                  </a:lnTo>
                  <a:lnTo>
                    <a:pt x="175" y="706"/>
                  </a:lnTo>
                  <a:lnTo>
                    <a:pt x="161" y="695"/>
                  </a:lnTo>
                  <a:lnTo>
                    <a:pt x="147" y="683"/>
                  </a:lnTo>
                  <a:close/>
                  <a:moveTo>
                    <a:pt x="336" y="852"/>
                  </a:moveTo>
                  <a:lnTo>
                    <a:pt x="322" y="838"/>
                  </a:lnTo>
                  <a:lnTo>
                    <a:pt x="307" y="825"/>
                  </a:lnTo>
                  <a:lnTo>
                    <a:pt x="297" y="812"/>
                  </a:lnTo>
                  <a:lnTo>
                    <a:pt x="287" y="800"/>
                  </a:lnTo>
                  <a:lnTo>
                    <a:pt x="279" y="789"/>
                  </a:lnTo>
                  <a:lnTo>
                    <a:pt x="274" y="780"/>
                  </a:lnTo>
                  <a:lnTo>
                    <a:pt x="273" y="776"/>
                  </a:lnTo>
                  <a:lnTo>
                    <a:pt x="273" y="772"/>
                  </a:lnTo>
                  <a:lnTo>
                    <a:pt x="273" y="770"/>
                  </a:lnTo>
                  <a:lnTo>
                    <a:pt x="273" y="768"/>
                  </a:lnTo>
                  <a:lnTo>
                    <a:pt x="275" y="765"/>
                  </a:lnTo>
                  <a:lnTo>
                    <a:pt x="277" y="764"/>
                  </a:lnTo>
                  <a:lnTo>
                    <a:pt x="280" y="764"/>
                  </a:lnTo>
                  <a:lnTo>
                    <a:pt x="284" y="764"/>
                  </a:lnTo>
                  <a:lnTo>
                    <a:pt x="292" y="768"/>
                  </a:lnTo>
                  <a:lnTo>
                    <a:pt x="304" y="773"/>
                  </a:lnTo>
                  <a:lnTo>
                    <a:pt x="316" y="781"/>
                  </a:lnTo>
                  <a:lnTo>
                    <a:pt x="330" y="789"/>
                  </a:lnTo>
                  <a:lnTo>
                    <a:pt x="344" y="801"/>
                  </a:lnTo>
                  <a:lnTo>
                    <a:pt x="359" y="814"/>
                  </a:lnTo>
                  <a:lnTo>
                    <a:pt x="374" y="827"/>
                  </a:lnTo>
                  <a:lnTo>
                    <a:pt x="387" y="841"/>
                  </a:lnTo>
                  <a:lnTo>
                    <a:pt x="399" y="854"/>
                  </a:lnTo>
                  <a:lnTo>
                    <a:pt x="409" y="866"/>
                  </a:lnTo>
                  <a:lnTo>
                    <a:pt x="417" y="877"/>
                  </a:lnTo>
                  <a:lnTo>
                    <a:pt x="421" y="885"/>
                  </a:lnTo>
                  <a:lnTo>
                    <a:pt x="423" y="890"/>
                  </a:lnTo>
                  <a:lnTo>
                    <a:pt x="423" y="893"/>
                  </a:lnTo>
                  <a:lnTo>
                    <a:pt x="423" y="896"/>
                  </a:lnTo>
                  <a:lnTo>
                    <a:pt x="422" y="898"/>
                  </a:lnTo>
                  <a:lnTo>
                    <a:pt x="421" y="899"/>
                  </a:lnTo>
                  <a:lnTo>
                    <a:pt x="419" y="900"/>
                  </a:lnTo>
                  <a:lnTo>
                    <a:pt x="415" y="901"/>
                  </a:lnTo>
                  <a:lnTo>
                    <a:pt x="412" y="900"/>
                  </a:lnTo>
                  <a:lnTo>
                    <a:pt x="402" y="898"/>
                  </a:lnTo>
                  <a:lnTo>
                    <a:pt x="392" y="893"/>
                  </a:lnTo>
                  <a:lnTo>
                    <a:pt x="380" y="885"/>
                  </a:lnTo>
                  <a:lnTo>
                    <a:pt x="366" y="876"/>
                  </a:lnTo>
                  <a:lnTo>
                    <a:pt x="351" y="865"/>
                  </a:lnTo>
                  <a:lnTo>
                    <a:pt x="336" y="852"/>
                  </a:lnTo>
                  <a:close/>
                  <a:moveTo>
                    <a:pt x="628" y="1076"/>
                  </a:moveTo>
                  <a:lnTo>
                    <a:pt x="626" y="1078"/>
                  </a:lnTo>
                  <a:lnTo>
                    <a:pt x="624" y="1080"/>
                  </a:lnTo>
                  <a:lnTo>
                    <a:pt x="621" y="1080"/>
                  </a:lnTo>
                  <a:lnTo>
                    <a:pt x="616" y="1078"/>
                  </a:lnTo>
                  <a:lnTo>
                    <a:pt x="608" y="1076"/>
                  </a:lnTo>
                  <a:lnTo>
                    <a:pt x="596" y="1071"/>
                  </a:lnTo>
                  <a:lnTo>
                    <a:pt x="583" y="1063"/>
                  </a:lnTo>
                  <a:lnTo>
                    <a:pt x="568" y="1054"/>
                  </a:lnTo>
                  <a:lnTo>
                    <a:pt x="553" y="1043"/>
                  </a:lnTo>
                  <a:lnTo>
                    <a:pt x="536" y="1029"/>
                  </a:lnTo>
                  <a:lnTo>
                    <a:pt x="521" y="1015"/>
                  </a:lnTo>
                  <a:lnTo>
                    <a:pt x="507" y="1001"/>
                  </a:lnTo>
                  <a:lnTo>
                    <a:pt x="494" y="988"/>
                  </a:lnTo>
                  <a:lnTo>
                    <a:pt x="485" y="975"/>
                  </a:lnTo>
                  <a:lnTo>
                    <a:pt x="477" y="963"/>
                  </a:lnTo>
                  <a:lnTo>
                    <a:pt x="472" y="953"/>
                  </a:lnTo>
                  <a:lnTo>
                    <a:pt x="470" y="949"/>
                  </a:lnTo>
                  <a:lnTo>
                    <a:pt x="469" y="946"/>
                  </a:lnTo>
                  <a:lnTo>
                    <a:pt x="469" y="942"/>
                  </a:lnTo>
                  <a:lnTo>
                    <a:pt x="470" y="940"/>
                  </a:lnTo>
                  <a:lnTo>
                    <a:pt x="472" y="938"/>
                  </a:lnTo>
                  <a:lnTo>
                    <a:pt x="475" y="937"/>
                  </a:lnTo>
                  <a:lnTo>
                    <a:pt x="477" y="937"/>
                  </a:lnTo>
                  <a:lnTo>
                    <a:pt x="481" y="938"/>
                  </a:lnTo>
                  <a:lnTo>
                    <a:pt x="491" y="940"/>
                  </a:lnTo>
                  <a:lnTo>
                    <a:pt x="502" y="946"/>
                  </a:lnTo>
                  <a:lnTo>
                    <a:pt x="516" y="953"/>
                  </a:lnTo>
                  <a:lnTo>
                    <a:pt x="530" y="963"/>
                  </a:lnTo>
                  <a:lnTo>
                    <a:pt x="545" y="975"/>
                  </a:lnTo>
                  <a:lnTo>
                    <a:pt x="561" y="989"/>
                  </a:lnTo>
                  <a:lnTo>
                    <a:pt x="577" y="1003"/>
                  </a:lnTo>
                  <a:lnTo>
                    <a:pt x="591" y="1017"/>
                  </a:lnTo>
                  <a:lnTo>
                    <a:pt x="603" y="1030"/>
                  </a:lnTo>
                  <a:lnTo>
                    <a:pt x="613" y="1043"/>
                  </a:lnTo>
                  <a:lnTo>
                    <a:pt x="621" y="1054"/>
                  </a:lnTo>
                  <a:lnTo>
                    <a:pt x="626" y="1063"/>
                  </a:lnTo>
                  <a:lnTo>
                    <a:pt x="628" y="1068"/>
                  </a:lnTo>
                  <a:lnTo>
                    <a:pt x="628" y="1071"/>
                  </a:lnTo>
                  <a:lnTo>
                    <a:pt x="628" y="1074"/>
                  </a:lnTo>
                  <a:lnTo>
                    <a:pt x="628" y="1076"/>
                  </a:lnTo>
                  <a:close/>
                  <a:moveTo>
                    <a:pt x="194" y="499"/>
                  </a:moveTo>
                  <a:lnTo>
                    <a:pt x="192" y="500"/>
                  </a:lnTo>
                  <a:lnTo>
                    <a:pt x="190" y="501"/>
                  </a:lnTo>
                  <a:lnTo>
                    <a:pt x="188" y="501"/>
                  </a:lnTo>
                  <a:lnTo>
                    <a:pt x="184" y="501"/>
                  </a:lnTo>
                  <a:lnTo>
                    <a:pt x="177" y="499"/>
                  </a:lnTo>
                  <a:lnTo>
                    <a:pt x="167" y="495"/>
                  </a:lnTo>
                  <a:lnTo>
                    <a:pt x="156" y="488"/>
                  </a:lnTo>
                  <a:lnTo>
                    <a:pt x="144" y="479"/>
                  </a:lnTo>
                  <a:lnTo>
                    <a:pt x="132" y="470"/>
                  </a:lnTo>
                  <a:lnTo>
                    <a:pt x="119" y="458"/>
                  </a:lnTo>
                  <a:lnTo>
                    <a:pt x="106" y="446"/>
                  </a:lnTo>
                  <a:lnTo>
                    <a:pt x="95" y="434"/>
                  </a:lnTo>
                  <a:lnTo>
                    <a:pt x="85" y="423"/>
                  </a:lnTo>
                  <a:lnTo>
                    <a:pt x="76" y="413"/>
                  </a:lnTo>
                  <a:lnTo>
                    <a:pt x="71" y="403"/>
                  </a:lnTo>
                  <a:lnTo>
                    <a:pt x="67" y="394"/>
                  </a:lnTo>
                  <a:lnTo>
                    <a:pt x="66" y="391"/>
                  </a:lnTo>
                  <a:lnTo>
                    <a:pt x="65" y="388"/>
                  </a:lnTo>
                  <a:lnTo>
                    <a:pt x="66" y="386"/>
                  </a:lnTo>
                  <a:lnTo>
                    <a:pt x="66" y="383"/>
                  </a:lnTo>
                  <a:lnTo>
                    <a:pt x="68" y="381"/>
                  </a:lnTo>
                  <a:lnTo>
                    <a:pt x="70" y="380"/>
                  </a:lnTo>
                  <a:lnTo>
                    <a:pt x="72" y="380"/>
                  </a:lnTo>
                  <a:lnTo>
                    <a:pt x="75" y="381"/>
                  </a:lnTo>
                  <a:lnTo>
                    <a:pt x="83" y="383"/>
                  </a:lnTo>
                  <a:lnTo>
                    <a:pt x="93" y="388"/>
                  </a:lnTo>
                  <a:lnTo>
                    <a:pt x="103" y="394"/>
                  </a:lnTo>
                  <a:lnTo>
                    <a:pt x="115" y="403"/>
                  </a:lnTo>
                  <a:lnTo>
                    <a:pt x="127" y="413"/>
                  </a:lnTo>
                  <a:lnTo>
                    <a:pt x="140" y="423"/>
                  </a:lnTo>
                  <a:lnTo>
                    <a:pt x="153" y="435"/>
                  </a:lnTo>
                  <a:lnTo>
                    <a:pt x="165" y="447"/>
                  </a:lnTo>
                  <a:lnTo>
                    <a:pt x="175" y="459"/>
                  </a:lnTo>
                  <a:lnTo>
                    <a:pt x="182" y="470"/>
                  </a:lnTo>
                  <a:lnTo>
                    <a:pt x="189" y="479"/>
                  </a:lnTo>
                  <a:lnTo>
                    <a:pt x="193" y="487"/>
                  </a:lnTo>
                  <a:lnTo>
                    <a:pt x="194" y="491"/>
                  </a:lnTo>
                  <a:lnTo>
                    <a:pt x="195" y="494"/>
                  </a:lnTo>
                  <a:lnTo>
                    <a:pt x="194" y="497"/>
                  </a:lnTo>
                  <a:lnTo>
                    <a:pt x="194" y="499"/>
                  </a:lnTo>
                  <a:close/>
                  <a:moveTo>
                    <a:pt x="314" y="578"/>
                  </a:moveTo>
                  <a:lnTo>
                    <a:pt x="327" y="590"/>
                  </a:lnTo>
                  <a:lnTo>
                    <a:pt x="339" y="603"/>
                  </a:lnTo>
                  <a:lnTo>
                    <a:pt x="350" y="614"/>
                  </a:lnTo>
                  <a:lnTo>
                    <a:pt x="358" y="625"/>
                  </a:lnTo>
                  <a:lnTo>
                    <a:pt x="365" y="635"/>
                  </a:lnTo>
                  <a:lnTo>
                    <a:pt x="369" y="644"/>
                  </a:lnTo>
                  <a:lnTo>
                    <a:pt x="370" y="648"/>
                  </a:lnTo>
                  <a:lnTo>
                    <a:pt x="371" y="651"/>
                  </a:lnTo>
                  <a:lnTo>
                    <a:pt x="371" y="653"/>
                  </a:lnTo>
                  <a:lnTo>
                    <a:pt x="370" y="655"/>
                  </a:lnTo>
                  <a:lnTo>
                    <a:pt x="368" y="658"/>
                  </a:lnTo>
                  <a:lnTo>
                    <a:pt x="366" y="659"/>
                  </a:lnTo>
                  <a:lnTo>
                    <a:pt x="364" y="659"/>
                  </a:lnTo>
                  <a:lnTo>
                    <a:pt x="360" y="659"/>
                  </a:lnTo>
                  <a:lnTo>
                    <a:pt x="352" y="655"/>
                  </a:lnTo>
                  <a:lnTo>
                    <a:pt x="342" y="651"/>
                  </a:lnTo>
                  <a:lnTo>
                    <a:pt x="330" y="645"/>
                  </a:lnTo>
                  <a:lnTo>
                    <a:pt x="318" y="636"/>
                  </a:lnTo>
                  <a:lnTo>
                    <a:pt x="304" y="626"/>
                  </a:lnTo>
                  <a:lnTo>
                    <a:pt x="291" y="614"/>
                  </a:lnTo>
                  <a:lnTo>
                    <a:pt x="277" y="601"/>
                  </a:lnTo>
                  <a:lnTo>
                    <a:pt x="265" y="590"/>
                  </a:lnTo>
                  <a:lnTo>
                    <a:pt x="255" y="578"/>
                  </a:lnTo>
                  <a:lnTo>
                    <a:pt x="246" y="566"/>
                  </a:lnTo>
                  <a:lnTo>
                    <a:pt x="239" y="556"/>
                  </a:lnTo>
                  <a:lnTo>
                    <a:pt x="235" y="547"/>
                  </a:lnTo>
                  <a:lnTo>
                    <a:pt x="234" y="543"/>
                  </a:lnTo>
                  <a:lnTo>
                    <a:pt x="233" y="540"/>
                  </a:lnTo>
                  <a:lnTo>
                    <a:pt x="234" y="538"/>
                  </a:lnTo>
                  <a:lnTo>
                    <a:pt x="234" y="536"/>
                  </a:lnTo>
                  <a:lnTo>
                    <a:pt x="236" y="533"/>
                  </a:lnTo>
                  <a:lnTo>
                    <a:pt x="238" y="532"/>
                  </a:lnTo>
                  <a:lnTo>
                    <a:pt x="241" y="532"/>
                  </a:lnTo>
                  <a:lnTo>
                    <a:pt x="244" y="533"/>
                  </a:lnTo>
                  <a:lnTo>
                    <a:pt x="252" y="536"/>
                  </a:lnTo>
                  <a:lnTo>
                    <a:pt x="262" y="540"/>
                  </a:lnTo>
                  <a:lnTo>
                    <a:pt x="274" y="546"/>
                  </a:lnTo>
                  <a:lnTo>
                    <a:pt x="287" y="555"/>
                  </a:lnTo>
                  <a:lnTo>
                    <a:pt x="300" y="566"/>
                  </a:lnTo>
                  <a:lnTo>
                    <a:pt x="314" y="578"/>
                  </a:lnTo>
                  <a:close/>
                  <a:moveTo>
                    <a:pt x="496" y="738"/>
                  </a:moveTo>
                  <a:lnTo>
                    <a:pt x="510" y="751"/>
                  </a:lnTo>
                  <a:lnTo>
                    <a:pt x="523" y="764"/>
                  </a:lnTo>
                  <a:lnTo>
                    <a:pt x="534" y="776"/>
                  </a:lnTo>
                  <a:lnTo>
                    <a:pt x="544" y="788"/>
                  </a:lnTo>
                  <a:lnTo>
                    <a:pt x="550" y="798"/>
                  </a:lnTo>
                  <a:lnTo>
                    <a:pt x="555" y="808"/>
                  </a:lnTo>
                  <a:lnTo>
                    <a:pt x="557" y="811"/>
                  </a:lnTo>
                  <a:lnTo>
                    <a:pt x="557" y="815"/>
                  </a:lnTo>
                  <a:lnTo>
                    <a:pt x="557" y="817"/>
                  </a:lnTo>
                  <a:lnTo>
                    <a:pt x="556" y="819"/>
                  </a:lnTo>
                  <a:lnTo>
                    <a:pt x="555" y="822"/>
                  </a:lnTo>
                  <a:lnTo>
                    <a:pt x="553" y="823"/>
                  </a:lnTo>
                  <a:lnTo>
                    <a:pt x="549" y="823"/>
                  </a:lnTo>
                  <a:lnTo>
                    <a:pt x="546" y="823"/>
                  </a:lnTo>
                  <a:lnTo>
                    <a:pt x="537" y="819"/>
                  </a:lnTo>
                  <a:lnTo>
                    <a:pt x="527" y="815"/>
                  </a:lnTo>
                  <a:lnTo>
                    <a:pt x="515" y="809"/>
                  </a:lnTo>
                  <a:lnTo>
                    <a:pt x="502" y="800"/>
                  </a:lnTo>
                  <a:lnTo>
                    <a:pt x="488" y="789"/>
                  </a:lnTo>
                  <a:lnTo>
                    <a:pt x="473" y="777"/>
                  </a:lnTo>
                  <a:lnTo>
                    <a:pt x="459" y="763"/>
                  </a:lnTo>
                  <a:lnTo>
                    <a:pt x="446" y="750"/>
                  </a:lnTo>
                  <a:lnTo>
                    <a:pt x="435" y="738"/>
                  </a:lnTo>
                  <a:lnTo>
                    <a:pt x="426" y="727"/>
                  </a:lnTo>
                  <a:lnTo>
                    <a:pt x="419" y="716"/>
                  </a:lnTo>
                  <a:lnTo>
                    <a:pt x="414" y="707"/>
                  </a:lnTo>
                  <a:lnTo>
                    <a:pt x="413" y="703"/>
                  </a:lnTo>
                  <a:lnTo>
                    <a:pt x="413" y="700"/>
                  </a:lnTo>
                  <a:lnTo>
                    <a:pt x="413" y="697"/>
                  </a:lnTo>
                  <a:lnTo>
                    <a:pt x="414" y="694"/>
                  </a:lnTo>
                  <a:lnTo>
                    <a:pt x="415" y="693"/>
                  </a:lnTo>
                  <a:lnTo>
                    <a:pt x="418" y="692"/>
                  </a:lnTo>
                  <a:lnTo>
                    <a:pt x="421" y="692"/>
                  </a:lnTo>
                  <a:lnTo>
                    <a:pt x="424" y="692"/>
                  </a:lnTo>
                  <a:lnTo>
                    <a:pt x="433" y="694"/>
                  </a:lnTo>
                  <a:lnTo>
                    <a:pt x="443" y="700"/>
                  </a:lnTo>
                  <a:lnTo>
                    <a:pt x="455" y="706"/>
                  </a:lnTo>
                  <a:lnTo>
                    <a:pt x="468" y="716"/>
                  </a:lnTo>
                  <a:lnTo>
                    <a:pt x="482" y="726"/>
                  </a:lnTo>
                  <a:lnTo>
                    <a:pt x="496" y="738"/>
                  </a:lnTo>
                  <a:close/>
                  <a:moveTo>
                    <a:pt x="195" y="291"/>
                  </a:moveTo>
                  <a:lnTo>
                    <a:pt x="193" y="292"/>
                  </a:lnTo>
                  <a:lnTo>
                    <a:pt x="191" y="293"/>
                  </a:lnTo>
                  <a:lnTo>
                    <a:pt x="189" y="293"/>
                  </a:lnTo>
                  <a:lnTo>
                    <a:pt x="185" y="293"/>
                  </a:lnTo>
                  <a:lnTo>
                    <a:pt x="179" y="291"/>
                  </a:lnTo>
                  <a:lnTo>
                    <a:pt x="170" y="286"/>
                  </a:lnTo>
                  <a:lnTo>
                    <a:pt x="161" y="281"/>
                  </a:lnTo>
                  <a:lnTo>
                    <a:pt x="150" y="273"/>
                  </a:lnTo>
                  <a:lnTo>
                    <a:pt x="138" y="265"/>
                  </a:lnTo>
                  <a:lnTo>
                    <a:pt x="126" y="255"/>
                  </a:lnTo>
                  <a:lnTo>
                    <a:pt x="115" y="243"/>
                  </a:lnTo>
                  <a:lnTo>
                    <a:pt x="105" y="232"/>
                  </a:lnTo>
                  <a:lnTo>
                    <a:pt x="96" y="222"/>
                  </a:lnTo>
                  <a:lnTo>
                    <a:pt x="88" y="212"/>
                  </a:lnTo>
                  <a:lnTo>
                    <a:pt x="83" y="203"/>
                  </a:lnTo>
                  <a:lnTo>
                    <a:pt x="80" y="196"/>
                  </a:lnTo>
                  <a:lnTo>
                    <a:pt x="79" y="192"/>
                  </a:lnTo>
                  <a:lnTo>
                    <a:pt x="78" y="189"/>
                  </a:lnTo>
                  <a:lnTo>
                    <a:pt x="78" y="187"/>
                  </a:lnTo>
                  <a:lnTo>
                    <a:pt x="79" y="185"/>
                  </a:lnTo>
                  <a:lnTo>
                    <a:pt x="80" y="183"/>
                  </a:lnTo>
                  <a:lnTo>
                    <a:pt x="82" y="183"/>
                  </a:lnTo>
                  <a:lnTo>
                    <a:pt x="84" y="182"/>
                  </a:lnTo>
                  <a:lnTo>
                    <a:pt x="87" y="183"/>
                  </a:lnTo>
                  <a:lnTo>
                    <a:pt x="95" y="185"/>
                  </a:lnTo>
                  <a:lnTo>
                    <a:pt x="103" y="188"/>
                  </a:lnTo>
                  <a:lnTo>
                    <a:pt x="113" y="195"/>
                  </a:lnTo>
                  <a:lnTo>
                    <a:pt x="124" y="202"/>
                  </a:lnTo>
                  <a:lnTo>
                    <a:pt x="135" y="211"/>
                  </a:lnTo>
                  <a:lnTo>
                    <a:pt x="147" y="220"/>
                  </a:lnTo>
                  <a:lnTo>
                    <a:pt x="159" y="232"/>
                  </a:lnTo>
                  <a:lnTo>
                    <a:pt x="168" y="243"/>
                  </a:lnTo>
                  <a:lnTo>
                    <a:pt x="178" y="253"/>
                  </a:lnTo>
                  <a:lnTo>
                    <a:pt x="184" y="264"/>
                  </a:lnTo>
                  <a:lnTo>
                    <a:pt x="191" y="272"/>
                  </a:lnTo>
                  <a:lnTo>
                    <a:pt x="194" y="280"/>
                  </a:lnTo>
                  <a:lnTo>
                    <a:pt x="195" y="283"/>
                  </a:lnTo>
                  <a:lnTo>
                    <a:pt x="195" y="286"/>
                  </a:lnTo>
                  <a:lnTo>
                    <a:pt x="195" y="288"/>
                  </a:lnTo>
                  <a:lnTo>
                    <a:pt x="195" y="291"/>
                  </a:lnTo>
                  <a:close/>
                  <a:moveTo>
                    <a:pt x="355" y="434"/>
                  </a:moveTo>
                  <a:lnTo>
                    <a:pt x="353" y="436"/>
                  </a:lnTo>
                  <a:lnTo>
                    <a:pt x="351" y="437"/>
                  </a:lnTo>
                  <a:lnTo>
                    <a:pt x="348" y="437"/>
                  </a:lnTo>
                  <a:lnTo>
                    <a:pt x="345" y="437"/>
                  </a:lnTo>
                  <a:lnTo>
                    <a:pt x="338" y="435"/>
                  </a:lnTo>
                  <a:lnTo>
                    <a:pt x="329" y="431"/>
                  </a:lnTo>
                  <a:lnTo>
                    <a:pt x="318" y="424"/>
                  </a:lnTo>
                  <a:lnTo>
                    <a:pt x="307" y="417"/>
                  </a:lnTo>
                  <a:lnTo>
                    <a:pt x="295" y="407"/>
                  </a:lnTo>
                  <a:lnTo>
                    <a:pt x="283" y="396"/>
                  </a:lnTo>
                  <a:lnTo>
                    <a:pt x="270" y="386"/>
                  </a:lnTo>
                  <a:lnTo>
                    <a:pt x="259" y="374"/>
                  </a:lnTo>
                  <a:lnTo>
                    <a:pt x="250" y="363"/>
                  </a:lnTo>
                  <a:lnTo>
                    <a:pt x="243" y="353"/>
                  </a:lnTo>
                  <a:lnTo>
                    <a:pt x="236" y="344"/>
                  </a:lnTo>
                  <a:lnTo>
                    <a:pt x="233" y="335"/>
                  </a:lnTo>
                  <a:lnTo>
                    <a:pt x="232" y="332"/>
                  </a:lnTo>
                  <a:lnTo>
                    <a:pt x="231" y="328"/>
                  </a:lnTo>
                  <a:lnTo>
                    <a:pt x="231" y="326"/>
                  </a:lnTo>
                  <a:lnTo>
                    <a:pt x="232" y="324"/>
                  </a:lnTo>
                  <a:lnTo>
                    <a:pt x="233" y="323"/>
                  </a:lnTo>
                  <a:lnTo>
                    <a:pt x="235" y="322"/>
                  </a:lnTo>
                  <a:lnTo>
                    <a:pt x="238" y="322"/>
                  </a:lnTo>
                  <a:lnTo>
                    <a:pt x="241" y="322"/>
                  </a:lnTo>
                  <a:lnTo>
                    <a:pt x="248" y="324"/>
                  </a:lnTo>
                  <a:lnTo>
                    <a:pt x="258" y="328"/>
                  </a:lnTo>
                  <a:lnTo>
                    <a:pt x="268" y="334"/>
                  </a:lnTo>
                  <a:lnTo>
                    <a:pt x="279" y="341"/>
                  </a:lnTo>
                  <a:lnTo>
                    <a:pt x="291" y="351"/>
                  </a:lnTo>
                  <a:lnTo>
                    <a:pt x="304" y="362"/>
                  </a:lnTo>
                  <a:lnTo>
                    <a:pt x="316" y="374"/>
                  </a:lnTo>
                  <a:lnTo>
                    <a:pt x="327" y="385"/>
                  </a:lnTo>
                  <a:lnTo>
                    <a:pt x="337" y="396"/>
                  </a:lnTo>
                  <a:lnTo>
                    <a:pt x="344" y="406"/>
                  </a:lnTo>
                  <a:lnTo>
                    <a:pt x="350" y="416"/>
                  </a:lnTo>
                  <a:lnTo>
                    <a:pt x="354" y="423"/>
                  </a:lnTo>
                  <a:lnTo>
                    <a:pt x="355" y="427"/>
                  </a:lnTo>
                  <a:lnTo>
                    <a:pt x="355" y="430"/>
                  </a:lnTo>
                  <a:lnTo>
                    <a:pt x="355" y="432"/>
                  </a:lnTo>
                  <a:lnTo>
                    <a:pt x="355" y="434"/>
                  </a:lnTo>
                  <a:close/>
                  <a:moveTo>
                    <a:pt x="523" y="585"/>
                  </a:moveTo>
                  <a:lnTo>
                    <a:pt x="522" y="586"/>
                  </a:lnTo>
                  <a:lnTo>
                    <a:pt x="520" y="587"/>
                  </a:lnTo>
                  <a:lnTo>
                    <a:pt x="517" y="588"/>
                  </a:lnTo>
                  <a:lnTo>
                    <a:pt x="514" y="588"/>
                  </a:lnTo>
                  <a:lnTo>
                    <a:pt x="506" y="586"/>
                  </a:lnTo>
                  <a:lnTo>
                    <a:pt x="496" y="582"/>
                  </a:lnTo>
                  <a:lnTo>
                    <a:pt x="486" y="576"/>
                  </a:lnTo>
                  <a:lnTo>
                    <a:pt x="474" y="567"/>
                  </a:lnTo>
                  <a:lnTo>
                    <a:pt x="461" y="557"/>
                  </a:lnTo>
                  <a:lnTo>
                    <a:pt x="448" y="546"/>
                  </a:lnTo>
                  <a:lnTo>
                    <a:pt x="435" y="535"/>
                  </a:lnTo>
                  <a:lnTo>
                    <a:pt x="423" y="523"/>
                  </a:lnTo>
                  <a:lnTo>
                    <a:pt x="413" y="511"/>
                  </a:lnTo>
                  <a:lnTo>
                    <a:pt x="405" y="500"/>
                  </a:lnTo>
                  <a:lnTo>
                    <a:pt x="398" y="490"/>
                  </a:lnTo>
                  <a:lnTo>
                    <a:pt x="395" y="482"/>
                  </a:lnTo>
                  <a:lnTo>
                    <a:pt x="394" y="478"/>
                  </a:lnTo>
                  <a:lnTo>
                    <a:pt x="393" y="475"/>
                  </a:lnTo>
                  <a:lnTo>
                    <a:pt x="393" y="472"/>
                  </a:lnTo>
                  <a:lnTo>
                    <a:pt x="394" y="470"/>
                  </a:lnTo>
                  <a:lnTo>
                    <a:pt x="395" y="469"/>
                  </a:lnTo>
                  <a:lnTo>
                    <a:pt x="397" y="468"/>
                  </a:lnTo>
                  <a:lnTo>
                    <a:pt x="400" y="468"/>
                  </a:lnTo>
                  <a:lnTo>
                    <a:pt x="404" y="468"/>
                  </a:lnTo>
                  <a:lnTo>
                    <a:pt x="411" y="470"/>
                  </a:lnTo>
                  <a:lnTo>
                    <a:pt x="421" y="474"/>
                  </a:lnTo>
                  <a:lnTo>
                    <a:pt x="432" y="481"/>
                  </a:lnTo>
                  <a:lnTo>
                    <a:pt x="443" y="488"/>
                  </a:lnTo>
                  <a:lnTo>
                    <a:pt x="456" y="498"/>
                  </a:lnTo>
                  <a:lnTo>
                    <a:pt x="470" y="510"/>
                  </a:lnTo>
                  <a:lnTo>
                    <a:pt x="483" y="522"/>
                  </a:lnTo>
                  <a:lnTo>
                    <a:pt x="494" y="533"/>
                  </a:lnTo>
                  <a:lnTo>
                    <a:pt x="505" y="545"/>
                  </a:lnTo>
                  <a:lnTo>
                    <a:pt x="513" y="556"/>
                  </a:lnTo>
                  <a:lnTo>
                    <a:pt x="519" y="566"/>
                  </a:lnTo>
                  <a:lnTo>
                    <a:pt x="523" y="573"/>
                  </a:lnTo>
                  <a:lnTo>
                    <a:pt x="524" y="578"/>
                  </a:lnTo>
                  <a:lnTo>
                    <a:pt x="524" y="580"/>
                  </a:lnTo>
                  <a:lnTo>
                    <a:pt x="524" y="583"/>
                  </a:lnTo>
                  <a:lnTo>
                    <a:pt x="523" y="585"/>
                  </a:lnTo>
                  <a:close/>
                  <a:moveTo>
                    <a:pt x="166" y="67"/>
                  </a:moveTo>
                  <a:lnTo>
                    <a:pt x="155" y="58"/>
                  </a:lnTo>
                  <a:lnTo>
                    <a:pt x="146" y="48"/>
                  </a:lnTo>
                  <a:lnTo>
                    <a:pt x="138" y="38"/>
                  </a:lnTo>
                  <a:lnTo>
                    <a:pt x="132" y="28"/>
                  </a:lnTo>
                  <a:lnTo>
                    <a:pt x="126" y="21"/>
                  </a:lnTo>
                  <a:lnTo>
                    <a:pt x="123" y="13"/>
                  </a:lnTo>
                  <a:lnTo>
                    <a:pt x="122" y="8"/>
                  </a:lnTo>
                  <a:lnTo>
                    <a:pt x="123" y="4"/>
                  </a:lnTo>
                  <a:lnTo>
                    <a:pt x="124" y="1"/>
                  </a:lnTo>
                  <a:lnTo>
                    <a:pt x="126" y="1"/>
                  </a:lnTo>
                  <a:lnTo>
                    <a:pt x="128" y="0"/>
                  </a:lnTo>
                  <a:lnTo>
                    <a:pt x="130" y="0"/>
                  </a:lnTo>
                  <a:lnTo>
                    <a:pt x="137" y="2"/>
                  </a:lnTo>
                  <a:lnTo>
                    <a:pt x="146" y="6"/>
                  </a:lnTo>
                  <a:lnTo>
                    <a:pt x="154" y="11"/>
                  </a:lnTo>
                  <a:lnTo>
                    <a:pt x="164" y="19"/>
                  </a:lnTo>
                  <a:lnTo>
                    <a:pt x="175" y="26"/>
                  </a:lnTo>
                  <a:lnTo>
                    <a:pt x="185" y="36"/>
                  </a:lnTo>
                  <a:lnTo>
                    <a:pt x="195" y="46"/>
                  </a:lnTo>
                  <a:lnTo>
                    <a:pt x="205" y="55"/>
                  </a:lnTo>
                  <a:lnTo>
                    <a:pt x="212" y="65"/>
                  </a:lnTo>
                  <a:lnTo>
                    <a:pt x="220" y="75"/>
                  </a:lnTo>
                  <a:lnTo>
                    <a:pt x="224" y="82"/>
                  </a:lnTo>
                  <a:lnTo>
                    <a:pt x="228" y="90"/>
                  </a:lnTo>
                  <a:lnTo>
                    <a:pt x="229" y="96"/>
                  </a:lnTo>
                  <a:lnTo>
                    <a:pt x="228" y="100"/>
                  </a:lnTo>
                  <a:lnTo>
                    <a:pt x="227" y="102"/>
                  </a:lnTo>
                  <a:lnTo>
                    <a:pt x="225" y="102"/>
                  </a:lnTo>
                  <a:lnTo>
                    <a:pt x="223" y="103"/>
                  </a:lnTo>
                  <a:lnTo>
                    <a:pt x="220" y="103"/>
                  </a:lnTo>
                  <a:lnTo>
                    <a:pt x="214" y="101"/>
                  </a:lnTo>
                  <a:lnTo>
                    <a:pt x="206" y="97"/>
                  </a:lnTo>
                  <a:lnTo>
                    <a:pt x="196" y="92"/>
                  </a:lnTo>
                  <a:lnTo>
                    <a:pt x="187" y="86"/>
                  </a:lnTo>
                  <a:lnTo>
                    <a:pt x="177" y="77"/>
                  </a:lnTo>
                  <a:lnTo>
                    <a:pt x="166" y="67"/>
                  </a:lnTo>
                  <a:close/>
                  <a:moveTo>
                    <a:pt x="307" y="198"/>
                  </a:moveTo>
                  <a:lnTo>
                    <a:pt x="297" y="188"/>
                  </a:lnTo>
                  <a:lnTo>
                    <a:pt x="287" y="177"/>
                  </a:lnTo>
                  <a:lnTo>
                    <a:pt x="278" y="167"/>
                  </a:lnTo>
                  <a:lnTo>
                    <a:pt x="271" y="158"/>
                  </a:lnTo>
                  <a:lnTo>
                    <a:pt x="265" y="149"/>
                  </a:lnTo>
                  <a:lnTo>
                    <a:pt x="262" y="142"/>
                  </a:lnTo>
                  <a:lnTo>
                    <a:pt x="261" y="138"/>
                  </a:lnTo>
                  <a:lnTo>
                    <a:pt x="261" y="135"/>
                  </a:lnTo>
                  <a:lnTo>
                    <a:pt x="261" y="133"/>
                  </a:lnTo>
                  <a:lnTo>
                    <a:pt x="262" y="131"/>
                  </a:lnTo>
                  <a:lnTo>
                    <a:pt x="263" y="130"/>
                  </a:lnTo>
                  <a:lnTo>
                    <a:pt x="265" y="129"/>
                  </a:lnTo>
                  <a:lnTo>
                    <a:pt x="268" y="129"/>
                  </a:lnTo>
                  <a:lnTo>
                    <a:pt x="271" y="129"/>
                  </a:lnTo>
                  <a:lnTo>
                    <a:pt x="277" y="130"/>
                  </a:lnTo>
                  <a:lnTo>
                    <a:pt x="286" y="134"/>
                  </a:lnTo>
                  <a:lnTo>
                    <a:pt x="296" y="140"/>
                  </a:lnTo>
                  <a:lnTo>
                    <a:pt x="305" y="147"/>
                  </a:lnTo>
                  <a:lnTo>
                    <a:pt x="316" y="156"/>
                  </a:lnTo>
                  <a:lnTo>
                    <a:pt x="328" y="165"/>
                  </a:lnTo>
                  <a:lnTo>
                    <a:pt x="339" y="176"/>
                  </a:lnTo>
                  <a:lnTo>
                    <a:pt x="348" y="186"/>
                  </a:lnTo>
                  <a:lnTo>
                    <a:pt x="357" y="197"/>
                  </a:lnTo>
                  <a:lnTo>
                    <a:pt x="365" y="205"/>
                  </a:lnTo>
                  <a:lnTo>
                    <a:pt x="370" y="214"/>
                  </a:lnTo>
                  <a:lnTo>
                    <a:pt x="373" y="222"/>
                  </a:lnTo>
                  <a:lnTo>
                    <a:pt x="374" y="225"/>
                  </a:lnTo>
                  <a:lnTo>
                    <a:pt x="374" y="228"/>
                  </a:lnTo>
                  <a:lnTo>
                    <a:pt x="374" y="230"/>
                  </a:lnTo>
                  <a:lnTo>
                    <a:pt x="373" y="232"/>
                  </a:lnTo>
                  <a:lnTo>
                    <a:pt x="372" y="233"/>
                  </a:lnTo>
                  <a:lnTo>
                    <a:pt x="370" y="235"/>
                  </a:lnTo>
                  <a:lnTo>
                    <a:pt x="368" y="235"/>
                  </a:lnTo>
                  <a:lnTo>
                    <a:pt x="365" y="235"/>
                  </a:lnTo>
                  <a:lnTo>
                    <a:pt x="358" y="232"/>
                  </a:lnTo>
                  <a:lnTo>
                    <a:pt x="350" y="229"/>
                  </a:lnTo>
                  <a:lnTo>
                    <a:pt x="341" y="224"/>
                  </a:lnTo>
                  <a:lnTo>
                    <a:pt x="330" y="216"/>
                  </a:lnTo>
                  <a:lnTo>
                    <a:pt x="319" y="208"/>
                  </a:lnTo>
                  <a:lnTo>
                    <a:pt x="307" y="198"/>
                  </a:lnTo>
                  <a:close/>
                  <a:moveTo>
                    <a:pt x="528" y="370"/>
                  </a:moveTo>
                  <a:lnTo>
                    <a:pt x="526" y="372"/>
                  </a:lnTo>
                  <a:lnTo>
                    <a:pt x="524" y="373"/>
                  </a:lnTo>
                  <a:lnTo>
                    <a:pt x="521" y="374"/>
                  </a:lnTo>
                  <a:lnTo>
                    <a:pt x="518" y="373"/>
                  </a:lnTo>
                  <a:lnTo>
                    <a:pt x="511" y="372"/>
                  </a:lnTo>
                  <a:lnTo>
                    <a:pt x="503" y="367"/>
                  </a:lnTo>
                  <a:lnTo>
                    <a:pt x="492" y="362"/>
                  </a:lnTo>
                  <a:lnTo>
                    <a:pt x="481" y="354"/>
                  </a:lnTo>
                  <a:lnTo>
                    <a:pt x="469" y="346"/>
                  </a:lnTo>
                  <a:lnTo>
                    <a:pt x="458" y="336"/>
                  </a:lnTo>
                  <a:lnTo>
                    <a:pt x="446" y="324"/>
                  </a:lnTo>
                  <a:lnTo>
                    <a:pt x="436" y="313"/>
                  </a:lnTo>
                  <a:lnTo>
                    <a:pt x="426" y="302"/>
                  </a:lnTo>
                  <a:lnTo>
                    <a:pt x="420" y="293"/>
                  </a:lnTo>
                  <a:lnTo>
                    <a:pt x="413" y="284"/>
                  </a:lnTo>
                  <a:lnTo>
                    <a:pt x="410" y="276"/>
                  </a:lnTo>
                  <a:lnTo>
                    <a:pt x="409" y="272"/>
                  </a:lnTo>
                  <a:lnTo>
                    <a:pt x="409" y="269"/>
                  </a:lnTo>
                  <a:lnTo>
                    <a:pt x="409" y="267"/>
                  </a:lnTo>
                  <a:lnTo>
                    <a:pt x="410" y="265"/>
                  </a:lnTo>
                  <a:lnTo>
                    <a:pt x="411" y="264"/>
                  </a:lnTo>
                  <a:lnTo>
                    <a:pt x="413" y="263"/>
                  </a:lnTo>
                  <a:lnTo>
                    <a:pt x="415" y="263"/>
                  </a:lnTo>
                  <a:lnTo>
                    <a:pt x="419" y="263"/>
                  </a:lnTo>
                  <a:lnTo>
                    <a:pt x="426" y="264"/>
                  </a:lnTo>
                  <a:lnTo>
                    <a:pt x="435" y="268"/>
                  </a:lnTo>
                  <a:lnTo>
                    <a:pt x="445" y="273"/>
                  </a:lnTo>
                  <a:lnTo>
                    <a:pt x="455" y="281"/>
                  </a:lnTo>
                  <a:lnTo>
                    <a:pt x="467" y="290"/>
                  </a:lnTo>
                  <a:lnTo>
                    <a:pt x="479" y="300"/>
                  </a:lnTo>
                  <a:lnTo>
                    <a:pt x="491" y="311"/>
                  </a:lnTo>
                  <a:lnTo>
                    <a:pt x="502" y="322"/>
                  </a:lnTo>
                  <a:lnTo>
                    <a:pt x="510" y="333"/>
                  </a:lnTo>
                  <a:lnTo>
                    <a:pt x="518" y="342"/>
                  </a:lnTo>
                  <a:lnTo>
                    <a:pt x="523" y="352"/>
                  </a:lnTo>
                  <a:lnTo>
                    <a:pt x="527" y="360"/>
                  </a:lnTo>
                  <a:lnTo>
                    <a:pt x="528" y="363"/>
                  </a:lnTo>
                  <a:lnTo>
                    <a:pt x="529" y="366"/>
                  </a:lnTo>
                  <a:lnTo>
                    <a:pt x="529" y="368"/>
                  </a:lnTo>
                  <a:lnTo>
                    <a:pt x="528" y="370"/>
                  </a:lnTo>
                  <a:close/>
                  <a:moveTo>
                    <a:pt x="501" y="142"/>
                  </a:moveTo>
                  <a:lnTo>
                    <a:pt x="490" y="131"/>
                  </a:lnTo>
                  <a:lnTo>
                    <a:pt x="480" y="121"/>
                  </a:lnTo>
                  <a:lnTo>
                    <a:pt x="473" y="111"/>
                  </a:lnTo>
                  <a:lnTo>
                    <a:pt x="466" y="103"/>
                  </a:lnTo>
                  <a:lnTo>
                    <a:pt x="461" y="94"/>
                  </a:lnTo>
                  <a:lnTo>
                    <a:pt x="458" y="87"/>
                  </a:lnTo>
                  <a:lnTo>
                    <a:pt x="456" y="83"/>
                  </a:lnTo>
                  <a:lnTo>
                    <a:pt x="456" y="81"/>
                  </a:lnTo>
                  <a:lnTo>
                    <a:pt x="456" y="78"/>
                  </a:lnTo>
                  <a:lnTo>
                    <a:pt x="458" y="77"/>
                  </a:lnTo>
                  <a:lnTo>
                    <a:pt x="459" y="75"/>
                  </a:lnTo>
                  <a:lnTo>
                    <a:pt x="461" y="74"/>
                  </a:lnTo>
                  <a:lnTo>
                    <a:pt x="463" y="74"/>
                  </a:lnTo>
                  <a:lnTo>
                    <a:pt x="466" y="74"/>
                  </a:lnTo>
                  <a:lnTo>
                    <a:pt x="473" y="76"/>
                  </a:lnTo>
                  <a:lnTo>
                    <a:pt x="480" y="79"/>
                  </a:lnTo>
                  <a:lnTo>
                    <a:pt x="490" y="85"/>
                  </a:lnTo>
                  <a:lnTo>
                    <a:pt x="500" y="91"/>
                  </a:lnTo>
                  <a:lnTo>
                    <a:pt x="510" y="99"/>
                  </a:lnTo>
                  <a:lnTo>
                    <a:pt x="521" y="108"/>
                  </a:lnTo>
                  <a:lnTo>
                    <a:pt x="532" y="118"/>
                  </a:lnTo>
                  <a:lnTo>
                    <a:pt x="541" y="129"/>
                  </a:lnTo>
                  <a:lnTo>
                    <a:pt x="549" y="138"/>
                  </a:lnTo>
                  <a:lnTo>
                    <a:pt x="556" y="147"/>
                  </a:lnTo>
                  <a:lnTo>
                    <a:pt x="561" y="156"/>
                  </a:lnTo>
                  <a:lnTo>
                    <a:pt x="564" y="163"/>
                  </a:lnTo>
                  <a:lnTo>
                    <a:pt x="565" y="169"/>
                  </a:lnTo>
                  <a:lnTo>
                    <a:pt x="564" y="173"/>
                  </a:lnTo>
                  <a:lnTo>
                    <a:pt x="563" y="175"/>
                  </a:lnTo>
                  <a:lnTo>
                    <a:pt x="561" y="175"/>
                  </a:lnTo>
                  <a:lnTo>
                    <a:pt x="559" y="176"/>
                  </a:lnTo>
                  <a:lnTo>
                    <a:pt x="556" y="176"/>
                  </a:lnTo>
                  <a:lnTo>
                    <a:pt x="549" y="174"/>
                  </a:lnTo>
                  <a:lnTo>
                    <a:pt x="542" y="171"/>
                  </a:lnTo>
                  <a:lnTo>
                    <a:pt x="532" y="165"/>
                  </a:lnTo>
                  <a:lnTo>
                    <a:pt x="522" y="159"/>
                  </a:lnTo>
                  <a:lnTo>
                    <a:pt x="511" y="151"/>
                  </a:lnTo>
                  <a:lnTo>
                    <a:pt x="501" y="142"/>
                  </a:lnTo>
                  <a:close/>
                </a:path>
              </a:pathLst>
            </a:custGeom>
            <a:solidFill>
              <a:srgbClr val="E2DE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CH"/>
            </a:p>
          </p:txBody>
        </p:sp>
        <p:sp>
          <p:nvSpPr>
            <p:cNvPr id="46" name="Freeform 33"/>
            <p:cNvSpPr>
              <a:spLocks noEditPoints="1"/>
            </p:cNvSpPr>
            <p:nvPr userDrawn="1"/>
          </p:nvSpPr>
          <p:spPr bwMode="auto">
            <a:xfrm>
              <a:off x="10570700" y="4832351"/>
              <a:ext cx="134937" cy="839788"/>
            </a:xfrm>
            <a:custGeom>
              <a:avLst/>
              <a:gdLst>
                <a:gd name="T0" fmla="*/ 663 w 678"/>
                <a:gd name="T1" fmla="*/ 4217 h 4228"/>
                <a:gd name="T2" fmla="*/ 180 w 678"/>
                <a:gd name="T3" fmla="*/ 3823 h 4228"/>
                <a:gd name="T4" fmla="*/ 211 w 678"/>
                <a:gd name="T5" fmla="*/ 3702 h 4228"/>
                <a:gd name="T6" fmla="*/ 33 w 678"/>
                <a:gd name="T7" fmla="*/ 3443 h 4228"/>
                <a:gd name="T8" fmla="*/ 97 w 678"/>
                <a:gd name="T9" fmla="*/ 3403 h 4228"/>
                <a:gd name="T10" fmla="*/ 291 w 678"/>
                <a:gd name="T11" fmla="*/ 3297 h 4228"/>
                <a:gd name="T12" fmla="*/ 13 w 678"/>
                <a:gd name="T13" fmla="*/ 2866 h 4228"/>
                <a:gd name="T14" fmla="*/ 97 w 678"/>
                <a:gd name="T15" fmla="*/ 2897 h 4228"/>
                <a:gd name="T16" fmla="*/ 47 w 678"/>
                <a:gd name="T17" fmla="*/ 2597 h 4228"/>
                <a:gd name="T18" fmla="*/ 130 w 678"/>
                <a:gd name="T19" fmla="*/ 2451 h 4228"/>
                <a:gd name="T20" fmla="*/ 0 w 678"/>
                <a:gd name="T21" fmla="*/ 1960 h 4228"/>
                <a:gd name="T22" fmla="*/ 93 w 678"/>
                <a:gd name="T23" fmla="*/ 1800 h 4228"/>
                <a:gd name="T24" fmla="*/ 174 w 678"/>
                <a:gd name="T25" fmla="*/ 1575 h 4228"/>
                <a:gd name="T26" fmla="*/ 84 w 678"/>
                <a:gd name="T27" fmla="*/ 819 h 4228"/>
                <a:gd name="T28" fmla="*/ 22 w 678"/>
                <a:gd name="T29" fmla="*/ 159 h 4228"/>
                <a:gd name="T30" fmla="*/ 630 w 678"/>
                <a:gd name="T31" fmla="*/ 428 h 4228"/>
                <a:gd name="T32" fmla="*/ 617 w 678"/>
                <a:gd name="T33" fmla="*/ 871 h 4228"/>
                <a:gd name="T34" fmla="*/ 625 w 678"/>
                <a:gd name="T35" fmla="*/ 1643 h 4228"/>
                <a:gd name="T36" fmla="*/ 541 w 678"/>
                <a:gd name="T37" fmla="*/ 1870 h 4228"/>
                <a:gd name="T38" fmla="*/ 475 w 678"/>
                <a:gd name="T39" fmla="*/ 2140 h 4228"/>
                <a:gd name="T40" fmla="*/ 658 w 678"/>
                <a:gd name="T41" fmla="*/ 2552 h 4228"/>
                <a:gd name="T42" fmla="*/ 624 w 678"/>
                <a:gd name="T43" fmla="*/ 2579 h 4228"/>
                <a:gd name="T44" fmla="*/ 655 w 678"/>
                <a:gd name="T45" fmla="*/ 3066 h 4228"/>
                <a:gd name="T46" fmla="*/ 477 w 678"/>
                <a:gd name="T47" fmla="*/ 2994 h 4228"/>
                <a:gd name="T48" fmla="*/ 429 w 678"/>
                <a:gd name="T49" fmla="*/ 3197 h 4228"/>
                <a:gd name="T50" fmla="*/ 449 w 678"/>
                <a:gd name="T51" fmla="*/ 3422 h 4228"/>
                <a:gd name="T52" fmla="*/ 448 w 678"/>
                <a:gd name="T53" fmla="*/ 3529 h 4228"/>
                <a:gd name="T54" fmla="*/ 677 w 678"/>
                <a:gd name="T55" fmla="*/ 3860 h 4228"/>
                <a:gd name="T56" fmla="*/ 378 w 678"/>
                <a:gd name="T57" fmla="*/ 3844 h 4228"/>
                <a:gd name="T58" fmla="*/ 628 w 678"/>
                <a:gd name="T59" fmla="*/ 4080 h 4228"/>
                <a:gd name="T60" fmla="*/ 190 w 678"/>
                <a:gd name="T61" fmla="*/ 3720 h 4228"/>
                <a:gd name="T62" fmla="*/ 251 w 678"/>
                <a:gd name="T63" fmla="*/ 3682 h 4228"/>
                <a:gd name="T64" fmla="*/ 573 w 678"/>
                <a:gd name="T65" fmla="*/ 3854 h 4228"/>
                <a:gd name="T66" fmla="*/ 418 w 678"/>
                <a:gd name="T67" fmla="*/ 3668 h 4228"/>
                <a:gd name="T68" fmla="*/ 129 w 678"/>
                <a:gd name="T69" fmla="*/ 3250 h 4228"/>
                <a:gd name="T70" fmla="*/ 488 w 678"/>
                <a:gd name="T71" fmla="*/ 3368 h 4228"/>
                <a:gd name="T72" fmla="*/ 115 w 678"/>
                <a:gd name="T73" fmla="*/ 3032 h 4228"/>
                <a:gd name="T74" fmla="*/ 397 w 678"/>
                <a:gd name="T75" fmla="*/ 2997 h 4228"/>
                <a:gd name="T76" fmla="*/ 124 w 678"/>
                <a:gd name="T77" fmla="*/ 2750 h 4228"/>
                <a:gd name="T78" fmla="*/ 328 w 678"/>
                <a:gd name="T79" fmla="*/ 2721 h 4228"/>
                <a:gd name="T80" fmla="*/ 499 w 678"/>
                <a:gd name="T81" fmla="*/ 2713 h 4228"/>
                <a:gd name="T82" fmla="*/ 401 w 678"/>
                <a:gd name="T83" fmla="*/ 2418 h 4228"/>
                <a:gd name="T84" fmla="*/ 344 w 678"/>
                <a:gd name="T85" fmla="*/ 2296 h 4228"/>
                <a:gd name="T86" fmla="*/ 146 w 678"/>
                <a:gd name="T87" fmla="*/ 1994 h 4228"/>
                <a:gd name="T88" fmla="*/ 243 w 678"/>
                <a:gd name="T89" fmla="*/ 1900 h 4228"/>
                <a:gd name="T90" fmla="*/ 447 w 678"/>
                <a:gd name="T91" fmla="*/ 1805 h 4228"/>
                <a:gd name="T92" fmla="*/ 149 w 678"/>
                <a:gd name="T93" fmla="*/ 1438 h 4228"/>
                <a:gd name="T94" fmla="*/ 411 w 678"/>
                <a:gd name="T95" fmla="*/ 1594 h 4228"/>
                <a:gd name="T96" fmla="*/ 481 w 678"/>
                <a:gd name="T97" fmla="*/ 1488 h 4228"/>
                <a:gd name="T98" fmla="*/ 175 w 678"/>
                <a:gd name="T99" fmla="*/ 1092 h 4228"/>
                <a:gd name="T100" fmla="*/ 233 w 678"/>
                <a:gd name="T101" fmla="*/ 1133 h 4228"/>
                <a:gd name="T102" fmla="*/ 467 w 678"/>
                <a:gd name="T103" fmla="*/ 1327 h 4228"/>
                <a:gd name="T104" fmla="*/ 480 w 678"/>
                <a:gd name="T105" fmla="*/ 1139 h 4228"/>
                <a:gd name="T106" fmla="*/ 207 w 678"/>
                <a:gd name="T107" fmla="*/ 749 h 4228"/>
                <a:gd name="T108" fmla="*/ 409 w 678"/>
                <a:gd name="T109" fmla="*/ 894 h 4228"/>
                <a:gd name="T110" fmla="*/ 622 w 678"/>
                <a:gd name="T111" fmla="*/ 1081 h 4228"/>
                <a:gd name="T112" fmla="*/ 364 w 678"/>
                <a:gd name="T113" fmla="*/ 656 h 4228"/>
                <a:gd name="T114" fmla="*/ 510 w 678"/>
                <a:gd name="T115" fmla="*/ 821 h 4228"/>
                <a:gd name="T116" fmla="*/ 116 w 678"/>
                <a:gd name="T117" fmla="*/ 207 h 4228"/>
                <a:gd name="T118" fmla="*/ 352 w 678"/>
                <a:gd name="T119" fmla="*/ 438 h 4228"/>
                <a:gd name="T120" fmla="*/ 117 w 678"/>
                <a:gd name="T121" fmla="*/ 4 h 4228"/>
                <a:gd name="T122" fmla="*/ 348 w 678"/>
                <a:gd name="T123" fmla="*/ 184 h 4228"/>
                <a:gd name="T124" fmla="*/ 513 w 678"/>
                <a:gd name="T125" fmla="*/ 331 h 4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78" h="4228">
                  <a:moveTo>
                    <a:pt x="0" y="3783"/>
                  </a:moveTo>
                  <a:lnTo>
                    <a:pt x="0" y="3745"/>
                  </a:lnTo>
                  <a:lnTo>
                    <a:pt x="12" y="3753"/>
                  </a:lnTo>
                  <a:lnTo>
                    <a:pt x="22" y="3762"/>
                  </a:lnTo>
                  <a:lnTo>
                    <a:pt x="34" y="3770"/>
                  </a:lnTo>
                  <a:lnTo>
                    <a:pt x="46" y="3779"/>
                  </a:lnTo>
                  <a:lnTo>
                    <a:pt x="71" y="3798"/>
                  </a:lnTo>
                  <a:lnTo>
                    <a:pt x="95" y="3817"/>
                  </a:lnTo>
                  <a:lnTo>
                    <a:pt x="117" y="3835"/>
                  </a:lnTo>
                  <a:lnTo>
                    <a:pt x="140" y="3852"/>
                  </a:lnTo>
                  <a:lnTo>
                    <a:pt x="120" y="3834"/>
                  </a:lnTo>
                  <a:lnTo>
                    <a:pt x="104" y="3820"/>
                  </a:lnTo>
                  <a:lnTo>
                    <a:pt x="99" y="3814"/>
                  </a:lnTo>
                  <a:lnTo>
                    <a:pt x="95" y="3809"/>
                  </a:lnTo>
                  <a:lnTo>
                    <a:pt x="94" y="3806"/>
                  </a:lnTo>
                  <a:lnTo>
                    <a:pt x="93" y="3804"/>
                  </a:lnTo>
                  <a:lnTo>
                    <a:pt x="95" y="3804"/>
                  </a:lnTo>
                  <a:lnTo>
                    <a:pt x="99" y="3805"/>
                  </a:lnTo>
                  <a:lnTo>
                    <a:pt x="107" y="3808"/>
                  </a:lnTo>
                  <a:lnTo>
                    <a:pt x="115" y="3813"/>
                  </a:lnTo>
                  <a:lnTo>
                    <a:pt x="138" y="3827"/>
                  </a:lnTo>
                  <a:lnTo>
                    <a:pt x="168" y="3846"/>
                  </a:lnTo>
                  <a:lnTo>
                    <a:pt x="204" y="3871"/>
                  </a:lnTo>
                  <a:lnTo>
                    <a:pt x="244" y="3900"/>
                  </a:lnTo>
                  <a:lnTo>
                    <a:pt x="288" y="3931"/>
                  </a:lnTo>
                  <a:lnTo>
                    <a:pt x="336" y="3967"/>
                  </a:lnTo>
                  <a:lnTo>
                    <a:pt x="361" y="3985"/>
                  </a:lnTo>
                  <a:lnTo>
                    <a:pt x="385" y="4004"/>
                  </a:lnTo>
                  <a:lnTo>
                    <a:pt x="409" y="4022"/>
                  </a:lnTo>
                  <a:lnTo>
                    <a:pt x="430" y="4039"/>
                  </a:lnTo>
                  <a:lnTo>
                    <a:pt x="410" y="4021"/>
                  </a:lnTo>
                  <a:lnTo>
                    <a:pt x="395" y="4007"/>
                  </a:lnTo>
                  <a:lnTo>
                    <a:pt x="389" y="4001"/>
                  </a:lnTo>
                  <a:lnTo>
                    <a:pt x="386" y="3996"/>
                  </a:lnTo>
                  <a:lnTo>
                    <a:pt x="384" y="3993"/>
                  </a:lnTo>
                  <a:lnTo>
                    <a:pt x="384" y="3992"/>
                  </a:lnTo>
                  <a:lnTo>
                    <a:pt x="386" y="3991"/>
                  </a:lnTo>
                  <a:lnTo>
                    <a:pt x="391" y="3992"/>
                  </a:lnTo>
                  <a:lnTo>
                    <a:pt x="398" y="3995"/>
                  </a:lnTo>
                  <a:lnTo>
                    <a:pt x="407" y="3999"/>
                  </a:lnTo>
                  <a:lnTo>
                    <a:pt x="430" y="4013"/>
                  </a:lnTo>
                  <a:lnTo>
                    <a:pt x="461" y="4033"/>
                  </a:lnTo>
                  <a:lnTo>
                    <a:pt x="496" y="4056"/>
                  </a:lnTo>
                  <a:lnTo>
                    <a:pt x="538" y="4086"/>
                  </a:lnTo>
                  <a:lnTo>
                    <a:pt x="583" y="4117"/>
                  </a:lnTo>
                  <a:lnTo>
                    <a:pt x="631" y="4152"/>
                  </a:lnTo>
                  <a:lnTo>
                    <a:pt x="643" y="4161"/>
                  </a:lnTo>
                  <a:lnTo>
                    <a:pt x="655" y="4170"/>
                  </a:lnTo>
                  <a:lnTo>
                    <a:pt x="667" y="4178"/>
                  </a:lnTo>
                  <a:lnTo>
                    <a:pt x="678" y="4186"/>
                  </a:lnTo>
                  <a:lnTo>
                    <a:pt x="678" y="4228"/>
                  </a:lnTo>
                  <a:lnTo>
                    <a:pt x="663" y="4217"/>
                  </a:lnTo>
                  <a:lnTo>
                    <a:pt x="646" y="4205"/>
                  </a:lnTo>
                  <a:lnTo>
                    <a:pt x="630" y="4193"/>
                  </a:lnTo>
                  <a:lnTo>
                    <a:pt x="613" y="4182"/>
                  </a:lnTo>
                  <a:lnTo>
                    <a:pt x="589" y="4164"/>
                  </a:lnTo>
                  <a:lnTo>
                    <a:pt x="567" y="4147"/>
                  </a:lnTo>
                  <a:lnTo>
                    <a:pt x="545" y="4130"/>
                  </a:lnTo>
                  <a:lnTo>
                    <a:pt x="523" y="4114"/>
                  </a:lnTo>
                  <a:lnTo>
                    <a:pt x="541" y="4130"/>
                  </a:lnTo>
                  <a:lnTo>
                    <a:pt x="554" y="4142"/>
                  </a:lnTo>
                  <a:lnTo>
                    <a:pt x="558" y="4147"/>
                  </a:lnTo>
                  <a:lnTo>
                    <a:pt x="561" y="4150"/>
                  </a:lnTo>
                  <a:lnTo>
                    <a:pt x="563" y="4154"/>
                  </a:lnTo>
                  <a:lnTo>
                    <a:pt x="563" y="4155"/>
                  </a:lnTo>
                  <a:lnTo>
                    <a:pt x="561" y="4156"/>
                  </a:lnTo>
                  <a:lnTo>
                    <a:pt x="557" y="4155"/>
                  </a:lnTo>
                  <a:lnTo>
                    <a:pt x="550" y="4151"/>
                  </a:lnTo>
                  <a:lnTo>
                    <a:pt x="541" y="4147"/>
                  </a:lnTo>
                  <a:lnTo>
                    <a:pt x="518" y="4133"/>
                  </a:lnTo>
                  <a:lnTo>
                    <a:pt x="488" y="4114"/>
                  </a:lnTo>
                  <a:lnTo>
                    <a:pt x="452" y="4090"/>
                  </a:lnTo>
                  <a:lnTo>
                    <a:pt x="411" y="4062"/>
                  </a:lnTo>
                  <a:lnTo>
                    <a:pt x="367" y="4029"/>
                  </a:lnTo>
                  <a:lnTo>
                    <a:pt x="319" y="3995"/>
                  </a:lnTo>
                  <a:lnTo>
                    <a:pt x="294" y="3977"/>
                  </a:lnTo>
                  <a:lnTo>
                    <a:pt x="272" y="3959"/>
                  </a:lnTo>
                  <a:lnTo>
                    <a:pt x="249" y="3942"/>
                  </a:lnTo>
                  <a:lnTo>
                    <a:pt x="228" y="3925"/>
                  </a:lnTo>
                  <a:lnTo>
                    <a:pt x="246" y="3941"/>
                  </a:lnTo>
                  <a:lnTo>
                    <a:pt x="259" y="3954"/>
                  </a:lnTo>
                  <a:lnTo>
                    <a:pt x="264" y="3959"/>
                  </a:lnTo>
                  <a:lnTo>
                    <a:pt x="267" y="3963"/>
                  </a:lnTo>
                  <a:lnTo>
                    <a:pt x="270" y="3966"/>
                  </a:lnTo>
                  <a:lnTo>
                    <a:pt x="270" y="3968"/>
                  </a:lnTo>
                  <a:lnTo>
                    <a:pt x="267" y="3968"/>
                  </a:lnTo>
                  <a:lnTo>
                    <a:pt x="263" y="3967"/>
                  </a:lnTo>
                  <a:lnTo>
                    <a:pt x="257" y="3964"/>
                  </a:lnTo>
                  <a:lnTo>
                    <a:pt x="248" y="3959"/>
                  </a:lnTo>
                  <a:lnTo>
                    <a:pt x="225" y="3945"/>
                  </a:lnTo>
                  <a:lnTo>
                    <a:pt x="195" y="3926"/>
                  </a:lnTo>
                  <a:lnTo>
                    <a:pt x="161" y="3902"/>
                  </a:lnTo>
                  <a:lnTo>
                    <a:pt x="121" y="3873"/>
                  </a:lnTo>
                  <a:lnTo>
                    <a:pt x="76" y="3842"/>
                  </a:lnTo>
                  <a:lnTo>
                    <a:pt x="30" y="3806"/>
                  </a:lnTo>
                  <a:lnTo>
                    <a:pt x="15" y="3794"/>
                  </a:lnTo>
                  <a:lnTo>
                    <a:pt x="0" y="3783"/>
                  </a:lnTo>
                  <a:close/>
                  <a:moveTo>
                    <a:pt x="0" y="3722"/>
                  </a:moveTo>
                  <a:lnTo>
                    <a:pt x="0" y="3681"/>
                  </a:lnTo>
                  <a:lnTo>
                    <a:pt x="24" y="3699"/>
                  </a:lnTo>
                  <a:lnTo>
                    <a:pt x="69" y="3734"/>
                  </a:lnTo>
                  <a:lnTo>
                    <a:pt x="111" y="3766"/>
                  </a:lnTo>
                  <a:lnTo>
                    <a:pt x="148" y="3796"/>
                  </a:lnTo>
                  <a:lnTo>
                    <a:pt x="180" y="3823"/>
                  </a:lnTo>
                  <a:lnTo>
                    <a:pt x="206" y="3846"/>
                  </a:lnTo>
                  <a:lnTo>
                    <a:pt x="225" y="3864"/>
                  </a:lnTo>
                  <a:lnTo>
                    <a:pt x="232" y="3871"/>
                  </a:lnTo>
                  <a:lnTo>
                    <a:pt x="236" y="3877"/>
                  </a:lnTo>
                  <a:lnTo>
                    <a:pt x="239" y="3881"/>
                  </a:lnTo>
                  <a:lnTo>
                    <a:pt x="239" y="3883"/>
                  </a:lnTo>
                  <a:lnTo>
                    <a:pt x="237" y="3884"/>
                  </a:lnTo>
                  <a:lnTo>
                    <a:pt x="233" y="3883"/>
                  </a:lnTo>
                  <a:lnTo>
                    <a:pt x="226" y="3879"/>
                  </a:lnTo>
                  <a:lnTo>
                    <a:pt x="219" y="3875"/>
                  </a:lnTo>
                  <a:lnTo>
                    <a:pt x="196" y="3862"/>
                  </a:lnTo>
                  <a:lnTo>
                    <a:pt x="167" y="3843"/>
                  </a:lnTo>
                  <a:lnTo>
                    <a:pt x="134" y="3820"/>
                  </a:lnTo>
                  <a:lnTo>
                    <a:pt x="95" y="3792"/>
                  </a:lnTo>
                  <a:lnTo>
                    <a:pt x="52" y="3761"/>
                  </a:lnTo>
                  <a:lnTo>
                    <a:pt x="6" y="3727"/>
                  </a:lnTo>
                  <a:lnTo>
                    <a:pt x="0" y="3722"/>
                  </a:lnTo>
                  <a:close/>
                  <a:moveTo>
                    <a:pt x="0" y="3653"/>
                  </a:moveTo>
                  <a:lnTo>
                    <a:pt x="0" y="3610"/>
                  </a:lnTo>
                  <a:lnTo>
                    <a:pt x="22" y="3627"/>
                  </a:lnTo>
                  <a:lnTo>
                    <a:pt x="66" y="3660"/>
                  </a:lnTo>
                  <a:lnTo>
                    <a:pt x="107" y="3693"/>
                  </a:lnTo>
                  <a:lnTo>
                    <a:pt x="142" y="3722"/>
                  </a:lnTo>
                  <a:lnTo>
                    <a:pt x="174" y="3749"/>
                  </a:lnTo>
                  <a:lnTo>
                    <a:pt x="198" y="3770"/>
                  </a:lnTo>
                  <a:lnTo>
                    <a:pt x="217" y="3789"/>
                  </a:lnTo>
                  <a:lnTo>
                    <a:pt x="223" y="3795"/>
                  </a:lnTo>
                  <a:lnTo>
                    <a:pt x="228" y="3801"/>
                  </a:lnTo>
                  <a:lnTo>
                    <a:pt x="231" y="3805"/>
                  </a:lnTo>
                  <a:lnTo>
                    <a:pt x="231" y="3807"/>
                  </a:lnTo>
                  <a:lnTo>
                    <a:pt x="229" y="3808"/>
                  </a:lnTo>
                  <a:lnTo>
                    <a:pt x="224" y="3807"/>
                  </a:lnTo>
                  <a:lnTo>
                    <a:pt x="218" y="3804"/>
                  </a:lnTo>
                  <a:lnTo>
                    <a:pt x="210" y="3800"/>
                  </a:lnTo>
                  <a:lnTo>
                    <a:pt x="189" y="3787"/>
                  </a:lnTo>
                  <a:lnTo>
                    <a:pt x="161" y="3769"/>
                  </a:lnTo>
                  <a:lnTo>
                    <a:pt x="127" y="3747"/>
                  </a:lnTo>
                  <a:lnTo>
                    <a:pt x="89" y="3720"/>
                  </a:lnTo>
                  <a:lnTo>
                    <a:pt x="48" y="3689"/>
                  </a:lnTo>
                  <a:lnTo>
                    <a:pt x="4" y="3656"/>
                  </a:lnTo>
                  <a:lnTo>
                    <a:pt x="0" y="3653"/>
                  </a:lnTo>
                  <a:close/>
                  <a:moveTo>
                    <a:pt x="0" y="3576"/>
                  </a:moveTo>
                  <a:lnTo>
                    <a:pt x="0" y="3531"/>
                  </a:lnTo>
                  <a:lnTo>
                    <a:pt x="11" y="3539"/>
                  </a:lnTo>
                  <a:lnTo>
                    <a:pt x="20" y="3547"/>
                  </a:lnTo>
                  <a:lnTo>
                    <a:pt x="31" y="3555"/>
                  </a:lnTo>
                  <a:lnTo>
                    <a:pt x="42" y="3563"/>
                  </a:lnTo>
                  <a:lnTo>
                    <a:pt x="84" y="3596"/>
                  </a:lnTo>
                  <a:lnTo>
                    <a:pt x="123" y="3627"/>
                  </a:lnTo>
                  <a:lnTo>
                    <a:pt x="157" y="3656"/>
                  </a:lnTo>
                  <a:lnTo>
                    <a:pt x="188" y="3681"/>
                  </a:lnTo>
                  <a:lnTo>
                    <a:pt x="211" y="3702"/>
                  </a:lnTo>
                  <a:lnTo>
                    <a:pt x="230" y="3721"/>
                  </a:lnTo>
                  <a:lnTo>
                    <a:pt x="236" y="3727"/>
                  </a:lnTo>
                  <a:lnTo>
                    <a:pt x="239" y="3733"/>
                  </a:lnTo>
                  <a:lnTo>
                    <a:pt x="243" y="3737"/>
                  </a:lnTo>
                  <a:lnTo>
                    <a:pt x="243" y="3739"/>
                  </a:lnTo>
                  <a:lnTo>
                    <a:pt x="241" y="3740"/>
                  </a:lnTo>
                  <a:lnTo>
                    <a:pt x="236" y="3739"/>
                  </a:lnTo>
                  <a:lnTo>
                    <a:pt x="230" y="3736"/>
                  </a:lnTo>
                  <a:lnTo>
                    <a:pt x="222" y="3733"/>
                  </a:lnTo>
                  <a:lnTo>
                    <a:pt x="201" y="3721"/>
                  </a:lnTo>
                  <a:lnTo>
                    <a:pt x="174" y="3702"/>
                  </a:lnTo>
                  <a:lnTo>
                    <a:pt x="142" y="3681"/>
                  </a:lnTo>
                  <a:lnTo>
                    <a:pt x="106" y="3655"/>
                  </a:lnTo>
                  <a:lnTo>
                    <a:pt x="66" y="3626"/>
                  </a:lnTo>
                  <a:lnTo>
                    <a:pt x="22" y="3593"/>
                  </a:lnTo>
                  <a:lnTo>
                    <a:pt x="0" y="3576"/>
                  </a:lnTo>
                  <a:close/>
                  <a:moveTo>
                    <a:pt x="0" y="3491"/>
                  </a:moveTo>
                  <a:lnTo>
                    <a:pt x="0" y="3446"/>
                  </a:lnTo>
                  <a:lnTo>
                    <a:pt x="19" y="3460"/>
                  </a:lnTo>
                  <a:lnTo>
                    <a:pt x="40" y="3475"/>
                  </a:lnTo>
                  <a:lnTo>
                    <a:pt x="60" y="3490"/>
                  </a:lnTo>
                  <a:lnTo>
                    <a:pt x="81" y="3506"/>
                  </a:lnTo>
                  <a:lnTo>
                    <a:pt x="122" y="3538"/>
                  </a:lnTo>
                  <a:lnTo>
                    <a:pt x="160" y="3569"/>
                  </a:lnTo>
                  <a:lnTo>
                    <a:pt x="193" y="3597"/>
                  </a:lnTo>
                  <a:lnTo>
                    <a:pt x="222" y="3621"/>
                  </a:lnTo>
                  <a:lnTo>
                    <a:pt x="246" y="3643"/>
                  </a:lnTo>
                  <a:lnTo>
                    <a:pt x="263" y="3660"/>
                  </a:lnTo>
                  <a:lnTo>
                    <a:pt x="269" y="3667"/>
                  </a:lnTo>
                  <a:lnTo>
                    <a:pt x="273" y="3672"/>
                  </a:lnTo>
                  <a:lnTo>
                    <a:pt x="275" y="3677"/>
                  </a:lnTo>
                  <a:lnTo>
                    <a:pt x="275" y="3679"/>
                  </a:lnTo>
                  <a:lnTo>
                    <a:pt x="273" y="3680"/>
                  </a:lnTo>
                  <a:lnTo>
                    <a:pt x="269" y="3679"/>
                  </a:lnTo>
                  <a:lnTo>
                    <a:pt x="263" y="3677"/>
                  </a:lnTo>
                  <a:lnTo>
                    <a:pt x="255" y="3673"/>
                  </a:lnTo>
                  <a:lnTo>
                    <a:pt x="234" y="3661"/>
                  </a:lnTo>
                  <a:lnTo>
                    <a:pt x="208" y="3645"/>
                  </a:lnTo>
                  <a:lnTo>
                    <a:pt x="177" y="3624"/>
                  </a:lnTo>
                  <a:lnTo>
                    <a:pt x="141" y="3599"/>
                  </a:lnTo>
                  <a:lnTo>
                    <a:pt x="102" y="3571"/>
                  </a:lnTo>
                  <a:lnTo>
                    <a:pt x="61" y="3539"/>
                  </a:lnTo>
                  <a:lnTo>
                    <a:pt x="45" y="3527"/>
                  </a:lnTo>
                  <a:lnTo>
                    <a:pt x="30" y="3515"/>
                  </a:lnTo>
                  <a:lnTo>
                    <a:pt x="15" y="3503"/>
                  </a:lnTo>
                  <a:lnTo>
                    <a:pt x="0" y="3491"/>
                  </a:lnTo>
                  <a:close/>
                  <a:moveTo>
                    <a:pt x="0" y="3434"/>
                  </a:moveTo>
                  <a:lnTo>
                    <a:pt x="0" y="3407"/>
                  </a:lnTo>
                  <a:lnTo>
                    <a:pt x="16" y="3422"/>
                  </a:lnTo>
                  <a:lnTo>
                    <a:pt x="27" y="3435"/>
                  </a:lnTo>
                  <a:lnTo>
                    <a:pt x="31" y="3439"/>
                  </a:lnTo>
                  <a:lnTo>
                    <a:pt x="33" y="3443"/>
                  </a:lnTo>
                  <a:lnTo>
                    <a:pt x="34" y="3447"/>
                  </a:lnTo>
                  <a:lnTo>
                    <a:pt x="34" y="3449"/>
                  </a:lnTo>
                  <a:lnTo>
                    <a:pt x="33" y="3449"/>
                  </a:lnTo>
                  <a:lnTo>
                    <a:pt x="31" y="3449"/>
                  </a:lnTo>
                  <a:lnTo>
                    <a:pt x="28" y="3449"/>
                  </a:lnTo>
                  <a:lnTo>
                    <a:pt x="24" y="3447"/>
                  </a:lnTo>
                  <a:lnTo>
                    <a:pt x="14" y="3441"/>
                  </a:lnTo>
                  <a:lnTo>
                    <a:pt x="0" y="3434"/>
                  </a:lnTo>
                  <a:close/>
                  <a:moveTo>
                    <a:pt x="0" y="3392"/>
                  </a:moveTo>
                  <a:lnTo>
                    <a:pt x="0" y="3354"/>
                  </a:lnTo>
                  <a:lnTo>
                    <a:pt x="30" y="3374"/>
                  </a:lnTo>
                  <a:lnTo>
                    <a:pt x="65" y="3399"/>
                  </a:lnTo>
                  <a:lnTo>
                    <a:pt x="102" y="3427"/>
                  </a:lnTo>
                  <a:lnTo>
                    <a:pt x="142" y="3457"/>
                  </a:lnTo>
                  <a:lnTo>
                    <a:pt x="181" y="3488"/>
                  </a:lnTo>
                  <a:lnTo>
                    <a:pt x="218" y="3517"/>
                  </a:lnTo>
                  <a:lnTo>
                    <a:pt x="250" y="3545"/>
                  </a:lnTo>
                  <a:lnTo>
                    <a:pt x="278" y="3569"/>
                  </a:lnTo>
                  <a:lnTo>
                    <a:pt x="301" y="3590"/>
                  </a:lnTo>
                  <a:lnTo>
                    <a:pt x="317" y="3606"/>
                  </a:lnTo>
                  <a:lnTo>
                    <a:pt x="324" y="3613"/>
                  </a:lnTo>
                  <a:lnTo>
                    <a:pt x="327" y="3618"/>
                  </a:lnTo>
                  <a:lnTo>
                    <a:pt x="329" y="3623"/>
                  </a:lnTo>
                  <a:lnTo>
                    <a:pt x="329" y="3625"/>
                  </a:lnTo>
                  <a:lnTo>
                    <a:pt x="327" y="3626"/>
                  </a:lnTo>
                  <a:lnTo>
                    <a:pt x="323" y="3626"/>
                  </a:lnTo>
                  <a:lnTo>
                    <a:pt x="317" y="3624"/>
                  </a:lnTo>
                  <a:lnTo>
                    <a:pt x="310" y="3620"/>
                  </a:lnTo>
                  <a:lnTo>
                    <a:pt x="289" y="3609"/>
                  </a:lnTo>
                  <a:lnTo>
                    <a:pt x="263" y="3593"/>
                  </a:lnTo>
                  <a:lnTo>
                    <a:pt x="233" y="3573"/>
                  </a:lnTo>
                  <a:lnTo>
                    <a:pt x="198" y="3549"/>
                  </a:lnTo>
                  <a:lnTo>
                    <a:pt x="161" y="3521"/>
                  </a:lnTo>
                  <a:lnTo>
                    <a:pt x="121" y="3491"/>
                  </a:lnTo>
                  <a:lnTo>
                    <a:pt x="87" y="3465"/>
                  </a:lnTo>
                  <a:lnTo>
                    <a:pt x="55" y="3439"/>
                  </a:lnTo>
                  <a:lnTo>
                    <a:pt x="26" y="3414"/>
                  </a:lnTo>
                  <a:lnTo>
                    <a:pt x="0" y="3392"/>
                  </a:lnTo>
                  <a:close/>
                  <a:moveTo>
                    <a:pt x="0" y="3343"/>
                  </a:moveTo>
                  <a:lnTo>
                    <a:pt x="0" y="3297"/>
                  </a:lnTo>
                  <a:lnTo>
                    <a:pt x="45" y="3337"/>
                  </a:lnTo>
                  <a:lnTo>
                    <a:pt x="80" y="3369"/>
                  </a:lnTo>
                  <a:lnTo>
                    <a:pt x="93" y="3382"/>
                  </a:lnTo>
                  <a:lnTo>
                    <a:pt x="101" y="3392"/>
                  </a:lnTo>
                  <a:lnTo>
                    <a:pt x="104" y="3396"/>
                  </a:lnTo>
                  <a:lnTo>
                    <a:pt x="107" y="3399"/>
                  </a:lnTo>
                  <a:lnTo>
                    <a:pt x="107" y="3402"/>
                  </a:lnTo>
                  <a:lnTo>
                    <a:pt x="107" y="3403"/>
                  </a:lnTo>
                  <a:lnTo>
                    <a:pt x="106" y="3405"/>
                  </a:lnTo>
                  <a:lnTo>
                    <a:pt x="103" y="3405"/>
                  </a:lnTo>
                  <a:lnTo>
                    <a:pt x="100" y="3405"/>
                  </a:lnTo>
                  <a:lnTo>
                    <a:pt x="97" y="3403"/>
                  </a:lnTo>
                  <a:lnTo>
                    <a:pt x="87" y="3398"/>
                  </a:lnTo>
                  <a:lnTo>
                    <a:pt x="74" y="3392"/>
                  </a:lnTo>
                  <a:lnTo>
                    <a:pt x="42" y="3371"/>
                  </a:lnTo>
                  <a:lnTo>
                    <a:pt x="0" y="3343"/>
                  </a:lnTo>
                  <a:close/>
                  <a:moveTo>
                    <a:pt x="0" y="3236"/>
                  </a:moveTo>
                  <a:lnTo>
                    <a:pt x="0" y="3182"/>
                  </a:lnTo>
                  <a:lnTo>
                    <a:pt x="14" y="3193"/>
                  </a:lnTo>
                  <a:lnTo>
                    <a:pt x="29" y="3205"/>
                  </a:lnTo>
                  <a:lnTo>
                    <a:pt x="66" y="3234"/>
                  </a:lnTo>
                  <a:lnTo>
                    <a:pt x="99" y="3262"/>
                  </a:lnTo>
                  <a:lnTo>
                    <a:pt x="129" y="3288"/>
                  </a:lnTo>
                  <a:lnTo>
                    <a:pt x="154" y="3311"/>
                  </a:lnTo>
                  <a:lnTo>
                    <a:pt x="176" y="3331"/>
                  </a:lnTo>
                  <a:lnTo>
                    <a:pt x="191" y="3347"/>
                  </a:lnTo>
                  <a:lnTo>
                    <a:pt x="195" y="3354"/>
                  </a:lnTo>
                  <a:lnTo>
                    <a:pt x="199" y="3358"/>
                  </a:lnTo>
                  <a:lnTo>
                    <a:pt x="201" y="3362"/>
                  </a:lnTo>
                  <a:lnTo>
                    <a:pt x="201" y="3366"/>
                  </a:lnTo>
                  <a:lnTo>
                    <a:pt x="198" y="3367"/>
                  </a:lnTo>
                  <a:lnTo>
                    <a:pt x="194" y="3366"/>
                  </a:lnTo>
                  <a:lnTo>
                    <a:pt x="189" y="3365"/>
                  </a:lnTo>
                  <a:lnTo>
                    <a:pt x="182" y="3361"/>
                  </a:lnTo>
                  <a:lnTo>
                    <a:pt x="163" y="3351"/>
                  </a:lnTo>
                  <a:lnTo>
                    <a:pt x="139" y="3337"/>
                  </a:lnTo>
                  <a:lnTo>
                    <a:pt x="111" y="3317"/>
                  </a:lnTo>
                  <a:lnTo>
                    <a:pt x="79" y="3296"/>
                  </a:lnTo>
                  <a:lnTo>
                    <a:pt x="43" y="3270"/>
                  </a:lnTo>
                  <a:lnTo>
                    <a:pt x="6" y="3241"/>
                  </a:lnTo>
                  <a:lnTo>
                    <a:pt x="0" y="3236"/>
                  </a:lnTo>
                  <a:close/>
                  <a:moveTo>
                    <a:pt x="0" y="3159"/>
                  </a:moveTo>
                  <a:lnTo>
                    <a:pt x="0" y="3135"/>
                  </a:lnTo>
                  <a:lnTo>
                    <a:pt x="8" y="3144"/>
                  </a:lnTo>
                  <a:lnTo>
                    <a:pt x="15" y="3153"/>
                  </a:lnTo>
                  <a:lnTo>
                    <a:pt x="16" y="3156"/>
                  </a:lnTo>
                  <a:lnTo>
                    <a:pt x="18" y="3159"/>
                  </a:lnTo>
                  <a:lnTo>
                    <a:pt x="18" y="3161"/>
                  </a:lnTo>
                  <a:lnTo>
                    <a:pt x="18" y="3163"/>
                  </a:lnTo>
                  <a:lnTo>
                    <a:pt x="16" y="3164"/>
                  </a:lnTo>
                  <a:lnTo>
                    <a:pt x="12" y="3164"/>
                  </a:lnTo>
                  <a:lnTo>
                    <a:pt x="6" y="3162"/>
                  </a:lnTo>
                  <a:lnTo>
                    <a:pt x="0" y="3159"/>
                  </a:lnTo>
                  <a:close/>
                  <a:moveTo>
                    <a:pt x="0" y="3105"/>
                  </a:moveTo>
                  <a:lnTo>
                    <a:pt x="0" y="3069"/>
                  </a:lnTo>
                  <a:lnTo>
                    <a:pt x="30" y="3087"/>
                  </a:lnTo>
                  <a:lnTo>
                    <a:pt x="66" y="3111"/>
                  </a:lnTo>
                  <a:lnTo>
                    <a:pt x="106" y="3141"/>
                  </a:lnTo>
                  <a:lnTo>
                    <a:pt x="150" y="3175"/>
                  </a:lnTo>
                  <a:lnTo>
                    <a:pt x="185" y="3203"/>
                  </a:lnTo>
                  <a:lnTo>
                    <a:pt x="218" y="3230"/>
                  </a:lnTo>
                  <a:lnTo>
                    <a:pt x="247" y="3255"/>
                  </a:lnTo>
                  <a:lnTo>
                    <a:pt x="272" y="3277"/>
                  </a:lnTo>
                  <a:lnTo>
                    <a:pt x="291" y="3297"/>
                  </a:lnTo>
                  <a:lnTo>
                    <a:pt x="306" y="3313"/>
                  </a:lnTo>
                  <a:lnTo>
                    <a:pt x="311" y="3319"/>
                  </a:lnTo>
                  <a:lnTo>
                    <a:pt x="314" y="3325"/>
                  </a:lnTo>
                  <a:lnTo>
                    <a:pt x="316" y="3328"/>
                  </a:lnTo>
                  <a:lnTo>
                    <a:pt x="315" y="3331"/>
                  </a:lnTo>
                  <a:lnTo>
                    <a:pt x="313" y="3332"/>
                  </a:lnTo>
                  <a:lnTo>
                    <a:pt x="310" y="3332"/>
                  </a:lnTo>
                  <a:lnTo>
                    <a:pt x="304" y="3330"/>
                  </a:lnTo>
                  <a:lnTo>
                    <a:pt x="297" y="3328"/>
                  </a:lnTo>
                  <a:lnTo>
                    <a:pt x="278" y="3318"/>
                  </a:lnTo>
                  <a:lnTo>
                    <a:pt x="256" y="3304"/>
                  </a:lnTo>
                  <a:lnTo>
                    <a:pt x="228" y="3286"/>
                  </a:lnTo>
                  <a:lnTo>
                    <a:pt x="196" y="3264"/>
                  </a:lnTo>
                  <a:lnTo>
                    <a:pt x="163" y="3239"/>
                  </a:lnTo>
                  <a:lnTo>
                    <a:pt x="126" y="3212"/>
                  </a:lnTo>
                  <a:lnTo>
                    <a:pt x="89" y="3182"/>
                  </a:lnTo>
                  <a:lnTo>
                    <a:pt x="55" y="3154"/>
                  </a:lnTo>
                  <a:lnTo>
                    <a:pt x="25" y="3127"/>
                  </a:lnTo>
                  <a:lnTo>
                    <a:pt x="0" y="3105"/>
                  </a:lnTo>
                  <a:close/>
                  <a:moveTo>
                    <a:pt x="0" y="3046"/>
                  </a:moveTo>
                  <a:lnTo>
                    <a:pt x="0" y="2989"/>
                  </a:lnTo>
                  <a:lnTo>
                    <a:pt x="32" y="3016"/>
                  </a:lnTo>
                  <a:lnTo>
                    <a:pt x="62" y="3041"/>
                  </a:lnTo>
                  <a:lnTo>
                    <a:pt x="88" y="3065"/>
                  </a:lnTo>
                  <a:lnTo>
                    <a:pt x="111" y="3086"/>
                  </a:lnTo>
                  <a:lnTo>
                    <a:pt x="129" y="3105"/>
                  </a:lnTo>
                  <a:lnTo>
                    <a:pt x="142" y="3120"/>
                  </a:lnTo>
                  <a:lnTo>
                    <a:pt x="147" y="3125"/>
                  </a:lnTo>
                  <a:lnTo>
                    <a:pt x="150" y="3130"/>
                  </a:lnTo>
                  <a:lnTo>
                    <a:pt x="151" y="3134"/>
                  </a:lnTo>
                  <a:lnTo>
                    <a:pt x="150" y="3136"/>
                  </a:lnTo>
                  <a:lnTo>
                    <a:pt x="149" y="3138"/>
                  </a:lnTo>
                  <a:lnTo>
                    <a:pt x="146" y="3138"/>
                  </a:lnTo>
                  <a:lnTo>
                    <a:pt x="141" y="3137"/>
                  </a:lnTo>
                  <a:lnTo>
                    <a:pt x="136" y="3135"/>
                  </a:lnTo>
                  <a:lnTo>
                    <a:pt x="122" y="3128"/>
                  </a:lnTo>
                  <a:lnTo>
                    <a:pt x="103" y="3118"/>
                  </a:lnTo>
                  <a:lnTo>
                    <a:pt x="81" y="3103"/>
                  </a:lnTo>
                  <a:lnTo>
                    <a:pt x="56" y="3087"/>
                  </a:lnTo>
                  <a:lnTo>
                    <a:pt x="29" y="3068"/>
                  </a:lnTo>
                  <a:lnTo>
                    <a:pt x="0" y="3046"/>
                  </a:lnTo>
                  <a:close/>
                  <a:moveTo>
                    <a:pt x="0" y="2952"/>
                  </a:moveTo>
                  <a:lnTo>
                    <a:pt x="0" y="2938"/>
                  </a:lnTo>
                  <a:lnTo>
                    <a:pt x="3" y="2943"/>
                  </a:lnTo>
                  <a:lnTo>
                    <a:pt x="5" y="2946"/>
                  </a:lnTo>
                  <a:lnTo>
                    <a:pt x="5" y="2949"/>
                  </a:lnTo>
                  <a:lnTo>
                    <a:pt x="5" y="2951"/>
                  </a:lnTo>
                  <a:lnTo>
                    <a:pt x="3" y="2952"/>
                  </a:lnTo>
                  <a:lnTo>
                    <a:pt x="0" y="2952"/>
                  </a:lnTo>
                  <a:close/>
                  <a:moveTo>
                    <a:pt x="0" y="2890"/>
                  </a:moveTo>
                  <a:lnTo>
                    <a:pt x="0" y="2860"/>
                  </a:lnTo>
                  <a:lnTo>
                    <a:pt x="13" y="2866"/>
                  </a:lnTo>
                  <a:lnTo>
                    <a:pt x="28" y="2875"/>
                  </a:lnTo>
                  <a:lnTo>
                    <a:pt x="45" y="2885"/>
                  </a:lnTo>
                  <a:lnTo>
                    <a:pt x="65" y="2898"/>
                  </a:lnTo>
                  <a:lnTo>
                    <a:pt x="107" y="2929"/>
                  </a:lnTo>
                  <a:lnTo>
                    <a:pt x="154" y="2964"/>
                  </a:lnTo>
                  <a:lnTo>
                    <a:pt x="187" y="2991"/>
                  </a:lnTo>
                  <a:lnTo>
                    <a:pt x="217" y="3016"/>
                  </a:lnTo>
                  <a:lnTo>
                    <a:pt x="243" y="3040"/>
                  </a:lnTo>
                  <a:lnTo>
                    <a:pt x="265" y="3061"/>
                  </a:lnTo>
                  <a:lnTo>
                    <a:pt x="284" y="3080"/>
                  </a:lnTo>
                  <a:lnTo>
                    <a:pt x="297" y="3096"/>
                  </a:lnTo>
                  <a:lnTo>
                    <a:pt x="302" y="3101"/>
                  </a:lnTo>
                  <a:lnTo>
                    <a:pt x="304" y="3107"/>
                  </a:lnTo>
                  <a:lnTo>
                    <a:pt x="305" y="3111"/>
                  </a:lnTo>
                  <a:lnTo>
                    <a:pt x="305" y="3113"/>
                  </a:lnTo>
                  <a:lnTo>
                    <a:pt x="303" y="3115"/>
                  </a:lnTo>
                  <a:lnTo>
                    <a:pt x="300" y="3114"/>
                  </a:lnTo>
                  <a:lnTo>
                    <a:pt x="294" y="3113"/>
                  </a:lnTo>
                  <a:lnTo>
                    <a:pt x="288" y="3111"/>
                  </a:lnTo>
                  <a:lnTo>
                    <a:pt x="270" y="3102"/>
                  </a:lnTo>
                  <a:lnTo>
                    <a:pt x="248" y="3089"/>
                  </a:lnTo>
                  <a:lnTo>
                    <a:pt x="222" y="3073"/>
                  </a:lnTo>
                  <a:lnTo>
                    <a:pt x="193" y="3053"/>
                  </a:lnTo>
                  <a:lnTo>
                    <a:pt x="162" y="3030"/>
                  </a:lnTo>
                  <a:lnTo>
                    <a:pt x="128" y="3004"/>
                  </a:lnTo>
                  <a:lnTo>
                    <a:pt x="89" y="2972"/>
                  </a:lnTo>
                  <a:lnTo>
                    <a:pt x="54" y="2942"/>
                  </a:lnTo>
                  <a:lnTo>
                    <a:pt x="24" y="2914"/>
                  </a:lnTo>
                  <a:lnTo>
                    <a:pt x="0" y="2890"/>
                  </a:lnTo>
                  <a:close/>
                  <a:moveTo>
                    <a:pt x="0" y="2824"/>
                  </a:moveTo>
                  <a:lnTo>
                    <a:pt x="0" y="2765"/>
                  </a:lnTo>
                  <a:lnTo>
                    <a:pt x="8" y="2771"/>
                  </a:lnTo>
                  <a:lnTo>
                    <a:pt x="16" y="2778"/>
                  </a:lnTo>
                  <a:lnTo>
                    <a:pt x="25" y="2784"/>
                  </a:lnTo>
                  <a:lnTo>
                    <a:pt x="33" y="2791"/>
                  </a:lnTo>
                  <a:lnTo>
                    <a:pt x="65" y="2815"/>
                  </a:lnTo>
                  <a:lnTo>
                    <a:pt x="93" y="2840"/>
                  </a:lnTo>
                  <a:lnTo>
                    <a:pt x="119" y="2864"/>
                  </a:lnTo>
                  <a:lnTo>
                    <a:pt x="140" y="2884"/>
                  </a:lnTo>
                  <a:lnTo>
                    <a:pt x="157" y="2903"/>
                  </a:lnTo>
                  <a:lnTo>
                    <a:pt x="169" y="2918"/>
                  </a:lnTo>
                  <a:lnTo>
                    <a:pt x="174" y="2923"/>
                  </a:lnTo>
                  <a:lnTo>
                    <a:pt x="177" y="2929"/>
                  </a:lnTo>
                  <a:lnTo>
                    <a:pt x="178" y="2932"/>
                  </a:lnTo>
                  <a:lnTo>
                    <a:pt x="177" y="2935"/>
                  </a:lnTo>
                  <a:lnTo>
                    <a:pt x="175" y="2936"/>
                  </a:lnTo>
                  <a:lnTo>
                    <a:pt x="171" y="2936"/>
                  </a:lnTo>
                  <a:lnTo>
                    <a:pt x="166" y="2935"/>
                  </a:lnTo>
                  <a:lnTo>
                    <a:pt x="160" y="2933"/>
                  </a:lnTo>
                  <a:lnTo>
                    <a:pt x="143" y="2925"/>
                  </a:lnTo>
                  <a:lnTo>
                    <a:pt x="122" y="2912"/>
                  </a:lnTo>
                  <a:lnTo>
                    <a:pt x="97" y="2897"/>
                  </a:lnTo>
                  <a:lnTo>
                    <a:pt x="70" y="2878"/>
                  </a:lnTo>
                  <a:lnTo>
                    <a:pt x="40" y="2855"/>
                  </a:lnTo>
                  <a:lnTo>
                    <a:pt x="7" y="2830"/>
                  </a:lnTo>
                  <a:lnTo>
                    <a:pt x="0" y="2824"/>
                  </a:lnTo>
                  <a:close/>
                  <a:moveTo>
                    <a:pt x="0" y="2735"/>
                  </a:moveTo>
                  <a:lnTo>
                    <a:pt x="0" y="2685"/>
                  </a:lnTo>
                  <a:lnTo>
                    <a:pt x="30" y="2713"/>
                  </a:lnTo>
                  <a:lnTo>
                    <a:pt x="52" y="2738"/>
                  </a:lnTo>
                  <a:lnTo>
                    <a:pt x="60" y="2747"/>
                  </a:lnTo>
                  <a:lnTo>
                    <a:pt x="65" y="2755"/>
                  </a:lnTo>
                  <a:lnTo>
                    <a:pt x="67" y="2758"/>
                  </a:lnTo>
                  <a:lnTo>
                    <a:pt x="68" y="2761"/>
                  </a:lnTo>
                  <a:lnTo>
                    <a:pt x="68" y="2764"/>
                  </a:lnTo>
                  <a:lnTo>
                    <a:pt x="68" y="2766"/>
                  </a:lnTo>
                  <a:lnTo>
                    <a:pt x="65" y="2767"/>
                  </a:lnTo>
                  <a:lnTo>
                    <a:pt x="60" y="2767"/>
                  </a:lnTo>
                  <a:lnTo>
                    <a:pt x="54" y="2765"/>
                  </a:lnTo>
                  <a:lnTo>
                    <a:pt x="46" y="2761"/>
                  </a:lnTo>
                  <a:lnTo>
                    <a:pt x="26" y="2751"/>
                  </a:lnTo>
                  <a:lnTo>
                    <a:pt x="0" y="2735"/>
                  </a:lnTo>
                  <a:close/>
                  <a:moveTo>
                    <a:pt x="0" y="2547"/>
                  </a:moveTo>
                  <a:lnTo>
                    <a:pt x="0" y="2522"/>
                  </a:lnTo>
                  <a:lnTo>
                    <a:pt x="11" y="2526"/>
                  </a:lnTo>
                  <a:lnTo>
                    <a:pt x="25" y="2533"/>
                  </a:lnTo>
                  <a:lnTo>
                    <a:pt x="40" y="2542"/>
                  </a:lnTo>
                  <a:lnTo>
                    <a:pt x="58" y="2553"/>
                  </a:lnTo>
                  <a:lnTo>
                    <a:pt x="79" y="2567"/>
                  </a:lnTo>
                  <a:lnTo>
                    <a:pt x="100" y="2582"/>
                  </a:lnTo>
                  <a:lnTo>
                    <a:pt x="123" y="2599"/>
                  </a:lnTo>
                  <a:lnTo>
                    <a:pt x="147" y="2618"/>
                  </a:lnTo>
                  <a:lnTo>
                    <a:pt x="176" y="2642"/>
                  </a:lnTo>
                  <a:lnTo>
                    <a:pt x="202" y="2665"/>
                  </a:lnTo>
                  <a:lnTo>
                    <a:pt x="225" y="2687"/>
                  </a:lnTo>
                  <a:lnTo>
                    <a:pt x="246" y="2706"/>
                  </a:lnTo>
                  <a:lnTo>
                    <a:pt x="262" y="2724"/>
                  </a:lnTo>
                  <a:lnTo>
                    <a:pt x="273" y="2739"/>
                  </a:lnTo>
                  <a:lnTo>
                    <a:pt x="276" y="2744"/>
                  </a:lnTo>
                  <a:lnTo>
                    <a:pt x="279" y="2750"/>
                  </a:lnTo>
                  <a:lnTo>
                    <a:pt x="279" y="2753"/>
                  </a:lnTo>
                  <a:lnTo>
                    <a:pt x="279" y="2756"/>
                  </a:lnTo>
                  <a:lnTo>
                    <a:pt x="277" y="2757"/>
                  </a:lnTo>
                  <a:lnTo>
                    <a:pt x="274" y="2757"/>
                  </a:lnTo>
                  <a:lnTo>
                    <a:pt x="269" y="2757"/>
                  </a:lnTo>
                  <a:lnTo>
                    <a:pt x="262" y="2755"/>
                  </a:lnTo>
                  <a:lnTo>
                    <a:pt x="247" y="2747"/>
                  </a:lnTo>
                  <a:lnTo>
                    <a:pt x="228" y="2737"/>
                  </a:lnTo>
                  <a:lnTo>
                    <a:pt x="204" y="2723"/>
                  </a:lnTo>
                  <a:lnTo>
                    <a:pt x="178" y="2704"/>
                  </a:lnTo>
                  <a:lnTo>
                    <a:pt x="150" y="2684"/>
                  </a:lnTo>
                  <a:lnTo>
                    <a:pt x="121" y="2661"/>
                  </a:lnTo>
                  <a:lnTo>
                    <a:pt x="81" y="2629"/>
                  </a:lnTo>
                  <a:lnTo>
                    <a:pt x="47" y="2597"/>
                  </a:lnTo>
                  <a:lnTo>
                    <a:pt x="32" y="2583"/>
                  </a:lnTo>
                  <a:lnTo>
                    <a:pt x="19" y="2570"/>
                  </a:lnTo>
                  <a:lnTo>
                    <a:pt x="8" y="2557"/>
                  </a:lnTo>
                  <a:lnTo>
                    <a:pt x="0" y="2547"/>
                  </a:lnTo>
                  <a:close/>
                  <a:moveTo>
                    <a:pt x="0" y="2464"/>
                  </a:moveTo>
                  <a:lnTo>
                    <a:pt x="0" y="2407"/>
                  </a:lnTo>
                  <a:lnTo>
                    <a:pt x="18" y="2420"/>
                  </a:lnTo>
                  <a:lnTo>
                    <a:pt x="38" y="2434"/>
                  </a:lnTo>
                  <a:lnTo>
                    <a:pt x="57" y="2449"/>
                  </a:lnTo>
                  <a:lnTo>
                    <a:pt x="79" y="2466"/>
                  </a:lnTo>
                  <a:lnTo>
                    <a:pt x="106" y="2489"/>
                  </a:lnTo>
                  <a:lnTo>
                    <a:pt x="131" y="2511"/>
                  </a:lnTo>
                  <a:lnTo>
                    <a:pt x="153" y="2533"/>
                  </a:lnTo>
                  <a:lnTo>
                    <a:pt x="172" y="2552"/>
                  </a:lnTo>
                  <a:lnTo>
                    <a:pt x="188" y="2568"/>
                  </a:lnTo>
                  <a:lnTo>
                    <a:pt x="198" y="2582"/>
                  </a:lnTo>
                  <a:lnTo>
                    <a:pt x="202" y="2588"/>
                  </a:lnTo>
                  <a:lnTo>
                    <a:pt x="204" y="2593"/>
                  </a:lnTo>
                  <a:lnTo>
                    <a:pt x="205" y="2596"/>
                  </a:lnTo>
                  <a:lnTo>
                    <a:pt x="204" y="2599"/>
                  </a:lnTo>
                  <a:lnTo>
                    <a:pt x="202" y="2601"/>
                  </a:lnTo>
                  <a:lnTo>
                    <a:pt x="198" y="2602"/>
                  </a:lnTo>
                  <a:lnTo>
                    <a:pt x="194" y="2601"/>
                  </a:lnTo>
                  <a:lnTo>
                    <a:pt x="188" y="2598"/>
                  </a:lnTo>
                  <a:lnTo>
                    <a:pt x="172" y="2592"/>
                  </a:lnTo>
                  <a:lnTo>
                    <a:pt x="154" y="2581"/>
                  </a:lnTo>
                  <a:lnTo>
                    <a:pt x="131" y="2568"/>
                  </a:lnTo>
                  <a:lnTo>
                    <a:pt x="107" y="2551"/>
                  </a:lnTo>
                  <a:lnTo>
                    <a:pt x="81" y="2530"/>
                  </a:lnTo>
                  <a:lnTo>
                    <a:pt x="52" y="2509"/>
                  </a:lnTo>
                  <a:lnTo>
                    <a:pt x="39" y="2497"/>
                  </a:lnTo>
                  <a:lnTo>
                    <a:pt x="25" y="2486"/>
                  </a:lnTo>
                  <a:lnTo>
                    <a:pt x="12" y="2474"/>
                  </a:lnTo>
                  <a:lnTo>
                    <a:pt x="0" y="2464"/>
                  </a:lnTo>
                  <a:close/>
                  <a:moveTo>
                    <a:pt x="0" y="2364"/>
                  </a:moveTo>
                  <a:lnTo>
                    <a:pt x="0" y="2301"/>
                  </a:lnTo>
                  <a:lnTo>
                    <a:pt x="13" y="2310"/>
                  </a:lnTo>
                  <a:lnTo>
                    <a:pt x="26" y="2321"/>
                  </a:lnTo>
                  <a:lnTo>
                    <a:pt x="53" y="2344"/>
                  </a:lnTo>
                  <a:lnTo>
                    <a:pt x="76" y="2365"/>
                  </a:lnTo>
                  <a:lnTo>
                    <a:pt x="98" y="2386"/>
                  </a:lnTo>
                  <a:lnTo>
                    <a:pt x="116" y="2404"/>
                  </a:lnTo>
                  <a:lnTo>
                    <a:pt x="130" y="2420"/>
                  </a:lnTo>
                  <a:lnTo>
                    <a:pt x="140" y="2434"/>
                  </a:lnTo>
                  <a:lnTo>
                    <a:pt x="143" y="2440"/>
                  </a:lnTo>
                  <a:lnTo>
                    <a:pt x="146" y="2444"/>
                  </a:lnTo>
                  <a:lnTo>
                    <a:pt x="147" y="2448"/>
                  </a:lnTo>
                  <a:lnTo>
                    <a:pt x="146" y="2451"/>
                  </a:lnTo>
                  <a:lnTo>
                    <a:pt x="143" y="2453"/>
                  </a:lnTo>
                  <a:lnTo>
                    <a:pt x="140" y="2453"/>
                  </a:lnTo>
                  <a:lnTo>
                    <a:pt x="136" y="2453"/>
                  </a:lnTo>
                  <a:lnTo>
                    <a:pt x="130" y="2451"/>
                  </a:lnTo>
                  <a:lnTo>
                    <a:pt x="115" y="2444"/>
                  </a:lnTo>
                  <a:lnTo>
                    <a:pt x="98" y="2434"/>
                  </a:lnTo>
                  <a:lnTo>
                    <a:pt x="76" y="2421"/>
                  </a:lnTo>
                  <a:lnTo>
                    <a:pt x="53" y="2404"/>
                  </a:lnTo>
                  <a:lnTo>
                    <a:pt x="27" y="2386"/>
                  </a:lnTo>
                  <a:lnTo>
                    <a:pt x="0" y="2364"/>
                  </a:lnTo>
                  <a:close/>
                  <a:moveTo>
                    <a:pt x="0" y="2254"/>
                  </a:moveTo>
                  <a:lnTo>
                    <a:pt x="0" y="2192"/>
                  </a:lnTo>
                  <a:lnTo>
                    <a:pt x="24" y="2212"/>
                  </a:lnTo>
                  <a:lnTo>
                    <a:pt x="44" y="2231"/>
                  </a:lnTo>
                  <a:lnTo>
                    <a:pt x="63" y="2250"/>
                  </a:lnTo>
                  <a:lnTo>
                    <a:pt x="79" y="2267"/>
                  </a:lnTo>
                  <a:lnTo>
                    <a:pt x="92" y="2282"/>
                  </a:lnTo>
                  <a:lnTo>
                    <a:pt x="100" y="2294"/>
                  </a:lnTo>
                  <a:lnTo>
                    <a:pt x="102" y="2299"/>
                  </a:lnTo>
                  <a:lnTo>
                    <a:pt x="104" y="2303"/>
                  </a:lnTo>
                  <a:lnTo>
                    <a:pt x="104" y="2307"/>
                  </a:lnTo>
                  <a:lnTo>
                    <a:pt x="104" y="2309"/>
                  </a:lnTo>
                  <a:lnTo>
                    <a:pt x="102" y="2310"/>
                  </a:lnTo>
                  <a:lnTo>
                    <a:pt x="100" y="2311"/>
                  </a:lnTo>
                  <a:lnTo>
                    <a:pt x="97" y="2311"/>
                  </a:lnTo>
                  <a:lnTo>
                    <a:pt x="93" y="2310"/>
                  </a:lnTo>
                  <a:lnTo>
                    <a:pt x="83" y="2307"/>
                  </a:lnTo>
                  <a:lnTo>
                    <a:pt x="70" y="2301"/>
                  </a:lnTo>
                  <a:lnTo>
                    <a:pt x="55" y="2292"/>
                  </a:lnTo>
                  <a:lnTo>
                    <a:pt x="39" y="2281"/>
                  </a:lnTo>
                  <a:lnTo>
                    <a:pt x="19" y="2269"/>
                  </a:lnTo>
                  <a:lnTo>
                    <a:pt x="0" y="2254"/>
                  </a:lnTo>
                  <a:close/>
                  <a:moveTo>
                    <a:pt x="0" y="2139"/>
                  </a:moveTo>
                  <a:lnTo>
                    <a:pt x="0" y="2078"/>
                  </a:lnTo>
                  <a:lnTo>
                    <a:pt x="18" y="2096"/>
                  </a:lnTo>
                  <a:lnTo>
                    <a:pt x="34" y="2112"/>
                  </a:lnTo>
                  <a:lnTo>
                    <a:pt x="48" y="2127"/>
                  </a:lnTo>
                  <a:lnTo>
                    <a:pt x="60" y="2140"/>
                  </a:lnTo>
                  <a:lnTo>
                    <a:pt x="69" y="2152"/>
                  </a:lnTo>
                  <a:lnTo>
                    <a:pt x="75" y="2161"/>
                  </a:lnTo>
                  <a:lnTo>
                    <a:pt x="78" y="2166"/>
                  </a:lnTo>
                  <a:lnTo>
                    <a:pt x="79" y="2169"/>
                  </a:lnTo>
                  <a:lnTo>
                    <a:pt x="79" y="2172"/>
                  </a:lnTo>
                  <a:lnTo>
                    <a:pt x="78" y="2174"/>
                  </a:lnTo>
                  <a:lnTo>
                    <a:pt x="76" y="2175"/>
                  </a:lnTo>
                  <a:lnTo>
                    <a:pt x="74" y="2176"/>
                  </a:lnTo>
                  <a:lnTo>
                    <a:pt x="72" y="2176"/>
                  </a:lnTo>
                  <a:lnTo>
                    <a:pt x="69" y="2176"/>
                  </a:lnTo>
                  <a:lnTo>
                    <a:pt x="62" y="2174"/>
                  </a:lnTo>
                  <a:lnTo>
                    <a:pt x="53" y="2170"/>
                  </a:lnTo>
                  <a:lnTo>
                    <a:pt x="42" y="2165"/>
                  </a:lnTo>
                  <a:lnTo>
                    <a:pt x="29" y="2157"/>
                  </a:lnTo>
                  <a:lnTo>
                    <a:pt x="15" y="2148"/>
                  </a:lnTo>
                  <a:lnTo>
                    <a:pt x="0" y="2139"/>
                  </a:lnTo>
                  <a:close/>
                  <a:moveTo>
                    <a:pt x="0" y="2017"/>
                  </a:moveTo>
                  <a:lnTo>
                    <a:pt x="0" y="1960"/>
                  </a:lnTo>
                  <a:lnTo>
                    <a:pt x="16" y="1975"/>
                  </a:lnTo>
                  <a:lnTo>
                    <a:pt x="30" y="1989"/>
                  </a:lnTo>
                  <a:lnTo>
                    <a:pt x="43" y="2003"/>
                  </a:lnTo>
                  <a:lnTo>
                    <a:pt x="53" y="2015"/>
                  </a:lnTo>
                  <a:lnTo>
                    <a:pt x="60" y="2025"/>
                  </a:lnTo>
                  <a:lnTo>
                    <a:pt x="66" y="2034"/>
                  </a:lnTo>
                  <a:lnTo>
                    <a:pt x="68" y="2038"/>
                  </a:lnTo>
                  <a:lnTo>
                    <a:pt x="68" y="2042"/>
                  </a:lnTo>
                  <a:lnTo>
                    <a:pt x="69" y="2044"/>
                  </a:lnTo>
                  <a:lnTo>
                    <a:pt x="68" y="2046"/>
                  </a:lnTo>
                  <a:lnTo>
                    <a:pt x="67" y="2047"/>
                  </a:lnTo>
                  <a:lnTo>
                    <a:pt x="65" y="2048"/>
                  </a:lnTo>
                  <a:lnTo>
                    <a:pt x="62" y="2048"/>
                  </a:lnTo>
                  <a:lnTo>
                    <a:pt x="60" y="2048"/>
                  </a:lnTo>
                  <a:lnTo>
                    <a:pt x="54" y="2047"/>
                  </a:lnTo>
                  <a:lnTo>
                    <a:pt x="45" y="2044"/>
                  </a:lnTo>
                  <a:lnTo>
                    <a:pt x="36" y="2039"/>
                  </a:lnTo>
                  <a:lnTo>
                    <a:pt x="25" y="2033"/>
                  </a:lnTo>
                  <a:lnTo>
                    <a:pt x="13" y="2025"/>
                  </a:lnTo>
                  <a:lnTo>
                    <a:pt x="0" y="2017"/>
                  </a:lnTo>
                  <a:close/>
                  <a:moveTo>
                    <a:pt x="0" y="1892"/>
                  </a:moveTo>
                  <a:lnTo>
                    <a:pt x="0" y="1831"/>
                  </a:lnTo>
                  <a:lnTo>
                    <a:pt x="17" y="1847"/>
                  </a:lnTo>
                  <a:lnTo>
                    <a:pt x="32" y="1862"/>
                  </a:lnTo>
                  <a:lnTo>
                    <a:pt x="45" y="1876"/>
                  </a:lnTo>
                  <a:lnTo>
                    <a:pt x="56" y="1889"/>
                  </a:lnTo>
                  <a:lnTo>
                    <a:pt x="65" y="1901"/>
                  </a:lnTo>
                  <a:lnTo>
                    <a:pt x="70" y="1911"/>
                  </a:lnTo>
                  <a:lnTo>
                    <a:pt x="72" y="1914"/>
                  </a:lnTo>
                  <a:lnTo>
                    <a:pt x="73" y="1919"/>
                  </a:lnTo>
                  <a:lnTo>
                    <a:pt x="73" y="1921"/>
                  </a:lnTo>
                  <a:lnTo>
                    <a:pt x="72" y="1923"/>
                  </a:lnTo>
                  <a:lnTo>
                    <a:pt x="71" y="1924"/>
                  </a:lnTo>
                  <a:lnTo>
                    <a:pt x="69" y="1925"/>
                  </a:lnTo>
                  <a:lnTo>
                    <a:pt x="67" y="1925"/>
                  </a:lnTo>
                  <a:lnTo>
                    <a:pt x="65" y="1925"/>
                  </a:lnTo>
                  <a:lnTo>
                    <a:pt x="57" y="1924"/>
                  </a:lnTo>
                  <a:lnTo>
                    <a:pt x="48" y="1920"/>
                  </a:lnTo>
                  <a:lnTo>
                    <a:pt x="39" y="1915"/>
                  </a:lnTo>
                  <a:lnTo>
                    <a:pt x="27" y="1909"/>
                  </a:lnTo>
                  <a:lnTo>
                    <a:pt x="14" y="1900"/>
                  </a:lnTo>
                  <a:lnTo>
                    <a:pt x="0" y="1892"/>
                  </a:lnTo>
                  <a:close/>
                  <a:moveTo>
                    <a:pt x="0" y="1760"/>
                  </a:moveTo>
                  <a:lnTo>
                    <a:pt x="0" y="1696"/>
                  </a:lnTo>
                  <a:lnTo>
                    <a:pt x="21" y="1715"/>
                  </a:lnTo>
                  <a:lnTo>
                    <a:pt x="40" y="1733"/>
                  </a:lnTo>
                  <a:lnTo>
                    <a:pt x="57" y="1749"/>
                  </a:lnTo>
                  <a:lnTo>
                    <a:pt x="70" y="1765"/>
                  </a:lnTo>
                  <a:lnTo>
                    <a:pt x="82" y="1779"/>
                  </a:lnTo>
                  <a:lnTo>
                    <a:pt x="88" y="1791"/>
                  </a:lnTo>
                  <a:lnTo>
                    <a:pt x="92" y="1795"/>
                  </a:lnTo>
                  <a:lnTo>
                    <a:pt x="93" y="1800"/>
                  </a:lnTo>
                  <a:lnTo>
                    <a:pt x="93" y="1803"/>
                  </a:lnTo>
                  <a:lnTo>
                    <a:pt x="92" y="1805"/>
                  </a:lnTo>
                  <a:lnTo>
                    <a:pt x="90" y="1807"/>
                  </a:lnTo>
                  <a:lnTo>
                    <a:pt x="88" y="1808"/>
                  </a:lnTo>
                  <a:lnTo>
                    <a:pt x="85" y="1808"/>
                  </a:lnTo>
                  <a:lnTo>
                    <a:pt x="82" y="1807"/>
                  </a:lnTo>
                  <a:lnTo>
                    <a:pt x="72" y="1805"/>
                  </a:lnTo>
                  <a:lnTo>
                    <a:pt x="61" y="1800"/>
                  </a:lnTo>
                  <a:lnTo>
                    <a:pt x="48" y="1792"/>
                  </a:lnTo>
                  <a:lnTo>
                    <a:pt x="33" y="1784"/>
                  </a:lnTo>
                  <a:lnTo>
                    <a:pt x="17" y="1773"/>
                  </a:lnTo>
                  <a:lnTo>
                    <a:pt x="0" y="1760"/>
                  </a:lnTo>
                  <a:close/>
                  <a:moveTo>
                    <a:pt x="0" y="1620"/>
                  </a:moveTo>
                  <a:lnTo>
                    <a:pt x="0" y="1556"/>
                  </a:lnTo>
                  <a:lnTo>
                    <a:pt x="8" y="1563"/>
                  </a:lnTo>
                  <a:lnTo>
                    <a:pt x="18" y="1570"/>
                  </a:lnTo>
                  <a:lnTo>
                    <a:pt x="27" y="1577"/>
                  </a:lnTo>
                  <a:lnTo>
                    <a:pt x="36" y="1585"/>
                  </a:lnTo>
                  <a:lnTo>
                    <a:pt x="57" y="1603"/>
                  </a:lnTo>
                  <a:lnTo>
                    <a:pt x="75" y="1621"/>
                  </a:lnTo>
                  <a:lnTo>
                    <a:pt x="92" y="1638"/>
                  </a:lnTo>
                  <a:lnTo>
                    <a:pt x="106" y="1653"/>
                  </a:lnTo>
                  <a:lnTo>
                    <a:pt x="115" y="1667"/>
                  </a:lnTo>
                  <a:lnTo>
                    <a:pt x="123" y="1678"/>
                  </a:lnTo>
                  <a:lnTo>
                    <a:pt x="125" y="1683"/>
                  </a:lnTo>
                  <a:lnTo>
                    <a:pt x="126" y="1688"/>
                  </a:lnTo>
                  <a:lnTo>
                    <a:pt x="126" y="1691"/>
                  </a:lnTo>
                  <a:lnTo>
                    <a:pt x="126" y="1693"/>
                  </a:lnTo>
                  <a:lnTo>
                    <a:pt x="124" y="1695"/>
                  </a:lnTo>
                  <a:lnTo>
                    <a:pt x="121" y="1696"/>
                  </a:lnTo>
                  <a:lnTo>
                    <a:pt x="117" y="1696"/>
                  </a:lnTo>
                  <a:lnTo>
                    <a:pt x="113" y="1695"/>
                  </a:lnTo>
                  <a:lnTo>
                    <a:pt x="101" y="1691"/>
                  </a:lnTo>
                  <a:lnTo>
                    <a:pt x="86" y="1683"/>
                  </a:lnTo>
                  <a:lnTo>
                    <a:pt x="70" y="1672"/>
                  </a:lnTo>
                  <a:lnTo>
                    <a:pt x="51" y="1660"/>
                  </a:lnTo>
                  <a:lnTo>
                    <a:pt x="31" y="1644"/>
                  </a:lnTo>
                  <a:lnTo>
                    <a:pt x="9" y="1628"/>
                  </a:lnTo>
                  <a:lnTo>
                    <a:pt x="0" y="1620"/>
                  </a:lnTo>
                  <a:close/>
                  <a:moveTo>
                    <a:pt x="0" y="1462"/>
                  </a:moveTo>
                  <a:lnTo>
                    <a:pt x="0" y="1420"/>
                  </a:lnTo>
                  <a:lnTo>
                    <a:pt x="18" y="1430"/>
                  </a:lnTo>
                  <a:lnTo>
                    <a:pt x="39" y="1443"/>
                  </a:lnTo>
                  <a:lnTo>
                    <a:pt x="63" y="1460"/>
                  </a:lnTo>
                  <a:lnTo>
                    <a:pt x="89" y="1480"/>
                  </a:lnTo>
                  <a:lnTo>
                    <a:pt x="109" y="1498"/>
                  </a:lnTo>
                  <a:lnTo>
                    <a:pt x="126" y="1515"/>
                  </a:lnTo>
                  <a:lnTo>
                    <a:pt x="141" y="1531"/>
                  </a:lnTo>
                  <a:lnTo>
                    <a:pt x="154" y="1546"/>
                  </a:lnTo>
                  <a:lnTo>
                    <a:pt x="165" y="1559"/>
                  </a:lnTo>
                  <a:lnTo>
                    <a:pt x="171" y="1570"/>
                  </a:lnTo>
                  <a:lnTo>
                    <a:pt x="174" y="1575"/>
                  </a:lnTo>
                  <a:lnTo>
                    <a:pt x="175" y="1580"/>
                  </a:lnTo>
                  <a:lnTo>
                    <a:pt x="175" y="1583"/>
                  </a:lnTo>
                  <a:lnTo>
                    <a:pt x="175" y="1585"/>
                  </a:lnTo>
                  <a:lnTo>
                    <a:pt x="172" y="1587"/>
                  </a:lnTo>
                  <a:lnTo>
                    <a:pt x="169" y="1588"/>
                  </a:lnTo>
                  <a:lnTo>
                    <a:pt x="166" y="1588"/>
                  </a:lnTo>
                  <a:lnTo>
                    <a:pt x="162" y="1587"/>
                  </a:lnTo>
                  <a:lnTo>
                    <a:pt x="150" y="1583"/>
                  </a:lnTo>
                  <a:lnTo>
                    <a:pt x="136" y="1576"/>
                  </a:lnTo>
                  <a:lnTo>
                    <a:pt x="120" y="1567"/>
                  </a:lnTo>
                  <a:lnTo>
                    <a:pt x="101" y="1554"/>
                  </a:lnTo>
                  <a:lnTo>
                    <a:pt x="83" y="1540"/>
                  </a:lnTo>
                  <a:lnTo>
                    <a:pt x="62" y="1524"/>
                  </a:lnTo>
                  <a:lnTo>
                    <a:pt x="44" y="1507"/>
                  </a:lnTo>
                  <a:lnTo>
                    <a:pt x="27" y="1491"/>
                  </a:lnTo>
                  <a:lnTo>
                    <a:pt x="13" y="1476"/>
                  </a:lnTo>
                  <a:lnTo>
                    <a:pt x="0" y="1462"/>
                  </a:lnTo>
                  <a:close/>
                  <a:moveTo>
                    <a:pt x="0" y="1144"/>
                  </a:moveTo>
                  <a:lnTo>
                    <a:pt x="0" y="1082"/>
                  </a:lnTo>
                  <a:lnTo>
                    <a:pt x="4" y="1085"/>
                  </a:lnTo>
                  <a:lnTo>
                    <a:pt x="20" y="1100"/>
                  </a:lnTo>
                  <a:lnTo>
                    <a:pt x="35" y="1116"/>
                  </a:lnTo>
                  <a:lnTo>
                    <a:pt x="49" y="1130"/>
                  </a:lnTo>
                  <a:lnTo>
                    <a:pt x="60" y="1144"/>
                  </a:lnTo>
                  <a:lnTo>
                    <a:pt x="69" y="1156"/>
                  </a:lnTo>
                  <a:lnTo>
                    <a:pt x="74" y="1165"/>
                  </a:lnTo>
                  <a:lnTo>
                    <a:pt x="76" y="1170"/>
                  </a:lnTo>
                  <a:lnTo>
                    <a:pt x="78" y="1174"/>
                  </a:lnTo>
                  <a:lnTo>
                    <a:pt x="78" y="1177"/>
                  </a:lnTo>
                  <a:lnTo>
                    <a:pt x="76" y="1179"/>
                  </a:lnTo>
                  <a:lnTo>
                    <a:pt x="75" y="1180"/>
                  </a:lnTo>
                  <a:lnTo>
                    <a:pt x="73" y="1181"/>
                  </a:lnTo>
                  <a:lnTo>
                    <a:pt x="71" y="1183"/>
                  </a:lnTo>
                  <a:lnTo>
                    <a:pt x="68" y="1181"/>
                  </a:lnTo>
                  <a:lnTo>
                    <a:pt x="60" y="1180"/>
                  </a:lnTo>
                  <a:lnTo>
                    <a:pt x="51" y="1176"/>
                  </a:lnTo>
                  <a:lnTo>
                    <a:pt x="40" y="1171"/>
                  </a:lnTo>
                  <a:lnTo>
                    <a:pt x="27" y="1163"/>
                  </a:lnTo>
                  <a:lnTo>
                    <a:pt x="14" y="1153"/>
                  </a:lnTo>
                  <a:lnTo>
                    <a:pt x="0" y="1144"/>
                  </a:lnTo>
                  <a:close/>
                  <a:moveTo>
                    <a:pt x="0" y="780"/>
                  </a:moveTo>
                  <a:lnTo>
                    <a:pt x="0" y="723"/>
                  </a:lnTo>
                  <a:lnTo>
                    <a:pt x="11" y="730"/>
                  </a:lnTo>
                  <a:lnTo>
                    <a:pt x="20" y="740"/>
                  </a:lnTo>
                  <a:lnTo>
                    <a:pt x="35" y="753"/>
                  </a:lnTo>
                  <a:lnTo>
                    <a:pt x="48" y="767"/>
                  </a:lnTo>
                  <a:lnTo>
                    <a:pt x="60" y="780"/>
                  </a:lnTo>
                  <a:lnTo>
                    <a:pt x="70" y="792"/>
                  </a:lnTo>
                  <a:lnTo>
                    <a:pt x="78" y="803"/>
                  </a:lnTo>
                  <a:lnTo>
                    <a:pt x="82" y="811"/>
                  </a:lnTo>
                  <a:lnTo>
                    <a:pt x="84" y="816"/>
                  </a:lnTo>
                  <a:lnTo>
                    <a:pt x="84" y="819"/>
                  </a:lnTo>
                  <a:lnTo>
                    <a:pt x="84" y="822"/>
                  </a:lnTo>
                  <a:lnTo>
                    <a:pt x="83" y="824"/>
                  </a:lnTo>
                  <a:lnTo>
                    <a:pt x="82" y="825"/>
                  </a:lnTo>
                  <a:lnTo>
                    <a:pt x="80" y="826"/>
                  </a:lnTo>
                  <a:lnTo>
                    <a:pt x="76" y="827"/>
                  </a:lnTo>
                  <a:lnTo>
                    <a:pt x="73" y="826"/>
                  </a:lnTo>
                  <a:lnTo>
                    <a:pt x="65" y="824"/>
                  </a:lnTo>
                  <a:lnTo>
                    <a:pt x="54" y="819"/>
                  </a:lnTo>
                  <a:lnTo>
                    <a:pt x="42" y="812"/>
                  </a:lnTo>
                  <a:lnTo>
                    <a:pt x="29" y="804"/>
                  </a:lnTo>
                  <a:lnTo>
                    <a:pt x="15" y="793"/>
                  </a:lnTo>
                  <a:lnTo>
                    <a:pt x="0" y="780"/>
                  </a:lnTo>
                  <a:close/>
                  <a:moveTo>
                    <a:pt x="0" y="576"/>
                  </a:moveTo>
                  <a:lnTo>
                    <a:pt x="0" y="529"/>
                  </a:lnTo>
                  <a:lnTo>
                    <a:pt x="15" y="546"/>
                  </a:lnTo>
                  <a:lnTo>
                    <a:pt x="26" y="561"/>
                  </a:lnTo>
                  <a:lnTo>
                    <a:pt x="29" y="568"/>
                  </a:lnTo>
                  <a:lnTo>
                    <a:pt x="31" y="574"/>
                  </a:lnTo>
                  <a:lnTo>
                    <a:pt x="32" y="578"/>
                  </a:lnTo>
                  <a:lnTo>
                    <a:pt x="31" y="581"/>
                  </a:lnTo>
                  <a:lnTo>
                    <a:pt x="29" y="584"/>
                  </a:lnTo>
                  <a:lnTo>
                    <a:pt x="27" y="585"/>
                  </a:lnTo>
                  <a:lnTo>
                    <a:pt x="24" y="585"/>
                  </a:lnTo>
                  <a:lnTo>
                    <a:pt x="20" y="584"/>
                  </a:lnTo>
                  <a:lnTo>
                    <a:pt x="11" y="581"/>
                  </a:lnTo>
                  <a:lnTo>
                    <a:pt x="0" y="576"/>
                  </a:lnTo>
                  <a:close/>
                  <a:moveTo>
                    <a:pt x="0" y="361"/>
                  </a:moveTo>
                  <a:lnTo>
                    <a:pt x="0" y="325"/>
                  </a:lnTo>
                  <a:lnTo>
                    <a:pt x="8" y="336"/>
                  </a:lnTo>
                  <a:lnTo>
                    <a:pt x="14" y="347"/>
                  </a:lnTo>
                  <a:lnTo>
                    <a:pt x="15" y="352"/>
                  </a:lnTo>
                  <a:lnTo>
                    <a:pt x="16" y="355"/>
                  </a:lnTo>
                  <a:lnTo>
                    <a:pt x="16" y="358"/>
                  </a:lnTo>
                  <a:lnTo>
                    <a:pt x="16" y="360"/>
                  </a:lnTo>
                  <a:lnTo>
                    <a:pt x="13" y="362"/>
                  </a:lnTo>
                  <a:lnTo>
                    <a:pt x="9" y="363"/>
                  </a:lnTo>
                  <a:lnTo>
                    <a:pt x="5" y="363"/>
                  </a:lnTo>
                  <a:lnTo>
                    <a:pt x="0" y="361"/>
                  </a:lnTo>
                  <a:close/>
                  <a:moveTo>
                    <a:pt x="0" y="149"/>
                  </a:moveTo>
                  <a:lnTo>
                    <a:pt x="0" y="101"/>
                  </a:lnTo>
                  <a:lnTo>
                    <a:pt x="8" y="111"/>
                  </a:lnTo>
                  <a:lnTo>
                    <a:pt x="16" y="120"/>
                  </a:lnTo>
                  <a:lnTo>
                    <a:pt x="22" y="128"/>
                  </a:lnTo>
                  <a:lnTo>
                    <a:pt x="28" y="136"/>
                  </a:lnTo>
                  <a:lnTo>
                    <a:pt x="32" y="143"/>
                  </a:lnTo>
                  <a:lnTo>
                    <a:pt x="34" y="150"/>
                  </a:lnTo>
                  <a:lnTo>
                    <a:pt x="35" y="154"/>
                  </a:lnTo>
                  <a:lnTo>
                    <a:pt x="34" y="158"/>
                  </a:lnTo>
                  <a:lnTo>
                    <a:pt x="32" y="159"/>
                  </a:lnTo>
                  <a:lnTo>
                    <a:pt x="30" y="161"/>
                  </a:lnTo>
                  <a:lnTo>
                    <a:pt x="27" y="161"/>
                  </a:lnTo>
                  <a:lnTo>
                    <a:pt x="22" y="159"/>
                  </a:lnTo>
                  <a:lnTo>
                    <a:pt x="12" y="156"/>
                  </a:lnTo>
                  <a:lnTo>
                    <a:pt x="0" y="149"/>
                  </a:lnTo>
                  <a:close/>
                  <a:moveTo>
                    <a:pt x="678" y="231"/>
                  </a:moveTo>
                  <a:lnTo>
                    <a:pt x="678" y="285"/>
                  </a:lnTo>
                  <a:lnTo>
                    <a:pt x="665" y="276"/>
                  </a:lnTo>
                  <a:lnTo>
                    <a:pt x="652" y="264"/>
                  </a:lnTo>
                  <a:lnTo>
                    <a:pt x="640" y="254"/>
                  </a:lnTo>
                  <a:lnTo>
                    <a:pt x="630" y="244"/>
                  </a:lnTo>
                  <a:lnTo>
                    <a:pt x="622" y="233"/>
                  </a:lnTo>
                  <a:lnTo>
                    <a:pt x="614" y="223"/>
                  </a:lnTo>
                  <a:lnTo>
                    <a:pt x="609" y="214"/>
                  </a:lnTo>
                  <a:lnTo>
                    <a:pt x="605" y="207"/>
                  </a:lnTo>
                  <a:lnTo>
                    <a:pt x="604" y="204"/>
                  </a:lnTo>
                  <a:lnTo>
                    <a:pt x="604" y="200"/>
                  </a:lnTo>
                  <a:lnTo>
                    <a:pt x="604" y="198"/>
                  </a:lnTo>
                  <a:lnTo>
                    <a:pt x="605" y="195"/>
                  </a:lnTo>
                  <a:lnTo>
                    <a:pt x="606" y="194"/>
                  </a:lnTo>
                  <a:lnTo>
                    <a:pt x="609" y="193"/>
                  </a:lnTo>
                  <a:lnTo>
                    <a:pt x="612" y="193"/>
                  </a:lnTo>
                  <a:lnTo>
                    <a:pt x="614" y="193"/>
                  </a:lnTo>
                  <a:lnTo>
                    <a:pt x="622" y="194"/>
                  </a:lnTo>
                  <a:lnTo>
                    <a:pt x="630" y="197"/>
                  </a:lnTo>
                  <a:lnTo>
                    <a:pt x="640" y="203"/>
                  </a:lnTo>
                  <a:lnTo>
                    <a:pt x="651" y="210"/>
                  </a:lnTo>
                  <a:lnTo>
                    <a:pt x="663" y="218"/>
                  </a:lnTo>
                  <a:lnTo>
                    <a:pt x="674" y="228"/>
                  </a:lnTo>
                  <a:lnTo>
                    <a:pt x="678" y="231"/>
                  </a:lnTo>
                  <a:close/>
                  <a:moveTo>
                    <a:pt x="678" y="475"/>
                  </a:moveTo>
                  <a:lnTo>
                    <a:pt x="678" y="514"/>
                  </a:lnTo>
                  <a:lnTo>
                    <a:pt x="666" y="510"/>
                  </a:lnTo>
                  <a:lnTo>
                    <a:pt x="652" y="502"/>
                  </a:lnTo>
                  <a:lnTo>
                    <a:pt x="636" y="491"/>
                  </a:lnTo>
                  <a:lnTo>
                    <a:pt x="619" y="478"/>
                  </a:lnTo>
                  <a:lnTo>
                    <a:pt x="606" y="466"/>
                  </a:lnTo>
                  <a:lnTo>
                    <a:pt x="596" y="454"/>
                  </a:lnTo>
                  <a:lnTo>
                    <a:pt x="586" y="443"/>
                  </a:lnTo>
                  <a:lnTo>
                    <a:pt x="578" y="432"/>
                  </a:lnTo>
                  <a:lnTo>
                    <a:pt x="572" y="424"/>
                  </a:lnTo>
                  <a:lnTo>
                    <a:pt x="569" y="415"/>
                  </a:lnTo>
                  <a:lnTo>
                    <a:pt x="568" y="412"/>
                  </a:lnTo>
                  <a:lnTo>
                    <a:pt x="568" y="409"/>
                  </a:lnTo>
                  <a:lnTo>
                    <a:pt x="568" y="405"/>
                  </a:lnTo>
                  <a:lnTo>
                    <a:pt x="569" y="403"/>
                  </a:lnTo>
                  <a:lnTo>
                    <a:pt x="570" y="401"/>
                  </a:lnTo>
                  <a:lnTo>
                    <a:pt x="572" y="400"/>
                  </a:lnTo>
                  <a:lnTo>
                    <a:pt x="574" y="400"/>
                  </a:lnTo>
                  <a:lnTo>
                    <a:pt x="577" y="400"/>
                  </a:lnTo>
                  <a:lnTo>
                    <a:pt x="586" y="402"/>
                  </a:lnTo>
                  <a:lnTo>
                    <a:pt x="596" y="405"/>
                  </a:lnTo>
                  <a:lnTo>
                    <a:pt x="606" y="412"/>
                  </a:lnTo>
                  <a:lnTo>
                    <a:pt x="618" y="420"/>
                  </a:lnTo>
                  <a:lnTo>
                    <a:pt x="630" y="428"/>
                  </a:lnTo>
                  <a:lnTo>
                    <a:pt x="643" y="439"/>
                  </a:lnTo>
                  <a:lnTo>
                    <a:pt x="653" y="448"/>
                  </a:lnTo>
                  <a:lnTo>
                    <a:pt x="663" y="457"/>
                  </a:lnTo>
                  <a:lnTo>
                    <a:pt x="670" y="466"/>
                  </a:lnTo>
                  <a:lnTo>
                    <a:pt x="678" y="475"/>
                  </a:lnTo>
                  <a:close/>
                  <a:moveTo>
                    <a:pt x="678" y="697"/>
                  </a:moveTo>
                  <a:lnTo>
                    <a:pt x="678" y="745"/>
                  </a:lnTo>
                  <a:lnTo>
                    <a:pt x="666" y="739"/>
                  </a:lnTo>
                  <a:lnTo>
                    <a:pt x="652" y="730"/>
                  </a:lnTo>
                  <a:lnTo>
                    <a:pt x="638" y="721"/>
                  </a:lnTo>
                  <a:lnTo>
                    <a:pt x="623" y="708"/>
                  </a:lnTo>
                  <a:lnTo>
                    <a:pt x="609" y="696"/>
                  </a:lnTo>
                  <a:lnTo>
                    <a:pt x="597" y="683"/>
                  </a:lnTo>
                  <a:lnTo>
                    <a:pt x="586" y="671"/>
                  </a:lnTo>
                  <a:lnTo>
                    <a:pt x="577" y="660"/>
                  </a:lnTo>
                  <a:lnTo>
                    <a:pt x="570" y="649"/>
                  </a:lnTo>
                  <a:lnTo>
                    <a:pt x="565" y="640"/>
                  </a:lnTo>
                  <a:lnTo>
                    <a:pt x="564" y="636"/>
                  </a:lnTo>
                  <a:lnTo>
                    <a:pt x="564" y="633"/>
                  </a:lnTo>
                  <a:lnTo>
                    <a:pt x="564" y="630"/>
                  </a:lnTo>
                  <a:lnTo>
                    <a:pt x="565" y="628"/>
                  </a:lnTo>
                  <a:lnTo>
                    <a:pt x="567" y="626"/>
                  </a:lnTo>
                  <a:lnTo>
                    <a:pt x="570" y="625"/>
                  </a:lnTo>
                  <a:lnTo>
                    <a:pt x="572" y="625"/>
                  </a:lnTo>
                  <a:lnTo>
                    <a:pt x="576" y="625"/>
                  </a:lnTo>
                  <a:lnTo>
                    <a:pt x="584" y="627"/>
                  </a:lnTo>
                  <a:lnTo>
                    <a:pt x="595" y="631"/>
                  </a:lnTo>
                  <a:lnTo>
                    <a:pt x="606" y="638"/>
                  </a:lnTo>
                  <a:lnTo>
                    <a:pt x="619" y="646"/>
                  </a:lnTo>
                  <a:lnTo>
                    <a:pt x="633" y="656"/>
                  </a:lnTo>
                  <a:lnTo>
                    <a:pt x="647" y="668"/>
                  </a:lnTo>
                  <a:lnTo>
                    <a:pt x="664" y="682"/>
                  </a:lnTo>
                  <a:lnTo>
                    <a:pt x="678" y="697"/>
                  </a:lnTo>
                  <a:close/>
                  <a:moveTo>
                    <a:pt x="678" y="906"/>
                  </a:moveTo>
                  <a:lnTo>
                    <a:pt x="678" y="970"/>
                  </a:lnTo>
                  <a:lnTo>
                    <a:pt x="671" y="965"/>
                  </a:lnTo>
                  <a:lnTo>
                    <a:pt x="664" y="958"/>
                  </a:lnTo>
                  <a:lnTo>
                    <a:pt x="649" y="945"/>
                  </a:lnTo>
                  <a:lnTo>
                    <a:pt x="635" y="931"/>
                  </a:lnTo>
                  <a:lnTo>
                    <a:pt x="623" y="918"/>
                  </a:lnTo>
                  <a:lnTo>
                    <a:pt x="613" y="906"/>
                  </a:lnTo>
                  <a:lnTo>
                    <a:pt x="605" y="895"/>
                  </a:lnTo>
                  <a:lnTo>
                    <a:pt x="601" y="886"/>
                  </a:lnTo>
                  <a:lnTo>
                    <a:pt x="600" y="881"/>
                  </a:lnTo>
                  <a:lnTo>
                    <a:pt x="599" y="878"/>
                  </a:lnTo>
                  <a:lnTo>
                    <a:pt x="599" y="875"/>
                  </a:lnTo>
                  <a:lnTo>
                    <a:pt x="600" y="872"/>
                  </a:lnTo>
                  <a:lnTo>
                    <a:pt x="601" y="871"/>
                  </a:lnTo>
                  <a:lnTo>
                    <a:pt x="603" y="870"/>
                  </a:lnTo>
                  <a:lnTo>
                    <a:pt x="606" y="868"/>
                  </a:lnTo>
                  <a:lnTo>
                    <a:pt x="610" y="868"/>
                  </a:lnTo>
                  <a:lnTo>
                    <a:pt x="617" y="871"/>
                  </a:lnTo>
                  <a:lnTo>
                    <a:pt x="627" y="874"/>
                  </a:lnTo>
                  <a:lnTo>
                    <a:pt x="639" y="879"/>
                  </a:lnTo>
                  <a:lnTo>
                    <a:pt x="651" y="887"/>
                  </a:lnTo>
                  <a:lnTo>
                    <a:pt x="664" y="897"/>
                  </a:lnTo>
                  <a:lnTo>
                    <a:pt x="678" y="906"/>
                  </a:lnTo>
                  <a:close/>
                  <a:moveTo>
                    <a:pt x="678" y="1135"/>
                  </a:moveTo>
                  <a:lnTo>
                    <a:pt x="678" y="1157"/>
                  </a:lnTo>
                  <a:lnTo>
                    <a:pt x="676" y="1150"/>
                  </a:lnTo>
                  <a:lnTo>
                    <a:pt x="673" y="1146"/>
                  </a:lnTo>
                  <a:lnTo>
                    <a:pt x="673" y="1142"/>
                  </a:lnTo>
                  <a:lnTo>
                    <a:pt x="674" y="1138"/>
                  </a:lnTo>
                  <a:lnTo>
                    <a:pt x="676" y="1136"/>
                  </a:lnTo>
                  <a:lnTo>
                    <a:pt x="678" y="1135"/>
                  </a:lnTo>
                  <a:close/>
                  <a:moveTo>
                    <a:pt x="678" y="1299"/>
                  </a:moveTo>
                  <a:lnTo>
                    <a:pt x="678" y="1362"/>
                  </a:lnTo>
                  <a:lnTo>
                    <a:pt x="668" y="1355"/>
                  </a:lnTo>
                  <a:lnTo>
                    <a:pt x="657" y="1348"/>
                  </a:lnTo>
                  <a:lnTo>
                    <a:pt x="645" y="1339"/>
                  </a:lnTo>
                  <a:lnTo>
                    <a:pt x="635" y="1329"/>
                  </a:lnTo>
                  <a:lnTo>
                    <a:pt x="617" y="1314"/>
                  </a:lnTo>
                  <a:lnTo>
                    <a:pt x="601" y="1299"/>
                  </a:lnTo>
                  <a:lnTo>
                    <a:pt x="587" y="1285"/>
                  </a:lnTo>
                  <a:lnTo>
                    <a:pt x="576" y="1271"/>
                  </a:lnTo>
                  <a:lnTo>
                    <a:pt x="568" y="1259"/>
                  </a:lnTo>
                  <a:lnTo>
                    <a:pt x="562" y="1248"/>
                  </a:lnTo>
                  <a:lnTo>
                    <a:pt x="560" y="1244"/>
                  </a:lnTo>
                  <a:lnTo>
                    <a:pt x="559" y="1240"/>
                  </a:lnTo>
                  <a:lnTo>
                    <a:pt x="559" y="1236"/>
                  </a:lnTo>
                  <a:lnTo>
                    <a:pt x="560" y="1233"/>
                  </a:lnTo>
                  <a:lnTo>
                    <a:pt x="562" y="1232"/>
                  </a:lnTo>
                  <a:lnTo>
                    <a:pt x="564" y="1230"/>
                  </a:lnTo>
                  <a:lnTo>
                    <a:pt x="569" y="1230"/>
                  </a:lnTo>
                  <a:lnTo>
                    <a:pt x="572" y="1231"/>
                  </a:lnTo>
                  <a:lnTo>
                    <a:pt x="583" y="1233"/>
                  </a:lnTo>
                  <a:lnTo>
                    <a:pt x="596" y="1240"/>
                  </a:lnTo>
                  <a:lnTo>
                    <a:pt x="611" y="1247"/>
                  </a:lnTo>
                  <a:lnTo>
                    <a:pt x="627" y="1258"/>
                  </a:lnTo>
                  <a:lnTo>
                    <a:pt x="644" y="1271"/>
                  </a:lnTo>
                  <a:lnTo>
                    <a:pt x="663" y="1285"/>
                  </a:lnTo>
                  <a:lnTo>
                    <a:pt x="670" y="1293"/>
                  </a:lnTo>
                  <a:lnTo>
                    <a:pt x="678" y="1299"/>
                  </a:lnTo>
                  <a:close/>
                  <a:moveTo>
                    <a:pt x="678" y="1656"/>
                  </a:moveTo>
                  <a:lnTo>
                    <a:pt x="678" y="1718"/>
                  </a:lnTo>
                  <a:lnTo>
                    <a:pt x="665" y="1705"/>
                  </a:lnTo>
                  <a:lnTo>
                    <a:pt x="653" y="1692"/>
                  </a:lnTo>
                  <a:lnTo>
                    <a:pt x="643" y="1681"/>
                  </a:lnTo>
                  <a:lnTo>
                    <a:pt x="636" y="1670"/>
                  </a:lnTo>
                  <a:lnTo>
                    <a:pt x="629" y="1661"/>
                  </a:lnTo>
                  <a:lnTo>
                    <a:pt x="626" y="1653"/>
                  </a:lnTo>
                  <a:lnTo>
                    <a:pt x="625" y="1649"/>
                  </a:lnTo>
                  <a:lnTo>
                    <a:pt x="624" y="1647"/>
                  </a:lnTo>
                  <a:lnTo>
                    <a:pt x="625" y="1643"/>
                  </a:lnTo>
                  <a:lnTo>
                    <a:pt x="625" y="1641"/>
                  </a:lnTo>
                  <a:lnTo>
                    <a:pt x="628" y="1639"/>
                  </a:lnTo>
                  <a:lnTo>
                    <a:pt x="631" y="1638"/>
                  </a:lnTo>
                  <a:lnTo>
                    <a:pt x="637" y="1638"/>
                  </a:lnTo>
                  <a:lnTo>
                    <a:pt x="643" y="1640"/>
                  </a:lnTo>
                  <a:lnTo>
                    <a:pt x="658" y="1645"/>
                  </a:lnTo>
                  <a:lnTo>
                    <a:pt x="678" y="1656"/>
                  </a:lnTo>
                  <a:close/>
                  <a:moveTo>
                    <a:pt x="678" y="1812"/>
                  </a:moveTo>
                  <a:lnTo>
                    <a:pt x="678" y="1882"/>
                  </a:lnTo>
                  <a:lnTo>
                    <a:pt x="666" y="1872"/>
                  </a:lnTo>
                  <a:lnTo>
                    <a:pt x="654" y="1862"/>
                  </a:lnTo>
                  <a:lnTo>
                    <a:pt x="632" y="1845"/>
                  </a:lnTo>
                  <a:lnTo>
                    <a:pt x="614" y="1827"/>
                  </a:lnTo>
                  <a:lnTo>
                    <a:pt x="597" y="1811"/>
                  </a:lnTo>
                  <a:lnTo>
                    <a:pt x="583" y="1794"/>
                  </a:lnTo>
                  <a:lnTo>
                    <a:pt x="572" y="1780"/>
                  </a:lnTo>
                  <a:lnTo>
                    <a:pt x="565" y="1769"/>
                  </a:lnTo>
                  <a:lnTo>
                    <a:pt x="563" y="1763"/>
                  </a:lnTo>
                  <a:lnTo>
                    <a:pt x="562" y="1759"/>
                  </a:lnTo>
                  <a:lnTo>
                    <a:pt x="561" y="1756"/>
                  </a:lnTo>
                  <a:lnTo>
                    <a:pt x="562" y="1752"/>
                  </a:lnTo>
                  <a:lnTo>
                    <a:pt x="564" y="1751"/>
                  </a:lnTo>
                  <a:lnTo>
                    <a:pt x="568" y="1750"/>
                  </a:lnTo>
                  <a:lnTo>
                    <a:pt x="571" y="1749"/>
                  </a:lnTo>
                  <a:lnTo>
                    <a:pt x="576" y="1750"/>
                  </a:lnTo>
                  <a:lnTo>
                    <a:pt x="587" y="1753"/>
                  </a:lnTo>
                  <a:lnTo>
                    <a:pt x="602" y="1760"/>
                  </a:lnTo>
                  <a:lnTo>
                    <a:pt x="618" y="1770"/>
                  </a:lnTo>
                  <a:lnTo>
                    <a:pt x="637" y="1781"/>
                  </a:lnTo>
                  <a:lnTo>
                    <a:pt x="657" y="1795"/>
                  </a:lnTo>
                  <a:lnTo>
                    <a:pt x="678" y="1812"/>
                  </a:lnTo>
                  <a:close/>
                  <a:moveTo>
                    <a:pt x="678" y="1967"/>
                  </a:moveTo>
                  <a:lnTo>
                    <a:pt x="678" y="2029"/>
                  </a:lnTo>
                  <a:lnTo>
                    <a:pt x="663" y="2019"/>
                  </a:lnTo>
                  <a:lnTo>
                    <a:pt x="645" y="2008"/>
                  </a:lnTo>
                  <a:lnTo>
                    <a:pt x="628" y="1995"/>
                  </a:lnTo>
                  <a:lnTo>
                    <a:pt x="611" y="1981"/>
                  </a:lnTo>
                  <a:lnTo>
                    <a:pt x="588" y="1962"/>
                  </a:lnTo>
                  <a:lnTo>
                    <a:pt x="569" y="1943"/>
                  </a:lnTo>
                  <a:lnTo>
                    <a:pt x="550" y="1926"/>
                  </a:lnTo>
                  <a:lnTo>
                    <a:pt x="536" y="1910"/>
                  </a:lnTo>
                  <a:lnTo>
                    <a:pt x="524" y="1896"/>
                  </a:lnTo>
                  <a:lnTo>
                    <a:pt x="517" y="1884"/>
                  </a:lnTo>
                  <a:lnTo>
                    <a:pt x="515" y="1879"/>
                  </a:lnTo>
                  <a:lnTo>
                    <a:pt x="514" y="1874"/>
                  </a:lnTo>
                  <a:lnTo>
                    <a:pt x="514" y="1870"/>
                  </a:lnTo>
                  <a:lnTo>
                    <a:pt x="514" y="1868"/>
                  </a:lnTo>
                  <a:lnTo>
                    <a:pt x="516" y="1866"/>
                  </a:lnTo>
                  <a:lnTo>
                    <a:pt x="519" y="1865"/>
                  </a:lnTo>
                  <a:lnTo>
                    <a:pt x="523" y="1865"/>
                  </a:lnTo>
                  <a:lnTo>
                    <a:pt x="529" y="1866"/>
                  </a:lnTo>
                  <a:lnTo>
                    <a:pt x="541" y="1870"/>
                  </a:lnTo>
                  <a:lnTo>
                    <a:pt x="557" y="1878"/>
                  </a:lnTo>
                  <a:lnTo>
                    <a:pt x="575" y="1887"/>
                  </a:lnTo>
                  <a:lnTo>
                    <a:pt x="595" y="1901"/>
                  </a:lnTo>
                  <a:lnTo>
                    <a:pt x="616" y="1916"/>
                  </a:lnTo>
                  <a:lnTo>
                    <a:pt x="639" y="1934"/>
                  </a:lnTo>
                  <a:lnTo>
                    <a:pt x="650" y="1942"/>
                  </a:lnTo>
                  <a:lnTo>
                    <a:pt x="659" y="1951"/>
                  </a:lnTo>
                  <a:lnTo>
                    <a:pt x="669" y="1960"/>
                  </a:lnTo>
                  <a:lnTo>
                    <a:pt x="678" y="1967"/>
                  </a:lnTo>
                  <a:close/>
                  <a:moveTo>
                    <a:pt x="678" y="2118"/>
                  </a:moveTo>
                  <a:lnTo>
                    <a:pt x="678" y="2168"/>
                  </a:lnTo>
                  <a:lnTo>
                    <a:pt x="657" y="2157"/>
                  </a:lnTo>
                  <a:lnTo>
                    <a:pt x="635" y="2142"/>
                  </a:lnTo>
                  <a:lnTo>
                    <a:pt x="609" y="2125"/>
                  </a:lnTo>
                  <a:lnTo>
                    <a:pt x="582" y="2103"/>
                  </a:lnTo>
                  <a:lnTo>
                    <a:pt x="558" y="2084"/>
                  </a:lnTo>
                  <a:lnTo>
                    <a:pt x="537" y="2065"/>
                  </a:lnTo>
                  <a:lnTo>
                    <a:pt x="519" y="2047"/>
                  </a:lnTo>
                  <a:lnTo>
                    <a:pt x="504" y="2031"/>
                  </a:lnTo>
                  <a:lnTo>
                    <a:pt x="492" y="2016"/>
                  </a:lnTo>
                  <a:lnTo>
                    <a:pt x="483" y="2003"/>
                  </a:lnTo>
                  <a:lnTo>
                    <a:pt x="481" y="1997"/>
                  </a:lnTo>
                  <a:lnTo>
                    <a:pt x="480" y="1993"/>
                  </a:lnTo>
                  <a:lnTo>
                    <a:pt x="479" y="1990"/>
                  </a:lnTo>
                  <a:lnTo>
                    <a:pt x="480" y="1987"/>
                  </a:lnTo>
                  <a:lnTo>
                    <a:pt x="482" y="1984"/>
                  </a:lnTo>
                  <a:lnTo>
                    <a:pt x="486" y="1983"/>
                  </a:lnTo>
                  <a:lnTo>
                    <a:pt x="490" y="1983"/>
                  </a:lnTo>
                  <a:lnTo>
                    <a:pt x="495" y="1984"/>
                  </a:lnTo>
                  <a:lnTo>
                    <a:pt x="508" y="1990"/>
                  </a:lnTo>
                  <a:lnTo>
                    <a:pt x="524" y="1997"/>
                  </a:lnTo>
                  <a:lnTo>
                    <a:pt x="544" y="2008"/>
                  </a:lnTo>
                  <a:lnTo>
                    <a:pt x="564" y="2022"/>
                  </a:lnTo>
                  <a:lnTo>
                    <a:pt x="587" y="2038"/>
                  </a:lnTo>
                  <a:lnTo>
                    <a:pt x="611" y="2057"/>
                  </a:lnTo>
                  <a:lnTo>
                    <a:pt x="629" y="2072"/>
                  </a:lnTo>
                  <a:lnTo>
                    <a:pt x="647" y="2088"/>
                  </a:lnTo>
                  <a:lnTo>
                    <a:pt x="664" y="2103"/>
                  </a:lnTo>
                  <a:lnTo>
                    <a:pt x="678" y="2118"/>
                  </a:lnTo>
                  <a:close/>
                  <a:moveTo>
                    <a:pt x="678" y="2258"/>
                  </a:moveTo>
                  <a:lnTo>
                    <a:pt x="678" y="2303"/>
                  </a:lnTo>
                  <a:lnTo>
                    <a:pt x="668" y="2297"/>
                  </a:lnTo>
                  <a:lnTo>
                    <a:pt x="656" y="2292"/>
                  </a:lnTo>
                  <a:lnTo>
                    <a:pt x="643" y="2284"/>
                  </a:lnTo>
                  <a:lnTo>
                    <a:pt x="630" y="2276"/>
                  </a:lnTo>
                  <a:lnTo>
                    <a:pt x="600" y="2255"/>
                  </a:lnTo>
                  <a:lnTo>
                    <a:pt x="569" y="2231"/>
                  </a:lnTo>
                  <a:lnTo>
                    <a:pt x="544" y="2211"/>
                  </a:lnTo>
                  <a:lnTo>
                    <a:pt x="522" y="2192"/>
                  </a:lnTo>
                  <a:lnTo>
                    <a:pt x="503" y="2172"/>
                  </a:lnTo>
                  <a:lnTo>
                    <a:pt x="487" y="2155"/>
                  </a:lnTo>
                  <a:lnTo>
                    <a:pt x="475" y="2140"/>
                  </a:lnTo>
                  <a:lnTo>
                    <a:pt x="466" y="2127"/>
                  </a:lnTo>
                  <a:lnTo>
                    <a:pt x="463" y="2121"/>
                  </a:lnTo>
                  <a:lnTo>
                    <a:pt x="462" y="2117"/>
                  </a:lnTo>
                  <a:lnTo>
                    <a:pt x="461" y="2114"/>
                  </a:lnTo>
                  <a:lnTo>
                    <a:pt x="462" y="2111"/>
                  </a:lnTo>
                  <a:lnTo>
                    <a:pt x="464" y="2108"/>
                  </a:lnTo>
                  <a:lnTo>
                    <a:pt x="467" y="2107"/>
                  </a:lnTo>
                  <a:lnTo>
                    <a:pt x="472" y="2107"/>
                  </a:lnTo>
                  <a:lnTo>
                    <a:pt x="477" y="2108"/>
                  </a:lnTo>
                  <a:lnTo>
                    <a:pt x="491" y="2114"/>
                  </a:lnTo>
                  <a:lnTo>
                    <a:pt x="507" y="2122"/>
                  </a:lnTo>
                  <a:lnTo>
                    <a:pt x="528" y="2133"/>
                  </a:lnTo>
                  <a:lnTo>
                    <a:pt x="549" y="2148"/>
                  </a:lnTo>
                  <a:lnTo>
                    <a:pt x="573" y="2165"/>
                  </a:lnTo>
                  <a:lnTo>
                    <a:pt x="598" y="2184"/>
                  </a:lnTo>
                  <a:lnTo>
                    <a:pt x="622" y="2205"/>
                  </a:lnTo>
                  <a:lnTo>
                    <a:pt x="643" y="2223"/>
                  </a:lnTo>
                  <a:lnTo>
                    <a:pt x="662" y="2242"/>
                  </a:lnTo>
                  <a:lnTo>
                    <a:pt x="678" y="2258"/>
                  </a:lnTo>
                  <a:close/>
                  <a:moveTo>
                    <a:pt x="678" y="2388"/>
                  </a:moveTo>
                  <a:lnTo>
                    <a:pt x="678" y="2434"/>
                  </a:lnTo>
                  <a:lnTo>
                    <a:pt x="656" y="2424"/>
                  </a:lnTo>
                  <a:lnTo>
                    <a:pt x="630" y="2407"/>
                  </a:lnTo>
                  <a:lnTo>
                    <a:pt x="601" y="2387"/>
                  </a:lnTo>
                  <a:lnTo>
                    <a:pt x="570" y="2363"/>
                  </a:lnTo>
                  <a:lnTo>
                    <a:pt x="545" y="2343"/>
                  </a:lnTo>
                  <a:lnTo>
                    <a:pt x="522" y="2322"/>
                  </a:lnTo>
                  <a:lnTo>
                    <a:pt x="502" y="2304"/>
                  </a:lnTo>
                  <a:lnTo>
                    <a:pt x="486" y="2285"/>
                  </a:lnTo>
                  <a:lnTo>
                    <a:pt x="472" y="2269"/>
                  </a:lnTo>
                  <a:lnTo>
                    <a:pt x="463" y="2256"/>
                  </a:lnTo>
                  <a:lnTo>
                    <a:pt x="460" y="2251"/>
                  </a:lnTo>
                  <a:lnTo>
                    <a:pt x="459" y="2247"/>
                  </a:lnTo>
                  <a:lnTo>
                    <a:pt x="457" y="2242"/>
                  </a:lnTo>
                  <a:lnTo>
                    <a:pt x="459" y="2239"/>
                  </a:lnTo>
                  <a:lnTo>
                    <a:pt x="461" y="2238"/>
                  </a:lnTo>
                  <a:lnTo>
                    <a:pt x="464" y="2237"/>
                  </a:lnTo>
                  <a:lnTo>
                    <a:pt x="468" y="2237"/>
                  </a:lnTo>
                  <a:lnTo>
                    <a:pt x="474" y="2238"/>
                  </a:lnTo>
                  <a:lnTo>
                    <a:pt x="488" y="2243"/>
                  </a:lnTo>
                  <a:lnTo>
                    <a:pt x="506" y="2252"/>
                  </a:lnTo>
                  <a:lnTo>
                    <a:pt x="527" y="2265"/>
                  </a:lnTo>
                  <a:lnTo>
                    <a:pt x="549" y="2279"/>
                  </a:lnTo>
                  <a:lnTo>
                    <a:pt x="574" y="2297"/>
                  </a:lnTo>
                  <a:lnTo>
                    <a:pt x="599" y="2317"/>
                  </a:lnTo>
                  <a:lnTo>
                    <a:pt x="622" y="2336"/>
                  </a:lnTo>
                  <a:lnTo>
                    <a:pt x="643" y="2353"/>
                  </a:lnTo>
                  <a:lnTo>
                    <a:pt x="662" y="2372"/>
                  </a:lnTo>
                  <a:lnTo>
                    <a:pt x="678" y="2388"/>
                  </a:lnTo>
                  <a:close/>
                  <a:moveTo>
                    <a:pt x="678" y="2508"/>
                  </a:moveTo>
                  <a:lnTo>
                    <a:pt x="678" y="2564"/>
                  </a:lnTo>
                  <a:lnTo>
                    <a:pt x="658" y="2552"/>
                  </a:lnTo>
                  <a:lnTo>
                    <a:pt x="636" y="2537"/>
                  </a:lnTo>
                  <a:lnTo>
                    <a:pt x="613" y="2521"/>
                  </a:lnTo>
                  <a:lnTo>
                    <a:pt x="588" y="2502"/>
                  </a:lnTo>
                  <a:lnTo>
                    <a:pt x="562" y="2481"/>
                  </a:lnTo>
                  <a:lnTo>
                    <a:pt x="538" y="2459"/>
                  </a:lnTo>
                  <a:lnTo>
                    <a:pt x="517" y="2440"/>
                  </a:lnTo>
                  <a:lnTo>
                    <a:pt x="500" y="2421"/>
                  </a:lnTo>
                  <a:lnTo>
                    <a:pt x="486" y="2405"/>
                  </a:lnTo>
                  <a:lnTo>
                    <a:pt x="476" y="2391"/>
                  </a:lnTo>
                  <a:lnTo>
                    <a:pt x="473" y="2386"/>
                  </a:lnTo>
                  <a:lnTo>
                    <a:pt x="472" y="2381"/>
                  </a:lnTo>
                  <a:lnTo>
                    <a:pt x="470" y="2377"/>
                  </a:lnTo>
                  <a:lnTo>
                    <a:pt x="472" y="2374"/>
                  </a:lnTo>
                  <a:lnTo>
                    <a:pt x="474" y="2373"/>
                  </a:lnTo>
                  <a:lnTo>
                    <a:pt x="477" y="2372"/>
                  </a:lnTo>
                  <a:lnTo>
                    <a:pt x="481" y="2372"/>
                  </a:lnTo>
                  <a:lnTo>
                    <a:pt x="488" y="2373"/>
                  </a:lnTo>
                  <a:lnTo>
                    <a:pt x="502" y="2379"/>
                  </a:lnTo>
                  <a:lnTo>
                    <a:pt x="520" y="2388"/>
                  </a:lnTo>
                  <a:lnTo>
                    <a:pt x="541" y="2401"/>
                  </a:lnTo>
                  <a:lnTo>
                    <a:pt x="564" y="2417"/>
                  </a:lnTo>
                  <a:lnTo>
                    <a:pt x="590" y="2435"/>
                  </a:lnTo>
                  <a:lnTo>
                    <a:pt x="617" y="2456"/>
                  </a:lnTo>
                  <a:lnTo>
                    <a:pt x="633" y="2469"/>
                  </a:lnTo>
                  <a:lnTo>
                    <a:pt x="650" y="2482"/>
                  </a:lnTo>
                  <a:lnTo>
                    <a:pt x="664" y="2495"/>
                  </a:lnTo>
                  <a:lnTo>
                    <a:pt x="678" y="2508"/>
                  </a:lnTo>
                  <a:close/>
                  <a:moveTo>
                    <a:pt x="678" y="2621"/>
                  </a:moveTo>
                  <a:lnTo>
                    <a:pt x="678" y="2687"/>
                  </a:lnTo>
                  <a:lnTo>
                    <a:pt x="665" y="2678"/>
                  </a:lnTo>
                  <a:lnTo>
                    <a:pt x="651" y="2669"/>
                  </a:lnTo>
                  <a:lnTo>
                    <a:pt x="637" y="2658"/>
                  </a:lnTo>
                  <a:lnTo>
                    <a:pt x="623" y="2647"/>
                  </a:lnTo>
                  <a:lnTo>
                    <a:pt x="595" y="2624"/>
                  </a:lnTo>
                  <a:lnTo>
                    <a:pt x="570" y="2603"/>
                  </a:lnTo>
                  <a:lnTo>
                    <a:pt x="548" y="2582"/>
                  </a:lnTo>
                  <a:lnTo>
                    <a:pt x="530" y="2564"/>
                  </a:lnTo>
                  <a:lnTo>
                    <a:pt x="515" y="2547"/>
                  </a:lnTo>
                  <a:lnTo>
                    <a:pt x="505" y="2533"/>
                  </a:lnTo>
                  <a:lnTo>
                    <a:pt x="502" y="2527"/>
                  </a:lnTo>
                  <a:lnTo>
                    <a:pt x="500" y="2522"/>
                  </a:lnTo>
                  <a:lnTo>
                    <a:pt x="499" y="2517"/>
                  </a:lnTo>
                  <a:lnTo>
                    <a:pt x="500" y="2515"/>
                  </a:lnTo>
                  <a:lnTo>
                    <a:pt x="502" y="2513"/>
                  </a:lnTo>
                  <a:lnTo>
                    <a:pt x="505" y="2512"/>
                  </a:lnTo>
                  <a:lnTo>
                    <a:pt x="510" y="2513"/>
                  </a:lnTo>
                  <a:lnTo>
                    <a:pt x="516" y="2514"/>
                  </a:lnTo>
                  <a:lnTo>
                    <a:pt x="531" y="2521"/>
                  </a:lnTo>
                  <a:lnTo>
                    <a:pt x="550" y="2530"/>
                  </a:lnTo>
                  <a:lnTo>
                    <a:pt x="572" y="2543"/>
                  </a:lnTo>
                  <a:lnTo>
                    <a:pt x="597" y="2560"/>
                  </a:lnTo>
                  <a:lnTo>
                    <a:pt x="624" y="2579"/>
                  </a:lnTo>
                  <a:lnTo>
                    <a:pt x="652" y="2601"/>
                  </a:lnTo>
                  <a:lnTo>
                    <a:pt x="665" y="2611"/>
                  </a:lnTo>
                  <a:lnTo>
                    <a:pt x="678" y="2621"/>
                  </a:lnTo>
                  <a:close/>
                  <a:moveTo>
                    <a:pt x="678" y="2732"/>
                  </a:moveTo>
                  <a:lnTo>
                    <a:pt x="678" y="2801"/>
                  </a:lnTo>
                  <a:lnTo>
                    <a:pt x="674" y="2798"/>
                  </a:lnTo>
                  <a:lnTo>
                    <a:pt x="645" y="2775"/>
                  </a:lnTo>
                  <a:lnTo>
                    <a:pt x="619" y="2753"/>
                  </a:lnTo>
                  <a:lnTo>
                    <a:pt x="596" y="2731"/>
                  </a:lnTo>
                  <a:lnTo>
                    <a:pt x="576" y="2712"/>
                  </a:lnTo>
                  <a:lnTo>
                    <a:pt x="561" y="2694"/>
                  </a:lnTo>
                  <a:lnTo>
                    <a:pt x="550" y="2680"/>
                  </a:lnTo>
                  <a:lnTo>
                    <a:pt x="547" y="2674"/>
                  </a:lnTo>
                  <a:lnTo>
                    <a:pt x="545" y="2670"/>
                  </a:lnTo>
                  <a:lnTo>
                    <a:pt x="544" y="2665"/>
                  </a:lnTo>
                  <a:lnTo>
                    <a:pt x="545" y="2662"/>
                  </a:lnTo>
                  <a:lnTo>
                    <a:pt x="546" y="2661"/>
                  </a:lnTo>
                  <a:lnTo>
                    <a:pt x="549" y="2660"/>
                  </a:lnTo>
                  <a:lnTo>
                    <a:pt x="554" y="2660"/>
                  </a:lnTo>
                  <a:lnTo>
                    <a:pt x="559" y="2661"/>
                  </a:lnTo>
                  <a:lnTo>
                    <a:pt x="572" y="2666"/>
                  </a:lnTo>
                  <a:lnTo>
                    <a:pt x="588" y="2674"/>
                  </a:lnTo>
                  <a:lnTo>
                    <a:pt x="608" y="2685"/>
                  </a:lnTo>
                  <a:lnTo>
                    <a:pt x="629" y="2699"/>
                  </a:lnTo>
                  <a:lnTo>
                    <a:pt x="653" y="2714"/>
                  </a:lnTo>
                  <a:lnTo>
                    <a:pt x="678" y="2732"/>
                  </a:lnTo>
                  <a:close/>
                  <a:moveTo>
                    <a:pt x="678" y="2844"/>
                  </a:moveTo>
                  <a:lnTo>
                    <a:pt x="678" y="2904"/>
                  </a:lnTo>
                  <a:lnTo>
                    <a:pt x="660" y="2888"/>
                  </a:lnTo>
                  <a:lnTo>
                    <a:pt x="645" y="2874"/>
                  </a:lnTo>
                  <a:lnTo>
                    <a:pt x="632" y="2860"/>
                  </a:lnTo>
                  <a:lnTo>
                    <a:pt x="622" y="2848"/>
                  </a:lnTo>
                  <a:lnTo>
                    <a:pt x="614" y="2837"/>
                  </a:lnTo>
                  <a:lnTo>
                    <a:pt x="609" y="2828"/>
                  </a:lnTo>
                  <a:lnTo>
                    <a:pt x="606" y="2824"/>
                  </a:lnTo>
                  <a:lnTo>
                    <a:pt x="605" y="2821"/>
                  </a:lnTo>
                  <a:lnTo>
                    <a:pt x="605" y="2819"/>
                  </a:lnTo>
                  <a:lnTo>
                    <a:pt x="606" y="2816"/>
                  </a:lnTo>
                  <a:lnTo>
                    <a:pt x="608" y="2815"/>
                  </a:lnTo>
                  <a:lnTo>
                    <a:pt x="609" y="2814"/>
                  </a:lnTo>
                  <a:lnTo>
                    <a:pt x="611" y="2814"/>
                  </a:lnTo>
                  <a:lnTo>
                    <a:pt x="614" y="2814"/>
                  </a:lnTo>
                  <a:lnTo>
                    <a:pt x="620" y="2815"/>
                  </a:lnTo>
                  <a:lnTo>
                    <a:pt x="629" y="2819"/>
                  </a:lnTo>
                  <a:lnTo>
                    <a:pt x="651" y="2828"/>
                  </a:lnTo>
                  <a:lnTo>
                    <a:pt x="678" y="2844"/>
                  </a:lnTo>
                  <a:close/>
                  <a:moveTo>
                    <a:pt x="678" y="3055"/>
                  </a:moveTo>
                  <a:lnTo>
                    <a:pt x="678" y="3073"/>
                  </a:lnTo>
                  <a:lnTo>
                    <a:pt x="673" y="3072"/>
                  </a:lnTo>
                  <a:lnTo>
                    <a:pt x="668" y="3071"/>
                  </a:lnTo>
                  <a:lnTo>
                    <a:pt x="662" y="3069"/>
                  </a:lnTo>
                  <a:lnTo>
                    <a:pt x="655" y="3066"/>
                  </a:lnTo>
                  <a:lnTo>
                    <a:pt x="638" y="3057"/>
                  </a:lnTo>
                  <a:lnTo>
                    <a:pt x="617" y="3045"/>
                  </a:lnTo>
                  <a:lnTo>
                    <a:pt x="594" y="3030"/>
                  </a:lnTo>
                  <a:lnTo>
                    <a:pt x="569" y="3013"/>
                  </a:lnTo>
                  <a:lnTo>
                    <a:pt x="542" y="2993"/>
                  </a:lnTo>
                  <a:lnTo>
                    <a:pt x="514" y="2973"/>
                  </a:lnTo>
                  <a:lnTo>
                    <a:pt x="483" y="2948"/>
                  </a:lnTo>
                  <a:lnTo>
                    <a:pt x="455" y="2924"/>
                  </a:lnTo>
                  <a:lnTo>
                    <a:pt x="429" y="2902"/>
                  </a:lnTo>
                  <a:lnTo>
                    <a:pt x="409" y="2881"/>
                  </a:lnTo>
                  <a:lnTo>
                    <a:pt x="392" y="2863"/>
                  </a:lnTo>
                  <a:lnTo>
                    <a:pt x="380" y="2848"/>
                  </a:lnTo>
                  <a:lnTo>
                    <a:pt x="377" y="2842"/>
                  </a:lnTo>
                  <a:lnTo>
                    <a:pt x="373" y="2837"/>
                  </a:lnTo>
                  <a:lnTo>
                    <a:pt x="373" y="2833"/>
                  </a:lnTo>
                  <a:lnTo>
                    <a:pt x="373" y="2830"/>
                  </a:lnTo>
                  <a:lnTo>
                    <a:pt x="375" y="2828"/>
                  </a:lnTo>
                  <a:lnTo>
                    <a:pt x="380" y="2828"/>
                  </a:lnTo>
                  <a:lnTo>
                    <a:pt x="384" y="2829"/>
                  </a:lnTo>
                  <a:lnTo>
                    <a:pt x="391" y="2830"/>
                  </a:lnTo>
                  <a:lnTo>
                    <a:pt x="407" y="2838"/>
                  </a:lnTo>
                  <a:lnTo>
                    <a:pt x="428" y="2850"/>
                  </a:lnTo>
                  <a:lnTo>
                    <a:pt x="452" y="2865"/>
                  </a:lnTo>
                  <a:lnTo>
                    <a:pt x="480" y="2883"/>
                  </a:lnTo>
                  <a:lnTo>
                    <a:pt x="510" y="2905"/>
                  </a:lnTo>
                  <a:lnTo>
                    <a:pt x="542" y="2929"/>
                  </a:lnTo>
                  <a:lnTo>
                    <a:pt x="565" y="2947"/>
                  </a:lnTo>
                  <a:lnTo>
                    <a:pt x="588" y="2966"/>
                  </a:lnTo>
                  <a:lnTo>
                    <a:pt x="610" y="2985"/>
                  </a:lnTo>
                  <a:lnTo>
                    <a:pt x="628" y="3001"/>
                  </a:lnTo>
                  <a:lnTo>
                    <a:pt x="644" y="3017"/>
                  </a:lnTo>
                  <a:lnTo>
                    <a:pt x="658" y="3032"/>
                  </a:lnTo>
                  <a:lnTo>
                    <a:pt x="670" y="3044"/>
                  </a:lnTo>
                  <a:lnTo>
                    <a:pt x="678" y="3055"/>
                  </a:lnTo>
                  <a:close/>
                  <a:moveTo>
                    <a:pt x="678" y="3124"/>
                  </a:moveTo>
                  <a:lnTo>
                    <a:pt x="678" y="3187"/>
                  </a:lnTo>
                  <a:lnTo>
                    <a:pt x="664" y="3177"/>
                  </a:lnTo>
                  <a:lnTo>
                    <a:pt x="649" y="3166"/>
                  </a:lnTo>
                  <a:lnTo>
                    <a:pt x="633" y="3155"/>
                  </a:lnTo>
                  <a:lnTo>
                    <a:pt x="618" y="3143"/>
                  </a:lnTo>
                  <a:lnTo>
                    <a:pt x="586" y="3119"/>
                  </a:lnTo>
                  <a:lnTo>
                    <a:pt x="556" y="3094"/>
                  </a:lnTo>
                  <a:lnTo>
                    <a:pt x="530" y="3070"/>
                  </a:lnTo>
                  <a:lnTo>
                    <a:pt x="508" y="3048"/>
                  </a:lnTo>
                  <a:lnTo>
                    <a:pt x="490" y="3030"/>
                  </a:lnTo>
                  <a:lnTo>
                    <a:pt x="478" y="3015"/>
                  </a:lnTo>
                  <a:lnTo>
                    <a:pt x="474" y="3009"/>
                  </a:lnTo>
                  <a:lnTo>
                    <a:pt x="472" y="3004"/>
                  </a:lnTo>
                  <a:lnTo>
                    <a:pt x="470" y="3000"/>
                  </a:lnTo>
                  <a:lnTo>
                    <a:pt x="470" y="2997"/>
                  </a:lnTo>
                  <a:lnTo>
                    <a:pt x="473" y="2996"/>
                  </a:lnTo>
                  <a:lnTo>
                    <a:pt x="477" y="2994"/>
                  </a:lnTo>
                  <a:lnTo>
                    <a:pt x="482" y="2996"/>
                  </a:lnTo>
                  <a:lnTo>
                    <a:pt x="489" y="2998"/>
                  </a:lnTo>
                  <a:lnTo>
                    <a:pt x="506" y="3005"/>
                  </a:lnTo>
                  <a:lnTo>
                    <a:pt x="528" y="3017"/>
                  </a:lnTo>
                  <a:lnTo>
                    <a:pt x="554" y="3033"/>
                  </a:lnTo>
                  <a:lnTo>
                    <a:pt x="582" y="3053"/>
                  </a:lnTo>
                  <a:lnTo>
                    <a:pt x="613" y="3074"/>
                  </a:lnTo>
                  <a:lnTo>
                    <a:pt x="646" y="3099"/>
                  </a:lnTo>
                  <a:lnTo>
                    <a:pt x="663" y="3112"/>
                  </a:lnTo>
                  <a:lnTo>
                    <a:pt x="678" y="3124"/>
                  </a:lnTo>
                  <a:close/>
                  <a:moveTo>
                    <a:pt x="678" y="3214"/>
                  </a:moveTo>
                  <a:lnTo>
                    <a:pt x="678" y="3272"/>
                  </a:lnTo>
                  <a:lnTo>
                    <a:pt x="656" y="3253"/>
                  </a:lnTo>
                  <a:lnTo>
                    <a:pt x="638" y="3236"/>
                  </a:lnTo>
                  <a:lnTo>
                    <a:pt x="620" y="3220"/>
                  </a:lnTo>
                  <a:lnTo>
                    <a:pt x="606" y="3206"/>
                  </a:lnTo>
                  <a:lnTo>
                    <a:pt x="597" y="3193"/>
                  </a:lnTo>
                  <a:lnTo>
                    <a:pt x="589" y="3183"/>
                  </a:lnTo>
                  <a:lnTo>
                    <a:pt x="586" y="3179"/>
                  </a:lnTo>
                  <a:lnTo>
                    <a:pt x="585" y="3176"/>
                  </a:lnTo>
                  <a:lnTo>
                    <a:pt x="585" y="3173"/>
                  </a:lnTo>
                  <a:lnTo>
                    <a:pt x="585" y="3170"/>
                  </a:lnTo>
                  <a:lnTo>
                    <a:pt x="586" y="3169"/>
                  </a:lnTo>
                  <a:lnTo>
                    <a:pt x="588" y="3169"/>
                  </a:lnTo>
                  <a:lnTo>
                    <a:pt x="591" y="3169"/>
                  </a:lnTo>
                  <a:lnTo>
                    <a:pt x="595" y="3169"/>
                  </a:lnTo>
                  <a:lnTo>
                    <a:pt x="603" y="3173"/>
                  </a:lnTo>
                  <a:lnTo>
                    <a:pt x="614" y="3177"/>
                  </a:lnTo>
                  <a:lnTo>
                    <a:pt x="627" y="3183"/>
                  </a:lnTo>
                  <a:lnTo>
                    <a:pt x="642" y="3192"/>
                  </a:lnTo>
                  <a:lnTo>
                    <a:pt x="659" y="3202"/>
                  </a:lnTo>
                  <a:lnTo>
                    <a:pt x="678" y="3214"/>
                  </a:lnTo>
                  <a:close/>
                  <a:moveTo>
                    <a:pt x="678" y="3371"/>
                  </a:moveTo>
                  <a:lnTo>
                    <a:pt x="678" y="3424"/>
                  </a:lnTo>
                  <a:lnTo>
                    <a:pt x="654" y="3409"/>
                  </a:lnTo>
                  <a:lnTo>
                    <a:pt x="628" y="3391"/>
                  </a:lnTo>
                  <a:lnTo>
                    <a:pt x="601" y="3371"/>
                  </a:lnTo>
                  <a:lnTo>
                    <a:pt x="572" y="3350"/>
                  </a:lnTo>
                  <a:lnTo>
                    <a:pt x="537" y="3323"/>
                  </a:lnTo>
                  <a:lnTo>
                    <a:pt x="505" y="3297"/>
                  </a:lnTo>
                  <a:lnTo>
                    <a:pt x="477" y="3272"/>
                  </a:lnTo>
                  <a:lnTo>
                    <a:pt x="453" y="3249"/>
                  </a:lnTo>
                  <a:lnTo>
                    <a:pt x="434" y="3230"/>
                  </a:lnTo>
                  <a:lnTo>
                    <a:pt x="420" y="3214"/>
                  </a:lnTo>
                  <a:lnTo>
                    <a:pt x="415" y="3208"/>
                  </a:lnTo>
                  <a:lnTo>
                    <a:pt x="412" y="3203"/>
                  </a:lnTo>
                  <a:lnTo>
                    <a:pt x="411" y="3198"/>
                  </a:lnTo>
                  <a:lnTo>
                    <a:pt x="411" y="3195"/>
                  </a:lnTo>
                  <a:lnTo>
                    <a:pt x="413" y="3194"/>
                  </a:lnTo>
                  <a:lnTo>
                    <a:pt x="418" y="3194"/>
                  </a:lnTo>
                  <a:lnTo>
                    <a:pt x="423" y="3195"/>
                  </a:lnTo>
                  <a:lnTo>
                    <a:pt x="429" y="3197"/>
                  </a:lnTo>
                  <a:lnTo>
                    <a:pt x="448" y="3206"/>
                  </a:lnTo>
                  <a:lnTo>
                    <a:pt x="472" y="3220"/>
                  </a:lnTo>
                  <a:lnTo>
                    <a:pt x="499" y="3237"/>
                  </a:lnTo>
                  <a:lnTo>
                    <a:pt x="530" y="3258"/>
                  </a:lnTo>
                  <a:lnTo>
                    <a:pt x="563" y="3282"/>
                  </a:lnTo>
                  <a:lnTo>
                    <a:pt x="598" y="3307"/>
                  </a:lnTo>
                  <a:lnTo>
                    <a:pt x="619" y="3325"/>
                  </a:lnTo>
                  <a:lnTo>
                    <a:pt x="640" y="3341"/>
                  </a:lnTo>
                  <a:lnTo>
                    <a:pt x="659" y="3356"/>
                  </a:lnTo>
                  <a:lnTo>
                    <a:pt x="678" y="3371"/>
                  </a:lnTo>
                  <a:close/>
                  <a:moveTo>
                    <a:pt x="678" y="3443"/>
                  </a:moveTo>
                  <a:lnTo>
                    <a:pt x="678" y="3501"/>
                  </a:lnTo>
                  <a:lnTo>
                    <a:pt x="652" y="3480"/>
                  </a:lnTo>
                  <a:lnTo>
                    <a:pt x="629" y="3460"/>
                  </a:lnTo>
                  <a:lnTo>
                    <a:pt x="609" y="3441"/>
                  </a:lnTo>
                  <a:lnTo>
                    <a:pt x="591" y="3425"/>
                  </a:lnTo>
                  <a:lnTo>
                    <a:pt x="577" y="3410"/>
                  </a:lnTo>
                  <a:lnTo>
                    <a:pt x="569" y="3399"/>
                  </a:lnTo>
                  <a:lnTo>
                    <a:pt x="565" y="3394"/>
                  </a:lnTo>
                  <a:lnTo>
                    <a:pt x="563" y="3391"/>
                  </a:lnTo>
                  <a:lnTo>
                    <a:pt x="562" y="3387"/>
                  </a:lnTo>
                  <a:lnTo>
                    <a:pt x="563" y="3385"/>
                  </a:lnTo>
                  <a:lnTo>
                    <a:pt x="564" y="3384"/>
                  </a:lnTo>
                  <a:lnTo>
                    <a:pt x="567" y="3383"/>
                  </a:lnTo>
                  <a:lnTo>
                    <a:pt x="570" y="3384"/>
                  </a:lnTo>
                  <a:lnTo>
                    <a:pt x="574" y="3385"/>
                  </a:lnTo>
                  <a:lnTo>
                    <a:pt x="585" y="3388"/>
                  </a:lnTo>
                  <a:lnTo>
                    <a:pt x="599" y="3395"/>
                  </a:lnTo>
                  <a:lnTo>
                    <a:pt x="615" y="3405"/>
                  </a:lnTo>
                  <a:lnTo>
                    <a:pt x="635" y="3415"/>
                  </a:lnTo>
                  <a:lnTo>
                    <a:pt x="655" y="3428"/>
                  </a:lnTo>
                  <a:lnTo>
                    <a:pt x="678" y="3443"/>
                  </a:lnTo>
                  <a:close/>
                  <a:moveTo>
                    <a:pt x="678" y="3577"/>
                  </a:moveTo>
                  <a:lnTo>
                    <a:pt x="678" y="3633"/>
                  </a:lnTo>
                  <a:lnTo>
                    <a:pt x="660" y="3620"/>
                  </a:lnTo>
                  <a:lnTo>
                    <a:pt x="642" y="3609"/>
                  </a:lnTo>
                  <a:lnTo>
                    <a:pt x="624" y="3595"/>
                  </a:lnTo>
                  <a:lnTo>
                    <a:pt x="605" y="3580"/>
                  </a:lnTo>
                  <a:lnTo>
                    <a:pt x="568" y="3552"/>
                  </a:lnTo>
                  <a:lnTo>
                    <a:pt x="533" y="3524"/>
                  </a:lnTo>
                  <a:lnTo>
                    <a:pt x="502" y="3498"/>
                  </a:lnTo>
                  <a:lnTo>
                    <a:pt x="476" y="3475"/>
                  </a:lnTo>
                  <a:lnTo>
                    <a:pt x="455" y="3454"/>
                  </a:lnTo>
                  <a:lnTo>
                    <a:pt x="439" y="3437"/>
                  </a:lnTo>
                  <a:lnTo>
                    <a:pt x="435" y="3430"/>
                  </a:lnTo>
                  <a:lnTo>
                    <a:pt x="430" y="3425"/>
                  </a:lnTo>
                  <a:lnTo>
                    <a:pt x="429" y="3421"/>
                  </a:lnTo>
                  <a:lnTo>
                    <a:pt x="429" y="3419"/>
                  </a:lnTo>
                  <a:lnTo>
                    <a:pt x="432" y="3418"/>
                  </a:lnTo>
                  <a:lnTo>
                    <a:pt x="436" y="3418"/>
                  </a:lnTo>
                  <a:lnTo>
                    <a:pt x="441" y="3419"/>
                  </a:lnTo>
                  <a:lnTo>
                    <a:pt x="449" y="3422"/>
                  </a:lnTo>
                  <a:lnTo>
                    <a:pt x="468" y="3432"/>
                  </a:lnTo>
                  <a:lnTo>
                    <a:pt x="493" y="3447"/>
                  </a:lnTo>
                  <a:lnTo>
                    <a:pt x="522" y="3465"/>
                  </a:lnTo>
                  <a:lnTo>
                    <a:pt x="556" y="3488"/>
                  </a:lnTo>
                  <a:lnTo>
                    <a:pt x="591" y="3512"/>
                  </a:lnTo>
                  <a:lnTo>
                    <a:pt x="630" y="3541"/>
                  </a:lnTo>
                  <a:lnTo>
                    <a:pt x="642" y="3550"/>
                  </a:lnTo>
                  <a:lnTo>
                    <a:pt x="654" y="3560"/>
                  </a:lnTo>
                  <a:lnTo>
                    <a:pt x="666" y="3569"/>
                  </a:lnTo>
                  <a:lnTo>
                    <a:pt x="678" y="3577"/>
                  </a:lnTo>
                  <a:close/>
                  <a:moveTo>
                    <a:pt x="678" y="3648"/>
                  </a:moveTo>
                  <a:lnTo>
                    <a:pt x="678" y="3689"/>
                  </a:lnTo>
                  <a:lnTo>
                    <a:pt x="652" y="3666"/>
                  </a:lnTo>
                  <a:lnTo>
                    <a:pt x="633" y="3646"/>
                  </a:lnTo>
                  <a:lnTo>
                    <a:pt x="627" y="3639"/>
                  </a:lnTo>
                  <a:lnTo>
                    <a:pt x="623" y="3633"/>
                  </a:lnTo>
                  <a:lnTo>
                    <a:pt x="619" y="3628"/>
                  </a:lnTo>
                  <a:lnTo>
                    <a:pt x="620" y="3625"/>
                  </a:lnTo>
                  <a:lnTo>
                    <a:pt x="623" y="3624"/>
                  </a:lnTo>
                  <a:lnTo>
                    <a:pt x="626" y="3624"/>
                  </a:lnTo>
                  <a:lnTo>
                    <a:pt x="631" y="3625"/>
                  </a:lnTo>
                  <a:lnTo>
                    <a:pt x="638" y="3628"/>
                  </a:lnTo>
                  <a:lnTo>
                    <a:pt x="655" y="3637"/>
                  </a:lnTo>
                  <a:lnTo>
                    <a:pt x="678" y="3648"/>
                  </a:lnTo>
                  <a:close/>
                  <a:moveTo>
                    <a:pt x="678" y="3711"/>
                  </a:moveTo>
                  <a:lnTo>
                    <a:pt x="678" y="3740"/>
                  </a:lnTo>
                  <a:lnTo>
                    <a:pt x="663" y="3732"/>
                  </a:lnTo>
                  <a:lnTo>
                    <a:pt x="645" y="3722"/>
                  </a:lnTo>
                  <a:lnTo>
                    <a:pt x="625" y="3709"/>
                  </a:lnTo>
                  <a:lnTo>
                    <a:pt x="603" y="3695"/>
                  </a:lnTo>
                  <a:lnTo>
                    <a:pt x="579" y="3679"/>
                  </a:lnTo>
                  <a:lnTo>
                    <a:pt x="554" y="3661"/>
                  </a:lnTo>
                  <a:lnTo>
                    <a:pt x="528" y="3642"/>
                  </a:lnTo>
                  <a:lnTo>
                    <a:pt x="501" y="3621"/>
                  </a:lnTo>
                  <a:lnTo>
                    <a:pt x="462" y="3591"/>
                  </a:lnTo>
                  <a:lnTo>
                    <a:pt x="425" y="3563"/>
                  </a:lnTo>
                  <a:lnTo>
                    <a:pt x="394" y="3536"/>
                  </a:lnTo>
                  <a:lnTo>
                    <a:pt x="367" y="3512"/>
                  </a:lnTo>
                  <a:lnTo>
                    <a:pt x="344" y="3491"/>
                  </a:lnTo>
                  <a:lnTo>
                    <a:pt x="329" y="3475"/>
                  </a:lnTo>
                  <a:lnTo>
                    <a:pt x="324" y="3468"/>
                  </a:lnTo>
                  <a:lnTo>
                    <a:pt x="319" y="3463"/>
                  </a:lnTo>
                  <a:lnTo>
                    <a:pt x="318" y="3459"/>
                  </a:lnTo>
                  <a:lnTo>
                    <a:pt x="318" y="3455"/>
                  </a:lnTo>
                  <a:lnTo>
                    <a:pt x="320" y="3454"/>
                  </a:lnTo>
                  <a:lnTo>
                    <a:pt x="325" y="3455"/>
                  </a:lnTo>
                  <a:lnTo>
                    <a:pt x="330" y="3456"/>
                  </a:lnTo>
                  <a:lnTo>
                    <a:pt x="338" y="3460"/>
                  </a:lnTo>
                  <a:lnTo>
                    <a:pt x="358" y="3470"/>
                  </a:lnTo>
                  <a:lnTo>
                    <a:pt x="383" y="3486"/>
                  </a:lnTo>
                  <a:lnTo>
                    <a:pt x="413" y="3505"/>
                  </a:lnTo>
                  <a:lnTo>
                    <a:pt x="448" y="3529"/>
                  </a:lnTo>
                  <a:lnTo>
                    <a:pt x="484" y="3555"/>
                  </a:lnTo>
                  <a:lnTo>
                    <a:pt x="523" y="3584"/>
                  </a:lnTo>
                  <a:lnTo>
                    <a:pt x="571" y="3620"/>
                  </a:lnTo>
                  <a:lnTo>
                    <a:pt x="613" y="3654"/>
                  </a:lnTo>
                  <a:lnTo>
                    <a:pt x="650" y="3685"/>
                  </a:lnTo>
                  <a:lnTo>
                    <a:pt x="678" y="3711"/>
                  </a:lnTo>
                  <a:close/>
                  <a:moveTo>
                    <a:pt x="678" y="3756"/>
                  </a:moveTo>
                  <a:lnTo>
                    <a:pt x="678" y="3810"/>
                  </a:lnTo>
                  <a:lnTo>
                    <a:pt x="644" y="3784"/>
                  </a:lnTo>
                  <a:lnTo>
                    <a:pt x="615" y="3760"/>
                  </a:lnTo>
                  <a:lnTo>
                    <a:pt x="588" y="3737"/>
                  </a:lnTo>
                  <a:lnTo>
                    <a:pt x="567" y="3718"/>
                  </a:lnTo>
                  <a:lnTo>
                    <a:pt x="548" y="3700"/>
                  </a:lnTo>
                  <a:lnTo>
                    <a:pt x="535" y="3686"/>
                  </a:lnTo>
                  <a:lnTo>
                    <a:pt x="531" y="3681"/>
                  </a:lnTo>
                  <a:lnTo>
                    <a:pt x="529" y="3677"/>
                  </a:lnTo>
                  <a:lnTo>
                    <a:pt x="527" y="3673"/>
                  </a:lnTo>
                  <a:lnTo>
                    <a:pt x="527" y="3671"/>
                  </a:lnTo>
                  <a:lnTo>
                    <a:pt x="529" y="3670"/>
                  </a:lnTo>
                  <a:lnTo>
                    <a:pt x="532" y="3670"/>
                  </a:lnTo>
                  <a:lnTo>
                    <a:pt x="536" y="3670"/>
                  </a:lnTo>
                  <a:lnTo>
                    <a:pt x="542" y="3672"/>
                  </a:lnTo>
                  <a:lnTo>
                    <a:pt x="556" y="3679"/>
                  </a:lnTo>
                  <a:lnTo>
                    <a:pt x="573" y="3689"/>
                  </a:lnTo>
                  <a:lnTo>
                    <a:pt x="596" y="3702"/>
                  </a:lnTo>
                  <a:lnTo>
                    <a:pt x="620" y="3718"/>
                  </a:lnTo>
                  <a:lnTo>
                    <a:pt x="647" y="3736"/>
                  </a:lnTo>
                  <a:lnTo>
                    <a:pt x="678" y="3756"/>
                  </a:lnTo>
                  <a:close/>
                  <a:moveTo>
                    <a:pt x="678" y="3860"/>
                  </a:moveTo>
                  <a:lnTo>
                    <a:pt x="678" y="3913"/>
                  </a:lnTo>
                  <a:lnTo>
                    <a:pt x="666" y="3904"/>
                  </a:lnTo>
                  <a:lnTo>
                    <a:pt x="655" y="3896"/>
                  </a:lnTo>
                  <a:lnTo>
                    <a:pt x="613" y="3864"/>
                  </a:lnTo>
                  <a:lnTo>
                    <a:pt x="574" y="3834"/>
                  </a:lnTo>
                  <a:lnTo>
                    <a:pt x="540" y="3806"/>
                  </a:lnTo>
                  <a:lnTo>
                    <a:pt x="510" y="3780"/>
                  </a:lnTo>
                  <a:lnTo>
                    <a:pt x="486" y="3759"/>
                  </a:lnTo>
                  <a:lnTo>
                    <a:pt x="468" y="3741"/>
                  </a:lnTo>
                  <a:lnTo>
                    <a:pt x="463" y="3734"/>
                  </a:lnTo>
                  <a:lnTo>
                    <a:pt x="459" y="3728"/>
                  </a:lnTo>
                  <a:lnTo>
                    <a:pt x="456" y="3724"/>
                  </a:lnTo>
                  <a:lnTo>
                    <a:pt x="456" y="3722"/>
                  </a:lnTo>
                  <a:lnTo>
                    <a:pt x="459" y="3721"/>
                  </a:lnTo>
                  <a:lnTo>
                    <a:pt x="463" y="3721"/>
                  </a:lnTo>
                  <a:lnTo>
                    <a:pt x="469" y="3723"/>
                  </a:lnTo>
                  <a:lnTo>
                    <a:pt x="477" y="3727"/>
                  </a:lnTo>
                  <a:lnTo>
                    <a:pt x="499" y="3738"/>
                  </a:lnTo>
                  <a:lnTo>
                    <a:pt x="525" y="3754"/>
                  </a:lnTo>
                  <a:lnTo>
                    <a:pt x="558" y="3776"/>
                  </a:lnTo>
                  <a:lnTo>
                    <a:pt x="595" y="3801"/>
                  </a:lnTo>
                  <a:lnTo>
                    <a:pt x="635" y="3829"/>
                  </a:lnTo>
                  <a:lnTo>
                    <a:pt x="677" y="3860"/>
                  </a:lnTo>
                  <a:lnTo>
                    <a:pt x="678" y="3860"/>
                  </a:lnTo>
                  <a:close/>
                  <a:moveTo>
                    <a:pt x="678" y="3955"/>
                  </a:moveTo>
                  <a:lnTo>
                    <a:pt x="678" y="4002"/>
                  </a:lnTo>
                  <a:lnTo>
                    <a:pt x="662" y="3992"/>
                  </a:lnTo>
                  <a:lnTo>
                    <a:pt x="645" y="3980"/>
                  </a:lnTo>
                  <a:lnTo>
                    <a:pt x="629" y="3968"/>
                  </a:lnTo>
                  <a:lnTo>
                    <a:pt x="613" y="3956"/>
                  </a:lnTo>
                  <a:lnTo>
                    <a:pt x="569" y="3924"/>
                  </a:lnTo>
                  <a:lnTo>
                    <a:pt x="529" y="3892"/>
                  </a:lnTo>
                  <a:lnTo>
                    <a:pt x="493" y="3863"/>
                  </a:lnTo>
                  <a:lnTo>
                    <a:pt x="463" y="3837"/>
                  </a:lnTo>
                  <a:lnTo>
                    <a:pt x="438" y="3815"/>
                  </a:lnTo>
                  <a:lnTo>
                    <a:pt x="420" y="3797"/>
                  </a:lnTo>
                  <a:lnTo>
                    <a:pt x="413" y="3790"/>
                  </a:lnTo>
                  <a:lnTo>
                    <a:pt x="409" y="3784"/>
                  </a:lnTo>
                  <a:lnTo>
                    <a:pt x="407" y="3780"/>
                  </a:lnTo>
                  <a:lnTo>
                    <a:pt x="407" y="3778"/>
                  </a:lnTo>
                  <a:lnTo>
                    <a:pt x="409" y="3777"/>
                  </a:lnTo>
                  <a:lnTo>
                    <a:pt x="413" y="3778"/>
                  </a:lnTo>
                  <a:lnTo>
                    <a:pt x="420" y="3780"/>
                  </a:lnTo>
                  <a:lnTo>
                    <a:pt x="427" y="3783"/>
                  </a:lnTo>
                  <a:lnTo>
                    <a:pt x="449" y="3796"/>
                  </a:lnTo>
                  <a:lnTo>
                    <a:pt x="477" y="3814"/>
                  </a:lnTo>
                  <a:lnTo>
                    <a:pt x="510" y="3835"/>
                  </a:lnTo>
                  <a:lnTo>
                    <a:pt x="548" y="3861"/>
                  </a:lnTo>
                  <a:lnTo>
                    <a:pt x="589" y="3890"/>
                  </a:lnTo>
                  <a:lnTo>
                    <a:pt x="633" y="3922"/>
                  </a:lnTo>
                  <a:lnTo>
                    <a:pt x="645" y="3930"/>
                  </a:lnTo>
                  <a:lnTo>
                    <a:pt x="656" y="3939"/>
                  </a:lnTo>
                  <a:lnTo>
                    <a:pt x="667" y="3947"/>
                  </a:lnTo>
                  <a:lnTo>
                    <a:pt x="678" y="3955"/>
                  </a:lnTo>
                  <a:close/>
                  <a:moveTo>
                    <a:pt x="678" y="4021"/>
                  </a:moveTo>
                  <a:lnTo>
                    <a:pt x="678" y="4026"/>
                  </a:lnTo>
                  <a:lnTo>
                    <a:pt x="677" y="4024"/>
                  </a:lnTo>
                  <a:lnTo>
                    <a:pt x="677" y="4022"/>
                  </a:lnTo>
                  <a:lnTo>
                    <a:pt x="677" y="4021"/>
                  </a:lnTo>
                  <a:lnTo>
                    <a:pt x="678" y="4021"/>
                  </a:lnTo>
                  <a:close/>
                  <a:moveTo>
                    <a:pt x="678" y="4041"/>
                  </a:moveTo>
                  <a:lnTo>
                    <a:pt x="678" y="4086"/>
                  </a:lnTo>
                  <a:lnTo>
                    <a:pt x="657" y="4070"/>
                  </a:lnTo>
                  <a:lnTo>
                    <a:pt x="636" y="4055"/>
                  </a:lnTo>
                  <a:lnTo>
                    <a:pt x="614" y="4040"/>
                  </a:lnTo>
                  <a:lnTo>
                    <a:pt x="591" y="4023"/>
                  </a:lnTo>
                  <a:lnTo>
                    <a:pt x="546" y="3990"/>
                  </a:lnTo>
                  <a:lnTo>
                    <a:pt x="505" y="3958"/>
                  </a:lnTo>
                  <a:lnTo>
                    <a:pt x="468" y="3928"/>
                  </a:lnTo>
                  <a:lnTo>
                    <a:pt x="436" y="3901"/>
                  </a:lnTo>
                  <a:lnTo>
                    <a:pt x="410" y="3878"/>
                  </a:lnTo>
                  <a:lnTo>
                    <a:pt x="392" y="3861"/>
                  </a:lnTo>
                  <a:lnTo>
                    <a:pt x="385" y="3854"/>
                  </a:lnTo>
                  <a:lnTo>
                    <a:pt x="381" y="3848"/>
                  </a:lnTo>
                  <a:lnTo>
                    <a:pt x="378" y="3844"/>
                  </a:lnTo>
                  <a:lnTo>
                    <a:pt x="378" y="3842"/>
                  </a:lnTo>
                  <a:lnTo>
                    <a:pt x="380" y="3841"/>
                  </a:lnTo>
                  <a:lnTo>
                    <a:pt x="384" y="3842"/>
                  </a:lnTo>
                  <a:lnTo>
                    <a:pt x="391" y="3844"/>
                  </a:lnTo>
                  <a:lnTo>
                    <a:pt x="399" y="3848"/>
                  </a:lnTo>
                  <a:lnTo>
                    <a:pt x="422" y="3860"/>
                  </a:lnTo>
                  <a:lnTo>
                    <a:pt x="450" y="3878"/>
                  </a:lnTo>
                  <a:lnTo>
                    <a:pt x="484" y="3901"/>
                  </a:lnTo>
                  <a:lnTo>
                    <a:pt x="523" y="3928"/>
                  </a:lnTo>
                  <a:lnTo>
                    <a:pt x="565" y="3958"/>
                  </a:lnTo>
                  <a:lnTo>
                    <a:pt x="611" y="3991"/>
                  </a:lnTo>
                  <a:lnTo>
                    <a:pt x="628" y="4004"/>
                  </a:lnTo>
                  <a:lnTo>
                    <a:pt x="645" y="4016"/>
                  </a:lnTo>
                  <a:lnTo>
                    <a:pt x="662" y="4028"/>
                  </a:lnTo>
                  <a:lnTo>
                    <a:pt x="678" y="4041"/>
                  </a:lnTo>
                  <a:close/>
                  <a:moveTo>
                    <a:pt x="678" y="4096"/>
                  </a:moveTo>
                  <a:lnTo>
                    <a:pt x="678" y="4109"/>
                  </a:lnTo>
                  <a:lnTo>
                    <a:pt x="673" y="4105"/>
                  </a:lnTo>
                  <a:lnTo>
                    <a:pt x="670" y="4100"/>
                  </a:lnTo>
                  <a:lnTo>
                    <a:pt x="668" y="4097"/>
                  </a:lnTo>
                  <a:lnTo>
                    <a:pt x="668" y="4095"/>
                  </a:lnTo>
                  <a:lnTo>
                    <a:pt x="669" y="4094"/>
                  </a:lnTo>
                  <a:lnTo>
                    <a:pt x="671" y="4094"/>
                  </a:lnTo>
                  <a:lnTo>
                    <a:pt x="674" y="4095"/>
                  </a:lnTo>
                  <a:lnTo>
                    <a:pt x="678" y="4096"/>
                  </a:lnTo>
                  <a:close/>
                  <a:moveTo>
                    <a:pt x="678" y="4118"/>
                  </a:moveTo>
                  <a:lnTo>
                    <a:pt x="678" y="4160"/>
                  </a:lnTo>
                  <a:lnTo>
                    <a:pt x="657" y="4146"/>
                  </a:lnTo>
                  <a:lnTo>
                    <a:pt x="636" y="4131"/>
                  </a:lnTo>
                  <a:lnTo>
                    <a:pt x="614" y="4115"/>
                  </a:lnTo>
                  <a:lnTo>
                    <a:pt x="591" y="4099"/>
                  </a:lnTo>
                  <a:lnTo>
                    <a:pt x="545" y="4064"/>
                  </a:lnTo>
                  <a:lnTo>
                    <a:pt x="503" y="4032"/>
                  </a:lnTo>
                  <a:lnTo>
                    <a:pt x="464" y="4000"/>
                  </a:lnTo>
                  <a:lnTo>
                    <a:pt x="432" y="3973"/>
                  </a:lnTo>
                  <a:lnTo>
                    <a:pt x="405" y="3951"/>
                  </a:lnTo>
                  <a:lnTo>
                    <a:pt x="385" y="3931"/>
                  </a:lnTo>
                  <a:lnTo>
                    <a:pt x="379" y="3925"/>
                  </a:lnTo>
                  <a:lnTo>
                    <a:pt x="373" y="3919"/>
                  </a:lnTo>
                  <a:lnTo>
                    <a:pt x="371" y="3915"/>
                  </a:lnTo>
                  <a:lnTo>
                    <a:pt x="371" y="3912"/>
                  </a:lnTo>
                  <a:lnTo>
                    <a:pt x="373" y="3912"/>
                  </a:lnTo>
                  <a:lnTo>
                    <a:pt x="378" y="3913"/>
                  </a:lnTo>
                  <a:lnTo>
                    <a:pt x="384" y="3915"/>
                  </a:lnTo>
                  <a:lnTo>
                    <a:pt x="393" y="3919"/>
                  </a:lnTo>
                  <a:lnTo>
                    <a:pt x="415" y="3933"/>
                  </a:lnTo>
                  <a:lnTo>
                    <a:pt x="445" y="3952"/>
                  </a:lnTo>
                  <a:lnTo>
                    <a:pt x="480" y="3975"/>
                  </a:lnTo>
                  <a:lnTo>
                    <a:pt x="520" y="4002"/>
                  </a:lnTo>
                  <a:lnTo>
                    <a:pt x="564" y="4034"/>
                  </a:lnTo>
                  <a:lnTo>
                    <a:pt x="611" y="4067"/>
                  </a:lnTo>
                  <a:lnTo>
                    <a:pt x="628" y="4080"/>
                  </a:lnTo>
                  <a:lnTo>
                    <a:pt x="645" y="4093"/>
                  </a:lnTo>
                  <a:lnTo>
                    <a:pt x="662" y="4106"/>
                  </a:lnTo>
                  <a:lnTo>
                    <a:pt x="678" y="4118"/>
                  </a:lnTo>
                  <a:close/>
                  <a:moveTo>
                    <a:pt x="79" y="3727"/>
                  </a:moveTo>
                  <a:lnTo>
                    <a:pt x="81" y="3727"/>
                  </a:lnTo>
                  <a:lnTo>
                    <a:pt x="85" y="3728"/>
                  </a:lnTo>
                  <a:lnTo>
                    <a:pt x="92" y="3730"/>
                  </a:lnTo>
                  <a:lnTo>
                    <a:pt x="100" y="3735"/>
                  </a:lnTo>
                  <a:lnTo>
                    <a:pt x="123" y="3749"/>
                  </a:lnTo>
                  <a:lnTo>
                    <a:pt x="152" y="3767"/>
                  </a:lnTo>
                  <a:lnTo>
                    <a:pt x="187" y="3791"/>
                  </a:lnTo>
                  <a:lnTo>
                    <a:pt x="225" y="3819"/>
                  </a:lnTo>
                  <a:lnTo>
                    <a:pt x="269" y="3850"/>
                  </a:lnTo>
                  <a:lnTo>
                    <a:pt x="315" y="3884"/>
                  </a:lnTo>
                  <a:lnTo>
                    <a:pt x="360" y="3919"/>
                  </a:lnTo>
                  <a:lnTo>
                    <a:pt x="402" y="3952"/>
                  </a:lnTo>
                  <a:lnTo>
                    <a:pt x="440" y="3982"/>
                  </a:lnTo>
                  <a:lnTo>
                    <a:pt x="474" y="4009"/>
                  </a:lnTo>
                  <a:lnTo>
                    <a:pt x="500" y="4032"/>
                  </a:lnTo>
                  <a:lnTo>
                    <a:pt x="519" y="4049"/>
                  </a:lnTo>
                  <a:lnTo>
                    <a:pt x="525" y="4056"/>
                  </a:lnTo>
                  <a:lnTo>
                    <a:pt x="531" y="4062"/>
                  </a:lnTo>
                  <a:lnTo>
                    <a:pt x="533" y="4066"/>
                  </a:lnTo>
                  <a:lnTo>
                    <a:pt x="533" y="4068"/>
                  </a:lnTo>
                  <a:lnTo>
                    <a:pt x="532" y="4069"/>
                  </a:lnTo>
                  <a:lnTo>
                    <a:pt x="528" y="4068"/>
                  </a:lnTo>
                  <a:lnTo>
                    <a:pt x="521" y="4065"/>
                  </a:lnTo>
                  <a:lnTo>
                    <a:pt x="513" y="4061"/>
                  </a:lnTo>
                  <a:lnTo>
                    <a:pt x="490" y="4048"/>
                  </a:lnTo>
                  <a:lnTo>
                    <a:pt x="461" y="4029"/>
                  </a:lnTo>
                  <a:lnTo>
                    <a:pt x="425" y="4006"/>
                  </a:lnTo>
                  <a:lnTo>
                    <a:pt x="386" y="3979"/>
                  </a:lnTo>
                  <a:lnTo>
                    <a:pt x="343" y="3947"/>
                  </a:lnTo>
                  <a:lnTo>
                    <a:pt x="297" y="3914"/>
                  </a:lnTo>
                  <a:lnTo>
                    <a:pt x="251" y="3879"/>
                  </a:lnTo>
                  <a:lnTo>
                    <a:pt x="209" y="3846"/>
                  </a:lnTo>
                  <a:lnTo>
                    <a:pt x="171" y="3816"/>
                  </a:lnTo>
                  <a:lnTo>
                    <a:pt x="139" y="3789"/>
                  </a:lnTo>
                  <a:lnTo>
                    <a:pt x="112" y="3765"/>
                  </a:lnTo>
                  <a:lnTo>
                    <a:pt x="93" y="3747"/>
                  </a:lnTo>
                  <a:lnTo>
                    <a:pt x="86" y="3739"/>
                  </a:lnTo>
                  <a:lnTo>
                    <a:pt x="82" y="3734"/>
                  </a:lnTo>
                  <a:lnTo>
                    <a:pt x="79" y="3729"/>
                  </a:lnTo>
                  <a:lnTo>
                    <a:pt x="79" y="3727"/>
                  </a:lnTo>
                  <a:close/>
                  <a:moveTo>
                    <a:pt x="85" y="3658"/>
                  </a:moveTo>
                  <a:lnTo>
                    <a:pt x="87" y="3658"/>
                  </a:lnTo>
                  <a:lnTo>
                    <a:pt x="92" y="3659"/>
                  </a:lnTo>
                  <a:lnTo>
                    <a:pt x="98" y="3661"/>
                  </a:lnTo>
                  <a:lnTo>
                    <a:pt x="106" y="3666"/>
                  </a:lnTo>
                  <a:lnTo>
                    <a:pt x="127" y="3679"/>
                  </a:lnTo>
                  <a:lnTo>
                    <a:pt x="156" y="3697"/>
                  </a:lnTo>
                  <a:lnTo>
                    <a:pt x="190" y="3720"/>
                  </a:lnTo>
                  <a:lnTo>
                    <a:pt x="228" y="3747"/>
                  </a:lnTo>
                  <a:lnTo>
                    <a:pt x="270" y="3777"/>
                  </a:lnTo>
                  <a:lnTo>
                    <a:pt x="314" y="3809"/>
                  </a:lnTo>
                  <a:lnTo>
                    <a:pt x="358" y="3844"/>
                  </a:lnTo>
                  <a:lnTo>
                    <a:pt x="399" y="3875"/>
                  </a:lnTo>
                  <a:lnTo>
                    <a:pt x="436" y="3905"/>
                  </a:lnTo>
                  <a:lnTo>
                    <a:pt x="467" y="3931"/>
                  </a:lnTo>
                  <a:lnTo>
                    <a:pt x="493" y="3954"/>
                  </a:lnTo>
                  <a:lnTo>
                    <a:pt x="511" y="3971"/>
                  </a:lnTo>
                  <a:lnTo>
                    <a:pt x="519" y="3979"/>
                  </a:lnTo>
                  <a:lnTo>
                    <a:pt x="523" y="3984"/>
                  </a:lnTo>
                  <a:lnTo>
                    <a:pt x="525" y="3988"/>
                  </a:lnTo>
                  <a:lnTo>
                    <a:pt x="525" y="3991"/>
                  </a:lnTo>
                  <a:lnTo>
                    <a:pt x="523" y="3991"/>
                  </a:lnTo>
                  <a:lnTo>
                    <a:pt x="519" y="3990"/>
                  </a:lnTo>
                  <a:lnTo>
                    <a:pt x="513" y="3987"/>
                  </a:lnTo>
                  <a:lnTo>
                    <a:pt x="505" y="3983"/>
                  </a:lnTo>
                  <a:lnTo>
                    <a:pt x="482" y="3971"/>
                  </a:lnTo>
                  <a:lnTo>
                    <a:pt x="454" y="3953"/>
                  </a:lnTo>
                  <a:lnTo>
                    <a:pt x="420" y="3930"/>
                  </a:lnTo>
                  <a:lnTo>
                    <a:pt x="382" y="3904"/>
                  </a:lnTo>
                  <a:lnTo>
                    <a:pt x="340" y="3874"/>
                  </a:lnTo>
                  <a:lnTo>
                    <a:pt x="296" y="3841"/>
                  </a:lnTo>
                  <a:lnTo>
                    <a:pt x="251" y="3807"/>
                  </a:lnTo>
                  <a:lnTo>
                    <a:pt x="210" y="3775"/>
                  </a:lnTo>
                  <a:lnTo>
                    <a:pt x="174" y="3746"/>
                  </a:lnTo>
                  <a:lnTo>
                    <a:pt x="142" y="3719"/>
                  </a:lnTo>
                  <a:lnTo>
                    <a:pt x="117" y="3696"/>
                  </a:lnTo>
                  <a:lnTo>
                    <a:pt x="98" y="3678"/>
                  </a:lnTo>
                  <a:lnTo>
                    <a:pt x="92" y="3671"/>
                  </a:lnTo>
                  <a:lnTo>
                    <a:pt x="87" y="3665"/>
                  </a:lnTo>
                  <a:lnTo>
                    <a:pt x="85" y="3661"/>
                  </a:lnTo>
                  <a:lnTo>
                    <a:pt x="85" y="3658"/>
                  </a:lnTo>
                  <a:close/>
                  <a:moveTo>
                    <a:pt x="315" y="3776"/>
                  </a:moveTo>
                  <a:lnTo>
                    <a:pt x="272" y="3743"/>
                  </a:lnTo>
                  <a:lnTo>
                    <a:pt x="233" y="3712"/>
                  </a:lnTo>
                  <a:lnTo>
                    <a:pt x="197" y="3683"/>
                  </a:lnTo>
                  <a:lnTo>
                    <a:pt x="167" y="3657"/>
                  </a:lnTo>
                  <a:lnTo>
                    <a:pt x="142" y="3634"/>
                  </a:lnTo>
                  <a:lnTo>
                    <a:pt x="125" y="3617"/>
                  </a:lnTo>
                  <a:lnTo>
                    <a:pt x="119" y="3611"/>
                  </a:lnTo>
                  <a:lnTo>
                    <a:pt x="114" y="3604"/>
                  </a:lnTo>
                  <a:lnTo>
                    <a:pt x="112" y="3601"/>
                  </a:lnTo>
                  <a:lnTo>
                    <a:pt x="112" y="3598"/>
                  </a:lnTo>
                  <a:lnTo>
                    <a:pt x="114" y="3597"/>
                  </a:lnTo>
                  <a:lnTo>
                    <a:pt x="119" y="3598"/>
                  </a:lnTo>
                  <a:lnTo>
                    <a:pt x="125" y="3600"/>
                  </a:lnTo>
                  <a:lnTo>
                    <a:pt x="133" y="3604"/>
                  </a:lnTo>
                  <a:lnTo>
                    <a:pt x="154" y="3616"/>
                  </a:lnTo>
                  <a:lnTo>
                    <a:pt x="181" y="3634"/>
                  </a:lnTo>
                  <a:lnTo>
                    <a:pt x="215" y="3656"/>
                  </a:lnTo>
                  <a:lnTo>
                    <a:pt x="251" y="3682"/>
                  </a:lnTo>
                  <a:lnTo>
                    <a:pt x="291" y="3711"/>
                  </a:lnTo>
                  <a:lnTo>
                    <a:pt x="334" y="3743"/>
                  </a:lnTo>
                  <a:lnTo>
                    <a:pt x="378" y="3777"/>
                  </a:lnTo>
                  <a:lnTo>
                    <a:pt x="418" y="3807"/>
                  </a:lnTo>
                  <a:lnTo>
                    <a:pt x="452" y="3836"/>
                  </a:lnTo>
                  <a:lnTo>
                    <a:pt x="483" y="3861"/>
                  </a:lnTo>
                  <a:lnTo>
                    <a:pt x="507" y="3884"/>
                  </a:lnTo>
                  <a:lnTo>
                    <a:pt x="525" y="3901"/>
                  </a:lnTo>
                  <a:lnTo>
                    <a:pt x="532" y="3907"/>
                  </a:lnTo>
                  <a:lnTo>
                    <a:pt x="536" y="3913"/>
                  </a:lnTo>
                  <a:lnTo>
                    <a:pt x="538" y="3917"/>
                  </a:lnTo>
                  <a:lnTo>
                    <a:pt x="538" y="3919"/>
                  </a:lnTo>
                  <a:lnTo>
                    <a:pt x="536" y="3920"/>
                  </a:lnTo>
                  <a:lnTo>
                    <a:pt x="532" y="3919"/>
                  </a:lnTo>
                  <a:lnTo>
                    <a:pt x="525" y="3917"/>
                  </a:lnTo>
                  <a:lnTo>
                    <a:pt x="518" y="3914"/>
                  </a:lnTo>
                  <a:lnTo>
                    <a:pt x="496" y="3902"/>
                  </a:lnTo>
                  <a:lnTo>
                    <a:pt x="469" y="3885"/>
                  </a:lnTo>
                  <a:lnTo>
                    <a:pt x="436" y="3863"/>
                  </a:lnTo>
                  <a:lnTo>
                    <a:pt x="399" y="3837"/>
                  </a:lnTo>
                  <a:lnTo>
                    <a:pt x="358" y="3808"/>
                  </a:lnTo>
                  <a:lnTo>
                    <a:pt x="315" y="3776"/>
                  </a:lnTo>
                  <a:close/>
                  <a:moveTo>
                    <a:pt x="355" y="3719"/>
                  </a:moveTo>
                  <a:lnTo>
                    <a:pt x="314" y="3687"/>
                  </a:lnTo>
                  <a:lnTo>
                    <a:pt x="276" y="3656"/>
                  </a:lnTo>
                  <a:lnTo>
                    <a:pt x="242" y="3628"/>
                  </a:lnTo>
                  <a:lnTo>
                    <a:pt x="212" y="3603"/>
                  </a:lnTo>
                  <a:lnTo>
                    <a:pt x="189" y="3582"/>
                  </a:lnTo>
                  <a:lnTo>
                    <a:pt x="172" y="3564"/>
                  </a:lnTo>
                  <a:lnTo>
                    <a:pt x="166" y="3557"/>
                  </a:lnTo>
                  <a:lnTo>
                    <a:pt x="162" y="3551"/>
                  </a:lnTo>
                  <a:lnTo>
                    <a:pt x="160" y="3547"/>
                  </a:lnTo>
                  <a:lnTo>
                    <a:pt x="161" y="3545"/>
                  </a:lnTo>
                  <a:lnTo>
                    <a:pt x="162" y="3544"/>
                  </a:lnTo>
                  <a:lnTo>
                    <a:pt x="166" y="3545"/>
                  </a:lnTo>
                  <a:lnTo>
                    <a:pt x="172" y="3547"/>
                  </a:lnTo>
                  <a:lnTo>
                    <a:pt x="180" y="3550"/>
                  </a:lnTo>
                  <a:lnTo>
                    <a:pt x="201" y="3562"/>
                  </a:lnTo>
                  <a:lnTo>
                    <a:pt x="228" y="3578"/>
                  </a:lnTo>
                  <a:lnTo>
                    <a:pt x="259" y="3600"/>
                  </a:lnTo>
                  <a:lnTo>
                    <a:pt x="296" y="3625"/>
                  </a:lnTo>
                  <a:lnTo>
                    <a:pt x="334" y="3653"/>
                  </a:lnTo>
                  <a:lnTo>
                    <a:pt x="377" y="3684"/>
                  </a:lnTo>
                  <a:lnTo>
                    <a:pt x="418" y="3716"/>
                  </a:lnTo>
                  <a:lnTo>
                    <a:pt x="455" y="3747"/>
                  </a:lnTo>
                  <a:lnTo>
                    <a:pt x="490" y="3774"/>
                  </a:lnTo>
                  <a:lnTo>
                    <a:pt x="519" y="3800"/>
                  </a:lnTo>
                  <a:lnTo>
                    <a:pt x="543" y="3820"/>
                  </a:lnTo>
                  <a:lnTo>
                    <a:pt x="560" y="3837"/>
                  </a:lnTo>
                  <a:lnTo>
                    <a:pt x="567" y="3845"/>
                  </a:lnTo>
                  <a:lnTo>
                    <a:pt x="571" y="3850"/>
                  </a:lnTo>
                  <a:lnTo>
                    <a:pt x="573" y="3854"/>
                  </a:lnTo>
                  <a:lnTo>
                    <a:pt x="573" y="3857"/>
                  </a:lnTo>
                  <a:lnTo>
                    <a:pt x="571" y="3858"/>
                  </a:lnTo>
                  <a:lnTo>
                    <a:pt x="567" y="3857"/>
                  </a:lnTo>
                  <a:lnTo>
                    <a:pt x="560" y="3855"/>
                  </a:lnTo>
                  <a:lnTo>
                    <a:pt x="552" y="3851"/>
                  </a:lnTo>
                  <a:lnTo>
                    <a:pt x="532" y="3839"/>
                  </a:lnTo>
                  <a:lnTo>
                    <a:pt x="505" y="3823"/>
                  </a:lnTo>
                  <a:lnTo>
                    <a:pt x="473" y="3803"/>
                  </a:lnTo>
                  <a:lnTo>
                    <a:pt x="437" y="3778"/>
                  </a:lnTo>
                  <a:lnTo>
                    <a:pt x="397" y="3750"/>
                  </a:lnTo>
                  <a:lnTo>
                    <a:pt x="355" y="3719"/>
                  </a:lnTo>
                  <a:close/>
                  <a:moveTo>
                    <a:pt x="418" y="3668"/>
                  </a:moveTo>
                  <a:lnTo>
                    <a:pt x="377" y="3637"/>
                  </a:lnTo>
                  <a:lnTo>
                    <a:pt x="340" y="3607"/>
                  </a:lnTo>
                  <a:lnTo>
                    <a:pt x="307" y="3579"/>
                  </a:lnTo>
                  <a:lnTo>
                    <a:pt x="278" y="3555"/>
                  </a:lnTo>
                  <a:lnTo>
                    <a:pt x="256" y="3533"/>
                  </a:lnTo>
                  <a:lnTo>
                    <a:pt x="239" y="3517"/>
                  </a:lnTo>
                  <a:lnTo>
                    <a:pt x="234" y="3509"/>
                  </a:lnTo>
                  <a:lnTo>
                    <a:pt x="230" y="3504"/>
                  </a:lnTo>
                  <a:lnTo>
                    <a:pt x="228" y="3500"/>
                  </a:lnTo>
                  <a:lnTo>
                    <a:pt x="229" y="3497"/>
                  </a:lnTo>
                  <a:lnTo>
                    <a:pt x="230" y="3496"/>
                  </a:lnTo>
                  <a:lnTo>
                    <a:pt x="234" y="3496"/>
                  </a:lnTo>
                  <a:lnTo>
                    <a:pt x="241" y="3498"/>
                  </a:lnTo>
                  <a:lnTo>
                    <a:pt x="248" y="3502"/>
                  </a:lnTo>
                  <a:lnTo>
                    <a:pt x="269" y="3514"/>
                  </a:lnTo>
                  <a:lnTo>
                    <a:pt x="294" y="3530"/>
                  </a:lnTo>
                  <a:lnTo>
                    <a:pt x="326" y="3549"/>
                  </a:lnTo>
                  <a:lnTo>
                    <a:pt x="360" y="3574"/>
                  </a:lnTo>
                  <a:lnTo>
                    <a:pt x="399" y="3601"/>
                  </a:lnTo>
                  <a:lnTo>
                    <a:pt x="439" y="3631"/>
                  </a:lnTo>
                  <a:lnTo>
                    <a:pt x="479" y="3663"/>
                  </a:lnTo>
                  <a:lnTo>
                    <a:pt x="517" y="3692"/>
                  </a:lnTo>
                  <a:lnTo>
                    <a:pt x="549" y="3719"/>
                  </a:lnTo>
                  <a:lnTo>
                    <a:pt x="578" y="3743"/>
                  </a:lnTo>
                  <a:lnTo>
                    <a:pt x="601" y="3764"/>
                  </a:lnTo>
                  <a:lnTo>
                    <a:pt x="617" y="3781"/>
                  </a:lnTo>
                  <a:lnTo>
                    <a:pt x="624" y="3788"/>
                  </a:lnTo>
                  <a:lnTo>
                    <a:pt x="627" y="3793"/>
                  </a:lnTo>
                  <a:lnTo>
                    <a:pt x="629" y="3797"/>
                  </a:lnTo>
                  <a:lnTo>
                    <a:pt x="629" y="3800"/>
                  </a:lnTo>
                  <a:lnTo>
                    <a:pt x="627" y="3801"/>
                  </a:lnTo>
                  <a:lnTo>
                    <a:pt x="623" y="3801"/>
                  </a:lnTo>
                  <a:lnTo>
                    <a:pt x="616" y="3798"/>
                  </a:lnTo>
                  <a:lnTo>
                    <a:pt x="609" y="3795"/>
                  </a:lnTo>
                  <a:lnTo>
                    <a:pt x="588" y="3784"/>
                  </a:lnTo>
                  <a:lnTo>
                    <a:pt x="562" y="3768"/>
                  </a:lnTo>
                  <a:lnTo>
                    <a:pt x="531" y="3749"/>
                  </a:lnTo>
                  <a:lnTo>
                    <a:pt x="496" y="3725"/>
                  </a:lnTo>
                  <a:lnTo>
                    <a:pt x="457" y="3697"/>
                  </a:lnTo>
                  <a:lnTo>
                    <a:pt x="418" y="3668"/>
                  </a:lnTo>
                  <a:close/>
                  <a:moveTo>
                    <a:pt x="202" y="3449"/>
                  </a:moveTo>
                  <a:lnTo>
                    <a:pt x="163" y="3420"/>
                  </a:lnTo>
                  <a:lnTo>
                    <a:pt x="128" y="3391"/>
                  </a:lnTo>
                  <a:lnTo>
                    <a:pt x="97" y="3364"/>
                  </a:lnTo>
                  <a:lnTo>
                    <a:pt x="70" y="3340"/>
                  </a:lnTo>
                  <a:lnTo>
                    <a:pt x="48" y="3319"/>
                  </a:lnTo>
                  <a:lnTo>
                    <a:pt x="32" y="3302"/>
                  </a:lnTo>
                  <a:lnTo>
                    <a:pt x="27" y="3296"/>
                  </a:lnTo>
                  <a:lnTo>
                    <a:pt x="24" y="3290"/>
                  </a:lnTo>
                  <a:lnTo>
                    <a:pt x="21" y="3286"/>
                  </a:lnTo>
                  <a:lnTo>
                    <a:pt x="21" y="3284"/>
                  </a:lnTo>
                  <a:lnTo>
                    <a:pt x="24" y="3283"/>
                  </a:lnTo>
                  <a:lnTo>
                    <a:pt x="28" y="3283"/>
                  </a:lnTo>
                  <a:lnTo>
                    <a:pt x="33" y="3285"/>
                  </a:lnTo>
                  <a:lnTo>
                    <a:pt x="41" y="3288"/>
                  </a:lnTo>
                  <a:lnTo>
                    <a:pt x="60" y="3299"/>
                  </a:lnTo>
                  <a:lnTo>
                    <a:pt x="85" y="3314"/>
                  </a:lnTo>
                  <a:lnTo>
                    <a:pt x="115" y="3333"/>
                  </a:lnTo>
                  <a:lnTo>
                    <a:pt x="149" y="3357"/>
                  </a:lnTo>
                  <a:lnTo>
                    <a:pt x="184" y="3384"/>
                  </a:lnTo>
                  <a:lnTo>
                    <a:pt x="223" y="3413"/>
                  </a:lnTo>
                  <a:lnTo>
                    <a:pt x="262" y="3443"/>
                  </a:lnTo>
                  <a:lnTo>
                    <a:pt x="298" y="3471"/>
                  </a:lnTo>
                  <a:lnTo>
                    <a:pt x="329" y="3498"/>
                  </a:lnTo>
                  <a:lnTo>
                    <a:pt x="356" y="3522"/>
                  </a:lnTo>
                  <a:lnTo>
                    <a:pt x="378" y="3543"/>
                  </a:lnTo>
                  <a:lnTo>
                    <a:pt x="393" y="3559"/>
                  </a:lnTo>
                  <a:lnTo>
                    <a:pt x="398" y="3565"/>
                  </a:lnTo>
                  <a:lnTo>
                    <a:pt x="402" y="3571"/>
                  </a:lnTo>
                  <a:lnTo>
                    <a:pt x="404" y="3575"/>
                  </a:lnTo>
                  <a:lnTo>
                    <a:pt x="404" y="3577"/>
                  </a:lnTo>
                  <a:lnTo>
                    <a:pt x="401" y="3578"/>
                  </a:lnTo>
                  <a:lnTo>
                    <a:pt x="398" y="3578"/>
                  </a:lnTo>
                  <a:lnTo>
                    <a:pt x="392" y="3576"/>
                  </a:lnTo>
                  <a:lnTo>
                    <a:pt x="384" y="3573"/>
                  </a:lnTo>
                  <a:lnTo>
                    <a:pt x="365" y="3562"/>
                  </a:lnTo>
                  <a:lnTo>
                    <a:pt x="340" y="3547"/>
                  </a:lnTo>
                  <a:lnTo>
                    <a:pt x="311" y="3528"/>
                  </a:lnTo>
                  <a:lnTo>
                    <a:pt x="276" y="3505"/>
                  </a:lnTo>
                  <a:lnTo>
                    <a:pt x="241" y="3478"/>
                  </a:lnTo>
                  <a:lnTo>
                    <a:pt x="202" y="3449"/>
                  </a:lnTo>
                  <a:close/>
                  <a:moveTo>
                    <a:pt x="303" y="3412"/>
                  </a:moveTo>
                  <a:lnTo>
                    <a:pt x="266" y="3383"/>
                  </a:lnTo>
                  <a:lnTo>
                    <a:pt x="232" y="3355"/>
                  </a:lnTo>
                  <a:lnTo>
                    <a:pt x="202" y="3329"/>
                  </a:lnTo>
                  <a:lnTo>
                    <a:pt x="176" y="3305"/>
                  </a:lnTo>
                  <a:lnTo>
                    <a:pt x="155" y="3286"/>
                  </a:lnTo>
                  <a:lnTo>
                    <a:pt x="140" y="3269"/>
                  </a:lnTo>
                  <a:lnTo>
                    <a:pt x="135" y="3262"/>
                  </a:lnTo>
                  <a:lnTo>
                    <a:pt x="131" y="3257"/>
                  </a:lnTo>
                  <a:lnTo>
                    <a:pt x="129" y="3253"/>
                  </a:lnTo>
                  <a:lnTo>
                    <a:pt x="129" y="3250"/>
                  </a:lnTo>
                  <a:lnTo>
                    <a:pt x="131" y="3249"/>
                  </a:lnTo>
                  <a:lnTo>
                    <a:pt x="136" y="3249"/>
                  </a:lnTo>
                  <a:lnTo>
                    <a:pt x="141" y="3251"/>
                  </a:lnTo>
                  <a:lnTo>
                    <a:pt x="149" y="3255"/>
                  </a:lnTo>
                  <a:lnTo>
                    <a:pt x="168" y="3264"/>
                  </a:lnTo>
                  <a:lnTo>
                    <a:pt x="192" y="3279"/>
                  </a:lnTo>
                  <a:lnTo>
                    <a:pt x="221" y="3298"/>
                  </a:lnTo>
                  <a:lnTo>
                    <a:pt x="253" y="3320"/>
                  </a:lnTo>
                  <a:lnTo>
                    <a:pt x="289" y="3346"/>
                  </a:lnTo>
                  <a:lnTo>
                    <a:pt x="327" y="3374"/>
                  </a:lnTo>
                  <a:lnTo>
                    <a:pt x="364" y="3403"/>
                  </a:lnTo>
                  <a:lnTo>
                    <a:pt x="398" y="3432"/>
                  </a:lnTo>
                  <a:lnTo>
                    <a:pt x="428" y="3457"/>
                  </a:lnTo>
                  <a:lnTo>
                    <a:pt x="454" y="3480"/>
                  </a:lnTo>
                  <a:lnTo>
                    <a:pt x="476" y="3501"/>
                  </a:lnTo>
                  <a:lnTo>
                    <a:pt x="491" y="3517"/>
                  </a:lnTo>
                  <a:lnTo>
                    <a:pt x="495" y="3523"/>
                  </a:lnTo>
                  <a:lnTo>
                    <a:pt x="500" y="3529"/>
                  </a:lnTo>
                  <a:lnTo>
                    <a:pt x="501" y="3532"/>
                  </a:lnTo>
                  <a:lnTo>
                    <a:pt x="501" y="3535"/>
                  </a:lnTo>
                  <a:lnTo>
                    <a:pt x="499" y="3536"/>
                  </a:lnTo>
                  <a:lnTo>
                    <a:pt x="494" y="3536"/>
                  </a:lnTo>
                  <a:lnTo>
                    <a:pt x="489" y="3534"/>
                  </a:lnTo>
                  <a:lnTo>
                    <a:pt x="481" y="3531"/>
                  </a:lnTo>
                  <a:lnTo>
                    <a:pt x="462" y="3521"/>
                  </a:lnTo>
                  <a:lnTo>
                    <a:pt x="438" y="3507"/>
                  </a:lnTo>
                  <a:lnTo>
                    <a:pt x="409" y="3489"/>
                  </a:lnTo>
                  <a:lnTo>
                    <a:pt x="377" y="3466"/>
                  </a:lnTo>
                  <a:lnTo>
                    <a:pt x="341" y="3440"/>
                  </a:lnTo>
                  <a:lnTo>
                    <a:pt x="303" y="3412"/>
                  </a:lnTo>
                  <a:close/>
                  <a:moveTo>
                    <a:pt x="426" y="3380"/>
                  </a:moveTo>
                  <a:lnTo>
                    <a:pt x="391" y="3352"/>
                  </a:lnTo>
                  <a:lnTo>
                    <a:pt x="357" y="3325"/>
                  </a:lnTo>
                  <a:lnTo>
                    <a:pt x="328" y="3299"/>
                  </a:lnTo>
                  <a:lnTo>
                    <a:pt x="303" y="3276"/>
                  </a:lnTo>
                  <a:lnTo>
                    <a:pt x="283" y="3257"/>
                  </a:lnTo>
                  <a:lnTo>
                    <a:pt x="269" y="3241"/>
                  </a:lnTo>
                  <a:lnTo>
                    <a:pt x="263" y="3234"/>
                  </a:lnTo>
                  <a:lnTo>
                    <a:pt x="260" y="3229"/>
                  </a:lnTo>
                  <a:lnTo>
                    <a:pt x="259" y="3224"/>
                  </a:lnTo>
                  <a:lnTo>
                    <a:pt x="259" y="3221"/>
                  </a:lnTo>
                  <a:lnTo>
                    <a:pt x="261" y="3220"/>
                  </a:lnTo>
                  <a:lnTo>
                    <a:pt x="265" y="3220"/>
                  </a:lnTo>
                  <a:lnTo>
                    <a:pt x="271" y="3221"/>
                  </a:lnTo>
                  <a:lnTo>
                    <a:pt x="278" y="3224"/>
                  </a:lnTo>
                  <a:lnTo>
                    <a:pt x="297" y="3234"/>
                  </a:lnTo>
                  <a:lnTo>
                    <a:pt x="320" y="3248"/>
                  </a:lnTo>
                  <a:lnTo>
                    <a:pt x="348" y="3265"/>
                  </a:lnTo>
                  <a:lnTo>
                    <a:pt x="381" y="3287"/>
                  </a:lnTo>
                  <a:lnTo>
                    <a:pt x="414" y="3312"/>
                  </a:lnTo>
                  <a:lnTo>
                    <a:pt x="451" y="3340"/>
                  </a:lnTo>
                  <a:lnTo>
                    <a:pt x="488" y="3368"/>
                  </a:lnTo>
                  <a:lnTo>
                    <a:pt x="520" y="3395"/>
                  </a:lnTo>
                  <a:lnTo>
                    <a:pt x="550" y="3420"/>
                  </a:lnTo>
                  <a:lnTo>
                    <a:pt x="575" y="3442"/>
                  </a:lnTo>
                  <a:lnTo>
                    <a:pt x="596" y="3462"/>
                  </a:lnTo>
                  <a:lnTo>
                    <a:pt x="610" y="3478"/>
                  </a:lnTo>
                  <a:lnTo>
                    <a:pt x="615" y="3484"/>
                  </a:lnTo>
                  <a:lnTo>
                    <a:pt x="618" y="3490"/>
                  </a:lnTo>
                  <a:lnTo>
                    <a:pt x="619" y="3494"/>
                  </a:lnTo>
                  <a:lnTo>
                    <a:pt x="619" y="3496"/>
                  </a:lnTo>
                  <a:lnTo>
                    <a:pt x="617" y="3497"/>
                  </a:lnTo>
                  <a:lnTo>
                    <a:pt x="613" y="3497"/>
                  </a:lnTo>
                  <a:lnTo>
                    <a:pt x="608" y="3496"/>
                  </a:lnTo>
                  <a:lnTo>
                    <a:pt x="600" y="3494"/>
                  </a:lnTo>
                  <a:lnTo>
                    <a:pt x="582" y="3484"/>
                  </a:lnTo>
                  <a:lnTo>
                    <a:pt x="558" y="3470"/>
                  </a:lnTo>
                  <a:lnTo>
                    <a:pt x="530" y="3453"/>
                  </a:lnTo>
                  <a:lnTo>
                    <a:pt x="497" y="3432"/>
                  </a:lnTo>
                  <a:lnTo>
                    <a:pt x="463" y="3407"/>
                  </a:lnTo>
                  <a:lnTo>
                    <a:pt x="426" y="3380"/>
                  </a:lnTo>
                  <a:close/>
                  <a:moveTo>
                    <a:pt x="292" y="3148"/>
                  </a:moveTo>
                  <a:lnTo>
                    <a:pt x="327" y="3175"/>
                  </a:lnTo>
                  <a:lnTo>
                    <a:pt x="358" y="3201"/>
                  </a:lnTo>
                  <a:lnTo>
                    <a:pt x="386" y="3225"/>
                  </a:lnTo>
                  <a:lnTo>
                    <a:pt x="411" y="3247"/>
                  </a:lnTo>
                  <a:lnTo>
                    <a:pt x="429" y="3266"/>
                  </a:lnTo>
                  <a:lnTo>
                    <a:pt x="443" y="3283"/>
                  </a:lnTo>
                  <a:lnTo>
                    <a:pt x="448" y="3288"/>
                  </a:lnTo>
                  <a:lnTo>
                    <a:pt x="451" y="3293"/>
                  </a:lnTo>
                  <a:lnTo>
                    <a:pt x="453" y="3298"/>
                  </a:lnTo>
                  <a:lnTo>
                    <a:pt x="452" y="3300"/>
                  </a:lnTo>
                  <a:lnTo>
                    <a:pt x="450" y="3302"/>
                  </a:lnTo>
                  <a:lnTo>
                    <a:pt x="447" y="3302"/>
                  </a:lnTo>
                  <a:lnTo>
                    <a:pt x="441" y="3300"/>
                  </a:lnTo>
                  <a:lnTo>
                    <a:pt x="434" y="3298"/>
                  </a:lnTo>
                  <a:lnTo>
                    <a:pt x="416" y="3289"/>
                  </a:lnTo>
                  <a:lnTo>
                    <a:pt x="393" y="3276"/>
                  </a:lnTo>
                  <a:lnTo>
                    <a:pt x="366" y="3259"/>
                  </a:lnTo>
                  <a:lnTo>
                    <a:pt x="336" y="3238"/>
                  </a:lnTo>
                  <a:lnTo>
                    <a:pt x="303" y="3215"/>
                  </a:lnTo>
                  <a:lnTo>
                    <a:pt x="267" y="3188"/>
                  </a:lnTo>
                  <a:lnTo>
                    <a:pt x="233" y="3161"/>
                  </a:lnTo>
                  <a:lnTo>
                    <a:pt x="202" y="3134"/>
                  </a:lnTo>
                  <a:lnTo>
                    <a:pt x="174" y="3110"/>
                  </a:lnTo>
                  <a:lnTo>
                    <a:pt x="150" y="3087"/>
                  </a:lnTo>
                  <a:lnTo>
                    <a:pt x="131" y="3068"/>
                  </a:lnTo>
                  <a:lnTo>
                    <a:pt x="117" y="3052"/>
                  </a:lnTo>
                  <a:lnTo>
                    <a:pt x="113" y="3045"/>
                  </a:lnTo>
                  <a:lnTo>
                    <a:pt x="110" y="3040"/>
                  </a:lnTo>
                  <a:lnTo>
                    <a:pt x="109" y="3037"/>
                  </a:lnTo>
                  <a:lnTo>
                    <a:pt x="109" y="3033"/>
                  </a:lnTo>
                  <a:lnTo>
                    <a:pt x="111" y="3032"/>
                  </a:lnTo>
                  <a:lnTo>
                    <a:pt x="115" y="3032"/>
                  </a:lnTo>
                  <a:lnTo>
                    <a:pt x="121" y="3033"/>
                  </a:lnTo>
                  <a:lnTo>
                    <a:pt x="127" y="3037"/>
                  </a:lnTo>
                  <a:lnTo>
                    <a:pt x="146" y="3045"/>
                  </a:lnTo>
                  <a:lnTo>
                    <a:pt x="168" y="3058"/>
                  </a:lnTo>
                  <a:lnTo>
                    <a:pt x="195" y="3077"/>
                  </a:lnTo>
                  <a:lnTo>
                    <a:pt x="225" y="3097"/>
                  </a:lnTo>
                  <a:lnTo>
                    <a:pt x="258" y="3121"/>
                  </a:lnTo>
                  <a:lnTo>
                    <a:pt x="292" y="3148"/>
                  </a:lnTo>
                  <a:close/>
                  <a:moveTo>
                    <a:pt x="459" y="3123"/>
                  </a:moveTo>
                  <a:lnTo>
                    <a:pt x="491" y="3149"/>
                  </a:lnTo>
                  <a:lnTo>
                    <a:pt x="521" y="3175"/>
                  </a:lnTo>
                  <a:lnTo>
                    <a:pt x="549" y="3198"/>
                  </a:lnTo>
                  <a:lnTo>
                    <a:pt x="572" y="3220"/>
                  </a:lnTo>
                  <a:lnTo>
                    <a:pt x="590" y="3238"/>
                  </a:lnTo>
                  <a:lnTo>
                    <a:pt x="603" y="3255"/>
                  </a:lnTo>
                  <a:lnTo>
                    <a:pt x="609" y="3260"/>
                  </a:lnTo>
                  <a:lnTo>
                    <a:pt x="611" y="3265"/>
                  </a:lnTo>
                  <a:lnTo>
                    <a:pt x="612" y="3270"/>
                  </a:lnTo>
                  <a:lnTo>
                    <a:pt x="612" y="3273"/>
                  </a:lnTo>
                  <a:lnTo>
                    <a:pt x="610" y="3274"/>
                  </a:lnTo>
                  <a:lnTo>
                    <a:pt x="605" y="3274"/>
                  </a:lnTo>
                  <a:lnTo>
                    <a:pt x="600" y="3273"/>
                  </a:lnTo>
                  <a:lnTo>
                    <a:pt x="594" y="3271"/>
                  </a:lnTo>
                  <a:lnTo>
                    <a:pt x="576" y="3262"/>
                  </a:lnTo>
                  <a:lnTo>
                    <a:pt x="554" y="3249"/>
                  </a:lnTo>
                  <a:lnTo>
                    <a:pt x="528" y="3233"/>
                  </a:lnTo>
                  <a:lnTo>
                    <a:pt x="497" y="3214"/>
                  </a:lnTo>
                  <a:lnTo>
                    <a:pt x="466" y="3190"/>
                  </a:lnTo>
                  <a:lnTo>
                    <a:pt x="432" y="3165"/>
                  </a:lnTo>
                  <a:lnTo>
                    <a:pt x="398" y="3138"/>
                  </a:lnTo>
                  <a:lnTo>
                    <a:pt x="368" y="3113"/>
                  </a:lnTo>
                  <a:lnTo>
                    <a:pt x="341" y="3089"/>
                  </a:lnTo>
                  <a:lnTo>
                    <a:pt x="318" y="3068"/>
                  </a:lnTo>
                  <a:lnTo>
                    <a:pt x="299" y="3048"/>
                  </a:lnTo>
                  <a:lnTo>
                    <a:pt x="286" y="3033"/>
                  </a:lnTo>
                  <a:lnTo>
                    <a:pt x="282" y="3027"/>
                  </a:lnTo>
                  <a:lnTo>
                    <a:pt x="279" y="3021"/>
                  </a:lnTo>
                  <a:lnTo>
                    <a:pt x="277" y="3017"/>
                  </a:lnTo>
                  <a:lnTo>
                    <a:pt x="278" y="3014"/>
                  </a:lnTo>
                  <a:lnTo>
                    <a:pt x="280" y="3013"/>
                  </a:lnTo>
                  <a:lnTo>
                    <a:pt x="284" y="3013"/>
                  </a:lnTo>
                  <a:lnTo>
                    <a:pt x="289" y="3014"/>
                  </a:lnTo>
                  <a:lnTo>
                    <a:pt x="297" y="3016"/>
                  </a:lnTo>
                  <a:lnTo>
                    <a:pt x="314" y="3025"/>
                  </a:lnTo>
                  <a:lnTo>
                    <a:pt x="336" y="3038"/>
                  </a:lnTo>
                  <a:lnTo>
                    <a:pt x="362" y="3054"/>
                  </a:lnTo>
                  <a:lnTo>
                    <a:pt x="392" y="3074"/>
                  </a:lnTo>
                  <a:lnTo>
                    <a:pt x="424" y="3097"/>
                  </a:lnTo>
                  <a:lnTo>
                    <a:pt x="459" y="3123"/>
                  </a:lnTo>
                  <a:close/>
                  <a:moveTo>
                    <a:pt x="337" y="2947"/>
                  </a:moveTo>
                  <a:lnTo>
                    <a:pt x="368" y="2972"/>
                  </a:lnTo>
                  <a:lnTo>
                    <a:pt x="397" y="2997"/>
                  </a:lnTo>
                  <a:lnTo>
                    <a:pt x="423" y="3019"/>
                  </a:lnTo>
                  <a:lnTo>
                    <a:pt x="445" y="3041"/>
                  </a:lnTo>
                  <a:lnTo>
                    <a:pt x="462" y="3059"/>
                  </a:lnTo>
                  <a:lnTo>
                    <a:pt x="475" y="3073"/>
                  </a:lnTo>
                  <a:lnTo>
                    <a:pt x="479" y="3080"/>
                  </a:lnTo>
                  <a:lnTo>
                    <a:pt x="481" y="3085"/>
                  </a:lnTo>
                  <a:lnTo>
                    <a:pt x="482" y="3089"/>
                  </a:lnTo>
                  <a:lnTo>
                    <a:pt x="482" y="3092"/>
                  </a:lnTo>
                  <a:lnTo>
                    <a:pt x="480" y="3094"/>
                  </a:lnTo>
                  <a:lnTo>
                    <a:pt x="476" y="3094"/>
                  </a:lnTo>
                  <a:lnTo>
                    <a:pt x="472" y="3093"/>
                  </a:lnTo>
                  <a:lnTo>
                    <a:pt x="465" y="3091"/>
                  </a:lnTo>
                  <a:lnTo>
                    <a:pt x="448" y="3082"/>
                  </a:lnTo>
                  <a:lnTo>
                    <a:pt x="426" y="3070"/>
                  </a:lnTo>
                  <a:lnTo>
                    <a:pt x="401" y="3055"/>
                  </a:lnTo>
                  <a:lnTo>
                    <a:pt x="373" y="3035"/>
                  </a:lnTo>
                  <a:lnTo>
                    <a:pt x="342" y="3014"/>
                  </a:lnTo>
                  <a:lnTo>
                    <a:pt x="310" y="2989"/>
                  </a:lnTo>
                  <a:lnTo>
                    <a:pt x="278" y="2963"/>
                  </a:lnTo>
                  <a:lnTo>
                    <a:pt x="249" y="2938"/>
                  </a:lnTo>
                  <a:lnTo>
                    <a:pt x="223" y="2916"/>
                  </a:lnTo>
                  <a:lnTo>
                    <a:pt x="202" y="2894"/>
                  </a:lnTo>
                  <a:lnTo>
                    <a:pt x="184" y="2876"/>
                  </a:lnTo>
                  <a:lnTo>
                    <a:pt x="171" y="2861"/>
                  </a:lnTo>
                  <a:lnTo>
                    <a:pt x="167" y="2854"/>
                  </a:lnTo>
                  <a:lnTo>
                    <a:pt x="165" y="2849"/>
                  </a:lnTo>
                  <a:lnTo>
                    <a:pt x="164" y="2846"/>
                  </a:lnTo>
                  <a:lnTo>
                    <a:pt x="164" y="2842"/>
                  </a:lnTo>
                  <a:lnTo>
                    <a:pt x="166" y="2841"/>
                  </a:lnTo>
                  <a:lnTo>
                    <a:pt x="170" y="2841"/>
                  </a:lnTo>
                  <a:lnTo>
                    <a:pt x="176" y="2842"/>
                  </a:lnTo>
                  <a:lnTo>
                    <a:pt x="182" y="2844"/>
                  </a:lnTo>
                  <a:lnTo>
                    <a:pt x="198" y="2852"/>
                  </a:lnTo>
                  <a:lnTo>
                    <a:pt x="220" y="2864"/>
                  </a:lnTo>
                  <a:lnTo>
                    <a:pt x="245" y="2880"/>
                  </a:lnTo>
                  <a:lnTo>
                    <a:pt x="273" y="2900"/>
                  </a:lnTo>
                  <a:lnTo>
                    <a:pt x="304" y="2922"/>
                  </a:lnTo>
                  <a:lnTo>
                    <a:pt x="337" y="2947"/>
                  </a:lnTo>
                  <a:close/>
                  <a:moveTo>
                    <a:pt x="372" y="2920"/>
                  </a:moveTo>
                  <a:lnTo>
                    <a:pt x="370" y="2921"/>
                  </a:lnTo>
                  <a:lnTo>
                    <a:pt x="367" y="2922"/>
                  </a:lnTo>
                  <a:lnTo>
                    <a:pt x="361" y="2921"/>
                  </a:lnTo>
                  <a:lnTo>
                    <a:pt x="355" y="2919"/>
                  </a:lnTo>
                  <a:lnTo>
                    <a:pt x="339" y="2911"/>
                  </a:lnTo>
                  <a:lnTo>
                    <a:pt x="318" y="2900"/>
                  </a:lnTo>
                  <a:lnTo>
                    <a:pt x="293" y="2884"/>
                  </a:lnTo>
                  <a:lnTo>
                    <a:pt x="266" y="2866"/>
                  </a:lnTo>
                  <a:lnTo>
                    <a:pt x="237" y="2844"/>
                  </a:lnTo>
                  <a:lnTo>
                    <a:pt x="206" y="2821"/>
                  </a:lnTo>
                  <a:lnTo>
                    <a:pt x="176" y="2796"/>
                  </a:lnTo>
                  <a:lnTo>
                    <a:pt x="148" y="2772"/>
                  </a:lnTo>
                  <a:lnTo>
                    <a:pt x="124" y="2750"/>
                  </a:lnTo>
                  <a:lnTo>
                    <a:pt x="102" y="2729"/>
                  </a:lnTo>
                  <a:lnTo>
                    <a:pt x="86" y="2711"/>
                  </a:lnTo>
                  <a:lnTo>
                    <a:pt x="74" y="2697"/>
                  </a:lnTo>
                  <a:lnTo>
                    <a:pt x="70" y="2690"/>
                  </a:lnTo>
                  <a:lnTo>
                    <a:pt x="68" y="2685"/>
                  </a:lnTo>
                  <a:lnTo>
                    <a:pt x="67" y="2682"/>
                  </a:lnTo>
                  <a:lnTo>
                    <a:pt x="68" y="2678"/>
                  </a:lnTo>
                  <a:lnTo>
                    <a:pt x="70" y="2677"/>
                  </a:lnTo>
                  <a:lnTo>
                    <a:pt x="73" y="2676"/>
                  </a:lnTo>
                  <a:lnTo>
                    <a:pt x="79" y="2677"/>
                  </a:lnTo>
                  <a:lnTo>
                    <a:pt x="85" y="2679"/>
                  </a:lnTo>
                  <a:lnTo>
                    <a:pt x="101" y="2687"/>
                  </a:lnTo>
                  <a:lnTo>
                    <a:pt x="122" y="2699"/>
                  </a:lnTo>
                  <a:lnTo>
                    <a:pt x="146" y="2714"/>
                  </a:lnTo>
                  <a:lnTo>
                    <a:pt x="172" y="2732"/>
                  </a:lnTo>
                  <a:lnTo>
                    <a:pt x="202" y="2754"/>
                  </a:lnTo>
                  <a:lnTo>
                    <a:pt x="233" y="2778"/>
                  </a:lnTo>
                  <a:lnTo>
                    <a:pt x="263" y="2802"/>
                  </a:lnTo>
                  <a:lnTo>
                    <a:pt x="291" y="2826"/>
                  </a:lnTo>
                  <a:lnTo>
                    <a:pt x="315" y="2849"/>
                  </a:lnTo>
                  <a:lnTo>
                    <a:pt x="337" y="2869"/>
                  </a:lnTo>
                  <a:lnTo>
                    <a:pt x="353" y="2888"/>
                  </a:lnTo>
                  <a:lnTo>
                    <a:pt x="365" y="2902"/>
                  </a:lnTo>
                  <a:lnTo>
                    <a:pt x="369" y="2908"/>
                  </a:lnTo>
                  <a:lnTo>
                    <a:pt x="371" y="2914"/>
                  </a:lnTo>
                  <a:lnTo>
                    <a:pt x="372" y="2917"/>
                  </a:lnTo>
                  <a:lnTo>
                    <a:pt x="372" y="2920"/>
                  </a:lnTo>
                  <a:close/>
                  <a:moveTo>
                    <a:pt x="455" y="2766"/>
                  </a:moveTo>
                  <a:lnTo>
                    <a:pt x="484" y="2789"/>
                  </a:lnTo>
                  <a:lnTo>
                    <a:pt x="511" y="2813"/>
                  </a:lnTo>
                  <a:lnTo>
                    <a:pt x="536" y="2835"/>
                  </a:lnTo>
                  <a:lnTo>
                    <a:pt x="556" y="2854"/>
                  </a:lnTo>
                  <a:lnTo>
                    <a:pt x="572" y="2871"/>
                  </a:lnTo>
                  <a:lnTo>
                    <a:pt x="584" y="2887"/>
                  </a:lnTo>
                  <a:lnTo>
                    <a:pt x="587" y="2892"/>
                  </a:lnTo>
                  <a:lnTo>
                    <a:pt x="589" y="2897"/>
                  </a:lnTo>
                  <a:lnTo>
                    <a:pt x="590" y="2901"/>
                  </a:lnTo>
                  <a:lnTo>
                    <a:pt x="590" y="2904"/>
                  </a:lnTo>
                  <a:lnTo>
                    <a:pt x="588" y="2906"/>
                  </a:lnTo>
                  <a:lnTo>
                    <a:pt x="584" y="2906"/>
                  </a:lnTo>
                  <a:lnTo>
                    <a:pt x="579" y="2905"/>
                  </a:lnTo>
                  <a:lnTo>
                    <a:pt x="573" y="2904"/>
                  </a:lnTo>
                  <a:lnTo>
                    <a:pt x="557" y="2896"/>
                  </a:lnTo>
                  <a:lnTo>
                    <a:pt x="536" y="2885"/>
                  </a:lnTo>
                  <a:lnTo>
                    <a:pt x="513" y="2871"/>
                  </a:lnTo>
                  <a:lnTo>
                    <a:pt x="487" y="2854"/>
                  </a:lnTo>
                  <a:lnTo>
                    <a:pt x="459" y="2834"/>
                  </a:lnTo>
                  <a:lnTo>
                    <a:pt x="428" y="2811"/>
                  </a:lnTo>
                  <a:lnTo>
                    <a:pt x="398" y="2787"/>
                  </a:lnTo>
                  <a:lnTo>
                    <a:pt x="371" y="2764"/>
                  </a:lnTo>
                  <a:lnTo>
                    <a:pt x="347" y="2742"/>
                  </a:lnTo>
                  <a:lnTo>
                    <a:pt x="328" y="2721"/>
                  </a:lnTo>
                  <a:lnTo>
                    <a:pt x="312" y="2704"/>
                  </a:lnTo>
                  <a:lnTo>
                    <a:pt x="300" y="2689"/>
                  </a:lnTo>
                  <a:lnTo>
                    <a:pt x="297" y="2684"/>
                  </a:lnTo>
                  <a:lnTo>
                    <a:pt x="294" y="2678"/>
                  </a:lnTo>
                  <a:lnTo>
                    <a:pt x="293" y="2674"/>
                  </a:lnTo>
                  <a:lnTo>
                    <a:pt x="293" y="2671"/>
                  </a:lnTo>
                  <a:lnTo>
                    <a:pt x="296" y="2670"/>
                  </a:lnTo>
                  <a:lnTo>
                    <a:pt x="300" y="2670"/>
                  </a:lnTo>
                  <a:lnTo>
                    <a:pt x="304" y="2670"/>
                  </a:lnTo>
                  <a:lnTo>
                    <a:pt x="311" y="2672"/>
                  </a:lnTo>
                  <a:lnTo>
                    <a:pt x="327" y="2679"/>
                  </a:lnTo>
                  <a:lnTo>
                    <a:pt x="347" y="2690"/>
                  </a:lnTo>
                  <a:lnTo>
                    <a:pt x="371" y="2704"/>
                  </a:lnTo>
                  <a:lnTo>
                    <a:pt x="397" y="2723"/>
                  </a:lnTo>
                  <a:lnTo>
                    <a:pt x="425" y="2743"/>
                  </a:lnTo>
                  <a:lnTo>
                    <a:pt x="455" y="2766"/>
                  </a:lnTo>
                  <a:close/>
                  <a:moveTo>
                    <a:pt x="515" y="2745"/>
                  </a:moveTo>
                  <a:lnTo>
                    <a:pt x="513" y="2746"/>
                  </a:lnTo>
                  <a:lnTo>
                    <a:pt x="509" y="2747"/>
                  </a:lnTo>
                  <a:lnTo>
                    <a:pt x="504" y="2746"/>
                  </a:lnTo>
                  <a:lnTo>
                    <a:pt x="499" y="2744"/>
                  </a:lnTo>
                  <a:lnTo>
                    <a:pt x="483" y="2738"/>
                  </a:lnTo>
                  <a:lnTo>
                    <a:pt x="464" y="2728"/>
                  </a:lnTo>
                  <a:lnTo>
                    <a:pt x="441" y="2714"/>
                  </a:lnTo>
                  <a:lnTo>
                    <a:pt x="415" y="2697"/>
                  </a:lnTo>
                  <a:lnTo>
                    <a:pt x="388" y="2677"/>
                  </a:lnTo>
                  <a:lnTo>
                    <a:pt x="359" y="2656"/>
                  </a:lnTo>
                  <a:lnTo>
                    <a:pt x="331" y="2632"/>
                  </a:lnTo>
                  <a:lnTo>
                    <a:pt x="305" y="2609"/>
                  </a:lnTo>
                  <a:lnTo>
                    <a:pt x="283" y="2589"/>
                  </a:lnTo>
                  <a:lnTo>
                    <a:pt x="263" y="2569"/>
                  </a:lnTo>
                  <a:lnTo>
                    <a:pt x="248" y="2552"/>
                  </a:lnTo>
                  <a:lnTo>
                    <a:pt x="237" y="2538"/>
                  </a:lnTo>
                  <a:lnTo>
                    <a:pt x="234" y="2532"/>
                  </a:lnTo>
                  <a:lnTo>
                    <a:pt x="232" y="2527"/>
                  </a:lnTo>
                  <a:lnTo>
                    <a:pt x="231" y="2523"/>
                  </a:lnTo>
                  <a:lnTo>
                    <a:pt x="232" y="2521"/>
                  </a:lnTo>
                  <a:lnTo>
                    <a:pt x="234" y="2519"/>
                  </a:lnTo>
                  <a:lnTo>
                    <a:pt x="237" y="2519"/>
                  </a:lnTo>
                  <a:lnTo>
                    <a:pt x="243" y="2519"/>
                  </a:lnTo>
                  <a:lnTo>
                    <a:pt x="248" y="2521"/>
                  </a:lnTo>
                  <a:lnTo>
                    <a:pt x="264" y="2527"/>
                  </a:lnTo>
                  <a:lnTo>
                    <a:pt x="283" y="2538"/>
                  </a:lnTo>
                  <a:lnTo>
                    <a:pt x="305" y="2552"/>
                  </a:lnTo>
                  <a:lnTo>
                    <a:pt x="331" y="2569"/>
                  </a:lnTo>
                  <a:lnTo>
                    <a:pt x="358" y="2589"/>
                  </a:lnTo>
                  <a:lnTo>
                    <a:pt x="387" y="2611"/>
                  </a:lnTo>
                  <a:lnTo>
                    <a:pt x="415" y="2634"/>
                  </a:lnTo>
                  <a:lnTo>
                    <a:pt x="441" y="2657"/>
                  </a:lnTo>
                  <a:lnTo>
                    <a:pt x="464" y="2677"/>
                  </a:lnTo>
                  <a:lnTo>
                    <a:pt x="483" y="2697"/>
                  </a:lnTo>
                  <a:lnTo>
                    <a:pt x="499" y="2713"/>
                  </a:lnTo>
                  <a:lnTo>
                    <a:pt x="509" y="2727"/>
                  </a:lnTo>
                  <a:lnTo>
                    <a:pt x="513" y="2733"/>
                  </a:lnTo>
                  <a:lnTo>
                    <a:pt x="515" y="2738"/>
                  </a:lnTo>
                  <a:lnTo>
                    <a:pt x="516" y="2742"/>
                  </a:lnTo>
                  <a:lnTo>
                    <a:pt x="515" y="2745"/>
                  </a:lnTo>
                  <a:close/>
                  <a:moveTo>
                    <a:pt x="456" y="2593"/>
                  </a:moveTo>
                  <a:lnTo>
                    <a:pt x="454" y="2595"/>
                  </a:lnTo>
                  <a:lnTo>
                    <a:pt x="451" y="2595"/>
                  </a:lnTo>
                  <a:lnTo>
                    <a:pt x="447" y="2595"/>
                  </a:lnTo>
                  <a:lnTo>
                    <a:pt x="441" y="2593"/>
                  </a:lnTo>
                  <a:lnTo>
                    <a:pt x="426" y="2588"/>
                  </a:lnTo>
                  <a:lnTo>
                    <a:pt x="408" y="2577"/>
                  </a:lnTo>
                  <a:lnTo>
                    <a:pt x="385" y="2564"/>
                  </a:lnTo>
                  <a:lnTo>
                    <a:pt x="361" y="2548"/>
                  </a:lnTo>
                  <a:lnTo>
                    <a:pt x="336" y="2528"/>
                  </a:lnTo>
                  <a:lnTo>
                    <a:pt x="307" y="2508"/>
                  </a:lnTo>
                  <a:lnTo>
                    <a:pt x="280" y="2485"/>
                  </a:lnTo>
                  <a:lnTo>
                    <a:pt x="256" y="2464"/>
                  </a:lnTo>
                  <a:lnTo>
                    <a:pt x="234" y="2443"/>
                  </a:lnTo>
                  <a:lnTo>
                    <a:pt x="216" y="2424"/>
                  </a:lnTo>
                  <a:lnTo>
                    <a:pt x="202" y="2407"/>
                  </a:lnTo>
                  <a:lnTo>
                    <a:pt x="192" y="2393"/>
                  </a:lnTo>
                  <a:lnTo>
                    <a:pt x="189" y="2388"/>
                  </a:lnTo>
                  <a:lnTo>
                    <a:pt x="187" y="2383"/>
                  </a:lnTo>
                  <a:lnTo>
                    <a:pt x="185" y="2379"/>
                  </a:lnTo>
                  <a:lnTo>
                    <a:pt x="187" y="2376"/>
                  </a:lnTo>
                  <a:lnTo>
                    <a:pt x="189" y="2375"/>
                  </a:lnTo>
                  <a:lnTo>
                    <a:pt x="192" y="2374"/>
                  </a:lnTo>
                  <a:lnTo>
                    <a:pt x="196" y="2375"/>
                  </a:lnTo>
                  <a:lnTo>
                    <a:pt x="203" y="2376"/>
                  </a:lnTo>
                  <a:lnTo>
                    <a:pt x="217" y="2383"/>
                  </a:lnTo>
                  <a:lnTo>
                    <a:pt x="235" y="2392"/>
                  </a:lnTo>
                  <a:lnTo>
                    <a:pt x="258" y="2406"/>
                  </a:lnTo>
                  <a:lnTo>
                    <a:pt x="282" y="2423"/>
                  </a:lnTo>
                  <a:lnTo>
                    <a:pt x="307" y="2442"/>
                  </a:lnTo>
                  <a:lnTo>
                    <a:pt x="336" y="2462"/>
                  </a:lnTo>
                  <a:lnTo>
                    <a:pt x="362" y="2485"/>
                  </a:lnTo>
                  <a:lnTo>
                    <a:pt x="387" y="2507"/>
                  </a:lnTo>
                  <a:lnTo>
                    <a:pt x="409" y="2527"/>
                  </a:lnTo>
                  <a:lnTo>
                    <a:pt x="427" y="2546"/>
                  </a:lnTo>
                  <a:lnTo>
                    <a:pt x="441" y="2562"/>
                  </a:lnTo>
                  <a:lnTo>
                    <a:pt x="451" y="2576"/>
                  </a:lnTo>
                  <a:lnTo>
                    <a:pt x="454" y="2581"/>
                  </a:lnTo>
                  <a:lnTo>
                    <a:pt x="456" y="2587"/>
                  </a:lnTo>
                  <a:lnTo>
                    <a:pt x="457" y="2590"/>
                  </a:lnTo>
                  <a:lnTo>
                    <a:pt x="456" y="2593"/>
                  </a:lnTo>
                  <a:close/>
                  <a:moveTo>
                    <a:pt x="300" y="2322"/>
                  </a:moveTo>
                  <a:lnTo>
                    <a:pt x="326" y="2344"/>
                  </a:lnTo>
                  <a:lnTo>
                    <a:pt x="350" y="2364"/>
                  </a:lnTo>
                  <a:lnTo>
                    <a:pt x="370" y="2384"/>
                  </a:lnTo>
                  <a:lnTo>
                    <a:pt x="387" y="2402"/>
                  </a:lnTo>
                  <a:lnTo>
                    <a:pt x="401" y="2418"/>
                  </a:lnTo>
                  <a:lnTo>
                    <a:pt x="411" y="2431"/>
                  </a:lnTo>
                  <a:lnTo>
                    <a:pt x="414" y="2437"/>
                  </a:lnTo>
                  <a:lnTo>
                    <a:pt x="416" y="2442"/>
                  </a:lnTo>
                  <a:lnTo>
                    <a:pt x="416" y="2445"/>
                  </a:lnTo>
                  <a:lnTo>
                    <a:pt x="415" y="2448"/>
                  </a:lnTo>
                  <a:lnTo>
                    <a:pt x="413" y="2449"/>
                  </a:lnTo>
                  <a:lnTo>
                    <a:pt x="410" y="2451"/>
                  </a:lnTo>
                  <a:lnTo>
                    <a:pt x="406" y="2451"/>
                  </a:lnTo>
                  <a:lnTo>
                    <a:pt x="400" y="2448"/>
                  </a:lnTo>
                  <a:lnTo>
                    <a:pt x="386" y="2443"/>
                  </a:lnTo>
                  <a:lnTo>
                    <a:pt x="368" y="2433"/>
                  </a:lnTo>
                  <a:lnTo>
                    <a:pt x="347" y="2420"/>
                  </a:lnTo>
                  <a:lnTo>
                    <a:pt x="324" y="2405"/>
                  </a:lnTo>
                  <a:lnTo>
                    <a:pt x="299" y="2387"/>
                  </a:lnTo>
                  <a:lnTo>
                    <a:pt x="273" y="2366"/>
                  </a:lnTo>
                  <a:lnTo>
                    <a:pt x="247" y="2345"/>
                  </a:lnTo>
                  <a:lnTo>
                    <a:pt x="223" y="2323"/>
                  </a:lnTo>
                  <a:lnTo>
                    <a:pt x="203" y="2304"/>
                  </a:lnTo>
                  <a:lnTo>
                    <a:pt x="185" y="2285"/>
                  </a:lnTo>
                  <a:lnTo>
                    <a:pt x="171" y="2269"/>
                  </a:lnTo>
                  <a:lnTo>
                    <a:pt x="162" y="2256"/>
                  </a:lnTo>
                  <a:lnTo>
                    <a:pt x="158" y="2250"/>
                  </a:lnTo>
                  <a:lnTo>
                    <a:pt x="156" y="2246"/>
                  </a:lnTo>
                  <a:lnTo>
                    <a:pt x="156" y="2242"/>
                  </a:lnTo>
                  <a:lnTo>
                    <a:pt x="157" y="2239"/>
                  </a:lnTo>
                  <a:lnTo>
                    <a:pt x="160" y="2237"/>
                  </a:lnTo>
                  <a:lnTo>
                    <a:pt x="163" y="2237"/>
                  </a:lnTo>
                  <a:lnTo>
                    <a:pt x="167" y="2237"/>
                  </a:lnTo>
                  <a:lnTo>
                    <a:pt x="172" y="2239"/>
                  </a:lnTo>
                  <a:lnTo>
                    <a:pt x="187" y="2244"/>
                  </a:lnTo>
                  <a:lnTo>
                    <a:pt x="205" y="2254"/>
                  </a:lnTo>
                  <a:lnTo>
                    <a:pt x="225" y="2267"/>
                  </a:lnTo>
                  <a:lnTo>
                    <a:pt x="248" y="2282"/>
                  </a:lnTo>
                  <a:lnTo>
                    <a:pt x="274" y="2301"/>
                  </a:lnTo>
                  <a:lnTo>
                    <a:pt x="300" y="2322"/>
                  </a:lnTo>
                  <a:close/>
                  <a:moveTo>
                    <a:pt x="282" y="2187"/>
                  </a:moveTo>
                  <a:lnTo>
                    <a:pt x="305" y="2208"/>
                  </a:lnTo>
                  <a:lnTo>
                    <a:pt x="328" y="2228"/>
                  </a:lnTo>
                  <a:lnTo>
                    <a:pt x="347" y="2247"/>
                  </a:lnTo>
                  <a:lnTo>
                    <a:pt x="365" y="2265"/>
                  </a:lnTo>
                  <a:lnTo>
                    <a:pt x="378" y="2280"/>
                  </a:lnTo>
                  <a:lnTo>
                    <a:pt x="386" y="2293"/>
                  </a:lnTo>
                  <a:lnTo>
                    <a:pt x="389" y="2298"/>
                  </a:lnTo>
                  <a:lnTo>
                    <a:pt x="391" y="2303"/>
                  </a:lnTo>
                  <a:lnTo>
                    <a:pt x="392" y="2307"/>
                  </a:lnTo>
                  <a:lnTo>
                    <a:pt x="391" y="2309"/>
                  </a:lnTo>
                  <a:lnTo>
                    <a:pt x="388" y="2311"/>
                  </a:lnTo>
                  <a:lnTo>
                    <a:pt x="385" y="2312"/>
                  </a:lnTo>
                  <a:lnTo>
                    <a:pt x="381" y="2311"/>
                  </a:lnTo>
                  <a:lnTo>
                    <a:pt x="375" y="2310"/>
                  </a:lnTo>
                  <a:lnTo>
                    <a:pt x="361" y="2305"/>
                  </a:lnTo>
                  <a:lnTo>
                    <a:pt x="344" y="2296"/>
                  </a:lnTo>
                  <a:lnTo>
                    <a:pt x="325" y="2284"/>
                  </a:lnTo>
                  <a:lnTo>
                    <a:pt x="302" y="2269"/>
                  </a:lnTo>
                  <a:lnTo>
                    <a:pt x="278" y="2251"/>
                  </a:lnTo>
                  <a:lnTo>
                    <a:pt x="253" y="2231"/>
                  </a:lnTo>
                  <a:lnTo>
                    <a:pt x="229" y="2211"/>
                  </a:lnTo>
                  <a:lnTo>
                    <a:pt x="206" y="2190"/>
                  </a:lnTo>
                  <a:lnTo>
                    <a:pt x="187" y="2171"/>
                  </a:lnTo>
                  <a:lnTo>
                    <a:pt x="169" y="2154"/>
                  </a:lnTo>
                  <a:lnTo>
                    <a:pt x="156" y="2138"/>
                  </a:lnTo>
                  <a:lnTo>
                    <a:pt x="148" y="2125"/>
                  </a:lnTo>
                  <a:lnTo>
                    <a:pt x="144" y="2119"/>
                  </a:lnTo>
                  <a:lnTo>
                    <a:pt x="142" y="2115"/>
                  </a:lnTo>
                  <a:lnTo>
                    <a:pt x="142" y="2111"/>
                  </a:lnTo>
                  <a:lnTo>
                    <a:pt x="142" y="2108"/>
                  </a:lnTo>
                  <a:lnTo>
                    <a:pt x="144" y="2106"/>
                  </a:lnTo>
                  <a:lnTo>
                    <a:pt x="148" y="2105"/>
                  </a:lnTo>
                  <a:lnTo>
                    <a:pt x="152" y="2106"/>
                  </a:lnTo>
                  <a:lnTo>
                    <a:pt x="158" y="2107"/>
                  </a:lnTo>
                  <a:lnTo>
                    <a:pt x="171" y="2113"/>
                  </a:lnTo>
                  <a:lnTo>
                    <a:pt x="189" y="2121"/>
                  </a:lnTo>
                  <a:lnTo>
                    <a:pt x="209" y="2134"/>
                  </a:lnTo>
                  <a:lnTo>
                    <a:pt x="232" y="2149"/>
                  </a:lnTo>
                  <a:lnTo>
                    <a:pt x="256" y="2167"/>
                  </a:lnTo>
                  <a:lnTo>
                    <a:pt x="282" y="2187"/>
                  </a:lnTo>
                  <a:close/>
                  <a:moveTo>
                    <a:pt x="277" y="2059"/>
                  </a:moveTo>
                  <a:lnTo>
                    <a:pt x="301" y="2078"/>
                  </a:lnTo>
                  <a:lnTo>
                    <a:pt x="323" y="2098"/>
                  </a:lnTo>
                  <a:lnTo>
                    <a:pt x="341" y="2116"/>
                  </a:lnTo>
                  <a:lnTo>
                    <a:pt x="357" y="2133"/>
                  </a:lnTo>
                  <a:lnTo>
                    <a:pt x="370" y="2148"/>
                  </a:lnTo>
                  <a:lnTo>
                    <a:pt x="379" y="2161"/>
                  </a:lnTo>
                  <a:lnTo>
                    <a:pt x="381" y="2167"/>
                  </a:lnTo>
                  <a:lnTo>
                    <a:pt x="383" y="2171"/>
                  </a:lnTo>
                  <a:lnTo>
                    <a:pt x="383" y="2175"/>
                  </a:lnTo>
                  <a:lnTo>
                    <a:pt x="382" y="2178"/>
                  </a:lnTo>
                  <a:lnTo>
                    <a:pt x="380" y="2180"/>
                  </a:lnTo>
                  <a:lnTo>
                    <a:pt x="377" y="2180"/>
                  </a:lnTo>
                  <a:lnTo>
                    <a:pt x="372" y="2180"/>
                  </a:lnTo>
                  <a:lnTo>
                    <a:pt x="367" y="2179"/>
                  </a:lnTo>
                  <a:lnTo>
                    <a:pt x="354" y="2173"/>
                  </a:lnTo>
                  <a:lnTo>
                    <a:pt x="338" y="2165"/>
                  </a:lnTo>
                  <a:lnTo>
                    <a:pt x="318" y="2153"/>
                  </a:lnTo>
                  <a:lnTo>
                    <a:pt x="297" y="2139"/>
                  </a:lnTo>
                  <a:lnTo>
                    <a:pt x="274" y="2121"/>
                  </a:lnTo>
                  <a:lnTo>
                    <a:pt x="249" y="2103"/>
                  </a:lnTo>
                  <a:lnTo>
                    <a:pt x="225" y="2083"/>
                  </a:lnTo>
                  <a:lnTo>
                    <a:pt x="204" y="2063"/>
                  </a:lnTo>
                  <a:lnTo>
                    <a:pt x="185" y="2045"/>
                  </a:lnTo>
                  <a:lnTo>
                    <a:pt x="169" y="2028"/>
                  </a:lnTo>
                  <a:lnTo>
                    <a:pt x="157" y="2012"/>
                  </a:lnTo>
                  <a:lnTo>
                    <a:pt x="149" y="1999"/>
                  </a:lnTo>
                  <a:lnTo>
                    <a:pt x="146" y="1994"/>
                  </a:lnTo>
                  <a:lnTo>
                    <a:pt x="144" y="1990"/>
                  </a:lnTo>
                  <a:lnTo>
                    <a:pt x="143" y="1987"/>
                  </a:lnTo>
                  <a:lnTo>
                    <a:pt x="144" y="1983"/>
                  </a:lnTo>
                  <a:lnTo>
                    <a:pt x="147" y="1981"/>
                  </a:lnTo>
                  <a:lnTo>
                    <a:pt x="150" y="1981"/>
                  </a:lnTo>
                  <a:lnTo>
                    <a:pt x="154" y="1981"/>
                  </a:lnTo>
                  <a:lnTo>
                    <a:pt x="160" y="1982"/>
                  </a:lnTo>
                  <a:lnTo>
                    <a:pt x="172" y="1988"/>
                  </a:lnTo>
                  <a:lnTo>
                    <a:pt x="189" y="1996"/>
                  </a:lnTo>
                  <a:lnTo>
                    <a:pt x="208" y="2008"/>
                  </a:lnTo>
                  <a:lnTo>
                    <a:pt x="230" y="2022"/>
                  </a:lnTo>
                  <a:lnTo>
                    <a:pt x="252" y="2039"/>
                  </a:lnTo>
                  <a:lnTo>
                    <a:pt x="277" y="2059"/>
                  </a:lnTo>
                  <a:close/>
                  <a:moveTo>
                    <a:pt x="288" y="1935"/>
                  </a:moveTo>
                  <a:lnTo>
                    <a:pt x="311" y="1954"/>
                  </a:lnTo>
                  <a:lnTo>
                    <a:pt x="331" y="1972"/>
                  </a:lnTo>
                  <a:lnTo>
                    <a:pt x="350" y="1991"/>
                  </a:lnTo>
                  <a:lnTo>
                    <a:pt x="365" y="2007"/>
                  </a:lnTo>
                  <a:lnTo>
                    <a:pt x="377" y="2022"/>
                  </a:lnTo>
                  <a:lnTo>
                    <a:pt x="385" y="2034"/>
                  </a:lnTo>
                  <a:lnTo>
                    <a:pt x="387" y="2039"/>
                  </a:lnTo>
                  <a:lnTo>
                    <a:pt x="388" y="2044"/>
                  </a:lnTo>
                  <a:lnTo>
                    <a:pt x="389" y="2048"/>
                  </a:lnTo>
                  <a:lnTo>
                    <a:pt x="388" y="2050"/>
                  </a:lnTo>
                  <a:lnTo>
                    <a:pt x="386" y="2052"/>
                  </a:lnTo>
                  <a:lnTo>
                    <a:pt x="383" y="2053"/>
                  </a:lnTo>
                  <a:lnTo>
                    <a:pt x="379" y="2053"/>
                  </a:lnTo>
                  <a:lnTo>
                    <a:pt x="374" y="2052"/>
                  </a:lnTo>
                  <a:lnTo>
                    <a:pt x="361" y="2047"/>
                  </a:lnTo>
                  <a:lnTo>
                    <a:pt x="345" y="2039"/>
                  </a:lnTo>
                  <a:lnTo>
                    <a:pt x="327" y="2028"/>
                  </a:lnTo>
                  <a:lnTo>
                    <a:pt x="306" y="2015"/>
                  </a:lnTo>
                  <a:lnTo>
                    <a:pt x="284" y="1997"/>
                  </a:lnTo>
                  <a:lnTo>
                    <a:pt x="261" y="1979"/>
                  </a:lnTo>
                  <a:lnTo>
                    <a:pt x="238" y="1960"/>
                  </a:lnTo>
                  <a:lnTo>
                    <a:pt x="218" y="1941"/>
                  </a:lnTo>
                  <a:lnTo>
                    <a:pt x="199" y="1923"/>
                  </a:lnTo>
                  <a:lnTo>
                    <a:pt x="184" y="1907"/>
                  </a:lnTo>
                  <a:lnTo>
                    <a:pt x="172" y="1892"/>
                  </a:lnTo>
                  <a:lnTo>
                    <a:pt x="165" y="1880"/>
                  </a:lnTo>
                  <a:lnTo>
                    <a:pt x="162" y="1874"/>
                  </a:lnTo>
                  <a:lnTo>
                    <a:pt x="161" y="1870"/>
                  </a:lnTo>
                  <a:lnTo>
                    <a:pt x="161" y="1867"/>
                  </a:lnTo>
                  <a:lnTo>
                    <a:pt x="161" y="1863"/>
                  </a:lnTo>
                  <a:lnTo>
                    <a:pt x="163" y="1861"/>
                  </a:lnTo>
                  <a:lnTo>
                    <a:pt x="166" y="1861"/>
                  </a:lnTo>
                  <a:lnTo>
                    <a:pt x="170" y="1861"/>
                  </a:lnTo>
                  <a:lnTo>
                    <a:pt x="176" y="1862"/>
                  </a:lnTo>
                  <a:lnTo>
                    <a:pt x="189" y="1867"/>
                  </a:lnTo>
                  <a:lnTo>
                    <a:pt x="204" y="1875"/>
                  </a:lnTo>
                  <a:lnTo>
                    <a:pt x="222" y="1886"/>
                  </a:lnTo>
                  <a:lnTo>
                    <a:pt x="243" y="1900"/>
                  </a:lnTo>
                  <a:lnTo>
                    <a:pt x="265" y="1916"/>
                  </a:lnTo>
                  <a:lnTo>
                    <a:pt x="288" y="1935"/>
                  </a:lnTo>
                  <a:close/>
                  <a:moveTo>
                    <a:pt x="315" y="1817"/>
                  </a:moveTo>
                  <a:lnTo>
                    <a:pt x="337" y="1835"/>
                  </a:lnTo>
                  <a:lnTo>
                    <a:pt x="356" y="1854"/>
                  </a:lnTo>
                  <a:lnTo>
                    <a:pt x="373" y="1871"/>
                  </a:lnTo>
                  <a:lnTo>
                    <a:pt x="388" y="1887"/>
                  </a:lnTo>
                  <a:lnTo>
                    <a:pt x="399" y="1901"/>
                  </a:lnTo>
                  <a:lnTo>
                    <a:pt x="407" y="1913"/>
                  </a:lnTo>
                  <a:lnTo>
                    <a:pt x="409" y="1919"/>
                  </a:lnTo>
                  <a:lnTo>
                    <a:pt x="411" y="1923"/>
                  </a:lnTo>
                  <a:lnTo>
                    <a:pt x="411" y="1926"/>
                  </a:lnTo>
                  <a:lnTo>
                    <a:pt x="410" y="1929"/>
                  </a:lnTo>
                  <a:lnTo>
                    <a:pt x="408" y="1930"/>
                  </a:lnTo>
                  <a:lnTo>
                    <a:pt x="406" y="1931"/>
                  </a:lnTo>
                  <a:lnTo>
                    <a:pt x="401" y="1931"/>
                  </a:lnTo>
                  <a:lnTo>
                    <a:pt x="396" y="1930"/>
                  </a:lnTo>
                  <a:lnTo>
                    <a:pt x="384" y="1926"/>
                  </a:lnTo>
                  <a:lnTo>
                    <a:pt x="369" y="1919"/>
                  </a:lnTo>
                  <a:lnTo>
                    <a:pt x="351" y="1908"/>
                  </a:lnTo>
                  <a:lnTo>
                    <a:pt x="331" y="1895"/>
                  </a:lnTo>
                  <a:lnTo>
                    <a:pt x="310" y="1880"/>
                  </a:lnTo>
                  <a:lnTo>
                    <a:pt x="287" y="1861"/>
                  </a:lnTo>
                  <a:lnTo>
                    <a:pt x="265" y="1843"/>
                  </a:lnTo>
                  <a:lnTo>
                    <a:pt x="246" y="1825"/>
                  </a:lnTo>
                  <a:lnTo>
                    <a:pt x="229" y="1807"/>
                  </a:lnTo>
                  <a:lnTo>
                    <a:pt x="215" y="1791"/>
                  </a:lnTo>
                  <a:lnTo>
                    <a:pt x="203" y="1777"/>
                  </a:lnTo>
                  <a:lnTo>
                    <a:pt x="195" y="1764"/>
                  </a:lnTo>
                  <a:lnTo>
                    <a:pt x="193" y="1760"/>
                  </a:lnTo>
                  <a:lnTo>
                    <a:pt x="192" y="1756"/>
                  </a:lnTo>
                  <a:lnTo>
                    <a:pt x="191" y="1751"/>
                  </a:lnTo>
                  <a:lnTo>
                    <a:pt x="192" y="1749"/>
                  </a:lnTo>
                  <a:lnTo>
                    <a:pt x="194" y="1747"/>
                  </a:lnTo>
                  <a:lnTo>
                    <a:pt x="197" y="1746"/>
                  </a:lnTo>
                  <a:lnTo>
                    <a:pt x="202" y="1746"/>
                  </a:lnTo>
                  <a:lnTo>
                    <a:pt x="206" y="1747"/>
                  </a:lnTo>
                  <a:lnTo>
                    <a:pt x="219" y="1751"/>
                  </a:lnTo>
                  <a:lnTo>
                    <a:pt x="234" y="1760"/>
                  </a:lnTo>
                  <a:lnTo>
                    <a:pt x="251" y="1770"/>
                  </a:lnTo>
                  <a:lnTo>
                    <a:pt x="272" y="1784"/>
                  </a:lnTo>
                  <a:lnTo>
                    <a:pt x="292" y="1799"/>
                  </a:lnTo>
                  <a:lnTo>
                    <a:pt x="315" y="1817"/>
                  </a:lnTo>
                  <a:close/>
                  <a:moveTo>
                    <a:pt x="356" y="1703"/>
                  </a:moveTo>
                  <a:lnTo>
                    <a:pt x="377" y="1721"/>
                  </a:lnTo>
                  <a:lnTo>
                    <a:pt x="396" y="1738"/>
                  </a:lnTo>
                  <a:lnTo>
                    <a:pt x="412" y="1756"/>
                  </a:lnTo>
                  <a:lnTo>
                    <a:pt x="426" y="1771"/>
                  </a:lnTo>
                  <a:lnTo>
                    <a:pt x="437" y="1785"/>
                  </a:lnTo>
                  <a:lnTo>
                    <a:pt x="443" y="1797"/>
                  </a:lnTo>
                  <a:lnTo>
                    <a:pt x="446" y="1801"/>
                  </a:lnTo>
                  <a:lnTo>
                    <a:pt x="447" y="1805"/>
                  </a:lnTo>
                  <a:lnTo>
                    <a:pt x="448" y="1810"/>
                  </a:lnTo>
                  <a:lnTo>
                    <a:pt x="447" y="1812"/>
                  </a:lnTo>
                  <a:lnTo>
                    <a:pt x="445" y="1814"/>
                  </a:lnTo>
                  <a:lnTo>
                    <a:pt x="441" y="1815"/>
                  </a:lnTo>
                  <a:lnTo>
                    <a:pt x="438" y="1815"/>
                  </a:lnTo>
                  <a:lnTo>
                    <a:pt x="433" y="1814"/>
                  </a:lnTo>
                  <a:lnTo>
                    <a:pt x="421" y="1810"/>
                  </a:lnTo>
                  <a:lnTo>
                    <a:pt x="407" y="1802"/>
                  </a:lnTo>
                  <a:lnTo>
                    <a:pt x="389" y="1792"/>
                  </a:lnTo>
                  <a:lnTo>
                    <a:pt x="370" y="1779"/>
                  </a:lnTo>
                  <a:lnTo>
                    <a:pt x="350" y="1765"/>
                  </a:lnTo>
                  <a:lnTo>
                    <a:pt x="328" y="1748"/>
                  </a:lnTo>
                  <a:lnTo>
                    <a:pt x="307" y="1730"/>
                  </a:lnTo>
                  <a:lnTo>
                    <a:pt x="289" y="1712"/>
                  </a:lnTo>
                  <a:lnTo>
                    <a:pt x="272" y="1695"/>
                  </a:lnTo>
                  <a:lnTo>
                    <a:pt x="259" y="1680"/>
                  </a:lnTo>
                  <a:lnTo>
                    <a:pt x="248" y="1666"/>
                  </a:lnTo>
                  <a:lnTo>
                    <a:pt x="241" y="1654"/>
                  </a:lnTo>
                  <a:lnTo>
                    <a:pt x="238" y="1650"/>
                  </a:lnTo>
                  <a:lnTo>
                    <a:pt x="237" y="1645"/>
                  </a:lnTo>
                  <a:lnTo>
                    <a:pt x="237" y="1641"/>
                  </a:lnTo>
                  <a:lnTo>
                    <a:pt x="238" y="1639"/>
                  </a:lnTo>
                  <a:lnTo>
                    <a:pt x="239" y="1637"/>
                  </a:lnTo>
                  <a:lnTo>
                    <a:pt x="243" y="1636"/>
                  </a:lnTo>
                  <a:lnTo>
                    <a:pt x="247" y="1636"/>
                  </a:lnTo>
                  <a:lnTo>
                    <a:pt x="251" y="1637"/>
                  </a:lnTo>
                  <a:lnTo>
                    <a:pt x="263" y="1641"/>
                  </a:lnTo>
                  <a:lnTo>
                    <a:pt x="278" y="1649"/>
                  </a:lnTo>
                  <a:lnTo>
                    <a:pt x="296" y="1658"/>
                  </a:lnTo>
                  <a:lnTo>
                    <a:pt x="314" y="1671"/>
                  </a:lnTo>
                  <a:lnTo>
                    <a:pt x="334" y="1686"/>
                  </a:lnTo>
                  <a:lnTo>
                    <a:pt x="356" y="1703"/>
                  </a:lnTo>
                  <a:close/>
                  <a:moveTo>
                    <a:pt x="155" y="1380"/>
                  </a:moveTo>
                  <a:lnTo>
                    <a:pt x="174" y="1396"/>
                  </a:lnTo>
                  <a:lnTo>
                    <a:pt x="191" y="1412"/>
                  </a:lnTo>
                  <a:lnTo>
                    <a:pt x="206" y="1429"/>
                  </a:lnTo>
                  <a:lnTo>
                    <a:pt x="218" y="1443"/>
                  </a:lnTo>
                  <a:lnTo>
                    <a:pt x="228" y="1456"/>
                  </a:lnTo>
                  <a:lnTo>
                    <a:pt x="234" y="1466"/>
                  </a:lnTo>
                  <a:lnTo>
                    <a:pt x="236" y="1472"/>
                  </a:lnTo>
                  <a:lnTo>
                    <a:pt x="237" y="1475"/>
                  </a:lnTo>
                  <a:lnTo>
                    <a:pt x="237" y="1478"/>
                  </a:lnTo>
                  <a:lnTo>
                    <a:pt x="236" y="1481"/>
                  </a:lnTo>
                  <a:lnTo>
                    <a:pt x="235" y="1484"/>
                  </a:lnTo>
                  <a:lnTo>
                    <a:pt x="232" y="1484"/>
                  </a:lnTo>
                  <a:lnTo>
                    <a:pt x="229" y="1484"/>
                  </a:lnTo>
                  <a:lnTo>
                    <a:pt x="224" y="1484"/>
                  </a:lnTo>
                  <a:lnTo>
                    <a:pt x="214" y="1479"/>
                  </a:lnTo>
                  <a:lnTo>
                    <a:pt x="199" y="1473"/>
                  </a:lnTo>
                  <a:lnTo>
                    <a:pt x="184" y="1464"/>
                  </a:lnTo>
                  <a:lnTo>
                    <a:pt x="167" y="1452"/>
                  </a:lnTo>
                  <a:lnTo>
                    <a:pt x="149" y="1438"/>
                  </a:lnTo>
                  <a:lnTo>
                    <a:pt x="129" y="1423"/>
                  </a:lnTo>
                  <a:lnTo>
                    <a:pt x="110" y="1406"/>
                  </a:lnTo>
                  <a:lnTo>
                    <a:pt x="94" y="1390"/>
                  </a:lnTo>
                  <a:lnTo>
                    <a:pt x="79" y="1375"/>
                  </a:lnTo>
                  <a:lnTo>
                    <a:pt x="66" y="1359"/>
                  </a:lnTo>
                  <a:lnTo>
                    <a:pt x="57" y="1347"/>
                  </a:lnTo>
                  <a:lnTo>
                    <a:pt x="51" y="1336"/>
                  </a:lnTo>
                  <a:lnTo>
                    <a:pt x="48" y="1330"/>
                  </a:lnTo>
                  <a:lnTo>
                    <a:pt x="47" y="1327"/>
                  </a:lnTo>
                  <a:lnTo>
                    <a:pt x="47" y="1324"/>
                  </a:lnTo>
                  <a:lnTo>
                    <a:pt x="47" y="1321"/>
                  </a:lnTo>
                  <a:lnTo>
                    <a:pt x="49" y="1320"/>
                  </a:lnTo>
                  <a:lnTo>
                    <a:pt x="53" y="1318"/>
                  </a:lnTo>
                  <a:lnTo>
                    <a:pt x="56" y="1318"/>
                  </a:lnTo>
                  <a:lnTo>
                    <a:pt x="60" y="1318"/>
                  </a:lnTo>
                  <a:lnTo>
                    <a:pt x="71" y="1323"/>
                  </a:lnTo>
                  <a:lnTo>
                    <a:pt x="85" y="1329"/>
                  </a:lnTo>
                  <a:lnTo>
                    <a:pt x="100" y="1339"/>
                  </a:lnTo>
                  <a:lnTo>
                    <a:pt x="117" y="1351"/>
                  </a:lnTo>
                  <a:lnTo>
                    <a:pt x="136" y="1364"/>
                  </a:lnTo>
                  <a:lnTo>
                    <a:pt x="155" y="1380"/>
                  </a:lnTo>
                  <a:close/>
                  <a:moveTo>
                    <a:pt x="497" y="1699"/>
                  </a:moveTo>
                  <a:lnTo>
                    <a:pt x="496" y="1702"/>
                  </a:lnTo>
                  <a:lnTo>
                    <a:pt x="493" y="1702"/>
                  </a:lnTo>
                  <a:lnTo>
                    <a:pt x="489" y="1703"/>
                  </a:lnTo>
                  <a:lnTo>
                    <a:pt x="484" y="1702"/>
                  </a:lnTo>
                  <a:lnTo>
                    <a:pt x="473" y="1697"/>
                  </a:lnTo>
                  <a:lnTo>
                    <a:pt x="459" y="1691"/>
                  </a:lnTo>
                  <a:lnTo>
                    <a:pt x="442" y="1681"/>
                  </a:lnTo>
                  <a:lnTo>
                    <a:pt x="424" y="1669"/>
                  </a:lnTo>
                  <a:lnTo>
                    <a:pt x="404" y="1655"/>
                  </a:lnTo>
                  <a:lnTo>
                    <a:pt x="383" y="1638"/>
                  </a:lnTo>
                  <a:lnTo>
                    <a:pt x="364" y="1621"/>
                  </a:lnTo>
                  <a:lnTo>
                    <a:pt x="345" y="1604"/>
                  </a:lnTo>
                  <a:lnTo>
                    <a:pt x="330" y="1588"/>
                  </a:lnTo>
                  <a:lnTo>
                    <a:pt x="317" y="1573"/>
                  </a:lnTo>
                  <a:lnTo>
                    <a:pt x="307" y="1559"/>
                  </a:lnTo>
                  <a:lnTo>
                    <a:pt x="300" y="1548"/>
                  </a:lnTo>
                  <a:lnTo>
                    <a:pt x="298" y="1543"/>
                  </a:lnTo>
                  <a:lnTo>
                    <a:pt x="297" y="1539"/>
                  </a:lnTo>
                  <a:lnTo>
                    <a:pt x="297" y="1535"/>
                  </a:lnTo>
                  <a:lnTo>
                    <a:pt x="298" y="1532"/>
                  </a:lnTo>
                  <a:lnTo>
                    <a:pt x="300" y="1531"/>
                  </a:lnTo>
                  <a:lnTo>
                    <a:pt x="302" y="1530"/>
                  </a:lnTo>
                  <a:lnTo>
                    <a:pt x="306" y="1530"/>
                  </a:lnTo>
                  <a:lnTo>
                    <a:pt x="311" y="1530"/>
                  </a:lnTo>
                  <a:lnTo>
                    <a:pt x="323" y="1534"/>
                  </a:lnTo>
                  <a:lnTo>
                    <a:pt x="337" y="1541"/>
                  </a:lnTo>
                  <a:lnTo>
                    <a:pt x="353" y="1551"/>
                  </a:lnTo>
                  <a:lnTo>
                    <a:pt x="371" y="1563"/>
                  </a:lnTo>
                  <a:lnTo>
                    <a:pt x="391" y="1577"/>
                  </a:lnTo>
                  <a:lnTo>
                    <a:pt x="411" y="1594"/>
                  </a:lnTo>
                  <a:lnTo>
                    <a:pt x="432" y="1611"/>
                  </a:lnTo>
                  <a:lnTo>
                    <a:pt x="449" y="1628"/>
                  </a:lnTo>
                  <a:lnTo>
                    <a:pt x="465" y="1644"/>
                  </a:lnTo>
                  <a:lnTo>
                    <a:pt x="478" y="1660"/>
                  </a:lnTo>
                  <a:lnTo>
                    <a:pt x="489" y="1672"/>
                  </a:lnTo>
                  <a:lnTo>
                    <a:pt x="495" y="1684"/>
                  </a:lnTo>
                  <a:lnTo>
                    <a:pt x="497" y="1689"/>
                  </a:lnTo>
                  <a:lnTo>
                    <a:pt x="499" y="1693"/>
                  </a:lnTo>
                  <a:lnTo>
                    <a:pt x="499" y="1696"/>
                  </a:lnTo>
                  <a:lnTo>
                    <a:pt x="497" y="1699"/>
                  </a:lnTo>
                  <a:close/>
                  <a:moveTo>
                    <a:pt x="235" y="1283"/>
                  </a:moveTo>
                  <a:lnTo>
                    <a:pt x="253" y="1299"/>
                  </a:lnTo>
                  <a:lnTo>
                    <a:pt x="270" y="1314"/>
                  </a:lnTo>
                  <a:lnTo>
                    <a:pt x="284" y="1329"/>
                  </a:lnTo>
                  <a:lnTo>
                    <a:pt x="296" y="1343"/>
                  </a:lnTo>
                  <a:lnTo>
                    <a:pt x="304" y="1356"/>
                  </a:lnTo>
                  <a:lnTo>
                    <a:pt x="311" y="1366"/>
                  </a:lnTo>
                  <a:lnTo>
                    <a:pt x="313" y="1371"/>
                  </a:lnTo>
                  <a:lnTo>
                    <a:pt x="314" y="1375"/>
                  </a:lnTo>
                  <a:lnTo>
                    <a:pt x="314" y="1378"/>
                  </a:lnTo>
                  <a:lnTo>
                    <a:pt x="313" y="1381"/>
                  </a:lnTo>
                  <a:lnTo>
                    <a:pt x="311" y="1382"/>
                  </a:lnTo>
                  <a:lnTo>
                    <a:pt x="309" y="1383"/>
                  </a:lnTo>
                  <a:lnTo>
                    <a:pt x="305" y="1383"/>
                  </a:lnTo>
                  <a:lnTo>
                    <a:pt x="301" y="1383"/>
                  </a:lnTo>
                  <a:lnTo>
                    <a:pt x="290" y="1380"/>
                  </a:lnTo>
                  <a:lnTo>
                    <a:pt x="277" y="1374"/>
                  </a:lnTo>
                  <a:lnTo>
                    <a:pt x="262" y="1365"/>
                  </a:lnTo>
                  <a:lnTo>
                    <a:pt x="245" y="1353"/>
                  </a:lnTo>
                  <a:lnTo>
                    <a:pt x="228" y="1340"/>
                  </a:lnTo>
                  <a:lnTo>
                    <a:pt x="209" y="1325"/>
                  </a:lnTo>
                  <a:lnTo>
                    <a:pt x="191" y="1309"/>
                  </a:lnTo>
                  <a:lnTo>
                    <a:pt x="175" y="1294"/>
                  </a:lnTo>
                  <a:lnTo>
                    <a:pt x="161" y="1279"/>
                  </a:lnTo>
                  <a:lnTo>
                    <a:pt x="149" y="1265"/>
                  </a:lnTo>
                  <a:lnTo>
                    <a:pt x="139" y="1252"/>
                  </a:lnTo>
                  <a:lnTo>
                    <a:pt x="134" y="1241"/>
                  </a:lnTo>
                  <a:lnTo>
                    <a:pt x="131" y="1236"/>
                  </a:lnTo>
                  <a:lnTo>
                    <a:pt x="130" y="1232"/>
                  </a:lnTo>
                  <a:lnTo>
                    <a:pt x="130" y="1229"/>
                  </a:lnTo>
                  <a:lnTo>
                    <a:pt x="131" y="1227"/>
                  </a:lnTo>
                  <a:lnTo>
                    <a:pt x="134" y="1225"/>
                  </a:lnTo>
                  <a:lnTo>
                    <a:pt x="136" y="1224"/>
                  </a:lnTo>
                  <a:lnTo>
                    <a:pt x="139" y="1224"/>
                  </a:lnTo>
                  <a:lnTo>
                    <a:pt x="143" y="1225"/>
                  </a:lnTo>
                  <a:lnTo>
                    <a:pt x="154" y="1228"/>
                  </a:lnTo>
                  <a:lnTo>
                    <a:pt x="167" y="1234"/>
                  </a:lnTo>
                  <a:lnTo>
                    <a:pt x="182" y="1243"/>
                  </a:lnTo>
                  <a:lnTo>
                    <a:pt x="199" y="1255"/>
                  </a:lnTo>
                  <a:lnTo>
                    <a:pt x="217" y="1268"/>
                  </a:lnTo>
                  <a:lnTo>
                    <a:pt x="235" y="1283"/>
                  </a:lnTo>
                  <a:close/>
                  <a:moveTo>
                    <a:pt x="481" y="1488"/>
                  </a:moveTo>
                  <a:lnTo>
                    <a:pt x="501" y="1504"/>
                  </a:lnTo>
                  <a:lnTo>
                    <a:pt x="518" y="1521"/>
                  </a:lnTo>
                  <a:lnTo>
                    <a:pt x="533" y="1536"/>
                  </a:lnTo>
                  <a:lnTo>
                    <a:pt x="545" y="1552"/>
                  </a:lnTo>
                  <a:lnTo>
                    <a:pt x="555" y="1565"/>
                  </a:lnTo>
                  <a:lnTo>
                    <a:pt x="561" y="1575"/>
                  </a:lnTo>
                  <a:lnTo>
                    <a:pt x="563" y="1580"/>
                  </a:lnTo>
                  <a:lnTo>
                    <a:pt x="564" y="1584"/>
                  </a:lnTo>
                  <a:lnTo>
                    <a:pt x="564" y="1587"/>
                  </a:lnTo>
                  <a:lnTo>
                    <a:pt x="563" y="1590"/>
                  </a:lnTo>
                  <a:lnTo>
                    <a:pt x="561" y="1593"/>
                  </a:lnTo>
                  <a:lnTo>
                    <a:pt x="559" y="1593"/>
                  </a:lnTo>
                  <a:lnTo>
                    <a:pt x="555" y="1594"/>
                  </a:lnTo>
                  <a:lnTo>
                    <a:pt x="550" y="1593"/>
                  </a:lnTo>
                  <a:lnTo>
                    <a:pt x="540" y="1589"/>
                  </a:lnTo>
                  <a:lnTo>
                    <a:pt x="525" y="1583"/>
                  </a:lnTo>
                  <a:lnTo>
                    <a:pt x="509" y="1573"/>
                  </a:lnTo>
                  <a:lnTo>
                    <a:pt x="492" y="1562"/>
                  </a:lnTo>
                  <a:lnTo>
                    <a:pt x="474" y="1548"/>
                  </a:lnTo>
                  <a:lnTo>
                    <a:pt x="453" y="1533"/>
                  </a:lnTo>
                  <a:lnTo>
                    <a:pt x="435" y="1516"/>
                  </a:lnTo>
                  <a:lnTo>
                    <a:pt x="418" y="1500"/>
                  </a:lnTo>
                  <a:lnTo>
                    <a:pt x="402" y="1484"/>
                  </a:lnTo>
                  <a:lnTo>
                    <a:pt x="389" y="1470"/>
                  </a:lnTo>
                  <a:lnTo>
                    <a:pt x="380" y="1457"/>
                  </a:lnTo>
                  <a:lnTo>
                    <a:pt x="373" y="1445"/>
                  </a:lnTo>
                  <a:lnTo>
                    <a:pt x="371" y="1440"/>
                  </a:lnTo>
                  <a:lnTo>
                    <a:pt x="370" y="1436"/>
                  </a:lnTo>
                  <a:lnTo>
                    <a:pt x="370" y="1433"/>
                  </a:lnTo>
                  <a:lnTo>
                    <a:pt x="371" y="1430"/>
                  </a:lnTo>
                  <a:lnTo>
                    <a:pt x="373" y="1429"/>
                  </a:lnTo>
                  <a:lnTo>
                    <a:pt x="377" y="1427"/>
                  </a:lnTo>
                  <a:lnTo>
                    <a:pt x="380" y="1427"/>
                  </a:lnTo>
                  <a:lnTo>
                    <a:pt x="384" y="1427"/>
                  </a:lnTo>
                  <a:lnTo>
                    <a:pt x="395" y="1431"/>
                  </a:lnTo>
                  <a:lnTo>
                    <a:pt x="409" y="1437"/>
                  </a:lnTo>
                  <a:lnTo>
                    <a:pt x="425" y="1447"/>
                  </a:lnTo>
                  <a:lnTo>
                    <a:pt x="442" y="1459"/>
                  </a:lnTo>
                  <a:lnTo>
                    <a:pt x="462" y="1472"/>
                  </a:lnTo>
                  <a:lnTo>
                    <a:pt x="481" y="1488"/>
                  </a:lnTo>
                  <a:close/>
                  <a:moveTo>
                    <a:pt x="107" y="999"/>
                  </a:moveTo>
                  <a:lnTo>
                    <a:pt x="123" y="1013"/>
                  </a:lnTo>
                  <a:lnTo>
                    <a:pt x="138" y="1028"/>
                  </a:lnTo>
                  <a:lnTo>
                    <a:pt x="150" y="1042"/>
                  </a:lnTo>
                  <a:lnTo>
                    <a:pt x="161" y="1055"/>
                  </a:lnTo>
                  <a:lnTo>
                    <a:pt x="169" y="1066"/>
                  </a:lnTo>
                  <a:lnTo>
                    <a:pt x="175" y="1077"/>
                  </a:lnTo>
                  <a:lnTo>
                    <a:pt x="176" y="1081"/>
                  </a:lnTo>
                  <a:lnTo>
                    <a:pt x="177" y="1084"/>
                  </a:lnTo>
                  <a:lnTo>
                    <a:pt x="177" y="1088"/>
                  </a:lnTo>
                  <a:lnTo>
                    <a:pt x="176" y="1090"/>
                  </a:lnTo>
                  <a:lnTo>
                    <a:pt x="175" y="1092"/>
                  </a:lnTo>
                  <a:lnTo>
                    <a:pt x="171" y="1093"/>
                  </a:lnTo>
                  <a:lnTo>
                    <a:pt x="168" y="1093"/>
                  </a:lnTo>
                  <a:lnTo>
                    <a:pt x="165" y="1092"/>
                  </a:lnTo>
                  <a:lnTo>
                    <a:pt x="155" y="1089"/>
                  </a:lnTo>
                  <a:lnTo>
                    <a:pt x="143" y="1083"/>
                  </a:lnTo>
                  <a:lnTo>
                    <a:pt x="129" y="1076"/>
                  </a:lnTo>
                  <a:lnTo>
                    <a:pt x="114" y="1065"/>
                  </a:lnTo>
                  <a:lnTo>
                    <a:pt x="98" y="1053"/>
                  </a:lnTo>
                  <a:lnTo>
                    <a:pt x="82" y="1039"/>
                  </a:lnTo>
                  <a:lnTo>
                    <a:pt x="65" y="1025"/>
                  </a:lnTo>
                  <a:lnTo>
                    <a:pt x="51" y="1010"/>
                  </a:lnTo>
                  <a:lnTo>
                    <a:pt x="38" y="996"/>
                  </a:lnTo>
                  <a:lnTo>
                    <a:pt x="27" y="983"/>
                  </a:lnTo>
                  <a:lnTo>
                    <a:pt x="18" y="971"/>
                  </a:lnTo>
                  <a:lnTo>
                    <a:pt x="13" y="961"/>
                  </a:lnTo>
                  <a:lnTo>
                    <a:pt x="12" y="957"/>
                  </a:lnTo>
                  <a:lnTo>
                    <a:pt x="11" y="953"/>
                  </a:lnTo>
                  <a:lnTo>
                    <a:pt x="11" y="949"/>
                  </a:lnTo>
                  <a:lnTo>
                    <a:pt x="12" y="947"/>
                  </a:lnTo>
                  <a:lnTo>
                    <a:pt x="14" y="946"/>
                  </a:lnTo>
                  <a:lnTo>
                    <a:pt x="16" y="945"/>
                  </a:lnTo>
                  <a:lnTo>
                    <a:pt x="19" y="945"/>
                  </a:lnTo>
                  <a:lnTo>
                    <a:pt x="22" y="945"/>
                  </a:lnTo>
                  <a:lnTo>
                    <a:pt x="33" y="948"/>
                  </a:lnTo>
                  <a:lnTo>
                    <a:pt x="45" y="954"/>
                  </a:lnTo>
                  <a:lnTo>
                    <a:pt x="58" y="962"/>
                  </a:lnTo>
                  <a:lnTo>
                    <a:pt x="73" y="972"/>
                  </a:lnTo>
                  <a:lnTo>
                    <a:pt x="89" y="985"/>
                  </a:lnTo>
                  <a:lnTo>
                    <a:pt x="107" y="999"/>
                  </a:lnTo>
                  <a:close/>
                  <a:moveTo>
                    <a:pt x="402" y="1283"/>
                  </a:moveTo>
                  <a:lnTo>
                    <a:pt x="401" y="1285"/>
                  </a:lnTo>
                  <a:lnTo>
                    <a:pt x="398" y="1286"/>
                  </a:lnTo>
                  <a:lnTo>
                    <a:pt x="395" y="1286"/>
                  </a:lnTo>
                  <a:lnTo>
                    <a:pt x="391" y="1286"/>
                  </a:lnTo>
                  <a:lnTo>
                    <a:pt x="381" y="1283"/>
                  </a:lnTo>
                  <a:lnTo>
                    <a:pt x="368" y="1276"/>
                  </a:lnTo>
                  <a:lnTo>
                    <a:pt x="354" y="1269"/>
                  </a:lnTo>
                  <a:lnTo>
                    <a:pt x="338" y="1258"/>
                  </a:lnTo>
                  <a:lnTo>
                    <a:pt x="320" y="1245"/>
                  </a:lnTo>
                  <a:lnTo>
                    <a:pt x="302" y="1231"/>
                  </a:lnTo>
                  <a:lnTo>
                    <a:pt x="286" y="1216"/>
                  </a:lnTo>
                  <a:lnTo>
                    <a:pt x="270" y="1201"/>
                  </a:lnTo>
                  <a:lnTo>
                    <a:pt x="257" y="1186"/>
                  </a:lnTo>
                  <a:lnTo>
                    <a:pt x="245" y="1172"/>
                  </a:lnTo>
                  <a:lnTo>
                    <a:pt x="236" y="1160"/>
                  </a:lnTo>
                  <a:lnTo>
                    <a:pt x="231" y="1149"/>
                  </a:lnTo>
                  <a:lnTo>
                    <a:pt x="229" y="1145"/>
                  </a:lnTo>
                  <a:lnTo>
                    <a:pt x="229" y="1142"/>
                  </a:lnTo>
                  <a:lnTo>
                    <a:pt x="229" y="1138"/>
                  </a:lnTo>
                  <a:lnTo>
                    <a:pt x="229" y="1135"/>
                  </a:lnTo>
                  <a:lnTo>
                    <a:pt x="231" y="1134"/>
                  </a:lnTo>
                  <a:lnTo>
                    <a:pt x="233" y="1133"/>
                  </a:lnTo>
                  <a:lnTo>
                    <a:pt x="237" y="1133"/>
                  </a:lnTo>
                  <a:lnTo>
                    <a:pt x="241" y="1133"/>
                  </a:lnTo>
                  <a:lnTo>
                    <a:pt x="251" y="1136"/>
                  </a:lnTo>
                  <a:lnTo>
                    <a:pt x="264" y="1143"/>
                  </a:lnTo>
                  <a:lnTo>
                    <a:pt x="278" y="1150"/>
                  </a:lnTo>
                  <a:lnTo>
                    <a:pt x="294" y="1161"/>
                  </a:lnTo>
                  <a:lnTo>
                    <a:pt x="312" y="1174"/>
                  </a:lnTo>
                  <a:lnTo>
                    <a:pt x="329" y="1188"/>
                  </a:lnTo>
                  <a:lnTo>
                    <a:pt x="346" y="1204"/>
                  </a:lnTo>
                  <a:lnTo>
                    <a:pt x="361" y="1219"/>
                  </a:lnTo>
                  <a:lnTo>
                    <a:pt x="375" y="1233"/>
                  </a:lnTo>
                  <a:lnTo>
                    <a:pt x="386" y="1247"/>
                  </a:lnTo>
                  <a:lnTo>
                    <a:pt x="395" y="1259"/>
                  </a:lnTo>
                  <a:lnTo>
                    <a:pt x="401" y="1269"/>
                  </a:lnTo>
                  <a:lnTo>
                    <a:pt x="402" y="1274"/>
                  </a:lnTo>
                  <a:lnTo>
                    <a:pt x="404" y="1277"/>
                  </a:lnTo>
                  <a:lnTo>
                    <a:pt x="404" y="1281"/>
                  </a:lnTo>
                  <a:lnTo>
                    <a:pt x="402" y="1283"/>
                  </a:lnTo>
                  <a:close/>
                  <a:moveTo>
                    <a:pt x="564" y="1385"/>
                  </a:moveTo>
                  <a:lnTo>
                    <a:pt x="583" y="1402"/>
                  </a:lnTo>
                  <a:lnTo>
                    <a:pt x="600" y="1417"/>
                  </a:lnTo>
                  <a:lnTo>
                    <a:pt x="614" y="1432"/>
                  </a:lnTo>
                  <a:lnTo>
                    <a:pt x="626" y="1446"/>
                  </a:lnTo>
                  <a:lnTo>
                    <a:pt x="635" y="1459"/>
                  </a:lnTo>
                  <a:lnTo>
                    <a:pt x="641" y="1470"/>
                  </a:lnTo>
                  <a:lnTo>
                    <a:pt x="643" y="1474"/>
                  </a:lnTo>
                  <a:lnTo>
                    <a:pt x="644" y="1478"/>
                  </a:lnTo>
                  <a:lnTo>
                    <a:pt x="644" y="1481"/>
                  </a:lnTo>
                  <a:lnTo>
                    <a:pt x="643" y="1485"/>
                  </a:lnTo>
                  <a:lnTo>
                    <a:pt x="641" y="1486"/>
                  </a:lnTo>
                  <a:lnTo>
                    <a:pt x="639" y="1487"/>
                  </a:lnTo>
                  <a:lnTo>
                    <a:pt x="635" y="1488"/>
                  </a:lnTo>
                  <a:lnTo>
                    <a:pt x="630" y="1487"/>
                  </a:lnTo>
                  <a:lnTo>
                    <a:pt x="619" y="1484"/>
                  </a:lnTo>
                  <a:lnTo>
                    <a:pt x="606" y="1477"/>
                  </a:lnTo>
                  <a:lnTo>
                    <a:pt x="591" y="1470"/>
                  </a:lnTo>
                  <a:lnTo>
                    <a:pt x="574" y="1458"/>
                  </a:lnTo>
                  <a:lnTo>
                    <a:pt x="556" y="1445"/>
                  </a:lnTo>
                  <a:lnTo>
                    <a:pt x="537" y="1430"/>
                  </a:lnTo>
                  <a:lnTo>
                    <a:pt x="519" y="1413"/>
                  </a:lnTo>
                  <a:lnTo>
                    <a:pt x="502" y="1398"/>
                  </a:lnTo>
                  <a:lnTo>
                    <a:pt x="488" y="1383"/>
                  </a:lnTo>
                  <a:lnTo>
                    <a:pt x="476" y="1369"/>
                  </a:lnTo>
                  <a:lnTo>
                    <a:pt x="467" y="1356"/>
                  </a:lnTo>
                  <a:lnTo>
                    <a:pt x="461" y="1345"/>
                  </a:lnTo>
                  <a:lnTo>
                    <a:pt x="459" y="1341"/>
                  </a:lnTo>
                  <a:lnTo>
                    <a:pt x="457" y="1337"/>
                  </a:lnTo>
                  <a:lnTo>
                    <a:pt x="457" y="1334"/>
                  </a:lnTo>
                  <a:lnTo>
                    <a:pt x="459" y="1330"/>
                  </a:lnTo>
                  <a:lnTo>
                    <a:pt x="461" y="1328"/>
                  </a:lnTo>
                  <a:lnTo>
                    <a:pt x="464" y="1327"/>
                  </a:lnTo>
                  <a:lnTo>
                    <a:pt x="467" y="1327"/>
                  </a:lnTo>
                  <a:lnTo>
                    <a:pt x="472" y="1328"/>
                  </a:lnTo>
                  <a:lnTo>
                    <a:pt x="482" y="1331"/>
                  </a:lnTo>
                  <a:lnTo>
                    <a:pt x="495" y="1337"/>
                  </a:lnTo>
                  <a:lnTo>
                    <a:pt x="510" y="1347"/>
                  </a:lnTo>
                  <a:lnTo>
                    <a:pt x="528" y="1357"/>
                  </a:lnTo>
                  <a:lnTo>
                    <a:pt x="546" y="1370"/>
                  </a:lnTo>
                  <a:lnTo>
                    <a:pt x="564" y="1385"/>
                  </a:lnTo>
                  <a:close/>
                  <a:moveTo>
                    <a:pt x="289" y="1002"/>
                  </a:moveTo>
                  <a:lnTo>
                    <a:pt x="287" y="1004"/>
                  </a:lnTo>
                  <a:lnTo>
                    <a:pt x="285" y="1006"/>
                  </a:lnTo>
                  <a:lnTo>
                    <a:pt x="282" y="1006"/>
                  </a:lnTo>
                  <a:lnTo>
                    <a:pt x="277" y="1004"/>
                  </a:lnTo>
                  <a:lnTo>
                    <a:pt x="269" y="1002"/>
                  </a:lnTo>
                  <a:lnTo>
                    <a:pt x="257" y="997"/>
                  </a:lnTo>
                  <a:lnTo>
                    <a:pt x="244" y="989"/>
                  </a:lnTo>
                  <a:lnTo>
                    <a:pt x="229" y="980"/>
                  </a:lnTo>
                  <a:lnTo>
                    <a:pt x="214" y="969"/>
                  </a:lnTo>
                  <a:lnTo>
                    <a:pt x="197" y="955"/>
                  </a:lnTo>
                  <a:lnTo>
                    <a:pt x="182" y="941"/>
                  </a:lnTo>
                  <a:lnTo>
                    <a:pt x="168" y="927"/>
                  </a:lnTo>
                  <a:lnTo>
                    <a:pt x="155" y="914"/>
                  </a:lnTo>
                  <a:lnTo>
                    <a:pt x="146" y="901"/>
                  </a:lnTo>
                  <a:lnTo>
                    <a:pt x="138" y="889"/>
                  </a:lnTo>
                  <a:lnTo>
                    <a:pt x="133" y="879"/>
                  </a:lnTo>
                  <a:lnTo>
                    <a:pt x="131" y="875"/>
                  </a:lnTo>
                  <a:lnTo>
                    <a:pt x="130" y="872"/>
                  </a:lnTo>
                  <a:lnTo>
                    <a:pt x="130" y="868"/>
                  </a:lnTo>
                  <a:lnTo>
                    <a:pt x="131" y="866"/>
                  </a:lnTo>
                  <a:lnTo>
                    <a:pt x="133" y="864"/>
                  </a:lnTo>
                  <a:lnTo>
                    <a:pt x="136" y="863"/>
                  </a:lnTo>
                  <a:lnTo>
                    <a:pt x="138" y="863"/>
                  </a:lnTo>
                  <a:lnTo>
                    <a:pt x="142" y="864"/>
                  </a:lnTo>
                  <a:lnTo>
                    <a:pt x="152" y="866"/>
                  </a:lnTo>
                  <a:lnTo>
                    <a:pt x="163" y="872"/>
                  </a:lnTo>
                  <a:lnTo>
                    <a:pt x="177" y="879"/>
                  </a:lnTo>
                  <a:lnTo>
                    <a:pt x="191" y="889"/>
                  </a:lnTo>
                  <a:lnTo>
                    <a:pt x="206" y="901"/>
                  </a:lnTo>
                  <a:lnTo>
                    <a:pt x="222" y="915"/>
                  </a:lnTo>
                  <a:lnTo>
                    <a:pt x="238" y="929"/>
                  </a:lnTo>
                  <a:lnTo>
                    <a:pt x="252" y="943"/>
                  </a:lnTo>
                  <a:lnTo>
                    <a:pt x="264" y="956"/>
                  </a:lnTo>
                  <a:lnTo>
                    <a:pt x="274" y="969"/>
                  </a:lnTo>
                  <a:lnTo>
                    <a:pt x="282" y="980"/>
                  </a:lnTo>
                  <a:lnTo>
                    <a:pt x="287" y="989"/>
                  </a:lnTo>
                  <a:lnTo>
                    <a:pt x="289" y="994"/>
                  </a:lnTo>
                  <a:lnTo>
                    <a:pt x="289" y="997"/>
                  </a:lnTo>
                  <a:lnTo>
                    <a:pt x="289" y="1000"/>
                  </a:lnTo>
                  <a:lnTo>
                    <a:pt x="289" y="1002"/>
                  </a:lnTo>
                  <a:close/>
                  <a:moveTo>
                    <a:pt x="436" y="1096"/>
                  </a:moveTo>
                  <a:lnTo>
                    <a:pt x="453" y="1110"/>
                  </a:lnTo>
                  <a:lnTo>
                    <a:pt x="467" y="1125"/>
                  </a:lnTo>
                  <a:lnTo>
                    <a:pt x="480" y="1139"/>
                  </a:lnTo>
                  <a:lnTo>
                    <a:pt x="491" y="1152"/>
                  </a:lnTo>
                  <a:lnTo>
                    <a:pt x="500" y="1164"/>
                  </a:lnTo>
                  <a:lnTo>
                    <a:pt x="505" y="1174"/>
                  </a:lnTo>
                  <a:lnTo>
                    <a:pt x="506" y="1178"/>
                  </a:lnTo>
                  <a:lnTo>
                    <a:pt x="507" y="1183"/>
                  </a:lnTo>
                  <a:lnTo>
                    <a:pt x="507" y="1186"/>
                  </a:lnTo>
                  <a:lnTo>
                    <a:pt x="506" y="1188"/>
                  </a:lnTo>
                  <a:lnTo>
                    <a:pt x="505" y="1190"/>
                  </a:lnTo>
                  <a:lnTo>
                    <a:pt x="502" y="1191"/>
                  </a:lnTo>
                  <a:lnTo>
                    <a:pt x="499" y="1191"/>
                  </a:lnTo>
                  <a:lnTo>
                    <a:pt x="494" y="1191"/>
                  </a:lnTo>
                  <a:lnTo>
                    <a:pt x="484" y="1188"/>
                  </a:lnTo>
                  <a:lnTo>
                    <a:pt x="473" y="1183"/>
                  </a:lnTo>
                  <a:lnTo>
                    <a:pt x="459" y="1175"/>
                  </a:lnTo>
                  <a:lnTo>
                    <a:pt x="443" y="1164"/>
                  </a:lnTo>
                  <a:lnTo>
                    <a:pt x="426" y="1152"/>
                  </a:lnTo>
                  <a:lnTo>
                    <a:pt x="410" y="1138"/>
                  </a:lnTo>
                  <a:lnTo>
                    <a:pt x="393" y="1124"/>
                  </a:lnTo>
                  <a:lnTo>
                    <a:pt x="378" y="1109"/>
                  </a:lnTo>
                  <a:lnTo>
                    <a:pt x="365" y="1095"/>
                  </a:lnTo>
                  <a:lnTo>
                    <a:pt x="354" y="1082"/>
                  </a:lnTo>
                  <a:lnTo>
                    <a:pt x="346" y="1070"/>
                  </a:lnTo>
                  <a:lnTo>
                    <a:pt x="341" y="1059"/>
                  </a:lnTo>
                  <a:lnTo>
                    <a:pt x="339" y="1055"/>
                  </a:lnTo>
                  <a:lnTo>
                    <a:pt x="338" y="1052"/>
                  </a:lnTo>
                  <a:lnTo>
                    <a:pt x="339" y="1049"/>
                  </a:lnTo>
                  <a:lnTo>
                    <a:pt x="339" y="1045"/>
                  </a:lnTo>
                  <a:lnTo>
                    <a:pt x="341" y="1044"/>
                  </a:lnTo>
                  <a:lnTo>
                    <a:pt x="343" y="1043"/>
                  </a:lnTo>
                  <a:lnTo>
                    <a:pt x="347" y="1043"/>
                  </a:lnTo>
                  <a:lnTo>
                    <a:pt x="351" y="1043"/>
                  </a:lnTo>
                  <a:lnTo>
                    <a:pt x="361" y="1047"/>
                  </a:lnTo>
                  <a:lnTo>
                    <a:pt x="373" y="1052"/>
                  </a:lnTo>
                  <a:lnTo>
                    <a:pt x="387" y="1059"/>
                  </a:lnTo>
                  <a:lnTo>
                    <a:pt x="402" y="1070"/>
                  </a:lnTo>
                  <a:lnTo>
                    <a:pt x="419" y="1082"/>
                  </a:lnTo>
                  <a:lnTo>
                    <a:pt x="436" y="1096"/>
                  </a:lnTo>
                  <a:close/>
                  <a:moveTo>
                    <a:pt x="157" y="664"/>
                  </a:moveTo>
                  <a:lnTo>
                    <a:pt x="171" y="677"/>
                  </a:lnTo>
                  <a:lnTo>
                    <a:pt x="184" y="690"/>
                  </a:lnTo>
                  <a:lnTo>
                    <a:pt x="195" y="702"/>
                  </a:lnTo>
                  <a:lnTo>
                    <a:pt x="205" y="714"/>
                  </a:lnTo>
                  <a:lnTo>
                    <a:pt x="211" y="724"/>
                  </a:lnTo>
                  <a:lnTo>
                    <a:pt x="216" y="734"/>
                  </a:lnTo>
                  <a:lnTo>
                    <a:pt x="218" y="737"/>
                  </a:lnTo>
                  <a:lnTo>
                    <a:pt x="218" y="741"/>
                  </a:lnTo>
                  <a:lnTo>
                    <a:pt x="218" y="743"/>
                  </a:lnTo>
                  <a:lnTo>
                    <a:pt x="217" y="745"/>
                  </a:lnTo>
                  <a:lnTo>
                    <a:pt x="216" y="748"/>
                  </a:lnTo>
                  <a:lnTo>
                    <a:pt x="214" y="749"/>
                  </a:lnTo>
                  <a:lnTo>
                    <a:pt x="210" y="749"/>
                  </a:lnTo>
                  <a:lnTo>
                    <a:pt x="207" y="749"/>
                  </a:lnTo>
                  <a:lnTo>
                    <a:pt x="198" y="745"/>
                  </a:lnTo>
                  <a:lnTo>
                    <a:pt x="188" y="741"/>
                  </a:lnTo>
                  <a:lnTo>
                    <a:pt x="176" y="735"/>
                  </a:lnTo>
                  <a:lnTo>
                    <a:pt x="163" y="726"/>
                  </a:lnTo>
                  <a:lnTo>
                    <a:pt x="149" y="715"/>
                  </a:lnTo>
                  <a:lnTo>
                    <a:pt x="134" y="703"/>
                  </a:lnTo>
                  <a:lnTo>
                    <a:pt x="120" y="689"/>
                  </a:lnTo>
                  <a:lnTo>
                    <a:pt x="107" y="676"/>
                  </a:lnTo>
                  <a:lnTo>
                    <a:pt x="96" y="664"/>
                  </a:lnTo>
                  <a:lnTo>
                    <a:pt x="87" y="653"/>
                  </a:lnTo>
                  <a:lnTo>
                    <a:pt x="80" y="642"/>
                  </a:lnTo>
                  <a:lnTo>
                    <a:pt x="75" y="633"/>
                  </a:lnTo>
                  <a:lnTo>
                    <a:pt x="74" y="629"/>
                  </a:lnTo>
                  <a:lnTo>
                    <a:pt x="74" y="626"/>
                  </a:lnTo>
                  <a:lnTo>
                    <a:pt x="74" y="623"/>
                  </a:lnTo>
                  <a:lnTo>
                    <a:pt x="75" y="620"/>
                  </a:lnTo>
                  <a:lnTo>
                    <a:pt x="76" y="619"/>
                  </a:lnTo>
                  <a:lnTo>
                    <a:pt x="79" y="618"/>
                  </a:lnTo>
                  <a:lnTo>
                    <a:pt x="82" y="618"/>
                  </a:lnTo>
                  <a:lnTo>
                    <a:pt x="85" y="618"/>
                  </a:lnTo>
                  <a:lnTo>
                    <a:pt x="94" y="620"/>
                  </a:lnTo>
                  <a:lnTo>
                    <a:pt x="104" y="626"/>
                  </a:lnTo>
                  <a:lnTo>
                    <a:pt x="116" y="632"/>
                  </a:lnTo>
                  <a:lnTo>
                    <a:pt x="129" y="642"/>
                  </a:lnTo>
                  <a:lnTo>
                    <a:pt x="143" y="652"/>
                  </a:lnTo>
                  <a:lnTo>
                    <a:pt x="157" y="664"/>
                  </a:lnTo>
                  <a:close/>
                  <a:moveTo>
                    <a:pt x="326" y="872"/>
                  </a:moveTo>
                  <a:lnTo>
                    <a:pt x="311" y="858"/>
                  </a:lnTo>
                  <a:lnTo>
                    <a:pt x="298" y="845"/>
                  </a:lnTo>
                  <a:lnTo>
                    <a:pt x="286" y="832"/>
                  </a:lnTo>
                  <a:lnTo>
                    <a:pt x="276" y="819"/>
                  </a:lnTo>
                  <a:lnTo>
                    <a:pt x="269" y="808"/>
                  </a:lnTo>
                  <a:lnTo>
                    <a:pt x="264" y="798"/>
                  </a:lnTo>
                  <a:lnTo>
                    <a:pt x="263" y="795"/>
                  </a:lnTo>
                  <a:lnTo>
                    <a:pt x="262" y="791"/>
                  </a:lnTo>
                  <a:lnTo>
                    <a:pt x="262" y="789"/>
                  </a:lnTo>
                  <a:lnTo>
                    <a:pt x="263" y="785"/>
                  </a:lnTo>
                  <a:lnTo>
                    <a:pt x="265" y="784"/>
                  </a:lnTo>
                  <a:lnTo>
                    <a:pt x="267" y="783"/>
                  </a:lnTo>
                  <a:lnTo>
                    <a:pt x="271" y="783"/>
                  </a:lnTo>
                  <a:lnTo>
                    <a:pt x="274" y="783"/>
                  </a:lnTo>
                  <a:lnTo>
                    <a:pt x="283" y="785"/>
                  </a:lnTo>
                  <a:lnTo>
                    <a:pt x="294" y="791"/>
                  </a:lnTo>
                  <a:lnTo>
                    <a:pt x="306" y="798"/>
                  </a:lnTo>
                  <a:lnTo>
                    <a:pt x="320" y="807"/>
                  </a:lnTo>
                  <a:lnTo>
                    <a:pt x="336" y="819"/>
                  </a:lnTo>
                  <a:lnTo>
                    <a:pt x="352" y="832"/>
                  </a:lnTo>
                  <a:lnTo>
                    <a:pt x="367" y="845"/>
                  </a:lnTo>
                  <a:lnTo>
                    <a:pt x="380" y="859"/>
                  </a:lnTo>
                  <a:lnTo>
                    <a:pt x="392" y="872"/>
                  </a:lnTo>
                  <a:lnTo>
                    <a:pt x="401" y="884"/>
                  </a:lnTo>
                  <a:lnTo>
                    <a:pt x="409" y="894"/>
                  </a:lnTo>
                  <a:lnTo>
                    <a:pt x="413" y="904"/>
                  </a:lnTo>
                  <a:lnTo>
                    <a:pt x="414" y="907"/>
                  </a:lnTo>
                  <a:lnTo>
                    <a:pt x="415" y="912"/>
                  </a:lnTo>
                  <a:lnTo>
                    <a:pt x="415" y="914"/>
                  </a:lnTo>
                  <a:lnTo>
                    <a:pt x="414" y="917"/>
                  </a:lnTo>
                  <a:lnTo>
                    <a:pt x="413" y="918"/>
                  </a:lnTo>
                  <a:lnTo>
                    <a:pt x="410" y="919"/>
                  </a:lnTo>
                  <a:lnTo>
                    <a:pt x="408" y="920"/>
                  </a:lnTo>
                  <a:lnTo>
                    <a:pt x="404" y="919"/>
                  </a:lnTo>
                  <a:lnTo>
                    <a:pt x="395" y="917"/>
                  </a:lnTo>
                  <a:lnTo>
                    <a:pt x="383" y="912"/>
                  </a:lnTo>
                  <a:lnTo>
                    <a:pt x="371" y="905"/>
                  </a:lnTo>
                  <a:lnTo>
                    <a:pt x="357" y="895"/>
                  </a:lnTo>
                  <a:lnTo>
                    <a:pt x="342" y="885"/>
                  </a:lnTo>
                  <a:lnTo>
                    <a:pt x="326" y="872"/>
                  </a:lnTo>
                  <a:close/>
                  <a:moveTo>
                    <a:pt x="623" y="1094"/>
                  </a:moveTo>
                  <a:lnTo>
                    <a:pt x="622" y="1096"/>
                  </a:lnTo>
                  <a:lnTo>
                    <a:pt x="618" y="1097"/>
                  </a:lnTo>
                  <a:lnTo>
                    <a:pt x="615" y="1098"/>
                  </a:lnTo>
                  <a:lnTo>
                    <a:pt x="612" y="1097"/>
                  </a:lnTo>
                  <a:lnTo>
                    <a:pt x="602" y="1095"/>
                  </a:lnTo>
                  <a:lnTo>
                    <a:pt x="590" y="1090"/>
                  </a:lnTo>
                  <a:lnTo>
                    <a:pt x="577" y="1082"/>
                  </a:lnTo>
                  <a:lnTo>
                    <a:pt x="562" y="1072"/>
                  </a:lnTo>
                  <a:lnTo>
                    <a:pt x="546" y="1062"/>
                  </a:lnTo>
                  <a:lnTo>
                    <a:pt x="530" y="1049"/>
                  </a:lnTo>
                  <a:lnTo>
                    <a:pt x="515" y="1035"/>
                  </a:lnTo>
                  <a:lnTo>
                    <a:pt x="500" y="1020"/>
                  </a:lnTo>
                  <a:lnTo>
                    <a:pt x="488" y="1007"/>
                  </a:lnTo>
                  <a:lnTo>
                    <a:pt x="477" y="994"/>
                  </a:lnTo>
                  <a:lnTo>
                    <a:pt x="469" y="982"/>
                  </a:lnTo>
                  <a:lnTo>
                    <a:pt x="464" y="972"/>
                  </a:lnTo>
                  <a:lnTo>
                    <a:pt x="463" y="968"/>
                  </a:lnTo>
                  <a:lnTo>
                    <a:pt x="462" y="965"/>
                  </a:lnTo>
                  <a:lnTo>
                    <a:pt x="462" y="961"/>
                  </a:lnTo>
                  <a:lnTo>
                    <a:pt x="463" y="958"/>
                  </a:lnTo>
                  <a:lnTo>
                    <a:pt x="465" y="957"/>
                  </a:lnTo>
                  <a:lnTo>
                    <a:pt x="467" y="956"/>
                  </a:lnTo>
                  <a:lnTo>
                    <a:pt x="470" y="956"/>
                  </a:lnTo>
                  <a:lnTo>
                    <a:pt x="475" y="956"/>
                  </a:lnTo>
                  <a:lnTo>
                    <a:pt x="484" y="958"/>
                  </a:lnTo>
                  <a:lnTo>
                    <a:pt x="496" y="963"/>
                  </a:lnTo>
                  <a:lnTo>
                    <a:pt x="509" y="971"/>
                  </a:lnTo>
                  <a:lnTo>
                    <a:pt x="524" y="981"/>
                  </a:lnTo>
                  <a:lnTo>
                    <a:pt x="540" y="993"/>
                  </a:lnTo>
                  <a:lnTo>
                    <a:pt x="557" y="1006"/>
                  </a:lnTo>
                  <a:lnTo>
                    <a:pt x="572" y="1020"/>
                  </a:lnTo>
                  <a:lnTo>
                    <a:pt x="586" y="1034"/>
                  </a:lnTo>
                  <a:lnTo>
                    <a:pt x="599" y="1048"/>
                  </a:lnTo>
                  <a:lnTo>
                    <a:pt x="609" y="1059"/>
                  </a:lnTo>
                  <a:lnTo>
                    <a:pt x="617" y="1071"/>
                  </a:lnTo>
                  <a:lnTo>
                    <a:pt x="622" y="1081"/>
                  </a:lnTo>
                  <a:lnTo>
                    <a:pt x="624" y="1085"/>
                  </a:lnTo>
                  <a:lnTo>
                    <a:pt x="624" y="1089"/>
                  </a:lnTo>
                  <a:lnTo>
                    <a:pt x="624" y="1092"/>
                  </a:lnTo>
                  <a:lnTo>
                    <a:pt x="623" y="1094"/>
                  </a:lnTo>
                  <a:close/>
                  <a:moveTo>
                    <a:pt x="184" y="511"/>
                  </a:moveTo>
                  <a:lnTo>
                    <a:pt x="183" y="512"/>
                  </a:lnTo>
                  <a:lnTo>
                    <a:pt x="181" y="513"/>
                  </a:lnTo>
                  <a:lnTo>
                    <a:pt x="178" y="514"/>
                  </a:lnTo>
                  <a:lnTo>
                    <a:pt x="175" y="514"/>
                  </a:lnTo>
                  <a:lnTo>
                    <a:pt x="167" y="512"/>
                  </a:lnTo>
                  <a:lnTo>
                    <a:pt x="157" y="508"/>
                  </a:lnTo>
                  <a:lnTo>
                    <a:pt x="147" y="502"/>
                  </a:lnTo>
                  <a:lnTo>
                    <a:pt x="135" y="493"/>
                  </a:lnTo>
                  <a:lnTo>
                    <a:pt x="122" y="483"/>
                  </a:lnTo>
                  <a:lnTo>
                    <a:pt x="109" y="472"/>
                  </a:lnTo>
                  <a:lnTo>
                    <a:pt x="96" y="461"/>
                  </a:lnTo>
                  <a:lnTo>
                    <a:pt x="84" y="449"/>
                  </a:lnTo>
                  <a:lnTo>
                    <a:pt x="74" y="437"/>
                  </a:lnTo>
                  <a:lnTo>
                    <a:pt x="66" y="426"/>
                  </a:lnTo>
                  <a:lnTo>
                    <a:pt x="59" y="416"/>
                  </a:lnTo>
                  <a:lnTo>
                    <a:pt x="56" y="408"/>
                  </a:lnTo>
                  <a:lnTo>
                    <a:pt x="55" y="404"/>
                  </a:lnTo>
                  <a:lnTo>
                    <a:pt x="54" y="401"/>
                  </a:lnTo>
                  <a:lnTo>
                    <a:pt x="54" y="398"/>
                  </a:lnTo>
                  <a:lnTo>
                    <a:pt x="55" y="396"/>
                  </a:lnTo>
                  <a:lnTo>
                    <a:pt x="56" y="395"/>
                  </a:lnTo>
                  <a:lnTo>
                    <a:pt x="58" y="394"/>
                  </a:lnTo>
                  <a:lnTo>
                    <a:pt x="61" y="394"/>
                  </a:lnTo>
                  <a:lnTo>
                    <a:pt x="65" y="394"/>
                  </a:lnTo>
                  <a:lnTo>
                    <a:pt x="72" y="396"/>
                  </a:lnTo>
                  <a:lnTo>
                    <a:pt x="82" y="400"/>
                  </a:lnTo>
                  <a:lnTo>
                    <a:pt x="93" y="407"/>
                  </a:lnTo>
                  <a:lnTo>
                    <a:pt x="104" y="414"/>
                  </a:lnTo>
                  <a:lnTo>
                    <a:pt x="117" y="424"/>
                  </a:lnTo>
                  <a:lnTo>
                    <a:pt x="131" y="436"/>
                  </a:lnTo>
                  <a:lnTo>
                    <a:pt x="144" y="448"/>
                  </a:lnTo>
                  <a:lnTo>
                    <a:pt x="155" y="459"/>
                  </a:lnTo>
                  <a:lnTo>
                    <a:pt x="166" y="471"/>
                  </a:lnTo>
                  <a:lnTo>
                    <a:pt x="174" y="482"/>
                  </a:lnTo>
                  <a:lnTo>
                    <a:pt x="180" y="492"/>
                  </a:lnTo>
                  <a:lnTo>
                    <a:pt x="184" y="499"/>
                  </a:lnTo>
                  <a:lnTo>
                    <a:pt x="185" y="504"/>
                  </a:lnTo>
                  <a:lnTo>
                    <a:pt x="185" y="506"/>
                  </a:lnTo>
                  <a:lnTo>
                    <a:pt x="185" y="509"/>
                  </a:lnTo>
                  <a:lnTo>
                    <a:pt x="184" y="511"/>
                  </a:lnTo>
                  <a:close/>
                  <a:moveTo>
                    <a:pt x="307" y="589"/>
                  </a:moveTo>
                  <a:lnTo>
                    <a:pt x="320" y="602"/>
                  </a:lnTo>
                  <a:lnTo>
                    <a:pt x="333" y="614"/>
                  </a:lnTo>
                  <a:lnTo>
                    <a:pt x="343" y="626"/>
                  </a:lnTo>
                  <a:lnTo>
                    <a:pt x="352" y="638"/>
                  </a:lnTo>
                  <a:lnTo>
                    <a:pt x="359" y="647"/>
                  </a:lnTo>
                  <a:lnTo>
                    <a:pt x="364" y="656"/>
                  </a:lnTo>
                  <a:lnTo>
                    <a:pt x="365" y="660"/>
                  </a:lnTo>
                  <a:lnTo>
                    <a:pt x="365" y="663"/>
                  </a:lnTo>
                  <a:lnTo>
                    <a:pt x="365" y="666"/>
                  </a:lnTo>
                  <a:lnTo>
                    <a:pt x="364" y="668"/>
                  </a:lnTo>
                  <a:lnTo>
                    <a:pt x="362" y="670"/>
                  </a:lnTo>
                  <a:lnTo>
                    <a:pt x="360" y="671"/>
                  </a:lnTo>
                  <a:lnTo>
                    <a:pt x="357" y="671"/>
                  </a:lnTo>
                  <a:lnTo>
                    <a:pt x="354" y="671"/>
                  </a:lnTo>
                  <a:lnTo>
                    <a:pt x="345" y="669"/>
                  </a:lnTo>
                  <a:lnTo>
                    <a:pt x="336" y="664"/>
                  </a:lnTo>
                  <a:lnTo>
                    <a:pt x="324" y="658"/>
                  </a:lnTo>
                  <a:lnTo>
                    <a:pt x="311" y="649"/>
                  </a:lnTo>
                  <a:lnTo>
                    <a:pt x="297" y="640"/>
                  </a:lnTo>
                  <a:lnTo>
                    <a:pt x="283" y="628"/>
                  </a:lnTo>
                  <a:lnTo>
                    <a:pt x="270" y="615"/>
                  </a:lnTo>
                  <a:lnTo>
                    <a:pt x="258" y="603"/>
                  </a:lnTo>
                  <a:lnTo>
                    <a:pt x="247" y="591"/>
                  </a:lnTo>
                  <a:lnTo>
                    <a:pt x="238" y="579"/>
                  </a:lnTo>
                  <a:lnTo>
                    <a:pt x="231" y="570"/>
                  </a:lnTo>
                  <a:lnTo>
                    <a:pt x="226" y="560"/>
                  </a:lnTo>
                  <a:lnTo>
                    <a:pt x="225" y="557"/>
                  </a:lnTo>
                  <a:lnTo>
                    <a:pt x="225" y="553"/>
                  </a:lnTo>
                  <a:lnTo>
                    <a:pt x="225" y="550"/>
                  </a:lnTo>
                  <a:lnTo>
                    <a:pt x="226" y="548"/>
                  </a:lnTo>
                  <a:lnTo>
                    <a:pt x="228" y="546"/>
                  </a:lnTo>
                  <a:lnTo>
                    <a:pt x="230" y="545"/>
                  </a:lnTo>
                  <a:lnTo>
                    <a:pt x="233" y="545"/>
                  </a:lnTo>
                  <a:lnTo>
                    <a:pt x="236" y="545"/>
                  </a:lnTo>
                  <a:lnTo>
                    <a:pt x="245" y="548"/>
                  </a:lnTo>
                  <a:lnTo>
                    <a:pt x="255" y="552"/>
                  </a:lnTo>
                  <a:lnTo>
                    <a:pt x="266" y="559"/>
                  </a:lnTo>
                  <a:lnTo>
                    <a:pt x="279" y="567"/>
                  </a:lnTo>
                  <a:lnTo>
                    <a:pt x="293" y="577"/>
                  </a:lnTo>
                  <a:lnTo>
                    <a:pt x="307" y="589"/>
                  </a:lnTo>
                  <a:close/>
                  <a:moveTo>
                    <a:pt x="493" y="750"/>
                  </a:moveTo>
                  <a:lnTo>
                    <a:pt x="507" y="763"/>
                  </a:lnTo>
                  <a:lnTo>
                    <a:pt x="520" y="776"/>
                  </a:lnTo>
                  <a:lnTo>
                    <a:pt x="531" y="788"/>
                  </a:lnTo>
                  <a:lnTo>
                    <a:pt x="541" y="799"/>
                  </a:lnTo>
                  <a:lnTo>
                    <a:pt x="547" y="810"/>
                  </a:lnTo>
                  <a:lnTo>
                    <a:pt x="552" y="819"/>
                  </a:lnTo>
                  <a:lnTo>
                    <a:pt x="554" y="823"/>
                  </a:lnTo>
                  <a:lnTo>
                    <a:pt x="555" y="826"/>
                  </a:lnTo>
                  <a:lnTo>
                    <a:pt x="554" y="830"/>
                  </a:lnTo>
                  <a:lnTo>
                    <a:pt x="554" y="832"/>
                  </a:lnTo>
                  <a:lnTo>
                    <a:pt x="551" y="834"/>
                  </a:lnTo>
                  <a:lnTo>
                    <a:pt x="549" y="835"/>
                  </a:lnTo>
                  <a:lnTo>
                    <a:pt x="546" y="835"/>
                  </a:lnTo>
                  <a:lnTo>
                    <a:pt x="543" y="835"/>
                  </a:lnTo>
                  <a:lnTo>
                    <a:pt x="534" y="833"/>
                  </a:lnTo>
                  <a:lnTo>
                    <a:pt x="523" y="829"/>
                  </a:lnTo>
                  <a:lnTo>
                    <a:pt x="510" y="821"/>
                  </a:lnTo>
                  <a:lnTo>
                    <a:pt x="497" y="812"/>
                  </a:lnTo>
                  <a:lnTo>
                    <a:pt x="483" y="803"/>
                  </a:lnTo>
                  <a:lnTo>
                    <a:pt x="468" y="790"/>
                  </a:lnTo>
                  <a:lnTo>
                    <a:pt x="454" y="777"/>
                  </a:lnTo>
                  <a:lnTo>
                    <a:pt x="441" y="764"/>
                  </a:lnTo>
                  <a:lnTo>
                    <a:pt x="429" y="752"/>
                  </a:lnTo>
                  <a:lnTo>
                    <a:pt x="421" y="740"/>
                  </a:lnTo>
                  <a:lnTo>
                    <a:pt x="413" y="729"/>
                  </a:lnTo>
                  <a:lnTo>
                    <a:pt x="409" y="720"/>
                  </a:lnTo>
                  <a:lnTo>
                    <a:pt x="408" y="716"/>
                  </a:lnTo>
                  <a:lnTo>
                    <a:pt x="408" y="712"/>
                  </a:lnTo>
                  <a:lnTo>
                    <a:pt x="408" y="710"/>
                  </a:lnTo>
                  <a:lnTo>
                    <a:pt x="409" y="707"/>
                  </a:lnTo>
                  <a:lnTo>
                    <a:pt x="410" y="706"/>
                  </a:lnTo>
                  <a:lnTo>
                    <a:pt x="412" y="704"/>
                  </a:lnTo>
                  <a:lnTo>
                    <a:pt x="415" y="704"/>
                  </a:lnTo>
                  <a:lnTo>
                    <a:pt x="419" y="704"/>
                  </a:lnTo>
                  <a:lnTo>
                    <a:pt x="427" y="707"/>
                  </a:lnTo>
                  <a:lnTo>
                    <a:pt x="438" y="711"/>
                  </a:lnTo>
                  <a:lnTo>
                    <a:pt x="451" y="718"/>
                  </a:lnTo>
                  <a:lnTo>
                    <a:pt x="464" y="727"/>
                  </a:lnTo>
                  <a:lnTo>
                    <a:pt x="478" y="738"/>
                  </a:lnTo>
                  <a:lnTo>
                    <a:pt x="493" y="750"/>
                  </a:lnTo>
                  <a:close/>
                  <a:moveTo>
                    <a:pt x="189" y="296"/>
                  </a:moveTo>
                  <a:lnTo>
                    <a:pt x="187" y="298"/>
                  </a:lnTo>
                  <a:lnTo>
                    <a:pt x="185" y="299"/>
                  </a:lnTo>
                  <a:lnTo>
                    <a:pt x="182" y="300"/>
                  </a:lnTo>
                  <a:lnTo>
                    <a:pt x="179" y="299"/>
                  </a:lnTo>
                  <a:lnTo>
                    <a:pt x="172" y="298"/>
                  </a:lnTo>
                  <a:lnTo>
                    <a:pt x="164" y="293"/>
                  </a:lnTo>
                  <a:lnTo>
                    <a:pt x="153" y="288"/>
                  </a:lnTo>
                  <a:lnTo>
                    <a:pt x="142" y="280"/>
                  </a:lnTo>
                  <a:lnTo>
                    <a:pt x="130" y="272"/>
                  </a:lnTo>
                  <a:lnTo>
                    <a:pt x="119" y="262"/>
                  </a:lnTo>
                  <a:lnTo>
                    <a:pt x="107" y="250"/>
                  </a:lnTo>
                  <a:lnTo>
                    <a:pt x="97" y="239"/>
                  </a:lnTo>
                  <a:lnTo>
                    <a:pt x="87" y="228"/>
                  </a:lnTo>
                  <a:lnTo>
                    <a:pt x="81" y="219"/>
                  </a:lnTo>
                  <a:lnTo>
                    <a:pt x="74" y="210"/>
                  </a:lnTo>
                  <a:lnTo>
                    <a:pt x="71" y="202"/>
                  </a:lnTo>
                  <a:lnTo>
                    <a:pt x="70" y="198"/>
                  </a:lnTo>
                  <a:lnTo>
                    <a:pt x="70" y="195"/>
                  </a:lnTo>
                  <a:lnTo>
                    <a:pt x="70" y="193"/>
                  </a:lnTo>
                  <a:lnTo>
                    <a:pt x="71" y="191"/>
                  </a:lnTo>
                  <a:lnTo>
                    <a:pt x="72" y="190"/>
                  </a:lnTo>
                  <a:lnTo>
                    <a:pt x="74" y="189"/>
                  </a:lnTo>
                  <a:lnTo>
                    <a:pt x="76" y="189"/>
                  </a:lnTo>
                  <a:lnTo>
                    <a:pt x="80" y="189"/>
                  </a:lnTo>
                  <a:lnTo>
                    <a:pt x="87" y="190"/>
                  </a:lnTo>
                  <a:lnTo>
                    <a:pt x="96" y="194"/>
                  </a:lnTo>
                  <a:lnTo>
                    <a:pt x="106" y="199"/>
                  </a:lnTo>
                  <a:lnTo>
                    <a:pt x="116" y="207"/>
                  </a:lnTo>
                  <a:lnTo>
                    <a:pt x="128" y="216"/>
                  </a:lnTo>
                  <a:lnTo>
                    <a:pt x="140" y="226"/>
                  </a:lnTo>
                  <a:lnTo>
                    <a:pt x="152" y="237"/>
                  </a:lnTo>
                  <a:lnTo>
                    <a:pt x="163" y="248"/>
                  </a:lnTo>
                  <a:lnTo>
                    <a:pt x="171" y="259"/>
                  </a:lnTo>
                  <a:lnTo>
                    <a:pt x="179" y="268"/>
                  </a:lnTo>
                  <a:lnTo>
                    <a:pt x="184" y="278"/>
                  </a:lnTo>
                  <a:lnTo>
                    <a:pt x="188" y="286"/>
                  </a:lnTo>
                  <a:lnTo>
                    <a:pt x="189" y="289"/>
                  </a:lnTo>
                  <a:lnTo>
                    <a:pt x="190" y="292"/>
                  </a:lnTo>
                  <a:lnTo>
                    <a:pt x="190" y="294"/>
                  </a:lnTo>
                  <a:lnTo>
                    <a:pt x="189" y="296"/>
                  </a:lnTo>
                  <a:close/>
                  <a:moveTo>
                    <a:pt x="351" y="440"/>
                  </a:moveTo>
                  <a:lnTo>
                    <a:pt x="350" y="442"/>
                  </a:lnTo>
                  <a:lnTo>
                    <a:pt x="347" y="443"/>
                  </a:lnTo>
                  <a:lnTo>
                    <a:pt x="345" y="443"/>
                  </a:lnTo>
                  <a:lnTo>
                    <a:pt x="342" y="443"/>
                  </a:lnTo>
                  <a:lnTo>
                    <a:pt x="334" y="441"/>
                  </a:lnTo>
                  <a:lnTo>
                    <a:pt x="325" y="438"/>
                  </a:lnTo>
                  <a:lnTo>
                    <a:pt x="314" y="431"/>
                  </a:lnTo>
                  <a:lnTo>
                    <a:pt x="302" y="424"/>
                  </a:lnTo>
                  <a:lnTo>
                    <a:pt x="290" y="414"/>
                  </a:lnTo>
                  <a:lnTo>
                    <a:pt x="277" y="403"/>
                  </a:lnTo>
                  <a:lnTo>
                    <a:pt x="265" y="393"/>
                  </a:lnTo>
                  <a:lnTo>
                    <a:pt x="253" y="381"/>
                  </a:lnTo>
                  <a:lnTo>
                    <a:pt x="244" y="370"/>
                  </a:lnTo>
                  <a:lnTo>
                    <a:pt x="236" y="359"/>
                  </a:lnTo>
                  <a:lnTo>
                    <a:pt x="231" y="350"/>
                  </a:lnTo>
                  <a:lnTo>
                    <a:pt x="226" y="342"/>
                  </a:lnTo>
                  <a:lnTo>
                    <a:pt x="225" y="339"/>
                  </a:lnTo>
                  <a:lnTo>
                    <a:pt x="225" y="335"/>
                  </a:lnTo>
                  <a:lnTo>
                    <a:pt x="225" y="332"/>
                  </a:lnTo>
                  <a:lnTo>
                    <a:pt x="226" y="330"/>
                  </a:lnTo>
                  <a:lnTo>
                    <a:pt x="228" y="329"/>
                  </a:lnTo>
                  <a:lnTo>
                    <a:pt x="230" y="328"/>
                  </a:lnTo>
                  <a:lnTo>
                    <a:pt x="233" y="328"/>
                  </a:lnTo>
                  <a:lnTo>
                    <a:pt x="236" y="328"/>
                  </a:lnTo>
                  <a:lnTo>
                    <a:pt x="244" y="330"/>
                  </a:lnTo>
                  <a:lnTo>
                    <a:pt x="252" y="333"/>
                  </a:lnTo>
                  <a:lnTo>
                    <a:pt x="263" y="340"/>
                  </a:lnTo>
                  <a:lnTo>
                    <a:pt x="275" y="347"/>
                  </a:lnTo>
                  <a:lnTo>
                    <a:pt x="287" y="357"/>
                  </a:lnTo>
                  <a:lnTo>
                    <a:pt x="300" y="367"/>
                  </a:lnTo>
                  <a:lnTo>
                    <a:pt x="313" y="379"/>
                  </a:lnTo>
                  <a:lnTo>
                    <a:pt x="324" y="390"/>
                  </a:lnTo>
                  <a:lnTo>
                    <a:pt x="333" y="401"/>
                  </a:lnTo>
                  <a:lnTo>
                    <a:pt x="341" y="412"/>
                  </a:lnTo>
                  <a:lnTo>
                    <a:pt x="346" y="421"/>
                  </a:lnTo>
                  <a:lnTo>
                    <a:pt x="351" y="429"/>
                  </a:lnTo>
                  <a:lnTo>
                    <a:pt x="352" y="432"/>
                  </a:lnTo>
                  <a:lnTo>
                    <a:pt x="352" y="436"/>
                  </a:lnTo>
                  <a:lnTo>
                    <a:pt x="352" y="438"/>
                  </a:lnTo>
                  <a:lnTo>
                    <a:pt x="351" y="440"/>
                  </a:lnTo>
                  <a:close/>
                  <a:moveTo>
                    <a:pt x="523" y="591"/>
                  </a:moveTo>
                  <a:lnTo>
                    <a:pt x="521" y="592"/>
                  </a:lnTo>
                  <a:lnTo>
                    <a:pt x="519" y="593"/>
                  </a:lnTo>
                  <a:lnTo>
                    <a:pt x="517" y="594"/>
                  </a:lnTo>
                  <a:lnTo>
                    <a:pt x="514" y="594"/>
                  </a:lnTo>
                  <a:lnTo>
                    <a:pt x="505" y="592"/>
                  </a:lnTo>
                  <a:lnTo>
                    <a:pt x="495" y="588"/>
                  </a:lnTo>
                  <a:lnTo>
                    <a:pt x="483" y="581"/>
                  </a:lnTo>
                  <a:lnTo>
                    <a:pt x="472" y="574"/>
                  </a:lnTo>
                  <a:lnTo>
                    <a:pt x="459" y="564"/>
                  </a:lnTo>
                  <a:lnTo>
                    <a:pt x="445" y="553"/>
                  </a:lnTo>
                  <a:lnTo>
                    <a:pt x="432" y="540"/>
                  </a:lnTo>
                  <a:lnTo>
                    <a:pt x="420" y="529"/>
                  </a:lnTo>
                  <a:lnTo>
                    <a:pt x="410" y="518"/>
                  </a:lnTo>
                  <a:lnTo>
                    <a:pt x="401" y="507"/>
                  </a:lnTo>
                  <a:lnTo>
                    <a:pt x="396" y="496"/>
                  </a:lnTo>
                  <a:lnTo>
                    <a:pt x="392" y="488"/>
                  </a:lnTo>
                  <a:lnTo>
                    <a:pt x="391" y="484"/>
                  </a:lnTo>
                  <a:lnTo>
                    <a:pt x="391" y="481"/>
                  </a:lnTo>
                  <a:lnTo>
                    <a:pt x="391" y="478"/>
                  </a:lnTo>
                  <a:lnTo>
                    <a:pt x="392" y="476"/>
                  </a:lnTo>
                  <a:lnTo>
                    <a:pt x="393" y="473"/>
                  </a:lnTo>
                  <a:lnTo>
                    <a:pt x="395" y="473"/>
                  </a:lnTo>
                  <a:lnTo>
                    <a:pt x="398" y="472"/>
                  </a:lnTo>
                  <a:lnTo>
                    <a:pt x="401" y="472"/>
                  </a:lnTo>
                  <a:lnTo>
                    <a:pt x="409" y="475"/>
                  </a:lnTo>
                  <a:lnTo>
                    <a:pt x="419" y="479"/>
                  </a:lnTo>
                  <a:lnTo>
                    <a:pt x="430" y="485"/>
                  </a:lnTo>
                  <a:lnTo>
                    <a:pt x="442" y="494"/>
                  </a:lnTo>
                  <a:lnTo>
                    <a:pt x="455" y="504"/>
                  </a:lnTo>
                  <a:lnTo>
                    <a:pt x="469" y="514"/>
                  </a:lnTo>
                  <a:lnTo>
                    <a:pt x="482" y="526"/>
                  </a:lnTo>
                  <a:lnTo>
                    <a:pt x="493" y="538"/>
                  </a:lnTo>
                  <a:lnTo>
                    <a:pt x="504" y="550"/>
                  </a:lnTo>
                  <a:lnTo>
                    <a:pt x="513" y="561"/>
                  </a:lnTo>
                  <a:lnTo>
                    <a:pt x="518" y="571"/>
                  </a:lnTo>
                  <a:lnTo>
                    <a:pt x="522" y="579"/>
                  </a:lnTo>
                  <a:lnTo>
                    <a:pt x="523" y="582"/>
                  </a:lnTo>
                  <a:lnTo>
                    <a:pt x="524" y="586"/>
                  </a:lnTo>
                  <a:lnTo>
                    <a:pt x="524" y="589"/>
                  </a:lnTo>
                  <a:lnTo>
                    <a:pt x="523" y="591"/>
                  </a:lnTo>
                  <a:close/>
                  <a:moveTo>
                    <a:pt x="162" y="68"/>
                  </a:moveTo>
                  <a:lnTo>
                    <a:pt x="151" y="57"/>
                  </a:lnTo>
                  <a:lnTo>
                    <a:pt x="141" y="47"/>
                  </a:lnTo>
                  <a:lnTo>
                    <a:pt x="134" y="37"/>
                  </a:lnTo>
                  <a:lnTo>
                    <a:pt x="127" y="29"/>
                  </a:lnTo>
                  <a:lnTo>
                    <a:pt x="122" y="20"/>
                  </a:lnTo>
                  <a:lnTo>
                    <a:pt x="119" y="13"/>
                  </a:lnTo>
                  <a:lnTo>
                    <a:pt x="117" y="9"/>
                  </a:lnTo>
                  <a:lnTo>
                    <a:pt x="117" y="7"/>
                  </a:lnTo>
                  <a:lnTo>
                    <a:pt x="117" y="4"/>
                  </a:lnTo>
                  <a:lnTo>
                    <a:pt x="119" y="3"/>
                  </a:lnTo>
                  <a:lnTo>
                    <a:pt x="120" y="1"/>
                  </a:lnTo>
                  <a:lnTo>
                    <a:pt x="122" y="0"/>
                  </a:lnTo>
                  <a:lnTo>
                    <a:pt x="124" y="0"/>
                  </a:lnTo>
                  <a:lnTo>
                    <a:pt x="127" y="0"/>
                  </a:lnTo>
                  <a:lnTo>
                    <a:pt x="134" y="2"/>
                  </a:lnTo>
                  <a:lnTo>
                    <a:pt x="141" y="5"/>
                  </a:lnTo>
                  <a:lnTo>
                    <a:pt x="151" y="11"/>
                  </a:lnTo>
                  <a:lnTo>
                    <a:pt x="161" y="17"/>
                  </a:lnTo>
                  <a:lnTo>
                    <a:pt x="171" y="25"/>
                  </a:lnTo>
                  <a:lnTo>
                    <a:pt x="182" y="34"/>
                  </a:lnTo>
                  <a:lnTo>
                    <a:pt x="193" y="44"/>
                  </a:lnTo>
                  <a:lnTo>
                    <a:pt x="202" y="55"/>
                  </a:lnTo>
                  <a:lnTo>
                    <a:pt x="210" y="64"/>
                  </a:lnTo>
                  <a:lnTo>
                    <a:pt x="217" y="73"/>
                  </a:lnTo>
                  <a:lnTo>
                    <a:pt x="222" y="82"/>
                  </a:lnTo>
                  <a:lnTo>
                    <a:pt x="225" y="89"/>
                  </a:lnTo>
                  <a:lnTo>
                    <a:pt x="226" y="95"/>
                  </a:lnTo>
                  <a:lnTo>
                    <a:pt x="225" y="99"/>
                  </a:lnTo>
                  <a:lnTo>
                    <a:pt x="224" y="101"/>
                  </a:lnTo>
                  <a:lnTo>
                    <a:pt x="222" y="101"/>
                  </a:lnTo>
                  <a:lnTo>
                    <a:pt x="220" y="102"/>
                  </a:lnTo>
                  <a:lnTo>
                    <a:pt x="217" y="102"/>
                  </a:lnTo>
                  <a:lnTo>
                    <a:pt x="210" y="100"/>
                  </a:lnTo>
                  <a:lnTo>
                    <a:pt x="203" y="97"/>
                  </a:lnTo>
                  <a:lnTo>
                    <a:pt x="193" y="91"/>
                  </a:lnTo>
                  <a:lnTo>
                    <a:pt x="183" y="85"/>
                  </a:lnTo>
                  <a:lnTo>
                    <a:pt x="172" y="77"/>
                  </a:lnTo>
                  <a:lnTo>
                    <a:pt x="162" y="68"/>
                  </a:lnTo>
                  <a:close/>
                  <a:moveTo>
                    <a:pt x="305" y="198"/>
                  </a:moveTo>
                  <a:lnTo>
                    <a:pt x="294" y="187"/>
                  </a:lnTo>
                  <a:lnTo>
                    <a:pt x="285" y="177"/>
                  </a:lnTo>
                  <a:lnTo>
                    <a:pt x="276" y="167"/>
                  </a:lnTo>
                  <a:lnTo>
                    <a:pt x="269" y="157"/>
                  </a:lnTo>
                  <a:lnTo>
                    <a:pt x="263" y="149"/>
                  </a:lnTo>
                  <a:lnTo>
                    <a:pt x="260" y="141"/>
                  </a:lnTo>
                  <a:lnTo>
                    <a:pt x="259" y="138"/>
                  </a:lnTo>
                  <a:lnTo>
                    <a:pt x="259" y="135"/>
                  </a:lnTo>
                  <a:lnTo>
                    <a:pt x="259" y="132"/>
                  </a:lnTo>
                  <a:lnTo>
                    <a:pt x="260" y="130"/>
                  </a:lnTo>
                  <a:lnTo>
                    <a:pt x="261" y="128"/>
                  </a:lnTo>
                  <a:lnTo>
                    <a:pt x="263" y="128"/>
                  </a:lnTo>
                  <a:lnTo>
                    <a:pt x="265" y="127"/>
                  </a:lnTo>
                  <a:lnTo>
                    <a:pt x="269" y="127"/>
                  </a:lnTo>
                  <a:lnTo>
                    <a:pt x="276" y="129"/>
                  </a:lnTo>
                  <a:lnTo>
                    <a:pt x="284" y="132"/>
                  </a:lnTo>
                  <a:lnTo>
                    <a:pt x="293" y="138"/>
                  </a:lnTo>
                  <a:lnTo>
                    <a:pt x="304" y="145"/>
                  </a:lnTo>
                  <a:lnTo>
                    <a:pt x="316" y="154"/>
                  </a:lnTo>
                  <a:lnTo>
                    <a:pt x="327" y="164"/>
                  </a:lnTo>
                  <a:lnTo>
                    <a:pt x="339" y="173"/>
                  </a:lnTo>
                  <a:lnTo>
                    <a:pt x="348" y="184"/>
                  </a:lnTo>
                  <a:lnTo>
                    <a:pt x="357" y="195"/>
                  </a:lnTo>
                  <a:lnTo>
                    <a:pt x="365" y="204"/>
                  </a:lnTo>
                  <a:lnTo>
                    <a:pt x="370" y="213"/>
                  </a:lnTo>
                  <a:lnTo>
                    <a:pt x="373" y="221"/>
                  </a:lnTo>
                  <a:lnTo>
                    <a:pt x="374" y="224"/>
                  </a:lnTo>
                  <a:lnTo>
                    <a:pt x="374" y="226"/>
                  </a:lnTo>
                  <a:lnTo>
                    <a:pt x="374" y="230"/>
                  </a:lnTo>
                  <a:lnTo>
                    <a:pt x="373" y="231"/>
                  </a:lnTo>
                  <a:lnTo>
                    <a:pt x="372" y="233"/>
                  </a:lnTo>
                  <a:lnTo>
                    <a:pt x="370" y="234"/>
                  </a:lnTo>
                  <a:lnTo>
                    <a:pt x="368" y="234"/>
                  </a:lnTo>
                  <a:lnTo>
                    <a:pt x="365" y="234"/>
                  </a:lnTo>
                  <a:lnTo>
                    <a:pt x="357" y="233"/>
                  </a:lnTo>
                  <a:lnTo>
                    <a:pt x="348" y="228"/>
                  </a:lnTo>
                  <a:lnTo>
                    <a:pt x="339" y="223"/>
                  </a:lnTo>
                  <a:lnTo>
                    <a:pt x="329" y="217"/>
                  </a:lnTo>
                  <a:lnTo>
                    <a:pt x="317" y="208"/>
                  </a:lnTo>
                  <a:lnTo>
                    <a:pt x="305" y="198"/>
                  </a:lnTo>
                  <a:close/>
                  <a:moveTo>
                    <a:pt x="530" y="370"/>
                  </a:moveTo>
                  <a:lnTo>
                    <a:pt x="528" y="371"/>
                  </a:lnTo>
                  <a:lnTo>
                    <a:pt x="525" y="372"/>
                  </a:lnTo>
                  <a:lnTo>
                    <a:pt x="523" y="372"/>
                  </a:lnTo>
                  <a:lnTo>
                    <a:pt x="520" y="372"/>
                  </a:lnTo>
                  <a:lnTo>
                    <a:pt x="513" y="371"/>
                  </a:lnTo>
                  <a:lnTo>
                    <a:pt x="504" y="367"/>
                  </a:lnTo>
                  <a:lnTo>
                    <a:pt x="494" y="361"/>
                  </a:lnTo>
                  <a:lnTo>
                    <a:pt x="482" y="354"/>
                  </a:lnTo>
                  <a:lnTo>
                    <a:pt x="470" y="345"/>
                  </a:lnTo>
                  <a:lnTo>
                    <a:pt x="459" y="335"/>
                  </a:lnTo>
                  <a:lnTo>
                    <a:pt x="447" y="325"/>
                  </a:lnTo>
                  <a:lnTo>
                    <a:pt x="436" y="313"/>
                  </a:lnTo>
                  <a:lnTo>
                    <a:pt x="427" y="303"/>
                  </a:lnTo>
                  <a:lnTo>
                    <a:pt x="420" y="292"/>
                  </a:lnTo>
                  <a:lnTo>
                    <a:pt x="413" y="284"/>
                  </a:lnTo>
                  <a:lnTo>
                    <a:pt x="410" y="275"/>
                  </a:lnTo>
                  <a:lnTo>
                    <a:pt x="409" y="272"/>
                  </a:lnTo>
                  <a:lnTo>
                    <a:pt x="409" y="268"/>
                  </a:lnTo>
                  <a:lnTo>
                    <a:pt x="409" y="266"/>
                  </a:lnTo>
                  <a:lnTo>
                    <a:pt x="410" y="264"/>
                  </a:lnTo>
                  <a:lnTo>
                    <a:pt x="411" y="262"/>
                  </a:lnTo>
                  <a:lnTo>
                    <a:pt x="413" y="261"/>
                  </a:lnTo>
                  <a:lnTo>
                    <a:pt x="415" y="261"/>
                  </a:lnTo>
                  <a:lnTo>
                    <a:pt x="419" y="261"/>
                  </a:lnTo>
                  <a:lnTo>
                    <a:pt x="426" y="263"/>
                  </a:lnTo>
                  <a:lnTo>
                    <a:pt x="436" y="266"/>
                  </a:lnTo>
                  <a:lnTo>
                    <a:pt x="446" y="272"/>
                  </a:lnTo>
                  <a:lnTo>
                    <a:pt x="456" y="279"/>
                  </a:lnTo>
                  <a:lnTo>
                    <a:pt x="469" y="288"/>
                  </a:lnTo>
                  <a:lnTo>
                    <a:pt x="481" y="299"/>
                  </a:lnTo>
                  <a:lnTo>
                    <a:pt x="493" y="309"/>
                  </a:lnTo>
                  <a:lnTo>
                    <a:pt x="504" y="320"/>
                  </a:lnTo>
                  <a:lnTo>
                    <a:pt x="513" y="331"/>
                  </a:lnTo>
                  <a:lnTo>
                    <a:pt x="520" y="341"/>
                  </a:lnTo>
                  <a:lnTo>
                    <a:pt x="525" y="350"/>
                  </a:lnTo>
                  <a:lnTo>
                    <a:pt x="530" y="358"/>
                  </a:lnTo>
                  <a:lnTo>
                    <a:pt x="530" y="361"/>
                  </a:lnTo>
                  <a:lnTo>
                    <a:pt x="531" y="364"/>
                  </a:lnTo>
                  <a:lnTo>
                    <a:pt x="531" y="368"/>
                  </a:lnTo>
                  <a:lnTo>
                    <a:pt x="530" y="370"/>
                  </a:lnTo>
                  <a:close/>
                  <a:moveTo>
                    <a:pt x="505" y="135"/>
                  </a:moveTo>
                  <a:lnTo>
                    <a:pt x="494" y="124"/>
                  </a:lnTo>
                  <a:lnTo>
                    <a:pt x="484" y="114"/>
                  </a:lnTo>
                  <a:lnTo>
                    <a:pt x="477" y="104"/>
                  </a:lnTo>
                  <a:lnTo>
                    <a:pt x="469" y="95"/>
                  </a:lnTo>
                  <a:lnTo>
                    <a:pt x="465" y="86"/>
                  </a:lnTo>
                  <a:lnTo>
                    <a:pt x="462" y="78"/>
                  </a:lnTo>
                  <a:lnTo>
                    <a:pt x="461" y="75"/>
                  </a:lnTo>
                  <a:lnTo>
                    <a:pt x="461" y="73"/>
                  </a:lnTo>
                  <a:lnTo>
                    <a:pt x="461" y="70"/>
                  </a:lnTo>
                  <a:lnTo>
                    <a:pt x="462" y="68"/>
                  </a:lnTo>
                  <a:lnTo>
                    <a:pt x="463" y="67"/>
                  </a:lnTo>
                  <a:lnTo>
                    <a:pt x="465" y="66"/>
                  </a:lnTo>
                  <a:lnTo>
                    <a:pt x="467" y="66"/>
                  </a:lnTo>
                  <a:lnTo>
                    <a:pt x="470" y="66"/>
                  </a:lnTo>
                  <a:lnTo>
                    <a:pt x="477" y="67"/>
                  </a:lnTo>
                  <a:lnTo>
                    <a:pt x="486" y="70"/>
                  </a:lnTo>
                  <a:lnTo>
                    <a:pt x="494" y="75"/>
                  </a:lnTo>
                  <a:lnTo>
                    <a:pt x="505" y="82"/>
                  </a:lnTo>
                  <a:lnTo>
                    <a:pt x="516" y="89"/>
                  </a:lnTo>
                  <a:lnTo>
                    <a:pt x="527" y="99"/>
                  </a:lnTo>
                  <a:lnTo>
                    <a:pt x="537" y="109"/>
                  </a:lnTo>
                  <a:lnTo>
                    <a:pt x="547" y="120"/>
                  </a:lnTo>
                  <a:lnTo>
                    <a:pt x="556" y="129"/>
                  </a:lnTo>
                  <a:lnTo>
                    <a:pt x="562" y="138"/>
                  </a:lnTo>
                  <a:lnTo>
                    <a:pt x="567" y="146"/>
                  </a:lnTo>
                  <a:lnTo>
                    <a:pt x="570" y="154"/>
                  </a:lnTo>
                  <a:lnTo>
                    <a:pt x="571" y="157"/>
                  </a:lnTo>
                  <a:lnTo>
                    <a:pt x="572" y="161"/>
                  </a:lnTo>
                  <a:lnTo>
                    <a:pt x="571" y="163"/>
                  </a:lnTo>
                  <a:lnTo>
                    <a:pt x="571" y="165"/>
                  </a:lnTo>
                  <a:lnTo>
                    <a:pt x="569" y="166"/>
                  </a:lnTo>
                  <a:lnTo>
                    <a:pt x="567" y="167"/>
                  </a:lnTo>
                  <a:lnTo>
                    <a:pt x="564" y="168"/>
                  </a:lnTo>
                  <a:lnTo>
                    <a:pt x="562" y="168"/>
                  </a:lnTo>
                  <a:lnTo>
                    <a:pt x="555" y="166"/>
                  </a:lnTo>
                  <a:lnTo>
                    <a:pt x="547" y="163"/>
                  </a:lnTo>
                  <a:lnTo>
                    <a:pt x="537" y="158"/>
                  </a:lnTo>
                  <a:lnTo>
                    <a:pt x="528" y="152"/>
                  </a:lnTo>
                  <a:lnTo>
                    <a:pt x="517" y="143"/>
                  </a:lnTo>
                  <a:lnTo>
                    <a:pt x="505" y="135"/>
                  </a:lnTo>
                  <a:close/>
                </a:path>
              </a:pathLst>
            </a:custGeom>
            <a:solidFill>
              <a:srgbClr val="E1DD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CH"/>
            </a:p>
          </p:txBody>
        </p:sp>
        <p:sp>
          <p:nvSpPr>
            <p:cNvPr id="47" name="Freeform 34"/>
            <p:cNvSpPr>
              <a:spLocks noEditPoints="1"/>
            </p:cNvSpPr>
            <p:nvPr userDrawn="1"/>
          </p:nvSpPr>
          <p:spPr bwMode="auto">
            <a:xfrm>
              <a:off x="10637375" y="4846638"/>
              <a:ext cx="134937" cy="866775"/>
            </a:xfrm>
            <a:custGeom>
              <a:avLst/>
              <a:gdLst>
                <a:gd name="T0" fmla="*/ 550 w 678"/>
                <a:gd name="T1" fmla="*/ 4283 h 4371"/>
                <a:gd name="T2" fmla="*/ 193 w 678"/>
                <a:gd name="T3" fmla="*/ 4003 h 4371"/>
                <a:gd name="T4" fmla="*/ 39 w 678"/>
                <a:gd name="T5" fmla="*/ 3756 h 4371"/>
                <a:gd name="T6" fmla="*/ 157 w 678"/>
                <a:gd name="T7" fmla="*/ 3659 h 4371"/>
                <a:gd name="T8" fmla="*/ 66 w 678"/>
                <a:gd name="T9" fmla="*/ 3479 h 4371"/>
                <a:gd name="T10" fmla="*/ 41 w 678"/>
                <a:gd name="T11" fmla="*/ 3277 h 4371"/>
                <a:gd name="T12" fmla="*/ 43 w 678"/>
                <a:gd name="T13" fmla="*/ 3059 h 4371"/>
                <a:gd name="T14" fmla="*/ 250 w 678"/>
                <a:gd name="T15" fmla="*/ 2831 h 4371"/>
                <a:gd name="T16" fmla="*/ 113 w 678"/>
                <a:gd name="T17" fmla="*/ 2510 h 4371"/>
                <a:gd name="T18" fmla="*/ 0 w 678"/>
                <a:gd name="T19" fmla="*/ 2227 h 4371"/>
                <a:gd name="T20" fmla="*/ 47 w 678"/>
                <a:gd name="T21" fmla="*/ 1861 h 4371"/>
                <a:gd name="T22" fmla="*/ 85 w 678"/>
                <a:gd name="T23" fmla="*/ 1603 h 4371"/>
                <a:gd name="T24" fmla="*/ 166 w 678"/>
                <a:gd name="T25" fmla="*/ 1124 h 4371"/>
                <a:gd name="T26" fmla="*/ 19 w 678"/>
                <a:gd name="T27" fmla="*/ 605 h 4371"/>
                <a:gd name="T28" fmla="*/ 668 w 678"/>
                <a:gd name="T29" fmla="*/ 201 h 4371"/>
                <a:gd name="T30" fmla="*/ 616 w 678"/>
                <a:gd name="T31" fmla="*/ 643 h 4371"/>
                <a:gd name="T32" fmla="*/ 628 w 678"/>
                <a:gd name="T33" fmla="*/ 1283 h 4371"/>
                <a:gd name="T34" fmla="*/ 642 w 678"/>
                <a:gd name="T35" fmla="*/ 2059 h 4371"/>
                <a:gd name="T36" fmla="*/ 554 w 678"/>
                <a:gd name="T37" fmla="*/ 2073 h 4371"/>
                <a:gd name="T38" fmla="*/ 506 w 678"/>
                <a:gd name="T39" fmla="*/ 2385 h 4371"/>
                <a:gd name="T40" fmla="*/ 678 w 678"/>
                <a:gd name="T41" fmla="*/ 2584 h 4371"/>
                <a:gd name="T42" fmla="*/ 623 w 678"/>
                <a:gd name="T43" fmla="*/ 2776 h 4371"/>
                <a:gd name="T44" fmla="*/ 444 w 678"/>
                <a:gd name="T45" fmla="*/ 3082 h 4371"/>
                <a:gd name="T46" fmla="*/ 381 w 678"/>
                <a:gd name="T47" fmla="*/ 3288 h 4371"/>
                <a:gd name="T48" fmla="*/ 396 w 678"/>
                <a:gd name="T49" fmla="*/ 3518 h 4371"/>
                <a:gd name="T50" fmla="*/ 550 w 678"/>
                <a:gd name="T51" fmla="*/ 3798 h 4371"/>
                <a:gd name="T52" fmla="*/ 424 w 678"/>
                <a:gd name="T53" fmla="*/ 3949 h 4371"/>
                <a:gd name="T54" fmla="*/ 344 w 678"/>
                <a:gd name="T55" fmla="*/ 3956 h 4371"/>
                <a:gd name="T56" fmla="*/ 573 w 678"/>
                <a:gd name="T57" fmla="*/ 4183 h 4371"/>
                <a:gd name="T58" fmla="*/ 125 w 678"/>
                <a:gd name="T59" fmla="*/ 3934 h 4371"/>
                <a:gd name="T60" fmla="*/ 154 w 678"/>
                <a:gd name="T61" fmla="*/ 3797 h 4371"/>
                <a:gd name="T62" fmla="*/ 138 w 678"/>
                <a:gd name="T63" fmla="*/ 3661 h 4371"/>
                <a:gd name="T64" fmla="*/ 568 w 678"/>
                <a:gd name="T65" fmla="*/ 3870 h 4371"/>
                <a:gd name="T66" fmla="*/ 610 w 678"/>
                <a:gd name="T67" fmla="*/ 3822 h 4371"/>
                <a:gd name="T68" fmla="*/ 233 w 678"/>
                <a:gd name="T69" fmla="*/ 3337 h 4371"/>
                <a:gd name="T70" fmla="*/ 333 w 678"/>
                <a:gd name="T71" fmla="*/ 3355 h 4371"/>
                <a:gd name="T72" fmla="*/ 469 w 678"/>
                <a:gd name="T73" fmla="*/ 3304 h 4371"/>
                <a:gd name="T74" fmla="*/ 274 w 678"/>
                <a:gd name="T75" fmla="*/ 3008 h 4371"/>
                <a:gd name="T76" fmla="*/ 521 w 678"/>
                <a:gd name="T77" fmla="*/ 3080 h 4371"/>
                <a:gd name="T78" fmla="*/ 403 w 678"/>
                <a:gd name="T79" fmla="*/ 2891 h 4371"/>
                <a:gd name="T80" fmla="*/ 393 w 678"/>
                <a:gd name="T81" fmla="*/ 2708 h 4371"/>
                <a:gd name="T82" fmla="*/ 223 w 678"/>
                <a:gd name="T83" fmla="*/ 2415 h 4371"/>
                <a:gd name="T84" fmla="*/ 366 w 678"/>
                <a:gd name="T85" fmla="*/ 2377 h 4371"/>
                <a:gd name="T86" fmla="*/ 164 w 678"/>
                <a:gd name="T87" fmla="*/ 2106 h 4371"/>
                <a:gd name="T88" fmla="*/ 156 w 678"/>
                <a:gd name="T89" fmla="*/ 1918 h 4371"/>
                <a:gd name="T90" fmla="*/ 415 w 678"/>
                <a:gd name="T91" fmla="*/ 1818 h 4371"/>
                <a:gd name="T92" fmla="*/ 201 w 678"/>
                <a:gd name="T93" fmla="*/ 1523 h 4371"/>
                <a:gd name="T94" fmla="*/ 289 w 678"/>
                <a:gd name="T95" fmla="*/ 1591 h 4371"/>
                <a:gd name="T96" fmla="*/ 171 w 678"/>
                <a:gd name="T97" fmla="*/ 1281 h 4371"/>
                <a:gd name="T98" fmla="*/ 398 w 678"/>
                <a:gd name="T99" fmla="*/ 1305 h 4371"/>
                <a:gd name="T100" fmla="*/ 453 w 678"/>
                <a:gd name="T101" fmla="*/ 1369 h 4371"/>
                <a:gd name="T102" fmla="*/ 201 w 678"/>
                <a:gd name="T103" fmla="*/ 927 h 4371"/>
                <a:gd name="T104" fmla="*/ 435 w 678"/>
                <a:gd name="T105" fmla="*/ 1121 h 4371"/>
                <a:gd name="T106" fmla="*/ 325 w 678"/>
                <a:gd name="T107" fmla="*/ 892 h 4371"/>
                <a:gd name="T108" fmla="*/ 466 w 678"/>
                <a:gd name="T109" fmla="*/ 976 h 4371"/>
                <a:gd name="T110" fmla="*/ 154 w 678"/>
                <a:gd name="T111" fmla="*/ 472 h 4371"/>
                <a:gd name="T112" fmla="*/ 525 w 678"/>
                <a:gd name="T113" fmla="*/ 787 h 4371"/>
                <a:gd name="T114" fmla="*/ 88 w 678"/>
                <a:gd name="T115" fmla="*/ 237 h 4371"/>
                <a:gd name="T116" fmla="*/ 238 w 678"/>
                <a:gd name="T117" fmla="*/ 334 h 4371"/>
                <a:gd name="T118" fmla="*/ 527 w 678"/>
                <a:gd name="T119" fmla="*/ 577 h 4371"/>
                <a:gd name="T120" fmla="*/ 270 w 678"/>
                <a:gd name="T121" fmla="*/ 148 h 4371"/>
                <a:gd name="T122" fmla="*/ 419 w 678"/>
                <a:gd name="T123" fmla="*/ 275 h 4371"/>
                <a:gd name="T124" fmla="*/ 586 w 678"/>
                <a:gd name="T125" fmla="*/ 148 h 43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78" h="4371">
                  <a:moveTo>
                    <a:pt x="0" y="3944"/>
                  </a:moveTo>
                  <a:lnTo>
                    <a:pt x="0" y="3903"/>
                  </a:lnTo>
                  <a:lnTo>
                    <a:pt x="25" y="3921"/>
                  </a:lnTo>
                  <a:lnTo>
                    <a:pt x="47" y="3939"/>
                  </a:lnTo>
                  <a:lnTo>
                    <a:pt x="70" y="3956"/>
                  </a:lnTo>
                  <a:lnTo>
                    <a:pt x="91" y="3973"/>
                  </a:lnTo>
                  <a:lnTo>
                    <a:pt x="71" y="3955"/>
                  </a:lnTo>
                  <a:lnTo>
                    <a:pt x="56" y="3941"/>
                  </a:lnTo>
                  <a:lnTo>
                    <a:pt x="50" y="3935"/>
                  </a:lnTo>
                  <a:lnTo>
                    <a:pt x="47" y="3930"/>
                  </a:lnTo>
                  <a:lnTo>
                    <a:pt x="45" y="3927"/>
                  </a:lnTo>
                  <a:lnTo>
                    <a:pt x="45" y="3926"/>
                  </a:lnTo>
                  <a:lnTo>
                    <a:pt x="47" y="3925"/>
                  </a:lnTo>
                  <a:lnTo>
                    <a:pt x="52" y="3926"/>
                  </a:lnTo>
                  <a:lnTo>
                    <a:pt x="59" y="3929"/>
                  </a:lnTo>
                  <a:lnTo>
                    <a:pt x="68" y="3933"/>
                  </a:lnTo>
                  <a:lnTo>
                    <a:pt x="91" y="3947"/>
                  </a:lnTo>
                  <a:lnTo>
                    <a:pt x="122" y="3967"/>
                  </a:lnTo>
                  <a:lnTo>
                    <a:pt x="157" y="3990"/>
                  </a:lnTo>
                  <a:lnTo>
                    <a:pt x="199" y="4020"/>
                  </a:lnTo>
                  <a:lnTo>
                    <a:pt x="244" y="4051"/>
                  </a:lnTo>
                  <a:lnTo>
                    <a:pt x="292" y="4086"/>
                  </a:lnTo>
                  <a:lnTo>
                    <a:pt x="318" y="4105"/>
                  </a:lnTo>
                  <a:lnTo>
                    <a:pt x="342" y="4123"/>
                  </a:lnTo>
                  <a:lnTo>
                    <a:pt x="366" y="4140"/>
                  </a:lnTo>
                  <a:lnTo>
                    <a:pt x="388" y="4158"/>
                  </a:lnTo>
                  <a:lnTo>
                    <a:pt x="368" y="4139"/>
                  </a:lnTo>
                  <a:lnTo>
                    <a:pt x="353" y="4125"/>
                  </a:lnTo>
                  <a:lnTo>
                    <a:pt x="347" y="4120"/>
                  </a:lnTo>
                  <a:lnTo>
                    <a:pt x="344" y="4116"/>
                  </a:lnTo>
                  <a:lnTo>
                    <a:pt x="342" y="4112"/>
                  </a:lnTo>
                  <a:lnTo>
                    <a:pt x="342" y="4110"/>
                  </a:lnTo>
                  <a:lnTo>
                    <a:pt x="344" y="4109"/>
                  </a:lnTo>
                  <a:lnTo>
                    <a:pt x="348" y="4110"/>
                  </a:lnTo>
                  <a:lnTo>
                    <a:pt x="356" y="4113"/>
                  </a:lnTo>
                  <a:lnTo>
                    <a:pt x="365" y="4118"/>
                  </a:lnTo>
                  <a:lnTo>
                    <a:pt x="388" y="4132"/>
                  </a:lnTo>
                  <a:lnTo>
                    <a:pt x="420" y="4150"/>
                  </a:lnTo>
                  <a:lnTo>
                    <a:pt x="456" y="4175"/>
                  </a:lnTo>
                  <a:lnTo>
                    <a:pt x="498" y="4203"/>
                  </a:lnTo>
                  <a:lnTo>
                    <a:pt x="545" y="4234"/>
                  </a:lnTo>
                  <a:lnTo>
                    <a:pt x="593" y="4270"/>
                  </a:lnTo>
                  <a:lnTo>
                    <a:pt x="616" y="4285"/>
                  </a:lnTo>
                  <a:lnTo>
                    <a:pt x="637" y="4301"/>
                  </a:lnTo>
                  <a:lnTo>
                    <a:pt x="658" y="4316"/>
                  </a:lnTo>
                  <a:lnTo>
                    <a:pt x="678" y="4330"/>
                  </a:lnTo>
                  <a:lnTo>
                    <a:pt x="678" y="4371"/>
                  </a:lnTo>
                  <a:lnTo>
                    <a:pt x="654" y="4355"/>
                  </a:lnTo>
                  <a:lnTo>
                    <a:pt x="628" y="4338"/>
                  </a:lnTo>
                  <a:lnTo>
                    <a:pt x="602" y="4320"/>
                  </a:lnTo>
                  <a:lnTo>
                    <a:pt x="574" y="4300"/>
                  </a:lnTo>
                  <a:lnTo>
                    <a:pt x="550" y="4283"/>
                  </a:lnTo>
                  <a:lnTo>
                    <a:pt x="528" y="4267"/>
                  </a:lnTo>
                  <a:lnTo>
                    <a:pt x="505" y="4249"/>
                  </a:lnTo>
                  <a:lnTo>
                    <a:pt x="484" y="4234"/>
                  </a:lnTo>
                  <a:lnTo>
                    <a:pt x="502" y="4249"/>
                  </a:lnTo>
                  <a:lnTo>
                    <a:pt x="515" y="4261"/>
                  </a:lnTo>
                  <a:lnTo>
                    <a:pt x="519" y="4266"/>
                  </a:lnTo>
                  <a:lnTo>
                    <a:pt x="521" y="4270"/>
                  </a:lnTo>
                  <a:lnTo>
                    <a:pt x="523" y="4272"/>
                  </a:lnTo>
                  <a:lnTo>
                    <a:pt x="523" y="4274"/>
                  </a:lnTo>
                  <a:lnTo>
                    <a:pt x="521" y="4274"/>
                  </a:lnTo>
                  <a:lnTo>
                    <a:pt x="517" y="4273"/>
                  </a:lnTo>
                  <a:lnTo>
                    <a:pt x="509" y="4271"/>
                  </a:lnTo>
                  <a:lnTo>
                    <a:pt x="501" y="4267"/>
                  </a:lnTo>
                  <a:lnTo>
                    <a:pt x="477" y="4253"/>
                  </a:lnTo>
                  <a:lnTo>
                    <a:pt x="447" y="4234"/>
                  </a:lnTo>
                  <a:lnTo>
                    <a:pt x="410" y="4211"/>
                  </a:lnTo>
                  <a:lnTo>
                    <a:pt x="368" y="4183"/>
                  </a:lnTo>
                  <a:lnTo>
                    <a:pt x="323" y="4150"/>
                  </a:lnTo>
                  <a:lnTo>
                    <a:pt x="274" y="4116"/>
                  </a:lnTo>
                  <a:lnTo>
                    <a:pt x="250" y="4098"/>
                  </a:lnTo>
                  <a:lnTo>
                    <a:pt x="228" y="4081"/>
                  </a:lnTo>
                  <a:lnTo>
                    <a:pt x="206" y="4064"/>
                  </a:lnTo>
                  <a:lnTo>
                    <a:pt x="184" y="4048"/>
                  </a:lnTo>
                  <a:lnTo>
                    <a:pt x="202" y="4064"/>
                  </a:lnTo>
                  <a:lnTo>
                    <a:pt x="215" y="4076"/>
                  </a:lnTo>
                  <a:lnTo>
                    <a:pt x="219" y="4081"/>
                  </a:lnTo>
                  <a:lnTo>
                    <a:pt x="222" y="4084"/>
                  </a:lnTo>
                  <a:lnTo>
                    <a:pt x="224" y="4088"/>
                  </a:lnTo>
                  <a:lnTo>
                    <a:pt x="224" y="4089"/>
                  </a:lnTo>
                  <a:lnTo>
                    <a:pt x="222" y="4090"/>
                  </a:lnTo>
                  <a:lnTo>
                    <a:pt x="218" y="4089"/>
                  </a:lnTo>
                  <a:lnTo>
                    <a:pt x="212" y="4085"/>
                  </a:lnTo>
                  <a:lnTo>
                    <a:pt x="204" y="4082"/>
                  </a:lnTo>
                  <a:lnTo>
                    <a:pt x="183" y="4069"/>
                  </a:lnTo>
                  <a:lnTo>
                    <a:pt x="155" y="4052"/>
                  </a:lnTo>
                  <a:lnTo>
                    <a:pt x="123" y="4030"/>
                  </a:lnTo>
                  <a:lnTo>
                    <a:pt x="85" y="4004"/>
                  </a:lnTo>
                  <a:lnTo>
                    <a:pt x="44" y="3975"/>
                  </a:lnTo>
                  <a:lnTo>
                    <a:pt x="0" y="3944"/>
                  </a:lnTo>
                  <a:close/>
                  <a:moveTo>
                    <a:pt x="0" y="3879"/>
                  </a:moveTo>
                  <a:lnTo>
                    <a:pt x="0" y="3836"/>
                  </a:lnTo>
                  <a:lnTo>
                    <a:pt x="41" y="3868"/>
                  </a:lnTo>
                  <a:lnTo>
                    <a:pt x="79" y="3898"/>
                  </a:lnTo>
                  <a:lnTo>
                    <a:pt x="113" y="3925"/>
                  </a:lnTo>
                  <a:lnTo>
                    <a:pt x="141" y="3948"/>
                  </a:lnTo>
                  <a:lnTo>
                    <a:pt x="165" y="3969"/>
                  </a:lnTo>
                  <a:lnTo>
                    <a:pt x="182" y="3985"/>
                  </a:lnTo>
                  <a:lnTo>
                    <a:pt x="189" y="3991"/>
                  </a:lnTo>
                  <a:lnTo>
                    <a:pt x="192" y="3997"/>
                  </a:lnTo>
                  <a:lnTo>
                    <a:pt x="194" y="4000"/>
                  </a:lnTo>
                  <a:lnTo>
                    <a:pt x="194" y="4002"/>
                  </a:lnTo>
                  <a:lnTo>
                    <a:pt x="193" y="4003"/>
                  </a:lnTo>
                  <a:lnTo>
                    <a:pt x="190" y="4002"/>
                  </a:lnTo>
                  <a:lnTo>
                    <a:pt x="184" y="4000"/>
                  </a:lnTo>
                  <a:lnTo>
                    <a:pt x="177" y="3997"/>
                  </a:lnTo>
                  <a:lnTo>
                    <a:pt x="160" y="3987"/>
                  </a:lnTo>
                  <a:lnTo>
                    <a:pt x="136" y="3972"/>
                  </a:lnTo>
                  <a:lnTo>
                    <a:pt x="107" y="3954"/>
                  </a:lnTo>
                  <a:lnTo>
                    <a:pt x="74" y="3932"/>
                  </a:lnTo>
                  <a:lnTo>
                    <a:pt x="39" y="3907"/>
                  </a:lnTo>
                  <a:lnTo>
                    <a:pt x="0" y="3879"/>
                  </a:lnTo>
                  <a:close/>
                  <a:moveTo>
                    <a:pt x="0" y="3807"/>
                  </a:moveTo>
                  <a:lnTo>
                    <a:pt x="0" y="3763"/>
                  </a:lnTo>
                  <a:lnTo>
                    <a:pt x="40" y="3793"/>
                  </a:lnTo>
                  <a:lnTo>
                    <a:pt x="76" y="3822"/>
                  </a:lnTo>
                  <a:lnTo>
                    <a:pt x="109" y="3849"/>
                  </a:lnTo>
                  <a:lnTo>
                    <a:pt x="136" y="3872"/>
                  </a:lnTo>
                  <a:lnTo>
                    <a:pt x="158" y="3892"/>
                  </a:lnTo>
                  <a:lnTo>
                    <a:pt x="175" y="3907"/>
                  </a:lnTo>
                  <a:lnTo>
                    <a:pt x="181" y="3914"/>
                  </a:lnTo>
                  <a:lnTo>
                    <a:pt x="184" y="3918"/>
                  </a:lnTo>
                  <a:lnTo>
                    <a:pt x="186" y="3922"/>
                  </a:lnTo>
                  <a:lnTo>
                    <a:pt x="186" y="3925"/>
                  </a:lnTo>
                  <a:lnTo>
                    <a:pt x="185" y="3925"/>
                  </a:lnTo>
                  <a:lnTo>
                    <a:pt x="181" y="3925"/>
                  </a:lnTo>
                  <a:lnTo>
                    <a:pt x="177" y="3922"/>
                  </a:lnTo>
                  <a:lnTo>
                    <a:pt x="170" y="3919"/>
                  </a:lnTo>
                  <a:lnTo>
                    <a:pt x="152" y="3911"/>
                  </a:lnTo>
                  <a:lnTo>
                    <a:pt x="129" y="3897"/>
                  </a:lnTo>
                  <a:lnTo>
                    <a:pt x="102" y="3879"/>
                  </a:lnTo>
                  <a:lnTo>
                    <a:pt x="71" y="3858"/>
                  </a:lnTo>
                  <a:lnTo>
                    <a:pt x="36" y="3834"/>
                  </a:lnTo>
                  <a:lnTo>
                    <a:pt x="0" y="3807"/>
                  </a:lnTo>
                  <a:close/>
                  <a:moveTo>
                    <a:pt x="0" y="3728"/>
                  </a:moveTo>
                  <a:lnTo>
                    <a:pt x="0" y="3681"/>
                  </a:lnTo>
                  <a:lnTo>
                    <a:pt x="42" y="3713"/>
                  </a:lnTo>
                  <a:lnTo>
                    <a:pt x="81" y="3743"/>
                  </a:lnTo>
                  <a:lnTo>
                    <a:pt x="115" y="3771"/>
                  </a:lnTo>
                  <a:lnTo>
                    <a:pt x="145" y="3796"/>
                  </a:lnTo>
                  <a:lnTo>
                    <a:pt x="169" y="3818"/>
                  </a:lnTo>
                  <a:lnTo>
                    <a:pt x="186" y="3835"/>
                  </a:lnTo>
                  <a:lnTo>
                    <a:pt x="193" y="3841"/>
                  </a:lnTo>
                  <a:lnTo>
                    <a:pt x="197" y="3847"/>
                  </a:lnTo>
                  <a:lnTo>
                    <a:pt x="199" y="3851"/>
                  </a:lnTo>
                  <a:lnTo>
                    <a:pt x="199" y="3853"/>
                  </a:lnTo>
                  <a:lnTo>
                    <a:pt x="197" y="3854"/>
                  </a:lnTo>
                  <a:lnTo>
                    <a:pt x="194" y="3854"/>
                  </a:lnTo>
                  <a:lnTo>
                    <a:pt x="189" y="3852"/>
                  </a:lnTo>
                  <a:lnTo>
                    <a:pt x="181" y="3849"/>
                  </a:lnTo>
                  <a:lnTo>
                    <a:pt x="163" y="3838"/>
                  </a:lnTo>
                  <a:lnTo>
                    <a:pt x="138" y="3823"/>
                  </a:lnTo>
                  <a:lnTo>
                    <a:pt x="109" y="3805"/>
                  </a:lnTo>
                  <a:lnTo>
                    <a:pt x="75" y="3782"/>
                  </a:lnTo>
                  <a:lnTo>
                    <a:pt x="39" y="3756"/>
                  </a:lnTo>
                  <a:lnTo>
                    <a:pt x="0" y="3728"/>
                  </a:lnTo>
                  <a:close/>
                  <a:moveTo>
                    <a:pt x="0" y="3640"/>
                  </a:moveTo>
                  <a:lnTo>
                    <a:pt x="0" y="3590"/>
                  </a:lnTo>
                  <a:lnTo>
                    <a:pt x="9" y="3598"/>
                  </a:lnTo>
                  <a:lnTo>
                    <a:pt x="18" y="3604"/>
                  </a:lnTo>
                  <a:lnTo>
                    <a:pt x="28" y="3612"/>
                  </a:lnTo>
                  <a:lnTo>
                    <a:pt x="38" y="3618"/>
                  </a:lnTo>
                  <a:lnTo>
                    <a:pt x="79" y="3650"/>
                  </a:lnTo>
                  <a:lnTo>
                    <a:pt x="116" y="3681"/>
                  </a:lnTo>
                  <a:lnTo>
                    <a:pt x="151" y="3708"/>
                  </a:lnTo>
                  <a:lnTo>
                    <a:pt x="180" y="3734"/>
                  </a:lnTo>
                  <a:lnTo>
                    <a:pt x="204" y="3754"/>
                  </a:lnTo>
                  <a:lnTo>
                    <a:pt x="221" y="3771"/>
                  </a:lnTo>
                  <a:lnTo>
                    <a:pt x="228" y="3779"/>
                  </a:lnTo>
                  <a:lnTo>
                    <a:pt x="232" y="3784"/>
                  </a:lnTo>
                  <a:lnTo>
                    <a:pt x="234" y="3788"/>
                  </a:lnTo>
                  <a:lnTo>
                    <a:pt x="234" y="3791"/>
                  </a:lnTo>
                  <a:lnTo>
                    <a:pt x="232" y="3792"/>
                  </a:lnTo>
                  <a:lnTo>
                    <a:pt x="228" y="3791"/>
                  </a:lnTo>
                  <a:lnTo>
                    <a:pt x="221" y="3789"/>
                  </a:lnTo>
                  <a:lnTo>
                    <a:pt x="213" y="3785"/>
                  </a:lnTo>
                  <a:lnTo>
                    <a:pt x="193" y="3773"/>
                  </a:lnTo>
                  <a:lnTo>
                    <a:pt x="166" y="3757"/>
                  </a:lnTo>
                  <a:lnTo>
                    <a:pt x="134" y="3737"/>
                  </a:lnTo>
                  <a:lnTo>
                    <a:pt x="98" y="3712"/>
                  </a:lnTo>
                  <a:lnTo>
                    <a:pt x="58" y="3684"/>
                  </a:lnTo>
                  <a:lnTo>
                    <a:pt x="16" y="3653"/>
                  </a:lnTo>
                  <a:lnTo>
                    <a:pt x="0" y="3640"/>
                  </a:lnTo>
                  <a:close/>
                  <a:moveTo>
                    <a:pt x="0" y="3540"/>
                  </a:moveTo>
                  <a:lnTo>
                    <a:pt x="0" y="3493"/>
                  </a:lnTo>
                  <a:lnTo>
                    <a:pt x="23" y="3509"/>
                  </a:lnTo>
                  <a:lnTo>
                    <a:pt x="48" y="3526"/>
                  </a:lnTo>
                  <a:lnTo>
                    <a:pt x="73" y="3546"/>
                  </a:lnTo>
                  <a:lnTo>
                    <a:pt x="100" y="3565"/>
                  </a:lnTo>
                  <a:lnTo>
                    <a:pt x="140" y="3597"/>
                  </a:lnTo>
                  <a:lnTo>
                    <a:pt x="178" y="3626"/>
                  </a:lnTo>
                  <a:lnTo>
                    <a:pt x="210" y="3653"/>
                  </a:lnTo>
                  <a:lnTo>
                    <a:pt x="239" y="3677"/>
                  </a:lnTo>
                  <a:lnTo>
                    <a:pt x="262" y="3698"/>
                  </a:lnTo>
                  <a:lnTo>
                    <a:pt x="278" y="3715"/>
                  </a:lnTo>
                  <a:lnTo>
                    <a:pt x="285" y="3722"/>
                  </a:lnTo>
                  <a:lnTo>
                    <a:pt x="288" y="3727"/>
                  </a:lnTo>
                  <a:lnTo>
                    <a:pt x="290" y="3731"/>
                  </a:lnTo>
                  <a:lnTo>
                    <a:pt x="290" y="3734"/>
                  </a:lnTo>
                  <a:lnTo>
                    <a:pt x="288" y="3735"/>
                  </a:lnTo>
                  <a:lnTo>
                    <a:pt x="284" y="3735"/>
                  </a:lnTo>
                  <a:lnTo>
                    <a:pt x="277" y="3732"/>
                  </a:lnTo>
                  <a:lnTo>
                    <a:pt x="270" y="3729"/>
                  </a:lnTo>
                  <a:lnTo>
                    <a:pt x="249" y="3718"/>
                  </a:lnTo>
                  <a:lnTo>
                    <a:pt x="223" y="3702"/>
                  </a:lnTo>
                  <a:lnTo>
                    <a:pt x="192" y="3683"/>
                  </a:lnTo>
                  <a:lnTo>
                    <a:pt x="157" y="3659"/>
                  </a:lnTo>
                  <a:lnTo>
                    <a:pt x="118" y="3631"/>
                  </a:lnTo>
                  <a:lnTo>
                    <a:pt x="79" y="3602"/>
                  </a:lnTo>
                  <a:lnTo>
                    <a:pt x="57" y="3586"/>
                  </a:lnTo>
                  <a:lnTo>
                    <a:pt x="38" y="3570"/>
                  </a:lnTo>
                  <a:lnTo>
                    <a:pt x="18" y="3554"/>
                  </a:lnTo>
                  <a:lnTo>
                    <a:pt x="0" y="3540"/>
                  </a:lnTo>
                  <a:close/>
                  <a:moveTo>
                    <a:pt x="0" y="3481"/>
                  </a:moveTo>
                  <a:lnTo>
                    <a:pt x="0" y="3441"/>
                  </a:lnTo>
                  <a:lnTo>
                    <a:pt x="29" y="3467"/>
                  </a:lnTo>
                  <a:lnTo>
                    <a:pt x="49" y="3489"/>
                  </a:lnTo>
                  <a:lnTo>
                    <a:pt x="57" y="3496"/>
                  </a:lnTo>
                  <a:lnTo>
                    <a:pt x="62" y="3504"/>
                  </a:lnTo>
                  <a:lnTo>
                    <a:pt x="65" y="3508"/>
                  </a:lnTo>
                  <a:lnTo>
                    <a:pt x="65" y="3511"/>
                  </a:lnTo>
                  <a:lnTo>
                    <a:pt x="62" y="3512"/>
                  </a:lnTo>
                  <a:lnTo>
                    <a:pt x="59" y="3512"/>
                  </a:lnTo>
                  <a:lnTo>
                    <a:pt x="53" y="3510"/>
                  </a:lnTo>
                  <a:lnTo>
                    <a:pt x="45" y="3507"/>
                  </a:lnTo>
                  <a:lnTo>
                    <a:pt x="26" y="3496"/>
                  </a:lnTo>
                  <a:lnTo>
                    <a:pt x="0" y="3481"/>
                  </a:lnTo>
                  <a:close/>
                  <a:moveTo>
                    <a:pt x="0" y="3420"/>
                  </a:moveTo>
                  <a:lnTo>
                    <a:pt x="0" y="3395"/>
                  </a:lnTo>
                  <a:lnTo>
                    <a:pt x="14" y="3402"/>
                  </a:lnTo>
                  <a:lnTo>
                    <a:pt x="32" y="3412"/>
                  </a:lnTo>
                  <a:lnTo>
                    <a:pt x="53" y="3425"/>
                  </a:lnTo>
                  <a:lnTo>
                    <a:pt x="75" y="3440"/>
                  </a:lnTo>
                  <a:lnTo>
                    <a:pt x="100" y="3456"/>
                  </a:lnTo>
                  <a:lnTo>
                    <a:pt x="127" y="3476"/>
                  </a:lnTo>
                  <a:lnTo>
                    <a:pt x="155" y="3496"/>
                  </a:lnTo>
                  <a:lnTo>
                    <a:pt x="184" y="3518"/>
                  </a:lnTo>
                  <a:lnTo>
                    <a:pt x="223" y="3548"/>
                  </a:lnTo>
                  <a:lnTo>
                    <a:pt x="260" y="3576"/>
                  </a:lnTo>
                  <a:lnTo>
                    <a:pt x="291" y="3603"/>
                  </a:lnTo>
                  <a:lnTo>
                    <a:pt x="319" y="3627"/>
                  </a:lnTo>
                  <a:lnTo>
                    <a:pt x="341" y="3647"/>
                  </a:lnTo>
                  <a:lnTo>
                    <a:pt x="357" y="3663"/>
                  </a:lnTo>
                  <a:lnTo>
                    <a:pt x="362" y="3671"/>
                  </a:lnTo>
                  <a:lnTo>
                    <a:pt x="366" y="3675"/>
                  </a:lnTo>
                  <a:lnTo>
                    <a:pt x="368" y="3680"/>
                  </a:lnTo>
                  <a:lnTo>
                    <a:pt x="368" y="3683"/>
                  </a:lnTo>
                  <a:lnTo>
                    <a:pt x="366" y="3684"/>
                  </a:lnTo>
                  <a:lnTo>
                    <a:pt x="361" y="3683"/>
                  </a:lnTo>
                  <a:lnTo>
                    <a:pt x="356" y="3682"/>
                  </a:lnTo>
                  <a:lnTo>
                    <a:pt x="348" y="3679"/>
                  </a:lnTo>
                  <a:lnTo>
                    <a:pt x="328" y="3668"/>
                  </a:lnTo>
                  <a:lnTo>
                    <a:pt x="302" y="3654"/>
                  </a:lnTo>
                  <a:lnTo>
                    <a:pt x="272" y="3634"/>
                  </a:lnTo>
                  <a:lnTo>
                    <a:pt x="238" y="3611"/>
                  </a:lnTo>
                  <a:lnTo>
                    <a:pt x="201" y="3585"/>
                  </a:lnTo>
                  <a:lnTo>
                    <a:pt x="162" y="3555"/>
                  </a:lnTo>
                  <a:lnTo>
                    <a:pt x="110" y="3517"/>
                  </a:lnTo>
                  <a:lnTo>
                    <a:pt x="66" y="3479"/>
                  </a:lnTo>
                  <a:lnTo>
                    <a:pt x="28" y="3446"/>
                  </a:lnTo>
                  <a:lnTo>
                    <a:pt x="0" y="3420"/>
                  </a:lnTo>
                  <a:close/>
                  <a:moveTo>
                    <a:pt x="0" y="3373"/>
                  </a:moveTo>
                  <a:lnTo>
                    <a:pt x="0" y="3318"/>
                  </a:lnTo>
                  <a:lnTo>
                    <a:pt x="34" y="3345"/>
                  </a:lnTo>
                  <a:lnTo>
                    <a:pt x="67" y="3372"/>
                  </a:lnTo>
                  <a:lnTo>
                    <a:pt x="95" y="3396"/>
                  </a:lnTo>
                  <a:lnTo>
                    <a:pt x="120" y="3417"/>
                  </a:lnTo>
                  <a:lnTo>
                    <a:pt x="139" y="3437"/>
                  </a:lnTo>
                  <a:lnTo>
                    <a:pt x="153" y="3452"/>
                  </a:lnTo>
                  <a:lnTo>
                    <a:pt x="157" y="3457"/>
                  </a:lnTo>
                  <a:lnTo>
                    <a:pt x="161" y="3463"/>
                  </a:lnTo>
                  <a:lnTo>
                    <a:pt x="162" y="3467"/>
                  </a:lnTo>
                  <a:lnTo>
                    <a:pt x="162" y="3469"/>
                  </a:lnTo>
                  <a:lnTo>
                    <a:pt x="160" y="3470"/>
                  </a:lnTo>
                  <a:lnTo>
                    <a:pt x="156" y="3470"/>
                  </a:lnTo>
                  <a:lnTo>
                    <a:pt x="152" y="3469"/>
                  </a:lnTo>
                  <a:lnTo>
                    <a:pt x="147" y="3467"/>
                  </a:lnTo>
                  <a:lnTo>
                    <a:pt x="130" y="3459"/>
                  </a:lnTo>
                  <a:lnTo>
                    <a:pt x="111" y="3449"/>
                  </a:lnTo>
                  <a:lnTo>
                    <a:pt x="87" y="3434"/>
                  </a:lnTo>
                  <a:lnTo>
                    <a:pt x="61" y="3416"/>
                  </a:lnTo>
                  <a:lnTo>
                    <a:pt x="31" y="3396"/>
                  </a:lnTo>
                  <a:lnTo>
                    <a:pt x="0" y="3373"/>
                  </a:lnTo>
                  <a:close/>
                  <a:moveTo>
                    <a:pt x="0" y="3243"/>
                  </a:moveTo>
                  <a:lnTo>
                    <a:pt x="0" y="3193"/>
                  </a:lnTo>
                  <a:lnTo>
                    <a:pt x="25" y="3210"/>
                  </a:lnTo>
                  <a:lnTo>
                    <a:pt x="53" y="3230"/>
                  </a:lnTo>
                  <a:lnTo>
                    <a:pt x="82" y="3250"/>
                  </a:lnTo>
                  <a:lnTo>
                    <a:pt x="112" y="3274"/>
                  </a:lnTo>
                  <a:lnTo>
                    <a:pt x="149" y="3302"/>
                  </a:lnTo>
                  <a:lnTo>
                    <a:pt x="181" y="3329"/>
                  </a:lnTo>
                  <a:lnTo>
                    <a:pt x="211" y="3354"/>
                  </a:lnTo>
                  <a:lnTo>
                    <a:pt x="236" y="3376"/>
                  </a:lnTo>
                  <a:lnTo>
                    <a:pt x="257" y="3396"/>
                  </a:lnTo>
                  <a:lnTo>
                    <a:pt x="271" y="3412"/>
                  </a:lnTo>
                  <a:lnTo>
                    <a:pt x="276" y="3418"/>
                  </a:lnTo>
                  <a:lnTo>
                    <a:pt x="279" y="3424"/>
                  </a:lnTo>
                  <a:lnTo>
                    <a:pt x="280" y="3428"/>
                  </a:lnTo>
                  <a:lnTo>
                    <a:pt x="280" y="3430"/>
                  </a:lnTo>
                  <a:lnTo>
                    <a:pt x="278" y="3431"/>
                  </a:lnTo>
                  <a:lnTo>
                    <a:pt x="274" y="3431"/>
                  </a:lnTo>
                  <a:lnTo>
                    <a:pt x="269" y="3430"/>
                  </a:lnTo>
                  <a:lnTo>
                    <a:pt x="261" y="3428"/>
                  </a:lnTo>
                  <a:lnTo>
                    <a:pt x="243" y="3418"/>
                  </a:lnTo>
                  <a:lnTo>
                    <a:pt x="219" y="3404"/>
                  </a:lnTo>
                  <a:lnTo>
                    <a:pt x="191" y="3387"/>
                  </a:lnTo>
                  <a:lnTo>
                    <a:pt x="158" y="3366"/>
                  </a:lnTo>
                  <a:lnTo>
                    <a:pt x="124" y="3341"/>
                  </a:lnTo>
                  <a:lnTo>
                    <a:pt x="87" y="3314"/>
                  </a:lnTo>
                  <a:lnTo>
                    <a:pt x="63" y="3295"/>
                  </a:lnTo>
                  <a:lnTo>
                    <a:pt x="41" y="3277"/>
                  </a:lnTo>
                  <a:lnTo>
                    <a:pt x="19" y="3260"/>
                  </a:lnTo>
                  <a:lnTo>
                    <a:pt x="0" y="3243"/>
                  </a:lnTo>
                  <a:close/>
                  <a:moveTo>
                    <a:pt x="0" y="3175"/>
                  </a:moveTo>
                  <a:lnTo>
                    <a:pt x="0" y="3118"/>
                  </a:lnTo>
                  <a:lnTo>
                    <a:pt x="26" y="3140"/>
                  </a:lnTo>
                  <a:lnTo>
                    <a:pt x="48" y="3159"/>
                  </a:lnTo>
                  <a:lnTo>
                    <a:pt x="69" y="3179"/>
                  </a:lnTo>
                  <a:lnTo>
                    <a:pt x="85" y="3195"/>
                  </a:lnTo>
                  <a:lnTo>
                    <a:pt x="99" y="3209"/>
                  </a:lnTo>
                  <a:lnTo>
                    <a:pt x="108" y="3221"/>
                  </a:lnTo>
                  <a:lnTo>
                    <a:pt x="111" y="3225"/>
                  </a:lnTo>
                  <a:lnTo>
                    <a:pt x="113" y="3230"/>
                  </a:lnTo>
                  <a:lnTo>
                    <a:pt x="114" y="3232"/>
                  </a:lnTo>
                  <a:lnTo>
                    <a:pt x="113" y="3234"/>
                  </a:lnTo>
                  <a:lnTo>
                    <a:pt x="112" y="3235"/>
                  </a:lnTo>
                  <a:lnTo>
                    <a:pt x="110" y="3236"/>
                  </a:lnTo>
                  <a:lnTo>
                    <a:pt x="107" y="3235"/>
                  </a:lnTo>
                  <a:lnTo>
                    <a:pt x="102" y="3235"/>
                  </a:lnTo>
                  <a:lnTo>
                    <a:pt x="91" y="3231"/>
                  </a:lnTo>
                  <a:lnTo>
                    <a:pt x="79" y="3223"/>
                  </a:lnTo>
                  <a:lnTo>
                    <a:pt x="61" y="3214"/>
                  </a:lnTo>
                  <a:lnTo>
                    <a:pt x="43" y="3203"/>
                  </a:lnTo>
                  <a:lnTo>
                    <a:pt x="22" y="3190"/>
                  </a:lnTo>
                  <a:lnTo>
                    <a:pt x="0" y="3175"/>
                  </a:lnTo>
                  <a:close/>
                  <a:moveTo>
                    <a:pt x="0" y="3021"/>
                  </a:moveTo>
                  <a:lnTo>
                    <a:pt x="0" y="2974"/>
                  </a:lnTo>
                  <a:lnTo>
                    <a:pt x="26" y="2990"/>
                  </a:lnTo>
                  <a:lnTo>
                    <a:pt x="55" y="3009"/>
                  </a:lnTo>
                  <a:lnTo>
                    <a:pt x="86" y="3032"/>
                  </a:lnTo>
                  <a:lnTo>
                    <a:pt x="120" y="3057"/>
                  </a:lnTo>
                  <a:lnTo>
                    <a:pt x="152" y="3083"/>
                  </a:lnTo>
                  <a:lnTo>
                    <a:pt x="182" y="3109"/>
                  </a:lnTo>
                  <a:lnTo>
                    <a:pt x="210" y="3132"/>
                  </a:lnTo>
                  <a:lnTo>
                    <a:pt x="233" y="3154"/>
                  </a:lnTo>
                  <a:lnTo>
                    <a:pt x="251" y="3172"/>
                  </a:lnTo>
                  <a:lnTo>
                    <a:pt x="264" y="3189"/>
                  </a:lnTo>
                  <a:lnTo>
                    <a:pt x="270" y="3194"/>
                  </a:lnTo>
                  <a:lnTo>
                    <a:pt x="272" y="3199"/>
                  </a:lnTo>
                  <a:lnTo>
                    <a:pt x="273" y="3204"/>
                  </a:lnTo>
                  <a:lnTo>
                    <a:pt x="273" y="3207"/>
                  </a:lnTo>
                  <a:lnTo>
                    <a:pt x="271" y="3208"/>
                  </a:lnTo>
                  <a:lnTo>
                    <a:pt x="266" y="3208"/>
                  </a:lnTo>
                  <a:lnTo>
                    <a:pt x="261" y="3207"/>
                  </a:lnTo>
                  <a:lnTo>
                    <a:pt x="255" y="3205"/>
                  </a:lnTo>
                  <a:lnTo>
                    <a:pt x="237" y="3196"/>
                  </a:lnTo>
                  <a:lnTo>
                    <a:pt x="215" y="3183"/>
                  </a:lnTo>
                  <a:lnTo>
                    <a:pt x="189" y="3167"/>
                  </a:lnTo>
                  <a:lnTo>
                    <a:pt x="158" y="3148"/>
                  </a:lnTo>
                  <a:lnTo>
                    <a:pt x="127" y="3124"/>
                  </a:lnTo>
                  <a:lnTo>
                    <a:pt x="93" y="3099"/>
                  </a:lnTo>
                  <a:lnTo>
                    <a:pt x="67" y="3078"/>
                  </a:lnTo>
                  <a:lnTo>
                    <a:pt x="43" y="3059"/>
                  </a:lnTo>
                  <a:lnTo>
                    <a:pt x="20" y="3040"/>
                  </a:lnTo>
                  <a:lnTo>
                    <a:pt x="0" y="3021"/>
                  </a:lnTo>
                  <a:close/>
                  <a:moveTo>
                    <a:pt x="0" y="2945"/>
                  </a:moveTo>
                  <a:lnTo>
                    <a:pt x="0" y="2882"/>
                  </a:lnTo>
                  <a:lnTo>
                    <a:pt x="31" y="2908"/>
                  </a:lnTo>
                  <a:lnTo>
                    <a:pt x="59" y="2932"/>
                  </a:lnTo>
                  <a:lnTo>
                    <a:pt x="85" y="2954"/>
                  </a:lnTo>
                  <a:lnTo>
                    <a:pt x="107" y="2975"/>
                  </a:lnTo>
                  <a:lnTo>
                    <a:pt x="124" y="2993"/>
                  </a:lnTo>
                  <a:lnTo>
                    <a:pt x="136" y="3008"/>
                  </a:lnTo>
                  <a:lnTo>
                    <a:pt x="140" y="3014"/>
                  </a:lnTo>
                  <a:lnTo>
                    <a:pt x="142" y="3019"/>
                  </a:lnTo>
                  <a:lnTo>
                    <a:pt x="143" y="3023"/>
                  </a:lnTo>
                  <a:lnTo>
                    <a:pt x="143" y="3026"/>
                  </a:lnTo>
                  <a:lnTo>
                    <a:pt x="141" y="3027"/>
                  </a:lnTo>
                  <a:lnTo>
                    <a:pt x="138" y="3028"/>
                  </a:lnTo>
                  <a:lnTo>
                    <a:pt x="134" y="3027"/>
                  </a:lnTo>
                  <a:lnTo>
                    <a:pt x="128" y="3026"/>
                  </a:lnTo>
                  <a:lnTo>
                    <a:pt x="115" y="3019"/>
                  </a:lnTo>
                  <a:lnTo>
                    <a:pt x="97" y="3011"/>
                  </a:lnTo>
                  <a:lnTo>
                    <a:pt x="76" y="2998"/>
                  </a:lnTo>
                  <a:lnTo>
                    <a:pt x="53" y="2982"/>
                  </a:lnTo>
                  <a:lnTo>
                    <a:pt x="28" y="2965"/>
                  </a:lnTo>
                  <a:lnTo>
                    <a:pt x="0" y="2945"/>
                  </a:lnTo>
                  <a:close/>
                  <a:moveTo>
                    <a:pt x="0" y="2845"/>
                  </a:moveTo>
                  <a:lnTo>
                    <a:pt x="0" y="2805"/>
                  </a:lnTo>
                  <a:lnTo>
                    <a:pt x="16" y="2823"/>
                  </a:lnTo>
                  <a:lnTo>
                    <a:pt x="27" y="2837"/>
                  </a:lnTo>
                  <a:lnTo>
                    <a:pt x="30" y="2842"/>
                  </a:lnTo>
                  <a:lnTo>
                    <a:pt x="32" y="2848"/>
                  </a:lnTo>
                  <a:lnTo>
                    <a:pt x="33" y="2851"/>
                  </a:lnTo>
                  <a:lnTo>
                    <a:pt x="33" y="2854"/>
                  </a:lnTo>
                  <a:lnTo>
                    <a:pt x="31" y="2855"/>
                  </a:lnTo>
                  <a:lnTo>
                    <a:pt x="29" y="2856"/>
                  </a:lnTo>
                  <a:lnTo>
                    <a:pt x="27" y="2856"/>
                  </a:lnTo>
                  <a:lnTo>
                    <a:pt x="22" y="2855"/>
                  </a:lnTo>
                  <a:lnTo>
                    <a:pt x="13" y="2852"/>
                  </a:lnTo>
                  <a:lnTo>
                    <a:pt x="0" y="2845"/>
                  </a:lnTo>
                  <a:close/>
                  <a:moveTo>
                    <a:pt x="0" y="2667"/>
                  </a:moveTo>
                  <a:lnTo>
                    <a:pt x="0" y="2619"/>
                  </a:lnTo>
                  <a:lnTo>
                    <a:pt x="25" y="2634"/>
                  </a:lnTo>
                  <a:lnTo>
                    <a:pt x="53" y="2652"/>
                  </a:lnTo>
                  <a:lnTo>
                    <a:pt x="84" y="2675"/>
                  </a:lnTo>
                  <a:lnTo>
                    <a:pt x="116" y="2700"/>
                  </a:lnTo>
                  <a:lnTo>
                    <a:pt x="145" y="2723"/>
                  </a:lnTo>
                  <a:lnTo>
                    <a:pt x="172" y="2747"/>
                  </a:lnTo>
                  <a:lnTo>
                    <a:pt x="197" y="2769"/>
                  </a:lnTo>
                  <a:lnTo>
                    <a:pt x="217" y="2788"/>
                  </a:lnTo>
                  <a:lnTo>
                    <a:pt x="233" y="2805"/>
                  </a:lnTo>
                  <a:lnTo>
                    <a:pt x="245" y="2821"/>
                  </a:lnTo>
                  <a:lnTo>
                    <a:pt x="248" y="2826"/>
                  </a:lnTo>
                  <a:lnTo>
                    <a:pt x="250" y="2831"/>
                  </a:lnTo>
                  <a:lnTo>
                    <a:pt x="251" y="2835"/>
                  </a:lnTo>
                  <a:lnTo>
                    <a:pt x="251" y="2838"/>
                  </a:lnTo>
                  <a:lnTo>
                    <a:pt x="249" y="2840"/>
                  </a:lnTo>
                  <a:lnTo>
                    <a:pt x="245" y="2840"/>
                  </a:lnTo>
                  <a:lnTo>
                    <a:pt x="240" y="2839"/>
                  </a:lnTo>
                  <a:lnTo>
                    <a:pt x="234" y="2838"/>
                  </a:lnTo>
                  <a:lnTo>
                    <a:pt x="218" y="2830"/>
                  </a:lnTo>
                  <a:lnTo>
                    <a:pt x="197" y="2819"/>
                  </a:lnTo>
                  <a:lnTo>
                    <a:pt x="174" y="2805"/>
                  </a:lnTo>
                  <a:lnTo>
                    <a:pt x="148" y="2788"/>
                  </a:lnTo>
                  <a:lnTo>
                    <a:pt x="120" y="2768"/>
                  </a:lnTo>
                  <a:lnTo>
                    <a:pt x="89" y="2745"/>
                  </a:lnTo>
                  <a:lnTo>
                    <a:pt x="63" y="2725"/>
                  </a:lnTo>
                  <a:lnTo>
                    <a:pt x="40" y="2704"/>
                  </a:lnTo>
                  <a:lnTo>
                    <a:pt x="19" y="2685"/>
                  </a:lnTo>
                  <a:lnTo>
                    <a:pt x="0" y="2667"/>
                  </a:lnTo>
                  <a:close/>
                  <a:moveTo>
                    <a:pt x="0" y="2572"/>
                  </a:moveTo>
                  <a:lnTo>
                    <a:pt x="0" y="2509"/>
                  </a:lnTo>
                  <a:lnTo>
                    <a:pt x="12" y="2517"/>
                  </a:lnTo>
                  <a:lnTo>
                    <a:pt x="23" y="2526"/>
                  </a:lnTo>
                  <a:lnTo>
                    <a:pt x="35" y="2536"/>
                  </a:lnTo>
                  <a:lnTo>
                    <a:pt x="48" y="2545"/>
                  </a:lnTo>
                  <a:lnTo>
                    <a:pt x="76" y="2568"/>
                  </a:lnTo>
                  <a:lnTo>
                    <a:pt x="102" y="2591"/>
                  </a:lnTo>
                  <a:lnTo>
                    <a:pt x="125" y="2611"/>
                  </a:lnTo>
                  <a:lnTo>
                    <a:pt x="144" y="2631"/>
                  </a:lnTo>
                  <a:lnTo>
                    <a:pt x="160" y="2647"/>
                  </a:lnTo>
                  <a:lnTo>
                    <a:pt x="170" y="2661"/>
                  </a:lnTo>
                  <a:lnTo>
                    <a:pt x="174" y="2667"/>
                  </a:lnTo>
                  <a:lnTo>
                    <a:pt x="176" y="2672"/>
                  </a:lnTo>
                  <a:lnTo>
                    <a:pt x="177" y="2676"/>
                  </a:lnTo>
                  <a:lnTo>
                    <a:pt x="176" y="2679"/>
                  </a:lnTo>
                  <a:lnTo>
                    <a:pt x="174" y="2680"/>
                  </a:lnTo>
                  <a:lnTo>
                    <a:pt x="170" y="2681"/>
                  </a:lnTo>
                  <a:lnTo>
                    <a:pt x="165" y="2680"/>
                  </a:lnTo>
                  <a:lnTo>
                    <a:pt x="160" y="2678"/>
                  </a:lnTo>
                  <a:lnTo>
                    <a:pt x="144" y="2672"/>
                  </a:lnTo>
                  <a:lnTo>
                    <a:pt x="125" y="2662"/>
                  </a:lnTo>
                  <a:lnTo>
                    <a:pt x="102" y="2648"/>
                  </a:lnTo>
                  <a:lnTo>
                    <a:pt x="76" y="2631"/>
                  </a:lnTo>
                  <a:lnTo>
                    <a:pt x="49" y="2611"/>
                  </a:lnTo>
                  <a:lnTo>
                    <a:pt x="20" y="2590"/>
                  </a:lnTo>
                  <a:lnTo>
                    <a:pt x="11" y="2581"/>
                  </a:lnTo>
                  <a:lnTo>
                    <a:pt x="0" y="2572"/>
                  </a:lnTo>
                  <a:close/>
                  <a:moveTo>
                    <a:pt x="0" y="2466"/>
                  </a:moveTo>
                  <a:lnTo>
                    <a:pt x="0" y="2400"/>
                  </a:lnTo>
                  <a:lnTo>
                    <a:pt x="26" y="2421"/>
                  </a:lnTo>
                  <a:lnTo>
                    <a:pt x="50" y="2443"/>
                  </a:lnTo>
                  <a:lnTo>
                    <a:pt x="71" y="2462"/>
                  </a:lnTo>
                  <a:lnTo>
                    <a:pt x="89" y="2481"/>
                  </a:lnTo>
                  <a:lnTo>
                    <a:pt x="103" y="2497"/>
                  </a:lnTo>
                  <a:lnTo>
                    <a:pt x="113" y="2510"/>
                  </a:lnTo>
                  <a:lnTo>
                    <a:pt x="116" y="2516"/>
                  </a:lnTo>
                  <a:lnTo>
                    <a:pt x="117" y="2521"/>
                  </a:lnTo>
                  <a:lnTo>
                    <a:pt x="118" y="2524"/>
                  </a:lnTo>
                  <a:lnTo>
                    <a:pt x="117" y="2527"/>
                  </a:lnTo>
                  <a:lnTo>
                    <a:pt x="116" y="2528"/>
                  </a:lnTo>
                  <a:lnTo>
                    <a:pt x="113" y="2529"/>
                  </a:lnTo>
                  <a:lnTo>
                    <a:pt x="110" y="2529"/>
                  </a:lnTo>
                  <a:lnTo>
                    <a:pt x="106" y="2528"/>
                  </a:lnTo>
                  <a:lnTo>
                    <a:pt x="94" y="2524"/>
                  </a:lnTo>
                  <a:lnTo>
                    <a:pt x="80" y="2517"/>
                  </a:lnTo>
                  <a:lnTo>
                    <a:pt x="62" y="2508"/>
                  </a:lnTo>
                  <a:lnTo>
                    <a:pt x="43" y="2496"/>
                  </a:lnTo>
                  <a:lnTo>
                    <a:pt x="22" y="2482"/>
                  </a:lnTo>
                  <a:lnTo>
                    <a:pt x="0" y="2466"/>
                  </a:lnTo>
                  <a:close/>
                  <a:moveTo>
                    <a:pt x="0" y="2349"/>
                  </a:moveTo>
                  <a:lnTo>
                    <a:pt x="0" y="2289"/>
                  </a:lnTo>
                  <a:lnTo>
                    <a:pt x="18" y="2306"/>
                  </a:lnTo>
                  <a:lnTo>
                    <a:pt x="34" y="2321"/>
                  </a:lnTo>
                  <a:lnTo>
                    <a:pt x="48" y="2335"/>
                  </a:lnTo>
                  <a:lnTo>
                    <a:pt x="59" y="2349"/>
                  </a:lnTo>
                  <a:lnTo>
                    <a:pt x="69" y="2360"/>
                  </a:lnTo>
                  <a:lnTo>
                    <a:pt x="74" y="2369"/>
                  </a:lnTo>
                  <a:lnTo>
                    <a:pt x="76" y="2374"/>
                  </a:lnTo>
                  <a:lnTo>
                    <a:pt x="77" y="2377"/>
                  </a:lnTo>
                  <a:lnTo>
                    <a:pt x="77" y="2380"/>
                  </a:lnTo>
                  <a:lnTo>
                    <a:pt x="76" y="2382"/>
                  </a:lnTo>
                  <a:lnTo>
                    <a:pt x="75" y="2383"/>
                  </a:lnTo>
                  <a:lnTo>
                    <a:pt x="74" y="2385"/>
                  </a:lnTo>
                  <a:lnTo>
                    <a:pt x="71" y="2385"/>
                  </a:lnTo>
                  <a:lnTo>
                    <a:pt x="69" y="2385"/>
                  </a:lnTo>
                  <a:lnTo>
                    <a:pt x="61" y="2382"/>
                  </a:lnTo>
                  <a:lnTo>
                    <a:pt x="52" y="2379"/>
                  </a:lnTo>
                  <a:lnTo>
                    <a:pt x="41" y="2374"/>
                  </a:lnTo>
                  <a:lnTo>
                    <a:pt x="29" y="2367"/>
                  </a:lnTo>
                  <a:lnTo>
                    <a:pt x="15" y="2359"/>
                  </a:lnTo>
                  <a:lnTo>
                    <a:pt x="0" y="2349"/>
                  </a:lnTo>
                  <a:close/>
                  <a:moveTo>
                    <a:pt x="0" y="2227"/>
                  </a:moveTo>
                  <a:lnTo>
                    <a:pt x="0" y="2172"/>
                  </a:lnTo>
                  <a:lnTo>
                    <a:pt x="13" y="2185"/>
                  </a:lnTo>
                  <a:lnTo>
                    <a:pt x="23" y="2197"/>
                  </a:lnTo>
                  <a:lnTo>
                    <a:pt x="33" y="2208"/>
                  </a:lnTo>
                  <a:lnTo>
                    <a:pt x="41" y="2217"/>
                  </a:lnTo>
                  <a:lnTo>
                    <a:pt x="47" y="2226"/>
                  </a:lnTo>
                  <a:lnTo>
                    <a:pt x="50" y="2233"/>
                  </a:lnTo>
                  <a:lnTo>
                    <a:pt x="53" y="2240"/>
                  </a:lnTo>
                  <a:lnTo>
                    <a:pt x="52" y="2243"/>
                  </a:lnTo>
                  <a:lnTo>
                    <a:pt x="49" y="2245"/>
                  </a:lnTo>
                  <a:lnTo>
                    <a:pt x="46" y="2246"/>
                  </a:lnTo>
                  <a:lnTo>
                    <a:pt x="41" y="2245"/>
                  </a:lnTo>
                  <a:lnTo>
                    <a:pt x="34" y="2243"/>
                  </a:lnTo>
                  <a:lnTo>
                    <a:pt x="19" y="2237"/>
                  </a:lnTo>
                  <a:lnTo>
                    <a:pt x="0" y="2227"/>
                  </a:lnTo>
                  <a:close/>
                  <a:moveTo>
                    <a:pt x="0" y="2100"/>
                  </a:moveTo>
                  <a:lnTo>
                    <a:pt x="0" y="2048"/>
                  </a:lnTo>
                  <a:lnTo>
                    <a:pt x="11" y="2060"/>
                  </a:lnTo>
                  <a:lnTo>
                    <a:pt x="20" y="2069"/>
                  </a:lnTo>
                  <a:lnTo>
                    <a:pt x="28" y="2079"/>
                  </a:lnTo>
                  <a:lnTo>
                    <a:pt x="35" y="2089"/>
                  </a:lnTo>
                  <a:lnTo>
                    <a:pt x="40" y="2096"/>
                  </a:lnTo>
                  <a:lnTo>
                    <a:pt x="43" y="2103"/>
                  </a:lnTo>
                  <a:lnTo>
                    <a:pt x="44" y="2108"/>
                  </a:lnTo>
                  <a:lnTo>
                    <a:pt x="43" y="2112"/>
                  </a:lnTo>
                  <a:lnTo>
                    <a:pt x="41" y="2114"/>
                  </a:lnTo>
                  <a:lnTo>
                    <a:pt x="38" y="2114"/>
                  </a:lnTo>
                  <a:lnTo>
                    <a:pt x="34" y="2114"/>
                  </a:lnTo>
                  <a:lnTo>
                    <a:pt x="29" y="2113"/>
                  </a:lnTo>
                  <a:lnTo>
                    <a:pt x="16" y="2108"/>
                  </a:lnTo>
                  <a:lnTo>
                    <a:pt x="0" y="2100"/>
                  </a:lnTo>
                  <a:close/>
                  <a:moveTo>
                    <a:pt x="0" y="1969"/>
                  </a:moveTo>
                  <a:lnTo>
                    <a:pt x="0" y="1914"/>
                  </a:lnTo>
                  <a:lnTo>
                    <a:pt x="12" y="1926"/>
                  </a:lnTo>
                  <a:lnTo>
                    <a:pt x="22" y="1938"/>
                  </a:lnTo>
                  <a:lnTo>
                    <a:pt x="32" y="1949"/>
                  </a:lnTo>
                  <a:lnTo>
                    <a:pt x="40" y="1958"/>
                  </a:lnTo>
                  <a:lnTo>
                    <a:pt x="45" y="1967"/>
                  </a:lnTo>
                  <a:lnTo>
                    <a:pt x="48" y="1974"/>
                  </a:lnTo>
                  <a:lnTo>
                    <a:pt x="49" y="1978"/>
                  </a:lnTo>
                  <a:lnTo>
                    <a:pt x="50" y="1981"/>
                  </a:lnTo>
                  <a:lnTo>
                    <a:pt x="50" y="1983"/>
                  </a:lnTo>
                  <a:lnTo>
                    <a:pt x="49" y="1984"/>
                  </a:lnTo>
                  <a:lnTo>
                    <a:pt x="47" y="1986"/>
                  </a:lnTo>
                  <a:lnTo>
                    <a:pt x="44" y="1987"/>
                  </a:lnTo>
                  <a:lnTo>
                    <a:pt x="39" y="1986"/>
                  </a:lnTo>
                  <a:lnTo>
                    <a:pt x="33" y="1985"/>
                  </a:lnTo>
                  <a:lnTo>
                    <a:pt x="18" y="1979"/>
                  </a:lnTo>
                  <a:lnTo>
                    <a:pt x="0" y="1969"/>
                  </a:lnTo>
                  <a:close/>
                  <a:moveTo>
                    <a:pt x="0" y="1834"/>
                  </a:moveTo>
                  <a:lnTo>
                    <a:pt x="0" y="1772"/>
                  </a:lnTo>
                  <a:lnTo>
                    <a:pt x="17" y="1787"/>
                  </a:lnTo>
                  <a:lnTo>
                    <a:pt x="32" y="1802"/>
                  </a:lnTo>
                  <a:lnTo>
                    <a:pt x="45" y="1816"/>
                  </a:lnTo>
                  <a:lnTo>
                    <a:pt x="56" y="1829"/>
                  </a:lnTo>
                  <a:lnTo>
                    <a:pt x="63" y="1841"/>
                  </a:lnTo>
                  <a:lnTo>
                    <a:pt x="70" y="1850"/>
                  </a:lnTo>
                  <a:lnTo>
                    <a:pt x="71" y="1855"/>
                  </a:lnTo>
                  <a:lnTo>
                    <a:pt x="72" y="1858"/>
                  </a:lnTo>
                  <a:lnTo>
                    <a:pt x="72" y="1861"/>
                  </a:lnTo>
                  <a:lnTo>
                    <a:pt x="71" y="1863"/>
                  </a:lnTo>
                  <a:lnTo>
                    <a:pt x="70" y="1864"/>
                  </a:lnTo>
                  <a:lnTo>
                    <a:pt x="68" y="1865"/>
                  </a:lnTo>
                  <a:lnTo>
                    <a:pt x="66" y="1865"/>
                  </a:lnTo>
                  <a:lnTo>
                    <a:pt x="63" y="1865"/>
                  </a:lnTo>
                  <a:lnTo>
                    <a:pt x="56" y="1864"/>
                  </a:lnTo>
                  <a:lnTo>
                    <a:pt x="47" y="1861"/>
                  </a:lnTo>
                  <a:lnTo>
                    <a:pt x="38" y="1857"/>
                  </a:lnTo>
                  <a:lnTo>
                    <a:pt x="26" y="1850"/>
                  </a:lnTo>
                  <a:lnTo>
                    <a:pt x="14" y="1843"/>
                  </a:lnTo>
                  <a:lnTo>
                    <a:pt x="0" y="1834"/>
                  </a:lnTo>
                  <a:close/>
                  <a:moveTo>
                    <a:pt x="0" y="1691"/>
                  </a:moveTo>
                  <a:lnTo>
                    <a:pt x="0" y="1624"/>
                  </a:lnTo>
                  <a:lnTo>
                    <a:pt x="8" y="1630"/>
                  </a:lnTo>
                  <a:lnTo>
                    <a:pt x="17" y="1637"/>
                  </a:lnTo>
                  <a:lnTo>
                    <a:pt x="38" y="1655"/>
                  </a:lnTo>
                  <a:lnTo>
                    <a:pt x="57" y="1672"/>
                  </a:lnTo>
                  <a:lnTo>
                    <a:pt x="73" y="1690"/>
                  </a:lnTo>
                  <a:lnTo>
                    <a:pt x="87" y="1705"/>
                  </a:lnTo>
                  <a:lnTo>
                    <a:pt x="98" y="1719"/>
                  </a:lnTo>
                  <a:lnTo>
                    <a:pt x="104" y="1731"/>
                  </a:lnTo>
                  <a:lnTo>
                    <a:pt x="107" y="1735"/>
                  </a:lnTo>
                  <a:lnTo>
                    <a:pt x="108" y="1739"/>
                  </a:lnTo>
                  <a:lnTo>
                    <a:pt x="109" y="1744"/>
                  </a:lnTo>
                  <a:lnTo>
                    <a:pt x="108" y="1746"/>
                  </a:lnTo>
                  <a:lnTo>
                    <a:pt x="106" y="1748"/>
                  </a:lnTo>
                  <a:lnTo>
                    <a:pt x="103" y="1749"/>
                  </a:lnTo>
                  <a:lnTo>
                    <a:pt x="99" y="1749"/>
                  </a:lnTo>
                  <a:lnTo>
                    <a:pt x="95" y="1748"/>
                  </a:lnTo>
                  <a:lnTo>
                    <a:pt x="85" y="1745"/>
                  </a:lnTo>
                  <a:lnTo>
                    <a:pt x="71" y="1738"/>
                  </a:lnTo>
                  <a:lnTo>
                    <a:pt x="56" y="1729"/>
                  </a:lnTo>
                  <a:lnTo>
                    <a:pt x="39" y="1719"/>
                  </a:lnTo>
                  <a:lnTo>
                    <a:pt x="19" y="1706"/>
                  </a:lnTo>
                  <a:lnTo>
                    <a:pt x="0" y="1691"/>
                  </a:lnTo>
                  <a:close/>
                  <a:moveTo>
                    <a:pt x="0" y="1531"/>
                  </a:moveTo>
                  <a:lnTo>
                    <a:pt x="0" y="1477"/>
                  </a:lnTo>
                  <a:lnTo>
                    <a:pt x="16" y="1486"/>
                  </a:lnTo>
                  <a:lnTo>
                    <a:pt x="33" y="1497"/>
                  </a:lnTo>
                  <a:lnTo>
                    <a:pt x="53" y="1511"/>
                  </a:lnTo>
                  <a:lnTo>
                    <a:pt x="72" y="1528"/>
                  </a:lnTo>
                  <a:lnTo>
                    <a:pt x="93" y="1545"/>
                  </a:lnTo>
                  <a:lnTo>
                    <a:pt x="110" y="1562"/>
                  </a:lnTo>
                  <a:lnTo>
                    <a:pt x="126" y="1578"/>
                  </a:lnTo>
                  <a:lnTo>
                    <a:pt x="139" y="1594"/>
                  </a:lnTo>
                  <a:lnTo>
                    <a:pt x="150" y="1606"/>
                  </a:lnTo>
                  <a:lnTo>
                    <a:pt x="156" y="1618"/>
                  </a:lnTo>
                  <a:lnTo>
                    <a:pt x="158" y="1623"/>
                  </a:lnTo>
                  <a:lnTo>
                    <a:pt x="160" y="1627"/>
                  </a:lnTo>
                  <a:lnTo>
                    <a:pt x="160" y="1630"/>
                  </a:lnTo>
                  <a:lnTo>
                    <a:pt x="158" y="1633"/>
                  </a:lnTo>
                  <a:lnTo>
                    <a:pt x="157" y="1636"/>
                  </a:lnTo>
                  <a:lnTo>
                    <a:pt x="154" y="1636"/>
                  </a:lnTo>
                  <a:lnTo>
                    <a:pt x="150" y="1637"/>
                  </a:lnTo>
                  <a:lnTo>
                    <a:pt x="145" y="1636"/>
                  </a:lnTo>
                  <a:lnTo>
                    <a:pt x="134" y="1631"/>
                  </a:lnTo>
                  <a:lnTo>
                    <a:pt x="120" y="1625"/>
                  </a:lnTo>
                  <a:lnTo>
                    <a:pt x="103" y="1615"/>
                  </a:lnTo>
                  <a:lnTo>
                    <a:pt x="85" y="1603"/>
                  </a:lnTo>
                  <a:lnTo>
                    <a:pt x="65" y="1589"/>
                  </a:lnTo>
                  <a:lnTo>
                    <a:pt x="44" y="1572"/>
                  </a:lnTo>
                  <a:lnTo>
                    <a:pt x="32" y="1562"/>
                  </a:lnTo>
                  <a:lnTo>
                    <a:pt x="20" y="1551"/>
                  </a:lnTo>
                  <a:lnTo>
                    <a:pt x="9" y="1542"/>
                  </a:lnTo>
                  <a:lnTo>
                    <a:pt x="0" y="1531"/>
                  </a:lnTo>
                  <a:close/>
                  <a:moveTo>
                    <a:pt x="0" y="1193"/>
                  </a:moveTo>
                  <a:lnTo>
                    <a:pt x="0" y="1131"/>
                  </a:lnTo>
                  <a:lnTo>
                    <a:pt x="15" y="1145"/>
                  </a:lnTo>
                  <a:lnTo>
                    <a:pt x="29" y="1159"/>
                  </a:lnTo>
                  <a:lnTo>
                    <a:pt x="41" y="1173"/>
                  </a:lnTo>
                  <a:lnTo>
                    <a:pt x="50" y="1184"/>
                  </a:lnTo>
                  <a:lnTo>
                    <a:pt x="58" y="1195"/>
                  </a:lnTo>
                  <a:lnTo>
                    <a:pt x="62" y="1205"/>
                  </a:lnTo>
                  <a:lnTo>
                    <a:pt x="65" y="1208"/>
                  </a:lnTo>
                  <a:lnTo>
                    <a:pt x="65" y="1213"/>
                  </a:lnTo>
                  <a:lnTo>
                    <a:pt x="65" y="1215"/>
                  </a:lnTo>
                  <a:lnTo>
                    <a:pt x="63" y="1217"/>
                  </a:lnTo>
                  <a:lnTo>
                    <a:pt x="62" y="1219"/>
                  </a:lnTo>
                  <a:lnTo>
                    <a:pt x="61" y="1220"/>
                  </a:lnTo>
                  <a:lnTo>
                    <a:pt x="59" y="1220"/>
                  </a:lnTo>
                  <a:lnTo>
                    <a:pt x="56" y="1220"/>
                  </a:lnTo>
                  <a:lnTo>
                    <a:pt x="49" y="1219"/>
                  </a:lnTo>
                  <a:lnTo>
                    <a:pt x="42" y="1217"/>
                  </a:lnTo>
                  <a:lnTo>
                    <a:pt x="33" y="1213"/>
                  </a:lnTo>
                  <a:lnTo>
                    <a:pt x="22" y="1207"/>
                  </a:lnTo>
                  <a:lnTo>
                    <a:pt x="12" y="1201"/>
                  </a:lnTo>
                  <a:lnTo>
                    <a:pt x="0" y="1193"/>
                  </a:lnTo>
                  <a:close/>
                  <a:moveTo>
                    <a:pt x="0" y="989"/>
                  </a:moveTo>
                  <a:lnTo>
                    <a:pt x="0" y="981"/>
                  </a:lnTo>
                  <a:lnTo>
                    <a:pt x="0" y="979"/>
                  </a:lnTo>
                  <a:lnTo>
                    <a:pt x="2" y="978"/>
                  </a:lnTo>
                  <a:lnTo>
                    <a:pt x="4" y="977"/>
                  </a:lnTo>
                  <a:lnTo>
                    <a:pt x="8" y="977"/>
                  </a:lnTo>
                  <a:lnTo>
                    <a:pt x="12" y="977"/>
                  </a:lnTo>
                  <a:lnTo>
                    <a:pt x="22" y="981"/>
                  </a:lnTo>
                  <a:lnTo>
                    <a:pt x="34" y="986"/>
                  </a:lnTo>
                  <a:lnTo>
                    <a:pt x="48" y="993"/>
                  </a:lnTo>
                  <a:lnTo>
                    <a:pt x="63" y="1004"/>
                  </a:lnTo>
                  <a:lnTo>
                    <a:pt x="80" y="1016"/>
                  </a:lnTo>
                  <a:lnTo>
                    <a:pt x="97" y="1030"/>
                  </a:lnTo>
                  <a:lnTo>
                    <a:pt x="114" y="1044"/>
                  </a:lnTo>
                  <a:lnTo>
                    <a:pt x="128" y="1059"/>
                  </a:lnTo>
                  <a:lnTo>
                    <a:pt x="141" y="1073"/>
                  </a:lnTo>
                  <a:lnTo>
                    <a:pt x="152" y="1086"/>
                  </a:lnTo>
                  <a:lnTo>
                    <a:pt x="161" y="1098"/>
                  </a:lnTo>
                  <a:lnTo>
                    <a:pt x="166" y="1108"/>
                  </a:lnTo>
                  <a:lnTo>
                    <a:pt x="167" y="1112"/>
                  </a:lnTo>
                  <a:lnTo>
                    <a:pt x="168" y="1117"/>
                  </a:lnTo>
                  <a:lnTo>
                    <a:pt x="168" y="1120"/>
                  </a:lnTo>
                  <a:lnTo>
                    <a:pt x="167" y="1122"/>
                  </a:lnTo>
                  <a:lnTo>
                    <a:pt x="166" y="1124"/>
                  </a:lnTo>
                  <a:lnTo>
                    <a:pt x="163" y="1125"/>
                  </a:lnTo>
                  <a:lnTo>
                    <a:pt x="160" y="1125"/>
                  </a:lnTo>
                  <a:lnTo>
                    <a:pt x="155" y="1125"/>
                  </a:lnTo>
                  <a:lnTo>
                    <a:pt x="145" y="1122"/>
                  </a:lnTo>
                  <a:lnTo>
                    <a:pt x="134" y="1117"/>
                  </a:lnTo>
                  <a:lnTo>
                    <a:pt x="120" y="1109"/>
                  </a:lnTo>
                  <a:lnTo>
                    <a:pt x="104" y="1098"/>
                  </a:lnTo>
                  <a:lnTo>
                    <a:pt x="87" y="1086"/>
                  </a:lnTo>
                  <a:lnTo>
                    <a:pt x="71" y="1072"/>
                  </a:lnTo>
                  <a:lnTo>
                    <a:pt x="57" y="1060"/>
                  </a:lnTo>
                  <a:lnTo>
                    <a:pt x="44" y="1049"/>
                  </a:lnTo>
                  <a:lnTo>
                    <a:pt x="32" y="1037"/>
                  </a:lnTo>
                  <a:lnTo>
                    <a:pt x="22" y="1025"/>
                  </a:lnTo>
                  <a:lnTo>
                    <a:pt x="14" y="1014"/>
                  </a:lnTo>
                  <a:lnTo>
                    <a:pt x="7" y="1004"/>
                  </a:lnTo>
                  <a:lnTo>
                    <a:pt x="3" y="996"/>
                  </a:lnTo>
                  <a:lnTo>
                    <a:pt x="0" y="989"/>
                  </a:lnTo>
                  <a:close/>
                  <a:moveTo>
                    <a:pt x="0" y="816"/>
                  </a:moveTo>
                  <a:lnTo>
                    <a:pt x="0" y="755"/>
                  </a:lnTo>
                  <a:lnTo>
                    <a:pt x="6" y="760"/>
                  </a:lnTo>
                  <a:lnTo>
                    <a:pt x="13" y="766"/>
                  </a:lnTo>
                  <a:lnTo>
                    <a:pt x="28" y="779"/>
                  </a:lnTo>
                  <a:lnTo>
                    <a:pt x="41" y="793"/>
                  </a:lnTo>
                  <a:lnTo>
                    <a:pt x="53" y="806"/>
                  </a:lnTo>
                  <a:lnTo>
                    <a:pt x="62" y="818"/>
                  </a:lnTo>
                  <a:lnTo>
                    <a:pt x="70" y="828"/>
                  </a:lnTo>
                  <a:lnTo>
                    <a:pt x="74" y="838"/>
                  </a:lnTo>
                  <a:lnTo>
                    <a:pt x="75" y="841"/>
                  </a:lnTo>
                  <a:lnTo>
                    <a:pt x="76" y="846"/>
                  </a:lnTo>
                  <a:lnTo>
                    <a:pt x="76" y="848"/>
                  </a:lnTo>
                  <a:lnTo>
                    <a:pt x="75" y="851"/>
                  </a:lnTo>
                  <a:lnTo>
                    <a:pt x="74" y="852"/>
                  </a:lnTo>
                  <a:lnTo>
                    <a:pt x="72" y="853"/>
                  </a:lnTo>
                  <a:lnTo>
                    <a:pt x="70" y="854"/>
                  </a:lnTo>
                  <a:lnTo>
                    <a:pt x="67" y="853"/>
                  </a:lnTo>
                  <a:lnTo>
                    <a:pt x="59" y="852"/>
                  </a:lnTo>
                  <a:lnTo>
                    <a:pt x="49" y="848"/>
                  </a:lnTo>
                  <a:lnTo>
                    <a:pt x="39" y="842"/>
                  </a:lnTo>
                  <a:lnTo>
                    <a:pt x="27" y="835"/>
                  </a:lnTo>
                  <a:lnTo>
                    <a:pt x="14" y="826"/>
                  </a:lnTo>
                  <a:lnTo>
                    <a:pt x="0" y="816"/>
                  </a:lnTo>
                  <a:close/>
                  <a:moveTo>
                    <a:pt x="0" y="600"/>
                  </a:moveTo>
                  <a:lnTo>
                    <a:pt x="0" y="554"/>
                  </a:lnTo>
                  <a:lnTo>
                    <a:pt x="13" y="570"/>
                  </a:lnTo>
                  <a:lnTo>
                    <a:pt x="21" y="583"/>
                  </a:lnTo>
                  <a:lnTo>
                    <a:pt x="23" y="590"/>
                  </a:lnTo>
                  <a:lnTo>
                    <a:pt x="26" y="595"/>
                  </a:lnTo>
                  <a:lnTo>
                    <a:pt x="26" y="598"/>
                  </a:lnTo>
                  <a:lnTo>
                    <a:pt x="25" y="602"/>
                  </a:lnTo>
                  <a:lnTo>
                    <a:pt x="23" y="604"/>
                  </a:lnTo>
                  <a:lnTo>
                    <a:pt x="21" y="605"/>
                  </a:lnTo>
                  <a:lnTo>
                    <a:pt x="19" y="605"/>
                  </a:lnTo>
                  <a:lnTo>
                    <a:pt x="16" y="605"/>
                  </a:lnTo>
                  <a:lnTo>
                    <a:pt x="8" y="604"/>
                  </a:lnTo>
                  <a:lnTo>
                    <a:pt x="0" y="600"/>
                  </a:lnTo>
                  <a:close/>
                  <a:moveTo>
                    <a:pt x="0" y="377"/>
                  </a:moveTo>
                  <a:lnTo>
                    <a:pt x="0" y="343"/>
                  </a:lnTo>
                  <a:lnTo>
                    <a:pt x="6" y="354"/>
                  </a:lnTo>
                  <a:lnTo>
                    <a:pt x="12" y="362"/>
                  </a:lnTo>
                  <a:lnTo>
                    <a:pt x="13" y="365"/>
                  </a:lnTo>
                  <a:lnTo>
                    <a:pt x="13" y="370"/>
                  </a:lnTo>
                  <a:lnTo>
                    <a:pt x="13" y="372"/>
                  </a:lnTo>
                  <a:lnTo>
                    <a:pt x="12" y="374"/>
                  </a:lnTo>
                  <a:lnTo>
                    <a:pt x="11" y="376"/>
                  </a:lnTo>
                  <a:lnTo>
                    <a:pt x="7" y="377"/>
                  </a:lnTo>
                  <a:lnTo>
                    <a:pt x="4" y="377"/>
                  </a:lnTo>
                  <a:lnTo>
                    <a:pt x="0" y="377"/>
                  </a:lnTo>
                  <a:close/>
                  <a:moveTo>
                    <a:pt x="0" y="157"/>
                  </a:moveTo>
                  <a:lnTo>
                    <a:pt x="0" y="109"/>
                  </a:lnTo>
                  <a:lnTo>
                    <a:pt x="8" y="117"/>
                  </a:lnTo>
                  <a:lnTo>
                    <a:pt x="16" y="126"/>
                  </a:lnTo>
                  <a:lnTo>
                    <a:pt x="22" y="134"/>
                  </a:lnTo>
                  <a:lnTo>
                    <a:pt x="28" y="143"/>
                  </a:lnTo>
                  <a:lnTo>
                    <a:pt x="32" y="150"/>
                  </a:lnTo>
                  <a:lnTo>
                    <a:pt x="34" y="156"/>
                  </a:lnTo>
                  <a:lnTo>
                    <a:pt x="35" y="161"/>
                  </a:lnTo>
                  <a:lnTo>
                    <a:pt x="34" y="165"/>
                  </a:lnTo>
                  <a:lnTo>
                    <a:pt x="32" y="167"/>
                  </a:lnTo>
                  <a:lnTo>
                    <a:pt x="30" y="168"/>
                  </a:lnTo>
                  <a:lnTo>
                    <a:pt x="27" y="168"/>
                  </a:lnTo>
                  <a:lnTo>
                    <a:pt x="22" y="168"/>
                  </a:lnTo>
                  <a:lnTo>
                    <a:pt x="12" y="164"/>
                  </a:lnTo>
                  <a:lnTo>
                    <a:pt x="0" y="157"/>
                  </a:lnTo>
                  <a:close/>
                  <a:moveTo>
                    <a:pt x="678" y="208"/>
                  </a:moveTo>
                  <a:lnTo>
                    <a:pt x="678" y="266"/>
                  </a:lnTo>
                  <a:lnTo>
                    <a:pt x="672" y="262"/>
                  </a:lnTo>
                  <a:lnTo>
                    <a:pt x="667" y="257"/>
                  </a:lnTo>
                  <a:lnTo>
                    <a:pt x="656" y="247"/>
                  </a:lnTo>
                  <a:lnTo>
                    <a:pt x="645" y="236"/>
                  </a:lnTo>
                  <a:lnTo>
                    <a:pt x="637" y="225"/>
                  </a:lnTo>
                  <a:lnTo>
                    <a:pt x="629" y="215"/>
                  </a:lnTo>
                  <a:lnTo>
                    <a:pt x="624" y="207"/>
                  </a:lnTo>
                  <a:lnTo>
                    <a:pt x="620" y="199"/>
                  </a:lnTo>
                  <a:lnTo>
                    <a:pt x="619" y="195"/>
                  </a:lnTo>
                  <a:lnTo>
                    <a:pt x="619" y="193"/>
                  </a:lnTo>
                  <a:lnTo>
                    <a:pt x="619" y="189"/>
                  </a:lnTo>
                  <a:lnTo>
                    <a:pt x="620" y="187"/>
                  </a:lnTo>
                  <a:lnTo>
                    <a:pt x="624" y="185"/>
                  </a:lnTo>
                  <a:lnTo>
                    <a:pt x="628" y="184"/>
                  </a:lnTo>
                  <a:lnTo>
                    <a:pt x="634" y="184"/>
                  </a:lnTo>
                  <a:lnTo>
                    <a:pt x="641" y="186"/>
                  </a:lnTo>
                  <a:lnTo>
                    <a:pt x="650" y="189"/>
                  </a:lnTo>
                  <a:lnTo>
                    <a:pt x="658" y="195"/>
                  </a:lnTo>
                  <a:lnTo>
                    <a:pt x="668" y="201"/>
                  </a:lnTo>
                  <a:lnTo>
                    <a:pt x="678" y="208"/>
                  </a:lnTo>
                  <a:close/>
                  <a:moveTo>
                    <a:pt x="678" y="457"/>
                  </a:moveTo>
                  <a:lnTo>
                    <a:pt x="678" y="509"/>
                  </a:lnTo>
                  <a:lnTo>
                    <a:pt x="667" y="504"/>
                  </a:lnTo>
                  <a:lnTo>
                    <a:pt x="656" y="496"/>
                  </a:lnTo>
                  <a:lnTo>
                    <a:pt x="644" y="487"/>
                  </a:lnTo>
                  <a:lnTo>
                    <a:pt x="631" y="478"/>
                  </a:lnTo>
                  <a:lnTo>
                    <a:pt x="618" y="466"/>
                  </a:lnTo>
                  <a:lnTo>
                    <a:pt x="608" y="455"/>
                  </a:lnTo>
                  <a:lnTo>
                    <a:pt x="598" y="443"/>
                  </a:lnTo>
                  <a:lnTo>
                    <a:pt x="589" y="432"/>
                  </a:lnTo>
                  <a:lnTo>
                    <a:pt x="584" y="424"/>
                  </a:lnTo>
                  <a:lnTo>
                    <a:pt x="579" y="415"/>
                  </a:lnTo>
                  <a:lnTo>
                    <a:pt x="578" y="411"/>
                  </a:lnTo>
                  <a:lnTo>
                    <a:pt x="578" y="407"/>
                  </a:lnTo>
                  <a:lnTo>
                    <a:pt x="578" y="405"/>
                  </a:lnTo>
                  <a:lnTo>
                    <a:pt x="579" y="402"/>
                  </a:lnTo>
                  <a:lnTo>
                    <a:pt x="582" y="401"/>
                  </a:lnTo>
                  <a:lnTo>
                    <a:pt x="584" y="400"/>
                  </a:lnTo>
                  <a:lnTo>
                    <a:pt x="586" y="399"/>
                  </a:lnTo>
                  <a:lnTo>
                    <a:pt x="589" y="399"/>
                  </a:lnTo>
                  <a:lnTo>
                    <a:pt x="598" y="401"/>
                  </a:lnTo>
                  <a:lnTo>
                    <a:pt x="608" y="404"/>
                  </a:lnTo>
                  <a:lnTo>
                    <a:pt x="618" y="410"/>
                  </a:lnTo>
                  <a:lnTo>
                    <a:pt x="630" y="417"/>
                  </a:lnTo>
                  <a:lnTo>
                    <a:pt x="643" y="427"/>
                  </a:lnTo>
                  <a:lnTo>
                    <a:pt x="656" y="438"/>
                  </a:lnTo>
                  <a:lnTo>
                    <a:pt x="668" y="447"/>
                  </a:lnTo>
                  <a:lnTo>
                    <a:pt x="678" y="457"/>
                  </a:lnTo>
                  <a:close/>
                  <a:moveTo>
                    <a:pt x="678" y="691"/>
                  </a:moveTo>
                  <a:lnTo>
                    <a:pt x="678" y="747"/>
                  </a:lnTo>
                  <a:lnTo>
                    <a:pt x="667" y="742"/>
                  </a:lnTo>
                  <a:lnTo>
                    <a:pt x="656" y="734"/>
                  </a:lnTo>
                  <a:lnTo>
                    <a:pt x="644" y="726"/>
                  </a:lnTo>
                  <a:lnTo>
                    <a:pt x="631" y="716"/>
                  </a:lnTo>
                  <a:lnTo>
                    <a:pt x="617" y="703"/>
                  </a:lnTo>
                  <a:lnTo>
                    <a:pt x="605" y="690"/>
                  </a:lnTo>
                  <a:lnTo>
                    <a:pt x="595" y="678"/>
                  </a:lnTo>
                  <a:lnTo>
                    <a:pt x="585" y="666"/>
                  </a:lnTo>
                  <a:lnTo>
                    <a:pt x="578" y="657"/>
                  </a:lnTo>
                  <a:lnTo>
                    <a:pt x="574" y="647"/>
                  </a:lnTo>
                  <a:lnTo>
                    <a:pt x="573" y="643"/>
                  </a:lnTo>
                  <a:lnTo>
                    <a:pt x="572" y="640"/>
                  </a:lnTo>
                  <a:lnTo>
                    <a:pt x="573" y="636"/>
                  </a:lnTo>
                  <a:lnTo>
                    <a:pt x="574" y="634"/>
                  </a:lnTo>
                  <a:lnTo>
                    <a:pt x="575" y="632"/>
                  </a:lnTo>
                  <a:lnTo>
                    <a:pt x="577" y="631"/>
                  </a:lnTo>
                  <a:lnTo>
                    <a:pt x="581" y="631"/>
                  </a:lnTo>
                  <a:lnTo>
                    <a:pt x="585" y="631"/>
                  </a:lnTo>
                  <a:lnTo>
                    <a:pt x="593" y="633"/>
                  </a:lnTo>
                  <a:lnTo>
                    <a:pt x="604" y="637"/>
                  </a:lnTo>
                  <a:lnTo>
                    <a:pt x="616" y="643"/>
                  </a:lnTo>
                  <a:lnTo>
                    <a:pt x="629" y="651"/>
                  </a:lnTo>
                  <a:lnTo>
                    <a:pt x="643" y="661"/>
                  </a:lnTo>
                  <a:lnTo>
                    <a:pt x="658" y="673"/>
                  </a:lnTo>
                  <a:lnTo>
                    <a:pt x="668" y="683"/>
                  </a:lnTo>
                  <a:lnTo>
                    <a:pt x="678" y="691"/>
                  </a:lnTo>
                  <a:close/>
                  <a:moveTo>
                    <a:pt x="678" y="913"/>
                  </a:moveTo>
                  <a:lnTo>
                    <a:pt x="678" y="978"/>
                  </a:lnTo>
                  <a:lnTo>
                    <a:pt x="670" y="973"/>
                  </a:lnTo>
                  <a:lnTo>
                    <a:pt x="655" y="959"/>
                  </a:lnTo>
                  <a:lnTo>
                    <a:pt x="641" y="946"/>
                  </a:lnTo>
                  <a:lnTo>
                    <a:pt x="629" y="933"/>
                  </a:lnTo>
                  <a:lnTo>
                    <a:pt x="619" y="920"/>
                  </a:lnTo>
                  <a:lnTo>
                    <a:pt x="612" y="909"/>
                  </a:lnTo>
                  <a:lnTo>
                    <a:pt x="606" y="899"/>
                  </a:lnTo>
                  <a:lnTo>
                    <a:pt x="605" y="895"/>
                  </a:lnTo>
                  <a:lnTo>
                    <a:pt x="605" y="891"/>
                  </a:lnTo>
                  <a:lnTo>
                    <a:pt x="605" y="888"/>
                  </a:lnTo>
                  <a:lnTo>
                    <a:pt x="606" y="886"/>
                  </a:lnTo>
                  <a:lnTo>
                    <a:pt x="608" y="883"/>
                  </a:lnTo>
                  <a:lnTo>
                    <a:pt x="610" y="882"/>
                  </a:lnTo>
                  <a:lnTo>
                    <a:pt x="612" y="881"/>
                  </a:lnTo>
                  <a:lnTo>
                    <a:pt x="615" y="881"/>
                  </a:lnTo>
                  <a:lnTo>
                    <a:pt x="623" y="882"/>
                  </a:lnTo>
                  <a:lnTo>
                    <a:pt x="631" y="886"/>
                  </a:lnTo>
                  <a:lnTo>
                    <a:pt x="641" y="890"/>
                  </a:lnTo>
                  <a:lnTo>
                    <a:pt x="653" y="896"/>
                  </a:lnTo>
                  <a:lnTo>
                    <a:pt x="665" y="904"/>
                  </a:lnTo>
                  <a:lnTo>
                    <a:pt x="678" y="913"/>
                  </a:lnTo>
                  <a:close/>
                  <a:moveTo>
                    <a:pt x="678" y="1320"/>
                  </a:moveTo>
                  <a:lnTo>
                    <a:pt x="678" y="1387"/>
                  </a:lnTo>
                  <a:lnTo>
                    <a:pt x="668" y="1381"/>
                  </a:lnTo>
                  <a:lnTo>
                    <a:pt x="657" y="1373"/>
                  </a:lnTo>
                  <a:lnTo>
                    <a:pt x="646" y="1366"/>
                  </a:lnTo>
                  <a:lnTo>
                    <a:pt x="636" y="1356"/>
                  </a:lnTo>
                  <a:lnTo>
                    <a:pt x="617" y="1341"/>
                  </a:lnTo>
                  <a:lnTo>
                    <a:pt x="601" y="1326"/>
                  </a:lnTo>
                  <a:lnTo>
                    <a:pt x="588" y="1312"/>
                  </a:lnTo>
                  <a:lnTo>
                    <a:pt x="576" y="1298"/>
                  </a:lnTo>
                  <a:lnTo>
                    <a:pt x="568" y="1285"/>
                  </a:lnTo>
                  <a:lnTo>
                    <a:pt x="562" y="1274"/>
                  </a:lnTo>
                  <a:lnTo>
                    <a:pt x="560" y="1270"/>
                  </a:lnTo>
                  <a:lnTo>
                    <a:pt x="559" y="1265"/>
                  </a:lnTo>
                  <a:lnTo>
                    <a:pt x="559" y="1262"/>
                  </a:lnTo>
                  <a:lnTo>
                    <a:pt x="560" y="1259"/>
                  </a:lnTo>
                  <a:lnTo>
                    <a:pt x="562" y="1257"/>
                  </a:lnTo>
                  <a:lnTo>
                    <a:pt x="565" y="1256"/>
                  </a:lnTo>
                  <a:lnTo>
                    <a:pt x="569" y="1256"/>
                  </a:lnTo>
                  <a:lnTo>
                    <a:pt x="573" y="1256"/>
                  </a:lnTo>
                  <a:lnTo>
                    <a:pt x="584" y="1259"/>
                  </a:lnTo>
                  <a:lnTo>
                    <a:pt x="597" y="1264"/>
                  </a:lnTo>
                  <a:lnTo>
                    <a:pt x="612" y="1273"/>
                  </a:lnTo>
                  <a:lnTo>
                    <a:pt x="628" y="1283"/>
                  </a:lnTo>
                  <a:lnTo>
                    <a:pt x="646" y="1296"/>
                  </a:lnTo>
                  <a:lnTo>
                    <a:pt x="665" y="1310"/>
                  </a:lnTo>
                  <a:lnTo>
                    <a:pt x="671" y="1315"/>
                  </a:lnTo>
                  <a:lnTo>
                    <a:pt x="678" y="1320"/>
                  </a:lnTo>
                  <a:close/>
                  <a:moveTo>
                    <a:pt x="678" y="1694"/>
                  </a:moveTo>
                  <a:lnTo>
                    <a:pt x="678" y="1759"/>
                  </a:lnTo>
                  <a:lnTo>
                    <a:pt x="664" y="1745"/>
                  </a:lnTo>
                  <a:lnTo>
                    <a:pt x="652" y="1732"/>
                  </a:lnTo>
                  <a:lnTo>
                    <a:pt x="641" y="1720"/>
                  </a:lnTo>
                  <a:lnTo>
                    <a:pt x="632" y="1709"/>
                  </a:lnTo>
                  <a:lnTo>
                    <a:pt x="626" y="1699"/>
                  </a:lnTo>
                  <a:lnTo>
                    <a:pt x="622" y="1691"/>
                  </a:lnTo>
                  <a:lnTo>
                    <a:pt x="620" y="1686"/>
                  </a:lnTo>
                  <a:lnTo>
                    <a:pt x="620" y="1683"/>
                  </a:lnTo>
                  <a:lnTo>
                    <a:pt x="620" y="1681"/>
                  </a:lnTo>
                  <a:lnTo>
                    <a:pt x="622" y="1679"/>
                  </a:lnTo>
                  <a:lnTo>
                    <a:pt x="625" y="1676"/>
                  </a:lnTo>
                  <a:lnTo>
                    <a:pt x="628" y="1674"/>
                  </a:lnTo>
                  <a:lnTo>
                    <a:pt x="633" y="1676"/>
                  </a:lnTo>
                  <a:lnTo>
                    <a:pt x="641" y="1677"/>
                  </a:lnTo>
                  <a:lnTo>
                    <a:pt x="649" y="1679"/>
                  </a:lnTo>
                  <a:lnTo>
                    <a:pt x="657" y="1683"/>
                  </a:lnTo>
                  <a:lnTo>
                    <a:pt x="667" y="1687"/>
                  </a:lnTo>
                  <a:lnTo>
                    <a:pt x="678" y="1694"/>
                  </a:lnTo>
                  <a:close/>
                  <a:moveTo>
                    <a:pt x="678" y="1856"/>
                  </a:moveTo>
                  <a:lnTo>
                    <a:pt x="678" y="1928"/>
                  </a:lnTo>
                  <a:lnTo>
                    <a:pt x="663" y="1917"/>
                  </a:lnTo>
                  <a:lnTo>
                    <a:pt x="647" y="1905"/>
                  </a:lnTo>
                  <a:lnTo>
                    <a:pt x="627" y="1888"/>
                  </a:lnTo>
                  <a:lnTo>
                    <a:pt x="608" y="1870"/>
                  </a:lnTo>
                  <a:lnTo>
                    <a:pt x="590" y="1854"/>
                  </a:lnTo>
                  <a:lnTo>
                    <a:pt x="576" y="1837"/>
                  </a:lnTo>
                  <a:lnTo>
                    <a:pt x="565" y="1823"/>
                  </a:lnTo>
                  <a:lnTo>
                    <a:pt x="558" y="1812"/>
                  </a:lnTo>
                  <a:lnTo>
                    <a:pt x="556" y="1806"/>
                  </a:lnTo>
                  <a:lnTo>
                    <a:pt x="555" y="1802"/>
                  </a:lnTo>
                  <a:lnTo>
                    <a:pt x="555" y="1797"/>
                  </a:lnTo>
                  <a:lnTo>
                    <a:pt x="556" y="1795"/>
                  </a:lnTo>
                  <a:lnTo>
                    <a:pt x="558" y="1793"/>
                  </a:lnTo>
                  <a:lnTo>
                    <a:pt x="561" y="1792"/>
                  </a:lnTo>
                  <a:lnTo>
                    <a:pt x="565" y="1791"/>
                  </a:lnTo>
                  <a:lnTo>
                    <a:pt x="570" y="1792"/>
                  </a:lnTo>
                  <a:lnTo>
                    <a:pt x="583" y="1795"/>
                  </a:lnTo>
                  <a:lnTo>
                    <a:pt x="598" y="1803"/>
                  </a:lnTo>
                  <a:lnTo>
                    <a:pt x="615" y="1813"/>
                  </a:lnTo>
                  <a:lnTo>
                    <a:pt x="634" y="1824"/>
                  </a:lnTo>
                  <a:lnTo>
                    <a:pt x="656" y="1838"/>
                  </a:lnTo>
                  <a:lnTo>
                    <a:pt x="678" y="1856"/>
                  </a:lnTo>
                  <a:close/>
                  <a:moveTo>
                    <a:pt x="678" y="2020"/>
                  </a:moveTo>
                  <a:lnTo>
                    <a:pt x="678" y="2081"/>
                  </a:lnTo>
                  <a:lnTo>
                    <a:pt x="660" y="2071"/>
                  </a:lnTo>
                  <a:lnTo>
                    <a:pt x="642" y="2059"/>
                  </a:lnTo>
                  <a:lnTo>
                    <a:pt x="622" y="2045"/>
                  </a:lnTo>
                  <a:lnTo>
                    <a:pt x="601" y="2030"/>
                  </a:lnTo>
                  <a:lnTo>
                    <a:pt x="579" y="2010"/>
                  </a:lnTo>
                  <a:lnTo>
                    <a:pt x="559" y="1992"/>
                  </a:lnTo>
                  <a:lnTo>
                    <a:pt x="541" y="1974"/>
                  </a:lnTo>
                  <a:lnTo>
                    <a:pt x="527" y="1958"/>
                  </a:lnTo>
                  <a:lnTo>
                    <a:pt x="515" y="1943"/>
                  </a:lnTo>
                  <a:lnTo>
                    <a:pt x="507" y="1931"/>
                  </a:lnTo>
                  <a:lnTo>
                    <a:pt x="505" y="1926"/>
                  </a:lnTo>
                  <a:lnTo>
                    <a:pt x="504" y="1922"/>
                  </a:lnTo>
                  <a:lnTo>
                    <a:pt x="503" y="1917"/>
                  </a:lnTo>
                  <a:lnTo>
                    <a:pt x="504" y="1915"/>
                  </a:lnTo>
                  <a:lnTo>
                    <a:pt x="506" y="1913"/>
                  </a:lnTo>
                  <a:lnTo>
                    <a:pt x="509" y="1912"/>
                  </a:lnTo>
                  <a:lnTo>
                    <a:pt x="514" y="1912"/>
                  </a:lnTo>
                  <a:lnTo>
                    <a:pt x="519" y="1912"/>
                  </a:lnTo>
                  <a:lnTo>
                    <a:pt x="532" y="1916"/>
                  </a:lnTo>
                  <a:lnTo>
                    <a:pt x="548" y="1924"/>
                  </a:lnTo>
                  <a:lnTo>
                    <a:pt x="566" y="1933"/>
                  </a:lnTo>
                  <a:lnTo>
                    <a:pt x="587" y="1946"/>
                  </a:lnTo>
                  <a:lnTo>
                    <a:pt x="609" y="1963"/>
                  </a:lnTo>
                  <a:lnTo>
                    <a:pt x="632" y="1980"/>
                  </a:lnTo>
                  <a:lnTo>
                    <a:pt x="644" y="1990"/>
                  </a:lnTo>
                  <a:lnTo>
                    <a:pt x="656" y="2000"/>
                  </a:lnTo>
                  <a:lnTo>
                    <a:pt x="667" y="2010"/>
                  </a:lnTo>
                  <a:lnTo>
                    <a:pt x="678" y="2020"/>
                  </a:lnTo>
                  <a:close/>
                  <a:moveTo>
                    <a:pt x="678" y="2178"/>
                  </a:moveTo>
                  <a:lnTo>
                    <a:pt x="678" y="2224"/>
                  </a:lnTo>
                  <a:lnTo>
                    <a:pt x="668" y="2219"/>
                  </a:lnTo>
                  <a:lnTo>
                    <a:pt x="656" y="2214"/>
                  </a:lnTo>
                  <a:lnTo>
                    <a:pt x="644" y="2208"/>
                  </a:lnTo>
                  <a:lnTo>
                    <a:pt x="630" y="2199"/>
                  </a:lnTo>
                  <a:lnTo>
                    <a:pt x="601" y="2180"/>
                  </a:lnTo>
                  <a:lnTo>
                    <a:pt x="570" y="2156"/>
                  </a:lnTo>
                  <a:lnTo>
                    <a:pt x="547" y="2137"/>
                  </a:lnTo>
                  <a:lnTo>
                    <a:pt x="525" y="2118"/>
                  </a:lnTo>
                  <a:lnTo>
                    <a:pt x="507" y="2100"/>
                  </a:lnTo>
                  <a:lnTo>
                    <a:pt x="492" y="2083"/>
                  </a:lnTo>
                  <a:lnTo>
                    <a:pt x="480" y="2068"/>
                  </a:lnTo>
                  <a:lnTo>
                    <a:pt x="471" y="2055"/>
                  </a:lnTo>
                  <a:lnTo>
                    <a:pt x="469" y="2050"/>
                  </a:lnTo>
                  <a:lnTo>
                    <a:pt x="467" y="2046"/>
                  </a:lnTo>
                  <a:lnTo>
                    <a:pt x="467" y="2041"/>
                  </a:lnTo>
                  <a:lnTo>
                    <a:pt x="468" y="2038"/>
                  </a:lnTo>
                  <a:lnTo>
                    <a:pt x="470" y="2036"/>
                  </a:lnTo>
                  <a:lnTo>
                    <a:pt x="474" y="2035"/>
                  </a:lnTo>
                  <a:lnTo>
                    <a:pt x="478" y="2035"/>
                  </a:lnTo>
                  <a:lnTo>
                    <a:pt x="483" y="2036"/>
                  </a:lnTo>
                  <a:lnTo>
                    <a:pt x="496" y="2040"/>
                  </a:lnTo>
                  <a:lnTo>
                    <a:pt x="514" y="2048"/>
                  </a:lnTo>
                  <a:lnTo>
                    <a:pt x="533" y="2059"/>
                  </a:lnTo>
                  <a:lnTo>
                    <a:pt x="554" y="2073"/>
                  </a:lnTo>
                  <a:lnTo>
                    <a:pt x="576" y="2089"/>
                  </a:lnTo>
                  <a:lnTo>
                    <a:pt x="600" y="2107"/>
                  </a:lnTo>
                  <a:lnTo>
                    <a:pt x="624" y="2126"/>
                  </a:lnTo>
                  <a:lnTo>
                    <a:pt x="644" y="2144"/>
                  </a:lnTo>
                  <a:lnTo>
                    <a:pt x="663" y="2161"/>
                  </a:lnTo>
                  <a:lnTo>
                    <a:pt x="678" y="2178"/>
                  </a:lnTo>
                  <a:close/>
                  <a:moveTo>
                    <a:pt x="678" y="2326"/>
                  </a:moveTo>
                  <a:lnTo>
                    <a:pt x="678" y="2362"/>
                  </a:lnTo>
                  <a:lnTo>
                    <a:pt x="668" y="2359"/>
                  </a:lnTo>
                  <a:lnTo>
                    <a:pt x="656" y="2354"/>
                  </a:lnTo>
                  <a:lnTo>
                    <a:pt x="642" y="2347"/>
                  </a:lnTo>
                  <a:lnTo>
                    <a:pt x="627" y="2338"/>
                  </a:lnTo>
                  <a:lnTo>
                    <a:pt x="610" y="2328"/>
                  </a:lnTo>
                  <a:lnTo>
                    <a:pt x="592" y="2317"/>
                  </a:lnTo>
                  <a:lnTo>
                    <a:pt x="574" y="2303"/>
                  </a:lnTo>
                  <a:lnTo>
                    <a:pt x="555" y="2289"/>
                  </a:lnTo>
                  <a:lnTo>
                    <a:pt x="531" y="2268"/>
                  </a:lnTo>
                  <a:lnTo>
                    <a:pt x="508" y="2249"/>
                  </a:lnTo>
                  <a:lnTo>
                    <a:pt x="489" y="2230"/>
                  </a:lnTo>
                  <a:lnTo>
                    <a:pt x="473" y="2213"/>
                  </a:lnTo>
                  <a:lnTo>
                    <a:pt x="460" y="2197"/>
                  </a:lnTo>
                  <a:lnTo>
                    <a:pt x="451" y="2184"/>
                  </a:lnTo>
                  <a:lnTo>
                    <a:pt x="449" y="2178"/>
                  </a:lnTo>
                  <a:lnTo>
                    <a:pt x="447" y="2174"/>
                  </a:lnTo>
                  <a:lnTo>
                    <a:pt x="447" y="2170"/>
                  </a:lnTo>
                  <a:lnTo>
                    <a:pt x="448" y="2167"/>
                  </a:lnTo>
                  <a:lnTo>
                    <a:pt x="450" y="2164"/>
                  </a:lnTo>
                  <a:lnTo>
                    <a:pt x="453" y="2164"/>
                  </a:lnTo>
                  <a:lnTo>
                    <a:pt x="457" y="2164"/>
                  </a:lnTo>
                  <a:lnTo>
                    <a:pt x="463" y="2165"/>
                  </a:lnTo>
                  <a:lnTo>
                    <a:pt x="477" y="2170"/>
                  </a:lnTo>
                  <a:lnTo>
                    <a:pt x="494" y="2178"/>
                  </a:lnTo>
                  <a:lnTo>
                    <a:pt x="514" y="2189"/>
                  </a:lnTo>
                  <a:lnTo>
                    <a:pt x="536" y="2203"/>
                  </a:lnTo>
                  <a:lnTo>
                    <a:pt x="560" y="2221"/>
                  </a:lnTo>
                  <a:lnTo>
                    <a:pt x="586" y="2240"/>
                  </a:lnTo>
                  <a:lnTo>
                    <a:pt x="614" y="2263"/>
                  </a:lnTo>
                  <a:lnTo>
                    <a:pt x="640" y="2286"/>
                  </a:lnTo>
                  <a:lnTo>
                    <a:pt x="661" y="2308"/>
                  </a:lnTo>
                  <a:lnTo>
                    <a:pt x="678" y="2326"/>
                  </a:lnTo>
                  <a:close/>
                  <a:moveTo>
                    <a:pt x="678" y="2461"/>
                  </a:moveTo>
                  <a:lnTo>
                    <a:pt x="678" y="2501"/>
                  </a:lnTo>
                  <a:lnTo>
                    <a:pt x="667" y="2497"/>
                  </a:lnTo>
                  <a:lnTo>
                    <a:pt x="655" y="2491"/>
                  </a:lnTo>
                  <a:lnTo>
                    <a:pt x="641" y="2484"/>
                  </a:lnTo>
                  <a:lnTo>
                    <a:pt x="626" y="2474"/>
                  </a:lnTo>
                  <a:lnTo>
                    <a:pt x="609" y="2464"/>
                  </a:lnTo>
                  <a:lnTo>
                    <a:pt x="591" y="2453"/>
                  </a:lnTo>
                  <a:lnTo>
                    <a:pt x="574" y="2440"/>
                  </a:lnTo>
                  <a:lnTo>
                    <a:pt x="556" y="2426"/>
                  </a:lnTo>
                  <a:lnTo>
                    <a:pt x="530" y="2404"/>
                  </a:lnTo>
                  <a:lnTo>
                    <a:pt x="506" y="2385"/>
                  </a:lnTo>
                  <a:lnTo>
                    <a:pt x="486" y="2365"/>
                  </a:lnTo>
                  <a:lnTo>
                    <a:pt x="469" y="2347"/>
                  </a:lnTo>
                  <a:lnTo>
                    <a:pt x="455" y="2331"/>
                  </a:lnTo>
                  <a:lnTo>
                    <a:pt x="447" y="2318"/>
                  </a:lnTo>
                  <a:lnTo>
                    <a:pt x="443" y="2312"/>
                  </a:lnTo>
                  <a:lnTo>
                    <a:pt x="441" y="2307"/>
                  </a:lnTo>
                  <a:lnTo>
                    <a:pt x="441" y="2304"/>
                  </a:lnTo>
                  <a:lnTo>
                    <a:pt x="442" y="2300"/>
                  </a:lnTo>
                  <a:lnTo>
                    <a:pt x="444" y="2298"/>
                  </a:lnTo>
                  <a:lnTo>
                    <a:pt x="448" y="2297"/>
                  </a:lnTo>
                  <a:lnTo>
                    <a:pt x="452" y="2297"/>
                  </a:lnTo>
                  <a:lnTo>
                    <a:pt x="459" y="2298"/>
                  </a:lnTo>
                  <a:lnTo>
                    <a:pt x="473" y="2304"/>
                  </a:lnTo>
                  <a:lnTo>
                    <a:pt x="491" y="2312"/>
                  </a:lnTo>
                  <a:lnTo>
                    <a:pt x="511" y="2324"/>
                  </a:lnTo>
                  <a:lnTo>
                    <a:pt x="534" y="2339"/>
                  </a:lnTo>
                  <a:lnTo>
                    <a:pt x="560" y="2357"/>
                  </a:lnTo>
                  <a:lnTo>
                    <a:pt x="586" y="2376"/>
                  </a:lnTo>
                  <a:lnTo>
                    <a:pt x="614" y="2399"/>
                  </a:lnTo>
                  <a:lnTo>
                    <a:pt x="639" y="2421"/>
                  </a:lnTo>
                  <a:lnTo>
                    <a:pt x="660" y="2442"/>
                  </a:lnTo>
                  <a:lnTo>
                    <a:pt x="678" y="2461"/>
                  </a:lnTo>
                  <a:close/>
                  <a:moveTo>
                    <a:pt x="678" y="2584"/>
                  </a:moveTo>
                  <a:lnTo>
                    <a:pt x="678" y="2637"/>
                  </a:lnTo>
                  <a:lnTo>
                    <a:pt x="655" y="2625"/>
                  </a:lnTo>
                  <a:lnTo>
                    <a:pt x="629" y="2609"/>
                  </a:lnTo>
                  <a:lnTo>
                    <a:pt x="601" y="2590"/>
                  </a:lnTo>
                  <a:lnTo>
                    <a:pt x="572" y="2568"/>
                  </a:lnTo>
                  <a:lnTo>
                    <a:pt x="545" y="2546"/>
                  </a:lnTo>
                  <a:lnTo>
                    <a:pt x="521" y="2525"/>
                  </a:lnTo>
                  <a:lnTo>
                    <a:pt x="500" y="2505"/>
                  </a:lnTo>
                  <a:lnTo>
                    <a:pt x="481" y="2487"/>
                  </a:lnTo>
                  <a:lnTo>
                    <a:pt x="467" y="2470"/>
                  </a:lnTo>
                  <a:lnTo>
                    <a:pt x="457" y="2457"/>
                  </a:lnTo>
                  <a:lnTo>
                    <a:pt x="454" y="2450"/>
                  </a:lnTo>
                  <a:lnTo>
                    <a:pt x="453" y="2446"/>
                  </a:lnTo>
                  <a:lnTo>
                    <a:pt x="452" y="2442"/>
                  </a:lnTo>
                  <a:lnTo>
                    <a:pt x="453" y="2439"/>
                  </a:lnTo>
                  <a:lnTo>
                    <a:pt x="455" y="2436"/>
                  </a:lnTo>
                  <a:lnTo>
                    <a:pt x="460" y="2436"/>
                  </a:lnTo>
                  <a:lnTo>
                    <a:pt x="464" y="2436"/>
                  </a:lnTo>
                  <a:lnTo>
                    <a:pt x="469" y="2437"/>
                  </a:lnTo>
                  <a:lnTo>
                    <a:pt x="484" y="2443"/>
                  </a:lnTo>
                  <a:lnTo>
                    <a:pt x="503" y="2451"/>
                  </a:lnTo>
                  <a:lnTo>
                    <a:pt x="524" y="2464"/>
                  </a:lnTo>
                  <a:lnTo>
                    <a:pt x="548" y="2480"/>
                  </a:lnTo>
                  <a:lnTo>
                    <a:pt x="575" y="2498"/>
                  </a:lnTo>
                  <a:lnTo>
                    <a:pt x="602" y="2518"/>
                  </a:lnTo>
                  <a:lnTo>
                    <a:pt x="624" y="2536"/>
                  </a:lnTo>
                  <a:lnTo>
                    <a:pt x="643" y="2553"/>
                  </a:lnTo>
                  <a:lnTo>
                    <a:pt x="661" y="2569"/>
                  </a:lnTo>
                  <a:lnTo>
                    <a:pt x="678" y="2584"/>
                  </a:lnTo>
                  <a:close/>
                  <a:moveTo>
                    <a:pt x="678" y="2701"/>
                  </a:moveTo>
                  <a:lnTo>
                    <a:pt x="678" y="2767"/>
                  </a:lnTo>
                  <a:lnTo>
                    <a:pt x="660" y="2756"/>
                  </a:lnTo>
                  <a:lnTo>
                    <a:pt x="643" y="2744"/>
                  </a:lnTo>
                  <a:lnTo>
                    <a:pt x="624" y="2730"/>
                  </a:lnTo>
                  <a:lnTo>
                    <a:pt x="605" y="2716"/>
                  </a:lnTo>
                  <a:lnTo>
                    <a:pt x="577" y="2693"/>
                  </a:lnTo>
                  <a:lnTo>
                    <a:pt x="551" y="2672"/>
                  </a:lnTo>
                  <a:lnTo>
                    <a:pt x="530" y="2651"/>
                  </a:lnTo>
                  <a:lnTo>
                    <a:pt x="510" y="2633"/>
                  </a:lnTo>
                  <a:lnTo>
                    <a:pt x="496" y="2616"/>
                  </a:lnTo>
                  <a:lnTo>
                    <a:pt x="486" y="2601"/>
                  </a:lnTo>
                  <a:lnTo>
                    <a:pt x="482" y="2596"/>
                  </a:lnTo>
                  <a:lnTo>
                    <a:pt x="480" y="2591"/>
                  </a:lnTo>
                  <a:lnTo>
                    <a:pt x="480" y="2586"/>
                  </a:lnTo>
                  <a:lnTo>
                    <a:pt x="480" y="2583"/>
                  </a:lnTo>
                  <a:lnTo>
                    <a:pt x="483" y="2581"/>
                  </a:lnTo>
                  <a:lnTo>
                    <a:pt x="487" y="2581"/>
                  </a:lnTo>
                  <a:lnTo>
                    <a:pt x="491" y="2581"/>
                  </a:lnTo>
                  <a:lnTo>
                    <a:pt x="497" y="2582"/>
                  </a:lnTo>
                  <a:lnTo>
                    <a:pt x="513" y="2589"/>
                  </a:lnTo>
                  <a:lnTo>
                    <a:pt x="532" y="2598"/>
                  </a:lnTo>
                  <a:lnTo>
                    <a:pt x="555" y="2611"/>
                  </a:lnTo>
                  <a:lnTo>
                    <a:pt x="579" y="2627"/>
                  </a:lnTo>
                  <a:lnTo>
                    <a:pt x="606" y="2646"/>
                  </a:lnTo>
                  <a:lnTo>
                    <a:pt x="636" y="2667"/>
                  </a:lnTo>
                  <a:lnTo>
                    <a:pt x="646" y="2676"/>
                  </a:lnTo>
                  <a:lnTo>
                    <a:pt x="657" y="2685"/>
                  </a:lnTo>
                  <a:lnTo>
                    <a:pt x="668" y="2693"/>
                  </a:lnTo>
                  <a:lnTo>
                    <a:pt x="678" y="2701"/>
                  </a:lnTo>
                  <a:close/>
                  <a:moveTo>
                    <a:pt x="678" y="2815"/>
                  </a:moveTo>
                  <a:lnTo>
                    <a:pt x="678" y="2887"/>
                  </a:lnTo>
                  <a:lnTo>
                    <a:pt x="667" y="2879"/>
                  </a:lnTo>
                  <a:lnTo>
                    <a:pt x="656" y="2870"/>
                  </a:lnTo>
                  <a:lnTo>
                    <a:pt x="627" y="2848"/>
                  </a:lnTo>
                  <a:lnTo>
                    <a:pt x="600" y="2825"/>
                  </a:lnTo>
                  <a:lnTo>
                    <a:pt x="576" y="2803"/>
                  </a:lnTo>
                  <a:lnTo>
                    <a:pt x="557" y="2784"/>
                  </a:lnTo>
                  <a:lnTo>
                    <a:pt x="542" y="2767"/>
                  </a:lnTo>
                  <a:lnTo>
                    <a:pt x="530" y="2753"/>
                  </a:lnTo>
                  <a:lnTo>
                    <a:pt x="527" y="2746"/>
                  </a:lnTo>
                  <a:lnTo>
                    <a:pt x="524" y="2741"/>
                  </a:lnTo>
                  <a:lnTo>
                    <a:pt x="524" y="2737"/>
                  </a:lnTo>
                  <a:lnTo>
                    <a:pt x="524" y="2734"/>
                  </a:lnTo>
                  <a:lnTo>
                    <a:pt x="527" y="2732"/>
                  </a:lnTo>
                  <a:lnTo>
                    <a:pt x="531" y="2731"/>
                  </a:lnTo>
                  <a:lnTo>
                    <a:pt x="535" y="2732"/>
                  </a:lnTo>
                  <a:lnTo>
                    <a:pt x="542" y="2733"/>
                  </a:lnTo>
                  <a:lnTo>
                    <a:pt x="557" y="2739"/>
                  </a:lnTo>
                  <a:lnTo>
                    <a:pt x="575" y="2748"/>
                  </a:lnTo>
                  <a:lnTo>
                    <a:pt x="598" y="2760"/>
                  </a:lnTo>
                  <a:lnTo>
                    <a:pt x="623" y="2776"/>
                  </a:lnTo>
                  <a:lnTo>
                    <a:pt x="650" y="2795"/>
                  </a:lnTo>
                  <a:lnTo>
                    <a:pt x="678" y="2815"/>
                  </a:lnTo>
                  <a:close/>
                  <a:moveTo>
                    <a:pt x="678" y="2930"/>
                  </a:moveTo>
                  <a:lnTo>
                    <a:pt x="678" y="2995"/>
                  </a:lnTo>
                  <a:lnTo>
                    <a:pt x="656" y="2977"/>
                  </a:lnTo>
                  <a:lnTo>
                    <a:pt x="638" y="2960"/>
                  </a:lnTo>
                  <a:lnTo>
                    <a:pt x="620" y="2944"/>
                  </a:lnTo>
                  <a:lnTo>
                    <a:pt x="608" y="2928"/>
                  </a:lnTo>
                  <a:lnTo>
                    <a:pt x="597" y="2917"/>
                  </a:lnTo>
                  <a:lnTo>
                    <a:pt x="589" y="2906"/>
                  </a:lnTo>
                  <a:lnTo>
                    <a:pt x="587" y="2900"/>
                  </a:lnTo>
                  <a:lnTo>
                    <a:pt x="586" y="2897"/>
                  </a:lnTo>
                  <a:lnTo>
                    <a:pt x="585" y="2894"/>
                  </a:lnTo>
                  <a:lnTo>
                    <a:pt x="586" y="2892"/>
                  </a:lnTo>
                  <a:lnTo>
                    <a:pt x="587" y="2890"/>
                  </a:lnTo>
                  <a:lnTo>
                    <a:pt x="589" y="2890"/>
                  </a:lnTo>
                  <a:lnTo>
                    <a:pt x="592" y="2889"/>
                  </a:lnTo>
                  <a:lnTo>
                    <a:pt x="596" y="2889"/>
                  </a:lnTo>
                  <a:lnTo>
                    <a:pt x="604" y="2891"/>
                  </a:lnTo>
                  <a:lnTo>
                    <a:pt x="615" y="2895"/>
                  </a:lnTo>
                  <a:lnTo>
                    <a:pt x="629" y="2902"/>
                  </a:lnTo>
                  <a:lnTo>
                    <a:pt x="643" y="2909"/>
                  </a:lnTo>
                  <a:lnTo>
                    <a:pt x="660" y="2919"/>
                  </a:lnTo>
                  <a:lnTo>
                    <a:pt x="678" y="2930"/>
                  </a:lnTo>
                  <a:close/>
                  <a:moveTo>
                    <a:pt x="678" y="3055"/>
                  </a:moveTo>
                  <a:lnTo>
                    <a:pt x="678" y="3083"/>
                  </a:lnTo>
                  <a:lnTo>
                    <a:pt x="671" y="3074"/>
                  </a:lnTo>
                  <a:lnTo>
                    <a:pt x="667" y="3067"/>
                  </a:lnTo>
                  <a:lnTo>
                    <a:pt x="666" y="3063"/>
                  </a:lnTo>
                  <a:lnTo>
                    <a:pt x="665" y="3060"/>
                  </a:lnTo>
                  <a:lnTo>
                    <a:pt x="665" y="3058"/>
                  </a:lnTo>
                  <a:lnTo>
                    <a:pt x="666" y="3056"/>
                  </a:lnTo>
                  <a:lnTo>
                    <a:pt x="667" y="3055"/>
                  </a:lnTo>
                  <a:lnTo>
                    <a:pt x="670" y="3054"/>
                  </a:lnTo>
                  <a:lnTo>
                    <a:pt x="673" y="3054"/>
                  </a:lnTo>
                  <a:lnTo>
                    <a:pt x="678" y="3055"/>
                  </a:lnTo>
                  <a:close/>
                  <a:moveTo>
                    <a:pt x="678" y="3225"/>
                  </a:moveTo>
                  <a:lnTo>
                    <a:pt x="678" y="3287"/>
                  </a:lnTo>
                  <a:lnTo>
                    <a:pt x="658" y="3274"/>
                  </a:lnTo>
                  <a:lnTo>
                    <a:pt x="638" y="3260"/>
                  </a:lnTo>
                  <a:lnTo>
                    <a:pt x="616" y="3245"/>
                  </a:lnTo>
                  <a:lnTo>
                    <a:pt x="593" y="3228"/>
                  </a:lnTo>
                  <a:lnTo>
                    <a:pt x="561" y="3204"/>
                  </a:lnTo>
                  <a:lnTo>
                    <a:pt x="531" y="3179"/>
                  </a:lnTo>
                  <a:lnTo>
                    <a:pt x="504" y="3155"/>
                  </a:lnTo>
                  <a:lnTo>
                    <a:pt x="482" y="3135"/>
                  </a:lnTo>
                  <a:lnTo>
                    <a:pt x="464" y="3115"/>
                  </a:lnTo>
                  <a:lnTo>
                    <a:pt x="451" y="3100"/>
                  </a:lnTo>
                  <a:lnTo>
                    <a:pt x="447" y="3094"/>
                  </a:lnTo>
                  <a:lnTo>
                    <a:pt x="444" y="3088"/>
                  </a:lnTo>
                  <a:lnTo>
                    <a:pt x="443" y="3084"/>
                  </a:lnTo>
                  <a:lnTo>
                    <a:pt x="444" y="3082"/>
                  </a:lnTo>
                  <a:lnTo>
                    <a:pt x="447" y="3080"/>
                  </a:lnTo>
                  <a:lnTo>
                    <a:pt x="450" y="3080"/>
                  </a:lnTo>
                  <a:lnTo>
                    <a:pt x="455" y="3080"/>
                  </a:lnTo>
                  <a:lnTo>
                    <a:pt x="463" y="3082"/>
                  </a:lnTo>
                  <a:lnTo>
                    <a:pt x="480" y="3089"/>
                  </a:lnTo>
                  <a:lnTo>
                    <a:pt x="503" y="3101"/>
                  </a:lnTo>
                  <a:lnTo>
                    <a:pt x="529" y="3117"/>
                  </a:lnTo>
                  <a:lnTo>
                    <a:pt x="558" y="3136"/>
                  </a:lnTo>
                  <a:lnTo>
                    <a:pt x="589" y="3157"/>
                  </a:lnTo>
                  <a:lnTo>
                    <a:pt x="623" y="3182"/>
                  </a:lnTo>
                  <a:lnTo>
                    <a:pt x="638" y="3193"/>
                  </a:lnTo>
                  <a:lnTo>
                    <a:pt x="652" y="3204"/>
                  </a:lnTo>
                  <a:lnTo>
                    <a:pt x="665" y="3214"/>
                  </a:lnTo>
                  <a:lnTo>
                    <a:pt x="678" y="3225"/>
                  </a:lnTo>
                  <a:close/>
                  <a:moveTo>
                    <a:pt x="678" y="3315"/>
                  </a:moveTo>
                  <a:lnTo>
                    <a:pt x="678" y="3379"/>
                  </a:lnTo>
                  <a:lnTo>
                    <a:pt x="651" y="3357"/>
                  </a:lnTo>
                  <a:lnTo>
                    <a:pt x="627" y="3336"/>
                  </a:lnTo>
                  <a:lnTo>
                    <a:pt x="606" y="3318"/>
                  </a:lnTo>
                  <a:lnTo>
                    <a:pt x="588" y="3301"/>
                  </a:lnTo>
                  <a:lnTo>
                    <a:pt x="574" y="3286"/>
                  </a:lnTo>
                  <a:lnTo>
                    <a:pt x="564" y="3273"/>
                  </a:lnTo>
                  <a:lnTo>
                    <a:pt x="561" y="3268"/>
                  </a:lnTo>
                  <a:lnTo>
                    <a:pt x="560" y="3264"/>
                  </a:lnTo>
                  <a:lnTo>
                    <a:pt x="559" y="3261"/>
                  </a:lnTo>
                  <a:lnTo>
                    <a:pt x="560" y="3258"/>
                  </a:lnTo>
                  <a:lnTo>
                    <a:pt x="561" y="3257"/>
                  </a:lnTo>
                  <a:lnTo>
                    <a:pt x="563" y="3255"/>
                  </a:lnTo>
                  <a:lnTo>
                    <a:pt x="568" y="3255"/>
                  </a:lnTo>
                  <a:lnTo>
                    <a:pt x="572" y="3257"/>
                  </a:lnTo>
                  <a:lnTo>
                    <a:pt x="583" y="3261"/>
                  </a:lnTo>
                  <a:lnTo>
                    <a:pt x="597" y="3267"/>
                  </a:lnTo>
                  <a:lnTo>
                    <a:pt x="614" y="3276"/>
                  </a:lnTo>
                  <a:lnTo>
                    <a:pt x="633" y="3287"/>
                  </a:lnTo>
                  <a:lnTo>
                    <a:pt x="655" y="3300"/>
                  </a:lnTo>
                  <a:lnTo>
                    <a:pt x="678" y="3315"/>
                  </a:lnTo>
                  <a:close/>
                  <a:moveTo>
                    <a:pt x="678" y="3484"/>
                  </a:moveTo>
                  <a:lnTo>
                    <a:pt x="678" y="3532"/>
                  </a:lnTo>
                  <a:lnTo>
                    <a:pt x="650" y="3516"/>
                  </a:lnTo>
                  <a:lnTo>
                    <a:pt x="617" y="3495"/>
                  </a:lnTo>
                  <a:lnTo>
                    <a:pt x="582" y="3470"/>
                  </a:lnTo>
                  <a:lnTo>
                    <a:pt x="544" y="3443"/>
                  </a:lnTo>
                  <a:lnTo>
                    <a:pt x="508" y="3416"/>
                  </a:lnTo>
                  <a:lnTo>
                    <a:pt x="476" y="3389"/>
                  </a:lnTo>
                  <a:lnTo>
                    <a:pt x="447" y="3366"/>
                  </a:lnTo>
                  <a:lnTo>
                    <a:pt x="423" y="3343"/>
                  </a:lnTo>
                  <a:lnTo>
                    <a:pt x="402" y="3323"/>
                  </a:lnTo>
                  <a:lnTo>
                    <a:pt x="389" y="3307"/>
                  </a:lnTo>
                  <a:lnTo>
                    <a:pt x="384" y="3301"/>
                  </a:lnTo>
                  <a:lnTo>
                    <a:pt x="381" y="3295"/>
                  </a:lnTo>
                  <a:lnTo>
                    <a:pt x="380" y="3291"/>
                  </a:lnTo>
                  <a:lnTo>
                    <a:pt x="381" y="3288"/>
                  </a:lnTo>
                  <a:lnTo>
                    <a:pt x="383" y="3287"/>
                  </a:lnTo>
                  <a:lnTo>
                    <a:pt x="387" y="3287"/>
                  </a:lnTo>
                  <a:lnTo>
                    <a:pt x="393" y="3288"/>
                  </a:lnTo>
                  <a:lnTo>
                    <a:pt x="400" y="3290"/>
                  </a:lnTo>
                  <a:lnTo>
                    <a:pt x="419" y="3299"/>
                  </a:lnTo>
                  <a:lnTo>
                    <a:pt x="442" y="3312"/>
                  </a:lnTo>
                  <a:lnTo>
                    <a:pt x="469" y="3329"/>
                  </a:lnTo>
                  <a:lnTo>
                    <a:pt x="501" y="3349"/>
                  </a:lnTo>
                  <a:lnTo>
                    <a:pt x="535" y="3372"/>
                  </a:lnTo>
                  <a:lnTo>
                    <a:pt x="571" y="3399"/>
                  </a:lnTo>
                  <a:lnTo>
                    <a:pt x="601" y="3422"/>
                  </a:lnTo>
                  <a:lnTo>
                    <a:pt x="629" y="3443"/>
                  </a:lnTo>
                  <a:lnTo>
                    <a:pt x="655" y="3465"/>
                  </a:lnTo>
                  <a:lnTo>
                    <a:pt x="678" y="3484"/>
                  </a:lnTo>
                  <a:close/>
                  <a:moveTo>
                    <a:pt x="678" y="3555"/>
                  </a:moveTo>
                  <a:lnTo>
                    <a:pt x="678" y="3617"/>
                  </a:lnTo>
                  <a:lnTo>
                    <a:pt x="646" y="3593"/>
                  </a:lnTo>
                  <a:lnTo>
                    <a:pt x="617" y="3570"/>
                  </a:lnTo>
                  <a:lnTo>
                    <a:pt x="591" y="3547"/>
                  </a:lnTo>
                  <a:lnTo>
                    <a:pt x="570" y="3527"/>
                  </a:lnTo>
                  <a:lnTo>
                    <a:pt x="554" y="3510"/>
                  </a:lnTo>
                  <a:lnTo>
                    <a:pt x="542" y="3496"/>
                  </a:lnTo>
                  <a:lnTo>
                    <a:pt x="537" y="3491"/>
                  </a:lnTo>
                  <a:lnTo>
                    <a:pt x="534" y="3485"/>
                  </a:lnTo>
                  <a:lnTo>
                    <a:pt x="533" y="3482"/>
                  </a:lnTo>
                  <a:lnTo>
                    <a:pt x="534" y="3480"/>
                  </a:lnTo>
                  <a:lnTo>
                    <a:pt x="536" y="3478"/>
                  </a:lnTo>
                  <a:lnTo>
                    <a:pt x="538" y="3478"/>
                  </a:lnTo>
                  <a:lnTo>
                    <a:pt x="543" y="3478"/>
                  </a:lnTo>
                  <a:lnTo>
                    <a:pt x="548" y="3480"/>
                  </a:lnTo>
                  <a:lnTo>
                    <a:pt x="562" y="3485"/>
                  </a:lnTo>
                  <a:lnTo>
                    <a:pt x="579" y="3494"/>
                  </a:lnTo>
                  <a:lnTo>
                    <a:pt x="600" y="3505"/>
                  </a:lnTo>
                  <a:lnTo>
                    <a:pt x="624" y="3520"/>
                  </a:lnTo>
                  <a:lnTo>
                    <a:pt x="650" y="3536"/>
                  </a:lnTo>
                  <a:lnTo>
                    <a:pt x="678" y="3555"/>
                  </a:lnTo>
                  <a:close/>
                  <a:moveTo>
                    <a:pt x="678" y="3698"/>
                  </a:moveTo>
                  <a:lnTo>
                    <a:pt x="678" y="3752"/>
                  </a:lnTo>
                  <a:lnTo>
                    <a:pt x="654" y="3736"/>
                  </a:lnTo>
                  <a:lnTo>
                    <a:pt x="628" y="3718"/>
                  </a:lnTo>
                  <a:lnTo>
                    <a:pt x="602" y="3700"/>
                  </a:lnTo>
                  <a:lnTo>
                    <a:pt x="574" y="3681"/>
                  </a:lnTo>
                  <a:lnTo>
                    <a:pt x="536" y="3652"/>
                  </a:lnTo>
                  <a:lnTo>
                    <a:pt x="501" y="3623"/>
                  </a:lnTo>
                  <a:lnTo>
                    <a:pt x="469" y="3598"/>
                  </a:lnTo>
                  <a:lnTo>
                    <a:pt x="443" y="3574"/>
                  </a:lnTo>
                  <a:lnTo>
                    <a:pt x="422" y="3553"/>
                  </a:lnTo>
                  <a:lnTo>
                    <a:pt x="407" y="3537"/>
                  </a:lnTo>
                  <a:lnTo>
                    <a:pt x="401" y="3531"/>
                  </a:lnTo>
                  <a:lnTo>
                    <a:pt x="398" y="3525"/>
                  </a:lnTo>
                  <a:lnTo>
                    <a:pt x="396" y="3521"/>
                  </a:lnTo>
                  <a:lnTo>
                    <a:pt x="396" y="3518"/>
                  </a:lnTo>
                  <a:lnTo>
                    <a:pt x="399" y="3517"/>
                  </a:lnTo>
                  <a:lnTo>
                    <a:pt x="403" y="3517"/>
                  </a:lnTo>
                  <a:lnTo>
                    <a:pt x="409" y="3518"/>
                  </a:lnTo>
                  <a:lnTo>
                    <a:pt x="416" y="3521"/>
                  </a:lnTo>
                  <a:lnTo>
                    <a:pt x="436" y="3531"/>
                  </a:lnTo>
                  <a:lnTo>
                    <a:pt x="462" y="3545"/>
                  </a:lnTo>
                  <a:lnTo>
                    <a:pt x="491" y="3563"/>
                  </a:lnTo>
                  <a:lnTo>
                    <a:pt x="525" y="3585"/>
                  </a:lnTo>
                  <a:lnTo>
                    <a:pt x="562" y="3611"/>
                  </a:lnTo>
                  <a:lnTo>
                    <a:pt x="601" y="3639"/>
                  </a:lnTo>
                  <a:lnTo>
                    <a:pt x="622" y="3654"/>
                  </a:lnTo>
                  <a:lnTo>
                    <a:pt x="641" y="3669"/>
                  </a:lnTo>
                  <a:lnTo>
                    <a:pt x="659" y="3684"/>
                  </a:lnTo>
                  <a:lnTo>
                    <a:pt x="678" y="3698"/>
                  </a:lnTo>
                  <a:close/>
                  <a:moveTo>
                    <a:pt x="678" y="3766"/>
                  </a:moveTo>
                  <a:lnTo>
                    <a:pt x="678" y="3817"/>
                  </a:lnTo>
                  <a:lnTo>
                    <a:pt x="657" y="3799"/>
                  </a:lnTo>
                  <a:lnTo>
                    <a:pt x="639" y="3783"/>
                  </a:lnTo>
                  <a:lnTo>
                    <a:pt x="624" y="3769"/>
                  </a:lnTo>
                  <a:lnTo>
                    <a:pt x="611" y="3756"/>
                  </a:lnTo>
                  <a:lnTo>
                    <a:pt x="600" y="3745"/>
                  </a:lnTo>
                  <a:lnTo>
                    <a:pt x="593" y="3737"/>
                  </a:lnTo>
                  <a:lnTo>
                    <a:pt x="590" y="3732"/>
                  </a:lnTo>
                  <a:lnTo>
                    <a:pt x="589" y="3730"/>
                  </a:lnTo>
                  <a:lnTo>
                    <a:pt x="589" y="3727"/>
                  </a:lnTo>
                  <a:lnTo>
                    <a:pt x="589" y="3726"/>
                  </a:lnTo>
                  <a:lnTo>
                    <a:pt x="590" y="3725"/>
                  </a:lnTo>
                  <a:lnTo>
                    <a:pt x="592" y="3724"/>
                  </a:lnTo>
                  <a:lnTo>
                    <a:pt x="595" y="3724"/>
                  </a:lnTo>
                  <a:lnTo>
                    <a:pt x="598" y="3725"/>
                  </a:lnTo>
                  <a:lnTo>
                    <a:pt x="605" y="3727"/>
                  </a:lnTo>
                  <a:lnTo>
                    <a:pt x="616" y="3731"/>
                  </a:lnTo>
                  <a:lnTo>
                    <a:pt x="643" y="3745"/>
                  </a:lnTo>
                  <a:lnTo>
                    <a:pt x="678" y="3766"/>
                  </a:lnTo>
                  <a:close/>
                  <a:moveTo>
                    <a:pt x="678" y="3881"/>
                  </a:moveTo>
                  <a:lnTo>
                    <a:pt x="678" y="3939"/>
                  </a:lnTo>
                  <a:lnTo>
                    <a:pt x="638" y="3909"/>
                  </a:lnTo>
                  <a:lnTo>
                    <a:pt x="602" y="3880"/>
                  </a:lnTo>
                  <a:lnTo>
                    <a:pt x="570" y="3854"/>
                  </a:lnTo>
                  <a:lnTo>
                    <a:pt x="542" y="3831"/>
                  </a:lnTo>
                  <a:lnTo>
                    <a:pt x="520" y="3810"/>
                  </a:lnTo>
                  <a:lnTo>
                    <a:pt x="504" y="3794"/>
                  </a:lnTo>
                  <a:lnTo>
                    <a:pt x="498" y="3788"/>
                  </a:lnTo>
                  <a:lnTo>
                    <a:pt x="495" y="3782"/>
                  </a:lnTo>
                  <a:lnTo>
                    <a:pt x="493" y="3778"/>
                  </a:lnTo>
                  <a:lnTo>
                    <a:pt x="493" y="3776"/>
                  </a:lnTo>
                  <a:lnTo>
                    <a:pt x="495" y="3775"/>
                  </a:lnTo>
                  <a:lnTo>
                    <a:pt x="498" y="3775"/>
                  </a:lnTo>
                  <a:lnTo>
                    <a:pt x="504" y="3776"/>
                  </a:lnTo>
                  <a:lnTo>
                    <a:pt x="510" y="3778"/>
                  </a:lnTo>
                  <a:lnTo>
                    <a:pt x="528" y="3786"/>
                  </a:lnTo>
                  <a:lnTo>
                    <a:pt x="550" y="3798"/>
                  </a:lnTo>
                  <a:lnTo>
                    <a:pt x="577" y="3815"/>
                  </a:lnTo>
                  <a:lnTo>
                    <a:pt x="608" y="3834"/>
                  </a:lnTo>
                  <a:lnTo>
                    <a:pt x="642" y="3857"/>
                  </a:lnTo>
                  <a:lnTo>
                    <a:pt x="678" y="3881"/>
                  </a:lnTo>
                  <a:close/>
                  <a:moveTo>
                    <a:pt x="678" y="3990"/>
                  </a:moveTo>
                  <a:lnTo>
                    <a:pt x="678" y="4044"/>
                  </a:lnTo>
                  <a:lnTo>
                    <a:pt x="664" y="4035"/>
                  </a:lnTo>
                  <a:lnTo>
                    <a:pt x="650" y="4025"/>
                  </a:lnTo>
                  <a:lnTo>
                    <a:pt x="636" y="4014"/>
                  </a:lnTo>
                  <a:lnTo>
                    <a:pt x="620" y="4004"/>
                  </a:lnTo>
                  <a:lnTo>
                    <a:pt x="578" y="3972"/>
                  </a:lnTo>
                  <a:lnTo>
                    <a:pt x="538" y="3943"/>
                  </a:lnTo>
                  <a:lnTo>
                    <a:pt x="504" y="3914"/>
                  </a:lnTo>
                  <a:lnTo>
                    <a:pt x="474" y="3889"/>
                  </a:lnTo>
                  <a:lnTo>
                    <a:pt x="450" y="3867"/>
                  </a:lnTo>
                  <a:lnTo>
                    <a:pt x="432" y="3849"/>
                  </a:lnTo>
                  <a:lnTo>
                    <a:pt x="426" y="3843"/>
                  </a:lnTo>
                  <a:lnTo>
                    <a:pt x="422" y="3837"/>
                  </a:lnTo>
                  <a:lnTo>
                    <a:pt x="420" y="3833"/>
                  </a:lnTo>
                  <a:lnTo>
                    <a:pt x="420" y="3830"/>
                  </a:lnTo>
                  <a:lnTo>
                    <a:pt x="422" y="3829"/>
                  </a:lnTo>
                  <a:lnTo>
                    <a:pt x="426" y="3829"/>
                  </a:lnTo>
                  <a:lnTo>
                    <a:pt x="433" y="3831"/>
                  </a:lnTo>
                  <a:lnTo>
                    <a:pt x="441" y="3835"/>
                  </a:lnTo>
                  <a:lnTo>
                    <a:pt x="463" y="3846"/>
                  </a:lnTo>
                  <a:lnTo>
                    <a:pt x="490" y="3862"/>
                  </a:lnTo>
                  <a:lnTo>
                    <a:pt x="523" y="3882"/>
                  </a:lnTo>
                  <a:lnTo>
                    <a:pt x="560" y="3907"/>
                  </a:lnTo>
                  <a:lnTo>
                    <a:pt x="601" y="3935"/>
                  </a:lnTo>
                  <a:lnTo>
                    <a:pt x="644" y="3966"/>
                  </a:lnTo>
                  <a:lnTo>
                    <a:pt x="653" y="3972"/>
                  </a:lnTo>
                  <a:lnTo>
                    <a:pt x="661" y="3979"/>
                  </a:lnTo>
                  <a:lnTo>
                    <a:pt x="669" y="3985"/>
                  </a:lnTo>
                  <a:lnTo>
                    <a:pt x="678" y="3990"/>
                  </a:lnTo>
                  <a:close/>
                  <a:moveTo>
                    <a:pt x="678" y="4063"/>
                  </a:moveTo>
                  <a:lnTo>
                    <a:pt x="678" y="4075"/>
                  </a:lnTo>
                  <a:lnTo>
                    <a:pt x="676" y="4070"/>
                  </a:lnTo>
                  <a:lnTo>
                    <a:pt x="674" y="4068"/>
                  </a:lnTo>
                  <a:lnTo>
                    <a:pt x="673" y="4066"/>
                  </a:lnTo>
                  <a:lnTo>
                    <a:pt x="673" y="4064"/>
                  </a:lnTo>
                  <a:lnTo>
                    <a:pt x="676" y="4063"/>
                  </a:lnTo>
                  <a:lnTo>
                    <a:pt x="678" y="4063"/>
                  </a:lnTo>
                  <a:close/>
                  <a:moveTo>
                    <a:pt x="678" y="4091"/>
                  </a:moveTo>
                  <a:lnTo>
                    <a:pt x="678" y="4137"/>
                  </a:lnTo>
                  <a:lnTo>
                    <a:pt x="654" y="4122"/>
                  </a:lnTo>
                  <a:lnTo>
                    <a:pt x="629" y="4105"/>
                  </a:lnTo>
                  <a:lnTo>
                    <a:pt x="603" y="4086"/>
                  </a:lnTo>
                  <a:lnTo>
                    <a:pt x="576" y="4067"/>
                  </a:lnTo>
                  <a:lnTo>
                    <a:pt x="532" y="4035"/>
                  </a:lnTo>
                  <a:lnTo>
                    <a:pt x="492" y="4003"/>
                  </a:lnTo>
                  <a:lnTo>
                    <a:pt x="455" y="3975"/>
                  </a:lnTo>
                  <a:lnTo>
                    <a:pt x="424" y="3949"/>
                  </a:lnTo>
                  <a:lnTo>
                    <a:pt x="399" y="3927"/>
                  </a:lnTo>
                  <a:lnTo>
                    <a:pt x="381" y="3908"/>
                  </a:lnTo>
                  <a:lnTo>
                    <a:pt x="374" y="3902"/>
                  </a:lnTo>
                  <a:lnTo>
                    <a:pt x="370" y="3897"/>
                  </a:lnTo>
                  <a:lnTo>
                    <a:pt x="368" y="3892"/>
                  </a:lnTo>
                  <a:lnTo>
                    <a:pt x="368" y="3889"/>
                  </a:lnTo>
                  <a:lnTo>
                    <a:pt x="370" y="3888"/>
                  </a:lnTo>
                  <a:lnTo>
                    <a:pt x="374" y="3889"/>
                  </a:lnTo>
                  <a:lnTo>
                    <a:pt x="381" y="3891"/>
                  </a:lnTo>
                  <a:lnTo>
                    <a:pt x="389" y="3894"/>
                  </a:lnTo>
                  <a:lnTo>
                    <a:pt x="411" y="3906"/>
                  </a:lnTo>
                  <a:lnTo>
                    <a:pt x="440" y="3924"/>
                  </a:lnTo>
                  <a:lnTo>
                    <a:pt x="474" y="3945"/>
                  </a:lnTo>
                  <a:lnTo>
                    <a:pt x="513" y="3971"/>
                  </a:lnTo>
                  <a:lnTo>
                    <a:pt x="554" y="4000"/>
                  </a:lnTo>
                  <a:lnTo>
                    <a:pt x="599" y="4031"/>
                  </a:lnTo>
                  <a:lnTo>
                    <a:pt x="619" y="4047"/>
                  </a:lnTo>
                  <a:lnTo>
                    <a:pt x="640" y="4062"/>
                  </a:lnTo>
                  <a:lnTo>
                    <a:pt x="659" y="4077"/>
                  </a:lnTo>
                  <a:lnTo>
                    <a:pt x="678" y="4091"/>
                  </a:lnTo>
                  <a:close/>
                  <a:moveTo>
                    <a:pt x="678" y="4147"/>
                  </a:moveTo>
                  <a:lnTo>
                    <a:pt x="678" y="4174"/>
                  </a:lnTo>
                  <a:lnTo>
                    <a:pt x="661" y="4159"/>
                  </a:lnTo>
                  <a:lnTo>
                    <a:pt x="650" y="4147"/>
                  </a:lnTo>
                  <a:lnTo>
                    <a:pt x="645" y="4143"/>
                  </a:lnTo>
                  <a:lnTo>
                    <a:pt x="642" y="4138"/>
                  </a:lnTo>
                  <a:lnTo>
                    <a:pt x="641" y="4135"/>
                  </a:lnTo>
                  <a:lnTo>
                    <a:pt x="641" y="4133"/>
                  </a:lnTo>
                  <a:lnTo>
                    <a:pt x="643" y="4133"/>
                  </a:lnTo>
                  <a:lnTo>
                    <a:pt x="645" y="4132"/>
                  </a:lnTo>
                  <a:lnTo>
                    <a:pt x="649" y="4133"/>
                  </a:lnTo>
                  <a:lnTo>
                    <a:pt x="653" y="4134"/>
                  </a:lnTo>
                  <a:lnTo>
                    <a:pt x="664" y="4139"/>
                  </a:lnTo>
                  <a:lnTo>
                    <a:pt x="678" y="4147"/>
                  </a:lnTo>
                  <a:close/>
                  <a:moveTo>
                    <a:pt x="678" y="4180"/>
                  </a:moveTo>
                  <a:lnTo>
                    <a:pt x="678" y="4222"/>
                  </a:lnTo>
                  <a:lnTo>
                    <a:pt x="650" y="4204"/>
                  </a:lnTo>
                  <a:lnTo>
                    <a:pt x="619" y="4184"/>
                  </a:lnTo>
                  <a:lnTo>
                    <a:pt x="587" y="4161"/>
                  </a:lnTo>
                  <a:lnTo>
                    <a:pt x="555" y="4137"/>
                  </a:lnTo>
                  <a:lnTo>
                    <a:pt x="508" y="4104"/>
                  </a:lnTo>
                  <a:lnTo>
                    <a:pt x="466" y="4072"/>
                  </a:lnTo>
                  <a:lnTo>
                    <a:pt x="428" y="4042"/>
                  </a:lnTo>
                  <a:lnTo>
                    <a:pt x="396" y="4016"/>
                  </a:lnTo>
                  <a:lnTo>
                    <a:pt x="370" y="3994"/>
                  </a:lnTo>
                  <a:lnTo>
                    <a:pt x="351" y="3975"/>
                  </a:lnTo>
                  <a:lnTo>
                    <a:pt x="344" y="3968"/>
                  </a:lnTo>
                  <a:lnTo>
                    <a:pt x="340" y="3962"/>
                  </a:lnTo>
                  <a:lnTo>
                    <a:pt x="338" y="3958"/>
                  </a:lnTo>
                  <a:lnTo>
                    <a:pt x="338" y="3956"/>
                  </a:lnTo>
                  <a:lnTo>
                    <a:pt x="340" y="3955"/>
                  </a:lnTo>
                  <a:lnTo>
                    <a:pt x="344" y="3956"/>
                  </a:lnTo>
                  <a:lnTo>
                    <a:pt x="351" y="3958"/>
                  </a:lnTo>
                  <a:lnTo>
                    <a:pt x="359" y="3962"/>
                  </a:lnTo>
                  <a:lnTo>
                    <a:pt x="382" y="3974"/>
                  </a:lnTo>
                  <a:lnTo>
                    <a:pt x="411" y="3991"/>
                  </a:lnTo>
                  <a:lnTo>
                    <a:pt x="446" y="4014"/>
                  </a:lnTo>
                  <a:lnTo>
                    <a:pt x="486" y="4041"/>
                  </a:lnTo>
                  <a:lnTo>
                    <a:pt x="529" y="4071"/>
                  </a:lnTo>
                  <a:lnTo>
                    <a:pt x="575" y="4104"/>
                  </a:lnTo>
                  <a:lnTo>
                    <a:pt x="602" y="4124"/>
                  </a:lnTo>
                  <a:lnTo>
                    <a:pt x="629" y="4144"/>
                  </a:lnTo>
                  <a:lnTo>
                    <a:pt x="654" y="4162"/>
                  </a:lnTo>
                  <a:lnTo>
                    <a:pt x="678" y="4180"/>
                  </a:lnTo>
                  <a:close/>
                  <a:moveTo>
                    <a:pt x="678" y="4229"/>
                  </a:moveTo>
                  <a:lnTo>
                    <a:pt x="678" y="4258"/>
                  </a:lnTo>
                  <a:lnTo>
                    <a:pt x="657" y="4240"/>
                  </a:lnTo>
                  <a:lnTo>
                    <a:pt x="642" y="4225"/>
                  </a:lnTo>
                  <a:lnTo>
                    <a:pt x="637" y="4219"/>
                  </a:lnTo>
                  <a:lnTo>
                    <a:pt x="633" y="4215"/>
                  </a:lnTo>
                  <a:lnTo>
                    <a:pt x="631" y="4212"/>
                  </a:lnTo>
                  <a:lnTo>
                    <a:pt x="632" y="4209"/>
                  </a:lnTo>
                  <a:lnTo>
                    <a:pt x="633" y="4208"/>
                  </a:lnTo>
                  <a:lnTo>
                    <a:pt x="636" y="4208"/>
                  </a:lnTo>
                  <a:lnTo>
                    <a:pt x="640" y="4209"/>
                  </a:lnTo>
                  <a:lnTo>
                    <a:pt x="645" y="4212"/>
                  </a:lnTo>
                  <a:lnTo>
                    <a:pt x="659" y="4218"/>
                  </a:lnTo>
                  <a:lnTo>
                    <a:pt x="678" y="4229"/>
                  </a:lnTo>
                  <a:close/>
                  <a:moveTo>
                    <a:pt x="678" y="4260"/>
                  </a:moveTo>
                  <a:lnTo>
                    <a:pt x="678" y="4300"/>
                  </a:lnTo>
                  <a:lnTo>
                    <a:pt x="650" y="4282"/>
                  </a:lnTo>
                  <a:lnTo>
                    <a:pt x="618" y="4261"/>
                  </a:lnTo>
                  <a:lnTo>
                    <a:pt x="587" y="4239"/>
                  </a:lnTo>
                  <a:lnTo>
                    <a:pt x="554" y="4215"/>
                  </a:lnTo>
                  <a:lnTo>
                    <a:pt x="506" y="4180"/>
                  </a:lnTo>
                  <a:lnTo>
                    <a:pt x="463" y="4148"/>
                  </a:lnTo>
                  <a:lnTo>
                    <a:pt x="424" y="4118"/>
                  </a:lnTo>
                  <a:lnTo>
                    <a:pt x="391" y="4091"/>
                  </a:lnTo>
                  <a:lnTo>
                    <a:pt x="364" y="4067"/>
                  </a:lnTo>
                  <a:lnTo>
                    <a:pt x="343" y="4049"/>
                  </a:lnTo>
                  <a:lnTo>
                    <a:pt x="337" y="4041"/>
                  </a:lnTo>
                  <a:lnTo>
                    <a:pt x="331" y="4036"/>
                  </a:lnTo>
                  <a:lnTo>
                    <a:pt x="329" y="4031"/>
                  </a:lnTo>
                  <a:lnTo>
                    <a:pt x="329" y="4029"/>
                  </a:lnTo>
                  <a:lnTo>
                    <a:pt x="331" y="4028"/>
                  </a:lnTo>
                  <a:lnTo>
                    <a:pt x="335" y="4029"/>
                  </a:lnTo>
                  <a:lnTo>
                    <a:pt x="342" y="4031"/>
                  </a:lnTo>
                  <a:lnTo>
                    <a:pt x="352" y="4036"/>
                  </a:lnTo>
                  <a:lnTo>
                    <a:pt x="374" y="4049"/>
                  </a:lnTo>
                  <a:lnTo>
                    <a:pt x="405" y="4067"/>
                  </a:lnTo>
                  <a:lnTo>
                    <a:pt x="440" y="4091"/>
                  </a:lnTo>
                  <a:lnTo>
                    <a:pt x="481" y="4118"/>
                  </a:lnTo>
                  <a:lnTo>
                    <a:pt x="525" y="4149"/>
                  </a:lnTo>
                  <a:lnTo>
                    <a:pt x="573" y="4183"/>
                  </a:lnTo>
                  <a:lnTo>
                    <a:pt x="601" y="4203"/>
                  </a:lnTo>
                  <a:lnTo>
                    <a:pt x="628" y="4222"/>
                  </a:lnTo>
                  <a:lnTo>
                    <a:pt x="654" y="4242"/>
                  </a:lnTo>
                  <a:lnTo>
                    <a:pt x="678" y="4260"/>
                  </a:lnTo>
                  <a:close/>
                  <a:moveTo>
                    <a:pt x="678" y="4306"/>
                  </a:moveTo>
                  <a:lnTo>
                    <a:pt x="678" y="4329"/>
                  </a:lnTo>
                  <a:lnTo>
                    <a:pt x="663" y="4315"/>
                  </a:lnTo>
                  <a:lnTo>
                    <a:pt x="652" y="4304"/>
                  </a:lnTo>
                  <a:lnTo>
                    <a:pt x="647" y="4300"/>
                  </a:lnTo>
                  <a:lnTo>
                    <a:pt x="645" y="4297"/>
                  </a:lnTo>
                  <a:lnTo>
                    <a:pt x="644" y="4295"/>
                  </a:lnTo>
                  <a:lnTo>
                    <a:pt x="644" y="4293"/>
                  </a:lnTo>
                  <a:lnTo>
                    <a:pt x="645" y="4293"/>
                  </a:lnTo>
                  <a:lnTo>
                    <a:pt x="647" y="4293"/>
                  </a:lnTo>
                  <a:lnTo>
                    <a:pt x="650" y="4293"/>
                  </a:lnTo>
                  <a:lnTo>
                    <a:pt x="654" y="4295"/>
                  </a:lnTo>
                  <a:lnTo>
                    <a:pt x="665" y="4299"/>
                  </a:lnTo>
                  <a:lnTo>
                    <a:pt x="678" y="4306"/>
                  </a:lnTo>
                  <a:close/>
                  <a:moveTo>
                    <a:pt x="32" y="3846"/>
                  </a:moveTo>
                  <a:lnTo>
                    <a:pt x="34" y="3846"/>
                  </a:lnTo>
                  <a:lnTo>
                    <a:pt x="39" y="3847"/>
                  </a:lnTo>
                  <a:lnTo>
                    <a:pt x="45" y="3849"/>
                  </a:lnTo>
                  <a:lnTo>
                    <a:pt x="54" y="3853"/>
                  </a:lnTo>
                  <a:lnTo>
                    <a:pt x="76" y="3867"/>
                  </a:lnTo>
                  <a:lnTo>
                    <a:pt x="106" y="3886"/>
                  </a:lnTo>
                  <a:lnTo>
                    <a:pt x="141" y="3909"/>
                  </a:lnTo>
                  <a:lnTo>
                    <a:pt x="181" y="3936"/>
                  </a:lnTo>
                  <a:lnTo>
                    <a:pt x="225" y="3968"/>
                  </a:lnTo>
                  <a:lnTo>
                    <a:pt x="272" y="4001"/>
                  </a:lnTo>
                  <a:lnTo>
                    <a:pt x="318" y="4036"/>
                  </a:lnTo>
                  <a:lnTo>
                    <a:pt x="361" y="4069"/>
                  </a:lnTo>
                  <a:lnTo>
                    <a:pt x="399" y="4099"/>
                  </a:lnTo>
                  <a:lnTo>
                    <a:pt x="433" y="4125"/>
                  </a:lnTo>
                  <a:lnTo>
                    <a:pt x="460" y="4148"/>
                  </a:lnTo>
                  <a:lnTo>
                    <a:pt x="480" y="4166"/>
                  </a:lnTo>
                  <a:lnTo>
                    <a:pt x="487" y="4174"/>
                  </a:lnTo>
                  <a:lnTo>
                    <a:pt x="491" y="4179"/>
                  </a:lnTo>
                  <a:lnTo>
                    <a:pt x="494" y="4184"/>
                  </a:lnTo>
                  <a:lnTo>
                    <a:pt x="494" y="4186"/>
                  </a:lnTo>
                  <a:lnTo>
                    <a:pt x="492" y="4187"/>
                  </a:lnTo>
                  <a:lnTo>
                    <a:pt x="488" y="4186"/>
                  </a:lnTo>
                  <a:lnTo>
                    <a:pt x="481" y="4183"/>
                  </a:lnTo>
                  <a:lnTo>
                    <a:pt x="473" y="4178"/>
                  </a:lnTo>
                  <a:lnTo>
                    <a:pt x="449" y="4165"/>
                  </a:lnTo>
                  <a:lnTo>
                    <a:pt x="420" y="4148"/>
                  </a:lnTo>
                  <a:lnTo>
                    <a:pt x="384" y="4124"/>
                  </a:lnTo>
                  <a:lnTo>
                    <a:pt x="344" y="4097"/>
                  </a:lnTo>
                  <a:lnTo>
                    <a:pt x="300" y="4066"/>
                  </a:lnTo>
                  <a:lnTo>
                    <a:pt x="252" y="4033"/>
                  </a:lnTo>
                  <a:lnTo>
                    <a:pt x="206" y="3998"/>
                  </a:lnTo>
                  <a:lnTo>
                    <a:pt x="164" y="3966"/>
                  </a:lnTo>
                  <a:lnTo>
                    <a:pt x="125" y="3934"/>
                  </a:lnTo>
                  <a:lnTo>
                    <a:pt x="93" y="3907"/>
                  </a:lnTo>
                  <a:lnTo>
                    <a:pt x="66" y="3885"/>
                  </a:lnTo>
                  <a:lnTo>
                    <a:pt x="46" y="3865"/>
                  </a:lnTo>
                  <a:lnTo>
                    <a:pt x="40" y="3859"/>
                  </a:lnTo>
                  <a:lnTo>
                    <a:pt x="34" y="3853"/>
                  </a:lnTo>
                  <a:lnTo>
                    <a:pt x="32" y="3849"/>
                  </a:lnTo>
                  <a:lnTo>
                    <a:pt x="32" y="3846"/>
                  </a:lnTo>
                  <a:close/>
                  <a:moveTo>
                    <a:pt x="39" y="3776"/>
                  </a:moveTo>
                  <a:lnTo>
                    <a:pt x="41" y="3775"/>
                  </a:lnTo>
                  <a:lnTo>
                    <a:pt x="45" y="3776"/>
                  </a:lnTo>
                  <a:lnTo>
                    <a:pt x="52" y="3778"/>
                  </a:lnTo>
                  <a:lnTo>
                    <a:pt x="60" y="3782"/>
                  </a:lnTo>
                  <a:lnTo>
                    <a:pt x="83" y="3794"/>
                  </a:lnTo>
                  <a:lnTo>
                    <a:pt x="111" y="3812"/>
                  </a:lnTo>
                  <a:lnTo>
                    <a:pt x="145" y="3835"/>
                  </a:lnTo>
                  <a:lnTo>
                    <a:pt x="184" y="3862"/>
                  </a:lnTo>
                  <a:lnTo>
                    <a:pt x="226" y="3892"/>
                  </a:lnTo>
                  <a:lnTo>
                    <a:pt x="272" y="3925"/>
                  </a:lnTo>
                  <a:lnTo>
                    <a:pt x="317" y="3958"/>
                  </a:lnTo>
                  <a:lnTo>
                    <a:pt x="359" y="3990"/>
                  </a:lnTo>
                  <a:lnTo>
                    <a:pt x="396" y="4020"/>
                  </a:lnTo>
                  <a:lnTo>
                    <a:pt x="428" y="4045"/>
                  </a:lnTo>
                  <a:lnTo>
                    <a:pt x="454" y="4068"/>
                  </a:lnTo>
                  <a:lnTo>
                    <a:pt x="474" y="4086"/>
                  </a:lnTo>
                  <a:lnTo>
                    <a:pt x="480" y="4093"/>
                  </a:lnTo>
                  <a:lnTo>
                    <a:pt x="484" y="4098"/>
                  </a:lnTo>
                  <a:lnTo>
                    <a:pt x="487" y="4103"/>
                  </a:lnTo>
                  <a:lnTo>
                    <a:pt x="487" y="4105"/>
                  </a:lnTo>
                  <a:lnTo>
                    <a:pt x="484" y="4106"/>
                  </a:lnTo>
                  <a:lnTo>
                    <a:pt x="480" y="4105"/>
                  </a:lnTo>
                  <a:lnTo>
                    <a:pt x="474" y="4103"/>
                  </a:lnTo>
                  <a:lnTo>
                    <a:pt x="465" y="4098"/>
                  </a:lnTo>
                  <a:lnTo>
                    <a:pt x="443" y="4086"/>
                  </a:lnTo>
                  <a:lnTo>
                    <a:pt x="414" y="4069"/>
                  </a:lnTo>
                  <a:lnTo>
                    <a:pt x="380" y="4047"/>
                  </a:lnTo>
                  <a:lnTo>
                    <a:pt x="341" y="4021"/>
                  </a:lnTo>
                  <a:lnTo>
                    <a:pt x="298" y="3990"/>
                  </a:lnTo>
                  <a:lnTo>
                    <a:pt x="252" y="3957"/>
                  </a:lnTo>
                  <a:lnTo>
                    <a:pt x="207" y="3924"/>
                  </a:lnTo>
                  <a:lnTo>
                    <a:pt x="166" y="3892"/>
                  </a:lnTo>
                  <a:lnTo>
                    <a:pt x="129" y="3862"/>
                  </a:lnTo>
                  <a:lnTo>
                    <a:pt x="97" y="3835"/>
                  </a:lnTo>
                  <a:lnTo>
                    <a:pt x="71" y="3812"/>
                  </a:lnTo>
                  <a:lnTo>
                    <a:pt x="53" y="3795"/>
                  </a:lnTo>
                  <a:lnTo>
                    <a:pt x="46" y="3788"/>
                  </a:lnTo>
                  <a:lnTo>
                    <a:pt x="42" y="3782"/>
                  </a:lnTo>
                  <a:lnTo>
                    <a:pt x="39" y="3778"/>
                  </a:lnTo>
                  <a:lnTo>
                    <a:pt x="39" y="3776"/>
                  </a:lnTo>
                  <a:close/>
                  <a:moveTo>
                    <a:pt x="274" y="3890"/>
                  </a:moveTo>
                  <a:lnTo>
                    <a:pt x="230" y="3858"/>
                  </a:lnTo>
                  <a:lnTo>
                    <a:pt x="190" y="3826"/>
                  </a:lnTo>
                  <a:lnTo>
                    <a:pt x="154" y="3797"/>
                  </a:lnTo>
                  <a:lnTo>
                    <a:pt x="124" y="3771"/>
                  </a:lnTo>
                  <a:lnTo>
                    <a:pt x="99" y="3749"/>
                  </a:lnTo>
                  <a:lnTo>
                    <a:pt x="81" y="3731"/>
                  </a:lnTo>
                  <a:lnTo>
                    <a:pt x="74" y="3724"/>
                  </a:lnTo>
                  <a:lnTo>
                    <a:pt x="70" y="3718"/>
                  </a:lnTo>
                  <a:lnTo>
                    <a:pt x="68" y="3714"/>
                  </a:lnTo>
                  <a:lnTo>
                    <a:pt x="68" y="3712"/>
                  </a:lnTo>
                  <a:lnTo>
                    <a:pt x="70" y="3711"/>
                  </a:lnTo>
                  <a:lnTo>
                    <a:pt x="74" y="3712"/>
                  </a:lnTo>
                  <a:lnTo>
                    <a:pt x="81" y="3714"/>
                  </a:lnTo>
                  <a:lnTo>
                    <a:pt x="88" y="3717"/>
                  </a:lnTo>
                  <a:lnTo>
                    <a:pt x="110" y="3730"/>
                  </a:lnTo>
                  <a:lnTo>
                    <a:pt x="138" y="3748"/>
                  </a:lnTo>
                  <a:lnTo>
                    <a:pt x="171" y="3769"/>
                  </a:lnTo>
                  <a:lnTo>
                    <a:pt x="209" y="3795"/>
                  </a:lnTo>
                  <a:lnTo>
                    <a:pt x="250" y="3824"/>
                  </a:lnTo>
                  <a:lnTo>
                    <a:pt x="294" y="3856"/>
                  </a:lnTo>
                  <a:lnTo>
                    <a:pt x="338" y="3889"/>
                  </a:lnTo>
                  <a:lnTo>
                    <a:pt x="378" y="3919"/>
                  </a:lnTo>
                  <a:lnTo>
                    <a:pt x="414" y="3948"/>
                  </a:lnTo>
                  <a:lnTo>
                    <a:pt x="444" y="3973"/>
                  </a:lnTo>
                  <a:lnTo>
                    <a:pt x="470" y="3996"/>
                  </a:lnTo>
                  <a:lnTo>
                    <a:pt x="488" y="4013"/>
                  </a:lnTo>
                  <a:lnTo>
                    <a:pt x="494" y="4020"/>
                  </a:lnTo>
                  <a:lnTo>
                    <a:pt x="498" y="4025"/>
                  </a:lnTo>
                  <a:lnTo>
                    <a:pt x="501" y="4029"/>
                  </a:lnTo>
                  <a:lnTo>
                    <a:pt x="501" y="4033"/>
                  </a:lnTo>
                  <a:lnTo>
                    <a:pt x="498" y="4033"/>
                  </a:lnTo>
                  <a:lnTo>
                    <a:pt x="494" y="4033"/>
                  </a:lnTo>
                  <a:lnTo>
                    <a:pt x="489" y="4030"/>
                  </a:lnTo>
                  <a:lnTo>
                    <a:pt x="480" y="4026"/>
                  </a:lnTo>
                  <a:lnTo>
                    <a:pt x="459" y="4014"/>
                  </a:lnTo>
                  <a:lnTo>
                    <a:pt x="430" y="3998"/>
                  </a:lnTo>
                  <a:lnTo>
                    <a:pt x="397" y="3976"/>
                  </a:lnTo>
                  <a:lnTo>
                    <a:pt x="359" y="3950"/>
                  </a:lnTo>
                  <a:lnTo>
                    <a:pt x="317" y="3921"/>
                  </a:lnTo>
                  <a:lnTo>
                    <a:pt x="274" y="3890"/>
                  </a:lnTo>
                  <a:close/>
                  <a:moveTo>
                    <a:pt x="316" y="3830"/>
                  </a:moveTo>
                  <a:lnTo>
                    <a:pt x="274" y="3798"/>
                  </a:lnTo>
                  <a:lnTo>
                    <a:pt x="235" y="3768"/>
                  </a:lnTo>
                  <a:lnTo>
                    <a:pt x="201" y="3740"/>
                  </a:lnTo>
                  <a:lnTo>
                    <a:pt x="171" y="3714"/>
                  </a:lnTo>
                  <a:lnTo>
                    <a:pt x="147" y="3693"/>
                  </a:lnTo>
                  <a:lnTo>
                    <a:pt x="129" y="3675"/>
                  </a:lnTo>
                  <a:lnTo>
                    <a:pt x="124" y="3668"/>
                  </a:lnTo>
                  <a:lnTo>
                    <a:pt x="120" y="3662"/>
                  </a:lnTo>
                  <a:lnTo>
                    <a:pt x="117" y="3658"/>
                  </a:lnTo>
                  <a:lnTo>
                    <a:pt x="117" y="3656"/>
                  </a:lnTo>
                  <a:lnTo>
                    <a:pt x="120" y="3655"/>
                  </a:lnTo>
                  <a:lnTo>
                    <a:pt x="124" y="3655"/>
                  </a:lnTo>
                  <a:lnTo>
                    <a:pt x="130" y="3657"/>
                  </a:lnTo>
                  <a:lnTo>
                    <a:pt x="138" y="3661"/>
                  </a:lnTo>
                  <a:lnTo>
                    <a:pt x="160" y="3672"/>
                  </a:lnTo>
                  <a:lnTo>
                    <a:pt x="186" y="3688"/>
                  </a:lnTo>
                  <a:lnTo>
                    <a:pt x="219" y="3710"/>
                  </a:lnTo>
                  <a:lnTo>
                    <a:pt x="256" y="3735"/>
                  </a:lnTo>
                  <a:lnTo>
                    <a:pt x="296" y="3763"/>
                  </a:lnTo>
                  <a:lnTo>
                    <a:pt x="338" y="3794"/>
                  </a:lnTo>
                  <a:lnTo>
                    <a:pt x="380" y="3825"/>
                  </a:lnTo>
                  <a:lnTo>
                    <a:pt x="419" y="3856"/>
                  </a:lnTo>
                  <a:lnTo>
                    <a:pt x="453" y="3884"/>
                  </a:lnTo>
                  <a:lnTo>
                    <a:pt x="483" y="3908"/>
                  </a:lnTo>
                  <a:lnTo>
                    <a:pt x="507" y="3930"/>
                  </a:lnTo>
                  <a:lnTo>
                    <a:pt x="525" y="3947"/>
                  </a:lnTo>
                  <a:lnTo>
                    <a:pt x="531" y="3954"/>
                  </a:lnTo>
                  <a:lnTo>
                    <a:pt x="535" y="3959"/>
                  </a:lnTo>
                  <a:lnTo>
                    <a:pt x="537" y="3963"/>
                  </a:lnTo>
                  <a:lnTo>
                    <a:pt x="537" y="3966"/>
                  </a:lnTo>
                  <a:lnTo>
                    <a:pt x="535" y="3967"/>
                  </a:lnTo>
                  <a:lnTo>
                    <a:pt x="531" y="3967"/>
                  </a:lnTo>
                  <a:lnTo>
                    <a:pt x="524" y="3965"/>
                  </a:lnTo>
                  <a:lnTo>
                    <a:pt x="517" y="3961"/>
                  </a:lnTo>
                  <a:lnTo>
                    <a:pt x="495" y="3949"/>
                  </a:lnTo>
                  <a:lnTo>
                    <a:pt x="468" y="3933"/>
                  </a:lnTo>
                  <a:lnTo>
                    <a:pt x="435" y="3913"/>
                  </a:lnTo>
                  <a:lnTo>
                    <a:pt x="398" y="3889"/>
                  </a:lnTo>
                  <a:lnTo>
                    <a:pt x="358" y="3861"/>
                  </a:lnTo>
                  <a:lnTo>
                    <a:pt x="316" y="3830"/>
                  </a:lnTo>
                  <a:close/>
                  <a:moveTo>
                    <a:pt x="380" y="3775"/>
                  </a:moveTo>
                  <a:lnTo>
                    <a:pt x="339" y="3744"/>
                  </a:lnTo>
                  <a:lnTo>
                    <a:pt x="302" y="3715"/>
                  </a:lnTo>
                  <a:lnTo>
                    <a:pt x="269" y="3687"/>
                  </a:lnTo>
                  <a:lnTo>
                    <a:pt x="239" y="3662"/>
                  </a:lnTo>
                  <a:lnTo>
                    <a:pt x="217" y="3641"/>
                  </a:lnTo>
                  <a:lnTo>
                    <a:pt x="199" y="3623"/>
                  </a:lnTo>
                  <a:lnTo>
                    <a:pt x="194" y="3617"/>
                  </a:lnTo>
                  <a:lnTo>
                    <a:pt x="190" y="3612"/>
                  </a:lnTo>
                  <a:lnTo>
                    <a:pt x="188" y="3607"/>
                  </a:lnTo>
                  <a:lnTo>
                    <a:pt x="188" y="3605"/>
                  </a:lnTo>
                  <a:lnTo>
                    <a:pt x="191" y="3603"/>
                  </a:lnTo>
                  <a:lnTo>
                    <a:pt x="195" y="3604"/>
                  </a:lnTo>
                  <a:lnTo>
                    <a:pt x="201" y="3606"/>
                  </a:lnTo>
                  <a:lnTo>
                    <a:pt x="209" y="3609"/>
                  </a:lnTo>
                  <a:lnTo>
                    <a:pt x="230" y="3620"/>
                  </a:lnTo>
                  <a:lnTo>
                    <a:pt x="256" y="3636"/>
                  </a:lnTo>
                  <a:lnTo>
                    <a:pt x="288" y="3656"/>
                  </a:lnTo>
                  <a:lnTo>
                    <a:pt x="324" y="3680"/>
                  </a:lnTo>
                  <a:lnTo>
                    <a:pt x="362" y="3708"/>
                  </a:lnTo>
                  <a:lnTo>
                    <a:pt x="403" y="3738"/>
                  </a:lnTo>
                  <a:lnTo>
                    <a:pt x="444" y="3768"/>
                  </a:lnTo>
                  <a:lnTo>
                    <a:pt x="481" y="3797"/>
                  </a:lnTo>
                  <a:lnTo>
                    <a:pt x="516" y="3824"/>
                  </a:lnTo>
                  <a:lnTo>
                    <a:pt x="544" y="3849"/>
                  </a:lnTo>
                  <a:lnTo>
                    <a:pt x="568" y="3870"/>
                  </a:lnTo>
                  <a:lnTo>
                    <a:pt x="584" y="3887"/>
                  </a:lnTo>
                  <a:lnTo>
                    <a:pt x="590" y="3893"/>
                  </a:lnTo>
                  <a:lnTo>
                    <a:pt x="593" y="3899"/>
                  </a:lnTo>
                  <a:lnTo>
                    <a:pt x="596" y="3903"/>
                  </a:lnTo>
                  <a:lnTo>
                    <a:pt x="596" y="3906"/>
                  </a:lnTo>
                  <a:lnTo>
                    <a:pt x="593" y="3907"/>
                  </a:lnTo>
                  <a:lnTo>
                    <a:pt x="589" y="3906"/>
                  </a:lnTo>
                  <a:lnTo>
                    <a:pt x="583" y="3905"/>
                  </a:lnTo>
                  <a:lnTo>
                    <a:pt x="575" y="3902"/>
                  </a:lnTo>
                  <a:lnTo>
                    <a:pt x="555" y="3891"/>
                  </a:lnTo>
                  <a:lnTo>
                    <a:pt x="528" y="3876"/>
                  </a:lnTo>
                  <a:lnTo>
                    <a:pt x="496" y="3856"/>
                  </a:lnTo>
                  <a:lnTo>
                    <a:pt x="461" y="3832"/>
                  </a:lnTo>
                  <a:lnTo>
                    <a:pt x="421" y="3805"/>
                  </a:lnTo>
                  <a:lnTo>
                    <a:pt x="380" y="3775"/>
                  </a:lnTo>
                  <a:close/>
                  <a:moveTo>
                    <a:pt x="466" y="3726"/>
                  </a:moveTo>
                  <a:lnTo>
                    <a:pt x="426" y="3696"/>
                  </a:lnTo>
                  <a:lnTo>
                    <a:pt x="391" y="3667"/>
                  </a:lnTo>
                  <a:lnTo>
                    <a:pt x="358" y="3641"/>
                  </a:lnTo>
                  <a:lnTo>
                    <a:pt x="330" y="3616"/>
                  </a:lnTo>
                  <a:lnTo>
                    <a:pt x="307" y="3595"/>
                  </a:lnTo>
                  <a:lnTo>
                    <a:pt x="292" y="3578"/>
                  </a:lnTo>
                  <a:lnTo>
                    <a:pt x="286" y="3572"/>
                  </a:lnTo>
                  <a:lnTo>
                    <a:pt x="283" y="3566"/>
                  </a:lnTo>
                  <a:lnTo>
                    <a:pt x="280" y="3562"/>
                  </a:lnTo>
                  <a:lnTo>
                    <a:pt x="281" y="3559"/>
                  </a:lnTo>
                  <a:lnTo>
                    <a:pt x="284" y="3558"/>
                  </a:lnTo>
                  <a:lnTo>
                    <a:pt x="288" y="3558"/>
                  </a:lnTo>
                  <a:lnTo>
                    <a:pt x="293" y="3560"/>
                  </a:lnTo>
                  <a:lnTo>
                    <a:pt x="301" y="3563"/>
                  </a:lnTo>
                  <a:lnTo>
                    <a:pt x="321" y="3573"/>
                  </a:lnTo>
                  <a:lnTo>
                    <a:pt x="347" y="3588"/>
                  </a:lnTo>
                  <a:lnTo>
                    <a:pt x="379" y="3607"/>
                  </a:lnTo>
                  <a:lnTo>
                    <a:pt x="413" y="3630"/>
                  </a:lnTo>
                  <a:lnTo>
                    <a:pt x="451" y="3657"/>
                  </a:lnTo>
                  <a:lnTo>
                    <a:pt x="491" y="3686"/>
                  </a:lnTo>
                  <a:lnTo>
                    <a:pt x="530" y="3715"/>
                  </a:lnTo>
                  <a:lnTo>
                    <a:pt x="566" y="3744"/>
                  </a:lnTo>
                  <a:lnTo>
                    <a:pt x="599" y="3770"/>
                  </a:lnTo>
                  <a:lnTo>
                    <a:pt x="627" y="3794"/>
                  </a:lnTo>
                  <a:lnTo>
                    <a:pt x="650" y="3816"/>
                  </a:lnTo>
                  <a:lnTo>
                    <a:pt x="666" y="3832"/>
                  </a:lnTo>
                  <a:lnTo>
                    <a:pt x="671" y="3838"/>
                  </a:lnTo>
                  <a:lnTo>
                    <a:pt x="674" y="3844"/>
                  </a:lnTo>
                  <a:lnTo>
                    <a:pt x="677" y="3848"/>
                  </a:lnTo>
                  <a:lnTo>
                    <a:pt x="677" y="3851"/>
                  </a:lnTo>
                  <a:lnTo>
                    <a:pt x="674" y="3852"/>
                  </a:lnTo>
                  <a:lnTo>
                    <a:pt x="670" y="3852"/>
                  </a:lnTo>
                  <a:lnTo>
                    <a:pt x="664" y="3850"/>
                  </a:lnTo>
                  <a:lnTo>
                    <a:pt x="656" y="3847"/>
                  </a:lnTo>
                  <a:lnTo>
                    <a:pt x="636" y="3837"/>
                  </a:lnTo>
                  <a:lnTo>
                    <a:pt x="610" y="3822"/>
                  </a:lnTo>
                  <a:lnTo>
                    <a:pt x="579" y="3804"/>
                  </a:lnTo>
                  <a:lnTo>
                    <a:pt x="544" y="3781"/>
                  </a:lnTo>
                  <a:lnTo>
                    <a:pt x="506" y="3754"/>
                  </a:lnTo>
                  <a:lnTo>
                    <a:pt x="466" y="3726"/>
                  </a:lnTo>
                  <a:close/>
                  <a:moveTo>
                    <a:pt x="266" y="3514"/>
                  </a:moveTo>
                  <a:lnTo>
                    <a:pt x="229" y="3486"/>
                  </a:lnTo>
                  <a:lnTo>
                    <a:pt x="194" y="3458"/>
                  </a:lnTo>
                  <a:lnTo>
                    <a:pt x="163" y="3432"/>
                  </a:lnTo>
                  <a:lnTo>
                    <a:pt x="137" y="3409"/>
                  </a:lnTo>
                  <a:lnTo>
                    <a:pt x="116" y="3388"/>
                  </a:lnTo>
                  <a:lnTo>
                    <a:pt x="100" y="3371"/>
                  </a:lnTo>
                  <a:lnTo>
                    <a:pt x="96" y="3364"/>
                  </a:lnTo>
                  <a:lnTo>
                    <a:pt x="91" y="3359"/>
                  </a:lnTo>
                  <a:lnTo>
                    <a:pt x="90" y="3355"/>
                  </a:lnTo>
                  <a:lnTo>
                    <a:pt x="90" y="3353"/>
                  </a:lnTo>
                  <a:lnTo>
                    <a:pt x="93" y="3352"/>
                  </a:lnTo>
                  <a:lnTo>
                    <a:pt x="97" y="3352"/>
                  </a:lnTo>
                  <a:lnTo>
                    <a:pt x="102" y="3353"/>
                  </a:lnTo>
                  <a:lnTo>
                    <a:pt x="110" y="3356"/>
                  </a:lnTo>
                  <a:lnTo>
                    <a:pt x="129" y="3366"/>
                  </a:lnTo>
                  <a:lnTo>
                    <a:pt x="154" y="3381"/>
                  </a:lnTo>
                  <a:lnTo>
                    <a:pt x="183" y="3399"/>
                  </a:lnTo>
                  <a:lnTo>
                    <a:pt x="217" y="3422"/>
                  </a:lnTo>
                  <a:lnTo>
                    <a:pt x="252" y="3446"/>
                  </a:lnTo>
                  <a:lnTo>
                    <a:pt x="291" y="3475"/>
                  </a:lnTo>
                  <a:lnTo>
                    <a:pt x="329" y="3504"/>
                  </a:lnTo>
                  <a:lnTo>
                    <a:pt x="364" y="3532"/>
                  </a:lnTo>
                  <a:lnTo>
                    <a:pt x="395" y="3558"/>
                  </a:lnTo>
                  <a:lnTo>
                    <a:pt x="421" y="3580"/>
                  </a:lnTo>
                  <a:lnTo>
                    <a:pt x="442" y="3601"/>
                  </a:lnTo>
                  <a:lnTo>
                    <a:pt x="457" y="3617"/>
                  </a:lnTo>
                  <a:lnTo>
                    <a:pt x="463" y="3623"/>
                  </a:lnTo>
                  <a:lnTo>
                    <a:pt x="466" y="3629"/>
                  </a:lnTo>
                  <a:lnTo>
                    <a:pt x="468" y="3633"/>
                  </a:lnTo>
                  <a:lnTo>
                    <a:pt x="467" y="3635"/>
                  </a:lnTo>
                  <a:lnTo>
                    <a:pt x="465" y="3638"/>
                  </a:lnTo>
                  <a:lnTo>
                    <a:pt x="462" y="3638"/>
                  </a:lnTo>
                  <a:lnTo>
                    <a:pt x="455" y="3635"/>
                  </a:lnTo>
                  <a:lnTo>
                    <a:pt x="448" y="3632"/>
                  </a:lnTo>
                  <a:lnTo>
                    <a:pt x="428" y="3623"/>
                  </a:lnTo>
                  <a:lnTo>
                    <a:pt x="403" y="3608"/>
                  </a:lnTo>
                  <a:lnTo>
                    <a:pt x="374" y="3590"/>
                  </a:lnTo>
                  <a:lnTo>
                    <a:pt x="341" y="3568"/>
                  </a:lnTo>
                  <a:lnTo>
                    <a:pt x="304" y="3543"/>
                  </a:lnTo>
                  <a:lnTo>
                    <a:pt x="266" y="3514"/>
                  </a:lnTo>
                  <a:close/>
                  <a:moveTo>
                    <a:pt x="394" y="3478"/>
                  </a:moveTo>
                  <a:lnTo>
                    <a:pt x="357" y="3450"/>
                  </a:lnTo>
                  <a:lnTo>
                    <a:pt x="324" y="3423"/>
                  </a:lnTo>
                  <a:lnTo>
                    <a:pt x="293" y="3397"/>
                  </a:lnTo>
                  <a:lnTo>
                    <a:pt x="269" y="3374"/>
                  </a:lnTo>
                  <a:lnTo>
                    <a:pt x="248" y="3355"/>
                  </a:lnTo>
                  <a:lnTo>
                    <a:pt x="233" y="3337"/>
                  </a:lnTo>
                  <a:lnTo>
                    <a:pt x="229" y="3331"/>
                  </a:lnTo>
                  <a:lnTo>
                    <a:pt x="225" y="3326"/>
                  </a:lnTo>
                  <a:lnTo>
                    <a:pt x="223" y="3321"/>
                  </a:lnTo>
                  <a:lnTo>
                    <a:pt x="224" y="3319"/>
                  </a:lnTo>
                  <a:lnTo>
                    <a:pt x="226" y="3317"/>
                  </a:lnTo>
                  <a:lnTo>
                    <a:pt x="231" y="3317"/>
                  </a:lnTo>
                  <a:lnTo>
                    <a:pt x="236" y="3319"/>
                  </a:lnTo>
                  <a:lnTo>
                    <a:pt x="244" y="3321"/>
                  </a:lnTo>
                  <a:lnTo>
                    <a:pt x="263" y="3331"/>
                  </a:lnTo>
                  <a:lnTo>
                    <a:pt x="287" y="3345"/>
                  </a:lnTo>
                  <a:lnTo>
                    <a:pt x="315" y="3362"/>
                  </a:lnTo>
                  <a:lnTo>
                    <a:pt x="347" y="3384"/>
                  </a:lnTo>
                  <a:lnTo>
                    <a:pt x="383" y="3409"/>
                  </a:lnTo>
                  <a:lnTo>
                    <a:pt x="420" y="3436"/>
                  </a:lnTo>
                  <a:lnTo>
                    <a:pt x="456" y="3464"/>
                  </a:lnTo>
                  <a:lnTo>
                    <a:pt x="490" y="3491"/>
                  </a:lnTo>
                  <a:lnTo>
                    <a:pt x="520" y="3516"/>
                  </a:lnTo>
                  <a:lnTo>
                    <a:pt x="546" y="3538"/>
                  </a:lnTo>
                  <a:lnTo>
                    <a:pt x="565" y="3558"/>
                  </a:lnTo>
                  <a:lnTo>
                    <a:pt x="581" y="3574"/>
                  </a:lnTo>
                  <a:lnTo>
                    <a:pt x="586" y="3580"/>
                  </a:lnTo>
                  <a:lnTo>
                    <a:pt x="589" y="3586"/>
                  </a:lnTo>
                  <a:lnTo>
                    <a:pt x="590" y="3590"/>
                  </a:lnTo>
                  <a:lnTo>
                    <a:pt x="590" y="3593"/>
                  </a:lnTo>
                  <a:lnTo>
                    <a:pt x="588" y="3594"/>
                  </a:lnTo>
                  <a:lnTo>
                    <a:pt x="584" y="3594"/>
                  </a:lnTo>
                  <a:lnTo>
                    <a:pt x="577" y="3593"/>
                  </a:lnTo>
                  <a:lnTo>
                    <a:pt x="571" y="3591"/>
                  </a:lnTo>
                  <a:lnTo>
                    <a:pt x="551" y="3581"/>
                  </a:lnTo>
                  <a:lnTo>
                    <a:pt x="527" y="3568"/>
                  </a:lnTo>
                  <a:lnTo>
                    <a:pt x="498" y="3550"/>
                  </a:lnTo>
                  <a:lnTo>
                    <a:pt x="466" y="3530"/>
                  </a:lnTo>
                  <a:lnTo>
                    <a:pt x="430" y="3505"/>
                  </a:lnTo>
                  <a:lnTo>
                    <a:pt x="394" y="3478"/>
                  </a:lnTo>
                  <a:close/>
                  <a:moveTo>
                    <a:pt x="259" y="3241"/>
                  </a:moveTo>
                  <a:lnTo>
                    <a:pt x="294" y="3270"/>
                  </a:lnTo>
                  <a:lnTo>
                    <a:pt x="327" y="3295"/>
                  </a:lnTo>
                  <a:lnTo>
                    <a:pt x="355" y="3319"/>
                  </a:lnTo>
                  <a:lnTo>
                    <a:pt x="379" y="3342"/>
                  </a:lnTo>
                  <a:lnTo>
                    <a:pt x="398" y="3361"/>
                  </a:lnTo>
                  <a:lnTo>
                    <a:pt x="412" y="3376"/>
                  </a:lnTo>
                  <a:lnTo>
                    <a:pt x="418" y="3383"/>
                  </a:lnTo>
                  <a:lnTo>
                    <a:pt x="421" y="3388"/>
                  </a:lnTo>
                  <a:lnTo>
                    <a:pt x="422" y="3393"/>
                  </a:lnTo>
                  <a:lnTo>
                    <a:pt x="421" y="3395"/>
                  </a:lnTo>
                  <a:lnTo>
                    <a:pt x="419" y="3397"/>
                  </a:lnTo>
                  <a:lnTo>
                    <a:pt x="415" y="3397"/>
                  </a:lnTo>
                  <a:lnTo>
                    <a:pt x="410" y="3396"/>
                  </a:lnTo>
                  <a:lnTo>
                    <a:pt x="402" y="3393"/>
                  </a:lnTo>
                  <a:lnTo>
                    <a:pt x="384" y="3385"/>
                  </a:lnTo>
                  <a:lnTo>
                    <a:pt x="360" y="3372"/>
                  </a:lnTo>
                  <a:lnTo>
                    <a:pt x="333" y="3355"/>
                  </a:lnTo>
                  <a:lnTo>
                    <a:pt x="302" y="3334"/>
                  </a:lnTo>
                  <a:lnTo>
                    <a:pt x="269" y="3311"/>
                  </a:lnTo>
                  <a:lnTo>
                    <a:pt x="233" y="3284"/>
                  </a:lnTo>
                  <a:lnTo>
                    <a:pt x="198" y="3257"/>
                  </a:lnTo>
                  <a:lnTo>
                    <a:pt x="166" y="3231"/>
                  </a:lnTo>
                  <a:lnTo>
                    <a:pt x="138" y="3206"/>
                  </a:lnTo>
                  <a:lnTo>
                    <a:pt x="114" y="3183"/>
                  </a:lnTo>
                  <a:lnTo>
                    <a:pt x="95" y="3164"/>
                  </a:lnTo>
                  <a:lnTo>
                    <a:pt x="81" y="3148"/>
                  </a:lnTo>
                  <a:lnTo>
                    <a:pt x="76" y="3142"/>
                  </a:lnTo>
                  <a:lnTo>
                    <a:pt x="73" y="3137"/>
                  </a:lnTo>
                  <a:lnTo>
                    <a:pt x="72" y="3132"/>
                  </a:lnTo>
                  <a:lnTo>
                    <a:pt x="72" y="3129"/>
                  </a:lnTo>
                  <a:lnTo>
                    <a:pt x="74" y="3128"/>
                  </a:lnTo>
                  <a:lnTo>
                    <a:pt x="79" y="3128"/>
                  </a:lnTo>
                  <a:lnTo>
                    <a:pt x="84" y="3129"/>
                  </a:lnTo>
                  <a:lnTo>
                    <a:pt x="90" y="3131"/>
                  </a:lnTo>
                  <a:lnTo>
                    <a:pt x="109" y="3140"/>
                  </a:lnTo>
                  <a:lnTo>
                    <a:pt x="133" y="3154"/>
                  </a:lnTo>
                  <a:lnTo>
                    <a:pt x="160" y="3171"/>
                  </a:lnTo>
                  <a:lnTo>
                    <a:pt x="191" y="3192"/>
                  </a:lnTo>
                  <a:lnTo>
                    <a:pt x="224" y="3216"/>
                  </a:lnTo>
                  <a:lnTo>
                    <a:pt x="259" y="3241"/>
                  </a:lnTo>
                  <a:close/>
                  <a:moveTo>
                    <a:pt x="246" y="3104"/>
                  </a:moveTo>
                  <a:lnTo>
                    <a:pt x="248" y="3103"/>
                  </a:lnTo>
                  <a:lnTo>
                    <a:pt x="252" y="3103"/>
                  </a:lnTo>
                  <a:lnTo>
                    <a:pt x="258" y="3104"/>
                  </a:lnTo>
                  <a:lnTo>
                    <a:pt x="265" y="3107"/>
                  </a:lnTo>
                  <a:lnTo>
                    <a:pt x="283" y="3114"/>
                  </a:lnTo>
                  <a:lnTo>
                    <a:pt x="305" y="3127"/>
                  </a:lnTo>
                  <a:lnTo>
                    <a:pt x="332" y="3143"/>
                  </a:lnTo>
                  <a:lnTo>
                    <a:pt x="362" y="3164"/>
                  </a:lnTo>
                  <a:lnTo>
                    <a:pt x="395" y="3186"/>
                  </a:lnTo>
                  <a:lnTo>
                    <a:pt x="429" y="3212"/>
                  </a:lnTo>
                  <a:lnTo>
                    <a:pt x="463" y="3238"/>
                  </a:lnTo>
                  <a:lnTo>
                    <a:pt x="494" y="3263"/>
                  </a:lnTo>
                  <a:lnTo>
                    <a:pt x="522" y="3287"/>
                  </a:lnTo>
                  <a:lnTo>
                    <a:pt x="545" y="3308"/>
                  </a:lnTo>
                  <a:lnTo>
                    <a:pt x="564" y="3328"/>
                  </a:lnTo>
                  <a:lnTo>
                    <a:pt x="577" y="3343"/>
                  </a:lnTo>
                  <a:lnTo>
                    <a:pt x="582" y="3349"/>
                  </a:lnTo>
                  <a:lnTo>
                    <a:pt x="585" y="3355"/>
                  </a:lnTo>
                  <a:lnTo>
                    <a:pt x="586" y="3359"/>
                  </a:lnTo>
                  <a:lnTo>
                    <a:pt x="586" y="3362"/>
                  </a:lnTo>
                  <a:lnTo>
                    <a:pt x="583" y="3363"/>
                  </a:lnTo>
                  <a:lnTo>
                    <a:pt x="579" y="3363"/>
                  </a:lnTo>
                  <a:lnTo>
                    <a:pt x="574" y="3362"/>
                  </a:lnTo>
                  <a:lnTo>
                    <a:pt x="566" y="3360"/>
                  </a:lnTo>
                  <a:lnTo>
                    <a:pt x="548" y="3353"/>
                  </a:lnTo>
                  <a:lnTo>
                    <a:pt x="525" y="3340"/>
                  </a:lnTo>
                  <a:lnTo>
                    <a:pt x="498" y="3323"/>
                  </a:lnTo>
                  <a:lnTo>
                    <a:pt x="469" y="3304"/>
                  </a:lnTo>
                  <a:lnTo>
                    <a:pt x="436" y="3281"/>
                  </a:lnTo>
                  <a:lnTo>
                    <a:pt x="402" y="3255"/>
                  </a:lnTo>
                  <a:lnTo>
                    <a:pt x="368" y="3230"/>
                  </a:lnTo>
                  <a:lnTo>
                    <a:pt x="337" y="3204"/>
                  </a:lnTo>
                  <a:lnTo>
                    <a:pt x="310" y="3180"/>
                  </a:lnTo>
                  <a:lnTo>
                    <a:pt x="286" y="3158"/>
                  </a:lnTo>
                  <a:lnTo>
                    <a:pt x="267" y="3139"/>
                  </a:lnTo>
                  <a:lnTo>
                    <a:pt x="255" y="3124"/>
                  </a:lnTo>
                  <a:lnTo>
                    <a:pt x="250" y="3117"/>
                  </a:lnTo>
                  <a:lnTo>
                    <a:pt x="247" y="3112"/>
                  </a:lnTo>
                  <a:lnTo>
                    <a:pt x="246" y="3108"/>
                  </a:lnTo>
                  <a:lnTo>
                    <a:pt x="246" y="3104"/>
                  </a:lnTo>
                  <a:close/>
                  <a:moveTo>
                    <a:pt x="307" y="3033"/>
                  </a:moveTo>
                  <a:lnTo>
                    <a:pt x="339" y="3059"/>
                  </a:lnTo>
                  <a:lnTo>
                    <a:pt x="369" y="3083"/>
                  </a:lnTo>
                  <a:lnTo>
                    <a:pt x="395" y="3107"/>
                  </a:lnTo>
                  <a:lnTo>
                    <a:pt x="418" y="3127"/>
                  </a:lnTo>
                  <a:lnTo>
                    <a:pt x="435" y="3145"/>
                  </a:lnTo>
                  <a:lnTo>
                    <a:pt x="448" y="3161"/>
                  </a:lnTo>
                  <a:lnTo>
                    <a:pt x="452" y="3167"/>
                  </a:lnTo>
                  <a:lnTo>
                    <a:pt x="454" y="3172"/>
                  </a:lnTo>
                  <a:lnTo>
                    <a:pt x="455" y="3177"/>
                  </a:lnTo>
                  <a:lnTo>
                    <a:pt x="455" y="3179"/>
                  </a:lnTo>
                  <a:lnTo>
                    <a:pt x="453" y="3181"/>
                  </a:lnTo>
                  <a:lnTo>
                    <a:pt x="449" y="3181"/>
                  </a:lnTo>
                  <a:lnTo>
                    <a:pt x="443" y="3180"/>
                  </a:lnTo>
                  <a:lnTo>
                    <a:pt x="437" y="3178"/>
                  </a:lnTo>
                  <a:lnTo>
                    <a:pt x="420" y="3170"/>
                  </a:lnTo>
                  <a:lnTo>
                    <a:pt x="398" y="3158"/>
                  </a:lnTo>
                  <a:lnTo>
                    <a:pt x="372" y="3143"/>
                  </a:lnTo>
                  <a:lnTo>
                    <a:pt x="343" y="3124"/>
                  </a:lnTo>
                  <a:lnTo>
                    <a:pt x="312" y="3102"/>
                  </a:lnTo>
                  <a:lnTo>
                    <a:pt x="279" y="3077"/>
                  </a:lnTo>
                  <a:lnTo>
                    <a:pt x="247" y="3053"/>
                  </a:lnTo>
                  <a:lnTo>
                    <a:pt x="217" y="3028"/>
                  </a:lnTo>
                  <a:lnTo>
                    <a:pt x="191" y="3004"/>
                  </a:lnTo>
                  <a:lnTo>
                    <a:pt x="169" y="2982"/>
                  </a:lnTo>
                  <a:lnTo>
                    <a:pt x="151" y="2964"/>
                  </a:lnTo>
                  <a:lnTo>
                    <a:pt x="139" y="2949"/>
                  </a:lnTo>
                  <a:lnTo>
                    <a:pt x="135" y="2943"/>
                  </a:lnTo>
                  <a:lnTo>
                    <a:pt x="133" y="2938"/>
                  </a:lnTo>
                  <a:lnTo>
                    <a:pt x="131" y="2934"/>
                  </a:lnTo>
                  <a:lnTo>
                    <a:pt x="131" y="2931"/>
                  </a:lnTo>
                  <a:lnTo>
                    <a:pt x="134" y="2930"/>
                  </a:lnTo>
                  <a:lnTo>
                    <a:pt x="138" y="2928"/>
                  </a:lnTo>
                  <a:lnTo>
                    <a:pt x="143" y="2930"/>
                  </a:lnTo>
                  <a:lnTo>
                    <a:pt x="150" y="2932"/>
                  </a:lnTo>
                  <a:lnTo>
                    <a:pt x="167" y="2939"/>
                  </a:lnTo>
                  <a:lnTo>
                    <a:pt x="189" y="2951"/>
                  </a:lnTo>
                  <a:lnTo>
                    <a:pt x="215" y="2967"/>
                  </a:lnTo>
                  <a:lnTo>
                    <a:pt x="243" y="2987"/>
                  </a:lnTo>
                  <a:lnTo>
                    <a:pt x="274" y="3008"/>
                  </a:lnTo>
                  <a:lnTo>
                    <a:pt x="307" y="3033"/>
                  </a:lnTo>
                  <a:close/>
                  <a:moveTo>
                    <a:pt x="203" y="2863"/>
                  </a:moveTo>
                  <a:lnTo>
                    <a:pt x="233" y="2887"/>
                  </a:lnTo>
                  <a:lnTo>
                    <a:pt x="262" y="2911"/>
                  </a:lnTo>
                  <a:lnTo>
                    <a:pt x="287" y="2933"/>
                  </a:lnTo>
                  <a:lnTo>
                    <a:pt x="308" y="2953"/>
                  </a:lnTo>
                  <a:lnTo>
                    <a:pt x="325" y="2972"/>
                  </a:lnTo>
                  <a:lnTo>
                    <a:pt x="337" y="2987"/>
                  </a:lnTo>
                  <a:lnTo>
                    <a:pt x="341" y="2992"/>
                  </a:lnTo>
                  <a:lnTo>
                    <a:pt x="343" y="2998"/>
                  </a:lnTo>
                  <a:lnTo>
                    <a:pt x="344" y="3002"/>
                  </a:lnTo>
                  <a:lnTo>
                    <a:pt x="344" y="3005"/>
                  </a:lnTo>
                  <a:lnTo>
                    <a:pt x="342" y="3006"/>
                  </a:lnTo>
                  <a:lnTo>
                    <a:pt x="338" y="3007"/>
                  </a:lnTo>
                  <a:lnTo>
                    <a:pt x="333" y="3006"/>
                  </a:lnTo>
                  <a:lnTo>
                    <a:pt x="327" y="3004"/>
                  </a:lnTo>
                  <a:lnTo>
                    <a:pt x="310" y="2996"/>
                  </a:lnTo>
                  <a:lnTo>
                    <a:pt x="289" y="2986"/>
                  </a:lnTo>
                  <a:lnTo>
                    <a:pt x="264" y="2971"/>
                  </a:lnTo>
                  <a:lnTo>
                    <a:pt x="236" y="2952"/>
                  </a:lnTo>
                  <a:lnTo>
                    <a:pt x="207" y="2931"/>
                  </a:lnTo>
                  <a:lnTo>
                    <a:pt x="175" y="2907"/>
                  </a:lnTo>
                  <a:lnTo>
                    <a:pt x="144" y="2882"/>
                  </a:lnTo>
                  <a:lnTo>
                    <a:pt x="116" y="2858"/>
                  </a:lnTo>
                  <a:lnTo>
                    <a:pt x="90" y="2836"/>
                  </a:lnTo>
                  <a:lnTo>
                    <a:pt x="70" y="2815"/>
                  </a:lnTo>
                  <a:lnTo>
                    <a:pt x="53" y="2797"/>
                  </a:lnTo>
                  <a:lnTo>
                    <a:pt x="41" y="2782"/>
                  </a:lnTo>
                  <a:lnTo>
                    <a:pt x="38" y="2776"/>
                  </a:lnTo>
                  <a:lnTo>
                    <a:pt x="34" y="2771"/>
                  </a:lnTo>
                  <a:lnTo>
                    <a:pt x="34" y="2767"/>
                  </a:lnTo>
                  <a:lnTo>
                    <a:pt x="34" y="2764"/>
                  </a:lnTo>
                  <a:lnTo>
                    <a:pt x="36" y="2762"/>
                  </a:lnTo>
                  <a:lnTo>
                    <a:pt x="41" y="2762"/>
                  </a:lnTo>
                  <a:lnTo>
                    <a:pt x="45" y="2763"/>
                  </a:lnTo>
                  <a:lnTo>
                    <a:pt x="52" y="2764"/>
                  </a:lnTo>
                  <a:lnTo>
                    <a:pt x="68" y="2772"/>
                  </a:lnTo>
                  <a:lnTo>
                    <a:pt x="89" y="2784"/>
                  </a:lnTo>
                  <a:lnTo>
                    <a:pt x="113" y="2799"/>
                  </a:lnTo>
                  <a:lnTo>
                    <a:pt x="141" y="2817"/>
                  </a:lnTo>
                  <a:lnTo>
                    <a:pt x="171" y="2839"/>
                  </a:lnTo>
                  <a:lnTo>
                    <a:pt x="203" y="2863"/>
                  </a:lnTo>
                  <a:close/>
                  <a:moveTo>
                    <a:pt x="661" y="3152"/>
                  </a:moveTo>
                  <a:lnTo>
                    <a:pt x="659" y="3154"/>
                  </a:lnTo>
                  <a:lnTo>
                    <a:pt x="655" y="3154"/>
                  </a:lnTo>
                  <a:lnTo>
                    <a:pt x="650" y="3153"/>
                  </a:lnTo>
                  <a:lnTo>
                    <a:pt x="643" y="3152"/>
                  </a:lnTo>
                  <a:lnTo>
                    <a:pt x="626" y="3144"/>
                  </a:lnTo>
                  <a:lnTo>
                    <a:pt x="605" y="3134"/>
                  </a:lnTo>
                  <a:lnTo>
                    <a:pt x="579" y="3118"/>
                  </a:lnTo>
                  <a:lnTo>
                    <a:pt x="551" y="3100"/>
                  </a:lnTo>
                  <a:lnTo>
                    <a:pt x="521" y="3080"/>
                  </a:lnTo>
                  <a:lnTo>
                    <a:pt x="489" y="3056"/>
                  </a:lnTo>
                  <a:lnTo>
                    <a:pt x="457" y="3031"/>
                  </a:lnTo>
                  <a:lnTo>
                    <a:pt x="429" y="3007"/>
                  </a:lnTo>
                  <a:lnTo>
                    <a:pt x="403" y="2985"/>
                  </a:lnTo>
                  <a:lnTo>
                    <a:pt x="382" y="2964"/>
                  </a:lnTo>
                  <a:lnTo>
                    <a:pt x="366" y="2946"/>
                  </a:lnTo>
                  <a:lnTo>
                    <a:pt x="354" y="2931"/>
                  </a:lnTo>
                  <a:lnTo>
                    <a:pt x="349" y="2924"/>
                  </a:lnTo>
                  <a:lnTo>
                    <a:pt x="347" y="2919"/>
                  </a:lnTo>
                  <a:lnTo>
                    <a:pt x="346" y="2916"/>
                  </a:lnTo>
                  <a:lnTo>
                    <a:pt x="346" y="2912"/>
                  </a:lnTo>
                  <a:lnTo>
                    <a:pt x="348" y="2910"/>
                  </a:lnTo>
                  <a:lnTo>
                    <a:pt x="353" y="2910"/>
                  </a:lnTo>
                  <a:lnTo>
                    <a:pt x="358" y="2910"/>
                  </a:lnTo>
                  <a:lnTo>
                    <a:pt x="365" y="2912"/>
                  </a:lnTo>
                  <a:lnTo>
                    <a:pt x="382" y="2920"/>
                  </a:lnTo>
                  <a:lnTo>
                    <a:pt x="402" y="2931"/>
                  </a:lnTo>
                  <a:lnTo>
                    <a:pt x="427" y="2946"/>
                  </a:lnTo>
                  <a:lnTo>
                    <a:pt x="455" y="2964"/>
                  </a:lnTo>
                  <a:lnTo>
                    <a:pt x="486" y="2985"/>
                  </a:lnTo>
                  <a:lnTo>
                    <a:pt x="518" y="3008"/>
                  </a:lnTo>
                  <a:lnTo>
                    <a:pt x="549" y="3033"/>
                  </a:lnTo>
                  <a:lnTo>
                    <a:pt x="578" y="3057"/>
                  </a:lnTo>
                  <a:lnTo>
                    <a:pt x="603" y="3080"/>
                  </a:lnTo>
                  <a:lnTo>
                    <a:pt x="625" y="3100"/>
                  </a:lnTo>
                  <a:lnTo>
                    <a:pt x="642" y="3118"/>
                  </a:lnTo>
                  <a:lnTo>
                    <a:pt x="655" y="3134"/>
                  </a:lnTo>
                  <a:lnTo>
                    <a:pt x="658" y="3139"/>
                  </a:lnTo>
                  <a:lnTo>
                    <a:pt x="661" y="3144"/>
                  </a:lnTo>
                  <a:lnTo>
                    <a:pt x="661" y="3149"/>
                  </a:lnTo>
                  <a:lnTo>
                    <a:pt x="661" y="3152"/>
                  </a:lnTo>
                  <a:close/>
                  <a:moveTo>
                    <a:pt x="432" y="2843"/>
                  </a:moveTo>
                  <a:lnTo>
                    <a:pt x="462" y="2867"/>
                  </a:lnTo>
                  <a:lnTo>
                    <a:pt x="489" y="2890"/>
                  </a:lnTo>
                  <a:lnTo>
                    <a:pt x="514" y="2912"/>
                  </a:lnTo>
                  <a:lnTo>
                    <a:pt x="534" y="2932"/>
                  </a:lnTo>
                  <a:lnTo>
                    <a:pt x="550" y="2949"/>
                  </a:lnTo>
                  <a:lnTo>
                    <a:pt x="562" y="2964"/>
                  </a:lnTo>
                  <a:lnTo>
                    <a:pt x="565" y="2971"/>
                  </a:lnTo>
                  <a:lnTo>
                    <a:pt x="568" y="2975"/>
                  </a:lnTo>
                  <a:lnTo>
                    <a:pt x="569" y="2979"/>
                  </a:lnTo>
                  <a:lnTo>
                    <a:pt x="568" y="2982"/>
                  </a:lnTo>
                  <a:lnTo>
                    <a:pt x="565" y="2984"/>
                  </a:lnTo>
                  <a:lnTo>
                    <a:pt x="562" y="2985"/>
                  </a:lnTo>
                  <a:lnTo>
                    <a:pt x="557" y="2984"/>
                  </a:lnTo>
                  <a:lnTo>
                    <a:pt x="550" y="2982"/>
                  </a:lnTo>
                  <a:lnTo>
                    <a:pt x="534" y="2976"/>
                  </a:lnTo>
                  <a:lnTo>
                    <a:pt x="514" y="2965"/>
                  </a:lnTo>
                  <a:lnTo>
                    <a:pt x="490" y="2951"/>
                  </a:lnTo>
                  <a:lnTo>
                    <a:pt x="463" y="2934"/>
                  </a:lnTo>
                  <a:lnTo>
                    <a:pt x="434" y="2913"/>
                  </a:lnTo>
                  <a:lnTo>
                    <a:pt x="403" y="2891"/>
                  </a:lnTo>
                  <a:lnTo>
                    <a:pt x="373" y="2867"/>
                  </a:lnTo>
                  <a:lnTo>
                    <a:pt x="346" y="2843"/>
                  </a:lnTo>
                  <a:lnTo>
                    <a:pt x="321" y="2822"/>
                  </a:lnTo>
                  <a:lnTo>
                    <a:pt x="301" y="2801"/>
                  </a:lnTo>
                  <a:lnTo>
                    <a:pt x="285" y="2784"/>
                  </a:lnTo>
                  <a:lnTo>
                    <a:pt x="274" y="2769"/>
                  </a:lnTo>
                  <a:lnTo>
                    <a:pt x="270" y="2762"/>
                  </a:lnTo>
                  <a:lnTo>
                    <a:pt x="267" y="2758"/>
                  </a:lnTo>
                  <a:lnTo>
                    <a:pt x="266" y="2754"/>
                  </a:lnTo>
                  <a:lnTo>
                    <a:pt x="267" y="2750"/>
                  </a:lnTo>
                  <a:lnTo>
                    <a:pt x="270" y="2748"/>
                  </a:lnTo>
                  <a:lnTo>
                    <a:pt x="273" y="2748"/>
                  </a:lnTo>
                  <a:lnTo>
                    <a:pt x="278" y="2748"/>
                  </a:lnTo>
                  <a:lnTo>
                    <a:pt x="285" y="2750"/>
                  </a:lnTo>
                  <a:lnTo>
                    <a:pt x="301" y="2757"/>
                  </a:lnTo>
                  <a:lnTo>
                    <a:pt x="321" y="2768"/>
                  </a:lnTo>
                  <a:lnTo>
                    <a:pt x="345" y="2783"/>
                  </a:lnTo>
                  <a:lnTo>
                    <a:pt x="372" y="2800"/>
                  </a:lnTo>
                  <a:lnTo>
                    <a:pt x="401" y="2821"/>
                  </a:lnTo>
                  <a:lnTo>
                    <a:pt x="432" y="2843"/>
                  </a:lnTo>
                  <a:close/>
                  <a:moveTo>
                    <a:pt x="493" y="2821"/>
                  </a:moveTo>
                  <a:lnTo>
                    <a:pt x="491" y="2822"/>
                  </a:lnTo>
                  <a:lnTo>
                    <a:pt x="488" y="2823"/>
                  </a:lnTo>
                  <a:lnTo>
                    <a:pt x="482" y="2822"/>
                  </a:lnTo>
                  <a:lnTo>
                    <a:pt x="476" y="2821"/>
                  </a:lnTo>
                  <a:lnTo>
                    <a:pt x="461" y="2814"/>
                  </a:lnTo>
                  <a:lnTo>
                    <a:pt x="441" y="2804"/>
                  </a:lnTo>
                  <a:lnTo>
                    <a:pt x="418" y="2790"/>
                  </a:lnTo>
                  <a:lnTo>
                    <a:pt x="392" y="2774"/>
                  </a:lnTo>
                  <a:lnTo>
                    <a:pt x="365" y="2754"/>
                  </a:lnTo>
                  <a:lnTo>
                    <a:pt x="335" y="2732"/>
                  </a:lnTo>
                  <a:lnTo>
                    <a:pt x="306" y="2709"/>
                  </a:lnTo>
                  <a:lnTo>
                    <a:pt x="280" y="2687"/>
                  </a:lnTo>
                  <a:lnTo>
                    <a:pt x="257" y="2665"/>
                  </a:lnTo>
                  <a:lnTo>
                    <a:pt x="237" y="2646"/>
                  </a:lnTo>
                  <a:lnTo>
                    <a:pt x="222" y="2628"/>
                  </a:lnTo>
                  <a:lnTo>
                    <a:pt x="211" y="2614"/>
                  </a:lnTo>
                  <a:lnTo>
                    <a:pt x="208" y="2608"/>
                  </a:lnTo>
                  <a:lnTo>
                    <a:pt x="206" y="2604"/>
                  </a:lnTo>
                  <a:lnTo>
                    <a:pt x="205" y="2599"/>
                  </a:lnTo>
                  <a:lnTo>
                    <a:pt x="206" y="2596"/>
                  </a:lnTo>
                  <a:lnTo>
                    <a:pt x="208" y="2594"/>
                  </a:lnTo>
                  <a:lnTo>
                    <a:pt x="211" y="2594"/>
                  </a:lnTo>
                  <a:lnTo>
                    <a:pt x="217" y="2594"/>
                  </a:lnTo>
                  <a:lnTo>
                    <a:pt x="222" y="2596"/>
                  </a:lnTo>
                  <a:lnTo>
                    <a:pt x="238" y="2603"/>
                  </a:lnTo>
                  <a:lnTo>
                    <a:pt x="258" y="2612"/>
                  </a:lnTo>
                  <a:lnTo>
                    <a:pt x="280" y="2626"/>
                  </a:lnTo>
                  <a:lnTo>
                    <a:pt x="306" y="2644"/>
                  </a:lnTo>
                  <a:lnTo>
                    <a:pt x="334" y="2663"/>
                  </a:lnTo>
                  <a:lnTo>
                    <a:pt x="364" y="2686"/>
                  </a:lnTo>
                  <a:lnTo>
                    <a:pt x="393" y="2708"/>
                  </a:lnTo>
                  <a:lnTo>
                    <a:pt x="419" y="2731"/>
                  </a:lnTo>
                  <a:lnTo>
                    <a:pt x="441" y="2751"/>
                  </a:lnTo>
                  <a:lnTo>
                    <a:pt x="461" y="2771"/>
                  </a:lnTo>
                  <a:lnTo>
                    <a:pt x="477" y="2788"/>
                  </a:lnTo>
                  <a:lnTo>
                    <a:pt x="488" y="2802"/>
                  </a:lnTo>
                  <a:lnTo>
                    <a:pt x="491" y="2808"/>
                  </a:lnTo>
                  <a:lnTo>
                    <a:pt x="493" y="2813"/>
                  </a:lnTo>
                  <a:lnTo>
                    <a:pt x="494" y="2817"/>
                  </a:lnTo>
                  <a:lnTo>
                    <a:pt x="493" y="2821"/>
                  </a:lnTo>
                  <a:close/>
                  <a:moveTo>
                    <a:pt x="436" y="2665"/>
                  </a:moveTo>
                  <a:lnTo>
                    <a:pt x="434" y="2667"/>
                  </a:lnTo>
                  <a:lnTo>
                    <a:pt x="429" y="2667"/>
                  </a:lnTo>
                  <a:lnTo>
                    <a:pt x="425" y="2667"/>
                  </a:lnTo>
                  <a:lnTo>
                    <a:pt x="419" y="2666"/>
                  </a:lnTo>
                  <a:lnTo>
                    <a:pt x="403" y="2660"/>
                  </a:lnTo>
                  <a:lnTo>
                    <a:pt x="385" y="2650"/>
                  </a:lnTo>
                  <a:lnTo>
                    <a:pt x="362" y="2637"/>
                  </a:lnTo>
                  <a:lnTo>
                    <a:pt x="338" y="2621"/>
                  </a:lnTo>
                  <a:lnTo>
                    <a:pt x="312" y="2603"/>
                  </a:lnTo>
                  <a:lnTo>
                    <a:pt x="284" y="2581"/>
                  </a:lnTo>
                  <a:lnTo>
                    <a:pt x="256" y="2558"/>
                  </a:lnTo>
                  <a:lnTo>
                    <a:pt x="231" y="2537"/>
                  </a:lnTo>
                  <a:lnTo>
                    <a:pt x="209" y="2516"/>
                  </a:lnTo>
                  <a:lnTo>
                    <a:pt x="191" y="2498"/>
                  </a:lnTo>
                  <a:lnTo>
                    <a:pt x="176" y="2481"/>
                  </a:lnTo>
                  <a:lnTo>
                    <a:pt x="166" y="2467"/>
                  </a:lnTo>
                  <a:lnTo>
                    <a:pt x="163" y="2461"/>
                  </a:lnTo>
                  <a:lnTo>
                    <a:pt x="161" y="2456"/>
                  </a:lnTo>
                  <a:lnTo>
                    <a:pt x="160" y="2451"/>
                  </a:lnTo>
                  <a:lnTo>
                    <a:pt x="161" y="2449"/>
                  </a:lnTo>
                  <a:lnTo>
                    <a:pt x="163" y="2447"/>
                  </a:lnTo>
                  <a:lnTo>
                    <a:pt x="166" y="2446"/>
                  </a:lnTo>
                  <a:lnTo>
                    <a:pt x="171" y="2447"/>
                  </a:lnTo>
                  <a:lnTo>
                    <a:pt x="177" y="2448"/>
                  </a:lnTo>
                  <a:lnTo>
                    <a:pt x="192" y="2455"/>
                  </a:lnTo>
                  <a:lnTo>
                    <a:pt x="211" y="2464"/>
                  </a:lnTo>
                  <a:lnTo>
                    <a:pt x="233" y="2477"/>
                  </a:lnTo>
                  <a:lnTo>
                    <a:pt x="258" y="2494"/>
                  </a:lnTo>
                  <a:lnTo>
                    <a:pt x="285" y="2513"/>
                  </a:lnTo>
                  <a:lnTo>
                    <a:pt x="313" y="2535"/>
                  </a:lnTo>
                  <a:lnTo>
                    <a:pt x="340" y="2556"/>
                  </a:lnTo>
                  <a:lnTo>
                    <a:pt x="365" y="2578"/>
                  </a:lnTo>
                  <a:lnTo>
                    <a:pt x="387" y="2598"/>
                  </a:lnTo>
                  <a:lnTo>
                    <a:pt x="406" y="2618"/>
                  </a:lnTo>
                  <a:lnTo>
                    <a:pt x="420" y="2634"/>
                  </a:lnTo>
                  <a:lnTo>
                    <a:pt x="430" y="2648"/>
                  </a:lnTo>
                  <a:lnTo>
                    <a:pt x="434" y="2653"/>
                  </a:lnTo>
                  <a:lnTo>
                    <a:pt x="436" y="2658"/>
                  </a:lnTo>
                  <a:lnTo>
                    <a:pt x="436" y="2662"/>
                  </a:lnTo>
                  <a:lnTo>
                    <a:pt x="436" y="2665"/>
                  </a:lnTo>
                  <a:close/>
                  <a:moveTo>
                    <a:pt x="249" y="2436"/>
                  </a:moveTo>
                  <a:lnTo>
                    <a:pt x="223" y="2415"/>
                  </a:lnTo>
                  <a:lnTo>
                    <a:pt x="199" y="2393"/>
                  </a:lnTo>
                  <a:lnTo>
                    <a:pt x="178" y="2374"/>
                  </a:lnTo>
                  <a:lnTo>
                    <a:pt x="161" y="2355"/>
                  </a:lnTo>
                  <a:lnTo>
                    <a:pt x="147" y="2339"/>
                  </a:lnTo>
                  <a:lnTo>
                    <a:pt x="137" y="2325"/>
                  </a:lnTo>
                  <a:lnTo>
                    <a:pt x="134" y="2320"/>
                  </a:lnTo>
                  <a:lnTo>
                    <a:pt x="133" y="2315"/>
                  </a:lnTo>
                  <a:lnTo>
                    <a:pt x="131" y="2311"/>
                  </a:lnTo>
                  <a:lnTo>
                    <a:pt x="133" y="2308"/>
                  </a:lnTo>
                  <a:lnTo>
                    <a:pt x="135" y="2307"/>
                  </a:lnTo>
                  <a:lnTo>
                    <a:pt x="138" y="2306"/>
                  </a:lnTo>
                  <a:lnTo>
                    <a:pt x="142" y="2306"/>
                  </a:lnTo>
                  <a:lnTo>
                    <a:pt x="149" y="2307"/>
                  </a:lnTo>
                  <a:lnTo>
                    <a:pt x="163" y="2313"/>
                  </a:lnTo>
                  <a:lnTo>
                    <a:pt x="181" y="2322"/>
                  </a:lnTo>
                  <a:lnTo>
                    <a:pt x="202" y="2335"/>
                  </a:lnTo>
                  <a:lnTo>
                    <a:pt x="225" y="2351"/>
                  </a:lnTo>
                  <a:lnTo>
                    <a:pt x="251" y="2369"/>
                  </a:lnTo>
                  <a:lnTo>
                    <a:pt x="278" y="2390"/>
                  </a:lnTo>
                  <a:lnTo>
                    <a:pt x="304" y="2412"/>
                  </a:lnTo>
                  <a:lnTo>
                    <a:pt x="328" y="2432"/>
                  </a:lnTo>
                  <a:lnTo>
                    <a:pt x="349" y="2451"/>
                  </a:lnTo>
                  <a:lnTo>
                    <a:pt x="367" y="2470"/>
                  </a:lnTo>
                  <a:lnTo>
                    <a:pt x="381" y="2486"/>
                  </a:lnTo>
                  <a:lnTo>
                    <a:pt x="391" y="2499"/>
                  </a:lnTo>
                  <a:lnTo>
                    <a:pt x="394" y="2505"/>
                  </a:lnTo>
                  <a:lnTo>
                    <a:pt x="396" y="2510"/>
                  </a:lnTo>
                  <a:lnTo>
                    <a:pt x="396" y="2514"/>
                  </a:lnTo>
                  <a:lnTo>
                    <a:pt x="396" y="2516"/>
                  </a:lnTo>
                  <a:lnTo>
                    <a:pt x="394" y="2518"/>
                  </a:lnTo>
                  <a:lnTo>
                    <a:pt x="389" y="2519"/>
                  </a:lnTo>
                  <a:lnTo>
                    <a:pt x="385" y="2519"/>
                  </a:lnTo>
                  <a:lnTo>
                    <a:pt x="380" y="2517"/>
                  </a:lnTo>
                  <a:lnTo>
                    <a:pt x="365" y="2512"/>
                  </a:lnTo>
                  <a:lnTo>
                    <a:pt x="346" y="2502"/>
                  </a:lnTo>
                  <a:lnTo>
                    <a:pt x="326" y="2490"/>
                  </a:lnTo>
                  <a:lnTo>
                    <a:pt x="302" y="2474"/>
                  </a:lnTo>
                  <a:lnTo>
                    <a:pt x="276" y="2457"/>
                  </a:lnTo>
                  <a:lnTo>
                    <a:pt x="249" y="2436"/>
                  </a:lnTo>
                  <a:close/>
                  <a:moveTo>
                    <a:pt x="260" y="2251"/>
                  </a:moveTo>
                  <a:lnTo>
                    <a:pt x="286" y="2271"/>
                  </a:lnTo>
                  <a:lnTo>
                    <a:pt x="308" y="2292"/>
                  </a:lnTo>
                  <a:lnTo>
                    <a:pt x="328" y="2311"/>
                  </a:lnTo>
                  <a:lnTo>
                    <a:pt x="345" y="2328"/>
                  </a:lnTo>
                  <a:lnTo>
                    <a:pt x="358" y="2345"/>
                  </a:lnTo>
                  <a:lnTo>
                    <a:pt x="367" y="2358"/>
                  </a:lnTo>
                  <a:lnTo>
                    <a:pt x="370" y="2363"/>
                  </a:lnTo>
                  <a:lnTo>
                    <a:pt x="372" y="2367"/>
                  </a:lnTo>
                  <a:lnTo>
                    <a:pt x="372" y="2372"/>
                  </a:lnTo>
                  <a:lnTo>
                    <a:pt x="371" y="2374"/>
                  </a:lnTo>
                  <a:lnTo>
                    <a:pt x="369" y="2376"/>
                  </a:lnTo>
                  <a:lnTo>
                    <a:pt x="366" y="2377"/>
                  </a:lnTo>
                  <a:lnTo>
                    <a:pt x="361" y="2377"/>
                  </a:lnTo>
                  <a:lnTo>
                    <a:pt x="356" y="2376"/>
                  </a:lnTo>
                  <a:lnTo>
                    <a:pt x="342" y="2371"/>
                  </a:lnTo>
                  <a:lnTo>
                    <a:pt x="325" y="2362"/>
                  </a:lnTo>
                  <a:lnTo>
                    <a:pt x="304" y="2350"/>
                  </a:lnTo>
                  <a:lnTo>
                    <a:pt x="281" y="2335"/>
                  </a:lnTo>
                  <a:lnTo>
                    <a:pt x="257" y="2318"/>
                  </a:lnTo>
                  <a:lnTo>
                    <a:pt x="231" y="2297"/>
                  </a:lnTo>
                  <a:lnTo>
                    <a:pt x="206" y="2277"/>
                  </a:lnTo>
                  <a:lnTo>
                    <a:pt x="183" y="2256"/>
                  </a:lnTo>
                  <a:lnTo>
                    <a:pt x="163" y="2238"/>
                  </a:lnTo>
                  <a:lnTo>
                    <a:pt x="147" y="2219"/>
                  </a:lnTo>
                  <a:lnTo>
                    <a:pt x="133" y="2203"/>
                  </a:lnTo>
                  <a:lnTo>
                    <a:pt x="124" y="2190"/>
                  </a:lnTo>
                  <a:lnTo>
                    <a:pt x="121" y="2185"/>
                  </a:lnTo>
                  <a:lnTo>
                    <a:pt x="120" y="2181"/>
                  </a:lnTo>
                  <a:lnTo>
                    <a:pt x="118" y="2176"/>
                  </a:lnTo>
                  <a:lnTo>
                    <a:pt x="120" y="2173"/>
                  </a:lnTo>
                  <a:lnTo>
                    <a:pt x="122" y="2172"/>
                  </a:lnTo>
                  <a:lnTo>
                    <a:pt x="125" y="2171"/>
                  </a:lnTo>
                  <a:lnTo>
                    <a:pt x="129" y="2171"/>
                  </a:lnTo>
                  <a:lnTo>
                    <a:pt x="135" y="2172"/>
                  </a:lnTo>
                  <a:lnTo>
                    <a:pt x="149" y="2177"/>
                  </a:lnTo>
                  <a:lnTo>
                    <a:pt x="167" y="2186"/>
                  </a:lnTo>
                  <a:lnTo>
                    <a:pt x="188" y="2199"/>
                  </a:lnTo>
                  <a:lnTo>
                    <a:pt x="210" y="2213"/>
                  </a:lnTo>
                  <a:lnTo>
                    <a:pt x="235" y="2231"/>
                  </a:lnTo>
                  <a:lnTo>
                    <a:pt x="260" y="2251"/>
                  </a:lnTo>
                  <a:close/>
                  <a:moveTo>
                    <a:pt x="259" y="2118"/>
                  </a:moveTo>
                  <a:lnTo>
                    <a:pt x="283" y="2139"/>
                  </a:lnTo>
                  <a:lnTo>
                    <a:pt x="304" y="2158"/>
                  </a:lnTo>
                  <a:lnTo>
                    <a:pt x="324" y="2176"/>
                  </a:lnTo>
                  <a:lnTo>
                    <a:pt x="340" y="2194"/>
                  </a:lnTo>
                  <a:lnTo>
                    <a:pt x="352" y="2209"/>
                  </a:lnTo>
                  <a:lnTo>
                    <a:pt x="360" y="2222"/>
                  </a:lnTo>
                  <a:lnTo>
                    <a:pt x="364" y="2227"/>
                  </a:lnTo>
                  <a:lnTo>
                    <a:pt x="365" y="2231"/>
                  </a:lnTo>
                  <a:lnTo>
                    <a:pt x="366" y="2236"/>
                  </a:lnTo>
                  <a:lnTo>
                    <a:pt x="365" y="2239"/>
                  </a:lnTo>
                  <a:lnTo>
                    <a:pt x="362" y="2240"/>
                  </a:lnTo>
                  <a:lnTo>
                    <a:pt x="359" y="2241"/>
                  </a:lnTo>
                  <a:lnTo>
                    <a:pt x="355" y="2241"/>
                  </a:lnTo>
                  <a:lnTo>
                    <a:pt x="349" y="2240"/>
                  </a:lnTo>
                  <a:lnTo>
                    <a:pt x="335" y="2235"/>
                  </a:lnTo>
                  <a:lnTo>
                    <a:pt x="319" y="2226"/>
                  </a:lnTo>
                  <a:lnTo>
                    <a:pt x="299" y="2215"/>
                  </a:lnTo>
                  <a:lnTo>
                    <a:pt x="277" y="2201"/>
                  </a:lnTo>
                  <a:lnTo>
                    <a:pt x="253" y="2184"/>
                  </a:lnTo>
                  <a:lnTo>
                    <a:pt x="230" y="2165"/>
                  </a:lnTo>
                  <a:lnTo>
                    <a:pt x="205" y="2145"/>
                  </a:lnTo>
                  <a:lnTo>
                    <a:pt x="183" y="2126"/>
                  </a:lnTo>
                  <a:lnTo>
                    <a:pt x="164" y="2106"/>
                  </a:lnTo>
                  <a:lnTo>
                    <a:pt x="148" y="2089"/>
                  </a:lnTo>
                  <a:lnTo>
                    <a:pt x="136" y="2074"/>
                  </a:lnTo>
                  <a:lnTo>
                    <a:pt x="127" y="2061"/>
                  </a:lnTo>
                  <a:lnTo>
                    <a:pt x="124" y="2055"/>
                  </a:lnTo>
                  <a:lnTo>
                    <a:pt x="123" y="2051"/>
                  </a:lnTo>
                  <a:lnTo>
                    <a:pt x="122" y="2048"/>
                  </a:lnTo>
                  <a:lnTo>
                    <a:pt x="123" y="2045"/>
                  </a:lnTo>
                  <a:lnTo>
                    <a:pt x="125" y="2042"/>
                  </a:lnTo>
                  <a:lnTo>
                    <a:pt x="128" y="2041"/>
                  </a:lnTo>
                  <a:lnTo>
                    <a:pt x="133" y="2041"/>
                  </a:lnTo>
                  <a:lnTo>
                    <a:pt x="138" y="2042"/>
                  </a:lnTo>
                  <a:lnTo>
                    <a:pt x="152" y="2048"/>
                  </a:lnTo>
                  <a:lnTo>
                    <a:pt x="168" y="2056"/>
                  </a:lnTo>
                  <a:lnTo>
                    <a:pt x="189" y="2067"/>
                  </a:lnTo>
                  <a:lnTo>
                    <a:pt x="210" y="2082"/>
                  </a:lnTo>
                  <a:lnTo>
                    <a:pt x="234" y="2099"/>
                  </a:lnTo>
                  <a:lnTo>
                    <a:pt x="259" y="2118"/>
                  </a:lnTo>
                  <a:close/>
                  <a:moveTo>
                    <a:pt x="272" y="1991"/>
                  </a:moveTo>
                  <a:lnTo>
                    <a:pt x="294" y="2010"/>
                  </a:lnTo>
                  <a:lnTo>
                    <a:pt x="315" y="2028"/>
                  </a:lnTo>
                  <a:lnTo>
                    <a:pt x="333" y="2047"/>
                  </a:lnTo>
                  <a:lnTo>
                    <a:pt x="349" y="2063"/>
                  </a:lnTo>
                  <a:lnTo>
                    <a:pt x="361" y="2078"/>
                  </a:lnTo>
                  <a:lnTo>
                    <a:pt x="369" y="2091"/>
                  </a:lnTo>
                  <a:lnTo>
                    <a:pt x="372" y="2096"/>
                  </a:lnTo>
                  <a:lnTo>
                    <a:pt x="373" y="2101"/>
                  </a:lnTo>
                  <a:lnTo>
                    <a:pt x="373" y="2104"/>
                  </a:lnTo>
                  <a:lnTo>
                    <a:pt x="373" y="2107"/>
                  </a:lnTo>
                  <a:lnTo>
                    <a:pt x="371" y="2109"/>
                  </a:lnTo>
                  <a:lnTo>
                    <a:pt x="368" y="2110"/>
                  </a:lnTo>
                  <a:lnTo>
                    <a:pt x="364" y="2110"/>
                  </a:lnTo>
                  <a:lnTo>
                    <a:pt x="358" y="2109"/>
                  </a:lnTo>
                  <a:lnTo>
                    <a:pt x="345" y="2104"/>
                  </a:lnTo>
                  <a:lnTo>
                    <a:pt x="328" y="2096"/>
                  </a:lnTo>
                  <a:lnTo>
                    <a:pt x="310" y="2086"/>
                  </a:lnTo>
                  <a:lnTo>
                    <a:pt x="288" y="2072"/>
                  </a:lnTo>
                  <a:lnTo>
                    <a:pt x="265" y="2055"/>
                  </a:lnTo>
                  <a:lnTo>
                    <a:pt x="243" y="2037"/>
                  </a:lnTo>
                  <a:lnTo>
                    <a:pt x="219" y="2018"/>
                  </a:lnTo>
                  <a:lnTo>
                    <a:pt x="198" y="1999"/>
                  </a:lnTo>
                  <a:lnTo>
                    <a:pt x="180" y="1981"/>
                  </a:lnTo>
                  <a:lnTo>
                    <a:pt x="165" y="1965"/>
                  </a:lnTo>
                  <a:lnTo>
                    <a:pt x="153" y="1950"/>
                  </a:lnTo>
                  <a:lnTo>
                    <a:pt x="144" y="1937"/>
                  </a:lnTo>
                  <a:lnTo>
                    <a:pt x="142" y="1931"/>
                  </a:lnTo>
                  <a:lnTo>
                    <a:pt x="141" y="1927"/>
                  </a:lnTo>
                  <a:lnTo>
                    <a:pt x="140" y="1924"/>
                  </a:lnTo>
                  <a:lnTo>
                    <a:pt x="141" y="1921"/>
                  </a:lnTo>
                  <a:lnTo>
                    <a:pt x="143" y="1918"/>
                  </a:lnTo>
                  <a:lnTo>
                    <a:pt x="147" y="1917"/>
                  </a:lnTo>
                  <a:lnTo>
                    <a:pt x="151" y="1917"/>
                  </a:lnTo>
                  <a:lnTo>
                    <a:pt x="156" y="1918"/>
                  </a:lnTo>
                  <a:lnTo>
                    <a:pt x="169" y="1924"/>
                  </a:lnTo>
                  <a:lnTo>
                    <a:pt x="185" y="1931"/>
                  </a:lnTo>
                  <a:lnTo>
                    <a:pt x="205" y="1942"/>
                  </a:lnTo>
                  <a:lnTo>
                    <a:pt x="225" y="1956"/>
                  </a:lnTo>
                  <a:lnTo>
                    <a:pt x="248" y="1972"/>
                  </a:lnTo>
                  <a:lnTo>
                    <a:pt x="272" y="1991"/>
                  </a:lnTo>
                  <a:close/>
                  <a:moveTo>
                    <a:pt x="300" y="1868"/>
                  </a:moveTo>
                  <a:lnTo>
                    <a:pt x="323" y="1887"/>
                  </a:lnTo>
                  <a:lnTo>
                    <a:pt x="342" y="1905"/>
                  </a:lnTo>
                  <a:lnTo>
                    <a:pt x="360" y="1923"/>
                  </a:lnTo>
                  <a:lnTo>
                    <a:pt x="374" y="1939"/>
                  </a:lnTo>
                  <a:lnTo>
                    <a:pt x="386" y="1953"/>
                  </a:lnTo>
                  <a:lnTo>
                    <a:pt x="394" y="1965"/>
                  </a:lnTo>
                  <a:lnTo>
                    <a:pt x="396" y="1970"/>
                  </a:lnTo>
                  <a:lnTo>
                    <a:pt x="397" y="1974"/>
                  </a:lnTo>
                  <a:lnTo>
                    <a:pt x="397" y="1979"/>
                  </a:lnTo>
                  <a:lnTo>
                    <a:pt x="397" y="1981"/>
                  </a:lnTo>
                  <a:lnTo>
                    <a:pt x="395" y="1983"/>
                  </a:lnTo>
                  <a:lnTo>
                    <a:pt x="392" y="1984"/>
                  </a:lnTo>
                  <a:lnTo>
                    <a:pt x="387" y="1984"/>
                  </a:lnTo>
                  <a:lnTo>
                    <a:pt x="382" y="1983"/>
                  </a:lnTo>
                  <a:lnTo>
                    <a:pt x="370" y="1979"/>
                  </a:lnTo>
                  <a:lnTo>
                    <a:pt x="354" y="1971"/>
                  </a:lnTo>
                  <a:lnTo>
                    <a:pt x="335" y="1962"/>
                  </a:lnTo>
                  <a:lnTo>
                    <a:pt x="316" y="1947"/>
                  </a:lnTo>
                  <a:lnTo>
                    <a:pt x="293" y="1932"/>
                  </a:lnTo>
                  <a:lnTo>
                    <a:pt x="272" y="1915"/>
                  </a:lnTo>
                  <a:lnTo>
                    <a:pt x="249" y="1896"/>
                  </a:lnTo>
                  <a:lnTo>
                    <a:pt x="230" y="1877"/>
                  </a:lnTo>
                  <a:lnTo>
                    <a:pt x="211" y="1860"/>
                  </a:lnTo>
                  <a:lnTo>
                    <a:pt x="197" y="1844"/>
                  </a:lnTo>
                  <a:lnTo>
                    <a:pt x="185" y="1830"/>
                  </a:lnTo>
                  <a:lnTo>
                    <a:pt x="178" y="1818"/>
                  </a:lnTo>
                  <a:lnTo>
                    <a:pt x="176" y="1813"/>
                  </a:lnTo>
                  <a:lnTo>
                    <a:pt x="175" y="1808"/>
                  </a:lnTo>
                  <a:lnTo>
                    <a:pt x="175" y="1804"/>
                  </a:lnTo>
                  <a:lnTo>
                    <a:pt x="175" y="1802"/>
                  </a:lnTo>
                  <a:lnTo>
                    <a:pt x="177" y="1800"/>
                  </a:lnTo>
                  <a:lnTo>
                    <a:pt x="180" y="1799"/>
                  </a:lnTo>
                  <a:lnTo>
                    <a:pt x="184" y="1799"/>
                  </a:lnTo>
                  <a:lnTo>
                    <a:pt x="190" y="1800"/>
                  </a:lnTo>
                  <a:lnTo>
                    <a:pt x="202" y="1804"/>
                  </a:lnTo>
                  <a:lnTo>
                    <a:pt x="218" y="1812"/>
                  </a:lnTo>
                  <a:lnTo>
                    <a:pt x="236" y="1821"/>
                  </a:lnTo>
                  <a:lnTo>
                    <a:pt x="256" y="1835"/>
                  </a:lnTo>
                  <a:lnTo>
                    <a:pt x="277" y="1850"/>
                  </a:lnTo>
                  <a:lnTo>
                    <a:pt x="300" y="1868"/>
                  </a:lnTo>
                  <a:close/>
                  <a:moveTo>
                    <a:pt x="344" y="1750"/>
                  </a:moveTo>
                  <a:lnTo>
                    <a:pt x="366" y="1767"/>
                  </a:lnTo>
                  <a:lnTo>
                    <a:pt x="384" y="1786"/>
                  </a:lnTo>
                  <a:lnTo>
                    <a:pt x="401" y="1802"/>
                  </a:lnTo>
                  <a:lnTo>
                    <a:pt x="415" y="1818"/>
                  </a:lnTo>
                  <a:lnTo>
                    <a:pt x="426" y="1832"/>
                  </a:lnTo>
                  <a:lnTo>
                    <a:pt x="433" y="1844"/>
                  </a:lnTo>
                  <a:lnTo>
                    <a:pt x="435" y="1848"/>
                  </a:lnTo>
                  <a:lnTo>
                    <a:pt x="437" y="1853"/>
                  </a:lnTo>
                  <a:lnTo>
                    <a:pt x="437" y="1857"/>
                  </a:lnTo>
                  <a:lnTo>
                    <a:pt x="436" y="1859"/>
                  </a:lnTo>
                  <a:lnTo>
                    <a:pt x="434" y="1861"/>
                  </a:lnTo>
                  <a:lnTo>
                    <a:pt x="430" y="1862"/>
                  </a:lnTo>
                  <a:lnTo>
                    <a:pt x="426" y="1862"/>
                  </a:lnTo>
                  <a:lnTo>
                    <a:pt x="422" y="1862"/>
                  </a:lnTo>
                  <a:lnTo>
                    <a:pt x="410" y="1858"/>
                  </a:lnTo>
                  <a:lnTo>
                    <a:pt x="394" y="1850"/>
                  </a:lnTo>
                  <a:lnTo>
                    <a:pt x="376" y="1841"/>
                  </a:lnTo>
                  <a:lnTo>
                    <a:pt x="357" y="1829"/>
                  </a:lnTo>
                  <a:lnTo>
                    <a:pt x="337" y="1814"/>
                  </a:lnTo>
                  <a:lnTo>
                    <a:pt x="315" y="1796"/>
                  </a:lnTo>
                  <a:lnTo>
                    <a:pt x="293" y="1779"/>
                  </a:lnTo>
                  <a:lnTo>
                    <a:pt x="275" y="1761"/>
                  </a:lnTo>
                  <a:lnTo>
                    <a:pt x="258" y="1745"/>
                  </a:lnTo>
                  <a:lnTo>
                    <a:pt x="244" y="1728"/>
                  </a:lnTo>
                  <a:lnTo>
                    <a:pt x="233" y="1714"/>
                  </a:lnTo>
                  <a:lnTo>
                    <a:pt x="226" y="1703"/>
                  </a:lnTo>
                  <a:lnTo>
                    <a:pt x="224" y="1697"/>
                  </a:lnTo>
                  <a:lnTo>
                    <a:pt x="223" y="1693"/>
                  </a:lnTo>
                  <a:lnTo>
                    <a:pt x="222" y="1690"/>
                  </a:lnTo>
                  <a:lnTo>
                    <a:pt x="223" y="1686"/>
                  </a:lnTo>
                  <a:lnTo>
                    <a:pt x="225" y="1684"/>
                  </a:lnTo>
                  <a:lnTo>
                    <a:pt x="229" y="1684"/>
                  </a:lnTo>
                  <a:lnTo>
                    <a:pt x="233" y="1683"/>
                  </a:lnTo>
                  <a:lnTo>
                    <a:pt x="237" y="1684"/>
                  </a:lnTo>
                  <a:lnTo>
                    <a:pt x="250" y="1688"/>
                  </a:lnTo>
                  <a:lnTo>
                    <a:pt x="265" y="1695"/>
                  </a:lnTo>
                  <a:lnTo>
                    <a:pt x="283" y="1706"/>
                  </a:lnTo>
                  <a:lnTo>
                    <a:pt x="302" y="1718"/>
                  </a:lnTo>
                  <a:lnTo>
                    <a:pt x="323" y="1733"/>
                  </a:lnTo>
                  <a:lnTo>
                    <a:pt x="344" y="1750"/>
                  </a:lnTo>
                  <a:close/>
                  <a:moveTo>
                    <a:pt x="142" y="1422"/>
                  </a:moveTo>
                  <a:lnTo>
                    <a:pt x="162" y="1438"/>
                  </a:lnTo>
                  <a:lnTo>
                    <a:pt x="179" y="1455"/>
                  </a:lnTo>
                  <a:lnTo>
                    <a:pt x="194" y="1470"/>
                  </a:lnTo>
                  <a:lnTo>
                    <a:pt x="206" y="1486"/>
                  </a:lnTo>
                  <a:lnTo>
                    <a:pt x="216" y="1499"/>
                  </a:lnTo>
                  <a:lnTo>
                    <a:pt x="222" y="1509"/>
                  </a:lnTo>
                  <a:lnTo>
                    <a:pt x="224" y="1514"/>
                  </a:lnTo>
                  <a:lnTo>
                    <a:pt x="225" y="1518"/>
                  </a:lnTo>
                  <a:lnTo>
                    <a:pt x="225" y="1521"/>
                  </a:lnTo>
                  <a:lnTo>
                    <a:pt x="224" y="1524"/>
                  </a:lnTo>
                  <a:lnTo>
                    <a:pt x="222" y="1527"/>
                  </a:lnTo>
                  <a:lnTo>
                    <a:pt x="220" y="1527"/>
                  </a:lnTo>
                  <a:lnTo>
                    <a:pt x="216" y="1528"/>
                  </a:lnTo>
                  <a:lnTo>
                    <a:pt x="211" y="1527"/>
                  </a:lnTo>
                  <a:lnTo>
                    <a:pt x="201" y="1523"/>
                  </a:lnTo>
                  <a:lnTo>
                    <a:pt x="186" y="1517"/>
                  </a:lnTo>
                  <a:lnTo>
                    <a:pt x="170" y="1507"/>
                  </a:lnTo>
                  <a:lnTo>
                    <a:pt x="153" y="1496"/>
                  </a:lnTo>
                  <a:lnTo>
                    <a:pt x="135" y="1482"/>
                  </a:lnTo>
                  <a:lnTo>
                    <a:pt x="114" y="1467"/>
                  </a:lnTo>
                  <a:lnTo>
                    <a:pt x="96" y="1450"/>
                  </a:lnTo>
                  <a:lnTo>
                    <a:pt x="79" y="1434"/>
                  </a:lnTo>
                  <a:lnTo>
                    <a:pt x="63" y="1418"/>
                  </a:lnTo>
                  <a:lnTo>
                    <a:pt x="50" y="1404"/>
                  </a:lnTo>
                  <a:lnTo>
                    <a:pt x="41" y="1391"/>
                  </a:lnTo>
                  <a:lnTo>
                    <a:pt x="34" y="1379"/>
                  </a:lnTo>
                  <a:lnTo>
                    <a:pt x="32" y="1374"/>
                  </a:lnTo>
                  <a:lnTo>
                    <a:pt x="31" y="1370"/>
                  </a:lnTo>
                  <a:lnTo>
                    <a:pt x="31" y="1367"/>
                  </a:lnTo>
                  <a:lnTo>
                    <a:pt x="32" y="1364"/>
                  </a:lnTo>
                  <a:lnTo>
                    <a:pt x="34" y="1363"/>
                  </a:lnTo>
                  <a:lnTo>
                    <a:pt x="38" y="1361"/>
                  </a:lnTo>
                  <a:lnTo>
                    <a:pt x="41" y="1361"/>
                  </a:lnTo>
                  <a:lnTo>
                    <a:pt x="45" y="1361"/>
                  </a:lnTo>
                  <a:lnTo>
                    <a:pt x="56" y="1365"/>
                  </a:lnTo>
                  <a:lnTo>
                    <a:pt x="70" y="1371"/>
                  </a:lnTo>
                  <a:lnTo>
                    <a:pt x="86" y="1381"/>
                  </a:lnTo>
                  <a:lnTo>
                    <a:pt x="103" y="1393"/>
                  </a:lnTo>
                  <a:lnTo>
                    <a:pt x="123" y="1406"/>
                  </a:lnTo>
                  <a:lnTo>
                    <a:pt x="142" y="1422"/>
                  </a:lnTo>
                  <a:close/>
                  <a:moveTo>
                    <a:pt x="402" y="1636"/>
                  </a:moveTo>
                  <a:lnTo>
                    <a:pt x="423" y="1653"/>
                  </a:lnTo>
                  <a:lnTo>
                    <a:pt x="441" y="1669"/>
                  </a:lnTo>
                  <a:lnTo>
                    <a:pt x="456" y="1685"/>
                  </a:lnTo>
                  <a:lnTo>
                    <a:pt x="470" y="1700"/>
                  </a:lnTo>
                  <a:lnTo>
                    <a:pt x="480" y="1714"/>
                  </a:lnTo>
                  <a:lnTo>
                    <a:pt x="488" y="1726"/>
                  </a:lnTo>
                  <a:lnTo>
                    <a:pt x="490" y="1731"/>
                  </a:lnTo>
                  <a:lnTo>
                    <a:pt x="491" y="1735"/>
                  </a:lnTo>
                  <a:lnTo>
                    <a:pt x="491" y="1739"/>
                  </a:lnTo>
                  <a:lnTo>
                    <a:pt x="490" y="1741"/>
                  </a:lnTo>
                  <a:lnTo>
                    <a:pt x="488" y="1744"/>
                  </a:lnTo>
                  <a:lnTo>
                    <a:pt x="484" y="1745"/>
                  </a:lnTo>
                  <a:lnTo>
                    <a:pt x="481" y="1745"/>
                  </a:lnTo>
                  <a:lnTo>
                    <a:pt x="476" y="1745"/>
                  </a:lnTo>
                  <a:lnTo>
                    <a:pt x="464" y="1740"/>
                  </a:lnTo>
                  <a:lnTo>
                    <a:pt x="450" y="1734"/>
                  </a:lnTo>
                  <a:lnTo>
                    <a:pt x="433" y="1724"/>
                  </a:lnTo>
                  <a:lnTo>
                    <a:pt x="414" y="1712"/>
                  </a:lnTo>
                  <a:lnTo>
                    <a:pt x="394" y="1698"/>
                  </a:lnTo>
                  <a:lnTo>
                    <a:pt x="373" y="1682"/>
                  </a:lnTo>
                  <a:lnTo>
                    <a:pt x="353" y="1665"/>
                  </a:lnTo>
                  <a:lnTo>
                    <a:pt x="335" y="1647"/>
                  </a:lnTo>
                  <a:lnTo>
                    <a:pt x="319" y="1631"/>
                  </a:lnTo>
                  <a:lnTo>
                    <a:pt x="306" y="1616"/>
                  </a:lnTo>
                  <a:lnTo>
                    <a:pt x="296" y="1603"/>
                  </a:lnTo>
                  <a:lnTo>
                    <a:pt x="289" y="1591"/>
                  </a:lnTo>
                  <a:lnTo>
                    <a:pt x="287" y="1586"/>
                  </a:lnTo>
                  <a:lnTo>
                    <a:pt x="286" y="1582"/>
                  </a:lnTo>
                  <a:lnTo>
                    <a:pt x="285" y="1578"/>
                  </a:lnTo>
                  <a:lnTo>
                    <a:pt x="286" y="1575"/>
                  </a:lnTo>
                  <a:lnTo>
                    <a:pt x="288" y="1573"/>
                  </a:lnTo>
                  <a:lnTo>
                    <a:pt x="291" y="1572"/>
                  </a:lnTo>
                  <a:lnTo>
                    <a:pt x="296" y="1572"/>
                  </a:lnTo>
                  <a:lnTo>
                    <a:pt x="300" y="1573"/>
                  </a:lnTo>
                  <a:lnTo>
                    <a:pt x="312" y="1576"/>
                  </a:lnTo>
                  <a:lnTo>
                    <a:pt x="326" y="1583"/>
                  </a:lnTo>
                  <a:lnTo>
                    <a:pt x="343" y="1592"/>
                  </a:lnTo>
                  <a:lnTo>
                    <a:pt x="361" y="1604"/>
                  </a:lnTo>
                  <a:lnTo>
                    <a:pt x="382" y="1618"/>
                  </a:lnTo>
                  <a:lnTo>
                    <a:pt x="402" y="1636"/>
                  </a:lnTo>
                  <a:close/>
                  <a:moveTo>
                    <a:pt x="225" y="1319"/>
                  </a:moveTo>
                  <a:lnTo>
                    <a:pt x="244" y="1336"/>
                  </a:lnTo>
                  <a:lnTo>
                    <a:pt x="261" y="1351"/>
                  </a:lnTo>
                  <a:lnTo>
                    <a:pt x="275" y="1366"/>
                  </a:lnTo>
                  <a:lnTo>
                    <a:pt x="287" y="1380"/>
                  </a:lnTo>
                  <a:lnTo>
                    <a:pt x="296" y="1393"/>
                  </a:lnTo>
                  <a:lnTo>
                    <a:pt x="302" y="1404"/>
                  </a:lnTo>
                  <a:lnTo>
                    <a:pt x="304" y="1408"/>
                  </a:lnTo>
                  <a:lnTo>
                    <a:pt x="305" y="1412"/>
                  </a:lnTo>
                  <a:lnTo>
                    <a:pt x="305" y="1415"/>
                  </a:lnTo>
                  <a:lnTo>
                    <a:pt x="304" y="1419"/>
                  </a:lnTo>
                  <a:lnTo>
                    <a:pt x="302" y="1420"/>
                  </a:lnTo>
                  <a:lnTo>
                    <a:pt x="300" y="1421"/>
                  </a:lnTo>
                  <a:lnTo>
                    <a:pt x="296" y="1422"/>
                  </a:lnTo>
                  <a:lnTo>
                    <a:pt x="291" y="1421"/>
                  </a:lnTo>
                  <a:lnTo>
                    <a:pt x="280" y="1418"/>
                  </a:lnTo>
                  <a:lnTo>
                    <a:pt x="267" y="1411"/>
                  </a:lnTo>
                  <a:lnTo>
                    <a:pt x="252" y="1404"/>
                  </a:lnTo>
                  <a:lnTo>
                    <a:pt x="235" y="1392"/>
                  </a:lnTo>
                  <a:lnTo>
                    <a:pt x="217" y="1379"/>
                  </a:lnTo>
                  <a:lnTo>
                    <a:pt x="198" y="1364"/>
                  </a:lnTo>
                  <a:lnTo>
                    <a:pt x="180" y="1347"/>
                  </a:lnTo>
                  <a:lnTo>
                    <a:pt x="163" y="1332"/>
                  </a:lnTo>
                  <a:lnTo>
                    <a:pt x="149" y="1317"/>
                  </a:lnTo>
                  <a:lnTo>
                    <a:pt x="137" y="1303"/>
                  </a:lnTo>
                  <a:lnTo>
                    <a:pt x="128" y="1290"/>
                  </a:lnTo>
                  <a:lnTo>
                    <a:pt x="122" y="1279"/>
                  </a:lnTo>
                  <a:lnTo>
                    <a:pt x="120" y="1275"/>
                  </a:lnTo>
                  <a:lnTo>
                    <a:pt x="118" y="1271"/>
                  </a:lnTo>
                  <a:lnTo>
                    <a:pt x="118" y="1268"/>
                  </a:lnTo>
                  <a:lnTo>
                    <a:pt x="120" y="1264"/>
                  </a:lnTo>
                  <a:lnTo>
                    <a:pt x="122" y="1262"/>
                  </a:lnTo>
                  <a:lnTo>
                    <a:pt x="125" y="1261"/>
                  </a:lnTo>
                  <a:lnTo>
                    <a:pt x="128" y="1261"/>
                  </a:lnTo>
                  <a:lnTo>
                    <a:pt x="133" y="1262"/>
                  </a:lnTo>
                  <a:lnTo>
                    <a:pt x="143" y="1265"/>
                  </a:lnTo>
                  <a:lnTo>
                    <a:pt x="156" y="1271"/>
                  </a:lnTo>
                  <a:lnTo>
                    <a:pt x="171" y="1281"/>
                  </a:lnTo>
                  <a:lnTo>
                    <a:pt x="189" y="1291"/>
                  </a:lnTo>
                  <a:lnTo>
                    <a:pt x="207" y="1304"/>
                  </a:lnTo>
                  <a:lnTo>
                    <a:pt x="225" y="1319"/>
                  </a:lnTo>
                  <a:close/>
                  <a:moveTo>
                    <a:pt x="476" y="1524"/>
                  </a:moveTo>
                  <a:lnTo>
                    <a:pt x="495" y="1541"/>
                  </a:lnTo>
                  <a:lnTo>
                    <a:pt x="513" y="1557"/>
                  </a:lnTo>
                  <a:lnTo>
                    <a:pt x="528" y="1573"/>
                  </a:lnTo>
                  <a:lnTo>
                    <a:pt x="541" y="1587"/>
                  </a:lnTo>
                  <a:lnTo>
                    <a:pt x="550" y="1601"/>
                  </a:lnTo>
                  <a:lnTo>
                    <a:pt x="557" y="1612"/>
                  </a:lnTo>
                  <a:lnTo>
                    <a:pt x="559" y="1617"/>
                  </a:lnTo>
                  <a:lnTo>
                    <a:pt x="560" y="1620"/>
                  </a:lnTo>
                  <a:lnTo>
                    <a:pt x="560" y="1625"/>
                  </a:lnTo>
                  <a:lnTo>
                    <a:pt x="559" y="1627"/>
                  </a:lnTo>
                  <a:lnTo>
                    <a:pt x="557" y="1629"/>
                  </a:lnTo>
                  <a:lnTo>
                    <a:pt x="554" y="1630"/>
                  </a:lnTo>
                  <a:lnTo>
                    <a:pt x="550" y="1630"/>
                  </a:lnTo>
                  <a:lnTo>
                    <a:pt x="545" y="1630"/>
                  </a:lnTo>
                  <a:lnTo>
                    <a:pt x="534" y="1627"/>
                  </a:lnTo>
                  <a:lnTo>
                    <a:pt x="520" y="1620"/>
                  </a:lnTo>
                  <a:lnTo>
                    <a:pt x="504" y="1612"/>
                  </a:lnTo>
                  <a:lnTo>
                    <a:pt x="486" y="1600"/>
                  </a:lnTo>
                  <a:lnTo>
                    <a:pt x="466" y="1587"/>
                  </a:lnTo>
                  <a:lnTo>
                    <a:pt x="447" y="1571"/>
                  </a:lnTo>
                  <a:lnTo>
                    <a:pt x="427" y="1555"/>
                  </a:lnTo>
                  <a:lnTo>
                    <a:pt x="410" y="1538"/>
                  </a:lnTo>
                  <a:lnTo>
                    <a:pt x="395" y="1522"/>
                  </a:lnTo>
                  <a:lnTo>
                    <a:pt x="382" y="1507"/>
                  </a:lnTo>
                  <a:lnTo>
                    <a:pt x="372" y="1494"/>
                  </a:lnTo>
                  <a:lnTo>
                    <a:pt x="366" y="1482"/>
                  </a:lnTo>
                  <a:lnTo>
                    <a:pt x="364" y="1478"/>
                  </a:lnTo>
                  <a:lnTo>
                    <a:pt x="362" y="1474"/>
                  </a:lnTo>
                  <a:lnTo>
                    <a:pt x="362" y="1470"/>
                  </a:lnTo>
                  <a:lnTo>
                    <a:pt x="364" y="1467"/>
                  </a:lnTo>
                  <a:lnTo>
                    <a:pt x="366" y="1465"/>
                  </a:lnTo>
                  <a:lnTo>
                    <a:pt x="368" y="1464"/>
                  </a:lnTo>
                  <a:lnTo>
                    <a:pt x="372" y="1464"/>
                  </a:lnTo>
                  <a:lnTo>
                    <a:pt x="376" y="1465"/>
                  </a:lnTo>
                  <a:lnTo>
                    <a:pt x="388" y="1468"/>
                  </a:lnTo>
                  <a:lnTo>
                    <a:pt x="402" y="1475"/>
                  </a:lnTo>
                  <a:lnTo>
                    <a:pt x="419" y="1483"/>
                  </a:lnTo>
                  <a:lnTo>
                    <a:pt x="437" y="1494"/>
                  </a:lnTo>
                  <a:lnTo>
                    <a:pt x="455" y="1508"/>
                  </a:lnTo>
                  <a:lnTo>
                    <a:pt x="476" y="1524"/>
                  </a:lnTo>
                  <a:close/>
                  <a:moveTo>
                    <a:pt x="324" y="1219"/>
                  </a:moveTo>
                  <a:lnTo>
                    <a:pt x="341" y="1234"/>
                  </a:lnTo>
                  <a:lnTo>
                    <a:pt x="356" y="1249"/>
                  </a:lnTo>
                  <a:lnTo>
                    <a:pt x="370" y="1264"/>
                  </a:lnTo>
                  <a:lnTo>
                    <a:pt x="382" y="1277"/>
                  </a:lnTo>
                  <a:lnTo>
                    <a:pt x="391" y="1290"/>
                  </a:lnTo>
                  <a:lnTo>
                    <a:pt x="396" y="1301"/>
                  </a:lnTo>
                  <a:lnTo>
                    <a:pt x="398" y="1305"/>
                  </a:lnTo>
                  <a:lnTo>
                    <a:pt x="399" y="1309"/>
                  </a:lnTo>
                  <a:lnTo>
                    <a:pt x="399" y="1313"/>
                  </a:lnTo>
                  <a:lnTo>
                    <a:pt x="398" y="1315"/>
                  </a:lnTo>
                  <a:lnTo>
                    <a:pt x="396" y="1317"/>
                  </a:lnTo>
                  <a:lnTo>
                    <a:pt x="393" y="1318"/>
                  </a:lnTo>
                  <a:lnTo>
                    <a:pt x="389" y="1318"/>
                  </a:lnTo>
                  <a:lnTo>
                    <a:pt x="385" y="1318"/>
                  </a:lnTo>
                  <a:lnTo>
                    <a:pt x="375" y="1315"/>
                  </a:lnTo>
                  <a:lnTo>
                    <a:pt x="362" y="1310"/>
                  </a:lnTo>
                  <a:lnTo>
                    <a:pt x="347" y="1301"/>
                  </a:lnTo>
                  <a:lnTo>
                    <a:pt x="331" y="1290"/>
                  </a:lnTo>
                  <a:lnTo>
                    <a:pt x="314" y="1278"/>
                  </a:lnTo>
                  <a:lnTo>
                    <a:pt x="296" y="1263"/>
                  </a:lnTo>
                  <a:lnTo>
                    <a:pt x="278" y="1248"/>
                  </a:lnTo>
                  <a:lnTo>
                    <a:pt x="262" y="1233"/>
                  </a:lnTo>
                  <a:lnTo>
                    <a:pt x="248" y="1219"/>
                  </a:lnTo>
                  <a:lnTo>
                    <a:pt x="237" y="1205"/>
                  </a:lnTo>
                  <a:lnTo>
                    <a:pt x="229" y="1193"/>
                  </a:lnTo>
                  <a:lnTo>
                    <a:pt x="223" y="1182"/>
                  </a:lnTo>
                  <a:lnTo>
                    <a:pt x="221" y="1178"/>
                  </a:lnTo>
                  <a:lnTo>
                    <a:pt x="220" y="1174"/>
                  </a:lnTo>
                  <a:lnTo>
                    <a:pt x="220" y="1170"/>
                  </a:lnTo>
                  <a:lnTo>
                    <a:pt x="221" y="1167"/>
                  </a:lnTo>
                  <a:lnTo>
                    <a:pt x="223" y="1166"/>
                  </a:lnTo>
                  <a:lnTo>
                    <a:pt x="225" y="1164"/>
                  </a:lnTo>
                  <a:lnTo>
                    <a:pt x="230" y="1164"/>
                  </a:lnTo>
                  <a:lnTo>
                    <a:pt x="233" y="1165"/>
                  </a:lnTo>
                  <a:lnTo>
                    <a:pt x="244" y="1167"/>
                  </a:lnTo>
                  <a:lnTo>
                    <a:pt x="257" y="1174"/>
                  </a:lnTo>
                  <a:lnTo>
                    <a:pt x="272" y="1181"/>
                  </a:lnTo>
                  <a:lnTo>
                    <a:pt x="288" y="1192"/>
                  </a:lnTo>
                  <a:lnTo>
                    <a:pt x="305" y="1205"/>
                  </a:lnTo>
                  <a:lnTo>
                    <a:pt x="324" y="1219"/>
                  </a:lnTo>
                  <a:close/>
                  <a:moveTo>
                    <a:pt x="642" y="1516"/>
                  </a:moveTo>
                  <a:lnTo>
                    <a:pt x="640" y="1518"/>
                  </a:lnTo>
                  <a:lnTo>
                    <a:pt x="637" y="1519"/>
                  </a:lnTo>
                  <a:lnTo>
                    <a:pt x="633" y="1519"/>
                  </a:lnTo>
                  <a:lnTo>
                    <a:pt x="629" y="1519"/>
                  </a:lnTo>
                  <a:lnTo>
                    <a:pt x="618" y="1516"/>
                  </a:lnTo>
                  <a:lnTo>
                    <a:pt x="604" y="1510"/>
                  </a:lnTo>
                  <a:lnTo>
                    <a:pt x="588" y="1502"/>
                  </a:lnTo>
                  <a:lnTo>
                    <a:pt x="571" y="1491"/>
                  </a:lnTo>
                  <a:lnTo>
                    <a:pt x="552" y="1477"/>
                  </a:lnTo>
                  <a:lnTo>
                    <a:pt x="534" y="1463"/>
                  </a:lnTo>
                  <a:lnTo>
                    <a:pt x="515" y="1447"/>
                  </a:lnTo>
                  <a:lnTo>
                    <a:pt x="498" y="1431"/>
                  </a:lnTo>
                  <a:lnTo>
                    <a:pt x="483" y="1415"/>
                  </a:lnTo>
                  <a:lnTo>
                    <a:pt x="471" y="1401"/>
                  </a:lnTo>
                  <a:lnTo>
                    <a:pt x="463" y="1388"/>
                  </a:lnTo>
                  <a:lnTo>
                    <a:pt x="456" y="1378"/>
                  </a:lnTo>
                  <a:lnTo>
                    <a:pt x="454" y="1372"/>
                  </a:lnTo>
                  <a:lnTo>
                    <a:pt x="453" y="1369"/>
                  </a:lnTo>
                  <a:lnTo>
                    <a:pt x="454" y="1365"/>
                  </a:lnTo>
                  <a:lnTo>
                    <a:pt x="454" y="1363"/>
                  </a:lnTo>
                  <a:lnTo>
                    <a:pt x="456" y="1360"/>
                  </a:lnTo>
                  <a:lnTo>
                    <a:pt x="460" y="1359"/>
                  </a:lnTo>
                  <a:lnTo>
                    <a:pt x="463" y="1358"/>
                  </a:lnTo>
                  <a:lnTo>
                    <a:pt x="468" y="1359"/>
                  </a:lnTo>
                  <a:lnTo>
                    <a:pt x="479" y="1363"/>
                  </a:lnTo>
                  <a:lnTo>
                    <a:pt x="492" y="1368"/>
                  </a:lnTo>
                  <a:lnTo>
                    <a:pt x="508" y="1377"/>
                  </a:lnTo>
                  <a:lnTo>
                    <a:pt x="525" y="1387"/>
                  </a:lnTo>
                  <a:lnTo>
                    <a:pt x="544" y="1400"/>
                  </a:lnTo>
                  <a:lnTo>
                    <a:pt x="563" y="1415"/>
                  </a:lnTo>
                  <a:lnTo>
                    <a:pt x="582" y="1432"/>
                  </a:lnTo>
                  <a:lnTo>
                    <a:pt x="598" y="1448"/>
                  </a:lnTo>
                  <a:lnTo>
                    <a:pt x="613" y="1463"/>
                  </a:lnTo>
                  <a:lnTo>
                    <a:pt x="625" y="1477"/>
                  </a:lnTo>
                  <a:lnTo>
                    <a:pt x="634" y="1490"/>
                  </a:lnTo>
                  <a:lnTo>
                    <a:pt x="640" y="1501"/>
                  </a:lnTo>
                  <a:lnTo>
                    <a:pt x="642" y="1505"/>
                  </a:lnTo>
                  <a:lnTo>
                    <a:pt x="643" y="1509"/>
                  </a:lnTo>
                  <a:lnTo>
                    <a:pt x="643" y="1513"/>
                  </a:lnTo>
                  <a:lnTo>
                    <a:pt x="642" y="1516"/>
                  </a:lnTo>
                  <a:close/>
                  <a:moveTo>
                    <a:pt x="284" y="1028"/>
                  </a:moveTo>
                  <a:lnTo>
                    <a:pt x="283" y="1030"/>
                  </a:lnTo>
                  <a:lnTo>
                    <a:pt x="279" y="1031"/>
                  </a:lnTo>
                  <a:lnTo>
                    <a:pt x="276" y="1032"/>
                  </a:lnTo>
                  <a:lnTo>
                    <a:pt x="273" y="1031"/>
                  </a:lnTo>
                  <a:lnTo>
                    <a:pt x="263" y="1029"/>
                  </a:lnTo>
                  <a:lnTo>
                    <a:pt x="251" y="1024"/>
                  </a:lnTo>
                  <a:lnTo>
                    <a:pt x="238" y="1016"/>
                  </a:lnTo>
                  <a:lnTo>
                    <a:pt x="223" y="1006"/>
                  </a:lnTo>
                  <a:lnTo>
                    <a:pt x="207" y="996"/>
                  </a:lnTo>
                  <a:lnTo>
                    <a:pt x="191" y="983"/>
                  </a:lnTo>
                  <a:lnTo>
                    <a:pt x="176" y="969"/>
                  </a:lnTo>
                  <a:lnTo>
                    <a:pt x="161" y="954"/>
                  </a:lnTo>
                  <a:lnTo>
                    <a:pt x="149" y="941"/>
                  </a:lnTo>
                  <a:lnTo>
                    <a:pt x="138" y="928"/>
                  </a:lnTo>
                  <a:lnTo>
                    <a:pt x="130" y="916"/>
                  </a:lnTo>
                  <a:lnTo>
                    <a:pt x="125" y="906"/>
                  </a:lnTo>
                  <a:lnTo>
                    <a:pt x="124" y="902"/>
                  </a:lnTo>
                  <a:lnTo>
                    <a:pt x="123" y="899"/>
                  </a:lnTo>
                  <a:lnTo>
                    <a:pt x="123" y="895"/>
                  </a:lnTo>
                  <a:lnTo>
                    <a:pt x="124" y="892"/>
                  </a:lnTo>
                  <a:lnTo>
                    <a:pt x="126" y="891"/>
                  </a:lnTo>
                  <a:lnTo>
                    <a:pt x="128" y="890"/>
                  </a:lnTo>
                  <a:lnTo>
                    <a:pt x="131" y="890"/>
                  </a:lnTo>
                  <a:lnTo>
                    <a:pt x="136" y="890"/>
                  </a:lnTo>
                  <a:lnTo>
                    <a:pt x="145" y="892"/>
                  </a:lnTo>
                  <a:lnTo>
                    <a:pt x="157" y="897"/>
                  </a:lnTo>
                  <a:lnTo>
                    <a:pt x="170" y="905"/>
                  </a:lnTo>
                  <a:lnTo>
                    <a:pt x="185" y="915"/>
                  </a:lnTo>
                  <a:lnTo>
                    <a:pt x="201" y="927"/>
                  </a:lnTo>
                  <a:lnTo>
                    <a:pt x="218" y="940"/>
                  </a:lnTo>
                  <a:lnTo>
                    <a:pt x="233" y="954"/>
                  </a:lnTo>
                  <a:lnTo>
                    <a:pt x="247" y="968"/>
                  </a:lnTo>
                  <a:lnTo>
                    <a:pt x="260" y="982"/>
                  </a:lnTo>
                  <a:lnTo>
                    <a:pt x="270" y="993"/>
                  </a:lnTo>
                  <a:lnTo>
                    <a:pt x="278" y="1005"/>
                  </a:lnTo>
                  <a:lnTo>
                    <a:pt x="283" y="1015"/>
                  </a:lnTo>
                  <a:lnTo>
                    <a:pt x="285" y="1019"/>
                  </a:lnTo>
                  <a:lnTo>
                    <a:pt x="285" y="1023"/>
                  </a:lnTo>
                  <a:lnTo>
                    <a:pt x="285" y="1026"/>
                  </a:lnTo>
                  <a:lnTo>
                    <a:pt x="284" y="1028"/>
                  </a:lnTo>
                  <a:close/>
                  <a:moveTo>
                    <a:pt x="435" y="1121"/>
                  </a:moveTo>
                  <a:lnTo>
                    <a:pt x="451" y="1136"/>
                  </a:lnTo>
                  <a:lnTo>
                    <a:pt x="466" y="1150"/>
                  </a:lnTo>
                  <a:lnTo>
                    <a:pt x="480" y="1164"/>
                  </a:lnTo>
                  <a:lnTo>
                    <a:pt x="491" y="1177"/>
                  </a:lnTo>
                  <a:lnTo>
                    <a:pt x="498" y="1190"/>
                  </a:lnTo>
                  <a:lnTo>
                    <a:pt x="504" y="1200"/>
                  </a:lnTo>
                  <a:lnTo>
                    <a:pt x="506" y="1204"/>
                  </a:lnTo>
                  <a:lnTo>
                    <a:pt x="507" y="1208"/>
                  </a:lnTo>
                  <a:lnTo>
                    <a:pt x="506" y="1211"/>
                  </a:lnTo>
                  <a:lnTo>
                    <a:pt x="506" y="1214"/>
                  </a:lnTo>
                  <a:lnTo>
                    <a:pt x="504" y="1216"/>
                  </a:lnTo>
                  <a:lnTo>
                    <a:pt x="501" y="1217"/>
                  </a:lnTo>
                  <a:lnTo>
                    <a:pt x="497" y="1217"/>
                  </a:lnTo>
                  <a:lnTo>
                    <a:pt x="493" y="1217"/>
                  </a:lnTo>
                  <a:lnTo>
                    <a:pt x="483" y="1215"/>
                  </a:lnTo>
                  <a:lnTo>
                    <a:pt x="470" y="1209"/>
                  </a:lnTo>
                  <a:lnTo>
                    <a:pt x="456" y="1201"/>
                  </a:lnTo>
                  <a:lnTo>
                    <a:pt x="441" y="1191"/>
                  </a:lnTo>
                  <a:lnTo>
                    <a:pt x="424" y="1179"/>
                  </a:lnTo>
                  <a:lnTo>
                    <a:pt x="407" y="1165"/>
                  </a:lnTo>
                  <a:lnTo>
                    <a:pt x="389" y="1151"/>
                  </a:lnTo>
                  <a:lnTo>
                    <a:pt x="374" y="1136"/>
                  </a:lnTo>
                  <a:lnTo>
                    <a:pt x="361" y="1122"/>
                  </a:lnTo>
                  <a:lnTo>
                    <a:pt x="351" y="1109"/>
                  </a:lnTo>
                  <a:lnTo>
                    <a:pt x="342" y="1097"/>
                  </a:lnTo>
                  <a:lnTo>
                    <a:pt x="337" y="1086"/>
                  </a:lnTo>
                  <a:lnTo>
                    <a:pt x="335" y="1082"/>
                  </a:lnTo>
                  <a:lnTo>
                    <a:pt x="334" y="1078"/>
                  </a:lnTo>
                  <a:lnTo>
                    <a:pt x="334" y="1074"/>
                  </a:lnTo>
                  <a:lnTo>
                    <a:pt x="335" y="1072"/>
                  </a:lnTo>
                  <a:lnTo>
                    <a:pt x="338" y="1070"/>
                  </a:lnTo>
                  <a:lnTo>
                    <a:pt x="340" y="1069"/>
                  </a:lnTo>
                  <a:lnTo>
                    <a:pt x="344" y="1069"/>
                  </a:lnTo>
                  <a:lnTo>
                    <a:pt x="347" y="1069"/>
                  </a:lnTo>
                  <a:lnTo>
                    <a:pt x="358" y="1071"/>
                  </a:lnTo>
                  <a:lnTo>
                    <a:pt x="370" y="1077"/>
                  </a:lnTo>
                  <a:lnTo>
                    <a:pt x="385" y="1085"/>
                  </a:lnTo>
                  <a:lnTo>
                    <a:pt x="400" y="1095"/>
                  </a:lnTo>
                  <a:lnTo>
                    <a:pt x="418" y="1107"/>
                  </a:lnTo>
                  <a:lnTo>
                    <a:pt x="435" y="1121"/>
                  </a:lnTo>
                  <a:close/>
                  <a:moveTo>
                    <a:pt x="154" y="684"/>
                  </a:moveTo>
                  <a:lnTo>
                    <a:pt x="168" y="697"/>
                  </a:lnTo>
                  <a:lnTo>
                    <a:pt x="181" y="710"/>
                  </a:lnTo>
                  <a:lnTo>
                    <a:pt x="192" y="722"/>
                  </a:lnTo>
                  <a:lnTo>
                    <a:pt x="202" y="733"/>
                  </a:lnTo>
                  <a:lnTo>
                    <a:pt x="208" y="744"/>
                  </a:lnTo>
                  <a:lnTo>
                    <a:pt x="213" y="753"/>
                  </a:lnTo>
                  <a:lnTo>
                    <a:pt x="215" y="757"/>
                  </a:lnTo>
                  <a:lnTo>
                    <a:pt x="216" y="760"/>
                  </a:lnTo>
                  <a:lnTo>
                    <a:pt x="215" y="764"/>
                  </a:lnTo>
                  <a:lnTo>
                    <a:pt x="215" y="766"/>
                  </a:lnTo>
                  <a:lnTo>
                    <a:pt x="212" y="768"/>
                  </a:lnTo>
                  <a:lnTo>
                    <a:pt x="210" y="769"/>
                  </a:lnTo>
                  <a:lnTo>
                    <a:pt x="207" y="769"/>
                  </a:lnTo>
                  <a:lnTo>
                    <a:pt x="204" y="769"/>
                  </a:lnTo>
                  <a:lnTo>
                    <a:pt x="195" y="767"/>
                  </a:lnTo>
                  <a:lnTo>
                    <a:pt x="184" y="763"/>
                  </a:lnTo>
                  <a:lnTo>
                    <a:pt x="171" y="755"/>
                  </a:lnTo>
                  <a:lnTo>
                    <a:pt x="158" y="746"/>
                  </a:lnTo>
                  <a:lnTo>
                    <a:pt x="144" y="737"/>
                  </a:lnTo>
                  <a:lnTo>
                    <a:pt x="129" y="724"/>
                  </a:lnTo>
                  <a:lnTo>
                    <a:pt x="115" y="711"/>
                  </a:lnTo>
                  <a:lnTo>
                    <a:pt x="102" y="698"/>
                  </a:lnTo>
                  <a:lnTo>
                    <a:pt x="90" y="686"/>
                  </a:lnTo>
                  <a:lnTo>
                    <a:pt x="82" y="674"/>
                  </a:lnTo>
                  <a:lnTo>
                    <a:pt x="74" y="663"/>
                  </a:lnTo>
                  <a:lnTo>
                    <a:pt x="70" y="654"/>
                  </a:lnTo>
                  <a:lnTo>
                    <a:pt x="69" y="650"/>
                  </a:lnTo>
                  <a:lnTo>
                    <a:pt x="69" y="646"/>
                  </a:lnTo>
                  <a:lnTo>
                    <a:pt x="69" y="644"/>
                  </a:lnTo>
                  <a:lnTo>
                    <a:pt x="70" y="641"/>
                  </a:lnTo>
                  <a:lnTo>
                    <a:pt x="71" y="640"/>
                  </a:lnTo>
                  <a:lnTo>
                    <a:pt x="73" y="638"/>
                  </a:lnTo>
                  <a:lnTo>
                    <a:pt x="76" y="638"/>
                  </a:lnTo>
                  <a:lnTo>
                    <a:pt x="80" y="638"/>
                  </a:lnTo>
                  <a:lnTo>
                    <a:pt x="88" y="641"/>
                  </a:lnTo>
                  <a:lnTo>
                    <a:pt x="99" y="645"/>
                  </a:lnTo>
                  <a:lnTo>
                    <a:pt x="112" y="652"/>
                  </a:lnTo>
                  <a:lnTo>
                    <a:pt x="125" y="661"/>
                  </a:lnTo>
                  <a:lnTo>
                    <a:pt x="139" y="672"/>
                  </a:lnTo>
                  <a:lnTo>
                    <a:pt x="154" y="684"/>
                  </a:lnTo>
                  <a:close/>
                  <a:moveTo>
                    <a:pt x="414" y="936"/>
                  </a:moveTo>
                  <a:lnTo>
                    <a:pt x="413" y="938"/>
                  </a:lnTo>
                  <a:lnTo>
                    <a:pt x="411" y="940"/>
                  </a:lnTo>
                  <a:lnTo>
                    <a:pt x="408" y="941"/>
                  </a:lnTo>
                  <a:lnTo>
                    <a:pt x="403" y="940"/>
                  </a:lnTo>
                  <a:lnTo>
                    <a:pt x="395" y="937"/>
                  </a:lnTo>
                  <a:lnTo>
                    <a:pt x="383" y="933"/>
                  </a:lnTo>
                  <a:lnTo>
                    <a:pt x="370" y="925"/>
                  </a:lnTo>
                  <a:lnTo>
                    <a:pt x="356" y="916"/>
                  </a:lnTo>
                  <a:lnTo>
                    <a:pt x="341" y="905"/>
                  </a:lnTo>
                  <a:lnTo>
                    <a:pt x="325" y="892"/>
                  </a:lnTo>
                  <a:lnTo>
                    <a:pt x="310" y="879"/>
                  </a:lnTo>
                  <a:lnTo>
                    <a:pt x="296" y="865"/>
                  </a:lnTo>
                  <a:lnTo>
                    <a:pt x="284" y="852"/>
                  </a:lnTo>
                  <a:lnTo>
                    <a:pt x="274" y="840"/>
                  </a:lnTo>
                  <a:lnTo>
                    <a:pt x="266" y="829"/>
                  </a:lnTo>
                  <a:lnTo>
                    <a:pt x="262" y="820"/>
                  </a:lnTo>
                  <a:lnTo>
                    <a:pt x="261" y="815"/>
                  </a:lnTo>
                  <a:lnTo>
                    <a:pt x="260" y="812"/>
                  </a:lnTo>
                  <a:lnTo>
                    <a:pt x="260" y="809"/>
                  </a:lnTo>
                  <a:lnTo>
                    <a:pt x="261" y="806"/>
                  </a:lnTo>
                  <a:lnTo>
                    <a:pt x="263" y="805"/>
                  </a:lnTo>
                  <a:lnTo>
                    <a:pt x="265" y="804"/>
                  </a:lnTo>
                  <a:lnTo>
                    <a:pt x="269" y="802"/>
                  </a:lnTo>
                  <a:lnTo>
                    <a:pt x="272" y="802"/>
                  </a:lnTo>
                  <a:lnTo>
                    <a:pt x="281" y="806"/>
                  </a:lnTo>
                  <a:lnTo>
                    <a:pt x="292" y="810"/>
                  </a:lnTo>
                  <a:lnTo>
                    <a:pt x="305" y="818"/>
                  </a:lnTo>
                  <a:lnTo>
                    <a:pt x="320" y="826"/>
                  </a:lnTo>
                  <a:lnTo>
                    <a:pt x="335" y="838"/>
                  </a:lnTo>
                  <a:lnTo>
                    <a:pt x="351" y="850"/>
                  </a:lnTo>
                  <a:lnTo>
                    <a:pt x="367" y="864"/>
                  </a:lnTo>
                  <a:lnTo>
                    <a:pt x="380" y="878"/>
                  </a:lnTo>
                  <a:lnTo>
                    <a:pt x="392" y="891"/>
                  </a:lnTo>
                  <a:lnTo>
                    <a:pt x="401" y="903"/>
                  </a:lnTo>
                  <a:lnTo>
                    <a:pt x="409" y="914"/>
                  </a:lnTo>
                  <a:lnTo>
                    <a:pt x="414" y="923"/>
                  </a:lnTo>
                  <a:lnTo>
                    <a:pt x="415" y="928"/>
                  </a:lnTo>
                  <a:lnTo>
                    <a:pt x="415" y="931"/>
                  </a:lnTo>
                  <a:lnTo>
                    <a:pt x="415" y="934"/>
                  </a:lnTo>
                  <a:lnTo>
                    <a:pt x="414" y="936"/>
                  </a:lnTo>
                  <a:close/>
                  <a:moveTo>
                    <a:pt x="627" y="1114"/>
                  </a:moveTo>
                  <a:lnTo>
                    <a:pt x="625" y="1117"/>
                  </a:lnTo>
                  <a:lnTo>
                    <a:pt x="623" y="1118"/>
                  </a:lnTo>
                  <a:lnTo>
                    <a:pt x="619" y="1118"/>
                  </a:lnTo>
                  <a:lnTo>
                    <a:pt x="615" y="1118"/>
                  </a:lnTo>
                  <a:lnTo>
                    <a:pt x="605" y="1115"/>
                  </a:lnTo>
                  <a:lnTo>
                    <a:pt x="593" y="1110"/>
                  </a:lnTo>
                  <a:lnTo>
                    <a:pt x="579" y="1104"/>
                  </a:lnTo>
                  <a:lnTo>
                    <a:pt x="564" y="1094"/>
                  </a:lnTo>
                  <a:lnTo>
                    <a:pt x="548" y="1082"/>
                  </a:lnTo>
                  <a:lnTo>
                    <a:pt x="532" y="1069"/>
                  </a:lnTo>
                  <a:lnTo>
                    <a:pt x="516" y="1055"/>
                  </a:lnTo>
                  <a:lnTo>
                    <a:pt x="502" y="1041"/>
                  </a:lnTo>
                  <a:lnTo>
                    <a:pt x="489" y="1027"/>
                  </a:lnTo>
                  <a:lnTo>
                    <a:pt x="478" y="1014"/>
                  </a:lnTo>
                  <a:lnTo>
                    <a:pt x="470" y="1002"/>
                  </a:lnTo>
                  <a:lnTo>
                    <a:pt x="465" y="992"/>
                  </a:lnTo>
                  <a:lnTo>
                    <a:pt x="464" y="988"/>
                  </a:lnTo>
                  <a:lnTo>
                    <a:pt x="463" y="985"/>
                  </a:lnTo>
                  <a:lnTo>
                    <a:pt x="463" y="982"/>
                  </a:lnTo>
                  <a:lnTo>
                    <a:pt x="464" y="978"/>
                  </a:lnTo>
                  <a:lnTo>
                    <a:pt x="466" y="976"/>
                  </a:lnTo>
                  <a:lnTo>
                    <a:pt x="468" y="975"/>
                  </a:lnTo>
                  <a:lnTo>
                    <a:pt x="473" y="975"/>
                  </a:lnTo>
                  <a:lnTo>
                    <a:pt x="476" y="975"/>
                  </a:lnTo>
                  <a:lnTo>
                    <a:pt x="486" y="977"/>
                  </a:lnTo>
                  <a:lnTo>
                    <a:pt x="497" y="983"/>
                  </a:lnTo>
                  <a:lnTo>
                    <a:pt x="511" y="990"/>
                  </a:lnTo>
                  <a:lnTo>
                    <a:pt x="527" y="1000"/>
                  </a:lnTo>
                  <a:lnTo>
                    <a:pt x="543" y="1011"/>
                  </a:lnTo>
                  <a:lnTo>
                    <a:pt x="560" y="1025"/>
                  </a:lnTo>
                  <a:lnTo>
                    <a:pt x="575" y="1039"/>
                  </a:lnTo>
                  <a:lnTo>
                    <a:pt x="590" y="1053"/>
                  </a:lnTo>
                  <a:lnTo>
                    <a:pt x="602" y="1066"/>
                  </a:lnTo>
                  <a:lnTo>
                    <a:pt x="613" y="1079"/>
                  </a:lnTo>
                  <a:lnTo>
                    <a:pt x="620" y="1091"/>
                  </a:lnTo>
                  <a:lnTo>
                    <a:pt x="626" y="1100"/>
                  </a:lnTo>
                  <a:lnTo>
                    <a:pt x="627" y="1105"/>
                  </a:lnTo>
                  <a:lnTo>
                    <a:pt x="628" y="1108"/>
                  </a:lnTo>
                  <a:lnTo>
                    <a:pt x="628" y="1111"/>
                  </a:lnTo>
                  <a:lnTo>
                    <a:pt x="627" y="1114"/>
                  </a:lnTo>
                  <a:close/>
                  <a:moveTo>
                    <a:pt x="184" y="525"/>
                  </a:moveTo>
                  <a:lnTo>
                    <a:pt x="182" y="526"/>
                  </a:lnTo>
                  <a:lnTo>
                    <a:pt x="180" y="527"/>
                  </a:lnTo>
                  <a:lnTo>
                    <a:pt x="178" y="528"/>
                  </a:lnTo>
                  <a:lnTo>
                    <a:pt x="175" y="528"/>
                  </a:lnTo>
                  <a:lnTo>
                    <a:pt x="166" y="526"/>
                  </a:lnTo>
                  <a:lnTo>
                    <a:pt x="156" y="522"/>
                  </a:lnTo>
                  <a:lnTo>
                    <a:pt x="144" y="515"/>
                  </a:lnTo>
                  <a:lnTo>
                    <a:pt x="133" y="508"/>
                  </a:lnTo>
                  <a:lnTo>
                    <a:pt x="120" y="498"/>
                  </a:lnTo>
                  <a:lnTo>
                    <a:pt x="106" y="487"/>
                  </a:lnTo>
                  <a:lnTo>
                    <a:pt x="93" y="474"/>
                  </a:lnTo>
                  <a:lnTo>
                    <a:pt x="81" y="463"/>
                  </a:lnTo>
                  <a:lnTo>
                    <a:pt x="71" y="452"/>
                  </a:lnTo>
                  <a:lnTo>
                    <a:pt x="62" y="441"/>
                  </a:lnTo>
                  <a:lnTo>
                    <a:pt x="57" y="430"/>
                  </a:lnTo>
                  <a:lnTo>
                    <a:pt x="53" y="422"/>
                  </a:lnTo>
                  <a:lnTo>
                    <a:pt x="52" y="418"/>
                  </a:lnTo>
                  <a:lnTo>
                    <a:pt x="52" y="415"/>
                  </a:lnTo>
                  <a:lnTo>
                    <a:pt x="52" y="412"/>
                  </a:lnTo>
                  <a:lnTo>
                    <a:pt x="53" y="410"/>
                  </a:lnTo>
                  <a:lnTo>
                    <a:pt x="54" y="407"/>
                  </a:lnTo>
                  <a:lnTo>
                    <a:pt x="56" y="407"/>
                  </a:lnTo>
                  <a:lnTo>
                    <a:pt x="59" y="406"/>
                  </a:lnTo>
                  <a:lnTo>
                    <a:pt x="62" y="406"/>
                  </a:lnTo>
                  <a:lnTo>
                    <a:pt x="70" y="409"/>
                  </a:lnTo>
                  <a:lnTo>
                    <a:pt x="80" y="413"/>
                  </a:lnTo>
                  <a:lnTo>
                    <a:pt x="91" y="419"/>
                  </a:lnTo>
                  <a:lnTo>
                    <a:pt x="103" y="428"/>
                  </a:lnTo>
                  <a:lnTo>
                    <a:pt x="116" y="438"/>
                  </a:lnTo>
                  <a:lnTo>
                    <a:pt x="130" y="448"/>
                  </a:lnTo>
                  <a:lnTo>
                    <a:pt x="143" y="460"/>
                  </a:lnTo>
                  <a:lnTo>
                    <a:pt x="154" y="472"/>
                  </a:lnTo>
                  <a:lnTo>
                    <a:pt x="165" y="484"/>
                  </a:lnTo>
                  <a:lnTo>
                    <a:pt x="174" y="495"/>
                  </a:lnTo>
                  <a:lnTo>
                    <a:pt x="179" y="505"/>
                  </a:lnTo>
                  <a:lnTo>
                    <a:pt x="183" y="513"/>
                  </a:lnTo>
                  <a:lnTo>
                    <a:pt x="184" y="516"/>
                  </a:lnTo>
                  <a:lnTo>
                    <a:pt x="185" y="520"/>
                  </a:lnTo>
                  <a:lnTo>
                    <a:pt x="185" y="523"/>
                  </a:lnTo>
                  <a:lnTo>
                    <a:pt x="184" y="525"/>
                  </a:lnTo>
                  <a:close/>
                  <a:moveTo>
                    <a:pt x="308" y="602"/>
                  </a:moveTo>
                  <a:lnTo>
                    <a:pt x="323" y="614"/>
                  </a:lnTo>
                  <a:lnTo>
                    <a:pt x="334" y="627"/>
                  </a:lnTo>
                  <a:lnTo>
                    <a:pt x="345" y="638"/>
                  </a:lnTo>
                  <a:lnTo>
                    <a:pt x="355" y="650"/>
                  </a:lnTo>
                  <a:lnTo>
                    <a:pt x="361" y="660"/>
                  </a:lnTo>
                  <a:lnTo>
                    <a:pt x="366" y="670"/>
                  </a:lnTo>
                  <a:lnTo>
                    <a:pt x="367" y="673"/>
                  </a:lnTo>
                  <a:lnTo>
                    <a:pt x="367" y="676"/>
                  </a:lnTo>
                  <a:lnTo>
                    <a:pt x="367" y="679"/>
                  </a:lnTo>
                  <a:lnTo>
                    <a:pt x="366" y="682"/>
                  </a:lnTo>
                  <a:lnTo>
                    <a:pt x="365" y="684"/>
                  </a:lnTo>
                  <a:lnTo>
                    <a:pt x="362" y="685"/>
                  </a:lnTo>
                  <a:lnTo>
                    <a:pt x="359" y="685"/>
                  </a:lnTo>
                  <a:lnTo>
                    <a:pt x="356" y="685"/>
                  </a:lnTo>
                  <a:lnTo>
                    <a:pt x="347" y="683"/>
                  </a:lnTo>
                  <a:lnTo>
                    <a:pt x="337" y="678"/>
                  </a:lnTo>
                  <a:lnTo>
                    <a:pt x="325" y="672"/>
                  </a:lnTo>
                  <a:lnTo>
                    <a:pt x="312" y="664"/>
                  </a:lnTo>
                  <a:lnTo>
                    <a:pt x="298" y="654"/>
                  </a:lnTo>
                  <a:lnTo>
                    <a:pt x="284" y="642"/>
                  </a:lnTo>
                  <a:lnTo>
                    <a:pt x="270" y="630"/>
                  </a:lnTo>
                  <a:lnTo>
                    <a:pt x="258" y="617"/>
                  </a:lnTo>
                  <a:lnTo>
                    <a:pt x="247" y="605"/>
                  </a:lnTo>
                  <a:lnTo>
                    <a:pt x="238" y="594"/>
                  </a:lnTo>
                  <a:lnTo>
                    <a:pt x="231" y="583"/>
                  </a:lnTo>
                  <a:lnTo>
                    <a:pt x="226" y="574"/>
                  </a:lnTo>
                  <a:lnTo>
                    <a:pt x="225" y="570"/>
                  </a:lnTo>
                  <a:lnTo>
                    <a:pt x="225" y="567"/>
                  </a:lnTo>
                  <a:lnTo>
                    <a:pt x="225" y="564"/>
                  </a:lnTo>
                  <a:lnTo>
                    <a:pt x="226" y="562"/>
                  </a:lnTo>
                  <a:lnTo>
                    <a:pt x="228" y="560"/>
                  </a:lnTo>
                  <a:lnTo>
                    <a:pt x="231" y="559"/>
                  </a:lnTo>
                  <a:lnTo>
                    <a:pt x="233" y="559"/>
                  </a:lnTo>
                  <a:lnTo>
                    <a:pt x="237" y="559"/>
                  </a:lnTo>
                  <a:lnTo>
                    <a:pt x="245" y="561"/>
                  </a:lnTo>
                  <a:lnTo>
                    <a:pt x="256" y="565"/>
                  </a:lnTo>
                  <a:lnTo>
                    <a:pt x="267" y="572"/>
                  </a:lnTo>
                  <a:lnTo>
                    <a:pt x="280" y="580"/>
                  </a:lnTo>
                  <a:lnTo>
                    <a:pt x="294" y="590"/>
                  </a:lnTo>
                  <a:lnTo>
                    <a:pt x="308" y="602"/>
                  </a:lnTo>
                  <a:close/>
                  <a:moveTo>
                    <a:pt x="497" y="761"/>
                  </a:moveTo>
                  <a:lnTo>
                    <a:pt x="513" y="775"/>
                  </a:lnTo>
                  <a:lnTo>
                    <a:pt x="525" y="787"/>
                  </a:lnTo>
                  <a:lnTo>
                    <a:pt x="536" y="800"/>
                  </a:lnTo>
                  <a:lnTo>
                    <a:pt x="546" y="812"/>
                  </a:lnTo>
                  <a:lnTo>
                    <a:pt x="554" y="823"/>
                  </a:lnTo>
                  <a:lnTo>
                    <a:pt x="558" y="832"/>
                  </a:lnTo>
                  <a:lnTo>
                    <a:pt x="559" y="836"/>
                  </a:lnTo>
                  <a:lnTo>
                    <a:pt x="560" y="839"/>
                  </a:lnTo>
                  <a:lnTo>
                    <a:pt x="559" y="842"/>
                  </a:lnTo>
                  <a:lnTo>
                    <a:pt x="559" y="845"/>
                  </a:lnTo>
                  <a:lnTo>
                    <a:pt x="557" y="847"/>
                  </a:lnTo>
                  <a:lnTo>
                    <a:pt x="555" y="848"/>
                  </a:lnTo>
                  <a:lnTo>
                    <a:pt x="551" y="849"/>
                  </a:lnTo>
                  <a:lnTo>
                    <a:pt x="547" y="849"/>
                  </a:lnTo>
                  <a:lnTo>
                    <a:pt x="538" y="847"/>
                  </a:lnTo>
                  <a:lnTo>
                    <a:pt x="528" y="842"/>
                  </a:lnTo>
                  <a:lnTo>
                    <a:pt x="515" y="836"/>
                  </a:lnTo>
                  <a:lnTo>
                    <a:pt x="502" y="827"/>
                  </a:lnTo>
                  <a:lnTo>
                    <a:pt x="487" y="816"/>
                  </a:lnTo>
                  <a:lnTo>
                    <a:pt x="471" y="805"/>
                  </a:lnTo>
                  <a:lnTo>
                    <a:pt x="457" y="792"/>
                  </a:lnTo>
                  <a:lnTo>
                    <a:pt x="443" y="779"/>
                  </a:lnTo>
                  <a:lnTo>
                    <a:pt x="433" y="766"/>
                  </a:lnTo>
                  <a:lnTo>
                    <a:pt x="423" y="754"/>
                  </a:lnTo>
                  <a:lnTo>
                    <a:pt x="416" y="743"/>
                  </a:lnTo>
                  <a:lnTo>
                    <a:pt x="412" y="733"/>
                  </a:lnTo>
                  <a:lnTo>
                    <a:pt x="411" y="730"/>
                  </a:lnTo>
                  <a:lnTo>
                    <a:pt x="410" y="726"/>
                  </a:lnTo>
                  <a:lnTo>
                    <a:pt x="410" y="723"/>
                  </a:lnTo>
                  <a:lnTo>
                    <a:pt x="411" y="720"/>
                  </a:lnTo>
                  <a:lnTo>
                    <a:pt x="413" y="718"/>
                  </a:lnTo>
                  <a:lnTo>
                    <a:pt x="415" y="717"/>
                  </a:lnTo>
                  <a:lnTo>
                    <a:pt x="419" y="717"/>
                  </a:lnTo>
                  <a:lnTo>
                    <a:pt x="422" y="717"/>
                  </a:lnTo>
                  <a:lnTo>
                    <a:pt x="432" y="719"/>
                  </a:lnTo>
                  <a:lnTo>
                    <a:pt x="442" y="724"/>
                  </a:lnTo>
                  <a:lnTo>
                    <a:pt x="454" y="730"/>
                  </a:lnTo>
                  <a:lnTo>
                    <a:pt x="468" y="739"/>
                  </a:lnTo>
                  <a:lnTo>
                    <a:pt x="482" y="750"/>
                  </a:lnTo>
                  <a:lnTo>
                    <a:pt x="497" y="761"/>
                  </a:lnTo>
                  <a:close/>
                  <a:moveTo>
                    <a:pt x="191" y="304"/>
                  </a:moveTo>
                  <a:lnTo>
                    <a:pt x="189" y="305"/>
                  </a:lnTo>
                  <a:lnTo>
                    <a:pt x="186" y="306"/>
                  </a:lnTo>
                  <a:lnTo>
                    <a:pt x="184" y="306"/>
                  </a:lnTo>
                  <a:lnTo>
                    <a:pt x="181" y="306"/>
                  </a:lnTo>
                  <a:lnTo>
                    <a:pt x="174" y="305"/>
                  </a:lnTo>
                  <a:lnTo>
                    <a:pt x="165" y="301"/>
                  </a:lnTo>
                  <a:lnTo>
                    <a:pt x="155" y="295"/>
                  </a:lnTo>
                  <a:lnTo>
                    <a:pt x="143" y="288"/>
                  </a:lnTo>
                  <a:lnTo>
                    <a:pt x="131" y="279"/>
                  </a:lnTo>
                  <a:lnTo>
                    <a:pt x="120" y="269"/>
                  </a:lnTo>
                  <a:lnTo>
                    <a:pt x="108" y="259"/>
                  </a:lnTo>
                  <a:lnTo>
                    <a:pt x="97" y="247"/>
                  </a:lnTo>
                  <a:lnTo>
                    <a:pt x="88" y="237"/>
                  </a:lnTo>
                  <a:lnTo>
                    <a:pt x="81" y="226"/>
                  </a:lnTo>
                  <a:lnTo>
                    <a:pt x="74" y="218"/>
                  </a:lnTo>
                  <a:lnTo>
                    <a:pt x="71" y="209"/>
                  </a:lnTo>
                  <a:lnTo>
                    <a:pt x="70" y="206"/>
                  </a:lnTo>
                  <a:lnTo>
                    <a:pt x="70" y="202"/>
                  </a:lnTo>
                  <a:lnTo>
                    <a:pt x="70" y="200"/>
                  </a:lnTo>
                  <a:lnTo>
                    <a:pt x="71" y="198"/>
                  </a:lnTo>
                  <a:lnTo>
                    <a:pt x="72" y="196"/>
                  </a:lnTo>
                  <a:lnTo>
                    <a:pt x="74" y="195"/>
                  </a:lnTo>
                  <a:lnTo>
                    <a:pt x="76" y="195"/>
                  </a:lnTo>
                  <a:lnTo>
                    <a:pt x="80" y="195"/>
                  </a:lnTo>
                  <a:lnTo>
                    <a:pt x="87" y="197"/>
                  </a:lnTo>
                  <a:lnTo>
                    <a:pt x="97" y="200"/>
                  </a:lnTo>
                  <a:lnTo>
                    <a:pt x="107" y="206"/>
                  </a:lnTo>
                  <a:lnTo>
                    <a:pt x="117" y="213"/>
                  </a:lnTo>
                  <a:lnTo>
                    <a:pt x="130" y="222"/>
                  </a:lnTo>
                  <a:lnTo>
                    <a:pt x="142" y="233"/>
                  </a:lnTo>
                  <a:lnTo>
                    <a:pt x="154" y="243"/>
                  </a:lnTo>
                  <a:lnTo>
                    <a:pt x="165" y="254"/>
                  </a:lnTo>
                  <a:lnTo>
                    <a:pt x="174" y="265"/>
                  </a:lnTo>
                  <a:lnTo>
                    <a:pt x="181" y="275"/>
                  </a:lnTo>
                  <a:lnTo>
                    <a:pt x="186" y="284"/>
                  </a:lnTo>
                  <a:lnTo>
                    <a:pt x="191" y="292"/>
                  </a:lnTo>
                  <a:lnTo>
                    <a:pt x="191" y="295"/>
                  </a:lnTo>
                  <a:lnTo>
                    <a:pt x="192" y="298"/>
                  </a:lnTo>
                  <a:lnTo>
                    <a:pt x="192" y="302"/>
                  </a:lnTo>
                  <a:lnTo>
                    <a:pt x="191" y="304"/>
                  </a:lnTo>
                  <a:close/>
                  <a:moveTo>
                    <a:pt x="356" y="447"/>
                  </a:moveTo>
                  <a:lnTo>
                    <a:pt x="354" y="448"/>
                  </a:lnTo>
                  <a:lnTo>
                    <a:pt x="352" y="450"/>
                  </a:lnTo>
                  <a:lnTo>
                    <a:pt x="349" y="451"/>
                  </a:lnTo>
                  <a:lnTo>
                    <a:pt x="346" y="451"/>
                  </a:lnTo>
                  <a:lnTo>
                    <a:pt x="339" y="448"/>
                  </a:lnTo>
                  <a:lnTo>
                    <a:pt x="329" y="445"/>
                  </a:lnTo>
                  <a:lnTo>
                    <a:pt x="318" y="439"/>
                  </a:lnTo>
                  <a:lnTo>
                    <a:pt x="306" y="431"/>
                  </a:lnTo>
                  <a:lnTo>
                    <a:pt x="293" y="423"/>
                  </a:lnTo>
                  <a:lnTo>
                    <a:pt x="280" y="412"/>
                  </a:lnTo>
                  <a:lnTo>
                    <a:pt x="267" y="400"/>
                  </a:lnTo>
                  <a:lnTo>
                    <a:pt x="257" y="388"/>
                  </a:lnTo>
                  <a:lnTo>
                    <a:pt x="247" y="377"/>
                  </a:lnTo>
                  <a:lnTo>
                    <a:pt x="239" y="366"/>
                  </a:lnTo>
                  <a:lnTo>
                    <a:pt x="233" y="358"/>
                  </a:lnTo>
                  <a:lnTo>
                    <a:pt x="230" y="349"/>
                  </a:lnTo>
                  <a:lnTo>
                    <a:pt x="229" y="346"/>
                  </a:lnTo>
                  <a:lnTo>
                    <a:pt x="229" y="343"/>
                  </a:lnTo>
                  <a:lnTo>
                    <a:pt x="229" y="339"/>
                  </a:lnTo>
                  <a:lnTo>
                    <a:pt x="230" y="337"/>
                  </a:lnTo>
                  <a:lnTo>
                    <a:pt x="231" y="335"/>
                  </a:lnTo>
                  <a:lnTo>
                    <a:pt x="233" y="334"/>
                  </a:lnTo>
                  <a:lnTo>
                    <a:pt x="235" y="334"/>
                  </a:lnTo>
                  <a:lnTo>
                    <a:pt x="238" y="334"/>
                  </a:lnTo>
                  <a:lnTo>
                    <a:pt x="247" y="336"/>
                  </a:lnTo>
                  <a:lnTo>
                    <a:pt x="257" y="339"/>
                  </a:lnTo>
                  <a:lnTo>
                    <a:pt x="267" y="346"/>
                  </a:lnTo>
                  <a:lnTo>
                    <a:pt x="279" y="354"/>
                  </a:lnTo>
                  <a:lnTo>
                    <a:pt x="291" y="362"/>
                  </a:lnTo>
                  <a:lnTo>
                    <a:pt x="304" y="373"/>
                  </a:lnTo>
                  <a:lnTo>
                    <a:pt x="317" y="385"/>
                  </a:lnTo>
                  <a:lnTo>
                    <a:pt x="328" y="396"/>
                  </a:lnTo>
                  <a:lnTo>
                    <a:pt x="338" y="407"/>
                  </a:lnTo>
                  <a:lnTo>
                    <a:pt x="345" y="417"/>
                  </a:lnTo>
                  <a:lnTo>
                    <a:pt x="352" y="427"/>
                  </a:lnTo>
                  <a:lnTo>
                    <a:pt x="356" y="436"/>
                  </a:lnTo>
                  <a:lnTo>
                    <a:pt x="356" y="439"/>
                  </a:lnTo>
                  <a:lnTo>
                    <a:pt x="357" y="442"/>
                  </a:lnTo>
                  <a:lnTo>
                    <a:pt x="357" y="445"/>
                  </a:lnTo>
                  <a:lnTo>
                    <a:pt x="356" y="447"/>
                  </a:lnTo>
                  <a:close/>
                  <a:moveTo>
                    <a:pt x="531" y="597"/>
                  </a:moveTo>
                  <a:lnTo>
                    <a:pt x="529" y="600"/>
                  </a:lnTo>
                  <a:lnTo>
                    <a:pt x="527" y="601"/>
                  </a:lnTo>
                  <a:lnTo>
                    <a:pt x="524" y="601"/>
                  </a:lnTo>
                  <a:lnTo>
                    <a:pt x="520" y="601"/>
                  </a:lnTo>
                  <a:lnTo>
                    <a:pt x="513" y="600"/>
                  </a:lnTo>
                  <a:lnTo>
                    <a:pt x="502" y="595"/>
                  </a:lnTo>
                  <a:lnTo>
                    <a:pt x="491" y="589"/>
                  </a:lnTo>
                  <a:lnTo>
                    <a:pt x="478" y="581"/>
                  </a:lnTo>
                  <a:lnTo>
                    <a:pt x="465" y="572"/>
                  </a:lnTo>
                  <a:lnTo>
                    <a:pt x="451" y="561"/>
                  </a:lnTo>
                  <a:lnTo>
                    <a:pt x="438" y="549"/>
                  </a:lnTo>
                  <a:lnTo>
                    <a:pt x="426" y="536"/>
                  </a:lnTo>
                  <a:lnTo>
                    <a:pt x="415" y="525"/>
                  </a:lnTo>
                  <a:lnTo>
                    <a:pt x="407" y="513"/>
                  </a:lnTo>
                  <a:lnTo>
                    <a:pt x="401" y="504"/>
                  </a:lnTo>
                  <a:lnTo>
                    <a:pt x="397" y="495"/>
                  </a:lnTo>
                  <a:lnTo>
                    <a:pt x="396" y="491"/>
                  </a:lnTo>
                  <a:lnTo>
                    <a:pt x="396" y="487"/>
                  </a:lnTo>
                  <a:lnTo>
                    <a:pt x="396" y="485"/>
                  </a:lnTo>
                  <a:lnTo>
                    <a:pt x="397" y="482"/>
                  </a:lnTo>
                  <a:lnTo>
                    <a:pt x="398" y="481"/>
                  </a:lnTo>
                  <a:lnTo>
                    <a:pt x="400" y="480"/>
                  </a:lnTo>
                  <a:lnTo>
                    <a:pt x="403" y="479"/>
                  </a:lnTo>
                  <a:lnTo>
                    <a:pt x="407" y="479"/>
                  </a:lnTo>
                  <a:lnTo>
                    <a:pt x="415" y="481"/>
                  </a:lnTo>
                  <a:lnTo>
                    <a:pt x="425" y="485"/>
                  </a:lnTo>
                  <a:lnTo>
                    <a:pt x="437" y="492"/>
                  </a:lnTo>
                  <a:lnTo>
                    <a:pt x="449" y="499"/>
                  </a:lnTo>
                  <a:lnTo>
                    <a:pt x="463" y="509"/>
                  </a:lnTo>
                  <a:lnTo>
                    <a:pt x="476" y="520"/>
                  </a:lnTo>
                  <a:lnTo>
                    <a:pt x="490" y="532"/>
                  </a:lnTo>
                  <a:lnTo>
                    <a:pt x="502" y="543"/>
                  </a:lnTo>
                  <a:lnTo>
                    <a:pt x="511" y="555"/>
                  </a:lnTo>
                  <a:lnTo>
                    <a:pt x="520" y="566"/>
                  </a:lnTo>
                  <a:lnTo>
                    <a:pt x="527" y="577"/>
                  </a:lnTo>
                  <a:lnTo>
                    <a:pt x="531" y="586"/>
                  </a:lnTo>
                  <a:lnTo>
                    <a:pt x="532" y="589"/>
                  </a:lnTo>
                  <a:lnTo>
                    <a:pt x="532" y="592"/>
                  </a:lnTo>
                  <a:lnTo>
                    <a:pt x="532" y="595"/>
                  </a:lnTo>
                  <a:lnTo>
                    <a:pt x="531" y="597"/>
                  </a:lnTo>
                  <a:close/>
                  <a:moveTo>
                    <a:pt x="166" y="69"/>
                  </a:moveTo>
                  <a:lnTo>
                    <a:pt x="155" y="58"/>
                  </a:lnTo>
                  <a:lnTo>
                    <a:pt x="145" y="48"/>
                  </a:lnTo>
                  <a:lnTo>
                    <a:pt x="138" y="38"/>
                  </a:lnTo>
                  <a:lnTo>
                    <a:pt x="130" y="29"/>
                  </a:lnTo>
                  <a:lnTo>
                    <a:pt x="126" y="20"/>
                  </a:lnTo>
                  <a:lnTo>
                    <a:pt x="123" y="12"/>
                  </a:lnTo>
                  <a:lnTo>
                    <a:pt x="122" y="9"/>
                  </a:lnTo>
                  <a:lnTo>
                    <a:pt x="122" y="7"/>
                  </a:lnTo>
                  <a:lnTo>
                    <a:pt x="122" y="4"/>
                  </a:lnTo>
                  <a:lnTo>
                    <a:pt x="123" y="2"/>
                  </a:lnTo>
                  <a:lnTo>
                    <a:pt x="124" y="1"/>
                  </a:lnTo>
                  <a:lnTo>
                    <a:pt x="126" y="0"/>
                  </a:lnTo>
                  <a:lnTo>
                    <a:pt x="128" y="0"/>
                  </a:lnTo>
                  <a:lnTo>
                    <a:pt x="131" y="0"/>
                  </a:lnTo>
                  <a:lnTo>
                    <a:pt x="138" y="1"/>
                  </a:lnTo>
                  <a:lnTo>
                    <a:pt x="147" y="4"/>
                  </a:lnTo>
                  <a:lnTo>
                    <a:pt x="155" y="9"/>
                  </a:lnTo>
                  <a:lnTo>
                    <a:pt x="166" y="16"/>
                  </a:lnTo>
                  <a:lnTo>
                    <a:pt x="177" y="23"/>
                  </a:lnTo>
                  <a:lnTo>
                    <a:pt x="188" y="33"/>
                  </a:lnTo>
                  <a:lnTo>
                    <a:pt x="198" y="43"/>
                  </a:lnTo>
                  <a:lnTo>
                    <a:pt x="208" y="54"/>
                  </a:lnTo>
                  <a:lnTo>
                    <a:pt x="217" y="63"/>
                  </a:lnTo>
                  <a:lnTo>
                    <a:pt x="223" y="72"/>
                  </a:lnTo>
                  <a:lnTo>
                    <a:pt x="228" y="80"/>
                  </a:lnTo>
                  <a:lnTo>
                    <a:pt x="231" y="88"/>
                  </a:lnTo>
                  <a:lnTo>
                    <a:pt x="232" y="91"/>
                  </a:lnTo>
                  <a:lnTo>
                    <a:pt x="233" y="95"/>
                  </a:lnTo>
                  <a:lnTo>
                    <a:pt x="232" y="97"/>
                  </a:lnTo>
                  <a:lnTo>
                    <a:pt x="232" y="99"/>
                  </a:lnTo>
                  <a:lnTo>
                    <a:pt x="230" y="100"/>
                  </a:lnTo>
                  <a:lnTo>
                    <a:pt x="228" y="101"/>
                  </a:lnTo>
                  <a:lnTo>
                    <a:pt x="225" y="102"/>
                  </a:lnTo>
                  <a:lnTo>
                    <a:pt x="223" y="102"/>
                  </a:lnTo>
                  <a:lnTo>
                    <a:pt x="216" y="100"/>
                  </a:lnTo>
                  <a:lnTo>
                    <a:pt x="208" y="97"/>
                  </a:lnTo>
                  <a:lnTo>
                    <a:pt x="198" y="92"/>
                  </a:lnTo>
                  <a:lnTo>
                    <a:pt x="189" y="86"/>
                  </a:lnTo>
                  <a:lnTo>
                    <a:pt x="178" y="77"/>
                  </a:lnTo>
                  <a:lnTo>
                    <a:pt x="166" y="69"/>
                  </a:lnTo>
                  <a:close/>
                  <a:moveTo>
                    <a:pt x="313" y="198"/>
                  </a:moveTo>
                  <a:lnTo>
                    <a:pt x="301" y="188"/>
                  </a:lnTo>
                  <a:lnTo>
                    <a:pt x="291" y="178"/>
                  </a:lnTo>
                  <a:lnTo>
                    <a:pt x="283" y="167"/>
                  </a:lnTo>
                  <a:lnTo>
                    <a:pt x="275" y="157"/>
                  </a:lnTo>
                  <a:lnTo>
                    <a:pt x="270" y="148"/>
                  </a:lnTo>
                  <a:lnTo>
                    <a:pt x="266" y="141"/>
                  </a:lnTo>
                  <a:lnTo>
                    <a:pt x="265" y="138"/>
                  </a:lnTo>
                  <a:lnTo>
                    <a:pt x="265" y="134"/>
                  </a:lnTo>
                  <a:lnTo>
                    <a:pt x="265" y="132"/>
                  </a:lnTo>
                  <a:lnTo>
                    <a:pt x="266" y="129"/>
                  </a:lnTo>
                  <a:lnTo>
                    <a:pt x="267" y="128"/>
                  </a:lnTo>
                  <a:lnTo>
                    <a:pt x="270" y="127"/>
                  </a:lnTo>
                  <a:lnTo>
                    <a:pt x="273" y="127"/>
                  </a:lnTo>
                  <a:lnTo>
                    <a:pt x="275" y="127"/>
                  </a:lnTo>
                  <a:lnTo>
                    <a:pt x="283" y="128"/>
                  </a:lnTo>
                  <a:lnTo>
                    <a:pt x="291" y="131"/>
                  </a:lnTo>
                  <a:lnTo>
                    <a:pt x="301" y="137"/>
                  </a:lnTo>
                  <a:lnTo>
                    <a:pt x="312" y="144"/>
                  </a:lnTo>
                  <a:lnTo>
                    <a:pt x="324" y="152"/>
                  </a:lnTo>
                  <a:lnTo>
                    <a:pt x="335" y="162"/>
                  </a:lnTo>
                  <a:lnTo>
                    <a:pt x="346" y="172"/>
                  </a:lnTo>
                  <a:lnTo>
                    <a:pt x="357" y="183"/>
                  </a:lnTo>
                  <a:lnTo>
                    <a:pt x="366" y="194"/>
                  </a:lnTo>
                  <a:lnTo>
                    <a:pt x="372" y="204"/>
                  </a:lnTo>
                  <a:lnTo>
                    <a:pt x="378" y="212"/>
                  </a:lnTo>
                  <a:lnTo>
                    <a:pt x="382" y="220"/>
                  </a:lnTo>
                  <a:lnTo>
                    <a:pt x="382" y="223"/>
                  </a:lnTo>
                  <a:lnTo>
                    <a:pt x="383" y="226"/>
                  </a:lnTo>
                  <a:lnTo>
                    <a:pt x="382" y="228"/>
                  </a:lnTo>
                  <a:lnTo>
                    <a:pt x="382" y="230"/>
                  </a:lnTo>
                  <a:lnTo>
                    <a:pt x="380" y="233"/>
                  </a:lnTo>
                  <a:lnTo>
                    <a:pt x="378" y="234"/>
                  </a:lnTo>
                  <a:lnTo>
                    <a:pt x="375" y="234"/>
                  </a:lnTo>
                  <a:lnTo>
                    <a:pt x="372" y="234"/>
                  </a:lnTo>
                  <a:lnTo>
                    <a:pt x="366" y="233"/>
                  </a:lnTo>
                  <a:lnTo>
                    <a:pt x="357" y="228"/>
                  </a:lnTo>
                  <a:lnTo>
                    <a:pt x="346" y="224"/>
                  </a:lnTo>
                  <a:lnTo>
                    <a:pt x="335" y="216"/>
                  </a:lnTo>
                  <a:lnTo>
                    <a:pt x="325" y="208"/>
                  </a:lnTo>
                  <a:lnTo>
                    <a:pt x="313" y="198"/>
                  </a:lnTo>
                  <a:close/>
                  <a:moveTo>
                    <a:pt x="541" y="369"/>
                  </a:moveTo>
                  <a:lnTo>
                    <a:pt x="538" y="371"/>
                  </a:lnTo>
                  <a:lnTo>
                    <a:pt x="537" y="372"/>
                  </a:lnTo>
                  <a:lnTo>
                    <a:pt x="534" y="372"/>
                  </a:lnTo>
                  <a:lnTo>
                    <a:pt x="531" y="372"/>
                  </a:lnTo>
                  <a:lnTo>
                    <a:pt x="523" y="371"/>
                  </a:lnTo>
                  <a:lnTo>
                    <a:pt x="515" y="366"/>
                  </a:lnTo>
                  <a:lnTo>
                    <a:pt x="504" y="361"/>
                  </a:lnTo>
                  <a:lnTo>
                    <a:pt x="492" y="355"/>
                  </a:lnTo>
                  <a:lnTo>
                    <a:pt x="480" y="346"/>
                  </a:lnTo>
                  <a:lnTo>
                    <a:pt x="468" y="335"/>
                  </a:lnTo>
                  <a:lnTo>
                    <a:pt x="455" y="324"/>
                  </a:lnTo>
                  <a:lnTo>
                    <a:pt x="444" y="314"/>
                  </a:lnTo>
                  <a:lnTo>
                    <a:pt x="436" y="303"/>
                  </a:lnTo>
                  <a:lnTo>
                    <a:pt x="428" y="292"/>
                  </a:lnTo>
                  <a:lnTo>
                    <a:pt x="423" y="283"/>
                  </a:lnTo>
                  <a:lnTo>
                    <a:pt x="419" y="275"/>
                  </a:lnTo>
                  <a:lnTo>
                    <a:pt x="418" y="271"/>
                  </a:lnTo>
                  <a:lnTo>
                    <a:pt x="418" y="268"/>
                  </a:lnTo>
                  <a:lnTo>
                    <a:pt x="418" y="265"/>
                  </a:lnTo>
                  <a:lnTo>
                    <a:pt x="419" y="263"/>
                  </a:lnTo>
                  <a:lnTo>
                    <a:pt x="421" y="262"/>
                  </a:lnTo>
                  <a:lnTo>
                    <a:pt x="423" y="261"/>
                  </a:lnTo>
                  <a:lnTo>
                    <a:pt x="425" y="260"/>
                  </a:lnTo>
                  <a:lnTo>
                    <a:pt x="428" y="260"/>
                  </a:lnTo>
                  <a:lnTo>
                    <a:pt x="436" y="262"/>
                  </a:lnTo>
                  <a:lnTo>
                    <a:pt x="446" y="265"/>
                  </a:lnTo>
                  <a:lnTo>
                    <a:pt x="455" y="270"/>
                  </a:lnTo>
                  <a:lnTo>
                    <a:pt x="467" y="278"/>
                  </a:lnTo>
                  <a:lnTo>
                    <a:pt x="479" y="287"/>
                  </a:lnTo>
                  <a:lnTo>
                    <a:pt x="492" y="296"/>
                  </a:lnTo>
                  <a:lnTo>
                    <a:pt x="504" y="308"/>
                  </a:lnTo>
                  <a:lnTo>
                    <a:pt x="515" y="319"/>
                  </a:lnTo>
                  <a:lnTo>
                    <a:pt x="523" y="330"/>
                  </a:lnTo>
                  <a:lnTo>
                    <a:pt x="531" y="339"/>
                  </a:lnTo>
                  <a:lnTo>
                    <a:pt x="536" y="349"/>
                  </a:lnTo>
                  <a:lnTo>
                    <a:pt x="541" y="357"/>
                  </a:lnTo>
                  <a:lnTo>
                    <a:pt x="542" y="361"/>
                  </a:lnTo>
                  <a:lnTo>
                    <a:pt x="542" y="363"/>
                  </a:lnTo>
                  <a:lnTo>
                    <a:pt x="542" y="366"/>
                  </a:lnTo>
                  <a:lnTo>
                    <a:pt x="541" y="369"/>
                  </a:lnTo>
                  <a:close/>
                  <a:moveTo>
                    <a:pt x="519" y="127"/>
                  </a:moveTo>
                  <a:lnTo>
                    <a:pt x="508" y="116"/>
                  </a:lnTo>
                  <a:lnTo>
                    <a:pt x="498" y="106"/>
                  </a:lnTo>
                  <a:lnTo>
                    <a:pt x="490" y="97"/>
                  </a:lnTo>
                  <a:lnTo>
                    <a:pt x="482" y="87"/>
                  </a:lnTo>
                  <a:lnTo>
                    <a:pt x="478" y="78"/>
                  </a:lnTo>
                  <a:lnTo>
                    <a:pt x="475" y="71"/>
                  </a:lnTo>
                  <a:lnTo>
                    <a:pt x="474" y="68"/>
                  </a:lnTo>
                  <a:lnTo>
                    <a:pt x="474" y="64"/>
                  </a:lnTo>
                  <a:lnTo>
                    <a:pt x="474" y="62"/>
                  </a:lnTo>
                  <a:lnTo>
                    <a:pt x="475" y="60"/>
                  </a:lnTo>
                  <a:lnTo>
                    <a:pt x="476" y="59"/>
                  </a:lnTo>
                  <a:lnTo>
                    <a:pt x="478" y="58"/>
                  </a:lnTo>
                  <a:lnTo>
                    <a:pt x="480" y="57"/>
                  </a:lnTo>
                  <a:lnTo>
                    <a:pt x="483" y="57"/>
                  </a:lnTo>
                  <a:lnTo>
                    <a:pt x="490" y="58"/>
                  </a:lnTo>
                  <a:lnTo>
                    <a:pt x="498" y="61"/>
                  </a:lnTo>
                  <a:lnTo>
                    <a:pt x="508" y="66"/>
                  </a:lnTo>
                  <a:lnTo>
                    <a:pt x="519" y="73"/>
                  </a:lnTo>
                  <a:lnTo>
                    <a:pt x="530" y="80"/>
                  </a:lnTo>
                  <a:lnTo>
                    <a:pt x="542" y="90"/>
                  </a:lnTo>
                  <a:lnTo>
                    <a:pt x="552" y="100"/>
                  </a:lnTo>
                  <a:lnTo>
                    <a:pt x="562" y="111"/>
                  </a:lnTo>
                  <a:lnTo>
                    <a:pt x="570" y="120"/>
                  </a:lnTo>
                  <a:lnTo>
                    <a:pt x="577" y="129"/>
                  </a:lnTo>
                  <a:lnTo>
                    <a:pt x="582" y="138"/>
                  </a:lnTo>
                  <a:lnTo>
                    <a:pt x="585" y="145"/>
                  </a:lnTo>
                  <a:lnTo>
                    <a:pt x="586" y="148"/>
                  </a:lnTo>
                  <a:lnTo>
                    <a:pt x="586" y="152"/>
                  </a:lnTo>
                  <a:lnTo>
                    <a:pt x="586" y="154"/>
                  </a:lnTo>
                  <a:lnTo>
                    <a:pt x="585" y="156"/>
                  </a:lnTo>
                  <a:lnTo>
                    <a:pt x="584" y="158"/>
                  </a:lnTo>
                  <a:lnTo>
                    <a:pt x="582" y="159"/>
                  </a:lnTo>
                  <a:lnTo>
                    <a:pt x="579" y="159"/>
                  </a:lnTo>
                  <a:lnTo>
                    <a:pt x="576" y="159"/>
                  </a:lnTo>
                  <a:lnTo>
                    <a:pt x="570" y="158"/>
                  </a:lnTo>
                  <a:lnTo>
                    <a:pt x="561" y="155"/>
                  </a:lnTo>
                  <a:lnTo>
                    <a:pt x="551" y="151"/>
                  </a:lnTo>
                  <a:lnTo>
                    <a:pt x="541" y="144"/>
                  </a:lnTo>
                  <a:lnTo>
                    <a:pt x="530" y="136"/>
                  </a:lnTo>
                  <a:lnTo>
                    <a:pt x="519" y="127"/>
                  </a:lnTo>
                  <a:close/>
                </a:path>
              </a:pathLst>
            </a:custGeom>
            <a:solidFill>
              <a:srgbClr val="E0DC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CH"/>
            </a:p>
          </p:txBody>
        </p:sp>
        <p:sp>
          <p:nvSpPr>
            <p:cNvPr id="48" name="Freeform 35"/>
            <p:cNvSpPr>
              <a:spLocks noEditPoints="1"/>
            </p:cNvSpPr>
            <p:nvPr userDrawn="1"/>
          </p:nvSpPr>
          <p:spPr bwMode="auto">
            <a:xfrm>
              <a:off x="10705637" y="4857751"/>
              <a:ext cx="134937" cy="895350"/>
            </a:xfrm>
            <a:custGeom>
              <a:avLst/>
              <a:gdLst>
                <a:gd name="T0" fmla="*/ 613 w 678"/>
                <a:gd name="T1" fmla="*/ 4419 h 4517"/>
                <a:gd name="T2" fmla="*/ 36 w 678"/>
                <a:gd name="T3" fmla="*/ 4131 h 4517"/>
                <a:gd name="T4" fmla="*/ 215 w 678"/>
                <a:gd name="T5" fmla="*/ 4158 h 4517"/>
                <a:gd name="T6" fmla="*/ 452 w 678"/>
                <a:gd name="T7" fmla="*/ 4228 h 4517"/>
                <a:gd name="T8" fmla="*/ 198 w 678"/>
                <a:gd name="T9" fmla="*/ 3909 h 4517"/>
                <a:gd name="T10" fmla="*/ 23 w 678"/>
                <a:gd name="T11" fmla="*/ 3627 h 4517"/>
                <a:gd name="T12" fmla="*/ 88 w 678"/>
                <a:gd name="T13" fmla="*/ 3565 h 4517"/>
                <a:gd name="T14" fmla="*/ 67 w 678"/>
                <a:gd name="T15" fmla="*/ 3337 h 4517"/>
                <a:gd name="T16" fmla="*/ 80 w 678"/>
                <a:gd name="T17" fmla="*/ 3112 h 4517"/>
                <a:gd name="T18" fmla="*/ 138 w 678"/>
                <a:gd name="T19" fmla="*/ 2731 h 4517"/>
                <a:gd name="T20" fmla="*/ 50 w 678"/>
                <a:gd name="T21" fmla="*/ 2462 h 4517"/>
                <a:gd name="T22" fmla="*/ 37 w 678"/>
                <a:gd name="T23" fmla="*/ 1884 h 4517"/>
                <a:gd name="T24" fmla="*/ 151 w 678"/>
                <a:gd name="T25" fmla="*/ 1674 h 4517"/>
                <a:gd name="T26" fmla="*/ 127 w 678"/>
                <a:gd name="T27" fmla="*/ 1093 h 4517"/>
                <a:gd name="T28" fmla="*/ 14 w 678"/>
                <a:gd name="T29" fmla="*/ 590 h 4517"/>
                <a:gd name="T30" fmla="*/ 645 w 678"/>
                <a:gd name="T31" fmla="*/ 180 h 4517"/>
                <a:gd name="T32" fmla="*/ 634 w 678"/>
                <a:gd name="T33" fmla="*/ 650 h 4517"/>
                <a:gd name="T34" fmla="*/ 678 w 678"/>
                <a:gd name="T35" fmla="*/ 1339 h 4517"/>
                <a:gd name="T36" fmla="*/ 577 w 678"/>
                <a:gd name="T37" fmla="*/ 2062 h 4517"/>
                <a:gd name="T38" fmla="*/ 550 w 678"/>
                <a:gd name="T39" fmla="*/ 2127 h 4517"/>
                <a:gd name="T40" fmla="*/ 568 w 678"/>
                <a:gd name="T41" fmla="*/ 2506 h 4517"/>
                <a:gd name="T42" fmla="*/ 595 w 678"/>
                <a:gd name="T43" fmla="*/ 2585 h 4517"/>
                <a:gd name="T44" fmla="*/ 515 w 678"/>
                <a:gd name="T45" fmla="*/ 2809 h 4517"/>
                <a:gd name="T46" fmla="*/ 603 w 678"/>
                <a:gd name="T47" fmla="*/ 3339 h 4517"/>
                <a:gd name="T48" fmla="*/ 677 w 678"/>
                <a:gd name="T49" fmla="*/ 3537 h 4517"/>
                <a:gd name="T50" fmla="*/ 544 w 678"/>
                <a:gd name="T51" fmla="*/ 3586 h 4517"/>
                <a:gd name="T52" fmla="*/ 575 w 678"/>
                <a:gd name="T53" fmla="*/ 3832 h 4517"/>
                <a:gd name="T54" fmla="*/ 461 w 678"/>
                <a:gd name="T55" fmla="*/ 3976 h 4517"/>
                <a:gd name="T56" fmla="*/ 653 w 678"/>
                <a:gd name="T57" fmla="*/ 4209 h 4517"/>
                <a:gd name="T58" fmla="*/ 604 w 678"/>
                <a:gd name="T59" fmla="*/ 4339 h 4517"/>
                <a:gd name="T60" fmla="*/ 35 w 678"/>
                <a:gd name="T61" fmla="*/ 3832 h 4517"/>
                <a:gd name="T62" fmla="*/ 387 w 678"/>
                <a:gd name="T63" fmla="*/ 3971 h 4517"/>
                <a:gd name="T64" fmla="*/ 562 w 678"/>
                <a:gd name="T65" fmla="*/ 4019 h 4517"/>
                <a:gd name="T66" fmla="*/ 197 w 678"/>
                <a:gd name="T67" fmla="*/ 3595 h 4517"/>
                <a:gd name="T68" fmla="*/ 197 w 678"/>
                <a:gd name="T69" fmla="*/ 3421 h 4517"/>
                <a:gd name="T70" fmla="*/ 169 w 678"/>
                <a:gd name="T71" fmla="*/ 3359 h 4517"/>
                <a:gd name="T72" fmla="*/ 223 w 678"/>
                <a:gd name="T73" fmla="*/ 3200 h 4517"/>
                <a:gd name="T74" fmla="*/ 322 w 678"/>
                <a:gd name="T75" fmla="*/ 3095 h 4517"/>
                <a:gd name="T76" fmla="*/ 470 w 678"/>
                <a:gd name="T77" fmla="*/ 3143 h 4517"/>
                <a:gd name="T78" fmla="*/ 385 w 678"/>
                <a:gd name="T79" fmla="*/ 2975 h 4517"/>
                <a:gd name="T80" fmla="*/ 347 w 678"/>
                <a:gd name="T81" fmla="*/ 2765 h 4517"/>
                <a:gd name="T82" fmla="*/ 421 w 678"/>
                <a:gd name="T83" fmla="*/ 2742 h 4517"/>
                <a:gd name="T84" fmla="*/ 360 w 678"/>
                <a:gd name="T85" fmla="*/ 2441 h 4517"/>
                <a:gd name="T86" fmla="*/ 240 w 678"/>
                <a:gd name="T87" fmla="*/ 2250 h 4517"/>
                <a:gd name="T88" fmla="*/ 128 w 678"/>
                <a:gd name="T89" fmla="*/ 1984 h 4517"/>
                <a:gd name="T90" fmla="*/ 270 w 678"/>
                <a:gd name="T91" fmla="*/ 1906 h 4517"/>
                <a:gd name="T92" fmla="*/ 221 w 678"/>
                <a:gd name="T93" fmla="*/ 1563 h 4517"/>
                <a:gd name="T94" fmla="*/ 412 w 678"/>
                <a:gd name="T95" fmla="*/ 1759 h 4517"/>
                <a:gd name="T96" fmla="*/ 186 w 678"/>
                <a:gd name="T97" fmla="*/ 1330 h 4517"/>
                <a:gd name="T98" fmla="*/ 438 w 678"/>
                <a:gd name="T99" fmla="*/ 1534 h 4517"/>
                <a:gd name="T100" fmla="*/ 595 w 678"/>
                <a:gd name="T101" fmla="*/ 1537 h 4517"/>
                <a:gd name="T102" fmla="*/ 125 w 678"/>
                <a:gd name="T103" fmla="*/ 931 h 4517"/>
                <a:gd name="T104" fmla="*/ 340 w 678"/>
                <a:gd name="T105" fmla="*/ 1110 h 4517"/>
                <a:gd name="T106" fmla="*/ 115 w 678"/>
                <a:gd name="T107" fmla="*/ 673 h 4517"/>
                <a:gd name="T108" fmla="*/ 604 w 678"/>
                <a:gd name="T109" fmla="*/ 1133 h 4517"/>
                <a:gd name="T110" fmla="*/ 58 w 678"/>
                <a:gd name="T111" fmla="*/ 438 h 4517"/>
                <a:gd name="T112" fmla="*/ 235 w 678"/>
                <a:gd name="T113" fmla="*/ 590 h 4517"/>
                <a:gd name="T114" fmla="*/ 454 w 678"/>
                <a:gd name="T115" fmla="*/ 738 h 4517"/>
                <a:gd name="T116" fmla="*/ 352 w 678"/>
                <a:gd name="T117" fmla="*/ 457 h 4517"/>
                <a:gd name="T118" fmla="*/ 415 w 678"/>
                <a:gd name="T119" fmla="*/ 512 h 4517"/>
                <a:gd name="T120" fmla="*/ 243 w 678"/>
                <a:gd name="T121" fmla="*/ 81 h 4517"/>
                <a:gd name="T122" fmla="*/ 382 w 678"/>
                <a:gd name="T123" fmla="*/ 233 h 4517"/>
                <a:gd name="T124" fmla="*/ 505 w 678"/>
                <a:gd name="T125" fmla="*/ 80 h 45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78" h="4517">
                  <a:moveTo>
                    <a:pt x="0" y="4105"/>
                  </a:moveTo>
                  <a:lnTo>
                    <a:pt x="0" y="4063"/>
                  </a:lnTo>
                  <a:lnTo>
                    <a:pt x="13" y="4073"/>
                  </a:lnTo>
                  <a:lnTo>
                    <a:pt x="25" y="4082"/>
                  </a:lnTo>
                  <a:lnTo>
                    <a:pt x="37" y="4091"/>
                  </a:lnTo>
                  <a:lnTo>
                    <a:pt x="49" y="4101"/>
                  </a:lnTo>
                  <a:lnTo>
                    <a:pt x="29" y="4082"/>
                  </a:lnTo>
                  <a:lnTo>
                    <a:pt x="14" y="4068"/>
                  </a:lnTo>
                  <a:lnTo>
                    <a:pt x="8" y="4063"/>
                  </a:lnTo>
                  <a:lnTo>
                    <a:pt x="5" y="4059"/>
                  </a:lnTo>
                  <a:lnTo>
                    <a:pt x="3" y="4055"/>
                  </a:lnTo>
                  <a:lnTo>
                    <a:pt x="3" y="4053"/>
                  </a:lnTo>
                  <a:lnTo>
                    <a:pt x="5" y="4052"/>
                  </a:lnTo>
                  <a:lnTo>
                    <a:pt x="9" y="4053"/>
                  </a:lnTo>
                  <a:lnTo>
                    <a:pt x="17" y="4056"/>
                  </a:lnTo>
                  <a:lnTo>
                    <a:pt x="26" y="4061"/>
                  </a:lnTo>
                  <a:lnTo>
                    <a:pt x="49" y="4075"/>
                  </a:lnTo>
                  <a:lnTo>
                    <a:pt x="81" y="4093"/>
                  </a:lnTo>
                  <a:lnTo>
                    <a:pt x="117" y="4118"/>
                  </a:lnTo>
                  <a:lnTo>
                    <a:pt x="159" y="4146"/>
                  </a:lnTo>
                  <a:lnTo>
                    <a:pt x="206" y="4177"/>
                  </a:lnTo>
                  <a:lnTo>
                    <a:pt x="254" y="4213"/>
                  </a:lnTo>
                  <a:lnTo>
                    <a:pt x="281" y="4231"/>
                  </a:lnTo>
                  <a:lnTo>
                    <a:pt x="306" y="4250"/>
                  </a:lnTo>
                  <a:lnTo>
                    <a:pt x="331" y="4268"/>
                  </a:lnTo>
                  <a:lnTo>
                    <a:pt x="354" y="4285"/>
                  </a:lnTo>
                  <a:lnTo>
                    <a:pt x="332" y="4267"/>
                  </a:lnTo>
                  <a:lnTo>
                    <a:pt x="316" y="4252"/>
                  </a:lnTo>
                  <a:lnTo>
                    <a:pt x="311" y="4246"/>
                  </a:lnTo>
                  <a:lnTo>
                    <a:pt x="307" y="4241"/>
                  </a:lnTo>
                  <a:lnTo>
                    <a:pt x="305" y="4238"/>
                  </a:lnTo>
                  <a:lnTo>
                    <a:pt x="305" y="4236"/>
                  </a:lnTo>
                  <a:lnTo>
                    <a:pt x="307" y="4236"/>
                  </a:lnTo>
                  <a:lnTo>
                    <a:pt x="312" y="4237"/>
                  </a:lnTo>
                  <a:lnTo>
                    <a:pt x="319" y="4239"/>
                  </a:lnTo>
                  <a:lnTo>
                    <a:pt x="328" y="4243"/>
                  </a:lnTo>
                  <a:lnTo>
                    <a:pt x="353" y="4257"/>
                  </a:lnTo>
                  <a:lnTo>
                    <a:pt x="384" y="4276"/>
                  </a:lnTo>
                  <a:lnTo>
                    <a:pt x="422" y="4299"/>
                  </a:lnTo>
                  <a:lnTo>
                    <a:pt x="464" y="4327"/>
                  </a:lnTo>
                  <a:lnTo>
                    <a:pt x="511" y="4360"/>
                  </a:lnTo>
                  <a:lnTo>
                    <a:pt x="561" y="4393"/>
                  </a:lnTo>
                  <a:lnTo>
                    <a:pt x="588" y="4413"/>
                  </a:lnTo>
                  <a:lnTo>
                    <a:pt x="614" y="4431"/>
                  </a:lnTo>
                  <a:lnTo>
                    <a:pt x="638" y="4448"/>
                  </a:lnTo>
                  <a:lnTo>
                    <a:pt x="661" y="4465"/>
                  </a:lnTo>
                  <a:lnTo>
                    <a:pt x="640" y="4447"/>
                  </a:lnTo>
                  <a:lnTo>
                    <a:pt x="624" y="4433"/>
                  </a:lnTo>
                  <a:lnTo>
                    <a:pt x="618" y="4427"/>
                  </a:lnTo>
                  <a:lnTo>
                    <a:pt x="615" y="4422"/>
                  </a:lnTo>
                  <a:lnTo>
                    <a:pt x="613" y="4419"/>
                  </a:lnTo>
                  <a:lnTo>
                    <a:pt x="613" y="4417"/>
                  </a:lnTo>
                  <a:lnTo>
                    <a:pt x="615" y="4416"/>
                  </a:lnTo>
                  <a:lnTo>
                    <a:pt x="618" y="4416"/>
                  </a:lnTo>
                  <a:lnTo>
                    <a:pt x="625" y="4418"/>
                  </a:lnTo>
                  <a:lnTo>
                    <a:pt x="632" y="4421"/>
                  </a:lnTo>
                  <a:lnTo>
                    <a:pt x="652" y="4432"/>
                  </a:lnTo>
                  <a:lnTo>
                    <a:pt x="678" y="4446"/>
                  </a:lnTo>
                  <a:lnTo>
                    <a:pt x="678" y="4517"/>
                  </a:lnTo>
                  <a:lnTo>
                    <a:pt x="646" y="4497"/>
                  </a:lnTo>
                  <a:lnTo>
                    <a:pt x="613" y="4475"/>
                  </a:lnTo>
                  <a:lnTo>
                    <a:pt x="578" y="4451"/>
                  </a:lnTo>
                  <a:lnTo>
                    <a:pt x="542" y="4427"/>
                  </a:lnTo>
                  <a:lnTo>
                    <a:pt x="516" y="4408"/>
                  </a:lnTo>
                  <a:lnTo>
                    <a:pt x="492" y="4391"/>
                  </a:lnTo>
                  <a:lnTo>
                    <a:pt x="468" y="4374"/>
                  </a:lnTo>
                  <a:lnTo>
                    <a:pt x="446" y="4358"/>
                  </a:lnTo>
                  <a:lnTo>
                    <a:pt x="465" y="4374"/>
                  </a:lnTo>
                  <a:lnTo>
                    <a:pt x="479" y="4387"/>
                  </a:lnTo>
                  <a:lnTo>
                    <a:pt x="483" y="4391"/>
                  </a:lnTo>
                  <a:lnTo>
                    <a:pt x="487" y="4395"/>
                  </a:lnTo>
                  <a:lnTo>
                    <a:pt x="489" y="4399"/>
                  </a:lnTo>
                  <a:lnTo>
                    <a:pt x="489" y="4401"/>
                  </a:lnTo>
                  <a:lnTo>
                    <a:pt x="487" y="4401"/>
                  </a:lnTo>
                  <a:lnTo>
                    <a:pt x="482" y="4400"/>
                  </a:lnTo>
                  <a:lnTo>
                    <a:pt x="475" y="4397"/>
                  </a:lnTo>
                  <a:lnTo>
                    <a:pt x="466" y="4393"/>
                  </a:lnTo>
                  <a:lnTo>
                    <a:pt x="442" y="4380"/>
                  </a:lnTo>
                  <a:lnTo>
                    <a:pt x="411" y="4361"/>
                  </a:lnTo>
                  <a:lnTo>
                    <a:pt x="373" y="4337"/>
                  </a:lnTo>
                  <a:lnTo>
                    <a:pt x="331" y="4310"/>
                  </a:lnTo>
                  <a:lnTo>
                    <a:pt x="285" y="4278"/>
                  </a:lnTo>
                  <a:lnTo>
                    <a:pt x="235" y="4243"/>
                  </a:lnTo>
                  <a:lnTo>
                    <a:pt x="211" y="4226"/>
                  </a:lnTo>
                  <a:lnTo>
                    <a:pt x="189" y="4210"/>
                  </a:lnTo>
                  <a:lnTo>
                    <a:pt x="166" y="4192"/>
                  </a:lnTo>
                  <a:lnTo>
                    <a:pt x="145" y="4177"/>
                  </a:lnTo>
                  <a:lnTo>
                    <a:pt x="163" y="4192"/>
                  </a:lnTo>
                  <a:lnTo>
                    <a:pt x="176" y="4204"/>
                  </a:lnTo>
                  <a:lnTo>
                    <a:pt x="180" y="4209"/>
                  </a:lnTo>
                  <a:lnTo>
                    <a:pt x="182" y="4213"/>
                  </a:lnTo>
                  <a:lnTo>
                    <a:pt x="184" y="4215"/>
                  </a:lnTo>
                  <a:lnTo>
                    <a:pt x="184" y="4217"/>
                  </a:lnTo>
                  <a:lnTo>
                    <a:pt x="182" y="4218"/>
                  </a:lnTo>
                  <a:lnTo>
                    <a:pt x="179" y="4217"/>
                  </a:lnTo>
                  <a:lnTo>
                    <a:pt x="175" y="4215"/>
                  </a:lnTo>
                  <a:lnTo>
                    <a:pt x="168" y="4213"/>
                  </a:lnTo>
                  <a:lnTo>
                    <a:pt x="151" y="4203"/>
                  </a:lnTo>
                  <a:lnTo>
                    <a:pt x="129" y="4190"/>
                  </a:lnTo>
                  <a:lnTo>
                    <a:pt x="102" y="4174"/>
                  </a:lnTo>
                  <a:lnTo>
                    <a:pt x="71" y="4154"/>
                  </a:lnTo>
                  <a:lnTo>
                    <a:pt x="36" y="4131"/>
                  </a:lnTo>
                  <a:lnTo>
                    <a:pt x="0" y="4105"/>
                  </a:lnTo>
                  <a:close/>
                  <a:moveTo>
                    <a:pt x="0" y="4037"/>
                  </a:moveTo>
                  <a:lnTo>
                    <a:pt x="0" y="3995"/>
                  </a:lnTo>
                  <a:lnTo>
                    <a:pt x="33" y="4021"/>
                  </a:lnTo>
                  <a:lnTo>
                    <a:pt x="64" y="4045"/>
                  </a:lnTo>
                  <a:lnTo>
                    <a:pt x="91" y="4066"/>
                  </a:lnTo>
                  <a:lnTo>
                    <a:pt x="114" y="4086"/>
                  </a:lnTo>
                  <a:lnTo>
                    <a:pt x="132" y="4102"/>
                  </a:lnTo>
                  <a:lnTo>
                    <a:pt x="145" y="4115"/>
                  </a:lnTo>
                  <a:lnTo>
                    <a:pt x="151" y="4120"/>
                  </a:lnTo>
                  <a:lnTo>
                    <a:pt x="154" y="4123"/>
                  </a:lnTo>
                  <a:lnTo>
                    <a:pt x="155" y="4127"/>
                  </a:lnTo>
                  <a:lnTo>
                    <a:pt x="155" y="4129"/>
                  </a:lnTo>
                  <a:lnTo>
                    <a:pt x="154" y="4130"/>
                  </a:lnTo>
                  <a:lnTo>
                    <a:pt x="151" y="4129"/>
                  </a:lnTo>
                  <a:lnTo>
                    <a:pt x="147" y="4128"/>
                  </a:lnTo>
                  <a:lnTo>
                    <a:pt x="141" y="4126"/>
                  </a:lnTo>
                  <a:lnTo>
                    <a:pt x="127" y="4118"/>
                  </a:lnTo>
                  <a:lnTo>
                    <a:pt x="109" y="4107"/>
                  </a:lnTo>
                  <a:lnTo>
                    <a:pt x="60" y="4077"/>
                  </a:lnTo>
                  <a:lnTo>
                    <a:pt x="0" y="4037"/>
                  </a:lnTo>
                  <a:close/>
                  <a:moveTo>
                    <a:pt x="0" y="3986"/>
                  </a:moveTo>
                  <a:lnTo>
                    <a:pt x="0" y="3973"/>
                  </a:lnTo>
                  <a:lnTo>
                    <a:pt x="14" y="3980"/>
                  </a:lnTo>
                  <a:lnTo>
                    <a:pt x="34" y="3991"/>
                  </a:lnTo>
                  <a:lnTo>
                    <a:pt x="58" y="4006"/>
                  </a:lnTo>
                  <a:lnTo>
                    <a:pt x="87" y="4024"/>
                  </a:lnTo>
                  <a:lnTo>
                    <a:pt x="121" y="4047"/>
                  </a:lnTo>
                  <a:lnTo>
                    <a:pt x="156" y="4070"/>
                  </a:lnTo>
                  <a:lnTo>
                    <a:pt x="194" y="4097"/>
                  </a:lnTo>
                  <a:lnTo>
                    <a:pt x="234" y="4126"/>
                  </a:lnTo>
                  <a:lnTo>
                    <a:pt x="281" y="4160"/>
                  </a:lnTo>
                  <a:lnTo>
                    <a:pt x="326" y="4192"/>
                  </a:lnTo>
                  <a:lnTo>
                    <a:pt x="365" y="4223"/>
                  </a:lnTo>
                  <a:lnTo>
                    <a:pt x="398" y="4250"/>
                  </a:lnTo>
                  <a:lnTo>
                    <a:pt x="425" y="4272"/>
                  </a:lnTo>
                  <a:lnTo>
                    <a:pt x="446" y="4291"/>
                  </a:lnTo>
                  <a:lnTo>
                    <a:pt x="453" y="4297"/>
                  </a:lnTo>
                  <a:lnTo>
                    <a:pt x="457" y="4302"/>
                  </a:lnTo>
                  <a:lnTo>
                    <a:pt x="460" y="4307"/>
                  </a:lnTo>
                  <a:lnTo>
                    <a:pt x="461" y="4310"/>
                  </a:lnTo>
                  <a:lnTo>
                    <a:pt x="458" y="4310"/>
                  </a:lnTo>
                  <a:lnTo>
                    <a:pt x="453" y="4310"/>
                  </a:lnTo>
                  <a:lnTo>
                    <a:pt x="447" y="4307"/>
                  </a:lnTo>
                  <a:lnTo>
                    <a:pt x="438" y="4302"/>
                  </a:lnTo>
                  <a:lnTo>
                    <a:pt x="414" y="4291"/>
                  </a:lnTo>
                  <a:lnTo>
                    <a:pt x="384" y="4272"/>
                  </a:lnTo>
                  <a:lnTo>
                    <a:pt x="348" y="4250"/>
                  </a:lnTo>
                  <a:lnTo>
                    <a:pt x="307" y="4223"/>
                  </a:lnTo>
                  <a:lnTo>
                    <a:pt x="262" y="4191"/>
                  </a:lnTo>
                  <a:lnTo>
                    <a:pt x="215" y="4158"/>
                  </a:lnTo>
                  <a:lnTo>
                    <a:pt x="177" y="4131"/>
                  </a:lnTo>
                  <a:lnTo>
                    <a:pt x="142" y="4105"/>
                  </a:lnTo>
                  <a:lnTo>
                    <a:pt x="109" y="4079"/>
                  </a:lnTo>
                  <a:lnTo>
                    <a:pt x="80" y="4056"/>
                  </a:lnTo>
                  <a:lnTo>
                    <a:pt x="53" y="4035"/>
                  </a:lnTo>
                  <a:lnTo>
                    <a:pt x="31" y="4015"/>
                  </a:lnTo>
                  <a:lnTo>
                    <a:pt x="13" y="3999"/>
                  </a:lnTo>
                  <a:lnTo>
                    <a:pt x="0" y="3986"/>
                  </a:lnTo>
                  <a:close/>
                  <a:moveTo>
                    <a:pt x="0" y="3963"/>
                  </a:moveTo>
                  <a:lnTo>
                    <a:pt x="0" y="3918"/>
                  </a:lnTo>
                  <a:lnTo>
                    <a:pt x="61" y="3966"/>
                  </a:lnTo>
                  <a:lnTo>
                    <a:pt x="110" y="4006"/>
                  </a:lnTo>
                  <a:lnTo>
                    <a:pt x="127" y="4022"/>
                  </a:lnTo>
                  <a:lnTo>
                    <a:pt x="139" y="4035"/>
                  </a:lnTo>
                  <a:lnTo>
                    <a:pt x="143" y="4039"/>
                  </a:lnTo>
                  <a:lnTo>
                    <a:pt x="147" y="4043"/>
                  </a:lnTo>
                  <a:lnTo>
                    <a:pt x="148" y="4047"/>
                  </a:lnTo>
                  <a:lnTo>
                    <a:pt x="148" y="4048"/>
                  </a:lnTo>
                  <a:lnTo>
                    <a:pt x="147" y="4049"/>
                  </a:lnTo>
                  <a:lnTo>
                    <a:pt x="143" y="4049"/>
                  </a:lnTo>
                  <a:lnTo>
                    <a:pt x="140" y="4048"/>
                  </a:lnTo>
                  <a:lnTo>
                    <a:pt x="135" y="4046"/>
                  </a:lnTo>
                  <a:lnTo>
                    <a:pt x="121" y="4039"/>
                  </a:lnTo>
                  <a:lnTo>
                    <a:pt x="103" y="4029"/>
                  </a:lnTo>
                  <a:lnTo>
                    <a:pt x="82" y="4017"/>
                  </a:lnTo>
                  <a:lnTo>
                    <a:pt x="57" y="4000"/>
                  </a:lnTo>
                  <a:lnTo>
                    <a:pt x="30" y="3982"/>
                  </a:lnTo>
                  <a:lnTo>
                    <a:pt x="0" y="3963"/>
                  </a:lnTo>
                  <a:close/>
                  <a:moveTo>
                    <a:pt x="0" y="3903"/>
                  </a:moveTo>
                  <a:lnTo>
                    <a:pt x="0" y="3898"/>
                  </a:lnTo>
                  <a:lnTo>
                    <a:pt x="4" y="3898"/>
                  </a:lnTo>
                  <a:lnTo>
                    <a:pt x="9" y="3900"/>
                  </a:lnTo>
                  <a:lnTo>
                    <a:pt x="17" y="3903"/>
                  </a:lnTo>
                  <a:lnTo>
                    <a:pt x="26" y="3908"/>
                  </a:lnTo>
                  <a:lnTo>
                    <a:pt x="49" y="3920"/>
                  </a:lnTo>
                  <a:lnTo>
                    <a:pt x="79" y="3939"/>
                  </a:lnTo>
                  <a:lnTo>
                    <a:pt x="112" y="3960"/>
                  </a:lnTo>
                  <a:lnTo>
                    <a:pt x="151" y="3986"/>
                  </a:lnTo>
                  <a:lnTo>
                    <a:pt x="192" y="4015"/>
                  </a:lnTo>
                  <a:lnTo>
                    <a:pt x="236" y="4047"/>
                  </a:lnTo>
                  <a:lnTo>
                    <a:pt x="281" y="4080"/>
                  </a:lnTo>
                  <a:lnTo>
                    <a:pt x="324" y="4111"/>
                  </a:lnTo>
                  <a:lnTo>
                    <a:pt x="361" y="4142"/>
                  </a:lnTo>
                  <a:lnTo>
                    <a:pt x="395" y="4168"/>
                  </a:lnTo>
                  <a:lnTo>
                    <a:pt x="421" y="4190"/>
                  </a:lnTo>
                  <a:lnTo>
                    <a:pt x="440" y="4208"/>
                  </a:lnTo>
                  <a:lnTo>
                    <a:pt x="447" y="4215"/>
                  </a:lnTo>
                  <a:lnTo>
                    <a:pt x="452" y="4220"/>
                  </a:lnTo>
                  <a:lnTo>
                    <a:pt x="454" y="4225"/>
                  </a:lnTo>
                  <a:lnTo>
                    <a:pt x="454" y="4227"/>
                  </a:lnTo>
                  <a:lnTo>
                    <a:pt x="452" y="4228"/>
                  </a:lnTo>
                  <a:lnTo>
                    <a:pt x="448" y="4227"/>
                  </a:lnTo>
                  <a:lnTo>
                    <a:pt x="440" y="4225"/>
                  </a:lnTo>
                  <a:lnTo>
                    <a:pt x="432" y="4220"/>
                  </a:lnTo>
                  <a:lnTo>
                    <a:pt x="409" y="4209"/>
                  </a:lnTo>
                  <a:lnTo>
                    <a:pt x="380" y="4191"/>
                  </a:lnTo>
                  <a:lnTo>
                    <a:pt x="344" y="4170"/>
                  </a:lnTo>
                  <a:lnTo>
                    <a:pt x="304" y="4143"/>
                  </a:lnTo>
                  <a:lnTo>
                    <a:pt x="261" y="4114"/>
                  </a:lnTo>
                  <a:lnTo>
                    <a:pt x="216" y="4080"/>
                  </a:lnTo>
                  <a:lnTo>
                    <a:pt x="174" y="4051"/>
                  </a:lnTo>
                  <a:lnTo>
                    <a:pt x="136" y="4022"/>
                  </a:lnTo>
                  <a:lnTo>
                    <a:pt x="101" y="3995"/>
                  </a:lnTo>
                  <a:lnTo>
                    <a:pt x="70" y="3970"/>
                  </a:lnTo>
                  <a:lnTo>
                    <a:pt x="44" y="3947"/>
                  </a:lnTo>
                  <a:lnTo>
                    <a:pt x="23" y="3929"/>
                  </a:lnTo>
                  <a:lnTo>
                    <a:pt x="8" y="3914"/>
                  </a:lnTo>
                  <a:lnTo>
                    <a:pt x="0" y="3903"/>
                  </a:lnTo>
                  <a:close/>
                  <a:moveTo>
                    <a:pt x="0" y="3879"/>
                  </a:moveTo>
                  <a:lnTo>
                    <a:pt x="0" y="3832"/>
                  </a:lnTo>
                  <a:lnTo>
                    <a:pt x="35" y="3859"/>
                  </a:lnTo>
                  <a:lnTo>
                    <a:pt x="67" y="3885"/>
                  </a:lnTo>
                  <a:lnTo>
                    <a:pt x="96" y="3908"/>
                  </a:lnTo>
                  <a:lnTo>
                    <a:pt x="120" y="3928"/>
                  </a:lnTo>
                  <a:lnTo>
                    <a:pt x="139" y="3945"/>
                  </a:lnTo>
                  <a:lnTo>
                    <a:pt x="153" y="3959"/>
                  </a:lnTo>
                  <a:lnTo>
                    <a:pt x="157" y="3965"/>
                  </a:lnTo>
                  <a:lnTo>
                    <a:pt x="161" y="3969"/>
                  </a:lnTo>
                  <a:lnTo>
                    <a:pt x="163" y="3973"/>
                  </a:lnTo>
                  <a:lnTo>
                    <a:pt x="162" y="3976"/>
                  </a:lnTo>
                  <a:lnTo>
                    <a:pt x="161" y="3976"/>
                  </a:lnTo>
                  <a:lnTo>
                    <a:pt x="157" y="3976"/>
                  </a:lnTo>
                  <a:lnTo>
                    <a:pt x="153" y="3974"/>
                  </a:lnTo>
                  <a:lnTo>
                    <a:pt x="148" y="3972"/>
                  </a:lnTo>
                  <a:lnTo>
                    <a:pt x="132" y="3965"/>
                  </a:lnTo>
                  <a:lnTo>
                    <a:pt x="113" y="3954"/>
                  </a:lnTo>
                  <a:lnTo>
                    <a:pt x="89" y="3940"/>
                  </a:lnTo>
                  <a:lnTo>
                    <a:pt x="62" y="3923"/>
                  </a:lnTo>
                  <a:lnTo>
                    <a:pt x="32" y="3902"/>
                  </a:lnTo>
                  <a:lnTo>
                    <a:pt x="0" y="3879"/>
                  </a:lnTo>
                  <a:close/>
                  <a:moveTo>
                    <a:pt x="0" y="3790"/>
                  </a:moveTo>
                  <a:lnTo>
                    <a:pt x="0" y="3737"/>
                  </a:lnTo>
                  <a:lnTo>
                    <a:pt x="42" y="3769"/>
                  </a:lnTo>
                  <a:lnTo>
                    <a:pt x="81" y="3799"/>
                  </a:lnTo>
                  <a:lnTo>
                    <a:pt x="115" y="3827"/>
                  </a:lnTo>
                  <a:lnTo>
                    <a:pt x="144" y="3851"/>
                  </a:lnTo>
                  <a:lnTo>
                    <a:pt x="168" y="3873"/>
                  </a:lnTo>
                  <a:lnTo>
                    <a:pt x="186" y="3890"/>
                  </a:lnTo>
                  <a:lnTo>
                    <a:pt x="192" y="3897"/>
                  </a:lnTo>
                  <a:lnTo>
                    <a:pt x="196" y="3902"/>
                  </a:lnTo>
                  <a:lnTo>
                    <a:pt x="198" y="3906"/>
                  </a:lnTo>
                  <a:lnTo>
                    <a:pt x="198" y="3909"/>
                  </a:lnTo>
                  <a:lnTo>
                    <a:pt x="196" y="3910"/>
                  </a:lnTo>
                  <a:lnTo>
                    <a:pt x="193" y="3910"/>
                  </a:lnTo>
                  <a:lnTo>
                    <a:pt x="186" y="3908"/>
                  </a:lnTo>
                  <a:lnTo>
                    <a:pt x="180" y="3905"/>
                  </a:lnTo>
                  <a:lnTo>
                    <a:pt x="161" y="3896"/>
                  </a:lnTo>
                  <a:lnTo>
                    <a:pt x="137" y="3882"/>
                  </a:lnTo>
                  <a:lnTo>
                    <a:pt x="108" y="3863"/>
                  </a:lnTo>
                  <a:lnTo>
                    <a:pt x="75" y="3842"/>
                  </a:lnTo>
                  <a:lnTo>
                    <a:pt x="39" y="3817"/>
                  </a:lnTo>
                  <a:lnTo>
                    <a:pt x="0" y="3790"/>
                  </a:lnTo>
                  <a:close/>
                  <a:moveTo>
                    <a:pt x="0" y="3687"/>
                  </a:moveTo>
                  <a:lnTo>
                    <a:pt x="0" y="3633"/>
                  </a:lnTo>
                  <a:lnTo>
                    <a:pt x="16" y="3645"/>
                  </a:lnTo>
                  <a:lnTo>
                    <a:pt x="31" y="3656"/>
                  </a:lnTo>
                  <a:lnTo>
                    <a:pt x="47" y="3668"/>
                  </a:lnTo>
                  <a:lnTo>
                    <a:pt x="64" y="3681"/>
                  </a:lnTo>
                  <a:lnTo>
                    <a:pt x="105" y="3711"/>
                  </a:lnTo>
                  <a:lnTo>
                    <a:pt x="142" y="3740"/>
                  </a:lnTo>
                  <a:lnTo>
                    <a:pt x="177" y="3767"/>
                  </a:lnTo>
                  <a:lnTo>
                    <a:pt x="205" y="3792"/>
                  </a:lnTo>
                  <a:lnTo>
                    <a:pt x="229" y="3813"/>
                  </a:lnTo>
                  <a:lnTo>
                    <a:pt x="245" y="3830"/>
                  </a:lnTo>
                  <a:lnTo>
                    <a:pt x="251" y="3836"/>
                  </a:lnTo>
                  <a:lnTo>
                    <a:pt x="254" y="3842"/>
                  </a:lnTo>
                  <a:lnTo>
                    <a:pt x="257" y="3846"/>
                  </a:lnTo>
                  <a:lnTo>
                    <a:pt x="257" y="3849"/>
                  </a:lnTo>
                  <a:lnTo>
                    <a:pt x="254" y="3850"/>
                  </a:lnTo>
                  <a:lnTo>
                    <a:pt x="250" y="3849"/>
                  </a:lnTo>
                  <a:lnTo>
                    <a:pt x="244" y="3848"/>
                  </a:lnTo>
                  <a:lnTo>
                    <a:pt x="236" y="3845"/>
                  </a:lnTo>
                  <a:lnTo>
                    <a:pt x="216" y="3834"/>
                  </a:lnTo>
                  <a:lnTo>
                    <a:pt x="189" y="3819"/>
                  </a:lnTo>
                  <a:lnTo>
                    <a:pt x="157" y="3799"/>
                  </a:lnTo>
                  <a:lnTo>
                    <a:pt x="122" y="3775"/>
                  </a:lnTo>
                  <a:lnTo>
                    <a:pt x="82" y="3748"/>
                  </a:lnTo>
                  <a:lnTo>
                    <a:pt x="41" y="3718"/>
                  </a:lnTo>
                  <a:lnTo>
                    <a:pt x="30" y="3710"/>
                  </a:lnTo>
                  <a:lnTo>
                    <a:pt x="20" y="3702"/>
                  </a:lnTo>
                  <a:lnTo>
                    <a:pt x="9" y="3695"/>
                  </a:lnTo>
                  <a:lnTo>
                    <a:pt x="0" y="3687"/>
                  </a:lnTo>
                  <a:close/>
                  <a:moveTo>
                    <a:pt x="0" y="3617"/>
                  </a:moveTo>
                  <a:lnTo>
                    <a:pt x="0" y="3588"/>
                  </a:lnTo>
                  <a:lnTo>
                    <a:pt x="14" y="3602"/>
                  </a:lnTo>
                  <a:lnTo>
                    <a:pt x="23" y="3613"/>
                  </a:lnTo>
                  <a:lnTo>
                    <a:pt x="26" y="3617"/>
                  </a:lnTo>
                  <a:lnTo>
                    <a:pt x="28" y="3620"/>
                  </a:lnTo>
                  <a:lnTo>
                    <a:pt x="29" y="3624"/>
                  </a:lnTo>
                  <a:lnTo>
                    <a:pt x="29" y="3626"/>
                  </a:lnTo>
                  <a:lnTo>
                    <a:pt x="28" y="3627"/>
                  </a:lnTo>
                  <a:lnTo>
                    <a:pt x="26" y="3627"/>
                  </a:lnTo>
                  <a:lnTo>
                    <a:pt x="23" y="3627"/>
                  </a:lnTo>
                  <a:lnTo>
                    <a:pt x="20" y="3626"/>
                  </a:lnTo>
                  <a:lnTo>
                    <a:pt x="10" y="3623"/>
                  </a:lnTo>
                  <a:lnTo>
                    <a:pt x="0" y="3617"/>
                  </a:lnTo>
                  <a:close/>
                  <a:moveTo>
                    <a:pt x="0" y="3566"/>
                  </a:moveTo>
                  <a:lnTo>
                    <a:pt x="0" y="3525"/>
                  </a:lnTo>
                  <a:lnTo>
                    <a:pt x="32" y="3545"/>
                  </a:lnTo>
                  <a:lnTo>
                    <a:pt x="68" y="3570"/>
                  </a:lnTo>
                  <a:lnTo>
                    <a:pt x="109" y="3598"/>
                  </a:lnTo>
                  <a:lnTo>
                    <a:pt x="152" y="3629"/>
                  </a:lnTo>
                  <a:lnTo>
                    <a:pt x="191" y="3658"/>
                  </a:lnTo>
                  <a:lnTo>
                    <a:pt x="227" y="3687"/>
                  </a:lnTo>
                  <a:lnTo>
                    <a:pt x="260" y="3713"/>
                  </a:lnTo>
                  <a:lnTo>
                    <a:pt x="288" y="3737"/>
                  </a:lnTo>
                  <a:lnTo>
                    <a:pt x="311" y="3759"/>
                  </a:lnTo>
                  <a:lnTo>
                    <a:pt x="327" y="3775"/>
                  </a:lnTo>
                  <a:lnTo>
                    <a:pt x="332" y="3781"/>
                  </a:lnTo>
                  <a:lnTo>
                    <a:pt x="335" y="3787"/>
                  </a:lnTo>
                  <a:lnTo>
                    <a:pt x="338" y="3791"/>
                  </a:lnTo>
                  <a:lnTo>
                    <a:pt x="338" y="3794"/>
                  </a:lnTo>
                  <a:lnTo>
                    <a:pt x="335" y="3795"/>
                  </a:lnTo>
                  <a:lnTo>
                    <a:pt x="331" y="3795"/>
                  </a:lnTo>
                  <a:lnTo>
                    <a:pt x="325" y="3793"/>
                  </a:lnTo>
                  <a:lnTo>
                    <a:pt x="317" y="3790"/>
                  </a:lnTo>
                  <a:lnTo>
                    <a:pt x="297" y="3780"/>
                  </a:lnTo>
                  <a:lnTo>
                    <a:pt x="271" y="3765"/>
                  </a:lnTo>
                  <a:lnTo>
                    <a:pt x="240" y="3747"/>
                  </a:lnTo>
                  <a:lnTo>
                    <a:pt x="205" y="3724"/>
                  </a:lnTo>
                  <a:lnTo>
                    <a:pt x="167" y="3697"/>
                  </a:lnTo>
                  <a:lnTo>
                    <a:pt x="127" y="3669"/>
                  </a:lnTo>
                  <a:lnTo>
                    <a:pt x="90" y="3641"/>
                  </a:lnTo>
                  <a:lnTo>
                    <a:pt x="57" y="3615"/>
                  </a:lnTo>
                  <a:lnTo>
                    <a:pt x="27" y="3590"/>
                  </a:lnTo>
                  <a:lnTo>
                    <a:pt x="0" y="3566"/>
                  </a:lnTo>
                  <a:close/>
                  <a:moveTo>
                    <a:pt x="0" y="3510"/>
                  </a:moveTo>
                  <a:lnTo>
                    <a:pt x="0" y="3454"/>
                  </a:lnTo>
                  <a:lnTo>
                    <a:pt x="29" y="3478"/>
                  </a:lnTo>
                  <a:lnTo>
                    <a:pt x="55" y="3500"/>
                  </a:lnTo>
                  <a:lnTo>
                    <a:pt x="77" y="3519"/>
                  </a:lnTo>
                  <a:lnTo>
                    <a:pt x="96" y="3537"/>
                  </a:lnTo>
                  <a:lnTo>
                    <a:pt x="111" y="3552"/>
                  </a:lnTo>
                  <a:lnTo>
                    <a:pt x="122" y="3564"/>
                  </a:lnTo>
                  <a:lnTo>
                    <a:pt x="126" y="3570"/>
                  </a:lnTo>
                  <a:lnTo>
                    <a:pt x="128" y="3573"/>
                  </a:lnTo>
                  <a:lnTo>
                    <a:pt x="129" y="3576"/>
                  </a:lnTo>
                  <a:lnTo>
                    <a:pt x="128" y="3578"/>
                  </a:lnTo>
                  <a:lnTo>
                    <a:pt x="127" y="3579"/>
                  </a:lnTo>
                  <a:lnTo>
                    <a:pt x="125" y="3581"/>
                  </a:lnTo>
                  <a:lnTo>
                    <a:pt x="121" y="3579"/>
                  </a:lnTo>
                  <a:lnTo>
                    <a:pt x="116" y="3578"/>
                  </a:lnTo>
                  <a:lnTo>
                    <a:pt x="104" y="3573"/>
                  </a:lnTo>
                  <a:lnTo>
                    <a:pt x="88" y="3565"/>
                  </a:lnTo>
                  <a:lnTo>
                    <a:pt x="70" y="3556"/>
                  </a:lnTo>
                  <a:lnTo>
                    <a:pt x="49" y="3543"/>
                  </a:lnTo>
                  <a:lnTo>
                    <a:pt x="26" y="3528"/>
                  </a:lnTo>
                  <a:lnTo>
                    <a:pt x="0" y="3510"/>
                  </a:lnTo>
                  <a:close/>
                  <a:moveTo>
                    <a:pt x="0" y="3378"/>
                  </a:moveTo>
                  <a:lnTo>
                    <a:pt x="0" y="3320"/>
                  </a:lnTo>
                  <a:lnTo>
                    <a:pt x="19" y="3333"/>
                  </a:lnTo>
                  <a:lnTo>
                    <a:pt x="39" y="3347"/>
                  </a:lnTo>
                  <a:lnTo>
                    <a:pt x="59" y="3363"/>
                  </a:lnTo>
                  <a:lnTo>
                    <a:pt x="81" y="3379"/>
                  </a:lnTo>
                  <a:lnTo>
                    <a:pt x="117" y="3407"/>
                  </a:lnTo>
                  <a:lnTo>
                    <a:pt x="151" y="3434"/>
                  </a:lnTo>
                  <a:lnTo>
                    <a:pt x="181" y="3459"/>
                  </a:lnTo>
                  <a:lnTo>
                    <a:pt x="207" y="3481"/>
                  </a:lnTo>
                  <a:lnTo>
                    <a:pt x="226" y="3501"/>
                  </a:lnTo>
                  <a:lnTo>
                    <a:pt x="242" y="3517"/>
                  </a:lnTo>
                  <a:lnTo>
                    <a:pt x="247" y="3523"/>
                  </a:lnTo>
                  <a:lnTo>
                    <a:pt x="250" y="3529"/>
                  </a:lnTo>
                  <a:lnTo>
                    <a:pt x="251" y="3533"/>
                  </a:lnTo>
                  <a:lnTo>
                    <a:pt x="251" y="3536"/>
                  </a:lnTo>
                  <a:lnTo>
                    <a:pt x="249" y="3537"/>
                  </a:lnTo>
                  <a:lnTo>
                    <a:pt x="245" y="3537"/>
                  </a:lnTo>
                  <a:lnTo>
                    <a:pt x="238" y="3536"/>
                  </a:lnTo>
                  <a:lnTo>
                    <a:pt x="232" y="3534"/>
                  </a:lnTo>
                  <a:lnTo>
                    <a:pt x="212" y="3524"/>
                  </a:lnTo>
                  <a:lnTo>
                    <a:pt x="188" y="3511"/>
                  </a:lnTo>
                  <a:lnTo>
                    <a:pt x="159" y="3493"/>
                  </a:lnTo>
                  <a:lnTo>
                    <a:pt x="127" y="3473"/>
                  </a:lnTo>
                  <a:lnTo>
                    <a:pt x="91" y="3448"/>
                  </a:lnTo>
                  <a:lnTo>
                    <a:pt x="55" y="3421"/>
                  </a:lnTo>
                  <a:lnTo>
                    <a:pt x="41" y="3410"/>
                  </a:lnTo>
                  <a:lnTo>
                    <a:pt x="27" y="3399"/>
                  </a:lnTo>
                  <a:lnTo>
                    <a:pt x="13" y="3388"/>
                  </a:lnTo>
                  <a:lnTo>
                    <a:pt x="0" y="3378"/>
                  </a:lnTo>
                  <a:close/>
                  <a:moveTo>
                    <a:pt x="0" y="3301"/>
                  </a:moveTo>
                  <a:lnTo>
                    <a:pt x="0" y="3248"/>
                  </a:lnTo>
                  <a:lnTo>
                    <a:pt x="19" y="3265"/>
                  </a:lnTo>
                  <a:lnTo>
                    <a:pt x="36" y="3280"/>
                  </a:lnTo>
                  <a:lnTo>
                    <a:pt x="50" y="3295"/>
                  </a:lnTo>
                  <a:lnTo>
                    <a:pt x="63" y="3307"/>
                  </a:lnTo>
                  <a:lnTo>
                    <a:pt x="72" y="3318"/>
                  </a:lnTo>
                  <a:lnTo>
                    <a:pt x="79" y="3327"/>
                  </a:lnTo>
                  <a:lnTo>
                    <a:pt x="81" y="3331"/>
                  </a:lnTo>
                  <a:lnTo>
                    <a:pt x="83" y="3333"/>
                  </a:lnTo>
                  <a:lnTo>
                    <a:pt x="83" y="3337"/>
                  </a:lnTo>
                  <a:lnTo>
                    <a:pt x="82" y="3338"/>
                  </a:lnTo>
                  <a:lnTo>
                    <a:pt x="81" y="3339"/>
                  </a:lnTo>
                  <a:lnTo>
                    <a:pt x="80" y="3340"/>
                  </a:lnTo>
                  <a:lnTo>
                    <a:pt x="77" y="3340"/>
                  </a:lnTo>
                  <a:lnTo>
                    <a:pt x="74" y="3339"/>
                  </a:lnTo>
                  <a:lnTo>
                    <a:pt x="67" y="3337"/>
                  </a:lnTo>
                  <a:lnTo>
                    <a:pt x="57" y="3333"/>
                  </a:lnTo>
                  <a:lnTo>
                    <a:pt x="31" y="3320"/>
                  </a:lnTo>
                  <a:lnTo>
                    <a:pt x="0" y="3301"/>
                  </a:lnTo>
                  <a:close/>
                  <a:moveTo>
                    <a:pt x="0" y="3149"/>
                  </a:moveTo>
                  <a:lnTo>
                    <a:pt x="0" y="3091"/>
                  </a:lnTo>
                  <a:lnTo>
                    <a:pt x="21" y="3105"/>
                  </a:lnTo>
                  <a:lnTo>
                    <a:pt x="43" y="3120"/>
                  </a:lnTo>
                  <a:lnTo>
                    <a:pt x="67" y="3137"/>
                  </a:lnTo>
                  <a:lnTo>
                    <a:pt x="90" y="3155"/>
                  </a:lnTo>
                  <a:lnTo>
                    <a:pt x="124" y="3181"/>
                  </a:lnTo>
                  <a:lnTo>
                    <a:pt x="155" y="3206"/>
                  </a:lnTo>
                  <a:lnTo>
                    <a:pt x="183" y="3230"/>
                  </a:lnTo>
                  <a:lnTo>
                    <a:pt x="206" y="3251"/>
                  </a:lnTo>
                  <a:lnTo>
                    <a:pt x="225" y="3271"/>
                  </a:lnTo>
                  <a:lnTo>
                    <a:pt x="238" y="3286"/>
                  </a:lnTo>
                  <a:lnTo>
                    <a:pt x="243" y="3292"/>
                  </a:lnTo>
                  <a:lnTo>
                    <a:pt x="246" y="3298"/>
                  </a:lnTo>
                  <a:lnTo>
                    <a:pt x="247" y="3302"/>
                  </a:lnTo>
                  <a:lnTo>
                    <a:pt x="247" y="3305"/>
                  </a:lnTo>
                  <a:lnTo>
                    <a:pt x="244" y="3306"/>
                  </a:lnTo>
                  <a:lnTo>
                    <a:pt x="240" y="3306"/>
                  </a:lnTo>
                  <a:lnTo>
                    <a:pt x="235" y="3305"/>
                  </a:lnTo>
                  <a:lnTo>
                    <a:pt x="227" y="3303"/>
                  </a:lnTo>
                  <a:lnTo>
                    <a:pt x="209" y="3296"/>
                  </a:lnTo>
                  <a:lnTo>
                    <a:pt x="186" y="3283"/>
                  </a:lnTo>
                  <a:lnTo>
                    <a:pt x="159" y="3266"/>
                  </a:lnTo>
                  <a:lnTo>
                    <a:pt x="130" y="3247"/>
                  </a:lnTo>
                  <a:lnTo>
                    <a:pt x="97" y="3224"/>
                  </a:lnTo>
                  <a:lnTo>
                    <a:pt x="63" y="3198"/>
                  </a:lnTo>
                  <a:lnTo>
                    <a:pt x="46" y="3186"/>
                  </a:lnTo>
                  <a:lnTo>
                    <a:pt x="30" y="3174"/>
                  </a:lnTo>
                  <a:lnTo>
                    <a:pt x="15" y="3161"/>
                  </a:lnTo>
                  <a:lnTo>
                    <a:pt x="0" y="3149"/>
                  </a:lnTo>
                  <a:close/>
                  <a:moveTo>
                    <a:pt x="0" y="3064"/>
                  </a:moveTo>
                  <a:lnTo>
                    <a:pt x="0" y="3001"/>
                  </a:lnTo>
                  <a:lnTo>
                    <a:pt x="26" y="3023"/>
                  </a:lnTo>
                  <a:lnTo>
                    <a:pt x="49" y="3043"/>
                  </a:lnTo>
                  <a:lnTo>
                    <a:pt x="70" y="3062"/>
                  </a:lnTo>
                  <a:lnTo>
                    <a:pt x="87" y="3080"/>
                  </a:lnTo>
                  <a:lnTo>
                    <a:pt x="101" y="3095"/>
                  </a:lnTo>
                  <a:lnTo>
                    <a:pt x="111" y="3107"/>
                  </a:lnTo>
                  <a:lnTo>
                    <a:pt x="114" y="3112"/>
                  </a:lnTo>
                  <a:lnTo>
                    <a:pt x="116" y="3116"/>
                  </a:lnTo>
                  <a:lnTo>
                    <a:pt x="116" y="3120"/>
                  </a:lnTo>
                  <a:lnTo>
                    <a:pt x="116" y="3122"/>
                  </a:lnTo>
                  <a:lnTo>
                    <a:pt x="114" y="3123"/>
                  </a:lnTo>
                  <a:lnTo>
                    <a:pt x="112" y="3124"/>
                  </a:lnTo>
                  <a:lnTo>
                    <a:pt x="109" y="3124"/>
                  </a:lnTo>
                  <a:lnTo>
                    <a:pt x="104" y="3123"/>
                  </a:lnTo>
                  <a:lnTo>
                    <a:pt x="94" y="3119"/>
                  </a:lnTo>
                  <a:lnTo>
                    <a:pt x="80" y="3112"/>
                  </a:lnTo>
                  <a:lnTo>
                    <a:pt x="62" y="3104"/>
                  </a:lnTo>
                  <a:lnTo>
                    <a:pt x="44" y="3093"/>
                  </a:lnTo>
                  <a:lnTo>
                    <a:pt x="22" y="3079"/>
                  </a:lnTo>
                  <a:lnTo>
                    <a:pt x="0" y="3064"/>
                  </a:lnTo>
                  <a:close/>
                  <a:moveTo>
                    <a:pt x="0" y="2950"/>
                  </a:moveTo>
                  <a:lnTo>
                    <a:pt x="0" y="2932"/>
                  </a:lnTo>
                  <a:lnTo>
                    <a:pt x="3" y="2937"/>
                  </a:lnTo>
                  <a:lnTo>
                    <a:pt x="5" y="2942"/>
                  </a:lnTo>
                  <a:lnTo>
                    <a:pt x="5" y="2945"/>
                  </a:lnTo>
                  <a:lnTo>
                    <a:pt x="5" y="2948"/>
                  </a:lnTo>
                  <a:lnTo>
                    <a:pt x="3" y="2949"/>
                  </a:lnTo>
                  <a:lnTo>
                    <a:pt x="0" y="2950"/>
                  </a:lnTo>
                  <a:close/>
                  <a:moveTo>
                    <a:pt x="0" y="2781"/>
                  </a:moveTo>
                  <a:lnTo>
                    <a:pt x="0" y="2721"/>
                  </a:lnTo>
                  <a:lnTo>
                    <a:pt x="21" y="2734"/>
                  </a:lnTo>
                  <a:lnTo>
                    <a:pt x="44" y="2751"/>
                  </a:lnTo>
                  <a:lnTo>
                    <a:pt x="68" y="2768"/>
                  </a:lnTo>
                  <a:lnTo>
                    <a:pt x="93" y="2786"/>
                  </a:lnTo>
                  <a:lnTo>
                    <a:pt x="123" y="2810"/>
                  </a:lnTo>
                  <a:lnTo>
                    <a:pt x="150" y="2833"/>
                  </a:lnTo>
                  <a:lnTo>
                    <a:pt x="175" y="2855"/>
                  </a:lnTo>
                  <a:lnTo>
                    <a:pt x="195" y="2875"/>
                  </a:lnTo>
                  <a:lnTo>
                    <a:pt x="211" y="2892"/>
                  </a:lnTo>
                  <a:lnTo>
                    <a:pt x="223" y="2907"/>
                  </a:lnTo>
                  <a:lnTo>
                    <a:pt x="226" y="2914"/>
                  </a:lnTo>
                  <a:lnTo>
                    <a:pt x="229" y="2918"/>
                  </a:lnTo>
                  <a:lnTo>
                    <a:pt x="230" y="2922"/>
                  </a:lnTo>
                  <a:lnTo>
                    <a:pt x="229" y="2925"/>
                  </a:lnTo>
                  <a:lnTo>
                    <a:pt x="226" y="2927"/>
                  </a:lnTo>
                  <a:lnTo>
                    <a:pt x="223" y="2928"/>
                  </a:lnTo>
                  <a:lnTo>
                    <a:pt x="218" y="2927"/>
                  </a:lnTo>
                  <a:lnTo>
                    <a:pt x="211" y="2925"/>
                  </a:lnTo>
                  <a:lnTo>
                    <a:pt x="195" y="2919"/>
                  </a:lnTo>
                  <a:lnTo>
                    <a:pt x="175" y="2908"/>
                  </a:lnTo>
                  <a:lnTo>
                    <a:pt x="151" y="2894"/>
                  </a:lnTo>
                  <a:lnTo>
                    <a:pt x="124" y="2877"/>
                  </a:lnTo>
                  <a:lnTo>
                    <a:pt x="95" y="2856"/>
                  </a:lnTo>
                  <a:lnTo>
                    <a:pt x="64" y="2834"/>
                  </a:lnTo>
                  <a:lnTo>
                    <a:pt x="47" y="2820"/>
                  </a:lnTo>
                  <a:lnTo>
                    <a:pt x="30" y="2807"/>
                  </a:lnTo>
                  <a:lnTo>
                    <a:pt x="15" y="2793"/>
                  </a:lnTo>
                  <a:lnTo>
                    <a:pt x="0" y="2781"/>
                  </a:lnTo>
                  <a:close/>
                  <a:moveTo>
                    <a:pt x="0" y="2678"/>
                  </a:moveTo>
                  <a:lnTo>
                    <a:pt x="0" y="2609"/>
                  </a:lnTo>
                  <a:lnTo>
                    <a:pt x="13" y="2619"/>
                  </a:lnTo>
                  <a:lnTo>
                    <a:pt x="25" y="2629"/>
                  </a:lnTo>
                  <a:lnTo>
                    <a:pt x="54" y="2651"/>
                  </a:lnTo>
                  <a:lnTo>
                    <a:pt x="80" y="2674"/>
                  </a:lnTo>
                  <a:lnTo>
                    <a:pt x="102" y="2694"/>
                  </a:lnTo>
                  <a:lnTo>
                    <a:pt x="122" y="2714"/>
                  </a:lnTo>
                  <a:lnTo>
                    <a:pt x="138" y="2731"/>
                  </a:lnTo>
                  <a:lnTo>
                    <a:pt x="149" y="2745"/>
                  </a:lnTo>
                  <a:lnTo>
                    <a:pt x="152" y="2751"/>
                  </a:lnTo>
                  <a:lnTo>
                    <a:pt x="154" y="2756"/>
                  </a:lnTo>
                  <a:lnTo>
                    <a:pt x="155" y="2760"/>
                  </a:lnTo>
                  <a:lnTo>
                    <a:pt x="154" y="2764"/>
                  </a:lnTo>
                  <a:lnTo>
                    <a:pt x="152" y="2765"/>
                  </a:lnTo>
                  <a:lnTo>
                    <a:pt x="149" y="2766"/>
                  </a:lnTo>
                  <a:lnTo>
                    <a:pt x="143" y="2765"/>
                  </a:lnTo>
                  <a:lnTo>
                    <a:pt x="138" y="2764"/>
                  </a:lnTo>
                  <a:lnTo>
                    <a:pt x="123" y="2757"/>
                  </a:lnTo>
                  <a:lnTo>
                    <a:pt x="103" y="2747"/>
                  </a:lnTo>
                  <a:lnTo>
                    <a:pt x="81" y="2734"/>
                  </a:lnTo>
                  <a:lnTo>
                    <a:pt x="56" y="2718"/>
                  </a:lnTo>
                  <a:lnTo>
                    <a:pt x="29" y="2700"/>
                  </a:lnTo>
                  <a:lnTo>
                    <a:pt x="0" y="2678"/>
                  </a:lnTo>
                  <a:close/>
                  <a:moveTo>
                    <a:pt x="0" y="2564"/>
                  </a:moveTo>
                  <a:lnTo>
                    <a:pt x="0" y="2498"/>
                  </a:lnTo>
                  <a:lnTo>
                    <a:pt x="22" y="2518"/>
                  </a:lnTo>
                  <a:lnTo>
                    <a:pt x="42" y="2536"/>
                  </a:lnTo>
                  <a:lnTo>
                    <a:pt x="59" y="2553"/>
                  </a:lnTo>
                  <a:lnTo>
                    <a:pt x="74" y="2568"/>
                  </a:lnTo>
                  <a:lnTo>
                    <a:pt x="85" y="2582"/>
                  </a:lnTo>
                  <a:lnTo>
                    <a:pt x="94" y="2593"/>
                  </a:lnTo>
                  <a:lnTo>
                    <a:pt x="96" y="2598"/>
                  </a:lnTo>
                  <a:lnTo>
                    <a:pt x="97" y="2602"/>
                  </a:lnTo>
                  <a:lnTo>
                    <a:pt x="97" y="2605"/>
                  </a:lnTo>
                  <a:lnTo>
                    <a:pt x="97" y="2608"/>
                  </a:lnTo>
                  <a:lnTo>
                    <a:pt x="95" y="2609"/>
                  </a:lnTo>
                  <a:lnTo>
                    <a:pt x="93" y="2610"/>
                  </a:lnTo>
                  <a:lnTo>
                    <a:pt x="89" y="2610"/>
                  </a:lnTo>
                  <a:lnTo>
                    <a:pt x="86" y="2610"/>
                  </a:lnTo>
                  <a:lnTo>
                    <a:pt x="76" y="2608"/>
                  </a:lnTo>
                  <a:lnTo>
                    <a:pt x="66" y="2603"/>
                  </a:lnTo>
                  <a:lnTo>
                    <a:pt x="52" y="2596"/>
                  </a:lnTo>
                  <a:lnTo>
                    <a:pt x="35" y="2588"/>
                  </a:lnTo>
                  <a:lnTo>
                    <a:pt x="18" y="2577"/>
                  </a:lnTo>
                  <a:lnTo>
                    <a:pt x="0" y="2564"/>
                  </a:lnTo>
                  <a:close/>
                  <a:moveTo>
                    <a:pt x="0" y="2441"/>
                  </a:moveTo>
                  <a:lnTo>
                    <a:pt x="0" y="2385"/>
                  </a:lnTo>
                  <a:lnTo>
                    <a:pt x="14" y="2398"/>
                  </a:lnTo>
                  <a:lnTo>
                    <a:pt x="26" y="2411"/>
                  </a:lnTo>
                  <a:lnTo>
                    <a:pt x="36" y="2423"/>
                  </a:lnTo>
                  <a:lnTo>
                    <a:pt x="45" y="2432"/>
                  </a:lnTo>
                  <a:lnTo>
                    <a:pt x="52" y="2442"/>
                  </a:lnTo>
                  <a:lnTo>
                    <a:pt x="56" y="2450"/>
                  </a:lnTo>
                  <a:lnTo>
                    <a:pt x="57" y="2453"/>
                  </a:lnTo>
                  <a:lnTo>
                    <a:pt x="57" y="2455"/>
                  </a:lnTo>
                  <a:lnTo>
                    <a:pt x="57" y="2458"/>
                  </a:lnTo>
                  <a:lnTo>
                    <a:pt x="57" y="2459"/>
                  </a:lnTo>
                  <a:lnTo>
                    <a:pt x="54" y="2461"/>
                  </a:lnTo>
                  <a:lnTo>
                    <a:pt x="50" y="2462"/>
                  </a:lnTo>
                  <a:lnTo>
                    <a:pt x="45" y="2461"/>
                  </a:lnTo>
                  <a:lnTo>
                    <a:pt x="37" y="2460"/>
                  </a:lnTo>
                  <a:lnTo>
                    <a:pt x="21" y="2453"/>
                  </a:lnTo>
                  <a:lnTo>
                    <a:pt x="0" y="2441"/>
                  </a:lnTo>
                  <a:close/>
                  <a:moveTo>
                    <a:pt x="0" y="2311"/>
                  </a:moveTo>
                  <a:lnTo>
                    <a:pt x="0" y="2265"/>
                  </a:lnTo>
                  <a:lnTo>
                    <a:pt x="16" y="2283"/>
                  </a:lnTo>
                  <a:lnTo>
                    <a:pt x="27" y="2298"/>
                  </a:lnTo>
                  <a:lnTo>
                    <a:pt x="30" y="2305"/>
                  </a:lnTo>
                  <a:lnTo>
                    <a:pt x="32" y="2309"/>
                  </a:lnTo>
                  <a:lnTo>
                    <a:pt x="33" y="2314"/>
                  </a:lnTo>
                  <a:lnTo>
                    <a:pt x="32" y="2317"/>
                  </a:lnTo>
                  <a:lnTo>
                    <a:pt x="31" y="2319"/>
                  </a:lnTo>
                  <a:lnTo>
                    <a:pt x="29" y="2320"/>
                  </a:lnTo>
                  <a:lnTo>
                    <a:pt x="26" y="2320"/>
                  </a:lnTo>
                  <a:lnTo>
                    <a:pt x="21" y="2320"/>
                  </a:lnTo>
                  <a:lnTo>
                    <a:pt x="12" y="2317"/>
                  </a:lnTo>
                  <a:lnTo>
                    <a:pt x="0" y="2311"/>
                  </a:lnTo>
                  <a:close/>
                  <a:moveTo>
                    <a:pt x="0" y="2180"/>
                  </a:moveTo>
                  <a:lnTo>
                    <a:pt x="0" y="2135"/>
                  </a:lnTo>
                  <a:lnTo>
                    <a:pt x="13" y="2152"/>
                  </a:lnTo>
                  <a:lnTo>
                    <a:pt x="21" y="2165"/>
                  </a:lnTo>
                  <a:lnTo>
                    <a:pt x="25" y="2170"/>
                  </a:lnTo>
                  <a:lnTo>
                    <a:pt x="26" y="2174"/>
                  </a:lnTo>
                  <a:lnTo>
                    <a:pt x="27" y="2179"/>
                  </a:lnTo>
                  <a:lnTo>
                    <a:pt x="26" y="2182"/>
                  </a:lnTo>
                  <a:lnTo>
                    <a:pt x="25" y="2183"/>
                  </a:lnTo>
                  <a:lnTo>
                    <a:pt x="22" y="2184"/>
                  </a:lnTo>
                  <a:lnTo>
                    <a:pt x="20" y="2184"/>
                  </a:lnTo>
                  <a:lnTo>
                    <a:pt x="17" y="2184"/>
                  </a:lnTo>
                  <a:lnTo>
                    <a:pt x="9" y="2183"/>
                  </a:lnTo>
                  <a:lnTo>
                    <a:pt x="0" y="2180"/>
                  </a:lnTo>
                  <a:close/>
                  <a:moveTo>
                    <a:pt x="0" y="2045"/>
                  </a:moveTo>
                  <a:lnTo>
                    <a:pt x="0" y="1995"/>
                  </a:lnTo>
                  <a:lnTo>
                    <a:pt x="16" y="2014"/>
                  </a:lnTo>
                  <a:lnTo>
                    <a:pt x="28" y="2030"/>
                  </a:lnTo>
                  <a:lnTo>
                    <a:pt x="32" y="2036"/>
                  </a:lnTo>
                  <a:lnTo>
                    <a:pt x="34" y="2043"/>
                  </a:lnTo>
                  <a:lnTo>
                    <a:pt x="34" y="2047"/>
                  </a:lnTo>
                  <a:lnTo>
                    <a:pt x="34" y="2050"/>
                  </a:lnTo>
                  <a:lnTo>
                    <a:pt x="32" y="2052"/>
                  </a:lnTo>
                  <a:lnTo>
                    <a:pt x="30" y="2053"/>
                  </a:lnTo>
                  <a:lnTo>
                    <a:pt x="27" y="2053"/>
                  </a:lnTo>
                  <a:lnTo>
                    <a:pt x="22" y="2052"/>
                  </a:lnTo>
                  <a:lnTo>
                    <a:pt x="13" y="2050"/>
                  </a:lnTo>
                  <a:lnTo>
                    <a:pt x="0" y="2045"/>
                  </a:lnTo>
                  <a:close/>
                  <a:moveTo>
                    <a:pt x="0" y="1906"/>
                  </a:moveTo>
                  <a:lnTo>
                    <a:pt x="0" y="1844"/>
                  </a:lnTo>
                  <a:lnTo>
                    <a:pt x="14" y="1858"/>
                  </a:lnTo>
                  <a:lnTo>
                    <a:pt x="27" y="1871"/>
                  </a:lnTo>
                  <a:lnTo>
                    <a:pt x="37" y="1884"/>
                  </a:lnTo>
                  <a:lnTo>
                    <a:pt x="46" y="1895"/>
                  </a:lnTo>
                  <a:lnTo>
                    <a:pt x="53" y="1905"/>
                  </a:lnTo>
                  <a:lnTo>
                    <a:pt x="57" y="1913"/>
                  </a:lnTo>
                  <a:lnTo>
                    <a:pt x="58" y="1916"/>
                  </a:lnTo>
                  <a:lnTo>
                    <a:pt x="58" y="1920"/>
                  </a:lnTo>
                  <a:lnTo>
                    <a:pt x="58" y="1922"/>
                  </a:lnTo>
                  <a:lnTo>
                    <a:pt x="58" y="1924"/>
                  </a:lnTo>
                  <a:lnTo>
                    <a:pt x="55" y="1926"/>
                  </a:lnTo>
                  <a:lnTo>
                    <a:pt x="50" y="1927"/>
                  </a:lnTo>
                  <a:lnTo>
                    <a:pt x="45" y="1926"/>
                  </a:lnTo>
                  <a:lnTo>
                    <a:pt x="39" y="1925"/>
                  </a:lnTo>
                  <a:lnTo>
                    <a:pt x="30" y="1922"/>
                  </a:lnTo>
                  <a:lnTo>
                    <a:pt x="21" y="1917"/>
                  </a:lnTo>
                  <a:lnTo>
                    <a:pt x="10" y="1912"/>
                  </a:lnTo>
                  <a:lnTo>
                    <a:pt x="0" y="1906"/>
                  </a:lnTo>
                  <a:close/>
                  <a:moveTo>
                    <a:pt x="0" y="1759"/>
                  </a:moveTo>
                  <a:lnTo>
                    <a:pt x="0" y="1689"/>
                  </a:lnTo>
                  <a:lnTo>
                    <a:pt x="5" y="1693"/>
                  </a:lnTo>
                  <a:lnTo>
                    <a:pt x="27" y="1710"/>
                  </a:lnTo>
                  <a:lnTo>
                    <a:pt x="45" y="1729"/>
                  </a:lnTo>
                  <a:lnTo>
                    <a:pt x="62" y="1745"/>
                  </a:lnTo>
                  <a:lnTo>
                    <a:pt x="76" y="1761"/>
                  </a:lnTo>
                  <a:lnTo>
                    <a:pt x="87" y="1775"/>
                  </a:lnTo>
                  <a:lnTo>
                    <a:pt x="94" y="1787"/>
                  </a:lnTo>
                  <a:lnTo>
                    <a:pt x="96" y="1791"/>
                  </a:lnTo>
                  <a:lnTo>
                    <a:pt x="98" y="1796"/>
                  </a:lnTo>
                  <a:lnTo>
                    <a:pt x="98" y="1800"/>
                  </a:lnTo>
                  <a:lnTo>
                    <a:pt x="97" y="1802"/>
                  </a:lnTo>
                  <a:lnTo>
                    <a:pt x="95" y="1804"/>
                  </a:lnTo>
                  <a:lnTo>
                    <a:pt x="93" y="1805"/>
                  </a:lnTo>
                  <a:lnTo>
                    <a:pt x="89" y="1805"/>
                  </a:lnTo>
                  <a:lnTo>
                    <a:pt x="86" y="1805"/>
                  </a:lnTo>
                  <a:lnTo>
                    <a:pt x="76" y="1803"/>
                  </a:lnTo>
                  <a:lnTo>
                    <a:pt x="64" y="1798"/>
                  </a:lnTo>
                  <a:lnTo>
                    <a:pt x="50" y="1791"/>
                  </a:lnTo>
                  <a:lnTo>
                    <a:pt x="34" y="1781"/>
                  </a:lnTo>
                  <a:lnTo>
                    <a:pt x="18" y="1771"/>
                  </a:lnTo>
                  <a:lnTo>
                    <a:pt x="0" y="1759"/>
                  </a:lnTo>
                  <a:close/>
                  <a:moveTo>
                    <a:pt x="0" y="1595"/>
                  </a:moveTo>
                  <a:lnTo>
                    <a:pt x="0" y="1533"/>
                  </a:lnTo>
                  <a:lnTo>
                    <a:pt x="15" y="1542"/>
                  </a:lnTo>
                  <a:lnTo>
                    <a:pt x="30" y="1553"/>
                  </a:lnTo>
                  <a:lnTo>
                    <a:pt x="46" y="1565"/>
                  </a:lnTo>
                  <a:lnTo>
                    <a:pt x="63" y="1579"/>
                  </a:lnTo>
                  <a:lnTo>
                    <a:pt x="84" y="1596"/>
                  </a:lnTo>
                  <a:lnTo>
                    <a:pt x="102" y="1612"/>
                  </a:lnTo>
                  <a:lnTo>
                    <a:pt x="117" y="1628"/>
                  </a:lnTo>
                  <a:lnTo>
                    <a:pt x="131" y="1643"/>
                  </a:lnTo>
                  <a:lnTo>
                    <a:pt x="141" y="1657"/>
                  </a:lnTo>
                  <a:lnTo>
                    <a:pt x="149" y="1669"/>
                  </a:lnTo>
                  <a:lnTo>
                    <a:pt x="151" y="1674"/>
                  </a:lnTo>
                  <a:lnTo>
                    <a:pt x="152" y="1678"/>
                  </a:lnTo>
                  <a:lnTo>
                    <a:pt x="152" y="1682"/>
                  </a:lnTo>
                  <a:lnTo>
                    <a:pt x="151" y="1684"/>
                  </a:lnTo>
                  <a:lnTo>
                    <a:pt x="149" y="1687"/>
                  </a:lnTo>
                  <a:lnTo>
                    <a:pt x="145" y="1688"/>
                  </a:lnTo>
                  <a:lnTo>
                    <a:pt x="142" y="1688"/>
                  </a:lnTo>
                  <a:lnTo>
                    <a:pt x="137" y="1688"/>
                  </a:lnTo>
                  <a:lnTo>
                    <a:pt x="125" y="1683"/>
                  </a:lnTo>
                  <a:lnTo>
                    <a:pt x="111" y="1677"/>
                  </a:lnTo>
                  <a:lnTo>
                    <a:pt x="94" y="1667"/>
                  </a:lnTo>
                  <a:lnTo>
                    <a:pt x="75" y="1655"/>
                  </a:lnTo>
                  <a:lnTo>
                    <a:pt x="55" y="1641"/>
                  </a:lnTo>
                  <a:lnTo>
                    <a:pt x="34" y="1625"/>
                  </a:lnTo>
                  <a:lnTo>
                    <a:pt x="26" y="1617"/>
                  </a:lnTo>
                  <a:lnTo>
                    <a:pt x="16" y="1610"/>
                  </a:lnTo>
                  <a:lnTo>
                    <a:pt x="8" y="1602"/>
                  </a:lnTo>
                  <a:lnTo>
                    <a:pt x="0" y="1595"/>
                  </a:lnTo>
                  <a:close/>
                  <a:moveTo>
                    <a:pt x="0" y="1239"/>
                  </a:moveTo>
                  <a:lnTo>
                    <a:pt x="0" y="1176"/>
                  </a:lnTo>
                  <a:lnTo>
                    <a:pt x="14" y="1189"/>
                  </a:lnTo>
                  <a:lnTo>
                    <a:pt x="27" y="1202"/>
                  </a:lnTo>
                  <a:lnTo>
                    <a:pt x="37" y="1215"/>
                  </a:lnTo>
                  <a:lnTo>
                    <a:pt x="47" y="1227"/>
                  </a:lnTo>
                  <a:lnTo>
                    <a:pt x="54" y="1236"/>
                  </a:lnTo>
                  <a:lnTo>
                    <a:pt x="58" y="1246"/>
                  </a:lnTo>
                  <a:lnTo>
                    <a:pt x="59" y="1249"/>
                  </a:lnTo>
                  <a:lnTo>
                    <a:pt x="60" y="1253"/>
                  </a:lnTo>
                  <a:lnTo>
                    <a:pt x="59" y="1256"/>
                  </a:lnTo>
                  <a:lnTo>
                    <a:pt x="59" y="1258"/>
                  </a:lnTo>
                  <a:lnTo>
                    <a:pt x="56" y="1260"/>
                  </a:lnTo>
                  <a:lnTo>
                    <a:pt x="52" y="1261"/>
                  </a:lnTo>
                  <a:lnTo>
                    <a:pt x="46" y="1261"/>
                  </a:lnTo>
                  <a:lnTo>
                    <a:pt x="39" y="1259"/>
                  </a:lnTo>
                  <a:lnTo>
                    <a:pt x="30" y="1256"/>
                  </a:lnTo>
                  <a:lnTo>
                    <a:pt x="21" y="1252"/>
                  </a:lnTo>
                  <a:lnTo>
                    <a:pt x="10" y="1246"/>
                  </a:lnTo>
                  <a:lnTo>
                    <a:pt x="0" y="1239"/>
                  </a:lnTo>
                  <a:close/>
                  <a:moveTo>
                    <a:pt x="0" y="1034"/>
                  </a:moveTo>
                  <a:lnTo>
                    <a:pt x="0" y="1012"/>
                  </a:lnTo>
                  <a:lnTo>
                    <a:pt x="3" y="1012"/>
                  </a:lnTo>
                  <a:lnTo>
                    <a:pt x="6" y="1012"/>
                  </a:lnTo>
                  <a:lnTo>
                    <a:pt x="9" y="1012"/>
                  </a:lnTo>
                  <a:lnTo>
                    <a:pt x="15" y="1013"/>
                  </a:lnTo>
                  <a:lnTo>
                    <a:pt x="25" y="1017"/>
                  </a:lnTo>
                  <a:lnTo>
                    <a:pt x="36" y="1023"/>
                  </a:lnTo>
                  <a:lnTo>
                    <a:pt x="50" y="1030"/>
                  </a:lnTo>
                  <a:lnTo>
                    <a:pt x="64" y="1040"/>
                  </a:lnTo>
                  <a:lnTo>
                    <a:pt x="80" y="1051"/>
                  </a:lnTo>
                  <a:lnTo>
                    <a:pt x="96" y="1064"/>
                  </a:lnTo>
                  <a:lnTo>
                    <a:pt x="112" y="1079"/>
                  </a:lnTo>
                  <a:lnTo>
                    <a:pt x="127" y="1093"/>
                  </a:lnTo>
                  <a:lnTo>
                    <a:pt x="141" y="1107"/>
                  </a:lnTo>
                  <a:lnTo>
                    <a:pt x="152" y="1120"/>
                  </a:lnTo>
                  <a:lnTo>
                    <a:pt x="159" y="1133"/>
                  </a:lnTo>
                  <a:lnTo>
                    <a:pt x="165" y="1143"/>
                  </a:lnTo>
                  <a:lnTo>
                    <a:pt x="167" y="1147"/>
                  </a:lnTo>
                  <a:lnTo>
                    <a:pt x="168" y="1151"/>
                  </a:lnTo>
                  <a:lnTo>
                    <a:pt x="167" y="1154"/>
                  </a:lnTo>
                  <a:lnTo>
                    <a:pt x="167" y="1157"/>
                  </a:lnTo>
                  <a:lnTo>
                    <a:pt x="165" y="1159"/>
                  </a:lnTo>
                  <a:lnTo>
                    <a:pt x="162" y="1160"/>
                  </a:lnTo>
                  <a:lnTo>
                    <a:pt x="158" y="1160"/>
                  </a:lnTo>
                  <a:lnTo>
                    <a:pt x="154" y="1160"/>
                  </a:lnTo>
                  <a:lnTo>
                    <a:pt x="144" y="1158"/>
                  </a:lnTo>
                  <a:lnTo>
                    <a:pt x="131" y="1152"/>
                  </a:lnTo>
                  <a:lnTo>
                    <a:pt x="117" y="1144"/>
                  </a:lnTo>
                  <a:lnTo>
                    <a:pt x="102" y="1134"/>
                  </a:lnTo>
                  <a:lnTo>
                    <a:pt x="85" y="1122"/>
                  </a:lnTo>
                  <a:lnTo>
                    <a:pt x="68" y="1108"/>
                  </a:lnTo>
                  <a:lnTo>
                    <a:pt x="45" y="1088"/>
                  </a:lnTo>
                  <a:lnTo>
                    <a:pt x="26" y="1068"/>
                  </a:lnTo>
                  <a:lnTo>
                    <a:pt x="17" y="1058"/>
                  </a:lnTo>
                  <a:lnTo>
                    <a:pt x="9" y="1049"/>
                  </a:lnTo>
                  <a:lnTo>
                    <a:pt x="4" y="1041"/>
                  </a:lnTo>
                  <a:lnTo>
                    <a:pt x="0" y="1034"/>
                  </a:lnTo>
                  <a:close/>
                  <a:moveTo>
                    <a:pt x="0" y="847"/>
                  </a:moveTo>
                  <a:lnTo>
                    <a:pt x="0" y="783"/>
                  </a:lnTo>
                  <a:lnTo>
                    <a:pt x="6" y="789"/>
                  </a:lnTo>
                  <a:lnTo>
                    <a:pt x="12" y="793"/>
                  </a:lnTo>
                  <a:lnTo>
                    <a:pt x="28" y="807"/>
                  </a:lnTo>
                  <a:lnTo>
                    <a:pt x="41" y="821"/>
                  </a:lnTo>
                  <a:lnTo>
                    <a:pt x="53" y="834"/>
                  </a:lnTo>
                  <a:lnTo>
                    <a:pt x="62" y="846"/>
                  </a:lnTo>
                  <a:lnTo>
                    <a:pt x="70" y="857"/>
                  </a:lnTo>
                  <a:lnTo>
                    <a:pt x="75" y="866"/>
                  </a:lnTo>
                  <a:lnTo>
                    <a:pt x="76" y="871"/>
                  </a:lnTo>
                  <a:lnTo>
                    <a:pt x="76" y="874"/>
                  </a:lnTo>
                  <a:lnTo>
                    <a:pt x="76" y="877"/>
                  </a:lnTo>
                  <a:lnTo>
                    <a:pt x="75" y="879"/>
                  </a:lnTo>
                  <a:lnTo>
                    <a:pt x="74" y="881"/>
                  </a:lnTo>
                  <a:lnTo>
                    <a:pt x="72" y="883"/>
                  </a:lnTo>
                  <a:lnTo>
                    <a:pt x="70" y="883"/>
                  </a:lnTo>
                  <a:lnTo>
                    <a:pt x="67" y="883"/>
                  </a:lnTo>
                  <a:lnTo>
                    <a:pt x="59" y="881"/>
                  </a:lnTo>
                  <a:lnTo>
                    <a:pt x="49" y="878"/>
                  </a:lnTo>
                  <a:lnTo>
                    <a:pt x="39" y="873"/>
                  </a:lnTo>
                  <a:lnTo>
                    <a:pt x="27" y="865"/>
                  </a:lnTo>
                  <a:lnTo>
                    <a:pt x="14" y="857"/>
                  </a:lnTo>
                  <a:lnTo>
                    <a:pt x="0" y="847"/>
                  </a:lnTo>
                  <a:close/>
                  <a:moveTo>
                    <a:pt x="0" y="622"/>
                  </a:moveTo>
                  <a:lnTo>
                    <a:pt x="0" y="574"/>
                  </a:lnTo>
                  <a:lnTo>
                    <a:pt x="14" y="590"/>
                  </a:lnTo>
                  <a:lnTo>
                    <a:pt x="23" y="605"/>
                  </a:lnTo>
                  <a:lnTo>
                    <a:pt x="26" y="612"/>
                  </a:lnTo>
                  <a:lnTo>
                    <a:pt x="28" y="617"/>
                  </a:lnTo>
                  <a:lnTo>
                    <a:pt x="28" y="621"/>
                  </a:lnTo>
                  <a:lnTo>
                    <a:pt x="27" y="625"/>
                  </a:lnTo>
                  <a:lnTo>
                    <a:pt x="26" y="627"/>
                  </a:lnTo>
                  <a:lnTo>
                    <a:pt x="23" y="628"/>
                  </a:lnTo>
                  <a:lnTo>
                    <a:pt x="20" y="628"/>
                  </a:lnTo>
                  <a:lnTo>
                    <a:pt x="17" y="628"/>
                  </a:lnTo>
                  <a:lnTo>
                    <a:pt x="9" y="627"/>
                  </a:lnTo>
                  <a:lnTo>
                    <a:pt x="0" y="622"/>
                  </a:lnTo>
                  <a:close/>
                  <a:moveTo>
                    <a:pt x="0" y="391"/>
                  </a:moveTo>
                  <a:lnTo>
                    <a:pt x="0" y="352"/>
                  </a:lnTo>
                  <a:lnTo>
                    <a:pt x="9" y="365"/>
                  </a:lnTo>
                  <a:lnTo>
                    <a:pt x="15" y="375"/>
                  </a:lnTo>
                  <a:lnTo>
                    <a:pt x="17" y="380"/>
                  </a:lnTo>
                  <a:lnTo>
                    <a:pt x="18" y="384"/>
                  </a:lnTo>
                  <a:lnTo>
                    <a:pt x="18" y="387"/>
                  </a:lnTo>
                  <a:lnTo>
                    <a:pt x="17" y="390"/>
                  </a:lnTo>
                  <a:lnTo>
                    <a:pt x="15" y="393"/>
                  </a:lnTo>
                  <a:lnTo>
                    <a:pt x="10" y="394"/>
                  </a:lnTo>
                  <a:lnTo>
                    <a:pt x="6" y="394"/>
                  </a:lnTo>
                  <a:lnTo>
                    <a:pt x="0" y="391"/>
                  </a:lnTo>
                  <a:close/>
                  <a:moveTo>
                    <a:pt x="0" y="162"/>
                  </a:moveTo>
                  <a:lnTo>
                    <a:pt x="0" y="108"/>
                  </a:lnTo>
                  <a:lnTo>
                    <a:pt x="10" y="118"/>
                  </a:lnTo>
                  <a:lnTo>
                    <a:pt x="20" y="128"/>
                  </a:lnTo>
                  <a:lnTo>
                    <a:pt x="28" y="138"/>
                  </a:lnTo>
                  <a:lnTo>
                    <a:pt x="34" y="148"/>
                  </a:lnTo>
                  <a:lnTo>
                    <a:pt x="40" y="156"/>
                  </a:lnTo>
                  <a:lnTo>
                    <a:pt x="43" y="163"/>
                  </a:lnTo>
                  <a:lnTo>
                    <a:pt x="44" y="169"/>
                  </a:lnTo>
                  <a:lnTo>
                    <a:pt x="43" y="173"/>
                  </a:lnTo>
                  <a:lnTo>
                    <a:pt x="41" y="176"/>
                  </a:lnTo>
                  <a:lnTo>
                    <a:pt x="36" y="177"/>
                  </a:lnTo>
                  <a:lnTo>
                    <a:pt x="32" y="177"/>
                  </a:lnTo>
                  <a:lnTo>
                    <a:pt x="28" y="176"/>
                  </a:lnTo>
                  <a:lnTo>
                    <a:pt x="21" y="173"/>
                  </a:lnTo>
                  <a:lnTo>
                    <a:pt x="15" y="170"/>
                  </a:lnTo>
                  <a:lnTo>
                    <a:pt x="7" y="167"/>
                  </a:lnTo>
                  <a:lnTo>
                    <a:pt x="0" y="162"/>
                  </a:lnTo>
                  <a:close/>
                  <a:moveTo>
                    <a:pt x="678" y="183"/>
                  </a:moveTo>
                  <a:lnTo>
                    <a:pt x="678" y="237"/>
                  </a:lnTo>
                  <a:lnTo>
                    <a:pt x="669" y="229"/>
                  </a:lnTo>
                  <a:lnTo>
                    <a:pt x="661" y="219"/>
                  </a:lnTo>
                  <a:lnTo>
                    <a:pt x="655" y="211"/>
                  </a:lnTo>
                  <a:lnTo>
                    <a:pt x="651" y="203"/>
                  </a:lnTo>
                  <a:lnTo>
                    <a:pt x="646" y="196"/>
                  </a:lnTo>
                  <a:lnTo>
                    <a:pt x="644" y="190"/>
                  </a:lnTo>
                  <a:lnTo>
                    <a:pt x="644" y="184"/>
                  </a:lnTo>
                  <a:lnTo>
                    <a:pt x="645" y="180"/>
                  </a:lnTo>
                  <a:lnTo>
                    <a:pt x="647" y="178"/>
                  </a:lnTo>
                  <a:lnTo>
                    <a:pt x="650" y="177"/>
                  </a:lnTo>
                  <a:lnTo>
                    <a:pt x="653" y="176"/>
                  </a:lnTo>
                  <a:lnTo>
                    <a:pt x="657" y="176"/>
                  </a:lnTo>
                  <a:lnTo>
                    <a:pt x="667" y="178"/>
                  </a:lnTo>
                  <a:lnTo>
                    <a:pt x="678" y="183"/>
                  </a:lnTo>
                  <a:close/>
                  <a:moveTo>
                    <a:pt x="678" y="436"/>
                  </a:moveTo>
                  <a:lnTo>
                    <a:pt x="678" y="498"/>
                  </a:lnTo>
                  <a:lnTo>
                    <a:pt x="665" y="489"/>
                  </a:lnTo>
                  <a:lnTo>
                    <a:pt x="653" y="479"/>
                  </a:lnTo>
                  <a:lnTo>
                    <a:pt x="640" y="467"/>
                  </a:lnTo>
                  <a:lnTo>
                    <a:pt x="628" y="456"/>
                  </a:lnTo>
                  <a:lnTo>
                    <a:pt x="618" y="444"/>
                  </a:lnTo>
                  <a:lnTo>
                    <a:pt x="610" y="434"/>
                  </a:lnTo>
                  <a:lnTo>
                    <a:pt x="604" y="424"/>
                  </a:lnTo>
                  <a:lnTo>
                    <a:pt x="600" y="415"/>
                  </a:lnTo>
                  <a:lnTo>
                    <a:pt x="599" y="412"/>
                  </a:lnTo>
                  <a:lnTo>
                    <a:pt x="599" y="409"/>
                  </a:lnTo>
                  <a:lnTo>
                    <a:pt x="599" y="406"/>
                  </a:lnTo>
                  <a:lnTo>
                    <a:pt x="600" y="402"/>
                  </a:lnTo>
                  <a:lnTo>
                    <a:pt x="602" y="401"/>
                  </a:lnTo>
                  <a:lnTo>
                    <a:pt x="604" y="400"/>
                  </a:lnTo>
                  <a:lnTo>
                    <a:pt x="606" y="399"/>
                  </a:lnTo>
                  <a:lnTo>
                    <a:pt x="611" y="399"/>
                  </a:lnTo>
                  <a:lnTo>
                    <a:pt x="618" y="400"/>
                  </a:lnTo>
                  <a:lnTo>
                    <a:pt x="628" y="403"/>
                  </a:lnTo>
                  <a:lnTo>
                    <a:pt x="640" y="409"/>
                  </a:lnTo>
                  <a:lnTo>
                    <a:pt x="652" y="416"/>
                  </a:lnTo>
                  <a:lnTo>
                    <a:pt x="665" y="425"/>
                  </a:lnTo>
                  <a:lnTo>
                    <a:pt x="678" y="436"/>
                  </a:lnTo>
                  <a:close/>
                  <a:moveTo>
                    <a:pt x="678" y="681"/>
                  </a:moveTo>
                  <a:lnTo>
                    <a:pt x="678" y="745"/>
                  </a:lnTo>
                  <a:lnTo>
                    <a:pt x="664" y="736"/>
                  </a:lnTo>
                  <a:lnTo>
                    <a:pt x="650" y="724"/>
                  </a:lnTo>
                  <a:lnTo>
                    <a:pt x="636" y="712"/>
                  </a:lnTo>
                  <a:lnTo>
                    <a:pt x="623" y="699"/>
                  </a:lnTo>
                  <a:lnTo>
                    <a:pt x="611" y="687"/>
                  </a:lnTo>
                  <a:lnTo>
                    <a:pt x="602" y="675"/>
                  </a:lnTo>
                  <a:lnTo>
                    <a:pt x="596" y="665"/>
                  </a:lnTo>
                  <a:lnTo>
                    <a:pt x="591" y="655"/>
                  </a:lnTo>
                  <a:lnTo>
                    <a:pt x="590" y="652"/>
                  </a:lnTo>
                  <a:lnTo>
                    <a:pt x="589" y="647"/>
                  </a:lnTo>
                  <a:lnTo>
                    <a:pt x="590" y="644"/>
                  </a:lnTo>
                  <a:lnTo>
                    <a:pt x="591" y="642"/>
                  </a:lnTo>
                  <a:lnTo>
                    <a:pt x="592" y="640"/>
                  </a:lnTo>
                  <a:lnTo>
                    <a:pt x="596" y="639"/>
                  </a:lnTo>
                  <a:lnTo>
                    <a:pt x="598" y="638"/>
                  </a:lnTo>
                  <a:lnTo>
                    <a:pt x="602" y="638"/>
                  </a:lnTo>
                  <a:lnTo>
                    <a:pt x="611" y="640"/>
                  </a:lnTo>
                  <a:lnTo>
                    <a:pt x="621" y="644"/>
                  </a:lnTo>
                  <a:lnTo>
                    <a:pt x="634" y="650"/>
                  </a:lnTo>
                  <a:lnTo>
                    <a:pt x="647" y="658"/>
                  </a:lnTo>
                  <a:lnTo>
                    <a:pt x="663" y="668"/>
                  </a:lnTo>
                  <a:lnTo>
                    <a:pt x="677" y="680"/>
                  </a:lnTo>
                  <a:lnTo>
                    <a:pt x="678" y="681"/>
                  </a:lnTo>
                  <a:close/>
                  <a:moveTo>
                    <a:pt x="678" y="916"/>
                  </a:moveTo>
                  <a:lnTo>
                    <a:pt x="678" y="982"/>
                  </a:lnTo>
                  <a:lnTo>
                    <a:pt x="664" y="969"/>
                  </a:lnTo>
                  <a:lnTo>
                    <a:pt x="651" y="957"/>
                  </a:lnTo>
                  <a:lnTo>
                    <a:pt x="640" y="944"/>
                  </a:lnTo>
                  <a:lnTo>
                    <a:pt x="631" y="933"/>
                  </a:lnTo>
                  <a:lnTo>
                    <a:pt x="625" y="922"/>
                  </a:lnTo>
                  <a:lnTo>
                    <a:pt x="620" y="913"/>
                  </a:lnTo>
                  <a:lnTo>
                    <a:pt x="619" y="910"/>
                  </a:lnTo>
                  <a:lnTo>
                    <a:pt x="619" y="906"/>
                  </a:lnTo>
                  <a:lnTo>
                    <a:pt x="619" y="903"/>
                  </a:lnTo>
                  <a:lnTo>
                    <a:pt x="620" y="900"/>
                  </a:lnTo>
                  <a:lnTo>
                    <a:pt x="624" y="898"/>
                  </a:lnTo>
                  <a:lnTo>
                    <a:pt x="628" y="897"/>
                  </a:lnTo>
                  <a:lnTo>
                    <a:pt x="633" y="897"/>
                  </a:lnTo>
                  <a:lnTo>
                    <a:pt x="641" y="898"/>
                  </a:lnTo>
                  <a:lnTo>
                    <a:pt x="648" y="901"/>
                  </a:lnTo>
                  <a:lnTo>
                    <a:pt x="657" y="904"/>
                  </a:lnTo>
                  <a:lnTo>
                    <a:pt x="667" y="910"/>
                  </a:lnTo>
                  <a:lnTo>
                    <a:pt x="678" y="916"/>
                  </a:lnTo>
                  <a:close/>
                  <a:moveTo>
                    <a:pt x="678" y="1339"/>
                  </a:moveTo>
                  <a:lnTo>
                    <a:pt x="678" y="1410"/>
                  </a:lnTo>
                  <a:lnTo>
                    <a:pt x="670" y="1405"/>
                  </a:lnTo>
                  <a:lnTo>
                    <a:pt x="661" y="1398"/>
                  </a:lnTo>
                  <a:lnTo>
                    <a:pt x="653" y="1392"/>
                  </a:lnTo>
                  <a:lnTo>
                    <a:pt x="644" y="1385"/>
                  </a:lnTo>
                  <a:lnTo>
                    <a:pt x="626" y="1370"/>
                  </a:lnTo>
                  <a:lnTo>
                    <a:pt x="610" y="1355"/>
                  </a:lnTo>
                  <a:lnTo>
                    <a:pt x="596" y="1340"/>
                  </a:lnTo>
                  <a:lnTo>
                    <a:pt x="585" y="1326"/>
                  </a:lnTo>
                  <a:lnTo>
                    <a:pt x="575" y="1314"/>
                  </a:lnTo>
                  <a:lnTo>
                    <a:pt x="570" y="1302"/>
                  </a:lnTo>
                  <a:lnTo>
                    <a:pt x="569" y="1298"/>
                  </a:lnTo>
                  <a:lnTo>
                    <a:pt x="568" y="1294"/>
                  </a:lnTo>
                  <a:lnTo>
                    <a:pt x="568" y="1290"/>
                  </a:lnTo>
                  <a:lnTo>
                    <a:pt x="569" y="1287"/>
                  </a:lnTo>
                  <a:lnTo>
                    <a:pt x="571" y="1285"/>
                  </a:lnTo>
                  <a:lnTo>
                    <a:pt x="574" y="1284"/>
                  </a:lnTo>
                  <a:lnTo>
                    <a:pt x="577" y="1283"/>
                  </a:lnTo>
                  <a:lnTo>
                    <a:pt x="582" y="1284"/>
                  </a:lnTo>
                  <a:lnTo>
                    <a:pt x="592" y="1286"/>
                  </a:lnTo>
                  <a:lnTo>
                    <a:pt x="606" y="1292"/>
                  </a:lnTo>
                  <a:lnTo>
                    <a:pt x="621" y="1299"/>
                  </a:lnTo>
                  <a:lnTo>
                    <a:pt x="638" y="1310"/>
                  </a:lnTo>
                  <a:lnTo>
                    <a:pt x="656" y="1322"/>
                  </a:lnTo>
                  <a:lnTo>
                    <a:pt x="675" y="1337"/>
                  </a:lnTo>
                  <a:lnTo>
                    <a:pt x="678" y="1339"/>
                  </a:lnTo>
                  <a:close/>
                  <a:moveTo>
                    <a:pt x="678" y="1729"/>
                  </a:moveTo>
                  <a:lnTo>
                    <a:pt x="678" y="1794"/>
                  </a:lnTo>
                  <a:lnTo>
                    <a:pt x="665" y="1781"/>
                  </a:lnTo>
                  <a:lnTo>
                    <a:pt x="653" y="1770"/>
                  </a:lnTo>
                  <a:lnTo>
                    <a:pt x="643" y="1758"/>
                  </a:lnTo>
                  <a:lnTo>
                    <a:pt x="636" y="1748"/>
                  </a:lnTo>
                  <a:lnTo>
                    <a:pt x="630" y="1738"/>
                  </a:lnTo>
                  <a:lnTo>
                    <a:pt x="626" y="1730"/>
                  </a:lnTo>
                  <a:lnTo>
                    <a:pt x="625" y="1726"/>
                  </a:lnTo>
                  <a:lnTo>
                    <a:pt x="625" y="1723"/>
                  </a:lnTo>
                  <a:lnTo>
                    <a:pt x="625" y="1720"/>
                  </a:lnTo>
                  <a:lnTo>
                    <a:pt x="626" y="1718"/>
                  </a:lnTo>
                  <a:lnTo>
                    <a:pt x="628" y="1716"/>
                  </a:lnTo>
                  <a:lnTo>
                    <a:pt x="632" y="1715"/>
                  </a:lnTo>
                  <a:lnTo>
                    <a:pt x="638" y="1715"/>
                  </a:lnTo>
                  <a:lnTo>
                    <a:pt x="643" y="1716"/>
                  </a:lnTo>
                  <a:lnTo>
                    <a:pt x="651" y="1717"/>
                  </a:lnTo>
                  <a:lnTo>
                    <a:pt x="659" y="1720"/>
                  </a:lnTo>
                  <a:lnTo>
                    <a:pt x="668" y="1724"/>
                  </a:lnTo>
                  <a:lnTo>
                    <a:pt x="678" y="1729"/>
                  </a:lnTo>
                  <a:close/>
                  <a:moveTo>
                    <a:pt x="678" y="1897"/>
                  </a:moveTo>
                  <a:lnTo>
                    <a:pt x="678" y="1973"/>
                  </a:lnTo>
                  <a:lnTo>
                    <a:pt x="664" y="1963"/>
                  </a:lnTo>
                  <a:lnTo>
                    <a:pt x="650" y="1952"/>
                  </a:lnTo>
                  <a:lnTo>
                    <a:pt x="628" y="1935"/>
                  </a:lnTo>
                  <a:lnTo>
                    <a:pt x="609" y="1916"/>
                  </a:lnTo>
                  <a:lnTo>
                    <a:pt x="591" y="1900"/>
                  </a:lnTo>
                  <a:lnTo>
                    <a:pt x="577" y="1884"/>
                  </a:lnTo>
                  <a:lnTo>
                    <a:pt x="566" y="1869"/>
                  </a:lnTo>
                  <a:lnTo>
                    <a:pt x="559" y="1857"/>
                  </a:lnTo>
                  <a:lnTo>
                    <a:pt x="557" y="1852"/>
                  </a:lnTo>
                  <a:lnTo>
                    <a:pt x="556" y="1847"/>
                  </a:lnTo>
                  <a:lnTo>
                    <a:pt x="556" y="1843"/>
                  </a:lnTo>
                  <a:lnTo>
                    <a:pt x="557" y="1840"/>
                  </a:lnTo>
                  <a:lnTo>
                    <a:pt x="559" y="1838"/>
                  </a:lnTo>
                  <a:lnTo>
                    <a:pt x="562" y="1837"/>
                  </a:lnTo>
                  <a:lnTo>
                    <a:pt x="565" y="1837"/>
                  </a:lnTo>
                  <a:lnTo>
                    <a:pt x="571" y="1837"/>
                  </a:lnTo>
                  <a:lnTo>
                    <a:pt x="583" y="1840"/>
                  </a:lnTo>
                  <a:lnTo>
                    <a:pt x="598" y="1846"/>
                  </a:lnTo>
                  <a:lnTo>
                    <a:pt x="616" y="1856"/>
                  </a:lnTo>
                  <a:lnTo>
                    <a:pt x="636" y="1867"/>
                  </a:lnTo>
                  <a:lnTo>
                    <a:pt x="656" y="1881"/>
                  </a:lnTo>
                  <a:lnTo>
                    <a:pt x="678" y="1897"/>
                  </a:lnTo>
                  <a:close/>
                  <a:moveTo>
                    <a:pt x="678" y="2067"/>
                  </a:moveTo>
                  <a:lnTo>
                    <a:pt x="678" y="2132"/>
                  </a:lnTo>
                  <a:lnTo>
                    <a:pt x="660" y="2123"/>
                  </a:lnTo>
                  <a:lnTo>
                    <a:pt x="641" y="2111"/>
                  </a:lnTo>
                  <a:lnTo>
                    <a:pt x="621" y="2097"/>
                  </a:lnTo>
                  <a:lnTo>
                    <a:pt x="600" y="2080"/>
                  </a:lnTo>
                  <a:lnTo>
                    <a:pt x="577" y="2062"/>
                  </a:lnTo>
                  <a:lnTo>
                    <a:pt x="557" y="2044"/>
                  </a:lnTo>
                  <a:lnTo>
                    <a:pt x="539" y="2026"/>
                  </a:lnTo>
                  <a:lnTo>
                    <a:pt x="524" y="2009"/>
                  </a:lnTo>
                  <a:lnTo>
                    <a:pt x="512" y="1995"/>
                  </a:lnTo>
                  <a:lnTo>
                    <a:pt x="505" y="1982"/>
                  </a:lnTo>
                  <a:lnTo>
                    <a:pt x="503" y="1977"/>
                  </a:lnTo>
                  <a:lnTo>
                    <a:pt x="501" y="1973"/>
                  </a:lnTo>
                  <a:lnTo>
                    <a:pt x="501" y="1968"/>
                  </a:lnTo>
                  <a:lnTo>
                    <a:pt x="502" y="1965"/>
                  </a:lnTo>
                  <a:lnTo>
                    <a:pt x="504" y="1963"/>
                  </a:lnTo>
                  <a:lnTo>
                    <a:pt x="507" y="1962"/>
                  </a:lnTo>
                  <a:lnTo>
                    <a:pt x="511" y="1962"/>
                  </a:lnTo>
                  <a:lnTo>
                    <a:pt x="517" y="1962"/>
                  </a:lnTo>
                  <a:lnTo>
                    <a:pt x="531" y="1966"/>
                  </a:lnTo>
                  <a:lnTo>
                    <a:pt x="547" y="1974"/>
                  </a:lnTo>
                  <a:lnTo>
                    <a:pt x="565" y="1983"/>
                  </a:lnTo>
                  <a:lnTo>
                    <a:pt x="587" y="1996"/>
                  </a:lnTo>
                  <a:lnTo>
                    <a:pt x="609" y="2011"/>
                  </a:lnTo>
                  <a:lnTo>
                    <a:pt x="632" y="2029"/>
                  </a:lnTo>
                  <a:lnTo>
                    <a:pt x="644" y="2039"/>
                  </a:lnTo>
                  <a:lnTo>
                    <a:pt x="656" y="2049"/>
                  </a:lnTo>
                  <a:lnTo>
                    <a:pt x="667" y="2058"/>
                  </a:lnTo>
                  <a:lnTo>
                    <a:pt x="678" y="2067"/>
                  </a:lnTo>
                  <a:close/>
                  <a:moveTo>
                    <a:pt x="678" y="2234"/>
                  </a:moveTo>
                  <a:lnTo>
                    <a:pt x="678" y="2280"/>
                  </a:lnTo>
                  <a:lnTo>
                    <a:pt x="668" y="2276"/>
                  </a:lnTo>
                  <a:lnTo>
                    <a:pt x="656" y="2270"/>
                  </a:lnTo>
                  <a:lnTo>
                    <a:pt x="643" y="2264"/>
                  </a:lnTo>
                  <a:lnTo>
                    <a:pt x="629" y="2256"/>
                  </a:lnTo>
                  <a:lnTo>
                    <a:pt x="614" y="2247"/>
                  </a:lnTo>
                  <a:lnTo>
                    <a:pt x="599" y="2237"/>
                  </a:lnTo>
                  <a:lnTo>
                    <a:pt x="583" y="2225"/>
                  </a:lnTo>
                  <a:lnTo>
                    <a:pt x="566" y="2213"/>
                  </a:lnTo>
                  <a:lnTo>
                    <a:pt x="543" y="2194"/>
                  </a:lnTo>
                  <a:lnTo>
                    <a:pt x="521" y="2174"/>
                  </a:lnTo>
                  <a:lnTo>
                    <a:pt x="503" y="2157"/>
                  </a:lnTo>
                  <a:lnTo>
                    <a:pt x="487" y="2140"/>
                  </a:lnTo>
                  <a:lnTo>
                    <a:pt x="475" y="2125"/>
                  </a:lnTo>
                  <a:lnTo>
                    <a:pt x="466" y="2112"/>
                  </a:lnTo>
                  <a:lnTo>
                    <a:pt x="464" y="2106"/>
                  </a:lnTo>
                  <a:lnTo>
                    <a:pt x="463" y="2101"/>
                  </a:lnTo>
                  <a:lnTo>
                    <a:pt x="462" y="2098"/>
                  </a:lnTo>
                  <a:lnTo>
                    <a:pt x="463" y="2094"/>
                  </a:lnTo>
                  <a:lnTo>
                    <a:pt x="466" y="2092"/>
                  </a:lnTo>
                  <a:lnTo>
                    <a:pt x="469" y="2091"/>
                  </a:lnTo>
                  <a:lnTo>
                    <a:pt x="474" y="2090"/>
                  </a:lnTo>
                  <a:lnTo>
                    <a:pt x="479" y="2091"/>
                  </a:lnTo>
                  <a:lnTo>
                    <a:pt x="493" y="2096"/>
                  </a:lnTo>
                  <a:lnTo>
                    <a:pt x="509" y="2103"/>
                  </a:lnTo>
                  <a:lnTo>
                    <a:pt x="529" y="2114"/>
                  </a:lnTo>
                  <a:lnTo>
                    <a:pt x="550" y="2127"/>
                  </a:lnTo>
                  <a:lnTo>
                    <a:pt x="574" y="2143"/>
                  </a:lnTo>
                  <a:lnTo>
                    <a:pt x="598" y="2161"/>
                  </a:lnTo>
                  <a:lnTo>
                    <a:pt x="621" y="2180"/>
                  </a:lnTo>
                  <a:lnTo>
                    <a:pt x="643" y="2199"/>
                  </a:lnTo>
                  <a:lnTo>
                    <a:pt x="661" y="2216"/>
                  </a:lnTo>
                  <a:lnTo>
                    <a:pt x="678" y="2234"/>
                  </a:lnTo>
                  <a:close/>
                  <a:moveTo>
                    <a:pt x="678" y="2389"/>
                  </a:moveTo>
                  <a:lnTo>
                    <a:pt x="678" y="2424"/>
                  </a:lnTo>
                  <a:lnTo>
                    <a:pt x="668" y="2420"/>
                  </a:lnTo>
                  <a:lnTo>
                    <a:pt x="655" y="2416"/>
                  </a:lnTo>
                  <a:lnTo>
                    <a:pt x="641" y="2410"/>
                  </a:lnTo>
                  <a:lnTo>
                    <a:pt x="625" y="2401"/>
                  </a:lnTo>
                  <a:lnTo>
                    <a:pt x="607" y="2390"/>
                  </a:lnTo>
                  <a:lnTo>
                    <a:pt x="589" y="2378"/>
                  </a:lnTo>
                  <a:lnTo>
                    <a:pt x="570" y="2364"/>
                  </a:lnTo>
                  <a:lnTo>
                    <a:pt x="549" y="2349"/>
                  </a:lnTo>
                  <a:lnTo>
                    <a:pt x="524" y="2330"/>
                  </a:lnTo>
                  <a:lnTo>
                    <a:pt x="502" y="2309"/>
                  </a:lnTo>
                  <a:lnTo>
                    <a:pt x="482" y="2291"/>
                  </a:lnTo>
                  <a:lnTo>
                    <a:pt x="465" y="2274"/>
                  </a:lnTo>
                  <a:lnTo>
                    <a:pt x="452" y="2258"/>
                  </a:lnTo>
                  <a:lnTo>
                    <a:pt x="443" y="2244"/>
                  </a:lnTo>
                  <a:lnTo>
                    <a:pt x="441" y="2239"/>
                  </a:lnTo>
                  <a:lnTo>
                    <a:pt x="439" y="2235"/>
                  </a:lnTo>
                  <a:lnTo>
                    <a:pt x="439" y="2230"/>
                  </a:lnTo>
                  <a:lnTo>
                    <a:pt x="440" y="2227"/>
                  </a:lnTo>
                  <a:lnTo>
                    <a:pt x="442" y="2225"/>
                  </a:lnTo>
                  <a:lnTo>
                    <a:pt x="446" y="2224"/>
                  </a:lnTo>
                  <a:lnTo>
                    <a:pt x="451" y="2224"/>
                  </a:lnTo>
                  <a:lnTo>
                    <a:pt x="456" y="2225"/>
                  </a:lnTo>
                  <a:lnTo>
                    <a:pt x="470" y="2229"/>
                  </a:lnTo>
                  <a:lnTo>
                    <a:pt x="488" y="2237"/>
                  </a:lnTo>
                  <a:lnTo>
                    <a:pt x="508" y="2249"/>
                  </a:lnTo>
                  <a:lnTo>
                    <a:pt x="531" y="2263"/>
                  </a:lnTo>
                  <a:lnTo>
                    <a:pt x="556" y="2279"/>
                  </a:lnTo>
                  <a:lnTo>
                    <a:pt x="580" y="2298"/>
                  </a:lnTo>
                  <a:lnTo>
                    <a:pt x="612" y="2323"/>
                  </a:lnTo>
                  <a:lnTo>
                    <a:pt x="639" y="2347"/>
                  </a:lnTo>
                  <a:lnTo>
                    <a:pt x="651" y="2359"/>
                  </a:lnTo>
                  <a:lnTo>
                    <a:pt x="661" y="2370"/>
                  </a:lnTo>
                  <a:lnTo>
                    <a:pt x="670" y="2380"/>
                  </a:lnTo>
                  <a:lnTo>
                    <a:pt x="678" y="2389"/>
                  </a:lnTo>
                  <a:close/>
                  <a:moveTo>
                    <a:pt x="678" y="2530"/>
                  </a:moveTo>
                  <a:lnTo>
                    <a:pt x="678" y="2567"/>
                  </a:lnTo>
                  <a:lnTo>
                    <a:pt x="667" y="2564"/>
                  </a:lnTo>
                  <a:lnTo>
                    <a:pt x="654" y="2559"/>
                  </a:lnTo>
                  <a:lnTo>
                    <a:pt x="640" y="2551"/>
                  </a:lnTo>
                  <a:lnTo>
                    <a:pt x="624" y="2542"/>
                  </a:lnTo>
                  <a:lnTo>
                    <a:pt x="606" y="2532"/>
                  </a:lnTo>
                  <a:lnTo>
                    <a:pt x="587" y="2520"/>
                  </a:lnTo>
                  <a:lnTo>
                    <a:pt x="568" y="2506"/>
                  </a:lnTo>
                  <a:lnTo>
                    <a:pt x="547" y="2491"/>
                  </a:lnTo>
                  <a:lnTo>
                    <a:pt x="521" y="2470"/>
                  </a:lnTo>
                  <a:lnTo>
                    <a:pt x="497" y="2450"/>
                  </a:lnTo>
                  <a:lnTo>
                    <a:pt x="477" y="2430"/>
                  </a:lnTo>
                  <a:lnTo>
                    <a:pt x="460" y="2413"/>
                  </a:lnTo>
                  <a:lnTo>
                    <a:pt x="447" y="2397"/>
                  </a:lnTo>
                  <a:lnTo>
                    <a:pt x="437" y="2383"/>
                  </a:lnTo>
                  <a:lnTo>
                    <a:pt x="434" y="2377"/>
                  </a:lnTo>
                  <a:lnTo>
                    <a:pt x="433" y="2372"/>
                  </a:lnTo>
                  <a:lnTo>
                    <a:pt x="432" y="2367"/>
                  </a:lnTo>
                  <a:lnTo>
                    <a:pt x="433" y="2364"/>
                  </a:lnTo>
                  <a:lnTo>
                    <a:pt x="435" y="2363"/>
                  </a:lnTo>
                  <a:lnTo>
                    <a:pt x="439" y="2362"/>
                  </a:lnTo>
                  <a:lnTo>
                    <a:pt x="443" y="2362"/>
                  </a:lnTo>
                  <a:lnTo>
                    <a:pt x="450" y="2363"/>
                  </a:lnTo>
                  <a:lnTo>
                    <a:pt x="464" y="2367"/>
                  </a:lnTo>
                  <a:lnTo>
                    <a:pt x="482" y="2376"/>
                  </a:lnTo>
                  <a:lnTo>
                    <a:pt x="504" y="2388"/>
                  </a:lnTo>
                  <a:lnTo>
                    <a:pt x="528" y="2402"/>
                  </a:lnTo>
                  <a:lnTo>
                    <a:pt x="552" y="2419"/>
                  </a:lnTo>
                  <a:lnTo>
                    <a:pt x="579" y="2439"/>
                  </a:lnTo>
                  <a:lnTo>
                    <a:pt x="611" y="2464"/>
                  </a:lnTo>
                  <a:lnTo>
                    <a:pt x="638" y="2488"/>
                  </a:lnTo>
                  <a:lnTo>
                    <a:pt x="660" y="2510"/>
                  </a:lnTo>
                  <a:lnTo>
                    <a:pt x="678" y="2530"/>
                  </a:lnTo>
                  <a:close/>
                  <a:moveTo>
                    <a:pt x="678" y="2658"/>
                  </a:moveTo>
                  <a:lnTo>
                    <a:pt x="678" y="2710"/>
                  </a:lnTo>
                  <a:lnTo>
                    <a:pt x="654" y="2698"/>
                  </a:lnTo>
                  <a:lnTo>
                    <a:pt x="626" y="2682"/>
                  </a:lnTo>
                  <a:lnTo>
                    <a:pt x="596" y="2661"/>
                  </a:lnTo>
                  <a:lnTo>
                    <a:pt x="563" y="2637"/>
                  </a:lnTo>
                  <a:lnTo>
                    <a:pt x="535" y="2616"/>
                  </a:lnTo>
                  <a:lnTo>
                    <a:pt x="510" y="2595"/>
                  </a:lnTo>
                  <a:lnTo>
                    <a:pt x="489" y="2575"/>
                  </a:lnTo>
                  <a:lnTo>
                    <a:pt x="471" y="2556"/>
                  </a:lnTo>
                  <a:lnTo>
                    <a:pt x="456" y="2540"/>
                  </a:lnTo>
                  <a:lnTo>
                    <a:pt x="447" y="2526"/>
                  </a:lnTo>
                  <a:lnTo>
                    <a:pt x="444" y="2520"/>
                  </a:lnTo>
                  <a:lnTo>
                    <a:pt x="442" y="2515"/>
                  </a:lnTo>
                  <a:lnTo>
                    <a:pt x="441" y="2511"/>
                  </a:lnTo>
                  <a:lnTo>
                    <a:pt x="442" y="2508"/>
                  </a:lnTo>
                  <a:lnTo>
                    <a:pt x="444" y="2506"/>
                  </a:lnTo>
                  <a:lnTo>
                    <a:pt x="449" y="2505"/>
                  </a:lnTo>
                  <a:lnTo>
                    <a:pt x="453" y="2505"/>
                  </a:lnTo>
                  <a:lnTo>
                    <a:pt x="460" y="2506"/>
                  </a:lnTo>
                  <a:lnTo>
                    <a:pt x="475" y="2511"/>
                  </a:lnTo>
                  <a:lnTo>
                    <a:pt x="493" y="2520"/>
                  </a:lnTo>
                  <a:lnTo>
                    <a:pt x="516" y="2533"/>
                  </a:lnTo>
                  <a:lnTo>
                    <a:pt x="541" y="2548"/>
                  </a:lnTo>
                  <a:lnTo>
                    <a:pt x="566" y="2566"/>
                  </a:lnTo>
                  <a:lnTo>
                    <a:pt x="595" y="2585"/>
                  </a:lnTo>
                  <a:lnTo>
                    <a:pt x="618" y="2605"/>
                  </a:lnTo>
                  <a:lnTo>
                    <a:pt x="640" y="2623"/>
                  </a:lnTo>
                  <a:lnTo>
                    <a:pt x="660" y="2642"/>
                  </a:lnTo>
                  <a:lnTo>
                    <a:pt x="678" y="2658"/>
                  </a:lnTo>
                  <a:close/>
                  <a:moveTo>
                    <a:pt x="678" y="2780"/>
                  </a:moveTo>
                  <a:lnTo>
                    <a:pt x="678" y="2846"/>
                  </a:lnTo>
                  <a:lnTo>
                    <a:pt x="658" y="2834"/>
                  </a:lnTo>
                  <a:lnTo>
                    <a:pt x="638" y="2821"/>
                  </a:lnTo>
                  <a:lnTo>
                    <a:pt x="617" y="2806"/>
                  </a:lnTo>
                  <a:lnTo>
                    <a:pt x="595" y="2789"/>
                  </a:lnTo>
                  <a:lnTo>
                    <a:pt x="566" y="2767"/>
                  </a:lnTo>
                  <a:lnTo>
                    <a:pt x="541" y="2745"/>
                  </a:lnTo>
                  <a:lnTo>
                    <a:pt x="518" y="2725"/>
                  </a:lnTo>
                  <a:lnTo>
                    <a:pt x="498" y="2706"/>
                  </a:lnTo>
                  <a:lnTo>
                    <a:pt x="483" y="2689"/>
                  </a:lnTo>
                  <a:lnTo>
                    <a:pt x="474" y="2675"/>
                  </a:lnTo>
                  <a:lnTo>
                    <a:pt x="470" y="2669"/>
                  </a:lnTo>
                  <a:lnTo>
                    <a:pt x="468" y="2663"/>
                  </a:lnTo>
                  <a:lnTo>
                    <a:pt x="467" y="2659"/>
                  </a:lnTo>
                  <a:lnTo>
                    <a:pt x="468" y="2656"/>
                  </a:lnTo>
                  <a:lnTo>
                    <a:pt x="470" y="2653"/>
                  </a:lnTo>
                  <a:lnTo>
                    <a:pt x="475" y="2653"/>
                  </a:lnTo>
                  <a:lnTo>
                    <a:pt x="480" y="2653"/>
                  </a:lnTo>
                  <a:lnTo>
                    <a:pt x="485" y="2655"/>
                  </a:lnTo>
                  <a:lnTo>
                    <a:pt x="502" y="2660"/>
                  </a:lnTo>
                  <a:lnTo>
                    <a:pt x="521" y="2670"/>
                  </a:lnTo>
                  <a:lnTo>
                    <a:pt x="545" y="2683"/>
                  </a:lnTo>
                  <a:lnTo>
                    <a:pt x="570" y="2699"/>
                  </a:lnTo>
                  <a:lnTo>
                    <a:pt x="598" y="2717"/>
                  </a:lnTo>
                  <a:lnTo>
                    <a:pt x="627" y="2738"/>
                  </a:lnTo>
                  <a:lnTo>
                    <a:pt x="640" y="2748"/>
                  </a:lnTo>
                  <a:lnTo>
                    <a:pt x="653" y="2759"/>
                  </a:lnTo>
                  <a:lnTo>
                    <a:pt x="666" y="2769"/>
                  </a:lnTo>
                  <a:lnTo>
                    <a:pt x="678" y="2780"/>
                  </a:lnTo>
                  <a:close/>
                  <a:moveTo>
                    <a:pt x="678" y="2897"/>
                  </a:moveTo>
                  <a:lnTo>
                    <a:pt x="678" y="2972"/>
                  </a:lnTo>
                  <a:lnTo>
                    <a:pt x="669" y="2966"/>
                  </a:lnTo>
                  <a:lnTo>
                    <a:pt x="661" y="2960"/>
                  </a:lnTo>
                  <a:lnTo>
                    <a:pt x="653" y="2955"/>
                  </a:lnTo>
                  <a:lnTo>
                    <a:pt x="644" y="2948"/>
                  </a:lnTo>
                  <a:lnTo>
                    <a:pt x="615" y="2925"/>
                  </a:lnTo>
                  <a:lnTo>
                    <a:pt x="588" y="2903"/>
                  </a:lnTo>
                  <a:lnTo>
                    <a:pt x="564" y="2881"/>
                  </a:lnTo>
                  <a:lnTo>
                    <a:pt x="544" y="2862"/>
                  </a:lnTo>
                  <a:lnTo>
                    <a:pt x="529" y="2843"/>
                  </a:lnTo>
                  <a:lnTo>
                    <a:pt x="517" y="2829"/>
                  </a:lnTo>
                  <a:lnTo>
                    <a:pt x="514" y="2823"/>
                  </a:lnTo>
                  <a:lnTo>
                    <a:pt x="511" y="2818"/>
                  </a:lnTo>
                  <a:lnTo>
                    <a:pt x="511" y="2813"/>
                  </a:lnTo>
                  <a:lnTo>
                    <a:pt x="511" y="2811"/>
                  </a:lnTo>
                  <a:lnTo>
                    <a:pt x="515" y="2809"/>
                  </a:lnTo>
                  <a:lnTo>
                    <a:pt x="518" y="2808"/>
                  </a:lnTo>
                  <a:lnTo>
                    <a:pt x="523" y="2808"/>
                  </a:lnTo>
                  <a:lnTo>
                    <a:pt x="530" y="2809"/>
                  </a:lnTo>
                  <a:lnTo>
                    <a:pt x="546" y="2815"/>
                  </a:lnTo>
                  <a:lnTo>
                    <a:pt x="566" y="2825"/>
                  </a:lnTo>
                  <a:lnTo>
                    <a:pt x="590" y="2838"/>
                  </a:lnTo>
                  <a:lnTo>
                    <a:pt x="617" y="2855"/>
                  </a:lnTo>
                  <a:lnTo>
                    <a:pt x="646" y="2875"/>
                  </a:lnTo>
                  <a:lnTo>
                    <a:pt x="677" y="2896"/>
                  </a:lnTo>
                  <a:lnTo>
                    <a:pt x="678" y="2897"/>
                  </a:lnTo>
                  <a:close/>
                  <a:moveTo>
                    <a:pt x="678" y="3015"/>
                  </a:moveTo>
                  <a:lnTo>
                    <a:pt x="678" y="3086"/>
                  </a:lnTo>
                  <a:lnTo>
                    <a:pt x="654" y="3067"/>
                  </a:lnTo>
                  <a:lnTo>
                    <a:pt x="632" y="3047"/>
                  </a:lnTo>
                  <a:lnTo>
                    <a:pt x="613" y="3029"/>
                  </a:lnTo>
                  <a:lnTo>
                    <a:pt x="597" y="3013"/>
                  </a:lnTo>
                  <a:lnTo>
                    <a:pt x="585" y="2999"/>
                  </a:lnTo>
                  <a:lnTo>
                    <a:pt x="576" y="2987"/>
                  </a:lnTo>
                  <a:lnTo>
                    <a:pt x="574" y="2982"/>
                  </a:lnTo>
                  <a:lnTo>
                    <a:pt x="572" y="2977"/>
                  </a:lnTo>
                  <a:lnTo>
                    <a:pt x="572" y="2974"/>
                  </a:lnTo>
                  <a:lnTo>
                    <a:pt x="573" y="2971"/>
                  </a:lnTo>
                  <a:lnTo>
                    <a:pt x="574" y="2970"/>
                  </a:lnTo>
                  <a:lnTo>
                    <a:pt x="576" y="2969"/>
                  </a:lnTo>
                  <a:lnTo>
                    <a:pt x="579" y="2969"/>
                  </a:lnTo>
                  <a:lnTo>
                    <a:pt x="584" y="2969"/>
                  </a:lnTo>
                  <a:lnTo>
                    <a:pt x="593" y="2971"/>
                  </a:lnTo>
                  <a:lnTo>
                    <a:pt x="606" y="2976"/>
                  </a:lnTo>
                  <a:lnTo>
                    <a:pt x="621" y="2983"/>
                  </a:lnTo>
                  <a:lnTo>
                    <a:pt x="639" y="2992"/>
                  </a:lnTo>
                  <a:lnTo>
                    <a:pt x="657" y="3003"/>
                  </a:lnTo>
                  <a:lnTo>
                    <a:pt x="678" y="3015"/>
                  </a:lnTo>
                  <a:close/>
                  <a:moveTo>
                    <a:pt x="678" y="3140"/>
                  </a:moveTo>
                  <a:lnTo>
                    <a:pt x="678" y="3181"/>
                  </a:lnTo>
                  <a:lnTo>
                    <a:pt x="665" y="3167"/>
                  </a:lnTo>
                  <a:lnTo>
                    <a:pt x="656" y="3155"/>
                  </a:lnTo>
                  <a:lnTo>
                    <a:pt x="653" y="3150"/>
                  </a:lnTo>
                  <a:lnTo>
                    <a:pt x="652" y="3146"/>
                  </a:lnTo>
                  <a:lnTo>
                    <a:pt x="651" y="3141"/>
                  </a:lnTo>
                  <a:lnTo>
                    <a:pt x="652" y="3139"/>
                  </a:lnTo>
                  <a:lnTo>
                    <a:pt x="653" y="3138"/>
                  </a:lnTo>
                  <a:lnTo>
                    <a:pt x="655" y="3137"/>
                  </a:lnTo>
                  <a:lnTo>
                    <a:pt x="657" y="3136"/>
                  </a:lnTo>
                  <a:lnTo>
                    <a:pt x="660" y="3136"/>
                  </a:lnTo>
                  <a:lnTo>
                    <a:pt x="668" y="3138"/>
                  </a:lnTo>
                  <a:lnTo>
                    <a:pt x="678" y="3140"/>
                  </a:lnTo>
                  <a:close/>
                  <a:moveTo>
                    <a:pt x="678" y="3326"/>
                  </a:moveTo>
                  <a:lnTo>
                    <a:pt x="678" y="3387"/>
                  </a:lnTo>
                  <a:lnTo>
                    <a:pt x="655" y="3373"/>
                  </a:lnTo>
                  <a:lnTo>
                    <a:pt x="629" y="3357"/>
                  </a:lnTo>
                  <a:lnTo>
                    <a:pt x="603" y="3339"/>
                  </a:lnTo>
                  <a:lnTo>
                    <a:pt x="576" y="3319"/>
                  </a:lnTo>
                  <a:lnTo>
                    <a:pt x="543" y="3293"/>
                  </a:lnTo>
                  <a:lnTo>
                    <a:pt x="512" y="3270"/>
                  </a:lnTo>
                  <a:lnTo>
                    <a:pt x="485" y="3246"/>
                  </a:lnTo>
                  <a:lnTo>
                    <a:pt x="463" y="3224"/>
                  </a:lnTo>
                  <a:lnTo>
                    <a:pt x="444" y="3206"/>
                  </a:lnTo>
                  <a:lnTo>
                    <a:pt x="432" y="3190"/>
                  </a:lnTo>
                  <a:lnTo>
                    <a:pt x="427" y="3183"/>
                  </a:lnTo>
                  <a:lnTo>
                    <a:pt x="425" y="3178"/>
                  </a:lnTo>
                  <a:lnTo>
                    <a:pt x="424" y="3174"/>
                  </a:lnTo>
                  <a:lnTo>
                    <a:pt x="424" y="3171"/>
                  </a:lnTo>
                  <a:lnTo>
                    <a:pt x="426" y="3169"/>
                  </a:lnTo>
                  <a:lnTo>
                    <a:pt x="430" y="3168"/>
                  </a:lnTo>
                  <a:lnTo>
                    <a:pt x="436" y="3169"/>
                  </a:lnTo>
                  <a:lnTo>
                    <a:pt x="443" y="3171"/>
                  </a:lnTo>
                  <a:lnTo>
                    <a:pt x="461" y="3179"/>
                  </a:lnTo>
                  <a:lnTo>
                    <a:pt x="483" y="3190"/>
                  </a:lnTo>
                  <a:lnTo>
                    <a:pt x="510" y="3205"/>
                  </a:lnTo>
                  <a:lnTo>
                    <a:pt x="539" y="3224"/>
                  </a:lnTo>
                  <a:lnTo>
                    <a:pt x="572" y="3246"/>
                  </a:lnTo>
                  <a:lnTo>
                    <a:pt x="606" y="3270"/>
                  </a:lnTo>
                  <a:lnTo>
                    <a:pt x="626" y="3285"/>
                  </a:lnTo>
                  <a:lnTo>
                    <a:pt x="644" y="3299"/>
                  </a:lnTo>
                  <a:lnTo>
                    <a:pt x="661" y="3313"/>
                  </a:lnTo>
                  <a:lnTo>
                    <a:pt x="678" y="3326"/>
                  </a:lnTo>
                  <a:close/>
                  <a:moveTo>
                    <a:pt x="678" y="3416"/>
                  </a:moveTo>
                  <a:lnTo>
                    <a:pt x="678" y="3486"/>
                  </a:lnTo>
                  <a:lnTo>
                    <a:pt x="647" y="3462"/>
                  </a:lnTo>
                  <a:lnTo>
                    <a:pt x="619" y="3439"/>
                  </a:lnTo>
                  <a:lnTo>
                    <a:pt x="595" y="3418"/>
                  </a:lnTo>
                  <a:lnTo>
                    <a:pt x="574" y="3398"/>
                  </a:lnTo>
                  <a:lnTo>
                    <a:pt x="558" y="3382"/>
                  </a:lnTo>
                  <a:lnTo>
                    <a:pt x="547" y="3368"/>
                  </a:lnTo>
                  <a:lnTo>
                    <a:pt x="543" y="3361"/>
                  </a:lnTo>
                  <a:lnTo>
                    <a:pt x="541" y="3357"/>
                  </a:lnTo>
                  <a:lnTo>
                    <a:pt x="539" y="3353"/>
                  </a:lnTo>
                  <a:lnTo>
                    <a:pt x="541" y="3351"/>
                  </a:lnTo>
                  <a:lnTo>
                    <a:pt x="542" y="3348"/>
                  </a:lnTo>
                  <a:lnTo>
                    <a:pt x="545" y="3348"/>
                  </a:lnTo>
                  <a:lnTo>
                    <a:pt x="549" y="3348"/>
                  </a:lnTo>
                  <a:lnTo>
                    <a:pt x="555" y="3350"/>
                  </a:lnTo>
                  <a:lnTo>
                    <a:pt x="568" y="3354"/>
                  </a:lnTo>
                  <a:lnTo>
                    <a:pt x="584" y="3361"/>
                  </a:lnTo>
                  <a:lnTo>
                    <a:pt x="604" y="3371"/>
                  </a:lnTo>
                  <a:lnTo>
                    <a:pt x="626" y="3384"/>
                  </a:lnTo>
                  <a:lnTo>
                    <a:pt x="651" y="3399"/>
                  </a:lnTo>
                  <a:lnTo>
                    <a:pt x="678" y="3416"/>
                  </a:lnTo>
                  <a:close/>
                  <a:moveTo>
                    <a:pt x="678" y="3536"/>
                  </a:moveTo>
                  <a:lnTo>
                    <a:pt x="678" y="3546"/>
                  </a:lnTo>
                  <a:lnTo>
                    <a:pt x="675" y="3542"/>
                  </a:lnTo>
                  <a:lnTo>
                    <a:pt x="677" y="3537"/>
                  </a:lnTo>
                  <a:lnTo>
                    <a:pt x="677" y="3537"/>
                  </a:lnTo>
                  <a:lnTo>
                    <a:pt x="678" y="3536"/>
                  </a:lnTo>
                  <a:close/>
                  <a:moveTo>
                    <a:pt x="678" y="3599"/>
                  </a:moveTo>
                  <a:lnTo>
                    <a:pt x="678" y="3640"/>
                  </a:lnTo>
                  <a:lnTo>
                    <a:pt x="664" y="3633"/>
                  </a:lnTo>
                  <a:lnTo>
                    <a:pt x="646" y="3624"/>
                  </a:lnTo>
                  <a:lnTo>
                    <a:pt x="629" y="3614"/>
                  </a:lnTo>
                  <a:lnTo>
                    <a:pt x="610" y="3602"/>
                  </a:lnTo>
                  <a:lnTo>
                    <a:pt x="568" y="3574"/>
                  </a:lnTo>
                  <a:lnTo>
                    <a:pt x="521" y="3542"/>
                  </a:lnTo>
                  <a:lnTo>
                    <a:pt x="485" y="3515"/>
                  </a:lnTo>
                  <a:lnTo>
                    <a:pt x="452" y="3489"/>
                  </a:lnTo>
                  <a:lnTo>
                    <a:pt x="423" y="3464"/>
                  </a:lnTo>
                  <a:lnTo>
                    <a:pt x="398" y="3441"/>
                  </a:lnTo>
                  <a:lnTo>
                    <a:pt x="379" y="3422"/>
                  </a:lnTo>
                  <a:lnTo>
                    <a:pt x="365" y="3406"/>
                  </a:lnTo>
                  <a:lnTo>
                    <a:pt x="359" y="3399"/>
                  </a:lnTo>
                  <a:lnTo>
                    <a:pt x="357" y="3394"/>
                  </a:lnTo>
                  <a:lnTo>
                    <a:pt x="355" y="3389"/>
                  </a:lnTo>
                  <a:lnTo>
                    <a:pt x="356" y="3386"/>
                  </a:lnTo>
                  <a:lnTo>
                    <a:pt x="358" y="3384"/>
                  </a:lnTo>
                  <a:lnTo>
                    <a:pt x="362" y="3384"/>
                  </a:lnTo>
                  <a:lnTo>
                    <a:pt x="368" y="3385"/>
                  </a:lnTo>
                  <a:lnTo>
                    <a:pt x="375" y="3387"/>
                  </a:lnTo>
                  <a:lnTo>
                    <a:pt x="395" y="3396"/>
                  </a:lnTo>
                  <a:lnTo>
                    <a:pt x="419" y="3409"/>
                  </a:lnTo>
                  <a:lnTo>
                    <a:pt x="447" y="3425"/>
                  </a:lnTo>
                  <a:lnTo>
                    <a:pt x="479" y="3446"/>
                  </a:lnTo>
                  <a:lnTo>
                    <a:pt x="514" y="3469"/>
                  </a:lnTo>
                  <a:lnTo>
                    <a:pt x="550" y="3495"/>
                  </a:lnTo>
                  <a:lnTo>
                    <a:pt x="588" y="3523"/>
                  </a:lnTo>
                  <a:lnTo>
                    <a:pt x="623" y="3550"/>
                  </a:lnTo>
                  <a:lnTo>
                    <a:pt x="653" y="3576"/>
                  </a:lnTo>
                  <a:lnTo>
                    <a:pt x="678" y="3599"/>
                  </a:lnTo>
                  <a:close/>
                  <a:moveTo>
                    <a:pt x="678" y="3668"/>
                  </a:moveTo>
                  <a:lnTo>
                    <a:pt x="678" y="3734"/>
                  </a:lnTo>
                  <a:lnTo>
                    <a:pt x="641" y="3707"/>
                  </a:lnTo>
                  <a:lnTo>
                    <a:pt x="609" y="3681"/>
                  </a:lnTo>
                  <a:lnTo>
                    <a:pt x="578" y="3656"/>
                  </a:lnTo>
                  <a:lnTo>
                    <a:pt x="553" y="3634"/>
                  </a:lnTo>
                  <a:lnTo>
                    <a:pt x="534" y="3615"/>
                  </a:lnTo>
                  <a:lnTo>
                    <a:pt x="520" y="3599"/>
                  </a:lnTo>
                  <a:lnTo>
                    <a:pt x="515" y="3592"/>
                  </a:lnTo>
                  <a:lnTo>
                    <a:pt x="511" y="3587"/>
                  </a:lnTo>
                  <a:lnTo>
                    <a:pt x="510" y="3583"/>
                  </a:lnTo>
                  <a:lnTo>
                    <a:pt x="511" y="3579"/>
                  </a:lnTo>
                  <a:lnTo>
                    <a:pt x="512" y="3578"/>
                  </a:lnTo>
                  <a:lnTo>
                    <a:pt x="517" y="3577"/>
                  </a:lnTo>
                  <a:lnTo>
                    <a:pt x="521" y="3578"/>
                  </a:lnTo>
                  <a:lnTo>
                    <a:pt x="528" y="3581"/>
                  </a:lnTo>
                  <a:lnTo>
                    <a:pt x="544" y="3586"/>
                  </a:lnTo>
                  <a:lnTo>
                    <a:pt x="564" y="3597"/>
                  </a:lnTo>
                  <a:lnTo>
                    <a:pt x="588" y="3610"/>
                  </a:lnTo>
                  <a:lnTo>
                    <a:pt x="615" y="3627"/>
                  </a:lnTo>
                  <a:lnTo>
                    <a:pt x="645" y="3645"/>
                  </a:lnTo>
                  <a:lnTo>
                    <a:pt x="678" y="3668"/>
                  </a:lnTo>
                  <a:close/>
                  <a:moveTo>
                    <a:pt x="678" y="3819"/>
                  </a:moveTo>
                  <a:lnTo>
                    <a:pt x="678" y="3871"/>
                  </a:lnTo>
                  <a:lnTo>
                    <a:pt x="650" y="3854"/>
                  </a:lnTo>
                  <a:lnTo>
                    <a:pt x="618" y="3833"/>
                  </a:lnTo>
                  <a:lnTo>
                    <a:pt x="585" y="3810"/>
                  </a:lnTo>
                  <a:lnTo>
                    <a:pt x="550" y="3787"/>
                  </a:lnTo>
                  <a:lnTo>
                    <a:pt x="511" y="3758"/>
                  </a:lnTo>
                  <a:lnTo>
                    <a:pt x="475" y="3729"/>
                  </a:lnTo>
                  <a:lnTo>
                    <a:pt x="443" y="3704"/>
                  </a:lnTo>
                  <a:lnTo>
                    <a:pt x="416" y="3680"/>
                  </a:lnTo>
                  <a:lnTo>
                    <a:pt x="395" y="3659"/>
                  </a:lnTo>
                  <a:lnTo>
                    <a:pt x="379" y="3642"/>
                  </a:lnTo>
                  <a:lnTo>
                    <a:pt x="374" y="3636"/>
                  </a:lnTo>
                  <a:lnTo>
                    <a:pt x="370" y="3630"/>
                  </a:lnTo>
                  <a:lnTo>
                    <a:pt x="369" y="3626"/>
                  </a:lnTo>
                  <a:lnTo>
                    <a:pt x="369" y="3623"/>
                  </a:lnTo>
                  <a:lnTo>
                    <a:pt x="371" y="3622"/>
                  </a:lnTo>
                  <a:lnTo>
                    <a:pt x="375" y="3622"/>
                  </a:lnTo>
                  <a:lnTo>
                    <a:pt x="382" y="3623"/>
                  </a:lnTo>
                  <a:lnTo>
                    <a:pt x="389" y="3626"/>
                  </a:lnTo>
                  <a:lnTo>
                    <a:pt x="410" y="3634"/>
                  </a:lnTo>
                  <a:lnTo>
                    <a:pt x="436" y="3649"/>
                  </a:lnTo>
                  <a:lnTo>
                    <a:pt x="466" y="3667"/>
                  </a:lnTo>
                  <a:lnTo>
                    <a:pt x="501" y="3690"/>
                  </a:lnTo>
                  <a:lnTo>
                    <a:pt x="537" y="3714"/>
                  </a:lnTo>
                  <a:lnTo>
                    <a:pt x="577" y="3742"/>
                  </a:lnTo>
                  <a:lnTo>
                    <a:pt x="604" y="3763"/>
                  </a:lnTo>
                  <a:lnTo>
                    <a:pt x="631" y="3782"/>
                  </a:lnTo>
                  <a:lnTo>
                    <a:pt x="655" y="3801"/>
                  </a:lnTo>
                  <a:lnTo>
                    <a:pt x="678" y="3819"/>
                  </a:lnTo>
                  <a:close/>
                  <a:moveTo>
                    <a:pt x="678" y="3886"/>
                  </a:moveTo>
                  <a:lnTo>
                    <a:pt x="678" y="3943"/>
                  </a:lnTo>
                  <a:lnTo>
                    <a:pt x="652" y="3923"/>
                  </a:lnTo>
                  <a:lnTo>
                    <a:pt x="629" y="3903"/>
                  </a:lnTo>
                  <a:lnTo>
                    <a:pt x="609" y="3886"/>
                  </a:lnTo>
                  <a:lnTo>
                    <a:pt x="592" y="3870"/>
                  </a:lnTo>
                  <a:lnTo>
                    <a:pt x="578" y="3857"/>
                  </a:lnTo>
                  <a:lnTo>
                    <a:pt x="570" y="3846"/>
                  </a:lnTo>
                  <a:lnTo>
                    <a:pt x="566" y="3841"/>
                  </a:lnTo>
                  <a:lnTo>
                    <a:pt x="564" y="3837"/>
                  </a:lnTo>
                  <a:lnTo>
                    <a:pt x="564" y="3834"/>
                  </a:lnTo>
                  <a:lnTo>
                    <a:pt x="564" y="3832"/>
                  </a:lnTo>
                  <a:lnTo>
                    <a:pt x="565" y="3831"/>
                  </a:lnTo>
                  <a:lnTo>
                    <a:pt x="568" y="3831"/>
                  </a:lnTo>
                  <a:lnTo>
                    <a:pt x="571" y="3831"/>
                  </a:lnTo>
                  <a:lnTo>
                    <a:pt x="575" y="3832"/>
                  </a:lnTo>
                  <a:lnTo>
                    <a:pt x="586" y="3835"/>
                  </a:lnTo>
                  <a:lnTo>
                    <a:pt x="599" y="3842"/>
                  </a:lnTo>
                  <a:lnTo>
                    <a:pt x="615" y="3849"/>
                  </a:lnTo>
                  <a:lnTo>
                    <a:pt x="634" y="3860"/>
                  </a:lnTo>
                  <a:lnTo>
                    <a:pt x="655" y="3872"/>
                  </a:lnTo>
                  <a:lnTo>
                    <a:pt x="678" y="3886"/>
                  </a:lnTo>
                  <a:close/>
                  <a:moveTo>
                    <a:pt x="678" y="4008"/>
                  </a:moveTo>
                  <a:lnTo>
                    <a:pt x="678" y="4067"/>
                  </a:lnTo>
                  <a:lnTo>
                    <a:pt x="663" y="4056"/>
                  </a:lnTo>
                  <a:lnTo>
                    <a:pt x="620" y="4026"/>
                  </a:lnTo>
                  <a:lnTo>
                    <a:pt x="582" y="3997"/>
                  </a:lnTo>
                  <a:lnTo>
                    <a:pt x="547" y="3970"/>
                  </a:lnTo>
                  <a:lnTo>
                    <a:pt x="517" y="3945"/>
                  </a:lnTo>
                  <a:lnTo>
                    <a:pt x="493" y="3924"/>
                  </a:lnTo>
                  <a:lnTo>
                    <a:pt x="477" y="3906"/>
                  </a:lnTo>
                  <a:lnTo>
                    <a:pt x="470" y="3899"/>
                  </a:lnTo>
                  <a:lnTo>
                    <a:pt x="466" y="3893"/>
                  </a:lnTo>
                  <a:lnTo>
                    <a:pt x="465" y="3889"/>
                  </a:lnTo>
                  <a:lnTo>
                    <a:pt x="465" y="3886"/>
                  </a:lnTo>
                  <a:lnTo>
                    <a:pt x="467" y="3885"/>
                  </a:lnTo>
                  <a:lnTo>
                    <a:pt x="471" y="3885"/>
                  </a:lnTo>
                  <a:lnTo>
                    <a:pt x="478" y="3887"/>
                  </a:lnTo>
                  <a:lnTo>
                    <a:pt x="485" y="3889"/>
                  </a:lnTo>
                  <a:lnTo>
                    <a:pt x="506" y="3899"/>
                  </a:lnTo>
                  <a:lnTo>
                    <a:pt x="532" y="3914"/>
                  </a:lnTo>
                  <a:lnTo>
                    <a:pt x="563" y="3932"/>
                  </a:lnTo>
                  <a:lnTo>
                    <a:pt x="598" y="3955"/>
                  </a:lnTo>
                  <a:lnTo>
                    <a:pt x="637" y="3980"/>
                  </a:lnTo>
                  <a:lnTo>
                    <a:pt x="678" y="4008"/>
                  </a:lnTo>
                  <a:close/>
                  <a:moveTo>
                    <a:pt x="678" y="4122"/>
                  </a:moveTo>
                  <a:lnTo>
                    <a:pt x="678" y="4176"/>
                  </a:lnTo>
                  <a:lnTo>
                    <a:pt x="657" y="4163"/>
                  </a:lnTo>
                  <a:lnTo>
                    <a:pt x="637" y="4149"/>
                  </a:lnTo>
                  <a:lnTo>
                    <a:pt x="615" y="4134"/>
                  </a:lnTo>
                  <a:lnTo>
                    <a:pt x="592" y="4119"/>
                  </a:lnTo>
                  <a:lnTo>
                    <a:pt x="549" y="4088"/>
                  </a:lnTo>
                  <a:lnTo>
                    <a:pt x="509" y="4058"/>
                  </a:lnTo>
                  <a:lnTo>
                    <a:pt x="474" y="4029"/>
                  </a:lnTo>
                  <a:lnTo>
                    <a:pt x="443" y="4004"/>
                  </a:lnTo>
                  <a:lnTo>
                    <a:pt x="419" y="3982"/>
                  </a:lnTo>
                  <a:lnTo>
                    <a:pt x="401" y="3965"/>
                  </a:lnTo>
                  <a:lnTo>
                    <a:pt x="395" y="3957"/>
                  </a:lnTo>
                  <a:lnTo>
                    <a:pt x="390" y="3952"/>
                  </a:lnTo>
                  <a:lnTo>
                    <a:pt x="388" y="3947"/>
                  </a:lnTo>
                  <a:lnTo>
                    <a:pt x="389" y="3944"/>
                  </a:lnTo>
                  <a:lnTo>
                    <a:pt x="392" y="3943"/>
                  </a:lnTo>
                  <a:lnTo>
                    <a:pt x="396" y="3943"/>
                  </a:lnTo>
                  <a:lnTo>
                    <a:pt x="402" y="3945"/>
                  </a:lnTo>
                  <a:lnTo>
                    <a:pt x="411" y="3949"/>
                  </a:lnTo>
                  <a:lnTo>
                    <a:pt x="433" y="3959"/>
                  </a:lnTo>
                  <a:lnTo>
                    <a:pt x="461" y="3976"/>
                  </a:lnTo>
                  <a:lnTo>
                    <a:pt x="494" y="3996"/>
                  </a:lnTo>
                  <a:lnTo>
                    <a:pt x="532" y="4021"/>
                  </a:lnTo>
                  <a:lnTo>
                    <a:pt x="573" y="4049"/>
                  </a:lnTo>
                  <a:lnTo>
                    <a:pt x="617" y="4079"/>
                  </a:lnTo>
                  <a:lnTo>
                    <a:pt x="633" y="4090"/>
                  </a:lnTo>
                  <a:lnTo>
                    <a:pt x="648" y="4102"/>
                  </a:lnTo>
                  <a:lnTo>
                    <a:pt x="664" y="4113"/>
                  </a:lnTo>
                  <a:lnTo>
                    <a:pt x="678" y="4122"/>
                  </a:lnTo>
                  <a:close/>
                  <a:moveTo>
                    <a:pt x="678" y="4188"/>
                  </a:moveTo>
                  <a:lnTo>
                    <a:pt x="678" y="4217"/>
                  </a:lnTo>
                  <a:lnTo>
                    <a:pt x="663" y="4203"/>
                  </a:lnTo>
                  <a:lnTo>
                    <a:pt x="653" y="4192"/>
                  </a:lnTo>
                  <a:lnTo>
                    <a:pt x="650" y="4188"/>
                  </a:lnTo>
                  <a:lnTo>
                    <a:pt x="646" y="4185"/>
                  </a:lnTo>
                  <a:lnTo>
                    <a:pt x="646" y="4182"/>
                  </a:lnTo>
                  <a:lnTo>
                    <a:pt x="646" y="4179"/>
                  </a:lnTo>
                  <a:lnTo>
                    <a:pt x="647" y="4178"/>
                  </a:lnTo>
                  <a:lnTo>
                    <a:pt x="650" y="4178"/>
                  </a:lnTo>
                  <a:lnTo>
                    <a:pt x="652" y="4178"/>
                  </a:lnTo>
                  <a:lnTo>
                    <a:pt x="656" y="4179"/>
                  </a:lnTo>
                  <a:lnTo>
                    <a:pt x="666" y="4183"/>
                  </a:lnTo>
                  <a:lnTo>
                    <a:pt x="678" y="4188"/>
                  </a:lnTo>
                  <a:close/>
                  <a:moveTo>
                    <a:pt x="678" y="4227"/>
                  </a:moveTo>
                  <a:lnTo>
                    <a:pt x="678" y="4272"/>
                  </a:lnTo>
                  <a:lnTo>
                    <a:pt x="648" y="4254"/>
                  </a:lnTo>
                  <a:lnTo>
                    <a:pt x="616" y="4233"/>
                  </a:lnTo>
                  <a:lnTo>
                    <a:pt x="582" y="4210"/>
                  </a:lnTo>
                  <a:lnTo>
                    <a:pt x="547" y="4186"/>
                  </a:lnTo>
                  <a:lnTo>
                    <a:pt x="502" y="4154"/>
                  </a:lnTo>
                  <a:lnTo>
                    <a:pt x="461" y="4122"/>
                  </a:lnTo>
                  <a:lnTo>
                    <a:pt x="423" y="4093"/>
                  </a:lnTo>
                  <a:lnTo>
                    <a:pt x="392" y="4067"/>
                  </a:lnTo>
                  <a:lnTo>
                    <a:pt x="366" y="4046"/>
                  </a:lnTo>
                  <a:lnTo>
                    <a:pt x="347" y="4027"/>
                  </a:lnTo>
                  <a:lnTo>
                    <a:pt x="341" y="4020"/>
                  </a:lnTo>
                  <a:lnTo>
                    <a:pt x="337" y="4014"/>
                  </a:lnTo>
                  <a:lnTo>
                    <a:pt x="334" y="4010"/>
                  </a:lnTo>
                  <a:lnTo>
                    <a:pt x="334" y="4007"/>
                  </a:lnTo>
                  <a:lnTo>
                    <a:pt x="337" y="4006"/>
                  </a:lnTo>
                  <a:lnTo>
                    <a:pt x="342" y="4007"/>
                  </a:lnTo>
                  <a:lnTo>
                    <a:pt x="348" y="4009"/>
                  </a:lnTo>
                  <a:lnTo>
                    <a:pt x="357" y="4012"/>
                  </a:lnTo>
                  <a:lnTo>
                    <a:pt x="380" y="4024"/>
                  </a:lnTo>
                  <a:lnTo>
                    <a:pt x="408" y="4041"/>
                  </a:lnTo>
                  <a:lnTo>
                    <a:pt x="442" y="4062"/>
                  </a:lnTo>
                  <a:lnTo>
                    <a:pt x="481" y="4088"/>
                  </a:lnTo>
                  <a:lnTo>
                    <a:pt x="524" y="4117"/>
                  </a:lnTo>
                  <a:lnTo>
                    <a:pt x="570" y="4148"/>
                  </a:lnTo>
                  <a:lnTo>
                    <a:pt x="599" y="4169"/>
                  </a:lnTo>
                  <a:lnTo>
                    <a:pt x="627" y="4189"/>
                  </a:lnTo>
                  <a:lnTo>
                    <a:pt x="653" y="4209"/>
                  </a:lnTo>
                  <a:lnTo>
                    <a:pt x="678" y="4227"/>
                  </a:lnTo>
                  <a:close/>
                  <a:moveTo>
                    <a:pt x="678" y="4280"/>
                  </a:moveTo>
                  <a:lnTo>
                    <a:pt x="678" y="4318"/>
                  </a:lnTo>
                  <a:lnTo>
                    <a:pt x="648" y="4293"/>
                  </a:lnTo>
                  <a:lnTo>
                    <a:pt x="627" y="4273"/>
                  </a:lnTo>
                  <a:lnTo>
                    <a:pt x="620" y="4266"/>
                  </a:lnTo>
                  <a:lnTo>
                    <a:pt x="615" y="4259"/>
                  </a:lnTo>
                  <a:lnTo>
                    <a:pt x="612" y="4255"/>
                  </a:lnTo>
                  <a:lnTo>
                    <a:pt x="612" y="4252"/>
                  </a:lnTo>
                  <a:lnTo>
                    <a:pt x="614" y="4251"/>
                  </a:lnTo>
                  <a:lnTo>
                    <a:pt x="618" y="4251"/>
                  </a:lnTo>
                  <a:lnTo>
                    <a:pt x="624" y="4253"/>
                  </a:lnTo>
                  <a:lnTo>
                    <a:pt x="631" y="4256"/>
                  </a:lnTo>
                  <a:lnTo>
                    <a:pt x="652" y="4266"/>
                  </a:lnTo>
                  <a:lnTo>
                    <a:pt x="678" y="4280"/>
                  </a:lnTo>
                  <a:close/>
                  <a:moveTo>
                    <a:pt x="678" y="4321"/>
                  </a:moveTo>
                  <a:lnTo>
                    <a:pt x="678" y="4361"/>
                  </a:lnTo>
                  <a:lnTo>
                    <a:pt x="644" y="4340"/>
                  </a:lnTo>
                  <a:lnTo>
                    <a:pt x="606" y="4315"/>
                  </a:lnTo>
                  <a:lnTo>
                    <a:pt x="565" y="4288"/>
                  </a:lnTo>
                  <a:lnTo>
                    <a:pt x="522" y="4258"/>
                  </a:lnTo>
                  <a:lnTo>
                    <a:pt x="476" y="4226"/>
                  </a:lnTo>
                  <a:lnTo>
                    <a:pt x="434" y="4193"/>
                  </a:lnTo>
                  <a:lnTo>
                    <a:pt x="395" y="4164"/>
                  </a:lnTo>
                  <a:lnTo>
                    <a:pt x="362" y="4137"/>
                  </a:lnTo>
                  <a:lnTo>
                    <a:pt x="335" y="4115"/>
                  </a:lnTo>
                  <a:lnTo>
                    <a:pt x="316" y="4096"/>
                  </a:lnTo>
                  <a:lnTo>
                    <a:pt x="310" y="4089"/>
                  </a:lnTo>
                  <a:lnTo>
                    <a:pt x="305" y="4083"/>
                  </a:lnTo>
                  <a:lnTo>
                    <a:pt x="302" y="4079"/>
                  </a:lnTo>
                  <a:lnTo>
                    <a:pt x="302" y="4076"/>
                  </a:lnTo>
                  <a:lnTo>
                    <a:pt x="304" y="4075"/>
                  </a:lnTo>
                  <a:lnTo>
                    <a:pt x="310" y="4076"/>
                  </a:lnTo>
                  <a:lnTo>
                    <a:pt x="316" y="4078"/>
                  </a:lnTo>
                  <a:lnTo>
                    <a:pt x="325" y="4082"/>
                  </a:lnTo>
                  <a:lnTo>
                    <a:pt x="348" y="4094"/>
                  </a:lnTo>
                  <a:lnTo>
                    <a:pt x="378" y="4113"/>
                  </a:lnTo>
                  <a:lnTo>
                    <a:pt x="413" y="4134"/>
                  </a:lnTo>
                  <a:lnTo>
                    <a:pt x="453" y="4161"/>
                  </a:lnTo>
                  <a:lnTo>
                    <a:pt x="497" y="4190"/>
                  </a:lnTo>
                  <a:lnTo>
                    <a:pt x="544" y="4223"/>
                  </a:lnTo>
                  <a:lnTo>
                    <a:pt x="582" y="4250"/>
                  </a:lnTo>
                  <a:lnTo>
                    <a:pt x="616" y="4274"/>
                  </a:lnTo>
                  <a:lnTo>
                    <a:pt x="648" y="4299"/>
                  </a:lnTo>
                  <a:lnTo>
                    <a:pt x="678" y="4321"/>
                  </a:lnTo>
                  <a:close/>
                  <a:moveTo>
                    <a:pt x="678" y="4366"/>
                  </a:moveTo>
                  <a:lnTo>
                    <a:pt x="678" y="4404"/>
                  </a:lnTo>
                  <a:lnTo>
                    <a:pt x="644" y="4376"/>
                  </a:lnTo>
                  <a:lnTo>
                    <a:pt x="619" y="4354"/>
                  </a:lnTo>
                  <a:lnTo>
                    <a:pt x="611" y="4346"/>
                  </a:lnTo>
                  <a:lnTo>
                    <a:pt x="604" y="4339"/>
                  </a:lnTo>
                  <a:lnTo>
                    <a:pt x="601" y="4334"/>
                  </a:lnTo>
                  <a:lnTo>
                    <a:pt x="601" y="4331"/>
                  </a:lnTo>
                  <a:lnTo>
                    <a:pt x="603" y="4329"/>
                  </a:lnTo>
                  <a:lnTo>
                    <a:pt x="609" y="4331"/>
                  </a:lnTo>
                  <a:lnTo>
                    <a:pt x="615" y="4333"/>
                  </a:lnTo>
                  <a:lnTo>
                    <a:pt x="624" y="4337"/>
                  </a:lnTo>
                  <a:lnTo>
                    <a:pt x="647" y="4349"/>
                  </a:lnTo>
                  <a:lnTo>
                    <a:pt x="678" y="4366"/>
                  </a:lnTo>
                  <a:close/>
                  <a:moveTo>
                    <a:pt x="678" y="4404"/>
                  </a:moveTo>
                  <a:lnTo>
                    <a:pt x="678" y="4443"/>
                  </a:lnTo>
                  <a:lnTo>
                    <a:pt x="643" y="4421"/>
                  </a:lnTo>
                  <a:lnTo>
                    <a:pt x="605" y="4396"/>
                  </a:lnTo>
                  <a:lnTo>
                    <a:pt x="564" y="4368"/>
                  </a:lnTo>
                  <a:lnTo>
                    <a:pt x="521" y="4339"/>
                  </a:lnTo>
                  <a:lnTo>
                    <a:pt x="473" y="4305"/>
                  </a:lnTo>
                  <a:lnTo>
                    <a:pt x="428" y="4272"/>
                  </a:lnTo>
                  <a:lnTo>
                    <a:pt x="389" y="4241"/>
                  </a:lnTo>
                  <a:lnTo>
                    <a:pt x="355" y="4214"/>
                  </a:lnTo>
                  <a:lnTo>
                    <a:pt x="328" y="4191"/>
                  </a:lnTo>
                  <a:lnTo>
                    <a:pt x="307" y="4172"/>
                  </a:lnTo>
                  <a:lnTo>
                    <a:pt x="300" y="4165"/>
                  </a:lnTo>
                  <a:lnTo>
                    <a:pt x="295" y="4159"/>
                  </a:lnTo>
                  <a:lnTo>
                    <a:pt x="293" y="4155"/>
                  </a:lnTo>
                  <a:lnTo>
                    <a:pt x="293" y="4152"/>
                  </a:lnTo>
                  <a:lnTo>
                    <a:pt x="295" y="4151"/>
                  </a:lnTo>
                  <a:lnTo>
                    <a:pt x="300" y="4152"/>
                  </a:lnTo>
                  <a:lnTo>
                    <a:pt x="306" y="4155"/>
                  </a:lnTo>
                  <a:lnTo>
                    <a:pt x="316" y="4159"/>
                  </a:lnTo>
                  <a:lnTo>
                    <a:pt x="340" y="4172"/>
                  </a:lnTo>
                  <a:lnTo>
                    <a:pt x="370" y="4190"/>
                  </a:lnTo>
                  <a:lnTo>
                    <a:pt x="407" y="4213"/>
                  </a:lnTo>
                  <a:lnTo>
                    <a:pt x="448" y="4241"/>
                  </a:lnTo>
                  <a:lnTo>
                    <a:pt x="493" y="4271"/>
                  </a:lnTo>
                  <a:lnTo>
                    <a:pt x="542" y="4305"/>
                  </a:lnTo>
                  <a:lnTo>
                    <a:pt x="579" y="4332"/>
                  </a:lnTo>
                  <a:lnTo>
                    <a:pt x="615" y="4358"/>
                  </a:lnTo>
                  <a:lnTo>
                    <a:pt x="647" y="4381"/>
                  </a:lnTo>
                  <a:lnTo>
                    <a:pt x="678" y="4404"/>
                  </a:lnTo>
                  <a:close/>
                  <a:moveTo>
                    <a:pt x="237" y="4010"/>
                  </a:moveTo>
                  <a:lnTo>
                    <a:pt x="193" y="3978"/>
                  </a:lnTo>
                  <a:lnTo>
                    <a:pt x="153" y="3946"/>
                  </a:lnTo>
                  <a:lnTo>
                    <a:pt x="116" y="3918"/>
                  </a:lnTo>
                  <a:lnTo>
                    <a:pt x="85" y="3892"/>
                  </a:lnTo>
                  <a:lnTo>
                    <a:pt x="60" y="3870"/>
                  </a:lnTo>
                  <a:lnTo>
                    <a:pt x="42" y="3851"/>
                  </a:lnTo>
                  <a:lnTo>
                    <a:pt x="35" y="3845"/>
                  </a:lnTo>
                  <a:lnTo>
                    <a:pt x="31" y="3840"/>
                  </a:lnTo>
                  <a:lnTo>
                    <a:pt x="29" y="3835"/>
                  </a:lnTo>
                  <a:lnTo>
                    <a:pt x="29" y="3832"/>
                  </a:lnTo>
                  <a:lnTo>
                    <a:pt x="31" y="3831"/>
                  </a:lnTo>
                  <a:lnTo>
                    <a:pt x="35" y="3832"/>
                  </a:lnTo>
                  <a:lnTo>
                    <a:pt x="42" y="3834"/>
                  </a:lnTo>
                  <a:lnTo>
                    <a:pt x="50" y="3837"/>
                  </a:lnTo>
                  <a:lnTo>
                    <a:pt x="72" y="3849"/>
                  </a:lnTo>
                  <a:lnTo>
                    <a:pt x="101" y="3867"/>
                  </a:lnTo>
                  <a:lnTo>
                    <a:pt x="135" y="3888"/>
                  </a:lnTo>
                  <a:lnTo>
                    <a:pt x="174" y="3914"/>
                  </a:lnTo>
                  <a:lnTo>
                    <a:pt x="215" y="3943"/>
                  </a:lnTo>
                  <a:lnTo>
                    <a:pt x="260" y="3974"/>
                  </a:lnTo>
                  <a:lnTo>
                    <a:pt x="304" y="4007"/>
                  </a:lnTo>
                  <a:lnTo>
                    <a:pt x="345" y="4038"/>
                  </a:lnTo>
                  <a:lnTo>
                    <a:pt x="381" y="4066"/>
                  </a:lnTo>
                  <a:lnTo>
                    <a:pt x="412" y="4092"/>
                  </a:lnTo>
                  <a:lnTo>
                    <a:pt x="438" y="4114"/>
                  </a:lnTo>
                  <a:lnTo>
                    <a:pt x="456" y="4132"/>
                  </a:lnTo>
                  <a:lnTo>
                    <a:pt x="463" y="4138"/>
                  </a:lnTo>
                  <a:lnTo>
                    <a:pt x="467" y="4144"/>
                  </a:lnTo>
                  <a:lnTo>
                    <a:pt x="469" y="4148"/>
                  </a:lnTo>
                  <a:lnTo>
                    <a:pt x="469" y="4151"/>
                  </a:lnTo>
                  <a:lnTo>
                    <a:pt x="467" y="4152"/>
                  </a:lnTo>
                  <a:lnTo>
                    <a:pt x="463" y="4151"/>
                  </a:lnTo>
                  <a:lnTo>
                    <a:pt x="456" y="4149"/>
                  </a:lnTo>
                  <a:lnTo>
                    <a:pt x="448" y="4146"/>
                  </a:lnTo>
                  <a:lnTo>
                    <a:pt x="426" y="4134"/>
                  </a:lnTo>
                  <a:lnTo>
                    <a:pt x="397" y="4118"/>
                  </a:lnTo>
                  <a:lnTo>
                    <a:pt x="363" y="4096"/>
                  </a:lnTo>
                  <a:lnTo>
                    <a:pt x="325" y="4070"/>
                  </a:lnTo>
                  <a:lnTo>
                    <a:pt x="283" y="4042"/>
                  </a:lnTo>
                  <a:lnTo>
                    <a:pt x="237" y="4010"/>
                  </a:lnTo>
                  <a:close/>
                  <a:moveTo>
                    <a:pt x="281" y="3947"/>
                  </a:moveTo>
                  <a:lnTo>
                    <a:pt x="239" y="3915"/>
                  </a:lnTo>
                  <a:lnTo>
                    <a:pt x="199" y="3886"/>
                  </a:lnTo>
                  <a:lnTo>
                    <a:pt x="165" y="3857"/>
                  </a:lnTo>
                  <a:lnTo>
                    <a:pt x="135" y="3832"/>
                  </a:lnTo>
                  <a:lnTo>
                    <a:pt x="111" y="3810"/>
                  </a:lnTo>
                  <a:lnTo>
                    <a:pt x="93" y="3792"/>
                  </a:lnTo>
                  <a:lnTo>
                    <a:pt x="87" y="3786"/>
                  </a:lnTo>
                  <a:lnTo>
                    <a:pt x="83" y="3780"/>
                  </a:lnTo>
                  <a:lnTo>
                    <a:pt x="81" y="3776"/>
                  </a:lnTo>
                  <a:lnTo>
                    <a:pt x="81" y="3773"/>
                  </a:lnTo>
                  <a:lnTo>
                    <a:pt x="83" y="3772"/>
                  </a:lnTo>
                  <a:lnTo>
                    <a:pt x="87" y="3772"/>
                  </a:lnTo>
                  <a:lnTo>
                    <a:pt x="94" y="3774"/>
                  </a:lnTo>
                  <a:lnTo>
                    <a:pt x="102" y="3778"/>
                  </a:lnTo>
                  <a:lnTo>
                    <a:pt x="124" y="3789"/>
                  </a:lnTo>
                  <a:lnTo>
                    <a:pt x="151" y="3805"/>
                  </a:lnTo>
                  <a:lnTo>
                    <a:pt x="184" y="3825"/>
                  </a:lnTo>
                  <a:lnTo>
                    <a:pt x="221" y="3850"/>
                  </a:lnTo>
                  <a:lnTo>
                    <a:pt x="262" y="3878"/>
                  </a:lnTo>
                  <a:lnTo>
                    <a:pt x="305" y="3909"/>
                  </a:lnTo>
                  <a:lnTo>
                    <a:pt x="348" y="3941"/>
                  </a:lnTo>
                  <a:lnTo>
                    <a:pt x="387" y="3971"/>
                  </a:lnTo>
                  <a:lnTo>
                    <a:pt x="423" y="3998"/>
                  </a:lnTo>
                  <a:lnTo>
                    <a:pt x="453" y="4024"/>
                  </a:lnTo>
                  <a:lnTo>
                    <a:pt x="478" y="4045"/>
                  </a:lnTo>
                  <a:lnTo>
                    <a:pt x="495" y="4062"/>
                  </a:lnTo>
                  <a:lnTo>
                    <a:pt x="502" y="4069"/>
                  </a:lnTo>
                  <a:lnTo>
                    <a:pt x="506" y="4075"/>
                  </a:lnTo>
                  <a:lnTo>
                    <a:pt x="508" y="4079"/>
                  </a:lnTo>
                  <a:lnTo>
                    <a:pt x="508" y="4081"/>
                  </a:lnTo>
                  <a:lnTo>
                    <a:pt x="505" y="4083"/>
                  </a:lnTo>
                  <a:lnTo>
                    <a:pt x="501" y="4082"/>
                  </a:lnTo>
                  <a:lnTo>
                    <a:pt x="494" y="4080"/>
                  </a:lnTo>
                  <a:lnTo>
                    <a:pt x="487" y="4077"/>
                  </a:lnTo>
                  <a:lnTo>
                    <a:pt x="465" y="4066"/>
                  </a:lnTo>
                  <a:lnTo>
                    <a:pt x="437" y="4050"/>
                  </a:lnTo>
                  <a:lnTo>
                    <a:pt x="403" y="4029"/>
                  </a:lnTo>
                  <a:lnTo>
                    <a:pt x="366" y="4006"/>
                  </a:lnTo>
                  <a:lnTo>
                    <a:pt x="326" y="3978"/>
                  </a:lnTo>
                  <a:lnTo>
                    <a:pt x="281" y="3947"/>
                  </a:lnTo>
                  <a:close/>
                  <a:moveTo>
                    <a:pt x="348" y="3889"/>
                  </a:moveTo>
                  <a:lnTo>
                    <a:pt x="307" y="3858"/>
                  </a:lnTo>
                  <a:lnTo>
                    <a:pt x="270" y="3829"/>
                  </a:lnTo>
                  <a:lnTo>
                    <a:pt x="235" y="3802"/>
                  </a:lnTo>
                  <a:lnTo>
                    <a:pt x="206" y="3777"/>
                  </a:lnTo>
                  <a:lnTo>
                    <a:pt x="182" y="3755"/>
                  </a:lnTo>
                  <a:lnTo>
                    <a:pt x="166" y="3738"/>
                  </a:lnTo>
                  <a:lnTo>
                    <a:pt x="159" y="3732"/>
                  </a:lnTo>
                  <a:lnTo>
                    <a:pt x="156" y="3725"/>
                  </a:lnTo>
                  <a:lnTo>
                    <a:pt x="154" y="3721"/>
                  </a:lnTo>
                  <a:lnTo>
                    <a:pt x="154" y="3719"/>
                  </a:lnTo>
                  <a:lnTo>
                    <a:pt x="156" y="3718"/>
                  </a:lnTo>
                  <a:lnTo>
                    <a:pt x="161" y="3718"/>
                  </a:lnTo>
                  <a:lnTo>
                    <a:pt x="167" y="3720"/>
                  </a:lnTo>
                  <a:lnTo>
                    <a:pt x="176" y="3723"/>
                  </a:lnTo>
                  <a:lnTo>
                    <a:pt x="196" y="3733"/>
                  </a:lnTo>
                  <a:lnTo>
                    <a:pt x="223" y="3749"/>
                  </a:lnTo>
                  <a:lnTo>
                    <a:pt x="256" y="3768"/>
                  </a:lnTo>
                  <a:lnTo>
                    <a:pt x="291" y="3792"/>
                  </a:lnTo>
                  <a:lnTo>
                    <a:pt x="331" y="3820"/>
                  </a:lnTo>
                  <a:lnTo>
                    <a:pt x="373" y="3849"/>
                  </a:lnTo>
                  <a:lnTo>
                    <a:pt x="414" y="3881"/>
                  </a:lnTo>
                  <a:lnTo>
                    <a:pt x="453" y="3909"/>
                  </a:lnTo>
                  <a:lnTo>
                    <a:pt x="487" y="3937"/>
                  </a:lnTo>
                  <a:lnTo>
                    <a:pt x="516" y="3960"/>
                  </a:lnTo>
                  <a:lnTo>
                    <a:pt x="539" y="3982"/>
                  </a:lnTo>
                  <a:lnTo>
                    <a:pt x="557" y="3999"/>
                  </a:lnTo>
                  <a:lnTo>
                    <a:pt x="562" y="4006"/>
                  </a:lnTo>
                  <a:lnTo>
                    <a:pt x="566" y="4011"/>
                  </a:lnTo>
                  <a:lnTo>
                    <a:pt x="569" y="4015"/>
                  </a:lnTo>
                  <a:lnTo>
                    <a:pt x="569" y="4019"/>
                  </a:lnTo>
                  <a:lnTo>
                    <a:pt x="566" y="4020"/>
                  </a:lnTo>
                  <a:lnTo>
                    <a:pt x="562" y="4019"/>
                  </a:lnTo>
                  <a:lnTo>
                    <a:pt x="556" y="4018"/>
                  </a:lnTo>
                  <a:lnTo>
                    <a:pt x="547" y="4014"/>
                  </a:lnTo>
                  <a:lnTo>
                    <a:pt x="527" y="4004"/>
                  </a:lnTo>
                  <a:lnTo>
                    <a:pt x="498" y="3988"/>
                  </a:lnTo>
                  <a:lnTo>
                    <a:pt x="466" y="3969"/>
                  </a:lnTo>
                  <a:lnTo>
                    <a:pt x="430" y="3945"/>
                  </a:lnTo>
                  <a:lnTo>
                    <a:pt x="390" y="3918"/>
                  </a:lnTo>
                  <a:lnTo>
                    <a:pt x="348" y="3889"/>
                  </a:lnTo>
                  <a:close/>
                  <a:moveTo>
                    <a:pt x="438" y="3835"/>
                  </a:moveTo>
                  <a:lnTo>
                    <a:pt x="398" y="3806"/>
                  </a:lnTo>
                  <a:lnTo>
                    <a:pt x="361" y="3777"/>
                  </a:lnTo>
                  <a:lnTo>
                    <a:pt x="328" y="3751"/>
                  </a:lnTo>
                  <a:lnTo>
                    <a:pt x="300" y="3726"/>
                  </a:lnTo>
                  <a:lnTo>
                    <a:pt x="277" y="3706"/>
                  </a:lnTo>
                  <a:lnTo>
                    <a:pt x="261" y="3688"/>
                  </a:lnTo>
                  <a:lnTo>
                    <a:pt x="256" y="3682"/>
                  </a:lnTo>
                  <a:lnTo>
                    <a:pt x="251" y="3675"/>
                  </a:lnTo>
                  <a:lnTo>
                    <a:pt x="250" y="3671"/>
                  </a:lnTo>
                  <a:lnTo>
                    <a:pt x="250" y="3669"/>
                  </a:lnTo>
                  <a:lnTo>
                    <a:pt x="252" y="3667"/>
                  </a:lnTo>
                  <a:lnTo>
                    <a:pt x="257" y="3668"/>
                  </a:lnTo>
                  <a:lnTo>
                    <a:pt x="263" y="3669"/>
                  </a:lnTo>
                  <a:lnTo>
                    <a:pt x="271" y="3672"/>
                  </a:lnTo>
                  <a:lnTo>
                    <a:pt x="291" y="3682"/>
                  </a:lnTo>
                  <a:lnTo>
                    <a:pt x="318" y="3697"/>
                  </a:lnTo>
                  <a:lnTo>
                    <a:pt x="349" y="3715"/>
                  </a:lnTo>
                  <a:lnTo>
                    <a:pt x="385" y="3739"/>
                  </a:lnTo>
                  <a:lnTo>
                    <a:pt x="423" y="3765"/>
                  </a:lnTo>
                  <a:lnTo>
                    <a:pt x="464" y="3794"/>
                  </a:lnTo>
                  <a:lnTo>
                    <a:pt x="504" y="3823"/>
                  </a:lnTo>
                  <a:lnTo>
                    <a:pt x="541" y="3851"/>
                  </a:lnTo>
                  <a:lnTo>
                    <a:pt x="574" y="3878"/>
                  </a:lnTo>
                  <a:lnTo>
                    <a:pt x="602" y="3902"/>
                  </a:lnTo>
                  <a:lnTo>
                    <a:pt x="625" y="3923"/>
                  </a:lnTo>
                  <a:lnTo>
                    <a:pt x="641" y="3940"/>
                  </a:lnTo>
                  <a:lnTo>
                    <a:pt x="646" y="3946"/>
                  </a:lnTo>
                  <a:lnTo>
                    <a:pt x="651" y="3952"/>
                  </a:lnTo>
                  <a:lnTo>
                    <a:pt x="653" y="3956"/>
                  </a:lnTo>
                  <a:lnTo>
                    <a:pt x="652" y="3959"/>
                  </a:lnTo>
                  <a:lnTo>
                    <a:pt x="650" y="3960"/>
                  </a:lnTo>
                  <a:lnTo>
                    <a:pt x="645" y="3960"/>
                  </a:lnTo>
                  <a:lnTo>
                    <a:pt x="639" y="3959"/>
                  </a:lnTo>
                  <a:lnTo>
                    <a:pt x="631" y="3956"/>
                  </a:lnTo>
                  <a:lnTo>
                    <a:pt x="611" y="3946"/>
                  </a:lnTo>
                  <a:lnTo>
                    <a:pt x="584" y="3931"/>
                  </a:lnTo>
                  <a:lnTo>
                    <a:pt x="552" y="3913"/>
                  </a:lnTo>
                  <a:lnTo>
                    <a:pt x="517" y="3890"/>
                  </a:lnTo>
                  <a:lnTo>
                    <a:pt x="479" y="3864"/>
                  </a:lnTo>
                  <a:lnTo>
                    <a:pt x="438" y="3835"/>
                  </a:lnTo>
                  <a:close/>
                  <a:moveTo>
                    <a:pt x="235" y="3624"/>
                  </a:moveTo>
                  <a:lnTo>
                    <a:pt x="197" y="3595"/>
                  </a:lnTo>
                  <a:lnTo>
                    <a:pt x="162" y="3566"/>
                  </a:lnTo>
                  <a:lnTo>
                    <a:pt x="130" y="3541"/>
                  </a:lnTo>
                  <a:lnTo>
                    <a:pt x="104" y="3517"/>
                  </a:lnTo>
                  <a:lnTo>
                    <a:pt x="83" y="3496"/>
                  </a:lnTo>
                  <a:lnTo>
                    <a:pt x="68" y="3480"/>
                  </a:lnTo>
                  <a:lnTo>
                    <a:pt x="62" y="3474"/>
                  </a:lnTo>
                  <a:lnTo>
                    <a:pt x="59" y="3468"/>
                  </a:lnTo>
                  <a:lnTo>
                    <a:pt x="57" y="3464"/>
                  </a:lnTo>
                  <a:lnTo>
                    <a:pt x="57" y="3461"/>
                  </a:lnTo>
                  <a:lnTo>
                    <a:pt x="60" y="3460"/>
                  </a:lnTo>
                  <a:lnTo>
                    <a:pt x="64" y="3460"/>
                  </a:lnTo>
                  <a:lnTo>
                    <a:pt x="70" y="3461"/>
                  </a:lnTo>
                  <a:lnTo>
                    <a:pt x="77" y="3464"/>
                  </a:lnTo>
                  <a:lnTo>
                    <a:pt x="97" y="3474"/>
                  </a:lnTo>
                  <a:lnTo>
                    <a:pt x="123" y="3488"/>
                  </a:lnTo>
                  <a:lnTo>
                    <a:pt x="152" y="3506"/>
                  </a:lnTo>
                  <a:lnTo>
                    <a:pt x="186" y="3528"/>
                  </a:lnTo>
                  <a:lnTo>
                    <a:pt x="223" y="3554"/>
                  </a:lnTo>
                  <a:lnTo>
                    <a:pt x="262" y="3582"/>
                  </a:lnTo>
                  <a:lnTo>
                    <a:pt x="300" y="3611"/>
                  </a:lnTo>
                  <a:lnTo>
                    <a:pt x="335" y="3638"/>
                  </a:lnTo>
                  <a:lnTo>
                    <a:pt x="367" y="3664"/>
                  </a:lnTo>
                  <a:lnTo>
                    <a:pt x="394" y="3687"/>
                  </a:lnTo>
                  <a:lnTo>
                    <a:pt x="415" y="3708"/>
                  </a:lnTo>
                  <a:lnTo>
                    <a:pt x="430" y="3724"/>
                  </a:lnTo>
                  <a:lnTo>
                    <a:pt x="436" y="3731"/>
                  </a:lnTo>
                  <a:lnTo>
                    <a:pt x="439" y="3736"/>
                  </a:lnTo>
                  <a:lnTo>
                    <a:pt x="441" y="3740"/>
                  </a:lnTo>
                  <a:lnTo>
                    <a:pt x="440" y="3743"/>
                  </a:lnTo>
                  <a:lnTo>
                    <a:pt x="438" y="3745"/>
                  </a:lnTo>
                  <a:lnTo>
                    <a:pt x="434" y="3745"/>
                  </a:lnTo>
                  <a:lnTo>
                    <a:pt x="428" y="3743"/>
                  </a:lnTo>
                  <a:lnTo>
                    <a:pt x="421" y="3740"/>
                  </a:lnTo>
                  <a:lnTo>
                    <a:pt x="400" y="3731"/>
                  </a:lnTo>
                  <a:lnTo>
                    <a:pt x="375" y="3716"/>
                  </a:lnTo>
                  <a:lnTo>
                    <a:pt x="345" y="3698"/>
                  </a:lnTo>
                  <a:lnTo>
                    <a:pt x="312" y="3677"/>
                  </a:lnTo>
                  <a:lnTo>
                    <a:pt x="274" y="3652"/>
                  </a:lnTo>
                  <a:lnTo>
                    <a:pt x="235" y="3624"/>
                  </a:lnTo>
                  <a:close/>
                  <a:moveTo>
                    <a:pt x="367" y="3582"/>
                  </a:moveTo>
                  <a:lnTo>
                    <a:pt x="330" y="3554"/>
                  </a:lnTo>
                  <a:lnTo>
                    <a:pt x="295" y="3527"/>
                  </a:lnTo>
                  <a:lnTo>
                    <a:pt x="265" y="3502"/>
                  </a:lnTo>
                  <a:lnTo>
                    <a:pt x="239" y="3478"/>
                  </a:lnTo>
                  <a:lnTo>
                    <a:pt x="219" y="3459"/>
                  </a:lnTo>
                  <a:lnTo>
                    <a:pt x="204" y="3442"/>
                  </a:lnTo>
                  <a:lnTo>
                    <a:pt x="199" y="3435"/>
                  </a:lnTo>
                  <a:lnTo>
                    <a:pt x="196" y="3429"/>
                  </a:lnTo>
                  <a:lnTo>
                    <a:pt x="194" y="3425"/>
                  </a:lnTo>
                  <a:lnTo>
                    <a:pt x="195" y="3423"/>
                  </a:lnTo>
                  <a:lnTo>
                    <a:pt x="197" y="3421"/>
                  </a:lnTo>
                  <a:lnTo>
                    <a:pt x="202" y="3421"/>
                  </a:lnTo>
                  <a:lnTo>
                    <a:pt x="207" y="3422"/>
                  </a:lnTo>
                  <a:lnTo>
                    <a:pt x="215" y="3425"/>
                  </a:lnTo>
                  <a:lnTo>
                    <a:pt x="234" y="3434"/>
                  </a:lnTo>
                  <a:lnTo>
                    <a:pt x="259" y="3447"/>
                  </a:lnTo>
                  <a:lnTo>
                    <a:pt x="288" y="3465"/>
                  </a:lnTo>
                  <a:lnTo>
                    <a:pt x="320" y="3486"/>
                  </a:lnTo>
                  <a:lnTo>
                    <a:pt x="357" y="3510"/>
                  </a:lnTo>
                  <a:lnTo>
                    <a:pt x="395" y="3537"/>
                  </a:lnTo>
                  <a:lnTo>
                    <a:pt x="432" y="3565"/>
                  </a:lnTo>
                  <a:lnTo>
                    <a:pt x="466" y="3592"/>
                  </a:lnTo>
                  <a:lnTo>
                    <a:pt x="496" y="3617"/>
                  </a:lnTo>
                  <a:lnTo>
                    <a:pt x="522" y="3640"/>
                  </a:lnTo>
                  <a:lnTo>
                    <a:pt x="543" y="3660"/>
                  </a:lnTo>
                  <a:lnTo>
                    <a:pt x="558" y="3677"/>
                  </a:lnTo>
                  <a:lnTo>
                    <a:pt x="562" y="3683"/>
                  </a:lnTo>
                  <a:lnTo>
                    <a:pt x="565" y="3688"/>
                  </a:lnTo>
                  <a:lnTo>
                    <a:pt x="568" y="3693"/>
                  </a:lnTo>
                  <a:lnTo>
                    <a:pt x="566" y="3695"/>
                  </a:lnTo>
                  <a:lnTo>
                    <a:pt x="564" y="3697"/>
                  </a:lnTo>
                  <a:lnTo>
                    <a:pt x="560" y="3697"/>
                  </a:lnTo>
                  <a:lnTo>
                    <a:pt x="555" y="3696"/>
                  </a:lnTo>
                  <a:lnTo>
                    <a:pt x="547" y="3693"/>
                  </a:lnTo>
                  <a:lnTo>
                    <a:pt x="528" y="3684"/>
                  </a:lnTo>
                  <a:lnTo>
                    <a:pt x="503" y="3671"/>
                  </a:lnTo>
                  <a:lnTo>
                    <a:pt x="474" y="3654"/>
                  </a:lnTo>
                  <a:lnTo>
                    <a:pt x="440" y="3632"/>
                  </a:lnTo>
                  <a:lnTo>
                    <a:pt x="405" y="3609"/>
                  </a:lnTo>
                  <a:lnTo>
                    <a:pt x="367" y="3582"/>
                  </a:lnTo>
                  <a:close/>
                  <a:moveTo>
                    <a:pt x="232" y="3342"/>
                  </a:moveTo>
                  <a:lnTo>
                    <a:pt x="267" y="3369"/>
                  </a:lnTo>
                  <a:lnTo>
                    <a:pt x="300" y="3395"/>
                  </a:lnTo>
                  <a:lnTo>
                    <a:pt x="329" y="3420"/>
                  </a:lnTo>
                  <a:lnTo>
                    <a:pt x="354" y="3441"/>
                  </a:lnTo>
                  <a:lnTo>
                    <a:pt x="373" y="3461"/>
                  </a:lnTo>
                  <a:lnTo>
                    <a:pt x="387" y="3477"/>
                  </a:lnTo>
                  <a:lnTo>
                    <a:pt x="393" y="3483"/>
                  </a:lnTo>
                  <a:lnTo>
                    <a:pt x="396" y="3489"/>
                  </a:lnTo>
                  <a:lnTo>
                    <a:pt x="397" y="3493"/>
                  </a:lnTo>
                  <a:lnTo>
                    <a:pt x="396" y="3495"/>
                  </a:lnTo>
                  <a:lnTo>
                    <a:pt x="394" y="3497"/>
                  </a:lnTo>
                  <a:lnTo>
                    <a:pt x="389" y="3497"/>
                  </a:lnTo>
                  <a:lnTo>
                    <a:pt x="384" y="3496"/>
                  </a:lnTo>
                  <a:lnTo>
                    <a:pt x="378" y="3494"/>
                  </a:lnTo>
                  <a:lnTo>
                    <a:pt x="358" y="3486"/>
                  </a:lnTo>
                  <a:lnTo>
                    <a:pt x="334" y="3473"/>
                  </a:lnTo>
                  <a:lnTo>
                    <a:pt x="306" y="3456"/>
                  </a:lnTo>
                  <a:lnTo>
                    <a:pt x="275" y="3436"/>
                  </a:lnTo>
                  <a:lnTo>
                    <a:pt x="240" y="3412"/>
                  </a:lnTo>
                  <a:lnTo>
                    <a:pt x="205" y="3386"/>
                  </a:lnTo>
                  <a:lnTo>
                    <a:pt x="169" y="3359"/>
                  </a:lnTo>
                  <a:lnTo>
                    <a:pt x="137" y="3332"/>
                  </a:lnTo>
                  <a:lnTo>
                    <a:pt x="108" y="3309"/>
                  </a:lnTo>
                  <a:lnTo>
                    <a:pt x="84" y="3286"/>
                  </a:lnTo>
                  <a:lnTo>
                    <a:pt x="63" y="3266"/>
                  </a:lnTo>
                  <a:lnTo>
                    <a:pt x="50" y="3250"/>
                  </a:lnTo>
                  <a:lnTo>
                    <a:pt x="45" y="3244"/>
                  </a:lnTo>
                  <a:lnTo>
                    <a:pt x="42" y="3238"/>
                  </a:lnTo>
                  <a:lnTo>
                    <a:pt x="41" y="3234"/>
                  </a:lnTo>
                  <a:lnTo>
                    <a:pt x="42" y="3231"/>
                  </a:lnTo>
                  <a:lnTo>
                    <a:pt x="44" y="3230"/>
                  </a:lnTo>
                  <a:lnTo>
                    <a:pt x="48" y="3230"/>
                  </a:lnTo>
                  <a:lnTo>
                    <a:pt x="54" y="3231"/>
                  </a:lnTo>
                  <a:lnTo>
                    <a:pt x="61" y="3233"/>
                  </a:lnTo>
                  <a:lnTo>
                    <a:pt x="80" y="3242"/>
                  </a:lnTo>
                  <a:lnTo>
                    <a:pt x="103" y="3255"/>
                  </a:lnTo>
                  <a:lnTo>
                    <a:pt x="130" y="3272"/>
                  </a:lnTo>
                  <a:lnTo>
                    <a:pt x="162" y="3292"/>
                  </a:lnTo>
                  <a:lnTo>
                    <a:pt x="196" y="3315"/>
                  </a:lnTo>
                  <a:lnTo>
                    <a:pt x="232" y="3342"/>
                  </a:lnTo>
                  <a:close/>
                  <a:moveTo>
                    <a:pt x="408" y="3306"/>
                  </a:moveTo>
                  <a:lnTo>
                    <a:pt x="441" y="3332"/>
                  </a:lnTo>
                  <a:lnTo>
                    <a:pt x="474" y="3358"/>
                  </a:lnTo>
                  <a:lnTo>
                    <a:pt x="501" y="3382"/>
                  </a:lnTo>
                  <a:lnTo>
                    <a:pt x="525" y="3404"/>
                  </a:lnTo>
                  <a:lnTo>
                    <a:pt x="544" y="3422"/>
                  </a:lnTo>
                  <a:lnTo>
                    <a:pt x="558" y="3438"/>
                  </a:lnTo>
                  <a:lnTo>
                    <a:pt x="562" y="3445"/>
                  </a:lnTo>
                  <a:lnTo>
                    <a:pt x="565" y="3450"/>
                  </a:lnTo>
                  <a:lnTo>
                    <a:pt x="566" y="3454"/>
                  </a:lnTo>
                  <a:lnTo>
                    <a:pt x="565" y="3456"/>
                  </a:lnTo>
                  <a:lnTo>
                    <a:pt x="563" y="3459"/>
                  </a:lnTo>
                  <a:lnTo>
                    <a:pt x="559" y="3459"/>
                  </a:lnTo>
                  <a:lnTo>
                    <a:pt x="553" y="3457"/>
                  </a:lnTo>
                  <a:lnTo>
                    <a:pt x="546" y="3455"/>
                  </a:lnTo>
                  <a:lnTo>
                    <a:pt x="528" y="3448"/>
                  </a:lnTo>
                  <a:lnTo>
                    <a:pt x="505" y="3436"/>
                  </a:lnTo>
                  <a:lnTo>
                    <a:pt x="477" y="3420"/>
                  </a:lnTo>
                  <a:lnTo>
                    <a:pt x="447" y="3400"/>
                  </a:lnTo>
                  <a:lnTo>
                    <a:pt x="413" y="3378"/>
                  </a:lnTo>
                  <a:lnTo>
                    <a:pt x="379" y="3353"/>
                  </a:lnTo>
                  <a:lnTo>
                    <a:pt x="344" y="3326"/>
                  </a:lnTo>
                  <a:lnTo>
                    <a:pt x="313" y="3301"/>
                  </a:lnTo>
                  <a:lnTo>
                    <a:pt x="285" y="3277"/>
                  </a:lnTo>
                  <a:lnTo>
                    <a:pt x="261" y="3255"/>
                  </a:lnTo>
                  <a:lnTo>
                    <a:pt x="242" y="3236"/>
                  </a:lnTo>
                  <a:lnTo>
                    <a:pt x="229" y="3220"/>
                  </a:lnTo>
                  <a:lnTo>
                    <a:pt x="224" y="3214"/>
                  </a:lnTo>
                  <a:lnTo>
                    <a:pt x="221" y="3208"/>
                  </a:lnTo>
                  <a:lnTo>
                    <a:pt x="220" y="3204"/>
                  </a:lnTo>
                  <a:lnTo>
                    <a:pt x="221" y="3201"/>
                  </a:lnTo>
                  <a:lnTo>
                    <a:pt x="223" y="3200"/>
                  </a:lnTo>
                  <a:lnTo>
                    <a:pt x="226" y="3198"/>
                  </a:lnTo>
                  <a:lnTo>
                    <a:pt x="233" y="3200"/>
                  </a:lnTo>
                  <a:lnTo>
                    <a:pt x="239" y="3202"/>
                  </a:lnTo>
                  <a:lnTo>
                    <a:pt x="258" y="3210"/>
                  </a:lnTo>
                  <a:lnTo>
                    <a:pt x="281" y="3222"/>
                  </a:lnTo>
                  <a:lnTo>
                    <a:pt x="308" y="3238"/>
                  </a:lnTo>
                  <a:lnTo>
                    <a:pt x="339" y="3258"/>
                  </a:lnTo>
                  <a:lnTo>
                    <a:pt x="372" y="3280"/>
                  </a:lnTo>
                  <a:lnTo>
                    <a:pt x="408" y="3306"/>
                  </a:lnTo>
                  <a:close/>
                  <a:moveTo>
                    <a:pt x="284" y="3125"/>
                  </a:moveTo>
                  <a:lnTo>
                    <a:pt x="317" y="3151"/>
                  </a:lnTo>
                  <a:lnTo>
                    <a:pt x="346" y="3175"/>
                  </a:lnTo>
                  <a:lnTo>
                    <a:pt x="373" y="3198"/>
                  </a:lnTo>
                  <a:lnTo>
                    <a:pt x="396" y="3219"/>
                  </a:lnTo>
                  <a:lnTo>
                    <a:pt x="414" y="3237"/>
                  </a:lnTo>
                  <a:lnTo>
                    <a:pt x="426" y="3254"/>
                  </a:lnTo>
                  <a:lnTo>
                    <a:pt x="430" y="3259"/>
                  </a:lnTo>
                  <a:lnTo>
                    <a:pt x="434" y="3264"/>
                  </a:lnTo>
                  <a:lnTo>
                    <a:pt x="435" y="3269"/>
                  </a:lnTo>
                  <a:lnTo>
                    <a:pt x="434" y="3272"/>
                  </a:lnTo>
                  <a:lnTo>
                    <a:pt x="432" y="3273"/>
                  </a:lnTo>
                  <a:lnTo>
                    <a:pt x="427" y="3274"/>
                  </a:lnTo>
                  <a:lnTo>
                    <a:pt x="422" y="3273"/>
                  </a:lnTo>
                  <a:lnTo>
                    <a:pt x="415" y="3271"/>
                  </a:lnTo>
                  <a:lnTo>
                    <a:pt x="398" y="3263"/>
                  </a:lnTo>
                  <a:lnTo>
                    <a:pt x="375" y="3252"/>
                  </a:lnTo>
                  <a:lnTo>
                    <a:pt x="349" y="3236"/>
                  </a:lnTo>
                  <a:lnTo>
                    <a:pt x="320" y="3218"/>
                  </a:lnTo>
                  <a:lnTo>
                    <a:pt x="288" y="3196"/>
                  </a:lnTo>
                  <a:lnTo>
                    <a:pt x="254" y="3171"/>
                  </a:lnTo>
                  <a:lnTo>
                    <a:pt x="222" y="3147"/>
                  </a:lnTo>
                  <a:lnTo>
                    <a:pt x="192" y="3122"/>
                  </a:lnTo>
                  <a:lnTo>
                    <a:pt x="165" y="3098"/>
                  </a:lnTo>
                  <a:lnTo>
                    <a:pt x="143" y="3078"/>
                  </a:lnTo>
                  <a:lnTo>
                    <a:pt x="125" y="3058"/>
                  </a:lnTo>
                  <a:lnTo>
                    <a:pt x="112" y="3043"/>
                  </a:lnTo>
                  <a:lnTo>
                    <a:pt x="108" y="3037"/>
                  </a:lnTo>
                  <a:lnTo>
                    <a:pt x="105" y="3031"/>
                  </a:lnTo>
                  <a:lnTo>
                    <a:pt x="104" y="3027"/>
                  </a:lnTo>
                  <a:lnTo>
                    <a:pt x="105" y="3025"/>
                  </a:lnTo>
                  <a:lnTo>
                    <a:pt x="108" y="3023"/>
                  </a:lnTo>
                  <a:lnTo>
                    <a:pt x="111" y="3023"/>
                  </a:lnTo>
                  <a:lnTo>
                    <a:pt x="116" y="3023"/>
                  </a:lnTo>
                  <a:lnTo>
                    <a:pt x="124" y="3025"/>
                  </a:lnTo>
                  <a:lnTo>
                    <a:pt x="141" y="3032"/>
                  </a:lnTo>
                  <a:lnTo>
                    <a:pt x="164" y="3044"/>
                  </a:lnTo>
                  <a:lnTo>
                    <a:pt x="190" y="3060"/>
                  </a:lnTo>
                  <a:lnTo>
                    <a:pt x="219" y="3079"/>
                  </a:lnTo>
                  <a:lnTo>
                    <a:pt x="250" y="3100"/>
                  </a:lnTo>
                  <a:lnTo>
                    <a:pt x="284" y="3125"/>
                  </a:lnTo>
                  <a:close/>
                  <a:moveTo>
                    <a:pt x="322" y="3095"/>
                  </a:moveTo>
                  <a:lnTo>
                    <a:pt x="320" y="3097"/>
                  </a:lnTo>
                  <a:lnTo>
                    <a:pt x="316" y="3097"/>
                  </a:lnTo>
                  <a:lnTo>
                    <a:pt x="311" y="3096"/>
                  </a:lnTo>
                  <a:lnTo>
                    <a:pt x="304" y="3095"/>
                  </a:lnTo>
                  <a:lnTo>
                    <a:pt x="287" y="3087"/>
                  </a:lnTo>
                  <a:lnTo>
                    <a:pt x="266" y="3077"/>
                  </a:lnTo>
                  <a:lnTo>
                    <a:pt x="240" y="3061"/>
                  </a:lnTo>
                  <a:lnTo>
                    <a:pt x="212" y="3043"/>
                  </a:lnTo>
                  <a:lnTo>
                    <a:pt x="182" y="3023"/>
                  </a:lnTo>
                  <a:lnTo>
                    <a:pt x="150" y="2999"/>
                  </a:lnTo>
                  <a:lnTo>
                    <a:pt x="118" y="2974"/>
                  </a:lnTo>
                  <a:lnTo>
                    <a:pt x="90" y="2950"/>
                  </a:lnTo>
                  <a:lnTo>
                    <a:pt x="64" y="2928"/>
                  </a:lnTo>
                  <a:lnTo>
                    <a:pt x="43" y="2907"/>
                  </a:lnTo>
                  <a:lnTo>
                    <a:pt x="27" y="2889"/>
                  </a:lnTo>
                  <a:lnTo>
                    <a:pt x="15" y="2874"/>
                  </a:lnTo>
                  <a:lnTo>
                    <a:pt x="10" y="2867"/>
                  </a:lnTo>
                  <a:lnTo>
                    <a:pt x="8" y="2862"/>
                  </a:lnTo>
                  <a:lnTo>
                    <a:pt x="7" y="2859"/>
                  </a:lnTo>
                  <a:lnTo>
                    <a:pt x="7" y="2855"/>
                  </a:lnTo>
                  <a:lnTo>
                    <a:pt x="9" y="2853"/>
                  </a:lnTo>
                  <a:lnTo>
                    <a:pt x="14" y="2853"/>
                  </a:lnTo>
                  <a:lnTo>
                    <a:pt x="19" y="2853"/>
                  </a:lnTo>
                  <a:lnTo>
                    <a:pt x="26" y="2855"/>
                  </a:lnTo>
                  <a:lnTo>
                    <a:pt x="43" y="2863"/>
                  </a:lnTo>
                  <a:lnTo>
                    <a:pt x="63" y="2874"/>
                  </a:lnTo>
                  <a:lnTo>
                    <a:pt x="88" y="2889"/>
                  </a:lnTo>
                  <a:lnTo>
                    <a:pt x="116" y="2907"/>
                  </a:lnTo>
                  <a:lnTo>
                    <a:pt x="147" y="2928"/>
                  </a:lnTo>
                  <a:lnTo>
                    <a:pt x="179" y="2951"/>
                  </a:lnTo>
                  <a:lnTo>
                    <a:pt x="210" y="2976"/>
                  </a:lnTo>
                  <a:lnTo>
                    <a:pt x="239" y="3000"/>
                  </a:lnTo>
                  <a:lnTo>
                    <a:pt x="264" y="3023"/>
                  </a:lnTo>
                  <a:lnTo>
                    <a:pt x="286" y="3043"/>
                  </a:lnTo>
                  <a:lnTo>
                    <a:pt x="303" y="3061"/>
                  </a:lnTo>
                  <a:lnTo>
                    <a:pt x="316" y="3077"/>
                  </a:lnTo>
                  <a:lnTo>
                    <a:pt x="319" y="3082"/>
                  </a:lnTo>
                  <a:lnTo>
                    <a:pt x="322" y="3087"/>
                  </a:lnTo>
                  <a:lnTo>
                    <a:pt x="322" y="3092"/>
                  </a:lnTo>
                  <a:lnTo>
                    <a:pt x="322" y="3095"/>
                  </a:lnTo>
                  <a:close/>
                  <a:moveTo>
                    <a:pt x="646" y="3238"/>
                  </a:moveTo>
                  <a:lnTo>
                    <a:pt x="644" y="3239"/>
                  </a:lnTo>
                  <a:lnTo>
                    <a:pt x="640" y="3241"/>
                  </a:lnTo>
                  <a:lnTo>
                    <a:pt x="634" y="3239"/>
                  </a:lnTo>
                  <a:lnTo>
                    <a:pt x="628" y="3238"/>
                  </a:lnTo>
                  <a:lnTo>
                    <a:pt x="611" y="3231"/>
                  </a:lnTo>
                  <a:lnTo>
                    <a:pt x="589" y="3220"/>
                  </a:lnTo>
                  <a:lnTo>
                    <a:pt x="563" y="3206"/>
                  </a:lnTo>
                  <a:lnTo>
                    <a:pt x="534" y="3188"/>
                  </a:lnTo>
                  <a:lnTo>
                    <a:pt x="504" y="3166"/>
                  </a:lnTo>
                  <a:lnTo>
                    <a:pt x="470" y="3143"/>
                  </a:lnTo>
                  <a:lnTo>
                    <a:pt x="439" y="3119"/>
                  </a:lnTo>
                  <a:lnTo>
                    <a:pt x="410" y="3095"/>
                  </a:lnTo>
                  <a:lnTo>
                    <a:pt x="384" y="3072"/>
                  </a:lnTo>
                  <a:lnTo>
                    <a:pt x="362" y="3052"/>
                  </a:lnTo>
                  <a:lnTo>
                    <a:pt x="345" y="3033"/>
                  </a:lnTo>
                  <a:lnTo>
                    <a:pt x="333" y="3018"/>
                  </a:lnTo>
                  <a:lnTo>
                    <a:pt x="329" y="3012"/>
                  </a:lnTo>
                  <a:lnTo>
                    <a:pt x="327" y="3006"/>
                  </a:lnTo>
                  <a:lnTo>
                    <a:pt x="326" y="3002"/>
                  </a:lnTo>
                  <a:lnTo>
                    <a:pt x="327" y="2999"/>
                  </a:lnTo>
                  <a:lnTo>
                    <a:pt x="329" y="2997"/>
                  </a:lnTo>
                  <a:lnTo>
                    <a:pt x="332" y="2997"/>
                  </a:lnTo>
                  <a:lnTo>
                    <a:pt x="338" y="2997"/>
                  </a:lnTo>
                  <a:lnTo>
                    <a:pt x="345" y="2999"/>
                  </a:lnTo>
                  <a:lnTo>
                    <a:pt x="362" y="3005"/>
                  </a:lnTo>
                  <a:lnTo>
                    <a:pt x="384" y="3016"/>
                  </a:lnTo>
                  <a:lnTo>
                    <a:pt x="409" y="3031"/>
                  </a:lnTo>
                  <a:lnTo>
                    <a:pt x="438" y="3050"/>
                  </a:lnTo>
                  <a:lnTo>
                    <a:pt x="468" y="3070"/>
                  </a:lnTo>
                  <a:lnTo>
                    <a:pt x="501" y="3094"/>
                  </a:lnTo>
                  <a:lnTo>
                    <a:pt x="533" y="3119"/>
                  </a:lnTo>
                  <a:lnTo>
                    <a:pt x="562" y="3142"/>
                  </a:lnTo>
                  <a:lnTo>
                    <a:pt x="588" y="3165"/>
                  </a:lnTo>
                  <a:lnTo>
                    <a:pt x="610" y="3186"/>
                  </a:lnTo>
                  <a:lnTo>
                    <a:pt x="627" y="3204"/>
                  </a:lnTo>
                  <a:lnTo>
                    <a:pt x="640" y="3219"/>
                  </a:lnTo>
                  <a:lnTo>
                    <a:pt x="643" y="3225"/>
                  </a:lnTo>
                  <a:lnTo>
                    <a:pt x="646" y="3231"/>
                  </a:lnTo>
                  <a:lnTo>
                    <a:pt x="647" y="3235"/>
                  </a:lnTo>
                  <a:lnTo>
                    <a:pt x="646" y="3238"/>
                  </a:lnTo>
                  <a:close/>
                  <a:moveTo>
                    <a:pt x="415" y="2925"/>
                  </a:moveTo>
                  <a:lnTo>
                    <a:pt x="446" y="2949"/>
                  </a:lnTo>
                  <a:lnTo>
                    <a:pt x="474" y="2972"/>
                  </a:lnTo>
                  <a:lnTo>
                    <a:pt x="497" y="2995"/>
                  </a:lnTo>
                  <a:lnTo>
                    <a:pt x="519" y="3014"/>
                  </a:lnTo>
                  <a:lnTo>
                    <a:pt x="535" y="3032"/>
                  </a:lnTo>
                  <a:lnTo>
                    <a:pt x="547" y="3046"/>
                  </a:lnTo>
                  <a:lnTo>
                    <a:pt x="550" y="3053"/>
                  </a:lnTo>
                  <a:lnTo>
                    <a:pt x="552" y="3058"/>
                  </a:lnTo>
                  <a:lnTo>
                    <a:pt x="553" y="3062"/>
                  </a:lnTo>
                  <a:lnTo>
                    <a:pt x="552" y="3066"/>
                  </a:lnTo>
                  <a:lnTo>
                    <a:pt x="550" y="3067"/>
                  </a:lnTo>
                  <a:lnTo>
                    <a:pt x="547" y="3068"/>
                  </a:lnTo>
                  <a:lnTo>
                    <a:pt x="542" y="3068"/>
                  </a:lnTo>
                  <a:lnTo>
                    <a:pt x="535" y="3066"/>
                  </a:lnTo>
                  <a:lnTo>
                    <a:pt x="518" y="3059"/>
                  </a:lnTo>
                  <a:lnTo>
                    <a:pt x="497" y="3048"/>
                  </a:lnTo>
                  <a:lnTo>
                    <a:pt x="473" y="3036"/>
                  </a:lnTo>
                  <a:lnTo>
                    <a:pt x="446" y="3018"/>
                  </a:lnTo>
                  <a:lnTo>
                    <a:pt x="415" y="2998"/>
                  </a:lnTo>
                  <a:lnTo>
                    <a:pt x="385" y="2975"/>
                  </a:lnTo>
                  <a:lnTo>
                    <a:pt x="354" y="2951"/>
                  </a:lnTo>
                  <a:lnTo>
                    <a:pt x="327" y="2929"/>
                  </a:lnTo>
                  <a:lnTo>
                    <a:pt x="302" y="2906"/>
                  </a:lnTo>
                  <a:lnTo>
                    <a:pt x="281" y="2886"/>
                  </a:lnTo>
                  <a:lnTo>
                    <a:pt x="264" y="2868"/>
                  </a:lnTo>
                  <a:lnTo>
                    <a:pt x="253" y="2853"/>
                  </a:lnTo>
                  <a:lnTo>
                    <a:pt x="249" y="2847"/>
                  </a:lnTo>
                  <a:lnTo>
                    <a:pt x="247" y="2841"/>
                  </a:lnTo>
                  <a:lnTo>
                    <a:pt x="246" y="2838"/>
                  </a:lnTo>
                  <a:lnTo>
                    <a:pt x="247" y="2835"/>
                  </a:lnTo>
                  <a:lnTo>
                    <a:pt x="249" y="2833"/>
                  </a:lnTo>
                  <a:lnTo>
                    <a:pt x="253" y="2832"/>
                  </a:lnTo>
                  <a:lnTo>
                    <a:pt x="259" y="2833"/>
                  </a:lnTo>
                  <a:lnTo>
                    <a:pt x="265" y="2834"/>
                  </a:lnTo>
                  <a:lnTo>
                    <a:pt x="281" y="2840"/>
                  </a:lnTo>
                  <a:lnTo>
                    <a:pt x="303" y="2851"/>
                  </a:lnTo>
                  <a:lnTo>
                    <a:pt x="327" y="2865"/>
                  </a:lnTo>
                  <a:lnTo>
                    <a:pt x="354" y="2882"/>
                  </a:lnTo>
                  <a:lnTo>
                    <a:pt x="384" y="2903"/>
                  </a:lnTo>
                  <a:lnTo>
                    <a:pt x="415" y="2925"/>
                  </a:lnTo>
                  <a:close/>
                  <a:moveTo>
                    <a:pt x="478" y="2900"/>
                  </a:moveTo>
                  <a:lnTo>
                    <a:pt x="476" y="2902"/>
                  </a:lnTo>
                  <a:lnTo>
                    <a:pt x="473" y="2903"/>
                  </a:lnTo>
                  <a:lnTo>
                    <a:pt x="467" y="2903"/>
                  </a:lnTo>
                  <a:lnTo>
                    <a:pt x="461" y="2901"/>
                  </a:lnTo>
                  <a:lnTo>
                    <a:pt x="444" y="2895"/>
                  </a:lnTo>
                  <a:lnTo>
                    <a:pt x="425" y="2884"/>
                  </a:lnTo>
                  <a:lnTo>
                    <a:pt x="401" y="2871"/>
                  </a:lnTo>
                  <a:lnTo>
                    <a:pt x="374" y="2855"/>
                  </a:lnTo>
                  <a:lnTo>
                    <a:pt x="346" y="2836"/>
                  </a:lnTo>
                  <a:lnTo>
                    <a:pt x="317" y="2813"/>
                  </a:lnTo>
                  <a:lnTo>
                    <a:pt x="288" y="2791"/>
                  </a:lnTo>
                  <a:lnTo>
                    <a:pt x="261" y="2768"/>
                  </a:lnTo>
                  <a:lnTo>
                    <a:pt x="237" y="2746"/>
                  </a:lnTo>
                  <a:lnTo>
                    <a:pt x="218" y="2727"/>
                  </a:lnTo>
                  <a:lnTo>
                    <a:pt x="203" y="2710"/>
                  </a:lnTo>
                  <a:lnTo>
                    <a:pt x="191" y="2696"/>
                  </a:lnTo>
                  <a:lnTo>
                    <a:pt x="188" y="2689"/>
                  </a:lnTo>
                  <a:lnTo>
                    <a:pt x="185" y="2684"/>
                  </a:lnTo>
                  <a:lnTo>
                    <a:pt x="185" y="2680"/>
                  </a:lnTo>
                  <a:lnTo>
                    <a:pt x="185" y="2677"/>
                  </a:lnTo>
                  <a:lnTo>
                    <a:pt x="188" y="2675"/>
                  </a:lnTo>
                  <a:lnTo>
                    <a:pt x="192" y="2674"/>
                  </a:lnTo>
                  <a:lnTo>
                    <a:pt x="197" y="2675"/>
                  </a:lnTo>
                  <a:lnTo>
                    <a:pt x="203" y="2676"/>
                  </a:lnTo>
                  <a:lnTo>
                    <a:pt x="219" y="2683"/>
                  </a:lnTo>
                  <a:lnTo>
                    <a:pt x="239" y="2692"/>
                  </a:lnTo>
                  <a:lnTo>
                    <a:pt x="263" y="2706"/>
                  </a:lnTo>
                  <a:lnTo>
                    <a:pt x="289" y="2723"/>
                  </a:lnTo>
                  <a:lnTo>
                    <a:pt x="317" y="2743"/>
                  </a:lnTo>
                  <a:lnTo>
                    <a:pt x="347" y="2765"/>
                  </a:lnTo>
                  <a:lnTo>
                    <a:pt x="376" y="2787"/>
                  </a:lnTo>
                  <a:lnTo>
                    <a:pt x="402" y="2810"/>
                  </a:lnTo>
                  <a:lnTo>
                    <a:pt x="426" y="2830"/>
                  </a:lnTo>
                  <a:lnTo>
                    <a:pt x="446" y="2850"/>
                  </a:lnTo>
                  <a:lnTo>
                    <a:pt x="462" y="2867"/>
                  </a:lnTo>
                  <a:lnTo>
                    <a:pt x="473" y="2881"/>
                  </a:lnTo>
                  <a:lnTo>
                    <a:pt x="476" y="2888"/>
                  </a:lnTo>
                  <a:lnTo>
                    <a:pt x="478" y="2893"/>
                  </a:lnTo>
                  <a:lnTo>
                    <a:pt x="479" y="2897"/>
                  </a:lnTo>
                  <a:lnTo>
                    <a:pt x="478" y="2900"/>
                  </a:lnTo>
                  <a:close/>
                  <a:moveTo>
                    <a:pt x="421" y="2742"/>
                  </a:moveTo>
                  <a:lnTo>
                    <a:pt x="419" y="2744"/>
                  </a:lnTo>
                  <a:lnTo>
                    <a:pt x="415" y="2744"/>
                  </a:lnTo>
                  <a:lnTo>
                    <a:pt x="410" y="2744"/>
                  </a:lnTo>
                  <a:lnTo>
                    <a:pt x="405" y="2743"/>
                  </a:lnTo>
                  <a:lnTo>
                    <a:pt x="388" y="2738"/>
                  </a:lnTo>
                  <a:lnTo>
                    <a:pt x="370" y="2728"/>
                  </a:lnTo>
                  <a:lnTo>
                    <a:pt x="347" y="2715"/>
                  </a:lnTo>
                  <a:lnTo>
                    <a:pt x="321" y="2699"/>
                  </a:lnTo>
                  <a:lnTo>
                    <a:pt x="294" y="2680"/>
                  </a:lnTo>
                  <a:lnTo>
                    <a:pt x="266" y="2659"/>
                  </a:lnTo>
                  <a:lnTo>
                    <a:pt x="238" y="2636"/>
                  </a:lnTo>
                  <a:lnTo>
                    <a:pt x="212" y="2615"/>
                  </a:lnTo>
                  <a:lnTo>
                    <a:pt x="191" y="2594"/>
                  </a:lnTo>
                  <a:lnTo>
                    <a:pt x="171" y="2576"/>
                  </a:lnTo>
                  <a:lnTo>
                    <a:pt x="157" y="2559"/>
                  </a:lnTo>
                  <a:lnTo>
                    <a:pt x="147" y="2544"/>
                  </a:lnTo>
                  <a:lnTo>
                    <a:pt x="143" y="2539"/>
                  </a:lnTo>
                  <a:lnTo>
                    <a:pt x="141" y="2534"/>
                  </a:lnTo>
                  <a:lnTo>
                    <a:pt x="141" y="2529"/>
                  </a:lnTo>
                  <a:lnTo>
                    <a:pt x="141" y="2526"/>
                  </a:lnTo>
                  <a:lnTo>
                    <a:pt x="144" y="2524"/>
                  </a:lnTo>
                  <a:lnTo>
                    <a:pt x="148" y="2524"/>
                  </a:lnTo>
                  <a:lnTo>
                    <a:pt x="152" y="2524"/>
                  </a:lnTo>
                  <a:lnTo>
                    <a:pt x="158" y="2525"/>
                  </a:lnTo>
                  <a:lnTo>
                    <a:pt x="174" y="2532"/>
                  </a:lnTo>
                  <a:lnTo>
                    <a:pt x="193" y="2541"/>
                  </a:lnTo>
                  <a:lnTo>
                    <a:pt x="216" y="2554"/>
                  </a:lnTo>
                  <a:lnTo>
                    <a:pt x="240" y="2570"/>
                  </a:lnTo>
                  <a:lnTo>
                    <a:pt x="267" y="2589"/>
                  </a:lnTo>
                  <a:lnTo>
                    <a:pt x="297" y="2610"/>
                  </a:lnTo>
                  <a:lnTo>
                    <a:pt x="325" y="2632"/>
                  </a:lnTo>
                  <a:lnTo>
                    <a:pt x="349" y="2653"/>
                  </a:lnTo>
                  <a:lnTo>
                    <a:pt x="372" y="2674"/>
                  </a:lnTo>
                  <a:lnTo>
                    <a:pt x="390" y="2693"/>
                  </a:lnTo>
                  <a:lnTo>
                    <a:pt x="406" y="2710"/>
                  </a:lnTo>
                  <a:lnTo>
                    <a:pt x="416" y="2724"/>
                  </a:lnTo>
                  <a:lnTo>
                    <a:pt x="420" y="2730"/>
                  </a:lnTo>
                  <a:lnTo>
                    <a:pt x="422" y="2734"/>
                  </a:lnTo>
                  <a:lnTo>
                    <a:pt x="422" y="2739"/>
                  </a:lnTo>
                  <a:lnTo>
                    <a:pt x="421" y="2742"/>
                  </a:lnTo>
                  <a:close/>
                  <a:moveTo>
                    <a:pt x="263" y="2461"/>
                  </a:moveTo>
                  <a:lnTo>
                    <a:pt x="290" y="2483"/>
                  </a:lnTo>
                  <a:lnTo>
                    <a:pt x="314" y="2503"/>
                  </a:lnTo>
                  <a:lnTo>
                    <a:pt x="335" y="2524"/>
                  </a:lnTo>
                  <a:lnTo>
                    <a:pt x="354" y="2542"/>
                  </a:lnTo>
                  <a:lnTo>
                    <a:pt x="368" y="2559"/>
                  </a:lnTo>
                  <a:lnTo>
                    <a:pt x="378" y="2571"/>
                  </a:lnTo>
                  <a:lnTo>
                    <a:pt x="381" y="2578"/>
                  </a:lnTo>
                  <a:lnTo>
                    <a:pt x="382" y="2582"/>
                  </a:lnTo>
                  <a:lnTo>
                    <a:pt x="383" y="2587"/>
                  </a:lnTo>
                  <a:lnTo>
                    <a:pt x="382" y="2590"/>
                  </a:lnTo>
                  <a:lnTo>
                    <a:pt x="380" y="2592"/>
                  </a:lnTo>
                  <a:lnTo>
                    <a:pt x="376" y="2592"/>
                  </a:lnTo>
                  <a:lnTo>
                    <a:pt x="371" y="2592"/>
                  </a:lnTo>
                  <a:lnTo>
                    <a:pt x="366" y="2591"/>
                  </a:lnTo>
                  <a:lnTo>
                    <a:pt x="351" y="2585"/>
                  </a:lnTo>
                  <a:lnTo>
                    <a:pt x="332" y="2577"/>
                  </a:lnTo>
                  <a:lnTo>
                    <a:pt x="311" y="2564"/>
                  </a:lnTo>
                  <a:lnTo>
                    <a:pt x="286" y="2549"/>
                  </a:lnTo>
                  <a:lnTo>
                    <a:pt x="260" y="2530"/>
                  </a:lnTo>
                  <a:lnTo>
                    <a:pt x="233" y="2511"/>
                  </a:lnTo>
                  <a:lnTo>
                    <a:pt x="206" y="2489"/>
                  </a:lnTo>
                  <a:lnTo>
                    <a:pt x="182" y="2468"/>
                  </a:lnTo>
                  <a:lnTo>
                    <a:pt x="161" y="2448"/>
                  </a:lnTo>
                  <a:lnTo>
                    <a:pt x="142" y="2430"/>
                  </a:lnTo>
                  <a:lnTo>
                    <a:pt x="128" y="2413"/>
                  </a:lnTo>
                  <a:lnTo>
                    <a:pt x="118" y="2400"/>
                  </a:lnTo>
                  <a:lnTo>
                    <a:pt x="115" y="2393"/>
                  </a:lnTo>
                  <a:lnTo>
                    <a:pt x="114" y="2389"/>
                  </a:lnTo>
                  <a:lnTo>
                    <a:pt x="113" y="2385"/>
                  </a:lnTo>
                  <a:lnTo>
                    <a:pt x="114" y="2382"/>
                  </a:lnTo>
                  <a:lnTo>
                    <a:pt x="116" y="2379"/>
                  </a:lnTo>
                  <a:lnTo>
                    <a:pt x="121" y="2379"/>
                  </a:lnTo>
                  <a:lnTo>
                    <a:pt x="125" y="2379"/>
                  </a:lnTo>
                  <a:lnTo>
                    <a:pt x="130" y="2380"/>
                  </a:lnTo>
                  <a:lnTo>
                    <a:pt x="145" y="2386"/>
                  </a:lnTo>
                  <a:lnTo>
                    <a:pt x="164" y="2394"/>
                  </a:lnTo>
                  <a:lnTo>
                    <a:pt x="185" y="2407"/>
                  </a:lnTo>
                  <a:lnTo>
                    <a:pt x="209" y="2423"/>
                  </a:lnTo>
                  <a:lnTo>
                    <a:pt x="236" y="2441"/>
                  </a:lnTo>
                  <a:lnTo>
                    <a:pt x="263" y="2461"/>
                  </a:lnTo>
                  <a:close/>
                  <a:moveTo>
                    <a:pt x="247" y="2319"/>
                  </a:moveTo>
                  <a:lnTo>
                    <a:pt x="273" y="2339"/>
                  </a:lnTo>
                  <a:lnTo>
                    <a:pt x="295" y="2360"/>
                  </a:lnTo>
                  <a:lnTo>
                    <a:pt x="316" y="2379"/>
                  </a:lnTo>
                  <a:lnTo>
                    <a:pt x="332" y="2397"/>
                  </a:lnTo>
                  <a:lnTo>
                    <a:pt x="346" y="2413"/>
                  </a:lnTo>
                  <a:lnTo>
                    <a:pt x="355" y="2426"/>
                  </a:lnTo>
                  <a:lnTo>
                    <a:pt x="358" y="2431"/>
                  </a:lnTo>
                  <a:lnTo>
                    <a:pt x="360" y="2437"/>
                  </a:lnTo>
                  <a:lnTo>
                    <a:pt x="360" y="2441"/>
                  </a:lnTo>
                  <a:lnTo>
                    <a:pt x="359" y="2443"/>
                  </a:lnTo>
                  <a:lnTo>
                    <a:pt x="357" y="2445"/>
                  </a:lnTo>
                  <a:lnTo>
                    <a:pt x="354" y="2446"/>
                  </a:lnTo>
                  <a:lnTo>
                    <a:pt x="349" y="2446"/>
                  </a:lnTo>
                  <a:lnTo>
                    <a:pt x="343" y="2445"/>
                  </a:lnTo>
                  <a:lnTo>
                    <a:pt x="329" y="2440"/>
                  </a:lnTo>
                  <a:lnTo>
                    <a:pt x="311" y="2431"/>
                  </a:lnTo>
                  <a:lnTo>
                    <a:pt x="290" y="2420"/>
                  </a:lnTo>
                  <a:lnTo>
                    <a:pt x="267" y="2405"/>
                  </a:lnTo>
                  <a:lnTo>
                    <a:pt x="243" y="2388"/>
                  </a:lnTo>
                  <a:lnTo>
                    <a:pt x="217" y="2369"/>
                  </a:lnTo>
                  <a:lnTo>
                    <a:pt x="191" y="2347"/>
                  </a:lnTo>
                  <a:lnTo>
                    <a:pt x="167" y="2328"/>
                  </a:lnTo>
                  <a:lnTo>
                    <a:pt x="147" y="2308"/>
                  </a:lnTo>
                  <a:lnTo>
                    <a:pt x="130" y="2290"/>
                  </a:lnTo>
                  <a:lnTo>
                    <a:pt x="116" y="2274"/>
                  </a:lnTo>
                  <a:lnTo>
                    <a:pt x="108" y="2261"/>
                  </a:lnTo>
                  <a:lnTo>
                    <a:pt x="104" y="2255"/>
                  </a:lnTo>
                  <a:lnTo>
                    <a:pt x="102" y="2250"/>
                  </a:lnTo>
                  <a:lnTo>
                    <a:pt x="102" y="2247"/>
                  </a:lnTo>
                  <a:lnTo>
                    <a:pt x="103" y="2243"/>
                  </a:lnTo>
                  <a:lnTo>
                    <a:pt x="105" y="2241"/>
                  </a:lnTo>
                  <a:lnTo>
                    <a:pt x="109" y="2240"/>
                  </a:lnTo>
                  <a:lnTo>
                    <a:pt x="113" y="2240"/>
                  </a:lnTo>
                  <a:lnTo>
                    <a:pt x="120" y="2241"/>
                  </a:lnTo>
                  <a:lnTo>
                    <a:pt x="134" y="2247"/>
                  </a:lnTo>
                  <a:lnTo>
                    <a:pt x="152" y="2255"/>
                  </a:lnTo>
                  <a:lnTo>
                    <a:pt x="172" y="2267"/>
                  </a:lnTo>
                  <a:lnTo>
                    <a:pt x="195" y="2282"/>
                  </a:lnTo>
                  <a:lnTo>
                    <a:pt x="221" y="2300"/>
                  </a:lnTo>
                  <a:lnTo>
                    <a:pt x="247" y="2319"/>
                  </a:lnTo>
                  <a:close/>
                  <a:moveTo>
                    <a:pt x="247" y="2183"/>
                  </a:moveTo>
                  <a:lnTo>
                    <a:pt x="271" y="2202"/>
                  </a:lnTo>
                  <a:lnTo>
                    <a:pt x="293" y="2222"/>
                  </a:lnTo>
                  <a:lnTo>
                    <a:pt x="313" y="2240"/>
                  </a:lnTo>
                  <a:lnTo>
                    <a:pt x="329" y="2257"/>
                  </a:lnTo>
                  <a:lnTo>
                    <a:pt x="342" y="2274"/>
                  </a:lnTo>
                  <a:lnTo>
                    <a:pt x="351" y="2287"/>
                  </a:lnTo>
                  <a:lnTo>
                    <a:pt x="353" y="2292"/>
                  </a:lnTo>
                  <a:lnTo>
                    <a:pt x="355" y="2296"/>
                  </a:lnTo>
                  <a:lnTo>
                    <a:pt x="355" y="2301"/>
                  </a:lnTo>
                  <a:lnTo>
                    <a:pt x="354" y="2304"/>
                  </a:lnTo>
                  <a:lnTo>
                    <a:pt x="352" y="2305"/>
                  </a:lnTo>
                  <a:lnTo>
                    <a:pt x="348" y="2306"/>
                  </a:lnTo>
                  <a:lnTo>
                    <a:pt x="344" y="2306"/>
                  </a:lnTo>
                  <a:lnTo>
                    <a:pt x="339" y="2305"/>
                  </a:lnTo>
                  <a:lnTo>
                    <a:pt x="325" y="2301"/>
                  </a:lnTo>
                  <a:lnTo>
                    <a:pt x="307" y="2292"/>
                  </a:lnTo>
                  <a:lnTo>
                    <a:pt x="287" y="2281"/>
                  </a:lnTo>
                  <a:lnTo>
                    <a:pt x="265" y="2267"/>
                  </a:lnTo>
                  <a:lnTo>
                    <a:pt x="240" y="2250"/>
                  </a:lnTo>
                  <a:lnTo>
                    <a:pt x="216" y="2232"/>
                  </a:lnTo>
                  <a:lnTo>
                    <a:pt x="192" y="2211"/>
                  </a:lnTo>
                  <a:lnTo>
                    <a:pt x="169" y="2192"/>
                  </a:lnTo>
                  <a:lnTo>
                    <a:pt x="150" y="2173"/>
                  </a:lnTo>
                  <a:lnTo>
                    <a:pt x="134" y="2156"/>
                  </a:lnTo>
                  <a:lnTo>
                    <a:pt x="121" y="2140"/>
                  </a:lnTo>
                  <a:lnTo>
                    <a:pt x="112" y="2127"/>
                  </a:lnTo>
                  <a:lnTo>
                    <a:pt x="110" y="2121"/>
                  </a:lnTo>
                  <a:lnTo>
                    <a:pt x="108" y="2117"/>
                  </a:lnTo>
                  <a:lnTo>
                    <a:pt x="108" y="2113"/>
                  </a:lnTo>
                  <a:lnTo>
                    <a:pt x="109" y="2110"/>
                  </a:lnTo>
                  <a:lnTo>
                    <a:pt x="111" y="2107"/>
                  </a:lnTo>
                  <a:lnTo>
                    <a:pt x="114" y="2107"/>
                  </a:lnTo>
                  <a:lnTo>
                    <a:pt x="118" y="2107"/>
                  </a:lnTo>
                  <a:lnTo>
                    <a:pt x="124" y="2108"/>
                  </a:lnTo>
                  <a:lnTo>
                    <a:pt x="138" y="2113"/>
                  </a:lnTo>
                  <a:lnTo>
                    <a:pt x="155" y="2121"/>
                  </a:lnTo>
                  <a:lnTo>
                    <a:pt x="175" y="2132"/>
                  </a:lnTo>
                  <a:lnTo>
                    <a:pt x="197" y="2146"/>
                  </a:lnTo>
                  <a:lnTo>
                    <a:pt x="221" y="2164"/>
                  </a:lnTo>
                  <a:lnTo>
                    <a:pt x="247" y="2183"/>
                  </a:lnTo>
                  <a:close/>
                  <a:moveTo>
                    <a:pt x="261" y="2050"/>
                  </a:moveTo>
                  <a:lnTo>
                    <a:pt x="285" y="2070"/>
                  </a:lnTo>
                  <a:lnTo>
                    <a:pt x="306" y="2088"/>
                  </a:lnTo>
                  <a:lnTo>
                    <a:pt x="325" y="2106"/>
                  </a:lnTo>
                  <a:lnTo>
                    <a:pt x="341" y="2123"/>
                  </a:lnTo>
                  <a:lnTo>
                    <a:pt x="353" y="2138"/>
                  </a:lnTo>
                  <a:lnTo>
                    <a:pt x="361" y="2151"/>
                  </a:lnTo>
                  <a:lnTo>
                    <a:pt x="363" y="2156"/>
                  </a:lnTo>
                  <a:lnTo>
                    <a:pt x="365" y="2160"/>
                  </a:lnTo>
                  <a:lnTo>
                    <a:pt x="366" y="2165"/>
                  </a:lnTo>
                  <a:lnTo>
                    <a:pt x="365" y="2168"/>
                  </a:lnTo>
                  <a:lnTo>
                    <a:pt x="362" y="2170"/>
                  </a:lnTo>
                  <a:lnTo>
                    <a:pt x="359" y="2171"/>
                  </a:lnTo>
                  <a:lnTo>
                    <a:pt x="355" y="2171"/>
                  </a:lnTo>
                  <a:lnTo>
                    <a:pt x="349" y="2170"/>
                  </a:lnTo>
                  <a:lnTo>
                    <a:pt x="335" y="2166"/>
                  </a:lnTo>
                  <a:lnTo>
                    <a:pt x="319" y="2158"/>
                  </a:lnTo>
                  <a:lnTo>
                    <a:pt x="300" y="2147"/>
                  </a:lnTo>
                  <a:lnTo>
                    <a:pt x="278" y="2133"/>
                  </a:lnTo>
                  <a:lnTo>
                    <a:pt x="256" y="2117"/>
                  </a:lnTo>
                  <a:lnTo>
                    <a:pt x="231" y="2099"/>
                  </a:lnTo>
                  <a:lnTo>
                    <a:pt x="208" y="2080"/>
                  </a:lnTo>
                  <a:lnTo>
                    <a:pt x="186" y="2061"/>
                  </a:lnTo>
                  <a:lnTo>
                    <a:pt x="168" y="2043"/>
                  </a:lnTo>
                  <a:lnTo>
                    <a:pt x="153" y="2026"/>
                  </a:lnTo>
                  <a:lnTo>
                    <a:pt x="141" y="2011"/>
                  </a:lnTo>
                  <a:lnTo>
                    <a:pt x="132" y="1998"/>
                  </a:lnTo>
                  <a:lnTo>
                    <a:pt x="130" y="1993"/>
                  </a:lnTo>
                  <a:lnTo>
                    <a:pt x="128" y="1989"/>
                  </a:lnTo>
                  <a:lnTo>
                    <a:pt x="128" y="1984"/>
                  </a:lnTo>
                  <a:lnTo>
                    <a:pt x="129" y="1981"/>
                  </a:lnTo>
                  <a:lnTo>
                    <a:pt x="131" y="1979"/>
                  </a:lnTo>
                  <a:lnTo>
                    <a:pt x="135" y="1978"/>
                  </a:lnTo>
                  <a:lnTo>
                    <a:pt x="139" y="1978"/>
                  </a:lnTo>
                  <a:lnTo>
                    <a:pt x="144" y="1979"/>
                  </a:lnTo>
                  <a:lnTo>
                    <a:pt x="157" y="1983"/>
                  </a:lnTo>
                  <a:lnTo>
                    <a:pt x="175" y="1991"/>
                  </a:lnTo>
                  <a:lnTo>
                    <a:pt x="194" y="2002"/>
                  </a:lnTo>
                  <a:lnTo>
                    <a:pt x="215" y="2016"/>
                  </a:lnTo>
                  <a:lnTo>
                    <a:pt x="237" y="2032"/>
                  </a:lnTo>
                  <a:lnTo>
                    <a:pt x="261" y="2050"/>
                  </a:lnTo>
                  <a:close/>
                  <a:moveTo>
                    <a:pt x="293" y="1923"/>
                  </a:moveTo>
                  <a:lnTo>
                    <a:pt x="315" y="1941"/>
                  </a:lnTo>
                  <a:lnTo>
                    <a:pt x="335" y="1960"/>
                  </a:lnTo>
                  <a:lnTo>
                    <a:pt x="354" y="1977"/>
                  </a:lnTo>
                  <a:lnTo>
                    <a:pt x="368" y="1993"/>
                  </a:lnTo>
                  <a:lnTo>
                    <a:pt x="380" y="2008"/>
                  </a:lnTo>
                  <a:lnTo>
                    <a:pt x="387" y="2020"/>
                  </a:lnTo>
                  <a:lnTo>
                    <a:pt x="389" y="2025"/>
                  </a:lnTo>
                  <a:lnTo>
                    <a:pt x="392" y="2030"/>
                  </a:lnTo>
                  <a:lnTo>
                    <a:pt x="392" y="2034"/>
                  </a:lnTo>
                  <a:lnTo>
                    <a:pt x="390" y="2037"/>
                  </a:lnTo>
                  <a:lnTo>
                    <a:pt x="388" y="2039"/>
                  </a:lnTo>
                  <a:lnTo>
                    <a:pt x="385" y="2041"/>
                  </a:lnTo>
                  <a:lnTo>
                    <a:pt x="381" y="2041"/>
                  </a:lnTo>
                  <a:lnTo>
                    <a:pt x="375" y="2039"/>
                  </a:lnTo>
                  <a:lnTo>
                    <a:pt x="362" y="2035"/>
                  </a:lnTo>
                  <a:lnTo>
                    <a:pt x="347" y="2029"/>
                  </a:lnTo>
                  <a:lnTo>
                    <a:pt x="328" y="2018"/>
                  </a:lnTo>
                  <a:lnTo>
                    <a:pt x="307" y="2005"/>
                  </a:lnTo>
                  <a:lnTo>
                    <a:pt x="286" y="1990"/>
                  </a:lnTo>
                  <a:lnTo>
                    <a:pt x="262" y="1973"/>
                  </a:lnTo>
                  <a:lnTo>
                    <a:pt x="240" y="1953"/>
                  </a:lnTo>
                  <a:lnTo>
                    <a:pt x="220" y="1935"/>
                  </a:lnTo>
                  <a:lnTo>
                    <a:pt x="202" y="1917"/>
                  </a:lnTo>
                  <a:lnTo>
                    <a:pt x="188" y="1901"/>
                  </a:lnTo>
                  <a:lnTo>
                    <a:pt x="176" y="1886"/>
                  </a:lnTo>
                  <a:lnTo>
                    <a:pt x="168" y="1874"/>
                  </a:lnTo>
                  <a:lnTo>
                    <a:pt x="166" y="1869"/>
                  </a:lnTo>
                  <a:lnTo>
                    <a:pt x="165" y="1865"/>
                  </a:lnTo>
                  <a:lnTo>
                    <a:pt x="164" y="1860"/>
                  </a:lnTo>
                  <a:lnTo>
                    <a:pt x="165" y="1858"/>
                  </a:lnTo>
                  <a:lnTo>
                    <a:pt x="167" y="1856"/>
                  </a:lnTo>
                  <a:lnTo>
                    <a:pt x="170" y="1855"/>
                  </a:lnTo>
                  <a:lnTo>
                    <a:pt x="175" y="1855"/>
                  </a:lnTo>
                  <a:lnTo>
                    <a:pt x="180" y="1855"/>
                  </a:lnTo>
                  <a:lnTo>
                    <a:pt x="193" y="1859"/>
                  </a:lnTo>
                  <a:lnTo>
                    <a:pt x="209" y="1867"/>
                  </a:lnTo>
                  <a:lnTo>
                    <a:pt x="227" y="1876"/>
                  </a:lnTo>
                  <a:lnTo>
                    <a:pt x="248" y="1889"/>
                  </a:lnTo>
                  <a:lnTo>
                    <a:pt x="270" y="1906"/>
                  </a:lnTo>
                  <a:lnTo>
                    <a:pt x="293" y="1923"/>
                  </a:lnTo>
                  <a:close/>
                  <a:moveTo>
                    <a:pt x="340" y="1800"/>
                  </a:moveTo>
                  <a:lnTo>
                    <a:pt x="361" y="1817"/>
                  </a:lnTo>
                  <a:lnTo>
                    <a:pt x="381" y="1835"/>
                  </a:lnTo>
                  <a:lnTo>
                    <a:pt x="397" y="1852"/>
                  </a:lnTo>
                  <a:lnTo>
                    <a:pt x="411" y="1868"/>
                  </a:lnTo>
                  <a:lnTo>
                    <a:pt x="423" y="1882"/>
                  </a:lnTo>
                  <a:lnTo>
                    <a:pt x="429" y="1894"/>
                  </a:lnTo>
                  <a:lnTo>
                    <a:pt x="432" y="1899"/>
                  </a:lnTo>
                  <a:lnTo>
                    <a:pt x="434" y="1903"/>
                  </a:lnTo>
                  <a:lnTo>
                    <a:pt x="434" y="1907"/>
                  </a:lnTo>
                  <a:lnTo>
                    <a:pt x="433" y="1910"/>
                  </a:lnTo>
                  <a:lnTo>
                    <a:pt x="430" y="1912"/>
                  </a:lnTo>
                  <a:lnTo>
                    <a:pt x="427" y="1913"/>
                  </a:lnTo>
                  <a:lnTo>
                    <a:pt x="423" y="1913"/>
                  </a:lnTo>
                  <a:lnTo>
                    <a:pt x="417" y="1913"/>
                  </a:lnTo>
                  <a:lnTo>
                    <a:pt x="406" y="1909"/>
                  </a:lnTo>
                  <a:lnTo>
                    <a:pt x="389" y="1902"/>
                  </a:lnTo>
                  <a:lnTo>
                    <a:pt x="372" y="1893"/>
                  </a:lnTo>
                  <a:lnTo>
                    <a:pt x="353" y="1881"/>
                  </a:lnTo>
                  <a:lnTo>
                    <a:pt x="331" y="1866"/>
                  </a:lnTo>
                  <a:lnTo>
                    <a:pt x="308" y="1848"/>
                  </a:lnTo>
                  <a:lnTo>
                    <a:pt x="288" y="1831"/>
                  </a:lnTo>
                  <a:lnTo>
                    <a:pt x="269" y="1813"/>
                  </a:lnTo>
                  <a:lnTo>
                    <a:pt x="251" y="1797"/>
                  </a:lnTo>
                  <a:lnTo>
                    <a:pt x="237" y="1780"/>
                  </a:lnTo>
                  <a:lnTo>
                    <a:pt x="226" y="1766"/>
                  </a:lnTo>
                  <a:lnTo>
                    <a:pt x="219" y="1755"/>
                  </a:lnTo>
                  <a:lnTo>
                    <a:pt x="217" y="1749"/>
                  </a:lnTo>
                  <a:lnTo>
                    <a:pt x="216" y="1745"/>
                  </a:lnTo>
                  <a:lnTo>
                    <a:pt x="216" y="1740"/>
                  </a:lnTo>
                  <a:lnTo>
                    <a:pt x="217" y="1738"/>
                  </a:lnTo>
                  <a:lnTo>
                    <a:pt x="219" y="1736"/>
                  </a:lnTo>
                  <a:lnTo>
                    <a:pt x="222" y="1735"/>
                  </a:lnTo>
                  <a:lnTo>
                    <a:pt x="226" y="1734"/>
                  </a:lnTo>
                  <a:lnTo>
                    <a:pt x="231" y="1735"/>
                  </a:lnTo>
                  <a:lnTo>
                    <a:pt x="244" y="1738"/>
                  </a:lnTo>
                  <a:lnTo>
                    <a:pt x="259" y="1746"/>
                  </a:lnTo>
                  <a:lnTo>
                    <a:pt x="277" y="1756"/>
                  </a:lnTo>
                  <a:lnTo>
                    <a:pt x="297" y="1767"/>
                  </a:lnTo>
                  <a:lnTo>
                    <a:pt x="318" y="1783"/>
                  </a:lnTo>
                  <a:lnTo>
                    <a:pt x="340" y="1800"/>
                  </a:lnTo>
                  <a:close/>
                  <a:moveTo>
                    <a:pt x="137" y="1467"/>
                  </a:moveTo>
                  <a:lnTo>
                    <a:pt x="156" y="1484"/>
                  </a:lnTo>
                  <a:lnTo>
                    <a:pt x="174" y="1500"/>
                  </a:lnTo>
                  <a:lnTo>
                    <a:pt x="189" y="1516"/>
                  </a:lnTo>
                  <a:lnTo>
                    <a:pt x="202" y="1530"/>
                  </a:lnTo>
                  <a:lnTo>
                    <a:pt x="211" y="1544"/>
                  </a:lnTo>
                  <a:lnTo>
                    <a:pt x="218" y="1555"/>
                  </a:lnTo>
                  <a:lnTo>
                    <a:pt x="220" y="1560"/>
                  </a:lnTo>
                  <a:lnTo>
                    <a:pt x="221" y="1563"/>
                  </a:lnTo>
                  <a:lnTo>
                    <a:pt x="221" y="1568"/>
                  </a:lnTo>
                  <a:lnTo>
                    <a:pt x="220" y="1570"/>
                  </a:lnTo>
                  <a:lnTo>
                    <a:pt x="218" y="1572"/>
                  </a:lnTo>
                  <a:lnTo>
                    <a:pt x="215" y="1573"/>
                  </a:lnTo>
                  <a:lnTo>
                    <a:pt x="211" y="1573"/>
                  </a:lnTo>
                  <a:lnTo>
                    <a:pt x="206" y="1573"/>
                  </a:lnTo>
                  <a:lnTo>
                    <a:pt x="195" y="1570"/>
                  </a:lnTo>
                  <a:lnTo>
                    <a:pt x="181" y="1563"/>
                  </a:lnTo>
                  <a:lnTo>
                    <a:pt x="165" y="1555"/>
                  </a:lnTo>
                  <a:lnTo>
                    <a:pt x="147" y="1543"/>
                  </a:lnTo>
                  <a:lnTo>
                    <a:pt x="127" y="1530"/>
                  </a:lnTo>
                  <a:lnTo>
                    <a:pt x="108" y="1514"/>
                  </a:lnTo>
                  <a:lnTo>
                    <a:pt x="88" y="1498"/>
                  </a:lnTo>
                  <a:lnTo>
                    <a:pt x="71" y="1481"/>
                  </a:lnTo>
                  <a:lnTo>
                    <a:pt x="56" y="1465"/>
                  </a:lnTo>
                  <a:lnTo>
                    <a:pt x="43" y="1450"/>
                  </a:lnTo>
                  <a:lnTo>
                    <a:pt x="33" y="1437"/>
                  </a:lnTo>
                  <a:lnTo>
                    <a:pt x="27" y="1425"/>
                  </a:lnTo>
                  <a:lnTo>
                    <a:pt x="25" y="1421"/>
                  </a:lnTo>
                  <a:lnTo>
                    <a:pt x="23" y="1417"/>
                  </a:lnTo>
                  <a:lnTo>
                    <a:pt x="23" y="1413"/>
                  </a:lnTo>
                  <a:lnTo>
                    <a:pt x="25" y="1410"/>
                  </a:lnTo>
                  <a:lnTo>
                    <a:pt x="27" y="1408"/>
                  </a:lnTo>
                  <a:lnTo>
                    <a:pt x="29" y="1407"/>
                  </a:lnTo>
                  <a:lnTo>
                    <a:pt x="33" y="1407"/>
                  </a:lnTo>
                  <a:lnTo>
                    <a:pt x="37" y="1408"/>
                  </a:lnTo>
                  <a:lnTo>
                    <a:pt x="49" y="1411"/>
                  </a:lnTo>
                  <a:lnTo>
                    <a:pt x="63" y="1418"/>
                  </a:lnTo>
                  <a:lnTo>
                    <a:pt x="80" y="1426"/>
                  </a:lnTo>
                  <a:lnTo>
                    <a:pt x="98" y="1437"/>
                  </a:lnTo>
                  <a:lnTo>
                    <a:pt x="116" y="1451"/>
                  </a:lnTo>
                  <a:lnTo>
                    <a:pt x="137" y="1467"/>
                  </a:lnTo>
                  <a:close/>
                  <a:moveTo>
                    <a:pt x="401" y="1680"/>
                  </a:moveTo>
                  <a:lnTo>
                    <a:pt x="422" y="1697"/>
                  </a:lnTo>
                  <a:lnTo>
                    <a:pt x="440" y="1714"/>
                  </a:lnTo>
                  <a:lnTo>
                    <a:pt x="456" y="1730"/>
                  </a:lnTo>
                  <a:lnTo>
                    <a:pt x="470" y="1746"/>
                  </a:lnTo>
                  <a:lnTo>
                    <a:pt x="480" y="1759"/>
                  </a:lnTo>
                  <a:lnTo>
                    <a:pt x="488" y="1771"/>
                  </a:lnTo>
                  <a:lnTo>
                    <a:pt x="490" y="1776"/>
                  </a:lnTo>
                  <a:lnTo>
                    <a:pt x="491" y="1780"/>
                  </a:lnTo>
                  <a:lnTo>
                    <a:pt x="491" y="1785"/>
                  </a:lnTo>
                  <a:lnTo>
                    <a:pt x="490" y="1787"/>
                  </a:lnTo>
                  <a:lnTo>
                    <a:pt x="488" y="1789"/>
                  </a:lnTo>
                  <a:lnTo>
                    <a:pt x="484" y="1790"/>
                  </a:lnTo>
                  <a:lnTo>
                    <a:pt x="480" y="1791"/>
                  </a:lnTo>
                  <a:lnTo>
                    <a:pt x="476" y="1790"/>
                  </a:lnTo>
                  <a:lnTo>
                    <a:pt x="463" y="1787"/>
                  </a:lnTo>
                  <a:lnTo>
                    <a:pt x="449" y="1780"/>
                  </a:lnTo>
                  <a:lnTo>
                    <a:pt x="432" y="1771"/>
                  </a:lnTo>
                  <a:lnTo>
                    <a:pt x="412" y="1759"/>
                  </a:lnTo>
                  <a:lnTo>
                    <a:pt x="392" y="1745"/>
                  </a:lnTo>
                  <a:lnTo>
                    <a:pt x="371" y="1729"/>
                  </a:lnTo>
                  <a:lnTo>
                    <a:pt x="351" y="1711"/>
                  </a:lnTo>
                  <a:lnTo>
                    <a:pt x="332" y="1694"/>
                  </a:lnTo>
                  <a:lnTo>
                    <a:pt x="316" y="1678"/>
                  </a:lnTo>
                  <a:lnTo>
                    <a:pt x="302" y="1663"/>
                  </a:lnTo>
                  <a:lnTo>
                    <a:pt x="292" y="1649"/>
                  </a:lnTo>
                  <a:lnTo>
                    <a:pt x="285" y="1637"/>
                  </a:lnTo>
                  <a:lnTo>
                    <a:pt x="283" y="1633"/>
                  </a:lnTo>
                  <a:lnTo>
                    <a:pt x="281" y="1628"/>
                  </a:lnTo>
                  <a:lnTo>
                    <a:pt x="281" y="1624"/>
                  </a:lnTo>
                  <a:lnTo>
                    <a:pt x="283" y="1622"/>
                  </a:lnTo>
                  <a:lnTo>
                    <a:pt x="285" y="1620"/>
                  </a:lnTo>
                  <a:lnTo>
                    <a:pt x="288" y="1619"/>
                  </a:lnTo>
                  <a:lnTo>
                    <a:pt x="291" y="1617"/>
                  </a:lnTo>
                  <a:lnTo>
                    <a:pt x="297" y="1619"/>
                  </a:lnTo>
                  <a:lnTo>
                    <a:pt x="308" y="1622"/>
                  </a:lnTo>
                  <a:lnTo>
                    <a:pt x="324" y="1628"/>
                  </a:lnTo>
                  <a:lnTo>
                    <a:pt x="341" y="1638"/>
                  </a:lnTo>
                  <a:lnTo>
                    <a:pt x="359" y="1649"/>
                  </a:lnTo>
                  <a:lnTo>
                    <a:pt x="380" y="1664"/>
                  </a:lnTo>
                  <a:lnTo>
                    <a:pt x="401" y="1680"/>
                  </a:lnTo>
                  <a:close/>
                  <a:moveTo>
                    <a:pt x="303" y="1459"/>
                  </a:moveTo>
                  <a:lnTo>
                    <a:pt x="301" y="1461"/>
                  </a:lnTo>
                  <a:lnTo>
                    <a:pt x="298" y="1462"/>
                  </a:lnTo>
                  <a:lnTo>
                    <a:pt x="294" y="1462"/>
                  </a:lnTo>
                  <a:lnTo>
                    <a:pt x="290" y="1462"/>
                  </a:lnTo>
                  <a:lnTo>
                    <a:pt x="279" y="1459"/>
                  </a:lnTo>
                  <a:lnTo>
                    <a:pt x="265" y="1453"/>
                  </a:lnTo>
                  <a:lnTo>
                    <a:pt x="249" y="1445"/>
                  </a:lnTo>
                  <a:lnTo>
                    <a:pt x="232" y="1434"/>
                  </a:lnTo>
                  <a:lnTo>
                    <a:pt x="213" y="1420"/>
                  </a:lnTo>
                  <a:lnTo>
                    <a:pt x="195" y="1406"/>
                  </a:lnTo>
                  <a:lnTo>
                    <a:pt x="176" y="1390"/>
                  </a:lnTo>
                  <a:lnTo>
                    <a:pt x="159" y="1374"/>
                  </a:lnTo>
                  <a:lnTo>
                    <a:pt x="144" y="1358"/>
                  </a:lnTo>
                  <a:lnTo>
                    <a:pt x="132" y="1344"/>
                  </a:lnTo>
                  <a:lnTo>
                    <a:pt x="124" y="1331"/>
                  </a:lnTo>
                  <a:lnTo>
                    <a:pt x="117" y="1321"/>
                  </a:lnTo>
                  <a:lnTo>
                    <a:pt x="115" y="1315"/>
                  </a:lnTo>
                  <a:lnTo>
                    <a:pt x="114" y="1312"/>
                  </a:lnTo>
                  <a:lnTo>
                    <a:pt x="115" y="1308"/>
                  </a:lnTo>
                  <a:lnTo>
                    <a:pt x="115" y="1306"/>
                  </a:lnTo>
                  <a:lnTo>
                    <a:pt x="117" y="1303"/>
                  </a:lnTo>
                  <a:lnTo>
                    <a:pt x="121" y="1302"/>
                  </a:lnTo>
                  <a:lnTo>
                    <a:pt x="124" y="1301"/>
                  </a:lnTo>
                  <a:lnTo>
                    <a:pt x="129" y="1302"/>
                  </a:lnTo>
                  <a:lnTo>
                    <a:pt x="140" y="1306"/>
                  </a:lnTo>
                  <a:lnTo>
                    <a:pt x="153" y="1311"/>
                  </a:lnTo>
                  <a:lnTo>
                    <a:pt x="169" y="1320"/>
                  </a:lnTo>
                  <a:lnTo>
                    <a:pt x="186" y="1330"/>
                  </a:lnTo>
                  <a:lnTo>
                    <a:pt x="205" y="1343"/>
                  </a:lnTo>
                  <a:lnTo>
                    <a:pt x="224" y="1358"/>
                  </a:lnTo>
                  <a:lnTo>
                    <a:pt x="243" y="1375"/>
                  </a:lnTo>
                  <a:lnTo>
                    <a:pt x="259" y="1391"/>
                  </a:lnTo>
                  <a:lnTo>
                    <a:pt x="274" y="1406"/>
                  </a:lnTo>
                  <a:lnTo>
                    <a:pt x="286" y="1420"/>
                  </a:lnTo>
                  <a:lnTo>
                    <a:pt x="295" y="1433"/>
                  </a:lnTo>
                  <a:lnTo>
                    <a:pt x="301" y="1444"/>
                  </a:lnTo>
                  <a:lnTo>
                    <a:pt x="303" y="1448"/>
                  </a:lnTo>
                  <a:lnTo>
                    <a:pt x="304" y="1452"/>
                  </a:lnTo>
                  <a:lnTo>
                    <a:pt x="304" y="1456"/>
                  </a:lnTo>
                  <a:lnTo>
                    <a:pt x="303" y="1459"/>
                  </a:lnTo>
                  <a:close/>
                  <a:moveTo>
                    <a:pt x="478" y="1563"/>
                  </a:moveTo>
                  <a:lnTo>
                    <a:pt x="497" y="1580"/>
                  </a:lnTo>
                  <a:lnTo>
                    <a:pt x="516" y="1596"/>
                  </a:lnTo>
                  <a:lnTo>
                    <a:pt x="531" y="1612"/>
                  </a:lnTo>
                  <a:lnTo>
                    <a:pt x="544" y="1626"/>
                  </a:lnTo>
                  <a:lnTo>
                    <a:pt x="553" y="1640"/>
                  </a:lnTo>
                  <a:lnTo>
                    <a:pt x="560" y="1651"/>
                  </a:lnTo>
                  <a:lnTo>
                    <a:pt x="562" y="1656"/>
                  </a:lnTo>
                  <a:lnTo>
                    <a:pt x="563" y="1661"/>
                  </a:lnTo>
                  <a:lnTo>
                    <a:pt x="563" y="1664"/>
                  </a:lnTo>
                  <a:lnTo>
                    <a:pt x="562" y="1667"/>
                  </a:lnTo>
                  <a:lnTo>
                    <a:pt x="560" y="1669"/>
                  </a:lnTo>
                  <a:lnTo>
                    <a:pt x="557" y="1670"/>
                  </a:lnTo>
                  <a:lnTo>
                    <a:pt x="552" y="1670"/>
                  </a:lnTo>
                  <a:lnTo>
                    <a:pt x="548" y="1670"/>
                  </a:lnTo>
                  <a:lnTo>
                    <a:pt x="536" y="1667"/>
                  </a:lnTo>
                  <a:lnTo>
                    <a:pt x="522" y="1662"/>
                  </a:lnTo>
                  <a:lnTo>
                    <a:pt x="506" y="1653"/>
                  </a:lnTo>
                  <a:lnTo>
                    <a:pt x="488" y="1641"/>
                  </a:lnTo>
                  <a:lnTo>
                    <a:pt x="468" y="1628"/>
                  </a:lnTo>
                  <a:lnTo>
                    <a:pt x="448" y="1612"/>
                  </a:lnTo>
                  <a:lnTo>
                    <a:pt x="428" y="1596"/>
                  </a:lnTo>
                  <a:lnTo>
                    <a:pt x="410" y="1580"/>
                  </a:lnTo>
                  <a:lnTo>
                    <a:pt x="395" y="1563"/>
                  </a:lnTo>
                  <a:lnTo>
                    <a:pt x="382" y="1548"/>
                  </a:lnTo>
                  <a:lnTo>
                    <a:pt x="372" y="1535"/>
                  </a:lnTo>
                  <a:lnTo>
                    <a:pt x="366" y="1524"/>
                  </a:lnTo>
                  <a:lnTo>
                    <a:pt x="363" y="1519"/>
                  </a:lnTo>
                  <a:lnTo>
                    <a:pt x="362" y="1514"/>
                  </a:lnTo>
                  <a:lnTo>
                    <a:pt x="362" y="1511"/>
                  </a:lnTo>
                  <a:lnTo>
                    <a:pt x="363" y="1507"/>
                  </a:lnTo>
                  <a:lnTo>
                    <a:pt x="366" y="1505"/>
                  </a:lnTo>
                  <a:lnTo>
                    <a:pt x="369" y="1504"/>
                  </a:lnTo>
                  <a:lnTo>
                    <a:pt x="372" y="1504"/>
                  </a:lnTo>
                  <a:lnTo>
                    <a:pt x="378" y="1504"/>
                  </a:lnTo>
                  <a:lnTo>
                    <a:pt x="389" y="1507"/>
                  </a:lnTo>
                  <a:lnTo>
                    <a:pt x="403" y="1514"/>
                  </a:lnTo>
                  <a:lnTo>
                    <a:pt x="420" y="1522"/>
                  </a:lnTo>
                  <a:lnTo>
                    <a:pt x="438" y="1534"/>
                  </a:lnTo>
                  <a:lnTo>
                    <a:pt x="457" y="1547"/>
                  </a:lnTo>
                  <a:lnTo>
                    <a:pt x="478" y="1563"/>
                  </a:lnTo>
                  <a:close/>
                  <a:moveTo>
                    <a:pt x="326" y="1253"/>
                  </a:moveTo>
                  <a:lnTo>
                    <a:pt x="343" y="1268"/>
                  </a:lnTo>
                  <a:lnTo>
                    <a:pt x="359" y="1283"/>
                  </a:lnTo>
                  <a:lnTo>
                    <a:pt x="373" y="1298"/>
                  </a:lnTo>
                  <a:lnTo>
                    <a:pt x="385" y="1312"/>
                  </a:lnTo>
                  <a:lnTo>
                    <a:pt x="394" y="1324"/>
                  </a:lnTo>
                  <a:lnTo>
                    <a:pt x="399" y="1335"/>
                  </a:lnTo>
                  <a:lnTo>
                    <a:pt x="401" y="1339"/>
                  </a:lnTo>
                  <a:lnTo>
                    <a:pt x="402" y="1343"/>
                  </a:lnTo>
                  <a:lnTo>
                    <a:pt x="402" y="1347"/>
                  </a:lnTo>
                  <a:lnTo>
                    <a:pt x="401" y="1350"/>
                  </a:lnTo>
                  <a:lnTo>
                    <a:pt x="399" y="1352"/>
                  </a:lnTo>
                  <a:lnTo>
                    <a:pt x="396" y="1353"/>
                  </a:lnTo>
                  <a:lnTo>
                    <a:pt x="393" y="1353"/>
                  </a:lnTo>
                  <a:lnTo>
                    <a:pt x="388" y="1353"/>
                  </a:lnTo>
                  <a:lnTo>
                    <a:pt x="378" y="1350"/>
                  </a:lnTo>
                  <a:lnTo>
                    <a:pt x="365" y="1344"/>
                  </a:lnTo>
                  <a:lnTo>
                    <a:pt x="349" y="1337"/>
                  </a:lnTo>
                  <a:lnTo>
                    <a:pt x="332" y="1326"/>
                  </a:lnTo>
                  <a:lnTo>
                    <a:pt x="315" y="1314"/>
                  </a:lnTo>
                  <a:lnTo>
                    <a:pt x="297" y="1299"/>
                  </a:lnTo>
                  <a:lnTo>
                    <a:pt x="278" y="1284"/>
                  </a:lnTo>
                  <a:lnTo>
                    <a:pt x="262" y="1269"/>
                  </a:lnTo>
                  <a:lnTo>
                    <a:pt x="249" y="1255"/>
                  </a:lnTo>
                  <a:lnTo>
                    <a:pt x="237" y="1241"/>
                  </a:lnTo>
                  <a:lnTo>
                    <a:pt x="229" y="1228"/>
                  </a:lnTo>
                  <a:lnTo>
                    <a:pt x="223" y="1217"/>
                  </a:lnTo>
                  <a:lnTo>
                    <a:pt x="221" y="1213"/>
                  </a:lnTo>
                  <a:lnTo>
                    <a:pt x="220" y="1208"/>
                  </a:lnTo>
                  <a:lnTo>
                    <a:pt x="220" y="1205"/>
                  </a:lnTo>
                  <a:lnTo>
                    <a:pt x="221" y="1202"/>
                  </a:lnTo>
                  <a:lnTo>
                    <a:pt x="223" y="1200"/>
                  </a:lnTo>
                  <a:lnTo>
                    <a:pt x="226" y="1199"/>
                  </a:lnTo>
                  <a:lnTo>
                    <a:pt x="230" y="1199"/>
                  </a:lnTo>
                  <a:lnTo>
                    <a:pt x="234" y="1199"/>
                  </a:lnTo>
                  <a:lnTo>
                    <a:pt x="245" y="1202"/>
                  </a:lnTo>
                  <a:lnTo>
                    <a:pt x="258" y="1207"/>
                  </a:lnTo>
                  <a:lnTo>
                    <a:pt x="273" y="1216"/>
                  </a:lnTo>
                  <a:lnTo>
                    <a:pt x="289" y="1226"/>
                  </a:lnTo>
                  <a:lnTo>
                    <a:pt x="307" y="1239"/>
                  </a:lnTo>
                  <a:lnTo>
                    <a:pt x="326" y="1253"/>
                  </a:lnTo>
                  <a:close/>
                  <a:moveTo>
                    <a:pt x="650" y="1549"/>
                  </a:moveTo>
                  <a:lnTo>
                    <a:pt x="647" y="1552"/>
                  </a:lnTo>
                  <a:lnTo>
                    <a:pt x="644" y="1554"/>
                  </a:lnTo>
                  <a:lnTo>
                    <a:pt x="640" y="1554"/>
                  </a:lnTo>
                  <a:lnTo>
                    <a:pt x="636" y="1554"/>
                  </a:lnTo>
                  <a:lnTo>
                    <a:pt x="625" y="1551"/>
                  </a:lnTo>
                  <a:lnTo>
                    <a:pt x="611" y="1545"/>
                  </a:lnTo>
                  <a:lnTo>
                    <a:pt x="595" y="1537"/>
                  </a:lnTo>
                  <a:lnTo>
                    <a:pt x="577" y="1526"/>
                  </a:lnTo>
                  <a:lnTo>
                    <a:pt x="558" y="1513"/>
                  </a:lnTo>
                  <a:lnTo>
                    <a:pt x="538" y="1498"/>
                  </a:lnTo>
                  <a:lnTo>
                    <a:pt x="520" y="1481"/>
                  </a:lnTo>
                  <a:lnTo>
                    <a:pt x="503" y="1466"/>
                  </a:lnTo>
                  <a:lnTo>
                    <a:pt x="488" y="1451"/>
                  </a:lnTo>
                  <a:lnTo>
                    <a:pt x="476" y="1436"/>
                  </a:lnTo>
                  <a:lnTo>
                    <a:pt x="466" y="1423"/>
                  </a:lnTo>
                  <a:lnTo>
                    <a:pt x="461" y="1412"/>
                  </a:lnTo>
                  <a:lnTo>
                    <a:pt x="458" y="1407"/>
                  </a:lnTo>
                  <a:lnTo>
                    <a:pt x="457" y="1403"/>
                  </a:lnTo>
                  <a:lnTo>
                    <a:pt x="457" y="1399"/>
                  </a:lnTo>
                  <a:lnTo>
                    <a:pt x="458" y="1396"/>
                  </a:lnTo>
                  <a:lnTo>
                    <a:pt x="461" y="1394"/>
                  </a:lnTo>
                  <a:lnTo>
                    <a:pt x="464" y="1393"/>
                  </a:lnTo>
                  <a:lnTo>
                    <a:pt x="467" y="1393"/>
                  </a:lnTo>
                  <a:lnTo>
                    <a:pt x="473" y="1393"/>
                  </a:lnTo>
                  <a:lnTo>
                    <a:pt x="483" y="1396"/>
                  </a:lnTo>
                  <a:lnTo>
                    <a:pt x="497" y="1402"/>
                  </a:lnTo>
                  <a:lnTo>
                    <a:pt x="514" y="1410"/>
                  </a:lnTo>
                  <a:lnTo>
                    <a:pt x="531" y="1421"/>
                  </a:lnTo>
                  <a:lnTo>
                    <a:pt x="549" y="1434"/>
                  </a:lnTo>
                  <a:lnTo>
                    <a:pt x="569" y="1449"/>
                  </a:lnTo>
                  <a:lnTo>
                    <a:pt x="588" y="1464"/>
                  </a:lnTo>
                  <a:lnTo>
                    <a:pt x="605" y="1480"/>
                  </a:lnTo>
                  <a:lnTo>
                    <a:pt x="619" y="1496"/>
                  </a:lnTo>
                  <a:lnTo>
                    <a:pt x="632" y="1510"/>
                  </a:lnTo>
                  <a:lnTo>
                    <a:pt x="641" y="1522"/>
                  </a:lnTo>
                  <a:lnTo>
                    <a:pt x="647" y="1534"/>
                  </a:lnTo>
                  <a:lnTo>
                    <a:pt x="650" y="1539"/>
                  </a:lnTo>
                  <a:lnTo>
                    <a:pt x="651" y="1543"/>
                  </a:lnTo>
                  <a:lnTo>
                    <a:pt x="651" y="1547"/>
                  </a:lnTo>
                  <a:lnTo>
                    <a:pt x="650" y="1549"/>
                  </a:lnTo>
                  <a:close/>
                  <a:moveTo>
                    <a:pt x="288" y="1057"/>
                  </a:moveTo>
                  <a:lnTo>
                    <a:pt x="286" y="1060"/>
                  </a:lnTo>
                  <a:lnTo>
                    <a:pt x="284" y="1061"/>
                  </a:lnTo>
                  <a:lnTo>
                    <a:pt x="280" y="1061"/>
                  </a:lnTo>
                  <a:lnTo>
                    <a:pt x="276" y="1061"/>
                  </a:lnTo>
                  <a:lnTo>
                    <a:pt x="266" y="1058"/>
                  </a:lnTo>
                  <a:lnTo>
                    <a:pt x="254" y="1053"/>
                  </a:lnTo>
                  <a:lnTo>
                    <a:pt x="240" y="1047"/>
                  </a:lnTo>
                  <a:lnTo>
                    <a:pt x="225" y="1037"/>
                  </a:lnTo>
                  <a:lnTo>
                    <a:pt x="209" y="1025"/>
                  </a:lnTo>
                  <a:lnTo>
                    <a:pt x="193" y="1012"/>
                  </a:lnTo>
                  <a:lnTo>
                    <a:pt x="177" y="998"/>
                  </a:lnTo>
                  <a:lnTo>
                    <a:pt x="163" y="984"/>
                  </a:lnTo>
                  <a:lnTo>
                    <a:pt x="150" y="970"/>
                  </a:lnTo>
                  <a:lnTo>
                    <a:pt x="139" y="957"/>
                  </a:lnTo>
                  <a:lnTo>
                    <a:pt x="131" y="945"/>
                  </a:lnTo>
                  <a:lnTo>
                    <a:pt x="126" y="935"/>
                  </a:lnTo>
                  <a:lnTo>
                    <a:pt x="125" y="931"/>
                  </a:lnTo>
                  <a:lnTo>
                    <a:pt x="124" y="928"/>
                  </a:lnTo>
                  <a:lnTo>
                    <a:pt x="124" y="925"/>
                  </a:lnTo>
                  <a:lnTo>
                    <a:pt x="125" y="921"/>
                  </a:lnTo>
                  <a:lnTo>
                    <a:pt x="127" y="919"/>
                  </a:lnTo>
                  <a:lnTo>
                    <a:pt x="129" y="918"/>
                  </a:lnTo>
                  <a:lnTo>
                    <a:pt x="134" y="918"/>
                  </a:lnTo>
                  <a:lnTo>
                    <a:pt x="137" y="918"/>
                  </a:lnTo>
                  <a:lnTo>
                    <a:pt x="147" y="920"/>
                  </a:lnTo>
                  <a:lnTo>
                    <a:pt x="158" y="926"/>
                  </a:lnTo>
                  <a:lnTo>
                    <a:pt x="172" y="933"/>
                  </a:lnTo>
                  <a:lnTo>
                    <a:pt x="188" y="943"/>
                  </a:lnTo>
                  <a:lnTo>
                    <a:pt x="204" y="954"/>
                  </a:lnTo>
                  <a:lnTo>
                    <a:pt x="221" y="968"/>
                  </a:lnTo>
                  <a:lnTo>
                    <a:pt x="236" y="982"/>
                  </a:lnTo>
                  <a:lnTo>
                    <a:pt x="251" y="996"/>
                  </a:lnTo>
                  <a:lnTo>
                    <a:pt x="263" y="1009"/>
                  </a:lnTo>
                  <a:lnTo>
                    <a:pt x="274" y="1022"/>
                  </a:lnTo>
                  <a:lnTo>
                    <a:pt x="281" y="1034"/>
                  </a:lnTo>
                  <a:lnTo>
                    <a:pt x="287" y="1043"/>
                  </a:lnTo>
                  <a:lnTo>
                    <a:pt x="288" y="1048"/>
                  </a:lnTo>
                  <a:lnTo>
                    <a:pt x="289" y="1051"/>
                  </a:lnTo>
                  <a:lnTo>
                    <a:pt x="289" y="1054"/>
                  </a:lnTo>
                  <a:lnTo>
                    <a:pt x="288" y="1057"/>
                  </a:lnTo>
                  <a:close/>
                  <a:moveTo>
                    <a:pt x="441" y="1148"/>
                  </a:moveTo>
                  <a:lnTo>
                    <a:pt x="458" y="1163"/>
                  </a:lnTo>
                  <a:lnTo>
                    <a:pt x="474" y="1177"/>
                  </a:lnTo>
                  <a:lnTo>
                    <a:pt x="487" y="1191"/>
                  </a:lnTo>
                  <a:lnTo>
                    <a:pt x="498" y="1205"/>
                  </a:lnTo>
                  <a:lnTo>
                    <a:pt x="506" y="1217"/>
                  </a:lnTo>
                  <a:lnTo>
                    <a:pt x="511" y="1228"/>
                  </a:lnTo>
                  <a:lnTo>
                    <a:pt x="514" y="1232"/>
                  </a:lnTo>
                  <a:lnTo>
                    <a:pt x="515" y="1235"/>
                  </a:lnTo>
                  <a:lnTo>
                    <a:pt x="514" y="1240"/>
                  </a:lnTo>
                  <a:lnTo>
                    <a:pt x="512" y="1242"/>
                  </a:lnTo>
                  <a:lnTo>
                    <a:pt x="511" y="1244"/>
                  </a:lnTo>
                  <a:lnTo>
                    <a:pt x="508" y="1245"/>
                  </a:lnTo>
                  <a:lnTo>
                    <a:pt x="505" y="1246"/>
                  </a:lnTo>
                  <a:lnTo>
                    <a:pt x="501" y="1245"/>
                  </a:lnTo>
                  <a:lnTo>
                    <a:pt x="490" y="1243"/>
                  </a:lnTo>
                  <a:lnTo>
                    <a:pt x="477" y="1238"/>
                  </a:lnTo>
                  <a:lnTo>
                    <a:pt x="463" y="1230"/>
                  </a:lnTo>
                  <a:lnTo>
                    <a:pt x="447" y="1220"/>
                  </a:lnTo>
                  <a:lnTo>
                    <a:pt x="429" y="1208"/>
                  </a:lnTo>
                  <a:lnTo>
                    <a:pt x="412" y="1194"/>
                  </a:lnTo>
                  <a:lnTo>
                    <a:pt x="395" y="1180"/>
                  </a:lnTo>
                  <a:lnTo>
                    <a:pt x="380" y="1165"/>
                  </a:lnTo>
                  <a:lnTo>
                    <a:pt x="367" y="1151"/>
                  </a:lnTo>
                  <a:lnTo>
                    <a:pt x="355" y="1138"/>
                  </a:lnTo>
                  <a:lnTo>
                    <a:pt x="347" y="1125"/>
                  </a:lnTo>
                  <a:lnTo>
                    <a:pt x="342" y="1116"/>
                  </a:lnTo>
                  <a:lnTo>
                    <a:pt x="340" y="1110"/>
                  </a:lnTo>
                  <a:lnTo>
                    <a:pt x="339" y="1107"/>
                  </a:lnTo>
                  <a:lnTo>
                    <a:pt x="340" y="1104"/>
                  </a:lnTo>
                  <a:lnTo>
                    <a:pt x="341" y="1101"/>
                  </a:lnTo>
                  <a:lnTo>
                    <a:pt x="342" y="1098"/>
                  </a:lnTo>
                  <a:lnTo>
                    <a:pt x="345" y="1097"/>
                  </a:lnTo>
                  <a:lnTo>
                    <a:pt x="348" y="1096"/>
                  </a:lnTo>
                  <a:lnTo>
                    <a:pt x="353" y="1097"/>
                  </a:lnTo>
                  <a:lnTo>
                    <a:pt x="363" y="1099"/>
                  </a:lnTo>
                  <a:lnTo>
                    <a:pt x="375" y="1105"/>
                  </a:lnTo>
                  <a:lnTo>
                    <a:pt x="390" y="1112"/>
                  </a:lnTo>
                  <a:lnTo>
                    <a:pt x="407" y="1122"/>
                  </a:lnTo>
                  <a:lnTo>
                    <a:pt x="424" y="1134"/>
                  </a:lnTo>
                  <a:lnTo>
                    <a:pt x="441" y="1148"/>
                  </a:lnTo>
                  <a:close/>
                  <a:moveTo>
                    <a:pt x="158" y="704"/>
                  </a:moveTo>
                  <a:lnTo>
                    <a:pt x="174" y="718"/>
                  </a:lnTo>
                  <a:lnTo>
                    <a:pt x="186" y="730"/>
                  </a:lnTo>
                  <a:lnTo>
                    <a:pt x="197" y="743"/>
                  </a:lnTo>
                  <a:lnTo>
                    <a:pt x="207" y="755"/>
                  </a:lnTo>
                  <a:lnTo>
                    <a:pt x="215" y="766"/>
                  </a:lnTo>
                  <a:lnTo>
                    <a:pt x="219" y="775"/>
                  </a:lnTo>
                  <a:lnTo>
                    <a:pt x="220" y="779"/>
                  </a:lnTo>
                  <a:lnTo>
                    <a:pt x="221" y="782"/>
                  </a:lnTo>
                  <a:lnTo>
                    <a:pt x="220" y="785"/>
                  </a:lnTo>
                  <a:lnTo>
                    <a:pt x="220" y="788"/>
                  </a:lnTo>
                  <a:lnTo>
                    <a:pt x="218" y="790"/>
                  </a:lnTo>
                  <a:lnTo>
                    <a:pt x="216" y="791"/>
                  </a:lnTo>
                  <a:lnTo>
                    <a:pt x="212" y="792"/>
                  </a:lnTo>
                  <a:lnTo>
                    <a:pt x="208" y="792"/>
                  </a:lnTo>
                  <a:lnTo>
                    <a:pt x="199" y="790"/>
                  </a:lnTo>
                  <a:lnTo>
                    <a:pt x="189" y="785"/>
                  </a:lnTo>
                  <a:lnTo>
                    <a:pt x="176" y="779"/>
                  </a:lnTo>
                  <a:lnTo>
                    <a:pt x="163" y="770"/>
                  </a:lnTo>
                  <a:lnTo>
                    <a:pt x="148" y="759"/>
                  </a:lnTo>
                  <a:lnTo>
                    <a:pt x="132" y="748"/>
                  </a:lnTo>
                  <a:lnTo>
                    <a:pt x="118" y="735"/>
                  </a:lnTo>
                  <a:lnTo>
                    <a:pt x="104" y="722"/>
                  </a:lnTo>
                  <a:lnTo>
                    <a:pt x="94" y="709"/>
                  </a:lnTo>
                  <a:lnTo>
                    <a:pt x="84" y="697"/>
                  </a:lnTo>
                  <a:lnTo>
                    <a:pt x="77" y="686"/>
                  </a:lnTo>
                  <a:lnTo>
                    <a:pt x="73" y="676"/>
                  </a:lnTo>
                  <a:lnTo>
                    <a:pt x="72" y="673"/>
                  </a:lnTo>
                  <a:lnTo>
                    <a:pt x="71" y="669"/>
                  </a:lnTo>
                  <a:lnTo>
                    <a:pt x="71" y="666"/>
                  </a:lnTo>
                  <a:lnTo>
                    <a:pt x="72" y="663"/>
                  </a:lnTo>
                  <a:lnTo>
                    <a:pt x="74" y="661"/>
                  </a:lnTo>
                  <a:lnTo>
                    <a:pt x="76" y="660"/>
                  </a:lnTo>
                  <a:lnTo>
                    <a:pt x="80" y="660"/>
                  </a:lnTo>
                  <a:lnTo>
                    <a:pt x="83" y="660"/>
                  </a:lnTo>
                  <a:lnTo>
                    <a:pt x="93" y="662"/>
                  </a:lnTo>
                  <a:lnTo>
                    <a:pt x="103" y="667"/>
                  </a:lnTo>
                  <a:lnTo>
                    <a:pt x="115" y="673"/>
                  </a:lnTo>
                  <a:lnTo>
                    <a:pt x="129" y="682"/>
                  </a:lnTo>
                  <a:lnTo>
                    <a:pt x="143" y="693"/>
                  </a:lnTo>
                  <a:lnTo>
                    <a:pt x="158" y="704"/>
                  </a:lnTo>
                  <a:close/>
                  <a:moveTo>
                    <a:pt x="423" y="958"/>
                  </a:moveTo>
                  <a:lnTo>
                    <a:pt x="422" y="960"/>
                  </a:lnTo>
                  <a:lnTo>
                    <a:pt x="419" y="961"/>
                  </a:lnTo>
                  <a:lnTo>
                    <a:pt x="415" y="962"/>
                  </a:lnTo>
                  <a:lnTo>
                    <a:pt x="412" y="962"/>
                  </a:lnTo>
                  <a:lnTo>
                    <a:pt x="402" y="960"/>
                  </a:lnTo>
                  <a:lnTo>
                    <a:pt x="390" y="955"/>
                  </a:lnTo>
                  <a:lnTo>
                    <a:pt x="378" y="948"/>
                  </a:lnTo>
                  <a:lnTo>
                    <a:pt x="362" y="940"/>
                  </a:lnTo>
                  <a:lnTo>
                    <a:pt x="347" y="929"/>
                  </a:lnTo>
                  <a:lnTo>
                    <a:pt x="331" y="916"/>
                  </a:lnTo>
                  <a:lnTo>
                    <a:pt x="316" y="902"/>
                  </a:lnTo>
                  <a:lnTo>
                    <a:pt x="302" y="889"/>
                  </a:lnTo>
                  <a:lnTo>
                    <a:pt x="290" y="876"/>
                  </a:lnTo>
                  <a:lnTo>
                    <a:pt x="280" y="863"/>
                  </a:lnTo>
                  <a:lnTo>
                    <a:pt x="273" y="852"/>
                  </a:lnTo>
                  <a:lnTo>
                    <a:pt x="267" y="842"/>
                  </a:lnTo>
                  <a:lnTo>
                    <a:pt x="266" y="838"/>
                  </a:lnTo>
                  <a:lnTo>
                    <a:pt x="266" y="834"/>
                  </a:lnTo>
                  <a:lnTo>
                    <a:pt x="266" y="831"/>
                  </a:lnTo>
                  <a:lnTo>
                    <a:pt x="267" y="829"/>
                  </a:lnTo>
                  <a:lnTo>
                    <a:pt x="269" y="826"/>
                  </a:lnTo>
                  <a:lnTo>
                    <a:pt x="272" y="825"/>
                  </a:lnTo>
                  <a:lnTo>
                    <a:pt x="275" y="824"/>
                  </a:lnTo>
                  <a:lnTo>
                    <a:pt x="278" y="824"/>
                  </a:lnTo>
                  <a:lnTo>
                    <a:pt x="288" y="826"/>
                  </a:lnTo>
                  <a:lnTo>
                    <a:pt x="300" y="832"/>
                  </a:lnTo>
                  <a:lnTo>
                    <a:pt x="313" y="838"/>
                  </a:lnTo>
                  <a:lnTo>
                    <a:pt x="328" y="848"/>
                  </a:lnTo>
                  <a:lnTo>
                    <a:pt x="343" y="859"/>
                  </a:lnTo>
                  <a:lnTo>
                    <a:pt x="359" y="872"/>
                  </a:lnTo>
                  <a:lnTo>
                    <a:pt x="374" y="885"/>
                  </a:lnTo>
                  <a:lnTo>
                    <a:pt x="388" y="899"/>
                  </a:lnTo>
                  <a:lnTo>
                    <a:pt x="400" y="912"/>
                  </a:lnTo>
                  <a:lnTo>
                    <a:pt x="410" y="924"/>
                  </a:lnTo>
                  <a:lnTo>
                    <a:pt x="417" y="935"/>
                  </a:lnTo>
                  <a:lnTo>
                    <a:pt x="423" y="945"/>
                  </a:lnTo>
                  <a:lnTo>
                    <a:pt x="424" y="949"/>
                  </a:lnTo>
                  <a:lnTo>
                    <a:pt x="425" y="953"/>
                  </a:lnTo>
                  <a:lnTo>
                    <a:pt x="424" y="956"/>
                  </a:lnTo>
                  <a:lnTo>
                    <a:pt x="423" y="958"/>
                  </a:lnTo>
                  <a:close/>
                  <a:moveTo>
                    <a:pt x="639" y="1135"/>
                  </a:moveTo>
                  <a:lnTo>
                    <a:pt x="637" y="1137"/>
                  </a:lnTo>
                  <a:lnTo>
                    <a:pt x="634" y="1139"/>
                  </a:lnTo>
                  <a:lnTo>
                    <a:pt x="631" y="1139"/>
                  </a:lnTo>
                  <a:lnTo>
                    <a:pt x="627" y="1139"/>
                  </a:lnTo>
                  <a:lnTo>
                    <a:pt x="617" y="1137"/>
                  </a:lnTo>
                  <a:lnTo>
                    <a:pt x="604" y="1133"/>
                  </a:lnTo>
                  <a:lnTo>
                    <a:pt x="590" y="1125"/>
                  </a:lnTo>
                  <a:lnTo>
                    <a:pt x="575" y="1117"/>
                  </a:lnTo>
                  <a:lnTo>
                    <a:pt x="559" y="1105"/>
                  </a:lnTo>
                  <a:lnTo>
                    <a:pt x="542" y="1092"/>
                  </a:lnTo>
                  <a:lnTo>
                    <a:pt x="525" y="1078"/>
                  </a:lnTo>
                  <a:lnTo>
                    <a:pt x="510" y="1064"/>
                  </a:lnTo>
                  <a:lnTo>
                    <a:pt x="498" y="1050"/>
                  </a:lnTo>
                  <a:lnTo>
                    <a:pt x="488" y="1037"/>
                  </a:lnTo>
                  <a:lnTo>
                    <a:pt x="480" y="1025"/>
                  </a:lnTo>
                  <a:lnTo>
                    <a:pt x="475" y="1014"/>
                  </a:lnTo>
                  <a:lnTo>
                    <a:pt x="473" y="1010"/>
                  </a:lnTo>
                  <a:lnTo>
                    <a:pt x="473" y="1007"/>
                  </a:lnTo>
                  <a:lnTo>
                    <a:pt x="473" y="1003"/>
                  </a:lnTo>
                  <a:lnTo>
                    <a:pt x="474" y="1000"/>
                  </a:lnTo>
                  <a:lnTo>
                    <a:pt x="476" y="998"/>
                  </a:lnTo>
                  <a:lnTo>
                    <a:pt x="478" y="997"/>
                  </a:lnTo>
                  <a:lnTo>
                    <a:pt x="482" y="997"/>
                  </a:lnTo>
                  <a:lnTo>
                    <a:pt x="485" y="997"/>
                  </a:lnTo>
                  <a:lnTo>
                    <a:pt x="496" y="999"/>
                  </a:lnTo>
                  <a:lnTo>
                    <a:pt x="508" y="1003"/>
                  </a:lnTo>
                  <a:lnTo>
                    <a:pt x="522" y="1011"/>
                  </a:lnTo>
                  <a:lnTo>
                    <a:pt x="537" y="1021"/>
                  </a:lnTo>
                  <a:lnTo>
                    <a:pt x="553" y="1031"/>
                  </a:lnTo>
                  <a:lnTo>
                    <a:pt x="571" y="1045"/>
                  </a:lnTo>
                  <a:lnTo>
                    <a:pt x="587" y="1060"/>
                  </a:lnTo>
                  <a:lnTo>
                    <a:pt x="602" y="1074"/>
                  </a:lnTo>
                  <a:lnTo>
                    <a:pt x="615" y="1086"/>
                  </a:lnTo>
                  <a:lnTo>
                    <a:pt x="625" y="1099"/>
                  </a:lnTo>
                  <a:lnTo>
                    <a:pt x="633" y="1111"/>
                  </a:lnTo>
                  <a:lnTo>
                    <a:pt x="638" y="1121"/>
                  </a:lnTo>
                  <a:lnTo>
                    <a:pt x="640" y="1125"/>
                  </a:lnTo>
                  <a:lnTo>
                    <a:pt x="640" y="1130"/>
                  </a:lnTo>
                  <a:lnTo>
                    <a:pt x="640" y="1133"/>
                  </a:lnTo>
                  <a:lnTo>
                    <a:pt x="639" y="1135"/>
                  </a:lnTo>
                  <a:close/>
                  <a:moveTo>
                    <a:pt x="192" y="540"/>
                  </a:moveTo>
                  <a:lnTo>
                    <a:pt x="190" y="543"/>
                  </a:lnTo>
                  <a:lnTo>
                    <a:pt x="188" y="544"/>
                  </a:lnTo>
                  <a:lnTo>
                    <a:pt x="185" y="544"/>
                  </a:lnTo>
                  <a:lnTo>
                    <a:pt x="181" y="544"/>
                  </a:lnTo>
                  <a:lnTo>
                    <a:pt x="174" y="543"/>
                  </a:lnTo>
                  <a:lnTo>
                    <a:pt x="163" y="538"/>
                  </a:lnTo>
                  <a:lnTo>
                    <a:pt x="152" y="532"/>
                  </a:lnTo>
                  <a:lnTo>
                    <a:pt x="139" y="524"/>
                  </a:lnTo>
                  <a:lnTo>
                    <a:pt x="126" y="515"/>
                  </a:lnTo>
                  <a:lnTo>
                    <a:pt x="112" y="504"/>
                  </a:lnTo>
                  <a:lnTo>
                    <a:pt x="99" y="492"/>
                  </a:lnTo>
                  <a:lnTo>
                    <a:pt x="87" y="479"/>
                  </a:lnTo>
                  <a:lnTo>
                    <a:pt x="76" y="468"/>
                  </a:lnTo>
                  <a:lnTo>
                    <a:pt x="68" y="456"/>
                  </a:lnTo>
                  <a:lnTo>
                    <a:pt x="62" y="447"/>
                  </a:lnTo>
                  <a:lnTo>
                    <a:pt x="58" y="438"/>
                  </a:lnTo>
                  <a:lnTo>
                    <a:pt x="57" y="434"/>
                  </a:lnTo>
                  <a:lnTo>
                    <a:pt x="57" y="430"/>
                  </a:lnTo>
                  <a:lnTo>
                    <a:pt x="57" y="428"/>
                  </a:lnTo>
                  <a:lnTo>
                    <a:pt x="58" y="425"/>
                  </a:lnTo>
                  <a:lnTo>
                    <a:pt x="59" y="424"/>
                  </a:lnTo>
                  <a:lnTo>
                    <a:pt x="61" y="423"/>
                  </a:lnTo>
                  <a:lnTo>
                    <a:pt x="64" y="422"/>
                  </a:lnTo>
                  <a:lnTo>
                    <a:pt x="68" y="422"/>
                  </a:lnTo>
                  <a:lnTo>
                    <a:pt x="76" y="424"/>
                  </a:lnTo>
                  <a:lnTo>
                    <a:pt x="86" y="428"/>
                  </a:lnTo>
                  <a:lnTo>
                    <a:pt x="98" y="435"/>
                  </a:lnTo>
                  <a:lnTo>
                    <a:pt x="110" y="442"/>
                  </a:lnTo>
                  <a:lnTo>
                    <a:pt x="124" y="452"/>
                  </a:lnTo>
                  <a:lnTo>
                    <a:pt x="137" y="463"/>
                  </a:lnTo>
                  <a:lnTo>
                    <a:pt x="151" y="475"/>
                  </a:lnTo>
                  <a:lnTo>
                    <a:pt x="163" y="486"/>
                  </a:lnTo>
                  <a:lnTo>
                    <a:pt x="172" y="498"/>
                  </a:lnTo>
                  <a:lnTo>
                    <a:pt x="181" y="509"/>
                  </a:lnTo>
                  <a:lnTo>
                    <a:pt x="188" y="520"/>
                  </a:lnTo>
                  <a:lnTo>
                    <a:pt x="192" y="529"/>
                  </a:lnTo>
                  <a:lnTo>
                    <a:pt x="193" y="532"/>
                  </a:lnTo>
                  <a:lnTo>
                    <a:pt x="193" y="535"/>
                  </a:lnTo>
                  <a:lnTo>
                    <a:pt x="193" y="538"/>
                  </a:lnTo>
                  <a:lnTo>
                    <a:pt x="192" y="540"/>
                  </a:lnTo>
                  <a:close/>
                  <a:moveTo>
                    <a:pt x="319" y="616"/>
                  </a:moveTo>
                  <a:lnTo>
                    <a:pt x="333" y="629"/>
                  </a:lnTo>
                  <a:lnTo>
                    <a:pt x="345" y="641"/>
                  </a:lnTo>
                  <a:lnTo>
                    <a:pt x="356" y="653"/>
                  </a:lnTo>
                  <a:lnTo>
                    <a:pt x="365" y="665"/>
                  </a:lnTo>
                  <a:lnTo>
                    <a:pt x="372" y="675"/>
                  </a:lnTo>
                  <a:lnTo>
                    <a:pt x="376" y="684"/>
                  </a:lnTo>
                  <a:lnTo>
                    <a:pt x="378" y="688"/>
                  </a:lnTo>
                  <a:lnTo>
                    <a:pt x="378" y="692"/>
                  </a:lnTo>
                  <a:lnTo>
                    <a:pt x="378" y="695"/>
                  </a:lnTo>
                  <a:lnTo>
                    <a:pt x="376" y="697"/>
                  </a:lnTo>
                  <a:lnTo>
                    <a:pt x="375" y="699"/>
                  </a:lnTo>
                  <a:lnTo>
                    <a:pt x="372" y="700"/>
                  </a:lnTo>
                  <a:lnTo>
                    <a:pt x="370" y="700"/>
                  </a:lnTo>
                  <a:lnTo>
                    <a:pt x="366" y="700"/>
                  </a:lnTo>
                  <a:lnTo>
                    <a:pt x="357" y="699"/>
                  </a:lnTo>
                  <a:lnTo>
                    <a:pt x="346" y="695"/>
                  </a:lnTo>
                  <a:lnTo>
                    <a:pt x="334" y="688"/>
                  </a:lnTo>
                  <a:lnTo>
                    <a:pt x="321" y="680"/>
                  </a:lnTo>
                  <a:lnTo>
                    <a:pt x="307" y="670"/>
                  </a:lnTo>
                  <a:lnTo>
                    <a:pt x="292" y="659"/>
                  </a:lnTo>
                  <a:lnTo>
                    <a:pt x="278" y="646"/>
                  </a:lnTo>
                  <a:lnTo>
                    <a:pt x="266" y="633"/>
                  </a:lnTo>
                  <a:lnTo>
                    <a:pt x="256" y="621"/>
                  </a:lnTo>
                  <a:lnTo>
                    <a:pt x="246" y="609"/>
                  </a:lnTo>
                  <a:lnTo>
                    <a:pt x="239" y="600"/>
                  </a:lnTo>
                  <a:lnTo>
                    <a:pt x="235" y="590"/>
                  </a:lnTo>
                  <a:lnTo>
                    <a:pt x="234" y="586"/>
                  </a:lnTo>
                  <a:lnTo>
                    <a:pt x="233" y="583"/>
                  </a:lnTo>
                  <a:lnTo>
                    <a:pt x="234" y="579"/>
                  </a:lnTo>
                  <a:lnTo>
                    <a:pt x="235" y="577"/>
                  </a:lnTo>
                  <a:lnTo>
                    <a:pt x="236" y="575"/>
                  </a:lnTo>
                  <a:lnTo>
                    <a:pt x="238" y="574"/>
                  </a:lnTo>
                  <a:lnTo>
                    <a:pt x="242" y="574"/>
                  </a:lnTo>
                  <a:lnTo>
                    <a:pt x="246" y="574"/>
                  </a:lnTo>
                  <a:lnTo>
                    <a:pt x="254" y="576"/>
                  </a:lnTo>
                  <a:lnTo>
                    <a:pt x="265" y="580"/>
                  </a:lnTo>
                  <a:lnTo>
                    <a:pt x="277" y="586"/>
                  </a:lnTo>
                  <a:lnTo>
                    <a:pt x="290" y="594"/>
                  </a:lnTo>
                  <a:lnTo>
                    <a:pt x="304" y="604"/>
                  </a:lnTo>
                  <a:lnTo>
                    <a:pt x="319" y="616"/>
                  </a:lnTo>
                  <a:close/>
                  <a:moveTo>
                    <a:pt x="511" y="776"/>
                  </a:moveTo>
                  <a:lnTo>
                    <a:pt x="525" y="789"/>
                  </a:lnTo>
                  <a:lnTo>
                    <a:pt x="539" y="802"/>
                  </a:lnTo>
                  <a:lnTo>
                    <a:pt x="550" y="815"/>
                  </a:lnTo>
                  <a:lnTo>
                    <a:pt x="560" y="826"/>
                  </a:lnTo>
                  <a:lnTo>
                    <a:pt x="568" y="837"/>
                  </a:lnTo>
                  <a:lnTo>
                    <a:pt x="572" y="847"/>
                  </a:lnTo>
                  <a:lnTo>
                    <a:pt x="573" y="851"/>
                  </a:lnTo>
                  <a:lnTo>
                    <a:pt x="574" y="854"/>
                  </a:lnTo>
                  <a:lnTo>
                    <a:pt x="573" y="858"/>
                  </a:lnTo>
                  <a:lnTo>
                    <a:pt x="572" y="860"/>
                  </a:lnTo>
                  <a:lnTo>
                    <a:pt x="571" y="862"/>
                  </a:lnTo>
                  <a:lnTo>
                    <a:pt x="568" y="863"/>
                  </a:lnTo>
                  <a:lnTo>
                    <a:pt x="564" y="864"/>
                  </a:lnTo>
                  <a:lnTo>
                    <a:pt x="561" y="864"/>
                  </a:lnTo>
                  <a:lnTo>
                    <a:pt x="551" y="862"/>
                  </a:lnTo>
                  <a:lnTo>
                    <a:pt x="541" y="858"/>
                  </a:lnTo>
                  <a:lnTo>
                    <a:pt x="528" y="851"/>
                  </a:lnTo>
                  <a:lnTo>
                    <a:pt x="514" y="843"/>
                  </a:lnTo>
                  <a:lnTo>
                    <a:pt x="498" y="833"/>
                  </a:lnTo>
                  <a:lnTo>
                    <a:pt x="483" y="821"/>
                  </a:lnTo>
                  <a:lnTo>
                    <a:pt x="468" y="807"/>
                  </a:lnTo>
                  <a:lnTo>
                    <a:pt x="455" y="794"/>
                  </a:lnTo>
                  <a:lnTo>
                    <a:pt x="444" y="782"/>
                  </a:lnTo>
                  <a:lnTo>
                    <a:pt x="435" y="770"/>
                  </a:lnTo>
                  <a:lnTo>
                    <a:pt x="427" y="758"/>
                  </a:lnTo>
                  <a:lnTo>
                    <a:pt x="423" y="750"/>
                  </a:lnTo>
                  <a:lnTo>
                    <a:pt x="422" y="745"/>
                  </a:lnTo>
                  <a:lnTo>
                    <a:pt x="422" y="741"/>
                  </a:lnTo>
                  <a:lnTo>
                    <a:pt x="422" y="738"/>
                  </a:lnTo>
                  <a:lnTo>
                    <a:pt x="423" y="736"/>
                  </a:lnTo>
                  <a:lnTo>
                    <a:pt x="425" y="734"/>
                  </a:lnTo>
                  <a:lnTo>
                    <a:pt x="427" y="733"/>
                  </a:lnTo>
                  <a:lnTo>
                    <a:pt x="430" y="731"/>
                  </a:lnTo>
                  <a:lnTo>
                    <a:pt x="434" y="731"/>
                  </a:lnTo>
                  <a:lnTo>
                    <a:pt x="443" y="734"/>
                  </a:lnTo>
                  <a:lnTo>
                    <a:pt x="454" y="738"/>
                  </a:lnTo>
                  <a:lnTo>
                    <a:pt x="467" y="744"/>
                  </a:lnTo>
                  <a:lnTo>
                    <a:pt x="481" y="753"/>
                  </a:lnTo>
                  <a:lnTo>
                    <a:pt x="496" y="764"/>
                  </a:lnTo>
                  <a:lnTo>
                    <a:pt x="511" y="776"/>
                  </a:lnTo>
                  <a:close/>
                  <a:moveTo>
                    <a:pt x="202" y="312"/>
                  </a:moveTo>
                  <a:lnTo>
                    <a:pt x="199" y="314"/>
                  </a:lnTo>
                  <a:lnTo>
                    <a:pt x="198" y="315"/>
                  </a:lnTo>
                  <a:lnTo>
                    <a:pt x="195" y="315"/>
                  </a:lnTo>
                  <a:lnTo>
                    <a:pt x="192" y="315"/>
                  </a:lnTo>
                  <a:lnTo>
                    <a:pt x="184" y="314"/>
                  </a:lnTo>
                  <a:lnTo>
                    <a:pt x="176" y="309"/>
                  </a:lnTo>
                  <a:lnTo>
                    <a:pt x="165" y="304"/>
                  </a:lnTo>
                  <a:lnTo>
                    <a:pt x="153" y="298"/>
                  </a:lnTo>
                  <a:lnTo>
                    <a:pt x="141" y="289"/>
                  </a:lnTo>
                  <a:lnTo>
                    <a:pt x="129" y="278"/>
                  </a:lnTo>
                  <a:lnTo>
                    <a:pt x="116" y="267"/>
                  </a:lnTo>
                  <a:lnTo>
                    <a:pt x="105" y="257"/>
                  </a:lnTo>
                  <a:lnTo>
                    <a:pt x="97" y="246"/>
                  </a:lnTo>
                  <a:lnTo>
                    <a:pt x="89" y="235"/>
                  </a:lnTo>
                  <a:lnTo>
                    <a:pt x="84" y="226"/>
                  </a:lnTo>
                  <a:lnTo>
                    <a:pt x="80" y="218"/>
                  </a:lnTo>
                  <a:lnTo>
                    <a:pt x="79" y="214"/>
                  </a:lnTo>
                  <a:lnTo>
                    <a:pt x="79" y="211"/>
                  </a:lnTo>
                  <a:lnTo>
                    <a:pt x="79" y="208"/>
                  </a:lnTo>
                  <a:lnTo>
                    <a:pt x="80" y="206"/>
                  </a:lnTo>
                  <a:lnTo>
                    <a:pt x="82" y="205"/>
                  </a:lnTo>
                  <a:lnTo>
                    <a:pt x="84" y="204"/>
                  </a:lnTo>
                  <a:lnTo>
                    <a:pt x="86" y="203"/>
                  </a:lnTo>
                  <a:lnTo>
                    <a:pt x="89" y="203"/>
                  </a:lnTo>
                  <a:lnTo>
                    <a:pt x="97" y="205"/>
                  </a:lnTo>
                  <a:lnTo>
                    <a:pt x="107" y="208"/>
                  </a:lnTo>
                  <a:lnTo>
                    <a:pt x="116" y="213"/>
                  </a:lnTo>
                  <a:lnTo>
                    <a:pt x="128" y="221"/>
                  </a:lnTo>
                  <a:lnTo>
                    <a:pt x="140" y="230"/>
                  </a:lnTo>
                  <a:lnTo>
                    <a:pt x="153" y="239"/>
                  </a:lnTo>
                  <a:lnTo>
                    <a:pt x="165" y="251"/>
                  </a:lnTo>
                  <a:lnTo>
                    <a:pt x="176" y="262"/>
                  </a:lnTo>
                  <a:lnTo>
                    <a:pt x="184" y="273"/>
                  </a:lnTo>
                  <a:lnTo>
                    <a:pt x="192" y="282"/>
                  </a:lnTo>
                  <a:lnTo>
                    <a:pt x="197" y="292"/>
                  </a:lnTo>
                  <a:lnTo>
                    <a:pt x="202" y="300"/>
                  </a:lnTo>
                  <a:lnTo>
                    <a:pt x="203" y="304"/>
                  </a:lnTo>
                  <a:lnTo>
                    <a:pt x="203" y="306"/>
                  </a:lnTo>
                  <a:lnTo>
                    <a:pt x="203" y="309"/>
                  </a:lnTo>
                  <a:lnTo>
                    <a:pt x="202" y="312"/>
                  </a:lnTo>
                  <a:close/>
                  <a:moveTo>
                    <a:pt x="370" y="455"/>
                  </a:moveTo>
                  <a:lnTo>
                    <a:pt x="368" y="457"/>
                  </a:lnTo>
                  <a:lnTo>
                    <a:pt x="366" y="458"/>
                  </a:lnTo>
                  <a:lnTo>
                    <a:pt x="362" y="458"/>
                  </a:lnTo>
                  <a:lnTo>
                    <a:pt x="359" y="458"/>
                  </a:lnTo>
                  <a:lnTo>
                    <a:pt x="352" y="457"/>
                  </a:lnTo>
                  <a:lnTo>
                    <a:pt x="342" y="454"/>
                  </a:lnTo>
                  <a:lnTo>
                    <a:pt x="331" y="448"/>
                  </a:lnTo>
                  <a:lnTo>
                    <a:pt x="318" y="440"/>
                  </a:lnTo>
                  <a:lnTo>
                    <a:pt x="305" y="431"/>
                  </a:lnTo>
                  <a:lnTo>
                    <a:pt x="292" y="421"/>
                  </a:lnTo>
                  <a:lnTo>
                    <a:pt x="279" y="409"/>
                  </a:lnTo>
                  <a:lnTo>
                    <a:pt x="269" y="398"/>
                  </a:lnTo>
                  <a:lnTo>
                    <a:pt x="259" y="386"/>
                  </a:lnTo>
                  <a:lnTo>
                    <a:pt x="250" y="375"/>
                  </a:lnTo>
                  <a:lnTo>
                    <a:pt x="245" y="367"/>
                  </a:lnTo>
                  <a:lnTo>
                    <a:pt x="240" y="358"/>
                  </a:lnTo>
                  <a:lnTo>
                    <a:pt x="239" y="354"/>
                  </a:lnTo>
                  <a:lnTo>
                    <a:pt x="239" y="350"/>
                  </a:lnTo>
                  <a:lnTo>
                    <a:pt x="239" y="348"/>
                  </a:lnTo>
                  <a:lnTo>
                    <a:pt x="240" y="345"/>
                  </a:lnTo>
                  <a:lnTo>
                    <a:pt x="243" y="344"/>
                  </a:lnTo>
                  <a:lnTo>
                    <a:pt x="245" y="343"/>
                  </a:lnTo>
                  <a:lnTo>
                    <a:pt x="247" y="342"/>
                  </a:lnTo>
                  <a:lnTo>
                    <a:pt x="250" y="342"/>
                  </a:lnTo>
                  <a:lnTo>
                    <a:pt x="259" y="344"/>
                  </a:lnTo>
                  <a:lnTo>
                    <a:pt x="269" y="347"/>
                  </a:lnTo>
                  <a:lnTo>
                    <a:pt x="279" y="353"/>
                  </a:lnTo>
                  <a:lnTo>
                    <a:pt x="291" y="360"/>
                  </a:lnTo>
                  <a:lnTo>
                    <a:pt x="304" y="370"/>
                  </a:lnTo>
                  <a:lnTo>
                    <a:pt x="317" y="381"/>
                  </a:lnTo>
                  <a:lnTo>
                    <a:pt x="330" y="391"/>
                  </a:lnTo>
                  <a:lnTo>
                    <a:pt x="342" y="403"/>
                  </a:lnTo>
                  <a:lnTo>
                    <a:pt x="352" y="414"/>
                  </a:lnTo>
                  <a:lnTo>
                    <a:pt x="359" y="425"/>
                  </a:lnTo>
                  <a:lnTo>
                    <a:pt x="366" y="435"/>
                  </a:lnTo>
                  <a:lnTo>
                    <a:pt x="369" y="443"/>
                  </a:lnTo>
                  <a:lnTo>
                    <a:pt x="370" y="447"/>
                  </a:lnTo>
                  <a:lnTo>
                    <a:pt x="371" y="450"/>
                  </a:lnTo>
                  <a:lnTo>
                    <a:pt x="370" y="453"/>
                  </a:lnTo>
                  <a:lnTo>
                    <a:pt x="370" y="455"/>
                  </a:lnTo>
                  <a:close/>
                  <a:moveTo>
                    <a:pt x="547" y="605"/>
                  </a:moveTo>
                  <a:lnTo>
                    <a:pt x="546" y="607"/>
                  </a:lnTo>
                  <a:lnTo>
                    <a:pt x="543" y="608"/>
                  </a:lnTo>
                  <a:lnTo>
                    <a:pt x="541" y="609"/>
                  </a:lnTo>
                  <a:lnTo>
                    <a:pt x="536" y="609"/>
                  </a:lnTo>
                  <a:lnTo>
                    <a:pt x="528" y="607"/>
                  </a:lnTo>
                  <a:lnTo>
                    <a:pt x="518" y="604"/>
                  </a:lnTo>
                  <a:lnTo>
                    <a:pt x="506" y="598"/>
                  </a:lnTo>
                  <a:lnTo>
                    <a:pt x="493" y="590"/>
                  </a:lnTo>
                  <a:lnTo>
                    <a:pt x="480" y="580"/>
                  </a:lnTo>
                  <a:lnTo>
                    <a:pt x="466" y="570"/>
                  </a:lnTo>
                  <a:lnTo>
                    <a:pt x="452" y="558"/>
                  </a:lnTo>
                  <a:lnTo>
                    <a:pt x="440" y="546"/>
                  </a:lnTo>
                  <a:lnTo>
                    <a:pt x="429" y="534"/>
                  </a:lnTo>
                  <a:lnTo>
                    <a:pt x="422" y="522"/>
                  </a:lnTo>
                  <a:lnTo>
                    <a:pt x="415" y="512"/>
                  </a:lnTo>
                  <a:lnTo>
                    <a:pt x="411" y="504"/>
                  </a:lnTo>
                  <a:lnTo>
                    <a:pt x="410" y="499"/>
                  </a:lnTo>
                  <a:lnTo>
                    <a:pt x="410" y="496"/>
                  </a:lnTo>
                  <a:lnTo>
                    <a:pt x="410" y="493"/>
                  </a:lnTo>
                  <a:lnTo>
                    <a:pt x="411" y="491"/>
                  </a:lnTo>
                  <a:lnTo>
                    <a:pt x="413" y="489"/>
                  </a:lnTo>
                  <a:lnTo>
                    <a:pt x="415" y="488"/>
                  </a:lnTo>
                  <a:lnTo>
                    <a:pt x="417" y="486"/>
                  </a:lnTo>
                  <a:lnTo>
                    <a:pt x="422" y="486"/>
                  </a:lnTo>
                  <a:lnTo>
                    <a:pt x="429" y="489"/>
                  </a:lnTo>
                  <a:lnTo>
                    <a:pt x="440" y="493"/>
                  </a:lnTo>
                  <a:lnTo>
                    <a:pt x="452" y="498"/>
                  </a:lnTo>
                  <a:lnTo>
                    <a:pt x="465" y="506"/>
                  </a:lnTo>
                  <a:lnTo>
                    <a:pt x="478" y="516"/>
                  </a:lnTo>
                  <a:lnTo>
                    <a:pt x="492" y="527"/>
                  </a:lnTo>
                  <a:lnTo>
                    <a:pt x="506" y="539"/>
                  </a:lnTo>
                  <a:lnTo>
                    <a:pt x="518" y="551"/>
                  </a:lnTo>
                  <a:lnTo>
                    <a:pt x="528" y="563"/>
                  </a:lnTo>
                  <a:lnTo>
                    <a:pt x="536" y="574"/>
                  </a:lnTo>
                  <a:lnTo>
                    <a:pt x="543" y="584"/>
                  </a:lnTo>
                  <a:lnTo>
                    <a:pt x="547" y="592"/>
                  </a:lnTo>
                  <a:lnTo>
                    <a:pt x="548" y="597"/>
                  </a:lnTo>
                  <a:lnTo>
                    <a:pt x="548" y="600"/>
                  </a:lnTo>
                  <a:lnTo>
                    <a:pt x="548" y="603"/>
                  </a:lnTo>
                  <a:lnTo>
                    <a:pt x="547" y="605"/>
                  </a:lnTo>
                  <a:close/>
                  <a:moveTo>
                    <a:pt x="180" y="70"/>
                  </a:moveTo>
                  <a:lnTo>
                    <a:pt x="169" y="59"/>
                  </a:lnTo>
                  <a:lnTo>
                    <a:pt x="159" y="49"/>
                  </a:lnTo>
                  <a:lnTo>
                    <a:pt x="151" y="40"/>
                  </a:lnTo>
                  <a:lnTo>
                    <a:pt x="143" y="30"/>
                  </a:lnTo>
                  <a:lnTo>
                    <a:pt x="139" y="21"/>
                  </a:lnTo>
                  <a:lnTo>
                    <a:pt x="136" y="14"/>
                  </a:lnTo>
                  <a:lnTo>
                    <a:pt x="135" y="11"/>
                  </a:lnTo>
                  <a:lnTo>
                    <a:pt x="135" y="7"/>
                  </a:lnTo>
                  <a:lnTo>
                    <a:pt x="135" y="5"/>
                  </a:lnTo>
                  <a:lnTo>
                    <a:pt x="136" y="3"/>
                  </a:lnTo>
                  <a:lnTo>
                    <a:pt x="137" y="2"/>
                  </a:lnTo>
                  <a:lnTo>
                    <a:pt x="139" y="1"/>
                  </a:lnTo>
                  <a:lnTo>
                    <a:pt x="141" y="0"/>
                  </a:lnTo>
                  <a:lnTo>
                    <a:pt x="144" y="0"/>
                  </a:lnTo>
                  <a:lnTo>
                    <a:pt x="151" y="1"/>
                  </a:lnTo>
                  <a:lnTo>
                    <a:pt x="159" y="4"/>
                  </a:lnTo>
                  <a:lnTo>
                    <a:pt x="169" y="9"/>
                  </a:lnTo>
                  <a:lnTo>
                    <a:pt x="180" y="16"/>
                  </a:lnTo>
                  <a:lnTo>
                    <a:pt x="191" y="23"/>
                  </a:lnTo>
                  <a:lnTo>
                    <a:pt x="203" y="33"/>
                  </a:lnTo>
                  <a:lnTo>
                    <a:pt x="213" y="43"/>
                  </a:lnTo>
                  <a:lnTo>
                    <a:pt x="223" y="54"/>
                  </a:lnTo>
                  <a:lnTo>
                    <a:pt x="231" y="63"/>
                  </a:lnTo>
                  <a:lnTo>
                    <a:pt x="238" y="72"/>
                  </a:lnTo>
                  <a:lnTo>
                    <a:pt x="243" y="81"/>
                  </a:lnTo>
                  <a:lnTo>
                    <a:pt x="246" y="88"/>
                  </a:lnTo>
                  <a:lnTo>
                    <a:pt x="247" y="91"/>
                  </a:lnTo>
                  <a:lnTo>
                    <a:pt x="247" y="95"/>
                  </a:lnTo>
                  <a:lnTo>
                    <a:pt x="247" y="97"/>
                  </a:lnTo>
                  <a:lnTo>
                    <a:pt x="246" y="99"/>
                  </a:lnTo>
                  <a:lnTo>
                    <a:pt x="245" y="101"/>
                  </a:lnTo>
                  <a:lnTo>
                    <a:pt x="243" y="102"/>
                  </a:lnTo>
                  <a:lnTo>
                    <a:pt x="240" y="102"/>
                  </a:lnTo>
                  <a:lnTo>
                    <a:pt x="237" y="102"/>
                  </a:lnTo>
                  <a:lnTo>
                    <a:pt x="231" y="101"/>
                  </a:lnTo>
                  <a:lnTo>
                    <a:pt x="222" y="98"/>
                  </a:lnTo>
                  <a:lnTo>
                    <a:pt x="212" y="94"/>
                  </a:lnTo>
                  <a:lnTo>
                    <a:pt x="202" y="87"/>
                  </a:lnTo>
                  <a:lnTo>
                    <a:pt x="191" y="79"/>
                  </a:lnTo>
                  <a:lnTo>
                    <a:pt x="180" y="70"/>
                  </a:lnTo>
                  <a:close/>
                  <a:moveTo>
                    <a:pt x="328" y="200"/>
                  </a:moveTo>
                  <a:lnTo>
                    <a:pt x="317" y="190"/>
                  </a:lnTo>
                  <a:lnTo>
                    <a:pt x="306" y="179"/>
                  </a:lnTo>
                  <a:lnTo>
                    <a:pt x="298" y="168"/>
                  </a:lnTo>
                  <a:lnTo>
                    <a:pt x="290" y="158"/>
                  </a:lnTo>
                  <a:lnTo>
                    <a:pt x="285" y="150"/>
                  </a:lnTo>
                  <a:lnTo>
                    <a:pt x="281" y="142"/>
                  </a:lnTo>
                  <a:lnTo>
                    <a:pt x="280" y="138"/>
                  </a:lnTo>
                  <a:lnTo>
                    <a:pt x="280" y="136"/>
                  </a:lnTo>
                  <a:lnTo>
                    <a:pt x="280" y="132"/>
                  </a:lnTo>
                  <a:lnTo>
                    <a:pt x="281" y="130"/>
                  </a:lnTo>
                  <a:lnTo>
                    <a:pt x="284" y="128"/>
                  </a:lnTo>
                  <a:lnTo>
                    <a:pt x="285" y="127"/>
                  </a:lnTo>
                  <a:lnTo>
                    <a:pt x="288" y="127"/>
                  </a:lnTo>
                  <a:lnTo>
                    <a:pt x="291" y="127"/>
                  </a:lnTo>
                  <a:lnTo>
                    <a:pt x="299" y="128"/>
                  </a:lnTo>
                  <a:lnTo>
                    <a:pt x="307" y="131"/>
                  </a:lnTo>
                  <a:lnTo>
                    <a:pt x="317" y="137"/>
                  </a:lnTo>
                  <a:lnTo>
                    <a:pt x="328" y="143"/>
                  </a:lnTo>
                  <a:lnTo>
                    <a:pt x="340" y="152"/>
                  </a:lnTo>
                  <a:lnTo>
                    <a:pt x="352" y="162"/>
                  </a:lnTo>
                  <a:lnTo>
                    <a:pt x="363" y="172"/>
                  </a:lnTo>
                  <a:lnTo>
                    <a:pt x="374" y="183"/>
                  </a:lnTo>
                  <a:lnTo>
                    <a:pt x="383" y="193"/>
                  </a:lnTo>
                  <a:lnTo>
                    <a:pt x="390" y="203"/>
                  </a:lnTo>
                  <a:lnTo>
                    <a:pt x="396" y="212"/>
                  </a:lnTo>
                  <a:lnTo>
                    <a:pt x="399" y="220"/>
                  </a:lnTo>
                  <a:lnTo>
                    <a:pt x="400" y="223"/>
                  </a:lnTo>
                  <a:lnTo>
                    <a:pt x="400" y="226"/>
                  </a:lnTo>
                  <a:lnTo>
                    <a:pt x="400" y="229"/>
                  </a:lnTo>
                  <a:lnTo>
                    <a:pt x="399" y="231"/>
                  </a:lnTo>
                  <a:lnTo>
                    <a:pt x="397" y="233"/>
                  </a:lnTo>
                  <a:lnTo>
                    <a:pt x="395" y="234"/>
                  </a:lnTo>
                  <a:lnTo>
                    <a:pt x="393" y="235"/>
                  </a:lnTo>
                  <a:lnTo>
                    <a:pt x="389" y="235"/>
                  </a:lnTo>
                  <a:lnTo>
                    <a:pt x="382" y="233"/>
                  </a:lnTo>
                  <a:lnTo>
                    <a:pt x="373" y="230"/>
                  </a:lnTo>
                  <a:lnTo>
                    <a:pt x="363" y="225"/>
                  </a:lnTo>
                  <a:lnTo>
                    <a:pt x="352" y="218"/>
                  </a:lnTo>
                  <a:lnTo>
                    <a:pt x="340" y="210"/>
                  </a:lnTo>
                  <a:lnTo>
                    <a:pt x="328" y="200"/>
                  </a:lnTo>
                  <a:close/>
                  <a:moveTo>
                    <a:pt x="560" y="369"/>
                  </a:moveTo>
                  <a:lnTo>
                    <a:pt x="559" y="371"/>
                  </a:lnTo>
                  <a:lnTo>
                    <a:pt x="557" y="372"/>
                  </a:lnTo>
                  <a:lnTo>
                    <a:pt x="553" y="373"/>
                  </a:lnTo>
                  <a:lnTo>
                    <a:pt x="550" y="373"/>
                  </a:lnTo>
                  <a:lnTo>
                    <a:pt x="543" y="371"/>
                  </a:lnTo>
                  <a:lnTo>
                    <a:pt x="533" y="368"/>
                  </a:lnTo>
                  <a:lnTo>
                    <a:pt x="522" y="362"/>
                  </a:lnTo>
                  <a:lnTo>
                    <a:pt x="511" y="356"/>
                  </a:lnTo>
                  <a:lnTo>
                    <a:pt x="498" y="347"/>
                  </a:lnTo>
                  <a:lnTo>
                    <a:pt x="487" y="336"/>
                  </a:lnTo>
                  <a:lnTo>
                    <a:pt x="474" y="326"/>
                  </a:lnTo>
                  <a:lnTo>
                    <a:pt x="463" y="315"/>
                  </a:lnTo>
                  <a:lnTo>
                    <a:pt x="453" y="304"/>
                  </a:lnTo>
                  <a:lnTo>
                    <a:pt x="446" y="293"/>
                  </a:lnTo>
                  <a:lnTo>
                    <a:pt x="440" y="285"/>
                  </a:lnTo>
                  <a:lnTo>
                    <a:pt x="437" y="276"/>
                  </a:lnTo>
                  <a:lnTo>
                    <a:pt x="436" y="272"/>
                  </a:lnTo>
                  <a:lnTo>
                    <a:pt x="436" y="268"/>
                  </a:lnTo>
                  <a:lnTo>
                    <a:pt x="436" y="266"/>
                  </a:lnTo>
                  <a:lnTo>
                    <a:pt x="437" y="264"/>
                  </a:lnTo>
                  <a:lnTo>
                    <a:pt x="438" y="262"/>
                  </a:lnTo>
                  <a:lnTo>
                    <a:pt x="440" y="261"/>
                  </a:lnTo>
                  <a:lnTo>
                    <a:pt x="443" y="260"/>
                  </a:lnTo>
                  <a:lnTo>
                    <a:pt x="447" y="260"/>
                  </a:lnTo>
                  <a:lnTo>
                    <a:pt x="454" y="262"/>
                  </a:lnTo>
                  <a:lnTo>
                    <a:pt x="464" y="265"/>
                  </a:lnTo>
                  <a:lnTo>
                    <a:pt x="475" y="271"/>
                  </a:lnTo>
                  <a:lnTo>
                    <a:pt x="485" y="277"/>
                  </a:lnTo>
                  <a:lnTo>
                    <a:pt x="498" y="286"/>
                  </a:lnTo>
                  <a:lnTo>
                    <a:pt x="511" y="297"/>
                  </a:lnTo>
                  <a:lnTo>
                    <a:pt x="523" y="307"/>
                  </a:lnTo>
                  <a:lnTo>
                    <a:pt x="534" y="318"/>
                  </a:lnTo>
                  <a:lnTo>
                    <a:pt x="544" y="329"/>
                  </a:lnTo>
                  <a:lnTo>
                    <a:pt x="551" y="340"/>
                  </a:lnTo>
                  <a:lnTo>
                    <a:pt x="557" y="348"/>
                  </a:lnTo>
                  <a:lnTo>
                    <a:pt x="560" y="357"/>
                  </a:lnTo>
                  <a:lnTo>
                    <a:pt x="561" y="360"/>
                  </a:lnTo>
                  <a:lnTo>
                    <a:pt x="561" y="363"/>
                  </a:lnTo>
                  <a:lnTo>
                    <a:pt x="561" y="367"/>
                  </a:lnTo>
                  <a:lnTo>
                    <a:pt x="560" y="369"/>
                  </a:lnTo>
                  <a:close/>
                  <a:moveTo>
                    <a:pt x="542" y="121"/>
                  </a:moveTo>
                  <a:lnTo>
                    <a:pt x="530" y="110"/>
                  </a:lnTo>
                  <a:lnTo>
                    <a:pt x="520" y="100"/>
                  </a:lnTo>
                  <a:lnTo>
                    <a:pt x="511" y="89"/>
                  </a:lnTo>
                  <a:lnTo>
                    <a:pt x="505" y="80"/>
                  </a:lnTo>
                  <a:lnTo>
                    <a:pt x="500" y="71"/>
                  </a:lnTo>
                  <a:lnTo>
                    <a:pt x="496" y="63"/>
                  </a:lnTo>
                  <a:lnTo>
                    <a:pt x="495" y="60"/>
                  </a:lnTo>
                  <a:lnTo>
                    <a:pt x="495" y="57"/>
                  </a:lnTo>
                  <a:lnTo>
                    <a:pt x="495" y="55"/>
                  </a:lnTo>
                  <a:lnTo>
                    <a:pt x="496" y="53"/>
                  </a:lnTo>
                  <a:lnTo>
                    <a:pt x="498" y="50"/>
                  </a:lnTo>
                  <a:lnTo>
                    <a:pt x="501" y="49"/>
                  </a:lnTo>
                  <a:lnTo>
                    <a:pt x="503" y="49"/>
                  </a:lnTo>
                  <a:lnTo>
                    <a:pt x="506" y="48"/>
                  </a:lnTo>
                  <a:lnTo>
                    <a:pt x="512" y="50"/>
                  </a:lnTo>
                  <a:lnTo>
                    <a:pt x="521" y="53"/>
                  </a:lnTo>
                  <a:lnTo>
                    <a:pt x="531" y="58"/>
                  </a:lnTo>
                  <a:lnTo>
                    <a:pt x="542" y="64"/>
                  </a:lnTo>
                  <a:lnTo>
                    <a:pt x="553" y="72"/>
                  </a:lnTo>
                  <a:lnTo>
                    <a:pt x="564" y="82"/>
                  </a:lnTo>
                  <a:lnTo>
                    <a:pt x="576" y="91"/>
                  </a:lnTo>
                  <a:lnTo>
                    <a:pt x="586" y="101"/>
                  </a:lnTo>
                  <a:lnTo>
                    <a:pt x="595" y="112"/>
                  </a:lnTo>
                  <a:lnTo>
                    <a:pt x="601" y="122"/>
                  </a:lnTo>
                  <a:lnTo>
                    <a:pt x="606" y="130"/>
                  </a:lnTo>
                  <a:lnTo>
                    <a:pt x="610" y="138"/>
                  </a:lnTo>
                  <a:lnTo>
                    <a:pt x="610" y="141"/>
                  </a:lnTo>
                  <a:lnTo>
                    <a:pt x="610" y="144"/>
                  </a:lnTo>
                  <a:lnTo>
                    <a:pt x="610" y="147"/>
                  </a:lnTo>
                  <a:lnTo>
                    <a:pt x="609" y="149"/>
                  </a:lnTo>
                  <a:lnTo>
                    <a:pt x="607" y="151"/>
                  </a:lnTo>
                  <a:lnTo>
                    <a:pt x="605" y="152"/>
                  </a:lnTo>
                  <a:lnTo>
                    <a:pt x="603" y="152"/>
                  </a:lnTo>
                  <a:lnTo>
                    <a:pt x="600" y="153"/>
                  </a:lnTo>
                  <a:lnTo>
                    <a:pt x="592" y="151"/>
                  </a:lnTo>
                  <a:lnTo>
                    <a:pt x="584" y="149"/>
                  </a:lnTo>
                  <a:lnTo>
                    <a:pt x="574" y="143"/>
                  </a:lnTo>
                  <a:lnTo>
                    <a:pt x="563" y="137"/>
                  </a:lnTo>
                  <a:lnTo>
                    <a:pt x="552" y="129"/>
                  </a:lnTo>
                  <a:lnTo>
                    <a:pt x="542" y="121"/>
                  </a:lnTo>
                  <a:close/>
                </a:path>
              </a:pathLst>
            </a:custGeom>
            <a:solidFill>
              <a:srgbClr val="E0DB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CH"/>
            </a:p>
          </p:txBody>
        </p:sp>
        <p:sp>
          <p:nvSpPr>
            <p:cNvPr id="49" name="Freeform 36"/>
            <p:cNvSpPr>
              <a:spLocks noEditPoints="1"/>
            </p:cNvSpPr>
            <p:nvPr userDrawn="1"/>
          </p:nvSpPr>
          <p:spPr bwMode="auto">
            <a:xfrm>
              <a:off x="10772312" y="4867276"/>
              <a:ext cx="134937" cy="925513"/>
            </a:xfrm>
            <a:custGeom>
              <a:avLst/>
              <a:gdLst>
                <a:gd name="T0" fmla="*/ 678 w 678"/>
                <a:gd name="T1" fmla="*/ 4590 h 4665"/>
                <a:gd name="T2" fmla="*/ 51 w 678"/>
                <a:gd name="T3" fmla="*/ 4195 h 4665"/>
                <a:gd name="T4" fmla="*/ 56 w 678"/>
                <a:gd name="T5" fmla="*/ 4197 h 4665"/>
                <a:gd name="T6" fmla="*/ 231 w 678"/>
                <a:gd name="T7" fmla="*/ 4244 h 4665"/>
                <a:gd name="T8" fmla="*/ 441 w 678"/>
                <a:gd name="T9" fmla="*/ 4277 h 4665"/>
                <a:gd name="T10" fmla="*/ 200 w 678"/>
                <a:gd name="T11" fmla="*/ 3934 h 4665"/>
                <a:gd name="T12" fmla="*/ 44 w 678"/>
                <a:gd name="T13" fmla="*/ 3630 h 4665"/>
                <a:gd name="T14" fmla="*/ 45 w 678"/>
                <a:gd name="T15" fmla="*/ 3425 h 4665"/>
                <a:gd name="T16" fmla="*/ 95 w 678"/>
                <a:gd name="T17" fmla="*/ 3218 h 4665"/>
                <a:gd name="T18" fmla="*/ 0 w 678"/>
                <a:gd name="T19" fmla="*/ 2978 h 4665"/>
                <a:gd name="T20" fmla="*/ 73 w 678"/>
                <a:gd name="T21" fmla="*/ 2830 h 4665"/>
                <a:gd name="T22" fmla="*/ 18 w 678"/>
                <a:gd name="T23" fmla="*/ 2397 h 4665"/>
                <a:gd name="T24" fmla="*/ 1 w 678"/>
                <a:gd name="T25" fmla="*/ 1752 h 4665"/>
                <a:gd name="T26" fmla="*/ 0 w 678"/>
                <a:gd name="T27" fmla="*/ 1215 h 4665"/>
                <a:gd name="T28" fmla="*/ 39 w 678"/>
                <a:gd name="T29" fmla="*/ 639 h 4665"/>
                <a:gd name="T30" fmla="*/ 678 w 678"/>
                <a:gd name="T31" fmla="*/ 179 h 4665"/>
                <a:gd name="T32" fmla="*/ 645 w 678"/>
                <a:gd name="T33" fmla="*/ 933 h 4665"/>
                <a:gd name="T34" fmla="*/ 678 w 678"/>
                <a:gd name="T35" fmla="*/ 1935 h 4665"/>
                <a:gd name="T36" fmla="*/ 651 w 678"/>
                <a:gd name="T37" fmla="*/ 2089 h 4665"/>
                <a:gd name="T38" fmla="*/ 453 w 678"/>
                <a:gd name="T39" fmla="*/ 2323 h 4665"/>
                <a:gd name="T40" fmla="*/ 611 w 678"/>
                <a:gd name="T41" fmla="*/ 2530 h 4665"/>
                <a:gd name="T42" fmla="*/ 466 w 678"/>
                <a:gd name="T43" fmla="*/ 2731 h 4665"/>
                <a:gd name="T44" fmla="*/ 565 w 678"/>
                <a:gd name="T45" fmla="*/ 3062 h 4665"/>
                <a:gd name="T46" fmla="*/ 529 w 678"/>
                <a:gd name="T47" fmla="*/ 3318 h 4665"/>
                <a:gd name="T48" fmla="*/ 506 w 678"/>
                <a:gd name="T49" fmla="*/ 3646 h 4665"/>
                <a:gd name="T50" fmla="*/ 674 w 678"/>
                <a:gd name="T51" fmla="*/ 3899 h 4665"/>
                <a:gd name="T52" fmla="*/ 553 w 678"/>
                <a:gd name="T53" fmla="*/ 3944 h 4665"/>
                <a:gd name="T54" fmla="*/ 363 w 678"/>
                <a:gd name="T55" fmla="*/ 4066 h 4665"/>
                <a:gd name="T56" fmla="*/ 382 w 678"/>
                <a:gd name="T57" fmla="*/ 4165 h 4665"/>
                <a:gd name="T58" fmla="*/ 349 w 678"/>
                <a:gd name="T59" fmla="*/ 4238 h 4665"/>
                <a:gd name="T60" fmla="*/ 341 w 678"/>
                <a:gd name="T61" fmla="*/ 4319 h 4665"/>
                <a:gd name="T62" fmla="*/ 324 w 678"/>
                <a:gd name="T63" fmla="*/ 4008 h 4665"/>
                <a:gd name="T64" fmla="*/ 225 w 678"/>
                <a:gd name="T65" fmla="*/ 3787 h 4665"/>
                <a:gd name="T66" fmla="*/ 162 w 678"/>
                <a:gd name="T67" fmla="*/ 3642 h 4665"/>
                <a:gd name="T68" fmla="*/ 546 w 678"/>
                <a:gd name="T69" fmla="*/ 3790 h 4665"/>
                <a:gd name="T70" fmla="*/ 315 w 678"/>
                <a:gd name="T71" fmla="*/ 3580 h 4665"/>
                <a:gd name="T72" fmla="*/ 381 w 678"/>
                <a:gd name="T73" fmla="*/ 3317 h 4665"/>
                <a:gd name="T74" fmla="*/ 371 w 678"/>
                <a:gd name="T75" fmla="*/ 3165 h 4665"/>
                <a:gd name="T76" fmla="*/ 314 w 678"/>
                <a:gd name="T77" fmla="*/ 3018 h 4665"/>
                <a:gd name="T78" fmla="*/ 367 w 678"/>
                <a:gd name="T79" fmla="*/ 2871 h 4665"/>
                <a:gd name="T80" fmla="*/ 413 w 678"/>
                <a:gd name="T81" fmla="*/ 2822 h 4665"/>
                <a:gd name="T82" fmla="*/ 355 w 678"/>
                <a:gd name="T83" fmla="*/ 2509 h 4665"/>
                <a:gd name="T84" fmla="*/ 282 w 678"/>
                <a:gd name="T85" fmla="*/ 2351 h 4665"/>
                <a:gd name="T86" fmla="*/ 127 w 678"/>
                <a:gd name="T87" fmla="*/ 2064 h 4665"/>
                <a:gd name="T88" fmla="*/ 192 w 678"/>
                <a:gd name="T89" fmla="*/ 1918 h 4665"/>
                <a:gd name="T90" fmla="*/ 192 w 678"/>
                <a:gd name="T91" fmla="*/ 1564 h 4665"/>
                <a:gd name="T92" fmla="*/ 492 w 678"/>
                <a:gd name="T93" fmla="*/ 1839 h 4665"/>
                <a:gd name="T94" fmla="*/ 122 w 678"/>
                <a:gd name="T95" fmla="*/ 1346 h 4665"/>
                <a:gd name="T96" fmla="*/ 489 w 678"/>
                <a:gd name="T97" fmla="*/ 1605 h 4665"/>
                <a:gd name="T98" fmla="*/ 85 w 678"/>
                <a:gd name="T99" fmla="*/ 1086 h 4665"/>
                <a:gd name="T100" fmla="*/ 665 w 678"/>
                <a:gd name="T101" fmla="*/ 1575 h 4665"/>
                <a:gd name="T102" fmla="*/ 136 w 678"/>
                <a:gd name="T103" fmla="*/ 966 h 4665"/>
                <a:gd name="T104" fmla="*/ 376 w 678"/>
                <a:gd name="T105" fmla="*/ 1129 h 4665"/>
                <a:gd name="T106" fmla="*/ 95 w 678"/>
                <a:gd name="T107" fmla="*/ 683 h 4665"/>
                <a:gd name="T108" fmla="*/ 655 w 678"/>
                <a:gd name="T109" fmla="*/ 1163 h 4665"/>
                <a:gd name="T110" fmla="*/ 113 w 678"/>
                <a:gd name="T111" fmla="*/ 510 h 4665"/>
                <a:gd name="T112" fmla="*/ 311 w 678"/>
                <a:gd name="T113" fmla="*/ 676 h 4665"/>
                <a:gd name="T114" fmla="*/ 442 w 678"/>
                <a:gd name="T115" fmla="*/ 755 h 4665"/>
                <a:gd name="T116" fmla="*/ 222 w 678"/>
                <a:gd name="T117" fmla="*/ 315 h 4665"/>
                <a:gd name="T118" fmla="*/ 543 w 678"/>
                <a:gd name="T119" fmla="*/ 613 h 4665"/>
                <a:gd name="T120" fmla="*/ 173 w 678"/>
                <a:gd name="T121" fmla="*/ 2 h 4665"/>
                <a:gd name="T122" fmla="*/ 416 w 678"/>
                <a:gd name="T123" fmla="*/ 203 h 4665"/>
                <a:gd name="T124" fmla="*/ 573 w 678"/>
                <a:gd name="T125" fmla="*/ 329 h 46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78" h="4665">
                  <a:moveTo>
                    <a:pt x="0" y="4266"/>
                  </a:moveTo>
                  <a:lnTo>
                    <a:pt x="0" y="4225"/>
                  </a:lnTo>
                  <a:lnTo>
                    <a:pt x="15" y="4237"/>
                  </a:lnTo>
                  <a:lnTo>
                    <a:pt x="7" y="4231"/>
                  </a:lnTo>
                  <a:lnTo>
                    <a:pt x="0" y="4224"/>
                  </a:lnTo>
                  <a:lnTo>
                    <a:pt x="0" y="4201"/>
                  </a:lnTo>
                  <a:lnTo>
                    <a:pt x="18" y="4211"/>
                  </a:lnTo>
                  <a:lnTo>
                    <a:pt x="40" y="4224"/>
                  </a:lnTo>
                  <a:lnTo>
                    <a:pt x="64" y="4240"/>
                  </a:lnTo>
                  <a:lnTo>
                    <a:pt x="93" y="4258"/>
                  </a:lnTo>
                  <a:lnTo>
                    <a:pt x="122" y="4277"/>
                  </a:lnTo>
                  <a:lnTo>
                    <a:pt x="154" y="4299"/>
                  </a:lnTo>
                  <a:lnTo>
                    <a:pt x="188" y="4321"/>
                  </a:lnTo>
                  <a:lnTo>
                    <a:pt x="222" y="4345"/>
                  </a:lnTo>
                  <a:lnTo>
                    <a:pt x="249" y="4365"/>
                  </a:lnTo>
                  <a:lnTo>
                    <a:pt x="275" y="4383"/>
                  </a:lnTo>
                  <a:lnTo>
                    <a:pt x="299" y="4400"/>
                  </a:lnTo>
                  <a:lnTo>
                    <a:pt x="322" y="4417"/>
                  </a:lnTo>
                  <a:lnTo>
                    <a:pt x="301" y="4399"/>
                  </a:lnTo>
                  <a:lnTo>
                    <a:pt x="285" y="4385"/>
                  </a:lnTo>
                  <a:lnTo>
                    <a:pt x="279" y="4379"/>
                  </a:lnTo>
                  <a:lnTo>
                    <a:pt x="276" y="4374"/>
                  </a:lnTo>
                  <a:lnTo>
                    <a:pt x="274" y="4371"/>
                  </a:lnTo>
                  <a:lnTo>
                    <a:pt x="274" y="4369"/>
                  </a:lnTo>
                  <a:lnTo>
                    <a:pt x="276" y="4368"/>
                  </a:lnTo>
                  <a:lnTo>
                    <a:pt x="280" y="4369"/>
                  </a:lnTo>
                  <a:lnTo>
                    <a:pt x="288" y="4371"/>
                  </a:lnTo>
                  <a:lnTo>
                    <a:pt x="298" y="4375"/>
                  </a:lnTo>
                  <a:lnTo>
                    <a:pt x="322" y="4388"/>
                  </a:lnTo>
                  <a:lnTo>
                    <a:pt x="354" y="4408"/>
                  </a:lnTo>
                  <a:lnTo>
                    <a:pt x="393" y="4431"/>
                  </a:lnTo>
                  <a:lnTo>
                    <a:pt x="436" y="4458"/>
                  </a:lnTo>
                  <a:lnTo>
                    <a:pt x="483" y="4491"/>
                  </a:lnTo>
                  <a:lnTo>
                    <a:pt x="534" y="4524"/>
                  </a:lnTo>
                  <a:lnTo>
                    <a:pt x="561" y="4544"/>
                  </a:lnTo>
                  <a:lnTo>
                    <a:pt x="588" y="4562"/>
                  </a:lnTo>
                  <a:lnTo>
                    <a:pt x="613" y="4579"/>
                  </a:lnTo>
                  <a:lnTo>
                    <a:pt x="637" y="4597"/>
                  </a:lnTo>
                  <a:lnTo>
                    <a:pt x="615" y="4578"/>
                  </a:lnTo>
                  <a:lnTo>
                    <a:pt x="599" y="4563"/>
                  </a:lnTo>
                  <a:lnTo>
                    <a:pt x="592" y="4558"/>
                  </a:lnTo>
                  <a:lnTo>
                    <a:pt x="589" y="4552"/>
                  </a:lnTo>
                  <a:lnTo>
                    <a:pt x="587" y="4549"/>
                  </a:lnTo>
                  <a:lnTo>
                    <a:pt x="587" y="4547"/>
                  </a:lnTo>
                  <a:lnTo>
                    <a:pt x="589" y="4546"/>
                  </a:lnTo>
                  <a:lnTo>
                    <a:pt x="594" y="4547"/>
                  </a:lnTo>
                  <a:lnTo>
                    <a:pt x="603" y="4550"/>
                  </a:lnTo>
                  <a:lnTo>
                    <a:pt x="614" y="4555"/>
                  </a:lnTo>
                  <a:lnTo>
                    <a:pt x="642" y="4570"/>
                  </a:lnTo>
                  <a:lnTo>
                    <a:pt x="678" y="4590"/>
                  </a:lnTo>
                  <a:lnTo>
                    <a:pt x="678" y="4665"/>
                  </a:lnTo>
                  <a:lnTo>
                    <a:pt x="660" y="4654"/>
                  </a:lnTo>
                  <a:lnTo>
                    <a:pt x="642" y="4643"/>
                  </a:lnTo>
                  <a:lnTo>
                    <a:pt x="623" y="4630"/>
                  </a:lnTo>
                  <a:lnTo>
                    <a:pt x="602" y="4617"/>
                  </a:lnTo>
                  <a:lnTo>
                    <a:pt x="580" y="4604"/>
                  </a:lnTo>
                  <a:lnTo>
                    <a:pt x="559" y="4589"/>
                  </a:lnTo>
                  <a:lnTo>
                    <a:pt x="536" y="4574"/>
                  </a:lnTo>
                  <a:lnTo>
                    <a:pt x="514" y="4559"/>
                  </a:lnTo>
                  <a:lnTo>
                    <a:pt x="489" y="4542"/>
                  </a:lnTo>
                  <a:lnTo>
                    <a:pt x="464" y="4524"/>
                  </a:lnTo>
                  <a:lnTo>
                    <a:pt x="441" y="4508"/>
                  </a:lnTo>
                  <a:lnTo>
                    <a:pt x="419" y="4492"/>
                  </a:lnTo>
                  <a:lnTo>
                    <a:pt x="437" y="4507"/>
                  </a:lnTo>
                  <a:lnTo>
                    <a:pt x="451" y="4520"/>
                  </a:lnTo>
                  <a:lnTo>
                    <a:pt x="455" y="4524"/>
                  </a:lnTo>
                  <a:lnTo>
                    <a:pt x="458" y="4529"/>
                  </a:lnTo>
                  <a:lnTo>
                    <a:pt x="460" y="4532"/>
                  </a:lnTo>
                  <a:lnTo>
                    <a:pt x="460" y="4533"/>
                  </a:lnTo>
                  <a:lnTo>
                    <a:pt x="457" y="4534"/>
                  </a:lnTo>
                  <a:lnTo>
                    <a:pt x="453" y="4533"/>
                  </a:lnTo>
                  <a:lnTo>
                    <a:pt x="446" y="4531"/>
                  </a:lnTo>
                  <a:lnTo>
                    <a:pt x="437" y="4526"/>
                  </a:lnTo>
                  <a:lnTo>
                    <a:pt x="412" y="4514"/>
                  </a:lnTo>
                  <a:lnTo>
                    <a:pt x="381" y="4495"/>
                  </a:lnTo>
                  <a:lnTo>
                    <a:pt x="342" y="4471"/>
                  </a:lnTo>
                  <a:lnTo>
                    <a:pt x="300" y="4444"/>
                  </a:lnTo>
                  <a:lnTo>
                    <a:pt x="252" y="4413"/>
                  </a:lnTo>
                  <a:lnTo>
                    <a:pt x="203" y="4379"/>
                  </a:lnTo>
                  <a:lnTo>
                    <a:pt x="177" y="4360"/>
                  </a:lnTo>
                  <a:lnTo>
                    <a:pt x="153" y="4343"/>
                  </a:lnTo>
                  <a:lnTo>
                    <a:pt x="129" y="4326"/>
                  </a:lnTo>
                  <a:lnTo>
                    <a:pt x="107" y="4310"/>
                  </a:lnTo>
                  <a:lnTo>
                    <a:pt x="126" y="4326"/>
                  </a:lnTo>
                  <a:lnTo>
                    <a:pt x="140" y="4339"/>
                  </a:lnTo>
                  <a:lnTo>
                    <a:pt x="144" y="4343"/>
                  </a:lnTo>
                  <a:lnTo>
                    <a:pt x="148" y="4347"/>
                  </a:lnTo>
                  <a:lnTo>
                    <a:pt x="150" y="4351"/>
                  </a:lnTo>
                  <a:lnTo>
                    <a:pt x="150" y="4353"/>
                  </a:lnTo>
                  <a:lnTo>
                    <a:pt x="149" y="4353"/>
                  </a:lnTo>
                  <a:lnTo>
                    <a:pt x="145" y="4353"/>
                  </a:lnTo>
                  <a:lnTo>
                    <a:pt x="142" y="4352"/>
                  </a:lnTo>
                  <a:lnTo>
                    <a:pt x="137" y="4349"/>
                  </a:lnTo>
                  <a:lnTo>
                    <a:pt x="123" y="4343"/>
                  </a:lnTo>
                  <a:lnTo>
                    <a:pt x="105" y="4333"/>
                  </a:lnTo>
                  <a:lnTo>
                    <a:pt x="59" y="4305"/>
                  </a:lnTo>
                  <a:lnTo>
                    <a:pt x="0" y="4266"/>
                  </a:lnTo>
                  <a:close/>
                  <a:moveTo>
                    <a:pt x="0" y="4195"/>
                  </a:moveTo>
                  <a:lnTo>
                    <a:pt x="0" y="4155"/>
                  </a:lnTo>
                  <a:lnTo>
                    <a:pt x="51" y="4195"/>
                  </a:lnTo>
                  <a:lnTo>
                    <a:pt x="90" y="4228"/>
                  </a:lnTo>
                  <a:lnTo>
                    <a:pt x="104" y="4240"/>
                  </a:lnTo>
                  <a:lnTo>
                    <a:pt x="114" y="4250"/>
                  </a:lnTo>
                  <a:lnTo>
                    <a:pt x="118" y="4254"/>
                  </a:lnTo>
                  <a:lnTo>
                    <a:pt x="121" y="4258"/>
                  </a:lnTo>
                  <a:lnTo>
                    <a:pt x="122" y="4260"/>
                  </a:lnTo>
                  <a:lnTo>
                    <a:pt x="122" y="4262"/>
                  </a:lnTo>
                  <a:lnTo>
                    <a:pt x="121" y="4262"/>
                  </a:lnTo>
                  <a:lnTo>
                    <a:pt x="117" y="4262"/>
                  </a:lnTo>
                  <a:lnTo>
                    <a:pt x="115" y="4262"/>
                  </a:lnTo>
                  <a:lnTo>
                    <a:pt x="111" y="4260"/>
                  </a:lnTo>
                  <a:lnTo>
                    <a:pt x="100" y="4256"/>
                  </a:lnTo>
                  <a:lnTo>
                    <a:pt x="85" y="4248"/>
                  </a:lnTo>
                  <a:lnTo>
                    <a:pt x="47" y="4225"/>
                  </a:lnTo>
                  <a:lnTo>
                    <a:pt x="0" y="4195"/>
                  </a:lnTo>
                  <a:close/>
                  <a:moveTo>
                    <a:pt x="0" y="4153"/>
                  </a:moveTo>
                  <a:lnTo>
                    <a:pt x="0" y="4124"/>
                  </a:lnTo>
                  <a:lnTo>
                    <a:pt x="18" y="4135"/>
                  </a:lnTo>
                  <a:lnTo>
                    <a:pt x="39" y="4148"/>
                  </a:lnTo>
                  <a:lnTo>
                    <a:pt x="62" y="4162"/>
                  </a:lnTo>
                  <a:lnTo>
                    <a:pt x="87" y="4178"/>
                  </a:lnTo>
                  <a:lnTo>
                    <a:pt x="114" y="4196"/>
                  </a:lnTo>
                  <a:lnTo>
                    <a:pt x="142" y="4215"/>
                  </a:lnTo>
                  <a:lnTo>
                    <a:pt x="172" y="4235"/>
                  </a:lnTo>
                  <a:lnTo>
                    <a:pt x="203" y="4257"/>
                  </a:lnTo>
                  <a:lnTo>
                    <a:pt x="251" y="4291"/>
                  </a:lnTo>
                  <a:lnTo>
                    <a:pt x="295" y="4324"/>
                  </a:lnTo>
                  <a:lnTo>
                    <a:pt x="334" y="4354"/>
                  </a:lnTo>
                  <a:lnTo>
                    <a:pt x="369" y="4380"/>
                  </a:lnTo>
                  <a:lnTo>
                    <a:pt x="397" y="4402"/>
                  </a:lnTo>
                  <a:lnTo>
                    <a:pt x="417" y="4421"/>
                  </a:lnTo>
                  <a:lnTo>
                    <a:pt x="424" y="4428"/>
                  </a:lnTo>
                  <a:lnTo>
                    <a:pt x="429" y="4434"/>
                  </a:lnTo>
                  <a:lnTo>
                    <a:pt x="431" y="4438"/>
                  </a:lnTo>
                  <a:lnTo>
                    <a:pt x="431" y="4440"/>
                  </a:lnTo>
                  <a:lnTo>
                    <a:pt x="429" y="4441"/>
                  </a:lnTo>
                  <a:lnTo>
                    <a:pt x="425" y="4441"/>
                  </a:lnTo>
                  <a:lnTo>
                    <a:pt x="419" y="4438"/>
                  </a:lnTo>
                  <a:lnTo>
                    <a:pt x="409" y="4435"/>
                  </a:lnTo>
                  <a:lnTo>
                    <a:pt x="385" y="4422"/>
                  </a:lnTo>
                  <a:lnTo>
                    <a:pt x="355" y="4405"/>
                  </a:lnTo>
                  <a:lnTo>
                    <a:pt x="317" y="4382"/>
                  </a:lnTo>
                  <a:lnTo>
                    <a:pt x="276" y="4355"/>
                  </a:lnTo>
                  <a:lnTo>
                    <a:pt x="231" y="4325"/>
                  </a:lnTo>
                  <a:lnTo>
                    <a:pt x="182" y="4291"/>
                  </a:lnTo>
                  <a:lnTo>
                    <a:pt x="154" y="4271"/>
                  </a:lnTo>
                  <a:lnTo>
                    <a:pt x="127" y="4251"/>
                  </a:lnTo>
                  <a:lnTo>
                    <a:pt x="102" y="4233"/>
                  </a:lnTo>
                  <a:lnTo>
                    <a:pt x="78" y="4215"/>
                  </a:lnTo>
                  <a:lnTo>
                    <a:pt x="56" y="4197"/>
                  </a:lnTo>
                  <a:lnTo>
                    <a:pt x="35" y="4181"/>
                  </a:lnTo>
                  <a:lnTo>
                    <a:pt x="16" y="4166"/>
                  </a:lnTo>
                  <a:lnTo>
                    <a:pt x="0" y="4153"/>
                  </a:lnTo>
                  <a:close/>
                  <a:moveTo>
                    <a:pt x="0" y="4117"/>
                  </a:moveTo>
                  <a:lnTo>
                    <a:pt x="0" y="4075"/>
                  </a:lnTo>
                  <a:lnTo>
                    <a:pt x="49" y="4114"/>
                  </a:lnTo>
                  <a:lnTo>
                    <a:pt x="86" y="4145"/>
                  </a:lnTo>
                  <a:lnTo>
                    <a:pt x="99" y="4158"/>
                  </a:lnTo>
                  <a:lnTo>
                    <a:pt x="109" y="4168"/>
                  </a:lnTo>
                  <a:lnTo>
                    <a:pt x="112" y="4171"/>
                  </a:lnTo>
                  <a:lnTo>
                    <a:pt x="114" y="4175"/>
                  </a:lnTo>
                  <a:lnTo>
                    <a:pt x="115" y="4178"/>
                  </a:lnTo>
                  <a:lnTo>
                    <a:pt x="115" y="4179"/>
                  </a:lnTo>
                  <a:lnTo>
                    <a:pt x="114" y="4180"/>
                  </a:lnTo>
                  <a:lnTo>
                    <a:pt x="112" y="4180"/>
                  </a:lnTo>
                  <a:lnTo>
                    <a:pt x="109" y="4179"/>
                  </a:lnTo>
                  <a:lnTo>
                    <a:pt x="104" y="4178"/>
                  </a:lnTo>
                  <a:lnTo>
                    <a:pt x="95" y="4174"/>
                  </a:lnTo>
                  <a:lnTo>
                    <a:pt x="81" y="4166"/>
                  </a:lnTo>
                  <a:lnTo>
                    <a:pt x="45" y="4145"/>
                  </a:lnTo>
                  <a:lnTo>
                    <a:pt x="0" y="4117"/>
                  </a:lnTo>
                  <a:close/>
                  <a:moveTo>
                    <a:pt x="0" y="4069"/>
                  </a:moveTo>
                  <a:lnTo>
                    <a:pt x="0" y="4042"/>
                  </a:lnTo>
                  <a:lnTo>
                    <a:pt x="17" y="4052"/>
                  </a:lnTo>
                  <a:lnTo>
                    <a:pt x="39" y="4063"/>
                  </a:lnTo>
                  <a:lnTo>
                    <a:pt x="61" y="4078"/>
                  </a:lnTo>
                  <a:lnTo>
                    <a:pt x="86" y="4095"/>
                  </a:lnTo>
                  <a:lnTo>
                    <a:pt x="114" y="4112"/>
                  </a:lnTo>
                  <a:lnTo>
                    <a:pt x="143" y="4131"/>
                  </a:lnTo>
                  <a:lnTo>
                    <a:pt x="173" y="4153"/>
                  </a:lnTo>
                  <a:lnTo>
                    <a:pt x="205" y="4175"/>
                  </a:lnTo>
                  <a:lnTo>
                    <a:pt x="251" y="4208"/>
                  </a:lnTo>
                  <a:lnTo>
                    <a:pt x="294" y="4239"/>
                  </a:lnTo>
                  <a:lnTo>
                    <a:pt x="333" y="4270"/>
                  </a:lnTo>
                  <a:lnTo>
                    <a:pt x="367" y="4296"/>
                  </a:lnTo>
                  <a:lnTo>
                    <a:pt x="393" y="4318"/>
                  </a:lnTo>
                  <a:lnTo>
                    <a:pt x="413" y="4335"/>
                  </a:lnTo>
                  <a:lnTo>
                    <a:pt x="420" y="4343"/>
                  </a:lnTo>
                  <a:lnTo>
                    <a:pt x="424" y="4348"/>
                  </a:lnTo>
                  <a:lnTo>
                    <a:pt x="427" y="4353"/>
                  </a:lnTo>
                  <a:lnTo>
                    <a:pt x="427" y="4355"/>
                  </a:lnTo>
                  <a:lnTo>
                    <a:pt x="425" y="4356"/>
                  </a:lnTo>
                  <a:lnTo>
                    <a:pt x="420" y="4356"/>
                  </a:lnTo>
                  <a:lnTo>
                    <a:pt x="413" y="4354"/>
                  </a:lnTo>
                  <a:lnTo>
                    <a:pt x="404" y="4349"/>
                  </a:lnTo>
                  <a:lnTo>
                    <a:pt x="381" y="4338"/>
                  </a:lnTo>
                  <a:lnTo>
                    <a:pt x="351" y="4320"/>
                  </a:lnTo>
                  <a:lnTo>
                    <a:pt x="315" y="4299"/>
                  </a:lnTo>
                  <a:lnTo>
                    <a:pt x="275" y="4273"/>
                  </a:lnTo>
                  <a:lnTo>
                    <a:pt x="231" y="4244"/>
                  </a:lnTo>
                  <a:lnTo>
                    <a:pt x="183" y="4210"/>
                  </a:lnTo>
                  <a:lnTo>
                    <a:pt x="155" y="4191"/>
                  </a:lnTo>
                  <a:lnTo>
                    <a:pt x="127" y="4170"/>
                  </a:lnTo>
                  <a:lnTo>
                    <a:pt x="101" y="4151"/>
                  </a:lnTo>
                  <a:lnTo>
                    <a:pt x="77" y="4133"/>
                  </a:lnTo>
                  <a:lnTo>
                    <a:pt x="55" y="4115"/>
                  </a:lnTo>
                  <a:lnTo>
                    <a:pt x="34" y="4098"/>
                  </a:lnTo>
                  <a:lnTo>
                    <a:pt x="16" y="4083"/>
                  </a:lnTo>
                  <a:lnTo>
                    <a:pt x="0" y="4069"/>
                  </a:lnTo>
                  <a:close/>
                  <a:moveTo>
                    <a:pt x="0" y="4032"/>
                  </a:moveTo>
                  <a:lnTo>
                    <a:pt x="0" y="3986"/>
                  </a:lnTo>
                  <a:lnTo>
                    <a:pt x="55" y="4029"/>
                  </a:lnTo>
                  <a:lnTo>
                    <a:pt x="97" y="4065"/>
                  </a:lnTo>
                  <a:lnTo>
                    <a:pt x="113" y="4079"/>
                  </a:lnTo>
                  <a:lnTo>
                    <a:pt x="124" y="4090"/>
                  </a:lnTo>
                  <a:lnTo>
                    <a:pt x="127" y="4095"/>
                  </a:lnTo>
                  <a:lnTo>
                    <a:pt x="129" y="4098"/>
                  </a:lnTo>
                  <a:lnTo>
                    <a:pt x="130" y="4101"/>
                  </a:lnTo>
                  <a:lnTo>
                    <a:pt x="130" y="4103"/>
                  </a:lnTo>
                  <a:lnTo>
                    <a:pt x="129" y="4103"/>
                  </a:lnTo>
                  <a:lnTo>
                    <a:pt x="127" y="4103"/>
                  </a:lnTo>
                  <a:lnTo>
                    <a:pt x="123" y="4103"/>
                  </a:lnTo>
                  <a:lnTo>
                    <a:pt x="118" y="4101"/>
                  </a:lnTo>
                  <a:lnTo>
                    <a:pt x="107" y="4097"/>
                  </a:lnTo>
                  <a:lnTo>
                    <a:pt x="91" y="4088"/>
                  </a:lnTo>
                  <a:lnTo>
                    <a:pt x="72" y="4078"/>
                  </a:lnTo>
                  <a:lnTo>
                    <a:pt x="50" y="4065"/>
                  </a:lnTo>
                  <a:lnTo>
                    <a:pt x="27" y="4049"/>
                  </a:lnTo>
                  <a:lnTo>
                    <a:pt x="0" y="4032"/>
                  </a:lnTo>
                  <a:close/>
                  <a:moveTo>
                    <a:pt x="0" y="3970"/>
                  </a:moveTo>
                  <a:lnTo>
                    <a:pt x="0" y="3958"/>
                  </a:lnTo>
                  <a:lnTo>
                    <a:pt x="12" y="3962"/>
                  </a:lnTo>
                  <a:lnTo>
                    <a:pt x="29" y="3970"/>
                  </a:lnTo>
                  <a:lnTo>
                    <a:pt x="53" y="3984"/>
                  </a:lnTo>
                  <a:lnTo>
                    <a:pt x="81" y="4000"/>
                  </a:lnTo>
                  <a:lnTo>
                    <a:pt x="114" y="4020"/>
                  </a:lnTo>
                  <a:lnTo>
                    <a:pt x="150" y="4045"/>
                  </a:lnTo>
                  <a:lnTo>
                    <a:pt x="190" y="4071"/>
                  </a:lnTo>
                  <a:lnTo>
                    <a:pt x="231" y="4100"/>
                  </a:lnTo>
                  <a:lnTo>
                    <a:pt x="276" y="4133"/>
                  </a:lnTo>
                  <a:lnTo>
                    <a:pt x="317" y="4163"/>
                  </a:lnTo>
                  <a:lnTo>
                    <a:pt x="354" y="4192"/>
                  </a:lnTo>
                  <a:lnTo>
                    <a:pt x="386" y="4217"/>
                  </a:lnTo>
                  <a:lnTo>
                    <a:pt x="412" y="4239"/>
                  </a:lnTo>
                  <a:lnTo>
                    <a:pt x="430" y="4257"/>
                  </a:lnTo>
                  <a:lnTo>
                    <a:pt x="437" y="4264"/>
                  </a:lnTo>
                  <a:lnTo>
                    <a:pt x="441" y="4270"/>
                  </a:lnTo>
                  <a:lnTo>
                    <a:pt x="443" y="4274"/>
                  </a:lnTo>
                  <a:lnTo>
                    <a:pt x="443" y="4276"/>
                  </a:lnTo>
                  <a:lnTo>
                    <a:pt x="441" y="4277"/>
                  </a:lnTo>
                  <a:lnTo>
                    <a:pt x="437" y="4277"/>
                  </a:lnTo>
                  <a:lnTo>
                    <a:pt x="430" y="4275"/>
                  </a:lnTo>
                  <a:lnTo>
                    <a:pt x="422" y="4272"/>
                  </a:lnTo>
                  <a:lnTo>
                    <a:pt x="399" y="4260"/>
                  </a:lnTo>
                  <a:lnTo>
                    <a:pt x="370" y="4244"/>
                  </a:lnTo>
                  <a:lnTo>
                    <a:pt x="335" y="4222"/>
                  </a:lnTo>
                  <a:lnTo>
                    <a:pt x="295" y="4197"/>
                  </a:lnTo>
                  <a:lnTo>
                    <a:pt x="253" y="4169"/>
                  </a:lnTo>
                  <a:lnTo>
                    <a:pt x="208" y="4138"/>
                  </a:lnTo>
                  <a:lnTo>
                    <a:pt x="169" y="4110"/>
                  </a:lnTo>
                  <a:lnTo>
                    <a:pt x="134" y="4084"/>
                  </a:lnTo>
                  <a:lnTo>
                    <a:pt x="101" y="4058"/>
                  </a:lnTo>
                  <a:lnTo>
                    <a:pt x="72" y="4035"/>
                  </a:lnTo>
                  <a:lnTo>
                    <a:pt x="47" y="4014"/>
                  </a:lnTo>
                  <a:lnTo>
                    <a:pt x="26" y="3995"/>
                  </a:lnTo>
                  <a:lnTo>
                    <a:pt x="10" y="3980"/>
                  </a:lnTo>
                  <a:lnTo>
                    <a:pt x="0" y="3970"/>
                  </a:lnTo>
                  <a:close/>
                  <a:moveTo>
                    <a:pt x="0" y="3939"/>
                  </a:moveTo>
                  <a:lnTo>
                    <a:pt x="0" y="3885"/>
                  </a:lnTo>
                  <a:lnTo>
                    <a:pt x="36" y="3913"/>
                  </a:lnTo>
                  <a:lnTo>
                    <a:pt x="70" y="3939"/>
                  </a:lnTo>
                  <a:lnTo>
                    <a:pt x="99" y="3963"/>
                  </a:lnTo>
                  <a:lnTo>
                    <a:pt x="124" y="3985"/>
                  </a:lnTo>
                  <a:lnTo>
                    <a:pt x="144" y="4003"/>
                  </a:lnTo>
                  <a:lnTo>
                    <a:pt x="158" y="4017"/>
                  </a:lnTo>
                  <a:lnTo>
                    <a:pt x="164" y="4022"/>
                  </a:lnTo>
                  <a:lnTo>
                    <a:pt x="167" y="4028"/>
                  </a:lnTo>
                  <a:lnTo>
                    <a:pt x="169" y="4031"/>
                  </a:lnTo>
                  <a:lnTo>
                    <a:pt x="169" y="4033"/>
                  </a:lnTo>
                  <a:lnTo>
                    <a:pt x="167" y="4034"/>
                  </a:lnTo>
                  <a:lnTo>
                    <a:pt x="164" y="4034"/>
                  </a:lnTo>
                  <a:lnTo>
                    <a:pt x="159" y="4033"/>
                  </a:lnTo>
                  <a:lnTo>
                    <a:pt x="153" y="4031"/>
                  </a:lnTo>
                  <a:lnTo>
                    <a:pt x="137" y="4025"/>
                  </a:lnTo>
                  <a:lnTo>
                    <a:pt x="117" y="4014"/>
                  </a:lnTo>
                  <a:lnTo>
                    <a:pt x="93" y="3999"/>
                  </a:lnTo>
                  <a:lnTo>
                    <a:pt x="64" y="3981"/>
                  </a:lnTo>
                  <a:lnTo>
                    <a:pt x="33" y="3962"/>
                  </a:lnTo>
                  <a:lnTo>
                    <a:pt x="0" y="3939"/>
                  </a:lnTo>
                  <a:close/>
                  <a:moveTo>
                    <a:pt x="0" y="3834"/>
                  </a:moveTo>
                  <a:lnTo>
                    <a:pt x="0" y="3776"/>
                  </a:lnTo>
                  <a:lnTo>
                    <a:pt x="8" y="3783"/>
                  </a:lnTo>
                  <a:lnTo>
                    <a:pt x="17" y="3789"/>
                  </a:lnTo>
                  <a:lnTo>
                    <a:pt x="26" y="3795"/>
                  </a:lnTo>
                  <a:lnTo>
                    <a:pt x="34" y="3801"/>
                  </a:lnTo>
                  <a:lnTo>
                    <a:pt x="75" y="3833"/>
                  </a:lnTo>
                  <a:lnTo>
                    <a:pt x="114" y="3861"/>
                  </a:lnTo>
                  <a:lnTo>
                    <a:pt x="148" y="3889"/>
                  </a:lnTo>
                  <a:lnTo>
                    <a:pt x="177" y="3912"/>
                  </a:lnTo>
                  <a:lnTo>
                    <a:pt x="200" y="3934"/>
                  </a:lnTo>
                  <a:lnTo>
                    <a:pt x="218" y="3951"/>
                  </a:lnTo>
                  <a:lnTo>
                    <a:pt x="223" y="3958"/>
                  </a:lnTo>
                  <a:lnTo>
                    <a:pt x="227" y="3963"/>
                  </a:lnTo>
                  <a:lnTo>
                    <a:pt x="230" y="3967"/>
                  </a:lnTo>
                  <a:lnTo>
                    <a:pt x="230" y="3971"/>
                  </a:lnTo>
                  <a:lnTo>
                    <a:pt x="227" y="3972"/>
                  </a:lnTo>
                  <a:lnTo>
                    <a:pt x="223" y="3971"/>
                  </a:lnTo>
                  <a:lnTo>
                    <a:pt x="217" y="3970"/>
                  </a:lnTo>
                  <a:lnTo>
                    <a:pt x="208" y="3966"/>
                  </a:lnTo>
                  <a:lnTo>
                    <a:pt x="188" y="3956"/>
                  </a:lnTo>
                  <a:lnTo>
                    <a:pt x="159" y="3940"/>
                  </a:lnTo>
                  <a:lnTo>
                    <a:pt x="127" y="3921"/>
                  </a:lnTo>
                  <a:lnTo>
                    <a:pt x="91" y="3897"/>
                  </a:lnTo>
                  <a:lnTo>
                    <a:pt x="51" y="3870"/>
                  </a:lnTo>
                  <a:lnTo>
                    <a:pt x="9" y="3841"/>
                  </a:lnTo>
                  <a:lnTo>
                    <a:pt x="0" y="3834"/>
                  </a:lnTo>
                  <a:close/>
                  <a:moveTo>
                    <a:pt x="0" y="3712"/>
                  </a:moveTo>
                  <a:lnTo>
                    <a:pt x="0" y="3661"/>
                  </a:lnTo>
                  <a:lnTo>
                    <a:pt x="28" y="3679"/>
                  </a:lnTo>
                  <a:lnTo>
                    <a:pt x="58" y="3700"/>
                  </a:lnTo>
                  <a:lnTo>
                    <a:pt x="90" y="3721"/>
                  </a:lnTo>
                  <a:lnTo>
                    <a:pt x="125" y="3746"/>
                  </a:lnTo>
                  <a:lnTo>
                    <a:pt x="165" y="3775"/>
                  </a:lnTo>
                  <a:lnTo>
                    <a:pt x="202" y="3803"/>
                  </a:lnTo>
                  <a:lnTo>
                    <a:pt x="235" y="3830"/>
                  </a:lnTo>
                  <a:lnTo>
                    <a:pt x="263" y="3854"/>
                  </a:lnTo>
                  <a:lnTo>
                    <a:pt x="286" y="3875"/>
                  </a:lnTo>
                  <a:lnTo>
                    <a:pt x="302" y="3892"/>
                  </a:lnTo>
                  <a:lnTo>
                    <a:pt x="307" y="3898"/>
                  </a:lnTo>
                  <a:lnTo>
                    <a:pt x="312" y="3904"/>
                  </a:lnTo>
                  <a:lnTo>
                    <a:pt x="314" y="3908"/>
                  </a:lnTo>
                  <a:lnTo>
                    <a:pt x="313" y="3911"/>
                  </a:lnTo>
                  <a:lnTo>
                    <a:pt x="311" y="3912"/>
                  </a:lnTo>
                  <a:lnTo>
                    <a:pt x="306" y="3912"/>
                  </a:lnTo>
                  <a:lnTo>
                    <a:pt x="300" y="3911"/>
                  </a:lnTo>
                  <a:lnTo>
                    <a:pt x="292" y="3908"/>
                  </a:lnTo>
                  <a:lnTo>
                    <a:pt x="272" y="3898"/>
                  </a:lnTo>
                  <a:lnTo>
                    <a:pt x="245" y="3883"/>
                  </a:lnTo>
                  <a:lnTo>
                    <a:pt x="213" y="3865"/>
                  </a:lnTo>
                  <a:lnTo>
                    <a:pt x="178" y="3842"/>
                  </a:lnTo>
                  <a:lnTo>
                    <a:pt x="140" y="3816"/>
                  </a:lnTo>
                  <a:lnTo>
                    <a:pt x="99" y="3787"/>
                  </a:lnTo>
                  <a:lnTo>
                    <a:pt x="72" y="3768"/>
                  </a:lnTo>
                  <a:lnTo>
                    <a:pt x="46" y="3748"/>
                  </a:lnTo>
                  <a:lnTo>
                    <a:pt x="22" y="3730"/>
                  </a:lnTo>
                  <a:lnTo>
                    <a:pt x="0" y="3712"/>
                  </a:lnTo>
                  <a:close/>
                  <a:moveTo>
                    <a:pt x="0" y="3647"/>
                  </a:moveTo>
                  <a:lnTo>
                    <a:pt x="0" y="3593"/>
                  </a:lnTo>
                  <a:lnTo>
                    <a:pt x="23" y="3612"/>
                  </a:lnTo>
                  <a:lnTo>
                    <a:pt x="44" y="3630"/>
                  </a:lnTo>
                  <a:lnTo>
                    <a:pt x="62" y="3646"/>
                  </a:lnTo>
                  <a:lnTo>
                    <a:pt x="77" y="3660"/>
                  </a:lnTo>
                  <a:lnTo>
                    <a:pt x="89" y="3673"/>
                  </a:lnTo>
                  <a:lnTo>
                    <a:pt x="97" y="3683"/>
                  </a:lnTo>
                  <a:lnTo>
                    <a:pt x="100" y="3687"/>
                  </a:lnTo>
                  <a:lnTo>
                    <a:pt x="101" y="3690"/>
                  </a:lnTo>
                  <a:lnTo>
                    <a:pt x="102" y="3693"/>
                  </a:lnTo>
                  <a:lnTo>
                    <a:pt x="101" y="3695"/>
                  </a:lnTo>
                  <a:lnTo>
                    <a:pt x="100" y="3697"/>
                  </a:lnTo>
                  <a:lnTo>
                    <a:pt x="98" y="3697"/>
                  </a:lnTo>
                  <a:lnTo>
                    <a:pt x="96" y="3697"/>
                  </a:lnTo>
                  <a:lnTo>
                    <a:pt x="91" y="3695"/>
                  </a:lnTo>
                  <a:lnTo>
                    <a:pt x="83" y="3692"/>
                  </a:lnTo>
                  <a:lnTo>
                    <a:pt x="70" y="3687"/>
                  </a:lnTo>
                  <a:lnTo>
                    <a:pt x="56" y="3679"/>
                  </a:lnTo>
                  <a:lnTo>
                    <a:pt x="39" y="3671"/>
                  </a:lnTo>
                  <a:lnTo>
                    <a:pt x="20" y="3659"/>
                  </a:lnTo>
                  <a:lnTo>
                    <a:pt x="0" y="3647"/>
                  </a:lnTo>
                  <a:close/>
                  <a:moveTo>
                    <a:pt x="0" y="3512"/>
                  </a:moveTo>
                  <a:lnTo>
                    <a:pt x="0" y="3450"/>
                  </a:lnTo>
                  <a:lnTo>
                    <a:pt x="14" y="3459"/>
                  </a:lnTo>
                  <a:lnTo>
                    <a:pt x="27" y="3469"/>
                  </a:lnTo>
                  <a:lnTo>
                    <a:pt x="41" y="3480"/>
                  </a:lnTo>
                  <a:lnTo>
                    <a:pt x="56" y="3489"/>
                  </a:lnTo>
                  <a:lnTo>
                    <a:pt x="93" y="3517"/>
                  </a:lnTo>
                  <a:lnTo>
                    <a:pt x="127" y="3544"/>
                  </a:lnTo>
                  <a:lnTo>
                    <a:pt x="157" y="3569"/>
                  </a:lnTo>
                  <a:lnTo>
                    <a:pt x="183" y="3592"/>
                  </a:lnTo>
                  <a:lnTo>
                    <a:pt x="204" y="3612"/>
                  </a:lnTo>
                  <a:lnTo>
                    <a:pt x="219" y="3629"/>
                  </a:lnTo>
                  <a:lnTo>
                    <a:pt x="223" y="3635"/>
                  </a:lnTo>
                  <a:lnTo>
                    <a:pt x="226" y="3640"/>
                  </a:lnTo>
                  <a:lnTo>
                    <a:pt x="229" y="3645"/>
                  </a:lnTo>
                  <a:lnTo>
                    <a:pt x="227" y="3647"/>
                  </a:lnTo>
                  <a:lnTo>
                    <a:pt x="225" y="3649"/>
                  </a:lnTo>
                  <a:lnTo>
                    <a:pt x="221" y="3649"/>
                  </a:lnTo>
                  <a:lnTo>
                    <a:pt x="216" y="3648"/>
                  </a:lnTo>
                  <a:lnTo>
                    <a:pt x="208" y="3645"/>
                  </a:lnTo>
                  <a:lnTo>
                    <a:pt x="189" y="3636"/>
                  </a:lnTo>
                  <a:lnTo>
                    <a:pt x="164" y="3623"/>
                  </a:lnTo>
                  <a:lnTo>
                    <a:pt x="135" y="3606"/>
                  </a:lnTo>
                  <a:lnTo>
                    <a:pt x="101" y="3584"/>
                  </a:lnTo>
                  <a:lnTo>
                    <a:pt x="66" y="3561"/>
                  </a:lnTo>
                  <a:lnTo>
                    <a:pt x="28" y="3534"/>
                  </a:lnTo>
                  <a:lnTo>
                    <a:pt x="14" y="3523"/>
                  </a:lnTo>
                  <a:lnTo>
                    <a:pt x="0" y="3512"/>
                  </a:lnTo>
                  <a:close/>
                  <a:moveTo>
                    <a:pt x="0" y="3427"/>
                  </a:moveTo>
                  <a:lnTo>
                    <a:pt x="0" y="3379"/>
                  </a:lnTo>
                  <a:lnTo>
                    <a:pt x="26" y="3404"/>
                  </a:lnTo>
                  <a:lnTo>
                    <a:pt x="45" y="3425"/>
                  </a:lnTo>
                  <a:lnTo>
                    <a:pt x="51" y="3432"/>
                  </a:lnTo>
                  <a:lnTo>
                    <a:pt x="56" y="3439"/>
                  </a:lnTo>
                  <a:lnTo>
                    <a:pt x="58" y="3444"/>
                  </a:lnTo>
                  <a:lnTo>
                    <a:pt x="57" y="3447"/>
                  </a:lnTo>
                  <a:lnTo>
                    <a:pt x="55" y="3449"/>
                  </a:lnTo>
                  <a:lnTo>
                    <a:pt x="51" y="3449"/>
                  </a:lnTo>
                  <a:lnTo>
                    <a:pt x="46" y="3448"/>
                  </a:lnTo>
                  <a:lnTo>
                    <a:pt x="40" y="3446"/>
                  </a:lnTo>
                  <a:lnTo>
                    <a:pt x="22" y="3439"/>
                  </a:lnTo>
                  <a:lnTo>
                    <a:pt x="0" y="3427"/>
                  </a:lnTo>
                  <a:close/>
                  <a:moveTo>
                    <a:pt x="0" y="3274"/>
                  </a:moveTo>
                  <a:lnTo>
                    <a:pt x="0" y="3210"/>
                  </a:lnTo>
                  <a:lnTo>
                    <a:pt x="16" y="3221"/>
                  </a:lnTo>
                  <a:lnTo>
                    <a:pt x="33" y="3232"/>
                  </a:lnTo>
                  <a:lnTo>
                    <a:pt x="50" y="3245"/>
                  </a:lnTo>
                  <a:lnTo>
                    <a:pt x="69" y="3258"/>
                  </a:lnTo>
                  <a:lnTo>
                    <a:pt x="102" y="3284"/>
                  </a:lnTo>
                  <a:lnTo>
                    <a:pt x="135" y="3310"/>
                  </a:lnTo>
                  <a:lnTo>
                    <a:pt x="162" y="3334"/>
                  </a:lnTo>
                  <a:lnTo>
                    <a:pt x="186" y="3356"/>
                  </a:lnTo>
                  <a:lnTo>
                    <a:pt x="205" y="3374"/>
                  </a:lnTo>
                  <a:lnTo>
                    <a:pt x="219" y="3390"/>
                  </a:lnTo>
                  <a:lnTo>
                    <a:pt x="223" y="3397"/>
                  </a:lnTo>
                  <a:lnTo>
                    <a:pt x="226" y="3402"/>
                  </a:lnTo>
                  <a:lnTo>
                    <a:pt x="227" y="3406"/>
                  </a:lnTo>
                  <a:lnTo>
                    <a:pt x="226" y="3408"/>
                  </a:lnTo>
                  <a:lnTo>
                    <a:pt x="224" y="3411"/>
                  </a:lnTo>
                  <a:lnTo>
                    <a:pt x="220" y="3411"/>
                  </a:lnTo>
                  <a:lnTo>
                    <a:pt x="214" y="3409"/>
                  </a:lnTo>
                  <a:lnTo>
                    <a:pt x="207" y="3407"/>
                  </a:lnTo>
                  <a:lnTo>
                    <a:pt x="189" y="3400"/>
                  </a:lnTo>
                  <a:lnTo>
                    <a:pt x="166" y="3388"/>
                  </a:lnTo>
                  <a:lnTo>
                    <a:pt x="138" y="3372"/>
                  </a:lnTo>
                  <a:lnTo>
                    <a:pt x="108" y="3352"/>
                  </a:lnTo>
                  <a:lnTo>
                    <a:pt x="74" y="3330"/>
                  </a:lnTo>
                  <a:lnTo>
                    <a:pt x="40" y="3305"/>
                  </a:lnTo>
                  <a:lnTo>
                    <a:pt x="29" y="3297"/>
                  </a:lnTo>
                  <a:lnTo>
                    <a:pt x="19" y="3289"/>
                  </a:lnTo>
                  <a:lnTo>
                    <a:pt x="9" y="3281"/>
                  </a:lnTo>
                  <a:lnTo>
                    <a:pt x="0" y="3274"/>
                  </a:lnTo>
                  <a:close/>
                  <a:moveTo>
                    <a:pt x="0" y="3182"/>
                  </a:moveTo>
                  <a:lnTo>
                    <a:pt x="0" y="3120"/>
                  </a:lnTo>
                  <a:lnTo>
                    <a:pt x="21" y="3139"/>
                  </a:lnTo>
                  <a:lnTo>
                    <a:pt x="42" y="3157"/>
                  </a:lnTo>
                  <a:lnTo>
                    <a:pt x="58" y="3173"/>
                  </a:lnTo>
                  <a:lnTo>
                    <a:pt x="73" y="3187"/>
                  </a:lnTo>
                  <a:lnTo>
                    <a:pt x="84" y="3200"/>
                  </a:lnTo>
                  <a:lnTo>
                    <a:pt x="91" y="3211"/>
                  </a:lnTo>
                  <a:lnTo>
                    <a:pt x="94" y="3215"/>
                  </a:lnTo>
                  <a:lnTo>
                    <a:pt x="95" y="3218"/>
                  </a:lnTo>
                  <a:lnTo>
                    <a:pt x="96" y="3222"/>
                  </a:lnTo>
                  <a:lnTo>
                    <a:pt x="95" y="3224"/>
                  </a:lnTo>
                  <a:lnTo>
                    <a:pt x="94" y="3225"/>
                  </a:lnTo>
                  <a:lnTo>
                    <a:pt x="91" y="3226"/>
                  </a:lnTo>
                  <a:lnTo>
                    <a:pt x="88" y="3226"/>
                  </a:lnTo>
                  <a:lnTo>
                    <a:pt x="85" y="3225"/>
                  </a:lnTo>
                  <a:lnTo>
                    <a:pt x="76" y="3223"/>
                  </a:lnTo>
                  <a:lnTo>
                    <a:pt x="64" y="3218"/>
                  </a:lnTo>
                  <a:lnTo>
                    <a:pt x="51" y="3212"/>
                  </a:lnTo>
                  <a:lnTo>
                    <a:pt x="35" y="3203"/>
                  </a:lnTo>
                  <a:lnTo>
                    <a:pt x="18" y="3194"/>
                  </a:lnTo>
                  <a:lnTo>
                    <a:pt x="0" y="3182"/>
                  </a:lnTo>
                  <a:close/>
                  <a:moveTo>
                    <a:pt x="0" y="2978"/>
                  </a:moveTo>
                  <a:lnTo>
                    <a:pt x="0" y="2950"/>
                  </a:lnTo>
                  <a:lnTo>
                    <a:pt x="12" y="2953"/>
                  </a:lnTo>
                  <a:lnTo>
                    <a:pt x="27" y="2959"/>
                  </a:lnTo>
                  <a:lnTo>
                    <a:pt x="44" y="2968"/>
                  </a:lnTo>
                  <a:lnTo>
                    <a:pt x="64" y="2980"/>
                  </a:lnTo>
                  <a:lnTo>
                    <a:pt x="86" y="2994"/>
                  </a:lnTo>
                  <a:lnTo>
                    <a:pt x="111" y="3009"/>
                  </a:lnTo>
                  <a:lnTo>
                    <a:pt x="136" y="3027"/>
                  </a:lnTo>
                  <a:lnTo>
                    <a:pt x="162" y="3046"/>
                  </a:lnTo>
                  <a:lnTo>
                    <a:pt x="194" y="3071"/>
                  </a:lnTo>
                  <a:lnTo>
                    <a:pt x="223" y="3094"/>
                  </a:lnTo>
                  <a:lnTo>
                    <a:pt x="249" y="3117"/>
                  </a:lnTo>
                  <a:lnTo>
                    <a:pt x="271" y="3138"/>
                  </a:lnTo>
                  <a:lnTo>
                    <a:pt x="288" y="3156"/>
                  </a:lnTo>
                  <a:lnTo>
                    <a:pt x="301" y="3171"/>
                  </a:lnTo>
                  <a:lnTo>
                    <a:pt x="304" y="3177"/>
                  </a:lnTo>
                  <a:lnTo>
                    <a:pt x="307" y="3183"/>
                  </a:lnTo>
                  <a:lnTo>
                    <a:pt x="308" y="3187"/>
                  </a:lnTo>
                  <a:lnTo>
                    <a:pt x="307" y="3190"/>
                  </a:lnTo>
                  <a:lnTo>
                    <a:pt x="305" y="3191"/>
                  </a:lnTo>
                  <a:lnTo>
                    <a:pt x="301" y="3193"/>
                  </a:lnTo>
                  <a:lnTo>
                    <a:pt x="295" y="3191"/>
                  </a:lnTo>
                  <a:lnTo>
                    <a:pt x="289" y="3190"/>
                  </a:lnTo>
                  <a:lnTo>
                    <a:pt x="272" y="3183"/>
                  </a:lnTo>
                  <a:lnTo>
                    <a:pt x="250" y="3172"/>
                  </a:lnTo>
                  <a:lnTo>
                    <a:pt x="224" y="3158"/>
                  </a:lnTo>
                  <a:lnTo>
                    <a:pt x="195" y="3140"/>
                  </a:lnTo>
                  <a:lnTo>
                    <a:pt x="165" y="3118"/>
                  </a:lnTo>
                  <a:lnTo>
                    <a:pt x="131" y="3095"/>
                  </a:lnTo>
                  <a:lnTo>
                    <a:pt x="110" y="3078"/>
                  </a:lnTo>
                  <a:lnTo>
                    <a:pt x="89" y="3062"/>
                  </a:lnTo>
                  <a:lnTo>
                    <a:pt x="70" y="3046"/>
                  </a:lnTo>
                  <a:lnTo>
                    <a:pt x="51" y="3030"/>
                  </a:lnTo>
                  <a:lnTo>
                    <a:pt x="35" y="3016"/>
                  </a:lnTo>
                  <a:lnTo>
                    <a:pt x="21" y="3002"/>
                  </a:lnTo>
                  <a:lnTo>
                    <a:pt x="9" y="2989"/>
                  </a:lnTo>
                  <a:lnTo>
                    <a:pt x="0" y="2978"/>
                  </a:lnTo>
                  <a:close/>
                  <a:moveTo>
                    <a:pt x="0" y="2890"/>
                  </a:moveTo>
                  <a:lnTo>
                    <a:pt x="0" y="2825"/>
                  </a:lnTo>
                  <a:lnTo>
                    <a:pt x="18" y="2836"/>
                  </a:lnTo>
                  <a:lnTo>
                    <a:pt x="36" y="2849"/>
                  </a:lnTo>
                  <a:lnTo>
                    <a:pt x="56" y="2862"/>
                  </a:lnTo>
                  <a:lnTo>
                    <a:pt x="76" y="2877"/>
                  </a:lnTo>
                  <a:lnTo>
                    <a:pt x="107" y="2901"/>
                  </a:lnTo>
                  <a:lnTo>
                    <a:pt x="135" y="2924"/>
                  </a:lnTo>
                  <a:lnTo>
                    <a:pt x="158" y="2947"/>
                  </a:lnTo>
                  <a:lnTo>
                    <a:pt x="180" y="2966"/>
                  </a:lnTo>
                  <a:lnTo>
                    <a:pt x="196" y="2984"/>
                  </a:lnTo>
                  <a:lnTo>
                    <a:pt x="208" y="2998"/>
                  </a:lnTo>
                  <a:lnTo>
                    <a:pt x="211" y="3005"/>
                  </a:lnTo>
                  <a:lnTo>
                    <a:pt x="213" y="3010"/>
                  </a:lnTo>
                  <a:lnTo>
                    <a:pt x="214" y="3014"/>
                  </a:lnTo>
                  <a:lnTo>
                    <a:pt x="213" y="3018"/>
                  </a:lnTo>
                  <a:lnTo>
                    <a:pt x="211" y="3019"/>
                  </a:lnTo>
                  <a:lnTo>
                    <a:pt x="208" y="3020"/>
                  </a:lnTo>
                  <a:lnTo>
                    <a:pt x="203" y="3020"/>
                  </a:lnTo>
                  <a:lnTo>
                    <a:pt x="196" y="3018"/>
                  </a:lnTo>
                  <a:lnTo>
                    <a:pt x="179" y="3011"/>
                  </a:lnTo>
                  <a:lnTo>
                    <a:pt x="158" y="3000"/>
                  </a:lnTo>
                  <a:lnTo>
                    <a:pt x="134" y="2988"/>
                  </a:lnTo>
                  <a:lnTo>
                    <a:pt x="107" y="2970"/>
                  </a:lnTo>
                  <a:lnTo>
                    <a:pt x="76" y="2950"/>
                  </a:lnTo>
                  <a:lnTo>
                    <a:pt x="46" y="2927"/>
                  </a:lnTo>
                  <a:lnTo>
                    <a:pt x="33" y="2917"/>
                  </a:lnTo>
                  <a:lnTo>
                    <a:pt x="22" y="2909"/>
                  </a:lnTo>
                  <a:lnTo>
                    <a:pt x="10" y="2900"/>
                  </a:lnTo>
                  <a:lnTo>
                    <a:pt x="0" y="2890"/>
                  </a:lnTo>
                  <a:close/>
                  <a:moveTo>
                    <a:pt x="0" y="2782"/>
                  </a:moveTo>
                  <a:lnTo>
                    <a:pt x="0" y="2710"/>
                  </a:lnTo>
                  <a:lnTo>
                    <a:pt x="8" y="2717"/>
                  </a:lnTo>
                  <a:lnTo>
                    <a:pt x="37" y="2739"/>
                  </a:lnTo>
                  <a:lnTo>
                    <a:pt x="63" y="2762"/>
                  </a:lnTo>
                  <a:lnTo>
                    <a:pt x="87" y="2782"/>
                  </a:lnTo>
                  <a:lnTo>
                    <a:pt x="107" y="2802"/>
                  </a:lnTo>
                  <a:lnTo>
                    <a:pt x="123" y="2819"/>
                  </a:lnTo>
                  <a:lnTo>
                    <a:pt x="134" y="2833"/>
                  </a:lnTo>
                  <a:lnTo>
                    <a:pt x="137" y="2840"/>
                  </a:lnTo>
                  <a:lnTo>
                    <a:pt x="139" y="2845"/>
                  </a:lnTo>
                  <a:lnTo>
                    <a:pt x="140" y="2849"/>
                  </a:lnTo>
                  <a:lnTo>
                    <a:pt x="139" y="2852"/>
                  </a:lnTo>
                  <a:lnTo>
                    <a:pt x="137" y="2854"/>
                  </a:lnTo>
                  <a:lnTo>
                    <a:pt x="134" y="2855"/>
                  </a:lnTo>
                  <a:lnTo>
                    <a:pt x="129" y="2855"/>
                  </a:lnTo>
                  <a:lnTo>
                    <a:pt x="124" y="2854"/>
                  </a:lnTo>
                  <a:lnTo>
                    <a:pt x="111" y="2849"/>
                  </a:lnTo>
                  <a:lnTo>
                    <a:pt x="94" y="2841"/>
                  </a:lnTo>
                  <a:lnTo>
                    <a:pt x="73" y="2830"/>
                  </a:lnTo>
                  <a:lnTo>
                    <a:pt x="50" y="2817"/>
                  </a:lnTo>
                  <a:lnTo>
                    <a:pt x="26" y="2801"/>
                  </a:lnTo>
                  <a:lnTo>
                    <a:pt x="0" y="2782"/>
                  </a:lnTo>
                  <a:close/>
                  <a:moveTo>
                    <a:pt x="0" y="2662"/>
                  </a:moveTo>
                  <a:lnTo>
                    <a:pt x="0" y="2596"/>
                  </a:lnTo>
                  <a:lnTo>
                    <a:pt x="19" y="2613"/>
                  </a:lnTo>
                  <a:lnTo>
                    <a:pt x="36" y="2629"/>
                  </a:lnTo>
                  <a:lnTo>
                    <a:pt x="51" y="2644"/>
                  </a:lnTo>
                  <a:lnTo>
                    <a:pt x="63" y="2658"/>
                  </a:lnTo>
                  <a:lnTo>
                    <a:pt x="73" y="2670"/>
                  </a:lnTo>
                  <a:lnTo>
                    <a:pt x="80" y="2680"/>
                  </a:lnTo>
                  <a:lnTo>
                    <a:pt x="82" y="2684"/>
                  </a:lnTo>
                  <a:lnTo>
                    <a:pt x="83" y="2689"/>
                  </a:lnTo>
                  <a:lnTo>
                    <a:pt x="83" y="2691"/>
                  </a:lnTo>
                  <a:lnTo>
                    <a:pt x="82" y="2694"/>
                  </a:lnTo>
                  <a:lnTo>
                    <a:pt x="81" y="2695"/>
                  </a:lnTo>
                  <a:lnTo>
                    <a:pt x="78" y="2696"/>
                  </a:lnTo>
                  <a:lnTo>
                    <a:pt x="76" y="2696"/>
                  </a:lnTo>
                  <a:lnTo>
                    <a:pt x="73" y="2696"/>
                  </a:lnTo>
                  <a:lnTo>
                    <a:pt x="66" y="2695"/>
                  </a:lnTo>
                  <a:lnTo>
                    <a:pt x="56" y="2692"/>
                  </a:lnTo>
                  <a:lnTo>
                    <a:pt x="44" y="2686"/>
                  </a:lnTo>
                  <a:lnTo>
                    <a:pt x="31" y="2680"/>
                  </a:lnTo>
                  <a:lnTo>
                    <a:pt x="16" y="2671"/>
                  </a:lnTo>
                  <a:lnTo>
                    <a:pt x="0" y="2662"/>
                  </a:lnTo>
                  <a:close/>
                  <a:moveTo>
                    <a:pt x="0" y="2532"/>
                  </a:moveTo>
                  <a:lnTo>
                    <a:pt x="0" y="2479"/>
                  </a:lnTo>
                  <a:lnTo>
                    <a:pt x="10" y="2490"/>
                  </a:lnTo>
                  <a:lnTo>
                    <a:pt x="20" y="2501"/>
                  </a:lnTo>
                  <a:lnTo>
                    <a:pt x="29" y="2511"/>
                  </a:lnTo>
                  <a:lnTo>
                    <a:pt x="35" y="2519"/>
                  </a:lnTo>
                  <a:lnTo>
                    <a:pt x="40" y="2527"/>
                  </a:lnTo>
                  <a:lnTo>
                    <a:pt x="43" y="2533"/>
                  </a:lnTo>
                  <a:lnTo>
                    <a:pt x="44" y="2537"/>
                  </a:lnTo>
                  <a:lnTo>
                    <a:pt x="43" y="2542"/>
                  </a:lnTo>
                  <a:lnTo>
                    <a:pt x="41" y="2544"/>
                  </a:lnTo>
                  <a:lnTo>
                    <a:pt x="37" y="2544"/>
                  </a:lnTo>
                  <a:lnTo>
                    <a:pt x="34" y="2544"/>
                  </a:lnTo>
                  <a:lnTo>
                    <a:pt x="29" y="2544"/>
                  </a:lnTo>
                  <a:lnTo>
                    <a:pt x="16" y="2540"/>
                  </a:lnTo>
                  <a:lnTo>
                    <a:pt x="0" y="2532"/>
                  </a:lnTo>
                  <a:close/>
                  <a:moveTo>
                    <a:pt x="0" y="2396"/>
                  </a:moveTo>
                  <a:lnTo>
                    <a:pt x="0" y="2356"/>
                  </a:lnTo>
                  <a:lnTo>
                    <a:pt x="10" y="2369"/>
                  </a:lnTo>
                  <a:lnTo>
                    <a:pt x="18" y="2381"/>
                  </a:lnTo>
                  <a:lnTo>
                    <a:pt x="20" y="2385"/>
                  </a:lnTo>
                  <a:lnTo>
                    <a:pt x="21" y="2390"/>
                  </a:lnTo>
                  <a:lnTo>
                    <a:pt x="21" y="2393"/>
                  </a:lnTo>
                  <a:lnTo>
                    <a:pt x="20" y="2395"/>
                  </a:lnTo>
                  <a:lnTo>
                    <a:pt x="18" y="2397"/>
                  </a:lnTo>
                  <a:lnTo>
                    <a:pt x="14" y="2398"/>
                  </a:lnTo>
                  <a:lnTo>
                    <a:pt x="7" y="2398"/>
                  </a:lnTo>
                  <a:lnTo>
                    <a:pt x="0" y="2396"/>
                  </a:lnTo>
                  <a:close/>
                  <a:moveTo>
                    <a:pt x="0" y="2257"/>
                  </a:moveTo>
                  <a:lnTo>
                    <a:pt x="0" y="2221"/>
                  </a:lnTo>
                  <a:lnTo>
                    <a:pt x="8" y="2233"/>
                  </a:lnTo>
                  <a:lnTo>
                    <a:pt x="14" y="2243"/>
                  </a:lnTo>
                  <a:lnTo>
                    <a:pt x="15" y="2246"/>
                  </a:lnTo>
                  <a:lnTo>
                    <a:pt x="16" y="2250"/>
                  </a:lnTo>
                  <a:lnTo>
                    <a:pt x="16" y="2253"/>
                  </a:lnTo>
                  <a:lnTo>
                    <a:pt x="15" y="2256"/>
                  </a:lnTo>
                  <a:lnTo>
                    <a:pt x="13" y="2257"/>
                  </a:lnTo>
                  <a:lnTo>
                    <a:pt x="9" y="2258"/>
                  </a:lnTo>
                  <a:lnTo>
                    <a:pt x="5" y="2258"/>
                  </a:lnTo>
                  <a:lnTo>
                    <a:pt x="0" y="2257"/>
                  </a:lnTo>
                  <a:close/>
                  <a:moveTo>
                    <a:pt x="0" y="2119"/>
                  </a:moveTo>
                  <a:lnTo>
                    <a:pt x="0" y="2073"/>
                  </a:lnTo>
                  <a:lnTo>
                    <a:pt x="13" y="2089"/>
                  </a:lnTo>
                  <a:lnTo>
                    <a:pt x="21" y="2101"/>
                  </a:lnTo>
                  <a:lnTo>
                    <a:pt x="24" y="2108"/>
                  </a:lnTo>
                  <a:lnTo>
                    <a:pt x="26" y="2112"/>
                  </a:lnTo>
                  <a:lnTo>
                    <a:pt x="27" y="2117"/>
                  </a:lnTo>
                  <a:lnTo>
                    <a:pt x="26" y="2120"/>
                  </a:lnTo>
                  <a:lnTo>
                    <a:pt x="23" y="2121"/>
                  </a:lnTo>
                  <a:lnTo>
                    <a:pt x="22" y="2122"/>
                  </a:lnTo>
                  <a:lnTo>
                    <a:pt x="19" y="2123"/>
                  </a:lnTo>
                  <a:lnTo>
                    <a:pt x="17" y="2123"/>
                  </a:lnTo>
                  <a:lnTo>
                    <a:pt x="9" y="2122"/>
                  </a:lnTo>
                  <a:lnTo>
                    <a:pt x="0" y="2119"/>
                  </a:lnTo>
                  <a:close/>
                  <a:moveTo>
                    <a:pt x="0" y="1976"/>
                  </a:moveTo>
                  <a:lnTo>
                    <a:pt x="0" y="1915"/>
                  </a:lnTo>
                  <a:lnTo>
                    <a:pt x="13" y="1928"/>
                  </a:lnTo>
                  <a:lnTo>
                    <a:pt x="24" y="1940"/>
                  </a:lnTo>
                  <a:lnTo>
                    <a:pt x="34" y="1950"/>
                  </a:lnTo>
                  <a:lnTo>
                    <a:pt x="42" y="1961"/>
                  </a:lnTo>
                  <a:lnTo>
                    <a:pt x="47" y="1970"/>
                  </a:lnTo>
                  <a:lnTo>
                    <a:pt x="51" y="1978"/>
                  </a:lnTo>
                  <a:lnTo>
                    <a:pt x="53" y="1982"/>
                  </a:lnTo>
                  <a:lnTo>
                    <a:pt x="53" y="1984"/>
                  </a:lnTo>
                  <a:lnTo>
                    <a:pt x="53" y="1987"/>
                  </a:lnTo>
                  <a:lnTo>
                    <a:pt x="51" y="1989"/>
                  </a:lnTo>
                  <a:lnTo>
                    <a:pt x="49" y="1991"/>
                  </a:lnTo>
                  <a:lnTo>
                    <a:pt x="45" y="1993"/>
                  </a:lnTo>
                  <a:lnTo>
                    <a:pt x="41" y="1993"/>
                  </a:lnTo>
                  <a:lnTo>
                    <a:pt x="34" y="1991"/>
                  </a:lnTo>
                  <a:lnTo>
                    <a:pt x="19" y="1985"/>
                  </a:lnTo>
                  <a:lnTo>
                    <a:pt x="0" y="1976"/>
                  </a:lnTo>
                  <a:close/>
                  <a:moveTo>
                    <a:pt x="0" y="1823"/>
                  </a:moveTo>
                  <a:lnTo>
                    <a:pt x="0" y="1751"/>
                  </a:lnTo>
                  <a:lnTo>
                    <a:pt x="1" y="1752"/>
                  </a:lnTo>
                  <a:lnTo>
                    <a:pt x="22" y="1769"/>
                  </a:lnTo>
                  <a:lnTo>
                    <a:pt x="42" y="1787"/>
                  </a:lnTo>
                  <a:lnTo>
                    <a:pt x="58" y="1804"/>
                  </a:lnTo>
                  <a:lnTo>
                    <a:pt x="72" y="1820"/>
                  </a:lnTo>
                  <a:lnTo>
                    <a:pt x="84" y="1834"/>
                  </a:lnTo>
                  <a:lnTo>
                    <a:pt x="90" y="1846"/>
                  </a:lnTo>
                  <a:lnTo>
                    <a:pt x="93" y="1851"/>
                  </a:lnTo>
                  <a:lnTo>
                    <a:pt x="95" y="1855"/>
                  </a:lnTo>
                  <a:lnTo>
                    <a:pt x="95" y="1859"/>
                  </a:lnTo>
                  <a:lnTo>
                    <a:pt x="94" y="1862"/>
                  </a:lnTo>
                  <a:lnTo>
                    <a:pt x="91" y="1864"/>
                  </a:lnTo>
                  <a:lnTo>
                    <a:pt x="89" y="1865"/>
                  </a:lnTo>
                  <a:lnTo>
                    <a:pt x="86" y="1865"/>
                  </a:lnTo>
                  <a:lnTo>
                    <a:pt x="83" y="1865"/>
                  </a:lnTo>
                  <a:lnTo>
                    <a:pt x="73" y="1863"/>
                  </a:lnTo>
                  <a:lnTo>
                    <a:pt x="61" y="1860"/>
                  </a:lnTo>
                  <a:lnTo>
                    <a:pt x="48" y="1853"/>
                  </a:lnTo>
                  <a:lnTo>
                    <a:pt x="33" y="1845"/>
                  </a:lnTo>
                  <a:lnTo>
                    <a:pt x="17" y="1835"/>
                  </a:lnTo>
                  <a:lnTo>
                    <a:pt x="0" y="1823"/>
                  </a:lnTo>
                  <a:close/>
                  <a:moveTo>
                    <a:pt x="0" y="1654"/>
                  </a:moveTo>
                  <a:lnTo>
                    <a:pt x="0" y="1589"/>
                  </a:lnTo>
                  <a:lnTo>
                    <a:pt x="15" y="1598"/>
                  </a:lnTo>
                  <a:lnTo>
                    <a:pt x="30" y="1607"/>
                  </a:lnTo>
                  <a:lnTo>
                    <a:pt x="46" y="1619"/>
                  </a:lnTo>
                  <a:lnTo>
                    <a:pt x="62" y="1632"/>
                  </a:lnTo>
                  <a:lnTo>
                    <a:pt x="83" y="1649"/>
                  </a:lnTo>
                  <a:lnTo>
                    <a:pt x="101" y="1666"/>
                  </a:lnTo>
                  <a:lnTo>
                    <a:pt x="117" y="1682"/>
                  </a:lnTo>
                  <a:lnTo>
                    <a:pt x="131" y="1698"/>
                  </a:lnTo>
                  <a:lnTo>
                    <a:pt x="141" y="1711"/>
                  </a:lnTo>
                  <a:lnTo>
                    <a:pt x="149" y="1723"/>
                  </a:lnTo>
                  <a:lnTo>
                    <a:pt x="151" y="1728"/>
                  </a:lnTo>
                  <a:lnTo>
                    <a:pt x="152" y="1732"/>
                  </a:lnTo>
                  <a:lnTo>
                    <a:pt x="152" y="1737"/>
                  </a:lnTo>
                  <a:lnTo>
                    <a:pt x="151" y="1739"/>
                  </a:lnTo>
                  <a:lnTo>
                    <a:pt x="149" y="1741"/>
                  </a:lnTo>
                  <a:lnTo>
                    <a:pt x="145" y="1742"/>
                  </a:lnTo>
                  <a:lnTo>
                    <a:pt x="141" y="1743"/>
                  </a:lnTo>
                  <a:lnTo>
                    <a:pt x="137" y="1742"/>
                  </a:lnTo>
                  <a:lnTo>
                    <a:pt x="124" y="1739"/>
                  </a:lnTo>
                  <a:lnTo>
                    <a:pt x="110" y="1732"/>
                  </a:lnTo>
                  <a:lnTo>
                    <a:pt x="93" y="1723"/>
                  </a:lnTo>
                  <a:lnTo>
                    <a:pt x="73" y="1711"/>
                  </a:lnTo>
                  <a:lnTo>
                    <a:pt x="53" y="1697"/>
                  </a:lnTo>
                  <a:lnTo>
                    <a:pt x="32" y="1681"/>
                  </a:lnTo>
                  <a:lnTo>
                    <a:pt x="15" y="1667"/>
                  </a:lnTo>
                  <a:lnTo>
                    <a:pt x="0" y="1654"/>
                  </a:lnTo>
                  <a:close/>
                  <a:moveTo>
                    <a:pt x="0" y="1282"/>
                  </a:moveTo>
                  <a:lnTo>
                    <a:pt x="0" y="1215"/>
                  </a:lnTo>
                  <a:lnTo>
                    <a:pt x="15" y="1230"/>
                  </a:lnTo>
                  <a:lnTo>
                    <a:pt x="28" y="1244"/>
                  </a:lnTo>
                  <a:lnTo>
                    <a:pt x="40" y="1256"/>
                  </a:lnTo>
                  <a:lnTo>
                    <a:pt x="49" y="1268"/>
                  </a:lnTo>
                  <a:lnTo>
                    <a:pt x="57" y="1279"/>
                  </a:lnTo>
                  <a:lnTo>
                    <a:pt x="61" y="1289"/>
                  </a:lnTo>
                  <a:lnTo>
                    <a:pt x="62" y="1292"/>
                  </a:lnTo>
                  <a:lnTo>
                    <a:pt x="63" y="1296"/>
                  </a:lnTo>
                  <a:lnTo>
                    <a:pt x="62" y="1299"/>
                  </a:lnTo>
                  <a:lnTo>
                    <a:pt x="62" y="1302"/>
                  </a:lnTo>
                  <a:lnTo>
                    <a:pt x="59" y="1304"/>
                  </a:lnTo>
                  <a:lnTo>
                    <a:pt x="55" y="1305"/>
                  </a:lnTo>
                  <a:lnTo>
                    <a:pt x="48" y="1305"/>
                  </a:lnTo>
                  <a:lnTo>
                    <a:pt x="41" y="1303"/>
                  </a:lnTo>
                  <a:lnTo>
                    <a:pt x="32" y="1300"/>
                  </a:lnTo>
                  <a:lnTo>
                    <a:pt x="22" y="1295"/>
                  </a:lnTo>
                  <a:lnTo>
                    <a:pt x="12" y="1289"/>
                  </a:lnTo>
                  <a:lnTo>
                    <a:pt x="0" y="1282"/>
                  </a:lnTo>
                  <a:close/>
                  <a:moveTo>
                    <a:pt x="0" y="873"/>
                  </a:moveTo>
                  <a:lnTo>
                    <a:pt x="0" y="808"/>
                  </a:lnTo>
                  <a:lnTo>
                    <a:pt x="9" y="815"/>
                  </a:lnTo>
                  <a:lnTo>
                    <a:pt x="20" y="824"/>
                  </a:lnTo>
                  <a:lnTo>
                    <a:pt x="35" y="837"/>
                  </a:lnTo>
                  <a:lnTo>
                    <a:pt x="49" y="851"/>
                  </a:lnTo>
                  <a:lnTo>
                    <a:pt x="61" y="864"/>
                  </a:lnTo>
                  <a:lnTo>
                    <a:pt x="71" y="876"/>
                  </a:lnTo>
                  <a:lnTo>
                    <a:pt x="78" y="887"/>
                  </a:lnTo>
                  <a:lnTo>
                    <a:pt x="84" y="897"/>
                  </a:lnTo>
                  <a:lnTo>
                    <a:pt x="85" y="901"/>
                  </a:lnTo>
                  <a:lnTo>
                    <a:pt x="86" y="905"/>
                  </a:lnTo>
                  <a:lnTo>
                    <a:pt x="85" y="908"/>
                  </a:lnTo>
                  <a:lnTo>
                    <a:pt x="84" y="910"/>
                  </a:lnTo>
                  <a:lnTo>
                    <a:pt x="83" y="912"/>
                  </a:lnTo>
                  <a:lnTo>
                    <a:pt x="81" y="913"/>
                  </a:lnTo>
                  <a:lnTo>
                    <a:pt x="77" y="914"/>
                  </a:lnTo>
                  <a:lnTo>
                    <a:pt x="74" y="914"/>
                  </a:lnTo>
                  <a:lnTo>
                    <a:pt x="66" y="912"/>
                  </a:lnTo>
                  <a:lnTo>
                    <a:pt x="55" y="909"/>
                  </a:lnTo>
                  <a:lnTo>
                    <a:pt x="43" y="903"/>
                  </a:lnTo>
                  <a:lnTo>
                    <a:pt x="29" y="895"/>
                  </a:lnTo>
                  <a:lnTo>
                    <a:pt x="15" y="885"/>
                  </a:lnTo>
                  <a:lnTo>
                    <a:pt x="0" y="873"/>
                  </a:lnTo>
                  <a:close/>
                  <a:moveTo>
                    <a:pt x="0" y="642"/>
                  </a:moveTo>
                  <a:lnTo>
                    <a:pt x="0" y="586"/>
                  </a:lnTo>
                  <a:lnTo>
                    <a:pt x="9" y="596"/>
                  </a:lnTo>
                  <a:lnTo>
                    <a:pt x="18" y="607"/>
                  </a:lnTo>
                  <a:lnTo>
                    <a:pt x="26" y="615"/>
                  </a:lnTo>
                  <a:lnTo>
                    <a:pt x="31" y="624"/>
                  </a:lnTo>
                  <a:lnTo>
                    <a:pt x="35" y="633"/>
                  </a:lnTo>
                  <a:lnTo>
                    <a:pt x="39" y="639"/>
                  </a:lnTo>
                  <a:lnTo>
                    <a:pt x="39" y="645"/>
                  </a:lnTo>
                  <a:lnTo>
                    <a:pt x="37" y="649"/>
                  </a:lnTo>
                  <a:lnTo>
                    <a:pt x="35" y="651"/>
                  </a:lnTo>
                  <a:lnTo>
                    <a:pt x="33" y="652"/>
                  </a:lnTo>
                  <a:lnTo>
                    <a:pt x="29" y="652"/>
                  </a:lnTo>
                  <a:lnTo>
                    <a:pt x="24" y="652"/>
                  </a:lnTo>
                  <a:lnTo>
                    <a:pt x="14" y="649"/>
                  </a:lnTo>
                  <a:lnTo>
                    <a:pt x="0" y="642"/>
                  </a:lnTo>
                  <a:close/>
                  <a:moveTo>
                    <a:pt x="0" y="404"/>
                  </a:moveTo>
                  <a:lnTo>
                    <a:pt x="0" y="352"/>
                  </a:lnTo>
                  <a:lnTo>
                    <a:pt x="8" y="361"/>
                  </a:lnTo>
                  <a:lnTo>
                    <a:pt x="15" y="369"/>
                  </a:lnTo>
                  <a:lnTo>
                    <a:pt x="21" y="378"/>
                  </a:lnTo>
                  <a:lnTo>
                    <a:pt x="26" y="386"/>
                  </a:lnTo>
                  <a:lnTo>
                    <a:pt x="29" y="392"/>
                  </a:lnTo>
                  <a:lnTo>
                    <a:pt x="31" y="399"/>
                  </a:lnTo>
                  <a:lnTo>
                    <a:pt x="32" y="403"/>
                  </a:lnTo>
                  <a:lnTo>
                    <a:pt x="31" y="407"/>
                  </a:lnTo>
                  <a:lnTo>
                    <a:pt x="29" y="409"/>
                  </a:lnTo>
                  <a:lnTo>
                    <a:pt x="27" y="410"/>
                  </a:lnTo>
                  <a:lnTo>
                    <a:pt x="23" y="410"/>
                  </a:lnTo>
                  <a:lnTo>
                    <a:pt x="19" y="410"/>
                  </a:lnTo>
                  <a:lnTo>
                    <a:pt x="10" y="408"/>
                  </a:lnTo>
                  <a:lnTo>
                    <a:pt x="0" y="404"/>
                  </a:lnTo>
                  <a:close/>
                  <a:moveTo>
                    <a:pt x="0" y="161"/>
                  </a:moveTo>
                  <a:lnTo>
                    <a:pt x="0" y="103"/>
                  </a:lnTo>
                  <a:lnTo>
                    <a:pt x="6" y="108"/>
                  </a:lnTo>
                  <a:lnTo>
                    <a:pt x="13" y="114"/>
                  </a:lnTo>
                  <a:lnTo>
                    <a:pt x="24" y="124"/>
                  </a:lnTo>
                  <a:lnTo>
                    <a:pt x="35" y="135"/>
                  </a:lnTo>
                  <a:lnTo>
                    <a:pt x="44" y="145"/>
                  </a:lnTo>
                  <a:lnTo>
                    <a:pt x="51" y="155"/>
                  </a:lnTo>
                  <a:lnTo>
                    <a:pt x="57" y="164"/>
                  </a:lnTo>
                  <a:lnTo>
                    <a:pt x="60" y="172"/>
                  </a:lnTo>
                  <a:lnTo>
                    <a:pt x="61" y="175"/>
                  </a:lnTo>
                  <a:lnTo>
                    <a:pt x="61" y="178"/>
                  </a:lnTo>
                  <a:lnTo>
                    <a:pt x="61" y="181"/>
                  </a:lnTo>
                  <a:lnTo>
                    <a:pt x="60" y="183"/>
                  </a:lnTo>
                  <a:lnTo>
                    <a:pt x="58" y="185"/>
                  </a:lnTo>
                  <a:lnTo>
                    <a:pt x="57" y="186"/>
                  </a:lnTo>
                  <a:lnTo>
                    <a:pt x="55" y="187"/>
                  </a:lnTo>
                  <a:lnTo>
                    <a:pt x="51" y="187"/>
                  </a:lnTo>
                  <a:lnTo>
                    <a:pt x="46" y="186"/>
                  </a:lnTo>
                  <a:lnTo>
                    <a:pt x="39" y="184"/>
                  </a:lnTo>
                  <a:lnTo>
                    <a:pt x="30" y="181"/>
                  </a:lnTo>
                  <a:lnTo>
                    <a:pt x="20" y="175"/>
                  </a:lnTo>
                  <a:lnTo>
                    <a:pt x="10" y="169"/>
                  </a:lnTo>
                  <a:lnTo>
                    <a:pt x="0" y="161"/>
                  </a:lnTo>
                  <a:close/>
                  <a:moveTo>
                    <a:pt x="678" y="176"/>
                  </a:moveTo>
                  <a:lnTo>
                    <a:pt x="678" y="179"/>
                  </a:lnTo>
                  <a:lnTo>
                    <a:pt x="678" y="178"/>
                  </a:lnTo>
                  <a:lnTo>
                    <a:pt x="678" y="176"/>
                  </a:lnTo>
                  <a:close/>
                  <a:moveTo>
                    <a:pt x="678" y="414"/>
                  </a:moveTo>
                  <a:lnTo>
                    <a:pt x="678" y="477"/>
                  </a:lnTo>
                  <a:lnTo>
                    <a:pt x="666" y="465"/>
                  </a:lnTo>
                  <a:lnTo>
                    <a:pt x="655" y="455"/>
                  </a:lnTo>
                  <a:lnTo>
                    <a:pt x="645" y="444"/>
                  </a:lnTo>
                  <a:lnTo>
                    <a:pt x="639" y="434"/>
                  </a:lnTo>
                  <a:lnTo>
                    <a:pt x="632" y="424"/>
                  </a:lnTo>
                  <a:lnTo>
                    <a:pt x="629" y="416"/>
                  </a:lnTo>
                  <a:lnTo>
                    <a:pt x="629" y="413"/>
                  </a:lnTo>
                  <a:lnTo>
                    <a:pt x="628" y="409"/>
                  </a:lnTo>
                  <a:lnTo>
                    <a:pt x="629" y="406"/>
                  </a:lnTo>
                  <a:lnTo>
                    <a:pt x="630" y="404"/>
                  </a:lnTo>
                  <a:lnTo>
                    <a:pt x="632" y="401"/>
                  </a:lnTo>
                  <a:lnTo>
                    <a:pt x="637" y="400"/>
                  </a:lnTo>
                  <a:lnTo>
                    <a:pt x="641" y="400"/>
                  </a:lnTo>
                  <a:lnTo>
                    <a:pt x="647" y="401"/>
                  </a:lnTo>
                  <a:lnTo>
                    <a:pt x="654" y="402"/>
                  </a:lnTo>
                  <a:lnTo>
                    <a:pt x="661" y="405"/>
                  </a:lnTo>
                  <a:lnTo>
                    <a:pt x="669" y="408"/>
                  </a:lnTo>
                  <a:lnTo>
                    <a:pt x="678" y="414"/>
                  </a:lnTo>
                  <a:close/>
                  <a:moveTo>
                    <a:pt x="678" y="667"/>
                  </a:moveTo>
                  <a:lnTo>
                    <a:pt x="678" y="736"/>
                  </a:lnTo>
                  <a:lnTo>
                    <a:pt x="675" y="734"/>
                  </a:lnTo>
                  <a:lnTo>
                    <a:pt x="661" y="722"/>
                  </a:lnTo>
                  <a:lnTo>
                    <a:pt x="648" y="709"/>
                  </a:lnTo>
                  <a:lnTo>
                    <a:pt x="638" y="696"/>
                  </a:lnTo>
                  <a:lnTo>
                    <a:pt x="628" y="685"/>
                  </a:lnTo>
                  <a:lnTo>
                    <a:pt x="621" y="674"/>
                  </a:lnTo>
                  <a:lnTo>
                    <a:pt x="617" y="665"/>
                  </a:lnTo>
                  <a:lnTo>
                    <a:pt x="616" y="661"/>
                  </a:lnTo>
                  <a:lnTo>
                    <a:pt x="615" y="656"/>
                  </a:lnTo>
                  <a:lnTo>
                    <a:pt x="616" y="653"/>
                  </a:lnTo>
                  <a:lnTo>
                    <a:pt x="617" y="651"/>
                  </a:lnTo>
                  <a:lnTo>
                    <a:pt x="620" y="648"/>
                  </a:lnTo>
                  <a:lnTo>
                    <a:pt x="625" y="647"/>
                  </a:lnTo>
                  <a:lnTo>
                    <a:pt x="631" y="647"/>
                  </a:lnTo>
                  <a:lnTo>
                    <a:pt x="639" y="648"/>
                  </a:lnTo>
                  <a:lnTo>
                    <a:pt x="647" y="651"/>
                  </a:lnTo>
                  <a:lnTo>
                    <a:pt x="657" y="655"/>
                  </a:lnTo>
                  <a:lnTo>
                    <a:pt x="667" y="661"/>
                  </a:lnTo>
                  <a:lnTo>
                    <a:pt x="678" y="667"/>
                  </a:lnTo>
                  <a:close/>
                  <a:moveTo>
                    <a:pt x="678" y="918"/>
                  </a:moveTo>
                  <a:lnTo>
                    <a:pt x="678" y="977"/>
                  </a:lnTo>
                  <a:lnTo>
                    <a:pt x="669" y="967"/>
                  </a:lnTo>
                  <a:lnTo>
                    <a:pt x="660" y="958"/>
                  </a:lnTo>
                  <a:lnTo>
                    <a:pt x="654" y="949"/>
                  </a:lnTo>
                  <a:lnTo>
                    <a:pt x="648" y="940"/>
                  </a:lnTo>
                  <a:lnTo>
                    <a:pt x="645" y="933"/>
                  </a:lnTo>
                  <a:lnTo>
                    <a:pt x="643" y="926"/>
                  </a:lnTo>
                  <a:lnTo>
                    <a:pt x="643" y="921"/>
                  </a:lnTo>
                  <a:lnTo>
                    <a:pt x="644" y="917"/>
                  </a:lnTo>
                  <a:lnTo>
                    <a:pt x="646" y="914"/>
                  </a:lnTo>
                  <a:lnTo>
                    <a:pt x="648" y="913"/>
                  </a:lnTo>
                  <a:lnTo>
                    <a:pt x="652" y="912"/>
                  </a:lnTo>
                  <a:lnTo>
                    <a:pt x="656" y="912"/>
                  </a:lnTo>
                  <a:lnTo>
                    <a:pt x="666" y="913"/>
                  </a:lnTo>
                  <a:lnTo>
                    <a:pt x="678" y="918"/>
                  </a:lnTo>
                  <a:close/>
                  <a:moveTo>
                    <a:pt x="678" y="1353"/>
                  </a:moveTo>
                  <a:lnTo>
                    <a:pt x="678" y="1429"/>
                  </a:lnTo>
                  <a:lnTo>
                    <a:pt x="670" y="1423"/>
                  </a:lnTo>
                  <a:lnTo>
                    <a:pt x="661" y="1417"/>
                  </a:lnTo>
                  <a:lnTo>
                    <a:pt x="643" y="1401"/>
                  </a:lnTo>
                  <a:lnTo>
                    <a:pt x="627" y="1386"/>
                  </a:lnTo>
                  <a:lnTo>
                    <a:pt x="613" y="1371"/>
                  </a:lnTo>
                  <a:lnTo>
                    <a:pt x="601" y="1357"/>
                  </a:lnTo>
                  <a:lnTo>
                    <a:pt x="592" y="1345"/>
                  </a:lnTo>
                  <a:lnTo>
                    <a:pt x="586" y="1333"/>
                  </a:lnTo>
                  <a:lnTo>
                    <a:pt x="585" y="1329"/>
                  </a:lnTo>
                  <a:lnTo>
                    <a:pt x="584" y="1324"/>
                  </a:lnTo>
                  <a:lnTo>
                    <a:pt x="584" y="1320"/>
                  </a:lnTo>
                  <a:lnTo>
                    <a:pt x="586" y="1317"/>
                  </a:lnTo>
                  <a:lnTo>
                    <a:pt x="587" y="1316"/>
                  </a:lnTo>
                  <a:lnTo>
                    <a:pt x="590" y="1314"/>
                  </a:lnTo>
                  <a:lnTo>
                    <a:pt x="592" y="1314"/>
                  </a:lnTo>
                  <a:lnTo>
                    <a:pt x="597" y="1313"/>
                  </a:lnTo>
                  <a:lnTo>
                    <a:pt x="606" y="1315"/>
                  </a:lnTo>
                  <a:lnTo>
                    <a:pt x="617" y="1318"/>
                  </a:lnTo>
                  <a:lnTo>
                    <a:pt x="631" y="1324"/>
                  </a:lnTo>
                  <a:lnTo>
                    <a:pt x="645" y="1332"/>
                  </a:lnTo>
                  <a:lnTo>
                    <a:pt x="661" y="1342"/>
                  </a:lnTo>
                  <a:lnTo>
                    <a:pt x="678" y="1353"/>
                  </a:lnTo>
                  <a:close/>
                  <a:moveTo>
                    <a:pt x="678" y="1764"/>
                  </a:moveTo>
                  <a:lnTo>
                    <a:pt x="678" y="1826"/>
                  </a:lnTo>
                  <a:lnTo>
                    <a:pt x="667" y="1816"/>
                  </a:lnTo>
                  <a:lnTo>
                    <a:pt x="658" y="1805"/>
                  </a:lnTo>
                  <a:lnTo>
                    <a:pt x="651" y="1795"/>
                  </a:lnTo>
                  <a:lnTo>
                    <a:pt x="644" y="1786"/>
                  </a:lnTo>
                  <a:lnTo>
                    <a:pt x="640" y="1778"/>
                  </a:lnTo>
                  <a:lnTo>
                    <a:pt x="638" y="1771"/>
                  </a:lnTo>
                  <a:lnTo>
                    <a:pt x="637" y="1765"/>
                  </a:lnTo>
                  <a:lnTo>
                    <a:pt x="639" y="1760"/>
                  </a:lnTo>
                  <a:lnTo>
                    <a:pt x="640" y="1758"/>
                  </a:lnTo>
                  <a:lnTo>
                    <a:pt x="643" y="1757"/>
                  </a:lnTo>
                  <a:lnTo>
                    <a:pt x="647" y="1756"/>
                  </a:lnTo>
                  <a:lnTo>
                    <a:pt x="652" y="1756"/>
                  </a:lnTo>
                  <a:lnTo>
                    <a:pt x="664" y="1758"/>
                  </a:lnTo>
                  <a:lnTo>
                    <a:pt x="678" y="1764"/>
                  </a:lnTo>
                  <a:close/>
                  <a:moveTo>
                    <a:pt x="678" y="1935"/>
                  </a:moveTo>
                  <a:lnTo>
                    <a:pt x="678" y="2015"/>
                  </a:lnTo>
                  <a:lnTo>
                    <a:pt x="669" y="2009"/>
                  </a:lnTo>
                  <a:lnTo>
                    <a:pt x="659" y="2001"/>
                  </a:lnTo>
                  <a:lnTo>
                    <a:pt x="638" y="1984"/>
                  </a:lnTo>
                  <a:lnTo>
                    <a:pt x="617" y="1966"/>
                  </a:lnTo>
                  <a:lnTo>
                    <a:pt x="600" y="1949"/>
                  </a:lnTo>
                  <a:lnTo>
                    <a:pt x="586" y="1933"/>
                  </a:lnTo>
                  <a:lnTo>
                    <a:pt x="575" y="1918"/>
                  </a:lnTo>
                  <a:lnTo>
                    <a:pt x="567" y="1906"/>
                  </a:lnTo>
                  <a:lnTo>
                    <a:pt x="565" y="1901"/>
                  </a:lnTo>
                  <a:lnTo>
                    <a:pt x="564" y="1895"/>
                  </a:lnTo>
                  <a:lnTo>
                    <a:pt x="564" y="1892"/>
                  </a:lnTo>
                  <a:lnTo>
                    <a:pt x="565" y="1889"/>
                  </a:lnTo>
                  <a:lnTo>
                    <a:pt x="567" y="1887"/>
                  </a:lnTo>
                  <a:lnTo>
                    <a:pt x="570" y="1885"/>
                  </a:lnTo>
                  <a:lnTo>
                    <a:pt x="574" y="1885"/>
                  </a:lnTo>
                  <a:lnTo>
                    <a:pt x="578" y="1885"/>
                  </a:lnTo>
                  <a:lnTo>
                    <a:pt x="590" y="1887"/>
                  </a:lnTo>
                  <a:lnTo>
                    <a:pt x="604" y="1892"/>
                  </a:lnTo>
                  <a:lnTo>
                    <a:pt x="620" y="1900"/>
                  </a:lnTo>
                  <a:lnTo>
                    <a:pt x="638" y="1909"/>
                  </a:lnTo>
                  <a:lnTo>
                    <a:pt x="657" y="1921"/>
                  </a:lnTo>
                  <a:lnTo>
                    <a:pt x="678" y="1935"/>
                  </a:lnTo>
                  <a:close/>
                  <a:moveTo>
                    <a:pt x="678" y="2112"/>
                  </a:moveTo>
                  <a:lnTo>
                    <a:pt x="678" y="2182"/>
                  </a:lnTo>
                  <a:lnTo>
                    <a:pt x="661" y="2173"/>
                  </a:lnTo>
                  <a:lnTo>
                    <a:pt x="644" y="2162"/>
                  </a:lnTo>
                  <a:lnTo>
                    <a:pt x="626" y="2149"/>
                  </a:lnTo>
                  <a:lnTo>
                    <a:pt x="607" y="2136"/>
                  </a:lnTo>
                  <a:lnTo>
                    <a:pt x="584" y="2117"/>
                  </a:lnTo>
                  <a:lnTo>
                    <a:pt x="563" y="2098"/>
                  </a:lnTo>
                  <a:lnTo>
                    <a:pt x="545" y="2081"/>
                  </a:lnTo>
                  <a:lnTo>
                    <a:pt x="530" y="2065"/>
                  </a:lnTo>
                  <a:lnTo>
                    <a:pt x="518" y="2050"/>
                  </a:lnTo>
                  <a:lnTo>
                    <a:pt x="510" y="2037"/>
                  </a:lnTo>
                  <a:lnTo>
                    <a:pt x="508" y="2031"/>
                  </a:lnTo>
                  <a:lnTo>
                    <a:pt x="506" y="2026"/>
                  </a:lnTo>
                  <a:lnTo>
                    <a:pt x="506" y="2023"/>
                  </a:lnTo>
                  <a:lnTo>
                    <a:pt x="507" y="2019"/>
                  </a:lnTo>
                  <a:lnTo>
                    <a:pt x="510" y="2016"/>
                  </a:lnTo>
                  <a:lnTo>
                    <a:pt x="514" y="2015"/>
                  </a:lnTo>
                  <a:lnTo>
                    <a:pt x="518" y="2015"/>
                  </a:lnTo>
                  <a:lnTo>
                    <a:pt x="523" y="2015"/>
                  </a:lnTo>
                  <a:lnTo>
                    <a:pt x="537" y="2019"/>
                  </a:lnTo>
                  <a:lnTo>
                    <a:pt x="553" y="2026"/>
                  </a:lnTo>
                  <a:lnTo>
                    <a:pt x="573" y="2036"/>
                  </a:lnTo>
                  <a:lnTo>
                    <a:pt x="594" y="2049"/>
                  </a:lnTo>
                  <a:lnTo>
                    <a:pt x="617" y="2064"/>
                  </a:lnTo>
                  <a:lnTo>
                    <a:pt x="641" y="2081"/>
                  </a:lnTo>
                  <a:lnTo>
                    <a:pt x="651" y="2089"/>
                  </a:lnTo>
                  <a:lnTo>
                    <a:pt x="660" y="2097"/>
                  </a:lnTo>
                  <a:lnTo>
                    <a:pt x="669" y="2105"/>
                  </a:lnTo>
                  <a:lnTo>
                    <a:pt x="678" y="2112"/>
                  </a:lnTo>
                  <a:close/>
                  <a:moveTo>
                    <a:pt x="678" y="2284"/>
                  </a:moveTo>
                  <a:lnTo>
                    <a:pt x="678" y="2337"/>
                  </a:lnTo>
                  <a:lnTo>
                    <a:pt x="667" y="2334"/>
                  </a:lnTo>
                  <a:lnTo>
                    <a:pt x="656" y="2327"/>
                  </a:lnTo>
                  <a:lnTo>
                    <a:pt x="643" y="2321"/>
                  </a:lnTo>
                  <a:lnTo>
                    <a:pt x="630" y="2313"/>
                  </a:lnTo>
                  <a:lnTo>
                    <a:pt x="601" y="2295"/>
                  </a:lnTo>
                  <a:lnTo>
                    <a:pt x="570" y="2273"/>
                  </a:lnTo>
                  <a:lnTo>
                    <a:pt x="546" y="2254"/>
                  </a:lnTo>
                  <a:lnTo>
                    <a:pt x="524" y="2234"/>
                  </a:lnTo>
                  <a:lnTo>
                    <a:pt x="505" y="2216"/>
                  </a:lnTo>
                  <a:lnTo>
                    <a:pt x="490" y="2200"/>
                  </a:lnTo>
                  <a:lnTo>
                    <a:pt x="477" y="2184"/>
                  </a:lnTo>
                  <a:lnTo>
                    <a:pt x="469" y="2171"/>
                  </a:lnTo>
                  <a:lnTo>
                    <a:pt x="466" y="2165"/>
                  </a:lnTo>
                  <a:lnTo>
                    <a:pt x="465" y="2161"/>
                  </a:lnTo>
                  <a:lnTo>
                    <a:pt x="465" y="2157"/>
                  </a:lnTo>
                  <a:lnTo>
                    <a:pt x="466" y="2153"/>
                  </a:lnTo>
                  <a:lnTo>
                    <a:pt x="468" y="2151"/>
                  </a:lnTo>
                  <a:lnTo>
                    <a:pt x="471" y="2149"/>
                  </a:lnTo>
                  <a:lnTo>
                    <a:pt x="477" y="2149"/>
                  </a:lnTo>
                  <a:lnTo>
                    <a:pt x="482" y="2150"/>
                  </a:lnTo>
                  <a:lnTo>
                    <a:pt x="496" y="2153"/>
                  </a:lnTo>
                  <a:lnTo>
                    <a:pt x="514" y="2161"/>
                  </a:lnTo>
                  <a:lnTo>
                    <a:pt x="533" y="2172"/>
                  </a:lnTo>
                  <a:lnTo>
                    <a:pt x="556" y="2185"/>
                  </a:lnTo>
                  <a:lnTo>
                    <a:pt x="579" y="2201"/>
                  </a:lnTo>
                  <a:lnTo>
                    <a:pt x="603" y="2218"/>
                  </a:lnTo>
                  <a:lnTo>
                    <a:pt x="625" y="2235"/>
                  </a:lnTo>
                  <a:lnTo>
                    <a:pt x="645" y="2253"/>
                  </a:lnTo>
                  <a:lnTo>
                    <a:pt x="662" y="2269"/>
                  </a:lnTo>
                  <a:lnTo>
                    <a:pt x="678" y="2284"/>
                  </a:lnTo>
                  <a:close/>
                  <a:moveTo>
                    <a:pt x="678" y="2447"/>
                  </a:moveTo>
                  <a:lnTo>
                    <a:pt x="678" y="2487"/>
                  </a:lnTo>
                  <a:lnTo>
                    <a:pt x="667" y="2484"/>
                  </a:lnTo>
                  <a:lnTo>
                    <a:pt x="655" y="2478"/>
                  </a:lnTo>
                  <a:lnTo>
                    <a:pt x="640" y="2472"/>
                  </a:lnTo>
                  <a:lnTo>
                    <a:pt x="625" y="2463"/>
                  </a:lnTo>
                  <a:lnTo>
                    <a:pt x="607" y="2453"/>
                  </a:lnTo>
                  <a:lnTo>
                    <a:pt x="589" y="2441"/>
                  </a:lnTo>
                  <a:lnTo>
                    <a:pt x="570" y="2428"/>
                  </a:lnTo>
                  <a:lnTo>
                    <a:pt x="550" y="2414"/>
                  </a:lnTo>
                  <a:lnTo>
                    <a:pt x="525" y="2394"/>
                  </a:lnTo>
                  <a:lnTo>
                    <a:pt x="502" y="2375"/>
                  </a:lnTo>
                  <a:lnTo>
                    <a:pt x="482" y="2356"/>
                  </a:lnTo>
                  <a:lnTo>
                    <a:pt x="466" y="2338"/>
                  </a:lnTo>
                  <a:lnTo>
                    <a:pt x="453" y="2323"/>
                  </a:lnTo>
                  <a:lnTo>
                    <a:pt x="443" y="2309"/>
                  </a:lnTo>
                  <a:lnTo>
                    <a:pt x="441" y="2303"/>
                  </a:lnTo>
                  <a:lnTo>
                    <a:pt x="439" y="2299"/>
                  </a:lnTo>
                  <a:lnTo>
                    <a:pt x="439" y="2295"/>
                  </a:lnTo>
                  <a:lnTo>
                    <a:pt x="440" y="2291"/>
                  </a:lnTo>
                  <a:lnTo>
                    <a:pt x="442" y="2289"/>
                  </a:lnTo>
                  <a:lnTo>
                    <a:pt x="447" y="2287"/>
                  </a:lnTo>
                  <a:lnTo>
                    <a:pt x="451" y="2287"/>
                  </a:lnTo>
                  <a:lnTo>
                    <a:pt x="457" y="2288"/>
                  </a:lnTo>
                  <a:lnTo>
                    <a:pt x="471" y="2293"/>
                  </a:lnTo>
                  <a:lnTo>
                    <a:pt x="490" y="2300"/>
                  </a:lnTo>
                  <a:lnTo>
                    <a:pt x="510" y="2311"/>
                  </a:lnTo>
                  <a:lnTo>
                    <a:pt x="533" y="2325"/>
                  </a:lnTo>
                  <a:lnTo>
                    <a:pt x="558" y="2341"/>
                  </a:lnTo>
                  <a:lnTo>
                    <a:pt x="584" y="2361"/>
                  </a:lnTo>
                  <a:lnTo>
                    <a:pt x="613" y="2383"/>
                  </a:lnTo>
                  <a:lnTo>
                    <a:pt x="639" y="2406"/>
                  </a:lnTo>
                  <a:lnTo>
                    <a:pt x="660" y="2427"/>
                  </a:lnTo>
                  <a:lnTo>
                    <a:pt x="678" y="2447"/>
                  </a:lnTo>
                  <a:close/>
                  <a:moveTo>
                    <a:pt x="678" y="2595"/>
                  </a:moveTo>
                  <a:lnTo>
                    <a:pt x="678" y="2635"/>
                  </a:lnTo>
                  <a:lnTo>
                    <a:pt x="667" y="2631"/>
                  </a:lnTo>
                  <a:lnTo>
                    <a:pt x="654" y="2626"/>
                  </a:lnTo>
                  <a:lnTo>
                    <a:pt x="639" y="2620"/>
                  </a:lnTo>
                  <a:lnTo>
                    <a:pt x="623" y="2611"/>
                  </a:lnTo>
                  <a:lnTo>
                    <a:pt x="605" y="2600"/>
                  </a:lnTo>
                  <a:lnTo>
                    <a:pt x="586" y="2588"/>
                  </a:lnTo>
                  <a:lnTo>
                    <a:pt x="566" y="2575"/>
                  </a:lnTo>
                  <a:lnTo>
                    <a:pt x="547" y="2560"/>
                  </a:lnTo>
                  <a:lnTo>
                    <a:pt x="520" y="2540"/>
                  </a:lnTo>
                  <a:lnTo>
                    <a:pt x="496" y="2519"/>
                  </a:lnTo>
                  <a:lnTo>
                    <a:pt x="476" y="2500"/>
                  </a:lnTo>
                  <a:lnTo>
                    <a:pt x="458" y="2481"/>
                  </a:lnTo>
                  <a:lnTo>
                    <a:pt x="444" y="2465"/>
                  </a:lnTo>
                  <a:lnTo>
                    <a:pt x="435" y="2451"/>
                  </a:lnTo>
                  <a:lnTo>
                    <a:pt x="431" y="2446"/>
                  </a:lnTo>
                  <a:lnTo>
                    <a:pt x="430" y="2440"/>
                  </a:lnTo>
                  <a:lnTo>
                    <a:pt x="430" y="2437"/>
                  </a:lnTo>
                  <a:lnTo>
                    <a:pt x="431" y="2434"/>
                  </a:lnTo>
                  <a:lnTo>
                    <a:pt x="434" y="2431"/>
                  </a:lnTo>
                  <a:lnTo>
                    <a:pt x="437" y="2430"/>
                  </a:lnTo>
                  <a:lnTo>
                    <a:pt x="442" y="2430"/>
                  </a:lnTo>
                  <a:lnTo>
                    <a:pt x="448" y="2431"/>
                  </a:lnTo>
                  <a:lnTo>
                    <a:pt x="463" y="2435"/>
                  </a:lnTo>
                  <a:lnTo>
                    <a:pt x="482" y="2444"/>
                  </a:lnTo>
                  <a:lnTo>
                    <a:pt x="504" y="2455"/>
                  </a:lnTo>
                  <a:lnTo>
                    <a:pt x="528" y="2470"/>
                  </a:lnTo>
                  <a:lnTo>
                    <a:pt x="553" y="2487"/>
                  </a:lnTo>
                  <a:lnTo>
                    <a:pt x="580" y="2506"/>
                  </a:lnTo>
                  <a:lnTo>
                    <a:pt x="611" y="2530"/>
                  </a:lnTo>
                  <a:lnTo>
                    <a:pt x="638" y="2553"/>
                  </a:lnTo>
                  <a:lnTo>
                    <a:pt x="660" y="2574"/>
                  </a:lnTo>
                  <a:lnTo>
                    <a:pt x="678" y="2595"/>
                  </a:lnTo>
                  <a:close/>
                  <a:moveTo>
                    <a:pt x="678" y="2729"/>
                  </a:moveTo>
                  <a:lnTo>
                    <a:pt x="678" y="2782"/>
                  </a:lnTo>
                  <a:lnTo>
                    <a:pt x="654" y="2771"/>
                  </a:lnTo>
                  <a:lnTo>
                    <a:pt x="625" y="2754"/>
                  </a:lnTo>
                  <a:lnTo>
                    <a:pt x="593" y="2735"/>
                  </a:lnTo>
                  <a:lnTo>
                    <a:pt x="561" y="2711"/>
                  </a:lnTo>
                  <a:lnTo>
                    <a:pt x="533" y="2690"/>
                  </a:lnTo>
                  <a:lnTo>
                    <a:pt x="508" y="2668"/>
                  </a:lnTo>
                  <a:lnTo>
                    <a:pt x="485" y="2649"/>
                  </a:lnTo>
                  <a:lnTo>
                    <a:pt x="467" y="2630"/>
                  </a:lnTo>
                  <a:lnTo>
                    <a:pt x="453" y="2613"/>
                  </a:lnTo>
                  <a:lnTo>
                    <a:pt x="443" y="2599"/>
                  </a:lnTo>
                  <a:lnTo>
                    <a:pt x="440" y="2594"/>
                  </a:lnTo>
                  <a:lnTo>
                    <a:pt x="438" y="2588"/>
                  </a:lnTo>
                  <a:lnTo>
                    <a:pt x="438" y="2584"/>
                  </a:lnTo>
                  <a:lnTo>
                    <a:pt x="439" y="2581"/>
                  </a:lnTo>
                  <a:lnTo>
                    <a:pt x="441" y="2579"/>
                  </a:lnTo>
                  <a:lnTo>
                    <a:pt x="446" y="2577"/>
                  </a:lnTo>
                  <a:lnTo>
                    <a:pt x="450" y="2577"/>
                  </a:lnTo>
                  <a:lnTo>
                    <a:pt x="456" y="2579"/>
                  </a:lnTo>
                  <a:lnTo>
                    <a:pt x="471" y="2583"/>
                  </a:lnTo>
                  <a:lnTo>
                    <a:pt x="491" y="2591"/>
                  </a:lnTo>
                  <a:lnTo>
                    <a:pt x="514" y="2603"/>
                  </a:lnTo>
                  <a:lnTo>
                    <a:pt x="538" y="2618"/>
                  </a:lnTo>
                  <a:lnTo>
                    <a:pt x="565" y="2637"/>
                  </a:lnTo>
                  <a:lnTo>
                    <a:pt x="593" y="2657"/>
                  </a:lnTo>
                  <a:lnTo>
                    <a:pt x="618" y="2676"/>
                  </a:lnTo>
                  <a:lnTo>
                    <a:pt x="640" y="2694"/>
                  </a:lnTo>
                  <a:lnTo>
                    <a:pt x="660" y="2712"/>
                  </a:lnTo>
                  <a:lnTo>
                    <a:pt x="678" y="2729"/>
                  </a:lnTo>
                  <a:close/>
                  <a:moveTo>
                    <a:pt x="678" y="2856"/>
                  </a:moveTo>
                  <a:lnTo>
                    <a:pt x="678" y="2924"/>
                  </a:lnTo>
                  <a:lnTo>
                    <a:pt x="658" y="2912"/>
                  </a:lnTo>
                  <a:lnTo>
                    <a:pt x="637" y="2899"/>
                  </a:lnTo>
                  <a:lnTo>
                    <a:pt x="614" y="2884"/>
                  </a:lnTo>
                  <a:lnTo>
                    <a:pt x="591" y="2868"/>
                  </a:lnTo>
                  <a:lnTo>
                    <a:pt x="562" y="2845"/>
                  </a:lnTo>
                  <a:lnTo>
                    <a:pt x="536" y="2823"/>
                  </a:lnTo>
                  <a:lnTo>
                    <a:pt x="514" y="2803"/>
                  </a:lnTo>
                  <a:lnTo>
                    <a:pt x="494" y="2784"/>
                  </a:lnTo>
                  <a:lnTo>
                    <a:pt x="479" y="2766"/>
                  </a:lnTo>
                  <a:lnTo>
                    <a:pt x="468" y="2752"/>
                  </a:lnTo>
                  <a:lnTo>
                    <a:pt x="465" y="2746"/>
                  </a:lnTo>
                  <a:lnTo>
                    <a:pt x="463" y="2740"/>
                  </a:lnTo>
                  <a:lnTo>
                    <a:pt x="463" y="2736"/>
                  </a:lnTo>
                  <a:lnTo>
                    <a:pt x="464" y="2733"/>
                  </a:lnTo>
                  <a:lnTo>
                    <a:pt x="466" y="2731"/>
                  </a:lnTo>
                  <a:lnTo>
                    <a:pt x="470" y="2730"/>
                  </a:lnTo>
                  <a:lnTo>
                    <a:pt x="475" y="2730"/>
                  </a:lnTo>
                  <a:lnTo>
                    <a:pt x="481" y="2731"/>
                  </a:lnTo>
                  <a:lnTo>
                    <a:pt x="497" y="2736"/>
                  </a:lnTo>
                  <a:lnTo>
                    <a:pt x="518" y="2746"/>
                  </a:lnTo>
                  <a:lnTo>
                    <a:pt x="542" y="2758"/>
                  </a:lnTo>
                  <a:lnTo>
                    <a:pt x="567" y="2774"/>
                  </a:lnTo>
                  <a:lnTo>
                    <a:pt x="596" y="2792"/>
                  </a:lnTo>
                  <a:lnTo>
                    <a:pt x="625" y="2814"/>
                  </a:lnTo>
                  <a:lnTo>
                    <a:pt x="639" y="2825"/>
                  </a:lnTo>
                  <a:lnTo>
                    <a:pt x="653" y="2834"/>
                  </a:lnTo>
                  <a:lnTo>
                    <a:pt x="666" y="2845"/>
                  </a:lnTo>
                  <a:lnTo>
                    <a:pt x="678" y="2856"/>
                  </a:lnTo>
                  <a:close/>
                  <a:moveTo>
                    <a:pt x="678" y="2979"/>
                  </a:moveTo>
                  <a:lnTo>
                    <a:pt x="678" y="3056"/>
                  </a:lnTo>
                  <a:lnTo>
                    <a:pt x="669" y="3050"/>
                  </a:lnTo>
                  <a:lnTo>
                    <a:pt x="659" y="3044"/>
                  </a:lnTo>
                  <a:lnTo>
                    <a:pt x="650" y="3036"/>
                  </a:lnTo>
                  <a:lnTo>
                    <a:pt x="640" y="3030"/>
                  </a:lnTo>
                  <a:lnTo>
                    <a:pt x="610" y="3007"/>
                  </a:lnTo>
                  <a:lnTo>
                    <a:pt x="583" y="2984"/>
                  </a:lnTo>
                  <a:lnTo>
                    <a:pt x="559" y="2963"/>
                  </a:lnTo>
                  <a:lnTo>
                    <a:pt x="538" y="2943"/>
                  </a:lnTo>
                  <a:lnTo>
                    <a:pt x="522" y="2925"/>
                  </a:lnTo>
                  <a:lnTo>
                    <a:pt x="511" y="2911"/>
                  </a:lnTo>
                  <a:lnTo>
                    <a:pt x="507" y="2904"/>
                  </a:lnTo>
                  <a:lnTo>
                    <a:pt x="506" y="2899"/>
                  </a:lnTo>
                  <a:lnTo>
                    <a:pt x="505" y="2895"/>
                  </a:lnTo>
                  <a:lnTo>
                    <a:pt x="506" y="2891"/>
                  </a:lnTo>
                  <a:lnTo>
                    <a:pt x="508" y="2889"/>
                  </a:lnTo>
                  <a:lnTo>
                    <a:pt x="512" y="2888"/>
                  </a:lnTo>
                  <a:lnTo>
                    <a:pt x="518" y="2888"/>
                  </a:lnTo>
                  <a:lnTo>
                    <a:pt x="524" y="2889"/>
                  </a:lnTo>
                  <a:lnTo>
                    <a:pt x="540" y="2896"/>
                  </a:lnTo>
                  <a:lnTo>
                    <a:pt x="562" y="2904"/>
                  </a:lnTo>
                  <a:lnTo>
                    <a:pt x="586" y="2918"/>
                  </a:lnTo>
                  <a:lnTo>
                    <a:pt x="614" y="2935"/>
                  </a:lnTo>
                  <a:lnTo>
                    <a:pt x="643" y="2954"/>
                  </a:lnTo>
                  <a:lnTo>
                    <a:pt x="673" y="2976"/>
                  </a:lnTo>
                  <a:lnTo>
                    <a:pt x="678" y="2979"/>
                  </a:lnTo>
                  <a:close/>
                  <a:moveTo>
                    <a:pt x="678" y="3101"/>
                  </a:moveTo>
                  <a:lnTo>
                    <a:pt x="678" y="3175"/>
                  </a:lnTo>
                  <a:lnTo>
                    <a:pt x="652" y="3155"/>
                  </a:lnTo>
                  <a:lnTo>
                    <a:pt x="629" y="3135"/>
                  </a:lnTo>
                  <a:lnTo>
                    <a:pt x="609" y="3117"/>
                  </a:lnTo>
                  <a:lnTo>
                    <a:pt x="592" y="3100"/>
                  </a:lnTo>
                  <a:lnTo>
                    <a:pt x="579" y="3085"/>
                  </a:lnTo>
                  <a:lnTo>
                    <a:pt x="570" y="3072"/>
                  </a:lnTo>
                  <a:lnTo>
                    <a:pt x="567" y="3066"/>
                  </a:lnTo>
                  <a:lnTo>
                    <a:pt x="565" y="3062"/>
                  </a:lnTo>
                  <a:lnTo>
                    <a:pt x="565" y="3059"/>
                  </a:lnTo>
                  <a:lnTo>
                    <a:pt x="566" y="3056"/>
                  </a:lnTo>
                  <a:lnTo>
                    <a:pt x="567" y="3053"/>
                  </a:lnTo>
                  <a:lnTo>
                    <a:pt x="571" y="3052"/>
                  </a:lnTo>
                  <a:lnTo>
                    <a:pt x="574" y="3052"/>
                  </a:lnTo>
                  <a:lnTo>
                    <a:pt x="578" y="3052"/>
                  </a:lnTo>
                  <a:lnTo>
                    <a:pt x="589" y="3056"/>
                  </a:lnTo>
                  <a:lnTo>
                    <a:pt x="602" y="3060"/>
                  </a:lnTo>
                  <a:lnTo>
                    <a:pt x="618" y="3067"/>
                  </a:lnTo>
                  <a:lnTo>
                    <a:pt x="637" y="3077"/>
                  </a:lnTo>
                  <a:lnTo>
                    <a:pt x="656" y="3088"/>
                  </a:lnTo>
                  <a:lnTo>
                    <a:pt x="678" y="3101"/>
                  </a:lnTo>
                  <a:close/>
                  <a:moveTo>
                    <a:pt x="678" y="3230"/>
                  </a:moveTo>
                  <a:lnTo>
                    <a:pt x="678" y="3277"/>
                  </a:lnTo>
                  <a:lnTo>
                    <a:pt x="661" y="3259"/>
                  </a:lnTo>
                  <a:lnTo>
                    <a:pt x="651" y="3245"/>
                  </a:lnTo>
                  <a:lnTo>
                    <a:pt x="647" y="3239"/>
                  </a:lnTo>
                  <a:lnTo>
                    <a:pt x="645" y="3234"/>
                  </a:lnTo>
                  <a:lnTo>
                    <a:pt x="644" y="3230"/>
                  </a:lnTo>
                  <a:lnTo>
                    <a:pt x="645" y="3227"/>
                  </a:lnTo>
                  <a:lnTo>
                    <a:pt x="646" y="3225"/>
                  </a:lnTo>
                  <a:lnTo>
                    <a:pt x="650" y="3224"/>
                  </a:lnTo>
                  <a:lnTo>
                    <a:pt x="652" y="3224"/>
                  </a:lnTo>
                  <a:lnTo>
                    <a:pt x="656" y="3224"/>
                  </a:lnTo>
                  <a:lnTo>
                    <a:pt x="666" y="3226"/>
                  </a:lnTo>
                  <a:lnTo>
                    <a:pt x="678" y="3230"/>
                  </a:lnTo>
                  <a:close/>
                  <a:moveTo>
                    <a:pt x="678" y="3427"/>
                  </a:moveTo>
                  <a:lnTo>
                    <a:pt x="678" y="3487"/>
                  </a:lnTo>
                  <a:lnTo>
                    <a:pt x="653" y="3473"/>
                  </a:lnTo>
                  <a:lnTo>
                    <a:pt x="625" y="3456"/>
                  </a:lnTo>
                  <a:lnTo>
                    <a:pt x="596" y="3436"/>
                  </a:lnTo>
                  <a:lnTo>
                    <a:pt x="564" y="3415"/>
                  </a:lnTo>
                  <a:lnTo>
                    <a:pt x="531" y="3389"/>
                  </a:lnTo>
                  <a:lnTo>
                    <a:pt x="499" y="3365"/>
                  </a:lnTo>
                  <a:lnTo>
                    <a:pt x="472" y="3341"/>
                  </a:lnTo>
                  <a:lnTo>
                    <a:pt x="449" y="3320"/>
                  </a:lnTo>
                  <a:lnTo>
                    <a:pt x="430" y="3302"/>
                  </a:lnTo>
                  <a:lnTo>
                    <a:pt x="417" y="3285"/>
                  </a:lnTo>
                  <a:lnTo>
                    <a:pt x="414" y="3279"/>
                  </a:lnTo>
                  <a:lnTo>
                    <a:pt x="411" y="3274"/>
                  </a:lnTo>
                  <a:lnTo>
                    <a:pt x="410" y="3269"/>
                  </a:lnTo>
                  <a:lnTo>
                    <a:pt x="411" y="3266"/>
                  </a:lnTo>
                  <a:lnTo>
                    <a:pt x="413" y="3264"/>
                  </a:lnTo>
                  <a:lnTo>
                    <a:pt x="417" y="3264"/>
                  </a:lnTo>
                  <a:lnTo>
                    <a:pt x="423" y="3264"/>
                  </a:lnTo>
                  <a:lnTo>
                    <a:pt x="430" y="3266"/>
                  </a:lnTo>
                  <a:lnTo>
                    <a:pt x="449" y="3272"/>
                  </a:lnTo>
                  <a:lnTo>
                    <a:pt x="471" y="3284"/>
                  </a:lnTo>
                  <a:lnTo>
                    <a:pt x="498" y="3299"/>
                  </a:lnTo>
                  <a:lnTo>
                    <a:pt x="529" y="3318"/>
                  </a:lnTo>
                  <a:lnTo>
                    <a:pt x="562" y="3339"/>
                  </a:lnTo>
                  <a:lnTo>
                    <a:pt x="597" y="3363"/>
                  </a:lnTo>
                  <a:lnTo>
                    <a:pt x="619" y="3379"/>
                  </a:lnTo>
                  <a:lnTo>
                    <a:pt x="640" y="3395"/>
                  </a:lnTo>
                  <a:lnTo>
                    <a:pt x="659" y="3412"/>
                  </a:lnTo>
                  <a:lnTo>
                    <a:pt x="678" y="3427"/>
                  </a:lnTo>
                  <a:close/>
                  <a:moveTo>
                    <a:pt x="678" y="3520"/>
                  </a:moveTo>
                  <a:lnTo>
                    <a:pt x="678" y="3592"/>
                  </a:lnTo>
                  <a:lnTo>
                    <a:pt x="644" y="3567"/>
                  </a:lnTo>
                  <a:lnTo>
                    <a:pt x="614" y="3543"/>
                  </a:lnTo>
                  <a:lnTo>
                    <a:pt x="588" y="3521"/>
                  </a:lnTo>
                  <a:lnTo>
                    <a:pt x="565" y="3500"/>
                  </a:lnTo>
                  <a:lnTo>
                    <a:pt x="547" y="3482"/>
                  </a:lnTo>
                  <a:lnTo>
                    <a:pt x="535" y="3467"/>
                  </a:lnTo>
                  <a:lnTo>
                    <a:pt x="531" y="3460"/>
                  </a:lnTo>
                  <a:lnTo>
                    <a:pt x="528" y="3455"/>
                  </a:lnTo>
                  <a:lnTo>
                    <a:pt x="526" y="3450"/>
                  </a:lnTo>
                  <a:lnTo>
                    <a:pt x="528" y="3448"/>
                  </a:lnTo>
                  <a:lnTo>
                    <a:pt x="530" y="3446"/>
                  </a:lnTo>
                  <a:lnTo>
                    <a:pt x="533" y="3445"/>
                  </a:lnTo>
                  <a:lnTo>
                    <a:pt x="537" y="3445"/>
                  </a:lnTo>
                  <a:lnTo>
                    <a:pt x="543" y="3446"/>
                  </a:lnTo>
                  <a:lnTo>
                    <a:pt x="558" y="3452"/>
                  </a:lnTo>
                  <a:lnTo>
                    <a:pt x="576" y="3459"/>
                  </a:lnTo>
                  <a:lnTo>
                    <a:pt x="598" y="3471"/>
                  </a:lnTo>
                  <a:lnTo>
                    <a:pt x="621" y="3484"/>
                  </a:lnTo>
                  <a:lnTo>
                    <a:pt x="648" y="3501"/>
                  </a:lnTo>
                  <a:lnTo>
                    <a:pt x="678" y="3520"/>
                  </a:lnTo>
                  <a:close/>
                  <a:moveTo>
                    <a:pt x="678" y="3636"/>
                  </a:moveTo>
                  <a:lnTo>
                    <a:pt x="678" y="3663"/>
                  </a:lnTo>
                  <a:lnTo>
                    <a:pt x="671" y="3654"/>
                  </a:lnTo>
                  <a:lnTo>
                    <a:pt x="667" y="3647"/>
                  </a:lnTo>
                  <a:lnTo>
                    <a:pt x="665" y="3645"/>
                  </a:lnTo>
                  <a:lnTo>
                    <a:pt x="665" y="3642"/>
                  </a:lnTo>
                  <a:lnTo>
                    <a:pt x="665" y="3639"/>
                  </a:lnTo>
                  <a:lnTo>
                    <a:pt x="665" y="3638"/>
                  </a:lnTo>
                  <a:lnTo>
                    <a:pt x="667" y="3636"/>
                  </a:lnTo>
                  <a:lnTo>
                    <a:pt x="669" y="3635"/>
                  </a:lnTo>
                  <a:lnTo>
                    <a:pt x="673" y="3635"/>
                  </a:lnTo>
                  <a:lnTo>
                    <a:pt x="678" y="3636"/>
                  </a:lnTo>
                  <a:close/>
                  <a:moveTo>
                    <a:pt x="678" y="3713"/>
                  </a:moveTo>
                  <a:lnTo>
                    <a:pt x="678" y="3749"/>
                  </a:lnTo>
                  <a:lnTo>
                    <a:pt x="664" y="3743"/>
                  </a:lnTo>
                  <a:lnTo>
                    <a:pt x="646" y="3734"/>
                  </a:lnTo>
                  <a:lnTo>
                    <a:pt x="627" y="3724"/>
                  </a:lnTo>
                  <a:lnTo>
                    <a:pt x="605" y="3712"/>
                  </a:lnTo>
                  <a:lnTo>
                    <a:pt x="583" y="3698"/>
                  </a:lnTo>
                  <a:lnTo>
                    <a:pt x="558" y="3681"/>
                  </a:lnTo>
                  <a:lnTo>
                    <a:pt x="532" y="3664"/>
                  </a:lnTo>
                  <a:lnTo>
                    <a:pt x="506" y="3646"/>
                  </a:lnTo>
                  <a:lnTo>
                    <a:pt x="469" y="3619"/>
                  </a:lnTo>
                  <a:lnTo>
                    <a:pt x="436" y="3593"/>
                  </a:lnTo>
                  <a:lnTo>
                    <a:pt x="406" y="3568"/>
                  </a:lnTo>
                  <a:lnTo>
                    <a:pt x="381" y="3545"/>
                  </a:lnTo>
                  <a:lnTo>
                    <a:pt x="360" y="3526"/>
                  </a:lnTo>
                  <a:lnTo>
                    <a:pt x="346" y="3510"/>
                  </a:lnTo>
                  <a:lnTo>
                    <a:pt x="341" y="3503"/>
                  </a:lnTo>
                  <a:lnTo>
                    <a:pt x="339" y="3497"/>
                  </a:lnTo>
                  <a:lnTo>
                    <a:pt x="336" y="3493"/>
                  </a:lnTo>
                  <a:lnTo>
                    <a:pt x="338" y="3489"/>
                  </a:lnTo>
                  <a:lnTo>
                    <a:pt x="340" y="3488"/>
                  </a:lnTo>
                  <a:lnTo>
                    <a:pt x="344" y="3487"/>
                  </a:lnTo>
                  <a:lnTo>
                    <a:pt x="351" y="3488"/>
                  </a:lnTo>
                  <a:lnTo>
                    <a:pt x="358" y="3490"/>
                  </a:lnTo>
                  <a:lnTo>
                    <a:pt x="377" y="3499"/>
                  </a:lnTo>
                  <a:lnTo>
                    <a:pt x="402" y="3511"/>
                  </a:lnTo>
                  <a:lnTo>
                    <a:pt x="430" y="3528"/>
                  </a:lnTo>
                  <a:lnTo>
                    <a:pt x="463" y="3548"/>
                  </a:lnTo>
                  <a:lnTo>
                    <a:pt x="498" y="3571"/>
                  </a:lnTo>
                  <a:lnTo>
                    <a:pt x="536" y="3597"/>
                  </a:lnTo>
                  <a:lnTo>
                    <a:pt x="579" y="3630"/>
                  </a:lnTo>
                  <a:lnTo>
                    <a:pt x="618" y="3660"/>
                  </a:lnTo>
                  <a:lnTo>
                    <a:pt x="652" y="3688"/>
                  </a:lnTo>
                  <a:lnTo>
                    <a:pt x="678" y="3713"/>
                  </a:lnTo>
                  <a:close/>
                  <a:moveTo>
                    <a:pt x="678" y="3781"/>
                  </a:moveTo>
                  <a:lnTo>
                    <a:pt x="678" y="3850"/>
                  </a:lnTo>
                  <a:lnTo>
                    <a:pt x="671" y="3845"/>
                  </a:lnTo>
                  <a:lnTo>
                    <a:pt x="632" y="3817"/>
                  </a:lnTo>
                  <a:lnTo>
                    <a:pt x="598" y="3792"/>
                  </a:lnTo>
                  <a:lnTo>
                    <a:pt x="566" y="3766"/>
                  </a:lnTo>
                  <a:lnTo>
                    <a:pt x="539" y="3743"/>
                  </a:lnTo>
                  <a:lnTo>
                    <a:pt x="519" y="3722"/>
                  </a:lnTo>
                  <a:lnTo>
                    <a:pt x="504" y="3705"/>
                  </a:lnTo>
                  <a:lnTo>
                    <a:pt x="498" y="3699"/>
                  </a:lnTo>
                  <a:lnTo>
                    <a:pt x="495" y="3693"/>
                  </a:lnTo>
                  <a:lnTo>
                    <a:pt x="494" y="3689"/>
                  </a:lnTo>
                  <a:lnTo>
                    <a:pt x="494" y="3686"/>
                  </a:lnTo>
                  <a:lnTo>
                    <a:pt x="496" y="3684"/>
                  </a:lnTo>
                  <a:lnTo>
                    <a:pt x="501" y="3684"/>
                  </a:lnTo>
                  <a:lnTo>
                    <a:pt x="506" y="3684"/>
                  </a:lnTo>
                  <a:lnTo>
                    <a:pt x="512" y="3686"/>
                  </a:lnTo>
                  <a:lnTo>
                    <a:pt x="531" y="3693"/>
                  </a:lnTo>
                  <a:lnTo>
                    <a:pt x="553" y="3704"/>
                  </a:lnTo>
                  <a:lnTo>
                    <a:pt x="579" y="3718"/>
                  </a:lnTo>
                  <a:lnTo>
                    <a:pt x="610" y="3736"/>
                  </a:lnTo>
                  <a:lnTo>
                    <a:pt x="643" y="3757"/>
                  </a:lnTo>
                  <a:lnTo>
                    <a:pt x="678" y="3781"/>
                  </a:lnTo>
                  <a:close/>
                  <a:moveTo>
                    <a:pt x="678" y="3888"/>
                  </a:moveTo>
                  <a:lnTo>
                    <a:pt x="678" y="3904"/>
                  </a:lnTo>
                  <a:lnTo>
                    <a:pt x="674" y="3899"/>
                  </a:lnTo>
                  <a:lnTo>
                    <a:pt x="672" y="3895"/>
                  </a:lnTo>
                  <a:lnTo>
                    <a:pt x="672" y="3892"/>
                  </a:lnTo>
                  <a:lnTo>
                    <a:pt x="672" y="3890"/>
                  </a:lnTo>
                  <a:lnTo>
                    <a:pt x="674" y="3888"/>
                  </a:lnTo>
                  <a:lnTo>
                    <a:pt x="678" y="3888"/>
                  </a:lnTo>
                  <a:close/>
                  <a:moveTo>
                    <a:pt x="678" y="3940"/>
                  </a:moveTo>
                  <a:lnTo>
                    <a:pt x="678" y="3990"/>
                  </a:lnTo>
                  <a:lnTo>
                    <a:pt x="646" y="3973"/>
                  </a:lnTo>
                  <a:lnTo>
                    <a:pt x="611" y="3951"/>
                  </a:lnTo>
                  <a:lnTo>
                    <a:pt x="572" y="3925"/>
                  </a:lnTo>
                  <a:lnTo>
                    <a:pt x="532" y="3897"/>
                  </a:lnTo>
                  <a:lnTo>
                    <a:pt x="492" y="3869"/>
                  </a:lnTo>
                  <a:lnTo>
                    <a:pt x="455" y="3841"/>
                  </a:lnTo>
                  <a:lnTo>
                    <a:pt x="423" y="3815"/>
                  </a:lnTo>
                  <a:lnTo>
                    <a:pt x="396" y="3792"/>
                  </a:lnTo>
                  <a:lnTo>
                    <a:pt x="374" y="3771"/>
                  </a:lnTo>
                  <a:lnTo>
                    <a:pt x="358" y="3754"/>
                  </a:lnTo>
                  <a:lnTo>
                    <a:pt x="353" y="3747"/>
                  </a:lnTo>
                  <a:lnTo>
                    <a:pt x="349" y="3742"/>
                  </a:lnTo>
                  <a:lnTo>
                    <a:pt x="347" y="3736"/>
                  </a:lnTo>
                  <a:lnTo>
                    <a:pt x="348" y="3734"/>
                  </a:lnTo>
                  <a:lnTo>
                    <a:pt x="351" y="3732"/>
                  </a:lnTo>
                  <a:lnTo>
                    <a:pt x="355" y="3732"/>
                  </a:lnTo>
                  <a:lnTo>
                    <a:pt x="361" y="3733"/>
                  </a:lnTo>
                  <a:lnTo>
                    <a:pt x="369" y="3736"/>
                  </a:lnTo>
                  <a:lnTo>
                    <a:pt x="389" y="3745"/>
                  </a:lnTo>
                  <a:lnTo>
                    <a:pt x="416" y="3759"/>
                  </a:lnTo>
                  <a:lnTo>
                    <a:pt x="447" y="3776"/>
                  </a:lnTo>
                  <a:lnTo>
                    <a:pt x="482" y="3799"/>
                  </a:lnTo>
                  <a:lnTo>
                    <a:pt x="520" y="3824"/>
                  </a:lnTo>
                  <a:lnTo>
                    <a:pt x="560" y="3852"/>
                  </a:lnTo>
                  <a:lnTo>
                    <a:pt x="593" y="3876"/>
                  </a:lnTo>
                  <a:lnTo>
                    <a:pt x="624" y="3898"/>
                  </a:lnTo>
                  <a:lnTo>
                    <a:pt x="653" y="3920"/>
                  </a:lnTo>
                  <a:lnTo>
                    <a:pt x="678" y="3940"/>
                  </a:lnTo>
                  <a:close/>
                  <a:moveTo>
                    <a:pt x="678" y="4007"/>
                  </a:moveTo>
                  <a:lnTo>
                    <a:pt x="678" y="4069"/>
                  </a:lnTo>
                  <a:lnTo>
                    <a:pt x="648" y="4046"/>
                  </a:lnTo>
                  <a:lnTo>
                    <a:pt x="621" y="4025"/>
                  </a:lnTo>
                  <a:lnTo>
                    <a:pt x="598" y="4005"/>
                  </a:lnTo>
                  <a:lnTo>
                    <a:pt x="578" y="3988"/>
                  </a:lnTo>
                  <a:lnTo>
                    <a:pt x="563" y="3973"/>
                  </a:lnTo>
                  <a:lnTo>
                    <a:pt x="551" y="3960"/>
                  </a:lnTo>
                  <a:lnTo>
                    <a:pt x="548" y="3954"/>
                  </a:lnTo>
                  <a:lnTo>
                    <a:pt x="546" y="3950"/>
                  </a:lnTo>
                  <a:lnTo>
                    <a:pt x="545" y="3947"/>
                  </a:lnTo>
                  <a:lnTo>
                    <a:pt x="546" y="3945"/>
                  </a:lnTo>
                  <a:lnTo>
                    <a:pt x="547" y="3944"/>
                  </a:lnTo>
                  <a:lnTo>
                    <a:pt x="550" y="3943"/>
                  </a:lnTo>
                  <a:lnTo>
                    <a:pt x="553" y="3944"/>
                  </a:lnTo>
                  <a:lnTo>
                    <a:pt x="559" y="3945"/>
                  </a:lnTo>
                  <a:lnTo>
                    <a:pt x="571" y="3949"/>
                  </a:lnTo>
                  <a:lnTo>
                    <a:pt x="587" y="3956"/>
                  </a:lnTo>
                  <a:lnTo>
                    <a:pt x="605" y="3965"/>
                  </a:lnTo>
                  <a:lnTo>
                    <a:pt x="627" y="3977"/>
                  </a:lnTo>
                  <a:lnTo>
                    <a:pt x="652" y="3991"/>
                  </a:lnTo>
                  <a:lnTo>
                    <a:pt x="678" y="4007"/>
                  </a:lnTo>
                  <a:close/>
                  <a:moveTo>
                    <a:pt x="678" y="4136"/>
                  </a:moveTo>
                  <a:lnTo>
                    <a:pt x="678" y="4198"/>
                  </a:lnTo>
                  <a:lnTo>
                    <a:pt x="669" y="4192"/>
                  </a:lnTo>
                  <a:lnTo>
                    <a:pt x="660" y="4187"/>
                  </a:lnTo>
                  <a:lnTo>
                    <a:pt x="652" y="4180"/>
                  </a:lnTo>
                  <a:lnTo>
                    <a:pt x="643" y="4175"/>
                  </a:lnTo>
                  <a:lnTo>
                    <a:pt x="600" y="4144"/>
                  </a:lnTo>
                  <a:lnTo>
                    <a:pt x="561" y="4114"/>
                  </a:lnTo>
                  <a:lnTo>
                    <a:pt x="525" y="4087"/>
                  </a:lnTo>
                  <a:lnTo>
                    <a:pt x="495" y="4062"/>
                  </a:lnTo>
                  <a:lnTo>
                    <a:pt x="471" y="4041"/>
                  </a:lnTo>
                  <a:lnTo>
                    <a:pt x="454" y="4024"/>
                  </a:lnTo>
                  <a:lnTo>
                    <a:pt x="449" y="4016"/>
                  </a:lnTo>
                  <a:lnTo>
                    <a:pt x="444" y="4011"/>
                  </a:lnTo>
                  <a:lnTo>
                    <a:pt x="442" y="4006"/>
                  </a:lnTo>
                  <a:lnTo>
                    <a:pt x="442" y="4003"/>
                  </a:lnTo>
                  <a:lnTo>
                    <a:pt x="446" y="4002"/>
                  </a:lnTo>
                  <a:lnTo>
                    <a:pt x="450" y="4002"/>
                  </a:lnTo>
                  <a:lnTo>
                    <a:pt x="456" y="4003"/>
                  </a:lnTo>
                  <a:lnTo>
                    <a:pt x="465" y="4006"/>
                  </a:lnTo>
                  <a:lnTo>
                    <a:pt x="487" y="4017"/>
                  </a:lnTo>
                  <a:lnTo>
                    <a:pt x="515" y="4031"/>
                  </a:lnTo>
                  <a:lnTo>
                    <a:pt x="548" y="4052"/>
                  </a:lnTo>
                  <a:lnTo>
                    <a:pt x="586" y="4074"/>
                  </a:lnTo>
                  <a:lnTo>
                    <a:pt x="627" y="4101"/>
                  </a:lnTo>
                  <a:lnTo>
                    <a:pt x="670" y="4130"/>
                  </a:lnTo>
                  <a:lnTo>
                    <a:pt x="678" y="4136"/>
                  </a:lnTo>
                  <a:close/>
                  <a:moveTo>
                    <a:pt x="678" y="4257"/>
                  </a:moveTo>
                  <a:lnTo>
                    <a:pt x="678" y="4310"/>
                  </a:lnTo>
                  <a:lnTo>
                    <a:pt x="653" y="4294"/>
                  </a:lnTo>
                  <a:lnTo>
                    <a:pt x="627" y="4277"/>
                  </a:lnTo>
                  <a:lnTo>
                    <a:pt x="599" y="4259"/>
                  </a:lnTo>
                  <a:lnTo>
                    <a:pt x="571" y="4239"/>
                  </a:lnTo>
                  <a:lnTo>
                    <a:pt x="526" y="4208"/>
                  </a:lnTo>
                  <a:lnTo>
                    <a:pt x="487" y="4179"/>
                  </a:lnTo>
                  <a:lnTo>
                    <a:pt x="450" y="4151"/>
                  </a:lnTo>
                  <a:lnTo>
                    <a:pt x="420" y="4125"/>
                  </a:lnTo>
                  <a:lnTo>
                    <a:pt x="394" y="4103"/>
                  </a:lnTo>
                  <a:lnTo>
                    <a:pt x="376" y="4085"/>
                  </a:lnTo>
                  <a:lnTo>
                    <a:pt x="370" y="4079"/>
                  </a:lnTo>
                  <a:lnTo>
                    <a:pt x="366" y="4072"/>
                  </a:lnTo>
                  <a:lnTo>
                    <a:pt x="363" y="4068"/>
                  </a:lnTo>
                  <a:lnTo>
                    <a:pt x="363" y="4066"/>
                  </a:lnTo>
                  <a:lnTo>
                    <a:pt x="367" y="4063"/>
                  </a:lnTo>
                  <a:lnTo>
                    <a:pt x="371" y="4065"/>
                  </a:lnTo>
                  <a:lnTo>
                    <a:pt x="377" y="4066"/>
                  </a:lnTo>
                  <a:lnTo>
                    <a:pt x="386" y="4069"/>
                  </a:lnTo>
                  <a:lnTo>
                    <a:pt x="409" y="4080"/>
                  </a:lnTo>
                  <a:lnTo>
                    <a:pt x="437" y="4096"/>
                  </a:lnTo>
                  <a:lnTo>
                    <a:pt x="471" y="4116"/>
                  </a:lnTo>
                  <a:lnTo>
                    <a:pt x="509" y="4140"/>
                  </a:lnTo>
                  <a:lnTo>
                    <a:pt x="551" y="4168"/>
                  </a:lnTo>
                  <a:lnTo>
                    <a:pt x="597" y="4198"/>
                  </a:lnTo>
                  <a:lnTo>
                    <a:pt x="618" y="4213"/>
                  </a:lnTo>
                  <a:lnTo>
                    <a:pt x="639" y="4228"/>
                  </a:lnTo>
                  <a:lnTo>
                    <a:pt x="658" y="4243"/>
                  </a:lnTo>
                  <a:lnTo>
                    <a:pt x="678" y="4257"/>
                  </a:lnTo>
                  <a:close/>
                  <a:moveTo>
                    <a:pt x="678" y="4320"/>
                  </a:moveTo>
                  <a:lnTo>
                    <a:pt x="678" y="4358"/>
                  </a:lnTo>
                  <a:lnTo>
                    <a:pt x="654" y="4338"/>
                  </a:lnTo>
                  <a:lnTo>
                    <a:pt x="637" y="4320"/>
                  </a:lnTo>
                  <a:lnTo>
                    <a:pt x="630" y="4314"/>
                  </a:lnTo>
                  <a:lnTo>
                    <a:pt x="627" y="4308"/>
                  </a:lnTo>
                  <a:lnTo>
                    <a:pt x="625" y="4304"/>
                  </a:lnTo>
                  <a:lnTo>
                    <a:pt x="625" y="4301"/>
                  </a:lnTo>
                  <a:lnTo>
                    <a:pt x="627" y="4300"/>
                  </a:lnTo>
                  <a:lnTo>
                    <a:pt x="630" y="4300"/>
                  </a:lnTo>
                  <a:lnTo>
                    <a:pt x="634" y="4301"/>
                  </a:lnTo>
                  <a:lnTo>
                    <a:pt x="641" y="4303"/>
                  </a:lnTo>
                  <a:lnTo>
                    <a:pt x="657" y="4310"/>
                  </a:lnTo>
                  <a:lnTo>
                    <a:pt x="678" y="4320"/>
                  </a:lnTo>
                  <a:close/>
                  <a:moveTo>
                    <a:pt x="678" y="4367"/>
                  </a:moveTo>
                  <a:lnTo>
                    <a:pt x="678" y="4410"/>
                  </a:lnTo>
                  <a:lnTo>
                    <a:pt x="644" y="4389"/>
                  </a:lnTo>
                  <a:lnTo>
                    <a:pt x="606" y="4366"/>
                  </a:lnTo>
                  <a:lnTo>
                    <a:pt x="565" y="4339"/>
                  </a:lnTo>
                  <a:lnTo>
                    <a:pt x="522" y="4310"/>
                  </a:lnTo>
                  <a:lnTo>
                    <a:pt x="477" y="4278"/>
                  </a:lnTo>
                  <a:lnTo>
                    <a:pt x="435" y="4247"/>
                  </a:lnTo>
                  <a:lnTo>
                    <a:pt x="397" y="4218"/>
                  </a:lnTo>
                  <a:lnTo>
                    <a:pt x="365" y="4192"/>
                  </a:lnTo>
                  <a:lnTo>
                    <a:pt x="339" y="4170"/>
                  </a:lnTo>
                  <a:lnTo>
                    <a:pt x="320" y="4152"/>
                  </a:lnTo>
                  <a:lnTo>
                    <a:pt x="314" y="4144"/>
                  </a:lnTo>
                  <a:lnTo>
                    <a:pt x="309" y="4139"/>
                  </a:lnTo>
                  <a:lnTo>
                    <a:pt x="307" y="4135"/>
                  </a:lnTo>
                  <a:lnTo>
                    <a:pt x="307" y="4131"/>
                  </a:lnTo>
                  <a:lnTo>
                    <a:pt x="309" y="4130"/>
                  </a:lnTo>
                  <a:lnTo>
                    <a:pt x="314" y="4130"/>
                  </a:lnTo>
                  <a:lnTo>
                    <a:pt x="321" y="4133"/>
                  </a:lnTo>
                  <a:lnTo>
                    <a:pt x="330" y="4137"/>
                  </a:lnTo>
                  <a:lnTo>
                    <a:pt x="353" y="4148"/>
                  </a:lnTo>
                  <a:lnTo>
                    <a:pt x="382" y="4165"/>
                  </a:lnTo>
                  <a:lnTo>
                    <a:pt x="417" y="4185"/>
                  </a:lnTo>
                  <a:lnTo>
                    <a:pt x="457" y="4210"/>
                  </a:lnTo>
                  <a:lnTo>
                    <a:pt x="501" y="4239"/>
                  </a:lnTo>
                  <a:lnTo>
                    <a:pt x="547" y="4271"/>
                  </a:lnTo>
                  <a:lnTo>
                    <a:pt x="583" y="4297"/>
                  </a:lnTo>
                  <a:lnTo>
                    <a:pt x="617" y="4321"/>
                  </a:lnTo>
                  <a:lnTo>
                    <a:pt x="648" y="4344"/>
                  </a:lnTo>
                  <a:lnTo>
                    <a:pt x="678" y="4367"/>
                  </a:lnTo>
                  <a:close/>
                  <a:moveTo>
                    <a:pt x="678" y="4416"/>
                  </a:moveTo>
                  <a:lnTo>
                    <a:pt x="678" y="4461"/>
                  </a:lnTo>
                  <a:lnTo>
                    <a:pt x="639" y="4429"/>
                  </a:lnTo>
                  <a:lnTo>
                    <a:pt x="610" y="4405"/>
                  </a:lnTo>
                  <a:lnTo>
                    <a:pt x="600" y="4395"/>
                  </a:lnTo>
                  <a:lnTo>
                    <a:pt x="592" y="4386"/>
                  </a:lnTo>
                  <a:lnTo>
                    <a:pt x="590" y="4383"/>
                  </a:lnTo>
                  <a:lnTo>
                    <a:pt x="589" y="4381"/>
                  </a:lnTo>
                  <a:lnTo>
                    <a:pt x="588" y="4379"/>
                  </a:lnTo>
                  <a:lnTo>
                    <a:pt x="589" y="4376"/>
                  </a:lnTo>
                  <a:lnTo>
                    <a:pt x="591" y="4375"/>
                  </a:lnTo>
                  <a:lnTo>
                    <a:pt x="597" y="4376"/>
                  </a:lnTo>
                  <a:lnTo>
                    <a:pt x="605" y="4379"/>
                  </a:lnTo>
                  <a:lnTo>
                    <a:pt x="615" y="4383"/>
                  </a:lnTo>
                  <a:lnTo>
                    <a:pt x="643" y="4397"/>
                  </a:lnTo>
                  <a:lnTo>
                    <a:pt x="678" y="4416"/>
                  </a:lnTo>
                  <a:close/>
                  <a:moveTo>
                    <a:pt x="678" y="4465"/>
                  </a:moveTo>
                  <a:lnTo>
                    <a:pt x="678" y="4502"/>
                  </a:lnTo>
                  <a:lnTo>
                    <a:pt x="659" y="4491"/>
                  </a:lnTo>
                  <a:lnTo>
                    <a:pt x="640" y="4479"/>
                  </a:lnTo>
                  <a:lnTo>
                    <a:pt x="619" y="4466"/>
                  </a:lnTo>
                  <a:lnTo>
                    <a:pt x="597" y="4452"/>
                  </a:lnTo>
                  <a:lnTo>
                    <a:pt x="573" y="4437"/>
                  </a:lnTo>
                  <a:lnTo>
                    <a:pt x="548" y="4421"/>
                  </a:lnTo>
                  <a:lnTo>
                    <a:pt x="523" y="4405"/>
                  </a:lnTo>
                  <a:lnTo>
                    <a:pt x="496" y="4386"/>
                  </a:lnTo>
                  <a:lnTo>
                    <a:pt x="450" y="4353"/>
                  </a:lnTo>
                  <a:lnTo>
                    <a:pt x="406" y="4321"/>
                  </a:lnTo>
                  <a:lnTo>
                    <a:pt x="367" y="4292"/>
                  </a:lnTo>
                  <a:lnTo>
                    <a:pt x="333" y="4265"/>
                  </a:lnTo>
                  <a:lnTo>
                    <a:pt x="306" y="4243"/>
                  </a:lnTo>
                  <a:lnTo>
                    <a:pt x="287" y="4224"/>
                  </a:lnTo>
                  <a:lnTo>
                    <a:pt x="280" y="4217"/>
                  </a:lnTo>
                  <a:lnTo>
                    <a:pt x="276" y="4211"/>
                  </a:lnTo>
                  <a:lnTo>
                    <a:pt x="273" y="4207"/>
                  </a:lnTo>
                  <a:lnTo>
                    <a:pt x="273" y="4204"/>
                  </a:lnTo>
                  <a:lnTo>
                    <a:pt x="276" y="4203"/>
                  </a:lnTo>
                  <a:lnTo>
                    <a:pt x="280" y="4204"/>
                  </a:lnTo>
                  <a:lnTo>
                    <a:pt x="287" y="4206"/>
                  </a:lnTo>
                  <a:lnTo>
                    <a:pt x="297" y="4209"/>
                  </a:lnTo>
                  <a:lnTo>
                    <a:pt x="319" y="4221"/>
                  </a:lnTo>
                  <a:lnTo>
                    <a:pt x="349" y="4238"/>
                  </a:lnTo>
                  <a:lnTo>
                    <a:pt x="386" y="4261"/>
                  </a:lnTo>
                  <a:lnTo>
                    <a:pt x="427" y="4287"/>
                  </a:lnTo>
                  <a:lnTo>
                    <a:pt x="471" y="4316"/>
                  </a:lnTo>
                  <a:lnTo>
                    <a:pt x="519" y="4348"/>
                  </a:lnTo>
                  <a:lnTo>
                    <a:pt x="564" y="4381"/>
                  </a:lnTo>
                  <a:lnTo>
                    <a:pt x="606" y="4411"/>
                  </a:lnTo>
                  <a:lnTo>
                    <a:pt x="645" y="4439"/>
                  </a:lnTo>
                  <a:lnTo>
                    <a:pt x="678" y="4465"/>
                  </a:lnTo>
                  <a:close/>
                  <a:moveTo>
                    <a:pt x="678" y="4507"/>
                  </a:moveTo>
                  <a:lnTo>
                    <a:pt x="678" y="4550"/>
                  </a:lnTo>
                  <a:lnTo>
                    <a:pt x="634" y="4516"/>
                  </a:lnTo>
                  <a:lnTo>
                    <a:pt x="601" y="4489"/>
                  </a:lnTo>
                  <a:lnTo>
                    <a:pt x="589" y="4478"/>
                  </a:lnTo>
                  <a:lnTo>
                    <a:pt x="582" y="4468"/>
                  </a:lnTo>
                  <a:lnTo>
                    <a:pt x="578" y="4465"/>
                  </a:lnTo>
                  <a:lnTo>
                    <a:pt x="577" y="4463"/>
                  </a:lnTo>
                  <a:lnTo>
                    <a:pt x="576" y="4460"/>
                  </a:lnTo>
                  <a:lnTo>
                    <a:pt x="576" y="4458"/>
                  </a:lnTo>
                  <a:lnTo>
                    <a:pt x="579" y="4457"/>
                  </a:lnTo>
                  <a:lnTo>
                    <a:pt x="586" y="4458"/>
                  </a:lnTo>
                  <a:lnTo>
                    <a:pt x="594" y="4462"/>
                  </a:lnTo>
                  <a:lnTo>
                    <a:pt x="606" y="4467"/>
                  </a:lnTo>
                  <a:lnTo>
                    <a:pt x="638" y="4483"/>
                  </a:lnTo>
                  <a:lnTo>
                    <a:pt x="678" y="4507"/>
                  </a:lnTo>
                  <a:close/>
                  <a:moveTo>
                    <a:pt x="678" y="4550"/>
                  </a:moveTo>
                  <a:lnTo>
                    <a:pt x="678" y="4586"/>
                  </a:lnTo>
                  <a:lnTo>
                    <a:pt x="659" y="4575"/>
                  </a:lnTo>
                  <a:lnTo>
                    <a:pt x="639" y="4563"/>
                  </a:lnTo>
                  <a:lnTo>
                    <a:pt x="618" y="4550"/>
                  </a:lnTo>
                  <a:lnTo>
                    <a:pt x="594" y="4536"/>
                  </a:lnTo>
                  <a:lnTo>
                    <a:pt x="571" y="4521"/>
                  </a:lnTo>
                  <a:lnTo>
                    <a:pt x="546" y="4504"/>
                  </a:lnTo>
                  <a:lnTo>
                    <a:pt x="520" y="4487"/>
                  </a:lnTo>
                  <a:lnTo>
                    <a:pt x="494" y="4469"/>
                  </a:lnTo>
                  <a:lnTo>
                    <a:pt x="446" y="4435"/>
                  </a:lnTo>
                  <a:lnTo>
                    <a:pt x="400" y="4402"/>
                  </a:lnTo>
                  <a:lnTo>
                    <a:pt x="360" y="4372"/>
                  </a:lnTo>
                  <a:lnTo>
                    <a:pt x="326" y="4345"/>
                  </a:lnTo>
                  <a:lnTo>
                    <a:pt x="298" y="4321"/>
                  </a:lnTo>
                  <a:lnTo>
                    <a:pt x="277" y="4303"/>
                  </a:lnTo>
                  <a:lnTo>
                    <a:pt x="270" y="4296"/>
                  </a:lnTo>
                  <a:lnTo>
                    <a:pt x="265" y="4290"/>
                  </a:lnTo>
                  <a:lnTo>
                    <a:pt x="262" y="4286"/>
                  </a:lnTo>
                  <a:lnTo>
                    <a:pt x="262" y="4283"/>
                  </a:lnTo>
                  <a:lnTo>
                    <a:pt x="264" y="4281"/>
                  </a:lnTo>
                  <a:lnTo>
                    <a:pt x="270" y="4283"/>
                  </a:lnTo>
                  <a:lnTo>
                    <a:pt x="276" y="4285"/>
                  </a:lnTo>
                  <a:lnTo>
                    <a:pt x="286" y="4289"/>
                  </a:lnTo>
                  <a:lnTo>
                    <a:pt x="309" y="4302"/>
                  </a:lnTo>
                  <a:lnTo>
                    <a:pt x="341" y="4319"/>
                  </a:lnTo>
                  <a:lnTo>
                    <a:pt x="379" y="4343"/>
                  </a:lnTo>
                  <a:lnTo>
                    <a:pt x="421" y="4369"/>
                  </a:lnTo>
                  <a:lnTo>
                    <a:pt x="467" y="4400"/>
                  </a:lnTo>
                  <a:lnTo>
                    <a:pt x="516" y="4434"/>
                  </a:lnTo>
                  <a:lnTo>
                    <a:pt x="562" y="4466"/>
                  </a:lnTo>
                  <a:lnTo>
                    <a:pt x="605" y="4496"/>
                  </a:lnTo>
                  <a:lnTo>
                    <a:pt x="644" y="4525"/>
                  </a:lnTo>
                  <a:lnTo>
                    <a:pt x="678" y="4550"/>
                  </a:lnTo>
                  <a:close/>
                  <a:moveTo>
                    <a:pt x="253" y="4071"/>
                  </a:moveTo>
                  <a:lnTo>
                    <a:pt x="210" y="4040"/>
                  </a:lnTo>
                  <a:lnTo>
                    <a:pt x="170" y="4010"/>
                  </a:lnTo>
                  <a:lnTo>
                    <a:pt x="135" y="3981"/>
                  </a:lnTo>
                  <a:lnTo>
                    <a:pt x="104" y="3956"/>
                  </a:lnTo>
                  <a:lnTo>
                    <a:pt x="80" y="3934"/>
                  </a:lnTo>
                  <a:lnTo>
                    <a:pt x="62" y="3917"/>
                  </a:lnTo>
                  <a:lnTo>
                    <a:pt x="56" y="3909"/>
                  </a:lnTo>
                  <a:lnTo>
                    <a:pt x="51" y="3904"/>
                  </a:lnTo>
                  <a:lnTo>
                    <a:pt x="49" y="3899"/>
                  </a:lnTo>
                  <a:lnTo>
                    <a:pt x="50" y="3896"/>
                  </a:lnTo>
                  <a:lnTo>
                    <a:pt x="53" y="3895"/>
                  </a:lnTo>
                  <a:lnTo>
                    <a:pt x="57" y="3895"/>
                  </a:lnTo>
                  <a:lnTo>
                    <a:pt x="63" y="3897"/>
                  </a:lnTo>
                  <a:lnTo>
                    <a:pt x="72" y="3901"/>
                  </a:lnTo>
                  <a:lnTo>
                    <a:pt x="94" y="3911"/>
                  </a:lnTo>
                  <a:lnTo>
                    <a:pt x="122" y="3928"/>
                  </a:lnTo>
                  <a:lnTo>
                    <a:pt x="155" y="3948"/>
                  </a:lnTo>
                  <a:lnTo>
                    <a:pt x="193" y="3973"/>
                  </a:lnTo>
                  <a:lnTo>
                    <a:pt x="234" y="4001"/>
                  </a:lnTo>
                  <a:lnTo>
                    <a:pt x="278" y="4031"/>
                  </a:lnTo>
                  <a:lnTo>
                    <a:pt x="321" y="4062"/>
                  </a:lnTo>
                  <a:lnTo>
                    <a:pt x="362" y="4093"/>
                  </a:lnTo>
                  <a:lnTo>
                    <a:pt x="398" y="4121"/>
                  </a:lnTo>
                  <a:lnTo>
                    <a:pt x="428" y="4145"/>
                  </a:lnTo>
                  <a:lnTo>
                    <a:pt x="453" y="4167"/>
                  </a:lnTo>
                  <a:lnTo>
                    <a:pt x="471" y="4184"/>
                  </a:lnTo>
                  <a:lnTo>
                    <a:pt x="478" y="4191"/>
                  </a:lnTo>
                  <a:lnTo>
                    <a:pt x="482" y="4197"/>
                  </a:lnTo>
                  <a:lnTo>
                    <a:pt x="484" y="4202"/>
                  </a:lnTo>
                  <a:lnTo>
                    <a:pt x="483" y="4204"/>
                  </a:lnTo>
                  <a:lnTo>
                    <a:pt x="481" y="4205"/>
                  </a:lnTo>
                  <a:lnTo>
                    <a:pt x="477" y="4205"/>
                  </a:lnTo>
                  <a:lnTo>
                    <a:pt x="470" y="4203"/>
                  </a:lnTo>
                  <a:lnTo>
                    <a:pt x="462" y="4199"/>
                  </a:lnTo>
                  <a:lnTo>
                    <a:pt x="440" y="4189"/>
                  </a:lnTo>
                  <a:lnTo>
                    <a:pt x="412" y="4174"/>
                  </a:lnTo>
                  <a:lnTo>
                    <a:pt x="377" y="4153"/>
                  </a:lnTo>
                  <a:lnTo>
                    <a:pt x="340" y="4129"/>
                  </a:lnTo>
                  <a:lnTo>
                    <a:pt x="298" y="4101"/>
                  </a:lnTo>
                  <a:lnTo>
                    <a:pt x="253" y="4071"/>
                  </a:lnTo>
                  <a:close/>
                  <a:moveTo>
                    <a:pt x="324" y="4008"/>
                  </a:moveTo>
                  <a:lnTo>
                    <a:pt x="281" y="3978"/>
                  </a:lnTo>
                  <a:lnTo>
                    <a:pt x="243" y="3949"/>
                  </a:lnTo>
                  <a:lnTo>
                    <a:pt x="208" y="3922"/>
                  </a:lnTo>
                  <a:lnTo>
                    <a:pt x="178" y="3897"/>
                  </a:lnTo>
                  <a:lnTo>
                    <a:pt x="154" y="3876"/>
                  </a:lnTo>
                  <a:lnTo>
                    <a:pt x="138" y="3858"/>
                  </a:lnTo>
                  <a:lnTo>
                    <a:pt x="131" y="3851"/>
                  </a:lnTo>
                  <a:lnTo>
                    <a:pt x="127" y="3845"/>
                  </a:lnTo>
                  <a:lnTo>
                    <a:pt x="126" y="3841"/>
                  </a:lnTo>
                  <a:lnTo>
                    <a:pt x="126" y="3838"/>
                  </a:lnTo>
                  <a:lnTo>
                    <a:pt x="128" y="3837"/>
                  </a:lnTo>
                  <a:lnTo>
                    <a:pt x="132" y="3837"/>
                  </a:lnTo>
                  <a:lnTo>
                    <a:pt x="139" y="3839"/>
                  </a:lnTo>
                  <a:lnTo>
                    <a:pt x="148" y="3842"/>
                  </a:lnTo>
                  <a:lnTo>
                    <a:pt x="169" y="3852"/>
                  </a:lnTo>
                  <a:lnTo>
                    <a:pt x="196" y="3867"/>
                  </a:lnTo>
                  <a:lnTo>
                    <a:pt x="230" y="3888"/>
                  </a:lnTo>
                  <a:lnTo>
                    <a:pt x="266" y="3911"/>
                  </a:lnTo>
                  <a:lnTo>
                    <a:pt x="306" y="3938"/>
                  </a:lnTo>
                  <a:lnTo>
                    <a:pt x="349" y="3967"/>
                  </a:lnTo>
                  <a:lnTo>
                    <a:pt x="392" y="3998"/>
                  </a:lnTo>
                  <a:lnTo>
                    <a:pt x="430" y="4027"/>
                  </a:lnTo>
                  <a:lnTo>
                    <a:pt x="465" y="4054"/>
                  </a:lnTo>
                  <a:lnTo>
                    <a:pt x="494" y="4079"/>
                  </a:lnTo>
                  <a:lnTo>
                    <a:pt x="518" y="4100"/>
                  </a:lnTo>
                  <a:lnTo>
                    <a:pt x="535" y="4116"/>
                  </a:lnTo>
                  <a:lnTo>
                    <a:pt x="542" y="4124"/>
                  </a:lnTo>
                  <a:lnTo>
                    <a:pt x="546" y="4129"/>
                  </a:lnTo>
                  <a:lnTo>
                    <a:pt x="547" y="4134"/>
                  </a:lnTo>
                  <a:lnTo>
                    <a:pt x="547" y="4137"/>
                  </a:lnTo>
                  <a:lnTo>
                    <a:pt x="545" y="4138"/>
                  </a:lnTo>
                  <a:lnTo>
                    <a:pt x="540" y="4138"/>
                  </a:lnTo>
                  <a:lnTo>
                    <a:pt x="534" y="4136"/>
                  </a:lnTo>
                  <a:lnTo>
                    <a:pt x="525" y="4134"/>
                  </a:lnTo>
                  <a:lnTo>
                    <a:pt x="504" y="4123"/>
                  </a:lnTo>
                  <a:lnTo>
                    <a:pt x="476" y="4108"/>
                  </a:lnTo>
                  <a:lnTo>
                    <a:pt x="443" y="4088"/>
                  </a:lnTo>
                  <a:lnTo>
                    <a:pt x="407" y="4066"/>
                  </a:lnTo>
                  <a:lnTo>
                    <a:pt x="366" y="4039"/>
                  </a:lnTo>
                  <a:lnTo>
                    <a:pt x="324" y="4008"/>
                  </a:lnTo>
                  <a:close/>
                  <a:moveTo>
                    <a:pt x="415" y="3951"/>
                  </a:moveTo>
                  <a:lnTo>
                    <a:pt x="375" y="3922"/>
                  </a:lnTo>
                  <a:lnTo>
                    <a:pt x="338" y="3894"/>
                  </a:lnTo>
                  <a:lnTo>
                    <a:pt x="304" y="3867"/>
                  </a:lnTo>
                  <a:lnTo>
                    <a:pt x="275" y="3842"/>
                  </a:lnTo>
                  <a:lnTo>
                    <a:pt x="252" y="3822"/>
                  </a:lnTo>
                  <a:lnTo>
                    <a:pt x="236" y="3804"/>
                  </a:lnTo>
                  <a:lnTo>
                    <a:pt x="231" y="3797"/>
                  </a:lnTo>
                  <a:lnTo>
                    <a:pt x="226" y="3792"/>
                  </a:lnTo>
                  <a:lnTo>
                    <a:pt x="225" y="3787"/>
                  </a:lnTo>
                  <a:lnTo>
                    <a:pt x="225" y="3784"/>
                  </a:lnTo>
                  <a:lnTo>
                    <a:pt x="227" y="3783"/>
                  </a:lnTo>
                  <a:lnTo>
                    <a:pt x="232" y="3783"/>
                  </a:lnTo>
                  <a:lnTo>
                    <a:pt x="238" y="3784"/>
                  </a:lnTo>
                  <a:lnTo>
                    <a:pt x="247" y="3787"/>
                  </a:lnTo>
                  <a:lnTo>
                    <a:pt x="267" y="3797"/>
                  </a:lnTo>
                  <a:lnTo>
                    <a:pt x="294" y="3812"/>
                  </a:lnTo>
                  <a:lnTo>
                    <a:pt x="327" y="3830"/>
                  </a:lnTo>
                  <a:lnTo>
                    <a:pt x="362" y="3853"/>
                  </a:lnTo>
                  <a:lnTo>
                    <a:pt x="401" y="3879"/>
                  </a:lnTo>
                  <a:lnTo>
                    <a:pt x="442" y="3908"/>
                  </a:lnTo>
                  <a:lnTo>
                    <a:pt x="483" y="3937"/>
                  </a:lnTo>
                  <a:lnTo>
                    <a:pt x="521" y="3965"/>
                  </a:lnTo>
                  <a:lnTo>
                    <a:pt x="555" y="3992"/>
                  </a:lnTo>
                  <a:lnTo>
                    <a:pt x="584" y="4016"/>
                  </a:lnTo>
                  <a:lnTo>
                    <a:pt x="606" y="4036"/>
                  </a:lnTo>
                  <a:lnTo>
                    <a:pt x="623" y="4054"/>
                  </a:lnTo>
                  <a:lnTo>
                    <a:pt x="629" y="4060"/>
                  </a:lnTo>
                  <a:lnTo>
                    <a:pt x="632" y="4067"/>
                  </a:lnTo>
                  <a:lnTo>
                    <a:pt x="634" y="4071"/>
                  </a:lnTo>
                  <a:lnTo>
                    <a:pt x="633" y="4073"/>
                  </a:lnTo>
                  <a:lnTo>
                    <a:pt x="631" y="4075"/>
                  </a:lnTo>
                  <a:lnTo>
                    <a:pt x="627" y="4075"/>
                  </a:lnTo>
                  <a:lnTo>
                    <a:pt x="620" y="4073"/>
                  </a:lnTo>
                  <a:lnTo>
                    <a:pt x="613" y="4071"/>
                  </a:lnTo>
                  <a:lnTo>
                    <a:pt x="591" y="4061"/>
                  </a:lnTo>
                  <a:lnTo>
                    <a:pt x="564" y="4047"/>
                  </a:lnTo>
                  <a:lnTo>
                    <a:pt x="532" y="4029"/>
                  </a:lnTo>
                  <a:lnTo>
                    <a:pt x="496" y="4006"/>
                  </a:lnTo>
                  <a:lnTo>
                    <a:pt x="457" y="3980"/>
                  </a:lnTo>
                  <a:lnTo>
                    <a:pt x="415" y="3951"/>
                  </a:lnTo>
                  <a:close/>
                  <a:moveTo>
                    <a:pt x="211" y="3739"/>
                  </a:moveTo>
                  <a:lnTo>
                    <a:pt x="172" y="3710"/>
                  </a:lnTo>
                  <a:lnTo>
                    <a:pt x="136" y="3681"/>
                  </a:lnTo>
                  <a:lnTo>
                    <a:pt x="104" y="3656"/>
                  </a:lnTo>
                  <a:lnTo>
                    <a:pt x="77" y="3632"/>
                  </a:lnTo>
                  <a:lnTo>
                    <a:pt x="56" y="3611"/>
                  </a:lnTo>
                  <a:lnTo>
                    <a:pt x="40" y="3594"/>
                  </a:lnTo>
                  <a:lnTo>
                    <a:pt x="35" y="3588"/>
                  </a:lnTo>
                  <a:lnTo>
                    <a:pt x="31" y="3582"/>
                  </a:lnTo>
                  <a:lnTo>
                    <a:pt x="30" y="3578"/>
                  </a:lnTo>
                  <a:lnTo>
                    <a:pt x="30" y="3575"/>
                  </a:lnTo>
                  <a:lnTo>
                    <a:pt x="32" y="3574"/>
                  </a:lnTo>
                  <a:lnTo>
                    <a:pt x="36" y="3574"/>
                  </a:lnTo>
                  <a:lnTo>
                    <a:pt x="43" y="3575"/>
                  </a:lnTo>
                  <a:lnTo>
                    <a:pt x="50" y="3578"/>
                  </a:lnTo>
                  <a:lnTo>
                    <a:pt x="71" y="3586"/>
                  </a:lnTo>
                  <a:lnTo>
                    <a:pt x="97" y="3601"/>
                  </a:lnTo>
                  <a:lnTo>
                    <a:pt x="127" y="3619"/>
                  </a:lnTo>
                  <a:lnTo>
                    <a:pt x="162" y="3642"/>
                  </a:lnTo>
                  <a:lnTo>
                    <a:pt x="198" y="3666"/>
                  </a:lnTo>
                  <a:lnTo>
                    <a:pt x="238" y="3694"/>
                  </a:lnTo>
                  <a:lnTo>
                    <a:pt x="277" y="3722"/>
                  </a:lnTo>
                  <a:lnTo>
                    <a:pt x="313" y="3751"/>
                  </a:lnTo>
                  <a:lnTo>
                    <a:pt x="345" y="3776"/>
                  </a:lnTo>
                  <a:lnTo>
                    <a:pt x="372" y="3800"/>
                  </a:lnTo>
                  <a:lnTo>
                    <a:pt x="394" y="3820"/>
                  </a:lnTo>
                  <a:lnTo>
                    <a:pt x="410" y="3837"/>
                  </a:lnTo>
                  <a:lnTo>
                    <a:pt x="415" y="3843"/>
                  </a:lnTo>
                  <a:lnTo>
                    <a:pt x="419" y="3849"/>
                  </a:lnTo>
                  <a:lnTo>
                    <a:pt x="421" y="3853"/>
                  </a:lnTo>
                  <a:lnTo>
                    <a:pt x="420" y="3856"/>
                  </a:lnTo>
                  <a:lnTo>
                    <a:pt x="417" y="3857"/>
                  </a:lnTo>
                  <a:lnTo>
                    <a:pt x="413" y="3857"/>
                  </a:lnTo>
                  <a:lnTo>
                    <a:pt x="407" y="3856"/>
                  </a:lnTo>
                  <a:lnTo>
                    <a:pt x="399" y="3853"/>
                  </a:lnTo>
                  <a:lnTo>
                    <a:pt x="379" y="3844"/>
                  </a:lnTo>
                  <a:lnTo>
                    <a:pt x="353" y="3830"/>
                  </a:lnTo>
                  <a:lnTo>
                    <a:pt x="322" y="3813"/>
                  </a:lnTo>
                  <a:lnTo>
                    <a:pt x="288" y="3790"/>
                  </a:lnTo>
                  <a:lnTo>
                    <a:pt x="250" y="3766"/>
                  </a:lnTo>
                  <a:lnTo>
                    <a:pt x="211" y="3739"/>
                  </a:lnTo>
                  <a:close/>
                  <a:moveTo>
                    <a:pt x="346" y="3691"/>
                  </a:moveTo>
                  <a:lnTo>
                    <a:pt x="308" y="3663"/>
                  </a:lnTo>
                  <a:lnTo>
                    <a:pt x="274" y="3636"/>
                  </a:lnTo>
                  <a:lnTo>
                    <a:pt x="244" y="3611"/>
                  </a:lnTo>
                  <a:lnTo>
                    <a:pt x="217" y="3589"/>
                  </a:lnTo>
                  <a:lnTo>
                    <a:pt x="196" y="3568"/>
                  </a:lnTo>
                  <a:lnTo>
                    <a:pt x="181" y="3551"/>
                  </a:lnTo>
                  <a:lnTo>
                    <a:pt x="176" y="3544"/>
                  </a:lnTo>
                  <a:lnTo>
                    <a:pt x="172" y="3539"/>
                  </a:lnTo>
                  <a:lnTo>
                    <a:pt x="171" y="3535"/>
                  </a:lnTo>
                  <a:lnTo>
                    <a:pt x="172" y="3531"/>
                  </a:lnTo>
                  <a:lnTo>
                    <a:pt x="175" y="3530"/>
                  </a:lnTo>
                  <a:lnTo>
                    <a:pt x="179" y="3529"/>
                  </a:lnTo>
                  <a:lnTo>
                    <a:pt x="184" y="3530"/>
                  </a:lnTo>
                  <a:lnTo>
                    <a:pt x="193" y="3534"/>
                  </a:lnTo>
                  <a:lnTo>
                    <a:pt x="212" y="3542"/>
                  </a:lnTo>
                  <a:lnTo>
                    <a:pt x="237" y="3555"/>
                  </a:lnTo>
                  <a:lnTo>
                    <a:pt x="267" y="3572"/>
                  </a:lnTo>
                  <a:lnTo>
                    <a:pt x="301" y="3594"/>
                  </a:lnTo>
                  <a:lnTo>
                    <a:pt x="336" y="3618"/>
                  </a:lnTo>
                  <a:lnTo>
                    <a:pt x="375" y="3645"/>
                  </a:lnTo>
                  <a:lnTo>
                    <a:pt x="413" y="3673"/>
                  </a:lnTo>
                  <a:lnTo>
                    <a:pt x="448" y="3700"/>
                  </a:lnTo>
                  <a:lnTo>
                    <a:pt x="478" y="3725"/>
                  </a:lnTo>
                  <a:lnTo>
                    <a:pt x="505" y="3747"/>
                  </a:lnTo>
                  <a:lnTo>
                    <a:pt x="525" y="3768"/>
                  </a:lnTo>
                  <a:lnTo>
                    <a:pt x="540" y="3784"/>
                  </a:lnTo>
                  <a:lnTo>
                    <a:pt x="546" y="3790"/>
                  </a:lnTo>
                  <a:lnTo>
                    <a:pt x="549" y="3796"/>
                  </a:lnTo>
                  <a:lnTo>
                    <a:pt x="550" y="3800"/>
                  </a:lnTo>
                  <a:lnTo>
                    <a:pt x="550" y="3803"/>
                  </a:lnTo>
                  <a:lnTo>
                    <a:pt x="548" y="3806"/>
                  </a:lnTo>
                  <a:lnTo>
                    <a:pt x="544" y="3806"/>
                  </a:lnTo>
                  <a:lnTo>
                    <a:pt x="537" y="3804"/>
                  </a:lnTo>
                  <a:lnTo>
                    <a:pt x="530" y="3802"/>
                  </a:lnTo>
                  <a:lnTo>
                    <a:pt x="509" y="3794"/>
                  </a:lnTo>
                  <a:lnTo>
                    <a:pt x="484" y="3781"/>
                  </a:lnTo>
                  <a:lnTo>
                    <a:pt x="454" y="3763"/>
                  </a:lnTo>
                  <a:lnTo>
                    <a:pt x="421" y="3742"/>
                  </a:lnTo>
                  <a:lnTo>
                    <a:pt x="385" y="3718"/>
                  </a:lnTo>
                  <a:lnTo>
                    <a:pt x="346" y="3691"/>
                  </a:lnTo>
                  <a:close/>
                  <a:moveTo>
                    <a:pt x="182" y="3494"/>
                  </a:moveTo>
                  <a:lnTo>
                    <a:pt x="146" y="3467"/>
                  </a:lnTo>
                  <a:lnTo>
                    <a:pt x="113" y="3441"/>
                  </a:lnTo>
                  <a:lnTo>
                    <a:pt x="84" y="3416"/>
                  </a:lnTo>
                  <a:lnTo>
                    <a:pt x="59" y="3393"/>
                  </a:lnTo>
                  <a:lnTo>
                    <a:pt x="40" y="3374"/>
                  </a:lnTo>
                  <a:lnTo>
                    <a:pt x="26" y="3358"/>
                  </a:lnTo>
                  <a:lnTo>
                    <a:pt x="20" y="3351"/>
                  </a:lnTo>
                  <a:lnTo>
                    <a:pt x="18" y="3346"/>
                  </a:lnTo>
                  <a:lnTo>
                    <a:pt x="16" y="3341"/>
                  </a:lnTo>
                  <a:lnTo>
                    <a:pt x="17" y="3338"/>
                  </a:lnTo>
                  <a:lnTo>
                    <a:pt x="19" y="3336"/>
                  </a:lnTo>
                  <a:lnTo>
                    <a:pt x="23" y="3336"/>
                  </a:lnTo>
                  <a:lnTo>
                    <a:pt x="29" y="3337"/>
                  </a:lnTo>
                  <a:lnTo>
                    <a:pt x="36" y="3339"/>
                  </a:lnTo>
                  <a:lnTo>
                    <a:pt x="56" y="3348"/>
                  </a:lnTo>
                  <a:lnTo>
                    <a:pt x="80" y="3361"/>
                  </a:lnTo>
                  <a:lnTo>
                    <a:pt x="108" y="3377"/>
                  </a:lnTo>
                  <a:lnTo>
                    <a:pt x="140" y="3398"/>
                  </a:lnTo>
                  <a:lnTo>
                    <a:pt x="175" y="3421"/>
                  </a:lnTo>
                  <a:lnTo>
                    <a:pt x="211" y="3447"/>
                  </a:lnTo>
                  <a:lnTo>
                    <a:pt x="247" y="3474"/>
                  </a:lnTo>
                  <a:lnTo>
                    <a:pt x="280" y="3500"/>
                  </a:lnTo>
                  <a:lnTo>
                    <a:pt x="309" y="3525"/>
                  </a:lnTo>
                  <a:lnTo>
                    <a:pt x="334" y="3548"/>
                  </a:lnTo>
                  <a:lnTo>
                    <a:pt x="355" y="3567"/>
                  </a:lnTo>
                  <a:lnTo>
                    <a:pt x="369" y="3582"/>
                  </a:lnTo>
                  <a:lnTo>
                    <a:pt x="374" y="3589"/>
                  </a:lnTo>
                  <a:lnTo>
                    <a:pt x="376" y="3594"/>
                  </a:lnTo>
                  <a:lnTo>
                    <a:pt x="379" y="3598"/>
                  </a:lnTo>
                  <a:lnTo>
                    <a:pt x="377" y="3602"/>
                  </a:lnTo>
                  <a:lnTo>
                    <a:pt x="375" y="3604"/>
                  </a:lnTo>
                  <a:lnTo>
                    <a:pt x="371" y="3604"/>
                  </a:lnTo>
                  <a:lnTo>
                    <a:pt x="366" y="3603"/>
                  </a:lnTo>
                  <a:lnTo>
                    <a:pt x="358" y="3601"/>
                  </a:lnTo>
                  <a:lnTo>
                    <a:pt x="339" y="3593"/>
                  </a:lnTo>
                  <a:lnTo>
                    <a:pt x="315" y="3580"/>
                  </a:lnTo>
                  <a:lnTo>
                    <a:pt x="286" y="3564"/>
                  </a:lnTo>
                  <a:lnTo>
                    <a:pt x="254" y="3543"/>
                  </a:lnTo>
                  <a:lnTo>
                    <a:pt x="219" y="3520"/>
                  </a:lnTo>
                  <a:lnTo>
                    <a:pt x="182" y="3494"/>
                  </a:lnTo>
                  <a:close/>
                  <a:moveTo>
                    <a:pt x="392" y="3406"/>
                  </a:moveTo>
                  <a:lnTo>
                    <a:pt x="426" y="3432"/>
                  </a:lnTo>
                  <a:lnTo>
                    <a:pt x="458" y="3457"/>
                  </a:lnTo>
                  <a:lnTo>
                    <a:pt x="487" y="3481"/>
                  </a:lnTo>
                  <a:lnTo>
                    <a:pt x="511" y="3502"/>
                  </a:lnTo>
                  <a:lnTo>
                    <a:pt x="531" y="3522"/>
                  </a:lnTo>
                  <a:lnTo>
                    <a:pt x="544" y="3538"/>
                  </a:lnTo>
                  <a:lnTo>
                    <a:pt x="548" y="3544"/>
                  </a:lnTo>
                  <a:lnTo>
                    <a:pt x="551" y="3550"/>
                  </a:lnTo>
                  <a:lnTo>
                    <a:pt x="552" y="3554"/>
                  </a:lnTo>
                  <a:lnTo>
                    <a:pt x="552" y="3557"/>
                  </a:lnTo>
                  <a:lnTo>
                    <a:pt x="549" y="3559"/>
                  </a:lnTo>
                  <a:lnTo>
                    <a:pt x="545" y="3559"/>
                  </a:lnTo>
                  <a:lnTo>
                    <a:pt x="539" y="3558"/>
                  </a:lnTo>
                  <a:lnTo>
                    <a:pt x="532" y="3556"/>
                  </a:lnTo>
                  <a:lnTo>
                    <a:pt x="514" y="3549"/>
                  </a:lnTo>
                  <a:lnTo>
                    <a:pt x="490" y="3537"/>
                  </a:lnTo>
                  <a:lnTo>
                    <a:pt x="462" y="3521"/>
                  </a:lnTo>
                  <a:lnTo>
                    <a:pt x="430" y="3502"/>
                  </a:lnTo>
                  <a:lnTo>
                    <a:pt x="397" y="3480"/>
                  </a:lnTo>
                  <a:lnTo>
                    <a:pt x="361" y="3455"/>
                  </a:lnTo>
                  <a:lnTo>
                    <a:pt x="327" y="3428"/>
                  </a:lnTo>
                  <a:lnTo>
                    <a:pt x="294" y="3403"/>
                  </a:lnTo>
                  <a:lnTo>
                    <a:pt x="266" y="3379"/>
                  </a:lnTo>
                  <a:lnTo>
                    <a:pt x="241" y="3357"/>
                  </a:lnTo>
                  <a:lnTo>
                    <a:pt x="223" y="3338"/>
                  </a:lnTo>
                  <a:lnTo>
                    <a:pt x="209" y="3322"/>
                  </a:lnTo>
                  <a:lnTo>
                    <a:pt x="205" y="3316"/>
                  </a:lnTo>
                  <a:lnTo>
                    <a:pt x="202" y="3310"/>
                  </a:lnTo>
                  <a:lnTo>
                    <a:pt x="200" y="3306"/>
                  </a:lnTo>
                  <a:lnTo>
                    <a:pt x="202" y="3303"/>
                  </a:lnTo>
                  <a:lnTo>
                    <a:pt x="204" y="3300"/>
                  </a:lnTo>
                  <a:lnTo>
                    <a:pt x="208" y="3300"/>
                  </a:lnTo>
                  <a:lnTo>
                    <a:pt x="213" y="3300"/>
                  </a:lnTo>
                  <a:lnTo>
                    <a:pt x="221" y="3303"/>
                  </a:lnTo>
                  <a:lnTo>
                    <a:pt x="239" y="3310"/>
                  </a:lnTo>
                  <a:lnTo>
                    <a:pt x="263" y="3323"/>
                  </a:lnTo>
                  <a:lnTo>
                    <a:pt x="291" y="3338"/>
                  </a:lnTo>
                  <a:lnTo>
                    <a:pt x="322" y="3358"/>
                  </a:lnTo>
                  <a:lnTo>
                    <a:pt x="356" y="3380"/>
                  </a:lnTo>
                  <a:lnTo>
                    <a:pt x="392" y="3406"/>
                  </a:lnTo>
                  <a:close/>
                  <a:moveTo>
                    <a:pt x="267" y="3222"/>
                  </a:moveTo>
                  <a:lnTo>
                    <a:pt x="301" y="3248"/>
                  </a:lnTo>
                  <a:lnTo>
                    <a:pt x="331" y="3272"/>
                  </a:lnTo>
                  <a:lnTo>
                    <a:pt x="358" y="3295"/>
                  </a:lnTo>
                  <a:lnTo>
                    <a:pt x="381" y="3317"/>
                  </a:lnTo>
                  <a:lnTo>
                    <a:pt x="399" y="3335"/>
                  </a:lnTo>
                  <a:lnTo>
                    <a:pt x="412" y="3350"/>
                  </a:lnTo>
                  <a:lnTo>
                    <a:pt x="416" y="3357"/>
                  </a:lnTo>
                  <a:lnTo>
                    <a:pt x="420" y="3362"/>
                  </a:lnTo>
                  <a:lnTo>
                    <a:pt x="420" y="3366"/>
                  </a:lnTo>
                  <a:lnTo>
                    <a:pt x="420" y="3370"/>
                  </a:lnTo>
                  <a:lnTo>
                    <a:pt x="417" y="3372"/>
                  </a:lnTo>
                  <a:lnTo>
                    <a:pt x="413" y="3372"/>
                  </a:lnTo>
                  <a:lnTo>
                    <a:pt x="408" y="3372"/>
                  </a:lnTo>
                  <a:lnTo>
                    <a:pt x="400" y="3370"/>
                  </a:lnTo>
                  <a:lnTo>
                    <a:pt x="382" y="3362"/>
                  </a:lnTo>
                  <a:lnTo>
                    <a:pt x="359" y="3350"/>
                  </a:lnTo>
                  <a:lnTo>
                    <a:pt x="333" y="3335"/>
                  </a:lnTo>
                  <a:lnTo>
                    <a:pt x="303" y="3317"/>
                  </a:lnTo>
                  <a:lnTo>
                    <a:pt x="271" y="3295"/>
                  </a:lnTo>
                  <a:lnTo>
                    <a:pt x="237" y="3271"/>
                  </a:lnTo>
                  <a:lnTo>
                    <a:pt x="204" y="3245"/>
                  </a:lnTo>
                  <a:lnTo>
                    <a:pt x="173" y="3222"/>
                  </a:lnTo>
                  <a:lnTo>
                    <a:pt x="146" y="3198"/>
                  </a:lnTo>
                  <a:lnTo>
                    <a:pt x="124" y="3176"/>
                  </a:lnTo>
                  <a:lnTo>
                    <a:pt x="105" y="3158"/>
                  </a:lnTo>
                  <a:lnTo>
                    <a:pt x="93" y="3142"/>
                  </a:lnTo>
                  <a:lnTo>
                    <a:pt x="88" y="3135"/>
                  </a:lnTo>
                  <a:lnTo>
                    <a:pt x="86" y="3130"/>
                  </a:lnTo>
                  <a:lnTo>
                    <a:pt x="85" y="3126"/>
                  </a:lnTo>
                  <a:lnTo>
                    <a:pt x="85" y="3123"/>
                  </a:lnTo>
                  <a:lnTo>
                    <a:pt x="87" y="3121"/>
                  </a:lnTo>
                  <a:lnTo>
                    <a:pt x="91" y="3120"/>
                  </a:lnTo>
                  <a:lnTo>
                    <a:pt x="97" y="3121"/>
                  </a:lnTo>
                  <a:lnTo>
                    <a:pt x="104" y="3123"/>
                  </a:lnTo>
                  <a:lnTo>
                    <a:pt x="122" y="3131"/>
                  </a:lnTo>
                  <a:lnTo>
                    <a:pt x="144" y="3142"/>
                  </a:lnTo>
                  <a:lnTo>
                    <a:pt x="171" y="3157"/>
                  </a:lnTo>
                  <a:lnTo>
                    <a:pt x="200" y="3176"/>
                  </a:lnTo>
                  <a:lnTo>
                    <a:pt x="233" y="3198"/>
                  </a:lnTo>
                  <a:lnTo>
                    <a:pt x="267" y="3222"/>
                  </a:lnTo>
                  <a:close/>
                  <a:moveTo>
                    <a:pt x="638" y="3329"/>
                  </a:moveTo>
                  <a:lnTo>
                    <a:pt x="635" y="3331"/>
                  </a:lnTo>
                  <a:lnTo>
                    <a:pt x="631" y="3332"/>
                  </a:lnTo>
                  <a:lnTo>
                    <a:pt x="626" y="3331"/>
                  </a:lnTo>
                  <a:lnTo>
                    <a:pt x="619" y="3330"/>
                  </a:lnTo>
                  <a:lnTo>
                    <a:pt x="601" y="3323"/>
                  </a:lnTo>
                  <a:lnTo>
                    <a:pt x="579" y="3312"/>
                  </a:lnTo>
                  <a:lnTo>
                    <a:pt x="553" y="3298"/>
                  </a:lnTo>
                  <a:lnTo>
                    <a:pt x="524" y="3280"/>
                  </a:lnTo>
                  <a:lnTo>
                    <a:pt x="492" y="3259"/>
                  </a:lnTo>
                  <a:lnTo>
                    <a:pt x="460" y="3236"/>
                  </a:lnTo>
                  <a:lnTo>
                    <a:pt x="426" y="3211"/>
                  </a:lnTo>
                  <a:lnTo>
                    <a:pt x="397" y="3187"/>
                  </a:lnTo>
                  <a:lnTo>
                    <a:pt x="371" y="3165"/>
                  </a:lnTo>
                  <a:lnTo>
                    <a:pt x="349" y="3144"/>
                  </a:lnTo>
                  <a:lnTo>
                    <a:pt x="331" y="3126"/>
                  </a:lnTo>
                  <a:lnTo>
                    <a:pt x="319" y="3111"/>
                  </a:lnTo>
                  <a:lnTo>
                    <a:pt x="315" y="3104"/>
                  </a:lnTo>
                  <a:lnTo>
                    <a:pt x="313" y="3099"/>
                  </a:lnTo>
                  <a:lnTo>
                    <a:pt x="312" y="3094"/>
                  </a:lnTo>
                  <a:lnTo>
                    <a:pt x="313" y="3091"/>
                  </a:lnTo>
                  <a:lnTo>
                    <a:pt x="315" y="3089"/>
                  </a:lnTo>
                  <a:lnTo>
                    <a:pt x="319" y="3088"/>
                  </a:lnTo>
                  <a:lnTo>
                    <a:pt x="325" y="3089"/>
                  </a:lnTo>
                  <a:lnTo>
                    <a:pt x="332" y="3090"/>
                  </a:lnTo>
                  <a:lnTo>
                    <a:pt x="349" y="3097"/>
                  </a:lnTo>
                  <a:lnTo>
                    <a:pt x="371" y="3107"/>
                  </a:lnTo>
                  <a:lnTo>
                    <a:pt x="397" y="3122"/>
                  </a:lnTo>
                  <a:lnTo>
                    <a:pt x="426" y="3140"/>
                  </a:lnTo>
                  <a:lnTo>
                    <a:pt x="457" y="3161"/>
                  </a:lnTo>
                  <a:lnTo>
                    <a:pt x="491" y="3184"/>
                  </a:lnTo>
                  <a:lnTo>
                    <a:pt x="523" y="3209"/>
                  </a:lnTo>
                  <a:lnTo>
                    <a:pt x="553" y="3232"/>
                  </a:lnTo>
                  <a:lnTo>
                    <a:pt x="579" y="3255"/>
                  </a:lnTo>
                  <a:lnTo>
                    <a:pt x="601" y="3276"/>
                  </a:lnTo>
                  <a:lnTo>
                    <a:pt x="619" y="3294"/>
                  </a:lnTo>
                  <a:lnTo>
                    <a:pt x="631" y="3309"/>
                  </a:lnTo>
                  <a:lnTo>
                    <a:pt x="635" y="3316"/>
                  </a:lnTo>
                  <a:lnTo>
                    <a:pt x="638" y="3321"/>
                  </a:lnTo>
                  <a:lnTo>
                    <a:pt x="639" y="3325"/>
                  </a:lnTo>
                  <a:lnTo>
                    <a:pt x="638" y="3329"/>
                  </a:lnTo>
                  <a:close/>
                  <a:moveTo>
                    <a:pt x="404" y="3012"/>
                  </a:moveTo>
                  <a:lnTo>
                    <a:pt x="436" y="3036"/>
                  </a:lnTo>
                  <a:lnTo>
                    <a:pt x="464" y="3060"/>
                  </a:lnTo>
                  <a:lnTo>
                    <a:pt x="489" y="3081"/>
                  </a:lnTo>
                  <a:lnTo>
                    <a:pt x="510" y="3102"/>
                  </a:lnTo>
                  <a:lnTo>
                    <a:pt x="526" y="3119"/>
                  </a:lnTo>
                  <a:lnTo>
                    <a:pt x="538" y="3134"/>
                  </a:lnTo>
                  <a:lnTo>
                    <a:pt x="542" y="3141"/>
                  </a:lnTo>
                  <a:lnTo>
                    <a:pt x="545" y="3146"/>
                  </a:lnTo>
                  <a:lnTo>
                    <a:pt x="545" y="3150"/>
                  </a:lnTo>
                  <a:lnTo>
                    <a:pt x="545" y="3154"/>
                  </a:lnTo>
                  <a:lnTo>
                    <a:pt x="542" y="3156"/>
                  </a:lnTo>
                  <a:lnTo>
                    <a:pt x="538" y="3156"/>
                  </a:lnTo>
                  <a:lnTo>
                    <a:pt x="533" y="3156"/>
                  </a:lnTo>
                  <a:lnTo>
                    <a:pt x="526" y="3155"/>
                  </a:lnTo>
                  <a:lnTo>
                    <a:pt x="509" y="3148"/>
                  </a:lnTo>
                  <a:lnTo>
                    <a:pt x="488" y="3138"/>
                  </a:lnTo>
                  <a:lnTo>
                    <a:pt x="463" y="3125"/>
                  </a:lnTo>
                  <a:lnTo>
                    <a:pt x="435" y="3107"/>
                  </a:lnTo>
                  <a:lnTo>
                    <a:pt x="404" y="3087"/>
                  </a:lnTo>
                  <a:lnTo>
                    <a:pt x="373" y="3064"/>
                  </a:lnTo>
                  <a:lnTo>
                    <a:pt x="342" y="3040"/>
                  </a:lnTo>
                  <a:lnTo>
                    <a:pt x="314" y="3018"/>
                  </a:lnTo>
                  <a:lnTo>
                    <a:pt x="289" y="2996"/>
                  </a:lnTo>
                  <a:lnTo>
                    <a:pt x="267" y="2976"/>
                  </a:lnTo>
                  <a:lnTo>
                    <a:pt x="251" y="2957"/>
                  </a:lnTo>
                  <a:lnTo>
                    <a:pt x="239" y="2942"/>
                  </a:lnTo>
                  <a:lnTo>
                    <a:pt x="236" y="2936"/>
                  </a:lnTo>
                  <a:lnTo>
                    <a:pt x="234" y="2930"/>
                  </a:lnTo>
                  <a:lnTo>
                    <a:pt x="233" y="2926"/>
                  </a:lnTo>
                  <a:lnTo>
                    <a:pt x="234" y="2923"/>
                  </a:lnTo>
                  <a:lnTo>
                    <a:pt x="236" y="2921"/>
                  </a:lnTo>
                  <a:lnTo>
                    <a:pt x="240" y="2921"/>
                  </a:lnTo>
                  <a:lnTo>
                    <a:pt x="245" y="2921"/>
                  </a:lnTo>
                  <a:lnTo>
                    <a:pt x="252" y="2922"/>
                  </a:lnTo>
                  <a:lnTo>
                    <a:pt x="268" y="2928"/>
                  </a:lnTo>
                  <a:lnTo>
                    <a:pt x="290" y="2939"/>
                  </a:lnTo>
                  <a:lnTo>
                    <a:pt x="315" y="2953"/>
                  </a:lnTo>
                  <a:lnTo>
                    <a:pt x="343" y="2970"/>
                  </a:lnTo>
                  <a:lnTo>
                    <a:pt x="373" y="2990"/>
                  </a:lnTo>
                  <a:lnTo>
                    <a:pt x="404" y="3012"/>
                  </a:lnTo>
                  <a:close/>
                  <a:moveTo>
                    <a:pt x="470" y="2984"/>
                  </a:moveTo>
                  <a:lnTo>
                    <a:pt x="467" y="2986"/>
                  </a:lnTo>
                  <a:lnTo>
                    <a:pt x="464" y="2988"/>
                  </a:lnTo>
                  <a:lnTo>
                    <a:pt x="458" y="2988"/>
                  </a:lnTo>
                  <a:lnTo>
                    <a:pt x="452" y="2986"/>
                  </a:lnTo>
                  <a:lnTo>
                    <a:pt x="436" y="2980"/>
                  </a:lnTo>
                  <a:lnTo>
                    <a:pt x="415" y="2970"/>
                  </a:lnTo>
                  <a:lnTo>
                    <a:pt x="392" y="2957"/>
                  </a:lnTo>
                  <a:lnTo>
                    <a:pt x="365" y="2941"/>
                  </a:lnTo>
                  <a:lnTo>
                    <a:pt x="335" y="2922"/>
                  </a:lnTo>
                  <a:lnTo>
                    <a:pt x="305" y="2900"/>
                  </a:lnTo>
                  <a:lnTo>
                    <a:pt x="276" y="2877"/>
                  </a:lnTo>
                  <a:lnTo>
                    <a:pt x="249" y="2855"/>
                  </a:lnTo>
                  <a:lnTo>
                    <a:pt x="225" y="2833"/>
                  </a:lnTo>
                  <a:lnTo>
                    <a:pt x="205" y="2814"/>
                  </a:lnTo>
                  <a:lnTo>
                    <a:pt x="190" y="2795"/>
                  </a:lnTo>
                  <a:lnTo>
                    <a:pt x="178" y="2781"/>
                  </a:lnTo>
                  <a:lnTo>
                    <a:pt x="175" y="2775"/>
                  </a:lnTo>
                  <a:lnTo>
                    <a:pt x="172" y="2770"/>
                  </a:lnTo>
                  <a:lnTo>
                    <a:pt x="172" y="2765"/>
                  </a:lnTo>
                  <a:lnTo>
                    <a:pt x="172" y="2763"/>
                  </a:lnTo>
                  <a:lnTo>
                    <a:pt x="176" y="2761"/>
                  </a:lnTo>
                  <a:lnTo>
                    <a:pt x="179" y="2760"/>
                  </a:lnTo>
                  <a:lnTo>
                    <a:pt x="184" y="2760"/>
                  </a:lnTo>
                  <a:lnTo>
                    <a:pt x="191" y="2761"/>
                  </a:lnTo>
                  <a:lnTo>
                    <a:pt x="207" y="2767"/>
                  </a:lnTo>
                  <a:lnTo>
                    <a:pt x="227" y="2777"/>
                  </a:lnTo>
                  <a:lnTo>
                    <a:pt x="251" y="2790"/>
                  </a:lnTo>
                  <a:lnTo>
                    <a:pt x="278" y="2807"/>
                  </a:lnTo>
                  <a:lnTo>
                    <a:pt x="307" y="2827"/>
                  </a:lnTo>
                  <a:lnTo>
                    <a:pt x="338" y="2848"/>
                  </a:lnTo>
                  <a:lnTo>
                    <a:pt x="367" y="2871"/>
                  </a:lnTo>
                  <a:lnTo>
                    <a:pt x="394" y="2894"/>
                  </a:lnTo>
                  <a:lnTo>
                    <a:pt x="417" y="2915"/>
                  </a:lnTo>
                  <a:lnTo>
                    <a:pt x="438" y="2935"/>
                  </a:lnTo>
                  <a:lnTo>
                    <a:pt x="453" y="2952"/>
                  </a:lnTo>
                  <a:lnTo>
                    <a:pt x="464" y="2966"/>
                  </a:lnTo>
                  <a:lnTo>
                    <a:pt x="468" y="2972"/>
                  </a:lnTo>
                  <a:lnTo>
                    <a:pt x="470" y="2977"/>
                  </a:lnTo>
                  <a:lnTo>
                    <a:pt x="470" y="2981"/>
                  </a:lnTo>
                  <a:lnTo>
                    <a:pt x="470" y="2984"/>
                  </a:lnTo>
                  <a:close/>
                  <a:moveTo>
                    <a:pt x="413" y="2822"/>
                  </a:moveTo>
                  <a:lnTo>
                    <a:pt x="411" y="2825"/>
                  </a:lnTo>
                  <a:lnTo>
                    <a:pt x="408" y="2826"/>
                  </a:lnTo>
                  <a:lnTo>
                    <a:pt x="402" y="2826"/>
                  </a:lnTo>
                  <a:lnTo>
                    <a:pt x="396" y="2825"/>
                  </a:lnTo>
                  <a:lnTo>
                    <a:pt x="381" y="2819"/>
                  </a:lnTo>
                  <a:lnTo>
                    <a:pt x="361" y="2809"/>
                  </a:lnTo>
                  <a:lnTo>
                    <a:pt x="338" y="2797"/>
                  </a:lnTo>
                  <a:lnTo>
                    <a:pt x="312" y="2781"/>
                  </a:lnTo>
                  <a:lnTo>
                    <a:pt x="285" y="2762"/>
                  </a:lnTo>
                  <a:lnTo>
                    <a:pt x="256" y="2741"/>
                  </a:lnTo>
                  <a:lnTo>
                    <a:pt x="227" y="2719"/>
                  </a:lnTo>
                  <a:lnTo>
                    <a:pt x="202" y="2697"/>
                  </a:lnTo>
                  <a:lnTo>
                    <a:pt x="179" y="2677"/>
                  </a:lnTo>
                  <a:lnTo>
                    <a:pt x="159" y="2658"/>
                  </a:lnTo>
                  <a:lnTo>
                    <a:pt x="144" y="2641"/>
                  </a:lnTo>
                  <a:lnTo>
                    <a:pt x="135" y="2627"/>
                  </a:lnTo>
                  <a:lnTo>
                    <a:pt x="131" y="2621"/>
                  </a:lnTo>
                  <a:lnTo>
                    <a:pt x="129" y="2615"/>
                  </a:lnTo>
                  <a:lnTo>
                    <a:pt x="128" y="2611"/>
                  </a:lnTo>
                  <a:lnTo>
                    <a:pt x="129" y="2608"/>
                  </a:lnTo>
                  <a:lnTo>
                    <a:pt x="131" y="2605"/>
                  </a:lnTo>
                  <a:lnTo>
                    <a:pt x="136" y="2605"/>
                  </a:lnTo>
                  <a:lnTo>
                    <a:pt x="141" y="2605"/>
                  </a:lnTo>
                  <a:lnTo>
                    <a:pt x="146" y="2607"/>
                  </a:lnTo>
                  <a:lnTo>
                    <a:pt x="163" y="2612"/>
                  </a:lnTo>
                  <a:lnTo>
                    <a:pt x="182" y="2622"/>
                  </a:lnTo>
                  <a:lnTo>
                    <a:pt x="206" y="2635"/>
                  </a:lnTo>
                  <a:lnTo>
                    <a:pt x="231" y="2651"/>
                  </a:lnTo>
                  <a:lnTo>
                    <a:pt x="259" y="2669"/>
                  </a:lnTo>
                  <a:lnTo>
                    <a:pt x="288" y="2690"/>
                  </a:lnTo>
                  <a:lnTo>
                    <a:pt x="316" y="2712"/>
                  </a:lnTo>
                  <a:lnTo>
                    <a:pt x="342" y="2734"/>
                  </a:lnTo>
                  <a:lnTo>
                    <a:pt x="365" y="2754"/>
                  </a:lnTo>
                  <a:lnTo>
                    <a:pt x="383" y="2773"/>
                  </a:lnTo>
                  <a:lnTo>
                    <a:pt x="398" y="2790"/>
                  </a:lnTo>
                  <a:lnTo>
                    <a:pt x="409" y="2804"/>
                  </a:lnTo>
                  <a:lnTo>
                    <a:pt x="412" y="2811"/>
                  </a:lnTo>
                  <a:lnTo>
                    <a:pt x="414" y="2815"/>
                  </a:lnTo>
                  <a:lnTo>
                    <a:pt x="414" y="2819"/>
                  </a:lnTo>
                  <a:lnTo>
                    <a:pt x="413" y="2822"/>
                  </a:lnTo>
                  <a:close/>
                  <a:moveTo>
                    <a:pt x="256" y="2537"/>
                  </a:moveTo>
                  <a:lnTo>
                    <a:pt x="282" y="2559"/>
                  </a:lnTo>
                  <a:lnTo>
                    <a:pt x="307" y="2581"/>
                  </a:lnTo>
                  <a:lnTo>
                    <a:pt x="329" y="2600"/>
                  </a:lnTo>
                  <a:lnTo>
                    <a:pt x="347" y="2618"/>
                  </a:lnTo>
                  <a:lnTo>
                    <a:pt x="361" y="2635"/>
                  </a:lnTo>
                  <a:lnTo>
                    <a:pt x="371" y="2649"/>
                  </a:lnTo>
                  <a:lnTo>
                    <a:pt x="374" y="2654"/>
                  </a:lnTo>
                  <a:lnTo>
                    <a:pt x="376" y="2659"/>
                  </a:lnTo>
                  <a:lnTo>
                    <a:pt x="376" y="2664"/>
                  </a:lnTo>
                  <a:lnTo>
                    <a:pt x="375" y="2667"/>
                  </a:lnTo>
                  <a:lnTo>
                    <a:pt x="373" y="2669"/>
                  </a:lnTo>
                  <a:lnTo>
                    <a:pt x="370" y="2670"/>
                  </a:lnTo>
                  <a:lnTo>
                    <a:pt x="365" y="2670"/>
                  </a:lnTo>
                  <a:lnTo>
                    <a:pt x="359" y="2669"/>
                  </a:lnTo>
                  <a:lnTo>
                    <a:pt x="343" y="2664"/>
                  </a:lnTo>
                  <a:lnTo>
                    <a:pt x="325" y="2655"/>
                  </a:lnTo>
                  <a:lnTo>
                    <a:pt x="302" y="2642"/>
                  </a:lnTo>
                  <a:lnTo>
                    <a:pt x="278" y="2627"/>
                  </a:lnTo>
                  <a:lnTo>
                    <a:pt x="251" y="2610"/>
                  </a:lnTo>
                  <a:lnTo>
                    <a:pt x="224" y="2589"/>
                  </a:lnTo>
                  <a:lnTo>
                    <a:pt x="196" y="2568"/>
                  </a:lnTo>
                  <a:lnTo>
                    <a:pt x="171" y="2547"/>
                  </a:lnTo>
                  <a:lnTo>
                    <a:pt x="150" y="2527"/>
                  </a:lnTo>
                  <a:lnTo>
                    <a:pt x="132" y="2508"/>
                  </a:lnTo>
                  <a:lnTo>
                    <a:pt x="117" y="2492"/>
                  </a:lnTo>
                  <a:lnTo>
                    <a:pt x="108" y="2478"/>
                  </a:lnTo>
                  <a:lnTo>
                    <a:pt x="105" y="2472"/>
                  </a:lnTo>
                  <a:lnTo>
                    <a:pt x="103" y="2467"/>
                  </a:lnTo>
                  <a:lnTo>
                    <a:pt x="102" y="2463"/>
                  </a:lnTo>
                  <a:lnTo>
                    <a:pt x="103" y="2460"/>
                  </a:lnTo>
                  <a:lnTo>
                    <a:pt x="105" y="2458"/>
                  </a:lnTo>
                  <a:lnTo>
                    <a:pt x="110" y="2457"/>
                  </a:lnTo>
                  <a:lnTo>
                    <a:pt x="114" y="2457"/>
                  </a:lnTo>
                  <a:lnTo>
                    <a:pt x="121" y="2458"/>
                  </a:lnTo>
                  <a:lnTo>
                    <a:pt x="136" y="2463"/>
                  </a:lnTo>
                  <a:lnTo>
                    <a:pt x="154" y="2472"/>
                  </a:lnTo>
                  <a:lnTo>
                    <a:pt x="177" y="2485"/>
                  </a:lnTo>
                  <a:lnTo>
                    <a:pt x="202" y="2500"/>
                  </a:lnTo>
                  <a:lnTo>
                    <a:pt x="227" y="2518"/>
                  </a:lnTo>
                  <a:lnTo>
                    <a:pt x="256" y="2537"/>
                  </a:lnTo>
                  <a:close/>
                  <a:moveTo>
                    <a:pt x="240" y="2391"/>
                  </a:moveTo>
                  <a:lnTo>
                    <a:pt x="266" y="2412"/>
                  </a:lnTo>
                  <a:lnTo>
                    <a:pt x="290" y="2432"/>
                  </a:lnTo>
                  <a:lnTo>
                    <a:pt x="311" y="2451"/>
                  </a:lnTo>
                  <a:lnTo>
                    <a:pt x="328" y="2470"/>
                  </a:lnTo>
                  <a:lnTo>
                    <a:pt x="341" y="2486"/>
                  </a:lnTo>
                  <a:lnTo>
                    <a:pt x="351" y="2499"/>
                  </a:lnTo>
                  <a:lnTo>
                    <a:pt x="354" y="2504"/>
                  </a:lnTo>
                  <a:lnTo>
                    <a:pt x="355" y="2509"/>
                  </a:lnTo>
                  <a:lnTo>
                    <a:pt x="355" y="2514"/>
                  </a:lnTo>
                  <a:lnTo>
                    <a:pt x="355" y="2516"/>
                  </a:lnTo>
                  <a:lnTo>
                    <a:pt x="352" y="2518"/>
                  </a:lnTo>
                  <a:lnTo>
                    <a:pt x="348" y="2519"/>
                  </a:lnTo>
                  <a:lnTo>
                    <a:pt x="344" y="2519"/>
                  </a:lnTo>
                  <a:lnTo>
                    <a:pt x="338" y="2518"/>
                  </a:lnTo>
                  <a:lnTo>
                    <a:pt x="324" y="2514"/>
                  </a:lnTo>
                  <a:lnTo>
                    <a:pt x="305" y="2505"/>
                  </a:lnTo>
                  <a:lnTo>
                    <a:pt x="284" y="2494"/>
                  </a:lnTo>
                  <a:lnTo>
                    <a:pt x="260" y="2479"/>
                  </a:lnTo>
                  <a:lnTo>
                    <a:pt x="235" y="2462"/>
                  </a:lnTo>
                  <a:lnTo>
                    <a:pt x="208" y="2443"/>
                  </a:lnTo>
                  <a:lnTo>
                    <a:pt x="182" y="2422"/>
                  </a:lnTo>
                  <a:lnTo>
                    <a:pt x="158" y="2402"/>
                  </a:lnTo>
                  <a:lnTo>
                    <a:pt x="138" y="2382"/>
                  </a:lnTo>
                  <a:lnTo>
                    <a:pt x="121" y="2365"/>
                  </a:lnTo>
                  <a:lnTo>
                    <a:pt x="108" y="2349"/>
                  </a:lnTo>
                  <a:lnTo>
                    <a:pt x="98" y="2335"/>
                  </a:lnTo>
                  <a:lnTo>
                    <a:pt x="95" y="2329"/>
                  </a:lnTo>
                  <a:lnTo>
                    <a:pt x="94" y="2324"/>
                  </a:lnTo>
                  <a:lnTo>
                    <a:pt x="93" y="2319"/>
                  </a:lnTo>
                  <a:lnTo>
                    <a:pt x="94" y="2316"/>
                  </a:lnTo>
                  <a:lnTo>
                    <a:pt x="96" y="2315"/>
                  </a:lnTo>
                  <a:lnTo>
                    <a:pt x="100" y="2314"/>
                  </a:lnTo>
                  <a:lnTo>
                    <a:pt x="104" y="2314"/>
                  </a:lnTo>
                  <a:lnTo>
                    <a:pt x="111" y="2315"/>
                  </a:lnTo>
                  <a:lnTo>
                    <a:pt x="125" y="2319"/>
                  </a:lnTo>
                  <a:lnTo>
                    <a:pt x="143" y="2328"/>
                  </a:lnTo>
                  <a:lnTo>
                    <a:pt x="165" y="2340"/>
                  </a:lnTo>
                  <a:lnTo>
                    <a:pt x="189" y="2354"/>
                  </a:lnTo>
                  <a:lnTo>
                    <a:pt x="213" y="2371"/>
                  </a:lnTo>
                  <a:lnTo>
                    <a:pt x="240" y="2391"/>
                  </a:lnTo>
                  <a:close/>
                  <a:moveTo>
                    <a:pt x="241" y="2250"/>
                  </a:moveTo>
                  <a:lnTo>
                    <a:pt x="266" y="2270"/>
                  </a:lnTo>
                  <a:lnTo>
                    <a:pt x="289" y="2289"/>
                  </a:lnTo>
                  <a:lnTo>
                    <a:pt x="308" y="2309"/>
                  </a:lnTo>
                  <a:lnTo>
                    <a:pt x="326" y="2326"/>
                  </a:lnTo>
                  <a:lnTo>
                    <a:pt x="339" y="2341"/>
                  </a:lnTo>
                  <a:lnTo>
                    <a:pt x="347" y="2354"/>
                  </a:lnTo>
                  <a:lnTo>
                    <a:pt x="351" y="2361"/>
                  </a:lnTo>
                  <a:lnTo>
                    <a:pt x="352" y="2365"/>
                  </a:lnTo>
                  <a:lnTo>
                    <a:pt x="352" y="2369"/>
                  </a:lnTo>
                  <a:lnTo>
                    <a:pt x="351" y="2372"/>
                  </a:lnTo>
                  <a:lnTo>
                    <a:pt x="348" y="2375"/>
                  </a:lnTo>
                  <a:lnTo>
                    <a:pt x="345" y="2376"/>
                  </a:lnTo>
                  <a:lnTo>
                    <a:pt x="341" y="2376"/>
                  </a:lnTo>
                  <a:lnTo>
                    <a:pt x="334" y="2375"/>
                  </a:lnTo>
                  <a:lnTo>
                    <a:pt x="320" y="2370"/>
                  </a:lnTo>
                  <a:lnTo>
                    <a:pt x="303" y="2362"/>
                  </a:lnTo>
                  <a:lnTo>
                    <a:pt x="282" y="2351"/>
                  </a:lnTo>
                  <a:lnTo>
                    <a:pt x="260" y="2337"/>
                  </a:lnTo>
                  <a:lnTo>
                    <a:pt x="235" y="2321"/>
                  </a:lnTo>
                  <a:lnTo>
                    <a:pt x="210" y="2301"/>
                  </a:lnTo>
                  <a:lnTo>
                    <a:pt x="185" y="2282"/>
                  </a:lnTo>
                  <a:lnTo>
                    <a:pt x="163" y="2261"/>
                  </a:lnTo>
                  <a:lnTo>
                    <a:pt x="143" y="2243"/>
                  </a:lnTo>
                  <a:lnTo>
                    <a:pt x="126" y="2226"/>
                  </a:lnTo>
                  <a:lnTo>
                    <a:pt x="113" y="2210"/>
                  </a:lnTo>
                  <a:lnTo>
                    <a:pt x="104" y="2196"/>
                  </a:lnTo>
                  <a:lnTo>
                    <a:pt x="102" y="2191"/>
                  </a:lnTo>
                  <a:lnTo>
                    <a:pt x="100" y="2187"/>
                  </a:lnTo>
                  <a:lnTo>
                    <a:pt x="100" y="2182"/>
                  </a:lnTo>
                  <a:lnTo>
                    <a:pt x="101" y="2179"/>
                  </a:lnTo>
                  <a:lnTo>
                    <a:pt x="103" y="2177"/>
                  </a:lnTo>
                  <a:lnTo>
                    <a:pt x="107" y="2176"/>
                  </a:lnTo>
                  <a:lnTo>
                    <a:pt x="112" y="2176"/>
                  </a:lnTo>
                  <a:lnTo>
                    <a:pt x="117" y="2177"/>
                  </a:lnTo>
                  <a:lnTo>
                    <a:pt x="131" y="2181"/>
                  </a:lnTo>
                  <a:lnTo>
                    <a:pt x="149" y="2189"/>
                  </a:lnTo>
                  <a:lnTo>
                    <a:pt x="169" y="2201"/>
                  </a:lnTo>
                  <a:lnTo>
                    <a:pt x="192" y="2215"/>
                  </a:lnTo>
                  <a:lnTo>
                    <a:pt x="217" y="2231"/>
                  </a:lnTo>
                  <a:lnTo>
                    <a:pt x="241" y="2250"/>
                  </a:lnTo>
                  <a:close/>
                  <a:moveTo>
                    <a:pt x="259" y="2113"/>
                  </a:moveTo>
                  <a:lnTo>
                    <a:pt x="284" y="2133"/>
                  </a:lnTo>
                  <a:lnTo>
                    <a:pt x="305" y="2151"/>
                  </a:lnTo>
                  <a:lnTo>
                    <a:pt x="324" y="2169"/>
                  </a:lnTo>
                  <a:lnTo>
                    <a:pt x="340" y="2187"/>
                  </a:lnTo>
                  <a:lnTo>
                    <a:pt x="352" y="2202"/>
                  </a:lnTo>
                  <a:lnTo>
                    <a:pt x="360" y="2215"/>
                  </a:lnTo>
                  <a:lnTo>
                    <a:pt x="362" y="2220"/>
                  </a:lnTo>
                  <a:lnTo>
                    <a:pt x="365" y="2225"/>
                  </a:lnTo>
                  <a:lnTo>
                    <a:pt x="365" y="2229"/>
                  </a:lnTo>
                  <a:lnTo>
                    <a:pt x="363" y="2232"/>
                  </a:lnTo>
                  <a:lnTo>
                    <a:pt x="361" y="2234"/>
                  </a:lnTo>
                  <a:lnTo>
                    <a:pt x="357" y="2235"/>
                  </a:lnTo>
                  <a:lnTo>
                    <a:pt x="353" y="2235"/>
                  </a:lnTo>
                  <a:lnTo>
                    <a:pt x="347" y="2234"/>
                  </a:lnTo>
                  <a:lnTo>
                    <a:pt x="334" y="2230"/>
                  </a:lnTo>
                  <a:lnTo>
                    <a:pt x="317" y="2222"/>
                  </a:lnTo>
                  <a:lnTo>
                    <a:pt x="297" y="2213"/>
                  </a:lnTo>
                  <a:lnTo>
                    <a:pt x="275" y="2199"/>
                  </a:lnTo>
                  <a:lnTo>
                    <a:pt x="252" y="2184"/>
                  </a:lnTo>
                  <a:lnTo>
                    <a:pt x="227" y="2165"/>
                  </a:lnTo>
                  <a:lnTo>
                    <a:pt x="204" y="2146"/>
                  </a:lnTo>
                  <a:lnTo>
                    <a:pt x="182" y="2126"/>
                  </a:lnTo>
                  <a:lnTo>
                    <a:pt x="164" y="2109"/>
                  </a:lnTo>
                  <a:lnTo>
                    <a:pt x="148" y="2092"/>
                  </a:lnTo>
                  <a:lnTo>
                    <a:pt x="136" y="2077"/>
                  </a:lnTo>
                  <a:lnTo>
                    <a:pt x="127" y="2064"/>
                  </a:lnTo>
                  <a:lnTo>
                    <a:pt x="125" y="2058"/>
                  </a:lnTo>
                  <a:lnTo>
                    <a:pt x="124" y="2053"/>
                  </a:lnTo>
                  <a:lnTo>
                    <a:pt x="123" y="2050"/>
                  </a:lnTo>
                  <a:lnTo>
                    <a:pt x="124" y="2046"/>
                  </a:lnTo>
                  <a:lnTo>
                    <a:pt x="127" y="2044"/>
                  </a:lnTo>
                  <a:lnTo>
                    <a:pt x="130" y="2043"/>
                  </a:lnTo>
                  <a:lnTo>
                    <a:pt x="135" y="2042"/>
                  </a:lnTo>
                  <a:lnTo>
                    <a:pt x="140" y="2043"/>
                  </a:lnTo>
                  <a:lnTo>
                    <a:pt x="154" y="2048"/>
                  </a:lnTo>
                  <a:lnTo>
                    <a:pt x="170" y="2055"/>
                  </a:lnTo>
                  <a:lnTo>
                    <a:pt x="190" y="2066"/>
                  </a:lnTo>
                  <a:lnTo>
                    <a:pt x="211" y="2079"/>
                  </a:lnTo>
                  <a:lnTo>
                    <a:pt x="235" y="2095"/>
                  </a:lnTo>
                  <a:lnTo>
                    <a:pt x="259" y="2113"/>
                  </a:lnTo>
                  <a:close/>
                  <a:moveTo>
                    <a:pt x="293" y="1981"/>
                  </a:moveTo>
                  <a:lnTo>
                    <a:pt x="316" y="2000"/>
                  </a:lnTo>
                  <a:lnTo>
                    <a:pt x="336" y="2018"/>
                  </a:lnTo>
                  <a:lnTo>
                    <a:pt x="355" y="2036"/>
                  </a:lnTo>
                  <a:lnTo>
                    <a:pt x="370" y="2052"/>
                  </a:lnTo>
                  <a:lnTo>
                    <a:pt x="382" y="2067"/>
                  </a:lnTo>
                  <a:lnTo>
                    <a:pt x="389" y="2079"/>
                  </a:lnTo>
                  <a:lnTo>
                    <a:pt x="392" y="2084"/>
                  </a:lnTo>
                  <a:lnTo>
                    <a:pt x="393" y="2090"/>
                  </a:lnTo>
                  <a:lnTo>
                    <a:pt x="393" y="2093"/>
                  </a:lnTo>
                  <a:lnTo>
                    <a:pt x="392" y="2096"/>
                  </a:lnTo>
                  <a:lnTo>
                    <a:pt x="389" y="2098"/>
                  </a:lnTo>
                  <a:lnTo>
                    <a:pt x="386" y="2099"/>
                  </a:lnTo>
                  <a:lnTo>
                    <a:pt x="382" y="2099"/>
                  </a:lnTo>
                  <a:lnTo>
                    <a:pt x="376" y="2099"/>
                  </a:lnTo>
                  <a:lnTo>
                    <a:pt x="363" y="2095"/>
                  </a:lnTo>
                  <a:lnTo>
                    <a:pt x="347" y="2089"/>
                  </a:lnTo>
                  <a:lnTo>
                    <a:pt x="328" y="2078"/>
                  </a:lnTo>
                  <a:lnTo>
                    <a:pt x="307" y="2066"/>
                  </a:lnTo>
                  <a:lnTo>
                    <a:pt x="285" y="2051"/>
                  </a:lnTo>
                  <a:lnTo>
                    <a:pt x="261" y="2032"/>
                  </a:lnTo>
                  <a:lnTo>
                    <a:pt x="238" y="2014"/>
                  </a:lnTo>
                  <a:lnTo>
                    <a:pt x="218" y="1996"/>
                  </a:lnTo>
                  <a:lnTo>
                    <a:pt x="200" y="1978"/>
                  </a:lnTo>
                  <a:lnTo>
                    <a:pt x="185" y="1961"/>
                  </a:lnTo>
                  <a:lnTo>
                    <a:pt x="173" y="1947"/>
                  </a:lnTo>
                  <a:lnTo>
                    <a:pt x="166" y="1934"/>
                  </a:lnTo>
                  <a:lnTo>
                    <a:pt x="164" y="1929"/>
                  </a:lnTo>
                  <a:lnTo>
                    <a:pt x="162" y="1925"/>
                  </a:lnTo>
                  <a:lnTo>
                    <a:pt x="162" y="1920"/>
                  </a:lnTo>
                  <a:lnTo>
                    <a:pt x="163" y="1917"/>
                  </a:lnTo>
                  <a:lnTo>
                    <a:pt x="165" y="1915"/>
                  </a:lnTo>
                  <a:lnTo>
                    <a:pt x="168" y="1914"/>
                  </a:lnTo>
                  <a:lnTo>
                    <a:pt x="172" y="1914"/>
                  </a:lnTo>
                  <a:lnTo>
                    <a:pt x="178" y="1914"/>
                  </a:lnTo>
                  <a:lnTo>
                    <a:pt x="192" y="1918"/>
                  </a:lnTo>
                  <a:lnTo>
                    <a:pt x="208" y="1926"/>
                  </a:lnTo>
                  <a:lnTo>
                    <a:pt x="226" y="1935"/>
                  </a:lnTo>
                  <a:lnTo>
                    <a:pt x="248" y="1948"/>
                  </a:lnTo>
                  <a:lnTo>
                    <a:pt x="270" y="1963"/>
                  </a:lnTo>
                  <a:lnTo>
                    <a:pt x="293" y="1981"/>
                  </a:lnTo>
                  <a:close/>
                  <a:moveTo>
                    <a:pt x="437" y="1964"/>
                  </a:moveTo>
                  <a:lnTo>
                    <a:pt x="435" y="1967"/>
                  </a:lnTo>
                  <a:lnTo>
                    <a:pt x="431" y="1968"/>
                  </a:lnTo>
                  <a:lnTo>
                    <a:pt x="427" y="1968"/>
                  </a:lnTo>
                  <a:lnTo>
                    <a:pt x="422" y="1968"/>
                  </a:lnTo>
                  <a:lnTo>
                    <a:pt x="409" y="1964"/>
                  </a:lnTo>
                  <a:lnTo>
                    <a:pt x="394" y="1957"/>
                  </a:lnTo>
                  <a:lnTo>
                    <a:pt x="375" y="1948"/>
                  </a:lnTo>
                  <a:lnTo>
                    <a:pt x="355" y="1935"/>
                  </a:lnTo>
                  <a:lnTo>
                    <a:pt x="333" y="1921"/>
                  </a:lnTo>
                  <a:lnTo>
                    <a:pt x="311" y="1904"/>
                  </a:lnTo>
                  <a:lnTo>
                    <a:pt x="289" y="1887"/>
                  </a:lnTo>
                  <a:lnTo>
                    <a:pt x="270" y="1868"/>
                  </a:lnTo>
                  <a:lnTo>
                    <a:pt x="252" y="1852"/>
                  </a:lnTo>
                  <a:lnTo>
                    <a:pt x="238" y="1836"/>
                  </a:lnTo>
                  <a:lnTo>
                    <a:pt x="227" y="1821"/>
                  </a:lnTo>
                  <a:lnTo>
                    <a:pt x="220" y="1809"/>
                  </a:lnTo>
                  <a:lnTo>
                    <a:pt x="218" y="1804"/>
                  </a:lnTo>
                  <a:lnTo>
                    <a:pt x="217" y="1799"/>
                  </a:lnTo>
                  <a:lnTo>
                    <a:pt x="217" y="1795"/>
                  </a:lnTo>
                  <a:lnTo>
                    <a:pt x="218" y="1792"/>
                  </a:lnTo>
                  <a:lnTo>
                    <a:pt x="220" y="1790"/>
                  </a:lnTo>
                  <a:lnTo>
                    <a:pt x="223" y="1789"/>
                  </a:lnTo>
                  <a:lnTo>
                    <a:pt x="227" y="1789"/>
                  </a:lnTo>
                  <a:lnTo>
                    <a:pt x="232" y="1789"/>
                  </a:lnTo>
                  <a:lnTo>
                    <a:pt x="245" y="1793"/>
                  </a:lnTo>
                  <a:lnTo>
                    <a:pt x="261" y="1799"/>
                  </a:lnTo>
                  <a:lnTo>
                    <a:pt x="279" y="1809"/>
                  </a:lnTo>
                  <a:lnTo>
                    <a:pt x="299" y="1821"/>
                  </a:lnTo>
                  <a:lnTo>
                    <a:pt x="320" y="1836"/>
                  </a:lnTo>
                  <a:lnTo>
                    <a:pt x="343" y="1852"/>
                  </a:lnTo>
                  <a:lnTo>
                    <a:pt x="365" y="1871"/>
                  </a:lnTo>
                  <a:lnTo>
                    <a:pt x="384" y="1888"/>
                  </a:lnTo>
                  <a:lnTo>
                    <a:pt x="401" y="1905"/>
                  </a:lnTo>
                  <a:lnTo>
                    <a:pt x="415" y="1921"/>
                  </a:lnTo>
                  <a:lnTo>
                    <a:pt x="427" y="1935"/>
                  </a:lnTo>
                  <a:lnTo>
                    <a:pt x="435" y="1947"/>
                  </a:lnTo>
                  <a:lnTo>
                    <a:pt x="437" y="1953"/>
                  </a:lnTo>
                  <a:lnTo>
                    <a:pt x="438" y="1957"/>
                  </a:lnTo>
                  <a:lnTo>
                    <a:pt x="438" y="1961"/>
                  </a:lnTo>
                  <a:lnTo>
                    <a:pt x="437" y="1964"/>
                  </a:lnTo>
                  <a:close/>
                  <a:moveTo>
                    <a:pt x="139" y="1515"/>
                  </a:moveTo>
                  <a:lnTo>
                    <a:pt x="158" y="1532"/>
                  </a:lnTo>
                  <a:lnTo>
                    <a:pt x="177" y="1548"/>
                  </a:lnTo>
                  <a:lnTo>
                    <a:pt x="192" y="1564"/>
                  </a:lnTo>
                  <a:lnTo>
                    <a:pt x="205" y="1578"/>
                  </a:lnTo>
                  <a:lnTo>
                    <a:pt x="214" y="1592"/>
                  </a:lnTo>
                  <a:lnTo>
                    <a:pt x="221" y="1603"/>
                  </a:lnTo>
                  <a:lnTo>
                    <a:pt x="223" y="1608"/>
                  </a:lnTo>
                  <a:lnTo>
                    <a:pt x="224" y="1613"/>
                  </a:lnTo>
                  <a:lnTo>
                    <a:pt x="224" y="1616"/>
                  </a:lnTo>
                  <a:lnTo>
                    <a:pt x="223" y="1619"/>
                  </a:lnTo>
                  <a:lnTo>
                    <a:pt x="221" y="1621"/>
                  </a:lnTo>
                  <a:lnTo>
                    <a:pt x="218" y="1622"/>
                  </a:lnTo>
                  <a:lnTo>
                    <a:pt x="213" y="1622"/>
                  </a:lnTo>
                  <a:lnTo>
                    <a:pt x="209" y="1622"/>
                  </a:lnTo>
                  <a:lnTo>
                    <a:pt x="197" y="1619"/>
                  </a:lnTo>
                  <a:lnTo>
                    <a:pt x="183" y="1614"/>
                  </a:lnTo>
                  <a:lnTo>
                    <a:pt x="167" y="1605"/>
                  </a:lnTo>
                  <a:lnTo>
                    <a:pt x="149" y="1593"/>
                  </a:lnTo>
                  <a:lnTo>
                    <a:pt x="129" y="1580"/>
                  </a:lnTo>
                  <a:lnTo>
                    <a:pt x="109" y="1564"/>
                  </a:lnTo>
                  <a:lnTo>
                    <a:pt x="89" y="1548"/>
                  </a:lnTo>
                  <a:lnTo>
                    <a:pt x="71" y="1532"/>
                  </a:lnTo>
                  <a:lnTo>
                    <a:pt x="56" y="1515"/>
                  </a:lnTo>
                  <a:lnTo>
                    <a:pt x="43" y="1500"/>
                  </a:lnTo>
                  <a:lnTo>
                    <a:pt x="33" y="1487"/>
                  </a:lnTo>
                  <a:lnTo>
                    <a:pt x="27" y="1476"/>
                  </a:lnTo>
                  <a:lnTo>
                    <a:pt x="24" y="1471"/>
                  </a:lnTo>
                  <a:lnTo>
                    <a:pt x="23" y="1466"/>
                  </a:lnTo>
                  <a:lnTo>
                    <a:pt x="23" y="1463"/>
                  </a:lnTo>
                  <a:lnTo>
                    <a:pt x="24" y="1459"/>
                  </a:lnTo>
                  <a:lnTo>
                    <a:pt x="27" y="1457"/>
                  </a:lnTo>
                  <a:lnTo>
                    <a:pt x="30" y="1456"/>
                  </a:lnTo>
                  <a:lnTo>
                    <a:pt x="33" y="1456"/>
                  </a:lnTo>
                  <a:lnTo>
                    <a:pt x="39" y="1456"/>
                  </a:lnTo>
                  <a:lnTo>
                    <a:pt x="50" y="1459"/>
                  </a:lnTo>
                  <a:lnTo>
                    <a:pt x="64" y="1466"/>
                  </a:lnTo>
                  <a:lnTo>
                    <a:pt x="81" y="1474"/>
                  </a:lnTo>
                  <a:lnTo>
                    <a:pt x="99" y="1486"/>
                  </a:lnTo>
                  <a:lnTo>
                    <a:pt x="118" y="1499"/>
                  </a:lnTo>
                  <a:lnTo>
                    <a:pt x="139" y="1515"/>
                  </a:lnTo>
                  <a:close/>
                  <a:moveTo>
                    <a:pt x="408" y="1727"/>
                  </a:moveTo>
                  <a:lnTo>
                    <a:pt x="429" y="1744"/>
                  </a:lnTo>
                  <a:lnTo>
                    <a:pt x="448" y="1762"/>
                  </a:lnTo>
                  <a:lnTo>
                    <a:pt x="464" y="1778"/>
                  </a:lnTo>
                  <a:lnTo>
                    <a:pt x="478" y="1793"/>
                  </a:lnTo>
                  <a:lnTo>
                    <a:pt x="488" y="1807"/>
                  </a:lnTo>
                  <a:lnTo>
                    <a:pt x="495" y="1819"/>
                  </a:lnTo>
                  <a:lnTo>
                    <a:pt x="497" y="1824"/>
                  </a:lnTo>
                  <a:lnTo>
                    <a:pt x="498" y="1828"/>
                  </a:lnTo>
                  <a:lnTo>
                    <a:pt x="498" y="1833"/>
                  </a:lnTo>
                  <a:lnTo>
                    <a:pt x="497" y="1836"/>
                  </a:lnTo>
                  <a:lnTo>
                    <a:pt x="495" y="1838"/>
                  </a:lnTo>
                  <a:lnTo>
                    <a:pt x="492" y="1839"/>
                  </a:lnTo>
                  <a:lnTo>
                    <a:pt x="488" y="1839"/>
                  </a:lnTo>
                  <a:lnTo>
                    <a:pt x="482" y="1839"/>
                  </a:lnTo>
                  <a:lnTo>
                    <a:pt x="470" y="1836"/>
                  </a:lnTo>
                  <a:lnTo>
                    <a:pt x="455" y="1830"/>
                  </a:lnTo>
                  <a:lnTo>
                    <a:pt x="437" y="1821"/>
                  </a:lnTo>
                  <a:lnTo>
                    <a:pt x="419" y="1809"/>
                  </a:lnTo>
                  <a:lnTo>
                    <a:pt x="397" y="1795"/>
                  </a:lnTo>
                  <a:lnTo>
                    <a:pt x="376" y="1779"/>
                  </a:lnTo>
                  <a:lnTo>
                    <a:pt x="355" y="1762"/>
                  </a:lnTo>
                  <a:lnTo>
                    <a:pt x="336" y="1744"/>
                  </a:lnTo>
                  <a:lnTo>
                    <a:pt x="320" y="1728"/>
                  </a:lnTo>
                  <a:lnTo>
                    <a:pt x="306" y="1713"/>
                  </a:lnTo>
                  <a:lnTo>
                    <a:pt x="295" y="1699"/>
                  </a:lnTo>
                  <a:lnTo>
                    <a:pt x="289" y="1687"/>
                  </a:lnTo>
                  <a:lnTo>
                    <a:pt x="287" y="1682"/>
                  </a:lnTo>
                  <a:lnTo>
                    <a:pt x="286" y="1677"/>
                  </a:lnTo>
                  <a:lnTo>
                    <a:pt x="286" y="1673"/>
                  </a:lnTo>
                  <a:lnTo>
                    <a:pt x="287" y="1670"/>
                  </a:lnTo>
                  <a:lnTo>
                    <a:pt x="289" y="1668"/>
                  </a:lnTo>
                  <a:lnTo>
                    <a:pt x="292" y="1667"/>
                  </a:lnTo>
                  <a:lnTo>
                    <a:pt x="297" y="1667"/>
                  </a:lnTo>
                  <a:lnTo>
                    <a:pt x="301" y="1667"/>
                  </a:lnTo>
                  <a:lnTo>
                    <a:pt x="314" y="1670"/>
                  </a:lnTo>
                  <a:lnTo>
                    <a:pt x="329" y="1676"/>
                  </a:lnTo>
                  <a:lnTo>
                    <a:pt x="346" y="1685"/>
                  </a:lnTo>
                  <a:lnTo>
                    <a:pt x="366" y="1697"/>
                  </a:lnTo>
                  <a:lnTo>
                    <a:pt x="386" y="1711"/>
                  </a:lnTo>
                  <a:lnTo>
                    <a:pt x="408" y="1727"/>
                  </a:lnTo>
                  <a:close/>
                  <a:moveTo>
                    <a:pt x="311" y="1501"/>
                  </a:moveTo>
                  <a:lnTo>
                    <a:pt x="308" y="1504"/>
                  </a:lnTo>
                  <a:lnTo>
                    <a:pt x="305" y="1506"/>
                  </a:lnTo>
                  <a:lnTo>
                    <a:pt x="301" y="1506"/>
                  </a:lnTo>
                  <a:lnTo>
                    <a:pt x="297" y="1506"/>
                  </a:lnTo>
                  <a:lnTo>
                    <a:pt x="286" y="1503"/>
                  </a:lnTo>
                  <a:lnTo>
                    <a:pt x="272" y="1497"/>
                  </a:lnTo>
                  <a:lnTo>
                    <a:pt x="256" y="1489"/>
                  </a:lnTo>
                  <a:lnTo>
                    <a:pt x="238" y="1478"/>
                  </a:lnTo>
                  <a:lnTo>
                    <a:pt x="219" y="1465"/>
                  </a:lnTo>
                  <a:lnTo>
                    <a:pt x="199" y="1450"/>
                  </a:lnTo>
                  <a:lnTo>
                    <a:pt x="181" y="1433"/>
                  </a:lnTo>
                  <a:lnTo>
                    <a:pt x="164" y="1418"/>
                  </a:lnTo>
                  <a:lnTo>
                    <a:pt x="149" y="1403"/>
                  </a:lnTo>
                  <a:lnTo>
                    <a:pt x="137" y="1388"/>
                  </a:lnTo>
                  <a:lnTo>
                    <a:pt x="127" y="1375"/>
                  </a:lnTo>
                  <a:lnTo>
                    <a:pt x="122" y="1364"/>
                  </a:lnTo>
                  <a:lnTo>
                    <a:pt x="119" y="1359"/>
                  </a:lnTo>
                  <a:lnTo>
                    <a:pt x="118" y="1355"/>
                  </a:lnTo>
                  <a:lnTo>
                    <a:pt x="118" y="1351"/>
                  </a:lnTo>
                  <a:lnTo>
                    <a:pt x="119" y="1348"/>
                  </a:lnTo>
                  <a:lnTo>
                    <a:pt x="122" y="1346"/>
                  </a:lnTo>
                  <a:lnTo>
                    <a:pt x="125" y="1345"/>
                  </a:lnTo>
                  <a:lnTo>
                    <a:pt x="128" y="1345"/>
                  </a:lnTo>
                  <a:lnTo>
                    <a:pt x="134" y="1345"/>
                  </a:lnTo>
                  <a:lnTo>
                    <a:pt x="144" y="1348"/>
                  </a:lnTo>
                  <a:lnTo>
                    <a:pt x="158" y="1354"/>
                  </a:lnTo>
                  <a:lnTo>
                    <a:pt x="175" y="1362"/>
                  </a:lnTo>
                  <a:lnTo>
                    <a:pt x="192" y="1373"/>
                  </a:lnTo>
                  <a:lnTo>
                    <a:pt x="210" y="1386"/>
                  </a:lnTo>
                  <a:lnTo>
                    <a:pt x="230" y="1401"/>
                  </a:lnTo>
                  <a:lnTo>
                    <a:pt x="249" y="1416"/>
                  </a:lnTo>
                  <a:lnTo>
                    <a:pt x="266" y="1432"/>
                  </a:lnTo>
                  <a:lnTo>
                    <a:pt x="280" y="1448"/>
                  </a:lnTo>
                  <a:lnTo>
                    <a:pt x="293" y="1462"/>
                  </a:lnTo>
                  <a:lnTo>
                    <a:pt x="302" y="1474"/>
                  </a:lnTo>
                  <a:lnTo>
                    <a:pt x="308" y="1486"/>
                  </a:lnTo>
                  <a:lnTo>
                    <a:pt x="311" y="1491"/>
                  </a:lnTo>
                  <a:lnTo>
                    <a:pt x="312" y="1495"/>
                  </a:lnTo>
                  <a:lnTo>
                    <a:pt x="312" y="1499"/>
                  </a:lnTo>
                  <a:lnTo>
                    <a:pt x="311" y="1501"/>
                  </a:lnTo>
                  <a:close/>
                  <a:moveTo>
                    <a:pt x="573" y="1710"/>
                  </a:moveTo>
                  <a:lnTo>
                    <a:pt x="571" y="1712"/>
                  </a:lnTo>
                  <a:lnTo>
                    <a:pt x="567" y="1713"/>
                  </a:lnTo>
                  <a:lnTo>
                    <a:pt x="564" y="1714"/>
                  </a:lnTo>
                  <a:lnTo>
                    <a:pt x="559" y="1713"/>
                  </a:lnTo>
                  <a:lnTo>
                    <a:pt x="547" y="1711"/>
                  </a:lnTo>
                  <a:lnTo>
                    <a:pt x="532" y="1704"/>
                  </a:lnTo>
                  <a:lnTo>
                    <a:pt x="516" y="1696"/>
                  </a:lnTo>
                  <a:lnTo>
                    <a:pt x="496" y="1685"/>
                  </a:lnTo>
                  <a:lnTo>
                    <a:pt x="477" y="1672"/>
                  </a:lnTo>
                  <a:lnTo>
                    <a:pt x="456" y="1657"/>
                  </a:lnTo>
                  <a:lnTo>
                    <a:pt x="437" y="1640"/>
                  </a:lnTo>
                  <a:lnTo>
                    <a:pt x="419" y="1623"/>
                  </a:lnTo>
                  <a:lnTo>
                    <a:pt x="402" y="1607"/>
                  </a:lnTo>
                  <a:lnTo>
                    <a:pt x="389" y="1592"/>
                  </a:lnTo>
                  <a:lnTo>
                    <a:pt x="380" y="1579"/>
                  </a:lnTo>
                  <a:lnTo>
                    <a:pt x="373" y="1567"/>
                  </a:lnTo>
                  <a:lnTo>
                    <a:pt x="371" y="1562"/>
                  </a:lnTo>
                  <a:lnTo>
                    <a:pt x="370" y="1558"/>
                  </a:lnTo>
                  <a:lnTo>
                    <a:pt x="370" y="1554"/>
                  </a:lnTo>
                  <a:lnTo>
                    <a:pt x="371" y="1551"/>
                  </a:lnTo>
                  <a:lnTo>
                    <a:pt x="373" y="1549"/>
                  </a:lnTo>
                  <a:lnTo>
                    <a:pt x="376" y="1547"/>
                  </a:lnTo>
                  <a:lnTo>
                    <a:pt x="381" y="1547"/>
                  </a:lnTo>
                  <a:lnTo>
                    <a:pt x="385" y="1547"/>
                  </a:lnTo>
                  <a:lnTo>
                    <a:pt x="398" y="1550"/>
                  </a:lnTo>
                  <a:lnTo>
                    <a:pt x="412" y="1555"/>
                  </a:lnTo>
                  <a:lnTo>
                    <a:pt x="429" y="1564"/>
                  </a:lnTo>
                  <a:lnTo>
                    <a:pt x="448" y="1576"/>
                  </a:lnTo>
                  <a:lnTo>
                    <a:pt x="467" y="1589"/>
                  </a:lnTo>
                  <a:lnTo>
                    <a:pt x="489" y="1605"/>
                  </a:lnTo>
                  <a:lnTo>
                    <a:pt x="508" y="1621"/>
                  </a:lnTo>
                  <a:lnTo>
                    <a:pt x="526" y="1637"/>
                  </a:lnTo>
                  <a:lnTo>
                    <a:pt x="542" y="1654"/>
                  </a:lnTo>
                  <a:lnTo>
                    <a:pt x="555" y="1669"/>
                  </a:lnTo>
                  <a:lnTo>
                    <a:pt x="564" y="1682"/>
                  </a:lnTo>
                  <a:lnTo>
                    <a:pt x="572" y="1694"/>
                  </a:lnTo>
                  <a:lnTo>
                    <a:pt x="573" y="1699"/>
                  </a:lnTo>
                  <a:lnTo>
                    <a:pt x="574" y="1703"/>
                  </a:lnTo>
                  <a:lnTo>
                    <a:pt x="574" y="1707"/>
                  </a:lnTo>
                  <a:lnTo>
                    <a:pt x="573" y="1710"/>
                  </a:lnTo>
                  <a:close/>
                  <a:moveTo>
                    <a:pt x="102" y="1100"/>
                  </a:moveTo>
                  <a:lnTo>
                    <a:pt x="119" y="1115"/>
                  </a:lnTo>
                  <a:lnTo>
                    <a:pt x="135" y="1129"/>
                  </a:lnTo>
                  <a:lnTo>
                    <a:pt x="148" y="1143"/>
                  </a:lnTo>
                  <a:lnTo>
                    <a:pt x="159" y="1157"/>
                  </a:lnTo>
                  <a:lnTo>
                    <a:pt x="167" y="1169"/>
                  </a:lnTo>
                  <a:lnTo>
                    <a:pt x="172" y="1180"/>
                  </a:lnTo>
                  <a:lnTo>
                    <a:pt x="175" y="1184"/>
                  </a:lnTo>
                  <a:lnTo>
                    <a:pt x="176" y="1187"/>
                  </a:lnTo>
                  <a:lnTo>
                    <a:pt x="175" y="1192"/>
                  </a:lnTo>
                  <a:lnTo>
                    <a:pt x="173" y="1194"/>
                  </a:lnTo>
                  <a:lnTo>
                    <a:pt x="172" y="1196"/>
                  </a:lnTo>
                  <a:lnTo>
                    <a:pt x="169" y="1197"/>
                  </a:lnTo>
                  <a:lnTo>
                    <a:pt x="166" y="1198"/>
                  </a:lnTo>
                  <a:lnTo>
                    <a:pt x="162" y="1197"/>
                  </a:lnTo>
                  <a:lnTo>
                    <a:pt x="151" y="1195"/>
                  </a:lnTo>
                  <a:lnTo>
                    <a:pt x="138" y="1190"/>
                  </a:lnTo>
                  <a:lnTo>
                    <a:pt x="124" y="1182"/>
                  </a:lnTo>
                  <a:lnTo>
                    <a:pt x="108" y="1172"/>
                  </a:lnTo>
                  <a:lnTo>
                    <a:pt x="90" y="1160"/>
                  </a:lnTo>
                  <a:lnTo>
                    <a:pt x="73" y="1146"/>
                  </a:lnTo>
                  <a:lnTo>
                    <a:pt x="56" y="1132"/>
                  </a:lnTo>
                  <a:lnTo>
                    <a:pt x="41" y="1117"/>
                  </a:lnTo>
                  <a:lnTo>
                    <a:pt x="28" y="1103"/>
                  </a:lnTo>
                  <a:lnTo>
                    <a:pt x="16" y="1090"/>
                  </a:lnTo>
                  <a:lnTo>
                    <a:pt x="8" y="1077"/>
                  </a:lnTo>
                  <a:lnTo>
                    <a:pt x="3" y="1068"/>
                  </a:lnTo>
                  <a:lnTo>
                    <a:pt x="1" y="1062"/>
                  </a:lnTo>
                  <a:lnTo>
                    <a:pt x="0" y="1059"/>
                  </a:lnTo>
                  <a:lnTo>
                    <a:pt x="1" y="1056"/>
                  </a:lnTo>
                  <a:lnTo>
                    <a:pt x="2" y="1053"/>
                  </a:lnTo>
                  <a:lnTo>
                    <a:pt x="3" y="1050"/>
                  </a:lnTo>
                  <a:lnTo>
                    <a:pt x="6" y="1049"/>
                  </a:lnTo>
                  <a:lnTo>
                    <a:pt x="9" y="1048"/>
                  </a:lnTo>
                  <a:lnTo>
                    <a:pt x="14" y="1049"/>
                  </a:lnTo>
                  <a:lnTo>
                    <a:pt x="24" y="1051"/>
                  </a:lnTo>
                  <a:lnTo>
                    <a:pt x="36" y="1057"/>
                  </a:lnTo>
                  <a:lnTo>
                    <a:pt x="51" y="1064"/>
                  </a:lnTo>
                  <a:lnTo>
                    <a:pt x="68" y="1074"/>
                  </a:lnTo>
                  <a:lnTo>
                    <a:pt x="85" y="1086"/>
                  </a:lnTo>
                  <a:lnTo>
                    <a:pt x="102" y="1100"/>
                  </a:lnTo>
                  <a:close/>
                  <a:moveTo>
                    <a:pt x="336" y="1289"/>
                  </a:moveTo>
                  <a:lnTo>
                    <a:pt x="354" y="1304"/>
                  </a:lnTo>
                  <a:lnTo>
                    <a:pt x="370" y="1319"/>
                  </a:lnTo>
                  <a:lnTo>
                    <a:pt x="384" y="1333"/>
                  </a:lnTo>
                  <a:lnTo>
                    <a:pt x="396" y="1347"/>
                  </a:lnTo>
                  <a:lnTo>
                    <a:pt x="404" y="1360"/>
                  </a:lnTo>
                  <a:lnTo>
                    <a:pt x="411" y="1371"/>
                  </a:lnTo>
                  <a:lnTo>
                    <a:pt x="412" y="1375"/>
                  </a:lnTo>
                  <a:lnTo>
                    <a:pt x="413" y="1380"/>
                  </a:lnTo>
                  <a:lnTo>
                    <a:pt x="413" y="1384"/>
                  </a:lnTo>
                  <a:lnTo>
                    <a:pt x="412" y="1386"/>
                  </a:lnTo>
                  <a:lnTo>
                    <a:pt x="410" y="1388"/>
                  </a:lnTo>
                  <a:lnTo>
                    <a:pt x="407" y="1390"/>
                  </a:lnTo>
                  <a:lnTo>
                    <a:pt x="403" y="1390"/>
                  </a:lnTo>
                  <a:lnTo>
                    <a:pt x="399" y="1390"/>
                  </a:lnTo>
                  <a:lnTo>
                    <a:pt x="388" y="1387"/>
                  </a:lnTo>
                  <a:lnTo>
                    <a:pt x="374" y="1383"/>
                  </a:lnTo>
                  <a:lnTo>
                    <a:pt x="359" y="1374"/>
                  </a:lnTo>
                  <a:lnTo>
                    <a:pt x="342" y="1364"/>
                  </a:lnTo>
                  <a:lnTo>
                    <a:pt x="324" y="1353"/>
                  </a:lnTo>
                  <a:lnTo>
                    <a:pt x="305" y="1337"/>
                  </a:lnTo>
                  <a:lnTo>
                    <a:pt x="287" y="1322"/>
                  </a:lnTo>
                  <a:lnTo>
                    <a:pt x="271" y="1307"/>
                  </a:lnTo>
                  <a:lnTo>
                    <a:pt x="257" y="1292"/>
                  </a:lnTo>
                  <a:lnTo>
                    <a:pt x="246" y="1278"/>
                  </a:lnTo>
                  <a:lnTo>
                    <a:pt x="236" y="1266"/>
                  </a:lnTo>
                  <a:lnTo>
                    <a:pt x="231" y="1254"/>
                  </a:lnTo>
                  <a:lnTo>
                    <a:pt x="230" y="1250"/>
                  </a:lnTo>
                  <a:lnTo>
                    <a:pt x="229" y="1246"/>
                  </a:lnTo>
                  <a:lnTo>
                    <a:pt x="229" y="1242"/>
                  </a:lnTo>
                  <a:lnTo>
                    <a:pt x="230" y="1239"/>
                  </a:lnTo>
                  <a:lnTo>
                    <a:pt x="232" y="1237"/>
                  </a:lnTo>
                  <a:lnTo>
                    <a:pt x="235" y="1236"/>
                  </a:lnTo>
                  <a:lnTo>
                    <a:pt x="238" y="1235"/>
                  </a:lnTo>
                  <a:lnTo>
                    <a:pt x="243" y="1236"/>
                  </a:lnTo>
                  <a:lnTo>
                    <a:pt x="253" y="1238"/>
                  </a:lnTo>
                  <a:lnTo>
                    <a:pt x="267" y="1244"/>
                  </a:lnTo>
                  <a:lnTo>
                    <a:pt x="282" y="1251"/>
                  </a:lnTo>
                  <a:lnTo>
                    <a:pt x="299" y="1262"/>
                  </a:lnTo>
                  <a:lnTo>
                    <a:pt x="317" y="1274"/>
                  </a:lnTo>
                  <a:lnTo>
                    <a:pt x="336" y="1289"/>
                  </a:lnTo>
                  <a:close/>
                  <a:moveTo>
                    <a:pt x="584" y="1484"/>
                  </a:moveTo>
                  <a:lnTo>
                    <a:pt x="603" y="1500"/>
                  </a:lnTo>
                  <a:lnTo>
                    <a:pt x="620" y="1515"/>
                  </a:lnTo>
                  <a:lnTo>
                    <a:pt x="634" y="1532"/>
                  </a:lnTo>
                  <a:lnTo>
                    <a:pt x="647" y="1546"/>
                  </a:lnTo>
                  <a:lnTo>
                    <a:pt x="657" y="1559"/>
                  </a:lnTo>
                  <a:lnTo>
                    <a:pt x="664" y="1571"/>
                  </a:lnTo>
                  <a:lnTo>
                    <a:pt x="665" y="1575"/>
                  </a:lnTo>
                  <a:lnTo>
                    <a:pt x="666" y="1579"/>
                  </a:lnTo>
                  <a:lnTo>
                    <a:pt x="666" y="1583"/>
                  </a:lnTo>
                  <a:lnTo>
                    <a:pt x="665" y="1587"/>
                  </a:lnTo>
                  <a:lnTo>
                    <a:pt x="662" y="1589"/>
                  </a:lnTo>
                  <a:lnTo>
                    <a:pt x="659" y="1590"/>
                  </a:lnTo>
                  <a:lnTo>
                    <a:pt x="655" y="1591"/>
                  </a:lnTo>
                  <a:lnTo>
                    <a:pt x="651" y="1590"/>
                  </a:lnTo>
                  <a:lnTo>
                    <a:pt x="639" y="1588"/>
                  </a:lnTo>
                  <a:lnTo>
                    <a:pt x="625" y="1582"/>
                  </a:lnTo>
                  <a:lnTo>
                    <a:pt x="609" y="1574"/>
                  </a:lnTo>
                  <a:lnTo>
                    <a:pt x="590" y="1563"/>
                  </a:lnTo>
                  <a:lnTo>
                    <a:pt x="571" y="1550"/>
                  </a:lnTo>
                  <a:lnTo>
                    <a:pt x="551" y="1536"/>
                  </a:lnTo>
                  <a:lnTo>
                    <a:pt x="532" y="1520"/>
                  </a:lnTo>
                  <a:lnTo>
                    <a:pt x="515" y="1504"/>
                  </a:lnTo>
                  <a:lnTo>
                    <a:pt x="501" y="1489"/>
                  </a:lnTo>
                  <a:lnTo>
                    <a:pt x="488" y="1474"/>
                  </a:lnTo>
                  <a:lnTo>
                    <a:pt x="478" y="1460"/>
                  </a:lnTo>
                  <a:lnTo>
                    <a:pt x="472" y="1450"/>
                  </a:lnTo>
                  <a:lnTo>
                    <a:pt x="470" y="1444"/>
                  </a:lnTo>
                  <a:lnTo>
                    <a:pt x="469" y="1440"/>
                  </a:lnTo>
                  <a:lnTo>
                    <a:pt x="469" y="1437"/>
                  </a:lnTo>
                  <a:lnTo>
                    <a:pt x="471" y="1433"/>
                  </a:lnTo>
                  <a:lnTo>
                    <a:pt x="472" y="1431"/>
                  </a:lnTo>
                  <a:lnTo>
                    <a:pt x="476" y="1429"/>
                  </a:lnTo>
                  <a:lnTo>
                    <a:pt x="480" y="1429"/>
                  </a:lnTo>
                  <a:lnTo>
                    <a:pt x="484" y="1429"/>
                  </a:lnTo>
                  <a:lnTo>
                    <a:pt x="496" y="1432"/>
                  </a:lnTo>
                  <a:lnTo>
                    <a:pt x="510" y="1438"/>
                  </a:lnTo>
                  <a:lnTo>
                    <a:pt x="526" y="1445"/>
                  </a:lnTo>
                  <a:lnTo>
                    <a:pt x="545" y="1456"/>
                  </a:lnTo>
                  <a:lnTo>
                    <a:pt x="564" y="1469"/>
                  </a:lnTo>
                  <a:lnTo>
                    <a:pt x="584" y="1484"/>
                  </a:lnTo>
                  <a:close/>
                  <a:moveTo>
                    <a:pt x="300" y="1087"/>
                  </a:moveTo>
                  <a:lnTo>
                    <a:pt x="298" y="1089"/>
                  </a:lnTo>
                  <a:lnTo>
                    <a:pt x="295" y="1091"/>
                  </a:lnTo>
                  <a:lnTo>
                    <a:pt x="292" y="1091"/>
                  </a:lnTo>
                  <a:lnTo>
                    <a:pt x="288" y="1091"/>
                  </a:lnTo>
                  <a:lnTo>
                    <a:pt x="278" y="1089"/>
                  </a:lnTo>
                  <a:lnTo>
                    <a:pt x="265" y="1085"/>
                  </a:lnTo>
                  <a:lnTo>
                    <a:pt x="251" y="1077"/>
                  </a:lnTo>
                  <a:lnTo>
                    <a:pt x="236" y="1069"/>
                  </a:lnTo>
                  <a:lnTo>
                    <a:pt x="220" y="1057"/>
                  </a:lnTo>
                  <a:lnTo>
                    <a:pt x="203" y="1044"/>
                  </a:lnTo>
                  <a:lnTo>
                    <a:pt x="186" y="1030"/>
                  </a:lnTo>
                  <a:lnTo>
                    <a:pt x="171" y="1016"/>
                  </a:lnTo>
                  <a:lnTo>
                    <a:pt x="159" y="1002"/>
                  </a:lnTo>
                  <a:lnTo>
                    <a:pt x="149" y="989"/>
                  </a:lnTo>
                  <a:lnTo>
                    <a:pt x="141" y="977"/>
                  </a:lnTo>
                  <a:lnTo>
                    <a:pt x="136" y="966"/>
                  </a:lnTo>
                  <a:lnTo>
                    <a:pt x="134" y="962"/>
                  </a:lnTo>
                  <a:lnTo>
                    <a:pt x="134" y="959"/>
                  </a:lnTo>
                  <a:lnTo>
                    <a:pt x="134" y="955"/>
                  </a:lnTo>
                  <a:lnTo>
                    <a:pt x="135" y="952"/>
                  </a:lnTo>
                  <a:lnTo>
                    <a:pt x="137" y="950"/>
                  </a:lnTo>
                  <a:lnTo>
                    <a:pt x="139" y="949"/>
                  </a:lnTo>
                  <a:lnTo>
                    <a:pt x="143" y="949"/>
                  </a:lnTo>
                  <a:lnTo>
                    <a:pt x="146" y="949"/>
                  </a:lnTo>
                  <a:lnTo>
                    <a:pt x="157" y="951"/>
                  </a:lnTo>
                  <a:lnTo>
                    <a:pt x="169" y="955"/>
                  </a:lnTo>
                  <a:lnTo>
                    <a:pt x="183" y="963"/>
                  </a:lnTo>
                  <a:lnTo>
                    <a:pt x="198" y="973"/>
                  </a:lnTo>
                  <a:lnTo>
                    <a:pt x="214" y="983"/>
                  </a:lnTo>
                  <a:lnTo>
                    <a:pt x="232" y="997"/>
                  </a:lnTo>
                  <a:lnTo>
                    <a:pt x="248" y="1012"/>
                  </a:lnTo>
                  <a:lnTo>
                    <a:pt x="263" y="1026"/>
                  </a:lnTo>
                  <a:lnTo>
                    <a:pt x="276" y="1038"/>
                  </a:lnTo>
                  <a:lnTo>
                    <a:pt x="286" y="1051"/>
                  </a:lnTo>
                  <a:lnTo>
                    <a:pt x="294" y="1063"/>
                  </a:lnTo>
                  <a:lnTo>
                    <a:pt x="299" y="1073"/>
                  </a:lnTo>
                  <a:lnTo>
                    <a:pt x="301" y="1077"/>
                  </a:lnTo>
                  <a:lnTo>
                    <a:pt x="301" y="1082"/>
                  </a:lnTo>
                  <a:lnTo>
                    <a:pt x="301" y="1085"/>
                  </a:lnTo>
                  <a:lnTo>
                    <a:pt x="300" y="1087"/>
                  </a:lnTo>
                  <a:close/>
                  <a:moveTo>
                    <a:pt x="529" y="1273"/>
                  </a:moveTo>
                  <a:lnTo>
                    <a:pt x="526" y="1275"/>
                  </a:lnTo>
                  <a:lnTo>
                    <a:pt x="523" y="1276"/>
                  </a:lnTo>
                  <a:lnTo>
                    <a:pt x="520" y="1277"/>
                  </a:lnTo>
                  <a:lnTo>
                    <a:pt x="516" y="1276"/>
                  </a:lnTo>
                  <a:lnTo>
                    <a:pt x="505" y="1274"/>
                  </a:lnTo>
                  <a:lnTo>
                    <a:pt x="492" y="1269"/>
                  </a:lnTo>
                  <a:lnTo>
                    <a:pt x="477" y="1262"/>
                  </a:lnTo>
                  <a:lnTo>
                    <a:pt x="461" y="1252"/>
                  </a:lnTo>
                  <a:lnTo>
                    <a:pt x="443" y="1240"/>
                  </a:lnTo>
                  <a:lnTo>
                    <a:pt x="426" y="1226"/>
                  </a:lnTo>
                  <a:lnTo>
                    <a:pt x="409" y="1212"/>
                  </a:lnTo>
                  <a:lnTo>
                    <a:pt x="393" y="1197"/>
                  </a:lnTo>
                  <a:lnTo>
                    <a:pt x="380" y="1183"/>
                  </a:lnTo>
                  <a:lnTo>
                    <a:pt x="368" y="1169"/>
                  </a:lnTo>
                  <a:lnTo>
                    <a:pt x="359" y="1157"/>
                  </a:lnTo>
                  <a:lnTo>
                    <a:pt x="354" y="1146"/>
                  </a:lnTo>
                  <a:lnTo>
                    <a:pt x="353" y="1141"/>
                  </a:lnTo>
                  <a:lnTo>
                    <a:pt x="352" y="1138"/>
                  </a:lnTo>
                  <a:lnTo>
                    <a:pt x="353" y="1133"/>
                  </a:lnTo>
                  <a:lnTo>
                    <a:pt x="354" y="1131"/>
                  </a:lnTo>
                  <a:lnTo>
                    <a:pt x="355" y="1129"/>
                  </a:lnTo>
                  <a:lnTo>
                    <a:pt x="358" y="1127"/>
                  </a:lnTo>
                  <a:lnTo>
                    <a:pt x="361" y="1127"/>
                  </a:lnTo>
                  <a:lnTo>
                    <a:pt x="366" y="1127"/>
                  </a:lnTo>
                  <a:lnTo>
                    <a:pt x="376" y="1129"/>
                  </a:lnTo>
                  <a:lnTo>
                    <a:pt x="389" y="1135"/>
                  </a:lnTo>
                  <a:lnTo>
                    <a:pt x="404" y="1142"/>
                  </a:lnTo>
                  <a:lnTo>
                    <a:pt x="421" y="1152"/>
                  </a:lnTo>
                  <a:lnTo>
                    <a:pt x="438" y="1164"/>
                  </a:lnTo>
                  <a:lnTo>
                    <a:pt x="456" y="1178"/>
                  </a:lnTo>
                  <a:lnTo>
                    <a:pt x="474" y="1192"/>
                  </a:lnTo>
                  <a:lnTo>
                    <a:pt x="490" y="1207"/>
                  </a:lnTo>
                  <a:lnTo>
                    <a:pt x="503" y="1221"/>
                  </a:lnTo>
                  <a:lnTo>
                    <a:pt x="514" y="1235"/>
                  </a:lnTo>
                  <a:lnTo>
                    <a:pt x="522" y="1247"/>
                  </a:lnTo>
                  <a:lnTo>
                    <a:pt x="528" y="1258"/>
                  </a:lnTo>
                  <a:lnTo>
                    <a:pt x="530" y="1262"/>
                  </a:lnTo>
                  <a:lnTo>
                    <a:pt x="530" y="1266"/>
                  </a:lnTo>
                  <a:lnTo>
                    <a:pt x="530" y="1269"/>
                  </a:lnTo>
                  <a:lnTo>
                    <a:pt x="529" y="1273"/>
                  </a:lnTo>
                  <a:close/>
                  <a:moveTo>
                    <a:pt x="172" y="728"/>
                  </a:moveTo>
                  <a:lnTo>
                    <a:pt x="186" y="741"/>
                  </a:lnTo>
                  <a:lnTo>
                    <a:pt x="200" y="754"/>
                  </a:lnTo>
                  <a:lnTo>
                    <a:pt x="211" y="767"/>
                  </a:lnTo>
                  <a:lnTo>
                    <a:pt x="221" y="778"/>
                  </a:lnTo>
                  <a:lnTo>
                    <a:pt x="229" y="789"/>
                  </a:lnTo>
                  <a:lnTo>
                    <a:pt x="233" y="799"/>
                  </a:lnTo>
                  <a:lnTo>
                    <a:pt x="234" y="803"/>
                  </a:lnTo>
                  <a:lnTo>
                    <a:pt x="235" y="806"/>
                  </a:lnTo>
                  <a:lnTo>
                    <a:pt x="234" y="810"/>
                  </a:lnTo>
                  <a:lnTo>
                    <a:pt x="233" y="812"/>
                  </a:lnTo>
                  <a:lnTo>
                    <a:pt x="232" y="814"/>
                  </a:lnTo>
                  <a:lnTo>
                    <a:pt x="229" y="815"/>
                  </a:lnTo>
                  <a:lnTo>
                    <a:pt x="225" y="816"/>
                  </a:lnTo>
                  <a:lnTo>
                    <a:pt x="222" y="816"/>
                  </a:lnTo>
                  <a:lnTo>
                    <a:pt x="212" y="814"/>
                  </a:lnTo>
                  <a:lnTo>
                    <a:pt x="202" y="810"/>
                  </a:lnTo>
                  <a:lnTo>
                    <a:pt x="189" y="803"/>
                  </a:lnTo>
                  <a:lnTo>
                    <a:pt x="175" y="795"/>
                  </a:lnTo>
                  <a:lnTo>
                    <a:pt x="159" y="785"/>
                  </a:lnTo>
                  <a:lnTo>
                    <a:pt x="144" y="773"/>
                  </a:lnTo>
                  <a:lnTo>
                    <a:pt x="129" y="759"/>
                  </a:lnTo>
                  <a:lnTo>
                    <a:pt x="116" y="746"/>
                  </a:lnTo>
                  <a:lnTo>
                    <a:pt x="105" y="734"/>
                  </a:lnTo>
                  <a:lnTo>
                    <a:pt x="96" y="722"/>
                  </a:lnTo>
                  <a:lnTo>
                    <a:pt x="88" y="710"/>
                  </a:lnTo>
                  <a:lnTo>
                    <a:pt x="84" y="702"/>
                  </a:lnTo>
                  <a:lnTo>
                    <a:pt x="83" y="697"/>
                  </a:lnTo>
                  <a:lnTo>
                    <a:pt x="83" y="693"/>
                  </a:lnTo>
                  <a:lnTo>
                    <a:pt x="83" y="690"/>
                  </a:lnTo>
                  <a:lnTo>
                    <a:pt x="84" y="688"/>
                  </a:lnTo>
                  <a:lnTo>
                    <a:pt x="86" y="686"/>
                  </a:lnTo>
                  <a:lnTo>
                    <a:pt x="88" y="685"/>
                  </a:lnTo>
                  <a:lnTo>
                    <a:pt x="91" y="683"/>
                  </a:lnTo>
                  <a:lnTo>
                    <a:pt x="95" y="683"/>
                  </a:lnTo>
                  <a:lnTo>
                    <a:pt x="104" y="686"/>
                  </a:lnTo>
                  <a:lnTo>
                    <a:pt x="115" y="690"/>
                  </a:lnTo>
                  <a:lnTo>
                    <a:pt x="128" y="696"/>
                  </a:lnTo>
                  <a:lnTo>
                    <a:pt x="142" y="705"/>
                  </a:lnTo>
                  <a:lnTo>
                    <a:pt x="157" y="716"/>
                  </a:lnTo>
                  <a:lnTo>
                    <a:pt x="172" y="728"/>
                  </a:lnTo>
                  <a:close/>
                  <a:moveTo>
                    <a:pt x="440" y="982"/>
                  </a:moveTo>
                  <a:lnTo>
                    <a:pt x="439" y="985"/>
                  </a:lnTo>
                  <a:lnTo>
                    <a:pt x="436" y="986"/>
                  </a:lnTo>
                  <a:lnTo>
                    <a:pt x="433" y="987"/>
                  </a:lnTo>
                  <a:lnTo>
                    <a:pt x="428" y="987"/>
                  </a:lnTo>
                  <a:lnTo>
                    <a:pt x="419" y="985"/>
                  </a:lnTo>
                  <a:lnTo>
                    <a:pt x="407" y="980"/>
                  </a:lnTo>
                  <a:lnTo>
                    <a:pt x="394" y="973"/>
                  </a:lnTo>
                  <a:lnTo>
                    <a:pt x="379" y="964"/>
                  </a:lnTo>
                  <a:lnTo>
                    <a:pt x="362" y="953"/>
                  </a:lnTo>
                  <a:lnTo>
                    <a:pt x="346" y="940"/>
                  </a:lnTo>
                  <a:lnTo>
                    <a:pt x="331" y="927"/>
                  </a:lnTo>
                  <a:lnTo>
                    <a:pt x="317" y="913"/>
                  </a:lnTo>
                  <a:lnTo>
                    <a:pt x="305" y="900"/>
                  </a:lnTo>
                  <a:lnTo>
                    <a:pt x="294" y="887"/>
                  </a:lnTo>
                  <a:lnTo>
                    <a:pt x="287" y="877"/>
                  </a:lnTo>
                  <a:lnTo>
                    <a:pt x="282" y="867"/>
                  </a:lnTo>
                  <a:lnTo>
                    <a:pt x="281" y="863"/>
                  </a:lnTo>
                  <a:lnTo>
                    <a:pt x="280" y="858"/>
                  </a:lnTo>
                  <a:lnTo>
                    <a:pt x="280" y="855"/>
                  </a:lnTo>
                  <a:lnTo>
                    <a:pt x="281" y="852"/>
                  </a:lnTo>
                  <a:lnTo>
                    <a:pt x="284" y="850"/>
                  </a:lnTo>
                  <a:lnTo>
                    <a:pt x="286" y="849"/>
                  </a:lnTo>
                  <a:lnTo>
                    <a:pt x="290" y="849"/>
                  </a:lnTo>
                  <a:lnTo>
                    <a:pt x="293" y="849"/>
                  </a:lnTo>
                  <a:lnTo>
                    <a:pt x="303" y="851"/>
                  </a:lnTo>
                  <a:lnTo>
                    <a:pt x="315" y="855"/>
                  </a:lnTo>
                  <a:lnTo>
                    <a:pt x="329" y="862"/>
                  </a:lnTo>
                  <a:lnTo>
                    <a:pt x="343" y="870"/>
                  </a:lnTo>
                  <a:lnTo>
                    <a:pt x="359" y="881"/>
                  </a:lnTo>
                  <a:lnTo>
                    <a:pt x="375" y="894"/>
                  </a:lnTo>
                  <a:lnTo>
                    <a:pt x="392" y="908"/>
                  </a:lnTo>
                  <a:lnTo>
                    <a:pt x="406" y="921"/>
                  </a:lnTo>
                  <a:lnTo>
                    <a:pt x="417" y="935"/>
                  </a:lnTo>
                  <a:lnTo>
                    <a:pt x="427" y="947"/>
                  </a:lnTo>
                  <a:lnTo>
                    <a:pt x="435" y="959"/>
                  </a:lnTo>
                  <a:lnTo>
                    <a:pt x="440" y="968"/>
                  </a:lnTo>
                  <a:lnTo>
                    <a:pt x="441" y="973"/>
                  </a:lnTo>
                  <a:lnTo>
                    <a:pt x="442" y="976"/>
                  </a:lnTo>
                  <a:lnTo>
                    <a:pt x="441" y="979"/>
                  </a:lnTo>
                  <a:lnTo>
                    <a:pt x="440" y="982"/>
                  </a:lnTo>
                  <a:close/>
                  <a:moveTo>
                    <a:pt x="659" y="1159"/>
                  </a:moveTo>
                  <a:lnTo>
                    <a:pt x="658" y="1162"/>
                  </a:lnTo>
                  <a:lnTo>
                    <a:pt x="655" y="1163"/>
                  </a:lnTo>
                  <a:lnTo>
                    <a:pt x="652" y="1164"/>
                  </a:lnTo>
                  <a:lnTo>
                    <a:pt x="647" y="1164"/>
                  </a:lnTo>
                  <a:lnTo>
                    <a:pt x="637" y="1162"/>
                  </a:lnTo>
                  <a:lnTo>
                    <a:pt x="625" y="1157"/>
                  </a:lnTo>
                  <a:lnTo>
                    <a:pt x="610" y="1150"/>
                  </a:lnTo>
                  <a:lnTo>
                    <a:pt x="594" y="1141"/>
                  </a:lnTo>
                  <a:lnTo>
                    <a:pt x="578" y="1129"/>
                  </a:lnTo>
                  <a:lnTo>
                    <a:pt x="561" y="1116"/>
                  </a:lnTo>
                  <a:lnTo>
                    <a:pt x="544" y="1102"/>
                  </a:lnTo>
                  <a:lnTo>
                    <a:pt x="529" y="1088"/>
                  </a:lnTo>
                  <a:lnTo>
                    <a:pt x="516" y="1074"/>
                  </a:lnTo>
                  <a:lnTo>
                    <a:pt x="506" y="1061"/>
                  </a:lnTo>
                  <a:lnTo>
                    <a:pt x="497" y="1049"/>
                  </a:lnTo>
                  <a:lnTo>
                    <a:pt x="492" y="1038"/>
                  </a:lnTo>
                  <a:lnTo>
                    <a:pt x="491" y="1034"/>
                  </a:lnTo>
                  <a:lnTo>
                    <a:pt x="490" y="1030"/>
                  </a:lnTo>
                  <a:lnTo>
                    <a:pt x="491" y="1027"/>
                  </a:lnTo>
                  <a:lnTo>
                    <a:pt x="492" y="1023"/>
                  </a:lnTo>
                  <a:lnTo>
                    <a:pt x="494" y="1021"/>
                  </a:lnTo>
                  <a:lnTo>
                    <a:pt x="496" y="1020"/>
                  </a:lnTo>
                  <a:lnTo>
                    <a:pt x="499" y="1020"/>
                  </a:lnTo>
                  <a:lnTo>
                    <a:pt x="504" y="1020"/>
                  </a:lnTo>
                  <a:lnTo>
                    <a:pt x="515" y="1022"/>
                  </a:lnTo>
                  <a:lnTo>
                    <a:pt x="528" y="1027"/>
                  </a:lnTo>
                  <a:lnTo>
                    <a:pt x="542" y="1033"/>
                  </a:lnTo>
                  <a:lnTo>
                    <a:pt x="557" y="1043"/>
                  </a:lnTo>
                  <a:lnTo>
                    <a:pt x="574" y="1055"/>
                  </a:lnTo>
                  <a:lnTo>
                    <a:pt x="591" y="1068"/>
                  </a:lnTo>
                  <a:lnTo>
                    <a:pt x="607" y="1082"/>
                  </a:lnTo>
                  <a:lnTo>
                    <a:pt x="623" y="1096"/>
                  </a:lnTo>
                  <a:lnTo>
                    <a:pt x="635" y="1109"/>
                  </a:lnTo>
                  <a:lnTo>
                    <a:pt x="646" y="1122"/>
                  </a:lnTo>
                  <a:lnTo>
                    <a:pt x="654" y="1133"/>
                  </a:lnTo>
                  <a:lnTo>
                    <a:pt x="659" y="1144"/>
                  </a:lnTo>
                  <a:lnTo>
                    <a:pt x="660" y="1149"/>
                  </a:lnTo>
                  <a:lnTo>
                    <a:pt x="661" y="1153"/>
                  </a:lnTo>
                  <a:lnTo>
                    <a:pt x="660" y="1156"/>
                  </a:lnTo>
                  <a:lnTo>
                    <a:pt x="659" y="1159"/>
                  </a:lnTo>
                  <a:close/>
                  <a:moveTo>
                    <a:pt x="208" y="557"/>
                  </a:moveTo>
                  <a:lnTo>
                    <a:pt x="207" y="559"/>
                  </a:lnTo>
                  <a:lnTo>
                    <a:pt x="204" y="560"/>
                  </a:lnTo>
                  <a:lnTo>
                    <a:pt x="202" y="561"/>
                  </a:lnTo>
                  <a:lnTo>
                    <a:pt x="197" y="561"/>
                  </a:lnTo>
                  <a:lnTo>
                    <a:pt x="189" y="559"/>
                  </a:lnTo>
                  <a:lnTo>
                    <a:pt x="179" y="556"/>
                  </a:lnTo>
                  <a:lnTo>
                    <a:pt x="167" y="550"/>
                  </a:lnTo>
                  <a:lnTo>
                    <a:pt x="154" y="542"/>
                  </a:lnTo>
                  <a:lnTo>
                    <a:pt x="141" y="532"/>
                  </a:lnTo>
                  <a:lnTo>
                    <a:pt x="127" y="522"/>
                  </a:lnTo>
                  <a:lnTo>
                    <a:pt x="113" y="510"/>
                  </a:lnTo>
                  <a:lnTo>
                    <a:pt x="101" y="498"/>
                  </a:lnTo>
                  <a:lnTo>
                    <a:pt x="90" y="486"/>
                  </a:lnTo>
                  <a:lnTo>
                    <a:pt x="83" y="474"/>
                  </a:lnTo>
                  <a:lnTo>
                    <a:pt x="76" y="464"/>
                  </a:lnTo>
                  <a:lnTo>
                    <a:pt x="72" y="456"/>
                  </a:lnTo>
                  <a:lnTo>
                    <a:pt x="71" y="451"/>
                  </a:lnTo>
                  <a:lnTo>
                    <a:pt x="71" y="448"/>
                  </a:lnTo>
                  <a:lnTo>
                    <a:pt x="71" y="445"/>
                  </a:lnTo>
                  <a:lnTo>
                    <a:pt x="72" y="443"/>
                  </a:lnTo>
                  <a:lnTo>
                    <a:pt x="74" y="441"/>
                  </a:lnTo>
                  <a:lnTo>
                    <a:pt x="76" y="440"/>
                  </a:lnTo>
                  <a:lnTo>
                    <a:pt x="78" y="438"/>
                  </a:lnTo>
                  <a:lnTo>
                    <a:pt x="83" y="438"/>
                  </a:lnTo>
                  <a:lnTo>
                    <a:pt x="90" y="441"/>
                  </a:lnTo>
                  <a:lnTo>
                    <a:pt x="101" y="445"/>
                  </a:lnTo>
                  <a:lnTo>
                    <a:pt x="113" y="450"/>
                  </a:lnTo>
                  <a:lnTo>
                    <a:pt x="126" y="458"/>
                  </a:lnTo>
                  <a:lnTo>
                    <a:pt x="139" y="468"/>
                  </a:lnTo>
                  <a:lnTo>
                    <a:pt x="153" y="479"/>
                  </a:lnTo>
                  <a:lnTo>
                    <a:pt x="167" y="491"/>
                  </a:lnTo>
                  <a:lnTo>
                    <a:pt x="179" y="503"/>
                  </a:lnTo>
                  <a:lnTo>
                    <a:pt x="189" y="515"/>
                  </a:lnTo>
                  <a:lnTo>
                    <a:pt x="197" y="526"/>
                  </a:lnTo>
                  <a:lnTo>
                    <a:pt x="204" y="536"/>
                  </a:lnTo>
                  <a:lnTo>
                    <a:pt x="208" y="544"/>
                  </a:lnTo>
                  <a:lnTo>
                    <a:pt x="209" y="549"/>
                  </a:lnTo>
                  <a:lnTo>
                    <a:pt x="209" y="552"/>
                  </a:lnTo>
                  <a:lnTo>
                    <a:pt x="209" y="555"/>
                  </a:lnTo>
                  <a:lnTo>
                    <a:pt x="208" y="557"/>
                  </a:lnTo>
                  <a:close/>
                  <a:moveTo>
                    <a:pt x="338" y="632"/>
                  </a:moveTo>
                  <a:lnTo>
                    <a:pt x="352" y="645"/>
                  </a:lnTo>
                  <a:lnTo>
                    <a:pt x="365" y="656"/>
                  </a:lnTo>
                  <a:lnTo>
                    <a:pt x="375" y="669"/>
                  </a:lnTo>
                  <a:lnTo>
                    <a:pt x="385" y="680"/>
                  </a:lnTo>
                  <a:lnTo>
                    <a:pt x="392" y="691"/>
                  </a:lnTo>
                  <a:lnTo>
                    <a:pt x="396" y="701"/>
                  </a:lnTo>
                  <a:lnTo>
                    <a:pt x="397" y="704"/>
                  </a:lnTo>
                  <a:lnTo>
                    <a:pt x="398" y="708"/>
                  </a:lnTo>
                  <a:lnTo>
                    <a:pt x="397" y="711"/>
                  </a:lnTo>
                  <a:lnTo>
                    <a:pt x="396" y="714"/>
                  </a:lnTo>
                  <a:lnTo>
                    <a:pt x="395" y="716"/>
                  </a:lnTo>
                  <a:lnTo>
                    <a:pt x="392" y="717"/>
                  </a:lnTo>
                  <a:lnTo>
                    <a:pt x="388" y="718"/>
                  </a:lnTo>
                  <a:lnTo>
                    <a:pt x="385" y="718"/>
                  </a:lnTo>
                  <a:lnTo>
                    <a:pt x="376" y="716"/>
                  </a:lnTo>
                  <a:lnTo>
                    <a:pt x="366" y="711"/>
                  </a:lnTo>
                  <a:lnTo>
                    <a:pt x="353" y="706"/>
                  </a:lnTo>
                  <a:lnTo>
                    <a:pt x="340" y="697"/>
                  </a:lnTo>
                  <a:lnTo>
                    <a:pt x="325" y="688"/>
                  </a:lnTo>
                  <a:lnTo>
                    <a:pt x="311" y="676"/>
                  </a:lnTo>
                  <a:lnTo>
                    <a:pt x="297" y="664"/>
                  </a:lnTo>
                  <a:lnTo>
                    <a:pt x="284" y="651"/>
                  </a:lnTo>
                  <a:lnTo>
                    <a:pt x="272" y="639"/>
                  </a:lnTo>
                  <a:lnTo>
                    <a:pt x="263" y="627"/>
                  </a:lnTo>
                  <a:lnTo>
                    <a:pt x="257" y="617"/>
                  </a:lnTo>
                  <a:lnTo>
                    <a:pt x="252" y="607"/>
                  </a:lnTo>
                  <a:lnTo>
                    <a:pt x="251" y="604"/>
                  </a:lnTo>
                  <a:lnTo>
                    <a:pt x="250" y="599"/>
                  </a:lnTo>
                  <a:lnTo>
                    <a:pt x="251" y="596"/>
                  </a:lnTo>
                  <a:lnTo>
                    <a:pt x="252" y="594"/>
                  </a:lnTo>
                  <a:lnTo>
                    <a:pt x="253" y="592"/>
                  </a:lnTo>
                  <a:lnTo>
                    <a:pt x="257" y="591"/>
                  </a:lnTo>
                  <a:lnTo>
                    <a:pt x="259" y="590"/>
                  </a:lnTo>
                  <a:lnTo>
                    <a:pt x="263" y="590"/>
                  </a:lnTo>
                  <a:lnTo>
                    <a:pt x="272" y="592"/>
                  </a:lnTo>
                  <a:lnTo>
                    <a:pt x="282" y="596"/>
                  </a:lnTo>
                  <a:lnTo>
                    <a:pt x="295" y="602"/>
                  </a:lnTo>
                  <a:lnTo>
                    <a:pt x="308" y="610"/>
                  </a:lnTo>
                  <a:lnTo>
                    <a:pt x="324" y="620"/>
                  </a:lnTo>
                  <a:lnTo>
                    <a:pt x="338" y="632"/>
                  </a:lnTo>
                  <a:close/>
                  <a:moveTo>
                    <a:pt x="533" y="791"/>
                  </a:moveTo>
                  <a:lnTo>
                    <a:pt x="548" y="804"/>
                  </a:lnTo>
                  <a:lnTo>
                    <a:pt x="562" y="817"/>
                  </a:lnTo>
                  <a:lnTo>
                    <a:pt x="573" y="830"/>
                  </a:lnTo>
                  <a:lnTo>
                    <a:pt x="583" y="842"/>
                  </a:lnTo>
                  <a:lnTo>
                    <a:pt x="590" y="853"/>
                  </a:lnTo>
                  <a:lnTo>
                    <a:pt x="594" y="863"/>
                  </a:lnTo>
                  <a:lnTo>
                    <a:pt x="596" y="867"/>
                  </a:lnTo>
                  <a:lnTo>
                    <a:pt x="597" y="870"/>
                  </a:lnTo>
                  <a:lnTo>
                    <a:pt x="596" y="873"/>
                  </a:lnTo>
                  <a:lnTo>
                    <a:pt x="594" y="877"/>
                  </a:lnTo>
                  <a:lnTo>
                    <a:pt x="593" y="879"/>
                  </a:lnTo>
                  <a:lnTo>
                    <a:pt x="590" y="880"/>
                  </a:lnTo>
                  <a:lnTo>
                    <a:pt x="587" y="881"/>
                  </a:lnTo>
                  <a:lnTo>
                    <a:pt x="584" y="881"/>
                  </a:lnTo>
                  <a:lnTo>
                    <a:pt x="574" y="879"/>
                  </a:lnTo>
                  <a:lnTo>
                    <a:pt x="562" y="874"/>
                  </a:lnTo>
                  <a:lnTo>
                    <a:pt x="549" y="869"/>
                  </a:lnTo>
                  <a:lnTo>
                    <a:pt x="535" y="860"/>
                  </a:lnTo>
                  <a:lnTo>
                    <a:pt x="520" y="850"/>
                  </a:lnTo>
                  <a:lnTo>
                    <a:pt x="504" y="838"/>
                  </a:lnTo>
                  <a:lnTo>
                    <a:pt x="490" y="825"/>
                  </a:lnTo>
                  <a:lnTo>
                    <a:pt x="476" y="812"/>
                  </a:lnTo>
                  <a:lnTo>
                    <a:pt x="464" y="799"/>
                  </a:lnTo>
                  <a:lnTo>
                    <a:pt x="455" y="787"/>
                  </a:lnTo>
                  <a:lnTo>
                    <a:pt x="448" y="776"/>
                  </a:lnTo>
                  <a:lnTo>
                    <a:pt x="443" y="767"/>
                  </a:lnTo>
                  <a:lnTo>
                    <a:pt x="442" y="762"/>
                  </a:lnTo>
                  <a:lnTo>
                    <a:pt x="441" y="758"/>
                  </a:lnTo>
                  <a:lnTo>
                    <a:pt x="442" y="755"/>
                  </a:lnTo>
                  <a:lnTo>
                    <a:pt x="443" y="753"/>
                  </a:lnTo>
                  <a:lnTo>
                    <a:pt x="444" y="750"/>
                  </a:lnTo>
                  <a:lnTo>
                    <a:pt x="448" y="749"/>
                  </a:lnTo>
                  <a:lnTo>
                    <a:pt x="451" y="748"/>
                  </a:lnTo>
                  <a:lnTo>
                    <a:pt x="454" y="748"/>
                  </a:lnTo>
                  <a:lnTo>
                    <a:pt x="464" y="750"/>
                  </a:lnTo>
                  <a:lnTo>
                    <a:pt x="476" y="755"/>
                  </a:lnTo>
                  <a:lnTo>
                    <a:pt x="489" y="760"/>
                  </a:lnTo>
                  <a:lnTo>
                    <a:pt x="503" y="769"/>
                  </a:lnTo>
                  <a:lnTo>
                    <a:pt x="518" y="779"/>
                  </a:lnTo>
                  <a:lnTo>
                    <a:pt x="533" y="791"/>
                  </a:lnTo>
                  <a:close/>
                  <a:moveTo>
                    <a:pt x="221" y="321"/>
                  </a:moveTo>
                  <a:lnTo>
                    <a:pt x="220" y="323"/>
                  </a:lnTo>
                  <a:lnTo>
                    <a:pt x="218" y="324"/>
                  </a:lnTo>
                  <a:lnTo>
                    <a:pt x="214" y="325"/>
                  </a:lnTo>
                  <a:lnTo>
                    <a:pt x="211" y="325"/>
                  </a:lnTo>
                  <a:lnTo>
                    <a:pt x="204" y="323"/>
                  </a:lnTo>
                  <a:lnTo>
                    <a:pt x="194" y="320"/>
                  </a:lnTo>
                  <a:lnTo>
                    <a:pt x="183" y="314"/>
                  </a:lnTo>
                  <a:lnTo>
                    <a:pt x="172" y="308"/>
                  </a:lnTo>
                  <a:lnTo>
                    <a:pt x="159" y="299"/>
                  </a:lnTo>
                  <a:lnTo>
                    <a:pt x="148" y="288"/>
                  </a:lnTo>
                  <a:lnTo>
                    <a:pt x="135" y="278"/>
                  </a:lnTo>
                  <a:lnTo>
                    <a:pt x="124" y="267"/>
                  </a:lnTo>
                  <a:lnTo>
                    <a:pt x="114" y="256"/>
                  </a:lnTo>
                  <a:lnTo>
                    <a:pt x="107" y="245"/>
                  </a:lnTo>
                  <a:lnTo>
                    <a:pt x="101" y="237"/>
                  </a:lnTo>
                  <a:lnTo>
                    <a:pt x="98" y="228"/>
                  </a:lnTo>
                  <a:lnTo>
                    <a:pt x="97" y="224"/>
                  </a:lnTo>
                  <a:lnTo>
                    <a:pt x="97" y="220"/>
                  </a:lnTo>
                  <a:lnTo>
                    <a:pt x="97" y="218"/>
                  </a:lnTo>
                  <a:lnTo>
                    <a:pt x="98" y="216"/>
                  </a:lnTo>
                  <a:lnTo>
                    <a:pt x="99" y="214"/>
                  </a:lnTo>
                  <a:lnTo>
                    <a:pt x="101" y="213"/>
                  </a:lnTo>
                  <a:lnTo>
                    <a:pt x="104" y="212"/>
                  </a:lnTo>
                  <a:lnTo>
                    <a:pt x="108" y="212"/>
                  </a:lnTo>
                  <a:lnTo>
                    <a:pt x="115" y="214"/>
                  </a:lnTo>
                  <a:lnTo>
                    <a:pt x="125" y="217"/>
                  </a:lnTo>
                  <a:lnTo>
                    <a:pt x="136" y="223"/>
                  </a:lnTo>
                  <a:lnTo>
                    <a:pt x="146" y="229"/>
                  </a:lnTo>
                  <a:lnTo>
                    <a:pt x="159" y="238"/>
                  </a:lnTo>
                  <a:lnTo>
                    <a:pt x="172" y="249"/>
                  </a:lnTo>
                  <a:lnTo>
                    <a:pt x="184" y="259"/>
                  </a:lnTo>
                  <a:lnTo>
                    <a:pt x="195" y="270"/>
                  </a:lnTo>
                  <a:lnTo>
                    <a:pt x="205" y="281"/>
                  </a:lnTo>
                  <a:lnTo>
                    <a:pt x="212" y="292"/>
                  </a:lnTo>
                  <a:lnTo>
                    <a:pt x="218" y="300"/>
                  </a:lnTo>
                  <a:lnTo>
                    <a:pt x="221" y="309"/>
                  </a:lnTo>
                  <a:lnTo>
                    <a:pt x="222" y="312"/>
                  </a:lnTo>
                  <a:lnTo>
                    <a:pt x="222" y="315"/>
                  </a:lnTo>
                  <a:lnTo>
                    <a:pt x="222" y="319"/>
                  </a:lnTo>
                  <a:lnTo>
                    <a:pt x="221" y="321"/>
                  </a:lnTo>
                  <a:close/>
                  <a:moveTo>
                    <a:pt x="392" y="464"/>
                  </a:moveTo>
                  <a:lnTo>
                    <a:pt x="390" y="467"/>
                  </a:lnTo>
                  <a:lnTo>
                    <a:pt x="388" y="468"/>
                  </a:lnTo>
                  <a:lnTo>
                    <a:pt x="385" y="469"/>
                  </a:lnTo>
                  <a:lnTo>
                    <a:pt x="382" y="469"/>
                  </a:lnTo>
                  <a:lnTo>
                    <a:pt x="373" y="468"/>
                  </a:lnTo>
                  <a:lnTo>
                    <a:pt x="363" y="463"/>
                  </a:lnTo>
                  <a:lnTo>
                    <a:pt x="353" y="458"/>
                  </a:lnTo>
                  <a:lnTo>
                    <a:pt x="340" y="450"/>
                  </a:lnTo>
                  <a:lnTo>
                    <a:pt x="327" y="442"/>
                  </a:lnTo>
                  <a:lnTo>
                    <a:pt x="314" y="431"/>
                  </a:lnTo>
                  <a:lnTo>
                    <a:pt x="301" y="419"/>
                  </a:lnTo>
                  <a:lnTo>
                    <a:pt x="289" y="408"/>
                  </a:lnTo>
                  <a:lnTo>
                    <a:pt x="279" y="396"/>
                  </a:lnTo>
                  <a:lnTo>
                    <a:pt x="271" y="386"/>
                  </a:lnTo>
                  <a:lnTo>
                    <a:pt x="265" y="376"/>
                  </a:lnTo>
                  <a:lnTo>
                    <a:pt x="261" y="367"/>
                  </a:lnTo>
                  <a:lnTo>
                    <a:pt x="260" y="364"/>
                  </a:lnTo>
                  <a:lnTo>
                    <a:pt x="260" y="361"/>
                  </a:lnTo>
                  <a:lnTo>
                    <a:pt x="260" y="358"/>
                  </a:lnTo>
                  <a:lnTo>
                    <a:pt x="261" y="354"/>
                  </a:lnTo>
                  <a:lnTo>
                    <a:pt x="263" y="353"/>
                  </a:lnTo>
                  <a:lnTo>
                    <a:pt x="265" y="352"/>
                  </a:lnTo>
                  <a:lnTo>
                    <a:pt x="268" y="351"/>
                  </a:lnTo>
                  <a:lnTo>
                    <a:pt x="272" y="351"/>
                  </a:lnTo>
                  <a:lnTo>
                    <a:pt x="279" y="352"/>
                  </a:lnTo>
                  <a:lnTo>
                    <a:pt x="290" y="355"/>
                  </a:lnTo>
                  <a:lnTo>
                    <a:pt x="301" y="362"/>
                  </a:lnTo>
                  <a:lnTo>
                    <a:pt x="313" y="368"/>
                  </a:lnTo>
                  <a:lnTo>
                    <a:pt x="326" y="378"/>
                  </a:lnTo>
                  <a:lnTo>
                    <a:pt x="340" y="389"/>
                  </a:lnTo>
                  <a:lnTo>
                    <a:pt x="353" y="400"/>
                  </a:lnTo>
                  <a:lnTo>
                    <a:pt x="365" y="411"/>
                  </a:lnTo>
                  <a:lnTo>
                    <a:pt x="374" y="423"/>
                  </a:lnTo>
                  <a:lnTo>
                    <a:pt x="382" y="433"/>
                  </a:lnTo>
                  <a:lnTo>
                    <a:pt x="388" y="444"/>
                  </a:lnTo>
                  <a:lnTo>
                    <a:pt x="392" y="452"/>
                  </a:lnTo>
                  <a:lnTo>
                    <a:pt x="393" y="456"/>
                  </a:lnTo>
                  <a:lnTo>
                    <a:pt x="394" y="459"/>
                  </a:lnTo>
                  <a:lnTo>
                    <a:pt x="393" y="462"/>
                  </a:lnTo>
                  <a:lnTo>
                    <a:pt x="392" y="464"/>
                  </a:lnTo>
                  <a:close/>
                  <a:moveTo>
                    <a:pt x="573" y="614"/>
                  </a:moveTo>
                  <a:lnTo>
                    <a:pt x="571" y="617"/>
                  </a:lnTo>
                  <a:lnTo>
                    <a:pt x="569" y="618"/>
                  </a:lnTo>
                  <a:lnTo>
                    <a:pt x="565" y="619"/>
                  </a:lnTo>
                  <a:lnTo>
                    <a:pt x="562" y="619"/>
                  </a:lnTo>
                  <a:lnTo>
                    <a:pt x="552" y="617"/>
                  </a:lnTo>
                  <a:lnTo>
                    <a:pt x="543" y="613"/>
                  </a:lnTo>
                  <a:lnTo>
                    <a:pt x="531" y="608"/>
                  </a:lnTo>
                  <a:lnTo>
                    <a:pt x="517" y="599"/>
                  </a:lnTo>
                  <a:lnTo>
                    <a:pt x="504" y="591"/>
                  </a:lnTo>
                  <a:lnTo>
                    <a:pt x="490" y="579"/>
                  </a:lnTo>
                  <a:lnTo>
                    <a:pt x="476" y="567"/>
                  </a:lnTo>
                  <a:lnTo>
                    <a:pt x="464" y="555"/>
                  </a:lnTo>
                  <a:lnTo>
                    <a:pt x="453" y="543"/>
                  </a:lnTo>
                  <a:lnTo>
                    <a:pt x="444" y="532"/>
                  </a:lnTo>
                  <a:lnTo>
                    <a:pt x="438" y="522"/>
                  </a:lnTo>
                  <a:lnTo>
                    <a:pt x="435" y="513"/>
                  </a:lnTo>
                  <a:lnTo>
                    <a:pt x="434" y="509"/>
                  </a:lnTo>
                  <a:lnTo>
                    <a:pt x="433" y="505"/>
                  </a:lnTo>
                  <a:lnTo>
                    <a:pt x="434" y="502"/>
                  </a:lnTo>
                  <a:lnTo>
                    <a:pt x="435" y="500"/>
                  </a:lnTo>
                  <a:lnTo>
                    <a:pt x="436" y="498"/>
                  </a:lnTo>
                  <a:lnTo>
                    <a:pt x="438" y="497"/>
                  </a:lnTo>
                  <a:lnTo>
                    <a:pt x="441" y="496"/>
                  </a:lnTo>
                  <a:lnTo>
                    <a:pt x="446" y="496"/>
                  </a:lnTo>
                  <a:lnTo>
                    <a:pt x="454" y="497"/>
                  </a:lnTo>
                  <a:lnTo>
                    <a:pt x="464" y="501"/>
                  </a:lnTo>
                  <a:lnTo>
                    <a:pt x="476" y="506"/>
                  </a:lnTo>
                  <a:lnTo>
                    <a:pt x="489" y="514"/>
                  </a:lnTo>
                  <a:lnTo>
                    <a:pt x="503" y="524"/>
                  </a:lnTo>
                  <a:lnTo>
                    <a:pt x="517" y="535"/>
                  </a:lnTo>
                  <a:lnTo>
                    <a:pt x="531" y="547"/>
                  </a:lnTo>
                  <a:lnTo>
                    <a:pt x="543" y="559"/>
                  </a:lnTo>
                  <a:lnTo>
                    <a:pt x="553" y="571"/>
                  </a:lnTo>
                  <a:lnTo>
                    <a:pt x="562" y="582"/>
                  </a:lnTo>
                  <a:lnTo>
                    <a:pt x="569" y="592"/>
                  </a:lnTo>
                  <a:lnTo>
                    <a:pt x="573" y="601"/>
                  </a:lnTo>
                  <a:lnTo>
                    <a:pt x="574" y="605"/>
                  </a:lnTo>
                  <a:lnTo>
                    <a:pt x="574" y="609"/>
                  </a:lnTo>
                  <a:lnTo>
                    <a:pt x="574" y="611"/>
                  </a:lnTo>
                  <a:lnTo>
                    <a:pt x="573" y="614"/>
                  </a:lnTo>
                  <a:close/>
                  <a:moveTo>
                    <a:pt x="203" y="73"/>
                  </a:moveTo>
                  <a:lnTo>
                    <a:pt x="191" y="62"/>
                  </a:lnTo>
                  <a:lnTo>
                    <a:pt x="181" y="52"/>
                  </a:lnTo>
                  <a:lnTo>
                    <a:pt x="172" y="41"/>
                  </a:lnTo>
                  <a:lnTo>
                    <a:pt x="166" y="32"/>
                  </a:lnTo>
                  <a:lnTo>
                    <a:pt x="161" y="23"/>
                  </a:lnTo>
                  <a:lnTo>
                    <a:pt x="157" y="15"/>
                  </a:lnTo>
                  <a:lnTo>
                    <a:pt x="156" y="12"/>
                  </a:lnTo>
                  <a:lnTo>
                    <a:pt x="156" y="9"/>
                  </a:lnTo>
                  <a:lnTo>
                    <a:pt x="156" y="7"/>
                  </a:lnTo>
                  <a:lnTo>
                    <a:pt x="157" y="5"/>
                  </a:lnTo>
                  <a:lnTo>
                    <a:pt x="159" y="2"/>
                  </a:lnTo>
                  <a:lnTo>
                    <a:pt x="162" y="1"/>
                  </a:lnTo>
                  <a:lnTo>
                    <a:pt x="164" y="1"/>
                  </a:lnTo>
                  <a:lnTo>
                    <a:pt x="167" y="0"/>
                  </a:lnTo>
                  <a:lnTo>
                    <a:pt x="173" y="2"/>
                  </a:lnTo>
                  <a:lnTo>
                    <a:pt x="182" y="5"/>
                  </a:lnTo>
                  <a:lnTo>
                    <a:pt x="192" y="10"/>
                  </a:lnTo>
                  <a:lnTo>
                    <a:pt x="203" y="16"/>
                  </a:lnTo>
                  <a:lnTo>
                    <a:pt x="214" y="24"/>
                  </a:lnTo>
                  <a:lnTo>
                    <a:pt x="225" y="34"/>
                  </a:lnTo>
                  <a:lnTo>
                    <a:pt x="237" y="43"/>
                  </a:lnTo>
                  <a:lnTo>
                    <a:pt x="247" y="53"/>
                  </a:lnTo>
                  <a:lnTo>
                    <a:pt x="256" y="64"/>
                  </a:lnTo>
                  <a:lnTo>
                    <a:pt x="262" y="74"/>
                  </a:lnTo>
                  <a:lnTo>
                    <a:pt x="267" y="82"/>
                  </a:lnTo>
                  <a:lnTo>
                    <a:pt x="271" y="90"/>
                  </a:lnTo>
                  <a:lnTo>
                    <a:pt x="271" y="93"/>
                  </a:lnTo>
                  <a:lnTo>
                    <a:pt x="271" y="96"/>
                  </a:lnTo>
                  <a:lnTo>
                    <a:pt x="271" y="99"/>
                  </a:lnTo>
                  <a:lnTo>
                    <a:pt x="270" y="101"/>
                  </a:lnTo>
                  <a:lnTo>
                    <a:pt x="268" y="103"/>
                  </a:lnTo>
                  <a:lnTo>
                    <a:pt x="266" y="104"/>
                  </a:lnTo>
                  <a:lnTo>
                    <a:pt x="264" y="104"/>
                  </a:lnTo>
                  <a:lnTo>
                    <a:pt x="261" y="105"/>
                  </a:lnTo>
                  <a:lnTo>
                    <a:pt x="253" y="103"/>
                  </a:lnTo>
                  <a:lnTo>
                    <a:pt x="245" y="101"/>
                  </a:lnTo>
                  <a:lnTo>
                    <a:pt x="235" y="95"/>
                  </a:lnTo>
                  <a:lnTo>
                    <a:pt x="224" y="89"/>
                  </a:lnTo>
                  <a:lnTo>
                    <a:pt x="213" y="81"/>
                  </a:lnTo>
                  <a:lnTo>
                    <a:pt x="203" y="73"/>
                  </a:lnTo>
                  <a:close/>
                  <a:moveTo>
                    <a:pt x="353" y="202"/>
                  </a:moveTo>
                  <a:lnTo>
                    <a:pt x="341" y="191"/>
                  </a:lnTo>
                  <a:lnTo>
                    <a:pt x="331" y="181"/>
                  </a:lnTo>
                  <a:lnTo>
                    <a:pt x="321" y="171"/>
                  </a:lnTo>
                  <a:lnTo>
                    <a:pt x="315" y="161"/>
                  </a:lnTo>
                  <a:lnTo>
                    <a:pt x="309" y="151"/>
                  </a:lnTo>
                  <a:lnTo>
                    <a:pt x="306" y="144"/>
                  </a:lnTo>
                  <a:lnTo>
                    <a:pt x="305" y="140"/>
                  </a:lnTo>
                  <a:lnTo>
                    <a:pt x="305" y="136"/>
                  </a:lnTo>
                  <a:lnTo>
                    <a:pt x="305" y="134"/>
                  </a:lnTo>
                  <a:lnTo>
                    <a:pt x="306" y="132"/>
                  </a:lnTo>
                  <a:lnTo>
                    <a:pt x="307" y="130"/>
                  </a:lnTo>
                  <a:lnTo>
                    <a:pt x="309" y="129"/>
                  </a:lnTo>
                  <a:lnTo>
                    <a:pt x="313" y="128"/>
                  </a:lnTo>
                  <a:lnTo>
                    <a:pt x="316" y="128"/>
                  </a:lnTo>
                  <a:lnTo>
                    <a:pt x="324" y="129"/>
                  </a:lnTo>
                  <a:lnTo>
                    <a:pt x="332" y="132"/>
                  </a:lnTo>
                  <a:lnTo>
                    <a:pt x="343" y="137"/>
                  </a:lnTo>
                  <a:lnTo>
                    <a:pt x="354" y="144"/>
                  </a:lnTo>
                  <a:lnTo>
                    <a:pt x="366" y="152"/>
                  </a:lnTo>
                  <a:lnTo>
                    <a:pt x="379" y="162"/>
                  </a:lnTo>
                  <a:lnTo>
                    <a:pt x="389" y="173"/>
                  </a:lnTo>
                  <a:lnTo>
                    <a:pt x="400" y="183"/>
                  </a:lnTo>
                  <a:lnTo>
                    <a:pt x="409" y="193"/>
                  </a:lnTo>
                  <a:lnTo>
                    <a:pt x="416" y="203"/>
                  </a:lnTo>
                  <a:lnTo>
                    <a:pt x="422" y="213"/>
                  </a:lnTo>
                  <a:lnTo>
                    <a:pt x="425" y="220"/>
                  </a:lnTo>
                  <a:lnTo>
                    <a:pt x="426" y="224"/>
                  </a:lnTo>
                  <a:lnTo>
                    <a:pt x="426" y="227"/>
                  </a:lnTo>
                  <a:lnTo>
                    <a:pt x="426" y="230"/>
                  </a:lnTo>
                  <a:lnTo>
                    <a:pt x="425" y="232"/>
                  </a:lnTo>
                  <a:lnTo>
                    <a:pt x="424" y="234"/>
                  </a:lnTo>
                  <a:lnTo>
                    <a:pt x="422" y="236"/>
                  </a:lnTo>
                  <a:lnTo>
                    <a:pt x="419" y="237"/>
                  </a:lnTo>
                  <a:lnTo>
                    <a:pt x="415" y="237"/>
                  </a:lnTo>
                  <a:lnTo>
                    <a:pt x="408" y="236"/>
                  </a:lnTo>
                  <a:lnTo>
                    <a:pt x="399" y="232"/>
                  </a:lnTo>
                  <a:lnTo>
                    <a:pt x="388" y="227"/>
                  </a:lnTo>
                  <a:lnTo>
                    <a:pt x="377" y="220"/>
                  </a:lnTo>
                  <a:lnTo>
                    <a:pt x="366" y="212"/>
                  </a:lnTo>
                  <a:lnTo>
                    <a:pt x="353" y="202"/>
                  </a:lnTo>
                  <a:close/>
                  <a:moveTo>
                    <a:pt x="589" y="370"/>
                  </a:moveTo>
                  <a:lnTo>
                    <a:pt x="588" y="372"/>
                  </a:lnTo>
                  <a:lnTo>
                    <a:pt x="586" y="374"/>
                  </a:lnTo>
                  <a:lnTo>
                    <a:pt x="583" y="374"/>
                  </a:lnTo>
                  <a:lnTo>
                    <a:pt x="579" y="374"/>
                  </a:lnTo>
                  <a:lnTo>
                    <a:pt x="571" y="373"/>
                  </a:lnTo>
                  <a:lnTo>
                    <a:pt x="561" y="369"/>
                  </a:lnTo>
                  <a:lnTo>
                    <a:pt x="550" y="364"/>
                  </a:lnTo>
                  <a:lnTo>
                    <a:pt x="538" y="358"/>
                  </a:lnTo>
                  <a:lnTo>
                    <a:pt x="526" y="349"/>
                  </a:lnTo>
                  <a:lnTo>
                    <a:pt x="514" y="339"/>
                  </a:lnTo>
                  <a:lnTo>
                    <a:pt x="501" y="328"/>
                  </a:lnTo>
                  <a:lnTo>
                    <a:pt x="490" y="317"/>
                  </a:lnTo>
                  <a:lnTo>
                    <a:pt x="480" y="306"/>
                  </a:lnTo>
                  <a:lnTo>
                    <a:pt x="472" y="295"/>
                  </a:lnTo>
                  <a:lnTo>
                    <a:pt x="467" y="286"/>
                  </a:lnTo>
                  <a:lnTo>
                    <a:pt x="464" y="278"/>
                  </a:lnTo>
                  <a:lnTo>
                    <a:pt x="463" y="273"/>
                  </a:lnTo>
                  <a:lnTo>
                    <a:pt x="463" y="270"/>
                  </a:lnTo>
                  <a:lnTo>
                    <a:pt x="463" y="268"/>
                  </a:lnTo>
                  <a:lnTo>
                    <a:pt x="464" y="265"/>
                  </a:lnTo>
                  <a:lnTo>
                    <a:pt x="465" y="264"/>
                  </a:lnTo>
                  <a:lnTo>
                    <a:pt x="467" y="261"/>
                  </a:lnTo>
                  <a:lnTo>
                    <a:pt x="470" y="261"/>
                  </a:lnTo>
                  <a:lnTo>
                    <a:pt x="474" y="260"/>
                  </a:lnTo>
                  <a:lnTo>
                    <a:pt x="481" y="263"/>
                  </a:lnTo>
                  <a:lnTo>
                    <a:pt x="491" y="266"/>
                  </a:lnTo>
                  <a:lnTo>
                    <a:pt x="502" y="270"/>
                  </a:lnTo>
                  <a:lnTo>
                    <a:pt x="515" y="278"/>
                  </a:lnTo>
                  <a:lnTo>
                    <a:pt x="526" y="286"/>
                  </a:lnTo>
                  <a:lnTo>
                    <a:pt x="539" y="296"/>
                  </a:lnTo>
                  <a:lnTo>
                    <a:pt x="552" y="307"/>
                  </a:lnTo>
                  <a:lnTo>
                    <a:pt x="563" y="319"/>
                  </a:lnTo>
                  <a:lnTo>
                    <a:pt x="573" y="329"/>
                  </a:lnTo>
                  <a:lnTo>
                    <a:pt x="580" y="339"/>
                  </a:lnTo>
                  <a:lnTo>
                    <a:pt x="586" y="349"/>
                  </a:lnTo>
                  <a:lnTo>
                    <a:pt x="589" y="358"/>
                  </a:lnTo>
                  <a:lnTo>
                    <a:pt x="590" y="361"/>
                  </a:lnTo>
                  <a:lnTo>
                    <a:pt x="590" y="365"/>
                  </a:lnTo>
                  <a:lnTo>
                    <a:pt x="590" y="367"/>
                  </a:lnTo>
                  <a:lnTo>
                    <a:pt x="589" y="370"/>
                  </a:lnTo>
                  <a:close/>
                  <a:moveTo>
                    <a:pt x="573" y="114"/>
                  </a:moveTo>
                  <a:lnTo>
                    <a:pt x="561" y="104"/>
                  </a:lnTo>
                  <a:lnTo>
                    <a:pt x="551" y="93"/>
                  </a:lnTo>
                  <a:lnTo>
                    <a:pt x="543" y="83"/>
                  </a:lnTo>
                  <a:lnTo>
                    <a:pt x="536" y="74"/>
                  </a:lnTo>
                  <a:lnTo>
                    <a:pt x="531" y="65"/>
                  </a:lnTo>
                  <a:lnTo>
                    <a:pt x="528" y="56"/>
                  </a:lnTo>
                  <a:lnTo>
                    <a:pt x="526" y="53"/>
                  </a:lnTo>
                  <a:lnTo>
                    <a:pt x="526" y="50"/>
                  </a:lnTo>
                  <a:lnTo>
                    <a:pt x="528" y="48"/>
                  </a:lnTo>
                  <a:lnTo>
                    <a:pt x="529" y="46"/>
                  </a:lnTo>
                  <a:lnTo>
                    <a:pt x="530" y="43"/>
                  </a:lnTo>
                  <a:lnTo>
                    <a:pt x="532" y="42"/>
                  </a:lnTo>
                  <a:lnTo>
                    <a:pt x="534" y="41"/>
                  </a:lnTo>
                  <a:lnTo>
                    <a:pt x="537" y="41"/>
                  </a:lnTo>
                  <a:lnTo>
                    <a:pt x="545" y="42"/>
                  </a:lnTo>
                  <a:lnTo>
                    <a:pt x="553" y="45"/>
                  </a:lnTo>
                  <a:lnTo>
                    <a:pt x="563" y="50"/>
                  </a:lnTo>
                  <a:lnTo>
                    <a:pt x="574" y="56"/>
                  </a:lnTo>
                  <a:lnTo>
                    <a:pt x="586" y="64"/>
                  </a:lnTo>
                  <a:lnTo>
                    <a:pt x="598" y="74"/>
                  </a:lnTo>
                  <a:lnTo>
                    <a:pt x="609" y="83"/>
                  </a:lnTo>
                  <a:lnTo>
                    <a:pt x="619" y="93"/>
                  </a:lnTo>
                  <a:lnTo>
                    <a:pt x="628" y="104"/>
                  </a:lnTo>
                  <a:lnTo>
                    <a:pt x="634" y="114"/>
                  </a:lnTo>
                  <a:lnTo>
                    <a:pt x="640" y="122"/>
                  </a:lnTo>
                  <a:lnTo>
                    <a:pt x="643" y="130"/>
                  </a:lnTo>
                  <a:lnTo>
                    <a:pt x="643" y="133"/>
                  </a:lnTo>
                  <a:lnTo>
                    <a:pt x="643" y="136"/>
                  </a:lnTo>
                  <a:lnTo>
                    <a:pt x="643" y="140"/>
                  </a:lnTo>
                  <a:lnTo>
                    <a:pt x="642" y="142"/>
                  </a:lnTo>
                  <a:lnTo>
                    <a:pt x="641" y="143"/>
                  </a:lnTo>
                  <a:lnTo>
                    <a:pt x="639" y="145"/>
                  </a:lnTo>
                  <a:lnTo>
                    <a:pt x="635" y="145"/>
                  </a:lnTo>
                  <a:lnTo>
                    <a:pt x="632" y="146"/>
                  </a:lnTo>
                  <a:lnTo>
                    <a:pt x="626" y="145"/>
                  </a:lnTo>
                  <a:lnTo>
                    <a:pt x="616" y="142"/>
                  </a:lnTo>
                  <a:lnTo>
                    <a:pt x="606" y="137"/>
                  </a:lnTo>
                  <a:lnTo>
                    <a:pt x="596" y="131"/>
                  </a:lnTo>
                  <a:lnTo>
                    <a:pt x="585" y="123"/>
                  </a:lnTo>
                  <a:lnTo>
                    <a:pt x="573" y="114"/>
                  </a:lnTo>
                  <a:close/>
                </a:path>
              </a:pathLst>
            </a:custGeom>
            <a:solidFill>
              <a:srgbClr val="DEDA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CH"/>
            </a:p>
          </p:txBody>
        </p:sp>
        <p:sp>
          <p:nvSpPr>
            <p:cNvPr id="50" name="Freeform 37"/>
            <p:cNvSpPr>
              <a:spLocks noEditPoints="1"/>
            </p:cNvSpPr>
            <p:nvPr userDrawn="1"/>
          </p:nvSpPr>
          <p:spPr bwMode="auto">
            <a:xfrm>
              <a:off x="10840575" y="4875213"/>
              <a:ext cx="133350" cy="954088"/>
            </a:xfrm>
            <a:custGeom>
              <a:avLst/>
              <a:gdLst>
                <a:gd name="T0" fmla="*/ 658 w 678"/>
                <a:gd name="T1" fmla="*/ 4801 h 4812"/>
                <a:gd name="T2" fmla="*/ 81 w 678"/>
                <a:gd name="T3" fmla="*/ 4383 h 4812"/>
                <a:gd name="T4" fmla="*/ 87 w 678"/>
                <a:gd name="T5" fmla="*/ 4311 h 4812"/>
                <a:gd name="T6" fmla="*/ 105 w 678"/>
                <a:gd name="T7" fmla="*/ 4234 h 4812"/>
                <a:gd name="T8" fmla="*/ 32 w 678"/>
                <a:gd name="T9" fmla="*/ 4058 h 4812"/>
                <a:gd name="T10" fmla="*/ 182 w 678"/>
                <a:gd name="T11" fmla="*/ 3924 h 4812"/>
                <a:gd name="T12" fmla="*/ 109 w 678"/>
                <a:gd name="T13" fmla="*/ 3659 h 4812"/>
                <a:gd name="T14" fmla="*/ 343 w 678"/>
                <a:gd name="T15" fmla="*/ 3676 h 4812"/>
                <a:gd name="T16" fmla="*/ 12 w 678"/>
                <a:gd name="T17" fmla="*/ 3405 h 4812"/>
                <a:gd name="T18" fmla="*/ 214 w 678"/>
                <a:gd name="T19" fmla="*/ 3257 h 4812"/>
                <a:gd name="T20" fmla="*/ 129 w 678"/>
                <a:gd name="T21" fmla="*/ 2945 h 4812"/>
                <a:gd name="T22" fmla="*/ 16 w 678"/>
                <a:gd name="T23" fmla="*/ 2466 h 4812"/>
                <a:gd name="T24" fmla="*/ 28 w 678"/>
                <a:gd name="T25" fmla="*/ 2055 h 4812"/>
                <a:gd name="T26" fmla="*/ 80 w 678"/>
                <a:gd name="T27" fmla="*/ 1768 h 4812"/>
                <a:gd name="T28" fmla="*/ 68 w 678"/>
                <a:gd name="T29" fmla="*/ 939 h 4812"/>
                <a:gd name="T30" fmla="*/ 19 w 678"/>
                <a:gd name="T31" fmla="*/ 105 h 4812"/>
                <a:gd name="T32" fmla="*/ 596 w 678"/>
                <a:gd name="T33" fmla="*/ 35 h 4812"/>
                <a:gd name="T34" fmla="*/ 640 w 678"/>
                <a:gd name="T35" fmla="*/ 1174 h 4812"/>
                <a:gd name="T36" fmla="*/ 678 w 678"/>
                <a:gd name="T37" fmla="*/ 1363 h 4812"/>
                <a:gd name="T38" fmla="*/ 655 w 678"/>
                <a:gd name="T39" fmla="*/ 2034 h 4812"/>
                <a:gd name="T40" fmla="*/ 657 w 678"/>
                <a:gd name="T41" fmla="*/ 2382 h 4812"/>
                <a:gd name="T42" fmla="*/ 459 w 678"/>
                <a:gd name="T43" fmla="*/ 2352 h 4812"/>
                <a:gd name="T44" fmla="*/ 597 w 678"/>
                <a:gd name="T45" fmla="*/ 2808 h 4812"/>
                <a:gd name="T46" fmla="*/ 601 w 678"/>
                <a:gd name="T47" fmla="*/ 2870 h 4812"/>
                <a:gd name="T48" fmla="*/ 618 w 678"/>
                <a:gd name="T49" fmla="*/ 3153 h 4812"/>
                <a:gd name="T50" fmla="*/ 643 w 678"/>
                <a:gd name="T51" fmla="*/ 3671 h 4812"/>
                <a:gd name="T52" fmla="*/ 326 w 678"/>
                <a:gd name="T53" fmla="*/ 3601 h 4812"/>
                <a:gd name="T54" fmla="*/ 669 w 678"/>
                <a:gd name="T55" fmla="*/ 3999 h 4812"/>
                <a:gd name="T56" fmla="*/ 578 w 678"/>
                <a:gd name="T57" fmla="*/ 4073 h 4812"/>
                <a:gd name="T58" fmla="*/ 375 w 678"/>
                <a:gd name="T59" fmla="*/ 4229 h 4812"/>
                <a:gd name="T60" fmla="*/ 318 w 678"/>
                <a:gd name="T61" fmla="*/ 4299 h 4812"/>
                <a:gd name="T62" fmla="*/ 428 w 678"/>
                <a:gd name="T63" fmla="*/ 4485 h 4812"/>
                <a:gd name="T64" fmla="*/ 658 w 678"/>
                <a:gd name="T65" fmla="*/ 4720 h 4812"/>
                <a:gd name="T66" fmla="*/ 47 w 678"/>
                <a:gd name="T67" fmla="*/ 4028 h 4812"/>
                <a:gd name="T68" fmla="*/ 449 w 678"/>
                <a:gd name="T69" fmla="*/ 4176 h 4812"/>
                <a:gd name="T70" fmla="*/ 615 w 678"/>
                <a:gd name="T71" fmla="*/ 4193 h 4812"/>
                <a:gd name="T72" fmla="*/ 332 w 678"/>
                <a:gd name="T73" fmla="*/ 3804 h 4812"/>
                <a:gd name="T74" fmla="*/ 546 w 678"/>
                <a:gd name="T75" fmla="*/ 3658 h 4812"/>
                <a:gd name="T76" fmla="*/ 293 w 678"/>
                <a:gd name="T77" fmla="*/ 3419 h 4812"/>
                <a:gd name="T78" fmla="*/ 393 w 678"/>
                <a:gd name="T79" fmla="*/ 3215 h 4812"/>
                <a:gd name="T80" fmla="*/ 285 w 678"/>
                <a:gd name="T81" fmla="*/ 3030 h 4812"/>
                <a:gd name="T82" fmla="*/ 396 w 678"/>
                <a:gd name="T83" fmla="*/ 2908 h 4812"/>
                <a:gd name="T84" fmla="*/ 146 w 678"/>
                <a:gd name="T85" fmla="*/ 2608 h 4812"/>
                <a:gd name="T86" fmla="*/ 98 w 678"/>
                <a:gd name="T87" fmla="*/ 2389 h 4812"/>
                <a:gd name="T88" fmla="*/ 353 w 678"/>
                <a:gd name="T89" fmla="*/ 2445 h 4812"/>
                <a:gd name="T90" fmla="*/ 370 w 678"/>
                <a:gd name="T91" fmla="*/ 2297 h 4812"/>
                <a:gd name="T92" fmla="*/ 450 w 678"/>
                <a:gd name="T93" fmla="*/ 2012 h 4812"/>
                <a:gd name="T94" fmla="*/ 32 w 678"/>
                <a:gd name="T95" fmla="*/ 1521 h 4812"/>
                <a:gd name="T96" fmla="*/ 301 w 678"/>
                <a:gd name="T97" fmla="*/ 1737 h 4812"/>
                <a:gd name="T98" fmla="*/ 157 w 678"/>
                <a:gd name="T99" fmla="*/ 1391 h 4812"/>
                <a:gd name="T100" fmla="*/ 181 w 678"/>
                <a:gd name="T101" fmla="*/ 1236 h 4812"/>
                <a:gd name="T102" fmla="*/ 426 w 678"/>
                <a:gd name="T103" fmla="*/ 1427 h 4812"/>
                <a:gd name="T104" fmla="*/ 155 w 678"/>
                <a:gd name="T105" fmla="*/ 980 h 4812"/>
                <a:gd name="T106" fmla="*/ 480 w 678"/>
                <a:gd name="T107" fmla="*/ 1206 h 4812"/>
                <a:gd name="T108" fmla="*/ 179 w 678"/>
                <a:gd name="T109" fmla="*/ 738 h 4812"/>
                <a:gd name="T110" fmla="*/ 192 w 678"/>
                <a:gd name="T111" fmla="*/ 567 h 4812"/>
                <a:gd name="T112" fmla="*/ 309 w 678"/>
                <a:gd name="T113" fmla="*/ 611 h 4812"/>
                <a:gd name="T114" fmla="*/ 477 w 678"/>
                <a:gd name="T115" fmla="*/ 792 h 4812"/>
                <a:gd name="T116" fmla="*/ 241 w 678"/>
                <a:gd name="T117" fmla="*/ 298 h 4812"/>
                <a:gd name="T118" fmla="*/ 603 w 678"/>
                <a:gd name="T119" fmla="*/ 625 h 4812"/>
                <a:gd name="T120" fmla="*/ 191 w 678"/>
                <a:gd name="T121" fmla="*/ 2 h 4812"/>
                <a:gd name="T122" fmla="*/ 413 w 678"/>
                <a:gd name="T123" fmla="*/ 161 h 4812"/>
                <a:gd name="T124" fmla="*/ 564 w 678"/>
                <a:gd name="T125" fmla="*/ 284 h 48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78" h="4812">
                  <a:moveTo>
                    <a:pt x="0" y="4428"/>
                  </a:moveTo>
                  <a:lnTo>
                    <a:pt x="0" y="4357"/>
                  </a:lnTo>
                  <a:lnTo>
                    <a:pt x="19" y="4369"/>
                  </a:lnTo>
                  <a:lnTo>
                    <a:pt x="40" y="4382"/>
                  </a:lnTo>
                  <a:lnTo>
                    <a:pt x="62" y="4396"/>
                  </a:lnTo>
                  <a:lnTo>
                    <a:pt x="87" y="4411"/>
                  </a:lnTo>
                  <a:lnTo>
                    <a:pt x="112" y="4428"/>
                  </a:lnTo>
                  <a:lnTo>
                    <a:pt x="139" y="4446"/>
                  </a:lnTo>
                  <a:lnTo>
                    <a:pt x="167" y="4464"/>
                  </a:lnTo>
                  <a:lnTo>
                    <a:pt x="195" y="4483"/>
                  </a:lnTo>
                  <a:lnTo>
                    <a:pt x="222" y="4503"/>
                  </a:lnTo>
                  <a:lnTo>
                    <a:pt x="249" y="4521"/>
                  </a:lnTo>
                  <a:lnTo>
                    <a:pt x="274" y="4538"/>
                  </a:lnTo>
                  <a:lnTo>
                    <a:pt x="298" y="4556"/>
                  </a:lnTo>
                  <a:lnTo>
                    <a:pt x="276" y="4537"/>
                  </a:lnTo>
                  <a:lnTo>
                    <a:pt x="260" y="4522"/>
                  </a:lnTo>
                  <a:lnTo>
                    <a:pt x="253" y="4517"/>
                  </a:lnTo>
                  <a:lnTo>
                    <a:pt x="250" y="4511"/>
                  </a:lnTo>
                  <a:lnTo>
                    <a:pt x="248" y="4508"/>
                  </a:lnTo>
                  <a:lnTo>
                    <a:pt x="248" y="4506"/>
                  </a:lnTo>
                  <a:lnTo>
                    <a:pt x="250" y="4505"/>
                  </a:lnTo>
                  <a:lnTo>
                    <a:pt x="255" y="4506"/>
                  </a:lnTo>
                  <a:lnTo>
                    <a:pt x="263" y="4508"/>
                  </a:lnTo>
                  <a:lnTo>
                    <a:pt x="272" y="4512"/>
                  </a:lnTo>
                  <a:lnTo>
                    <a:pt x="298" y="4525"/>
                  </a:lnTo>
                  <a:lnTo>
                    <a:pt x="330" y="4544"/>
                  </a:lnTo>
                  <a:lnTo>
                    <a:pt x="369" y="4567"/>
                  </a:lnTo>
                  <a:lnTo>
                    <a:pt x="413" y="4594"/>
                  </a:lnTo>
                  <a:lnTo>
                    <a:pt x="462" y="4626"/>
                  </a:lnTo>
                  <a:lnTo>
                    <a:pt x="513" y="4660"/>
                  </a:lnTo>
                  <a:lnTo>
                    <a:pt x="540" y="4679"/>
                  </a:lnTo>
                  <a:lnTo>
                    <a:pt x="567" y="4697"/>
                  </a:lnTo>
                  <a:lnTo>
                    <a:pt x="592" y="4714"/>
                  </a:lnTo>
                  <a:lnTo>
                    <a:pt x="616" y="4732"/>
                  </a:lnTo>
                  <a:lnTo>
                    <a:pt x="594" y="4713"/>
                  </a:lnTo>
                  <a:lnTo>
                    <a:pt x="578" y="4698"/>
                  </a:lnTo>
                  <a:lnTo>
                    <a:pt x="573" y="4693"/>
                  </a:lnTo>
                  <a:lnTo>
                    <a:pt x="569" y="4687"/>
                  </a:lnTo>
                  <a:lnTo>
                    <a:pt x="566" y="4684"/>
                  </a:lnTo>
                  <a:lnTo>
                    <a:pt x="566" y="4682"/>
                  </a:lnTo>
                  <a:lnTo>
                    <a:pt x="569" y="4681"/>
                  </a:lnTo>
                  <a:lnTo>
                    <a:pt x="570" y="4681"/>
                  </a:lnTo>
                  <a:lnTo>
                    <a:pt x="573" y="4681"/>
                  </a:lnTo>
                  <a:lnTo>
                    <a:pt x="577" y="4682"/>
                  </a:lnTo>
                  <a:lnTo>
                    <a:pt x="587" y="4686"/>
                  </a:lnTo>
                  <a:lnTo>
                    <a:pt x="600" y="4692"/>
                  </a:lnTo>
                  <a:lnTo>
                    <a:pt x="634" y="4710"/>
                  </a:lnTo>
                  <a:lnTo>
                    <a:pt x="678" y="4735"/>
                  </a:lnTo>
                  <a:lnTo>
                    <a:pt x="678" y="4812"/>
                  </a:lnTo>
                  <a:lnTo>
                    <a:pt x="658" y="4801"/>
                  </a:lnTo>
                  <a:lnTo>
                    <a:pt x="638" y="4789"/>
                  </a:lnTo>
                  <a:lnTo>
                    <a:pt x="616" y="4776"/>
                  </a:lnTo>
                  <a:lnTo>
                    <a:pt x="593" y="4762"/>
                  </a:lnTo>
                  <a:lnTo>
                    <a:pt x="569" y="4747"/>
                  </a:lnTo>
                  <a:lnTo>
                    <a:pt x="544" y="4730"/>
                  </a:lnTo>
                  <a:lnTo>
                    <a:pt x="518" y="4713"/>
                  </a:lnTo>
                  <a:lnTo>
                    <a:pt x="492" y="4696"/>
                  </a:lnTo>
                  <a:lnTo>
                    <a:pt x="466" y="4679"/>
                  </a:lnTo>
                  <a:lnTo>
                    <a:pt x="442" y="4662"/>
                  </a:lnTo>
                  <a:lnTo>
                    <a:pt x="418" y="4646"/>
                  </a:lnTo>
                  <a:lnTo>
                    <a:pt x="396" y="4630"/>
                  </a:lnTo>
                  <a:lnTo>
                    <a:pt x="414" y="4645"/>
                  </a:lnTo>
                  <a:lnTo>
                    <a:pt x="427" y="4657"/>
                  </a:lnTo>
                  <a:lnTo>
                    <a:pt x="433" y="4662"/>
                  </a:lnTo>
                  <a:lnTo>
                    <a:pt x="436" y="4667"/>
                  </a:lnTo>
                  <a:lnTo>
                    <a:pt x="437" y="4669"/>
                  </a:lnTo>
                  <a:lnTo>
                    <a:pt x="437" y="4671"/>
                  </a:lnTo>
                  <a:lnTo>
                    <a:pt x="435" y="4672"/>
                  </a:lnTo>
                  <a:lnTo>
                    <a:pt x="429" y="4671"/>
                  </a:lnTo>
                  <a:lnTo>
                    <a:pt x="423" y="4669"/>
                  </a:lnTo>
                  <a:lnTo>
                    <a:pt x="413" y="4665"/>
                  </a:lnTo>
                  <a:lnTo>
                    <a:pt x="388" y="4652"/>
                  </a:lnTo>
                  <a:lnTo>
                    <a:pt x="356" y="4633"/>
                  </a:lnTo>
                  <a:lnTo>
                    <a:pt x="317" y="4611"/>
                  </a:lnTo>
                  <a:lnTo>
                    <a:pt x="273" y="4584"/>
                  </a:lnTo>
                  <a:lnTo>
                    <a:pt x="225" y="4552"/>
                  </a:lnTo>
                  <a:lnTo>
                    <a:pt x="175" y="4518"/>
                  </a:lnTo>
                  <a:lnTo>
                    <a:pt x="150" y="4501"/>
                  </a:lnTo>
                  <a:lnTo>
                    <a:pt x="125" y="4483"/>
                  </a:lnTo>
                  <a:lnTo>
                    <a:pt x="102" y="4467"/>
                  </a:lnTo>
                  <a:lnTo>
                    <a:pt x="80" y="4451"/>
                  </a:lnTo>
                  <a:lnTo>
                    <a:pt x="98" y="4466"/>
                  </a:lnTo>
                  <a:lnTo>
                    <a:pt x="112" y="4479"/>
                  </a:lnTo>
                  <a:lnTo>
                    <a:pt x="116" y="4483"/>
                  </a:lnTo>
                  <a:lnTo>
                    <a:pt x="119" y="4488"/>
                  </a:lnTo>
                  <a:lnTo>
                    <a:pt x="121" y="4491"/>
                  </a:lnTo>
                  <a:lnTo>
                    <a:pt x="121" y="4492"/>
                  </a:lnTo>
                  <a:lnTo>
                    <a:pt x="119" y="4493"/>
                  </a:lnTo>
                  <a:lnTo>
                    <a:pt x="117" y="4493"/>
                  </a:lnTo>
                  <a:lnTo>
                    <a:pt x="114" y="4492"/>
                  </a:lnTo>
                  <a:lnTo>
                    <a:pt x="111" y="4491"/>
                  </a:lnTo>
                  <a:lnTo>
                    <a:pt x="100" y="4487"/>
                  </a:lnTo>
                  <a:lnTo>
                    <a:pt x="85" y="4479"/>
                  </a:lnTo>
                  <a:lnTo>
                    <a:pt x="47" y="4457"/>
                  </a:lnTo>
                  <a:lnTo>
                    <a:pt x="0" y="4428"/>
                  </a:lnTo>
                  <a:close/>
                  <a:moveTo>
                    <a:pt x="0" y="4354"/>
                  </a:moveTo>
                  <a:lnTo>
                    <a:pt x="0" y="4315"/>
                  </a:lnTo>
                  <a:lnTo>
                    <a:pt x="40" y="4347"/>
                  </a:lnTo>
                  <a:lnTo>
                    <a:pt x="70" y="4372"/>
                  </a:lnTo>
                  <a:lnTo>
                    <a:pt x="81" y="4383"/>
                  </a:lnTo>
                  <a:lnTo>
                    <a:pt x="88" y="4390"/>
                  </a:lnTo>
                  <a:lnTo>
                    <a:pt x="92" y="4396"/>
                  </a:lnTo>
                  <a:lnTo>
                    <a:pt x="92" y="4399"/>
                  </a:lnTo>
                  <a:lnTo>
                    <a:pt x="90" y="4400"/>
                  </a:lnTo>
                  <a:lnTo>
                    <a:pt x="85" y="4399"/>
                  </a:lnTo>
                  <a:lnTo>
                    <a:pt x="76" y="4396"/>
                  </a:lnTo>
                  <a:lnTo>
                    <a:pt x="65" y="4390"/>
                  </a:lnTo>
                  <a:lnTo>
                    <a:pt x="36" y="4375"/>
                  </a:lnTo>
                  <a:lnTo>
                    <a:pt x="0" y="4354"/>
                  </a:lnTo>
                  <a:close/>
                  <a:moveTo>
                    <a:pt x="0" y="4315"/>
                  </a:moveTo>
                  <a:lnTo>
                    <a:pt x="0" y="4277"/>
                  </a:lnTo>
                  <a:lnTo>
                    <a:pt x="18" y="4288"/>
                  </a:lnTo>
                  <a:lnTo>
                    <a:pt x="37" y="4300"/>
                  </a:lnTo>
                  <a:lnTo>
                    <a:pt x="58" y="4314"/>
                  </a:lnTo>
                  <a:lnTo>
                    <a:pt x="80" y="4328"/>
                  </a:lnTo>
                  <a:lnTo>
                    <a:pt x="103" y="4343"/>
                  </a:lnTo>
                  <a:lnTo>
                    <a:pt x="127" y="4358"/>
                  </a:lnTo>
                  <a:lnTo>
                    <a:pt x="152" y="4375"/>
                  </a:lnTo>
                  <a:lnTo>
                    <a:pt x="177" y="4393"/>
                  </a:lnTo>
                  <a:lnTo>
                    <a:pt x="225" y="4426"/>
                  </a:lnTo>
                  <a:lnTo>
                    <a:pt x="271" y="4458"/>
                  </a:lnTo>
                  <a:lnTo>
                    <a:pt x="311" y="4489"/>
                  </a:lnTo>
                  <a:lnTo>
                    <a:pt x="346" y="4516"/>
                  </a:lnTo>
                  <a:lnTo>
                    <a:pt x="374" y="4538"/>
                  </a:lnTo>
                  <a:lnTo>
                    <a:pt x="395" y="4557"/>
                  </a:lnTo>
                  <a:lnTo>
                    <a:pt x="401" y="4563"/>
                  </a:lnTo>
                  <a:lnTo>
                    <a:pt x="407" y="4570"/>
                  </a:lnTo>
                  <a:lnTo>
                    <a:pt x="409" y="4573"/>
                  </a:lnTo>
                  <a:lnTo>
                    <a:pt x="410" y="4576"/>
                  </a:lnTo>
                  <a:lnTo>
                    <a:pt x="407" y="4577"/>
                  </a:lnTo>
                  <a:lnTo>
                    <a:pt x="402" y="4576"/>
                  </a:lnTo>
                  <a:lnTo>
                    <a:pt x="395" y="4574"/>
                  </a:lnTo>
                  <a:lnTo>
                    <a:pt x="386" y="4570"/>
                  </a:lnTo>
                  <a:lnTo>
                    <a:pt x="361" y="4558"/>
                  </a:lnTo>
                  <a:lnTo>
                    <a:pt x="330" y="4540"/>
                  </a:lnTo>
                  <a:lnTo>
                    <a:pt x="293" y="4518"/>
                  </a:lnTo>
                  <a:lnTo>
                    <a:pt x="250" y="4492"/>
                  </a:lnTo>
                  <a:lnTo>
                    <a:pt x="204" y="4462"/>
                  </a:lnTo>
                  <a:lnTo>
                    <a:pt x="155" y="4428"/>
                  </a:lnTo>
                  <a:lnTo>
                    <a:pt x="111" y="4397"/>
                  </a:lnTo>
                  <a:lnTo>
                    <a:pt x="70" y="4368"/>
                  </a:lnTo>
                  <a:lnTo>
                    <a:pt x="33" y="4340"/>
                  </a:lnTo>
                  <a:lnTo>
                    <a:pt x="0" y="4315"/>
                  </a:lnTo>
                  <a:close/>
                  <a:moveTo>
                    <a:pt x="0" y="4272"/>
                  </a:moveTo>
                  <a:lnTo>
                    <a:pt x="0" y="4232"/>
                  </a:lnTo>
                  <a:lnTo>
                    <a:pt x="37" y="4263"/>
                  </a:lnTo>
                  <a:lnTo>
                    <a:pt x="67" y="4288"/>
                  </a:lnTo>
                  <a:lnTo>
                    <a:pt x="76" y="4298"/>
                  </a:lnTo>
                  <a:lnTo>
                    <a:pt x="84" y="4305"/>
                  </a:lnTo>
                  <a:lnTo>
                    <a:pt x="87" y="4311"/>
                  </a:lnTo>
                  <a:lnTo>
                    <a:pt x="88" y="4314"/>
                  </a:lnTo>
                  <a:lnTo>
                    <a:pt x="85" y="4315"/>
                  </a:lnTo>
                  <a:lnTo>
                    <a:pt x="80" y="4314"/>
                  </a:lnTo>
                  <a:lnTo>
                    <a:pt x="72" y="4312"/>
                  </a:lnTo>
                  <a:lnTo>
                    <a:pt x="61" y="4306"/>
                  </a:lnTo>
                  <a:lnTo>
                    <a:pt x="34" y="4292"/>
                  </a:lnTo>
                  <a:lnTo>
                    <a:pt x="0" y="4272"/>
                  </a:lnTo>
                  <a:close/>
                  <a:moveTo>
                    <a:pt x="0" y="4229"/>
                  </a:moveTo>
                  <a:lnTo>
                    <a:pt x="0" y="4191"/>
                  </a:lnTo>
                  <a:lnTo>
                    <a:pt x="18" y="4202"/>
                  </a:lnTo>
                  <a:lnTo>
                    <a:pt x="37" y="4213"/>
                  </a:lnTo>
                  <a:lnTo>
                    <a:pt x="58" y="4226"/>
                  </a:lnTo>
                  <a:lnTo>
                    <a:pt x="81" y="4240"/>
                  </a:lnTo>
                  <a:lnTo>
                    <a:pt x="104" y="4257"/>
                  </a:lnTo>
                  <a:lnTo>
                    <a:pt x="129" y="4273"/>
                  </a:lnTo>
                  <a:lnTo>
                    <a:pt x="154" y="4290"/>
                  </a:lnTo>
                  <a:lnTo>
                    <a:pt x="180" y="4307"/>
                  </a:lnTo>
                  <a:lnTo>
                    <a:pt x="227" y="4341"/>
                  </a:lnTo>
                  <a:lnTo>
                    <a:pt x="272" y="4372"/>
                  </a:lnTo>
                  <a:lnTo>
                    <a:pt x="311" y="4401"/>
                  </a:lnTo>
                  <a:lnTo>
                    <a:pt x="344" y="4428"/>
                  </a:lnTo>
                  <a:lnTo>
                    <a:pt x="371" y="4450"/>
                  </a:lnTo>
                  <a:lnTo>
                    <a:pt x="391" y="4468"/>
                  </a:lnTo>
                  <a:lnTo>
                    <a:pt x="398" y="4476"/>
                  </a:lnTo>
                  <a:lnTo>
                    <a:pt x="402" y="4481"/>
                  </a:lnTo>
                  <a:lnTo>
                    <a:pt x="406" y="4485"/>
                  </a:lnTo>
                  <a:lnTo>
                    <a:pt x="406" y="4489"/>
                  </a:lnTo>
                  <a:lnTo>
                    <a:pt x="403" y="4489"/>
                  </a:lnTo>
                  <a:lnTo>
                    <a:pt x="398" y="4489"/>
                  </a:lnTo>
                  <a:lnTo>
                    <a:pt x="391" y="4487"/>
                  </a:lnTo>
                  <a:lnTo>
                    <a:pt x="382" y="4482"/>
                  </a:lnTo>
                  <a:lnTo>
                    <a:pt x="358" y="4471"/>
                  </a:lnTo>
                  <a:lnTo>
                    <a:pt x="328" y="4454"/>
                  </a:lnTo>
                  <a:lnTo>
                    <a:pt x="291" y="4433"/>
                  </a:lnTo>
                  <a:lnTo>
                    <a:pt x="250" y="4407"/>
                  </a:lnTo>
                  <a:lnTo>
                    <a:pt x="206" y="4378"/>
                  </a:lnTo>
                  <a:lnTo>
                    <a:pt x="157" y="4345"/>
                  </a:lnTo>
                  <a:lnTo>
                    <a:pt x="112" y="4314"/>
                  </a:lnTo>
                  <a:lnTo>
                    <a:pt x="70" y="4283"/>
                  </a:lnTo>
                  <a:lnTo>
                    <a:pt x="32" y="4255"/>
                  </a:lnTo>
                  <a:lnTo>
                    <a:pt x="0" y="4229"/>
                  </a:lnTo>
                  <a:close/>
                  <a:moveTo>
                    <a:pt x="0" y="4183"/>
                  </a:moveTo>
                  <a:lnTo>
                    <a:pt x="0" y="4138"/>
                  </a:lnTo>
                  <a:lnTo>
                    <a:pt x="45" y="4175"/>
                  </a:lnTo>
                  <a:lnTo>
                    <a:pt x="78" y="4204"/>
                  </a:lnTo>
                  <a:lnTo>
                    <a:pt x="91" y="4215"/>
                  </a:lnTo>
                  <a:lnTo>
                    <a:pt x="100" y="4224"/>
                  </a:lnTo>
                  <a:lnTo>
                    <a:pt x="102" y="4229"/>
                  </a:lnTo>
                  <a:lnTo>
                    <a:pt x="104" y="4232"/>
                  </a:lnTo>
                  <a:lnTo>
                    <a:pt x="105" y="4234"/>
                  </a:lnTo>
                  <a:lnTo>
                    <a:pt x="104" y="4235"/>
                  </a:lnTo>
                  <a:lnTo>
                    <a:pt x="103" y="4236"/>
                  </a:lnTo>
                  <a:lnTo>
                    <a:pt x="102" y="4236"/>
                  </a:lnTo>
                  <a:lnTo>
                    <a:pt x="99" y="4236"/>
                  </a:lnTo>
                  <a:lnTo>
                    <a:pt x="96" y="4235"/>
                  </a:lnTo>
                  <a:lnTo>
                    <a:pt x="86" y="4232"/>
                  </a:lnTo>
                  <a:lnTo>
                    <a:pt x="73" y="4225"/>
                  </a:lnTo>
                  <a:lnTo>
                    <a:pt x="41" y="4208"/>
                  </a:lnTo>
                  <a:lnTo>
                    <a:pt x="0" y="4183"/>
                  </a:lnTo>
                  <a:close/>
                  <a:moveTo>
                    <a:pt x="0" y="4128"/>
                  </a:moveTo>
                  <a:lnTo>
                    <a:pt x="0" y="4099"/>
                  </a:lnTo>
                  <a:lnTo>
                    <a:pt x="17" y="4109"/>
                  </a:lnTo>
                  <a:lnTo>
                    <a:pt x="37" y="4120"/>
                  </a:lnTo>
                  <a:lnTo>
                    <a:pt x="61" y="4134"/>
                  </a:lnTo>
                  <a:lnTo>
                    <a:pt x="86" y="4150"/>
                  </a:lnTo>
                  <a:lnTo>
                    <a:pt x="114" y="4167"/>
                  </a:lnTo>
                  <a:lnTo>
                    <a:pt x="144" y="4187"/>
                  </a:lnTo>
                  <a:lnTo>
                    <a:pt x="176" y="4208"/>
                  </a:lnTo>
                  <a:lnTo>
                    <a:pt x="208" y="4230"/>
                  </a:lnTo>
                  <a:lnTo>
                    <a:pt x="253" y="4262"/>
                  </a:lnTo>
                  <a:lnTo>
                    <a:pt x="295" y="4292"/>
                  </a:lnTo>
                  <a:lnTo>
                    <a:pt x="333" y="4321"/>
                  </a:lnTo>
                  <a:lnTo>
                    <a:pt x="366" y="4346"/>
                  </a:lnTo>
                  <a:lnTo>
                    <a:pt x="391" y="4369"/>
                  </a:lnTo>
                  <a:lnTo>
                    <a:pt x="411" y="4386"/>
                  </a:lnTo>
                  <a:lnTo>
                    <a:pt x="417" y="4394"/>
                  </a:lnTo>
                  <a:lnTo>
                    <a:pt x="422" y="4399"/>
                  </a:lnTo>
                  <a:lnTo>
                    <a:pt x="424" y="4403"/>
                  </a:lnTo>
                  <a:lnTo>
                    <a:pt x="424" y="4407"/>
                  </a:lnTo>
                  <a:lnTo>
                    <a:pt x="422" y="4408"/>
                  </a:lnTo>
                  <a:lnTo>
                    <a:pt x="416" y="4407"/>
                  </a:lnTo>
                  <a:lnTo>
                    <a:pt x="410" y="4406"/>
                  </a:lnTo>
                  <a:lnTo>
                    <a:pt x="401" y="4401"/>
                  </a:lnTo>
                  <a:lnTo>
                    <a:pt x="379" y="4390"/>
                  </a:lnTo>
                  <a:lnTo>
                    <a:pt x="348" y="4374"/>
                  </a:lnTo>
                  <a:lnTo>
                    <a:pt x="313" y="4354"/>
                  </a:lnTo>
                  <a:lnTo>
                    <a:pt x="273" y="4329"/>
                  </a:lnTo>
                  <a:lnTo>
                    <a:pt x="230" y="4300"/>
                  </a:lnTo>
                  <a:lnTo>
                    <a:pt x="183" y="4269"/>
                  </a:lnTo>
                  <a:lnTo>
                    <a:pt x="154" y="4249"/>
                  </a:lnTo>
                  <a:lnTo>
                    <a:pt x="127" y="4229"/>
                  </a:lnTo>
                  <a:lnTo>
                    <a:pt x="100" y="4209"/>
                  </a:lnTo>
                  <a:lnTo>
                    <a:pt x="76" y="4191"/>
                  </a:lnTo>
                  <a:lnTo>
                    <a:pt x="54" y="4174"/>
                  </a:lnTo>
                  <a:lnTo>
                    <a:pt x="33" y="4157"/>
                  </a:lnTo>
                  <a:lnTo>
                    <a:pt x="15" y="4142"/>
                  </a:lnTo>
                  <a:lnTo>
                    <a:pt x="0" y="4128"/>
                  </a:lnTo>
                  <a:close/>
                  <a:moveTo>
                    <a:pt x="0" y="4087"/>
                  </a:moveTo>
                  <a:lnTo>
                    <a:pt x="0" y="4033"/>
                  </a:lnTo>
                  <a:lnTo>
                    <a:pt x="32" y="4058"/>
                  </a:lnTo>
                  <a:lnTo>
                    <a:pt x="61" y="4081"/>
                  </a:lnTo>
                  <a:lnTo>
                    <a:pt x="86" y="4101"/>
                  </a:lnTo>
                  <a:lnTo>
                    <a:pt x="108" y="4120"/>
                  </a:lnTo>
                  <a:lnTo>
                    <a:pt x="125" y="4136"/>
                  </a:lnTo>
                  <a:lnTo>
                    <a:pt x="137" y="4149"/>
                  </a:lnTo>
                  <a:lnTo>
                    <a:pt x="141" y="4153"/>
                  </a:lnTo>
                  <a:lnTo>
                    <a:pt x="144" y="4157"/>
                  </a:lnTo>
                  <a:lnTo>
                    <a:pt x="145" y="4161"/>
                  </a:lnTo>
                  <a:lnTo>
                    <a:pt x="144" y="4163"/>
                  </a:lnTo>
                  <a:lnTo>
                    <a:pt x="143" y="4164"/>
                  </a:lnTo>
                  <a:lnTo>
                    <a:pt x="140" y="4164"/>
                  </a:lnTo>
                  <a:lnTo>
                    <a:pt x="137" y="4164"/>
                  </a:lnTo>
                  <a:lnTo>
                    <a:pt x="131" y="4162"/>
                  </a:lnTo>
                  <a:lnTo>
                    <a:pt x="118" y="4156"/>
                  </a:lnTo>
                  <a:lnTo>
                    <a:pt x="101" y="4148"/>
                  </a:lnTo>
                  <a:lnTo>
                    <a:pt x="80" y="4137"/>
                  </a:lnTo>
                  <a:lnTo>
                    <a:pt x="56" y="4123"/>
                  </a:lnTo>
                  <a:lnTo>
                    <a:pt x="29" y="4106"/>
                  </a:lnTo>
                  <a:lnTo>
                    <a:pt x="0" y="4087"/>
                  </a:lnTo>
                  <a:close/>
                  <a:moveTo>
                    <a:pt x="0" y="3978"/>
                  </a:moveTo>
                  <a:lnTo>
                    <a:pt x="0" y="3919"/>
                  </a:lnTo>
                  <a:lnTo>
                    <a:pt x="10" y="3926"/>
                  </a:lnTo>
                  <a:lnTo>
                    <a:pt x="53" y="3957"/>
                  </a:lnTo>
                  <a:lnTo>
                    <a:pt x="91" y="3986"/>
                  </a:lnTo>
                  <a:lnTo>
                    <a:pt x="126" y="4013"/>
                  </a:lnTo>
                  <a:lnTo>
                    <a:pt x="155" y="4038"/>
                  </a:lnTo>
                  <a:lnTo>
                    <a:pt x="179" y="4059"/>
                  </a:lnTo>
                  <a:lnTo>
                    <a:pt x="196" y="4075"/>
                  </a:lnTo>
                  <a:lnTo>
                    <a:pt x="203" y="4083"/>
                  </a:lnTo>
                  <a:lnTo>
                    <a:pt x="207" y="4088"/>
                  </a:lnTo>
                  <a:lnTo>
                    <a:pt x="208" y="4093"/>
                  </a:lnTo>
                  <a:lnTo>
                    <a:pt x="208" y="4096"/>
                  </a:lnTo>
                  <a:lnTo>
                    <a:pt x="206" y="4097"/>
                  </a:lnTo>
                  <a:lnTo>
                    <a:pt x="201" y="4097"/>
                  </a:lnTo>
                  <a:lnTo>
                    <a:pt x="196" y="4096"/>
                  </a:lnTo>
                  <a:lnTo>
                    <a:pt x="189" y="4093"/>
                  </a:lnTo>
                  <a:lnTo>
                    <a:pt x="168" y="4084"/>
                  </a:lnTo>
                  <a:lnTo>
                    <a:pt x="142" y="4070"/>
                  </a:lnTo>
                  <a:lnTo>
                    <a:pt x="112" y="4053"/>
                  </a:lnTo>
                  <a:lnTo>
                    <a:pt x="77" y="4031"/>
                  </a:lnTo>
                  <a:lnTo>
                    <a:pt x="40" y="4006"/>
                  </a:lnTo>
                  <a:lnTo>
                    <a:pt x="0" y="3978"/>
                  </a:lnTo>
                  <a:close/>
                  <a:moveTo>
                    <a:pt x="0" y="3854"/>
                  </a:moveTo>
                  <a:lnTo>
                    <a:pt x="0" y="3797"/>
                  </a:lnTo>
                  <a:lnTo>
                    <a:pt x="23" y="3812"/>
                  </a:lnTo>
                  <a:lnTo>
                    <a:pt x="49" y="3829"/>
                  </a:lnTo>
                  <a:lnTo>
                    <a:pt x="76" y="3848"/>
                  </a:lnTo>
                  <a:lnTo>
                    <a:pt x="103" y="3867"/>
                  </a:lnTo>
                  <a:lnTo>
                    <a:pt x="144" y="3896"/>
                  </a:lnTo>
                  <a:lnTo>
                    <a:pt x="182" y="3924"/>
                  </a:lnTo>
                  <a:lnTo>
                    <a:pt x="216" y="3951"/>
                  </a:lnTo>
                  <a:lnTo>
                    <a:pt x="245" y="3975"/>
                  </a:lnTo>
                  <a:lnTo>
                    <a:pt x="267" y="3995"/>
                  </a:lnTo>
                  <a:lnTo>
                    <a:pt x="284" y="4013"/>
                  </a:lnTo>
                  <a:lnTo>
                    <a:pt x="290" y="4019"/>
                  </a:lnTo>
                  <a:lnTo>
                    <a:pt x="293" y="4026"/>
                  </a:lnTo>
                  <a:lnTo>
                    <a:pt x="295" y="4030"/>
                  </a:lnTo>
                  <a:lnTo>
                    <a:pt x="294" y="4032"/>
                  </a:lnTo>
                  <a:lnTo>
                    <a:pt x="292" y="4034"/>
                  </a:lnTo>
                  <a:lnTo>
                    <a:pt x="288" y="4034"/>
                  </a:lnTo>
                  <a:lnTo>
                    <a:pt x="281" y="4032"/>
                  </a:lnTo>
                  <a:lnTo>
                    <a:pt x="274" y="4030"/>
                  </a:lnTo>
                  <a:lnTo>
                    <a:pt x="252" y="4020"/>
                  </a:lnTo>
                  <a:lnTo>
                    <a:pt x="225" y="4006"/>
                  </a:lnTo>
                  <a:lnTo>
                    <a:pt x="193" y="3988"/>
                  </a:lnTo>
                  <a:lnTo>
                    <a:pt x="157" y="3965"/>
                  </a:lnTo>
                  <a:lnTo>
                    <a:pt x="118" y="3939"/>
                  </a:lnTo>
                  <a:lnTo>
                    <a:pt x="76" y="3910"/>
                  </a:lnTo>
                  <a:lnTo>
                    <a:pt x="56" y="3896"/>
                  </a:lnTo>
                  <a:lnTo>
                    <a:pt x="36" y="3881"/>
                  </a:lnTo>
                  <a:lnTo>
                    <a:pt x="18" y="3867"/>
                  </a:lnTo>
                  <a:lnTo>
                    <a:pt x="0" y="3854"/>
                  </a:lnTo>
                  <a:close/>
                  <a:moveTo>
                    <a:pt x="0" y="3782"/>
                  </a:moveTo>
                  <a:lnTo>
                    <a:pt x="0" y="3730"/>
                  </a:lnTo>
                  <a:lnTo>
                    <a:pt x="19" y="3746"/>
                  </a:lnTo>
                  <a:lnTo>
                    <a:pt x="35" y="3761"/>
                  </a:lnTo>
                  <a:lnTo>
                    <a:pt x="50" y="3774"/>
                  </a:lnTo>
                  <a:lnTo>
                    <a:pt x="62" y="3786"/>
                  </a:lnTo>
                  <a:lnTo>
                    <a:pt x="71" y="3796"/>
                  </a:lnTo>
                  <a:lnTo>
                    <a:pt x="77" y="3804"/>
                  </a:lnTo>
                  <a:lnTo>
                    <a:pt x="80" y="3808"/>
                  </a:lnTo>
                  <a:lnTo>
                    <a:pt x="81" y="3811"/>
                  </a:lnTo>
                  <a:lnTo>
                    <a:pt x="82" y="3813"/>
                  </a:lnTo>
                  <a:lnTo>
                    <a:pt x="81" y="3815"/>
                  </a:lnTo>
                  <a:lnTo>
                    <a:pt x="80" y="3816"/>
                  </a:lnTo>
                  <a:lnTo>
                    <a:pt x="78" y="3816"/>
                  </a:lnTo>
                  <a:lnTo>
                    <a:pt x="75" y="3816"/>
                  </a:lnTo>
                  <a:lnTo>
                    <a:pt x="73" y="3816"/>
                  </a:lnTo>
                  <a:lnTo>
                    <a:pt x="65" y="3814"/>
                  </a:lnTo>
                  <a:lnTo>
                    <a:pt x="56" y="3811"/>
                  </a:lnTo>
                  <a:lnTo>
                    <a:pt x="31" y="3799"/>
                  </a:lnTo>
                  <a:lnTo>
                    <a:pt x="0" y="3782"/>
                  </a:lnTo>
                  <a:close/>
                  <a:moveTo>
                    <a:pt x="0" y="3645"/>
                  </a:moveTo>
                  <a:lnTo>
                    <a:pt x="0" y="3579"/>
                  </a:lnTo>
                  <a:lnTo>
                    <a:pt x="8" y="3584"/>
                  </a:lnTo>
                  <a:lnTo>
                    <a:pt x="18" y="3591"/>
                  </a:lnTo>
                  <a:lnTo>
                    <a:pt x="27" y="3597"/>
                  </a:lnTo>
                  <a:lnTo>
                    <a:pt x="36" y="3604"/>
                  </a:lnTo>
                  <a:lnTo>
                    <a:pt x="74" y="3632"/>
                  </a:lnTo>
                  <a:lnTo>
                    <a:pt x="109" y="3659"/>
                  </a:lnTo>
                  <a:lnTo>
                    <a:pt x="139" y="3684"/>
                  </a:lnTo>
                  <a:lnTo>
                    <a:pt x="166" y="3706"/>
                  </a:lnTo>
                  <a:lnTo>
                    <a:pt x="186" y="3727"/>
                  </a:lnTo>
                  <a:lnTo>
                    <a:pt x="201" y="3743"/>
                  </a:lnTo>
                  <a:lnTo>
                    <a:pt x="207" y="3749"/>
                  </a:lnTo>
                  <a:lnTo>
                    <a:pt x="210" y="3755"/>
                  </a:lnTo>
                  <a:lnTo>
                    <a:pt x="211" y="3759"/>
                  </a:lnTo>
                  <a:lnTo>
                    <a:pt x="211" y="3762"/>
                  </a:lnTo>
                  <a:lnTo>
                    <a:pt x="209" y="3765"/>
                  </a:lnTo>
                  <a:lnTo>
                    <a:pt x="205" y="3765"/>
                  </a:lnTo>
                  <a:lnTo>
                    <a:pt x="198" y="3763"/>
                  </a:lnTo>
                  <a:lnTo>
                    <a:pt x="191" y="3761"/>
                  </a:lnTo>
                  <a:lnTo>
                    <a:pt x="170" y="3753"/>
                  </a:lnTo>
                  <a:lnTo>
                    <a:pt x="145" y="3740"/>
                  </a:lnTo>
                  <a:lnTo>
                    <a:pt x="115" y="3722"/>
                  </a:lnTo>
                  <a:lnTo>
                    <a:pt x="82" y="3701"/>
                  </a:lnTo>
                  <a:lnTo>
                    <a:pt x="46" y="3677"/>
                  </a:lnTo>
                  <a:lnTo>
                    <a:pt x="7" y="3650"/>
                  </a:lnTo>
                  <a:lnTo>
                    <a:pt x="0" y="3645"/>
                  </a:lnTo>
                  <a:close/>
                  <a:moveTo>
                    <a:pt x="0" y="3551"/>
                  </a:moveTo>
                  <a:lnTo>
                    <a:pt x="0" y="3510"/>
                  </a:lnTo>
                  <a:lnTo>
                    <a:pt x="18" y="3528"/>
                  </a:lnTo>
                  <a:lnTo>
                    <a:pt x="31" y="3542"/>
                  </a:lnTo>
                  <a:lnTo>
                    <a:pt x="35" y="3549"/>
                  </a:lnTo>
                  <a:lnTo>
                    <a:pt x="38" y="3554"/>
                  </a:lnTo>
                  <a:lnTo>
                    <a:pt x="40" y="3557"/>
                  </a:lnTo>
                  <a:lnTo>
                    <a:pt x="38" y="3561"/>
                  </a:lnTo>
                  <a:lnTo>
                    <a:pt x="37" y="3562"/>
                  </a:lnTo>
                  <a:lnTo>
                    <a:pt x="34" y="3563"/>
                  </a:lnTo>
                  <a:lnTo>
                    <a:pt x="31" y="3563"/>
                  </a:lnTo>
                  <a:lnTo>
                    <a:pt x="27" y="3562"/>
                  </a:lnTo>
                  <a:lnTo>
                    <a:pt x="15" y="3557"/>
                  </a:lnTo>
                  <a:lnTo>
                    <a:pt x="0" y="3551"/>
                  </a:lnTo>
                  <a:close/>
                  <a:moveTo>
                    <a:pt x="0" y="3457"/>
                  </a:moveTo>
                  <a:lnTo>
                    <a:pt x="0" y="3447"/>
                  </a:lnTo>
                  <a:lnTo>
                    <a:pt x="3" y="3446"/>
                  </a:lnTo>
                  <a:lnTo>
                    <a:pt x="8" y="3447"/>
                  </a:lnTo>
                  <a:lnTo>
                    <a:pt x="15" y="3448"/>
                  </a:lnTo>
                  <a:lnTo>
                    <a:pt x="22" y="3451"/>
                  </a:lnTo>
                  <a:lnTo>
                    <a:pt x="42" y="3459"/>
                  </a:lnTo>
                  <a:lnTo>
                    <a:pt x="67" y="3472"/>
                  </a:lnTo>
                  <a:lnTo>
                    <a:pt x="95" y="3488"/>
                  </a:lnTo>
                  <a:lnTo>
                    <a:pt x="127" y="3509"/>
                  </a:lnTo>
                  <a:lnTo>
                    <a:pt x="160" y="3531"/>
                  </a:lnTo>
                  <a:lnTo>
                    <a:pt x="197" y="3556"/>
                  </a:lnTo>
                  <a:lnTo>
                    <a:pt x="234" y="3583"/>
                  </a:lnTo>
                  <a:lnTo>
                    <a:pt x="267" y="3609"/>
                  </a:lnTo>
                  <a:lnTo>
                    <a:pt x="296" y="3634"/>
                  </a:lnTo>
                  <a:lnTo>
                    <a:pt x="322" y="3656"/>
                  </a:lnTo>
                  <a:lnTo>
                    <a:pt x="343" y="3676"/>
                  </a:lnTo>
                  <a:lnTo>
                    <a:pt x="357" y="3691"/>
                  </a:lnTo>
                  <a:lnTo>
                    <a:pt x="361" y="3699"/>
                  </a:lnTo>
                  <a:lnTo>
                    <a:pt x="365" y="3704"/>
                  </a:lnTo>
                  <a:lnTo>
                    <a:pt x="367" y="3708"/>
                  </a:lnTo>
                  <a:lnTo>
                    <a:pt x="366" y="3712"/>
                  </a:lnTo>
                  <a:lnTo>
                    <a:pt x="363" y="3713"/>
                  </a:lnTo>
                  <a:lnTo>
                    <a:pt x="359" y="3714"/>
                  </a:lnTo>
                  <a:lnTo>
                    <a:pt x="353" y="3713"/>
                  </a:lnTo>
                  <a:lnTo>
                    <a:pt x="345" y="3711"/>
                  </a:lnTo>
                  <a:lnTo>
                    <a:pt x="326" y="3703"/>
                  </a:lnTo>
                  <a:lnTo>
                    <a:pt x="301" y="3690"/>
                  </a:lnTo>
                  <a:lnTo>
                    <a:pt x="272" y="3674"/>
                  </a:lnTo>
                  <a:lnTo>
                    <a:pt x="239" y="3654"/>
                  </a:lnTo>
                  <a:lnTo>
                    <a:pt x="204" y="3631"/>
                  </a:lnTo>
                  <a:lnTo>
                    <a:pt x="167" y="3605"/>
                  </a:lnTo>
                  <a:lnTo>
                    <a:pt x="135" y="3582"/>
                  </a:lnTo>
                  <a:lnTo>
                    <a:pt x="105" y="3558"/>
                  </a:lnTo>
                  <a:lnTo>
                    <a:pt x="78" y="3537"/>
                  </a:lnTo>
                  <a:lnTo>
                    <a:pt x="55" y="3516"/>
                  </a:lnTo>
                  <a:lnTo>
                    <a:pt x="34" y="3498"/>
                  </a:lnTo>
                  <a:lnTo>
                    <a:pt x="18" y="3482"/>
                  </a:lnTo>
                  <a:lnTo>
                    <a:pt x="7" y="3468"/>
                  </a:lnTo>
                  <a:lnTo>
                    <a:pt x="0" y="3457"/>
                  </a:lnTo>
                  <a:close/>
                  <a:moveTo>
                    <a:pt x="0" y="3397"/>
                  </a:moveTo>
                  <a:lnTo>
                    <a:pt x="0" y="3327"/>
                  </a:lnTo>
                  <a:lnTo>
                    <a:pt x="13" y="3337"/>
                  </a:lnTo>
                  <a:lnTo>
                    <a:pt x="26" y="3346"/>
                  </a:lnTo>
                  <a:lnTo>
                    <a:pt x="40" y="3356"/>
                  </a:lnTo>
                  <a:lnTo>
                    <a:pt x="53" y="3365"/>
                  </a:lnTo>
                  <a:lnTo>
                    <a:pt x="87" y="3391"/>
                  </a:lnTo>
                  <a:lnTo>
                    <a:pt x="119" y="3416"/>
                  </a:lnTo>
                  <a:lnTo>
                    <a:pt x="148" y="3440"/>
                  </a:lnTo>
                  <a:lnTo>
                    <a:pt x="172" y="3461"/>
                  </a:lnTo>
                  <a:lnTo>
                    <a:pt x="192" y="3481"/>
                  </a:lnTo>
                  <a:lnTo>
                    <a:pt x="205" y="3497"/>
                  </a:lnTo>
                  <a:lnTo>
                    <a:pt x="209" y="3503"/>
                  </a:lnTo>
                  <a:lnTo>
                    <a:pt x="212" y="3509"/>
                  </a:lnTo>
                  <a:lnTo>
                    <a:pt x="213" y="3513"/>
                  </a:lnTo>
                  <a:lnTo>
                    <a:pt x="213" y="3516"/>
                  </a:lnTo>
                  <a:lnTo>
                    <a:pt x="210" y="3518"/>
                  </a:lnTo>
                  <a:lnTo>
                    <a:pt x="206" y="3518"/>
                  </a:lnTo>
                  <a:lnTo>
                    <a:pt x="200" y="3517"/>
                  </a:lnTo>
                  <a:lnTo>
                    <a:pt x="193" y="3515"/>
                  </a:lnTo>
                  <a:lnTo>
                    <a:pt x="175" y="3508"/>
                  </a:lnTo>
                  <a:lnTo>
                    <a:pt x="151" y="3496"/>
                  </a:lnTo>
                  <a:lnTo>
                    <a:pt x="123" y="3480"/>
                  </a:lnTo>
                  <a:lnTo>
                    <a:pt x="91" y="3461"/>
                  </a:lnTo>
                  <a:lnTo>
                    <a:pt x="58" y="3439"/>
                  </a:lnTo>
                  <a:lnTo>
                    <a:pt x="22" y="3414"/>
                  </a:lnTo>
                  <a:lnTo>
                    <a:pt x="12" y="3405"/>
                  </a:lnTo>
                  <a:lnTo>
                    <a:pt x="0" y="3397"/>
                  </a:lnTo>
                  <a:close/>
                  <a:moveTo>
                    <a:pt x="0" y="3298"/>
                  </a:moveTo>
                  <a:lnTo>
                    <a:pt x="0" y="3237"/>
                  </a:lnTo>
                  <a:lnTo>
                    <a:pt x="19" y="3254"/>
                  </a:lnTo>
                  <a:lnTo>
                    <a:pt x="35" y="3269"/>
                  </a:lnTo>
                  <a:lnTo>
                    <a:pt x="50" y="3283"/>
                  </a:lnTo>
                  <a:lnTo>
                    <a:pt x="62" y="3296"/>
                  </a:lnTo>
                  <a:lnTo>
                    <a:pt x="72" y="3307"/>
                  </a:lnTo>
                  <a:lnTo>
                    <a:pt x="77" y="3317"/>
                  </a:lnTo>
                  <a:lnTo>
                    <a:pt x="80" y="3320"/>
                  </a:lnTo>
                  <a:lnTo>
                    <a:pt x="81" y="3324"/>
                  </a:lnTo>
                  <a:lnTo>
                    <a:pt x="81" y="3326"/>
                  </a:lnTo>
                  <a:lnTo>
                    <a:pt x="81" y="3329"/>
                  </a:lnTo>
                  <a:lnTo>
                    <a:pt x="80" y="3330"/>
                  </a:lnTo>
                  <a:lnTo>
                    <a:pt x="77" y="3331"/>
                  </a:lnTo>
                  <a:lnTo>
                    <a:pt x="75" y="3331"/>
                  </a:lnTo>
                  <a:lnTo>
                    <a:pt x="72" y="3331"/>
                  </a:lnTo>
                  <a:lnTo>
                    <a:pt x="64" y="3330"/>
                  </a:lnTo>
                  <a:lnTo>
                    <a:pt x="55" y="3326"/>
                  </a:lnTo>
                  <a:lnTo>
                    <a:pt x="44" y="3321"/>
                  </a:lnTo>
                  <a:lnTo>
                    <a:pt x="30" y="3315"/>
                  </a:lnTo>
                  <a:lnTo>
                    <a:pt x="16" y="3307"/>
                  </a:lnTo>
                  <a:lnTo>
                    <a:pt x="0" y="3298"/>
                  </a:lnTo>
                  <a:close/>
                  <a:moveTo>
                    <a:pt x="0" y="3092"/>
                  </a:moveTo>
                  <a:lnTo>
                    <a:pt x="0" y="3051"/>
                  </a:lnTo>
                  <a:lnTo>
                    <a:pt x="13" y="3058"/>
                  </a:lnTo>
                  <a:lnTo>
                    <a:pt x="28" y="3064"/>
                  </a:lnTo>
                  <a:lnTo>
                    <a:pt x="45" y="3074"/>
                  </a:lnTo>
                  <a:lnTo>
                    <a:pt x="64" y="3085"/>
                  </a:lnTo>
                  <a:lnTo>
                    <a:pt x="85" y="3098"/>
                  </a:lnTo>
                  <a:lnTo>
                    <a:pt x="107" y="3112"/>
                  </a:lnTo>
                  <a:lnTo>
                    <a:pt x="128" y="3127"/>
                  </a:lnTo>
                  <a:lnTo>
                    <a:pt x="152" y="3143"/>
                  </a:lnTo>
                  <a:lnTo>
                    <a:pt x="184" y="3168"/>
                  </a:lnTo>
                  <a:lnTo>
                    <a:pt x="214" y="3191"/>
                  </a:lnTo>
                  <a:lnTo>
                    <a:pt x="240" y="3214"/>
                  </a:lnTo>
                  <a:lnTo>
                    <a:pt x="262" y="3235"/>
                  </a:lnTo>
                  <a:lnTo>
                    <a:pt x="280" y="3253"/>
                  </a:lnTo>
                  <a:lnTo>
                    <a:pt x="292" y="3268"/>
                  </a:lnTo>
                  <a:lnTo>
                    <a:pt x="296" y="3275"/>
                  </a:lnTo>
                  <a:lnTo>
                    <a:pt x="299" y="3280"/>
                  </a:lnTo>
                  <a:lnTo>
                    <a:pt x="300" y="3284"/>
                  </a:lnTo>
                  <a:lnTo>
                    <a:pt x="299" y="3288"/>
                  </a:lnTo>
                  <a:lnTo>
                    <a:pt x="296" y="3290"/>
                  </a:lnTo>
                  <a:lnTo>
                    <a:pt x="292" y="3291"/>
                  </a:lnTo>
                  <a:lnTo>
                    <a:pt x="287" y="3290"/>
                  </a:lnTo>
                  <a:lnTo>
                    <a:pt x="280" y="3289"/>
                  </a:lnTo>
                  <a:lnTo>
                    <a:pt x="262" y="3282"/>
                  </a:lnTo>
                  <a:lnTo>
                    <a:pt x="240" y="3271"/>
                  </a:lnTo>
                  <a:lnTo>
                    <a:pt x="214" y="3257"/>
                  </a:lnTo>
                  <a:lnTo>
                    <a:pt x="185" y="3239"/>
                  </a:lnTo>
                  <a:lnTo>
                    <a:pt x="153" y="3218"/>
                  </a:lnTo>
                  <a:lnTo>
                    <a:pt x="121" y="3195"/>
                  </a:lnTo>
                  <a:lnTo>
                    <a:pt x="84" y="3167"/>
                  </a:lnTo>
                  <a:lnTo>
                    <a:pt x="50" y="3140"/>
                  </a:lnTo>
                  <a:lnTo>
                    <a:pt x="22" y="3115"/>
                  </a:lnTo>
                  <a:lnTo>
                    <a:pt x="0" y="3092"/>
                  </a:lnTo>
                  <a:close/>
                  <a:moveTo>
                    <a:pt x="0" y="2997"/>
                  </a:moveTo>
                  <a:lnTo>
                    <a:pt x="0" y="2926"/>
                  </a:lnTo>
                  <a:lnTo>
                    <a:pt x="16" y="2937"/>
                  </a:lnTo>
                  <a:lnTo>
                    <a:pt x="32" y="2948"/>
                  </a:lnTo>
                  <a:lnTo>
                    <a:pt x="48" y="2959"/>
                  </a:lnTo>
                  <a:lnTo>
                    <a:pt x="65" y="2971"/>
                  </a:lnTo>
                  <a:lnTo>
                    <a:pt x="97" y="2995"/>
                  </a:lnTo>
                  <a:lnTo>
                    <a:pt x="125" y="3019"/>
                  </a:lnTo>
                  <a:lnTo>
                    <a:pt x="150" y="3040"/>
                  </a:lnTo>
                  <a:lnTo>
                    <a:pt x="171" y="3061"/>
                  </a:lnTo>
                  <a:lnTo>
                    <a:pt x="187" y="3078"/>
                  </a:lnTo>
                  <a:lnTo>
                    <a:pt x="199" y="3093"/>
                  </a:lnTo>
                  <a:lnTo>
                    <a:pt x="203" y="3100"/>
                  </a:lnTo>
                  <a:lnTo>
                    <a:pt x="206" y="3105"/>
                  </a:lnTo>
                  <a:lnTo>
                    <a:pt x="206" y="3109"/>
                  </a:lnTo>
                  <a:lnTo>
                    <a:pt x="206" y="3113"/>
                  </a:lnTo>
                  <a:lnTo>
                    <a:pt x="203" y="3115"/>
                  </a:lnTo>
                  <a:lnTo>
                    <a:pt x="199" y="3115"/>
                  </a:lnTo>
                  <a:lnTo>
                    <a:pt x="194" y="3115"/>
                  </a:lnTo>
                  <a:lnTo>
                    <a:pt x="187" y="3114"/>
                  </a:lnTo>
                  <a:lnTo>
                    <a:pt x="170" y="3107"/>
                  </a:lnTo>
                  <a:lnTo>
                    <a:pt x="149" y="3097"/>
                  </a:lnTo>
                  <a:lnTo>
                    <a:pt x="124" y="3084"/>
                  </a:lnTo>
                  <a:lnTo>
                    <a:pt x="96" y="3066"/>
                  </a:lnTo>
                  <a:lnTo>
                    <a:pt x="65" y="3046"/>
                  </a:lnTo>
                  <a:lnTo>
                    <a:pt x="34" y="3023"/>
                  </a:lnTo>
                  <a:lnTo>
                    <a:pt x="26" y="3017"/>
                  </a:lnTo>
                  <a:lnTo>
                    <a:pt x="17" y="3010"/>
                  </a:lnTo>
                  <a:lnTo>
                    <a:pt x="8" y="3004"/>
                  </a:lnTo>
                  <a:lnTo>
                    <a:pt x="0" y="2997"/>
                  </a:lnTo>
                  <a:close/>
                  <a:moveTo>
                    <a:pt x="0" y="2883"/>
                  </a:moveTo>
                  <a:lnTo>
                    <a:pt x="0" y="2808"/>
                  </a:lnTo>
                  <a:lnTo>
                    <a:pt x="29" y="2831"/>
                  </a:lnTo>
                  <a:lnTo>
                    <a:pt x="56" y="2854"/>
                  </a:lnTo>
                  <a:lnTo>
                    <a:pt x="80" y="2874"/>
                  </a:lnTo>
                  <a:lnTo>
                    <a:pt x="99" y="2894"/>
                  </a:lnTo>
                  <a:lnTo>
                    <a:pt x="115" y="2911"/>
                  </a:lnTo>
                  <a:lnTo>
                    <a:pt x="126" y="2925"/>
                  </a:lnTo>
                  <a:lnTo>
                    <a:pt x="129" y="2931"/>
                  </a:lnTo>
                  <a:lnTo>
                    <a:pt x="131" y="2937"/>
                  </a:lnTo>
                  <a:lnTo>
                    <a:pt x="131" y="2940"/>
                  </a:lnTo>
                  <a:lnTo>
                    <a:pt x="131" y="2943"/>
                  </a:lnTo>
                  <a:lnTo>
                    <a:pt x="129" y="2945"/>
                  </a:lnTo>
                  <a:lnTo>
                    <a:pt x="126" y="2947"/>
                  </a:lnTo>
                  <a:lnTo>
                    <a:pt x="122" y="2947"/>
                  </a:lnTo>
                  <a:lnTo>
                    <a:pt x="117" y="2945"/>
                  </a:lnTo>
                  <a:lnTo>
                    <a:pt x="104" y="2942"/>
                  </a:lnTo>
                  <a:lnTo>
                    <a:pt x="88" y="2936"/>
                  </a:lnTo>
                  <a:lnTo>
                    <a:pt x="69" y="2926"/>
                  </a:lnTo>
                  <a:lnTo>
                    <a:pt x="48" y="2914"/>
                  </a:lnTo>
                  <a:lnTo>
                    <a:pt x="24" y="2899"/>
                  </a:lnTo>
                  <a:lnTo>
                    <a:pt x="0" y="2883"/>
                  </a:lnTo>
                  <a:close/>
                  <a:moveTo>
                    <a:pt x="0" y="2757"/>
                  </a:moveTo>
                  <a:lnTo>
                    <a:pt x="0" y="2691"/>
                  </a:lnTo>
                  <a:lnTo>
                    <a:pt x="18" y="2706"/>
                  </a:lnTo>
                  <a:lnTo>
                    <a:pt x="33" y="2721"/>
                  </a:lnTo>
                  <a:lnTo>
                    <a:pt x="47" y="2735"/>
                  </a:lnTo>
                  <a:lnTo>
                    <a:pt x="59" y="2748"/>
                  </a:lnTo>
                  <a:lnTo>
                    <a:pt x="68" y="2760"/>
                  </a:lnTo>
                  <a:lnTo>
                    <a:pt x="73" y="2768"/>
                  </a:lnTo>
                  <a:lnTo>
                    <a:pt x="74" y="2773"/>
                  </a:lnTo>
                  <a:lnTo>
                    <a:pt x="75" y="2776"/>
                  </a:lnTo>
                  <a:lnTo>
                    <a:pt x="75" y="2779"/>
                  </a:lnTo>
                  <a:lnTo>
                    <a:pt x="74" y="2781"/>
                  </a:lnTo>
                  <a:lnTo>
                    <a:pt x="73" y="2784"/>
                  </a:lnTo>
                  <a:lnTo>
                    <a:pt x="72" y="2785"/>
                  </a:lnTo>
                  <a:lnTo>
                    <a:pt x="69" y="2785"/>
                  </a:lnTo>
                  <a:lnTo>
                    <a:pt x="67" y="2785"/>
                  </a:lnTo>
                  <a:lnTo>
                    <a:pt x="59" y="2784"/>
                  </a:lnTo>
                  <a:lnTo>
                    <a:pt x="50" y="2781"/>
                  </a:lnTo>
                  <a:lnTo>
                    <a:pt x="40" y="2777"/>
                  </a:lnTo>
                  <a:lnTo>
                    <a:pt x="28" y="2772"/>
                  </a:lnTo>
                  <a:lnTo>
                    <a:pt x="15" y="2765"/>
                  </a:lnTo>
                  <a:lnTo>
                    <a:pt x="0" y="2757"/>
                  </a:lnTo>
                  <a:close/>
                  <a:moveTo>
                    <a:pt x="0" y="2621"/>
                  </a:moveTo>
                  <a:lnTo>
                    <a:pt x="0" y="2569"/>
                  </a:lnTo>
                  <a:lnTo>
                    <a:pt x="18" y="2588"/>
                  </a:lnTo>
                  <a:lnTo>
                    <a:pt x="30" y="2604"/>
                  </a:lnTo>
                  <a:lnTo>
                    <a:pt x="34" y="2612"/>
                  </a:lnTo>
                  <a:lnTo>
                    <a:pt x="36" y="2617"/>
                  </a:lnTo>
                  <a:lnTo>
                    <a:pt x="37" y="2623"/>
                  </a:lnTo>
                  <a:lnTo>
                    <a:pt x="36" y="2626"/>
                  </a:lnTo>
                  <a:lnTo>
                    <a:pt x="34" y="2628"/>
                  </a:lnTo>
                  <a:lnTo>
                    <a:pt x="32" y="2629"/>
                  </a:lnTo>
                  <a:lnTo>
                    <a:pt x="29" y="2629"/>
                  </a:lnTo>
                  <a:lnTo>
                    <a:pt x="24" y="2628"/>
                  </a:lnTo>
                  <a:lnTo>
                    <a:pt x="14" y="2626"/>
                  </a:lnTo>
                  <a:lnTo>
                    <a:pt x="0" y="2621"/>
                  </a:lnTo>
                  <a:close/>
                  <a:moveTo>
                    <a:pt x="0" y="2478"/>
                  </a:moveTo>
                  <a:lnTo>
                    <a:pt x="0" y="2441"/>
                  </a:lnTo>
                  <a:lnTo>
                    <a:pt x="8" y="2452"/>
                  </a:lnTo>
                  <a:lnTo>
                    <a:pt x="14" y="2462"/>
                  </a:lnTo>
                  <a:lnTo>
                    <a:pt x="16" y="2466"/>
                  </a:lnTo>
                  <a:lnTo>
                    <a:pt x="16" y="2470"/>
                  </a:lnTo>
                  <a:lnTo>
                    <a:pt x="16" y="2473"/>
                  </a:lnTo>
                  <a:lnTo>
                    <a:pt x="16" y="2475"/>
                  </a:lnTo>
                  <a:lnTo>
                    <a:pt x="14" y="2477"/>
                  </a:lnTo>
                  <a:lnTo>
                    <a:pt x="9" y="2478"/>
                  </a:lnTo>
                  <a:lnTo>
                    <a:pt x="5" y="2478"/>
                  </a:lnTo>
                  <a:lnTo>
                    <a:pt x="0" y="2478"/>
                  </a:lnTo>
                  <a:close/>
                  <a:moveTo>
                    <a:pt x="0" y="2335"/>
                  </a:moveTo>
                  <a:lnTo>
                    <a:pt x="0" y="2300"/>
                  </a:lnTo>
                  <a:lnTo>
                    <a:pt x="6" y="2311"/>
                  </a:lnTo>
                  <a:lnTo>
                    <a:pt x="12" y="2320"/>
                  </a:lnTo>
                  <a:lnTo>
                    <a:pt x="13" y="2323"/>
                  </a:lnTo>
                  <a:lnTo>
                    <a:pt x="13" y="2326"/>
                  </a:lnTo>
                  <a:lnTo>
                    <a:pt x="13" y="2329"/>
                  </a:lnTo>
                  <a:lnTo>
                    <a:pt x="12" y="2331"/>
                  </a:lnTo>
                  <a:lnTo>
                    <a:pt x="10" y="2332"/>
                  </a:lnTo>
                  <a:lnTo>
                    <a:pt x="7" y="2334"/>
                  </a:lnTo>
                  <a:lnTo>
                    <a:pt x="4" y="2335"/>
                  </a:lnTo>
                  <a:lnTo>
                    <a:pt x="0" y="2335"/>
                  </a:lnTo>
                  <a:close/>
                  <a:moveTo>
                    <a:pt x="0" y="2191"/>
                  </a:moveTo>
                  <a:lnTo>
                    <a:pt x="0" y="2145"/>
                  </a:lnTo>
                  <a:lnTo>
                    <a:pt x="13" y="2160"/>
                  </a:lnTo>
                  <a:lnTo>
                    <a:pt x="21" y="2173"/>
                  </a:lnTo>
                  <a:lnTo>
                    <a:pt x="23" y="2178"/>
                  </a:lnTo>
                  <a:lnTo>
                    <a:pt x="26" y="2184"/>
                  </a:lnTo>
                  <a:lnTo>
                    <a:pt x="26" y="2188"/>
                  </a:lnTo>
                  <a:lnTo>
                    <a:pt x="24" y="2191"/>
                  </a:lnTo>
                  <a:lnTo>
                    <a:pt x="22" y="2192"/>
                  </a:lnTo>
                  <a:lnTo>
                    <a:pt x="21" y="2193"/>
                  </a:lnTo>
                  <a:lnTo>
                    <a:pt x="18" y="2194"/>
                  </a:lnTo>
                  <a:lnTo>
                    <a:pt x="16" y="2194"/>
                  </a:lnTo>
                  <a:lnTo>
                    <a:pt x="8" y="2193"/>
                  </a:lnTo>
                  <a:lnTo>
                    <a:pt x="0" y="2191"/>
                  </a:lnTo>
                  <a:close/>
                  <a:moveTo>
                    <a:pt x="0" y="2043"/>
                  </a:moveTo>
                  <a:lnTo>
                    <a:pt x="0" y="1978"/>
                  </a:lnTo>
                  <a:lnTo>
                    <a:pt x="13" y="1991"/>
                  </a:lnTo>
                  <a:lnTo>
                    <a:pt x="24" y="2004"/>
                  </a:lnTo>
                  <a:lnTo>
                    <a:pt x="35" y="2015"/>
                  </a:lnTo>
                  <a:lnTo>
                    <a:pt x="43" y="2026"/>
                  </a:lnTo>
                  <a:lnTo>
                    <a:pt x="49" y="2036"/>
                  </a:lnTo>
                  <a:lnTo>
                    <a:pt x="53" y="2043"/>
                  </a:lnTo>
                  <a:lnTo>
                    <a:pt x="54" y="2048"/>
                  </a:lnTo>
                  <a:lnTo>
                    <a:pt x="54" y="2051"/>
                  </a:lnTo>
                  <a:lnTo>
                    <a:pt x="54" y="2053"/>
                  </a:lnTo>
                  <a:lnTo>
                    <a:pt x="53" y="2055"/>
                  </a:lnTo>
                  <a:lnTo>
                    <a:pt x="50" y="2057"/>
                  </a:lnTo>
                  <a:lnTo>
                    <a:pt x="46" y="2058"/>
                  </a:lnTo>
                  <a:lnTo>
                    <a:pt x="42" y="2058"/>
                  </a:lnTo>
                  <a:lnTo>
                    <a:pt x="35" y="2057"/>
                  </a:lnTo>
                  <a:lnTo>
                    <a:pt x="28" y="2055"/>
                  </a:lnTo>
                  <a:lnTo>
                    <a:pt x="19" y="2052"/>
                  </a:lnTo>
                  <a:lnTo>
                    <a:pt x="10" y="2049"/>
                  </a:lnTo>
                  <a:lnTo>
                    <a:pt x="0" y="2043"/>
                  </a:lnTo>
                  <a:close/>
                  <a:moveTo>
                    <a:pt x="0" y="1884"/>
                  </a:moveTo>
                  <a:lnTo>
                    <a:pt x="0" y="1808"/>
                  </a:lnTo>
                  <a:lnTo>
                    <a:pt x="4" y="1811"/>
                  </a:lnTo>
                  <a:lnTo>
                    <a:pt x="26" y="1830"/>
                  </a:lnTo>
                  <a:lnTo>
                    <a:pt x="45" y="1847"/>
                  </a:lnTo>
                  <a:lnTo>
                    <a:pt x="62" y="1864"/>
                  </a:lnTo>
                  <a:lnTo>
                    <a:pt x="76" y="1880"/>
                  </a:lnTo>
                  <a:lnTo>
                    <a:pt x="88" y="1894"/>
                  </a:lnTo>
                  <a:lnTo>
                    <a:pt x="96" y="1906"/>
                  </a:lnTo>
                  <a:lnTo>
                    <a:pt x="98" y="1912"/>
                  </a:lnTo>
                  <a:lnTo>
                    <a:pt x="99" y="1916"/>
                  </a:lnTo>
                  <a:lnTo>
                    <a:pt x="99" y="1920"/>
                  </a:lnTo>
                  <a:lnTo>
                    <a:pt x="98" y="1923"/>
                  </a:lnTo>
                  <a:lnTo>
                    <a:pt x="96" y="1925"/>
                  </a:lnTo>
                  <a:lnTo>
                    <a:pt x="94" y="1927"/>
                  </a:lnTo>
                  <a:lnTo>
                    <a:pt x="90" y="1927"/>
                  </a:lnTo>
                  <a:lnTo>
                    <a:pt x="86" y="1927"/>
                  </a:lnTo>
                  <a:lnTo>
                    <a:pt x="76" y="1925"/>
                  </a:lnTo>
                  <a:lnTo>
                    <a:pt x="64" y="1921"/>
                  </a:lnTo>
                  <a:lnTo>
                    <a:pt x="50" y="1915"/>
                  </a:lnTo>
                  <a:lnTo>
                    <a:pt x="35" y="1906"/>
                  </a:lnTo>
                  <a:lnTo>
                    <a:pt x="18" y="1895"/>
                  </a:lnTo>
                  <a:lnTo>
                    <a:pt x="0" y="1884"/>
                  </a:lnTo>
                  <a:close/>
                  <a:moveTo>
                    <a:pt x="0" y="1705"/>
                  </a:moveTo>
                  <a:lnTo>
                    <a:pt x="0" y="1640"/>
                  </a:lnTo>
                  <a:lnTo>
                    <a:pt x="16" y="1649"/>
                  </a:lnTo>
                  <a:lnTo>
                    <a:pt x="33" y="1660"/>
                  </a:lnTo>
                  <a:lnTo>
                    <a:pt x="50" y="1672"/>
                  </a:lnTo>
                  <a:lnTo>
                    <a:pt x="69" y="1686"/>
                  </a:lnTo>
                  <a:lnTo>
                    <a:pt x="90" y="1703"/>
                  </a:lnTo>
                  <a:lnTo>
                    <a:pt x="109" y="1721"/>
                  </a:lnTo>
                  <a:lnTo>
                    <a:pt x="125" y="1737"/>
                  </a:lnTo>
                  <a:lnTo>
                    <a:pt x="139" y="1752"/>
                  </a:lnTo>
                  <a:lnTo>
                    <a:pt x="149" y="1766"/>
                  </a:lnTo>
                  <a:lnTo>
                    <a:pt x="156" y="1778"/>
                  </a:lnTo>
                  <a:lnTo>
                    <a:pt x="158" y="1783"/>
                  </a:lnTo>
                  <a:lnTo>
                    <a:pt x="159" y="1787"/>
                  </a:lnTo>
                  <a:lnTo>
                    <a:pt x="159" y="1792"/>
                  </a:lnTo>
                  <a:lnTo>
                    <a:pt x="158" y="1795"/>
                  </a:lnTo>
                  <a:lnTo>
                    <a:pt x="156" y="1797"/>
                  </a:lnTo>
                  <a:lnTo>
                    <a:pt x="153" y="1798"/>
                  </a:lnTo>
                  <a:lnTo>
                    <a:pt x="149" y="1798"/>
                  </a:lnTo>
                  <a:lnTo>
                    <a:pt x="143" y="1798"/>
                  </a:lnTo>
                  <a:lnTo>
                    <a:pt x="131" y="1795"/>
                  </a:lnTo>
                  <a:lnTo>
                    <a:pt x="116" y="1789"/>
                  </a:lnTo>
                  <a:lnTo>
                    <a:pt x="98" y="1780"/>
                  </a:lnTo>
                  <a:lnTo>
                    <a:pt x="80" y="1768"/>
                  </a:lnTo>
                  <a:lnTo>
                    <a:pt x="58" y="1754"/>
                  </a:lnTo>
                  <a:lnTo>
                    <a:pt x="37" y="1738"/>
                  </a:lnTo>
                  <a:lnTo>
                    <a:pt x="27" y="1729"/>
                  </a:lnTo>
                  <a:lnTo>
                    <a:pt x="17" y="1722"/>
                  </a:lnTo>
                  <a:lnTo>
                    <a:pt x="8" y="1714"/>
                  </a:lnTo>
                  <a:lnTo>
                    <a:pt x="0" y="1705"/>
                  </a:lnTo>
                  <a:close/>
                  <a:moveTo>
                    <a:pt x="0" y="1321"/>
                  </a:moveTo>
                  <a:lnTo>
                    <a:pt x="0" y="1250"/>
                  </a:lnTo>
                  <a:lnTo>
                    <a:pt x="17" y="1265"/>
                  </a:lnTo>
                  <a:lnTo>
                    <a:pt x="33" y="1279"/>
                  </a:lnTo>
                  <a:lnTo>
                    <a:pt x="46" y="1294"/>
                  </a:lnTo>
                  <a:lnTo>
                    <a:pt x="58" y="1307"/>
                  </a:lnTo>
                  <a:lnTo>
                    <a:pt x="67" y="1320"/>
                  </a:lnTo>
                  <a:lnTo>
                    <a:pt x="72" y="1330"/>
                  </a:lnTo>
                  <a:lnTo>
                    <a:pt x="73" y="1335"/>
                  </a:lnTo>
                  <a:lnTo>
                    <a:pt x="74" y="1339"/>
                  </a:lnTo>
                  <a:lnTo>
                    <a:pt x="74" y="1343"/>
                  </a:lnTo>
                  <a:lnTo>
                    <a:pt x="73" y="1345"/>
                  </a:lnTo>
                  <a:lnTo>
                    <a:pt x="71" y="1347"/>
                  </a:lnTo>
                  <a:lnTo>
                    <a:pt x="70" y="1348"/>
                  </a:lnTo>
                  <a:lnTo>
                    <a:pt x="67" y="1349"/>
                  </a:lnTo>
                  <a:lnTo>
                    <a:pt x="64" y="1349"/>
                  </a:lnTo>
                  <a:lnTo>
                    <a:pt x="57" y="1348"/>
                  </a:lnTo>
                  <a:lnTo>
                    <a:pt x="48" y="1346"/>
                  </a:lnTo>
                  <a:lnTo>
                    <a:pt x="37" y="1342"/>
                  </a:lnTo>
                  <a:lnTo>
                    <a:pt x="26" y="1336"/>
                  </a:lnTo>
                  <a:lnTo>
                    <a:pt x="14" y="1330"/>
                  </a:lnTo>
                  <a:lnTo>
                    <a:pt x="0" y="1321"/>
                  </a:lnTo>
                  <a:close/>
                  <a:moveTo>
                    <a:pt x="0" y="893"/>
                  </a:moveTo>
                  <a:lnTo>
                    <a:pt x="0" y="827"/>
                  </a:lnTo>
                  <a:lnTo>
                    <a:pt x="8" y="832"/>
                  </a:lnTo>
                  <a:lnTo>
                    <a:pt x="18" y="839"/>
                  </a:lnTo>
                  <a:lnTo>
                    <a:pt x="27" y="845"/>
                  </a:lnTo>
                  <a:lnTo>
                    <a:pt x="36" y="853"/>
                  </a:lnTo>
                  <a:lnTo>
                    <a:pt x="53" y="867"/>
                  </a:lnTo>
                  <a:lnTo>
                    <a:pt x="67" y="880"/>
                  </a:lnTo>
                  <a:lnTo>
                    <a:pt x="78" y="894"/>
                  </a:lnTo>
                  <a:lnTo>
                    <a:pt x="88" y="906"/>
                  </a:lnTo>
                  <a:lnTo>
                    <a:pt x="96" y="918"/>
                  </a:lnTo>
                  <a:lnTo>
                    <a:pt x="101" y="927"/>
                  </a:lnTo>
                  <a:lnTo>
                    <a:pt x="102" y="932"/>
                  </a:lnTo>
                  <a:lnTo>
                    <a:pt x="103" y="935"/>
                  </a:lnTo>
                  <a:lnTo>
                    <a:pt x="102" y="938"/>
                  </a:lnTo>
                  <a:lnTo>
                    <a:pt x="101" y="941"/>
                  </a:lnTo>
                  <a:lnTo>
                    <a:pt x="100" y="944"/>
                  </a:lnTo>
                  <a:lnTo>
                    <a:pt x="97" y="945"/>
                  </a:lnTo>
                  <a:lnTo>
                    <a:pt x="94" y="946"/>
                  </a:lnTo>
                  <a:lnTo>
                    <a:pt x="89" y="946"/>
                  </a:lnTo>
                  <a:lnTo>
                    <a:pt x="80" y="944"/>
                  </a:lnTo>
                  <a:lnTo>
                    <a:pt x="68" y="939"/>
                  </a:lnTo>
                  <a:lnTo>
                    <a:pt x="55" y="932"/>
                  </a:lnTo>
                  <a:lnTo>
                    <a:pt x="40" y="923"/>
                  </a:lnTo>
                  <a:lnTo>
                    <a:pt x="23" y="912"/>
                  </a:lnTo>
                  <a:lnTo>
                    <a:pt x="7" y="899"/>
                  </a:lnTo>
                  <a:lnTo>
                    <a:pt x="0" y="893"/>
                  </a:lnTo>
                  <a:close/>
                  <a:moveTo>
                    <a:pt x="0" y="656"/>
                  </a:moveTo>
                  <a:lnTo>
                    <a:pt x="0" y="592"/>
                  </a:lnTo>
                  <a:lnTo>
                    <a:pt x="14" y="604"/>
                  </a:lnTo>
                  <a:lnTo>
                    <a:pt x="27" y="617"/>
                  </a:lnTo>
                  <a:lnTo>
                    <a:pt x="37" y="628"/>
                  </a:lnTo>
                  <a:lnTo>
                    <a:pt x="46" y="640"/>
                  </a:lnTo>
                  <a:lnTo>
                    <a:pt x="53" y="650"/>
                  </a:lnTo>
                  <a:lnTo>
                    <a:pt x="57" y="660"/>
                  </a:lnTo>
                  <a:lnTo>
                    <a:pt x="58" y="663"/>
                  </a:lnTo>
                  <a:lnTo>
                    <a:pt x="59" y="667"/>
                  </a:lnTo>
                  <a:lnTo>
                    <a:pt x="58" y="670"/>
                  </a:lnTo>
                  <a:lnTo>
                    <a:pt x="57" y="673"/>
                  </a:lnTo>
                  <a:lnTo>
                    <a:pt x="55" y="675"/>
                  </a:lnTo>
                  <a:lnTo>
                    <a:pt x="49" y="677"/>
                  </a:lnTo>
                  <a:lnTo>
                    <a:pt x="44" y="676"/>
                  </a:lnTo>
                  <a:lnTo>
                    <a:pt x="36" y="675"/>
                  </a:lnTo>
                  <a:lnTo>
                    <a:pt x="29" y="672"/>
                  </a:lnTo>
                  <a:lnTo>
                    <a:pt x="20" y="668"/>
                  </a:lnTo>
                  <a:lnTo>
                    <a:pt x="10" y="663"/>
                  </a:lnTo>
                  <a:lnTo>
                    <a:pt x="0" y="656"/>
                  </a:lnTo>
                  <a:close/>
                  <a:moveTo>
                    <a:pt x="0" y="409"/>
                  </a:moveTo>
                  <a:lnTo>
                    <a:pt x="0" y="347"/>
                  </a:lnTo>
                  <a:lnTo>
                    <a:pt x="1" y="348"/>
                  </a:lnTo>
                  <a:lnTo>
                    <a:pt x="14" y="359"/>
                  </a:lnTo>
                  <a:lnTo>
                    <a:pt x="26" y="370"/>
                  </a:lnTo>
                  <a:lnTo>
                    <a:pt x="35" y="382"/>
                  </a:lnTo>
                  <a:lnTo>
                    <a:pt x="43" y="392"/>
                  </a:lnTo>
                  <a:lnTo>
                    <a:pt x="49" y="403"/>
                  </a:lnTo>
                  <a:lnTo>
                    <a:pt x="53" y="411"/>
                  </a:lnTo>
                  <a:lnTo>
                    <a:pt x="54" y="415"/>
                  </a:lnTo>
                  <a:lnTo>
                    <a:pt x="55" y="418"/>
                  </a:lnTo>
                  <a:lnTo>
                    <a:pt x="54" y="421"/>
                  </a:lnTo>
                  <a:lnTo>
                    <a:pt x="53" y="423"/>
                  </a:lnTo>
                  <a:lnTo>
                    <a:pt x="50" y="426"/>
                  </a:lnTo>
                  <a:lnTo>
                    <a:pt x="46" y="428"/>
                  </a:lnTo>
                  <a:lnTo>
                    <a:pt x="41" y="428"/>
                  </a:lnTo>
                  <a:lnTo>
                    <a:pt x="34" y="426"/>
                  </a:lnTo>
                  <a:lnTo>
                    <a:pt x="27" y="423"/>
                  </a:lnTo>
                  <a:lnTo>
                    <a:pt x="18" y="420"/>
                  </a:lnTo>
                  <a:lnTo>
                    <a:pt x="9" y="415"/>
                  </a:lnTo>
                  <a:lnTo>
                    <a:pt x="0" y="409"/>
                  </a:lnTo>
                  <a:close/>
                  <a:moveTo>
                    <a:pt x="0" y="148"/>
                  </a:moveTo>
                  <a:lnTo>
                    <a:pt x="0" y="94"/>
                  </a:lnTo>
                  <a:lnTo>
                    <a:pt x="9" y="100"/>
                  </a:lnTo>
                  <a:lnTo>
                    <a:pt x="19" y="105"/>
                  </a:lnTo>
                  <a:lnTo>
                    <a:pt x="29" y="113"/>
                  </a:lnTo>
                  <a:lnTo>
                    <a:pt x="40" y="121"/>
                  </a:lnTo>
                  <a:lnTo>
                    <a:pt x="50" y="132"/>
                  </a:lnTo>
                  <a:lnTo>
                    <a:pt x="61" y="142"/>
                  </a:lnTo>
                  <a:lnTo>
                    <a:pt x="70" y="152"/>
                  </a:lnTo>
                  <a:lnTo>
                    <a:pt x="77" y="162"/>
                  </a:lnTo>
                  <a:lnTo>
                    <a:pt x="83" y="172"/>
                  </a:lnTo>
                  <a:lnTo>
                    <a:pt x="86" y="179"/>
                  </a:lnTo>
                  <a:lnTo>
                    <a:pt x="87" y="183"/>
                  </a:lnTo>
                  <a:lnTo>
                    <a:pt x="87" y="186"/>
                  </a:lnTo>
                  <a:lnTo>
                    <a:pt x="87" y="189"/>
                  </a:lnTo>
                  <a:lnTo>
                    <a:pt x="86" y="191"/>
                  </a:lnTo>
                  <a:lnTo>
                    <a:pt x="85" y="193"/>
                  </a:lnTo>
                  <a:lnTo>
                    <a:pt x="83" y="195"/>
                  </a:lnTo>
                  <a:lnTo>
                    <a:pt x="80" y="196"/>
                  </a:lnTo>
                  <a:lnTo>
                    <a:pt x="76" y="196"/>
                  </a:lnTo>
                  <a:lnTo>
                    <a:pt x="69" y="195"/>
                  </a:lnTo>
                  <a:lnTo>
                    <a:pt x="60" y="191"/>
                  </a:lnTo>
                  <a:lnTo>
                    <a:pt x="49" y="186"/>
                  </a:lnTo>
                  <a:lnTo>
                    <a:pt x="38" y="179"/>
                  </a:lnTo>
                  <a:lnTo>
                    <a:pt x="27" y="171"/>
                  </a:lnTo>
                  <a:lnTo>
                    <a:pt x="14" y="161"/>
                  </a:lnTo>
                  <a:lnTo>
                    <a:pt x="7" y="155"/>
                  </a:lnTo>
                  <a:lnTo>
                    <a:pt x="0" y="148"/>
                  </a:lnTo>
                  <a:close/>
                  <a:moveTo>
                    <a:pt x="678" y="103"/>
                  </a:moveTo>
                  <a:lnTo>
                    <a:pt x="678" y="136"/>
                  </a:lnTo>
                  <a:lnTo>
                    <a:pt x="672" y="136"/>
                  </a:lnTo>
                  <a:lnTo>
                    <a:pt x="666" y="135"/>
                  </a:lnTo>
                  <a:lnTo>
                    <a:pt x="658" y="133"/>
                  </a:lnTo>
                  <a:lnTo>
                    <a:pt x="651" y="129"/>
                  </a:lnTo>
                  <a:lnTo>
                    <a:pt x="642" y="124"/>
                  </a:lnTo>
                  <a:lnTo>
                    <a:pt x="633" y="119"/>
                  </a:lnTo>
                  <a:lnTo>
                    <a:pt x="624" y="113"/>
                  </a:lnTo>
                  <a:lnTo>
                    <a:pt x="615" y="105"/>
                  </a:lnTo>
                  <a:lnTo>
                    <a:pt x="603" y="95"/>
                  </a:lnTo>
                  <a:lnTo>
                    <a:pt x="592" y="84"/>
                  </a:lnTo>
                  <a:lnTo>
                    <a:pt x="584" y="75"/>
                  </a:lnTo>
                  <a:lnTo>
                    <a:pt x="577" y="65"/>
                  </a:lnTo>
                  <a:lnTo>
                    <a:pt x="572" y="55"/>
                  </a:lnTo>
                  <a:lnTo>
                    <a:pt x="569" y="48"/>
                  </a:lnTo>
                  <a:lnTo>
                    <a:pt x="567" y="45"/>
                  </a:lnTo>
                  <a:lnTo>
                    <a:pt x="567" y="41"/>
                  </a:lnTo>
                  <a:lnTo>
                    <a:pt x="569" y="38"/>
                  </a:lnTo>
                  <a:lnTo>
                    <a:pt x="570" y="36"/>
                  </a:lnTo>
                  <a:lnTo>
                    <a:pt x="571" y="34"/>
                  </a:lnTo>
                  <a:lnTo>
                    <a:pt x="573" y="33"/>
                  </a:lnTo>
                  <a:lnTo>
                    <a:pt x="576" y="32"/>
                  </a:lnTo>
                  <a:lnTo>
                    <a:pt x="579" y="32"/>
                  </a:lnTo>
                  <a:lnTo>
                    <a:pt x="587" y="33"/>
                  </a:lnTo>
                  <a:lnTo>
                    <a:pt x="596" y="35"/>
                  </a:lnTo>
                  <a:lnTo>
                    <a:pt x="605" y="39"/>
                  </a:lnTo>
                  <a:lnTo>
                    <a:pt x="617" y="46"/>
                  </a:lnTo>
                  <a:lnTo>
                    <a:pt x="629" y="53"/>
                  </a:lnTo>
                  <a:lnTo>
                    <a:pt x="641" y="63"/>
                  </a:lnTo>
                  <a:lnTo>
                    <a:pt x="652" y="73"/>
                  </a:lnTo>
                  <a:lnTo>
                    <a:pt x="662" y="83"/>
                  </a:lnTo>
                  <a:lnTo>
                    <a:pt x="671" y="93"/>
                  </a:lnTo>
                  <a:lnTo>
                    <a:pt x="678" y="103"/>
                  </a:lnTo>
                  <a:close/>
                  <a:moveTo>
                    <a:pt x="678" y="399"/>
                  </a:moveTo>
                  <a:lnTo>
                    <a:pt x="678" y="434"/>
                  </a:lnTo>
                  <a:lnTo>
                    <a:pt x="672" y="424"/>
                  </a:lnTo>
                  <a:lnTo>
                    <a:pt x="669" y="416"/>
                  </a:lnTo>
                  <a:lnTo>
                    <a:pt x="668" y="413"/>
                  </a:lnTo>
                  <a:lnTo>
                    <a:pt x="668" y="408"/>
                  </a:lnTo>
                  <a:lnTo>
                    <a:pt x="668" y="406"/>
                  </a:lnTo>
                  <a:lnTo>
                    <a:pt x="669" y="403"/>
                  </a:lnTo>
                  <a:lnTo>
                    <a:pt x="670" y="402"/>
                  </a:lnTo>
                  <a:lnTo>
                    <a:pt x="672" y="400"/>
                  </a:lnTo>
                  <a:lnTo>
                    <a:pt x="674" y="399"/>
                  </a:lnTo>
                  <a:lnTo>
                    <a:pt x="678" y="399"/>
                  </a:lnTo>
                  <a:close/>
                  <a:moveTo>
                    <a:pt x="678" y="656"/>
                  </a:moveTo>
                  <a:lnTo>
                    <a:pt x="678" y="712"/>
                  </a:lnTo>
                  <a:lnTo>
                    <a:pt x="670" y="703"/>
                  </a:lnTo>
                  <a:lnTo>
                    <a:pt x="665" y="694"/>
                  </a:lnTo>
                  <a:lnTo>
                    <a:pt x="659" y="687"/>
                  </a:lnTo>
                  <a:lnTo>
                    <a:pt x="655" y="679"/>
                  </a:lnTo>
                  <a:lnTo>
                    <a:pt x="653" y="673"/>
                  </a:lnTo>
                  <a:lnTo>
                    <a:pt x="651" y="667"/>
                  </a:lnTo>
                  <a:lnTo>
                    <a:pt x="651" y="662"/>
                  </a:lnTo>
                  <a:lnTo>
                    <a:pt x="653" y="659"/>
                  </a:lnTo>
                  <a:lnTo>
                    <a:pt x="654" y="656"/>
                  </a:lnTo>
                  <a:lnTo>
                    <a:pt x="656" y="655"/>
                  </a:lnTo>
                  <a:lnTo>
                    <a:pt x="658" y="654"/>
                  </a:lnTo>
                  <a:lnTo>
                    <a:pt x="661" y="653"/>
                  </a:lnTo>
                  <a:lnTo>
                    <a:pt x="669" y="654"/>
                  </a:lnTo>
                  <a:lnTo>
                    <a:pt x="678" y="656"/>
                  </a:lnTo>
                  <a:close/>
                  <a:moveTo>
                    <a:pt x="678" y="931"/>
                  </a:moveTo>
                  <a:lnTo>
                    <a:pt x="678" y="949"/>
                  </a:lnTo>
                  <a:lnTo>
                    <a:pt x="675" y="944"/>
                  </a:lnTo>
                  <a:lnTo>
                    <a:pt x="675" y="939"/>
                  </a:lnTo>
                  <a:lnTo>
                    <a:pt x="675" y="935"/>
                  </a:lnTo>
                  <a:lnTo>
                    <a:pt x="676" y="932"/>
                  </a:lnTo>
                  <a:lnTo>
                    <a:pt x="678" y="931"/>
                  </a:lnTo>
                  <a:lnTo>
                    <a:pt x="678" y="931"/>
                  </a:lnTo>
                  <a:close/>
                  <a:moveTo>
                    <a:pt x="678" y="1146"/>
                  </a:moveTo>
                  <a:lnTo>
                    <a:pt x="678" y="1186"/>
                  </a:lnTo>
                  <a:lnTo>
                    <a:pt x="670" y="1185"/>
                  </a:lnTo>
                  <a:lnTo>
                    <a:pt x="661" y="1183"/>
                  </a:lnTo>
                  <a:lnTo>
                    <a:pt x="651" y="1180"/>
                  </a:lnTo>
                  <a:lnTo>
                    <a:pt x="640" y="1174"/>
                  </a:lnTo>
                  <a:lnTo>
                    <a:pt x="628" y="1168"/>
                  </a:lnTo>
                  <a:lnTo>
                    <a:pt x="615" y="1159"/>
                  </a:lnTo>
                  <a:lnTo>
                    <a:pt x="602" y="1151"/>
                  </a:lnTo>
                  <a:lnTo>
                    <a:pt x="588" y="1141"/>
                  </a:lnTo>
                  <a:lnTo>
                    <a:pt x="571" y="1126"/>
                  </a:lnTo>
                  <a:lnTo>
                    <a:pt x="556" y="1112"/>
                  </a:lnTo>
                  <a:lnTo>
                    <a:pt x="543" y="1098"/>
                  </a:lnTo>
                  <a:lnTo>
                    <a:pt x="532" y="1085"/>
                  </a:lnTo>
                  <a:lnTo>
                    <a:pt x="524" y="1073"/>
                  </a:lnTo>
                  <a:lnTo>
                    <a:pt x="519" y="1062"/>
                  </a:lnTo>
                  <a:lnTo>
                    <a:pt x="518" y="1058"/>
                  </a:lnTo>
                  <a:lnTo>
                    <a:pt x="517" y="1054"/>
                  </a:lnTo>
                  <a:lnTo>
                    <a:pt x="518" y="1049"/>
                  </a:lnTo>
                  <a:lnTo>
                    <a:pt x="519" y="1047"/>
                  </a:lnTo>
                  <a:lnTo>
                    <a:pt x="521" y="1044"/>
                  </a:lnTo>
                  <a:lnTo>
                    <a:pt x="523" y="1043"/>
                  </a:lnTo>
                  <a:lnTo>
                    <a:pt x="528" y="1042"/>
                  </a:lnTo>
                  <a:lnTo>
                    <a:pt x="532" y="1042"/>
                  </a:lnTo>
                  <a:lnTo>
                    <a:pt x="542" y="1044"/>
                  </a:lnTo>
                  <a:lnTo>
                    <a:pt x="554" y="1048"/>
                  </a:lnTo>
                  <a:lnTo>
                    <a:pt x="570" y="1056"/>
                  </a:lnTo>
                  <a:lnTo>
                    <a:pt x="586" y="1064"/>
                  </a:lnTo>
                  <a:lnTo>
                    <a:pt x="603" y="1076"/>
                  </a:lnTo>
                  <a:lnTo>
                    <a:pt x="620" y="1089"/>
                  </a:lnTo>
                  <a:lnTo>
                    <a:pt x="638" y="1104"/>
                  </a:lnTo>
                  <a:lnTo>
                    <a:pt x="654" y="1118"/>
                  </a:lnTo>
                  <a:lnTo>
                    <a:pt x="667" y="1133"/>
                  </a:lnTo>
                  <a:lnTo>
                    <a:pt x="678" y="1146"/>
                  </a:lnTo>
                  <a:close/>
                  <a:moveTo>
                    <a:pt x="678" y="1363"/>
                  </a:moveTo>
                  <a:lnTo>
                    <a:pt x="678" y="1440"/>
                  </a:lnTo>
                  <a:lnTo>
                    <a:pt x="661" y="1425"/>
                  </a:lnTo>
                  <a:lnTo>
                    <a:pt x="646" y="1411"/>
                  </a:lnTo>
                  <a:lnTo>
                    <a:pt x="633" y="1397"/>
                  </a:lnTo>
                  <a:lnTo>
                    <a:pt x="624" y="1384"/>
                  </a:lnTo>
                  <a:lnTo>
                    <a:pt x="616" y="1373"/>
                  </a:lnTo>
                  <a:lnTo>
                    <a:pt x="611" y="1362"/>
                  </a:lnTo>
                  <a:lnTo>
                    <a:pt x="610" y="1358"/>
                  </a:lnTo>
                  <a:lnTo>
                    <a:pt x="610" y="1354"/>
                  </a:lnTo>
                  <a:lnTo>
                    <a:pt x="610" y="1350"/>
                  </a:lnTo>
                  <a:lnTo>
                    <a:pt x="611" y="1347"/>
                  </a:lnTo>
                  <a:lnTo>
                    <a:pt x="612" y="1346"/>
                  </a:lnTo>
                  <a:lnTo>
                    <a:pt x="614" y="1344"/>
                  </a:lnTo>
                  <a:lnTo>
                    <a:pt x="616" y="1343"/>
                  </a:lnTo>
                  <a:lnTo>
                    <a:pt x="619" y="1343"/>
                  </a:lnTo>
                  <a:lnTo>
                    <a:pt x="626" y="1343"/>
                  </a:lnTo>
                  <a:lnTo>
                    <a:pt x="634" y="1344"/>
                  </a:lnTo>
                  <a:lnTo>
                    <a:pt x="643" y="1347"/>
                  </a:lnTo>
                  <a:lnTo>
                    <a:pt x="654" y="1351"/>
                  </a:lnTo>
                  <a:lnTo>
                    <a:pt x="666" y="1357"/>
                  </a:lnTo>
                  <a:lnTo>
                    <a:pt x="678" y="1363"/>
                  </a:lnTo>
                  <a:close/>
                  <a:moveTo>
                    <a:pt x="678" y="1590"/>
                  </a:moveTo>
                  <a:lnTo>
                    <a:pt x="678" y="1628"/>
                  </a:lnTo>
                  <a:lnTo>
                    <a:pt x="669" y="1627"/>
                  </a:lnTo>
                  <a:lnTo>
                    <a:pt x="659" y="1623"/>
                  </a:lnTo>
                  <a:lnTo>
                    <a:pt x="647" y="1619"/>
                  </a:lnTo>
                  <a:lnTo>
                    <a:pt x="634" y="1614"/>
                  </a:lnTo>
                  <a:lnTo>
                    <a:pt x="619" y="1605"/>
                  </a:lnTo>
                  <a:lnTo>
                    <a:pt x="604" y="1596"/>
                  </a:lnTo>
                  <a:lnTo>
                    <a:pt x="589" y="1586"/>
                  </a:lnTo>
                  <a:lnTo>
                    <a:pt x="573" y="1574"/>
                  </a:lnTo>
                  <a:lnTo>
                    <a:pt x="553" y="1558"/>
                  </a:lnTo>
                  <a:lnTo>
                    <a:pt x="536" y="1541"/>
                  </a:lnTo>
                  <a:lnTo>
                    <a:pt x="521" y="1526"/>
                  </a:lnTo>
                  <a:lnTo>
                    <a:pt x="508" y="1511"/>
                  </a:lnTo>
                  <a:lnTo>
                    <a:pt x="498" y="1498"/>
                  </a:lnTo>
                  <a:lnTo>
                    <a:pt x="493" y="1486"/>
                  </a:lnTo>
                  <a:lnTo>
                    <a:pt x="491" y="1482"/>
                  </a:lnTo>
                  <a:lnTo>
                    <a:pt x="490" y="1477"/>
                  </a:lnTo>
                  <a:lnTo>
                    <a:pt x="490" y="1473"/>
                  </a:lnTo>
                  <a:lnTo>
                    <a:pt x="492" y="1470"/>
                  </a:lnTo>
                  <a:lnTo>
                    <a:pt x="494" y="1468"/>
                  </a:lnTo>
                  <a:lnTo>
                    <a:pt x="497" y="1466"/>
                  </a:lnTo>
                  <a:lnTo>
                    <a:pt x="501" y="1466"/>
                  </a:lnTo>
                  <a:lnTo>
                    <a:pt x="506" y="1466"/>
                  </a:lnTo>
                  <a:lnTo>
                    <a:pt x="518" y="1468"/>
                  </a:lnTo>
                  <a:lnTo>
                    <a:pt x="532" y="1473"/>
                  </a:lnTo>
                  <a:lnTo>
                    <a:pt x="549" y="1481"/>
                  </a:lnTo>
                  <a:lnTo>
                    <a:pt x="567" y="1492"/>
                  </a:lnTo>
                  <a:lnTo>
                    <a:pt x="587" y="1505"/>
                  </a:lnTo>
                  <a:lnTo>
                    <a:pt x="606" y="1520"/>
                  </a:lnTo>
                  <a:lnTo>
                    <a:pt x="629" y="1538"/>
                  </a:lnTo>
                  <a:lnTo>
                    <a:pt x="648" y="1557"/>
                  </a:lnTo>
                  <a:lnTo>
                    <a:pt x="665" y="1574"/>
                  </a:lnTo>
                  <a:lnTo>
                    <a:pt x="678" y="1590"/>
                  </a:lnTo>
                  <a:close/>
                  <a:moveTo>
                    <a:pt x="678" y="1799"/>
                  </a:moveTo>
                  <a:lnTo>
                    <a:pt x="678" y="1847"/>
                  </a:lnTo>
                  <a:lnTo>
                    <a:pt x="667" y="1833"/>
                  </a:lnTo>
                  <a:lnTo>
                    <a:pt x="660" y="1821"/>
                  </a:lnTo>
                  <a:lnTo>
                    <a:pt x="658" y="1816"/>
                  </a:lnTo>
                  <a:lnTo>
                    <a:pt x="657" y="1810"/>
                  </a:lnTo>
                  <a:lnTo>
                    <a:pt x="657" y="1807"/>
                  </a:lnTo>
                  <a:lnTo>
                    <a:pt x="659" y="1804"/>
                  </a:lnTo>
                  <a:lnTo>
                    <a:pt x="661" y="1800"/>
                  </a:lnTo>
                  <a:lnTo>
                    <a:pt x="666" y="1799"/>
                  </a:lnTo>
                  <a:lnTo>
                    <a:pt x="671" y="1798"/>
                  </a:lnTo>
                  <a:lnTo>
                    <a:pt x="678" y="1799"/>
                  </a:lnTo>
                  <a:close/>
                  <a:moveTo>
                    <a:pt x="678" y="1970"/>
                  </a:moveTo>
                  <a:lnTo>
                    <a:pt x="678" y="2052"/>
                  </a:lnTo>
                  <a:lnTo>
                    <a:pt x="678" y="2052"/>
                  </a:lnTo>
                  <a:lnTo>
                    <a:pt x="655" y="2034"/>
                  </a:lnTo>
                  <a:lnTo>
                    <a:pt x="634" y="2016"/>
                  </a:lnTo>
                  <a:lnTo>
                    <a:pt x="617" y="1999"/>
                  </a:lnTo>
                  <a:lnTo>
                    <a:pt x="603" y="1983"/>
                  </a:lnTo>
                  <a:lnTo>
                    <a:pt x="591" y="1968"/>
                  </a:lnTo>
                  <a:lnTo>
                    <a:pt x="584" y="1955"/>
                  </a:lnTo>
                  <a:lnTo>
                    <a:pt x="581" y="1949"/>
                  </a:lnTo>
                  <a:lnTo>
                    <a:pt x="580" y="1945"/>
                  </a:lnTo>
                  <a:lnTo>
                    <a:pt x="580" y="1941"/>
                  </a:lnTo>
                  <a:lnTo>
                    <a:pt x="583" y="1937"/>
                  </a:lnTo>
                  <a:lnTo>
                    <a:pt x="584" y="1935"/>
                  </a:lnTo>
                  <a:lnTo>
                    <a:pt x="587" y="1934"/>
                  </a:lnTo>
                  <a:lnTo>
                    <a:pt x="590" y="1933"/>
                  </a:lnTo>
                  <a:lnTo>
                    <a:pt x="593" y="1933"/>
                  </a:lnTo>
                  <a:lnTo>
                    <a:pt x="603" y="1934"/>
                  </a:lnTo>
                  <a:lnTo>
                    <a:pt x="615" y="1937"/>
                  </a:lnTo>
                  <a:lnTo>
                    <a:pt x="628" y="1943"/>
                  </a:lnTo>
                  <a:lnTo>
                    <a:pt x="644" y="1950"/>
                  </a:lnTo>
                  <a:lnTo>
                    <a:pt x="660" y="1959"/>
                  </a:lnTo>
                  <a:lnTo>
                    <a:pt x="678" y="1970"/>
                  </a:lnTo>
                  <a:close/>
                  <a:moveTo>
                    <a:pt x="678" y="2151"/>
                  </a:moveTo>
                  <a:lnTo>
                    <a:pt x="678" y="2229"/>
                  </a:lnTo>
                  <a:lnTo>
                    <a:pt x="665" y="2220"/>
                  </a:lnTo>
                  <a:lnTo>
                    <a:pt x="651" y="2212"/>
                  </a:lnTo>
                  <a:lnTo>
                    <a:pt x="637" y="2202"/>
                  </a:lnTo>
                  <a:lnTo>
                    <a:pt x="621" y="2191"/>
                  </a:lnTo>
                  <a:lnTo>
                    <a:pt x="598" y="2173"/>
                  </a:lnTo>
                  <a:lnTo>
                    <a:pt x="577" y="2154"/>
                  </a:lnTo>
                  <a:lnTo>
                    <a:pt x="559" y="2136"/>
                  </a:lnTo>
                  <a:lnTo>
                    <a:pt x="543" y="2120"/>
                  </a:lnTo>
                  <a:lnTo>
                    <a:pt x="531" y="2105"/>
                  </a:lnTo>
                  <a:lnTo>
                    <a:pt x="523" y="2092"/>
                  </a:lnTo>
                  <a:lnTo>
                    <a:pt x="521" y="2086"/>
                  </a:lnTo>
                  <a:lnTo>
                    <a:pt x="520" y="2081"/>
                  </a:lnTo>
                  <a:lnTo>
                    <a:pt x="520" y="2077"/>
                  </a:lnTo>
                  <a:lnTo>
                    <a:pt x="521" y="2073"/>
                  </a:lnTo>
                  <a:lnTo>
                    <a:pt x="523" y="2071"/>
                  </a:lnTo>
                  <a:lnTo>
                    <a:pt x="526" y="2069"/>
                  </a:lnTo>
                  <a:lnTo>
                    <a:pt x="532" y="2069"/>
                  </a:lnTo>
                  <a:lnTo>
                    <a:pt x="537" y="2069"/>
                  </a:lnTo>
                  <a:lnTo>
                    <a:pt x="551" y="2073"/>
                  </a:lnTo>
                  <a:lnTo>
                    <a:pt x="569" y="2080"/>
                  </a:lnTo>
                  <a:lnTo>
                    <a:pt x="588" y="2090"/>
                  </a:lnTo>
                  <a:lnTo>
                    <a:pt x="610" y="2102"/>
                  </a:lnTo>
                  <a:lnTo>
                    <a:pt x="632" y="2117"/>
                  </a:lnTo>
                  <a:lnTo>
                    <a:pt x="657" y="2135"/>
                  </a:lnTo>
                  <a:lnTo>
                    <a:pt x="668" y="2143"/>
                  </a:lnTo>
                  <a:lnTo>
                    <a:pt x="678" y="2151"/>
                  </a:lnTo>
                  <a:close/>
                  <a:moveTo>
                    <a:pt x="678" y="2328"/>
                  </a:moveTo>
                  <a:lnTo>
                    <a:pt x="678" y="2392"/>
                  </a:lnTo>
                  <a:lnTo>
                    <a:pt x="657" y="2382"/>
                  </a:lnTo>
                  <a:lnTo>
                    <a:pt x="633" y="2369"/>
                  </a:lnTo>
                  <a:lnTo>
                    <a:pt x="608" y="2353"/>
                  </a:lnTo>
                  <a:lnTo>
                    <a:pt x="581" y="2334"/>
                  </a:lnTo>
                  <a:lnTo>
                    <a:pt x="558" y="2315"/>
                  </a:lnTo>
                  <a:lnTo>
                    <a:pt x="535" y="2296"/>
                  </a:lnTo>
                  <a:lnTo>
                    <a:pt x="516" y="2277"/>
                  </a:lnTo>
                  <a:lnTo>
                    <a:pt x="499" y="2260"/>
                  </a:lnTo>
                  <a:lnTo>
                    <a:pt x="488" y="2245"/>
                  </a:lnTo>
                  <a:lnTo>
                    <a:pt x="479" y="2231"/>
                  </a:lnTo>
                  <a:lnTo>
                    <a:pt x="477" y="2226"/>
                  </a:lnTo>
                  <a:lnTo>
                    <a:pt x="476" y="2221"/>
                  </a:lnTo>
                  <a:lnTo>
                    <a:pt x="475" y="2217"/>
                  </a:lnTo>
                  <a:lnTo>
                    <a:pt x="477" y="2214"/>
                  </a:lnTo>
                  <a:lnTo>
                    <a:pt x="479" y="2211"/>
                  </a:lnTo>
                  <a:lnTo>
                    <a:pt x="482" y="2209"/>
                  </a:lnTo>
                  <a:lnTo>
                    <a:pt x="488" y="2209"/>
                  </a:lnTo>
                  <a:lnTo>
                    <a:pt x="493" y="2209"/>
                  </a:lnTo>
                  <a:lnTo>
                    <a:pt x="507" y="2213"/>
                  </a:lnTo>
                  <a:lnTo>
                    <a:pt x="525" y="2220"/>
                  </a:lnTo>
                  <a:lnTo>
                    <a:pt x="545" y="2230"/>
                  </a:lnTo>
                  <a:lnTo>
                    <a:pt x="567" y="2243"/>
                  </a:lnTo>
                  <a:lnTo>
                    <a:pt x="592" y="2259"/>
                  </a:lnTo>
                  <a:lnTo>
                    <a:pt x="617" y="2276"/>
                  </a:lnTo>
                  <a:lnTo>
                    <a:pt x="633" y="2290"/>
                  </a:lnTo>
                  <a:lnTo>
                    <a:pt x="649" y="2302"/>
                  </a:lnTo>
                  <a:lnTo>
                    <a:pt x="665" y="2315"/>
                  </a:lnTo>
                  <a:lnTo>
                    <a:pt x="678" y="2328"/>
                  </a:lnTo>
                  <a:close/>
                  <a:moveTo>
                    <a:pt x="678" y="2496"/>
                  </a:moveTo>
                  <a:lnTo>
                    <a:pt x="678" y="2548"/>
                  </a:lnTo>
                  <a:lnTo>
                    <a:pt x="667" y="2544"/>
                  </a:lnTo>
                  <a:lnTo>
                    <a:pt x="654" y="2539"/>
                  </a:lnTo>
                  <a:lnTo>
                    <a:pt x="640" y="2532"/>
                  </a:lnTo>
                  <a:lnTo>
                    <a:pt x="626" y="2525"/>
                  </a:lnTo>
                  <a:lnTo>
                    <a:pt x="610" y="2515"/>
                  </a:lnTo>
                  <a:lnTo>
                    <a:pt x="593" y="2504"/>
                  </a:lnTo>
                  <a:lnTo>
                    <a:pt x="577" y="2493"/>
                  </a:lnTo>
                  <a:lnTo>
                    <a:pt x="560" y="2480"/>
                  </a:lnTo>
                  <a:lnTo>
                    <a:pt x="534" y="2461"/>
                  </a:lnTo>
                  <a:lnTo>
                    <a:pt x="510" y="2441"/>
                  </a:lnTo>
                  <a:lnTo>
                    <a:pt x="491" y="2422"/>
                  </a:lnTo>
                  <a:lnTo>
                    <a:pt x="474" y="2405"/>
                  </a:lnTo>
                  <a:lnTo>
                    <a:pt x="461" y="2389"/>
                  </a:lnTo>
                  <a:lnTo>
                    <a:pt x="452" y="2375"/>
                  </a:lnTo>
                  <a:lnTo>
                    <a:pt x="449" y="2369"/>
                  </a:lnTo>
                  <a:lnTo>
                    <a:pt x="448" y="2364"/>
                  </a:lnTo>
                  <a:lnTo>
                    <a:pt x="448" y="2359"/>
                  </a:lnTo>
                  <a:lnTo>
                    <a:pt x="449" y="2356"/>
                  </a:lnTo>
                  <a:lnTo>
                    <a:pt x="451" y="2354"/>
                  </a:lnTo>
                  <a:lnTo>
                    <a:pt x="454" y="2353"/>
                  </a:lnTo>
                  <a:lnTo>
                    <a:pt x="459" y="2352"/>
                  </a:lnTo>
                  <a:lnTo>
                    <a:pt x="465" y="2353"/>
                  </a:lnTo>
                  <a:lnTo>
                    <a:pt x="480" y="2357"/>
                  </a:lnTo>
                  <a:lnTo>
                    <a:pt x="498" y="2365"/>
                  </a:lnTo>
                  <a:lnTo>
                    <a:pt x="520" y="2376"/>
                  </a:lnTo>
                  <a:lnTo>
                    <a:pt x="543" y="2389"/>
                  </a:lnTo>
                  <a:lnTo>
                    <a:pt x="569" y="2405"/>
                  </a:lnTo>
                  <a:lnTo>
                    <a:pt x="594" y="2424"/>
                  </a:lnTo>
                  <a:lnTo>
                    <a:pt x="619" y="2443"/>
                  </a:lnTo>
                  <a:lnTo>
                    <a:pt x="641" y="2462"/>
                  </a:lnTo>
                  <a:lnTo>
                    <a:pt x="661" y="2479"/>
                  </a:lnTo>
                  <a:lnTo>
                    <a:pt x="678" y="2496"/>
                  </a:lnTo>
                  <a:close/>
                  <a:moveTo>
                    <a:pt x="678" y="2652"/>
                  </a:moveTo>
                  <a:lnTo>
                    <a:pt x="678" y="2703"/>
                  </a:lnTo>
                  <a:lnTo>
                    <a:pt x="666" y="2698"/>
                  </a:lnTo>
                  <a:lnTo>
                    <a:pt x="653" y="2693"/>
                  </a:lnTo>
                  <a:lnTo>
                    <a:pt x="639" y="2685"/>
                  </a:lnTo>
                  <a:lnTo>
                    <a:pt x="624" y="2677"/>
                  </a:lnTo>
                  <a:lnTo>
                    <a:pt x="607" y="2667"/>
                  </a:lnTo>
                  <a:lnTo>
                    <a:pt x="590" y="2656"/>
                  </a:lnTo>
                  <a:lnTo>
                    <a:pt x="572" y="2644"/>
                  </a:lnTo>
                  <a:lnTo>
                    <a:pt x="553" y="2631"/>
                  </a:lnTo>
                  <a:lnTo>
                    <a:pt x="526" y="2611"/>
                  </a:lnTo>
                  <a:lnTo>
                    <a:pt x="503" y="2590"/>
                  </a:lnTo>
                  <a:lnTo>
                    <a:pt x="481" y="2571"/>
                  </a:lnTo>
                  <a:lnTo>
                    <a:pt x="464" y="2553"/>
                  </a:lnTo>
                  <a:lnTo>
                    <a:pt x="450" y="2536"/>
                  </a:lnTo>
                  <a:lnTo>
                    <a:pt x="440" y="2522"/>
                  </a:lnTo>
                  <a:lnTo>
                    <a:pt x="438" y="2516"/>
                  </a:lnTo>
                  <a:lnTo>
                    <a:pt x="436" y="2512"/>
                  </a:lnTo>
                  <a:lnTo>
                    <a:pt x="436" y="2507"/>
                  </a:lnTo>
                  <a:lnTo>
                    <a:pt x="437" y="2503"/>
                  </a:lnTo>
                  <a:lnTo>
                    <a:pt x="439" y="2501"/>
                  </a:lnTo>
                  <a:lnTo>
                    <a:pt x="443" y="2500"/>
                  </a:lnTo>
                  <a:lnTo>
                    <a:pt x="448" y="2500"/>
                  </a:lnTo>
                  <a:lnTo>
                    <a:pt x="454" y="2500"/>
                  </a:lnTo>
                  <a:lnTo>
                    <a:pt x="469" y="2505"/>
                  </a:lnTo>
                  <a:lnTo>
                    <a:pt x="489" y="2513"/>
                  </a:lnTo>
                  <a:lnTo>
                    <a:pt x="510" y="2523"/>
                  </a:lnTo>
                  <a:lnTo>
                    <a:pt x="535" y="2539"/>
                  </a:lnTo>
                  <a:lnTo>
                    <a:pt x="562" y="2556"/>
                  </a:lnTo>
                  <a:lnTo>
                    <a:pt x="589" y="2575"/>
                  </a:lnTo>
                  <a:lnTo>
                    <a:pt x="615" y="2595"/>
                  </a:lnTo>
                  <a:lnTo>
                    <a:pt x="639" y="2615"/>
                  </a:lnTo>
                  <a:lnTo>
                    <a:pt x="660" y="2634"/>
                  </a:lnTo>
                  <a:lnTo>
                    <a:pt x="678" y="2652"/>
                  </a:lnTo>
                  <a:close/>
                  <a:moveTo>
                    <a:pt x="678" y="2794"/>
                  </a:moveTo>
                  <a:lnTo>
                    <a:pt x="678" y="2855"/>
                  </a:lnTo>
                  <a:lnTo>
                    <a:pt x="654" y="2843"/>
                  </a:lnTo>
                  <a:lnTo>
                    <a:pt x="627" y="2827"/>
                  </a:lnTo>
                  <a:lnTo>
                    <a:pt x="597" y="2808"/>
                  </a:lnTo>
                  <a:lnTo>
                    <a:pt x="565" y="2787"/>
                  </a:lnTo>
                  <a:lnTo>
                    <a:pt x="537" y="2765"/>
                  </a:lnTo>
                  <a:lnTo>
                    <a:pt x="512" y="2745"/>
                  </a:lnTo>
                  <a:lnTo>
                    <a:pt x="490" y="2724"/>
                  </a:lnTo>
                  <a:lnTo>
                    <a:pt x="471" y="2706"/>
                  </a:lnTo>
                  <a:lnTo>
                    <a:pt x="457" y="2689"/>
                  </a:lnTo>
                  <a:lnTo>
                    <a:pt x="447" y="2675"/>
                  </a:lnTo>
                  <a:lnTo>
                    <a:pt x="443" y="2668"/>
                  </a:lnTo>
                  <a:lnTo>
                    <a:pt x="442" y="2663"/>
                  </a:lnTo>
                  <a:lnTo>
                    <a:pt x="441" y="2658"/>
                  </a:lnTo>
                  <a:lnTo>
                    <a:pt x="443" y="2655"/>
                  </a:lnTo>
                  <a:lnTo>
                    <a:pt x="445" y="2653"/>
                  </a:lnTo>
                  <a:lnTo>
                    <a:pt x="449" y="2652"/>
                  </a:lnTo>
                  <a:lnTo>
                    <a:pt x="454" y="2651"/>
                  </a:lnTo>
                  <a:lnTo>
                    <a:pt x="461" y="2652"/>
                  </a:lnTo>
                  <a:lnTo>
                    <a:pt x="477" y="2657"/>
                  </a:lnTo>
                  <a:lnTo>
                    <a:pt x="496" y="2665"/>
                  </a:lnTo>
                  <a:lnTo>
                    <a:pt x="519" y="2678"/>
                  </a:lnTo>
                  <a:lnTo>
                    <a:pt x="545" y="2692"/>
                  </a:lnTo>
                  <a:lnTo>
                    <a:pt x="572" y="2710"/>
                  </a:lnTo>
                  <a:lnTo>
                    <a:pt x="601" y="2731"/>
                  </a:lnTo>
                  <a:lnTo>
                    <a:pt x="623" y="2747"/>
                  </a:lnTo>
                  <a:lnTo>
                    <a:pt x="642" y="2763"/>
                  </a:lnTo>
                  <a:lnTo>
                    <a:pt x="661" y="2778"/>
                  </a:lnTo>
                  <a:lnTo>
                    <a:pt x="678" y="2794"/>
                  </a:lnTo>
                  <a:close/>
                  <a:moveTo>
                    <a:pt x="678" y="2927"/>
                  </a:moveTo>
                  <a:lnTo>
                    <a:pt x="678" y="3000"/>
                  </a:lnTo>
                  <a:lnTo>
                    <a:pt x="658" y="2990"/>
                  </a:lnTo>
                  <a:lnTo>
                    <a:pt x="638" y="2977"/>
                  </a:lnTo>
                  <a:lnTo>
                    <a:pt x="617" y="2963"/>
                  </a:lnTo>
                  <a:lnTo>
                    <a:pt x="596" y="2948"/>
                  </a:lnTo>
                  <a:lnTo>
                    <a:pt x="565" y="2925"/>
                  </a:lnTo>
                  <a:lnTo>
                    <a:pt x="539" y="2903"/>
                  </a:lnTo>
                  <a:lnTo>
                    <a:pt x="516" y="2883"/>
                  </a:lnTo>
                  <a:lnTo>
                    <a:pt x="496" y="2863"/>
                  </a:lnTo>
                  <a:lnTo>
                    <a:pt x="481" y="2846"/>
                  </a:lnTo>
                  <a:lnTo>
                    <a:pt x="470" y="2831"/>
                  </a:lnTo>
                  <a:lnTo>
                    <a:pt x="467" y="2826"/>
                  </a:lnTo>
                  <a:lnTo>
                    <a:pt x="465" y="2820"/>
                  </a:lnTo>
                  <a:lnTo>
                    <a:pt x="465" y="2815"/>
                  </a:lnTo>
                  <a:lnTo>
                    <a:pt x="466" y="2812"/>
                  </a:lnTo>
                  <a:lnTo>
                    <a:pt x="468" y="2809"/>
                  </a:lnTo>
                  <a:lnTo>
                    <a:pt x="472" y="2808"/>
                  </a:lnTo>
                  <a:lnTo>
                    <a:pt x="478" y="2808"/>
                  </a:lnTo>
                  <a:lnTo>
                    <a:pt x="484" y="2809"/>
                  </a:lnTo>
                  <a:lnTo>
                    <a:pt x="501" y="2815"/>
                  </a:lnTo>
                  <a:lnTo>
                    <a:pt x="521" y="2823"/>
                  </a:lnTo>
                  <a:lnTo>
                    <a:pt x="545" y="2835"/>
                  </a:lnTo>
                  <a:lnTo>
                    <a:pt x="572" y="2852"/>
                  </a:lnTo>
                  <a:lnTo>
                    <a:pt x="601" y="2870"/>
                  </a:lnTo>
                  <a:lnTo>
                    <a:pt x="630" y="2890"/>
                  </a:lnTo>
                  <a:lnTo>
                    <a:pt x="643" y="2900"/>
                  </a:lnTo>
                  <a:lnTo>
                    <a:pt x="655" y="2909"/>
                  </a:lnTo>
                  <a:lnTo>
                    <a:pt x="667" y="2918"/>
                  </a:lnTo>
                  <a:lnTo>
                    <a:pt x="678" y="2927"/>
                  </a:lnTo>
                  <a:close/>
                  <a:moveTo>
                    <a:pt x="678" y="3057"/>
                  </a:moveTo>
                  <a:lnTo>
                    <a:pt x="678" y="3138"/>
                  </a:lnTo>
                  <a:lnTo>
                    <a:pt x="669" y="3132"/>
                  </a:lnTo>
                  <a:lnTo>
                    <a:pt x="660" y="3126"/>
                  </a:lnTo>
                  <a:lnTo>
                    <a:pt x="652" y="3120"/>
                  </a:lnTo>
                  <a:lnTo>
                    <a:pt x="643" y="3114"/>
                  </a:lnTo>
                  <a:lnTo>
                    <a:pt x="613" y="3091"/>
                  </a:lnTo>
                  <a:lnTo>
                    <a:pt x="585" y="3068"/>
                  </a:lnTo>
                  <a:lnTo>
                    <a:pt x="560" y="3047"/>
                  </a:lnTo>
                  <a:lnTo>
                    <a:pt x="539" y="3026"/>
                  </a:lnTo>
                  <a:lnTo>
                    <a:pt x="523" y="3009"/>
                  </a:lnTo>
                  <a:lnTo>
                    <a:pt x="512" y="2994"/>
                  </a:lnTo>
                  <a:lnTo>
                    <a:pt x="509" y="2988"/>
                  </a:lnTo>
                  <a:lnTo>
                    <a:pt x="507" y="2982"/>
                  </a:lnTo>
                  <a:lnTo>
                    <a:pt x="506" y="2978"/>
                  </a:lnTo>
                  <a:lnTo>
                    <a:pt x="507" y="2975"/>
                  </a:lnTo>
                  <a:lnTo>
                    <a:pt x="509" y="2971"/>
                  </a:lnTo>
                  <a:lnTo>
                    <a:pt x="513" y="2970"/>
                  </a:lnTo>
                  <a:lnTo>
                    <a:pt x="519" y="2970"/>
                  </a:lnTo>
                  <a:lnTo>
                    <a:pt x="526" y="2971"/>
                  </a:lnTo>
                  <a:lnTo>
                    <a:pt x="543" y="2978"/>
                  </a:lnTo>
                  <a:lnTo>
                    <a:pt x="564" y="2986"/>
                  </a:lnTo>
                  <a:lnTo>
                    <a:pt x="589" y="2999"/>
                  </a:lnTo>
                  <a:lnTo>
                    <a:pt x="617" y="3016"/>
                  </a:lnTo>
                  <a:lnTo>
                    <a:pt x="646" y="3035"/>
                  </a:lnTo>
                  <a:lnTo>
                    <a:pt x="678" y="3057"/>
                  </a:lnTo>
                  <a:close/>
                  <a:moveTo>
                    <a:pt x="678" y="3184"/>
                  </a:moveTo>
                  <a:lnTo>
                    <a:pt x="678" y="3262"/>
                  </a:lnTo>
                  <a:lnTo>
                    <a:pt x="652" y="3241"/>
                  </a:lnTo>
                  <a:lnTo>
                    <a:pt x="629" y="3222"/>
                  </a:lnTo>
                  <a:lnTo>
                    <a:pt x="608" y="3203"/>
                  </a:lnTo>
                  <a:lnTo>
                    <a:pt x="592" y="3187"/>
                  </a:lnTo>
                  <a:lnTo>
                    <a:pt x="579" y="3172"/>
                  </a:lnTo>
                  <a:lnTo>
                    <a:pt x="571" y="3159"/>
                  </a:lnTo>
                  <a:lnTo>
                    <a:pt x="567" y="3154"/>
                  </a:lnTo>
                  <a:lnTo>
                    <a:pt x="566" y="3149"/>
                  </a:lnTo>
                  <a:lnTo>
                    <a:pt x="565" y="3145"/>
                  </a:lnTo>
                  <a:lnTo>
                    <a:pt x="566" y="3142"/>
                  </a:lnTo>
                  <a:lnTo>
                    <a:pt x="569" y="3141"/>
                  </a:lnTo>
                  <a:lnTo>
                    <a:pt x="571" y="3140"/>
                  </a:lnTo>
                  <a:lnTo>
                    <a:pt x="574" y="3139"/>
                  </a:lnTo>
                  <a:lnTo>
                    <a:pt x="578" y="3139"/>
                  </a:lnTo>
                  <a:lnTo>
                    <a:pt x="589" y="3141"/>
                  </a:lnTo>
                  <a:lnTo>
                    <a:pt x="603" y="3145"/>
                  </a:lnTo>
                  <a:lnTo>
                    <a:pt x="618" y="3153"/>
                  </a:lnTo>
                  <a:lnTo>
                    <a:pt x="637" y="3161"/>
                  </a:lnTo>
                  <a:lnTo>
                    <a:pt x="656" y="3172"/>
                  </a:lnTo>
                  <a:lnTo>
                    <a:pt x="678" y="3184"/>
                  </a:lnTo>
                  <a:close/>
                  <a:moveTo>
                    <a:pt x="678" y="3319"/>
                  </a:moveTo>
                  <a:lnTo>
                    <a:pt x="678" y="3367"/>
                  </a:lnTo>
                  <a:lnTo>
                    <a:pt x="661" y="3350"/>
                  </a:lnTo>
                  <a:lnTo>
                    <a:pt x="651" y="3336"/>
                  </a:lnTo>
                  <a:lnTo>
                    <a:pt x="647" y="3330"/>
                  </a:lnTo>
                  <a:lnTo>
                    <a:pt x="645" y="3324"/>
                  </a:lnTo>
                  <a:lnTo>
                    <a:pt x="644" y="3320"/>
                  </a:lnTo>
                  <a:lnTo>
                    <a:pt x="645" y="3317"/>
                  </a:lnTo>
                  <a:lnTo>
                    <a:pt x="647" y="3316"/>
                  </a:lnTo>
                  <a:lnTo>
                    <a:pt x="649" y="3315"/>
                  </a:lnTo>
                  <a:lnTo>
                    <a:pt x="653" y="3313"/>
                  </a:lnTo>
                  <a:lnTo>
                    <a:pt x="656" y="3313"/>
                  </a:lnTo>
                  <a:lnTo>
                    <a:pt x="666" y="3316"/>
                  </a:lnTo>
                  <a:lnTo>
                    <a:pt x="678" y="3319"/>
                  </a:lnTo>
                  <a:close/>
                  <a:moveTo>
                    <a:pt x="678" y="3524"/>
                  </a:moveTo>
                  <a:lnTo>
                    <a:pt x="678" y="3586"/>
                  </a:lnTo>
                  <a:lnTo>
                    <a:pt x="652" y="3571"/>
                  </a:lnTo>
                  <a:lnTo>
                    <a:pt x="623" y="3555"/>
                  </a:lnTo>
                  <a:lnTo>
                    <a:pt x="592" y="3535"/>
                  </a:lnTo>
                  <a:lnTo>
                    <a:pt x="560" y="3513"/>
                  </a:lnTo>
                  <a:lnTo>
                    <a:pt x="525" y="3488"/>
                  </a:lnTo>
                  <a:lnTo>
                    <a:pt x="494" y="3463"/>
                  </a:lnTo>
                  <a:lnTo>
                    <a:pt x="466" y="3440"/>
                  </a:lnTo>
                  <a:lnTo>
                    <a:pt x="443" y="3418"/>
                  </a:lnTo>
                  <a:lnTo>
                    <a:pt x="424" y="3400"/>
                  </a:lnTo>
                  <a:lnTo>
                    <a:pt x="411" y="3384"/>
                  </a:lnTo>
                  <a:lnTo>
                    <a:pt x="407" y="3377"/>
                  </a:lnTo>
                  <a:lnTo>
                    <a:pt x="404" y="3372"/>
                  </a:lnTo>
                  <a:lnTo>
                    <a:pt x="403" y="3366"/>
                  </a:lnTo>
                  <a:lnTo>
                    <a:pt x="404" y="3363"/>
                  </a:lnTo>
                  <a:lnTo>
                    <a:pt x="407" y="3361"/>
                  </a:lnTo>
                  <a:lnTo>
                    <a:pt x="411" y="3361"/>
                  </a:lnTo>
                  <a:lnTo>
                    <a:pt x="417" y="3361"/>
                  </a:lnTo>
                  <a:lnTo>
                    <a:pt x="424" y="3363"/>
                  </a:lnTo>
                  <a:lnTo>
                    <a:pt x="443" y="3370"/>
                  </a:lnTo>
                  <a:lnTo>
                    <a:pt x="466" y="3380"/>
                  </a:lnTo>
                  <a:lnTo>
                    <a:pt x="494" y="3395"/>
                  </a:lnTo>
                  <a:lnTo>
                    <a:pt x="525" y="3414"/>
                  </a:lnTo>
                  <a:lnTo>
                    <a:pt x="559" y="3435"/>
                  </a:lnTo>
                  <a:lnTo>
                    <a:pt x="593" y="3459"/>
                  </a:lnTo>
                  <a:lnTo>
                    <a:pt x="617" y="3476"/>
                  </a:lnTo>
                  <a:lnTo>
                    <a:pt x="639" y="3493"/>
                  </a:lnTo>
                  <a:lnTo>
                    <a:pt x="659" y="3509"/>
                  </a:lnTo>
                  <a:lnTo>
                    <a:pt x="678" y="3524"/>
                  </a:lnTo>
                  <a:close/>
                  <a:moveTo>
                    <a:pt x="678" y="3620"/>
                  </a:moveTo>
                  <a:lnTo>
                    <a:pt x="678" y="3695"/>
                  </a:lnTo>
                  <a:lnTo>
                    <a:pt x="643" y="3671"/>
                  </a:lnTo>
                  <a:lnTo>
                    <a:pt x="612" y="3646"/>
                  </a:lnTo>
                  <a:lnTo>
                    <a:pt x="584" y="3623"/>
                  </a:lnTo>
                  <a:lnTo>
                    <a:pt x="561" y="3602"/>
                  </a:lnTo>
                  <a:lnTo>
                    <a:pt x="542" y="3583"/>
                  </a:lnTo>
                  <a:lnTo>
                    <a:pt x="529" y="3568"/>
                  </a:lnTo>
                  <a:lnTo>
                    <a:pt x="524" y="3562"/>
                  </a:lnTo>
                  <a:lnTo>
                    <a:pt x="522" y="3556"/>
                  </a:lnTo>
                  <a:lnTo>
                    <a:pt x="521" y="3552"/>
                  </a:lnTo>
                  <a:lnTo>
                    <a:pt x="522" y="3549"/>
                  </a:lnTo>
                  <a:lnTo>
                    <a:pt x="524" y="3547"/>
                  </a:lnTo>
                  <a:lnTo>
                    <a:pt x="528" y="3545"/>
                  </a:lnTo>
                  <a:lnTo>
                    <a:pt x="532" y="3545"/>
                  </a:lnTo>
                  <a:lnTo>
                    <a:pt x="538" y="3547"/>
                  </a:lnTo>
                  <a:lnTo>
                    <a:pt x="553" y="3552"/>
                  </a:lnTo>
                  <a:lnTo>
                    <a:pt x="572" y="3560"/>
                  </a:lnTo>
                  <a:lnTo>
                    <a:pt x="594" y="3570"/>
                  </a:lnTo>
                  <a:lnTo>
                    <a:pt x="619" y="3584"/>
                  </a:lnTo>
                  <a:lnTo>
                    <a:pt x="647" y="3602"/>
                  </a:lnTo>
                  <a:lnTo>
                    <a:pt x="678" y="3620"/>
                  </a:lnTo>
                  <a:close/>
                  <a:moveTo>
                    <a:pt x="678" y="3740"/>
                  </a:moveTo>
                  <a:lnTo>
                    <a:pt x="678" y="3772"/>
                  </a:lnTo>
                  <a:lnTo>
                    <a:pt x="669" y="3761"/>
                  </a:lnTo>
                  <a:lnTo>
                    <a:pt x="662" y="3753"/>
                  </a:lnTo>
                  <a:lnTo>
                    <a:pt x="660" y="3748"/>
                  </a:lnTo>
                  <a:lnTo>
                    <a:pt x="659" y="3745"/>
                  </a:lnTo>
                  <a:lnTo>
                    <a:pt x="659" y="3743"/>
                  </a:lnTo>
                  <a:lnTo>
                    <a:pt x="660" y="3741"/>
                  </a:lnTo>
                  <a:lnTo>
                    <a:pt x="662" y="3739"/>
                  </a:lnTo>
                  <a:lnTo>
                    <a:pt x="666" y="3739"/>
                  </a:lnTo>
                  <a:lnTo>
                    <a:pt x="671" y="3739"/>
                  </a:lnTo>
                  <a:lnTo>
                    <a:pt x="678" y="3740"/>
                  </a:lnTo>
                  <a:close/>
                  <a:moveTo>
                    <a:pt x="678" y="3824"/>
                  </a:moveTo>
                  <a:lnTo>
                    <a:pt x="678" y="3857"/>
                  </a:lnTo>
                  <a:lnTo>
                    <a:pt x="664" y="3852"/>
                  </a:lnTo>
                  <a:lnTo>
                    <a:pt x="645" y="3844"/>
                  </a:lnTo>
                  <a:lnTo>
                    <a:pt x="626" y="3835"/>
                  </a:lnTo>
                  <a:lnTo>
                    <a:pt x="603" y="3822"/>
                  </a:lnTo>
                  <a:lnTo>
                    <a:pt x="578" y="3808"/>
                  </a:lnTo>
                  <a:lnTo>
                    <a:pt x="552" y="3792"/>
                  </a:lnTo>
                  <a:lnTo>
                    <a:pt x="524" y="3773"/>
                  </a:lnTo>
                  <a:lnTo>
                    <a:pt x="496" y="3754"/>
                  </a:lnTo>
                  <a:lnTo>
                    <a:pt x="458" y="3727"/>
                  </a:lnTo>
                  <a:lnTo>
                    <a:pt x="425" y="3701"/>
                  </a:lnTo>
                  <a:lnTo>
                    <a:pt x="395" y="3676"/>
                  </a:lnTo>
                  <a:lnTo>
                    <a:pt x="369" y="3653"/>
                  </a:lnTo>
                  <a:lnTo>
                    <a:pt x="348" y="3634"/>
                  </a:lnTo>
                  <a:lnTo>
                    <a:pt x="334" y="3617"/>
                  </a:lnTo>
                  <a:lnTo>
                    <a:pt x="330" y="3610"/>
                  </a:lnTo>
                  <a:lnTo>
                    <a:pt x="327" y="3605"/>
                  </a:lnTo>
                  <a:lnTo>
                    <a:pt x="326" y="3601"/>
                  </a:lnTo>
                  <a:lnTo>
                    <a:pt x="326" y="3597"/>
                  </a:lnTo>
                  <a:lnTo>
                    <a:pt x="329" y="3595"/>
                  </a:lnTo>
                  <a:lnTo>
                    <a:pt x="333" y="3594"/>
                  </a:lnTo>
                  <a:lnTo>
                    <a:pt x="339" y="3595"/>
                  </a:lnTo>
                  <a:lnTo>
                    <a:pt x="347" y="3597"/>
                  </a:lnTo>
                  <a:lnTo>
                    <a:pt x="367" y="3605"/>
                  </a:lnTo>
                  <a:lnTo>
                    <a:pt x="391" y="3618"/>
                  </a:lnTo>
                  <a:lnTo>
                    <a:pt x="421" y="3634"/>
                  </a:lnTo>
                  <a:lnTo>
                    <a:pt x="454" y="3653"/>
                  </a:lnTo>
                  <a:lnTo>
                    <a:pt x="490" y="3677"/>
                  </a:lnTo>
                  <a:lnTo>
                    <a:pt x="528" y="3703"/>
                  </a:lnTo>
                  <a:lnTo>
                    <a:pt x="575" y="3736"/>
                  </a:lnTo>
                  <a:lnTo>
                    <a:pt x="616" y="3769"/>
                  </a:lnTo>
                  <a:lnTo>
                    <a:pt x="634" y="3784"/>
                  </a:lnTo>
                  <a:lnTo>
                    <a:pt x="652" y="3798"/>
                  </a:lnTo>
                  <a:lnTo>
                    <a:pt x="666" y="3812"/>
                  </a:lnTo>
                  <a:lnTo>
                    <a:pt x="678" y="3824"/>
                  </a:lnTo>
                  <a:close/>
                  <a:moveTo>
                    <a:pt x="678" y="3893"/>
                  </a:moveTo>
                  <a:lnTo>
                    <a:pt x="678" y="3965"/>
                  </a:lnTo>
                  <a:lnTo>
                    <a:pt x="664" y="3956"/>
                  </a:lnTo>
                  <a:lnTo>
                    <a:pt x="625" y="3928"/>
                  </a:lnTo>
                  <a:lnTo>
                    <a:pt x="589" y="3901"/>
                  </a:lnTo>
                  <a:lnTo>
                    <a:pt x="557" y="3876"/>
                  </a:lnTo>
                  <a:lnTo>
                    <a:pt x="530" y="3852"/>
                  </a:lnTo>
                  <a:lnTo>
                    <a:pt x="508" y="3833"/>
                  </a:lnTo>
                  <a:lnTo>
                    <a:pt x="493" y="3815"/>
                  </a:lnTo>
                  <a:lnTo>
                    <a:pt x="488" y="3808"/>
                  </a:lnTo>
                  <a:lnTo>
                    <a:pt x="484" y="3802"/>
                  </a:lnTo>
                  <a:lnTo>
                    <a:pt x="483" y="3798"/>
                  </a:lnTo>
                  <a:lnTo>
                    <a:pt x="484" y="3795"/>
                  </a:lnTo>
                  <a:lnTo>
                    <a:pt x="486" y="3793"/>
                  </a:lnTo>
                  <a:lnTo>
                    <a:pt x="491" y="3792"/>
                  </a:lnTo>
                  <a:lnTo>
                    <a:pt x="496" y="3793"/>
                  </a:lnTo>
                  <a:lnTo>
                    <a:pt x="504" y="3795"/>
                  </a:lnTo>
                  <a:lnTo>
                    <a:pt x="522" y="3802"/>
                  </a:lnTo>
                  <a:lnTo>
                    <a:pt x="546" y="3813"/>
                  </a:lnTo>
                  <a:lnTo>
                    <a:pt x="575" y="3828"/>
                  </a:lnTo>
                  <a:lnTo>
                    <a:pt x="606" y="3847"/>
                  </a:lnTo>
                  <a:lnTo>
                    <a:pt x="641" y="3868"/>
                  </a:lnTo>
                  <a:lnTo>
                    <a:pt x="678" y="3893"/>
                  </a:lnTo>
                  <a:close/>
                  <a:moveTo>
                    <a:pt x="678" y="3999"/>
                  </a:moveTo>
                  <a:lnTo>
                    <a:pt x="678" y="4026"/>
                  </a:lnTo>
                  <a:lnTo>
                    <a:pt x="670" y="4017"/>
                  </a:lnTo>
                  <a:lnTo>
                    <a:pt x="666" y="4011"/>
                  </a:lnTo>
                  <a:lnTo>
                    <a:pt x="665" y="4007"/>
                  </a:lnTo>
                  <a:lnTo>
                    <a:pt x="664" y="4004"/>
                  </a:lnTo>
                  <a:lnTo>
                    <a:pt x="664" y="4002"/>
                  </a:lnTo>
                  <a:lnTo>
                    <a:pt x="664" y="4001"/>
                  </a:lnTo>
                  <a:lnTo>
                    <a:pt x="666" y="3999"/>
                  </a:lnTo>
                  <a:lnTo>
                    <a:pt x="669" y="3999"/>
                  </a:lnTo>
                  <a:lnTo>
                    <a:pt x="672" y="3999"/>
                  </a:lnTo>
                  <a:lnTo>
                    <a:pt x="678" y="3999"/>
                  </a:lnTo>
                  <a:close/>
                  <a:moveTo>
                    <a:pt x="678" y="4061"/>
                  </a:moveTo>
                  <a:lnTo>
                    <a:pt x="678" y="4110"/>
                  </a:lnTo>
                  <a:lnTo>
                    <a:pt x="644" y="4092"/>
                  </a:lnTo>
                  <a:lnTo>
                    <a:pt x="606" y="4069"/>
                  </a:lnTo>
                  <a:lnTo>
                    <a:pt x="564" y="4043"/>
                  </a:lnTo>
                  <a:lnTo>
                    <a:pt x="519" y="4013"/>
                  </a:lnTo>
                  <a:lnTo>
                    <a:pt x="479" y="3984"/>
                  </a:lnTo>
                  <a:lnTo>
                    <a:pt x="442" y="3957"/>
                  </a:lnTo>
                  <a:lnTo>
                    <a:pt x="409" y="3931"/>
                  </a:lnTo>
                  <a:lnTo>
                    <a:pt x="382" y="3907"/>
                  </a:lnTo>
                  <a:lnTo>
                    <a:pt x="359" y="3887"/>
                  </a:lnTo>
                  <a:lnTo>
                    <a:pt x="343" y="3869"/>
                  </a:lnTo>
                  <a:lnTo>
                    <a:pt x="338" y="3862"/>
                  </a:lnTo>
                  <a:lnTo>
                    <a:pt x="334" y="3856"/>
                  </a:lnTo>
                  <a:lnTo>
                    <a:pt x="333" y="3852"/>
                  </a:lnTo>
                  <a:lnTo>
                    <a:pt x="333" y="3849"/>
                  </a:lnTo>
                  <a:lnTo>
                    <a:pt x="335" y="3847"/>
                  </a:lnTo>
                  <a:lnTo>
                    <a:pt x="341" y="3847"/>
                  </a:lnTo>
                  <a:lnTo>
                    <a:pt x="347" y="3848"/>
                  </a:lnTo>
                  <a:lnTo>
                    <a:pt x="355" y="3850"/>
                  </a:lnTo>
                  <a:lnTo>
                    <a:pt x="376" y="3858"/>
                  </a:lnTo>
                  <a:lnTo>
                    <a:pt x="402" y="3872"/>
                  </a:lnTo>
                  <a:lnTo>
                    <a:pt x="435" y="3891"/>
                  </a:lnTo>
                  <a:lnTo>
                    <a:pt x="469" y="3911"/>
                  </a:lnTo>
                  <a:lnTo>
                    <a:pt x="508" y="3937"/>
                  </a:lnTo>
                  <a:lnTo>
                    <a:pt x="549" y="3964"/>
                  </a:lnTo>
                  <a:lnTo>
                    <a:pt x="586" y="3990"/>
                  </a:lnTo>
                  <a:lnTo>
                    <a:pt x="620" y="4015"/>
                  </a:lnTo>
                  <a:lnTo>
                    <a:pt x="651" y="4039"/>
                  </a:lnTo>
                  <a:lnTo>
                    <a:pt x="678" y="4061"/>
                  </a:lnTo>
                  <a:close/>
                  <a:moveTo>
                    <a:pt x="678" y="4128"/>
                  </a:moveTo>
                  <a:lnTo>
                    <a:pt x="678" y="4193"/>
                  </a:lnTo>
                  <a:lnTo>
                    <a:pt x="645" y="4169"/>
                  </a:lnTo>
                  <a:lnTo>
                    <a:pt x="616" y="4147"/>
                  </a:lnTo>
                  <a:lnTo>
                    <a:pt x="590" y="4126"/>
                  </a:lnTo>
                  <a:lnTo>
                    <a:pt x="569" y="4107"/>
                  </a:lnTo>
                  <a:lnTo>
                    <a:pt x="552" y="4090"/>
                  </a:lnTo>
                  <a:lnTo>
                    <a:pt x="540" y="4078"/>
                  </a:lnTo>
                  <a:lnTo>
                    <a:pt x="536" y="4072"/>
                  </a:lnTo>
                  <a:lnTo>
                    <a:pt x="533" y="4068"/>
                  </a:lnTo>
                  <a:lnTo>
                    <a:pt x="533" y="4063"/>
                  </a:lnTo>
                  <a:lnTo>
                    <a:pt x="533" y="4061"/>
                  </a:lnTo>
                  <a:lnTo>
                    <a:pt x="535" y="4059"/>
                  </a:lnTo>
                  <a:lnTo>
                    <a:pt x="537" y="4059"/>
                  </a:lnTo>
                  <a:lnTo>
                    <a:pt x="542" y="4059"/>
                  </a:lnTo>
                  <a:lnTo>
                    <a:pt x="547" y="4060"/>
                  </a:lnTo>
                  <a:lnTo>
                    <a:pt x="561" y="4066"/>
                  </a:lnTo>
                  <a:lnTo>
                    <a:pt x="578" y="4073"/>
                  </a:lnTo>
                  <a:lnTo>
                    <a:pt x="599" y="4083"/>
                  </a:lnTo>
                  <a:lnTo>
                    <a:pt x="623" y="4096"/>
                  </a:lnTo>
                  <a:lnTo>
                    <a:pt x="649" y="4111"/>
                  </a:lnTo>
                  <a:lnTo>
                    <a:pt x="678" y="4128"/>
                  </a:lnTo>
                  <a:close/>
                  <a:moveTo>
                    <a:pt x="678" y="4263"/>
                  </a:moveTo>
                  <a:lnTo>
                    <a:pt x="678" y="4327"/>
                  </a:lnTo>
                  <a:lnTo>
                    <a:pt x="666" y="4319"/>
                  </a:lnTo>
                  <a:lnTo>
                    <a:pt x="654" y="4312"/>
                  </a:lnTo>
                  <a:lnTo>
                    <a:pt x="642" y="4304"/>
                  </a:lnTo>
                  <a:lnTo>
                    <a:pt x="630" y="4296"/>
                  </a:lnTo>
                  <a:lnTo>
                    <a:pt x="586" y="4265"/>
                  </a:lnTo>
                  <a:lnTo>
                    <a:pt x="546" y="4236"/>
                  </a:lnTo>
                  <a:lnTo>
                    <a:pt x="510" y="4209"/>
                  </a:lnTo>
                  <a:lnTo>
                    <a:pt x="480" y="4184"/>
                  </a:lnTo>
                  <a:lnTo>
                    <a:pt x="455" y="4163"/>
                  </a:lnTo>
                  <a:lnTo>
                    <a:pt x="438" y="4144"/>
                  </a:lnTo>
                  <a:lnTo>
                    <a:pt x="433" y="4138"/>
                  </a:lnTo>
                  <a:lnTo>
                    <a:pt x="428" y="4131"/>
                  </a:lnTo>
                  <a:lnTo>
                    <a:pt x="426" y="4127"/>
                  </a:lnTo>
                  <a:lnTo>
                    <a:pt x="427" y="4124"/>
                  </a:lnTo>
                  <a:lnTo>
                    <a:pt x="429" y="4123"/>
                  </a:lnTo>
                  <a:lnTo>
                    <a:pt x="434" y="4123"/>
                  </a:lnTo>
                  <a:lnTo>
                    <a:pt x="440" y="4124"/>
                  </a:lnTo>
                  <a:lnTo>
                    <a:pt x="449" y="4127"/>
                  </a:lnTo>
                  <a:lnTo>
                    <a:pt x="471" y="4137"/>
                  </a:lnTo>
                  <a:lnTo>
                    <a:pt x="501" y="4152"/>
                  </a:lnTo>
                  <a:lnTo>
                    <a:pt x="534" y="4170"/>
                  </a:lnTo>
                  <a:lnTo>
                    <a:pt x="572" y="4194"/>
                  </a:lnTo>
                  <a:lnTo>
                    <a:pt x="614" y="4221"/>
                  </a:lnTo>
                  <a:lnTo>
                    <a:pt x="658" y="4250"/>
                  </a:lnTo>
                  <a:lnTo>
                    <a:pt x="678" y="4263"/>
                  </a:lnTo>
                  <a:close/>
                  <a:moveTo>
                    <a:pt x="678" y="4352"/>
                  </a:moveTo>
                  <a:lnTo>
                    <a:pt x="678" y="4368"/>
                  </a:lnTo>
                  <a:lnTo>
                    <a:pt x="674" y="4364"/>
                  </a:lnTo>
                  <a:lnTo>
                    <a:pt x="671" y="4359"/>
                  </a:lnTo>
                  <a:lnTo>
                    <a:pt x="670" y="4356"/>
                  </a:lnTo>
                  <a:lnTo>
                    <a:pt x="671" y="4354"/>
                  </a:lnTo>
                  <a:lnTo>
                    <a:pt x="673" y="4352"/>
                  </a:lnTo>
                  <a:lnTo>
                    <a:pt x="678" y="4352"/>
                  </a:lnTo>
                  <a:close/>
                  <a:moveTo>
                    <a:pt x="678" y="4389"/>
                  </a:moveTo>
                  <a:lnTo>
                    <a:pt x="678" y="4443"/>
                  </a:lnTo>
                  <a:lnTo>
                    <a:pt x="649" y="4426"/>
                  </a:lnTo>
                  <a:lnTo>
                    <a:pt x="619" y="4408"/>
                  </a:lnTo>
                  <a:lnTo>
                    <a:pt x="588" y="4387"/>
                  </a:lnTo>
                  <a:lnTo>
                    <a:pt x="554" y="4366"/>
                  </a:lnTo>
                  <a:lnTo>
                    <a:pt x="510" y="4334"/>
                  </a:lnTo>
                  <a:lnTo>
                    <a:pt x="469" y="4304"/>
                  </a:lnTo>
                  <a:lnTo>
                    <a:pt x="433" y="4276"/>
                  </a:lnTo>
                  <a:lnTo>
                    <a:pt x="401" y="4250"/>
                  </a:lnTo>
                  <a:lnTo>
                    <a:pt x="375" y="4229"/>
                  </a:lnTo>
                  <a:lnTo>
                    <a:pt x="357" y="4210"/>
                  </a:lnTo>
                  <a:lnTo>
                    <a:pt x="350" y="4204"/>
                  </a:lnTo>
                  <a:lnTo>
                    <a:pt x="346" y="4197"/>
                  </a:lnTo>
                  <a:lnTo>
                    <a:pt x="344" y="4193"/>
                  </a:lnTo>
                  <a:lnTo>
                    <a:pt x="345" y="4190"/>
                  </a:lnTo>
                  <a:lnTo>
                    <a:pt x="347" y="4189"/>
                  </a:lnTo>
                  <a:lnTo>
                    <a:pt x="352" y="4189"/>
                  </a:lnTo>
                  <a:lnTo>
                    <a:pt x="359" y="4191"/>
                  </a:lnTo>
                  <a:lnTo>
                    <a:pt x="368" y="4194"/>
                  </a:lnTo>
                  <a:lnTo>
                    <a:pt x="390" y="4205"/>
                  </a:lnTo>
                  <a:lnTo>
                    <a:pt x="420" y="4220"/>
                  </a:lnTo>
                  <a:lnTo>
                    <a:pt x="454" y="4240"/>
                  </a:lnTo>
                  <a:lnTo>
                    <a:pt x="494" y="4264"/>
                  </a:lnTo>
                  <a:lnTo>
                    <a:pt x="536" y="4291"/>
                  </a:lnTo>
                  <a:lnTo>
                    <a:pt x="581" y="4321"/>
                  </a:lnTo>
                  <a:lnTo>
                    <a:pt x="607" y="4339"/>
                  </a:lnTo>
                  <a:lnTo>
                    <a:pt x="632" y="4356"/>
                  </a:lnTo>
                  <a:lnTo>
                    <a:pt x="656" y="4373"/>
                  </a:lnTo>
                  <a:lnTo>
                    <a:pt x="678" y="4389"/>
                  </a:lnTo>
                  <a:close/>
                  <a:moveTo>
                    <a:pt x="678" y="4453"/>
                  </a:moveTo>
                  <a:lnTo>
                    <a:pt x="678" y="4496"/>
                  </a:lnTo>
                  <a:lnTo>
                    <a:pt x="647" y="4471"/>
                  </a:lnTo>
                  <a:lnTo>
                    <a:pt x="625" y="4451"/>
                  </a:lnTo>
                  <a:lnTo>
                    <a:pt x="617" y="4442"/>
                  </a:lnTo>
                  <a:lnTo>
                    <a:pt x="612" y="4436"/>
                  </a:lnTo>
                  <a:lnTo>
                    <a:pt x="610" y="4433"/>
                  </a:lnTo>
                  <a:lnTo>
                    <a:pt x="610" y="4430"/>
                  </a:lnTo>
                  <a:lnTo>
                    <a:pt x="608" y="4428"/>
                  </a:lnTo>
                  <a:lnTo>
                    <a:pt x="610" y="4427"/>
                  </a:lnTo>
                  <a:lnTo>
                    <a:pt x="612" y="4426"/>
                  </a:lnTo>
                  <a:lnTo>
                    <a:pt x="616" y="4426"/>
                  </a:lnTo>
                  <a:lnTo>
                    <a:pt x="623" y="4427"/>
                  </a:lnTo>
                  <a:lnTo>
                    <a:pt x="630" y="4430"/>
                  </a:lnTo>
                  <a:lnTo>
                    <a:pt x="651" y="4439"/>
                  </a:lnTo>
                  <a:lnTo>
                    <a:pt x="678" y="4453"/>
                  </a:lnTo>
                  <a:close/>
                  <a:moveTo>
                    <a:pt x="678" y="4505"/>
                  </a:moveTo>
                  <a:lnTo>
                    <a:pt x="678" y="4547"/>
                  </a:lnTo>
                  <a:lnTo>
                    <a:pt x="660" y="4537"/>
                  </a:lnTo>
                  <a:lnTo>
                    <a:pt x="641" y="4525"/>
                  </a:lnTo>
                  <a:lnTo>
                    <a:pt x="620" y="4514"/>
                  </a:lnTo>
                  <a:lnTo>
                    <a:pt x="599" y="4501"/>
                  </a:lnTo>
                  <a:lnTo>
                    <a:pt x="576" y="4487"/>
                  </a:lnTo>
                  <a:lnTo>
                    <a:pt x="553" y="4471"/>
                  </a:lnTo>
                  <a:lnTo>
                    <a:pt x="529" y="4455"/>
                  </a:lnTo>
                  <a:lnTo>
                    <a:pt x="504" y="4439"/>
                  </a:lnTo>
                  <a:lnTo>
                    <a:pt x="457" y="4407"/>
                  </a:lnTo>
                  <a:lnTo>
                    <a:pt x="415" y="4376"/>
                  </a:lnTo>
                  <a:lnTo>
                    <a:pt x="376" y="4347"/>
                  </a:lnTo>
                  <a:lnTo>
                    <a:pt x="344" y="4321"/>
                  </a:lnTo>
                  <a:lnTo>
                    <a:pt x="318" y="4299"/>
                  </a:lnTo>
                  <a:lnTo>
                    <a:pt x="299" y="4280"/>
                  </a:lnTo>
                  <a:lnTo>
                    <a:pt x="292" y="4274"/>
                  </a:lnTo>
                  <a:lnTo>
                    <a:pt x="288" y="4267"/>
                  </a:lnTo>
                  <a:lnTo>
                    <a:pt x="286" y="4263"/>
                  </a:lnTo>
                  <a:lnTo>
                    <a:pt x="286" y="4260"/>
                  </a:lnTo>
                  <a:lnTo>
                    <a:pt x="288" y="4259"/>
                  </a:lnTo>
                  <a:lnTo>
                    <a:pt x="293" y="4260"/>
                  </a:lnTo>
                  <a:lnTo>
                    <a:pt x="300" y="4261"/>
                  </a:lnTo>
                  <a:lnTo>
                    <a:pt x="308" y="4264"/>
                  </a:lnTo>
                  <a:lnTo>
                    <a:pt x="332" y="4276"/>
                  </a:lnTo>
                  <a:lnTo>
                    <a:pt x="362" y="4292"/>
                  </a:lnTo>
                  <a:lnTo>
                    <a:pt x="398" y="4313"/>
                  </a:lnTo>
                  <a:lnTo>
                    <a:pt x="439" y="4338"/>
                  </a:lnTo>
                  <a:lnTo>
                    <a:pt x="482" y="4367"/>
                  </a:lnTo>
                  <a:lnTo>
                    <a:pt x="530" y="4398"/>
                  </a:lnTo>
                  <a:lnTo>
                    <a:pt x="572" y="4427"/>
                  </a:lnTo>
                  <a:lnTo>
                    <a:pt x="611" y="4454"/>
                  </a:lnTo>
                  <a:lnTo>
                    <a:pt x="646" y="4480"/>
                  </a:lnTo>
                  <a:lnTo>
                    <a:pt x="678" y="4505"/>
                  </a:lnTo>
                  <a:close/>
                  <a:moveTo>
                    <a:pt x="678" y="4555"/>
                  </a:moveTo>
                  <a:lnTo>
                    <a:pt x="678" y="4602"/>
                  </a:lnTo>
                  <a:lnTo>
                    <a:pt x="654" y="4584"/>
                  </a:lnTo>
                  <a:lnTo>
                    <a:pt x="631" y="4566"/>
                  </a:lnTo>
                  <a:lnTo>
                    <a:pt x="613" y="4551"/>
                  </a:lnTo>
                  <a:lnTo>
                    <a:pt x="598" y="4538"/>
                  </a:lnTo>
                  <a:lnTo>
                    <a:pt x="585" y="4526"/>
                  </a:lnTo>
                  <a:lnTo>
                    <a:pt x="576" y="4517"/>
                  </a:lnTo>
                  <a:lnTo>
                    <a:pt x="574" y="4514"/>
                  </a:lnTo>
                  <a:lnTo>
                    <a:pt x="572" y="4510"/>
                  </a:lnTo>
                  <a:lnTo>
                    <a:pt x="571" y="4508"/>
                  </a:lnTo>
                  <a:lnTo>
                    <a:pt x="572" y="4506"/>
                  </a:lnTo>
                  <a:lnTo>
                    <a:pt x="573" y="4505"/>
                  </a:lnTo>
                  <a:lnTo>
                    <a:pt x="575" y="4505"/>
                  </a:lnTo>
                  <a:lnTo>
                    <a:pt x="577" y="4505"/>
                  </a:lnTo>
                  <a:lnTo>
                    <a:pt x="581" y="4506"/>
                  </a:lnTo>
                  <a:lnTo>
                    <a:pt x="591" y="4509"/>
                  </a:lnTo>
                  <a:lnTo>
                    <a:pt x="603" y="4515"/>
                  </a:lnTo>
                  <a:lnTo>
                    <a:pt x="635" y="4531"/>
                  </a:lnTo>
                  <a:lnTo>
                    <a:pt x="678" y="4555"/>
                  </a:lnTo>
                  <a:close/>
                  <a:moveTo>
                    <a:pt x="678" y="4607"/>
                  </a:moveTo>
                  <a:lnTo>
                    <a:pt x="678" y="4641"/>
                  </a:lnTo>
                  <a:lnTo>
                    <a:pt x="659" y="4631"/>
                  </a:lnTo>
                  <a:lnTo>
                    <a:pt x="638" y="4619"/>
                  </a:lnTo>
                  <a:lnTo>
                    <a:pt x="615" y="4606"/>
                  </a:lnTo>
                  <a:lnTo>
                    <a:pt x="590" y="4591"/>
                  </a:lnTo>
                  <a:lnTo>
                    <a:pt x="563" y="4575"/>
                  </a:lnTo>
                  <a:lnTo>
                    <a:pt x="535" y="4557"/>
                  </a:lnTo>
                  <a:lnTo>
                    <a:pt x="507" y="4538"/>
                  </a:lnTo>
                  <a:lnTo>
                    <a:pt x="477" y="4518"/>
                  </a:lnTo>
                  <a:lnTo>
                    <a:pt x="428" y="4485"/>
                  </a:lnTo>
                  <a:lnTo>
                    <a:pt x="384" y="4453"/>
                  </a:lnTo>
                  <a:lnTo>
                    <a:pt x="345" y="4424"/>
                  </a:lnTo>
                  <a:lnTo>
                    <a:pt x="311" y="4398"/>
                  </a:lnTo>
                  <a:lnTo>
                    <a:pt x="284" y="4374"/>
                  </a:lnTo>
                  <a:lnTo>
                    <a:pt x="264" y="4356"/>
                  </a:lnTo>
                  <a:lnTo>
                    <a:pt x="257" y="4349"/>
                  </a:lnTo>
                  <a:lnTo>
                    <a:pt x="252" y="4343"/>
                  </a:lnTo>
                  <a:lnTo>
                    <a:pt x="250" y="4339"/>
                  </a:lnTo>
                  <a:lnTo>
                    <a:pt x="250" y="4335"/>
                  </a:lnTo>
                  <a:lnTo>
                    <a:pt x="252" y="4334"/>
                  </a:lnTo>
                  <a:lnTo>
                    <a:pt x="257" y="4335"/>
                  </a:lnTo>
                  <a:lnTo>
                    <a:pt x="264" y="4338"/>
                  </a:lnTo>
                  <a:lnTo>
                    <a:pt x="273" y="4341"/>
                  </a:lnTo>
                  <a:lnTo>
                    <a:pt x="298" y="4353"/>
                  </a:lnTo>
                  <a:lnTo>
                    <a:pt x="328" y="4370"/>
                  </a:lnTo>
                  <a:lnTo>
                    <a:pt x="365" y="4392"/>
                  </a:lnTo>
                  <a:lnTo>
                    <a:pt x="407" y="4417"/>
                  </a:lnTo>
                  <a:lnTo>
                    <a:pt x="452" y="4447"/>
                  </a:lnTo>
                  <a:lnTo>
                    <a:pt x="501" y="4479"/>
                  </a:lnTo>
                  <a:lnTo>
                    <a:pt x="528" y="4497"/>
                  </a:lnTo>
                  <a:lnTo>
                    <a:pt x="552" y="4515"/>
                  </a:lnTo>
                  <a:lnTo>
                    <a:pt x="577" y="4532"/>
                  </a:lnTo>
                  <a:lnTo>
                    <a:pt x="601" y="4549"/>
                  </a:lnTo>
                  <a:lnTo>
                    <a:pt x="623" y="4565"/>
                  </a:lnTo>
                  <a:lnTo>
                    <a:pt x="643" y="4580"/>
                  </a:lnTo>
                  <a:lnTo>
                    <a:pt x="661" y="4594"/>
                  </a:lnTo>
                  <a:lnTo>
                    <a:pt x="678" y="4607"/>
                  </a:lnTo>
                  <a:close/>
                  <a:moveTo>
                    <a:pt x="678" y="4648"/>
                  </a:moveTo>
                  <a:lnTo>
                    <a:pt x="678" y="4696"/>
                  </a:lnTo>
                  <a:lnTo>
                    <a:pt x="651" y="4675"/>
                  </a:lnTo>
                  <a:lnTo>
                    <a:pt x="626" y="4657"/>
                  </a:lnTo>
                  <a:lnTo>
                    <a:pt x="605" y="4640"/>
                  </a:lnTo>
                  <a:lnTo>
                    <a:pt x="587" y="4625"/>
                  </a:lnTo>
                  <a:lnTo>
                    <a:pt x="573" y="4613"/>
                  </a:lnTo>
                  <a:lnTo>
                    <a:pt x="563" y="4602"/>
                  </a:lnTo>
                  <a:lnTo>
                    <a:pt x="560" y="4599"/>
                  </a:lnTo>
                  <a:lnTo>
                    <a:pt x="558" y="4596"/>
                  </a:lnTo>
                  <a:lnTo>
                    <a:pt x="557" y="4592"/>
                  </a:lnTo>
                  <a:lnTo>
                    <a:pt x="558" y="4591"/>
                  </a:lnTo>
                  <a:lnTo>
                    <a:pt x="559" y="4590"/>
                  </a:lnTo>
                  <a:lnTo>
                    <a:pt x="561" y="4590"/>
                  </a:lnTo>
                  <a:lnTo>
                    <a:pt x="564" y="4590"/>
                  </a:lnTo>
                  <a:lnTo>
                    <a:pt x="569" y="4591"/>
                  </a:lnTo>
                  <a:lnTo>
                    <a:pt x="579" y="4596"/>
                  </a:lnTo>
                  <a:lnTo>
                    <a:pt x="593" y="4602"/>
                  </a:lnTo>
                  <a:lnTo>
                    <a:pt x="630" y="4621"/>
                  </a:lnTo>
                  <a:lnTo>
                    <a:pt x="678" y="4648"/>
                  </a:lnTo>
                  <a:close/>
                  <a:moveTo>
                    <a:pt x="678" y="4697"/>
                  </a:moveTo>
                  <a:lnTo>
                    <a:pt x="678" y="4729"/>
                  </a:lnTo>
                  <a:lnTo>
                    <a:pt x="658" y="4720"/>
                  </a:lnTo>
                  <a:lnTo>
                    <a:pt x="637" y="4707"/>
                  </a:lnTo>
                  <a:lnTo>
                    <a:pt x="614" y="4694"/>
                  </a:lnTo>
                  <a:lnTo>
                    <a:pt x="588" y="4678"/>
                  </a:lnTo>
                  <a:lnTo>
                    <a:pt x="561" y="4661"/>
                  </a:lnTo>
                  <a:lnTo>
                    <a:pt x="533" y="4643"/>
                  </a:lnTo>
                  <a:lnTo>
                    <a:pt x="503" y="4624"/>
                  </a:lnTo>
                  <a:lnTo>
                    <a:pt x="472" y="4604"/>
                  </a:lnTo>
                  <a:lnTo>
                    <a:pt x="423" y="4570"/>
                  </a:lnTo>
                  <a:lnTo>
                    <a:pt x="377" y="4537"/>
                  </a:lnTo>
                  <a:lnTo>
                    <a:pt x="336" y="4507"/>
                  </a:lnTo>
                  <a:lnTo>
                    <a:pt x="301" y="4480"/>
                  </a:lnTo>
                  <a:lnTo>
                    <a:pt x="273" y="4456"/>
                  </a:lnTo>
                  <a:lnTo>
                    <a:pt x="252" y="4438"/>
                  </a:lnTo>
                  <a:lnTo>
                    <a:pt x="245" y="4430"/>
                  </a:lnTo>
                  <a:lnTo>
                    <a:pt x="240" y="4425"/>
                  </a:lnTo>
                  <a:lnTo>
                    <a:pt x="237" y="4421"/>
                  </a:lnTo>
                  <a:lnTo>
                    <a:pt x="237" y="4417"/>
                  </a:lnTo>
                  <a:lnTo>
                    <a:pt x="239" y="4416"/>
                  </a:lnTo>
                  <a:lnTo>
                    <a:pt x="245" y="4417"/>
                  </a:lnTo>
                  <a:lnTo>
                    <a:pt x="252" y="4420"/>
                  </a:lnTo>
                  <a:lnTo>
                    <a:pt x="261" y="4424"/>
                  </a:lnTo>
                  <a:lnTo>
                    <a:pt x="286" y="4436"/>
                  </a:lnTo>
                  <a:lnTo>
                    <a:pt x="318" y="4453"/>
                  </a:lnTo>
                  <a:lnTo>
                    <a:pt x="356" y="4476"/>
                  </a:lnTo>
                  <a:lnTo>
                    <a:pt x="398" y="4503"/>
                  </a:lnTo>
                  <a:lnTo>
                    <a:pt x="445" y="4533"/>
                  </a:lnTo>
                  <a:lnTo>
                    <a:pt x="495" y="4566"/>
                  </a:lnTo>
                  <a:lnTo>
                    <a:pt x="522" y="4585"/>
                  </a:lnTo>
                  <a:lnTo>
                    <a:pt x="549" y="4603"/>
                  </a:lnTo>
                  <a:lnTo>
                    <a:pt x="574" y="4620"/>
                  </a:lnTo>
                  <a:lnTo>
                    <a:pt x="598" y="4638"/>
                  </a:lnTo>
                  <a:lnTo>
                    <a:pt x="620" y="4654"/>
                  </a:lnTo>
                  <a:lnTo>
                    <a:pt x="642" y="4669"/>
                  </a:lnTo>
                  <a:lnTo>
                    <a:pt x="660" y="4684"/>
                  </a:lnTo>
                  <a:lnTo>
                    <a:pt x="678" y="4697"/>
                  </a:lnTo>
                  <a:close/>
                  <a:moveTo>
                    <a:pt x="232" y="4198"/>
                  </a:moveTo>
                  <a:lnTo>
                    <a:pt x="187" y="4167"/>
                  </a:lnTo>
                  <a:lnTo>
                    <a:pt x="148" y="4138"/>
                  </a:lnTo>
                  <a:lnTo>
                    <a:pt x="111" y="4110"/>
                  </a:lnTo>
                  <a:lnTo>
                    <a:pt x="81" y="4084"/>
                  </a:lnTo>
                  <a:lnTo>
                    <a:pt x="55" y="4062"/>
                  </a:lnTo>
                  <a:lnTo>
                    <a:pt x="37" y="4044"/>
                  </a:lnTo>
                  <a:lnTo>
                    <a:pt x="31" y="4038"/>
                  </a:lnTo>
                  <a:lnTo>
                    <a:pt x="27" y="4031"/>
                  </a:lnTo>
                  <a:lnTo>
                    <a:pt x="24" y="4027"/>
                  </a:lnTo>
                  <a:lnTo>
                    <a:pt x="24" y="4025"/>
                  </a:lnTo>
                  <a:lnTo>
                    <a:pt x="28" y="4022"/>
                  </a:lnTo>
                  <a:lnTo>
                    <a:pt x="32" y="4024"/>
                  </a:lnTo>
                  <a:lnTo>
                    <a:pt x="38" y="4025"/>
                  </a:lnTo>
                  <a:lnTo>
                    <a:pt x="47" y="4028"/>
                  </a:lnTo>
                  <a:lnTo>
                    <a:pt x="70" y="4039"/>
                  </a:lnTo>
                  <a:lnTo>
                    <a:pt x="98" y="4055"/>
                  </a:lnTo>
                  <a:lnTo>
                    <a:pt x="132" y="4075"/>
                  </a:lnTo>
                  <a:lnTo>
                    <a:pt x="170" y="4099"/>
                  </a:lnTo>
                  <a:lnTo>
                    <a:pt x="212" y="4127"/>
                  </a:lnTo>
                  <a:lnTo>
                    <a:pt x="258" y="4157"/>
                  </a:lnTo>
                  <a:lnTo>
                    <a:pt x="302" y="4189"/>
                  </a:lnTo>
                  <a:lnTo>
                    <a:pt x="343" y="4219"/>
                  </a:lnTo>
                  <a:lnTo>
                    <a:pt x="379" y="4246"/>
                  </a:lnTo>
                  <a:lnTo>
                    <a:pt x="410" y="4271"/>
                  </a:lnTo>
                  <a:lnTo>
                    <a:pt x="435" y="4292"/>
                  </a:lnTo>
                  <a:lnTo>
                    <a:pt x="453" y="4311"/>
                  </a:lnTo>
                  <a:lnTo>
                    <a:pt x="459" y="4317"/>
                  </a:lnTo>
                  <a:lnTo>
                    <a:pt x="464" y="4322"/>
                  </a:lnTo>
                  <a:lnTo>
                    <a:pt x="466" y="4327"/>
                  </a:lnTo>
                  <a:lnTo>
                    <a:pt x="466" y="4330"/>
                  </a:lnTo>
                  <a:lnTo>
                    <a:pt x="464" y="4331"/>
                  </a:lnTo>
                  <a:lnTo>
                    <a:pt x="459" y="4331"/>
                  </a:lnTo>
                  <a:lnTo>
                    <a:pt x="452" y="4330"/>
                  </a:lnTo>
                  <a:lnTo>
                    <a:pt x="443" y="4327"/>
                  </a:lnTo>
                  <a:lnTo>
                    <a:pt x="421" y="4316"/>
                  </a:lnTo>
                  <a:lnTo>
                    <a:pt x="393" y="4301"/>
                  </a:lnTo>
                  <a:lnTo>
                    <a:pt x="358" y="4280"/>
                  </a:lnTo>
                  <a:lnTo>
                    <a:pt x="319" y="4257"/>
                  </a:lnTo>
                  <a:lnTo>
                    <a:pt x="277" y="4230"/>
                  </a:lnTo>
                  <a:lnTo>
                    <a:pt x="232" y="4198"/>
                  </a:lnTo>
                  <a:close/>
                  <a:moveTo>
                    <a:pt x="304" y="4134"/>
                  </a:moveTo>
                  <a:lnTo>
                    <a:pt x="261" y="4103"/>
                  </a:lnTo>
                  <a:lnTo>
                    <a:pt x="222" y="4073"/>
                  </a:lnTo>
                  <a:lnTo>
                    <a:pt x="186" y="4046"/>
                  </a:lnTo>
                  <a:lnTo>
                    <a:pt x="156" y="4021"/>
                  </a:lnTo>
                  <a:lnTo>
                    <a:pt x="132" y="4000"/>
                  </a:lnTo>
                  <a:lnTo>
                    <a:pt x="115" y="3983"/>
                  </a:lnTo>
                  <a:lnTo>
                    <a:pt x="110" y="3975"/>
                  </a:lnTo>
                  <a:lnTo>
                    <a:pt x="105" y="3970"/>
                  </a:lnTo>
                  <a:lnTo>
                    <a:pt x="103" y="3965"/>
                  </a:lnTo>
                  <a:lnTo>
                    <a:pt x="103" y="3962"/>
                  </a:lnTo>
                  <a:lnTo>
                    <a:pt x="107" y="3961"/>
                  </a:lnTo>
                  <a:lnTo>
                    <a:pt x="111" y="3961"/>
                  </a:lnTo>
                  <a:lnTo>
                    <a:pt x="117" y="3962"/>
                  </a:lnTo>
                  <a:lnTo>
                    <a:pt x="126" y="3965"/>
                  </a:lnTo>
                  <a:lnTo>
                    <a:pt x="148" y="3976"/>
                  </a:lnTo>
                  <a:lnTo>
                    <a:pt x="176" y="3990"/>
                  </a:lnTo>
                  <a:lnTo>
                    <a:pt x="209" y="4011"/>
                  </a:lnTo>
                  <a:lnTo>
                    <a:pt x="247" y="4033"/>
                  </a:lnTo>
                  <a:lnTo>
                    <a:pt x="288" y="4060"/>
                  </a:lnTo>
                  <a:lnTo>
                    <a:pt x="331" y="4089"/>
                  </a:lnTo>
                  <a:lnTo>
                    <a:pt x="374" y="4121"/>
                  </a:lnTo>
                  <a:lnTo>
                    <a:pt x="413" y="4149"/>
                  </a:lnTo>
                  <a:lnTo>
                    <a:pt x="449" y="4176"/>
                  </a:lnTo>
                  <a:lnTo>
                    <a:pt x="479" y="4201"/>
                  </a:lnTo>
                  <a:lnTo>
                    <a:pt x="503" y="4222"/>
                  </a:lnTo>
                  <a:lnTo>
                    <a:pt x="520" y="4239"/>
                  </a:lnTo>
                  <a:lnTo>
                    <a:pt x="526" y="4246"/>
                  </a:lnTo>
                  <a:lnTo>
                    <a:pt x="531" y="4251"/>
                  </a:lnTo>
                  <a:lnTo>
                    <a:pt x="532" y="4257"/>
                  </a:lnTo>
                  <a:lnTo>
                    <a:pt x="532" y="4259"/>
                  </a:lnTo>
                  <a:lnTo>
                    <a:pt x="530" y="4261"/>
                  </a:lnTo>
                  <a:lnTo>
                    <a:pt x="525" y="4261"/>
                  </a:lnTo>
                  <a:lnTo>
                    <a:pt x="518" y="4259"/>
                  </a:lnTo>
                  <a:lnTo>
                    <a:pt x="510" y="4257"/>
                  </a:lnTo>
                  <a:lnTo>
                    <a:pt x="488" y="4246"/>
                  </a:lnTo>
                  <a:lnTo>
                    <a:pt x="459" y="4232"/>
                  </a:lnTo>
                  <a:lnTo>
                    <a:pt x="426" y="4212"/>
                  </a:lnTo>
                  <a:lnTo>
                    <a:pt x="388" y="4190"/>
                  </a:lnTo>
                  <a:lnTo>
                    <a:pt x="347" y="4163"/>
                  </a:lnTo>
                  <a:lnTo>
                    <a:pt x="304" y="4134"/>
                  </a:lnTo>
                  <a:close/>
                  <a:moveTo>
                    <a:pt x="399" y="4071"/>
                  </a:moveTo>
                  <a:lnTo>
                    <a:pt x="358" y="4042"/>
                  </a:lnTo>
                  <a:lnTo>
                    <a:pt x="320" y="4014"/>
                  </a:lnTo>
                  <a:lnTo>
                    <a:pt x="286" y="3987"/>
                  </a:lnTo>
                  <a:lnTo>
                    <a:pt x="257" y="3963"/>
                  </a:lnTo>
                  <a:lnTo>
                    <a:pt x="234" y="3942"/>
                  </a:lnTo>
                  <a:lnTo>
                    <a:pt x="218" y="3924"/>
                  </a:lnTo>
                  <a:lnTo>
                    <a:pt x="211" y="3917"/>
                  </a:lnTo>
                  <a:lnTo>
                    <a:pt x="208" y="3911"/>
                  </a:lnTo>
                  <a:lnTo>
                    <a:pt x="206" y="3907"/>
                  </a:lnTo>
                  <a:lnTo>
                    <a:pt x="207" y="3904"/>
                  </a:lnTo>
                  <a:lnTo>
                    <a:pt x="209" y="3903"/>
                  </a:lnTo>
                  <a:lnTo>
                    <a:pt x="213" y="3903"/>
                  </a:lnTo>
                  <a:lnTo>
                    <a:pt x="220" y="3904"/>
                  </a:lnTo>
                  <a:lnTo>
                    <a:pt x="228" y="3906"/>
                  </a:lnTo>
                  <a:lnTo>
                    <a:pt x="250" y="3916"/>
                  </a:lnTo>
                  <a:lnTo>
                    <a:pt x="277" y="3930"/>
                  </a:lnTo>
                  <a:lnTo>
                    <a:pt x="309" y="3949"/>
                  </a:lnTo>
                  <a:lnTo>
                    <a:pt x="346" y="3972"/>
                  </a:lnTo>
                  <a:lnTo>
                    <a:pt x="386" y="3997"/>
                  </a:lnTo>
                  <a:lnTo>
                    <a:pt x="428" y="4026"/>
                  </a:lnTo>
                  <a:lnTo>
                    <a:pt x="469" y="4055"/>
                  </a:lnTo>
                  <a:lnTo>
                    <a:pt x="508" y="4083"/>
                  </a:lnTo>
                  <a:lnTo>
                    <a:pt x="542" y="4110"/>
                  </a:lnTo>
                  <a:lnTo>
                    <a:pt x="571" y="4134"/>
                  </a:lnTo>
                  <a:lnTo>
                    <a:pt x="594" y="4154"/>
                  </a:lnTo>
                  <a:lnTo>
                    <a:pt x="611" y="4171"/>
                  </a:lnTo>
                  <a:lnTo>
                    <a:pt x="617" y="4179"/>
                  </a:lnTo>
                  <a:lnTo>
                    <a:pt x="620" y="4184"/>
                  </a:lnTo>
                  <a:lnTo>
                    <a:pt x="623" y="4189"/>
                  </a:lnTo>
                  <a:lnTo>
                    <a:pt x="621" y="4192"/>
                  </a:lnTo>
                  <a:lnTo>
                    <a:pt x="619" y="4193"/>
                  </a:lnTo>
                  <a:lnTo>
                    <a:pt x="615" y="4193"/>
                  </a:lnTo>
                  <a:lnTo>
                    <a:pt x="608" y="4192"/>
                  </a:lnTo>
                  <a:lnTo>
                    <a:pt x="600" y="4190"/>
                  </a:lnTo>
                  <a:lnTo>
                    <a:pt x="578" y="4180"/>
                  </a:lnTo>
                  <a:lnTo>
                    <a:pt x="551" y="4166"/>
                  </a:lnTo>
                  <a:lnTo>
                    <a:pt x="518" y="4148"/>
                  </a:lnTo>
                  <a:lnTo>
                    <a:pt x="481" y="4126"/>
                  </a:lnTo>
                  <a:lnTo>
                    <a:pt x="442" y="4100"/>
                  </a:lnTo>
                  <a:lnTo>
                    <a:pt x="399" y="4071"/>
                  </a:lnTo>
                  <a:close/>
                  <a:moveTo>
                    <a:pt x="193" y="3856"/>
                  </a:moveTo>
                  <a:lnTo>
                    <a:pt x="153" y="3828"/>
                  </a:lnTo>
                  <a:lnTo>
                    <a:pt x="116" y="3800"/>
                  </a:lnTo>
                  <a:lnTo>
                    <a:pt x="84" y="3774"/>
                  </a:lnTo>
                  <a:lnTo>
                    <a:pt x="57" y="3751"/>
                  </a:lnTo>
                  <a:lnTo>
                    <a:pt x="35" y="3730"/>
                  </a:lnTo>
                  <a:lnTo>
                    <a:pt x="19" y="3713"/>
                  </a:lnTo>
                  <a:lnTo>
                    <a:pt x="14" y="3706"/>
                  </a:lnTo>
                  <a:lnTo>
                    <a:pt x="10" y="3701"/>
                  </a:lnTo>
                  <a:lnTo>
                    <a:pt x="8" y="3695"/>
                  </a:lnTo>
                  <a:lnTo>
                    <a:pt x="9" y="3693"/>
                  </a:lnTo>
                  <a:lnTo>
                    <a:pt x="12" y="3691"/>
                  </a:lnTo>
                  <a:lnTo>
                    <a:pt x="16" y="3691"/>
                  </a:lnTo>
                  <a:lnTo>
                    <a:pt x="22" y="3692"/>
                  </a:lnTo>
                  <a:lnTo>
                    <a:pt x="30" y="3695"/>
                  </a:lnTo>
                  <a:lnTo>
                    <a:pt x="50" y="3704"/>
                  </a:lnTo>
                  <a:lnTo>
                    <a:pt x="77" y="3718"/>
                  </a:lnTo>
                  <a:lnTo>
                    <a:pt x="108" y="3735"/>
                  </a:lnTo>
                  <a:lnTo>
                    <a:pt x="143" y="3758"/>
                  </a:lnTo>
                  <a:lnTo>
                    <a:pt x="181" y="3783"/>
                  </a:lnTo>
                  <a:lnTo>
                    <a:pt x="221" y="3811"/>
                  </a:lnTo>
                  <a:lnTo>
                    <a:pt x="261" y="3839"/>
                  </a:lnTo>
                  <a:lnTo>
                    <a:pt x="296" y="3867"/>
                  </a:lnTo>
                  <a:lnTo>
                    <a:pt x="329" y="3892"/>
                  </a:lnTo>
                  <a:lnTo>
                    <a:pt x="357" y="3916"/>
                  </a:lnTo>
                  <a:lnTo>
                    <a:pt x="380" y="3936"/>
                  </a:lnTo>
                  <a:lnTo>
                    <a:pt x="395" y="3952"/>
                  </a:lnTo>
                  <a:lnTo>
                    <a:pt x="400" y="3960"/>
                  </a:lnTo>
                  <a:lnTo>
                    <a:pt x="404" y="3965"/>
                  </a:lnTo>
                  <a:lnTo>
                    <a:pt x="406" y="3970"/>
                  </a:lnTo>
                  <a:lnTo>
                    <a:pt x="406" y="3973"/>
                  </a:lnTo>
                  <a:lnTo>
                    <a:pt x="402" y="3974"/>
                  </a:lnTo>
                  <a:lnTo>
                    <a:pt x="398" y="3975"/>
                  </a:lnTo>
                  <a:lnTo>
                    <a:pt x="391" y="3973"/>
                  </a:lnTo>
                  <a:lnTo>
                    <a:pt x="384" y="3971"/>
                  </a:lnTo>
                  <a:lnTo>
                    <a:pt x="363" y="3962"/>
                  </a:lnTo>
                  <a:lnTo>
                    <a:pt x="336" y="3948"/>
                  </a:lnTo>
                  <a:lnTo>
                    <a:pt x="305" y="3931"/>
                  </a:lnTo>
                  <a:lnTo>
                    <a:pt x="271" y="3909"/>
                  </a:lnTo>
                  <a:lnTo>
                    <a:pt x="233" y="3884"/>
                  </a:lnTo>
                  <a:lnTo>
                    <a:pt x="193" y="3856"/>
                  </a:lnTo>
                  <a:close/>
                  <a:moveTo>
                    <a:pt x="332" y="3804"/>
                  </a:moveTo>
                  <a:lnTo>
                    <a:pt x="293" y="3776"/>
                  </a:lnTo>
                  <a:lnTo>
                    <a:pt x="259" y="3751"/>
                  </a:lnTo>
                  <a:lnTo>
                    <a:pt x="227" y="3725"/>
                  </a:lnTo>
                  <a:lnTo>
                    <a:pt x="200" y="3702"/>
                  </a:lnTo>
                  <a:lnTo>
                    <a:pt x="180" y="3681"/>
                  </a:lnTo>
                  <a:lnTo>
                    <a:pt x="165" y="3664"/>
                  </a:lnTo>
                  <a:lnTo>
                    <a:pt x="159" y="3658"/>
                  </a:lnTo>
                  <a:lnTo>
                    <a:pt x="156" y="3652"/>
                  </a:lnTo>
                  <a:lnTo>
                    <a:pt x="155" y="3648"/>
                  </a:lnTo>
                  <a:lnTo>
                    <a:pt x="155" y="3645"/>
                  </a:lnTo>
                  <a:lnTo>
                    <a:pt x="157" y="3643"/>
                  </a:lnTo>
                  <a:lnTo>
                    <a:pt x="163" y="3643"/>
                  </a:lnTo>
                  <a:lnTo>
                    <a:pt x="168" y="3644"/>
                  </a:lnTo>
                  <a:lnTo>
                    <a:pt x="177" y="3646"/>
                  </a:lnTo>
                  <a:lnTo>
                    <a:pt x="196" y="3654"/>
                  </a:lnTo>
                  <a:lnTo>
                    <a:pt x="222" y="3667"/>
                  </a:lnTo>
                  <a:lnTo>
                    <a:pt x="252" y="3685"/>
                  </a:lnTo>
                  <a:lnTo>
                    <a:pt x="286" y="3705"/>
                  </a:lnTo>
                  <a:lnTo>
                    <a:pt x="323" y="3729"/>
                  </a:lnTo>
                  <a:lnTo>
                    <a:pt x="362" y="3756"/>
                  </a:lnTo>
                  <a:lnTo>
                    <a:pt x="400" y="3784"/>
                  </a:lnTo>
                  <a:lnTo>
                    <a:pt x="436" y="3811"/>
                  </a:lnTo>
                  <a:lnTo>
                    <a:pt x="467" y="3836"/>
                  </a:lnTo>
                  <a:lnTo>
                    <a:pt x="494" y="3858"/>
                  </a:lnTo>
                  <a:lnTo>
                    <a:pt x="516" y="3879"/>
                  </a:lnTo>
                  <a:lnTo>
                    <a:pt x="531" y="3895"/>
                  </a:lnTo>
                  <a:lnTo>
                    <a:pt x="535" y="3902"/>
                  </a:lnTo>
                  <a:lnTo>
                    <a:pt x="538" y="3907"/>
                  </a:lnTo>
                  <a:lnTo>
                    <a:pt x="540" y="3912"/>
                  </a:lnTo>
                  <a:lnTo>
                    <a:pt x="539" y="3915"/>
                  </a:lnTo>
                  <a:lnTo>
                    <a:pt x="537" y="3917"/>
                  </a:lnTo>
                  <a:lnTo>
                    <a:pt x="533" y="3917"/>
                  </a:lnTo>
                  <a:lnTo>
                    <a:pt x="526" y="3917"/>
                  </a:lnTo>
                  <a:lnTo>
                    <a:pt x="519" y="3913"/>
                  </a:lnTo>
                  <a:lnTo>
                    <a:pt x="498" y="3906"/>
                  </a:lnTo>
                  <a:lnTo>
                    <a:pt x="472" y="3893"/>
                  </a:lnTo>
                  <a:lnTo>
                    <a:pt x="442" y="3876"/>
                  </a:lnTo>
                  <a:lnTo>
                    <a:pt x="408" y="3855"/>
                  </a:lnTo>
                  <a:lnTo>
                    <a:pt x="371" y="3831"/>
                  </a:lnTo>
                  <a:lnTo>
                    <a:pt x="332" y="3804"/>
                  </a:lnTo>
                  <a:close/>
                  <a:moveTo>
                    <a:pt x="383" y="3509"/>
                  </a:moveTo>
                  <a:lnTo>
                    <a:pt x="418" y="3535"/>
                  </a:lnTo>
                  <a:lnTo>
                    <a:pt x="451" y="3560"/>
                  </a:lnTo>
                  <a:lnTo>
                    <a:pt x="479" y="3583"/>
                  </a:lnTo>
                  <a:lnTo>
                    <a:pt x="504" y="3606"/>
                  </a:lnTo>
                  <a:lnTo>
                    <a:pt x="523" y="3624"/>
                  </a:lnTo>
                  <a:lnTo>
                    <a:pt x="537" y="3640"/>
                  </a:lnTo>
                  <a:lnTo>
                    <a:pt x="542" y="3647"/>
                  </a:lnTo>
                  <a:lnTo>
                    <a:pt x="545" y="3653"/>
                  </a:lnTo>
                  <a:lnTo>
                    <a:pt x="546" y="3658"/>
                  </a:lnTo>
                  <a:lnTo>
                    <a:pt x="545" y="3661"/>
                  </a:lnTo>
                  <a:lnTo>
                    <a:pt x="543" y="3663"/>
                  </a:lnTo>
                  <a:lnTo>
                    <a:pt x="538" y="3663"/>
                  </a:lnTo>
                  <a:lnTo>
                    <a:pt x="532" y="3662"/>
                  </a:lnTo>
                  <a:lnTo>
                    <a:pt x="525" y="3661"/>
                  </a:lnTo>
                  <a:lnTo>
                    <a:pt x="506" y="3653"/>
                  </a:lnTo>
                  <a:lnTo>
                    <a:pt x="481" y="3642"/>
                  </a:lnTo>
                  <a:lnTo>
                    <a:pt x="453" y="3626"/>
                  </a:lnTo>
                  <a:lnTo>
                    <a:pt x="422" y="3607"/>
                  </a:lnTo>
                  <a:lnTo>
                    <a:pt x="387" y="3584"/>
                  </a:lnTo>
                  <a:lnTo>
                    <a:pt x="350" y="3560"/>
                  </a:lnTo>
                  <a:lnTo>
                    <a:pt x="315" y="3534"/>
                  </a:lnTo>
                  <a:lnTo>
                    <a:pt x="282" y="3508"/>
                  </a:lnTo>
                  <a:lnTo>
                    <a:pt x="254" y="3484"/>
                  </a:lnTo>
                  <a:lnTo>
                    <a:pt x="230" y="3462"/>
                  </a:lnTo>
                  <a:lnTo>
                    <a:pt x="210" y="3443"/>
                  </a:lnTo>
                  <a:lnTo>
                    <a:pt x="196" y="3427"/>
                  </a:lnTo>
                  <a:lnTo>
                    <a:pt x="192" y="3420"/>
                  </a:lnTo>
                  <a:lnTo>
                    <a:pt x="189" y="3415"/>
                  </a:lnTo>
                  <a:lnTo>
                    <a:pt x="187" y="3411"/>
                  </a:lnTo>
                  <a:lnTo>
                    <a:pt x="189" y="3407"/>
                  </a:lnTo>
                  <a:lnTo>
                    <a:pt x="191" y="3405"/>
                  </a:lnTo>
                  <a:lnTo>
                    <a:pt x="195" y="3404"/>
                  </a:lnTo>
                  <a:lnTo>
                    <a:pt x="201" y="3405"/>
                  </a:lnTo>
                  <a:lnTo>
                    <a:pt x="209" y="3407"/>
                  </a:lnTo>
                  <a:lnTo>
                    <a:pt x="227" y="3415"/>
                  </a:lnTo>
                  <a:lnTo>
                    <a:pt x="252" y="3426"/>
                  </a:lnTo>
                  <a:lnTo>
                    <a:pt x="280" y="3442"/>
                  </a:lnTo>
                  <a:lnTo>
                    <a:pt x="312" y="3461"/>
                  </a:lnTo>
                  <a:lnTo>
                    <a:pt x="346" y="3484"/>
                  </a:lnTo>
                  <a:lnTo>
                    <a:pt x="383" y="3509"/>
                  </a:lnTo>
                  <a:close/>
                  <a:moveTo>
                    <a:pt x="258" y="3322"/>
                  </a:moveTo>
                  <a:lnTo>
                    <a:pt x="291" y="3348"/>
                  </a:lnTo>
                  <a:lnTo>
                    <a:pt x="322" y="3372"/>
                  </a:lnTo>
                  <a:lnTo>
                    <a:pt x="349" y="3395"/>
                  </a:lnTo>
                  <a:lnTo>
                    <a:pt x="373" y="3417"/>
                  </a:lnTo>
                  <a:lnTo>
                    <a:pt x="391" y="3435"/>
                  </a:lnTo>
                  <a:lnTo>
                    <a:pt x="404" y="3451"/>
                  </a:lnTo>
                  <a:lnTo>
                    <a:pt x="409" y="3457"/>
                  </a:lnTo>
                  <a:lnTo>
                    <a:pt x="412" y="3462"/>
                  </a:lnTo>
                  <a:lnTo>
                    <a:pt x="412" y="3467"/>
                  </a:lnTo>
                  <a:lnTo>
                    <a:pt x="412" y="3470"/>
                  </a:lnTo>
                  <a:lnTo>
                    <a:pt x="409" y="3472"/>
                  </a:lnTo>
                  <a:lnTo>
                    <a:pt x="406" y="3473"/>
                  </a:lnTo>
                  <a:lnTo>
                    <a:pt x="399" y="3472"/>
                  </a:lnTo>
                  <a:lnTo>
                    <a:pt x="393" y="3471"/>
                  </a:lnTo>
                  <a:lnTo>
                    <a:pt x="374" y="3463"/>
                  </a:lnTo>
                  <a:lnTo>
                    <a:pt x="350" y="3453"/>
                  </a:lnTo>
                  <a:lnTo>
                    <a:pt x="323" y="3438"/>
                  </a:lnTo>
                  <a:lnTo>
                    <a:pt x="293" y="3419"/>
                  </a:lnTo>
                  <a:lnTo>
                    <a:pt x="260" y="3398"/>
                  </a:lnTo>
                  <a:lnTo>
                    <a:pt x="225" y="3374"/>
                  </a:lnTo>
                  <a:lnTo>
                    <a:pt x="192" y="3348"/>
                  </a:lnTo>
                  <a:lnTo>
                    <a:pt x="160" y="3324"/>
                  </a:lnTo>
                  <a:lnTo>
                    <a:pt x="133" y="3300"/>
                  </a:lnTo>
                  <a:lnTo>
                    <a:pt x="110" y="3279"/>
                  </a:lnTo>
                  <a:lnTo>
                    <a:pt x="91" y="3261"/>
                  </a:lnTo>
                  <a:lnTo>
                    <a:pt x="78" y="3244"/>
                  </a:lnTo>
                  <a:lnTo>
                    <a:pt x="75" y="3238"/>
                  </a:lnTo>
                  <a:lnTo>
                    <a:pt x="72" y="3233"/>
                  </a:lnTo>
                  <a:lnTo>
                    <a:pt x="71" y="3228"/>
                  </a:lnTo>
                  <a:lnTo>
                    <a:pt x="72" y="3225"/>
                  </a:lnTo>
                  <a:lnTo>
                    <a:pt x="74" y="3223"/>
                  </a:lnTo>
                  <a:lnTo>
                    <a:pt x="78" y="3223"/>
                  </a:lnTo>
                  <a:lnTo>
                    <a:pt x="84" y="3223"/>
                  </a:lnTo>
                  <a:lnTo>
                    <a:pt x="91" y="3225"/>
                  </a:lnTo>
                  <a:lnTo>
                    <a:pt x="110" y="3231"/>
                  </a:lnTo>
                  <a:lnTo>
                    <a:pt x="132" y="3243"/>
                  </a:lnTo>
                  <a:lnTo>
                    <a:pt x="159" y="3258"/>
                  </a:lnTo>
                  <a:lnTo>
                    <a:pt x="190" y="3277"/>
                  </a:lnTo>
                  <a:lnTo>
                    <a:pt x="223" y="3298"/>
                  </a:lnTo>
                  <a:lnTo>
                    <a:pt x="258" y="3322"/>
                  </a:lnTo>
                  <a:close/>
                  <a:moveTo>
                    <a:pt x="637" y="3422"/>
                  </a:moveTo>
                  <a:lnTo>
                    <a:pt x="634" y="3425"/>
                  </a:lnTo>
                  <a:lnTo>
                    <a:pt x="630" y="3426"/>
                  </a:lnTo>
                  <a:lnTo>
                    <a:pt x="625" y="3426"/>
                  </a:lnTo>
                  <a:lnTo>
                    <a:pt x="617" y="3424"/>
                  </a:lnTo>
                  <a:lnTo>
                    <a:pt x="599" y="3417"/>
                  </a:lnTo>
                  <a:lnTo>
                    <a:pt x="576" y="3407"/>
                  </a:lnTo>
                  <a:lnTo>
                    <a:pt x="550" y="3393"/>
                  </a:lnTo>
                  <a:lnTo>
                    <a:pt x="520" y="3375"/>
                  </a:lnTo>
                  <a:lnTo>
                    <a:pt x="488" y="3354"/>
                  </a:lnTo>
                  <a:lnTo>
                    <a:pt x="454" y="3331"/>
                  </a:lnTo>
                  <a:lnTo>
                    <a:pt x="422" y="3307"/>
                  </a:lnTo>
                  <a:lnTo>
                    <a:pt x="391" y="3283"/>
                  </a:lnTo>
                  <a:lnTo>
                    <a:pt x="365" y="3261"/>
                  </a:lnTo>
                  <a:lnTo>
                    <a:pt x="343" y="3239"/>
                  </a:lnTo>
                  <a:lnTo>
                    <a:pt x="325" y="3221"/>
                  </a:lnTo>
                  <a:lnTo>
                    <a:pt x="313" y="3206"/>
                  </a:lnTo>
                  <a:lnTo>
                    <a:pt x="308" y="3199"/>
                  </a:lnTo>
                  <a:lnTo>
                    <a:pt x="306" y="3194"/>
                  </a:lnTo>
                  <a:lnTo>
                    <a:pt x="305" y="3189"/>
                  </a:lnTo>
                  <a:lnTo>
                    <a:pt x="306" y="3186"/>
                  </a:lnTo>
                  <a:lnTo>
                    <a:pt x="308" y="3184"/>
                  </a:lnTo>
                  <a:lnTo>
                    <a:pt x="313" y="3183"/>
                  </a:lnTo>
                  <a:lnTo>
                    <a:pt x="318" y="3183"/>
                  </a:lnTo>
                  <a:lnTo>
                    <a:pt x="326" y="3184"/>
                  </a:lnTo>
                  <a:lnTo>
                    <a:pt x="343" y="3190"/>
                  </a:lnTo>
                  <a:lnTo>
                    <a:pt x="366" y="3201"/>
                  </a:lnTo>
                  <a:lnTo>
                    <a:pt x="393" y="3215"/>
                  </a:lnTo>
                  <a:lnTo>
                    <a:pt x="422" y="3234"/>
                  </a:lnTo>
                  <a:lnTo>
                    <a:pt x="454" y="3254"/>
                  </a:lnTo>
                  <a:lnTo>
                    <a:pt x="488" y="3278"/>
                  </a:lnTo>
                  <a:lnTo>
                    <a:pt x="521" y="3302"/>
                  </a:lnTo>
                  <a:lnTo>
                    <a:pt x="550" y="3325"/>
                  </a:lnTo>
                  <a:lnTo>
                    <a:pt x="577" y="3348"/>
                  </a:lnTo>
                  <a:lnTo>
                    <a:pt x="600" y="3368"/>
                  </a:lnTo>
                  <a:lnTo>
                    <a:pt x="617" y="3387"/>
                  </a:lnTo>
                  <a:lnTo>
                    <a:pt x="630" y="3403"/>
                  </a:lnTo>
                  <a:lnTo>
                    <a:pt x="634" y="3409"/>
                  </a:lnTo>
                  <a:lnTo>
                    <a:pt x="637" y="3415"/>
                  </a:lnTo>
                  <a:lnTo>
                    <a:pt x="638" y="3419"/>
                  </a:lnTo>
                  <a:lnTo>
                    <a:pt x="637" y="3422"/>
                  </a:lnTo>
                  <a:close/>
                  <a:moveTo>
                    <a:pt x="401" y="3102"/>
                  </a:moveTo>
                  <a:lnTo>
                    <a:pt x="433" y="3126"/>
                  </a:lnTo>
                  <a:lnTo>
                    <a:pt x="462" y="3149"/>
                  </a:lnTo>
                  <a:lnTo>
                    <a:pt x="486" y="3171"/>
                  </a:lnTo>
                  <a:lnTo>
                    <a:pt x="508" y="3191"/>
                  </a:lnTo>
                  <a:lnTo>
                    <a:pt x="525" y="3209"/>
                  </a:lnTo>
                  <a:lnTo>
                    <a:pt x="537" y="3224"/>
                  </a:lnTo>
                  <a:lnTo>
                    <a:pt x="540" y="3230"/>
                  </a:lnTo>
                  <a:lnTo>
                    <a:pt x="544" y="3236"/>
                  </a:lnTo>
                  <a:lnTo>
                    <a:pt x="544" y="3240"/>
                  </a:lnTo>
                  <a:lnTo>
                    <a:pt x="543" y="3243"/>
                  </a:lnTo>
                  <a:lnTo>
                    <a:pt x="540" y="3245"/>
                  </a:lnTo>
                  <a:lnTo>
                    <a:pt x="536" y="3247"/>
                  </a:lnTo>
                  <a:lnTo>
                    <a:pt x="531" y="3247"/>
                  </a:lnTo>
                  <a:lnTo>
                    <a:pt x="524" y="3245"/>
                  </a:lnTo>
                  <a:lnTo>
                    <a:pt x="507" y="3239"/>
                  </a:lnTo>
                  <a:lnTo>
                    <a:pt x="485" y="3229"/>
                  </a:lnTo>
                  <a:lnTo>
                    <a:pt x="459" y="3216"/>
                  </a:lnTo>
                  <a:lnTo>
                    <a:pt x="431" y="3199"/>
                  </a:lnTo>
                  <a:lnTo>
                    <a:pt x="400" y="3180"/>
                  </a:lnTo>
                  <a:lnTo>
                    <a:pt x="369" y="3157"/>
                  </a:lnTo>
                  <a:lnTo>
                    <a:pt x="336" y="3133"/>
                  </a:lnTo>
                  <a:lnTo>
                    <a:pt x="308" y="3111"/>
                  </a:lnTo>
                  <a:lnTo>
                    <a:pt x="282" y="3088"/>
                  </a:lnTo>
                  <a:lnTo>
                    <a:pt x="262" y="3067"/>
                  </a:lnTo>
                  <a:lnTo>
                    <a:pt x="245" y="3049"/>
                  </a:lnTo>
                  <a:lnTo>
                    <a:pt x="233" y="3034"/>
                  </a:lnTo>
                  <a:lnTo>
                    <a:pt x="230" y="3027"/>
                  </a:lnTo>
                  <a:lnTo>
                    <a:pt x="226" y="3022"/>
                  </a:lnTo>
                  <a:lnTo>
                    <a:pt x="226" y="3018"/>
                  </a:lnTo>
                  <a:lnTo>
                    <a:pt x="227" y="3015"/>
                  </a:lnTo>
                  <a:lnTo>
                    <a:pt x="230" y="3012"/>
                  </a:lnTo>
                  <a:lnTo>
                    <a:pt x="234" y="3011"/>
                  </a:lnTo>
                  <a:lnTo>
                    <a:pt x="239" y="3011"/>
                  </a:lnTo>
                  <a:lnTo>
                    <a:pt x="246" y="3013"/>
                  </a:lnTo>
                  <a:lnTo>
                    <a:pt x="263" y="3019"/>
                  </a:lnTo>
                  <a:lnTo>
                    <a:pt x="285" y="3030"/>
                  </a:lnTo>
                  <a:lnTo>
                    <a:pt x="311" y="3043"/>
                  </a:lnTo>
                  <a:lnTo>
                    <a:pt x="339" y="3060"/>
                  </a:lnTo>
                  <a:lnTo>
                    <a:pt x="370" y="3080"/>
                  </a:lnTo>
                  <a:lnTo>
                    <a:pt x="401" y="3102"/>
                  </a:lnTo>
                  <a:close/>
                  <a:moveTo>
                    <a:pt x="469" y="3072"/>
                  </a:moveTo>
                  <a:lnTo>
                    <a:pt x="466" y="3074"/>
                  </a:lnTo>
                  <a:lnTo>
                    <a:pt x="463" y="3075"/>
                  </a:lnTo>
                  <a:lnTo>
                    <a:pt x="457" y="3075"/>
                  </a:lnTo>
                  <a:lnTo>
                    <a:pt x="451" y="3074"/>
                  </a:lnTo>
                  <a:lnTo>
                    <a:pt x="434" y="3068"/>
                  </a:lnTo>
                  <a:lnTo>
                    <a:pt x="413" y="3059"/>
                  </a:lnTo>
                  <a:lnTo>
                    <a:pt x="388" y="3046"/>
                  </a:lnTo>
                  <a:lnTo>
                    <a:pt x="361" y="3030"/>
                  </a:lnTo>
                  <a:lnTo>
                    <a:pt x="332" y="3010"/>
                  </a:lnTo>
                  <a:lnTo>
                    <a:pt x="301" y="2989"/>
                  </a:lnTo>
                  <a:lnTo>
                    <a:pt x="271" y="2966"/>
                  </a:lnTo>
                  <a:lnTo>
                    <a:pt x="244" y="2943"/>
                  </a:lnTo>
                  <a:lnTo>
                    <a:pt x="220" y="2922"/>
                  </a:lnTo>
                  <a:lnTo>
                    <a:pt x="199" y="2902"/>
                  </a:lnTo>
                  <a:lnTo>
                    <a:pt x="183" y="2884"/>
                  </a:lnTo>
                  <a:lnTo>
                    <a:pt x="172" y="2870"/>
                  </a:lnTo>
                  <a:lnTo>
                    <a:pt x="168" y="2863"/>
                  </a:lnTo>
                  <a:lnTo>
                    <a:pt x="167" y="2858"/>
                  </a:lnTo>
                  <a:lnTo>
                    <a:pt x="166" y="2854"/>
                  </a:lnTo>
                  <a:lnTo>
                    <a:pt x="167" y="2850"/>
                  </a:lnTo>
                  <a:lnTo>
                    <a:pt x="169" y="2848"/>
                  </a:lnTo>
                  <a:lnTo>
                    <a:pt x="173" y="2847"/>
                  </a:lnTo>
                  <a:lnTo>
                    <a:pt x="179" y="2847"/>
                  </a:lnTo>
                  <a:lnTo>
                    <a:pt x="185" y="2848"/>
                  </a:lnTo>
                  <a:lnTo>
                    <a:pt x="201" y="2855"/>
                  </a:lnTo>
                  <a:lnTo>
                    <a:pt x="223" y="2863"/>
                  </a:lnTo>
                  <a:lnTo>
                    <a:pt x="247" y="2877"/>
                  </a:lnTo>
                  <a:lnTo>
                    <a:pt x="275" y="2894"/>
                  </a:lnTo>
                  <a:lnTo>
                    <a:pt x="304" y="2913"/>
                  </a:lnTo>
                  <a:lnTo>
                    <a:pt x="334" y="2935"/>
                  </a:lnTo>
                  <a:lnTo>
                    <a:pt x="365" y="2957"/>
                  </a:lnTo>
                  <a:lnTo>
                    <a:pt x="391" y="2980"/>
                  </a:lnTo>
                  <a:lnTo>
                    <a:pt x="416" y="3000"/>
                  </a:lnTo>
                  <a:lnTo>
                    <a:pt x="437" y="3020"/>
                  </a:lnTo>
                  <a:lnTo>
                    <a:pt x="452" y="3037"/>
                  </a:lnTo>
                  <a:lnTo>
                    <a:pt x="464" y="3052"/>
                  </a:lnTo>
                  <a:lnTo>
                    <a:pt x="467" y="3059"/>
                  </a:lnTo>
                  <a:lnTo>
                    <a:pt x="469" y="3064"/>
                  </a:lnTo>
                  <a:lnTo>
                    <a:pt x="469" y="3068"/>
                  </a:lnTo>
                  <a:lnTo>
                    <a:pt x="469" y="3072"/>
                  </a:lnTo>
                  <a:close/>
                  <a:moveTo>
                    <a:pt x="413" y="2906"/>
                  </a:moveTo>
                  <a:lnTo>
                    <a:pt x="411" y="2909"/>
                  </a:lnTo>
                  <a:lnTo>
                    <a:pt x="407" y="2909"/>
                  </a:lnTo>
                  <a:lnTo>
                    <a:pt x="402" y="2909"/>
                  </a:lnTo>
                  <a:lnTo>
                    <a:pt x="396" y="2908"/>
                  </a:lnTo>
                  <a:lnTo>
                    <a:pt x="380" y="2903"/>
                  </a:lnTo>
                  <a:lnTo>
                    <a:pt x="359" y="2894"/>
                  </a:lnTo>
                  <a:lnTo>
                    <a:pt x="335" y="2882"/>
                  </a:lnTo>
                  <a:lnTo>
                    <a:pt x="309" y="2866"/>
                  </a:lnTo>
                  <a:lnTo>
                    <a:pt x="281" y="2847"/>
                  </a:lnTo>
                  <a:lnTo>
                    <a:pt x="252" y="2827"/>
                  </a:lnTo>
                  <a:lnTo>
                    <a:pt x="223" y="2804"/>
                  </a:lnTo>
                  <a:lnTo>
                    <a:pt x="197" y="2782"/>
                  </a:lnTo>
                  <a:lnTo>
                    <a:pt x="175" y="2762"/>
                  </a:lnTo>
                  <a:lnTo>
                    <a:pt x="155" y="2743"/>
                  </a:lnTo>
                  <a:lnTo>
                    <a:pt x="140" y="2725"/>
                  </a:lnTo>
                  <a:lnTo>
                    <a:pt x="129" y="2711"/>
                  </a:lnTo>
                  <a:lnTo>
                    <a:pt x="126" y="2705"/>
                  </a:lnTo>
                  <a:lnTo>
                    <a:pt x="124" y="2699"/>
                  </a:lnTo>
                  <a:lnTo>
                    <a:pt x="124" y="2695"/>
                  </a:lnTo>
                  <a:lnTo>
                    <a:pt x="125" y="2692"/>
                  </a:lnTo>
                  <a:lnTo>
                    <a:pt x="127" y="2690"/>
                  </a:lnTo>
                  <a:lnTo>
                    <a:pt x="131" y="2689"/>
                  </a:lnTo>
                  <a:lnTo>
                    <a:pt x="136" y="2689"/>
                  </a:lnTo>
                  <a:lnTo>
                    <a:pt x="142" y="2690"/>
                  </a:lnTo>
                  <a:lnTo>
                    <a:pt x="158" y="2695"/>
                  </a:lnTo>
                  <a:lnTo>
                    <a:pt x="179" y="2705"/>
                  </a:lnTo>
                  <a:lnTo>
                    <a:pt x="203" y="2717"/>
                  </a:lnTo>
                  <a:lnTo>
                    <a:pt x="228" y="2733"/>
                  </a:lnTo>
                  <a:lnTo>
                    <a:pt x="257" y="2751"/>
                  </a:lnTo>
                  <a:lnTo>
                    <a:pt x="286" y="2773"/>
                  </a:lnTo>
                  <a:lnTo>
                    <a:pt x="315" y="2794"/>
                  </a:lnTo>
                  <a:lnTo>
                    <a:pt x="341" y="2816"/>
                  </a:lnTo>
                  <a:lnTo>
                    <a:pt x="363" y="2836"/>
                  </a:lnTo>
                  <a:lnTo>
                    <a:pt x="383" y="2856"/>
                  </a:lnTo>
                  <a:lnTo>
                    <a:pt x="398" y="2873"/>
                  </a:lnTo>
                  <a:lnTo>
                    <a:pt x="409" y="2887"/>
                  </a:lnTo>
                  <a:lnTo>
                    <a:pt x="412" y="2894"/>
                  </a:lnTo>
                  <a:lnTo>
                    <a:pt x="414" y="2898"/>
                  </a:lnTo>
                  <a:lnTo>
                    <a:pt x="414" y="2902"/>
                  </a:lnTo>
                  <a:lnTo>
                    <a:pt x="413" y="2906"/>
                  </a:lnTo>
                  <a:close/>
                  <a:moveTo>
                    <a:pt x="376" y="2746"/>
                  </a:moveTo>
                  <a:lnTo>
                    <a:pt x="374" y="2748"/>
                  </a:lnTo>
                  <a:lnTo>
                    <a:pt x="370" y="2749"/>
                  </a:lnTo>
                  <a:lnTo>
                    <a:pt x="366" y="2749"/>
                  </a:lnTo>
                  <a:lnTo>
                    <a:pt x="359" y="2748"/>
                  </a:lnTo>
                  <a:lnTo>
                    <a:pt x="344" y="2744"/>
                  </a:lnTo>
                  <a:lnTo>
                    <a:pt x="325" y="2735"/>
                  </a:lnTo>
                  <a:lnTo>
                    <a:pt x="302" y="2723"/>
                  </a:lnTo>
                  <a:lnTo>
                    <a:pt x="277" y="2708"/>
                  </a:lnTo>
                  <a:lnTo>
                    <a:pt x="250" y="2691"/>
                  </a:lnTo>
                  <a:lnTo>
                    <a:pt x="222" y="2670"/>
                  </a:lnTo>
                  <a:lnTo>
                    <a:pt x="194" y="2649"/>
                  </a:lnTo>
                  <a:lnTo>
                    <a:pt x="169" y="2627"/>
                  </a:lnTo>
                  <a:lnTo>
                    <a:pt x="146" y="2608"/>
                  </a:lnTo>
                  <a:lnTo>
                    <a:pt x="128" y="2589"/>
                  </a:lnTo>
                  <a:lnTo>
                    <a:pt x="114" y="2572"/>
                  </a:lnTo>
                  <a:lnTo>
                    <a:pt x="104" y="2558"/>
                  </a:lnTo>
                  <a:lnTo>
                    <a:pt x="101" y="2553"/>
                  </a:lnTo>
                  <a:lnTo>
                    <a:pt x="99" y="2547"/>
                  </a:lnTo>
                  <a:lnTo>
                    <a:pt x="99" y="2543"/>
                  </a:lnTo>
                  <a:lnTo>
                    <a:pt x="100" y="2540"/>
                  </a:lnTo>
                  <a:lnTo>
                    <a:pt x="102" y="2538"/>
                  </a:lnTo>
                  <a:lnTo>
                    <a:pt x="107" y="2536"/>
                  </a:lnTo>
                  <a:lnTo>
                    <a:pt x="111" y="2536"/>
                  </a:lnTo>
                  <a:lnTo>
                    <a:pt x="117" y="2538"/>
                  </a:lnTo>
                  <a:lnTo>
                    <a:pt x="132" y="2542"/>
                  </a:lnTo>
                  <a:lnTo>
                    <a:pt x="152" y="2550"/>
                  </a:lnTo>
                  <a:lnTo>
                    <a:pt x="175" y="2562"/>
                  </a:lnTo>
                  <a:lnTo>
                    <a:pt x="199" y="2577"/>
                  </a:lnTo>
                  <a:lnTo>
                    <a:pt x="226" y="2596"/>
                  </a:lnTo>
                  <a:lnTo>
                    <a:pt x="254" y="2616"/>
                  </a:lnTo>
                  <a:lnTo>
                    <a:pt x="282" y="2638"/>
                  </a:lnTo>
                  <a:lnTo>
                    <a:pt x="307" y="2658"/>
                  </a:lnTo>
                  <a:lnTo>
                    <a:pt x="329" y="2679"/>
                  </a:lnTo>
                  <a:lnTo>
                    <a:pt x="347" y="2697"/>
                  </a:lnTo>
                  <a:lnTo>
                    <a:pt x="362" y="2713"/>
                  </a:lnTo>
                  <a:lnTo>
                    <a:pt x="372" y="2727"/>
                  </a:lnTo>
                  <a:lnTo>
                    <a:pt x="375" y="2733"/>
                  </a:lnTo>
                  <a:lnTo>
                    <a:pt x="377" y="2738"/>
                  </a:lnTo>
                  <a:lnTo>
                    <a:pt x="377" y="2743"/>
                  </a:lnTo>
                  <a:lnTo>
                    <a:pt x="376" y="2746"/>
                  </a:lnTo>
                  <a:close/>
                  <a:moveTo>
                    <a:pt x="357" y="2591"/>
                  </a:moveTo>
                  <a:lnTo>
                    <a:pt x="355" y="2594"/>
                  </a:lnTo>
                  <a:lnTo>
                    <a:pt x="350" y="2595"/>
                  </a:lnTo>
                  <a:lnTo>
                    <a:pt x="346" y="2595"/>
                  </a:lnTo>
                  <a:lnTo>
                    <a:pt x="340" y="2594"/>
                  </a:lnTo>
                  <a:lnTo>
                    <a:pt x="325" y="2589"/>
                  </a:lnTo>
                  <a:lnTo>
                    <a:pt x="306" y="2582"/>
                  </a:lnTo>
                  <a:lnTo>
                    <a:pt x="285" y="2570"/>
                  </a:lnTo>
                  <a:lnTo>
                    <a:pt x="261" y="2556"/>
                  </a:lnTo>
                  <a:lnTo>
                    <a:pt x="235" y="2539"/>
                  </a:lnTo>
                  <a:lnTo>
                    <a:pt x="208" y="2519"/>
                  </a:lnTo>
                  <a:lnTo>
                    <a:pt x="181" y="2499"/>
                  </a:lnTo>
                  <a:lnTo>
                    <a:pt x="157" y="2478"/>
                  </a:lnTo>
                  <a:lnTo>
                    <a:pt x="137" y="2459"/>
                  </a:lnTo>
                  <a:lnTo>
                    <a:pt x="119" y="2440"/>
                  </a:lnTo>
                  <a:lnTo>
                    <a:pt x="105" y="2424"/>
                  </a:lnTo>
                  <a:lnTo>
                    <a:pt x="96" y="2410"/>
                  </a:lnTo>
                  <a:lnTo>
                    <a:pt x="92" y="2405"/>
                  </a:lnTo>
                  <a:lnTo>
                    <a:pt x="91" y="2399"/>
                  </a:lnTo>
                  <a:lnTo>
                    <a:pt x="91" y="2396"/>
                  </a:lnTo>
                  <a:lnTo>
                    <a:pt x="92" y="2393"/>
                  </a:lnTo>
                  <a:lnTo>
                    <a:pt x="95" y="2390"/>
                  </a:lnTo>
                  <a:lnTo>
                    <a:pt x="98" y="2389"/>
                  </a:lnTo>
                  <a:lnTo>
                    <a:pt x="103" y="2389"/>
                  </a:lnTo>
                  <a:lnTo>
                    <a:pt x="109" y="2390"/>
                  </a:lnTo>
                  <a:lnTo>
                    <a:pt x="124" y="2394"/>
                  </a:lnTo>
                  <a:lnTo>
                    <a:pt x="143" y="2403"/>
                  </a:lnTo>
                  <a:lnTo>
                    <a:pt x="165" y="2414"/>
                  </a:lnTo>
                  <a:lnTo>
                    <a:pt x="189" y="2429"/>
                  </a:lnTo>
                  <a:lnTo>
                    <a:pt x="214" y="2446"/>
                  </a:lnTo>
                  <a:lnTo>
                    <a:pt x="241" y="2465"/>
                  </a:lnTo>
                  <a:lnTo>
                    <a:pt x="267" y="2486"/>
                  </a:lnTo>
                  <a:lnTo>
                    <a:pt x="292" y="2506"/>
                  </a:lnTo>
                  <a:lnTo>
                    <a:pt x="313" y="2526"/>
                  </a:lnTo>
                  <a:lnTo>
                    <a:pt x="330" y="2543"/>
                  </a:lnTo>
                  <a:lnTo>
                    <a:pt x="344" y="2559"/>
                  </a:lnTo>
                  <a:lnTo>
                    <a:pt x="353" y="2573"/>
                  </a:lnTo>
                  <a:lnTo>
                    <a:pt x="356" y="2579"/>
                  </a:lnTo>
                  <a:lnTo>
                    <a:pt x="357" y="2584"/>
                  </a:lnTo>
                  <a:lnTo>
                    <a:pt x="358" y="2588"/>
                  </a:lnTo>
                  <a:lnTo>
                    <a:pt x="357" y="2591"/>
                  </a:lnTo>
                  <a:close/>
                  <a:moveTo>
                    <a:pt x="211" y="2373"/>
                  </a:moveTo>
                  <a:lnTo>
                    <a:pt x="186" y="2353"/>
                  </a:lnTo>
                  <a:lnTo>
                    <a:pt x="163" y="2334"/>
                  </a:lnTo>
                  <a:lnTo>
                    <a:pt x="143" y="2315"/>
                  </a:lnTo>
                  <a:lnTo>
                    <a:pt x="127" y="2297"/>
                  </a:lnTo>
                  <a:lnTo>
                    <a:pt x="114" y="2282"/>
                  </a:lnTo>
                  <a:lnTo>
                    <a:pt x="104" y="2268"/>
                  </a:lnTo>
                  <a:lnTo>
                    <a:pt x="102" y="2262"/>
                  </a:lnTo>
                  <a:lnTo>
                    <a:pt x="100" y="2258"/>
                  </a:lnTo>
                  <a:lnTo>
                    <a:pt x="100" y="2254"/>
                  </a:lnTo>
                  <a:lnTo>
                    <a:pt x="101" y="2250"/>
                  </a:lnTo>
                  <a:lnTo>
                    <a:pt x="103" y="2248"/>
                  </a:lnTo>
                  <a:lnTo>
                    <a:pt x="108" y="2246"/>
                  </a:lnTo>
                  <a:lnTo>
                    <a:pt x="112" y="2246"/>
                  </a:lnTo>
                  <a:lnTo>
                    <a:pt x="118" y="2247"/>
                  </a:lnTo>
                  <a:lnTo>
                    <a:pt x="132" y="2252"/>
                  </a:lnTo>
                  <a:lnTo>
                    <a:pt x="151" y="2259"/>
                  </a:lnTo>
                  <a:lnTo>
                    <a:pt x="171" y="2270"/>
                  </a:lnTo>
                  <a:lnTo>
                    <a:pt x="194" y="2284"/>
                  </a:lnTo>
                  <a:lnTo>
                    <a:pt x="219" y="2300"/>
                  </a:lnTo>
                  <a:lnTo>
                    <a:pt x="245" y="2320"/>
                  </a:lnTo>
                  <a:lnTo>
                    <a:pt x="271" y="2339"/>
                  </a:lnTo>
                  <a:lnTo>
                    <a:pt x="293" y="2358"/>
                  </a:lnTo>
                  <a:lnTo>
                    <a:pt x="313" y="2378"/>
                  </a:lnTo>
                  <a:lnTo>
                    <a:pt x="330" y="2395"/>
                  </a:lnTo>
                  <a:lnTo>
                    <a:pt x="343" y="2411"/>
                  </a:lnTo>
                  <a:lnTo>
                    <a:pt x="352" y="2424"/>
                  </a:lnTo>
                  <a:lnTo>
                    <a:pt x="355" y="2430"/>
                  </a:lnTo>
                  <a:lnTo>
                    <a:pt x="356" y="2435"/>
                  </a:lnTo>
                  <a:lnTo>
                    <a:pt x="356" y="2439"/>
                  </a:lnTo>
                  <a:lnTo>
                    <a:pt x="355" y="2443"/>
                  </a:lnTo>
                  <a:lnTo>
                    <a:pt x="353" y="2445"/>
                  </a:lnTo>
                  <a:lnTo>
                    <a:pt x="349" y="2446"/>
                  </a:lnTo>
                  <a:lnTo>
                    <a:pt x="344" y="2446"/>
                  </a:lnTo>
                  <a:lnTo>
                    <a:pt x="339" y="2445"/>
                  </a:lnTo>
                  <a:lnTo>
                    <a:pt x="323" y="2441"/>
                  </a:lnTo>
                  <a:lnTo>
                    <a:pt x="306" y="2433"/>
                  </a:lnTo>
                  <a:lnTo>
                    <a:pt x="285" y="2422"/>
                  </a:lnTo>
                  <a:lnTo>
                    <a:pt x="262" y="2409"/>
                  </a:lnTo>
                  <a:lnTo>
                    <a:pt x="237" y="2392"/>
                  </a:lnTo>
                  <a:lnTo>
                    <a:pt x="211" y="2373"/>
                  </a:lnTo>
                  <a:close/>
                  <a:moveTo>
                    <a:pt x="370" y="2297"/>
                  </a:moveTo>
                  <a:lnTo>
                    <a:pt x="368" y="2299"/>
                  </a:lnTo>
                  <a:lnTo>
                    <a:pt x="363" y="2301"/>
                  </a:lnTo>
                  <a:lnTo>
                    <a:pt x="359" y="2301"/>
                  </a:lnTo>
                  <a:lnTo>
                    <a:pt x="354" y="2300"/>
                  </a:lnTo>
                  <a:lnTo>
                    <a:pt x="340" y="2297"/>
                  </a:lnTo>
                  <a:lnTo>
                    <a:pt x="322" y="2289"/>
                  </a:lnTo>
                  <a:lnTo>
                    <a:pt x="302" y="2278"/>
                  </a:lnTo>
                  <a:lnTo>
                    <a:pt x="280" y="2266"/>
                  </a:lnTo>
                  <a:lnTo>
                    <a:pt x="257" y="2250"/>
                  </a:lnTo>
                  <a:lnTo>
                    <a:pt x="231" y="2232"/>
                  </a:lnTo>
                  <a:lnTo>
                    <a:pt x="207" y="2213"/>
                  </a:lnTo>
                  <a:lnTo>
                    <a:pt x="185" y="2193"/>
                  </a:lnTo>
                  <a:lnTo>
                    <a:pt x="166" y="2175"/>
                  </a:lnTo>
                  <a:lnTo>
                    <a:pt x="151" y="2159"/>
                  </a:lnTo>
                  <a:lnTo>
                    <a:pt x="138" y="2143"/>
                  </a:lnTo>
                  <a:lnTo>
                    <a:pt x="130" y="2130"/>
                  </a:lnTo>
                  <a:lnTo>
                    <a:pt x="127" y="2124"/>
                  </a:lnTo>
                  <a:lnTo>
                    <a:pt x="126" y="2120"/>
                  </a:lnTo>
                  <a:lnTo>
                    <a:pt x="126" y="2116"/>
                  </a:lnTo>
                  <a:lnTo>
                    <a:pt x="127" y="2112"/>
                  </a:lnTo>
                  <a:lnTo>
                    <a:pt x="129" y="2110"/>
                  </a:lnTo>
                  <a:lnTo>
                    <a:pt x="132" y="2108"/>
                  </a:lnTo>
                  <a:lnTo>
                    <a:pt x="138" y="2108"/>
                  </a:lnTo>
                  <a:lnTo>
                    <a:pt x="143" y="2109"/>
                  </a:lnTo>
                  <a:lnTo>
                    <a:pt x="157" y="2112"/>
                  </a:lnTo>
                  <a:lnTo>
                    <a:pt x="175" y="2120"/>
                  </a:lnTo>
                  <a:lnTo>
                    <a:pt x="194" y="2131"/>
                  </a:lnTo>
                  <a:lnTo>
                    <a:pt x="217" y="2144"/>
                  </a:lnTo>
                  <a:lnTo>
                    <a:pt x="240" y="2160"/>
                  </a:lnTo>
                  <a:lnTo>
                    <a:pt x="264" y="2177"/>
                  </a:lnTo>
                  <a:lnTo>
                    <a:pt x="289" y="2196"/>
                  </a:lnTo>
                  <a:lnTo>
                    <a:pt x="311" y="2216"/>
                  </a:lnTo>
                  <a:lnTo>
                    <a:pt x="330" y="2234"/>
                  </a:lnTo>
                  <a:lnTo>
                    <a:pt x="346" y="2250"/>
                  </a:lnTo>
                  <a:lnTo>
                    <a:pt x="358" y="2267"/>
                  </a:lnTo>
                  <a:lnTo>
                    <a:pt x="367" y="2280"/>
                  </a:lnTo>
                  <a:lnTo>
                    <a:pt x="370" y="2285"/>
                  </a:lnTo>
                  <a:lnTo>
                    <a:pt x="371" y="2289"/>
                  </a:lnTo>
                  <a:lnTo>
                    <a:pt x="371" y="2294"/>
                  </a:lnTo>
                  <a:lnTo>
                    <a:pt x="370" y="2297"/>
                  </a:lnTo>
                  <a:close/>
                  <a:moveTo>
                    <a:pt x="302" y="2040"/>
                  </a:moveTo>
                  <a:lnTo>
                    <a:pt x="325" y="2059"/>
                  </a:lnTo>
                  <a:lnTo>
                    <a:pt x="345" y="2077"/>
                  </a:lnTo>
                  <a:lnTo>
                    <a:pt x="363" y="2095"/>
                  </a:lnTo>
                  <a:lnTo>
                    <a:pt x="379" y="2111"/>
                  </a:lnTo>
                  <a:lnTo>
                    <a:pt x="390" y="2126"/>
                  </a:lnTo>
                  <a:lnTo>
                    <a:pt x="399" y="2139"/>
                  </a:lnTo>
                  <a:lnTo>
                    <a:pt x="401" y="2145"/>
                  </a:lnTo>
                  <a:lnTo>
                    <a:pt x="402" y="2149"/>
                  </a:lnTo>
                  <a:lnTo>
                    <a:pt x="402" y="2153"/>
                  </a:lnTo>
                  <a:lnTo>
                    <a:pt x="401" y="2157"/>
                  </a:lnTo>
                  <a:lnTo>
                    <a:pt x="399" y="2159"/>
                  </a:lnTo>
                  <a:lnTo>
                    <a:pt x="396" y="2160"/>
                  </a:lnTo>
                  <a:lnTo>
                    <a:pt x="391" y="2161"/>
                  </a:lnTo>
                  <a:lnTo>
                    <a:pt x="386" y="2160"/>
                  </a:lnTo>
                  <a:lnTo>
                    <a:pt x="372" y="2157"/>
                  </a:lnTo>
                  <a:lnTo>
                    <a:pt x="356" y="2149"/>
                  </a:lnTo>
                  <a:lnTo>
                    <a:pt x="336" y="2139"/>
                  </a:lnTo>
                  <a:lnTo>
                    <a:pt x="315" y="2127"/>
                  </a:lnTo>
                  <a:lnTo>
                    <a:pt x="292" y="2112"/>
                  </a:lnTo>
                  <a:lnTo>
                    <a:pt x="268" y="2095"/>
                  </a:lnTo>
                  <a:lnTo>
                    <a:pt x="245" y="2076"/>
                  </a:lnTo>
                  <a:lnTo>
                    <a:pt x="224" y="2057"/>
                  </a:lnTo>
                  <a:lnTo>
                    <a:pt x="206" y="2040"/>
                  </a:lnTo>
                  <a:lnTo>
                    <a:pt x="191" y="2024"/>
                  </a:lnTo>
                  <a:lnTo>
                    <a:pt x="179" y="2009"/>
                  </a:lnTo>
                  <a:lnTo>
                    <a:pt x="171" y="1996"/>
                  </a:lnTo>
                  <a:lnTo>
                    <a:pt x="169" y="1990"/>
                  </a:lnTo>
                  <a:lnTo>
                    <a:pt x="167" y="1985"/>
                  </a:lnTo>
                  <a:lnTo>
                    <a:pt x="167" y="1982"/>
                  </a:lnTo>
                  <a:lnTo>
                    <a:pt x="168" y="1978"/>
                  </a:lnTo>
                  <a:lnTo>
                    <a:pt x="171" y="1975"/>
                  </a:lnTo>
                  <a:lnTo>
                    <a:pt x="175" y="1974"/>
                  </a:lnTo>
                  <a:lnTo>
                    <a:pt x="179" y="1974"/>
                  </a:lnTo>
                  <a:lnTo>
                    <a:pt x="184" y="1974"/>
                  </a:lnTo>
                  <a:lnTo>
                    <a:pt x="198" y="1978"/>
                  </a:lnTo>
                  <a:lnTo>
                    <a:pt x="214" y="1985"/>
                  </a:lnTo>
                  <a:lnTo>
                    <a:pt x="234" y="1995"/>
                  </a:lnTo>
                  <a:lnTo>
                    <a:pt x="255" y="2008"/>
                  </a:lnTo>
                  <a:lnTo>
                    <a:pt x="278" y="2023"/>
                  </a:lnTo>
                  <a:lnTo>
                    <a:pt x="302" y="2040"/>
                  </a:lnTo>
                  <a:close/>
                  <a:moveTo>
                    <a:pt x="355" y="1906"/>
                  </a:moveTo>
                  <a:lnTo>
                    <a:pt x="376" y="1925"/>
                  </a:lnTo>
                  <a:lnTo>
                    <a:pt x="397" y="1942"/>
                  </a:lnTo>
                  <a:lnTo>
                    <a:pt x="414" y="1959"/>
                  </a:lnTo>
                  <a:lnTo>
                    <a:pt x="428" y="1974"/>
                  </a:lnTo>
                  <a:lnTo>
                    <a:pt x="439" y="1989"/>
                  </a:lnTo>
                  <a:lnTo>
                    <a:pt x="447" y="2002"/>
                  </a:lnTo>
                  <a:lnTo>
                    <a:pt x="449" y="2007"/>
                  </a:lnTo>
                  <a:lnTo>
                    <a:pt x="450" y="2012"/>
                  </a:lnTo>
                  <a:lnTo>
                    <a:pt x="450" y="2016"/>
                  </a:lnTo>
                  <a:lnTo>
                    <a:pt x="449" y="2019"/>
                  </a:lnTo>
                  <a:lnTo>
                    <a:pt x="447" y="2022"/>
                  </a:lnTo>
                  <a:lnTo>
                    <a:pt x="443" y="2023"/>
                  </a:lnTo>
                  <a:lnTo>
                    <a:pt x="439" y="2023"/>
                  </a:lnTo>
                  <a:lnTo>
                    <a:pt x="434" y="2023"/>
                  </a:lnTo>
                  <a:lnTo>
                    <a:pt x="421" y="2019"/>
                  </a:lnTo>
                  <a:lnTo>
                    <a:pt x="404" y="2013"/>
                  </a:lnTo>
                  <a:lnTo>
                    <a:pt x="386" y="2003"/>
                  </a:lnTo>
                  <a:lnTo>
                    <a:pt x="366" y="1991"/>
                  </a:lnTo>
                  <a:lnTo>
                    <a:pt x="343" y="1977"/>
                  </a:lnTo>
                  <a:lnTo>
                    <a:pt x="320" y="1960"/>
                  </a:lnTo>
                  <a:lnTo>
                    <a:pt x="299" y="1943"/>
                  </a:lnTo>
                  <a:lnTo>
                    <a:pt x="278" y="1925"/>
                  </a:lnTo>
                  <a:lnTo>
                    <a:pt x="261" y="1908"/>
                  </a:lnTo>
                  <a:lnTo>
                    <a:pt x="247" y="1892"/>
                  </a:lnTo>
                  <a:lnTo>
                    <a:pt x="236" y="1877"/>
                  </a:lnTo>
                  <a:lnTo>
                    <a:pt x="228" y="1865"/>
                  </a:lnTo>
                  <a:lnTo>
                    <a:pt x="226" y="1860"/>
                  </a:lnTo>
                  <a:lnTo>
                    <a:pt x="225" y="1854"/>
                  </a:lnTo>
                  <a:lnTo>
                    <a:pt x="225" y="1851"/>
                  </a:lnTo>
                  <a:lnTo>
                    <a:pt x="226" y="1848"/>
                  </a:lnTo>
                  <a:lnTo>
                    <a:pt x="228" y="1846"/>
                  </a:lnTo>
                  <a:lnTo>
                    <a:pt x="232" y="1844"/>
                  </a:lnTo>
                  <a:lnTo>
                    <a:pt x="236" y="1844"/>
                  </a:lnTo>
                  <a:lnTo>
                    <a:pt x="241" y="1844"/>
                  </a:lnTo>
                  <a:lnTo>
                    <a:pt x="254" y="1847"/>
                  </a:lnTo>
                  <a:lnTo>
                    <a:pt x="271" y="1853"/>
                  </a:lnTo>
                  <a:lnTo>
                    <a:pt x="289" y="1863"/>
                  </a:lnTo>
                  <a:lnTo>
                    <a:pt x="309" y="1875"/>
                  </a:lnTo>
                  <a:lnTo>
                    <a:pt x="332" y="1890"/>
                  </a:lnTo>
                  <a:lnTo>
                    <a:pt x="355" y="1906"/>
                  </a:lnTo>
                  <a:close/>
                  <a:moveTo>
                    <a:pt x="234" y="1669"/>
                  </a:moveTo>
                  <a:lnTo>
                    <a:pt x="232" y="1671"/>
                  </a:lnTo>
                  <a:lnTo>
                    <a:pt x="228" y="1672"/>
                  </a:lnTo>
                  <a:lnTo>
                    <a:pt x="225" y="1673"/>
                  </a:lnTo>
                  <a:lnTo>
                    <a:pt x="220" y="1672"/>
                  </a:lnTo>
                  <a:lnTo>
                    <a:pt x="208" y="1670"/>
                  </a:lnTo>
                  <a:lnTo>
                    <a:pt x="193" y="1663"/>
                  </a:lnTo>
                  <a:lnTo>
                    <a:pt x="177" y="1655"/>
                  </a:lnTo>
                  <a:lnTo>
                    <a:pt x="157" y="1644"/>
                  </a:lnTo>
                  <a:lnTo>
                    <a:pt x="138" y="1631"/>
                  </a:lnTo>
                  <a:lnTo>
                    <a:pt x="117" y="1616"/>
                  </a:lnTo>
                  <a:lnTo>
                    <a:pt x="98" y="1599"/>
                  </a:lnTo>
                  <a:lnTo>
                    <a:pt x="80" y="1582"/>
                  </a:lnTo>
                  <a:lnTo>
                    <a:pt x="63" y="1566"/>
                  </a:lnTo>
                  <a:lnTo>
                    <a:pt x="50" y="1551"/>
                  </a:lnTo>
                  <a:lnTo>
                    <a:pt x="41" y="1538"/>
                  </a:lnTo>
                  <a:lnTo>
                    <a:pt x="34" y="1526"/>
                  </a:lnTo>
                  <a:lnTo>
                    <a:pt x="32" y="1521"/>
                  </a:lnTo>
                  <a:lnTo>
                    <a:pt x="31" y="1517"/>
                  </a:lnTo>
                  <a:lnTo>
                    <a:pt x="31" y="1513"/>
                  </a:lnTo>
                  <a:lnTo>
                    <a:pt x="32" y="1510"/>
                  </a:lnTo>
                  <a:lnTo>
                    <a:pt x="34" y="1508"/>
                  </a:lnTo>
                  <a:lnTo>
                    <a:pt x="37" y="1506"/>
                  </a:lnTo>
                  <a:lnTo>
                    <a:pt x="42" y="1506"/>
                  </a:lnTo>
                  <a:lnTo>
                    <a:pt x="46" y="1506"/>
                  </a:lnTo>
                  <a:lnTo>
                    <a:pt x="59" y="1509"/>
                  </a:lnTo>
                  <a:lnTo>
                    <a:pt x="73" y="1514"/>
                  </a:lnTo>
                  <a:lnTo>
                    <a:pt x="90" y="1523"/>
                  </a:lnTo>
                  <a:lnTo>
                    <a:pt x="109" y="1535"/>
                  </a:lnTo>
                  <a:lnTo>
                    <a:pt x="128" y="1548"/>
                  </a:lnTo>
                  <a:lnTo>
                    <a:pt x="150" y="1564"/>
                  </a:lnTo>
                  <a:lnTo>
                    <a:pt x="169" y="1580"/>
                  </a:lnTo>
                  <a:lnTo>
                    <a:pt x="187" y="1596"/>
                  </a:lnTo>
                  <a:lnTo>
                    <a:pt x="203" y="1613"/>
                  </a:lnTo>
                  <a:lnTo>
                    <a:pt x="216" y="1628"/>
                  </a:lnTo>
                  <a:lnTo>
                    <a:pt x="225" y="1641"/>
                  </a:lnTo>
                  <a:lnTo>
                    <a:pt x="233" y="1653"/>
                  </a:lnTo>
                  <a:lnTo>
                    <a:pt x="234" y="1658"/>
                  </a:lnTo>
                  <a:lnTo>
                    <a:pt x="235" y="1662"/>
                  </a:lnTo>
                  <a:lnTo>
                    <a:pt x="235" y="1666"/>
                  </a:lnTo>
                  <a:lnTo>
                    <a:pt x="234" y="1669"/>
                  </a:lnTo>
                  <a:close/>
                  <a:moveTo>
                    <a:pt x="423" y="1776"/>
                  </a:moveTo>
                  <a:lnTo>
                    <a:pt x="444" y="1792"/>
                  </a:lnTo>
                  <a:lnTo>
                    <a:pt x="463" y="1809"/>
                  </a:lnTo>
                  <a:lnTo>
                    <a:pt x="480" y="1825"/>
                  </a:lnTo>
                  <a:lnTo>
                    <a:pt x="493" y="1841"/>
                  </a:lnTo>
                  <a:lnTo>
                    <a:pt x="504" y="1855"/>
                  </a:lnTo>
                  <a:lnTo>
                    <a:pt x="511" y="1867"/>
                  </a:lnTo>
                  <a:lnTo>
                    <a:pt x="513" y="1873"/>
                  </a:lnTo>
                  <a:lnTo>
                    <a:pt x="515" y="1877"/>
                  </a:lnTo>
                  <a:lnTo>
                    <a:pt x="515" y="1881"/>
                  </a:lnTo>
                  <a:lnTo>
                    <a:pt x="513" y="1885"/>
                  </a:lnTo>
                  <a:lnTo>
                    <a:pt x="510" y="1887"/>
                  </a:lnTo>
                  <a:lnTo>
                    <a:pt x="507" y="1888"/>
                  </a:lnTo>
                  <a:lnTo>
                    <a:pt x="503" y="1889"/>
                  </a:lnTo>
                  <a:lnTo>
                    <a:pt x="498" y="1889"/>
                  </a:lnTo>
                  <a:lnTo>
                    <a:pt x="485" y="1886"/>
                  </a:lnTo>
                  <a:lnTo>
                    <a:pt x="469" y="1879"/>
                  </a:lnTo>
                  <a:lnTo>
                    <a:pt x="452" y="1871"/>
                  </a:lnTo>
                  <a:lnTo>
                    <a:pt x="433" y="1859"/>
                  </a:lnTo>
                  <a:lnTo>
                    <a:pt x="411" y="1846"/>
                  </a:lnTo>
                  <a:lnTo>
                    <a:pt x="389" y="1830"/>
                  </a:lnTo>
                  <a:lnTo>
                    <a:pt x="368" y="1812"/>
                  </a:lnTo>
                  <a:lnTo>
                    <a:pt x="349" y="1795"/>
                  </a:lnTo>
                  <a:lnTo>
                    <a:pt x="332" y="1779"/>
                  </a:lnTo>
                  <a:lnTo>
                    <a:pt x="318" y="1763"/>
                  </a:lnTo>
                  <a:lnTo>
                    <a:pt x="308" y="1749"/>
                  </a:lnTo>
                  <a:lnTo>
                    <a:pt x="301" y="1737"/>
                  </a:lnTo>
                  <a:lnTo>
                    <a:pt x="299" y="1731"/>
                  </a:lnTo>
                  <a:lnTo>
                    <a:pt x="298" y="1727"/>
                  </a:lnTo>
                  <a:lnTo>
                    <a:pt x="298" y="1723"/>
                  </a:lnTo>
                  <a:lnTo>
                    <a:pt x="300" y="1719"/>
                  </a:lnTo>
                  <a:lnTo>
                    <a:pt x="302" y="1717"/>
                  </a:lnTo>
                  <a:lnTo>
                    <a:pt x="305" y="1716"/>
                  </a:lnTo>
                  <a:lnTo>
                    <a:pt x="309" y="1715"/>
                  </a:lnTo>
                  <a:lnTo>
                    <a:pt x="314" y="1715"/>
                  </a:lnTo>
                  <a:lnTo>
                    <a:pt x="327" y="1718"/>
                  </a:lnTo>
                  <a:lnTo>
                    <a:pt x="342" y="1725"/>
                  </a:lnTo>
                  <a:lnTo>
                    <a:pt x="360" y="1734"/>
                  </a:lnTo>
                  <a:lnTo>
                    <a:pt x="380" y="1745"/>
                  </a:lnTo>
                  <a:lnTo>
                    <a:pt x="401" y="1758"/>
                  </a:lnTo>
                  <a:lnTo>
                    <a:pt x="423" y="1776"/>
                  </a:lnTo>
                  <a:close/>
                  <a:moveTo>
                    <a:pt x="245" y="1443"/>
                  </a:moveTo>
                  <a:lnTo>
                    <a:pt x="264" y="1459"/>
                  </a:lnTo>
                  <a:lnTo>
                    <a:pt x="281" y="1474"/>
                  </a:lnTo>
                  <a:lnTo>
                    <a:pt x="295" y="1491"/>
                  </a:lnTo>
                  <a:lnTo>
                    <a:pt x="308" y="1505"/>
                  </a:lnTo>
                  <a:lnTo>
                    <a:pt x="318" y="1518"/>
                  </a:lnTo>
                  <a:lnTo>
                    <a:pt x="325" y="1530"/>
                  </a:lnTo>
                  <a:lnTo>
                    <a:pt x="326" y="1534"/>
                  </a:lnTo>
                  <a:lnTo>
                    <a:pt x="327" y="1538"/>
                  </a:lnTo>
                  <a:lnTo>
                    <a:pt x="327" y="1542"/>
                  </a:lnTo>
                  <a:lnTo>
                    <a:pt x="326" y="1546"/>
                  </a:lnTo>
                  <a:lnTo>
                    <a:pt x="323" y="1548"/>
                  </a:lnTo>
                  <a:lnTo>
                    <a:pt x="320" y="1549"/>
                  </a:lnTo>
                  <a:lnTo>
                    <a:pt x="316" y="1550"/>
                  </a:lnTo>
                  <a:lnTo>
                    <a:pt x="312" y="1549"/>
                  </a:lnTo>
                  <a:lnTo>
                    <a:pt x="300" y="1547"/>
                  </a:lnTo>
                  <a:lnTo>
                    <a:pt x="286" y="1541"/>
                  </a:lnTo>
                  <a:lnTo>
                    <a:pt x="270" y="1533"/>
                  </a:lnTo>
                  <a:lnTo>
                    <a:pt x="251" y="1522"/>
                  </a:lnTo>
                  <a:lnTo>
                    <a:pt x="232" y="1509"/>
                  </a:lnTo>
                  <a:lnTo>
                    <a:pt x="212" y="1495"/>
                  </a:lnTo>
                  <a:lnTo>
                    <a:pt x="193" y="1479"/>
                  </a:lnTo>
                  <a:lnTo>
                    <a:pt x="176" y="1463"/>
                  </a:lnTo>
                  <a:lnTo>
                    <a:pt x="162" y="1448"/>
                  </a:lnTo>
                  <a:lnTo>
                    <a:pt x="149" y="1433"/>
                  </a:lnTo>
                  <a:lnTo>
                    <a:pt x="139" y="1419"/>
                  </a:lnTo>
                  <a:lnTo>
                    <a:pt x="133" y="1409"/>
                  </a:lnTo>
                  <a:lnTo>
                    <a:pt x="131" y="1403"/>
                  </a:lnTo>
                  <a:lnTo>
                    <a:pt x="130" y="1399"/>
                  </a:lnTo>
                  <a:lnTo>
                    <a:pt x="130" y="1396"/>
                  </a:lnTo>
                  <a:lnTo>
                    <a:pt x="132" y="1392"/>
                  </a:lnTo>
                  <a:lnTo>
                    <a:pt x="133" y="1390"/>
                  </a:lnTo>
                  <a:lnTo>
                    <a:pt x="137" y="1388"/>
                  </a:lnTo>
                  <a:lnTo>
                    <a:pt x="141" y="1388"/>
                  </a:lnTo>
                  <a:lnTo>
                    <a:pt x="145" y="1388"/>
                  </a:lnTo>
                  <a:lnTo>
                    <a:pt x="157" y="1391"/>
                  </a:lnTo>
                  <a:lnTo>
                    <a:pt x="171" y="1397"/>
                  </a:lnTo>
                  <a:lnTo>
                    <a:pt x="187" y="1404"/>
                  </a:lnTo>
                  <a:lnTo>
                    <a:pt x="206" y="1415"/>
                  </a:lnTo>
                  <a:lnTo>
                    <a:pt x="225" y="1428"/>
                  </a:lnTo>
                  <a:lnTo>
                    <a:pt x="245" y="1443"/>
                  </a:lnTo>
                  <a:close/>
                  <a:moveTo>
                    <a:pt x="592" y="1753"/>
                  </a:moveTo>
                  <a:lnTo>
                    <a:pt x="590" y="1755"/>
                  </a:lnTo>
                  <a:lnTo>
                    <a:pt x="587" y="1756"/>
                  </a:lnTo>
                  <a:lnTo>
                    <a:pt x="583" y="1757"/>
                  </a:lnTo>
                  <a:lnTo>
                    <a:pt x="578" y="1757"/>
                  </a:lnTo>
                  <a:lnTo>
                    <a:pt x="565" y="1754"/>
                  </a:lnTo>
                  <a:lnTo>
                    <a:pt x="550" y="1749"/>
                  </a:lnTo>
                  <a:lnTo>
                    <a:pt x="534" y="1740"/>
                  </a:lnTo>
                  <a:lnTo>
                    <a:pt x="515" y="1729"/>
                  </a:lnTo>
                  <a:lnTo>
                    <a:pt x="494" y="1716"/>
                  </a:lnTo>
                  <a:lnTo>
                    <a:pt x="474" y="1701"/>
                  </a:lnTo>
                  <a:lnTo>
                    <a:pt x="453" y="1684"/>
                  </a:lnTo>
                  <a:lnTo>
                    <a:pt x="435" y="1668"/>
                  </a:lnTo>
                  <a:lnTo>
                    <a:pt x="418" y="1651"/>
                  </a:lnTo>
                  <a:lnTo>
                    <a:pt x="406" y="1636"/>
                  </a:lnTo>
                  <a:lnTo>
                    <a:pt x="396" y="1622"/>
                  </a:lnTo>
                  <a:lnTo>
                    <a:pt x="389" y="1610"/>
                  </a:lnTo>
                  <a:lnTo>
                    <a:pt x="387" y="1605"/>
                  </a:lnTo>
                  <a:lnTo>
                    <a:pt x="386" y="1601"/>
                  </a:lnTo>
                  <a:lnTo>
                    <a:pt x="386" y="1598"/>
                  </a:lnTo>
                  <a:lnTo>
                    <a:pt x="387" y="1594"/>
                  </a:lnTo>
                  <a:lnTo>
                    <a:pt x="390" y="1591"/>
                  </a:lnTo>
                  <a:lnTo>
                    <a:pt x="394" y="1590"/>
                  </a:lnTo>
                  <a:lnTo>
                    <a:pt x="397" y="1589"/>
                  </a:lnTo>
                  <a:lnTo>
                    <a:pt x="402" y="1590"/>
                  </a:lnTo>
                  <a:lnTo>
                    <a:pt x="414" y="1592"/>
                  </a:lnTo>
                  <a:lnTo>
                    <a:pt x="429" y="1598"/>
                  </a:lnTo>
                  <a:lnTo>
                    <a:pt x="447" y="1606"/>
                  </a:lnTo>
                  <a:lnTo>
                    <a:pt x="466" y="1617"/>
                  </a:lnTo>
                  <a:lnTo>
                    <a:pt x="486" y="1631"/>
                  </a:lnTo>
                  <a:lnTo>
                    <a:pt x="507" y="1646"/>
                  </a:lnTo>
                  <a:lnTo>
                    <a:pt x="528" y="1663"/>
                  </a:lnTo>
                  <a:lnTo>
                    <a:pt x="546" y="1680"/>
                  </a:lnTo>
                  <a:lnTo>
                    <a:pt x="561" y="1696"/>
                  </a:lnTo>
                  <a:lnTo>
                    <a:pt x="575" y="1711"/>
                  </a:lnTo>
                  <a:lnTo>
                    <a:pt x="585" y="1724"/>
                  </a:lnTo>
                  <a:lnTo>
                    <a:pt x="591" y="1736"/>
                  </a:lnTo>
                  <a:lnTo>
                    <a:pt x="593" y="1741"/>
                  </a:lnTo>
                  <a:lnTo>
                    <a:pt x="593" y="1745"/>
                  </a:lnTo>
                  <a:lnTo>
                    <a:pt x="593" y="1750"/>
                  </a:lnTo>
                  <a:lnTo>
                    <a:pt x="592" y="1753"/>
                  </a:lnTo>
                  <a:close/>
                  <a:moveTo>
                    <a:pt x="190" y="1232"/>
                  </a:moveTo>
                  <a:lnTo>
                    <a:pt x="187" y="1234"/>
                  </a:lnTo>
                  <a:lnTo>
                    <a:pt x="184" y="1235"/>
                  </a:lnTo>
                  <a:lnTo>
                    <a:pt x="181" y="1236"/>
                  </a:lnTo>
                  <a:lnTo>
                    <a:pt x="177" y="1235"/>
                  </a:lnTo>
                  <a:lnTo>
                    <a:pt x="166" y="1233"/>
                  </a:lnTo>
                  <a:lnTo>
                    <a:pt x="153" y="1228"/>
                  </a:lnTo>
                  <a:lnTo>
                    <a:pt x="138" y="1221"/>
                  </a:lnTo>
                  <a:lnTo>
                    <a:pt x="122" y="1211"/>
                  </a:lnTo>
                  <a:lnTo>
                    <a:pt x="104" y="1199"/>
                  </a:lnTo>
                  <a:lnTo>
                    <a:pt x="87" y="1185"/>
                  </a:lnTo>
                  <a:lnTo>
                    <a:pt x="70" y="1171"/>
                  </a:lnTo>
                  <a:lnTo>
                    <a:pt x="54" y="1156"/>
                  </a:lnTo>
                  <a:lnTo>
                    <a:pt x="41" y="1142"/>
                  </a:lnTo>
                  <a:lnTo>
                    <a:pt x="29" y="1128"/>
                  </a:lnTo>
                  <a:lnTo>
                    <a:pt x="20" y="1116"/>
                  </a:lnTo>
                  <a:lnTo>
                    <a:pt x="15" y="1105"/>
                  </a:lnTo>
                  <a:lnTo>
                    <a:pt x="14" y="1100"/>
                  </a:lnTo>
                  <a:lnTo>
                    <a:pt x="13" y="1097"/>
                  </a:lnTo>
                  <a:lnTo>
                    <a:pt x="14" y="1092"/>
                  </a:lnTo>
                  <a:lnTo>
                    <a:pt x="15" y="1090"/>
                  </a:lnTo>
                  <a:lnTo>
                    <a:pt x="16" y="1088"/>
                  </a:lnTo>
                  <a:lnTo>
                    <a:pt x="19" y="1086"/>
                  </a:lnTo>
                  <a:lnTo>
                    <a:pt x="22" y="1086"/>
                  </a:lnTo>
                  <a:lnTo>
                    <a:pt x="27" y="1086"/>
                  </a:lnTo>
                  <a:lnTo>
                    <a:pt x="37" y="1088"/>
                  </a:lnTo>
                  <a:lnTo>
                    <a:pt x="50" y="1094"/>
                  </a:lnTo>
                  <a:lnTo>
                    <a:pt x="65" y="1101"/>
                  </a:lnTo>
                  <a:lnTo>
                    <a:pt x="82" y="1111"/>
                  </a:lnTo>
                  <a:lnTo>
                    <a:pt x="99" y="1123"/>
                  </a:lnTo>
                  <a:lnTo>
                    <a:pt x="117" y="1137"/>
                  </a:lnTo>
                  <a:lnTo>
                    <a:pt x="135" y="1151"/>
                  </a:lnTo>
                  <a:lnTo>
                    <a:pt x="151" y="1166"/>
                  </a:lnTo>
                  <a:lnTo>
                    <a:pt x="164" y="1180"/>
                  </a:lnTo>
                  <a:lnTo>
                    <a:pt x="175" y="1194"/>
                  </a:lnTo>
                  <a:lnTo>
                    <a:pt x="183" y="1206"/>
                  </a:lnTo>
                  <a:lnTo>
                    <a:pt x="189" y="1217"/>
                  </a:lnTo>
                  <a:lnTo>
                    <a:pt x="191" y="1221"/>
                  </a:lnTo>
                  <a:lnTo>
                    <a:pt x="191" y="1225"/>
                  </a:lnTo>
                  <a:lnTo>
                    <a:pt x="191" y="1228"/>
                  </a:lnTo>
                  <a:lnTo>
                    <a:pt x="190" y="1232"/>
                  </a:lnTo>
                  <a:close/>
                  <a:moveTo>
                    <a:pt x="355" y="1324"/>
                  </a:moveTo>
                  <a:lnTo>
                    <a:pt x="373" y="1340"/>
                  </a:lnTo>
                  <a:lnTo>
                    <a:pt x="389" y="1355"/>
                  </a:lnTo>
                  <a:lnTo>
                    <a:pt x="404" y="1370"/>
                  </a:lnTo>
                  <a:lnTo>
                    <a:pt x="415" y="1384"/>
                  </a:lnTo>
                  <a:lnTo>
                    <a:pt x="425" y="1397"/>
                  </a:lnTo>
                  <a:lnTo>
                    <a:pt x="430" y="1408"/>
                  </a:lnTo>
                  <a:lnTo>
                    <a:pt x="433" y="1412"/>
                  </a:lnTo>
                  <a:lnTo>
                    <a:pt x="433" y="1416"/>
                  </a:lnTo>
                  <a:lnTo>
                    <a:pt x="433" y="1421"/>
                  </a:lnTo>
                  <a:lnTo>
                    <a:pt x="431" y="1423"/>
                  </a:lnTo>
                  <a:lnTo>
                    <a:pt x="429" y="1426"/>
                  </a:lnTo>
                  <a:lnTo>
                    <a:pt x="426" y="1427"/>
                  </a:lnTo>
                  <a:lnTo>
                    <a:pt x="423" y="1427"/>
                  </a:lnTo>
                  <a:lnTo>
                    <a:pt x="418" y="1427"/>
                  </a:lnTo>
                  <a:lnTo>
                    <a:pt x="407" y="1425"/>
                  </a:lnTo>
                  <a:lnTo>
                    <a:pt x="394" y="1419"/>
                  </a:lnTo>
                  <a:lnTo>
                    <a:pt x="377" y="1412"/>
                  </a:lnTo>
                  <a:lnTo>
                    <a:pt x="360" y="1402"/>
                  </a:lnTo>
                  <a:lnTo>
                    <a:pt x="342" y="1390"/>
                  </a:lnTo>
                  <a:lnTo>
                    <a:pt x="322" y="1376"/>
                  </a:lnTo>
                  <a:lnTo>
                    <a:pt x="304" y="1360"/>
                  </a:lnTo>
                  <a:lnTo>
                    <a:pt x="288" y="1345"/>
                  </a:lnTo>
                  <a:lnTo>
                    <a:pt x="274" y="1330"/>
                  </a:lnTo>
                  <a:lnTo>
                    <a:pt x="262" y="1316"/>
                  </a:lnTo>
                  <a:lnTo>
                    <a:pt x="253" y="1304"/>
                  </a:lnTo>
                  <a:lnTo>
                    <a:pt x="247" y="1292"/>
                  </a:lnTo>
                  <a:lnTo>
                    <a:pt x="246" y="1288"/>
                  </a:lnTo>
                  <a:lnTo>
                    <a:pt x="245" y="1283"/>
                  </a:lnTo>
                  <a:lnTo>
                    <a:pt x="245" y="1279"/>
                  </a:lnTo>
                  <a:lnTo>
                    <a:pt x="247" y="1276"/>
                  </a:lnTo>
                  <a:lnTo>
                    <a:pt x="248" y="1274"/>
                  </a:lnTo>
                  <a:lnTo>
                    <a:pt x="251" y="1273"/>
                  </a:lnTo>
                  <a:lnTo>
                    <a:pt x="255" y="1272"/>
                  </a:lnTo>
                  <a:lnTo>
                    <a:pt x="260" y="1272"/>
                  </a:lnTo>
                  <a:lnTo>
                    <a:pt x="271" y="1275"/>
                  </a:lnTo>
                  <a:lnTo>
                    <a:pt x="285" y="1280"/>
                  </a:lnTo>
                  <a:lnTo>
                    <a:pt x="300" y="1288"/>
                  </a:lnTo>
                  <a:lnTo>
                    <a:pt x="317" y="1298"/>
                  </a:lnTo>
                  <a:lnTo>
                    <a:pt x="335" y="1310"/>
                  </a:lnTo>
                  <a:lnTo>
                    <a:pt x="355" y="1324"/>
                  </a:lnTo>
                  <a:close/>
                  <a:moveTo>
                    <a:pt x="320" y="1118"/>
                  </a:moveTo>
                  <a:lnTo>
                    <a:pt x="319" y="1121"/>
                  </a:lnTo>
                  <a:lnTo>
                    <a:pt x="316" y="1122"/>
                  </a:lnTo>
                  <a:lnTo>
                    <a:pt x="313" y="1123"/>
                  </a:lnTo>
                  <a:lnTo>
                    <a:pt x="308" y="1123"/>
                  </a:lnTo>
                  <a:lnTo>
                    <a:pt x="298" y="1121"/>
                  </a:lnTo>
                  <a:lnTo>
                    <a:pt x="286" y="1116"/>
                  </a:lnTo>
                  <a:lnTo>
                    <a:pt x="271" y="1109"/>
                  </a:lnTo>
                  <a:lnTo>
                    <a:pt x="255" y="1100"/>
                  </a:lnTo>
                  <a:lnTo>
                    <a:pt x="239" y="1088"/>
                  </a:lnTo>
                  <a:lnTo>
                    <a:pt x="222" y="1075"/>
                  </a:lnTo>
                  <a:lnTo>
                    <a:pt x="205" y="1061"/>
                  </a:lnTo>
                  <a:lnTo>
                    <a:pt x="190" y="1047"/>
                  </a:lnTo>
                  <a:lnTo>
                    <a:pt x="177" y="1033"/>
                  </a:lnTo>
                  <a:lnTo>
                    <a:pt x="167" y="1020"/>
                  </a:lnTo>
                  <a:lnTo>
                    <a:pt x="158" y="1008"/>
                  </a:lnTo>
                  <a:lnTo>
                    <a:pt x="153" y="997"/>
                  </a:lnTo>
                  <a:lnTo>
                    <a:pt x="152" y="993"/>
                  </a:lnTo>
                  <a:lnTo>
                    <a:pt x="151" y="989"/>
                  </a:lnTo>
                  <a:lnTo>
                    <a:pt x="152" y="986"/>
                  </a:lnTo>
                  <a:lnTo>
                    <a:pt x="153" y="982"/>
                  </a:lnTo>
                  <a:lnTo>
                    <a:pt x="155" y="980"/>
                  </a:lnTo>
                  <a:lnTo>
                    <a:pt x="157" y="979"/>
                  </a:lnTo>
                  <a:lnTo>
                    <a:pt x="160" y="979"/>
                  </a:lnTo>
                  <a:lnTo>
                    <a:pt x="165" y="979"/>
                  </a:lnTo>
                  <a:lnTo>
                    <a:pt x="176" y="981"/>
                  </a:lnTo>
                  <a:lnTo>
                    <a:pt x="189" y="986"/>
                  </a:lnTo>
                  <a:lnTo>
                    <a:pt x="203" y="992"/>
                  </a:lnTo>
                  <a:lnTo>
                    <a:pt x="218" y="1002"/>
                  </a:lnTo>
                  <a:lnTo>
                    <a:pt x="235" y="1014"/>
                  </a:lnTo>
                  <a:lnTo>
                    <a:pt x="252" y="1027"/>
                  </a:lnTo>
                  <a:lnTo>
                    <a:pt x="268" y="1041"/>
                  </a:lnTo>
                  <a:lnTo>
                    <a:pt x="284" y="1055"/>
                  </a:lnTo>
                  <a:lnTo>
                    <a:pt x="296" y="1068"/>
                  </a:lnTo>
                  <a:lnTo>
                    <a:pt x="307" y="1081"/>
                  </a:lnTo>
                  <a:lnTo>
                    <a:pt x="315" y="1092"/>
                  </a:lnTo>
                  <a:lnTo>
                    <a:pt x="320" y="1103"/>
                  </a:lnTo>
                  <a:lnTo>
                    <a:pt x="321" y="1108"/>
                  </a:lnTo>
                  <a:lnTo>
                    <a:pt x="322" y="1112"/>
                  </a:lnTo>
                  <a:lnTo>
                    <a:pt x="321" y="1115"/>
                  </a:lnTo>
                  <a:lnTo>
                    <a:pt x="320" y="1118"/>
                  </a:lnTo>
                  <a:close/>
                  <a:moveTo>
                    <a:pt x="553" y="1302"/>
                  </a:moveTo>
                  <a:lnTo>
                    <a:pt x="551" y="1304"/>
                  </a:lnTo>
                  <a:lnTo>
                    <a:pt x="548" y="1306"/>
                  </a:lnTo>
                  <a:lnTo>
                    <a:pt x="544" y="1307"/>
                  </a:lnTo>
                  <a:lnTo>
                    <a:pt x="539" y="1307"/>
                  </a:lnTo>
                  <a:lnTo>
                    <a:pt x="529" y="1305"/>
                  </a:lnTo>
                  <a:lnTo>
                    <a:pt x="516" y="1300"/>
                  </a:lnTo>
                  <a:lnTo>
                    <a:pt x="501" y="1293"/>
                  </a:lnTo>
                  <a:lnTo>
                    <a:pt x="484" y="1283"/>
                  </a:lnTo>
                  <a:lnTo>
                    <a:pt x="466" y="1272"/>
                  </a:lnTo>
                  <a:lnTo>
                    <a:pt x="448" y="1258"/>
                  </a:lnTo>
                  <a:lnTo>
                    <a:pt x="430" y="1242"/>
                  </a:lnTo>
                  <a:lnTo>
                    <a:pt x="414" y="1228"/>
                  </a:lnTo>
                  <a:lnTo>
                    <a:pt x="401" y="1214"/>
                  </a:lnTo>
                  <a:lnTo>
                    <a:pt x="389" y="1200"/>
                  </a:lnTo>
                  <a:lnTo>
                    <a:pt x="381" y="1187"/>
                  </a:lnTo>
                  <a:lnTo>
                    <a:pt x="375" y="1177"/>
                  </a:lnTo>
                  <a:lnTo>
                    <a:pt x="374" y="1172"/>
                  </a:lnTo>
                  <a:lnTo>
                    <a:pt x="373" y="1168"/>
                  </a:lnTo>
                  <a:lnTo>
                    <a:pt x="373" y="1164"/>
                  </a:lnTo>
                  <a:lnTo>
                    <a:pt x="375" y="1162"/>
                  </a:lnTo>
                  <a:lnTo>
                    <a:pt x="376" y="1159"/>
                  </a:lnTo>
                  <a:lnTo>
                    <a:pt x="380" y="1157"/>
                  </a:lnTo>
                  <a:lnTo>
                    <a:pt x="384" y="1157"/>
                  </a:lnTo>
                  <a:lnTo>
                    <a:pt x="388" y="1157"/>
                  </a:lnTo>
                  <a:lnTo>
                    <a:pt x="399" y="1159"/>
                  </a:lnTo>
                  <a:lnTo>
                    <a:pt x="412" y="1164"/>
                  </a:lnTo>
                  <a:lnTo>
                    <a:pt x="427" y="1171"/>
                  </a:lnTo>
                  <a:lnTo>
                    <a:pt x="444" y="1181"/>
                  </a:lnTo>
                  <a:lnTo>
                    <a:pt x="462" y="1193"/>
                  </a:lnTo>
                  <a:lnTo>
                    <a:pt x="480" y="1206"/>
                  </a:lnTo>
                  <a:lnTo>
                    <a:pt x="497" y="1221"/>
                  </a:lnTo>
                  <a:lnTo>
                    <a:pt x="513" y="1236"/>
                  </a:lnTo>
                  <a:lnTo>
                    <a:pt x="528" y="1250"/>
                  </a:lnTo>
                  <a:lnTo>
                    <a:pt x="538" y="1263"/>
                  </a:lnTo>
                  <a:lnTo>
                    <a:pt x="547" y="1276"/>
                  </a:lnTo>
                  <a:lnTo>
                    <a:pt x="552" y="1287"/>
                  </a:lnTo>
                  <a:lnTo>
                    <a:pt x="553" y="1291"/>
                  </a:lnTo>
                  <a:lnTo>
                    <a:pt x="554" y="1295"/>
                  </a:lnTo>
                  <a:lnTo>
                    <a:pt x="554" y="1300"/>
                  </a:lnTo>
                  <a:lnTo>
                    <a:pt x="553" y="1302"/>
                  </a:lnTo>
                  <a:close/>
                  <a:moveTo>
                    <a:pt x="194" y="750"/>
                  </a:moveTo>
                  <a:lnTo>
                    <a:pt x="209" y="763"/>
                  </a:lnTo>
                  <a:lnTo>
                    <a:pt x="223" y="776"/>
                  </a:lnTo>
                  <a:lnTo>
                    <a:pt x="234" y="789"/>
                  </a:lnTo>
                  <a:lnTo>
                    <a:pt x="244" y="801"/>
                  </a:lnTo>
                  <a:lnTo>
                    <a:pt x="251" y="812"/>
                  </a:lnTo>
                  <a:lnTo>
                    <a:pt x="255" y="822"/>
                  </a:lnTo>
                  <a:lnTo>
                    <a:pt x="257" y="826"/>
                  </a:lnTo>
                  <a:lnTo>
                    <a:pt x="258" y="829"/>
                  </a:lnTo>
                  <a:lnTo>
                    <a:pt x="257" y="832"/>
                  </a:lnTo>
                  <a:lnTo>
                    <a:pt x="255" y="836"/>
                  </a:lnTo>
                  <a:lnTo>
                    <a:pt x="254" y="838"/>
                  </a:lnTo>
                  <a:lnTo>
                    <a:pt x="251" y="839"/>
                  </a:lnTo>
                  <a:lnTo>
                    <a:pt x="248" y="840"/>
                  </a:lnTo>
                  <a:lnTo>
                    <a:pt x="245" y="840"/>
                  </a:lnTo>
                  <a:lnTo>
                    <a:pt x="235" y="838"/>
                  </a:lnTo>
                  <a:lnTo>
                    <a:pt x="223" y="833"/>
                  </a:lnTo>
                  <a:lnTo>
                    <a:pt x="210" y="828"/>
                  </a:lnTo>
                  <a:lnTo>
                    <a:pt x="196" y="819"/>
                  </a:lnTo>
                  <a:lnTo>
                    <a:pt x="181" y="809"/>
                  </a:lnTo>
                  <a:lnTo>
                    <a:pt x="165" y="797"/>
                  </a:lnTo>
                  <a:lnTo>
                    <a:pt x="151" y="784"/>
                  </a:lnTo>
                  <a:lnTo>
                    <a:pt x="137" y="771"/>
                  </a:lnTo>
                  <a:lnTo>
                    <a:pt x="125" y="758"/>
                  </a:lnTo>
                  <a:lnTo>
                    <a:pt x="116" y="746"/>
                  </a:lnTo>
                  <a:lnTo>
                    <a:pt x="109" y="735"/>
                  </a:lnTo>
                  <a:lnTo>
                    <a:pt x="104" y="726"/>
                  </a:lnTo>
                  <a:lnTo>
                    <a:pt x="103" y="721"/>
                  </a:lnTo>
                  <a:lnTo>
                    <a:pt x="102" y="717"/>
                  </a:lnTo>
                  <a:lnTo>
                    <a:pt x="103" y="714"/>
                  </a:lnTo>
                  <a:lnTo>
                    <a:pt x="104" y="712"/>
                  </a:lnTo>
                  <a:lnTo>
                    <a:pt x="105" y="709"/>
                  </a:lnTo>
                  <a:lnTo>
                    <a:pt x="109" y="708"/>
                  </a:lnTo>
                  <a:lnTo>
                    <a:pt x="112" y="707"/>
                  </a:lnTo>
                  <a:lnTo>
                    <a:pt x="115" y="707"/>
                  </a:lnTo>
                  <a:lnTo>
                    <a:pt x="125" y="709"/>
                  </a:lnTo>
                  <a:lnTo>
                    <a:pt x="137" y="714"/>
                  </a:lnTo>
                  <a:lnTo>
                    <a:pt x="150" y="719"/>
                  </a:lnTo>
                  <a:lnTo>
                    <a:pt x="164" y="728"/>
                  </a:lnTo>
                  <a:lnTo>
                    <a:pt x="179" y="738"/>
                  </a:lnTo>
                  <a:lnTo>
                    <a:pt x="194" y="750"/>
                  </a:lnTo>
                  <a:close/>
                  <a:moveTo>
                    <a:pt x="467" y="1005"/>
                  </a:moveTo>
                  <a:lnTo>
                    <a:pt x="465" y="1007"/>
                  </a:lnTo>
                  <a:lnTo>
                    <a:pt x="462" y="1009"/>
                  </a:lnTo>
                  <a:lnTo>
                    <a:pt x="458" y="1009"/>
                  </a:lnTo>
                  <a:lnTo>
                    <a:pt x="454" y="1009"/>
                  </a:lnTo>
                  <a:lnTo>
                    <a:pt x="444" y="1008"/>
                  </a:lnTo>
                  <a:lnTo>
                    <a:pt x="433" y="1004"/>
                  </a:lnTo>
                  <a:lnTo>
                    <a:pt x="418" y="997"/>
                  </a:lnTo>
                  <a:lnTo>
                    <a:pt x="403" y="988"/>
                  </a:lnTo>
                  <a:lnTo>
                    <a:pt x="387" y="977"/>
                  </a:lnTo>
                  <a:lnTo>
                    <a:pt x="371" y="965"/>
                  </a:lnTo>
                  <a:lnTo>
                    <a:pt x="355" y="951"/>
                  </a:lnTo>
                  <a:lnTo>
                    <a:pt x="341" y="938"/>
                  </a:lnTo>
                  <a:lnTo>
                    <a:pt x="328" y="924"/>
                  </a:lnTo>
                  <a:lnTo>
                    <a:pt x="318" y="912"/>
                  </a:lnTo>
                  <a:lnTo>
                    <a:pt x="311" y="900"/>
                  </a:lnTo>
                  <a:lnTo>
                    <a:pt x="305" y="890"/>
                  </a:lnTo>
                  <a:lnTo>
                    <a:pt x="304" y="885"/>
                  </a:lnTo>
                  <a:lnTo>
                    <a:pt x="304" y="882"/>
                  </a:lnTo>
                  <a:lnTo>
                    <a:pt x="304" y="879"/>
                  </a:lnTo>
                  <a:lnTo>
                    <a:pt x="305" y="876"/>
                  </a:lnTo>
                  <a:lnTo>
                    <a:pt x="307" y="873"/>
                  </a:lnTo>
                  <a:lnTo>
                    <a:pt x="309" y="872"/>
                  </a:lnTo>
                  <a:lnTo>
                    <a:pt x="314" y="871"/>
                  </a:lnTo>
                  <a:lnTo>
                    <a:pt x="317" y="871"/>
                  </a:lnTo>
                  <a:lnTo>
                    <a:pt x="328" y="873"/>
                  </a:lnTo>
                  <a:lnTo>
                    <a:pt x="340" y="878"/>
                  </a:lnTo>
                  <a:lnTo>
                    <a:pt x="354" y="884"/>
                  </a:lnTo>
                  <a:lnTo>
                    <a:pt x="369" y="893"/>
                  </a:lnTo>
                  <a:lnTo>
                    <a:pt x="384" y="904"/>
                  </a:lnTo>
                  <a:lnTo>
                    <a:pt x="401" y="917"/>
                  </a:lnTo>
                  <a:lnTo>
                    <a:pt x="417" y="930"/>
                  </a:lnTo>
                  <a:lnTo>
                    <a:pt x="431" y="944"/>
                  </a:lnTo>
                  <a:lnTo>
                    <a:pt x="443" y="956"/>
                  </a:lnTo>
                  <a:lnTo>
                    <a:pt x="454" y="969"/>
                  </a:lnTo>
                  <a:lnTo>
                    <a:pt x="462" y="980"/>
                  </a:lnTo>
                  <a:lnTo>
                    <a:pt x="466" y="991"/>
                  </a:lnTo>
                  <a:lnTo>
                    <a:pt x="467" y="995"/>
                  </a:lnTo>
                  <a:lnTo>
                    <a:pt x="468" y="999"/>
                  </a:lnTo>
                  <a:lnTo>
                    <a:pt x="468" y="1002"/>
                  </a:lnTo>
                  <a:lnTo>
                    <a:pt x="467" y="1005"/>
                  </a:lnTo>
                  <a:close/>
                  <a:moveTo>
                    <a:pt x="234" y="573"/>
                  </a:moveTo>
                  <a:lnTo>
                    <a:pt x="232" y="576"/>
                  </a:lnTo>
                  <a:lnTo>
                    <a:pt x="230" y="577"/>
                  </a:lnTo>
                  <a:lnTo>
                    <a:pt x="226" y="578"/>
                  </a:lnTo>
                  <a:lnTo>
                    <a:pt x="223" y="578"/>
                  </a:lnTo>
                  <a:lnTo>
                    <a:pt x="213" y="576"/>
                  </a:lnTo>
                  <a:lnTo>
                    <a:pt x="204" y="572"/>
                  </a:lnTo>
                  <a:lnTo>
                    <a:pt x="192" y="567"/>
                  </a:lnTo>
                  <a:lnTo>
                    <a:pt x="178" y="558"/>
                  </a:lnTo>
                  <a:lnTo>
                    <a:pt x="165" y="550"/>
                  </a:lnTo>
                  <a:lnTo>
                    <a:pt x="151" y="538"/>
                  </a:lnTo>
                  <a:lnTo>
                    <a:pt x="137" y="526"/>
                  </a:lnTo>
                  <a:lnTo>
                    <a:pt x="125" y="514"/>
                  </a:lnTo>
                  <a:lnTo>
                    <a:pt x="114" y="502"/>
                  </a:lnTo>
                  <a:lnTo>
                    <a:pt x="105" y="491"/>
                  </a:lnTo>
                  <a:lnTo>
                    <a:pt x="99" y="481"/>
                  </a:lnTo>
                  <a:lnTo>
                    <a:pt x="96" y="472"/>
                  </a:lnTo>
                  <a:lnTo>
                    <a:pt x="95" y="468"/>
                  </a:lnTo>
                  <a:lnTo>
                    <a:pt x="94" y="464"/>
                  </a:lnTo>
                  <a:lnTo>
                    <a:pt x="95" y="461"/>
                  </a:lnTo>
                  <a:lnTo>
                    <a:pt x="96" y="459"/>
                  </a:lnTo>
                  <a:lnTo>
                    <a:pt x="97" y="457"/>
                  </a:lnTo>
                  <a:lnTo>
                    <a:pt x="99" y="456"/>
                  </a:lnTo>
                  <a:lnTo>
                    <a:pt x="102" y="455"/>
                  </a:lnTo>
                  <a:lnTo>
                    <a:pt x="107" y="455"/>
                  </a:lnTo>
                  <a:lnTo>
                    <a:pt x="115" y="456"/>
                  </a:lnTo>
                  <a:lnTo>
                    <a:pt x="125" y="460"/>
                  </a:lnTo>
                  <a:lnTo>
                    <a:pt x="137" y="465"/>
                  </a:lnTo>
                  <a:lnTo>
                    <a:pt x="150" y="473"/>
                  </a:lnTo>
                  <a:lnTo>
                    <a:pt x="164" y="483"/>
                  </a:lnTo>
                  <a:lnTo>
                    <a:pt x="178" y="494"/>
                  </a:lnTo>
                  <a:lnTo>
                    <a:pt x="192" y="506"/>
                  </a:lnTo>
                  <a:lnTo>
                    <a:pt x="204" y="518"/>
                  </a:lnTo>
                  <a:lnTo>
                    <a:pt x="214" y="530"/>
                  </a:lnTo>
                  <a:lnTo>
                    <a:pt x="223" y="541"/>
                  </a:lnTo>
                  <a:lnTo>
                    <a:pt x="230" y="551"/>
                  </a:lnTo>
                  <a:lnTo>
                    <a:pt x="234" y="560"/>
                  </a:lnTo>
                  <a:lnTo>
                    <a:pt x="235" y="564"/>
                  </a:lnTo>
                  <a:lnTo>
                    <a:pt x="235" y="568"/>
                  </a:lnTo>
                  <a:lnTo>
                    <a:pt x="235" y="570"/>
                  </a:lnTo>
                  <a:lnTo>
                    <a:pt x="234" y="573"/>
                  </a:lnTo>
                  <a:close/>
                  <a:moveTo>
                    <a:pt x="336" y="693"/>
                  </a:moveTo>
                  <a:lnTo>
                    <a:pt x="322" y="681"/>
                  </a:lnTo>
                  <a:lnTo>
                    <a:pt x="309" y="668"/>
                  </a:lnTo>
                  <a:lnTo>
                    <a:pt x="299" y="655"/>
                  </a:lnTo>
                  <a:lnTo>
                    <a:pt x="289" y="644"/>
                  </a:lnTo>
                  <a:lnTo>
                    <a:pt x="282" y="633"/>
                  </a:lnTo>
                  <a:lnTo>
                    <a:pt x="278" y="624"/>
                  </a:lnTo>
                  <a:lnTo>
                    <a:pt x="277" y="620"/>
                  </a:lnTo>
                  <a:lnTo>
                    <a:pt x="276" y="615"/>
                  </a:lnTo>
                  <a:lnTo>
                    <a:pt x="277" y="612"/>
                  </a:lnTo>
                  <a:lnTo>
                    <a:pt x="278" y="610"/>
                  </a:lnTo>
                  <a:lnTo>
                    <a:pt x="280" y="608"/>
                  </a:lnTo>
                  <a:lnTo>
                    <a:pt x="282" y="606"/>
                  </a:lnTo>
                  <a:lnTo>
                    <a:pt x="286" y="606"/>
                  </a:lnTo>
                  <a:lnTo>
                    <a:pt x="289" y="606"/>
                  </a:lnTo>
                  <a:lnTo>
                    <a:pt x="299" y="607"/>
                  </a:lnTo>
                  <a:lnTo>
                    <a:pt x="309" y="611"/>
                  </a:lnTo>
                  <a:lnTo>
                    <a:pt x="322" y="617"/>
                  </a:lnTo>
                  <a:lnTo>
                    <a:pt x="336" y="625"/>
                  </a:lnTo>
                  <a:lnTo>
                    <a:pt x="350" y="635"/>
                  </a:lnTo>
                  <a:lnTo>
                    <a:pt x="366" y="647"/>
                  </a:lnTo>
                  <a:lnTo>
                    <a:pt x="380" y="659"/>
                  </a:lnTo>
                  <a:lnTo>
                    <a:pt x="393" y="672"/>
                  </a:lnTo>
                  <a:lnTo>
                    <a:pt x="404" y="683"/>
                  </a:lnTo>
                  <a:lnTo>
                    <a:pt x="413" y="695"/>
                  </a:lnTo>
                  <a:lnTo>
                    <a:pt x="420" y="706"/>
                  </a:lnTo>
                  <a:lnTo>
                    <a:pt x="424" y="716"/>
                  </a:lnTo>
                  <a:lnTo>
                    <a:pt x="426" y="720"/>
                  </a:lnTo>
                  <a:lnTo>
                    <a:pt x="426" y="723"/>
                  </a:lnTo>
                  <a:lnTo>
                    <a:pt x="426" y="727"/>
                  </a:lnTo>
                  <a:lnTo>
                    <a:pt x="425" y="729"/>
                  </a:lnTo>
                  <a:lnTo>
                    <a:pt x="423" y="731"/>
                  </a:lnTo>
                  <a:lnTo>
                    <a:pt x="421" y="733"/>
                  </a:lnTo>
                  <a:lnTo>
                    <a:pt x="417" y="733"/>
                  </a:lnTo>
                  <a:lnTo>
                    <a:pt x="413" y="733"/>
                  </a:lnTo>
                  <a:lnTo>
                    <a:pt x="403" y="732"/>
                  </a:lnTo>
                  <a:lnTo>
                    <a:pt x="393" y="729"/>
                  </a:lnTo>
                  <a:lnTo>
                    <a:pt x="380" y="722"/>
                  </a:lnTo>
                  <a:lnTo>
                    <a:pt x="367" y="715"/>
                  </a:lnTo>
                  <a:lnTo>
                    <a:pt x="352" y="705"/>
                  </a:lnTo>
                  <a:lnTo>
                    <a:pt x="336" y="693"/>
                  </a:lnTo>
                  <a:close/>
                  <a:moveTo>
                    <a:pt x="564" y="805"/>
                  </a:moveTo>
                  <a:lnTo>
                    <a:pt x="579" y="818"/>
                  </a:lnTo>
                  <a:lnTo>
                    <a:pt x="593" y="831"/>
                  </a:lnTo>
                  <a:lnTo>
                    <a:pt x="605" y="844"/>
                  </a:lnTo>
                  <a:lnTo>
                    <a:pt x="615" y="856"/>
                  </a:lnTo>
                  <a:lnTo>
                    <a:pt x="621" y="868"/>
                  </a:lnTo>
                  <a:lnTo>
                    <a:pt x="627" y="878"/>
                  </a:lnTo>
                  <a:lnTo>
                    <a:pt x="628" y="882"/>
                  </a:lnTo>
                  <a:lnTo>
                    <a:pt x="628" y="885"/>
                  </a:lnTo>
                  <a:lnTo>
                    <a:pt x="628" y="888"/>
                  </a:lnTo>
                  <a:lnTo>
                    <a:pt x="627" y="892"/>
                  </a:lnTo>
                  <a:lnTo>
                    <a:pt x="625" y="894"/>
                  </a:lnTo>
                  <a:lnTo>
                    <a:pt x="621" y="896"/>
                  </a:lnTo>
                  <a:lnTo>
                    <a:pt x="618" y="896"/>
                  </a:lnTo>
                  <a:lnTo>
                    <a:pt x="615" y="896"/>
                  </a:lnTo>
                  <a:lnTo>
                    <a:pt x="605" y="895"/>
                  </a:lnTo>
                  <a:lnTo>
                    <a:pt x="593" y="891"/>
                  </a:lnTo>
                  <a:lnTo>
                    <a:pt x="579" y="885"/>
                  </a:lnTo>
                  <a:lnTo>
                    <a:pt x="565" y="877"/>
                  </a:lnTo>
                  <a:lnTo>
                    <a:pt x="550" y="867"/>
                  </a:lnTo>
                  <a:lnTo>
                    <a:pt x="534" y="855"/>
                  </a:lnTo>
                  <a:lnTo>
                    <a:pt x="519" y="842"/>
                  </a:lnTo>
                  <a:lnTo>
                    <a:pt x="505" y="828"/>
                  </a:lnTo>
                  <a:lnTo>
                    <a:pt x="493" y="816"/>
                  </a:lnTo>
                  <a:lnTo>
                    <a:pt x="484" y="803"/>
                  </a:lnTo>
                  <a:lnTo>
                    <a:pt x="477" y="792"/>
                  </a:lnTo>
                  <a:lnTo>
                    <a:pt x="472" y="783"/>
                  </a:lnTo>
                  <a:lnTo>
                    <a:pt x="471" y="778"/>
                  </a:lnTo>
                  <a:lnTo>
                    <a:pt x="470" y="774"/>
                  </a:lnTo>
                  <a:lnTo>
                    <a:pt x="471" y="771"/>
                  </a:lnTo>
                  <a:lnTo>
                    <a:pt x="472" y="768"/>
                  </a:lnTo>
                  <a:lnTo>
                    <a:pt x="475" y="765"/>
                  </a:lnTo>
                  <a:lnTo>
                    <a:pt x="477" y="764"/>
                  </a:lnTo>
                  <a:lnTo>
                    <a:pt x="480" y="763"/>
                  </a:lnTo>
                  <a:lnTo>
                    <a:pt x="484" y="763"/>
                  </a:lnTo>
                  <a:lnTo>
                    <a:pt x="494" y="764"/>
                  </a:lnTo>
                  <a:lnTo>
                    <a:pt x="506" y="769"/>
                  </a:lnTo>
                  <a:lnTo>
                    <a:pt x="519" y="775"/>
                  </a:lnTo>
                  <a:lnTo>
                    <a:pt x="533" y="784"/>
                  </a:lnTo>
                  <a:lnTo>
                    <a:pt x="549" y="794"/>
                  </a:lnTo>
                  <a:lnTo>
                    <a:pt x="564" y="805"/>
                  </a:lnTo>
                  <a:close/>
                  <a:moveTo>
                    <a:pt x="250" y="329"/>
                  </a:moveTo>
                  <a:lnTo>
                    <a:pt x="249" y="331"/>
                  </a:lnTo>
                  <a:lnTo>
                    <a:pt x="247" y="333"/>
                  </a:lnTo>
                  <a:lnTo>
                    <a:pt x="244" y="333"/>
                  </a:lnTo>
                  <a:lnTo>
                    <a:pt x="240" y="333"/>
                  </a:lnTo>
                  <a:lnTo>
                    <a:pt x="232" y="332"/>
                  </a:lnTo>
                  <a:lnTo>
                    <a:pt x="222" y="328"/>
                  </a:lnTo>
                  <a:lnTo>
                    <a:pt x="211" y="323"/>
                  </a:lnTo>
                  <a:lnTo>
                    <a:pt x="199" y="317"/>
                  </a:lnTo>
                  <a:lnTo>
                    <a:pt x="187" y="308"/>
                  </a:lnTo>
                  <a:lnTo>
                    <a:pt x="175" y="298"/>
                  </a:lnTo>
                  <a:lnTo>
                    <a:pt x="162" y="287"/>
                  </a:lnTo>
                  <a:lnTo>
                    <a:pt x="151" y="276"/>
                  </a:lnTo>
                  <a:lnTo>
                    <a:pt x="141" y="265"/>
                  </a:lnTo>
                  <a:lnTo>
                    <a:pt x="133" y="254"/>
                  </a:lnTo>
                  <a:lnTo>
                    <a:pt x="128" y="245"/>
                  </a:lnTo>
                  <a:lnTo>
                    <a:pt x="125" y="237"/>
                  </a:lnTo>
                  <a:lnTo>
                    <a:pt x="124" y="232"/>
                  </a:lnTo>
                  <a:lnTo>
                    <a:pt x="124" y="229"/>
                  </a:lnTo>
                  <a:lnTo>
                    <a:pt x="124" y="227"/>
                  </a:lnTo>
                  <a:lnTo>
                    <a:pt x="125" y="224"/>
                  </a:lnTo>
                  <a:lnTo>
                    <a:pt x="126" y="223"/>
                  </a:lnTo>
                  <a:lnTo>
                    <a:pt x="128" y="220"/>
                  </a:lnTo>
                  <a:lnTo>
                    <a:pt x="131" y="220"/>
                  </a:lnTo>
                  <a:lnTo>
                    <a:pt x="135" y="219"/>
                  </a:lnTo>
                  <a:lnTo>
                    <a:pt x="142" y="222"/>
                  </a:lnTo>
                  <a:lnTo>
                    <a:pt x="152" y="225"/>
                  </a:lnTo>
                  <a:lnTo>
                    <a:pt x="163" y="229"/>
                  </a:lnTo>
                  <a:lnTo>
                    <a:pt x="176" y="237"/>
                  </a:lnTo>
                  <a:lnTo>
                    <a:pt x="187" y="245"/>
                  </a:lnTo>
                  <a:lnTo>
                    <a:pt x="200" y="255"/>
                  </a:lnTo>
                  <a:lnTo>
                    <a:pt x="213" y="266"/>
                  </a:lnTo>
                  <a:lnTo>
                    <a:pt x="224" y="278"/>
                  </a:lnTo>
                  <a:lnTo>
                    <a:pt x="234" y="288"/>
                  </a:lnTo>
                  <a:lnTo>
                    <a:pt x="241" y="298"/>
                  </a:lnTo>
                  <a:lnTo>
                    <a:pt x="247" y="308"/>
                  </a:lnTo>
                  <a:lnTo>
                    <a:pt x="250" y="317"/>
                  </a:lnTo>
                  <a:lnTo>
                    <a:pt x="251" y="320"/>
                  </a:lnTo>
                  <a:lnTo>
                    <a:pt x="251" y="324"/>
                  </a:lnTo>
                  <a:lnTo>
                    <a:pt x="251" y="326"/>
                  </a:lnTo>
                  <a:lnTo>
                    <a:pt x="250" y="329"/>
                  </a:lnTo>
                  <a:close/>
                  <a:moveTo>
                    <a:pt x="343" y="440"/>
                  </a:moveTo>
                  <a:lnTo>
                    <a:pt x="330" y="429"/>
                  </a:lnTo>
                  <a:lnTo>
                    <a:pt x="318" y="417"/>
                  </a:lnTo>
                  <a:lnTo>
                    <a:pt x="308" y="405"/>
                  </a:lnTo>
                  <a:lnTo>
                    <a:pt x="301" y="394"/>
                  </a:lnTo>
                  <a:lnTo>
                    <a:pt x="294" y="385"/>
                  </a:lnTo>
                  <a:lnTo>
                    <a:pt x="291" y="376"/>
                  </a:lnTo>
                  <a:lnTo>
                    <a:pt x="290" y="372"/>
                  </a:lnTo>
                  <a:lnTo>
                    <a:pt x="289" y="368"/>
                  </a:lnTo>
                  <a:lnTo>
                    <a:pt x="290" y="365"/>
                  </a:lnTo>
                  <a:lnTo>
                    <a:pt x="291" y="363"/>
                  </a:lnTo>
                  <a:lnTo>
                    <a:pt x="292" y="361"/>
                  </a:lnTo>
                  <a:lnTo>
                    <a:pt x="295" y="360"/>
                  </a:lnTo>
                  <a:lnTo>
                    <a:pt x="298" y="359"/>
                  </a:lnTo>
                  <a:lnTo>
                    <a:pt x="302" y="359"/>
                  </a:lnTo>
                  <a:lnTo>
                    <a:pt x="309" y="360"/>
                  </a:lnTo>
                  <a:lnTo>
                    <a:pt x="320" y="363"/>
                  </a:lnTo>
                  <a:lnTo>
                    <a:pt x="331" y="368"/>
                  </a:lnTo>
                  <a:lnTo>
                    <a:pt x="344" y="376"/>
                  </a:lnTo>
                  <a:lnTo>
                    <a:pt x="357" y="385"/>
                  </a:lnTo>
                  <a:lnTo>
                    <a:pt x="371" y="395"/>
                  </a:lnTo>
                  <a:lnTo>
                    <a:pt x="384" y="407"/>
                  </a:lnTo>
                  <a:lnTo>
                    <a:pt x="396" y="419"/>
                  </a:lnTo>
                  <a:lnTo>
                    <a:pt x="406" y="430"/>
                  </a:lnTo>
                  <a:lnTo>
                    <a:pt x="414" y="441"/>
                  </a:lnTo>
                  <a:lnTo>
                    <a:pt x="420" y="450"/>
                  </a:lnTo>
                  <a:lnTo>
                    <a:pt x="424" y="459"/>
                  </a:lnTo>
                  <a:lnTo>
                    <a:pt x="425" y="463"/>
                  </a:lnTo>
                  <a:lnTo>
                    <a:pt x="425" y="467"/>
                  </a:lnTo>
                  <a:lnTo>
                    <a:pt x="425" y="470"/>
                  </a:lnTo>
                  <a:lnTo>
                    <a:pt x="424" y="472"/>
                  </a:lnTo>
                  <a:lnTo>
                    <a:pt x="422" y="474"/>
                  </a:lnTo>
                  <a:lnTo>
                    <a:pt x="420" y="475"/>
                  </a:lnTo>
                  <a:lnTo>
                    <a:pt x="416" y="476"/>
                  </a:lnTo>
                  <a:lnTo>
                    <a:pt x="413" y="476"/>
                  </a:lnTo>
                  <a:lnTo>
                    <a:pt x="404" y="475"/>
                  </a:lnTo>
                  <a:lnTo>
                    <a:pt x="395" y="472"/>
                  </a:lnTo>
                  <a:lnTo>
                    <a:pt x="383" y="467"/>
                  </a:lnTo>
                  <a:lnTo>
                    <a:pt x="370" y="459"/>
                  </a:lnTo>
                  <a:lnTo>
                    <a:pt x="357" y="450"/>
                  </a:lnTo>
                  <a:lnTo>
                    <a:pt x="343" y="440"/>
                  </a:lnTo>
                  <a:close/>
                  <a:moveTo>
                    <a:pt x="607" y="622"/>
                  </a:moveTo>
                  <a:lnTo>
                    <a:pt x="605" y="624"/>
                  </a:lnTo>
                  <a:lnTo>
                    <a:pt x="603" y="625"/>
                  </a:lnTo>
                  <a:lnTo>
                    <a:pt x="600" y="626"/>
                  </a:lnTo>
                  <a:lnTo>
                    <a:pt x="596" y="626"/>
                  </a:lnTo>
                  <a:lnTo>
                    <a:pt x="587" y="625"/>
                  </a:lnTo>
                  <a:lnTo>
                    <a:pt x="576" y="622"/>
                  </a:lnTo>
                  <a:lnTo>
                    <a:pt x="564" y="615"/>
                  </a:lnTo>
                  <a:lnTo>
                    <a:pt x="550" y="608"/>
                  </a:lnTo>
                  <a:lnTo>
                    <a:pt x="536" y="599"/>
                  </a:lnTo>
                  <a:lnTo>
                    <a:pt x="522" y="588"/>
                  </a:lnTo>
                  <a:lnTo>
                    <a:pt x="508" y="576"/>
                  </a:lnTo>
                  <a:lnTo>
                    <a:pt x="496" y="564"/>
                  </a:lnTo>
                  <a:lnTo>
                    <a:pt x="485" y="552"/>
                  </a:lnTo>
                  <a:lnTo>
                    <a:pt x="477" y="541"/>
                  </a:lnTo>
                  <a:lnTo>
                    <a:pt x="470" y="530"/>
                  </a:lnTo>
                  <a:lnTo>
                    <a:pt x="466" y="522"/>
                  </a:lnTo>
                  <a:lnTo>
                    <a:pt x="465" y="517"/>
                  </a:lnTo>
                  <a:lnTo>
                    <a:pt x="465" y="513"/>
                  </a:lnTo>
                  <a:lnTo>
                    <a:pt x="466" y="510"/>
                  </a:lnTo>
                  <a:lnTo>
                    <a:pt x="467" y="508"/>
                  </a:lnTo>
                  <a:lnTo>
                    <a:pt x="468" y="505"/>
                  </a:lnTo>
                  <a:lnTo>
                    <a:pt x="471" y="504"/>
                  </a:lnTo>
                  <a:lnTo>
                    <a:pt x="475" y="503"/>
                  </a:lnTo>
                  <a:lnTo>
                    <a:pt x="478" y="503"/>
                  </a:lnTo>
                  <a:lnTo>
                    <a:pt x="486" y="504"/>
                  </a:lnTo>
                  <a:lnTo>
                    <a:pt x="497" y="508"/>
                  </a:lnTo>
                  <a:lnTo>
                    <a:pt x="509" y="514"/>
                  </a:lnTo>
                  <a:lnTo>
                    <a:pt x="523" y="522"/>
                  </a:lnTo>
                  <a:lnTo>
                    <a:pt x="537" y="530"/>
                  </a:lnTo>
                  <a:lnTo>
                    <a:pt x="551" y="541"/>
                  </a:lnTo>
                  <a:lnTo>
                    <a:pt x="565" y="554"/>
                  </a:lnTo>
                  <a:lnTo>
                    <a:pt x="577" y="566"/>
                  </a:lnTo>
                  <a:lnTo>
                    <a:pt x="588" y="578"/>
                  </a:lnTo>
                  <a:lnTo>
                    <a:pt x="597" y="588"/>
                  </a:lnTo>
                  <a:lnTo>
                    <a:pt x="603" y="599"/>
                  </a:lnTo>
                  <a:lnTo>
                    <a:pt x="607" y="608"/>
                  </a:lnTo>
                  <a:lnTo>
                    <a:pt x="608" y="612"/>
                  </a:lnTo>
                  <a:lnTo>
                    <a:pt x="608" y="617"/>
                  </a:lnTo>
                  <a:lnTo>
                    <a:pt x="608" y="619"/>
                  </a:lnTo>
                  <a:lnTo>
                    <a:pt x="607" y="622"/>
                  </a:lnTo>
                  <a:close/>
                  <a:moveTo>
                    <a:pt x="234" y="73"/>
                  </a:moveTo>
                  <a:lnTo>
                    <a:pt x="222" y="63"/>
                  </a:lnTo>
                  <a:lnTo>
                    <a:pt x="212" y="52"/>
                  </a:lnTo>
                  <a:lnTo>
                    <a:pt x="204" y="42"/>
                  </a:lnTo>
                  <a:lnTo>
                    <a:pt x="197" y="33"/>
                  </a:lnTo>
                  <a:lnTo>
                    <a:pt x="192" y="24"/>
                  </a:lnTo>
                  <a:lnTo>
                    <a:pt x="189" y="15"/>
                  </a:lnTo>
                  <a:lnTo>
                    <a:pt x="187" y="12"/>
                  </a:lnTo>
                  <a:lnTo>
                    <a:pt x="187" y="9"/>
                  </a:lnTo>
                  <a:lnTo>
                    <a:pt x="189" y="7"/>
                  </a:lnTo>
                  <a:lnTo>
                    <a:pt x="190" y="5"/>
                  </a:lnTo>
                  <a:lnTo>
                    <a:pt x="191" y="2"/>
                  </a:lnTo>
                  <a:lnTo>
                    <a:pt x="193" y="1"/>
                  </a:lnTo>
                  <a:lnTo>
                    <a:pt x="195" y="0"/>
                  </a:lnTo>
                  <a:lnTo>
                    <a:pt x="198" y="0"/>
                  </a:lnTo>
                  <a:lnTo>
                    <a:pt x="206" y="1"/>
                  </a:lnTo>
                  <a:lnTo>
                    <a:pt x="214" y="4"/>
                  </a:lnTo>
                  <a:lnTo>
                    <a:pt x="224" y="9"/>
                  </a:lnTo>
                  <a:lnTo>
                    <a:pt x="235" y="15"/>
                  </a:lnTo>
                  <a:lnTo>
                    <a:pt x="247" y="23"/>
                  </a:lnTo>
                  <a:lnTo>
                    <a:pt x="259" y="33"/>
                  </a:lnTo>
                  <a:lnTo>
                    <a:pt x="270" y="42"/>
                  </a:lnTo>
                  <a:lnTo>
                    <a:pt x="280" y="52"/>
                  </a:lnTo>
                  <a:lnTo>
                    <a:pt x="289" y="63"/>
                  </a:lnTo>
                  <a:lnTo>
                    <a:pt x="295" y="73"/>
                  </a:lnTo>
                  <a:lnTo>
                    <a:pt x="301" y="81"/>
                  </a:lnTo>
                  <a:lnTo>
                    <a:pt x="304" y="89"/>
                  </a:lnTo>
                  <a:lnTo>
                    <a:pt x="304" y="92"/>
                  </a:lnTo>
                  <a:lnTo>
                    <a:pt x="304" y="95"/>
                  </a:lnTo>
                  <a:lnTo>
                    <a:pt x="304" y="99"/>
                  </a:lnTo>
                  <a:lnTo>
                    <a:pt x="303" y="101"/>
                  </a:lnTo>
                  <a:lnTo>
                    <a:pt x="302" y="102"/>
                  </a:lnTo>
                  <a:lnTo>
                    <a:pt x="300" y="104"/>
                  </a:lnTo>
                  <a:lnTo>
                    <a:pt x="296" y="104"/>
                  </a:lnTo>
                  <a:lnTo>
                    <a:pt x="293" y="105"/>
                  </a:lnTo>
                  <a:lnTo>
                    <a:pt x="287" y="104"/>
                  </a:lnTo>
                  <a:lnTo>
                    <a:pt x="277" y="101"/>
                  </a:lnTo>
                  <a:lnTo>
                    <a:pt x="267" y="96"/>
                  </a:lnTo>
                  <a:lnTo>
                    <a:pt x="257" y="90"/>
                  </a:lnTo>
                  <a:lnTo>
                    <a:pt x="246" y="82"/>
                  </a:lnTo>
                  <a:lnTo>
                    <a:pt x="234" y="73"/>
                  </a:lnTo>
                  <a:close/>
                  <a:moveTo>
                    <a:pt x="387" y="202"/>
                  </a:moveTo>
                  <a:lnTo>
                    <a:pt x="375" y="192"/>
                  </a:lnTo>
                  <a:lnTo>
                    <a:pt x="365" y="182"/>
                  </a:lnTo>
                  <a:lnTo>
                    <a:pt x="356" y="171"/>
                  </a:lnTo>
                  <a:lnTo>
                    <a:pt x="348" y="161"/>
                  </a:lnTo>
                  <a:lnTo>
                    <a:pt x="343" y="151"/>
                  </a:lnTo>
                  <a:lnTo>
                    <a:pt x="340" y="144"/>
                  </a:lnTo>
                  <a:lnTo>
                    <a:pt x="339" y="140"/>
                  </a:lnTo>
                  <a:lnTo>
                    <a:pt x="339" y="136"/>
                  </a:lnTo>
                  <a:lnTo>
                    <a:pt x="339" y="134"/>
                  </a:lnTo>
                  <a:lnTo>
                    <a:pt x="340" y="131"/>
                  </a:lnTo>
                  <a:lnTo>
                    <a:pt x="342" y="130"/>
                  </a:lnTo>
                  <a:lnTo>
                    <a:pt x="344" y="128"/>
                  </a:lnTo>
                  <a:lnTo>
                    <a:pt x="346" y="128"/>
                  </a:lnTo>
                  <a:lnTo>
                    <a:pt x="349" y="127"/>
                  </a:lnTo>
                  <a:lnTo>
                    <a:pt x="358" y="128"/>
                  </a:lnTo>
                  <a:lnTo>
                    <a:pt x="367" y="131"/>
                  </a:lnTo>
                  <a:lnTo>
                    <a:pt x="377" y="136"/>
                  </a:lnTo>
                  <a:lnTo>
                    <a:pt x="389" y="143"/>
                  </a:lnTo>
                  <a:lnTo>
                    <a:pt x="401" y="151"/>
                  </a:lnTo>
                  <a:lnTo>
                    <a:pt x="413" y="161"/>
                  </a:lnTo>
                  <a:lnTo>
                    <a:pt x="425" y="171"/>
                  </a:lnTo>
                  <a:lnTo>
                    <a:pt x="436" y="182"/>
                  </a:lnTo>
                  <a:lnTo>
                    <a:pt x="445" y="192"/>
                  </a:lnTo>
                  <a:lnTo>
                    <a:pt x="452" y="202"/>
                  </a:lnTo>
                  <a:lnTo>
                    <a:pt x="457" y="212"/>
                  </a:lnTo>
                  <a:lnTo>
                    <a:pt x="462" y="219"/>
                  </a:lnTo>
                  <a:lnTo>
                    <a:pt x="462" y="224"/>
                  </a:lnTo>
                  <a:lnTo>
                    <a:pt x="463" y="227"/>
                  </a:lnTo>
                  <a:lnTo>
                    <a:pt x="462" y="229"/>
                  </a:lnTo>
                  <a:lnTo>
                    <a:pt x="461" y="232"/>
                  </a:lnTo>
                  <a:lnTo>
                    <a:pt x="459" y="233"/>
                  </a:lnTo>
                  <a:lnTo>
                    <a:pt x="457" y="236"/>
                  </a:lnTo>
                  <a:lnTo>
                    <a:pt x="454" y="236"/>
                  </a:lnTo>
                  <a:lnTo>
                    <a:pt x="451" y="237"/>
                  </a:lnTo>
                  <a:lnTo>
                    <a:pt x="443" y="236"/>
                  </a:lnTo>
                  <a:lnTo>
                    <a:pt x="434" y="232"/>
                  </a:lnTo>
                  <a:lnTo>
                    <a:pt x="424" y="227"/>
                  </a:lnTo>
                  <a:lnTo>
                    <a:pt x="412" y="220"/>
                  </a:lnTo>
                  <a:lnTo>
                    <a:pt x="400" y="212"/>
                  </a:lnTo>
                  <a:lnTo>
                    <a:pt x="387" y="202"/>
                  </a:lnTo>
                  <a:close/>
                  <a:moveTo>
                    <a:pt x="628" y="369"/>
                  </a:moveTo>
                  <a:lnTo>
                    <a:pt x="626" y="372"/>
                  </a:lnTo>
                  <a:lnTo>
                    <a:pt x="624" y="373"/>
                  </a:lnTo>
                  <a:lnTo>
                    <a:pt x="620" y="374"/>
                  </a:lnTo>
                  <a:lnTo>
                    <a:pt x="617" y="374"/>
                  </a:lnTo>
                  <a:lnTo>
                    <a:pt x="608" y="373"/>
                  </a:lnTo>
                  <a:lnTo>
                    <a:pt x="599" y="369"/>
                  </a:lnTo>
                  <a:lnTo>
                    <a:pt x="588" y="365"/>
                  </a:lnTo>
                  <a:lnTo>
                    <a:pt x="576" y="358"/>
                  </a:lnTo>
                  <a:lnTo>
                    <a:pt x="563" y="349"/>
                  </a:lnTo>
                  <a:lnTo>
                    <a:pt x="550" y="339"/>
                  </a:lnTo>
                  <a:lnTo>
                    <a:pt x="537" y="328"/>
                  </a:lnTo>
                  <a:lnTo>
                    <a:pt x="526" y="318"/>
                  </a:lnTo>
                  <a:lnTo>
                    <a:pt x="517" y="306"/>
                  </a:lnTo>
                  <a:lnTo>
                    <a:pt x="509" y="296"/>
                  </a:lnTo>
                  <a:lnTo>
                    <a:pt x="504" y="286"/>
                  </a:lnTo>
                  <a:lnTo>
                    <a:pt x="499" y="278"/>
                  </a:lnTo>
                  <a:lnTo>
                    <a:pt x="498" y="273"/>
                  </a:lnTo>
                  <a:lnTo>
                    <a:pt x="498" y="270"/>
                  </a:lnTo>
                  <a:lnTo>
                    <a:pt x="499" y="267"/>
                  </a:lnTo>
                  <a:lnTo>
                    <a:pt x="499" y="265"/>
                  </a:lnTo>
                  <a:lnTo>
                    <a:pt x="502" y="263"/>
                  </a:lnTo>
                  <a:lnTo>
                    <a:pt x="504" y="261"/>
                  </a:lnTo>
                  <a:lnTo>
                    <a:pt x="507" y="260"/>
                  </a:lnTo>
                  <a:lnTo>
                    <a:pt x="510" y="260"/>
                  </a:lnTo>
                  <a:lnTo>
                    <a:pt x="519" y="261"/>
                  </a:lnTo>
                  <a:lnTo>
                    <a:pt x="529" y="264"/>
                  </a:lnTo>
                  <a:lnTo>
                    <a:pt x="539" y="269"/>
                  </a:lnTo>
                  <a:lnTo>
                    <a:pt x="551" y="276"/>
                  </a:lnTo>
                  <a:lnTo>
                    <a:pt x="564" y="284"/>
                  </a:lnTo>
                  <a:lnTo>
                    <a:pt x="577" y="295"/>
                  </a:lnTo>
                  <a:lnTo>
                    <a:pt x="590" y="306"/>
                  </a:lnTo>
                  <a:lnTo>
                    <a:pt x="601" y="317"/>
                  </a:lnTo>
                  <a:lnTo>
                    <a:pt x="611" y="327"/>
                  </a:lnTo>
                  <a:lnTo>
                    <a:pt x="619" y="338"/>
                  </a:lnTo>
                  <a:lnTo>
                    <a:pt x="625" y="348"/>
                  </a:lnTo>
                  <a:lnTo>
                    <a:pt x="628" y="356"/>
                  </a:lnTo>
                  <a:lnTo>
                    <a:pt x="629" y="361"/>
                  </a:lnTo>
                  <a:lnTo>
                    <a:pt x="629" y="364"/>
                  </a:lnTo>
                  <a:lnTo>
                    <a:pt x="629" y="367"/>
                  </a:lnTo>
                  <a:lnTo>
                    <a:pt x="628" y="369"/>
                  </a:lnTo>
                  <a:close/>
                </a:path>
              </a:pathLst>
            </a:custGeom>
            <a:solidFill>
              <a:srgbClr val="DDD9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CH"/>
            </a:p>
          </p:txBody>
        </p:sp>
        <p:sp>
          <p:nvSpPr>
            <p:cNvPr id="51" name="Freeform 38"/>
            <p:cNvSpPr>
              <a:spLocks noEditPoints="1"/>
            </p:cNvSpPr>
            <p:nvPr userDrawn="1"/>
          </p:nvSpPr>
          <p:spPr bwMode="auto">
            <a:xfrm>
              <a:off x="10907250" y="4881563"/>
              <a:ext cx="134937" cy="984250"/>
            </a:xfrm>
            <a:custGeom>
              <a:avLst/>
              <a:gdLst>
                <a:gd name="T0" fmla="*/ 678 w 678"/>
                <a:gd name="T1" fmla="*/ 4962 h 4962"/>
                <a:gd name="T2" fmla="*/ 61 w 678"/>
                <a:gd name="T3" fmla="*/ 4530 h 4962"/>
                <a:gd name="T4" fmla="*/ 60 w 678"/>
                <a:gd name="T5" fmla="*/ 4457 h 4962"/>
                <a:gd name="T6" fmla="*/ 33 w 678"/>
                <a:gd name="T7" fmla="*/ 4355 h 4962"/>
                <a:gd name="T8" fmla="*/ 126 w 678"/>
                <a:gd name="T9" fmla="*/ 4293 h 4962"/>
                <a:gd name="T10" fmla="*/ 284 w 678"/>
                <a:gd name="T11" fmla="*/ 4157 h 4962"/>
                <a:gd name="T12" fmla="*/ 387 w 678"/>
                <a:gd name="T13" fmla="*/ 4075 h 4962"/>
                <a:gd name="T14" fmla="*/ 13 w 678"/>
                <a:gd name="T15" fmla="*/ 3654 h 4962"/>
                <a:gd name="T16" fmla="*/ 0 w 678"/>
                <a:gd name="T17" fmla="*/ 3590 h 4962"/>
                <a:gd name="T18" fmla="*/ 0 w 678"/>
                <a:gd name="T19" fmla="*/ 3157 h 4962"/>
                <a:gd name="T20" fmla="*/ 192 w 678"/>
                <a:gd name="T21" fmla="*/ 3215 h 4962"/>
                <a:gd name="T22" fmla="*/ 50 w 678"/>
                <a:gd name="T23" fmla="*/ 2875 h 4962"/>
                <a:gd name="T24" fmla="*/ 21 w 678"/>
                <a:gd name="T25" fmla="*/ 2237 h 4962"/>
                <a:gd name="T26" fmla="*/ 97 w 678"/>
                <a:gd name="T27" fmla="*/ 1991 h 4962"/>
                <a:gd name="T28" fmla="*/ 94 w 678"/>
                <a:gd name="T29" fmla="*/ 1389 h 4962"/>
                <a:gd name="T30" fmla="*/ 85 w 678"/>
                <a:gd name="T31" fmla="*/ 684 h 4962"/>
                <a:gd name="T32" fmla="*/ 28 w 678"/>
                <a:gd name="T33" fmla="*/ 99 h 4962"/>
                <a:gd name="T34" fmla="*/ 634 w 678"/>
                <a:gd name="T35" fmla="*/ 21 h 4962"/>
                <a:gd name="T36" fmla="*/ 678 w 678"/>
                <a:gd name="T37" fmla="*/ 1377 h 4962"/>
                <a:gd name="T38" fmla="*/ 641 w 678"/>
                <a:gd name="T39" fmla="*/ 1987 h 4962"/>
                <a:gd name="T40" fmla="*/ 502 w 678"/>
                <a:gd name="T41" fmla="*/ 2272 h 4962"/>
                <a:gd name="T42" fmla="*/ 678 w 678"/>
                <a:gd name="T43" fmla="*/ 2705 h 4962"/>
                <a:gd name="T44" fmla="*/ 453 w 678"/>
                <a:gd name="T45" fmla="*/ 2742 h 4962"/>
                <a:gd name="T46" fmla="*/ 653 w 678"/>
                <a:gd name="T47" fmla="*/ 2978 h 4962"/>
                <a:gd name="T48" fmla="*/ 640 w 678"/>
                <a:gd name="T49" fmla="*/ 3247 h 4962"/>
                <a:gd name="T50" fmla="*/ 643 w 678"/>
                <a:gd name="T51" fmla="*/ 3775 h 4962"/>
                <a:gd name="T52" fmla="*/ 321 w 678"/>
                <a:gd name="T53" fmla="*/ 3716 h 4962"/>
                <a:gd name="T54" fmla="*/ 661 w 678"/>
                <a:gd name="T55" fmla="*/ 4119 h 4962"/>
                <a:gd name="T56" fmla="*/ 527 w 678"/>
                <a:gd name="T57" fmla="*/ 4189 h 4962"/>
                <a:gd name="T58" fmla="*/ 672 w 678"/>
                <a:gd name="T59" fmla="*/ 4479 h 4962"/>
                <a:gd name="T60" fmla="*/ 678 w 678"/>
                <a:gd name="T61" fmla="*/ 4685 h 4962"/>
                <a:gd name="T62" fmla="*/ 581 w 678"/>
                <a:gd name="T63" fmla="*/ 4644 h 4962"/>
                <a:gd name="T64" fmla="*/ 551 w 678"/>
                <a:gd name="T65" fmla="*/ 4743 h 4962"/>
                <a:gd name="T66" fmla="*/ 660 w 678"/>
                <a:gd name="T67" fmla="*/ 4831 h 4962"/>
                <a:gd name="T68" fmla="*/ 99 w 678"/>
                <a:gd name="T69" fmla="*/ 4112 h 4962"/>
                <a:gd name="T70" fmla="*/ 217 w 678"/>
                <a:gd name="T71" fmla="*/ 4031 h 4962"/>
                <a:gd name="T72" fmla="*/ 430 w 678"/>
                <a:gd name="T73" fmla="*/ 3927 h 4962"/>
                <a:gd name="T74" fmla="*/ 183 w 678"/>
                <a:gd name="T75" fmla="*/ 3517 h 4962"/>
                <a:gd name="T76" fmla="*/ 186 w 678"/>
                <a:gd name="T77" fmla="*/ 3382 h 4962"/>
                <a:gd name="T78" fmla="*/ 438 w 678"/>
                <a:gd name="T79" fmla="*/ 3220 h 4962"/>
                <a:gd name="T80" fmla="*/ 429 w 678"/>
                <a:gd name="T81" fmla="*/ 3156 h 4962"/>
                <a:gd name="T82" fmla="*/ 226 w 678"/>
                <a:gd name="T83" fmla="*/ 2893 h 4962"/>
                <a:gd name="T84" fmla="*/ 104 w 678"/>
                <a:gd name="T85" fmla="*/ 2636 h 4962"/>
                <a:gd name="T86" fmla="*/ 142 w 678"/>
                <a:gd name="T87" fmla="*/ 2539 h 4962"/>
                <a:gd name="T88" fmla="*/ 109 w 678"/>
                <a:gd name="T89" fmla="*/ 2327 h 4962"/>
                <a:gd name="T90" fmla="*/ 373 w 678"/>
                <a:gd name="T91" fmla="*/ 2334 h 4962"/>
                <a:gd name="T92" fmla="*/ 416 w 678"/>
                <a:gd name="T93" fmla="*/ 1998 h 4962"/>
                <a:gd name="T94" fmla="*/ 135 w 678"/>
                <a:gd name="T95" fmla="*/ 1669 h 4962"/>
                <a:gd name="T96" fmla="*/ 454 w 678"/>
                <a:gd name="T97" fmla="*/ 1912 h 4962"/>
                <a:gd name="T98" fmla="*/ 154 w 678"/>
                <a:gd name="T99" fmla="*/ 1454 h 4962"/>
                <a:gd name="T100" fmla="*/ 603 w 678"/>
                <a:gd name="T101" fmla="*/ 1754 h 4962"/>
                <a:gd name="T102" fmla="*/ 401 w 678"/>
                <a:gd name="T103" fmla="*/ 1377 h 4962"/>
                <a:gd name="T104" fmla="*/ 266 w 678"/>
                <a:gd name="T105" fmla="*/ 1122 h 4962"/>
                <a:gd name="T106" fmla="*/ 404 w 678"/>
                <a:gd name="T107" fmla="*/ 1204 h 4962"/>
                <a:gd name="T108" fmla="*/ 138 w 678"/>
                <a:gd name="T109" fmla="*/ 760 h 4962"/>
                <a:gd name="T110" fmla="*/ 479 w 678"/>
                <a:gd name="T111" fmla="*/ 980 h 4962"/>
                <a:gd name="T112" fmla="*/ 463 w 678"/>
                <a:gd name="T113" fmla="*/ 745 h 4962"/>
                <a:gd name="T114" fmla="*/ 669 w 678"/>
                <a:gd name="T115" fmla="*/ 902 h 4962"/>
                <a:gd name="T116" fmla="*/ 160 w 678"/>
                <a:gd name="T117" fmla="*/ 246 h 4962"/>
                <a:gd name="T118" fmla="*/ 340 w 678"/>
                <a:gd name="T119" fmla="*/ 403 h 4962"/>
                <a:gd name="T120" fmla="*/ 621 w 678"/>
                <a:gd name="T121" fmla="*/ 573 h 4962"/>
                <a:gd name="T122" fmla="*/ 276 w 678"/>
                <a:gd name="T123" fmla="*/ 73 h 4962"/>
                <a:gd name="T124" fmla="*/ 635 w 678"/>
                <a:gd name="T125" fmla="*/ 364 h 49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78" h="4962">
                  <a:moveTo>
                    <a:pt x="0" y="4592"/>
                  </a:moveTo>
                  <a:lnTo>
                    <a:pt x="0" y="4517"/>
                  </a:lnTo>
                  <a:lnTo>
                    <a:pt x="18" y="4528"/>
                  </a:lnTo>
                  <a:lnTo>
                    <a:pt x="37" y="4540"/>
                  </a:lnTo>
                  <a:lnTo>
                    <a:pt x="58" y="4553"/>
                  </a:lnTo>
                  <a:lnTo>
                    <a:pt x="79" y="4567"/>
                  </a:lnTo>
                  <a:lnTo>
                    <a:pt x="102" y="4581"/>
                  </a:lnTo>
                  <a:lnTo>
                    <a:pt x="126" y="4596"/>
                  </a:lnTo>
                  <a:lnTo>
                    <a:pt x="150" y="4612"/>
                  </a:lnTo>
                  <a:lnTo>
                    <a:pt x="174" y="4628"/>
                  </a:lnTo>
                  <a:lnTo>
                    <a:pt x="201" y="4647"/>
                  </a:lnTo>
                  <a:lnTo>
                    <a:pt x="228" y="4665"/>
                  </a:lnTo>
                  <a:lnTo>
                    <a:pt x="253" y="4682"/>
                  </a:lnTo>
                  <a:lnTo>
                    <a:pt x="277" y="4700"/>
                  </a:lnTo>
                  <a:lnTo>
                    <a:pt x="255" y="4681"/>
                  </a:lnTo>
                  <a:lnTo>
                    <a:pt x="239" y="4666"/>
                  </a:lnTo>
                  <a:lnTo>
                    <a:pt x="234" y="4661"/>
                  </a:lnTo>
                  <a:lnTo>
                    <a:pt x="230" y="4655"/>
                  </a:lnTo>
                  <a:lnTo>
                    <a:pt x="227" y="4652"/>
                  </a:lnTo>
                  <a:lnTo>
                    <a:pt x="227" y="4650"/>
                  </a:lnTo>
                  <a:lnTo>
                    <a:pt x="231" y="4649"/>
                  </a:lnTo>
                  <a:lnTo>
                    <a:pt x="235" y="4650"/>
                  </a:lnTo>
                  <a:lnTo>
                    <a:pt x="242" y="4652"/>
                  </a:lnTo>
                  <a:lnTo>
                    <a:pt x="252" y="4656"/>
                  </a:lnTo>
                  <a:lnTo>
                    <a:pt x="278" y="4669"/>
                  </a:lnTo>
                  <a:lnTo>
                    <a:pt x="312" y="4687"/>
                  </a:lnTo>
                  <a:lnTo>
                    <a:pt x="352" y="4710"/>
                  </a:lnTo>
                  <a:lnTo>
                    <a:pt x="396" y="4737"/>
                  </a:lnTo>
                  <a:lnTo>
                    <a:pt x="445" y="4769"/>
                  </a:lnTo>
                  <a:lnTo>
                    <a:pt x="498" y="4802"/>
                  </a:lnTo>
                  <a:lnTo>
                    <a:pt x="526" y="4821"/>
                  </a:lnTo>
                  <a:lnTo>
                    <a:pt x="553" y="4839"/>
                  </a:lnTo>
                  <a:lnTo>
                    <a:pt x="579" y="4857"/>
                  </a:lnTo>
                  <a:lnTo>
                    <a:pt x="604" y="4874"/>
                  </a:lnTo>
                  <a:lnTo>
                    <a:pt x="581" y="4855"/>
                  </a:lnTo>
                  <a:lnTo>
                    <a:pt x="564" y="4840"/>
                  </a:lnTo>
                  <a:lnTo>
                    <a:pt x="559" y="4834"/>
                  </a:lnTo>
                  <a:lnTo>
                    <a:pt x="554" y="4829"/>
                  </a:lnTo>
                  <a:lnTo>
                    <a:pt x="552" y="4826"/>
                  </a:lnTo>
                  <a:lnTo>
                    <a:pt x="552" y="4824"/>
                  </a:lnTo>
                  <a:lnTo>
                    <a:pt x="554" y="4823"/>
                  </a:lnTo>
                  <a:lnTo>
                    <a:pt x="557" y="4823"/>
                  </a:lnTo>
                  <a:lnTo>
                    <a:pt x="560" y="4823"/>
                  </a:lnTo>
                  <a:lnTo>
                    <a:pt x="564" y="4824"/>
                  </a:lnTo>
                  <a:lnTo>
                    <a:pt x="575" y="4828"/>
                  </a:lnTo>
                  <a:lnTo>
                    <a:pt x="590" y="4834"/>
                  </a:lnTo>
                  <a:lnTo>
                    <a:pt x="629" y="4854"/>
                  </a:lnTo>
                  <a:lnTo>
                    <a:pt x="678" y="4882"/>
                  </a:lnTo>
                  <a:lnTo>
                    <a:pt x="678" y="4962"/>
                  </a:lnTo>
                  <a:lnTo>
                    <a:pt x="658" y="4951"/>
                  </a:lnTo>
                  <a:lnTo>
                    <a:pt x="635" y="4939"/>
                  </a:lnTo>
                  <a:lnTo>
                    <a:pt x="613" y="4925"/>
                  </a:lnTo>
                  <a:lnTo>
                    <a:pt x="587" y="4910"/>
                  </a:lnTo>
                  <a:lnTo>
                    <a:pt x="561" y="4894"/>
                  </a:lnTo>
                  <a:lnTo>
                    <a:pt x="533" y="4878"/>
                  </a:lnTo>
                  <a:lnTo>
                    <a:pt x="505" y="4859"/>
                  </a:lnTo>
                  <a:lnTo>
                    <a:pt x="476" y="4840"/>
                  </a:lnTo>
                  <a:lnTo>
                    <a:pt x="450" y="4823"/>
                  </a:lnTo>
                  <a:lnTo>
                    <a:pt x="425" y="4806"/>
                  </a:lnTo>
                  <a:lnTo>
                    <a:pt x="401" y="4790"/>
                  </a:lnTo>
                  <a:lnTo>
                    <a:pt x="378" y="4774"/>
                  </a:lnTo>
                  <a:lnTo>
                    <a:pt x="397" y="4790"/>
                  </a:lnTo>
                  <a:lnTo>
                    <a:pt x="410" y="4802"/>
                  </a:lnTo>
                  <a:lnTo>
                    <a:pt x="415" y="4806"/>
                  </a:lnTo>
                  <a:lnTo>
                    <a:pt x="418" y="4811"/>
                  </a:lnTo>
                  <a:lnTo>
                    <a:pt x="420" y="4814"/>
                  </a:lnTo>
                  <a:lnTo>
                    <a:pt x="420" y="4816"/>
                  </a:lnTo>
                  <a:lnTo>
                    <a:pt x="417" y="4817"/>
                  </a:lnTo>
                  <a:lnTo>
                    <a:pt x="412" y="4816"/>
                  </a:lnTo>
                  <a:lnTo>
                    <a:pt x="404" y="4814"/>
                  </a:lnTo>
                  <a:lnTo>
                    <a:pt x="395" y="4810"/>
                  </a:lnTo>
                  <a:lnTo>
                    <a:pt x="370" y="4797"/>
                  </a:lnTo>
                  <a:lnTo>
                    <a:pt x="336" y="4778"/>
                  </a:lnTo>
                  <a:lnTo>
                    <a:pt x="298" y="4756"/>
                  </a:lnTo>
                  <a:lnTo>
                    <a:pt x="253" y="4729"/>
                  </a:lnTo>
                  <a:lnTo>
                    <a:pt x="205" y="4698"/>
                  </a:lnTo>
                  <a:lnTo>
                    <a:pt x="153" y="4664"/>
                  </a:lnTo>
                  <a:lnTo>
                    <a:pt x="127" y="4647"/>
                  </a:lnTo>
                  <a:lnTo>
                    <a:pt x="103" y="4630"/>
                  </a:lnTo>
                  <a:lnTo>
                    <a:pt x="79" y="4614"/>
                  </a:lnTo>
                  <a:lnTo>
                    <a:pt x="57" y="4598"/>
                  </a:lnTo>
                  <a:lnTo>
                    <a:pt x="75" y="4613"/>
                  </a:lnTo>
                  <a:lnTo>
                    <a:pt x="88" y="4625"/>
                  </a:lnTo>
                  <a:lnTo>
                    <a:pt x="94" y="4630"/>
                  </a:lnTo>
                  <a:lnTo>
                    <a:pt x="97" y="4635"/>
                  </a:lnTo>
                  <a:lnTo>
                    <a:pt x="98" y="4637"/>
                  </a:lnTo>
                  <a:lnTo>
                    <a:pt x="98" y="4639"/>
                  </a:lnTo>
                  <a:lnTo>
                    <a:pt x="96" y="4640"/>
                  </a:lnTo>
                  <a:lnTo>
                    <a:pt x="89" y="4639"/>
                  </a:lnTo>
                  <a:lnTo>
                    <a:pt x="81" y="4636"/>
                  </a:lnTo>
                  <a:lnTo>
                    <a:pt x="69" y="4630"/>
                  </a:lnTo>
                  <a:lnTo>
                    <a:pt x="38" y="4614"/>
                  </a:lnTo>
                  <a:lnTo>
                    <a:pt x="0" y="4592"/>
                  </a:lnTo>
                  <a:close/>
                  <a:moveTo>
                    <a:pt x="0" y="4513"/>
                  </a:moveTo>
                  <a:lnTo>
                    <a:pt x="0" y="4477"/>
                  </a:lnTo>
                  <a:lnTo>
                    <a:pt x="31" y="4503"/>
                  </a:lnTo>
                  <a:lnTo>
                    <a:pt x="54" y="4523"/>
                  </a:lnTo>
                  <a:lnTo>
                    <a:pt x="61" y="4530"/>
                  </a:lnTo>
                  <a:lnTo>
                    <a:pt x="68" y="4537"/>
                  </a:lnTo>
                  <a:lnTo>
                    <a:pt x="70" y="4541"/>
                  </a:lnTo>
                  <a:lnTo>
                    <a:pt x="71" y="4544"/>
                  </a:lnTo>
                  <a:lnTo>
                    <a:pt x="69" y="4545"/>
                  </a:lnTo>
                  <a:lnTo>
                    <a:pt x="64" y="4544"/>
                  </a:lnTo>
                  <a:lnTo>
                    <a:pt x="58" y="4543"/>
                  </a:lnTo>
                  <a:lnTo>
                    <a:pt x="49" y="4539"/>
                  </a:lnTo>
                  <a:lnTo>
                    <a:pt x="28" y="4529"/>
                  </a:lnTo>
                  <a:lnTo>
                    <a:pt x="0" y="4513"/>
                  </a:lnTo>
                  <a:close/>
                  <a:moveTo>
                    <a:pt x="0" y="4477"/>
                  </a:moveTo>
                  <a:lnTo>
                    <a:pt x="0" y="4434"/>
                  </a:lnTo>
                  <a:lnTo>
                    <a:pt x="34" y="4456"/>
                  </a:lnTo>
                  <a:lnTo>
                    <a:pt x="73" y="4479"/>
                  </a:lnTo>
                  <a:lnTo>
                    <a:pt x="113" y="4505"/>
                  </a:lnTo>
                  <a:lnTo>
                    <a:pt x="156" y="4534"/>
                  </a:lnTo>
                  <a:lnTo>
                    <a:pt x="206" y="4568"/>
                  </a:lnTo>
                  <a:lnTo>
                    <a:pt x="252" y="4600"/>
                  </a:lnTo>
                  <a:lnTo>
                    <a:pt x="293" y="4630"/>
                  </a:lnTo>
                  <a:lnTo>
                    <a:pt x="328" y="4657"/>
                  </a:lnTo>
                  <a:lnTo>
                    <a:pt x="357" y="4680"/>
                  </a:lnTo>
                  <a:lnTo>
                    <a:pt x="377" y="4698"/>
                  </a:lnTo>
                  <a:lnTo>
                    <a:pt x="385" y="4705"/>
                  </a:lnTo>
                  <a:lnTo>
                    <a:pt x="390" y="4711"/>
                  </a:lnTo>
                  <a:lnTo>
                    <a:pt x="393" y="4716"/>
                  </a:lnTo>
                  <a:lnTo>
                    <a:pt x="393" y="4718"/>
                  </a:lnTo>
                  <a:lnTo>
                    <a:pt x="390" y="4719"/>
                  </a:lnTo>
                  <a:lnTo>
                    <a:pt x="385" y="4719"/>
                  </a:lnTo>
                  <a:lnTo>
                    <a:pt x="378" y="4717"/>
                  </a:lnTo>
                  <a:lnTo>
                    <a:pt x="369" y="4712"/>
                  </a:lnTo>
                  <a:lnTo>
                    <a:pt x="344" y="4701"/>
                  </a:lnTo>
                  <a:lnTo>
                    <a:pt x="312" y="4683"/>
                  </a:lnTo>
                  <a:lnTo>
                    <a:pt x="274" y="4661"/>
                  </a:lnTo>
                  <a:lnTo>
                    <a:pt x="231" y="4635"/>
                  </a:lnTo>
                  <a:lnTo>
                    <a:pt x="183" y="4605"/>
                  </a:lnTo>
                  <a:lnTo>
                    <a:pt x="133" y="4572"/>
                  </a:lnTo>
                  <a:lnTo>
                    <a:pt x="97" y="4546"/>
                  </a:lnTo>
                  <a:lnTo>
                    <a:pt x="62" y="4523"/>
                  </a:lnTo>
                  <a:lnTo>
                    <a:pt x="30" y="4499"/>
                  </a:lnTo>
                  <a:lnTo>
                    <a:pt x="0" y="4477"/>
                  </a:lnTo>
                  <a:close/>
                  <a:moveTo>
                    <a:pt x="0" y="4429"/>
                  </a:moveTo>
                  <a:lnTo>
                    <a:pt x="0" y="4392"/>
                  </a:lnTo>
                  <a:lnTo>
                    <a:pt x="29" y="4416"/>
                  </a:lnTo>
                  <a:lnTo>
                    <a:pt x="50" y="4435"/>
                  </a:lnTo>
                  <a:lnTo>
                    <a:pt x="58" y="4443"/>
                  </a:lnTo>
                  <a:lnTo>
                    <a:pt x="63" y="4449"/>
                  </a:lnTo>
                  <a:lnTo>
                    <a:pt x="67" y="4453"/>
                  </a:lnTo>
                  <a:lnTo>
                    <a:pt x="67" y="4457"/>
                  </a:lnTo>
                  <a:lnTo>
                    <a:pt x="64" y="4457"/>
                  </a:lnTo>
                  <a:lnTo>
                    <a:pt x="60" y="4457"/>
                  </a:lnTo>
                  <a:lnTo>
                    <a:pt x="55" y="4456"/>
                  </a:lnTo>
                  <a:lnTo>
                    <a:pt x="46" y="4452"/>
                  </a:lnTo>
                  <a:lnTo>
                    <a:pt x="27" y="4443"/>
                  </a:lnTo>
                  <a:lnTo>
                    <a:pt x="0" y="4429"/>
                  </a:lnTo>
                  <a:close/>
                  <a:moveTo>
                    <a:pt x="0" y="4388"/>
                  </a:moveTo>
                  <a:lnTo>
                    <a:pt x="0" y="4343"/>
                  </a:lnTo>
                  <a:lnTo>
                    <a:pt x="35" y="4365"/>
                  </a:lnTo>
                  <a:lnTo>
                    <a:pt x="74" y="4390"/>
                  </a:lnTo>
                  <a:lnTo>
                    <a:pt x="116" y="4417"/>
                  </a:lnTo>
                  <a:lnTo>
                    <a:pt x="162" y="4447"/>
                  </a:lnTo>
                  <a:lnTo>
                    <a:pt x="209" y="4480"/>
                  </a:lnTo>
                  <a:lnTo>
                    <a:pt x="254" y="4512"/>
                  </a:lnTo>
                  <a:lnTo>
                    <a:pt x="293" y="4541"/>
                  </a:lnTo>
                  <a:lnTo>
                    <a:pt x="328" y="4567"/>
                  </a:lnTo>
                  <a:lnTo>
                    <a:pt x="356" y="4589"/>
                  </a:lnTo>
                  <a:lnTo>
                    <a:pt x="375" y="4607"/>
                  </a:lnTo>
                  <a:lnTo>
                    <a:pt x="383" y="4614"/>
                  </a:lnTo>
                  <a:lnTo>
                    <a:pt x="387" y="4621"/>
                  </a:lnTo>
                  <a:lnTo>
                    <a:pt x="389" y="4625"/>
                  </a:lnTo>
                  <a:lnTo>
                    <a:pt x="389" y="4627"/>
                  </a:lnTo>
                  <a:lnTo>
                    <a:pt x="387" y="4628"/>
                  </a:lnTo>
                  <a:lnTo>
                    <a:pt x="383" y="4628"/>
                  </a:lnTo>
                  <a:lnTo>
                    <a:pt x="375" y="4626"/>
                  </a:lnTo>
                  <a:lnTo>
                    <a:pt x="366" y="4623"/>
                  </a:lnTo>
                  <a:lnTo>
                    <a:pt x="342" y="4611"/>
                  </a:lnTo>
                  <a:lnTo>
                    <a:pt x="310" y="4595"/>
                  </a:lnTo>
                  <a:lnTo>
                    <a:pt x="274" y="4573"/>
                  </a:lnTo>
                  <a:lnTo>
                    <a:pt x="232" y="4547"/>
                  </a:lnTo>
                  <a:lnTo>
                    <a:pt x="186" y="4518"/>
                  </a:lnTo>
                  <a:lnTo>
                    <a:pt x="138" y="4486"/>
                  </a:lnTo>
                  <a:lnTo>
                    <a:pt x="99" y="4460"/>
                  </a:lnTo>
                  <a:lnTo>
                    <a:pt x="63" y="4434"/>
                  </a:lnTo>
                  <a:lnTo>
                    <a:pt x="30" y="4410"/>
                  </a:lnTo>
                  <a:lnTo>
                    <a:pt x="0" y="4388"/>
                  </a:lnTo>
                  <a:close/>
                  <a:moveTo>
                    <a:pt x="0" y="4337"/>
                  </a:moveTo>
                  <a:lnTo>
                    <a:pt x="0" y="4294"/>
                  </a:lnTo>
                  <a:lnTo>
                    <a:pt x="37" y="4323"/>
                  </a:lnTo>
                  <a:lnTo>
                    <a:pt x="64" y="4348"/>
                  </a:lnTo>
                  <a:lnTo>
                    <a:pt x="74" y="4357"/>
                  </a:lnTo>
                  <a:lnTo>
                    <a:pt x="81" y="4365"/>
                  </a:lnTo>
                  <a:lnTo>
                    <a:pt x="83" y="4368"/>
                  </a:lnTo>
                  <a:lnTo>
                    <a:pt x="85" y="4370"/>
                  </a:lnTo>
                  <a:lnTo>
                    <a:pt x="85" y="4373"/>
                  </a:lnTo>
                  <a:lnTo>
                    <a:pt x="85" y="4375"/>
                  </a:lnTo>
                  <a:lnTo>
                    <a:pt x="83" y="4376"/>
                  </a:lnTo>
                  <a:lnTo>
                    <a:pt x="77" y="4375"/>
                  </a:lnTo>
                  <a:lnTo>
                    <a:pt x="70" y="4373"/>
                  </a:lnTo>
                  <a:lnTo>
                    <a:pt x="59" y="4368"/>
                  </a:lnTo>
                  <a:lnTo>
                    <a:pt x="33" y="4355"/>
                  </a:lnTo>
                  <a:lnTo>
                    <a:pt x="0" y="4337"/>
                  </a:lnTo>
                  <a:close/>
                  <a:moveTo>
                    <a:pt x="0" y="4285"/>
                  </a:moveTo>
                  <a:lnTo>
                    <a:pt x="0" y="4247"/>
                  </a:lnTo>
                  <a:lnTo>
                    <a:pt x="18" y="4257"/>
                  </a:lnTo>
                  <a:lnTo>
                    <a:pt x="37" y="4269"/>
                  </a:lnTo>
                  <a:lnTo>
                    <a:pt x="60" y="4282"/>
                  </a:lnTo>
                  <a:lnTo>
                    <a:pt x="84" y="4296"/>
                  </a:lnTo>
                  <a:lnTo>
                    <a:pt x="109" y="4312"/>
                  </a:lnTo>
                  <a:lnTo>
                    <a:pt x="135" y="4328"/>
                  </a:lnTo>
                  <a:lnTo>
                    <a:pt x="163" y="4347"/>
                  </a:lnTo>
                  <a:lnTo>
                    <a:pt x="191" y="4366"/>
                  </a:lnTo>
                  <a:lnTo>
                    <a:pt x="237" y="4397"/>
                  </a:lnTo>
                  <a:lnTo>
                    <a:pt x="280" y="4429"/>
                  </a:lnTo>
                  <a:lnTo>
                    <a:pt x="318" y="4457"/>
                  </a:lnTo>
                  <a:lnTo>
                    <a:pt x="350" y="4483"/>
                  </a:lnTo>
                  <a:lnTo>
                    <a:pt x="377" y="4504"/>
                  </a:lnTo>
                  <a:lnTo>
                    <a:pt x="397" y="4523"/>
                  </a:lnTo>
                  <a:lnTo>
                    <a:pt x="403" y="4529"/>
                  </a:lnTo>
                  <a:lnTo>
                    <a:pt x="408" y="4535"/>
                  </a:lnTo>
                  <a:lnTo>
                    <a:pt x="410" y="4540"/>
                  </a:lnTo>
                  <a:lnTo>
                    <a:pt x="410" y="4542"/>
                  </a:lnTo>
                  <a:lnTo>
                    <a:pt x="408" y="4544"/>
                  </a:lnTo>
                  <a:lnTo>
                    <a:pt x="402" y="4543"/>
                  </a:lnTo>
                  <a:lnTo>
                    <a:pt x="396" y="4542"/>
                  </a:lnTo>
                  <a:lnTo>
                    <a:pt x="387" y="4539"/>
                  </a:lnTo>
                  <a:lnTo>
                    <a:pt x="363" y="4528"/>
                  </a:lnTo>
                  <a:lnTo>
                    <a:pt x="333" y="4512"/>
                  </a:lnTo>
                  <a:lnTo>
                    <a:pt x="298" y="4491"/>
                  </a:lnTo>
                  <a:lnTo>
                    <a:pt x="257" y="4466"/>
                  </a:lnTo>
                  <a:lnTo>
                    <a:pt x="212" y="4438"/>
                  </a:lnTo>
                  <a:lnTo>
                    <a:pt x="165" y="4407"/>
                  </a:lnTo>
                  <a:lnTo>
                    <a:pt x="140" y="4390"/>
                  </a:lnTo>
                  <a:lnTo>
                    <a:pt x="116" y="4374"/>
                  </a:lnTo>
                  <a:lnTo>
                    <a:pt x="94" y="4357"/>
                  </a:lnTo>
                  <a:lnTo>
                    <a:pt x="72" y="4341"/>
                  </a:lnTo>
                  <a:lnTo>
                    <a:pt x="51" y="4326"/>
                  </a:lnTo>
                  <a:lnTo>
                    <a:pt x="33" y="4311"/>
                  </a:lnTo>
                  <a:lnTo>
                    <a:pt x="16" y="4298"/>
                  </a:lnTo>
                  <a:lnTo>
                    <a:pt x="0" y="4285"/>
                  </a:lnTo>
                  <a:close/>
                  <a:moveTo>
                    <a:pt x="0" y="4237"/>
                  </a:moveTo>
                  <a:lnTo>
                    <a:pt x="0" y="4184"/>
                  </a:lnTo>
                  <a:lnTo>
                    <a:pt x="29" y="4205"/>
                  </a:lnTo>
                  <a:lnTo>
                    <a:pt x="54" y="4226"/>
                  </a:lnTo>
                  <a:lnTo>
                    <a:pt x="76" y="4243"/>
                  </a:lnTo>
                  <a:lnTo>
                    <a:pt x="96" y="4260"/>
                  </a:lnTo>
                  <a:lnTo>
                    <a:pt x="110" y="4273"/>
                  </a:lnTo>
                  <a:lnTo>
                    <a:pt x="120" y="4285"/>
                  </a:lnTo>
                  <a:lnTo>
                    <a:pt x="124" y="4289"/>
                  </a:lnTo>
                  <a:lnTo>
                    <a:pt x="126" y="4293"/>
                  </a:lnTo>
                  <a:lnTo>
                    <a:pt x="127" y="4296"/>
                  </a:lnTo>
                  <a:lnTo>
                    <a:pt x="127" y="4298"/>
                  </a:lnTo>
                  <a:lnTo>
                    <a:pt x="126" y="4299"/>
                  </a:lnTo>
                  <a:lnTo>
                    <a:pt x="123" y="4299"/>
                  </a:lnTo>
                  <a:lnTo>
                    <a:pt x="119" y="4299"/>
                  </a:lnTo>
                  <a:lnTo>
                    <a:pt x="115" y="4298"/>
                  </a:lnTo>
                  <a:lnTo>
                    <a:pt x="103" y="4294"/>
                  </a:lnTo>
                  <a:lnTo>
                    <a:pt x="88" y="4287"/>
                  </a:lnTo>
                  <a:lnTo>
                    <a:pt x="70" y="4278"/>
                  </a:lnTo>
                  <a:lnTo>
                    <a:pt x="49" y="4266"/>
                  </a:lnTo>
                  <a:lnTo>
                    <a:pt x="26" y="4253"/>
                  </a:lnTo>
                  <a:lnTo>
                    <a:pt x="0" y="4237"/>
                  </a:lnTo>
                  <a:close/>
                  <a:moveTo>
                    <a:pt x="0" y="4125"/>
                  </a:moveTo>
                  <a:lnTo>
                    <a:pt x="0" y="4063"/>
                  </a:lnTo>
                  <a:lnTo>
                    <a:pt x="42" y="4093"/>
                  </a:lnTo>
                  <a:lnTo>
                    <a:pt x="79" y="4121"/>
                  </a:lnTo>
                  <a:lnTo>
                    <a:pt x="113" y="4147"/>
                  </a:lnTo>
                  <a:lnTo>
                    <a:pt x="142" y="4171"/>
                  </a:lnTo>
                  <a:lnTo>
                    <a:pt x="165" y="4191"/>
                  </a:lnTo>
                  <a:lnTo>
                    <a:pt x="182" y="4207"/>
                  </a:lnTo>
                  <a:lnTo>
                    <a:pt x="187" y="4215"/>
                  </a:lnTo>
                  <a:lnTo>
                    <a:pt x="192" y="4220"/>
                  </a:lnTo>
                  <a:lnTo>
                    <a:pt x="193" y="4225"/>
                  </a:lnTo>
                  <a:lnTo>
                    <a:pt x="193" y="4227"/>
                  </a:lnTo>
                  <a:lnTo>
                    <a:pt x="191" y="4229"/>
                  </a:lnTo>
                  <a:lnTo>
                    <a:pt x="187" y="4229"/>
                  </a:lnTo>
                  <a:lnTo>
                    <a:pt x="181" y="4228"/>
                  </a:lnTo>
                  <a:lnTo>
                    <a:pt x="174" y="4226"/>
                  </a:lnTo>
                  <a:lnTo>
                    <a:pt x="156" y="4218"/>
                  </a:lnTo>
                  <a:lnTo>
                    <a:pt x="132" y="4206"/>
                  </a:lnTo>
                  <a:lnTo>
                    <a:pt x="104" y="4190"/>
                  </a:lnTo>
                  <a:lnTo>
                    <a:pt x="72" y="4172"/>
                  </a:lnTo>
                  <a:lnTo>
                    <a:pt x="37" y="4149"/>
                  </a:lnTo>
                  <a:lnTo>
                    <a:pt x="0" y="4125"/>
                  </a:lnTo>
                  <a:close/>
                  <a:moveTo>
                    <a:pt x="0" y="3996"/>
                  </a:moveTo>
                  <a:lnTo>
                    <a:pt x="0" y="3934"/>
                  </a:lnTo>
                  <a:lnTo>
                    <a:pt x="21" y="3948"/>
                  </a:lnTo>
                  <a:lnTo>
                    <a:pt x="43" y="3962"/>
                  </a:lnTo>
                  <a:lnTo>
                    <a:pt x="65" y="3978"/>
                  </a:lnTo>
                  <a:lnTo>
                    <a:pt x="89" y="3994"/>
                  </a:lnTo>
                  <a:lnTo>
                    <a:pt x="130" y="4023"/>
                  </a:lnTo>
                  <a:lnTo>
                    <a:pt x="169" y="4051"/>
                  </a:lnTo>
                  <a:lnTo>
                    <a:pt x="203" y="4078"/>
                  </a:lnTo>
                  <a:lnTo>
                    <a:pt x="232" y="4102"/>
                  </a:lnTo>
                  <a:lnTo>
                    <a:pt x="255" y="4122"/>
                  </a:lnTo>
                  <a:lnTo>
                    <a:pt x="272" y="4139"/>
                  </a:lnTo>
                  <a:lnTo>
                    <a:pt x="278" y="4147"/>
                  </a:lnTo>
                  <a:lnTo>
                    <a:pt x="281" y="4152"/>
                  </a:lnTo>
                  <a:lnTo>
                    <a:pt x="284" y="4157"/>
                  </a:lnTo>
                  <a:lnTo>
                    <a:pt x="282" y="4160"/>
                  </a:lnTo>
                  <a:lnTo>
                    <a:pt x="280" y="4161"/>
                  </a:lnTo>
                  <a:lnTo>
                    <a:pt x="276" y="4161"/>
                  </a:lnTo>
                  <a:lnTo>
                    <a:pt x="269" y="4160"/>
                  </a:lnTo>
                  <a:lnTo>
                    <a:pt x="261" y="4158"/>
                  </a:lnTo>
                  <a:lnTo>
                    <a:pt x="239" y="4148"/>
                  </a:lnTo>
                  <a:lnTo>
                    <a:pt x="212" y="4134"/>
                  </a:lnTo>
                  <a:lnTo>
                    <a:pt x="179" y="4116"/>
                  </a:lnTo>
                  <a:lnTo>
                    <a:pt x="142" y="4094"/>
                  </a:lnTo>
                  <a:lnTo>
                    <a:pt x="103" y="4068"/>
                  </a:lnTo>
                  <a:lnTo>
                    <a:pt x="60" y="4039"/>
                  </a:lnTo>
                  <a:lnTo>
                    <a:pt x="45" y="4028"/>
                  </a:lnTo>
                  <a:lnTo>
                    <a:pt x="29" y="4017"/>
                  </a:lnTo>
                  <a:lnTo>
                    <a:pt x="15" y="4007"/>
                  </a:lnTo>
                  <a:lnTo>
                    <a:pt x="0" y="3996"/>
                  </a:lnTo>
                  <a:close/>
                  <a:moveTo>
                    <a:pt x="0" y="3917"/>
                  </a:moveTo>
                  <a:lnTo>
                    <a:pt x="0" y="3867"/>
                  </a:lnTo>
                  <a:lnTo>
                    <a:pt x="30" y="3894"/>
                  </a:lnTo>
                  <a:lnTo>
                    <a:pt x="51" y="3916"/>
                  </a:lnTo>
                  <a:lnTo>
                    <a:pt x="59" y="3925"/>
                  </a:lnTo>
                  <a:lnTo>
                    <a:pt x="64" y="3931"/>
                  </a:lnTo>
                  <a:lnTo>
                    <a:pt x="65" y="3934"/>
                  </a:lnTo>
                  <a:lnTo>
                    <a:pt x="67" y="3937"/>
                  </a:lnTo>
                  <a:lnTo>
                    <a:pt x="67" y="3939"/>
                  </a:lnTo>
                  <a:lnTo>
                    <a:pt x="67" y="3941"/>
                  </a:lnTo>
                  <a:lnTo>
                    <a:pt x="63" y="3942"/>
                  </a:lnTo>
                  <a:lnTo>
                    <a:pt x="59" y="3943"/>
                  </a:lnTo>
                  <a:lnTo>
                    <a:pt x="54" y="3942"/>
                  </a:lnTo>
                  <a:lnTo>
                    <a:pt x="46" y="3939"/>
                  </a:lnTo>
                  <a:lnTo>
                    <a:pt x="26" y="3930"/>
                  </a:lnTo>
                  <a:lnTo>
                    <a:pt x="0" y="3917"/>
                  </a:lnTo>
                  <a:close/>
                  <a:moveTo>
                    <a:pt x="0" y="3831"/>
                  </a:moveTo>
                  <a:lnTo>
                    <a:pt x="0" y="3815"/>
                  </a:lnTo>
                  <a:lnTo>
                    <a:pt x="5" y="3815"/>
                  </a:lnTo>
                  <a:lnTo>
                    <a:pt x="11" y="3817"/>
                  </a:lnTo>
                  <a:lnTo>
                    <a:pt x="19" y="3819"/>
                  </a:lnTo>
                  <a:lnTo>
                    <a:pt x="29" y="3823"/>
                  </a:lnTo>
                  <a:lnTo>
                    <a:pt x="50" y="3833"/>
                  </a:lnTo>
                  <a:lnTo>
                    <a:pt x="76" y="3847"/>
                  </a:lnTo>
                  <a:lnTo>
                    <a:pt x="105" y="3864"/>
                  </a:lnTo>
                  <a:lnTo>
                    <a:pt x="139" y="3885"/>
                  </a:lnTo>
                  <a:lnTo>
                    <a:pt x="173" y="3907"/>
                  </a:lnTo>
                  <a:lnTo>
                    <a:pt x="210" y="3932"/>
                  </a:lnTo>
                  <a:lnTo>
                    <a:pt x="250" y="3960"/>
                  </a:lnTo>
                  <a:lnTo>
                    <a:pt x="288" y="3988"/>
                  </a:lnTo>
                  <a:lnTo>
                    <a:pt x="320" y="4014"/>
                  </a:lnTo>
                  <a:lnTo>
                    <a:pt x="348" y="4037"/>
                  </a:lnTo>
                  <a:lnTo>
                    <a:pt x="371" y="4057"/>
                  </a:lnTo>
                  <a:lnTo>
                    <a:pt x="387" y="4075"/>
                  </a:lnTo>
                  <a:lnTo>
                    <a:pt x="393" y="4081"/>
                  </a:lnTo>
                  <a:lnTo>
                    <a:pt x="396" y="4088"/>
                  </a:lnTo>
                  <a:lnTo>
                    <a:pt x="398" y="4092"/>
                  </a:lnTo>
                  <a:lnTo>
                    <a:pt x="397" y="4095"/>
                  </a:lnTo>
                  <a:lnTo>
                    <a:pt x="395" y="4096"/>
                  </a:lnTo>
                  <a:lnTo>
                    <a:pt x="390" y="4097"/>
                  </a:lnTo>
                  <a:lnTo>
                    <a:pt x="384" y="4096"/>
                  </a:lnTo>
                  <a:lnTo>
                    <a:pt x="375" y="4093"/>
                  </a:lnTo>
                  <a:lnTo>
                    <a:pt x="354" y="4085"/>
                  </a:lnTo>
                  <a:lnTo>
                    <a:pt x="327" y="4071"/>
                  </a:lnTo>
                  <a:lnTo>
                    <a:pt x="295" y="4054"/>
                  </a:lnTo>
                  <a:lnTo>
                    <a:pt x="260" y="4033"/>
                  </a:lnTo>
                  <a:lnTo>
                    <a:pt x="221" y="4008"/>
                  </a:lnTo>
                  <a:lnTo>
                    <a:pt x="180" y="3981"/>
                  </a:lnTo>
                  <a:lnTo>
                    <a:pt x="147" y="3958"/>
                  </a:lnTo>
                  <a:lnTo>
                    <a:pt x="117" y="3935"/>
                  </a:lnTo>
                  <a:lnTo>
                    <a:pt x="89" y="3914"/>
                  </a:lnTo>
                  <a:lnTo>
                    <a:pt x="64" y="3893"/>
                  </a:lnTo>
                  <a:lnTo>
                    <a:pt x="42" y="3875"/>
                  </a:lnTo>
                  <a:lnTo>
                    <a:pt x="24" y="3858"/>
                  </a:lnTo>
                  <a:lnTo>
                    <a:pt x="9" y="3843"/>
                  </a:lnTo>
                  <a:lnTo>
                    <a:pt x="0" y="3831"/>
                  </a:lnTo>
                  <a:close/>
                  <a:moveTo>
                    <a:pt x="0" y="3777"/>
                  </a:moveTo>
                  <a:lnTo>
                    <a:pt x="0" y="3708"/>
                  </a:lnTo>
                  <a:lnTo>
                    <a:pt x="11" y="3715"/>
                  </a:lnTo>
                  <a:lnTo>
                    <a:pt x="23" y="3724"/>
                  </a:lnTo>
                  <a:lnTo>
                    <a:pt x="61" y="3752"/>
                  </a:lnTo>
                  <a:lnTo>
                    <a:pt x="97" y="3779"/>
                  </a:lnTo>
                  <a:lnTo>
                    <a:pt x="128" y="3804"/>
                  </a:lnTo>
                  <a:lnTo>
                    <a:pt x="155" y="3826"/>
                  </a:lnTo>
                  <a:lnTo>
                    <a:pt x="177" y="3847"/>
                  </a:lnTo>
                  <a:lnTo>
                    <a:pt x="192" y="3863"/>
                  </a:lnTo>
                  <a:lnTo>
                    <a:pt x="196" y="3870"/>
                  </a:lnTo>
                  <a:lnTo>
                    <a:pt x="199" y="3875"/>
                  </a:lnTo>
                  <a:lnTo>
                    <a:pt x="201" y="3880"/>
                  </a:lnTo>
                  <a:lnTo>
                    <a:pt x="200" y="3883"/>
                  </a:lnTo>
                  <a:lnTo>
                    <a:pt x="198" y="3885"/>
                  </a:lnTo>
                  <a:lnTo>
                    <a:pt x="194" y="3885"/>
                  </a:lnTo>
                  <a:lnTo>
                    <a:pt x="189" y="3885"/>
                  </a:lnTo>
                  <a:lnTo>
                    <a:pt x="180" y="3883"/>
                  </a:lnTo>
                  <a:lnTo>
                    <a:pt x="160" y="3874"/>
                  </a:lnTo>
                  <a:lnTo>
                    <a:pt x="136" y="3862"/>
                  </a:lnTo>
                  <a:lnTo>
                    <a:pt x="106" y="3846"/>
                  </a:lnTo>
                  <a:lnTo>
                    <a:pt x="74" y="3826"/>
                  </a:lnTo>
                  <a:lnTo>
                    <a:pt x="37" y="3803"/>
                  </a:lnTo>
                  <a:lnTo>
                    <a:pt x="0" y="3777"/>
                  </a:lnTo>
                  <a:close/>
                  <a:moveTo>
                    <a:pt x="0" y="3676"/>
                  </a:moveTo>
                  <a:lnTo>
                    <a:pt x="0" y="3640"/>
                  </a:lnTo>
                  <a:lnTo>
                    <a:pt x="13" y="3654"/>
                  </a:lnTo>
                  <a:lnTo>
                    <a:pt x="22" y="3665"/>
                  </a:lnTo>
                  <a:lnTo>
                    <a:pt x="24" y="3670"/>
                  </a:lnTo>
                  <a:lnTo>
                    <a:pt x="27" y="3673"/>
                  </a:lnTo>
                  <a:lnTo>
                    <a:pt x="28" y="3676"/>
                  </a:lnTo>
                  <a:lnTo>
                    <a:pt x="27" y="3680"/>
                  </a:lnTo>
                  <a:lnTo>
                    <a:pt x="26" y="3681"/>
                  </a:lnTo>
                  <a:lnTo>
                    <a:pt x="23" y="3681"/>
                  </a:lnTo>
                  <a:lnTo>
                    <a:pt x="21" y="3682"/>
                  </a:lnTo>
                  <a:lnTo>
                    <a:pt x="18" y="3682"/>
                  </a:lnTo>
                  <a:lnTo>
                    <a:pt x="9" y="3680"/>
                  </a:lnTo>
                  <a:lnTo>
                    <a:pt x="0" y="3676"/>
                  </a:lnTo>
                  <a:close/>
                  <a:moveTo>
                    <a:pt x="0" y="3590"/>
                  </a:moveTo>
                  <a:lnTo>
                    <a:pt x="0" y="3563"/>
                  </a:lnTo>
                  <a:lnTo>
                    <a:pt x="13" y="3566"/>
                  </a:lnTo>
                  <a:lnTo>
                    <a:pt x="30" y="3574"/>
                  </a:lnTo>
                  <a:lnTo>
                    <a:pt x="50" y="3584"/>
                  </a:lnTo>
                  <a:lnTo>
                    <a:pt x="74" y="3597"/>
                  </a:lnTo>
                  <a:lnTo>
                    <a:pt x="100" y="3612"/>
                  </a:lnTo>
                  <a:lnTo>
                    <a:pt x="128" y="3630"/>
                  </a:lnTo>
                  <a:lnTo>
                    <a:pt x="158" y="3649"/>
                  </a:lnTo>
                  <a:lnTo>
                    <a:pt x="189" y="3671"/>
                  </a:lnTo>
                  <a:lnTo>
                    <a:pt x="226" y="3697"/>
                  </a:lnTo>
                  <a:lnTo>
                    <a:pt x="261" y="3723"/>
                  </a:lnTo>
                  <a:lnTo>
                    <a:pt x="291" y="3748"/>
                  </a:lnTo>
                  <a:lnTo>
                    <a:pt x="316" y="3770"/>
                  </a:lnTo>
                  <a:lnTo>
                    <a:pt x="336" y="3790"/>
                  </a:lnTo>
                  <a:lnTo>
                    <a:pt x="352" y="3806"/>
                  </a:lnTo>
                  <a:lnTo>
                    <a:pt x="356" y="3812"/>
                  </a:lnTo>
                  <a:lnTo>
                    <a:pt x="359" y="3818"/>
                  </a:lnTo>
                  <a:lnTo>
                    <a:pt x="360" y="3823"/>
                  </a:lnTo>
                  <a:lnTo>
                    <a:pt x="360" y="3826"/>
                  </a:lnTo>
                  <a:lnTo>
                    <a:pt x="358" y="3828"/>
                  </a:lnTo>
                  <a:lnTo>
                    <a:pt x="353" y="3829"/>
                  </a:lnTo>
                  <a:lnTo>
                    <a:pt x="347" y="3828"/>
                  </a:lnTo>
                  <a:lnTo>
                    <a:pt x="340" y="3825"/>
                  </a:lnTo>
                  <a:lnTo>
                    <a:pt x="319" y="3818"/>
                  </a:lnTo>
                  <a:lnTo>
                    <a:pt x="294" y="3806"/>
                  </a:lnTo>
                  <a:lnTo>
                    <a:pt x="264" y="3790"/>
                  </a:lnTo>
                  <a:lnTo>
                    <a:pt x="232" y="3770"/>
                  </a:lnTo>
                  <a:lnTo>
                    <a:pt x="195" y="3748"/>
                  </a:lnTo>
                  <a:lnTo>
                    <a:pt x="157" y="3722"/>
                  </a:lnTo>
                  <a:lnTo>
                    <a:pt x="130" y="3702"/>
                  </a:lnTo>
                  <a:lnTo>
                    <a:pt x="105" y="3684"/>
                  </a:lnTo>
                  <a:lnTo>
                    <a:pt x="82" y="3666"/>
                  </a:lnTo>
                  <a:lnTo>
                    <a:pt x="61" y="3648"/>
                  </a:lnTo>
                  <a:lnTo>
                    <a:pt x="42" y="3631"/>
                  </a:lnTo>
                  <a:lnTo>
                    <a:pt x="24" y="3616"/>
                  </a:lnTo>
                  <a:lnTo>
                    <a:pt x="10" y="3602"/>
                  </a:lnTo>
                  <a:lnTo>
                    <a:pt x="0" y="3590"/>
                  </a:lnTo>
                  <a:close/>
                  <a:moveTo>
                    <a:pt x="0" y="3519"/>
                  </a:moveTo>
                  <a:lnTo>
                    <a:pt x="0" y="3447"/>
                  </a:lnTo>
                  <a:lnTo>
                    <a:pt x="10" y="3454"/>
                  </a:lnTo>
                  <a:lnTo>
                    <a:pt x="21" y="3461"/>
                  </a:lnTo>
                  <a:lnTo>
                    <a:pt x="32" y="3469"/>
                  </a:lnTo>
                  <a:lnTo>
                    <a:pt x="44" y="3477"/>
                  </a:lnTo>
                  <a:lnTo>
                    <a:pt x="79" y="3503"/>
                  </a:lnTo>
                  <a:lnTo>
                    <a:pt x="112" y="3528"/>
                  </a:lnTo>
                  <a:lnTo>
                    <a:pt x="140" y="3551"/>
                  </a:lnTo>
                  <a:lnTo>
                    <a:pt x="165" y="3574"/>
                  </a:lnTo>
                  <a:lnTo>
                    <a:pt x="184" y="3592"/>
                  </a:lnTo>
                  <a:lnTo>
                    <a:pt x="198" y="3608"/>
                  </a:lnTo>
                  <a:lnTo>
                    <a:pt x="203" y="3615"/>
                  </a:lnTo>
                  <a:lnTo>
                    <a:pt x="206" y="3621"/>
                  </a:lnTo>
                  <a:lnTo>
                    <a:pt x="207" y="3626"/>
                  </a:lnTo>
                  <a:lnTo>
                    <a:pt x="206" y="3629"/>
                  </a:lnTo>
                  <a:lnTo>
                    <a:pt x="204" y="3631"/>
                  </a:lnTo>
                  <a:lnTo>
                    <a:pt x="199" y="3631"/>
                  </a:lnTo>
                  <a:lnTo>
                    <a:pt x="193" y="3630"/>
                  </a:lnTo>
                  <a:lnTo>
                    <a:pt x="186" y="3629"/>
                  </a:lnTo>
                  <a:lnTo>
                    <a:pt x="167" y="3621"/>
                  </a:lnTo>
                  <a:lnTo>
                    <a:pt x="142" y="3610"/>
                  </a:lnTo>
                  <a:lnTo>
                    <a:pt x="114" y="3594"/>
                  </a:lnTo>
                  <a:lnTo>
                    <a:pt x="83" y="3575"/>
                  </a:lnTo>
                  <a:lnTo>
                    <a:pt x="48" y="3552"/>
                  </a:lnTo>
                  <a:lnTo>
                    <a:pt x="11" y="3528"/>
                  </a:lnTo>
                  <a:lnTo>
                    <a:pt x="0" y="3519"/>
                  </a:lnTo>
                  <a:close/>
                  <a:moveTo>
                    <a:pt x="0" y="3414"/>
                  </a:moveTo>
                  <a:lnTo>
                    <a:pt x="0" y="3354"/>
                  </a:lnTo>
                  <a:lnTo>
                    <a:pt x="17" y="3369"/>
                  </a:lnTo>
                  <a:lnTo>
                    <a:pt x="33" y="3383"/>
                  </a:lnTo>
                  <a:lnTo>
                    <a:pt x="46" y="3396"/>
                  </a:lnTo>
                  <a:lnTo>
                    <a:pt x="57" y="3408"/>
                  </a:lnTo>
                  <a:lnTo>
                    <a:pt x="65" y="3419"/>
                  </a:lnTo>
                  <a:lnTo>
                    <a:pt x="71" y="3427"/>
                  </a:lnTo>
                  <a:lnTo>
                    <a:pt x="72" y="3430"/>
                  </a:lnTo>
                  <a:lnTo>
                    <a:pt x="73" y="3434"/>
                  </a:lnTo>
                  <a:lnTo>
                    <a:pt x="73" y="3437"/>
                  </a:lnTo>
                  <a:lnTo>
                    <a:pt x="73" y="3438"/>
                  </a:lnTo>
                  <a:lnTo>
                    <a:pt x="70" y="3440"/>
                  </a:lnTo>
                  <a:lnTo>
                    <a:pt x="65" y="3441"/>
                  </a:lnTo>
                  <a:lnTo>
                    <a:pt x="58" y="3440"/>
                  </a:lnTo>
                  <a:lnTo>
                    <a:pt x="49" y="3437"/>
                  </a:lnTo>
                  <a:lnTo>
                    <a:pt x="40" y="3434"/>
                  </a:lnTo>
                  <a:lnTo>
                    <a:pt x="28" y="3428"/>
                  </a:lnTo>
                  <a:lnTo>
                    <a:pt x="14" y="3422"/>
                  </a:lnTo>
                  <a:lnTo>
                    <a:pt x="0" y="3414"/>
                  </a:lnTo>
                  <a:close/>
                  <a:moveTo>
                    <a:pt x="0" y="3204"/>
                  </a:moveTo>
                  <a:lnTo>
                    <a:pt x="0" y="3157"/>
                  </a:lnTo>
                  <a:lnTo>
                    <a:pt x="14" y="3163"/>
                  </a:lnTo>
                  <a:lnTo>
                    <a:pt x="29" y="3170"/>
                  </a:lnTo>
                  <a:lnTo>
                    <a:pt x="46" y="3179"/>
                  </a:lnTo>
                  <a:lnTo>
                    <a:pt x="64" y="3190"/>
                  </a:lnTo>
                  <a:lnTo>
                    <a:pt x="104" y="3216"/>
                  </a:lnTo>
                  <a:lnTo>
                    <a:pt x="149" y="3246"/>
                  </a:lnTo>
                  <a:lnTo>
                    <a:pt x="182" y="3270"/>
                  </a:lnTo>
                  <a:lnTo>
                    <a:pt x="211" y="3293"/>
                  </a:lnTo>
                  <a:lnTo>
                    <a:pt x="238" y="3316"/>
                  </a:lnTo>
                  <a:lnTo>
                    <a:pt x="261" y="3336"/>
                  </a:lnTo>
                  <a:lnTo>
                    <a:pt x="278" y="3355"/>
                  </a:lnTo>
                  <a:lnTo>
                    <a:pt x="291" y="3371"/>
                  </a:lnTo>
                  <a:lnTo>
                    <a:pt x="295" y="3377"/>
                  </a:lnTo>
                  <a:lnTo>
                    <a:pt x="298" y="3383"/>
                  </a:lnTo>
                  <a:lnTo>
                    <a:pt x="299" y="3387"/>
                  </a:lnTo>
                  <a:lnTo>
                    <a:pt x="298" y="3390"/>
                  </a:lnTo>
                  <a:lnTo>
                    <a:pt x="295" y="3393"/>
                  </a:lnTo>
                  <a:lnTo>
                    <a:pt x="291" y="3394"/>
                  </a:lnTo>
                  <a:lnTo>
                    <a:pt x="286" y="3394"/>
                  </a:lnTo>
                  <a:lnTo>
                    <a:pt x="278" y="3392"/>
                  </a:lnTo>
                  <a:lnTo>
                    <a:pt x="260" y="3385"/>
                  </a:lnTo>
                  <a:lnTo>
                    <a:pt x="237" y="3375"/>
                  </a:lnTo>
                  <a:lnTo>
                    <a:pt x="211" y="3361"/>
                  </a:lnTo>
                  <a:lnTo>
                    <a:pt x="181" y="3343"/>
                  </a:lnTo>
                  <a:lnTo>
                    <a:pt x="149" y="3322"/>
                  </a:lnTo>
                  <a:lnTo>
                    <a:pt x="115" y="3299"/>
                  </a:lnTo>
                  <a:lnTo>
                    <a:pt x="81" y="3274"/>
                  </a:lnTo>
                  <a:lnTo>
                    <a:pt x="49" y="3249"/>
                  </a:lnTo>
                  <a:lnTo>
                    <a:pt x="22" y="3225"/>
                  </a:lnTo>
                  <a:lnTo>
                    <a:pt x="0" y="3204"/>
                  </a:lnTo>
                  <a:close/>
                  <a:moveTo>
                    <a:pt x="0" y="3102"/>
                  </a:moveTo>
                  <a:lnTo>
                    <a:pt x="0" y="3028"/>
                  </a:lnTo>
                  <a:lnTo>
                    <a:pt x="15" y="3038"/>
                  </a:lnTo>
                  <a:lnTo>
                    <a:pt x="31" y="3048"/>
                  </a:lnTo>
                  <a:lnTo>
                    <a:pt x="46" y="3059"/>
                  </a:lnTo>
                  <a:lnTo>
                    <a:pt x="62" y="3070"/>
                  </a:lnTo>
                  <a:lnTo>
                    <a:pt x="94" y="3094"/>
                  </a:lnTo>
                  <a:lnTo>
                    <a:pt x="123" y="3117"/>
                  </a:lnTo>
                  <a:lnTo>
                    <a:pt x="147" y="3139"/>
                  </a:lnTo>
                  <a:lnTo>
                    <a:pt x="169" y="3159"/>
                  </a:lnTo>
                  <a:lnTo>
                    <a:pt x="186" y="3177"/>
                  </a:lnTo>
                  <a:lnTo>
                    <a:pt x="198" y="3192"/>
                  </a:lnTo>
                  <a:lnTo>
                    <a:pt x="201" y="3198"/>
                  </a:lnTo>
                  <a:lnTo>
                    <a:pt x="205" y="3204"/>
                  </a:lnTo>
                  <a:lnTo>
                    <a:pt x="205" y="3208"/>
                  </a:lnTo>
                  <a:lnTo>
                    <a:pt x="204" y="3211"/>
                  </a:lnTo>
                  <a:lnTo>
                    <a:pt x="201" y="3213"/>
                  </a:lnTo>
                  <a:lnTo>
                    <a:pt x="197" y="3215"/>
                  </a:lnTo>
                  <a:lnTo>
                    <a:pt x="192" y="3215"/>
                  </a:lnTo>
                  <a:lnTo>
                    <a:pt x="185" y="3213"/>
                  </a:lnTo>
                  <a:lnTo>
                    <a:pt x="168" y="3207"/>
                  </a:lnTo>
                  <a:lnTo>
                    <a:pt x="146" y="3197"/>
                  </a:lnTo>
                  <a:lnTo>
                    <a:pt x="120" y="3184"/>
                  </a:lnTo>
                  <a:lnTo>
                    <a:pt x="92" y="3167"/>
                  </a:lnTo>
                  <a:lnTo>
                    <a:pt x="61" y="3148"/>
                  </a:lnTo>
                  <a:lnTo>
                    <a:pt x="30" y="3125"/>
                  </a:lnTo>
                  <a:lnTo>
                    <a:pt x="15" y="3113"/>
                  </a:lnTo>
                  <a:lnTo>
                    <a:pt x="0" y="3102"/>
                  </a:lnTo>
                  <a:close/>
                  <a:moveTo>
                    <a:pt x="0" y="2983"/>
                  </a:moveTo>
                  <a:lnTo>
                    <a:pt x="0" y="2906"/>
                  </a:lnTo>
                  <a:lnTo>
                    <a:pt x="29" y="2927"/>
                  </a:lnTo>
                  <a:lnTo>
                    <a:pt x="56" y="2950"/>
                  </a:lnTo>
                  <a:lnTo>
                    <a:pt x="78" y="2971"/>
                  </a:lnTo>
                  <a:lnTo>
                    <a:pt x="99" y="2989"/>
                  </a:lnTo>
                  <a:lnTo>
                    <a:pt x="114" y="3006"/>
                  </a:lnTo>
                  <a:lnTo>
                    <a:pt x="125" y="3021"/>
                  </a:lnTo>
                  <a:lnTo>
                    <a:pt x="128" y="3027"/>
                  </a:lnTo>
                  <a:lnTo>
                    <a:pt x="130" y="3032"/>
                  </a:lnTo>
                  <a:lnTo>
                    <a:pt x="130" y="3036"/>
                  </a:lnTo>
                  <a:lnTo>
                    <a:pt x="130" y="3040"/>
                  </a:lnTo>
                  <a:lnTo>
                    <a:pt x="128" y="3042"/>
                  </a:lnTo>
                  <a:lnTo>
                    <a:pt x="125" y="3043"/>
                  </a:lnTo>
                  <a:lnTo>
                    <a:pt x="120" y="3043"/>
                  </a:lnTo>
                  <a:lnTo>
                    <a:pt x="116" y="3042"/>
                  </a:lnTo>
                  <a:lnTo>
                    <a:pt x="103" y="3039"/>
                  </a:lnTo>
                  <a:lnTo>
                    <a:pt x="87" y="3033"/>
                  </a:lnTo>
                  <a:lnTo>
                    <a:pt x="69" y="3024"/>
                  </a:lnTo>
                  <a:lnTo>
                    <a:pt x="47" y="3013"/>
                  </a:lnTo>
                  <a:lnTo>
                    <a:pt x="24" y="2999"/>
                  </a:lnTo>
                  <a:lnTo>
                    <a:pt x="0" y="2983"/>
                  </a:lnTo>
                  <a:close/>
                  <a:moveTo>
                    <a:pt x="0" y="2851"/>
                  </a:moveTo>
                  <a:lnTo>
                    <a:pt x="0" y="2783"/>
                  </a:lnTo>
                  <a:lnTo>
                    <a:pt x="18" y="2798"/>
                  </a:lnTo>
                  <a:lnTo>
                    <a:pt x="34" y="2813"/>
                  </a:lnTo>
                  <a:lnTo>
                    <a:pt x="47" y="2827"/>
                  </a:lnTo>
                  <a:lnTo>
                    <a:pt x="59" y="2840"/>
                  </a:lnTo>
                  <a:lnTo>
                    <a:pt x="68" y="2852"/>
                  </a:lnTo>
                  <a:lnTo>
                    <a:pt x="73" y="2861"/>
                  </a:lnTo>
                  <a:lnTo>
                    <a:pt x="74" y="2865"/>
                  </a:lnTo>
                  <a:lnTo>
                    <a:pt x="75" y="2868"/>
                  </a:lnTo>
                  <a:lnTo>
                    <a:pt x="75" y="2871"/>
                  </a:lnTo>
                  <a:lnTo>
                    <a:pt x="74" y="2874"/>
                  </a:lnTo>
                  <a:lnTo>
                    <a:pt x="73" y="2876"/>
                  </a:lnTo>
                  <a:lnTo>
                    <a:pt x="71" y="2877"/>
                  </a:lnTo>
                  <a:lnTo>
                    <a:pt x="69" y="2877"/>
                  </a:lnTo>
                  <a:lnTo>
                    <a:pt x="67" y="2878"/>
                  </a:lnTo>
                  <a:lnTo>
                    <a:pt x="59" y="2877"/>
                  </a:lnTo>
                  <a:lnTo>
                    <a:pt x="50" y="2875"/>
                  </a:lnTo>
                  <a:lnTo>
                    <a:pt x="40" y="2870"/>
                  </a:lnTo>
                  <a:lnTo>
                    <a:pt x="28" y="2865"/>
                  </a:lnTo>
                  <a:lnTo>
                    <a:pt x="14" y="2858"/>
                  </a:lnTo>
                  <a:lnTo>
                    <a:pt x="0" y="2851"/>
                  </a:lnTo>
                  <a:close/>
                  <a:moveTo>
                    <a:pt x="0" y="2709"/>
                  </a:moveTo>
                  <a:lnTo>
                    <a:pt x="0" y="2656"/>
                  </a:lnTo>
                  <a:lnTo>
                    <a:pt x="9" y="2666"/>
                  </a:lnTo>
                  <a:lnTo>
                    <a:pt x="18" y="2675"/>
                  </a:lnTo>
                  <a:lnTo>
                    <a:pt x="26" y="2685"/>
                  </a:lnTo>
                  <a:lnTo>
                    <a:pt x="31" y="2692"/>
                  </a:lnTo>
                  <a:lnTo>
                    <a:pt x="35" y="2699"/>
                  </a:lnTo>
                  <a:lnTo>
                    <a:pt x="37" y="2705"/>
                  </a:lnTo>
                  <a:lnTo>
                    <a:pt x="38" y="2711"/>
                  </a:lnTo>
                  <a:lnTo>
                    <a:pt x="37" y="2714"/>
                  </a:lnTo>
                  <a:lnTo>
                    <a:pt x="35" y="2716"/>
                  </a:lnTo>
                  <a:lnTo>
                    <a:pt x="33" y="2717"/>
                  </a:lnTo>
                  <a:lnTo>
                    <a:pt x="29" y="2717"/>
                  </a:lnTo>
                  <a:lnTo>
                    <a:pt x="24" y="2717"/>
                  </a:lnTo>
                  <a:lnTo>
                    <a:pt x="14" y="2715"/>
                  </a:lnTo>
                  <a:lnTo>
                    <a:pt x="0" y="2709"/>
                  </a:lnTo>
                  <a:close/>
                  <a:moveTo>
                    <a:pt x="0" y="2562"/>
                  </a:moveTo>
                  <a:lnTo>
                    <a:pt x="0" y="2522"/>
                  </a:lnTo>
                  <a:lnTo>
                    <a:pt x="9" y="2534"/>
                  </a:lnTo>
                  <a:lnTo>
                    <a:pt x="16" y="2544"/>
                  </a:lnTo>
                  <a:lnTo>
                    <a:pt x="18" y="2549"/>
                  </a:lnTo>
                  <a:lnTo>
                    <a:pt x="19" y="2553"/>
                  </a:lnTo>
                  <a:lnTo>
                    <a:pt x="19" y="2556"/>
                  </a:lnTo>
                  <a:lnTo>
                    <a:pt x="18" y="2559"/>
                  </a:lnTo>
                  <a:lnTo>
                    <a:pt x="15" y="2562"/>
                  </a:lnTo>
                  <a:lnTo>
                    <a:pt x="11" y="2563"/>
                  </a:lnTo>
                  <a:lnTo>
                    <a:pt x="6" y="2563"/>
                  </a:lnTo>
                  <a:lnTo>
                    <a:pt x="0" y="2562"/>
                  </a:lnTo>
                  <a:close/>
                  <a:moveTo>
                    <a:pt x="0" y="2414"/>
                  </a:moveTo>
                  <a:lnTo>
                    <a:pt x="0" y="2374"/>
                  </a:lnTo>
                  <a:lnTo>
                    <a:pt x="8" y="2386"/>
                  </a:lnTo>
                  <a:lnTo>
                    <a:pt x="15" y="2397"/>
                  </a:lnTo>
                  <a:lnTo>
                    <a:pt x="16" y="2401"/>
                  </a:lnTo>
                  <a:lnTo>
                    <a:pt x="17" y="2404"/>
                  </a:lnTo>
                  <a:lnTo>
                    <a:pt x="17" y="2407"/>
                  </a:lnTo>
                  <a:lnTo>
                    <a:pt x="16" y="2411"/>
                  </a:lnTo>
                  <a:lnTo>
                    <a:pt x="14" y="2413"/>
                  </a:lnTo>
                  <a:lnTo>
                    <a:pt x="10" y="2414"/>
                  </a:lnTo>
                  <a:lnTo>
                    <a:pt x="5" y="2414"/>
                  </a:lnTo>
                  <a:lnTo>
                    <a:pt x="0" y="2414"/>
                  </a:lnTo>
                  <a:close/>
                  <a:moveTo>
                    <a:pt x="0" y="2264"/>
                  </a:moveTo>
                  <a:lnTo>
                    <a:pt x="0" y="2211"/>
                  </a:lnTo>
                  <a:lnTo>
                    <a:pt x="8" y="2221"/>
                  </a:lnTo>
                  <a:lnTo>
                    <a:pt x="16" y="2229"/>
                  </a:lnTo>
                  <a:lnTo>
                    <a:pt x="21" y="2237"/>
                  </a:lnTo>
                  <a:lnTo>
                    <a:pt x="27" y="2244"/>
                  </a:lnTo>
                  <a:lnTo>
                    <a:pt x="30" y="2251"/>
                  </a:lnTo>
                  <a:lnTo>
                    <a:pt x="32" y="2256"/>
                  </a:lnTo>
                  <a:lnTo>
                    <a:pt x="32" y="2262"/>
                  </a:lnTo>
                  <a:lnTo>
                    <a:pt x="31" y="2265"/>
                  </a:lnTo>
                  <a:lnTo>
                    <a:pt x="29" y="2267"/>
                  </a:lnTo>
                  <a:lnTo>
                    <a:pt x="27" y="2268"/>
                  </a:lnTo>
                  <a:lnTo>
                    <a:pt x="23" y="2269"/>
                  </a:lnTo>
                  <a:lnTo>
                    <a:pt x="20" y="2269"/>
                  </a:lnTo>
                  <a:lnTo>
                    <a:pt x="11" y="2268"/>
                  </a:lnTo>
                  <a:lnTo>
                    <a:pt x="0" y="2264"/>
                  </a:lnTo>
                  <a:close/>
                  <a:moveTo>
                    <a:pt x="0" y="2109"/>
                  </a:moveTo>
                  <a:lnTo>
                    <a:pt x="0" y="2039"/>
                  </a:lnTo>
                  <a:lnTo>
                    <a:pt x="15" y="2053"/>
                  </a:lnTo>
                  <a:lnTo>
                    <a:pt x="29" y="2067"/>
                  </a:lnTo>
                  <a:lnTo>
                    <a:pt x="41" y="2080"/>
                  </a:lnTo>
                  <a:lnTo>
                    <a:pt x="50" y="2092"/>
                  </a:lnTo>
                  <a:lnTo>
                    <a:pt x="57" y="2102"/>
                  </a:lnTo>
                  <a:lnTo>
                    <a:pt x="62" y="2112"/>
                  </a:lnTo>
                  <a:lnTo>
                    <a:pt x="63" y="2115"/>
                  </a:lnTo>
                  <a:lnTo>
                    <a:pt x="63" y="2119"/>
                  </a:lnTo>
                  <a:lnTo>
                    <a:pt x="63" y="2122"/>
                  </a:lnTo>
                  <a:lnTo>
                    <a:pt x="62" y="2125"/>
                  </a:lnTo>
                  <a:lnTo>
                    <a:pt x="59" y="2127"/>
                  </a:lnTo>
                  <a:lnTo>
                    <a:pt x="55" y="2128"/>
                  </a:lnTo>
                  <a:lnTo>
                    <a:pt x="48" y="2128"/>
                  </a:lnTo>
                  <a:lnTo>
                    <a:pt x="42" y="2127"/>
                  </a:lnTo>
                  <a:lnTo>
                    <a:pt x="32" y="2125"/>
                  </a:lnTo>
                  <a:lnTo>
                    <a:pt x="22" y="2120"/>
                  </a:lnTo>
                  <a:lnTo>
                    <a:pt x="11" y="2115"/>
                  </a:lnTo>
                  <a:lnTo>
                    <a:pt x="0" y="2109"/>
                  </a:lnTo>
                  <a:close/>
                  <a:moveTo>
                    <a:pt x="0" y="1942"/>
                  </a:moveTo>
                  <a:lnTo>
                    <a:pt x="0" y="1862"/>
                  </a:lnTo>
                  <a:lnTo>
                    <a:pt x="7" y="1869"/>
                  </a:lnTo>
                  <a:lnTo>
                    <a:pt x="16" y="1874"/>
                  </a:lnTo>
                  <a:lnTo>
                    <a:pt x="37" y="1893"/>
                  </a:lnTo>
                  <a:lnTo>
                    <a:pt x="58" y="1910"/>
                  </a:lnTo>
                  <a:lnTo>
                    <a:pt x="75" y="1927"/>
                  </a:lnTo>
                  <a:lnTo>
                    <a:pt x="89" y="1942"/>
                  </a:lnTo>
                  <a:lnTo>
                    <a:pt x="100" y="1957"/>
                  </a:lnTo>
                  <a:lnTo>
                    <a:pt x="108" y="1970"/>
                  </a:lnTo>
                  <a:lnTo>
                    <a:pt x="110" y="1975"/>
                  </a:lnTo>
                  <a:lnTo>
                    <a:pt x="111" y="1980"/>
                  </a:lnTo>
                  <a:lnTo>
                    <a:pt x="111" y="1984"/>
                  </a:lnTo>
                  <a:lnTo>
                    <a:pt x="110" y="1987"/>
                  </a:lnTo>
                  <a:lnTo>
                    <a:pt x="108" y="1990"/>
                  </a:lnTo>
                  <a:lnTo>
                    <a:pt x="105" y="1991"/>
                  </a:lnTo>
                  <a:lnTo>
                    <a:pt x="101" y="1991"/>
                  </a:lnTo>
                  <a:lnTo>
                    <a:pt x="97" y="1991"/>
                  </a:lnTo>
                  <a:lnTo>
                    <a:pt x="86" y="1989"/>
                  </a:lnTo>
                  <a:lnTo>
                    <a:pt x="72" y="1984"/>
                  </a:lnTo>
                  <a:lnTo>
                    <a:pt x="57" y="1977"/>
                  </a:lnTo>
                  <a:lnTo>
                    <a:pt x="38" y="1967"/>
                  </a:lnTo>
                  <a:lnTo>
                    <a:pt x="20" y="1955"/>
                  </a:lnTo>
                  <a:lnTo>
                    <a:pt x="0" y="1942"/>
                  </a:lnTo>
                  <a:close/>
                  <a:moveTo>
                    <a:pt x="0" y="1753"/>
                  </a:moveTo>
                  <a:lnTo>
                    <a:pt x="0" y="1691"/>
                  </a:lnTo>
                  <a:lnTo>
                    <a:pt x="18" y="1699"/>
                  </a:lnTo>
                  <a:lnTo>
                    <a:pt x="38" y="1711"/>
                  </a:lnTo>
                  <a:lnTo>
                    <a:pt x="61" y="1726"/>
                  </a:lnTo>
                  <a:lnTo>
                    <a:pt x="84" y="1744"/>
                  </a:lnTo>
                  <a:lnTo>
                    <a:pt x="105" y="1760"/>
                  </a:lnTo>
                  <a:lnTo>
                    <a:pt x="124" y="1777"/>
                  </a:lnTo>
                  <a:lnTo>
                    <a:pt x="141" y="1793"/>
                  </a:lnTo>
                  <a:lnTo>
                    <a:pt x="154" y="1809"/>
                  </a:lnTo>
                  <a:lnTo>
                    <a:pt x="165" y="1823"/>
                  </a:lnTo>
                  <a:lnTo>
                    <a:pt x="172" y="1835"/>
                  </a:lnTo>
                  <a:lnTo>
                    <a:pt x="174" y="1841"/>
                  </a:lnTo>
                  <a:lnTo>
                    <a:pt x="176" y="1845"/>
                  </a:lnTo>
                  <a:lnTo>
                    <a:pt x="176" y="1849"/>
                  </a:lnTo>
                  <a:lnTo>
                    <a:pt x="174" y="1853"/>
                  </a:lnTo>
                  <a:lnTo>
                    <a:pt x="171" y="1855"/>
                  </a:lnTo>
                  <a:lnTo>
                    <a:pt x="168" y="1856"/>
                  </a:lnTo>
                  <a:lnTo>
                    <a:pt x="164" y="1857"/>
                  </a:lnTo>
                  <a:lnTo>
                    <a:pt x="159" y="1857"/>
                  </a:lnTo>
                  <a:lnTo>
                    <a:pt x="146" y="1854"/>
                  </a:lnTo>
                  <a:lnTo>
                    <a:pt x="130" y="1847"/>
                  </a:lnTo>
                  <a:lnTo>
                    <a:pt x="113" y="1839"/>
                  </a:lnTo>
                  <a:lnTo>
                    <a:pt x="94" y="1827"/>
                  </a:lnTo>
                  <a:lnTo>
                    <a:pt x="72" y="1814"/>
                  </a:lnTo>
                  <a:lnTo>
                    <a:pt x="50" y="1798"/>
                  </a:lnTo>
                  <a:lnTo>
                    <a:pt x="36" y="1786"/>
                  </a:lnTo>
                  <a:lnTo>
                    <a:pt x="23" y="1775"/>
                  </a:lnTo>
                  <a:lnTo>
                    <a:pt x="10" y="1764"/>
                  </a:lnTo>
                  <a:lnTo>
                    <a:pt x="0" y="1753"/>
                  </a:lnTo>
                  <a:close/>
                  <a:moveTo>
                    <a:pt x="0" y="1356"/>
                  </a:moveTo>
                  <a:lnTo>
                    <a:pt x="0" y="1280"/>
                  </a:lnTo>
                  <a:lnTo>
                    <a:pt x="8" y="1286"/>
                  </a:lnTo>
                  <a:lnTo>
                    <a:pt x="16" y="1292"/>
                  </a:lnTo>
                  <a:lnTo>
                    <a:pt x="34" y="1308"/>
                  </a:lnTo>
                  <a:lnTo>
                    <a:pt x="50" y="1323"/>
                  </a:lnTo>
                  <a:lnTo>
                    <a:pt x="65" y="1338"/>
                  </a:lnTo>
                  <a:lnTo>
                    <a:pt x="76" y="1352"/>
                  </a:lnTo>
                  <a:lnTo>
                    <a:pt x="86" y="1365"/>
                  </a:lnTo>
                  <a:lnTo>
                    <a:pt x="91" y="1376"/>
                  </a:lnTo>
                  <a:lnTo>
                    <a:pt x="94" y="1380"/>
                  </a:lnTo>
                  <a:lnTo>
                    <a:pt x="94" y="1384"/>
                  </a:lnTo>
                  <a:lnTo>
                    <a:pt x="94" y="1389"/>
                  </a:lnTo>
                  <a:lnTo>
                    <a:pt x="92" y="1391"/>
                  </a:lnTo>
                  <a:lnTo>
                    <a:pt x="91" y="1393"/>
                  </a:lnTo>
                  <a:lnTo>
                    <a:pt x="88" y="1395"/>
                  </a:lnTo>
                  <a:lnTo>
                    <a:pt x="85" y="1395"/>
                  </a:lnTo>
                  <a:lnTo>
                    <a:pt x="82" y="1395"/>
                  </a:lnTo>
                  <a:lnTo>
                    <a:pt x="72" y="1394"/>
                  </a:lnTo>
                  <a:lnTo>
                    <a:pt x="60" y="1391"/>
                  </a:lnTo>
                  <a:lnTo>
                    <a:pt x="47" y="1384"/>
                  </a:lnTo>
                  <a:lnTo>
                    <a:pt x="32" y="1377"/>
                  </a:lnTo>
                  <a:lnTo>
                    <a:pt x="16" y="1367"/>
                  </a:lnTo>
                  <a:lnTo>
                    <a:pt x="0" y="1356"/>
                  </a:lnTo>
                  <a:close/>
                  <a:moveTo>
                    <a:pt x="0" y="904"/>
                  </a:moveTo>
                  <a:lnTo>
                    <a:pt x="0" y="845"/>
                  </a:lnTo>
                  <a:lnTo>
                    <a:pt x="14" y="852"/>
                  </a:lnTo>
                  <a:lnTo>
                    <a:pt x="29" y="861"/>
                  </a:lnTo>
                  <a:lnTo>
                    <a:pt x="45" y="872"/>
                  </a:lnTo>
                  <a:lnTo>
                    <a:pt x="62" y="885"/>
                  </a:lnTo>
                  <a:lnTo>
                    <a:pt x="78" y="898"/>
                  </a:lnTo>
                  <a:lnTo>
                    <a:pt x="92" y="912"/>
                  </a:lnTo>
                  <a:lnTo>
                    <a:pt x="104" y="924"/>
                  </a:lnTo>
                  <a:lnTo>
                    <a:pt x="115" y="937"/>
                  </a:lnTo>
                  <a:lnTo>
                    <a:pt x="123" y="948"/>
                  </a:lnTo>
                  <a:lnTo>
                    <a:pt x="127" y="959"/>
                  </a:lnTo>
                  <a:lnTo>
                    <a:pt x="128" y="963"/>
                  </a:lnTo>
                  <a:lnTo>
                    <a:pt x="129" y="967"/>
                  </a:lnTo>
                  <a:lnTo>
                    <a:pt x="129" y="970"/>
                  </a:lnTo>
                  <a:lnTo>
                    <a:pt x="128" y="973"/>
                  </a:lnTo>
                  <a:lnTo>
                    <a:pt x="126" y="975"/>
                  </a:lnTo>
                  <a:lnTo>
                    <a:pt x="123" y="977"/>
                  </a:lnTo>
                  <a:lnTo>
                    <a:pt x="119" y="977"/>
                  </a:lnTo>
                  <a:lnTo>
                    <a:pt x="115" y="977"/>
                  </a:lnTo>
                  <a:lnTo>
                    <a:pt x="105" y="976"/>
                  </a:lnTo>
                  <a:lnTo>
                    <a:pt x="94" y="972"/>
                  </a:lnTo>
                  <a:lnTo>
                    <a:pt x="79" y="965"/>
                  </a:lnTo>
                  <a:lnTo>
                    <a:pt x="64" y="956"/>
                  </a:lnTo>
                  <a:lnTo>
                    <a:pt x="48" y="945"/>
                  </a:lnTo>
                  <a:lnTo>
                    <a:pt x="32" y="933"/>
                  </a:lnTo>
                  <a:lnTo>
                    <a:pt x="15" y="918"/>
                  </a:lnTo>
                  <a:lnTo>
                    <a:pt x="0" y="904"/>
                  </a:lnTo>
                  <a:close/>
                  <a:moveTo>
                    <a:pt x="0" y="663"/>
                  </a:moveTo>
                  <a:lnTo>
                    <a:pt x="0" y="594"/>
                  </a:lnTo>
                  <a:lnTo>
                    <a:pt x="13" y="604"/>
                  </a:lnTo>
                  <a:lnTo>
                    <a:pt x="27" y="615"/>
                  </a:lnTo>
                  <a:lnTo>
                    <a:pt x="41" y="627"/>
                  </a:lnTo>
                  <a:lnTo>
                    <a:pt x="54" y="640"/>
                  </a:lnTo>
                  <a:lnTo>
                    <a:pt x="65" y="651"/>
                  </a:lnTo>
                  <a:lnTo>
                    <a:pt x="74" y="663"/>
                  </a:lnTo>
                  <a:lnTo>
                    <a:pt x="81" y="674"/>
                  </a:lnTo>
                  <a:lnTo>
                    <a:pt x="85" y="684"/>
                  </a:lnTo>
                  <a:lnTo>
                    <a:pt x="87" y="688"/>
                  </a:lnTo>
                  <a:lnTo>
                    <a:pt x="87" y="691"/>
                  </a:lnTo>
                  <a:lnTo>
                    <a:pt x="87" y="695"/>
                  </a:lnTo>
                  <a:lnTo>
                    <a:pt x="86" y="697"/>
                  </a:lnTo>
                  <a:lnTo>
                    <a:pt x="84" y="699"/>
                  </a:lnTo>
                  <a:lnTo>
                    <a:pt x="82" y="701"/>
                  </a:lnTo>
                  <a:lnTo>
                    <a:pt x="78" y="701"/>
                  </a:lnTo>
                  <a:lnTo>
                    <a:pt x="74" y="701"/>
                  </a:lnTo>
                  <a:lnTo>
                    <a:pt x="65" y="700"/>
                  </a:lnTo>
                  <a:lnTo>
                    <a:pt x="55" y="697"/>
                  </a:lnTo>
                  <a:lnTo>
                    <a:pt x="43" y="691"/>
                  </a:lnTo>
                  <a:lnTo>
                    <a:pt x="29" y="684"/>
                  </a:lnTo>
                  <a:lnTo>
                    <a:pt x="15" y="674"/>
                  </a:lnTo>
                  <a:lnTo>
                    <a:pt x="0" y="663"/>
                  </a:lnTo>
                  <a:close/>
                  <a:moveTo>
                    <a:pt x="0" y="404"/>
                  </a:moveTo>
                  <a:lnTo>
                    <a:pt x="0" y="341"/>
                  </a:lnTo>
                  <a:lnTo>
                    <a:pt x="16" y="350"/>
                  </a:lnTo>
                  <a:lnTo>
                    <a:pt x="32" y="363"/>
                  </a:lnTo>
                  <a:lnTo>
                    <a:pt x="45" y="375"/>
                  </a:lnTo>
                  <a:lnTo>
                    <a:pt x="57" y="387"/>
                  </a:lnTo>
                  <a:lnTo>
                    <a:pt x="67" y="398"/>
                  </a:lnTo>
                  <a:lnTo>
                    <a:pt x="75" y="409"/>
                  </a:lnTo>
                  <a:lnTo>
                    <a:pt x="81" y="418"/>
                  </a:lnTo>
                  <a:lnTo>
                    <a:pt x="85" y="427"/>
                  </a:lnTo>
                  <a:lnTo>
                    <a:pt x="86" y="431"/>
                  </a:lnTo>
                  <a:lnTo>
                    <a:pt x="86" y="435"/>
                  </a:lnTo>
                  <a:lnTo>
                    <a:pt x="86" y="438"/>
                  </a:lnTo>
                  <a:lnTo>
                    <a:pt x="85" y="440"/>
                  </a:lnTo>
                  <a:lnTo>
                    <a:pt x="83" y="442"/>
                  </a:lnTo>
                  <a:lnTo>
                    <a:pt x="81" y="443"/>
                  </a:lnTo>
                  <a:lnTo>
                    <a:pt x="77" y="444"/>
                  </a:lnTo>
                  <a:lnTo>
                    <a:pt x="74" y="444"/>
                  </a:lnTo>
                  <a:lnTo>
                    <a:pt x="65" y="443"/>
                  </a:lnTo>
                  <a:lnTo>
                    <a:pt x="56" y="440"/>
                  </a:lnTo>
                  <a:lnTo>
                    <a:pt x="44" y="435"/>
                  </a:lnTo>
                  <a:lnTo>
                    <a:pt x="31" y="427"/>
                  </a:lnTo>
                  <a:lnTo>
                    <a:pt x="18" y="418"/>
                  </a:lnTo>
                  <a:lnTo>
                    <a:pt x="4" y="408"/>
                  </a:lnTo>
                  <a:lnTo>
                    <a:pt x="0" y="404"/>
                  </a:lnTo>
                  <a:close/>
                  <a:moveTo>
                    <a:pt x="0" y="106"/>
                  </a:moveTo>
                  <a:lnTo>
                    <a:pt x="0" y="103"/>
                  </a:lnTo>
                  <a:lnTo>
                    <a:pt x="1" y="101"/>
                  </a:lnTo>
                  <a:lnTo>
                    <a:pt x="1" y="99"/>
                  </a:lnTo>
                  <a:lnTo>
                    <a:pt x="3" y="98"/>
                  </a:lnTo>
                  <a:lnTo>
                    <a:pt x="5" y="96"/>
                  </a:lnTo>
                  <a:lnTo>
                    <a:pt x="7" y="96"/>
                  </a:lnTo>
                  <a:lnTo>
                    <a:pt x="10" y="95"/>
                  </a:lnTo>
                  <a:lnTo>
                    <a:pt x="19" y="96"/>
                  </a:lnTo>
                  <a:lnTo>
                    <a:pt x="28" y="99"/>
                  </a:lnTo>
                  <a:lnTo>
                    <a:pt x="38" y="104"/>
                  </a:lnTo>
                  <a:lnTo>
                    <a:pt x="50" y="111"/>
                  </a:lnTo>
                  <a:lnTo>
                    <a:pt x="62" y="119"/>
                  </a:lnTo>
                  <a:lnTo>
                    <a:pt x="74" y="129"/>
                  </a:lnTo>
                  <a:lnTo>
                    <a:pt x="86" y="139"/>
                  </a:lnTo>
                  <a:lnTo>
                    <a:pt x="97" y="150"/>
                  </a:lnTo>
                  <a:lnTo>
                    <a:pt x="106" y="160"/>
                  </a:lnTo>
                  <a:lnTo>
                    <a:pt x="113" y="170"/>
                  </a:lnTo>
                  <a:lnTo>
                    <a:pt x="118" y="180"/>
                  </a:lnTo>
                  <a:lnTo>
                    <a:pt x="123" y="187"/>
                  </a:lnTo>
                  <a:lnTo>
                    <a:pt x="123" y="192"/>
                  </a:lnTo>
                  <a:lnTo>
                    <a:pt x="124" y="195"/>
                  </a:lnTo>
                  <a:lnTo>
                    <a:pt x="123" y="197"/>
                  </a:lnTo>
                  <a:lnTo>
                    <a:pt x="122" y="200"/>
                  </a:lnTo>
                  <a:lnTo>
                    <a:pt x="120" y="201"/>
                  </a:lnTo>
                  <a:lnTo>
                    <a:pt x="118" y="204"/>
                  </a:lnTo>
                  <a:lnTo>
                    <a:pt x="115" y="204"/>
                  </a:lnTo>
                  <a:lnTo>
                    <a:pt x="112" y="205"/>
                  </a:lnTo>
                  <a:lnTo>
                    <a:pt x="104" y="204"/>
                  </a:lnTo>
                  <a:lnTo>
                    <a:pt x="95" y="200"/>
                  </a:lnTo>
                  <a:lnTo>
                    <a:pt x="85" y="195"/>
                  </a:lnTo>
                  <a:lnTo>
                    <a:pt x="73" y="188"/>
                  </a:lnTo>
                  <a:lnTo>
                    <a:pt x="61" y="180"/>
                  </a:lnTo>
                  <a:lnTo>
                    <a:pt x="48" y="170"/>
                  </a:lnTo>
                  <a:lnTo>
                    <a:pt x="38" y="161"/>
                  </a:lnTo>
                  <a:lnTo>
                    <a:pt x="29" y="153"/>
                  </a:lnTo>
                  <a:lnTo>
                    <a:pt x="21" y="144"/>
                  </a:lnTo>
                  <a:lnTo>
                    <a:pt x="14" y="136"/>
                  </a:lnTo>
                  <a:lnTo>
                    <a:pt x="8" y="127"/>
                  </a:lnTo>
                  <a:lnTo>
                    <a:pt x="4" y="119"/>
                  </a:lnTo>
                  <a:lnTo>
                    <a:pt x="1" y="112"/>
                  </a:lnTo>
                  <a:lnTo>
                    <a:pt x="0" y="106"/>
                  </a:lnTo>
                  <a:close/>
                  <a:moveTo>
                    <a:pt x="678" y="40"/>
                  </a:moveTo>
                  <a:lnTo>
                    <a:pt x="678" y="105"/>
                  </a:lnTo>
                  <a:lnTo>
                    <a:pt x="672" y="101"/>
                  </a:lnTo>
                  <a:lnTo>
                    <a:pt x="666" y="96"/>
                  </a:lnTo>
                  <a:lnTo>
                    <a:pt x="654" y="86"/>
                  </a:lnTo>
                  <a:lnTo>
                    <a:pt x="644" y="75"/>
                  </a:lnTo>
                  <a:lnTo>
                    <a:pt x="635" y="65"/>
                  </a:lnTo>
                  <a:lnTo>
                    <a:pt x="628" y="56"/>
                  </a:lnTo>
                  <a:lnTo>
                    <a:pt x="622" y="46"/>
                  </a:lnTo>
                  <a:lnTo>
                    <a:pt x="620" y="38"/>
                  </a:lnTo>
                  <a:lnTo>
                    <a:pt x="619" y="34"/>
                  </a:lnTo>
                  <a:lnTo>
                    <a:pt x="619" y="31"/>
                  </a:lnTo>
                  <a:lnTo>
                    <a:pt x="619" y="29"/>
                  </a:lnTo>
                  <a:lnTo>
                    <a:pt x="620" y="26"/>
                  </a:lnTo>
                  <a:lnTo>
                    <a:pt x="624" y="22"/>
                  </a:lnTo>
                  <a:lnTo>
                    <a:pt x="629" y="21"/>
                  </a:lnTo>
                  <a:lnTo>
                    <a:pt x="634" y="21"/>
                  </a:lnTo>
                  <a:lnTo>
                    <a:pt x="642" y="22"/>
                  </a:lnTo>
                  <a:lnTo>
                    <a:pt x="649" y="24"/>
                  </a:lnTo>
                  <a:lnTo>
                    <a:pt x="658" y="29"/>
                  </a:lnTo>
                  <a:lnTo>
                    <a:pt x="668" y="34"/>
                  </a:lnTo>
                  <a:lnTo>
                    <a:pt x="678" y="40"/>
                  </a:lnTo>
                  <a:close/>
                  <a:moveTo>
                    <a:pt x="678" y="1127"/>
                  </a:moveTo>
                  <a:lnTo>
                    <a:pt x="678" y="1200"/>
                  </a:lnTo>
                  <a:lnTo>
                    <a:pt x="666" y="1193"/>
                  </a:lnTo>
                  <a:lnTo>
                    <a:pt x="652" y="1185"/>
                  </a:lnTo>
                  <a:lnTo>
                    <a:pt x="639" y="1176"/>
                  </a:lnTo>
                  <a:lnTo>
                    <a:pt x="625" y="1165"/>
                  </a:lnTo>
                  <a:lnTo>
                    <a:pt x="607" y="1151"/>
                  </a:lnTo>
                  <a:lnTo>
                    <a:pt x="592" y="1137"/>
                  </a:lnTo>
                  <a:lnTo>
                    <a:pt x="578" y="1123"/>
                  </a:lnTo>
                  <a:lnTo>
                    <a:pt x="567" y="1110"/>
                  </a:lnTo>
                  <a:lnTo>
                    <a:pt x="560" y="1097"/>
                  </a:lnTo>
                  <a:lnTo>
                    <a:pt x="554" y="1086"/>
                  </a:lnTo>
                  <a:lnTo>
                    <a:pt x="553" y="1082"/>
                  </a:lnTo>
                  <a:lnTo>
                    <a:pt x="552" y="1078"/>
                  </a:lnTo>
                  <a:lnTo>
                    <a:pt x="553" y="1073"/>
                  </a:lnTo>
                  <a:lnTo>
                    <a:pt x="554" y="1070"/>
                  </a:lnTo>
                  <a:lnTo>
                    <a:pt x="557" y="1068"/>
                  </a:lnTo>
                  <a:lnTo>
                    <a:pt x="560" y="1067"/>
                  </a:lnTo>
                  <a:lnTo>
                    <a:pt x="563" y="1066"/>
                  </a:lnTo>
                  <a:lnTo>
                    <a:pt x="567" y="1066"/>
                  </a:lnTo>
                  <a:lnTo>
                    <a:pt x="578" y="1067"/>
                  </a:lnTo>
                  <a:lnTo>
                    <a:pt x="592" y="1071"/>
                  </a:lnTo>
                  <a:lnTo>
                    <a:pt x="606" y="1079"/>
                  </a:lnTo>
                  <a:lnTo>
                    <a:pt x="622" y="1087"/>
                  </a:lnTo>
                  <a:lnTo>
                    <a:pt x="641" y="1098"/>
                  </a:lnTo>
                  <a:lnTo>
                    <a:pt x="658" y="1111"/>
                  </a:lnTo>
                  <a:lnTo>
                    <a:pt x="668" y="1120"/>
                  </a:lnTo>
                  <a:lnTo>
                    <a:pt x="678" y="1127"/>
                  </a:lnTo>
                  <a:close/>
                  <a:moveTo>
                    <a:pt x="678" y="1377"/>
                  </a:moveTo>
                  <a:lnTo>
                    <a:pt x="678" y="1440"/>
                  </a:lnTo>
                  <a:lnTo>
                    <a:pt x="669" y="1431"/>
                  </a:lnTo>
                  <a:lnTo>
                    <a:pt x="660" y="1421"/>
                  </a:lnTo>
                  <a:lnTo>
                    <a:pt x="654" y="1411"/>
                  </a:lnTo>
                  <a:lnTo>
                    <a:pt x="649" y="1404"/>
                  </a:lnTo>
                  <a:lnTo>
                    <a:pt x="645" y="1396"/>
                  </a:lnTo>
                  <a:lnTo>
                    <a:pt x="643" y="1389"/>
                  </a:lnTo>
                  <a:lnTo>
                    <a:pt x="643" y="1383"/>
                  </a:lnTo>
                  <a:lnTo>
                    <a:pt x="645" y="1379"/>
                  </a:lnTo>
                  <a:lnTo>
                    <a:pt x="646" y="1377"/>
                  </a:lnTo>
                  <a:lnTo>
                    <a:pt x="649" y="1375"/>
                  </a:lnTo>
                  <a:lnTo>
                    <a:pt x="653" y="1373"/>
                  </a:lnTo>
                  <a:lnTo>
                    <a:pt x="657" y="1373"/>
                  </a:lnTo>
                  <a:lnTo>
                    <a:pt x="666" y="1375"/>
                  </a:lnTo>
                  <a:lnTo>
                    <a:pt x="678" y="1377"/>
                  </a:lnTo>
                  <a:close/>
                  <a:moveTo>
                    <a:pt x="678" y="1590"/>
                  </a:moveTo>
                  <a:lnTo>
                    <a:pt x="678" y="1658"/>
                  </a:lnTo>
                  <a:lnTo>
                    <a:pt x="661" y="1651"/>
                  </a:lnTo>
                  <a:lnTo>
                    <a:pt x="643" y="1640"/>
                  </a:lnTo>
                  <a:lnTo>
                    <a:pt x="622" y="1628"/>
                  </a:lnTo>
                  <a:lnTo>
                    <a:pt x="603" y="1613"/>
                  </a:lnTo>
                  <a:lnTo>
                    <a:pt x="583" y="1597"/>
                  </a:lnTo>
                  <a:lnTo>
                    <a:pt x="565" y="1582"/>
                  </a:lnTo>
                  <a:lnTo>
                    <a:pt x="550" y="1566"/>
                  </a:lnTo>
                  <a:lnTo>
                    <a:pt x="537" y="1551"/>
                  </a:lnTo>
                  <a:lnTo>
                    <a:pt x="527" y="1537"/>
                  </a:lnTo>
                  <a:lnTo>
                    <a:pt x="522" y="1526"/>
                  </a:lnTo>
                  <a:lnTo>
                    <a:pt x="520" y="1520"/>
                  </a:lnTo>
                  <a:lnTo>
                    <a:pt x="519" y="1516"/>
                  </a:lnTo>
                  <a:lnTo>
                    <a:pt x="520" y="1512"/>
                  </a:lnTo>
                  <a:lnTo>
                    <a:pt x="521" y="1508"/>
                  </a:lnTo>
                  <a:lnTo>
                    <a:pt x="523" y="1506"/>
                  </a:lnTo>
                  <a:lnTo>
                    <a:pt x="526" y="1504"/>
                  </a:lnTo>
                  <a:lnTo>
                    <a:pt x="531" y="1503"/>
                  </a:lnTo>
                  <a:lnTo>
                    <a:pt x="535" y="1503"/>
                  </a:lnTo>
                  <a:lnTo>
                    <a:pt x="548" y="1505"/>
                  </a:lnTo>
                  <a:lnTo>
                    <a:pt x="562" y="1510"/>
                  </a:lnTo>
                  <a:lnTo>
                    <a:pt x="579" y="1518"/>
                  </a:lnTo>
                  <a:lnTo>
                    <a:pt x="598" y="1529"/>
                  </a:lnTo>
                  <a:lnTo>
                    <a:pt x="618" y="1542"/>
                  </a:lnTo>
                  <a:lnTo>
                    <a:pt x="639" y="1556"/>
                  </a:lnTo>
                  <a:lnTo>
                    <a:pt x="649" y="1564"/>
                  </a:lnTo>
                  <a:lnTo>
                    <a:pt x="659" y="1573"/>
                  </a:lnTo>
                  <a:lnTo>
                    <a:pt x="669" y="1582"/>
                  </a:lnTo>
                  <a:lnTo>
                    <a:pt x="678" y="1590"/>
                  </a:lnTo>
                  <a:close/>
                  <a:moveTo>
                    <a:pt x="678" y="2004"/>
                  </a:moveTo>
                  <a:lnTo>
                    <a:pt x="678" y="2084"/>
                  </a:lnTo>
                  <a:lnTo>
                    <a:pt x="660" y="2068"/>
                  </a:lnTo>
                  <a:lnTo>
                    <a:pt x="645" y="2053"/>
                  </a:lnTo>
                  <a:lnTo>
                    <a:pt x="631" y="2039"/>
                  </a:lnTo>
                  <a:lnTo>
                    <a:pt x="620" y="2025"/>
                  </a:lnTo>
                  <a:lnTo>
                    <a:pt x="613" y="2013"/>
                  </a:lnTo>
                  <a:lnTo>
                    <a:pt x="607" y="2004"/>
                  </a:lnTo>
                  <a:lnTo>
                    <a:pt x="606" y="1999"/>
                  </a:lnTo>
                  <a:lnTo>
                    <a:pt x="605" y="1995"/>
                  </a:lnTo>
                  <a:lnTo>
                    <a:pt x="606" y="1992"/>
                  </a:lnTo>
                  <a:lnTo>
                    <a:pt x="607" y="1989"/>
                  </a:lnTo>
                  <a:lnTo>
                    <a:pt x="608" y="1986"/>
                  </a:lnTo>
                  <a:lnTo>
                    <a:pt x="611" y="1985"/>
                  </a:lnTo>
                  <a:lnTo>
                    <a:pt x="613" y="1984"/>
                  </a:lnTo>
                  <a:lnTo>
                    <a:pt x="616" y="1983"/>
                  </a:lnTo>
                  <a:lnTo>
                    <a:pt x="622" y="1983"/>
                  </a:lnTo>
                  <a:lnTo>
                    <a:pt x="631" y="1985"/>
                  </a:lnTo>
                  <a:lnTo>
                    <a:pt x="641" y="1987"/>
                  </a:lnTo>
                  <a:lnTo>
                    <a:pt x="653" y="1992"/>
                  </a:lnTo>
                  <a:lnTo>
                    <a:pt x="665" y="1997"/>
                  </a:lnTo>
                  <a:lnTo>
                    <a:pt x="678" y="2004"/>
                  </a:lnTo>
                  <a:close/>
                  <a:moveTo>
                    <a:pt x="678" y="2187"/>
                  </a:moveTo>
                  <a:lnTo>
                    <a:pt x="678" y="2272"/>
                  </a:lnTo>
                  <a:lnTo>
                    <a:pt x="670" y="2267"/>
                  </a:lnTo>
                  <a:lnTo>
                    <a:pt x="661" y="2262"/>
                  </a:lnTo>
                  <a:lnTo>
                    <a:pt x="653" y="2255"/>
                  </a:lnTo>
                  <a:lnTo>
                    <a:pt x="644" y="2250"/>
                  </a:lnTo>
                  <a:lnTo>
                    <a:pt x="620" y="2231"/>
                  </a:lnTo>
                  <a:lnTo>
                    <a:pt x="599" y="2213"/>
                  </a:lnTo>
                  <a:lnTo>
                    <a:pt x="580" y="2195"/>
                  </a:lnTo>
                  <a:lnTo>
                    <a:pt x="565" y="2177"/>
                  </a:lnTo>
                  <a:lnTo>
                    <a:pt x="552" y="2162"/>
                  </a:lnTo>
                  <a:lnTo>
                    <a:pt x="545" y="2149"/>
                  </a:lnTo>
                  <a:lnTo>
                    <a:pt x="543" y="2144"/>
                  </a:lnTo>
                  <a:lnTo>
                    <a:pt x="542" y="2139"/>
                  </a:lnTo>
                  <a:lnTo>
                    <a:pt x="542" y="2134"/>
                  </a:lnTo>
                  <a:lnTo>
                    <a:pt x="543" y="2131"/>
                  </a:lnTo>
                  <a:lnTo>
                    <a:pt x="545" y="2129"/>
                  </a:lnTo>
                  <a:lnTo>
                    <a:pt x="549" y="2127"/>
                  </a:lnTo>
                  <a:lnTo>
                    <a:pt x="553" y="2126"/>
                  </a:lnTo>
                  <a:lnTo>
                    <a:pt x="559" y="2126"/>
                  </a:lnTo>
                  <a:lnTo>
                    <a:pt x="565" y="2127"/>
                  </a:lnTo>
                  <a:lnTo>
                    <a:pt x="573" y="2129"/>
                  </a:lnTo>
                  <a:lnTo>
                    <a:pt x="580" y="2132"/>
                  </a:lnTo>
                  <a:lnTo>
                    <a:pt x="590" y="2135"/>
                  </a:lnTo>
                  <a:lnTo>
                    <a:pt x="610" y="2144"/>
                  </a:lnTo>
                  <a:lnTo>
                    <a:pt x="631" y="2156"/>
                  </a:lnTo>
                  <a:lnTo>
                    <a:pt x="654" y="2171"/>
                  </a:lnTo>
                  <a:lnTo>
                    <a:pt x="678" y="2187"/>
                  </a:lnTo>
                  <a:close/>
                  <a:moveTo>
                    <a:pt x="678" y="2370"/>
                  </a:moveTo>
                  <a:lnTo>
                    <a:pt x="678" y="2446"/>
                  </a:lnTo>
                  <a:lnTo>
                    <a:pt x="660" y="2436"/>
                  </a:lnTo>
                  <a:lnTo>
                    <a:pt x="641" y="2425"/>
                  </a:lnTo>
                  <a:lnTo>
                    <a:pt x="621" y="2413"/>
                  </a:lnTo>
                  <a:lnTo>
                    <a:pt x="602" y="2398"/>
                  </a:lnTo>
                  <a:lnTo>
                    <a:pt x="576" y="2379"/>
                  </a:lnTo>
                  <a:lnTo>
                    <a:pt x="554" y="2360"/>
                  </a:lnTo>
                  <a:lnTo>
                    <a:pt x="535" y="2341"/>
                  </a:lnTo>
                  <a:lnTo>
                    <a:pt x="519" y="2324"/>
                  </a:lnTo>
                  <a:lnTo>
                    <a:pt x="506" y="2308"/>
                  </a:lnTo>
                  <a:lnTo>
                    <a:pt x="497" y="2295"/>
                  </a:lnTo>
                  <a:lnTo>
                    <a:pt x="495" y="2289"/>
                  </a:lnTo>
                  <a:lnTo>
                    <a:pt x="494" y="2284"/>
                  </a:lnTo>
                  <a:lnTo>
                    <a:pt x="494" y="2280"/>
                  </a:lnTo>
                  <a:lnTo>
                    <a:pt x="495" y="2276"/>
                  </a:lnTo>
                  <a:lnTo>
                    <a:pt x="497" y="2273"/>
                  </a:lnTo>
                  <a:lnTo>
                    <a:pt x="502" y="2272"/>
                  </a:lnTo>
                  <a:lnTo>
                    <a:pt x="506" y="2271"/>
                  </a:lnTo>
                  <a:lnTo>
                    <a:pt x="512" y="2271"/>
                  </a:lnTo>
                  <a:lnTo>
                    <a:pt x="519" y="2273"/>
                  </a:lnTo>
                  <a:lnTo>
                    <a:pt x="526" y="2276"/>
                  </a:lnTo>
                  <a:lnTo>
                    <a:pt x="535" y="2278"/>
                  </a:lnTo>
                  <a:lnTo>
                    <a:pt x="545" y="2282"/>
                  </a:lnTo>
                  <a:lnTo>
                    <a:pt x="565" y="2292"/>
                  </a:lnTo>
                  <a:lnTo>
                    <a:pt x="588" y="2305"/>
                  </a:lnTo>
                  <a:lnTo>
                    <a:pt x="613" y="2320"/>
                  </a:lnTo>
                  <a:lnTo>
                    <a:pt x="639" y="2338"/>
                  </a:lnTo>
                  <a:lnTo>
                    <a:pt x="648" y="2346"/>
                  </a:lnTo>
                  <a:lnTo>
                    <a:pt x="659" y="2353"/>
                  </a:lnTo>
                  <a:lnTo>
                    <a:pt x="669" y="2361"/>
                  </a:lnTo>
                  <a:lnTo>
                    <a:pt x="678" y="2370"/>
                  </a:lnTo>
                  <a:close/>
                  <a:moveTo>
                    <a:pt x="678" y="2543"/>
                  </a:moveTo>
                  <a:lnTo>
                    <a:pt x="678" y="2610"/>
                  </a:lnTo>
                  <a:lnTo>
                    <a:pt x="656" y="2599"/>
                  </a:lnTo>
                  <a:lnTo>
                    <a:pt x="631" y="2586"/>
                  </a:lnTo>
                  <a:lnTo>
                    <a:pt x="604" y="2569"/>
                  </a:lnTo>
                  <a:lnTo>
                    <a:pt x="576" y="2550"/>
                  </a:lnTo>
                  <a:lnTo>
                    <a:pt x="550" y="2530"/>
                  </a:lnTo>
                  <a:lnTo>
                    <a:pt x="526" y="2511"/>
                  </a:lnTo>
                  <a:lnTo>
                    <a:pt x="506" y="2491"/>
                  </a:lnTo>
                  <a:lnTo>
                    <a:pt x="489" y="2473"/>
                  </a:lnTo>
                  <a:lnTo>
                    <a:pt x="482" y="2466"/>
                  </a:lnTo>
                  <a:lnTo>
                    <a:pt x="476" y="2458"/>
                  </a:lnTo>
                  <a:lnTo>
                    <a:pt x="471" y="2450"/>
                  </a:lnTo>
                  <a:lnTo>
                    <a:pt x="467" y="2444"/>
                  </a:lnTo>
                  <a:lnTo>
                    <a:pt x="464" y="2438"/>
                  </a:lnTo>
                  <a:lnTo>
                    <a:pt x="463" y="2432"/>
                  </a:lnTo>
                  <a:lnTo>
                    <a:pt x="463" y="2428"/>
                  </a:lnTo>
                  <a:lnTo>
                    <a:pt x="464" y="2425"/>
                  </a:lnTo>
                  <a:lnTo>
                    <a:pt x="467" y="2422"/>
                  </a:lnTo>
                  <a:lnTo>
                    <a:pt x="470" y="2420"/>
                  </a:lnTo>
                  <a:lnTo>
                    <a:pt x="476" y="2420"/>
                  </a:lnTo>
                  <a:lnTo>
                    <a:pt x="481" y="2420"/>
                  </a:lnTo>
                  <a:lnTo>
                    <a:pt x="489" y="2422"/>
                  </a:lnTo>
                  <a:lnTo>
                    <a:pt x="496" y="2425"/>
                  </a:lnTo>
                  <a:lnTo>
                    <a:pt x="506" y="2428"/>
                  </a:lnTo>
                  <a:lnTo>
                    <a:pt x="516" y="2432"/>
                  </a:lnTo>
                  <a:lnTo>
                    <a:pt x="537" y="2442"/>
                  </a:lnTo>
                  <a:lnTo>
                    <a:pt x="561" y="2456"/>
                  </a:lnTo>
                  <a:lnTo>
                    <a:pt x="587" y="2472"/>
                  </a:lnTo>
                  <a:lnTo>
                    <a:pt x="614" y="2490"/>
                  </a:lnTo>
                  <a:lnTo>
                    <a:pt x="631" y="2503"/>
                  </a:lnTo>
                  <a:lnTo>
                    <a:pt x="648" y="2517"/>
                  </a:lnTo>
                  <a:lnTo>
                    <a:pt x="663" y="2530"/>
                  </a:lnTo>
                  <a:lnTo>
                    <a:pt x="678" y="2543"/>
                  </a:lnTo>
                  <a:close/>
                  <a:moveTo>
                    <a:pt x="678" y="2705"/>
                  </a:moveTo>
                  <a:lnTo>
                    <a:pt x="678" y="2770"/>
                  </a:lnTo>
                  <a:lnTo>
                    <a:pt x="654" y="2759"/>
                  </a:lnTo>
                  <a:lnTo>
                    <a:pt x="628" y="2745"/>
                  </a:lnTo>
                  <a:lnTo>
                    <a:pt x="599" y="2727"/>
                  </a:lnTo>
                  <a:lnTo>
                    <a:pt x="568" y="2706"/>
                  </a:lnTo>
                  <a:lnTo>
                    <a:pt x="542" y="2686"/>
                  </a:lnTo>
                  <a:lnTo>
                    <a:pt x="517" y="2665"/>
                  </a:lnTo>
                  <a:lnTo>
                    <a:pt x="495" y="2646"/>
                  </a:lnTo>
                  <a:lnTo>
                    <a:pt x="477" y="2627"/>
                  </a:lnTo>
                  <a:lnTo>
                    <a:pt x="469" y="2619"/>
                  </a:lnTo>
                  <a:lnTo>
                    <a:pt x="463" y="2610"/>
                  </a:lnTo>
                  <a:lnTo>
                    <a:pt x="457" y="2603"/>
                  </a:lnTo>
                  <a:lnTo>
                    <a:pt x="454" y="2596"/>
                  </a:lnTo>
                  <a:lnTo>
                    <a:pt x="451" y="2590"/>
                  </a:lnTo>
                  <a:lnTo>
                    <a:pt x="449" y="2584"/>
                  </a:lnTo>
                  <a:lnTo>
                    <a:pt x="449" y="2580"/>
                  </a:lnTo>
                  <a:lnTo>
                    <a:pt x="450" y="2577"/>
                  </a:lnTo>
                  <a:lnTo>
                    <a:pt x="453" y="2575"/>
                  </a:lnTo>
                  <a:lnTo>
                    <a:pt x="456" y="2572"/>
                  </a:lnTo>
                  <a:lnTo>
                    <a:pt x="462" y="2572"/>
                  </a:lnTo>
                  <a:lnTo>
                    <a:pt x="468" y="2573"/>
                  </a:lnTo>
                  <a:lnTo>
                    <a:pt x="476" y="2575"/>
                  </a:lnTo>
                  <a:lnTo>
                    <a:pt x="484" y="2577"/>
                  </a:lnTo>
                  <a:lnTo>
                    <a:pt x="493" y="2581"/>
                  </a:lnTo>
                  <a:lnTo>
                    <a:pt x="504" y="2584"/>
                  </a:lnTo>
                  <a:lnTo>
                    <a:pt x="525" y="2596"/>
                  </a:lnTo>
                  <a:lnTo>
                    <a:pt x="551" y="2610"/>
                  </a:lnTo>
                  <a:lnTo>
                    <a:pt x="577" y="2627"/>
                  </a:lnTo>
                  <a:lnTo>
                    <a:pt x="605" y="2647"/>
                  </a:lnTo>
                  <a:lnTo>
                    <a:pt x="626" y="2662"/>
                  </a:lnTo>
                  <a:lnTo>
                    <a:pt x="645" y="2677"/>
                  </a:lnTo>
                  <a:lnTo>
                    <a:pt x="662" y="2691"/>
                  </a:lnTo>
                  <a:lnTo>
                    <a:pt x="678" y="2705"/>
                  </a:lnTo>
                  <a:close/>
                  <a:moveTo>
                    <a:pt x="678" y="2856"/>
                  </a:moveTo>
                  <a:lnTo>
                    <a:pt x="678" y="2926"/>
                  </a:lnTo>
                  <a:lnTo>
                    <a:pt x="656" y="2915"/>
                  </a:lnTo>
                  <a:lnTo>
                    <a:pt x="631" y="2900"/>
                  </a:lnTo>
                  <a:lnTo>
                    <a:pt x="605" y="2884"/>
                  </a:lnTo>
                  <a:lnTo>
                    <a:pt x="578" y="2866"/>
                  </a:lnTo>
                  <a:lnTo>
                    <a:pt x="550" y="2844"/>
                  </a:lnTo>
                  <a:lnTo>
                    <a:pt x="524" y="2824"/>
                  </a:lnTo>
                  <a:lnTo>
                    <a:pt x="502" y="2803"/>
                  </a:lnTo>
                  <a:lnTo>
                    <a:pt x="483" y="2785"/>
                  </a:lnTo>
                  <a:lnTo>
                    <a:pt x="475" y="2775"/>
                  </a:lnTo>
                  <a:lnTo>
                    <a:pt x="468" y="2768"/>
                  </a:lnTo>
                  <a:lnTo>
                    <a:pt x="463" y="2760"/>
                  </a:lnTo>
                  <a:lnTo>
                    <a:pt x="458" y="2753"/>
                  </a:lnTo>
                  <a:lnTo>
                    <a:pt x="455" y="2747"/>
                  </a:lnTo>
                  <a:lnTo>
                    <a:pt x="453" y="2742"/>
                  </a:lnTo>
                  <a:lnTo>
                    <a:pt x="453" y="2736"/>
                  </a:lnTo>
                  <a:lnTo>
                    <a:pt x="454" y="2733"/>
                  </a:lnTo>
                  <a:lnTo>
                    <a:pt x="456" y="2731"/>
                  </a:lnTo>
                  <a:lnTo>
                    <a:pt x="461" y="2729"/>
                  </a:lnTo>
                  <a:lnTo>
                    <a:pt x="466" y="2729"/>
                  </a:lnTo>
                  <a:lnTo>
                    <a:pt x="472" y="2730"/>
                  </a:lnTo>
                  <a:lnTo>
                    <a:pt x="480" y="2732"/>
                  </a:lnTo>
                  <a:lnTo>
                    <a:pt x="489" y="2734"/>
                  </a:lnTo>
                  <a:lnTo>
                    <a:pt x="498" y="2738"/>
                  </a:lnTo>
                  <a:lnTo>
                    <a:pt x="509" y="2743"/>
                  </a:lnTo>
                  <a:lnTo>
                    <a:pt x="532" y="2754"/>
                  </a:lnTo>
                  <a:lnTo>
                    <a:pt x="558" y="2769"/>
                  </a:lnTo>
                  <a:lnTo>
                    <a:pt x="586" y="2787"/>
                  </a:lnTo>
                  <a:lnTo>
                    <a:pt x="615" y="2807"/>
                  </a:lnTo>
                  <a:lnTo>
                    <a:pt x="632" y="2820"/>
                  </a:lnTo>
                  <a:lnTo>
                    <a:pt x="648" y="2831"/>
                  </a:lnTo>
                  <a:lnTo>
                    <a:pt x="663" y="2844"/>
                  </a:lnTo>
                  <a:lnTo>
                    <a:pt x="678" y="2856"/>
                  </a:lnTo>
                  <a:close/>
                  <a:moveTo>
                    <a:pt x="678" y="2997"/>
                  </a:moveTo>
                  <a:lnTo>
                    <a:pt x="678" y="3076"/>
                  </a:lnTo>
                  <a:lnTo>
                    <a:pt x="660" y="3067"/>
                  </a:lnTo>
                  <a:lnTo>
                    <a:pt x="643" y="3056"/>
                  </a:lnTo>
                  <a:lnTo>
                    <a:pt x="625" y="3044"/>
                  </a:lnTo>
                  <a:lnTo>
                    <a:pt x="606" y="3031"/>
                  </a:lnTo>
                  <a:lnTo>
                    <a:pt x="576" y="3008"/>
                  </a:lnTo>
                  <a:lnTo>
                    <a:pt x="550" y="2987"/>
                  </a:lnTo>
                  <a:lnTo>
                    <a:pt x="526" y="2966"/>
                  </a:lnTo>
                  <a:lnTo>
                    <a:pt x="506" y="2947"/>
                  </a:lnTo>
                  <a:lnTo>
                    <a:pt x="498" y="2938"/>
                  </a:lnTo>
                  <a:lnTo>
                    <a:pt x="491" y="2930"/>
                  </a:lnTo>
                  <a:lnTo>
                    <a:pt x="484" y="2922"/>
                  </a:lnTo>
                  <a:lnTo>
                    <a:pt x="480" y="2915"/>
                  </a:lnTo>
                  <a:lnTo>
                    <a:pt x="477" y="2908"/>
                  </a:lnTo>
                  <a:lnTo>
                    <a:pt x="475" y="2903"/>
                  </a:lnTo>
                  <a:lnTo>
                    <a:pt x="475" y="2898"/>
                  </a:lnTo>
                  <a:lnTo>
                    <a:pt x="476" y="2895"/>
                  </a:lnTo>
                  <a:lnTo>
                    <a:pt x="478" y="2892"/>
                  </a:lnTo>
                  <a:lnTo>
                    <a:pt x="482" y="2891"/>
                  </a:lnTo>
                  <a:lnTo>
                    <a:pt x="488" y="2891"/>
                  </a:lnTo>
                  <a:lnTo>
                    <a:pt x="494" y="2892"/>
                  </a:lnTo>
                  <a:lnTo>
                    <a:pt x="503" y="2893"/>
                  </a:lnTo>
                  <a:lnTo>
                    <a:pt x="511" y="2896"/>
                  </a:lnTo>
                  <a:lnTo>
                    <a:pt x="521" y="2900"/>
                  </a:lnTo>
                  <a:lnTo>
                    <a:pt x="533" y="2905"/>
                  </a:lnTo>
                  <a:lnTo>
                    <a:pt x="557" y="2917"/>
                  </a:lnTo>
                  <a:lnTo>
                    <a:pt x="584" y="2933"/>
                  </a:lnTo>
                  <a:lnTo>
                    <a:pt x="613" y="2951"/>
                  </a:lnTo>
                  <a:lnTo>
                    <a:pt x="643" y="2972"/>
                  </a:lnTo>
                  <a:lnTo>
                    <a:pt x="653" y="2978"/>
                  </a:lnTo>
                  <a:lnTo>
                    <a:pt x="661" y="2985"/>
                  </a:lnTo>
                  <a:lnTo>
                    <a:pt x="669" y="2991"/>
                  </a:lnTo>
                  <a:lnTo>
                    <a:pt x="678" y="2997"/>
                  </a:lnTo>
                  <a:close/>
                  <a:moveTo>
                    <a:pt x="678" y="3133"/>
                  </a:moveTo>
                  <a:lnTo>
                    <a:pt x="678" y="3218"/>
                  </a:lnTo>
                  <a:lnTo>
                    <a:pt x="666" y="3209"/>
                  </a:lnTo>
                  <a:lnTo>
                    <a:pt x="654" y="3202"/>
                  </a:lnTo>
                  <a:lnTo>
                    <a:pt x="622" y="3179"/>
                  </a:lnTo>
                  <a:lnTo>
                    <a:pt x="594" y="3156"/>
                  </a:lnTo>
                  <a:lnTo>
                    <a:pt x="570" y="3135"/>
                  </a:lnTo>
                  <a:lnTo>
                    <a:pt x="548" y="3114"/>
                  </a:lnTo>
                  <a:lnTo>
                    <a:pt x="539" y="3106"/>
                  </a:lnTo>
                  <a:lnTo>
                    <a:pt x="532" y="3097"/>
                  </a:lnTo>
                  <a:lnTo>
                    <a:pt x="525" y="3088"/>
                  </a:lnTo>
                  <a:lnTo>
                    <a:pt x="521" y="3082"/>
                  </a:lnTo>
                  <a:lnTo>
                    <a:pt x="518" y="3075"/>
                  </a:lnTo>
                  <a:lnTo>
                    <a:pt x="516" y="3069"/>
                  </a:lnTo>
                  <a:lnTo>
                    <a:pt x="515" y="3065"/>
                  </a:lnTo>
                  <a:lnTo>
                    <a:pt x="516" y="3061"/>
                  </a:lnTo>
                  <a:lnTo>
                    <a:pt x="518" y="3059"/>
                  </a:lnTo>
                  <a:lnTo>
                    <a:pt x="522" y="3057"/>
                  </a:lnTo>
                  <a:lnTo>
                    <a:pt x="527" y="3057"/>
                  </a:lnTo>
                  <a:lnTo>
                    <a:pt x="534" y="3058"/>
                  </a:lnTo>
                  <a:lnTo>
                    <a:pt x="550" y="3062"/>
                  </a:lnTo>
                  <a:lnTo>
                    <a:pt x="570" y="3070"/>
                  </a:lnTo>
                  <a:lnTo>
                    <a:pt x="593" y="3082"/>
                  </a:lnTo>
                  <a:lnTo>
                    <a:pt x="619" y="3096"/>
                  </a:lnTo>
                  <a:lnTo>
                    <a:pt x="647" y="3113"/>
                  </a:lnTo>
                  <a:lnTo>
                    <a:pt x="678" y="3133"/>
                  </a:lnTo>
                  <a:close/>
                  <a:moveTo>
                    <a:pt x="678" y="3267"/>
                  </a:moveTo>
                  <a:lnTo>
                    <a:pt x="678" y="3346"/>
                  </a:lnTo>
                  <a:lnTo>
                    <a:pt x="654" y="3328"/>
                  </a:lnTo>
                  <a:lnTo>
                    <a:pt x="632" y="3308"/>
                  </a:lnTo>
                  <a:lnTo>
                    <a:pt x="613" y="3291"/>
                  </a:lnTo>
                  <a:lnTo>
                    <a:pt x="598" y="3276"/>
                  </a:lnTo>
                  <a:lnTo>
                    <a:pt x="586" y="3261"/>
                  </a:lnTo>
                  <a:lnTo>
                    <a:pt x="577" y="3249"/>
                  </a:lnTo>
                  <a:lnTo>
                    <a:pt x="575" y="3245"/>
                  </a:lnTo>
                  <a:lnTo>
                    <a:pt x="574" y="3239"/>
                  </a:lnTo>
                  <a:lnTo>
                    <a:pt x="573" y="3236"/>
                  </a:lnTo>
                  <a:lnTo>
                    <a:pt x="574" y="3233"/>
                  </a:lnTo>
                  <a:lnTo>
                    <a:pt x="576" y="3231"/>
                  </a:lnTo>
                  <a:lnTo>
                    <a:pt x="578" y="3230"/>
                  </a:lnTo>
                  <a:lnTo>
                    <a:pt x="581" y="3230"/>
                  </a:lnTo>
                  <a:lnTo>
                    <a:pt x="586" y="3230"/>
                  </a:lnTo>
                  <a:lnTo>
                    <a:pt x="595" y="3231"/>
                  </a:lnTo>
                  <a:lnTo>
                    <a:pt x="608" y="3234"/>
                  </a:lnTo>
                  <a:lnTo>
                    <a:pt x="622" y="3240"/>
                  </a:lnTo>
                  <a:lnTo>
                    <a:pt x="640" y="3247"/>
                  </a:lnTo>
                  <a:lnTo>
                    <a:pt x="658" y="3257"/>
                  </a:lnTo>
                  <a:lnTo>
                    <a:pt x="678" y="3267"/>
                  </a:lnTo>
                  <a:close/>
                  <a:moveTo>
                    <a:pt x="678" y="3410"/>
                  </a:moveTo>
                  <a:lnTo>
                    <a:pt x="678" y="3454"/>
                  </a:lnTo>
                  <a:lnTo>
                    <a:pt x="665" y="3440"/>
                  </a:lnTo>
                  <a:lnTo>
                    <a:pt x="656" y="3428"/>
                  </a:lnTo>
                  <a:lnTo>
                    <a:pt x="654" y="3423"/>
                  </a:lnTo>
                  <a:lnTo>
                    <a:pt x="652" y="3419"/>
                  </a:lnTo>
                  <a:lnTo>
                    <a:pt x="652" y="3414"/>
                  </a:lnTo>
                  <a:lnTo>
                    <a:pt x="653" y="3411"/>
                  </a:lnTo>
                  <a:lnTo>
                    <a:pt x="654" y="3410"/>
                  </a:lnTo>
                  <a:lnTo>
                    <a:pt x="656" y="3409"/>
                  </a:lnTo>
                  <a:lnTo>
                    <a:pt x="658" y="3408"/>
                  </a:lnTo>
                  <a:lnTo>
                    <a:pt x="661" y="3408"/>
                  </a:lnTo>
                  <a:lnTo>
                    <a:pt x="669" y="3408"/>
                  </a:lnTo>
                  <a:lnTo>
                    <a:pt x="678" y="3410"/>
                  </a:lnTo>
                  <a:close/>
                  <a:moveTo>
                    <a:pt x="678" y="3619"/>
                  </a:moveTo>
                  <a:lnTo>
                    <a:pt x="678" y="3686"/>
                  </a:lnTo>
                  <a:lnTo>
                    <a:pt x="652" y="3672"/>
                  </a:lnTo>
                  <a:lnTo>
                    <a:pt x="624" y="3656"/>
                  </a:lnTo>
                  <a:lnTo>
                    <a:pt x="593" y="3638"/>
                  </a:lnTo>
                  <a:lnTo>
                    <a:pt x="562" y="3616"/>
                  </a:lnTo>
                  <a:lnTo>
                    <a:pt x="527" y="3591"/>
                  </a:lnTo>
                  <a:lnTo>
                    <a:pt x="495" y="3566"/>
                  </a:lnTo>
                  <a:lnTo>
                    <a:pt x="467" y="3544"/>
                  </a:lnTo>
                  <a:lnTo>
                    <a:pt x="443" y="3522"/>
                  </a:lnTo>
                  <a:lnTo>
                    <a:pt x="425" y="3503"/>
                  </a:lnTo>
                  <a:lnTo>
                    <a:pt x="412" y="3486"/>
                  </a:lnTo>
                  <a:lnTo>
                    <a:pt x="408" y="3480"/>
                  </a:lnTo>
                  <a:lnTo>
                    <a:pt x="404" y="3474"/>
                  </a:lnTo>
                  <a:lnTo>
                    <a:pt x="403" y="3469"/>
                  </a:lnTo>
                  <a:lnTo>
                    <a:pt x="404" y="3466"/>
                  </a:lnTo>
                  <a:lnTo>
                    <a:pt x="408" y="3464"/>
                  </a:lnTo>
                  <a:lnTo>
                    <a:pt x="412" y="3463"/>
                  </a:lnTo>
                  <a:lnTo>
                    <a:pt x="417" y="3463"/>
                  </a:lnTo>
                  <a:lnTo>
                    <a:pt x="425" y="3465"/>
                  </a:lnTo>
                  <a:lnTo>
                    <a:pt x="444" y="3471"/>
                  </a:lnTo>
                  <a:lnTo>
                    <a:pt x="468" y="3482"/>
                  </a:lnTo>
                  <a:lnTo>
                    <a:pt x="496" y="3496"/>
                  </a:lnTo>
                  <a:lnTo>
                    <a:pt x="527" y="3515"/>
                  </a:lnTo>
                  <a:lnTo>
                    <a:pt x="562" y="3536"/>
                  </a:lnTo>
                  <a:lnTo>
                    <a:pt x="598" y="3560"/>
                  </a:lnTo>
                  <a:lnTo>
                    <a:pt x="619" y="3575"/>
                  </a:lnTo>
                  <a:lnTo>
                    <a:pt x="640" y="3590"/>
                  </a:lnTo>
                  <a:lnTo>
                    <a:pt x="659" y="3605"/>
                  </a:lnTo>
                  <a:lnTo>
                    <a:pt x="678" y="3619"/>
                  </a:lnTo>
                  <a:close/>
                  <a:moveTo>
                    <a:pt x="678" y="3722"/>
                  </a:moveTo>
                  <a:lnTo>
                    <a:pt x="678" y="3799"/>
                  </a:lnTo>
                  <a:lnTo>
                    <a:pt x="643" y="3775"/>
                  </a:lnTo>
                  <a:lnTo>
                    <a:pt x="612" y="3751"/>
                  </a:lnTo>
                  <a:lnTo>
                    <a:pt x="584" y="3728"/>
                  </a:lnTo>
                  <a:lnTo>
                    <a:pt x="561" y="3708"/>
                  </a:lnTo>
                  <a:lnTo>
                    <a:pt x="543" y="3689"/>
                  </a:lnTo>
                  <a:lnTo>
                    <a:pt x="530" y="3673"/>
                  </a:lnTo>
                  <a:lnTo>
                    <a:pt x="525" y="3667"/>
                  </a:lnTo>
                  <a:lnTo>
                    <a:pt x="522" y="3661"/>
                  </a:lnTo>
                  <a:lnTo>
                    <a:pt x="522" y="3657"/>
                  </a:lnTo>
                  <a:lnTo>
                    <a:pt x="522" y="3654"/>
                  </a:lnTo>
                  <a:lnTo>
                    <a:pt x="524" y="3652"/>
                  </a:lnTo>
                  <a:lnTo>
                    <a:pt x="529" y="3651"/>
                  </a:lnTo>
                  <a:lnTo>
                    <a:pt x="533" y="3651"/>
                  </a:lnTo>
                  <a:lnTo>
                    <a:pt x="539" y="3652"/>
                  </a:lnTo>
                  <a:lnTo>
                    <a:pt x="553" y="3656"/>
                  </a:lnTo>
                  <a:lnTo>
                    <a:pt x="573" y="3663"/>
                  </a:lnTo>
                  <a:lnTo>
                    <a:pt x="595" y="3674"/>
                  </a:lnTo>
                  <a:lnTo>
                    <a:pt x="620" y="3687"/>
                  </a:lnTo>
                  <a:lnTo>
                    <a:pt x="648" y="3703"/>
                  </a:lnTo>
                  <a:lnTo>
                    <a:pt x="678" y="3722"/>
                  </a:lnTo>
                  <a:close/>
                  <a:moveTo>
                    <a:pt x="678" y="3847"/>
                  </a:moveTo>
                  <a:lnTo>
                    <a:pt x="678" y="3879"/>
                  </a:lnTo>
                  <a:lnTo>
                    <a:pt x="669" y="3869"/>
                  </a:lnTo>
                  <a:lnTo>
                    <a:pt x="663" y="3860"/>
                  </a:lnTo>
                  <a:lnTo>
                    <a:pt x="662" y="3857"/>
                  </a:lnTo>
                  <a:lnTo>
                    <a:pt x="661" y="3853"/>
                  </a:lnTo>
                  <a:lnTo>
                    <a:pt x="661" y="3851"/>
                  </a:lnTo>
                  <a:lnTo>
                    <a:pt x="661" y="3849"/>
                  </a:lnTo>
                  <a:lnTo>
                    <a:pt x="663" y="3847"/>
                  </a:lnTo>
                  <a:lnTo>
                    <a:pt x="668" y="3846"/>
                  </a:lnTo>
                  <a:lnTo>
                    <a:pt x="672" y="3846"/>
                  </a:lnTo>
                  <a:lnTo>
                    <a:pt x="678" y="3847"/>
                  </a:lnTo>
                  <a:close/>
                  <a:moveTo>
                    <a:pt x="678" y="3932"/>
                  </a:moveTo>
                  <a:lnTo>
                    <a:pt x="678" y="3969"/>
                  </a:lnTo>
                  <a:lnTo>
                    <a:pt x="662" y="3963"/>
                  </a:lnTo>
                  <a:lnTo>
                    <a:pt x="645" y="3956"/>
                  </a:lnTo>
                  <a:lnTo>
                    <a:pt x="625" y="3946"/>
                  </a:lnTo>
                  <a:lnTo>
                    <a:pt x="602" y="3933"/>
                  </a:lnTo>
                  <a:lnTo>
                    <a:pt x="577" y="3919"/>
                  </a:lnTo>
                  <a:lnTo>
                    <a:pt x="550" y="3903"/>
                  </a:lnTo>
                  <a:lnTo>
                    <a:pt x="522" y="3886"/>
                  </a:lnTo>
                  <a:lnTo>
                    <a:pt x="494" y="3866"/>
                  </a:lnTo>
                  <a:lnTo>
                    <a:pt x="456" y="3839"/>
                  </a:lnTo>
                  <a:lnTo>
                    <a:pt x="422" y="3813"/>
                  </a:lnTo>
                  <a:lnTo>
                    <a:pt x="390" y="3789"/>
                  </a:lnTo>
                  <a:lnTo>
                    <a:pt x="364" y="3766"/>
                  </a:lnTo>
                  <a:lnTo>
                    <a:pt x="344" y="3747"/>
                  </a:lnTo>
                  <a:lnTo>
                    <a:pt x="330" y="3729"/>
                  </a:lnTo>
                  <a:lnTo>
                    <a:pt x="325" y="3723"/>
                  </a:lnTo>
                  <a:lnTo>
                    <a:pt x="321" y="3716"/>
                  </a:lnTo>
                  <a:lnTo>
                    <a:pt x="320" y="3712"/>
                  </a:lnTo>
                  <a:lnTo>
                    <a:pt x="321" y="3709"/>
                  </a:lnTo>
                  <a:lnTo>
                    <a:pt x="323" y="3707"/>
                  </a:lnTo>
                  <a:lnTo>
                    <a:pt x="328" y="3706"/>
                  </a:lnTo>
                  <a:lnTo>
                    <a:pt x="334" y="3707"/>
                  </a:lnTo>
                  <a:lnTo>
                    <a:pt x="343" y="3709"/>
                  </a:lnTo>
                  <a:lnTo>
                    <a:pt x="362" y="3716"/>
                  </a:lnTo>
                  <a:lnTo>
                    <a:pt x="388" y="3728"/>
                  </a:lnTo>
                  <a:lnTo>
                    <a:pt x="418" y="3744"/>
                  </a:lnTo>
                  <a:lnTo>
                    <a:pt x="452" y="3764"/>
                  </a:lnTo>
                  <a:lnTo>
                    <a:pt x="489" y="3788"/>
                  </a:lnTo>
                  <a:lnTo>
                    <a:pt x="526" y="3812"/>
                  </a:lnTo>
                  <a:lnTo>
                    <a:pt x="574" y="3846"/>
                  </a:lnTo>
                  <a:lnTo>
                    <a:pt x="616" y="3878"/>
                  </a:lnTo>
                  <a:lnTo>
                    <a:pt x="634" y="3893"/>
                  </a:lnTo>
                  <a:lnTo>
                    <a:pt x="651" y="3907"/>
                  </a:lnTo>
                  <a:lnTo>
                    <a:pt x="666" y="3920"/>
                  </a:lnTo>
                  <a:lnTo>
                    <a:pt x="678" y="3932"/>
                  </a:lnTo>
                  <a:close/>
                  <a:moveTo>
                    <a:pt x="678" y="4006"/>
                  </a:moveTo>
                  <a:lnTo>
                    <a:pt x="678" y="4081"/>
                  </a:lnTo>
                  <a:lnTo>
                    <a:pt x="670" y="4076"/>
                  </a:lnTo>
                  <a:lnTo>
                    <a:pt x="662" y="4070"/>
                  </a:lnTo>
                  <a:lnTo>
                    <a:pt x="622" y="4042"/>
                  </a:lnTo>
                  <a:lnTo>
                    <a:pt x="586" y="4016"/>
                  </a:lnTo>
                  <a:lnTo>
                    <a:pt x="554" y="3990"/>
                  </a:lnTo>
                  <a:lnTo>
                    <a:pt x="526" y="3968"/>
                  </a:lnTo>
                  <a:lnTo>
                    <a:pt x="505" y="3947"/>
                  </a:lnTo>
                  <a:lnTo>
                    <a:pt x="490" y="3930"/>
                  </a:lnTo>
                  <a:lnTo>
                    <a:pt x="484" y="3922"/>
                  </a:lnTo>
                  <a:lnTo>
                    <a:pt x="481" y="3917"/>
                  </a:lnTo>
                  <a:lnTo>
                    <a:pt x="480" y="3913"/>
                  </a:lnTo>
                  <a:lnTo>
                    <a:pt x="480" y="3908"/>
                  </a:lnTo>
                  <a:lnTo>
                    <a:pt x="483" y="3907"/>
                  </a:lnTo>
                  <a:lnTo>
                    <a:pt x="488" y="3906"/>
                  </a:lnTo>
                  <a:lnTo>
                    <a:pt x="493" y="3907"/>
                  </a:lnTo>
                  <a:lnTo>
                    <a:pt x="500" y="3908"/>
                  </a:lnTo>
                  <a:lnTo>
                    <a:pt x="520" y="3916"/>
                  </a:lnTo>
                  <a:lnTo>
                    <a:pt x="544" y="3927"/>
                  </a:lnTo>
                  <a:lnTo>
                    <a:pt x="573" y="3942"/>
                  </a:lnTo>
                  <a:lnTo>
                    <a:pt x="605" y="3960"/>
                  </a:lnTo>
                  <a:lnTo>
                    <a:pt x="640" y="3981"/>
                  </a:lnTo>
                  <a:lnTo>
                    <a:pt x="678" y="4006"/>
                  </a:lnTo>
                  <a:close/>
                  <a:moveTo>
                    <a:pt x="678" y="4116"/>
                  </a:moveTo>
                  <a:lnTo>
                    <a:pt x="678" y="4145"/>
                  </a:lnTo>
                  <a:lnTo>
                    <a:pt x="670" y="4135"/>
                  </a:lnTo>
                  <a:lnTo>
                    <a:pt x="665" y="4128"/>
                  </a:lnTo>
                  <a:lnTo>
                    <a:pt x="662" y="4124"/>
                  </a:lnTo>
                  <a:lnTo>
                    <a:pt x="661" y="4121"/>
                  </a:lnTo>
                  <a:lnTo>
                    <a:pt x="661" y="4119"/>
                  </a:lnTo>
                  <a:lnTo>
                    <a:pt x="662" y="4117"/>
                  </a:lnTo>
                  <a:lnTo>
                    <a:pt x="665" y="4116"/>
                  </a:lnTo>
                  <a:lnTo>
                    <a:pt x="668" y="4115"/>
                  </a:lnTo>
                  <a:lnTo>
                    <a:pt x="672" y="4115"/>
                  </a:lnTo>
                  <a:lnTo>
                    <a:pt x="678" y="4116"/>
                  </a:lnTo>
                  <a:close/>
                  <a:moveTo>
                    <a:pt x="678" y="4181"/>
                  </a:moveTo>
                  <a:lnTo>
                    <a:pt x="678" y="4230"/>
                  </a:lnTo>
                  <a:lnTo>
                    <a:pt x="661" y="4223"/>
                  </a:lnTo>
                  <a:lnTo>
                    <a:pt x="644" y="4213"/>
                  </a:lnTo>
                  <a:lnTo>
                    <a:pt x="625" y="4203"/>
                  </a:lnTo>
                  <a:lnTo>
                    <a:pt x="604" y="4191"/>
                  </a:lnTo>
                  <a:lnTo>
                    <a:pt x="583" y="4178"/>
                  </a:lnTo>
                  <a:lnTo>
                    <a:pt x="560" y="4164"/>
                  </a:lnTo>
                  <a:lnTo>
                    <a:pt x="537" y="4149"/>
                  </a:lnTo>
                  <a:lnTo>
                    <a:pt x="513" y="4133"/>
                  </a:lnTo>
                  <a:lnTo>
                    <a:pt x="472" y="4105"/>
                  </a:lnTo>
                  <a:lnTo>
                    <a:pt x="435" y="4077"/>
                  </a:lnTo>
                  <a:lnTo>
                    <a:pt x="401" y="4051"/>
                  </a:lnTo>
                  <a:lnTo>
                    <a:pt x="373" y="4027"/>
                  </a:lnTo>
                  <a:lnTo>
                    <a:pt x="350" y="4007"/>
                  </a:lnTo>
                  <a:lnTo>
                    <a:pt x="334" y="3989"/>
                  </a:lnTo>
                  <a:lnTo>
                    <a:pt x="329" y="3983"/>
                  </a:lnTo>
                  <a:lnTo>
                    <a:pt x="326" y="3976"/>
                  </a:lnTo>
                  <a:lnTo>
                    <a:pt x="325" y="3972"/>
                  </a:lnTo>
                  <a:lnTo>
                    <a:pt x="325" y="3969"/>
                  </a:lnTo>
                  <a:lnTo>
                    <a:pt x="328" y="3967"/>
                  </a:lnTo>
                  <a:lnTo>
                    <a:pt x="332" y="3967"/>
                  </a:lnTo>
                  <a:lnTo>
                    <a:pt x="339" y="3968"/>
                  </a:lnTo>
                  <a:lnTo>
                    <a:pt x="347" y="3970"/>
                  </a:lnTo>
                  <a:lnTo>
                    <a:pt x="369" y="3979"/>
                  </a:lnTo>
                  <a:lnTo>
                    <a:pt x="396" y="3992"/>
                  </a:lnTo>
                  <a:lnTo>
                    <a:pt x="428" y="4009"/>
                  </a:lnTo>
                  <a:lnTo>
                    <a:pt x="464" y="4030"/>
                  </a:lnTo>
                  <a:lnTo>
                    <a:pt x="504" y="4055"/>
                  </a:lnTo>
                  <a:lnTo>
                    <a:pt x="545" y="4082"/>
                  </a:lnTo>
                  <a:lnTo>
                    <a:pt x="583" y="4109"/>
                  </a:lnTo>
                  <a:lnTo>
                    <a:pt x="618" y="4134"/>
                  </a:lnTo>
                  <a:lnTo>
                    <a:pt x="649" y="4159"/>
                  </a:lnTo>
                  <a:lnTo>
                    <a:pt x="678" y="4181"/>
                  </a:lnTo>
                  <a:close/>
                  <a:moveTo>
                    <a:pt x="678" y="4251"/>
                  </a:moveTo>
                  <a:lnTo>
                    <a:pt x="678" y="4319"/>
                  </a:lnTo>
                  <a:lnTo>
                    <a:pt x="644" y="4295"/>
                  </a:lnTo>
                  <a:lnTo>
                    <a:pt x="614" y="4271"/>
                  </a:lnTo>
                  <a:lnTo>
                    <a:pt x="587" y="4249"/>
                  </a:lnTo>
                  <a:lnTo>
                    <a:pt x="564" y="4230"/>
                  </a:lnTo>
                  <a:lnTo>
                    <a:pt x="547" y="4214"/>
                  </a:lnTo>
                  <a:lnTo>
                    <a:pt x="534" y="4200"/>
                  </a:lnTo>
                  <a:lnTo>
                    <a:pt x="530" y="4194"/>
                  </a:lnTo>
                  <a:lnTo>
                    <a:pt x="527" y="4189"/>
                  </a:lnTo>
                  <a:lnTo>
                    <a:pt x="526" y="4186"/>
                  </a:lnTo>
                  <a:lnTo>
                    <a:pt x="526" y="4183"/>
                  </a:lnTo>
                  <a:lnTo>
                    <a:pt x="529" y="4181"/>
                  </a:lnTo>
                  <a:lnTo>
                    <a:pt x="532" y="4180"/>
                  </a:lnTo>
                  <a:lnTo>
                    <a:pt x="536" y="4181"/>
                  </a:lnTo>
                  <a:lnTo>
                    <a:pt x="542" y="4183"/>
                  </a:lnTo>
                  <a:lnTo>
                    <a:pt x="556" y="4187"/>
                  </a:lnTo>
                  <a:lnTo>
                    <a:pt x="574" y="4194"/>
                  </a:lnTo>
                  <a:lnTo>
                    <a:pt x="595" y="4205"/>
                  </a:lnTo>
                  <a:lnTo>
                    <a:pt x="620" y="4218"/>
                  </a:lnTo>
                  <a:lnTo>
                    <a:pt x="648" y="4233"/>
                  </a:lnTo>
                  <a:lnTo>
                    <a:pt x="678" y="4251"/>
                  </a:lnTo>
                  <a:close/>
                  <a:moveTo>
                    <a:pt x="678" y="4392"/>
                  </a:moveTo>
                  <a:lnTo>
                    <a:pt x="678" y="4458"/>
                  </a:lnTo>
                  <a:lnTo>
                    <a:pt x="665" y="4449"/>
                  </a:lnTo>
                  <a:lnTo>
                    <a:pt x="651" y="4441"/>
                  </a:lnTo>
                  <a:lnTo>
                    <a:pt x="636" y="4432"/>
                  </a:lnTo>
                  <a:lnTo>
                    <a:pt x="624" y="4422"/>
                  </a:lnTo>
                  <a:lnTo>
                    <a:pt x="578" y="4393"/>
                  </a:lnTo>
                  <a:lnTo>
                    <a:pt x="538" y="4364"/>
                  </a:lnTo>
                  <a:lnTo>
                    <a:pt x="502" y="4336"/>
                  </a:lnTo>
                  <a:lnTo>
                    <a:pt x="471" y="4311"/>
                  </a:lnTo>
                  <a:lnTo>
                    <a:pt x="447" y="4289"/>
                  </a:lnTo>
                  <a:lnTo>
                    <a:pt x="428" y="4272"/>
                  </a:lnTo>
                  <a:lnTo>
                    <a:pt x="423" y="4265"/>
                  </a:lnTo>
                  <a:lnTo>
                    <a:pt x="418" y="4258"/>
                  </a:lnTo>
                  <a:lnTo>
                    <a:pt x="416" y="4254"/>
                  </a:lnTo>
                  <a:lnTo>
                    <a:pt x="417" y="4251"/>
                  </a:lnTo>
                  <a:lnTo>
                    <a:pt x="420" y="4249"/>
                  </a:lnTo>
                  <a:lnTo>
                    <a:pt x="424" y="4248"/>
                  </a:lnTo>
                  <a:lnTo>
                    <a:pt x="431" y="4251"/>
                  </a:lnTo>
                  <a:lnTo>
                    <a:pt x="440" y="4253"/>
                  </a:lnTo>
                  <a:lnTo>
                    <a:pt x="463" y="4262"/>
                  </a:lnTo>
                  <a:lnTo>
                    <a:pt x="492" y="4278"/>
                  </a:lnTo>
                  <a:lnTo>
                    <a:pt x="526" y="4296"/>
                  </a:lnTo>
                  <a:lnTo>
                    <a:pt x="565" y="4320"/>
                  </a:lnTo>
                  <a:lnTo>
                    <a:pt x="607" y="4346"/>
                  </a:lnTo>
                  <a:lnTo>
                    <a:pt x="653" y="4375"/>
                  </a:lnTo>
                  <a:lnTo>
                    <a:pt x="666" y="4383"/>
                  </a:lnTo>
                  <a:lnTo>
                    <a:pt x="678" y="4392"/>
                  </a:lnTo>
                  <a:close/>
                  <a:moveTo>
                    <a:pt x="678" y="4480"/>
                  </a:moveTo>
                  <a:lnTo>
                    <a:pt x="678" y="4503"/>
                  </a:lnTo>
                  <a:lnTo>
                    <a:pt x="671" y="4496"/>
                  </a:lnTo>
                  <a:lnTo>
                    <a:pt x="666" y="4489"/>
                  </a:lnTo>
                  <a:lnTo>
                    <a:pt x="663" y="4485"/>
                  </a:lnTo>
                  <a:lnTo>
                    <a:pt x="665" y="4482"/>
                  </a:lnTo>
                  <a:lnTo>
                    <a:pt x="666" y="4480"/>
                  </a:lnTo>
                  <a:lnTo>
                    <a:pt x="669" y="4479"/>
                  </a:lnTo>
                  <a:lnTo>
                    <a:pt x="672" y="4479"/>
                  </a:lnTo>
                  <a:lnTo>
                    <a:pt x="678" y="4480"/>
                  </a:lnTo>
                  <a:close/>
                  <a:moveTo>
                    <a:pt x="678" y="4524"/>
                  </a:moveTo>
                  <a:lnTo>
                    <a:pt x="678" y="4579"/>
                  </a:lnTo>
                  <a:lnTo>
                    <a:pt x="647" y="4561"/>
                  </a:lnTo>
                  <a:lnTo>
                    <a:pt x="615" y="4541"/>
                  </a:lnTo>
                  <a:lnTo>
                    <a:pt x="580" y="4519"/>
                  </a:lnTo>
                  <a:lnTo>
                    <a:pt x="545" y="4497"/>
                  </a:lnTo>
                  <a:lnTo>
                    <a:pt x="499" y="4465"/>
                  </a:lnTo>
                  <a:lnTo>
                    <a:pt x="457" y="4435"/>
                  </a:lnTo>
                  <a:lnTo>
                    <a:pt x="421" y="4408"/>
                  </a:lnTo>
                  <a:lnTo>
                    <a:pt x="388" y="4382"/>
                  </a:lnTo>
                  <a:lnTo>
                    <a:pt x="362" y="4361"/>
                  </a:lnTo>
                  <a:lnTo>
                    <a:pt x="344" y="4342"/>
                  </a:lnTo>
                  <a:lnTo>
                    <a:pt x="337" y="4335"/>
                  </a:lnTo>
                  <a:lnTo>
                    <a:pt x="333" y="4329"/>
                  </a:lnTo>
                  <a:lnTo>
                    <a:pt x="332" y="4324"/>
                  </a:lnTo>
                  <a:lnTo>
                    <a:pt x="332" y="4322"/>
                  </a:lnTo>
                  <a:lnTo>
                    <a:pt x="334" y="4320"/>
                  </a:lnTo>
                  <a:lnTo>
                    <a:pt x="340" y="4320"/>
                  </a:lnTo>
                  <a:lnTo>
                    <a:pt x="346" y="4322"/>
                  </a:lnTo>
                  <a:lnTo>
                    <a:pt x="355" y="4325"/>
                  </a:lnTo>
                  <a:lnTo>
                    <a:pt x="378" y="4335"/>
                  </a:lnTo>
                  <a:lnTo>
                    <a:pt x="408" y="4350"/>
                  </a:lnTo>
                  <a:lnTo>
                    <a:pt x="443" y="4369"/>
                  </a:lnTo>
                  <a:lnTo>
                    <a:pt x="483" y="4393"/>
                  </a:lnTo>
                  <a:lnTo>
                    <a:pt x="527" y="4421"/>
                  </a:lnTo>
                  <a:lnTo>
                    <a:pt x="573" y="4450"/>
                  </a:lnTo>
                  <a:lnTo>
                    <a:pt x="601" y="4470"/>
                  </a:lnTo>
                  <a:lnTo>
                    <a:pt x="628" y="4488"/>
                  </a:lnTo>
                  <a:lnTo>
                    <a:pt x="654" y="4506"/>
                  </a:lnTo>
                  <a:lnTo>
                    <a:pt x="678" y="4524"/>
                  </a:lnTo>
                  <a:close/>
                  <a:moveTo>
                    <a:pt x="678" y="4588"/>
                  </a:moveTo>
                  <a:lnTo>
                    <a:pt x="678" y="4635"/>
                  </a:lnTo>
                  <a:lnTo>
                    <a:pt x="643" y="4608"/>
                  </a:lnTo>
                  <a:lnTo>
                    <a:pt x="618" y="4585"/>
                  </a:lnTo>
                  <a:lnTo>
                    <a:pt x="608" y="4576"/>
                  </a:lnTo>
                  <a:lnTo>
                    <a:pt x="603" y="4569"/>
                  </a:lnTo>
                  <a:lnTo>
                    <a:pt x="601" y="4566"/>
                  </a:lnTo>
                  <a:lnTo>
                    <a:pt x="600" y="4562"/>
                  </a:lnTo>
                  <a:lnTo>
                    <a:pt x="600" y="4560"/>
                  </a:lnTo>
                  <a:lnTo>
                    <a:pt x="600" y="4559"/>
                  </a:lnTo>
                  <a:lnTo>
                    <a:pt x="603" y="4558"/>
                  </a:lnTo>
                  <a:lnTo>
                    <a:pt x="607" y="4558"/>
                  </a:lnTo>
                  <a:lnTo>
                    <a:pt x="615" y="4559"/>
                  </a:lnTo>
                  <a:lnTo>
                    <a:pt x="624" y="4562"/>
                  </a:lnTo>
                  <a:lnTo>
                    <a:pt x="647" y="4572"/>
                  </a:lnTo>
                  <a:lnTo>
                    <a:pt x="678" y="4588"/>
                  </a:lnTo>
                  <a:close/>
                  <a:moveTo>
                    <a:pt x="678" y="4643"/>
                  </a:moveTo>
                  <a:lnTo>
                    <a:pt x="678" y="4685"/>
                  </a:lnTo>
                  <a:lnTo>
                    <a:pt x="659" y="4676"/>
                  </a:lnTo>
                  <a:lnTo>
                    <a:pt x="640" y="4665"/>
                  </a:lnTo>
                  <a:lnTo>
                    <a:pt x="618" y="4653"/>
                  </a:lnTo>
                  <a:lnTo>
                    <a:pt x="594" y="4639"/>
                  </a:lnTo>
                  <a:lnTo>
                    <a:pt x="571" y="4624"/>
                  </a:lnTo>
                  <a:lnTo>
                    <a:pt x="545" y="4609"/>
                  </a:lnTo>
                  <a:lnTo>
                    <a:pt x="519" y="4592"/>
                  </a:lnTo>
                  <a:lnTo>
                    <a:pt x="492" y="4574"/>
                  </a:lnTo>
                  <a:lnTo>
                    <a:pt x="444" y="4542"/>
                  </a:lnTo>
                  <a:lnTo>
                    <a:pt x="401" y="4512"/>
                  </a:lnTo>
                  <a:lnTo>
                    <a:pt x="362" y="4483"/>
                  </a:lnTo>
                  <a:lnTo>
                    <a:pt x="329" y="4457"/>
                  </a:lnTo>
                  <a:lnTo>
                    <a:pt x="303" y="4434"/>
                  </a:lnTo>
                  <a:lnTo>
                    <a:pt x="284" y="4416"/>
                  </a:lnTo>
                  <a:lnTo>
                    <a:pt x="277" y="4409"/>
                  </a:lnTo>
                  <a:lnTo>
                    <a:pt x="272" y="4403"/>
                  </a:lnTo>
                  <a:lnTo>
                    <a:pt x="269" y="4398"/>
                  </a:lnTo>
                  <a:lnTo>
                    <a:pt x="271" y="4395"/>
                  </a:lnTo>
                  <a:lnTo>
                    <a:pt x="273" y="4394"/>
                  </a:lnTo>
                  <a:lnTo>
                    <a:pt x="278" y="4394"/>
                  </a:lnTo>
                  <a:lnTo>
                    <a:pt x="285" y="4396"/>
                  </a:lnTo>
                  <a:lnTo>
                    <a:pt x="294" y="4399"/>
                  </a:lnTo>
                  <a:lnTo>
                    <a:pt x="318" y="4410"/>
                  </a:lnTo>
                  <a:lnTo>
                    <a:pt x="348" y="4426"/>
                  </a:lnTo>
                  <a:lnTo>
                    <a:pt x="385" y="4447"/>
                  </a:lnTo>
                  <a:lnTo>
                    <a:pt x="426" y="4472"/>
                  </a:lnTo>
                  <a:lnTo>
                    <a:pt x="471" y="4500"/>
                  </a:lnTo>
                  <a:lnTo>
                    <a:pt x="519" y="4531"/>
                  </a:lnTo>
                  <a:lnTo>
                    <a:pt x="564" y="4561"/>
                  </a:lnTo>
                  <a:lnTo>
                    <a:pt x="606" y="4592"/>
                  </a:lnTo>
                  <a:lnTo>
                    <a:pt x="645" y="4619"/>
                  </a:lnTo>
                  <a:lnTo>
                    <a:pt x="678" y="4643"/>
                  </a:lnTo>
                  <a:close/>
                  <a:moveTo>
                    <a:pt x="678" y="4694"/>
                  </a:moveTo>
                  <a:lnTo>
                    <a:pt x="678" y="4746"/>
                  </a:lnTo>
                  <a:lnTo>
                    <a:pt x="651" y="4725"/>
                  </a:lnTo>
                  <a:lnTo>
                    <a:pt x="627" y="4708"/>
                  </a:lnTo>
                  <a:lnTo>
                    <a:pt x="606" y="4691"/>
                  </a:lnTo>
                  <a:lnTo>
                    <a:pt x="589" y="4677"/>
                  </a:lnTo>
                  <a:lnTo>
                    <a:pt x="575" y="4664"/>
                  </a:lnTo>
                  <a:lnTo>
                    <a:pt x="565" y="4654"/>
                  </a:lnTo>
                  <a:lnTo>
                    <a:pt x="562" y="4650"/>
                  </a:lnTo>
                  <a:lnTo>
                    <a:pt x="560" y="4647"/>
                  </a:lnTo>
                  <a:lnTo>
                    <a:pt x="560" y="4643"/>
                  </a:lnTo>
                  <a:lnTo>
                    <a:pt x="560" y="4641"/>
                  </a:lnTo>
                  <a:lnTo>
                    <a:pt x="561" y="4640"/>
                  </a:lnTo>
                  <a:lnTo>
                    <a:pt x="563" y="4640"/>
                  </a:lnTo>
                  <a:lnTo>
                    <a:pt x="566" y="4640"/>
                  </a:lnTo>
                  <a:lnTo>
                    <a:pt x="571" y="4641"/>
                  </a:lnTo>
                  <a:lnTo>
                    <a:pt x="581" y="4644"/>
                  </a:lnTo>
                  <a:lnTo>
                    <a:pt x="595" y="4651"/>
                  </a:lnTo>
                  <a:lnTo>
                    <a:pt x="631" y="4668"/>
                  </a:lnTo>
                  <a:lnTo>
                    <a:pt x="678" y="4694"/>
                  </a:lnTo>
                  <a:close/>
                  <a:moveTo>
                    <a:pt x="678" y="4751"/>
                  </a:moveTo>
                  <a:lnTo>
                    <a:pt x="678" y="4784"/>
                  </a:lnTo>
                  <a:lnTo>
                    <a:pt x="659" y="4774"/>
                  </a:lnTo>
                  <a:lnTo>
                    <a:pt x="636" y="4763"/>
                  </a:lnTo>
                  <a:lnTo>
                    <a:pt x="613" y="4749"/>
                  </a:lnTo>
                  <a:lnTo>
                    <a:pt x="586" y="4734"/>
                  </a:lnTo>
                  <a:lnTo>
                    <a:pt x="558" y="4717"/>
                  </a:lnTo>
                  <a:lnTo>
                    <a:pt x="526" y="4698"/>
                  </a:lnTo>
                  <a:lnTo>
                    <a:pt x="495" y="4678"/>
                  </a:lnTo>
                  <a:lnTo>
                    <a:pt x="463" y="4656"/>
                  </a:lnTo>
                  <a:lnTo>
                    <a:pt x="414" y="4624"/>
                  </a:lnTo>
                  <a:lnTo>
                    <a:pt x="369" y="4593"/>
                  </a:lnTo>
                  <a:lnTo>
                    <a:pt x="329" y="4562"/>
                  </a:lnTo>
                  <a:lnTo>
                    <a:pt x="294" y="4537"/>
                  </a:lnTo>
                  <a:lnTo>
                    <a:pt x="266" y="4514"/>
                  </a:lnTo>
                  <a:lnTo>
                    <a:pt x="247" y="4494"/>
                  </a:lnTo>
                  <a:lnTo>
                    <a:pt x="239" y="4488"/>
                  </a:lnTo>
                  <a:lnTo>
                    <a:pt x="235" y="4482"/>
                  </a:lnTo>
                  <a:lnTo>
                    <a:pt x="233" y="4477"/>
                  </a:lnTo>
                  <a:lnTo>
                    <a:pt x="233" y="4474"/>
                  </a:lnTo>
                  <a:lnTo>
                    <a:pt x="235" y="4473"/>
                  </a:lnTo>
                  <a:lnTo>
                    <a:pt x="239" y="4473"/>
                  </a:lnTo>
                  <a:lnTo>
                    <a:pt x="247" y="4475"/>
                  </a:lnTo>
                  <a:lnTo>
                    <a:pt x="257" y="4479"/>
                  </a:lnTo>
                  <a:lnTo>
                    <a:pt x="280" y="4490"/>
                  </a:lnTo>
                  <a:lnTo>
                    <a:pt x="312" y="4507"/>
                  </a:lnTo>
                  <a:lnTo>
                    <a:pt x="349" y="4529"/>
                  </a:lnTo>
                  <a:lnTo>
                    <a:pt x="391" y="4554"/>
                  </a:lnTo>
                  <a:lnTo>
                    <a:pt x="438" y="4583"/>
                  </a:lnTo>
                  <a:lnTo>
                    <a:pt x="488" y="4615"/>
                  </a:lnTo>
                  <a:lnTo>
                    <a:pt x="517" y="4635"/>
                  </a:lnTo>
                  <a:lnTo>
                    <a:pt x="545" y="4654"/>
                  </a:lnTo>
                  <a:lnTo>
                    <a:pt x="572" y="4673"/>
                  </a:lnTo>
                  <a:lnTo>
                    <a:pt x="597" y="4691"/>
                  </a:lnTo>
                  <a:lnTo>
                    <a:pt x="620" y="4707"/>
                  </a:lnTo>
                  <a:lnTo>
                    <a:pt x="642" y="4723"/>
                  </a:lnTo>
                  <a:lnTo>
                    <a:pt x="660" y="4738"/>
                  </a:lnTo>
                  <a:lnTo>
                    <a:pt x="678" y="4751"/>
                  </a:lnTo>
                  <a:close/>
                  <a:moveTo>
                    <a:pt x="678" y="4791"/>
                  </a:moveTo>
                  <a:lnTo>
                    <a:pt x="678" y="4843"/>
                  </a:lnTo>
                  <a:lnTo>
                    <a:pt x="647" y="4821"/>
                  </a:lnTo>
                  <a:lnTo>
                    <a:pt x="620" y="4801"/>
                  </a:lnTo>
                  <a:lnTo>
                    <a:pt x="598" y="4783"/>
                  </a:lnTo>
                  <a:lnTo>
                    <a:pt x="578" y="4766"/>
                  </a:lnTo>
                  <a:lnTo>
                    <a:pt x="562" y="4753"/>
                  </a:lnTo>
                  <a:lnTo>
                    <a:pt x="551" y="4743"/>
                  </a:lnTo>
                  <a:lnTo>
                    <a:pt x="548" y="4738"/>
                  </a:lnTo>
                  <a:lnTo>
                    <a:pt x="545" y="4734"/>
                  </a:lnTo>
                  <a:lnTo>
                    <a:pt x="544" y="4732"/>
                  </a:lnTo>
                  <a:lnTo>
                    <a:pt x="545" y="4730"/>
                  </a:lnTo>
                  <a:lnTo>
                    <a:pt x="546" y="4729"/>
                  </a:lnTo>
                  <a:lnTo>
                    <a:pt x="548" y="4729"/>
                  </a:lnTo>
                  <a:lnTo>
                    <a:pt x="552" y="4729"/>
                  </a:lnTo>
                  <a:lnTo>
                    <a:pt x="557" y="4730"/>
                  </a:lnTo>
                  <a:lnTo>
                    <a:pt x="568" y="4734"/>
                  </a:lnTo>
                  <a:lnTo>
                    <a:pt x="585" y="4742"/>
                  </a:lnTo>
                  <a:lnTo>
                    <a:pt x="626" y="4762"/>
                  </a:lnTo>
                  <a:lnTo>
                    <a:pt x="678" y="4791"/>
                  </a:lnTo>
                  <a:close/>
                  <a:moveTo>
                    <a:pt x="678" y="4845"/>
                  </a:moveTo>
                  <a:lnTo>
                    <a:pt x="678" y="4875"/>
                  </a:lnTo>
                  <a:lnTo>
                    <a:pt x="658" y="4866"/>
                  </a:lnTo>
                  <a:lnTo>
                    <a:pt x="635" y="4854"/>
                  </a:lnTo>
                  <a:lnTo>
                    <a:pt x="611" y="4840"/>
                  </a:lnTo>
                  <a:lnTo>
                    <a:pt x="584" y="4825"/>
                  </a:lnTo>
                  <a:lnTo>
                    <a:pt x="554" y="4806"/>
                  </a:lnTo>
                  <a:lnTo>
                    <a:pt x="523" y="4788"/>
                  </a:lnTo>
                  <a:lnTo>
                    <a:pt x="491" y="4768"/>
                  </a:lnTo>
                  <a:lnTo>
                    <a:pt x="457" y="4745"/>
                  </a:lnTo>
                  <a:lnTo>
                    <a:pt x="407" y="4711"/>
                  </a:lnTo>
                  <a:lnTo>
                    <a:pt x="360" y="4679"/>
                  </a:lnTo>
                  <a:lnTo>
                    <a:pt x="319" y="4649"/>
                  </a:lnTo>
                  <a:lnTo>
                    <a:pt x="284" y="4622"/>
                  </a:lnTo>
                  <a:lnTo>
                    <a:pt x="254" y="4598"/>
                  </a:lnTo>
                  <a:lnTo>
                    <a:pt x="233" y="4580"/>
                  </a:lnTo>
                  <a:lnTo>
                    <a:pt x="226" y="4572"/>
                  </a:lnTo>
                  <a:lnTo>
                    <a:pt x="221" y="4566"/>
                  </a:lnTo>
                  <a:lnTo>
                    <a:pt x="219" y="4561"/>
                  </a:lnTo>
                  <a:lnTo>
                    <a:pt x="219" y="4559"/>
                  </a:lnTo>
                  <a:lnTo>
                    <a:pt x="221" y="4558"/>
                  </a:lnTo>
                  <a:lnTo>
                    <a:pt x="226" y="4558"/>
                  </a:lnTo>
                  <a:lnTo>
                    <a:pt x="233" y="4560"/>
                  </a:lnTo>
                  <a:lnTo>
                    <a:pt x="242" y="4565"/>
                  </a:lnTo>
                  <a:lnTo>
                    <a:pt x="268" y="4576"/>
                  </a:lnTo>
                  <a:lnTo>
                    <a:pt x="301" y="4594"/>
                  </a:lnTo>
                  <a:lnTo>
                    <a:pt x="339" y="4616"/>
                  </a:lnTo>
                  <a:lnTo>
                    <a:pt x="383" y="4642"/>
                  </a:lnTo>
                  <a:lnTo>
                    <a:pt x="430" y="4673"/>
                  </a:lnTo>
                  <a:lnTo>
                    <a:pt x="481" y="4706"/>
                  </a:lnTo>
                  <a:lnTo>
                    <a:pt x="511" y="4725"/>
                  </a:lnTo>
                  <a:lnTo>
                    <a:pt x="540" y="4746"/>
                  </a:lnTo>
                  <a:lnTo>
                    <a:pt x="568" y="4764"/>
                  </a:lnTo>
                  <a:lnTo>
                    <a:pt x="594" y="4783"/>
                  </a:lnTo>
                  <a:lnTo>
                    <a:pt x="618" y="4800"/>
                  </a:lnTo>
                  <a:lnTo>
                    <a:pt x="641" y="4816"/>
                  </a:lnTo>
                  <a:lnTo>
                    <a:pt x="660" y="4831"/>
                  </a:lnTo>
                  <a:lnTo>
                    <a:pt x="678" y="4845"/>
                  </a:lnTo>
                  <a:close/>
                  <a:moveTo>
                    <a:pt x="215" y="4334"/>
                  </a:moveTo>
                  <a:lnTo>
                    <a:pt x="171" y="4302"/>
                  </a:lnTo>
                  <a:lnTo>
                    <a:pt x="130" y="4272"/>
                  </a:lnTo>
                  <a:lnTo>
                    <a:pt x="94" y="4244"/>
                  </a:lnTo>
                  <a:lnTo>
                    <a:pt x="62" y="4218"/>
                  </a:lnTo>
                  <a:lnTo>
                    <a:pt x="36" y="4197"/>
                  </a:lnTo>
                  <a:lnTo>
                    <a:pt x="18" y="4178"/>
                  </a:lnTo>
                  <a:lnTo>
                    <a:pt x="11" y="4172"/>
                  </a:lnTo>
                  <a:lnTo>
                    <a:pt x="7" y="4165"/>
                  </a:lnTo>
                  <a:lnTo>
                    <a:pt x="5" y="4161"/>
                  </a:lnTo>
                  <a:lnTo>
                    <a:pt x="6" y="4158"/>
                  </a:lnTo>
                  <a:lnTo>
                    <a:pt x="8" y="4157"/>
                  </a:lnTo>
                  <a:lnTo>
                    <a:pt x="13" y="4157"/>
                  </a:lnTo>
                  <a:lnTo>
                    <a:pt x="20" y="4159"/>
                  </a:lnTo>
                  <a:lnTo>
                    <a:pt x="29" y="4162"/>
                  </a:lnTo>
                  <a:lnTo>
                    <a:pt x="51" y="4173"/>
                  </a:lnTo>
                  <a:lnTo>
                    <a:pt x="81" y="4188"/>
                  </a:lnTo>
                  <a:lnTo>
                    <a:pt x="115" y="4208"/>
                  </a:lnTo>
                  <a:lnTo>
                    <a:pt x="155" y="4232"/>
                  </a:lnTo>
                  <a:lnTo>
                    <a:pt x="197" y="4259"/>
                  </a:lnTo>
                  <a:lnTo>
                    <a:pt x="242" y="4289"/>
                  </a:lnTo>
                  <a:lnTo>
                    <a:pt x="288" y="4321"/>
                  </a:lnTo>
                  <a:lnTo>
                    <a:pt x="329" y="4351"/>
                  </a:lnTo>
                  <a:lnTo>
                    <a:pt x="366" y="4378"/>
                  </a:lnTo>
                  <a:lnTo>
                    <a:pt x="398" y="4403"/>
                  </a:lnTo>
                  <a:lnTo>
                    <a:pt x="423" y="4425"/>
                  </a:lnTo>
                  <a:lnTo>
                    <a:pt x="442" y="4443"/>
                  </a:lnTo>
                  <a:lnTo>
                    <a:pt x="449" y="4449"/>
                  </a:lnTo>
                  <a:lnTo>
                    <a:pt x="453" y="4456"/>
                  </a:lnTo>
                  <a:lnTo>
                    <a:pt x="454" y="4460"/>
                  </a:lnTo>
                  <a:lnTo>
                    <a:pt x="454" y="4462"/>
                  </a:lnTo>
                  <a:lnTo>
                    <a:pt x="452" y="4464"/>
                  </a:lnTo>
                  <a:lnTo>
                    <a:pt x="448" y="4464"/>
                  </a:lnTo>
                  <a:lnTo>
                    <a:pt x="440" y="4462"/>
                  </a:lnTo>
                  <a:lnTo>
                    <a:pt x="431" y="4459"/>
                  </a:lnTo>
                  <a:lnTo>
                    <a:pt x="409" y="4449"/>
                  </a:lnTo>
                  <a:lnTo>
                    <a:pt x="378" y="4434"/>
                  </a:lnTo>
                  <a:lnTo>
                    <a:pt x="344" y="4415"/>
                  </a:lnTo>
                  <a:lnTo>
                    <a:pt x="304" y="4391"/>
                  </a:lnTo>
                  <a:lnTo>
                    <a:pt x="262" y="4364"/>
                  </a:lnTo>
                  <a:lnTo>
                    <a:pt x="215" y="4334"/>
                  </a:lnTo>
                  <a:close/>
                  <a:moveTo>
                    <a:pt x="291" y="4264"/>
                  </a:moveTo>
                  <a:lnTo>
                    <a:pt x="247" y="4233"/>
                  </a:lnTo>
                  <a:lnTo>
                    <a:pt x="207" y="4204"/>
                  </a:lnTo>
                  <a:lnTo>
                    <a:pt x="171" y="4177"/>
                  </a:lnTo>
                  <a:lnTo>
                    <a:pt x="141" y="4152"/>
                  </a:lnTo>
                  <a:lnTo>
                    <a:pt x="116" y="4131"/>
                  </a:lnTo>
                  <a:lnTo>
                    <a:pt x="99" y="4112"/>
                  </a:lnTo>
                  <a:lnTo>
                    <a:pt x="94" y="4106"/>
                  </a:lnTo>
                  <a:lnTo>
                    <a:pt x="89" y="4099"/>
                  </a:lnTo>
                  <a:lnTo>
                    <a:pt x="87" y="4095"/>
                  </a:lnTo>
                  <a:lnTo>
                    <a:pt x="88" y="4092"/>
                  </a:lnTo>
                  <a:lnTo>
                    <a:pt x="90" y="4091"/>
                  </a:lnTo>
                  <a:lnTo>
                    <a:pt x="95" y="4091"/>
                  </a:lnTo>
                  <a:lnTo>
                    <a:pt x="101" y="4092"/>
                  </a:lnTo>
                  <a:lnTo>
                    <a:pt x="110" y="4095"/>
                  </a:lnTo>
                  <a:lnTo>
                    <a:pt x="132" y="4105"/>
                  </a:lnTo>
                  <a:lnTo>
                    <a:pt x="162" y="4120"/>
                  </a:lnTo>
                  <a:lnTo>
                    <a:pt x="195" y="4138"/>
                  </a:lnTo>
                  <a:lnTo>
                    <a:pt x="233" y="4162"/>
                  </a:lnTo>
                  <a:lnTo>
                    <a:pt x="275" y="4189"/>
                  </a:lnTo>
                  <a:lnTo>
                    <a:pt x="319" y="4218"/>
                  </a:lnTo>
                  <a:lnTo>
                    <a:pt x="362" y="4248"/>
                  </a:lnTo>
                  <a:lnTo>
                    <a:pt x="402" y="4276"/>
                  </a:lnTo>
                  <a:lnTo>
                    <a:pt x="439" y="4305"/>
                  </a:lnTo>
                  <a:lnTo>
                    <a:pt x="469" y="4328"/>
                  </a:lnTo>
                  <a:lnTo>
                    <a:pt x="494" y="4350"/>
                  </a:lnTo>
                  <a:lnTo>
                    <a:pt x="511" y="4367"/>
                  </a:lnTo>
                  <a:lnTo>
                    <a:pt x="518" y="4375"/>
                  </a:lnTo>
                  <a:lnTo>
                    <a:pt x="521" y="4380"/>
                  </a:lnTo>
                  <a:lnTo>
                    <a:pt x="523" y="4384"/>
                  </a:lnTo>
                  <a:lnTo>
                    <a:pt x="523" y="4388"/>
                  </a:lnTo>
                  <a:lnTo>
                    <a:pt x="520" y="4390"/>
                  </a:lnTo>
                  <a:lnTo>
                    <a:pt x="516" y="4390"/>
                  </a:lnTo>
                  <a:lnTo>
                    <a:pt x="509" y="4388"/>
                  </a:lnTo>
                  <a:lnTo>
                    <a:pt x="500" y="4385"/>
                  </a:lnTo>
                  <a:lnTo>
                    <a:pt x="478" y="4376"/>
                  </a:lnTo>
                  <a:lnTo>
                    <a:pt x="449" y="4361"/>
                  </a:lnTo>
                  <a:lnTo>
                    <a:pt x="415" y="4342"/>
                  </a:lnTo>
                  <a:lnTo>
                    <a:pt x="376" y="4320"/>
                  </a:lnTo>
                  <a:lnTo>
                    <a:pt x="335" y="4293"/>
                  </a:lnTo>
                  <a:lnTo>
                    <a:pt x="291" y="4264"/>
                  </a:lnTo>
                  <a:close/>
                  <a:moveTo>
                    <a:pt x="389" y="4197"/>
                  </a:moveTo>
                  <a:lnTo>
                    <a:pt x="347" y="4167"/>
                  </a:lnTo>
                  <a:lnTo>
                    <a:pt x="308" y="4139"/>
                  </a:lnTo>
                  <a:lnTo>
                    <a:pt x="275" y="4112"/>
                  </a:lnTo>
                  <a:lnTo>
                    <a:pt x="245" y="4089"/>
                  </a:lnTo>
                  <a:lnTo>
                    <a:pt x="222" y="4067"/>
                  </a:lnTo>
                  <a:lnTo>
                    <a:pt x="205" y="4050"/>
                  </a:lnTo>
                  <a:lnTo>
                    <a:pt x="199" y="4043"/>
                  </a:lnTo>
                  <a:lnTo>
                    <a:pt x="195" y="4037"/>
                  </a:lnTo>
                  <a:lnTo>
                    <a:pt x="194" y="4033"/>
                  </a:lnTo>
                  <a:lnTo>
                    <a:pt x="194" y="4029"/>
                  </a:lnTo>
                  <a:lnTo>
                    <a:pt x="196" y="4027"/>
                  </a:lnTo>
                  <a:lnTo>
                    <a:pt x="201" y="4027"/>
                  </a:lnTo>
                  <a:lnTo>
                    <a:pt x="208" y="4028"/>
                  </a:lnTo>
                  <a:lnTo>
                    <a:pt x="217" y="4031"/>
                  </a:lnTo>
                  <a:lnTo>
                    <a:pt x="238" y="4040"/>
                  </a:lnTo>
                  <a:lnTo>
                    <a:pt x="266" y="4054"/>
                  </a:lnTo>
                  <a:lnTo>
                    <a:pt x="300" y="4072"/>
                  </a:lnTo>
                  <a:lnTo>
                    <a:pt x="336" y="4095"/>
                  </a:lnTo>
                  <a:lnTo>
                    <a:pt x="376" y="4120"/>
                  </a:lnTo>
                  <a:lnTo>
                    <a:pt x="420" y="4149"/>
                  </a:lnTo>
                  <a:lnTo>
                    <a:pt x="462" y="4178"/>
                  </a:lnTo>
                  <a:lnTo>
                    <a:pt x="500" y="4206"/>
                  </a:lnTo>
                  <a:lnTo>
                    <a:pt x="535" y="4233"/>
                  </a:lnTo>
                  <a:lnTo>
                    <a:pt x="565" y="4257"/>
                  </a:lnTo>
                  <a:lnTo>
                    <a:pt x="588" y="4278"/>
                  </a:lnTo>
                  <a:lnTo>
                    <a:pt x="605" y="4295"/>
                  </a:lnTo>
                  <a:lnTo>
                    <a:pt x="611" y="4302"/>
                  </a:lnTo>
                  <a:lnTo>
                    <a:pt x="615" y="4308"/>
                  </a:lnTo>
                  <a:lnTo>
                    <a:pt x="616" y="4312"/>
                  </a:lnTo>
                  <a:lnTo>
                    <a:pt x="616" y="4315"/>
                  </a:lnTo>
                  <a:lnTo>
                    <a:pt x="614" y="4317"/>
                  </a:lnTo>
                  <a:lnTo>
                    <a:pt x="608" y="4317"/>
                  </a:lnTo>
                  <a:lnTo>
                    <a:pt x="602" y="4316"/>
                  </a:lnTo>
                  <a:lnTo>
                    <a:pt x="593" y="4314"/>
                  </a:lnTo>
                  <a:lnTo>
                    <a:pt x="572" y="4305"/>
                  </a:lnTo>
                  <a:lnTo>
                    <a:pt x="544" y="4290"/>
                  </a:lnTo>
                  <a:lnTo>
                    <a:pt x="510" y="4273"/>
                  </a:lnTo>
                  <a:lnTo>
                    <a:pt x="473" y="4251"/>
                  </a:lnTo>
                  <a:lnTo>
                    <a:pt x="432" y="4226"/>
                  </a:lnTo>
                  <a:lnTo>
                    <a:pt x="389" y="4197"/>
                  </a:lnTo>
                  <a:close/>
                  <a:moveTo>
                    <a:pt x="325" y="3924"/>
                  </a:moveTo>
                  <a:lnTo>
                    <a:pt x="286" y="3896"/>
                  </a:lnTo>
                  <a:lnTo>
                    <a:pt x="250" y="3869"/>
                  </a:lnTo>
                  <a:lnTo>
                    <a:pt x="218" y="3844"/>
                  </a:lnTo>
                  <a:lnTo>
                    <a:pt x="191" y="3820"/>
                  </a:lnTo>
                  <a:lnTo>
                    <a:pt x="169" y="3801"/>
                  </a:lnTo>
                  <a:lnTo>
                    <a:pt x="154" y="3783"/>
                  </a:lnTo>
                  <a:lnTo>
                    <a:pt x="149" y="3776"/>
                  </a:lnTo>
                  <a:lnTo>
                    <a:pt x="145" y="3770"/>
                  </a:lnTo>
                  <a:lnTo>
                    <a:pt x="144" y="3766"/>
                  </a:lnTo>
                  <a:lnTo>
                    <a:pt x="145" y="3763"/>
                  </a:lnTo>
                  <a:lnTo>
                    <a:pt x="147" y="3761"/>
                  </a:lnTo>
                  <a:lnTo>
                    <a:pt x="152" y="3760"/>
                  </a:lnTo>
                  <a:lnTo>
                    <a:pt x="158" y="3761"/>
                  </a:lnTo>
                  <a:lnTo>
                    <a:pt x="167" y="3763"/>
                  </a:lnTo>
                  <a:lnTo>
                    <a:pt x="187" y="3771"/>
                  </a:lnTo>
                  <a:lnTo>
                    <a:pt x="213" y="3784"/>
                  </a:lnTo>
                  <a:lnTo>
                    <a:pt x="244" y="3802"/>
                  </a:lnTo>
                  <a:lnTo>
                    <a:pt x="279" y="3822"/>
                  </a:lnTo>
                  <a:lnTo>
                    <a:pt x="316" y="3846"/>
                  </a:lnTo>
                  <a:lnTo>
                    <a:pt x="356" y="3873"/>
                  </a:lnTo>
                  <a:lnTo>
                    <a:pt x="395" y="3900"/>
                  </a:lnTo>
                  <a:lnTo>
                    <a:pt x="430" y="3927"/>
                  </a:lnTo>
                  <a:lnTo>
                    <a:pt x="463" y="3952"/>
                  </a:lnTo>
                  <a:lnTo>
                    <a:pt x="490" y="3974"/>
                  </a:lnTo>
                  <a:lnTo>
                    <a:pt x="511" y="3995"/>
                  </a:lnTo>
                  <a:lnTo>
                    <a:pt x="526" y="4011"/>
                  </a:lnTo>
                  <a:lnTo>
                    <a:pt x="532" y="4019"/>
                  </a:lnTo>
                  <a:lnTo>
                    <a:pt x="535" y="4024"/>
                  </a:lnTo>
                  <a:lnTo>
                    <a:pt x="536" y="4028"/>
                  </a:lnTo>
                  <a:lnTo>
                    <a:pt x="536" y="4031"/>
                  </a:lnTo>
                  <a:lnTo>
                    <a:pt x="533" y="4034"/>
                  </a:lnTo>
                  <a:lnTo>
                    <a:pt x="529" y="4035"/>
                  </a:lnTo>
                  <a:lnTo>
                    <a:pt x="522" y="4034"/>
                  </a:lnTo>
                  <a:lnTo>
                    <a:pt x="515" y="4031"/>
                  </a:lnTo>
                  <a:lnTo>
                    <a:pt x="494" y="4023"/>
                  </a:lnTo>
                  <a:lnTo>
                    <a:pt x="467" y="4011"/>
                  </a:lnTo>
                  <a:lnTo>
                    <a:pt x="436" y="3994"/>
                  </a:lnTo>
                  <a:lnTo>
                    <a:pt x="401" y="3973"/>
                  </a:lnTo>
                  <a:lnTo>
                    <a:pt x="363" y="3949"/>
                  </a:lnTo>
                  <a:lnTo>
                    <a:pt x="325" y="3924"/>
                  </a:lnTo>
                  <a:close/>
                  <a:moveTo>
                    <a:pt x="381" y="3616"/>
                  </a:moveTo>
                  <a:lnTo>
                    <a:pt x="416" y="3642"/>
                  </a:lnTo>
                  <a:lnTo>
                    <a:pt x="450" y="3668"/>
                  </a:lnTo>
                  <a:lnTo>
                    <a:pt x="479" y="3692"/>
                  </a:lnTo>
                  <a:lnTo>
                    <a:pt x="504" y="3713"/>
                  </a:lnTo>
                  <a:lnTo>
                    <a:pt x="523" y="3733"/>
                  </a:lnTo>
                  <a:lnTo>
                    <a:pt x="537" y="3749"/>
                  </a:lnTo>
                  <a:lnTo>
                    <a:pt x="542" y="3755"/>
                  </a:lnTo>
                  <a:lnTo>
                    <a:pt x="545" y="3761"/>
                  </a:lnTo>
                  <a:lnTo>
                    <a:pt x="546" y="3766"/>
                  </a:lnTo>
                  <a:lnTo>
                    <a:pt x="545" y="3769"/>
                  </a:lnTo>
                  <a:lnTo>
                    <a:pt x="543" y="3771"/>
                  </a:lnTo>
                  <a:lnTo>
                    <a:pt x="538" y="3771"/>
                  </a:lnTo>
                  <a:lnTo>
                    <a:pt x="532" y="3771"/>
                  </a:lnTo>
                  <a:lnTo>
                    <a:pt x="524" y="3769"/>
                  </a:lnTo>
                  <a:lnTo>
                    <a:pt x="505" y="3763"/>
                  </a:lnTo>
                  <a:lnTo>
                    <a:pt x="480" y="3751"/>
                  </a:lnTo>
                  <a:lnTo>
                    <a:pt x="451" y="3736"/>
                  </a:lnTo>
                  <a:lnTo>
                    <a:pt x="418" y="3716"/>
                  </a:lnTo>
                  <a:lnTo>
                    <a:pt x="384" y="3695"/>
                  </a:lnTo>
                  <a:lnTo>
                    <a:pt x="347" y="3670"/>
                  </a:lnTo>
                  <a:lnTo>
                    <a:pt x="310" y="3644"/>
                  </a:lnTo>
                  <a:lnTo>
                    <a:pt x="278" y="3618"/>
                  </a:lnTo>
                  <a:lnTo>
                    <a:pt x="249" y="3594"/>
                  </a:lnTo>
                  <a:lnTo>
                    <a:pt x="224" y="3573"/>
                  </a:lnTo>
                  <a:lnTo>
                    <a:pt x="205" y="3553"/>
                  </a:lnTo>
                  <a:lnTo>
                    <a:pt x="191" y="3537"/>
                  </a:lnTo>
                  <a:lnTo>
                    <a:pt x="186" y="3530"/>
                  </a:lnTo>
                  <a:lnTo>
                    <a:pt x="183" y="3524"/>
                  </a:lnTo>
                  <a:lnTo>
                    <a:pt x="182" y="3520"/>
                  </a:lnTo>
                  <a:lnTo>
                    <a:pt x="183" y="3517"/>
                  </a:lnTo>
                  <a:lnTo>
                    <a:pt x="185" y="3515"/>
                  </a:lnTo>
                  <a:lnTo>
                    <a:pt x="190" y="3513"/>
                  </a:lnTo>
                  <a:lnTo>
                    <a:pt x="196" y="3515"/>
                  </a:lnTo>
                  <a:lnTo>
                    <a:pt x="204" y="3516"/>
                  </a:lnTo>
                  <a:lnTo>
                    <a:pt x="223" y="3523"/>
                  </a:lnTo>
                  <a:lnTo>
                    <a:pt x="247" y="3535"/>
                  </a:lnTo>
                  <a:lnTo>
                    <a:pt x="276" y="3550"/>
                  </a:lnTo>
                  <a:lnTo>
                    <a:pt x="308" y="3570"/>
                  </a:lnTo>
                  <a:lnTo>
                    <a:pt x="343" y="3591"/>
                  </a:lnTo>
                  <a:lnTo>
                    <a:pt x="381" y="3616"/>
                  </a:lnTo>
                  <a:close/>
                  <a:moveTo>
                    <a:pt x="254" y="3427"/>
                  </a:moveTo>
                  <a:lnTo>
                    <a:pt x="289" y="3452"/>
                  </a:lnTo>
                  <a:lnTo>
                    <a:pt x="320" y="3477"/>
                  </a:lnTo>
                  <a:lnTo>
                    <a:pt x="348" y="3501"/>
                  </a:lnTo>
                  <a:lnTo>
                    <a:pt x="372" y="3521"/>
                  </a:lnTo>
                  <a:lnTo>
                    <a:pt x="390" y="3540"/>
                  </a:lnTo>
                  <a:lnTo>
                    <a:pt x="403" y="3556"/>
                  </a:lnTo>
                  <a:lnTo>
                    <a:pt x="408" y="3563"/>
                  </a:lnTo>
                  <a:lnTo>
                    <a:pt x="411" y="3569"/>
                  </a:lnTo>
                  <a:lnTo>
                    <a:pt x="412" y="3573"/>
                  </a:lnTo>
                  <a:lnTo>
                    <a:pt x="411" y="3576"/>
                  </a:lnTo>
                  <a:lnTo>
                    <a:pt x="408" y="3578"/>
                  </a:lnTo>
                  <a:lnTo>
                    <a:pt x="404" y="3579"/>
                  </a:lnTo>
                  <a:lnTo>
                    <a:pt x="398" y="3578"/>
                  </a:lnTo>
                  <a:lnTo>
                    <a:pt x="390" y="3577"/>
                  </a:lnTo>
                  <a:lnTo>
                    <a:pt x="372" y="3570"/>
                  </a:lnTo>
                  <a:lnTo>
                    <a:pt x="348" y="3559"/>
                  </a:lnTo>
                  <a:lnTo>
                    <a:pt x="320" y="3545"/>
                  </a:lnTo>
                  <a:lnTo>
                    <a:pt x="290" y="3526"/>
                  </a:lnTo>
                  <a:lnTo>
                    <a:pt x="257" y="3505"/>
                  </a:lnTo>
                  <a:lnTo>
                    <a:pt x="221" y="3481"/>
                  </a:lnTo>
                  <a:lnTo>
                    <a:pt x="186" y="3456"/>
                  </a:lnTo>
                  <a:lnTo>
                    <a:pt x="155" y="3431"/>
                  </a:lnTo>
                  <a:lnTo>
                    <a:pt x="127" y="3408"/>
                  </a:lnTo>
                  <a:lnTo>
                    <a:pt x="104" y="3386"/>
                  </a:lnTo>
                  <a:lnTo>
                    <a:pt x="85" y="3368"/>
                  </a:lnTo>
                  <a:lnTo>
                    <a:pt x="72" y="3352"/>
                  </a:lnTo>
                  <a:lnTo>
                    <a:pt x="68" y="3345"/>
                  </a:lnTo>
                  <a:lnTo>
                    <a:pt x="65" y="3340"/>
                  </a:lnTo>
                  <a:lnTo>
                    <a:pt x="64" y="3334"/>
                  </a:lnTo>
                  <a:lnTo>
                    <a:pt x="65" y="3331"/>
                  </a:lnTo>
                  <a:lnTo>
                    <a:pt x="68" y="3329"/>
                  </a:lnTo>
                  <a:lnTo>
                    <a:pt x="72" y="3329"/>
                  </a:lnTo>
                  <a:lnTo>
                    <a:pt x="78" y="3329"/>
                  </a:lnTo>
                  <a:lnTo>
                    <a:pt x="85" y="3331"/>
                  </a:lnTo>
                  <a:lnTo>
                    <a:pt x="104" y="3338"/>
                  </a:lnTo>
                  <a:lnTo>
                    <a:pt x="127" y="3348"/>
                  </a:lnTo>
                  <a:lnTo>
                    <a:pt x="155" y="3363"/>
                  </a:lnTo>
                  <a:lnTo>
                    <a:pt x="186" y="3382"/>
                  </a:lnTo>
                  <a:lnTo>
                    <a:pt x="220" y="3403"/>
                  </a:lnTo>
                  <a:lnTo>
                    <a:pt x="254" y="3427"/>
                  </a:lnTo>
                  <a:close/>
                  <a:moveTo>
                    <a:pt x="642" y="3521"/>
                  </a:moveTo>
                  <a:lnTo>
                    <a:pt x="640" y="3523"/>
                  </a:lnTo>
                  <a:lnTo>
                    <a:pt x="635" y="3524"/>
                  </a:lnTo>
                  <a:lnTo>
                    <a:pt x="630" y="3524"/>
                  </a:lnTo>
                  <a:lnTo>
                    <a:pt x="622" y="3522"/>
                  </a:lnTo>
                  <a:lnTo>
                    <a:pt x="614" y="3520"/>
                  </a:lnTo>
                  <a:lnTo>
                    <a:pt x="604" y="3517"/>
                  </a:lnTo>
                  <a:lnTo>
                    <a:pt x="592" y="3512"/>
                  </a:lnTo>
                  <a:lnTo>
                    <a:pt x="580" y="3506"/>
                  </a:lnTo>
                  <a:lnTo>
                    <a:pt x="553" y="3492"/>
                  </a:lnTo>
                  <a:lnTo>
                    <a:pt x="523" y="3475"/>
                  </a:lnTo>
                  <a:lnTo>
                    <a:pt x="491" y="3454"/>
                  </a:lnTo>
                  <a:lnTo>
                    <a:pt x="456" y="3431"/>
                  </a:lnTo>
                  <a:lnTo>
                    <a:pt x="423" y="3407"/>
                  </a:lnTo>
                  <a:lnTo>
                    <a:pt x="393" y="3383"/>
                  </a:lnTo>
                  <a:lnTo>
                    <a:pt x="366" y="3360"/>
                  </a:lnTo>
                  <a:lnTo>
                    <a:pt x="343" y="3340"/>
                  </a:lnTo>
                  <a:lnTo>
                    <a:pt x="333" y="3330"/>
                  </a:lnTo>
                  <a:lnTo>
                    <a:pt x="326" y="3321"/>
                  </a:lnTo>
                  <a:lnTo>
                    <a:pt x="318" y="3313"/>
                  </a:lnTo>
                  <a:lnTo>
                    <a:pt x="313" y="3305"/>
                  </a:lnTo>
                  <a:lnTo>
                    <a:pt x="308" y="3299"/>
                  </a:lnTo>
                  <a:lnTo>
                    <a:pt x="306" y="3293"/>
                  </a:lnTo>
                  <a:lnTo>
                    <a:pt x="305" y="3288"/>
                  </a:lnTo>
                  <a:lnTo>
                    <a:pt x="306" y="3285"/>
                  </a:lnTo>
                  <a:lnTo>
                    <a:pt x="309" y="3283"/>
                  </a:lnTo>
                  <a:lnTo>
                    <a:pt x="314" y="3281"/>
                  </a:lnTo>
                  <a:lnTo>
                    <a:pt x="319" y="3281"/>
                  </a:lnTo>
                  <a:lnTo>
                    <a:pt x="327" y="3283"/>
                  </a:lnTo>
                  <a:lnTo>
                    <a:pt x="345" y="3289"/>
                  </a:lnTo>
                  <a:lnTo>
                    <a:pt x="368" y="3300"/>
                  </a:lnTo>
                  <a:lnTo>
                    <a:pt x="395" y="3314"/>
                  </a:lnTo>
                  <a:lnTo>
                    <a:pt x="425" y="3331"/>
                  </a:lnTo>
                  <a:lnTo>
                    <a:pt x="457" y="3352"/>
                  </a:lnTo>
                  <a:lnTo>
                    <a:pt x="492" y="3374"/>
                  </a:lnTo>
                  <a:lnTo>
                    <a:pt x="525" y="3399"/>
                  </a:lnTo>
                  <a:lnTo>
                    <a:pt x="556" y="3423"/>
                  </a:lnTo>
                  <a:lnTo>
                    <a:pt x="583" y="3445"/>
                  </a:lnTo>
                  <a:lnTo>
                    <a:pt x="605" y="3466"/>
                  </a:lnTo>
                  <a:lnTo>
                    <a:pt x="624" y="3485"/>
                  </a:lnTo>
                  <a:lnTo>
                    <a:pt x="635" y="3501"/>
                  </a:lnTo>
                  <a:lnTo>
                    <a:pt x="640" y="3507"/>
                  </a:lnTo>
                  <a:lnTo>
                    <a:pt x="643" y="3512"/>
                  </a:lnTo>
                  <a:lnTo>
                    <a:pt x="643" y="3518"/>
                  </a:lnTo>
                  <a:lnTo>
                    <a:pt x="642" y="3521"/>
                  </a:lnTo>
                  <a:close/>
                  <a:moveTo>
                    <a:pt x="405" y="3196"/>
                  </a:moveTo>
                  <a:lnTo>
                    <a:pt x="438" y="3220"/>
                  </a:lnTo>
                  <a:lnTo>
                    <a:pt x="467" y="3243"/>
                  </a:lnTo>
                  <a:lnTo>
                    <a:pt x="492" y="3265"/>
                  </a:lnTo>
                  <a:lnTo>
                    <a:pt x="515" y="3285"/>
                  </a:lnTo>
                  <a:lnTo>
                    <a:pt x="531" y="3303"/>
                  </a:lnTo>
                  <a:lnTo>
                    <a:pt x="543" y="3318"/>
                  </a:lnTo>
                  <a:lnTo>
                    <a:pt x="547" y="3325"/>
                  </a:lnTo>
                  <a:lnTo>
                    <a:pt x="549" y="3331"/>
                  </a:lnTo>
                  <a:lnTo>
                    <a:pt x="550" y="3335"/>
                  </a:lnTo>
                  <a:lnTo>
                    <a:pt x="549" y="3339"/>
                  </a:lnTo>
                  <a:lnTo>
                    <a:pt x="546" y="3341"/>
                  </a:lnTo>
                  <a:lnTo>
                    <a:pt x="542" y="3342"/>
                  </a:lnTo>
                  <a:lnTo>
                    <a:pt x="536" y="3342"/>
                  </a:lnTo>
                  <a:lnTo>
                    <a:pt x="530" y="3341"/>
                  </a:lnTo>
                  <a:lnTo>
                    <a:pt x="521" y="3339"/>
                  </a:lnTo>
                  <a:lnTo>
                    <a:pt x="511" y="3335"/>
                  </a:lnTo>
                  <a:lnTo>
                    <a:pt x="500" y="3331"/>
                  </a:lnTo>
                  <a:lnTo>
                    <a:pt x="490" y="3326"/>
                  </a:lnTo>
                  <a:lnTo>
                    <a:pt x="464" y="3312"/>
                  </a:lnTo>
                  <a:lnTo>
                    <a:pt x="435" y="3295"/>
                  </a:lnTo>
                  <a:lnTo>
                    <a:pt x="403" y="3276"/>
                  </a:lnTo>
                  <a:lnTo>
                    <a:pt x="371" y="3253"/>
                  </a:lnTo>
                  <a:lnTo>
                    <a:pt x="339" y="3230"/>
                  </a:lnTo>
                  <a:lnTo>
                    <a:pt x="309" y="3207"/>
                  </a:lnTo>
                  <a:lnTo>
                    <a:pt x="284" y="3184"/>
                  </a:lnTo>
                  <a:lnTo>
                    <a:pt x="262" y="3164"/>
                  </a:lnTo>
                  <a:lnTo>
                    <a:pt x="246" y="3145"/>
                  </a:lnTo>
                  <a:lnTo>
                    <a:pt x="234" y="3130"/>
                  </a:lnTo>
                  <a:lnTo>
                    <a:pt x="230" y="3124"/>
                  </a:lnTo>
                  <a:lnTo>
                    <a:pt x="227" y="3118"/>
                  </a:lnTo>
                  <a:lnTo>
                    <a:pt x="226" y="3114"/>
                  </a:lnTo>
                  <a:lnTo>
                    <a:pt x="227" y="3110"/>
                  </a:lnTo>
                  <a:lnTo>
                    <a:pt x="230" y="3108"/>
                  </a:lnTo>
                  <a:lnTo>
                    <a:pt x="234" y="3107"/>
                  </a:lnTo>
                  <a:lnTo>
                    <a:pt x="240" y="3107"/>
                  </a:lnTo>
                  <a:lnTo>
                    <a:pt x="247" y="3109"/>
                  </a:lnTo>
                  <a:lnTo>
                    <a:pt x="265" y="3114"/>
                  </a:lnTo>
                  <a:lnTo>
                    <a:pt x="287" y="3124"/>
                  </a:lnTo>
                  <a:lnTo>
                    <a:pt x="313" y="3138"/>
                  </a:lnTo>
                  <a:lnTo>
                    <a:pt x="342" y="3154"/>
                  </a:lnTo>
                  <a:lnTo>
                    <a:pt x="373" y="3174"/>
                  </a:lnTo>
                  <a:lnTo>
                    <a:pt x="405" y="3196"/>
                  </a:lnTo>
                  <a:close/>
                  <a:moveTo>
                    <a:pt x="475" y="3163"/>
                  </a:moveTo>
                  <a:lnTo>
                    <a:pt x="472" y="3165"/>
                  </a:lnTo>
                  <a:lnTo>
                    <a:pt x="468" y="3166"/>
                  </a:lnTo>
                  <a:lnTo>
                    <a:pt x="463" y="3166"/>
                  </a:lnTo>
                  <a:lnTo>
                    <a:pt x="456" y="3165"/>
                  </a:lnTo>
                  <a:lnTo>
                    <a:pt x="449" y="3163"/>
                  </a:lnTo>
                  <a:lnTo>
                    <a:pt x="439" y="3159"/>
                  </a:lnTo>
                  <a:lnTo>
                    <a:pt x="429" y="3156"/>
                  </a:lnTo>
                  <a:lnTo>
                    <a:pt x="417" y="3151"/>
                  </a:lnTo>
                  <a:lnTo>
                    <a:pt x="393" y="3138"/>
                  </a:lnTo>
                  <a:lnTo>
                    <a:pt x="366" y="3122"/>
                  </a:lnTo>
                  <a:lnTo>
                    <a:pt x="335" y="3103"/>
                  </a:lnTo>
                  <a:lnTo>
                    <a:pt x="304" y="3082"/>
                  </a:lnTo>
                  <a:lnTo>
                    <a:pt x="274" y="3059"/>
                  </a:lnTo>
                  <a:lnTo>
                    <a:pt x="246" y="3036"/>
                  </a:lnTo>
                  <a:lnTo>
                    <a:pt x="221" y="3015"/>
                  </a:lnTo>
                  <a:lnTo>
                    <a:pt x="200" y="2994"/>
                  </a:lnTo>
                  <a:lnTo>
                    <a:pt x="184" y="2977"/>
                  </a:lnTo>
                  <a:lnTo>
                    <a:pt x="173" y="2962"/>
                  </a:lnTo>
                  <a:lnTo>
                    <a:pt x="170" y="2956"/>
                  </a:lnTo>
                  <a:lnTo>
                    <a:pt x="168" y="2950"/>
                  </a:lnTo>
                  <a:lnTo>
                    <a:pt x="167" y="2946"/>
                  </a:lnTo>
                  <a:lnTo>
                    <a:pt x="168" y="2943"/>
                  </a:lnTo>
                  <a:lnTo>
                    <a:pt x="170" y="2939"/>
                  </a:lnTo>
                  <a:lnTo>
                    <a:pt x="174" y="2938"/>
                  </a:lnTo>
                  <a:lnTo>
                    <a:pt x="180" y="2938"/>
                  </a:lnTo>
                  <a:lnTo>
                    <a:pt x="187" y="2939"/>
                  </a:lnTo>
                  <a:lnTo>
                    <a:pt x="204" y="2946"/>
                  </a:lnTo>
                  <a:lnTo>
                    <a:pt x="225" y="2954"/>
                  </a:lnTo>
                  <a:lnTo>
                    <a:pt x="250" y="2967"/>
                  </a:lnTo>
                  <a:lnTo>
                    <a:pt x="278" y="2984"/>
                  </a:lnTo>
                  <a:lnTo>
                    <a:pt x="308" y="3003"/>
                  </a:lnTo>
                  <a:lnTo>
                    <a:pt x="340" y="3025"/>
                  </a:lnTo>
                  <a:lnTo>
                    <a:pt x="370" y="3047"/>
                  </a:lnTo>
                  <a:lnTo>
                    <a:pt x="398" y="3070"/>
                  </a:lnTo>
                  <a:lnTo>
                    <a:pt x="422" y="3092"/>
                  </a:lnTo>
                  <a:lnTo>
                    <a:pt x="442" y="3111"/>
                  </a:lnTo>
                  <a:lnTo>
                    <a:pt x="458" y="3128"/>
                  </a:lnTo>
                  <a:lnTo>
                    <a:pt x="470" y="3143"/>
                  </a:lnTo>
                  <a:lnTo>
                    <a:pt x="473" y="3150"/>
                  </a:lnTo>
                  <a:lnTo>
                    <a:pt x="476" y="3155"/>
                  </a:lnTo>
                  <a:lnTo>
                    <a:pt x="476" y="3159"/>
                  </a:lnTo>
                  <a:lnTo>
                    <a:pt x="475" y="3163"/>
                  </a:lnTo>
                  <a:close/>
                  <a:moveTo>
                    <a:pt x="421" y="2993"/>
                  </a:moveTo>
                  <a:lnTo>
                    <a:pt x="418" y="2995"/>
                  </a:lnTo>
                  <a:lnTo>
                    <a:pt x="414" y="2997"/>
                  </a:lnTo>
                  <a:lnTo>
                    <a:pt x="409" y="2997"/>
                  </a:lnTo>
                  <a:lnTo>
                    <a:pt x="402" y="2995"/>
                  </a:lnTo>
                  <a:lnTo>
                    <a:pt x="395" y="2994"/>
                  </a:lnTo>
                  <a:lnTo>
                    <a:pt x="386" y="2991"/>
                  </a:lnTo>
                  <a:lnTo>
                    <a:pt x="375" y="2987"/>
                  </a:lnTo>
                  <a:lnTo>
                    <a:pt x="366" y="2983"/>
                  </a:lnTo>
                  <a:lnTo>
                    <a:pt x="341" y="2970"/>
                  </a:lnTo>
                  <a:lnTo>
                    <a:pt x="315" y="2954"/>
                  </a:lnTo>
                  <a:lnTo>
                    <a:pt x="286" y="2936"/>
                  </a:lnTo>
                  <a:lnTo>
                    <a:pt x="257" y="2916"/>
                  </a:lnTo>
                  <a:lnTo>
                    <a:pt x="226" y="2893"/>
                  </a:lnTo>
                  <a:lnTo>
                    <a:pt x="200" y="2871"/>
                  </a:lnTo>
                  <a:lnTo>
                    <a:pt x="177" y="2851"/>
                  </a:lnTo>
                  <a:lnTo>
                    <a:pt x="157" y="2831"/>
                  </a:lnTo>
                  <a:lnTo>
                    <a:pt x="142" y="2814"/>
                  </a:lnTo>
                  <a:lnTo>
                    <a:pt x="131" y="2799"/>
                  </a:lnTo>
                  <a:lnTo>
                    <a:pt x="128" y="2794"/>
                  </a:lnTo>
                  <a:lnTo>
                    <a:pt x="126" y="2788"/>
                  </a:lnTo>
                  <a:lnTo>
                    <a:pt x="126" y="2783"/>
                  </a:lnTo>
                  <a:lnTo>
                    <a:pt x="127" y="2780"/>
                  </a:lnTo>
                  <a:lnTo>
                    <a:pt x="129" y="2777"/>
                  </a:lnTo>
                  <a:lnTo>
                    <a:pt x="133" y="2776"/>
                  </a:lnTo>
                  <a:lnTo>
                    <a:pt x="139" y="2776"/>
                  </a:lnTo>
                  <a:lnTo>
                    <a:pt x="145" y="2777"/>
                  </a:lnTo>
                  <a:lnTo>
                    <a:pt x="162" y="2783"/>
                  </a:lnTo>
                  <a:lnTo>
                    <a:pt x="182" y="2791"/>
                  </a:lnTo>
                  <a:lnTo>
                    <a:pt x="206" y="2803"/>
                  </a:lnTo>
                  <a:lnTo>
                    <a:pt x="233" y="2820"/>
                  </a:lnTo>
                  <a:lnTo>
                    <a:pt x="262" y="2838"/>
                  </a:lnTo>
                  <a:lnTo>
                    <a:pt x="291" y="2858"/>
                  </a:lnTo>
                  <a:lnTo>
                    <a:pt x="320" y="2881"/>
                  </a:lnTo>
                  <a:lnTo>
                    <a:pt x="347" y="2903"/>
                  </a:lnTo>
                  <a:lnTo>
                    <a:pt x="370" y="2923"/>
                  </a:lnTo>
                  <a:lnTo>
                    <a:pt x="390" y="2943"/>
                  </a:lnTo>
                  <a:lnTo>
                    <a:pt x="405" y="2959"/>
                  </a:lnTo>
                  <a:lnTo>
                    <a:pt x="416" y="2974"/>
                  </a:lnTo>
                  <a:lnTo>
                    <a:pt x="420" y="2980"/>
                  </a:lnTo>
                  <a:lnTo>
                    <a:pt x="421" y="2986"/>
                  </a:lnTo>
                  <a:lnTo>
                    <a:pt x="422" y="2990"/>
                  </a:lnTo>
                  <a:lnTo>
                    <a:pt x="421" y="2993"/>
                  </a:lnTo>
                  <a:close/>
                  <a:moveTo>
                    <a:pt x="385" y="2829"/>
                  </a:moveTo>
                  <a:lnTo>
                    <a:pt x="382" y="2831"/>
                  </a:lnTo>
                  <a:lnTo>
                    <a:pt x="378" y="2833"/>
                  </a:lnTo>
                  <a:lnTo>
                    <a:pt x="373" y="2833"/>
                  </a:lnTo>
                  <a:lnTo>
                    <a:pt x="367" y="2831"/>
                  </a:lnTo>
                  <a:lnTo>
                    <a:pt x="359" y="2830"/>
                  </a:lnTo>
                  <a:lnTo>
                    <a:pt x="350" y="2827"/>
                  </a:lnTo>
                  <a:lnTo>
                    <a:pt x="342" y="2824"/>
                  </a:lnTo>
                  <a:lnTo>
                    <a:pt x="331" y="2818"/>
                  </a:lnTo>
                  <a:lnTo>
                    <a:pt x="308" y="2807"/>
                  </a:lnTo>
                  <a:lnTo>
                    <a:pt x="282" y="2793"/>
                  </a:lnTo>
                  <a:lnTo>
                    <a:pt x="255" y="2774"/>
                  </a:lnTo>
                  <a:lnTo>
                    <a:pt x="226" y="2755"/>
                  </a:lnTo>
                  <a:lnTo>
                    <a:pt x="198" y="2733"/>
                  </a:lnTo>
                  <a:lnTo>
                    <a:pt x="173" y="2713"/>
                  </a:lnTo>
                  <a:lnTo>
                    <a:pt x="151" y="2692"/>
                  </a:lnTo>
                  <a:lnTo>
                    <a:pt x="132" y="2674"/>
                  </a:lnTo>
                  <a:lnTo>
                    <a:pt x="118" y="2657"/>
                  </a:lnTo>
                  <a:lnTo>
                    <a:pt x="108" y="2643"/>
                  </a:lnTo>
                  <a:lnTo>
                    <a:pt x="104" y="2636"/>
                  </a:lnTo>
                  <a:lnTo>
                    <a:pt x="103" y="2631"/>
                  </a:lnTo>
                  <a:lnTo>
                    <a:pt x="102" y="2626"/>
                  </a:lnTo>
                  <a:lnTo>
                    <a:pt x="104" y="2623"/>
                  </a:lnTo>
                  <a:lnTo>
                    <a:pt x="106" y="2621"/>
                  </a:lnTo>
                  <a:lnTo>
                    <a:pt x="110" y="2620"/>
                  </a:lnTo>
                  <a:lnTo>
                    <a:pt x="115" y="2619"/>
                  </a:lnTo>
                  <a:lnTo>
                    <a:pt x="122" y="2620"/>
                  </a:lnTo>
                  <a:lnTo>
                    <a:pt x="138" y="2625"/>
                  </a:lnTo>
                  <a:lnTo>
                    <a:pt x="157" y="2633"/>
                  </a:lnTo>
                  <a:lnTo>
                    <a:pt x="180" y="2646"/>
                  </a:lnTo>
                  <a:lnTo>
                    <a:pt x="206" y="2660"/>
                  </a:lnTo>
                  <a:lnTo>
                    <a:pt x="233" y="2678"/>
                  </a:lnTo>
                  <a:lnTo>
                    <a:pt x="262" y="2699"/>
                  </a:lnTo>
                  <a:lnTo>
                    <a:pt x="290" y="2719"/>
                  </a:lnTo>
                  <a:lnTo>
                    <a:pt x="315" y="2741"/>
                  </a:lnTo>
                  <a:lnTo>
                    <a:pt x="337" y="2760"/>
                  </a:lnTo>
                  <a:lnTo>
                    <a:pt x="356" y="2779"/>
                  </a:lnTo>
                  <a:lnTo>
                    <a:pt x="371" y="2796"/>
                  </a:lnTo>
                  <a:lnTo>
                    <a:pt x="381" y="2810"/>
                  </a:lnTo>
                  <a:lnTo>
                    <a:pt x="384" y="2816"/>
                  </a:lnTo>
                  <a:lnTo>
                    <a:pt x="385" y="2821"/>
                  </a:lnTo>
                  <a:lnTo>
                    <a:pt x="386" y="2826"/>
                  </a:lnTo>
                  <a:lnTo>
                    <a:pt x="385" y="2829"/>
                  </a:lnTo>
                  <a:close/>
                  <a:moveTo>
                    <a:pt x="250" y="2543"/>
                  </a:moveTo>
                  <a:lnTo>
                    <a:pt x="277" y="2564"/>
                  </a:lnTo>
                  <a:lnTo>
                    <a:pt x="301" y="2583"/>
                  </a:lnTo>
                  <a:lnTo>
                    <a:pt x="322" y="2603"/>
                  </a:lnTo>
                  <a:lnTo>
                    <a:pt x="340" y="2621"/>
                  </a:lnTo>
                  <a:lnTo>
                    <a:pt x="354" y="2637"/>
                  </a:lnTo>
                  <a:lnTo>
                    <a:pt x="363" y="2651"/>
                  </a:lnTo>
                  <a:lnTo>
                    <a:pt x="366" y="2657"/>
                  </a:lnTo>
                  <a:lnTo>
                    <a:pt x="368" y="2662"/>
                  </a:lnTo>
                  <a:lnTo>
                    <a:pt x="368" y="2666"/>
                  </a:lnTo>
                  <a:lnTo>
                    <a:pt x="367" y="2670"/>
                  </a:lnTo>
                  <a:lnTo>
                    <a:pt x="364" y="2672"/>
                  </a:lnTo>
                  <a:lnTo>
                    <a:pt x="360" y="2674"/>
                  </a:lnTo>
                  <a:lnTo>
                    <a:pt x="356" y="2674"/>
                  </a:lnTo>
                  <a:lnTo>
                    <a:pt x="349" y="2673"/>
                  </a:lnTo>
                  <a:lnTo>
                    <a:pt x="342" y="2672"/>
                  </a:lnTo>
                  <a:lnTo>
                    <a:pt x="334" y="2668"/>
                  </a:lnTo>
                  <a:lnTo>
                    <a:pt x="325" y="2665"/>
                  </a:lnTo>
                  <a:lnTo>
                    <a:pt x="315" y="2661"/>
                  </a:lnTo>
                  <a:lnTo>
                    <a:pt x="293" y="2650"/>
                  </a:lnTo>
                  <a:lnTo>
                    <a:pt x="268" y="2636"/>
                  </a:lnTo>
                  <a:lnTo>
                    <a:pt x="242" y="2619"/>
                  </a:lnTo>
                  <a:lnTo>
                    <a:pt x="214" y="2599"/>
                  </a:lnTo>
                  <a:lnTo>
                    <a:pt x="187" y="2579"/>
                  </a:lnTo>
                  <a:lnTo>
                    <a:pt x="164" y="2558"/>
                  </a:lnTo>
                  <a:lnTo>
                    <a:pt x="142" y="2539"/>
                  </a:lnTo>
                  <a:lnTo>
                    <a:pt x="125" y="2521"/>
                  </a:lnTo>
                  <a:lnTo>
                    <a:pt x="111" y="2504"/>
                  </a:lnTo>
                  <a:lnTo>
                    <a:pt x="101" y="2490"/>
                  </a:lnTo>
                  <a:lnTo>
                    <a:pt x="99" y="2484"/>
                  </a:lnTo>
                  <a:lnTo>
                    <a:pt x="97" y="2480"/>
                  </a:lnTo>
                  <a:lnTo>
                    <a:pt x="97" y="2475"/>
                  </a:lnTo>
                  <a:lnTo>
                    <a:pt x="98" y="2471"/>
                  </a:lnTo>
                  <a:lnTo>
                    <a:pt x="100" y="2469"/>
                  </a:lnTo>
                  <a:lnTo>
                    <a:pt x="104" y="2468"/>
                  </a:lnTo>
                  <a:lnTo>
                    <a:pt x="109" y="2468"/>
                  </a:lnTo>
                  <a:lnTo>
                    <a:pt x="115" y="2468"/>
                  </a:lnTo>
                  <a:lnTo>
                    <a:pt x="130" y="2473"/>
                  </a:lnTo>
                  <a:lnTo>
                    <a:pt x="150" y="2481"/>
                  </a:lnTo>
                  <a:lnTo>
                    <a:pt x="171" y="2491"/>
                  </a:lnTo>
                  <a:lnTo>
                    <a:pt x="196" y="2507"/>
                  </a:lnTo>
                  <a:lnTo>
                    <a:pt x="223" y="2524"/>
                  </a:lnTo>
                  <a:lnTo>
                    <a:pt x="250" y="2543"/>
                  </a:lnTo>
                  <a:close/>
                  <a:moveTo>
                    <a:pt x="255" y="2392"/>
                  </a:moveTo>
                  <a:lnTo>
                    <a:pt x="281" y="2412"/>
                  </a:lnTo>
                  <a:lnTo>
                    <a:pt x="304" y="2431"/>
                  </a:lnTo>
                  <a:lnTo>
                    <a:pt x="325" y="2450"/>
                  </a:lnTo>
                  <a:lnTo>
                    <a:pt x="342" y="2468"/>
                  </a:lnTo>
                  <a:lnTo>
                    <a:pt x="355" y="2484"/>
                  </a:lnTo>
                  <a:lnTo>
                    <a:pt x="363" y="2497"/>
                  </a:lnTo>
                  <a:lnTo>
                    <a:pt x="367" y="2503"/>
                  </a:lnTo>
                  <a:lnTo>
                    <a:pt x="368" y="2508"/>
                  </a:lnTo>
                  <a:lnTo>
                    <a:pt x="369" y="2512"/>
                  </a:lnTo>
                  <a:lnTo>
                    <a:pt x="368" y="2516"/>
                  </a:lnTo>
                  <a:lnTo>
                    <a:pt x="364" y="2518"/>
                  </a:lnTo>
                  <a:lnTo>
                    <a:pt x="361" y="2520"/>
                  </a:lnTo>
                  <a:lnTo>
                    <a:pt x="356" y="2520"/>
                  </a:lnTo>
                  <a:lnTo>
                    <a:pt x="350" y="2520"/>
                  </a:lnTo>
                  <a:lnTo>
                    <a:pt x="343" y="2517"/>
                  </a:lnTo>
                  <a:lnTo>
                    <a:pt x="335" y="2515"/>
                  </a:lnTo>
                  <a:lnTo>
                    <a:pt x="327" y="2512"/>
                  </a:lnTo>
                  <a:lnTo>
                    <a:pt x="317" y="2508"/>
                  </a:lnTo>
                  <a:lnTo>
                    <a:pt x="295" y="2497"/>
                  </a:lnTo>
                  <a:lnTo>
                    <a:pt x="272" y="2484"/>
                  </a:lnTo>
                  <a:lnTo>
                    <a:pt x="247" y="2468"/>
                  </a:lnTo>
                  <a:lnTo>
                    <a:pt x="221" y="2448"/>
                  </a:lnTo>
                  <a:lnTo>
                    <a:pt x="195" y="2429"/>
                  </a:lnTo>
                  <a:lnTo>
                    <a:pt x="171" y="2409"/>
                  </a:lnTo>
                  <a:lnTo>
                    <a:pt x="152" y="2390"/>
                  </a:lnTo>
                  <a:lnTo>
                    <a:pt x="135" y="2373"/>
                  </a:lnTo>
                  <a:lnTo>
                    <a:pt x="122" y="2357"/>
                  </a:lnTo>
                  <a:lnTo>
                    <a:pt x="113" y="2343"/>
                  </a:lnTo>
                  <a:lnTo>
                    <a:pt x="110" y="2337"/>
                  </a:lnTo>
                  <a:lnTo>
                    <a:pt x="109" y="2332"/>
                  </a:lnTo>
                  <a:lnTo>
                    <a:pt x="109" y="2327"/>
                  </a:lnTo>
                  <a:lnTo>
                    <a:pt x="110" y="2324"/>
                  </a:lnTo>
                  <a:lnTo>
                    <a:pt x="112" y="2322"/>
                  </a:lnTo>
                  <a:lnTo>
                    <a:pt x="115" y="2321"/>
                  </a:lnTo>
                  <a:lnTo>
                    <a:pt x="120" y="2320"/>
                  </a:lnTo>
                  <a:lnTo>
                    <a:pt x="126" y="2321"/>
                  </a:lnTo>
                  <a:lnTo>
                    <a:pt x="141" y="2325"/>
                  </a:lnTo>
                  <a:lnTo>
                    <a:pt x="159" y="2333"/>
                  </a:lnTo>
                  <a:lnTo>
                    <a:pt x="181" y="2344"/>
                  </a:lnTo>
                  <a:lnTo>
                    <a:pt x="204" y="2357"/>
                  </a:lnTo>
                  <a:lnTo>
                    <a:pt x="230" y="2373"/>
                  </a:lnTo>
                  <a:lnTo>
                    <a:pt x="255" y="2392"/>
                  </a:lnTo>
                  <a:close/>
                  <a:moveTo>
                    <a:pt x="384" y="2365"/>
                  </a:moveTo>
                  <a:lnTo>
                    <a:pt x="382" y="2368"/>
                  </a:lnTo>
                  <a:lnTo>
                    <a:pt x="378" y="2370"/>
                  </a:lnTo>
                  <a:lnTo>
                    <a:pt x="373" y="2370"/>
                  </a:lnTo>
                  <a:lnTo>
                    <a:pt x="368" y="2370"/>
                  </a:lnTo>
                  <a:lnTo>
                    <a:pt x="361" y="2368"/>
                  </a:lnTo>
                  <a:lnTo>
                    <a:pt x="354" y="2366"/>
                  </a:lnTo>
                  <a:lnTo>
                    <a:pt x="345" y="2363"/>
                  </a:lnTo>
                  <a:lnTo>
                    <a:pt x="335" y="2359"/>
                  </a:lnTo>
                  <a:lnTo>
                    <a:pt x="315" y="2349"/>
                  </a:lnTo>
                  <a:lnTo>
                    <a:pt x="292" y="2336"/>
                  </a:lnTo>
                  <a:lnTo>
                    <a:pt x="268" y="2320"/>
                  </a:lnTo>
                  <a:lnTo>
                    <a:pt x="242" y="2302"/>
                  </a:lnTo>
                  <a:lnTo>
                    <a:pt x="219" y="2283"/>
                  </a:lnTo>
                  <a:lnTo>
                    <a:pt x="196" y="2264"/>
                  </a:lnTo>
                  <a:lnTo>
                    <a:pt x="177" y="2245"/>
                  </a:lnTo>
                  <a:lnTo>
                    <a:pt x="160" y="2228"/>
                  </a:lnTo>
                  <a:lnTo>
                    <a:pt x="149" y="2213"/>
                  </a:lnTo>
                  <a:lnTo>
                    <a:pt x="140" y="2199"/>
                  </a:lnTo>
                  <a:lnTo>
                    <a:pt x="138" y="2194"/>
                  </a:lnTo>
                  <a:lnTo>
                    <a:pt x="137" y="2189"/>
                  </a:lnTo>
                  <a:lnTo>
                    <a:pt x="136" y="2185"/>
                  </a:lnTo>
                  <a:lnTo>
                    <a:pt x="138" y="2182"/>
                  </a:lnTo>
                  <a:lnTo>
                    <a:pt x="140" y="2179"/>
                  </a:lnTo>
                  <a:lnTo>
                    <a:pt x="143" y="2177"/>
                  </a:lnTo>
                  <a:lnTo>
                    <a:pt x="149" y="2177"/>
                  </a:lnTo>
                  <a:lnTo>
                    <a:pt x="154" y="2177"/>
                  </a:lnTo>
                  <a:lnTo>
                    <a:pt x="168" y="2181"/>
                  </a:lnTo>
                  <a:lnTo>
                    <a:pt x="186" y="2188"/>
                  </a:lnTo>
                  <a:lnTo>
                    <a:pt x="206" y="2198"/>
                  </a:lnTo>
                  <a:lnTo>
                    <a:pt x="228" y="2211"/>
                  </a:lnTo>
                  <a:lnTo>
                    <a:pt x="253" y="2227"/>
                  </a:lnTo>
                  <a:lnTo>
                    <a:pt x="278" y="2244"/>
                  </a:lnTo>
                  <a:lnTo>
                    <a:pt x="303" y="2264"/>
                  </a:lnTo>
                  <a:lnTo>
                    <a:pt x="325" y="2283"/>
                  </a:lnTo>
                  <a:lnTo>
                    <a:pt x="344" y="2302"/>
                  </a:lnTo>
                  <a:lnTo>
                    <a:pt x="360" y="2319"/>
                  </a:lnTo>
                  <a:lnTo>
                    <a:pt x="373" y="2334"/>
                  </a:lnTo>
                  <a:lnTo>
                    <a:pt x="382" y="2347"/>
                  </a:lnTo>
                  <a:lnTo>
                    <a:pt x="384" y="2353"/>
                  </a:lnTo>
                  <a:lnTo>
                    <a:pt x="385" y="2358"/>
                  </a:lnTo>
                  <a:lnTo>
                    <a:pt x="385" y="2362"/>
                  </a:lnTo>
                  <a:lnTo>
                    <a:pt x="384" y="2365"/>
                  </a:lnTo>
                  <a:close/>
                  <a:moveTo>
                    <a:pt x="318" y="2103"/>
                  </a:moveTo>
                  <a:lnTo>
                    <a:pt x="341" y="2121"/>
                  </a:lnTo>
                  <a:lnTo>
                    <a:pt x="362" y="2140"/>
                  </a:lnTo>
                  <a:lnTo>
                    <a:pt x="381" y="2157"/>
                  </a:lnTo>
                  <a:lnTo>
                    <a:pt x="397" y="2173"/>
                  </a:lnTo>
                  <a:lnTo>
                    <a:pt x="409" y="2188"/>
                  </a:lnTo>
                  <a:lnTo>
                    <a:pt x="416" y="2201"/>
                  </a:lnTo>
                  <a:lnTo>
                    <a:pt x="418" y="2207"/>
                  </a:lnTo>
                  <a:lnTo>
                    <a:pt x="420" y="2212"/>
                  </a:lnTo>
                  <a:lnTo>
                    <a:pt x="420" y="2216"/>
                  </a:lnTo>
                  <a:lnTo>
                    <a:pt x="418" y="2220"/>
                  </a:lnTo>
                  <a:lnTo>
                    <a:pt x="416" y="2222"/>
                  </a:lnTo>
                  <a:lnTo>
                    <a:pt x="413" y="2224"/>
                  </a:lnTo>
                  <a:lnTo>
                    <a:pt x="408" y="2224"/>
                  </a:lnTo>
                  <a:lnTo>
                    <a:pt x="402" y="2224"/>
                  </a:lnTo>
                  <a:lnTo>
                    <a:pt x="388" y="2221"/>
                  </a:lnTo>
                  <a:lnTo>
                    <a:pt x="371" y="2213"/>
                  </a:lnTo>
                  <a:lnTo>
                    <a:pt x="352" y="2204"/>
                  </a:lnTo>
                  <a:lnTo>
                    <a:pt x="330" y="2191"/>
                  </a:lnTo>
                  <a:lnTo>
                    <a:pt x="306" y="2176"/>
                  </a:lnTo>
                  <a:lnTo>
                    <a:pt x="282" y="2159"/>
                  </a:lnTo>
                  <a:lnTo>
                    <a:pt x="259" y="2141"/>
                  </a:lnTo>
                  <a:lnTo>
                    <a:pt x="238" y="2122"/>
                  </a:lnTo>
                  <a:lnTo>
                    <a:pt x="220" y="2104"/>
                  </a:lnTo>
                  <a:lnTo>
                    <a:pt x="204" y="2088"/>
                  </a:lnTo>
                  <a:lnTo>
                    <a:pt x="192" y="2073"/>
                  </a:lnTo>
                  <a:lnTo>
                    <a:pt x="184" y="2060"/>
                  </a:lnTo>
                  <a:lnTo>
                    <a:pt x="182" y="2054"/>
                  </a:lnTo>
                  <a:lnTo>
                    <a:pt x="181" y="2049"/>
                  </a:lnTo>
                  <a:lnTo>
                    <a:pt x="181" y="2045"/>
                  </a:lnTo>
                  <a:lnTo>
                    <a:pt x="182" y="2041"/>
                  </a:lnTo>
                  <a:lnTo>
                    <a:pt x="184" y="2039"/>
                  </a:lnTo>
                  <a:lnTo>
                    <a:pt x="187" y="2037"/>
                  </a:lnTo>
                  <a:lnTo>
                    <a:pt x="193" y="2037"/>
                  </a:lnTo>
                  <a:lnTo>
                    <a:pt x="198" y="2037"/>
                  </a:lnTo>
                  <a:lnTo>
                    <a:pt x="212" y="2041"/>
                  </a:lnTo>
                  <a:lnTo>
                    <a:pt x="230" y="2048"/>
                  </a:lnTo>
                  <a:lnTo>
                    <a:pt x="249" y="2058"/>
                  </a:lnTo>
                  <a:lnTo>
                    <a:pt x="271" y="2070"/>
                  </a:lnTo>
                  <a:lnTo>
                    <a:pt x="293" y="2085"/>
                  </a:lnTo>
                  <a:lnTo>
                    <a:pt x="318" y="2103"/>
                  </a:lnTo>
                  <a:close/>
                  <a:moveTo>
                    <a:pt x="374" y="1963"/>
                  </a:moveTo>
                  <a:lnTo>
                    <a:pt x="397" y="1980"/>
                  </a:lnTo>
                  <a:lnTo>
                    <a:pt x="416" y="1998"/>
                  </a:lnTo>
                  <a:lnTo>
                    <a:pt x="434" y="2016"/>
                  </a:lnTo>
                  <a:lnTo>
                    <a:pt x="449" y="2032"/>
                  </a:lnTo>
                  <a:lnTo>
                    <a:pt x="459" y="2046"/>
                  </a:lnTo>
                  <a:lnTo>
                    <a:pt x="467" y="2059"/>
                  </a:lnTo>
                  <a:lnTo>
                    <a:pt x="469" y="2064"/>
                  </a:lnTo>
                  <a:lnTo>
                    <a:pt x="470" y="2068"/>
                  </a:lnTo>
                  <a:lnTo>
                    <a:pt x="470" y="2073"/>
                  </a:lnTo>
                  <a:lnTo>
                    <a:pt x="469" y="2076"/>
                  </a:lnTo>
                  <a:lnTo>
                    <a:pt x="467" y="2079"/>
                  </a:lnTo>
                  <a:lnTo>
                    <a:pt x="464" y="2080"/>
                  </a:lnTo>
                  <a:lnTo>
                    <a:pt x="459" y="2081"/>
                  </a:lnTo>
                  <a:lnTo>
                    <a:pt x="454" y="2080"/>
                  </a:lnTo>
                  <a:lnTo>
                    <a:pt x="440" y="2078"/>
                  </a:lnTo>
                  <a:lnTo>
                    <a:pt x="424" y="2072"/>
                  </a:lnTo>
                  <a:lnTo>
                    <a:pt x="404" y="2062"/>
                  </a:lnTo>
                  <a:lnTo>
                    <a:pt x="384" y="2050"/>
                  </a:lnTo>
                  <a:lnTo>
                    <a:pt x="361" y="2036"/>
                  </a:lnTo>
                  <a:lnTo>
                    <a:pt x="339" y="2020"/>
                  </a:lnTo>
                  <a:lnTo>
                    <a:pt x="316" y="2002"/>
                  </a:lnTo>
                  <a:lnTo>
                    <a:pt x="295" y="1984"/>
                  </a:lnTo>
                  <a:lnTo>
                    <a:pt x="278" y="1967"/>
                  </a:lnTo>
                  <a:lnTo>
                    <a:pt x="264" y="1951"/>
                  </a:lnTo>
                  <a:lnTo>
                    <a:pt x="252" y="1936"/>
                  </a:lnTo>
                  <a:lnTo>
                    <a:pt x="245" y="1923"/>
                  </a:lnTo>
                  <a:lnTo>
                    <a:pt x="242" y="1917"/>
                  </a:lnTo>
                  <a:lnTo>
                    <a:pt x="241" y="1913"/>
                  </a:lnTo>
                  <a:lnTo>
                    <a:pt x="241" y="1909"/>
                  </a:lnTo>
                  <a:lnTo>
                    <a:pt x="244" y="1905"/>
                  </a:lnTo>
                  <a:lnTo>
                    <a:pt x="246" y="1903"/>
                  </a:lnTo>
                  <a:lnTo>
                    <a:pt x="249" y="1901"/>
                  </a:lnTo>
                  <a:lnTo>
                    <a:pt x="253" y="1901"/>
                  </a:lnTo>
                  <a:lnTo>
                    <a:pt x="259" y="1901"/>
                  </a:lnTo>
                  <a:lnTo>
                    <a:pt x="273" y="1904"/>
                  </a:lnTo>
                  <a:lnTo>
                    <a:pt x="289" y="1911"/>
                  </a:lnTo>
                  <a:lnTo>
                    <a:pt x="307" y="1920"/>
                  </a:lnTo>
                  <a:lnTo>
                    <a:pt x="329" y="1931"/>
                  </a:lnTo>
                  <a:lnTo>
                    <a:pt x="350" y="1945"/>
                  </a:lnTo>
                  <a:lnTo>
                    <a:pt x="374" y="1963"/>
                  </a:lnTo>
                  <a:close/>
                  <a:moveTo>
                    <a:pt x="253" y="1721"/>
                  </a:moveTo>
                  <a:lnTo>
                    <a:pt x="251" y="1723"/>
                  </a:lnTo>
                  <a:lnTo>
                    <a:pt x="248" y="1724"/>
                  </a:lnTo>
                  <a:lnTo>
                    <a:pt x="244" y="1725"/>
                  </a:lnTo>
                  <a:lnTo>
                    <a:pt x="239" y="1725"/>
                  </a:lnTo>
                  <a:lnTo>
                    <a:pt x="226" y="1722"/>
                  </a:lnTo>
                  <a:lnTo>
                    <a:pt x="211" y="1717"/>
                  </a:lnTo>
                  <a:lnTo>
                    <a:pt x="195" y="1708"/>
                  </a:lnTo>
                  <a:lnTo>
                    <a:pt x="176" y="1697"/>
                  </a:lnTo>
                  <a:lnTo>
                    <a:pt x="155" y="1684"/>
                  </a:lnTo>
                  <a:lnTo>
                    <a:pt x="135" y="1669"/>
                  </a:lnTo>
                  <a:lnTo>
                    <a:pt x="114" y="1652"/>
                  </a:lnTo>
                  <a:lnTo>
                    <a:pt x="96" y="1636"/>
                  </a:lnTo>
                  <a:lnTo>
                    <a:pt x="79" y="1619"/>
                  </a:lnTo>
                  <a:lnTo>
                    <a:pt x="67" y="1604"/>
                  </a:lnTo>
                  <a:lnTo>
                    <a:pt x="57" y="1590"/>
                  </a:lnTo>
                  <a:lnTo>
                    <a:pt x="50" y="1578"/>
                  </a:lnTo>
                  <a:lnTo>
                    <a:pt x="48" y="1573"/>
                  </a:lnTo>
                  <a:lnTo>
                    <a:pt x="47" y="1569"/>
                  </a:lnTo>
                  <a:lnTo>
                    <a:pt x="47" y="1566"/>
                  </a:lnTo>
                  <a:lnTo>
                    <a:pt x="48" y="1562"/>
                  </a:lnTo>
                  <a:lnTo>
                    <a:pt x="51" y="1559"/>
                  </a:lnTo>
                  <a:lnTo>
                    <a:pt x="55" y="1558"/>
                  </a:lnTo>
                  <a:lnTo>
                    <a:pt x="58" y="1557"/>
                  </a:lnTo>
                  <a:lnTo>
                    <a:pt x="63" y="1558"/>
                  </a:lnTo>
                  <a:lnTo>
                    <a:pt x="75" y="1560"/>
                  </a:lnTo>
                  <a:lnTo>
                    <a:pt x="90" y="1566"/>
                  </a:lnTo>
                  <a:lnTo>
                    <a:pt x="108" y="1574"/>
                  </a:lnTo>
                  <a:lnTo>
                    <a:pt x="127" y="1585"/>
                  </a:lnTo>
                  <a:lnTo>
                    <a:pt x="147" y="1599"/>
                  </a:lnTo>
                  <a:lnTo>
                    <a:pt x="168" y="1614"/>
                  </a:lnTo>
                  <a:lnTo>
                    <a:pt x="189" y="1631"/>
                  </a:lnTo>
                  <a:lnTo>
                    <a:pt x="207" y="1648"/>
                  </a:lnTo>
                  <a:lnTo>
                    <a:pt x="222" y="1664"/>
                  </a:lnTo>
                  <a:lnTo>
                    <a:pt x="236" y="1679"/>
                  </a:lnTo>
                  <a:lnTo>
                    <a:pt x="246" y="1692"/>
                  </a:lnTo>
                  <a:lnTo>
                    <a:pt x="252" y="1704"/>
                  </a:lnTo>
                  <a:lnTo>
                    <a:pt x="254" y="1709"/>
                  </a:lnTo>
                  <a:lnTo>
                    <a:pt x="254" y="1713"/>
                  </a:lnTo>
                  <a:lnTo>
                    <a:pt x="254" y="1718"/>
                  </a:lnTo>
                  <a:lnTo>
                    <a:pt x="253" y="1721"/>
                  </a:lnTo>
                  <a:close/>
                  <a:moveTo>
                    <a:pt x="447" y="1826"/>
                  </a:moveTo>
                  <a:lnTo>
                    <a:pt x="468" y="1842"/>
                  </a:lnTo>
                  <a:lnTo>
                    <a:pt x="486" y="1859"/>
                  </a:lnTo>
                  <a:lnTo>
                    <a:pt x="504" y="1876"/>
                  </a:lnTo>
                  <a:lnTo>
                    <a:pt x="518" y="1891"/>
                  </a:lnTo>
                  <a:lnTo>
                    <a:pt x="529" y="1905"/>
                  </a:lnTo>
                  <a:lnTo>
                    <a:pt x="535" y="1918"/>
                  </a:lnTo>
                  <a:lnTo>
                    <a:pt x="537" y="1924"/>
                  </a:lnTo>
                  <a:lnTo>
                    <a:pt x="538" y="1928"/>
                  </a:lnTo>
                  <a:lnTo>
                    <a:pt x="538" y="1932"/>
                  </a:lnTo>
                  <a:lnTo>
                    <a:pt x="537" y="1936"/>
                  </a:lnTo>
                  <a:lnTo>
                    <a:pt x="535" y="1938"/>
                  </a:lnTo>
                  <a:lnTo>
                    <a:pt x="532" y="1940"/>
                  </a:lnTo>
                  <a:lnTo>
                    <a:pt x="527" y="1940"/>
                  </a:lnTo>
                  <a:lnTo>
                    <a:pt x="522" y="1940"/>
                  </a:lnTo>
                  <a:lnTo>
                    <a:pt x="509" y="1938"/>
                  </a:lnTo>
                  <a:lnTo>
                    <a:pt x="493" y="1931"/>
                  </a:lnTo>
                  <a:lnTo>
                    <a:pt x="475" y="1923"/>
                  </a:lnTo>
                  <a:lnTo>
                    <a:pt x="454" y="1912"/>
                  </a:lnTo>
                  <a:lnTo>
                    <a:pt x="432" y="1898"/>
                  </a:lnTo>
                  <a:lnTo>
                    <a:pt x="411" y="1882"/>
                  </a:lnTo>
                  <a:lnTo>
                    <a:pt x="389" y="1864"/>
                  </a:lnTo>
                  <a:lnTo>
                    <a:pt x="370" y="1847"/>
                  </a:lnTo>
                  <a:lnTo>
                    <a:pt x="353" y="1831"/>
                  </a:lnTo>
                  <a:lnTo>
                    <a:pt x="340" y="1816"/>
                  </a:lnTo>
                  <a:lnTo>
                    <a:pt x="329" y="1801"/>
                  </a:lnTo>
                  <a:lnTo>
                    <a:pt x="321" y="1789"/>
                  </a:lnTo>
                  <a:lnTo>
                    <a:pt x="319" y="1784"/>
                  </a:lnTo>
                  <a:lnTo>
                    <a:pt x="318" y="1778"/>
                  </a:lnTo>
                  <a:lnTo>
                    <a:pt x="318" y="1775"/>
                  </a:lnTo>
                  <a:lnTo>
                    <a:pt x="320" y="1772"/>
                  </a:lnTo>
                  <a:lnTo>
                    <a:pt x="322" y="1768"/>
                  </a:lnTo>
                  <a:lnTo>
                    <a:pt x="326" y="1767"/>
                  </a:lnTo>
                  <a:lnTo>
                    <a:pt x="330" y="1766"/>
                  </a:lnTo>
                  <a:lnTo>
                    <a:pt x="335" y="1766"/>
                  </a:lnTo>
                  <a:lnTo>
                    <a:pt x="348" y="1769"/>
                  </a:lnTo>
                  <a:lnTo>
                    <a:pt x="364" y="1775"/>
                  </a:lnTo>
                  <a:lnTo>
                    <a:pt x="382" y="1784"/>
                  </a:lnTo>
                  <a:lnTo>
                    <a:pt x="402" y="1795"/>
                  </a:lnTo>
                  <a:lnTo>
                    <a:pt x="424" y="1809"/>
                  </a:lnTo>
                  <a:lnTo>
                    <a:pt x="447" y="1826"/>
                  </a:lnTo>
                  <a:close/>
                  <a:moveTo>
                    <a:pt x="267" y="1488"/>
                  </a:moveTo>
                  <a:lnTo>
                    <a:pt x="287" y="1503"/>
                  </a:lnTo>
                  <a:lnTo>
                    <a:pt x="304" y="1519"/>
                  </a:lnTo>
                  <a:lnTo>
                    <a:pt x="319" y="1534"/>
                  </a:lnTo>
                  <a:lnTo>
                    <a:pt x="332" y="1549"/>
                  </a:lnTo>
                  <a:lnTo>
                    <a:pt x="342" y="1562"/>
                  </a:lnTo>
                  <a:lnTo>
                    <a:pt x="348" y="1574"/>
                  </a:lnTo>
                  <a:lnTo>
                    <a:pt x="349" y="1578"/>
                  </a:lnTo>
                  <a:lnTo>
                    <a:pt x="350" y="1584"/>
                  </a:lnTo>
                  <a:lnTo>
                    <a:pt x="350" y="1587"/>
                  </a:lnTo>
                  <a:lnTo>
                    <a:pt x="349" y="1590"/>
                  </a:lnTo>
                  <a:lnTo>
                    <a:pt x="347" y="1593"/>
                  </a:lnTo>
                  <a:lnTo>
                    <a:pt x="344" y="1595"/>
                  </a:lnTo>
                  <a:lnTo>
                    <a:pt x="340" y="1596"/>
                  </a:lnTo>
                  <a:lnTo>
                    <a:pt x="334" y="1595"/>
                  </a:lnTo>
                  <a:lnTo>
                    <a:pt x="322" y="1593"/>
                  </a:lnTo>
                  <a:lnTo>
                    <a:pt x="308" y="1587"/>
                  </a:lnTo>
                  <a:lnTo>
                    <a:pt x="292" y="1580"/>
                  </a:lnTo>
                  <a:lnTo>
                    <a:pt x="274" y="1569"/>
                  </a:lnTo>
                  <a:lnTo>
                    <a:pt x="254" y="1556"/>
                  </a:lnTo>
                  <a:lnTo>
                    <a:pt x="234" y="1542"/>
                  </a:lnTo>
                  <a:lnTo>
                    <a:pt x="214" y="1526"/>
                  </a:lnTo>
                  <a:lnTo>
                    <a:pt x="197" y="1509"/>
                  </a:lnTo>
                  <a:lnTo>
                    <a:pt x="182" y="1494"/>
                  </a:lnTo>
                  <a:lnTo>
                    <a:pt x="169" y="1479"/>
                  </a:lnTo>
                  <a:lnTo>
                    <a:pt x="159" y="1466"/>
                  </a:lnTo>
                  <a:lnTo>
                    <a:pt x="154" y="1454"/>
                  </a:lnTo>
                  <a:lnTo>
                    <a:pt x="152" y="1450"/>
                  </a:lnTo>
                  <a:lnTo>
                    <a:pt x="151" y="1445"/>
                  </a:lnTo>
                  <a:lnTo>
                    <a:pt x="151" y="1441"/>
                  </a:lnTo>
                  <a:lnTo>
                    <a:pt x="153" y="1438"/>
                  </a:lnTo>
                  <a:lnTo>
                    <a:pt x="155" y="1436"/>
                  </a:lnTo>
                  <a:lnTo>
                    <a:pt x="158" y="1434"/>
                  </a:lnTo>
                  <a:lnTo>
                    <a:pt x="162" y="1434"/>
                  </a:lnTo>
                  <a:lnTo>
                    <a:pt x="167" y="1434"/>
                  </a:lnTo>
                  <a:lnTo>
                    <a:pt x="179" y="1436"/>
                  </a:lnTo>
                  <a:lnTo>
                    <a:pt x="193" y="1441"/>
                  </a:lnTo>
                  <a:lnTo>
                    <a:pt x="210" y="1449"/>
                  </a:lnTo>
                  <a:lnTo>
                    <a:pt x="228" y="1460"/>
                  </a:lnTo>
                  <a:lnTo>
                    <a:pt x="248" y="1473"/>
                  </a:lnTo>
                  <a:lnTo>
                    <a:pt x="267" y="1488"/>
                  </a:lnTo>
                  <a:close/>
                  <a:moveTo>
                    <a:pt x="620" y="1798"/>
                  </a:moveTo>
                  <a:lnTo>
                    <a:pt x="618" y="1800"/>
                  </a:lnTo>
                  <a:lnTo>
                    <a:pt x="615" y="1802"/>
                  </a:lnTo>
                  <a:lnTo>
                    <a:pt x="611" y="1802"/>
                  </a:lnTo>
                  <a:lnTo>
                    <a:pt x="605" y="1802"/>
                  </a:lnTo>
                  <a:lnTo>
                    <a:pt x="593" y="1800"/>
                  </a:lnTo>
                  <a:lnTo>
                    <a:pt x="578" y="1794"/>
                  </a:lnTo>
                  <a:lnTo>
                    <a:pt x="560" y="1787"/>
                  </a:lnTo>
                  <a:lnTo>
                    <a:pt x="540" y="1776"/>
                  </a:lnTo>
                  <a:lnTo>
                    <a:pt x="520" y="1762"/>
                  </a:lnTo>
                  <a:lnTo>
                    <a:pt x="499" y="1747"/>
                  </a:lnTo>
                  <a:lnTo>
                    <a:pt x="478" y="1731"/>
                  </a:lnTo>
                  <a:lnTo>
                    <a:pt x="459" y="1713"/>
                  </a:lnTo>
                  <a:lnTo>
                    <a:pt x="443" y="1698"/>
                  </a:lnTo>
                  <a:lnTo>
                    <a:pt x="430" y="1682"/>
                  </a:lnTo>
                  <a:lnTo>
                    <a:pt x="421" y="1668"/>
                  </a:lnTo>
                  <a:lnTo>
                    <a:pt x="414" y="1656"/>
                  </a:lnTo>
                  <a:lnTo>
                    <a:pt x="412" y="1651"/>
                  </a:lnTo>
                  <a:lnTo>
                    <a:pt x="411" y="1646"/>
                  </a:lnTo>
                  <a:lnTo>
                    <a:pt x="411" y="1642"/>
                  </a:lnTo>
                  <a:lnTo>
                    <a:pt x="412" y="1639"/>
                  </a:lnTo>
                  <a:lnTo>
                    <a:pt x="415" y="1637"/>
                  </a:lnTo>
                  <a:lnTo>
                    <a:pt x="418" y="1635"/>
                  </a:lnTo>
                  <a:lnTo>
                    <a:pt x="423" y="1635"/>
                  </a:lnTo>
                  <a:lnTo>
                    <a:pt x="427" y="1635"/>
                  </a:lnTo>
                  <a:lnTo>
                    <a:pt x="440" y="1637"/>
                  </a:lnTo>
                  <a:lnTo>
                    <a:pt x="455" y="1642"/>
                  </a:lnTo>
                  <a:lnTo>
                    <a:pt x="472" y="1651"/>
                  </a:lnTo>
                  <a:lnTo>
                    <a:pt x="492" y="1662"/>
                  </a:lnTo>
                  <a:lnTo>
                    <a:pt x="512" y="1675"/>
                  </a:lnTo>
                  <a:lnTo>
                    <a:pt x="534" y="1690"/>
                  </a:lnTo>
                  <a:lnTo>
                    <a:pt x="554" y="1707"/>
                  </a:lnTo>
                  <a:lnTo>
                    <a:pt x="574" y="1723"/>
                  </a:lnTo>
                  <a:lnTo>
                    <a:pt x="589" y="1739"/>
                  </a:lnTo>
                  <a:lnTo>
                    <a:pt x="603" y="1754"/>
                  </a:lnTo>
                  <a:lnTo>
                    <a:pt x="613" y="1768"/>
                  </a:lnTo>
                  <a:lnTo>
                    <a:pt x="619" y="1780"/>
                  </a:lnTo>
                  <a:lnTo>
                    <a:pt x="621" y="1786"/>
                  </a:lnTo>
                  <a:lnTo>
                    <a:pt x="622" y="1790"/>
                  </a:lnTo>
                  <a:lnTo>
                    <a:pt x="622" y="1794"/>
                  </a:lnTo>
                  <a:lnTo>
                    <a:pt x="620" y="1798"/>
                  </a:lnTo>
                  <a:close/>
                  <a:moveTo>
                    <a:pt x="214" y="1270"/>
                  </a:moveTo>
                  <a:lnTo>
                    <a:pt x="212" y="1272"/>
                  </a:lnTo>
                  <a:lnTo>
                    <a:pt x="209" y="1274"/>
                  </a:lnTo>
                  <a:lnTo>
                    <a:pt x="205" y="1275"/>
                  </a:lnTo>
                  <a:lnTo>
                    <a:pt x="200" y="1275"/>
                  </a:lnTo>
                  <a:lnTo>
                    <a:pt x="190" y="1273"/>
                  </a:lnTo>
                  <a:lnTo>
                    <a:pt x="177" y="1268"/>
                  </a:lnTo>
                  <a:lnTo>
                    <a:pt x="162" y="1261"/>
                  </a:lnTo>
                  <a:lnTo>
                    <a:pt x="145" y="1251"/>
                  </a:lnTo>
                  <a:lnTo>
                    <a:pt x="127" y="1240"/>
                  </a:lnTo>
                  <a:lnTo>
                    <a:pt x="109" y="1226"/>
                  </a:lnTo>
                  <a:lnTo>
                    <a:pt x="91" y="1210"/>
                  </a:lnTo>
                  <a:lnTo>
                    <a:pt x="75" y="1196"/>
                  </a:lnTo>
                  <a:lnTo>
                    <a:pt x="62" y="1182"/>
                  </a:lnTo>
                  <a:lnTo>
                    <a:pt x="50" y="1168"/>
                  </a:lnTo>
                  <a:lnTo>
                    <a:pt x="42" y="1155"/>
                  </a:lnTo>
                  <a:lnTo>
                    <a:pt x="36" y="1145"/>
                  </a:lnTo>
                  <a:lnTo>
                    <a:pt x="35" y="1140"/>
                  </a:lnTo>
                  <a:lnTo>
                    <a:pt x="34" y="1136"/>
                  </a:lnTo>
                  <a:lnTo>
                    <a:pt x="34" y="1132"/>
                  </a:lnTo>
                  <a:lnTo>
                    <a:pt x="36" y="1130"/>
                  </a:lnTo>
                  <a:lnTo>
                    <a:pt x="37" y="1127"/>
                  </a:lnTo>
                  <a:lnTo>
                    <a:pt x="41" y="1125"/>
                  </a:lnTo>
                  <a:lnTo>
                    <a:pt x="45" y="1125"/>
                  </a:lnTo>
                  <a:lnTo>
                    <a:pt x="49" y="1125"/>
                  </a:lnTo>
                  <a:lnTo>
                    <a:pt x="60" y="1127"/>
                  </a:lnTo>
                  <a:lnTo>
                    <a:pt x="73" y="1132"/>
                  </a:lnTo>
                  <a:lnTo>
                    <a:pt x="88" y="1139"/>
                  </a:lnTo>
                  <a:lnTo>
                    <a:pt x="105" y="1149"/>
                  </a:lnTo>
                  <a:lnTo>
                    <a:pt x="123" y="1161"/>
                  </a:lnTo>
                  <a:lnTo>
                    <a:pt x="141" y="1174"/>
                  </a:lnTo>
                  <a:lnTo>
                    <a:pt x="158" y="1189"/>
                  </a:lnTo>
                  <a:lnTo>
                    <a:pt x="174" y="1204"/>
                  </a:lnTo>
                  <a:lnTo>
                    <a:pt x="189" y="1218"/>
                  </a:lnTo>
                  <a:lnTo>
                    <a:pt x="199" y="1231"/>
                  </a:lnTo>
                  <a:lnTo>
                    <a:pt x="208" y="1244"/>
                  </a:lnTo>
                  <a:lnTo>
                    <a:pt x="213" y="1255"/>
                  </a:lnTo>
                  <a:lnTo>
                    <a:pt x="214" y="1259"/>
                  </a:lnTo>
                  <a:lnTo>
                    <a:pt x="215" y="1263"/>
                  </a:lnTo>
                  <a:lnTo>
                    <a:pt x="215" y="1268"/>
                  </a:lnTo>
                  <a:lnTo>
                    <a:pt x="214" y="1270"/>
                  </a:lnTo>
                  <a:close/>
                  <a:moveTo>
                    <a:pt x="383" y="1362"/>
                  </a:moveTo>
                  <a:lnTo>
                    <a:pt x="401" y="1377"/>
                  </a:lnTo>
                  <a:lnTo>
                    <a:pt x="417" y="1392"/>
                  </a:lnTo>
                  <a:lnTo>
                    <a:pt x="432" y="1407"/>
                  </a:lnTo>
                  <a:lnTo>
                    <a:pt x="444" y="1421"/>
                  </a:lnTo>
                  <a:lnTo>
                    <a:pt x="453" y="1434"/>
                  </a:lnTo>
                  <a:lnTo>
                    <a:pt x="459" y="1446"/>
                  </a:lnTo>
                  <a:lnTo>
                    <a:pt x="461" y="1450"/>
                  </a:lnTo>
                  <a:lnTo>
                    <a:pt x="462" y="1454"/>
                  </a:lnTo>
                  <a:lnTo>
                    <a:pt x="462" y="1459"/>
                  </a:lnTo>
                  <a:lnTo>
                    <a:pt x="459" y="1462"/>
                  </a:lnTo>
                  <a:lnTo>
                    <a:pt x="457" y="1464"/>
                  </a:lnTo>
                  <a:lnTo>
                    <a:pt x="455" y="1465"/>
                  </a:lnTo>
                  <a:lnTo>
                    <a:pt x="451" y="1466"/>
                  </a:lnTo>
                  <a:lnTo>
                    <a:pt x="447" y="1466"/>
                  </a:lnTo>
                  <a:lnTo>
                    <a:pt x="435" y="1464"/>
                  </a:lnTo>
                  <a:lnTo>
                    <a:pt x="421" y="1460"/>
                  </a:lnTo>
                  <a:lnTo>
                    <a:pt x="404" y="1452"/>
                  </a:lnTo>
                  <a:lnTo>
                    <a:pt x="387" y="1442"/>
                  </a:lnTo>
                  <a:lnTo>
                    <a:pt x="368" y="1430"/>
                  </a:lnTo>
                  <a:lnTo>
                    <a:pt x="348" y="1416"/>
                  </a:lnTo>
                  <a:lnTo>
                    <a:pt x="330" y="1400"/>
                  </a:lnTo>
                  <a:lnTo>
                    <a:pt x="314" y="1385"/>
                  </a:lnTo>
                  <a:lnTo>
                    <a:pt x="299" y="1370"/>
                  </a:lnTo>
                  <a:lnTo>
                    <a:pt x="287" y="1356"/>
                  </a:lnTo>
                  <a:lnTo>
                    <a:pt x="278" y="1343"/>
                  </a:lnTo>
                  <a:lnTo>
                    <a:pt x="273" y="1331"/>
                  </a:lnTo>
                  <a:lnTo>
                    <a:pt x="271" y="1327"/>
                  </a:lnTo>
                  <a:lnTo>
                    <a:pt x="271" y="1323"/>
                  </a:lnTo>
                  <a:lnTo>
                    <a:pt x="271" y="1318"/>
                  </a:lnTo>
                  <a:lnTo>
                    <a:pt x="272" y="1315"/>
                  </a:lnTo>
                  <a:lnTo>
                    <a:pt x="274" y="1313"/>
                  </a:lnTo>
                  <a:lnTo>
                    <a:pt x="277" y="1312"/>
                  </a:lnTo>
                  <a:lnTo>
                    <a:pt x="280" y="1311"/>
                  </a:lnTo>
                  <a:lnTo>
                    <a:pt x="286" y="1311"/>
                  </a:lnTo>
                  <a:lnTo>
                    <a:pt x="296" y="1313"/>
                  </a:lnTo>
                  <a:lnTo>
                    <a:pt x="310" y="1317"/>
                  </a:lnTo>
                  <a:lnTo>
                    <a:pt x="327" y="1325"/>
                  </a:lnTo>
                  <a:lnTo>
                    <a:pt x="344" y="1336"/>
                  </a:lnTo>
                  <a:lnTo>
                    <a:pt x="363" y="1348"/>
                  </a:lnTo>
                  <a:lnTo>
                    <a:pt x="383" y="1362"/>
                  </a:lnTo>
                  <a:close/>
                  <a:moveTo>
                    <a:pt x="350" y="1150"/>
                  </a:moveTo>
                  <a:lnTo>
                    <a:pt x="348" y="1152"/>
                  </a:lnTo>
                  <a:lnTo>
                    <a:pt x="345" y="1153"/>
                  </a:lnTo>
                  <a:lnTo>
                    <a:pt x="342" y="1154"/>
                  </a:lnTo>
                  <a:lnTo>
                    <a:pt x="337" y="1154"/>
                  </a:lnTo>
                  <a:lnTo>
                    <a:pt x="327" y="1152"/>
                  </a:lnTo>
                  <a:lnTo>
                    <a:pt x="314" y="1148"/>
                  </a:lnTo>
                  <a:lnTo>
                    <a:pt x="300" y="1141"/>
                  </a:lnTo>
                  <a:lnTo>
                    <a:pt x="284" y="1133"/>
                  </a:lnTo>
                  <a:lnTo>
                    <a:pt x="266" y="1122"/>
                  </a:lnTo>
                  <a:lnTo>
                    <a:pt x="249" y="1109"/>
                  </a:lnTo>
                  <a:lnTo>
                    <a:pt x="232" y="1094"/>
                  </a:lnTo>
                  <a:lnTo>
                    <a:pt x="217" y="1080"/>
                  </a:lnTo>
                  <a:lnTo>
                    <a:pt x="204" y="1066"/>
                  </a:lnTo>
                  <a:lnTo>
                    <a:pt x="193" y="1053"/>
                  </a:lnTo>
                  <a:lnTo>
                    <a:pt x="185" y="1041"/>
                  </a:lnTo>
                  <a:lnTo>
                    <a:pt x="180" y="1030"/>
                  </a:lnTo>
                  <a:lnTo>
                    <a:pt x="179" y="1026"/>
                  </a:lnTo>
                  <a:lnTo>
                    <a:pt x="178" y="1022"/>
                  </a:lnTo>
                  <a:lnTo>
                    <a:pt x="179" y="1017"/>
                  </a:lnTo>
                  <a:lnTo>
                    <a:pt x="180" y="1015"/>
                  </a:lnTo>
                  <a:lnTo>
                    <a:pt x="182" y="1012"/>
                  </a:lnTo>
                  <a:lnTo>
                    <a:pt x="184" y="1011"/>
                  </a:lnTo>
                  <a:lnTo>
                    <a:pt x="189" y="1010"/>
                  </a:lnTo>
                  <a:lnTo>
                    <a:pt x="193" y="1010"/>
                  </a:lnTo>
                  <a:lnTo>
                    <a:pt x="203" y="1012"/>
                  </a:lnTo>
                  <a:lnTo>
                    <a:pt x="215" y="1016"/>
                  </a:lnTo>
                  <a:lnTo>
                    <a:pt x="231" y="1024"/>
                  </a:lnTo>
                  <a:lnTo>
                    <a:pt x="247" y="1032"/>
                  </a:lnTo>
                  <a:lnTo>
                    <a:pt x="264" y="1044"/>
                  </a:lnTo>
                  <a:lnTo>
                    <a:pt x="281" y="1057"/>
                  </a:lnTo>
                  <a:lnTo>
                    <a:pt x="298" y="1071"/>
                  </a:lnTo>
                  <a:lnTo>
                    <a:pt x="313" y="1085"/>
                  </a:lnTo>
                  <a:lnTo>
                    <a:pt x="326" y="1099"/>
                  </a:lnTo>
                  <a:lnTo>
                    <a:pt x="336" y="1112"/>
                  </a:lnTo>
                  <a:lnTo>
                    <a:pt x="344" y="1124"/>
                  </a:lnTo>
                  <a:lnTo>
                    <a:pt x="349" y="1135"/>
                  </a:lnTo>
                  <a:lnTo>
                    <a:pt x="352" y="1139"/>
                  </a:lnTo>
                  <a:lnTo>
                    <a:pt x="352" y="1144"/>
                  </a:lnTo>
                  <a:lnTo>
                    <a:pt x="352" y="1147"/>
                  </a:lnTo>
                  <a:lnTo>
                    <a:pt x="350" y="1150"/>
                  </a:lnTo>
                  <a:close/>
                  <a:moveTo>
                    <a:pt x="586" y="1333"/>
                  </a:moveTo>
                  <a:lnTo>
                    <a:pt x="584" y="1336"/>
                  </a:lnTo>
                  <a:lnTo>
                    <a:pt x="581" y="1338"/>
                  </a:lnTo>
                  <a:lnTo>
                    <a:pt x="577" y="1339"/>
                  </a:lnTo>
                  <a:lnTo>
                    <a:pt x="573" y="1339"/>
                  </a:lnTo>
                  <a:lnTo>
                    <a:pt x="561" y="1337"/>
                  </a:lnTo>
                  <a:lnTo>
                    <a:pt x="548" y="1332"/>
                  </a:lnTo>
                  <a:lnTo>
                    <a:pt x="533" y="1325"/>
                  </a:lnTo>
                  <a:lnTo>
                    <a:pt x="516" y="1315"/>
                  </a:lnTo>
                  <a:lnTo>
                    <a:pt x="497" y="1304"/>
                  </a:lnTo>
                  <a:lnTo>
                    <a:pt x="479" y="1290"/>
                  </a:lnTo>
                  <a:lnTo>
                    <a:pt x="462" y="1275"/>
                  </a:lnTo>
                  <a:lnTo>
                    <a:pt x="445" y="1261"/>
                  </a:lnTo>
                  <a:lnTo>
                    <a:pt x="431" y="1246"/>
                  </a:lnTo>
                  <a:lnTo>
                    <a:pt x="420" y="1233"/>
                  </a:lnTo>
                  <a:lnTo>
                    <a:pt x="411" y="1220"/>
                  </a:lnTo>
                  <a:lnTo>
                    <a:pt x="405" y="1209"/>
                  </a:lnTo>
                  <a:lnTo>
                    <a:pt x="404" y="1204"/>
                  </a:lnTo>
                  <a:lnTo>
                    <a:pt x="403" y="1200"/>
                  </a:lnTo>
                  <a:lnTo>
                    <a:pt x="403" y="1196"/>
                  </a:lnTo>
                  <a:lnTo>
                    <a:pt x="405" y="1193"/>
                  </a:lnTo>
                  <a:lnTo>
                    <a:pt x="408" y="1190"/>
                  </a:lnTo>
                  <a:lnTo>
                    <a:pt x="410" y="1189"/>
                  </a:lnTo>
                  <a:lnTo>
                    <a:pt x="414" y="1188"/>
                  </a:lnTo>
                  <a:lnTo>
                    <a:pt x="418" y="1188"/>
                  </a:lnTo>
                  <a:lnTo>
                    <a:pt x="430" y="1190"/>
                  </a:lnTo>
                  <a:lnTo>
                    <a:pt x="443" y="1194"/>
                  </a:lnTo>
                  <a:lnTo>
                    <a:pt x="459" y="1202"/>
                  </a:lnTo>
                  <a:lnTo>
                    <a:pt x="476" y="1212"/>
                  </a:lnTo>
                  <a:lnTo>
                    <a:pt x="494" y="1222"/>
                  </a:lnTo>
                  <a:lnTo>
                    <a:pt x="512" y="1236"/>
                  </a:lnTo>
                  <a:lnTo>
                    <a:pt x="531" y="1251"/>
                  </a:lnTo>
                  <a:lnTo>
                    <a:pt x="547" y="1266"/>
                  </a:lnTo>
                  <a:lnTo>
                    <a:pt x="560" y="1281"/>
                  </a:lnTo>
                  <a:lnTo>
                    <a:pt x="572" y="1294"/>
                  </a:lnTo>
                  <a:lnTo>
                    <a:pt x="580" y="1307"/>
                  </a:lnTo>
                  <a:lnTo>
                    <a:pt x="586" y="1317"/>
                  </a:lnTo>
                  <a:lnTo>
                    <a:pt x="587" y="1323"/>
                  </a:lnTo>
                  <a:lnTo>
                    <a:pt x="588" y="1327"/>
                  </a:lnTo>
                  <a:lnTo>
                    <a:pt x="588" y="1330"/>
                  </a:lnTo>
                  <a:lnTo>
                    <a:pt x="586" y="1333"/>
                  </a:lnTo>
                  <a:close/>
                  <a:moveTo>
                    <a:pt x="225" y="773"/>
                  </a:moveTo>
                  <a:lnTo>
                    <a:pt x="240" y="786"/>
                  </a:lnTo>
                  <a:lnTo>
                    <a:pt x="254" y="799"/>
                  </a:lnTo>
                  <a:lnTo>
                    <a:pt x="266" y="812"/>
                  </a:lnTo>
                  <a:lnTo>
                    <a:pt x="276" y="824"/>
                  </a:lnTo>
                  <a:lnTo>
                    <a:pt x="282" y="836"/>
                  </a:lnTo>
                  <a:lnTo>
                    <a:pt x="288" y="846"/>
                  </a:lnTo>
                  <a:lnTo>
                    <a:pt x="289" y="850"/>
                  </a:lnTo>
                  <a:lnTo>
                    <a:pt x="289" y="853"/>
                  </a:lnTo>
                  <a:lnTo>
                    <a:pt x="289" y="856"/>
                  </a:lnTo>
                  <a:lnTo>
                    <a:pt x="288" y="860"/>
                  </a:lnTo>
                  <a:lnTo>
                    <a:pt x="286" y="862"/>
                  </a:lnTo>
                  <a:lnTo>
                    <a:pt x="282" y="864"/>
                  </a:lnTo>
                  <a:lnTo>
                    <a:pt x="279" y="864"/>
                  </a:lnTo>
                  <a:lnTo>
                    <a:pt x="276" y="864"/>
                  </a:lnTo>
                  <a:lnTo>
                    <a:pt x="266" y="863"/>
                  </a:lnTo>
                  <a:lnTo>
                    <a:pt x="254" y="859"/>
                  </a:lnTo>
                  <a:lnTo>
                    <a:pt x="240" y="853"/>
                  </a:lnTo>
                  <a:lnTo>
                    <a:pt x="226" y="845"/>
                  </a:lnTo>
                  <a:lnTo>
                    <a:pt x="211" y="835"/>
                  </a:lnTo>
                  <a:lnTo>
                    <a:pt x="195" y="823"/>
                  </a:lnTo>
                  <a:lnTo>
                    <a:pt x="180" y="810"/>
                  </a:lnTo>
                  <a:lnTo>
                    <a:pt x="166" y="796"/>
                  </a:lnTo>
                  <a:lnTo>
                    <a:pt x="154" y="784"/>
                  </a:lnTo>
                  <a:lnTo>
                    <a:pt x="145" y="771"/>
                  </a:lnTo>
                  <a:lnTo>
                    <a:pt x="138" y="760"/>
                  </a:lnTo>
                  <a:lnTo>
                    <a:pt x="133" y="751"/>
                  </a:lnTo>
                  <a:lnTo>
                    <a:pt x="132" y="746"/>
                  </a:lnTo>
                  <a:lnTo>
                    <a:pt x="131" y="742"/>
                  </a:lnTo>
                  <a:lnTo>
                    <a:pt x="132" y="739"/>
                  </a:lnTo>
                  <a:lnTo>
                    <a:pt x="133" y="736"/>
                  </a:lnTo>
                  <a:lnTo>
                    <a:pt x="136" y="733"/>
                  </a:lnTo>
                  <a:lnTo>
                    <a:pt x="138" y="732"/>
                  </a:lnTo>
                  <a:lnTo>
                    <a:pt x="141" y="731"/>
                  </a:lnTo>
                  <a:lnTo>
                    <a:pt x="145" y="731"/>
                  </a:lnTo>
                  <a:lnTo>
                    <a:pt x="155" y="732"/>
                  </a:lnTo>
                  <a:lnTo>
                    <a:pt x="167" y="737"/>
                  </a:lnTo>
                  <a:lnTo>
                    <a:pt x="180" y="743"/>
                  </a:lnTo>
                  <a:lnTo>
                    <a:pt x="194" y="752"/>
                  </a:lnTo>
                  <a:lnTo>
                    <a:pt x="210" y="762"/>
                  </a:lnTo>
                  <a:lnTo>
                    <a:pt x="225" y="773"/>
                  </a:lnTo>
                  <a:close/>
                  <a:moveTo>
                    <a:pt x="502" y="1029"/>
                  </a:moveTo>
                  <a:lnTo>
                    <a:pt x="499" y="1031"/>
                  </a:lnTo>
                  <a:lnTo>
                    <a:pt x="496" y="1033"/>
                  </a:lnTo>
                  <a:lnTo>
                    <a:pt x="493" y="1035"/>
                  </a:lnTo>
                  <a:lnTo>
                    <a:pt x="489" y="1035"/>
                  </a:lnTo>
                  <a:lnTo>
                    <a:pt x="479" y="1032"/>
                  </a:lnTo>
                  <a:lnTo>
                    <a:pt x="466" y="1029"/>
                  </a:lnTo>
                  <a:lnTo>
                    <a:pt x="452" y="1023"/>
                  </a:lnTo>
                  <a:lnTo>
                    <a:pt x="437" y="1013"/>
                  </a:lnTo>
                  <a:lnTo>
                    <a:pt x="421" y="1003"/>
                  </a:lnTo>
                  <a:lnTo>
                    <a:pt x="403" y="990"/>
                  </a:lnTo>
                  <a:lnTo>
                    <a:pt x="387" y="976"/>
                  </a:lnTo>
                  <a:lnTo>
                    <a:pt x="373" y="963"/>
                  </a:lnTo>
                  <a:lnTo>
                    <a:pt x="360" y="949"/>
                  </a:lnTo>
                  <a:lnTo>
                    <a:pt x="350" y="937"/>
                  </a:lnTo>
                  <a:lnTo>
                    <a:pt x="343" y="926"/>
                  </a:lnTo>
                  <a:lnTo>
                    <a:pt x="337" y="915"/>
                  </a:lnTo>
                  <a:lnTo>
                    <a:pt x="336" y="910"/>
                  </a:lnTo>
                  <a:lnTo>
                    <a:pt x="336" y="906"/>
                  </a:lnTo>
                  <a:lnTo>
                    <a:pt x="336" y="903"/>
                  </a:lnTo>
                  <a:lnTo>
                    <a:pt x="337" y="900"/>
                  </a:lnTo>
                  <a:lnTo>
                    <a:pt x="340" y="898"/>
                  </a:lnTo>
                  <a:lnTo>
                    <a:pt x="343" y="896"/>
                  </a:lnTo>
                  <a:lnTo>
                    <a:pt x="346" y="895"/>
                  </a:lnTo>
                  <a:lnTo>
                    <a:pt x="350" y="895"/>
                  </a:lnTo>
                  <a:lnTo>
                    <a:pt x="360" y="896"/>
                  </a:lnTo>
                  <a:lnTo>
                    <a:pt x="373" y="901"/>
                  </a:lnTo>
                  <a:lnTo>
                    <a:pt x="387" y="907"/>
                  </a:lnTo>
                  <a:lnTo>
                    <a:pt x="402" y="916"/>
                  </a:lnTo>
                  <a:lnTo>
                    <a:pt x="418" y="927"/>
                  </a:lnTo>
                  <a:lnTo>
                    <a:pt x="436" y="940"/>
                  </a:lnTo>
                  <a:lnTo>
                    <a:pt x="452" y="953"/>
                  </a:lnTo>
                  <a:lnTo>
                    <a:pt x="466" y="967"/>
                  </a:lnTo>
                  <a:lnTo>
                    <a:pt x="479" y="980"/>
                  </a:lnTo>
                  <a:lnTo>
                    <a:pt x="489" y="992"/>
                  </a:lnTo>
                  <a:lnTo>
                    <a:pt x="496" y="1004"/>
                  </a:lnTo>
                  <a:lnTo>
                    <a:pt x="502" y="1014"/>
                  </a:lnTo>
                  <a:lnTo>
                    <a:pt x="503" y="1018"/>
                  </a:lnTo>
                  <a:lnTo>
                    <a:pt x="503" y="1023"/>
                  </a:lnTo>
                  <a:lnTo>
                    <a:pt x="503" y="1026"/>
                  </a:lnTo>
                  <a:lnTo>
                    <a:pt x="502" y="1029"/>
                  </a:lnTo>
                  <a:close/>
                  <a:moveTo>
                    <a:pt x="268" y="590"/>
                  </a:moveTo>
                  <a:lnTo>
                    <a:pt x="266" y="592"/>
                  </a:lnTo>
                  <a:lnTo>
                    <a:pt x="264" y="593"/>
                  </a:lnTo>
                  <a:lnTo>
                    <a:pt x="261" y="594"/>
                  </a:lnTo>
                  <a:lnTo>
                    <a:pt x="257" y="594"/>
                  </a:lnTo>
                  <a:lnTo>
                    <a:pt x="248" y="593"/>
                  </a:lnTo>
                  <a:lnTo>
                    <a:pt x="237" y="590"/>
                  </a:lnTo>
                  <a:lnTo>
                    <a:pt x="225" y="583"/>
                  </a:lnTo>
                  <a:lnTo>
                    <a:pt x="211" y="576"/>
                  </a:lnTo>
                  <a:lnTo>
                    <a:pt x="197" y="567"/>
                  </a:lnTo>
                  <a:lnTo>
                    <a:pt x="183" y="556"/>
                  </a:lnTo>
                  <a:lnTo>
                    <a:pt x="169" y="544"/>
                  </a:lnTo>
                  <a:lnTo>
                    <a:pt x="157" y="532"/>
                  </a:lnTo>
                  <a:lnTo>
                    <a:pt x="146" y="520"/>
                  </a:lnTo>
                  <a:lnTo>
                    <a:pt x="138" y="509"/>
                  </a:lnTo>
                  <a:lnTo>
                    <a:pt x="131" y="498"/>
                  </a:lnTo>
                  <a:lnTo>
                    <a:pt x="127" y="490"/>
                  </a:lnTo>
                  <a:lnTo>
                    <a:pt x="126" y="485"/>
                  </a:lnTo>
                  <a:lnTo>
                    <a:pt x="126" y="481"/>
                  </a:lnTo>
                  <a:lnTo>
                    <a:pt x="127" y="478"/>
                  </a:lnTo>
                  <a:lnTo>
                    <a:pt x="128" y="476"/>
                  </a:lnTo>
                  <a:lnTo>
                    <a:pt x="129" y="473"/>
                  </a:lnTo>
                  <a:lnTo>
                    <a:pt x="132" y="472"/>
                  </a:lnTo>
                  <a:lnTo>
                    <a:pt x="136" y="471"/>
                  </a:lnTo>
                  <a:lnTo>
                    <a:pt x="139" y="471"/>
                  </a:lnTo>
                  <a:lnTo>
                    <a:pt x="147" y="472"/>
                  </a:lnTo>
                  <a:lnTo>
                    <a:pt x="158" y="476"/>
                  </a:lnTo>
                  <a:lnTo>
                    <a:pt x="170" y="482"/>
                  </a:lnTo>
                  <a:lnTo>
                    <a:pt x="184" y="490"/>
                  </a:lnTo>
                  <a:lnTo>
                    <a:pt x="198" y="498"/>
                  </a:lnTo>
                  <a:lnTo>
                    <a:pt x="212" y="509"/>
                  </a:lnTo>
                  <a:lnTo>
                    <a:pt x="226" y="522"/>
                  </a:lnTo>
                  <a:lnTo>
                    <a:pt x="238" y="534"/>
                  </a:lnTo>
                  <a:lnTo>
                    <a:pt x="249" y="546"/>
                  </a:lnTo>
                  <a:lnTo>
                    <a:pt x="258" y="556"/>
                  </a:lnTo>
                  <a:lnTo>
                    <a:pt x="264" y="567"/>
                  </a:lnTo>
                  <a:lnTo>
                    <a:pt x="268" y="576"/>
                  </a:lnTo>
                  <a:lnTo>
                    <a:pt x="269" y="580"/>
                  </a:lnTo>
                  <a:lnTo>
                    <a:pt x="269" y="585"/>
                  </a:lnTo>
                  <a:lnTo>
                    <a:pt x="269" y="587"/>
                  </a:lnTo>
                  <a:lnTo>
                    <a:pt x="268" y="590"/>
                  </a:lnTo>
                  <a:close/>
                  <a:moveTo>
                    <a:pt x="463" y="745"/>
                  </a:moveTo>
                  <a:lnTo>
                    <a:pt x="461" y="747"/>
                  </a:lnTo>
                  <a:lnTo>
                    <a:pt x="457" y="750"/>
                  </a:lnTo>
                  <a:lnTo>
                    <a:pt x="454" y="751"/>
                  </a:lnTo>
                  <a:lnTo>
                    <a:pt x="451" y="751"/>
                  </a:lnTo>
                  <a:lnTo>
                    <a:pt x="441" y="750"/>
                  </a:lnTo>
                  <a:lnTo>
                    <a:pt x="429" y="745"/>
                  </a:lnTo>
                  <a:lnTo>
                    <a:pt x="416" y="740"/>
                  </a:lnTo>
                  <a:lnTo>
                    <a:pt x="402" y="732"/>
                  </a:lnTo>
                  <a:lnTo>
                    <a:pt x="388" y="723"/>
                  </a:lnTo>
                  <a:lnTo>
                    <a:pt x="372" y="711"/>
                  </a:lnTo>
                  <a:lnTo>
                    <a:pt x="358" y="698"/>
                  </a:lnTo>
                  <a:lnTo>
                    <a:pt x="345" y="686"/>
                  </a:lnTo>
                  <a:lnTo>
                    <a:pt x="333" y="673"/>
                  </a:lnTo>
                  <a:lnTo>
                    <a:pt x="325" y="661"/>
                  </a:lnTo>
                  <a:lnTo>
                    <a:pt x="317" y="650"/>
                  </a:lnTo>
                  <a:lnTo>
                    <a:pt x="314" y="641"/>
                  </a:lnTo>
                  <a:lnTo>
                    <a:pt x="312" y="636"/>
                  </a:lnTo>
                  <a:lnTo>
                    <a:pt x="312" y="632"/>
                  </a:lnTo>
                  <a:lnTo>
                    <a:pt x="313" y="629"/>
                  </a:lnTo>
                  <a:lnTo>
                    <a:pt x="314" y="627"/>
                  </a:lnTo>
                  <a:lnTo>
                    <a:pt x="315" y="624"/>
                  </a:lnTo>
                  <a:lnTo>
                    <a:pt x="318" y="622"/>
                  </a:lnTo>
                  <a:lnTo>
                    <a:pt x="321" y="621"/>
                  </a:lnTo>
                  <a:lnTo>
                    <a:pt x="326" y="621"/>
                  </a:lnTo>
                  <a:lnTo>
                    <a:pt x="334" y="623"/>
                  </a:lnTo>
                  <a:lnTo>
                    <a:pt x="346" y="627"/>
                  </a:lnTo>
                  <a:lnTo>
                    <a:pt x="359" y="632"/>
                  </a:lnTo>
                  <a:lnTo>
                    <a:pt x="373" y="641"/>
                  </a:lnTo>
                  <a:lnTo>
                    <a:pt x="388" y="650"/>
                  </a:lnTo>
                  <a:lnTo>
                    <a:pt x="403" y="661"/>
                  </a:lnTo>
                  <a:lnTo>
                    <a:pt x="417" y="674"/>
                  </a:lnTo>
                  <a:lnTo>
                    <a:pt x="430" y="687"/>
                  </a:lnTo>
                  <a:lnTo>
                    <a:pt x="442" y="699"/>
                  </a:lnTo>
                  <a:lnTo>
                    <a:pt x="451" y="711"/>
                  </a:lnTo>
                  <a:lnTo>
                    <a:pt x="458" y="722"/>
                  </a:lnTo>
                  <a:lnTo>
                    <a:pt x="463" y="731"/>
                  </a:lnTo>
                  <a:lnTo>
                    <a:pt x="464" y="736"/>
                  </a:lnTo>
                  <a:lnTo>
                    <a:pt x="464" y="740"/>
                  </a:lnTo>
                  <a:lnTo>
                    <a:pt x="464" y="743"/>
                  </a:lnTo>
                  <a:lnTo>
                    <a:pt x="463" y="745"/>
                  </a:lnTo>
                  <a:close/>
                  <a:moveTo>
                    <a:pt x="605" y="821"/>
                  </a:moveTo>
                  <a:lnTo>
                    <a:pt x="620" y="834"/>
                  </a:lnTo>
                  <a:lnTo>
                    <a:pt x="634" y="847"/>
                  </a:lnTo>
                  <a:lnTo>
                    <a:pt x="646" y="860"/>
                  </a:lnTo>
                  <a:lnTo>
                    <a:pt x="656" y="872"/>
                  </a:lnTo>
                  <a:lnTo>
                    <a:pt x="662" y="883"/>
                  </a:lnTo>
                  <a:lnTo>
                    <a:pt x="668" y="893"/>
                  </a:lnTo>
                  <a:lnTo>
                    <a:pt x="669" y="898"/>
                  </a:lnTo>
                  <a:lnTo>
                    <a:pt x="669" y="902"/>
                  </a:lnTo>
                  <a:lnTo>
                    <a:pt x="669" y="905"/>
                  </a:lnTo>
                  <a:lnTo>
                    <a:pt x="668" y="908"/>
                  </a:lnTo>
                  <a:lnTo>
                    <a:pt x="666" y="910"/>
                  </a:lnTo>
                  <a:lnTo>
                    <a:pt x="662" y="912"/>
                  </a:lnTo>
                  <a:lnTo>
                    <a:pt x="659" y="913"/>
                  </a:lnTo>
                  <a:lnTo>
                    <a:pt x="655" y="913"/>
                  </a:lnTo>
                  <a:lnTo>
                    <a:pt x="645" y="912"/>
                  </a:lnTo>
                  <a:lnTo>
                    <a:pt x="633" y="908"/>
                  </a:lnTo>
                  <a:lnTo>
                    <a:pt x="619" y="902"/>
                  </a:lnTo>
                  <a:lnTo>
                    <a:pt x="605" y="894"/>
                  </a:lnTo>
                  <a:lnTo>
                    <a:pt x="589" y="883"/>
                  </a:lnTo>
                  <a:lnTo>
                    <a:pt x="573" y="872"/>
                  </a:lnTo>
                  <a:lnTo>
                    <a:pt x="558" y="859"/>
                  </a:lnTo>
                  <a:lnTo>
                    <a:pt x="544" y="846"/>
                  </a:lnTo>
                  <a:lnTo>
                    <a:pt x="532" y="833"/>
                  </a:lnTo>
                  <a:lnTo>
                    <a:pt x="522" y="821"/>
                  </a:lnTo>
                  <a:lnTo>
                    <a:pt x="515" y="809"/>
                  </a:lnTo>
                  <a:lnTo>
                    <a:pt x="510" y="799"/>
                  </a:lnTo>
                  <a:lnTo>
                    <a:pt x="509" y="795"/>
                  </a:lnTo>
                  <a:lnTo>
                    <a:pt x="509" y="791"/>
                  </a:lnTo>
                  <a:lnTo>
                    <a:pt x="509" y="787"/>
                  </a:lnTo>
                  <a:lnTo>
                    <a:pt x="510" y="784"/>
                  </a:lnTo>
                  <a:lnTo>
                    <a:pt x="512" y="782"/>
                  </a:lnTo>
                  <a:lnTo>
                    <a:pt x="516" y="780"/>
                  </a:lnTo>
                  <a:lnTo>
                    <a:pt x="519" y="780"/>
                  </a:lnTo>
                  <a:lnTo>
                    <a:pt x="523" y="779"/>
                  </a:lnTo>
                  <a:lnTo>
                    <a:pt x="533" y="781"/>
                  </a:lnTo>
                  <a:lnTo>
                    <a:pt x="545" y="784"/>
                  </a:lnTo>
                  <a:lnTo>
                    <a:pt x="559" y="791"/>
                  </a:lnTo>
                  <a:lnTo>
                    <a:pt x="573" y="798"/>
                  </a:lnTo>
                  <a:lnTo>
                    <a:pt x="589" y="809"/>
                  </a:lnTo>
                  <a:lnTo>
                    <a:pt x="605" y="821"/>
                  </a:lnTo>
                  <a:close/>
                  <a:moveTo>
                    <a:pt x="289" y="337"/>
                  </a:moveTo>
                  <a:lnTo>
                    <a:pt x="287" y="340"/>
                  </a:lnTo>
                  <a:lnTo>
                    <a:pt x="285" y="341"/>
                  </a:lnTo>
                  <a:lnTo>
                    <a:pt x="281" y="342"/>
                  </a:lnTo>
                  <a:lnTo>
                    <a:pt x="278" y="342"/>
                  </a:lnTo>
                  <a:lnTo>
                    <a:pt x="269" y="341"/>
                  </a:lnTo>
                  <a:lnTo>
                    <a:pt x="260" y="337"/>
                  </a:lnTo>
                  <a:lnTo>
                    <a:pt x="249" y="333"/>
                  </a:lnTo>
                  <a:lnTo>
                    <a:pt x="237" y="326"/>
                  </a:lnTo>
                  <a:lnTo>
                    <a:pt x="224" y="317"/>
                  </a:lnTo>
                  <a:lnTo>
                    <a:pt x="211" y="307"/>
                  </a:lnTo>
                  <a:lnTo>
                    <a:pt x="198" y="296"/>
                  </a:lnTo>
                  <a:lnTo>
                    <a:pt x="187" y="286"/>
                  </a:lnTo>
                  <a:lnTo>
                    <a:pt x="178" y="274"/>
                  </a:lnTo>
                  <a:lnTo>
                    <a:pt x="170" y="264"/>
                  </a:lnTo>
                  <a:lnTo>
                    <a:pt x="165" y="254"/>
                  </a:lnTo>
                  <a:lnTo>
                    <a:pt x="160" y="246"/>
                  </a:lnTo>
                  <a:lnTo>
                    <a:pt x="159" y="241"/>
                  </a:lnTo>
                  <a:lnTo>
                    <a:pt x="159" y="238"/>
                  </a:lnTo>
                  <a:lnTo>
                    <a:pt x="160" y="235"/>
                  </a:lnTo>
                  <a:lnTo>
                    <a:pt x="160" y="233"/>
                  </a:lnTo>
                  <a:lnTo>
                    <a:pt x="163" y="231"/>
                  </a:lnTo>
                  <a:lnTo>
                    <a:pt x="165" y="229"/>
                  </a:lnTo>
                  <a:lnTo>
                    <a:pt x="168" y="228"/>
                  </a:lnTo>
                  <a:lnTo>
                    <a:pt x="171" y="228"/>
                  </a:lnTo>
                  <a:lnTo>
                    <a:pt x="180" y="229"/>
                  </a:lnTo>
                  <a:lnTo>
                    <a:pt x="190" y="232"/>
                  </a:lnTo>
                  <a:lnTo>
                    <a:pt x="200" y="237"/>
                  </a:lnTo>
                  <a:lnTo>
                    <a:pt x="212" y="244"/>
                  </a:lnTo>
                  <a:lnTo>
                    <a:pt x="225" y="252"/>
                  </a:lnTo>
                  <a:lnTo>
                    <a:pt x="238" y="263"/>
                  </a:lnTo>
                  <a:lnTo>
                    <a:pt x="251" y="274"/>
                  </a:lnTo>
                  <a:lnTo>
                    <a:pt x="262" y="285"/>
                  </a:lnTo>
                  <a:lnTo>
                    <a:pt x="272" y="295"/>
                  </a:lnTo>
                  <a:lnTo>
                    <a:pt x="280" y="306"/>
                  </a:lnTo>
                  <a:lnTo>
                    <a:pt x="286" y="316"/>
                  </a:lnTo>
                  <a:lnTo>
                    <a:pt x="289" y="324"/>
                  </a:lnTo>
                  <a:lnTo>
                    <a:pt x="290" y="329"/>
                  </a:lnTo>
                  <a:lnTo>
                    <a:pt x="290" y="332"/>
                  </a:lnTo>
                  <a:lnTo>
                    <a:pt x="290" y="335"/>
                  </a:lnTo>
                  <a:lnTo>
                    <a:pt x="289" y="337"/>
                  </a:lnTo>
                  <a:close/>
                  <a:moveTo>
                    <a:pt x="412" y="402"/>
                  </a:moveTo>
                  <a:lnTo>
                    <a:pt x="425" y="414"/>
                  </a:lnTo>
                  <a:lnTo>
                    <a:pt x="437" y="426"/>
                  </a:lnTo>
                  <a:lnTo>
                    <a:pt x="448" y="437"/>
                  </a:lnTo>
                  <a:lnTo>
                    <a:pt x="455" y="447"/>
                  </a:lnTo>
                  <a:lnTo>
                    <a:pt x="462" y="458"/>
                  </a:lnTo>
                  <a:lnTo>
                    <a:pt x="465" y="467"/>
                  </a:lnTo>
                  <a:lnTo>
                    <a:pt x="466" y="471"/>
                  </a:lnTo>
                  <a:lnTo>
                    <a:pt x="466" y="474"/>
                  </a:lnTo>
                  <a:lnTo>
                    <a:pt x="466" y="478"/>
                  </a:lnTo>
                  <a:lnTo>
                    <a:pt x="465" y="480"/>
                  </a:lnTo>
                  <a:lnTo>
                    <a:pt x="463" y="482"/>
                  </a:lnTo>
                  <a:lnTo>
                    <a:pt x="461" y="484"/>
                  </a:lnTo>
                  <a:lnTo>
                    <a:pt x="457" y="485"/>
                  </a:lnTo>
                  <a:lnTo>
                    <a:pt x="454" y="485"/>
                  </a:lnTo>
                  <a:lnTo>
                    <a:pt x="445" y="484"/>
                  </a:lnTo>
                  <a:lnTo>
                    <a:pt x="435" y="481"/>
                  </a:lnTo>
                  <a:lnTo>
                    <a:pt x="423" y="476"/>
                  </a:lnTo>
                  <a:lnTo>
                    <a:pt x="410" y="469"/>
                  </a:lnTo>
                  <a:lnTo>
                    <a:pt x="397" y="459"/>
                  </a:lnTo>
                  <a:lnTo>
                    <a:pt x="383" y="450"/>
                  </a:lnTo>
                  <a:lnTo>
                    <a:pt x="370" y="438"/>
                  </a:lnTo>
                  <a:lnTo>
                    <a:pt x="358" y="426"/>
                  </a:lnTo>
                  <a:lnTo>
                    <a:pt x="347" y="414"/>
                  </a:lnTo>
                  <a:lnTo>
                    <a:pt x="340" y="403"/>
                  </a:lnTo>
                  <a:lnTo>
                    <a:pt x="333" y="394"/>
                  </a:lnTo>
                  <a:lnTo>
                    <a:pt x="330" y="385"/>
                  </a:lnTo>
                  <a:lnTo>
                    <a:pt x="329" y="381"/>
                  </a:lnTo>
                  <a:lnTo>
                    <a:pt x="329" y="377"/>
                  </a:lnTo>
                  <a:lnTo>
                    <a:pt x="329" y="374"/>
                  </a:lnTo>
                  <a:lnTo>
                    <a:pt x="330" y="371"/>
                  </a:lnTo>
                  <a:lnTo>
                    <a:pt x="332" y="369"/>
                  </a:lnTo>
                  <a:lnTo>
                    <a:pt x="334" y="368"/>
                  </a:lnTo>
                  <a:lnTo>
                    <a:pt x="337" y="367"/>
                  </a:lnTo>
                  <a:lnTo>
                    <a:pt x="341" y="367"/>
                  </a:lnTo>
                  <a:lnTo>
                    <a:pt x="349" y="368"/>
                  </a:lnTo>
                  <a:lnTo>
                    <a:pt x="360" y="371"/>
                  </a:lnTo>
                  <a:lnTo>
                    <a:pt x="372" y="376"/>
                  </a:lnTo>
                  <a:lnTo>
                    <a:pt x="384" y="383"/>
                  </a:lnTo>
                  <a:lnTo>
                    <a:pt x="398" y="391"/>
                  </a:lnTo>
                  <a:lnTo>
                    <a:pt x="412" y="402"/>
                  </a:lnTo>
                  <a:close/>
                  <a:moveTo>
                    <a:pt x="652" y="630"/>
                  </a:moveTo>
                  <a:lnTo>
                    <a:pt x="649" y="632"/>
                  </a:lnTo>
                  <a:lnTo>
                    <a:pt x="647" y="633"/>
                  </a:lnTo>
                  <a:lnTo>
                    <a:pt x="643" y="634"/>
                  </a:lnTo>
                  <a:lnTo>
                    <a:pt x="640" y="635"/>
                  </a:lnTo>
                  <a:lnTo>
                    <a:pt x="630" y="634"/>
                  </a:lnTo>
                  <a:lnTo>
                    <a:pt x="619" y="630"/>
                  </a:lnTo>
                  <a:lnTo>
                    <a:pt x="607" y="624"/>
                  </a:lnTo>
                  <a:lnTo>
                    <a:pt x="593" y="617"/>
                  </a:lnTo>
                  <a:lnTo>
                    <a:pt x="579" y="608"/>
                  </a:lnTo>
                  <a:lnTo>
                    <a:pt x="564" y="597"/>
                  </a:lnTo>
                  <a:lnTo>
                    <a:pt x="550" y="586"/>
                  </a:lnTo>
                  <a:lnTo>
                    <a:pt x="538" y="573"/>
                  </a:lnTo>
                  <a:lnTo>
                    <a:pt x="527" y="561"/>
                  </a:lnTo>
                  <a:lnTo>
                    <a:pt x="519" y="550"/>
                  </a:lnTo>
                  <a:lnTo>
                    <a:pt x="512" y="539"/>
                  </a:lnTo>
                  <a:lnTo>
                    <a:pt x="508" y="529"/>
                  </a:lnTo>
                  <a:lnTo>
                    <a:pt x="507" y="525"/>
                  </a:lnTo>
                  <a:lnTo>
                    <a:pt x="507" y="522"/>
                  </a:lnTo>
                  <a:lnTo>
                    <a:pt x="507" y="519"/>
                  </a:lnTo>
                  <a:lnTo>
                    <a:pt x="508" y="515"/>
                  </a:lnTo>
                  <a:lnTo>
                    <a:pt x="510" y="513"/>
                  </a:lnTo>
                  <a:lnTo>
                    <a:pt x="513" y="511"/>
                  </a:lnTo>
                  <a:lnTo>
                    <a:pt x="517" y="511"/>
                  </a:lnTo>
                  <a:lnTo>
                    <a:pt x="520" y="510"/>
                  </a:lnTo>
                  <a:lnTo>
                    <a:pt x="530" y="511"/>
                  </a:lnTo>
                  <a:lnTo>
                    <a:pt x="540" y="515"/>
                  </a:lnTo>
                  <a:lnTo>
                    <a:pt x="552" y="521"/>
                  </a:lnTo>
                  <a:lnTo>
                    <a:pt x="566" y="528"/>
                  </a:lnTo>
                  <a:lnTo>
                    <a:pt x="580" y="537"/>
                  </a:lnTo>
                  <a:lnTo>
                    <a:pt x="595" y="548"/>
                  </a:lnTo>
                  <a:lnTo>
                    <a:pt x="610" y="561"/>
                  </a:lnTo>
                  <a:lnTo>
                    <a:pt x="621" y="573"/>
                  </a:lnTo>
                  <a:lnTo>
                    <a:pt x="632" y="585"/>
                  </a:lnTo>
                  <a:lnTo>
                    <a:pt x="641" y="595"/>
                  </a:lnTo>
                  <a:lnTo>
                    <a:pt x="647" y="606"/>
                  </a:lnTo>
                  <a:lnTo>
                    <a:pt x="652" y="616"/>
                  </a:lnTo>
                  <a:lnTo>
                    <a:pt x="653" y="620"/>
                  </a:lnTo>
                  <a:lnTo>
                    <a:pt x="653" y="623"/>
                  </a:lnTo>
                  <a:lnTo>
                    <a:pt x="653" y="627"/>
                  </a:lnTo>
                  <a:lnTo>
                    <a:pt x="652" y="630"/>
                  </a:lnTo>
                  <a:close/>
                  <a:moveTo>
                    <a:pt x="276" y="73"/>
                  </a:moveTo>
                  <a:lnTo>
                    <a:pt x="264" y="63"/>
                  </a:lnTo>
                  <a:lnTo>
                    <a:pt x="253" y="52"/>
                  </a:lnTo>
                  <a:lnTo>
                    <a:pt x="245" y="43"/>
                  </a:lnTo>
                  <a:lnTo>
                    <a:pt x="238" y="33"/>
                  </a:lnTo>
                  <a:lnTo>
                    <a:pt x="233" y="23"/>
                  </a:lnTo>
                  <a:lnTo>
                    <a:pt x="230" y="16"/>
                  </a:lnTo>
                  <a:lnTo>
                    <a:pt x="228" y="13"/>
                  </a:lnTo>
                  <a:lnTo>
                    <a:pt x="228" y="9"/>
                  </a:lnTo>
                  <a:lnTo>
                    <a:pt x="230" y="6"/>
                  </a:lnTo>
                  <a:lnTo>
                    <a:pt x="231" y="4"/>
                  </a:lnTo>
                  <a:lnTo>
                    <a:pt x="232" y="2"/>
                  </a:lnTo>
                  <a:lnTo>
                    <a:pt x="234" y="1"/>
                  </a:lnTo>
                  <a:lnTo>
                    <a:pt x="237" y="0"/>
                  </a:lnTo>
                  <a:lnTo>
                    <a:pt x="240" y="0"/>
                  </a:lnTo>
                  <a:lnTo>
                    <a:pt x="248" y="1"/>
                  </a:lnTo>
                  <a:lnTo>
                    <a:pt x="257" y="3"/>
                  </a:lnTo>
                  <a:lnTo>
                    <a:pt x="266" y="7"/>
                  </a:lnTo>
                  <a:lnTo>
                    <a:pt x="278" y="14"/>
                  </a:lnTo>
                  <a:lnTo>
                    <a:pt x="290" y="21"/>
                  </a:lnTo>
                  <a:lnTo>
                    <a:pt x="302" y="31"/>
                  </a:lnTo>
                  <a:lnTo>
                    <a:pt x="313" y="41"/>
                  </a:lnTo>
                  <a:lnTo>
                    <a:pt x="322" y="51"/>
                  </a:lnTo>
                  <a:lnTo>
                    <a:pt x="331" y="61"/>
                  </a:lnTo>
                  <a:lnTo>
                    <a:pt x="339" y="71"/>
                  </a:lnTo>
                  <a:lnTo>
                    <a:pt x="344" y="79"/>
                  </a:lnTo>
                  <a:lnTo>
                    <a:pt x="347" y="88"/>
                  </a:lnTo>
                  <a:lnTo>
                    <a:pt x="347" y="91"/>
                  </a:lnTo>
                  <a:lnTo>
                    <a:pt x="347" y="95"/>
                  </a:lnTo>
                  <a:lnTo>
                    <a:pt x="347" y="98"/>
                  </a:lnTo>
                  <a:lnTo>
                    <a:pt x="346" y="100"/>
                  </a:lnTo>
                  <a:lnTo>
                    <a:pt x="345" y="102"/>
                  </a:lnTo>
                  <a:lnTo>
                    <a:pt x="343" y="103"/>
                  </a:lnTo>
                  <a:lnTo>
                    <a:pt x="340" y="104"/>
                  </a:lnTo>
                  <a:lnTo>
                    <a:pt x="336" y="104"/>
                  </a:lnTo>
                  <a:lnTo>
                    <a:pt x="329" y="103"/>
                  </a:lnTo>
                  <a:lnTo>
                    <a:pt x="320" y="101"/>
                  </a:lnTo>
                  <a:lnTo>
                    <a:pt x="309" y="97"/>
                  </a:lnTo>
                  <a:lnTo>
                    <a:pt x="299" y="90"/>
                  </a:lnTo>
                  <a:lnTo>
                    <a:pt x="288" y="83"/>
                  </a:lnTo>
                  <a:lnTo>
                    <a:pt x="276" y="73"/>
                  </a:lnTo>
                  <a:close/>
                  <a:moveTo>
                    <a:pt x="431" y="204"/>
                  </a:moveTo>
                  <a:lnTo>
                    <a:pt x="420" y="193"/>
                  </a:lnTo>
                  <a:lnTo>
                    <a:pt x="409" y="182"/>
                  </a:lnTo>
                  <a:lnTo>
                    <a:pt x="399" y="171"/>
                  </a:lnTo>
                  <a:lnTo>
                    <a:pt x="391" y="160"/>
                  </a:lnTo>
                  <a:lnTo>
                    <a:pt x="386" y="152"/>
                  </a:lnTo>
                  <a:lnTo>
                    <a:pt x="383" y="143"/>
                  </a:lnTo>
                  <a:lnTo>
                    <a:pt x="382" y="140"/>
                  </a:lnTo>
                  <a:lnTo>
                    <a:pt x="382" y="136"/>
                  </a:lnTo>
                  <a:lnTo>
                    <a:pt x="383" y="133"/>
                  </a:lnTo>
                  <a:lnTo>
                    <a:pt x="384" y="130"/>
                  </a:lnTo>
                  <a:lnTo>
                    <a:pt x="385" y="129"/>
                  </a:lnTo>
                  <a:lnTo>
                    <a:pt x="387" y="127"/>
                  </a:lnTo>
                  <a:lnTo>
                    <a:pt x="390" y="126"/>
                  </a:lnTo>
                  <a:lnTo>
                    <a:pt x="394" y="126"/>
                  </a:lnTo>
                  <a:lnTo>
                    <a:pt x="402" y="127"/>
                  </a:lnTo>
                  <a:lnTo>
                    <a:pt x="411" y="130"/>
                  </a:lnTo>
                  <a:lnTo>
                    <a:pt x="422" y="135"/>
                  </a:lnTo>
                  <a:lnTo>
                    <a:pt x="434" y="141"/>
                  </a:lnTo>
                  <a:lnTo>
                    <a:pt x="447" y="150"/>
                  </a:lnTo>
                  <a:lnTo>
                    <a:pt x="458" y="159"/>
                  </a:lnTo>
                  <a:lnTo>
                    <a:pt x="471" y="169"/>
                  </a:lnTo>
                  <a:lnTo>
                    <a:pt x="482" y="180"/>
                  </a:lnTo>
                  <a:lnTo>
                    <a:pt x="491" y="191"/>
                  </a:lnTo>
                  <a:lnTo>
                    <a:pt x="498" y="200"/>
                  </a:lnTo>
                  <a:lnTo>
                    <a:pt x="504" y="210"/>
                  </a:lnTo>
                  <a:lnTo>
                    <a:pt x="507" y="219"/>
                  </a:lnTo>
                  <a:lnTo>
                    <a:pt x="508" y="222"/>
                  </a:lnTo>
                  <a:lnTo>
                    <a:pt x="508" y="225"/>
                  </a:lnTo>
                  <a:lnTo>
                    <a:pt x="508" y="228"/>
                  </a:lnTo>
                  <a:lnTo>
                    <a:pt x="507" y="232"/>
                  </a:lnTo>
                  <a:lnTo>
                    <a:pt x="505" y="233"/>
                  </a:lnTo>
                  <a:lnTo>
                    <a:pt x="503" y="235"/>
                  </a:lnTo>
                  <a:lnTo>
                    <a:pt x="499" y="236"/>
                  </a:lnTo>
                  <a:lnTo>
                    <a:pt x="496" y="236"/>
                  </a:lnTo>
                  <a:lnTo>
                    <a:pt x="489" y="235"/>
                  </a:lnTo>
                  <a:lnTo>
                    <a:pt x="479" y="232"/>
                  </a:lnTo>
                  <a:lnTo>
                    <a:pt x="468" y="227"/>
                  </a:lnTo>
                  <a:lnTo>
                    <a:pt x="456" y="221"/>
                  </a:lnTo>
                  <a:lnTo>
                    <a:pt x="444" y="213"/>
                  </a:lnTo>
                  <a:lnTo>
                    <a:pt x="431" y="204"/>
                  </a:lnTo>
                  <a:close/>
                  <a:moveTo>
                    <a:pt x="676" y="369"/>
                  </a:moveTo>
                  <a:lnTo>
                    <a:pt x="674" y="371"/>
                  </a:lnTo>
                  <a:lnTo>
                    <a:pt x="672" y="372"/>
                  </a:lnTo>
                  <a:lnTo>
                    <a:pt x="669" y="373"/>
                  </a:lnTo>
                  <a:lnTo>
                    <a:pt x="666" y="373"/>
                  </a:lnTo>
                  <a:lnTo>
                    <a:pt x="657" y="373"/>
                  </a:lnTo>
                  <a:lnTo>
                    <a:pt x="646" y="370"/>
                  </a:lnTo>
                  <a:lnTo>
                    <a:pt x="635" y="364"/>
                  </a:lnTo>
                  <a:lnTo>
                    <a:pt x="622" y="358"/>
                  </a:lnTo>
                  <a:lnTo>
                    <a:pt x="610" y="349"/>
                  </a:lnTo>
                  <a:lnTo>
                    <a:pt x="597" y="340"/>
                  </a:lnTo>
                  <a:lnTo>
                    <a:pt x="584" y="329"/>
                  </a:lnTo>
                  <a:lnTo>
                    <a:pt x="573" y="317"/>
                  </a:lnTo>
                  <a:lnTo>
                    <a:pt x="563" y="306"/>
                  </a:lnTo>
                  <a:lnTo>
                    <a:pt x="556" y="295"/>
                  </a:lnTo>
                  <a:lnTo>
                    <a:pt x="549" y="286"/>
                  </a:lnTo>
                  <a:lnTo>
                    <a:pt x="546" y="277"/>
                  </a:lnTo>
                  <a:lnTo>
                    <a:pt x="545" y="273"/>
                  </a:lnTo>
                  <a:lnTo>
                    <a:pt x="545" y="269"/>
                  </a:lnTo>
                  <a:lnTo>
                    <a:pt x="545" y="266"/>
                  </a:lnTo>
                  <a:lnTo>
                    <a:pt x="546" y="264"/>
                  </a:lnTo>
                  <a:lnTo>
                    <a:pt x="548" y="262"/>
                  </a:lnTo>
                  <a:lnTo>
                    <a:pt x="550" y="260"/>
                  </a:lnTo>
                  <a:lnTo>
                    <a:pt x="553" y="259"/>
                  </a:lnTo>
                  <a:lnTo>
                    <a:pt x="557" y="259"/>
                  </a:lnTo>
                  <a:lnTo>
                    <a:pt x="565" y="260"/>
                  </a:lnTo>
                  <a:lnTo>
                    <a:pt x="575" y="262"/>
                  </a:lnTo>
                  <a:lnTo>
                    <a:pt x="587" y="267"/>
                  </a:lnTo>
                  <a:lnTo>
                    <a:pt x="599" y="274"/>
                  </a:lnTo>
                  <a:lnTo>
                    <a:pt x="613" y="282"/>
                  </a:lnTo>
                  <a:lnTo>
                    <a:pt x="626" y="293"/>
                  </a:lnTo>
                  <a:lnTo>
                    <a:pt x="639" y="304"/>
                  </a:lnTo>
                  <a:lnTo>
                    <a:pt x="649" y="315"/>
                  </a:lnTo>
                  <a:lnTo>
                    <a:pt x="659" y="326"/>
                  </a:lnTo>
                  <a:lnTo>
                    <a:pt x="667" y="336"/>
                  </a:lnTo>
                  <a:lnTo>
                    <a:pt x="673" y="346"/>
                  </a:lnTo>
                  <a:lnTo>
                    <a:pt x="676" y="355"/>
                  </a:lnTo>
                  <a:lnTo>
                    <a:pt x="678" y="359"/>
                  </a:lnTo>
                  <a:lnTo>
                    <a:pt x="678" y="362"/>
                  </a:lnTo>
                  <a:lnTo>
                    <a:pt x="678" y="365"/>
                  </a:lnTo>
                  <a:lnTo>
                    <a:pt x="676" y="369"/>
                  </a:lnTo>
                  <a:close/>
                </a:path>
              </a:pathLst>
            </a:custGeom>
            <a:solidFill>
              <a:srgbClr val="DCD8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CH"/>
            </a:p>
          </p:txBody>
        </p:sp>
        <p:sp>
          <p:nvSpPr>
            <p:cNvPr id="52" name="Freeform 39"/>
            <p:cNvSpPr>
              <a:spLocks noEditPoints="1"/>
            </p:cNvSpPr>
            <p:nvPr userDrawn="1"/>
          </p:nvSpPr>
          <p:spPr bwMode="auto">
            <a:xfrm>
              <a:off x="10973925" y="4886326"/>
              <a:ext cx="134937" cy="1014413"/>
            </a:xfrm>
            <a:custGeom>
              <a:avLst/>
              <a:gdLst>
                <a:gd name="T0" fmla="*/ 584 w 677"/>
                <a:gd name="T1" fmla="*/ 5065 h 5117"/>
                <a:gd name="T2" fmla="*/ 52 w 677"/>
                <a:gd name="T3" fmla="*/ 4698 h 5117"/>
                <a:gd name="T4" fmla="*/ 0 w 677"/>
                <a:gd name="T5" fmla="*/ 4588 h 5117"/>
                <a:gd name="T6" fmla="*/ 58 w 677"/>
                <a:gd name="T7" fmla="*/ 4434 h 5117"/>
                <a:gd name="T8" fmla="*/ 45 w 677"/>
                <a:gd name="T9" fmla="*/ 4415 h 5117"/>
                <a:gd name="T10" fmla="*/ 179 w 677"/>
                <a:gd name="T11" fmla="*/ 4355 h 5117"/>
                <a:gd name="T12" fmla="*/ 57 w 677"/>
                <a:gd name="T13" fmla="*/ 4066 h 5117"/>
                <a:gd name="T14" fmla="*/ 8 w 677"/>
                <a:gd name="T15" fmla="*/ 3845 h 5117"/>
                <a:gd name="T16" fmla="*/ 353 w 677"/>
                <a:gd name="T17" fmla="*/ 3927 h 5117"/>
                <a:gd name="T18" fmla="*/ 0 w 677"/>
                <a:gd name="T19" fmla="*/ 3642 h 5117"/>
                <a:gd name="T20" fmla="*/ 214 w 677"/>
                <a:gd name="T21" fmla="*/ 3471 h 5117"/>
                <a:gd name="T22" fmla="*/ 137 w 677"/>
                <a:gd name="T23" fmla="*/ 3138 h 5117"/>
                <a:gd name="T24" fmla="*/ 30 w 677"/>
                <a:gd name="T25" fmla="*/ 2812 h 5117"/>
                <a:gd name="T26" fmla="*/ 0 w 677"/>
                <a:gd name="T27" fmla="*/ 2176 h 5117"/>
                <a:gd name="T28" fmla="*/ 0 w 677"/>
                <a:gd name="T29" fmla="*/ 1746 h 5117"/>
                <a:gd name="T30" fmla="*/ 32 w 677"/>
                <a:gd name="T31" fmla="*/ 1332 h 5117"/>
                <a:gd name="T32" fmla="*/ 127 w 677"/>
                <a:gd name="T33" fmla="*/ 946 h 5117"/>
                <a:gd name="T34" fmla="*/ 77 w 677"/>
                <a:gd name="T35" fmla="*/ 719 h 5117"/>
                <a:gd name="T36" fmla="*/ 7 w 677"/>
                <a:gd name="T37" fmla="*/ 79 h 5117"/>
                <a:gd name="T38" fmla="*/ 605 w 677"/>
                <a:gd name="T39" fmla="*/ 529 h 5117"/>
                <a:gd name="T40" fmla="*/ 606 w 677"/>
                <a:gd name="T41" fmla="*/ 1092 h 5117"/>
                <a:gd name="T42" fmla="*/ 677 w 677"/>
                <a:gd name="T43" fmla="*/ 2042 h 5117"/>
                <a:gd name="T44" fmla="*/ 554 w 677"/>
                <a:gd name="T45" fmla="*/ 2342 h 5117"/>
                <a:gd name="T46" fmla="*/ 538 w 677"/>
                <a:gd name="T47" fmla="*/ 2745 h 5117"/>
                <a:gd name="T48" fmla="*/ 499 w 677"/>
                <a:gd name="T49" fmla="*/ 2815 h 5117"/>
                <a:gd name="T50" fmla="*/ 586 w 677"/>
                <a:gd name="T51" fmla="*/ 3228 h 5117"/>
                <a:gd name="T52" fmla="*/ 668 w 677"/>
                <a:gd name="T53" fmla="*/ 3512 h 5117"/>
                <a:gd name="T54" fmla="*/ 530 w 677"/>
                <a:gd name="T55" fmla="*/ 3769 h 5117"/>
                <a:gd name="T56" fmla="*/ 533 w 677"/>
                <a:gd name="T57" fmla="*/ 3930 h 5117"/>
                <a:gd name="T58" fmla="*/ 514 w 677"/>
                <a:gd name="T59" fmla="*/ 4261 h 5117"/>
                <a:gd name="T60" fmla="*/ 665 w 677"/>
                <a:gd name="T61" fmla="*/ 4584 h 5117"/>
                <a:gd name="T62" fmla="*/ 337 w 677"/>
                <a:gd name="T63" fmla="*/ 4481 h 5117"/>
                <a:gd name="T64" fmla="*/ 355 w 677"/>
                <a:gd name="T65" fmla="*/ 4627 h 5117"/>
                <a:gd name="T66" fmla="*/ 677 w 677"/>
                <a:gd name="T67" fmla="*/ 4931 h 5117"/>
                <a:gd name="T68" fmla="*/ 539 w 677"/>
                <a:gd name="T69" fmla="*/ 4875 h 5117"/>
                <a:gd name="T70" fmla="*/ 239 w 677"/>
                <a:gd name="T71" fmla="*/ 4372 h 5117"/>
                <a:gd name="T72" fmla="*/ 187 w 677"/>
                <a:gd name="T73" fmla="*/ 4165 h 5117"/>
                <a:gd name="T74" fmla="*/ 242 w 677"/>
                <a:gd name="T75" fmla="*/ 3925 h 5117"/>
                <a:gd name="T76" fmla="*/ 206 w 677"/>
                <a:gd name="T77" fmla="*/ 3669 h 5117"/>
                <a:gd name="T78" fmla="*/ 78 w 677"/>
                <a:gd name="T79" fmla="*/ 3442 h 5117"/>
                <a:gd name="T80" fmla="*/ 628 w 677"/>
                <a:gd name="T81" fmla="*/ 3580 h 5117"/>
                <a:gd name="T82" fmla="*/ 285 w 677"/>
                <a:gd name="T83" fmla="*/ 3219 h 5117"/>
                <a:gd name="T84" fmla="*/ 487 w 677"/>
                <a:gd name="T85" fmla="*/ 3246 h 5117"/>
                <a:gd name="T86" fmla="*/ 436 w 677"/>
                <a:gd name="T87" fmla="*/ 3082 h 5117"/>
                <a:gd name="T88" fmla="*/ 385 w 677"/>
                <a:gd name="T89" fmla="*/ 2753 h 5117"/>
                <a:gd name="T90" fmla="*/ 323 w 677"/>
                <a:gd name="T91" fmla="*/ 2509 h 5117"/>
                <a:gd name="T92" fmla="*/ 389 w 677"/>
                <a:gd name="T93" fmla="*/ 2443 h 5117"/>
                <a:gd name="T94" fmla="*/ 445 w 677"/>
                <a:gd name="T95" fmla="*/ 2279 h 5117"/>
                <a:gd name="T96" fmla="*/ 492 w 677"/>
                <a:gd name="T97" fmla="*/ 2142 h 5117"/>
                <a:gd name="T98" fmla="*/ 72 w 677"/>
                <a:gd name="T99" fmla="*/ 1625 h 5117"/>
                <a:gd name="T100" fmla="*/ 368 w 677"/>
                <a:gd name="T101" fmla="*/ 1872 h 5117"/>
                <a:gd name="T102" fmla="*/ 182 w 677"/>
                <a:gd name="T103" fmla="*/ 1487 h 5117"/>
                <a:gd name="T104" fmla="*/ 656 w 677"/>
                <a:gd name="T105" fmla="*/ 1828 h 5117"/>
                <a:gd name="T106" fmla="*/ 469 w 677"/>
                <a:gd name="T107" fmla="*/ 1448 h 5117"/>
                <a:gd name="T108" fmla="*/ 268 w 677"/>
                <a:gd name="T109" fmla="*/ 1130 h 5117"/>
                <a:gd name="T110" fmla="*/ 443 w 677"/>
                <a:gd name="T111" fmla="*/ 1230 h 5117"/>
                <a:gd name="T112" fmla="*/ 170 w 677"/>
                <a:gd name="T113" fmla="*/ 774 h 5117"/>
                <a:gd name="T114" fmla="*/ 541 w 677"/>
                <a:gd name="T115" fmla="*/ 1030 h 5117"/>
                <a:gd name="T116" fmla="*/ 505 w 677"/>
                <a:gd name="T117" fmla="*/ 769 h 5117"/>
                <a:gd name="T118" fmla="*/ 45 w 677"/>
                <a:gd name="T119" fmla="*/ 109 h 5117"/>
                <a:gd name="T120" fmla="*/ 206 w 677"/>
                <a:gd name="T121" fmla="*/ 248 h 5117"/>
                <a:gd name="T122" fmla="*/ 378 w 677"/>
                <a:gd name="T123" fmla="*/ 395 h 5117"/>
                <a:gd name="T124" fmla="*/ 389 w 677"/>
                <a:gd name="T125" fmla="*/ 106 h 5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77" h="5117">
                  <a:moveTo>
                    <a:pt x="0" y="4759"/>
                  </a:moveTo>
                  <a:lnTo>
                    <a:pt x="0" y="4682"/>
                  </a:lnTo>
                  <a:lnTo>
                    <a:pt x="35" y="4703"/>
                  </a:lnTo>
                  <a:lnTo>
                    <a:pt x="74" y="4727"/>
                  </a:lnTo>
                  <a:lnTo>
                    <a:pt x="115" y="4753"/>
                  </a:lnTo>
                  <a:lnTo>
                    <a:pt x="159" y="4781"/>
                  </a:lnTo>
                  <a:lnTo>
                    <a:pt x="187" y="4800"/>
                  </a:lnTo>
                  <a:lnTo>
                    <a:pt x="214" y="4818"/>
                  </a:lnTo>
                  <a:lnTo>
                    <a:pt x="240" y="4836"/>
                  </a:lnTo>
                  <a:lnTo>
                    <a:pt x="265" y="4853"/>
                  </a:lnTo>
                  <a:lnTo>
                    <a:pt x="242" y="4834"/>
                  </a:lnTo>
                  <a:lnTo>
                    <a:pt x="225" y="4819"/>
                  </a:lnTo>
                  <a:lnTo>
                    <a:pt x="220" y="4813"/>
                  </a:lnTo>
                  <a:lnTo>
                    <a:pt x="215" y="4808"/>
                  </a:lnTo>
                  <a:lnTo>
                    <a:pt x="213" y="4805"/>
                  </a:lnTo>
                  <a:lnTo>
                    <a:pt x="213" y="4803"/>
                  </a:lnTo>
                  <a:lnTo>
                    <a:pt x="217" y="4802"/>
                  </a:lnTo>
                  <a:lnTo>
                    <a:pt x="222" y="4802"/>
                  </a:lnTo>
                  <a:lnTo>
                    <a:pt x="229" y="4804"/>
                  </a:lnTo>
                  <a:lnTo>
                    <a:pt x="239" y="4808"/>
                  </a:lnTo>
                  <a:lnTo>
                    <a:pt x="265" y="4821"/>
                  </a:lnTo>
                  <a:lnTo>
                    <a:pt x="300" y="4838"/>
                  </a:lnTo>
                  <a:lnTo>
                    <a:pt x="340" y="4862"/>
                  </a:lnTo>
                  <a:lnTo>
                    <a:pt x="385" y="4889"/>
                  </a:lnTo>
                  <a:lnTo>
                    <a:pt x="436" y="4919"/>
                  </a:lnTo>
                  <a:lnTo>
                    <a:pt x="489" y="4953"/>
                  </a:lnTo>
                  <a:lnTo>
                    <a:pt x="518" y="4972"/>
                  </a:lnTo>
                  <a:lnTo>
                    <a:pt x="546" y="4989"/>
                  </a:lnTo>
                  <a:lnTo>
                    <a:pt x="572" y="5008"/>
                  </a:lnTo>
                  <a:lnTo>
                    <a:pt x="598" y="5025"/>
                  </a:lnTo>
                  <a:lnTo>
                    <a:pt x="574" y="5006"/>
                  </a:lnTo>
                  <a:lnTo>
                    <a:pt x="557" y="4990"/>
                  </a:lnTo>
                  <a:lnTo>
                    <a:pt x="551" y="4984"/>
                  </a:lnTo>
                  <a:lnTo>
                    <a:pt x="547" y="4980"/>
                  </a:lnTo>
                  <a:lnTo>
                    <a:pt x="545" y="4975"/>
                  </a:lnTo>
                  <a:lnTo>
                    <a:pt x="545" y="4973"/>
                  </a:lnTo>
                  <a:lnTo>
                    <a:pt x="546" y="4972"/>
                  </a:lnTo>
                  <a:lnTo>
                    <a:pt x="549" y="4972"/>
                  </a:lnTo>
                  <a:lnTo>
                    <a:pt x="552" y="4972"/>
                  </a:lnTo>
                  <a:lnTo>
                    <a:pt x="557" y="4973"/>
                  </a:lnTo>
                  <a:lnTo>
                    <a:pt x="568" y="4977"/>
                  </a:lnTo>
                  <a:lnTo>
                    <a:pt x="585" y="4985"/>
                  </a:lnTo>
                  <a:lnTo>
                    <a:pt x="626" y="5006"/>
                  </a:lnTo>
                  <a:lnTo>
                    <a:pt x="677" y="5034"/>
                  </a:lnTo>
                  <a:lnTo>
                    <a:pt x="677" y="5117"/>
                  </a:lnTo>
                  <a:lnTo>
                    <a:pt x="657" y="5106"/>
                  </a:lnTo>
                  <a:lnTo>
                    <a:pt x="634" y="5094"/>
                  </a:lnTo>
                  <a:lnTo>
                    <a:pt x="609" y="5080"/>
                  </a:lnTo>
                  <a:lnTo>
                    <a:pt x="584" y="5065"/>
                  </a:lnTo>
                  <a:lnTo>
                    <a:pt x="555" y="5049"/>
                  </a:lnTo>
                  <a:lnTo>
                    <a:pt x="526" y="5030"/>
                  </a:lnTo>
                  <a:lnTo>
                    <a:pt x="496" y="5012"/>
                  </a:lnTo>
                  <a:lnTo>
                    <a:pt x="465" y="4993"/>
                  </a:lnTo>
                  <a:lnTo>
                    <a:pt x="439" y="4975"/>
                  </a:lnTo>
                  <a:lnTo>
                    <a:pt x="413" y="4959"/>
                  </a:lnTo>
                  <a:lnTo>
                    <a:pt x="389" y="4942"/>
                  </a:lnTo>
                  <a:lnTo>
                    <a:pt x="366" y="4927"/>
                  </a:lnTo>
                  <a:lnTo>
                    <a:pt x="385" y="4942"/>
                  </a:lnTo>
                  <a:lnTo>
                    <a:pt x="399" y="4955"/>
                  </a:lnTo>
                  <a:lnTo>
                    <a:pt x="403" y="4959"/>
                  </a:lnTo>
                  <a:lnTo>
                    <a:pt x="407" y="4963"/>
                  </a:lnTo>
                  <a:lnTo>
                    <a:pt x="409" y="4967"/>
                  </a:lnTo>
                  <a:lnTo>
                    <a:pt x="409" y="4969"/>
                  </a:lnTo>
                  <a:lnTo>
                    <a:pt x="405" y="4970"/>
                  </a:lnTo>
                  <a:lnTo>
                    <a:pt x="400" y="4969"/>
                  </a:lnTo>
                  <a:lnTo>
                    <a:pt x="392" y="4967"/>
                  </a:lnTo>
                  <a:lnTo>
                    <a:pt x="383" y="4962"/>
                  </a:lnTo>
                  <a:lnTo>
                    <a:pt x="357" y="4950"/>
                  </a:lnTo>
                  <a:lnTo>
                    <a:pt x="323" y="4933"/>
                  </a:lnTo>
                  <a:lnTo>
                    <a:pt x="283" y="4911"/>
                  </a:lnTo>
                  <a:lnTo>
                    <a:pt x="238" y="4884"/>
                  </a:lnTo>
                  <a:lnTo>
                    <a:pt x="188" y="4852"/>
                  </a:lnTo>
                  <a:lnTo>
                    <a:pt x="137" y="4819"/>
                  </a:lnTo>
                  <a:lnTo>
                    <a:pt x="111" y="4802"/>
                  </a:lnTo>
                  <a:lnTo>
                    <a:pt x="86" y="4785"/>
                  </a:lnTo>
                  <a:lnTo>
                    <a:pt x="62" y="4769"/>
                  </a:lnTo>
                  <a:lnTo>
                    <a:pt x="39" y="4753"/>
                  </a:lnTo>
                  <a:lnTo>
                    <a:pt x="58" y="4769"/>
                  </a:lnTo>
                  <a:lnTo>
                    <a:pt x="71" y="4781"/>
                  </a:lnTo>
                  <a:lnTo>
                    <a:pt x="76" y="4785"/>
                  </a:lnTo>
                  <a:lnTo>
                    <a:pt x="79" y="4790"/>
                  </a:lnTo>
                  <a:lnTo>
                    <a:pt x="81" y="4793"/>
                  </a:lnTo>
                  <a:lnTo>
                    <a:pt x="81" y="4795"/>
                  </a:lnTo>
                  <a:lnTo>
                    <a:pt x="78" y="4796"/>
                  </a:lnTo>
                  <a:lnTo>
                    <a:pt x="73" y="4795"/>
                  </a:lnTo>
                  <a:lnTo>
                    <a:pt x="66" y="4793"/>
                  </a:lnTo>
                  <a:lnTo>
                    <a:pt x="57" y="4789"/>
                  </a:lnTo>
                  <a:lnTo>
                    <a:pt x="32" y="4777"/>
                  </a:lnTo>
                  <a:lnTo>
                    <a:pt x="0" y="4759"/>
                  </a:lnTo>
                  <a:close/>
                  <a:moveTo>
                    <a:pt x="0" y="4676"/>
                  </a:moveTo>
                  <a:lnTo>
                    <a:pt x="0" y="4644"/>
                  </a:lnTo>
                  <a:lnTo>
                    <a:pt x="24" y="4663"/>
                  </a:lnTo>
                  <a:lnTo>
                    <a:pt x="42" y="4680"/>
                  </a:lnTo>
                  <a:lnTo>
                    <a:pt x="47" y="4686"/>
                  </a:lnTo>
                  <a:lnTo>
                    <a:pt x="51" y="4690"/>
                  </a:lnTo>
                  <a:lnTo>
                    <a:pt x="54" y="4695"/>
                  </a:lnTo>
                  <a:lnTo>
                    <a:pt x="54" y="4697"/>
                  </a:lnTo>
                  <a:lnTo>
                    <a:pt x="52" y="4698"/>
                  </a:lnTo>
                  <a:lnTo>
                    <a:pt x="48" y="4698"/>
                  </a:lnTo>
                  <a:lnTo>
                    <a:pt x="44" y="4697"/>
                  </a:lnTo>
                  <a:lnTo>
                    <a:pt x="37" y="4695"/>
                  </a:lnTo>
                  <a:lnTo>
                    <a:pt x="21" y="4687"/>
                  </a:lnTo>
                  <a:lnTo>
                    <a:pt x="0" y="4676"/>
                  </a:lnTo>
                  <a:close/>
                  <a:moveTo>
                    <a:pt x="0" y="4643"/>
                  </a:moveTo>
                  <a:lnTo>
                    <a:pt x="0" y="4595"/>
                  </a:lnTo>
                  <a:lnTo>
                    <a:pt x="32" y="4615"/>
                  </a:lnTo>
                  <a:lnTo>
                    <a:pt x="66" y="4636"/>
                  </a:lnTo>
                  <a:lnTo>
                    <a:pt x="103" y="4660"/>
                  </a:lnTo>
                  <a:lnTo>
                    <a:pt x="142" y="4685"/>
                  </a:lnTo>
                  <a:lnTo>
                    <a:pt x="193" y="4718"/>
                  </a:lnTo>
                  <a:lnTo>
                    <a:pt x="239" y="4751"/>
                  </a:lnTo>
                  <a:lnTo>
                    <a:pt x="281" y="4780"/>
                  </a:lnTo>
                  <a:lnTo>
                    <a:pt x="317" y="4807"/>
                  </a:lnTo>
                  <a:lnTo>
                    <a:pt x="346" y="4830"/>
                  </a:lnTo>
                  <a:lnTo>
                    <a:pt x="367" y="4848"/>
                  </a:lnTo>
                  <a:lnTo>
                    <a:pt x="374" y="4856"/>
                  </a:lnTo>
                  <a:lnTo>
                    <a:pt x="380" y="4861"/>
                  </a:lnTo>
                  <a:lnTo>
                    <a:pt x="382" y="4866"/>
                  </a:lnTo>
                  <a:lnTo>
                    <a:pt x="382" y="4868"/>
                  </a:lnTo>
                  <a:lnTo>
                    <a:pt x="380" y="4870"/>
                  </a:lnTo>
                  <a:lnTo>
                    <a:pt x="374" y="4870"/>
                  </a:lnTo>
                  <a:lnTo>
                    <a:pt x="367" y="4867"/>
                  </a:lnTo>
                  <a:lnTo>
                    <a:pt x="358" y="4863"/>
                  </a:lnTo>
                  <a:lnTo>
                    <a:pt x="332" y="4852"/>
                  </a:lnTo>
                  <a:lnTo>
                    <a:pt x="300" y="4835"/>
                  </a:lnTo>
                  <a:lnTo>
                    <a:pt x="261" y="4813"/>
                  </a:lnTo>
                  <a:lnTo>
                    <a:pt x="217" y="4786"/>
                  </a:lnTo>
                  <a:lnTo>
                    <a:pt x="169" y="4757"/>
                  </a:lnTo>
                  <a:lnTo>
                    <a:pt x="118" y="4724"/>
                  </a:lnTo>
                  <a:lnTo>
                    <a:pt x="86" y="4703"/>
                  </a:lnTo>
                  <a:lnTo>
                    <a:pt x="56" y="4682"/>
                  </a:lnTo>
                  <a:lnTo>
                    <a:pt x="27" y="4662"/>
                  </a:lnTo>
                  <a:lnTo>
                    <a:pt x="0" y="4643"/>
                  </a:lnTo>
                  <a:close/>
                  <a:moveTo>
                    <a:pt x="0" y="4588"/>
                  </a:moveTo>
                  <a:lnTo>
                    <a:pt x="0" y="4554"/>
                  </a:lnTo>
                  <a:lnTo>
                    <a:pt x="22" y="4574"/>
                  </a:lnTo>
                  <a:lnTo>
                    <a:pt x="39" y="4589"/>
                  </a:lnTo>
                  <a:lnTo>
                    <a:pt x="45" y="4595"/>
                  </a:lnTo>
                  <a:lnTo>
                    <a:pt x="49" y="4600"/>
                  </a:lnTo>
                  <a:lnTo>
                    <a:pt x="50" y="4604"/>
                  </a:lnTo>
                  <a:lnTo>
                    <a:pt x="50" y="4606"/>
                  </a:lnTo>
                  <a:lnTo>
                    <a:pt x="49" y="4607"/>
                  </a:lnTo>
                  <a:lnTo>
                    <a:pt x="46" y="4607"/>
                  </a:lnTo>
                  <a:lnTo>
                    <a:pt x="42" y="4606"/>
                  </a:lnTo>
                  <a:lnTo>
                    <a:pt x="35" y="4605"/>
                  </a:lnTo>
                  <a:lnTo>
                    <a:pt x="20" y="4599"/>
                  </a:lnTo>
                  <a:lnTo>
                    <a:pt x="0" y="4588"/>
                  </a:lnTo>
                  <a:close/>
                  <a:moveTo>
                    <a:pt x="0" y="4549"/>
                  </a:moveTo>
                  <a:lnTo>
                    <a:pt x="0" y="4502"/>
                  </a:lnTo>
                  <a:lnTo>
                    <a:pt x="33" y="4521"/>
                  </a:lnTo>
                  <a:lnTo>
                    <a:pt x="70" y="4544"/>
                  </a:lnTo>
                  <a:lnTo>
                    <a:pt x="109" y="4568"/>
                  </a:lnTo>
                  <a:lnTo>
                    <a:pt x="149" y="4594"/>
                  </a:lnTo>
                  <a:lnTo>
                    <a:pt x="197" y="4628"/>
                  </a:lnTo>
                  <a:lnTo>
                    <a:pt x="242" y="4659"/>
                  </a:lnTo>
                  <a:lnTo>
                    <a:pt x="282" y="4687"/>
                  </a:lnTo>
                  <a:lnTo>
                    <a:pt x="317" y="4714"/>
                  </a:lnTo>
                  <a:lnTo>
                    <a:pt x="345" y="4736"/>
                  </a:lnTo>
                  <a:lnTo>
                    <a:pt x="366" y="4754"/>
                  </a:lnTo>
                  <a:lnTo>
                    <a:pt x="373" y="4762"/>
                  </a:lnTo>
                  <a:lnTo>
                    <a:pt x="377" y="4767"/>
                  </a:lnTo>
                  <a:lnTo>
                    <a:pt x="381" y="4772"/>
                  </a:lnTo>
                  <a:lnTo>
                    <a:pt x="381" y="4775"/>
                  </a:lnTo>
                  <a:lnTo>
                    <a:pt x="377" y="4776"/>
                  </a:lnTo>
                  <a:lnTo>
                    <a:pt x="373" y="4776"/>
                  </a:lnTo>
                  <a:lnTo>
                    <a:pt x="366" y="4773"/>
                  </a:lnTo>
                  <a:lnTo>
                    <a:pt x="356" y="4770"/>
                  </a:lnTo>
                  <a:lnTo>
                    <a:pt x="331" y="4759"/>
                  </a:lnTo>
                  <a:lnTo>
                    <a:pt x="300" y="4742"/>
                  </a:lnTo>
                  <a:lnTo>
                    <a:pt x="262" y="4722"/>
                  </a:lnTo>
                  <a:lnTo>
                    <a:pt x="220" y="4697"/>
                  </a:lnTo>
                  <a:lnTo>
                    <a:pt x="172" y="4668"/>
                  </a:lnTo>
                  <a:lnTo>
                    <a:pt x="124" y="4635"/>
                  </a:lnTo>
                  <a:lnTo>
                    <a:pt x="89" y="4613"/>
                  </a:lnTo>
                  <a:lnTo>
                    <a:pt x="58" y="4591"/>
                  </a:lnTo>
                  <a:lnTo>
                    <a:pt x="28" y="4570"/>
                  </a:lnTo>
                  <a:lnTo>
                    <a:pt x="0" y="4549"/>
                  </a:lnTo>
                  <a:close/>
                  <a:moveTo>
                    <a:pt x="0" y="4494"/>
                  </a:moveTo>
                  <a:lnTo>
                    <a:pt x="0" y="4452"/>
                  </a:lnTo>
                  <a:lnTo>
                    <a:pt x="31" y="4477"/>
                  </a:lnTo>
                  <a:lnTo>
                    <a:pt x="55" y="4498"/>
                  </a:lnTo>
                  <a:lnTo>
                    <a:pt x="62" y="4506"/>
                  </a:lnTo>
                  <a:lnTo>
                    <a:pt x="69" y="4513"/>
                  </a:lnTo>
                  <a:lnTo>
                    <a:pt x="71" y="4518"/>
                  </a:lnTo>
                  <a:lnTo>
                    <a:pt x="71" y="4521"/>
                  </a:lnTo>
                  <a:lnTo>
                    <a:pt x="69" y="4523"/>
                  </a:lnTo>
                  <a:lnTo>
                    <a:pt x="64" y="4522"/>
                  </a:lnTo>
                  <a:lnTo>
                    <a:pt x="58" y="4521"/>
                  </a:lnTo>
                  <a:lnTo>
                    <a:pt x="49" y="4518"/>
                  </a:lnTo>
                  <a:lnTo>
                    <a:pt x="28" y="4508"/>
                  </a:lnTo>
                  <a:lnTo>
                    <a:pt x="0" y="4494"/>
                  </a:lnTo>
                  <a:close/>
                  <a:moveTo>
                    <a:pt x="0" y="4443"/>
                  </a:moveTo>
                  <a:lnTo>
                    <a:pt x="0" y="4400"/>
                  </a:lnTo>
                  <a:lnTo>
                    <a:pt x="18" y="4410"/>
                  </a:lnTo>
                  <a:lnTo>
                    <a:pt x="37" y="4421"/>
                  </a:lnTo>
                  <a:lnTo>
                    <a:pt x="58" y="4434"/>
                  </a:lnTo>
                  <a:lnTo>
                    <a:pt x="81" y="4446"/>
                  </a:lnTo>
                  <a:lnTo>
                    <a:pt x="104" y="4461"/>
                  </a:lnTo>
                  <a:lnTo>
                    <a:pt x="128" y="4477"/>
                  </a:lnTo>
                  <a:lnTo>
                    <a:pt x="154" y="4493"/>
                  </a:lnTo>
                  <a:lnTo>
                    <a:pt x="180" y="4510"/>
                  </a:lnTo>
                  <a:lnTo>
                    <a:pt x="227" y="4541"/>
                  </a:lnTo>
                  <a:lnTo>
                    <a:pt x="271" y="4572"/>
                  </a:lnTo>
                  <a:lnTo>
                    <a:pt x="309" y="4601"/>
                  </a:lnTo>
                  <a:lnTo>
                    <a:pt x="343" y="4626"/>
                  </a:lnTo>
                  <a:lnTo>
                    <a:pt x="370" y="4648"/>
                  </a:lnTo>
                  <a:lnTo>
                    <a:pt x="389" y="4666"/>
                  </a:lnTo>
                  <a:lnTo>
                    <a:pt x="396" y="4673"/>
                  </a:lnTo>
                  <a:lnTo>
                    <a:pt x="400" y="4679"/>
                  </a:lnTo>
                  <a:lnTo>
                    <a:pt x="402" y="4684"/>
                  </a:lnTo>
                  <a:lnTo>
                    <a:pt x="402" y="4686"/>
                  </a:lnTo>
                  <a:lnTo>
                    <a:pt x="400" y="4688"/>
                  </a:lnTo>
                  <a:lnTo>
                    <a:pt x="395" y="4688"/>
                  </a:lnTo>
                  <a:lnTo>
                    <a:pt x="387" y="4686"/>
                  </a:lnTo>
                  <a:lnTo>
                    <a:pt x="378" y="4683"/>
                  </a:lnTo>
                  <a:lnTo>
                    <a:pt x="355" y="4672"/>
                  </a:lnTo>
                  <a:lnTo>
                    <a:pt x="323" y="4657"/>
                  </a:lnTo>
                  <a:lnTo>
                    <a:pt x="287" y="4636"/>
                  </a:lnTo>
                  <a:lnTo>
                    <a:pt x="246" y="4612"/>
                  </a:lnTo>
                  <a:lnTo>
                    <a:pt x="200" y="4585"/>
                  </a:lnTo>
                  <a:lnTo>
                    <a:pt x="153" y="4553"/>
                  </a:lnTo>
                  <a:lnTo>
                    <a:pt x="109" y="4523"/>
                  </a:lnTo>
                  <a:lnTo>
                    <a:pt x="69" y="4495"/>
                  </a:lnTo>
                  <a:lnTo>
                    <a:pt x="32" y="4468"/>
                  </a:lnTo>
                  <a:lnTo>
                    <a:pt x="0" y="4443"/>
                  </a:lnTo>
                  <a:close/>
                  <a:moveTo>
                    <a:pt x="0" y="4390"/>
                  </a:moveTo>
                  <a:lnTo>
                    <a:pt x="0" y="4336"/>
                  </a:lnTo>
                  <a:lnTo>
                    <a:pt x="25" y="4356"/>
                  </a:lnTo>
                  <a:lnTo>
                    <a:pt x="49" y="4374"/>
                  </a:lnTo>
                  <a:lnTo>
                    <a:pt x="70" y="4391"/>
                  </a:lnTo>
                  <a:lnTo>
                    <a:pt x="87" y="4407"/>
                  </a:lnTo>
                  <a:lnTo>
                    <a:pt x="100" y="4418"/>
                  </a:lnTo>
                  <a:lnTo>
                    <a:pt x="110" y="4429"/>
                  </a:lnTo>
                  <a:lnTo>
                    <a:pt x="113" y="4434"/>
                  </a:lnTo>
                  <a:lnTo>
                    <a:pt x="115" y="4437"/>
                  </a:lnTo>
                  <a:lnTo>
                    <a:pt x="116" y="4440"/>
                  </a:lnTo>
                  <a:lnTo>
                    <a:pt x="115" y="4441"/>
                  </a:lnTo>
                  <a:lnTo>
                    <a:pt x="114" y="4443"/>
                  </a:lnTo>
                  <a:lnTo>
                    <a:pt x="112" y="4443"/>
                  </a:lnTo>
                  <a:lnTo>
                    <a:pt x="109" y="4443"/>
                  </a:lnTo>
                  <a:lnTo>
                    <a:pt x="104" y="4442"/>
                  </a:lnTo>
                  <a:lnTo>
                    <a:pt x="93" y="4439"/>
                  </a:lnTo>
                  <a:lnTo>
                    <a:pt x="81" y="4434"/>
                  </a:lnTo>
                  <a:lnTo>
                    <a:pt x="63" y="4425"/>
                  </a:lnTo>
                  <a:lnTo>
                    <a:pt x="45" y="4415"/>
                  </a:lnTo>
                  <a:lnTo>
                    <a:pt x="23" y="4403"/>
                  </a:lnTo>
                  <a:lnTo>
                    <a:pt x="0" y="4390"/>
                  </a:lnTo>
                  <a:close/>
                  <a:moveTo>
                    <a:pt x="0" y="4315"/>
                  </a:moveTo>
                  <a:lnTo>
                    <a:pt x="0" y="4299"/>
                  </a:lnTo>
                  <a:lnTo>
                    <a:pt x="13" y="4302"/>
                  </a:lnTo>
                  <a:lnTo>
                    <a:pt x="32" y="4311"/>
                  </a:lnTo>
                  <a:lnTo>
                    <a:pt x="57" y="4322"/>
                  </a:lnTo>
                  <a:lnTo>
                    <a:pt x="85" y="4337"/>
                  </a:lnTo>
                  <a:lnTo>
                    <a:pt x="118" y="4357"/>
                  </a:lnTo>
                  <a:lnTo>
                    <a:pt x="154" y="4378"/>
                  </a:lnTo>
                  <a:lnTo>
                    <a:pt x="193" y="4403"/>
                  </a:lnTo>
                  <a:lnTo>
                    <a:pt x="234" y="4429"/>
                  </a:lnTo>
                  <a:lnTo>
                    <a:pt x="280" y="4461"/>
                  </a:lnTo>
                  <a:lnTo>
                    <a:pt x="322" y="4491"/>
                  </a:lnTo>
                  <a:lnTo>
                    <a:pt x="359" y="4518"/>
                  </a:lnTo>
                  <a:lnTo>
                    <a:pt x="391" y="4544"/>
                  </a:lnTo>
                  <a:lnTo>
                    <a:pt x="417" y="4565"/>
                  </a:lnTo>
                  <a:lnTo>
                    <a:pt x="437" y="4582"/>
                  </a:lnTo>
                  <a:lnTo>
                    <a:pt x="443" y="4590"/>
                  </a:lnTo>
                  <a:lnTo>
                    <a:pt x="448" y="4595"/>
                  </a:lnTo>
                  <a:lnTo>
                    <a:pt x="449" y="4600"/>
                  </a:lnTo>
                  <a:lnTo>
                    <a:pt x="449" y="4603"/>
                  </a:lnTo>
                  <a:lnTo>
                    <a:pt x="446" y="4604"/>
                  </a:lnTo>
                  <a:lnTo>
                    <a:pt x="441" y="4604"/>
                  </a:lnTo>
                  <a:lnTo>
                    <a:pt x="435" y="4603"/>
                  </a:lnTo>
                  <a:lnTo>
                    <a:pt x="426" y="4600"/>
                  </a:lnTo>
                  <a:lnTo>
                    <a:pt x="402" y="4590"/>
                  </a:lnTo>
                  <a:lnTo>
                    <a:pt x="372" y="4575"/>
                  </a:lnTo>
                  <a:lnTo>
                    <a:pt x="336" y="4557"/>
                  </a:lnTo>
                  <a:lnTo>
                    <a:pt x="296" y="4533"/>
                  </a:lnTo>
                  <a:lnTo>
                    <a:pt x="252" y="4506"/>
                  </a:lnTo>
                  <a:lnTo>
                    <a:pt x="206" y="4476"/>
                  </a:lnTo>
                  <a:lnTo>
                    <a:pt x="169" y="4451"/>
                  </a:lnTo>
                  <a:lnTo>
                    <a:pt x="134" y="4426"/>
                  </a:lnTo>
                  <a:lnTo>
                    <a:pt x="103" y="4403"/>
                  </a:lnTo>
                  <a:lnTo>
                    <a:pt x="74" y="4381"/>
                  </a:lnTo>
                  <a:lnTo>
                    <a:pt x="49" y="4361"/>
                  </a:lnTo>
                  <a:lnTo>
                    <a:pt x="28" y="4343"/>
                  </a:lnTo>
                  <a:lnTo>
                    <a:pt x="11" y="4328"/>
                  </a:lnTo>
                  <a:lnTo>
                    <a:pt x="0" y="4315"/>
                  </a:lnTo>
                  <a:close/>
                  <a:moveTo>
                    <a:pt x="0" y="4274"/>
                  </a:moveTo>
                  <a:lnTo>
                    <a:pt x="0" y="4210"/>
                  </a:lnTo>
                  <a:lnTo>
                    <a:pt x="39" y="4238"/>
                  </a:lnTo>
                  <a:lnTo>
                    <a:pt x="76" y="4265"/>
                  </a:lnTo>
                  <a:lnTo>
                    <a:pt x="109" y="4290"/>
                  </a:lnTo>
                  <a:lnTo>
                    <a:pt x="136" y="4313"/>
                  </a:lnTo>
                  <a:lnTo>
                    <a:pt x="158" y="4332"/>
                  </a:lnTo>
                  <a:lnTo>
                    <a:pt x="173" y="4348"/>
                  </a:lnTo>
                  <a:lnTo>
                    <a:pt x="179" y="4355"/>
                  </a:lnTo>
                  <a:lnTo>
                    <a:pt x="183" y="4360"/>
                  </a:lnTo>
                  <a:lnTo>
                    <a:pt x="184" y="4363"/>
                  </a:lnTo>
                  <a:lnTo>
                    <a:pt x="184" y="4367"/>
                  </a:lnTo>
                  <a:lnTo>
                    <a:pt x="182" y="4368"/>
                  </a:lnTo>
                  <a:lnTo>
                    <a:pt x="178" y="4369"/>
                  </a:lnTo>
                  <a:lnTo>
                    <a:pt x="173" y="4368"/>
                  </a:lnTo>
                  <a:lnTo>
                    <a:pt x="166" y="4366"/>
                  </a:lnTo>
                  <a:lnTo>
                    <a:pt x="149" y="4359"/>
                  </a:lnTo>
                  <a:lnTo>
                    <a:pt x="126" y="4348"/>
                  </a:lnTo>
                  <a:lnTo>
                    <a:pt x="100" y="4334"/>
                  </a:lnTo>
                  <a:lnTo>
                    <a:pt x="69" y="4317"/>
                  </a:lnTo>
                  <a:lnTo>
                    <a:pt x="35" y="4296"/>
                  </a:lnTo>
                  <a:lnTo>
                    <a:pt x="0" y="4274"/>
                  </a:lnTo>
                  <a:close/>
                  <a:moveTo>
                    <a:pt x="0" y="4140"/>
                  </a:moveTo>
                  <a:lnTo>
                    <a:pt x="0" y="4075"/>
                  </a:lnTo>
                  <a:lnTo>
                    <a:pt x="19" y="4087"/>
                  </a:lnTo>
                  <a:lnTo>
                    <a:pt x="39" y="4100"/>
                  </a:lnTo>
                  <a:lnTo>
                    <a:pt x="60" y="4114"/>
                  </a:lnTo>
                  <a:lnTo>
                    <a:pt x="81" y="4128"/>
                  </a:lnTo>
                  <a:lnTo>
                    <a:pt x="123" y="4157"/>
                  </a:lnTo>
                  <a:lnTo>
                    <a:pt x="161" y="4185"/>
                  </a:lnTo>
                  <a:lnTo>
                    <a:pt x="196" y="4212"/>
                  </a:lnTo>
                  <a:lnTo>
                    <a:pt x="226" y="4236"/>
                  </a:lnTo>
                  <a:lnTo>
                    <a:pt x="249" y="4257"/>
                  </a:lnTo>
                  <a:lnTo>
                    <a:pt x="266" y="4274"/>
                  </a:lnTo>
                  <a:lnTo>
                    <a:pt x="272" y="4281"/>
                  </a:lnTo>
                  <a:lnTo>
                    <a:pt x="276" y="4287"/>
                  </a:lnTo>
                  <a:lnTo>
                    <a:pt x="277" y="4291"/>
                  </a:lnTo>
                  <a:lnTo>
                    <a:pt x="277" y="4294"/>
                  </a:lnTo>
                  <a:lnTo>
                    <a:pt x="275" y="4296"/>
                  </a:lnTo>
                  <a:lnTo>
                    <a:pt x="269" y="4296"/>
                  </a:lnTo>
                  <a:lnTo>
                    <a:pt x="263" y="4295"/>
                  </a:lnTo>
                  <a:lnTo>
                    <a:pt x="254" y="4293"/>
                  </a:lnTo>
                  <a:lnTo>
                    <a:pt x="233" y="4284"/>
                  </a:lnTo>
                  <a:lnTo>
                    <a:pt x="205" y="4269"/>
                  </a:lnTo>
                  <a:lnTo>
                    <a:pt x="171" y="4252"/>
                  </a:lnTo>
                  <a:lnTo>
                    <a:pt x="134" y="4230"/>
                  </a:lnTo>
                  <a:lnTo>
                    <a:pt x="93" y="4205"/>
                  </a:lnTo>
                  <a:lnTo>
                    <a:pt x="50" y="4176"/>
                  </a:lnTo>
                  <a:lnTo>
                    <a:pt x="37" y="4167"/>
                  </a:lnTo>
                  <a:lnTo>
                    <a:pt x="24" y="4158"/>
                  </a:lnTo>
                  <a:lnTo>
                    <a:pt x="13" y="4150"/>
                  </a:lnTo>
                  <a:lnTo>
                    <a:pt x="0" y="4140"/>
                  </a:lnTo>
                  <a:close/>
                  <a:moveTo>
                    <a:pt x="0" y="4057"/>
                  </a:moveTo>
                  <a:lnTo>
                    <a:pt x="0" y="4008"/>
                  </a:lnTo>
                  <a:lnTo>
                    <a:pt x="27" y="4032"/>
                  </a:lnTo>
                  <a:lnTo>
                    <a:pt x="46" y="4050"/>
                  </a:lnTo>
                  <a:lnTo>
                    <a:pt x="52" y="4059"/>
                  </a:lnTo>
                  <a:lnTo>
                    <a:pt x="57" y="4066"/>
                  </a:lnTo>
                  <a:lnTo>
                    <a:pt x="58" y="4070"/>
                  </a:lnTo>
                  <a:lnTo>
                    <a:pt x="58" y="4074"/>
                  </a:lnTo>
                  <a:lnTo>
                    <a:pt x="56" y="4075"/>
                  </a:lnTo>
                  <a:lnTo>
                    <a:pt x="51" y="4076"/>
                  </a:lnTo>
                  <a:lnTo>
                    <a:pt x="47" y="4075"/>
                  </a:lnTo>
                  <a:lnTo>
                    <a:pt x="39" y="4073"/>
                  </a:lnTo>
                  <a:lnTo>
                    <a:pt x="22" y="4067"/>
                  </a:lnTo>
                  <a:lnTo>
                    <a:pt x="0" y="4057"/>
                  </a:lnTo>
                  <a:close/>
                  <a:moveTo>
                    <a:pt x="0" y="3973"/>
                  </a:moveTo>
                  <a:lnTo>
                    <a:pt x="0" y="3946"/>
                  </a:lnTo>
                  <a:lnTo>
                    <a:pt x="14" y="3951"/>
                  </a:lnTo>
                  <a:lnTo>
                    <a:pt x="32" y="3959"/>
                  </a:lnTo>
                  <a:lnTo>
                    <a:pt x="55" y="3969"/>
                  </a:lnTo>
                  <a:lnTo>
                    <a:pt x="81" y="3984"/>
                  </a:lnTo>
                  <a:lnTo>
                    <a:pt x="109" y="4000"/>
                  </a:lnTo>
                  <a:lnTo>
                    <a:pt x="139" y="4018"/>
                  </a:lnTo>
                  <a:lnTo>
                    <a:pt x="172" y="4039"/>
                  </a:lnTo>
                  <a:lnTo>
                    <a:pt x="206" y="4061"/>
                  </a:lnTo>
                  <a:lnTo>
                    <a:pt x="247" y="4090"/>
                  </a:lnTo>
                  <a:lnTo>
                    <a:pt x="285" y="4117"/>
                  </a:lnTo>
                  <a:lnTo>
                    <a:pt x="318" y="4143"/>
                  </a:lnTo>
                  <a:lnTo>
                    <a:pt x="346" y="4167"/>
                  </a:lnTo>
                  <a:lnTo>
                    <a:pt x="369" y="4187"/>
                  </a:lnTo>
                  <a:lnTo>
                    <a:pt x="385" y="4204"/>
                  </a:lnTo>
                  <a:lnTo>
                    <a:pt x="390" y="4211"/>
                  </a:lnTo>
                  <a:lnTo>
                    <a:pt x="395" y="4217"/>
                  </a:lnTo>
                  <a:lnTo>
                    <a:pt x="396" y="4221"/>
                  </a:lnTo>
                  <a:lnTo>
                    <a:pt x="395" y="4224"/>
                  </a:lnTo>
                  <a:lnTo>
                    <a:pt x="392" y="4226"/>
                  </a:lnTo>
                  <a:lnTo>
                    <a:pt x="388" y="4227"/>
                  </a:lnTo>
                  <a:lnTo>
                    <a:pt x="382" y="4226"/>
                  </a:lnTo>
                  <a:lnTo>
                    <a:pt x="373" y="4224"/>
                  </a:lnTo>
                  <a:lnTo>
                    <a:pt x="351" y="4216"/>
                  </a:lnTo>
                  <a:lnTo>
                    <a:pt x="323" y="4203"/>
                  </a:lnTo>
                  <a:lnTo>
                    <a:pt x="291" y="4185"/>
                  </a:lnTo>
                  <a:lnTo>
                    <a:pt x="255" y="4164"/>
                  </a:lnTo>
                  <a:lnTo>
                    <a:pt x="215" y="4140"/>
                  </a:lnTo>
                  <a:lnTo>
                    <a:pt x="174" y="4112"/>
                  </a:lnTo>
                  <a:lnTo>
                    <a:pt x="144" y="4091"/>
                  </a:lnTo>
                  <a:lnTo>
                    <a:pt x="117" y="4072"/>
                  </a:lnTo>
                  <a:lnTo>
                    <a:pt x="91" y="4053"/>
                  </a:lnTo>
                  <a:lnTo>
                    <a:pt x="68" y="4034"/>
                  </a:lnTo>
                  <a:lnTo>
                    <a:pt x="46" y="4016"/>
                  </a:lnTo>
                  <a:lnTo>
                    <a:pt x="28" y="4001"/>
                  </a:lnTo>
                  <a:lnTo>
                    <a:pt x="11" y="3986"/>
                  </a:lnTo>
                  <a:lnTo>
                    <a:pt x="0" y="3973"/>
                  </a:lnTo>
                  <a:close/>
                  <a:moveTo>
                    <a:pt x="0" y="3912"/>
                  </a:moveTo>
                  <a:lnTo>
                    <a:pt x="0" y="3840"/>
                  </a:lnTo>
                  <a:lnTo>
                    <a:pt x="8" y="3845"/>
                  </a:lnTo>
                  <a:lnTo>
                    <a:pt x="17" y="3852"/>
                  </a:lnTo>
                  <a:lnTo>
                    <a:pt x="56" y="3879"/>
                  </a:lnTo>
                  <a:lnTo>
                    <a:pt x="91" y="3906"/>
                  </a:lnTo>
                  <a:lnTo>
                    <a:pt x="124" y="3931"/>
                  </a:lnTo>
                  <a:lnTo>
                    <a:pt x="151" y="3953"/>
                  </a:lnTo>
                  <a:lnTo>
                    <a:pt x="172" y="3974"/>
                  </a:lnTo>
                  <a:lnTo>
                    <a:pt x="187" y="3990"/>
                  </a:lnTo>
                  <a:lnTo>
                    <a:pt x="193" y="3998"/>
                  </a:lnTo>
                  <a:lnTo>
                    <a:pt x="196" y="4003"/>
                  </a:lnTo>
                  <a:lnTo>
                    <a:pt x="197" y="4007"/>
                  </a:lnTo>
                  <a:lnTo>
                    <a:pt x="197" y="4010"/>
                  </a:lnTo>
                  <a:lnTo>
                    <a:pt x="195" y="4013"/>
                  </a:lnTo>
                  <a:lnTo>
                    <a:pt x="191" y="4014"/>
                  </a:lnTo>
                  <a:lnTo>
                    <a:pt x="184" y="4013"/>
                  </a:lnTo>
                  <a:lnTo>
                    <a:pt x="177" y="4010"/>
                  </a:lnTo>
                  <a:lnTo>
                    <a:pt x="157" y="4004"/>
                  </a:lnTo>
                  <a:lnTo>
                    <a:pt x="133" y="3992"/>
                  </a:lnTo>
                  <a:lnTo>
                    <a:pt x="104" y="3977"/>
                  </a:lnTo>
                  <a:lnTo>
                    <a:pt x="72" y="3959"/>
                  </a:lnTo>
                  <a:lnTo>
                    <a:pt x="37" y="3937"/>
                  </a:lnTo>
                  <a:lnTo>
                    <a:pt x="0" y="3912"/>
                  </a:lnTo>
                  <a:close/>
                  <a:moveTo>
                    <a:pt x="0" y="3804"/>
                  </a:moveTo>
                  <a:lnTo>
                    <a:pt x="0" y="3771"/>
                  </a:lnTo>
                  <a:lnTo>
                    <a:pt x="10" y="3783"/>
                  </a:lnTo>
                  <a:lnTo>
                    <a:pt x="18" y="3792"/>
                  </a:lnTo>
                  <a:lnTo>
                    <a:pt x="20" y="3797"/>
                  </a:lnTo>
                  <a:lnTo>
                    <a:pt x="21" y="3800"/>
                  </a:lnTo>
                  <a:lnTo>
                    <a:pt x="21" y="3803"/>
                  </a:lnTo>
                  <a:lnTo>
                    <a:pt x="21" y="3805"/>
                  </a:lnTo>
                  <a:lnTo>
                    <a:pt x="18" y="3807"/>
                  </a:lnTo>
                  <a:lnTo>
                    <a:pt x="14" y="3808"/>
                  </a:lnTo>
                  <a:lnTo>
                    <a:pt x="7" y="3807"/>
                  </a:lnTo>
                  <a:lnTo>
                    <a:pt x="0" y="3804"/>
                  </a:lnTo>
                  <a:close/>
                  <a:moveTo>
                    <a:pt x="0" y="3719"/>
                  </a:moveTo>
                  <a:lnTo>
                    <a:pt x="0" y="3687"/>
                  </a:lnTo>
                  <a:lnTo>
                    <a:pt x="14" y="3691"/>
                  </a:lnTo>
                  <a:lnTo>
                    <a:pt x="32" y="3699"/>
                  </a:lnTo>
                  <a:lnTo>
                    <a:pt x="52" y="3709"/>
                  </a:lnTo>
                  <a:lnTo>
                    <a:pt x="75" y="3721"/>
                  </a:lnTo>
                  <a:lnTo>
                    <a:pt x="101" y="3736"/>
                  </a:lnTo>
                  <a:lnTo>
                    <a:pt x="129" y="3753"/>
                  </a:lnTo>
                  <a:lnTo>
                    <a:pt x="157" y="3772"/>
                  </a:lnTo>
                  <a:lnTo>
                    <a:pt x="187" y="3791"/>
                  </a:lnTo>
                  <a:lnTo>
                    <a:pt x="225" y="3818"/>
                  </a:lnTo>
                  <a:lnTo>
                    <a:pt x="261" y="3844"/>
                  </a:lnTo>
                  <a:lnTo>
                    <a:pt x="291" y="3869"/>
                  </a:lnTo>
                  <a:lnTo>
                    <a:pt x="317" y="3892"/>
                  </a:lnTo>
                  <a:lnTo>
                    <a:pt x="337" y="3911"/>
                  </a:lnTo>
                  <a:lnTo>
                    <a:pt x="353" y="3927"/>
                  </a:lnTo>
                  <a:lnTo>
                    <a:pt x="358" y="3934"/>
                  </a:lnTo>
                  <a:lnTo>
                    <a:pt x="360" y="3940"/>
                  </a:lnTo>
                  <a:lnTo>
                    <a:pt x="362" y="3945"/>
                  </a:lnTo>
                  <a:lnTo>
                    <a:pt x="361" y="3948"/>
                  </a:lnTo>
                  <a:lnTo>
                    <a:pt x="358" y="3950"/>
                  </a:lnTo>
                  <a:lnTo>
                    <a:pt x="354" y="3951"/>
                  </a:lnTo>
                  <a:lnTo>
                    <a:pt x="347" y="3950"/>
                  </a:lnTo>
                  <a:lnTo>
                    <a:pt x="340" y="3948"/>
                  </a:lnTo>
                  <a:lnTo>
                    <a:pt x="319" y="3941"/>
                  </a:lnTo>
                  <a:lnTo>
                    <a:pt x="294" y="3930"/>
                  </a:lnTo>
                  <a:lnTo>
                    <a:pt x="264" y="3913"/>
                  </a:lnTo>
                  <a:lnTo>
                    <a:pt x="229" y="3894"/>
                  </a:lnTo>
                  <a:lnTo>
                    <a:pt x="193" y="3871"/>
                  </a:lnTo>
                  <a:lnTo>
                    <a:pt x="155" y="3845"/>
                  </a:lnTo>
                  <a:lnTo>
                    <a:pt x="129" y="3827"/>
                  </a:lnTo>
                  <a:lnTo>
                    <a:pt x="105" y="3810"/>
                  </a:lnTo>
                  <a:lnTo>
                    <a:pt x="83" y="3792"/>
                  </a:lnTo>
                  <a:lnTo>
                    <a:pt x="61" y="3776"/>
                  </a:lnTo>
                  <a:lnTo>
                    <a:pt x="43" y="3760"/>
                  </a:lnTo>
                  <a:lnTo>
                    <a:pt x="25" y="3745"/>
                  </a:lnTo>
                  <a:lnTo>
                    <a:pt x="11" y="3732"/>
                  </a:lnTo>
                  <a:lnTo>
                    <a:pt x="0" y="3719"/>
                  </a:lnTo>
                  <a:close/>
                  <a:moveTo>
                    <a:pt x="0" y="3642"/>
                  </a:moveTo>
                  <a:lnTo>
                    <a:pt x="0" y="3567"/>
                  </a:lnTo>
                  <a:lnTo>
                    <a:pt x="10" y="3574"/>
                  </a:lnTo>
                  <a:lnTo>
                    <a:pt x="20" y="3581"/>
                  </a:lnTo>
                  <a:lnTo>
                    <a:pt x="31" y="3589"/>
                  </a:lnTo>
                  <a:lnTo>
                    <a:pt x="42" y="3595"/>
                  </a:lnTo>
                  <a:lnTo>
                    <a:pt x="77" y="3621"/>
                  </a:lnTo>
                  <a:lnTo>
                    <a:pt x="111" y="3647"/>
                  </a:lnTo>
                  <a:lnTo>
                    <a:pt x="140" y="3671"/>
                  </a:lnTo>
                  <a:lnTo>
                    <a:pt x="165" y="3692"/>
                  </a:lnTo>
                  <a:lnTo>
                    <a:pt x="184" y="3712"/>
                  </a:lnTo>
                  <a:lnTo>
                    <a:pt x="198" y="3728"/>
                  </a:lnTo>
                  <a:lnTo>
                    <a:pt x="203" y="3734"/>
                  </a:lnTo>
                  <a:lnTo>
                    <a:pt x="206" y="3740"/>
                  </a:lnTo>
                  <a:lnTo>
                    <a:pt x="207" y="3745"/>
                  </a:lnTo>
                  <a:lnTo>
                    <a:pt x="206" y="3748"/>
                  </a:lnTo>
                  <a:lnTo>
                    <a:pt x="204" y="3750"/>
                  </a:lnTo>
                  <a:lnTo>
                    <a:pt x="199" y="3750"/>
                  </a:lnTo>
                  <a:lnTo>
                    <a:pt x="193" y="3750"/>
                  </a:lnTo>
                  <a:lnTo>
                    <a:pt x="185" y="3748"/>
                  </a:lnTo>
                  <a:lnTo>
                    <a:pt x="166" y="3742"/>
                  </a:lnTo>
                  <a:lnTo>
                    <a:pt x="141" y="3730"/>
                  </a:lnTo>
                  <a:lnTo>
                    <a:pt x="112" y="3715"/>
                  </a:lnTo>
                  <a:lnTo>
                    <a:pt x="79" y="3695"/>
                  </a:lnTo>
                  <a:lnTo>
                    <a:pt x="45" y="3674"/>
                  </a:lnTo>
                  <a:lnTo>
                    <a:pt x="8" y="3649"/>
                  </a:lnTo>
                  <a:lnTo>
                    <a:pt x="0" y="3642"/>
                  </a:lnTo>
                  <a:close/>
                  <a:moveTo>
                    <a:pt x="0" y="3533"/>
                  </a:moveTo>
                  <a:lnTo>
                    <a:pt x="0" y="3471"/>
                  </a:lnTo>
                  <a:lnTo>
                    <a:pt x="17" y="3486"/>
                  </a:lnTo>
                  <a:lnTo>
                    <a:pt x="32" y="3500"/>
                  </a:lnTo>
                  <a:lnTo>
                    <a:pt x="46" y="3513"/>
                  </a:lnTo>
                  <a:lnTo>
                    <a:pt x="57" y="3525"/>
                  </a:lnTo>
                  <a:lnTo>
                    <a:pt x="64" y="3535"/>
                  </a:lnTo>
                  <a:lnTo>
                    <a:pt x="70" y="3543"/>
                  </a:lnTo>
                  <a:lnTo>
                    <a:pt x="72" y="3548"/>
                  </a:lnTo>
                  <a:lnTo>
                    <a:pt x="72" y="3551"/>
                  </a:lnTo>
                  <a:lnTo>
                    <a:pt x="72" y="3553"/>
                  </a:lnTo>
                  <a:lnTo>
                    <a:pt x="72" y="3555"/>
                  </a:lnTo>
                  <a:lnTo>
                    <a:pt x="69" y="3557"/>
                  </a:lnTo>
                  <a:lnTo>
                    <a:pt x="64" y="3558"/>
                  </a:lnTo>
                  <a:lnTo>
                    <a:pt x="57" y="3557"/>
                  </a:lnTo>
                  <a:lnTo>
                    <a:pt x="49" y="3555"/>
                  </a:lnTo>
                  <a:lnTo>
                    <a:pt x="38" y="3551"/>
                  </a:lnTo>
                  <a:lnTo>
                    <a:pt x="27" y="3546"/>
                  </a:lnTo>
                  <a:lnTo>
                    <a:pt x="14" y="3540"/>
                  </a:lnTo>
                  <a:lnTo>
                    <a:pt x="0" y="3533"/>
                  </a:lnTo>
                  <a:close/>
                  <a:moveTo>
                    <a:pt x="0" y="3314"/>
                  </a:moveTo>
                  <a:lnTo>
                    <a:pt x="0" y="3266"/>
                  </a:lnTo>
                  <a:lnTo>
                    <a:pt x="14" y="3271"/>
                  </a:lnTo>
                  <a:lnTo>
                    <a:pt x="30" y="3279"/>
                  </a:lnTo>
                  <a:lnTo>
                    <a:pt x="47" y="3287"/>
                  </a:lnTo>
                  <a:lnTo>
                    <a:pt x="65" y="3298"/>
                  </a:lnTo>
                  <a:lnTo>
                    <a:pt x="86" y="3310"/>
                  </a:lnTo>
                  <a:lnTo>
                    <a:pt x="108" y="3323"/>
                  </a:lnTo>
                  <a:lnTo>
                    <a:pt x="130" y="3338"/>
                  </a:lnTo>
                  <a:lnTo>
                    <a:pt x="153" y="3353"/>
                  </a:lnTo>
                  <a:lnTo>
                    <a:pt x="186" y="3378"/>
                  </a:lnTo>
                  <a:lnTo>
                    <a:pt x="217" y="3402"/>
                  </a:lnTo>
                  <a:lnTo>
                    <a:pt x="244" y="3424"/>
                  </a:lnTo>
                  <a:lnTo>
                    <a:pt x="266" y="3445"/>
                  </a:lnTo>
                  <a:lnTo>
                    <a:pt x="285" y="3464"/>
                  </a:lnTo>
                  <a:lnTo>
                    <a:pt x="296" y="3480"/>
                  </a:lnTo>
                  <a:lnTo>
                    <a:pt x="301" y="3486"/>
                  </a:lnTo>
                  <a:lnTo>
                    <a:pt x="304" y="3491"/>
                  </a:lnTo>
                  <a:lnTo>
                    <a:pt x="304" y="3497"/>
                  </a:lnTo>
                  <a:lnTo>
                    <a:pt x="303" y="3500"/>
                  </a:lnTo>
                  <a:lnTo>
                    <a:pt x="301" y="3502"/>
                  </a:lnTo>
                  <a:lnTo>
                    <a:pt x="296" y="3503"/>
                  </a:lnTo>
                  <a:lnTo>
                    <a:pt x="291" y="3503"/>
                  </a:lnTo>
                  <a:lnTo>
                    <a:pt x="283" y="3501"/>
                  </a:lnTo>
                  <a:lnTo>
                    <a:pt x="275" y="3499"/>
                  </a:lnTo>
                  <a:lnTo>
                    <a:pt x="265" y="3496"/>
                  </a:lnTo>
                  <a:lnTo>
                    <a:pt x="253" y="3491"/>
                  </a:lnTo>
                  <a:lnTo>
                    <a:pt x="241" y="3485"/>
                  </a:lnTo>
                  <a:lnTo>
                    <a:pt x="214" y="3471"/>
                  </a:lnTo>
                  <a:lnTo>
                    <a:pt x="184" y="3454"/>
                  </a:lnTo>
                  <a:lnTo>
                    <a:pt x="152" y="3433"/>
                  </a:lnTo>
                  <a:lnTo>
                    <a:pt x="117" y="3410"/>
                  </a:lnTo>
                  <a:lnTo>
                    <a:pt x="83" y="3385"/>
                  </a:lnTo>
                  <a:lnTo>
                    <a:pt x="50" y="3360"/>
                  </a:lnTo>
                  <a:lnTo>
                    <a:pt x="22" y="3336"/>
                  </a:lnTo>
                  <a:lnTo>
                    <a:pt x="0" y="3314"/>
                  </a:lnTo>
                  <a:close/>
                  <a:moveTo>
                    <a:pt x="0" y="3209"/>
                  </a:moveTo>
                  <a:lnTo>
                    <a:pt x="0" y="3131"/>
                  </a:lnTo>
                  <a:lnTo>
                    <a:pt x="16" y="3141"/>
                  </a:lnTo>
                  <a:lnTo>
                    <a:pt x="32" y="3151"/>
                  </a:lnTo>
                  <a:lnTo>
                    <a:pt x="49" y="3163"/>
                  </a:lnTo>
                  <a:lnTo>
                    <a:pt x="66" y="3175"/>
                  </a:lnTo>
                  <a:lnTo>
                    <a:pt x="99" y="3199"/>
                  </a:lnTo>
                  <a:lnTo>
                    <a:pt x="128" y="3222"/>
                  </a:lnTo>
                  <a:lnTo>
                    <a:pt x="153" y="3244"/>
                  </a:lnTo>
                  <a:lnTo>
                    <a:pt x="176" y="3264"/>
                  </a:lnTo>
                  <a:lnTo>
                    <a:pt x="192" y="3282"/>
                  </a:lnTo>
                  <a:lnTo>
                    <a:pt x="204" y="3297"/>
                  </a:lnTo>
                  <a:lnTo>
                    <a:pt x="208" y="3304"/>
                  </a:lnTo>
                  <a:lnTo>
                    <a:pt x="210" y="3310"/>
                  </a:lnTo>
                  <a:lnTo>
                    <a:pt x="211" y="3314"/>
                  </a:lnTo>
                  <a:lnTo>
                    <a:pt x="210" y="3318"/>
                  </a:lnTo>
                  <a:lnTo>
                    <a:pt x="207" y="3320"/>
                  </a:lnTo>
                  <a:lnTo>
                    <a:pt x="203" y="3321"/>
                  </a:lnTo>
                  <a:lnTo>
                    <a:pt x="197" y="3321"/>
                  </a:lnTo>
                  <a:lnTo>
                    <a:pt x="191" y="3320"/>
                  </a:lnTo>
                  <a:lnTo>
                    <a:pt x="182" y="3318"/>
                  </a:lnTo>
                  <a:lnTo>
                    <a:pt x="172" y="3314"/>
                  </a:lnTo>
                  <a:lnTo>
                    <a:pt x="161" y="3310"/>
                  </a:lnTo>
                  <a:lnTo>
                    <a:pt x="151" y="3305"/>
                  </a:lnTo>
                  <a:lnTo>
                    <a:pt x="125" y="3291"/>
                  </a:lnTo>
                  <a:lnTo>
                    <a:pt x="96" y="3274"/>
                  </a:lnTo>
                  <a:lnTo>
                    <a:pt x="64" y="3255"/>
                  </a:lnTo>
                  <a:lnTo>
                    <a:pt x="32" y="3232"/>
                  </a:lnTo>
                  <a:lnTo>
                    <a:pt x="16" y="3221"/>
                  </a:lnTo>
                  <a:lnTo>
                    <a:pt x="0" y="3209"/>
                  </a:lnTo>
                  <a:close/>
                  <a:moveTo>
                    <a:pt x="0" y="3085"/>
                  </a:moveTo>
                  <a:lnTo>
                    <a:pt x="0" y="3004"/>
                  </a:lnTo>
                  <a:lnTo>
                    <a:pt x="1" y="3004"/>
                  </a:lnTo>
                  <a:lnTo>
                    <a:pt x="31" y="3026"/>
                  </a:lnTo>
                  <a:lnTo>
                    <a:pt x="59" y="3049"/>
                  </a:lnTo>
                  <a:lnTo>
                    <a:pt x="83" y="3071"/>
                  </a:lnTo>
                  <a:lnTo>
                    <a:pt x="103" y="3090"/>
                  </a:lnTo>
                  <a:lnTo>
                    <a:pt x="119" y="3107"/>
                  </a:lnTo>
                  <a:lnTo>
                    <a:pt x="131" y="3122"/>
                  </a:lnTo>
                  <a:lnTo>
                    <a:pt x="134" y="3129"/>
                  </a:lnTo>
                  <a:lnTo>
                    <a:pt x="137" y="3134"/>
                  </a:lnTo>
                  <a:lnTo>
                    <a:pt x="137" y="3138"/>
                  </a:lnTo>
                  <a:lnTo>
                    <a:pt x="136" y="3142"/>
                  </a:lnTo>
                  <a:lnTo>
                    <a:pt x="133" y="3144"/>
                  </a:lnTo>
                  <a:lnTo>
                    <a:pt x="130" y="3145"/>
                  </a:lnTo>
                  <a:lnTo>
                    <a:pt x="126" y="3145"/>
                  </a:lnTo>
                  <a:lnTo>
                    <a:pt x="122" y="3145"/>
                  </a:lnTo>
                  <a:lnTo>
                    <a:pt x="108" y="3142"/>
                  </a:lnTo>
                  <a:lnTo>
                    <a:pt x="91" y="3135"/>
                  </a:lnTo>
                  <a:lnTo>
                    <a:pt x="72" y="3127"/>
                  </a:lnTo>
                  <a:lnTo>
                    <a:pt x="49" y="3115"/>
                  </a:lnTo>
                  <a:lnTo>
                    <a:pt x="25" y="3101"/>
                  </a:lnTo>
                  <a:lnTo>
                    <a:pt x="0" y="3085"/>
                  </a:lnTo>
                  <a:close/>
                  <a:moveTo>
                    <a:pt x="0" y="2947"/>
                  </a:moveTo>
                  <a:lnTo>
                    <a:pt x="0" y="2874"/>
                  </a:lnTo>
                  <a:lnTo>
                    <a:pt x="19" y="2891"/>
                  </a:lnTo>
                  <a:lnTo>
                    <a:pt x="36" y="2908"/>
                  </a:lnTo>
                  <a:lnTo>
                    <a:pt x="51" y="2922"/>
                  </a:lnTo>
                  <a:lnTo>
                    <a:pt x="64" y="2936"/>
                  </a:lnTo>
                  <a:lnTo>
                    <a:pt x="73" y="2947"/>
                  </a:lnTo>
                  <a:lnTo>
                    <a:pt x="79" y="2958"/>
                  </a:lnTo>
                  <a:lnTo>
                    <a:pt x="82" y="2963"/>
                  </a:lnTo>
                  <a:lnTo>
                    <a:pt x="83" y="2966"/>
                  </a:lnTo>
                  <a:lnTo>
                    <a:pt x="83" y="2969"/>
                  </a:lnTo>
                  <a:lnTo>
                    <a:pt x="82" y="2972"/>
                  </a:lnTo>
                  <a:lnTo>
                    <a:pt x="81" y="2973"/>
                  </a:lnTo>
                  <a:lnTo>
                    <a:pt x="78" y="2974"/>
                  </a:lnTo>
                  <a:lnTo>
                    <a:pt x="75" y="2976"/>
                  </a:lnTo>
                  <a:lnTo>
                    <a:pt x="72" y="2976"/>
                  </a:lnTo>
                  <a:lnTo>
                    <a:pt x="64" y="2976"/>
                  </a:lnTo>
                  <a:lnTo>
                    <a:pt x="55" y="2972"/>
                  </a:lnTo>
                  <a:lnTo>
                    <a:pt x="43" y="2969"/>
                  </a:lnTo>
                  <a:lnTo>
                    <a:pt x="30" y="2963"/>
                  </a:lnTo>
                  <a:lnTo>
                    <a:pt x="16" y="2956"/>
                  </a:lnTo>
                  <a:lnTo>
                    <a:pt x="0" y="2947"/>
                  </a:lnTo>
                  <a:close/>
                  <a:moveTo>
                    <a:pt x="0" y="2802"/>
                  </a:moveTo>
                  <a:lnTo>
                    <a:pt x="0" y="2741"/>
                  </a:lnTo>
                  <a:lnTo>
                    <a:pt x="11" y="2752"/>
                  </a:lnTo>
                  <a:lnTo>
                    <a:pt x="22" y="2763"/>
                  </a:lnTo>
                  <a:lnTo>
                    <a:pt x="31" y="2774"/>
                  </a:lnTo>
                  <a:lnTo>
                    <a:pt x="37" y="2782"/>
                  </a:lnTo>
                  <a:lnTo>
                    <a:pt x="43" y="2791"/>
                  </a:lnTo>
                  <a:lnTo>
                    <a:pt x="46" y="2797"/>
                  </a:lnTo>
                  <a:lnTo>
                    <a:pt x="47" y="2801"/>
                  </a:lnTo>
                  <a:lnTo>
                    <a:pt x="47" y="2804"/>
                  </a:lnTo>
                  <a:lnTo>
                    <a:pt x="47" y="2806"/>
                  </a:lnTo>
                  <a:lnTo>
                    <a:pt x="46" y="2808"/>
                  </a:lnTo>
                  <a:lnTo>
                    <a:pt x="44" y="2810"/>
                  </a:lnTo>
                  <a:lnTo>
                    <a:pt x="41" y="2812"/>
                  </a:lnTo>
                  <a:lnTo>
                    <a:pt x="35" y="2812"/>
                  </a:lnTo>
                  <a:lnTo>
                    <a:pt x="30" y="2812"/>
                  </a:lnTo>
                  <a:lnTo>
                    <a:pt x="17" y="2808"/>
                  </a:lnTo>
                  <a:lnTo>
                    <a:pt x="0" y="2802"/>
                  </a:lnTo>
                  <a:close/>
                  <a:moveTo>
                    <a:pt x="0" y="2650"/>
                  </a:moveTo>
                  <a:lnTo>
                    <a:pt x="0" y="2599"/>
                  </a:lnTo>
                  <a:lnTo>
                    <a:pt x="14" y="2615"/>
                  </a:lnTo>
                  <a:lnTo>
                    <a:pt x="23" y="2629"/>
                  </a:lnTo>
                  <a:lnTo>
                    <a:pt x="27" y="2636"/>
                  </a:lnTo>
                  <a:lnTo>
                    <a:pt x="29" y="2641"/>
                  </a:lnTo>
                  <a:lnTo>
                    <a:pt x="29" y="2645"/>
                  </a:lnTo>
                  <a:lnTo>
                    <a:pt x="28" y="2649"/>
                  </a:lnTo>
                  <a:lnTo>
                    <a:pt x="27" y="2651"/>
                  </a:lnTo>
                  <a:lnTo>
                    <a:pt x="24" y="2652"/>
                  </a:lnTo>
                  <a:lnTo>
                    <a:pt x="21" y="2653"/>
                  </a:lnTo>
                  <a:lnTo>
                    <a:pt x="18" y="2653"/>
                  </a:lnTo>
                  <a:lnTo>
                    <a:pt x="9" y="2652"/>
                  </a:lnTo>
                  <a:lnTo>
                    <a:pt x="0" y="2650"/>
                  </a:lnTo>
                  <a:close/>
                  <a:moveTo>
                    <a:pt x="0" y="2495"/>
                  </a:moveTo>
                  <a:lnTo>
                    <a:pt x="0" y="2443"/>
                  </a:lnTo>
                  <a:lnTo>
                    <a:pt x="15" y="2461"/>
                  </a:lnTo>
                  <a:lnTo>
                    <a:pt x="24" y="2475"/>
                  </a:lnTo>
                  <a:lnTo>
                    <a:pt x="28" y="2481"/>
                  </a:lnTo>
                  <a:lnTo>
                    <a:pt x="29" y="2487"/>
                  </a:lnTo>
                  <a:lnTo>
                    <a:pt x="30" y="2491"/>
                  </a:lnTo>
                  <a:lnTo>
                    <a:pt x="29" y="2495"/>
                  </a:lnTo>
                  <a:lnTo>
                    <a:pt x="27" y="2496"/>
                  </a:lnTo>
                  <a:lnTo>
                    <a:pt x="24" y="2497"/>
                  </a:lnTo>
                  <a:lnTo>
                    <a:pt x="21" y="2499"/>
                  </a:lnTo>
                  <a:lnTo>
                    <a:pt x="18" y="2499"/>
                  </a:lnTo>
                  <a:lnTo>
                    <a:pt x="10" y="2499"/>
                  </a:lnTo>
                  <a:lnTo>
                    <a:pt x="0" y="2495"/>
                  </a:lnTo>
                  <a:close/>
                  <a:moveTo>
                    <a:pt x="0" y="2339"/>
                  </a:moveTo>
                  <a:lnTo>
                    <a:pt x="0" y="2275"/>
                  </a:lnTo>
                  <a:lnTo>
                    <a:pt x="11" y="2287"/>
                  </a:lnTo>
                  <a:lnTo>
                    <a:pt x="22" y="2298"/>
                  </a:lnTo>
                  <a:lnTo>
                    <a:pt x="31" y="2309"/>
                  </a:lnTo>
                  <a:lnTo>
                    <a:pt x="37" y="2318"/>
                  </a:lnTo>
                  <a:lnTo>
                    <a:pt x="43" y="2327"/>
                  </a:lnTo>
                  <a:lnTo>
                    <a:pt x="46" y="2333"/>
                  </a:lnTo>
                  <a:lnTo>
                    <a:pt x="46" y="2337"/>
                  </a:lnTo>
                  <a:lnTo>
                    <a:pt x="47" y="2340"/>
                  </a:lnTo>
                  <a:lnTo>
                    <a:pt x="46" y="2342"/>
                  </a:lnTo>
                  <a:lnTo>
                    <a:pt x="45" y="2344"/>
                  </a:lnTo>
                  <a:lnTo>
                    <a:pt x="43" y="2347"/>
                  </a:lnTo>
                  <a:lnTo>
                    <a:pt x="39" y="2349"/>
                  </a:lnTo>
                  <a:lnTo>
                    <a:pt x="35" y="2349"/>
                  </a:lnTo>
                  <a:lnTo>
                    <a:pt x="30" y="2349"/>
                  </a:lnTo>
                  <a:lnTo>
                    <a:pt x="16" y="2345"/>
                  </a:lnTo>
                  <a:lnTo>
                    <a:pt x="0" y="2339"/>
                  </a:lnTo>
                  <a:close/>
                  <a:moveTo>
                    <a:pt x="0" y="2176"/>
                  </a:moveTo>
                  <a:lnTo>
                    <a:pt x="0" y="2098"/>
                  </a:lnTo>
                  <a:lnTo>
                    <a:pt x="19" y="2114"/>
                  </a:lnTo>
                  <a:lnTo>
                    <a:pt x="36" y="2131"/>
                  </a:lnTo>
                  <a:lnTo>
                    <a:pt x="51" y="2146"/>
                  </a:lnTo>
                  <a:lnTo>
                    <a:pt x="63" y="2160"/>
                  </a:lnTo>
                  <a:lnTo>
                    <a:pt x="72" y="2172"/>
                  </a:lnTo>
                  <a:lnTo>
                    <a:pt x="78" y="2183"/>
                  </a:lnTo>
                  <a:lnTo>
                    <a:pt x="81" y="2188"/>
                  </a:lnTo>
                  <a:lnTo>
                    <a:pt x="81" y="2192"/>
                  </a:lnTo>
                  <a:lnTo>
                    <a:pt x="81" y="2195"/>
                  </a:lnTo>
                  <a:lnTo>
                    <a:pt x="79" y="2199"/>
                  </a:lnTo>
                  <a:lnTo>
                    <a:pt x="78" y="2201"/>
                  </a:lnTo>
                  <a:lnTo>
                    <a:pt x="76" y="2202"/>
                  </a:lnTo>
                  <a:lnTo>
                    <a:pt x="73" y="2203"/>
                  </a:lnTo>
                  <a:lnTo>
                    <a:pt x="70" y="2203"/>
                  </a:lnTo>
                  <a:lnTo>
                    <a:pt x="62" y="2202"/>
                  </a:lnTo>
                  <a:lnTo>
                    <a:pt x="52" y="2200"/>
                  </a:lnTo>
                  <a:lnTo>
                    <a:pt x="42" y="2196"/>
                  </a:lnTo>
                  <a:lnTo>
                    <a:pt x="29" y="2191"/>
                  </a:lnTo>
                  <a:lnTo>
                    <a:pt x="15" y="2183"/>
                  </a:lnTo>
                  <a:lnTo>
                    <a:pt x="0" y="2176"/>
                  </a:lnTo>
                  <a:close/>
                  <a:moveTo>
                    <a:pt x="0" y="1999"/>
                  </a:moveTo>
                  <a:lnTo>
                    <a:pt x="0" y="1917"/>
                  </a:lnTo>
                  <a:lnTo>
                    <a:pt x="8" y="1922"/>
                  </a:lnTo>
                  <a:lnTo>
                    <a:pt x="17" y="1929"/>
                  </a:lnTo>
                  <a:lnTo>
                    <a:pt x="25" y="1935"/>
                  </a:lnTo>
                  <a:lnTo>
                    <a:pt x="35" y="1942"/>
                  </a:lnTo>
                  <a:lnTo>
                    <a:pt x="58" y="1959"/>
                  </a:lnTo>
                  <a:lnTo>
                    <a:pt x="77" y="1977"/>
                  </a:lnTo>
                  <a:lnTo>
                    <a:pt x="95" y="1995"/>
                  </a:lnTo>
                  <a:lnTo>
                    <a:pt x="110" y="2011"/>
                  </a:lnTo>
                  <a:lnTo>
                    <a:pt x="120" y="2025"/>
                  </a:lnTo>
                  <a:lnTo>
                    <a:pt x="128" y="2038"/>
                  </a:lnTo>
                  <a:lnTo>
                    <a:pt x="130" y="2043"/>
                  </a:lnTo>
                  <a:lnTo>
                    <a:pt x="131" y="2047"/>
                  </a:lnTo>
                  <a:lnTo>
                    <a:pt x="131" y="2052"/>
                  </a:lnTo>
                  <a:lnTo>
                    <a:pt x="130" y="2055"/>
                  </a:lnTo>
                  <a:lnTo>
                    <a:pt x="128" y="2058"/>
                  </a:lnTo>
                  <a:lnTo>
                    <a:pt x="125" y="2059"/>
                  </a:lnTo>
                  <a:lnTo>
                    <a:pt x="120" y="2060"/>
                  </a:lnTo>
                  <a:lnTo>
                    <a:pt x="115" y="2059"/>
                  </a:lnTo>
                  <a:lnTo>
                    <a:pt x="101" y="2057"/>
                  </a:lnTo>
                  <a:lnTo>
                    <a:pt x="85" y="2051"/>
                  </a:lnTo>
                  <a:lnTo>
                    <a:pt x="66" y="2041"/>
                  </a:lnTo>
                  <a:lnTo>
                    <a:pt x="45" y="2029"/>
                  </a:lnTo>
                  <a:lnTo>
                    <a:pt x="23" y="2015"/>
                  </a:lnTo>
                  <a:lnTo>
                    <a:pt x="0" y="1999"/>
                  </a:lnTo>
                  <a:close/>
                  <a:moveTo>
                    <a:pt x="0" y="1794"/>
                  </a:moveTo>
                  <a:lnTo>
                    <a:pt x="0" y="1746"/>
                  </a:lnTo>
                  <a:lnTo>
                    <a:pt x="9" y="1748"/>
                  </a:lnTo>
                  <a:lnTo>
                    <a:pt x="20" y="1753"/>
                  </a:lnTo>
                  <a:lnTo>
                    <a:pt x="33" y="1758"/>
                  </a:lnTo>
                  <a:lnTo>
                    <a:pt x="46" y="1765"/>
                  </a:lnTo>
                  <a:lnTo>
                    <a:pt x="60" y="1772"/>
                  </a:lnTo>
                  <a:lnTo>
                    <a:pt x="75" y="1782"/>
                  </a:lnTo>
                  <a:lnTo>
                    <a:pt x="91" y="1793"/>
                  </a:lnTo>
                  <a:lnTo>
                    <a:pt x="108" y="1805"/>
                  </a:lnTo>
                  <a:lnTo>
                    <a:pt x="129" y="1821"/>
                  </a:lnTo>
                  <a:lnTo>
                    <a:pt x="147" y="1838"/>
                  </a:lnTo>
                  <a:lnTo>
                    <a:pt x="165" y="1855"/>
                  </a:lnTo>
                  <a:lnTo>
                    <a:pt x="179" y="1870"/>
                  </a:lnTo>
                  <a:lnTo>
                    <a:pt x="190" y="1884"/>
                  </a:lnTo>
                  <a:lnTo>
                    <a:pt x="196" y="1897"/>
                  </a:lnTo>
                  <a:lnTo>
                    <a:pt x="198" y="1903"/>
                  </a:lnTo>
                  <a:lnTo>
                    <a:pt x="199" y="1907"/>
                  </a:lnTo>
                  <a:lnTo>
                    <a:pt x="199" y="1911"/>
                  </a:lnTo>
                  <a:lnTo>
                    <a:pt x="198" y="1915"/>
                  </a:lnTo>
                  <a:lnTo>
                    <a:pt x="196" y="1917"/>
                  </a:lnTo>
                  <a:lnTo>
                    <a:pt x="193" y="1919"/>
                  </a:lnTo>
                  <a:lnTo>
                    <a:pt x="188" y="1919"/>
                  </a:lnTo>
                  <a:lnTo>
                    <a:pt x="183" y="1919"/>
                  </a:lnTo>
                  <a:lnTo>
                    <a:pt x="170" y="1917"/>
                  </a:lnTo>
                  <a:lnTo>
                    <a:pt x="154" y="1910"/>
                  </a:lnTo>
                  <a:lnTo>
                    <a:pt x="136" y="1902"/>
                  </a:lnTo>
                  <a:lnTo>
                    <a:pt x="115" y="1891"/>
                  </a:lnTo>
                  <a:lnTo>
                    <a:pt x="93" y="1877"/>
                  </a:lnTo>
                  <a:lnTo>
                    <a:pt x="72" y="1861"/>
                  </a:lnTo>
                  <a:lnTo>
                    <a:pt x="50" y="1843"/>
                  </a:lnTo>
                  <a:lnTo>
                    <a:pt x="31" y="1826"/>
                  </a:lnTo>
                  <a:lnTo>
                    <a:pt x="14" y="1810"/>
                  </a:lnTo>
                  <a:lnTo>
                    <a:pt x="0" y="1794"/>
                  </a:lnTo>
                  <a:close/>
                  <a:moveTo>
                    <a:pt x="0" y="1575"/>
                  </a:moveTo>
                  <a:lnTo>
                    <a:pt x="0" y="1537"/>
                  </a:lnTo>
                  <a:lnTo>
                    <a:pt x="6" y="1547"/>
                  </a:lnTo>
                  <a:lnTo>
                    <a:pt x="10" y="1556"/>
                  </a:lnTo>
                  <a:lnTo>
                    <a:pt x="11" y="1561"/>
                  </a:lnTo>
                  <a:lnTo>
                    <a:pt x="11" y="1564"/>
                  </a:lnTo>
                  <a:lnTo>
                    <a:pt x="11" y="1567"/>
                  </a:lnTo>
                  <a:lnTo>
                    <a:pt x="10" y="1569"/>
                  </a:lnTo>
                  <a:lnTo>
                    <a:pt x="8" y="1572"/>
                  </a:lnTo>
                  <a:lnTo>
                    <a:pt x="6" y="1573"/>
                  </a:lnTo>
                  <a:lnTo>
                    <a:pt x="3" y="1574"/>
                  </a:lnTo>
                  <a:lnTo>
                    <a:pt x="0" y="1575"/>
                  </a:lnTo>
                  <a:close/>
                  <a:moveTo>
                    <a:pt x="0" y="1387"/>
                  </a:moveTo>
                  <a:lnTo>
                    <a:pt x="0" y="1310"/>
                  </a:lnTo>
                  <a:lnTo>
                    <a:pt x="10" y="1317"/>
                  </a:lnTo>
                  <a:lnTo>
                    <a:pt x="21" y="1324"/>
                  </a:lnTo>
                  <a:lnTo>
                    <a:pt x="32" y="1332"/>
                  </a:lnTo>
                  <a:lnTo>
                    <a:pt x="44" y="1341"/>
                  </a:lnTo>
                  <a:lnTo>
                    <a:pt x="62" y="1356"/>
                  </a:lnTo>
                  <a:lnTo>
                    <a:pt x="78" y="1371"/>
                  </a:lnTo>
                  <a:lnTo>
                    <a:pt x="93" y="1386"/>
                  </a:lnTo>
                  <a:lnTo>
                    <a:pt x="105" y="1400"/>
                  </a:lnTo>
                  <a:lnTo>
                    <a:pt x="114" y="1413"/>
                  </a:lnTo>
                  <a:lnTo>
                    <a:pt x="120" y="1425"/>
                  </a:lnTo>
                  <a:lnTo>
                    <a:pt x="122" y="1429"/>
                  </a:lnTo>
                  <a:lnTo>
                    <a:pt x="123" y="1433"/>
                  </a:lnTo>
                  <a:lnTo>
                    <a:pt x="123" y="1438"/>
                  </a:lnTo>
                  <a:lnTo>
                    <a:pt x="120" y="1441"/>
                  </a:lnTo>
                  <a:lnTo>
                    <a:pt x="118" y="1443"/>
                  </a:lnTo>
                  <a:lnTo>
                    <a:pt x="116" y="1444"/>
                  </a:lnTo>
                  <a:lnTo>
                    <a:pt x="112" y="1445"/>
                  </a:lnTo>
                  <a:lnTo>
                    <a:pt x="108" y="1445"/>
                  </a:lnTo>
                  <a:lnTo>
                    <a:pt x="96" y="1443"/>
                  </a:lnTo>
                  <a:lnTo>
                    <a:pt x="82" y="1439"/>
                  </a:lnTo>
                  <a:lnTo>
                    <a:pt x="65" y="1431"/>
                  </a:lnTo>
                  <a:lnTo>
                    <a:pt x="48" y="1421"/>
                  </a:lnTo>
                  <a:lnTo>
                    <a:pt x="29" y="1409"/>
                  </a:lnTo>
                  <a:lnTo>
                    <a:pt x="9" y="1395"/>
                  </a:lnTo>
                  <a:lnTo>
                    <a:pt x="5" y="1391"/>
                  </a:lnTo>
                  <a:lnTo>
                    <a:pt x="0" y="1387"/>
                  </a:lnTo>
                  <a:close/>
                  <a:moveTo>
                    <a:pt x="0" y="1133"/>
                  </a:moveTo>
                  <a:lnTo>
                    <a:pt x="0" y="1093"/>
                  </a:lnTo>
                  <a:lnTo>
                    <a:pt x="7" y="1105"/>
                  </a:lnTo>
                  <a:lnTo>
                    <a:pt x="11" y="1115"/>
                  </a:lnTo>
                  <a:lnTo>
                    <a:pt x="13" y="1119"/>
                  </a:lnTo>
                  <a:lnTo>
                    <a:pt x="13" y="1123"/>
                  </a:lnTo>
                  <a:lnTo>
                    <a:pt x="13" y="1126"/>
                  </a:lnTo>
                  <a:lnTo>
                    <a:pt x="11" y="1129"/>
                  </a:lnTo>
                  <a:lnTo>
                    <a:pt x="9" y="1131"/>
                  </a:lnTo>
                  <a:lnTo>
                    <a:pt x="7" y="1132"/>
                  </a:lnTo>
                  <a:lnTo>
                    <a:pt x="4" y="1133"/>
                  </a:lnTo>
                  <a:lnTo>
                    <a:pt x="0" y="1133"/>
                  </a:lnTo>
                  <a:close/>
                  <a:moveTo>
                    <a:pt x="0" y="896"/>
                  </a:moveTo>
                  <a:lnTo>
                    <a:pt x="0" y="878"/>
                  </a:lnTo>
                  <a:lnTo>
                    <a:pt x="2" y="875"/>
                  </a:lnTo>
                  <a:lnTo>
                    <a:pt x="5" y="874"/>
                  </a:lnTo>
                  <a:lnTo>
                    <a:pt x="9" y="874"/>
                  </a:lnTo>
                  <a:lnTo>
                    <a:pt x="14" y="874"/>
                  </a:lnTo>
                  <a:lnTo>
                    <a:pt x="23" y="877"/>
                  </a:lnTo>
                  <a:lnTo>
                    <a:pt x="36" y="881"/>
                  </a:lnTo>
                  <a:lnTo>
                    <a:pt x="49" y="887"/>
                  </a:lnTo>
                  <a:lnTo>
                    <a:pt x="64" y="896"/>
                  </a:lnTo>
                  <a:lnTo>
                    <a:pt x="81" y="906"/>
                  </a:lnTo>
                  <a:lnTo>
                    <a:pt x="97" y="919"/>
                  </a:lnTo>
                  <a:lnTo>
                    <a:pt x="113" y="932"/>
                  </a:lnTo>
                  <a:lnTo>
                    <a:pt x="127" y="946"/>
                  </a:lnTo>
                  <a:lnTo>
                    <a:pt x="140" y="959"/>
                  </a:lnTo>
                  <a:lnTo>
                    <a:pt x="150" y="971"/>
                  </a:lnTo>
                  <a:lnTo>
                    <a:pt x="157" y="983"/>
                  </a:lnTo>
                  <a:lnTo>
                    <a:pt x="163" y="993"/>
                  </a:lnTo>
                  <a:lnTo>
                    <a:pt x="164" y="997"/>
                  </a:lnTo>
                  <a:lnTo>
                    <a:pt x="164" y="1002"/>
                  </a:lnTo>
                  <a:lnTo>
                    <a:pt x="164" y="1005"/>
                  </a:lnTo>
                  <a:lnTo>
                    <a:pt x="163" y="1008"/>
                  </a:lnTo>
                  <a:lnTo>
                    <a:pt x="160" y="1010"/>
                  </a:lnTo>
                  <a:lnTo>
                    <a:pt x="157" y="1012"/>
                  </a:lnTo>
                  <a:lnTo>
                    <a:pt x="154" y="1014"/>
                  </a:lnTo>
                  <a:lnTo>
                    <a:pt x="150" y="1014"/>
                  </a:lnTo>
                  <a:lnTo>
                    <a:pt x="140" y="1011"/>
                  </a:lnTo>
                  <a:lnTo>
                    <a:pt x="127" y="1008"/>
                  </a:lnTo>
                  <a:lnTo>
                    <a:pt x="113" y="1002"/>
                  </a:lnTo>
                  <a:lnTo>
                    <a:pt x="98" y="992"/>
                  </a:lnTo>
                  <a:lnTo>
                    <a:pt x="82" y="982"/>
                  </a:lnTo>
                  <a:lnTo>
                    <a:pt x="64" y="969"/>
                  </a:lnTo>
                  <a:lnTo>
                    <a:pt x="52" y="960"/>
                  </a:lnTo>
                  <a:lnTo>
                    <a:pt x="42" y="950"/>
                  </a:lnTo>
                  <a:lnTo>
                    <a:pt x="32" y="940"/>
                  </a:lnTo>
                  <a:lnTo>
                    <a:pt x="23" y="930"/>
                  </a:lnTo>
                  <a:lnTo>
                    <a:pt x="15" y="921"/>
                  </a:lnTo>
                  <a:lnTo>
                    <a:pt x="8" y="912"/>
                  </a:lnTo>
                  <a:lnTo>
                    <a:pt x="4" y="903"/>
                  </a:lnTo>
                  <a:lnTo>
                    <a:pt x="0" y="896"/>
                  </a:lnTo>
                  <a:close/>
                  <a:moveTo>
                    <a:pt x="0" y="659"/>
                  </a:moveTo>
                  <a:lnTo>
                    <a:pt x="0" y="603"/>
                  </a:lnTo>
                  <a:lnTo>
                    <a:pt x="14" y="609"/>
                  </a:lnTo>
                  <a:lnTo>
                    <a:pt x="30" y="616"/>
                  </a:lnTo>
                  <a:lnTo>
                    <a:pt x="46" y="627"/>
                  </a:lnTo>
                  <a:lnTo>
                    <a:pt x="64" y="640"/>
                  </a:lnTo>
                  <a:lnTo>
                    <a:pt x="78" y="653"/>
                  </a:lnTo>
                  <a:lnTo>
                    <a:pt x="91" y="666"/>
                  </a:lnTo>
                  <a:lnTo>
                    <a:pt x="103" y="678"/>
                  </a:lnTo>
                  <a:lnTo>
                    <a:pt x="112" y="690"/>
                  </a:lnTo>
                  <a:lnTo>
                    <a:pt x="119" y="701"/>
                  </a:lnTo>
                  <a:lnTo>
                    <a:pt x="124" y="710"/>
                  </a:lnTo>
                  <a:lnTo>
                    <a:pt x="125" y="715"/>
                  </a:lnTo>
                  <a:lnTo>
                    <a:pt x="125" y="719"/>
                  </a:lnTo>
                  <a:lnTo>
                    <a:pt x="125" y="722"/>
                  </a:lnTo>
                  <a:lnTo>
                    <a:pt x="124" y="724"/>
                  </a:lnTo>
                  <a:lnTo>
                    <a:pt x="122" y="726"/>
                  </a:lnTo>
                  <a:lnTo>
                    <a:pt x="118" y="729"/>
                  </a:lnTo>
                  <a:lnTo>
                    <a:pt x="115" y="730"/>
                  </a:lnTo>
                  <a:lnTo>
                    <a:pt x="112" y="730"/>
                  </a:lnTo>
                  <a:lnTo>
                    <a:pt x="102" y="729"/>
                  </a:lnTo>
                  <a:lnTo>
                    <a:pt x="90" y="724"/>
                  </a:lnTo>
                  <a:lnTo>
                    <a:pt x="77" y="719"/>
                  </a:lnTo>
                  <a:lnTo>
                    <a:pt x="63" y="711"/>
                  </a:lnTo>
                  <a:lnTo>
                    <a:pt x="49" y="702"/>
                  </a:lnTo>
                  <a:lnTo>
                    <a:pt x="33" y="690"/>
                  </a:lnTo>
                  <a:lnTo>
                    <a:pt x="24" y="682"/>
                  </a:lnTo>
                  <a:lnTo>
                    <a:pt x="16" y="674"/>
                  </a:lnTo>
                  <a:lnTo>
                    <a:pt x="7" y="666"/>
                  </a:lnTo>
                  <a:lnTo>
                    <a:pt x="0" y="659"/>
                  </a:lnTo>
                  <a:close/>
                  <a:moveTo>
                    <a:pt x="0" y="381"/>
                  </a:moveTo>
                  <a:lnTo>
                    <a:pt x="0" y="346"/>
                  </a:lnTo>
                  <a:lnTo>
                    <a:pt x="6" y="346"/>
                  </a:lnTo>
                  <a:lnTo>
                    <a:pt x="14" y="347"/>
                  </a:lnTo>
                  <a:lnTo>
                    <a:pt x="21" y="350"/>
                  </a:lnTo>
                  <a:lnTo>
                    <a:pt x="31" y="354"/>
                  </a:lnTo>
                  <a:lnTo>
                    <a:pt x="41" y="360"/>
                  </a:lnTo>
                  <a:lnTo>
                    <a:pt x="51" y="366"/>
                  </a:lnTo>
                  <a:lnTo>
                    <a:pt x="62" y="373"/>
                  </a:lnTo>
                  <a:lnTo>
                    <a:pt x="73" y="381"/>
                  </a:lnTo>
                  <a:lnTo>
                    <a:pt x="86" y="393"/>
                  </a:lnTo>
                  <a:lnTo>
                    <a:pt x="98" y="405"/>
                  </a:lnTo>
                  <a:lnTo>
                    <a:pt x="109" y="416"/>
                  </a:lnTo>
                  <a:lnTo>
                    <a:pt x="116" y="426"/>
                  </a:lnTo>
                  <a:lnTo>
                    <a:pt x="123" y="437"/>
                  </a:lnTo>
                  <a:lnTo>
                    <a:pt x="126" y="446"/>
                  </a:lnTo>
                  <a:lnTo>
                    <a:pt x="127" y="450"/>
                  </a:lnTo>
                  <a:lnTo>
                    <a:pt x="127" y="453"/>
                  </a:lnTo>
                  <a:lnTo>
                    <a:pt x="127" y="457"/>
                  </a:lnTo>
                  <a:lnTo>
                    <a:pt x="126" y="459"/>
                  </a:lnTo>
                  <a:lnTo>
                    <a:pt x="124" y="461"/>
                  </a:lnTo>
                  <a:lnTo>
                    <a:pt x="122" y="463"/>
                  </a:lnTo>
                  <a:lnTo>
                    <a:pt x="118" y="464"/>
                  </a:lnTo>
                  <a:lnTo>
                    <a:pt x="115" y="464"/>
                  </a:lnTo>
                  <a:lnTo>
                    <a:pt x="106" y="463"/>
                  </a:lnTo>
                  <a:lnTo>
                    <a:pt x="96" y="460"/>
                  </a:lnTo>
                  <a:lnTo>
                    <a:pt x="84" y="455"/>
                  </a:lnTo>
                  <a:lnTo>
                    <a:pt x="71" y="448"/>
                  </a:lnTo>
                  <a:lnTo>
                    <a:pt x="58" y="438"/>
                  </a:lnTo>
                  <a:lnTo>
                    <a:pt x="44" y="429"/>
                  </a:lnTo>
                  <a:lnTo>
                    <a:pt x="30" y="417"/>
                  </a:lnTo>
                  <a:lnTo>
                    <a:pt x="18" y="404"/>
                  </a:lnTo>
                  <a:lnTo>
                    <a:pt x="8" y="393"/>
                  </a:lnTo>
                  <a:lnTo>
                    <a:pt x="0" y="381"/>
                  </a:lnTo>
                  <a:close/>
                  <a:moveTo>
                    <a:pt x="0" y="83"/>
                  </a:moveTo>
                  <a:lnTo>
                    <a:pt x="0" y="50"/>
                  </a:lnTo>
                  <a:lnTo>
                    <a:pt x="5" y="60"/>
                  </a:lnTo>
                  <a:lnTo>
                    <a:pt x="8" y="67"/>
                  </a:lnTo>
                  <a:lnTo>
                    <a:pt x="8" y="70"/>
                  </a:lnTo>
                  <a:lnTo>
                    <a:pt x="8" y="74"/>
                  </a:lnTo>
                  <a:lnTo>
                    <a:pt x="8" y="77"/>
                  </a:lnTo>
                  <a:lnTo>
                    <a:pt x="7" y="79"/>
                  </a:lnTo>
                  <a:lnTo>
                    <a:pt x="4" y="82"/>
                  </a:lnTo>
                  <a:lnTo>
                    <a:pt x="0" y="83"/>
                  </a:lnTo>
                  <a:close/>
                  <a:moveTo>
                    <a:pt x="677" y="287"/>
                  </a:moveTo>
                  <a:lnTo>
                    <a:pt x="677" y="358"/>
                  </a:lnTo>
                  <a:lnTo>
                    <a:pt x="666" y="351"/>
                  </a:lnTo>
                  <a:lnTo>
                    <a:pt x="654" y="341"/>
                  </a:lnTo>
                  <a:lnTo>
                    <a:pt x="641" y="330"/>
                  </a:lnTo>
                  <a:lnTo>
                    <a:pt x="629" y="319"/>
                  </a:lnTo>
                  <a:lnTo>
                    <a:pt x="619" y="308"/>
                  </a:lnTo>
                  <a:lnTo>
                    <a:pt x="612" y="297"/>
                  </a:lnTo>
                  <a:lnTo>
                    <a:pt x="605" y="287"/>
                  </a:lnTo>
                  <a:lnTo>
                    <a:pt x="602" y="278"/>
                  </a:lnTo>
                  <a:lnTo>
                    <a:pt x="601" y="274"/>
                  </a:lnTo>
                  <a:lnTo>
                    <a:pt x="601" y="270"/>
                  </a:lnTo>
                  <a:lnTo>
                    <a:pt x="601" y="267"/>
                  </a:lnTo>
                  <a:lnTo>
                    <a:pt x="603" y="265"/>
                  </a:lnTo>
                  <a:lnTo>
                    <a:pt x="604" y="262"/>
                  </a:lnTo>
                  <a:lnTo>
                    <a:pt x="606" y="260"/>
                  </a:lnTo>
                  <a:lnTo>
                    <a:pt x="609" y="259"/>
                  </a:lnTo>
                  <a:lnTo>
                    <a:pt x="613" y="259"/>
                  </a:lnTo>
                  <a:lnTo>
                    <a:pt x="620" y="259"/>
                  </a:lnTo>
                  <a:lnTo>
                    <a:pt x="630" y="261"/>
                  </a:lnTo>
                  <a:lnTo>
                    <a:pt x="641" y="266"/>
                  </a:lnTo>
                  <a:lnTo>
                    <a:pt x="653" y="271"/>
                  </a:lnTo>
                  <a:lnTo>
                    <a:pt x="665" y="279"/>
                  </a:lnTo>
                  <a:lnTo>
                    <a:pt x="677" y="287"/>
                  </a:lnTo>
                  <a:close/>
                  <a:moveTo>
                    <a:pt x="677" y="583"/>
                  </a:moveTo>
                  <a:lnTo>
                    <a:pt x="677" y="642"/>
                  </a:lnTo>
                  <a:lnTo>
                    <a:pt x="665" y="638"/>
                  </a:lnTo>
                  <a:lnTo>
                    <a:pt x="649" y="629"/>
                  </a:lnTo>
                  <a:lnTo>
                    <a:pt x="633" y="620"/>
                  </a:lnTo>
                  <a:lnTo>
                    <a:pt x="617" y="608"/>
                  </a:lnTo>
                  <a:lnTo>
                    <a:pt x="602" y="596"/>
                  </a:lnTo>
                  <a:lnTo>
                    <a:pt x="590" y="584"/>
                  </a:lnTo>
                  <a:lnTo>
                    <a:pt x="579" y="572"/>
                  </a:lnTo>
                  <a:lnTo>
                    <a:pt x="570" y="560"/>
                  </a:lnTo>
                  <a:lnTo>
                    <a:pt x="563" y="550"/>
                  </a:lnTo>
                  <a:lnTo>
                    <a:pt x="560" y="540"/>
                  </a:lnTo>
                  <a:lnTo>
                    <a:pt x="559" y="535"/>
                  </a:lnTo>
                  <a:lnTo>
                    <a:pt x="559" y="532"/>
                  </a:lnTo>
                  <a:lnTo>
                    <a:pt x="559" y="528"/>
                  </a:lnTo>
                  <a:lnTo>
                    <a:pt x="560" y="526"/>
                  </a:lnTo>
                  <a:lnTo>
                    <a:pt x="562" y="523"/>
                  </a:lnTo>
                  <a:lnTo>
                    <a:pt x="565" y="521"/>
                  </a:lnTo>
                  <a:lnTo>
                    <a:pt x="568" y="520"/>
                  </a:lnTo>
                  <a:lnTo>
                    <a:pt x="572" y="520"/>
                  </a:lnTo>
                  <a:lnTo>
                    <a:pt x="581" y="520"/>
                  </a:lnTo>
                  <a:lnTo>
                    <a:pt x="592" y="524"/>
                  </a:lnTo>
                  <a:lnTo>
                    <a:pt x="605" y="529"/>
                  </a:lnTo>
                  <a:lnTo>
                    <a:pt x="619" y="537"/>
                  </a:lnTo>
                  <a:lnTo>
                    <a:pt x="633" y="546"/>
                  </a:lnTo>
                  <a:lnTo>
                    <a:pt x="648" y="557"/>
                  </a:lnTo>
                  <a:lnTo>
                    <a:pt x="665" y="570"/>
                  </a:lnTo>
                  <a:lnTo>
                    <a:pt x="677" y="583"/>
                  </a:lnTo>
                  <a:close/>
                  <a:moveTo>
                    <a:pt x="677" y="857"/>
                  </a:moveTo>
                  <a:lnTo>
                    <a:pt x="677" y="925"/>
                  </a:lnTo>
                  <a:lnTo>
                    <a:pt x="665" y="920"/>
                  </a:lnTo>
                  <a:lnTo>
                    <a:pt x="650" y="912"/>
                  </a:lnTo>
                  <a:lnTo>
                    <a:pt x="636" y="902"/>
                  </a:lnTo>
                  <a:lnTo>
                    <a:pt x="621" y="892"/>
                  </a:lnTo>
                  <a:lnTo>
                    <a:pt x="606" y="879"/>
                  </a:lnTo>
                  <a:lnTo>
                    <a:pt x="592" y="866"/>
                  </a:lnTo>
                  <a:lnTo>
                    <a:pt x="580" y="853"/>
                  </a:lnTo>
                  <a:lnTo>
                    <a:pt x="571" y="840"/>
                  </a:lnTo>
                  <a:lnTo>
                    <a:pt x="563" y="828"/>
                  </a:lnTo>
                  <a:lnTo>
                    <a:pt x="559" y="818"/>
                  </a:lnTo>
                  <a:lnTo>
                    <a:pt x="558" y="814"/>
                  </a:lnTo>
                  <a:lnTo>
                    <a:pt x="557" y="810"/>
                  </a:lnTo>
                  <a:lnTo>
                    <a:pt x="558" y="805"/>
                  </a:lnTo>
                  <a:lnTo>
                    <a:pt x="559" y="803"/>
                  </a:lnTo>
                  <a:lnTo>
                    <a:pt x="561" y="800"/>
                  </a:lnTo>
                  <a:lnTo>
                    <a:pt x="564" y="799"/>
                  </a:lnTo>
                  <a:lnTo>
                    <a:pt x="567" y="798"/>
                  </a:lnTo>
                  <a:lnTo>
                    <a:pt x="572" y="797"/>
                  </a:lnTo>
                  <a:lnTo>
                    <a:pt x="581" y="798"/>
                  </a:lnTo>
                  <a:lnTo>
                    <a:pt x="593" y="802"/>
                  </a:lnTo>
                  <a:lnTo>
                    <a:pt x="607" y="807"/>
                  </a:lnTo>
                  <a:lnTo>
                    <a:pt x="622" y="816"/>
                  </a:lnTo>
                  <a:lnTo>
                    <a:pt x="639" y="826"/>
                  </a:lnTo>
                  <a:lnTo>
                    <a:pt x="655" y="838"/>
                  </a:lnTo>
                  <a:lnTo>
                    <a:pt x="667" y="847"/>
                  </a:lnTo>
                  <a:lnTo>
                    <a:pt x="677" y="857"/>
                  </a:lnTo>
                  <a:close/>
                  <a:moveTo>
                    <a:pt x="677" y="1117"/>
                  </a:moveTo>
                  <a:lnTo>
                    <a:pt x="677" y="1199"/>
                  </a:lnTo>
                  <a:lnTo>
                    <a:pt x="670" y="1194"/>
                  </a:lnTo>
                  <a:lnTo>
                    <a:pt x="653" y="1180"/>
                  </a:lnTo>
                  <a:lnTo>
                    <a:pt x="638" y="1165"/>
                  </a:lnTo>
                  <a:lnTo>
                    <a:pt x="624" y="1151"/>
                  </a:lnTo>
                  <a:lnTo>
                    <a:pt x="613" y="1138"/>
                  </a:lnTo>
                  <a:lnTo>
                    <a:pt x="605" y="1125"/>
                  </a:lnTo>
                  <a:lnTo>
                    <a:pt x="600" y="1114"/>
                  </a:lnTo>
                  <a:lnTo>
                    <a:pt x="599" y="1109"/>
                  </a:lnTo>
                  <a:lnTo>
                    <a:pt x="598" y="1104"/>
                  </a:lnTo>
                  <a:lnTo>
                    <a:pt x="599" y="1101"/>
                  </a:lnTo>
                  <a:lnTo>
                    <a:pt x="600" y="1098"/>
                  </a:lnTo>
                  <a:lnTo>
                    <a:pt x="601" y="1096"/>
                  </a:lnTo>
                  <a:lnTo>
                    <a:pt x="604" y="1093"/>
                  </a:lnTo>
                  <a:lnTo>
                    <a:pt x="606" y="1092"/>
                  </a:lnTo>
                  <a:lnTo>
                    <a:pt x="609" y="1092"/>
                  </a:lnTo>
                  <a:lnTo>
                    <a:pt x="618" y="1092"/>
                  </a:lnTo>
                  <a:lnTo>
                    <a:pt x="628" y="1093"/>
                  </a:lnTo>
                  <a:lnTo>
                    <a:pt x="639" y="1098"/>
                  </a:lnTo>
                  <a:lnTo>
                    <a:pt x="650" y="1102"/>
                  </a:lnTo>
                  <a:lnTo>
                    <a:pt x="663" y="1110"/>
                  </a:lnTo>
                  <a:lnTo>
                    <a:pt x="677" y="1117"/>
                  </a:lnTo>
                  <a:close/>
                  <a:moveTo>
                    <a:pt x="677" y="1595"/>
                  </a:moveTo>
                  <a:lnTo>
                    <a:pt x="677" y="1681"/>
                  </a:lnTo>
                  <a:lnTo>
                    <a:pt x="669" y="1675"/>
                  </a:lnTo>
                  <a:lnTo>
                    <a:pt x="660" y="1669"/>
                  </a:lnTo>
                  <a:lnTo>
                    <a:pt x="650" y="1662"/>
                  </a:lnTo>
                  <a:lnTo>
                    <a:pt x="642" y="1656"/>
                  </a:lnTo>
                  <a:lnTo>
                    <a:pt x="621" y="1639"/>
                  </a:lnTo>
                  <a:lnTo>
                    <a:pt x="604" y="1624"/>
                  </a:lnTo>
                  <a:lnTo>
                    <a:pt x="588" y="1608"/>
                  </a:lnTo>
                  <a:lnTo>
                    <a:pt x="575" y="1593"/>
                  </a:lnTo>
                  <a:lnTo>
                    <a:pt x="566" y="1580"/>
                  </a:lnTo>
                  <a:lnTo>
                    <a:pt x="560" y="1568"/>
                  </a:lnTo>
                  <a:lnTo>
                    <a:pt x="558" y="1563"/>
                  </a:lnTo>
                  <a:lnTo>
                    <a:pt x="558" y="1557"/>
                  </a:lnTo>
                  <a:lnTo>
                    <a:pt x="558" y="1553"/>
                  </a:lnTo>
                  <a:lnTo>
                    <a:pt x="559" y="1550"/>
                  </a:lnTo>
                  <a:lnTo>
                    <a:pt x="561" y="1548"/>
                  </a:lnTo>
                  <a:lnTo>
                    <a:pt x="565" y="1546"/>
                  </a:lnTo>
                  <a:lnTo>
                    <a:pt x="570" y="1545"/>
                  </a:lnTo>
                  <a:lnTo>
                    <a:pt x="574" y="1545"/>
                  </a:lnTo>
                  <a:lnTo>
                    <a:pt x="587" y="1547"/>
                  </a:lnTo>
                  <a:lnTo>
                    <a:pt x="601" y="1551"/>
                  </a:lnTo>
                  <a:lnTo>
                    <a:pt x="618" y="1559"/>
                  </a:lnTo>
                  <a:lnTo>
                    <a:pt x="638" y="1568"/>
                  </a:lnTo>
                  <a:lnTo>
                    <a:pt x="657" y="1581"/>
                  </a:lnTo>
                  <a:lnTo>
                    <a:pt x="677" y="1595"/>
                  </a:lnTo>
                  <a:close/>
                  <a:moveTo>
                    <a:pt x="677" y="2042"/>
                  </a:moveTo>
                  <a:lnTo>
                    <a:pt x="677" y="2109"/>
                  </a:lnTo>
                  <a:lnTo>
                    <a:pt x="668" y="2098"/>
                  </a:lnTo>
                  <a:lnTo>
                    <a:pt x="659" y="2087"/>
                  </a:lnTo>
                  <a:lnTo>
                    <a:pt x="652" y="2078"/>
                  </a:lnTo>
                  <a:lnTo>
                    <a:pt x="646" y="2069"/>
                  </a:lnTo>
                  <a:lnTo>
                    <a:pt x="642" y="2061"/>
                  </a:lnTo>
                  <a:lnTo>
                    <a:pt x="640" y="2054"/>
                  </a:lnTo>
                  <a:lnTo>
                    <a:pt x="640" y="2049"/>
                  </a:lnTo>
                  <a:lnTo>
                    <a:pt x="641" y="2043"/>
                  </a:lnTo>
                  <a:lnTo>
                    <a:pt x="643" y="2041"/>
                  </a:lnTo>
                  <a:lnTo>
                    <a:pt x="646" y="2040"/>
                  </a:lnTo>
                  <a:lnTo>
                    <a:pt x="649" y="2039"/>
                  </a:lnTo>
                  <a:lnTo>
                    <a:pt x="654" y="2038"/>
                  </a:lnTo>
                  <a:lnTo>
                    <a:pt x="665" y="2039"/>
                  </a:lnTo>
                  <a:lnTo>
                    <a:pt x="677" y="2042"/>
                  </a:lnTo>
                  <a:close/>
                  <a:moveTo>
                    <a:pt x="677" y="2225"/>
                  </a:moveTo>
                  <a:lnTo>
                    <a:pt x="677" y="2314"/>
                  </a:lnTo>
                  <a:lnTo>
                    <a:pt x="675" y="2312"/>
                  </a:lnTo>
                  <a:lnTo>
                    <a:pt x="650" y="2293"/>
                  </a:lnTo>
                  <a:lnTo>
                    <a:pt x="629" y="2275"/>
                  </a:lnTo>
                  <a:lnTo>
                    <a:pt x="611" y="2257"/>
                  </a:lnTo>
                  <a:lnTo>
                    <a:pt x="594" y="2241"/>
                  </a:lnTo>
                  <a:lnTo>
                    <a:pt x="588" y="2232"/>
                  </a:lnTo>
                  <a:lnTo>
                    <a:pt x="582" y="2224"/>
                  </a:lnTo>
                  <a:lnTo>
                    <a:pt x="578" y="2218"/>
                  </a:lnTo>
                  <a:lnTo>
                    <a:pt x="575" y="2211"/>
                  </a:lnTo>
                  <a:lnTo>
                    <a:pt x="573" y="2206"/>
                  </a:lnTo>
                  <a:lnTo>
                    <a:pt x="572" y="2201"/>
                  </a:lnTo>
                  <a:lnTo>
                    <a:pt x="572" y="2196"/>
                  </a:lnTo>
                  <a:lnTo>
                    <a:pt x="573" y="2192"/>
                  </a:lnTo>
                  <a:lnTo>
                    <a:pt x="575" y="2190"/>
                  </a:lnTo>
                  <a:lnTo>
                    <a:pt x="577" y="2189"/>
                  </a:lnTo>
                  <a:lnTo>
                    <a:pt x="581" y="2188"/>
                  </a:lnTo>
                  <a:lnTo>
                    <a:pt x="586" y="2187"/>
                  </a:lnTo>
                  <a:lnTo>
                    <a:pt x="595" y="2188"/>
                  </a:lnTo>
                  <a:lnTo>
                    <a:pt x="608" y="2191"/>
                  </a:lnTo>
                  <a:lnTo>
                    <a:pt x="624" y="2196"/>
                  </a:lnTo>
                  <a:lnTo>
                    <a:pt x="641" y="2204"/>
                  </a:lnTo>
                  <a:lnTo>
                    <a:pt x="658" y="2214"/>
                  </a:lnTo>
                  <a:lnTo>
                    <a:pt x="677" y="2225"/>
                  </a:lnTo>
                  <a:close/>
                  <a:moveTo>
                    <a:pt x="677" y="2411"/>
                  </a:moveTo>
                  <a:lnTo>
                    <a:pt x="677" y="2499"/>
                  </a:lnTo>
                  <a:lnTo>
                    <a:pt x="666" y="2491"/>
                  </a:lnTo>
                  <a:lnTo>
                    <a:pt x="654" y="2483"/>
                  </a:lnTo>
                  <a:lnTo>
                    <a:pt x="642" y="2475"/>
                  </a:lnTo>
                  <a:lnTo>
                    <a:pt x="629" y="2466"/>
                  </a:lnTo>
                  <a:lnTo>
                    <a:pt x="604" y="2448"/>
                  </a:lnTo>
                  <a:lnTo>
                    <a:pt x="581" y="2428"/>
                  </a:lnTo>
                  <a:lnTo>
                    <a:pt x="562" y="2410"/>
                  </a:lnTo>
                  <a:lnTo>
                    <a:pt x="545" y="2393"/>
                  </a:lnTo>
                  <a:lnTo>
                    <a:pt x="538" y="2384"/>
                  </a:lnTo>
                  <a:lnTo>
                    <a:pt x="533" y="2377"/>
                  </a:lnTo>
                  <a:lnTo>
                    <a:pt x="527" y="2370"/>
                  </a:lnTo>
                  <a:lnTo>
                    <a:pt x="524" y="2363"/>
                  </a:lnTo>
                  <a:lnTo>
                    <a:pt x="521" y="2357"/>
                  </a:lnTo>
                  <a:lnTo>
                    <a:pt x="520" y="2352"/>
                  </a:lnTo>
                  <a:lnTo>
                    <a:pt x="520" y="2347"/>
                  </a:lnTo>
                  <a:lnTo>
                    <a:pt x="522" y="2344"/>
                  </a:lnTo>
                  <a:lnTo>
                    <a:pt x="524" y="2341"/>
                  </a:lnTo>
                  <a:lnTo>
                    <a:pt x="529" y="2339"/>
                  </a:lnTo>
                  <a:lnTo>
                    <a:pt x="533" y="2339"/>
                  </a:lnTo>
                  <a:lnTo>
                    <a:pt x="539" y="2339"/>
                  </a:lnTo>
                  <a:lnTo>
                    <a:pt x="546" y="2340"/>
                  </a:lnTo>
                  <a:lnTo>
                    <a:pt x="554" y="2342"/>
                  </a:lnTo>
                  <a:lnTo>
                    <a:pt x="563" y="2344"/>
                  </a:lnTo>
                  <a:lnTo>
                    <a:pt x="573" y="2349"/>
                  </a:lnTo>
                  <a:lnTo>
                    <a:pt x="594" y="2358"/>
                  </a:lnTo>
                  <a:lnTo>
                    <a:pt x="617" y="2371"/>
                  </a:lnTo>
                  <a:lnTo>
                    <a:pt x="642" y="2386"/>
                  </a:lnTo>
                  <a:lnTo>
                    <a:pt x="668" y="2404"/>
                  </a:lnTo>
                  <a:lnTo>
                    <a:pt x="677" y="2411"/>
                  </a:lnTo>
                  <a:close/>
                  <a:moveTo>
                    <a:pt x="677" y="2590"/>
                  </a:moveTo>
                  <a:lnTo>
                    <a:pt x="677" y="2671"/>
                  </a:lnTo>
                  <a:lnTo>
                    <a:pt x="660" y="2661"/>
                  </a:lnTo>
                  <a:lnTo>
                    <a:pt x="641" y="2651"/>
                  </a:lnTo>
                  <a:lnTo>
                    <a:pt x="621" y="2638"/>
                  </a:lnTo>
                  <a:lnTo>
                    <a:pt x="602" y="2625"/>
                  </a:lnTo>
                  <a:lnTo>
                    <a:pt x="575" y="2604"/>
                  </a:lnTo>
                  <a:lnTo>
                    <a:pt x="551" y="2585"/>
                  </a:lnTo>
                  <a:lnTo>
                    <a:pt x="531" y="2565"/>
                  </a:lnTo>
                  <a:lnTo>
                    <a:pt x="513" y="2548"/>
                  </a:lnTo>
                  <a:lnTo>
                    <a:pt x="506" y="2540"/>
                  </a:lnTo>
                  <a:lnTo>
                    <a:pt x="499" y="2532"/>
                  </a:lnTo>
                  <a:lnTo>
                    <a:pt x="494" y="2524"/>
                  </a:lnTo>
                  <a:lnTo>
                    <a:pt x="491" y="2517"/>
                  </a:lnTo>
                  <a:lnTo>
                    <a:pt x="487" y="2511"/>
                  </a:lnTo>
                  <a:lnTo>
                    <a:pt x="486" y="2506"/>
                  </a:lnTo>
                  <a:lnTo>
                    <a:pt x="486" y="2502"/>
                  </a:lnTo>
                  <a:lnTo>
                    <a:pt x="487" y="2497"/>
                  </a:lnTo>
                  <a:lnTo>
                    <a:pt x="491" y="2495"/>
                  </a:lnTo>
                  <a:lnTo>
                    <a:pt x="494" y="2493"/>
                  </a:lnTo>
                  <a:lnTo>
                    <a:pt x="499" y="2493"/>
                  </a:lnTo>
                  <a:lnTo>
                    <a:pt x="506" y="2493"/>
                  </a:lnTo>
                  <a:lnTo>
                    <a:pt x="513" y="2494"/>
                  </a:lnTo>
                  <a:lnTo>
                    <a:pt x="521" y="2496"/>
                  </a:lnTo>
                  <a:lnTo>
                    <a:pt x="531" y="2500"/>
                  </a:lnTo>
                  <a:lnTo>
                    <a:pt x="540" y="2504"/>
                  </a:lnTo>
                  <a:lnTo>
                    <a:pt x="562" y="2514"/>
                  </a:lnTo>
                  <a:lnTo>
                    <a:pt x="587" y="2528"/>
                  </a:lnTo>
                  <a:lnTo>
                    <a:pt x="613" y="2544"/>
                  </a:lnTo>
                  <a:lnTo>
                    <a:pt x="641" y="2562"/>
                  </a:lnTo>
                  <a:lnTo>
                    <a:pt x="650" y="2569"/>
                  </a:lnTo>
                  <a:lnTo>
                    <a:pt x="659" y="2576"/>
                  </a:lnTo>
                  <a:lnTo>
                    <a:pt x="669" y="2584"/>
                  </a:lnTo>
                  <a:lnTo>
                    <a:pt x="677" y="2590"/>
                  </a:lnTo>
                  <a:close/>
                  <a:moveTo>
                    <a:pt x="677" y="2760"/>
                  </a:moveTo>
                  <a:lnTo>
                    <a:pt x="677" y="2837"/>
                  </a:lnTo>
                  <a:lnTo>
                    <a:pt x="658" y="2828"/>
                  </a:lnTo>
                  <a:lnTo>
                    <a:pt x="636" y="2816"/>
                  </a:lnTo>
                  <a:lnTo>
                    <a:pt x="614" y="2801"/>
                  </a:lnTo>
                  <a:lnTo>
                    <a:pt x="591" y="2786"/>
                  </a:lnTo>
                  <a:lnTo>
                    <a:pt x="563" y="2765"/>
                  </a:lnTo>
                  <a:lnTo>
                    <a:pt x="538" y="2745"/>
                  </a:lnTo>
                  <a:lnTo>
                    <a:pt x="517" y="2725"/>
                  </a:lnTo>
                  <a:lnTo>
                    <a:pt x="498" y="2707"/>
                  </a:lnTo>
                  <a:lnTo>
                    <a:pt x="491" y="2698"/>
                  </a:lnTo>
                  <a:lnTo>
                    <a:pt x="484" y="2690"/>
                  </a:lnTo>
                  <a:lnTo>
                    <a:pt x="479" y="2682"/>
                  </a:lnTo>
                  <a:lnTo>
                    <a:pt x="475" y="2676"/>
                  </a:lnTo>
                  <a:lnTo>
                    <a:pt x="471" y="2669"/>
                  </a:lnTo>
                  <a:lnTo>
                    <a:pt x="470" y="2664"/>
                  </a:lnTo>
                  <a:lnTo>
                    <a:pt x="470" y="2659"/>
                  </a:lnTo>
                  <a:lnTo>
                    <a:pt x="471" y="2655"/>
                  </a:lnTo>
                  <a:lnTo>
                    <a:pt x="475" y="2653"/>
                  </a:lnTo>
                  <a:lnTo>
                    <a:pt x="478" y="2651"/>
                  </a:lnTo>
                  <a:lnTo>
                    <a:pt x="483" y="2651"/>
                  </a:lnTo>
                  <a:lnTo>
                    <a:pt x="490" y="2651"/>
                  </a:lnTo>
                  <a:lnTo>
                    <a:pt x="497" y="2653"/>
                  </a:lnTo>
                  <a:lnTo>
                    <a:pt x="506" y="2655"/>
                  </a:lnTo>
                  <a:lnTo>
                    <a:pt x="516" y="2658"/>
                  </a:lnTo>
                  <a:lnTo>
                    <a:pt x="526" y="2663"/>
                  </a:lnTo>
                  <a:lnTo>
                    <a:pt x="549" y="2673"/>
                  </a:lnTo>
                  <a:lnTo>
                    <a:pt x="574" y="2687"/>
                  </a:lnTo>
                  <a:lnTo>
                    <a:pt x="602" y="2704"/>
                  </a:lnTo>
                  <a:lnTo>
                    <a:pt x="630" y="2723"/>
                  </a:lnTo>
                  <a:lnTo>
                    <a:pt x="643" y="2733"/>
                  </a:lnTo>
                  <a:lnTo>
                    <a:pt x="655" y="2741"/>
                  </a:lnTo>
                  <a:lnTo>
                    <a:pt x="667" y="2751"/>
                  </a:lnTo>
                  <a:lnTo>
                    <a:pt x="677" y="2760"/>
                  </a:lnTo>
                  <a:close/>
                  <a:moveTo>
                    <a:pt x="677" y="2918"/>
                  </a:moveTo>
                  <a:lnTo>
                    <a:pt x="677" y="2999"/>
                  </a:lnTo>
                  <a:lnTo>
                    <a:pt x="659" y="2988"/>
                  </a:lnTo>
                  <a:lnTo>
                    <a:pt x="640" y="2978"/>
                  </a:lnTo>
                  <a:lnTo>
                    <a:pt x="620" y="2965"/>
                  </a:lnTo>
                  <a:lnTo>
                    <a:pt x="600" y="2951"/>
                  </a:lnTo>
                  <a:lnTo>
                    <a:pt x="571" y="2929"/>
                  </a:lnTo>
                  <a:lnTo>
                    <a:pt x="544" y="2909"/>
                  </a:lnTo>
                  <a:lnTo>
                    <a:pt x="521" y="2888"/>
                  </a:lnTo>
                  <a:lnTo>
                    <a:pt x="503" y="2869"/>
                  </a:lnTo>
                  <a:lnTo>
                    <a:pt x="494" y="2860"/>
                  </a:lnTo>
                  <a:lnTo>
                    <a:pt x="487" y="2851"/>
                  </a:lnTo>
                  <a:lnTo>
                    <a:pt x="482" y="2844"/>
                  </a:lnTo>
                  <a:lnTo>
                    <a:pt x="477" y="2837"/>
                  </a:lnTo>
                  <a:lnTo>
                    <a:pt x="475" y="2831"/>
                  </a:lnTo>
                  <a:lnTo>
                    <a:pt x="472" y="2826"/>
                  </a:lnTo>
                  <a:lnTo>
                    <a:pt x="472" y="2820"/>
                  </a:lnTo>
                  <a:lnTo>
                    <a:pt x="473" y="2817"/>
                  </a:lnTo>
                  <a:lnTo>
                    <a:pt x="476" y="2815"/>
                  </a:lnTo>
                  <a:lnTo>
                    <a:pt x="480" y="2813"/>
                  </a:lnTo>
                  <a:lnTo>
                    <a:pt x="485" y="2813"/>
                  </a:lnTo>
                  <a:lnTo>
                    <a:pt x="492" y="2813"/>
                  </a:lnTo>
                  <a:lnTo>
                    <a:pt x="499" y="2815"/>
                  </a:lnTo>
                  <a:lnTo>
                    <a:pt x="509" y="2817"/>
                  </a:lnTo>
                  <a:lnTo>
                    <a:pt x="519" y="2820"/>
                  </a:lnTo>
                  <a:lnTo>
                    <a:pt x="530" y="2824"/>
                  </a:lnTo>
                  <a:lnTo>
                    <a:pt x="553" y="2836"/>
                  </a:lnTo>
                  <a:lnTo>
                    <a:pt x="579" y="2851"/>
                  </a:lnTo>
                  <a:lnTo>
                    <a:pt x="608" y="2869"/>
                  </a:lnTo>
                  <a:lnTo>
                    <a:pt x="638" y="2888"/>
                  </a:lnTo>
                  <a:lnTo>
                    <a:pt x="648" y="2896"/>
                  </a:lnTo>
                  <a:lnTo>
                    <a:pt x="658" y="2903"/>
                  </a:lnTo>
                  <a:lnTo>
                    <a:pt x="668" y="2911"/>
                  </a:lnTo>
                  <a:lnTo>
                    <a:pt x="677" y="2918"/>
                  </a:lnTo>
                  <a:close/>
                  <a:moveTo>
                    <a:pt x="677" y="3067"/>
                  </a:moveTo>
                  <a:lnTo>
                    <a:pt x="677" y="3154"/>
                  </a:lnTo>
                  <a:lnTo>
                    <a:pt x="665" y="3146"/>
                  </a:lnTo>
                  <a:lnTo>
                    <a:pt x="652" y="3138"/>
                  </a:lnTo>
                  <a:lnTo>
                    <a:pt x="639" y="3129"/>
                  </a:lnTo>
                  <a:lnTo>
                    <a:pt x="626" y="3120"/>
                  </a:lnTo>
                  <a:lnTo>
                    <a:pt x="595" y="3099"/>
                  </a:lnTo>
                  <a:lnTo>
                    <a:pt x="567" y="3077"/>
                  </a:lnTo>
                  <a:lnTo>
                    <a:pt x="544" y="3055"/>
                  </a:lnTo>
                  <a:lnTo>
                    <a:pt x="524" y="3036"/>
                  </a:lnTo>
                  <a:lnTo>
                    <a:pt x="516" y="3027"/>
                  </a:lnTo>
                  <a:lnTo>
                    <a:pt x="508" y="3019"/>
                  </a:lnTo>
                  <a:lnTo>
                    <a:pt x="503" y="3011"/>
                  </a:lnTo>
                  <a:lnTo>
                    <a:pt x="497" y="3004"/>
                  </a:lnTo>
                  <a:lnTo>
                    <a:pt x="494" y="2997"/>
                  </a:lnTo>
                  <a:lnTo>
                    <a:pt x="492" y="2992"/>
                  </a:lnTo>
                  <a:lnTo>
                    <a:pt x="492" y="2986"/>
                  </a:lnTo>
                  <a:lnTo>
                    <a:pt x="493" y="2983"/>
                  </a:lnTo>
                  <a:lnTo>
                    <a:pt x="496" y="2980"/>
                  </a:lnTo>
                  <a:lnTo>
                    <a:pt x="500" y="2979"/>
                  </a:lnTo>
                  <a:lnTo>
                    <a:pt x="506" y="2979"/>
                  </a:lnTo>
                  <a:lnTo>
                    <a:pt x="512" y="2979"/>
                  </a:lnTo>
                  <a:lnTo>
                    <a:pt x="521" y="2981"/>
                  </a:lnTo>
                  <a:lnTo>
                    <a:pt x="530" y="2984"/>
                  </a:lnTo>
                  <a:lnTo>
                    <a:pt x="540" y="2987"/>
                  </a:lnTo>
                  <a:lnTo>
                    <a:pt x="551" y="2992"/>
                  </a:lnTo>
                  <a:lnTo>
                    <a:pt x="576" y="3004"/>
                  </a:lnTo>
                  <a:lnTo>
                    <a:pt x="604" y="3019"/>
                  </a:lnTo>
                  <a:lnTo>
                    <a:pt x="633" y="3037"/>
                  </a:lnTo>
                  <a:lnTo>
                    <a:pt x="665" y="3058"/>
                  </a:lnTo>
                  <a:lnTo>
                    <a:pt x="671" y="3063"/>
                  </a:lnTo>
                  <a:lnTo>
                    <a:pt x="677" y="3067"/>
                  </a:lnTo>
                  <a:close/>
                  <a:moveTo>
                    <a:pt x="677" y="3211"/>
                  </a:moveTo>
                  <a:lnTo>
                    <a:pt x="677" y="3299"/>
                  </a:lnTo>
                  <a:lnTo>
                    <a:pt x="671" y="3295"/>
                  </a:lnTo>
                  <a:lnTo>
                    <a:pt x="640" y="3272"/>
                  </a:lnTo>
                  <a:lnTo>
                    <a:pt x="611" y="3250"/>
                  </a:lnTo>
                  <a:lnTo>
                    <a:pt x="586" y="3228"/>
                  </a:lnTo>
                  <a:lnTo>
                    <a:pt x="564" y="3209"/>
                  </a:lnTo>
                  <a:lnTo>
                    <a:pt x="555" y="3199"/>
                  </a:lnTo>
                  <a:lnTo>
                    <a:pt x="548" y="3190"/>
                  </a:lnTo>
                  <a:lnTo>
                    <a:pt x="541" y="3182"/>
                  </a:lnTo>
                  <a:lnTo>
                    <a:pt x="537" y="3174"/>
                  </a:lnTo>
                  <a:lnTo>
                    <a:pt x="533" y="3168"/>
                  </a:lnTo>
                  <a:lnTo>
                    <a:pt x="531" y="3162"/>
                  </a:lnTo>
                  <a:lnTo>
                    <a:pt x="531" y="3158"/>
                  </a:lnTo>
                  <a:lnTo>
                    <a:pt x="532" y="3154"/>
                  </a:lnTo>
                  <a:lnTo>
                    <a:pt x="534" y="3151"/>
                  </a:lnTo>
                  <a:lnTo>
                    <a:pt x="538" y="3150"/>
                  </a:lnTo>
                  <a:lnTo>
                    <a:pt x="543" y="3149"/>
                  </a:lnTo>
                  <a:lnTo>
                    <a:pt x="548" y="3149"/>
                  </a:lnTo>
                  <a:lnTo>
                    <a:pt x="562" y="3153"/>
                  </a:lnTo>
                  <a:lnTo>
                    <a:pt x="580" y="3159"/>
                  </a:lnTo>
                  <a:lnTo>
                    <a:pt x="601" y="3169"/>
                  </a:lnTo>
                  <a:lnTo>
                    <a:pt x="625" y="3181"/>
                  </a:lnTo>
                  <a:lnTo>
                    <a:pt x="650" y="3195"/>
                  </a:lnTo>
                  <a:lnTo>
                    <a:pt x="677" y="3211"/>
                  </a:lnTo>
                  <a:close/>
                  <a:moveTo>
                    <a:pt x="677" y="3353"/>
                  </a:moveTo>
                  <a:lnTo>
                    <a:pt x="677" y="3432"/>
                  </a:lnTo>
                  <a:lnTo>
                    <a:pt x="657" y="3415"/>
                  </a:lnTo>
                  <a:lnTo>
                    <a:pt x="638" y="3398"/>
                  </a:lnTo>
                  <a:lnTo>
                    <a:pt x="621" y="3382"/>
                  </a:lnTo>
                  <a:lnTo>
                    <a:pt x="608" y="3368"/>
                  </a:lnTo>
                  <a:lnTo>
                    <a:pt x="599" y="3355"/>
                  </a:lnTo>
                  <a:lnTo>
                    <a:pt x="591" y="3345"/>
                  </a:lnTo>
                  <a:lnTo>
                    <a:pt x="590" y="3340"/>
                  </a:lnTo>
                  <a:lnTo>
                    <a:pt x="589" y="3336"/>
                  </a:lnTo>
                  <a:lnTo>
                    <a:pt x="589" y="3333"/>
                  </a:lnTo>
                  <a:lnTo>
                    <a:pt x="590" y="3330"/>
                  </a:lnTo>
                  <a:lnTo>
                    <a:pt x="591" y="3328"/>
                  </a:lnTo>
                  <a:lnTo>
                    <a:pt x="593" y="3326"/>
                  </a:lnTo>
                  <a:lnTo>
                    <a:pt x="597" y="3326"/>
                  </a:lnTo>
                  <a:lnTo>
                    <a:pt x="600" y="3325"/>
                  </a:lnTo>
                  <a:lnTo>
                    <a:pt x="608" y="3326"/>
                  </a:lnTo>
                  <a:lnTo>
                    <a:pt x="618" y="3328"/>
                  </a:lnTo>
                  <a:lnTo>
                    <a:pt x="631" y="3333"/>
                  </a:lnTo>
                  <a:lnTo>
                    <a:pt x="645" y="3338"/>
                  </a:lnTo>
                  <a:lnTo>
                    <a:pt x="660" y="3345"/>
                  </a:lnTo>
                  <a:lnTo>
                    <a:pt x="677" y="3353"/>
                  </a:lnTo>
                  <a:close/>
                  <a:moveTo>
                    <a:pt x="677" y="3508"/>
                  </a:moveTo>
                  <a:lnTo>
                    <a:pt x="677" y="3539"/>
                  </a:lnTo>
                  <a:lnTo>
                    <a:pt x="672" y="3530"/>
                  </a:lnTo>
                  <a:lnTo>
                    <a:pt x="668" y="3523"/>
                  </a:lnTo>
                  <a:lnTo>
                    <a:pt x="667" y="3519"/>
                  </a:lnTo>
                  <a:lnTo>
                    <a:pt x="667" y="3516"/>
                  </a:lnTo>
                  <a:lnTo>
                    <a:pt x="667" y="3514"/>
                  </a:lnTo>
                  <a:lnTo>
                    <a:pt x="668" y="3512"/>
                  </a:lnTo>
                  <a:lnTo>
                    <a:pt x="669" y="3510"/>
                  </a:lnTo>
                  <a:lnTo>
                    <a:pt x="671" y="3509"/>
                  </a:lnTo>
                  <a:lnTo>
                    <a:pt x="674" y="3509"/>
                  </a:lnTo>
                  <a:lnTo>
                    <a:pt x="677" y="3508"/>
                  </a:lnTo>
                  <a:close/>
                  <a:moveTo>
                    <a:pt x="677" y="3717"/>
                  </a:moveTo>
                  <a:lnTo>
                    <a:pt x="677" y="3789"/>
                  </a:lnTo>
                  <a:lnTo>
                    <a:pt x="654" y="3776"/>
                  </a:lnTo>
                  <a:lnTo>
                    <a:pt x="628" y="3761"/>
                  </a:lnTo>
                  <a:lnTo>
                    <a:pt x="600" y="3745"/>
                  </a:lnTo>
                  <a:lnTo>
                    <a:pt x="572" y="3726"/>
                  </a:lnTo>
                  <a:lnTo>
                    <a:pt x="536" y="3701"/>
                  </a:lnTo>
                  <a:lnTo>
                    <a:pt x="504" y="3677"/>
                  </a:lnTo>
                  <a:lnTo>
                    <a:pt x="476" y="3653"/>
                  </a:lnTo>
                  <a:lnTo>
                    <a:pt x="451" y="3632"/>
                  </a:lnTo>
                  <a:lnTo>
                    <a:pt x="441" y="3622"/>
                  </a:lnTo>
                  <a:lnTo>
                    <a:pt x="432" y="3612"/>
                  </a:lnTo>
                  <a:lnTo>
                    <a:pt x="425" y="3604"/>
                  </a:lnTo>
                  <a:lnTo>
                    <a:pt x="418" y="3596"/>
                  </a:lnTo>
                  <a:lnTo>
                    <a:pt x="414" y="3590"/>
                  </a:lnTo>
                  <a:lnTo>
                    <a:pt x="412" y="3583"/>
                  </a:lnTo>
                  <a:lnTo>
                    <a:pt x="411" y="3579"/>
                  </a:lnTo>
                  <a:lnTo>
                    <a:pt x="412" y="3574"/>
                  </a:lnTo>
                  <a:lnTo>
                    <a:pt x="415" y="3572"/>
                  </a:lnTo>
                  <a:lnTo>
                    <a:pt x="419" y="3571"/>
                  </a:lnTo>
                  <a:lnTo>
                    <a:pt x="426" y="3571"/>
                  </a:lnTo>
                  <a:lnTo>
                    <a:pt x="434" y="3572"/>
                  </a:lnTo>
                  <a:lnTo>
                    <a:pt x="442" y="3576"/>
                  </a:lnTo>
                  <a:lnTo>
                    <a:pt x="453" y="3579"/>
                  </a:lnTo>
                  <a:lnTo>
                    <a:pt x="465" y="3584"/>
                  </a:lnTo>
                  <a:lnTo>
                    <a:pt x="478" y="3590"/>
                  </a:lnTo>
                  <a:lnTo>
                    <a:pt x="506" y="3604"/>
                  </a:lnTo>
                  <a:lnTo>
                    <a:pt x="538" y="3622"/>
                  </a:lnTo>
                  <a:lnTo>
                    <a:pt x="573" y="3642"/>
                  </a:lnTo>
                  <a:lnTo>
                    <a:pt x="608" y="3667"/>
                  </a:lnTo>
                  <a:lnTo>
                    <a:pt x="627" y="3679"/>
                  </a:lnTo>
                  <a:lnTo>
                    <a:pt x="645" y="3692"/>
                  </a:lnTo>
                  <a:lnTo>
                    <a:pt x="661" y="3704"/>
                  </a:lnTo>
                  <a:lnTo>
                    <a:pt x="677" y="3717"/>
                  </a:lnTo>
                  <a:close/>
                  <a:moveTo>
                    <a:pt x="677" y="3825"/>
                  </a:moveTo>
                  <a:lnTo>
                    <a:pt x="677" y="3906"/>
                  </a:lnTo>
                  <a:lnTo>
                    <a:pt x="644" y="3882"/>
                  </a:lnTo>
                  <a:lnTo>
                    <a:pt x="615" y="3859"/>
                  </a:lnTo>
                  <a:lnTo>
                    <a:pt x="588" y="3838"/>
                  </a:lnTo>
                  <a:lnTo>
                    <a:pt x="566" y="3817"/>
                  </a:lnTo>
                  <a:lnTo>
                    <a:pt x="549" y="3800"/>
                  </a:lnTo>
                  <a:lnTo>
                    <a:pt x="536" y="3785"/>
                  </a:lnTo>
                  <a:lnTo>
                    <a:pt x="533" y="3778"/>
                  </a:lnTo>
                  <a:lnTo>
                    <a:pt x="531" y="3773"/>
                  </a:lnTo>
                  <a:lnTo>
                    <a:pt x="530" y="3769"/>
                  </a:lnTo>
                  <a:lnTo>
                    <a:pt x="531" y="3766"/>
                  </a:lnTo>
                  <a:lnTo>
                    <a:pt x="533" y="3763"/>
                  </a:lnTo>
                  <a:lnTo>
                    <a:pt x="536" y="3762"/>
                  </a:lnTo>
                  <a:lnTo>
                    <a:pt x="540" y="3762"/>
                  </a:lnTo>
                  <a:lnTo>
                    <a:pt x="546" y="3762"/>
                  </a:lnTo>
                  <a:lnTo>
                    <a:pt x="560" y="3767"/>
                  </a:lnTo>
                  <a:lnTo>
                    <a:pt x="578" y="3773"/>
                  </a:lnTo>
                  <a:lnTo>
                    <a:pt x="599" y="3782"/>
                  </a:lnTo>
                  <a:lnTo>
                    <a:pt x="624" y="3794"/>
                  </a:lnTo>
                  <a:lnTo>
                    <a:pt x="649" y="3809"/>
                  </a:lnTo>
                  <a:lnTo>
                    <a:pt x="677" y="3825"/>
                  </a:lnTo>
                  <a:close/>
                  <a:moveTo>
                    <a:pt x="677" y="3961"/>
                  </a:moveTo>
                  <a:lnTo>
                    <a:pt x="677" y="3984"/>
                  </a:lnTo>
                  <a:lnTo>
                    <a:pt x="673" y="3977"/>
                  </a:lnTo>
                  <a:lnTo>
                    <a:pt x="671" y="3972"/>
                  </a:lnTo>
                  <a:lnTo>
                    <a:pt x="670" y="3967"/>
                  </a:lnTo>
                  <a:lnTo>
                    <a:pt x="671" y="3964"/>
                  </a:lnTo>
                  <a:lnTo>
                    <a:pt x="673" y="3962"/>
                  </a:lnTo>
                  <a:lnTo>
                    <a:pt x="677" y="3961"/>
                  </a:lnTo>
                  <a:close/>
                  <a:moveTo>
                    <a:pt x="677" y="4042"/>
                  </a:moveTo>
                  <a:lnTo>
                    <a:pt x="677" y="4085"/>
                  </a:lnTo>
                  <a:lnTo>
                    <a:pt x="662" y="4080"/>
                  </a:lnTo>
                  <a:lnTo>
                    <a:pt x="644" y="4071"/>
                  </a:lnTo>
                  <a:lnTo>
                    <a:pt x="624" y="4061"/>
                  </a:lnTo>
                  <a:lnTo>
                    <a:pt x="601" y="4049"/>
                  </a:lnTo>
                  <a:lnTo>
                    <a:pt x="577" y="4035"/>
                  </a:lnTo>
                  <a:lnTo>
                    <a:pt x="551" y="4020"/>
                  </a:lnTo>
                  <a:lnTo>
                    <a:pt x="525" y="4004"/>
                  </a:lnTo>
                  <a:lnTo>
                    <a:pt x="497" y="3986"/>
                  </a:lnTo>
                  <a:lnTo>
                    <a:pt x="459" y="3960"/>
                  </a:lnTo>
                  <a:lnTo>
                    <a:pt x="424" y="3934"/>
                  </a:lnTo>
                  <a:lnTo>
                    <a:pt x="394" y="3909"/>
                  </a:lnTo>
                  <a:lnTo>
                    <a:pt x="367" y="3886"/>
                  </a:lnTo>
                  <a:lnTo>
                    <a:pt x="346" y="3866"/>
                  </a:lnTo>
                  <a:lnTo>
                    <a:pt x="331" y="3849"/>
                  </a:lnTo>
                  <a:lnTo>
                    <a:pt x="327" y="3842"/>
                  </a:lnTo>
                  <a:lnTo>
                    <a:pt x="323" y="3837"/>
                  </a:lnTo>
                  <a:lnTo>
                    <a:pt x="322" y="3831"/>
                  </a:lnTo>
                  <a:lnTo>
                    <a:pt x="322" y="3828"/>
                  </a:lnTo>
                  <a:lnTo>
                    <a:pt x="326" y="3826"/>
                  </a:lnTo>
                  <a:lnTo>
                    <a:pt x="330" y="3825"/>
                  </a:lnTo>
                  <a:lnTo>
                    <a:pt x="336" y="3825"/>
                  </a:lnTo>
                  <a:lnTo>
                    <a:pt x="345" y="3827"/>
                  </a:lnTo>
                  <a:lnTo>
                    <a:pt x="366" y="3835"/>
                  </a:lnTo>
                  <a:lnTo>
                    <a:pt x="391" y="3846"/>
                  </a:lnTo>
                  <a:lnTo>
                    <a:pt x="422" y="3862"/>
                  </a:lnTo>
                  <a:lnTo>
                    <a:pt x="456" y="3881"/>
                  </a:lnTo>
                  <a:lnTo>
                    <a:pt x="493" y="3905"/>
                  </a:lnTo>
                  <a:lnTo>
                    <a:pt x="533" y="3930"/>
                  </a:lnTo>
                  <a:lnTo>
                    <a:pt x="577" y="3961"/>
                  </a:lnTo>
                  <a:lnTo>
                    <a:pt x="616" y="3990"/>
                  </a:lnTo>
                  <a:lnTo>
                    <a:pt x="650" y="4018"/>
                  </a:lnTo>
                  <a:lnTo>
                    <a:pt x="677" y="4042"/>
                  </a:lnTo>
                  <a:close/>
                  <a:moveTo>
                    <a:pt x="677" y="4121"/>
                  </a:moveTo>
                  <a:lnTo>
                    <a:pt x="677" y="4199"/>
                  </a:lnTo>
                  <a:lnTo>
                    <a:pt x="668" y="4193"/>
                  </a:lnTo>
                  <a:lnTo>
                    <a:pt x="628" y="4165"/>
                  </a:lnTo>
                  <a:lnTo>
                    <a:pt x="591" y="4138"/>
                  </a:lnTo>
                  <a:lnTo>
                    <a:pt x="558" y="4113"/>
                  </a:lnTo>
                  <a:lnTo>
                    <a:pt x="531" y="4089"/>
                  </a:lnTo>
                  <a:lnTo>
                    <a:pt x="519" y="4080"/>
                  </a:lnTo>
                  <a:lnTo>
                    <a:pt x="508" y="4069"/>
                  </a:lnTo>
                  <a:lnTo>
                    <a:pt x="499" y="4060"/>
                  </a:lnTo>
                  <a:lnTo>
                    <a:pt x="493" y="4051"/>
                  </a:lnTo>
                  <a:lnTo>
                    <a:pt x="487" y="4045"/>
                  </a:lnTo>
                  <a:lnTo>
                    <a:pt x="484" y="4039"/>
                  </a:lnTo>
                  <a:lnTo>
                    <a:pt x="483" y="4034"/>
                  </a:lnTo>
                  <a:lnTo>
                    <a:pt x="483" y="4030"/>
                  </a:lnTo>
                  <a:lnTo>
                    <a:pt x="486" y="4029"/>
                  </a:lnTo>
                  <a:lnTo>
                    <a:pt x="491" y="4028"/>
                  </a:lnTo>
                  <a:lnTo>
                    <a:pt x="496" y="4028"/>
                  </a:lnTo>
                  <a:lnTo>
                    <a:pt x="504" y="4030"/>
                  </a:lnTo>
                  <a:lnTo>
                    <a:pt x="522" y="4035"/>
                  </a:lnTo>
                  <a:lnTo>
                    <a:pt x="546" y="4046"/>
                  </a:lnTo>
                  <a:lnTo>
                    <a:pt x="574" y="4060"/>
                  </a:lnTo>
                  <a:lnTo>
                    <a:pt x="606" y="4077"/>
                  </a:lnTo>
                  <a:lnTo>
                    <a:pt x="641" y="4097"/>
                  </a:lnTo>
                  <a:lnTo>
                    <a:pt x="677" y="4121"/>
                  </a:lnTo>
                  <a:close/>
                  <a:moveTo>
                    <a:pt x="677" y="4238"/>
                  </a:moveTo>
                  <a:lnTo>
                    <a:pt x="677" y="4263"/>
                  </a:lnTo>
                  <a:lnTo>
                    <a:pt x="672" y="4255"/>
                  </a:lnTo>
                  <a:lnTo>
                    <a:pt x="668" y="4250"/>
                  </a:lnTo>
                  <a:lnTo>
                    <a:pt x="667" y="4245"/>
                  </a:lnTo>
                  <a:lnTo>
                    <a:pt x="667" y="4240"/>
                  </a:lnTo>
                  <a:lnTo>
                    <a:pt x="669" y="4239"/>
                  </a:lnTo>
                  <a:lnTo>
                    <a:pt x="671" y="4238"/>
                  </a:lnTo>
                  <a:lnTo>
                    <a:pt x="674" y="4238"/>
                  </a:lnTo>
                  <a:lnTo>
                    <a:pt x="677" y="4238"/>
                  </a:lnTo>
                  <a:close/>
                  <a:moveTo>
                    <a:pt x="677" y="4303"/>
                  </a:moveTo>
                  <a:lnTo>
                    <a:pt x="677" y="4356"/>
                  </a:lnTo>
                  <a:lnTo>
                    <a:pt x="661" y="4348"/>
                  </a:lnTo>
                  <a:lnTo>
                    <a:pt x="643" y="4339"/>
                  </a:lnTo>
                  <a:lnTo>
                    <a:pt x="625" y="4329"/>
                  </a:lnTo>
                  <a:lnTo>
                    <a:pt x="604" y="4317"/>
                  </a:lnTo>
                  <a:lnTo>
                    <a:pt x="582" y="4304"/>
                  </a:lnTo>
                  <a:lnTo>
                    <a:pt x="561" y="4291"/>
                  </a:lnTo>
                  <a:lnTo>
                    <a:pt x="537" y="4277"/>
                  </a:lnTo>
                  <a:lnTo>
                    <a:pt x="514" y="4261"/>
                  </a:lnTo>
                  <a:lnTo>
                    <a:pt x="472" y="4233"/>
                  </a:lnTo>
                  <a:lnTo>
                    <a:pt x="435" y="4206"/>
                  </a:lnTo>
                  <a:lnTo>
                    <a:pt x="401" y="4180"/>
                  </a:lnTo>
                  <a:lnTo>
                    <a:pt x="372" y="4155"/>
                  </a:lnTo>
                  <a:lnTo>
                    <a:pt x="349" y="4135"/>
                  </a:lnTo>
                  <a:lnTo>
                    <a:pt x="333" y="4117"/>
                  </a:lnTo>
                  <a:lnTo>
                    <a:pt x="328" y="4110"/>
                  </a:lnTo>
                  <a:lnTo>
                    <a:pt x="323" y="4104"/>
                  </a:lnTo>
                  <a:lnTo>
                    <a:pt x="322" y="4100"/>
                  </a:lnTo>
                  <a:lnTo>
                    <a:pt x="323" y="4096"/>
                  </a:lnTo>
                  <a:lnTo>
                    <a:pt x="326" y="4095"/>
                  </a:lnTo>
                  <a:lnTo>
                    <a:pt x="331" y="4094"/>
                  </a:lnTo>
                  <a:lnTo>
                    <a:pt x="337" y="4095"/>
                  </a:lnTo>
                  <a:lnTo>
                    <a:pt x="346" y="4097"/>
                  </a:lnTo>
                  <a:lnTo>
                    <a:pt x="368" y="4105"/>
                  </a:lnTo>
                  <a:lnTo>
                    <a:pt x="396" y="4118"/>
                  </a:lnTo>
                  <a:lnTo>
                    <a:pt x="428" y="4136"/>
                  </a:lnTo>
                  <a:lnTo>
                    <a:pt x="465" y="4156"/>
                  </a:lnTo>
                  <a:lnTo>
                    <a:pt x="505" y="4181"/>
                  </a:lnTo>
                  <a:lnTo>
                    <a:pt x="547" y="4208"/>
                  </a:lnTo>
                  <a:lnTo>
                    <a:pt x="585" y="4233"/>
                  </a:lnTo>
                  <a:lnTo>
                    <a:pt x="619" y="4258"/>
                  </a:lnTo>
                  <a:lnTo>
                    <a:pt x="650" y="4281"/>
                  </a:lnTo>
                  <a:lnTo>
                    <a:pt x="677" y="4303"/>
                  </a:lnTo>
                  <a:close/>
                  <a:moveTo>
                    <a:pt x="677" y="4376"/>
                  </a:moveTo>
                  <a:lnTo>
                    <a:pt x="677" y="4448"/>
                  </a:lnTo>
                  <a:lnTo>
                    <a:pt x="644" y="4423"/>
                  </a:lnTo>
                  <a:lnTo>
                    <a:pt x="614" y="4400"/>
                  </a:lnTo>
                  <a:lnTo>
                    <a:pt x="587" y="4380"/>
                  </a:lnTo>
                  <a:lnTo>
                    <a:pt x="564" y="4360"/>
                  </a:lnTo>
                  <a:lnTo>
                    <a:pt x="547" y="4343"/>
                  </a:lnTo>
                  <a:lnTo>
                    <a:pt x="534" y="4330"/>
                  </a:lnTo>
                  <a:lnTo>
                    <a:pt x="531" y="4323"/>
                  </a:lnTo>
                  <a:lnTo>
                    <a:pt x="527" y="4319"/>
                  </a:lnTo>
                  <a:lnTo>
                    <a:pt x="526" y="4315"/>
                  </a:lnTo>
                  <a:lnTo>
                    <a:pt x="527" y="4313"/>
                  </a:lnTo>
                  <a:lnTo>
                    <a:pt x="530" y="4311"/>
                  </a:lnTo>
                  <a:lnTo>
                    <a:pt x="533" y="4309"/>
                  </a:lnTo>
                  <a:lnTo>
                    <a:pt x="537" y="4311"/>
                  </a:lnTo>
                  <a:lnTo>
                    <a:pt x="543" y="4311"/>
                  </a:lnTo>
                  <a:lnTo>
                    <a:pt x="557" y="4315"/>
                  </a:lnTo>
                  <a:lnTo>
                    <a:pt x="574" y="4322"/>
                  </a:lnTo>
                  <a:lnTo>
                    <a:pt x="595" y="4332"/>
                  </a:lnTo>
                  <a:lnTo>
                    <a:pt x="620" y="4345"/>
                  </a:lnTo>
                  <a:lnTo>
                    <a:pt x="648" y="4359"/>
                  </a:lnTo>
                  <a:lnTo>
                    <a:pt x="677" y="4376"/>
                  </a:lnTo>
                  <a:close/>
                  <a:moveTo>
                    <a:pt x="677" y="4523"/>
                  </a:moveTo>
                  <a:lnTo>
                    <a:pt x="677" y="4592"/>
                  </a:lnTo>
                  <a:lnTo>
                    <a:pt x="665" y="4584"/>
                  </a:lnTo>
                  <a:lnTo>
                    <a:pt x="650" y="4575"/>
                  </a:lnTo>
                  <a:lnTo>
                    <a:pt x="636" y="4566"/>
                  </a:lnTo>
                  <a:lnTo>
                    <a:pt x="622" y="4558"/>
                  </a:lnTo>
                  <a:lnTo>
                    <a:pt x="577" y="4527"/>
                  </a:lnTo>
                  <a:lnTo>
                    <a:pt x="536" y="4498"/>
                  </a:lnTo>
                  <a:lnTo>
                    <a:pt x="499" y="4471"/>
                  </a:lnTo>
                  <a:lnTo>
                    <a:pt x="468" y="4446"/>
                  </a:lnTo>
                  <a:lnTo>
                    <a:pt x="443" y="4425"/>
                  </a:lnTo>
                  <a:lnTo>
                    <a:pt x="425" y="4407"/>
                  </a:lnTo>
                  <a:lnTo>
                    <a:pt x="418" y="4399"/>
                  </a:lnTo>
                  <a:lnTo>
                    <a:pt x="415" y="4394"/>
                  </a:lnTo>
                  <a:lnTo>
                    <a:pt x="413" y="4388"/>
                  </a:lnTo>
                  <a:lnTo>
                    <a:pt x="413" y="4385"/>
                  </a:lnTo>
                  <a:lnTo>
                    <a:pt x="416" y="4383"/>
                  </a:lnTo>
                  <a:lnTo>
                    <a:pt x="422" y="4383"/>
                  </a:lnTo>
                  <a:lnTo>
                    <a:pt x="428" y="4384"/>
                  </a:lnTo>
                  <a:lnTo>
                    <a:pt x="437" y="4387"/>
                  </a:lnTo>
                  <a:lnTo>
                    <a:pt x="461" y="4396"/>
                  </a:lnTo>
                  <a:lnTo>
                    <a:pt x="490" y="4411"/>
                  </a:lnTo>
                  <a:lnTo>
                    <a:pt x="525" y="4429"/>
                  </a:lnTo>
                  <a:lnTo>
                    <a:pt x="565" y="4452"/>
                  </a:lnTo>
                  <a:lnTo>
                    <a:pt x="608" y="4478"/>
                  </a:lnTo>
                  <a:lnTo>
                    <a:pt x="654" y="4507"/>
                  </a:lnTo>
                  <a:lnTo>
                    <a:pt x="666" y="4516"/>
                  </a:lnTo>
                  <a:lnTo>
                    <a:pt x="677" y="4523"/>
                  </a:lnTo>
                  <a:close/>
                  <a:moveTo>
                    <a:pt x="677" y="4616"/>
                  </a:moveTo>
                  <a:lnTo>
                    <a:pt x="677" y="4640"/>
                  </a:lnTo>
                  <a:lnTo>
                    <a:pt x="671" y="4632"/>
                  </a:lnTo>
                  <a:lnTo>
                    <a:pt x="666" y="4626"/>
                  </a:lnTo>
                  <a:lnTo>
                    <a:pt x="665" y="4622"/>
                  </a:lnTo>
                  <a:lnTo>
                    <a:pt x="663" y="4620"/>
                  </a:lnTo>
                  <a:lnTo>
                    <a:pt x="663" y="4618"/>
                  </a:lnTo>
                  <a:lnTo>
                    <a:pt x="663" y="4617"/>
                  </a:lnTo>
                  <a:lnTo>
                    <a:pt x="666" y="4616"/>
                  </a:lnTo>
                  <a:lnTo>
                    <a:pt x="669" y="4615"/>
                  </a:lnTo>
                  <a:lnTo>
                    <a:pt x="672" y="4615"/>
                  </a:lnTo>
                  <a:lnTo>
                    <a:pt x="677" y="4616"/>
                  </a:lnTo>
                  <a:close/>
                  <a:moveTo>
                    <a:pt x="677" y="4660"/>
                  </a:moveTo>
                  <a:lnTo>
                    <a:pt x="677" y="4717"/>
                  </a:lnTo>
                  <a:lnTo>
                    <a:pt x="646" y="4700"/>
                  </a:lnTo>
                  <a:lnTo>
                    <a:pt x="613" y="4681"/>
                  </a:lnTo>
                  <a:lnTo>
                    <a:pt x="578" y="4659"/>
                  </a:lnTo>
                  <a:lnTo>
                    <a:pt x="541" y="4635"/>
                  </a:lnTo>
                  <a:lnTo>
                    <a:pt x="495" y="4605"/>
                  </a:lnTo>
                  <a:lnTo>
                    <a:pt x="453" y="4575"/>
                  </a:lnTo>
                  <a:lnTo>
                    <a:pt x="414" y="4547"/>
                  </a:lnTo>
                  <a:lnTo>
                    <a:pt x="383" y="4522"/>
                  </a:lnTo>
                  <a:lnTo>
                    <a:pt x="356" y="4499"/>
                  </a:lnTo>
                  <a:lnTo>
                    <a:pt x="337" y="4481"/>
                  </a:lnTo>
                  <a:lnTo>
                    <a:pt x="331" y="4475"/>
                  </a:lnTo>
                  <a:lnTo>
                    <a:pt x="327" y="4468"/>
                  </a:lnTo>
                  <a:lnTo>
                    <a:pt x="324" y="4464"/>
                  </a:lnTo>
                  <a:lnTo>
                    <a:pt x="326" y="4461"/>
                  </a:lnTo>
                  <a:lnTo>
                    <a:pt x="328" y="4458"/>
                  </a:lnTo>
                  <a:lnTo>
                    <a:pt x="333" y="4458"/>
                  </a:lnTo>
                  <a:lnTo>
                    <a:pt x="340" y="4461"/>
                  </a:lnTo>
                  <a:lnTo>
                    <a:pt x="349" y="4463"/>
                  </a:lnTo>
                  <a:lnTo>
                    <a:pt x="373" y="4473"/>
                  </a:lnTo>
                  <a:lnTo>
                    <a:pt x="403" y="4487"/>
                  </a:lnTo>
                  <a:lnTo>
                    <a:pt x="439" y="4507"/>
                  </a:lnTo>
                  <a:lnTo>
                    <a:pt x="480" y="4531"/>
                  </a:lnTo>
                  <a:lnTo>
                    <a:pt x="524" y="4558"/>
                  </a:lnTo>
                  <a:lnTo>
                    <a:pt x="571" y="4588"/>
                  </a:lnTo>
                  <a:lnTo>
                    <a:pt x="600" y="4606"/>
                  </a:lnTo>
                  <a:lnTo>
                    <a:pt x="627" y="4626"/>
                  </a:lnTo>
                  <a:lnTo>
                    <a:pt x="654" y="4643"/>
                  </a:lnTo>
                  <a:lnTo>
                    <a:pt x="677" y="4660"/>
                  </a:lnTo>
                  <a:close/>
                  <a:moveTo>
                    <a:pt x="677" y="4727"/>
                  </a:moveTo>
                  <a:lnTo>
                    <a:pt x="677" y="4778"/>
                  </a:lnTo>
                  <a:lnTo>
                    <a:pt x="658" y="4763"/>
                  </a:lnTo>
                  <a:lnTo>
                    <a:pt x="642" y="4750"/>
                  </a:lnTo>
                  <a:lnTo>
                    <a:pt x="627" y="4737"/>
                  </a:lnTo>
                  <a:lnTo>
                    <a:pt x="615" y="4726"/>
                  </a:lnTo>
                  <a:lnTo>
                    <a:pt x="606" y="4716"/>
                  </a:lnTo>
                  <a:lnTo>
                    <a:pt x="600" y="4709"/>
                  </a:lnTo>
                  <a:lnTo>
                    <a:pt x="598" y="4705"/>
                  </a:lnTo>
                  <a:lnTo>
                    <a:pt x="597" y="4703"/>
                  </a:lnTo>
                  <a:lnTo>
                    <a:pt x="597" y="4701"/>
                  </a:lnTo>
                  <a:lnTo>
                    <a:pt x="597" y="4699"/>
                  </a:lnTo>
                  <a:lnTo>
                    <a:pt x="600" y="4698"/>
                  </a:lnTo>
                  <a:lnTo>
                    <a:pt x="605" y="4698"/>
                  </a:lnTo>
                  <a:lnTo>
                    <a:pt x="612" y="4699"/>
                  </a:lnTo>
                  <a:lnTo>
                    <a:pt x="621" y="4702"/>
                  </a:lnTo>
                  <a:lnTo>
                    <a:pt x="646" y="4712"/>
                  </a:lnTo>
                  <a:lnTo>
                    <a:pt x="677" y="4727"/>
                  </a:lnTo>
                  <a:close/>
                  <a:moveTo>
                    <a:pt x="677" y="4786"/>
                  </a:moveTo>
                  <a:lnTo>
                    <a:pt x="677" y="4829"/>
                  </a:lnTo>
                  <a:lnTo>
                    <a:pt x="659" y="4820"/>
                  </a:lnTo>
                  <a:lnTo>
                    <a:pt x="639" y="4809"/>
                  </a:lnTo>
                  <a:lnTo>
                    <a:pt x="616" y="4796"/>
                  </a:lnTo>
                  <a:lnTo>
                    <a:pt x="592" y="4783"/>
                  </a:lnTo>
                  <a:lnTo>
                    <a:pt x="567" y="4768"/>
                  </a:lnTo>
                  <a:lnTo>
                    <a:pt x="540" y="4752"/>
                  </a:lnTo>
                  <a:lnTo>
                    <a:pt x="513" y="4735"/>
                  </a:lnTo>
                  <a:lnTo>
                    <a:pt x="485" y="4717"/>
                  </a:lnTo>
                  <a:lnTo>
                    <a:pt x="438" y="4685"/>
                  </a:lnTo>
                  <a:lnTo>
                    <a:pt x="394" y="4655"/>
                  </a:lnTo>
                  <a:lnTo>
                    <a:pt x="355" y="4627"/>
                  </a:lnTo>
                  <a:lnTo>
                    <a:pt x="320" y="4601"/>
                  </a:lnTo>
                  <a:lnTo>
                    <a:pt x="293" y="4578"/>
                  </a:lnTo>
                  <a:lnTo>
                    <a:pt x="274" y="4560"/>
                  </a:lnTo>
                  <a:lnTo>
                    <a:pt x="267" y="4552"/>
                  </a:lnTo>
                  <a:lnTo>
                    <a:pt x="263" y="4546"/>
                  </a:lnTo>
                  <a:lnTo>
                    <a:pt x="261" y="4541"/>
                  </a:lnTo>
                  <a:lnTo>
                    <a:pt x="261" y="4538"/>
                  </a:lnTo>
                  <a:lnTo>
                    <a:pt x="264" y="4537"/>
                  </a:lnTo>
                  <a:lnTo>
                    <a:pt x="268" y="4537"/>
                  </a:lnTo>
                  <a:lnTo>
                    <a:pt x="276" y="4538"/>
                  </a:lnTo>
                  <a:lnTo>
                    <a:pt x="286" y="4541"/>
                  </a:lnTo>
                  <a:lnTo>
                    <a:pt x="309" y="4552"/>
                  </a:lnTo>
                  <a:lnTo>
                    <a:pt x="341" y="4568"/>
                  </a:lnTo>
                  <a:lnTo>
                    <a:pt x="377" y="4589"/>
                  </a:lnTo>
                  <a:lnTo>
                    <a:pt x="419" y="4613"/>
                  </a:lnTo>
                  <a:lnTo>
                    <a:pt x="465" y="4641"/>
                  </a:lnTo>
                  <a:lnTo>
                    <a:pt x="513" y="4672"/>
                  </a:lnTo>
                  <a:lnTo>
                    <a:pt x="538" y="4687"/>
                  </a:lnTo>
                  <a:lnTo>
                    <a:pt x="561" y="4703"/>
                  </a:lnTo>
                  <a:lnTo>
                    <a:pt x="584" y="4718"/>
                  </a:lnTo>
                  <a:lnTo>
                    <a:pt x="605" y="4734"/>
                  </a:lnTo>
                  <a:lnTo>
                    <a:pt x="625" y="4748"/>
                  </a:lnTo>
                  <a:lnTo>
                    <a:pt x="644" y="4761"/>
                  </a:lnTo>
                  <a:lnTo>
                    <a:pt x="661" y="4775"/>
                  </a:lnTo>
                  <a:lnTo>
                    <a:pt x="677" y="4786"/>
                  </a:lnTo>
                  <a:close/>
                  <a:moveTo>
                    <a:pt x="677" y="4838"/>
                  </a:moveTo>
                  <a:lnTo>
                    <a:pt x="677" y="4892"/>
                  </a:lnTo>
                  <a:lnTo>
                    <a:pt x="649" y="4872"/>
                  </a:lnTo>
                  <a:lnTo>
                    <a:pt x="625" y="4853"/>
                  </a:lnTo>
                  <a:lnTo>
                    <a:pt x="603" y="4836"/>
                  </a:lnTo>
                  <a:lnTo>
                    <a:pt x="585" y="4821"/>
                  </a:lnTo>
                  <a:lnTo>
                    <a:pt x="571" y="4808"/>
                  </a:lnTo>
                  <a:lnTo>
                    <a:pt x="561" y="4798"/>
                  </a:lnTo>
                  <a:lnTo>
                    <a:pt x="558" y="4794"/>
                  </a:lnTo>
                  <a:lnTo>
                    <a:pt x="555" y="4790"/>
                  </a:lnTo>
                  <a:lnTo>
                    <a:pt x="554" y="4788"/>
                  </a:lnTo>
                  <a:lnTo>
                    <a:pt x="554" y="4785"/>
                  </a:lnTo>
                  <a:lnTo>
                    <a:pt x="557" y="4784"/>
                  </a:lnTo>
                  <a:lnTo>
                    <a:pt x="559" y="4783"/>
                  </a:lnTo>
                  <a:lnTo>
                    <a:pt x="562" y="4784"/>
                  </a:lnTo>
                  <a:lnTo>
                    <a:pt x="566" y="4784"/>
                  </a:lnTo>
                  <a:lnTo>
                    <a:pt x="577" y="4789"/>
                  </a:lnTo>
                  <a:lnTo>
                    <a:pt x="592" y="4794"/>
                  </a:lnTo>
                  <a:lnTo>
                    <a:pt x="609" y="4802"/>
                  </a:lnTo>
                  <a:lnTo>
                    <a:pt x="630" y="4812"/>
                  </a:lnTo>
                  <a:lnTo>
                    <a:pt x="653" y="4824"/>
                  </a:lnTo>
                  <a:lnTo>
                    <a:pt x="677" y="4838"/>
                  </a:lnTo>
                  <a:close/>
                  <a:moveTo>
                    <a:pt x="677" y="4899"/>
                  </a:moveTo>
                  <a:lnTo>
                    <a:pt x="677" y="4931"/>
                  </a:lnTo>
                  <a:lnTo>
                    <a:pt x="658" y="4922"/>
                  </a:lnTo>
                  <a:lnTo>
                    <a:pt x="636" y="4911"/>
                  </a:lnTo>
                  <a:lnTo>
                    <a:pt x="611" y="4898"/>
                  </a:lnTo>
                  <a:lnTo>
                    <a:pt x="584" y="4882"/>
                  </a:lnTo>
                  <a:lnTo>
                    <a:pt x="553" y="4865"/>
                  </a:lnTo>
                  <a:lnTo>
                    <a:pt x="522" y="4846"/>
                  </a:lnTo>
                  <a:lnTo>
                    <a:pt x="489" y="4825"/>
                  </a:lnTo>
                  <a:lnTo>
                    <a:pt x="454" y="4804"/>
                  </a:lnTo>
                  <a:lnTo>
                    <a:pt x="404" y="4770"/>
                  </a:lnTo>
                  <a:lnTo>
                    <a:pt x="359" y="4739"/>
                  </a:lnTo>
                  <a:lnTo>
                    <a:pt x="318" y="4710"/>
                  </a:lnTo>
                  <a:lnTo>
                    <a:pt x="283" y="4683"/>
                  </a:lnTo>
                  <a:lnTo>
                    <a:pt x="255" y="4660"/>
                  </a:lnTo>
                  <a:lnTo>
                    <a:pt x="235" y="4642"/>
                  </a:lnTo>
                  <a:lnTo>
                    <a:pt x="227" y="4634"/>
                  </a:lnTo>
                  <a:lnTo>
                    <a:pt x="223" y="4629"/>
                  </a:lnTo>
                  <a:lnTo>
                    <a:pt x="221" y="4623"/>
                  </a:lnTo>
                  <a:lnTo>
                    <a:pt x="221" y="4620"/>
                  </a:lnTo>
                  <a:lnTo>
                    <a:pt x="223" y="4619"/>
                  </a:lnTo>
                  <a:lnTo>
                    <a:pt x="228" y="4619"/>
                  </a:lnTo>
                  <a:lnTo>
                    <a:pt x="236" y="4621"/>
                  </a:lnTo>
                  <a:lnTo>
                    <a:pt x="246" y="4625"/>
                  </a:lnTo>
                  <a:lnTo>
                    <a:pt x="271" y="4636"/>
                  </a:lnTo>
                  <a:lnTo>
                    <a:pt x="302" y="4653"/>
                  </a:lnTo>
                  <a:lnTo>
                    <a:pt x="341" y="4674"/>
                  </a:lnTo>
                  <a:lnTo>
                    <a:pt x="384" y="4699"/>
                  </a:lnTo>
                  <a:lnTo>
                    <a:pt x="430" y="4728"/>
                  </a:lnTo>
                  <a:lnTo>
                    <a:pt x="481" y="4761"/>
                  </a:lnTo>
                  <a:lnTo>
                    <a:pt x="511" y="4780"/>
                  </a:lnTo>
                  <a:lnTo>
                    <a:pt x="540" y="4799"/>
                  </a:lnTo>
                  <a:lnTo>
                    <a:pt x="568" y="4819"/>
                  </a:lnTo>
                  <a:lnTo>
                    <a:pt x="594" y="4837"/>
                  </a:lnTo>
                  <a:lnTo>
                    <a:pt x="619" y="4854"/>
                  </a:lnTo>
                  <a:lnTo>
                    <a:pt x="641" y="4871"/>
                  </a:lnTo>
                  <a:lnTo>
                    <a:pt x="660" y="4886"/>
                  </a:lnTo>
                  <a:lnTo>
                    <a:pt x="677" y="4899"/>
                  </a:lnTo>
                  <a:close/>
                  <a:moveTo>
                    <a:pt x="677" y="4940"/>
                  </a:moveTo>
                  <a:lnTo>
                    <a:pt x="677" y="4994"/>
                  </a:lnTo>
                  <a:lnTo>
                    <a:pt x="646" y="4972"/>
                  </a:lnTo>
                  <a:lnTo>
                    <a:pt x="618" y="4952"/>
                  </a:lnTo>
                  <a:lnTo>
                    <a:pt x="593" y="4932"/>
                  </a:lnTo>
                  <a:lnTo>
                    <a:pt x="573" y="4916"/>
                  </a:lnTo>
                  <a:lnTo>
                    <a:pt x="557" y="4902"/>
                  </a:lnTo>
                  <a:lnTo>
                    <a:pt x="545" y="4890"/>
                  </a:lnTo>
                  <a:lnTo>
                    <a:pt x="540" y="4886"/>
                  </a:lnTo>
                  <a:lnTo>
                    <a:pt x="538" y="4881"/>
                  </a:lnTo>
                  <a:lnTo>
                    <a:pt x="537" y="4878"/>
                  </a:lnTo>
                  <a:lnTo>
                    <a:pt x="537" y="4876"/>
                  </a:lnTo>
                  <a:lnTo>
                    <a:pt x="539" y="4875"/>
                  </a:lnTo>
                  <a:lnTo>
                    <a:pt x="541" y="4875"/>
                  </a:lnTo>
                  <a:lnTo>
                    <a:pt x="546" y="4876"/>
                  </a:lnTo>
                  <a:lnTo>
                    <a:pt x="550" y="4877"/>
                  </a:lnTo>
                  <a:lnTo>
                    <a:pt x="563" y="4881"/>
                  </a:lnTo>
                  <a:lnTo>
                    <a:pt x="579" y="4888"/>
                  </a:lnTo>
                  <a:lnTo>
                    <a:pt x="600" y="4898"/>
                  </a:lnTo>
                  <a:lnTo>
                    <a:pt x="622" y="4909"/>
                  </a:lnTo>
                  <a:lnTo>
                    <a:pt x="649" y="4923"/>
                  </a:lnTo>
                  <a:lnTo>
                    <a:pt x="677" y="4940"/>
                  </a:lnTo>
                  <a:close/>
                  <a:moveTo>
                    <a:pt x="677" y="4997"/>
                  </a:moveTo>
                  <a:lnTo>
                    <a:pt x="677" y="5027"/>
                  </a:lnTo>
                  <a:lnTo>
                    <a:pt x="658" y="5017"/>
                  </a:lnTo>
                  <a:lnTo>
                    <a:pt x="635" y="5006"/>
                  </a:lnTo>
                  <a:lnTo>
                    <a:pt x="609" y="4991"/>
                  </a:lnTo>
                  <a:lnTo>
                    <a:pt x="580" y="4976"/>
                  </a:lnTo>
                  <a:lnTo>
                    <a:pt x="550" y="4958"/>
                  </a:lnTo>
                  <a:lnTo>
                    <a:pt x="518" y="4939"/>
                  </a:lnTo>
                  <a:lnTo>
                    <a:pt x="483" y="4917"/>
                  </a:lnTo>
                  <a:lnTo>
                    <a:pt x="448" y="4894"/>
                  </a:lnTo>
                  <a:lnTo>
                    <a:pt x="397" y="4861"/>
                  </a:lnTo>
                  <a:lnTo>
                    <a:pt x="349" y="4829"/>
                  </a:lnTo>
                  <a:lnTo>
                    <a:pt x="307" y="4799"/>
                  </a:lnTo>
                  <a:lnTo>
                    <a:pt x="271" y="4772"/>
                  </a:lnTo>
                  <a:lnTo>
                    <a:pt x="241" y="4749"/>
                  </a:lnTo>
                  <a:lnTo>
                    <a:pt x="221" y="4729"/>
                  </a:lnTo>
                  <a:lnTo>
                    <a:pt x="213" y="4722"/>
                  </a:lnTo>
                  <a:lnTo>
                    <a:pt x="208" y="4716"/>
                  </a:lnTo>
                  <a:lnTo>
                    <a:pt x="206" y="4711"/>
                  </a:lnTo>
                  <a:lnTo>
                    <a:pt x="206" y="4709"/>
                  </a:lnTo>
                  <a:lnTo>
                    <a:pt x="208" y="4708"/>
                  </a:lnTo>
                  <a:lnTo>
                    <a:pt x="213" y="4708"/>
                  </a:lnTo>
                  <a:lnTo>
                    <a:pt x="221" y="4710"/>
                  </a:lnTo>
                  <a:lnTo>
                    <a:pt x="231" y="4713"/>
                  </a:lnTo>
                  <a:lnTo>
                    <a:pt x="255" y="4725"/>
                  </a:lnTo>
                  <a:lnTo>
                    <a:pt x="289" y="4742"/>
                  </a:lnTo>
                  <a:lnTo>
                    <a:pt x="328" y="4765"/>
                  </a:lnTo>
                  <a:lnTo>
                    <a:pt x="373" y="4791"/>
                  </a:lnTo>
                  <a:lnTo>
                    <a:pt x="422" y="4821"/>
                  </a:lnTo>
                  <a:lnTo>
                    <a:pt x="473" y="4853"/>
                  </a:lnTo>
                  <a:lnTo>
                    <a:pt x="505" y="4874"/>
                  </a:lnTo>
                  <a:lnTo>
                    <a:pt x="535" y="4894"/>
                  </a:lnTo>
                  <a:lnTo>
                    <a:pt x="564" y="4914"/>
                  </a:lnTo>
                  <a:lnTo>
                    <a:pt x="592" y="4933"/>
                  </a:lnTo>
                  <a:lnTo>
                    <a:pt x="617" y="4950"/>
                  </a:lnTo>
                  <a:lnTo>
                    <a:pt x="640" y="4968"/>
                  </a:lnTo>
                  <a:lnTo>
                    <a:pt x="660" y="4983"/>
                  </a:lnTo>
                  <a:lnTo>
                    <a:pt x="677" y="4997"/>
                  </a:lnTo>
                  <a:close/>
                  <a:moveTo>
                    <a:pt x="285" y="4401"/>
                  </a:moveTo>
                  <a:lnTo>
                    <a:pt x="239" y="4372"/>
                  </a:lnTo>
                  <a:lnTo>
                    <a:pt x="199" y="4343"/>
                  </a:lnTo>
                  <a:lnTo>
                    <a:pt x="163" y="4315"/>
                  </a:lnTo>
                  <a:lnTo>
                    <a:pt x="132" y="4290"/>
                  </a:lnTo>
                  <a:lnTo>
                    <a:pt x="108" y="4268"/>
                  </a:lnTo>
                  <a:lnTo>
                    <a:pt x="89" y="4251"/>
                  </a:lnTo>
                  <a:lnTo>
                    <a:pt x="84" y="4244"/>
                  </a:lnTo>
                  <a:lnTo>
                    <a:pt x="79" y="4237"/>
                  </a:lnTo>
                  <a:lnTo>
                    <a:pt x="77" y="4233"/>
                  </a:lnTo>
                  <a:lnTo>
                    <a:pt x="78" y="4230"/>
                  </a:lnTo>
                  <a:lnTo>
                    <a:pt x="81" y="4228"/>
                  </a:lnTo>
                  <a:lnTo>
                    <a:pt x="85" y="4227"/>
                  </a:lnTo>
                  <a:lnTo>
                    <a:pt x="92" y="4230"/>
                  </a:lnTo>
                  <a:lnTo>
                    <a:pt x="101" y="4232"/>
                  </a:lnTo>
                  <a:lnTo>
                    <a:pt x="124" y="4241"/>
                  </a:lnTo>
                  <a:lnTo>
                    <a:pt x="153" y="4257"/>
                  </a:lnTo>
                  <a:lnTo>
                    <a:pt x="187" y="4275"/>
                  </a:lnTo>
                  <a:lnTo>
                    <a:pt x="226" y="4299"/>
                  </a:lnTo>
                  <a:lnTo>
                    <a:pt x="268" y="4325"/>
                  </a:lnTo>
                  <a:lnTo>
                    <a:pt x="314" y="4354"/>
                  </a:lnTo>
                  <a:lnTo>
                    <a:pt x="358" y="4384"/>
                  </a:lnTo>
                  <a:lnTo>
                    <a:pt x="399" y="4413"/>
                  </a:lnTo>
                  <a:lnTo>
                    <a:pt x="435" y="4440"/>
                  </a:lnTo>
                  <a:lnTo>
                    <a:pt x="466" y="4464"/>
                  </a:lnTo>
                  <a:lnTo>
                    <a:pt x="491" y="4485"/>
                  </a:lnTo>
                  <a:lnTo>
                    <a:pt x="509" y="4503"/>
                  </a:lnTo>
                  <a:lnTo>
                    <a:pt x="514" y="4510"/>
                  </a:lnTo>
                  <a:lnTo>
                    <a:pt x="519" y="4516"/>
                  </a:lnTo>
                  <a:lnTo>
                    <a:pt x="521" y="4521"/>
                  </a:lnTo>
                  <a:lnTo>
                    <a:pt x="521" y="4524"/>
                  </a:lnTo>
                  <a:lnTo>
                    <a:pt x="518" y="4525"/>
                  </a:lnTo>
                  <a:lnTo>
                    <a:pt x="513" y="4525"/>
                  </a:lnTo>
                  <a:lnTo>
                    <a:pt x="506" y="4524"/>
                  </a:lnTo>
                  <a:lnTo>
                    <a:pt x="497" y="4522"/>
                  </a:lnTo>
                  <a:lnTo>
                    <a:pt x="475" y="4512"/>
                  </a:lnTo>
                  <a:lnTo>
                    <a:pt x="445" y="4498"/>
                  </a:lnTo>
                  <a:lnTo>
                    <a:pt x="410" y="4480"/>
                  </a:lnTo>
                  <a:lnTo>
                    <a:pt x="371" y="4457"/>
                  </a:lnTo>
                  <a:lnTo>
                    <a:pt x="329" y="4430"/>
                  </a:lnTo>
                  <a:lnTo>
                    <a:pt x="285" y="4401"/>
                  </a:lnTo>
                  <a:close/>
                  <a:moveTo>
                    <a:pt x="386" y="4331"/>
                  </a:moveTo>
                  <a:lnTo>
                    <a:pt x="344" y="4301"/>
                  </a:lnTo>
                  <a:lnTo>
                    <a:pt x="304" y="4273"/>
                  </a:lnTo>
                  <a:lnTo>
                    <a:pt x="269" y="4247"/>
                  </a:lnTo>
                  <a:lnTo>
                    <a:pt x="239" y="4222"/>
                  </a:lnTo>
                  <a:lnTo>
                    <a:pt x="215" y="4200"/>
                  </a:lnTo>
                  <a:lnTo>
                    <a:pt x="198" y="4183"/>
                  </a:lnTo>
                  <a:lnTo>
                    <a:pt x="193" y="4176"/>
                  </a:lnTo>
                  <a:lnTo>
                    <a:pt x="190" y="4170"/>
                  </a:lnTo>
                  <a:lnTo>
                    <a:pt x="187" y="4165"/>
                  </a:lnTo>
                  <a:lnTo>
                    <a:pt x="187" y="4162"/>
                  </a:lnTo>
                  <a:lnTo>
                    <a:pt x="191" y="4160"/>
                  </a:lnTo>
                  <a:lnTo>
                    <a:pt x="195" y="4159"/>
                  </a:lnTo>
                  <a:lnTo>
                    <a:pt x="203" y="4160"/>
                  </a:lnTo>
                  <a:lnTo>
                    <a:pt x="211" y="4164"/>
                  </a:lnTo>
                  <a:lnTo>
                    <a:pt x="233" y="4172"/>
                  </a:lnTo>
                  <a:lnTo>
                    <a:pt x="262" y="4186"/>
                  </a:lnTo>
                  <a:lnTo>
                    <a:pt x="295" y="4205"/>
                  </a:lnTo>
                  <a:lnTo>
                    <a:pt x="333" y="4226"/>
                  </a:lnTo>
                  <a:lnTo>
                    <a:pt x="374" y="4251"/>
                  </a:lnTo>
                  <a:lnTo>
                    <a:pt x="417" y="4279"/>
                  </a:lnTo>
                  <a:lnTo>
                    <a:pt x="461" y="4309"/>
                  </a:lnTo>
                  <a:lnTo>
                    <a:pt x="500" y="4337"/>
                  </a:lnTo>
                  <a:lnTo>
                    <a:pt x="535" y="4363"/>
                  </a:lnTo>
                  <a:lnTo>
                    <a:pt x="565" y="4388"/>
                  </a:lnTo>
                  <a:lnTo>
                    <a:pt x="589" y="4409"/>
                  </a:lnTo>
                  <a:lnTo>
                    <a:pt x="606" y="4426"/>
                  </a:lnTo>
                  <a:lnTo>
                    <a:pt x="612" y="4434"/>
                  </a:lnTo>
                  <a:lnTo>
                    <a:pt x="616" y="4439"/>
                  </a:lnTo>
                  <a:lnTo>
                    <a:pt x="617" y="4443"/>
                  </a:lnTo>
                  <a:lnTo>
                    <a:pt x="617" y="4446"/>
                  </a:lnTo>
                  <a:lnTo>
                    <a:pt x="614" y="4449"/>
                  </a:lnTo>
                  <a:lnTo>
                    <a:pt x="609" y="4449"/>
                  </a:lnTo>
                  <a:lnTo>
                    <a:pt x="603" y="4449"/>
                  </a:lnTo>
                  <a:lnTo>
                    <a:pt x="594" y="4445"/>
                  </a:lnTo>
                  <a:lnTo>
                    <a:pt x="572" y="4437"/>
                  </a:lnTo>
                  <a:lnTo>
                    <a:pt x="543" y="4424"/>
                  </a:lnTo>
                  <a:lnTo>
                    <a:pt x="509" y="4405"/>
                  </a:lnTo>
                  <a:lnTo>
                    <a:pt x="471" y="4384"/>
                  </a:lnTo>
                  <a:lnTo>
                    <a:pt x="430" y="4359"/>
                  </a:lnTo>
                  <a:lnTo>
                    <a:pt x="386" y="4331"/>
                  </a:lnTo>
                  <a:close/>
                  <a:moveTo>
                    <a:pt x="323" y="4049"/>
                  </a:moveTo>
                  <a:lnTo>
                    <a:pt x="283" y="4021"/>
                  </a:lnTo>
                  <a:lnTo>
                    <a:pt x="247" y="3995"/>
                  </a:lnTo>
                  <a:lnTo>
                    <a:pt x="215" y="3969"/>
                  </a:lnTo>
                  <a:lnTo>
                    <a:pt x="187" y="3947"/>
                  </a:lnTo>
                  <a:lnTo>
                    <a:pt x="166" y="3926"/>
                  </a:lnTo>
                  <a:lnTo>
                    <a:pt x="151" y="3909"/>
                  </a:lnTo>
                  <a:lnTo>
                    <a:pt x="145" y="3901"/>
                  </a:lnTo>
                  <a:lnTo>
                    <a:pt x="142" y="3896"/>
                  </a:lnTo>
                  <a:lnTo>
                    <a:pt x="141" y="3892"/>
                  </a:lnTo>
                  <a:lnTo>
                    <a:pt x="141" y="3887"/>
                  </a:lnTo>
                  <a:lnTo>
                    <a:pt x="144" y="3886"/>
                  </a:lnTo>
                  <a:lnTo>
                    <a:pt x="149" y="3885"/>
                  </a:lnTo>
                  <a:lnTo>
                    <a:pt x="155" y="3886"/>
                  </a:lnTo>
                  <a:lnTo>
                    <a:pt x="164" y="3889"/>
                  </a:lnTo>
                  <a:lnTo>
                    <a:pt x="184" y="3896"/>
                  </a:lnTo>
                  <a:lnTo>
                    <a:pt x="211" y="3909"/>
                  </a:lnTo>
                  <a:lnTo>
                    <a:pt x="242" y="3925"/>
                  </a:lnTo>
                  <a:lnTo>
                    <a:pt x="278" y="3946"/>
                  </a:lnTo>
                  <a:lnTo>
                    <a:pt x="316" y="3969"/>
                  </a:lnTo>
                  <a:lnTo>
                    <a:pt x="357" y="3995"/>
                  </a:lnTo>
                  <a:lnTo>
                    <a:pt x="396" y="4023"/>
                  </a:lnTo>
                  <a:lnTo>
                    <a:pt x="432" y="4050"/>
                  </a:lnTo>
                  <a:lnTo>
                    <a:pt x="465" y="4075"/>
                  </a:lnTo>
                  <a:lnTo>
                    <a:pt x="492" y="4098"/>
                  </a:lnTo>
                  <a:lnTo>
                    <a:pt x="513" y="4118"/>
                  </a:lnTo>
                  <a:lnTo>
                    <a:pt x="530" y="4136"/>
                  </a:lnTo>
                  <a:lnTo>
                    <a:pt x="535" y="4142"/>
                  </a:lnTo>
                  <a:lnTo>
                    <a:pt x="538" y="4148"/>
                  </a:lnTo>
                  <a:lnTo>
                    <a:pt x="539" y="4153"/>
                  </a:lnTo>
                  <a:lnTo>
                    <a:pt x="539" y="4156"/>
                  </a:lnTo>
                  <a:lnTo>
                    <a:pt x="536" y="4158"/>
                  </a:lnTo>
                  <a:lnTo>
                    <a:pt x="532" y="4158"/>
                  </a:lnTo>
                  <a:lnTo>
                    <a:pt x="525" y="4158"/>
                  </a:lnTo>
                  <a:lnTo>
                    <a:pt x="517" y="4156"/>
                  </a:lnTo>
                  <a:lnTo>
                    <a:pt x="495" y="4149"/>
                  </a:lnTo>
                  <a:lnTo>
                    <a:pt x="468" y="4136"/>
                  </a:lnTo>
                  <a:lnTo>
                    <a:pt x="437" y="4119"/>
                  </a:lnTo>
                  <a:lnTo>
                    <a:pt x="402" y="4099"/>
                  </a:lnTo>
                  <a:lnTo>
                    <a:pt x="363" y="4075"/>
                  </a:lnTo>
                  <a:lnTo>
                    <a:pt x="323" y="4049"/>
                  </a:lnTo>
                  <a:close/>
                  <a:moveTo>
                    <a:pt x="385" y="3731"/>
                  </a:moveTo>
                  <a:lnTo>
                    <a:pt x="422" y="3757"/>
                  </a:lnTo>
                  <a:lnTo>
                    <a:pt x="455" y="3782"/>
                  </a:lnTo>
                  <a:lnTo>
                    <a:pt x="484" y="3805"/>
                  </a:lnTo>
                  <a:lnTo>
                    <a:pt x="510" y="3828"/>
                  </a:lnTo>
                  <a:lnTo>
                    <a:pt x="530" y="3848"/>
                  </a:lnTo>
                  <a:lnTo>
                    <a:pt x="544" y="3864"/>
                  </a:lnTo>
                  <a:lnTo>
                    <a:pt x="549" y="3870"/>
                  </a:lnTo>
                  <a:lnTo>
                    <a:pt x="551" y="3876"/>
                  </a:lnTo>
                  <a:lnTo>
                    <a:pt x="552" y="3881"/>
                  </a:lnTo>
                  <a:lnTo>
                    <a:pt x="552" y="3884"/>
                  </a:lnTo>
                  <a:lnTo>
                    <a:pt x="549" y="3886"/>
                  </a:lnTo>
                  <a:lnTo>
                    <a:pt x="545" y="3887"/>
                  </a:lnTo>
                  <a:lnTo>
                    <a:pt x="538" y="3886"/>
                  </a:lnTo>
                  <a:lnTo>
                    <a:pt x="531" y="3885"/>
                  </a:lnTo>
                  <a:lnTo>
                    <a:pt x="510" y="3879"/>
                  </a:lnTo>
                  <a:lnTo>
                    <a:pt x="485" y="3867"/>
                  </a:lnTo>
                  <a:lnTo>
                    <a:pt x="456" y="3852"/>
                  </a:lnTo>
                  <a:lnTo>
                    <a:pt x="423" y="3834"/>
                  </a:lnTo>
                  <a:lnTo>
                    <a:pt x="387" y="3812"/>
                  </a:lnTo>
                  <a:lnTo>
                    <a:pt x="350" y="3787"/>
                  </a:lnTo>
                  <a:lnTo>
                    <a:pt x="314" y="3761"/>
                  </a:lnTo>
                  <a:lnTo>
                    <a:pt x="280" y="3735"/>
                  </a:lnTo>
                  <a:lnTo>
                    <a:pt x="250" y="3712"/>
                  </a:lnTo>
                  <a:lnTo>
                    <a:pt x="225" y="3690"/>
                  </a:lnTo>
                  <a:lnTo>
                    <a:pt x="206" y="3669"/>
                  </a:lnTo>
                  <a:lnTo>
                    <a:pt x="192" y="3653"/>
                  </a:lnTo>
                  <a:lnTo>
                    <a:pt x="186" y="3647"/>
                  </a:lnTo>
                  <a:lnTo>
                    <a:pt x="184" y="3641"/>
                  </a:lnTo>
                  <a:lnTo>
                    <a:pt x="183" y="3636"/>
                  </a:lnTo>
                  <a:lnTo>
                    <a:pt x="183" y="3633"/>
                  </a:lnTo>
                  <a:lnTo>
                    <a:pt x="186" y="3631"/>
                  </a:lnTo>
                  <a:lnTo>
                    <a:pt x="191" y="3630"/>
                  </a:lnTo>
                  <a:lnTo>
                    <a:pt x="197" y="3630"/>
                  </a:lnTo>
                  <a:lnTo>
                    <a:pt x="205" y="3632"/>
                  </a:lnTo>
                  <a:lnTo>
                    <a:pt x="225" y="3638"/>
                  </a:lnTo>
                  <a:lnTo>
                    <a:pt x="250" y="3650"/>
                  </a:lnTo>
                  <a:lnTo>
                    <a:pt x="279" y="3665"/>
                  </a:lnTo>
                  <a:lnTo>
                    <a:pt x="312" y="3683"/>
                  </a:lnTo>
                  <a:lnTo>
                    <a:pt x="347" y="3706"/>
                  </a:lnTo>
                  <a:lnTo>
                    <a:pt x="385" y="3731"/>
                  </a:lnTo>
                  <a:close/>
                  <a:moveTo>
                    <a:pt x="259" y="3539"/>
                  </a:moveTo>
                  <a:lnTo>
                    <a:pt x="293" y="3564"/>
                  </a:lnTo>
                  <a:lnTo>
                    <a:pt x="326" y="3589"/>
                  </a:lnTo>
                  <a:lnTo>
                    <a:pt x="354" y="3611"/>
                  </a:lnTo>
                  <a:lnTo>
                    <a:pt x="377" y="3633"/>
                  </a:lnTo>
                  <a:lnTo>
                    <a:pt x="397" y="3652"/>
                  </a:lnTo>
                  <a:lnTo>
                    <a:pt x="410" y="3668"/>
                  </a:lnTo>
                  <a:lnTo>
                    <a:pt x="414" y="3675"/>
                  </a:lnTo>
                  <a:lnTo>
                    <a:pt x="417" y="3680"/>
                  </a:lnTo>
                  <a:lnTo>
                    <a:pt x="417" y="3685"/>
                  </a:lnTo>
                  <a:lnTo>
                    <a:pt x="417" y="3689"/>
                  </a:lnTo>
                  <a:lnTo>
                    <a:pt x="414" y="3691"/>
                  </a:lnTo>
                  <a:lnTo>
                    <a:pt x="410" y="3691"/>
                  </a:lnTo>
                  <a:lnTo>
                    <a:pt x="403" y="3691"/>
                  </a:lnTo>
                  <a:lnTo>
                    <a:pt x="396" y="3690"/>
                  </a:lnTo>
                  <a:lnTo>
                    <a:pt x="377" y="3683"/>
                  </a:lnTo>
                  <a:lnTo>
                    <a:pt x="353" y="3673"/>
                  </a:lnTo>
                  <a:lnTo>
                    <a:pt x="324" y="3659"/>
                  </a:lnTo>
                  <a:lnTo>
                    <a:pt x="293" y="3640"/>
                  </a:lnTo>
                  <a:lnTo>
                    <a:pt x="259" y="3619"/>
                  </a:lnTo>
                  <a:lnTo>
                    <a:pt x="223" y="3595"/>
                  </a:lnTo>
                  <a:lnTo>
                    <a:pt x="188" y="3570"/>
                  </a:lnTo>
                  <a:lnTo>
                    <a:pt x="156" y="3545"/>
                  </a:lnTo>
                  <a:lnTo>
                    <a:pt x="128" y="3523"/>
                  </a:lnTo>
                  <a:lnTo>
                    <a:pt x="104" y="3501"/>
                  </a:lnTo>
                  <a:lnTo>
                    <a:pt x="86" y="3482"/>
                  </a:lnTo>
                  <a:lnTo>
                    <a:pt x="73" y="3465"/>
                  </a:lnTo>
                  <a:lnTo>
                    <a:pt x="69" y="3459"/>
                  </a:lnTo>
                  <a:lnTo>
                    <a:pt x="65" y="3453"/>
                  </a:lnTo>
                  <a:lnTo>
                    <a:pt x="64" y="3448"/>
                  </a:lnTo>
                  <a:lnTo>
                    <a:pt x="65" y="3445"/>
                  </a:lnTo>
                  <a:lnTo>
                    <a:pt x="69" y="3443"/>
                  </a:lnTo>
                  <a:lnTo>
                    <a:pt x="73" y="3442"/>
                  </a:lnTo>
                  <a:lnTo>
                    <a:pt x="78" y="3442"/>
                  </a:lnTo>
                  <a:lnTo>
                    <a:pt x="86" y="3444"/>
                  </a:lnTo>
                  <a:lnTo>
                    <a:pt x="105" y="3450"/>
                  </a:lnTo>
                  <a:lnTo>
                    <a:pt x="129" y="3461"/>
                  </a:lnTo>
                  <a:lnTo>
                    <a:pt x="157" y="3475"/>
                  </a:lnTo>
                  <a:lnTo>
                    <a:pt x="188" y="3494"/>
                  </a:lnTo>
                  <a:lnTo>
                    <a:pt x="223" y="3515"/>
                  </a:lnTo>
                  <a:lnTo>
                    <a:pt x="259" y="3539"/>
                  </a:lnTo>
                  <a:close/>
                  <a:moveTo>
                    <a:pt x="655" y="3625"/>
                  </a:moveTo>
                  <a:lnTo>
                    <a:pt x="653" y="3627"/>
                  </a:lnTo>
                  <a:lnTo>
                    <a:pt x="648" y="3628"/>
                  </a:lnTo>
                  <a:lnTo>
                    <a:pt x="642" y="3628"/>
                  </a:lnTo>
                  <a:lnTo>
                    <a:pt x="634" y="3627"/>
                  </a:lnTo>
                  <a:lnTo>
                    <a:pt x="626" y="3625"/>
                  </a:lnTo>
                  <a:lnTo>
                    <a:pt x="616" y="3622"/>
                  </a:lnTo>
                  <a:lnTo>
                    <a:pt x="605" y="3618"/>
                  </a:lnTo>
                  <a:lnTo>
                    <a:pt x="592" y="3612"/>
                  </a:lnTo>
                  <a:lnTo>
                    <a:pt x="564" y="3598"/>
                  </a:lnTo>
                  <a:lnTo>
                    <a:pt x="534" y="3581"/>
                  </a:lnTo>
                  <a:lnTo>
                    <a:pt x="500" y="3560"/>
                  </a:lnTo>
                  <a:lnTo>
                    <a:pt x="466" y="3538"/>
                  </a:lnTo>
                  <a:lnTo>
                    <a:pt x="431" y="3513"/>
                  </a:lnTo>
                  <a:lnTo>
                    <a:pt x="401" y="3489"/>
                  </a:lnTo>
                  <a:lnTo>
                    <a:pt x="373" y="3467"/>
                  </a:lnTo>
                  <a:lnTo>
                    <a:pt x="350" y="3446"/>
                  </a:lnTo>
                  <a:lnTo>
                    <a:pt x="341" y="3436"/>
                  </a:lnTo>
                  <a:lnTo>
                    <a:pt x="332" y="3427"/>
                  </a:lnTo>
                  <a:lnTo>
                    <a:pt x="326" y="3419"/>
                  </a:lnTo>
                  <a:lnTo>
                    <a:pt x="320" y="3412"/>
                  </a:lnTo>
                  <a:lnTo>
                    <a:pt x="316" y="3404"/>
                  </a:lnTo>
                  <a:lnTo>
                    <a:pt x="314" y="3399"/>
                  </a:lnTo>
                  <a:lnTo>
                    <a:pt x="313" y="3394"/>
                  </a:lnTo>
                  <a:lnTo>
                    <a:pt x="314" y="3390"/>
                  </a:lnTo>
                  <a:lnTo>
                    <a:pt x="317" y="3388"/>
                  </a:lnTo>
                  <a:lnTo>
                    <a:pt x="321" y="3387"/>
                  </a:lnTo>
                  <a:lnTo>
                    <a:pt x="327" y="3387"/>
                  </a:lnTo>
                  <a:lnTo>
                    <a:pt x="334" y="3388"/>
                  </a:lnTo>
                  <a:lnTo>
                    <a:pt x="343" y="3390"/>
                  </a:lnTo>
                  <a:lnTo>
                    <a:pt x="353" y="3394"/>
                  </a:lnTo>
                  <a:lnTo>
                    <a:pt x="364" y="3399"/>
                  </a:lnTo>
                  <a:lnTo>
                    <a:pt x="376" y="3404"/>
                  </a:lnTo>
                  <a:lnTo>
                    <a:pt x="404" y="3418"/>
                  </a:lnTo>
                  <a:lnTo>
                    <a:pt x="435" y="3435"/>
                  </a:lnTo>
                  <a:lnTo>
                    <a:pt x="468" y="3455"/>
                  </a:lnTo>
                  <a:lnTo>
                    <a:pt x="503" y="3478"/>
                  </a:lnTo>
                  <a:lnTo>
                    <a:pt x="536" y="3502"/>
                  </a:lnTo>
                  <a:lnTo>
                    <a:pt x="567" y="3526"/>
                  </a:lnTo>
                  <a:lnTo>
                    <a:pt x="595" y="3549"/>
                  </a:lnTo>
                  <a:lnTo>
                    <a:pt x="618" y="3570"/>
                  </a:lnTo>
                  <a:lnTo>
                    <a:pt x="628" y="3580"/>
                  </a:lnTo>
                  <a:lnTo>
                    <a:pt x="636" y="3589"/>
                  </a:lnTo>
                  <a:lnTo>
                    <a:pt x="643" y="3597"/>
                  </a:lnTo>
                  <a:lnTo>
                    <a:pt x="649" y="3605"/>
                  </a:lnTo>
                  <a:lnTo>
                    <a:pt x="653" y="3611"/>
                  </a:lnTo>
                  <a:lnTo>
                    <a:pt x="656" y="3617"/>
                  </a:lnTo>
                  <a:lnTo>
                    <a:pt x="656" y="3622"/>
                  </a:lnTo>
                  <a:lnTo>
                    <a:pt x="655" y="3625"/>
                  </a:lnTo>
                  <a:close/>
                  <a:moveTo>
                    <a:pt x="417" y="3296"/>
                  </a:moveTo>
                  <a:lnTo>
                    <a:pt x="450" y="3320"/>
                  </a:lnTo>
                  <a:lnTo>
                    <a:pt x="479" y="3342"/>
                  </a:lnTo>
                  <a:lnTo>
                    <a:pt x="505" y="3365"/>
                  </a:lnTo>
                  <a:lnTo>
                    <a:pt x="527" y="3386"/>
                  </a:lnTo>
                  <a:lnTo>
                    <a:pt x="545" y="3404"/>
                  </a:lnTo>
                  <a:lnTo>
                    <a:pt x="557" y="3419"/>
                  </a:lnTo>
                  <a:lnTo>
                    <a:pt x="560" y="3426"/>
                  </a:lnTo>
                  <a:lnTo>
                    <a:pt x="562" y="3431"/>
                  </a:lnTo>
                  <a:lnTo>
                    <a:pt x="563" y="3436"/>
                  </a:lnTo>
                  <a:lnTo>
                    <a:pt x="562" y="3440"/>
                  </a:lnTo>
                  <a:lnTo>
                    <a:pt x="559" y="3442"/>
                  </a:lnTo>
                  <a:lnTo>
                    <a:pt x="554" y="3443"/>
                  </a:lnTo>
                  <a:lnTo>
                    <a:pt x="549" y="3443"/>
                  </a:lnTo>
                  <a:lnTo>
                    <a:pt x="541" y="3442"/>
                  </a:lnTo>
                  <a:lnTo>
                    <a:pt x="533" y="3440"/>
                  </a:lnTo>
                  <a:lnTo>
                    <a:pt x="524" y="3436"/>
                  </a:lnTo>
                  <a:lnTo>
                    <a:pt x="512" y="3433"/>
                  </a:lnTo>
                  <a:lnTo>
                    <a:pt x="500" y="3428"/>
                  </a:lnTo>
                  <a:lnTo>
                    <a:pt x="475" y="3415"/>
                  </a:lnTo>
                  <a:lnTo>
                    <a:pt x="445" y="3398"/>
                  </a:lnTo>
                  <a:lnTo>
                    <a:pt x="413" y="3378"/>
                  </a:lnTo>
                  <a:lnTo>
                    <a:pt x="381" y="3356"/>
                  </a:lnTo>
                  <a:lnTo>
                    <a:pt x="348" y="3333"/>
                  </a:lnTo>
                  <a:lnTo>
                    <a:pt x="318" y="3310"/>
                  </a:lnTo>
                  <a:lnTo>
                    <a:pt x="292" y="3287"/>
                  </a:lnTo>
                  <a:lnTo>
                    <a:pt x="271" y="3267"/>
                  </a:lnTo>
                  <a:lnTo>
                    <a:pt x="261" y="3257"/>
                  </a:lnTo>
                  <a:lnTo>
                    <a:pt x="253" y="3249"/>
                  </a:lnTo>
                  <a:lnTo>
                    <a:pt x="247" y="3240"/>
                  </a:lnTo>
                  <a:lnTo>
                    <a:pt x="241" y="3232"/>
                  </a:lnTo>
                  <a:lnTo>
                    <a:pt x="237" y="3226"/>
                  </a:lnTo>
                  <a:lnTo>
                    <a:pt x="235" y="3221"/>
                  </a:lnTo>
                  <a:lnTo>
                    <a:pt x="234" y="3216"/>
                  </a:lnTo>
                  <a:lnTo>
                    <a:pt x="235" y="3212"/>
                  </a:lnTo>
                  <a:lnTo>
                    <a:pt x="238" y="3210"/>
                  </a:lnTo>
                  <a:lnTo>
                    <a:pt x="242" y="3209"/>
                  </a:lnTo>
                  <a:lnTo>
                    <a:pt x="248" y="3209"/>
                  </a:lnTo>
                  <a:lnTo>
                    <a:pt x="255" y="3210"/>
                  </a:lnTo>
                  <a:lnTo>
                    <a:pt x="264" y="3212"/>
                  </a:lnTo>
                  <a:lnTo>
                    <a:pt x="274" y="3215"/>
                  </a:lnTo>
                  <a:lnTo>
                    <a:pt x="285" y="3219"/>
                  </a:lnTo>
                  <a:lnTo>
                    <a:pt x="296" y="3225"/>
                  </a:lnTo>
                  <a:lnTo>
                    <a:pt x="322" y="3238"/>
                  </a:lnTo>
                  <a:lnTo>
                    <a:pt x="353" y="3254"/>
                  </a:lnTo>
                  <a:lnTo>
                    <a:pt x="384" y="3274"/>
                  </a:lnTo>
                  <a:lnTo>
                    <a:pt x="417" y="3296"/>
                  </a:lnTo>
                  <a:close/>
                  <a:moveTo>
                    <a:pt x="489" y="3259"/>
                  </a:moveTo>
                  <a:lnTo>
                    <a:pt x="486" y="3263"/>
                  </a:lnTo>
                  <a:lnTo>
                    <a:pt x="482" y="3264"/>
                  </a:lnTo>
                  <a:lnTo>
                    <a:pt x="477" y="3264"/>
                  </a:lnTo>
                  <a:lnTo>
                    <a:pt x="469" y="3263"/>
                  </a:lnTo>
                  <a:lnTo>
                    <a:pt x="462" y="3260"/>
                  </a:lnTo>
                  <a:lnTo>
                    <a:pt x="452" y="3258"/>
                  </a:lnTo>
                  <a:lnTo>
                    <a:pt x="441" y="3254"/>
                  </a:lnTo>
                  <a:lnTo>
                    <a:pt x="430" y="3249"/>
                  </a:lnTo>
                  <a:lnTo>
                    <a:pt x="404" y="3237"/>
                  </a:lnTo>
                  <a:lnTo>
                    <a:pt x="376" y="3221"/>
                  </a:lnTo>
                  <a:lnTo>
                    <a:pt x="346" y="3202"/>
                  </a:lnTo>
                  <a:lnTo>
                    <a:pt x="315" y="3181"/>
                  </a:lnTo>
                  <a:lnTo>
                    <a:pt x="283" y="3158"/>
                  </a:lnTo>
                  <a:lnTo>
                    <a:pt x="255" y="3135"/>
                  </a:lnTo>
                  <a:lnTo>
                    <a:pt x="231" y="3114"/>
                  </a:lnTo>
                  <a:lnTo>
                    <a:pt x="209" y="3093"/>
                  </a:lnTo>
                  <a:lnTo>
                    <a:pt x="200" y="3085"/>
                  </a:lnTo>
                  <a:lnTo>
                    <a:pt x="193" y="3076"/>
                  </a:lnTo>
                  <a:lnTo>
                    <a:pt x="186" y="3067"/>
                  </a:lnTo>
                  <a:lnTo>
                    <a:pt x="182" y="3061"/>
                  </a:lnTo>
                  <a:lnTo>
                    <a:pt x="179" y="3054"/>
                  </a:lnTo>
                  <a:lnTo>
                    <a:pt x="177" y="3048"/>
                  </a:lnTo>
                  <a:lnTo>
                    <a:pt x="176" y="3044"/>
                  </a:lnTo>
                  <a:lnTo>
                    <a:pt x="177" y="3040"/>
                  </a:lnTo>
                  <a:lnTo>
                    <a:pt x="180" y="3038"/>
                  </a:lnTo>
                  <a:lnTo>
                    <a:pt x="183" y="3036"/>
                  </a:lnTo>
                  <a:lnTo>
                    <a:pt x="190" y="3036"/>
                  </a:lnTo>
                  <a:lnTo>
                    <a:pt x="196" y="3037"/>
                  </a:lnTo>
                  <a:lnTo>
                    <a:pt x="205" y="3039"/>
                  </a:lnTo>
                  <a:lnTo>
                    <a:pt x="213" y="3042"/>
                  </a:lnTo>
                  <a:lnTo>
                    <a:pt x="224" y="3047"/>
                  </a:lnTo>
                  <a:lnTo>
                    <a:pt x="235" y="3051"/>
                  </a:lnTo>
                  <a:lnTo>
                    <a:pt x="261" y="3064"/>
                  </a:lnTo>
                  <a:lnTo>
                    <a:pt x="289" y="3080"/>
                  </a:lnTo>
                  <a:lnTo>
                    <a:pt x="319" y="3100"/>
                  </a:lnTo>
                  <a:lnTo>
                    <a:pt x="351" y="3121"/>
                  </a:lnTo>
                  <a:lnTo>
                    <a:pt x="382" y="3144"/>
                  </a:lnTo>
                  <a:lnTo>
                    <a:pt x="411" y="3165"/>
                  </a:lnTo>
                  <a:lnTo>
                    <a:pt x="435" y="3187"/>
                  </a:lnTo>
                  <a:lnTo>
                    <a:pt x="456" y="3206"/>
                  </a:lnTo>
                  <a:lnTo>
                    <a:pt x="472" y="3225"/>
                  </a:lnTo>
                  <a:lnTo>
                    <a:pt x="483" y="3240"/>
                  </a:lnTo>
                  <a:lnTo>
                    <a:pt x="487" y="3246"/>
                  </a:lnTo>
                  <a:lnTo>
                    <a:pt x="490" y="3252"/>
                  </a:lnTo>
                  <a:lnTo>
                    <a:pt x="490" y="3256"/>
                  </a:lnTo>
                  <a:lnTo>
                    <a:pt x="489" y="3259"/>
                  </a:lnTo>
                  <a:close/>
                  <a:moveTo>
                    <a:pt x="435" y="3086"/>
                  </a:moveTo>
                  <a:lnTo>
                    <a:pt x="432" y="3089"/>
                  </a:lnTo>
                  <a:lnTo>
                    <a:pt x="428" y="3090"/>
                  </a:lnTo>
                  <a:lnTo>
                    <a:pt x="423" y="3090"/>
                  </a:lnTo>
                  <a:lnTo>
                    <a:pt x="416" y="3089"/>
                  </a:lnTo>
                  <a:lnTo>
                    <a:pt x="409" y="3088"/>
                  </a:lnTo>
                  <a:lnTo>
                    <a:pt x="399" y="3085"/>
                  </a:lnTo>
                  <a:lnTo>
                    <a:pt x="389" y="3081"/>
                  </a:lnTo>
                  <a:lnTo>
                    <a:pt x="378" y="3076"/>
                  </a:lnTo>
                  <a:lnTo>
                    <a:pt x="354" y="3064"/>
                  </a:lnTo>
                  <a:lnTo>
                    <a:pt x="327" y="3049"/>
                  </a:lnTo>
                  <a:lnTo>
                    <a:pt x="297" y="3031"/>
                  </a:lnTo>
                  <a:lnTo>
                    <a:pt x="267" y="3010"/>
                  </a:lnTo>
                  <a:lnTo>
                    <a:pt x="237" y="2987"/>
                  </a:lnTo>
                  <a:lnTo>
                    <a:pt x="211" y="2966"/>
                  </a:lnTo>
                  <a:lnTo>
                    <a:pt x="187" y="2945"/>
                  </a:lnTo>
                  <a:lnTo>
                    <a:pt x="167" y="2926"/>
                  </a:lnTo>
                  <a:lnTo>
                    <a:pt x="159" y="2917"/>
                  </a:lnTo>
                  <a:lnTo>
                    <a:pt x="152" y="2909"/>
                  </a:lnTo>
                  <a:lnTo>
                    <a:pt x="145" y="2901"/>
                  </a:lnTo>
                  <a:lnTo>
                    <a:pt x="141" y="2894"/>
                  </a:lnTo>
                  <a:lnTo>
                    <a:pt x="138" y="2887"/>
                  </a:lnTo>
                  <a:lnTo>
                    <a:pt x="136" y="2882"/>
                  </a:lnTo>
                  <a:lnTo>
                    <a:pt x="136" y="2877"/>
                  </a:lnTo>
                  <a:lnTo>
                    <a:pt x="137" y="2874"/>
                  </a:lnTo>
                  <a:lnTo>
                    <a:pt x="139" y="2871"/>
                  </a:lnTo>
                  <a:lnTo>
                    <a:pt x="143" y="2870"/>
                  </a:lnTo>
                  <a:lnTo>
                    <a:pt x="149" y="2870"/>
                  </a:lnTo>
                  <a:lnTo>
                    <a:pt x="155" y="2871"/>
                  </a:lnTo>
                  <a:lnTo>
                    <a:pt x="164" y="2872"/>
                  </a:lnTo>
                  <a:lnTo>
                    <a:pt x="172" y="2875"/>
                  </a:lnTo>
                  <a:lnTo>
                    <a:pt x="182" y="2879"/>
                  </a:lnTo>
                  <a:lnTo>
                    <a:pt x="194" y="2884"/>
                  </a:lnTo>
                  <a:lnTo>
                    <a:pt x="218" y="2896"/>
                  </a:lnTo>
                  <a:lnTo>
                    <a:pt x="245" y="2912"/>
                  </a:lnTo>
                  <a:lnTo>
                    <a:pt x="274" y="2930"/>
                  </a:lnTo>
                  <a:lnTo>
                    <a:pt x="304" y="2951"/>
                  </a:lnTo>
                  <a:lnTo>
                    <a:pt x="334" y="2972"/>
                  </a:lnTo>
                  <a:lnTo>
                    <a:pt x="361" y="2994"/>
                  </a:lnTo>
                  <a:lnTo>
                    <a:pt x="385" y="3014"/>
                  </a:lnTo>
                  <a:lnTo>
                    <a:pt x="404" y="3034"/>
                  </a:lnTo>
                  <a:lnTo>
                    <a:pt x="419" y="3051"/>
                  </a:lnTo>
                  <a:lnTo>
                    <a:pt x="430" y="3066"/>
                  </a:lnTo>
                  <a:lnTo>
                    <a:pt x="434" y="3073"/>
                  </a:lnTo>
                  <a:lnTo>
                    <a:pt x="436" y="3078"/>
                  </a:lnTo>
                  <a:lnTo>
                    <a:pt x="436" y="3082"/>
                  </a:lnTo>
                  <a:lnTo>
                    <a:pt x="435" y="3086"/>
                  </a:lnTo>
                  <a:close/>
                  <a:moveTo>
                    <a:pt x="401" y="2917"/>
                  </a:moveTo>
                  <a:lnTo>
                    <a:pt x="398" y="2920"/>
                  </a:lnTo>
                  <a:lnTo>
                    <a:pt x="395" y="2922"/>
                  </a:lnTo>
                  <a:lnTo>
                    <a:pt x="389" y="2922"/>
                  </a:lnTo>
                  <a:lnTo>
                    <a:pt x="383" y="2920"/>
                  </a:lnTo>
                  <a:lnTo>
                    <a:pt x="375" y="2919"/>
                  </a:lnTo>
                  <a:lnTo>
                    <a:pt x="366" y="2916"/>
                  </a:lnTo>
                  <a:lnTo>
                    <a:pt x="357" y="2913"/>
                  </a:lnTo>
                  <a:lnTo>
                    <a:pt x="346" y="2909"/>
                  </a:lnTo>
                  <a:lnTo>
                    <a:pt x="322" y="2897"/>
                  </a:lnTo>
                  <a:lnTo>
                    <a:pt x="296" y="2883"/>
                  </a:lnTo>
                  <a:lnTo>
                    <a:pt x="268" y="2864"/>
                  </a:lnTo>
                  <a:lnTo>
                    <a:pt x="239" y="2845"/>
                  </a:lnTo>
                  <a:lnTo>
                    <a:pt x="211" y="2823"/>
                  </a:lnTo>
                  <a:lnTo>
                    <a:pt x="185" y="2803"/>
                  </a:lnTo>
                  <a:lnTo>
                    <a:pt x="163" y="2782"/>
                  </a:lnTo>
                  <a:lnTo>
                    <a:pt x="144" y="2764"/>
                  </a:lnTo>
                  <a:lnTo>
                    <a:pt x="136" y="2754"/>
                  </a:lnTo>
                  <a:lnTo>
                    <a:pt x="129" y="2747"/>
                  </a:lnTo>
                  <a:lnTo>
                    <a:pt x="124" y="2739"/>
                  </a:lnTo>
                  <a:lnTo>
                    <a:pt x="119" y="2732"/>
                  </a:lnTo>
                  <a:lnTo>
                    <a:pt x="116" y="2726"/>
                  </a:lnTo>
                  <a:lnTo>
                    <a:pt x="114" y="2721"/>
                  </a:lnTo>
                  <a:lnTo>
                    <a:pt x="114" y="2715"/>
                  </a:lnTo>
                  <a:lnTo>
                    <a:pt x="115" y="2712"/>
                  </a:lnTo>
                  <a:lnTo>
                    <a:pt x="117" y="2710"/>
                  </a:lnTo>
                  <a:lnTo>
                    <a:pt x="122" y="2708"/>
                  </a:lnTo>
                  <a:lnTo>
                    <a:pt x="127" y="2708"/>
                  </a:lnTo>
                  <a:lnTo>
                    <a:pt x="133" y="2709"/>
                  </a:lnTo>
                  <a:lnTo>
                    <a:pt x="141" y="2711"/>
                  </a:lnTo>
                  <a:lnTo>
                    <a:pt x="150" y="2713"/>
                  </a:lnTo>
                  <a:lnTo>
                    <a:pt x="159" y="2717"/>
                  </a:lnTo>
                  <a:lnTo>
                    <a:pt x="170" y="2722"/>
                  </a:lnTo>
                  <a:lnTo>
                    <a:pt x="193" y="2733"/>
                  </a:lnTo>
                  <a:lnTo>
                    <a:pt x="219" y="2748"/>
                  </a:lnTo>
                  <a:lnTo>
                    <a:pt x="247" y="2766"/>
                  </a:lnTo>
                  <a:lnTo>
                    <a:pt x="276" y="2786"/>
                  </a:lnTo>
                  <a:lnTo>
                    <a:pt x="304" y="2807"/>
                  </a:lnTo>
                  <a:lnTo>
                    <a:pt x="330" y="2828"/>
                  </a:lnTo>
                  <a:lnTo>
                    <a:pt x="353" y="2848"/>
                  </a:lnTo>
                  <a:lnTo>
                    <a:pt x="372" y="2867"/>
                  </a:lnTo>
                  <a:lnTo>
                    <a:pt x="386" y="2884"/>
                  </a:lnTo>
                  <a:lnTo>
                    <a:pt x="397" y="2898"/>
                  </a:lnTo>
                  <a:lnTo>
                    <a:pt x="400" y="2904"/>
                  </a:lnTo>
                  <a:lnTo>
                    <a:pt x="401" y="2910"/>
                  </a:lnTo>
                  <a:lnTo>
                    <a:pt x="402" y="2914"/>
                  </a:lnTo>
                  <a:lnTo>
                    <a:pt x="401" y="2917"/>
                  </a:lnTo>
                  <a:close/>
                  <a:moveTo>
                    <a:pt x="385" y="2753"/>
                  </a:moveTo>
                  <a:lnTo>
                    <a:pt x="382" y="2756"/>
                  </a:lnTo>
                  <a:lnTo>
                    <a:pt x="378" y="2758"/>
                  </a:lnTo>
                  <a:lnTo>
                    <a:pt x="373" y="2758"/>
                  </a:lnTo>
                  <a:lnTo>
                    <a:pt x="367" y="2758"/>
                  </a:lnTo>
                  <a:lnTo>
                    <a:pt x="359" y="2756"/>
                  </a:lnTo>
                  <a:lnTo>
                    <a:pt x="350" y="2753"/>
                  </a:lnTo>
                  <a:lnTo>
                    <a:pt x="342" y="2750"/>
                  </a:lnTo>
                  <a:lnTo>
                    <a:pt x="331" y="2746"/>
                  </a:lnTo>
                  <a:lnTo>
                    <a:pt x="309" y="2735"/>
                  </a:lnTo>
                  <a:lnTo>
                    <a:pt x="285" y="2721"/>
                  </a:lnTo>
                  <a:lnTo>
                    <a:pt x="258" y="2705"/>
                  </a:lnTo>
                  <a:lnTo>
                    <a:pt x="229" y="2685"/>
                  </a:lnTo>
                  <a:lnTo>
                    <a:pt x="203" y="2665"/>
                  </a:lnTo>
                  <a:lnTo>
                    <a:pt x="178" y="2644"/>
                  </a:lnTo>
                  <a:lnTo>
                    <a:pt x="156" y="2625"/>
                  </a:lnTo>
                  <a:lnTo>
                    <a:pt x="138" y="2606"/>
                  </a:lnTo>
                  <a:lnTo>
                    <a:pt x="130" y="2598"/>
                  </a:lnTo>
                  <a:lnTo>
                    <a:pt x="124" y="2589"/>
                  </a:lnTo>
                  <a:lnTo>
                    <a:pt x="118" y="2582"/>
                  </a:lnTo>
                  <a:lnTo>
                    <a:pt x="115" y="2575"/>
                  </a:lnTo>
                  <a:lnTo>
                    <a:pt x="112" y="2569"/>
                  </a:lnTo>
                  <a:lnTo>
                    <a:pt x="110" y="2563"/>
                  </a:lnTo>
                  <a:lnTo>
                    <a:pt x="110" y="2559"/>
                  </a:lnTo>
                  <a:lnTo>
                    <a:pt x="111" y="2556"/>
                  </a:lnTo>
                  <a:lnTo>
                    <a:pt x="114" y="2554"/>
                  </a:lnTo>
                  <a:lnTo>
                    <a:pt x="117" y="2551"/>
                  </a:lnTo>
                  <a:lnTo>
                    <a:pt x="123" y="2551"/>
                  </a:lnTo>
                  <a:lnTo>
                    <a:pt x="129" y="2552"/>
                  </a:lnTo>
                  <a:lnTo>
                    <a:pt x="137" y="2554"/>
                  </a:lnTo>
                  <a:lnTo>
                    <a:pt x="145" y="2556"/>
                  </a:lnTo>
                  <a:lnTo>
                    <a:pt x="154" y="2560"/>
                  </a:lnTo>
                  <a:lnTo>
                    <a:pt x="165" y="2563"/>
                  </a:lnTo>
                  <a:lnTo>
                    <a:pt x="186" y="2575"/>
                  </a:lnTo>
                  <a:lnTo>
                    <a:pt x="212" y="2589"/>
                  </a:lnTo>
                  <a:lnTo>
                    <a:pt x="238" y="2606"/>
                  </a:lnTo>
                  <a:lnTo>
                    <a:pt x="266" y="2626"/>
                  </a:lnTo>
                  <a:lnTo>
                    <a:pt x="293" y="2646"/>
                  </a:lnTo>
                  <a:lnTo>
                    <a:pt x="318" y="2666"/>
                  </a:lnTo>
                  <a:lnTo>
                    <a:pt x="340" y="2685"/>
                  </a:lnTo>
                  <a:lnTo>
                    <a:pt x="358" y="2704"/>
                  </a:lnTo>
                  <a:lnTo>
                    <a:pt x="371" y="2720"/>
                  </a:lnTo>
                  <a:lnTo>
                    <a:pt x="381" y="2734"/>
                  </a:lnTo>
                  <a:lnTo>
                    <a:pt x="384" y="2740"/>
                  </a:lnTo>
                  <a:lnTo>
                    <a:pt x="385" y="2746"/>
                  </a:lnTo>
                  <a:lnTo>
                    <a:pt x="386" y="2750"/>
                  </a:lnTo>
                  <a:lnTo>
                    <a:pt x="385" y="2753"/>
                  </a:lnTo>
                  <a:close/>
                  <a:moveTo>
                    <a:pt x="275" y="2469"/>
                  </a:moveTo>
                  <a:lnTo>
                    <a:pt x="301" y="2489"/>
                  </a:lnTo>
                  <a:lnTo>
                    <a:pt x="323" y="2509"/>
                  </a:lnTo>
                  <a:lnTo>
                    <a:pt x="345" y="2528"/>
                  </a:lnTo>
                  <a:lnTo>
                    <a:pt x="361" y="2546"/>
                  </a:lnTo>
                  <a:lnTo>
                    <a:pt x="375" y="2562"/>
                  </a:lnTo>
                  <a:lnTo>
                    <a:pt x="384" y="2575"/>
                  </a:lnTo>
                  <a:lnTo>
                    <a:pt x="387" y="2582"/>
                  </a:lnTo>
                  <a:lnTo>
                    <a:pt x="388" y="2587"/>
                  </a:lnTo>
                  <a:lnTo>
                    <a:pt x="388" y="2591"/>
                  </a:lnTo>
                  <a:lnTo>
                    <a:pt x="387" y="2595"/>
                  </a:lnTo>
                  <a:lnTo>
                    <a:pt x="385" y="2597"/>
                  </a:lnTo>
                  <a:lnTo>
                    <a:pt x="381" y="2599"/>
                  </a:lnTo>
                  <a:lnTo>
                    <a:pt x="375" y="2599"/>
                  </a:lnTo>
                  <a:lnTo>
                    <a:pt x="370" y="2599"/>
                  </a:lnTo>
                  <a:lnTo>
                    <a:pt x="362" y="2598"/>
                  </a:lnTo>
                  <a:lnTo>
                    <a:pt x="355" y="2595"/>
                  </a:lnTo>
                  <a:lnTo>
                    <a:pt x="345" y="2591"/>
                  </a:lnTo>
                  <a:lnTo>
                    <a:pt x="335" y="2588"/>
                  </a:lnTo>
                  <a:lnTo>
                    <a:pt x="314" y="2577"/>
                  </a:lnTo>
                  <a:lnTo>
                    <a:pt x="290" y="2563"/>
                  </a:lnTo>
                  <a:lnTo>
                    <a:pt x="264" y="2547"/>
                  </a:lnTo>
                  <a:lnTo>
                    <a:pt x="237" y="2529"/>
                  </a:lnTo>
                  <a:lnTo>
                    <a:pt x="211" y="2509"/>
                  </a:lnTo>
                  <a:lnTo>
                    <a:pt x="187" y="2490"/>
                  </a:lnTo>
                  <a:lnTo>
                    <a:pt x="167" y="2470"/>
                  </a:lnTo>
                  <a:lnTo>
                    <a:pt x="150" y="2452"/>
                  </a:lnTo>
                  <a:lnTo>
                    <a:pt x="143" y="2445"/>
                  </a:lnTo>
                  <a:lnTo>
                    <a:pt x="137" y="2437"/>
                  </a:lnTo>
                  <a:lnTo>
                    <a:pt x="132" y="2429"/>
                  </a:lnTo>
                  <a:lnTo>
                    <a:pt x="128" y="2423"/>
                  </a:lnTo>
                  <a:lnTo>
                    <a:pt x="125" y="2417"/>
                  </a:lnTo>
                  <a:lnTo>
                    <a:pt x="124" y="2411"/>
                  </a:lnTo>
                  <a:lnTo>
                    <a:pt x="124" y="2407"/>
                  </a:lnTo>
                  <a:lnTo>
                    <a:pt x="125" y="2404"/>
                  </a:lnTo>
                  <a:lnTo>
                    <a:pt x="128" y="2401"/>
                  </a:lnTo>
                  <a:lnTo>
                    <a:pt x="131" y="2399"/>
                  </a:lnTo>
                  <a:lnTo>
                    <a:pt x="137" y="2399"/>
                  </a:lnTo>
                  <a:lnTo>
                    <a:pt x="142" y="2399"/>
                  </a:lnTo>
                  <a:lnTo>
                    <a:pt x="150" y="2401"/>
                  </a:lnTo>
                  <a:lnTo>
                    <a:pt x="157" y="2404"/>
                  </a:lnTo>
                  <a:lnTo>
                    <a:pt x="167" y="2407"/>
                  </a:lnTo>
                  <a:lnTo>
                    <a:pt x="177" y="2411"/>
                  </a:lnTo>
                  <a:lnTo>
                    <a:pt x="198" y="2421"/>
                  </a:lnTo>
                  <a:lnTo>
                    <a:pt x="222" y="2435"/>
                  </a:lnTo>
                  <a:lnTo>
                    <a:pt x="248" y="2451"/>
                  </a:lnTo>
                  <a:lnTo>
                    <a:pt x="275" y="2469"/>
                  </a:lnTo>
                  <a:close/>
                  <a:moveTo>
                    <a:pt x="407" y="2439"/>
                  </a:moveTo>
                  <a:lnTo>
                    <a:pt x="404" y="2441"/>
                  </a:lnTo>
                  <a:lnTo>
                    <a:pt x="400" y="2443"/>
                  </a:lnTo>
                  <a:lnTo>
                    <a:pt x="396" y="2443"/>
                  </a:lnTo>
                  <a:lnTo>
                    <a:pt x="389" y="2443"/>
                  </a:lnTo>
                  <a:lnTo>
                    <a:pt x="383" y="2442"/>
                  </a:lnTo>
                  <a:lnTo>
                    <a:pt x="375" y="2440"/>
                  </a:lnTo>
                  <a:lnTo>
                    <a:pt x="367" y="2437"/>
                  </a:lnTo>
                  <a:lnTo>
                    <a:pt x="357" y="2434"/>
                  </a:lnTo>
                  <a:lnTo>
                    <a:pt x="336" y="2423"/>
                  </a:lnTo>
                  <a:lnTo>
                    <a:pt x="313" y="2410"/>
                  </a:lnTo>
                  <a:lnTo>
                    <a:pt x="288" y="2395"/>
                  </a:lnTo>
                  <a:lnTo>
                    <a:pt x="263" y="2377"/>
                  </a:lnTo>
                  <a:lnTo>
                    <a:pt x="237" y="2358"/>
                  </a:lnTo>
                  <a:lnTo>
                    <a:pt x="215" y="2339"/>
                  </a:lnTo>
                  <a:lnTo>
                    <a:pt x="196" y="2320"/>
                  </a:lnTo>
                  <a:lnTo>
                    <a:pt x="180" y="2303"/>
                  </a:lnTo>
                  <a:lnTo>
                    <a:pt x="167" y="2287"/>
                  </a:lnTo>
                  <a:lnTo>
                    <a:pt x="158" y="2274"/>
                  </a:lnTo>
                  <a:lnTo>
                    <a:pt x="156" y="2268"/>
                  </a:lnTo>
                  <a:lnTo>
                    <a:pt x="155" y="2263"/>
                  </a:lnTo>
                  <a:lnTo>
                    <a:pt x="155" y="2259"/>
                  </a:lnTo>
                  <a:lnTo>
                    <a:pt x="156" y="2255"/>
                  </a:lnTo>
                  <a:lnTo>
                    <a:pt x="158" y="2252"/>
                  </a:lnTo>
                  <a:lnTo>
                    <a:pt x="163" y="2251"/>
                  </a:lnTo>
                  <a:lnTo>
                    <a:pt x="167" y="2250"/>
                  </a:lnTo>
                  <a:lnTo>
                    <a:pt x="173" y="2250"/>
                  </a:lnTo>
                  <a:lnTo>
                    <a:pt x="180" y="2252"/>
                  </a:lnTo>
                  <a:lnTo>
                    <a:pt x="187" y="2255"/>
                  </a:lnTo>
                  <a:lnTo>
                    <a:pt x="196" y="2257"/>
                  </a:lnTo>
                  <a:lnTo>
                    <a:pt x="206" y="2261"/>
                  </a:lnTo>
                  <a:lnTo>
                    <a:pt x="226" y="2271"/>
                  </a:lnTo>
                  <a:lnTo>
                    <a:pt x="249" y="2284"/>
                  </a:lnTo>
                  <a:lnTo>
                    <a:pt x="274" y="2299"/>
                  </a:lnTo>
                  <a:lnTo>
                    <a:pt x="300" y="2317"/>
                  </a:lnTo>
                  <a:lnTo>
                    <a:pt x="324" y="2337"/>
                  </a:lnTo>
                  <a:lnTo>
                    <a:pt x="347" y="2355"/>
                  </a:lnTo>
                  <a:lnTo>
                    <a:pt x="367" y="2373"/>
                  </a:lnTo>
                  <a:lnTo>
                    <a:pt x="383" y="2391"/>
                  </a:lnTo>
                  <a:lnTo>
                    <a:pt x="396" y="2407"/>
                  </a:lnTo>
                  <a:lnTo>
                    <a:pt x="404" y="2420"/>
                  </a:lnTo>
                  <a:lnTo>
                    <a:pt x="407" y="2426"/>
                  </a:lnTo>
                  <a:lnTo>
                    <a:pt x="408" y="2432"/>
                  </a:lnTo>
                  <a:lnTo>
                    <a:pt x="408" y="2436"/>
                  </a:lnTo>
                  <a:lnTo>
                    <a:pt x="407" y="2439"/>
                  </a:lnTo>
                  <a:close/>
                  <a:moveTo>
                    <a:pt x="342" y="2169"/>
                  </a:moveTo>
                  <a:lnTo>
                    <a:pt x="367" y="2188"/>
                  </a:lnTo>
                  <a:lnTo>
                    <a:pt x="388" y="2206"/>
                  </a:lnTo>
                  <a:lnTo>
                    <a:pt x="407" y="2223"/>
                  </a:lnTo>
                  <a:lnTo>
                    <a:pt x="422" y="2241"/>
                  </a:lnTo>
                  <a:lnTo>
                    <a:pt x="434" y="2256"/>
                  </a:lnTo>
                  <a:lnTo>
                    <a:pt x="442" y="2269"/>
                  </a:lnTo>
                  <a:lnTo>
                    <a:pt x="444" y="2274"/>
                  </a:lnTo>
                  <a:lnTo>
                    <a:pt x="445" y="2279"/>
                  </a:lnTo>
                  <a:lnTo>
                    <a:pt x="445" y="2284"/>
                  </a:lnTo>
                  <a:lnTo>
                    <a:pt x="444" y="2287"/>
                  </a:lnTo>
                  <a:lnTo>
                    <a:pt x="441" y="2289"/>
                  </a:lnTo>
                  <a:lnTo>
                    <a:pt x="438" y="2291"/>
                  </a:lnTo>
                  <a:lnTo>
                    <a:pt x="434" y="2292"/>
                  </a:lnTo>
                  <a:lnTo>
                    <a:pt x="427" y="2291"/>
                  </a:lnTo>
                  <a:lnTo>
                    <a:pt x="421" y="2290"/>
                  </a:lnTo>
                  <a:lnTo>
                    <a:pt x="413" y="2289"/>
                  </a:lnTo>
                  <a:lnTo>
                    <a:pt x="404" y="2286"/>
                  </a:lnTo>
                  <a:lnTo>
                    <a:pt x="396" y="2283"/>
                  </a:lnTo>
                  <a:lnTo>
                    <a:pt x="375" y="2273"/>
                  </a:lnTo>
                  <a:lnTo>
                    <a:pt x="354" y="2261"/>
                  </a:lnTo>
                  <a:lnTo>
                    <a:pt x="330" y="2246"/>
                  </a:lnTo>
                  <a:lnTo>
                    <a:pt x="305" y="2229"/>
                  </a:lnTo>
                  <a:lnTo>
                    <a:pt x="281" y="2210"/>
                  </a:lnTo>
                  <a:lnTo>
                    <a:pt x="260" y="2192"/>
                  </a:lnTo>
                  <a:lnTo>
                    <a:pt x="241" y="2174"/>
                  </a:lnTo>
                  <a:lnTo>
                    <a:pt x="226" y="2156"/>
                  </a:lnTo>
                  <a:lnTo>
                    <a:pt x="213" y="2141"/>
                  </a:lnTo>
                  <a:lnTo>
                    <a:pt x="206" y="2128"/>
                  </a:lnTo>
                  <a:lnTo>
                    <a:pt x="204" y="2123"/>
                  </a:lnTo>
                  <a:lnTo>
                    <a:pt x="203" y="2118"/>
                  </a:lnTo>
                  <a:lnTo>
                    <a:pt x="203" y="2113"/>
                  </a:lnTo>
                  <a:lnTo>
                    <a:pt x="204" y="2110"/>
                  </a:lnTo>
                  <a:lnTo>
                    <a:pt x="206" y="2107"/>
                  </a:lnTo>
                  <a:lnTo>
                    <a:pt x="210" y="2106"/>
                  </a:lnTo>
                  <a:lnTo>
                    <a:pt x="214" y="2105"/>
                  </a:lnTo>
                  <a:lnTo>
                    <a:pt x="221" y="2106"/>
                  </a:lnTo>
                  <a:lnTo>
                    <a:pt x="227" y="2107"/>
                  </a:lnTo>
                  <a:lnTo>
                    <a:pt x="235" y="2108"/>
                  </a:lnTo>
                  <a:lnTo>
                    <a:pt x="242" y="2111"/>
                  </a:lnTo>
                  <a:lnTo>
                    <a:pt x="252" y="2114"/>
                  </a:lnTo>
                  <a:lnTo>
                    <a:pt x="272" y="2124"/>
                  </a:lnTo>
                  <a:lnTo>
                    <a:pt x="294" y="2137"/>
                  </a:lnTo>
                  <a:lnTo>
                    <a:pt x="318" y="2152"/>
                  </a:lnTo>
                  <a:lnTo>
                    <a:pt x="342" y="2169"/>
                  </a:lnTo>
                  <a:close/>
                  <a:moveTo>
                    <a:pt x="402" y="2023"/>
                  </a:moveTo>
                  <a:lnTo>
                    <a:pt x="425" y="2041"/>
                  </a:lnTo>
                  <a:lnTo>
                    <a:pt x="445" y="2058"/>
                  </a:lnTo>
                  <a:lnTo>
                    <a:pt x="463" y="2075"/>
                  </a:lnTo>
                  <a:lnTo>
                    <a:pt x="478" y="2092"/>
                  </a:lnTo>
                  <a:lnTo>
                    <a:pt x="489" y="2107"/>
                  </a:lnTo>
                  <a:lnTo>
                    <a:pt x="496" y="2120"/>
                  </a:lnTo>
                  <a:lnTo>
                    <a:pt x="498" y="2125"/>
                  </a:lnTo>
                  <a:lnTo>
                    <a:pt x="499" y="2131"/>
                  </a:lnTo>
                  <a:lnTo>
                    <a:pt x="499" y="2135"/>
                  </a:lnTo>
                  <a:lnTo>
                    <a:pt x="498" y="2138"/>
                  </a:lnTo>
                  <a:lnTo>
                    <a:pt x="496" y="2140"/>
                  </a:lnTo>
                  <a:lnTo>
                    <a:pt x="492" y="2142"/>
                  </a:lnTo>
                  <a:lnTo>
                    <a:pt x="487" y="2143"/>
                  </a:lnTo>
                  <a:lnTo>
                    <a:pt x="482" y="2142"/>
                  </a:lnTo>
                  <a:lnTo>
                    <a:pt x="476" y="2142"/>
                  </a:lnTo>
                  <a:lnTo>
                    <a:pt x="468" y="2140"/>
                  </a:lnTo>
                  <a:lnTo>
                    <a:pt x="461" y="2137"/>
                  </a:lnTo>
                  <a:lnTo>
                    <a:pt x="452" y="2134"/>
                  </a:lnTo>
                  <a:lnTo>
                    <a:pt x="432" y="2125"/>
                  </a:lnTo>
                  <a:lnTo>
                    <a:pt x="411" y="2113"/>
                  </a:lnTo>
                  <a:lnTo>
                    <a:pt x="388" y="2099"/>
                  </a:lnTo>
                  <a:lnTo>
                    <a:pt x="364" y="2083"/>
                  </a:lnTo>
                  <a:lnTo>
                    <a:pt x="342" y="2065"/>
                  </a:lnTo>
                  <a:lnTo>
                    <a:pt x="321" y="2047"/>
                  </a:lnTo>
                  <a:lnTo>
                    <a:pt x="303" y="2030"/>
                  </a:lnTo>
                  <a:lnTo>
                    <a:pt x="289" y="2013"/>
                  </a:lnTo>
                  <a:lnTo>
                    <a:pt x="277" y="1999"/>
                  </a:lnTo>
                  <a:lnTo>
                    <a:pt x="269" y="1986"/>
                  </a:lnTo>
                  <a:lnTo>
                    <a:pt x="267" y="1981"/>
                  </a:lnTo>
                  <a:lnTo>
                    <a:pt x="267" y="1975"/>
                  </a:lnTo>
                  <a:lnTo>
                    <a:pt x="267" y="1971"/>
                  </a:lnTo>
                  <a:lnTo>
                    <a:pt x="268" y="1968"/>
                  </a:lnTo>
                  <a:lnTo>
                    <a:pt x="271" y="1964"/>
                  </a:lnTo>
                  <a:lnTo>
                    <a:pt x="274" y="1963"/>
                  </a:lnTo>
                  <a:lnTo>
                    <a:pt x="279" y="1962"/>
                  </a:lnTo>
                  <a:lnTo>
                    <a:pt x="285" y="1962"/>
                  </a:lnTo>
                  <a:lnTo>
                    <a:pt x="299" y="1965"/>
                  </a:lnTo>
                  <a:lnTo>
                    <a:pt x="315" y="1972"/>
                  </a:lnTo>
                  <a:lnTo>
                    <a:pt x="334" y="1981"/>
                  </a:lnTo>
                  <a:lnTo>
                    <a:pt x="356" y="1992"/>
                  </a:lnTo>
                  <a:lnTo>
                    <a:pt x="378" y="2006"/>
                  </a:lnTo>
                  <a:lnTo>
                    <a:pt x="402" y="2023"/>
                  </a:lnTo>
                  <a:close/>
                  <a:moveTo>
                    <a:pt x="281" y="1777"/>
                  </a:moveTo>
                  <a:lnTo>
                    <a:pt x="279" y="1779"/>
                  </a:lnTo>
                  <a:lnTo>
                    <a:pt x="276" y="1781"/>
                  </a:lnTo>
                  <a:lnTo>
                    <a:pt x="272" y="1781"/>
                  </a:lnTo>
                  <a:lnTo>
                    <a:pt x="266" y="1781"/>
                  </a:lnTo>
                  <a:lnTo>
                    <a:pt x="254" y="1779"/>
                  </a:lnTo>
                  <a:lnTo>
                    <a:pt x="239" y="1773"/>
                  </a:lnTo>
                  <a:lnTo>
                    <a:pt x="221" y="1766"/>
                  </a:lnTo>
                  <a:lnTo>
                    <a:pt x="201" y="1755"/>
                  </a:lnTo>
                  <a:lnTo>
                    <a:pt x="181" y="1741"/>
                  </a:lnTo>
                  <a:lnTo>
                    <a:pt x="160" y="1726"/>
                  </a:lnTo>
                  <a:lnTo>
                    <a:pt x="139" y="1710"/>
                  </a:lnTo>
                  <a:lnTo>
                    <a:pt x="120" y="1692"/>
                  </a:lnTo>
                  <a:lnTo>
                    <a:pt x="104" y="1677"/>
                  </a:lnTo>
                  <a:lnTo>
                    <a:pt x="91" y="1661"/>
                  </a:lnTo>
                  <a:lnTo>
                    <a:pt x="82" y="1647"/>
                  </a:lnTo>
                  <a:lnTo>
                    <a:pt x="75" y="1635"/>
                  </a:lnTo>
                  <a:lnTo>
                    <a:pt x="73" y="1630"/>
                  </a:lnTo>
                  <a:lnTo>
                    <a:pt x="72" y="1625"/>
                  </a:lnTo>
                  <a:lnTo>
                    <a:pt x="72" y="1621"/>
                  </a:lnTo>
                  <a:lnTo>
                    <a:pt x="73" y="1618"/>
                  </a:lnTo>
                  <a:lnTo>
                    <a:pt x="76" y="1616"/>
                  </a:lnTo>
                  <a:lnTo>
                    <a:pt x="79" y="1614"/>
                  </a:lnTo>
                  <a:lnTo>
                    <a:pt x="84" y="1614"/>
                  </a:lnTo>
                  <a:lnTo>
                    <a:pt x="88" y="1614"/>
                  </a:lnTo>
                  <a:lnTo>
                    <a:pt x="101" y="1616"/>
                  </a:lnTo>
                  <a:lnTo>
                    <a:pt x="116" y="1621"/>
                  </a:lnTo>
                  <a:lnTo>
                    <a:pt x="133" y="1630"/>
                  </a:lnTo>
                  <a:lnTo>
                    <a:pt x="153" y="1641"/>
                  </a:lnTo>
                  <a:lnTo>
                    <a:pt x="173" y="1654"/>
                  </a:lnTo>
                  <a:lnTo>
                    <a:pt x="195" y="1669"/>
                  </a:lnTo>
                  <a:lnTo>
                    <a:pt x="215" y="1686"/>
                  </a:lnTo>
                  <a:lnTo>
                    <a:pt x="235" y="1702"/>
                  </a:lnTo>
                  <a:lnTo>
                    <a:pt x="250" y="1718"/>
                  </a:lnTo>
                  <a:lnTo>
                    <a:pt x="264" y="1733"/>
                  </a:lnTo>
                  <a:lnTo>
                    <a:pt x="274" y="1747"/>
                  </a:lnTo>
                  <a:lnTo>
                    <a:pt x="280" y="1759"/>
                  </a:lnTo>
                  <a:lnTo>
                    <a:pt x="282" y="1765"/>
                  </a:lnTo>
                  <a:lnTo>
                    <a:pt x="283" y="1769"/>
                  </a:lnTo>
                  <a:lnTo>
                    <a:pt x="283" y="1773"/>
                  </a:lnTo>
                  <a:lnTo>
                    <a:pt x="281" y="1777"/>
                  </a:lnTo>
                  <a:close/>
                  <a:moveTo>
                    <a:pt x="478" y="1879"/>
                  </a:moveTo>
                  <a:lnTo>
                    <a:pt x="499" y="1896"/>
                  </a:lnTo>
                  <a:lnTo>
                    <a:pt x="519" y="1914"/>
                  </a:lnTo>
                  <a:lnTo>
                    <a:pt x="536" y="1930"/>
                  </a:lnTo>
                  <a:lnTo>
                    <a:pt x="550" y="1946"/>
                  </a:lnTo>
                  <a:lnTo>
                    <a:pt x="561" y="1960"/>
                  </a:lnTo>
                  <a:lnTo>
                    <a:pt x="568" y="1973"/>
                  </a:lnTo>
                  <a:lnTo>
                    <a:pt x="571" y="1978"/>
                  </a:lnTo>
                  <a:lnTo>
                    <a:pt x="572" y="1984"/>
                  </a:lnTo>
                  <a:lnTo>
                    <a:pt x="571" y="1988"/>
                  </a:lnTo>
                  <a:lnTo>
                    <a:pt x="570" y="1991"/>
                  </a:lnTo>
                  <a:lnTo>
                    <a:pt x="567" y="1993"/>
                  </a:lnTo>
                  <a:lnTo>
                    <a:pt x="564" y="1996"/>
                  </a:lnTo>
                  <a:lnTo>
                    <a:pt x="559" y="1997"/>
                  </a:lnTo>
                  <a:lnTo>
                    <a:pt x="553" y="1996"/>
                  </a:lnTo>
                  <a:lnTo>
                    <a:pt x="548" y="1996"/>
                  </a:lnTo>
                  <a:lnTo>
                    <a:pt x="540" y="1993"/>
                  </a:lnTo>
                  <a:lnTo>
                    <a:pt x="533" y="1991"/>
                  </a:lnTo>
                  <a:lnTo>
                    <a:pt x="524" y="1988"/>
                  </a:lnTo>
                  <a:lnTo>
                    <a:pt x="506" y="1979"/>
                  </a:lnTo>
                  <a:lnTo>
                    <a:pt x="485" y="1969"/>
                  </a:lnTo>
                  <a:lnTo>
                    <a:pt x="464" y="1955"/>
                  </a:lnTo>
                  <a:lnTo>
                    <a:pt x="441" y="1938"/>
                  </a:lnTo>
                  <a:lnTo>
                    <a:pt x="418" y="1921"/>
                  </a:lnTo>
                  <a:lnTo>
                    <a:pt x="399" y="1905"/>
                  </a:lnTo>
                  <a:lnTo>
                    <a:pt x="382" y="1888"/>
                  </a:lnTo>
                  <a:lnTo>
                    <a:pt x="368" y="1872"/>
                  </a:lnTo>
                  <a:lnTo>
                    <a:pt x="358" y="1857"/>
                  </a:lnTo>
                  <a:lnTo>
                    <a:pt x="350" y="1845"/>
                  </a:lnTo>
                  <a:lnTo>
                    <a:pt x="348" y="1839"/>
                  </a:lnTo>
                  <a:lnTo>
                    <a:pt x="347" y="1835"/>
                  </a:lnTo>
                  <a:lnTo>
                    <a:pt x="347" y="1831"/>
                  </a:lnTo>
                  <a:lnTo>
                    <a:pt x="349" y="1827"/>
                  </a:lnTo>
                  <a:lnTo>
                    <a:pt x="351" y="1824"/>
                  </a:lnTo>
                  <a:lnTo>
                    <a:pt x="355" y="1823"/>
                  </a:lnTo>
                  <a:lnTo>
                    <a:pt x="359" y="1822"/>
                  </a:lnTo>
                  <a:lnTo>
                    <a:pt x="364" y="1822"/>
                  </a:lnTo>
                  <a:lnTo>
                    <a:pt x="371" y="1823"/>
                  </a:lnTo>
                  <a:lnTo>
                    <a:pt x="378" y="1824"/>
                  </a:lnTo>
                  <a:lnTo>
                    <a:pt x="386" y="1826"/>
                  </a:lnTo>
                  <a:lnTo>
                    <a:pt x="395" y="1829"/>
                  </a:lnTo>
                  <a:lnTo>
                    <a:pt x="413" y="1838"/>
                  </a:lnTo>
                  <a:lnTo>
                    <a:pt x="434" y="1850"/>
                  </a:lnTo>
                  <a:lnTo>
                    <a:pt x="455" y="1863"/>
                  </a:lnTo>
                  <a:lnTo>
                    <a:pt x="478" y="1879"/>
                  </a:lnTo>
                  <a:close/>
                  <a:moveTo>
                    <a:pt x="300" y="1535"/>
                  </a:moveTo>
                  <a:lnTo>
                    <a:pt x="319" y="1551"/>
                  </a:lnTo>
                  <a:lnTo>
                    <a:pt x="336" y="1567"/>
                  </a:lnTo>
                  <a:lnTo>
                    <a:pt x="353" y="1582"/>
                  </a:lnTo>
                  <a:lnTo>
                    <a:pt x="364" y="1597"/>
                  </a:lnTo>
                  <a:lnTo>
                    <a:pt x="374" y="1610"/>
                  </a:lnTo>
                  <a:lnTo>
                    <a:pt x="381" y="1622"/>
                  </a:lnTo>
                  <a:lnTo>
                    <a:pt x="382" y="1628"/>
                  </a:lnTo>
                  <a:lnTo>
                    <a:pt x="383" y="1632"/>
                  </a:lnTo>
                  <a:lnTo>
                    <a:pt x="383" y="1636"/>
                  </a:lnTo>
                  <a:lnTo>
                    <a:pt x="382" y="1639"/>
                  </a:lnTo>
                  <a:lnTo>
                    <a:pt x="380" y="1642"/>
                  </a:lnTo>
                  <a:lnTo>
                    <a:pt x="376" y="1644"/>
                  </a:lnTo>
                  <a:lnTo>
                    <a:pt x="372" y="1645"/>
                  </a:lnTo>
                  <a:lnTo>
                    <a:pt x="367" y="1645"/>
                  </a:lnTo>
                  <a:lnTo>
                    <a:pt x="355" y="1643"/>
                  </a:lnTo>
                  <a:lnTo>
                    <a:pt x="340" y="1637"/>
                  </a:lnTo>
                  <a:lnTo>
                    <a:pt x="322" y="1630"/>
                  </a:lnTo>
                  <a:lnTo>
                    <a:pt x="304" y="1619"/>
                  </a:lnTo>
                  <a:lnTo>
                    <a:pt x="285" y="1607"/>
                  </a:lnTo>
                  <a:lnTo>
                    <a:pt x="264" y="1592"/>
                  </a:lnTo>
                  <a:lnTo>
                    <a:pt x="244" y="1576"/>
                  </a:lnTo>
                  <a:lnTo>
                    <a:pt x="226" y="1561"/>
                  </a:lnTo>
                  <a:lnTo>
                    <a:pt x="211" y="1545"/>
                  </a:lnTo>
                  <a:lnTo>
                    <a:pt x="198" y="1530"/>
                  </a:lnTo>
                  <a:lnTo>
                    <a:pt x="188" y="1516"/>
                  </a:lnTo>
                  <a:lnTo>
                    <a:pt x="183" y="1505"/>
                  </a:lnTo>
                  <a:lnTo>
                    <a:pt x="181" y="1499"/>
                  </a:lnTo>
                  <a:lnTo>
                    <a:pt x="180" y="1495"/>
                  </a:lnTo>
                  <a:lnTo>
                    <a:pt x="181" y="1491"/>
                  </a:lnTo>
                  <a:lnTo>
                    <a:pt x="182" y="1487"/>
                  </a:lnTo>
                  <a:lnTo>
                    <a:pt x="184" y="1485"/>
                  </a:lnTo>
                  <a:lnTo>
                    <a:pt x="187" y="1483"/>
                  </a:lnTo>
                  <a:lnTo>
                    <a:pt x="192" y="1482"/>
                  </a:lnTo>
                  <a:lnTo>
                    <a:pt x="196" y="1482"/>
                  </a:lnTo>
                  <a:lnTo>
                    <a:pt x="209" y="1484"/>
                  </a:lnTo>
                  <a:lnTo>
                    <a:pt x="223" y="1489"/>
                  </a:lnTo>
                  <a:lnTo>
                    <a:pt x="240" y="1497"/>
                  </a:lnTo>
                  <a:lnTo>
                    <a:pt x="259" y="1508"/>
                  </a:lnTo>
                  <a:lnTo>
                    <a:pt x="279" y="1521"/>
                  </a:lnTo>
                  <a:lnTo>
                    <a:pt x="300" y="1535"/>
                  </a:lnTo>
                  <a:close/>
                  <a:moveTo>
                    <a:pt x="658" y="1846"/>
                  </a:moveTo>
                  <a:lnTo>
                    <a:pt x="655" y="1849"/>
                  </a:lnTo>
                  <a:lnTo>
                    <a:pt x="652" y="1850"/>
                  </a:lnTo>
                  <a:lnTo>
                    <a:pt x="647" y="1851"/>
                  </a:lnTo>
                  <a:lnTo>
                    <a:pt x="642" y="1851"/>
                  </a:lnTo>
                  <a:lnTo>
                    <a:pt x="636" y="1851"/>
                  </a:lnTo>
                  <a:lnTo>
                    <a:pt x="629" y="1849"/>
                  </a:lnTo>
                  <a:lnTo>
                    <a:pt x="621" y="1847"/>
                  </a:lnTo>
                  <a:lnTo>
                    <a:pt x="614" y="1843"/>
                  </a:lnTo>
                  <a:lnTo>
                    <a:pt x="595" y="1836"/>
                  </a:lnTo>
                  <a:lnTo>
                    <a:pt x="576" y="1825"/>
                  </a:lnTo>
                  <a:lnTo>
                    <a:pt x="555" y="1812"/>
                  </a:lnTo>
                  <a:lnTo>
                    <a:pt x="534" y="1797"/>
                  </a:lnTo>
                  <a:lnTo>
                    <a:pt x="512" y="1781"/>
                  </a:lnTo>
                  <a:lnTo>
                    <a:pt x="494" y="1764"/>
                  </a:lnTo>
                  <a:lnTo>
                    <a:pt x="478" y="1747"/>
                  </a:lnTo>
                  <a:lnTo>
                    <a:pt x="464" y="1732"/>
                  </a:lnTo>
                  <a:lnTo>
                    <a:pt x="454" y="1718"/>
                  </a:lnTo>
                  <a:lnTo>
                    <a:pt x="448" y="1706"/>
                  </a:lnTo>
                  <a:lnTo>
                    <a:pt x="445" y="1701"/>
                  </a:lnTo>
                  <a:lnTo>
                    <a:pt x="444" y="1696"/>
                  </a:lnTo>
                  <a:lnTo>
                    <a:pt x="444" y="1691"/>
                  </a:lnTo>
                  <a:lnTo>
                    <a:pt x="445" y="1688"/>
                  </a:lnTo>
                  <a:lnTo>
                    <a:pt x="449" y="1686"/>
                  </a:lnTo>
                  <a:lnTo>
                    <a:pt x="452" y="1684"/>
                  </a:lnTo>
                  <a:lnTo>
                    <a:pt x="456" y="1683"/>
                  </a:lnTo>
                  <a:lnTo>
                    <a:pt x="462" y="1683"/>
                  </a:lnTo>
                  <a:lnTo>
                    <a:pt x="475" y="1685"/>
                  </a:lnTo>
                  <a:lnTo>
                    <a:pt x="490" y="1690"/>
                  </a:lnTo>
                  <a:lnTo>
                    <a:pt x="508" y="1698"/>
                  </a:lnTo>
                  <a:lnTo>
                    <a:pt x="527" y="1709"/>
                  </a:lnTo>
                  <a:lnTo>
                    <a:pt x="548" y="1722"/>
                  </a:lnTo>
                  <a:lnTo>
                    <a:pt x="571" y="1738"/>
                  </a:lnTo>
                  <a:lnTo>
                    <a:pt x="591" y="1754"/>
                  </a:lnTo>
                  <a:lnTo>
                    <a:pt x="609" y="1770"/>
                  </a:lnTo>
                  <a:lnTo>
                    <a:pt x="627" y="1786"/>
                  </a:lnTo>
                  <a:lnTo>
                    <a:pt x="640" y="1801"/>
                  </a:lnTo>
                  <a:lnTo>
                    <a:pt x="649" y="1815"/>
                  </a:lnTo>
                  <a:lnTo>
                    <a:pt x="656" y="1828"/>
                  </a:lnTo>
                  <a:lnTo>
                    <a:pt x="658" y="1834"/>
                  </a:lnTo>
                  <a:lnTo>
                    <a:pt x="659" y="1838"/>
                  </a:lnTo>
                  <a:lnTo>
                    <a:pt x="659" y="1842"/>
                  </a:lnTo>
                  <a:lnTo>
                    <a:pt x="658" y="1846"/>
                  </a:lnTo>
                  <a:close/>
                  <a:moveTo>
                    <a:pt x="247" y="1312"/>
                  </a:moveTo>
                  <a:lnTo>
                    <a:pt x="245" y="1315"/>
                  </a:lnTo>
                  <a:lnTo>
                    <a:pt x="242" y="1317"/>
                  </a:lnTo>
                  <a:lnTo>
                    <a:pt x="238" y="1318"/>
                  </a:lnTo>
                  <a:lnTo>
                    <a:pt x="234" y="1318"/>
                  </a:lnTo>
                  <a:lnTo>
                    <a:pt x="222" y="1316"/>
                  </a:lnTo>
                  <a:lnTo>
                    <a:pt x="209" y="1311"/>
                  </a:lnTo>
                  <a:lnTo>
                    <a:pt x="194" y="1304"/>
                  </a:lnTo>
                  <a:lnTo>
                    <a:pt x="177" y="1294"/>
                  </a:lnTo>
                  <a:lnTo>
                    <a:pt x="158" y="1283"/>
                  </a:lnTo>
                  <a:lnTo>
                    <a:pt x="140" y="1269"/>
                  </a:lnTo>
                  <a:lnTo>
                    <a:pt x="123" y="1254"/>
                  </a:lnTo>
                  <a:lnTo>
                    <a:pt x="106" y="1240"/>
                  </a:lnTo>
                  <a:lnTo>
                    <a:pt x="92" y="1225"/>
                  </a:lnTo>
                  <a:lnTo>
                    <a:pt x="81" y="1212"/>
                  </a:lnTo>
                  <a:lnTo>
                    <a:pt x="72" y="1199"/>
                  </a:lnTo>
                  <a:lnTo>
                    <a:pt x="66" y="1188"/>
                  </a:lnTo>
                  <a:lnTo>
                    <a:pt x="65" y="1183"/>
                  </a:lnTo>
                  <a:lnTo>
                    <a:pt x="64" y="1179"/>
                  </a:lnTo>
                  <a:lnTo>
                    <a:pt x="64" y="1175"/>
                  </a:lnTo>
                  <a:lnTo>
                    <a:pt x="66" y="1172"/>
                  </a:lnTo>
                  <a:lnTo>
                    <a:pt x="69" y="1169"/>
                  </a:lnTo>
                  <a:lnTo>
                    <a:pt x="71" y="1168"/>
                  </a:lnTo>
                  <a:lnTo>
                    <a:pt x="75" y="1167"/>
                  </a:lnTo>
                  <a:lnTo>
                    <a:pt x="79" y="1167"/>
                  </a:lnTo>
                  <a:lnTo>
                    <a:pt x="91" y="1169"/>
                  </a:lnTo>
                  <a:lnTo>
                    <a:pt x="104" y="1173"/>
                  </a:lnTo>
                  <a:lnTo>
                    <a:pt x="120" y="1181"/>
                  </a:lnTo>
                  <a:lnTo>
                    <a:pt x="137" y="1191"/>
                  </a:lnTo>
                  <a:lnTo>
                    <a:pt x="155" y="1201"/>
                  </a:lnTo>
                  <a:lnTo>
                    <a:pt x="173" y="1215"/>
                  </a:lnTo>
                  <a:lnTo>
                    <a:pt x="192" y="1230"/>
                  </a:lnTo>
                  <a:lnTo>
                    <a:pt x="208" y="1245"/>
                  </a:lnTo>
                  <a:lnTo>
                    <a:pt x="221" y="1260"/>
                  </a:lnTo>
                  <a:lnTo>
                    <a:pt x="233" y="1273"/>
                  </a:lnTo>
                  <a:lnTo>
                    <a:pt x="241" y="1286"/>
                  </a:lnTo>
                  <a:lnTo>
                    <a:pt x="247" y="1296"/>
                  </a:lnTo>
                  <a:lnTo>
                    <a:pt x="248" y="1302"/>
                  </a:lnTo>
                  <a:lnTo>
                    <a:pt x="249" y="1306"/>
                  </a:lnTo>
                  <a:lnTo>
                    <a:pt x="249" y="1309"/>
                  </a:lnTo>
                  <a:lnTo>
                    <a:pt x="247" y="1312"/>
                  </a:lnTo>
                  <a:close/>
                  <a:moveTo>
                    <a:pt x="419" y="1402"/>
                  </a:moveTo>
                  <a:lnTo>
                    <a:pt x="438" y="1418"/>
                  </a:lnTo>
                  <a:lnTo>
                    <a:pt x="455" y="1433"/>
                  </a:lnTo>
                  <a:lnTo>
                    <a:pt x="469" y="1448"/>
                  </a:lnTo>
                  <a:lnTo>
                    <a:pt x="482" y="1463"/>
                  </a:lnTo>
                  <a:lnTo>
                    <a:pt x="491" y="1475"/>
                  </a:lnTo>
                  <a:lnTo>
                    <a:pt x="496" y="1486"/>
                  </a:lnTo>
                  <a:lnTo>
                    <a:pt x="498" y="1492"/>
                  </a:lnTo>
                  <a:lnTo>
                    <a:pt x="499" y="1496"/>
                  </a:lnTo>
                  <a:lnTo>
                    <a:pt x="498" y="1500"/>
                  </a:lnTo>
                  <a:lnTo>
                    <a:pt x="497" y="1504"/>
                  </a:lnTo>
                  <a:lnTo>
                    <a:pt x="495" y="1506"/>
                  </a:lnTo>
                  <a:lnTo>
                    <a:pt x="492" y="1508"/>
                  </a:lnTo>
                  <a:lnTo>
                    <a:pt x="487" y="1509"/>
                  </a:lnTo>
                  <a:lnTo>
                    <a:pt x="483" y="1509"/>
                  </a:lnTo>
                  <a:lnTo>
                    <a:pt x="471" y="1507"/>
                  </a:lnTo>
                  <a:lnTo>
                    <a:pt x="456" y="1502"/>
                  </a:lnTo>
                  <a:lnTo>
                    <a:pt x="440" y="1495"/>
                  </a:lnTo>
                  <a:lnTo>
                    <a:pt x="423" y="1485"/>
                  </a:lnTo>
                  <a:lnTo>
                    <a:pt x="403" y="1473"/>
                  </a:lnTo>
                  <a:lnTo>
                    <a:pt x="384" y="1459"/>
                  </a:lnTo>
                  <a:lnTo>
                    <a:pt x="364" y="1444"/>
                  </a:lnTo>
                  <a:lnTo>
                    <a:pt x="348" y="1429"/>
                  </a:lnTo>
                  <a:lnTo>
                    <a:pt x="333" y="1414"/>
                  </a:lnTo>
                  <a:lnTo>
                    <a:pt x="321" y="1399"/>
                  </a:lnTo>
                  <a:lnTo>
                    <a:pt x="313" y="1386"/>
                  </a:lnTo>
                  <a:lnTo>
                    <a:pt x="306" y="1374"/>
                  </a:lnTo>
                  <a:lnTo>
                    <a:pt x="305" y="1370"/>
                  </a:lnTo>
                  <a:lnTo>
                    <a:pt x="304" y="1364"/>
                  </a:lnTo>
                  <a:lnTo>
                    <a:pt x="304" y="1361"/>
                  </a:lnTo>
                  <a:lnTo>
                    <a:pt x="306" y="1358"/>
                  </a:lnTo>
                  <a:lnTo>
                    <a:pt x="308" y="1355"/>
                  </a:lnTo>
                  <a:lnTo>
                    <a:pt x="312" y="1354"/>
                  </a:lnTo>
                  <a:lnTo>
                    <a:pt x="315" y="1352"/>
                  </a:lnTo>
                  <a:lnTo>
                    <a:pt x="320" y="1352"/>
                  </a:lnTo>
                  <a:lnTo>
                    <a:pt x="332" y="1355"/>
                  </a:lnTo>
                  <a:lnTo>
                    <a:pt x="346" y="1359"/>
                  </a:lnTo>
                  <a:lnTo>
                    <a:pt x="362" y="1366"/>
                  </a:lnTo>
                  <a:lnTo>
                    <a:pt x="381" y="1376"/>
                  </a:lnTo>
                  <a:lnTo>
                    <a:pt x="399" y="1388"/>
                  </a:lnTo>
                  <a:lnTo>
                    <a:pt x="419" y="1402"/>
                  </a:lnTo>
                  <a:close/>
                  <a:moveTo>
                    <a:pt x="388" y="1184"/>
                  </a:moveTo>
                  <a:lnTo>
                    <a:pt x="387" y="1187"/>
                  </a:lnTo>
                  <a:lnTo>
                    <a:pt x="384" y="1188"/>
                  </a:lnTo>
                  <a:lnTo>
                    <a:pt x="380" y="1189"/>
                  </a:lnTo>
                  <a:lnTo>
                    <a:pt x="375" y="1189"/>
                  </a:lnTo>
                  <a:lnTo>
                    <a:pt x="364" y="1188"/>
                  </a:lnTo>
                  <a:lnTo>
                    <a:pt x="351" y="1184"/>
                  </a:lnTo>
                  <a:lnTo>
                    <a:pt x="336" y="1178"/>
                  </a:lnTo>
                  <a:lnTo>
                    <a:pt x="320" y="1169"/>
                  </a:lnTo>
                  <a:lnTo>
                    <a:pt x="303" y="1157"/>
                  </a:lnTo>
                  <a:lnTo>
                    <a:pt x="286" y="1144"/>
                  </a:lnTo>
                  <a:lnTo>
                    <a:pt x="268" y="1130"/>
                  </a:lnTo>
                  <a:lnTo>
                    <a:pt x="253" y="1116"/>
                  </a:lnTo>
                  <a:lnTo>
                    <a:pt x="239" y="1102"/>
                  </a:lnTo>
                  <a:lnTo>
                    <a:pt x="228" y="1089"/>
                  </a:lnTo>
                  <a:lnTo>
                    <a:pt x="221" y="1076"/>
                  </a:lnTo>
                  <a:lnTo>
                    <a:pt x="215" y="1065"/>
                  </a:lnTo>
                  <a:lnTo>
                    <a:pt x="214" y="1061"/>
                  </a:lnTo>
                  <a:lnTo>
                    <a:pt x="213" y="1057"/>
                  </a:lnTo>
                  <a:lnTo>
                    <a:pt x="214" y="1052"/>
                  </a:lnTo>
                  <a:lnTo>
                    <a:pt x="215" y="1049"/>
                  </a:lnTo>
                  <a:lnTo>
                    <a:pt x="218" y="1047"/>
                  </a:lnTo>
                  <a:lnTo>
                    <a:pt x="221" y="1046"/>
                  </a:lnTo>
                  <a:lnTo>
                    <a:pt x="224" y="1045"/>
                  </a:lnTo>
                  <a:lnTo>
                    <a:pt x="228" y="1045"/>
                  </a:lnTo>
                  <a:lnTo>
                    <a:pt x="239" y="1046"/>
                  </a:lnTo>
                  <a:lnTo>
                    <a:pt x="253" y="1050"/>
                  </a:lnTo>
                  <a:lnTo>
                    <a:pt x="267" y="1058"/>
                  </a:lnTo>
                  <a:lnTo>
                    <a:pt x="283" y="1066"/>
                  </a:lnTo>
                  <a:lnTo>
                    <a:pt x="302" y="1077"/>
                  </a:lnTo>
                  <a:lnTo>
                    <a:pt x="319" y="1090"/>
                  </a:lnTo>
                  <a:lnTo>
                    <a:pt x="336" y="1104"/>
                  </a:lnTo>
                  <a:lnTo>
                    <a:pt x="351" y="1118"/>
                  </a:lnTo>
                  <a:lnTo>
                    <a:pt x="364" y="1132"/>
                  </a:lnTo>
                  <a:lnTo>
                    <a:pt x="375" y="1146"/>
                  </a:lnTo>
                  <a:lnTo>
                    <a:pt x="383" y="1158"/>
                  </a:lnTo>
                  <a:lnTo>
                    <a:pt x="388" y="1169"/>
                  </a:lnTo>
                  <a:lnTo>
                    <a:pt x="389" y="1173"/>
                  </a:lnTo>
                  <a:lnTo>
                    <a:pt x="390" y="1178"/>
                  </a:lnTo>
                  <a:lnTo>
                    <a:pt x="390" y="1181"/>
                  </a:lnTo>
                  <a:lnTo>
                    <a:pt x="388" y="1184"/>
                  </a:lnTo>
                  <a:close/>
                  <a:moveTo>
                    <a:pt x="629" y="1368"/>
                  </a:moveTo>
                  <a:lnTo>
                    <a:pt x="627" y="1371"/>
                  </a:lnTo>
                  <a:lnTo>
                    <a:pt x="624" y="1372"/>
                  </a:lnTo>
                  <a:lnTo>
                    <a:pt x="619" y="1373"/>
                  </a:lnTo>
                  <a:lnTo>
                    <a:pt x="615" y="1374"/>
                  </a:lnTo>
                  <a:lnTo>
                    <a:pt x="603" y="1372"/>
                  </a:lnTo>
                  <a:lnTo>
                    <a:pt x="589" y="1368"/>
                  </a:lnTo>
                  <a:lnTo>
                    <a:pt x="574" y="1361"/>
                  </a:lnTo>
                  <a:lnTo>
                    <a:pt x="557" y="1351"/>
                  </a:lnTo>
                  <a:lnTo>
                    <a:pt x="538" y="1339"/>
                  </a:lnTo>
                  <a:lnTo>
                    <a:pt x="519" y="1327"/>
                  </a:lnTo>
                  <a:lnTo>
                    <a:pt x="500" y="1311"/>
                  </a:lnTo>
                  <a:lnTo>
                    <a:pt x="484" y="1296"/>
                  </a:lnTo>
                  <a:lnTo>
                    <a:pt x="470" y="1282"/>
                  </a:lnTo>
                  <a:lnTo>
                    <a:pt x="459" y="1268"/>
                  </a:lnTo>
                  <a:lnTo>
                    <a:pt x="451" y="1255"/>
                  </a:lnTo>
                  <a:lnTo>
                    <a:pt x="445" y="1245"/>
                  </a:lnTo>
                  <a:lnTo>
                    <a:pt x="443" y="1239"/>
                  </a:lnTo>
                  <a:lnTo>
                    <a:pt x="443" y="1235"/>
                  </a:lnTo>
                  <a:lnTo>
                    <a:pt x="443" y="1230"/>
                  </a:lnTo>
                  <a:lnTo>
                    <a:pt x="444" y="1227"/>
                  </a:lnTo>
                  <a:lnTo>
                    <a:pt x="446" y="1225"/>
                  </a:lnTo>
                  <a:lnTo>
                    <a:pt x="450" y="1223"/>
                  </a:lnTo>
                  <a:lnTo>
                    <a:pt x="454" y="1222"/>
                  </a:lnTo>
                  <a:lnTo>
                    <a:pt x="458" y="1222"/>
                  </a:lnTo>
                  <a:lnTo>
                    <a:pt x="470" y="1224"/>
                  </a:lnTo>
                  <a:lnTo>
                    <a:pt x="484" y="1228"/>
                  </a:lnTo>
                  <a:lnTo>
                    <a:pt x="499" y="1235"/>
                  </a:lnTo>
                  <a:lnTo>
                    <a:pt x="518" y="1245"/>
                  </a:lnTo>
                  <a:lnTo>
                    <a:pt x="535" y="1256"/>
                  </a:lnTo>
                  <a:lnTo>
                    <a:pt x="554" y="1269"/>
                  </a:lnTo>
                  <a:lnTo>
                    <a:pt x="573" y="1284"/>
                  </a:lnTo>
                  <a:lnTo>
                    <a:pt x="589" y="1300"/>
                  </a:lnTo>
                  <a:lnTo>
                    <a:pt x="603" y="1314"/>
                  </a:lnTo>
                  <a:lnTo>
                    <a:pt x="614" y="1328"/>
                  </a:lnTo>
                  <a:lnTo>
                    <a:pt x="622" y="1341"/>
                  </a:lnTo>
                  <a:lnTo>
                    <a:pt x="628" y="1351"/>
                  </a:lnTo>
                  <a:lnTo>
                    <a:pt x="630" y="1357"/>
                  </a:lnTo>
                  <a:lnTo>
                    <a:pt x="630" y="1361"/>
                  </a:lnTo>
                  <a:lnTo>
                    <a:pt x="630" y="1364"/>
                  </a:lnTo>
                  <a:lnTo>
                    <a:pt x="629" y="1368"/>
                  </a:lnTo>
                  <a:close/>
                  <a:moveTo>
                    <a:pt x="266" y="800"/>
                  </a:moveTo>
                  <a:lnTo>
                    <a:pt x="281" y="813"/>
                  </a:lnTo>
                  <a:lnTo>
                    <a:pt x="295" y="826"/>
                  </a:lnTo>
                  <a:lnTo>
                    <a:pt x="307" y="839"/>
                  </a:lnTo>
                  <a:lnTo>
                    <a:pt x="317" y="851"/>
                  </a:lnTo>
                  <a:lnTo>
                    <a:pt x="323" y="862"/>
                  </a:lnTo>
                  <a:lnTo>
                    <a:pt x="329" y="872"/>
                  </a:lnTo>
                  <a:lnTo>
                    <a:pt x="330" y="877"/>
                  </a:lnTo>
                  <a:lnTo>
                    <a:pt x="330" y="881"/>
                  </a:lnTo>
                  <a:lnTo>
                    <a:pt x="330" y="884"/>
                  </a:lnTo>
                  <a:lnTo>
                    <a:pt x="329" y="887"/>
                  </a:lnTo>
                  <a:lnTo>
                    <a:pt x="327" y="889"/>
                  </a:lnTo>
                  <a:lnTo>
                    <a:pt x="323" y="891"/>
                  </a:lnTo>
                  <a:lnTo>
                    <a:pt x="320" y="892"/>
                  </a:lnTo>
                  <a:lnTo>
                    <a:pt x="316" y="892"/>
                  </a:lnTo>
                  <a:lnTo>
                    <a:pt x="306" y="891"/>
                  </a:lnTo>
                  <a:lnTo>
                    <a:pt x="294" y="887"/>
                  </a:lnTo>
                  <a:lnTo>
                    <a:pt x="280" y="881"/>
                  </a:lnTo>
                  <a:lnTo>
                    <a:pt x="266" y="873"/>
                  </a:lnTo>
                  <a:lnTo>
                    <a:pt x="250" y="862"/>
                  </a:lnTo>
                  <a:lnTo>
                    <a:pt x="234" y="851"/>
                  </a:lnTo>
                  <a:lnTo>
                    <a:pt x="219" y="838"/>
                  </a:lnTo>
                  <a:lnTo>
                    <a:pt x="205" y="825"/>
                  </a:lnTo>
                  <a:lnTo>
                    <a:pt x="193" y="812"/>
                  </a:lnTo>
                  <a:lnTo>
                    <a:pt x="183" y="800"/>
                  </a:lnTo>
                  <a:lnTo>
                    <a:pt x="176" y="788"/>
                  </a:lnTo>
                  <a:lnTo>
                    <a:pt x="171" y="778"/>
                  </a:lnTo>
                  <a:lnTo>
                    <a:pt x="170" y="774"/>
                  </a:lnTo>
                  <a:lnTo>
                    <a:pt x="170" y="770"/>
                  </a:lnTo>
                  <a:lnTo>
                    <a:pt x="170" y="766"/>
                  </a:lnTo>
                  <a:lnTo>
                    <a:pt x="171" y="763"/>
                  </a:lnTo>
                  <a:lnTo>
                    <a:pt x="173" y="761"/>
                  </a:lnTo>
                  <a:lnTo>
                    <a:pt x="177" y="759"/>
                  </a:lnTo>
                  <a:lnTo>
                    <a:pt x="180" y="759"/>
                  </a:lnTo>
                  <a:lnTo>
                    <a:pt x="184" y="758"/>
                  </a:lnTo>
                  <a:lnTo>
                    <a:pt x="194" y="760"/>
                  </a:lnTo>
                  <a:lnTo>
                    <a:pt x="206" y="763"/>
                  </a:lnTo>
                  <a:lnTo>
                    <a:pt x="220" y="770"/>
                  </a:lnTo>
                  <a:lnTo>
                    <a:pt x="234" y="777"/>
                  </a:lnTo>
                  <a:lnTo>
                    <a:pt x="250" y="788"/>
                  </a:lnTo>
                  <a:lnTo>
                    <a:pt x="266" y="800"/>
                  </a:lnTo>
                  <a:close/>
                  <a:moveTo>
                    <a:pt x="546" y="1056"/>
                  </a:moveTo>
                  <a:lnTo>
                    <a:pt x="544" y="1059"/>
                  </a:lnTo>
                  <a:lnTo>
                    <a:pt x="540" y="1060"/>
                  </a:lnTo>
                  <a:lnTo>
                    <a:pt x="537" y="1061"/>
                  </a:lnTo>
                  <a:lnTo>
                    <a:pt x="533" y="1061"/>
                  </a:lnTo>
                  <a:lnTo>
                    <a:pt x="522" y="1060"/>
                  </a:lnTo>
                  <a:lnTo>
                    <a:pt x="510" y="1057"/>
                  </a:lnTo>
                  <a:lnTo>
                    <a:pt x="495" y="1050"/>
                  </a:lnTo>
                  <a:lnTo>
                    <a:pt x="480" y="1042"/>
                  </a:lnTo>
                  <a:lnTo>
                    <a:pt x="463" y="1031"/>
                  </a:lnTo>
                  <a:lnTo>
                    <a:pt x="445" y="1018"/>
                  </a:lnTo>
                  <a:lnTo>
                    <a:pt x="429" y="1005"/>
                  </a:lnTo>
                  <a:lnTo>
                    <a:pt x="414" y="991"/>
                  </a:lnTo>
                  <a:lnTo>
                    <a:pt x="402" y="978"/>
                  </a:lnTo>
                  <a:lnTo>
                    <a:pt x="391" y="965"/>
                  </a:lnTo>
                  <a:lnTo>
                    <a:pt x="384" y="953"/>
                  </a:lnTo>
                  <a:lnTo>
                    <a:pt x="380" y="942"/>
                  </a:lnTo>
                  <a:lnTo>
                    <a:pt x="378" y="938"/>
                  </a:lnTo>
                  <a:lnTo>
                    <a:pt x="377" y="934"/>
                  </a:lnTo>
                  <a:lnTo>
                    <a:pt x="378" y="929"/>
                  </a:lnTo>
                  <a:lnTo>
                    <a:pt x="380" y="927"/>
                  </a:lnTo>
                  <a:lnTo>
                    <a:pt x="382" y="924"/>
                  </a:lnTo>
                  <a:lnTo>
                    <a:pt x="384" y="923"/>
                  </a:lnTo>
                  <a:lnTo>
                    <a:pt x="388" y="922"/>
                  </a:lnTo>
                  <a:lnTo>
                    <a:pt x="392" y="922"/>
                  </a:lnTo>
                  <a:lnTo>
                    <a:pt x="403" y="923"/>
                  </a:lnTo>
                  <a:lnTo>
                    <a:pt x="415" y="927"/>
                  </a:lnTo>
                  <a:lnTo>
                    <a:pt x="430" y="933"/>
                  </a:lnTo>
                  <a:lnTo>
                    <a:pt x="445" y="941"/>
                  </a:lnTo>
                  <a:lnTo>
                    <a:pt x="463" y="952"/>
                  </a:lnTo>
                  <a:lnTo>
                    <a:pt x="479" y="965"/>
                  </a:lnTo>
                  <a:lnTo>
                    <a:pt x="496" y="978"/>
                  </a:lnTo>
                  <a:lnTo>
                    <a:pt x="510" y="992"/>
                  </a:lnTo>
                  <a:lnTo>
                    <a:pt x="523" y="1005"/>
                  </a:lnTo>
                  <a:lnTo>
                    <a:pt x="534" y="1018"/>
                  </a:lnTo>
                  <a:lnTo>
                    <a:pt x="541" y="1030"/>
                  </a:lnTo>
                  <a:lnTo>
                    <a:pt x="546" y="1041"/>
                  </a:lnTo>
                  <a:lnTo>
                    <a:pt x="547" y="1045"/>
                  </a:lnTo>
                  <a:lnTo>
                    <a:pt x="548" y="1049"/>
                  </a:lnTo>
                  <a:lnTo>
                    <a:pt x="547" y="1053"/>
                  </a:lnTo>
                  <a:lnTo>
                    <a:pt x="546" y="1056"/>
                  </a:lnTo>
                  <a:close/>
                  <a:moveTo>
                    <a:pt x="313" y="609"/>
                  </a:moveTo>
                  <a:lnTo>
                    <a:pt x="310" y="611"/>
                  </a:lnTo>
                  <a:lnTo>
                    <a:pt x="308" y="612"/>
                  </a:lnTo>
                  <a:lnTo>
                    <a:pt x="304" y="613"/>
                  </a:lnTo>
                  <a:lnTo>
                    <a:pt x="301" y="614"/>
                  </a:lnTo>
                  <a:lnTo>
                    <a:pt x="291" y="613"/>
                  </a:lnTo>
                  <a:lnTo>
                    <a:pt x="280" y="609"/>
                  </a:lnTo>
                  <a:lnTo>
                    <a:pt x="268" y="603"/>
                  </a:lnTo>
                  <a:lnTo>
                    <a:pt x="254" y="596"/>
                  </a:lnTo>
                  <a:lnTo>
                    <a:pt x="240" y="587"/>
                  </a:lnTo>
                  <a:lnTo>
                    <a:pt x="225" y="576"/>
                  </a:lnTo>
                  <a:lnTo>
                    <a:pt x="211" y="565"/>
                  </a:lnTo>
                  <a:lnTo>
                    <a:pt x="199" y="552"/>
                  </a:lnTo>
                  <a:lnTo>
                    <a:pt x="188" y="540"/>
                  </a:lnTo>
                  <a:lnTo>
                    <a:pt x="180" y="529"/>
                  </a:lnTo>
                  <a:lnTo>
                    <a:pt x="173" y="518"/>
                  </a:lnTo>
                  <a:lnTo>
                    <a:pt x="169" y="508"/>
                  </a:lnTo>
                  <a:lnTo>
                    <a:pt x="168" y="504"/>
                  </a:lnTo>
                  <a:lnTo>
                    <a:pt x="168" y="501"/>
                  </a:lnTo>
                  <a:lnTo>
                    <a:pt x="168" y="498"/>
                  </a:lnTo>
                  <a:lnTo>
                    <a:pt x="169" y="494"/>
                  </a:lnTo>
                  <a:lnTo>
                    <a:pt x="171" y="492"/>
                  </a:lnTo>
                  <a:lnTo>
                    <a:pt x="174" y="490"/>
                  </a:lnTo>
                  <a:lnTo>
                    <a:pt x="178" y="490"/>
                  </a:lnTo>
                  <a:lnTo>
                    <a:pt x="181" y="489"/>
                  </a:lnTo>
                  <a:lnTo>
                    <a:pt x="191" y="490"/>
                  </a:lnTo>
                  <a:lnTo>
                    <a:pt x="201" y="494"/>
                  </a:lnTo>
                  <a:lnTo>
                    <a:pt x="213" y="500"/>
                  </a:lnTo>
                  <a:lnTo>
                    <a:pt x="227" y="507"/>
                  </a:lnTo>
                  <a:lnTo>
                    <a:pt x="241" y="516"/>
                  </a:lnTo>
                  <a:lnTo>
                    <a:pt x="256" y="527"/>
                  </a:lnTo>
                  <a:lnTo>
                    <a:pt x="271" y="540"/>
                  </a:lnTo>
                  <a:lnTo>
                    <a:pt x="282" y="552"/>
                  </a:lnTo>
                  <a:lnTo>
                    <a:pt x="293" y="564"/>
                  </a:lnTo>
                  <a:lnTo>
                    <a:pt x="302" y="574"/>
                  </a:lnTo>
                  <a:lnTo>
                    <a:pt x="308" y="585"/>
                  </a:lnTo>
                  <a:lnTo>
                    <a:pt x="313" y="595"/>
                  </a:lnTo>
                  <a:lnTo>
                    <a:pt x="314" y="599"/>
                  </a:lnTo>
                  <a:lnTo>
                    <a:pt x="314" y="602"/>
                  </a:lnTo>
                  <a:lnTo>
                    <a:pt x="314" y="606"/>
                  </a:lnTo>
                  <a:lnTo>
                    <a:pt x="313" y="609"/>
                  </a:lnTo>
                  <a:close/>
                  <a:moveTo>
                    <a:pt x="509" y="764"/>
                  </a:moveTo>
                  <a:lnTo>
                    <a:pt x="508" y="766"/>
                  </a:lnTo>
                  <a:lnTo>
                    <a:pt x="505" y="769"/>
                  </a:lnTo>
                  <a:lnTo>
                    <a:pt x="502" y="770"/>
                  </a:lnTo>
                  <a:lnTo>
                    <a:pt x="497" y="770"/>
                  </a:lnTo>
                  <a:lnTo>
                    <a:pt x="487" y="769"/>
                  </a:lnTo>
                  <a:lnTo>
                    <a:pt x="476" y="765"/>
                  </a:lnTo>
                  <a:lnTo>
                    <a:pt x="463" y="760"/>
                  </a:lnTo>
                  <a:lnTo>
                    <a:pt x="449" y="751"/>
                  </a:lnTo>
                  <a:lnTo>
                    <a:pt x="434" y="742"/>
                  </a:lnTo>
                  <a:lnTo>
                    <a:pt x="417" y="731"/>
                  </a:lnTo>
                  <a:lnTo>
                    <a:pt x="403" y="718"/>
                  </a:lnTo>
                  <a:lnTo>
                    <a:pt x="389" y="706"/>
                  </a:lnTo>
                  <a:lnTo>
                    <a:pt x="378" y="693"/>
                  </a:lnTo>
                  <a:lnTo>
                    <a:pt x="369" y="681"/>
                  </a:lnTo>
                  <a:lnTo>
                    <a:pt x="362" y="669"/>
                  </a:lnTo>
                  <a:lnTo>
                    <a:pt x="358" y="660"/>
                  </a:lnTo>
                  <a:lnTo>
                    <a:pt x="357" y="655"/>
                  </a:lnTo>
                  <a:lnTo>
                    <a:pt x="357" y="651"/>
                  </a:lnTo>
                  <a:lnTo>
                    <a:pt x="357" y="648"/>
                  </a:lnTo>
                  <a:lnTo>
                    <a:pt x="358" y="644"/>
                  </a:lnTo>
                  <a:lnTo>
                    <a:pt x="360" y="642"/>
                  </a:lnTo>
                  <a:lnTo>
                    <a:pt x="363" y="641"/>
                  </a:lnTo>
                  <a:lnTo>
                    <a:pt x="367" y="640"/>
                  </a:lnTo>
                  <a:lnTo>
                    <a:pt x="371" y="640"/>
                  </a:lnTo>
                  <a:lnTo>
                    <a:pt x="381" y="641"/>
                  </a:lnTo>
                  <a:lnTo>
                    <a:pt x="391" y="644"/>
                  </a:lnTo>
                  <a:lnTo>
                    <a:pt x="405" y="650"/>
                  </a:lnTo>
                  <a:lnTo>
                    <a:pt x="419" y="657"/>
                  </a:lnTo>
                  <a:lnTo>
                    <a:pt x="435" y="667"/>
                  </a:lnTo>
                  <a:lnTo>
                    <a:pt x="450" y="679"/>
                  </a:lnTo>
                  <a:lnTo>
                    <a:pt x="465" y="692"/>
                  </a:lnTo>
                  <a:lnTo>
                    <a:pt x="478" y="704"/>
                  </a:lnTo>
                  <a:lnTo>
                    <a:pt x="490" y="717"/>
                  </a:lnTo>
                  <a:lnTo>
                    <a:pt x="498" y="729"/>
                  </a:lnTo>
                  <a:lnTo>
                    <a:pt x="506" y="739"/>
                  </a:lnTo>
                  <a:lnTo>
                    <a:pt x="510" y="749"/>
                  </a:lnTo>
                  <a:lnTo>
                    <a:pt x="511" y="755"/>
                  </a:lnTo>
                  <a:lnTo>
                    <a:pt x="511" y="758"/>
                  </a:lnTo>
                  <a:lnTo>
                    <a:pt x="511" y="761"/>
                  </a:lnTo>
                  <a:lnTo>
                    <a:pt x="509" y="764"/>
                  </a:lnTo>
                  <a:close/>
                  <a:moveTo>
                    <a:pt x="92" y="183"/>
                  </a:moveTo>
                  <a:lnTo>
                    <a:pt x="81" y="172"/>
                  </a:lnTo>
                  <a:lnTo>
                    <a:pt x="70" y="161"/>
                  </a:lnTo>
                  <a:lnTo>
                    <a:pt x="60" y="150"/>
                  </a:lnTo>
                  <a:lnTo>
                    <a:pt x="52" y="139"/>
                  </a:lnTo>
                  <a:lnTo>
                    <a:pt x="47" y="131"/>
                  </a:lnTo>
                  <a:lnTo>
                    <a:pt x="44" y="122"/>
                  </a:lnTo>
                  <a:lnTo>
                    <a:pt x="43" y="119"/>
                  </a:lnTo>
                  <a:lnTo>
                    <a:pt x="43" y="115"/>
                  </a:lnTo>
                  <a:lnTo>
                    <a:pt x="44" y="112"/>
                  </a:lnTo>
                  <a:lnTo>
                    <a:pt x="45" y="109"/>
                  </a:lnTo>
                  <a:lnTo>
                    <a:pt x="46" y="108"/>
                  </a:lnTo>
                  <a:lnTo>
                    <a:pt x="48" y="106"/>
                  </a:lnTo>
                  <a:lnTo>
                    <a:pt x="51" y="105"/>
                  </a:lnTo>
                  <a:lnTo>
                    <a:pt x="55" y="105"/>
                  </a:lnTo>
                  <a:lnTo>
                    <a:pt x="63" y="106"/>
                  </a:lnTo>
                  <a:lnTo>
                    <a:pt x="72" y="109"/>
                  </a:lnTo>
                  <a:lnTo>
                    <a:pt x="83" y="114"/>
                  </a:lnTo>
                  <a:lnTo>
                    <a:pt x="95" y="120"/>
                  </a:lnTo>
                  <a:lnTo>
                    <a:pt x="108" y="129"/>
                  </a:lnTo>
                  <a:lnTo>
                    <a:pt x="119" y="138"/>
                  </a:lnTo>
                  <a:lnTo>
                    <a:pt x="132" y="148"/>
                  </a:lnTo>
                  <a:lnTo>
                    <a:pt x="143" y="159"/>
                  </a:lnTo>
                  <a:lnTo>
                    <a:pt x="152" y="170"/>
                  </a:lnTo>
                  <a:lnTo>
                    <a:pt x="159" y="179"/>
                  </a:lnTo>
                  <a:lnTo>
                    <a:pt x="165" y="189"/>
                  </a:lnTo>
                  <a:lnTo>
                    <a:pt x="168" y="198"/>
                  </a:lnTo>
                  <a:lnTo>
                    <a:pt x="169" y="201"/>
                  </a:lnTo>
                  <a:lnTo>
                    <a:pt x="169" y="204"/>
                  </a:lnTo>
                  <a:lnTo>
                    <a:pt x="169" y="207"/>
                  </a:lnTo>
                  <a:lnTo>
                    <a:pt x="168" y="211"/>
                  </a:lnTo>
                  <a:lnTo>
                    <a:pt x="166" y="212"/>
                  </a:lnTo>
                  <a:lnTo>
                    <a:pt x="164" y="214"/>
                  </a:lnTo>
                  <a:lnTo>
                    <a:pt x="160" y="215"/>
                  </a:lnTo>
                  <a:lnTo>
                    <a:pt x="157" y="215"/>
                  </a:lnTo>
                  <a:lnTo>
                    <a:pt x="150" y="214"/>
                  </a:lnTo>
                  <a:lnTo>
                    <a:pt x="140" y="211"/>
                  </a:lnTo>
                  <a:lnTo>
                    <a:pt x="129" y="206"/>
                  </a:lnTo>
                  <a:lnTo>
                    <a:pt x="117" y="200"/>
                  </a:lnTo>
                  <a:lnTo>
                    <a:pt x="105" y="192"/>
                  </a:lnTo>
                  <a:lnTo>
                    <a:pt x="92" y="183"/>
                  </a:lnTo>
                  <a:close/>
                  <a:moveTo>
                    <a:pt x="337" y="348"/>
                  </a:moveTo>
                  <a:lnTo>
                    <a:pt x="335" y="350"/>
                  </a:lnTo>
                  <a:lnTo>
                    <a:pt x="333" y="351"/>
                  </a:lnTo>
                  <a:lnTo>
                    <a:pt x="330" y="352"/>
                  </a:lnTo>
                  <a:lnTo>
                    <a:pt x="327" y="352"/>
                  </a:lnTo>
                  <a:lnTo>
                    <a:pt x="318" y="352"/>
                  </a:lnTo>
                  <a:lnTo>
                    <a:pt x="307" y="349"/>
                  </a:lnTo>
                  <a:lnTo>
                    <a:pt x="296" y="343"/>
                  </a:lnTo>
                  <a:lnTo>
                    <a:pt x="283" y="337"/>
                  </a:lnTo>
                  <a:lnTo>
                    <a:pt x="271" y="328"/>
                  </a:lnTo>
                  <a:lnTo>
                    <a:pt x="258" y="319"/>
                  </a:lnTo>
                  <a:lnTo>
                    <a:pt x="245" y="308"/>
                  </a:lnTo>
                  <a:lnTo>
                    <a:pt x="234" y="296"/>
                  </a:lnTo>
                  <a:lnTo>
                    <a:pt x="224" y="285"/>
                  </a:lnTo>
                  <a:lnTo>
                    <a:pt x="217" y="274"/>
                  </a:lnTo>
                  <a:lnTo>
                    <a:pt x="210" y="265"/>
                  </a:lnTo>
                  <a:lnTo>
                    <a:pt x="207" y="256"/>
                  </a:lnTo>
                  <a:lnTo>
                    <a:pt x="206" y="252"/>
                  </a:lnTo>
                  <a:lnTo>
                    <a:pt x="206" y="248"/>
                  </a:lnTo>
                  <a:lnTo>
                    <a:pt x="206" y="245"/>
                  </a:lnTo>
                  <a:lnTo>
                    <a:pt x="207" y="243"/>
                  </a:lnTo>
                  <a:lnTo>
                    <a:pt x="209" y="241"/>
                  </a:lnTo>
                  <a:lnTo>
                    <a:pt x="211" y="239"/>
                  </a:lnTo>
                  <a:lnTo>
                    <a:pt x="214" y="238"/>
                  </a:lnTo>
                  <a:lnTo>
                    <a:pt x="218" y="238"/>
                  </a:lnTo>
                  <a:lnTo>
                    <a:pt x="226" y="239"/>
                  </a:lnTo>
                  <a:lnTo>
                    <a:pt x="236" y="241"/>
                  </a:lnTo>
                  <a:lnTo>
                    <a:pt x="248" y="246"/>
                  </a:lnTo>
                  <a:lnTo>
                    <a:pt x="260" y="253"/>
                  </a:lnTo>
                  <a:lnTo>
                    <a:pt x="274" y="261"/>
                  </a:lnTo>
                  <a:lnTo>
                    <a:pt x="287" y="272"/>
                  </a:lnTo>
                  <a:lnTo>
                    <a:pt x="300" y="283"/>
                  </a:lnTo>
                  <a:lnTo>
                    <a:pt x="310" y="294"/>
                  </a:lnTo>
                  <a:lnTo>
                    <a:pt x="320" y="305"/>
                  </a:lnTo>
                  <a:lnTo>
                    <a:pt x="328" y="315"/>
                  </a:lnTo>
                  <a:lnTo>
                    <a:pt x="334" y="325"/>
                  </a:lnTo>
                  <a:lnTo>
                    <a:pt x="337" y="334"/>
                  </a:lnTo>
                  <a:lnTo>
                    <a:pt x="339" y="338"/>
                  </a:lnTo>
                  <a:lnTo>
                    <a:pt x="339" y="341"/>
                  </a:lnTo>
                  <a:lnTo>
                    <a:pt x="339" y="344"/>
                  </a:lnTo>
                  <a:lnTo>
                    <a:pt x="337" y="348"/>
                  </a:lnTo>
                  <a:close/>
                  <a:moveTo>
                    <a:pt x="463" y="411"/>
                  </a:moveTo>
                  <a:lnTo>
                    <a:pt x="476" y="423"/>
                  </a:lnTo>
                  <a:lnTo>
                    <a:pt x="489" y="435"/>
                  </a:lnTo>
                  <a:lnTo>
                    <a:pt x="498" y="446"/>
                  </a:lnTo>
                  <a:lnTo>
                    <a:pt x="507" y="457"/>
                  </a:lnTo>
                  <a:lnTo>
                    <a:pt x="512" y="467"/>
                  </a:lnTo>
                  <a:lnTo>
                    <a:pt x="517" y="476"/>
                  </a:lnTo>
                  <a:lnTo>
                    <a:pt x="518" y="480"/>
                  </a:lnTo>
                  <a:lnTo>
                    <a:pt x="518" y="485"/>
                  </a:lnTo>
                  <a:lnTo>
                    <a:pt x="518" y="487"/>
                  </a:lnTo>
                  <a:lnTo>
                    <a:pt x="516" y="490"/>
                  </a:lnTo>
                  <a:lnTo>
                    <a:pt x="514" y="492"/>
                  </a:lnTo>
                  <a:lnTo>
                    <a:pt x="511" y="494"/>
                  </a:lnTo>
                  <a:lnTo>
                    <a:pt x="508" y="496"/>
                  </a:lnTo>
                  <a:lnTo>
                    <a:pt x="505" y="496"/>
                  </a:lnTo>
                  <a:lnTo>
                    <a:pt x="496" y="494"/>
                  </a:lnTo>
                  <a:lnTo>
                    <a:pt x="485" y="492"/>
                  </a:lnTo>
                  <a:lnTo>
                    <a:pt x="473" y="487"/>
                  </a:lnTo>
                  <a:lnTo>
                    <a:pt x="461" y="479"/>
                  </a:lnTo>
                  <a:lnTo>
                    <a:pt x="446" y="471"/>
                  </a:lnTo>
                  <a:lnTo>
                    <a:pt x="432" y="460"/>
                  </a:lnTo>
                  <a:lnTo>
                    <a:pt x="418" y="449"/>
                  </a:lnTo>
                  <a:lnTo>
                    <a:pt x="407" y="437"/>
                  </a:lnTo>
                  <a:lnTo>
                    <a:pt x="397" y="425"/>
                  </a:lnTo>
                  <a:lnTo>
                    <a:pt x="388" y="415"/>
                  </a:lnTo>
                  <a:lnTo>
                    <a:pt x="382" y="404"/>
                  </a:lnTo>
                  <a:lnTo>
                    <a:pt x="378" y="395"/>
                  </a:lnTo>
                  <a:lnTo>
                    <a:pt x="377" y="391"/>
                  </a:lnTo>
                  <a:lnTo>
                    <a:pt x="377" y="388"/>
                  </a:lnTo>
                  <a:lnTo>
                    <a:pt x="377" y="384"/>
                  </a:lnTo>
                  <a:lnTo>
                    <a:pt x="378" y="381"/>
                  </a:lnTo>
                  <a:lnTo>
                    <a:pt x="381" y="379"/>
                  </a:lnTo>
                  <a:lnTo>
                    <a:pt x="383" y="377"/>
                  </a:lnTo>
                  <a:lnTo>
                    <a:pt x="386" y="376"/>
                  </a:lnTo>
                  <a:lnTo>
                    <a:pt x="390" y="376"/>
                  </a:lnTo>
                  <a:lnTo>
                    <a:pt x="399" y="377"/>
                  </a:lnTo>
                  <a:lnTo>
                    <a:pt x="410" y="380"/>
                  </a:lnTo>
                  <a:lnTo>
                    <a:pt x="422" y="384"/>
                  </a:lnTo>
                  <a:lnTo>
                    <a:pt x="435" y="392"/>
                  </a:lnTo>
                  <a:lnTo>
                    <a:pt x="449" y="401"/>
                  </a:lnTo>
                  <a:lnTo>
                    <a:pt x="463" y="411"/>
                  </a:lnTo>
                  <a:close/>
                  <a:moveTo>
                    <a:pt x="327" y="75"/>
                  </a:moveTo>
                  <a:lnTo>
                    <a:pt x="315" y="65"/>
                  </a:lnTo>
                  <a:lnTo>
                    <a:pt x="305" y="54"/>
                  </a:lnTo>
                  <a:lnTo>
                    <a:pt x="296" y="44"/>
                  </a:lnTo>
                  <a:lnTo>
                    <a:pt x="289" y="35"/>
                  </a:lnTo>
                  <a:lnTo>
                    <a:pt x="283" y="25"/>
                  </a:lnTo>
                  <a:lnTo>
                    <a:pt x="281" y="17"/>
                  </a:lnTo>
                  <a:lnTo>
                    <a:pt x="280" y="13"/>
                  </a:lnTo>
                  <a:lnTo>
                    <a:pt x="280" y="10"/>
                  </a:lnTo>
                  <a:lnTo>
                    <a:pt x="280" y="8"/>
                  </a:lnTo>
                  <a:lnTo>
                    <a:pt x="281" y="5"/>
                  </a:lnTo>
                  <a:lnTo>
                    <a:pt x="283" y="2"/>
                  </a:lnTo>
                  <a:lnTo>
                    <a:pt x="286" y="1"/>
                  </a:lnTo>
                  <a:lnTo>
                    <a:pt x="288" y="0"/>
                  </a:lnTo>
                  <a:lnTo>
                    <a:pt x="291" y="0"/>
                  </a:lnTo>
                  <a:lnTo>
                    <a:pt x="300" y="0"/>
                  </a:lnTo>
                  <a:lnTo>
                    <a:pt x="308" y="3"/>
                  </a:lnTo>
                  <a:lnTo>
                    <a:pt x="319" y="8"/>
                  </a:lnTo>
                  <a:lnTo>
                    <a:pt x="330" y="13"/>
                  </a:lnTo>
                  <a:lnTo>
                    <a:pt x="342" y="22"/>
                  </a:lnTo>
                  <a:lnTo>
                    <a:pt x="355" y="30"/>
                  </a:lnTo>
                  <a:lnTo>
                    <a:pt x="366" y="41"/>
                  </a:lnTo>
                  <a:lnTo>
                    <a:pt x="376" y="51"/>
                  </a:lnTo>
                  <a:lnTo>
                    <a:pt x="385" y="62"/>
                  </a:lnTo>
                  <a:lnTo>
                    <a:pt x="391" y="71"/>
                  </a:lnTo>
                  <a:lnTo>
                    <a:pt x="397" y="80"/>
                  </a:lnTo>
                  <a:lnTo>
                    <a:pt x="400" y="89"/>
                  </a:lnTo>
                  <a:lnTo>
                    <a:pt x="401" y="92"/>
                  </a:lnTo>
                  <a:lnTo>
                    <a:pt x="401" y="95"/>
                  </a:lnTo>
                  <a:lnTo>
                    <a:pt x="400" y="98"/>
                  </a:lnTo>
                  <a:lnTo>
                    <a:pt x="399" y="101"/>
                  </a:lnTo>
                  <a:lnTo>
                    <a:pt x="398" y="103"/>
                  </a:lnTo>
                  <a:lnTo>
                    <a:pt x="396" y="104"/>
                  </a:lnTo>
                  <a:lnTo>
                    <a:pt x="392" y="105"/>
                  </a:lnTo>
                  <a:lnTo>
                    <a:pt x="389" y="106"/>
                  </a:lnTo>
                  <a:lnTo>
                    <a:pt x="382" y="105"/>
                  </a:lnTo>
                  <a:lnTo>
                    <a:pt x="372" y="103"/>
                  </a:lnTo>
                  <a:lnTo>
                    <a:pt x="362" y="98"/>
                  </a:lnTo>
                  <a:lnTo>
                    <a:pt x="350" y="92"/>
                  </a:lnTo>
                  <a:lnTo>
                    <a:pt x="339" y="84"/>
                  </a:lnTo>
                  <a:lnTo>
                    <a:pt x="327" y="75"/>
                  </a:lnTo>
                  <a:close/>
                  <a:moveTo>
                    <a:pt x="485" y="205"/>
                  </a:moveTo>
                  <a:lnTo>
                    <a:pt x="473" y="194"/>
                  </a:lnTo>
                  <a:lnTo>
                    <a:pt x="463" y="184"/>
                  </a:lnTo>
                  <a:lnTo>
                    <a:pt x="453" y="173"/>
                  </a:lnTo>
                  <a:lnTo>
                    <a:pt x="445" y="162"/>
                  </a:lnTo>
                  <a:lnTo>
                    <a:pt x="440" y="153"/>
                  </a:lnTo>
                  <a:lnTo>
                    <a:pt x="437" y="145"/>
                  </a:lnTo>
                  <a:lnTo>
                    <a:pt x="436" y="140"/>
                  </a:lnTo>
                  <a:lnTo>
                    <a:pt x="436" y="137"/>
                  </a:lnTo>
                  <a:lnTo>
                    <a:pt x="437" y="134"/>
                  </a:lnTo>
                  <a:lnTo>
                    <a:pt x="438" y="132"/>
                  </a:lnTo>
                  <a:lnTo>
                    <a:pt x="439" y="130"/>
                  </a:lnTo>
                  <a:lnTo>
                    <a:pt x="441" y="128"/>
                  </a:lnTo>
                  <a:lnTo>
                    <a:pt x="444" y="126"/>
                  </a:lnTo>
                  <a:lnTo>
                    <a:pt x="448" y="126"/>
                  </a:lnTo>
                  <a:lnTo>
                    <a:pt x="456" y="128"/>
                  </a:lnTo>
                  <a:lnTo>
                    <a:pt x="466" y="130"/>
                  </a:lnTo>
                  <a:lnTo>
                    <a:pt x="477" y="134"/>
                  </a:lnTo>
                  <a:lnTo>
                    <a:pt x="489" y="140"/>
                  </a:lnTo>
                  <a:lnTo>
                    <a:pt x="502" y="149"/>
                  </a:lnTo>
                  <a:lnTo>
                    <a:pt x="514" y="159"/>
                  </a:lnTo>
                  <a:lnTo>
                    <a:pt x="526" y="170"/>
                  </a:lnTo>
                  <a:lnTo>
                    <a:pt x="537" y="180"/>
                  </a:lnTo>
                  <a:lnTo>
                    <a:pt x="547" y="191"/>
                  </a:lnTo>
                  <a:lnTo>
                    <a:pt x="554" y="201"/>
                  </a:lnTo>
                  <a:lnTo>
                    <a:pt x="560" y="211"/>
                  </a:lnTo>
                  <a:lnTo>
                    <a:pt x="563" y="219"/>
                  </a:lnTo>
                  <a:lnTo>
                    <a:pt x="564" y="223"/>
                  </a:lnTo>
                  <a:lnTo>
                    <a:pt x="564" y="226"/>
                  </a:lnTo>
                  <a:lnTo>
                    <a:pt x="563" y="229"/>
                  </a:lnTo>
                  <a:lnTo>
                    <a:pt x="562" y="232"/>
                  </a:lnTo>
                  <a:lnTo>
                    <a:pt x="560" y="234"/>
                  </a:lnTo>
                  <a:lnTo>
                    <a:pt x="558" y="235"/>
                  </a:lnTo>
                  <a:lnTo>
                    <a:pt x="555" y="237"/>
                  </a:lnTo>
                  <a:lnTo>
                    <a:pt x="551" y="238"/>
                  </a:lnTo>
                  <a:lnTo>
                    <a:pt x="544" y="237"/>
                  </a:lnTo>
                  <a:lnTo>
                    <a:pt x="534" y="233"/>
                  </a:lnTo>
                  <a:lnTo>
                    <a:pt x="523" y="229"/>
                  </a:lnTo>
                  <a:lnTo>
                    <a:pt x="511" y="223"/>
                  </a:lnTo>
                  <a:lnTo>
                    <a:pt x="498" y="215"/>
                  </a:lnTo>
                  <a:lnTo>
                    <a:pt x="485" y="205"/>
                  </a:lnTo>
                  <a:close/>
                </a:path>
              </a:pathLst>
            </a:custGeom>
            <a:solidFill>
              <a:srgbClr val="DBD6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CH"/>
            </a:p>
          </p:txBody>
        </p:sp>
        <p:sp>
          <p:nvSpPr>
            <p:cNvPr id="53" name="Freeform 40"/>
            <p:cNvSpPr>
              <a:spLocks noEditPoints="1"/>
            </p:cNvSpPr>
            <p:nvPr userDrawn="1"/>
          </p:nvSpPr>
          <p:spPr bwMode="auto">
            <a:xfrm>
              <a:off x="11042187" y="4887913"/>
              <a:ext cx="133350" cy="1046163"/>
            </a:xfrm>
            <a:custGeom>
              <a:avLst/>
              <a:gdLst>
                <a:gd name="T0" fmla="*/ 553 w 677"/>
                <a:gd name="T1" fmla="*/ 5208 h 5276"/>
                <a:gd name="T2" fmla="*/ 35 w 677"/>
                <a:gd name="T3" fmla="*/ 4859 h 5276"/>
                <a:gd name="T4" fmla="*/ 32 w 677"/>
                <a:gd name="T5" fmla="*/ 4680 h 5276"/>
                <a:gd name="T6" fmla="*/ 150 w 677"/>
                <a:gd name="T7" fmla="*/ 4645 h 5276"/>
                <a:gd name="T8" fmla="*/ 15 w 677"/>
                <a:gd name="T9" fmla="*/ 4454 h 5276"/>
                <a:gd name="T10" fmla="*/ 170 w 677"/>
                <a:gd name="T11" fmla="*/ 4514 h 5276"/>
                <a:gd name="T12" fmla="*/ 21 w 677"/>
                <a:gd name="T13" fmla="*/ 4208 h 5276"/>
                <a:gd name="T14" fmla="*/ 199 w 677"/>
                <a:gd name="T15" fmla="*/ 4137 h 5276"/>
                <a:gd name="T16" fmla="*/ 327 w 677"/>
                <a:gd name="T17" fmla="*/ 4070 h 5276"/>
                <a:gd name="T18" fmla="*/ 77 w 677"/>
                <a:gd name="T19" fmla="*/ 3669 h 5276"/>
                <a:gd name="T20" fmla="*/ 37 w 677"/>
                <a:gd name="T21" fmla="*/ 3458 h 5276"/>
                <a:gd name="T22" fmla="*/ 144 w 677"/>
                <a:gd name="T23" fmla="*/ 3253 h 5276"/>
                <a:gd name="T24" fmla="*/ 0 w 677"/>
                <a:gd name="T25" fmla="*/ 2894 h 5276"/>
                <a:gd name="T26" fmla="*/ 68 w 677"/>
                <a:gd name="T27" fmla="*/ 2428 h 5276"/>
                <a:gd name="T28" fmla="*/ 148 w 677"/>
                <a:gd name="T29" fmla="*/ 2132 h 5276"/>
                <a:gd name="T30" fmla="*/ 148 w 677"/>
                <a:gd name="T31" fmla="*/ 1498 h 5276"/>
                <a:gd name="T32" fmla="*/ 46 w 677"/>
                <a:gd name="T33" fmla="*/ 95 h 5276"/>
                <a:gd name="T34" fmla="*/ 631 w 677"/>
                <a:gd name="T35" fmla="*/ 816 h 5276"/>
                <a:gd name="T36" fmla="*/ 587 w 677"/>
                <a:gd name="T37" fmla="*/ 1291 h 5276"/>
                <a:gd name="T38" fmla="*/ 487 w 677"/>
                <a:gd name="T39" fmla="*/ 1753 h 5276"/>
                <a:gd name="T40" fmla="*/ 559 w 677"/>
                <a:gd name="T41" fmla="*/ 2435 h 5276"/>
                <a:gd name="T42" fmla="*/ 636 w 677"/>
                <a:gd name="T43" fmla="*/ 2878 h 5276"/>
                <a:gd name="T44" fmla="*/ 527 w 677"/>
                <a:gd name="T45" fmla="*/ 2901 h 5276"/>
                <a:gd name="T46" fmla="*/ 555 w 677"/>
                <a:gd name="T47" fmla="*/ 3251 h 5276"/>
                <a:gd name="T48" fmla="*/ 435 w 677"/>
                <a:gd name="T49" fmla="*/ 3685 h 5276"/>
                <a:gd name="T50" fmla="*/ 376 w 677"/>
                <a:gd name="T51" fmla="*/ 4011 h 5276"/>
                <a:gd name="T52" fmla="*/ 677 w 677"/>
                <a:gd name="T53" fmla="*/ 4484 h 5276"/>
                <a:gd name="T54" fmla="*/ 623 w 677"/>
                <a:gd name="T55" fmla="*/ 4475 h 5276"/>
                <a:gd name="T56" fmla="*/ 331 w 677"/>
                <a:gd name="T57" fmla="*/ 4620 h 5276"/>
                <a:gd name="T58" fmla="*/ 291 w 677"/>
                <a:gd name="T59" fmla="*/ 4728 h 5276"/>
                <a:gd name="T60" fmla="*/ 487 w 677"/>
                <a:gd name="T61" fmla="*/ 4978 h 5276"/>
                <a:gd name="T62" fmla="*/ 649 w 677"/>
                <a:gd name="T63" fmla="*/ 5075 h 5276"/>
                <a:gd name="T64" fmla="*/ 74 w 677"/>
                <a:gd name="T65" fmla="*/ 4374 h 5276"/>
                <a:gd name="T66" fmla="*/ 378 w 677"/>
                <a:gd name="T67" fmla="*/ 4389 h 5276"/>
                <a:gd name="T68" fmla="*/ 539 w 677"/>
                <a:gd name="T69" fmla="*/ 4265 h 5276"/>
                <a:gd name="T70" fmla="*/ 191 w 677"/>
                <a:gd name="T71" fmla="*/ 3759 h 5276"/>
                <a:gd name="T72" fmla="*/ 80 w 677"/>
                <a:gd name="T73" fmla="*/ 3560 h 5276"/>
                <a:gd name="T74" fmla="*/ 615 w 677"/>
                <a:gd name="T75" fmla="*/ 3657 h 5276"/>
                <a:gd name="T76" fmla="*/ 272 w 677"/>
                <a:gd name="T77" fmla="*/ 3315 h 5276"/>
                <a:gd name="T78" fmla="*/ 486 w 677"/>
                <a:gd name="T79" fmla="*/ 3317 h 5276"/>
                <a:gd name="T80" fmla="*/ 442 w 677"/>
                <a:gd name="T81" fmla="*/ 3148 h 5276"/>
                <a:gd name="T82" fmla="*/ 416 w 677"/>
                <a:gd name="T83" fmla="*/ 2983 h 5276"/>
                <a:gd name="T84" fmla="*/ 406 w 677"/>
                <a:gd name="T85" fmla="*/ 2821 h 5276"/>
                <a:gd name="T86" fmla="*/ 223 w 677"/>
                <a:gd name="T87" fmla="*/ 2503 h 5276"/>
                <a:gd name="T88" fmla="*/ 439 w 677"/>
                <a:gd name="T89" fmla="*/ 2508 h 5276"/>
                <a:gd name="T90" fmla="*/ 350 w 677"/>
                <a:gd name="T91" fmla="*/ 2221 h 5276"/>
                <a:gd name="T92" fmla="*/ 500 w 677"/>
                <a:gd name="T93" fmla="*/ 2139 h 5276"/>
                <a:gd name="T94" fmla="*/ 290 w 677"/>
                <a:gd name="T95" fmla="*/ 1838 h 5276"/>
                <a:gd name="T96" fmla="*/ 608 w 677"/>
                <a:gd name="T97" fmla="*/ 2052 h 5276"/>
                <a:gd name="T98" fmla="*/ 408 w 677"/>
                <a:gd name="T99" fmla="*/ 1696 h 5276"/>
                <a:gd name="T100" fmla="*/ 107 w 677"/>
                <a:gd name="T101" fmla="*/ 1214 h 5276"/>
                <a:gd name="T102" fmla="*/ 347 w 677"/>
                <a:gd name="T103" fmla="*/ 1409 h 5276"/>
                <a:gd name="T104" fmla="*/ 202 w 677"/>
                <a:gd name="T105" fmla="*/ 1019 h 5276"/>
                <a:gd name="T106" fmla="*/ 163 w 677"/>
                <a:gd name="T107" fmla="*/ 759 h 5276"/>
                <a:gd name="T108" fmla="*/ 374 w 677"/>
                <a:gd name="T109" fmla="*/ 919 h 5276"/>
                <a:gd name="T110" fmla="*/ 432 w 677"/>
                <a:gd name="T111" fmla="*/ 953 h 5276"/>
                <a:gd name="T112" fmla="*/ 39 w 677"/>
                <a:gd name="T113" fmla="*/ 370 h 5276"/>
                <a:gd name="T114" fmla="*/ 368 w 677"/>
                <a:gd name="T115" fmla="*/ 626 h 5276"/>
                <a:gd name="T116" fmla="*/ 97 w 677"/>
                <a:gd name="T117" fmla="*/ 129 h 5276"/>
                <a:gd name="T118" fmla="*/ 263 w 677"/>
                <a:gd name="T119" fmla="*/ 267 h 5276"/>
                <a:gd name="T120" fmla="*/ 441 w 677"/>
                <a:gd name="T121" fmla="*/ 415 h 5276"/>
                <a:gd name="T122" fmla="*/ 453 w 677"/>
                <a:gd name="T123" fmla="*/ 107 h 52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77" h="5276">
                  <a:moveTo>
                    <a:pt x="0" y="4930"/>
                  </a:moveTo>
                  <a:lnTo>
                    <a:pt x="0" y="4850"/>
                  </a:lnTo>
                  <a:lnTo>
                    <a:pt x="34" y="4870"/>
                  </a:lnTo>
                  <a:lnTo>
                    <a:pt x="71" y="4892"/>
                  </a:lnTo>
                  <a:lnTo>
                    <a:pt x="110" y="4917"/>
                  </a:lnTo>
                  <a:lnTo>
                    <a:pt x="150" y="4942"/>
                  </a:lnTo>
                  <a:lnTo>
                    <a:pt x="179" y="4961"/>
                  </a:lnTo>
                  <a:lnTo>
                    <a:pt x="207" y="4978"/>
                  </a:lnTo>
                  <a:lnTo>
                    <a:pt x="233" y="4997"/>
                  </a:lnTo>
                  <a:lnTo>
                    <a:pt x="259" y="5014"/>
                  </a:lnTo>
                  <a:lnTo>
                    <a:pt x="235" y="4995"/>
                  </a:lnTo>
                  <a:lnTo>
                    <a:pt x="218" y="4979"/>
                  </a:lnTo>
                  <a:lnTo>
                    <a:pt x="212" y="4973"/>
                  </a:lnTo>
                  <a:lnTo>
                    <a:pt x="208" y="4969"/>
                  </a:lnTo>
                  <a:lnTo>
                    <a:pt x="206" y="4964"/>
                  </a:lnTo>
                  <a:lnTo>
                    <a:pt x="206" y="4962"/>
                  </a:lnTo>
                  <a:lnTo>
                    <a:pt x="208" y="4961"/>
                  </a:lnTo>
                  <a:lnTo>
                    <a:pt x="213" y="4961"/>
                  </a:lnTo>
                  <a:lnTo>
                    <a:pt x="222" y="4964"/>
                  </a:lnTo>
                  <a:lnTo>
                    <a:pt x="232" y="4968"/>
                  </a:lnTo>
                  <a:lnTo>
                    <a:pt x="259" y="4979"/>
                  </a:lnTo>
                  <a:lnTo>
                    <a:pt x="293" y="4998"/>
                  </a:lnTo>
                  <a:lnTo>
                    <a:pt x="334" y="5020"/>
                  </a:lnTo>
                  <a:lnTo>
                    <a:pt x="381" y="5047"/>
                  </a:lnTo>
                  <a:lnTo>
                    <a:pt x="431" y="5078"/>
                  </a:lnTo>
                  <a:lnTo>
                    <a:pt x="486" y="5111"/>
                  </a:lnTo>
                  <a:lnTo>
                    <a:pt x="514" y="5129"/>
                  </a:lnTo>
                  <a:lnTo>
                    <a:pt x="543" y="5147"/>
                  </a:lnTo>
                  <a:lnTo>
                    <a:pt x="569" y="5164"/>
                  </a:lnTo>
                  <a:lnTo>
                    <a:pt x="594" y="5181"/>
                  </a:lnTo>
                  <a:lnTo>
                    <a:pt x="572" y="5163"/>
                  </a:lnTo>
                  <a:lnTo>
                    <a:pt x="554" y="5148"/>
                  </a:lnTo>
                  <a:lnTo>
                    <a:pt x="549" y="5141"/>
                  </a:lnTo>
                  <a:lnTo>
                    <a:pt x="545" y="5137"/>
                  </a:lnTo>
                  <a:lnTo>
                    <a:pt x="543" y="5133"/>
                  </a:lnTo>
                  <a:lnTo>
                    <a:pt x="543" y="5130"/>
                  </a:lnTo>
                  <a:lnTo>
                    <a:pt x="545" y="5129"/>
                  </a:lnTo>
                  <a:lnTo>
                    <a:pt x="547" y="5129"/>
                  </a:lnTo>
                  <a:lnTo>
                    <a:pt x="550" y="5129"/>
                  </a:lnTo>
                  <a:lnTo>
                    <a:pt x="555" y="5130"/>
                  </a:lnTo>
                  <a:lnTo>
                    <a:pt x="567" y="5135"/>
                  </a:lnTo>
                  <a:lnTo>
                    <a:pt x="584" y="5141"/>
                  </a:lnTo>
                  <a:lnTo>
                    <a:pt x="625" y="5162"/>
                  </a:lnTo>
                  <a:lnTo>
                    <a:pt x="677" y="5190"/>
                  </a:lnTo>
                  <a:lnTo>
                    <a:pt x="677" y="5276"/>
                  </a:lnTo>
                  <a:lnTo>
                    <a:pt x="657" y="5265"/>
                  </a:lnTo>
                  <a:lnTo>
                    <a:pt x="633" y="5254"/>
                  </a:lnTo>
                  <a:lnTo>
                    <a:pt x="608" y="5239"/>
                  </a:lnTo>
                  <a:lnTo>
                    <a:pt x="581" y="5224"/>
                  </a:lnTo>
                  <a:lnTo>
                    <a:pt x="553" y="5208"/>
                  </a:lnTo>
                  <a:lnTo>
                    <a:pt x="523" y="5191"/>
                  </a:lnTo>
                  <a:lnTo>
                    <a:pt x="493" y="5171"/>
                  </a:lnTo>
                  <a:lnTo>
                    <a:pt x="460" y="5152"/>
                  </a:lnTo>
                  <a:lnTo>
                    <a:pt x="433" y="5136"/>
                  </a:lnTo>
                  <a:lnTo>
                    <a:pt x="408" y="5119"/>
                  </a:lnTo>
                  <a:lnTo>
                    <a:pt x="384" y="5102"/>
                  </a:lnTo>
                  <a:lnTo>
                    <a:pt x="360" y="5086"/>
                  </a:lnTo>
                  <a:lnTo>
                    <a:pt x="380" y="5102"/>
                  </a:lnTo>
                  <a:lnTo>
                    <a:pt x="394" y="5115"/>
                  </a:lnTo>
                  <a:lnTo>
                    <a:pt x="398" y="5120"/>
                  </a:lnTo>
                  <a:lnTo>
                    <a:pt x="401" y="5124"/>
                  </a:lnTo>
                  <a:lnTo>
                    <a:pt x="403" y="5127"/>
                  </a:lnTo>
                  <a:lnTo>
                    <a:pt x="403" y="5129"/>
                  </a:lnTo>
                  <a:lnTo>
                    <a:pt x="400" y="5130"/>
                  </a:lnTo>
                  <a:lnTo>
                    <a:pt x="395" y="5129"/>
                  </a:lnTo>
                  <a:lnTo>
                    <a:pt x="387" y="5127"/>
                  </a:lnTo>
                  <a:lnTo>
                    <a:pt x="377" y="5124"/>
                  </a:lnTo>
                  <a:lnTo>
                    <a:pt x="350" y="5112"/>
                  </a:lnTo>
                  <a:lnTo>
                    <a:pt x="317" y="5094"/>
                  </a:lnTo>
                  <a:lnTo>
                    <a:pt x="276" y="5072"/>
                  </a:lnTo>
                  <a:lnTo>
                    <a:pt x="229" y="5045"/>
                  </a:lnTo>
                  <a:lnTo>
                    <a:pt x="180" y="5015"/>
                  </a:lnTo>
                  <a:lnTo>
                    <a:pt x="126" y="4982"/>
                  </a:lnTo>
                  <a:lnTo>
                    <a:pt x="100" y="4964"/>
                  </a:lnTo>
                  <a:lnTo>
                    <a:pt x="74" y="4948"/>
                  </a:lnTo>
                  <a:lnTo>
                    <a:pt x="50" y="4931"/>
                  </a:lnTo>
                  <a:lnTo>
                    <a:pt x="27" y="4916"/>
                  </a:lnTo>
                  <a:lnTo>
                    <a:pt x="46" y="4931"/>
                  </a:lnTo>
                  <a:lnTo>
                    <a:pt x="60" y="4944"/>
                  </a:lnTo>
                  <a:lnTo>
                    <a:pt x="64" y="4948"/>
                  </a:lnTo>
                  <a:lnTo>
                    <a:pt x="68" y="4952"/>
                  </a:lnTo>
                  <a:lnTo>
                    <a:pt x="70" y="4956"/>
                  </a:lnTo>
                  <a:lnTo>
                    <a:pt x="70" y="4958"/>
                  </a:lnTo>
                  <a:lnTo>
                    <a:pt x="68" y="4959"/>
                  </a:lnTo>
                  <a:lnTo>
                    <a:pt x="63" y="4959"/>
                  </a:lnTo>
                  <a:lnTo>
                    <a:pt x="57" y="4957"/>
                  </a:lnTo>
                  <a:lnTo>
                    <a:pt x="48" y="4953"/>
                  </a:lnTo>
                  <a:lnTo>
                    <a:pt x="28" y="4944"/>
                  </a:lnTo>
                  <a:lnTo>
                    <a:pt x="0" y="4930"/>
                  </a:lnTo>
                  <a:close/>
                  <a:moveTo>
                    <a:pt x="0" y="4843"/>
                  </a:moveTo>
                  <a:lnTo>
                    <a:pt x="0" y="4813"/>
                  </a:lnTo>
                  <a:lnTo>
                    <a:pt x="19" y="4829"/>
                  </a:lnTo>
                  <a:lnTo>
                    <a:pt x="34" y="4842"/>
                  </a:lnTo>
                  <a:lnTo>
                    <a:pt x="38" y="4848"/>
                  </a:lnTo>
                  <a:lnTo>
                    <a:pt x="42" y="4852"/>
                  </a:lnTo>
                  <a:lnTo>
                    <a:pt x="43" y="4855"/>
                  </a:lnTo>
                  <a:lnTo>
                    <a:pt x="43" y="4857"/>
                  </a:lnTo>
                  <a:lnTo>
                    <a:pt x="42" y="4859"/>
                  </a:lnTo>
                  <a:lnTo>
                    <a:pt x="38" y="4859"/>
                  </a:lnTo>
                  <a:lnTo>
                    <a:pt x="35" y="4859"/>
                  </a:lnTo>
                  <a:lnTo>
                    <a:pt x="30" y="4856"/>
                  </a:lnTo>
                  <a:lnTo>
                    <a:pt x="17" y="4852"/>
                  </a:lnTo>
                  <a:lnTo>
                    <a:pt x="0" y="4843"/>
                  </a:lnTo>
                  <a:close/>
                  <a:moveTo>
                    <a:pt x="0" y="4811"/>
                  </a:moveTo>
                  <a:lnTo>
                    <a:pt x="0" y="4759"/>
                  </a:lnTo>
                  <a:lnTo>
                    <a:pt x="31" y="4778"/>
                  </a:lnTo>
                  <a:lnTo>
                    <a:pt x="63" y="4798"/>
                  </a:lnTo>
                  <a:lnTo>
                    <a:pt x="98" y="4820"/>
                  </a:lnTo>
                  <a:lnTo>
                    <a:pt x="134" y="4842"/>
                  </a:lnTo>
                  <a:lnTo>
                    <a:pt x="185" y="4876"/>
                  </a:lnTo>
                  <a:lnTo>
                    <a:pt x="233" y="4908"/>
                  </a:lnTo>
                  <a:lnTo>
                    <a:pt x="275" y="4937"/>
                  </a:lnTo>
                  <a:lnTo>
                    <a:pt x="311" y="4964"/>
                  </a:lnTo>
                  <a:lnTo>
                    <a:pt x="341" y="4987"/>
                  </a:lnTo>
                  <a:lnTo>
                    <a:pt x="362" y="5005"/>
                  </a:lnTo>
                  <a:lnTo>
                    <a:pt x="370" y="5013"/>
                  </a:lnTo>
                  <a:lnTo>
                    <a:pt x="375" y="5019"/>
                  </a:lnTo>
                  <a:lnTo>
                    <a:pt x="377" y="5024"/>
                  </a:lnTo>
                  <a:lnTo>
                    <a:pt x="377" y="5027"/>
                  </a:lnTo>
                  <a:lnTo>
                    <a:pt x="375" y="5028"/>
                  </a:lnTo>
                  <a:lnTo>
                    <a:pt x="370" y="5027"/>
                  </a:lnTo>
                  <a:lnTo>
                    <a:pt x="362" y="5026"/>
                  </a:lnTo>
                  <a:lnTo>
                    <a:pt x="353" y="5021"/>
                  </a:lnTo>
                  <a:lnTo>
                    <a:pt x="327" y="5011"/>
                  </a:lnTo>
                  <a:lnTo>
                    <a:pt x="293" y="4993"/>
                  </a:lnTo>
                  <a:lnTo>
                    <a:pt x="254" y="4972"/>
                  </a:lnTo>
                  <a:lnTo>
                    <a:pt x="209" y="4946"/>
                  </a:lnTo>
                  <a:lnTo>
                    <a:pt x="160" y="4917"/>
                  </a:lnTo>
                  <a:lnTo>
                    <a:pt x="109" y="4883"/>
                  </a:lnTo>
                  <a:lnTo>
                    <a:pt x="79" y="4865"/>
                  </a:lnTo>
                  <a:lnTo>
                    <a:pt x="51" y="4847"/>
                  </a:lnTo>
                  <a:lnTo>
                    <a:pt x="24" y="4828"/>
                  </a:lnTo>
                  <a:lnTo>
                    <a:pt x="0" y="4811"/>
                  </a:lnTo>
                  <a:close/>
                  <a:moveTo>
                    <a:pt x="0" y="4752"/>
                  </a:moveTo>
                  <a:lnTo>
                    <a:pt x="0" y="4719"/>
                  </a:lnTo>
                  <a:lnTo>
                    <a:pt x="19" y="4736"/>
                  </a:lnTo>
                  <a:lnTo>
                    <a:pt x="32" y="4748"/>
                  </a:lnTo>
                  <a:lnTo>
                    <a:pt x="37" y="4754"/>
                  </a:lnTo>
                  <a:lnTo>
                    <a:pt x="39" y="4758"/>
                  </a:lnTo>
                  <a:lnTo>
                    <a:pt x="42" y="4761"/>
                  </a:lnTo>
                  <a:lnTo>
                    <a:pt x="42" y="4764"/>
                  </a:lnTo>
                  <a:lnTo>
                    <a:pt x="39" y="4765"/>
                  </a:lnTo>
                  <a:lnTo>
                    <a:pt x="37" y="4765"/>
                  </a:lnTo>
                  <a:lnTo>
                    <a:pt x="33" y="4765"/>
                  </a:lnTo>
                  <a:lnTo>
                    <a:pt x="29" y="4764"/>
                  </a:lnTo>
                  <a:lnTo>
                    <a:pt x="16" y="4759"/>
                  </a:lnTo>
                  <a:lnTo>
                    <a:pt x="0" y="4752"/>
                  </a:lnTo>
                  <a:close/>
                  <a:moveTo>
                    <a:pt x="0" y="4714"/>
                  </a:moveTo>
                  <a:lnTo>
                    <a:pt x="0" y="4662"/>
                  </a:lnTo>
                  <a:lnTo>
                    <a:pt x="32" y="4680"/>
                  </a:lnTo>
                  <a:lnTo>
                    <a:pt x="66" y="4702"/>
                  </a:lnTo>
                  <a:lnTo>
                    <a:pt x="103" y="4725"/>
                  </a:lnTo>
                  <a:lnTo>
                    <a:pt x="142" y="4750"/>
                  </a:lnTo>
                  <a:lnTo>
                    <a:pt x="192" y="4782"/>
                  </a:lnTo>
                  <a:lnTo>
                    <a:pt x="237" y="4813"/>
                  </a:lnTo>
                  <a:lnTo>
                    <a:pt x="278" y="4842"/>
                  </a:lnTo>
                  <a:lnTo>
                    <a:pt x="314" y="4868"/>
                  </a:lnTo>
                  <a:lnTo>
                    <a:pt x="342" y="4891"/>
                  </a:lnTo>
                  <a:lnTo>
                    <a:pt x="362" y="4909"/>
                  </a:lnTo>
                  <a:lnTo>
                    <a:pt x="370" y="4917"/>
                  </a:lnTo>
                  <a:lnTo>
                    <a:pt x="374" y="4922"/>
                  </a:lnTo>
                  <a:lnTo>
                    <a:pt x="377" y="4927"/>
                  </a:lnTo>
                  <a:lnTo>
                    <a:pt x="376" y="4930"/>
                  </a:lnTo>
                  <a:lnTo>
                    <a:pt x="374" y="4931"/>
                  </a:lnTo>
                  <a:lnTo>
                    <a:pt x="369" y="4931"/>
                  </a:lnTo>
                  <a:lnTo>
                    <a:pt x="361" y="4929"/>
                  </a:lnTo>
                  <a:lnTo>
                    <a:pt x="353" y="4925"/>
                  </a:lnTo>
                  <a:lnTo>
                    <a:pt x="327" y="4915"/>
                  </a:lnTo>
                  <a:lnTo>
                    <a:pt x="294" y="4898"/>
                  </a:lnTo>
                  <a:lnTo>
                    <a:pt x="256" y="4878"/>
                  </a:lnTo>
                  <a:lnTo>
                    <a:pt x="213" y="4853"/>
                  </a:lnTo>
                  <a:lnTo>
                    <a:pt x="166" y="4824"/>
                  </a:lnTo>
                  <a:lnTo>
                    <a:pt x="115" y="4793"/>
                  </a:lnTo>
                  <a:lnTo>
                    <a:pt x="84" y="4772"/>
                  </a:lnTo>
                  <a:lnTo>
                    <a:pt x="55" y="4752"/>
                  </a:lnTo>
                  <a:lnTo>
                    <a:pt x="27" y="4732"/>
                  </a:lnTo>
                  <a:lnTo>
                    <a:pt x="0" y="4714"/>
                  </a:lnTo>
                  <a:close/>
                  <a:moveTo>
                    <a:pt x="0" y="4653"/>
                  </a:moveTo>
                  <a:lnTo>
                    <a:pt x="0" y="4611"/>
                  </a:lnTo>
                  <a:lnTo>
                    <a:pt x="28" y="4635"/>
                  </a:lnTo>
                  <a:lnTo>
                    <a:pt x="49" y="4653"/>
                  </a:lnTo>
                  <a:lnTo>
                    <a:pt x="56" y="4661"/>
                  </a:lnTo>
                  <a:lnTo>
                    <a:pt x="61" y="4668"/>
                  </a:lnTo>
                  <a:lnTo>
                    <a:pt x="63" y="4673"/>
                  </a:lnTo>
                  <a:lnTo>
                    <a:pt x="63" y="4675"/>
                  </a:lnTo>
                  <a:lnTo>
                    <a:pt x="61" y="4677"/>
                  </a:lnTo>
                  <a:lnTo>
                    <a:pt x="57" y="4677"/>
                  </a:lnTo>
                  <a:lnTo>
                    <a:pt x="51" y="4676"/>
                  </a:lnTo>
                  <a:lnTo>
                    <a:pt x="44" y="4674"/>
                  </a:lnTo>
                  <a:lnTo>
                    <a:pt x="24" y="4665"/>
                  </a:lnTo>
                  <a:lnTo>
                    <a:pt x="0" y="4653"/>
                  </a:lnTo>
                  <a:close/>
                  <a:moveTo>
                    <a:pt x="0" y="4603"/>
                  </a:moveTo>
                  <a:lnTo>
                    <a:pt x="0" y="4556"/>
                  </a:lnTo>
                  <a:lnTo>
                    <a:pt x="18" y="4566"/>
                  </a:lnTo>
                  <a:lnTo>
                    <a:pt x="37" y="4577"/>
                  </a:lnTo>
                  <a:lnTo>
                    <a:pt x="58" y="4589"/>
                  </a:lnTo>
                  <a:lnTo>
                    <a:pt x="79" y="4602"/>
                  </a:lnTo>
                  <a:lnTo>
                    <a:pt x="102" y="4615"/>
                  </a:lnTo>
                  <a:lnTo>
                    <a:pt x="126" y="4630"/>
                  </a:lnTo>
                  <a:lnTo>
                    <a:pt x="150" y="4645"/>
                  </a:lnTo>
                  <a:lnTo>
                    <a:pt x="174" y="4661"/>
                  </a:lnTo>
                  <a:lnTo>
                    <a:pt x="223" y="4692"/>
                  </a:lnTo>
                  <a:lnTo>
                    <a:pt x="267" y="4723"/>
                  </a:lnTo>
                  <a:lnTo>
                    <a:pt x="306" y="4752"/>
                  </a:lnTo>
                  <a:lnTo>
                    <a:pt x="341" y="4777"/>
                  </a:lnTo>
                  <a:lnTo>
                    <a:pt x="368" y="4799"/>
                  </a:lnTo>
                  <a:lnTo>
                    <a:pt x="387" y="4816"/>
                  </a:lnTo>
                  <a:lnTo>
                    <a:pt x="395" y="4824"/>
                  </a:lnTo>
                  <a:lnTo>
                    <a:pt x="399" y="4830"/>
                  </a:lnTo>
                  <a:lnTo>
                    <a:pt x="401" y="4835"/>
                  </a:lnTo>
                  <a:lnTo>
                    <a:pt x="401" y="4838"/>
                  </a:lnTo>
                  <a:lnTo>
                    <a:pt x="398" y="4839"/>
                  </a:lnTo>
                  <a:lnTo>
                    <a:pt x="394" y="4839"/>
                  </a:lnTo>
                  <a:lnTo>
                    <a:pt x="386" y="4838"/>
                  </a:lnTo>
                  <a:lnTo>
                    <a:pt x="376" y="4835"/>
                  </a:lnTo>
                  <a:lnTo>
                    <a:pt x="351" y="4824"/>
                  </a:lnTo>
                  <a:lnTo>
                    <a:pt x="320" y="4809"/>
                  </a:lnTo>
                  <a:lnTo>
                    <a:pt x="283" y="4788"/>
                  </a:lnTo>
                  <a:lnTo>
                    <a:pt x="241" y="4765"/>
                  </a:lnTo>
                  <a:lnTo>
                    <a:pt x="195" y="4737"/>
                  </a:lnTo>
                  <a:lnTo>
                    <a:pt x="146" y="4706"/>
                  </a:lnTo>
                  <a:lnTo>
                    <a:pt x="105" y="4678"/>
                  </a:lnTo>
                  <a:lnTo>
                    <a:pt x="66" y="4652"/>
                  </a:lnTo>
                  <a:lnTo>
                    <a:pt x="31" y="4627"/>
                  </a:lnTo>
                  <a:lnTo>
                    <a:pt x="0" y="4603"/>
                  </a:lnTo>
                  <a:close/>
                  <a:moveTo>
                    <a:pt x="0" y="4547"/>
                  </a:moveTo>
                  <a:lnTo>
                    <a:pt x="0" y="4492"/>
                  </a:lnTo>
                  <a:lnTo>
                    <a:pt x="24" y="4510"/>
                  </a:lnTo>
                  <a:lnTo>
                    <a:pt x="47" y="4528"/>
                  </a:lnTo>
                  <a:lnTo>
                    <a:pt x="66" y="4543"/>
                  </a:lnTo>
                  <a:lnTo>
                    <a:pt x="84" y="4557"/>
                  </a:lnTo>
                  <a:lnTo>
                    <a:pt x="96" y="4570"/>
                  </a:lnTo>
                  <a:lnTo>
                    <a:pt x="105" y="4580"/>
                  </a:lnTo>
                  <a:lnTo>
                    <a:pt x="107" y="4584"/>
                  </a:lnTo>
                  <a:lnTo>
                    <a:pt x="110" y="4588"/>
                  </a:lnTo>
                  <a:lnTo>
                    <a:pt x="111" y="4590"/>
                  </a:lnTo>
                  <a:lnTo>
                    <a:pt x="110" y="4592"/>
                  </a:lnTo>
                  <a:lnTo>
                    <a:pt x="109" y="4593"/>
                  </a:lnTo>
                  <a:lnTo>
                    <a:pt x="106" y="4594"/>
                  </a:lnTo>
                  <a:lnTo>
                    <a:pt x="103" y="4594"/>
                  </a:lnTo>
                  <a:lnTo>
                    <a:pt x="100" y="4593"/>
                  </a:lnTo>
                  <a:lnTo>
                    <a:pt x="89" y="4590"/>
                  </a:lnTo>
                  <a:lnTo>
                    <a:pt x="76" y="4585"/>
                  </a:lnTo>
                  <a:lnTo>
                    <a:pt x="61" y="4578"/>
                  </a:lnTo>
                  <a:lnTo>
                    <a:pt x="43" y="4569"/>
                  </a:lnTo>
                  <a:lnTo>
                    <a:pt x="22" y="4559"/>
                  </a:lnTo>
                  <a:lnTo>
                    <a:pt x="0" y="4547"/>
                  </a:lnTo>
                  <a:close/>
                  <a:moveTo>
                    <a:pt x="0" y="4471"/>
                  </a:moveTo>
                  <a:lnTo>
                    <a:pt x="0" y="4448"/>
                  </a:lnTo>
                  <a:lnTo>
                    <a:pt x="15" y="4454"/>
                  </a:lnTo>
                  <a:lnTo>
                    <a:pt x="35" y="4462"/>
                  </a:lnTo>
                  <a:lnTo>
                    <a:pt x="60" y="4475"/>
                  </a:lnTo>
                  <a:lnTo>
                    <a:pt x="89" y="4491"/>
                  </a:lnTo>
                  <a:lnTo>
                    <a:pt x="122" y="4509"/>
                  </a:lnTo>
                  <a:lnTo>
                    <a:pt x="156" y="4529"/>
                  </a:lnTo>
                  <a:lnTo>
                    <a:pt x="193" y="4552"/>
                  </a:lnTo>
                  <a:lnTo>
                    <a:pt x="232" y="4577"/>
                  </a:lnTo>
                  <a:lnTo>
                    <a:pt x="278" y="4608"/>
                  </a:lnTo>
                  <a:lnTo>
                    <a:pt x="321" y="4637"/>
                  </a:lnTo>
                  <a:lnTo>
                    <a:pt x="359" y="4665"/>
                  </a:lnTo>
                  <a:lnTo>
                    <a:pt x="391" y="4690"/>
                  </a:lnTo>
                  <a:lnTo>
                    <a:pt x="418" y="4712"/>
                  </a:lnTo>
                  <a:lnTo>
                    <a:pt x="437" y="4729"/>
                  </a:lnTo>
                  <a:lnTo>
                    <a:pt x="443" y="4737"/>
                  </a:lnTo>
                  <a:lnTo>
                    <a:pt x="448" y="4742"/>
                  </a:lnTo>
                  <a:lnTo>
                    <a:pt x="450" y="4747"/>
                  </a:lnTo>
                  <a:lnTo>
                    <a:pt x="450" y="4751"/>
                  </a:lnTo>
                  <a:lnTo>
                    <a:pt x="448" y="4752"/>
                  </a:lnTo>
                  <a:lnTo>
                    <a:pt x="442" y="4752"/>
                  </a:lnTo>
                  <a:lnTo>
                    <a:pt x="435" y="4751"/>
                  </a:lnTo>
                  <a:lnTo>
                    <a:pt x="426" y="4748"/>
                  </a:lnTo>
                  <a:lnTo>
                    <a:pt x="402" y="4739"/>
                  </a:lnTo>
                  <a:lnTo>
                    <a:pt x="371" y="4724"/>
                  </a:lnTo>
                  <a:lnTo>
                    <a:pt x="335" y="4704"/>
                  </a:lnTo>
                  <a:lnTo>
                    <a:pt x="294" y="4682"/>
                  </a:lnTo>
                  <a:lnTo>
                    <a:pt x="250" y="4655"/>
                  </a:lnTo>
                  <a:lnTo>
                    <a:pt x="202" y="4624"/>
                  </a:lnTo>
                  <a:lnTo>
                    <a:pt x="168" y="4602"/>
                  </a:lnTo>
                  <a:lnTo>
                    <a:pt x="134" y="4579"/>
                  </a:lnTo>
                  <a:lnTo>
                    <a:pt x="104" y="4557"/>
                  </a:lnTo>
                  <a:lnTo>
                    <a:pt x="77" y="4537"/>
                  </a:lnTo>
                  <a:lnTo>
                    <a:pt x="52" y="4518"/>
                  </a:lnTo>
                  <a:lnTo>
                    <a:pt x="31" y="4500"/>
                  </a:lnTo>
                  <a:lnTo>
                    <a:pt x="14" y="4485"/>
                  </a:lnTo>
                  <a:lnTo>
                    <a:pt x="0" y="4471"/>
                  </a:lnTo>
                  <a:close/>
                  <a:moveTo>
                    <a:pt x="0" y="4426"/>
                  </a:moveTo>
                  <a:lnTo>
                    <a:pt x="0" y="4360"/>
                  </a:lnTo>
                  <a:lnTo>
                    <a:pt x="39" y="4387"/>
                  </a:lnTo>
                  <a:lnTo>
                    <a:pt x="75" y="4413"/>
                  </a:lnTo>
                  <a:lnTo>
                    <a:pt x="107" y="4438"/>
                  </a:lnTo>
                  <a:lnTo>
                    <a:pt x="134" y="4459"/>
                  </a:lnTo>
                  <a:lnTo>
                    <a:pt x="156" y="4479"/>
                  </a:lnTo>
                  <a:lnTo>
                    <a:pt x="172" y="4494"/>
                  </a:lnTo>
                  <a:lnTo>
                    <a:pt x="177" y="4500"/>
                  </a:lnTo>
                  <a:lnTo>
                    <a:pt x="181" y="4506"/>
                  </a:lnTo>
                  <a:lnTo>
                    <a:pt x="182" y="4510"/>
                  </a:lnTo>
                  <a:lnTo>
                    <a:pt x="182" y="4513"/>
                  </a:lnTo>
                  <a:lnTo>
                    <a:pt x="180" y="4514"/>
                  </a:lnTo>
                  <a:lnTo>
                    <a:pt x="175" y="4514"/>
                  </a:lnTo>
                  <a:lnTo>
                    <a:pt x="170" y="4514"/>
                  </a:lnTo>
                  <a:lnTo>
                    <a:pt x="164" y="4512"/>
                  </a:lnTo>
                  <a:lnTo>
                    <a:pt x="146" y="4507"/>
                  </a:lnTo>
                  <a:lnTo>
                    <a:pt x="125" y="4496"/>
                  </a:lnTo>
                  <a:lnTo>
                    <a:pt x="98" y="4483"/>
                  </a:lnTo>
                  <a:lnTo>
                    <a:pt x="69" y="4467"/>
                  </a:lnTo>
                  <a:lnTo>
                    <a:pt x="35" y="4447"/>
                  </a:lnTo>
                  <a:lnTo>
                    <a:pt x="0" y="4426"/>
                  </a:lnTo>
                  <a:close/>
                  <a:moveTo>
                    <a:pt x="0" y="4287"/>
                  </a:moveTo>
                  <a:lnTo>
                    <a:pt x="0" y="4219"/>
                  </a:lnTo>
                  <a:lnTo>
                    <a:pt x="19" y="4230"/>
                  </a:lnTo>
                  <a:lnTo>
                    <a:pt x="38" y="4242"/>
                  </a:lnTo>
                  <a:lnTo>
                    <a:pt x="58" y="4255"/>
                  </a:lnTo>
                  <a:lnTo>
                    <a:pt x="78" y="4268"/>
                  </a:lnTo>
                  <a:lnTo>
                    <a:pt x="122" y="4298"/>
                  </a:lnTo>
                  <a:lnTo>
                    <a:pt x="161" y="4326"/>
                  </a:lnTo>
                  <a:lnTo>
                    <a:pt x="196" y="4352"/>
                  </a:lnTo>
                  <a:lnTo>
                    <a:pt x="226" y="4377"/>
                  </a:lnTo>
                  <a:lnTo>
                    <a:pt x="250" y="4398"/>
                  </a:lnTo>
                  <a:lnTo>
                    <a:pt x="267" y="4415"/>
                  </a:lnTo>
                  <a:lnTo>
                    <a:pt x="273" y="4423"/>
                  </a:lnTo>
                  <a:lnTo>
                    <a:pt x="277" y="4428"/>
                  </a:lnTo>
                  <a:lnTo>
                    <a:pt x="278" y="4432"/>
                  </a:lnTo>
                  <a:lnTo>
                    <a:pt x="278" y="4435"/>
                  </a:lnTo>
                  <a:lnTo>
                    <a:pt x="275" y="4438"/>
                  </a:lnTo>
                  <a:lnTo>
                    <a:pt x="270" y="4438"/>
                  </a:lnTo>
                  <a:lnTo>
                    <a:pt x="264" y="4438"/>
                  </a:lnTo>
                  <a:lnTo>
                    <a:pt x="255" y="4434"/>
                  </a:lnTo>
                  <a:lnTo>
                    <a:pt x="233" y="4426"/>
                  </a:lnTo>
                  <a:lnTo>
                    <a:pt x="204" y="4413"/>
                  </a:lnTo>
                  <a:lnTo>
                    <a:pt x="170" y="4394"/>
                  </a:lnTo>
                  <a:lnTo>
                    <a:pt x="132" y="4373"/>
                  </a:lnTo>
                  <a:lnTo>
                    <a:pt x="91" y="4348"/>
                  </a:lnTo>
                  <a:lnTo>
                    <a:pt x="47" y="4320"/>
                  </a:lnTo>
                  <a:lnTo>
                    <a:pt x="35" y="4311"/>
                  </a:lnTo>
                  <a:lnTo>
                    <a:pt x="23" y="4303"/>
                  </a:lnTo>
                  <a:lnTo>
                    <a:pt x="11" y="4295"/>
                  </a:lnTo>
                  <a:lnTo>
                    <a:pt x="0" y="4287"/>
                  </a:lnTo>
                  <a:close/>
                  <a:moveTo>
                    <a:pt x="0" y="4198"/>
                  </a:moveTo>
                  <a:lnTo>
                    <a:pt x="0" y="4149"/>
                  </a:lnTo>
                  <a:lnTo>
                    <a:pt x="25" y="4172"/>
                  </a:lnTo>
                  <a:lnTo>
                    <a:pt x="44" y="4191"/>
                  </a:lnTo>
                  <a:lnTo>
                    <a:pt x="50" y="4198"/>
                  </a:lnTo>
                  <a:lnTo>
                    <a:pt x="55" y="4205"/>
                  </a:lnTo>
                  <a:lnTo>
                    <a:pt x="57" y="4210"/>
                  </a:lnTo>
                  <a:lnTo>
                    <a:pt x="56" y="4213"/>
                  </a:lnTo>
                  <a:lnTo>
                    <a:pt x="53" y="4215"/>
                  </a:lnTo>
                  <a:lnTo>
                    <a:pt x="50" y="4216"/>
                  </a:lnTo>
                  <a:lnTo>
                    <a:pt x="45" y="4215"/>
                  </a:lnTo>
                  <a:lnTo>
                    <a:pt x="38" y="4214"/>
                  </a:lnTo>
                  <a:lnTo>
                    <a:pt x="21" y="4208"/>
                  </a:lnTo>
                  <a:lnTo>
                    <a:pt x="0" y="4198"/>
                  </a:lnTo>
                  <a:close/>
                  <a:moveTo>
                    <a:pt x="0" y="4113"/>
                  </a:moveTo>
                  <a:lnTo>
                    <a:pt x="0" y="4084"/>
                  </a:lnTo>
                  <a:lnTo>
                    <a:pt x="15" y="4088"/>
                  </a:lnTo>
                  <a:lnTo>
                    <a:pt x="34" y="4096"/>
                  </a:lnTo>
                  <a:lnTo>
                    <a:pt x="56" y="4106"/>
                  </a:lnTo>
                  <a:lnTo>
                    <a:pt x="82" y="4120"/>
                  </a:lnTo>
                  <a:lnTo>
                    <a:pt x="111" y="4137"/>
                  </a:lnTo>
                  <a:lnTo>
                    <a:pt x="142" y="4155"/>
                  </a:lnTo>
                  <a:lnTo>
                    <a:pt x="174" y="4175"/>
                  </a:lnTo>
                  <a:lnTo>
                    <a:pt x="208" y="4197"/>
                  </a:lnTo>
                  <a:lnTo>
                    <a:pt x="250" y="4225"/>
                  </a:lnTo>
                  <a:lnTo>
                    <a:pt x="288" y="4253"/>
                  </a:lnTo>
                  <a:lnTo>
                    <a:pt x="321" y="4278"/>
                  </a:lnTo>
                  <a:lnTo>
                    <a:pt x="350" y="4302"/>
                  </a:lnTo>
                  <a:lnTo>
                    <a:pt x="374" y="4322"/>
                  </a:lnTo>
                  <a:lnTo>
                    <a:pt x="390" y="4339"/>
                  </a:lnTo>
                  <a:lnTo>
                    <a:pt x="396" y="4347"/>
                  </a:lnTo>
                  <a:lnTo>
                    <a:pt x="399" y="4352"/>
                  </a:lnTo>
                  <a:lnTo>
                    <a:pt x="401" y="4358"/>
                  </a:lnTo>
                  <a:lnTo>
                    <a:pt x="400" y="4361"/>
                  </a:lnTo>
                  <a:lnTo>
                    <a:pt x="398" y="4363"/>
                  </a:lnTo>
                  <a:lnTo>
                    <a:pt x="392" y="4363"/>
                  </a:lnTo>
                  <a:lnTo>
                    <a:pt x="386" y="4363"/>
                  </a:lnTo>
                  <a:lnTo>
                    <a:pt x="377" y="4360"/>
                  </a:lnTo>
                  <a:lnTo>
                    <a:pt x="355" y="4352"/>
                  </a:lnTo>
                  <a:lnTo>
                    <a:pt x="328" y="4339"/>
                  </a:lnTo>
                  <a:lnTo>
                    <a:pt x="294" y="4322"/>
                  </a:lnTo>
                  <a:lnTo>
                    <a:pt x="258" y="4302"/>
                  </a:lnTo>
                  <a:lnTo>
                    <a:pt x="218" y="4278"/>
                  </a:lnTo>
                  <a:lnTo>
                    <a:pt x="175" y="4250"/>
                  </a:lnTo>
                  <a:lnTo>
                    <a:pt x="146" y="4230"/>
                  </a:lnTo>
                  <a:lnTo>
                    <a:pt x="118" y="4211"/>
                  </a:lnTo>
                  <a:lnTo>
                    <a:pt x="92" y="4192"/>
                  </a:lnTo>
                  <a:lnTo>
                    <a:pt x="69" y="4173"/>
                  </a:lnTo>
                  <a:lnTo>
                    <a:pt x="47" y="4156"/>
                  </a:lnTo>
                  <a:lnTo>
                    <a:pt x="28" y="4140"/>
                  </a:lnTo>
                  <a:lnTo>
                    <a:pt x="12" y="4126"/>
                  </a:lnTo>
                  <a:lnTo>
                    <a:pt x="0" y="4113"/>
                  </a:lnTo>
                  <a:close/>
                  <a:moveTo>
                    <a:pt x="0" y="4049"/>
                  </a:moveTo>
                  <a:lnTo>
                    <a:pt x="0" y="3974"/>
                  </a:lnTo>
                  <a:lnTo>
                    <a:pt x="18" y="3984"/>
                  </a:lnTo>
                  <a:lnTo>
                    <a:pt x="57" y="4012"/>
                  </a:lnTo>
                  <a:lnTo>
                    <a:pt x="93" y="4039"/>
                  </a:lnTo>
                  <a:lnTo>
                    <a:pt x="126" y="4064"/>
                  </a:lnTo>
                  <a:lnTo>
                    <a:pt x="153" y="4087"/>
                  </a:lnTo>
                  <a:lnTo>
                    <a:pt x="174" y="4107"/>
                  </a:lnTo>
                  <a:lnTo>
                    <a:pt x="191" y="4125"/>
                  </a:lnTo>
                  <a:lnTo>
                    <a:pt x="196" y="4131"/>
                  </a:lnTo>
                  <a:lnTo>
                    <a:pt x="199" y="4137"/>
                  </a:lnTo>
                  <a:lnTo>
                    <a:pt x="200" y="4142"/>
                  </a:lnTo>
                  <a:lnTo>
                    <a:pt x="200" y="4145"/>
                  </a:lnTo>
                  <a:lnTo>
                    <a:pt x="197" y="4147"/>
                  </a:lnTo>
                  <a:lnTo>
                    <a:pt x="193" y="4147"/>
                  </a:lnTo>
                  <a:lnTo>
                    <a:pt x="187" y="4147"/>
                  </a:lnTo>
                  <a:lnTo>
                    <a:pt x="180" y="4145"/>
                  </a:lnTo>
                  <a:lnTo>
                    <a:pt x="159" y="4139"/>
                  </a:lnTo>
                  <a:lnTo>
                    <a:pt x="136" y="4128"/>
                  </a:lnTo>
                  <a:lnTo>
                    <a:pt x="106" y="4113"/>
                  </a:lnTo>
                  <a:lnTo>
                    <a:pt x="73" y="4094"/>
                  </a:lnTo>
                  <a:lnTo>
                    <a:pt x="37" y="4073"/>
                  </a:lnTo>
                  <a:lnTo>
                    <a:pt x="0" y="4049"/>
                  </a:lnTo>
                  <a:close/>
                  <a:moveTo>
                    <a:pt x="0" y="3937"/>
                  </a:moveTo>
                  <a:lnTo>
                    <a:pt x="0" y="3900"/>
                  </a:lnTo>
                  <a:lnTo>
                    <a:pt x="11" y="3913"/>
                  </a:lnTo>
                  <a:lnTo>
                    <a:pt x="19" y="3923"/>
                  </a:lnTo>
                  <a:lnTo>
                    <a:pt x="21" y="3927"/>
                  </a:lnTo>
                  <a:lnTo>
                    <a:pt x="22" y="3931"/>
                  </a:lnTo>
                  <a:lnTo>
                    <a:pt x="23" y="3935"/>
                  </a:lnTo>
                  <a:lnTo>
                    <a:pt x="22" y="3937"/>
                  </a:lnTo>
                  <a:lnTo>
                    <a:pt x="19" y="3939"/>
                  </a:lnTo>
                  <a:lnTo>
                    <a:pt x="15" y="3940"/>
                  </a:lnTo>
                  <a:lnTo>
                    <a:pt x="8" y="3939"/>
                  </a:lnTo>
                  <a:lnTo>
                    <a:pt x="0" y="3937"/>
                  </a:lnTo>
                  <a:close/>
                  <a:moveTo>
                    <a:pt x="0" y="3847"/>
                  </a:moveTo>
                  <a:lnTo>
                    <a:pt x="0" y="3815"/>
                  </a:lnTo>
                  <a:lnTo>
                    <a:pt x="14" y="3818"/>
                  </a:lnTo>
                  <a:lnTo>
                    <a:pt x="32" y="3826"/>
                  </a:lnTo>
                  <a:lnTo>
                    <a:pt x="53" y="3835"/>
                  </a:lnTo>
                  <a:lnTo>
                    <a:pt x="77" y="3847"/>
                  </a:lnTo>
                  <a:lnTo>
                    <a:pt x="103" y="3862"/>
                  </a:lnTo>
                  <a:lnTo>
                    <a:pt x="132" y="3880"/>
                  </a:lnTo>
                  <a:lnTo>
                    <a:pt x="163" y="3898"/>
                  </a:lnTo>
                  <a:lnTo>
                    <a:pt x="194" y="3919"/>
                  </a:lnTo>
                  <a:lnTo>
                    <a:pt x="232" y="3946"/>
                  </a:lnTo>
                  <a:lnTo>
                    <a:pt x="267" y="3971"/>
                  </a:lnTo>
                  <a:lnTo>
                    <a:pt x="299" y="3996"/>
                  </a:lnTo>
                  <a:lnTo>
                    <a:pt x="324" y="4018"/>
                  </a:lnTo>
                  <a:lnTo>
                    <a:pt x="346" y="4038"/>
                  </a:lnTo>
                  <a:lnTo>
                    <a:pt x="361" y="4055"/>
                  </a:lnTo>
                  <a:lnTo>
                    <a:pt x="365" y="4062"/>
                  </a:lnTo>
                  <a:lnTo>
                    <a:pt x="369" y="4067"/>
                  </a:lnTo>
                  <a:lnTo>
                    <a:pt x="370" y="4072"/>
                  </a:lnTo>
                  <a:lnTo>
                    <a:pt x="369" y="4076"/>
                  </a:lnTo>
                  <a:lnTo>
                    <a:pt x="367" y="4078"/>
                  </a:lnTo>
                  <a:lnTo>
                    <a:pt x="362" y="4078"/>
                  </a:lnTo>
                  <a:lnTo>
                    <a:pt x="356" y="4078"/>
                  </a:lnTo>
                  <a:lnTo>
                    <a:pt x="347" y="4076"/>
                  </a:lnTo>
                  <a:lnTo>
                    <a:pt x="337" y="4074"/>
                  </a:lnTo>
                  <a:lnTo>
                    <a:pt x="327" y="4070"/>
                  </a:lnTo>
                  <a:lnTo>
                    <a:pt x="314" y="4064"/>
                  </a:lnTo>
                  <a:lnTo>
                    <a:pt x="301" y="4058"/>
                  </a:lnTo>
                  <a:lnTo>
                    <a:pt x="269" y="4043"/>
                  </a:lnTo>
                  <a:lnTo>
                    <a:pt x="235" y="4023"/>
                  </a:lnTo>
                  <a:lnTo>
                    <a:pt x="198" y="4001"/>
                  </a:lnTo>
                  <a:lnTo>
                    <a:pt x="158" y="3975"/>
                  </a:lnTo>
                  <a:lnTo>
                    <a:pt x="132" y="3956"/>
                  </a:lnTo>
                  <a:lnTo>
                    <a:pt x="107" y="3939"/>
                  </a:lnTo>
                  <a:lnTo>
                    <a:pt x="84" y="3922"/>
                  </a:lnTo>
                  <a:lnTo>
                    <a:pt x="62" y="3905"/>
                  </a:lnTo>
                  <a:lnTo>
                    <a:pt x="43" y="3888"/>
                  </a:lnTo>
                  <a:lnTo>
                    <a:pt x="25" y="3873"/>
                  </a:lnTo>
                  <a:lnTo>
                    <a:pt x="11" y="3859"/>
                  </a:lnTo>
                  <a:lnTo>
                    <a:pt x="0" y="3847"/>
                  </a:lnTo>
                  <a:close/>
                  <a:moveTo>
                    <a:pt x="0" y="3767"/>
                  </a:moveTo>
                  <a:lnTo>
                    <a:pt x="0" y="3690"/>
                  </a:lnTo>
                  <a:lnTo>
                    <a:pt x="11" y="3696"/>
                  </a:lnTo>
                  <a:lnTo>
                    <a:pt x="22" y="3704"/>
                  </a:lnTo>
                  <a:lnTo>
                    <a:pt x="34" y="3712"/>
                  </a:lnTo>
                  <a:lnTo>
                    <a:pt x="46" y="3720"/>
                  </a:lnTo>
                  <a:lnTo>
                    <a:pt x="83" y="3746"/>
                  </a:lnTo>
                  <a:lnTo>
                    <a:pt x="116" y="3771"/>
                  </a:lnTo>
                  <a:lnTo>
                    <a:pt x="145" y="3794"/>
                  </a:lnTo>
                  <a:lnTo>
                    <a:pt x="171" y="3817"/>
                  </a:lnTo>
                  <a:lnTo>
                    <a:pt x="191" y="3837"/>
                  </a:lnTo>
                  <a:lnTo>
                    <a:pt x="205" y="3853"/>
                  </a:lnTo>
                  <a:lnTo>
                    <a:pt x="210" y="3859"/>
                  </a:lnTo>
                  <a:lnTo>
                    <a:pt x="212" y="3865"/>
                  </a:lnTo>
                  <a:lnTo>
                    <a:pt x="213" y="3870"/>
                  </a:lnTo>
                  <a:lnTo>
                    <a:pt x="213" y="3873"/>
                  </a:lnTo>
                  <a:lnTo>
                    <a:pt x="210" y="3875"/>
                  </a:lnTo>
                  <a:lnTo>
                    <a:pt x="206" y="3876"/>
                  </a:lnTo>
                  <a:lnTo>
                    <a:pt x="199" y="3875"/>
                  </a:lnTo>
                  <a:lnTo>
                    <a:pt x="192" y="3874"/>
                  </a:lnTo>
                  <a:lnTo>
                    <a:pt x="171" y="3868"/>
                  </a:lnTo>
                  <a:lnTo>
                    <a:pt x="146" y="3856"/>
                  </a:lnTo>
                  <a:lnTo>
                    <a:pt x="117" y="3841"/>
                  </a:lnTo>
                  <a:lnTo>
                    <a:pt x="84" y="3823"/>
                  </a:lnTo>
                  <a:lnTo>
                    <a:pt x="48" y="3801"/>
                  </a:lnTo>
                  <a:lnTo>
                    <a:pt x="11" y="3776"/>
                  </a:lnTo>
                  <a:lnTo>
                    <a:pt x="0" y="3767"/>
                  </a:lnTo>
                  <a:close/>
                  <a:moveTo>
                    <a:pt x="0" y="3654"/>
                  </a:moveTo>
                  <a:lnTo>
                    <a:pt x="0" y="3587"/>
                  </a:lnTo>
                  <a:lnTo>
                    <a:pt x="19" y="3603"/>
                  </a:lnTo>
                  <a:lnTo>
                    <a:pt x="35" y="3619"/>
                  </a:lnTo>
                  <a:lnTo>
                    <a:pt x="49" y="3633"/>
                  </a:lnTo>
                  <a:lnTo>
                    <a:pt x="61" y="3644"/>
                  </a:lnTo>
                  <a:lnTo>
                    <a:pt x="70" y="3655"/>
                  </a:lnTo>
                  <a:lnTo>
                    <a:pt x="76" y="3665"/>
                  </a:lnTo>
                  <a:lnTo>
                    <a:pt x="77" y="3669"/>
                  </a:lnTo>
                  <a:lnTo>
                    <a:pt x="78" y="3672"/>
                  </a:lnTo>
                  <a:lnTo>
                    <a:pt x="78" y="3675"/>
                  </a:lnTo>
                  <a:lnTo>
                    <a:pt x="78" y="3678"/>
                  </a:lnTo>
                  <a:lnTo>
                    <a:pt x="76" y="3679"/>
                  </a:lnTo>
                  <a:lnTo>
                    <a:pt x="75" y="3680"/>
                  </a:lnTo>
                  <a:lnTo>
                    <a:pt x="72" y="3680"/>
                  </a:lnTo>
                  <a:lnTo>
                    <a:pt x="70" y="3680"/>
                  </a:lnTo>
                  <a:lnTo>
                    <a:pt x="62" y="3680"/>
                  </a:lnTo>
                  <a:lnTo>
                    <a:pt x="52" y="3678"/>
                  </a:lnTo>
                  <a:lnTo>
                    <a:pt x="42" y="3674"/>
                  </a:lnTo>
                  <a:lnTo>
                    <a:pt x="29" y="3668"/>
                  </a:lnTo>
                  <a:lnTo>
                    <a:pt x="15" y="3662"/>
                  </a:lnTo>
                  <a:lnTo>
                    <a:pt x="0" y="3654"/>
                  </a:lnTo>
                  <a:close/>
                  <a:moveTo>
                    <a:pt x="0" y="3422"/>
                  </a:moveTo>
                  <a:lnTo>
                    <a:pt x="0" y="3378"/>
                  </a:lnTo>
                  <a:lnTo>
                    <a:pt x="14" y="3382"/>
                  </a:lnTo>
                  <a:lnTo>
                    <a:pt x="30" y="3390"/>
                  </a:lnTo>
                  <a:lnTo>
                    <a:pt x="48" y="3398"/>
                  </a:lnTo>
                  <a:lnTo>
                    <a:pt x="69" y="3408"/>
                  </a:lnTo>
                  <a:lnTo>
                    <a:pt x="90" y="3421"/>
                  </a:lnTo>
                  <a:lnTo>
                    <a:pt x="114" y="3435"/>
                  </a:lnTo>
                  <a:lnTo>
                    <a:pt x="139" y="3450"/>
                  </a:lnTo>
                  <a:lnTo>
                    <a:pt x="164" y="3467"/>
                  </a:lnTo>
                  <a:lnTo>
                    <a:pt x="197" y="3491"/>
                  </a:lnTo>
                  <a:lnTo>
                    <a:pt x="228" y="3515"/>
                  </a:lnTo>
                  <a:lnTo>
                    <a:pt x="256" y="3538"/>
                  </a:lnTo>
                  <a:lnTo>
                    <a:pt x="279" y="3559"/>
                  </a:lnTo>
                  <a:lnTo>
                    <a:pt x="289" y="3569"/>
                  </a:lnTo>
                  <a:lnTo>
                    <a:pt x="297" y="3578"/>
                  </a:lnTo>
                  <a:lnTo>
                    <a:pt x="304" y="3586"/>
                  </a:lnTo>
                  <a:lnTo>
                    <a:pt x="310" y="3594"/>
                  </a:lnTo>
                  <a:lnTo>
                    <a:pt x="314" y="3600"/>
                  </a:lnTo>
                  <a:lnTo>
                    <a:pt x="317" y="3606"/>
                  </a:lnTo>
                  <a:lnTo>
                    <a:pt x="317" y="3611"/>
                  </a:lnTo>
                  <a:lnTo>
                    <a:pt x="316" y="3614"/>
                  </a:lnTo>
                  <a:lnTo>
                    <a:pt x="314" y="3616"/>
                  </a:lnTo>
                  <a:lnTo>
                    <a:pt x="309" y="3617"/>
                  </a:lnTo>
                  <a:lnTo>
                    <a:pt x="303" y="3617"/>
                  </a:lnTo>
                  <a:lnTo>
                    <a:pt x="295" y="3616"/>
                  </a:lnTo>
                  <a:lnTo>
                    <a:pt x="287" y="3614"/>
                  </a:lnTo>
                  <a:lnTo>
                    <a:pt x="277" y="3611"/>
                  </a:lnTo>
                  <a:lnTo>
                    <a:pt x="266" y="3607"/>
                  </a:lnTo>
                  <a:lnTo>
                    <a:pt x="253" y="3601"/>
                  </a:lnTo>
                  <a:lnTo>
                    <a:pt x="225" y="3587"/>
                  </a:lnTo>
                  <a:lnTo>
                    <a:pt x="195" y="3570"/>
                  </a:lnTo>
                  <a:lnTo>
                    <a:pt x="161" y="3549"/>
                  </a:lnTo>
                  <a:lnTo>
                    <a:pt x="127" y="3527"/>
                  </a:lnTo>
                  <a:lnTo>
                    <a:pt x="88" y="3499"/>
                  </a:lnTo>
                  <a:lnTo>
                    <a:pt x="52" y="3472"/>
                  </a:lnTo>
                  <a:lnTo>
                    <a:pt x="37" y="3458"/>
                  </a:lnTo>
                  <a:lnTo>
                    <a:pt x="23" y="3446"/>
                  </a:lnTo>
                  <a:lnTo>
                    <a:pt x="10" y="3434"/>
                  </a:lnTo>
                  <a:lnTo>
                    <a:pt x="0" y="3422"/>
                  </a:lnTo>
                  <a:close/>
                  <a:moveTo>
                    <a:pt x="0" y="3314"/>
                  </a:moveTo>
                  <a:lnTo>
                    <a:pt x="0" y="3235"/>
                  </a:lnTo>
                  <a:lnTo>
                    <a:pt x="18" y="3246"/>
                  </a:lnTo>
                  <a:lnTo>
                    <a:pt x="37" y="3258"/>
                  </a:lnTo>
                  <a:lnTo>
                    <a:pt x="58" y="3271"/>
                  </a:lnTo>
                  <a:lnTo>
                    <a:pt x="78" y="3285"/>
                  </a:lnTo>
                  <a:lnTo>
                    <a:pt x="111" y="3309"/>
                  </a:lnTo>
                  <a:lnTo>
                    <a:pt x="140" y="3331"/>
                  </a:lnTo>
                  <a:lnTo>
                    <a:pt x="166" y="3354"/>
                  </a:lnTo>
                  <a:lnTo>
                    <a:pt x="188" y="3375"/>
                  </a:lnTo>
                  <a:lnTo>
                    <a:pt x="206" y="3393"/>
                  </a:lnTo>
                  <a:lnTo>
                    <a:pt x="218" y="3408"/>
                  </a:lnTo>
                  <a:lnTo>
                    <a:pt x="221" y="3415"/>
                  </a:lnTo>
                  <a:lnTo>
                    <a:pt x="223" y="3420"/>
                  </a:lnTo>
                  <a:lnTo>
                    <a:pt x="224" y="3425"/>
                  </a:lnTo>
                  <a:lnTo>
                    <a:pt x="223" y="3429"/>
                  </a:lnTo>
                  <a:lnTo>
                    <a:pt x="220" y="3431"/>
                  </a:lnTo>
                  <a:lnTo>
                    <a:pt x="215" y="3432"/>
                  </a:lnTo>
                  <a:lnTo>
                    <a:pt x="210" y="3432"/>
                  </a:lnTo>
                  <a:lnTo>
                    <a:pt x="202" y="3431"/>
                  </a:lnTo>
                  <a:lnTo>
                    <a:pt x="194" y="3429"/>
                  </a:lnTo>
                  <a:lnTo>
                    <a:pt x="185" y="3425"/>
                  </a:lnTo>
                  <a:lnTo>
                    <a:pt x="173" y="3422"/>
                  </a:lnTo>
                  <a:lnTo>
                    <a:pt x="161" y="3417"/>
                  </a:lnTo>
                  <a:lnTo>
                    <a:pt x="136" y="3404"/>
                  </a:lnTo>
                  <a:lnTo>
                    <a:pt x="106" y="3387"/>
                  </a:lnTo>
                  <a:lnTo>
                    <a:pt x="74" y="3367"/>
                  </a:lnTo>
                  <a:lnTo>
                    <a:pt x="42" y="3345"/>
                  </a:lnTo>
                  <a:lnTo>
                    <a:pt x="31" y="3338"/>
                  </a:lnTo>
                  <a:lnTo>
                    <a:pt x="20" y="3330"/>
                  </a:lnTo>
                  <a:lnTo>
                    <a:pt x="9" y="3322"/>
                  </a:lnTo>
                  <a:lnTo>
                    <a:pt x="0" y="3314"/>
                  </a:lnTo>
                  <a:close/>
                  <a:moveTo>
                    <a:pt x="0" y="3186"/>
                  </a:moveTo>
                  <a:lnTo>
                    <a:pt x="0" y="3101"/>
                  </a:lnTo>
                  <a:lnTo>
                    <a:pt x="12" y="3110"/>
                  </a:lnTo>
                  <a:lnTo>
                    <a:pt x="43" y="3133"/>
                  </a:lnTo>
                  <a:lnTo>
                    <a:pt x="72" y="3154"/>
                  </a:lnTo>
                  <a:lnTo>
                    <a:pt x="96" y="3176"/>
                  </a:lnTo>
                  <a:lnTo>
                    <a:pt x="117" y="3195"/>
                  </a:lnTo>
                  <a:lnTo>
                    <a:pt x="133" y="3214"/>
                  </a:lnTo>
                  <a:lnTo>
                    <a:pt x="144" y="3229"/>
                  </a:lnTo>
                  <a:lnTo>
                    <a:pt x="148" y="3235"/>
                  </a:lnTo>
                  <a:lnTo>
                    <a:pt x="151" y="3241"/>
                  </a:lnTo>
                  <a:lnTo>
                    <a:pt x="151" y="3245"/>
                  </a:lnTo>
                  <a:lnTo>
                    <a:pt x="150" y="3248"/>
                  </a:lnTo>
                  <a:lnTo>
                    <a:pt x="147" y="3251"/>
                  </a:lnTo>
                  <a:lnTo>
                    <a:pt x="144" y="3253"/>
                  </a:lnTo>
                  <a:lnTo>
                    <a:pt x="139" y="3253"/>
                  </a:lnTo>
                  <a:lnTo>
                    <a:pt x="133" y="3253"/>
                  </a:lnTo>
                  <a:lnTo>
                    <a:pt x="118" y="3248"/>
                  </a:lnTo>
                  <a:lnTo>
                    <a:pt x="100" y="3242"/>
                  </a:lnTo>
                  <a:lnTo>
                    <a:pt x="78" y="3232"/>
                  </a:lnTo>
                  <a:lnTo>
                    <a:pt x="53" y="3219"/>
                  </a:lnTo>
                  <a:lnTo>
                    <a:pt x="28" y="3203"/>
                  </a:lnTo>
                  <a:lnTo>
                    <a:pt x="0" y="3186"/>
                  </a:lnTo>
                  <a:close/>
                  <a:moveTo>
                    <a:pt x="0" y="3044"/>
                  </a:moveTo>
                  <a:lnTo>
                    <a:pt x="0" y="2965"/>
                  </a:lnTo>
                  <a:lnTo>
                    <a:pt x="22" y="2984"/>
                  </a:lnTo>
                  <a:lnTo>
                    <a:pt x="43" y="3001"/>
                  </a:lnTo>
                  <a:lnTo>
                    <a:pt x="60" y="3018"/>
                  </a:lnTo>
                  <a:lnTo>
                    <a:pt x="75" y="3034"/>
                  </a:lnTo>
                  <a:lnTo>
                    <a:pt x="86" y="3048"/>
                  </a:lnTo>
                  <a:lnTo>
                    <a:pt x="93" y="3058"/>
                  </a:lnTo>
                  <a:lnTo>
                    <a:pt x="96" y="3064"/>
                  </a:lnTo>
                  <a:lnTo>
                    <a:pt x="97" y="3068"/>
                  </a:lnTo>
                  <a:lnTo>
                    <a:pt x="97" y="3071"/>
                  </a:lnTo>
                  <a:lnTo>
                    <a:pt x="96" y="3075"/>
                  </a:lnTo>
                  <a:lnTo>
                    <a:pt x="95" y="3077"/>
                  </a:lnTo>
                  <a:lnTo>
                    <a:pt x="92" y="3078"/>
                  </a:lnTo>
                  <a:lnTo>
                    <a:pt x="89" y="3079"/>
                  </a:lnTo>
                  <a:lnTo>
                    <a:pt x="85" y="3079"/>
                  </a:lnTo>
                  <a:lnTo>
                    <a:pt x="76" y="3078"/>
                  </a:lnTo>
                  <a:lnTo>
                    <a:pt x="64" y="3075"/>
                  </a:lnTo>
                  <a:lnTo>
                    <a:pt x="50" y="3070"/>
                  </a:lnTo>
                  <a:lnTo>
                    <a:pt x="35" y="3063"/>
                  </a:lnTo>
                  <a:lnTo>
                    <a:pt x="18" y="3055"/>
                  </a:lnTo>
                  <a:lnTo>
                    <a:pt x="0" y="3044"/>
                  </a:lnTo>
                  <a:close/>
                  <a:moveTo>
                    <a:pt x="0" y="2894"/>
                  </a:moveTo>
                  <a:lnTo>
                    <a:pt x="0" y="2824"/>
                  </a:lnTo>
                  <a:lnTo>
                    <a:pt x="15" y="2838"/>
                  </a:lnTo>
                  <a:lnTo>
                    <a:pt x="29" y="2851"/>
                  </a:lnTo>
                  <a:lnTo>
                    <a:pt x="41" y="2864"/>
                  </a:lnTo>
                  <a:lnTo>
                    <a:pt x="50" y="2875"/>
                  </a:lnTo>
                  <a:lnTo>
                    <a:pt x="57" y="2886"/>
                  </a:lnTo>
                  <a:lnTo>
                    <a:pt x="61" y="2894"/>
                  </a:lnTo>
                  <a:lnTo>
                    <a:pt x="62" y="2898"/>
                  </a:lnTo>
                  <a:lnTo>
                    <a:pt x="63" y="2901"/>
                  </a:lnTo>
                  <a:lnTo>
                    <a:pt x="63" y="2904"/>
                  </a:lnTo>
                  <a:lnTo>
                    <a:pt x="62" y="2906"/>
                  </a:lnTo>
                  <a:lnTo>
                    <a:pt x="59" y="2909"/>
                  </a:lnTo>
                  <a:lnTo>
                    <a:pt x="55" y="2911"/>
                  </a:lnTo>
                  <a:lnTo>
                    <a:pt x="48" y="2911"/>
                  </a:lnTo>
                  <a:lnTo>
                    <a:pt x="41" y="2909"/>
                  </a:lnTo>
                  <a:lnTo>
                    <a:pt x="32" y="2907"/>
                  </a:lnTo>
                  <a:lnTo>
                    <a:pt x="22" y="2904"/>
                  </a:lnTo>
                  <a:lnTo>
                    <a:pt x="11" y="2900"/>
                  </a:lnTo>
                  <a:lnTo>
                    <a:pt x="0" y="2894"/>
                  </a:lnTo>
                  <a:close/>
                  <a:moveTo>
                    <a:pt x="0" y="2738"/>
                  </a:moveTo>
                  <a:lnTo>
                    <a:pt x="0" y="2673"/>
                  </a:lnTo>
                  <a:lnTo>
                    <a:pt x="11" y="2685"/>
                  </a:lnTo>
                  <a:lnTo>
                    <a:pt x="22" y="2697"/>
                  </a:lnTo>
                  <a:lnTo>
                    <a:pt x="31" y="2707"/>
                  </a:lnTo>
                  <a:lnTo>
                    <a:pt x="37" y="2716"/>
                  </a:lnTo>
                  <a:lnTo>
                    <a:pt x="43" y="2725"/>
                  </a:lnTo>
                  <a:lnTo>
                    <a:pt x="46" y="2731"/>
                  </a:lnTo>
                  <a:lnTo>
                    <a:pt x="46" y="2735"/>
                  </a:lnTo>
                  <a:lnTo>
                    <a:pt x="47" y="2738"/>
                  </a:lnTo>
                  <a:lnTo>
                    <a:pt x="46" y="2740"/>
                  </a:lnTo>
                  <a:lnTo>
                    <a:pt x="46" y="2742"/>
                  </a:lnTo>
                  <a:lnTo>
                    <a:pt x="43" y="2744"/>
                  </a:lnTo>
                  <a:lnTo>
                    <a:pt x="39" y="2747"/>
                  </a:lnTo>
                  <a:lnTo>
                    <a:pt x="35" y="2747"/>
                  </a:lnTo>
                  <a:lnTo>
                    <a:pt x="30" y="2747"/>
                  </a:lnTo>
                  <a:lnTo>
                    <a:pt x="17" y="2744"/>
                  </a:lnTo>
                  <a:lnTo>
                    <a:pt x="0" y="2738"/>
                  </a:lnTo>
                  <a:close/>
                  <a:moveTo>
                    <a:pt x="0" y="2578"/>
                  </a:moveTo>
                  <a:lnTo>
                    <a:pt x="0" y="2511"/>
                  </a:lnTo>
                  <a:lnTo>
                    <a:pt x="12" y="2523"/>
                  </a:lnTo>
                  <a:lnTo>
                    <a:pt x="23" y="2535"/>
                  </a:lnTo>
                  <a:lnTo>
                    <a:pt x="32" y="2546"/>
                  </a:lnTo>
                  <a:lnTo>
                    <a:pt x="39" y="2556"/>
                  </a:lnTo>
                  <a:lnTo>
                    <a:pt x="45" y="2565"/>
                  </a:lnTo>
                  <a:lnTo>
                    <a:pt x="48" y="2573"/>
                  </a:lnTo>
                  <a:lnTo>
                    <a:pt x="49" y="2576"/>
                  </a:lnTo>
                  <a:lnTo>
                    <a:pt x="49" y="2579"/>
                  </a:lnTo>
                  <a:lnTo>
                    <a:pt x="49" y="2581"/>
                  </a:lnTo>
                  <a:lnTo>
                    <a:pt x="48" y="2584"/>
                  </a:lnTo>
                  <a:lnTo>
                    <a:pt x="46" y="2586"/>
                  </a:lnTo>
                  <a:lnTo>
                    <a:pt x="42" y="2588"/>
                  </a:lnTo>
                  <a:lnTo>
                    <a:pt x="37" y="2588"/>
                  </a:lnTo>
                  <a:lnTo>
                    <a:pt x="32" y="2588"/>
                  </a:lnTo>
                  <a:lnTo>
                    <a:pt x="24" y="2587"/>
                  </a:lnTo>
                  <a:lnTo>
                    <a:pt x="17" y="2585"/>
                  </a:lnTo>
                  <a:lnTo>
                    <a:pt x="9" y="2581"/>
                  </a:lnTo>
                  <a:lnTo>
                    <a:pt x="0" y="2578"/>
                  </a:lnTo>
                  <a:close/>
                  <a:moveTo>
                    <a:pt x="0" y="2414"/>
                  </a:moveTo>
                  <a:lnTo>
                    <a:pt x="0" y="2338"/>
                  </a:lnTo>
                  <a:lnTo>
                    <a:pt x="17" y="2353"/>
                  </a:lnTo>
                  <a:lnTo>
                    <a:pt x="32" y="2367"/>
                  </a:lnTo>
                  <a:lnTo>
                    <a:pt x="44" y="2381"/>
                  </a:lnTo>
                  <a:lnTo>
                    <a:pt x="55" y="2393"/>
                  </a:lnTo>
                  <a:lnTo>
                    <a:pt x="62" y="2404"/>
                  </a:lnTo>
                  <a:lnTo>
                    <a:pt x="68" y="2414"/>
                  </a:lnTo>
                  <a:lnTo>
                    <a:pt x="69" y="2418"/>
                  </a:lnTo>
                  <a:lnTo>
                    <a:pt x="69" y="2422"/>
                  </a:lnTo>
                  <a:lnTo>
                    <a:pt x="69" y="2425"/>
                  </a:lnTo>
                  <a:lnTo>
                    <a:pt x="68" y="2428"/>
                  </a:lnTo>
                  <a:lnTo>
                    <a:pt x="64" y="2431"/>
                  </a:lnTo>
                  <a:lnTo>
                    <a:pt x="60" y="2432"/>
                  </a:lnTo>
                  <a:lnTo>
                    <a:pt x="52" y="2432"/>
                  </a:lnTo>
                  <a:lnTo>
                    <a:pt x="45" y="2431"/>
                  </a:lnTo>
                  <a:lnTo>
                    <a:pt x="35" y="2429"/>
                  </a:lnTo>
                  <a:lnTo>
                    <a:pt x="24" y="2425"/>
                  </a:lnTo>
                  <a:lnTo>
                    <a:pt x="12" y="2420"/>
                  </a:lnTo>
                  <a:lnTo>
                    <a:pt x="0" y="2414"/>
                  </a:lnTo>
                  <a:close/>
                  <a:moveTo>
                    <a:pt x="0" y="2240"/>
                  </a:moveTo>
                  <a:lnTo>
                    <a:pt x="0" y="2155"/>
                  </a:lnTo>
                  <a:lnTo>
                    <a:pt x="3" y="2158"/>
                  </a:lnTo>
                  <a:lnTo>
                    <a:pt x="28" y="2177"/>
                  </a:lnTo>
                  <a:lnTo>
                    <a:pt x="49" y="2195"/>
                  </a:lnTo>
                  <a:lnTo>
                    <a:pt x="68" y="2212"/>
                  </a:lnTo>
                  <a:lnTo>
                    <a:pt x="83" y="2230"/>
                  </a:lnTo>
                  <a:lnTo>
                    <a:pt x="95" y="2245"/>
                  </a:lnTo>
                  <a:lnTo>
                    <a:pt x="103" y="2258"/>
                  </a:lnTo>
                  <a:lnTo>
                    <a:pt x="105" y="2263"/>
                  </a:lnTo>
                  <a:lnTo>
                    <a:pt x="106" y="2268"/>
                  </a:lnTo>
                  <a:lnTo>
                    <a:pt x="106" y="2273"/>
                  </a:lnTo>
                  <a:lnTo>
                    <a:pt x="105" y="2276"/>
                  </a:lnTo>
                  <a:lnTo>
                    <a:pt x="103" y="2278"/>
                  </a:lnTo>
                  <a:lnTo>
                    <a:pt x="100" y="2280"/>
                  </a:lnTo>
                  <a:lnTo>
                    <a:pt x="97" y="2280"/>
                  </a:lnTo>
                  <a:lnTo>
                    <a:pt x="92" y="2281"/>
                  </a:lnTo>
                  <a:lnTo>
                    <a:pt x="82" y="2279"/>
                  </a:lnTo>
                  <a:lnTo>
                    <a:pt x="69" y="2276"/>
                  </a:lnTo>
                  <a:lnTo>
                    <a:pt x="53" y="2271"/>
                  </a:lnTo>
                  <a:lnTo>
                    <a:pt x="37" y="2262"/>
                  </a:lnTo>
                  <a:lnTo>
                    <a:pt x="19" y="2252"/>
                  </a:lnTo>
                  <a:lnTo>
                    <a:pt x="0" y="2240"/>
                  </a:lnTo>
                  <a:close/>
                  <a:moveTo>
                    <a:pt x="0" y="2052"/>
                  </a:moveTo>
                  <a:lnTo>
                    <a:pt x="0" y="1972"/>
                  </a:lnTo>
                  <a:lnTo>
                    <a:pt x="15" y="1980"/>
                  </a:lnTo>
                  <a:lnTo>
                    <a:pt x="30" y="1989"/>
                  </a:lnTo>
                  <a:lnTo>
                    <a:pt x="46" y="2000"/>
                  </a:lnTo>
                  <a:lnTo>
                    <a:pt x="63" y="2012"/>
                  </a:lnTo>
                  <a:lnTo>
                    <a:pt x="86" y="2030"/>
                  </a:lnTo>
                  <a:lnTo>
                    <a:pt x="106" y="2047"/>
                  </a:lnTo>
                  <a:lnTo>
                    <a:pt x="124" y="2064"/>
                  </a:lnTo>
                  <a:lnTo>
                    <a:pt x="139" y="2081"/>
                  </a:lnTo>
                  <a:lnTo>
                    <a:pt x="150" y="2096"/>
                  </a:lnTo>
                  <a:lnTo>
                    <a:pt x="157" y="2109"/>
                  </a:lnTo>
                  <a:lnTo>
                    <a:pt x="159" y="2114"/>
                  </a:lnTo>
                  <a:lnTo>
                    <a:pt x="160" y="2120"/>
                  </a:lnTo>
                  <a:lnTo>
                    <a:pt x="160" y="2124"/>
                  </a:lnTo>
                  <a:lnTo>
                    <a:pt x="159" y="2127"/>
                  </a:lnTo>
                  <a:lnTo>
                    <a:pt x="157" y="2129"/>
                  </a:lnTo>
                  <a:lnTo>
                    <a:pt x="153" y="2131"/>
                  </a:lnTo>
                  <a:lnTo>
                    <a:pt x="148" y="2132"/>
                  </a:lnTo>
                  <a:lnTo>
                    <a:pt x="143" y="2131"/>
                  </a:lnTo>
                  <a:lnTo>
                    <a:pt x="137" y="2131"/>
                  </a:lnTo>
                  <a:lnTo>
                    <a:pt x="129" y="2129"/>
                  </a:lnTo>
                  <a:lnTo>
                    <a:pt x="122" y="2126"/>
                  </a:lnTo>
                  <a:lnTo>
                    <a:pt x="113" y="2123"/>
                  </a:lnTo>
                  <a:lnTo>
                    <a:pt x="93" y="2114"/>
                  </a:lnTo>
                  <a:lnTo>
                    <a:pt x="72" y="2102"/>
                  </a:lnTo>
                  <a:lnTo>
                    <a:pt x="49" y="2088"/>
                  </a:lnTo>
                  <a:lnTo>
                    <a:pt x="25" y="2072"/>
                  </a:lnTo>
                  <a:lnTo>
                    <a:pt x="12" y="2061"/>
                  </a:lnTo>
                  <a:lnTo>
                    <a:pt x="0" y="2052"/>
                  </a:lnTo>
                  <a:close/>
                  <a:moveTo>
                    <a:pt x="0" y="1626"/>
                  </a:moveTo>
                  <a:lnTo>
                    <a:pt x="0" y="1558"/>
                  </a:lnTo>
                  <a:lnTo>
                    <a:pt x="11" y="1569"/>
                  </a:lnTo>
                  <a:lnTo>
                    <a:pt x="21" y="1580"/>
                  </a:lnTo>
                  <a:lnTo>
                    <a:pt x="29" y="1591"/>
                  </a:lnTo>
                  <a:lnTo>
                    <a:pt x="36" y="1600"/>
                  </a:lnTo>
                  <a:lnTo>
                    <a:pt x="41" y="1609"/>
                  </a:lnTo>
                  <a:lnTo>
                    <a:pt x="44" y="1617"/>
                  </a:lnTo>
                  <a:lnTo>
                    <a:pt x="44" y="1620"/>
                  </a:lnTo>
                  <a:lnTo>
                    <a:pt x="44" y="1623"/>
                  </a:lnTo>
                  <a:lnTo>
                    <a:pt x="44" y="1626"/>
                  </a:lnTo>
                  <a:lnTo>
                    <a:pt x="43" y="1628"/>
                  </a:lnTo>
                  <a:lnTo>
                    <a:pt x="41" y="1631"/>
                  </a:lnTo>
                  <a:lnTo>
                    <a:pt x="37" y="1633"/>
                  </a:lnTo>
                  <a:lnTo>
                    <a:pt x="33" y="1634"/>
                  </a:lnTo>
                  <a:lnTo>
                    <a:pt x="28" y="1634"/>
                  </a:lnTo>
                  <a:lnTo>
                    <a:pt x="21" y="1633"/>
                  </a:lnTo>
                  <a:lnTo>
                    <a:pt x="15" y="1632"/>
                  </a:lnTo>
                  <a:lnTo>
                    <a:pt x="7" y="1630"/>
                  </a:lnTo>
                  <a:lnTo>
                    <a:pt x="0" y="1626"/>
                  </a:lnTo>
                  <a:close/>
                  <a:moveTo>
                    <a:pt x="0" y="1408"/>
                  </a:moveTo>
                  <a:lnTo>
                    <a:pt x="0" y="1345"/>
                  </a:lnTo>
                  <a:lnTo>
                    <a:pt x="17" y="1352"/>
                  </a:lnTo>
                  <a:lnTo>
                    <a:pt x="36" y="1363"/>
                  </a:lnTo>
                  <a:lnTo>
                    <a:pt x="58" y="1376"/>
                  </a:lnTo>
                  <a:lnTo>
                    <a:pt x="80" y="1391"/>
                  </a:lnTo>
                  <a:lnTo>
                    <a:pt x="99" y="1407"/>
                  </a:lnTo>
                  <a:lnTo>
                    <a:pt x="116" y="1422"/>
                  </a:lnTo>
                  <a:lnTo>
                    <a:pt x="130" y="1437"/>
                  </a:lnTo>
                  <a:lnTo>
                    <a:pt x="143" y="1452"/>
                  </a:lnTo>
                  <a:lnTo>
                    <a:pt x="152" y="1464"/>
                  </a:lnTo>
                  <a:lnTo>
                    <a:pt x="157" y="1475"/>
                  </a:lnTo>
                  <a:lnTo>
                    <a:pt x="159" y="1481"/>
                  </a:lnTo>
                  <a:lnTo>
                    <a:pt x="160" y="1485"/>
                  </a:lnTo>
                  <a:lnTo>
                    <a:pt x="159" y="1489"/>
                  </a:lnTo>
                  <a:lnTo>
                    <a:pt x="158" y="1493"/>
                  </a:lnTo>
                  <a:lnTo>
                    <a:pt x="156" y="1495"/>
                  </a:lnTo>
                  <a:lnTo>
                    <a:pt x="153" y="1497"/>
                  </a:lnTo>
                  <a:lnTo>
                    <a:pt x="148" y="1498"/>
                  </a:lnTo>
                  <a:lnTo>
                    <a:pt x="144" y="1498"/>
                  </a:lnTo>
                  <a:lnTo>
                    <a:pt x="132" y="1496"/>
                  </a:lnTo>
                  <a:lnTo>
                    <a:pt x="117" y="1491"/>
                  </a:lnTo>
                  <a:lnTo>
                    <a:pt x="101" y="1484"/>
                  </a:lnTo>
                  <a:lnTo>
                    <a:pt x="84" y="1474"/>
                  </a:lnTo>
                  <a:lnTo>
                    <a:pt x="64" y="1462"/>
                  </a:lnTo>
                  <a:lnTo>
                    <a:pt x="45" y="1448"/>
                  </a:lnTo>
                  <a:lnTo>
                    <a:pt x="32" y="1439"/>
                  </a:lnTo>
                  <a:lnTo>
                    <a:pt x="20" y="1428"/>
                  </a:lnTo>
                  <a:lnTo>
                    <a:pt x="9" y="1418"/>
                  </a:lnTo>
                  <a:lnTo>
                    <a:pt x="0" y="1408"/>
                  </a:lnTo>
                  <a:close/>
                  <a:moveTo>
                    <a:pt x="0" y="1168"/>
                  </a:moveTo>
                  <a:lnTo>
                    <a:pt x="0" y="1095"/>
                  </a:lnTo>
                  <a:lnTo>
                    <a:pt x="12" y="1108"/>
                  </a:lnTo>
                  <a:lnTo>
                    <a:pt x="24" y="1120"/>
                  </a:lnTo>
                  <a:lnTo>
                    <a:pt x="33" y="1131"/>
                  </a:lnTo>
                  <a:lnTo>
                    <a:pt x="42" y="1142"/>
                  </a:lnTo>
                  <a:lnTo>
                    <a:pt x="47" y="1151"/>
                  </a:lnTo>
                  <a:lnTo>
                    <a:pt x="50" y="1160"/>
                  </a:lnTo>
                  <a:lnTo>
                    <a:pt x="51" y="1164"/>
                  </a:lnTo>
                  <a:lnTo>
                    <a:pt x="51" y="1168"/>
                  </a:lnTo>
                  <a:lnTo>
                    <a:pt x="51" y="1171"/>
                  </a:lnTo>
                  <a:lnTo>
                    <a:pt x="49" y="1173"/>
                  </a:lnTo>
                  <a:lnTo>
                    <a:pt x="47" y="1176"/>
                  </a:lnTo>
                  <a:lnTo>
                    <a:pt x="43" y="1178"/>
                  </a:lnTo>
                  <a:lnTo>
                    <a:pt x="38" y="1178"/>
                  </a:lnTo>
                  <a:lnTo>
                    <a:pt x="32" y="1178"/>
                  </a:lnTo>
                  <a:lnTo>
                    <a:pt x="25" y="1177"/>
                  </a:lnTo>
                  <a:lnTo>
                    <a:pt x="17" y="1175"/>
                  </a:lnTo>
                  <a:lnTo>
                    <a:pt x="9" y="1172"/>
                  </a:lnTo>
                  <a:lnTo>
                    <a:pt x="0" y="1168"/>
                  </a:lnTo>
                  <a:close/>
                  <a:moveTo>
                    <a:pt x="0" y="73"/>
                  </a:moveTo>
                  <a:lnTo>
                    <a:pt x="0" y="8"/>
                  </a:lnTo>
                  <a:lnTo>
                    <a:pt x="7" y="14"/>
                  </a:lnTo>
                  <a:lnTo>
                    <a:pt x="16" y="19"/>
                  </a:lnTo>
                  <a:lnTo>
                    <a:pt x="27" y="30"/>
                  </a:lnTo>
                  <a:lnTo>
                    <a:pt x="37" y="40"/>
                  </a:lnTo>
                  <a:lnTo>
                    <a:pt x="46" y="51"/>
                  </a:lnTo>
                  <a:lnTo>
                    <a:pt x="52" y="60"/>
                  </a:lnTo>
                  <a:lnTo>
                    <a:pt x="58" y="69"/>
                  </a:lnTo>
                  <a:lnTo>
                    <a:pt x="61" y="78"/>
                  </a:lnTo>
                  <a:lnTo>
                    <a:pt x="62" y="81"/>
                  </a:lnTo>
                  <a:lnTo>
                    <a:pt x="62" y="84"/>
                  </a:lnTo>
                  <a:lnTo>
                    <a:pt x="61" y="87"/>
                  </a:lnTo>
                  <a:lnTo>
                    <a:pt x="60" y="90"/>
                  </a:lnTo>
                  <a:lnTo>
                    <a:pt x="59" y="92"/>
                  </a:lnTo>
                  <a:lnTo>
                    <a:pt x="57" y="93"/>
                  </a:lnTo>
                  <a:lnTo>
                    <a:pt x="55" y="94"/>
                  </a:lnTo>
                  <a:lnTo>
                    <a:pt x="52" y="95"/>
                  </a:lnTo>
                  <a:lnTo>
                    <a:pt x="46" y="95"/>
                  </a:lnTo>
                  <a:lnTo>
                    <a:pt x="38" y="93"/>
                  </a:lnTo>
                  <a:lnTo>
                    <a:pt x="30" y="90"/>
                  </a:lnTo>
                  <a:lnTo>
                    <a:pt x="20" y="85"/>
                  </a:lnTo>
                  <a:lnTo>
                    <a:pt x="10" y="80"/>
                  </a:lnTo>
                  <a:lnTo>
                    <a:pt x="0" y="73"/>
                  </a:lnTo>
                  <a:close/>
                  <a:moveTo>
                    <a:pt x="677" y="260"/>
                  </a:moveTo>
                  <a:lnTo>
                    <a:pt x="677" y="299"/>
                  </a:lnTo>
                  <a:lnTo>
                    <a:pt x="672" y="288"/>
                  </a:lnTo>
                  <a:lnTo>
                    <a:pt x="668" y="279"/>
                  </a:lnTo>
                  <a:lnTo>
                    <a:pt x="668" y="275"/>
                  </a:lnTo>
                  <a:lnTo>
                    <a:pt x="668" y="271"/>
                  </a:lnTo>
                  <a:lnTo>
                    <a:pt x="668" y="268"/>
                  </a:lnTo>
                  <a:lnTo>
                    <a:pt x="669" y="265"/>
                  </a:lnTo>
                  <a:lnTo>
                    <a:pt x="673" y="261"/>
                  </a:lnTo>
                  <a:lnTo>
                    <a:pt x="677" y="260"/>
                  </a:lnTo>
                  <a:close/>
                  <a:moveTo>
                    <a:pt x="677" y="543"/>
                  </a:moveTo>
                  <a:lnTo>
                    <a:pt x="677" y="618"/>
                  </a:lnTo>
                  <a:lnTo>
                    <a:pt x="663" y="606"/>
                  </a:lnTo>
                  <a:lnTo>
                    <a:pt x="650" y="595"/>
                  </a:lnTo>
                  <a:lnTo>
                    <a:pt x="640" y="583"/>
                  </a:lnTo>
                  <a:lnTo>
                    <a:pt x="631" y="571"/>
                  </a:lnTo>
                  <a:lnTo>
                    <a:pt x="625" y="560"/>
                  </a:lnTo>
                  <a:lnTo>
                    <a:pt x="621" y="550"/>
                  </a:lnTo>
                  <a:lnTo>
                    <a:pt x="620" y="546"/>
                  </a:lnTo>
                  <a:lnTo>
                    <a:pt x="620" y="542"/>
                  </a:lnTo>
                  <a:lnTo>
                    <a:pt x="621" y="539"/>
                  </a:lnTo>
                  <a:lnTo>
                    <a:pt x="622" y="535"/>
                  </a:lnTo>
                  <a:lnTo>
                    <a:pt x="626" y="532"/>
                  </a:lnTo>
                  <a:lnTo>
                    <a:pt x="630" y="531"/>
                  </a:lnTo>
                  <a:lnTo>
                    <a:pt x="635" y="530"/>
                  </a:lnTo>
                  <a:lnTo>
                    <a:pt x="642" y="530"/>
                  </a:lnTo>
                  <a:lnTo>
                    <a:pt x="650" y="532"/>
                  </a:lnTo>
                  <a:lnTo>
                    <a:pt x="658" y="534"/>
                  </a:lnTo>
                  <a:lnTo>
                    <a:pt x="668" y="539"/>
                  </a:lnTo>
                  <a:lnTo>
                    <a:pt x="677" y="543"/>
                  </a:lnTo>
                  <a:close/>
                  <a:moveTo>
                    <a:pt x="677" y="831"/>
                  </a:moveTo>
                  <a:lnTo>
                    <a:pt x="677" y="911"/>
                  </a:lnTo>
                  <a:lnTo>
                    <a:pt x="662" y="898"/>
                  </a:lnTo>
                  <a:lnTo>
                    <a:pt x="648" y="885"/>
                  </a:lnTo>
                  <a:lnTo>
                    <a:pt x="636" y="872"/>
                  </a:lnTo>
                  <a:lnTo>
                    <a:pt x="627" y="859"/>
                  </a:lnTo>
                  <a:lnTo>
                    <a:pt x="620" y="848"/>
                  </a:lnTo>
                  <a:lnTo>
                    <a:pt x="616" y="837"/>
                  </a:lnTo>
                  <a:lnTo>
                    <a:pt x="615" y="833"/>
                  </a:lnTo>
                  <a:lnTo>
                    <a:pt x="615" y="829"/>
                  </a:lnTo>
                  <a:lnTo>
                    <a:pt x="615" y="826"/>
                  </a:lnTo>
                  <a:lnTo>
                    <a:pt x="617" y="822"/>
                  </a:lnTo>
                  <a:lnTo>
                    <a:pt x="620" y="819"/>
                  </a:lnTo>
                  <a:lnTo>
                    <a:pt x="625" y="817"/>
                  </a:lnTo>
                  <a:lnTo>
                    <a:pt x="631" y="816"/>
                  </a:lnTo>
                  <a:lnTo>
                    <a:pt x="639" y="817"/>
                  </a:lnTo>
                  <a:lnTo>
                    <a:pt x="647" y="818"/>
                  </a:lnTo>
                  <a:lnTo>
                    <a:pt x="657" y="821"/>
                  </a:lnTo>
                  <a:lnTo>
                    <a:pt x="667" y="826"/>
                  </a:lnTo>
                  <a:lnTo>
                    <a:pt x="677" y="831"/>
                  </a:lnTo>
                  <a:close/>
                  <a:moveTo>
                    <a:pt x="677" y="1120"/>
                  </a:moveTo>
                  <a:lnTo>
                    <a:pt x="677" y="1178"/>
                  </a:lnTo>
                  <a:lnTo>
                    <a:pt x="671" y="1170"/>
                  </a:lnTo>
                  <a:lnTo>
                    <a:pt x="664" y="1162"/>
                  </a:lnTo>
                  <a:lnTo>
                    <a:pt x="660" y="1155"/>
                  </a:lnTo>
                  <a:lnTo>
                    <a:pt x="656" y="1147"/>
                  </a:lnTo>
                  <a:lnTo>
                    <a:pt x="654" y="1141"/>
                  </a:lnTo>
                  <a:lnTo>
                    <a:pt x="653" y="1134"/>
                  </a:lnTo>
                  <a:lnTo>
                    <a:pt x="653" y="1130"/>
                  </a:lnTo>
                  <a:lnTo>
                    <a:pt x="655" y="1126"/>
                  </a:lnTo>
                  <a:lnTo>
                    <a:pt x="658" y="1122"/>
                  </a:lnTo>
                  <a:lnTo>
                    <a:pt x="663" y="1120"/>
                  </a:lnTo>
                  <a:lnTo>
                    <a:pt x="670" y="1119"/>
                  </a:lnTo>
                  <a:lnTo>
                    <a:pt x="677" y="1120"/>
                  </a:lnTo>
                  <a:close/>
                  <a:moveTo>
                    <a:pt x="677" y="1380"/>
                  </a:moveTo>
                  <a:lnTo>
                    <a:pt x="677" y="1407"/>
                  </a:lnTo>
                  <a:lnTo>
                    <a:pt x="674" y="1408"/>
                  </a:lnTo>
                  <a:lnTo>
                    <a:pt x="671" y="1409"/>
                  </a:lnTo>
                  <a:lnTo>
                    <a:pt x="666" y="1410"/>
                  </a:lnTo>
                  <a:lnTo>
                    <a:pt x="661" y="1409"/>
                  </a:lnTo>
                  <a:lnTo>
                    <a:pt x="649" y="1407"/>
                  </a:lnTo>
                  <a:lnTo>
                    <a:pt x="635" y="1403"/>
                  </a:lnTo>
                  <a:lnTo>
                    <a:pt x="620" y="1396"/>
                  </a:lnTo>
                  <a:lnTo>
                    <a:pt x="604" y="1387"/>
                  </a:lnTo>
                  <a:lnTo>
                    <a:pt x="587" y="1376"/>
                  </a:lnTo>
                  <a:lnTo>
                    <a:pt x="568" y="1364"/>
                  </a:lnTo>
                  <a:lnTo>
                    <a:pt x="550" y="1349"/>
                  </a:lnTo>
                  <a:lnTo>
                    <a:pt x="534" y="1334"/>
                  </a:lnTo>
                  <a:lnTo>
                    <a:pt x="520" y="1320"/>
                  </a:lnTo>
                  <a:lnTo>
                    <a:pt x="508" y="1306"/>
                  </a:lnTo>
                  <a:lnTo>
                    <a:pt x="499" y="1293"/>
                  </a:lnTo>
                  <a:lnTo>
                    <a:pt x="494" y="1281"/>
                  </a:lnTo>
                  <a:lnTo>
                    <a:pt x="492" y="1276"/>
                  </a:lnTo>
                  <a:lnTo>
                    <a:pt x="492" y="1271"/>
                  </a:lnTo>
                  <a:lnTo>
                    <a:pt x="492" y="1267"/>
                  </a:lnTo>
                  <a:lnTo>
                    <a:pt x="494" y="1264"/>
                  </a:lnTo>
                  <a:lnTo>
                    <a:pt x="496" y="1262"/>
                  </a:lnTo>
                  <a:lnTo>
                    <a:pt x="499" y="1259"/>
                  </a:lnTo>
                  <a:lnTo>
                    <a:pt x="504" y="1258"/>
                  </a:lnTo>
                  <a:lnTo>
                    <a:pt x="508" y="1257"/>
                  </a:lnTo>
                  <a:lnTo>
                    <a:pt x="520" y="1259"/>
                  </a:lnTo>
                  <a:lnTo>
                    <a:pt x="534" y="1264"/>
                  </a:lnTo>
                  <a:lnTo>
                    <a:pt x="550" y="1270"/>
                  </a:lnTo>
                  <a:lnTo>
                    <a:pt x="568" y="1279"/>
                  </a:lnTo>
                  <a:lnTo>
                    <a:pt x="587" y="1291"/>
                  </a:lnTo>
                  <a:lnTo>
                    <a:pt x="606" y="1305"/>
                  </a:lnTo>
                  <a:lnTo>
                    <a:pt x="618" y="1314"/>
                  </a:lnTo>
                  <a:lnTo>
                    <a:pt x="630" y="1324"/>
                  </a:lnTo>
                  <a:lnTo>
                    <a:pt x="641" y="1334"/>
                  </a:lnTo>
                  <a:lnTo>
                    <a:pt x="650" y="1345"/>
                  </a:lnTo>
                  <a:lnTo>
                    <a:pt x="659" y="1354"/>
                  </a:lnTo>
                  <a:lnTo>
                    <a:pt x="667" y="1363"/>
                  </a:lnTo>
                  <a:lnTo>
                    <a:pt x="673" y="1372"/>
                  </a:lnTo>
                  <a:lnTo>
                    <a:pt x="677" y="1380"/>
                  </a:lnTo>
                  <a:close/>
                  <a:moveTo>
                    <a:pt x="677" y="1606"/>
                  </a:moveTo>
                  <a:lnTo>
                    <a:pt x="677" y="1692"/>
                  </a:lnTo>
                  <a:lnTo>
                    <a:pt x="660" y="1677"/>
                  </a:lnTo>
                  <a:lnTo>
                    <a:pt x="644" y="1662"/>
                  </a:lnTo>
                  <a:lnTo>
                    <a:pt x="631" y="1648"/>
                  </a:lnTo>
                  <a:lnTo>
                    <a:pt x="619" y="1634"/>
                  </a:lnTo>
                  <a:lnTo>
                    <a:pt x="612" y="1622"/>
                  </a:lnTo>
                  <a:lnTo>
                    <a:pt x="606" y="1610"/>
                  </a:lnTo>
                  <a:lnTo>
                    <a:pt x="605" y="1606"/>
                  </a:lnTo>
                  <a:lnTo>
                    <a:pt x="605" y="1602"/>
                  </a:lnTo>
                  <a:lnTo>
                    <a:pt x="605" y="1597"/>
                  </a:lnTo>
                  <a:lnTo>
                    <a:pt x="606" y="1594"/>
                  </a:lnTo>
                  <a:lnTo>
                    <a:pt x="608" y="1592"/>
                  </a:lnTo>
                  <a:lnTo>
                    <a:pt x="611" y="1591"/>
                  </a:lnTo>
                  <a:lnTo>
                    <a:pt x="613" y="1589"/>
                  </a:lnTo>
                  <a:lnTo>
                    <a:pt x="616" y="1589"/>
                  </a:lnTo>
                  <a:lnTo>
                    <a:pt x="622" y="1587"/>
                  </a:lnTo>
                  <a:lnTo>
                    <a:pt x="631" y="1589"/>
                  </a:lnTo>
                  <a:lnTo>
                    <a:pt x="642" y="1591"/>
                  </a:lnTo>
                  <a:lnTo>
                    <a:pt x="653" y="1595"/>
                  </a:lnTo>
                  <a:lnTo>
                    <a:pt x="664" y="1600"/>
                  </a:lnTo>
                  <a:lnTo>
                    <a:pt x="677" y="1606"/>
                  </a:lnTo>
                  <a:close/>
                  <a:moveTo>
                    <a:pt x="677" y="1842"/>
                  </a:moveTo>
                  <a:lnTo>
                    <a:pt x="677" y="1902"/>
                  </a:lnTo>
                  <a:lnTo>
                    <a:pt x="668" y="1899"/>
                  </a:lnTo>
                  <a:lnTo>
                    <a:pt x="657" y="1895"/>
                  </a:lnTo>
                  <a:lnTo>
                    <a:pt x="645" y="1891"/>
                  </a:lnTo>
                  <a:lnTo>
                    <a:pt x="632" y="1884"/>
                  </a:lnTo>
                  <a:lnTo>
                    <a:pt x="619" y="1878"/>
                  </a:lnTo>
                  <a:lnTo>
                    <a:pt x="605" y="1869"/>
                  </a:lnTo>
                  <a:lnTo>
                    <a:pt x="591" y="1859"/>
                  </a:lnTo>
                  <a:lnTo>
                    <a:pt x="576" y="1850"/>
                  </a:lnTo>
                  <a:lnTo>
                    <a:pt x="555" y="1834"/>
                  </a:lnTo>
                  <a:lnTo>
                    <a:pt x="536" y="1816"/>
                  </a:lnTo>
                  <a:lnTo>
                    <a:pt x="520" y="1800"/>
                  </a:lnTo>
                  <a:lnTo>
                    <a:pt x="506" y="1785"/>
                  </a:lnTo>
                  <a:lnTo>
                    <a:pt x="500" y="1777"/>
                  </a:lnTo>
                  <a:lnTo>
                    <a:pt x="496" y="1770"/>
                  </a:lnTo>
                  <a:lnTo>
                    <a:pt x="492" y="1763"/>
                  </a:lnTo>
                  <a:lnTo>
                    <a:pt x="490" y="1758"/>
                  </a:lnTo>
                  <a:lnTo>
                    <a:pt x="487" y="1753"/>
                  </a:lnTo>
                  <a:lnTo>
                    <a:pt x="486" y="1747"/>
                  </a:lnTo>
                  <a:lnTo>
                    <a:pt x="486" y="1743"/>
                  </a:lnTo>
                  <a:lnTo>
                    <a:pt x="489" y="1740"/>
                  </a:lnTo>
                  <a:lnTo>
                    <a:pt x="491" y="1736"/>
                  </a:lnTo>
                  <a:lnTo>
                    <a:pt x="494" y="1734"/>
                  </a:lnTo>
                  <a:lnTo>
                    <a:pt x="499" y="1733"/>
                  </a:lnTo>
                  <a:lnTo>
                    <a:pt x="505" y="1733"/>
                  </a:lnTo>
                  <a:lnTo>
                    <a:pt x="510" y="1734"/>
                  </a:lnTo>
                  <a:lnTo>
                    <a:pt x="518" y="1735"/>
                  </a:lnTo>
                  <a:lnTo>
                    <a:pt x="525" y="1737"/>
                  </a:lnTo>
                  <a:lnTo>
                    <a:pt x="534" y="1741"/>
                  </a:lnTo>
                  <a:lnTo>
                    <a:pt x="552" y="1748"/>
                  </a:lnTo>
                  <a:lnTo>
                    <a:pt x="572" y="1759"/>
                  </a:lnTo>
                  <a:lnTo>
                    <a:pt x="593" y="1772"/>
                  </a:lnTo>
                  <a:lnTo>
                    <a:pt x="615" y="1787"/>
                  </a:lnTo>
                  <a:lnTo>
                    <a:pt x="633" y="1801"/>
                  </a:lnTo>
                  <a:lnTo>
                    <a:pt x="650" y="1815"/>
                  </a:lnTo>
                  <a:lnTo>
                    <a:pt x="664" y="1829"/>
                  </a:lnTo>
                  <a:lnTo>
                    <a:pt x="677" y="1842"/>
                  </a:lnTo>
                  <a:close/>
                  <a:moveTo>
                    <a:pt x="677" y="2266"/>
                  </a:moveTo>
                  <a:lnTo>
                    <a:pt x="677" y="2349"/>
                  </a:lnTo>
                  <a:lnTo>
                    <a:pt x="661" y="2334"/>
                  </a:lnTo>
                  <a:lnTo>
                    <a:pt x="646" y="2320"/>
                  </a:lnTo>
                  <a:lnTo>
                    <a:pt x="633" y="2306"/>
                  </a:lnTo>
                  <a:lnTo>
                    <a:pt x="623" y="2293"/>
                  </a:lnTo>
                  <a:lnTo>
                    <a:pt x="616" y="2281"/>
                  </a:lnTo>
                  <a:lnTo>
                    <a:pt x="612" y="2272"/>
                  </a:lnTo>
                  <a:lnTo>
                    <a:pt x="611" y="2267"/>
                  </a:lnTo>
                  <a:lnTo>
                    <a:pt x="609" y="2263"/>
                  </a:lnTo>
                  <a:lnTo>
                    <a:pt x="611" y="2260"/>
                  </a:lnTo>
                  <a:lnTo>
                    <a:pt x="612" y="2257"/>
                  </a:lnTo>
                  <a:lnTo>
                    <a:pt x="615" y="2253"/>
                  </a:lnTo>
                  <a:lnTo>
                    <a:pt x="620" y="2251"/>
                  </a:lnTo>
                  <a:lnTo>
                    <a:pt x="627" y="2251"/>
                  </a:lnTo>
                  <a:lnTo>
                    <a:pt x="634" y="2251"/>
                  </a:lnTo>
                  <a:lnTo>
                    <a:pt x="644" y="2253"/>
                  </a:lnTo>
                  <a:lnTo>
                    <a:pt x="654" y="2257"/>
                  </a:lnTo>
                  <a:lnTo>
                    <a:pt x="666" y="2261"/>
                  </a:lnTo>
                  <a:lnTo>
                    <a:pt x="677" y="2266"/>
                  </a:lnTo>
                  <a:close/>
                  <a:moveTo>
                    <a:pt x="677" y="2454"/>
                  </a:moveTo>
                  <a:lnTo>
                    <a:pt x="677" y="2547"/>
                  </a:lnTo>
                  <a:lnTo>
                    <a:pt x="666" y="2538"/>
                  </a:lnTo>
                  <a:lnTo>
                    <a:pt x="640" y="2520"/>
                  </a:lnTo>
                  <a:lnTo>
                    <a:pt x="617" y="2500"/>
                  </a:lnTo>
                  <a:lnTo>
                    <a:pt x="596" y="2482"/>
                  </a:lnTo>
                  <a:lnTo>
                    <a:pt x="580" y="2464"/>
                  </a:lnTo>
                  <a:lnTo>
                    <a:pt x="573" y="2456"/>
                  </a:lnTo>
                  <a:lnTo>
                    <a:pt x="567" y="2449"/>
                  </a:lnTo>
                  <a:lnTo>
                    <a:pt x="563" y="2441"/>
                  </a:lnTo>
                  <a:lnTo>
                    <a:pt x="559" y="2435"/>
                  </a:lnTo>
                  <a:lnTo>
                    <a:pt x="557" y="2428"/>
                  </a:lnTo>
                  <a:lnTo>
                    <a:pt x="555" y="2423"/>
                  </a:lnTo>
                  <a:lnTo>
                    <a:pt x="555" y="2418"/>
                  </a:lnTo>
                  <a:lnTo>
                    <a:pt x="557" y="2414"/>
                  </a:lnTo>
                  <a:lnTo>
                    <a:pt x="559" y="2412"/>
                  </a:lnTo>
                  <a:lnTo>
                    <a:pt x="562" y="2410"/>
                  </a:lnTo>
                  <a:lnTo>
                    <a:pt x="566" y="2409"/>
                  </a:lnTo>
                  <a:lnTo>
                    <a:pt x="572" y="2409"/>
                  </a:lnTo>
                  <a:lnTo>
                    <a:pt x="584" y="2410"/>
                  </a:lnTo>
                  <a:lnTo>
                    <a:pt x="599" y="2414"/>
                  </a:lnTo>
                  <a:lnTo>
                    <a:pt x="616" y="2421"/>
                  </a:lnTo>
                  <a:lnTo>
                    <a:pt x="635" y="2429"/>
                  </a:lnTo>
                  <a:lnTo>
                    <a:pt x="656" y="2440"/>
                  </a:lnTo>
                  <a:lnTo>
                    <a:pt x="677" y="2454"/>
                  </a:lnTo>
                  <a:close/>
                  <a:moveTo>
                    <a:pt x="677" y="2639"/>
                  </a:moveTo>
                  <a:lnTo>
                    <a:pt x="677" y="2730"/>
                  </a:lnTo>
                  <a:lnTo>
                    <a:pt x="667" y="2724"/>
                  </a:lnTo>
                  <a:lnTo>
                    <a:pt x="657" y="2717"/>
                  </a:lnTo>
                  <a:lnTo>
                    <a:pt x="646" y="2710"/>
                  </a:lnTo>
                  <a:lnTo>
                    <a:pt x="634" y="2702"/>
                  </a:lnTo>
                  <a:lnTo>
                    <a:pt x="607" y="2683"/>
                  </a:lnTo>
                  <a:lnTo>
                    <a:pt x="584" y="2662"/>
                  </a:lnTo>
                  <a:lnTo>
                    <a:pt x="563" y="2644"/>
                  </a:lnTo>
                  <a:lnTo>
                    <a:pt x="545" y="2626"/>
                  </a:lnTo>
                  <a:lnTo>
                    <a:pt x="538" y="2617"/>
                  </a:lnTo>
                  <a:lnTo>
                    <a:pt x="532" y="2609"/>
                  </a:lnTo>
                  <a:lnTo>
                    <a:pt x="526" y="2602"/>
                  </a:lnTo>
                  <a:lnTo>
                    <a:pt x="522" y="2594"/>
                  </a:lnTo>
                  <a:lnTo>
                    <a:pt x="520" y="2589"/>
                  </a:lnTo>
                  <a:lnTo>
                    <a:pt x="519" y="2584"/>
                  </a:lnTo>
                  <a:lnTo>
                    <a:pt x="519" y="2578"/>
                  </a:lnTo>
                  <a:lnTo>
                    <a:pt x="520" y="2575"/>
                  </a:lnTo>
                  <a:lnTo>
                    <a:pt x="523" y="2572"/>
                  </a:lnTo>
                  <a:lnTo>
                    <a:pt x="526" y="2570"/>
                  </a:lnTo>
                  <a:lnTo>
                    <a:pt x="532" y="2570"/>
                  </a:lnTo>
                  <a:lnTo>
                    <a:pt x="538" y="2570"/>
                  </a:lnTo>
                  <a:lnTo>
                    <a:pt x="546" y="2571"/>
                  </a:lnTo>
                  <a:lnTo>
                    <a:pt x="554" y="2573"/>
                  </a:lnTo>
                  <a:lnTo>
                    <a:pt x="564" y="2575"/>
                  </a:lnTo>
                  <a:lnTo>
                    <a:pt x="574" y="2579"/>
                  </a:lnTo>
                  <a:lnTo>
                    <a:pt x="596" y="2589"/>
                  </a:lnTo>
                  <a:lnTo>
                    <a:pt x="621" y="2602"/>
                  </a:lnTo>
                  <a:lnTo>
                    <a:pt x="647" y="2618"/>
                  </a:lnTo>
                  <a:lnTo>
                    <a:pt x="675" y="2636"/>
                  </a:lnTo>
                  <a:lnTo>
                    <a:pt x="677" y="2639"/>
                  </a:lnTo>
                  <a:close/>
                  <a:moveTo>
                    <a:pt x="677" y="2815"/>
                  </a:moveTo>
                  <a:lnTo>
                    <a:pt x="677" y="2904"/>
                  </a:lnTo>
                  <a:lnTo>
                    <a:pt x="664" y="2897"/>
                  </a:lnTo>
                  <a:lnTo>
                    <a:pt x="650" y="2888"/>
                  </a:lnTo>
                  <a:lnTo>
                    <a:pt x="636" y="2878"/>
                  </a:lnTo>
                  <a:lnTo>
                    <a:pt x="621" y="2868"/>
                  </a:lnTo>
                  <a:lnTo>
                    <a:pt x="593" y="2848"/>
                  </a:lnTo>
                  <a:lnTo>
                    <a:pt x="568" y="2829"/>
                  </a:lnTo>
                  <a:lnTo>
                    <a:pt x="546" y="2808"/>
                  </a:lnTo>
                  <a:lnTo>
                    <a:pt x="527" y="2790"/>
                  </a:lnTo>
                  <a:lnTo>
                    <a:pt x="520" y="2781"/>
                  </a:lnTo>
                  <a:lnTo>
                    <a:pt x="513" y="2772"/>
                  </a:lnTo>
                  <a:lnTo>
                    <a:pt x="508" y="2765"/>
                  </a:lnTo>
                  <a:lnTo>
                    <a:pt x="504" y="2758"/>
                  </a:lnTo>
                  <a:lnTo>
                    <a:pt x="501" y="2752"/>
                  </a:lnTo>
                  <a:lnTo>
                    <a:pt x="499" y="2747"/>
                  </a:lnTo>
                  <a:lnTo>
                    <a:pt x="499" y="2741"/>
                  </a:lnTo>
                  <a:lnTo>
                    <a:pt x="500" y="2738"/>
                  </a:lnTo>
                  <a:lnTo>
                    <a:pt x="504" y="2735"/>
                  </a:lnTo>
                  <a:lnTo>
                    <a:pt x="508" y="2733"/>
                  </a:lnTo>
                  <a:lnTo>
                    <a:pt x="513" y="2733"/>
                  </a:lnTo>
                  <a:lnTo>
                    <a:pt x="520" y="2733"/>
                  </a:lnTo>
                  <a:lnTo>
                    <a:pt x="527" y="2734"/>
                  </a:lnTo>
                  <a:lnTo>
                    <a:pt x="536" y="2736"/>
                  </a:lnTo>
                  <a:lnTo>
                    <a:pt x="546" y="2739"/>
                  </a:lnTo>
                  <a:lnTo>
                    <a:pt x="557" y="2743"/>
                  </a:lnTo>
                  <a:lnTo>
                    <a:pt x="580" y="2754"/>
                  </a:lnTo>
                  <a:lnTo>
                    <a:pt x="606" y="2768"/>
                  </a:lnTo>
                  <a:lnTo>
                    <a:pt x="633" y="2784"/>
                  </a:lnTo>
                  <a:lnTo>
                    <a:pt x="662" y="2804"/>
                  </a:lnTo>
                  <a:lnTo>
                    <a:pt x="670" y="2809"/>
                  </a:lnTo>
                  <a:lnTo>
                    <a:pt x="677" y="2815"/>
                  </a:lnTo>
                  <a:close/>
                  <a:moveTo>
                    <a:pt x="677" y="2981"/>
                  </a:moveTo>
                  <a:lnTo>
                    <a:pt x="677" y="3071"/>
                  </a:lnTo>
                  <a:lnTo>
                    <a:pt x="666" y="3064"/>
                  </a:lnTo>
                  <a:lnTo>
                    <a:pt x="653" y="3056"/>
                  </a:lnTo>
                  <a:lnTo>
                    <a:pt x="641" y="3048"/>
                  </a:lnTo>
                  <a:lnTo>
                    <a:pt x="628" y="3039"/>
                  </a:lnTo>
                  <a:lnTo>
                    <a:pt x="599" y="3018"/>
                  </a:lnTo>
                  <a:lnTo>
                    <a:pt x="572" y="2997"/>
                  </a:lnTo>
                  <a:lnTo>
                    <a:pt x="548" y="2976"/>
                  </a:lnTo>
                  <a:lnTo>
                    <a:pt x="530" y="2957"/>
                  </a:lnTo>
                  <a:lnTo>
                    <a:pt x="521" y="2948"/>
                  </a:lnTo>
                  <a:lnTo>
                    <a:pt x="514" y="2940"/>
                  </a:lnTo>
                  <a:lnTo>
                    <a:pt x="508" y="2932"/>
                  </a:lnTo>
                  <a:lnTo>
                    <a:pt x="504" y="2926"/>
                  </a:lnTo>
                  <a:lnTo>
                    <a:pt x="500" y="2919"/>
                  </a:lnTo>
                  <a:lnTo>
                    <a:pt x="499" y="2913"/>
                  </a:lnTo>
                  <a:lnTo>
                    <a:pt x="499" y="2908"/>
                  </a:lnTo>
                  <a:lnTo>
                    <a:pt x="500" y="2904"/>
                  </a:lnTo>
                  <a:lnTo>
                    <a:pt x="504" y="2902"/>
                  </a:lnTo>
                  <a:lnTo>
                    <a:pt x="508" y="2900"/>
                  </a:lnTo>
                  <a:lnTo>
                    <a:pt x="513" y="2900"/>
                  </a:lnTo>
                  <a:lnTo>
                    <a:pt x="520" y="2900"/>
                  </a:lnTo>
                  <a:lnTo>
                    <a:pt x="527" y="2901"/>
                  </a:lnTo>
                  <a:lnTo>
                    <a:pt x="537" y="2904"/>
                  </a:lnTo>
                  <a:lnTo>
                    <a:pt x="547" y="2907"/>
                  </a:lnTo>
                  <a:lnTo>
                    <a:pt x="558" y="2912"/>
                  </a:lnTo>
                  <a:lnTo>
                    <a:pt x="582" y="2922"/>
                  </a:lnTo>
                  <a:lnTo>
                    <a:pt x="609" y="2936"/>
                  </a:lnTo>
                  <a:lnTo>
                    <a:pt x="638" y="2954"/>
                  </a:lnTo>
                  <a:lnTo>
                    <a:pt x="668" y="2974"/>
                  </a:lnTo>
                  <a:lnTo>
                    <a:pt x="677" y="2981"/>
                  </a:lnTo>
                  <a:close/>
                  <a:moveTo>
                    <a:pt x="677" y="3138"/>
                  </a:moveTo>
                  <a:lnTo>
                    <a:pt x="677" y="3231"/>
                  </a:lnTo>
                  <a:lnTo>
                    <a:pt x="664" y="3222"/>
                  </a:lnTo>
                  <a:lnTo>
                    <a:pt x="652" y="3214"/>
                  </a:lnTo>
                  <a:lnTo>
                    <a:pt x="621" y="3192"/>
                  </a:lnTo>
                  <a:lnTo>
                    <a:pt x="593" y="3171"/>
                  </a:lnTo>
                  <a:lnTo>
                    <a:pt x="569" y="3149"/>
                  </a:lnTo>
                  <a:lnTo>
                    <a:pt x="549" y="3130"/>
                  </a:lnTo>
                  <a:lnTo>
                    <a:pt x="540" y="3121"/>
                  </a:lnTo>
                  <a:lnTo>
                    <a:pt x="533" y="3112"/>
                  </a:lnTo>
                  <a:lnTo>
                    <a:pt x="527" y="3104"/>
                  </a:lnTo>
                  <a:lnTo>
                    <a:pt x="523" y="3096"/>
                  </a:lnTo>
                  <a:lnTo>
                    <a:pt x="519" y="3090"/>
                  </a:lnTo>
                  <a:lnTo>
                    <a:pt x="518" y="3084"/>
                  </a:lnTo>
                  <a:lnTo>
                    <a:pt x="517" y="3079"/>
                  </a:lnTo>
                  <a:lnTo>
                    <a:pt x="519" y="3076"/>
                  </a:lnTo>
                  <a:lnTo>
                    <a:pt x="521" y="3072"/>
                  </a:lnTo>
                  <a:lnTo>
                    <a:pt x="525" y="3071"/>
                  </a:lnTo>
                  <a:lnTo>
                    <a:pt x="531" y="3070"/>
                  </a:lnTo>
                  <a:lnTo>
                    <a:pt x="536" y="3071"/>
                  </a:lnTo>
                  <a:lnTo>
                    <a:pt x="544" y="3072"/>
                  </a:lnTo>
                  <a:lnTo>
                    <a:pt x="552" y="3075"/>
                  </a:lnTo>
                  <a:lnTo>
                    <a:pt x="562" y="3077"/>
                  </a:lnTo>
                  <a:lnTo>
                    <a:pt x="573" y="3081"/>
                  </a:lnTo>
                  <a:lnTo>
                    <a:pt x="595" y="3091"/>
                  </a:lnTo>
                  <a:lnTo>
                    <a:pt x="621" y="3104"/>
                  </a:lnTo>
                  <a:lnTo>
                    <a:pt x="648" y="3120"/>
                  </a:lnTo>
                  <a:lnTo>
                    <a:pt x="677" y="3138"/>
                  </a:lnTo>
                  <a:close/>
                  <a:moveTo>
                    <a:pt x="677" y="3290"/>
                  </a:moveTo>
                  <a:lnTo>
                    <a:pt x="677" y="3380"/>
                  </a:lnTo>
                  <a:lnTo>
                    <a:pt x="649" y="3360"/>
                  </a:lnTo>
                  <a:lnTo>
                    <a:pt x="623" y="3339"/>
                  </a:lnTo>
                  <a:lnTo>
                    <a:pt x="602" y="3319"/>
                  </a:lnTo>
                  <a:lnTo>
                    <a:pt x="584" y="3300"/>
                  </a:lnTo>
                  <a:lnTo>
                    <a:pt x="575" y="3293"/>
                  </a:lnTo>
                  <a:lnTo>
                    <a:pt x="568" y="3284"/>
                  </a:lnTo>
                  <a:lnTo>
                    <a:pt x="563" y="3276"/>
                  </a:lnTo>
                  <a:lnTo>
                    <a:pt x="559" y="3270"/>
                  </a:lnTo>
                  <a:lnTo>
                    <a:pt x="557" y="3265"/>
                  </a:lnTo>
                  <a:lnTo>
                    <a:pt x="554" y="3259"/>
                  </a:lnTo>
                  <a:lnTo>
                    <a:pt x="554" y="3255"/>
                  </a:lnTo>
                  <a:lnTo>
                    <a:pt x="555" y="3251"/>
                  </a:lnTo>
                  <a:lnTo>
                    <a:pt x="558" y="3248"/>
                  </a:lnTo>
                  <a:lnTo>
                    <a:pt x="561" y="3247"/>
                  </a:lnTo>
                  <a:lnTo>
                    <a:pt x="565" y="3246"/>
                  </a:lnTo>
                  <a:lnTo>
                    <a:pt x="569" y="3246"/>
                  </a:lnTo>
                  <a:lnTo>
                    <a:pt x="581" y="3247"/>
                  </a:lnTo>
                  <a:lnTo>
                    <a:pt x="596" y="3252"/>
                  </a:lnTo>
                  <a:lnTo>
                    <a:pt x="614" y="3258"/>
                  </a:lnTo>
                  <a:lnTo>
                    <a:pt x="633" y="3267"/>
                  </a:lnTo>
                  <a:lnTo>
                    <a:pt x="655" y="3278"/>
                  </a:lnTo>
                  <a:lnTo>
                    <a:pt x="677" y="3290"/>
                  </a:lnTo>
                  <a:close/>
                  <a:moveTo>
                    <a:pt x="677" y="3442"/>
                  </a:moveTo>
                  <a:lnTo>
                    <a:pt x="677" y="3515"/>
                  </a:lnTo>
                  <a:lnTo>
                    <a:pt x="661" y="3501"/>
                  </a:lnTo>
                  <a:lnTo>
                    <a:pt x="647" y="3487"/>
                  </a:lnTo>
                  <a:lnTo>
                    <a:pt x="635" y="3475"/>
                  </a:lnTo>
                  <a:lnTo>
                    <a:pt x="626" y="3463"/>
                  </a:lnTo>
                  <a:lnTo>
                    <a:pt x="618" y="3453"/>
                  </a:lnTo>
                  <a:lnTo>
                    <a:pt x="613" y="3444"/>
                  </a:lnTo>
                  <a:lnTo>
                    <a:pt x="612" y="3440"/>
                  </a:lnTo>
                  <a:lnTo>
                    <a:pt x="612" y="3437"/>
                  </a:lnTo>
                  <a:lnTo>
                    <a:pt x="612" y="3434"/>
                  </a:lnTo>
                  <a:lnTo>
                    <a:pt x="613" y="3431"/>
                  </a:lnTo>
                  <a:lnTo>
                    <a:pt x="616" y="3429"/>
                  </a:lnTo>
                  <a:lnTo>
                    <a:pt x="620" y="3426"/>
                  </a:lnTo>
                  <a:lnTo>
                    <a:pt x="627" y="3426"/>
                  </a:lnTo>
                  <a:lnTo>
                    <a:pt x="634" y="3428"/>
                  </a:lnTo>
                  <a:lnTo>
                    <a:pt x="643" y="3430"/>
                  </a:lnTo>
                  <a:lnTo>
                    <a:pt x="654" y="3433"/>
                  </a:lnTo>
                  <a:lnTo>
                    <a:pt x="664" y="3437"/>
                  </a:lnTo>
                  <a:lnTo>
                    <a:pt x="677" y="3442"/>
                  </a:lnTo>
                  <a:close/>
                  <a:moveTo>
                    <a:pt x="677" y="3814"/>
                  </a:moveTo>
                  <a:lnTo>
                    <a:pt x="677" y="3895"/>
                  </a:lnTo>
                  <a:lnTo>
                    <a:pt x="657" y="3883"/>
                  </a:lnTo>
                  <a:lnTo>
                    <a:pt x="634" y="3870"/>
                  </a:lnTo>
                  <a:lnTo>
                    <a:pt x="612" y="3856"/>
                  </a:lnTo>
                  <a:lnTo>
                    <a:pt x="589" y="3841"/>
                  </a:lnTo>
                  <a:lnTo>
                    <a:pt x="552" y="3816"/>
                  </a:lnTo>
                  <a:lnTo>
                    <a:pt x="520" y="3791"/>
                  </a:lnTo>
                  <a:lnTo>
                    <a:pt x="491" y="3769"/>
                  </a:lnTo>
                  <a:lnTo>
                    <a:pt x="466" y="3746"/>
                  </a:lnTo>
                  <a:lnTo>
                    <a:pt x="456" y="3736"/>
                  </a:lnTo>
                  <a:lnTo>
                    <a:pt x="446" y="3726"/>
                  </a:lnTo>
                  <a:lnTo>
                    <a:pt x="439" y="3718"/>
                  </a:lnTo>
                  <a:lnTo>
                    <a:pt x="433" y="3710"/>
                  </a:lnTo>
                  <a:lnTo>
                    <a:pt x="429" y="3704"/>
                  </a:lnTo>
                  <a:lnTo>
                    <a:pt x="427" y="3697"/>
                  </a:lnTo>
                  <a:lnTo>
                    <a:pt x="426" y="3693"/>
                  </a:lnTo>
                  <a:lnTo>
                    <a:pt x="427" y="3689"/>
                  </a:lnTo>
                  <a:lnTo>
                    <a:pt x="429" y="3687"/>
                  </a:lnTo>
                  <a:lnTo>
                    <a:pt x="435" y="3685"/>
                  </a:lnTo>
                  <a:lnTo>
                    <a:pt x="441" y="3685"/>
                  </a:lnTo>
                  <a:lnTo>
                    <a:pt x="449" y="3687"/>
                  </a:lnTo>
                  <a:lnTo>
                    <a:pt x="458" y="3689"/>
                  </a:lnTo>
                  <a:lnTo>
                    <a:pt x="468" y="3692"/>
                  </a:lnTo>
                  <a:lnTo>
                    <a:pt x="480" y="3697"/>
                  </a:lnTo>
                  <a:lnTo>
                    <a:pt x="494" y="3703"/>
                  </a:lnTo>
                  <a:lnTo>
                    <a:pt x="523" y="3717"/>
                  </a:lnTo>
                  <a:lnTo>
                    <a:pt x="555" y="3734"/>
                  </a:lnTo>
                  <a:lnTo>
                    <a:pt x="590" y="3756"/>
                  </a:lnTo>
                  <a:lnTo>
                    <a:pt x="628" y="3779"/>
                  </a:lnTo>
                  <a:lnTo>
                    <a:pt x="641" y="3788"/>
                  </a:lnTo>
                  <a:lnTo>
                    <a:pt x="654" y="3797"/>
                  </a:lnTo>
                  <a:lnTo>
                    <a:pt x="666" y="3805"/>
                  </a:lnTo>
                  <a:lnTo>
                    <a:pt x="677" y="3814"/>
                  </a:lnTo>
                  <a:close/>
                  <a:moveTo>
                    <a:pt x="677" y="3930"/>
                  </a:moveTo>
                  <a:lnTo>
                    <a:pt x="677" y="4012"/>
                  </a:lnTo>
                  <a:lnTo>
                    <a:pt x="647" y="3991"/>
                  </a:lnTo>
                  <a:lnTo>
                    <a:pt x="620" y="3969"/>
                  </a:lnTo>
                  <a:lnTo>
                    <a:pt x="596" y="3950"/>
                  </a:lnTo>
                  <a:lnTo>
                    <a:pt x="576" y="3931"/>
                  </a:lnTo>
                  <a:lnTo>
                    <a:pt x="561" y="3915"/>
                  </a:lnTo>
                  <a:lnTo>
                    <a:pt x="550" y="3901"/>
                  </a:lnTo>
                  <a:lnTo>
                    <a:pt x="547" y="3896"/>
                  </a:lnTo>
                  <a:lnTo>
                    <a:pt x="545" y="3890"/>
                  </a:lnTo>
                  <a:lnTo>
                    <a:pt x="545" y="3886"/>
                  </a:lnTo>
                  <a:lnTo>
                    <a:pt x="546" y="3883"/>
                  </a:lnTo>
                  <a:lnTo>
                    <a:pt x="548" y="3881"/>
                  </a:lnTo>
                  <a:lnTo>
                    <a:pt x="550" y="3880"/>
                  </a:lnTo>
                  <a:lnTo>
                    <a:pt x="554" y="3880"/>
                  </a:lnTo>
                  <a:lnTo>
                    <a:pt x="560" y="3880"/>
                  </a:lnTo>
                  <a:lnTo>
                    <a:pt x="572" y="3882"/>
                  </a:lnTo>
                  <a:lnTo>
                    <a:pt x="588" y="3887"/>
                  </a:lnTo>
                  <a:lnTo>
                    <a:pt x="607" y="3895"/>
                  </a:lnTo>
                  <a:lnTo>
                    <a:pt x="629" y="3905"/>
                  </a:lnTo>
                  <a:lnTo>
                    <a:pt x="652" y="3916"/>
                  </a:lnTo>
                  <a:lnTo>
                    <a:pt x="677" y="3930"/>
                  </a:lnTo>
                  <a:close/>
                  <a:moveTo>
                    <a:pt x="677" y="4152"/>
                  </a:moveTo>
                  <a:lnTo>
                    <a:pt x="677" y="4205"/>
                  </a:lnTo>
                  <a:lnTo>
                    <a:pt x="661" y="4198"/>
                  </a:lnTo>
                  <a:lnTo>
                    <a:pt x="644" y="4189"/>
                  </a:lnTo>
                  <a:lnTo>
                    <a:pt x="623" y="4180"/>
                  </a:lnTo>
                  <a:lnTo>
                    <a:pt x="603" y="4169"/>
                  </a:lnTo>
                  <a:lnTo>
                    <a:pt x="580" y="4156"/>
                  </a:lnTo>
                  <a:lnTo>
                    <a:pt x="558" y="4143"/>
                  </a:lnTo>
                  <a:lnTo>
                    <a:pt x="534" y="4128"/>
                  </a:lnTo>
                  <a:lnTo>
                    <a:pt x="509" y="4112"/>
                  </a:lnTo>
                  <a:lnTo>
                    <a:pt x="469" y="4085"/>
                  </a:lnTo>
                  <a:lnTo>
                    <a:pt x="433" y="4059"/>
                  </a:lnTo>
                  <a:lnTo>
                    <a:pt x="402" y="4034"/>
                  </a:lnTo>
                  <a:lnTo>
                    <a:pt x="376" y="4011"/>
                  </a:lnTo>
                  <a:lnTo>
                    <a:pt x="364" y="4001"/>
                  </a:lnTo>
                  <a:lnTo>
                    <a:pt x="355" y="3991"/>
                  </a:lnTo>
                  <a:lnTo>
                    <a:pt x="346" y="3982"/>
                  </a:lnTo>
                  <a:lnTo>
                    <a:pt x="340" y="3975"/>
                  </a:lnTo>
                  <a:lnTo>
                    <a:pt x="335" y="3967"/>
                  </a:lnTo>
                  <a:lnTo>
                    <a:pt x="332" y="3962"/>
                  </a:lnTo>
                  <a:lnTo>
                    <a:pt x="331" y="3956"/>
                  </a:lnTo>
                  <a:lnTo>
                    <a:pt x="332" y="3953"/>
                  </a:lnTo>
                  <a:lnTo>
                    <a:pt x="334" y="3950"/>
                  </a:lnTo>
                  <a:lnTo>
                    <a:pt x="340" y="3950"/>
                  </a:lnTo>
                  <a:lnTo>
                    <a:pt x="346" y="3950"/>
                  </a:lnTo>
                  <a:lnTo>
                    <a:pt x="354" y="3951"/>
                  </a:lnTo>
                  <a:lnTo>
                    <a:pt x="364" y="3954"/>
                  </a:lnTo>
                  <a:lnTo>
                    <a:pt x="375" y="3958"/>
                  </a:lnTo>
                  <a:lnTo>
                    <a:pt x="388" y="3964"/>
                  </a:lnTo>
                  <a:lnTo>
                    <a:pt x="402" y="3970"/>
                  </a:lnTo>
                  <a:lnTo>
                    <a:pt x="432" y="3985"/>
                  </a:lnTo>
                  <a:lnTo>
                    <a:pt x="468" y="4005"/>
                  </a:lnTo>
                  <a:lnTo>
                    <a:pt x="506" y="4028"/>
                  </a:lnTo>
                  <a:lnTo>
                    <a:pt x="546" y="4052"/>
                  </a:lnTo>
                  <a:lnTo>
                    <a:pt x="584" y="4079"/>
                  </a:lnTo>
                  <a:lnTo>
                    <a:pt x="619" y="4104"/>
                  </a:lnTo>
                  <a:lnTo>
                    <a:pt x="650" y="4129"/>
                  </a:lnTo>
                  <a:lnTo>
                    <a:pt x="677" y="4152"/>
                  </a:lnTo>
                  <a:close/>
                  <a:moveTo>
                    <a:pt x="677" y="4237"/>
                  </a:moveTo>
                  <a:lnTo>
                    <a:pt x="677" y="4319"/>
                  </a:lnTo>
                  <a:lnTo>
                    <a:pt x="638" y="4292"/>
                  </a:lnTo>
                  <a:lnTo>
                    <a:pt x="600" y="4265"/>
                  </a:lnTo>
                  <a:lnTo>
                    <a:pt x="567" y="4240"/>
                  </a:lnTo>
                  <a:lnTo>
                    <a:pt x="540" y="4217"/>
                  </a:lnTo>
                  <a:lnTo>
                    <a:pt x="528" y="4207"/>
                  </a:lnTo>
                  <a:lnTo>
                    <a:pt x="518" y="4197"/>
                  </a:lnTo>
                  <a:lnTo>
                    <a:pt x="509" y="4187"/>
                  </a:lnTo>
                  <a:lnTo>
                    <a:pt x="503" y="4180"/>
                  </a:lnTo>
                  <a:lnTo>
                    <a:pt x="497" y="4172"/>
                  </a:lnTo>
                  <a:lnTo>
                    <a:pt x="494" y="4167"/>
                  </a:lnTo>
                  <a:lnTo>
                    <a:pt x="493" y="4161"/>
                  </a:lnTo>
                  <a:lnTo>
                    <a:pt x="494" y="4158"/>
                  </a:lnTo>
                  <a:lnTo>
                    <a:pt x="496" y="4156"/>
                  </a:lnTo>
                  <a:lnTo>
                    <a:pt x="500" y="4155"/>
                  </a:lnTo>
                  <a:lnTo>
                    <a:pt x="506" y="4155"/>
                  </a:lnTo>
                  <a:lnTo>
                    <a:pt x="512" y="4156"/>
                  </a:lnTo>
                  <a:lnTo>
                    <a:pt x="531" y="4161"/>
                  </a:lnTo>
                  <a:lnTo>
                    <a:pt x="553" y="4170"/>
                  </a:lnTo>
                  <a:lnTo>
                    <a:pt x="579" y="4183"/>
                  </a:lnTo>
                  <a:lnTo>
                    <a:pt x="609" y="4198"/>
                  </a:lnTo>
                  <a:lnTo>
                    <a:pt x="643" y="4216"/>
                  </a:lnTo>
                  <a:lnTo>
                    <a:pt x="677" y="4237"/>
                  </a:lnTo>
                  <a:close/>
                  <a:moveTo>
                    <a:pt x="677" y="4426"/>
                  </a:moveTo>
                  <a:lnTo>
                    <a:pt x="677" y="4484"/>
                  </a:lnTo>
                  <a:lnTo>
                    <a:pt x="644" y="4468"/>
                  </a:lnTo>
                  <a:lnTo>
                    <a:pt x="606" y="4447"/>
                  </a:lnTo>
                  <a:lnTo>
                    <a:pt x="565" y="4423"/>
                  </a:lnTo>
                  <a:lnTo>
                    <a:pt x="522" y="4396"/>
                  </a:lnTo>
                  <a:lnTo>
                    <a:pt x="480" y="4367"/>
                  </a:lnTo>
                  <a:lnTo>
                    <a:pt x="441" y="4339"/>
                  </a:lnTo>
                  <a:lnTo>
                    <a:pt x="406" y="4314"/>
                  </a:lnTo>
                  <a:lnTo>
                    <a:pt x="377" y="4290"/>
                  </a:lnTo>
                  <a:lnTo>
                    <a:pt x="365" y="4279"/>
                  </a:lnTo>
                  <a:lnTo>
                    <a:pt x="355" y="4269"/>
                  </a:lnTo>
                  <a:lnTo>
                    <a:pt x="345" y="4260"/>
                  </a:lnTo>
                  <a:lnTo>
                    <a:pt x="337" y="4252"/>
                  </a:lnTo>
                  <a:lnTo>
                    <a:pt x="332" y="4244"/>
                  </a:lnTo>
                  <a:lnTo>
                    <a:pt x="329" y="4238"/>
                  </a:lnTo>
                  <a:lnTo>
                    <a:pt x="328" y="4234"/>
                  </a:lnTo>
                  <a:lnTo>
                    <a:pt x="328" y="4229"/>
                  </a:lnTo>
                  <a:lnTo>
                    <a:pt x="331" y="4227"/>
                  </a:lnTo>
                  <a:lnTo>
                    <a:pt x="335" y="4227"/>
                  </a:lnTo>
                  <a:lnTo>
                    <a:pt x="343" y="4228"/>
                  </a:lnTo>
                  <a:lnTo>
                    <a:pt x="351" y="4229"/>
                  </a:lnTo>
                  <a:lnTo>
                    <a:pt x="374" y="4238"/>
                  </a:lnTo>
                  <a:lnTo>
                    <a:pt x="402" y="4251"/>
                  </a:lnTo>
                  <a:lnTo>
                    <a:pt x="436" y="4267"/>
                  </a:lnTo>
                  <a:lnTo>
                    <a:pt x="472" y="4289"/>
                  </a:lnTo>
                  <a:lnTo>
                    <a:pt x="513" y="4312"/>
                  </a:lnTo>
                  <a:lnTo>
                    <a:pt x="557" y="4339"/>
                  </a:lnTo>
                  <a:lnTo>
                    <a:pt x="590" y="4362"/>
                  </a:lnTo>
                  <a:lnTo>
                    <a:pt x="622" y="4385"/>
                  </a:lnTo>
                  <a:lnTo>
                    <a:pt x="652" y="4405"/>
                  </a:lnTo>
                  <a:lnTo>
                    <a:pt x="677" y="4426"/>
                  </a:lnTo>
                  <a:close/>
                  <a:moveTo>
                    <a:pt x="677" y="4505"/>
                  </a:moveTo>
                  <a:lnTo>
                    <a:pt x="677" y="4577"/>
                  </a:lnTo>
                  <a:lnTo>
                    <a:pt x="645" y="4554"/>
                  </a:lnTo>
                  <a:lnTo>
                    <a:pt x="616" y="4533"/>
                  </a:lnTo>
                  <a:lnTo>
                    <a:pt x="591" y="4512"/>
                  </a:lnTo>
                  <a:lnTo>
                    <a:pt x="569" y="4494"/>
                  </a:lnTo>
                  <a:lnTo>
                    <a:pt x="552" y="4478"/>
                  </a:lnTo>
                  <a:lnTo>
                    <a:pt x="540" y="4465"/>
                  </a:lnTo>
                  <a:lnTo>
                    <a:pt x="537" y="4459"/>
                  </a:lnTo>
                  <a:lnTo>
                    <a:pt x="535" y="4455"/>
                  </a:lnTo>
                  <a:lnTo>
                    <a:pt x="534" y="4451"/>
                  </a:lnTo>
                  <a:lnTo>
                    <a:pt x="534" y="4448"/>
                  </a:lnTo>
                  <a:lnTo>
                    <a:pt x="536" y="4446"/>
                  </a:lnTo>
                  <a:lnTo>
                    <a:pt x="539" y="4445"/>
                  </a:lnTo>
                  <a:lnTo>
                    <a:pt x="544" y="4445"/>
                  </a:lnTo>
                  <a:lnTo>
                    <a:pt x="549" y="4446"/>
                  </a:lnTo>
                  <a:lnTo>
                    <a:pt x="562" y="4450"/>
                  </a:lnTo>
                  <a:lnTo>
                    <a:pt x="579" y="4456"/>
                  </a:lnTo>
                  <a:lnTo>
                    <a:pt x="600" y="4465"/>
                  </a:lnTo>
                  <a:lnTo>
                    <a:pt x="623" y="4475"/>
                  </a:lnTo>
                  <a:lnTo>
                    <a:pt x="649" y="4489"/>
                  </a:lnTo>
                  <a:lnTo>
                    <a:pt x="677" y="4505"/>
                  </a:lnTo>
                  <a:close/>
                  <a:moveTo>
                    <a:pt x="677" y="4657"/>
                  </a:moveTo>
                  <a:lnTo>
                    <a:pt x="677" y="4729"/>
                  </a:lnTo>
                  <a:lnTo>
                    <a:pt x="666" y="4721"/>
                  </a:lnTo>
                  <a:lnTo>
                    <a:pt x="654" y="4714"/>
                  </a:lnTo>
                  <a:lnTo>
                    <a:pt x="641" y="4706"/>
                  </a:lnTo>
                  <a:lnTo>
                    <a:pt x="629" y="4699"/>
                  </a:lnTo>
                  <a:lnTo>
                    <a:pt x="582" y="4669"/>
                  </a:lnTo>
                  <a:lnTo>
                    <a:pt x="540" y="4641"/>
                  </a:lnTo>
                  <a:lnTo>
                    <a:pt x="504" y="4612"/>
                  </a:lnTo>
                  <a:lnTo>
                    <a:pt x="471" y="4588"/>
                  </a:lnTo>
                  <a:lnTo>
                    <a:pt x="446" y="4566"/>
                  </a:lnTo>
                  <a:lnTo>
                    <a:pt x="428" y="4548"/>
                  </a:lnTo>
                  <a:lnTo>
                    <a:pt x="422" y="4540"/>
                  </a:lnTo>
                  <a:lnTo>
                    <a:pt x="418" y="4535"/>
                  </a:lnTo>
                  <a:lnTo>
                    <a:pt x="416" y="4529"/>
                  </a:lnTo>
                  <a:lnTo>
                    <a:pt x="416" y="4526"/>
                  </a:lnTo>
                  <a:lnTo>
                    <a:pt x="419" y="4524"/>
                  </a:lnTo>
                  <a:lnTo>
                    <a:pt x="425" y="4524"/>
                  </a:lnTo>
                  <a:lnTo>
                    <a:pt x="431" y="4525"/>
                  </a:lnTo>
                  <a:lnTo>
                    <a:pt x="441" y="4527"/>
                  </a:lnTo>
                  <a:lnTo>
                    <a:pt x="465" y="4537"/>
                  </a:lnTo>
                  <a:lnTo>
                    <a:pt x="495" y="4551"/>
                  </a:lnTo>
                  <a:lnTo>
                    <a:pt x="531" y="4569"/>
                  </a:lnTo>
                  <a:lnTo>
                    <a:pt x="571" y="4592"/>
                  </a:lnTo>
                  <a:lnTo>
                    <a:pt x="615" y="4618"/>
                  </a:lnTo>
                  <a:lnTo>
                    <a:pt x="661" y="4646"/>
                  </a:lnTo>
                  <a:lnTo>
                    <a:pt x="677" y="4657"/>
                  </a:lnTo>
                  <a:close/>
                  <a:moveTo>
                    <a:pt x="677" y="4757"/>
                  </a:moveTo>
                  <a:lnTo>
                    <a:pt x="677" y="4775"/>
                  </a:lnTo>
                  <a:lnTo>
                    <a:pt x="673" y="4770"/>
                  </a:lnTo>
                  <a:lnTo>
                    <a:pt x="671" y="4766"/>
                  </a:lnTo>
                  <a:lnTo>
                    <a:pt x="670" y="4762"/>
                  </a:lnTo>
                  <a:lnTo>
                    <a:pt x="670" y="4759"/>
                  </a:lnTo>
                  <a:lnTo>
                    <a:pt x="673" y="4757"/>
                  </a:lnTo>
                  <a:lnTo>
                    <a:pt x="677" y="4757"/>
                  </a:lnTo>
                  <a:close/>
                  <a:moveTo>
                    <a:pt x="677" y="4800"/>
                  </a:moveTo>
                  <a:lnTo>
                    <a:pt x="677" y="4860"/>
                  </a:lnTo>
                  <a:lnTo>
                    <a:pt x="647" y="4843"/>
                  </a:lnTo>
                  <a:lnTo>
                    <a:pt x="614" y="4825"/>
                  </a:lnTo>
                  <a:lnTo>
                    <a:pt x="580" y="4805"/>
                  </a:lnTo>
                  <a:lnTo>
                    <a:pt x="544" y="4782"/>
                  </a:lnTo>
                  <a:lnTo>
                    <a:pt x="497" y="4752"/>
                  </a:lnTo>
                  <a:lnTo>
                    <a:pt x="454" y="4721"/>
                  </a:lnTo>
                  <a:lnTo>
                    <a:pt x="415" y="4693"/>
                  </a:lnTo>
                  <a:lnTo>
                    <a:pt x="383" y="4669"/>
                  </a:lnTo>
                  <a:lnTo>
                    <a:pt x="357" y="4646"/>
                  </a:lnTo>
                  <a:lnTo>
                    <a:pt x="337" y="4628"/>
                  </a:lnTo>
                  <a:lnTo>
                    <a:pt x="331" y="4620"/>
                  </a:lnTo>
                  <a:lnTo>
                    <a:pt x="327" y="4615"/>
                  </a:lnTo>
                  <a:lnTo>
                    <a:pt x="324" y="4609"/>
                  </a:lnTo>
                  <a:lnTo>
                    <a:pt x="324" y="4606"/>
                  </a:lnTo>
                  <a:lnTo>
                    <a:pt x="328" y="4604"/>
                  </a:lnTo>
                  <a:lnTo>
                    <a:pt x="333" y="4604"/>
                  </a:lnTo>
                  <a:lnTo>
                    <a:pt x="340" y="4605"/>
                  </a:lnTo>
                  <a:lnTo>
                    <a:pt x="349" y="4608"/>
                  </a:lnTo>
                  <a:lnTo>
                    <a:pt x="374" y="4618"/>
                  </a:lnTo>
                  <a:lnTo>
                    <a:pt x="404" y="4633"/>
                  </a:lnTo>
                  <a:lnTo>
                    <a:pt x="441" y="4651"/>
                  </a:lnTo>
                  <a:lnTo>
                    <a:pt x="482" y="4675"/>
                  </a:lnTo>
                  <a:lnTo>
                    <a:pt x="527" y="4702"/>
                  </a:lnTo>
                  <a:lnTo>
                    <a:pt x="575" y="4731"/>
                  </a:lnTo>
                  <a:lnTo>
                    <a:pt x="603" y="4750"/>
                  </a:lnTo>
                  <a:lnTo>
                    <a:pt x="629" y="4767"/>
                  </a:lnTo>
                  <a:lnTo>
                    <a:pt x="654" y="4783"/>
                  </a:lnTo>
                  <a:lnTo>
                    <a:pt x="677" y="4800"/>
                  </a:lnTo>
                  <a:close/>
                  <a:moveTo>
                    <a:pt x="677" y="4870"/>
                  </a:moveTo>
                  <a:lnTo>
                    <a:pt x="677" y="4921"/>
                  </a:lnTo>
                  <a:lnTo>
                    <a:pt x="659" y="4907"/>
                  </a:lnTo>
                  <a:lnTo>
                    <a:pt x="643" y="4894"/>
                  </a:lnTo>
                  <a:lnTo>
                    <a:pt x="629" y="4882"/>
                  </a:lnTo>
                  <a:lnTo>
                    <a:pt x="618" y="4873"/>
                  </a:lnTo>
                  <a:lnTo>
                    <a:pt x="608" y="4863"/>
                  </a:lnTo>
                  <a:lnTo>
                    <a:pt x="603" y="4855"/>
                  </a:lnTo>
                  <a:lnTo>
                    <a:pt x="601" y="4852"/>
                  </a:lnTo>
                  <a:lnTo>
                    <a:pt x="600" y="4850"/>
                  </a:lnTo>
                  <a:lnTo>
                    <a:pt x="600" y="4848"/>
                  </a:lnTo>
                  <a:lnTo>
                    <a:pt x="600" y="4846"/>
                  </a:lnTo>
                  <a:lnTo>
                    <a:pt x="603" y="4845"/>
                  </a:lnTo>
                  <a:lnTo>
                    <a:pt x="607" y="4843"/>
                  </a:lnTo>
                  <a:lnTo>
                    <a:pt x="615" y="4846"/>
                  </a:lnTo>
                  <a:lnTo>
                    <a:pt x="623" y="4848"/>
                  </a:lnTo>
                  <a:lnTo>
                    <a:pt x="647" y="4856"/>
                  </a:lnTo>
                  <a:lnTo>
                    <a:pt x="677" y="4870"/>
                  </a:lnTo>
                  <a:close/>
                  <a:moveTo>
                    <a:pt x="677" y="4931"/>
                  </a:moveTo>
                  <a:lnTo>
                    <a:pt x="677" y="4976"/>
                  </a:lnTo>
                  <a:lnTo>
                    <a:pt x="659" y="4968"/>
                  </a:lnTo>
                  <a:lnTo>
                    <a:pt x="638" y="4957"/>
                  </a:lnTo>
                  <a:lnTo>
                    <a:pt x="616" y="4945"/>
                  </a:lnTo>
                  <a:lnTo>
                    <a:pt x="592" y="4931"/>
                  </a:lnTo>
                  <a:lnTo>
                    <a:pt x="566" y="4917"/>
                  </a:lnTo>
                  <a:lnTo>
                    <a:pt x="540" y="4902"/>
                  </a:lnTo>
                  <a:lnTo>
                    <a:pt x="513" y="4884"/>
                  </a:lnTo>
                  <a:lnTo>
                    <a:pt x="486" y="4867"/>
                  </a:lnTo>
                  <a:lnTo>
                    <a:pt x="437" y="4836"/>
                  </a:lnTo>
                  <a:lnTo>
                    <a:pt x="392" y="4806"/>
                  </a:lnTo>
                  <a:lnTo>
                    <a:pt x="353" y="4777"/>
                  </a:lnTo>
                  <a:lnTo>
                    <a:pt x="318" y="4751"/>
                  </a:lnTo>
                  <a:lnTo>
                    <a:pt x="291" y="4728"/>
                  </a:lnTo>
                  <a:lnTo>
                    <a:pt x="270" y="4710"/>
                  </a:lnTo>
                  <a:lnTo>
                    <a:pt x="264" y="4702"/>
                  </a:lnTo>
                  <a:lnTo>
                    <a:pt x="260" y="4697"/>
                  </a:lnTo>
                  <a:lnTo>
                    <a:pt x="258" y="4691"/>
                  </a:lnTo>
                  <a:lnTo>
                    <a:pt x="258" y="4688"/>
                  </a:lnTo>
                  <a:lnTo>
                    <a:pt x="261" y="4687"/>
                  </a:lnTo>
                  <a:lnTo>
                    <a:pt x="266" y="4687"/>
                  </a:lnTo>
                  <a:lnTo>
                    <a:pt x="274" y="4688"/>
                  </a:lnTo>
                  <a:lnTo>
                    <a:pt x="282" y="4691"/>
                  </a:lnTo>
                  <a:lnTo>
                    <a:pt x="307" y="4701"/>
                  </a:lnTo>
                  <a:lnTo>
                    <a:pt x="340" y="4717"/>
                  </a:lnTo>
                  <a:lnTo>
                    <a:pt x="377" y="4738"/>
                  </a:lnTo>
                  <a:lnTo>
                    <a:pt x="419" y="4761"/>
                  </a:lnTo>
                  <a:lnTo>
                    <a:pt x="466" y="4789"/>
                  </a:lnTo>
                  <a:lnTo>
                    <a:pt x="516" y="4820"/>
                  </a:lnTo>
                  <a:lnTo>
                    <a:pt x="562" y="4850"/>
                  </a:lnTo>
                  <a:lnTo>
                    <a:pt x="605" y="4879"/>
                  </a:lnTo>
                  <a:lnTo>
                    <a:pt x="644" y="4906"/>
                  </a:lnTo>
                  <a:lnTo>
                    <a:pt x="677" y="4931"/>
                  </a:lnTo>
                  <a:close/>
                  <a:moveTo>
                    <a:pt x="677" y="4986"/>
                  </a:moveTo>
                  <a:lnTo>
                    <a:pt x="677" y="5042"/>
                  </a:lnTo>
                  <a:lnTo>
                    <a:pt x="649" y="5021"/>
                  </a:lnTo>
                  <a:lnTo>
                    <a:pt x="625" y="5003"/>
                  </a:lnTo>
                  <a:lnTo>
                    <a:pt x="603" y="4987"/>
                  </a:lnTo>
                  <a:lnTo>
                    <a:pt x="586" y="4972"/>
                  </a:lnTo>
                  <a:lnTo>
                    <a:pt x="571" y="4959"/>
                  </a:lnTo>
                  <a:lnTo>
                    <a:pt x="561" y="4949"/>
                  </a:lnTo>
                  <a:lnTo>
                    <a:pt x="558" y="4945"/>
                  </a:lnTo>
                  <a:lnTo>
                    <a:pt x="555" y="4941"/>
                  </a:lnTo>
                  <a:lnTo>
                    <a:pt x="555" y="4938"/>
                  </a:lnTo>
                  <a:lnTo>
                    <a:pt x="555" y="4936"/>
                  </a:lnTo>
                  <a:lnTo>
                    <a:pt x="557" y="4935"/>
                  </a:lnTo>
                  <a:lnTo>
                    <a:pt x="560" y="4934"/>
                  </a:lnTo>
                  <a:lnTo>
                    <a:pt x="563" y="4934"/>
                  </a:lnTo>
                  <a:lnTo>
                    <a:pt x="567" y="4935"/>
                  </a:lnTo>
                  <a:lnTo>
                    <a:pt x="578" y="4938"/>
                  </a:lnTo>
                  <a:lnTo>
                    <a:pt x="592" y="4944"/>
                  </a:lnTo>
                  <a:lnTo>
                    <a:pt x="609" y="4951"/>
                  </a:lnTo>
                  <a:lnTo>
                    <a:pt x="630" y="4961"/>
                  </a:lnTo>
                  <a:lnTo>
                    <a:pt x="653" y="4973"/>
                  </a:lnTo>
                  <a:lnTo>
                    <a:pt x="677" y="4986"/>
                  </a:lnTo>
                  <a:close/>
                  <a:moveTo>
                    <a:pt x="677" y="5048"/>
                  </a:moveTo>
                  <a:lnTo>
                    <a:pt x="677" y="5083"/>
                  </a:lnTo>
                  <a:lnTo>
                    <a:pt x="658" y="5073"/>
                  </a:lnTo>
                  <a:lnTo>
                    <a:pt x="635" y="5062"/>
                  </a:lnTo>
                  <a:lnTo>
                    <a:pt x="609" y="5050"/>
                  </a:lnTo>
                  <a:lnTo>
                    <a:pt x="582" y="5034"/>
                  </a:lnTo>
                  <a:lnTo>
                    <a:pt x="552" y="5017"/>
                  </a:lnTo>
                  <a:lnTo>
                    <a:pt x="520" y="4999"/>
                  </a:lnTo>
                  <a:lnTo>
                    <a:pt x="487" y="4978"/>
                  </a:lnTo>
                  <a:lnTo>
                    <a:pt x="453" y="4957"/>
                  </a:lnTo>
                  <a:lnTo>
                    <a:pt x="402" y="4924"/>
                  </a:lnTo>
                  <a:lnTo>
                    <a:pt x="356" y="4893"/>
                  </a:lnTo>
                  <a:lnTo>
                    <a:pt x="315" y="4864"/>
                  </a:lnTo>
                  <a:lnTo>
                    <a:pt x="279" y="4837"/>
                  </a:lnTo>
                  <a:lnTo>
                    <a:pt x="250" y="4814"/>
                  </a:lnTo>
                  <a:lnTo>
                    <a:pt x="229" y="4796"/>
                  </a:lnTo>
                  <a:lnTo>
                    <a:pt x="223" y="4788"/>
                  </a:lnTo>
                  <a:lnTo>
                    <a:pt x="218" y="4782"/>
                  </a:lnTo>
                  <a:lnTo>
                    <a:pt x="215" y="4778"/>
                  </a:lnTo>
                  <a:lnTo>
                    <a:pt x="215" y="4774"/>
                  </a:lnTo>
                  <a:lnTo>
                    <a:pt x="219" y="4773"/>
                  </a:lnTo>
                  <a:lnTo>
                    <a:pt x="224" y="4773"/>
                  </a:lnTo>
                  <a:lnTo>
                    <a:pt x="231" y="4774"/>
                  </a:lnTo>
                  <a:lnTo>
                    <a:pt x="240" y="4778"/>
                  </a:lnTo>
                  <a:lnTo>
                    <a:pt x="266" y="4789"/>
                  </a:lnTo>
                  <a:lnTo>
                    <a:pt x="299" y="4806"/>
                  </a:lnTo>
                  <a:lnTo>
                    <a:pt x="337" y="4826"/>
                  </a:lnTo>
                  <a:lnTo>
                    <a:pt x="382" y="4851"/>
                  </a:lnTo>
                  <a:lnTo>
                    <a:pt x="429" y="4880"/>
                  </a:lnTo>
                  <a:lnTo>
                    <a:pt x="480" y="4911"/>
                  </a:lnTo>
                  <a:lnTo>
                    <a:pt x="511" y="4932"/>
                  </a:lnTo>
                  <a:lnTo>
                    <a:pt x="540" y="4950"/>
                  </a:lnTo>
                  <a:lnTo>
                    <a:pt x="568" y="4970"/>
                  </a:lnTo>
                  <a:lnTo>
                    <a:pt x="594" y="4987"/>
                  </a:lnTo>
                  <a:lnTo>
                    <a:pt x="618" y="5004"/>
                  </a:lnTo>
                  <a:lnTo>
                    <a:pt x="641" y="5020"/>
                  </a:lnTo>
                  <a:lnTo>
                    <a:pt x="660" y="5034"/>
                  </a:lnTo>
                  <a:lnTo>
                    <a:pt x="677" y="5048"/>
                  </a:lnTo>
                  <a:close/>
                  <a:moveTo>
                    <a:pt x="677" y="5092"/>
                  </a:moveTo>
                  <a:lnTo>
                    <a:pt x="677" y="5148"/>
                  </a:lnTo>
                  <a:lnTo>
                    <a:pt x="646" y="5125"/>
                  </a:lnTo>
                  <a:lnTo>
                    <a:pt x="617" y="5105"/>
                  </a:lnTo>
                  <a:lnTo>
                    <a:pt x="592" y="5086"/>
                  </a:lnTo>
                  <a:lnTo>
                    <a:pt x="572" y="5070"/>
                  </a:lnTo>
                  <a:lnTo>
                    <a:pt x="555" y="5056"/>
                  </a:lnTo>
                  <a:lnTo>
                    <a:pt x="544" y="5044"/>
                  </a:lnTo>
                  <a:lnTo>
                    <a:pt x="540" y="5040"/>
                  </a:lnTo>
                  <a:lnTo>
                    <a:pt x="537" y="5036"/>
                  </a:lnTo>
                  <a:lnTo>
                    <a:pt x="536" y="5033"/>
                  </a:lnTo>
                  <a:lnTo>
                    <a:pt x="537" y="5030"/>
                  </a:lnTo>
                  <a:lnTo>
                    <a:pt x="538" y="5029"/>
                  </a:lnTo>
                  <a:lnTo>
                    <a:pt x="541" y="5029"/>
                  </a:lnTo>
                  <a:lnTo>
                    <a:pt x="545" y="5029"/>
                  </a:lnTo>
                  <a:lnTo>
                    <a:pt x="550" y="5030"/>
                  </a:lnTo>
                  <a:lnTo>
                    <a:pt x="563" y="5034"/>
                  </a:lnTo>
                  <a:lnTo>
                    <a:pt x="579" y="5041"/>
                  </a:lnTo>
                  <a:lnTo>
                    <a:pt x="600" y="5051"/>
                  </a:lnTo>
                  <a:lnTo>
                    <a:pt x="622" y="5062"/>
                  </a:lnTo>
                  <a:lnTo>
                    <a:pt x="649" y="5075"/>
                  </a:lnTo>
                  <a:lnTo>
                    <a:pt x="677" y="5092"/>
                  </a:lnTo>
                  <a:close/>
                  <a:moveTo>
                    <a:pt x="677" y="5150"/>
                  </a:moveTo>
                  <a:lnTo>
                    <a:pt x="677" y="5182"/>
                  </a:lnTo>
                  <a:lnTo>
                    <a:pt x="658" y="5174"/>
                  </a:lnTo>
                  <a:lnTo>
                    <a:pt x="634" y="5162"/>
                  </a:lnTo>
                  <a:lnTo>
                    <a:pt x="608" y="5148"/>
                  </a:lnTo>
                  <a:lnTo>
                    <a:pt x="579" y="5133"/>
                  </a:lnTo>
                  <a:lnTo>
                    <a:pt x="548" y="5114"/>
                  </a:lnTo>
                  <a:lnTo>
                    <a:pt x="514" y="5095"/>
                  </a:lnTo>
                  <a:lnTo>
                    <a:pt x="480" y="5074"/>
                  </a:lnTo>
                  <a:lnTo>
                    <a:pt x="444" y="5052"/>
                  </a:lnTo>
                  <a:lnTo>
                    <a:pt x="392" y="5018"/>
                  </a:lnTo>
                  <a:lnTo>
                    <a:pt x="344" y="4987"/>
                  </a:lnTo>
                  <a:lnTo>
                    <a:pt x="302" y="4957"/>
                  </a:lnTo>
                  <a:lnTo>
                    <a:pt x="265" y="4930"/>
                  </a:lnTo>
                  <a:lnTo>
                    <a:pt x="235" y="4906"/>
                  </a:lnTo>
                  <a:lnTo>
                    <a:pt x="213" y="4887"/>
                  </a:lnTo>
                  <a:lnTo>
                    <a:pt x="206" y="4879"/>
                  </a:lnTo>
                  <a:lnTo>
                    <a:pt x="201" y="4874"/>
                  </a:lnTo>
                  <a:lnTo>
                    <a:pt x="198" y="4868"/>
                  </a:lnTo>
                  <a:lnTo>
                    <a:pt x="198" y="4865"/>
                  </a:lnTo>
                  <a:lnTo>
                    <a:pt x="201" y="4864"/>
                  </a:lnTo>
                  <a:lnTo>
                    <a:pt x="207" y="4865"/>
                  </a:lnTo>
                  <a:lnTo>
                    <a:pt x="214" y="4866"/>
                  </a:lnTo>
                  <a:lnTo>
                    <a:pt x="224" y="4870"/>
                  </a:lnTo>
                  <a:lnTo>
                    <a:pt x="250" y="4881"/>
                  </a:lnTo>
                  <a:lnTo>
                    <a:pt x="283" y="4898"/>
                  </a:lnTo>
                  <a:lnTo>
                    <a:pt x="323" y="4920"/>
                  </a:lnTo>
                  <a:lnTo>
                    <a:pt x="369" y="4946"/>
                  </a:lnTo>
                  <a:lnTo>
                    <a:pt x="418" y="4976"/>
                  </a:lnTo>
                  <a:lnTo>
                    <a:pt x="471" y="5009"/>
                  </a:lnTo>
                  <a:lnTo>
                    <a:pt x="503" y="5029"/>
                  </a:lnTo>
                  <a:lnTo>
                    <a:pt x="534" y="5050"/>
                  </a:lnTo>
                  <a:lnTo>
                    <a:pt x="563" y="5069"/>
                  </a:lnTo>
                  <a:lnTo>
                    <a:pt x="591" y="5087"/>
                  </a:lnTo>
                  <a:lnTo>
                    <a:pt x="616" y="5105"/>
                  </a:lnTo>
                  <a:lnTo>
                    <a:pt x="639" y="5122"/>
                  </a:lnTo>
                  <a:lnTo>
                    <a:pt x="660" y="5137"/>
                  </a:lnTo>
                  <a:lnTo>
                    <a:pt x="677" y="5150"/>
                  </a:lnTo>
                  <a:close/>
                  <a:moveTo>
                    <a:pt x="283" y="4547"/>
                  </a:moveTo>
                  <a:lnTo>
                    <a:pt x="238" y="4516"/>
                  </a:lnTo>
                  <a:lnTo>
                    <a:pt x="197" y="4487"/>
                  </a:lnTo>
                  <a:lnTo>
                    <a:pt x="160" y="4460"/>
                  </a:lnTo>
                  <a:lnTo>
                    <a:pt x="129" y="4435"/>
                  </a:lnTo>
                  <a:lnTo>
                    <a:pt x="104" y="4414"/>
                  </a:lnTo>
                  <a:lnTo>
                    <a:pt x="86" y="4396"/>
                  </a:lnTo>
                  <a:lnTo>
                    <a:pt x="79" y="4388"/>
                  </a:lnTo>
                  <a:lnTo>
                    <a:pt x="76" y="4383"/>
                  </a:lnTo>
                  <a:lnTo>
                    <a:pt x="74" y="4377"/>
                  </a:lnTo>
                  <a:lnTo>
                    <a:pt x="74" y="4374"/>
                  </a:lnTo>
                  <a:lnTo>
                    <a:pt x="77" y="4372"/>
                  </a:lnTo>
                  <a:lnTo>
                    <a:pt x="83" y="4372"/>
                  </a:lnTo>
                  <a:lnTo>
                    <a:pt x="89" y="4373"/>
                  </a:lnTo>
                  <a:lnTo>
                    <a:pt x="98" y="4376"/>
                  </a:lnTo>
                  <a:lnTo>
                    <a:pt x="122" y="4385"/>
                  </a:lnTo>
                  <a:lnTo>
                    <a:pt x="151" y="4400"/>
                  </a:lnTo>
                  <a:lnTo>
                    <a:pt x="186" y="4418"/>
                  </a:lnTo>
                  <a:lnTo>
                    <a:pt x="226" y="4441"/>
                  </a:lnTo>
                  <a:lnTo>
                    <a:pt x="269" y="4467"/>
                  </a:lnTo>
                  <a:lnTo>
                    <a:pt x="315" y="4496"/>
                  </a:lnTo>
                  <a:lnTo>
                    <a:pt x="360" y="4526"/>
                  </a:lnTo>
                  <a:lnTo>
                    <a:pt x="401" y="4555"/>
                  </a:lnTo>
                  <a:lnTo>
                    <a:pt x="438" y="4582"/>
                  </a:lnTo>
                  <a:lnTo>
                    <a:pt x="469" y="4606"/>
                  </a:lnTo>
                  <a:lnTo>
                    <a:pt x="494" y="4628"/>
                  </a:lnTo>
                  <a:lnTo>
                    <a:pt x="512" y="4646"/>
                  </a:lnTo>
                  <a:lnTo>
                    <a:pt x="519" y="4652"/>
                  </a:lnTo>
                  <a:lnTo>
                    <a:pt x="523" y="4659"/>
                  </a:lnTo>
                  <a:lnTo>
                    <a:pt x="525" y="4663"/>
                  </a:lnTo>
                  <a:lnTo>
                    <a:pt x="524" y="4666"/>
                  </a:lnTo>
                  <a:lnTo>
                    <a:pt x="522" y="4669"/>
                  </a:lnTo>
                  <a:lnTo>
                    <a:pt x="517" y="4669"/>
                  </a:lnTo>
                  <a:lnTo>
                    <a:pt x="509" y="4668"/>
                  </a:lnTo>
                  <a:lnTo>
                    <a:pt x="500" y="4665"/>
                  </a:lnTo>
                  <a:lnTo>
                    <a:pt x="477" y="4656"/>
                  </a:lnTo>
                  <a:lnTo>
                    <a:pt x="448" y="4642"/>
                  </a:lnTo>
                  <a:lnTo>
                    <a:pt x="412" y="4623"/>
                  </a:lnTo>
                  <a:lnTo>
                    <a:pt x="372" y="4601"/>
                  </a:lnTo>
                  <a:lnTo>
                    <a:pt x="329" y="4576"/>
                  </a:lnTo>
                  <a:lnTo>
                    <a:pt x="283" y="4547"/>
                  </a:lnTo>
                  <a:close/>
                  <a:moveTo>
                    <a:pt x="389" y="4470"/>
                  </a:moveTo>
                  <a:lnTo>
                    <a:pt x="346" y="4441"/>
                  </a:lnTo>
                  <a:lnTo>
                    <a:pt x="306" y="4413"/>
                  </a:lnTo>
                  <a:lnTo>
                    <a:pt x="270" y="4387"/>
                  </a:lnTo>
                  <a:lnTo>
                    <a:pt x="240" y="4362"/>
                  </a:lnTo>
                  <a:lnTo>
                    <a:pt x="216" y="4341"/>
                  </a:lnTo>
                  <a:lnTo>
                    <a:pt x="199" y="4323"/>
                  </a:lnTo>
                  <a:lnTo>
                    <a:pt x="193" y="4316"/>
                  </a:lnTo>
                  <a:lnTo>
                    <a:pt x="190" y="4309"/>
                  </a:lnTo>
                  <a:lnTo>
                    <a:pt x="187" y="4305"/>
                  </a:lnTo>
                  <a:lnTo>
                    <a:pt x="188" y="4302"/>
                  </a:lnTo>
                  <a:lnTo>
                    <a:pt x="191" y="4300"/>
                  </a:lnTo>
                  <a:lnTo>
                    <a:pt x="196" y="4298"/>
                  </a:lnTo>
                  <a:lnTo>
                    <a:pt x="202" y="4300"/>
                  </a:lnTo>
                  <a:lnTo>
                    <a:pt x="212" y="4303"/>
                  </a:lnTo>
                  <a:lnTo>
                    <a:pt x="235" y="4311"/>
                  </a:lnTo>
                  <a:lnTo>
                    <a:pt x="264" y="4324"/>
                  </a:lnTo>
                  <a:lnTo>
                    <a:pt x="297" y="4343"/>
                  </a:lnTo>
                  <a:lnTo>
                    <a:pt x="336" y="4364"/>
                  </a:lnTo>
                  <a:lnTo>
                    <a:pt x="378" y="4389"/>
                  </a:lnTo>
                  <a:lnTo>
                    <a:pt x="423" y="4417"/>
                  </a:lnTo>
                  <a:lnTo>
                    <a:pt x="466" y="4446"/>
                  </a:lnTo>
                  <a:lnTo>
                    <a:pt x="506" y="4474"/>
                  </a:lnTo>
                  <a:lnTo>
                    <a:pt x="541" y="4501"/>
                  </a:lnTo>
                  <a:lnTo>
                    <a:pt x="572" y="4525"/>
                  </a:lnTo>
                  <a:lnTo>
                    <a:pt x="596" y="4547"/>
                  </a:lnTo>
                  <a:lnTo>
                    <a:pt x="614" y="4564"/>
                  </a:lnTo>
                  <a:lnTo>
                    <a:pt x="619" y="4570"/>
                  </a:lnTo>
                  <a:lnTo>
                    <a:pt x="623" y="4577"/>
                  </a:lnTo>
                  <a:lnTo>
                    <a:pt x="626" y="4581"/>
                  </a:lnTo>
                  <a:lnTo>
                    <a:pt x="625" y="4584"/>
                  </a:lnTo>
                  <a:lnTo>
                    <a:pt x="621" y="4587"/>
                  </a:lnTo>
                  <a:lnTo>
                    <a:pt x="617" y="4588"/>
                  </a:lnTo>
                  <a:lnTo>
                    <a:pt x="609" y="4587"/>
                  </a:lnTo>
                  <a:lnTo>
                    <a:pt x="601" y="4584"/>
                  </a:lnTo>
                  <a:lnTo>
                    <a:pt x="578" y="4576"/>
                  </a:lnTo>
                  <a:lnTo>
                    <a:pt x="549" y="4563"/>
                  </a:lnTo>
                  <a:lnTo>
                    <a:pt x="514" y="4544"/>
                  </a:lnTo>
                  <a:lnTo>
                    <a:pt x="476" y="4524"/>
                  </a:lnTo>
                  <a:lnTo>
                    <a:pt x="433" y="4498"/>
                  </a:lnTo>
                  <a:lnTo>
                    <a:pt x="389" y="4470"/>
                  </a:lnTo>
                  <a:close/>
                  <a:moveTo>
                    <a:pt x="329" y="4182"/>
                  </a:moveTo>
                  <a:lnTo>
                    <a:pt x="289" y="4154"/>
                  </a:lnTo>
                  <a:lnTo>
                    <a:pt x="252" y="4127"/>
                  </a:lnTo>
                  <a:lnTo>
                    <a:pt x="219" y="4102"/>
                  </a:lnTo>
                  <a:lnTo>
                    <a:pt x="192" y="4078"/>
                  </a:lnTo>
                  <a:lnTo>
                    <a:pt x="180" y="4069"/>
                  </a:lnTo>
                  <a:lnTo>
                    <a:pt x="169" y="4058"/>
                  </a:lnTo>
                  <a:lnTo>
                    <a:pt x="160" y="4049"/>
                  </a:lnTo>
                  <a:lnTo>
                    <a:pt x="154" y="4040"/>
                  </a:lnTo>
                  <a:lnTo>
                    <a:pt x="148" y="4034"/>
                  </a:lnTo>
                  <a:lnTo>
                    <a:pt x="145" y="4028"/>
                  </a:lnTo>
                  <a:lnTo>
                    <a:pt x="144" y="4023"/>
                  </a:lnTo>
                  <a:lnTo>
                    <a:pt x="144" y="4019"/>
                  </a:lnTo>
                  <a:lnTo>
                    <a:pt x="147" y="4017"/>
                  </a:lnTo>
                  <a:lnTo>
                    <a:pt x="152" y="4017"/>
                  </a:lnTo>
                  <a:lnTo>
                    <a:pt x="158" y="4017"/>
                  </a:lnTo>
                  <a:lnTo>
                    <a:pt x="167" y="4019"/>
                  </a:lnTo>
                  <a:lnTo>
                    <a:pt x="188" y="4026"/>
                  </a:lnTo>
                  <a:lnTo>
                    <a:pt x="215" y="4039"/>
                  </a:lnTo>
                  <a:lnTo>
                    <a:pt x="248" y="4056"/>
                  </a:lnTo>
                  <a:lnTo>
                    <a:pt x="283" y="4076"/>
                  </a:lnTo>
                  <a:lnTo>
                    <a:pt x="322" y="4099"/>
                  </a:lnTo>
                  <a:lnTo>
                    <a:pt x="363" y="4126"/>
                  </a:lnTo>
                  <a:lnTo>
                    <a:pt x="404" y="4153"/>
                  </a:lnTo>
                  <a:lnTo>
                    <a:pt x="441" y="4180"/>
                  </a:lnTo>
                  <a:lnTo>
                    <a:pt x="473" y="4205"/>
                  </a:lnTo>
                  <a:lnTo>
                    <a:pt x="501" y="4228"/>
                  </a:lnTo>
                  <a:lnTo>
                    <a:pt x="523" y="4248"/>
                  </a:lnTo>
                  <a:lnTo>
                    <a:pt x="539" y="4265"/>
                  </a:lnTo>
                  <a:lnTo>
                    <a:pt x="545" y="4273"/>
                  </a:lnTo>
                  <a:lnTo>
                    <a:pt x="548" y="4278"/>
                  </a:lnTo>
                  <a:lnTo>
                    <a:pt x="549" y="4282"/>
                  </a:lnTo>
                  <a:lnTo>
                    <a:pt x="549" y="4287"/>
                  </a:lnTo>
                  <a:lnTo>
                    <a:pt x="546" y="4289"/>
                  </a:lnTo>
                  <a:lnTo>
                    <a:pt x="540" y="4289"/>
                  </a:lnTo>
                  <a:lnTo>
                    <a:pt x="534" y="4289"/>
                  </a:lnTo>
                  <a:lnTo>
                    <a:pt x="525" y="4287"/>
                  </a:lnTo>
                  <a:lnTo>
                    <a:pt x="516" y="4283"/>
                  </a:lnTo>
                  <a:lnTo>
                    <a:pt x="504" y="4279"/>
                  </a:lnTo>
                  <a:lnTo>
                    <a:pt x="491" y="4274"/>
                  </a:lnTo>
                  <a:lnTo>
                    <a:pt x="477" y="4267"/>
                  </a:lnTo>
                  <a:lnTo>
                    <a:pt x="444" y="4251"/>
                  </a:lnTo>
                  <a:lnTo>
                    <a:pt x="409" y="4232"/>
                  </a:lnTo>
                  <a:lnTo>
                    <a:pt x="370" y="4208"/>
                  </a:lnTo>
                  <a:lnTo>
                    <a:pt x="329" y="4182"/>
                  </a:lnTo>
                  <a:close/>
                  <a:moveTo>
                    <a:pt x="397" y="3851"/>
                  </a:moveTo>
                  <a:lnTo>
                    <a:pt x="435" y="3876"/>
                  </a:lnTo>
                  <a:lnTo>
                    <a:pt x="468" y="3901"/>
                  </a:lnTo>
                  <a:lnTo>
                    <a:pt x="498" y="3926"/>
                  </a:lnTo>
                  <a:lnTo>
                    <a:pt x="524" y="3948"/>
                  </a:lnTo>
                  <a:lnTo>
                    <a:pt x="544" y="3967"/>
                  </a:lnTo>
                  <a:lnTo>
                    <a:pt x="558" y="3983"/>
                  </a:lnTo>
                  <a:lnTo>
                    <a:pt x="563" y="3991"/>
                  </a:lnTo>
                  <a:lnTo>
                    <a:pt x="565" y="3996"/>
                  </a:lnTo>
                  <a:lnTo>
                    <a:pt x="566" y="4002"/>
                  </a:lnTo>
                  <a:lnTo>
                    <a:pt x="566" y="4005"/>
                  </a:lnTo>
                  <a:lnTo>
                    <a:pt x="563" y="4007"/>
                  </a:lnTo>
                  <a:lnTo>
                    <a:pt x="559" y="4008"/>
                  </a:lnTo>
                  <a:lnTo>
                    <a:pt x="552" y="4008"/>
                  </a:lnTo>
                  <a:lnTo>
                    <a:pt x="544" y="4007"/>
                  </a:lnTo>
                  <a:lnTo>
                    <a:pt x="534" y="4004"/>
                  </a:lnTo>
                  <a:lnTo>
                    <a:pt x="523" y="4001"/>
                  </a:lnTo>
                  <a:lnTo>
                    <a:pt x="511" y="3995"/>
                  </a:lnTo>
                  <a:lnTo>
                    <a:pt x="498" y="3989"/>
                  </a:lnTo>
                  <a:lnTo>
                    <a:pt x="468" y="3975"/>
                  </a:lnTo>
                  <a:lnTo>
                    <a:pt x="435" y="3956"/>
                  </a:lnTo>
                  <a:lnTo>
                    <a:pt x="398" y="3934"/>
                  </a:lnTo>
                  <a:lnTo>
                    <a:pt x="360" y="3910"/>
                  </a:lnTo>
                  <a:lnTo>
                    <a:pt x="322" y="3884"/>
                  </a:lnTo>
                  <a:lnTo>
                    <a:pt x="289" y="3858"/>
                  </a:lnTo>
                  <a:lnTo>
                    <a:pt x="259" y="3834"/>
                  </a:lnTo>
                  <a:lnTo>
                    <a:pt x="233" y="3813"/>
                  </a:lnTo>
                  <a:lnTo>
                    <a:pt x="223" y="3802"/>
                  </a:lnTo>
                  <a:lnTo>
                    <a:pt x="213" y="3792"/>
                  </a:lnTo>
                  <a:lnTo>
                    <a:pt x="206" y="3784"/>
                  </a:lnTo>
                  <a:lnTo>
                    <a:pt x="199" y="3776"/>
                  </a:lnTo>
                  <a:lnTo>
                    <a:pt x="195" y="3770"/>
                  </a:lnTo>
                  <a:lnTo>
                    <a:pt x="192" y="3763"/>
                  </a:lnTo>
                  <a:lnTo>
                    <a:pt x="191" y="3759"/>
                  </a:lnTo>
                  <a:lnTo>
                    <a:pt x="192" y="3755"/>
                  </a:lnTo>
                  <a:lnTo>
                    <a:pt x="194" y="3752"/>
                  </a:lnTo>
                  <a:lnTo>
                    <a:pt x="199" y="3751"/>
                  </a:lnTo>
                  <a:lnTo>
                    <a:pt x="206" y="3751"/>
                  </a:lnTo>
                  <a:lnTo>
                    <a:pt x="213" y="3753"/>
                  </a:lnTo>
                  <a:lnTo>
                    <a:pt x="223" y="3756"/>
                  </a:lnTo>
                  <a:lnTo>
                    <a:pt x="234" y="3760"/>
                  </a:lnTo>
                  <a:lnTo>
                    <a:pt x="246" y="3764"/>
                  </a:lnTo>
                  <a:lnTo>
                    <a:pt x="259" y="3771"/>
                  </a:lnTo>
                  <a:lnTo>
                    <a:pt x="289" y="3786"/>
                  </a:lnTo>
                  <a:lnTo>
                    <a:pt x="322" y="3804"/>
                  </a:lnTo>
                  <a:lnTo>
                    <a:pt x="359" y="3826"/>
                  </a:lnTo>
                  <a:lnTo>
                    <a:pt x="397" y="3851"/>
                  </a:lnTo>
                  <a:close/>
                  <a:moveTo>
                    <a:pt x="269" y="3656"/>
                  </a:moveTo>
                  <a:lnTo>
                    <a:pt x="305" y="3681"/>
                  </a:lnTo>
                  <a:lnTo>
                    <a:pt x="337" y="3705"/>
                  </a:lnTo>
                  <a:lnTo>
                    <a:pt x="367" y="3729"/>
                  </a:lnTo>
                  <a:lnTo>
                    <a:pt x="390" y="3750"/>
                  </a:lnTo>
                  <a:lnTo>
                    <a:pt x="410" y="3769"/>
                  </a:lnTo>
                  <a:lnTo>
                    <a:pt x="423" y="3785"/>
                  </a:lnTo>
                  <a:lnTo>
                    <a:pt x="427" y="3792"/>
                  </a:lnTo>
                  <a:lnTo>
                    <a:pt x="430" y="3798"/>
                  </a:lnTo>
                  <a:lnTo>
                    <a:pt x="431" y="3803"/>
                  </a:lnTo>
                  <a:lnTo>
                    <a:pt x="430" y="3806"/>
                  </a:lnTo>
                  <a:lnTo>
                    <a:pt x="427" y="3808"/>
                  </a:lnTo>
                  <a:lnTo>
                    <a:pt x="423" y="3810"/>
                  </a:lnTo>
                  <a:lnTo>
                    <a:pt x="416" y="3810"/>
                  </a:lnTo>
                  <a:lnTo>
                    <a:pt x="409" y="3808"/>
                  </a:lnTo>
                  <a:lnTo>
                    <a:pt x="400" y="3805"/>
                  </a:lnTo>
                  <a:lnTo>
                    <a:pt x="389" y="3802"/>
                  </a:lnTo>
                  <a:lnTo>
                    <a:pt x="377" y="3798"/>
                  </a:lnTo>
                  <a:lnTo>
                    <a:pt x="364" y="3791"/>
                  </a:lnTo>
                  <a:lnTo>
                    <a:pt x="336" y="3777"/>
                  </a:lnTo>
                  <a:lnTo>
                    <a:pt x="304" y="3760"/>
                  </a:lnTo>
                  <a:lnTo>
                    <a:pt x="269" y="3738"/>
                  </a:lnTo>
                  <a:lnTo>
                    <a:pt x="233" y="3715"/>
                  </a:lnTo>
                  <a:lnTo>
                    <a:pt x="197" y="3690"/>
                  </a:lnTo>
                  <a:lnTo>
                    <a:pt x="165" y="3666"/>
                  </a:lnTo>
                  <a:lnTo>
                    <a:pt x="137" y="3642"/>
                  </a:lnTo>
                  <a:lnTo>
                    <a:pt x="112" y="3621"/>
                  </a:lnTo>
                  <a:lnTo>
                    <a:pt x="102" y="3611"/>
                  </a:lnTo>
                  <a:lnTo>
                    <a:pt x="93" y="3601"/>
                  </a:lnTo>
                  <a:lnTo>
                    <a:pt x="86" y="3593"/>
                  </a:lnTo>
                  <a:lnTo>
                    <a:pt x="79" y="3585"/>
                  </a:lnTo>
                  <a:lnTo>
                    <a:pt x="75" y="3579"/>
                  </a:lnTo>
                  <a:lnTo>
                    <a:pt x="73" y="3572"/>
                  </a:lnTo>
                  <a:lnTo>
                    <a:pt x="72" y="3568"/>
                  </a:lnTo>
                  <a:lnTo>
                    <a:pt x="73" y="3563"/>
                  </a:lnTo>
                  <a:lnTo>
                    <a:pt x="76" y="3561"/>
                  </a:lnTo>
                  <a:lnTo>
                    <a:pt x="80" y="3560"/>
                  </a:lnTo>
                  <a:lnTo>
                    <a:pt x="87" y="3560"/>
                  </a:lnTo>
                  <a:lnTo>
                    <a:pt x="95" y="3561"/>
                  </a:lnTo>
                  <a:lnTo>
                    <a:pt x="103" y="3565"/>
                  </a:lnTo>
                  <a:lnTo>
                    <a:pt x="114" y="3568"/>
                  </a:lnTo>
                  <a:lnTo>
                    <a:pt x="126" y="3573"/>
                  </a:lnTo>
                  <a:lnTo>
                    <a:pt x="139" y="3579"/>
                  </a:lnTo>
                  <a:lnTo>
                    <a:pt x="167" y="3593"/>
                  </a:lnTo>
                  <a:lnTo>
                    <a:pt x="199" y="3611"/>
                  </a:lnTo>
                  <a:lnTo>
                    <a:pt x="234" y="3631"/>
                  </a:lnTo>
                  <a:lnTo>
                    <a:pt x="269" y="3656"/>
                  </a:lnTo>
                  <a:close/>
                  <a:moveTo>
                    <a:pt x="675" y="3735"/>
                  </a:moveTo>
                  <a:lnTo>
                    <a:pt x="673" y="3737"/>
                  </a:lnTo>
                  <a:lnTo>
                    <a:pt x="669" y="3738"/>
                  </a:lnTo>
                  <a:lnTo>
                    <a:pt x="662" y="3739"/>
                  </a:lnTo>
                  <a:lnTo>
                    <a:pt x="655" y="3738"/>
                  </a:lnTo>
                  <a:lnTo>
                    <a:pt x="645" y="3736"/>
                  </a:lnTo>
                  <a:lnTo>
                    <a:pt x="635" y="3732"/>
                  </a:lnTo>
                  <a:lnTo>
                    <a:pt x="623" y="3728"/>
                  </a:lnTo>
                  <a:lnTo>
                    <a:pt x="612" y="3723"/>
                  </a:lnTo>
                  <a:lnTo>
                    <a:pt x="584" y="3709"/>
                  </a:lnTo>
                  <a:lnTo>
                    <a:pt x="551" y="3692"/>
                  </a:lnTo>
                  <a:lnTo>
                    <a:pt x="518" y="3672"/>
                  </a:lnTo>
                  <a:lnTo>
                    <a:pt x="482" y="3649"/>
                  </a:lnTo>
                  <a:lnTo>
                    <a:pt x="448" y="3625"/>
                  </a:lnTo>
                  <a:lnTo>
                    <a:pt x="416" y="3601"/>
                  </a:lnTo>
                  <a:lnTo>
                    <a:pt x="389" y="3579"/>
                  </a:lnTo>
                  <a:lnTo>
                    <a:pt x="365" y="3557"/>
                  </a:lnTo>
                  <a:lnTo>
                    <a:pt x="356" y="3547"/>
                  </a:lnTo>
                  <a:lnTo>
                    <a:pt x="347" y="3539"/>
                  </a:lnTo>
                  <a:lnTo>
                    <a:pt x="341" y="3530"/>
                  </a:lnTo>
                  <a:lnTo>
                    <a:pt x="334" y="3522"/>
                  </a:lnTo>
                  <a:lnTo>
                    <a:pt x="331" y="3516"/>
                  </a:lnTo>
                  <a:lnTo>
                    <a:pt x="328" y="3510"/>
                  </a:lnTo>
                  <a:lnTo>
                    <a:pt x="328" y="3505"/>
                  </a:lnTo>
                  <a:lnTo>
                    <a:pt x="329" y="3501"/>
                  </a:lnTo>
                  <a:lnTo>
                    <a:pt x="331" y="3499"/>
                  </a:lnTo>
                  <a:lnTo>
                    <a:pt x="336" y="3497"/>
                  </a:lnTo>
                  <a:lnTo>
                    <a:pt x="342" y="3497"/>
                  </a:lnTo>
                  <a:lnTo>
                    <a:pt x="349" y="3498"/>
                  </a:lnTo>
                  <a:lnTo>
                    <a:pt x="358" y="3500"/>
                  </a:lnTo>
                  <a:lnTo>
                    <a:pt x="369" y="3503"/>
                  </a:lnTo>
                  <a:lnTo>
                    <a:pt x="381" y="3508"/>
                  </a:lnTo>
                  <a:lnTo>
                    <a:pt x="392" y="3513"/>
                  </a:lnTo>
                  <a:lnTo>
                    <a:pt x="421" y="3527"/>
                  </a:lnTo>
                  <a:lnTo>
                    <a:pt x="452" y="3544"/>
                  </a:lnTo>
                  <a:lnTo>
                    <a:pt x="485" y="3565"/>
                  </a:lnTo>
                  <a:lnTo>
                    <a:pt x="521" y="3587"/>
                  </a:lnTo>
                  <a:lnTo>
                    <a:pt x="555" y="3611"/>
                  </a:lnTo>
                  <a:lnTo>
                    <a:pt x="587" y="3635"/>
                  </a:lnTo>
                  <a:lnTo>
                    <a:pt x="615" y="3657"/>
                  </a:lnTo>
                  <a:lnTo>
                    <a:pt x="639" y="3679"/>
                  </a:lnTo>
                  <a:lnTo>
                    <a:pt x="648" y="3689"/>
                  </a:lnTo>
                  <a:lnTo>
                    <a:pt x="657" y="3697"/>
                  </a:lnTo>
                  <a:lnTo>
                    <a:pt x="663" y="3706"/>
                  </a:lnTo>
                  <a:lnTo>
                    <a:pt x="670" y="3714"/>
                  </a:lnTo>
                  <a:lnTo>
                    <a:pt x="673" y="3720"/>
                  </a:lnTo>
                  <a:lnTo>
                    <a:pt x="676" y="3726"/>
                  </a:lnTo>
                  <a:lnTo>
                    <a:pt x="676" y="3731"/>
                  </a:lnTo>
                  <a:lnTo>
                    <a:pt x="675" y="3735"/>
                  </a:lnTo>
                  <a:close/>
                  <a:moveTo>
                    <a:pt x="436" y="3401"/>
                  </a:moveTo>
                  <a:lnTo>
                    <a:pt x="469" y="3424"/>
                  </a:lnTo>
                  <a:lnTo>
                    <a:pt x="498" y="3448"/>
                  </a:lnTo>
                  <a:lnTo>
                    <a:pt x="525" y="3470"/>
                  </a:lnTo>
                  <a:lnTo>
                    <a:pt x="547" y="3490"/>
                  </a:lnTo>
                  <a:lnTo>
                    <a:pt x="557" y="3500"/>
                  </a:lnTo>
                  <a:lnTo>
                    <a:pt x="565" y="3508"/>
                  </a:lnTo>
                  <a:lnTo>
                    <a:pt x="572" y="3517"/>
                  </a:lnTo>
                  <a:lnTo>
                    <a:pt x="577" y="3525"/>
                  </a:lnTo>
                  <a:lnTo>
                    <a:pt x="580" y="3531"/>
                  </a:lnTo>
                  <a:lnTo>
                    <a:pt x="584" y="3537"/>
                  </a:lnTo>
                  <a:lnTo>
                    <a:pt x="584" y="3542"/>
                  </a:lnTo>
                  <a:lnTo>
                    <a:pt x="582" y="3545"/>
                  </a:lnTo>
                  <a:lnTo>
                    <a:pt x="579" y="3548"/>
                  </a:lnTo>
                  <a:lnTo>
                    <a:pt x="575" y="3549"/>
                  </a:lnTo>
                  <a:lnTo>
                    <a:pt x="569" y="3549"/>
                  </a:lnTo>
                  <a:lnTo>
                    <a:pt x="562" y="3548"/>
                  </a:lnTo>
                  <a:lnTo>
                    <a:pt x="553" y="3546"/>
                  </a:lnTo>
                  <a:lnTo>
                    <a:pt x="544" y="3543"/>
                  </a:lnTo>
                  <a:lnTo>
                    <a:pt x="532" y="3540"/>
                  </a:lnTo>
                  <a:lnTo>
                    <a:pt x="520" y="3534"/>
                  </a:lnTo>
                  <a:lnTo>
                    <a:pt x="493" y="3521"/>
                  </a:lnTo>
                  <a:lnTo>
                    <a:pt x="463" y="3505"/>
                  </a:lnTo>
                  <a:lnTo>
                    <a:pt x="431" y="3486"/>
                  </a:lnTo>
                  <a:lnTo>
                    <a:pt x="397" y="3464"/>
                  </a:lnTo>
                  <a:lnTo>
                    <a:pt x="364" y="3440"/>
                  </a:lnTo>
                  <a:lnTo>
                    <a:pt x="334" y="3418"/>
                  </a:lnTo>
                  <a:lnTo>
                    <a:pt x="308" y="3395"/>
                  </a:lnTo>
                  <a:lnTo>
                    <a:pt x="286" y="3375"/>
                  </a:lnTo>
                  <a:lnTo>
                    <a:pt x="276" y="3365"/>
                  </a:lnTo>
                  <a:lnTo>
                    <a:pt x="268" y="3356"/>
                  </a:lnTo>
                  <a:lnTo>
                    <a:pt x="262" y="3348"/>
                  </a:lnTo>
                  <a:lnTo>
                    <a:pt x="256" y="3340"/>
                  </a:lnTo>
                  <a:lnTo>
                    <a:pt x="252" y="3334"/>
                  </a:lnTo>
                  <a:lnTo>
                    <a:pt x="250" y="3327"/>
                  </a:lnTo>
                  <a:lnTo>
                    <a:pt x="250" y="3323"/>
                  </a:lnTo>
                  <a:lnTo>
                    <a:pt x="251" y="3319"/>
                  </a:lnTo>
                  <a:lnTo>
                    <a:pt x="253" y="3316"/>
                  </a:lnTo>
                  <a:lnTo>
                    <a:pt x="258" y="3315"/>
                  </a:lnTo>
                  <a:lnTo>
                    <a:pt x="264" y="3314"/>
                  </a:lnTo>
                  <a:lnTo>
                    <a:pt x="272" y="3315"/>
                  </a:lnTo>
                  <a:lnTo>
                    <a:pt x="280" y="3317"/>
                  </a:lnTo>
                  <a:lnTo>
                    <a:pt x="290" y="3321"/>
                  </a:lnTo>
                  <a:lnTo>
                    <a:pt x="301" y="3325"/>
                  </a:lnTo>
                  <a:lnTo>
                    <a:pt x="313" y="3330"/>
                  </a:lnTo>
                  <a:lnTo>
                    <a:pt x="340" y="3343"/>
                  </a:lnTo>
                  <a:lnTo>
                    <a:pt x="370" y="3360"/>
                  </a:lnTo>
                  <a:lnTo>
                    <a:pt x="402" y="3379"/>
                  </a:lnTo>
                  <a:lnTo>
                    <a:pt x="436" y="3401"/>
                  </a:lnTo>
                  <a:close/>
                  <a:moveTo>
                    <a:pt x="510" y="3362"/>
                  </a:moveTo>
                  <a:lnTo>
                    <a:pt x="507" y="3364"/>
                  </a:lnTo>
                  <a:lnTo>
                    <a:pt x="503" y="3366"/>
                  </a:lnTo>
                  <a:lnTo>
                    <a:pt x="497" y="3366"/>
                  </a:lnTo>
                  <a:lnTo>
                    <a:pt x="490" y="3365"/>
                  </a:lnTo>
                  <a:lnTo>
                    <a:pt x="482" y="3364"/>
                  </a:lnTo>
                  <a:lnTo>
                    <a:pt x="472" y="3361"/>
                  </a:lnTo>
                  <a:lnTo>
                    <a:pt x="462" y="3356"/>
                  </a:lnTo>
                  <a:lnTo>
                    <a:pt x="450" y="3352"/>
                  </a:lnTo>
                  <a:lnTo>
                    <a:pt x="424" y="3340"/>
                  </a:lnTo>
                  <a:lnTo>
                    <a:pt x="396" y="3324"/>
                  </a:lnTo>
                  <a:lnTo>
                    <a:pt x="364" y="3306"/>
                  </a:lnTo>
                  <a:lnTo>
                    <a:pt x="332" y="3284"/>
                  </a:lnTo>
                  <a:lnTo>
                    <a:pt x="301" y="3261"/>
                  </a:lnTo>
                  <a:lnTo>
                    <a:pt x="272" y="3239"/>
                  </a:lnTo>
                  <a:lnTo>
                    <a:pt x="247" y="3217"/>
                  </a:lnTo>
                  <a:lnTo>
                    <a:pt x="225" y="3198"/>
                  </a:lnTo>
                  <a:lnTo>
                    <a:pt x="216" y="3188"/>
                  </a:lnTo>
                  <a:lnTo>
                    <a:pt x="209" y="3179"/>
                  </a:lnTo>
                  <a:lnTo>
                    <a:pt x="202" y="3171"/>
                  </a:lnTo>
                  <a:lnTo>
                    <a:pt x="198" y="3163"/>
                  </a:lnTo>
                  <a:lnTo>
                    <a:pt x="194" y="3157"/>
                  </a:lnTo>
                  <a:lnTo>
                    <a:pt x="192" y="3151"/>
                  </a:lnTo>
                  <a:lnTo>
                    <a:pt x="192" y="3147"/>
                  </a:lnTo>
                  <a:lnTo>
                    <a:pt x="193" y="3143"/>
                  </a:lnTo>
                  <a:lnTo>
                    <a:pt x="196" y="3140"/>
                  </a:lnTo>
                  <a:lnTo>
                    <a:pt x="200" y="3138"/>
                  </a:lnTo>
                  <a:lnTo>
                    <a:pt x="206" y="3138"/>
                  </a:lnTo>
                  <a:lnTo>
                    <a:pt x="213" y="3139"/>
                  </a:lnTo>
                  <a:lnTo>
                    <a:pt x="221" y="3142"/>
                  </a:lnTo>
                  <a:lnTo>
                    <a:pt x="231" y="3145"/>
                  </a:lnTo>
                  <a:lnTo>
                    <a:pt x="241" y="3148"/>
                  </a:lnTo>
                  <a:lnTo>
                    <a:pt x="253" y="3153"/>
                  </a:lnTo>
                  <a:lnTo>
                    <a:pt x="279" y="3165"/>
                  </a:lnTo>
                  <a:lnTo>
                    <a:pt x="307" y="3181"/>
                  </a:lnTo>
                  <a:lnTo>
                    <a:pt x="338" y="3200"/>
                  </a:lnTo>
                  <a:lnTo>
                    <a:pt x="371" y="3221"/>
                  </a:lnTo>
                  <a:lnTo>
                    <a:pt x="402" y="3244"/>
                  </a:lnTo>
                  <a:lnTo>
                    <a:pt x="431" y="3267"/>
                  </a:lnTo>
                  <a:lnTo>
                    <a:pt x="456" y="3288"/>
                  </a:lnTo>
                  <a:lnTo>
                    <a:pt x="477" y="3308"/>
                  </a:lnTo>
                  <a:lnTo>
                    <a:pt x="486" y="3317"/>
                  </a:lnTo>
                  <a:lnTo>
                    <a:pt x="494" y="3326"/>
                  </a:lnTo>
                  <a:lnTo>
                    <a:pt x="499" y="3334"/>
                  </a:lnTo>
                  <a:lnTo>
                    <a:pt x="505" y="3341"/>
                  </a:lnTo>
                  <a:lnTo>
                    <a:pt x="508" y="3348"/>
                  </a:lnTo>
                  <a:lnTo>
                    <a:pt x="510" y="3353"/>
                  </a:lnTo>
                  <a:lnTo>
                    <a:pt x="511" y="3358"/>
                  </a:lnTo>
                  <a:lnTo>
                    <a:pt x="510" y="3362"/>
                  </a:lnTo>
                  <a:close/>
                  <a:moveTo>
                    <a:pt x="457" y="3184"/>
                  </a:moveTo>
                  <a:lnTo>
                    <a:pt x="455" y="3186"/>
                  </a:lnTo>
                  <a:lnTo>
                    <a:pt x="451" y="3188"/>
                  </a:lnTo>
                  <a:lnTo>
                    <a:pt x="445" y="3188"/>
                  </a:lnTo>
                  <a:lnTo>
                    <a:pt x="438" y="3187"/>
                  </a:lnTo>
                  <a:lnTo>
                    <a:pt x="430" y="3186"/>
                  </a:lnTo>
                  <a:lnTo>
                    <a:pt x="421" y="3183"/>
                  </a:lnTo>
                  <a:lnTo>
                    <a:pt x="411" y="3179"/>
                  </a:lnTo>
                  <a:lnTo>
                    <a:pt x="399" y="3175"/>
                  </a:lnTo>
                  <a:lnTo>
                    <a:pt x="374" y="3163"/>
                  </a:lnTo>
                  <a:lnTo>
                    <a:pt x="347" y="3148"/>
                  </a:lnTo>
                  <a:lnTo>
                    <a:pt x="317" y="3130"/>
                  </a:lnTo>
                  <a:lnTo>
                    <a:pt x="287" y="3109"/>
                  </a:lnTo>
                  <a:lnTo>
                    <a:pt x="256" y="3088"/>
                  </a:lnTo>
                  <a:lnTo>
                    <a:pt x="228" y="3066"/>
                  </a:lnTo>
                  <a:lnTo>
                    <a:pt x="205" y="3044"/>
                  </a:lnTo>
                  <a:lnTo>
                    <a:pt x="185" y="3025"/>
                  </a:lnTo>
                  <a:lnTo>
                    <a:pt x="177" y="3016"/>
                  </a:lnTo>
                  <a:lnTo>
                    <a:pt x="169" y="3008"/>
                  </a:lnTo>
                  <a:lnTo>
                    <a:pt x="164" y="3000"/>
                  </a:lnTo>
                  <a:lnTo>
                    <a:pt x="158" y="2993"/>
                  </a:lnTo>
                  <a:lnTo>
                    <a:pt x="155" y="2986"/>
                  </a:lnTo>
                  <a:lnTo>
                    <a:pt x="153" y="2981"/>
                  </a:lnTo>
                  <a:lnTo>
                    <a:pt x="153" y="2975"/>
                  </a:lnTo>
                  <a:lnTo>
                    <a:pt x="154" y="2972"/>
                  </a:lnTo>
                  <a:lnTo>
                    <a:pt x="157" y="2969"/>
                  </a:lnTo>
                  <a:lnTo>
                    <a:pt x="161" y="2968"/>
                  </a:lnTo>
                  <a:lnTo>
                    <a:pt x="167" y="2968"/>
                  </a:lnTo>
                  <a:lnTo>
                    <a:pt x="173" y="2968"/>
                  </a:lnTo>
                  <a:lnTo>
                    <a:pt x="182" y="2970"/>
                  </a:lnTo>
                  <a:lnTo>
                    <a:pt x="191" y="2973"/>
                  </a:lnTo>
                  <a:lnTo>
                    <a:pt x="201" y="2976"/>
                  </a:lnTo>
                  <a:lnTo>
                    <a:pt x="212" y="2981"/>
                  </a:lnTo>
                  <a:lnTo>
                    <a:pt x="237" y="2993"/>
                  </a:lnTo>
                  <a:lnTo>
                    <a:pt x="265" y="3008"/>
                  </a:lnTo>
                  <a:lnTo>
                    <a:pt x="294" y="3026"/>
                  </a:lnTo>
                  <a:lnTo>
                    <a:pt x="326" y="3047"/>
                  </a:lnTo>
                  <a:lnTo>
                    <a:pt x="356" y="3069"/>
                  </a:lnTo>
                  <a:lnTo>
                    <a:pt x="383" y="3091"/>
                  </a:lnTo>
                  <a:lnTo>
                    <a:pt x="406" y="3111"/>
                  </a:lnTo>
                  <a:lnTo>
                    <a:pt x="427" y="3131"/>
                  </a:lnTo>
                  <a:lnTo>
                    <a:pt x="436" y="3139"/>
                  </a:lnTo>
                  <a:lnTo>
                    <a:pt x="442" y="3148"/>
                  </a:lnTo>
                  <a:lnTo>
                    <a:pt x="449" y="3156"/>
                  </a:lnTo>
                  <a:lnTo>
                    <a:pt x="453" y="3163"/>
                  </a:lnTo>
                  <a:lnTo>
                    <a:pt x="456" y="3170"/>
                  </a:lnTo>
                  <a:lnTo>
                    <a:pt x="458" y="3175"/>
                  </a:lnTo>
                  <a:lnTo>
                    <a:pt x="458" y="3179"/>
                  </a:lnTo>
                  <a:lnTo>
                    <a:pt x="457" y="3184"/>
                  </a:lnTo>
                  <a:close/>
                  <a:moveTo>
                    <a:pt x="425" y="3010"/>
                  </a:moveTo>
                  <a:lnTo>
                    <a:pt x="422" y="3013"/>
                  </a:lnTo>
                  <a:lnTo>
                    <a:pt x="417" y="3014"/>
                  </a:lnTo>
                  <a:lnTo>
                    <a:pt x="412" y="3015"/>
                  </a:lnTo>
                  <a:lnTo>
                    <a:pt x="405" y="3014"/>
                  </a:lnTo>
                  <a:lnTo>
                    <a:pt x="398" y="3013"/>
                  </a:lnTo>
                  <a:lnTo>
                    <a:pt x="389" y="3010"/>
                  </a:lnTo>
                  <a:lnTo>
                    <a:pt x="380" y="3007"/>
                  </a:lnTo>
                  <a:lnTo>
                    <a:pt x="369" y="3002"/>
                  </a:lnTo>
                  <a:lnTo>
                    <a:pt x="345" y="2992"/>
                  </a:lnTo>
                  <a:lnTo>
                    <a:pt x="318" y="2976"/>
                  </a:lnTo>
                  <a:lnTo>
                    <a:pt x="290" y="2959"/>
                  </a:lnTo>
                  <a:lnTo>
                    <a:pt x="261" y="2940"/>
                  </a:lnTo>
                  <a:lnTo>
                    <a:pt x="232" y="2918"/>
                  </a:lnTo>
                  <a:lnTo>
                    <a:pt x="205" y="2898"/>
                  </a:lnTo>
                  <a:lnTo>
                    <a:pt x="182" y="2877"/>
                  </a:lnTo>
                  <a:lnTo>
                    <a:pt x="164" y="2858"/>
                  </a:lnTo>
                  <a:lnTo>
                    <a:pt x="155" y="2849"/>
                  </a:lnTo>
                  <a:lnTo>
                    <a:pt x="148" y="2840"/>
                  </a:lnTo>
                  <a:lnTo>
                    <a:pt x="143" y="2833"/>
                  </a:lnTo>
                  <a:lnTo>
                    <a:pt x="138" y="2826"/>
                  </a:lnTo>
                  <a:lnTo>
                    <a:pt x="136" y="2820"/>
                  </a:lnTo>
                  <a:lnTo>
                    <a:pt x="133" y="2815"/>
                  </a:lnTo>
                  <a:lnTo>
                    <a:pt x="133" y="2809"/>
                  </a:lnTo>
                  <a:lnTo>
                    <a:pt x="134" y="2806"/>
                  </a:lnTo>
                  <a:lnTo>
                    <a:pt x="137" y="2804"/>
                  </a:lnTo>
                  <a:lnTo>
                    <a:pt x="141" y="2802"/>
                  </a:lnTo>
                  <a:lnTo>
                    <a:pt x="146" y="2802"/>
                  </a:lnTo>
                  <a:lnTo>
                    <a:pt x="153" y="2802"/>
                  </a:lnTo>
                  <a:lnTo>
                    <a:pt x="160" y="2804"/>
                  </a:lnTo>
                  <a:lnTo>
                    <a:pt x="170" y="2806"/>
                  </a:lnTo>
                  <a:lnTo>
                    <a:pt x="180" y="2809"/>
                  </a:lnTo>
                  <a:lnTo>
                    <a:pt x="191" y="2813"/>
                  </a:lnTo>
                  <a:lnTo>
                    <a:pt x="214" y="2825"/>
                  </a:lnTo>
                  <a:lnTo>
                    <a:pt x="240" y="2840"/>
                  </a:lnTo>
                  <a:lnTo>
                    <a:pt x="269" y="2858"/>
                  </a:lnTo>
                  <a:lnTo>
                    <a:pt x="299" y="2877"/>
                  </a:lnTo>
                  <a:lnTo>
                    <a:pt x="328" y="2899"/>
                  </a:lnTo>
                  <a:lnTo>
                    <a:pt x="354" y="2919"/>
                  </a:lnTo>
                  <a:lnTo>
                    <a:pt x="376" y="2940"/>
                  </a:lnTo>
                  <a:lnTo>
                    <a:pt x="396" y="2958"/>
                  </a:lnTo>
                  <a:lnTo>
                    <a:pt x="403" y="2967"/>
                  </a:lnTo>
                  <a:lnTo>
                    <a:pt x="411" y="2975"/>
                  </a:lnTo>
                  <a:lnTo>
                    <a:pt x="416" y="2983"/>
                  </a:lnTo>
                  <a:lnTo>
                    <a:pt x="421" y="2990"/>
                  </a:lnTo>
                  <a:lnTo>
                    <a:pt x="424" y="2997"/>
                  </a:lnTo>
                  <a:lnTo>
                    <a:pt x="426" y="3002"/>
                  </a:lnTo>
                  <a:lnTo>
                    <a:pt x="426" y="3007"/>
                  </a:lnTo>
                  <a:lnTo>
                    <a:pt x="425" y="3010"/>
                  </a:lnTo>
                  <a:close/>
                  <a:moveTo>
                    <a:pt x="410" y="2842"/>
                  </a:moveTo>
                  <a:lnTo>
                    <a:pt x="408" y="2844"/>
                  </a:lnTo>
                  <a:lnTo>
                    <a:pt x="403" y="2846"/>
                  </a:lnTo>
                  <a:lnTo>
                    <a:pt x="398" y="2846"/>
                  </a:lnTo>
                  <a:lnTo>
                    <a:pt x="391" y="2846"/>
                  </a:lnTo>
                  <a:lnTo>
                    <a:pt x="384" y="2845"/>
                  </a:lnTo>
                  <a:lnTo>
                    <a:pt x="375" y="2843"/>
                  </a:lnTo>
                  <a:lnTo>
                    <a:pt x="367" y="2839"/>
                  </a:lnTo>
                  <a:lnTo>
                    <a:pt x="356" y="2835"/>
                  </a:lnTo>
                  <a:lnTo>
                    <a:pt x="333" y="2824"/>
                  </a:lnTo>
                  <a:lnTo>
                    <a:pt x="307" y="2810"/>
                  </a:lnTo>
                  <a:lnTo>
                    <a:pt x="280" y="2794"/>
                  </a:lnTo>
                  <a:lnTo>
                    <a:pt x="252" y="2775"/>
                  </a:lnTo>
                  <a:lnTo>
                    <a:pt x="224" y="2754"/>
                  </a:lnTo>
                  <a:lnTo>
                    <a:pt x="199" y="2734"/>
                  </a:lnTo>
                  <a:lnTo>
                    <a:pt x="178" y="2714"/>
                  </a:lnTo>
                  <a:lnTo>
                    <a:pt x="159" y="2696"/>
                  </a:lnTo>
                  <a:lnTo>
                    <a:pt x="152" y="2687"/>
                  </a:lnTo>
                  <a:lnTo>
                    <a:pt x="145" y="2679"/>
                  </a:lnTo>
                  <a:lnTo>
                    <a:pt x="140" y="2671"/>
                  </a:lnTo>
                  <a:lnTo>
                    <a:pt x="136" y="2665"/>
                  </a:lnTo>
                  <a:lnTo>
                    <a:pt x="132" y="2658"/>
                  </a:lnTo>
                  <a:lnTo>
                    <a:pt x="131" y="2653"/>
                  </a:lnTo>
                  <a:lnTo>
                    <a:pt x="131" y="2648"/>
                  </a:lnTo>
                  <a:lnTo>
                    <a:pt x="132" y="2644"/>
                  </a:lnTo>
                  <a:lnTo>
                    <a:pt x="136" y="2642"/>
                  </a:lnTo>
                  <a:lnTo>
                    <a:pt x="139" y="2640"/>
                  </a:lnTo>
                  <a:lnTo>
                    <a:pt x="144" y="2640"/>
                  </a:lnTo>
                  <a:lnTo>
                    <a:pt x="151" y="2640"/>
                  </a:lnTo>
                  <a:lnTo>
                    <a:pt x="158" y="2642"/>
                  </a:lnTo>
                  <a:lnTo>
                    <a:pt x="167" y="2644"/>
                  </a:lnTo>
                  <a:lnTo>
                    <a:pt x="177" y="2647"/>
                  </a:lnTo>
                  <a:lnTo>
                    <a:pt x="187" y="2652"/>
                  </a:lnTo>
                  <a:lnTo>
                    <a:pt x="210" y="2662"/>
                  </a:lnTo>
                  <a:lnTo>
                    <a:pt x="235" y="2676"/>
                  </a:lnTo>
                  <a:lnTo>
                    <a:pt x="263" y="2693"/>
                  </a:lnTo>
                  <a:lnTo>
                    <a:pt x="291" y="2712"/>
                  </a:lnTo>
                  <a:lnTo>
                    <a:pt x="319" y="2733"/>
                  </a:lnTo>
                  <a:lnTo>
                    <a:pt x="344" y="2753"/>
                  </a:lnTo>
                  <a:lnTo>
                    <a:pt x="365" y="2772"/>
                  </a:lnTo>
                  <a:lnTo>
                    <a:pt x="384" y="2791"/>
                  </a:lnTo>
                  <a:lnTo>
                    <a:pt x="391" y="2799"/>
                  </a:lnTo>
                  <a:lnTo>
                    <a:pt x="398" y="2807"/>
                  </a:lnTo>
                  <a:lnTo>
                    <a:pt x="402" y="2815"/>
                  </a:lnTo>
                  <a:lnTo>
                    <a:pt x="406" y="2821"/>
                  </a:lnTo>
                  <a:lnTo>
                    <a:pt x="410" y="2827"/>
                  </a:lnTo>
                  <a:lnTo>
                    <a:pt x="411" y="2833"/>
                  </a:lnTo>
                  <a:lnTo>
                    <a:pt x="412" y="2837"/>
                  </a:lnTo>
                  <a:lnTo>
                    <a:pt x="410" y="2842"/>
                  </a:lnTo>
                  <a:close/>
                  <a:moveTo>
                    <a:pt x="302" y="2551"/>
                  </a:moveTo>
                  <a:lnTo>
                    <a:pt x="328" y="2571"/>
                  </a:lnTo>
                  <a:lnTo>
                    <a:pt x="351" y="2590"/>
                  </a:lnTo>
                  <a:lnTo>
                    <a:pt x="372" y="2609"/>
                  </a:lnTo>
                  <a:lnTo>
                    <a:pt x="389" y="2627"/>
                  </a:lnTo>
                  <a:lnTo>
                    <a:pt x="397" y="2635"/>
                  </a:lnTo>
                  <a:lnTo>
                    <a:pt x="403" y="2644"/>
                  </a:lnTo>
                  <a:lnTo>
                    <a:pt x="409" y="2650"/>
                  </a:lnTo>
                  <a:lnTo>
                    <a:pt x="412" y="2658"/>
                  </a:lnTo>
                  <a:lnTo>
                    <a:pt x="415" y="2663"/>
                  </a:lnTo>
                  <a:lnTo>
                    <a:pt x="416" y="2669"/>
                  </a:lnTo>
                  <a:lnTo>
                    <a:pt x="416" y="2673"/>
                  </a:lnTo>
                  <a:lnTo>
                    <a:pt x="415" y="2677"/>
                  </a:lnTo>
                  <a:lnTo>
                    <a:pt x="412" y="2680"/>
                  </a:lnTo>
                  <a:lnTo>
                    <a:pt x="409" y="2682"/>
                  </a:lnTo>
                  <a:lnTo>
                    <a:pt x="403" y="2682"/>
                  </a:lnTo>
                  <a:lnTo>
                    <a:pt x="397" y="2682"/>
                  </a:lnTo>
                  <a:lnTo>
                    <a:pt x="389" y="2681"/>
                  </a:lnTo>
                  <a:lnTo>
                    <a:pt x="382" y="2679"/>
                  </a:lnTo>
                  <a:lnTo>
                    <a:pt x="372" y="2675"/>
                  </a:lnTo>
                  <a:lnTo>
                    <a:pt x="362" y="2671"/>
                  </a:lnTo>
                  <a:lnTo>
                    <a:pt x="341" y="2661"/>
                  </a:lnTo>
                  <a:lnTo>
                    <a:pt x="316" y="2648"/>
                  </a:lnTo>
                  <a:lnTo>
                    <a:pt x="290" y="2632"/>
                  </a:lnTo>
                  <a:lnTo>
                    <a:pt x="263" y="2614"/>
                  </a:lnTo>
                  <a:lnTo>
                    <a:pt x="236" y="2593"/>
                  </a:lnTo>
                  <a:lnTo>
                    <a:pt x="212" y="2574"/>
                  </a:lnTo>
                  <a:lnTo>
                    <a:pt x="192" y="2554"/>
                  </a:lnTo>
                  <a:lnTo>
                    <a:pt x="174" y="2537"/>
                  </a:lnTo>
                  <a:lnTo>
                    <a:pt x="167" y="2529"/>
                  </a:lnTo>
                  <a:lnTo>
                    <a:pt x="160" y="2521"/>
                  </a:lnTo>
                  <a:lnTo>
                    <a:pt x="155" y="2513"/>
                  </a:lnTo>
                  <a:lnTo>
                    <a:pt x="152" y="2506"/>
                  </a:lnTo>
                  <a:lnTo>
                    <a:pt x="148" y="2500"/>
                  </a:lnTo>
                  <a:lnTo>
                    <a:pt x="147" y="2495"/>
                  </a:lnTo>
                  <a:lnTo>
                    <a:pt x="147" y="2491"/>
                  </a:lnTo>
                  <a:lnTo>
                    <a:pt x="148" y="2486"/>
                  </a:lnTo>
                  <a:lnTo>
                    <a:pt x="152" y="2484"/>
                  </a:lnTo>
                  <a:lnTo>
                    <a:pt x="155" y="2482"/>
                  </a:lnTo>
                  <a:lnTo>
                    <a:pt x="160" y="2482"/>
                  </a:lnTo>
                  <a:lnTo>
                    <a:pt x="167" y="2482"/>
                  </a:lnTo>
                  <a:lnTo>
                    <a:pt x="174" y="2483"/>
                  </a:lnTo>
                  <a:lnTo>
                    <a:pt x="182" y="2485"/>
                  </a:lnTo>
                  <a:lnTo>
                    <a:pt x="192" y="2489"/>
                  </a:lnTo>
                  <a:lnTo>
                    <a:pt x="201" y="2493"/>
                  </a:lnTo>
                  <a:lnTo>
                    <a:pt x="223" y="2503"/>
                  </a:lnTo>
                  <a:lnTo>
                    <a:pt x="248" y="2517"/>
                  </a:lnTo>
                  <a:lnTo>
                    <a:pt x="274" y="2533"/>
                  </a:lnTo>
                  <a:lnTo>
                    <a:pt x="302" y="2551"/>
                  </a:lnTo>
                  <a:close/>
                  <a:moveTo>
                    <a:pt x="438" y="2516"/>
                  </a:moveTo>
                  <a:lnTo>
                    <a:pt x="435" y="2519"/>
                  </a:lnTo>
                  <a:lnTo>
                    <a:pt x="431" y="2520"/>
                  </a:lnTo>
                  <a:lnTo>
                    <a:pt x="426" y="2521"/>
                  </a:lnTo>
                  <a:lnTo>
                    <a:pt x="419" y="2521"/>
                  </a:lnTo>
                  <a:lnTo>
                    <a:pt x="413" y="2520"/>
                  </a:lnTo>
                  <a:lnTo>
                    <a:pt x="404" y="2518"/>
                  </a:lnTo>
                  <a:lnTo>
                    <a:pt x="396" y="2515"/>
                  </a:lnTo>
                  <a:lnTo>
                    <a:pt x="386" y="2511"/>
                  </a:lnTo>
                  <a:lnTo>
                    <a:pt x="365" y="2502"/>
                  </a:lnTo>
                  <a:lnTo>
                    <a:pt x="342" y="2489"/>
                  </a:lnTo>
                  <a:lnTo>
                    <a:pt x="317" y="2474"/>
                  </a:lnTo>
                  <a:lnTo>
                    <a:pt x="290" y="2455"/>
                  </a:lnTo>
                  <a:lnTo>
                    <a:pt x="265" y="2437"/>
                  </a:lnTo>
                  <a:lnTo>
                    <a:pt x="242" y="2417"/>
                  </a:lnTo>
                  <a:lnTo>
                    <a:pt x="223" y="2399"/>
                  </a:lnTo>
                  <a:lnTo>
                    <a:pt x="206" y="2382"/>
                  </a:lnTo>
                  <a:lnTo>
                    <a:pt x="199" y="2373"/>
                  </a:lnTo>
                  <a:lnTo>
                    <a:pt x="194" y="2366"/>
                  </a:lnTo>
                  <a:lnTo>
                    <a:pt x="188" y="2359"/>
                  </a:lnTo>
                  <a:lnTo>
                    <a:pt x="185" y="2352"/>
                  </a:lnTo>
                  <a:lnTo>
                    <a:pt x="182" y="2346"/>
                  </a:lnTo>
                  <a:lnTo>
                    <a:pt x="181" y="2341"/>
                  </a:lnTo>
                  <a:lnTo>
                    <a:pt x="181" y="2336"/>
                  </a:lnTo>
                  <a:lnTo>
                    <a:pt x="183" y="2333"/>
                  </a:lnTo>
                  <a:lnTo>
                    <a:pt x="185" y="2330"/>
                  </a:lnTo>
                  <a:lnTo>
                    <a:pt x="190" y="2328"/>
                  </a:lnTo>
                  <a:lnTo>
                    <a:pt x="194" y="2328"/>
                  </a:lnTo>
                  <a:lnTo>
                    <a:pt x="200" y="2328"/>
                  </a:lnTo>
                  <a:lnTo>
                    <a:pt x="207" y="2329"/>
                  </a:lnTo>
                  <a:lnTo>
                    <a:pt x="215" y="2331"/>
                  </a:lnTo>
                  <a:lnTo>
                    <a:pt x="224" y="2333"/>
                  </a:lnTo>
                  <a:lnTo>
                    <a:pt x="234" y="2338"/>
                  </a:lnTo>
                  <a:lnTo>
                    <a:pt x="255" y="2347"/>
                  </a:lnTo>
                  <a:lnTo>
                    <a:pt x="278" y="2360"/>
                  </a:lnTo>
                  <a:lnTo>
                    <a:pt x="303" y="2375"/>
                  </a:lnTo>
                  <a:lnTo>
                    <a:pt x="329" y="2393"/>
                  </a:lnTo>
                  <a:lnTo>
                    <a:pt x="355" y="2412"/>
                  </a:lnTo>
                  <a:lnTo>
                    <a:pt x="377" y="2431"/>
                  </a:lnTo>
                  <a:lnTo>
                    <a:pt x="398" y="2450"/>
                  </a:lnTo>
                  <a:lnTo>
                    <a:pt x="414" y="2467"/>
                  </a:lnTo>
                  <a:lnTo>
                    <a:pt x="421" y="2476"/>
                  </a:lnTo>
                  <a:lnTo>
                    <a:pt x="427" y="2483"/>
                  </a:lnTo>
                  <a:lnTo>
                    <a:pt x="431" y="2490"/>
                  </a:lnTo>
                  <a:lnTo>
                    <a:pt x="436" y="2496"/>
                  </a:lnTo>
                  <a:lnTo>
                    <a:pt x="438" y="2503"/>
                  </a:lnTo>
                  <a:lnTo>
                    <a:pt x="439" y="2508"/>
                  </a:lnTo>
                  <a:lnTo>
                    <a:pt x="439" y="2512"/>
                  </a:lnTo>
                  <a:lnTo>
                    <a:pt x="438" y="2516"/>
                  </a:lnTo>
                  <a:close/>
                  <a:moveTo>
                    <a:pt x="375" y="2238"/>
                  </a:moveTo>
                  <a:lnTo>
                    <a:pt x="399" y="2258"/>
                  </a:lnTo>
                  <a:lnTo>
                    <a:pt x="422" y="2276"/>
                  </a:lnTo>
                  <a:lnTo>
                    <a:pt x="440" y="2293"/>
                  </a:lnTo>
                  <a:lnTo>
                    <a:pt x="456" y="2311"/>
                  </a:lnTo>
                  <a:lnTo>
                    <a:pt x="463" y="2318"/>
                  </a:lnTo>
                  <a:lnTo>
                    <a:pt x="468" y="2326"/>
                  </a:lnTo>
                  <a:lnTo>
                    <a:pt x="472" y="2332"/>
                  </a:lnTo>
                  <a:lnTo>
                    <a:pt x="476" y="2339"/>
                  </a:lnTo>
                  <a:lnTo>
                    <a:pt x="478" y="2345"/>
                  </a:lnTo>
                  <a:lnTo>
                    <a:pt x="480" y="2350"/>
                  </a:lnTo>
                  <a:lnTo>
                    <a:pt x="479" y="2355"/>
                  </a:lnTo>
                  <a:lnTo>
                    <a:pt x="478" y="2358"/>
                  </a:lnTo>
                  <a:lnTo>
                    <a:pt x="476" y="2361"/>
                  </a:lnTo>
                  <a:lnTo>
                    <a:pt x="471" y="2362"/>
                  </a:lnTo>
                  <a:lnTo>
                    <a:pt x="467" y="2363"/>
                  </a:lnTo>
                  <a:lnTo>
                    <a:pt x="460" y="2363"/>
                  </a:lnTo>
                  <a:lnTo>
                    <a:pt x="454" y="2362"/>
                  </a:lnTo>
                  <a:lnTo>
                    <a:pt x="446" y="2360"/>
                  </a:lnTo>
                  <a:lnTo>
                    <a:pt x="438" y="2358"/>
                  </a:lnTo>
                  <a:lnTo>
                    <a:pt x="428" y="2355"/>
                  </a:lnTo>
                  <a:lnTo>
                    <a:pt x="408" y="2345"/>
                  </a:lnTo>
                  <a:lnTo>
                    <a:pt x="385" y="2333"/>
                  </a:lnTo>
                  <a:lnTo>
                    <a:pt x="361" y="2318"/>
                  </a:lnTo>
                  <a:lnTo>
                    <a:pt x="336" y="2301"/>
                  </a:lnTo>
                  <a:lnTo>
                    <a:pt x="311" y="2282"/>
                  </a:lnTo>
                  <a:lnTo>
                    <a:pt x="290" y="2264"/>
                  </a:lnTo>
                  <a:lnTo>
                    <a:pt x="272" y="2246"/>
                  </a:lnTo>
                  <a:lnTo>
                    <a:pt x="255" y="2230"/>
                  </a:lnTo>
                  <a:lnTo>
                    <a:pt x="249" y="2221"/>
                  </a:lnTo>
                  <a:lnTo>
                    <a:pt x="243" y="2213"/>
                  </a:lnTo>
                  <a:lnTo>
                    <a:pt x="239" y="2207"/>
                  </a:lnTo>
                  <a:lnTo>
                    <a:pt x="236" y="2200"/>
                  </a:lnTo>
                  <a:lnTo>
                    <a:pt x="234" y="2195"/>
                  </a:lnTo>
                  <a:lnTo>
                    <a:pt x="233" y="2190"/>
                  </a:lnTo>
                  <a:lnTo>
                    <a:pt x="233" y="2185"/>
                  </a:lnTo>
                  <a:lnTo>
                    <a:pt x="234" y="2181"/>
                  </a:lnTo>
                  <a:lnTo>
                    <a:pt x="236" y="2179"/>
                  </a:lnTo>
                  <a:lnTo>
                    <a:pt x="240" y="2177"/>
                  </a:lnTo>
                  <a:lnTo>
                    <a:pt x="245" y="2176"/>
                  </a:lnTo>
                  <a:lnTo>
                    <a:pt x="251" y="2176"/>
                  </a:lnTo>
                  <a:lnTo>
                    <a:pt x="258" y="2177"/>
                  </a:lnTo>
                  <a:lnTo>
                    <a:pt x="265" y="2179"/>
                  </a:lnTo>
                  <a:lnTo>
                    <a:pt x="274" y="2182"/>
                  </a:lnTo>
                  <a:lnTo>
                    <a:pt x="283" y="2185"/>
                  </a:lnTo>
                  <a:lnTo>
                    <a:pt x="304" y="2194"/>
                  </a:lnTo>
                  <a:lnTo>
                    <a:pt x="326" y="2207"/>
                  </a:lnTo>
                  <a:lnTo>
                    <a:pt x="350" y="2221"/>
                  </a:lnTo>
                  <a:lnTo>
                    <a:pt x="375" y="2238"/>
                  </a:lnTo>
                  <a:close/>
                  <a:moveTo>
                    <a:pt x="139" y="1868"/>
                  </a:moveTo>
                  <a:lnTo>
                    <a:pt x="160" y="1885"/>
                  </a:lnTo>
                  <a:lnTo>
                    <a:pt x="180" y="1903"/>
                  </a:lnTo>
                  <a:lnTo>
                    <a:pt x="197" y="1919"/>
                  </a:lnTo>
                  <a:lnTo>
                    <a:pt x="211" y="1935"/>
                  </a:lnTo>
                  <a:lnTo>
                    <a:pt x="222" y="1949"/>
                  </a:lnTo>
                  <a:lnTo>
                    <a:pt x="229" y="1962"/>
                  </a:lnTo>
                  <a:lnTo>
                    <a:pt x="232" y="1967"/>
                  </a:lnTo>
                  <a:lnTo>
                    <a:pt x="233" y="1973"/>
                  </a:lnTo>
                  <a:lnTo>
                    <a:pt x="232" y="1977"/>
                  </a:lnTo>
                  <a:lnTo>
                    <a:pt x="231" y="1980"/>
                  </a:lnTo>
                  <a:lnTo>
                    <a:pt x="228" y="1982"/>
                  </a:lnTo>
                  <a:lnTo>
                    <a:pt x="225" y="1985"/>
                  </a:lnTo>
                  <a:lnTo>
                    <a:pt x="220" y="1986"/>
                  </a:lnTo>
                  <a:lnTo>
                    <a:pt x="214" y="1985"/>
                  </a:lnTo>
                  <a:lnTo>
                    <a:pt x="209" y="1985"/>
                  </a:lnTo>
                  <a:lnTo>
                    <a:pt x="201" y="1982"/>
                  </a:lnTo>
                  <a:lnTo>
                    <a:pt x="194" y="1980"/>
                  </a:lnTo>
                  <a:lnTo>
                    <a:pt x="185" y="1977"/>
                  </a:lnTo>
                  <a:lnTo>
                    <a:pt x="167" y="1968"/>
                  </a:lnTo>
                  <a:lnTo>
                    <a:pt x="146" y="1958"/>
                  </a:lnTo>
                  <a:lnTo>
                    <a:pt x="125" y="1944"/>
                  </a:lnTo>
                  <a:lnTo>
                    <a:pt x="102" y="1927"/>
                  </a:lnTo>
                  <a:lnTo>
                    <a:pt x="79" y="1910"/>
                  </a:lnTo>
                  <a:lnTo>
                    <a:pt x="60" y="1894"/>
                  </a:lnTo>
                  <a:lnTo>
                    <a:pt x="43" y="1877"/>
                  </a:lnTo>
                  <a:lnTo>
                    <a:pt x="29" y="1861"/>
                  </a:lnTo>
                  <a:lnTo>
                    <a:pt x="19" y="1846"/>
                  </a:lnTo>
                  <a:lnTo>
                    <a:pt x="11" y="1834"/>
                  </a:lnTo>
                  <a:lnTo>
                    <a:pt x="9" y="1828"/>
                  </a:lnTo>
                  <a:lnTo>
                    <a:pt x="8" y="1824"/>
                  </a:lnTo>
                  <a:lnTo>
                    <a:pt x="8" y="1820"/>
                  </a:lnTo>
                  <a:lnTo>
                    <a:pt x="10" y="1816"/>
                  </a:lnTo>
                  <a:lnTo>
                    <a:pt x="12" y="1813"/>
                  </a:lnTo>
                  <a:lnTo>
                    <a:pt x="16" y="1812"/>
                  </a:lnTo>
                  <a:lnTo>
                    <a:pt x="20" y="1811"/>
                  </a:lnTo>
                  <a:lnTo>
                    <a:pt x="25" y="1811"/>
                  </a:lnTo>
                  <a:lnTo>
                    <a:pt x="32" y="1812"/>
                  </a:lnTo>
                  <a:lnTo>
                    <a:pt x="39" y="1813"/>
                  </a:lnTo>
                  <a:lnTo>
                    <a:pt x="47" y="1815"/>
                  </a:lnTo>
                  <a:lnTo>
                    <a:pt x="56" y="1818"/>
                  </a:lnTo>
                  <a:lnTo>
                    <a:pt x="74" y="1827"/>
                  </a:lnTo>
                  <a:lnTo>
                    <a:pt x="95" y="1839"/>
                  </a:lnTo>
                  <a:lnTo>
                    <a:pt x="116" y="1852"/>
                  </a:lnTo>
                  <a:lnTo>
                    <a:pt x="139" y="1868"/>
                  </a:lnTo>
                  <a:close/>
                  <a:moveTo>
                    <a:pt x="439" y="2086"/>
                  </a:moveTo>
                  <a:lnTo>
                    <a:pt x="462" y="2104"/>
                  </a:lnTo>
                  <a:lnTo>
                    <a:pt x="482" y="2122"/>
                  </a:lnTo>
                  <a:lnTo>
                    <a:pt x="500" y="2139"/>
                  </a:lnTo>
                  <a:lnTo>
                    <a:pt x="516" y="2155"/>
                  </a:lnTo>
                  <a:lnTo>
                    <a:pt x="526" y="2170"/>
                  </a:lnTo>
                  <a:lnTo>
                    <a:pt x="534" y="2183"/>
                  </a:lnTo>
                  <a:lnTo>
                    <a:pt x="536" y="2190"/>
                  </a:lnTo>
                  <a:lnTo>
                    <a:pt x="537" y="2194"/>
                  </a:lnTo>
                  <a:lnTo>
                    <a:pt x="537" y="2199"/>
                  </a:lnTo>
                  <a:lnTo>
                    <a:pt x="536" y="2203"/>
                  </a:lnTo>
                  <a:lnTo>
                    <a:pt x="533" y="2205"/>
                  </a:lnTo>
                  <a:lnTo>
                    <a:pt x="530" y="2207"/>
                  </a:lnTo>
                  <a:lnTo>
                    <a:pt x="525" y="2208"/>
                  </a:lnTo>
                  <a:lnTo>
                    <a:pt x="519" y="2208"/>
                  </a:lnTo>
                  <a:lnTo>
                    <a:pt x="512" y="2207"/>
                  </a:lnTo>
                  <a:lnTo>
                    <a:pt x="505" y="2206"/>
                  </a:lnTo>
                  <a:lnTo>
                    <a:pt x="497" y="2203"/>
                  </a:lnTo>
                  <a:lnTo>
                    <a:pt x="487" y="2199"/>
                  </a:lnTo>
                  <a:lnTo>
                    <a:pt x="468" y="2191"/>
                  </a:lnTo>
                  <a:lnTo>
                    <a:pt x="446" y="2180"/>
                  </a:lnTo>
                  <a:lnTo>
                    <a:pt x="423" y="2166"/>
                  </a:lnTo>
                  <a:lnTo>
                    <a:pt x="399" y="2149"/>
                  </a:lnTo>
                  <a:lnTo>
                    <a:pt x="376" y="2131"/>
                  </a:lnTo>
                  <a:lnTo>
                    <a:pt x="356" y="2113"/>
                  </a:lnTo>
                  <a:lnTo>
                    <a:pt x="337" y="2096"/>
                  </a:lnTo>
                  <a:lnTo>
                    <a:pt x="322" y="2080"/>
                  </a:lnTo>
                  <a:lnTo>
                    <a:pt x="316" y="2072"/>
                  </a:lnTo>
                  <a:lnTo>
                    <a:pt x="311" y="2064"/>
                  </a:lnTo>
                  <a:lnTo>
                    <a:pt x="307" y="2058"/>
                  </a:lnTo>
                  <a:lnTo>
                    <a:pt x="304" y="2052"/>
                  </a:lnTo>
                  <a:lnTo>
                    <a:pt x="302" y="2046"/>
                  </a:lnTo>
                  <a:lnTo>
                    <a:pt x="301" y="2041"/>
                  </a:lnTo>
                  <a:lnTo>
                    <a:pt x="301" y="2036"/>
                  </a:lnTo>
                  <a:lnTo>
                    <a:pt x="302" y="2032"/>
                  </a:lnTo>
                  <a:lnTo>
                    <a:pt x="305" y="2030"/>
                  </a:lnTo>
                  <a:lnTo>
                    <a:pt x="308" y="2028"/>
                  </a:lnTo>
                  <a:lnTo>
                    <a:pt x="313" y="2027"/>
                  </a:lnTo>
                  <a:lnTo>
                    <a:pt x="319" y="2027"/>
                  </a:lnTo>
                  <a:lnTo>
                    <a:pt x="326" y="2028"/>
                  </a:lnTo>
                  <a:lnTo>
                    <a:pt x="333" y="2030"/>
                  </a:lnTo>
                  <a:lnTo>
                    <a:pt x="341" y="2032"/>
                  </a:lnTo>
                  <a:lnTo>
                    <a:pt x="350" y="2035"/>
                  </a:lnTo>
                  <a:lnTo>
                    <a:pt x="370" y="2044"/>
                  </a:lnTo>
                  <a:lnTo>
                    <a:pt x="391" y="2056"/>
                  </a:lnTo>
                  <a:lnTo>
                    <a:pt x="414" y="2070"/>
                  </a:lnTo>
                  <a:lnTo>
                    <a:pt x="439" y="2086"/>
                  </a:lnTo>
                  <a:close/>
                  <a:moveTo>
                    <a:pt x="319" y="1835"/>
                  </a:moveTo>
                  <a:lnTo>
                    <a:pt x="316" y="1838"/>
                  </a:lnTo>
                  <a:lnTo>
                    <a:pt x="313" y="1839"/>
                  </a:lnTo>
                  <a:lnTo>
                    <a:pt x="308" y="1840"/>
                  </a:lnTo>
                  <a:lnTo>
                    <a:pt x="303" y="1840"/>
                  </a:lnTo>
                  <a:lnTo>
                    <a:pt x="297" y="1840"/>
                  </a:lnTo>
                  <a:lnTo>
                    <a:pt x="290" y="1838"/>
                  </a:lnTo>
                  <a:lnTo>
                    <a:pt x="282" y="1836"/>
                  </a:lnTo>
                  <a:lnTo>
                    <a:pt x="275" y="1832"/>
                  </a:lnTo>
                  <a:lnTo>
                    <a:pt x="256" y="1825"/>
                  </a:lnTo>
                  <a:lnTo>
                    <a:pt x="237" y="1814"/>
                  </a:lnTo>
                  <a:lnTo>
                    <a:pt x="216" y="1801"/>
                  </a:lnTo>
                  <a:lnTo>
                    <a:pt x="195" y="1786"/>
                  </a:lnTo>
                  <a:lnTo>
                    <a:pt x="173" y="1770"/>
                  </a:lnTo>
                  <a:lnTo>
                    <a:pt x="155" y="1753"/>
                  </a:lnTo>
                  <a:lnTo>
                    <a:pt x="139" y="1736"/>
                  </a:lnTo>
                  <a:lnTo>
                    <a:pt x="125" y="1721"/>
                  </a:lnTo>
                  <a:lnTo>
                    <a:pt x="115" y="1707"/>
                  </a:lnTo>
                  <a:lnTo>
                    <a:pt x="109" y="1695"/>
                  </a:lnTo>
                  <a:lnTo>
                    <a:pt x="106" y="1690"/>
                  </a:lnTo>
                  <a:lnTo>
                    <a:pt x="105" y="1685"/>
                  </a:lnTo>
                  <a:lnTo>
                    <a:pt x="105" y="1680"/>
                  </a:lnTo>
                  <a:lnTo>
                    <a:pt x="106" y="1677"/>
                  </a:lnTo>
                  <a:lnTo>
                    <a:pt x="110" y="1675"/>
                  </a:lnTo>
                  <a:lnTo>
                    <a:pt x="113" y="1673"/>
                  </a:lnTo>
                  <a:lnTo>
                    <a:pt x="117" y="1672"/>
                  </a:lnTo>
                  <a:lnTo>
                    <a:pt x="123" y="1672"/>
                  </a:lnTo>
                  <a:lnTo>
                    <a:pt x="136" y="1674"/>
                  </a:lnTo>
                  <a:lnTo>
                    <a:pt x="151" y="1679"/>
                  </a:lnTo>
                  <a:lnTo>
                    <a:pt x="169" y="1687"/>
                  </a:lnTo>
                  <a:lnTo>
                    <a:pt x="188" y="1698"/>
                  </a:lnTo>
                  <a:lnTo>
                    <a:pt x="209" y="1711"/>
                  </a:lnTo>
                  <a:lnTo>
                    <a:pt x="232" y="1727"/>
                  </a:lnTo>
                  <a:lnTo>
                    <a:pt x="252" y="1743"/>
                  </a:lnTo>
                  <a:lnTo>
                    <a:pt x="270" y="1759"/>
                  </a:lnTo>
                  <a:lnTo>
                    <a:pt x="288" y="1775"/>
                  </a:lnTo>
                  <a:lnTo>
                    <a:pt x="301" y="1790"/>
                  </a:lnTo>
                  <a:lnTo>
                    <a:pt x="310" y="1804"/>
                  </a:lnTo>
                  <a:lnTo>
                    <a:pt x="317" y="1817"/>
                  </a:lnTo>
                  <a:lnTo>
                    <a:pt x="319" y="1823"/>
                  </a:lnTo>
                  <a:lnTo>
                    <a:pt x="320" y="1827"/>
                  </a:lnTo>
                  <a:lnTo>
                    <a:pt x="320" y="1831"/>
                  </a:lnTo>
                  <a:lnTo>
                    <a:pt x="319" y="1835"/>
                  </a:lnTo>
                  <a:close/>
                  <a:moveTo>
                    <a:pt x="519" y="1936"/>
                  </a:moveTo>
                  <a:lnTo>
                    <a:pt x="540" y="1953"/>
                  </a:lnTo>
                  <a:lnTo>
                    <a:pt x="561" y="1971"/>
                  </a:lnTo>
                  <a:lnTo>
                    <a:pt x="578" y="1987"/>
                  </a:lnTo>
                  <a:lnTo>
                    <a:pt x="592" y="2003"/>
                  </a:lnTo>
                  <a:lnTo>
                    <a:pt x="598" y="2011"/>
                  </a:lnTo>
                  <a:lnTo>
                    <a:pt x="603" y="2017"/>
                  </a:lnTo>
                  <a:lnTo>
                    <a:pt x="607" y="2025"/>
                  </a:lnTo>
                  <a:lnTo>
                    <a:pt x="609" y="2030"/>
                  </a:lnTo>
                  <a:lnTo>
                    <a:pt x="612" y="2036"/>
                  </a:lnTo>
                  <a:lnTo>
                    <a:pt x="613" y="2041"/>
                  </a:lnTo>
                  <a:lnTo>
                    <a:pt x="613" y="2045"/>
                  </a:lnTo>
                  <a:lnTo>
                    <a:pt x="612" y="2049"/>
                  </a:lnTo>
                  <a:lnTo>
                    <a:pt x="608" y="2052"/>
                  </a:lnTo>
                  <a:lnTo>
                    <a:pt x="605" y="2054"/>
                  </a:lnTo>
                  <a:lnTo>
                    <a:pt x="601" y="2055"/>
                  </a:lnTo>
                  <a:lnTo>
                    <a:pt x="594" y="2055"/>
                  </a:lnTo>
                  <a:lnTo>
                    <a:pt x="588" y="2054"/>
                  </a:lnTo>
                  <a:lnTo>
                    <a:pt x="581" y="2053"/>
                  </a:lnTo>
                  <a:lnTo>
                    <a:pt x="573" y="2050"/>
                  </a:lnTo>
                  <a:lnTo>
                    <a:pt x="564" y="2047"/>
                  </a:lnTo>
                  <a:lnTo>
                    <a:pt x="546" y="2039"/>
                  </a:lnTo>
                  <a:lnTo>
                    <a:pt x="524" y="2028"/>
                  </a:lnTo>
                  <a:lnTo>
                    <a:pt x="503" y="2015"/>
                  </a:lnTo>
                  <a:lnTo>
                    <a:pt x="480" y="1999"/>
                  </a:lnTo>
                  <a:lnTo>
                    <a:pt x="457" y="1981"/>
                  </a:lnTo>
                  <a:lnTo>
                    <a:pt x="438" y="1964"/>
                  </a:lnTo>
                  <a:lnTo>
                    <a:pt x="421" y="1947"/>
                  </a:lnTo>
                  <a:lnTo>
                    <a:pt x="405" y="1932"/>
                  </a:lnTo>
                  <a:lnTo>
                    <a:pt x="400" y="1924"/>
                  </a:lnTo>
                  <a:lnTo>
                    <a:pt x="395" y="1917"/>
                  </a:lnTo>
                  <a:lnTo>
                    <a:pt x="391" y="1910"/>
                  </a:lnTo>
                  <a:lnTo>
                    <a:pt x="388" y="1904"/>
                  </a:lnTo>
                  <a:lnTo>
                    <a:pt x="386" y="1898"/>
                  </a:lnTo>
                  <a:lnTo>
                    <a:pt x="385" y="1893"/>
                  </a:lnTo>
                  <a:lnTo>
                    <a:pt x="385" y="1889"/>
                  </a:lnTo>
                  <a:lnTo>
                    <a:pt x="387" y="1885"/>
                  </a:lnTo>
                  <a:lnTo>
                    <a:pt x="389" y="1882"/>
                  </a:lnTo>
                  <a:lnTo>
                    <a:pt x="392" y="1881"/>
                  </a:lnTo>
                  <a:lnTo>
                    <a:pt x="398" y="1880"/>
                  </a:lnTo>
                  <a:lnTo>
                    <a:pt x="403" y="1880"/>
                  </a:lnTo>
                  <a:lnTo>
                    <a:pt x="410" y="1880"/>
                  </a:lnTo>
                  <a:lnTo>
                    <a:pt x="416" y="1882"/>
                  </a:lnTo>
                  <a:lnTo>
                    <a:pt x="425" y="1884"/>
                  </a:lnTo>
                  <a:lnTo>
                    <a:pt x="433" y="1888"/>
                  </a:lnTo>
                  <a:lnTo>
                    <a:pt x="452" y="1895"/>
                  </a:lnTo>
                  <a:lnTo>
                    <a:pt x="473" y="1907"/>
                  </a:lnTo>
                  <a:lnTo>
                    <a:pt x="495" y="1920"/>
                  </a:lnTo>
                  <a:lnTo>
                    <a:pt x="519" y="1936"/>
                  </a:lnTo>
                  <a:close/>
                  <a:moveTo>
                    <a:pt x="340" y="1585"/>
                  </a:moveTo>
                  <a:lnTo>
                    <a:pt x="360" y="1602"/>
                  </a:lnTo>
                  <a:lnTo>
                    <a:pt x="378" y="1618"/>
                  </a:lnTo>
                  <a:lnTo>
                    <a:pt x="394" y="1633"/>
                  </a:lnTo>
                  <a:lnTo>
                    <a:pt x="406" y="1648"/>
                  </a:lnTo>
                  <a:lnTo>
                    <a:pt x="416" y="1661"/>
                  </a:lnTo>
                  <a:lnTo>
                    <a:pt x="423" y="1674"/>
                  </a:lnTo>
                  <a:lnTo>
                    <a:pt x="424" y="1678"/>
                  </a:lnTo>
                  <a:lnTo>
                    <a:pt x="425" y="1684"/>
                  </a:lnTo>
                  <a:lnTo>
                    <a:pt x="425" y="1688"/>
                  </a:lnTo>
                  <a:lnTo>
                    <a:pt x="423" y="1691"/>
                  </a:lnTo>
                  <a:lnTo>
                    <a:pt x="421" y="1693"/>
                  </a:lnTo>
                  <a:lnTo>
                    <a:pt x="417" y="1695"/>
                  </a:lnTo>
                  <a:lnTo>
                    <a:pt x="413" y="1696"/>
                  </a:lnTo>
                  <a:lnTo>
                    <a:pt x="408" y="1696"/>
                  </a:lnTo>
                  <a:lnTo>
                    <a:pt x="402" y="1696"/>
                  </a:lnTo>
                  <a:lnTo>
                    <a:pt x="396" y="1694"/>
                  </a:lnTo>
                  <a:lnTo>
                    <a:pt x="388" y="1692"/>
                  </a:lnTo>
                  <a:lnTo>
                    <a:pt x="381" y="1690"/>
                  </a:lnTo>
                  <a:lnTo>
                    <a:pt x="362" y="1682"/>
                  </a:lnTo>
                  <a:lnTo>
                    <a:pt x="344" y="1672"/>
                  </a:lnTo>
                  <a:lnTo>
                    <a:pt x="323" y="1660"/>
                  </a:lnTo>
                  <a:lnTo>
                    <a:pt x="303" y="1645"/>
                  </a:lnTo>
                  <a:lnTo>
                    <a:pt x="282" y="1628"/>
                  </a:lnTo>
                  <a:lnTo>
                    <a:pt x="265" y="1613"/>
                  </a:lnTo>
                  <a:lnTo>
                    <a:pt x="249" y="1597"/>
                  </a:lnTo>
                  <a:lnTo>
                    <a:pt x="236" y="1582"/>
                  </a:lnTo>
                  <a:lnTo>
                    <a:pt x="227" y="1569"/>
                  </a:lnTo>
                  <a:lnTo>
                    <a:pt x="221" y="1557"/>
                  </a:lnTo>
                  <a:lnTo>
                    <a:pt x="219" y="1552"/>
                  </a:lnTo>
                  <a:lnTo>
                    <a:pt x="219" y="1546"/>
                  </a:lnTo>
                  <a:lnTo>
                    <a:pt x="219" y="1542"/>
                  </a:lnTo>
                  <a:lnTo>
                    <a:pt x="220" y="1539"/>
                  </a:lnTo>
                  <a:lnTo>
                    <a:pt x="223" y="1537"/>
                  </a:lnTo>
                  <a:lnTo>
                    <a:pt x="226" y="1535"/>
                  </a:lnTo>
                  <a:lnTo>
                    <a:pt x="231" y="1534"/>
                  </a:lnTo>
                  <a:lnTo>
                    <a:pt x="235" y="1534"/>
                  </a:lnTo>
                  <a:lnTo>
                    <a:pt x="248" y="1536"/>
                  </a:lnTo>
                  <a:lnTo>
                    <a:pt x="263" y="1540"/>
                  </a:lnTo>
                  <a:lnTo>
                    <a:pt x="280" y="1548"/>
                  </a:lnTo>
                  <a:lnTo>
                    <a:pt x="299" y="1558"/>
                  </a:lnTo>
                  <a:lnTo>
                    <a:pt x="319" y="1570"/>
                  </a:lnTo>
                  <a:lnTo>
                    <a:pt x="340" y="1585"/>
                  </a:lnTo>
                  <a:close/>
                  <a:moveTo>
                    <a:pt x="290" y="1357"/>
                  </a:moveTo>
                  <a:lnTo>
                    <a:pt x="288" y="1360"/>
                  </a:lnTo>
                  <a:lnTo>
                    <a:pt x="285" y="1361"/>
                  </a:lnTo>
                  <a:lnTo>
                    <a:pt x="280" y="1362"/>
                  </a:lnTo>
                  <a:lnTo>
                    <a:pt x="276" y="1363"/>
                  </a:lnTo>
                  <a:lnTo>
                    <a:pt x="264" y="1361"/>
                  </a:lnTo>
                  <a:lnTo>
                    <a:pt x="250" y="1357"/>
                  </a:lnTo>
                  <a:lnTo>
                    <a:pt x="235" y="1350"/>
                  </a:lnTo>
                  <a:lnTo>
                    <a:pt x="218" y="1340"/>
                  </a:lnTo>
                  <a:lnTo>
                    <a:pt x="199" y="1328"/>
                  </a:lnTo>
                  <a:lnTo>
                    <a:pt x="180" y="1316"/>
                  </a:lnTo>
                  <a:lnTo>
                    <a:pt x="161" y="1300"/>
                  </a:lnTo>
                  <a:lnTo>
                    <a:pt x="145" y="1285"/>
                  </a:lnTo>
                  <a:lnTo>
                    <a:pt x="131" y="1271"/>
                  </a:lnTo>
                  <a:lnTo>
                    <a:pt x="120" y="1257"/>
                  </a:lnTo>
                  <a:lnTo>
                    <a:pt x="112" y="1244"/>
                  </a:lnTo>
                  <a:lnTo>
                    <a:pt x="106" y="1234"/>
                  </a:lnTo>
                  <a:lnTo>
                    <a:pt x="104" y="1228"/>
                  </a:lnTo>
                  <a:lnTo>
                    <a:pt x="104" y="1224"/>
                  </a:lnTo>
                  <a:lnTo>
                    <a:pt x="104" y="1219"/>
                  </a:lnTo>
                  <a:lnTo>
                    <a:pt x="105" y="1216"/>
                  </a:lnTo>
                  <a:lnTo>
                    <a:pt x="107" y="1214"/>
                  </a:lnTo>
                  <a:lnTo>
                    <a:pt x="111" y="1212"/>
                  </a:lnTo>
                  <a:lnTo>
                    <a:pt x="115" y="1211"/>
                  </a:lnTo>
                  <a:lnTo>
                    <a:pt x="119" y="1211"/>
                  </a:lnTo>
                  <a:lnTo>
                    <a:pt x="131" y="1213"/>
                  </a:lnTo>
                  <a:lnTo>
                    <a:pt x="145" y="1217"/>
                  </a:lnTo>
                  <a:lnTo>
                    <a:pt x="160" y="1224"/>
                  </a:lnTo>
                  <a:lnTo>
                    <a:pt x="179" y="1234"/>
                  </a:lnTo>
                  <a:lnTo>
                    <a:pt x="196" y="1245"/>
                  </a:lnTo>
                  <a:lnTo>
                    <a:pt x="215" y="1258"/>
                  </a:lnTo>
                  <a:lnTo>
                    <a:pt x="234" y="1273"/>
                  </a:lnTo>
                  <a:lnTo>
                    <a:pt x="250" y="1289"/>
                  </a:lnTo>
                  <a:lnTo>
                    <a:pt x="264" y="1303"/>
                  </a:lnTo>
                  <a:lnTo>
                    <a:pt x="275" y="1317"/>
                  </a:lnTo>
                  <a:lnTo>
                    <a:pt x="283" y="1330"/>
                  </a:lnTo>
                  <a:lnTo>
                    <a:pt x="289" y="1340"/>
                  </a:lnTo>
                  <a:lnTo>
                    <a:pt x="291" y="1346"/>
                  </a:lnTo>
                  <a:lnTo>
                    <a:pt x="291" y="1350"/>
                  </a:lnTo>
                  <a:lnTo>
                    <a:pt x="291" y="1353"/>
                  </a:lnTo>
                  <a:lnTo>
                    <a:pt x="290" y="1357"/>
                  </a:lnTo>
                  <a:close/>
                  <a:moveTo>
                    <a:pt x="465" y="1445"/>
                  </a:moveTo>
                  <a:lnTo>
                    <a:pt x="484" y="1460"/>
                  </a:lnTo>
                  <a:lnTo>
                    <a:pt x="501" y="1475"/>
                  </a:lnTo>
                  <a:lnTo>
                    <a:pt x="516" y="1490"/>
                  </a:lnTo>
                  <a:lnTo>
                    <a:pt x="528" y="1505"/>
                  </a:lnTo>
                  <a:lnTo>
                    <a:pt x="537" y="1518"/>
                  </a:lnTo>
                  <a:lnTo>
                    <a:pt x="544" y="1530"/>
                  </a:lnTo>
                  <a:lnTo>
                    <a:pt x="545" y="1536"/>
                  </a:lnTo>
                  <a:lnTo>
                    <a:pt x="546" y="1540"/>
                  </a:lnTo>
                  <a:lnTo>
                    <a:pt x="545" y="1544"/>
                  </a:lnTo>
                  <a:lnTo>
                    <a:pt x="544" y="1548"/>
                  </a:lnTo>
                  <a:lnTo>
                    <a:pt x="541" y="1550"/>
                  </a:lnTo>
                  <a:lnTo>
                    <a:pt x="538" y="1552"/>
                  </a:lnTo>
                  <a:lnTo>
                    <a:pt x="534" y="1553"/>
                  </a:lnTo>
                  <a:lnTo>
                    <a:pt x="528" y="1553"/>
                  </a:lnTo>
                  <a:lnTo>
                    <a:pt x="523" y="1553"/>
                  </a:lnTo>
                  <a:lnTo>
                    <a:pt x="517" y="1552"/>
                  </a:lnTo>
                  <a:lnTo>
                    <a:pt x="510" y="1550"/>
                  </a:lnTo>
                  <a:lnTo>
                    <a:pt x="501" y="1548"/>
                  </a:lnTo>
                  <a:lnTo>
                    <a:pt x="485" y="1540"/>
                  </a:lnTo>
                  <a:lnTo>
                    <a:pt x="467" y="1530"/>
                  </a:lnTo>
                  <a:lnTo>
                    <a:pt x="448" y="1518"/>
                  </a:lnTo>
                  <a:lnTo>
                    <a:pt x="428" y="1504"/>
                  </a:lnTo>
                  <a:lnTo>
                    <a:pt x="409" y="1489"/>
                  </a:lnTo>
                  <a:lnTo>
                    <a:pt x="391" y="1474"/>
                  </a:lnTo>
                  <a:lnTo>
                    <a:pt x="376" y="1459"/>
                  </a:lnTo>
                  <a:lnTo>
                    <a:pt x="364" y="1444"/>
                  </a:lnTo>
                  <a:lnTo>
                    <a:pt x="356" y="1431"/>
                  </a:lnTo>
                  <a:lnTo>
                    <a:pt x="349" y="1419"/>
                  </a:lnTo>
                  <a:lnTo>
                    <a:pt x="348" y="1414"/>
                  </a:lnTo>
                  <a:lnTo>
                    <a:pt x="347" y="1409"/>
                  </a:lnTo>
                  <a:lnTo>
                    <a:pt x="347" y="1405"/>
                  </a:lnTo>
                  <a:lnTo>
                    <a:pt x="349" y="1402"/>
                  </a:lnTo>
                  <a:lnTo>
                    <a:pt x="351" y="1399"/>
                  </a:lnTo>
                  <a:lnTo>
                    <a:pt x="355" y="1398"/>
                  </a:lnTo>
                  <a:lnTo>
                    <a:pt x="359" y="1396"/>
                  </a:lnTo>
                  <a:lnTo>
                    <a:pt x="363" y="1395"/>
                  </a:lnTo>
                  <a:lnTo>
                    <a:pt x="370" y="1396"/>
                  </a:lnTo>
                  <a:lnTo>
                    <a:pt x="376" y="1398"/>
                  </a:lnTo>
                  <a:lnTo>
                    <a:pt x="383" y="1400"/>
                  </a:lnTo>
                  <a:lnTo>
                    <a:pt x="390" y="1402"/>
                  </a:lnTo>
                  <a:lnTo>
                    <a:pt x="408" y="1409"/>
                  </a:lnTo>
                  <a:lnTo>
                    <a:pt x="426" y="1419"/>
                  </a:lnTo>
                  <a:lnTo>
                    <a:pt x="444" y="1431"/>
                  </a:lnTo>
                  <a:lnTo>
                    <a:pt x="465" y="1445"/>
                  </a:lnTo>
                  <a:close/>
                  <a:moveTo>
                    <a:pt x="207" y="1045"/>
                  </a:moveTo>
                  <a:lnTo>
                    <a:pt x="205" y="1048"/>
                  </a:lnTo>
                  <a:lnTo>
                    <a:pt x="201" y="1049"/>
                  </a:lnTo>
                  <a:lnTo>
                    <a:pt x="198" y="1050"/>
                  </a:lnTo>
                  <a:lnTo>
                    <a:pt x="194" y="1050"/>
                  </a:lnTo>
                  <a:lnTo>
                    <a:pt x="183" y="1049"/>
                  </a:lnTo>
                  <a:lnTo>
                    <a:pt x="171" y="1046"/>
                  </a:lnTo>
                  <a:lnTo>
                    <a:pt x="156" y="1039"/>
                  </a:lnTo>
                  <a:lnTo>
                    <a:pt x="141" y="1031"/>
                  </a:lnTo>
                  <a:lnTo>
                    <a:pt x="124" y="1020"/>
                  </a:lnTo>
                  <a:lnTo>
                    <a:pt x="106" y="1007"/>
                  </a:lnTo>
                  <a:lnTo>
                    <a:pt x="90" y="994"/>
                  </a:lnTo>
                  <a:lnTo>
                    <a:pt x="75" y="980"/>
                  </a:lnTo>
                  <a:lnTo>
                    <a:pt x="63" y="967"/>
                  </a:lnTo>
                  <a:lnTo>
                    <a:pt x="52" y="954"/>
                  </a:lnTo>
                  <a:lnTo>
                    <a:pt x="45" y="942"/>
                  </a:lnTo>
                  <a:lnTo>
                    <a:pt x="41" y="931"/>
                  </a:lnTo>
                  <a:lnTo>
                    <a:pt x="39" y="927"/>
                  </a:lnTo>
                  <a:lnTo>
                    <a:pt x="38" y="923"/>
                  </a:lnTo>
                  <a:lnTo>
                    <a:pt x="39" y="918"/>
                  </a:lnTo>
                  <a:lnTo>
                    <a:pt x="41" y="916"/>
                  </a:lnTo>
                  <a:lnTo>
                    <a:pt x="43" y="913"/>
                  </a:lnTo>
                  <a:lnTo>
                    <a:pt x="45" y="912"/>
                  </a:lnTo>
                  <a:lnTo>
                    <a:pt x="49" y="911"/>
                  </a:lnTo>
                  <a:lnTo>
                    <a:pt x="53" y="911"/>
                  </a:lnTo>
                  <a:lnTo>
                    <a:pt x="64" y="912"/>
                  </a:lnTo>
                  <a:lnTo>
                    <a:pt x="76" y="916"/>
                  </a:lnTo>
                  <a:lnTo>
                    <a:pt x="91" y="922"/>
                  </a:lnTo>
                  <a:lnTo>
                    <a:pt x="106" y="930"/>
                  </a:lnTo>
                  <a:lnTo>
                    <a:pt x="124" y="941"/>
                  </a:lnTo>
                  <a:lnTo>
                    <a:pt x="140" y="954"/>
                  </a:lnTo>
                  <a:lnTo>
                    <a:pt x="157" y="967"/>
                  </a:lnTo>
                  <a:lnTo>
                    <a:pt x="171" y="981"/>
                  </a:lnTo>
                  <a:lnTo>
                    <a:pt x="184" y="994"/>
                  </a:lnTo>
                  <a:lnTo>
                    <a:pt x="195" y="1007"/>
                  </a:lnTo>
                  <a:lnTo>
                    <a:pt x="202" y="1019"/>
                  </a:lnTo>
                  <a:lnTo>
                    <a:pt x="207" y="1030"/>
                  </a:lnTo>
                  <a:lnTo>
                    <a:pt x="208" y="1034"/>
                  </a:lnTo>
                  <a:lnTo>
                    <a:pt x="209" y="1038"/>
                  </a:lnTo>
                  <a:lnTo>
                    <a:pt x="208" y="1042"/>
                  </a:lnTo>
                  <a:lnTo>
                    <a:pt x="207" y="1045"/>
                  </a:lnTo>
                  <a:close/>
                  <a:moveTo>
                    <a:pt x="437" y="1221"/>
                  </a:moveTo>
                  <a:lnTo>
                    <a:pt x="435" y="1224"/>
                  </a:lnTo>
                  <a:lnTo>
                    <a:pt x="431" y="1225"/>
                  </a:lnTo>
                  <a:lnTo>
                    <a:pt x="428" y="1226"/>
                  </a:lnTo>
                  <a:lnTo>
                    <a:pt x="423" y="1227"/>
                  </a:lnTo>
                  <a:lnTo>
                    <a:pt x="412" y="1225"/>
                  </a:lnTo>
                  <a:lnTo>
                    <a:pt x="399" y="1222"/>
                  </a:lnTo>
                  <a:lnTo>
                    <a:pt x="384" y="1215"/>
                  </a:lnTo>
                  <a:lnTo>
                    <a:pt x="367" y="1207"/>
                  </a:lnTo>
                  <a:lnTo>
                    <a:pt x="349" y="1196"/>
                  </a:lnTo>
                  <a:lnTo>
                    <a:pt x="331" y="1183"/>
                  </a:lnTo>
                  <a:lnTo>
                    <a:pt x="314" y="1169"/>
                  </a:lnTo>
                  <a:lnTo>
                    <a:pt x="299" y="1154"/>
                  </a:lnTo>
                  <a:lnTo>
                    <a:pt x="285" y="1140"/>
                  </a:lnTo>
                  <a:lnTo>
                    <a:pt x="274" y="1127"/>
                  </a:lnTo>
                  <a:lnTo>
                    <a:pt x="266" y="1114"/>
                  </a:lnTo>
                  <a:lnTo>
                    <a:pt x="261" y="1103"/>
                  </a:lnTo>
                  <a:lnTo>
                    <a:pt x="260" y="1098"/>
                  </a:lnTo>
                  <a:lnTo>
                    <a:pt x="259" y="1093"/>
                  </a:lnTo>
                  <a:lnTo>
                    <a:pt x="260" y="1090"/>
                  </a:lnTo>
                  <a:lnTo>
                    <a:pt x="261" y="1087"/>
                  </a:lnTo>
                  <a:lnTo>
                    <a:pt x="263" y="1083"/>
                  </a:lnTo>
                  <a:lnTo>
                    <a:pt x="266" y="1082"/>
                  </a:lnTo>
                  <a:lnTo>
                    <a:pt x="269" y="1081"/>
                  </a:lnTo>
                  <a:lnTo>
                    <a:pt x="275" y="1080"/>
                  </a:lnTo>
                  <a:lnTo>
                    <a:pt x="286" y="1082"/>
                  </a:lnTo>
                  <a:lnTo>
                    <a:pt x="299" y="1087"/>
                  </a:lnTo>
                  <a:lnTo>
                    <a:pt x="314" y="1093"/>
                  </a:lnTo>
                  <a:lnTo>
                    <a:pt x="331" y="1102"/>
                  </a:lnTo>
                  <a:lnTo>
                    <a:pt x="348" y="1113"/>
                  </a:lnTo>
                  <a:lnTo>
                    <a:pt x="367" y="1126"/>
                  </a:lnTo>
                  <a:lnTo>
                    <a:pt x="384" y="1140"/>
                  </a:lnTo>
                  <a:lnTo>
                    <a:pt x="399" y="1154"/>
                  </a:lnTo>
                  <a:lnTo>
                    <a:pt x="413" y="1168"/>
                  </a:lnTo>
                  <a:lnTo>
                    <a:pt x="424" y="1182"/>
                  </a:lnTo>
                  <a:lnTo>
                    <a:pt x="431" y="1194"/>
                  </a:lnTo>
                  <a:lnTo>
                    <a:pt x="437" y="1204"/>
                  </a:lnTo>
                  <a:lnTo>
                    <a:pt x="438" y="1210"/>
                  </a:lnTo>
                  <a:lnTo>
                    <a:pt x="439" y="1214"/>
                  </a:lnTo>
                  <a:lnTo>
                    <a:pt x="438" y="1217"/>
                  </a:lnTo>
                  <a:lnTo>
                    <a:pt x="437" y="1221"/>
                  </a:lnTo>
                  <a:close/>
                  <a:moveTo>
                    <a:pt x="170" y="753"/>
                  </a:moveTo>
                  <a:lnTo>
                    <a:pt x="169" y="755"/>
                  </a:lnTo>
                  <a:lnTo>
                    <a:pt x="166" y="758"/>
                  </a:lnTo>
                  <a:lnTo>
                    <a:pt x="163" y="759"/>
                  </a:lnTo>
                  <a:lnTo>
                    <a:pt x="158" y="759"/>
                  </a:lnTo>
                  <a:lnTo>
                    <a:pt x="148" y="758"/>
                  </a:lnTo>
                  <a:lnTo>
                    <a:pt x="137" y="754"/>
                  </a:lnTo>
                  <a:lnTo>
                    <a:pt x="124" y="749"/>
                  </a:lnTo>
                  <a:lnTo>
                    <a:pt x="110" y="740"/>
                  </a:lnTo>
                  <a:lnTo>
                    <a:pt x="95" y="731"/>
                  </a:lnTo>
                  <a:lnTo>
                    <a:pt x="78" y="720"/>
                  </a:lnTo>
                  <a:lnTo>
                    <a:pt x="64" y="707"/>
                  </a:lnTo>
                  <a:lnTo>
                    <a:pt x="50" y="695"/>
                  </a:lnTo>
                  <a:lnTo>
                    <a:pt x="39" y="682"/>
                  </a:lnTo>
                  <a:lnTo>
                    <a:pt x="30" y="670"/>
                  </a:lnTo>
                  <a:lnTo>
                    <a:pt x="23" y="658"/>
                  </a:lnTo>
                  <a:lnTo>
                    <a:pt x="19" y="649"/>
                  </a:lnTo>
                  <a:lnTo>
                    <a:pt x="18" y="644"/>
                  </a:lnTo>
                  <a:lnTo>
                    <a:pt x="18" y="640"/>
                  </a:lnTo>
                  <a:lnTo>
                    <a:pt x="18" y="637"/>
                  </a:lnTo>
                  <a:lnTo>
                    <a:pt x="19" y="633"/>
                  </a:lnTo>
                  <a:lnTo>
                    <a:pt x="21" y="631"/>
                  </a:lnTo>
                  <a:lnTo>
                    <a:pt x="24" y="630"/>
                  </a:lnTo>
                  <a:lnTo>
                    <a:pt x="28" y="629"/>
                  </a:lnTo>
                  <a:lnTo>
                    <a:pt x="32" y="629"/>
                  </a:lnTo>
                  <a:lnTo>
                    <a:pt x="42" y="630"/>
                  </a:lnTo>
                  <a:lnTo>
                    <a:pt x="52" y="633"/>
                  </a:lnTo>
                  <a:lnTo>
                    <a:pt x="66" y="639"/>
                  </a:lnTo>
                  <a:lnTo>
                    <a:pt x="80" y="646"/>
                  </a:lnTo>
                  <a:lnTo>
                    <a:pt x="96" y="656"/>
                  </a:lnTo>
                  <a:lnTo>
                    <a:pt x="111" y="668"/>
                  </a:lnTo>
                  <a:lnTo>
                    <a:pt x="126" y="681"/>
                  </a:lnTo>
                  <a:lnTo>
                    <a:pt x="139" y="693"/>
                  </a:lnTo>
                  <a:lnTo>
                    <a:pt x="151" y="706"/>
                  </a:lnTo>
                  <a:lnTo>
                    <a:pt x="159" y="718"/>
                  </a:lnTo>
                  <a:lnTo>
                    <a:pt x="167" y="728"/>
                  </a:lnTo>
                  <a:lnTo>
                    <a:pt x="171" y="738"/>
                  </a:lnTo>
                  <a:lnTo>
                    <a:pt x="172" y="744"/>
                  </a:lnTo>
                  <a:lnTo>
                    <a:pt x="172" y="747"/>
                  </a:lnTo>
                  <a:lnTo>
                    <a:pt x="172" y="750"/>
                  </a:lnTo>
                  <a:lnTo>
                    <a:pt x="170" y="753"/>
                  </a:lnTo>
                  <a:close/>
                  <a:moveTo>
                    <a:pt x="316" y="827"/>
                  </a:moveTo>
                  <a:lnTo>
                    <a:pt x="332" y="840"/>
                  </a:lnTo>
                  <a:lnTo>
                    <a:pt x="346" y="853"/>
                  </a:lnTo>
                  <a:lnTo>
                    <a:pt x="358" y="866"/>
                  </a:lnTo>
                  <a:lnTo>
                    <a:pt x="368" y="878"/>
                  </a:lnTo>
                  <a:lnTo>
                    <a:pt x="375" y="890"/>
                  </a:lnTo>
                  <a:lnTo>
                    <a:pt x="380" y="900"/>
                  </a:lnTo>
                  <a:lnTo>
                    <a:pt x="381" y="904"/>
                  </a:lnTo>
                  <a:lnTo>
                    <a:pt x="381" y="909"/>
                  </a:lnTo>
                  <a:lnTo>
                    <a:pt x="381" y="912"/>
                  </a:lnTo>
                  <a:lnTo>
                    <a:pt x="380" y="915"/>
                  </a:lnTo>
                  <a:lnTo>
                    <a:pt x="377" y="917"/>
                  </a:lnTo>
                  <a:lnTo>
                    <a:pt x="374" y="919"/>
                  </a:lnTo>
                  <a:lnTo>
                    <a:pt x="371" y="921"/>
                  </a:lnTo>
                  <a:lnTo>
                    <a:pt x="367" y="921"/>
                  </a:lnTo>
                  <a:lnTo>
                    <a:pt x="356" y="919"/>
                  </a:lnTo>
                  <a:lnTo>
                    <a:pt x="344" y="916"/>
                  </a:lnTo>
                  <a:lnTo>
                    <a:pt x="330" y="911"/>
                  </a:lnTo>
                  <a:lnTo>
                    <a:pt x="315" y="902"/>
                  </a:lnTo>
                  <a:lnTo>
                    <a:pt x="299" y="892"/>
                  </a:lnTo>
                  <a:lnTo>
                    <a:pt x="282" y="881"/>
                  </a:lnTo>
                  <a:lnTo>
                    <a:pt x="267" y="868"/>
                  </a:lnTo>
                  <a:lnTo>
                    <a:pt x="253" y="855"/>
                  </a:lnTo>
                  <a:lnTo>
                    <a:pt x="241" y="842"/>
                  </a:lnTo>
                  <a:lnTo>
                    <a:pt x="232" y="829"/>
                  </a:lnTo>
                  <a:lnTo>
                    <a:pt x="224" y="817"/>
                  </a:lnTo>
                  <a:lnTo>
                    <a:pt x="220" y="807"/>
                  </a:lnTo>
                  <a:lnTo>
                    <a:pt x="219" y="803"/>
                  </a:lnTo>
                  <a:lnTo>
                    <a:pt x="218" y="799"/>
                  </a:lnTo>
                  <a:lnTo>
                    <a:pt x="219" y="794"/>
                  </a:lnTo>
                  <a:lnTo>
                    <a:pt x="220" y="792"/>
                  </a:lnTo>
                  <a:lnTo>
                    <a:pt x="222" y="789"/>
                  </a:lnTo>
                  <a:lnTo>
                    <a:pt x="225" y="788"/>
                  </a:lnTo>
                  <a:lnTo>
                    <a:pt x="228" y="787"/>
                  </a:lnTo>
                  <a:lnTo>
                    <a:pt x="233" y="786"/>
                  </a:lnTo>
                  <a:lnTo>
                    <a:pt x="242" y="787"/>
                  </a:lnTo>
                  <a:lnTo>
                    <a:pt x="254" y="791"/>
                  </a:lnTo>
                  <a:lnTo>
                    <a:pt x="268" y="796"/>
                  </a:lnTo>
                  <a:lnTo>
                    <a:pt x="283" y="805"/>
                  </a:lnTo>
                  <a:lnTo>
                    <a:pt x="300" y="815"/>
                  </a:lnTo>
                  <a:lnTo>
                    <a:pt x="316" y="827"/>
                  </a:lnTo>
                  <a:close/>
                  <a:moveTo>
                    <a:pt x="600" y="1083"/>
                  </a:moveTo>
                  <a:lnTo>
                    <a:pt x="598" y="1087"/>
                  </a:lnTo>
                  <a:lnTo>
                    <a:pt x="594" y="1089"/>
                  </a:lnTo>
                  <a:lnTo>
                    <a:pt x="591" y="1090"/>
                  </a:lnTo>
                  <a:lnTo>
                    <a:pt x="587" y="1090"/>
                  </a:lnTo>
                  <a:lnTo>
                    <a:pt x="576" y="1089"/>
                  </a:lnTo>
                  <a:lnTo>
                    <a:pt x="563" y="1086"/>
                  </a:lnTo>
                  <a:lnTo>
                    <a:pt x="548" y="1079"/>
                  </a:lnTo>
                  <a:lnTo>
                    <a:pt x="532" y="1071"/>
                  </a:lnTo>
                  <a:lnTo>
                    <a:pt x="516" y="1061"/>
                  </a:lnTo>
                  <a:lnTo>
                    <a:pt x="497" y="1048"/>
                  </a:lnTo>
                  <a:lnTo>
                    <a:pt x="481" y="1034"/>
                  </a:lnTo>
                  <a:lnTo>
                    <a:pt x="466" y="1021"/>
                  </a:lnTo>
                  <a:lnTo>
                    <a:pt x="453" y="1007"/>
                  </a:lnTo>
                  <a:lnTo>
                    <a:pt x="443" y="994"/>
                  </a:lnTo>
                  <a:lnTo>
                    <a:pt x="436" y="982"/>
                  </a:lnTo>
                  <a:lnTo>
                    <a:pt x="430" y="971"/>
                  </a:lnTo>
                  <a:lnTo>
                    <a:pt x="429" y="966"/>
                  </a:lnTo>
                  <a:lnTo>
                    <a:pt x="429" y="962"/>
                  </a:lnTo>
                  <a:lnTo>
                    <a:pt x="429" y="958"/>
                  </a:lnTo>
                  <a:lnTo>
                    <a:pt x="430" y="955"/>
                  </a:lnTo>
                  <a:lnTo>
                    <a:pt x="432" y="953"/>
                  </a:lnTo>
                  <a:lnTo>
                    <a:pt x="436" y="951"/>
                  </a:lnTo>
                  <a:lnTo>
                    <a:pt x="440" y="950"/>
                  </a:lnTo>
                  <a:lnTo>
                    <a:pt x="444" y="949"/>
                  </a:lnTo>
                  <a:lnTo>
                    <a:pt x="455" y="951"/>
                  </a:lnTo>
                  <a:lnTo>
                    <a:pt x="468" y="954"/>
                  </a:lnTo>
                  <a:lnTo>
                    <a:pt x="482" y="960"/>
                  </a:lnTo>
                  <a:lnTo>
                    <a:pt x="498" y="968"/>
                  </a:lnTo>
                  <a:lnTo>
                    <a:pt x="516" y="979"/>
                  </a:lnTo>
                  <a:lnTo>
                    <a:pt x="533" y="992"/>
                  </a:lnTo>
                  <a:lnTo>
                    <a:pt x="550" y="1005"/>
                  </a:lnTo>
                  <a:lnTo>
                    <a:pt x="564" y="1019"/>
                  </a:lnTo>
                  <a:lnTo>
                    <a:pt x="577" y="1033"/>
                  </a:lnTo>
                  <a:lnTo>
                    <a:pt x="588" y="1046"/>
                  </a:lnTo>
                  <a:lnTo>
                    <a:pt x="595" y="1058"/>
                  </a:lnTo>
                  <a:lnTo>
                    <a:pt x="600" y="1068"/>
                  </a:lnTo>
                  <a:lnTo>
                    <a:pt x="602" y="1073"/>
                  </a:lnTo>
                  <a:lnTo>
                    <a:pt x="602" y="1077"/>
                  </a:lnTo>
                  <a:lnTo>
                    <a:pt x="601" y="1081"/>
                  </a:lnTo>
                  <a:lnTo>
                    <a:pt x="600" y="1083"/>
                  </a:lnTo>
                  <a:close/>
                  <a:moveTo>
                    <a:pt x="124" y="400"/>
                  </a:moveTo>
                  <a:lnTo>
                    <a:pt x="137" y="412"/>
                  </a:lnTo>
                  <a:lnTo>
                    <a:pt x="150" y="424"/>
                  </a:lnTo>
                  <a:lnTo>
                    <a:pt x="159" y="435"/>
                  </a:lnTo>
                  <a:lnTo>
                    <a:pt x="168" y="446"/>
                  </a:lnTo>
                  <a:lnTo>
                    <a:pt x="173" y="456"/>
                  </a:lnTo>
                  <a:lnTo>
                    <a:pt x="178" y="465"/>
                  </a:lnTo>
                  <a:lnTo>
                    <a:pt x="179" y="469"/>
                  </a:lnTo>
                  <a:lnTo>
                    <a:pt x="179" y="474"/>
                  </a:lnTo>
                  <a:lnTo>
                    <a:pt x="179" y="476"/>
                  </a:lnTo>
                  <a:lnTo>
                    <a:pt x="177" y="479"/>
                  </a:lnTo>
                  <a:lnTo>
                    <a:pt x="175" y="481"/>
                  </a:lnTo>
                  <a:lnTo>
                    <a:pt x="172" y="483"/>
                  </a:lnTo>
                  <a:lnTo>
                    <a:pt x="169" y="485"/>
                  </a:lnTo>
                  <a:lnTo>
                    <a:pt x="166" y="485"/>
                  </a:lnTo>
                  <a:lnTo>
                    <a:pt x="157" y="483"/>
                  </a:lnTo>
                  <a:lnTo>
                    <a:pt x="146" y="481"/>
                  </a:lnTo>
                  <a:lnTo>
                    <a:pt x="134" y="476"/>
                  </a:lnTo>
                  <a:lnTo>
                    <a:pt x="122" y="468"/>
                  </a:lnTo>
                  <a:lnTo>
                    <a:pt x="107" y="460"/>
                  </a:lnTo>
                  <a:lnTo>
                    <a:pt x="93" y="449"/>
                  </a:lnTo>
                  <a:lnTo>
                    <a:pt x="79" y="438"/>
                  </a:lnTo>
                  <a:lnTo>
                    <a:pt x="68" y="426"/>
                  </a:lnTo>
                  <a:lnTo>
                    <a:pt x="58" y="414"/>
                  </a:lnTo>
                  <a:lnTo>
                    <a:pt x="49" y="404"/>
                  </a:lnTo>
                  <a:lnTo>
                    <a:pt x="43" y="393"/>
                  </a:lnTo>
                  <a:lnTo>
                    <a:pt x="39" y="384"/>
                  </a:lnTo>
                  <a:lnTo>
                    <a:pt x="38" y="380"/>
                  </a:lnTo>
                  <a:lnTo>
                    <a:pt x="38" y="377"/>
                  </a:lnTo>
                  <a:lnTo>
                    <a:pt x="38" y="373"/>
                  </a:lnTo>
                  <a:lnTo>
                    <a:pt x="39" y="370"/>
                  </a:lnTo>
                  <a:lnTo>
                    <a:pt x="42" y="368"/>
                  </a:lnTo>
                  <a:lnTo>
                    <a:pt x="44" y="366"/>
                  </a:lnTo>
                  <a:lnTo>
                    <a:pt x="47" y="365"/>
                  </a:lnTo>
                  <a:lnTo>
                    <a:pt x="51" y="365"/>
                  </a:lnTo>
                  <a:lnTo>
                    <a:pt x="60" y="366"/>
                  </a:lnTo>
                  <a:lnTo>
                    <a:pt x="71" y="369"/>
                  </a:lnTo>
                  <a:lnTo>
                    <a:pt x="83" y="373"/>
                  </a:lnTo>
                  <a:lnTo>
                    <a:pt x="96" y="381"/>
                  </a:lnTo>
                  <a:lnTo>
                    <a:pt x="110" y="390"/>
                  </a:lnTo>
                  <a:lnTo>
                    <a:pt x="124" y="400"/>
                  </a:lnTo>
                  <a:close/>
                  <a:moveTo>
                    <a:pt x="367" y="628"/>
                  </a:moveTo>
                  <a:lnTo>
                    <a:pt x="364" y="631"/>
                  </a:lnTo>
                  <a:lnTo>
                    <a:pt x="361" y="632"/>
                  </a:lnTo>
                  <a:lnTo>
                    <a:pt x="358" y="633"/>
                  </a:lnTo>
                  <a:lnTo>
                    <a:pt x="355" y="633"/>
                  </a:lnTo>
                  <a:lnTo>
                    <a:pt x="345" y="633"/>
                  </a:lnTo>
                  <a:lnTo>
                    <a:pt x="333" y="630"/>
                  </a:lnTo>
                  <a:lnTo>
                    <a:pt x="321" y="625"/>
                  </a:lnTo>
                  <a:lnTo>
                    <a:pt x="307" y="617"/>
                  </a:lnTo>
                  <a:lnTo>
                    <a:pt x="292" y="608"/>
                  </a:lnTo>
                  <a:lnTo>
                    <a:pt x="278" y="597"/>
                  </a:lnTo>
                  <a:lnTo>
                    <a:pt x="263" y="585"/>
                  </a:lnTo>
                  <a:lnTo>
                    <a:pt x="251" y="573"/>
                  </a:lnTo>
                  <a:lnTo>
                    <a:pt x="240" y="561"/>
                  </a:lnTo>
                  <a:lnTo>
                    <a:pt x="231" y="549"/>
                  </a:lnTo>
                  <a:lnTo>
                    <a:pt x="224" y="539"/>
                  </a:lnTo>
                  <a:lnTo>
                    <a:pt x="221" y="529"/>
                  </a:lnTo>
                  <a:lnTo>
                    <a:pt x="220" y="524"/>
                  </a:lnTo>
                  <a:lnTo>
                    <a:pt x="220" y="521"/>
                  </a:lnTo>
                  <a:lnTo>
                    <a:pt x="220" y="517"/>
                  </a:lnTo>
                  <a:lnTo>
                    <a:pt x="221" y="515"/>
                  </a:lnTo>
                  <a:lnTo>
                    <a:pt x="223" y="512"/>
                  </a:lnTo>
                  <a:lnTo>
                    <a:pt x="226" y="510"/>
                  </a:lnTo>
                  <a:lnTo>
                    <a:pt x="229" y="509"/>
                  </a:lnTo>
                  <a:lnTo>
                    <a:pt x="233" y="509"/>
                  </a:lnTo>
                  <a:lnTo>
                    <a:pt x="242" y="509"/>
                  </a:lnTo>
                  <a:lnTo>
                    <a:pt x="253" y="513"/>
                  </a:lnTo>
                  <a:lnTo>
                    <a:pt x="266" y="518"/>
                  </a:lnTo>
                  <a:lnTo>
                    <a:pt x="280" y="526"/>
                  </a:lnTo>
                  <a:lnTo>
                    <a:pt x="294" y="535"/>
                  </a:lnTo>
                  <a:lnTo>
                    <a:pt x="309" y="546"/>
                  </a:lnTo>
                  <a:lnTo>
                    <a:pt x="323" y="558"/>
                  </a:lnTo>
                  <a:lnTo>
                    <a:pt x="336" y="570"/>
                  </a:lnTo>
                  <a:lnTo>
                    <a:pt x="347" y="582"/>
                  </a:lnTo>
                  <a:lnTo>
                    <a:pt x="356" y="594"/>
                  </a:lnTo>
                  <a:lnTo>
                    <a:pt x="363" y="604"/>
                  </a:lnTo>
                  <a:lnTo>
                    <a:pt x="367" y="614"/>
                  </a:lnTo>
                  <a:lnTo>
                    <a:pt x="368" y="618"/>
                  </a:lnTo>
                  <a:lnTo>
                    <a:pt x="368" y="623"/>
                  </a:lnTo>
                  <a:lnTo>
                    <a:pt x="368" y="626"/>
                  </a:lnTo>
                  <a:lnTo>
                    <a:pt x="367" y="628"/>
                  </a:lnTo>
                  <a:close/>
                  <a:moveTo>
                    <a:pt x="566" y="783"/>
                  </a:moveTo>
                  <a:lnTo>
                    <a:pt x="564" y="787"/>
                  </a:lnTo>
                  <a:lnTo>
                    <a:pt x="562" y="788"/>
                  </a:lnTo>
                  <a:lnTo>
                    <a:pt x="558" y="789"/>
                  </a:lnTo>
                  <a:lnTo>
                    <a:pt x="554" y="790"/>
                  </a:lnTo>
                  <a:lnTo>
                    <a:pt x="544" y="789"/>
                  </a:lnTo>
                  <a:lnTo>
                    <a:pt x="532" y="786"/>
                  </a:lnTo>
                  <a:lnTo>
                    <a:pt x="519" y="780"/>
                  </a:lnTo>
                  <a:lnTo>
                    <a:pt x="504" y="773"/>
                  </a:lnTo>
                  <a:lnTo>
                    <a:pt x="489" y="763"/>
                  </a:lnTo>
                  <a:lnTo>
                    <a:pt x="473" y="751"/>
                  </a:lnTo>
                  <a:lnTo>
                    <a:pt x="458" y="739"/>
                  </a:lnTo>
                  <a:lnTo>
                    <a:pt x="444" y="726"/>
                  </a:lnTo>
                  <a:lnTo>
                    <a:pt x="432" y="713"/>
                  </a:lnTo>
                  <a:lnTo>
                    <a:pt x="424" y="701"/>
                  </a:lnTo>
                  <a:lnTo>
                    <a:pt x="416" y="690"/>
                  </a:lnTo>
                  <a:lnTo>
                    <a:pt x="412" y="680"/>
                  </a:lnTo>
                  <a:lnTo>
                    <a:pt x="411" y="676"/>
                  </a:lnTo>
                  <a:lnTo>
                    <a:pt x="411" y="671"/>
                  </a:lnTo>
                  <a:lnTo>
                    <a:pt x="412" y="668"/>
                  </a:lnTo>
                  <a:lnTo>
                    <a:pt x="413" y="665"/>
                  </a:lnTo>
                  <a:lnTo>
                    <a:pt x="415" y="663"/>
                  </a:lnTo>
                  <a:lnTo>
                    <a:pt x="418" y="660"/>
                  </a:lnTo>
                  <a:lnTo>
                    <a:pt x="422" y="659"/>
                  </a:lnTo>
                  <a:lnTo>
                    <a:pt x="426" y="659"/>
                  </a:lnTo>
                  <a:lnTo>
                    <a:pt x="436" y="660"/>
                  </a:lnTo>
                  <a:lnTo>
                    <a:pt x="448" y="664"/>
                  </a:lnTo>
                  <a:lnTo>
                    <a:pt x="460" y="669"/>
                  </a:lnTo>
                  <a:lnTo>
                    <a:pt x="476" y="677"/>
                  </a:lnTo>
                  <a:lnTo>
                    <a:pt x="491" y="686"/>
                  </a:lnTo>
                  <a:lnTo>
                    <a:pt x="507" y="697"/>
                  </a:lnTo>
                  <a:lnTo>
                    <a:pt x="522" y="710"/>
                  </a:lnTo>
                  <a:lnTo>
                    <a:pt x="535" y="723"/>
                  </a:lnTo>
                  <a:lnTo>
                    <a:pt x="547" y="735"/>
                  </a:lnTo>
                  <a:lnTo>
                    <a:pt x="557" y="747"/>
                  </a:lnTo>
                  <a:lnTo>
                    <a:pt x="563" y="759"/>
                  </a:lnTo>
                  <a:lnTo>
                    <a:pt x="567" y="768"/>
                  </a:lnTo>
                  <a:lnTo>
                    <a:pt x="568" y="773"/>
                  </a:lnTo>
                  <a:lnTo>
                    <a:pt x="568" y="777"/>
                  </a:lnTo>
                  <a:lnTo>
                    <a:pt x="568" y="780"/>
                  </a:lnTo>
                  <a:lnTo>
                    <a:pt x="566" y="783"/>
                  </a:lnTo>
                  <a:close/>
                  <a:moveTo>
                    <a:pt x="146" y="194"/>
                  </a:moveTo>
                  <a:lnTo>
                    <a:pt x="134" y="183"/>
                  </a:lnTo>
                  <a:lnTo>
                    <a:pt x="124" y="173"/>
                  </a:lnTo>
                  <a:lnTo>
                    <a:pt x="114" y="162"/>
                  </a:lnTo>
                  <a:lnTo>
                    <a:pt x="106" y="151"/>
                  </a:lnTo>
                  <a:lnTo>
                    <a:pt x="101" y="142"/>
                  </a:lnTo>
                  <a:lnTo>
                    <a:pt x="98" y="134"/>
                  </a:lnTo>
                  <a:lnTo>
                    <a:pt x="97" y="129"/>
                  </a:lnTo>
                  <a:lnTo>
                    <a:pt x="97" y="126"/>
                  </a:lnTo>
                  <a:lnTo>
                    <a:pt x="98" y="123"/>
                  </a:lnTo>
                  <a:lnTo>
                    <a:pt x="99" y="121"/>
                  </a:lnTo>
                  <a:lnTo>
                    <a:pt x="100" y="119"/>
                  </a:lnTo>
                  <a:lnTo>
                    <a:pt x="102" y="117"/>
                  </a:lnTo>
                  <a:lnTo>
                    <a:pt x="105" y="115"/>
                  </a:lnTo>
                  <a:lnTo>
                    <a:pt x="109" y="115"/>
                  </a:lnTo>
                  <a:lnTo>
                    <a:pt x="117" y="117"/>
                  </a:lnTo>
                  <a:lnTo>
                    <a:pt x="127" y="119"/>
                  </a:lnTo>
                  <a:lnTo>
                    <a:pt x="138" y="123"/>
                  </a:lnTo>
                  <a:lnTo>
                    <a:pt x="150" y="129"/>
                  </a:lnTo>
                  <a:lnTo>
                    <a:pt x="163" y="138"/>
                  </a:lnTo>
                  <a:lnTo>
                    <a:pt x="175" y="148"/>
                  </a:lnTo>
                  <a:lnTo>
                    <a:pt x="187" y="159"/>
                  </a:lnTo>
                  <a:lnTo>
                    <a:pt x="198" y="169"/>
                  </a:lnTo>
                  <a:lnTo>
                    <a:pt x="208" y="180"/>
                  </a:lnTo>
                  <a:lnTo>
                    <a:pt x="215" y="190"/>
                  </a:lnTo>
                  <a:lnTo>
                    <a:pt x="221" y="200"/>
                  </a:lnTo>
                  <a:lnTo>
                    <a:pt x="224" y="208"/>
                  </a:lnTo>
                  <a:lnTo>
                    <a:pt x="225" y="212"/>
                  </a:lnTo>
                  <a:lnTo>
                    <a:pt x="225" y="215"/>
                  </a:lnTo>
                  <a:lnTo>
                    <a:pt x="224" y="218"/>
                  </a:lnTo>
                  <a:lnTo>
                    <a:pt x="223" y="221"/>
                  </a:lnTo>
                  <a:lnTo>
                    <a:pt x="221" y="223"/>
                  </a:lnTo>
                  <a:lnTo>
                    <a:pt x="219" y="224"/>
                  </a:lnTo>
                  <a:lnTo>
                    <a:pt x="216" y="226"/>
                  </a:lnTo>
                  <a:lnTo>
                    <a:pt x="212" y="227"/>
                  </a:lnTo>
                  <a:lnTo>
                    <a:pt x="205" y="226"/>
                  </a:lnTo>
                  <a:lnTo>
                    <a:pt x="195" y="222"/>
                  </a:lnTo>
                  <a:lnTo>
                    <a:pt x="184" y="218"/>
                  </a:lnTo>
                  <a:lnTo>
                    <a:pt x="172" y="212"/>
                  </a:lnTo>
                  <a:lnTo>
                    <a:pt x="159" y="204"/>
                  </a:lnTo>
                  <a:lnTo>
                    <a:pt x="146" y="194"/>
                  </a:lnTo>
                  <a:close/>
                  <a:moveTo>
                    <a:pt x="396" y="358"/>
                  </a:moveTo>
                  <a:lnTo>
                    <a:pt x="394" y="360"/>
                  </a:lnTo>
                  <a:lnTo>
                    <a:pt x="391" y="362"/>
                  </a:lnTo>
                  <a:lnTo>
                    <a:pt x="388" y="363"/>
                  </a:lnTo>
                  <a:lnTo>
                    <a:pt x="384" y="364"/>
                  </a:lnTo>
                  <a:lnTo>
                    <a:pt x="375" y="363"/>
                  </a:lnTo>
                  <a:lnTo>
                    <a:pt x="365" y="360"/>
                  </a:lnTo>
                  <a:lnTo>
                    <a:pt x="354" y="355"/>
                  </a:lnTo>
                  <a:lnTo>
                    <a:pt x="341" y="349"/>
                  </a:lnTo>
                  <a:lnTo>
                    <a:pt x="328" y="340"/>
                  </a:lnTo>
                  <a:lnTo>
                    <a:pt x="315" y="330"/>
                  </a:lnTo>
                  <a:lnTo>
                    <a:pt x="302" y="319"/>
                  </a:lnTo>
                  <a:lnTo>
                    <a:pt x="290" y="308"/>
                  </a:lnTo>
                  <a:lnTo>
                    <a:pt x="280" y="297"/>
                  </a:lnTo>
                  <a:lnTo>
                    <a:pt x="273" y="286"/>
                  </a:lnTo>
                  <a:lnTo>
                    <a:pt x="266" y="276"/>
                  </a:lnTo>
                  <a:lnTo>
                    <a:pt x="263" y="267"/>
                  </a:lnTo>
                  <a:lnTo>
                    <a:pt x="262" y="263"/>
                  </a:lnTo>
                  <a:lnTo>
                    <a:pt x="262" y="259"/>
                  </a:lnTo>
                  <a:lnTo>
                    <a:pt x="262" y="256"/>
                  </a:lnTo>
                  <a:lnTo>
                    <a:pt x="264" y="254"/>
                  </a:lnTo>
                  <a:lnTo>
                    <a:pt x="265" y="251"/>
                  </a:lnTo>
                  <a:lnTo>
                    <a:pt x="268" y="249"/>
                  </a:lnTo>
                  <a:lnTo>
                    <a:pt x="270" y="248"/>
                  </a:lnTo>
                  <a:lnTo>
                    <a:pt x="275" y="248"/>
                  </a:lnTo>
                  <a:lnTo>
                    <a:pt x="283" y="248"/>
                  </a:lnTo>
                  <a:lnTo>
                    <a:pt x="293" y="251"/>
                  </a:lnTo>
                  <a:lnTo>
                    <a:pt x="305" y="256"/>
                  </a:lnTo>
                  <a:lnTo>
                    <a:pt x="318" y="262"/>
                  </a:lnTo>
                  <a:lnTo>
                    <a:pt x="331" y="271"/>
                  </a:lnTo>
                  <a:lnTo>
                    <a:pt x="345" y="282"/>
                  </a:lnTo>
                  <a:lnTo>
                    <a:pt x="358" y="292"/>
                  </a:lnTo>
                  <a:lnTo>
                    <a:pt x="369" y="303"/>
                  </a:lnTo>
                  <a:lnTo>
                    <a:pt x="378" y="314"/>
                  </a:lnTo>
                  <a:lnTo>
                    <a:pt x="387" y="325"/>
                  </a:lnTo>
                  <a:lnTo>
                    <a:pt x="392" y="336"/>
                  </a:lnTo>
                  <a:lnTo>
                    <a:pt x="396" y="344"/>
                  </a:lnTo>
                  <a:lnTo>
                    <a:pt x="397" y="349"/>
                  </a:lnTo>
                  <a:lnTo>
                    <a:pt x="397" y="352"/>
                  </a:lnTo>
                  <a:lnTo>
                    <a:pt x="397" y="355"/>
                  </a:lnTo>
                  <a:lnTo>
                    <a:pt x="396" y="358"/>
                  </a:lnTo>
                  <a:close/>
                  <a:moveTo>
                    <a:pt x="523" y="421"/>
                  </a:moveTo>
                  <a:lnTo>
                    <a:pt x="537" y="432"/>
                  </a:lnTo>
                  <a:lnTo>
                    <a:pt x="549" y="444"/>
                  </a:lnTo>
                  <a:lnTo>
                    <a:pt x="560" y="455"/>
                  </a:lnTo>
                  <a:lnTo>
                    <a:pt x="568" y="466"/>
                  </a:lnTo>
                  <a:lnTo>
                    <a:pt x="574" y="477"/>
                  </a:lnTo>
                  <a:lnTo>
                    <a:pt x="578" y="487"/>
                  </a:lnTo>
                  <a:lnTo>
                    <a:pt x="579" y="491"/>
                  </a:lnTo>
                  <a:lnTo>
                    <a:pt x="579" y="494"/>
                  </a:lnTo>
                  <a:lnTo>
                    <a:pt x="578" y="497"/>
                  </a:lnTo>
                  <a:lnTo>
                    <a:pt x="577" y="501"/>
                  </a:lnTo>
                  <a:lnTo>
                    <a:pt x="575" y="503"/>
                  </a:lnTo>
                  <a:lnTo>
                    <a:pt x="573" y="505"/>
                  </a:lnTo>
                  <a:lnTo>
                    <a:pt x="569" y="506"/>
                  </a:lnTo>
                  <a:lnTo>
                    <a:pt x="565" y="506"/>
                  </a:lnTo>
                  <a:lnTo>
                    <a:pt x="557" y="506"/>
                  </a:lnTo>
                  <a:lnTo>
                    <a:pt x="546" y="503"/>
                  </a:lnTo>
                  <a:lnTo>
                    <a:pt x="533" y="499"/>
                  </a:lnTo>
                  <a:lnTo>
                    <a:pt x="520" y="491"/>
                  </a:lnTo>
                  <a:lnTo>
                    <a:pt x="506" y="482"/>
                  </a:lnTo>
                  <a:lnTo>
                    <a:pt x="492" y="472"/>
                  </a:lnTo>
                  <a:lnTo>
                    <a:pt x="478" y="461"/>
                  </a:lnTo>
                  <a:lnTo>
                    <a:pt x="466" y="449"/>
                  </a:lnTo>
                  <a:lnTo>
                    <a:pt x="455" y="437"/>
                  </a:lnTo>
                  <a:lnTo>
                    <a:pt x="446" y="425"/>
                  </a:lnTo>
                  <a:lnTo>
                    <a:pt x="441" y="415"/>
                  </a:lnTo>
                  <a:lnTo>
                    <a:pt x="437" y="406"/>
                  </a:lnTo>
                  <a:lnTo>
                    <a:pt x="436" y="401"/>
                  </a:lnTo>
                  <a:lnTo>
                    <a:pt x="436" y="398"/>
                  </a:lnTo>
                  <a:lnTo>
                    <a:pt x="437" y="395"/>
                  </a:lnTo>
                  <a:lnTo>
                    <a:pt x="438" y="392"/>
                  </a:lnTo>
                  <a:lnTo>
                    <a:pt x="440" y="390"/>
                  </a:lnTo>
                  <a:lnTo>
                    <a:pt x="442" y="387"/>
                  </a:lnTo>
                  <a:lnTo>
                    <a:pt x="445" y="386"/>
                  </a:lnTo>
                  <a:lnTo>
                    <a:pt x="450" y="386"/>
                  </a:lnTo>
                  <a:lnTo>
                    <a:pt x="458" y="386"/>
                  </a:lnTo>
                  <a:lnTo>
                    <a:pt x="469" y="390"/>
                  </a:lnTo>
                  <a:lnTo>
                    <a:pt x="482" y="394"/>
                  </a:lnTo>
                  <a:lnTo>
                    <a:pt x="495" y="401"/>
                  </a:lnTo>
                  <a:lnTo>
                    <a:pt x="509" y="410"/>
                  </a:lnTo>
                  <a:lnTo>
                    <a:pt x="523" y="421"/>
                  </a:lnTo>
                  <a:close/>
                  <a:moveTo>
                    <a:pt x="389" y="77"/>
                  </a:moveTo>
                  <a:lnTo>
                    <a:pt x="377" y="67"/>
                  </a:lnTo>
                  <a:lnTo>
                    <a:pt x="367" y="56"/>
                  </a:lnTo>
                  <a:lnTo>
                    <a:pt x="358" y="46"/>
                  </a:lnTo>
                  <a:lnTo>
                    <a:pt x="350" y="37"/>
                  </a:lnTo>
                  <a:lnTo>
                    <a:pt x="345" y="27"/>
                  </a:lnTo>
                  <a:lnTo>
                    <a:pt x="342" y="18"/>
                  </a:lnTo>
                  <a:lnTo>
                    <a:pt x="342" y="15"/>
                  </a:lnTo>
                  <a:lnTo>
                    <a:pt x="342" y="12"/>
                  </a:lnTo>
                  <a:lnTo>
                    <a:pt x="342" y="9"/>
                  </a:lnTo>
                  <a:lnTo>
                    <a:pt x="343" y="5"/>
                  </a:lnTo>
                  <a:lnTo>
                    <a:pt x="345" y="3"/>
                  </a:lnTo>
                  <a:lnTo>
                    <a:pt x="347" y="2"/>
                  </a:lnTo>
                  <a:lnTo>
                    <a:pt x="350" y="1"/>
                  </a:lnTo>
                  <a:lnTo>
                    <a:pt x="354" y="0"/>
                  </a:lnTo>
                  <a:lnTo>
                    <a:pt x="361" y="1"/>
                  </a:lnTo>
                  <a:lnTo>
                    <a:pt x="371" y="3"/>
                  </a:lnTo>
                  <a:lnTo>
                    <a:pt x="382" y="8"/>
                  </a:lnTo>
                  <a:lnTo>
                    <a:pt x="392" y="14"/>
                  </a:lnTo>
                  <a:lnTo>
                    <a:pt x="405" y="22"/>
                  </a:lnTo>
                  <a:lnTo>
                    <a:pt x="417" y="31"/>
                  </a:lnTo>
                  <a:lnTo>
                    <a:pt x="429" y="41"/>
                  </a:lnTo>
                  <a:lnTo>
                    <a:pt x="440" y="51"/>
                  </a:lnTo>
                  <a:lnTo>
                    <a:pt x="449" y="61"/>
                  </a:lnTo>
                  <a:lnTo>
                    <a:pt x="455" y="71"/>
                  </a:lnTo>
                  <a:lnTo>
                    <a:pt x="460" y="81"/>
                  </a:lnTo>
                  <a:lnTo>
                    <a:pt x="464" y="88"/>
                  </a:lnTo>
                  <a:lnTo>
                    <a:pt x="465" y="93"/>
                  </a:lnTo>
                  <a:lnTo>
                    <a:pt x="465" y="96"/>
                  </a:lnTo>
                  <a:lnTo>
                    <a:pt x="464" y="99"/>
                  </a:lnTo>
                  <a:lnTo>
                    <a:pt x="463" y="101"/>
                  </a:lnTo>
                  <a:lnTo>
                    <a:pt x="462" y="104"/>
                  </a:lnTo>
                  <a:lnTo>
                    <a:pt x="458" y="106"/>
                  </a:lnTo>
                  <a:lnTo>
                    <a:pt x="456" y="107"/>
                  </a:lnTo>
                  <a:lnTo>
                    <a:pt x="453" y="107"/>
                  </a:lnTo>
                  <a:lnTo>
                    <a:pt x="444" y="107"/>
                  </a:lnTo>
                  <a:lnTo>
                    <a:pt x="436" y="104"/>
                  </a:lnTo>
                  <a:lnTo>
                    <a:pt x="425" y="99"/>
                  </a:lnTo>
                  <a:lnTo>
                    <a:pt x="413" y="94"/>
                  </a:lnTo>
                  <a:lnTo>
                    <a:pt x="401" y="86"/>
                  </a:lnTo>
                  <a:lnTo>
                    <a:pt x="389" y="77"/>
                  </a:lnTo>
                  <a:close/>
                  <a:moveTo>
                    <a:pt x="550" y="207"/>
                  </a:moveTo>
                  <a:lnTo>
                    <a:pt x="537" y="196"/>
                  </a:lnTo>
                  <a:lnTo>
                    <a:pt x="526" y="186"/>
                  </a:lnTo>
                  <a:lnTo>
                    <a:pt x="517" y="175"/>
                  </a:lnTo>
                  <a:lnTo>
                    <a:pt x="509" y="164"/>
                  </a:lnTo>
                  <a:lnTo>
                    <a:pt x="504" y="154"/>
                  </a:lnTo>
                  <a:lnTo>
                    <a:pt x="500" y="146"/>
                  </a:lnTo>
                  <a:lnTo>
                    <a:pt x="499" y="141"/>
                  </a:lnTo>
                  <a:lnTo>
                    <a:pt x="499" y="138"/>
                  </a:lnTo>
                  <a:lnTo>
                    <a:pt x="500" y="135"/>
                  </a:lnTo>
                  <a:lnTo>
                    <a:pt x="501" y="133"/>
                  </a:lnTo>
                  <a:lnTo>
                    <a:pt x="504" y="131"/>
                  </a:lnTo>
                  <a:lnTo>
                    <a:pt x="506" y="128"/>
                  </a:lnTo>
                  <a:lnTo>
                    <a:pt x="509" y="127"/>
                  </a:lnTo>
                  <a:lnTo>
                    <a:pt x="512" y="126"/>
                  </a:lnTo>
                  <a:lnTo>
                    <a:pt x="521" y="127"/>
                  </a:lnTo>
                  <a:lnTo>
                    <a:pt x="531" y="129"/>
                  </a:lnTo>
                  <a:lnTo>
                    <a:pt x="541" y="134"/>
                  </a:lnTo>
                  <a:lnTo>
                    <a:pt x="554" y="140"/>
                  </a:lnTo>
                  <a:lnTo>
                    <a:pt x="567" y="149"/>
                  </a:lnTo>
                  <a:lnTo>
                    <a:pt x="580" y="159"/>
                  </a:lnTo>
                  <a:lnTo>
                    <a:pt x="592" y="168"/>
                  </a:lnTo>
                  <a:lnTo>
                    <a:pt x="603" y="180"/>
                  </a:lnTo>
                  <a:lnTo>
                    <a:pt x="613" y="190"/>
                  </a:lnTo>
                  <a:lnTo>
                    <a:pt x="620" y="201"/>
                  </a:lnTo>
                  <a:lnTo>
                    <a:pt x="626" y="210"/>
                  </a:lnTo>
                  <a:lnTo>
                    <a:pt x="629" y="219"/>
                  </a:lnTo>
                  <a:lnTo>
                    <a:pt x="630" y="223"/>
                  </a:lnTo>
                  <a:lnTo>
                    <a:pt x="630" y="227"/>
                  </a:lnTo>
                  <a:lnTo>
                    <a:pt x="629" y="230"/>
                  </a:lnTo>
                  <a:lnTo>
                    <a:pt x="628" y="233"/>
                  </a:lnTo>
                  <a:lnTo>
                    <a:pt x="627" y="235"/>
                  </a:lnTo>
                  <a:lnTo>
                    <a:pt x="623" y="236"/>
                  </a:lnTo>
                  <a:lnTo>
                    <a:pt x="620" y="237"/>
                  </a:lnTo>
                  <a:lnTo>
                    <a:pt x="617" y="238"/>
                  </a:lnTo>
                  <a:lnTo>
                    <a:pt x="608" y="237"/>
                  </a:lnTo>
                  <a:lnTo>
                    <a:pt x="599" y="235"/>
                  </a:lnTo>
                  <a:lnTo>
                    <a:pt x="588" y="231"/>
                  </a:lnTo>
                  <a:lnTo>
                    <a:pt x="576" y="224"/>
                  </a:lnTo>
                  <a:lnTo>
                    <a:pt x="563" y="217"/>
                  </a:lnTo>
                  <a:lnTo>
                    <a:pt x="550" y="207"/>
                  </a:lnTo>
                  <a:close/>
                </a:path>
              </a:pathLst>
            </a:custGeom>
            <a:solidFill>
              <a:srgbClr val="DAD5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CH"/>
            </a:p>
          </p:txBody>
        </p:sp>
        <p:sp>
          <p:nvSpPr>
            <p:cNvPr id="54" name="Freeform 41"/>
            <p:cNvSpPr>
              <a:spLocks noEditPoints="1"/>
            </p:cNvSpPr>
            <p:nvPr userDrawn="1"/>
          </p:nvSpPr>
          <p:spPr bwMode="auto">
            <a:xfrm>
              <a:off x="11108862" y="4887913"/>
              <a:ext cx="134937" cy="1079500"/>
            </a:xfrm>
            <a:custGeom>
              <a:avLst/>
              <a:gdLst>
                <a:gd name="T0" fmla="*/ 554 w 678"/>
                <a:gd name="T1" fmla="*/ 5374 h 5440"/>
                <a:gd name="T2" fmla="*/ 32 w 678"/>
                <a:gd name="T3" fmla="*/ 5028 h 5440"/>
                <a:gd name="T4" fmla="*/ 33 w 678"/>
                <a:gd name="T5" fmla="*/ 4846 h 5440"/>
                <a:gd name="T6" fmla="*/ 153 w 678"/>
                <a:gd name="T7" fmla="*/ 4805 h 5440"/>
                <a:gd name="T8" fmla="*/ 17 w 678"/>
                <a:gd name="T9" fmla="*/ 4610 h 5440"/>
                <a:gd name="T10" fmla="*/ 175 w 678"/>
                <a:gd name="T11" fmla="*/ 4669 h 5440"/>
                <a:gd name="T12" fmla="*/ 60 w 678"/>
                <a:gd name="T13" fmla="*/ 4363 h 5440"/>
                <a:gd name="T14" fmla="*/ 66 w 678"/>
                <a:gd name="T15" fmla="*/ 4153 h 5440"/>
                <a:gd name="T16" fmla="*/ 352 w 678"/>
                <a:gd name="T17" fmla="*/ 4162 h 5440"/>
                <a:gd name="T18" fmla="*/ 173 w 678"/>
                <a:gd name="T19" fmla="*/ 3995 h 5440"/>
                <a:gd name="T20" fmla="*/ 335 w 678"/>
                <a:gd name="T21" fmla="*/ 3720 h 5440"/>
                <a:gd name="T22" fmla="*/ 155 w 678"/>
                <a:gd name="T23" fmla="*/ 3521 h 5440"/>
                <a:gd name="T24" fmla="*/ 111 w 678"/>
                <a:gd name="T25" fmla="*/ 3188 h 5440"/>
                <a:gd name="T26" fmla="*/ 15 w 678"/>
                <a:gd name="T27" fmla="*/ 2833 h 5440"/>
                <a:gd name="T28" fmla="*/ 27 w 678"/>
                <a:gd name="T29" fmla="*/ 2232 h 5440"/>
                <a:gd name="T30" fmla="*/ 159 w 678"/>
                <a:gd name="T31" fmla="*/ 2203 h 5440"/>
                <a:gd name="T32" fmla="*/ 86 w 678"/>
                <a:gd name="T33" fmla="*/ 1227 h 5440"/>
                <a:gd name="T34" fmla="*/ 54 w 678"/>
                <a:gd name="T35" fmla="*/ 336 h 5440"/>
                <a:gd name="T36" fmla="*/ 579 w 678"/>
                <a:gd name="T37" fmla="*/ 1359 h 5440"/>
                <a:gd name="T38" fmla="*/ 540 w 678"/>
                <a:gd name="T39" fmla="*/ 1807 h 5440"/>
                <a:gd name="T40" fmla="*/ 651 w 678"/>
                <a:gd name="T41" fmla="*/ 2490 h 5440"/>
                <a:gd name="T42" fmla="*/ 578 w 678"/>
                <a:gd name="T43" fmla="*/ 2823 h 5440"/>
                <a:gd name="T44" fmla="*/ 580 w 678"/>
                <a:gd name="T45" fmla="*/ 3169 h 5440"/>
                <a:gd name="T46" fmla="*/ 583 w 678"/>
                <a:gd name="T47" fmla="*/ 3813 h 5440"/>
                <a:gd name="T48" fmla="*/ 448 w 678"/>
                <a:gd name="T49" fmla="*/ 3814 h 5440"/>
                <a:gd name="T50" fmla="*/ 363 w 678"/>
                <a:gd name="T51" fmla="*/ 4115 h 5440"/>
                <a:gd name="T52" fmla="*/ 576 w 678"/>
                <a:gd name="T53" fmla="*/ 4561 h 5440"/>
                <a:gd name="T54" fmla="*/ 653 w 678"/>
                <a:gd name="T55" fmla="*/ 4623 h 5440"/>
                <a:gd name="T56" fmla="*/ 341 w 678"/>
                <a:gd name="T57" fmla="*/ 4757 h 5440"/>
                <a:gd name="T58" fmla="*/ 262 w 678"/>
                <a:gd name="T59" fmla="*/ 4849 h 5440"/>
                <a:gd name="T60" fmla="*/ 360 w 678"/>
                <a:gd name="T61" fmla="*/ 5055 h 5440"/>
                <a:gd name="T62" fmla="*/ 678 w 678"/>
                <a:gd name="T63" fmla="*/ 5248 h 5440"/>
                <a:gd name="T64" fmla="*/ 81 w 678"/>
                <a:gd name="T65" fmla="*/ 4524 h 5440"/>
                <a:gd name="T66" fmla="*/ 434 w 678"/>
                <a:gd name="T67" fmla="*/ 4562 h 5440"/>
                <a:gd name="T68" fmla="*/ 541 w 678"/>
                <a:gd name="T69" fmla="*/ 4385 h 5440"/>
                <a:gd name="T70" fmla="*/ 277 w 678"/>
                <a:gd name="T71" fmla="*/ 3898 h 5440"/>
                <a:gd name="T72" fmla="*/ 91 w 678"/>
                <a:gd name="T73" fmla="*/ 3704 h 5440"/>
                <a:gd name="T74" fmla="*/ 274 w 678"/>
                <a:gd name="T75" fmla="*/ 3440 h 5440"/>
                <a:gd name="T76" fmla="*/ 366 w 678"/>
                <a:gd name="T77" fmla="*/ 3307 h 5440"/>
                <a:gd name="T78" fmla="*/ 355 w 678"/>
                <a:gd name="T79" fmla="*/ 3148 h 5440"/>
                <a:gd name="T80" fmla="*/ 166 w 678"/>
                <a:gd name="T81" fmla="*/ 2902 h 5440"/>
                <a:gd name="T82" fmla="*/ 170 w 678"/>
                <a:gd name="T83" fmla="*/ 2733 h 5440"/>
                <a:gd name="T84" fmla="*/ 194 w 678"/>
                <a:gd name="T85" fmla="*/ 2570 h 5440"/>
                <a:gd name="T86" fmla="*/ 237 w 678"/>
                <a:gd name="T87" fmla="*/ 2409 h 5440"/>
                <a:gd name="T88" fmla="*/ 298 w 678"/>
                <a:gd name="T89" fmla="*/ 2251 h 5440"/>
                <a:gd name="T90" fmla="*/ 78 w 678"/>
                <a:gd name="T91" fmla="*/ 1882 h 5440"/>
                <a:gd name="T92" fmla="*/ 386 w 678"/>
                <a:gd name="T93" fmla="*/ 2100 h 5440"/>
                <a:gd name="T94" fmla="*/ 368 w 678"/>
                <a:gd name="T95" fmla="*/ 1889 h 5440"/>
                <a:gd name="T96" fmla="*/ 546 w 678"/>
                <a:gd name="T97" fmla="*/ 1980 h 5440"/>
                <a:gd name="T98" fmla="*/ 445 w 678"/>
                <a:gd name="T99" fmla="*/ 1686 h 5440"/>
                <a:gd name="T100" fmla="*/ 316 w 678"/>
                <a:gd name="T101" fmla="*/ 1408 h 5440"/>
                <a:gd name="T102" fmla="*/ 590 w 678"/>
                <a:gd name="T103" fmla="*/ 1600 h 5440"/>
                <a:gd name="T104" fmla="*/ 91 w 678"/>
                <a:gd name="T105" fmla="*/ 962 h 5440"/>
                <a:gd name="T106" fmla="*/ 343 w 678"/>
                <a:gd name="T107" fmla="*/ 1120 h 5440"/>
                <a:gd name="T108" fmla="*/ 219 w 678"/>
                <a:gd name="T109" fmla="*/ 747 h 5440"/>
                <a:gd name="T110" fmla="*/ 659 w 678"/>
                <a:gd name="T111" fmla="*/ 1119 h 5440"/>
                <a:gd name="T112" fmla="*/ 240 w 678"/>
                <a:gd name="T113" fmla="*/ 497 h 5440"/>
                <a:gd name="T114" fmla="*/ 282 w 678"/>
                <a:gd name="T115" fmla="*/ 543 h 5440"/>
                <a:gd name="T116" fmla="*/ 528 w 678"/>
                <a:gd name="T117" fmla="*/ 689 h 5440"/>
                <a:gd name="T118" fmla="*/ 98 w 678"/>
                <a:gd name="T119" fmla="*/ 104 h 5440"/>
                <a:gd name="T120" fmla="*/ 454 w 678"/>
                <a:gd name="T121" fmla="*/ 376 h 5440"/>
                <a:gd name="T122" fmla="*/ 642 w 678"/>
                <a:gd name="T123" fmla="*/ 518 h 5440"/>
                <a:gd name="T124" fmla="*/ 514 w 678"/>
                <a:gd name="T125" fmla="*/ 52 h 54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78" h="5440">
                  <a:moveTo>
                    <a:pt x="0" y="5106"/>
                  </a:moveTo>
                  <a:lnTo>
                    <a:pt x="0" y="5023"/>
                  </a:lnTo>
                  <a:lnTo>
                    <a:pt x="34" y="5042"/>
                  </a:lnTo>
                  <a:lnTo>
                    <a:pt x="71" y="5064"/>
                  </a:lnTo>
                  <a:lnTo>
                    <a:pt x="108" y="5086"/>
                  </a:lnTo>
                  <a:lnTo>
                    <a:pt x="148" y="5111"/>
                  </a:lnTo>
                  <a:lnTo>
                    <a:pt x="176" y="5129"/>
                  </a:lnTo>
                  <a:lnTo>
                    <a:pt x="205" y="5147"/>
                  </a:lnTo>
                  <a:lnTo>
                    <a:pt x="231" y="5164"/>
                  </a:lnTo>
                  <a:lnTo>
                    <a:pt x="256" y="5181"/>
                  </a:lnTo>
                  <a:lnTo>
                    <a:pt x="234" y="5163"/>
                  </a:lnTo>
                  <a:lnTo>
                    <a:pt x="216" y="5148"/>
                  </a:lnTo>
                  <a:lnTo>
                    <a:pt x="211" y="5141"/>
                  </a:lnTo>
                  <a:lnTo>
                    <a:pt x="207" y="5137"/>
                  </a:lnTo>
                  <a:lnTo>
                    <a:pt x="205" y="5133"/>
                  </a:lnTo>
                  <a:lnTo>
                    <a:pt x="205" y="5130"/>
                  </a:lnTo>
                  <a:lnTo>
                    <a:pt x="208" y="5129"/>
                  </a:lnTo>
                  <a:lnTo>
                    <a:pt x="213" y="5129"/>
                  </a:lnTo>
                  <a:lnTo>
                    <a:pt x="221" y="5132"/>
                  </a:lnTo>
                  <a:lnTo>
                    <a:pt x="231" y="5136"/>
                  </a:lnTo>
                  <a:lnTo>
                    <a:pt x="258" y="5148"/>
                  </a:lnTo>
                  <a:lnTo>
                    <a:pt x="293" y="5165"/>
                  </a:lnTo>
                  <a:lnTo>
                    <a:pt x="335" y="5187"/>
                  </a:lnTo>
                  <a:lnTo>
                    <a:pt x="383" y="5214"/>
                  </a:lnTo>
                  <a:lnTo>
                    <a:pt x="434" y="5244"/>
                  </a:lnTo>
                  <a:lnTo>
                    <a:pt x="489" y="5277"/>
                  </a:lnTo>
                  <a:lnTo>
                    <a:pt x="520" y="5296"/>
                  </a:lnTo>
                  <a:lnTo>
                    <a:pt x="549" y="5314"/>
                  </a:lnTo>
                  <a:lnTo>
                    <a:pt x="576" y="5331"/>
                  </a:lnTo>
                  <a:lnTo>
                    <a:pt x="603" y="5348"/>
                  </a:lnTo>
                  <a:lnTo>
                    <a:pt x="578" y="5329"/>
                  </a:lnTo>
                  <a:lnTo>
                    <a:pt x="561" y="5314"/>
                  </a:lnTo>
                  <a:lnTo>
                    <a:pt x="554" y="5307"/>
                  </a:lnTo>
                  <a:lnTo>
                    <a:pt x="550" y="5302"/>
                  </a:lnTo>
                  <a:lnTo>
                    <a:pt x="548" y="5299"/>
                  </a:lnTo>
                  <a:lnTo>
                    <a:pt x="548" y="5296"/>
                  </a:lnTo>
                  <a:lnTo>
                    <a:pt x="549" y="5295"/>
                  </a:lnTo>
                  <a:lnTo>
                    <a:pt x="552" y="5295"/>
                  </a:lnTo>
                  <a:lnTo>
                    <a:pt x="555" y="5295"/>
                  </a:lnTo>
                  <a:lnTo>
                    <a:pt x="560" y="5296"/>
                  </a:lnTo>
                  <a:lnTo>
                    <a:pt x="572" y="5299"/>
                  </a:lnTo>
                  <a:lnTo>
                    <a:pt x="587" y="5305"/>
                  </a:lnTo>
                  <a:lnTo>
                    <a:pt x="628" y="5324"/>
                  </a:lnTo>
                  <a:lnTo>
                    <a:pt x="678" y="5350"/>
                  </a:lnTo>
                  <a:lnTo>
                    <a:pt x="678" y="5440"/>
                  </a:lnTo>
                  <a:lnTo>
                    <a:pt x="658" y="5429"/>
                  </a:lnTo>
                  <a:lnTo>
                    <a:pt x="634" y="5418"/>
                  </a:lnTo>
                  <a:lnTo>
                    <a:pt x="609" y="5405"/>
                  </a:lnTo>
                  <a:lnTo>
                    <a:pt x="582" y="5389"/>
                  </a:lnTo>
                  <a:lnTo>
                    <a:pt x="554" y="5374"/>
                  </a:lnTo>
                  <a:lnTo>
                    <a:pt x="525" y="5357"/>
                  </a:lnTo>
                  <a:lnTo>
                    <a:pt x="495" y="5340"/>
                  </a:lnTo>
                  <a:lnTo>
                    <a:pt x="464" y="5320"/>
                  </a:lnTo>
                  <a:lnTo>
                    <a:pt x="436" y="5303"/>
                  </a:lnTo>
                  <a:lnTo>
                    <a:pt x="410" y="5287"/>
                  </a:lnTo>
                  <a:lnTo>
                    <a:pt x="385" y="5271"/>
                  </a:lnTo>
                  <a:lnTo>
                    <a:pt x="360" y="5255"/>
                  </a:lnTo>
                  <a:lnTo>
                    <a:pt x="380" y="5271"/>
                  </a:lnTo>
                  <a:lnTo>
                    <a:pt x="395" y="5284"/>
                  </a:lnTo>
                  <a:lnTo>
                    <a:pt x="400" y="5288"/>
                  </a:lnTo>
                  <a:lnTo>
                    <a:pt x="403" y="5292"/>
                  </a:lnTo>
                  <a:lnTo>
                    <a:pt x="404" y="5296"/>
                  </a:lnTo>
                  <a:lnTo>
                    <a:pt x="404" y="5298"/>
                  </a:lnTo>
                  <a:lnTo>
                    <a:pt x="402" y="5299"/>
                  </a:lnTo>
                  <a:lnTo>
                    <a:pt x="397" y="5299"/>
                  </a:lnTo>
                  <a:lnTo>
                    <a:pt x="388" y="5297"/>
                  </a:lnTo>
                  <a:lnTo>
                    <a:pt x="378" y="5293"/>
                  </a:lnTo>
                  <a:lnTo>
                    <a:pt x="351" y="5282"/>
                  </a:lnTo>
                  <a:lnTo>
                    <a:pt x="317" y="5264"/>
                  </a:lnTo>
                  <a:lnTo>
                    <a:pt x="275" y="5242"/>
                  </a:lnTo>
                  <a:lnTo>
                    <a:pt x="228" y="5216"/>
                  </a:lnTo>
                  <a:lnTo>
                    <a:pt x="176" y="5186"/>
                  </a:lnTo>
                  <a:lnTo>
                    <a:pt x="122" y="5152"/>
                  </a:lnTo>
                  <a:lnTo>
                    <a:pt x="95" y="5136"/>
                  </a:lnTo>
                  <a:lnTo>
                    <a:pt x="70" y="5119"/>
                  </a:lnTo>
                  <a:lnTo>
                    <a:pt x="46" y="5102"/>
                  </a:lnTo>
                  <a:lnTo>
                    <a:pt x="22" y="5086"/>
                  </a:lnTo>
                  <a:lnTo>
                    <a:pt x="42" y="5102"/>
                  </a:lnTo>
                  <a:lnTo>
                    <a:pt x="56" y="5115"/>
                  </a:lnTo>
                  <a:lnTo>
                    <a:pt x="60" y="5120"/>
                  </a:lnTo>
                  <a:lnTo>
                    <a:pt x="63" y="5124"/>
                  </a:lnTo>
                  <a:lnTo>
                    <a:pt x="65" y="5127"/>
                  </a:lnTo>
                  <a:lnTo>
                    <a:pt x="65" y="5129"/>
                  </a:lnTo>
                  <a:lnTo>
                    <a:pt x="63" y="5130"/>
                  </a:lnTo>
                  <a:lnTo>
                    <a:pt x="59" y="5130"/>
                  </a:lnTo>
                  <a:lnTo>
                    <a:pt x="53" y="5128"/>
                  </a:lnTo>
                  <a:lnTo>
                    <a:pt x="46" y="5126"/>
                  </a:lnTo>
                  <a:lnTo>
                    <a:pt x="26" y="5118"/>
                  </a:lnTo>
                  <a:lnTo>
                    <a:pt x="0" y="5106"/>
                  </a:lnTo>
                  <a:close/>
                  <a:moveTo>
                    <a:pt x="0" y="5016"/>
                  </a:moveTo>
                  <a:lnTo>
                    <a:pt x="0" y="4986"/>
                  </a:lnTo>
                  <a:lnTo>
                    <a:pt x="19" y="5001"/>
                  </a:lnTo>
                  <a:lnTo>
                    <a:pt x="31" y="5013"/>
                  </a:lnTo>
                  <a:lnTo>
                    <a:pt x="35" y="5017"/>
                  </a:lnTo>
                  <a:lnTo>
                    <a:pt x="38" y="5021"/>
                  </a:lnTo>
                  <a:lnTo>
                    <a:pt x="39" y="5025"/>
                  </a:lnTo>
                  <a:lnTo>
                    <a:pt x="39" y="5027"/>
                  </a:lnTo>
                  <a:lnTo>
                    <a:pt x="38" y="5028"/>
                  </a:lnTo>
                  <a:lnTo>
                    <a:pt x="35" y="5028"/>
                  </a:lnTo>
                  <a:lnTo>
                    <a:pt x="32" y="5028"/>
                  </a:lnTo>
                  <a:lnTo>
                    <a:pt x="27" y="5027"/>
                  </a:lnTo>
                  <a:lnTo>
                    <a:pt x="16" y="5023"/>
                  </a:lnTo>
                  <a:lnTo>
                    <a:pt x="0" y="5016"/>
                  </a:lnTo>
                  <a:close/>
                  <a:moveTo>
                    <a:pt x="0" y="4983"/>
                  </a:moveTo>
                  <a:lnTo>
                    <a:pt x="0" y="4929"/>
                  </a:lnTo>
                  <a:lnTo>
                    <a:pt x="31" y="4947"/>
                  </a:lnTo>
                  <a:lnTo>
                    <a:pt x="64" y="4966"/>
                  </a:lnTo>
                  <a:lnTo>
                    <a:pt x="98" y="4987"/>
                  </a:lnTo>
                  <a:lnTo>
                    <a:pt x="133" y="5009"/>
                  </a:lnTo>
                  <a:lnTo>
                    <a:pt x="185" y="5042"/>
                  </a:lnTo>
                  <a:lnTo>
                    <a:pt x="233" y="5074"/>
                  </a:lnTo>
                  <a:lnTo>
                    <a:pt x="276" y="5104"/>
                  </a:lnTo>
                  <a:lnTo>
                    <a:pt x="312" y="5130"/>
                  </a:lnTo>
                  <a:lnTo>
                    <a:pt x="343" y="5153"/>
                  </a:lnTo>
                  <a:lnTo>
                    <a:pt x="364" y="5171"/>
                  </a:lnTo>
                  <a:lnTo>
                    <a:pt x="372" y="5179"/>
                  </a:lnTo>
                  <a:lnTo>
                    <a:pt x="377" y="5184"/>
                  </a:lnTo>
                  <a:lnTo>
                    <a:pt x="379" y="5190"/>
                  </a:lnTo>
                  <a:lnTo>
                    <a:pt x="379" y="5192"/>
                  </a:lnTo>
                  <a:lnTo>
                    <a:pt x="377" y="5194"/>
                  </a:lnTo>
                  <a:lnTo>
                    <a:pt x="372" y="5194"/>
                  </a:lnTo>
                  <a:lnTo>
                    <a:pt x="364" y="5192"/>
                  </a:lnTo>
                  <a:lnTo>
                    <a:pt x="355" y="5189"/>
                  </a:lnTo>
                  <a:lnTo>
                    <a:pt x="328" y="5177"/>
                  </a:lnTo>
                  <a:lnTo>
                    <a:pt x="294" y="5161"/>
                  </a:lnTo>
                  <a:lnTo>
                    <a:pt x="254" y="5139"/>
                  </a:lnTo>
                  <a:lnTo>
                    <a:pt x="209" y="5114"/>
                  </a:lnTo>
                  <a:lnTo>
                    <a:pt x="159" y="5084"/>
                  </a:lnTo>
                  <a:lnTo>
                    <a:pt x="106" y="5052"/>
                  </a:lnTo>
                  <a:lnTo>
                    <a:pt x="78" y="5034"/>
                  </a:lnTo>
                  <a:lnTo>
                    <a:pt x="51" y="5016"/>
                  </a:lnTo>
                  <a:lnTo>
                    <a:pt x="25" y="4999"/>
                  </a:lnTo>
                  <a:lnTo>
                    <a:pt x="0" y="4983"/>
                  </a:lnTo>
                  <a:close/>
                  <a:moveTo>
                    <a:pt x="0" y="4920"/>
                  </a:moveTo>
                  <a:lnTo>
                    <a:pt x="0" y="4888"/>
                  </a:lnTo>
                  <a:lnTo>
                    <a:pt x="18" y="4903"/>
                  </a:lnTo>
                  <a:lnTo>
                    <a:pt x="31" y="4916"/>
                  </a:lnTo>
                  <a:lnTo>
                    <a:pt x="35" y="4920"/>
                  </a:lnTo>
                  <a:lnTo>
                    <a:pt x="38" y="4924"/>
                  </a:lnTo>
                  <a:lnTo>
                    <a:pt x="39" y="4928"/>
                  </a:lnTo>
                  <a:lnTo>
                    <a:pt x="38" y="4930"/>
                  </a:lnTo>
                  <a:lnTo>
                    <a:pt x="37" y="4931"/>
                  </a:lnTo>
                  <a:lnTo>
                    <a:pt x="35" y="4931"/>
                  </a:lnTo>
                  <a:lnTo>
                    <a:pt x="32" y="4931"/>
                  </a:lnTo>
                  <a:lnTo>
                    <a:pt x="27" y="4930"/>
                  </a:lnTo>
                  <a:lnTo>
                    <a:pt x="16" y="4927"/>
                  </a:lnTo>
                  <a:lnTo>
                    <a:pt x="0" y="4920"/>
                  </a:lnTo>
                  <a:close/>
                  <a:moveTo>
                    <a:pt x="0" y="4881"/>
                  </a:moveTo>
                  <a:lnTo>
                    <a:pt x="0" y="4827"/>
                  </a:lnTo>
                  <a:lnTo>
                    <a:pt x="33" y="4846"/>
                  </a:lnTo>
                  <a:lnTo>
                    <a:pt x="67" y="4866"/>
                  </a:lnTo>
                  <a:lnTo>
                    <a:pt x="104" y="4888"/>
                  </a:lnTo>
                  <a:lnTo>
                    <a:pt x="142" y="4911"/>
                  </a:lnTo>
                  <a:lnTo>
                    <a:pt x="193" y="4945"/>
                  </a:lnTo>
                  <a:lnTo>
                    <a:pt x="239" y="4975"/>
                  </a:lnTo>
                  <a:lnTo>
                    <a:pt x="281" y="5004"/>
                  </a:lnTo>
                  <a:lnTo>
                    <a:pt x="317" y="5030"/>
                  </a:lnTo>
                  <a:lnTo>
                    <a:pt x="345" y="5053"/>
                  </a:lnTo>
                  <a:lnTo>
                    <a:pt x="366" y="5071"/>
                  </a:lnTo>
                  <a:lnTo>
                    <a:pt x="374" y="5079"/>
                  </a:lnTo>
                  <a:lnTo>
                    <a:pt x="378" y="5085"/>
                  </a:lnTo>
                  <a:lnTo>
                    <a:pt x="380" y="5089"/>
                  </a:lnTo>
                  <a:lnTo>
                    <a:pt x="380" y="5093"/>
                  </a:lnTo>
                  <a:lnTo>
                    <a:pt x="378" y="5094"/>
                  </a:lnTo>
                  <a:lnTo>
                    <a:pt x="373" y="5094"/>
                  </a:lnTo>
                  <a:lnTo>
                    <a:pt x="365" y="5092"/>
                  </a:lnTo>
                  <a:lnTo>
                    <a:pt x="356" y="5088"/>
                  </a:lnTo>
                  <a:lnTo>
                    <a:pt x="330" y="5079"/>
                  </a:lnTo>
                  <a:lnTo>
                    <a:pt x="297" y="5062"/>
                  </a:lnTo>
                  <a:lnTo>
                    <a:pt x="257" y="5042"/>
                  </a:lnTo>
                  <a:lnTo>
                    <a:pt x="214" y="5017"/>
                  </a:lnTo>
                  <a:lnTo>
                    <a:pt x="166" y="4988"/>
                  </a:lnTo>
                  <a:lnTo>
                    <a:pt x="115" y="4957"/>
                  </a:lnTo>
                  <a:lnTo>
                    <a:pt x="84" y="4937"/>
                  </a:lnTo>
                  <a:lnTo>
                    <a:pt x="54" y="4918"/>
                  </a:lnTo>
                  <a:lnTo>
                    <a:pt x="26" y="4900"/>
                  </a:lnTo>
                  <a:lnTo>
                    <a:pt x="0" y="4881"/>
                  </a:lnTo>
                  <a:close/>
                  <a:moveTo>
                    <a:pt x="0" y="4818"/>
                  </a:moveTo>
                  <a:lnTo>
                    <a:pt x="0" y="4775"/>
                  </a:lnTo>
                  <a:lnTo>
                    <a:pt x="29" y="4798"/>
                  </a:lnTo>
                  <a:lnTo>
                    <a:pt x="49" y="4816"/>
                  </a:lnTo>
                  <a:lnTo>
                    <a:pt x="56" y="4824"/>
                  </a:lnTo>
                  <a:lnTo>
                    <a:pt x="61" y="4829"/>
                  </a:lnTo>
                  <a:lnTo>
                    <a:pt x="63" y="4835"/>
                  </a:lnTo>
                  <a:lnTo>
                    <a:pt x="63" y="4838"/>
                  </a:lnTo>
                  <a:lnTo>
                    <a:pt x="61" y="4839"/>
                  </a:lnTo>
                  <a:lnTo>
                    <a:pt x="57" y="4839"/>
                  </a:lnTo>
                  <a:lnTo>
                    <a:pt x="51" y="4838"/>
                  </a:lnTo>
                  <a:lnTo>
                    <a:pt x="44" y="4837"/>
                  </a:lnTo>
                  <a:lnTo>
                    <a:pt x="25" y="4829"/>
                  </a:lnTo>
                  <a:lnTo>
                    <a:pt x="0" y="4818"/>
                  </a:lnTo>
                  <a:close/>
                  <a:moveTo>
                    <a:pt x="0" y="4767"/>
                  </a:moveTo>
                  <a:lnTo>
                    <a:pt x="0" y="4716"/>
                  </a:lnTo>
                  <a:lnTo>
                    <a:pt x="19" y="4726"/>
                  </a:lnTo>
                  <a:lnTo>
                    <a:pt x="38" y="4737"/>
                  </a:lnTo>
                  <a:lnTo>
                    <a:pt x="59" y="4748"/>
                  </a:lnTo>
                  <a:lnTo>
                    <a:pt x="81" y="4761"/>
                  </a:lnTo>
                  <a:lnTo>
                    <a:pt x="104" y="4774"/>
                  </a:lnTo>
                  <a:lnTo>
                    <a:pt x="128" y="4789"/>
                  </a:lnTo>
                  <a:lnTo>
                    <a:pt x="153" y="4805"/>
                  </a:lnTo>
                  <a:lnTo>
                    <a:pt x="178" y="4820"/>
                  </a:lnTo>
                  <a:lnTo>
                    <a:pt x="226" y="4851"/>
                  </a:lnTo>
                  <a:lnTo>
                    <a:pt x="271" y="4881"/>
                  </a:lnTo>
                  <a:lnTo>
                    <a:pt x="311" y="4910"/>
                  </a:lnTo>
                  <a:lnTo>
                    <a:pt x="346" y="4935"/>
                  </a:lnTo>
                  <a:lnTo>
                    <a:pt x="373" y="4958"/>
                  </a:lnTo>
                  <a:lnTo>
                    <a:pt x="393" y="4976"/>
                  </a:lnTo>
                  <a:lnTo>
                    <a:pt x="400" y="4983"/>
                  </a:lnTo>
                  <a:lnTo>
                    <a:pt x="404" y="4989"/>
                  </a:lnTo>
                  <a:lnTo>
                    <a:pt x="406" y="4993"/>
                  </a:lnTo>
                  <a:lnTo>
                    <a:pt x="406" y="4997"/>
                  </a:lnTo>
                  <a:lnTo>
                    <a:pt x="404" y="4999"/>
                  </a:lnTo>
                  <a:lnTo>
                    <a:pt x="399" y="4999"/>
                  </a:lnTo>
                  <a:lnTo>
                    <a:pt x="391" y="4998"/>
                  </a:lnTo>
                  <a:lnTo>
                    <a:pt x="382" y="4995"/>
                  </a:lnTo>
                  <a:lnTo>
                    <a:pt x="357" y="4984"/>
                  </a:lnTo>
                  <a:lnTo>
                    <a:pt x="324" y="4969"/>
                  </a:lnTo>
                  <a:lnTo>
                    <a:pt x="287" y="4949"/>
                  </a:lnTo>
                  <a:lnTo>
                    <a:pt x="243" y="4925"/>
                  </a:lnTo>
                  <a:lnTo>
                    <a:pt x="197" y="4898"/>
                  </a:lnTo>
                  <a:lnTo>
                    <a:pt x="148" y="4867"/>
                  </a:lnTo>
                  <a:lnTo>
                    <a:pt x="106" y="4840"/>
                  </a:lnTo>
                  <a:lnTo>
                    <a:pt x="67" y="4814"/>
                  </a:lnTo>
                  <a:lnTo>
                    <a:pt x="32" y="4789"/>
                  </a:lnTo>
                  <a:lnTo>
                    <a:pt x="0" y="4767"/>
                  </a:lnTo>
                  <a:close/>
                  <a:moveTo>
                    <a:pt x="0" y="4706"/>
                  </a:moveTo>
                  <a:lnTo>
                    <a:pt x="0" y="4649"/>
                  </a:lnTo>
                  <a:lnTo>
                    <a:pt x="26" y="4669"/>
                  </a:lnTo>
                  <a:lnTo>
                    <a:pt x="49" y="4686"/>
                  </a:lnTo>
                  <a:lnTo>
                    <a:pt x="68" y="4702"/>
                  </a:lnTo>
                  <a:lnTo>
                    <a:pt x="85" y="4716"/>
                  </a:lnTo>
                  <a:lnTo>
                    <a:pt x="98" y="4728"/>
                  </a:lnTo>
                  <a:lnTo>
                    <a:pt x="106" y="4738"/>
                  </a:lnTo>
                  <a:lnTo>
                    <a:pt x="110" y="4742"/>
                  </a:lnTo>
                  <a:lnTo>
                    <a:pt x="112" y="4745"/>
                  </a:lnTo>
                  <a:lnTo>
                    <a:pt x="113" y="4748"/>
                  </a:lnTo>
                  <a:lnTo>
                    <a:pt x="112" y="4751"/>
                  </a:lnTo>
                  <a:lnTo>
                    <a:pt x="111" y="4752"/>
                  </a:lnTo>
                  <a:lnTo>
                    <a:pt x="108" y="4752"/>
                  </a:lnTo>
                  <a:lnTo>
                    <a:pt x="105" y="4752"/>
                  </a:lnTo>
                  <a:lnTo>
                    <a:pt x="101" y="4752"/>
                  </a:lnTo>
                  <a:lnTo>
                    <a:pt x="91" y="4750"/>
                  </a:lnTo>
                  <a:lnTo>
                    <a:pt x="78" y="4744"/>
                  </a:lnTo>
                  <a:lnTo>
                    <a:pt x="62" y="4738"/>
                  </a:lnTo>
                  <a:lnTo>
                    <a:pt x="44" y="4729"/>
                  </a:lnTo>
                  <a:lnTo>
                    <a:pt x="23" y="4718"/>
                  </a:lnTo>
                  <a:lnTo>
                    <a:pt x="0" y="4706"/>
                  </a:lnTo>
                  <a:close/>
                  <a:moveTo>
                    <a:pt x="0" y="4629"/>
                  </a:moveTo>
                  <a:lnTo>
                    <a:pt x="0" y="4605"/>
                  </a:lnTo>
                  <a:lnTo>
                    <a:pt x="17" y="4610"/>
                  </a:lnTo>
                  <a:lnTo>
                    <a:pt x="37" y="4619"/>
                  </a:lnTo>
                  <a:lnTo>
                    <a:pt x="62" y="4631"/>
                  </a:lnTo>
                  <a:lnTo>
                    <a:pt x="92" y="4646"/>
                  </a:lnTo>
                  <a:lnTo>
                    <a:pt x="125" y="4663"/>
                  </a:lnTo>
                  <a:lnTo>
                    <a:pt x="160" y="4684"/>
                  </a:lnTo>
                  <a:lnTo>
                    <a:pt x="198" y="4706"/>
                  </a:lnTo>
                  <a:lnTo>
                    <a:pt x="237" y="4731"/>
                  </a:lnTo>
                  <a:lnTo>
                    <a:pt x="284" y="4762"/>
                  </a:lnTo>
                  <a:lnTo>
                    <a:pt x="328" y="4792"/>
                  </a:lnTo>
                  <a:lnTo>
                    <a:pt x="366" y="4820"/>
                  </a:lnTo>
                  <a:lnTo>
                    <a:pt x="400" y="4845"/>
                  </a:lnTo>
                  <a:lnTo>
                    <a:pt x="426" y="4866"/>
                  </a:lnTo>
                  <a:lnTo>
                    <a:pt x="445" y="4884"/>
                  </a:lnTo>
                  <a:lnTo>
                    <a:pt x="452" y="4891"/>
                  </a:lnTo>
                  <a:lnTo>
                    <a:pt x="456" y="4897"/>
                  </a:lnTo>
                  <a:lnTo>
                    <a:pt x="458" y="4902"/>
                  </a:lnTo>
                  <a:lnTo>
                    <a:pt x="458" y="4905"/>
                  </a:lnTo>
                  <a:lnTo>
                    <a:pt x="455" y="4907"/>
                  </a:lnTo>
                  <a:lnTo>
                    <a:pt x="451" y="4907"/>
                  </a:lnTo>
                  <a:lnTo>
                    <a:pt x="443" y="4906"/>
                  </a:lnTo>
                  <a:lnTo>
                    <a:pt x="433" y="4904"/>
                  </a:lnTo>
                  <a:lnTo>
                    <a:pt x="410" y="4894"/>
                  </a:lnTo>
                  <a:lnTo>
                    <a:pt x="378" y="4880"/>
                  </a:lnTo>
                  <a:lnTo>
                    <a:pt x="341" y="4861"/>
                  </a:lnTo>
                  <a:lnTo>
                    <a:pt x="300" y="4838"/>
                  </a:lnTo>
                  <a:lnTo>
                    <a:pt x="254" y="4811"/>
                  </a:lnTo>
                  <a:lnTo>
                    <a:pt x="206" y="4782"/>
                  </a:lnTo>
                  <a:lnTo>
                    <a:pt x="171" y="4759"/>
                  </a:lnTo>
                  <a:lnTo>
                    <a:pt x="138" y="4737"/>
                  </a:lnTo>
                  <a:lnTo>
                    <a:pt x="107" y="4715"/>
                  </a:lnTo>
                  <a:lnTo>
                    <a:pt x="79" y="4694"/>
                  </a:lnTo>
                  <a:lnTo>
                    <a:pt x="53" y="4675"/>
                  </a:lnTo>
                  <a:lnTo>
                    <a:pt x="32" y="4658"/>
                  </a:lnTo>
                  <a:lnTo>
                    <a:pt x="15" y="4643"/>
                  </a:lnTo>
                  <a:lnTo>
                    <a:pt x="0" y="4629"/>
                  </a:lnTo>
                  <a:close/>
                  <a:moveTo>
                    <a:pt x="0" y="4581"/>
                  </a:moveTo>
                  <a:lnTo>
                    <a:pt x="0" y="4512"/>
                  </a:lnTo>
                  <a:lnTo>
                    <a:pt x="42" y="4539"/>
                  </a:lnTo>
                  <a:lnTo>
                    <a:pt x="78" y="4566"/>
                  </a:lnTo>
                  <a:lnTo>
                    <a:pt x="111" y="4590"/>
                  </a:lnTo>
                  <a:lnTo>
                    <a:pt x="139" y="4612"/>
                  </a:lnTo>
                  <a:lnTo>
                    <a:pt x="160" y="4632"/>
                  </a:lnTo>
                  <a:lnTo>
                    <a:pt x="176" y="4647"/>
                  </a:lnTo>
                  <a:lnTo>
                    <a:pt x="182" y="4653"/>
                  </a:lnTo>
                  <a:lnTo>
                    <a:pt x="185" y="4659"/>
                  </a:lnTo>
                  <a:lnTo>
                    <a:pt x="187" y="4663"/>
                  </a:lnTo>
                  <a:lnTo>
                    <a:pt x="186" y="4666"/>
                  </a:lnTo>
                  <a:lnTo>
                    <a:pt x="184" y="4669"/>
                  </a:lnTo>
                  <a:lnTo>
                    <a:pt x="181" y="4669"/>
                  </a:lnTo>
                  <a:lnTo>
                    <a:pt x="175" y="4669"/>
                  </a:lnTo>
                  <a:lnTo>
                    <a:pt x="168" y="4666"/>
                  </a:lnTo>
                  <a:lnTo>
                    <a:pt x="151" y="4661"/>
                  </a:lnTo>
                  <a:lnTo>
                    <a:pt x="128" y="4651"/>
                  </a:lnTo>
                  <a:lnTo>
                    <a:pt x="101" y="4638"/>
                  </a:lnTo>
                  <a:lnTo>
                    <a:pt x="71" y="4622"/>
                  </a:lnTo>
                  <a:lnTo>
                    <a:pt x="37" y="4603"/>
                  </a:lnTo>
                  <a:lnTo>
                    <a:pt x="0" y="4581"/>
                  </a:lnTo>
                  <a:close/>
                  <a:moveTo>
                    <a:pt x="0" y="4437"/>
                  </a:moveTo>
                  <a:lnTo>
                    <a:pt x="0" y="4365"/>
                  </a:lnTo>
                  <a:lnTo>
                    <a:pt x="21" y="4377"/>
                  </a:lnTo>
                  <a:lnTo>
                    <a:pt x="42" y="4390"/>
                  </a:lnTo>
                  <a:lnTo>
                    <a:pt x="63" y="4403"/>
                  </a:lnTo>
                  <a:lnTo>
                    <a:pt x="85" y="4417"/>
                  </a:lnTo>
                  <a:lnTo>
                    <a:pt x="128" y="4446"/>
                  </a:lnTo>
                  <a:lnTo>
                    <a:pt x="168" y="4474"/>
                  </a:lnTo>
                  <a:lnTo>
                    <a:pt x="203" y="4501"/>
                  </a:lnTo>
                  <a:lnTo>
                    <a:pt x="234" y="4525"/>
                  </a:lnTo>
                  <a:lnTo>
                    <a:pt x="258" y="4547"/>
                  </a:lnTo>
                  <a:lnTo>
                    <a:pt x="276" y="4564"/>
                  </a:lnTo>
                  <a:lnTo>
                    <a:pt x="281" y="4570"/>
                  </a:lnTo>
                  <a:lnTo>
                    <a:pt x="285" y="4577"/>
                  </a:lnTo>
                  <a:lnTo>
                    <a:pt x="288" y="4581"/>
                  </a:lnTo>
                  <a:lnTo>
                    <a:pt x="287" y="4584"/>
                  </a:lnTo>
                  <a:lnTo>
                    <a:pt x="283" y="4587"/>
                  </a:lnTo>
                  <a:lnTo>
                    <a:pt x="279" y="4588"/>
                  </a:lnTo>
                  <a:lnTo>
                    <a:pt x="271" y="4587"/>
                  </a:lnTo>
                  <a:lnTo>
                    <a:pt x="263" y="4584"/>
                  </a:lnTo>
                  <a:lnTo>
                    <a:pt x="240" y="4576"/>
                  </a:lnTo>
                  <a:lnTo>
                    <a:pt x="211" y="4563"/>
                  </a:lnTo>
                  <a:lnTo>
                    <a:pt x="176" y="4544"/>
                  </a:lnTo>
                  <a:lnTo>
                    <a:pt x="138" y="4524"/>
                  </a:lnTo>
                  <a:lnTo>
                    <a:pt x="95" y="4498"/>
                  </a:lnTo>
                  <a:lnTo>
                    <a:pt x="51" y="4470"/>
                  </a:lnTo>
                  <a:lnTo>
                    <a:pt x="38" y="4461"/>
                  </a:lnTo>
                  <a:lnTo>
                    <a:pt x="25" y="4453"/>
                  </a:lnTo>
                  <a:lnTo>
                    <a:pt x="12" y="4445"/>
                  </a:lnTo>
                  <a:lnTo>
                    <a:pt x="0" y="4437"/>
                  </a:lnTo>
                  <a:close/>
                  <a:moveTo>
                    <a:pt x="0" y="4345"/>
                  </a:moveTo>
                  <a:lnTo>
                    <a:pt x="0" y="4292"/>
                  </a:lnTo>
                  <a:lnTo>
                    <a:pt x="16" y="4305"/>
                  </a:lnTo>
                  <a:lnTo>
                    <a:pt x="29" y="4316"/>
                  </a:lnTo>
                  <a:lnTo>
                    <a:pt x="40" y="4326"/>
                  </a:lnTo>
                  <a:lnTo>
                    <a:pt x="49" y="4336"/>
                  </a:lnTo>
                  <a:lnTo>
                    <a:pt x="56" y="4345"/>
                  </a:lnTo>
                  <a:lnTo>
                    <a:pt x="61" y="4351"/>
                  </a:lnTo>
                  <a:lnTo>
                    <a:pt x="62" y="4355"/>
                  </a:lnTo>
                  <a:lnTo>
                    <a:pt x="63" y="4357"/>
                  </a:lnTo>
                  <a:lnTo>
                    <a:pt x="63" y="4359"/>
                  </a:lnTo>
                  <a:lnTo>
                    <a:pt x="62" y="4361"/>
                  </a:lnTo>
                  <a:lnTo>
                    <a:pt x="60" y="4363"/>
                  </a:lnTo>
                  <a:lnTo>
                    <a:pt x="56" y="4363"/>
                  </a:lnTo>
                  <a:lnTo>
                    <a:pt x="50" y="4363"/>
                  </a:lnTo>
                  <a:lnTo>
                    <a:pt x="43" y="4361"/>
                  </a:lnTo>
                  <a:lnTo>
                    <a:pt x="24" y="4356"/>
                  </a:lnTo>
                  <a:lnTo>
                    <a:pt x="0" y="4345"/>
                  </a:lnTo>
                  <a:close/>
                  <a:moveTo>
                    <a:pt x="0" y="4252"/>
                  </a:moveTo>
                  <a:lnTo>
                    <a:pt x="0" y="4227"/>
                  </a:lnTo>
                  <a:lnTo>
                    <a:pt x="15" y="4230"/>
                  </a:lnTo>
                  <a:lnTo>
                    <a:pt x="34" y="4237"/>
                  </a:lnTo>
                  <a:lnTo>
                    <a:pt x="57" y="4247"/>
                  </a:lnTo>
                  <a:lnTo>
                    <a:pt x="84" y="4261"/>
                  </a:lnTo>
                  <a:lnTo>
                    <a:pt x="114" y="4277"/>
                  </a:lnTo>
                  <a:lnTo>
                    <a:pt x="146" y="4295"/>
                  </a:lnTo>
                  <a:lnTo>
                    <a:pt x="182" y="4317"/>
                  </a:lnTo>
                  <a:lnTo>
                    <a:pt x="219" y="4339"/>
                  </a:lnTo>
                  <a:lnTo>
                    <a:pt x="261" y="4367"/>
                  </a:lnTo>
                  <a:lnTo>
                    <a:pt x="300" y="4396"/>
                  </a:lnTo>
                  <a:lnTo>
                    <a:pt x="334" y="4421"/>
                  </a:lnTo>
                  <a:lnTo>
                    <a:pt x="363" y="4444"/>
                  </a:lnTo>
                  <a:lnTo>
                    <a:pt x="386" y="4466"/>
                  </a:lnTo>
                  <a:lnTo>
                    <a:pt x="403" y="4483"/>
                  </a:lnTo>
                  <a:lnTo>
                    <a:pt x="409" y="4489"/>
                  </a:lnTo>
                  <a:lnTo>
                    <a:pt x="412" y="4496"/>
                  </a:lnTo>
                  <a:lnTo>
                    <a:pt x="414" y="4500"/>
                  </a:lnTo>
                  <a:lnTo>
                    <a:pt x="413" y="4505"/>
                  </a:lnTo>
                  <a:lnTo>
                    <a:pt x="410" y="4507"/>
                  </a:lnTo>
                  <a:lnTo>
                    <a:pt x="405" y="4507"/>
                  </a:lnTo>
                  <a:lnTo>
                    <a:pt x="398" y="4507"/>
                  </a:lnTo>
                  <a:lnTo>
                    <a:pt x="389" y="4505"/>
                  </a:lnTo>
                  <a:lnTo>
                    <a:pt x="379" y="4501"/>
                  </a:lnTo>
                  <a:lnTo>
                    <a:pt x="366" y="4497"/>
                  </a:lnTo>
                  <a:lnTo>
                    <a:pt x="353" y="4491"/>
                  </a:lnTo>
                  <a:lnTo>
                    <a:pt x="338" y="4484"/>
                  </a:lnTo>
                  <a:lnTo>
                    <a:pt x="305" y="4467"/>
                  </a:lnTo>
                  <a:lnTo>
                    <a:pt x="267" y="4446"/>
                  </a:lnTo>
                  <a:lnTo>
                    <a:pt x="226" y="4423"/>
                  </a:lnTo>
                  <a:lnTo>
                    <a:pt x="184" y="4396"/>
                  </a:lnTo>
                  <a:lnTo>
                    <a:pt x="152" y="4375"/>
                  </a:lnTo>
                  <a:lnTo>
                    <a:pt x="122" y="4353"/>
                  </a:lnTo>
                  <a:lnTo>
                    <a:pt x="94" y="4334"/>
                  </a:lnTo>
                  <a:lnTo>
                    <a:pt x="70" y="4315"/>
                  </a:lnTo>
                  <a:lnTo>
                    <a:pt x="47" y="4296"/>
                  </a:lnTo>
                  <a:lnTo>
                    <a:pt x="29" y="4280"/>
                  </a:lnTo>
                  <a:lnTo>
                    <a:pt x="12" y="4265"/>
                  </a:lnTo>
                  <a:lnTo>
                    <a:pt x="0" y="4252"/>
                  </a:lnTo>
                  <a:close/>
                  <a:moveTo>
                    <a:pt x="0" y="4188"/>
                  </a:moveTo>
                  <a:lnTo>
                    <a:pt x="0" y="4110"/>
                  </a:lnTo>
                  <a:lnTo>
                    <a:pt x="13" y="4117"/>
                  </a:lnTo>
                  <a:lnTo>
                    <a:pt x="25" y="4126"/>
                  </a:lnTo>
                  <a:lnTo>
                    <a:pt x="66" y="4153"/>
                  </a:lnTo>
                  <a:lnTo>
                    <a:pt x="103" y="4180"/>
                  </a:lnTo>
                  <a:lnTo>
                    <a:pt x="135" y="4205"/>
                  </a:lnTo>
                  <a:lnTo>
                    <a:pt x="163" y="4228"/>
                  </a:lnTo>
                  <a:lnTo>
                    <a:pt x="185" y="4248"/>
                  </a:lnTo>
                  <a:lnTo>
                    <a:pt x="201" y="4265"/>
                  </a:lnTo>
                  <a:lnTo>
                    <a:pt x="207" y="4273"/>
                  </a:lnTo>
                  <a:lnTo>
                    <a:pt x="210" y="4278"/>
                  </a:lnTo>
                  <a:lnTo>
                    <a:pt x="211" y="4282"/>
                  </a:lnTo>
                  <a:lnTo>
                    <a:pt x="211" y="4287"/>
                  </a:lnTo>
                  <a:lnTo>
                    <a:pt x="208" y="4289"/>
                  </a:lnTo>
                  <a:lnTo>
                    <a:pt x="203" y="4289"/>
                  </a:lnTo>
                  <a:lnTo>
                    <a:pt x="197" y="4289"/>
                  </a:lnTo>
                  <a:lnTo>
                    <a:pt x="188" y="4287"/>
                  </a:lnTo>
                  <a:lnTo>
                    <a:pt x="168" y="4280"/>
                  </a:lnTo>
                  <a:lnTo>
                    <a:pt x="142" y="4269"/>
                  </a:lnTo>
                  <a:lnTo>
                    <a:pt x="112" y="4253"/>
                  </a:lnTo>
                  <a:lnTo>
                    <a:pt x="77" y="4235"/>
                  </a:lnTo>
                  <a:lnTo>
                    <a:pt x="40" y="4213"/>
                  </a:lnTo>
                  <a:lnTo>
                    <a:pt x="0" y="4188"/>
                  </a:lnTo>
                  <a:close/>
                  <a:moveTo>
                    <a:pt x="0" y="4074"/>
                  </a:moveTo>
                  <a:lnTo>
                    <a:pt x="0" y="4031"/>
                  </a:lnTo>
                  <a:lnTo>
                    <a:pt x="16" y="4046"/>
                  </a:lnTo>
                  <a:lnTo>
                    <a:pt x="26" y="4059"/>
                  </a:lnTo>
                  <a:lnTo>
                    <a:pt x="30" y="4064"/>
                  </a:lnTo>
                  <a:lnTo>
                    <a:pt x="32" y="4069"/>
                  </a:lnTo>
                  <a:lnTo>
                    <a:pt x="32" y="4073"/>
                  </a:lnTo>
                  <a:lnTo>
                    <a:pt x="31" y="4076"/>
                  </a:lnTo>
                  <a:lnTo>
                    <a:pt x="30" y="4077"/>
                  </a:lnTo>
                  <a:lnTo>
                    <a:pt x="27" y="4078"/>
                  </a:lnTo>
                  <a:lnTo>
                    <a:pt x="24" y="4078"/>
                  </a:lnTo>
                  <a:lnTo>
                    <a:pt x="21" y="4078"/>
                  </a:lnTo>
                  <a:lnTo>
                    <a:pt x="12" y="4077"/>
                  </a:lnTo>
                  <a:lnTo>
                    <a:pt x="0" y="4074"/>
                  </a:lnTo>
                  <a:close/>
                  <a:moveTo>
                    <a:pt x="0" y="3973"/>
                  </a:moveTo>
                  <a:lnTo>
                    <a:pt x="0" y="3950"/>
                  </a:lnTo>
                  <a:lnTo>
                    <a:pt x="6" y="3950"/>
                  </a:lnTo>
                  <a:lnTo>
                    <a:pt x="13" y="3951"/>
                  </a:lnTo>
                  <a:lnTo>
                    <a:pt x="21" y="3953"/>
                  </a:lnTo>
                  <a:lnTo>
                    <a:pt x="31" y="3955"/>
                  </a:lnTo>
                  <a:lnTo>
                    <a:pt x="52" y="3965"/>
                  </a:lnTo>
                  <a:lnTo>
                    <a:pt x="78" y="3977"/>
                  </a:lnTo>
                  <a:lnTo>
                    <a:pt x="106" y="3992"/>
                  </a:lnTo>
                  <a:lnTo>
                    <a:pt x="139" y="4010"/>
                  </a:lnTo>
                  <a:lnTo>
                    <a:pt x="172" y="4030"/>
                  </a:lnTo>
                  <a:lnTo>
                    <a:pt x="208" y="4052"/>
                  </a:lnTo>
                  <a:lnTo>
                    <a:pt x="247" y="4079"/>
                  </a:lnTo>
                  <a:lnTo>
                    <a:pt x="282" y="4105"/>
                  </a:lnTo>
                  <a:lnTo>
                    <a:pt x="314" y="4130"/>
                  </a:lnTo>
                  <a:lnTo>
                    <a:pt x="341" y="4152"/>
                  </a:lnTo>
                  <a:lnTo>
                    <a:pt x="352" y="4162"/>
                  </a:lnTo>
                  <a:lnTo>
                    <a:pt x="362" y="4172"/>
                  </a:lnTo>
                  <a:lnTo>
                    <a:pt x="371" y="4181"/>
                  </a:lnTo>
                  <a:lnTo>
                    <a:pt x="377" y="4188"/>
                  </a:lnTo>
                  <a:lnTo>
                    <a:pt x="382" y="4196"/>
                  </a:lnTo>
                  <a:lnTo>
                    <a:pt x="385" y="4201"/>
                  </a:lnTo>
                  <a:lnTo>
                    <a:pt x="386" y="4207"/>
                  </a:lnTo>
                  <a:lnTo>
                    <a:pt x="385" y="4210"/>
                  </a:lnTo>
                  <a:lnTo>
                    <a:pt x="383" y="4213"/>
                  </a:lnTo>
                  <a:lnTo>
                    <a:pt x="377" y="4213"/>
                  </a:lnTo>
                  <a:lnTo>
                    <a:pt x="371" y="4213"/>
                  </a:lnTo>
                  <a:lnTo>
                    <a:pt x="363" y="4212"/>
                  </a:lnTo>
                  <a:lnTo>
                    <a:pt x="352" y="4209"/>
                  </a:lnTo>
                  <a:lnTo>
                    <a:pt x="342" y="4205"/>
                  </a:lnTo>
                  <a:lnTo>
                    <a:pt x="329" y="4200"/>
                  </a:lnTo>
                  <a:lnTo>
                    <a:pt x="315" y="4194"/>
                  </a:lnTo>
                  <a:lnTo>
                    <a:pt x="283" y="4179"/>
                  </a:lnTo>
                  <a:lnTo>
                    <a:pt x="249" y="4159"/>
                  </a:lnTo>
                  <a:lnTo>
                    <a:pt x="211" y="4138"/>
                  </a:lnTo>
                  <a:lnTo>
                    <a:pt x="171" y="4112"/>
                  </a:lnTo>
                  <a:lnTo>
                    <a:pt x="141" y="4091"/>
                  </a:lnTo>
                  <a:lnTo>
                    <a:pt x="113" y="4072"/>
                  </a:lnTo>
                  <a:lnTo>
                    <a:pt x="87" y="4051"/>
                  </a:lnTo>
                  <a:lnTo>
                    <a:pt x="63" y="4033"/>
                  </a:lnTo>
                  <a:lnTo>
                    <a:pt x="43" y="4016"/>
                  </a:lnTo>
                  <a:lnTo>
                    <a:pt x="25" y="3999"/>
                  </a:lnTo>
                  <a:lnTo>
                    <a:pt x="11" y="3985"/>
                  </a:lnTo>
                  <a:lnTo>
                    <a:pt x="0" y="3973"/>
                  </a:lnTo>
                  <a:close/>
                  <a:moveTo>
                    <a:pt x="0" y="3895"/>
                  </a:moveTo>
                  <a:lnTo>
                    <a:pt x="0" y="3814"/>
                  </a:lnTo>
                  <a:lnTo>
                    <a:pt x="15" y="3823"/>
                  </a:lnTo>
                  <a:lnTo>
                    <a:pt x="30" y="3831"/>
                  </a:lnTo>
                  <a:lnTo>
                    <a:pt x="44" y="3841"/>
                  </a:lnTo>
                  <a:lnTo>
                    <a:pt x="59" y="3851"/>
                  </a:lnTo>
                  <a:lnTo>
                    <a:pt x="97" y="3876"/>
                  </a:lnTo>
                  <a:lnTo>
                    <a:pt x="130" y="3901"/>
                  </a:lnTo>
                  <a:lnTo>
                    <a:pt x="160" y="3926"/>
                  </a:lnTo>
                  <a:lnTo>
                    <a:pt x="186" y="3948"/>
                  </a:lnTo>
                  <a:lnTo>
                    <a:pt x="206" y="3967"/>
                  </a:lnTo>
                  <a:lnTo>
                    <a:pt x="220" y="3983"/>
                  </a:lnTo>
                  <a:lnTo>
                    <a:pt x="225" y="3991"/>
                  </a:lnTo>
                  <a:lnTo>
                    <a:pt x="227" y="3996"/>
                  </a:lnTo>
                  <a:lnTo>
                    <a:pt x="228" y="4002"/>
                  </a:lnTo>
                  <a:lnTo>
                    <a:pt x="228" y="4005"/>
                  </a:lnTo>
                  <a:lnTo>
                    <a:pt x="225" y="4007"/>
                  </a:lnTo>
                  <a:lnTo>
                    <a:pt x="221" y="4008"/>
                  </a:lnTo>
                  <a:lnTo>
                    <a:pt x="214" y="4008"/>
                  </a:lnTo>
                  <a:lnTo>
                    <a:pt x="206" y="4007"/>
                  </a:lnTo>
                  <a:lnTo>
                    <a:pt x="196" y="4004"/>
                  </a:lnTo>
                  <a:lnTo>
                    <a:pt x="185" y="4001"/>
                  </a:lnTo>
                  <a:lnTo>
                    <a:pt x="173" y="3995"/>
                  </a:lnTo>
                  <a:lnTo>
                    <a:pt x="160" y="3989"/>
                  </a:lnTo>
                  <a:lnTo>
                    <a:pt x="130" y="3975"/>
                  </a:lnTo>
                  <a:lnTo>
                    <a:pt x="97" y="3956"/>
                  </a:lnTo>
                  <a:lnTo>
                    <a:pt x="60" y="3934"/>
                  </a:lnTo>
                  <a:lnTo>
                    <a:pt x="22" y="3910"/>
                  </a:lnTo>
                  <a:lnTo>
                    <a:pt x="11" y="3902"/>
                  </a:lnTo>
                  <a:lnTo>
                    <a:pt x="0" y="3895"/>
                  </a:lnTo>
                  <a:close/>
                  <a:moveTo>
                    <a:pt x="0" y="3778"/>
                  </a:moveTo>
                  <a:lnTo>
                    <a:pt x="0" y="3706"/>
                  </a:lnTo>
                  <a:lnTo>
                    <a:pt x="22" y="3723"/>
                  </a:lnTo>
                  <a:lnTo>
                    <a:pt x="42" y="3739"/>
                  </a:lnTo>
                  <a:lnTo>
                    <a:pt x="59" y="3756"/>
                  </a:lnTo>
                  <a:lnTo>
                    <a:pt x="72" y="3770"/>
                  </a:lnTo>
                  <a:lnTo>
                    <a:pt x="83" y="3781"/>
                  </a:lnTo>
                  <a:lnTo>
                    <a:pt x="90" y="3792"/>
                  </a:lnTo>
                  <a:lnTo>
                    <a:pt x="92" y="3797"/>
                  </a:lnTo>
                  <a:lnTo>
                    <a:pt x="93" y="3800"/>
                  </a:lnTo>
                  <a:lnTo>
                    <a:pt x="93" y="3804"/>
                  </a:lnTo>
                  <a:lnTo>
                    <a:pt x="92" y="3806"/>
                  </a:lnTo>
                  <a:lnTo>
                    <a:pt x="91" y="3807"/>
                  </a:lnTo>
                  <a:lnTo>
                    <a:pt x="89" y="3808"/>
                  </a:lnTo>
                  <a:lnTo>
                    <a:pt x="86" y="3810"/>
                  </a:lnTo>
                  <a:lnTo>
                    <a:pt x="83" y="3810"/>
                  </a:lnTo>
                  <a:lnTo>
                    <a:pt x="74" y="3808"/>
                  </a:lnTo>
                  <a:lnTo>
                    <a:pt x="63" y="3806"/>
                  </a:lnTo>
                  <a:lnTo>
                    <a:pt x="50" y="3801"/>
                  </a:lnTo>
                  <a:lnTo>
                    <a:pt x="35" y="3796"/>
                  </a:lnTo>
                  <a:lnTo>
                    <a:pt x="19" y="3788"/>
                  </a:lnTo>
                  <a:lnTo>
                    <a:pt x="0" y="3778"/>
                  </a:lnTo>
                  <a:close/>
                  <a:moveTo>
                    <a:pt x="0" y="3528"/>
                  </a:moveTo>
                  <a:lnTo>
                    <a:pt x="0" y="3497"/>
                  </a:lnTo>
                  <a:lnTo>
                    <a:pt x="6" y="3498"/>
                  </a:lnTo>
                  <a:lnTo>
                    <a:pt x="13" y="3499"/>
                  </a:lnTo>
                  <a:lnTo>
                    <a:pt x="21" y="3500"/>
                  </a:lnTo>
                  <a:lnTo>
                    <a:pt x="30" y="3503"/>
                  </a:lnTo>
                  <a:lnTo>
                    <a:pt x="49" y="3511"/>
                  </a:lnTo>
                  <a:lnTo>
                    <a:pt x="72" y="3521"/>
                  </a:lnTo>
                  <a:lnTo>
                    <a:pt x="97" y="3534"/>
                  </a:lnTo>
                  <a:lnTo>
                    <a:pt x="124" y="3549"/>
                  </a:lnTo>
                  <a:lnTo>
                    <a:pt x="153" y="3568"/>
                  </a:lnTo>
                  <a:lnTo>
                    <a:pt x="183" y="3587"/>
                  </a:lnTo>
                  <a:lnTo>
                    <a:pt x="217" y="3611"/>
                  </a:lnTo>
                  <a:lnTo>
                    <a:pt x="249" y="3635"/>
                  </a:lnTo>
                  <a:lnTo>
                    <a:pt x="277" y="3657"/>
                  </a:lnTo>
                  <a:lnTo>
                    <a:pt x="301" y="3679"/>
                  </a:lnTo>
                  <a:lnTo>
                    <a:pt x="310" y="3689"/>
                  </a:lnTo>
                  <a:lnTo>
                    <a:pt x="319" y="3697"/>
                  </a:lnTo>
                  <a:lnTo>
                    <a:pt x="325" y="3706"/>
                  </a:lnTo>
                  <a:lnTo>
                    <a:pt x="332" y="3714"/>
                  </a:lnTo>
                  <a:lnTo>
                    <a:pt x="335" y="3720"/>
                  </a:lnTo>
                  <a:lnTo>
                    <a:pt x="338" y="3726"/>
                  </a:lnTo>
                  <a:lnTo>
                    <a:pt x="338" y="3731"/>
                  </a:lnTo>
                  <a:lnTo>
                    <a:pt x="337" y="3735"/>
                  </a:lnTo>
                  <a:lnTo>
                    <a:pt x="335" y="3737"/>
                  </a:lnTo>
                  <a:lnTo>
                    <a:pt x="331" y="3738"/>
                  </a:lnTo>
                  <a:lnTo>
                    <a:pt x="324" y="3739"/>
                  </a:lnTo>
                  <a:lnTo>
                    <a:pt x="317" y="3738"/>
                  </a:lnTo>
                  <a:lnTo>
                    <a:pt x="307" y="3736"/>
                  </a:lnTo>
                  <a:lnTo>
                    <a:pt x="297" y="3732"/>
                  </a:lnTo>
                  <a:lnTo>
                    <a:pt x="285" y="3728"/>
                  </a:lnTo>
                  <a:lnTo>
                    <a:pt x="274" y="3723"/>
                  </a:lnTo>
                  <a:lnTo>
                    <a:pt x="246" y="3709"/>
                  </a:lnTo>
                  <a:lnTo>
                    <a:pt x="213" y="3692"/>
                  </a:lnTo>
                  <a:lnTo>
                    <a:pt x="180" y="3672"/>
                  </a:lnTo>
                  <a:lnTo>
                    <a:pt x="144" y="3649"/>
                  </a:lnTo>
                  <a:lnTo>
                    <a:pt x="120" y="3633"/>
                  </a:lnTo>
                  <a:lnTo>
                    <a:pt x="97" y="3615"/>
                  </a:lnTo>
                  <a:lnTo>
                    <a:pt x="75" y="3599"/>
                  </a:lnTo>
                  <a:lnTo>
                    <a:pt x="56" y="3583"/>
                  </a:lnTo>
                  <a:lnTo>
                    <a:pt x="38" y="3567"/>
                  </a:lnTo>
                  <a:lnTo>
                    <a:pt x="23" y="3553"/>
                  </a:lnTo>
                  <a:lnTo>
                    <a:pt x="10" y="3540"/>
                  </a:lnTo>
                  <a:lnTo>
                    <a:pt x="0" y="3528"/>
                  </a:lnTo>
                  <a:close/>
                  <a:moveTo>
                    <a:pt x="0" y="3421"/>
                  </a:moveTo>
                  <a:lnTo>
                    <a:pt x="0" y="3342"/>
                  </a:lnTo>
                  <a:lnTo>
                    <a:pt x="23" y="3354"/>
                  </a:lnTo>
                  <a:lnTo>
                    <a:pt x="47" y="3368"/>
                  </a:lnTo>
                  <a:lnTo>
                    <a:pt x="72" y="3384"/>
                  </a:lnTo>
                  <a:lnTo>
                    <a:pt x="98" y="3401"/>
                  </a:lnTo>
                  <a:lnTo>
                    <a:pt x="131" y="3424"/>
                  </a:lnTo>
                  <a:lnTo>
                    <a:pt x="160" y="3448"/>
                  </a:lnTo>
                  <a:lnTo>
                    <a:pt x="187" y="3470"/>
                  </a:lnTo>
                  <a:lnTo>
                    <a:pt x="209" y="3490"/>
                  </a:lnTo>
                  <a:lnTo>
                    <a:pt x="219" y="3500"/>
                  </a:lnTo>
                  <a:lnTo>
                    <a:pt x="227" y="3508"/>
                  </a:lnTo>
                  <a:lnTo>
                    <a:pt x="234" y="3517"/>
                  </a:lnTo>
                  <a:lnTo>
                    <a:pt x="239" y="3525"/>
                  </a:lnTo>
                  <a:lnTo>
                    <a:pt x="242" y="3531"/>
                  </a:lnTo>
                  <a:lnTo>
                    <a:pt x="246" y="3537"/>
                  </a:lnTo>
                  <a:lnTo>
                    <a:pt x="246" y="3542"/>
                  </a:lnTo>
                  <a:lnTo>
                    <a:pt x="244" y="3545"/>
                  </a:lnTo>
                  <a:lnTo>
                    <a:pt x="241" y="3548"/>
                  </a:lnTo>
                  <a:lnTo>
                    <a:pt x="237" y="3549"/>
                  </a:lnTo>
                  <a:lnTo>
                    <a:pt x="231" y="3549"/>
                  </a:lnTo>
                  <a:lnTo>
                    <a:pt x="224" y="3548"/>
                  </a:lnTo>
                  <a:lnTo>
                    <a:pt x="215" y="3546"/>
                  </a:lnTo>
                  <a:lnTo>
                    <a:pt x="206" y="3543"/>
                  </a:lnTo>
                  <a:lnTo>
                    <a:pt x="194" y="3540"/>
                  </a:lnTo>
                  <a:lnTo>
                    <a:pt x="182" y="3534"/>
                  </a:lnTo>
                  <a:lnTo>
                    <a:pt x="155" y="3521"/>
                  </a:lnTo>
                  <a:lnTo>
                    <a:pt x="125" y="3505"/>
                  </a:lnTo>
                  <a:lnTo>
                    <a:pt x="93" y="3486"/>
                  </a:lnTo>
                  <a:lnTo>
                    <a:pt x="59" y="3464"/>
                  </a:lnTo>
                  <a:lnTo>
                    <a:pt x="44" y="3453"/>
                  </a:lnTo>
                  <a:lnTo>
                    <a:pt x="29" y="3443"/>
                  </a:lnTo>
                  <a:lnTo>
                    <a:pt x="15" y="3432"/>
                  </a:lnTo>
                  <a:lnTo>
                    <a:pt x="0" y="3421"/>
                  </a:lnTo>
                  <a:close/>
                  <a:moveTo>
                    <a:pt x="0" y="3288"/>
                  </a:moveTo>
                  <a:lnTo>
                    <a:pt x="0" y="3200"/>
                  </a:lnTo>
                  <a:lnTo>
                    <a:pt x="17" y="3211"/>
                  </a:lnTo>
                  <a:lnTo>
                    <a:pt x="33" y="3221"/>
                  </a:lnTo>
                  <a:lnTo>
                    <a:pt x="64" y="3244"/>
                  </a:lnTo>
                  <a:lnTo>
                    <a:pt x="93" y="3267"/>
                  </a:lnTo>
                  <a:lnTo>
                    <a:pt x="118" y="3288"/>
                  </a:lnTo>
                  <a:lnTo>
                    <a:pt x="139" y="3308"/>
                  </a:lnTo>
                  <a:lnTo>
                    <a:pt x="148" y="3317"/>
                  </a:lnTo>
                  <a:lnTo>
                    <a:pt x="156" y="3326"/>
                  </a:lnTo>
                  <a:lnTo>
                    <a:pt x="161" y="3334"/>
                  </a:lnTo>
                  <a:lnTo>
                    <a:pt x="167" y="3341"/>
                  </a:lnTo>
                  <a:lnTo>
                    <a:pt x="170" y="3348"/>
                  </a:lnTo>
                  <a:lnTo>
                    <a:pt x="172" y="3353"/>
                  </a:lnTo>
                  <a:lnTo>
                    <a:pt x="173" y="3358"/>
                  </a:lnTo>
                  <a:lnTo>
                    <a:pt x="172" y="3362"/>
                  </a:lnTo>
                  <a:lnTo>
                    <a:pt x="169" y="3364"/>
                  </a:lnTo>
                  <a:lnTo>
                    <a:pt x="165" y="3366"/>
                  </a:lnTo>
                  <a:lnTo>
                    <a:pt x="159" y="3366"/>
                  </a:lnTo>
                  <a:lnTo>
                    <a:pt x="153" y="3365"/>
                  </a:lnTo>
                  <a:lnTo>
                    <a:pt x="145" y="3364"/>
                  </a:lnTo>
                  <a:lnTo>
                    <a:pt x="135" y="3361"/>
                  </a:lnTo>
                  <a:lnTo>
                    <a:pt x="126" y="3357"/>
                  </a:lnTo>
                  <a:lnTo>
                    <a:pt x="114" y="3353"/>
                  </a:lnTo>
                  <a:lnTo>
                    <a:pt x="89" y="3341"/>
                  </a:lnTo>
                  <a:lnTo>
                    <a:pt x="62" y="3327"/>
                  </a:lnTo>
                  <a:lnTo>
                    <a:pt x="32" y="3309"/>
                  </a:lnTo>
                  <a:lnTo>
                    <a:pt x="0" y="3288"/>
                  </a:lnTo>
                  <a:close/>
                  <a:moveTo>
                    <a:pt x="0" y="3143"/>
                  </a:moveTo>
                  <a:lnTo>
                    <a:pt x="0" y="3056"/>
                  </a:lnTo>
                  <a:lnTo>
                    <a:pt x="29" y="3077"/>
                  </a:lnTo>
                  <a:lnTo>
                    <a:pt x="53" y="3097"/>
                  </a:lnTo>
                  <a:lnTo>
                    <a:pt x="75" y="3117"/>
                  </a:lnTo>
                  <a:lnTo>
                    <a:pt x="92" y="3135"/>
                  </a:lnTo>
                  <a:lnTo>
                    <a:pt x="106" y="3151"/>
                  </a:lnTo>
                  <a:lnTo>
                    <a:pt x="116" y="3164"/>
                  </a:lnTo>
                  <a:lnTo>
                    <a:pt x="119" y="3171"/>
                  </a:lnTo>
                  <a:lnTo>
                    <a:pt x="120" y="3176"/>
                  </a:lnTo>
                  <a:lnTo>
                    <a:pt x="120" y="3180"/>
                  </a:lnTo>
                  <a:lnTo>
                    <a:pt x="119" y="3184"/>
                  </a:lnTo>
                  <a:lnTo>
                    <a:pt x="117" y="3186"/>
                  </a:lnTo>
                  <a:lnTo>
                    <a:pt x="115" y="3187"/>
                  </a:lnTo>
                  <a:lnTo>
                    <a:pt x="111" y="3188"/>
                  </a:lnTo>
                  <a:lnTo>
                    <a:pt x="106" y="3188"/>
                  </a:lnTo>
                  <a:lnTo>
                    <a:pt x="94" y="3186"/>
                  </a:lnTo>
                  <a:lnTo>
                    <a:pt x="80" y="3181"/>
                  </a:lnTo>
                  <a:lnTo>
                    <a:pt x="63" y="3175"/>
                  </a:lnTo>
                  <a:lnTo>
                    <a:pt x="44" y="3166"/>
                  </a:lnTo>
                  <a:lnTo>
                    <a:pt x="23" y="3156"/>
                  </a:lnTo>
                  <a:lnTo>
                    <a:pt x="0" y="3143"/>
                  </a:lnTo>
                  <a:close/>
                  <a:moveTo>
                    <a:pt x="0" y="2988"/>
                  </a:moveTo>
                  <a:lnTo>
                    <a:pt x="0" y="2907"/>
                  </a:lnTo>
                  <a:lnTo>
                    <a:pt x="21" y="2925"/>
                  </a:lnTo>
                  <a:lnTo>
                    <a:pt x="39" y="2941"/>
                  </a:lnTo>
                  <a:lnTo>
                    <a:pt x="56" y="2956"/>
                  </a:lnTo>
                  <a:lnTo>
                    <a:pt x="68" y="2971"/>
                  </a:lnTo>
                  <a:lnTo>
                    <a:pt x="78" y="2984"/>
                  </a:lnTo>
                  <a:lnTo>
                    <a:pt x="85" y="2995"/>
                  </a:lnTo>
                  <a:lnTo>
                    <a:pt x="87" y="2999"/>
                  </a:lnTo>
                  <a:lnTo>
                    <a:pt x="88" y="3003"/>
                  </a:lnTo>
                  <a:lnTo>
                    <a:pt x="88" y="3008"/>
                  </a:lnTo>
                  <a:lnTo>
                    <a:pt x="87" y="3010"/>
                  </a:lnTo>
                  <a:lnTo>
                    <a:pt x="85" y="3012"/>
                  </a:lnTo>
                  <a:lnTo>
                    <a:pt x="83" y="3013"/>
                  </a:lnTo>
                  <a:lnTo>
                    <a:pt x="80" y="3014"/>
                  </a:lnTo>
                  <a:lnTo>
                    <a:pt x="77" y="3015"/>
                  </a:lnTo>
                  <a:lnTo>
                    <a:pt x="68" y="3014"/>
                  </a:lnTo>
                  <a:lnTo>
                    <a:pt x="58" y="3012"/>
                  </a:lnTo>
                  <a:lnTo>
                    <a:pt x="46" y="3009"/>
                  </a:lnTo>
                  <a:lnTo>
                    <a:pt x="32" y="3003"/>
                  </a:lnTo>
                  <a:lnTo>
                    <a:pt x="17" y="2996"/>
                  </a:lnTo>
                  <a:lnTo>
                    <a:pt x="0" y="2988"/>
                  </a:lnTo>
                  <a:close/>
                  <a:moveTo>
                    <a:pt x="0" y="2826"/>
                  </a:moveTo>
                  <a:lnTo>
                    <a:pt x="0" y="2749"/>
                  </a:lnTo>
                  <a:lnTo>
                    <a:pt x="18" y="2764"/>
                  </a:lnTo>
                  <a:lnTo>
                    <a:pt x="34" y="2779"/>
                  </a:lnTo>
                  <a:lnTo>
                    <a:pt x="47" y="2793"/>
                  </a:lnTo>
                  <a:lnTo>
                    <a:pt x="58" y="2806"/>
                  </a:lnTo>
                  <a:lnTo>
                    <a:pt x="66" y="2817"/>
                  </a:lnTo>
                  <a:lnTo>
                    <a:pt x="72" y="2827"/>
                  </a:lnTo>
                  <a:lnTo>
                    <a:pt x="73" y="2832"/>
                  </a:lnTo>
                  <a:lnTo>
                    <a:pt x="74" y="2835"/>
                  </a:lnTo>
                  <a:lnTo>
                    <a:pt x="73" y="2838"/>
                  </a:lnTo>
                  <a:lnTo>
                    <a:pt x="72" y="2842"/>
                  </a:lnTo>
                  <a:lnTo>
                    <a:pt x="71" y="2843"/>
                  </a:lnTo>
                  <a:lnTo>
                    <a:pt x="68" y="2845"/>
                  </a:lnTo>
                  <a:lnTo>
                    <a:pt x="66" y="2846"/>
                  </a:lnTo>
                  <a:lnTo>
                    <a:pt x="63" y="2846"/>
                  </a:lnTo>
                  <a:lnTo>
                    <a:pt x="57" y="2846"/>
                  </a:lnTo>
                  <a:lnTo>
                    <a:pt x="48" y="2845"/>
                  </a:lnTo>
                  <a:lnTo>
                    <a:pt x="38" y="2843"/>
                  </a:lnTo>
                  <a:lnTo>
                    <a:pt x="26" y="2838"/>
                  </a:lnTo>
                  <a:lnTo>
                    <a:pt x="15" y="2833"/>
                  </a:lnTo>
                  <a:lnTo>
                    <a:pt x="0" y="2826"/>
                  </a:lnTo>
                  <a:close/>
                  <a:moveTo>
                    <a:pt x="0" y="2660"/>
                  </a:moveTo>
                  <a:lnTo>
                    <a:pt x="0" y="2579"/>
                  </a:lnTo>
                  <a:lnTo>
                    <a:pt x="19" y="2595"/>
                  </a:lnTo>
                  <a:lnTo>
                    <a:pt x="36" y="2611"/>
                  </a:lnTo>
                  <a:lnTo>
                    <a:pt x="50" y="2626"/>
                  </a:lnTo>
                  <a:lnTo>
                    <a:pt x="62" y="2640"/>
                  </a:lnTo>
                  <a:lnTo>
                    <a:pt x="71" y="2652"/>
                  </a:lnTo>
                  <a:lnTo>
                    <a:pt x="76" y="2662"/>
                  </a:lnTo>
                  <a:lnTo>
                    <a:pt x="78" y="2667"/>
                  </a:lnTo>
                  <a:lnTo>
                    <a:pt x="78" y="2671"/>
                  </a:lnTo>
                  <a:lnTo>
                    <a:pt x="78" y="2674"/>
                  </a:lnTo>
                  <a:lnTo>
                    <a:pt x="77" y="2677"/>
                  </a:lnTo>
                  <a:lnTo>
                    <a:pt x="76" y="2680"/>
                  </a:lnTo>
                  <a:lnTo>
                    <a:pt x="74" y="2681"/>
                  </a:lnTo>
                  <a:lnTo>
                    <a:pt x="71" y="2682"/>
                  </a:lnTo>
                  <a:lnTo>
                    <a:pt x="67" y="2682"/>
                  </a:lnTo>
                  <a:lnTo>
                    <a:pt x="60" y="2682"/>
                  </a:lnTo>
                  <a:lnTo>
                    <a:pt x="51" y="2681"/>
                  </a:lnTo>
                  <a:lnTo>
                    <a:pt x="40" y="2677"/>
                  </a:lnTo>
                  <a:lnTo>
                    <a:pt x="29" y="2673"/>
                  </a:lnTo>
                  <a:lnTo>
                    <a:pt x="15" y="2668"/>
                  </a:lnTo>
                  <a:lnTo>
                    <a:pt x="0" y="2660"/>
                  </a:lnTo>
                  <a:close/>
                  <a:moveTo>
                    <a:pt x="0" y="2488"/>
                  </a:moveTo>
                  <a:lnTo>
                    <a:pt x="0" y="2400"/>
                  </a:lnTo>
                  <a:lnTo>
                    <a:pt x="24" y="2418"/>
                  </a:lnTo>
                  <a:lnTo>
                    <a:pt x="45" y="2436"/>
                  </a:lnTo>
                  <a:lnTo>
                    <a:pt x="63" y="2454"/>
                  </a:lnTo>
                  <a:lnTo>
                    <a:pt x="78" y="2470"/>
                  </a:lnTo>
                  <a:lnTo>
                    <a:pt x="90" y="2485"/>
                  </a:lnTo>
                  <a:lnTo>
                    <a:pt x="98" y="2497"/>
                  </a:lnTo>
                  <a:lnTo>
                    <a:pt x="100" y="2504"/>
                  </a:lnTo>
                  <a:lnTo>
                    <a:pt x="101" y="2508"/>
                  </a:lnTo>
                  <a:lnTo>
                    <a:pt x="101" y="2512"/>
                  </a:lnTo>
                  <a:lnTo>
                    <a:pt x="100" y="2516"/>
                  </a:lnTo>
                  <a:lnTo>
                    <a:pt x="98" y="2518"/>
                  </a:lnTo>
                  <a:lnTo>
                    <a:pt x="95" y="2520"/>
                  </a:lnTo>
                  <a:lnTo>
                    <a:pt x="91" y="2521"/>
                  </a:lnTo>
                  <a:lnTo>
                    <a:pt x="88" y="2521"/>
                  </a:lnTo>
                  <a:lnTo>
                    <a:pt x="78" y="2520"/>
                  </a:lnTo>
                  <a:lnTo>
                    <a:pt x="66" y="2518"/>
                  </a:lnTo>
                  <a:lnTo>
                    <a:pt x="52" y="2512"/>
                  </a:lnTo>
                  <a:lnTo>
                    <a:pt x="36" y="2506"/>
                  </a:lnTo>
                  <a:lnTo>
                    <a:pt x="19" y="2497"/>
                  </a:lnTo>
                  <a:lnTo>
                    <a:pt x="0" y="2488"/>
                  </a:lnTo>
                  <a:close/>
                  <a:moveTo>
                    <a:pt x="0" y="2303"/>
                  </a:moveTo>
                  <a:lnTo>
                    <a:pt x="0" y="2214"/>
                  </a:lnTo>
                  <a:lnTo>
                    <a:pt x="9" y="2220"/>
                  </a:lnTo>
                  <a:lnTo>
                    <a:pt x="19" y="2225"/>
                  </a:lnTo>
                  <a:lnTo>
                    <a:pt x="27" y="2232"/>
                  </a:lnTo>
                  <a:lnTo>
                    <a:pt x="37" y="2238"/>
                  </a:lnTo>
                  <a:lnTo>
                    <a:pt x="61" y="2258"/>
                  </a:lnTo>
                  <a:lnTo>
                    <a:pt x="84" y="2276"/>
                  </a:lnTo>
                  <a:lnTo>
                    <a:pt x="102" y="2293"/>
                  </a:lnTo>
                  <a:lnTo>
                    <a:pt x="118" y="2311"/>
                  </a:lnTo>
                  <a:lnTo>
                    <a:pt x="125" y="2318"/>
                  </a:lnTo>
                  <a:lnTo>
                    <a:pt x="130" y="2326"/>
                  </a:lnTo>
                  <a:lnTo>
                    <a:pt x="134" y="2332"/>
                  </a:lnTo>
                  <a:lnTo>
                    <a:pt x="138" y="2339"/>
                  </a:lnTo>
                  <a:lnTo>
                    <a:pt x="140" y="2345"/>
                  </a:lnTo>
                  <a:lnTo>
                    <a:pt x="142" y="2350"/>
                  </a:lnTo>
                  <a:lnTo>
                    <a:pt x="141" y="2355"/>
                  </a:lnTo>
                  <a:lnTo>
                    <a:pt x="140" y="2358"/>
                  </a:lnTo>
                  <a:lnTo>
                    <a:pt x="138" y="2361"/>
                  </a:lnTo>
                  <a:lnTo>
                    <a:pt x="133" y="2362"/>
                  </a:lnTo>
                  <a:lnTo>
                    <a:pt x="129" y="2363"/>
                  </a:lnTo>
                  <a:lnTo>
                    <a:pt x="124" y="2363"/>
                  </a:lnTo>
                  <a:lnTo>
                    <a:pt x="116" y="2362"/>
                  </a:lnTo>
                  <a:lnTo>
                    <a:pt x="108" y="2360"/>
                  </a:lnTo>
                  <a:lnTo>
                    <a:pt x="101" y="2358"/>
                  </a:lnTo>
                  <a:lnTo>
                    <a:pt x="91" y="2355"/>
                  </a:lnTo>
                  <a:lnTo>
                    <a:pt x="72" y="2346"/>
                  </a:lnTo>
                  <a:lnTo>
                    <a:pt x="49" y="2334"/>
                  </a:lnTo>
                  <a:lnTo>
                    <a:pt x="25" y="2319"/>
                  </a:lnTo>
                  <a:lnTo>
                    <a:pt x="0" y="2303"/>
                  </a:lnTo>
                  <a:close/>
                  <a:moveTo>
                    <a:pt x="0" y="2098"/>
                  </a:moveTo>
                  <a:lnTo>
                    <a:pt x="0" y="2031"/>
                  </a:lnTo>
                  <a:lnTo>
                    <a:pt x="11" y="2035"/>
                  </a:lnTo>
                  <a:lnTo>
                    <a:pt x="22" y="2040"/>
                  </a:lnTo>
                  <a:lnTo>
                    <a:pt x="34" y="2045"/>
                  </a:lnTo>
                  <a:lnTo>
                    <a:pt x="46" y="2052"/>
                  </a:lnTo>
                  <a:lnTo>
                    <a:pt x="73" y="2068"/>
                  </a:lnTo>
                  <a:lnTo>
                    <a:pt x="101" y="2086"/>
                  </a:lnTo>
                  <a:lnTo>
                    <a:pt x="124" y="2104"/>
                  </a:lnTo>
                  <a:lnTo>
                    <a:pt x="144" y="2122"/>
                  </a:lnTo>
                  <a:lnTo>
                    <a:pt x="162" y="2139"/>
                  </a:lnTo>
                  <a:lnTo>
                    <a:pt x="178" y="2155"/>
                  </a:lnTo>
                  <a:lnTo>
                    <a:pt x="188" y="2170"/>
                  </a:lnTo>
                  <a:lnTo>
                    <a:pt x="196" y="2183"/>
                  </a:lnTo>
                  <a:lnTo>
                    <a:pt x="198" y="2190"/>
                  </a:lnTo>
                  <a:lnTo>
                    <a:pt x="199" y="2194"/>
                  </a:lnTo>
                  <a:lnTo>
                    <a:pt x="199" y="2199"/>
                  </a:lnTo>
                  <a:lnTo>
                    <a:pt x="198" y="2203"/>
                  </a:lnTo>
                  <a:lnTo>
                    <a:pt x="195" y="2205"/>
                  </a:lnTo>
                  <a:lnTo>
                    <a:pt x="192" y="2207"/>
                  </a:lnTo>
                  <a:lnTo>
                    <a:pt x="187" y="2208"/>
                  </a:lnTo>
                  <a:lnTo>
                    <a:pt x="181" y="2208"/>
                  </a:lnTo>
                  <a:lnTo>
                    <a:pt x="174" y="2207"/>
                  </a:lnTo>
                  <a:lnTo>
                    <a:pt x="167" y="2206"/>
                  </a:lnTo>
                  <a:lnTo>
                    <a:pt x="159" y="2203"/>
                  </a:lnTo>
                  <a:lnTo>
                    <a:pt x="149" y="2199"/>
                  </a:lnTo>
                  <a:lnTo>
                    <a:pt x="130" y="2191"/>
                  </a:lnTo>
                  <a:lnTo>
                    <a:pt x="108" y="2180"/>
                  </a:lnTo>
                  <a:lnTo>
                    <a:pt x="85" y="2166"/>
                  </a:lnTo>
                  <a:lnTo>
                    <a:pt x="61" y="2149"/>
                  </a:lnTo>
                  <a:lnTo>
                    <a:pt x="44" y="2136"/>
                  </a:lnTo>
                  <a:lnTo>
                    <a:pt x="29" y="2123"/>
                  </a:lnTo>
                  <a:lnTo>
                    <a:pt x="13" y="2110"/>
                  </a:lnTo>
                  <a:lnTo>
                    <a:pt x="0" y="2098"/>
                  </a:lnTo>
                  <a:close/>
                  <a:moveTo>
                    <a:pt x="0" y="1670"/>
                  </a:moveTo>
                  <a:lnTo>
                    <a:pt x="0" y="1584"/>
                  </a:lnTo>
                  <a:lnTo>
                    <a:pt x="2" y="1585"/>
                  </a:lnTo>
                  <a:lnTo>
                    <a:pt x="22" y="1602"/>
                  </a:lnTo>
                  <a:lnTo>
                    <a:pt x="40" y="1618"/>
                  </a:lnTo>
                  <a:lnTo>
                    <a:pt x="56" y="1633"/>
                  </a:lnTo>
                  <a:lnTo>
                    <a:pt x="68" y="1648"/>
                  </a:lnTo>
                  <a:lnTo>
                    <a:pt x="78" y="1661"/>
                  </a:lnTo>
                  <a:lnTo>
                    <a:pt x="85" y="1674"/>
                  </a:lnTo>
                  <a:lnTo>
                    <a:pt x="86" y="1678"/>
                  </a:lnTo>
                  <a:lnTo>
                    <a:pt x="87" y="1684"/>
                  </a:lnTo>
                  <a:lnTo>
                    <a:pt x="87" y="1688"/>
                  </a:lnTo>
                  <a:lnTo>
                    <a:pt x="85" y="1691"/>
                  </a:lnTo>
                  <a:lnTo>
                    <a:pt x="84" y="1693"/>
                  </a:lnTo>
                  <a:lnTo>
                    <a:pt x="80" y="1694"/>
                  </a:lnTo>
                  <a:lnTo>
                    <a:pt x="78" y="1696"/>
                  </a:lnTo>
                  <a:lnTo>
                    <a:pt x="74" y="1696"/>
                  </a:lnTo>
                  <a:lnTo>
                    <a:pt x="65" y="1696"/>
                  </a:lnTo>
                  <a:lnTo>
                    <a:pt x="56" y="1694"/>
                  </a:lnTo>
                  <a:lnTo>
                    <a:pt x="44" y="1690"/>
                  </a:lnTo>
                  <a:lnTo>
                    <a:pt x="31" y="1685"/>
                  </a:lnTo>
                  <a:lnTo>
                    <a:pt x="16" y="1678"/>
                  </a:lnTo>
                  <a:lnTo>
                    <a:pt x="0" y="1670"/>
                  </a:lnTo>
                  <a:close/>
                  <a:moveTo>
                    <a:pt x="0" y="1188"/>
                  </a:moveTo>
                  <a:lnTo>
                    <a:pt x="0" y="1106"/>
                  </a:lnTo>
                  <a:lnTo>
                    <a:pt x="15" y="1115"/>
                  </a:lnTo>
                  <a:lnTo>
                    <a:pt x="29" y="1126"/>
                  </a:lnTo>
                  <a:lnTo>
                    <a:pt x="46" y="1140"/>
                  </a:lnTo>
                  <a:lnTo>
                    <a:pt x="61" y="1154"/>
                  </a:lnTo>
                  <a:lnTo>
                    <a:pt x="75" y="1168"/>
                  </a:lnTo>
                  <a:lnTo>
                    <a:pt x="86" y="1182"/>
                  </a:lnTo>
                  <a:lnTo>
                    <a:pt x="93" y="1194"/>
                  </a:lnTo>
                  <a:lnTo>
                    <a:pt x="99" y="1204"/>
                  </a:lnTo>
                  <a:lnTo>
                    <a:pt x="100" y="1210"/>
                  </a:lnTo>
                  <a:lnTo>
                    <a:pt x="101" y="1214"/>
                  </a:lnTo>
                  <a:lnTo>
                    <a:pt x="100" y="1217"/>
                  </a:lnTo>
                  <a:lnTo>
                    <a:pt x="99" y="1221"/>
                  </a:lnTo>
                  <a:lnTo>
                    <a:pt x="97" y="1224"/>
                  </a:lnTo>
                  <a:lnTo>
                    <a:pt x="93" y="1225"/>
                  </a:lnTo>
                  <a:lnTo>
                    <a:pt x="90" y="1226"/>
                  </a:lnTo>
                  <a:lnTo>
                    <a:pt x="86" y="1227"/>
                  </a:lnTo>
                  <a:lnTo>
                    <a:pt x="76" y="1226"/>
                  </a:lnTo>
                  <a:lnTo>
                    <a:pt x="63" y="1223"/>
                  </a:lnTo>
                  <a:lnTo>
                    <a:pt x="49" y="1217"/>
                  </a:lnTo>
                  <a:lnTo>
                    <a:pt x="34" y="1209"/>
                  </a:lnTo>
                  <a:lnTo>
                    <a:pt x="18" y="1199"/>
                  </a:lnTo>
                  <a:lnTo>
                    <a:pt x="0" y="1188"/>
                  </a:lnTo>
                  <a:close/>
                  <a:moveTo>
                    <a:pt x="0" y="914"/>
                  </a:moveTo>
                  <a:lnTo>
                    <a:pt x="0" y="846"/>
                  </a:lnTo>
                  <a:lnTo>
                    <a:pt x="11" y="857"/>
                  </a:lnTo>
                  <a:lnTo>
                    <a:pt x="21" y="868"/>
                  </a:lnTo>
                  <a:lnTo>
                    <a:pt x="29" y="877"/>
                  </a:lnTo>
                  <a:lnTo>
                    <a:pt x="35" y="887"/>
                  </a:lnTo>
                  <a:lnTo>
                    <a:pt x="39" y="896"/>
                  </a:lnTo>
                  <a:lnTo>
                    <a:pt x="43" y="903"/>
                  </a:lnTo>
                  <a:lnTo>
                    <a:pt x="43" y="907"/>
                  </a:lnTo>
                  <a:lnTo>
                    <a:pt x="43" y="910"/>
                  </a:lnTo>
                  <a:lnTo>
                    <a:pt x="43" y="913"/>
                  </a:lnTo>
                  <a:lnTo>
                    <a:pt x="42" y="915"/>
                  </a:lnTo>
                  <a:lnTo>
                    <a:pt x="38" y="918"/>
                  </a:lnTo>
                  <a:lnTo>
                    <a:pt x="35" y="919"/>
                  </a:lnTo>
                  <a:lnTo>
                    <a:pt x="32" y="921"/>
                  </a:lnTo>
                  <a:lnTo>
                    <a:pt x="26" y="921"/>
                  </a:lnTo>
                  <a:lnTo>
                    <a:pt x="21" y="921"/>
                  </a:lnTo>
                  <a:lnTo>
                    <a:pt x="15" y="919"/>
                  </a:lnTo>
                  <a:lnTo>
                    <a:pt x="8" y="917"/>
                  </a:lnTo>
                  <a:lnTo>
                    <a:pt x="0" y="914"/>
                  </a:lnTo>
                  <a:close/>
                  <a:moveTo>
                    <a:pt x="0" y="631"/>
                  </a:moveTo>
                  <a:lnTo>
                    <a:pt x="0" y="572"/>
                  </a:lnTo>
                  <a:lnTo>
                    <a:pt x="8" y="581"/>
                  </a:lnTo>
                  <a:lnTo>
                    <a:pt x="16" y="589"/>
                  </a:lnTo>
                  <a:lnTo>
                    <a:pt x="21" y="598"/>
                  </a:lnTo>
                  <a:lnTo>
                    <a:pt x="25" y="605"/>
                  </a:lnTo>
                  <a:lnTo>
                    <a:pt x="29" y="612"/>
                  </a:lnTo>
                  <a:lnTo>
                    <a:pt x="30" y="618"/>
                  </a:lnTo>
                  <a:lnTo>
                    <a:pt x="30" y="624"/>
                  </a:lnTo>
                  <a:lnTo>
                    <a:pt x="29" y="628"/>
                  </a:lnTo>
                  <a:lnTo>
                    <a:pt x="26" y="630"/>
                  </a:lnTo>
                  <a:lnTo>
                    <a:pt x="24" y="632"/>
                  </a:lnTo>
                  <a:lnTo>
                    <a:pt x="21" y="633"/>
                  </a:lnTo>
                  <a:lnTo>
                    <a:pt x="18" y="633"/>
                  </a:lnTo>
                  <a:lnTo>
                    <a:pt x="10" y="633"/>
                  </a:lnTo>
                  <a:lnTo>
                    <a:pt x="0" y="631"/>
                  </a:lnTo>
                  <a:close/>
                  <a:moveTo>
                    <a:pt x="0" y="347"/>
                  </a:moveTo>
                  <a:lnTo>
                    <a:pt x="0" y="276"/>
                  </a:lnTo>
                  <a:lnTo>
                    <a:pt x="7" y="282"/>
                  </a:lnTo>
                  <a:lnTo>
                    <a:pt x="20" y="292"/>
                  </a:lnTo>
                  <a:lnTo>
                    <a:pt x="31" y="303"/>
                  </a:lnTo>
                  <a:lnTo>
                    <a:pt x="40" y="314"/>
                  </a:lnTo>
                  <a:lnTo>
                    <a:pt x="49" y="325"/>
                  </a:lnTo>
                  <a:lnTo>
                    <a:pt x="54" y="336"/>
                  </a:lnTo>
                  <a:lnTo>
                    <a:pt x="58" y="344"/>
                  </a:lnTo>
                  <a:lnTo>
                    <a:pt x="59" y="349"/>
                  </a:lnTo>
                  <a:lnTo>
                    <a:pt x="59" y="352"/>
                  </a:lnTo>
                  <a:lnTo>
                    <a:pt x="59" y="355"/>
                  </a:lnTo>
                  <a:lnTo>
                    <a:pt x="58" y="358"/>
                  </a:lnTo>
                  <a:lnTo>
                    <a:pt x="54" y="362"/>
                  </a:lnTo>
                  <a:lnTo>
                    <a:pt x="49" y="363"/>
                  </a:lnTo>
                  <a:lnTo>
                    <a:pt x="44" y="364"/>
                  </a:lnTo>
                  <a:lnTo>
                    <a:pt x="37" y="363"/>
                  </a:lnTo>
                  <a:lnTo>
                    <a:pt x="29" y="360"/>
                  </a:lnTo>
                  <a:lnTo>
                    <a:pt x="20" y="357"/>
                  </a:lnTo>
                  <a:lnTo>
                    <a:pt x="10" y="353"/>
                  </a:lnTo>
                  <a:lnTo>
                    <a:pt x="0" y="347"/>
                  </a:lnTo>
                  <a:close/>
                  <a:moveTo>
                    <a:pt x="678" y="177"/>
                  </a:moveTo>
                  <a:lnTo>
                    <a:pt x="678" y="238"/>
                  </a:lnTo>
                  <a:lnTo>
                    <a:pt x="667" y="234"/>
                  </a:lnTo>
                  <a:lnTo>
                    <a:pt x="654" y="228"/>
                  </a:lnTo>
                  <a:lnTo>
                    <a:pt x="640" y="219"/>
                  </a:lnTo>
                  <a:lnTo>
                    <a:pt x="626" y="209"/>
                  </a:lnTo>
                  <a:lnTo>
                    <a:pt x="613" y="199"/>
                  </a:lnTo>
                  <a:lnTo>
                    <a:pt x="602" y="188"/>
                  </a:lnTo>
                  <a:lnTo>
                    <a:pt x="592" y="177"/>
                  </a:lnTo>
                  <a:lnTo>
                    <a:pt x="584" y="166"/>
                  </a:lnTo>
                  <a:lnTo>
                    <a:pt x="579" y="156"/>
                  </a:lnTo>
                  <a:lnTo>
                    <a:pt x="576" y="148"/>
                  </a:lnTo>
                  <a:lnTo>
                    <a:pt x="576" y="144"/>
                  </a:lnTo>
                  <a:lnTo>
                    <a:pt x="576" y="140"/>
                  </a:lnTo>
                  <a:lnTo>
                    <a:pt x="576" y="137"/>
                  </a:lnTo>
                  <a:lnTo>
                    <a:pt x="577" y="134"/>
                  </a:lnTo>
                  <a:lnTo>
                    <a:pt x="579" y="132"/>
                  </a:lnTo>
                  <a:lnTo>
                    <a:pt x="581" y="129"/>
                  </a:lnTo>
                  <a:lnTo>
                    <a:pt x="584" y="128"/>
                  </a:lnTo>
                  <a:lnTo>
                    <a:pt x="589" y="127"/>
                  </a:lnTo>
                  <a:lnTo>
                    <a:pt x="597" y="128"/>
                  </a:lnTo>
                  <a:lnTo>
                    <a:pt x="607" y="131"/>
                  </a:lnTo>
                  <a:lnTo>
                    <a:pt x="619" y="135"/>
                  </a:lnTo>
                  <a:lnTo>
                    <a:pt x="631" y="140"/>
                  </a:lnTo>
                  <a:lnTo>
                    <a:pt x="644" y="149"/>
                  </a:lnTo>
                  <a:lnTo>
                    <a:pt x="658" y="159"/>
                  </a:lnTo>
                  <a:lnTo>
                    <a:pt x="669" y="167"/>
                  </a:lnTo>
                  <a:lnTo>
                    <a:pt x="678" y="177"/>
                  </a:lnTo>
                  <a:close/>
                  <a:moveTo>
                    <a:pt x="678" y="1350"/>
                  </a:moveTo>
                  <a:lnTo>
                    <a:pt x="678" y="1434"/>
                  </a:lnTo>
                  <a:lnTo>
                    <a:pt x="667" y="1428"/>
                  </a:lnTo>
                  <a:lnTo>
                    <a:pt x="655" y="1421"/>
                  </a:lnTo>
                  <a:lnTo>
                    <a:pt x="642" y="1413"/>
                  </a:lnTo>
                  <a:lnTo>
                    <a:pt x="629" y="1404"/>
                  </a:lnTo>
                  <a:lnTo>
                    <a:pt x="610" y="1389"/>
                  </a:lnTo>
                  <a:lnTo>
                    <a:pt x="593" y="1374"/>
                  </a:lnTo>
                  <a:lnTo>
                    <a:pt x="579" y="1359"/>
                  </a:lnTo>
                  <a:lnTo>
                    <a:pt x="567" y="1345"/>
                  </a:lnTo>
                  <a:lnTo>
                    <a:pt x="559" y="1332"/>
                  </a:lnTo>
                  <a:lnTo>
                    <a:pt x="553" y="1320"/>
                  </a:lnTo>
                  <a:lnTo>
                    <a:pt x="551" y="1314"/>
                  </a:lnTo>
                  <a:lnTo>
                    <a:pt x="551" y="1310"/>
                  </a:lnTo>
                  <a:lnTo>
                    <a:pt x="551" y="1306"/>
                  </a:lnTo>
                  <a:lnTo>
                    <a:pt x="553" y="1303"/>
                  </a:lnTo>
                  <a:lnTo>
                    <a:pt x="555" y="1299"/>
                  </a:lnTo>
                  <a:lnTo>
                    <a:pt x="559" y="1297"/>
                  </a:lnTo>
                  <a:lnTo>
                    <a:pt x="563" y="1296"/>
                  </a:lnTo>
                  <a:lnTo>
                    <a:pt x="568" y="1296"/>
                  </a:lnTo>
                  <a:lnTo>
                    <a:pt x="574" y="1296"/>
                  </a:lnTo>
                  <a:lnTo>
                    <a:pt x="580" y="1297"/>
                  </a:lnTo>
                  <a:lnTo>
                    <a:pt x="587" y="1298"/>
                  </a:lnTo>
                  <a:lnTo>
                    <a:pt x="594" y="1300"/>
                  </a:lnTo>
                  <a:lnTo>
                    <a:pt x="611" y="1307"/>
                  </a:lnTo>
                  <a:lnTo>
                    <a:pt x="629" y="1317"/>
                  </a:lnTo>
                  <a:lnTo>
                    <a:pt x="648" y="1327"/>
                  </a:lnTo>
                  <a:lnTo>
                    <a:pt x="668" y="1341"/>
                  </a:lnTo>
                  <a:lnTo>
                    <a:pt x="673" y="1346"/>
                  </a:lnTo>
                  <a:lnTo>
                    <a:pt x="678" y="1350"/>
                  </a:lnTo>
                  <a:close/>
                  <a:moveTo>
                    <a:pt x="678" y="1634"/>
                  </a:moveTo>
                  <a:lnTo>
                    <a:pt x="678" y="1684"/>
                  </a:lnTo>
                  <a:lnTo>
                    <a:pt x="674" y="1677"/>
                  </a:lnTo>
                  <a:lnTo>
                    <a:pt x="670" y="1671"/>
                  </a:lnTo>
                  <a:lnTo>
                    <a:pt x="667" y="1664"/>
                  </a:lnTo>
                  <a:lnTo>
                    <a:pt x="664" y="1659"/>
                  </a:lnTo>
                  <a:lnTo>
                    <a:pt x="662" y="1653"/>
                  </a:lnTo>
                  <a:lnTo>
                    <a:pt x="662" y="1648"/>
                  </a:lnTo>
                  <a:lnTo>
                    <a:pt x="662" y="1644"/>
                  </a:lnTo>
                  <a:lnTo>
                    <a:pt x="664" y="1640"/>
                  </a:lnTo>
                  <a:lnTo>
                    <a:pt x="667" y="1638"/>
                  </a:lnTo>
                  <a:lnTo>
                    <a:pt x="670" y="1636"/>
                  </a:lnTo>
                  <a:lnTo>
                    <a:pt x="674" y="1634"/>
                  </a:lnTo>
                  <a:lnTo>
                    <a:pt x="678" y="1634"/>
                  </a:lnTo>
                  <a:close/>
                  <a:moveTo>
                    <a:pt x="678" y="1845"/>
                  </a:moveTo>
                  <a:lnTo>
                    <a:pt x="678" y="1935"/>
                  </a:lnTo>
                  <a:lnTo>
                    <a:pt x="667" y="1929"/>
                  </a:lnTo>
                  <a:lnTo>
                    <a:pt x="655" y="1922"/>
                  </a:lnTo>
                  <a:lnTo>
                    <a:pt x="643" y="1913"/>
                  </a:lnTo>
                  <a:lnTo>
                    <a:pt x="630" y="1905"/>
                  </a:lnTo>
                  <a:lnTo>
                    <a:pt x="608" y="1889"/>
                  </a:lnTo>
                  <a:lnTo>
                    <a:pt x="589" y="1872"/>
                  </a:lnTo>
                  <a:lnTo>
                    <a:pt x="573" y="1855"/>
                  </a:lnTo>
                  <a:lnTo>
                    <a:pt x="559" y="1840"/>
                  </a:lnTo>
                  <a:lnTo>
                    <a:pt x="553" y="1832"/>
                  </a:lnTo>
                  <a:lnTo>
                    <a:pt x="548" y="1826"/>
                  </a:lnTo>
                  <a:lnTo>
                    <a:pt x="545" y="1818"/>
                  </a:lnTo>
                  <a:lnTo>
                    <a:pt x="541" y="1813"/>
                  </a:lnTo>
                  <a:lnTo>
                    <a:pt x="540" y="1807"/>
                  </a:lnTo>
                  <a:lnTo>
                    <a:pt x="539" y="1802"/>
                  </a:lnTo>
                  <a:lnTo>
                    <a:pt x="539" y="1797"/>
                  </a:lnTo>
                  <a:lnTo>
                    <a:pt x="541" y="1794"/>
                  </a:lnTo>
                  <a:lnTo>
                    <a:pt x="543" y="1790"/>
                  </a:lnTo>
                  <a:lnTo>
                    <a:pt x="548" y="1788"/>
                  </a:lnTo>
                  <a:lnTo>
                    <a:pt x="552" y="1787"/>
                  </a:lnTo>
                  <a:lnTo>
                    <a:pt x="558" y="1787"/>
                  </a:lnTo>
                  <a:lnTo>
                    <a:pt x="564" y="1787"/>
                  </a:lnTo>
                  <a:lnTo>
                    <a:pt x="570" y="1789"/>
                  </a:lnTo>
                  <a:lnTo>
                    <a:pt x="579" y="1790"/>
                  </a:lnTo>
                  <a:lnTo>
                    <a:pt x="588" y="1794"/>
                  </a:lnTo>
                  <a:lnTo>
                    <a:pt x="606" y="1801"/>
                  </a:lnTo>
                  <a:lnTo>
                    <a:pt x="627" y="1812"/>
                  </a:lnTo>
                  <a:lnTo>
                    <a:pt x="648" y="1825"/>
                  </a:lnTo>
                  <a:lnTo>
                    <a:pt x="671" y="1840"/>
                  </a:lnTo>
                  <a:lnTo>
                    <a:pt x="678" y="1845"/>
                  </a:lnTo>
                  <a:close/>
                  <a:moveTo>
                    <a:pt x="678" y="2318"/>
                  </a:moveTo>
                  <a:lnTo>
                    <a:pt x="678" y="2371"/>
                  </a:lnTo>
                  <a:lnTo>
                    <a:pt x="673" y="2363"/>
                  </a:lnTo>
                  <a:lnTo>
                    <a:pt x="668" y="2357"/>
                  </a:lnTo>
                  <a:lnTo>
                    <a:pt x="663" y="2349"/>
                  </a:lnTo>
                  <a:lnTo>
                    <a:pt x="661" y="2344"/>
                  </a:lnTo>
                  <a:lnTo>
                    <a:pt x="659" y="2339"/>
                  </a:lnTo>
                  <a:lnTo>
                    <a:pt x="658" y="2333"/>
                  </a:lnTo>
                  <a:lnTo>
                    <a:pt x="658" y="2329"/>
                  </a:lnTo>
                  <a:lnTo>
                    <a:pt x="660" y="2325"/>
                  </a:lnTo>
                  <a:lnTo>
                    <a:pt x="663" y="2321"/>
                  </a:lnTo>
                  <a:lnTo>
                    <a:pt x="667" y="2319"/>
                  </a:lnTo>
                  <a:lnTo>
                    <a:pt x="672" y="2318"/>
                  </a:lnTo>
                  <a:lnTo>
                    <a:pt x="678" y="2318"/>
                  </a:lnTo>
                  <a:close/>
                  <a:moveTo>
                    <a:pt x="678" y="2502"/>
                  </a:moveTo>
                  <a:lnTo>
                    <a:pt x="678" y="2590"/>
                  </a:lnTo>
                  <a:lnTo>
                    <a:pt x="659" y="2574"/>
                  </a:lnTo>
                  <a:lnTo>
                    <a:pt x="643" y="2559"/>
                  </a:lnTo>
                  <a:lnTo>
                    <a:pt x="628" y="2544"/>
                  </a:lnTo>
                  <a:lnTo>
                    <a:pt x="616" y="2530"/>
                  </a:lnTo>
                  <a:lnTo>
                    <a:pt x="607" y="2517"/>
                  </a:lnTo>
                  <a:lnTo>
                    <a:pt x="602" y="2506"/>
                  </a:lnTo>
                  <a:lnTo>
                    <a:pt x="601" y="2500"/>
                  </a:lnTo>
                  <a:lnTo>
                    <a:pt x="600" y="2496"/>
                  </a:lnTo>
                  <a:lnTo>
                    <a:pt x="601" y="2493"/>
                  </a:lnTo>
                  <a:lnTo>
                    <a:pt x="602" y="2489"/>
                  </a:lnTo>
                  <a:lnTo>
                    <a:pt x="603" y="2488"/>
                  </a:lnTo>
                  <a:lnTo>
                    <a:pt x="605" y="2485"/>
                  </a:lnTo>
                  <a:lnTo>
                    <a:pt x="608" y="2484"/>
                  </a:lnTo>
                  <a:lnTo>
                    <a:pt x="611" y="2483"/>
                  </a:lnTo>
                  <a:lnTo>
                    <a:pt x="619" y="2483"/>
                  </a:lnTo>
                  <a:lnTo>
                    <a:pt x="628" y="2483"/>
                  </a:lnTo>
                  <a:lnTo>
                    <a:pt x="638" y="2486"/>
                  </a:lnTo>
                  <a:lnTo>
                    <a:pt x="651" y="2490"/>
                  </a:lnTo>
                  <a:lnTo>
                    <a:pt x="664" y="2495"/>
                  </a:lnTo>
                  <a:lnTo>
                    <a:pt x="678" y="2502"/>
                  </a:lnTo>
                  <a:close/>
                  <a:moveTo>
                    <a:pt x="678" y="2689"/>
                  </a:moveTo>
                  <a:lnTo>
                    <a:pt x="678" y="2785"/>
                  </a:lnTo>
                  <a:lnTo>
                    <a:pt x="677" y="2784"/>
                  </a:lnTo>
                  <a:lnTo>
                    <a:pt x="650" y="2765"/>
                  </a:lnTo>
                  <a:lnTo>
                    <a:pt x="626" y="2745"/>
                  </a:lnTo>
                  <a:lnTo>
                    <a:pt x="604" y="2726"/>
                  </a:lnTo>
                  <a:lnTo>
                    <a:pt x="587" y="2708"/>
                  </a:lnTo>
                  <a:lnTo>
                    <a:pt x="579" y="2699"/>
                  </a:lnTo>
                  <a:lnTo>
                    <a:pt x="573" y="2690"/>
                  </a:lnTo>
                  <a:lnTo>
                    <a:pt x="568" y="2683"/>
                  </a:lnTo>
                  <a:lnTo>
                    <a:pt x="564" y="2676"/>
                  </a:lnTo>
                  <a:lnTo>
                    <a:pt x="561" y="2670"/>
                  </a:lnTo>
                  <a:lnTo>
                    <a:pt x="560" y="2665"/>
                  </a:lnTo>
                  <a:lnTo>
                    <a:pt x="560" y="2659"/>
                  </a:lnTo>
                  <a:lnTo>
                    <a:pt x="562" y="2656"/>
                  </a:lnTo>
                  <a:lnTo>
                    <a:pt x="564" y="2653"/>
                  </a:lnTo>
                  <a:lnTo>
                    <a:pt x="567" y="2652"/>
                  </a:lnTo>
                  <a:lnTo>
                    <a:pt x="570" y="2650"/>
                  </a:lnTo>
                  <a:lnTo>
                    <a:pt x="576" y="2649"/>
                  </a:lnTo>
                  <a:lnTo>
                    <a:pt x="588" y="2650"/>
                  </a:lnTo>
                  <a:lnTo>
                    <a:pt x="602" y="2654"/>
                  </a:lnTo>
                  <a:lnTo>
                    <a:pt x="618" y="2659"/>
                  </a:lnTo>
                  <a:lnTo>
                    <a:pt x="636" y="2668"/>
                  </a:lnTo>
                  <a:lnTo>
                    <a:pt x="657" y="2677"/>
                  </a:lnTo>
                  <a:lnTo>
                    <a:pt x="678" y="2689"/>
                  </a:lnTo>
                  <a:close/>
                  <a:moveTo>
                    <a:pt x="678" y="2872"/>
                  </a:moveTo>
                  <a:lnTo>
                    <a:pt x="678" y="2968"/>
                  </a:lnTo>
                  <a:lnTo>
                    <a:pt x="670" y="2962"/>
                  </a:lnTo>
                  <a:lnTo>
                    <a:pt x="662" y="2957"/>
                  </a:lnTo>
                  <a:lnTo>
                    <a:pt x="633" y="2936"/>
                  </a:lnTo>
                  <a:lnTo>
                    <a:pt x="607" y="2916"/>
                  </a:lnTo>
                  <a:lnTo>
                    <a:pt x="586" y="2897"/>
                  </a:lnTo>
                  <a:lnTo>
                    <a:pt x="566" y="2877"/>
                  </a:lnTo>
                  <a:lnTo>
                    <a:pt x="559" y="2868"/>
                  </a:lnTo>
                  <a:lnTo>
                    <a:pt x="552" y="2861"/>
                  </a:lnTo>
                  <a:lnTo>
                    <a:pt x="547" y="2852"/>
                  </a:lnTo>
                  <a:lnTo>
                    <a:pt x="542" y="2846"/>
                  </a:lnTo>
                  <a:lnTo>
                    <a:pt x="539" y="2839"/>
                  </a:lnTo>
                  <a:lnTo>
                    <a:pt x="538" y="2834"/>
                  </a:lnTo>
                  <a:lnTo>
                    <a:pt x="538" y="2829"/>
                  </a:lnTo>
                  <a:lnTo>
                    <a:pt x="539" y="2824"/>
                  </a:lnTo>
                  <a:lnTo>
                    <a:pt x="542" y="2822"/>
                  </a:lnTo>
                  <a:lnTo>
                    <a:pt x="546" y="2820"/>
                  </a:lnTo>
                  <a:lnTo>
                    <a:pt x="550" y="2819"/>
                  </a:lnTo>
                  <a:lnTo>
                    <a:pt x="556" y="2819"/>
                  </a:lnTo>
                  <a:lnTo>
                    <a:pt x="563" y="2819"/>
                  </a:lnTo>
                  <a:lnTo>
                    <a:pt x="570" y="2821"/>
                  </a:lnTo>
                  <a:lnTo>
                    <a:pt x="578" y="2823"/>
                  </a:lnTo>
                  <a:lnTo>
                    <a:pt x="587" y="2825"/>
                  </a:lnTo>
                  <a:lnTo>
                    <a:pt x="607" y="2833"/>
                  </a:lnTo>
                  <a:lnTo>
                    <a:pt x="629" y="2844"/>
                  </a:lnTo>
                  <a:lnTo>
                    <a:pt x="654" y="2857"/>
                  </a:lnTo>
                  <a:lnTo>
                    <a:pt x="678" y="2872"/>
                  </a:lnTo>
                  <a:close/>
                  <a:moveTo>
                    <a:pt x="678" y="3045"/>
                  </a:moveTo>
                  <a:lnTo>
                    <a:pt x="678" y="3142"/>
                  </a:lnTo>
                  <a:lnTo>
                    <a:pt x="672" y="3137"/>
                  </a:lnTo>
                  <a:lnTo>
                    <a:pt x="665" y="3133"/>
                  </a:lnTo>
                  <a:lnTo>
                    <a:pt x="635" y="3111"/>
                  </a:lnTo>
                  <a:lnTo>
                    <a:pt x="608" y="3091"/>
                  </a:lnTo>
                  <a:lnTo>
                    <a:pt x="586" y="3070"/>
                  </a:lnTo>
                  <a:lnTo>
                    <a:pt x="565" y="3051"/>
                  </a:lnTo>
                  <a:lnTo>
                    <a:pt x="558" y="3042"/>
                  </a:lnTo>
                  <a:lnTo>
                    <a:pt x="550" y="3034"/>
                  </a:lnTo>
                  <a:lnTo>
                    <a:pt x="545" y="3025"/>
                  </a:lnTo>
                  <a:lnTo>
                    <a:pt x="540" y="3018"/>
                  </a:lnTo>
                  <a:lnTo>
                    <a:pt x="537" y="3012"/>
                  </a:lnTo>
                  <a:lnTo>
                    <a:pt x="536" y="3006"/>
                  </a:lnTo>
                  <a:lnTo>
                    <a:pt x="536" y="3001"/>
                  </a:lnTo>
                  <a:lnTo>
                    <a:pt x="537" y="2997"/>
                  </a:lnTo>
                  <a:lnTo>
                    <a:pt x="539" y="2994"/>
                  </a:lnTo>
                  <a:lnTo>
                    <a:pt x="543" y="2993"/>
                  </a:lnTo>
                  <a:lnTo>
                    <a:pt x="548" y="2992"/>
                  </a:lnTo>
                  <a:lnTo>
                    <a:pt x="553" y="2992"/>
                  </a:lnTo>
                  <a:lnTo>
                    <a:pt x="567" y="2994"/>
                  </a:lnTo>
                  <a:lnTo>
                    <a:pt x="584" y="2998"/>
                  </a:lnTo>
                  <a:lnTo>
                    <a:pt x="605" y="3007"/>
                  </a:lnTo>
                  <a:lnTo>
                    <a:pt x="628" y="3017"/>
                  </a:lnTo>
                  <a:lnTo>
                    <a:pt x="653" y="3030"/>
                  </a:lnTo>
                  <a:lnTo>
                    <a:pt x="678" y="3045"/>
                  </a:lnTo>
                  <a:close/>
                  <a:moveTo>
                    <a:pt x="678" y="3212"/>
                  </a:moveTo>
                  <a:lnTo>
                    <a:pt x="678" y="3307"/>
                  </a:lnTo>
                  <a:lnTo>
                    <a:pt x="649" y="3285"/>
                  </a:lnTo>
                  <a:lnTo>
                    <a:pt x="623" y="3265"/>
                  </a:lnTo>
                  <a:lnTo>
                    <a:pt x="600" y="3244"/>
                  </a:lnTo>
                  <a:lnTo>
                    <a:pt x="581" y="3226"/>
                  </a:lnTo>
                  <a:lnTo>
                    <a:pt x="573" y="3217"/>
                  </a:lnTo>
                  <a:lnTo>
                    <a:pt x="566" y="3208"/>
                  </a:lnTo>
                  <a:lnTo>
                    <a:pt x="561" y="3201"/>
                  </a:lnTo>
                  <a:lnTo>
                    <a:pt x="556" y="3193"/>
                  </a:lnTo>
                  <a:lnTo>
                    <a:pt x="553" y="3187"/>
                  </a:lnTo>
                  <a:lnTo>
                    <a:pt x="552" y="3181"/>
                  </a:lnTo>
                  <a:lnTo>
                    <a:pt x="551" y="3177"/>
                  </a:lnTo>
                  <a:lnTo>
                    <a:pt x="553" y="3173"/>
                  </a:lnTo>
                  <a:lnTo>
                    <a:pt x="555" y="3171"/>
                  </a:lnTo>
                  <a:lnTo>
                    <a:pt x="559" y="3169"/>
                  </a:lnTo>
                  <a:lnTo>
                    <a:pt x="563" y="3167"/>
                  </a:lnTo>
                  <a:lnTo>
                    <a:pt x="567" y="3167"/>
                  </a:lnTo>
                  <a:lnTo>
                    <a:pt x="580" y="3169"/>
                  </a:lnTo>
                  <a:lnTo>
                    <a:pt x="595" y="3173"/>
                  </a:lnTo>
                  <a:lnTo>
                    <a:pt x="613" y="3179"/>
                  </a:lnTo>
                  <a:lnTo>
                    <a:pt x="633" y="3188"/>
                  </a:lnTo>
                  <a:lnTo>
                    <a:pt x="655" y="3199"/>
                  </a:lnTo>
                  <a:lnTo>
                    <a:pt x="678" y="3212"/>
                  </a:lnTo>
                  <a:close/>
                  <a:moveTo>
                    <a:pt x="678" y="3374"/>
                  </a:moveTo>
                  <a:lnTo>
                    <a:pt x="678" y="3459"/>
                  </a:lnTo>
                  <a:lnTo>
                    <a:pt x="657" y="3442"/>
                  </a:lnTo>
                  <a:lnTo>
                    <a:pt x="637" y="3425"/>
                  </a:lnTo>
                  <a:lnTo>
                    <a:pt x="620" y="3409"/>
                  </a:lnTo>
                  <a:lnTo>
                    <a:pt x="607" y="3394"/>
                  </a:lnTo>
                  <a:lnTo>
                    <a:pt x="596" y="3381"/>
                  </a:lnTo>
                  <a:lnTo>
                    <a:pt x="590" y="3369"/>
                  </a:lnTo>
                  <a:lnTo>
                    <a:pt x="588" y="3365"/>
                  </a:lnTo>
                  <a:lnTo>
                    <a:pt x="587" y="3361"/>
                  </a:lnTo>
                  <a:lnTo>
                    <a:pt x="588" y="3356"/>
                  </a:lnTo>
                  <a:lnTo>
                    <a:pt x="589" y="3353"/>
                  </a:lnTo>
                  <a:lnTo>
                    <a:pt x="590" y="3352"/>
                  </a:lnTo>
                  <a:lnTo>
                    <a:pt x="592" y="3350"/>
                  </a:lnTo>
                  <a:lnTo>
                    <a:pt x="595" y="3349"/>
                  </a:lnTo>
                  <a:lnTo>
                    <a:pt x="599" y="3349"/>
                  </a:lnTo>
                  <a:lnTo>
                    <a:pt x="608" y="3349"/>
                  </a:lnTo>
                  <a:lnTo>
                    <a:pt x="618" y="3350"/>
                  </a:lnTo>
                  <a:lnTo>
                    <a:pt x="631" y="3354"/>
                  </a:lnTo>
                  <a:lnTo>
                    <a:pt x="645" y="3358"/>
                  </a:lnTo>
                  <a:lnTo>
                    <a:pt x="661" y="3365"/>
                  </a:lnTo>
                  <a:lnTo>
                    <a:pt x="678" y="3374"/>
                  </a:lnTo>
                  <a:close/>
                  <a:moveTo>
                    <a:pt x="678" y="3537"/>
                  </a:moveTo>
                  <a:lnTo>
                    <a:pt x="678" y="3595"/>
                  </a:lnTo>
                  <a:lnTo>
                    <a:pt x="669" y="3585"/>
                  </a:lnTo>
                  <a:lnTo>
                    <a:pt x="661" y="3576"/>
                  </a:lnTo>
                  <a:lnTo>
                    <a:pt x="655" y="3568"/>
                  </a:lnTo>
                  <a:lnTo>
                    <a:pt x="649" y="3560"/>
                  </a:lnTo>
                  <a:lnTo>
                    <a:pt x="646" y="3554"/>
                  </a:lnTo>
                  <a:lnTo>
                    <a:pt x="644" y="3547"/>
                  </a:lnTo>
                  <a:lnTo>
                    <a:pt x="643" y="3542"/>
                  </a:lnTo>
                  <a:lnTo>
                    <a:pt x="644" y="3539"/>
                  </a:lnTo>
                  <a:lnTo>
                    <a:pt x="646" y="3537"/>
                  </a:lnTo>
                  <a:lnTo>
                    <a:pt x="648" y="3534"/>
                  </a:lnTo>
                  <a:lnTo>
                    <a:pt x="651" y="3533"/>
                  </a:lnTo>
                  <a:lnTo>
                    <a:pt x="656" y="3533"/>
                  </a:lnTo>
                  <a:lnTo>
                    <a:pt x="667" y="3534"/>
                  </a:lnTo>
                  <a:lnTo>
                    <a:pt x="678" y="3537"/>
                  </a:lnTo>
                  <a:close/>
                  <a:moveTo>
                    <a:pt x="678" y="3804"/>
                  </a:moveTo>
                  <a:lnTo>
                    <a:pt x="678" y="3853"/>
                  </a:lnTo>
                  <a:lnTo>
                    <a:pt x="664" y="3849"/>
                  </a:lnTo>
                  <a:lnTo>
                    <a:pt x="647" y="3843"/>
                  </a:lnTo>
                  <a:lnTo>
                    <a:pt x="628" y="3834"/>
                  </a:lnTo>
                  <a:lnTo>
                    <a:pt x="606" y="3825"/>
                  </a:lnTo>
                  <a:lnTo>
                    <a:pt x="583" y="3813"/>
                  </a:lnTo>
                  <a:lnTo>
                    <a:pt x="559" y="3799"/>
                  </a:lnTo>
                  <a:lnTo>
                    <a:pt x="534" y="3784"/>
                  </a:lnTo>
                  <a:lnTo>
                    <a:pt x="508" y="3766"/>
                  </a:lnTo>
                  <a:lnTo>
                    <a:pt x="472" y="3743"/>
                  </a:lnTo>
                  <a:lnTo>
                    <a:pt x="441" y="3719"/>
                  </a:lnTo>
                  <a:lnTo>
                    <a:pt x="413" y="3696"/>
                  </a:lnTo>
                  <a:lnTo>
                    <a:pt x="389" y="3675"/>
                  </a:lnTo>
                  <a:lnTo>
                    <a:pt x="379" y="3665"/>
                  </a:lnTo>
                  <a:lnTo>
                    <a:pt x="371" y="3655"/>
                  </a:lnTo>
                  <a:lnTo>
                    <a:pt x="363" y="3647"/>
                  </a:lnTo>
                  <a:lnTo>
                    <a:pt x="358" y="3639"/>
                  </a:lnTo>
                  <a:lnTo>
                    <a:pt x="353" y="3633"/>
                  </a:lnTo>
                  <a:lnTo>
                    <a:pt x="351" y="3626"/>
                  </a:lnTo>
                  <a:lnTo>
                    <a:pt x="350" y="3622"/>
                  </a:lnTo>
                  <a:lnTo>
                    <a:pt x="351" y="3617"/>
                  </a:lnTo>
                  <a:lnTo>
                    <a:pt x="355" y="3614"/>
                  </a:lnTo>
                  <a:lnTo>
                    <a:pt x="360" y="3613"/>
                  </a:lnTo>
                  <a:lnTo>
                    <a:pt x="365" y="3613"/>
                  </a:lnTo>
                  <a:lnTo>
                    <a:pt x="374" y="3614"/>
                  </a:lnTo>
                  <a:lnTo>
                    <a:pt x="383" y="3616"/>
                  </a:lnTo>
                  <a:lnTo>
                    <a:pt x="393" y="3619"/>
                  </a:lnTo>
                  <a:lnTo>
                    <a:pt x="404" y="3623"/>
                  </a:lnTo>
                  <a:lnTo>
                    <a:pt x="417" y="3628"/>
                  </a:lnTo>
                  <a:lnTo>
                    <a:pt x="446" y="3642"/>
                  </a:lnTo>
                  <a:lnTo>
                    <a:pt x="478" y="3658"/>
                  </a:lnTo>
                  <a:lnTo>
                    <a:pt x="512" y="3679"/>
                  </a:lnTo>
                  <a:lnTo>
                    <a:pt x="548" y="3702"/>
                  </a:lnTo>
                  <a:lnTo>
                    <a:pt x="588" y="3730"/>
                  </a:lnTo>
                  <a:lnTo>
                    <a:pt x="623" y="3756"/>
                  </a:lnTo>
                  <a:lnTo>
                    <a:pt x="640" y="3769"/>
                  </a:lnTo>
                  <a:lnTo>
                    <a:pt x="655" y="3781"/>
                  </a:lnTo>
                  <a:lnTo>
                    <a:pt x="668" y="3793"/>
                  </a:lnTo>
                  <a:lnTo>
                    <a:pt x="678" y="3804"/>
                  </a:lnTo>
                  <a:close/>
                  <a:moveTo>
                    <a:pt x="678" y="3913"/>
                  </a:moveTo>
                  <a:lnTo>
                    <a:pt x="678" y="4002"/>
                  </a:lnTo>
                  <a:lnTo>
                    <a:pt x="663" y="3992"/>
                  </a:lnTo>
                  <a:lnTo>
                    <a:pt x="647" y="3983"/>
                  </a:lnTo>
                  <a:lnTo>
                    <a:pt x="630" y="3973"/>
                  </a:lnTo>
                  <a:lnTo>
                    <a:pt x="614" y="3962"/>
                  </a:lnTo>
                  <a:lnTo>
                    <a:pt x="577" y="3937"/>
                  </a:lnTo>
                  <a:lnTo>
                    <a:pt x="543" y="3913"/>
                  </a:lnTo>
                  <a:lnTo>
                    <a:pt x="514" y="3889"/>
                  </a:lnTo>
                  <a:lnTo>
                    <a:pt x="489" y="3868"/>
                  </a:lnTo>
                  <a:lnTo>
                    <a:pt x="479" y="3857"/>
                  </a:lnTo>
                  <a:lnTo>
                    <a:pt x="470" y="3848"/>
                  </a:lnTo>
                  <a:lnTo>
                    <a:pt x="463" y="3840"/>
                  </a:lnTo>
                  <a:lnTo>
                    <a:pt x="457" y="3831"/>
                  </a:lnTo>
                  <a:lnTo>
                    <a:pt x="452" y="3825"/>
                  </a:lnTo>
                  <a:lnTo>
                    <a:pt x="450" y="3818"/>
                  </a:lnTo>
                  <a:lnTo>
                    <a:pt x="448" y="3814"/>
                  </a:lnTo>
                  <a:lnTo>
                    <a:pt x="450" y="3810"/>
                  </a:lnTo>
                  <a:lnTo>
                    <a:pt x="453" y="3806"/>
                  </a:lnTo>
                  <a:lnTo>
                    <a:pt x="458" y="3805"/>
                  </a:lnTo>
                  <a:lnTo>
                    <a:pt x="465" y="3805"/>
                  </a:lnTo>
                  <a:lnTo>
                    <a:pt x="472" y="3806"/>
                  </a:lnTo>
                  <a:lnTo>
                    <a:pt x="482" y="3808"/>
                  </a:lnTo>
                  <a:lnTo>
                    <a:pt x="493" y="3812"/>
                  </a:lnTo>
                  <a:lnTo>
                    <a:pt x="505" y="3816"/>
                  </a:lnTo>
                  <a:lnTo>
                    <a:pt x="518" y="3821"/>
                  </a:lnTo>
                  <a:lnTo>
                    <a:pt x="548" y="3835"/>
                  </a:lnTo>
                  <a:lnTo>
                    <a:pt x="581" y="3853"/>
                  </a:lnTo>
                  <a:lnTo>
                    <a:pt x="617" y="3873"/>
                  </a:lnTo>
                  <a:lnTo>
                    <a:pt x="655" y="3897"/>
                  </a:lnTo>
                  <a:lnTo>
                    <a:pt x="667" y="3906"/>
                  </a:lnTo>
                  <a:lnTo>
                    <a:pt x="678" y="3913"/>
                  </a:lnTo>
                  <a:close/>
                  <a:moveTo>
                    <a:pt x="678" y="4038"/>
                  </a:moveTo>
                  <a:lnTo>
                    <a:pt x="678" y="4120"/>
                  </a:lnTo>
                  <a:lnTo>
                    <a:pt x="653" y="4101"/>
                  </a:lnTo>
                  <a:lnTo>
                    <a:pt x="630" y="4083"/>
                  </a:lnTo>
                  <a:lnTo>
                    <a:pt x="610" y="4065"/>
                  </a:lnTo>
                  <a:lnTo>
                    <a:pt x="593" y="4049"/>
                  </a:lnTo>
                  <a:lnTo>
                    <a:pt x="581" y="4035"/>
                  </a:lnTo>
                  <a:lnTo>
                    <a:pt x="573" y="4023"/>
                  </a:lnTo>
                  <a:lnTo>
                    <a:pt x="569" y="4018"/>
                  </a:lnTo>
                  <a:lnTo>
                    <a:pt x="568" y="4014"/>
                  </a:lnTo>
                  <a:lnTo>
                    <a:pt x="568" y="4010"/>
                  </a:lnTo>
                  <a:lnTo>
                    <a:pt x="569" y="4007"/>
                  </a:lnTo>
                  <a:lnTo>
                    <a:pt x="570" y="4005"/>
                  </a:lnTo>
                  <a:lnTo>
                    <a:pt x="574" y="4004"/>
                  </a:lnTo>
                  <a:lnTo>
                    <a:pt x="577" y="4003"/>
                  </a:lnTo>
                  <a:lnTo>
                    <a:pt x="581" y="4003"/>
                  </a:lnTo>
                  <a:lnTo>
                    <a:pt x="591" y="4004"/>
                  </a:lnTo>
                  <a:lnTo>
                    <a:pt x="604" y="4007"/>
                  </a:lnTo>
                  <a:lnTo>
                    <a:pt x="620" y="4012"/>
                  </a:lnTo>
                  <a:lnTo>
                    <a:pt x="637" y="4019"/>
                  </a:lnTo>
                  <a:lnTo>
                    <a:pt x="657" y="4029"/>
                  </a:lnTo>
                  <a:lnTo>
                    <a:pt x="678" y="4038"/>
                  </a:lnTo>
                  <a:close/>
                  <a:moveTo>
                    <a:pt x="678" y="4262"/>
                  </a:moveTo>
                  <a:lnTo>
                    <a:pt x="678" y="4326"/>
                  </a:lnTo>
                  <a:lnTo>
                    <a:pt x="646" y="4311"/>
                  </a:lnTo>
                  <a:lnTo>
                    <a:pt x="609" y="4293"/>
                  </a:lnTo>
                  <a:lnTo>
                    <a:pt x="569" y="4270"/>
                  </a:lnTo>
                  <a:lnTo>
                    <a:pt x="528" y="4243"/>
                  </a:lnTo>
                  <a:lnTo>
                    <a:pt x="488" y="4217"/>
                  </a:lnTo>
                  <a:lnTo>
                    <a:pt x="452" y="4192"/>
                  </a:lnTo>
                  <a:lnTo>
                    <a:pt x="420" y="4167"/>
                  </a:lnTo>
                  <a:lnTo>
                    <a:pt x="392" y="4144"/>
                  </a:lnTo>
                  <a:lnTo>
                    <a:pt x="382" y="4133"/>
                  </a:lnTo>
                  <a:lnTo>
                    <a:pt x="372" y="4124"/>
                  </a:lnTo>
                  <a:lnTo>
                    <a:pt x="363" y="4115"/>
                  </a:lnTo>
                  <a:lnTo>
                    <a:pt x="357" y="4106"/>
                  </a:lnTo>
                  <a:lnTo>
                    <a:pt x="351" y="4099"/>
                  </a:lnTo>
                  <a:lnTo>
                    <a:pt x="348" y="4093"/>
                  </a:lnTo>
                  <a:lnTo>
                    <a:pt x="347" y="4088"/>
                  </a:lnTo>
                  <a:lnTo>
                    <a:pt x="348" y="4084"/>
                  </a:lnTo>
                  <a:lnTo>
                    <a:pt x="351" y="4082"/>
                  </a:lnTo>
                  <a:lnTo>
                    <a:pt x="357" y="4080"/>
                  </a:lnTo>
                  <a:lnTo>
                    <a:pt x="363" y="4080"/>
                  </a:lnTo>
                  <a:lnTo>
                    <a:pt x="372" y="4083"/>
                  </a:lnTo>
                  <a:lnTo>
                    <a:pt x="382" y="4085"/>
                  </a:lnTo>
                  <a:lnTo>
                    <a:pt x="393" y="4089"/>
                  </a:lnTo>
                  <a:lnTo>
                    <a:pt x="406" y="4094"/>
                  </a:lnTo>
                  <a:lnTo>
                    <a:pt x="420" y="4100"/>
                  </a:lnTo>
                  <a:lnTo>
                    <a:pt x="452" y="4115"/>
                  </a:lnTo>
                  <a:lnTo>
                    <a:pt x="487" y="4134"/>
                  </a:lnTo>
                  <a:lnTo>
                    <a:pt x="526" y="4157"/>
                  </a:lnTo>
                  <a:lnTo>
                    <a:pt x="566" y="4182"/>
                  </a:lnTo>
                  <a:lnTo>
                    <a:pt x="597" y="4203"/>
                  </a:lnTo>
                  <a:lnTo>
                    <a:pt x="628" y="4223"/>
                  </a:lnTo>
                  <a:lnTo>
                    <a:pt x="655" y="4243"/>
                  </a:lnTo>
                  <a:lnTo>
                    <a:pt x="678" y="4262"/>
                  </a:lnTo>
                  <a:close/>
                  <a:moveTo>
                    <a:pt x="678" y="4357"/>
                  </a:moveTo>
                  <a:lnTo>
                    <a:pt x="678" y="4441"/>
                  </a:lnTo>
                  <a:lnTo>
                    <a:pt x="642" y="4416"/>
                  </a:lnTo>
                  <a:lnTo>
                    <a:pt x="607" y="4391"/>
                  </a:lnTo>
                  <a:lnTo>
                    <a:pt x="578" y="4369"/>
                  </a:lnTo>
                  <a:lnTo>
                    <a:pt x="553" y="4347"/>
                  </a:lnTo>
                  <a:lnTo>
                    <a:pt x="542" y="4337"/>
                  </a:lnTo>
                  <a:lnTo>
                    <a:pt x="533" y="4329"/>
                  </a:lnTo>
                  <a:lnTo>
                    <a:pt x="525" y="4320"/>
                  </a:lnTo>
                  <a:lnTo>
                    <a:pt x="519" y="4312"/>
                  </a:lnTo>
                  <a:lnTo>
                    <a:pt x="514" y="4306"/>
                  </a:lnTo>
                  <a:lnTo>
                    <a:pt x="512" y="4301"/>
                  </a:lnTo>
                  <a:lnTo>
                    <a:pt x="511" y="4295"/>
                  </a:lnTo>
                  <a:lnTo>
                    <a:pt x="511" y="4292"/>
                  </a:lnTo>
                  <a:lnTo>
                    <a:pt x="514" y="4290"/>
                  </a:lnTo>
                  <a:lnTo>
                    <a:pt x="518" y="4289"/>
                  </a:lnTo>
                  <a:lnTo>
                    <a:pt x="523" y="4289"/>
                  </a:lnTo>
                  <a:lnTo>
                    <a:pt x="529" y="4289"/>
                  </a:lnTo>
                  <a:lnTo>
                    <a:pt x="545" y="4293"/>
                  </a:lnTo>
                  <a:lnTo>
                    <a:pt x="565" y="4301"/>
                  </a:lnTo>
                  <a:lnTo>
                    <a:pt x="589" y="4310"/>
                  </a:lnTo>
                  <a:lnTo>
                    <a:pt x="617" y="4323"/>
                  </a:lnTo>
                  <a:lnTo>
                    <a:pt x="646" y="4339"/>
                  </a:lnTo>
                  <a:lnTo>
                    <a:pt x="678" y="4357"/>
                  </a:lnTo>
                  <a:close/>
                  <a:moveTo>
                    <a:pt x="678" y="4550"/>
                  </a:moveTo>
                  <a:lnTo>
                    <a:pt x="678" y="4617"/>
                  </a:lnTo>
                  <a:lnTo>
                    <a:pt x="647" y="4601"/>
                  </a:lnTo>
                  <a:lnTo>
                    <a:pt x="613" y="4582"/>
                  </a:lnTo>
                  <a:lnTo>
                    <a:pt x="576" y="4561"/>
                  </a:lnTo>
                  <a:lnTo>
                    <a:pt x="537" y="4537"/>
                  </a:lnTo>
                  <a:lnTo>
                    <a:pt x="494" y="4509"/>
                  </a:lnTo>
                  <a:lnTo>
                    <a:pt x="455" y="4482"/>
                  </a:lnTo>
                  <a:lnTo>
                    <a:pt x="420" y="4456"/>
                  </a:lnTo>
                  <a:lnTo>
                    <a:pt x="390" y="4431"/>
                  </a:lnTo>
                  <a:lnTo>
                    <a:pt x="378" y="4420"/>
                  </a:lnTo>
                  <a:lnTo>
                    <a:pt x="368" y="4411"/>
                  </a:lnTo>
                  <a:lnTo>
                    <a:pt x="358" y="4401"/>
                  </a:lnTo>
                  <a:lnTo>
                    <a:pt x="350" y="4393"/>
                  </a:lnTo>
                  <a:lnTo>
                    <a:pt x="345" y="4386"/>
                  </a:lnTo>
                  <a:lnTo>
                    <a:pt x="342" y="4379"/>
                  </a:lnTo>
                  <a:lnTo>
                    <a:pt x="341" y="4374"/>
                  </a:lnTo>
                  <a:lnTo>
                    <a:pt x="341" y="4371"/>
                  </a:lnTo>
                  <a:lnTo>
                    <a:pt x="344" y="4369"/>
                  </a:lnTo>
                  <a:lnTo>
                    <a:pt x="349" y="4367"/>
                  </a:lnTo>
                  <a:lnTo>
                    <a:pt x="356" y="4369"/>
                  </a:lnTo>
                  <a:lnTo>
                    <a:pt x="364" y="4370"/>
                  </a:lnTo>
                  <a:lnTo>
                    <a:pt x="375" y="4373"/>
                  </a:lnTo>
                  <a:lnTo>
                    <a:pt x="388" y="4377"/>
                  </a:lnTo>
                  <a:lnTo>
                    <a:pt x="401" y="4384"/>
                  </a:lnTo>
                  <a:lnTo>
                    <a:pt x="416" y="4390"/>
                  </a:lnTo>
                  <a:lnTo>
                    <a:pt x="451" y="4407"/>
                  </a:lnTo>
                  <a:lnTo>
                    <a:pt x="488" y="4428"/>
                  </a:lnTo>
                  <a:lnTo>
                    <a:pt x="529" y="4452"/>
                  </a:lnTo>
                  <a:lnTo>
                    <a:pt x="574" y="4479"/>
                  </a:lnTo>
                  <a:lnTo>
                    <a:pt x="602" y="4497"/>
                  </a:lnTo>
                  <a:lnTo>
                    <a:pt x="630" y="4515"/>
                  </a:lnTo>
                  <a:lnTo>
                    <a:pt x="655" y="4534"/>
                  </a:lnTo>
                  <a:lnTo>
                    <a:pt x="678" y="4550"/>
                  </a:lnTo>
                  <a:close/>
                  <a:moveTo>
                    <a:pt x="678" y="4637"/>
                  </a:moveTo>
                  <a:lnTo>
                    <a:pt x="678" y="4710"/>
                  </a:lnTo>
                  <a:lnTo>
                    <a:pt x="649" y="4689"/>
                  </a:lnTo>
                  <a:lnTo>
                    <a:pt x="622" y="4669"/>
                  </a:lnTo>
                  <a:lnTo>
                    <a:pt x="600" y="4650"/>
                  </a:lnTo>
                  <a:lnTo>
                    <a:pt x="580" y="4634"/>
                  </a:lnTo>
                  <a:lnTo>
                    <a:pt x="565" y="4619"/>
                  </a:lnTo>
                  <a:lnTo>
                    <a:pt x="554" y="4607"/>
                  </a:lnTo>
                  <a:lnTo>
                    <a:pt x="551" y="4602"/>
                  </a:lnTo>
                  <a:lnTo>
                    <a:pt x="549" y="4597"/>
                  </a:lnTo>
                  <a:lnTo>
                    <a:pt x="549" y="4594"/>
                  </a:lnTo>
                  <a:lnTo>
                    <a:pt x="549" y="4591"/>
                  </a:lnTo>
                  <a:lnTo>
                    <a:pt x="551" y="4589"/>
                  </a:lnTo>
                  <a:lnTo>
                    <a:pt x="554" y="4588"/>
                  </a:lnTo>
                  <a:lnTo>
                    <a:pt x="558" y="4588"/>
                  </a:lnTo>
                  <a:lnTo>
                    <a:pt x="562" y="4589"/>
                  </a:lnTo>
                  <a:lnTo>
                    <a:pt x="575" y="4591"/>
                  </a:lnTo>
                  <a:lnTo>
                    <a:pt x="590" y="4595"/>
                  </a:lnTo>
                  <a:lnTo>
                    <a:pt x="608" y="4603"/>
                  </a:lnTo>
                  <a:lnTo>
                    <a:pt x="630" y="4612"/>
                  </a:lnTo>
                  <a:lnTo>
                    <a:pt x="653" y="4623"/>
                  </a:lnTo>
                  <a:lnTo>
                    <a:pt x="678" y="4637"/>
                  </a:lnTo>
                  <a:close/>
                  <a:moveTo>
                    <a:pt x="678" y="4794"/>
                  </a:moveTo>
                  <a:lnTo>
                    <a:pt x="678" y="4869"/>
                  </a:lnTo>
                  <a:lnTo>
                    <a:pt x="670" y="4865"/>
                  </a:lnTo>
                  <a:lnTo>
                    <a:pt x="660" y="4859"/>
                  </a:lnTo>
                  <a:lnTo>
                    <a:pt x="651" y="4853"/>
                  </a:lnTo>
                  <a:lnTo>
                    <a:pt x="642" y="4848"/>
                  </a:lnTo>
                  <a:lnTo>
                    <a:pt x="595" y="4818"/>
                  </a:lnTo>
                  <a:lnTo>
                    <a:pt x="553" y="4789"/>
                  </a:lnTo>
                  <a:lnTo>
                    <a:pt x="515" y="4761"/>
                  </a:lnTo>
                  <a:lnTo>
                    <a:pt x="483" y="4737"/>
                  </a:lnTo>
                  <a:lnTo>
                    <a:pt x="469" y="4726"/>
                  </a:lnTo>
                  <a:lnTo>
                    <a:pt x="457" y="4715"/>
                  </a:lnTo>
                  <a:lnTo>
                    <a:pt x="447" y="4705"/>
                  </a:lnTo>
                  <a:lnTo>
                    <a:pt x="439" y="4697"/>
                  </a:lnTo>
                  <a:lnTo>
                    <a:pt x="432" y="4689"/>
                  </a:lnTo>
                  <a:lnTo>
                    <a:pt x="429" y="4683"/>
                  </a:lnTo>
                  <a:lnTo>
                    <a:pt x="427" y="4680"/>
                  </a:lnTo>
                  <a:lnTo>
                    <a:pt x="427" y="4678"/>
                  </a:lnTo>
                  <a:lnTo>
                    <a:pt x="427" y="4676"/>
                  </a:lnTo>
                  <a:lnTo>
                    <a:pt x="427" y="4674"/>
                  </a:lnTo>
                  <a:lnTo>
                    <a:pt x="430" y="4672"/>
                  </a:lnTo>
                  <a:lnTo>
                    <a:pt x="436" y="4672"/>
                  </a:lnTo>
                  <a:lnTo>
                    <a:pt x="443" y="4673"/>
                  </a:lnTo>
                  <a:lnTo>
                    <a:pt x="452" y="4675"/>
                  </a:lnTo>
                  <a:lnTo>
                    <a:pt x="477" y="4684"/>
                  </a:lnTo>
                  <a:lnTo>
                    <a:pt x="508" y="4698"/>
                  </a:lnTo>
                  <a:lnTo>
                    <a:pt x="543" y="4716"/>
                  </a:lnTo>
                  <a:lnTo>
                    <a:pt x="584" y="4738"/>
                  </a:lnTo>
                  <a:lnTo>
                    <a:pt x="630" y="4764"/>
                  </a:lnTo>
                  <a:lnTo>
                    <a:pt x="676" y="4793"/>
                  </a:lnTo>
                  <a:lnTo>
                    <a:pt x="678" y="4794"/>
                  </a:lnTo>
                  <a:close/>
                  <a:moveTo>
                    <a:pt x="678" y="4943"/>
                  </a:moveTo>
                  <a:lnTo>
                    <a:pt x="678" y="5007"/>
                  </a:lnTo>
                  <a:lnTo>
                    <a:pt x="649" y="4991"/>
                  </a:lnTo>
                  <a:lnTo>
                    <a:pt x="619" y="4974"/>
                  </a:lnTo>
                  <a:lnTo>
                    <a:pt x="588" y="4956"/>
                  </a:lnTo>
                  <a:lnTo>
                    <a:pt x="554" y="4935"/>
                  </a:lnTo>
                  <a:lnTo>
                    <a:pt x="507" y="4905"/>
                  </a:lnTo>
                  <a:lnTo>
                    <a:pt x="463" y="4876"/>
                  </a:lnTo>
                  <a:lnTo>
                    <a:pt x="424" y="4848"/>
                  </a:lnTo>
                  <a:lnTo>
                    <a:pt x="390" y="4822"/>
                  </a:lnTo>
                  <a:lnTo>
                    <a:pt x="364" y="4800"/>
                  </a:lnTo>
                  <a:lnTo>
                    <a:pt x="345" y="4782"/>
                  </a:lnTo>
                  <a:lnTo>
                    <a:pt x="338" y="4774"/>
                  </a:lnTo>
                  <a:lnTo>
                    <a:pt x="334" y="4768"/>
                  </a:lnTo>
                  <a:lnTo>
                    <a:pt x="332" y="4762"/>
                  </a:lnTo>
                  <a:lnTo>
                    <a:pt x="332" y="4759"/>
                  </a:lnTo>
                  <a:lnTo>
                    <a:pt x="335" y="4757"/>
                  </a:lnTo>
                  <a:lnTo>
                    <a:pt x="341" y="4757"/>
                  </a:lnTo>
                  <a:lnTo>
                    <a:pt x="348" y="4758"/>
                  </a:lnTo>
                  <a:lnTo>
                    <a:pt x="357" y="4761"/>
                  </a:lnTo>
                  <a:lnTo>
                    <a:pt x="382" y="4770"/>
                  </a:lnTo>
                  <a:lnTo>
                    <a:pt x="413" y="4785"/>
                  </a:lnTo>
                  <a:lnTo>
                    <a:pt x="451" y="4803"/>
                  </a:lnTo>
                  <a:lnTo>
                    <a:pt x="493" y="4826"/>
                  </a:lnTo>
                  <a:lnTo>
                    <a:pt x="538" y="4853"/>
                  </a:lnTo>
                  <a:lnTo>
                    <a:pt x="587" y="4882"/>
                  </a:lnTo>
                  <a:lnTo>
                    <a:pt x="611" y="4898"/>
                  </a:lnTo>
                  <a:lnTo>
                    <a:pt x="635" y="4914"/>
                  </a:lnTo>
                  <a:lnTo>
                    <a:pt x="657" y="4928"/>
                  </a:lnTo>
                  <a:lnTo>
                    <a:pt x="678" y="4943"/>
                  </a:lnTo>
                  <a:close/>
                  <a:moveTo>
                    <a:pt x="678" y="5018"/>
                  </a:moveTo>
                  <a:lnTo>
                    <a:pt x="678" y="5069"/>
                  </a:lnTo>
                  <a:lnTo>
                    <a:pt x="662" y="5056"/>
                  </a:lnTo>
                  <a:lnTo>
                    <a:pt x="648" y="5044"/>
                  </a:lnTo>
                  <a:lnTo>
                    <a:pt x="635" y="5033"/>
                  </a:lnTo>
                  <a:lnTo>
                    <a:pt x="626" y="5025"/>
                  </a:lnTo>
                  <a:lnTo>
                    <a:pt x="618" y="5016"/>
                  </a:lnTo>
                  <a:lnTo>
                    <a:pt x="613" y="5010"/>
                  </a:lnTo>
                  <a:lnTo>
                    <a:pt x="611" y="5006"/>
                  </a:lnTo>
                  <a:lnTo>
                    <a:pt x="610" y="5004"/>
                  </a:lnTo>
                  <a:lnTo>
                    <a:pt x="610" y="5002"/>
                  </a:lnTo>
                  <a:lnTo>
                    <a:pt x="611" y="5000"/>
                  </a:lnTo>
                  <a:lnTo>
                    <a:pt x="614" y="4999"/>
                  </a:lnTo>
                  <a:lnTo>
                    <a:pt x="618" y="4998"/>
                  </a:lnTo>
                  <a:lnTo>
                    <a:pt x="624" y="4999"/>
                  </a:lnTo>
                  <a:lnTo>
                    <a:pt x="632" y="5001"/>
                  </a:lnTo>
                  <a:lnTo>
                    <a:pt x="653" y="5007"/>
                  </a:lnTo>
                  <a:lnTo>
                    <a:pt x="678" y="5018"/>
                  </a:lnTo>
                  <a:close/>
                  <a:moveTo>
                    <a:pt x="678" y="5079"/>
                  </a:moveTo>
                  <a:lnTo>
                    <a:pt x="678" y="5128"/>
                  </a:lnTo>
                  <a:lnTo>
                    <a:pt x="660" y="5120"/>
                  </a:lnTo>
                  <a:lnTo>
                    <a:pt x="640" y="5109"/>
                  </a:lnTo>
                  <a:lnTo>
                    <a:pt x="618" y="5097"/>
                  </a:lnTo>
                  <a:lnTo>
                    <a:pt x="594" y="5085"/>
                  </a:lnTo>
                  <a:lnTo>
                    <a:pt x="570" y="5071"/>
                  </a:lnTo>
                  <a:lnTo>
                    <a:pt x="546" y="5057"/>
                  </a:lnTo>
                  <a:lnTo>
                    <a:pt x="520" y="5042"/>
                  </a:lnTo>
                  <a:lnTo>
                    <a:pt x="494" y="5026"/>
                  </a:lnTo>
                  <a:lnTo>
                    <a:pt x="444" y="4993"/>
                  </a:lnTo>
                  <a:lnTo>
                    <a:pt x="399" y="4963"/>
                  </a:lnTo>
                  <a:lnTo>
                    <a:pt x="358" y="4935"/>
                  </a:lnTo>
                  <a:lnTo>
                    <a:pt x="323" y="4909"/>
                  </a:lnTo>
                  <a:lnTo>
                    <a:pt x="295" y="4887"/>
                  </a:lnTo>
                  <a:lnTo>
                    <a:pt x="276" y="4868"/>
                  </a:lnTo>
                  <a:lnTo>
                    <a:pt x="268" y="4861"/>
                  </a:lnTo>
                  <a:lnTo>
                    <a:pt x="264" y="4854"/>
                  </a:lnTo>
                  <a:lnTo>
                    <a:pt x="263" y="4852"/>
                  </a:lnTo>
                  <a:lnTo>
                    <a:pt x="262" y="4849"/>
                  </a:lnTo>
                  <a:lnTo>
                    <a:pt x="262" y="4848"/>
                  </a:lnTo>
                  <a:lnTo>
                    <a:pt x="262" y="4846"/>
                  </a:lnTo>
                  <a:lnTo>
                    <a:pt x="265" y="4845"/>
                  </a:lnTo>
                  <a:lnTo>
                    <a:pt x="270" y="4843"/>
                  </a:lnTo>
                  <a:lnTo>
                    <a:pt x="278" y="4846"/>
                  </a:lnTo>
                  <a:lnTo>
                    <a:pt x="288" y="4848"/>
                  </a:lnTo>
                  <a:lnTo>
                    <a:pt x="312" y="4859"/>
                  </a:lnTo>
                  <a:lnTo>
                    <a:pt x="345" y="4874"/>
                  </a:lnTo>
                  <a:lnTo>
                    <a:pt x="384" y="4893"/>
                  </a:lnTo>
                  <a:lnTo>
                    <a:pt x="427" y="4918"/>
                  </a:lnTo>
                  <a:lnTo>
                    <a:pt x="474" y="4945"/>
                  </a:lnTo>
                  <a:lnTo>
                    <a:pt x="524" y="4975"/>
                  </a:lnTo>
                  <a:lnTo>
                    <a:pt x="568" y="5003"/>
                  </a:lnTo>
                  <a:lnTo>
                    <a:pt x="608" y="5030"/>
                  </a:lnTo>
                  <a:lnTo>
                    <a:pt x="646" y="5055"/>
                  </a:lnTo>
                  <a:lnTo>
                    <a:pt x="678" y="5079"/>
                  </a:lnTo>
                  <a:close/>
                  <a:moveTo>
                    <a:pt x="678" y="5138"/>
                  </a:moveTo>
                  <a:lnTo>
                    <a:pt x="678" y="5194"/>
                  </a:lnTo>
                  <a:lnTo>
                    <a:pt x="653" y="5176"/>
                  </a:lnTo>
                  <a:lnTo>
                    <a:pt x="629" y="5159"/>
                  </a:lnTo>
                  <a:lnTo>
                    <a:pt x="608" y="5142"/>
                  </a:lnTo>
                  <a:lnTo>
                    <a:pt x="591" y="5128"/>
                  </a:lnTo>
                  <a:lnTo>
                    <a:pt x="578" y="5116"/>
                  </a:lnTo>
                  <a:lnTo>
                    <a:pt x="569" y="5107"/>
                  </a:lnTo>
                  <a:lnTo>
                    <a:pt x="566" y="5102"/>
                  </a:lnTo>
                  <a:lnTo>
                    <a:pt x="564" y="5099"/>
                  </a:lnTo>
                  <a:lnTo>
                    <a:pt x="564" y="5097"/>
                  </a:lnTo>
                  <a:lnTo>
                    <a:pt x="564" y="5095"/>
                  </a:lnTo>
                  <a:lnTo>
                    <a:pt x="565" y="5094"/>
                  </a:lnTo>
                  <a:lnTo>
                    <a:pt x="567" y="5093"/>
                  </a:lnTo>
                  <a:lnTo>
                    <a:pt x="570" y="5093"/>
                  </a:lnTo>
                  <a:lnTo>
                    <a:pt x="575" y="5093"/>
                  </a:lnTo>
                  <a:lnTo>
                    <a:pt x="586" y="5096"/>
                  </a:lnTo>
                  <a:lnTo>
                    <a:pt x="599" y="5100"/>
                  </a:lnTo>
                  <a:lnTo>
                    <a:pt x="615" y="5107"/>
                  </a:lnTo>
                  <a:lnTo>
                    <a:pt x="634" y="5115"/>
                  </a:lnTo>
                  <a:lnTo>
                    <a:pt x="655" y="5126"/>
                  </a:lnTo>
                  <a:lnTo>
                    <a:pt x="678" y="5138"/>
                  </a:lnTo>
                  <a:close/>
                  <a:moveTo>
                    <a:pt x="678" y="5201"/>
                  </a:moveTo>
                  <a:lnTo>
                    <a:pt x="678" y="5239"/>
                  </a:lnTo>
                  <a:lnTo>
                    <a:pt x="658" y="5231"/>
                  </a:lnTo>
                  <a:lnTo>
                    <a:pt x="635" y="5219"/>
                  </a:lnTo>
                  <a:lnTo>
                    <a:pt x="610" y="5206"/>
                  </a:lnTo>
                  <a:lnTo>
                    <a:pt x="583" y="5192"/>
                  </a:lnTo>
                  <a:lnTo>
                    <a:pt x="554" y="5176"/>
                  </a:lnTo>
                  <a:lnTo>
                    <a:pt x="523" y="5159"/>
                  </a:lnTo>
                  <a:lnTo>
                    <a:pt x="492" y="5139"/>
                  </a:lnTo>
                  <a:lnTo>
                    <a:pt x="458" y="5119"/>
                  </a:lnTo>
                  <a:lnTo>
                    <a:pt x="406" y="5086"/>
                  </a:lnTo>
                  <a:lnTo>
                    <a:pt x="360" y="5055"/>
                  </a:lnTo>
                  <a:lnTo>
                    <a:pt x="318" y="5026"/>
                  </a:lnTo>
                  <a:lnTo>
                    <a:pt x="282" y="5000"/>
                  </a:lnTo>
                  <a:lnTo>
                    <a:pt x="253" y="4976"/>
                  </a:lnTo>
                  <a:lnTo>
                    <a:pt x="231" y="4958"/>
                  </a:lnTo>
                  <a:lnTo>
                    <a:pt x="225" y="4950"/>
                  </a:lnTo>
                  <a:lnTo>
                    <a:pt x="220" y="4944"/>
                  </a:lnTo>
                  <a:lnTo>
                    <a:pt x="219" y="4942"/>
                  </a:lnTo>
                  <a:lnTo>
                    <a:pt x="217" y="4939"/>
                  </a:lnTo>
                  <a:lnTo>
                    <a:pt x="217" y="4937"/>
                  </a:lnTo>
                  <a:lnTo>
                    <a:pt x="217" y="4936"/>
                  </a:lnTo>
                  <a:lnTo>
                    <a:pt x="221" y="4934"/>
                  </a:lnTo>
                  <a:lnTo>
                    <a:pt x="226" y="4934"/>
                  </a:lnTo>
                  <a:lnTo>
                    <a:pt x="234" y="4936"/>
                  </a:lnTo>
                  <a:lnTo>
                    <a:pt x="243" y="4939"/>
                  </a:lnTo>
                  <a:lnTo>
                    <a:pt x="269" y="4950"/>
                  </a:lnTo>
                  <a:lnTo>
                    <a:pt x="303" y="4966"/>
                  </a:lnTo>
                  <a:lnTo>
                    <a:pt x="342" y="4987"/>
                  </a:lnTo>
                  <a:lnTo>
                    <a:pt x="387" y="5012"/>
                  </a:lnTo>
                  <a:lnTo>
                    <a:pt x="436" y="5040"/>
                  </a:lnTo>
                  <a:lnTo>
                    <a:pt x="487" y="5071"/>
                  </a:lnTo>
                  <a:lnTo>
                    <a:pt x="516" y="5089"/>
                  </a:lnTo>
                  <a:lnTo>
                    <a:pt x="545" y="5108"/>
                  </a:lnTo>
                  <a:lnTo>
                    <a:pt x="570" y="5125"/>
                  </a:lnTo>
                  <a:lnTo>
                    <a:pt x="596" y="5142"/>
                  </a:lnTo>
                  <a:lnTo>
                    <a:pt x="619" y="5157"/>
                  </a:lnTo>
                  <a:lnTo>
                    <a:pt x="642" y="5174"/>
                  </a:lnTo>
                  <a:lnTo>
                    <a:pt x="661" y="5188"/>
                  </a:lnTo>
                  <a:lnTo>
                    <a:pt x="678" y="5201"/>
                  </a:lnTo>
                  <a:close/>
                  <a:moveTo>
                    <a:pt x="678" y="5248"/>
                  </a:moveTo>
                  <a:lnTo>
                    <a:pt x="678" y="5305"/>
                  </a:lnTo>
                  <a:lnTo>
                    <a:pt x="648" y="5284"/>
                  </a:lnTo>
                  <a:lnTo>
                    <a:pt x="620" y="5264"/>
                  </a:lnTo>
                  <a:lnTo>
                    <a:pt x="596" y="5247"/>
                  </a:lnTo>
                  <a:lnTo>
                    <a:pt x="577" y="5231"/>
                  </a:lnTo>
                  <a:lnTo>
                    <a:pt x="561" y="5218"/>
                  </a:lnTo>
                  <a:lnTo>
                    <a:pt x="550" y="5206"/>
                  </a:lnTo>
                  <a:lnTo>
                    <a:pt x="546" y="5202"/>
                  </a:lnTo>
                  <a:lnTo>
                    <a:pt x="543" y="5198"/>
                  </a:lnTo>
                  <a:lnTo>
                    <a:pt x="542" y="5195"/>
                  </a:lnTo>
                  <a:lnTo>
                    <a:pt x="543" y="5193"/>
                  </a:lnTo>
                  <a:lnTo>
                    <a:pt x="545" y="5192"/>
                  </a:lnTo>
                  <a:lnTo>
                    <a:pt x="548" y="5191"/>
                  </a:lnTo>
                  <a:lnTo>
                    <a:pt x="551" y="5191"/>
                  </a:lnTo>
                  <a:lnTo>
                    <a:pt x="555" y="5192"/>
                  </a:lnTo>
                  <a:lnTo>
                    <a:pt x="568" y="5196"/>
                  </a:lnTo>
                  <a:lnTo>
                    <a:pt x="584" y="5202"/>
                  </a:lnTo>
                  <a:lnTo>
                    <a:pt x="603" y="5210"/>
                  </a:lnTo>
                  <a:lnTo>
                    <a:pt x="626" y="5221"/>
                  </a:lnTo>
                  <a:lnTo>
                    <a:pt x="651" y="5234"/>
                  </a:lnTo>
                  <a:lnTo>
                    <a:pt x="678" y="5248"/>
                  </a:lnTo>
                  <a:close/>
                  <a:moveTo>
                    <a:pt x="678" y="5307"/>
                  </a:moveTo>
                  <a:lnTo>
                    <a:pt x="678" y="5343"/>
                  </a:lnTo>
                  <a:lnTo>
                    <a:pt x="658" y="5333"/>
                  </a:lnTo>
                  <a:lnTo>
                    <a:pt x="634" y="5323"/>
                  </a:lnTo>
                  <a:lnTo>
                    <a:pt x="608" y="5309"/>
                  </a:lnTo>
                  <a:lnTo>
                    <a:pt x="579" y="5293"/>
                  </a:lnTo>
                  <a:lnTo>
                    <a:pt x="549" y="5277"/>
                  </a:lnTo>
                  <a:lnTo>
                    <a:pt x="516" y="5258"/>
                  </a:lnTo>
                  <a:lnTo>
                    <a:pt x="483" y="5238"/>
                  </a:lnTo>
                  <a:lnTo>
                    <a:pt x="448" y="5217"/>
                  </a:lnTo>
                  <a:lnTo>
                    <a:pt x="395" y="5184"/>
                  </a:lnTo>
                  <a:lnTo>
                    <a:pt x="346" y="5152"/>
                  </a:lnTo>
                  <a:lnTo>
                    <a:pt x="303" y="5122"/>
                  </a:lnTo>
                  <a:lnTo>
                    <a:pt x="266" y="5095"/>
                  </a:lnTo>
                  <a:lnTo>
                    <a:pt x="236" y="5071"/>
                  </a:lnTo>
                  <a:lnTo>
                    <a:pt x="214" y="5053"/>
                  </a:lnTo>
                  <a:lnTo>
                    <a:pt x="207" y="5045"/>
                  </a:lnTo>
                  <a:lnTo>
                    <a:pt x="201" y="5039"/>
                  </a:lnTo>
                  <a:lnTo>
                    <a:pt x="198" y="5033"/>
                  </a:lnTo>
                  <a:lnTo>
                    <a:pt x="199" y="5030"/>
                  </a:lnTo>
                  <a:lnTo>
                    <a:pt x="201" y="5029"/>
                  </a:lnTo>
                  <a:lnTo>
                    <a:pt x="207" y="5029"/>
                  </a:lnTo>
                  <a:lnTo>
                    <a:pt x="214" y="5031"/>
                  </a:lnTo>
                  <a:lnTo>
                    <a:pt x="225" y="5034"/>
                  </a:lnTo>
                  <a:lnTo>
                    <a:pt x="251" y="5046"/>
                  </a:lnTo>
                  <a:lnTo>
                    <a:pt x="285" y="5062"/>
                  </a:lnTo>
                  <a:lnTo>
                    <a:pt x="326" y="5084"/>
                  </a:lnTo>
                  <a:lnTo>
                    <a:pt x="372" y="5110"/>
                  </a:lnTo>
                  <a:lnTo>
                    <a:pt x="423" y="5139"/>
                  </a:lnTo>
                  <a:lnTo>
                    <a:pt x="475" y="5171"/>
                  </a:lnTo>
                  <a:lnTo>
                    <a:pt x="507" y="5191"/>
                  </a:lnTo>
                  <a:lnTo>
                    <a:pt x="537" y="5210"/>
                  </a:lnTo>
                  <a:lnTo>
                    <a:pt x="565" y="5229"/>
                  </a:lnTo>
                  <a:lnTo>
                    <a:pt x="592" y="5246"/>
                  </a:lnTo>
                  <a:lnTo>
                    <a:pt x="617" y="5263"/>
                  </a:lnTo>
                  <a:lnTo>
                    <a:pt x="640" y="5279"/>
                  </a:lnTo>
                  <a:lnTo>
                    <a:pt x="660" y="5293"/>
                  </a:lnTo>
                  <a:lnTo>
                    <a:pt x="678" y="5307"/>
                  </a:lnTo>
                  <a:close/>
                  <a:moveTo>
                    <a:pt x="291" y="4699"/>
                  </a:moveTo>
                  <a:lnTo>
                    <a:pt x="244" y="4669"/>
                  </a:lnTo>
                  <a:lnTo>
                    <a:pt x="202" y="4641"/>
                  </a:lnTo>
                  <a:lnTo>
                    <a:pt x="166" y="4612"/>
                  </a:lnTo>
                  <a:lnTo>
                    <a:pt x="133" y="4588"/>
                  </a:lnTo>
                  <a:lnTo>
                    <a:pt x="108" y="4566"/>
                  </a:lnTo>
                  <a:lnTo>
                    <a:pt x="90" y="4548"/>
                  </a:lnTo>
                  <a:lnTo>
                    <a:pt x="84" y="4540"/>
                  </a:lnTo>
                  <a:lnTo>
                    <a:pt x="80" y="4535"/>
                  </a:lnTo>
                  <a:lnTo>
                    <a:pt x="78" y="4529"/>
                  </a:lnTo>
                  <a:lnTo>
                    <a:pt x="78" y="4526"/>
                  </a:lnTo>
                  <a:lnTo>
                    <a:pt x="81" y="4524"/>
                  </a:lnTo>
                  <a:lnTo>
                    <a:pt x="87" y="4524"/>
                  </a:lnTo>
                  <a:lnTo>
                    <a:pt x="93" y="4525"/>
                  </a:lnTo>
                  <a:lnTo>
                    <a:pt x="103" y="4527"/>
                  </a:lnTo>
                  <a:lnTo>
                    <a:pt x="127" y="4537"/>
                  </a:lnTo>
                  <a:lnTo>
                    <a:pt x="157" y="4551"/>
                  </a:lnTo>
                  <a:lnTo>
                    <a:pt x="193" y="4569"/>
                  </a:lnTo>
                  <a:lnTo>
                    <a:pt x="233" y="4592"/>
                  </a:lnTo>
                  <a:lnTo>
                    <a:pt x="277" y="4618"/>
                  </a:lnTo>
                  <a:lnTo>
                    <a:pt x="323" y="4646"/>
                  </a:lnTo>
                  <a:lnTo>
                    <a:pt x="369" y="4676"/>
                  </a:lnTo>
                  <a:lnTo>
                    <a:pt x="411" y="4704"/>
                  </a:lnTo>
                  <a:lnTo>
                    <a:pt x="448" y="4731"/>
                  </a:lnTo>
                  <a:lnTo>
                    <a:pt x="480" y="4756"/>
                  </a:lnTo>
                  <a:lnTo>
                    <a:pt x="506" y="4778"/>
                  </a:lnTo>
                  <a:lnTo>
                    <a:pt x="524" y="4796"/>
                  </a:lnTo>
                  <a:lnTo>
                    <a:pt x="531" y="4802"/>
                  </a:lnTo>
                  <a:lnTo>
                    <a:pt x="535" y="4809"/>
                  </a:lnTo>
                  <a:lnTo>
                    <a:pt x="536" y="4813"/>
                  </a:lnTo>
                  <a:lnTo>
                    <a:pt x="536" y="4816"/>
                  </a:lnTo>
                  <a:lnTo>
                    <a:pt x="533" y="4819"/>
                  </a:lnTo>
                  <a:lnTo>
                    <a:pt x="528" y="4820"/>
                  </a:lnTo>
                  <a:lnTo>
                    <a:pt x="521" y="4819"/>
                  </a:lnTo>
                  <a:lnTo>
                    <a:pt x="511" y="4816"/>
                  </a:lnTo>
                  <a:lnTo>
                    <a:pt x="487" y="4807"/>
                  </a:lnTo>
                  <a:lnTo>
                    <a:pt x="457" y="4794"/>
                  </a:lnTo>
                  <a:lnTo>
                    <a:pt x="421" y="4775"/>
                  </a:lnTo>
                  <a:lnTo>
                    <a:pt x="380" y="4753"/>
                  </a:lnTo>
                  <a:lnTo>
                    <a:pt x="337" y="4728"/>
                  </a:lnTo>
                  <a:lnTo>
                    <a:pt x="291" y="4699"/>
                  </a:lnTo>
                  <a:close/>
                  <a:moveTo>
                    <a:pt x="401" y="4618"/>
                  </a:moveTo>
                  <a:lnTo>
                    <a:pt x="357" y="4589"/>
                  </a:lnTo>
                  <a:lnTo>
                    <a:pt x="316" y="4561"/>
                  </a:lnTo>
                  <a:lnTo>
                    <a:pt x="280" y="4534"/>
                  </a:lnTo>
                  <a:lnTo>
                    <a:pt x="249" y="4510"/>
                  </a:lnTo>
                  <a:lnTo>
                    <a:pt x="225" y="4488"/>
                  </a:lnTo>
                  <a:lnTo>
                    <a:pt x="207" y="4470"/>
                  </a:lnTo>
                  <a:lnTo>
                    <a:pt x="201" y="4462"/>
                  </a:lnTo>
                  <a:lnTo>
                    <a:pt x="197" y="4457"/>
                  </a:lnTo>
                  <a:lnTo>
                    <a:pt x="196" y="4452"/>
                  </a:lnTo>
                  <a:lnTo>
                    <a:pt x="196" y="4448"/>
                  </a:lnTo>
                  <a:lnTo>
                    <a:pt x="199" y="4446"/>
                  </a:lnTo>
                  <a:lnTo>
                    <a:pt x="205" y="4445"/>
                  </a:lnTo>
                  <a:lnTo>
                    <a:pt x="211" y="4446"/>
                  </a:lnTo>
                  <a:lnTo>
                    <a:pt x="221" y="4448"/>
                  </a:lnTo>
                  <a:lnTo>
                    <a:pt x="243" y="4457"/>
                  </a:lnTo>
                  <a:lnTo>
                    <a:pt x="274" y="4470"/>
                  </a:lnTo>
                  <a:lnTo>
                    <a:pt x="308" y="4487"/>
                  </a:lnTo>
                  <a:lnTo>
                    <a:pt x="347" y="4509"/>
                  </a:lnTo>
                  <a:lnTo>
                    <a:pt x="390" y="4534"/>
                  </a:lnTo>
                  <a:lnTo>
                    <a:pt x="434" y="4562"/>
                  </a:lnTo>
                  <a:lnTo>
                    <a:pt x="480" y="4591"/>
                  </a:lnTo>
                  <a:lnTo>
                    <a:pt x="520" y="4619"/>
                  </a:lnTo>
                  <a:lnTo>
                    <a:pt x="556" y="4646"/>
                  </a:lnTo>
                  <a:lnTo>
                    <a:pt x="587" y="4670"/>
                  </a:lnTo>
                  <a:lnTo>
                    <a:pt x="611" y="4691"/>
                  </a:lnTo>
                  <a:lnTo>
                    <a:pt x="629" y="4709"/>
                  </a:lnTo>
                  <a:lnTo>
                    <a:pt x="635" y="4716"/>
                  </a:lnTo>
                  <a:lnTo>
                    <a:pt x="638" y="4721"/>
                  </a:lnTo>
                  <a:lnTo>
                    <a:pt x="641" y="4727"/>
                  </a:lnTo>
                  <a:lnTo>
                    <a:pt x="640" y="4730"/>
                  </a:lnTo>
                  <a:lnTo>
                    <a:pt x="637" y="4732"/>
                  </a:lnTo>
                  <a:lnTo>
                    <a:pt x="632" y="4732"/>
                  </a:lnTo>
                  <a:lnTo>
                    <a:pt x="624" y="4732"/>
                  </a:lnTo>
                  <a:lnTo>
                    <a:pt x="616" y="4730"/>
                  </a:lnTo>
                  <a:lnTo>
                    <a:pt x="592" y="4721"/>
                  </a:lnTo>
                  <a:lnTo>
                    <a:pt x="563" y="4709"/>
                  </a:lnTo>
                  <a:lnTo>
                    <a:pt x="527" y="4691"/>
                  </a:lnTo>
                  <a:lnTo>
                    <a:pt x="488" y="4671"/>
                  </a:lnTo>
                  <a:lnTo>
                    <a:pt x="445" y="4646"/>
                  </a:lnTo>
                  <a:lnTo>
                    <a:pt x="401" y="4618"/>
                  </a:lnTo>
                  <a:close/>
                  <a:moveTo>
                    <a:pt x="343" y="4320"/>
                  </a:moveTo>
                  <a:lnTo>
                    <a:pt x="302" y="4293"/>
                  </a:lnTo>
                  <a:lnTo>
                    <a:pt x="264" y="4266"/>
                  </a:lnTo>
                  <a:lnTo>
                    <a:pt x="230" y="4241"/>
                  </a:lnTo>
                  <a:lnTo>
                    <a:pt x="202" y="4217"/>
                  </a:lnTo>
                  <a:lnTo>
                    <a:pt x="190" y="4207"/>
                  </a:lnTo>
                  <a:lnTo>
                    <a:pt x="181" y="4197"/>
                  </a:lnTo>
                  <a:lnTo>
                    <a:pt x="171" y="4188"/>
                  </a:lnTo>
                  <a:lnTo>
                    <a:pt x="165" y="4180"/>
                  </a:lnTo>
                  <a:lnTo>
                    <a:pt x="159" y="4172"/>
                  </a:lnTo>
                  <a:lnTo>
                    <a:pt x="156" y="4167"/>
                  </a:lnTo>
                  <a:lnTo>
                    <a:pt x="155" y="4161"/>
                  </a:lnTo>
                  <a:lnTo>
                    <a:pt x="156" y="4158"/>
                  </a:lnTo>
                  <a:lnTo>
                    <a:pt x="158" y="4156"/>
                  </a:lnTo>
                  <a:lnTo>
                    <a:pt x="163" y="4155"/>
                  </a:lnTo>
                  <a:lnTo>
                    <a:pt x="170" y="4155"/>
                  </a:lnTo>
                  <a:lnTo>
                    <a:pt x="179" y="4157"/>
                  </a:lnTo>
                  <a:lnTo>
                    <a:pt x="189" y="4160"/>
                  </a:lnTo>
                  <a:lnTo>
                    <a:pt x="201" y="4165"/>
                  </a:lnTo>
                  <a:lnTo>
                    <a:pt x="214" y="4170"/>
                  </a:lnTo>
                  <a:lnTo>
                    <a:pt x="228" y="4176"/>
                  </a:lnTo>
                  <a:lnTo>
                    <a:pt x="261" y="4193"/>
                  </a:lnTo>
                  <a:lnTo>
                    <a:pt x="297" y="4212"/>
                  </a:lnTo>
                  <a:lnTo>
                    <a:pt x="337" y="4236"/>
                  </a:lnTo>
                  <a:lnTo>
                    <a:pt x="378" y="4262"/>
                  </a:lnTo>
                  <a:lnTo>
                    <a:pt x="419" y="4290"/>
                  </a:lnTo>
                  <a:lnTo>
                    <a:pt x="457" y="4316"/>
                  </a:lnTo>
                  <a:lnTo>
                    <a:pt x="491" y="4341"/>
                  </a:lnTo>
                  <a:lnTo>
                    <a:pt x="519" y="4364"/>
                  </a:lnTo>
                  <a:lnTo>
                    <a:pt x="541" y="4385"/>
                  </a:lnTo>
                  <a:lnTo>
                    <a:pt x="556" y="4402"/>
                  </a:lnTo>
                  <a:lnTo>
                    <a:pt x="562" y="4409"/>
                  </a:lnTo>
                  <a:lnTo>
                    <a:pt x="565" y="4415"/>
                  </a:lnTo>
                  <a:lnTo>
                    <a:pt x="567" y="4419"/>
                  </a:lnTo>
                  <a:lnTo>
                    <a:pt x="566" y="4424"/>
                  </a:lnTo>
                  <a:lnTo>
                    <a:pt x="563" y="4426"/>
                  </a:lnTo>
                  <a:lnTo>
                    <a:pt x="559" y="4427"/>
                  </a:lnTo>
                  <a:lnTo>
                    <a:pt x="551" y="4426"/>
                  </a:lnTo>
                  <a:lnTo>
                    <a:pt x="542" y="4425"/>
                  </a:lnTo>
                  <a:lnTo>
                    <a:pt x="533" y="4421"/>
                  </a:lnTo>
                  <a:lnTo>
                    <a:pt x="521" y="4417"/>
                  </a:lnTo>
                  <a:lnTo>
                    <a:pt x="508" y="4412"/>
                  </a:lnTo>
                  <a:lnTo>
                    <a:pt x="493" y="4405"/>
                  </a:lnTo>
                  <a:lnTo>
                    <a:pt x="460" y="4389"/>
                  </a:lnTo>
                  <a:lnTo>
                    <a:pt x="424" y="4370"/>
                  </a:lnTo>
                  <a:lnTo>
                    <a:pt x="384" y="4347"/>
                  </a:lnTo>
                  <a:lnTo>
                    <a:pt x="343" y="4320"/>
                  </a:lnTo>
                  <a:close/>
                  <a:moveTo>
                    <a:pt x="588" y="4132"/>
                  </a:moveTo>
                  <a:lnTo>
                    <a:pt x="584" y="4135"/>
                  </a:lnTo>
                  <a:lnTo>
                    <a:pt x="580" y="4137"/>
                  </a:lnTo>
                  <a:lnTo>
                    <a:pt x="574" y="4135"/>
                  </a:lnTo>
                  <a:lnTo>
                    <a:pt x="565" y="4134"/>
                  </a:lnTo>
                  <a:lnTo>
                    <a:pt x="555" y="4132"/>
                  </a:lnTo>
                  <a:lnTo>
                    <a:pt x="545" y="4128"/>
                  </a:lnTo>
                  <a:lnTo>
                    <a:pt x="532" y="4124"/>
                  </a:lnTo>
                  <a:lnTo>
                    <a:pt x="519" y="4117"/>
                  </a:lnTo>
                  <a:lnTo>
                    <a:pt x="487" y="4103"/>
                  </a:lnTo>
                  <a:lnTo>
                    <a:pt x="454" y="4085"/>
                  </a:lnTo>
                  <a:lnTo>
                    <a:pt x="417" y="4063"/>
                  </a:lnTo>
                  <a:lnTo>
                    <a:pt x="378" y="4039"/>
                  </a:lnTo>
                  <a:lnTo>
                    <a:pt x="341" y="4014"/>
                  </a:lnTo>
                  <a:lnTo>
                    <a:pt x="306" y="3988"/>
                  </a:lnTo>
                  <a:lnTo>
                    <a:pt x="276" y="3964"/>
                  </a:lnTo>
                  <a:lnTo>
                    <a:pt x="250" y="3941"/>
                  </a:lnTo>
                  <a:lnTo>
                    <a:pt x="239" y="3931"/>
                  </a:lnTo>
                  <a:lnTo>
                    <a:pt x="229" y="3922"/>
                  </a:lnTo>
                  <a:lnTo>
                    <a:pt x="221" y="3913"/>
                  </a:lnTo>
                  <a:lnTo>
                    <a:pt x="215" y="3905"/>
                  </a:lnTo>
                  <a:lnTo>
                    <a:pt x="210" y="3898"/>
                  </a:lnTo>
                  <a:lnTo>
                    <a:pt x="208" y="3892"/>
                  </a:lnTo>
                  <a:lnTo>
                    <a:pt x="207" y="3887"/>
                  </a:lnTo>
                  <a:lnTo>
                    <a:pt x="208" y="3883"/>
                  </a:lnTo>
                  <a:lnTo>
                    <a:pt x="210" y="3881"/>
                  </a:lnTo>
                  <a:lnTo>
                    <a:pt x="215" y="3880"/>
                  </a:lnTo>
                  <a:lnTo>
                    <a:pt x="222" y="3880"/>
                  </a:lnTo>
                  <a:lnTo>
                    <a:pt x="229" y="3881"/>
                  </a:lnTo>
                  <a:lnTo>
                    <a:pt x="239" y="3883"/>
                  </a:lnTo>
                  <a:lnTo>
                    <a:pt x="251" y="3887"/>
                  </a:lnTo>
                  <a:lnTo>
                    <a:pt x="263" y="3892"/>
                  </a:lnTo>
                  <a:lnTo>
                    <a:pt x="277" y="3898"/>
                  </a:lnTo>
                  <a:lnTo>
                    <a:pt x="307" y="3912"/>
                  </a:lnTo>
                  <a:lnTo>
                    <a:pt x="342" y="3931"/>
                  </a:lnTo>
                  <a:lnTo>
                    <a:pt x="378" y="3953"/>
                  </a:lnTo>
                  <a:lnTo>
                    <a:pt x="417" y="3977"/>
                  </a:lnTo>
                  <a:lnTo>
                    <a:pt x="455" y="4003"/>
                  </a:lnTo>
                  <a:lnTo>
                    <a:pt x="489" y="4028"/>
                  </a:lnTo>
                  <a:lnTo>
                    <a:pt x="520" y="4052"/>
                  </a:lnTo>
                  <a:lnTo>
                    <a:pt x="546" y="4074"/>
                  </a:lnTo>
                  <a:lnTo>
                    <a:pt x="556" y="4085"/>
                  </a:lnTo>
                  <a:lnTo>
                    <a:pt x="566" y="4093"/>
                  </a:lnTo>
                  <a:lnTo>
                    <a:pt x="574" y="4103"/>
                  </a:lnTo>
                  <a:lnTo>
                    <a:pt x="580" y="4111"/>
                  </a:lnTo>
                  <a:lnTo>
                    <a:pt x="584" y="4117"/>
                  </a:lnTo>
                  <a:lnTo>
                    <a:pt x="588" y="4124"/>
                  </a:lnTo>
                  <a:lnTo>
                    <a:pt x="589" y="4129"/>
                  </a:lnTo>
                  <a:lnTo>
                    <a:pt x="588" y="4132"/>
                  </a:lnTo>
                  <a:close/>
                  <a:moveTo>
                    <a:pt x="290" y="3779"/>
                  </a:moveTo>
                  <a:lnTo>
                    <a:pt x="325" y="3804"/>
                  </a:lnTo>
                  <a:lnTo>
                    <a:pt x="359" y="3828"/>
                  </a:lnTo>
                  <a:lnTo>
                    <a:pt x="387" y="3852"/>
                  </a:lnTo>
                  <a:lnTo>
                    <a:pt x="412" y="3873"/>
                  </a:lnTo>
                  <a:lnTo>
                    <a:pt x="423" y="3883"/>
                  </a:lnTo>
                  <a:lnTo>
                    <a:pt x="431" y="3893"/>
                  </a:lnTo>
                  <a:lnTo>
                    <a:pt x="439" y="3901"/>
                  </a:lnTo>
                  <a:lnTo>
                    <a:pt x="445" y="3909"/>
                  </a:lnTo>
                  <a:lnTo>
                    <a:pt x="450" y="3915"/>
                  </a:lnTo>
                  <a:lnTo>
                    <a:pt x="452" y="3922"/>
                  </a:lnTo>
                  <a:lnTo>
                    <a:pt x="453" y="3926"/>
                  </a:lnTo>
                  <a:lnTo>
                    <a:pt x="452" y="3930"/>
                  </a:lnTo>
                  <a:lnTo>
                    <a:pt x="448" y="3933"/>
                  </a:lnTo>
                  <a:lnTo>
                    <a:pt x="444" y="3934"/>
                  </a:lnTo>
                  <a:lnTo>
                    <a:pt x="438" y="3934"/>
                  </a:lnTo>
                  <a:lnTo>
                    <a:pt x="430" y="3933"/>
                  </a:lnTo>
                  <a:lnTo>
                    <a:pt x="420" y="3930"/>
                  </a:lnTo>
                  <a:lnTo>
                    <a:pt x="410" y="3927"/>
                  </a:lnTo>
                  <a:lnTo>
                    <a:pt x="398" y="3923"/>
                  </a:lnTo>
                  <a:lnTo>
                    <a:pt x="385" y="3916"/>
                  </a:lnTo>
                  <a:lnTo>
                    <a:pt x="356" y="3903"/>
                  </a:lnTo>
                  <a:lnTo>
                    <a:pt x="323" y="3885"/>
                  </a:lnTo>
                  <a:lnTo>
                    <a:pt x="288" y="3865"/>
                  </a:lnTo>
                  <a:lnTo>
                    <a:pt x="251" y="3841"/>
                  </a:lnTo>
                  <a:lnTo>
                    <a:pt x="214" y="3816"/>
                  </a:lnTo>
                  <a:lnTo>
                    <a:pt x="182" y="3791"/>
                  </a:lnTo>
                  <a:lnTo>
                    <a:pt x="153" y="3769"/>
                  </a:lnTo>
                  <a:lnTo>
                    <a:pt x="128" y="3746"/>
                  </a:lnTo>
                  <a:lnTo>
                    <a:pt x="118" y="3736"/>
                  </a:lnTo>
                  <a:lnTo>
                    <a:pt x="108" y="3726"/>
                  </a:lnTo>
                  <a:lnTo>
                    <a:pt x="101" y="3718"/>
                  </a:lnTo>
                  <a:lnTo>
                    <a:pt x="95" y="3710"/>
                  </a:lnTo>
                  <a:lnTo>
                    <a:pt x="91" y="3704"/>
                  </a:lnTo>
                  <a:lnTo>
                    <a:pt x="89" y="3697"/>
                  </a:lnTo>
                  <a:lnTo>
                    <a:pt x="88" y="3693"/>
                  </a:lnTo>
                  <a:lnTo>
                    <a:pt x="89" y="3689"/>
                  </a:lnTo>
                  <a:lnTo>
                    <a:pt x="91" y="3687"/>
                  </a:lnTo>
                  <a:lnTo>
                    <a:pt x="97" y="3685"/>
                  </a:lnTo>
                  <a:lnTo>
                    <a:pt x="103" y="3685"/>
                  </a:lnTo>
                  <a:lnTo>
                    <a:pt x="111" y="3687"/>
                  </a:lnTo>
                  <a:lnTo>
                    <a:pt x="120" y="3689"/>
                  </a:lnTo>
                  <a:lnTo>
                    <a:pt x="130" y="3692"/>
                  </a:lnTo>
                  <a:lnTo>
                    <a:pt x="142" y="3697"/>
                  </a:lnTo>
                  <a:lnTo>
                    <a:pt x="156" y="3703"/>
                  </a:lnTo>
                  <a:lnTo>
                    <a:pt x="185" y="3717"/>
                  </a:lnTo>
                  <a:lnTo>
                    <a:pt x="217" y="3734"/>
                  </a:lnTo>
                  <a:lnTo>
                    <a:pt x="252" y="3756"/>
                  </a:lnTo>
                  <a:lnTo>
                    <a:pt x="290" y="3779"/>
                  </a:lnTo>
                  <a:close/>
                  <a:moveTo>
                    <a:pt x="464" y="3512"/>
                  </a:moveTo>
                  <a:lnTo>
                    <a:pt x="497" y="3535"/>
                  </a:lnTo>
                  <a:lnTo>
                    <a:pt x="527" y="3558"/>
                  </a:lnTo>
                  <a:lnTo>
                    <a:pt x="554" y="3581"/>
                  </a:lnTo>
                  <a:lnTo>
                    <a:pt x="577" y="3601"/>
                  </a:lnTo>
                  <a:lnTo>
                    <a:pt x="586" y="3611"/>
                  </a:lnTo>
                  <a:lnTo>
                    <a:pt x="594" y="3620"/>
                  </a:lnTo>
                  <a:lnTo>
                    <a:pt x="601" y="3628"/>
                  </a:lnTo>
                  <a:lnTo>
                    <a:pt x="606" y="3636"/>
                  </a:lnTo>
                  <a:lnTo>
                    <a:pt x="610" y="3642"/>
                  </a:lnTo>
                  <a:lnTo>
                    <a:pt x="613" y="3648"/>
                  </a:lnTo>
                  <a:lnTo>
                    <a:pt x="613" y="3653"/>
                  </a:lnTo>
                  <a:lnTo>
                    <a:pt x="611" y="3657"/>
                  </a:lnTo>
                  <a:lnTo>
                    <a:pt x="609" y="3660"/>
                  </a:lnTo>
                  <a:lnTo>
                    <a:pt x="604" y="3661"/>
                  </a:lnTo>
                  <a:lnTo>
                    <a:pt x="599" y="3662"/>
                  </a:lnTo>
                  <a:lnTo>
                    <a:pt x="591" y="3661"/>
                  </a:lnTo>
                  <a:lnTo>
                    <a:pt x="581" y="3658"/>
                  </a:lnTo>
                  <a:lnTo>
                    <a:pt x="572" y="3656"/>
                  </a:lnTo>
                  <a:lnTo>
                    <a:pt x="561" y="3652"/>
                  </a:lnTo>
                  <a:lnTo>
                    <a:pt x="548" y="3647"/>
                  </a:lnTo>
                  <a:lnTo>
                    <a:pt x="521" y="3635"/>
                  </a:lnTo>
                  <a:lnTo>
                    <a:pt x="489" y="3619"/>
                  </a:lnTo>
                  <a:lnTo>
                    <a:pt x="457" y="3599"/>
                  </a:lnTo>
                  <a:lnTo>
                    <a:pt x="423" y="3578"/>
                  </a:lnTo>
                  <a:lnTo>
                    <a:pt x="389" y="3554"/>
                  </a:lnTo>
                  <a:lnTo>
                    <a:pt x="359" y="3531"/>
                  </a:lnTo>
                  <a:lnTo>
                    <a:pt x="332" y="3508"/>
                  </a:lnTo>
                  <a:lnTo>
                    <a:pt x="309" y="3488"/>
                  </a:lnTo>
                  <a:lnTo>
                    <a:pt x="301" y="3478"/>
                  </a:lnTo>
                  <a:lnTo>
                    <a:pt x="292" y="3470"/>
                  </a:lnTo>
                  <a:lnTo>
                    <a:pt x="285" y="3461"/>
                  </a:lnTo>
                  <a:lnTo>
                    <a:pt x="280" y="3453"/>
                  </a:lnTo>
                  <a:lnTo>
                    <a:pt x="276" y="3446"/>
                  </a:lnTo>
                  <a:lnTo>
                    <a:pt x="274" y="3440"/>
                  </a:lnTo>
                  <a:lnTo>
                    <a:pt x="274" y="3435"/>
                  </a:lnTo>
                  <a:lnTo>
                    <a:pt x="275" y="3431"/>
                  </a:lnTo>
                  <a:lnTo>
                    <a:pt x="277" y="3429"/>
                  </a:lnTo>
                  <a:lnTo>
                    <a:pt x="282" y="3428"/>
                  </a:lnTo>
                  <a:lnTo>
                    <a:pt x="288" y="3426"/>
                  </a:lnTo>
                  <a:lnTo>
                    <a:pt x="295" y="3428"/>
                  </a:lnTo>
                  <a:lnTo>
                    <a:pt x="305" y="3430"/>
                  </a:lnTo>
                  <a:lnTo>
                    <a:pt x="315" y="3433"/>
                  </a:lnTo>
                  <a:lnTo>
                    <a:pt x="325" y="3436"/>
                  </a:lnTo>
                  <a:lnTo>
                    <a:pt x="338" y="3442"/>
                  </a:lnTo>
                  <a:lnTo>
                    <a:pt x="365" y="3454"/>
                  </a:lnTo>
                  <a:lnTo>
                    <a:pt x="397" y="3471"/>
                  </a:lnTo>
                  <a:lnTo>
                    <a:pt x="429" y="3490"/>
                  </a:lnTo>
                  <a:lnTo>
                    <a:pt x="464" y="3512"/>
                  </a:lnTo>
                  <a:close/>
                  <a:moveTo>
                    <a:pt x="540" y="3469"/>
                  </a:moveTo>
                  <a:lnTo>
                    <a:pt x="537" y="3472"/>
                  </a:lnTo>
                  <a:lnTo>
                    <a:pt x="533" y="3473"/>
                  </a:lnTo>
                  <a:lnTo>
                    <a:pt x="526" y="3474"/>
                  </a:lnTo>
                  <a:lnTo>
                    <a:pt x="520" y="3473"/>
                  </a:lnTo>
                  <a:lnTo>
                    <a:pt x="511" y="3472"/>
                  </a:lnTo>
                  <a:lnTo>
                    <a:pt x="501" y="3469"/>
                  </a:lnTo>
                  <a:lnTo>
                    <a:pt x="491" y="3465"/>
                  </a:lnTo>
                  <a:lnTo>
                    <a:pt x="479" y="3460"/>
                  </a:lnTo>
                  <a:lnTo>
                    <a:pt x="452" y="3448"/>
                  </a:lnTo>
                  <a:lnTo>
                    <a:pt x="423" y="3433"/>
                  </a:lnTo>
                  <a:lnTo>
                    <a:pt x="391" y="3415"/>
                  </a:lnTo>
                  <a:lnTo>
                    <a:pt x="359" y="3393"/>
                  </a:lnTo>
                  <a:lnTo>
                    <a:pt x="326" y="3370"/>
                  </a:lnTo>
                  <a:lnTo>
                    <a:pt x="297" y="3348"/>
                  </a:lnTo>
                  <a:lnTo>
                    <a:pt x="271" y="3326"/>
                  </a:lnTo>
                  <a:lnTo>
                    <a:pt x="251" y="3307"/>
                  </a:lnTo>
                  <a:lnTo>
                    <a:pt x="241" y="3297"/>
                  </a:lnTo>
                  <a:lnTo>
                    <a:pt x="234" y="3288"/>
                  </a:lnTo>
                  <a:lnTo>
                    <a:pt x="227" y="3280"/>
                  </a:lnTo>
                  <a:lnTo>
                    <a:pt x="223" y="3272"/>
                  </a:lnTo>
                  <a:lnTo>
                    <a:pt x="219" y="3266"/>
                  </a:lnTo>
                  <a:lnTo>
                    <a:pt x="216" y="3260"/>
                  </a:lnTo>
                  <a:lnTo>
                    <a:pt x="216" y="3255"/>
                  </a:lnTo>
                  <a:lnTo>
                    <a:pt x="217" y="3251"/>
                  </a:lnTo>
                  <a:lnTo>
                    <a:pt x="221" y="3248"/>
                  </a:lnTo>
                  <a:lnTo>
                    <a:pt x="225" y="3246"/>
                  </a:lnTo>
                  <a:lnTo>
                    <a:pt x="231" y="3246"/>
                  </a:lnTo>
                  <a:lnTo>
                    <a:pt x="238" y="3247"/>
                  </a:lnTo>
                  <a:lnTo>
                    <a:pt x="247" y="3248"/>
                  </a:lnTo>
                  <a:lnTo>
                    <a:pt x="256" y="3252"/>
                  </a:lnTo>
                  <a:lnTo>
                    <a:pt x="267" y="3255"/>
                  </a:lnTo>
                  <a:lnTo>
                    <a:pt x="279" y="3260"/>
                  </a:lnTo>
                  <a:lnTo>
                    <a:pt x="306" y="3272"/>
                  </a:lnTo>
                  <a:lnTo>
                    <a:pt x="335" y="3288"/>
                  </a:lnTo>
                  <a:lnTo>
                    <a:pt x="366" y="3307"/>
                  </a:lnTo>
                  <a:lnTo>
                    <a:pt x="399" y="3328"/>
                  </a:lnTo>
                  <a:lnTo>
                    <a:pt x="431" y="3351"/>
                  </a:lnTo>
                  <a:lnTo>
                    <a:pt x="460" y="3372"/>
                  </a:lnTo>
                  <a:lnTo>
                    <a:pt x="485" y="3394"/>
                  </a:lnTo>
                  <a:lnTo>
                    <a:pt x="507" y="3415"/>
                  </a:lnTo>
                  <a:lnTo>
                    <a:pt x="515" y="3423"/>
                  </a:lnTo>
                  <a:lnTo>
                    <a:pt x="524" y="3432"/>
                  </a:lnTo>
                  <a:lnTo>
                    <a:pt x="531" y="3440"/>
                  </a:lnTo>
                  <a:lnTo>
                    <a:pt x="535" y="3448"/>
                  </a:lnTo>
                  <a:lnTo>
                    <a:pt x="539" y="3454"/>
                  </a:lnTo>
                  <a:lnTo>
                    <a:pt x="540" y="3460"/>
                  </a:lnTo>
                  <a:lnTo>
                    <a:pt x="541" y="3465"/>
                  </a:lnTo>
                  <a:lnTo>
                    <a:pt x="540" y="3469"/>
                  </a:lnTo>
                  <a:close/>
                  <a:moveTo>
                    <a:pt x="488" y="3286"/>
                  </a:moveTo>
                  <a:lnTo>
                    <a:pt x="486" y="3289"/>
                  </a:lnTo>
                  <a:lnTo>
                    <a:pt x="481" y="3290"/>
                  </a:lnTo>
                  <a:lnTo>
                    <a:pt x="475" y="3292"/>
                  </a:lnTo>
                  <a:lnTo>
                    <a:pt x="469" y="3290"/>
                  </a:lnTo>
                  <a:lnTo>
                    <a:pt x="460" y="3289"/>
                  </a:lnTo>
                  <a:lnTo>
                    <a:pt x="451" y="3286"/>
                  </a:lnTo>
                  <a:lnTo>
                    <a:pt x="441" y="3283"/>
                  </a:lnTo>
                  <a:lnTo>
                    <a:pt x="429" y="3279"/>
                  </a:lnTo>
                  <a:lnTo>
                    <a:pt x="404" y="3267"/>
                  </a:lnTo>
                  <a:lnTo>
                    <a:pt x="376" y="3253"/>
                  </a:lnTo>
                  <a:lnTo>
                    <a:pt x="346" y="3234"/>
                  </a:lnTo>
                  <a:lnTo>
                    <a:pt x="314" y="3214"/>
                  </a:lnTo>
                  <a:lnTo>
                    <a:pt x="283" y="3192"/>
                  </a:lnTo>
                  <a:lnTo>
                    <a:pt x="255" y="3171"/>
                  </a:lnTo>
                  <a:lnTo>
                    <a:pt x="231" y="3149"/>
                  </a:lnTo>
                  <a:lnTo>
                    <a:pt x="211" y="3130"/>
                  </a:lnTo>
                  <a:lnTo>
                    <a:pt x="202" y="3121"/>
                  </a:lnTo>
                  <a:lnTo>
                    <a:pt x="195" y="3112"/>
                  </a:lnTo>
                  <a:lnTo>
                    <a:pt x="189" y="3104"/>
                  </a:lnTo>
                  <a:lnTo>
                    <a:pt x="185" y="3096"/>
                  </a:lnTo>
                  <a:lnTo>
                    <a:pt x="181" y="3090"/>
                  </a:lnTo>
                  <a:lnTo>
                    <a:pt x="180" y="3084"/>
                  </a:lnTo>
                  <a:lnTo>
                    <a:pt x="179" y="3079"/>
                  </a:lnTo>
                  <a:lnTo>
                    <a:pt x="181" y="3076"/>
                  </a:lnTo>
                  <a:lnTo>
                    <a:pt x="183" y="3072"/>
                  </a:lnTo>
                  <a:lnTo>
                    <a:pt x="187" y="3071"/>
                  </a:lnTo>
                  <a:lnTo>
                    <a:pt x="194" y="3070"/>
                  </a:lnTo>
                  <a:lnTo>
                    <a:pt x="200" y="3071"/>
                  </a:lnTo>
                  <a:lnTo>
                    <a:pt x="209" y="3072"/>
                  </a:lnTo>
                  <a:lnTo>
                    <a:pt x="219" y="3076"/>
                  </a:lnTo>
                  <a:lnTo>
                    <a:pt x="228" y="3079"/>
                  </a:lnTo>
                  <a:lnTo>
                    <a:pt x="240" y="3083"/>
                  </a:lnTo>
                  <a:lnTo>
                    <a:pt x="265" y="3095"/>
                  </a:lnTo>
                  <a:lnTo>
                    <a:pt x="293" y="3110"/>
                  </a:lnTo>
                  <a:lnTo>
                    <a:pt x="323" y="3127"/>
                  </a:lnTo>
                  <a:lnTo>
                    <a:pt x="355" y="3148"/>
                  </a:lnTo>
                  <a:lnTo>
                    <a:pt x="386" y="3171"/>
                  </a:lnTo>
                  <a:lnTo>
                    <a:pt x="413" y="3192"/>
                  </a:lnTo>
                  <a:lnTo>
                    <a:pt x="438" y="3213"/>
                  </a:lnTo>
                  <a:lnTo>
                    <a:pt x="458" y="3232"/>
                  </a:lnTo>
                  <a:lnTo>
                    <a:pt x="467" y="3242"/>
                  </a:lnTo>
                  <a:lnTo>
                    <a:pt x="473" y="3251"/>
                  </a:lnTo>
                  <a:lnTo>
                    <a:pt x="480" y="3258"/>
                  </a:lnTo>
                  <a:lnTo>
                    <a:pt x="484" y="3266"/>
                  </a:lnTo>
                  <a:lnTo>
                    <a:pt x="487" y="3272"/>
                  </a:lnTo>
                  <a:lnTo>
                    <a:pt x="489" y="3278"/>
                  </a:lnTo>
                  <a:lnTo>
                    <a:pt x="489" y="3282"/>
                  </a:lnTo>
                  <a:lnTo>
                    <a:pt x="488" y="3286"/>
                  </a:lnTo>
                  <a:close/>
                  <a:moveTo>
                    <a:pt x="330" y="2974"/>
                  </a:moveTo>
                  <a:lnTo>
                    <a:pt x="359" y="2995"/>
                  </a:lnTo>
                  <a:lnTo>
                    <a:pt x="386" y="3016"/>
                  </a:lnTo>
                  <a:lnTo>
                    <a:pt x="409" y="3037"/>
                  </a:lnTo>
                  <a:lnTo>
                    <a:pt x="428" y="3055"/>
                  </a:lnTo>
                  <a:lnTo>
                    <a:pt x="437" y="3064"/>
                  </a:lnTo>
                  <a:lnTo>
                    <a:pt x="443" y="3072"/>
                  </a:lnTo>
                  <a:lnTo>
                    <a:pt x="450" y="3080"/>
                  </a:lnTo>
                  <a:lnTo>
                    <a:pt x="454" y="3088"/>
                  </a:lnTo>
                  <a:lnTo>
                    <a:pt x="457" y="3094"/>
                  </a:lnTo>
                  <a:lnTo>
                    <a:pt x="458" y="3099"/>
                  </a:lnTo>
                  <a:lnTo>
                    <a:pt x="458" y="3104"/>
                  </a:lnTo>
                  <a:lnTo>
                    <a:pt x="457" y="3108"/>
                  </a:lnTo>
                  <a:lnTo>
                    <a:pt x="455" y="3111"/>
                  </a:lnTo>
                  <a:lnTo>
                    <a:pt x="451" y="3112"/>
                  </a:lnTo>
                  <a:lnTo>
                    <a:pt x="445" y="3113"/>
                  </a:lnTo>
                  <a:lnTo>
                    <a:pt x="438" y="3112"/>
                  </a:lnTo>
                  <a:lnTo>
                    <a:pt x="430" y="3111"/>
                  </a:lnTo>
                  <a:lnTo>
                    <a:pt x="420" y="3109"/>
                  </a:lnTo>
                  <a:lnTo>
                    <a:pt x="411" y="3106"/>
                  </a:lnTo>
                  <a:lnTo>
                    <a:pt x="400" y="3102"/>
                  </a:lnTo>
                  <a:lnTo>
                    <a:pt x="375" y="3091"/>
                  </a:lnTo>
                  <a:lnTo>
                    <a:pt x="348" y="3076"/>
                  </a:lnTo>
                  <a:lnTo>
                    <a:pt x="320" y="3060"/>
                  </a:lnTo>
                  <a:lnTo>
                    <a:pt x="290" y="3039"/>
                  </a:lnTo>
                  <a:lnTo>
                    <a:pt x="261" y="3018"/>
                  </a:lnTo>
                  <a:lnTo>
                    <a:pt x="234" y="2997"/>
                  </a:lnTo>
                  <a:lnTo>
                    <a:pt x="210" y="2976"/>
                  </a:lnTo>
                  <a:lnTo>
                    <a:pt x="192" y="2957"/>
                  </a:lnTo>
                  <a:lnTo>
                    <a:pt x="183" y="2948"/>
                  </a:lnTo>
                  <a:lnTo>
                    <a:pt x="176" y="2940"/>
                  </a:lnTo>
                  <a:lnTo>
                    <a:pt x="170" y="2932"/>
                  </a:lnTo>
                  <a:lnTo>
                    <a:pt x="166" y="2926"/>
                  </a:lnTo>
                  <a:lnTo>
                    <a:pt x="162" y="2919"/>
                  </a:lnTo>
                  <a:lnTo>
                    <a:pt x="161" y="2913"/>
                  </a:lnTo>
                  <a:lnTo>
                    <a:pt x="161" y="2908"/>
                  </a:lnTo>
                  <a:lnTo>
                    <a:pt x="162" y="2904"/>
                  </a:lnTo>
                  <a:lnTo>
                    <a:pt x="166" y="2902"/>
                  </a:lnTo>
                  <a:lnTo>
                    <a:pt x="170" y="2900"/>
                  </a:lnTo>
                  <a:lnTo>
                    <a:pt x="175" y="2900"/>
                  </a:lnTo>
                  <a:lnTo>
                    <a:pt x="182" y="2900"/>
                  </a:lnTo>
                  <a:lnTo>
                    <a:pt x="189" y="2901"/>
                  </a:lnTo>
                  <a:lnTo>
                    <a:pt x="199" y="2904"/>
                  </a:lnTo>
                  <a:lnTo>
                    <a:pt x="209" y="2907"/>
                  </a:lnTo>
                  <a:lnTo>
                    <a:pt x="220" y="2912"/>
                  </a:lnTo>
                  <a:lnTo>
                    <a:pt x="244" y="2922"/>
                  </a:lnTo>
                  <a:lnTo>
                    <a:pt x="271" y="2936"/>
                  </a:lnTo>
                  <a:lnTo>
                    <a:pt x="300" y="2954"/>
                  </a:lnTo>
                  <a:lnTo>
                    <a:pt x="330" y="2974"/>
                  </a:lnTo>
                  <a:close/>
                  <a:moveTo>
                    <a:pt x="324" y="2804"/>
                  </a:moveTo>
                  <a:lnTo>
                    <a:pt x="352" y="2824"/>
                  </a:lnTo>
                  <a:lnTo>
                    <a:pt x="378" y="2845"/>
                  </a:lnTo>
                  <a:lnTo>
                    <a:pt x="400" y="2864"/>
                  </a:lnTo>
                  <a:lnTo>
                    <a:pt x="418" y="2883"/>
                  </a:lnTo>
                  <a:lnTo>
                    <a:pt x="426" y="2891"/>
                  </a:lnTo>
                  <a:lnTo>
                    <a:pt x="432" y="2899"/>
                  </a:lnTo>
                  <a:lnTo>
                    <a:pt x="438" y="2906"/>
                  </a:lnTo>
                  <a:lnTo>
                    <a:pt x="442" y="2914"/>
                  </a:lnTo>
                  <a:lnTo>
                    <a:pt x="445" y="2920"/>
                  </a:lnTo>
                  <a:lnTo>
                    <a:pt x="446" y="2926"/>
                  </a:lnTo>
                  <a:lnTo>
                    <a:pt x="446" y="2930"/>
                  </a:lnTo>
                  <a:lnTo>
                    <a:pt x="445" y="2934"/>
                  </a:lnTo>
                  <a:lnTo>
                    <a:pt x="442" y="2936"/>
                  </a:lnTo>
                  <a:lnTo>
                    <a:pt x="438" y="2939"/>
                  </a:lnTo>
                  <a:lnTo>
                    <a:pt x="432" y="2940"/>
                  </a:lnTo>
                  <a:lnTo>
                    <a:pt x="426" y="2939"/>
                  </a:lnTo>
                  <a:lnTo>
                    <a:pt x="418" y="2938"/>
                  </a:lnTo>
                  <a:lnTo>
                    <a:pt x="410" y="2935"/>
                  </a:lnTo>
                  <a:lnTo>
                    <a:pt x="400" y="2932"/>
                  </a:lnTo>
                  <a:lnTo>
                    <a:pt x="389" y="2929"/>
                  </a:lnTo>
                  <a:lnTo>
                    <a:pt x="366" y="2918"/>
                  </a:lnTo>
                  <a:lnTo>
                    <a:pt x="341" y="2904"/>
                  </a:lnTo>
                  <a:lnTo>
                    <a:pt x="312" y="2888"/>
                  </a:lnTo>
                  <a:lnTo>
                    <a:pt x="283" y="2868"/>
                  </a:lnTo>
                  <a:lnTo>
                    <a:pt x="255" y="2848"/>
                  </a:lnTo>
                  <a:lnTo>
                    <a:pt x="230" y="2829"/>
                  </a:lnTo>
                  <a:lnTo>
                    <a:pt x="208" y="2808"/>
                  </a:lnTo>
                  <a:lnTo>
                    <a:pt x="189" y="2790"/>
                  </a:lnTo>
                  <a:lnTo>
                    <a:pt x="182" y="2781"/>
                  </a:lnTo>
                  <a:lnTo>
                    <a:pt x="175" y="2772"/>
                  </a:lnTo>
                  <a:lnTo>
                    <a:pt x="170" y="2765"/>
                  </a:lnTo>
                  <a:lnTo>
                    <a:pt x="166" y="2758"/>
                  </a:lnTo>
                  <a:lnTo>
                    <a:pt x="163" y="2752"/>
                  </a:lnTo>
                  <a:lnTo>
                    <a:pt x="161" y="2747"/>
                  </a:lnTo>
                  <a:lnTo>
                    <a:pt x="161" y="2741"/>
                  </a:lnTo>
                  <a:lnTo>
                    <a:pt x="162" y="2738"/>
                  </a:lnTo>
                  <a:lnTo>
                    <a:pt x="166" y="2735"/>
                  </a:lnTo>
                  <a:lnTo>
                    <a:pt x="170" y="2733"/>
                  </a:lnTo>
                  <a:lnTo>
                    <a:pt x="175" y="2733"/>
                  </a:lnTo>
                  <a:lnTo>
                    <a:pt x="182" y="2733"/>
                  </a:lnTo>
                  <a:lnTo>
                    <a:pt x="189" y="2734"/>
                  </a:lnTo>
                  <a:lnTo>
                    <a:pt x="198" y="2736"/>
                  </a:lnTo>
                  <a:lnTo>
                    <a:pt x="208" y="2739"/>
                  </a:lnTo>
                  <a:lnTo>
                    <a:pt x="219" y="2743"/>
                  </a:lnTo>
                  <a:lnTo>
                    <a:pt x="242" y="2754"/>
                  </a:lnTo>
                  <a:lnTo>
                    <a:pt x="268" y="2768"/>
                  </a:lnTo>
                  <a:lnTo>
                    <a:pt x="295" y="2784"/>
                  </a:lnTo>
                  <a:lnTo>
                    <a:pt x="324" y="2804"/>
                  </a:lnTo>
                  <a:close/>
                  <a:moveTo>
                    <a:pt x="337" y="2636"/>
                  </a:moveTo>
                  <a:lnTo>
                    <a:pt x="364" y="2657"/>
                  </a:lnTo>
                  <a:lnTo>
                    <a:pt x="388" y="2676"/>
                  </a:lnTo>
                  <a:lnTo>
                    <a:pt x="410" y="2696"/>
                  </a:lnTo>
                  <a:lnTo>
                    <a:pt x="427" y="2713"/>
                  </a:lnTo>
                  <a:lnTo>
                    <a:pt x="434" y="2722"/>
                  </a:lnTo>
                  <a:lnTo>
                    <a:pt x="441" y="2729"/>
                  </a:lnTo>
                  <a:lnTo>
                    <a:pt x="446" y="2737"/>
                  </a:lnTo>
                  <a:lnTo>
                    <a:pt x="450" y="2744"/>
                  </a:lnTo>
                  <a:lnTo>
                    <a:pt x="453" y="2750"/>
                  </a:lnTo>
                  <a:lnTo>
                    <a:pt x="454" y="2756"/>
                  </a:lnTo>
                  <a:lnTo>
                    <a:pt x="454" y="2761"/>
                  </a:lnTo>
                  <a:lnTo>
                    <a:pt x="453" y="2764"/>
                  </a:lnTo>
                  <a:lnTo>
                    <a:pt x="450" y="2767"/>
                  </a:lnTo>
                  <a:lnTo>
                    <a:pt x="445" y="2769"/>
                  </a:lnTo>
                  <a:lnTo>
                    <a:pt x="440" y="2770"/>
                  </a:lnTo>
                  <a:lnTo>
                    <a:pt x="433" y="2769"/>
                  </a:lnTo>
                  <a:lnTo>
                    <a:pt x="426" y="2768"/>
                  </a:lnTo>
                  <a:lnTo>
                    <a:pt x="418" y="2766"/>
                  </a:lnTo>
                  <a:lnTo>
                    <a:pt x="409" y="2764"/>
                  </a:lnTo>
                  <a:lnTo>
                    <a:pt x="399" y="2759"/>
                  </a:lnTo>
                  <a:lnTo>
                    <a:pt x="376" y="2750"/>
                  </a:lnTo>
                  <a:lnTo>
                    <a:pt x="351" y="2737"/>
                  </a:lnTo>
                  <a:lnTo>
                    <a:pt x="324" y="2721"/>
                  </a:lnTo>
                  <a:lnTo>
                    <a:pt x="296" y="2702"/>
                  </a:lnTo>
                  <a:lnTo>
                    <a:pt x="269" y="2683"/>
                  </a:lnTo>
                  <a:lnTo>
                    <a:pt x="246" y="2662"/>
                  </a:lnTo>
                  <a:lnTo>
                    <a:pt x="225" y="2644"/>
                  </a:lnTo>
                  <a:lnTo>
                    <a:pt x="207" y="2626"/>
                  </a:lnTo>
                  <a:lnTo>
                    <a:pt x="200" y="2617"/>
                  </a:lnTo>
                  <a:lnTo>
                    <a:pt x="194" y="2609"/>
                  </a:lnTo>
                  <a:lnTo>
                    <a:pt x="188" y="2602"/>
                  </a:lnTo>
                  <a:lnTo>
                    <a:pt x="184" y="2594"/>
                  </a:lnTo>
                  <a:lnTo>
                    <a:pt x="182" y="2589"/>
                  </a:lnTo>
                  <a:lnTo>
                    <a:pt x="181" y="2584"/>
                  </a:lnTo>
                  <a:lnTo>
                    <a:pt x="181" y="2578"/>
                  </a:lnTo>
                  <a:lnTo>
                    <a:pt x="182" y="2575"/>
                  </a:lnTo>
                  <a:lnTo>
                    <a:pt x="185" y="2572"/>
                  </a:lnTo>
                  <a:lnTo>
                    <a:pt x="188" y="2570"/>
                  </a:lnTo>
                  <a:lnTo>
                    <a:pt x="194" y="2570"/>
                  </a:lnTo>
                  <a:lnTo>
                    <a:pt x="200" y="2570"/>
                  </a:lnTo>
                  <a:lnTo>
                    <a:pt x="208" y="2571"/>
                  </a:lnTo>
                  <a:lnTo>
                    <a:pt x="216" y="2573"/>
                  </a:lnTo>
                  <a:lnTo>
                    <a:pt x="226" y="2575"/>
                  </a:lnTo>
                  <a:lnTo>
                    <a:pt x="236" y="2579"/>
                  </a:lnTo>
                  <a:lnTo>
                    <a:pt x="258" y="2589"/>
                  </a:lnTo>
                  <a:lnTo>
                    <a:pt x="283" y="2602"/>
                  </a:lnTo>
                  <a:lnTo>
                    <a:pt x="309" y="2618"/>
                  </a:lnTo>
                  <a:lnTo>
                    <a:pt x="337" y="2636"/>
                  </a:lnTo>
                  <a:close/>
                  <a:moveTo>
                    <a:pt x="369" y="2472"/>
                  </a:moveTo>
                  <a:lnTo>
                    <a:pt x="395" y="2492"/>
                  </a:lnTo>
                  <a:lnTo>
                    <a:pt x="417" y="2511"/>
                  </a:lnTo>
                  <a:lnTo>
                    <a:pt x="438" y="2530"/>
                  </a:lnTo>
                  <a:lnTo>
                    <a:pt x="454" y="2547"/>
                  </a:lnTo>
                  <a:lnTo>
                    <a:pt x="461" y="2556"/>
                  </a:lnTo>
                  <a:lnTo>
                    <a:pt x="467" y="2563"/>
                  </a:lnTo>
                  <a:lnTo>
                    <a:pt x="472" y="2571"/>
                  </a:lnTo>
                  <a:lnTo>
                    <a:pt x="475" y="2577"/>
                  </a:lnTo>
                  <a:lnTo>
                    <a:pt x="478" y="2584"/>
                  </a:lnTo>
                  <a:lnTo>
                    <a:pt x="480" y="2589"/>
                  </a:lnTo>
                  <a:lnTo>
                    <a:pt x="479" y="2593"/>
                  </a:lnTo>
                  <a:lnTo>
                    <a:pt x="478" y="2598"/>
                  </a:lnTo>
                  <a:lnTo>
                    <a:pt x="475" y="2600"/>
                  </a:lnTo>
                  <a:lnTo>
                    <a:pt x="471" y="2602"/>
                  </a:lnTo>
                  <a:lnTo>
                    <a:pt x="466" y="2603"/>
                  </a:lnTo>
                  <a:lnTo>
                    <a:pt x="459" y="2603"/>
                  </a:lnTo>
                  <a:lnTo>
                    <a:pt x="453" y="2602"/>
                  </a:lnTo>
                  <a:lnTo>
                    <a:pt x="444" y="2600"/>
                  </a:lnTo>
                  <a:lnTo>
                    <a:pt x="436" y="2598"/>
                  </a:lnTo>
                  <a:lnTo>
                    <a:pt x="426" y="2593"/>
                  </a:lnTo>
                  <a:lnTo>
                    <a:pt x="404" y="2585"/>
                  </a:lnTo>
                  <a:lnTo>
                    <a:pt x="379" y="2572"/>
                  </a:lnTo>
                  <a:lnTo>
                    <a:pt x="355" y="2557"/>
                  </a:lnTo>
                  <a:lnTo>
                    <a:pt x="328" y="2538"/>
                  </a:lnTo>
                  <a:lnTo>
                    <a:pt x="302" y="2520"/>
                  </a:lnTo>
                  <a:lnTo>
                    <a:pt x="279" y="2500"/>
                  </a:lnTo>
                  <a:lnTo>
                    <a:pt x="258" y="2482"/>
                  </a:lnTo>
                  <a:lnTo>
                    <a:pt x="242" y="2464"/>
                  </a:lnTo>
                  <a:lnTo>
                    <a:pt x="235" y="2456"/>
                  </a:lnTo>
                  <a:lnTo>
                    <a:pt x="229" y="2449"/>
                  </a:lnTo>
                  <a:lnTo>
                    <a:pt x="225" y="2441"/>
                  </a:lnTo>
                  <a:lnTo>
                    <a:pt x="221" y="2435"/>
                  </a:lnTo>
                  <a:lnTo>
                    <a:pt x="219" y="2428"/>
                  </a:lnTo>
                  <a:lnTo>
                    <a:pt x="217" y="2423"/>
                  </a:lnTo>
                  <a:lnTo>
                    <a:pt x="217" y="2418"/>
                  </a:lnTo>
                  <a:lnTo>
                    <a:pt x="219" y="2414"/>
                  </a:lnTo>
                  <a:lnTo>
                    <a:pt x="222" y="2412"/>
                  </a:lnTo>
                  <a:lnTo>
                    <a:pt x="225" y="2410"/>
                  </a:lnTo>
                  <a:lnTo>
                    <a:pt x="230" y="2409"/>
                  </a:lnTo>
                  <a:lnTo>
                    <a:pt x="237" y="2409"/>
                  </a:lnTo>
                  <a:lnTo>
                    <a:pt x="244" y="2410"/>
                  </a:lnTo>
                  <a:lnTo>
                    <a:pt x="252" y="2412"/>
                  </a:lnTo>
                  <a:lnTo>
                    <a:pt x="262" y="2414"/>
                  </a:lnTo>
                  <a:lnTo>
                    <a:pt x="271" y="2417"/>
                  </a:lnTo>
                  <a:lnTo>
                    <a:pt x="293" y="2427"/>
                  </a:lnTo>
                  <a:lnTo>
                    <a:pt x="317" y="2440"/>
                  </a:lnTo>
                  <a:lnTo>
                    <a:pt x="342" y="2455"/>
                  </a:lnTo>
                  <a:lnTo>
                    <a:pt x="369" y="2472"/>
                  </a:lnTo>
                  <a:close/>
                  <a:moveTo>
                    <a:pt x="417" y="2313"/>
                  </a:moveTo>
                  <a:lnTo>
                    <a:pt x="442" y="2331"/>
                  </a:lnTo>
                  <a:lnTo>
                    <a:pt x="465" y="2349"/>
                  </a:lnTo>
                  <a:lnTo>
                    <a:pt x="484" y="2367"/>
                  </a:lnTo>
                  <a:lnTo>
                    <a:pt x="499" y="2384"/>
                  </a:lnTo>
                  <a:lnTo>
                    <a:pt x="506" y="2393"/>
                  </a:lnTo>
                  <a:lnTo>
                    <a:pt x="512" y="2400"/>
                  </a:lnTo>
                  <a:lnTo>
                    <a:pt x="516" y="2407"/>
                  </a:lnTo>
                  <a:lnTo>
                    <a:pt x="520" y="2413"/>
                  </a:lnTo>
                  <a:lnTo>
                    <a:pt x="522" y="2420"/>
                  </a:lnTo>
                  <a:lnTo>
                    <a:pt x="523" y="2425"/>
                  </a:lnTo>
                  <a:lnTo>
                    <a:pt x="523" y="2429"/>
                  </a:lnTo>
                  <a:lnTo>
                    <a:pt x="522" y="2432"/>
                  </a:lnTo>
                  <a:lnTo>
                    <a:pt x="519" y="2436"/>
                  </a:lnTo>
                  <a:lnTo>
                    <a:pt x="515" y="2438"/>
                  </a:lnTo>
                  <a:lnTo>
                    <a:pt x="510" y="2439"/>
                  </a:lnTo>
                  <a:lnTo>
                    <a:pt x="504" y="2439"/>
                  </a:lnTo>
                  <a:lnTo>
                    <a:pt x="497" y="2438"/>
                  </a:lnTo>
                  <a:lnTo>
                    <a:pt x="489" y="2436"/>
                  </a:lnTo>
                  <a:lnTo>
                    <a:pt x="480" y="2434"/>
                  </a:lnTo>
                  <a:lnTo>
                    <a:pt x="471" y="2430"/>
                  </a:lnTo>
                  <a:lnTo>
                    <a:pt x="450" y="2422"/>
                  </a:lnTo>
                  <a:lnTo>
                    <a:pt x="427" y="2410"/>
                  </a:lnTo>
                  <a:lnTo>
                    <a:pt x="402" y="2395"/>
                  </a:lnTo>
                  <a:lnTo>
                    <a:pt x="377" y="2377"/>
                  </a:lnTo>
                  <a:lnTo>
                    <a:pt x="352" y="2359"/>
                  </a:lnTo>
                  <a:lnTo>
                    <a:pt x="330" y="2341"/>
                  </a:lnTo>
                  <a:lnTo>
                    <a:pt x="311" y="2322"/>
                  </a:lnTo>
                  <a:lnTo>
                    <a:pt x="295" y="2306"/>
                  </a:lnTo>
                  <a:lnTo>
                    <a:pt x="289" y="2298"/>
                  </a:lnTo>
                  <a:lnTo>
                    <a:pt x="283" y="2290"/>
                  </a:lnTo>
                  <a:lnTo>
                    <a:pt x="279" y="2284"/>
                  </a:lnTo>
                  <a:lnTo>
                    <a:pt x="275" y="2276"/>
                  </a:lnTo>
                  <a:lnTo>
                    <a:pt x="273" y="2271"/>
                  </a:lnTo>
                  <a:lnTo>
                    <a:pt x="271" y="2265"/>
                  </a:lnTo>
                  <a:lnTo>
                    <a:pt x="271" y="2261"/>
                  </a:lnTo>
                  <a:lnTo>
                    <a:pt x="274" y="2257"/>
                  </a:lnTo>
                  <a:lnTo>
                    <a:pt x="276" y="2253"/>
                  </a:lnTo>
                  <a:lnTo>
                    <a:pt x="280" y="2252"/>
                  </a:lnTo>
                  <a:lnTo>
                    <a:pt x="285" y="2251"/>
                  </a:lnTo>
                  <a:lnTo>
                    <a:pt x="291" y="2251"/>
                  </a:lnTo>
                  <a:lnTo>
                    <a:pt x="298" y="2251"/>
                  </a:lnTo>
                  <a:lnTo>
                    <a:pt x="306" y="2253"/>
                  </a:lnTo>
                  <a:lnTo>
                    <a:pt x="315" y="2256"/>
                  </a:lnTo>
                  <a:lnTo>
                    <a:pt x="324" y="2260"/>
                  </a:lnTo>
                  <a:lnTo>
                    <a:pt x="345" y="2268"/>
                  </a:lnTo>
                  <a:lnTo>
                    <a:pt x="368" y="2280"/>
                  </a:lnTo>
                  <a:lnTo>
                    <a:pt x="392" y="2295"/>
                  </a:lnTo>
                  <a:lnTo>
                    <a:pt x="417" y="2313"/>
                  </a:lnTo>
                  <a:close/>
                  <a:moveTo>
                    <a:pt x="181" y="1936"/>
                  </a:moveTo>
                  <a:lnTo>
                    <a:pt x="202" y="1953"/>
                  </a:lnTo>
                  <a:lnTo>
                    <a:pt x="223" y="1971"/>
                  </a:lnTo>
                  <a:lnTo>
                    <a:pt x="240" y="1987"/>
                  </a:lnTo>
                  <a:lnTo>
                    <a:pt x="254" y="2003"/>
                  </a:lnTo>
                  <a:lnTo>
                    <a:pt x="260" y="2011"/>
                  </a:lnTo>
                  <a:lnTo>
                    <a:pt x="265" y="2017"/>
                  </a:lnTo>
                  <a:lnTo>
                    <a:pt x="269" y="2025"/>
                  </a:lnTo>
                  <a:lnTo>
                    <a:pt x="271" y="2030"/>
                  </a:lnTo>
                  <a:lnTo>
                    <a:pt x="274" y="2036"/>
                  </a:lnTo>
                  <a:lnTo>
                    <a:pt x="275" y="2041"/>
                  </a:lnTo>
                  <a:lnTo>
                    <a:pt x="275" y="2045"/>
                  </a:lnTo>
                  <a:lnTo>
                    <a:pt x="274" y="2049"/>
                  </a:lnTo>
                  <a:lnTo>
                    <a:pt x="270" y="2052"/>
                  </a:lnTo>
                  <a:lnTo>
                    <a:pt x="267" y="2054"/>
                  </a:lnTo>
                  <a:lnTo>
                    <a:pt x="263" y="2055"/>
                  </a:lnTo>
                  <a:lnTo>
                    <a:pt x="256" y="2055"/>
                  </a:lnTo>
                  <a:lnTo>
                    <a:pt x="250" y="2054"/>
                  </a:lnTo>
                  <a:lnTo>
                    <a:pt x="243" y="2053"/>
                  </a:lnTo>
                  <a:lnTo>
                    <a:pt x="235" y="2050"/>
                  </a:lnTo>
                  <a:lnTo>
                    <a:pt x="226" y="2047"/>
                  </a:lnTo>
                  <a:lnTo>
                    <a:pt x="208" y="2039"/>
                  </a:lnTo>
                  <a:lnTo>
                    <a:pt x="186" y="2028"/>
                  </a:lnTo>
                  <a:lnTo>
                    <a:pt x="165" y="2015"/>
                  </a:lnTo>
                  <a:lnTo>
                    <a:pt x="142" y="1999"/>
                  </a:lnTo>
                  <a:lnTo>
                    <a:pt x="119" y="1981"/>
                  </a:lnTo>
                  <a:lnTo>
                    <a:pt x="100" y="1964"/>
                  </a:lnTo>
                  <a:lnTo>
                    <a:pt x="83" y="1947"/>
                  </a:lnTo>
                  <a:lnTo>
                    <a:pt x="67" y="1932"/>
                  </a:lnTo>
                  <a:lnTo>
                    <a:pt x="62" y="1924"/>
                  </a:lnTo>
                  <a:lnTo>
                    <a:pt x="57" y="1917"/>
                  </a:lnTo>
                  <a:lnTo>
                    <a:pt x="53" y="1910"/>
                  </a:lnTo>
                  <a:lnTo>
                    <a:pt x="50" y="1904"/>
                  </a:lnTo>
                  <a:lnTo>
                    <a:pt x="48" y="1898"/>
                  </a:lnTo>
                  <a:lnTo>
                    <a:pt x="47" y="1893"/>
                  </a:lnTo>
                  <a:lnTo>
                    <a:pt x="47" y="1889"/>
                  </a:lnTo>
                  <a:lnTo>
                    <a:pt x="49" y="1885"/>
                  </a:lnTo>
                  <a:lnTo>
                    <a:pt x="51" y="1882"/>
                  </a:lnTo>
                  <a:lnTo>
                    <a:pt x="54" y="1881"/>
                  </a:lnTo>
                  <a:lnTo>
                    <a:pt x="60" y="1880"/>
                  </a:lnTo>
                  <a:lnTo>
                    <a:pt x="65" y="1880"/>
                  </a:lnTo>
                  <a:lnTo>
                    <a:pt x="72" y="1880"/>
                  </a:lnTo>
                  <a:lnTo>
                    <a:pt x="78" y="1882"/>
                  </a:lnTo>
                  <a:lnTo>
                    <a:pt x="87" y="1884"/>
                  </a:lnTo>
                  <a:lnTo>
                    <a:pt x="95" y="1888"/>
                  </a:lnTo>
                  <a:lnTo>
                    <a:pt x="114" y="1895"/>
                  </a:lnTo>
                  <a:lnTo>
                    <a:pt x="135" y="1907"/>
                  </a:lnTo>
                  <a:lnTo>
                    <a:pt x="157" y="1920"/>
                  </a:lnTo>
                  <a:lnTo>
                    <a:pt x="181" y="1936"/>
                  </a:lnTo>
                  <a:close/>
                  <a:moveTo>
                    <a:pt x="485" y="2153"/>
                  </a:moveTo>
                  <a:lnTo>
                    <a:pt x="508" y="2171"/>
                  </a:lnTo>
                  <a:lnTo>
                    <a:pt x="529" y="2189"/>
                  </a:lnTo>
                  <a:lnTo>
                    <a:pt x="548" y="2206"/>
                  </a:lnTo>
                  <a:lnTo>
                    <a:pt x="563" y="2223"/>
                  </a:lnTo>
                  <a:lnTo>
                    <a:pt x="569" y="2231"/>
                  </a:lnTo>
                  <a:lnTo>
                    <a:pt x="575" y="2238"/>
                  </a:lnTo>
                  <a:lnTo>
                    <a:pt x="578" y="2245"/>
                  </a:lnTo>
                  <a:lnTo>
                    <a:pt x="581" y="2251"/>
                  </a:lnTo>
                  <a:lnTo>
                    <a:pt x="583" y="2258"/>
                  </a:lnTo>
                  <a:lnTo>
                    <a:pt x="584" y="2263"/>
                  </a:lnTo>
                  <a:lnTo>
                    <a:pt x="584" y="2267"/>
                  </a:lnTo>
                  <a:lnTo>
                    <a:pt x="583" y="2271"/>
                  </a:lnTo>
                  <a:lnTo>
                    <a:pt x="580" y="2274"/>
                  </a:lnTo>
                  <a:lnTo>
                    <a:pt x="577" y="2276"/>
                  </a:lnTo>
                  <a:lnTo>
                    <a:pt x="572" y="2277"/>
                  </a:lnTo>
                  <a:lnTo>
                    <a:pt x="566" y="2277"/>
                  </a:lnTo>
                  <a:lnTo>
                    <a:pt x="559" y="2276"/>
                  </a:lnTo>
                  <a:lnTo>
                    <a:pt x="551" y="2275"/>
                  </a:lnTo>
                  <a:lnTo>
                    <a:pt x="543" y="2273"/>
                  </a:lnTo>
                  <a:lnTo>
                    <a:pt x="534" y="2270"/>
                  </a:lnTo>
                  <a:lnTo>
                    <a:pt x="513" y="2261"/>
                  </a:lnTo>
                  <a:lnTo>
                    <a:pt x="492" y="2249"/>
                  </a:lnTo>
                  <a:lnTo>
                    <a:pt x="468" y="2235"/>
                  </a:lnTo>
                  <a:lnTo>
                    <a:pt x="443" y="2219"/>
                  </a:lnTo>
                  <a:lnTo>
                    <a:pt x="420" y="2202"/>
                  </a:lnTo>
                  <a:lnTo>
                    <a:pt x="399" y="2183"/>
                  </a:lnTo>
                  <a:lnTo>
                    <a:pt x="380" y="2166"/>
                  </a:lnTo>
                  <a:lnTo>
                    <a:pt x="365" y="2150"/>
                  </a:lnTo>
                  <a:lnTo>
                    <a:pt x="360" y="2141"/>
                  </a:lnTo>
                  <a:lnTo>
                    <a:pt x="355" y="2135"/>
                  </a:lnTo>
                  <a:lnTo>
                    <a:pt x="350" y="2127"/>
                  </a:lnTo>
                  <a:lnTo>
                    <a:pt x="347" y="2121"/>
                  </a:lnTo>
                  <a:lnTo>
                    <a:pt x="345" y="2115"/>
                  </a:lnTo>
                  <a:lnTo>
                    <a:pt x="344" y="2110"/>
                  </a:lnTo>
                  <a:lnTo>
                    <a:pt x="344" y="2105"/>
                  </a:lnTo>
                  <a:lnTo>
                    <a:pt x="346" y="2101"/>
                  </a:lnTo>
                  <a:lnTo>
                    <a:pt x="348" y="2098"/>
                  </a:lnTo>
                  <a:lnTo>
                    <a:pt x="352" y="2097"/>
                  </a:lnTo>
                  <a:lnTo>
                    <a:pt x="357" y="2096"/>
                  </a:lnTo>
                  <a:lnTo>
                    <a:pt x="363" y="2095"/>
                  </a:lnTo>
                  <a:lnTo>
                    <a:pt x="370" y="2096"/>
                  </a:lnTo>
                  <a:lnTo>
                    <a:pt x="377" y="2098"/>
                  </a:lnTo>
                  <a:lnTo>
                    <a:pt x="386" y="2100"/>
                  </a:lnTo>
                  <a:lnTo>
                    <a:pt x="395" y="2103"/>
                  </a:lnTo>
                  <a:lnTo>
                    <a:pt x="415" y="2112"/>
                  </a:lnTo>
                  <a:lnTo>
                    <a:pt x="437" y="2123"/>
                  </a:lnTo>
                  <a:lnTo>
                    <a:pt x="460" y="2137"/>
                  </a:lnTo>
                  <a:lnTo>
                    <a:pt x="485" y="2153"/>
                  </a:lnTo>
                  <a:close/>
                  <a:moveTo>
                    <a:pt x="365" y="1896"/>
                  </a:moveTo>
                  <a:lnTo>
                    <a:pt x="363" y="1899"/>
                  </a:lnTo>
                  <a:lnTo>
                    <a:pt x="359" y="1902"/>
                  </a:lnTo>
                  <a:lnTo>
                    <a:pt x="355" y="1903"/>
                  </a:lnTo>
                  <a:lnTo>
                    <a:pt x="349" y="1903"/>
                  </a:lnTo>
                  <a:lnTo>
                    <a:pt x="343" y="1903"/>
                  </a:lnTo>
                  <a:lnTo>
                    <a:pt x="336" y="1900"/>
                  </a:lnTo>
                  <a:lnTo>
                    <a:pt x="329" y="1898"/>
                  </a:lnTo>
                  <a:lnTo>
                    <a:pt x="320" y="1896"/>
                  </a:lnTo>
                  <a:lnTo>
                    <a:pt x="302" y="1889"/>
                  </a:lnTo>
                  <a:lnTo>
                    <a:pt x="282" y="1878"/>
                  </a:lnTo>
                  <a:lnTo>
                    <a:pt x="261" y="1865"/>
                  </a:lnTo>
                  <a:lnTo>
                    <a:pt x="238" y="1850"/>
                  </a:lnTo>
                  <a:lnTo>
                    <a:pt x="217" y="1834"/>
                  </a:lnTo>
                  <a:lnTo>
                    <a:pt x="198" y="1816"/>
                  </a:lnTo>
                  <a:lnTo>
                    <a:pt x="182" y="1800"/>
                  </a:lnTo>
                  <a:lnTo>
                    <a:pt x="168" y="1785"/>
                  </a:lnTo>
                  <a:lnTo>
                    <a:pt x="162" y="1777"/>
                  </a:lnTo>
                  <a:lnTo>
                    <a:pt x="158" y="1770"/>
                  </a:lnTo>
                  <a:lnTo>
                    <a:pt x="154" y="1763"/>
                  </a:lnTo>
                  <a:lnTo>
                    <a:pt x="152" y="1758"/>
                  </a:lnTo>
                  <a:lnTo>
                    <a:pt x="149" y="1753"/>
                  </a:lnTo>
                  <a:lnTo>
                    <a:pt x="148" y="1747"/>
                  </a:lnTo>
                  <a:lnTo>
                    <a:pt x="148" y="1743"/>
                  </a:lnTo>
                  <a:lnTo>
                    <a:pt x="151" y="1740"/>
                  </a:lnTo>
                  <a:lnTo>
                    <a:pt x="153" y="1736"/>
                  </a:lnTo>
                  <a:lnTo>
                    <a:pt x="156" y="1734"/>
                  </a:lnTo>
                  <a:lnTo>
                    <a:pt x="161" y="1733"/>
                  </a:lnTo>
                  <a:lnTo>
                    <a:pt x="167" y="1733"/>
                  </a:lnTo>
                  <a:lnTo>
                    <a:pt x="172" y="1734"/>
                  </a:lnTo>
                  <a:lnTo>
                    <a:pt x="180" y="1735"/>
                  </a:lnTo>
                  <a:lnTo>
                    <a:pt x="187" y="1737"/>
                  </a:lnTo>
                  <a:lnTo>
                    <a:pt x="196" y="1741"/>
                  </a:lnTo>
                  <a:lnTo>
                    <a:pt x="214" y="1748"/>
                  </a:lnTo>
                  <a:lnTo>
                    <a:pt x="234" y="1759"/>
                  </a:lnTo>
                  <a:lnTo>
                    <a:pt x="255" y="1772"/>
                  </a:lnTo>
                  <a:lnTo>
                    <a:pt x="277" y="1787"/>
                  </a:lnTo>
                  <a:lnTo>
                    <a:pt x="298" y="1803"/>
                  </a:lnTo>
                  <a:lnTo>
                    <a:pt x="318" y="1820"/>
                  </a:lnTo>
                  <a:lnTo>
                    <a:pt x="334" y="1837"/>
                  </a:lnTo>
                  <a:lnTo>
                    <a:pt x="348" y="1852"/>
                  </a:lnTo>
                  <a:lnTo>
                    <a:pt x="358" y="1866"/>
                  </a:lnTo>
                  <a:lnTo>
                    <a:pt x="364" y="1879"/>
                  </a:lnTo>
                  <a:lnTo>
                    <a:pt x="366" y="1884"/>
                  </a:lnTo>
                  <a:lnTo>
                    <a:pt x="368" y="1889"/>
                  </a:lnTo>
                  <a:lnTo>
                    <a:pt x="366" y="1893"/>
                  </a:lnTo>
                  <a:lnTo>
                    <a:pt x="365" y="1896"/>
                  </a:lnTo>
                  <a:close/>
                  <a:moveTo>
                    <a:pt x="569" y="1995"/>
                  </a:moveTo>
                  <a:lnTo>
                    <a:pt x="592" y="2013"/>
                  </a:lnTo>
                  <a:lnTo>
                    <a:pt x="611" y="2030"/>
                  </a:lnTo>
                  <a:lnTo>
                    <a:pt x="629" y="2047"/>
                  </a:lnTo>
                  <a:lnTo>
                    <a:pt x="644" y="2063"/>
                  </a:lnTo>
                  <a:lnTo>
                    <a:pt x="649" y="2071"/>
                  </a:lnTo>
                  <a:lnTo>
                    <a:pt x="655" y="2077"/>
                  </a:lnTo>
                  <a:lnTo>
                    <a:pt x="659" y="2085"/>
                  </a:lnTo>
                  <a:lnTo>
                    <a:pt x="661" y="2090"/>
                  </a:lnTo>
                  <a:lnTo>
                    <a:pt x="663" y="2097"/>
                  </a:lnTo>
                  <a:lnTo>
                    <a:pt x="664" y="2102"/>
                  </a:lnTo>
                  <a:lnTo>
                    <a:pt x="664" y="2107"/>
                  </a:lnTo>
                  <a:lnTo>
                    <a:pt x="662" y="2110"/>
                  </a:lnTo>
                  <a:lnTo>
                    <a:pt x="660" y="2113"/>
                  </a:lnTo>
                  <a:lnTo>
                    <a:pt x="657" y="2115"/>
                  </a:lnTo>
                  <a:lnTo>
                    <a:pt x="651" y="2116"/>
                  </a:lnTo>
                  <a:lnTo>
                    <a:pt x="646" y="2116"/>
                  </a:lnTo>
                  <a:lnTo>
                    <a:pt x="640" y="2116"/>
                  </a:lnTo>
                  <a:lnTo>
                    <a:pt x="632" y="2114"/>
                  </a:lnTo>
                  <a:lnTo>
                    <a:pt x="623" y="2112"/>
                  </a:lnTo>
                  <a:lnTo>
                    <a:pt x="615" y="2110"/>
                  </a:lnTo>
                  <a:lnTo>
                    <a:pt x="595" y="2101"/>
                  </a:lnTo>
                  <a:lnTo>
                    <a:pt x="574" y="2090"/>
                  </a:lnTo>
                  <a:lnTo>
                    <a:pt x="552" y="2077"/>
                  </a:lnTo>
                  <a:lnTo>
                    <a:pt x="528" y="2061"/>
                  </a:lnTo>
                  <a:lnTo>
                    <a:pt x="506" y="2044"/>
                  </a:lnTo>
                  <a:lnTo>
                    <a:pt x="485" y="2027"/>
                  </a:lnTo>
                  <a:lnTo>
                    <a:pt x="468" y="2011"/>
                  </a:lnTo>
                  <a:lnTo>
                    <a:pt x="454" y="1994"/>
                  </a:lnTo>
                  <a:lnTo>
                    <a:pt x="447" y="1987"/>
                  </a:lnTo>
                  <a:lnTo>
                    <a:pt x="443" y="1979"/>
                  </a:lnTo>
                  <a:lnTo>
                    <a:pt x="439" y="1973"/>
                  </a:lnTo>
                  <a:lnTo>
                    <a:pt x="436" y="1966"/>
                  </a:lnTo>
                  <a:lnTo>
                    <a:pt x="433" y="1961"/>
                  </a:lnTo>
                  <a:lnTo>
                    <a:pt x="433" y="1955"/>
                  </a:lnTo>
                  <a:lnTo>
                    <a:pt x="433" y="1951"/>
                  </a:lnTo>
                  <a:lnTo>
                    <a:pt x="434" y="1947"/>
                  </a:lnTo>
                  <a:lnTo>
                    <a:pt x="438" y="1944"/>
                  </a:lnTo>
                  <a:lnTo>
                    <a:pt x="441" y="1943"/>
                  </a:lnTo>
                  <a:lnTo>
                    <a:pt x="446" y="1941"/>
                  </a:lnTo>
                  <a:lnTo>
                    <a:pt x="452" y="1940"/>
                  </a:lnTo>
                  <a:lnTo>
                    <a:pt x="458" y="1941"/>
                  </a:lnTo>
                  <a:lnTo>
                    <a:pt x="466" y="1943"/>
                  </a:lnTo>
                  <a:lnTo>
                    <a:pt x="473" y="1945"/>
                  </a:lnTo>
                  <a:lnTo>
                    <a:pt x="482" y="1948"/>
                  </a:lnTo>
                  <a:lnTo>
                    <a:pt x="501" y="1955"/>
                  </a:lnTo>
                  <a:lnTo>
                    <a:pt x="523" y="1966"/>
                  </a:lnTo>
                  <a:lnTo>
                    <a:pt x="546" y="1980"/>
                  </a:lnTo>
                  <a:lnTo>
                    <a:pt x="569" y="1995"/>
                  </a:lnTo>
                  <a:close/>
                  <a:moveTo>
                    <a:pt x="127" y="1445"/>
                  </a:moveTo>
                  <a:lnTo>
                    <a:pt x="146" y="1460"/>
                  </a:lnTo>
                  <a:lnTo>
                    <a:pt x="163" y="1475"/>
                  </a:lnTo>
                  <a:lnTo>
                    <a:pt x="178" y="1490"/>
                  </a:lnTo>
                  <a:lnTo>
                    <a:pt x="190" y="1505"/>
                  </a:lnTo>
                  <a:lnTo>
                    <a:pt x="199" y="1518"/>
                  </a:lnTo>
                  <a:lnTo>
                    <a:pt x="206" y="1530"/>
                  </a:lnTo>
                  <a:lnTo>
                    <a:pt x="207" y="1536"/>
                  </a:lnTo>
                  <a:lnTo>
                    <a:pt x="208" y="1540"/>
                  </a:lnTo>
                  <a:lnTo>
                    <a:pt x="207" y="1544"/>
                  </a:lnTo>
                  <a:lnTo>
                    <a:pt x="206" y="1548"/>
                  </a:lnTo>
                  <a:lnTo>
                    <a:pt x="203" y="1550"/>
                  </a:lnTo>
                  <a:lnTo>
                    <a:pt x="200" y="1552"/>
                  </a:lnTo>
                  <a:lnTo>
                    <a:pt x="196" y="1553"/>
                  </a:lnTo>
                  <a:lnTo>
                    <a:pt x="190" y="1553"/>
                  </a:lnTo>
                  <a:lnTo>
                    <a:pt x="185" y="1553"/>
                  </a:lnTo>
                  <a:lnTo>
                    <a:pt x="179" y="1552"/>
                  </a:lnTo>
                  <a:lnTo>
                    <a:pt x="172" y="1550"/>
                  </a:lnTo>
                  <a:lnTo>
                    <a:pt x="163" y="1548"/>
                  </a:lnTo>
                  <a:lnTo>
                    <a:pt x="147" y="1540"/>
                  </a:lnTo>
                  <a:lnTo>
                    <a:pt x="129" y="1530"/>
                  </a:lnTo>
                  <a:lnTo>
                    <a:pt x="110" y="1518"/>
                  </a:lnTo>
                  <a:lnTo>
                    <a:pt x="90" y="1504"/>
                  </a:lnTo>
                  <a:lnTo>
                    <a:pt x="71" y="1489"/>
                  </a:lnTo>
                  <a:lnTo>
                    <a:pt x="53" y="1474"/>
                  </a:lnTo>
                  <a:lnTo>
                    <a:pt x="38" y="1459"/>
                  </a:lnTo>
                  <a:lnTo>
                    <a:pt x="26" y="1444"/>
                  </a:lnTo>
                  <a:lnTo>
                    <a:pt x="18" y="1431"/>
                  </a:lnTo>
                  <a:lnTo>
                    <a:pt x="11" y="1419"/>
                  </a:lnTo>
                  <a:lnTo>
                    <a:pt x="10" y="1414"/>
                  </a:lnTo>
                  <a:lnTo>
                    <a:pt x="9" y="1409"/>
                  </a:lnTo>
                  <a:lnTo>
                    <a:pt x="9" y="1405"/>
                  </a:lnTo>
                  <a:lnTo>
                    <a:pt x="11" y="1402"/>
                  </a:lnTo>
                  <a:lnTo>
                    <a:pt x="13" y="1399"/>
                  </a:lnTo>
                  <a:lnTo>
                    <a:pt x="17" y="1398"/>
                  </a:lnTo>
                  <a:lnTo>
                    <a:pt x="21" y="1396"/>
                  </a:lnTo>
                  <a:lnTo>
                    <a:pt x="25" y="1395"/>
                  </a:lnTo>
                  <a:lnTo>
                    <a:pt x="32" y="1396"/>
                  </a:lnTo>
                  <a:lnTo>
                    <a:pt x="38" y="1398"/>
                  </a:lnTo>
                  <a:lnTo>
                    <a:pt x="45" y="1400"/>
                  </a:lnTo>
                  <a:lnTo>
                    <a:pt x="52" y="1402"/>
                  </a:lnTo>
                  <a:lnTo>
                    <a:pt x="70" y="1409"/>
                  </a:lnTo>
                  <a:lnTo>
                    <a:pt x="88" y="1419"/>
                  </a:lnTo>
                  <a:lnTo>
                    <a:pt x="106" y="1431"/>
                  </a:lnTo>
                  <a:lnTo>
                    <a:pt x="127" y="1445"/>
                  </a:lnTo>
                  <a:close/>
                  <a:moveTo>
                    <a:pt x="391" y="1638"/>
                  </a:moveTo>
                  <a:lnTo>
                    <a:pt x="411" y="1654"/>
                  </a:lnTo>
                  <a:lnTo>
                    <a:pt x="429" y="1671"/>
                  </a:lnTo>
                  <a:lnTo>
                    <a:pt x="445" y="1686"/>
                  </a:lnTo>
                  <a:lnTo>
                    <a:pt x="458" y="1701"/>
                  </a:lnTo>
                  <a:lnTo>
                    <a:pt x="468" y="1715"/>
                  </a:lnTo>
                  <a:lnTo>
                    <a:pt x="474" y="1727"/>
                  </a:lnTo>
                  <a:lnTo>
                    <a:pt x="475" y="1733"/>
                  </a:lnTo>
                  <a:lnTo>
                    <a:pt x="477" y="1737"/>
                  </a:lnTo>
                  <a:lnTo>
                    <a:pt x="477" y="1742"/>
                  </a:lnTo>
                  <a:lnTo>
                    <a:pt x="474" y="1745"/>
                  </a:lnTo>
                  <a:lnTo>
                    <a:pt x="472" y="1748"/>
                  </a:lnTo>
                  <a:lnTo>
                    <a:pt x="469" y="1750"/>
                  </a:lnTo>
                  <a:lnTo>
                    <a:pt x="465" y="1752"/>
                  </a:lnTo>
                  <a:lnTo>
                    <a:pt x="459" y="1752"/>
                  </a:lnTo>
                  <a:lnTo>
                    <a:pt x="453" y="1752"/>
                  </a:lnTo>
                  <a:lnTo>
                    <a:pt x="446" y="1750"/>
                  </a:lnTo>
                  <a:lnTo>
                    <a:pt x="439" y="1748"/>
                  </a:lnTo>
                  <a:lnTo>
                    <a:pt x="430" y="1745"/>
                  </a:lnTo>
                  <a:lnTo>
                    <a:pt x="413" y="1739"/>
                  </a:lnTo>
                  <a:lnTo>
                    <a:pt x="393" y="1728"/>
                  </a:lnTo>
                  <a:lnTo>
                    <a:pt x="373" y="1716"/>
                  </a:lnTo>
                  <a:lnTo>
                    <a:pt x="352" y="1701"/>
                  </a:lnTo>
                  <a:lnTo>
                    <a:pt x="332" y="1686"/>
                  </a:lnTo>
                  <a:lnTo>
                    <a:pt x="314" y="1670"/>
                  </a:lnTo>
                  <a:lnTo>
                    <a:pt x="297" y="1653"/>
                  </a:lnTo>
                  <a:lnTo>
                    <a:pt x="284" y="1638"/>
                  </a:lnTo>
                  <a:lnTo>
                    <a:pt x="279" y="1632"/>
                  </a:lnTo>
                  <a:lnTo>
                    <a:pt x="275" y="1624"/>
                  </a:lnTo>
                  <a:lnTo>
                    <a:pt x="271" y="1618"/>
                  </a:lnTo>
                  <a:lnTo>
                    <a:pt x="269" y="1612"/>
                  </a:lnTo>
                  <a:lnTo>
                    <a:pt x="267" y="1607"/>
                  </a:lnTo>
                  <a:lnTo>
                    <a:pt x="267" y="1602"/>
                  </a:lnTo>
                  <a:lnTo>
                    <a:pt x="267" y="1597"/>
                  </a:lnTo>
                  <a:lnTo>
                    <a:pt x="268" y="1594"/>
                  </a:lnTo>
                  <a:lnTo>
                    <a:pt x="271" y="1591"/>
                  </a:lnTo>
                  <a:lnTo>
                    <a:pt x="275" y="1590"/>
                  </a:lnTo>
                  <a:lnTo>
                    <a:pt x="279" y="1589"/>
                  </a:lnTo>
                  <a:lnTo>
                    <a:pt x="284" y="1587"/>
                  </a:lnTo>
                  <a:lnTo>
                    <a:pt x="290" y="1589"/>
                  </a:lnTo>
                  <a:lnTo>
                    <a:pt x="297" y="1590"/>
                  </a:lnTo>
                  <a:lnTo>
                    <a:pt x="304" y="1592"/>
                  </a:lnTo>
                  <a:lnTo>
                    <a:pt x="312" y="1594"/>
                  </a:lnTo>
                  <a:lnTo>
                    <a:pt x="330" y="1602"/>
                  </a:lnTo>
                  <a:lnTo>
                    <a:pt x="349" y="1611"/>
                  </a:lnTo>
                  <a:lnTo>
                    <a:pt x="370" y="1624"/>
                  </a:lnTo>
                  <a:lnTo>
                    <a:pt x="391" y="1638"/>
                  </a:lnTo>
                  <a:close/>
                  <a:moveTo>
                    <a:pt x="343" y="1404"/>
                  </a:moveTo>
                  <a:lnTo>
                    <a:pt x="341" y="1406"/>
                  </a:lnTo>
                  <a:lnTo>
                    <a:pt x="337" y="1408"/>
                  </a:lnTo>
                  <a:lnTo>
                    <a:pt x="333" y="1409"/>
                  </a:lnTo>
                  <a:lnTo>
                    <a:pt x="328" y="1410"/>
                  </a:lnTo>
                  <a:lnTo>
                    <a:pt x="322" y="1409"/>
                  </a:lnTo>
                  <a:lnTo>
                    <a:pt x="316" y="1408"/>
                  </a:lnTo>
                  <a:lnTo>
                    <a:pt x="309" y="1407"/>
                  </a:lnTo>
                  <a:lnTo>
                    <a:pt x="302" y="1404"/>
                  </a:lnTo>
                  <a:lnTo>
                    <a:pt x="285" y="1398"/>
                  </a:lnTo>
                  <a:lnTo>
                    <a:pt x="268" y="1389"/>
                  </a:lnTo>
                  <a:lnTo>
                    <a:pt x="250" y="1377"/>
                  </a:lnTo>
                  <a:lnTo>
                    <a:pt x="230" y="1364"/>
                  </a:lnTo>
                  <a:lnTo>
                    <a:pt x="212" y="1349"/>
                  </a:lnTo>
                  <a:lnTo>
                    <a:pt x="196" y="1334"/>
                  </a:lnTo>
                  <a:lnTo>
                    <a:pt x="182" y="1320"/>
                  </a:lnTo>
                  <a:lnTo>
                    <a:pt x="170" y="1306"/>
                  </a:lnTo>
                  <a:lnTo>
                    <a:pt x="161" y="1293"/>
                  </a:lnTo>
                  <a:lnTo>
                    <a:pt x="156" y="1281"/>
                  </a:lnTo>
                  <a:lnTo>
                    <a:pt x="154" y="1276"/>
                  </a:lnTo>
                  <a:lnTo>
                    <a:pt x="154" y="1271"/>
                  </a:lnTo>
                  <a:lnTo>
                    <a:pt x="154" y="1267"/>
                  </a:lnTo>
                  <a:lnTo>
                    <a:pt x="156" y="1264"/>
                  </a:lnTo>
                  <a:lnTo>
                    <a:pt x="158" y="1262"/>
                  </a:lnTo>
                  <a:lnTo>
                    <a:pt x="161" y="1259"/>
                  </a:lnTo>
                  <a:lnTo>
                    <a:pt x="166" y="1258"/>
                  </a:lnTo>
                  <a:lnTo>
                    <a:pt x="170" y="1257"/>
                  </a:lnTo>
                  <a:lnTo>
                    <a:pt x="182" y="1259"/>
                  </a:lnTo>
                  <a:lnTo>
                    <a:pt x="196" y="1264"/>
                  </a:lnTo>
                  <a:lnTo>
                    <a:pt x="212" y="1270"/>
                  </a:lnTo>
                  <a:lnTo>
                    <a:pt x="230" y="1279"/>
                  </a:lnTo>
                  <a:lnTo>
                    <a:pt x="249" y="1291"/>
                  </a:lnTo>
                  <a:lnTo>
                    <a:pt x="268" y="1305"/>
                  </a:lnTo>
                  <a:lnTo>
                    <a:pt x="287" y="1319"/>
                  </a:lnTo>
                  <a:lnTo>
                    <a:pt x="303" y="1334"/>
                  </a:lnTo>
                  <a:lnTo>
                    <a:pt x="317" y="1349"/>
                  </a:lnTo>
                  <a:lnTo>
                    <a:pt x="329" y="1362"/>
                  </a:lnTo>
                  <a:lnTo>
                    <a:pt x="337" y="1375"/>
                  </a:lnTo>
                  <a:lnTo>
                    <a:pt x="343" y="1387"/>
                  </a:lnTo>
                  <a:lnTo>
                    <a:pt x="344" y="1392"/>
                  </a:lnTo>
                  <a:lnTo>
                    <a:pt x="345" y="1396"/>
                  </a:lnTo>
                  <a:lnTo>
                    <a:pt x="344" y="1401"/>
                  </a:lnTo>
                  <a:lnTo>
                    <a:pt x="343" y="1404"/>
                  </a:lnTo>
                  <a:close/>
                  <a:moveTo>
                    <a:pt x="521" y="1490"/>
                  </a:moveTo>
                  <a:lnTo>
                    <a:pt x="540" y="1505"/>
                  </a:lnTo>
                  <a:lnTo>
                    <a:pt x="558" y="1521"/>
                  </a:lnTo>
                  <a:lnTo>
                    <a:pt x="573" y="1536"/>
                  </a:lnTo>
                  <a:lnTo>
                    <a:pt x="586" y="1551"/>
                  </a:lnTo>
                  <a:lnTo>
                    <a:pt x="594" y="1564"/>
                  </a:lnTo>
                  <a:lnTo>
                    <a:pt x="601" y="1577"/>
                  </a:lnTo>
                  <a:lnTo>
                    <a:pt x="602" y="1581"/>
                  </a:lnTo>
                  <a:lnTo>
                    <a:pt x="603" y="1586"/>
                  </a:lnTo>
                  <a:lnTo>
                    <a:pt x="602" y="1591"/>
                  </a:lnTo>
                  <a:lnTo>
                    <a:pt x="601" y="1594"/>
                  </a:lnTo>
                  <a:lnTo>
                    <a:pt x="599" y="1597"/>
                  </a:lnTo>
                  <a:lnTo>
                    <a:pt x="594" y="1599"/>
                  </a:lnTo>
                  <a:lnTo>
                    <a:pt x="590" y="1600"/>
                  </a:lnTo>
                  <a:lnTo>
                    <a:pt x="586" y="1600"/>
                  </a:lnTo>
                  <a:lnTo>
                    <a:pt x="579" y="1600"/>
                  </a:lnTo>
                  <a:lnTo>
                    <a:pt x="573" y="1599"/>
                  </a:lnTo>
                  <a:lnTo>
                    <a:pt x="565" y="1597"/>
                  </a:lnTo>
                  <a:lnTo>
                    <a:pt x="558" y="1595"/>
                  </a:lnTo>
                  <a:lnTo>
                    <a:pt x="540" y="1587"/>
                  </a:lnTo>
                  <a:lnTo>
                    <a:pt x="522" y="1579"/>
                  </a:lnTo>
                  <a:lnTo>
                    <a:pt x="502" y="1567"/>
                  </a:lnTo>
                  <a:lnTo>
                    <a:pt x="482" y="1553"/>
                  </a:lnTo>
                  <a:lnTo>
                    <a:pt x="463" y="1538"/>
                  </a:lnTo>
                  <a:lnTo>
                    <a:pt x="445" y="1522"/>
                  </a:lnTo>
                  <a:lnTo>
                    <a:pt x="430" y="1507"/>
                  </a:lnTo>
                  <a:lnTo>
                    <a:pt x="418" y="1493"/>
                  </a:lnTo>
                  <a:lnTo>
                    <a:pt x="409" y="1478"/>
                  </a:lnTo>
                  <a:lnTo>
                    <a:pt x="403" y="1467"/>
                  </a:lnTo>
                  <a:lnTo>
                    <a:pt x="401" y="1461"/>
                  </a:lnTo>
                  <a:lnTo>
                    <a:pt x="401" y="1457"/>
                  </a:lnTo>
                  <a:lnTo>
                    <a:pt x="401" y="1453"/>
                  </a:lnTo>
                  <a:lnTo>
                    <a:pt x="403" y="1448"/>
                  </a:lnTo>
                  <a:lnTo>
                    <a:pt x="405" y="1446"/>
                  </a:lnTo>
                  <a:lnTo>
                    <a:pt x="409" y="1444"/>
                  </a:lnTo>
                  <a:lnTo>
                    <a:pt x="413" y="1443"/>
                  </a:lnTo>
                  <a:lnTo>
                    <a:pt x="418" y="1442"/>
                  </a:lnTo>
                  <a:lnTo>
                    <a:pt x="424" y="1443"/>
                  </a:lnTo>
                  <a:lnTo>
                    <a:pt x="430" y="1444"/>
                  </a:lnTo>
                  <a:lnTo>
                    <a:pt x="438" y="1445"/>
                  </a:lnTo>
                  <a:lnTo>
                    <a:pt x="445" y="1448"/>
                  </a:lnTo>
                  <a:lnTo>
                    <a:pt x="463" y="1455"/>
                  </a:lnTo>
                  <a:lnTo>
                    <a:pt x="481" y="1464"/>
                  </a:lnTo>
                  <a:lnTo>
                    <a:pt x="500" y="1476"/>
                  </a:lnTo>
                  <a:lnTo>
                    <a:pt x="521" y="1490"/>
                  </a:lnTo>
                  <a:close/>
                  <a:moveTo>
                    <a:pt x="262" y="1083"/>
                  </a:moveTo>
                  <a:lnTo>
                    <a:pt x="260" y="1087"/>
                  </a:lnTo>
                  <a:lnTo>
                    <a:pt x="256" y="1089"/>
                  </a:lnTo>
                  <a:lnTo>
                    <a:pt x="253" y="1090"/>
                  </a:lnTo>
                  <a:lnTo>
                    <a:pt x="249" y="1090"/>
                  </a:lnTo>
                  <a:lnTo>
                    <a:pt x="238" y="1089"/>
                  </a:lnTo>
                  <a:lnTo>
                    <a:pt x="225" y="1086"/>
                  </a:lnTo>
                  <a:lnTo>
                    <a:pt x="210" y="1079"/>
                  </a:lnTo>
                  <a:lnTo>
                    <a:pt x="194" y="1071"/>
                  </a:lnTo>
                  <a:lnTo>
                    <a:pt x="178" y="1061"/>
                  </a:lnTo>
                  <a:lnTo>
                    <a:pt x="159" y="1048"/>
                  </a:lnTo>
                  <a:lnTo>
                    <a:pt x="143" y="1034"/>
                  </a:lnTo>
                  <a:lnTo>
                    <a:pt x="128" y="1021"/>
                  </a:lnTo>
                  <a:lnTo>
                    <a:pt x="115" y="1007"/>
                  </a:lnTo>
                  <a:lnTo>
                    <a:pt x="105" y="994"/>
                  </a:lnTo>
                  <a:lnTo>
                    <a:pt x="98" y="982"/>
                  </a:lnTo>
                  <a:lnTo>
                    <a:pt x="92" y="971"/>
                  </a:lnTo>
                  <a:lnTo>
                    <a:pt x="91" y="966"/>
                  </a:lnTo>
                  <a:lnTo>
                    <a:pt x="91" y="962"/>
                  </a:lnTo>
                  <a:lnTo>
                    <a:pt x="91" y="958"/>
                  </a:lnTo>
                  <a:lnTo>
                    <a:pt x="92" y="955"/>
                  </a:lnTo>
                  <a:lnTo>
                    <a:pt x="94" y="953"/>
                  </a:lnTo>
                  <a:lnTo>
                    <a:pt x="98" y="951"/>
                  </a:lnTo>
                  <a:lnTo>
                    <a:pt x="102" y="950"/>
                  </a:lnTo>
                  <a:lnTo>
                    <a:pt x="106" y="949"/>
                  </a:lnTo>
                  <a:lnTo>
                    <a:pt x="117" y="951"/>
                  </a:lnTo>
                  <a:lnTo>
                    <a:pt x="130" y="954"/>
                  </a:lnTo>
                  <a:lnTo>
                    <a:pt x="144" y="960"/>
                  </a:lnTo>
                  <a:lnTo>
                    <a:pt x="160" y="968"/>
                  </a:lnTo>
                  <a:lnTo>
                    <a:pt x="178" y="979"/>
                  </a:lnTo>
                  <a:lnTo>
                    <a:pt x="195" y="992"/>
                  </a:lnTo>
                  <a:lnTo>
                    <a:pt x="212" y="1005"/>
                  </a:lnTo>
                  <a:lnTo>
                    <a:pt x="226" y="1019"/>
                  </a:lnTo>
                  <a:lnTo>
                    <a:pt x="239" y="1033"/>
                  </a:lnTo>
                  <a:lnTo>
                    <a:pt x="250" y="1046"/>
                  </a:lnTo>
                  <a:lnTo>
                    <a:pt x="257" y="1058"/>
                  </a:lnTo>
                  <a:lnTo>
                    <a:pt x="262" y="1068"/>
                  </a:lnTo>
                  <a:lnTo>
                    <a:pt x="264" y="1073"/>
                  </a:lnTo>
                  <a:lnTo>
                    <a:pt x="264" y="1077"/>
                  </a:lnTo>
                  <a:lnTo>
                    <a:pt x="263" y="1081"/>
                  </a:lnTo>
                  <a:lnTo>
                    <a:pt x="262" y="1083"/>
                  </a:lnTo>
                  <a:close/>
                  <a:moveTo>
                    <a:pt x="496" y="1259"/>
                  </a:moveTo>
                  <a:lnTo>
                    <a:pt x="493" y="1263"/>
                  </a:lnTo>
                  <a:lnTo>
                    <a:pt x="489" y="1264"/>
                  </a:lnTo>
                  <a:lnTo>
                    <a:pt x="486" y="1266"/>
                  </a:lnTo>
                  <a:lnTo>
                    <a:pt x="481" y="1266"/>
                  </a:lnTo>
                  <a:lnTo>
                    <a:pt x="475" y="1266"/>
                  </a:lnTo>
                  <a:lnTo>
                    <a:pt x="470" y="1265"/>
                  </a:lnTo>
                  <a:lnTo>
                    <a:pt x="464" y="1264"/>
                  </a:lnTo>
                  <a:lnTo>
                    <a:pt x="456" y="1262"/>
                  </a:lnTo>
                  <a:lnTo>
                    <a:pt x="441" y="1255"/>
                  </a:lnTo>
                  <a:lnTo>
                    <a:pt x="424" y="1246"/>
                  </a:lnTo>
                  <a:lnTo>
                    <a:pt x="406" y="1236"/>
                  </a:lnTo>
                  <a:lnTo>
                    <a:pt x="388" y="1223"/>
                  </a:lnTo>
                  <a:lnTo>
                    <a:pt x="370" y="1209"/>
                  </a:lnTo>
                  <a:lnTo>
                    <a:pt x="355" y="1195"/>
                  </a:lnTo>
                  <a:lnTo>
                    <a:pt x="341" y="1180"/>
                  </a:lnTo>
                  <a:lnTo>
                    <a:pt x="330" y="1167"/>
                  </a:lnTo>
                  <a:lnTo>
                    <a:pt x="321" y="1154"/>
                  </a:lnTo>
                  <a:lnTo>
                    <a:pt x="317" y="1142"/>
                  </a:lnTo>
                  <a:lnTo>
                    <a:pt x="315" y="1137"/>
                  </a:lnTo>
                  <a:lnTo>
                    <a:pt x="315" y="1133"/>
                  </a:lnTo>
                  <a:lnTo>
                    <a:pt x="315" y="1129"/>
                  </a:lnTo>
                  <a:lnTo>
                    <a:pt x="317" y="1126"/>
                  </a:lnTo>
                  <a:lnTo>
                    <a:pt x="319" y="1122"/>
                  </a:lnTo>
                  <a:lnTo>
                    <a:pt x="322" y="1121"/>
                  </a:lnTo>
                  <a:lnTo>
                    <a:pt x="326" y="1119"/>
                  </a:lnTo>
                  <a:lnTo>
                    <a:pt x="331" y="1119"/>
                  </a:lnTo>
                  <a:lnTo>
                    <a:pt x="343" y="1120"/>
                  </a:lnTo>
                  <a:lnTo>
                    <a:pt x="356" y="1125"/>
                  </a:lnTo>
                  <a:lnTo>
                    <a:pt x="372" y="1131"/>
                  </a:lnTo>
                  <a:lnTo>
                    <a:pt x="388" y="1140"/>
                  </a:lnTo>
                  <a:lnTo>
                    <a:pt x="406" y="1150"/>
                  </a:lnTo>
                  <a:lnTo>
                    <a:pt x="425" y="1163"/>
                  </a:lnTo>
                  <a:lnTo>
                    <a:pt x="442" y="1177"/>
                  </a:lnTo>
                  <a:lnTo>
                    <a:pt x="458" y="1191"/>
                  </a:lnTo>
                  <a:lnTo>
                    <a:pt x="471" y="1205"/>
                  </a:lnTo>
                  <a:lnTo>
                    <a:pt x="482" y="1219"/>
                  </a:lnTo>
                  <a:lnTo>
                    <a:pt x="491" y="1231"/>
                  </a:lnTo>
                  <a:lnTo>
                    <a:pt x="496" y="1243"/>
                  </a:lnTo>
                  <a:lnTo>
                    <a:pt x="497" y="1248"/>
                  </a:lnTo>
                  <a:lnTo>
                    <a:pt x="497" y="1252"/>
                  </a:lnTo>
                  <a:lnTo>
                    <a:pt x="497" y="1256"/>
                  </a:lnTo>
                  <a:lnTo>
                    <a:pt x="496" y="1259"/>
                  </a:lnTo>
                  <a:close/>
                  <a:moveTo>
                    <a:pt x="228" y="783"/>
                  </a:moveTo>
                  <a:lnTo>
                    <a:pt x="226" y="787"/>
                  </a:lnTo>
                  <a:lnTo>
                    <a:pt x="224" y="788"/>
                  </a:lnTo>
                  <a:lnTo>
                    <a:pt x="220" y="789"/>
                  </a:lnTo>
                  <a:lnTo>
                    <a:pt x="216" y="790"/>
                  </a:lnTo>
                  <a:lnTo>
                    <a:pt x="206" y="789"/>
                  </a:lnTo>
                  <a:lnTo>
                    <a:pt x="194" y="786"/>
                  </a:lnTo>
                  <a:lnTo>
                    <a:pt x="181" y="780"/>
                  </a:lnTo>
                  <a:lnTo>
                    <a:pt x="166" y="773"/>
                  </a:lnTo>
                  <a:lnTo>
                    <a:pt x="151" y="763"/>
                  </a:lnTo>
                  <a:lnTo>
                    <a:pt x="135" y="751"/>
                  </a:lnTo>
                  <a:lnTo>
                    <a:pt x="120" y="739"/>
                  </a:lnTo>
                  <a:lnTo>
                    <a:pt x="106" y="726"/>
                  </a:lnTo>
                  <a:lnTo>
                    <a:pt x="94" y="713"/>
                  </a:lnTo>
                  <a:lnTo>
                    <a:pt x="86" y="701"/>
                  </a:lnTo>
                  <a:lnTo>
                    <a:pt x="78" y="690"/>
                  </a:lnTo>
                  <a:lnTo>
                    <a:pt x="74" y="680"/>
                  </a:lnTo>
                  <a:lnTo>
                    <a:pt x="73" y="676"/>
                  </a:lnTo>
                  <a:lnTo>
                    <a:pt x="73" y="671"/>
                  </a:lnTo>
                  <a:lnTo>
                    <a:pt x="74" y="668"/>
                  </a:lnTo>
                  <a:lnTo>
                    <a:pt x="75" y="665"/>
                  </a:lnTo>
                  <a:lnTo>
                    <a:pt x="77" y="663"/>
                  </a:lnTo>
                  <a:lnTo>
                    <a:pt x="80" y="660"/>
                  </a:lnTo>
                  <a:lnTo>
                    <a:pt x="84" y="659"/>
                  </a:lnTo>
                  <a:lnTo>
                    <a:pt x="88" y="659"/>
                  </a:lnTo>
                  <a:lnTo>
                    <a:pt x="98" y="660"/>
                  </a:lnTo>
                  <a:lnTo>
                    <a:pt x="110" y="664"/>
                  </a:lnTo>
                  <a:lnTo>
                    <a:pt x="122" y="669"/>
                  </a:lnTo>
                  <a:lnTo>
                    <a:pt x="138" y="677"/>
                  </a:lnTo>
                  <a:lnTo>
                    <a:pt x="153" y="686"/>
                  </a:lnTo>
                  <a:lnTo>
                    <a:pt x="169" y="697"/>
                  </a:lnTo>
                  <a:lnTo>
                    <a:pt x="184" y="710"/>
                  </a:lnTo>
                  <a:lnTo>
                    <a:pt x="197" y="723"/>
                  </a:lnTo>
                  <a:lnTo>
                    <a:pt x="209" y="735"/>
                  </a:lnTo>
                  <a:lnTo>
                    <a:pt x="219" y="747"/>
                  </a:lnTo>
                  <a:lnTo>
                    <a:pt x="225" y="759"/>
                  </a:lnTo>
                  <a:lnTo>
                    <a:pt x="229" y="768"/>
                  </a:lnTo>
                  <a:lnTo>
                    <a:pt x="230" y="773"/>
                  </a:lnTo>
                  <a:lnTo>
                    <a:pt x="230" y="777"/>
                  </a:lnTo>
                  <a:lnTo>
                    <a:pt x="230" y="780"/>
                  </a:lnTo>
                  <a:lnTo>
                    <a:pt x="228" y="783"/>
                  </a:lnTo>
                  <a:close/>
                  <a:moveTo>
                    <a:pt x="377" y="856"/>
                  </a:moveTo>
                  <a:lnTo>
                    <a:pt x="393" y="869"/>
                  </a:lnTo>
                  <a:lnTo>
                    <a:pt x="407" y="882"/>
                  </a:lnTo>
                  <a:lnTo>
                    <a:pt x="419" y="895"/>
                  </a:lnTo>
                  <a:lnTo>
                    <a:pt x="429" y="908"/>
                  </a:lnTo>
                  <a:lnTo>
                    <a:pt x="437" y="919"/>
                  </a:lnTo>
                  <a:lnTo>
                    <a:pt x="441" y="929"/>
                  </a:lnTo>
                  <a:lnTo>
                    <a:pt x="442" y="935"/>
                  </a:lnTo>
                  <a:lnTo>
                    <a:pt x="442" y="939"/>
                  </a:lnTo>
                  <a:lnTo>
                    <a:pt x="442" y="942"/>
                  </a:lnTo>
                  <a:lnTo>
                    <a:pt x="441" y="945"/>
                  </a:lnTo>
                  <a:lnTo>
                    <a:pt x="438" y="949"/>
                  </a:lnTo>
                  <a:lnTo>
                    <a:pt x="436" y="950"/>
                  </a:lnTo>
                  <a:lnTo>
                    <a:pt x="431" y="951"/>
                  </a:lnTo>
                  <a:lnTo>
                    <a:pt x="427" y="952"/>
                  </a:lnTo>
                  <a:lnTo>
                    <a:pt x="417" y="951"/>
                  </a:lnTo>
                  <a:lnTo>
                    <a:pt x="404" y="948"/>
                  </a:lnTo>
                  <a:lnTo>
                    <a:pt x="390" y="942"/>
                  </a:lnTo>
                  <a:lnTo>
                    <a:pt x="375" y="935"/>
                  </a:lnTo>
                  <a:lnTo>
                    <a:pt x="359" y="924"/>
                  </a:lnTo>
                  <a:lnTo>
                    <a:pt x="342" y="912"/>
                  </a:lnTo>
                  <a:lnTo>
                    <a:pt x="325" y="899"/>
                  </a:lnTo>
                  <a:lnTo>
                    <a:pt x="311" y="886"/>
                  </a:lnTo>
                  <a:lnTo>
                    <a:pt x="300" y="873"/>
                  </a:lnTo>
                  <a:lnTo>
                    <a:pt x="290" y="860"/>
                  </a:lnTo>
                  <a:lnTo>
                    <a:pt x="282" y="848"/>
                  </a:lnTo>
                  <a:lnTo>
                    <a:pt x="278" y="839"/>
                  </a:lnTo>
                  <a:lnTo>
                    <a:pt x="277" y="833"/>
                  </a:lnTo>
                  <a:lnTo>
                    <a:pt x="277" y="829"/>
                  </a:lnTo>
                  <a:lnTo>
                    <a:pt x="277" y="826"/>
                  </a:lnTo>
                  <a:lnTo>
                    <a:pt x="279" y="822"/>
                  </a:lnTo>
                  <a:lnTo>
                    <a:pt x="281" y="819"/>
                  </a:lnTo>
                  <a:lnTo>
                    <a:pt x="283" y="818"/>
                  </a:lnTo>
                  <a:lnTo>
                    <a:pt x="288" y="817"/>
                  </a:lnTo>
                  <a:lnTo>
                    <a:pt x="292" y="816"/>
                  </a:lnTo>
                  <a:lnTo>
                    <a:pt x="303" y="817"/>
                  </a:lnTo>
                  <a:lnTo>
                    <a:pt x="315" y="820"/>
                  </a:lnTo>
                  <a:lnTo>
                    <a:pt x="329" y="826"/>
                  </a:lnTo>
                  <a:lnTo>
                    <a:pt x="344" y="834"/>
                  </a:lnTo>
                  <a:lnTo>
                    <a:pt x="360" y="844"/>
                  </a:lnTo>
                  <a:lnTo>
                    <a:pt x="377" y="856"/>
                  </a:lnTo>
                  <a:close/>
                  <a:moveTo>
                    <a:pt x="664" y="1114"/>
                  </a:moveTo>
                  <a:lnTo>
                    <a:pt x="662" y="1117"/>
                  </a:lnTo>
                  <a:lnTo>
                    <a:pt x="659" y="1119"/>
                  </a:lnTo>
                  <a:lnTo>
                    <a:pt x="656" y="1120"/>
                  </a:lnTo>
                  <a:lnTo>
                    <a:pt x="651" y="1120"/>
                  </a:lnTo>
                  <a:lnTo>
                    <a:pt x="646" y="1120"/>
                  </a:lnTo>
                  <a:lnTo>
                    <a:pt x="640" y="1119"/>
                  </a:lnTo>
                  <a:lnTo>
                    <a:pt x="633" y="1118"/>
                  </a:lnTo>
                  <a:lnTo>
                    <a:pt x="627" y="1116"/>
                  </a:lnTo>
                  <a:lnTo>
                    <a:pt x="611" y="1110"/>
                  </a:lnTo>
                  <a:lnTo>
                    <a:pt x="595" y="1102"/>
                  </a:lnTo>
                  <a:lnTo>
                    <a:pt x="578" y="1091"/>
                  </a:lnTo>
                  <a:lnTo>
                    <a:pt x="561" y="1079"/>
                  </a:lnTo>
                  <a:lnTo>
                    <a:pt x="543" y="1065"/>
                  </a:lnTo>
                  <a:lnTo>
                    <a:pt x="528" y="1052"/>
                  </a:lnTo>
                  <a:lnTo>
                    <a:pt x="515" y="1038"/>
                  </a:lnTo>
                  <a:lnTo>
                    <a:pt x="505" y="1025"/>
                  </a:lnTo>
                  <a:lnTo>
                    <a:pt x="497" y="1012"/>
                  </a:lnTo>
                  <a:lnTo>
                    <a:pt x="493" y="1001"/>
                  </a:lnTo>
                  <a:lnTo>
                    <a:pt x="492" y="997"/>
                  </a:lnTo>
                  <a:lnTo>
                    <a:pt x="491" y="993"/>
                  </a:lnTo>
                  <a:lnTo>
                    <a:pt x="492" y="989"/>
                  </a:lnTo>
                  <a:lnTo>
                    <a:pt x="493" y="985"/>
                  </a:lnTo>
                  <a:lnTo>
                    <a:pt x="495" y="982"/>
                  </a:lnTo>
                  <a:lnTo>
                    <a:pt x="498" y="981"/>
                  </a:lnTo>
                  <a:lnTo>
                    <a:pt x="502" y="979"/>
                  </a:lnTo>
                  <a:lnTo>
                    <a:pt x="507" y="979"/>
                  </a:lnTo>
                  <a:lnTo>
                    <a:pt x="518" y="980"/>
                  </a:lnTo>
                  <a:lnTo>
                    <a:pt x="532" y="983"/>
                  </a:lnTo>
                  <a:lnTo>
                    <a:pt x="546" y="989"/>
                  </a:lnTo>
                  <a:lnTo>
                    <a:pt x="563" y="997"/>
                  </a:lnTo>
                  <a:lnTo>
                    <a:pt x="579" y="1008"/>
                  </a:lnTo>
                  <a:lnTo>
                    <a:pt x="597" y="1020"/>
                  </a:lnTo>
                  <a:lnTo>
                    <a:pt x="615" y="1034"/>
                  </a:lnTo>
                  <a:lnTo>
                    <a:pt x="630" y="1048"/>
                  </a:lnTo>
                  <a:lnTo>
                    <a:pt x="643" y="1061"/>
                  </a:lnTo>
                  <a:lnTo>
                    <a:pt x="653" y="1074"/>
                  </a:lnTo>
                  <a:lnTo>
                    <a:pt x="660" y="1087"/>
                  </a:lnTo>
                  <a:lnTo>
                    <a:pt x="665" y="1098"/>
                  </a:lnTo>
                  <a:lnTo>
                    <a:pt x="667" y="1102"/>
                  </a:lnTo>
                  <a:lnTo>
                    <a:pt x="667" y="1106"/>
                  </a:lnTo>
                  <a:lnTo>
                    <a:pt x="667" y="1110"/>
                  </a:lnTo>
                  <a:lnTo>
                    <a:pt x="664" y="1114"/>
                  </a:lnTo>
                  <a:close/>
                  <a:moveTo>
                    <a:pt x="185" y="421"/>
                  </a:moveTo>
                  <a:lnTo>
                    <a:pt x="199" y="432"/>
                  </a:lnTo>
                  <a:lnTo>
                    <a:pt x="211" y="444"/>
                  </a:lnTo>
                  <a:lnTo>
                    <a:pt x="222" y="455"/>
                  </a:lnTo>
                  <a:lnTo>
                    <a:pt x="230" y="466"/>
                  </a:lnTo>
                  <a:lnTo>
                    <a:pt x="236" y="477"/>
                  </a:lnTo>
                  <a:lnTo>
                    <a:pt x="240" y="487"/>
                  </a:lnTo>
                  <a:lnTo>
                    <a:pt x="241" y="491"/>
                  </a:lnTo>
                  <a:lnTo>
                    <a:pt x="241" y="494"/>
                  </a:lnTo>
                  <a:lnTo>
                    <a:pt x="240" y="497"/>
                  </a:lnTo>
                  <a:lnTo>
                    <a:pt x="239" y="501"/>
                  </a:lnTo>
                  <a:lnTo>
                    <a:pt x="237" y="503"/>
                  </a:lnTo>
                  <a:lnTo>
                    <a:pt x="235" y="505"/>
                  </a:lnTo>
                  <a:lnTo>
                    <a:pt x="231" y="506"/>
                  </a:lnTo>
                  <a:lnTo>
                    <a:pt x="227" y="506"/>
                  </a:lnTo>
                  <a:lnTo>
                    <a:pt x="219" y="506"/>
                  </a:lnTo>
                  <a:lnTo>
                    <a:pt x="208" y="503"/>
                  </a:lnTo>
                  <a:lnTo>
                    <a:pt x="195" y="499"/>
                  </a:lnTo>
                  <a:lnTo>
                    <a:pt x="182" y="491"/>
                  </a:lnTo>
                  <a:lnTo>
                    <a:pt x="168" y="482"/>
                  </a:lnTo>
                  <a:lnTo>
                    <a:pt x="154" y="472"/>
                  </a:lnTo>
                  <a:lnTo>
                    <a:pt x="140" y="461"/>
                  </a:lnTo>
                  <a:lnTo>
                    <a:pt x="128" y="449"/>
                  </a:lnTo>
                  <a:lnTo>
                    <a:pt x="117" y="437"/>
                  </a:lnTo>
                  <a:lnTo>
                    <a:pt x="108" y="425"/>
                  </a:lnTo>
                  <a:lnTo>
                    <a:pt x="103" y="415"/>
                  </a:lnTo>
                  <a:lnTo>
                    <a:pt x="99" y="406"/>
                  </a:lnTo>
                  <a:lnTo>
                    <a:pt x="98" y="401"/>
                  </a:lnTo>
                  <a:lnTo>
                    <a:pt x="98" y="398"/>
                  </a:lnTo>
                  <a:lnTo>
                    <a:pt x="99" y="395"/>
                  </a:lnTo>
                  <a:lnTo>
                    <a:pt x="100" y="392"/>
                  </a:lnTo>
                  <a:lnTo>
                    <a:pt x="102" y="390"/>
                  </a:lnTo>
                  <a:lnTo>
                    <a:pt x="104" y="387"/>
                  </a:lnTo>
                  <a:lnTo>
                    <a:pt x="107" y="386"/>
                  </a:lnTo>
                  <a:lnTo>
                    <a:pt x="112" y="386"/>
                  </a:lnTo>
                  <a:lnTo>
                    <a:pt x="120" y="386"/>
                  </a:lnTo>
                  <a:lnTo>
                    <a:pt x="131" y="390"/>
                  </a:lnTo>
                  <a:lnTo>
                    <a:pt x="144" y="394"/>
                  </a:lnTo>
                  <a:lnTo>
                    <a:pt x="157" y="401"/>
                  </a:lnTo>
                  <a:lnTo>
                    <a:pt x="171" y="410"/>
                  </a:lnTo>
                  <a:lnTo>
                    <a:pt x="185" y="421"/>
                  </a:lnTo>
                  <a:close/>
                  <a:moveTo>
                    <a:pt x="431" y="650"/>
                  </a:moveTo>
                  <a:lnTo>
                    <a:pt x="429" y="652"/>
                  </a:lnTo>
                  <a:lnTo>
                    <a:pt x="427" y="654"/>
                  </a:lnTo>
                  <a:lnTo>
                    <a:pt x="424" y="655"/>
                  </a:lnTo>
                  <a:lnTo>
                    <a:pt x="419" y="656"/>
                  </a:lnTo>
                  <a:lnTo>
                    <a:pt x="410" y="655"/>
                  </a:lnTo>
                  <a:lnTo>
                    <a:pt x="398" y="652"/>
                  </a:lnTo>
                  <a:lnTo>
                    <a:pt x="385" y="646"/>
                  </a:lnTo>
                  <a:lnTo>
                    <a:pt x="371" y="640"/>
                  </a:lnTo>
                  <a:lnTo>
                    <a:pt x="356" y="630"/>
                  </a:lnTo>
                  <a:lnTo>
                    <a:pt x="341" y="619"/>
                  </a:lnTo>
                  <a:lnTo>
                    <a:pt x="326" y="608"/>
                  </a:lnTo>
                  <a:lnTo>
                    <a:pt x="314" y="596"/>
                  </a:lnTo>
                  <a:lnTo>
                    <a:pt x="303" y="583"/>
                  </a:lnTo>
                  <a:lnTo>
                    <a:pt x="294" y="572"/>
                  </a:lnTo>
                  <a:lnTo>
                    <a:pt x="288" y="560"/>
                  </a:lnTo>
                  <a:lnTo>
                    <a:pt x="283" y="550"/>
                  </a:lnTo>
                  <a:lnTo>
                    <a:pt x="282" y="546"/>
                  </a:lnTo>
                  <a:lnTo>
                    <a:pt x="282" y="543"/>
                  </a:lnTo>
                  <a:lnTo>
                    <a:pt x="283" y="539"/>
                  </a:lnTo>
                  <a:lnTo>
                    <a:pt x="284" y="535"/>
                  </a:lnTo>
                  <a:lnTo>
                    <a:pt x="287" y="533"/>
                  </a:lnTo>
                  <a:lnTo>
                    <a:pt x="289" y="531"/>
                  </a:lnTo>
                  <a:lnTo>
                    <a:pt x="292" y="530"/>
                  </a:lnTo>
                  <a:lnTo>
                    <a:pt x="296" y="530"/>
                  </a:lnTo>
                  <a:lnTo>
                    <a:pt x="306" y="531"/>
                  </a:lnTo>
                  <a:lnTo>
                    <a:pt x="318" y="533"/>
                  </a:lnTo>
                  <a:lnTo>
                    <a:pt x="331" y="539"/>
                  </a:lnTo>
                  <a:lnTo>
                    <a:pt x="345" y="546"/>
                  </a:lnTo>
                  <a:lnTo>
                    <a:pt x="359" y="555"/>
                  </a:lnTo>
                  <a:lnTo>
                    <a:pt x="374" y="565"/>
                  </a:lnTo>
                  <a:lnTo>
                    <a:pt x="389" y="578"/>
                  </a:lnTo>
                  <a:lnTo>
                    <a:pt x="402" y="590"/>
                  </a:lnTo>
                  <a:lnTo>
                    <a:pt x="413" y="602"/>
                  </a:lnTo>
                  <a:lnTo>
                    <a:pt x="421" y="614"/>
                  </a:lnTo>
                  <a:lnTo>
                    <a:pt x="428" y="625"/>
                  </a:lnTo>
                  <a:lnTo>
                    <a:pt x="432" y="635"/>
                  </a:lnTo>
                  <a:lnTo>
                    <a:pt x="433" y="639"/>
                  </a:lnTo>
                  <a:lnTo>
                    <a:pt x="433" y="643"/>
                  </a:lnTo>
                  <a:lnTo>
                    <a:pt x="433" y="646"/>
                  </a:lnTo>
                  <a:lnTo>
                    <a:pt x="431" y="650"/>
                  </a:lnTo>
                  <a:close/>
                  <a:moveTo>
                    <a:pt x="635" y="805"/>
                  </a:moveTo>
                  <a:lnTo>
                    <a:pt x="633" y="807"/>
                  </a:lnTo>
                  <a:lnTo>
                    <a:pt x="630" y="809"/>
                  </a:lnTo>
                  <a:lnTo>
                    <a:pt x="627" y="810"/>
                  </a:lnTo>
                  <a:lnTo>
                    <a:pt x="622" y="810"/>
                  </a:lnTo>
                  <a:lnTo>
                    <a:pt x="611" y="810"/>
                  </a:lnTo>
                  <a:lnTo>
                    <a:pt x="600" y="807"/>
                  </a:lnTo>
                  <a:lnTo>
                    <a:pt x="586" y="802"/>
                  </a:lnTo>
                  <a:lnTo>
                    <a:pt x="572" y="794"/>
                  </a:lnTo>
                  <a:lnTo>
                    <a:pt x="555" y="786"/>
                  </a:lnTo>
                  <a:lnTo>
                    <a:pt x="539" y="774"/>
                  </a:lnTo>
                  <a:lnTo>
                    <a:pt x="524" y="761"/>
                  </a:lnTo>
                  <a:lnTo>
                    <a:pt x="510" y="749"/>
                  </a:lnTo>
                  <a:lnTo>
                    <a:pt x="498" y="736"/>
                  </a:lnTo>
                  <a:lnTo>
                    <a:pt x="489" y="723"/>
                  </a:lnTo>
                  <a:lnTo>
                    <a:pt x="482" y="712"/>
                  </a:lnTo>
                  <a:lnTo>
                    <a:pt x="478" y="701"/>
                  </a:lnTo>
                  <a:lnTo>
                    <a:pt x="477" y="697"/>
                  </a:lnTo>
                  <a:lnTo>
                    <a:pt x="477" y="693"/>
                  </a:lnTo>
                  <a:lnTo>
                    <a:pt x="478" y="689"/>
                  </a:lnTo>
                  <a:lnTo>
                    <a:pt x="479" y="685"/>
                  </a:lnTo>
                  <a:lnTo>
                    <a:pt x="481" y="683"/>
                  </a:lnTo>
                  <a:lnTo>
                    <a:pt x="484" y="681"/>
                  </a:lnTo>
                  <a:lnTo>
                    <a:pt x="487" y="680"/>
                  </a:lnTo>
                  <a:lnTo>
                    <a:pt x="492" y="680"/>
                  </a:lnTo>
                  <a:lnTo>
                    <a:pt x="502" y="680"/>
                  </a:lnTo>
                  <a:lnTo>
                    <a:pt x="514" y="683"/>
                  </a:lnTo>
                  <a:lnTo>
                    <a:pt x="528" y="689"/>
                  </a:lnTo>
                  <a:lnTo>
                    <a:pt x="543" y="696"/>
                  </a:lnTo>
                  <a:lnTo>
                    <a:pt x="559" y="706"/>
                  </a:lnTo>
                  <a:lnTo>
                    <a:pt x="575" y="717"/>
                  </a:lnTo>
                  <a:lnTo>
                    <a:pt x="590" y="730"/>
                  </a:lnTo>
                  <a:lnTo>
                    <a:pt x="604" y="742"/>
                  </a:lnTo>
                  <a:lnTo>
                    <a:pt x="615" y="755"/>
                  </a:lnTo>
                  <a:lnTo>
                    <a:pt x="624" y="767"/>
                  </a:lnTo>
                  <a:lnTo>
                    <a:pt x="631" y="778"/>
                  </a:lnTo>
                  <a:lnTo>
                    <a:pt x="635" y="789"/>
                  </a:lnTo>
                  <a:lnTo>
                    <a:pt x="636" y="793"/>
                  </a:lnTo>
                  <a:lnTo>
                    <a:pt x="637" y="798"/>
                  </a:lnTo>
                  <a:lnTo>
                    <a:pt x="636" y="802"/>
                  </a:lnTo>
                  <a:lnTo>
                    <a:pt x="635" y="805"/>
                  </a:lnTo>
                  <a:close/>
                  <a:moveTo>
                    <a:pt x="51" y="77"/>
                  </a:moveTo>
                  <a:lnTo>
                    <a:pt x="39" y="67"/>
                  </a:lnTo>
                  <a:lnTo>
                    <a:pt x="29" y="56"/>
                  </a:lnTo>
                  <a:lnTo>
                    <a:pt x="20" y="46"/>
                  </a:lnTo>
                  <a:lnTo>
                    <a:pt x="12" y="37"/>
                  </a:lnTo>
                  <a:lnTo>
                    <a:pt x="7" y="27"/>
                  </a:lnTo>
                  <a:lnTo>
                    <a:pt x="4" y="18"/>
                  </a:lnTo>
                  <a:lnTo>
                    <a:pt x="4" y="15"/>
                  </a:lnTo>
                  <a:lnTo>
                    <a:pt x="4" y="12"/>
                  </a:lnTo>
                  <a:lnTo>
                    <a:pt x="4" y="9"/>
                  </a:lnTo>
                  <a:lnTo>
                    <a:pt x="5" y="5"/>
                  </a:lnTo>
                  <a:lnTo>
                    <a:pt x="7" y="3"/>
                  </a:lnTo>
                  <a:lnTo>
                    <a:pt x="9" y="2"/>
                  </a:lnTo>
                  <a:lnTo>
                    <a:pt x="12" y="1"/>
                  </a:lnTo>
                  <a:lnTo>
                    <a:pt x="16" y="0"/>
                  </a:lnTo>
                  <a:lnTo>
                    <a:pt x="23" y="1"/>
                  </a:lnTo>
                  <a:lnTo>
                    <a:pt x="33" y="3"/>
                  </a:lnTo>
                  <a:lnTo>
                    <a:pt x="44" y="8"/>
                  </a:lnTo>
                  <a:lnTo>
                    <a:pt x="54" y="14"/>
                  </a:lnTo>
                  <a:lnTo>
                    <a:pt x="67" y="22"/>
                  </a:lnTo>
                  <a:lnTo>
                    <a:pt x="79" y="31"/>
                  </a:lnTo>
                  <a:lnTo>
                    <a:pt x="91" y="41"/>
                  </a:lnTo>
                  <a:lnTo>
                    <a:pt x="102" y="51"/>
                  </a:lnTo>
                  <a:lnTo>
                    <a:pt x="111" y="61"/>
                  </a:lnTo>
                  <a:lnTo>
                    <a:pt x="117" y="71"/>
                  </a:lnTo>
                  <a:lnTo>
                    <a:pt x="122" y="81"/>
                  </a:lnTo>
                  <a:lnTo>
                    <a:pt x="126" y="88"/>
                  </a:lnTo>
                  <a:lnTo>
                    <a:pt x="127" y="93"/>
                  </a:lnTo>
                  <a:lnTo>
                    <a:pt x="127" y="96"/>
                  </a:lnTo>
                  <a:lnTo>
                    <a:pt x="126" y="99"/>
                  </a:lnTo>
                  <a:lnTo>
                    <a:pt x="125" y="101"/>
                  </a:lnTo>
                  <a:lnTo>
                    <a:pt x="124" y="104"/>
                  </a:lnTo>
                  <a:lnTo>
                    <a:pt x="120" y="106"/>
                  </a:lnTo>
                  <a:lnTo>
                    <a:pt x="118" y="107"/>
                  </a:lnTo>
                  <a:lnTo>
                    <a:pt x="115" y="107"/>
                  </a:lnTo>
                  <a:lnTo>
                    <a:pt x="106" y="107"/>
                  </a:lnTo>
                  <a:lnTo>
                    <a:pt x="98" y="104"/>
                  </a:lnTo>
                  <a:lnTo>
                    <a:pt x="87" y="99"/>
                  </a:lnTo>
                  <a:lnTo>
                    <a:pt x="75" y="94"/>
                  </a:lnTo>
                  <a:lnTo>
                    <a:pt x="63" y="86"/>
                  </a:lnTo>
                  <a:lnTo>
                    <a:pt x="51" y="77"/>
                  </a:lnTo>
                  <a:close/>
                  <a:moveTo>
                    <a:pt x="212" y="207"/>
                  </a:moveTo>
                  <a:lnTo>
                    <a:pt x="199" y="196"/>
                  </a:lnTo>
                  <a:lnTo>
                    <a:pt x="188" y="186"/>
                  </a:lnTo>
                  <a:lnTo>
                    <a:pt x="179" y="175"/>
                  </a:lnTo>
                  <a:lnTo>
                    <a:pt x="171" y="164"/>
                  </a:lnTo>
                  <a:lnTo>
                    <a:pt x="166" y="154"/>
                  </a:lnTo>
                  <a:lnTo>
                    <a:pt x="162" y="146"/>
                  </a:lnTo>
                  <a:lnTo>
                    <a:pt x="161" y="141"/>
                  </a:lnTo>
                  <a:lnTo>
                    <a:pt x="161" y="138"/>
                  </a:lnTo>
                  <a:lnTo>
                    <a:pt x="162" y="135"/>
                  </a:lnTo>
                  <a:lnTo>
                    <a:pt x="163" y="133"/>
                  </a:lnTo>
                  <a:lnTo>
                    <a:pt x="166" y="131"/>
                  </a:lnTo>
                  <a:lnTo>
                    <a:pt x="168" y="128"/>
                  </a:lnTo>
                  <a:lnTo>
                    <a:pt x="171" y="127"/>
                  </a:lnTo>
                  <a:lnTo>
                    <a:pt x="174" y="126"/>
                  </a:lnTo>
                  <a:lnTo>
                    <a:pt x="183" y="127"/>
                  </a:lnTo>
                  <a:lnTo>
                    <a:pt x="193" y="129"/>
                  </a:lnTo>
                  <a:lnTo>
                    <a:pt x="203" y="134"/>
                  </a:lnTo>
                  <a:lnTo>
                    <a:pt x="216" y="140"/>
                  </a:lnTo>
                  <a:lnTo>
                    <a:pt x="229" y="149"/>
                  </a:lnTo>
                  <a:lnTo>
                    <a:pt x="242" y="159"/>
                  </a:lnTo>
                  <a:lnTo>
                    <a:pt x="254" y="168"/>
                  </a:lnTo>
                  <a:lnTo>
                    <a:pt x="265" y="180"/>
                  </a:lnTo>
                  <a:lnTo>
                    <a:pt x="275" y="190"/>
                  </a:lnTo>
                  <a:lnTo>
                    <a:pt x="282" y="201"/>
                  </a:lnTo>
                  <a:lnTo>
                    <a:pt x="288" y="210"/>
                  </a:lnTo>
                  <a:lnTo>
                    <a:pt x="291" y="219"/>
                  </a:lnTo>
                  <a:lnTo>
                    <a:pt x="292" y="223"/>
                  </a:lnTo>
                  <a:lnTo>
                    <a:pt x="292" y="227"/>
                  </a:lnTo>
                  <a:lnTo>
                    <a:pt x="291" y="230"/>
                  </a:lnTo>
                  <a:lnTo>
                    <a:pt x="290" y="233"/>
                  </a:lnTo>
                  <a:lnTo>
                    <a:pt x="289" y="235"/>
                  </a:lnTo>
                  <a:lnTo>
                    <a:pt x="285" y="236"/>
                  </a:lnTo>
                  <a:lnTo>
                    <a:pt x="282" y="237"/>
                  </a:lnTo>
                  <a:lnTo>
                    <a:pt x="279" y="238"/>
                  </a:lnTo>
                  <a:lnTo>
                    <a:pt x="270" y="237"/>
                  </a:lnTo>
                  <a:lnTo>
                    <a:pt x="261" y="235"/>
                  </a:lnTo>
                  <a:lnTo>
                    <a:pt x="250" y="231"/>
                  </a:lnTo>
                  <a:lnTo>
                    <a:pt x="238" y="224"/>
                  </a:lnTo>
                  <a:lnTo>
                    <a:pt x="225" y="217"/>
                  </a:lnTo>
                  <a:lnTo>
                    <a:pt x="212" y="207"/>
                  </a:lnTo>
                  <a:close/>
                  <a:moveTo>
                    <a:pt x="465" y="369"/>
                  </a:moveTo>
                  <a:lnTo>
                    <a:pt x="464" y="372"/>
                  </a:lnTo>
                  <a:lnTo>
                    <a:pt x="460" y="373"/>
                  </a:lnTo>
                  <a:lnTo>
                    <a:pt x="457" y="374"/>
                  </a:lnTo>
                  <a:lnTo>
                    <a:pt x="454" y="376"/>
                  </a:lnTo>
                  <a:lnTo>
                    <a:pt x="444" y="374"/>
                  </a:lnTo>
                  <a:lnTo>
                    <a:pt x="434" y="372"/>
                  </a:lnTo>
                  <a:lnTo>
                    <a:pt x="423" y="368"/>
                  </a:lnTo>
                  <a:lnTo>
                    <a:pt x="410" y="362"/>
                  </a:lnTo>
                  <a:lnTo>
                    <a:pt x="396" y="353"/>
                  </a:lnTo>
                  <a:lnTo>
                    <a:pt x="383" y="343"/>
                  </a:lnTo>
                  <a:lnTo>
                    <a:pt x="369" y="332"/>
                  </a:lnTo>
                  <a:lnTo>
                    <a:pt x="358" y="321"/>
                  </a:lnTo>
                  <a:lnTo>
                    <a:pt x="347" y="310"/>
                  </a:lnTo>
                  <a:lnTo>
                    <a:pt x="339" y="299"/>
                  </a:lnTo>
                  <a:lnTo>
                    <a:pt x="334" y="288"/>
                  </a:lnTo>
                  <a:lnTo>
                    <a:pt x="330" y="279"/>
                  </a:lnTo>
                  <a:lnTo>
                    <a:pt x="330" y="275"/>
                  </a:lnTo>
                  <a:lnTo>
                    <a:pt x="330" y="271"/>
                  </a:lnTo>
                  <a:lnTo>
                    <a:pt x="330" y="268"/>
                  </a:lnTo>
                  <a:lnTo>
                    <a:pt x="331" y="265"/>
                  </a:lnTo>
                  <a:lnTo>
                    <a:pt x="333" y="262"/>
                  </a:lnTo>
                  <a:lnTo>
                    <a:pt x="336" y="261"/>
                  </a:lnTo>
                  <a:lnTo>
                    <a:pt x="338" y="260"/>
                  </a:lnTo>
                  <a:lnTo>
                    <a:pt x="343" y="259"/>
                  </a:lnTo>
                  <a:lnTo>
                    <a:pt x="351" y="260"/>
                  </a:lnTo>
                  <a:lnTo>
                    <a:pt x="362" y="262"/>
                  </a:lnTo>
                  <a:lnTo>
                    <a:pt x="374" y="267"/>
                  </a:lnTo>
                  <a:lnTo>
                    <a:pt x="387" y="273"/>
                  </a:lnTo>
                  <a:lnTo>
                    <a:pt x="400" y="282"/>
                  </a:lnTo>
                  <a:lnTo>
                    <a:pt x="414" y="291"/>
                  </a:lnTo>
                  <a:lnTo>
                    <a:pt x="427" y="303"/>
                  </a:lnTo>
                  <a:lnTo>
                    <a:pt x="439" y="314"/>
                  </a:lnTo>
                  <a:lnTo>
                    <a:pt x="448" y="325"/>
                  </a:lnTo>
                  <a:lnTo>
                    <a:pt x="457" y="336"/>
                  </a:lnTo>
                  <a:lnTo>
                    <a:pt x="463" y="346"/>
                  </a:lnTo>
                  <a:lnTo>
                    <a:pt x="466" y="355"/>
                  </a:lnTo>
                  <a:lnTo>
                    <a:pt x="467" y="359"/>
                  </a:lnTo>
                  <a:lnTo>
                    <a:pt x="467" y="364"/>
                  </a:lnTo>
                  <a:lnTo>
                    <a:pt x="467" y="367"/>
                  </a:lnTo>
                  <a:lnTo>
                    <a:pt x="465" y="369"/>
                  </a:lnTo>
                  <a:close/>
                  <a:moveTo>
                    <a:pt x="595" y="431"/>
                  </a:moveTo>
                  <a:lnTo>
                    <a:pt x="609" y="442"/>
                  </a:lnTo>
                  <a:lnTo>
                    <a:pt x="622" y="454"/>
                  </a:lnTo>
                  <a:lnTo>
                    <a:pt x="632" y="466"/>
                  </a:lnTo>
                  <a:lnTo>
                    <a:pt x="641" y="477"/>
                  </a:lnTo>
                  <a:lnTo>
                    <a:pt x="647" y="488"/>
                  </a:lnTo>
                  <a:lnTo>
                    <a:pt x="650" y="497"/>
                  </a:lnTo>
                  <a:lnTo>
                    <a:pt x="651" y="502"/>
                  </a:lnTo>
                  <a:lnTo>
                    <a:pt x="651" y="505"/>
                  </a:lnTo>
                  <a:lnTo>
                    <a:pt x="651" y="509"/>
                  </a:lnTo>
                  <a:lnTo>
                    <a:pt x="649" y="512"/>
                  </a:lnTo>
                  <a:lnTo>
                    <a:pt x="647" y="515"/>
                  </a:lnTo>
                  <a:lnTo>
                    <a:pt x="645" y="517"/>
                  </a:lnTo>
                  <a:lnTo>
                    <a:pt x="642" y="518"/>
                  </a:lnTo>
                  <a:lnTo>
                    <a:pt x="637" y="518"/>
                  </a:lnTo>
                  <a:lnTo>
                    <a:pt x="629" y="518"/>
                  </a:lnTo>
                  <a:lnTo>
                    <a:pt x="617" y="515"/>
                  </a:lnTo>
                  <a:lnTo>
                    <a:pt x="605" y="510"/>
                  </a:lnTo>
                  <a:lnTo>
                    <a:pt x="591" y="504"/>
                  </a:lnTo>
                  <a:lnTo>
                    <a:pt x="577" y="495"/>
                  </a:lnTo>
                  <a:lnTo>
                    <a:pt x="562" y="485"/>
                  </a:lnTo>
                  <a:lnTo>
                    <a:pt x="548" y="473"/>
                  </a:lnTo>
                  <a:lnTo>
                    <a:pt x="536" y="461"/>
                  </a:lnTo>
                  <a:lnTo>
                    <a:pt x="525" y="450"/>
                  </a:lnTo>
                  <a:lnTo>
                    <a:pt x="516" y="438"/>
                  </a:lnTo>
                  <a:lnTo>
                    <a:pt x="511" y="427"/>
                  </a:lnTo>
                  <a:lnTo>
                    <a:pt x="507" y="418"/>
                  </a:lnTo>
                  <a:lnTo>
                    <a:pt x="507" y="413"/>
                  </a:lnTo>
                  <a:lnTo>
                    <a:pt x="507" y="410"/>
                  </a:lnTo>
                  <a:lnTo>
                    <a:pt x="507" y="406"/>
                  </a:lnTo>
                  <a:lnTo>
                    <a:pt x="508" y="404"/>
                  </a:lnTo>
                  <a:lnTo>
                    <a:pt x="510" y="400"/>
                  </a:lnTo>
                  <a:lnTo>
                    <a:pt x="513" y="398"/>
                  </a:lnTo>
                  <a:lnTo>
                    <a:pt x="516" y="397"/>
                  </a:lnTo>
                  <a:lnTo>
                    <a:pt x="520" y="397"/>
                  </a:lnTo>
                  <a:lnTo>
                    <a:pt x="529" y="397"/>
                  </a:lnTo>
                  <a:lnTo>
                    <a:pt x="540" y="400"/>
                  </a:lnTo>
                  <a:lnTo>
                    <a:pt x="553" y="405"/>
                  </a:lnTo>
                  <a:lnTo>
                    <a:pt x="567" y="411"/>
                  </a:lnTo>
                  <a:lnTo>
                    <a:pt x="581" y="420"/>
                  </a:lnTo>
                  <a:lnTo>
                    <a:pt x="595" y="431"/>
                  </a:lnTo>
                  <a:close/>
                  <a:moveTo>
                    <a:pt x="463" y="80"/>
                  </a:moveTo>
                  <a:lnTo>
                    <a:pt x="451" y="69"/>
                  </a:lnTo>
                  <a:lnTo>
                    <a:pt x="440" y="59"/>
                  </a:lnTo>
                  <a:lnTo>
                    <a:pt x="430" y="49"/>
                  </a:lnTo>
                  <a:lnTo>
                    <a:pt x="424" y="39"/>
                  </a:lnTo>
                  <a:lnTo>
                    <a:pt x="418" y="29"/>
                  </a:lnTo>
                  <a:lnTo>
                    <a:pt x="415" y="20"/>
                  </a:lnTo>
                  <a:lnTo>
                    <a:pt x="415" y="16"/>
                  </a:lnTo>
                  <a:lnTo>
                    <a:pt x="415" y="13"/>
                  </a:lnTo>
                  <a:lnTo>
                    <a:pt x="415" y="10"/>
                  </a:lnTo>
                  <a:lnTo>
                    <a:pt x="416" y="8"/>
                  </a:lnTo>
                  <a:lnTo>
                    <a:pt x="418" y="5"/>
                  </a:lnTo>
                  <a:lnTo>
                    <a:pt x="420" y="3"/>
                  </a:lnTo>
                  <a:lnTo>
                    <a:pt x="424" y="2"/>
                  </a:lnTo>
                  <a:lnTo>
                    <a:pt x="427" y="1"/>
                  </a:lnTo>
                  <a:lnTo>
                    <a:pt x="436" y="2"/>
                  </a:lnTo>
                  <a:lnTo>
                    <a:pt x="445" y="4"/>
                  </a:lnTo>
                  <a:lnTo>
                    <a:pt x="456" y="8"/>
                  </a:lnTo>
                  <a:lnTo>
                    <a:pt x="468" y="14"/>
                  </a:lnTo>
                  <a:lnTo>
                    <a:pt x="480" y="22"/>
                  </a:lnTo>
                  <a:lnTo>
                    <a:pt x="493" y="31"/>
                  </a:lnTo>
                  <a:lnTo>
                    <a:pt x="505" y="41"/>
                  </a:lnTo>
                  <a:lnTo>
                    <a:pt x="514" y="52"/>
                  </a:lnTo>
                  <a:lnTo>
                    <a:pt x="524" y="61"/>
                  </a:lnTo>
                  <a:lnTo>
                    <a:pt x="531" y="72"/>
                  </a:lnTo>
                  <a:lnTo>
                    <a:pt x="536" y="81"/>
                  </a:lnTo>
                  <a:lnTo>
                    <a:pt x="539" y="90"/>
                  </a:lnTo>
                  <a:lnTo>
                    <a:pt x="540" y="94"/>
                  </a:lnTo>
                  <a:lnTo>
                    <a:pt x="540" y="97"/>
                  </a:lnTo>
                  <a:lnTo>
                    <a:pt x="539" y="100"/>
                  </a:lnTo>
                  <a:lnTo>
                    <a:pt x="538" y="103"/>
                  </a:lnTo>
                  <a:lnTo>
                    <a:pt x="536" y="106"/>
                  </a:lnTo>
                  <a:lnTo>
                    <a:pt x="534" y="107"/>
                  </a:lnTo>
                  <a:lnTo>
                    <a:pt x="531" y="108"/>
                  </a:lnTo>
                  <a:lnTo>
                    <a:pt x="527" y="109"/>
                  </a:lnTo>
                  <a:lnTo>
                    <a:pt x="519" y="109"/>
                  </a:lnTo>
                  <a:lnTo>
                    <a:pt x="509" y="106"/>
                  </a:lnTo>
                  <a:lnTo>
                    <a:pt x="498" y="103"/>
                  </a:lnTo>
                  <a:lnTo>
                    <a:pt x="487" y="96"/>
                  </a:lnTo>
                  <a:lnTo>
                    <a:pt x="474" y="88"/>
                  </a:lnTo>
                  <a:lnTo>
                    <a:pt x="463" y="80"/>
                  </a:lnTo>
                  <a:close/>
                </a:path>
              </a:pathLst>
            </a:custGeom>
            <a:solidFill>
              <a:srgbClr val="D9D4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CH"/>
            </a:p>
          </p:txBody>
        </p:sp>
        <p:sp>
          <p:nvSpPr>
            <p:cNvPr id="55" name="Freeform 42"/>
            <p:cNvSpPr>
              <a:spLocks noEditPoints="1"/>
            </p:cNvSpPr>
            <p:nvPr userDrawn="1"/>
          </p:nvSpPr>
          <p:spPr bwMode="auto">
            <a:xfrm>
              <a:off x="11175537" y="4886326"/>
              <a:ext cx="134937" cy="1112838"/>
            </a:xfrm>
            <a:custGeom>
              <a:avLst/>
              <a:gdLst>
                <a:gd name="T0" fmla="*/ 557 w 678"/>
                <a:gd name="T1" fmla="*/ 5545 h 5608"/>
                <a:gd name="T2" fmla="*/ 33 w 678"/>
                <a:gd name="T3" fmla="*/ 5203 h 5608"/>
                <a:gd name="T4" fmla="*/ 34 w 678"/>
                <a:gd name="T5" fmla="*/ 5013 h 5608"/>
                <a:gd name="T6" fmla="*/ 159 w 678"/>
                <a:gd name="T7" fmla="*/ 4968 h 5608"/>
                <a:gd name="T8" fmla="*/ 7 w 678"/>
                <a:gd name="T9" fmla="*/ 4767 h 5608"/>
                <a:gd name="T10" fmla="*/ 195 w 678"/>
                <a:gd name="T11" fmla="*/ 4828 h 5608"/>
                <a:gd name="T12" fmla="*/ 75 w 678"/>
                <a:gd name="T13" fmla="*/ 4511 h 5608"/>
                <a:gd name="T14" fmla="*/ 32 w 678"/>
                <a:gd name="T15" fmla="*/ 4222 h 5608"/>
                <a:gd name="T16" fmla="*/ 108 w 678"/>
                <a:gd name="T17" fmla="*/ 3943 h 5608"/>
                <a:gd name="T18" fmla="*/ 121 w 678"/>
                <a:gd name="T19" fmla="*/ 3381 h 5608"/>
                <a:gd name="T20" fmla="*/ 54 w 678"/>
                <a:gd name="T21" fmla="*/ 3270 h 5608"/>
                <a:gd name="T22" fmla="*/ 0 w 678"/>
                <a:gd name="T23" fmla="*/ 2648 h 5608"/>
                <a:gd name="T24" fmla="*/ 0 w 678"/>
                <a:gd name="T25" fmla="*/ 2556 h 5608"/>
                <a:gd name="T26" fmla="*/ 0 w 678"/>
                <a:gd name="T27" fmla="*/ 1911 h 5608"/>
                <a:gd name="T28" fmla="*/ 119 w 678"/>
                <a:gd name="T29" fmla="*/ 1200 h 5608"/>
                <a:gd name="T30" fmla="*/ 3 w 678"/>
                <a:gd name="T31" fmla="*/ 921 h 5608"/>
                <a:gd name="T32" fmla="*/ 121 w 678"/>
                <a:gd name="T33" fmla="*/ 382 h 5608"/>
                <a:gd name="T34" fmla="*/ 648 w 678"/>
                <a:gd name="T35" fmla="*/ 420 h 5608"/>
                <a:gd name="T36" fmla="*/ 574 w 678"/>
                <a:gd name="T37" fmla="*/ 1008 h 5608"/>
                <a:gd name="T38" fmla="*/ 629 w 678"/>
                <a:gd name="T39" fmla="*/ 1843 h 5608"/>
                <a:gd name="T40" fmla="*/ 663 w 678"/>
                <a:gd name="T41" fmla="*/ 2559 h 5608"/>
                <a:gd name="T42" fmla="*/ 634 w 678"/>
                <a:gd name="T43" fmla="*/ 3170 h 5608"/>
                <a:gd name="T44" fmla="*/ 628 w 678"/>
                <a:gd name="T45" fmla="*/ 3471 h 5608"/>
                <a:gd name="T46" fmla="*/ 662 w 678"/>
                <a:gd name="T47" fmla="*/ 4098 h 5608"/>
                <a:gd name="T48" fmla="*/ 678 w 678"/>
                <a:gd name="T49" fmla="*/ 4450 h 5608"/>
                <a:gd name="T50" fmla="*/ 581 w 678"/>
                <a:gd name="T51" fmla="*/ 4435 h 5608"/>
                <a:gd name="T52" fmla="*/ 570 w 678"/>
                <a:gd name="T53" fmla="*/ 4745 h 5608"/>
                <a:gd name="T54" fmla="*/ 377 w 678"/>
                <a:gd name="T55" fmla="*/ 4959 h 5608"/>
                <a:gd name="T56" fmla="*/ 369 w 678"/>
                <a:gd name="T57" fmla="*/ 5100 h 5608"/>
                <a:gd name="T58" fmla="*/ 611 w 678"/>
                <a:gd name="T59" fmla="*/ 5367 h 5608"/>
                <a:gd name="T60" fmla="*/ 563 w 678"/>
                <a:gd name="T61" fmla="*/ 5360 h 5608"/>
                <a:gd name="T62" fmla="*/ 214 w 678"/>
                <a:gd name="T63" fmla="*/ 4798 h 5608"/>
                <a:gd name="T64" fmla="*/ 250 w 678"/>
                <a:gd name="T65" fmla="*/ 4651 h 5608"/>
                <a:gd name="T66" fmla="*/ 3 w 678"/>
                <a:gd name="T67" fmla="*/ 4388 h 5608"/>
                <a:gd name="T68" fmla="*/ 172 w 678"/>
                <a:gd name="T69" fmla="*/ 4305 h 5608"/>
                <a:gd name="T70" fmla="*/ 407 w 678"/>
                <a:gd name="T71" fmla="*/ 4350 h 5608"/>
                <a:gd name="T72" fmla="*/ 614 w 678"/>
                <a:gd name="T73" fmla="*/ 4266 h 5608"/>
                <a:gd name="T74" fmla="*/ 204 w 678"/>
                <a:gd name="T75" fmla="*/ 3922 h 5608"/>
                <a:gd name="T76" fmla="*/ 74 w 678"/>
                <a:gd name="T77" fmla="*/ 3705 h 5608"/>
                <a:gd name="T78" fmla="*/ 340 w 678"/>
                <a:gd name="T79" fmla="*/ 3605 h 5608"/>
                <a:gd name="T80" fmla="*/ 274 w 678"/>
                <a:gd name="T81" fmla="*/ 3410 h 5608"/>
                <a:gd name="T82" fmla="*/ 228 w 678"/>
                <a:gd name="T83" fmla="*/ 3220 h 5608"/>
                <a:gd name="T84" fmla="*/ 450 w 678"/>
                <a:gd name="T85" fmla="*/ 3208 h 5608"/>
                <a:gd name="T86" fmla="*/ 430 w 678"/>
                <a:gd name="T87" fmla="*/ 3025 h 5608"/>
                <a:gd name="T88" fmla="*/ 419 w 678"/>
                <a:gd name="T89" fmla="*/ 2841 h 5608"/>
                <a:gd name="T90" fmla="*/ 426 w 678"/>
                <a:gd name="T91" fmla="*/ 2656 h 5608"/>
                <a:gd name="T92" fmla="*/ 129 w 678"/>
                <a:gd name="T93" fmla="*/ 2244 h 5608"/>
                <a:gd name="T94" fmla="*/ 426 w 678"/>
                <a:gd name="T95" fmla="*/ 2457 h 5608"/>
                <a:gd name="T96" fmla="*/ 167 w 678"/>
                <a:gd name="T97" fmla="*/ 2053 h 5608"/>
                <a:gd name="T98" fmla="*/ 451 w 678"/>
                <a:gd name="T99" fmla="*/ 2255 h 5608"/>
                <a:gd name="T100" fmla="*/ 213 w 678"/>
                <a:gd name="T101" fmla="*/ 1796 h 5608"/>
                <a:gd name="T102" fmla="*/ 64 w 678"/>
                <a:gd name="T103" fmla="*/ 1476 h 5608"/>
                <a:gd name="T104" fmla="*/ 324 w 678"/>
                <a:gd name="T105" fmla="*/ 1662 h 5608"/>
                <a:gd name="T106" fmla="*/ 329 w 678"/>
                <a:gd name="T107" fmla="*/ 1350 h 5608"/>
                <a:gd name="T108" fmla="*/ 475 w 678"/>
                <a:gd name="T109" fmla="*/ 1490 h 5608"/>
                <a:gd name="T110" fmla="*/ 328 w 678"/>
                <a:gd name="T111" fmla="*/ 1115 h 5608"/>
                <a:gd name="T112" fmla="*/ 291 w 678"/>
                <a:gd name="T113" fmla="*/ 818 h 5608"/>
                <a:gd name="T114" fmla="*/ 509 w 678"/>
                <a:gd name="T115" fmla="*/ 978 h 5608"/>
                <a:gd name="T116" fmla="*/ 223 w 678"/>
                <a:gd name="T117" fmla="*/ 494 h 5608"/>
                <a:gd name="T118" fmla="*/ 433 w 678"/>
                <a:gd name="T119" fmla="*/ 573 h 5608"/>
                <a:gd name="T120" fmla="*/ 148 w 678"/>
                <a:gd name="T121" fmla="*/ 105 h 5608"/>
                <a:gd name="T122" fmla="*/ 512 w 678"/>
                <a:gd name="T123" fmla="*/ 383 h 5608"/>
                <a:gd name="T124" fmla="*/ 520 w 678"/>
                <a:gd name="T125" fmla="*/ 0 h 56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78" h="5608">
                  <a:moveTo>
                    <a:pt x="0" y="5285"/>
                  </a:moveTo>
                  <a:lnTo>
                    <a:pt x="0" y="5199"/>
                  </a:lnTo>
                  <a:lnTo>
                    <a:pt x="35" y="5217"/>
                  </a:lnTo>
                  <a:lnTo>
                    <a:pt x="72" y="5239"/>
                  </a:lnTo>
                  <a:lnTo>
                    <a:pt x="111" y="5261"/>
                  </a:lnTo>
                  <a:lnTo>
                    <a:pt x="150" y="5286"/>
                  </a:lnTo>
                  <a:lnTo>
                    <a:pt x="181" y="5305"/>
                  </a:lnTo>
                  <a:lnTo>
                    <a:pt x="210" y="5323"/>
                  </a:lnTo>
                  <a:lnTo>
                    <a:pt x="237" y="5340"/>
                  </a:lnTo>
                  <a:lnTo>
                    <a:pt x="264" y="5357"/>
                  </a:lnTo>
                  <a:lnTo>
                    <a:pt x="239" y="5338"/>
                  </a:lnTo>
                  <a:lnTo>
                    <a:pt x="222" y="5323"/>
                  </a:lnTo>
                  <a:lnTo>
                    <a:pt x="215" y="5316"/>
                  </a:lnTo>
                  <a:lnTo>
                    <a:pt x="211" y="5311"/>
                  </a:lnTo>
                  <a:lnTo>
                    <a:pt x="209" y="5308"/>
                  </a:lnTo>
                  <a:lnTo>
                    <a:pt x="209" y="5305"/>
                  </a:lnTo>
                  <a:lnTo>
                    <a:pt x="212" y="5304"/>
                  </a:lnTo>
                  <a:lnTo>
                    <a:pt x="217" y="5304"/>
                  </a:lnTo>
                  <a:lnTo>
                    <a:pt x="225" y="5306"/>
                  </a:lnTo>
                  <a:lnTo>
                    <a:pt x="236" y="5309"/>
                  </a:lnTo>
                  <a:lnTo>
                    <a:pt x="264" y="5321"/>
                  </a:lnTo>
                  <a:lnTo>
                    <a:pt x="299" y="5338"/>
                  </a:lnTo>
                  <a:lnTo>
                    <a:pt x="342" y="5361"/>
                  </a:lnTo>
                  <a:lnTo>
                    <a:pt x="390" y="5387"/>
                  </a:lnTo>
                  <a:lnTo>
                    <a:pt x="443" y="5417"/>
                  </a:lnTo>
                  <a:lnTo>
                    <a:pt x="499" y="5449"/>
                  </a:lnTo>
                  <a:lnTo>
                    <a:pt x="529" y="5468"/>
                  </a:lnTo>
                  <a:lnTo>
                    <a:pt x="559" y="5486"/>
                  </a:lnTo>
                  <a:lnTo>
                    <a:pt x="586" y="5503"/>
                  </a:lnTo>
                  <a:lnTo>
                    <a:pt x="613" y="5519"/>
                  </a:lnTo>
                  <a:lnTo>
                    <a:pt x="588" y="5501"/>
                  </a:lnTo>
                  <a:lnTo>
                    <a:pt x="570" y="5485"/>
                  </a:lnTo>
                  <a:lnTo>
                    <a:pt x="564" y="5479"/>
                  </a:lnTo>
                  <a:lnTo>
                    <a:pt x="561" y="5474"/>
                  </a:lnTo>
                  <a:lnTo>
                    <a:pt x="559" y="5470"/>
                  </a:lnTo>
                  <a:lnTo>
                    <a:pt x="559" y="5468"/>
                  </a:lnTo>
                  <a:lnTo>
                    <a:pt x="560" y="5466"/>
                  </a:lnTo>
                  <a:lnTo>
                    <a:pt x="562" y="5465"/>
                  </a:lnTo>
                  <a:lnTo>
                    <a:pt x="565" y="5465"/>
                  </a:lnTo>
                  <a:lnTo>
                    <a:pt x="569" y="5466"/>
                  </a:lnTo>
                  <a:lnTo>
                    <a:pt x="580" y="5470"/>
                  </a:lnTo>
                  <a:lnTo>
                    <a:pt x="594" y="5474"/>
                  </a:lnTo>
                  <a:lnTo>
                    <a:pt x="631" y="5490"/>
                  </a:lnTo>
                  <a:lnTo>
                    <a:pt x="678" y="5513"/>
                  </a:lnTo>
                  <a:lnTo>
                    <a:pt x="678" y="5608"/>
                  </a:lnTo>
                  <a:lnTo>
                    <a:pt x="658" y="5597"/>
                  </a:lnTo>
                  <a:lnTo>
                    <a:pt x="635" y="5586"/>
                  </a:lnTo>
                  <a:lnTo>
                    <a:pt x="610" y="5573"/>
                  </a:lnTo>
                  <a:lnTo>
                    <a:pt x="584" y="5559"/>
                  </a:lnTo>
                  <a:lnTo>
                    <a:pt x="557" y="5545"/>
                  </a:lnTo>
                  <a:lnTo>
                    <a:pt x="530" y="5529"/>
                  </a:lnTo>
                  <a:lnTo>
                    <a:pt x="501" y="5512"/>
                  </a:lnTo>
                  <a:lnTo>
                    <a:pt x="471" y="5495"/>
                  </a:lnTo>
                  <a:lnTo>
                    <a:pt x="443" y="5477"/>
                  </a:lnTo>
                  <a:lnTo>
                    <a:pt x="416" y="5461"/>
                  </a:lnTo>
                  <a:lnTo>
                    <a:pt x="390" y="5445"/>
                  </a:lnTo>
                  <a:lnTo>
                    <a:pt x="365" y="5429"/>
                  </a:lnTo>
                  <a:lnTo>
                    <a:pt x="386" y="5445"/>
                  </a:lnTo>
                  <a:lnTo>
                    <a:pt x="401" y="5458"/>
                  </a:lnTo>
                  <a:lnTo>
                    <a:pt x="406" y="5463"/>
                  </a:lnTo>
                  <a:lnTo>
                    <a:pt x="410" y="5468"/>
                  </a:lnTo>
                  <a:lnTo>
                    <a:pt x="412" y="5471"/>
                  </a:lnTo>
                  <a:lnTo>
                    <a:pt x="412" y="5473"/>
                  </a:lnTo>
                  <a:lnTo>
                    <a:pt x="408" y="5475"/>
                  </a:lnTo>
                  <a:lnTo>
                    <a:pt x="403" y="5474"/>
                  </a:lnTo>
                  <a:lnTo>
                    <a:pt x="394" y="5472"/>
                  </a:lnTo>
                  <a:lnTo>
                    <a:pt x="385" y="5469"/>
                  </a:lnTo>
                  <a:lnTo>
                    <a:pt x="357" y="5457"/>
                  </a:lnTo>
                  <a:lnTo>
                    <a:pt x="321" y="5441"/>
                  </a:lnTo>
                  <a:lnTo>
                    <a:pt x="279" y="5419"/>
                  </a:lnTo>
                  <a:lnTo>
                    <a:pt x="231" y="5392"/>
                  </a:lnTo>
                  <a:lnTo>
                    <a:pt x="180" y="5363"/>
                  </a:lnTo>
                  <a:lnTo>
                    <a:pt x="125" y="5329"/>
                  </a:lnTo>
                  <a:lnTo>
                    <a:pt x="97" y="5312"/>
                  </a:lnTo>
                  <a:lnTo>
                    <a:pt x="71" y="5296"/>
                  </a:lnTo>
                  <a:lnTo>
                    <a:pt x="46" y="5280"/>
                  </a:lnTo>
                  <a:lnTo>
                    <a:pt x="21" y="5264"/>
                  </a:lnTo>
                  <a:lnTo>
                    <a:pt x="41" y="5280"/>
                  </a:lnTo>
                  <a:lnTo>
                    <a:pt x="56" y="5293"/>
                  </a:lnTo>
                  <a:lnTo>
                    <a:pt x="61" y="5297"/>
                  </a:lnTo>
                  <a:lnTo>
                    <a:pt x="64" y="5301"/>
                  </a:lnTo>
                  <a:lnTo>
                    <a:pt x="65" y="5305"/>
                  </a:lnTo>
                  <a:lnTo>
                    <a:pt x="65" y="5307"/>
                  </a:lnTo>
                  <a:lnTo>
                    <a:pt x="63" y="5308"/>
                  </a:lnTo>
                  <a:lnTo>
                    <a:pt x="60" y="5308"/>
                  </a:lnTo>
                  <a:lnTo>
                    <a:pt x="53" y="5307"/>
                  </a:lnTo>
                  <a:lnTo>
                    <a:pt x="46" y="5305"/>
                  </a:lnTo>
                  <a:lnTo>
                    <a:pt x="26" y="5297"/>
                  </a:lnTo>
                  <a:lnTo>
                    <a:pt x="0" y="5285"/>
                  </a:lnTo>
                  <a:close/>
                  <a:moveTo>
                    <a:pt x="0" y="5191"/>
                  </a:moveTo>
                  <a:lnTo>
                    <a:pt x="0" y="5159"/>
                  </a:lnTo>
                  <a:lnTo>
                    <a:pt x="19" y="5175"/>
                  </a:lnTo>
                  <a:lnTo>
                    <a:pt x="32" y="5187"/>
                  </a:lnTo>
                  <a:lnTo>
                    <a:pt x="37" y="5192"/>
                  </a:lnTo>
                  <a:lnTo>
                    <a:pt x="39" y="5196"/>
                  </a:lnTo>
                  <a:lnTo>
                    <a:pt x="41" y="5199"/>
                  </a:lnTo>
                  <a:lnTo>
                    <a:pt x="40" y="5201"/>
                  </a:lnTo>
                  <a:lnTo>
                    <a:pt x="39" y="5202"/>
                  </a:lnTo>
                  <a:lnTo>
                    <a:pt x="37" y="5203"/>
                  </a:lnTo>
                  <a:lnTo>
                    <a:pt x="33" y="5203"/>
                  </a:lnTo>
                  <a:lnTo>
                    <a:pt x="29" y="5202"/>
                  </a:lnTo>
                  <a:lnTo>
                    <a:pt x="17" y="5198"/>
                  </a:lnTo>
                  <a:lnTo>
                    <a:pt x="0" y="5191"/>
                  </a:lnTo>
                  <a:close/>
                  <a:moveTo>
                    <a:pt x="0" y="5157"/>
                  </a:moveTo>
                  <a:lnTo>
                    <a:pt x="0" y="5101"/>
                  </a:lnTo>
                  <a:lnTo>
                    <a:pt x="32" y="5118"/>
                  </a:lnTo>
                  <a:lnTo>
                    <a:pt x="65" y="5137"/>
                  </a:lnTo>
                  <a:lnTo>
                    <a:pt x="101" y="5159"/>
                  </a:lnTo>
                  <a:lnTo>
                    <a:pt x="136" y="5180"/>
                  </a:lnTo>
                  <a:lnTo>
                    <a:pt x="190" y="5214"/>
                  </a:lnTo>
                  <a:lnTo>
                    <a:pt x="239" y="5245"/>
                  </a:lnTo>
                  <a:lnTo>
                    <a:pt x="282" y="5275"/>
                  </a:lnTo>
                  <a:lnTo>
                    <a:pt x="320" y="5301"/>
                  </a:lnTo>
                  <a:lnTo>
                    <a:pt x="350" y="5325"/>
                  </a:lnTo>
                  <a:lnTo>
                    <a:pt x="372" y="5343"/>
                  </a:lnTo>
                  <a:lnTo>
                    <a:pt x="379" y="5351"/>
                  </a:lnTo>
                  <a:lnTo>
                    <a:pt x="385" y="5356"/>
                  </a:lnTo>
                  <a:lnTo>
                    <a:pt x="388" y="5362"/>
                  </a:lnTo>
                  <a:lnTo>
                    <a:pt x="388" y="5365"/>
                  </a:lnTo>
                  <a:lnTo>
                    <a:pt x="385" y="5366"/>
                  </a:lnTo>
                  <a:lnTo>
                    <a:pt x="379" y="5366"/>
                  </a:lnTo>
                  <a:lnTo>
                    <a:pt x="372" y="5364"/>
                  </a:lnTo>
                  <a:lnTo>
                    <a:pt x="361" y="5361"/>
                  </a:lnTo>
                  <a:lnTo>
                    <a:pt x="334" y="5350"/>
                  </a:lnTo>
                  <a:lnTo>
                    <a:pt x="301" y="5334"/>
                  </a:lnTo>
                  <a:lnTo>
                    <a:pt x="260" y="5313"/>
                  </a:lnTo>
                  <a:lnTo>
                    <a:pt x="213" y="5287"/>
                  </a:lnTo>
                  <a:lnTo>
                    <a:pt x="162" y="5258"/>
                  </a:lnTo>
                  <a:lnTo>
                    <a:pt x="109" y="5226"/>
                  </a:lnTo>
                  <a:lnTo>
                    <a:pt x="80" y="5209"/>
                  </a:lnTo>
                  <a:lnTo>
                    <a:pt x="52" y="5190"/>
                  </a:lnTo>
                  <a:lnTo>
                    <a:pt x="25" y="5173"/>
                  </a:lnTo>
                  <a:lnTo>
                    <a:pt x="0" y="5157"/>
                  </a:lnTo>
                  <a:close/>
                  <a:moveTo>
                    <a:pt x="0" y="5092"/>
                  </a:moveTo>
                  <a:lnTo>
                    <a:pt x="0" y="5057"/>
                  </a:lnTo>
                  <a:lnTo>
                    <a:pt x="20" y="5074"/>
                  </a:lnTo>
                  <a:lnTo>
                    <a:pt x="33" y="5087"/>
                  </a:lnTo>
                  <a:lnTo>
                    <a:pt x="37" y="5091"/>
                  </a:lnTo>
                  <a:lnTo>
                    <a:pt x="40" y="5095"/>
                  </a:lnTo>
                  <a:lnTo>
                    <a:pt x="41" y="5100"/>
                  </a:lnTo>
                  <a:lnTo>
                    <a:pt x="41" y="5102"/>
                  </a:lnTo>
                  <a:lnTo>
                    <a:pt x="40" y="5103"/>
                  </a:lnTo>
                  <a:lnTo>
                    <a:pt x="37" y="5103"/>
                  </a:lnTo>
                  <a:lnTo>
                    <a:pt x="34" y="5103"/>
                  </a:lnTo>
                  <a:lnTo>
                    <a:pt x="30" y="5102"/>
                  </a:lnTo>
                  <a:lnTo>
                    <a:pt x="17" y="5098"/>
                  </a:lnTo>
                  <a:lnTo>
                    <a:pt x="0" y="5092"/>
                  </a:lnTo>
                  <a:close/>
                  <a:moveTo>
                    <a:pt x="0" y="5051"/>
                  </a:moveTo>
                  <a:lnTo>
                    <a:pt x="0" y="4995"/>
                  </a:lnTo>
                  <a:lnTo>
                    <a:pt x="34" y="5013"/>
                  </a:lnTo>
                  <a:lnTo>
                    <a:pt x="71" y="5034"/>
                  </a:lnTo>
                  <a:lnTo>
                    <a:pt x="108" y="5056"/>
                  </a:lnTo>
                  <a:lnTo>
                    <a:pt x="148" y="5080"/>
                  </a:lnTo>
                  <a:lnTo>
                    <a:pt x="199" y="5113"/>
                  </a:lnTo>
                  <a:lnTo>
                    <a:pt x="247" y="5144"/>
                  </a:lnTo>
                  <a:lnTo>
                    <a:pt x="289" y="5173"/>
                  </a:lnTo>
                  <a:lnTo>
                    <a:pt x="325" y="5199"/>
                  </a:lnTo>
                  <a:lnTo>
                    <a:pt x="355" y="5222"/>
                  </a:lnTo>
                  <a:lnTo>
                    <a:pt x="375" y="5240"/>
                  </a:lnTo>
                  <a:lnTo>
                    <a:pt x="383" y="5247"/>
                  </a:lnTo>
                  <a:lnTo>
                    <a:pt x="388" y="5254"/>
                  </a:lnTo>
                  <a:lnTo>
                    <a:pt x="390" y="5258"/>
                  </a:lnTo>
                  <a:lnTo>
                    <a:pt x="390" y="5261"/>
                  </a:lnTo>
                  <a:lnTo>
                    <a:pt x="387" y="5263"/>
                  </a:lnTo>
                  <a:lnTo>
                    <a:pt x="382" y="5263"/>
                  </a:lnTo>
                  <a:lnTo>
                    <a:pt x="374" y="5261"/>
                  </a:lnTo>
                  <a:lnTo>
                    <a:pt x="364" y="5258"/>
                  </a:lnTo>
                  <a:lnTo>
                    <a:pt x="338" y="5247"/>
                  </a:lnTo>
                  <a:lnTo>
                    <a:pt x="305" y="5232"/>
                  </a:lnTo>
                  <a:lnTo>
                    <a:pt x="265" y="5212"/>
                  </a:lnTo>
                  <a:lnTo>
                    <a:pt x="220" y="5187"/>
                  </a:lnTo>
                  <a:lnTo>
                    <a:pt x="171" y="5159"/>
                  </a:lnTo>
                  <a:lnTo>
                    <a:pt x="119" y="5128"/>
                  </a:lnTo>
                  <a:lnTo>
                    <a:pt x="87" y="5108"/>
                  </a:lnTo>
                  <a:lnTo>
                    <a:pt x="57" y="5088"/>
                  </a:lnTo>
                  <a:lnTo>
                    <a:pt x="27" y="5069"/>
                  </a:lnTo>
                  <a:lnTo>
                    <a:pt x="0" y="5051"/>
                  </a:lnTo>
                  <a:close/>
                  <a:moveTo>
                    <a:pt x="0" y="4985"/>
                  </a:moveTo>
                  <a:lnTo>
                    <a:pt x="0" y="4940"/>
                  </a:lnTo>
                  <a:lnTo>
                    <a:pt x="31" y="4964"/>
                  </a:lnTo>
                  <a:lnTo>
                    <a:pt x="52" y="4983"/>
                  </a:lnTo>
                  <a:lnTo>
                    <a:pt x="60" y="4992"/>
                  </a:lnTo>
                  <a:lnTo>
                    <a:pt x="65" y="4998"/>
                  </a:lnTo>
                  <a:lnTo>
                    <a:pt x="67" y="5002"/>
                  </a:lnTo>
                  <a:lnTo>
                    <a:pt x="67" y="5006"/>
                  </a:lnTo>
                  <a:lnTo>
                    <a:pt x="65" y="5008"/>
                  </a:lnTo>
                  <a:lnTo>
                    <a:pt x="61" y="5008"/>
                  </a:lnTo>
                  <a:lnTo>
                    <a:pt x="54" y="5007"/>
                  </a:lnTo>
                  <a:lnTo>
                    <a:pt x="47" y="5005"/>
                  </a:lnTo>
                  <a:lnTo>
                    <a:pt x="26" y="4997"/>
                  </a:lnTo>
                  <a:lnTo>
                    <a:pt x="0" y="4985"/>
                  </a:lnTo>
                  <a:close/>
                  <a:moveTo>
                    <a:pt x="0" y="4930"/>
                  </a:moveTo>
                  <a:lnTo>
                    <a:pt x="0" y="4879"/>
                  </a:lnTo>
                  <a:lnTo>
                    <a:pt x="20" y="4889"/>
                  </a:lnTo>
                  <a:lnTo>
                    <a:pt x="39" y="4900"/>
                  </a:lnTo>
                  <a:lnTo>
                    <a:pt x="61" y="4912"/>
                  </a:lnTo>
                  <a:lnTo>
                    <a:pt x="85" y="4925"/>
                  </a:lnTo>
                  <a:lnTo>
                    <a:pt x="108" y="4938"/>
                  </a:lnTo>
                  <a:lnTo>
                    <a:pt x="133" y="4953"/>
                  </a:lnTo>
                  <a:lnTo>
                    <a:pt x="159" y="4968"/>
                  </a:lnTo>
                  <a:lnTo>
                    <a:pt x="185" y="4984"/>
                  </a:lnTo>
                  <a:lnTo>
                    <a:pt x="235" y="5016"/>
                  </a:lnTo>
                  <a:lnTo>
                    <a:pt x="280" y="5046"/>
                  </a:lnTo>
                  <a:lnTo>
                    <a:pt x="321" y="5075"/>
                  </a:lnTo>
                  <a:lnTo>
                    <a:pt x="356" y="5100"/>
                  </a:lnTo>
                  <a:lnTo>
                    <a:pt x="384" y="5122"/>
                  </a:lnTo>
                  <a:lnTo>
                    <a:pt x="404" y="5141"/>
                  </a:lnTo>
                  <a:lnTo>
                    <a:pt x="412" y="5148"/>
                  </a:lnTo>
                  <a:lnTo>
                    <a:pt x="416" y="5154"/>
                  </a:lnTo>
                  <a:lnTo>
                    <a:pt x="418" y="5159"/>
                  </a:lnTo>
                  <a:lnTo>
                    <a:pt x="418" y="5162"/>
                  </a:lnTo>
                  <a:lnTo>
                    <a:pt x="415" y="5164"/>
                  </a:lnTo>
                  <a:lnTo>
                    <a:pt x="410" y="5164"/>
                  </a:lnTo>
                  <a:lnTo>
                    <a:pt x="402" y="5162"/>
                  </a:lnTo>
                  <a:lnTo>
                    <a:pt x="392" y="5160"/>
                  </a:lnTo>
                  <a:lnTo>
                    <a:pt x="366" y="5150"/>
                  </a:lnTo>
                  <a:lnTo>
                    <a:pt x="334" y="5135"/>
                  </a:lnTo>
                  <a:lnTo>
                    <a:pt x="295" y="5116"/>
                  </a:lnTo>
                  <a:lnTo>
                    <a:pt x="252" y="5092"/>
                  </a:lnTo>
                  <a:lnTo>
                    <a:pt x="204" y="5065"/>
                  </a:lnTo>
                  <a:lnTo>
                    <a:pt x="155" y="5035"/>
                  </a:lnTo>
                  <a:lnTo>
                    <a:pt x="111" y="5007"/>
                  </a:lnTo>
                  <a:lnTo>
                    <a:pt x="71" y="4980"/>
                  </a:lnTo>
                  <a:lnTo>
                    <a:pt x="33" y="4954"/>
                  </a:lnTo>
                  <a:lnTo>
                    <a:pt x="0" y="4930"/>
                  </a:lnTo>
                  <a:close/>
                  <a:moveTo>
                    <a:pt x="0" y="4869"/>
                  </a:moveTo>
                  <a:lnTo>
                    <a:pt x="0" y="4809"/>
                  </a:lnTo>
                  <a:lnTo>
                    <a:pt x="27" y="4829"/>
                  </a:lnTo>
                  <a:lnTo>
                    <a:pt x="52" y="4847"/>
                  </a:lnTo>
                  <a:lnTo>
                    <a:pt x="73" y="4863"/>
                  </a:lnTo>
                  <a:lnTo>
                    <a:pt x="90" y="4878"/>
                  </a:lnTo>
                  <a:lnTo>
                    <a:pt x="104" y="4891"/>
                  </a:lnTo>
                  <a:lnTo>
                    <a:pt x="114" y="4901"/>
                  </a:lnTo>
                  <a:lnTo>
                    <a:pt x="117" y="4905"/>
                  </a:lnTo>
                  <a:lnTo>
                    <a:pt x="119" y="4910"/>
                  </a:lnTo>
                  <a:lnTo>
                    <a:pt x="119" y="4912"/>
                  </a:lnTo>
                  <a:lnTo>
                    <a:pt x="119" y="4914"/>
                  </a:lnTo>
                  <a:lnTo>
                    <a:pt x="118" y="4916"/>
                  </a:lnTo>
                  <a:lnTo>
                    <a:pt x="115" y="4916"/>
                  </a:lnTo>
                  <a:lnTo>
                    <a:pt x="112" y="4916"/>
                  </a:lnTo>
                  <a:lnTo>
                    <a:pt x="107" y="4916"/>
                  </a:lnTo>
                  <a:lnTo>
                    <a:pt x="97" y="4913"/>
                  </a:lnTo>
                  <a:lnTo>
                    <a:pt x="82" y="4909"/>
                  </a:lnTo>
                  <a:lnTo>
                    <a:pt x="66" y="4901"/>
                  </a:lnTo>
                  <a:lnTo>
                    <a:pt x="47" y="4892"/>
                  </a:lnTo>
                  <a:lnTo>
                    <a:pt x="24" y="4882"/>
                  </a:lnTo>
                  <a:lnTo>
                    <a:pt x="0" y="4869"/>
                  </a:lnTo>
                  <a:close/>
                  <a:moveTo>
                    <a:pt x="0" y="4784"/>
                  </a:moveTo>
                  <a:lnTo>
                    <a:pt x="0" y="4766"/>
                  </a:lnTo>
                  <a:lnTo>
                    <a:pt x="7" y="4767"/>
                  </a:lnTo>
                  <a:lnTo>
                    <a:pt x="14" y="4768"/>
                  </a:lnTo>
                  <a:lnTo>
                    <a:pt x="24" y="4771"/>
                  </a:lnTo>
                  <a:lnTo>
                    <a:pt x="35" y="4776"/>
                  </a:lnTo>
                  <a:lnTo>
                    <a:pt x="61" y="4788"/>
                  </a:lnTo>
                  <a:lnTo>
                    <a:pt x="91" y="4802"/>
                  </a:lnTo>
                  <a:lnTo>
                    <a:pt x="126" y="4820"/>
                  </a:lnTo>
                  <a:lnTo>
                    <a:pt x="165" y="4842"/>
                  </a:lnTo>
                  <a:lnTo>
                    <a:pt x="206" y="4865"/>
                  </a:lnTo>
                  <a:lnTo>
                    <a:pt x="248" y="4891"/>
                  </a:lnTo>
                  <a:lnTo>
                    <a:pt x="296" y="4923"/>
                  </a:lnTo>
                  <a:lnTo>
                    <a:pt x="340" y="4952"/>
                  </a:lnTo>
                  <a:lnTo>
                    <a:pt x="379" y="4980"/>
                  </a:lnTo>
                  <a:lnTo>
                    <a:pt x="413" y="5005"/>
                  </a:lnTo>
                  <a:lnTo>
                    <a:pt x="440" y="5026"/>
                  </a:lnTo>
                  <a:lnTo>
                    <a:pt x="459" y="5045"/>
                  </a:lnTo>
                  <a:lnTo>
                    <a:pt x="466" y="5052"/>
                  </a:lnTo>
                  <a:lnTo>
                    <a:pt x="470" y="5057"/>
                  </a:lnTo>
                  <a:lnTo>
                    <a:pt x="472" y="5063"/>
                  </a:lnTo>
                  <a:lnTo>
                    <a:pt x="472" y="5066"/>
                  </a:lnTo>
                  <a:lnTo>
                    <a:pt x="469" y="5068"/>
                  </a:lnTo>
                  <a:lnTo>
                    <a:pt x="464" y="5068"/>
                  </a:lnTo>
                  <a:lnTo>
                    <a:pt x="456" y="5067"/>
                  </a:lnTo>
                  <a:lnTo>
                    <a:pt x="447" y="5065"/>
                  </a:lnTo>
                  <a:lnTo>
                    <a:pt x="421" y="5055"/>
                  </a:lnTo>
                  <a:lnTo>
                    <a:pt x="390" y="5041"/>
                  </a:lnTo>
                  <a:lnTo>
                    <a:pt x="352" y="5023"/>
                  </a:lnTo>
                  <a:lnTo>
                    <a:pt x="310" y="5000"/>
                  </a:lnTo>
                  <a:lnTo>
                    <a:pt x="264" y="4974"/>
                  </a:lnTo>
                  <a:lnTo>
                    <a:pt x="215" y="4944"/>
                  </a:lnTo>
                  <a:lnTo>
                    <a:pt x="176" y="4920"/>
                  </a:lnTo>
                  <a:lnTo>
                    <a:pt x="141" y="4897"/>
                  </a:lnTo>
                  <a:lnTo>
                    <a:pt x="108" y="4873"/>
                  </a:lnTo>
                  <a:lnTo>
                    <a:pt x="78" y="4851"/>
                  </a:lnTo>
                  <a:lnTo>
                    <a:pt x="52" y="4832"/>
                  </a:lnTo>
                  <a:lnTo>
                    <a:pt x="30" y="4814"/>
                  </a:lnTo>
                  <a:lnTo>
                    <a:pt x="12" y="4797"/>
                  </a:lnTo>
                  <a:lnTo>
                    <a:pt x="0" y="4784"/>
                  </a:lnTo>
                  <a:close/>
                  <a:moveTo>
                    <a:pt x="0" y="4738"/>
                  </a:moveTo>
                  <a:lnTo>
                    <a:pt x="0" y="4666"/>
                  </a:lnTo>
                  <a:lnTo>
                    <a:pt x="44" y="4694"/>
                  </a:lnTo>
                  <a:lnTo>
                    <a:pt x="82" y="4721"/>
                  </a:lnTo>
                  <a:lnTo>
                    <a:pt x="117" y="4747"/>
                  </a:lnTo>
                  <a:lnTo>
                    <a:pt x="146" y="4769"/>
                  </a:lnTo>
                  <a:lnTo>
                    <a:pt x="170" y="4789"/>
                  </a:lnTo>
                  <a:lnTo>
                    <a:pt x="186" y="4806"/>
                  </a:lnTo>
                  <a:lnTo>
                    <a:pt x="192" y="4812"/>
                  </a:lnTo>
                  <a:lnTo>
                    <a:pt x="196" y="4818"/>
                  </a:lnTo>
                  <a:lnTo>
                    <a:pt x="197" y="4822"/>
                  </a:lnTo>
                  <a:lnTo>
                    <a:pt x="197" y="4825"/>
                  </a:lnTo>
                  <a:lnTo>
                    <a:pt x="195" y="4828"/>
                  </a:lnTo>
                  <a:lnTo>
                    <a:pt x="190" y="4829"/>
                  </a:lnTo>
                  <a:lnTo>
                    <a:pt x="185" y="4828"/>
                  </a:lnTo>
                  <a:lnTo>
                    <a:pt x="177" y="4827"/>
                  </a:lnTo>
                  <a:lnTo>
                    <a:pt x="159" y="4820"/>
                  </a:lnTo>
                  <a:lnTo>
                    <a:pt x="135" y="4810"/>
                  </a:lnTo>
                  <a:lnTo>
                    <a:pt x="106" y="4796"/>
                  </a:lnTo>
                  <a:lnTo>
                    <a:pt x="74" y="4780"/>
                  </a:lnTo>
                  <a:lnTo>
                    <a:pt x="38" y="4761"/>
                  </a:lnTo>
                  <a:lnTo>
                    <a:pt x="0" y="4738"/>
                  </a:lnTo>
                  <a:close/>
                  <a:moveTo>
                    <a:pt x="0" y="4586"/>
                  </a:moveTo>
                  <a:lnTo>
                    <a:pt x="0" y="4514"/>
                  </a:lnTo>
                  <a:lnTo>
                    <a:pt x="23" y="4527"/>
                  </a:lnTo>
                  <a:lnTo>
                    <a:pt x="47" y="4541"/>
                  </a:lnTo>
                  <a:lnTo>
                    <a:pt x="71" y="4556"/>
                  </a:lnTo>
                  <a:lnTo>
                    <a:pt x="95" y="4571"/>
                  </a:lnTo>
                  <a:lnTo>
                    <a:pt x="141" y="4600"/>
                  </a:lnTo>
                  <a:lnTo>
                    <a:pt x="181" y="4628"/>
                  </a:lnTo>
                  <a:lnTo>
                    <a:pt x="217" y="4655"/>
                  </a:lnTo>
                  <a:lnTo>
                    <a:pt x="248" y="4679"/>
                  </a:lnTo>
                  <a:lnTo>
                    <a:pt x="272" y="4700"/>
                  </a:lnTo>
                  <a:lnTo>
                    <a:pt x="290" y="4718"/>
                  </a:lnTo>
                  <a:lnTo>
                    <a:pt x="296" y="4725"/>
                  </a:lnTo>
                  <a:lnTo>
                    <a:pt x="299" y="4730"/>
                  </a:lnTo>
                  <a:lnTo>
                    <a:pt x="302" y="4736"/>
                  </a:lnTo>
                  <a:lnTo>
                    <a:pt x="301" y="4739"/>
                  </a:lnTo>
                  <a:lnTo>
                    <a:pt x="298" y="4741"/>
                  </a:lnTo>
                  <a:lnTo>
                    <a:pt x="293" y="4741"/>
                  </a:lnTo>
                  <a:lnTo>
                    <a:pt x="285" y="4741"/>
                  </a:lnTo>
                  <a:lnTo>
                    <a:pt x="277" y="4739"/>
                  </a:lnTo>
                  <a:lnTo>
                    <a:pt x="253" y="4730"/>
                  </a:lnTo>
                  <a:lnTo>
                    <a:pt x="224" y="4718"/>
                  </a:lnTo>
                  <a:lnTo>
                    <a:pt x="188" y="4700"/>
                  </a:lnTo>
                  <a:lnTo>
                    <a:pt x="149" y="4680"/>
                  </a:lnTo>
                  <a:lnTo>
                    <a:pt x="106" y="4655"/>
                  </a:lnTo>
                  <a:lnTo>
                    <a:pt x="62" y="4627"/>
                  </a:lnTo>
                  <a:lnTo>
                    <a:pt x="46" y="4616"/>
                  </a:lnTo>
                  <a:lnTo>
                    <a:pt x="31" y="4606"/>
                  </a:lnTo>
                  <a:lnTo>
                    <a:pt x="16" y="4597"/>
                  </a:lnTo>
                  <a:lnTo>
                    <a:pt x="0" y="4586"/>
                  </a:lnTo>
                  <a:close/>
                  <a:moveTo>
                    <a:pt x="0" y="4493"/>
                  </a:moveTo>
                  <a:lnTo>
                    <a:pt x="0" y="4435"/>
                  </a:lnTo>
                  <a:lnTo>
                    <a:pt x="18" y="4449"/>
                  </a:lnTo>
                  <a:lnTo>
                    <a:pt x="34" y="4462"/>
                  </a:lnTo>
                  <a:lnTo>
                    <a:pt x="47" y="4475"/>
                  </a:lnTo>
                  <a:lnTo>
                    <a:pt x="58" y="4485"/>
                  </a:lnTo>
                  <a:lnTo>
                    <a:pt x="66" y="4494"/>
                  </a:lnTo>
                  <a:lnTo>
                    <a:pt x="72" y="4503"/>
                  </a:lnTo>
                  <a:lnTo>
                    <a:pt x="74" y="4506"/>
                  </a:lnTo>
                  <a:lnTo>
                    <a:pt x="75" y="4509"/>
                  </a:lnTo>
                  <a:lnTo>
                    <a:pt x="75" y="4511"/>
                  </a:lnTo>
                  <a:lnTo>
                    <a:pt x="74" y="4514"/>
                  </a:lnTo>
                  <a:lnTo>
                    <a:pt x="72" y="4516"/>
                  </a:lnTo>
                  <a:lnTo>
                    <a:pt x="66" y="4516"/>
                  </a:lnTo>
                  <a:lnTo>
                    <a:pt x="60" y="4516"/>
                  </a:lnTo>
                  <a:lnTo>
                    <a:pt x="51" y="4514"/>
                  </a:lnTo>
                  <a:lnTo>
                    <a:pt x="29" y="4506"/>
                  </a:lnTo>
                  <a:lnTo>
                    <a:pt x="0" y="4493"/>
                  </a:lnTo>
                  <a:close/>
                  <a:moveTo>
                    <a:pt x="0" y="4328"/>
                  </a:moveTo>
                  <a:lnTo>
                    <a:pt x="0" y="4246"/>
                  </a:lnTo>
                  <a:lnTo>
                    <a:pt x="10" y="4252"/>
                  </a:lnTo>
                  <a:lnTo>
                    <a:pt x="20" y="4259"/>
                  </a:lnTo>
                  <a:lnTo>
                    <a:pt x="30" y="4264"/>
                  </a:lnTo>
                  <a:lnTo>
                    <a:pt x="39" y="4271"/>
                  </a:lnTo>
                  <a:lnTo>
                    <a:pt x="80" y="4299"/>
                  </a:lnTo>
                  <a:lnTo>
                    <a:pt x="118" y="4325"/>
                  </a:lnTo>
                  <a:lnTo>
                    <a:pt x="152" y="4350"/>
                  </a:lnTo>
                  <a:lnTo>
                    <a:pt x="180" y="4373"/>
                  </a:lnTo>
                  <a:lnTo>
                    <a:pt x="202" y="4394"/>
                  </a:lnTo>
                  <a:lnTo>
                    <a:pt x="217" y="4411"/>
                  </a:lnTo>
                  <a:lnTo>
                    <a:pt x="223" y="4418"/>
                  </a:lnTo>
                  <a:lnTo>
                    <a:pt x="226" y="4424"/>
                  </a:lnTo>
                  <a:lnTo>
                    <a:pt x="228" y="4428"/>
                  </a:lnTo>
                  <a:lnTo>
                    <a:pt x="227" y="4433"/>
                  </a:lnTo>
                  <a:lnTo>
                    <a:pt x="224" y="4435"/>
                  </a:lnTo>
                  <a:lnTo>
                    <a:pt x="220" y="4436"/>
                  </a:lnTo>
                  <a:lnTo>
                    <a:pt x="212" y="4435"/>
                  </a:lnTo>
                  <a:lnTo>
                    <a:pt x="203" y="4434"/>
                  </a:lnTo>
                  <a:lnTo>
                    <a:pt x="194" y="4430"/>
                  </a:lnTo>
                  <a:lnTo>
                    <a:pt x="182" y="4426"/>
                  </a:lnTo>
                  <a:lnTo>
                    <a:pt x="169" y="4421"/>
                  </a:lnTo>
                  <a:lnTo>
                    <a:pt x="154" y="4414"/>
                  </a:lnTo>
                  <a:lnTo>
                    <a:pt x="121" y="4398"/>
                  </a:lnTo>
                  <a:lnTo>
                    <a:pt x="85" y="4379"/>
                  </a:lnTo>
                  <a:lnTo>
                    <a:pt x="45" y="4356"/>
                  </a:lnTo>
                  <a:lnTo>
                    <a:pt x="4" y="4329"/>
                  </a:lnTo>
                  <a:lnTo>
                    <a:pt x="0" y="4328"/>
                  </a:lnTo>
                  <a:close/>
                  <a:moveTo>
                    <a:pt x="0" y="4214"/>
                  </a:moveTo>
                  <a:lnTo>
                    <a:pt x="0" y="4161"/>
                  </a:lnTo>
                  <a:lnTo>
                    <a:pt x="12" y="4170"/>
                  </a:lnTo>
                  <a:lnTo>
                    <a:pt x="22" y="4180"/>
                  </a:lnTo>
                  <a:lnTo>
                    <a:pt x="31" y="4190"/>
                  </a:lnTo>
                  <a:lnTo>
                    <a:pt x="37" y="4197"/>
                  </a:lnTo>
                  <a:lnTo>
                    <a:pt x="43" y="4205"/>
                  </a:lnTo>
                  <a:lnTo>
                    <a:pt x="46" y="4210"/>
                  </a:lnTo>
                  <a:lnTo>
                    <a:pt x="47" y="4216"/>
                  </a:lnTo>
                  <a:lnTo>
                    <a:pt x="46" y="4219"/>
                  </a:lnTo>
                  <a:lnTo>
                    <a:pt x="45" y="4221"/>
                  </a:lnTo>
                  <a:lnTo>
                    <a:pt x="41" y="4222"/>
                  </a:lnTo>
                  <a:lnTo>
                    <a:pt x="37" y="4222"/>
                  </a:lnTo>
                  <a:lnTo>
                    <a:pt x="32" y="4222"/>
                  </a:lnTo>
                  <a:lnTo>
                    <a:pt x="18" y="4219"/>
                  </a:lnTo>
                  <a:lnTo>
                    <a:pt x="0" y="4214"/>
                  </a:lnTo>
                  <a:close/>
                  <a:moveTo>
                    <a:pt x="0" y="4021"/>
                  </a:moveTo>
                  <a:lnTo>
                    <a:pt x="0" y="3939"/>
                  </a:lnTo>
                  <a:lnTo>
                    <a:pt x="19" y="3950"/>
                  </a:lnTo>
                  <a:lnTo>
                    <a:pt x="38" y="3961"/>
                  </a:lnTo>
                  <a:lnTo>
                    <a:pt x="58" y="3973"/>
                  </a:lnTo>
                  <a:lnTo>
                    <a:pt x="78" y="3986"/>
                  </a:lnTo>
                  <a:lnTo>
                    <a:pt x="116" y="4012"/>
                  </a:lnTo>
                  <a:lnTo>
                    <a:pt x="150" y="4037"/>
                  </a:lnTo>
                  <a:lnTo>
                    <a:pt x="181" y="4061"/>
                  </a:lnTo>
                  <a:lnTo>
                    <a:pt x="207" y="4083"/>
                  </a:lnTo>
                  <a:lnTo>
                    <a:pt x="217" y="4094"/>
                  </a:lnTo>
                  <a:lnTo>
                    <a:pt x="227" y="4102"/>
                  </a:lnTo>
                  <a:lnTo>
                    <a:pt x="235" y="4112"/>
                  </a:lnTo>
                  <a:lnTo>
                    <a:pt x="241" y="4120"/>
                  </a:lnTo>
                  <a:lnTo>
                    <a:pt x="245" y="4126"/>
                  </a:lnTo>
                  <a:lnTo>
                    <a:pt x="249" y="4133"/>
                  </a:lnTo>
                  <a:lnTo>
                    <a:pt x="250" y="4138"/>
                  </a:lnTo>
                  <a:lnTo>
                    <a:pt x="249" y="4141"/>
                  </a:lnTo>
                  <a:lnTo>
                    <a:pt x="245" y="4144"/>
                  </a:lnTo>
                  <a:lnTo>
                    <a:pt x="241" y="4146"/>
                  </a:lnTo>
                  <a:lnTo>
                    <a:pt x="235" y="4144"/>
                  </a:lnTo>
                  <a:lnTo>
                    <a:pt x="226" y="4143"/>
                  </a:lnTo>
                  <a:lnTo>
                    <a:pt x="216" y="4141"/>
                  </a:lnTo>
                  <a:lnTo>
                    <a:pt x="206" y="4137"/>
                  </a:lnTo>
                  <a:lnTo>
                    <a:pt x="193" y="4133"/>
                  </a:lnTo>
                  <a:lnTo>
                    <a:pt x="180" y="4126"/>
                  </a:lnTo>
                  <a:lnTo>
                    <a:pt x="148" y="4112"/>
                  </a:lnTo>
                  <a:lnTo>
                    <a:pt x="115" y="4094"/>
                  </a:lnTo>
                  <a:lnTo>
                    <a:pt x="78" y="4072"/>
                  </a:lnTo>
                  <a:lnTo>
                    <a:pt x="39" y="4048"/>
                  </a:lnTo>
                  <a:lnTo>
                    <a:pt x="30" y="4041"/>
                  </a:lnTo>
                  <a:lnTo>
                    <a:pt x="20" y="4034"/>
                  </a:lnTo>
                  <a:lnTo>
                    <a:pt x="10" y="4028"/>
                  </a:lnTo>
                  <a:lnTo>
                    <a:pt x="0" y="4021"/>
                  </a:lnTo>
                  <a:close/>
                  <a:moveTo>
                    <a:pt x="0" y="3904"/>
                  </a:moveTo>
                  <a:lnTo>
                    <a:pt x="0" y="3823"/>
                  </a:lnTo>
                  <a:lnTo>
                    <a:pt x="26" y="3843"/>
                  </a:lnTo>
                  <a:lnTo>
                    <a:pt x="50" y="3862"/>
                  </a:lnTo>
                  <a:lnTo>
                    <a:pt x="71" y="3880"/>
                  </a:lnTo>
                  <a:lnTo>
                    <a:pt x="87" y="3896"/>
                  </a:lnTo>
                  <a:lnTo>
                    <a:pt x="100" y="3910"/>
                  </a:lnTo>
                  <a:lnTo>
                    <a:pt x="109" y="3923"/>
                  </a:lnTo>
                  <a:lnTo>
                    <a:pt x="112" y="3928"/>
                  </a:lnTo>
                  <a:lnTo>
                    <a:pt x="114" y="3933"/>
                  </a:lnTo>
                  <a:lnTo>
                    <a:pt x="114" y="3936"/>
                  </a:lnTo>
                  <a:lnTo>
                    <a:pt x="113" y="3939"/>
                  </a:lnTo>
                  <a:lnTo>
                    <a:pt x="111" y="3942"/>
                  </a:lnTo>
                  <a:lnTo>
                    <a:pt x="108" y="3943"/>
                  </a:lnTo>
                  <a:lnTo>
                    <a:pt x="105" y="3943"/>
                  </a:lnTo>
                  <a:lnTo>
                    <a:pt x="101" y="3943"/>
                  </a:lnTo>
                  <a:lnTo>
                    <a:pt x="90" y="3942"/>
                  </a:lnTo>
                  <a:lnTo>
                    <a:pt x="76" y="3938"/>
                  </a:lnTo>
                  <a:lnTo>
                    <a:pt x="61" y="3932"/>
                  </a:lnTo>
                  <a:lnTo>
                    <a:pt x="43" y="3924"/>
                  </a:lnTo>
                  <a:lnTo>
                    <a:pt x="22" y="3915"/>
                  </a:lnTo>
                  <a:lnTo>
                    <a:pt x="0" y="3904"/>
                  </a:lnTo>
                  <a:close/>
                  <a:moveTo>
                    <a:pt x="0" y="3524"/>
                  </a:moveTo>
                  <a:lnTo>
                    <a:pt x="0" y="3451"/>
                  </a:lnTo>
                  <a:lnTo>
                    <a:pt x="27" y="3463"/>
                  </a:lnTo>
                  <a:lnTo>
                    <a:pt x="58" y="3480"/>
                  </a:lnTo>
                  <a:lnTo>
                    <a:pt x="90" y="3499"/>
                  </a:lnTo>
                  <a:lnTo>
                    <a:pt x="125" y="3521"/>
                  </a:lnTo>
                  <a:lnTo>
                    <a:pt x="158" y="3544"/>
                  </a:lnTo>
                  <a:lnTo>
                    <a:pt x="188" y="3567"/>
                  </a:lnTo>
                  <a:lnTo>
                    <a:pt x="215" y="3590"/>
                  </a:lnTo>
                  <a:lnTo>
                    <a:pt x="238" y="3610"/>
                  </a:lnTo>
                  <a:lnTo>
                    <a:pt x="247" y="3620"/>
                  </a:lnTo>
                  <a:lnTo>
                    <a:pt x="255" y="3629"/>
                  </a:lnTo>
                  <a:lnTo>
                    <a:pt x="262" y="3637"/>
                  </a:lnTo>
                  <a:lnTo>
                    <a:pt x="267" y="3645"/>
                  </a:lnTo>
                  <a:lnTo>
                    <a:pt x="271" y="3651"/>
                  </a:lnTo>
                  <a:lnTo>
                    <a:pt x="274" y="3657"/>
                  </a:lnTo>
                  <a:lnTo>
                    <a:pt x="274" y="3662"/>
                  </a:lnTo>
                  <a:lnTo>
                    <a:pt x="272" y="3666"/>
                  </a:lnTo>
                  <a:lnTo>
                    <a:pt x="270" y="3669"/>
                  </a:lnTo>
                  <a:lnTo>
                    <a:pt x="265" y="3670"/>
                  </a:lnTo>
                  <a:lnTo>
                    <a:pt x="260" y="3671"/>
                  </a:lnTo>
                  <a:lnTo>
                    <a:pt x="252" y="3670"/>
                  </a:lnTo>
                  <a:lnTo>
                    <a:pt x="242" y="3667"/>
                  </a:lnTo>
                  <a:lnTo>
                    <a:pt x="233" y="3665"/>
                  </a:lnTo>
                  <a:lnTo>
                    <a:pt x="222" y="3661"/>
                  </a:lnTo>
                  <a:lnTo>
                    <a:pt x="209" y="3656"/>
                  </a:lnTo>
                  <a:lnTo>
                    <a:pt x="182" y="3644"/>
                  </a:lnTo>
                  <a:lnTo>
                    <a:pt x="150" y="3628"/>
                  </a:lnTo>
                  <a:lnTo>
                    <a:pt x="118" y="3608"/>
                  </a:lnTo>
                  <a:lnTo>
                    <a:pt x="84" y="3587"/>
                  </a:lnTo>
                  <a:lnTo>
                    <a:pt x="61" y="3570"/>
                  </a:lnTo>
                  <a:lnTo>
                    <a:pt x="39" y="3555"/>
                  </a:lnTo>
                  <a:lnTo>
                    <a:pt x="19" y="3539"/>
                  </a:lnTo>
                  <a:lnTo>
                    <a:pt x="0" y="3524"/>
                  </a:lnTo>
                  <a:close/>
                  <a:moveTo>
                    <a:pt x="0" y="3389"/>
                  </a:moveTo>
                  <a:lnTo>
                    <a:pt x="0" y="3299"/>
                  </a:lnTo>
                  <a:lnTo>
                    <a:pt x="14" y="3308"/>
                  </a:lnTo>
                  <a:lnTo>
                    <a:pt x="30" y="3317"/>
                  </a:lnTo>
                  <a:lnTo>
                    <a:pt x="45" y="3326"/>
                  </a:lnTo>
                  <a:lnTo>
                    <a:pt x="60" y="3337"/>
                  </a:lnTo>
                  <a:lnTo>
                    <a:pt x="92" y="3360"/>
                  </a:lnTo>
                  <a:lnTo>
                    <a:pt x="121" y="3381"/>
                  </a:lnTo>
                  <a:lnTo>
                    <a:pt x="146" y="3403"/>
                  </a:lnTo>
                  <a:lnTo>
                    <a:pt x="168" y="3424"/>
                  </a:lnTo>
                  <a:lnTo>
                    <a:pt x="176" y="3432"/>
                  </a:lnTo>
                  <a:lnTo>
                    <a:pt x="185" y="3441"/>
                  </a:lnTo>
                  <a:lnTo>
                    <a:pt x="192" y="3449"/>
                  </a:lnTo>
                  <a:lnTo>
                    <a:pt x="196" y="3457"/>
                  </a:lnTo>
                  <a:lnTo>
                    <a:pt x="200" y="3463"/>
                  </a:lnTo>
                  <a:lnTo>
                    <a:pt x="201" y="3469"/>
                  </a:lnTo>
                  <a:lnTo>
                    <a:pt x="202" y="3474"/>
                  </a:lnTo>
                  <a:lnTo>
                    <a:pt x="201" y="3478"/>
                  </a:lnTo>
                  <a:lnTo>
                    <a:pt x="198" y="3481"/>
                  </a:lnTo>
                  <a:lnTo>
                    <a:pt x="194" y="3482"/>
                  </a:lnTo>
                  <a:lnTo>
                    <a:pt x="187" y="3483"/>
                  </a:lnTo>
                  <a:lnTo>
                    <a:pt x="181" y="3482"/>
                  </a:lnTo>
                  <a:lnTo>
                    <a:pt x="172" y="3481"/>
                  </a:lnTo>
                  <a:lnTo>
                    <a:pt x="162" y="3478"/>
                  </a:lnTo>
                  <a:lnTo>
                    <a:pt x="152" y="3474"/>
                  </a:lnTo>
                  <a:lnTo>
                    <a:pt x="140" y="3469"/>
                  </a:lnTo>
                  <a:lnTo>
                    <a:pt x="113" y="3457"/>
                  </a:lnTo>
                  <a:lnTo>
                    <a:pt x="84" y="3442"/>
                  </a:lnTo>
                  <a:lnTo>
                    <a:pt x="52" y="3424"/>
                  </a:lnTo>
                  <a:lnTo>
                    <a:pt x="20" y="3402"/>
                  </a:lnTo>
                  <a:lnTo>
                    <a:pt x="10" y="3396"/>
                  </a:lnTo>
                  <a:lnTo>
                    <a:pt x="0" y="3389"/>
                  </a:lnTo>
                  <a:close/>
                  <a:moveTo>
                    <a:pt x="0" y="3240"/>
                  </a:moveTo>
                  <a:lnTo>
                    <a:pt x="0" y="3147"/>
                  </a:lnTo>
                  <a:lnTo>
                    <a:pt x="8" y="3152"/>
                  </a:lnTo>
                  <a:lnTo>
                    <a:pt x="16" y="3157"/>
                  </a:lnTo>
                  <a:lnTo>
                    <a:pt x="47" y="3180"/>
                  </a:lnTo>
                  <a:lnTo>
                    <a:pt x="74" y="3201"/>
                  </a:lnTo>
                  <a:lnTo>
                    <a:pt x="99" y="3222"/>
                  </a:lnTo>
                  <a:lnTo>
                    <a:pt x="119" y="3241"/>
                  </a:lnTo>
                  <a:lnTo>
                    <a:pt x="128" y="3251"/>
                  </a:lnTo>
                  <a:lnTo>
                    <a:pt x="134" y="3260"/>
                  </a:lnTo>
                  <a:lnTo>
                    <a:pt x="141" y="3267"/>
                  </a:lnTo>
                  <a:lnTo>
                    <a:pt x="145" y="3275"/>
                  </a:lnTo>
                  <a:lnTo>
                    <a:pt x="148" y="3281"/>
                  </a:lnTo>
                  <a:lnTo>
                    <a:pt x="150" y="3287"/>
                  </a:lnTo>
                  <a:lnTo>
                    <a:pt x="150" y="3291"/>
                  </a:lnTo>
                  <a:lnTo>
                    <a:pt x="149" y="3295"/>
                  </a:lnTo>
                  <a:lnTo>
                    <a:pt x="147" y="3297"/>
                  </a:lnTo>
                  <a:lnTo>
                    <a:pt x="143" y="3299"/>
                  </a:lnTo>
                  <a:lnTo>
                    <a:pt x="139" y="3301"/>
                  </a:lnTo>
                  <a:lnTo>
                    <a:pt x="132" y="3301"/>
                  </a:lnTo>
                  <a:lnTo>
                    <a:pt x="126" y="3299"/>
                  </a:lnTo>
                  <a:lnTo>
                    <a:pt x="118" y="3297"/>
                  </a:lnTo>
                  <a:lnTo>
                    <a:pt x="109" y="3295"/>
                  </a:lnTo>
                  <a:lnTo>
                    <a:pt x="100" y="3291"/>
                  </a:lnTo>
                  <a:lnTo>
                    <a:pt x="78" y="3282"/>
                  </a:lnTo>
                  <a:lnTo>
                    <a:pt x="54" y="3270"/>
                  </a:lnTo>
                  <a:lnTo>
                    <a:pt x="29" y="3256"/>
                  </a:lnTo>
                  <a:lnTo>
                    <a:pt x="0" y="3240"/>
                  </a:lnTo>
                  <a:close/>
                  <a:moveTo>
                    <a:pt x="0" y="3080"/>
                  </a:moveTo>
                  <a:lnTo>
                    <a:pt x="0" y="2990"/>
                  </a:lnTo>
                  <a:lnTo>
                    <a:pt x="27" y="3010"/>
                  </a:lnTo>
                  <a:lnTo>
                    <a:pt x="52" y="3030"/>
                  </a:lnTo>
                  <a:lnTo>
                    <a:pt x="74" y="3049"/>
                  </a:lnTo>
                  <a:lnTo>
                    <a:pt x="92" y="3067"/>
                  </a:lnTo>
                  <a:lnTo>
                    <a:pt x="100" y="3076"/>
                  </a:lnTo>
                  <a:lnTo>
                    <a:pt x="106" y="3084"/>
                  </a:lnTo>
                  <a:lnTo>
                    <a:pt x="112" y="3091"/>
                  </a:lnTo>
                  <a:lnTo>
                    <a:pt x="115" y="3098"/>
                  </a:lnTo>
                  <a:lnTo>
                    <a:pt x="118" y="3103"/>
                  </a:lnTo>
                  <a:lnTo>
                    <a:pt x="119" y="3108"/>
                  </a:lnTo>
                  <a:lnTo>
                    <a:pt x="119" y="3114"/>
                  </a:lnTo>
                  <a:lnTo>
                    <a:pt x="118" y="3117"/>
                  </a:lnTo>
                  <a:lnTo>
                    <a:pt x="116" y="3119"/>
                  </a:lnTo>
                  <a:lnTo>
                    <a:pt x="113" y="3121"/>
                  </a:lnTo>
                  <a:lnTo>
                    <a:pt x="109" y="3121"/>
                  </a:lnTo>
                  <a:lnTo>
                    <a:pt x="105" y="3122"/>
                  </a:lnTo>
                  <a:lnTo>
                    <a:pt x="93" y="3120"/>
                  </a:lnTo>
                  <a:lnTo>
                    <a:pt x="79" y="3117"/>
                  </a:lnTo>
                  <a:lnTo>
                    <a:pt x="62" y="3111"/>
                  </a:lnTo>
                  <a:lnTo>
                    <a:pt x="44" y="3103"/>
                  </a:lnTo>
                  <a:lnTo>
                    <a:pt x="22" y="3092"/>
                  </a:lnTo>
                  <a:lnTo>
                    <a:pt x="0" y="3080"/>
                  </a:lnTo>
                  <a:close/>
                  <a:moveTo>
                    <a:pt x="0" y="2913"/>
                  </a:moveTo>
                  <a:lnTo>
                    <a:pt x="0" y="2824"/>
                  </a:lnTo>
                  <a:lnTo>
                    <a:pt x="25" y="2843"/>
                  </a:lnTo>
                  <a:lnTo>
                    <a:pt x="48" y="2861"/>
                  </a:lnTo>
                  <a:lnTo>
                    <a:pt x="67" y="2880"/>
                  </a:lnTo>
                  <a:lnTo>
                    <a:pt x="84" y="2896"/>
                  </a:lnTo>
                  <a:lnTo>
                    <a:pt x="95" y="2911"/>
                  </a:lnTo>
                  <a:lnTo>
                    <a:pt x="104" y="2924"/>
                  </a:lnTo>
                  <a:lnTo>
                    <a:pt x="106" y="2930"/>
                  </a:lnTo>
                  <a:lnTo>
                    <a:pt x="107" y="2935"/>
                  </a:lnTo>
                  <a:lnTo>
                    <a:pt x="107" y="2939"/>
                  </a:lnTo>
                  <a:lnTo>
                    <a:pt x="106" y="2943"/>
                  </a:lnTo>
                  <a:lnTo>
                    <a:pt x="104" y="2945"/>
                  </a:lnTo>
                  <a:lnTo>
                    <a:pt x="101" y="2947"/>
                  </a:lnTo>
                  <a:lnTo>
                    <a:pt x="98" y="2948"/>
                  </a:lnTo>
                  <a:lnTo>
                    <a:pt x="93" y="2949"/>
                  </a:lnTo>
                  <a:lnTo>
                    <a:pt x="84" y="2948"/>
                  </a:lnTo>
                  <a:lnTo>
                    <a:pt x="71" y="2944"/>
                  </a:lnTo>
                  <a:lnTo>
                    <a:pt x="56" y="2940"/>
                  </a:lnTo>
                  <a:lnTo>
                    <a:pt x="38" y="2933"/>
                  </a:lnTo>
                  <a:lnTo>
                    <a:pt x="20" y="2924"/>
                  </a:lnTo>
                  <a:lnTo>
                    <a:pt x="0" y="2913"/>
                  </a:lnTo>
                  <a:close/>
                  <a:moveTo>
                    <a:pt x="0" y="2739"/>
                  </a:moveTo>
                  <a:lnTo>
                    <a:pt x="0" y="2648"/>
                  </a:lnTo>
                  <a:lnTo>
                    <a:pt x="26" y="2667"/>
                  </a:lnTo>
                  <a:lnTo>
                    <a:pt x="51" y="2686"/>
                  </a:lnTo>
                  <a:lnTo>
                    <a:pt x="72" y="2705"/>
                  </a:lnTo>
                  <a:lnTo>
                    <a:pt x="89" y="2723"/>
                  </a:lnTo>
                  <a:lnTo>
                    <a:pt x="95" y="2732"/>
                  </a:lnTo>
                  <a:lnTo>
                    <a:pt x="102" y="2739"/>
                  </a:lnTo>
                  <a:lnTo>
                    <a:pt x="107" y="2747"/>
                  </a:lnTo>
                  <a:lnTo>
                    <a:pt x="111" y="2753"/>
                  </a:lnTo>
                  <a:lnTo>
                    <a:pt x="114" y="2760"/>
                  </a:lnTo>
                  <a:lnTo>
                    <a:pt x="115" y="2765"/>
                  </a:lnTo>
                  <a:lnTo>
                    <a:pt x="115" y="2770"/>
                  </a:lnTo>
                  <a:lnTo>
                    <a:pt x="114" y="2773"/>
                  </a:lnTo>
                  <a:lnTo>
                    <a:pt x="112" y="2776"/>
                  </a:lnTo>
                  <a:lnTo>
                    <a:pt x="108" y="2777"/>
                  </a:lnTo>
                  <a:lnTo>
                    <a:pt x="104" y="2778"/>
                  </a:lnTo>
                  <a:lnTo>
                    <a:pt x="100" y="2779"/>
                  </a:lnTo>
                  <a:lnTo>
                    <a:pt x="89" y="2778"/>
                  </a:lnTo>
                  <a:lnTo>
                    <a:pt x="75" y="2774"/>
                  </a:lnTo>
                  <a:lnTo>
                    <a:pt x="59" y="2768"/>
                  </a:lnTo>
                  <a:lnTo>
                    <a:pt x="40" y="2761"/>
                  </a:lnTo>
                  <a:lnTo>
                    <a:pt x="21" y="2751"/>
                  </a:lnTo>
                  <a:lnTo>
                    <a:pt x="0" y="2739"/>
                  </a:lnTo>
                  <a:close/>
                  <a:moveTo>
                    <a:pt x="0" y="2556"/>
                  </a:moveTo>
                  <a:lnTo>
                    <a:pt x="0" y="2463"/>
                  </a:lnTo>
                  <a:lnTo>
                    <a:pt x="14" y="2472"/>
                  </a:lnTo>
                  <a:lnTo>
                    <a:pt x="30" y="2481"/>
                  </a:lnTo>
                  <a:lnTo>
                    <a:pt x="56" y="2501"/>
                  </a:lnTo>
                  <a:lnTo>
                    <a:pt x="78" y="2520"/>
                  </a:lnTo>
                  <a:lnTo>
                    <a:pt x="99" y="2539"/>
                  </a:lnTo>
                  <a:lnTo>
                    <a:pt x="115" y="2556"/>
                  </a:lnTo>
                  <a:lnTo>
                    <a:pt x="122" y="2565"/>
                  </a:lnTo>
                  <a:lnTo>
                    <a:pt x="128" y="2572"/>
                  </a:lnTo>
                  <a:lnTo>
                    <a:pt x="133" y="2580"/>
                  </a:lnTo>
                  <a:lnTo>
                    <a:pt x="136" y="2586"/>
                  </a:lnTo>
                  <a:lnTo>
                    <a:pt x="139" y="2593"/>
                  </a:lnTo>
                  <a:lnTo>
                    <a:pt x="141" y="2598"/>
                  </a:lnTo>
                  <a:lnTo>
                    <a:pt x="140" y="2602"/>
                  </a:lnTo>
                  <a:lnTo>
                    <a:pt x="139" y="2607"/>
                  </a:lnTo>
                  <a:lnTo>
                    <a:pt x="136" y="2609"/>
                  </a:lnTo>
                  <a:lnTo>
                    <a:pt x="132" y="2611"/>
                  </a:lnTo>
                  <a:lnTo>
                    <a:pt x="128" y="2612"/>
                  </a:lnTo>
                  <a:lnTo>
                    <a:pt x="122" y="2612"/>
                  </a:lnTo>
                  <a:lnTo>
                    <a:pt x="116" y="2611"/>
                  </a:lnTo>
                  <a:lnTo>
                    <a:pt x="108" y="2610"/>
                  </a:lnTo>
                  <a:lnTo>
                    <a:pt x="100" y="2608"/>
                  </a:lnTo>
                  <a:lnTo>
                    <a:pt x="91" y="2604"/>
                  </a:lnTo>
                  <a:lnTo>
                    <a:pt x="71" y="2596"/>
                  </a:lnTo>
                  <a:lnTo>
                    <a:pt x="49" y="2585"/>
                  </a:lnTo>
                  <a:lnTo>
                    <a:pt x="25" y="2572"/>
                  </a:lnTo>
                  <a:lnTo>
                    <a:pt x="0" y="2556"/>
                  </a:lnTo>
                  <a:close/>
                  <a:moveTo>
                    <a:pt x="0" y="2358"/>
                  </a:moveTo>
                  <a:lnTo>
                    <a:pt x="0" y="2275"/>
                  </a:lnTo>
                  <a:lnTo>
                    <a:pt x="19" y="2284"/>
                  </a:lnTo>
                  <a:lnTo>
                    <a:pt x="38" y="2295"/>
                  </a:lnTo>
                  <a:lnTo>
                    <a:pt x="58" y="2308"/>
                  </a:lnTo>
                  <a:lnTo>
                    <a:pt x="78" y="2322"/>
                  </a:lnTo>
                  <a:lnTo>
                    <a:pt x="103" y="2340"/>
                  </a:lnTo>
                  <a:lnTo>
                    <a:pt x="126" y="2358"/>
                  </a:lnTo>
                  <a:lnTo>
                    <a:pt x="145" y="2376"/>
                  </a:lnTo>
                  <a:lnTo>
                    <a:pt x="160" y="2393"/>
                  </a:lnTo>
                  <a:lnTo>
                    <a:pt x="167" y="2402"/>
                  </a:lnTo>
                  <a:lnTo>
                    <a:pt x="173" y="2409"/>
                  </a:lnTo>
                  <a:lnTo>
                    <a:pt x="177" y="2416"/>
                  </a:lnTo>
                  <a:lnTo>
                    <a:pt x="181" y="2422"/>
                  </a:lnTo>
                  <a:lnTo>
                    <a:pt x="183" y="2429"/>
                  </a:lnTo>
                  <a:lnTo>
                    <a:pt x="184" y="2434"/>
                  </a:lnTo>
                  <a:lnTo>
                    <a:pt x="184" y="2438"/>
                  </a:lnTo>
                  <a:lnTo>
                    <a:pt x="183" y="2441"/>
                  </a:lnTo>
                  <a:lnTo>
                    <a:pt x="180" y="2445"/>
                  </a:lnTo>
                  <a:lnTo>
                    <a:pt x="176" y="2447"/>
                  </a:lnTo>
                  <a:lnTo>
                    <a:pt x="171" y="2448"/>
                  </a:lnTo>
                  <a:lnTo>
                    <a:pt x="165" y="2448"/>
                  </a:lnTo>
                  <a:lnTo>
                    <a:pt x="158" y="2447"/>
                  </a:lnTo>
                  <a:lnTo>
                    <a:pt x="150" y="2445"/>
                  </a:lnTo>
                  <a:lnTo>
                    <a:pt x="141" y="2443"/>
                  </a:lnTo>
                  <a:lnTo>
                    <a:pt x="132" y="2439"/>
                  </a:lnTo>
                  <a:lnTo>
                    <a:pt x="111" y="2431"/>
                  </a:lnTo>
                  <a:lnTo>
                    <a:pt x="88" y="2419"/>
                  </a:lnTo>
                  <a:lnTo>
                    <a:pt x="63" y="2404"/>
                  </a:lnTo>
                  <a:lnTo>
                    <a:pt x="38" y="2386"/>
                  </a:lnTo>
                  <a:lnTo>
                    <a:pt x="29" y="2380"/>
                  </a:lnTo>
                  <a:lnTo>
                    <a:pt x="19" y="2372"/>
                  </a:lnTo>
                  <a:lnTo>
                    <a:pt x="9" y="2365"/>
                  </a:lnTo>
                  <a:lnTo>
                    <a:pt x="0" y="2358"/>
                  </a:lnTo>
                  <a:close/>
                  <a:moveTo>
                    <a:pt x="0" y="1911"/>
                  </a:moveTo>
                  <a:lnTo>
                    <a:pt x="0" y="1851"/>
                  </a:lnTo>
                  <a:lnTo>
                    <a:pt x="8" y="1860"/>
                  </a:lnTo>
                  <a:lnTo>
                    <a:pt x="14" y="1868"/>
                  </a:lnTo>
                  <a:lnTo>
                    <a:pt x="20" y="1876"/>
                  </a:lnTo>
                  <a:lnTo>
                    <a:pt x="24" y="1884"/>
                  </a:lnTo>
                  <a:lnTo>
                    <a:pt x="26" y="1890"/>
                  </a:lnTo>
                  <a:lnTo>
                    <a:pt x="27" y="1897"/>
                  </a:lnTo>
                  <a:lnTo>
                    <a:pt x="27" y="1902"/>
                  </a:lnTo>
                  <a:lnTo>
                    <a:pt x="26" y="1905"/>
                  </a:lnTo>
                  <a:lnTo>
                    <a:pt x="24" y="1907"/>
                  </a:lnTo>
                  <a:lnTo>
                    <a:pt x="22" y="1909"/>
                  </a:lnTo>
                  <a:lnTo>
                    <a:pt x="20" y="1911"/>
                  </a:lnTo>
                  <a:lnTo>
                    <a:pt x="17" y="1912"/>
                  </a:lnTo>
                  <a:lnTo>
                    <a:pt x="9" y="1912"/>
                  </a:lnTo>
                  <a:lnTo>
                    <a:pt x="0" y="1911"/>
                  </a:lnTo>
                  <a:close/>
                  <a:moveTo>
                    <a:pt x="0" y="1701"/>
                  </a:moveTo>
                  <a:lnTo>
                    <a:pt x="0" y="1615"/>
                  </a:lnTo>
                  <a:lnTo>
                    <a:pt x="13" y="1622"/>
                  </a:lnTo>
                  <a:lnTo>
                    <a:pt x="25" y="1630"/>
                  </a:lnTo>
                  <a:lnTo>
                    <a:pt x="38" y="1639"/>
                  </a:lnTo>
                  <a:lnTo>
                    <a:pt x="52" y="1647"/>
                  </a:lnTo>
                  <a:lnTo>
                    <a:pt x="72" y="1663"/>
                  </a:lnTo>
                  <a:lnTo>
                    <a:pt x="90" y="1680"/>
                  </a:lnTo>
                  <a:lnTo>
                    <a:pt x="106" y="1695"/>
                  </a:lnTo>
                  <a:lnTo>
                    <a:pt x="119" y="1710"/>
                  </a:lnTo>
                  <a:lnTo>
                    <a:pt x="129" y="1724"/>
                  </a:lnTo>
                  <a:lnTo>
                    <a:pt x="135" y="1736"/>
                  </a:lnTo>
                  <a:lnTo>
                    <a:pt x="136" y="1742"/>
                  </a:lnTo>
                  <a:lnTo>
                    <a:pt x="138" y="1746"/>
                  </a:lnTo>
                  <a:lnTo>
                    <a:pt x="138" y="1751"/>
                  </a:lnTo>
                  <a:lnTo>
                    <a:pt x="135" y="1754"/>
                  </a:lnTo>
                  <a:lnTo>
                    <a:pt x="133" y="1757"/>
                  </a:lnTo>
                  <a:lnTo>
                    <a:pt x="130" y="1759"/>
                  </a:lnTo>
                  <a:lnTo>
                    <a:pt x="126" y="1761"/>
                  </a:lnTo>
                  <a:lnTo>
                    <a:pt x="120" y="1761"/>
                  </a:lnTo>
                  <a:lnTo>
                    <a:pt x="114" y="1761"/>
                  </a:lnTo>
                  <a:lnTo>
                    <a:pt x="107" y="1759"/>
                  </a:lnTo>
                  <a:lnTo>
                    <a:pt x="100" y="1757"/>
                  </a:lnTo>
                  <a:lnTo>
                    <a:pt x="91" y="1754"/>
                  </a:lnTo>
                  <a:lnTo>
                    <a:pt x="74" y="1748"/>
                  </a:lnTo>
                  <a:lnTo>
                    <a:pt x="54" y="1737"/>
                  </a:lnTo>
                  <a:lnTo>
                    <a:pt x="34" y="1725"/>
                  </a:lnTo>
                  <a:lnTo>
                    <a:pt x="13" y="1710"/>
                  </a:lnTo>
                  <a:lnTo>
                    <a:pt x="7" y="1705"/>
                  </a:lnTo>
                  <a:lnTo>
                    <a:pt x="0" y="1701"/>
                  </a:lnTo>
                  <a:close/>
                  <a:moveTo>
                    <a:pt x="0" y="1416"/>
                  </a:moveTo>
                  <a:lnTo>
                    <a:pt x="0" y="1389"/>
                  </a:lnTo>
                  <a:lnTo>
                    <a:pt x="4" y="1397"/>
                  </a:lnTo>
                  <a:lnTo>
                    <a:pt x="5" y="1403"/>
                  </a:lnTo>
                  <a:lnTo>
                    <a:pt x="5" y="1409"/>
                  </a:lnTo>
                  <a:lnTo>
                    <a:pt x="4" y="1413"/>
                  </a:lnTo>
                  <a:lnTo>
                    <a:pt x="3" y="1414"/>
                  </a:lnTo>
                  <a:lnTo>
                    <a:pt x="0" y="1416"/>
                  </a:lnTo>
                  <a:close/>
                  <a:moveTo>
                    <a:pt x="0" y="1187"/>
                  </a:moveTo>
                  <a:lnTo>
                    <a:pt x="0" y="1129"/>
                  </a:lnTo>
                  <a:lnTo>
                    <a:pt x="9" y="1130"/>
                  </a:lnTo>
                  <a:lnTo>
                    <a:pt x="19" y="1134"/>
                  </a:lnTo>
                  <a:lnTo>
                    <a:pt x="29" y="1138"/>
                  </a:lnTo>
                  <a:lnTo>
                    <a:pt x="39" y="1142"/>
                  </a:lnTo>
                  <a:lnTo>
                    <a:pt x="50" y="1149"/>
                  </a:lnTo>
                  <a:lnTo>
                    <a:pt x="62" y="1155"/>
                  </a:lnTo>
                  <a:lnTo>
                    <a:pt x="74" y="1164"/>
                  </a:lnTo>
                  <a:lnTo>
                    <a:pt x="86" y="1172"/>
                  </a:lnTo>
                  <a:lnTo>
                    <a:pt x="103" y="1186"/>
                  </a:lnTo>
                  <a:lnTo>
                    <a:pt x="119" y="1200"/>
                  </a:lnTo>
                  <a:lnTo>
                    <a:pt x="132" y="1214"/>
                  </a:lnTo>
                  <a:lnTo>
                    <a:pt x="143" y="1228"/>
                  </a:lnTo>
                  <a:lnTo>
                    <a:pt x="152" y="1240"/>
                  </a:lnTo>
                  <a:lnTo>
                    <a:pt x="157" y="1252"/>
                  </a:lnTo>
                  <a:lnTo>
                    <a:pt x="158" y="1257"/>
                  </a:lnTo>
                  <a:lnTo>
                    <a:pt x="158" y="1261"/>
                  </a:lnTo>
                  <a:lnTo>
                    <a:pt x="158" y="1265"/>
                  </a:lnTo>
                  <a:lnTo>
                    <a:pt x="157" y="1268"/>
                  </a:lnTo>
                  <a:lnTo>
                    <a:pt x="154" y="1272"/>
                  </a:lnTo>
                  <a:lnTo>
                    <a:pt x="150" y="1273"/>
                  </a:lnTo>
                  <a:lnTo>
                    <a:pt x="147" y="1275"/>
                  </a:lnTo>
                  <a:lnTo>
                    <a:pt x="142" y="1275"/>
                  </a:lnTo>
                  <a:lnTo>
                    <a:pt x="136" y="1275"/>
                  </a:lnTo>
                  <a:lnTo>
                    <a:pt x="131" y="1274"/>
                  </a:lnTo>
                  <a:lnTo>
                    <a:pt x="125" y="1273"/>
                  </a:lnTo>
                  <a:lnTo>
                    <a:pt x="117" y="1271"/>
                  </a:lnTo>
                  <a:lnTo>
                    <a:pt x="102" y="1264"/>
                  </a:lnTo>
                  <a:lnTo>
                    <a:pt x="85" y="1255"/>
                  </a:lnTo>
                  <a:lnTo>
                    <a:pt x="67" y="1245"/>
                  </a:lnTo>
                  <a:lnTo>
                    <a:pt x="49" y="1232"/>
                  </a:lnTo>
                  <a:lnTo>
                    <a:pt x="35" y="1221"/>
                  </a:lnTo>
                  <a:lnTo>
                    <a:pt x="22" y="1210"/>
                  </a:lnTo>
                  <a:lnTo>
                    <a:pt x="10" y="1198"/>
                  </a:lnTo>
                  <a:lnTo>
                    <a:pt x="0" y="1187"/>
                  </a:lnTo>
                  <a:close/>
                  <a:moveTo>
                    <a:pt x="0" y="920"/>
                  </a:moveTo>
                  <a:lnTo>
                    <a:pt x="0" y="840"/>
                  </a:lnTo>
                  <a:lnTo>
                    <a:pt x="10" y="845"/>
                  </a:lnTo>
                  <a:lnTo>
                    <a:pt x="19" y="851"/>
                  </a:lnTo>
                  <a:lnTo>
                    <a:pt x="29" y="857"/>
                  </a:lnTo>
                  <a:lnTo>
                    <a:pt x="38" y="865"/>
                  </a:lnTo>
                  <a:lnTo>
                    <a:pt x="54" y="878"/>
                  </a:lnTo>
                  <a:lnTo>
                    <a:pt x="68" y="891"/>
                  </a:lnTo>
                  <a:lnTo>
                    <a:pt x="80" y="904"/>
                  </a:lnTo>
                  <a:lnTo>
                    <a:pt x="90" y="917"/>
                  </a:lnTo>
                  <a:lnTo>
                    <a:pt x="98" y="928"/>
                  </a:lnTo>
                  <a:lnTo>
                    <a:pt x="102" y="938"/>
                  </a:lnTo>
                  <a:lnTo>
                    <a:pt x="103" y="944"/>
                  </a:lnTo>
                  <a:lnTo>
                    <a:pt x="103" y="948"/>
                  </a:lnTo>
                  <a:lnTo>
                    <a:pt x="103" y="951"/>
                  </a:lnTo>
                  <a:lnTo>
                    <a:pt x="102" y="954"/>
                  </a:lnTo>
                  <a:lnTo>
                    <a:pt x="99" y="958"/>
                  </a:lnTo>
                  <a:lnTo>
                    <a:pt x="97" y="959"/>
                  </a:lnTo>
                  <a:lnTo>
                    <a:pt x="92" y="960"/>
                  </a:lnTo>
                  <a:lnTo>
                    <a:pt x="88" y="961"/>
                  </a:lnTo>
                  <a:lnTo>
                    <a:pt x="78" y="960"/>
                  </a:lnTo>
                  <a:lnTo>
                    <a:pt x="65" y="957"/>
                  </a:lnTo>
                  <a:lnTo>
                    <a:pt x="51" y="951"/>
                  </a:lnTo>
                  <a:lnTo>
                    <a:pt x="36" y="944"/>
                  </a:lnTo>
                  <a:lnTo>
                    <a:pt x="20" y="933"/>
                  </a:lnTo>
                  <a:lnTo>
                    <a:pt x="3" y="921"/>
                  </a:lnTo>
                  <a:lnTo>
                    <a:pt x="0" y="920"/>
                  </a:lnTo>
                  <a:close/>
                  <a:moveTo>
                    <a:pt x="0" y="627"/>
                  </a:moveTo>
                  <a:lnTo>
                    <a:pt x="0" y="552"/>
                  </a:lnTo>
                  <a:lnTo>
                    <a:pt x="9" y="557"/>
                  </a:lnTo>
                  <a:lnTo>
                    <a:pt x="18" y="563"/>
                  </a:lnTo>
                  <a:lnTo>
                    <a:pt x="26" y="568"/>
                  </a:lnTo>
                  <a:lnTo>
                    <a:pt x="35" y="574"/>
                  </a:lnTo>
                  <a:lnTo>
                    <a:pt x="50" y="587"/>
                  </a:lnTo>
                  <a:lnTo>
                    <a:pt x="63" y="599"/>
                  </a:lnTo>
                  <a:lnTo>
                    <a:pt x="74" y="611"/>
                  </a:lnTo>
                  <a:lnTo>
                    <a:pt x="82" y="623"/>
                  </a:lnTo>
                  <a:lnTo>
                    <a:pt x="89" y="634"/>
                  </a:lnTo>
                  <a:lnTo>
                    <a:pt x="93" y="644"/>
                  </a:lnTo>
                  <a:lnTo>
                    <a:pt x="94" y="648"/>
                  </a:lnTo>
                  <a:lnTo>
                    <a:pt x="94" y="652"/>
                  </a:lnTo>
                  <a:lnTo>
                    <a:pt x="94" y="655"/>
                  </a:lnTo>
                  <a:lnTo>
                    <a:pt x="92" y="659"/>
                  </a:lnTo>
                  <a:lnTo>
                    <a:pt x="90" y="661"/>
                  </a:lnTo>
                  <a:lnTo>
                    <a:pt x="88" y="663"/>
                  </a:lnTo>
                  <a:lnTo>
                    <a:pt x="85" y="664"/>
                  </a:lnTo>
                  <a:lnTo>
                    <a:pt x="80" y="665"/>
                  </a:lnTo>
                  <a:lnTo>
                    <a:pt x="71" y="664"/>
                  </a:lnTo>
                  <a:lnTo>
                    <a:pt x="59" y="661"/>
                  </a:lnTo>
                  <a:lnTo>
                    <a:pt x="46" y="655"/>
                  </a:lnTo>
                  <a:lnTo>
                    <a:pt x="32" y="649"/>
                  </a:lnTo>
                  <a:lnTo>
                    <a:pt x="17" y="639"/>
                  </a:lnTo>
                  <a:lnTo>
                    <a:pt x="2" y="628"/>
                  </a:lnTo>
                  <a:lnTo>
                    <a:pt x="0" y="627"/>
                  </a:lnTo>
                  <a:close/>
                  <a:moveTo>
                    <a:pt x="0" y="308"/>
                  </a:moveTo>
                  <a:lnTo>
                    <a:pt x="0" y="269"/>
                  </a:lnTo>
                  <a:lnTo>
                    <a:pt x="7" y="268"/>
                  </a:lnTo>
                  <a:lnTo>
                    <a:pt x="14" y="269"/>
                  </a:lnTo>
                  <a:lnTo>
                    <a:pt x="23" y="271"/>
                  </a:lnTo>
                  <a:lnTo>
                    <a:pt x="33" y="274"/>
                  </a:lnTo>
                  <a:lnTo>
                    <a:pt x="43" y="280"/>
                  </a:lnTo>
                  <a:lnTo>
                    <a:pt x="53" y="285"/>
                  </a:lnTo>
                  <a:lnTo>
                    <a:pt x="64" y="293"/>
                  </a:lnTo>
                  <a:lnTo>
                    <a:pt x="75" y="300"/>
                  </a:lnTo>
                  <a:lnTo>
                    <a:pt x="88" y="312"/>
                  </a:lnTo>
                  <a:lnTo>
                    <a:pt x="100" y="323"/>
                  </a:lnTo>
                  <a:lnTo>
                    <a:pt x="109" y="334"/>
                  </a:lnTo>
                  <a:lnTo>
                    <a:pt x="118" y="345"/>
                  </a:lnTo>
                  <a:lnTo>
                    <a:pt x="124" y="355"/>
                  </a:lnTo>
                  <a:lnTo>
                    <a:pt x="127" y="364"/>
                  </a:lnTo>
                  <a:lnTo>
                    <a:pt x="128" y="368"/>
                  </a:lnTo>
                  <a:lnTo>
                    <a:pt x="128" y="373"/>
                  </a:lnTo>
                  <a:lnTo>
                    <a:pt x="128" y="376"/>
                  </a:lnTo>
                  <a:lnTo>
                    <a:pt x="126" y="378"/>
                  </a:lnTo>
                  <a:lnTo>
                    <a:pt x="125" y="381"/>
                  </a:lnTo>
                  <a:lnTo>
                    <a:pt x="121" y="382"/>
                  </a:lnTo>
                  <a:lnTo>
                    <a:pt x="118" y="383"/>
                  </a:lnTo>
                  <a:lnTo>
                    <a:pt x="115" y="385"/>
                  </a:lnTo>
                  <a:lnTo>
                    <a:pt x="105" y="383"/>
                  </a:lnTo>
                  <a:lnTo>
                    <a:pt x="95" y="381"/>
                  </a:lnTo>
                  <a:lnTo>
                    <a:pt x="84" y="377"/>
                  </a:lnTo>
                  <a:lnTo>
                    <a:pt x="71" y="371"/>
                  </a:lnTo>
                  <a:lnTo>
                    <a:pt x="57" y="362"/>
                  </a:lnTo>
                  <a:lnTo>
                    <a:pt x="44" y="352"/>
                  </a:lnTo>
                  <a:lnTo>
                    <a:pt x="30" y="341"/>
                  </a:lnTo>
                  <a:lnTo>
                    <a:pt x="19" y="330"/>
                  </a:lnTo>
                  <a:lnTo>
                    <a:pt x="8" y="319"/>
                  </a:lnTo>
                  <a:lnTo>
                    <a:pt x="0" y="308"/>
                  </a:lnTo>
                  <a:close/>
                  <a:moveTo>
                    <a:pt x="678" y="127"/>
                  </a:moveTo>
                  <a:lnTo>
                    <a:pt x="678" y="177"/>
                  </a:lnTo>
                  <a:lnTo>
                    <a:pt x="673" y="171"/>
                  </a:lnTo>
                  <a:lnTo>
                    <a:pt x="669" y="164"/>
                  </a:lnTo>
                  <a:lnTo>
                    <a:pt x="665" y="158"/>
                  </a:lnTo>
                  <a:lnTo>
                    <a:pt x="663" y="153"/>
                  </a:lnTo>
                  <a:lnTo>
                    <a:pt x="661" y="146"/>
                  </a:lnTo>
                  <a:lnTo>
                    <a:pt x="661" y="142"/>
                  </a:lnTo>
                  <a:lnTo>
                    <a:pt x="661" y="137"/>
                  </a:lnTo>
                  <a:lnTo>
                    <a:pt x="663" y="133"/>
                  </a:lnTo>
                  <a:lnTo>
                    <a:pt x="665" y="130"/>
                  </a:lnTo>
                  <a:lnTo>
                    <a:pt x="669" y="128"/>
                  </a:lnTo>
                  <a:lnTo>
                    <a:pt x="673" y="127"/>
                  </a:lnTo>
                  <a:lnTo>
                    <a:pt x="678" y="127"/>
                  </a:lnTo>
                  <a:close/>
                  <a:moveTo>
                    <a:pt x="678" y="440"/>
                  </a:moveTo>
                  <a:lnTo>
                    <a:pt x="678" y="518"/>
                  </a:lnTo>
                  <a:lnTo>
                    <a:pt x="670" y="514"/>
                  </a:lnTo>
                  <a:lnTo>
                    <a:pt x="661" y="509"/>
                  </a:lnTo>
                  <a:lnTo>
                    <a:pt x="651" y="502"/>
                  </a:lnTo>
                  <a:lnTo>
                    <a:pt x="643" y="496"/>
                  </a:lnTo>
                  <a:lnTo>
                    <a:pt x="629" y="485"/>
                  </a:lnTo>
                  <a:lnTo>
                    <a:pt x="616" y="473"/>
                  </a:lnTo>
                  <a:lnTo>
                    <a:pt x="605" y="461"/>
                  </a:lnTo>
                  <a:lnTo>
                    <a:pt x="596" y="449"/>
                  </a:lnTo>
                  <a:lnTo>
                    <a:pt x="591" y="439"/>
                  </a:lnTo>
                  <a:lnTo>
                    <a:pt x="587" y="429"/>
                  </a:lnTo>
                  <a:lnTo>
                    <a:pt x="587" y="424"/>
                  </a:lnTo>
                  <a:lnTo>
                    <a:pt x="587" y="420"/>
                  </a:lnTo>
                  <a:lnTo>
                    <a:pt x="587" y="416"/>
                  </a:lnTo>
                  <a:lnTo>
                    <a:pt x="589" y="413"/>
                  </a:lnTo>
                  <a:lnTo>
                    <a:pt x="591" y="410"/>
                  </a:lnTo>
                  <a:lnTo>
                    <a:pt x="593" y="408"/>
                  </a:lnTo>
                  <a:lnTo>
                    <a:pt x="596" y="407"/>
                  </a:lnTo>
                  <a:lnTo>
                    <a:pt x="601" y="406"/>
                  </a:lnTo>
                  <a:lnTo>
                    <a:pt x="610" y="406"/>
                  </a:lnTo>
                  <a:lnTo>
                    <a:pt x="622" y="409"/>
                  </a:lnTo>
                  <a:lnTo>
                    <a:pt x="634" y="414"/>
                  </a:lnTo>
                  <a:lnTo>
                    <a:pt x="648" y="420"/>
                  </a:lnTo>
                  <a:lnTo>
                    <a:pt x="663" y="429"/>
                  </a:lnTo>
                  <a:lnTo>
                    <a:pt x="677" y="440"/>
                  </a:lnTo>
                  <a:lnTo>
                    <a:pt x="678" y="440"/>
                  </a:lnTo>
                  <a:close/>
                  <a:moveTo>
                    <a:pt x="678" y="758"/>
                  </a:moveTo>
                  <a:lnTo>
                    <a:pt x="678" y="829"/>
                  </a:lnTo>
                  <a:lnTo>
                    <a:pt x="664" y="824"/>
                  </a:lnTo>
                  <a:lnTo>
                    <a:pt x="648" y="816"/>
                  </a:lnTo>
                  <a:lnTo>
                    <a:pt x="632" y="807"/>
                  </a:lnTo>
                  <a:lnTo>
                    <a:pt x="615" y="795"/>
                  </a:lnTo>
                  <a:lnTo>
                    <a:pt x="600" y="783"/>
                  </a:lnTo>
                  <a:lnTo>
                    <a:pt x="586" y="770"/>
                  </a:lnTo>
                  <a:lnTo>
                    <a:pt x="574" y="757"/>
                  </a:lnTo>
                  <a:lnTo>
                    <a:pt x="564" y="744"/>
                  </a:lnTo>
                  <a:lnTo>
                    <a:pt x="557" y="733"/>
                  </a:lnTo>
                  <a:lnTo>
                    <a:pt x="553" y="722"/>
                  </a:lnTo>
                  <a:lnTo>
                    <a:pt x="552" y="717"/>
                  </a:lnTo>
                  <a:lnTo>
                    <a:pt x="552" y="713"/>
                  </a:lnTo>
                  <a:lnTo>
                    <a:pt x="553" y="709"/>
                  </a:lnTo>
                  <a:lnTo>
                    <a:pt x="554" y="706"/>
                  </a:lnTo>
                  <a:lnTo>
                    <a:pt x="556" y="703"/>
                  </a:lnTo>
                  <a:lnTo>
                    <a:pt x="560" y="701"/>
                  </a:lnTo>
                  <a:lnTo>
                    <a:pt x="563" y="700"/>
                  </a:lnTo>
                  <a:lnTo>
                    <a:pt x="568" y="699"/>
                  </a:lnTo>
                  <a:lnTo>
                    <a:pt x="578" y="700"/>
                  </a:lnTo>
                  <a:lnTo>
                    <a:pt x="591" y="702"/>
                  </a:lnTo>
                  <a:lnTo>
                    <a:pt x="605" y="707"/>
                  </a:lnTo>
                  <a:lnTo>
                    <a:pt x="620" y="715"/>
                  </a:lnTo>
                  <a:lnTo>
                    <a:pt x="636" y="724"/>
                  </a:lnTo>
                  <a:lnTo>
                    <a:pt x="652" y="735"/>
                  </a:lnTo>
                  <a:lnTo>
                    <a:pt x="666" y="747"/>
                  </a:lnTo>
                  <a:lnTo>
                    <a:pt x="678" y="758"/>
                  </a:lnTo>
                  <a:close/>
                  <a:moveTo>
                    <a:pt x="678" y="1054"/>
                  </a:moveTo>
                  <a:lnTo>
                    <a:pt x="678" y="1138"/>
                  </a:lnTo>
                  <a:lnTo>
                    <a:pt x="668" y="1132"/>
                  </a:lnTo>
                  <a:lnTo>
                    <a:pt x="656" y="1126"/>
                  </a:lnTo>
                  <a:lnTo>
                    <a:pt x="644" y="1118"/>
                  </a:lnTo>
                  <a:lnTo>
                    <a:pt x="632" y="1110"/>
                  </a:lnTo>
                  <a:lnTo>
                    <a:pt x="615" y="1097"/>
                  </a:lnTo>
                  <a:lnTo>
                    <a:pt x="600" y="1083"/>
                  </a:lnTo>
                  <a:lnTo>
                    <a:pt x="587" y="1069"/>
                  </a:lnTo>
                  <a:lnTo>
                    <a:pt x="576" y="1056"/>
                  </a:lnTo>
                  <a:lnTo>
                    <a:pt x="568" y="1043"/>
                  </a:lnTo>
                  <a:lnTo>
                    <a:pt x="564" y="1032"/>
                  </a:lnTo>
                  <a:lnTo>
                    <a:pt x="563" y="1027"/>
                  </a:lnTo>
                  <a:lnTo>
                    <a:pt x="562" y="1022"/>
                  </a:lnTo>
                  <a:lnTo>
                    <a:pt x="563" y="1018"/>
                  </a:lnTo>
                  <a:lnTo>
                    <a:pt x="564" y="1015"/>
                  </a:lnTo>
                  <a:lnTo>
                    <a:pt x="567" y="1012"/>
                  </a:lnTo>
                  <a:lnTo>
                    <a:pt x="570" y="1009"/>
                  </a:lnTo>
                  <a:lnTo>
                    <a:pt x="574" y="1008"/>
                  </a:lnTo>
                  <a:lnTo>
                    <a:pt x="579" y="1007"/>
                  </a:lnTo>
                  <a:lnTo>
                    <a:pt x="584" y="1007"/>
                  </a:lnTo>
                  <a:lnTo>
                    <a:pt x="590" y="1008"/>
                  </a:lnTo>
                  <a:lnTo>
                    <a:pt x="596" y="1009"/>
                  </a:lnTo>
                  <a:lnTo>
                    <a:pt x="604" y="1012"/>
                  </a:lnTo>
                  <a:lnTo>
                    <a:pt x="619" y="1017"/>
                  </a:lnTo>
                  <a:lnTo>
                    <a:pt x="635" y="1026"/>
                  </a:lnTo>
                  <a:lnTo>
                    <a:pt x="654" y="1035"/>
                  </a:lnTo>
                  <a:lnTo>
                    <a:pt x="671" y="1048"/>
                  </a:lnTo>
                  <a:lnTo>
                    <a:pt x="678" y="1054"/>
                  </a:lnTo>
                  <a:close/>
                  <a:moveTo>
                    <a:pt x="678" y="1343"/>
                  </a:moveTo>
                  <a:lnTo>
                    <a:pt x="678" y="1428"/>
                  </a:lnTo>
                  <a:lnTo>
                    <a:pt x="663" y="1415"/>
                  </a:lnTo>
                  <a:lnTo>
                    <a:pt x="650" y="1402"/>
                  </a:lnTo>
                  <a:lnTo>
                    <a:pt x="640" y="1389"/>
                  </a:lnTo>
                  <a:lnTo>
                    <a:pt x="631" y="1377"/>
                  </a:lnTo>
                  <a:lnTo>
                    <a:pt x="624" y="1367"/>
                  </a:lnTo>
                  <a:lnTo>
                    <a:pt x="620" y="1356"/>
                  </a:lnTo>
                  <a:lnTo>
                    <a:pt x="620" y="1352"/>
                  </a:lnTo>
                  <a:lnTo>
                    <a:pt x="620" y="1348"/>
                  </a:lnTo>
                  <a:lnTo>
                    <a:pt x="620" y="1344"/>
                  </a:lnTo>
                  <a:lnTo>
                    <a:pt x="621" y="1341"/>
                  </a:lnTo>
                  <a:lnTo>
                    <a:pt x="624" y="1337"/>
                  </a:lnTo>
                  <a:lnTo>
                    <a:pt x="630" y="1335"/>
                  </a:lnTo>
                  <a:lnTo>
                    <a:pt x="635" y="1334"/>
                  </a:lnTo>
                  <a:lnTo>
                    <a:pt x="642" y="1333"/>
                  </a:lnTo>
                  <a:lnTo>
                    <a:pt x="650" y="1334"/>
                  </a:lnTo>
                  <a:lnTo>
                    <a:pt x="659" y="1336"/>
                  </a:lnTo>
                  <a:lnTo>
                    <a:pt x="669" y="1340"/>
                  </a:lnTo>
                  <a:lnTo>
                    <a:pt x="678" y="1343"/>
                  </a:lnTo>
                  <a:close/>
                  <a:moveTo>
                    <a:pt x="678" y="1859"/>
                  </a:moveTo>
                  <a:lnTo>
                    <a:pt x="678" y="1952"/>
                  </a:lnTo>
                  <a:lnTo>
                    <a:pt x="659" y="1936"/>
                  </a:lnTo>
                  <a:lnTo>
                    <a:pt x="643" y="1921"/>
                  </a:lnTo>
                  <a:lnTo>
                    <a:pt x="628" y="1906"/>
                  </a:lnTo>
                  <a:lnTo>
                    <a:pt x="616" y="1891"/>
                  </a:lnTo>
                  <a:lnTo>
                    <a:pt x="611" y="1885"/>
                  </a:lnTo>
                  <a:lnTo>
                    <a:pt x="607" y="1878"/>
                  </a:lnTo>
                  <a:lnTo>
                    <a:pt x="604" y="1872"/>
                  </a:lnTo>
                  <a:lnTo>
                    <a:pt x="602" y="1866"/>
                  </a:lnTo>
                  <a:lnTo>
                    <a:pt x="601" y="1861"/>
                  </a:lnTo>
                  <a:lnTo>
                    <a:pt x="601" y="1857"/>
                  </a:lnTo>
                  <a:lnTo>
                    <a:pt x="601" y="1852"/>
                  </a:lnTo>
                  <a:lnTo>
                    <a:pt x="602" y="1849"/>
                  </a:lnTo>
                  <a:lnTo>
                    <a:pt x="604" y="1847"/>
                  </a:lnTo>
                  <a:lnTo>
                    <a:pt x="606" y="1845"/>
                  </a:lnTo>
                  <a:lnTo>
                    <a:pt x="609" y="1844"/>
                  </a:lnTo>
                  <a:lnTo>
                    <a:pt x="613" y="1843"/>
                  </a:lnTo>
                  <a:lnTo>
                    <a:pt x="620" y="1841"/>
                  </a:lnTo>
                  <a:lnTo>
                    <a:pt x="629" y="1843"/>
                  </a:lnTo>
                  <a:lnTo>
                    <a:pt x="640" y="1845"/>
                  </a:lnTo>
                  <a:lnTo>
                    <a:pt x="651" y="1848"/>
                  </a:lnTo>
                  <a:lnTo>
                    <a:pt x="664" y="1853"/>
                  </a:lnTo>
                  <a:lnTo>
                    <a:pt x="678" y="1859"/>
                  </a:lnTo>
                  <a:close/>
                  <a:moveTo>
                    <a:pt x="678" y="2097"/>
                  </a:moveTo>
                  <a:lnTo>
                    <a:pt x="678" y="2175"/>
                  </a:lnTo>
                  <a:lnTo>
                    <a:pt x="658" y="2167"/>
                  </a:lnTo>
                  <a:lnTo>
                    <a:pt x="635" y="2157"/>
                  </a:lnTo>
                  <a:lnTo>
                    <a:pt x="610" y="2143"/>
                  </a:lnTo>
                  <a:lnTo>
                    <a:pt x="586" y="2125"/>
                  </a:lnTo>
                  <a:lnTo>
                    <a:pt x="563" y="2108"/>
                  </a:lnTo>
                  <a:lnTo>
                    <a:pt x="542" y="2091"/>
                  </a:lnTo>
                  <a:lnTo>
                    <a:pt x="524" y="2075"/>
                  </a:lnTo>
                  <a:lnTo>
                    <a:pt x="510" y="2058"/>
                  </a:lnTo>
                  <a:lnTo>
                    <a:pt x="503" y="2050"/>
                  </a:lnTo>
                  <a:lnTo>
                    <a:pt x="499" y="2043"/>
                  </a:lnTo>
                  <a:lnTo>
                    <a:pt x="495" y="2036"/>
                  </a:lnTo>
                  <a:lnTo>
                    <a:pt x="492" y="2029"/>
                  </a:lnTo>
                  <a:lnTo>
                    <a:pt x="489" y="2024"/>
                  </a:lnTo>
                  <a:lnTo>
                    <a:pt x="489" y="2018"/>
                  </a:lnTo>
                  <a:lnTo>
                    <a:pt x="489" y="2014"/>
                  </a:lnTo>
                  <a:lnTo>
                    <a:pt x="491" y="2010"/>
                  </a:lnTo>
                  <a:lnTo>
                    <a:pt x="494" y="2007"/>
                  </a:lnTo>
                  <a:lnTo>
                    <a:pt x="498" y="2004"/>
                  </a:lnTo>
                  <a:lnTo>
                    <a:pt x="502" y="2003"/>
                  </a:lnTo>
                  <a:lnTo>
                    <a:pt x="509" y="2002"/>
                  </a:lnTo>
                  <a:lnTo>
                    <a:pt x="515" y="2003"/>
                  </a:lnTo>
                  <a:lnTo>
                    <a:pt x="523" y="2004"/>
                  </a:lnTo>
                  <a:lnTo>
                    <a:pt x="530" y="2007"/>
                  </a:lnTo>
                  <a:lnTo>
                    <a:pt x="540" y="2009"/>
                  </a:lnTo>
                  <a:lnTo>
                    <a:pt x="560" y="2017"/>
                  </a:lnTo>
                  <a:lnTo>
                    <a:pt x="581" y="2028"/>
                  </a:lnTo>
                  <a:lnTo>
                    <a:pt x="604" y="2041"/>
                  </a:lnTo>
                  <a:lnTo>
                    <a:pt x="628" y="2057"/>
                  </a:lnTo>
                  <a:lnTo>
                    <a:pt x="642" y="2067"/>
                  </a:lnTo>
                  <a:lnTo>
                    <a:pt x="655" y="2078"/>
                  </a:lnTo>
                  <a:lnTo>
                    <a:pt x="668" y="2088"/>
                  </a:lnTo>
                  <a:lnTo>
                    <a:pt x="678" y="2097"/>
                  </a:lnTo>
                  <a:close/>
                  <a:moveTo>
                    <a:pt x="678" y="2559"/>
                  </a:moveTo>
                  <a:lnTo>
                    <a:pt x="678" y="2618"/>
                  </a:lnTo>
                  <a:lnTo>
                    <a:pt x="671" y="2610"/>
                  </a:lnTo>
                  <a:lnTo>
                    <a:pt x="665" y="2602"/>
                  </a:lnTo>
                  <a:lnTo>
                    <a:pt x="660" y="2594"/>
                  </a:lnTo>
                  <a:lnTo>
                    <a:pt x="657" y="2587"/>
                  </a:lnTo>
                  <a:lnTo>
                    <a:pt x="654" y="2581"/>
                  </a:lnTo>
                  <a:lnTo>
                    <a:pt x="652" y="2574"/>
                  </a:lnTo>
                  <a:lnTo>
                    <a:pt x="652" y="2570"/>
                  </a:lnTo>
                  <a:lnTo>
                    <a:pt x="655" y="2566"/>
                  </a:lnTo>
                  <a:lnTo>
                    <a:pt x="658" y="2562"/>
                  </a:lnTo>
                  <a:lnTo>
                    <a:pt x="663" y="2559"/>
                  </a:lnTo>
                  <a:lnTo>
                    <a:pt x="670" y="2558"/>
                  </a:lnTo>
                  <a:lnTo>
                    <a:pt x="678" y="2559"/>
                  </a:lnTo>
                  <a:close/>
                  <a:moveTo>
                    <a:pt x="678" y="2745"/>
                  </a:moveTo>
                  <a:lnTo>
                    <a:pt x="678" y="2832"/>
                  </a:lnTo>
                  <a:lnTo>
                    <a:pt x="661" y="2817"/>
                  </a:lnTo>
                  <a:lnTo>
                    <a:pt x="646" y="2802"/>
                  </a:lnTo>
                  <a:lnTo>
                    <a:pt x="633" y="2789"/>
                  </a:lnTo>
                  <a:lnTo>
                    <a:pt x="623" y="2776"/>
                  </a:lnTo>
                  <a:lnTo>
                    <a:pt x="615" y="2764"/>
                  </a:lnTo>
                  <a:lnTo>
                    <a:pt x="610" y="2753"/>
                  </a:lnTo>
                  <a:lnTo>
                    <a:pt x="609" y="2749"/>
                  </a:lnTo>
                  <a:lnTo>
                    <a:pt x="609" y="2745"/>
                  </a:lnTo>
                  <a:lnTo>
                    <a:pt x="609" y="2742"/>
                  </a:lnTo>
                  <a:lnTo>
                    <a:pt x="610" y="2738"/>
                  </a:lnTo>
                  <a:lnTo>
                    <a:pt x="615" y="2735"/>
                  </a:lnTo>
                  <a:lnTo>
                    <a:pt x="619" y="2733"/>
                  </a:lnTo>
                  <a:lnTo>
                    <a:pt x="627" y="2732"/>
                  </a:lnTo>
                  <a:lnTo>
                    <a:pt x="634" y="2732"/>
                  </a:lnTo>
                  <a:lnTo>
                    <a:pt x="644" y="2734"/>
                  </a:lnTo>
                  <a:lnTo>
                    <a:pt x="655" y="2736"/>
                  </a:lnTo>
                  <a:lnTo>
                    <a:pt x="665" y="2740"/>
                  </a:lnTo>
                  <a:lnTo>
                    <a:pt x="678" y="2745"/>
                  </a:lnTo>
                  <a:close/>
                  <a:moveTo>
                    <a:pt x="678" y="2931"/>
                  </a:moveTo>
                  <a:lnTo>
                    <a:pt x="678" y="3025"/>
                  </a:lnTo>
                  <a:lnTo>
                    <a:pt x="656" y="3008"/>
                  </a:lnTo>
                  <a:lnTo>
                    <a:pt x="636" y="2991"/>
                  </a:lnTo>
                  <a:lnTo>
                    <a:pt x="619" y="2974"/>
                  </a:lnTo>
                  <a:lnTo>
                    <a:pt x="604" y="2958"/>
                  </a:lnTo>
                  <a:lnTo>
                    <a:pt x="598" y="2951"/>
                  </a:lnTo>
                  <a:lnTo>
                    <a:pt x="594" y="2944"/>
                  </a:lnTo>
                  <a:lnTo>
                    <a:pt x="590" y="2938"/>
                  </a:lnTo>
                  <a:lnTo>
                    <a:pt x="587" y="2931"/>
                  </a:lnTo>
                  <a:lnTo>
                    <a:pt x="584" y="2926"/>
                  </a:lnTo>
                  <a:lnTo>
                    <a:pt x="584" y="2922"/>
                  </a:lnTo>
                  <a:lnTo>
                    <a:pt x="584" y="2917"/>
                  </a:lnTo>
                  <a:lnTo>
                    <a:pt x="586" y="2914"/>
                  </a:lnTo>
                  <a:lnTo>
                    <a:pt x="588" y="2911"/>
                  </a:lnTo>
                  <a:lnTo>
                    <a:pt x="590" y="2910"/>
                  </a:lnTo>
                  <a:lnTo>
                    <a:pt x="593" y="2909"/>
                  </a:lnTo>
                  <a:lnTo>
                    <a:pt x="597" y="2908"/>
                  </a:lnTo>
                  <a:lnTo>
                    <a:pt x="606" y="2908"/>
                  </a:lnTo>
                  <a:lnTo>
                    <a:pt x="618" y="2909"/>
                  </a:lnTo>
                  <a:lnTo>
                    <a:pt x="631" y="2912"/>
                  </a:lnTo>
                  <a:lnTo>
                    <a:pt x="645" y="2917"/>
                  </a:lnTo>
                  <a:lnTo>
                    <a:pt x="661" y="2924"/>
                  </a:lnTo>
                  <a:lnTo>
                    <a:pt x="678" y="2931"/>
                  </a:lnTo>
                  <a:close/>
                  <a:moveTo>
                    <a:pt x="678" y="3113"/>
                  </a:moveTo>
                  <a:lnTo>
                    <a:pt x="678" y="3207"/>
                  </a:lnTo>
                  <a:lnTo>
                    <a:pt x="655" y="3188"/>
                  </a:lnTo>
                  <a:lnTo>
                    <a:pt x="634" y="3170"/>
                  </a:lnTo>
                  <a:lnTo>
                    <a:pt x="616" y="3154"/>
                  </a:lnTo>
                  <a:lnTo>
                    <a:pt x="601" y="3138"/>
                  </a:lnTo>
                  <a:lnTo>
                    <a:pt x="594" y="3130"/>
                  </a:lnTo>
                  <a:lnTo>
                    <a:pt x="589" y="3122"/>
                  </a:lnTo>
                  <a:lnTo>
                    <a:pt x="586" y="3116"/>
                  </a:lnTo>
                  <a:lnTo>
                    <a:pt x="582" y="3110"/>
                  </a:lnTo>
                  <a:lnTo>
                    <a:pt x="580" y="3104"/>
                  </a:lnTo>
                  <a:lnTo>
                    <a:pt x="579" y="3100"/>
                  </a:lnTo>
                  <a:lnTo>
                    <a:pt x="579" y="3095"/>
                  </a:lnTo>
                  <a:lnTo>
                    <a:pt x="580" y="3091"/>
                  </a:lnTo>
                  <a:lnTo>
                    <a:pt x="582" y="3089"/>
                  </a:lnTo>
                  <a:lnTo>
                    <a:pt x="586" y="3088"/>
                  </a:lnTo>
                  <a:lnTo>
                    <a:pt x="589" y="3087"/>
                  </a:lnTo>
                  <a:lnTo>
                    <a:pt x="592" y="3086"/>
                  </a:lnTo>
                  <a:lnTo>
                    <a:pt x="602" y="3086"/>
                  </a:lnTo>
                  <a:lnTo>
                    <a:pt x="614" y="3088"/>
                  </a:lnTo>
                  <a:lnTo>
                    <a:pt x="628" y="3091"/>
                  </a:lnTo>
                  <a:lnTo>
                    <a:pt x="643" y="3097"/>
                  </a:lnTo>
                  <a:lnTo>
                    <a:pt x="660" y="3104"/>
                  </a:lnTo>
                  <a:lnTo>
                    <a:pt x="678" y="3113"/>
                  </a:lnTo>
                  <a:close/>
                  <a:moveTo>
                    <a:pt x="678" y="3288"/>
                  </a:moveTo>
                  <a:lnTo>
                    <a:pt x="678" y="3376"/>
                  </a:lnTo>
                  <a:lnTo>
                    <a:pt x="658" y="3360"/>
                  </a:lnTo>
                  <a:lnTo>
                    <a:pt x="640" y="3344"/>
                  </a:lnTo>
                  <a:lnTo>
                    <a:pt x="623" y="3329"/>
                  </a:lnTo>
                  <a:lnTo>
                    <a:pt x="611" y="3313"/>
                  </a:lnTo>
                  <a:lnTo>
                    <a:pt x="602" y="3301"/>
                  </a:lnTo>
                  <a:lnTo>
                    <a:pt x="595" y="3290"/>
                  </a:lnTo>
                  <a:lnTo>
                    <a:pt x="594" y="3284"/>
                  </a:lnTo>
                  <a:lnTo>
                    <a:pt x="593" y="3280"/>
                  </a:lnTo>
                  <a:lnTo>
                    <a:pt x="593" y="3277"/>
                  </a:lnTo>
                  <a:lnTo>
                    <a:pt x="594" y="3274"/>
                  </a:lnTo>
                  <a:lnTo>
                    <a:pt x="596" y="3271"/>
                  </a:lnTo>
                  <a:lnTo>
                    <a:pt x="598" y="3269"/>
                  </a:lnTo>
                  <a:lnTo>
                    <a:pt x="602" y="3268"/>
                  </a:lnTo>
                  <a:lnTo>
                    <a:pt x="605" y="3268"/>
                  </a:lnTo>
                  <a:lnTo>
                    <a:pt x="613" y="3267"/>
                  </a:lnTo>
                  <a:lnTo>
                    <a:pt x="623" y="3268"/>
                  </a:lnTo>
                  <a:lnTo>
                    <a:pt x="634" y="3271"/>
                  </a:lnTo>
                  <a:lnTo>
                    <a:pt x="648" y="3276"/>
                  </a:lnTo>
                  <a:lnTo>
                    <a:pt x="662" y="3281"/>
                  </a:lnTo>
                  <a:lnTo>
                    <a:pt x="678" y="3288"/>
                  </a:lnTo>
                  <a:close/>
                  <a:moveTo>
                    <a:pt x="678" y="3460"/>
                  </a:moveTo>
                  <a:lnTo>
                    <a:pt x="678" y="3533"/>
                  </a:lnTo>
                  <a:lnTo>
                    <a:pt x="665" y="3520"/>
                  </a:lnTo>
                  <a:lnTo>
                    <a:pt x="654" y="3509"/>
                  </a:lnTo>
                  <a:lnTo>
                    <a:pt x="644" y="3498"/>
                  </a:lnTo>
                  <a:lnTo>
                    <a:pt x="636" y="3487"/>
                  </a:lnTo>
                  <a:lnTo>
                    <a:pt x="631" y="3479"/>
                  </a:lnTo>
                  <a:lnTo>
                    <a:pt x="628" y="3471"/>
                  </a:lnTo>
                  <a:lnTo>
                    <a:pt x="628" y="3467"/>
                  </a:lnTo>
                  <a:lnTo>
                    <a:pt x="627" y="3465"/>
                  </a:lnTo>
                  <a:lnTo>
                    <a:pt x="628" y="3461"/>
                  </a:lnTo>
                  <a:lnTo>
                    <a:pt x="629" y="3459"/>
                  </a:lnTo>
                  <a:lnTo>
                    <a:pt x="631" y="3456"/>
                  </a:lnTo>
                  <a:lnTo>
                    <a:pt x="635" y="3454"/>
                  </a:lnTo>
                  <a:lnTo>
                    <a:pt x="640" y="3453"/>
                  </a:lnTo>
                  <a:lnTo>
                    <a:pt x="646" y="3453"/>
                  </a:lnTo>
                  <a:lnTo>
                    <a:pt x="652" y="3454"/>
                  </a:lnTo>
                  <a:lnTo>
                    <a:pt x="660" y="3455"/>
                  </a:lnTo>
                  <a:lnTo>
                    <a:pt x="669" y="3457"/>
                  </a:lnTo>
                  <a:lnTo>
                    <a:pt x="678" y="3460"/>
                  </a:lnTo>
                  <a:close/>
                  <a:moveTo>
                    <a:pt x="678" y="3890"/>
                  </a:moveTo>
                  <a:lnTo>
                    <a:pt x="678" y="3962"/>
                  </a:lnTo>
                  <a:lnTo>
                    <a:pt x="648" y="3949"/>
                  </a:lnTo>
                  <a:lnTo>
                    <a:pt x="615" y="3932"/>
                  </a:lnTo>
                  <a:lnTo>
                    <a:pt x="578" y="3911"/>
                  </a:lnTo>
                  <a:lnTo>
                    <a:pt x="539" y="3888"/>
                  </a:lnTo>
                  <a:lnTo>
                    <a:pt x="503" y="3864"/>
                  </a:lnTo>
                  <a:lnTo>
                    <a:pt x="471" y="3840"/>
                  </a:lnTo>
                  <a:lnTo>
                    <a:pt x="443" y="3817"/>
                  </a:lnTo>
                  <a:lnTo>
                    <a:pt x="419" y="3796"/>
                  </a:lnTo>
                  <a:lnTo>
                    <a:pt x="408" y="3786"/>
                  </a:lnTo>
                  <a:lnTo>
                    <a:pt x="400" y="3776"/>
                  </a:lnTo>
                  <a:lnTo>
                    <a:pt x="393" y="3768"/>
                  </a:lnTo>
                  <a:lnTo>
                    <a:pt x="388" y="3760"/>
                  </a:lnTo>
                  <a:lnTo>
                    <a:pt x="384" y="3753"/>
                  </a:lnTo>
                  <a:lnTo>
                    <a:pt x="382" y="3747"/>
                  </a:lnTo>
                  <a:lnTo>
                    <a:pt x="380" y="3742"/>
                  </a:lnTo>
                  <a:lnTo>
                    <a:pt x="382" y="3738"/>
                  </a:lnTo>
                  <a:lnTo>
                    <a:pt x="385" y="3734"/>
                  </a:lnTo>
                  <a:lnTo>
                    <a:pt x="390" y="3733"/>
                  </a:lnTo>
                  <a:lnTo>
                    <a:pt x="397" y="3732"/>
                  </a:lnTo>
                  <a:lnTo>
                    <a:pt x="404" y="3733"/>
                  </a:lnTo>
                  <a:lnTo>
                    <a:pt x="414" y="3735"/>
                  </a:lnTo>
                  <a:lnTo>
                    <a:pt x="425" y="3739"/>
                  </a:lnTo>
                  <a:lnTo>
                    <a:pt x="437" y="3742"/>
                  </a:lnTo>
                  <a:lnTo>
                    <a:pt x="450" y="3747"/>
                  </a:lnTo>
                  <a:lnTo>
                    <a:pt x="479" y="3760"/>
                  </a:lnTo>
                  <a:lnTo>
                    <a:pt x="511" y="3778"/>
                  </a:lnTo>
                  <a:lnTo>
                    <a:pt x="546" y="3797"/>
                  </a:lnTo>
                  <a:lnTo>
                    <a:pt x="582" y="3820"/>
                  </a:lnTo>
                  <a:lnTo>
                    <a:pt x="609" y="3838"/>
                  </a:lnTo>
                  <a:lnTo>
                    <a:pt x="634" y="3855"/>
                  </a:lnTo>
                  <a:lnTo>
                    <a:pt x="658" y="3873"/>
                  </a:lnTo>
                  <a:lnTo>
                    <a:pt x="678" y="3890"/>
                  </a:lnTo>
                  <a:close/>
                  <a:moveTo>
                    <a:pt x="678" y="4013"/>
                  </a:moveTo>
                  <a:lnTo>
                    <a:pt x="678" y="4108"/>
                  </a:lnTo>
                  <a:lnTo>
                    <a:pt x="671" y="4102"/>
                  </a:lnTo>
                  <a:lnTo>
                    <a:pt x="662" y="4098"/>
                  </a:lnTo>
                  <a:lnTo>
                    <a:pt x="654" y="4093"/>
                  </a:lnTo>
                  <a:lnTo>
                    <a:pt x="646" y="4087"/>
                  </a:lnTo>
                  <a:lnTo>
                    <a:pt x="608" y="4062"/>
                  </a:lnTo>
                  <a:lnTo>
                    <a:pt x="575" y="4039"/>
                  </a:lnTo>
                  <a:lnTo>
                    <a:pt x="545" y="4015"/>
                  </a:lnTo>
                  <a:lnTo>
                    <a:pt x="520" y="3992"/>
                  </a:lnTo>
                  <a:lnTo>
                    <a:pt x="509" y="3983"/>
                  </a:lnTo>
                  <a:lnTo>
                    <a:pt x="499" y="3973"/>
                  </a:lnTo>
                  <a:lnTo>
                    <a:pt x="492" y="3964"/>
                  </a:lnTo>
                  <a:lnTo>
                    <a:pt x="486" y="3956"/>
                  </a:lnTo>
                  <a:lnTo>
                    <a:pt x="482" y="3949"/>
                  </a:lnTo>
                  <a:lnTo>
                    <a:pt x="479" y="3943"/>
                  </a:lnTo>
                  <a:lnTo>
                    <a:pt x="479" y="3937"/>
                  </a:lnTo>
                  <a:lnTo>
                    <a:pt x="480" y="3933"/>
                  </a:lnTo>
                  <a:lnTo>
                    <a:pt x="483" y="3931"/>
                  </a:lnTo>
                  <a:lnTo>
                    <a:pt x="487" y="3929"/>
                  </a:lnTo>
                  <a:lnTo>
                    <a:pt x="494" y="3929"/>
                  </a:lnTo>
                  <a:lnTo>
                    <a:pt x="501" y="3930"/>
                  </a:lnTo>
                  <a:lnTo>
                    <a:pt x="511" y="3931"/>
                  </a:lnTo>
                  <a:lnTo>
                    <a:pt x="521" y="3934"/>
                  </a:lnTo>
                  <a:lnTo>
                    <a:pt x="533" y="3938"/>
                  </a:lnTo>
                  <a:lnTo>
                    <a:pt x="546" y="3943"/>
                  </a:lnTo>
                  <a:lnTo>
                    <a:pt x="575" y="3956"/>
                  </a:lnTo>
                  <a:lnTo>
                    <a:pt x="607" y="3972"/>
                  </a:lnTo>
                  <a:lnTo>
                    <a:pt x="642" y="3991"/>
                  </a:lnTo>
                  <a:lnTo>
                    <a:pt x="678" y="4013"/>
                  </a:lnTo>
                  <a:close/>
                  <a:moveTo>
                    <a:pt x="678" y="4150"/>
                  </a:moveTo>
                  <a:lnTo>
                    <a:pt x="678" y="4225"/>
                  </a:lnTo>
                  <a:lnTo>
                    <a:pt x="659" y="4210"/>
                  </a:lnTo>
                  <a:lnTo>
                    <a:pt x="642" y="4195"/>
                  </a:lnTo>
                  <a:lnTo>
                    <a:pt x="628" y="4181"/>
                  </a:lnTo>
                  <a:lnTo>
                    <a:pt x="616" y="4169"/>
                  </a:lnTo>
                  <a:lnTo>
                    <a:pt x="606" y="4157"/>
                  </a:lnTo>
                  <a:lnTo>
                    <a:pt x="601" y="4148"/>
                  </a:lnTo>
                  <a:lnTo>
                    <a:pt x="598" y="4144"/>
                  </a:lnTo>
                  <a:lnTo>
                    <a:pt x="597" y="4140"/>
                  </a:lnTo>
                  <a:lnTo>
                    <a:pt x="597" y="4137"/>
                  </a:lnTo>
                  <a:lnTo>
                    <a:pt x="598" y="4135"/>
                  </a:lnTo>
                  <a:lnTo>
                    <a:pt x="601" y="4133"/>
                  </a:lnTo>
                  <a:lnTo>
                    <a:pt x="603" y="4132"/>
                  </a:lnTo>
                  <a:lnTo>
                    <a:pt x="605" y="4130"/>
                  </a:lnTo>
                  <a:lnTo>
                    <a:pt x="608" y="4130"/>
                  </a:lnTo>
                  <a:lnTo>
                    <a:pt x="616" y="4130"/>
                  </a:lnTo>
                  <a:lnTo>
                    <a:pt x="624" y="4132"/>
                  </a:lnTo>
                  <a:lnTo>
                    <a:pt x="636" y="4134"/>
                  </a:lnTo>
                  <a:lnTo>
                    <a:pt x="649" y="4138"/>
                  </a:lnTo>
                  <a:lnTo>
                    <a:pt x="663" y="4143"/>
                  </a:lnTo>
                  <a:lnTo>
                    <a:pt x="678" y="4150"/>
                  </a:lnTo>
                  <a:close/>
                  <a:moveTo>
                    <a:pt x="678" y="4373"/>
                  </a:moveTo>
                  <a:lnTo>
                    <a:pt x="678" y="4450"/>
                  </a:lnTo>
                  <a:lnTo>
                    <a:pt x="650" y="4436"/>
                  </a:lnTo>
                  <a:lnTo>
                    <a:pt x="619" y="4420"/>
                  </a:lnTo>
                  <a:lnTo>
                    <a:pt x="587" y="4401"/>
                  </a:lnTo>
                  <a:lnTo>
                    <a:pt x="553" y="4381"/>
                  </a:lnTo>
                  <a:lnTo>
                    <a:pt x="513" y="4354"/>
                  </a:lnTo>
                  <a:lnTo>
                    <a:pt x="477" y="4328"/>
                  </a:lnTo>
                  <a:lnTo>
                    <a:pt x="444" y="4303"/>
                  </a:lnTo>
                  <a:lnTo>
                    <a:pt x="416" y="4280"/>
                  </a:lnTo>
                  <a:lnTo>
                    <a:pt x="405" y="4270"/>
                  </a:lnTo>
                  <a:lnTo>
                    <a:pt x="394" y="4260"/>
                  </a:lnTo>
                  <a:lnTo>
                    <a:pt x="386" y="4251"/>
                  </a:lnTo>
                  <a:lnTo>
                    <a:pt x="379" y="4243"/>
                  </a:lnTo>
                  <a:lnTo>
                    <a:pt x="375" y="4235"/>
                  </a:lnTo>
                  <a:lnTo>
                    <a:pt x="372" y="4230"/>
                  </a:lnTo>
                  <a:lnTo>
                    <a:pt x="371" y="4224"/>
                  </a:lnTo>
                  <a:lnTo>
                    <a:pt x="372" y="4220"/>
                  </a:lnTo>
                  <a:lnTo>
                    <a:pt x="375" y="4218"/>
                  </a:lnTo>
                  <a:lnTo>
                    <a:pt x="379" y="4216"/>
                  </a:lnTo>
                  <a:lnTo>
                    <a:pt x="387" y="4216"/>
                  </a:lnTo>
                  <a:lnTo>
                    <a:pt x="396" y="4218"/>
                  </a:lnTo>
                  <a:lnTo>
                    <a:pt x="405" y="4220"/>
                  </a:lnTo>
                  <a:lnTo>
                    <a:pt x="417" y="4224"/>
                  </a:lnTo>
                  <a:lnTo>
                    <a:pt x="430" y="4229"/>
                  </a:lnTo>
                  <a:lnTo>
                    <a:pt x="445" y="4235"/>
                  </a:lnTo>
                  <a:lnTo>
                    <a:pt x="478" y="4250"/>
                  </a:lnTo>
                  <a:lnTo>
                    <a:pt x="513" y="4269"/>
                  </a:lnTo>
                  <a:lnTo>
                    <a:pt x="552" y="4291"/>
                  </a:lnTo>
                  <a:lnTo>
                    <a:pt x="593" y="4316"/>
                  </a:lnTo>
                  <a:lnTo>
                    <a:pt x="617" y="4330"/>
                  </a:lnTo>
                  <a:lnTo>
                    <a:pt x="638" y="4345"/>
                  </a:lnTo>
                  <a:lnTo>
                    <a:pt x="659" y="4359"/>
                  </a:lnTo>
                  <a:lnTo>
                    <a:pt x="678" y="4373"/>
                  </a:lnTo>
                  <a:close/>
                  <a:moveTo>
                    <a:pt x="678" y="4479"/>
                  </a:moveTo>
                  <a:lnTo>
                    <a:pt x="678" y="4563"/>
                  </a:lnTo>
                  <a:lnTo>
                    <a:pt x="646" y="4541"/>
                  </a:lnTo>
                  <a:lnTo>
                    <a:pt x="617" y="4519"/>
                  </a:lnTo>
                  <a:lnTo>
                    <a:pt x="591" y="4498"/>
                  </a:lnTo>
                  <a:lnTo>
                    <a:pt x="569" y="4480"/>
                  </a:lnTo>
                  <a:lnTo>
                    <a:pt x="553" y="4463"/>
                  </a:lnTo>
                  <a:lnTo>
                    <a:pt x="541" y="4449"/>
                  </a:lnTo>
                  <a:lnTo>
                    <a:pt x="538" y="4443"/>
                  </a:lnTo>
                  <a:lnTo>
                    <a:pt x="536" y="4438"/>
                  </a:lnTo>
                  <a:lnTo>
                    <a:pt x="535" y="4434"/>
                  </a:lnTo>
                  <a:lnTo>
                    <a:pt x="536" y="4430"/>
                  </a:lnTo>
                  <a:lnTo>
                    <a:pt x="538" y="4428"/>
                  </a:lnTo>
                  <a:lnTo>
                    <a:pt x="541" y="4427"/>
                  </a:lnTo>
                  <a:lnTo>
                    <a:pt x="546" y="4427"/>
                  </a:lnTo>
                  <a:lnTo>
                    <a:pt x="551" y="4427"/>
                  </a:lnTo>
                  <a:lnTo>
                    <a:pt x="565" y="4429"/>
                  </a:lnTo>
                  <a:lnTo>
                    <a:pt x="581" y="4435"/>
                  </a:lnTo>
                  <a:lnTo>
                    <a:pt x="602" y="4442"/>
                  </a:lnTo>
                  <a:lnTo>
                    <a:pt x="625" y="4452"/>
                  </a:lnTo>
                  <a:lnTo>
                    <a:pt x="650" y="4465"/>
                  </a:lnTo>
                  <a:lnTo>
                    <a:pt x="678" y="4479"/>
                  </a:lnTo>
                  <a:close/>
                  <a:moveTo>
                    <a:pt x="678" y="4675"/>
                  </a:moveTo>
                  <a:lnTo>
                    <a:pt x="678" y="4751"/>
                  </a:lnTo>
                  <a:lnTo>
                    <a:pt x="650" y="4737"/>
                  </a:lnTo>
                  <a:lnTo>
                    <a:pt x="621" y="4721"/>
                  </a:lnTo>
                  <a:lnTo>
                    <a:pt x="590" y="4702"/>
                  </a:lnTo>
                  <a:lnTo>
                    <a:pt x="559" y="4683"/>
                  </a:lnTo>
                  <a:lnTo>
                    <a:pt x="514" y="4655"/>
                  </a:lnTo>
                  <a:lnTo>
                    <a:pt x="475" y="4628"/>
                  </a:lnTo>
                  <a:lnTo>
                    <a:pt x="440" y="4602"/>
                  </a:lnTo>
                  <a:lnTo>
                    <a:pt x="410" y="4578"/>
                  </a:lnTo>
                  <a:lnTo>
                    <a:pt x="397" y="4568"/>
                  </a:lnTo>
                  <a:lnTo>
                    <a:pt x="386" y="4557"/>
                  </a:lnTo>
                  <a:lnTo>
                    <a:pt x="376" y="4547"/>
                  </a:lnTo>
                  <a:lnTo>
                    <a:pt x="370" y="4539"/>
                  </a:lnTo>
                  <a:lnTo>
                    <a:pt x="363" y="4532"/>
                  </a:lnTo>
                  <a:lnTo>
                    <a:pt x="360" y="4525"/>
                  </a:lnTo>
                  <a:lnTo>
                    <a:pt x="359" y="4522"/>
                  </a:lnTo>
                  <a:lnTo>
                    <a:pt x="359" y="4520"/>
                  </a:lnTo>
                  <a:lnTo>
                    <a:pt x="359" y="4518"/>
                  </a:lnTo>
                  <a:lnTo>
                    <a:pt x="360" y="4516"/>
                  </a:lnTo>
                  <a:lnTo>
                    <a:pt x="362" y="4514"/>
                  </a:lnTo>
                  <a:lnTo>
                    <a:pt x="367" y="4512"/>
                  </a:lnTo>
                  <a:lnTo>
                    <a:pt x="375" y="4514"/>
                  </a:lnTo>
                  <a:lnTo>
                    <a:pt x="384" y="4515"/>
                  </a:lnTo>
                  <a:lnTo>
                    <a:pt x="394" y="4518"/>
                  </a:lnTo>
                  <a:lnTo>
                    <a:pt x="407" y="4522"/>
                  </a:lnTo>
                  <a:lnTo>
                    <a:pt x="421" y="4528"/>
                  </a:lnTo>
                  <a:lnTo>
                    <a:pt x="437" y="4534"/>
                  </a:lnTo>
                  <a:lnTo>
                    <a:pt x="471" y="4551"/>
                  </a:lnTo>
                  <a:lnTo>
                    <a:pt x="510" y="4572"/>
                  </a:lnTo>
                  <a:lnTo>
                    <a:pt x="552" y="4596"/>
                  </a:lnTo>
                  <a:lnTo>
                    <a:pt x="596" y="4621"/>
                  </a:lnTo>
                  <a:lnTo>
                    <a:pt x="618" y="4636"/>
                  </a:lnTo>
                  <a:lnTo>
                    <a:pt x="640" y="4650"/>
                  </a:lnTo>
                  <a:lnTo>
                    <a:pt x="659" y="4662"/>
                  </a:lnTo>
                  <a:lnTo>
                    <a:pt x="678" y="4675"/>
                  </a:lnTo>
                  <a:close/>
                  <a:moveTo>
                    <a:pt x="678" y="4771"/>
                  </a:moveTo>
                  <a:lnTo>
                    <a:pt x="678" y="4843"/>
                  </a:lnTo>
                  <a:lnTo>
                    <a:pt x="654" y="4824"/>
                  </a:lnTo>
                  <a:lnTo>
                    <a:pt x="631" y="4807"/>
                  </a:lnTo>
                  <a:lnTo>
                    <a:pt x="611" y="4791"/>
                  </a:lnTo>
                  <a:lnTo>
                    <a:pt x="595" y="4776"/>
                  </a:lnTo>
                  <a:lnTo>
                    <a:pt x="582" y="4764"/>
                  </a:lnTo>
                  <a:lnTo>
                    <a:pt x="574" y="4753"/>
                  </a:lnTo>
                  <a:lnTo>
                    <a:pt x="572" y="4749"/>
                  </a:lnTo>
                  <a:lnTo>
                    <a:pt x="570" y="4745"/>
                  </a:lnTo>
                  <a:lnTo>
                    <a:pt x="569" y="4741"/>
                  </a:lnTo>
                  <a:lnTo>
                    <a:pt x="570" y="4739"/>
                  </a:lnTo>
                  <a:lnTo>
                    <a:pt x="572" y="4737"/>
                  </a:lnTo>
                  <a:lnTo>
                    <a:pt x="574" y="4736"/>
                  </a:lnTo>
                  <a:lnTo>
                    <a:pt x="577" y="4736"/>
                  </a:lnTo>
                  <a:lnTo>
                    <a:pt x="581" y="4736"/>
                  </a:lnTo>
                  <a:lnTo>
                    <a:pt x="591" y="4737"/>
                  </a:lnTo>
                  <a:lnTo>
                    <a:pt x="604" y="4740"/>
                  </a:lnTo>
                  <a:lnTo>
                    <a:pt x="620" y="4746"/>
                  </a:lnTo>
                  <a:lnTo>
                    <a:pt x="637" y="4752"/>
                  </a:lnTo>
                  <a:lnTo>
                    <a:pt x="657" y="4761"/>
                  </a:lnTo>
                  <a:lnTo>
                    <a:pt x="678" y="4771"/>
                  </a:lnTo>
                  <a:close/>
                  <a:moveTo>
                    <a:pt x="678" y="4932"/>
                  </a:moveTo>
                  <a:lnTo>
                    <a:pt x="678" y="5012"/>
                  </a:lnTo>
                  <a:lnTo>
                    <a:pt x="662" y="5002"/>
                  </a:lnTo>
                  <a:lnTo>
                    <a:pt x="615" y="4972"/>
                  </a:lnTo>
                  <a:lnTo>
                    <a:pt x="572" y="4943"/>
                  </a:lnTo>
                  <a:lnTo>
                    <a:pt x="533" y="4916"/>
                  </a:lnTo>
                  <a:lnTo>
                    <a:pt x="500" y="4891"/>
                  </a:lnTo>
                  <a:lnTo>
                    <a:pt x="486" y="4879"/>
                  </a:lnTo>
                  <a:lnTo>
                    <a:pt x="474" y="4870"/>
                  </a:lnTo>
                  <a:lnTo>
                    <a:pt x="464" y="4860"/>
                  </a:lnTo>
                  <a:lnTo>
                    <a:pt x="455" y="4851"/>
                  </a:lnTo>
                  <a:lnTo>
                    <a:pt x="450" y="4844"/>
                  </a:lnTo>
                  <a:lnTo>
                    <a:pt x="445" y="4837"/>
                  </a:lnTo>
                  <a:lnTo>
                    <a:pt x="444" y="4834"/>
                  </a:lnTo>
                  <a:lnTo>
                    <a:pt x="443" y="4832"/>
                  </a:lnTo>
                  <a:lnTo>
                    <a:pt x="443" y="4830"/>
                  </a:lnTo>
                  <a:lnTo>
                    <a:pt x="444" y="4828"/>
                  </a:lnTo>
                  <a:lnTo>
                    <a:pt x="446" y="4825"/>
                  </a:lnTo>
                  <a:lnTo>
                    <a:pt x="452" y="4825"/>
                  </a:lnTo>
                  <a:lnTo>
                    <a:pt x="458" y="4825"/>
                  </a:lnTo>
                  <a:lnTo>
                    <a:pt x="468" y="4828"/>
                  </a:lnTo>
                  <a:lnTo>
                    <a:pt x="491" y="4835"/>
                  </a:lnTo>
                  <a:lnTo>
                    <a:pt x="519" y="4847"/>
                  </a:lnTo>
                  <a:lnTo>
                    <a:pt x="553" y="4863"/>
                  </a:lnTo>
                  <a:lnTo>
                    <a:pt x="592" y="4883"/>
                  </a:lnTo>
                  <a:lnTo>
                    <a:pt x="634" y="4906"/>
                  </a:lnTo>
                  <a:lnTo>
                    <a:pt x="678" y="4932"/>
                  </a:lnTo>
                  <a:close/>
                  <a:moveTo>
                    <a:pt x="678" y="5086"/>
                  </a:moveTo>
                  <a:lnTo>
                    <a:pt x="678" y="5157"/>
                  </a:lnTo>
                  <a:lnTo>
                    <a:pt x="652" y="5143"/>
                  </a:lnTo>
                  <a:lnTo>
                    <a:pt x="627" y="5128"/>
                  </a:lnTo>
                  <a:lnTo>
                    <a:pt x="598" y="5111"/>
                  </a:lnTo>
                  <a:lnTo>
                    <a:pt x="570" y="5095"/>
                  </a:lnTo>
                  <a:lnTo>
                    <a:pt x="522" y="5064"/>
                  </a:lnTo>
                  <a:lnTo>
                    <a:pt x="478" y="5035"/>
                  </a:lnTo>
                  <a:lnTo>
                    <a:pt x="438" y="5007"/>
                  </a:lnTo>
                  <a:lnTo>
                    <a:pt x="404" y="4982"/>
                  </a:lnTo>
                  <a:lnTo>
                    <a:pt x="377" y="4959"/>
                  </a:lnTo>
                  <a:lnTo>
                    <a:pt x="358" y="4941"/>
                  </a:lnTo>
                  <a:lnTo>
                    <a:pt x="351" y="4933"/>
                  </a:lnTo>
                  <a:lnTo>
                    <a:pt x="347" y="4927"/>
                  </a:lnTo>
                  <a:lnTo>
                    <a:pt x="345" y="4924"/>
                  </a:lnTo>
                  <a:lnTo>
                    <a:pt x="345" y="4921"/>
                  </a:lnTo>
                  <a:lnTo>
                    <a:pt x="345" y="4919"/>
                  </a:lnTo>
                  <a:lnTo>
                    <a:pt x="345" y="4918"/>
                  </a:lnTo>
                  <a:lnTo>
                    <a:pt x="346" y="4917"/>
                  </a:lnTo>
                  <a:lnTo>
                    <a:pt x="348" y="4916"/>
                  </a:lnTo>
                  <a:lnTo>
                    <a:pt x="350" y="4916"/>
                  </a:lnTo>
                  <a:lnTo>
                    <a:pt x="353" y="4916"/>
                  </a:lnTo>
                  <a:lnTo>
                    <a:pt x="361" y="4916"/>
                  </a:lnTo>
                  <a:lnTo>
                    <a:pt x="371" y="4919"/>
                  </a:lnTo>
                  <a:lnTo>
                    <a:pt x="396" y="4928"/>
                  </a:lnTo>
                  <a:lnTo>
                    <a:pt x="428" y="4942"/>
                  </a:lnTo>
                  <a:lnTo>
                    <a:pt x="466" y="4961"/>
                  </a:lnTo>
                  <a:lnTo>
                    <a:pt x="509" y="4984"/>
                  </a:lnTo>
                  <a:lnTo>
                    <a:pt x="555" y="5010"/>
                  </a:lnTo>
                  <a:lnTo>
                    <a:pt x="605" y="5039"/>
                  </a:lnTo>
                  <a:lnTo>
                    <a:pt x="624" y="5051"/>
                  </a:lnTo>
                  <a:lnTo>
                    <a:pt x="643" y="5063"/>
                  </a:lnTo>
                  <a:lnTo>
                    <a:pt x="661" y="5075"/>
                  </a:lnTo>
                  <a:lnTo>
                    <a:pt x="678" y="5086"/>
                  </a:lnTo>
                  <a:close/>
                  <a:moveTo>
                    <a:pt x="678" y="5171"/>
                  </a:moveTo>
                  <a:lnTo>
                    <a:pt x="678" y="5216"/>
                  </a:lnTo>
                  <a:lnTo>
                    <a:pt x="655" y="5197"/>
                  </a:lnTo>
                  <a:lnTo>
                    <a:pt x="637" y="5180"/>
                  </a:lnTo>
                  <a:lnTo>
                    <a:pt x="632" y="5174"/>
                  </a:lnTo>
                  <a:lnTo>
                    <a:pt x="629" y="5169"/>
                  </a:lnTo>
                  <a:lnTo>
                    <a:pt x="627" y="5163"/>
                  </a:lnTo>
                  <a:lnTo>
                    <a:pt x="628" y="5160"/>
                  </a:lnTo>
                  <a:lnTo>
                    <a:pt x="630" y="5159"/>
                  </a:lnTo>
                  <a:lnTo>
                    <a:pt x="633" y="5158"/>
                  </a:lnTo>
                  <a:lnTo>
                    <a:pt x="637" y="5158"/>
                  </a:lnTo>
                  <a:lnTo>
                    <a:pt x="644" y="5159"/>
                  </a:lnTo>
                  <a:lnTo>
                    <a:pt x="659" y="5163"/>
                  </a:lnTo>
                  <a:lnTo>
                    <a:pt x="678" y="5171"/>
                  </a:lnTo>
                  <a:close/>
                  <a:moveTo>
                    <a:pt x="678" y="5227"/>
                  </a:moveTo>
                  <a:lnTo>
                    <a:pt x="678" y="5284"/>
                  </a:lnTo>
                  <a:lnTo>
                    <a:pt x="660" y="5274"/>
                  </a:lnTo>
                  <a:lnTo>
                    <a:pt x="641" y="5265"/>
                  </a:lnTo>
                  <a:lnTo>
                    <a:pt x="620" y="5254"/>
                  </a:lnTo>
                  <a:lnTo>
                    <a:pt x="598" y="5243"/>
                  </a:lnTo>
                  <a:lnTo>
                    <a:pt x="577" y="5230"/>
                  </a:lnTo>
                  <a:lnTo>
                    <a:pt x="554" y="5217"/>
                  </a:lnTo>
                  <a:lnTo>
                    <a:pt x="530" y="5203"/>
                  </a:lnTo>
                  <a:lnTo>
                    <a:pt x="507" y="5189"/>
                  </a:lnTo>
                  <a:lnTo>
                    <a:pt x="456" y="5158"/>
                  </a:lnTo>
                  <a:lnTo>
                    <a:pt x="410" y="5128"/>
                  </a:lnTo>
                  <a:lnTo>
                    <a:pt x="369" y="5100"/>
                  </a:lnTo>
                  <a:lnTo>
                    <a:pt x="334" y="5074"/>
                  </a:lnTo>
                  <a:lnTo>
                    <a:pt x="306" y="5051"/>
                  </a:lnTo>
                  <a:lnTo>
                    <a:pt x="285" y="5032"/>
                  </a:lnTo>
                  <a:lnTo>
                    <a:pt x="278" y="5024"/>
                  </a:lnTo>
                  <a:lnTo>
                    <a:pt x="274" y="5018"/>
                  </a:lnTo>
                  <a:lnTo>
                    <a:pt x="272" y="5015"/>
                  </a:lnTo>
                  <a:lnTo>
                    <a:pt x="271" y="5013"/>
                  </a:lnTo>
                  <a:lnTo>
                    <a:pt x="271" y="5011"/>
                  </a:lnTo>
                  <a:lnTo>
                    <a:pt x="272" y="5009"/>
                  </a:lnTo>
                  <a:lnTo>
                    <a:pt x="274" y="5008"/>
                  </a:lnTo>
                  <a:lnTo>
                    <a:pt x="275" y="5008"/>
                  </a:lnTo>
                  <a:lnTo>
                    <a:pt x="278" y="5007"/>
                  </a:lnTo>
                  <a:lnTo>
                    <a:pt x="280" y="5007"/>
                  </a:lnTo>
                  <a:lnTo>
                    <a:pt x="289" y="5009"/>
                  </a:lnTo>
                  <a:lnTo>
                    <a:pt x="298" y="5011"/>
                  </a:lnTo>
                  <a:lnTo>
                    <a:pt x="324" y="5021"/>
                  </a:lnTo>
                  <a:lnTo>
                    <a:pt x="357" y="5036"/>
                  </a:lnTo>
                  <a:lnTo>
                    <a:pt x="396" y="5055"/>
                  </a:lnTo>
                  <a:lnTo>
                    <a:pt x="440" y="5079"/>
                  </a:lnTo>
                  <a:lnTo>
                    <a:pt x="488" y="5106"/>
                  </a:lnTo>
                  <a:lnTo>
                    <a:pt x="539" y="5137"/>
                  </a:lnTo>
                  <a:lnTo>
                    <a:pt x="578" y="5161"/>
                  </a:lnTo>
                  <a:lnTo>
                    <a:pt x="614" y="5184"/>
                  </a:lnTo>
                  <a:lnTo>
                    <a:pt x="648" y="5206"/>
                  </a:lnTo>
                  <a:lnTo>
                    <a:pt x="678" y="5227"/>
                  </a:lnTo>
                  <a:close/>
                  <a:moveTo>
                    <a:pt x="678" y="5293"/>
                  </a:moveTo>
                  <a:lnTo>
                    <a:pt x="678" y="5349"/>
                  </a:lnTo>
                  <a:lnTo>
                    <a:pt x="655" y="5333"/>
                  </a:lnTo>
                  <a:lnTo>
                    <a:pt x="634" y="5316"/>
                  </a:lnTo>
                  <a:lnTo>
                    <a:pt x="616" y="5302"/>
                  </a:lnTo>
                  <a:lnTo>
                    <a:pt x="602" y="5291"/>
                  </a:lnTo>
                  <a:lnTo>
                    <a:pt x="590" y="5280"/>
                  </a:lnTo>
                  <a:lnTo>
                    <a:pt x="582" y="5270"/>
                  </a:lnTo>
                  <a:lnTo>
                    <a:pt x="579" y="5267"/>
                  </a:lnTo>
                  <a:lnTo>
                    <a:pt x="578" y="5264"/>
                  </a:lnTo>
                  <a:lnTo>
                    <a:pt x="577" y="5261"/>
                  </a:lnTo>
                  <a:lnTo>
                    <a:pt x="578" y="5259"/>
                  </a:lnTo>
                  <a:lnTo>
                    <a:pt x="579" y="5258"/>
                  </a:lnTo>
                  <a:lnTo>
                    <a:pt x="581" y="5257"/>
                  </a:lnTo>
                  <a:lnTo>
                    <a:pt x="584" y="5257"/>
                  </a:lnTo>
                  <a:lnTo>
                    <a:pt x="588" y="5257"/>
                  </a:lnTo>
                  <a:lnTo>
                    <a:pt x="596" y="5259"/>
                  </a:lnTo>
                  <a:lnTo>
                    <a:pt x="608" y="5263"/>
                  </a:lnTo>
                  <a:lnTo>
                    <a:pt x="640" y="5274"/>
                  </a:lnTo>
                  <a:lnTo>
                    <a:pt x="678" y="5293"/>
                  </a:lnTo>
                  <a:close/>
                  <a:moveTo>
                    <a:pt x="678" y="5354"/>
                  </a:moveTo>
                  <a:lnTo>
                    <a:pt x="678" y="5400"/>
                  </a:lnTo>
                  <a:lnTo>
                    <a:pt x="658" y="5390"/>
                  </a:lnTo>
                  <a:lnTo>
                    <a:pt x="635" y="5379"/>
                  </a:lnTo>
                  <a:lnTo>
                    <a:pt x="611" y="5367"/>
                  </a:lnTo>
                  <a:lnTo>
                    <a:pt x="586" y="5353"/>
                  </a:lnTo>
                  <a:lnTo>
                    <a:pt x="557" y="5338"/>
                  </a:lnTo>
                  <a:lnTo>
                    <a:pt x="529" y="5322"/>
                  </a:lnTo>
                  <a:lnTo>
                    <a:pt x="499" y="5305"/>
                  </a:lnTo>
                  <a:lnTo>
                    <a:pt x="469" y="5286"/>
                  </a:lnTo>
                  <a:lnTo>
                    <a:pt x="417" y="5255"/>
                  </a:lnTo>
                  <a:lnTo>
                    <a:pt x="369" y="5224"/>
                  </a:lnTo>
                  <a:lnTo>
                    <a:pt x="326" y="5195"/>
                  </a:lnTo>
                  <a:lnTo>
                    <a:pt x="290" y="5168"/>
                  </a:lnTo>
                  <a:lnTo>
                    <a:pt x="261" y="5145"/>
                  </a:lnTo>
                  <a:lnTo>
                    <a:pt x="239" y="5125"/>
                  </a:lnTo>
                  <a:lnTo>
                    <a:pt x="231" y="5118"/>
                  </a:lnTo>
                  <a:lnTo>
                    <a:pt x="227" y="5111"/>
                  </a:lnTo>
                  <a:lnTo>
                    <a:pt x="226" y="5109"/>
                  </a:lnTo>
                  <a:lnTo>
                    <a:pt x="225" y="5107"/>
                  </a:lnTo>
                  <a:lnTo>
                    <a:pt x="225" y="5105"/>
                  </a:lnTo>
                  <a:lnTo>
                    <a:pt x="225" y="5104"/>
                  </a:lnTo>
                  <a:lnTo>
                    <a:pt x="228" y="5102"/>
                  </a:lnTo>
                  <a:lnTo>
                    <a:pt x="234" y="5102"/>
                  </a:lnTo>
                  <a:lnTo>
                    <a:pt x="241" y="5104"/>
                  </a:lnTo>
                  <a:lnTo>
                    <a:pt x="251" y="5106"/>
                  </a:lnTo>
                  <a:lnTo>
                    <a:pt x="278" y="5117"/>
                  </a:lnTo>
                  <a:lnTo>
                    <a:pt x="311" y="5133"/>
                  </a:lnTo>
                  <a:lnTo>
                    <a:pt x="351" y="5154"/>
                  </a:lnTo>
                  <a:lnTo>
                    <a:pt x="397" y="5177"/>
                  </a:lnTo>
                  <a:lnTo>
                    <a:pt x="446" y="5205"/>
                  </a:lnTo>
                  <a:lnTo>
                    <a:pt x="499" y="5237"/>
                  </a:lnTo>
                  <a:lnTo>
                    <a:pt x="526" y="5253"/>
                  </a:lnTo>
                  <a:lnTo>
                    <a:pt x="551" y="5269"/>
                  </a:lnTo>
                  <a:lnTo>
                    <a:pt x="576" y="5285"/>
                  </a:lnTo>
                  <a:lnTo>
                    <a:pt x="600" y="5300"/>
                  </a:lnTo>
                  <a:lnTo>
                    <a:pt x="621" y="5314"/>
                  </a:lnTo>
                  <a:lnTo>
                    <a:pt x="642" y="5328"/>
                  </a:lnTo>
                  <a:lnTo>
                    <a:pt x="661" y="5342"/>
                  </a:lnTo>
                  <a:lnTo>
                    <a:pt x="678" y="5354"/>
                  </a:lnTo>
                  <a:close/>
                  <a:moveTo>
                    <a:pt x="678" y="5407"/>
                  </a:moveTo>
                  <a:lnTo>
                    <a:pt x="678" y="5464"/>
                  </a:lnTo>
                  <a:lnTo>
                    <a:pt x="650" y="5445"/>
                  </a:lnTo>
                  <a:lnTo>
                    <a:pt x="625" y="5428"/>
                  </a:lnTo>
                  <a:lnTo>
                    <a:pt x="603" y="5411"/>
                  </a:lnTo>
                  <a:lnTo>
                    <a:pt x="584" y="5396"/>
                  </a:lnTo>
                  <a:lnTo>
                    <a:pt x="570" y="5383"/>
                  </a:lnTo>
                  <a:lnTo>
                    <a:pt x="561" y="5374"/>
                  </a:lnTo>
                  <a:lnTo>
                    <a:pt x="557" y="5369"/>
                  </a:lnTo>
                  <a:lnTo>
                    <a:pt x="555" y="5366"/>
                  </a:lnTo>
                  <a:lnTo>
                    <a:pt x="554" y="5363"/>
                  </a:lnTo>
                  <a:lnTo>
                    <a:pt x="555" y="5361"/>
                  </a:lnTo>
                  <a:lnTo>
                    <a:pt x="556" y="5360"/>
                  </a:lnTo>
                  <a:lnTo>
                    <a:pt x="559" y="5360"/>
                  </a:lnTo>
                  <a:lnTo>
                    <a:pt x="563" y="5360"/>
                  </a:lnTo>
                  <a:lnTo>
                    <a:pt x="567" y="5360"/>
                  </a:lnTo>
                  <a:lnTo>
                    <a:pt x="578" y="5363"/>
                  </a:lnTo>
                  <a:lnTo>
                    <a:pt x="592" y="5367"/>
                  </a:lnTo>
                  <a:lnTo>
                    <a:pt x="610" y="5375"/>
                  </a:lnTo>
                  <a:lnTo>
                    <a:pt x="631" y="5383"/>
                  </a:lnTo>
                  <a:lnTo>
                    <a:pt x="654" y="5395"/>
                  </a:lnTo>
                  <a:lnTo>
                    <a:pt x="678" y="5407"/>
                  </a:lnTo>
                  <a:close/>
                  <a:moveTo>
                    <a:pt x="678" y="5466"/>
                  </a:moveTo>
                  <a:lnTo>
                    <a:pt x="678" y="5507"/>
                  </a:lnTo>
                  <a:lnTo>
                    <a:pt x="658" y="5498"/>
                  </a:lnTo>
                  <a:lnTo>
                    <a:pt x="634" y="5487"/>
                  </a:lnTo>
                  <a:lnTo>
                    <a:pt x="608" y="5474"/>
                  </a:lnTo>
                  <a:lnTo>
                    <a:pt x="581" y="5459"/>
                  </a:lnTo>
                  <a:lnTo>
                    <a:pt x="552" y="5444"/>
                  </a:lnTo>
                  <a:lnTo>
                    <a:pt x="522" y="5427"/>
                  </a:lnTo>
                  <a:lnTo>
                    <a:pt x="489" y="5408"/>
                  </a:lnTo>
                  <a:lnTo>
                    <a:pt x="457" y="5389"/>
                  </a:lnTo>
                  <a:lnTo>
                    <a:pt x="403" y="5355"/>
                  </a:lnTo>
                  <a:lnTo>
                    <a:pt x="353" y="5324"/>
                  </a:lnTo>
                  <a:lnTo>
                    <a:pt x="310" y="5294"/>
                  </a:lnTo>
                  <a:lnTo>
                    <a:pt x="272" y="5267"/>
                  </a:lnTo>
                  <a:lnTo>
                    <a:pt x="241" y="5243"/>
                  </a:lnTo>
                  <a:lnTo>
                    <a:pt x="220" y="5224"/>
                  </a:lnTo>
                  <a:lnTo>
                    <a:pt x="212" y="5216"/>
                  </a:lnTo>
                  <a:lnTo>
                    <a:pt x="207" y="5210"/>
                  </a:lnTo>
                  <a:lnTo>
                    <a:pt x="204" y="5207"/>
                  </a:lnTo>
                  <a:lnTo>
                    <a:pt x="204" y="5205"/>
                  </a:lnTo>
                  <a:lnTo>
                    <a:pt x="203" y="5203"/>
                  </a:lnTo>
                  <a:lnTo>
                    <a:pt x="204" y="5202"/>
                  </a:lnTo>
                  <a:lnTo>
                    <a:pt x="207" y="5200"/>
                  </a:lnTo>
                  <a:lnTo>
                    <a:pt x="212" y="5200"/>
                  </a:lnTo>
                  <a:lnTo>
                    <a:pt x="221" y="5202"/>
                  </a:lnTo>
                  <a:lnTo>
                    <a:pt x="230" y="5205"/>
                  </a:lnTo>
                  <a:lnTo>
                    <a:pt x="258" y="5216"/>
                  </a:lnTo>
                  <a:lnTo>
                    <a:pt x="293" y="5233"/>
                  </a:lnTo>
                  <a:lnTo>
                    <a:pt x="334" y="5254"/>
                  </a:lnTo>
                  <a:lnTo>
                    <a:pt x="382" y="5280"/>
                  </a:lnTo>
                  <a:lnTo>
                    <a:pt x="432" y="5309"/>
                  </a:lnTo>
                  <a:lnTo>
                    <a:pt x="486" y="5341"/>
                  </a:lnTo>
                  <a:lnTo>
                    <a:pt x="515" y="5359"/>
                  </a:lnTo>
                  <a:lnTo>
                    <a:pt x="542" y="5376"/>
                  </a:lnTo>
                  <a:lnTo>
                    <a:pt x="569" y="5392"/>
                  </a:lnTo>
                  <a:lnTo>
                    <a:pt x="594" y="5408"/>
                  </a:lnTo>
                  <a:lnTo>
                    <a:pt x="618" y="5424"/>
                  </a:lnTo>
                  <a:lnTo>
                    <a:pt x="640" y="5438"/>
                  </a:lnTo>
                  <a:lnTo>
                    <a:pt x="660" y="5452"/>
                  </a:lnTo>
                  <a:lnTo>
                    <a:pt x="678" y="5466"/>
                  </a:lnTo>
                  <a:close/>
                  <a:moveTo>
                    <a:pt x="303" y="4857"/>
                  </a:moveTo>
                  <a:lnTo>
                    <a:pt x="256" y="4827"/>
                  </a:lnTo>
                  <a:lnTo>
                    <a:pt x="214" y="4798"/>
                  </a:lnTo>
                  <a:lnTo>
                    <a:pt x="176" y="4770"/>
                  </a:lnTo>
                  <a:lnTo>
                    <a:pt x="144" y="4746"/>
                  </a:lnTo>
                  <a:lnTo>
                    <a:pt x="130" y="4735"/>
                  </a:lnTo>
                  <a:lnTo>
                    <a:pt x="118" y="4724"/>
                  </a:lnTo>
                  <a:lnTo>
                    <a:pt x="108" y="4714"/>
                  </a:lnTo>
                  <a:lnTo>
                    <a:pt x="100" y="4706"/>
                  </a:lnTo>
                  <a:lnTo>
                    <a:pt x="93" y="4698"/>
                  </a:lnTo>
                  <a:lnTo>
                    <a:pt x="90" y="4692"/>
                  </a:lnTo>
                  <a:lnTo>
                    <a:pt x="88" y="4689"/>
                  </a:lnTo>
                  <a:lnTo>
                    <a:pt x="88" y="4687"/>
                  </a:lnTo>
                  <a:lnTo>
                    <a:pt x="88" y="4685"/>
                  </a:lnTo>
                  <a:lnTo>
                    <a:pt x="88" y="4683"/>
                  </a:lnTo>
                  <a:lnTo>
                    <a:pt x="91" y="4681"/>
                  </a:lnTo>
                  <a:lnTo>
                    <a:pt x="97" y="4681"/>
                  </a:lnTo>
                  <a:lnTo>
                    <a:pt x="104" y="4682"/>
                  </a:lnTo>
                  <a:lnTo>
                    <a:pt x="113" y="4684"/>
                  </a:lnTo>
                  <a:lnTo>
                    <a:pt x="138" y="4693"/>
                  </a:lnTo>
                  <a:lnTo>
                    <a:pt x="169" y="4707"/>
                  </a:lnTo>
                  <a:lnTo>
                    <a:pt x="204" y="4725"/>
                  </a:lnTo>
                  <a:lnTo>
                    <a:pt x="245" y="4747"/>
                  </a:lnTo>
                  <a:lnTo>
                    <a:pt x="291" y="4773"/>
                  </a:lnTo>
                  <a:lnTo>
                    <a:pt x="337" y="4802"/>
                  </a:lnTo>
                  <a:lnTo>
                    <a:pt x="384" y="4831"/>
                  </a:lnTo>
                  <a:lnTo>
                    <a:pt x="427" y="4860"/>
                  </a:lnTo>
                  <a:lnTo>
                    <a:pt x="465" y="4887"/>
                  </a:lnTo>
                  <a:lnTo>
                    <a:pt x="497" y="4911"/>
                  </a:lnTo>
                  <a:lnTo>
                    <a:pt x="523" y="4932"/>
                  </a:lnTo>
                  <a:lnTo>
                    <a:pt x="541" y="4951"/>
                  </a:lnTo>
                  <a:lnTo>
                    <a:pt x="548" y="4958"/>
                  </a:lnTo>
                  <a:lnTo>
                    <a:pt x="552" y="4965"/>
                  </a:lnTo>
                  <a:lnTo>
                    <a:pt x="553" y="4969"/>
                  </a:lnTo>
                  <a:lnTo>
                    <a:pt x="553" y="4972"/>
                  </a:lnTo>
                  <a:lnTo>
                    <a:pt x="550" y="4974"/>
                  </a:lnTo>
                  <a:lnTo>
                    <a:pt x="545" y="4975"/>
                  </a:lnTo>
                  <a:lnTo>
                    <a:pt x="537" y="4974"/>
                  </a:lnTo>
                  <a:lnTo>
                    <a:pt x="528" y="4972"/>
                  </a:lnTo>
                  <a:lnTo>
                    <a:pt x="516" y="4969"/>
                  </a:lnTo>
                  <a:lnTo>
                    <a:pt x="503" y="4964"/>
                  </a:lnTo>
                  <a:lnTo>
                    <a:pt x="488" y="4958"/>
                  </a:lnTo>
                  <a:lnTo>
                    <a:pt x="472" y="4951"/>
                  </a:lnTo>
                  <a:lnTo>
                    <a:pt x="435" y="4932"/>
                  </a:lnTo>
                  <a:lnTo>
                    <a:pt x="394" y="4911"/>
                  </a:lnTo>
                  <a:lnTo>
                    <a:pt x="350" y="4885"/>
                  </a:lnTo>
                  <a:lnTo>
                    <a:pt x="303" y="4857"/>
                  </a:lnTo>
                  <a:close/>
                  <a:moveTo>
                    <a:pt x="417" y="4770"/>
                  </a:moveTo>
                  <a:lnTo>
                    <a:pt x="372" y="4741"/>
                  </a:lnTo>
                  <a:lnTo>
                    <a:pt x="331" y="4713"/>
                  </a:lnTo>
                  <a:lnTo>
                    <a:pt x="294" y="4686"/>
                  </a:lnTo>
                  <a:lnTo>
                    <a:pt x="264" y="4662"/>
                  </a:lnTo>
                  <a:lnTo>
                    <a:pt x="250" y="4651"/>
                  </a:lnTo>
                  <a:lnTo>
                    <a:pt x="239" y="4641"/>
                  </a:lnTo>
                  <a:lnTo>
                    <a:pt x="229" y="4631"/>
                  </a:lnTo>
                  <a:lnTo>
                    <a:pt x="221" y="4623"/>
                  </a:lnTo>
                  <a:lnTo>
                    <a:pt x="215" y="4615"/>
                  </a:lnTo>
                  <a:lnTo>
                    <a:pt x="211" y="4609"/>
                  </a:lnTo>
                  <a:lnTo>
                    <a:pt x="210" y="4603"/>
                  </a:lnTo>
                  <a:lnTo>
                    <a:pt x="210" y="4600"/>
                  </a:lnTo>
                  <a:lnTo>
                    <a:pt x="213" y="4598"/>
                  </a:lnTo>
                  <a:lnTo>
                    <a:pt x="219" y="4597"/>
                  </a:lnTo>
                  <a:lnTo>
                    <a:pt x="226" y="4598"/>
                  </a:lnTo>
                  <a:lnTo>
                    <a:pt x="235" y="4600"/>
                  </a:lnTo>
                  <a:lnTo>
                    <a:pt x="258" y="4607"/>
                  </a:lnTo>
                  <a:lnTo>
                    <a:pt x="289" y="4620"/>
                  </a:lnTo>
                  <a:lnTo>
                    <a:pt x="324" y="4638"/>
                  </a:lnTo>
                  <a:lnTo>
                    <a:pt x="364" y="4659"/>
                  </a:lnTo>
                  <a:lnTo>
                    <a:pt x="407" y="4684"/>
                  </a:lnTo>
                  <a:lnTo>
                    <a:pt x="454" y="4711"/>
                  </a:lnTo>
                  <a:lnTo>
                    <a:pt x="498" y="4740"/>
                  </a:lnTo>
                  <a:lnTo>
                    <a:pt x="540" y="4768"/>
                  </a:lnTo>
                  <a:lnTo>
                    <a:pt x="577" y="4795"/>
                  </a:lnTo>
                  <a:lnTo>
                    <a:pt x="608" y="4819"/>
                  </a:lnTo>
                  <a:lnTo>
                    <a:pt x="633" y="4841"/>
                  </a:lnTo>
                  <a:lnTo>
                    <a:pt x="650" y="4858"/>
                  </a:lnTo>
                  <a:lnTo>
                    <a:pt x="656" y="4865"/>
                  </a:lnTo>
                  <a:lnTo>
                    <a:pt x="660" y="4872"/>
                  </a:lnTo>
                  <a:lnTo>
                    <a:pt x="662" y="4876"/>
                  </a:lnTo>
                  <a:lnTo>
                    <a:pt x="661" y="4880"/>
                  </a:lnTo>
                  <a:lnTo>
                    <a:pt x="658" y="4883"/>
                  </a:lnTo>
                  <a:lnTo>
                    <a:pt x="652" y="4884"/>
                  </a:lnTo>
                  <a:lnTo>
                    <a:pt x="646" y="4883"/>
                  </a:lnTo>
                  <a:lnTo>
                    <a:pt x="636" y="4880"/>
                  </a:lnTo>
                  <a:lnTo>
                    <a:pt x="625" y="4877"/>
                  </a:lnTo>
                  <a:lnTo>
                    <a:pt x="613" y="4873"/>
                  </a:lnTo>
                  <a:lnTo>
                    <a:pt x="598" y="4868"/>
                  </a:lnTo>
                  <a:lnTo>
                    <a:pt x="582" y="4860"/>
                  </a:lnTo>
                  <a:lnTo>
                    <a:pt x="547" y="4843"/>
                  </a:lnTo>
                  <a:lnTo>
                    <a:pt x="507" y="4822"/>
                  </a:lnTo>
                  <a:lnTo>
                    <a:pt x="462" y="4797"/>
                  </a:lnTo>
                  <a:lnTo>
                    <a:pt x="417" y="4770"/>
                  </a:lnTo>
                  <a:close/>
                  <a:moveTo>
                    <a:pt x="198" y="4546"/>
                  </a:moveTo>
                  <a:lnTo>
                    <a:pt x="155" y="4518"/>
                  </a:lnTo>
                  <a:lnTo>
                    <a:pt x="116" y="4491"/>
                  </a:lnTo>
                  <a:lnTo>
                    <a:pt x="81" y="4465"/>
                  </a:lnTo>
                  <a:lnTo>
                    <a:pt x="51" y="4440"/>
                  </a:lnTo>
                  <a:lnTo>
                    <a:pt x="39" y="4429"/>
                  </a:lnTo>
                  <a:lnTo>
                    <a:pt x="29" y="4420"/>
                  </a:lnTo>
                  <a:lnTo>
                    <a:pt x="19" y="4410"/>
                  </a:lnTo>
                  <a:lnTo>
                    <a:pt x="11" y="4402"/>
                  </a:lnTo>
                  <a:lnTo>
                    <a:pt x="6" y="4395"/>
                  </a:lnTo>
                  <a:lnTo>
                    <a:pt x="3" y="4388"/>
                  </a:lnTo>
                  <a:lnTo>
                    <a:pt x="2" y="4383"/>
                  </a:lnTo>
                  <a:lnTo>
                    <a:pt x="2" y="4380"/>
                  </a:lnTo>
                  <a:lnTo>
                    <a:pt x="5" y="4378"/>
                  </a:lnTo>
                  <a:lnTo>
                    <a:pt x="10" y="4376"/>
                  </a:lnTo>
                  <a:lnTo>
                    <a:pt x="17" y="4378"/>
                  </a:lnTo>
                  <a:lnTo>
                    <a:pt x="25" y="4379"/>
                  </a:lnTo>
                  <a:lnTo>
                    <a:pt x="36" y="4382"/>
                  </a:lnTo>
                  <a:lnTo>
                    <a:pt x="49" y="4386"/>
                  </a:lnTo>
                  <a:lnTo>
                    <a:pt x="62" y="4393"/>
                  </a:lnTo>
                  <a:lnTo>
                    <a:pt x="77" y="4399"/>
                  </a:lnTo>
                  <a:lnTo>
                    <a:pt x="112" y="4416"/>
                  </a:lnTo>
                  <a:lnTo>
                    <a:pt x="149" y="4437"/>
                  </a:lnTo>
                  <a:lnTo>
                    <a:pt x="190" y="4461"/>
                  </a:lnTo>
                  <a:lnTo>
                    <a:pt x="235" y="4488"/>
                  </a:lnTo>
                  <a:lnTo>
                    <a:pt x="277" y="4516"/>
                  </a:lnTo>
                  <a:lnTo>
                    <a:pt x="317" y="4543"/>
                  </a:lnTo>
                  <a:lnTo>
                    <a:pt x="351" y="4569"/>
                  </a:lnTo>
                  <a:lnTo>
                    <a:pt x="382" y="4592"/>
                  </a:lnTo>
                  <a:lnTo>
                    <a:pt x="393" y="4603"/>
                  </a:lnTo>
                  <a:lnTo>
                    <a:pt x="405" y="4613"/>
                  </a:lnTo>
                  <a:lnTo>
                    <a:pt x="414" y="4623"/>
                  </a:lnTo>
                  <a:lnTo>
                    <a:pt x="421" y="4630"/>
                  </a:lnTo>
                  <a:lnTo>
                    <a:pt x="427" y="4638"/>
                  </a:lnTo>
                  <a:lnTo>
                    <a:pt x="431" y="4644"/>
                  </a:lnTo>
                  <a:lnTo>
                    <a:pt x="432" y="4648"/>
                  </a:lnTo>
                  <a:lnTo>
                    <a:pt x="431" y="4653"/>
                  </a:lnTo>
                  <a:lnTo>
                    <a:pt x="429" y="4655"/>
                  </a:lnTo>
                  <a:lnTo>
                    <a:pt x="424" y="4656"/>
                  </a:lnTo>
                  <a:lnTo>
                    <a:pt x="416" y="4655"/>
                  </a:lnTo>
                  <a:lnTo>
                    <a:pt x="407" y="4653"/>
                  </a:lnTo>
                  <a:lnTo>
                    <a:pt x="397" y="4651"/>
                  </a:lnTo>
                  <a:lnTo>
                    <a:pt x="385" y="4645"/>
                  </a:lnTo>
                  <a:lnTo>
                    <a:pt x="371" y="4640"/>
                  </a:lnTo>
                  <a:lnTo>
                    <a:pt x="356" y="4633"/>
                  </a:lnTo>
                  <a:lnTo>
                    <a:pt x="321" y="4617"/>
                  </a:lnTo>
                  <a:lnTo>
                    <a:pt x="283" y="4597"/>
                  </a:lnTo>
                  <a:lnTo>
                    <a:pt x="241" y="4573"/>
                  </a:lnTo>
                  <a:lnTo>
                    <a:pt x="198" y="4546"/>
                  </a:lnTo>
                  <a:close/>
                  <a:moveTo>
                    <a:pt x="362" y="4465"/>
                  </a:moveTo>
                  <a:lnTo>
                    <a:pt x="320" y="4437"/>
                  </a:lnTo>
                  <a:lnTo>
                    <a:pt x="282" y="4411"/>
                  </a:lnTo>
                  <a:lnTo>
                    <a:pt x="249" y="4385"/>
                  </a:lnTo>
                  <a:lnTo>
                    <a:pt x="221" y="4361"/>
                  </a:lnTo>
                  <a:lnTo>
                    <a:pt x="208" y="4351"/>
                  </a:lnTo>
                  <a:lnTo>
                    <a:pt x="198" y="4341"/>
                  </a:lnTo>
                  <a:lnTo>
                    <a:pt x="188" y="4332"/>
                  </a:lnTo>
                  <a:lnTo>
                    <a:pt x="182" y="4324"/>
                  </a:lnTo>
                  <a:lnTo>
                    <a:pt x="176" y="4316"/>
                  </a:lnTo>
                  <a:lnTo>
                    <a:pt x="173" y="4310"/>
                  </a:lnTo>
                  <a:lnTo>
                    <a:pt x="172" y="4305"/>
                  </a:lnTo>
                  <a:lnTo>
                    <a:pt x="172" y="4301"/>
                  </a:lnTo>
                  <a:lnTo>
                    <a:pt x="175" y="4299"/>
                  </a:lnTo>
                  <a:lnTo>
                    <a:pt x="181" y="4298"/>
                  </a:lnTo>
                  <a:lnTo>
                    <a:pt x="187" y="4298"/>
                  </a:lnTo>
                  <a:lnTo>
                    <a:pt x="197" y="4300"/>
                  </a:lnTo>
                  <a:lnTo>
                    <a:pt x="207" y="4302"/>
                  </a:lnTo>
                  <a:lnTo>
                    <a:pt x="219" y="4306"/>
                  </a:lnTo>
                  <a:lnTo>
                    <a:pt x="233" y="4312"/>
                  </a:lnTo>
                  <a:lnTo>
                    <a:pt x="248" y="4318"/>
                  </a:lnTo>
                  <a:lnTo>
                    <a:pt x="280" y="4334"/>
                  </a:lnTo>
                  <a:lnTo>
                    <a:pt x="318" y="4354"/>
                  </a:lnTo>
                  <a:lnTo>
                    <a:pt x="358" y="4376"/>
                  </a:lnTo>
                  <a:lnTo>
                    <a:pt x="400" y="4402"/>
                  </a:lnTo>
                  <a:lnTo>
                    <a:pt x="442" y="4430"/>
                  </a:lnTo>
                  <a:lnTo>
                    <a:pt x="480" y="4456"/>
                  </a:lnTo>
                  <a:lnTo>
                    <a:pt x="513" y="4482"/>
                  </a:lnTo>
                  <a:lnTo>
                    <a:pt x="542" y="4505"/>
                  </a:lnTo>
                  <a:lnTo>
                    <a:pt x="554" y="4516"/>
                  </a:lnTo>
                  <a:lnTo>
                    <a:pt x="565" y="4525"/>
                  </a:lnTo>
                  <a:lnTo>
                    <a:pt x="574" y="4535"/>
                  </a:lnTo>
                  <a:lnTo>
                    <a:pt x="581" y="4543"/>
                  </a:lnTo>
                  <a:lnTo>
                    <a:pt x="587" y="4550"/>
                  </a:lnTo>
                  <a:lnTo>
                    <a:pt x="590" y="4557"/>
                  </a:lnTo>
                  <a:lnTo>
                    <a:pt x="591" y="4561"/>
                  </a:lnTo>
                  <a:lnTo>
                    <a:pt x="590" y="4565"/>
                  </a:lnTo>
                  <a:lnTo>
                    <a:pt x="587" y="4568"/>
                  </a:lnTo>
                  <a:lnTo>
                    <a:pt x="582" y="4569"/>
                  </a:lnTo>
                  <a:lnTo>
                    <a:pt x="575" y="4569"/>
                  </a:lnTo>
                  <a:lnTo>
                    <a:pt x="566" y="4566"/>
                  </a:lnTo>
                  <a:lnTo>
                    <a:pt x="555" y="4564"/>
                  </a:lnTo>
                  <a:lnTo>
                    <a:pt x="543" y="4560"/>
                  </a:lnTo>
                  <a:lnTo>
                    <a:pt x="529" y="4555"/>
                  </a:lnTo>
                  <a:lnTo>
                    <a:pt x="515" y="4548"/>
                  </a:lnTo>
                  <a:lnTo>
                    <a:pt x="482" y="4533"/>
                  </a:lnTo>
                  <a:lnTo>
                    <a:pt x="444" y="4514"/>
                  </a:lnTo>
                  <a:lnTo>
                    <a:pt x="404" y="4491"/>
                  </a:lnTo>
                  <a:lnTo>
                    <a:pt x="362" y="4465"/>
                  </a:lnTo>
                  <a:close/>
                  <a:moveTo>
                    <a:pt x="227" y="4191"/>
                  </a:moveTo>
                  <a:lnTo>
                    <a:pt x="267" y="4218"/>
                  </a:lnTo>
                  <a:lnTo>
                    <a:pt x="304" y="4244"/>
                  </a:lnTo>
                  <a:lnTo>
                    <a:pt x="335" y="4267"/>
                  </a:lnTo>
                  <a:lnTo>
                    <a:pt x="362" y="4290"/>
                  </a:lnTo>
                  <a:lnTo>
                    <a:pt x="374" y="4301"/>
                  </a:lnTo>
                  <a:lnTo>
                    <a:pt x="384" y="4311"/>
                  </a:lnTo>
                  <a:lnTo>
                    <a:pt x="392" y="4319"/>
                  </a:lnTo>
                  <a:lnTo>
                    <a:pt x="399" y="4328"/>
                  </a:lnTo>
                  <a:lnTo>
                    <a:pt x="404" y="4334"/>
                  </a:lnTo>
                  <a:lnTo>
                    <a:pt x="407" y="4341"/>
                  </a:lnTo>
                  <a:lnTo>
                    <a:pt x="408" y="4345"/>
                  </a:lnTo>
                  <a:lnTo>
                    <a:pt x="407" y="4350"/>
                  </a:lnTo>
                  <a:lnTo>
                    <a:pt x="404" y="4352"/>
                  </a:lnTo>
                  <a:lnTo>
                    <a:pt x="400" y="4353"/>
                  </a:lnTo>
                  <a:lnTo>
                    <a:pt x="392" y="4353"/>
                  </a:lnTo>
                  <a:lnTo>
                    <a:pt x="385" y="4352"/>
                  </a:lnTo>
                  <a:lnTo>
                    <a:pt x="374" y="4348"/>
                  </a:lnTo>
                  <a:lnTo>
                    <a:pt x="363" y="4345"/>
                  </a:lnTo>
                  <a:lnTo>
                    <a:pt x="350" y="4340"/>
                  </a:lnTo>
                  <a:lnTo>
                    <a:pt x="335" y="4334"/>
                  </a:lnTo>
                  <a:lnTo>
                    <a:pt x="304" y="4319"/>
                  </a:lnTo>
                  <a:lnTo>
                    <a:pt x="268" y="4300"/>
                  </a:lnTo>
                  <a:lnTo>
                    <a:pt x="229" y="4278"/>
                  </a:lnTo>
                  <a:lnTo>
                    <a:pt x="189" y="4252"/>
                  </a:lnTo>
                  <a:lnTo>
                    <a:pt x="149" y="4226"/>
                  </a:lnTo>
                  <a:lnTo>
                    <a:pt x="113" y="4201"/>
                  </a:lnTo>
                  <a:lnTo>
                    <a:pt x="81" y="4176"/>
                  </a:lnTo>
                  <a:lnTo>
                    <a:pt x="53" y="4153"/>
                  </a:lnTo>
                  <a:lnTo>
                    <a:pt x="43" y="4142"/>
                  </a:lnTo>
                  <a:lnTo>
                    <a:pt x="33" y="4133"/>
                  </a:lnTo>
                  <a:lnTo>
                    <a:pt x="24" y="4124"/>
                  </a:lnTo>
                  <a:lnTo>
                    <a:pt x="18" y="4115"/>
                  </a:lnTo>
                  <a:lnTo>
                    <a:pt x="12" y="4108"/>
                  </a:lnTo>
                  <a:lnTo>
                    <a:pt x="9" y="4102"/>
                  </a:lnTo>
                  <a:lnTo>
                    <a:pt x="8" y="4097"/>
                  </a:lnTo>
                  <a:lnTo>
                    <a:pt x="9" y="4093"/>
                  </a:lnTo>
                  <a:lnTo>
                    <a:pt x="12" y="4091"/>
                  </a:lnTo>
                  <a:lnTo>
                    <a:pt x="18" y="4089"/>
                  </a:lnTo>
                  <a:lnTo>
                    <a:pt x="24" y="4089"/>
                  </a:lnTo>
                  <a:lnTo>
                    <a:pt x="33" y="4092"/>
                  </a:lnTo>
                  <a:lnTo>
                    <a:pt x="43" y="4094"/>
                  </a:lnTo>
                  <a:lnTo>
                    <a:pt x="54" y="4098"/>
                  </a:lnTo>
                  <a:lnTo>
                    <a:pt x="67" y="4103"/>
                  </a:lnTo>
                  <a:lnTo>
                    <a:pt x="81" y="4109"/>
                  </a:lnTo>
                  <a:lnTo>
                    <a:pt x="113" y="4124"/>
                  </a:lnTo>
                  <a:lnTo>
                    <a:pt x="148" y="4143"/>
                  </a:lnTo>
                  <a:lnTo>
                    <a:pt x="187" y="4166"/>
                  </a:lnTo>
                  <a:lnTo>
                    <a:pt x="227" y="4191"/>
                  </a:lnTo>
                  <a:close/>
                  <a:moveTo>
                    <a:pt x="443" y="4108"/>
                  </a:moveTo>
                  <a:lnTo>
                    <a:pt x="482" y="4134"/>
                  </a:lnTo>
                  <a:lnTo>
                    <a:pt x="516" y="4158"/>
                  </a:lnTo>
                  <a:lnTo>
                    <a:pt x="548" y="4182"/>
                  </a:lnTo>
                  <a:lnTo>
                    <a:pt x="574" y="4205"/>
                  </a:lnTo>
                  <a:lnTo>
                    <a:pt x="584" y="4215"/>
                  </a:lnTo>
                  <a:lnTo>
                    <a:pt x="594" y="4224"/>
                  </a:lnTo>
                  <a:lnTo>
                    <a:pt x="603" y="4233"/>
                  </a:lnTo>
                  <a:lnTo>
                    <a:pt x="609" y="4242"/>
                  </a:lnTo>
                  <a:lnTo>
                    <a:pt x="614" y="4248"/>
                  </a:lnTo>
                  <a:lnTo>
                    <a:pt x="617" y="4255"/>
                  </a:lnTo>
                  <a:lnTo>
                    <a:pt x="618" y="4260"/>
                  </a:lnTo>
                  <a:lnTo>
                    <a:pt x="617" y="4264"/>
                  </a:lnTo>
                  <a:lnTo>
                    <a:pt x="614" y="4266"/>
                  </a:lnTo>
                  <a:lnTo>
                    <a:pt x="608" y="4267"/>
                  </a:lnTo>
                  <a:lnTo>
                    <a:pt x="602" y="4267"/>
                  </a:lnTo>
                  <a:lnTo>
                    <a:pt x="593" y="4266"/>
                  </a:lnTo>
                  <a:lnTo>
                    <a:pt x="583" y="4264"/>
                  </a:lnTo>
                  <a:lnTo>
                    <a:pt x="573" y="4261"/>
                  </a:lnTo>
                  <a:lnTo>
                    <a:pt x="560" y="4256"/>
                  </a:lnTo>
                  <a:lnTo>
                    <a:pt x="546" y="4250"/>
                  </a:lnTo>
                  <a:lnTo>
                    <a:pt x="514" y="4236"/>
                  </a:lnTo>
                  <a:lnTo>
                    <a:pt x="480" y="4218"/>
                  </a:lnTo>
                  <a:lnTo>
                    <a:pt x="442" y="4196"/>
                  </a:lnTo>
                  <a:lnTo>
                    <a:pt x="403" y="4173"/>
                  </a:lnTo>
                  <a:lnTo>
                    <a:pt x="364" y="4147"/>
                  </a:lnTo>
                  <a:lnTo>
                    <a:pt x="330" y="4122"/>
                  </a:lnTo>
                  <a:lnTo>
                    <a:pt x="298" y="4098"/>
                  </a:lnTo>
                  <a:lnTo>
                    <a:pt x="272" y="4075"/>
                  </a:lnTo>
                  <a:lnTo>
                    <a:pt x="262" y="4065"/>
                  </a:lnTo>
                  <a:lnTo>
                    <a:pt x="252" y="4055"/>
                  </a:lnTo>
                  <a:lnTo>
                    <a:pt x="243" y="4046"/>
                  </a:lnTo>
                  <a:lnTo>
                    <a:pt x="237" y="4039"/>
                  </a:lnTo>
                  <a:lnTo>
                    <a:pt x="233" y="4031"/>
                  </a:lnTo>
                  <a:lnTo>
                    <a:pt x="229" y="4025"/>
                  </a:lnTo>
                  <a:lnTo>
                    <a:pt x="229" y="4019"/>
                  </a:lnTo>
                  <a:lnTo>
                    <a:pt x="230" y="4016"/>
                  </a:lnTo>
                  <a:lnTo>
                    <a:pt x="233" y="4013"/>
                  </a:lnTo>
                  <a:lnTo>
                    <a:pt x="238" y="4012"/>
                  </a:lnTo>
                  <a:lnTo>
                    <a:pt x="244" y="4012"/>
                  </a:lnTo>
                  <a:lnTo>
                    <a:pt x="253" y="4013"/>
                  </a:lnTo>
                  <a:lnTo>
                    <a:pt x="263" y="4015"/>
                  </a:lnTo>
                  <a:lnTo>
                    <a:pt x="275" y="4019"/>
                  </a:lnTo>
                  <a:lnTo>
                    <a:pt x="287" y="4024"/>
                  </a:lnTo>
                  <a:lnTo>
                    <a:pt x="301" y="4029"/>
                  </a:lnTo>
                  <a:lnTo>
                    <a:pt x="332" y="4044"/>
                  </a:lnTo>
                  <a:lnTo>
                    <a:pt x="366" y="4061"/>
                  </a:lnTo>
                  <a:lnTo>
                    <a:pt x="404" y="4083"/>
                  </a:lnTo>
                  <a:lnTo>
                    <a:pt x="443" y="4108"/>
                  </a:lnTo>
                  <a:close/>
                  <a:moveTo>
                    <a:pt x="480" y="4058"/>
                  </a:moveTo>
                  <a:lnTo>
                    <a:pt x="477" y="4061"/>
                  </a:lnTo>
                  <a:lnTo>
                    <a:pt x="472" y="4062"/>
                  </a:lnTo>
                  <a:lnTo>
                    <a:pt x="466" y="4062"/>
                  </a:lnTo>
                  <a:lnTo>
                    <a:pt x="457" y="4061"/>
                  </a:lnTo>
                  <a:lnTo>
                    <a:pt x="447" y="4059"/>
                  </a:lnTo>
                  <a:lnTo>
                    <a:pt x="437" y="4056"/>
                  </a:lnTo>
                  <a:lnTo>
                    <a:pt x="425" y="4052"/>
                  </a:lnTo>
                  <a:lnTo>
                    <a:pt x="412" y="4046"/>
                  </a:lnTo>
                  <a:lnTo>
                    <a:pt x="382" y="4032"/>
                  </a:lnTo>
                  <a:lnTo>
                    <a:pt x="348" y="4015"/>
                  </a:lnTo>
                  <a:lnTo>
                    <a:pt x="312" y="3994"/>
                  </a:lnTo>
                  <a:lnTo>
                    <a:pt x="275" y="3971"/>
                  </a:lnTo>
                  <a:lnTo>
                    <a:pt x="238" y="3946"/>
                  </a:lnTo>
                  <a:lnTo>
                    <a:pt x="204" y="3922"/>
                  </a:lnTo>
                  <a:lnTo>
                    <a:pt x="175" y="3898"/>
                  </a:lnTo>
                  <a:lnTo>
                    <a:pt x="150" y="3877"/>
                  </a:lnTo>
                  <a:lnTo>
                    <a:pt x="140" y="3866"/>
                  </a:lnTo>
                  <a:lnTo>
                    <a:pt x="131" y="3857"/>
                  </a:lnTo>
                  <a:lnTo>
                    <a:pt x="124" y="3849"/>
                  </a:lnTo>
                  <a:lnTo>
                    <a:pt x="118" y="3840"/>
                  </a:lnTo>
                  <a:lnTo>
                    <a:pt x="113" y="3834"/>
                  </a:lnTo>
                  <a:lnTo>
                    <a:pt x="111" y="3827"/>
                  </a:lnTo>
                  <a:lnTo>
                    <a:pt x="109" y="3823"/>
                  </a:lnTo>
                  <a:lnTo>
                    <a:pt x="111" y="3819"/>
                  </a:lnTo>
                  <a:lnTo>
                    <a:pt x="114" y="3815"/>
                  </a:lnTo>
                  <a:lnTo>
                    <a:pt x="119" y="3814"/>
                  </a:lnTo>
                  <a:lnTo>
                    <a:pt x="126" y="3814"/>
                  </a:lnTo>
                  <a:lnTo>
                    <a:pt x="133" y="3815"/>
                  </a:lnTo>
                  <a:lnTo>
                    <a:pt x="143" y="3817"/>
                  </a:lnTo>
                  <a:lnTo>
                    <a:pt x="154" y="3821"/>
                  </a:lnTo>
                  <a:lnTo>
                    <a:pt x="166" y="3825"/>
                  </a:lnTo>
                  <a:lnTo>
                    <a:pt x="179" y="3830"/>
                  </a:lnTo>
                  <a:lnTo>
                    <a:pt x="209" y="3844"/>
                  </a:lnTo>
                  <a:lnTo>
                    <a:pt x="242" y="3862"/>
                  </a:lnTo>
                  <a:lnTo>
                    <a:pt x="278" y="3882"/>
                  </a:lnTo>
                  <a:lnTo>
                    <a:pt x="316" y="3906"/>
                  </a:lnTo>
                  <a:lnTo>
                    <a:pt x="352" y="3931"/>
                  </a:lnTo>
                  <a:lnTo>
                    <a:pt x="386" y="3956"/>
                  </a:lnTo>
                  <a:lnTo>
                    <a:pt x="415" y="3978"/>
                  </a:lnTo>
                  <a:lnTo>
                    <a:pt x="440" y="4001"/>
                  </a:lnTo>
                  <a:lnTo>
                    <a:pt x="451" y="4011"/>
                  </a:lnTo>
                  <a:lnTo>
                    <a:pt x="459" y="4019"/>
                  </a:lnTo>
                  <a:lnTo>
                    <a:pt x="467" y="4029"/>
                  </a:lnTo>
                  <a:lnTo>
                    <a:pt x="473" y="4037"/>
                  </a:lnTo>
                  <a:lnTo>
                    <a:pt x="478" y="4043"/>
                  </a:lnTo>
                  <a:lnTo>
                    <a:pt x="480" y="4049"/>
                  </a:lnTo>
                  <a:lnTo>
                    <a:pt x="481" y="4055"/>
                  </a:lnTo>
                  <a:lnTo>
                    <a:pt x="480" y="4058"/>
                  </a:lnTo>
                  <a:close/>
                  <a:moveTo>
                    <a:pt x="365" y="3860"/>
                  </a:moveTo>
                  <a:lnTo>
                    <a:pt x="363" y="3862"/>
                  </a:lnTo>
                  <a:lnTo>
                    <a:pt x="358" y="3864"/>
                  </a:lnTo>
                  <a:lnTo>
                    <a:pt x="351" y="3864"/>
                  </a:lnTo>
                  <a:lnTo>
                    <a:pt x="344" y="3863"/>
                  </a:lnTo>
                  <a:lnTo>
                    <a:pt x="335" y="3861"/>
                  </a:lnTo>
                  <a:lnTo>
                    <a:pt x="324" y="3857"/>
                  </a:lnTo>
                  <a:lnTo>
                    <a:pt x="312" y="3854"/>
                  </a:lnTo>
                  <a:lnTo>
                    <a:pt x="299" y="3849"/>
                  </a:lnTo>
                  <a:lnTo>
                    <a:pt x="271" y="3835"/>
                  </a:lnTo>
                  <a:lnTo>
                    <a:pt x="239" y="3819"/>
                  </a:lnTo>
                  <a:lnTo>
                    <a:pt x="204" y="3799"/>
                  </a:lnTo>
                  <a:lnTo>
                    <a:pt x="169" y="3775"/>
                  </a:lnTo>
                  <a:lnTo>
                    <a:pt x="133" y="3752"/>
                  </a:lnTo>
                  <a:lnTo>
                    <a:pt x="102" y="3728"/>
                  </a:lnTo>
                  <a:lnTo>
                    <a:pt x="74" y="3705"/>
                  </a:lnTo>
                  <a:lnTo>
                    <a:pt x="50" y="3684"/>
                  </a:lnTo>
                  <a:lnTo>
                    <a:pt x="40" y="3674"/>
                  </a:lnTo>
                  <a:lnTo>
                    <a:pt x="32" y="3664"/>
                  </a:lnTo>
                  <a:lnTo>
                    <a:pt x="24" y="3656"/>
                  </a:lnTo>
                  <a:lnTo>
                    <a:pt x="19" y="3648"/>
                  </a:lnTo>
                  <a:lnTo>
                    <a:pt x="14" y="3642"/>
                  </a:lnTo>
                  <a:lnTo>
                    <a:pt x="12" y="3635"/>
                  </a:lnTo>
                  <a:lnTo>
                    <a:pt x="11" y="3631"/>
                  </a:lnTo>
                  <a:lnTo>
                    <a:pt x="12" y="3626"/>
                  </a:lnTo>
                  <a:lnTo>
                    <a:pt x="16" y="3623"/>
                  </a:lnTo>
                  <a:lnTo>
                    <a:pt x="21" y="3622"/>
                  </a:lnTo>
                  <a:lnTo>
                    <a:pt x="26" y="3622"/>
                  </a:lnTo>
                  <a:lnTo>
                    <a:pt x="35" y="3623"/>
                  </a:lnTo>
                  <a:lnTo>
                    <a:pt x="44" y="3625"/>
                  </a:lnTo>
                  <a:lnTo>
                    <a:pt x="54" y="3628"/>
                  </a:lnTo>
                  <a:lnTo>
                    <a:pt x="65" y="3632"/>
                  </a:lnTo>
                  <a:lnTo>
                    <a:pt x="78" y="3637"/>
                  </a:lnTo>
                  <a:lnTo>
                    <a:pt x="107" y="3651"/>
                  </a:lnTo>
                  <a:lnTo>
                    <a:pt x="139" y="3667"/>
                  </a:lnTo>
                  <a:lnTo>
                    <a:pt x="173" y="3688"/>
                  </a:lnTo>
                  <a:lnTo>
                    <a:pt x="209" y="3711"/>
                  </a:lnTo>
                  <a:lnTo>
                    <a:pt x="244" y="3734"/>
                  </a:lnTo>
                  <a:lnTo>
                    <a:pt x="276" y="3758"/>
                  </a:lnTo>
                  <a:lnTo>
                    <a:pt x="304" y="3781"/>
                  </a:lnTo>
                  <a:lnTo>
                    <a:pt x="328" y="3802"/>
                  </a:lnTo>
                  <a:lnTo>
                    <a:pt x="338" y="3812"/>
                  </a:lnTo>
                  <a:lnTo>
                    <a:pt x="347" y="3822"/>
                  </a:lnTo>
                  <a:lnTo>
                    <a:pt x="353" y="3830"/>
                  </a:lnTo>
                  <a:lnTo>
                    <a:pt x="360" y="3838"/>
                  </a:lnTo>
                  <a:lnTo>
                    <a:pt x="364" y="3844"/>
                  </a:lnTo>
                  <a:lnTo>
                    <a:pt x="366" y="3851"/>
                  </a:lnTo>
                  <a:lnTo>
                    <a:pt x="366" y="3855"/>
                  </a:lnTo>
                  <a:lnTo>
                    <a:pt x="365" y="3860"/>
                  </a:lnTo>
                  <a:close/>
                  <a:moveTo>
                    <a:pt x="648" y="3772"/>
                  </a:moveTo>
                  <a:lnTo>
                    <a:pt x="645" y="3775"/>
                  </a:lnTo>
                  <a:lnTo>
                    <a:pt x="641" y="3776"/>
                  </a:lnTo>
                  <a:lnTo>
                    <a:pt x="634" y="3778"/>
                  </a:lnTo>
                  <a:lnTo>
                    <a:pt x="627" y="3776"/>
                  </a:lnTo>
                  <a:lnTo>
                    <a:pt x="617" y="3774"/>
                  </a:lnTo>
                  <a:lnTo>
                    <a:pt x="607" y="3772"/>
                  </a:lnTo>
                  <a:lnTo>
                    <a:pt x="595" y="3768"/>
                  </a:lnTo>
                  <a:lnTo>
                    <a:pt x="582" y="3764"/>
                  </a:lnTo>
                  <a:lnTo>
                    <a:pt x="554" y="3752"/>
                  </a:lnTo>
                  <a:lnTo>
                    <a:pt x="524" y="3735"/>
                  </a:lnTo>
                  <a:lnTo>
                    <a:pt x="491" y="3716"/>
                  </a:lnTo>
                  <a:lnTo>
                    <a:pt x="455" y="3694"/>
                  </a:lnTo>
                  <a:lnTo>
                    <a:pt x="421" y="3671"/>
                  </a:lnTo>
                  <a:lnTo>
                    <a:pt x="390" y="3648"/>
                  </a:lnTo>
                  <a:lnTo>
                    <a:pt x="363" y="3625"/>
                  </a:lnTo>
                  <a:lnTo>
                    <a:pt x="340" y="3605"/>
                  </a:lnTo>
                  <a:lnTo>
                    <a:pt x="331" y="3595"/>
                  </a:lnTo>
                  <a:lnTo>
                    <a:pt x="322" y="3585"/>
                  </a:lnTo>
                  <a:lnTo>
                    <a:pt x="316" y="3578"/>
                  </a:lnTo>
                  <a:lnTo>
                    <a:pt x="310" y="3569"/>
                  </a:lnTo>
                  <a:lnTo>
                    <a:pt x="307" y="3563"/>
                  </a:lnTo>
                  <a:lnTo>
                    <a:pt x="305" y="3556"/>
                  </a:lnTo>
                  <a:lnTo>
                    <a:pt x="304" y="3551"/>
                  </a:lnTo>
                  <a:lnTo>
                    <a:pt x="305" y="3548"/>
                  </a:lnTo>
                  <a:lnTo>
                    <a:pt x="308" y="3544"/>
                  </a:lnTo>
                  <a:lnTo>
                    <a:pt x="312" y="3542"/>
                  </a:lnTo>
                  <a:lnTo>
                    <a:pt x="319" y="3542"/>
                  </a:lnTo>
                  <a:lnTo>
                    <a:pt x="326" y="3543"/>
                  </a:lnTo>
                  <a:lnTo>
                    <a:pt x="336" y="3544"/>
                  </a:lnTo>
                  <a:lnTo>
                    <a:pt x="346" y="3548"/>
                  </a:lnTo>
                  <a:lnTo>
                    <a:pt x="358" y="3551"/>
                  </a:lnTo>
                  <a:lnTo>
                    <a:pt x="371" y="3556"/>
                  </a:lnTo>
                  <a:lnTo>
                    <a:pt x="399" y="3569"/>
                  </a:lnTo>
                  <a:lnTo>
                    <a:pt x="429" y="3584"/>
                  </a:lnTo>
                  <a:lnTo>
                    <a:pt x="462" y="3604"/>
                  </a:lnTo>
                  <a:lnTo>
                    <a:pt x="498" y="3625"/>
                  </a:lnTo>
                  <a:lnTo>
                    <a:pt x="532" y="3649"/>
                  </a:lnTo>
                  <a:lnTo>
                    <a:pt x="563" y="3672"/>
                  </a:lnTo>
                  <a:lnTo>
                    <a:pt x="590" y="3694"/>
                  </a:lnTo>
                  <a:lnTo>
                    <a:pt x="613" y="3715"/>
                  </a:lnTo>
                  <a:lnTo>
                    <a:pt x="622" y="3725"/>
                  </a:lnTo>
                  <a:lnTo>
                    <a:pt x="631" y="3733"/>
                  </a:lnTo>
                  <a:lnTo>
                    <a:pt x="637" y="3742"/>
                  </a:lnTo>
                  <a:lnTo>
                    <a:pt x="643" y="3749"/>
                  </a:lnTo>
                  <a:lnTo>
                    <a:pt x="647" y="3757"/>
                  </a:lnTo>
                  <a:lnTo>
                    <a:pt x="649" y="3762"/>
                  </a:lnTo>
                  <a:lnTo>
                    <a:pt x="649" y="3768"/>
                  </a:lnTo>
                  <a:lnTo>
                    <a:pt x="648" y="3772"/>
                  </a:lnTo>
                  <a:close/>
                  <a:moveTo>
                    <a:pt x="577" y="3580"/>
                  </a:moveTo>
                  <a:lnTo>
                    <a:pt x="574" y="3582"/>
                  </a:lnTo>
                  <a:lnTo>
                    <a:pt x="569" y="3584"/>
                  </a:lnTo>
                  <a:lnTo>
                    <a:pt x="563" y="3584"/>
                  </a:lnTo>
                  <a:lnTo>
                    <a:pt x="555" y="3584"/>
                  </a:lnTo>
                  <a:lnTo>
                    <a:pt x="547" y="3583"/>
                  </a:lnTo>
                  <a:lnTo>
                    <a:pt x="537" y="3580"/>
                  </a:lnTo>
                  <a:lnTo>
                    <a:pt x="526" y="3577"/>
                  </a:lnTo>
                  <a:lnTo>
                    <a:pt x="514" y="3572"/>
                  </a:lnTo>
                  <a:lnTo>
                    <a:pt x="487" y="3561"/>
                  </a:lnTo>
                  <a:lnTo>
                    <a:pt x="457" y="3546"/>
                  </a:lnTo>
                  <a:lnTo>
                    <a:pt x="426" y="3527"/>
                  </a:lnTo>
                  <a:lnTo>
                    <a:pt x="392" y="3506"/>
                  </a:lnTo>
                  <a:lnTo>
                    <a:pt x="360" y="3483"/>
                  </a:lnTo>
                  <a:lnTo>
                    <a:pt x="330" y="3460"/>
                  </a:lnTo>
                  <a:lnTo>
                    <a:pt x="304" y="3439"/>
                  </a:lnTo>
                  <a:lnTo>
                    <a:pt x="282" y="3418"/>
                  </a:lnTo>
                  <a:lnTo>
                    <a:pt x="274" y="3410"/>
                  </a:lnTo>
                  <a:lnTo>
                    <a:pt x="265" y="3400"/>
                  </a:lnTo>
                  <a:lnTo>
                    <a:pt x="258" y="3392"/>
                  </a:lnTo>
                  <a:lnTo>
                    <a:pt x="254" y="3385"/>
                  </a:lnTo>
                  <a:lnTo>
                    <a:pt x="251" y="3377"/>
                  </a:lnTo>
                  <a:lnTo>
                    <a:pt x="249" y="3372"/>
                  </a:lnTo>
                  <a:lnTo>
                    <a:pt x="248" y="3366"/>
                  </a:lnTo>
                  <a:lnTo>
                    <a:pt x="250" y="3362"/>
                  </a:lnTo>
                  <a:lnTo>
                    <a:pt x="253" y="3360"/>
                  </a:lnTo>
                  <a:lnTo>
                    <a:pt x="257" y="3358"/>
                  </a:lnTo>
                  <a:lnTo>
                    <a:pt x="263" y="3357"/>
                  </a:lnTo>
                  <a:lnTo>
                    <a:pt x="270" y="3358"/>
                  </a:lnTo>
                  <a:lnTo>
                    <a:pt x="279" y="3359"/>
                  </a:lnTo>
                  <a:lnTo>
                    <a:pt x="290" y="3362"/>
                  </a:lnTo>
                  <a:lnTo>
                    <a:pt x="301" y="3365"/>
                  </a:lnTo>
                  <a:lnTo>
                    <a:pt x="312" y="3371"/>
                  </a:lnTo>
                  <a:lnTo>
                    <a:pt x="339" y="3383"/>
                  </a:lnTo>
                  <a:lnTo>
                    <a:pt x="370" y="3398"/>
                  </a:lnTo>
                  <a:lnTo>
                    <a:pt x="401" y="3416"/>
                  </a:lnTo>
                  <a:lnTo>
                    <a:pt x="434" y="3438"/>
                  </a:lnTo>
                  <a:lnTo>
                    <a:pt x="467" y="3460"/>
                  </a:lnTo>
                  <a:lnTo>
                    <a:pt x="497" y="3482"/>
                  </a:lnTo>
                  <a:lnTo>
                    <a:pt x="523" y="3503"/>
                  </a:lnTo>
                  <a:lnTo>
                    <a:pt x="545" y="3524"/>
                  </a:lnTo>
                  <a:lnTo>
                    <a:pt x="553" y="3533"/>
                  </a:lnTo>
                  <a:lnTo>
                    <a:pt x="561" y="3542"/>
                  </a:lnTo>
                  <a:lnTo>
                    <a:pt x="567" y="3550"/>
                  </a:lnTo>
                  <a:lnTo>
                    <a:pt x="573" y="3557"/>
                  </a:lnTo>
                  <a:lnTo>
                    <a:pt x="576" y="3564"/>
                  </a:lnTo>
                  <a:lnTo>
                    <a:pt x="578" y="3570"/>
                  </a:lnTo>
                  <a:lnTo>
                    <a:pt x="578" y="3576"/>
                  </a:lnTo>
                  <a:lnTo>
                    <a:pt x="577" y="3580"/>
                  </a:lnTo>
                  <a:close/>
                  <a:moveTo>
                    <a:pt x="527" y="3392"/>
                  </a:moveTo>
                  <a:lnTo>
                    <a:pt x="524" y="3394"/>
                  </a:lnTo>
                  <a:lnTo>
                    <a:pt x="520" y="3397"/>
                  </a:lnTo>
                  <a:lnTo>
                    <a:pt x="513" y="3398"/>
                  </a:lnTo>
                  <a:lnTo>
                    <a:pt x="507" y="3397"/>
                  </a:lnTo>
                  <a:lnTo>
                    <a:pt x="498" y="3396"/>
                  </a:lnTo>
                  <a:lnTo>
                    <a:pt x="488" y="3393"/>
                  </a:lnTo>
                  <a:lnTo>
                    <a:pt x="478" y="3390"/>
                  </a:lnTo>
                  <a:lnTo>
                    <a:pt x="466" y="3386"/>
                  </a:lnTo>
                  <a:lnTo>
                    <a:pt x="440" y="3374"/>
                  </a:lnTo>
                  <a:lnTo>
                    <a:pt x="412" y="3360"/>
                  </a:lnTo>
                  <a:lnTo>
                    <a:pt x="380" y="3342"/>
                  </a:lnTo>
                  <a:lnTo>
                    <a:pt x="349" y="3322"/>
                  </a:lnTo>
                  <a:lnTo>
                    <a:pt x="318" y="3299"/>
                  </a:lnTo>
                  <a:lnTo>
                    <a:pt x="290" y="3278"/>
                  </a:lnTo>
                  <a:lnTo>
                    <a:pt x="265" y="3257"/>
                  </a:lnTo>
                  <a:lnTo>
                    <a:pt x="244" y="3237"/>
                  </a:lnTo>
                  <a:lnTo>
                    <a:pt x="236" y="3228"/>
                  </a:lnTo>
                  <a:lnTo>
                    <a:pt x="228" y="3220"/>
                  </a:lnTo>
                  <a:lnTo>
                    <a:pt x="223" y="3211"/>
                  </a:lnTo>
                  <a:lnTo>
                    <a:pt x="217" y="3203"/>
                  </a:lnTo>
                  <a:lnTo>
                    <a:pt x="214" y="3197"/>
                  </a:lnTo>
                  <a:lnTo>
                    <a:pt x="213" y="3192"/>
                  </a:lnTo>
                  <a:lnTo>
                    <a:pt x="212" y="3186"/>
                  </a:lnTo>
                  <a:lnTo>
                    <a:pt x="214" y="3182"/>
                  </a:lnTo>
                  <a:lnTo>
                    <a:pt x="216" y="3179"/>
                  </a:lnTo>
                  <a:lnTo>
                    <a:pt x="222" y="3178"/>
                  </a:lnTo>
                  <a:lnTo>
                    <a:pt x="227" y="3176"/>
                  </a:lnTo>
                  <a:lnTo>
                    <a:pt x="235" y="3178"/>
                  </a:lnTo>
                  <a:lnTo>
                    <a:pt x="243" y="3179"/>
                  </a:lnTo>
                  <a:lnTo>
                    <a:pt x="252" y="3181"/>
                  </a:lnTo>
                  <a:lnTo>
                    <a:pt x="263" y="3184"/>
                  </a:lnTo>
                  <a:lnTo>
                    <a:pt x="275" y="3188"/>
                  </a:lnTo>
                  <a:lnTo>
                    <a:pt x="301" y="3200"/>
                  </a:lnTo>
                  <a:lnTo>
                    <a:pt x="329" y="3215"/>
                  </a:lnTo>
                  <a:lnTo>
                    <a:pt x="360" y="3233"/>
                  </a:lnTo>
                  <a:lnTo>
                    <a:pt x="391" y="3253"/>
                  </a:lnTo>
                  <a:lnTo>
                    <a:pt x="423" y="3275"/>
                  </a:lnTo>
                  <a:lnTo>
                    <a:pt x="451" y="3296"/>
                  </a:lnTo>
                  <a:lnTo>
                    <a:pt x="475" y="3318"/>
                  </a:lnTo>
                  <a:lnTo>
                    <a:pt x="496" y="3337"/>
                  </a:lnTo>
                  <a:lnTo>
                    <a:pt x="505" y="3347"/>
                  </a:lnTo>
                  <a:lnTo>
                    <a:pt x="512" y="3356"/>
                  </a:lnTo>
                  <a:lnTo>
                    <a:pt x="519" y="3363"/>
                  </a:lnTo>
                  <a:lnTo>
                    <a:pt x="523" y="3371"/>
                  </a:lnTo>
                  <a:lnTo>
                    <a:pt x="526" y="3377"/>
                  </a:lnTo>
                  <a:lnTo>
                    <a:pt x="528" y="3383"/>
                  </a:lnTo>
                  <a:lnTo>
                    <a:pt x="528" y="3388"/>
                  </a:lnTo>
                  <a:lnTo>
                    <a:pt x="527" y="3392"/>
                  </a:lnTo>
                  <a:close/>
                  <a:moveTo>
                    <a:pt x="369" y="3074"/>
                  </a:moveTo>
                  <a:lnTo>
                    <a:pt x="399" y="3094"/>
                  </a:lnTo>
                  <a:lnTo>
                    <a:pt x="426" y="3116"/>
                  </a:lnTo>
                  <a:lnTo>
                    <a:pt x="448" y="3135"/>
                  </a:lnTo>
                  <a:lnTo>
                    <a:pt x="469" y="3155"/>
                  </a:lnTo>
                  <a:lnTo>
                    <a:pt x="477" y="3163"/>
                  </a:lnTo>
                  <a:lnTo>
                    <a:pt x="484" y="3172"/>
                  </a:lnTo>
                  <a:lnTo>
                    <a:pt x="489" y="3180"/>
                  </a:lnTo>
                  <a:lnTo>
                    <a:pt x="494" y="3187"/>
                  </a:lnTo>
                  <a:lnTo>
                    <a:pt x="497" y="3194"/>
                  </a:lnTo>
                  <a:lnTo>
                    <a:pt x="499" y="3200"/>
                  </a:lnTo>
                  <a:lnTo>
                    <a:pt x="499" y="3204"/>
                  </a:lnTo>
                  <a:lnTo>
                    <a:pt x="497" y="3209"/>
                  </a:lnTo>
                  <a:lnTo>
                    <a:pt x="495" y="3212"/>
                  </a:lnTo>
                  <a:lnTo>
                    <a:pt x="491" y="3213"/>
                  </a:lnTo>
                  <a:lnTo>
                    <a:pt x="484" y="3214"/>
                  </a:lnTo>
                  <a:lnTo>
                    <a:pt x="478" y="3214"/>
                  </a:lnTo>
                  <a:lnTo>
                    <a:pt x="469" y="3213"/>
                  </a:lnTo>
                  <a:lnTo>
                    <a:pt x="460" y="3211"/>
                  </a:lnTo>
                  <a:lnTo>
                    <a:pt x="450" y="3208"/>
                  </a:lnTo>
                  <a:lnTo>
                    <a:pt x="439" y="3203"/>
                  </a:lnTo>
                  <a:lnTo>
                    <a:pt x="414" y="3193"/>
                  </a:lnTo>
                  <a:lnTo>
                    <a:pt x="386" y="3179"/>
                  </a:lnTo>
                  <a:lnTo>
                    <a:pt x="357" y="3161"/>
                  </a:lnTo>
                  <a:lnTo>
                    <a:pt x="326" y="3142"/>
                  </a:lnTo>
                  <a:lnTo>
                    <a:pt x="296" y="3120"/>
                  </a:lnTo>
                  <a:lnTo>
                    <a:pt x="269" y="3100"/>
                  </a:lnTo>
                  <a:lnTo>
                    <a:pt x="247" y="3079"/>
                  </a:lnTo>
                  <a:lnTo>
                    <a:pt x="226" y="3060"/>
                  </a:lnTo>
                  <a:lnTo>
                    <a:pt x="219" y="3051"/>
                  </a:lnTo>
                  <a:lnTo>
                    <a:pt x="211" y="3043"/>
                  </a:lnTo>
                  <a:lnTo>
                    <a:pt x="206" y="3034"/>
                  </a:lnTo>
                  <a:lnTo>
                    <a:pt x="201" y="3027"/>
                  </a:lnTo>
                  <a:lnTo>
                    <a:pt x="198" y="3021"/>
                  </a:lnTo>
                  <a:lnTo>
                    <a:pt x="197" y="3015"/>
                  </a:lnTo>
                  <a:lnTo>
                    <a:pt x="197" y="3010"/>
                  </a:lnTo>
                  <a:lnTo>
                    <a:pt x="198" y="3006"/>
                  </a:lnTo>
                  <a:lnTo>
                    <a:pt x="201" y="3003"/>
                  </a:lnTo>
                  <a:lnTo>
                    <a:pt x="206" y="3001"/>
                  </a:lnTo>
                  <a:lnTo>
                    <a:pt x="211" y="3001"/>
                  </a:lnTo>
                  <a:lnTo>
                    <a:pt x="217" y="3001"/>
                  </a:lnTo>
                  <a:lnTo>
                    <a:pt x="226" y="3002"/>
                  </a:lnTo>
                  <a:lnTo>
                    <a:pt x="235" y="3004"/>
                  </a:lnTo>
                  <a:lnTo>
                    <a:pt x="245" y="3007"/>
                  </a:lnTo>
                  <a:lnTo>
                    <a:pt x="256" y="3011"/>
                  </a:lnTo>
                  <a:lnTo>
                    <a:pt x="281" y="3022"/>
                  </a:lnTo>
                  <a:lnTo>
                    <a:pt x="308" y="3036"/>
                  </a:lnTo>
                  <a:lnTo>
                    <a:pt x="338" y="3053"/>
                  </a:lnTo>
                  <a:lnTo>
                    <a:pt x="369" y="3074"/>
                  </a:lnTo>
                  <a:close/>
                  <a:moveTo>
                    <a:pt x="365" y="2897"/>
                  </a:moveTo>
                  <a:lnTo>
                    <a:pt x="394" y="2917"/>
                  </a:lnTo>
                  <a:lnTo>
                    <a:pt x="419" y="2938"/>
                  </a:lnTo>
                  <a:lnTo>
                    <a:pt x="442" y="2958"/>
                  </a:lnTo>
                  <a:lnTo>
                    <a:pt x="460" y="2977"/>
                  </a:lnTo>
                  <a:lnTo>
                    <a:pt x="468" y="2985"/>
                  </a:lnTo>
                  <a:lnTo>
                    <a:pt x="475" y="2993"/>
                  </a:lnTo>
                  <a:lnTo>
                    <a:pt x="481" y="3002"/>
                  </a:lnTo>
                  <a:lnTo>
                    <a:pt x="484" y="3008"/>
                  </a:lnTo>
                  <a:lnTo>
                    <a:pt x="487" y="3015"/>
                  </a:lnTo>
                  <a:lnTo>
                    <a:pt x="488" y="3020"/>
                  </a:lnTo>
                  <a:lnTo>
                    <a:pt x="488" y="3025"/>
                  </a:lnTo>
                  <a:lnTo>
                    <a:pt x="487" y="3029"/>
                  </a:lnTo>
                  <a:lnTo>
                    <a:pt x="484" y="3032"/>
                  </a:lnTo>
                  <a:lnTo>
                    <a:pt x="480" y="3034"/>
                  </a:lnTo>
                  <a:lnTo>
                    <a:pt x="474" y="3035"/>
                  </a:lnTo>
                  <a:lnTo>
                    <a:pt x="468" y="3035"/>
                  </a:lnTo>
                  <a:lnTo>
                    <a:pt x="460" y="3034"/>
                  </a:lnTo>
                  <a:lnTo>
                    <a:pt x="451" y="3032"/>
                  </a:lnTo>
                  <a:lnTo>
                    <a:pt x="441" y="3029"/>
                  </a:lnTo>
                  <a:lnTo>
                    <a:pt x="430" y="3025"/>
                  </a:lnTo>
                  <a:lnTo>
                    <a:pt x="406" y="3015"/>
                  </a:lnTo>
                  <a:lnTo>
                    <a:pt x="380" y="3002"/>
                  </a:lnTo>
                  <a:lnTo>
                    <a:pt x="352" y="2985"/>
                  </a:lnTo>
                  <a:lnTo>
                    <a:pt x="323" y="2966"/>
                  </a:lnTo>
                  <a:lnTo>
                    <a:pt x="294" y="2945"/>
                  </a:lnTo>
                  <a:lnTo>
                    <a:pt x="268" y="2925"/>
                  </a:lnTo>
                  <a:lnTo>
                    <a:pt x="247" y="2906"/>
                  </a:lnTo>
                  <a:lnTo>
                    <a:pt x="227" y="2886"/>
                  </a:lnTo>
                  <a:lnTo>
                    <a:pt x="220" y="2877"/>
                  </a:lnTo>
                  <a:lnTo>
                    <a:pt x="213" y="2870"/>
                  </a:lnTo>
                  <a:lnTo>
                    <a:pt x="208" y="2861"/>
                  </a:lnTo>
                  <a:lnTo>
                    <a:pt x="203" y="2855"/>
                  </a:lnTo>
                  <a:lnTo>
                    <a:pt x="200" y="2848"/>
                  </a:lnTo>
                  <a:lnTo>
                    <a:pt x="199" y="2843"/>
                  </a:lnTo>
                  <a:lnTo>
                    <a:pt x="199" y="2838"/>
                  </a:lnTo>
                  <a:lnTo>
                    <a:pt x="200" y="2833"/>
                  </a:lnTo>
                  <a:lnTo>
                    <a:pt x="203" y="2830"/>
                  </a:lnTo>
                  <a:lnTo>
                    <a:pt x="208" y="2829"/>
                  </a:lnTo>
                  <a:lnTo>
                    <a:pt x="213" y="2828"/>
                  </a:lnTo>
                  <a:lnTo>
                    <a:pt x="221" y="2828"/>
                  </a:lnTo>
                  <a:lnTo>
                    <a:pt x="228" y="2829"/>
                  </a:lnTo>
                  <a:lnTo>
                    <a:pt x="237" y="2831"/>
                  </a:lnTo>
                  <a:lnTo>
                    <a:pt x="247" y="2834"/>
                  </a:lnTo>
                  <a:lnTo>
                    <a:pt x="257" y="2838"/>
                  </a:lnTo>
                  <a:lnTo>
                    <a:pt x="281" y="2848"/>
                  </a:lnTo>
                  <a:lnTo>
                    <a:pt x="308" y="2862"/>
                  </a:lnTo>
                  <a:lnTo>
                    <a:pt x="336" y="2879"/>
                  </a:lnTo>
                  <a:lnTo>
                    <a:pt x="365" y="2897"/>
                  </a:lnTo>
                  <a:close/>
                  <a:moveTo>
                    <a:pt x="382" y="2725"/>
                  </a:moveTo>
                  <a:lnTo>
                    <a:pt x="408" y="2745"/>
                  </a:lnTo>
                  <a:lnTo>
                    <a:pt x="433" y="2764"/>
                  </a:lnTo>
                  <a:lnTo>
                    <a:pt x="455" y="2784"/>
                  </a:lnTo>
                  <a:lnTo>
                    <a:pt x="472" y="2802"/>
                  </a:lnTo>
                  <a:lnTo>
                    <a:pt x="480" y="2811"/>
                  </a:lnTo>
                  <a:lnTo>
                    <a:pt x="486" y="2818"/>
                  </a:lnTo>
                  <a:lnTo>
                    <a:pt x="491" y="2826"/>
                  </a:lnTo>
                  <a:lnTo>
                    <a:pt x="495" y="2833"/>
                  </a:lnTo>
                  <a:lnTo>
                    <a:pt x="498" y="2839"/>
                  </a:lnTo>
                  <a:lnTo>
                    <a:pt x="499" y="2845"/>
                  </a:lnTo>
                  <a:lnTo>
                    <a:pt x="499" y="2849"/>
                  </a:lnTo>
                  <a:lnTo>
                    <a:pt x="497" y="2854"/>
                  </a:lnTo>
                  <a:lnTo>
                    <a:pt x="495" y="2857"/>
                  </a:lnTo>
                  <a:lnTo>
                    <a:pt x="491" y="2858"/>
                  </a:lnTo>
                  <a:lnTo>
                    <a:pt x="485" y="2859"/>
                  </a:lnTo>
                  <a:lnTo>
                    <a:pt x="479" y="2859"/>
                  </a:lnTo>
                  <a:lnTo>
                    <a:pt x="471" y="2858"/>
                  </a:lnTo>
                  <a:lnTo>
                    <a:pt x="462" y="2857"/>
                  </a:lnTo>
                  <a:lnTo>
                    <a:pt x="453" y="2854"/>
                  </a:lnTo>
                  <a:lnTo>
                    <a:pt x="442" y="2851"/>
                  </a:lnTo>
                  <a:lnTo>
                    <a:pt x="419" y="2841"/>
                  </a:lnTo>
                  <a:lnTo>
                    <a:pt x="393" y="2828"/>
                  </a:lnTo>
                  <a:lnTo>
                    <a:pt x="366" y="2812"/>
                  </a:lnTo>
                  <a:lnTo>
                    <a:pt x="338" y="2793"/>
                  </a:lnTo>
                  <a:lnTo>
                    <a:pt x="311" y="2774"/>
                  </a:lnTo>
                  <a:lnTo>
                    <a:pt x="287" y="2754"/>
                  </a:lnTo>
                  <a:lnTo>
                    <a:pt x="265" y="2735"/>
                  </a:lnTo>
                  <a:lnTo>
                    <a:pt x="248" y="2717"/>
                  </a:lnTo>
                  <a:lnTo>
                    <a:pt x="240" y="2708"/>
                  </a:lnTo>
                  <a:lnTo>
                    <a:pt x="234" y="2699"/>
                  </a:lnTo>
                  <a:lnTo>
                    <a:pt x="229" y="2692"/>
                  </a:lnTo>
                  <a:lnTo>
                    <a:pt x="225" y="2685"/>
                  </a:lnTo>
                  <a:lnTo>
                    <a:pt x="222" y="2679"/>
                  </a:lnTo>
                  <a:lnTo>
                    <a:pt x="221" y="2674"/>
                  </a:lnTo>
                  <a:lnTo>
                    <a:pt x="221" y="2668"/>
                  </a:lnTo>
                  <a:lnTo>
                    <a:pt x="223" y="2665"/>
                  </a:lnTo>
                  <a:lnTo>
                    <a:pt x="225" y="2662"/>
                  </a:lnTo>
                  <a:lnTo>
                    <a:pt x="229" y="2659"/>
                  </a:lnTo>
                  <a:lnTo>
                    <a:pt x="235" y="2658"/>
                  </a:lnTo>
                  <a:lnTo>
                    <a:pt x="241" y="2658"/>
                  </a:lnTo>
                  <a:lnTo>
                    <a:pt x="249" y="2659"/>
                  </a:lnTo>
                  <a:lnTo>
                    <a:pt x="257" y="2662"/>
                  </a:lnTo>
                  <a:lnTo>
                    <a:pt x="267" y="2664"/>
                  </a:lnTo>
                  <a:lnTo>
                    <a:pt x="278" y="2668"/>
                  </a:lnTo>
                  <a:lnTo>
                    <a:pt x="301" y="2678"/>
                  </a:lnTo>
                  <a:lnTo>
                    <a:pt x="326" y="2691"/>
                  </a:lnTo>
                  <a:lnTo>
                    <a:pt x="353" y="2707"/>
                  </a:lnTo>
                  <a:lnTo>
                    <a:pt x="382" y="2725"/>
                  </a:lnTo>
                  <a:close/>
                  <a:moveTo>
                    <a:pt x="415" y="2555"/>
                  </a:moveTo>
                  <a:lnTo>
                    <a:pt x="442" y="2573"/>
                  </a:lnTo>
                  <a:lnTo>
                    <a:pt x="465" y="2593"/>
                  </a:lnTo>
                  <a:lnTo>
                    <a:pt x="485" y="2612"/>
                  </a:lnTo>
                  <a:lnTo>
                    <a:pt x="502" y="2629"/>
                  </a:lnTo>
                  <a:lnTo>
                    <a:pt x="509" y="2638"/>
                  </a:lnTo>
                  <a:lnTo>
                    <a:pt x="515" y="2645"/>
                  </a:lnTo>
                  <a:lnTo>
                    <a:pt x="520" y="2653"/>
                  </a:lnTo>
                  <a:lnTo>
                    <a:pt x="524" y="2659"/>
                  </a:lnTo>
                  <a:lnTo>
                    <a:pt x="526" y="2666"/>
                  </a:lnTo>
                  <a:lnTo>
                    <a:pt x="527" y="2671"/>
                  </a:lnTo>
                  <a:lnTo>
                    <a:pt x="527" y="2676"/>
                  </a:lnTo>
                  <a:lnTo>
                    <a:pt x="526" y="2680"/>
                  </a:lnTo>
                  <a:lnTo>
                    <a:pt x="523" y="2683"/>
                  </a:lnTo>
                  <a:lnTo>
                    <a:pt x="519" y="2685"/>
                  </a:lnTo>
                  <a:lnTo>
                    <a:pt x="513" y="2686"/>
                  </a:lnTo>
                  <a:lnTo>
                    <a:pt x="507" y="2686"/>
                  </a:lnTo>
                  <a:lnTo>
                    <a:pt x="499" y="2685"/>
                  </a:lnTo>
                  <a:lnTo>
                    <a:pt x="492" y="2684"/>
                  </a:lnTo>
                  <a:lnTo>
                    <a:pt x="482" y="2681"/>
                  </a:lnTo>
                  <a:lnTo>
                    <a:pt x="472" y="2678"/>
                  </a:lnTo>
                  <a:lnTo>
                    <a:pt x="450" y="2669"/>
                  </a:lnTo>
                  <a:lnTo>
                    <a:pt x="426" y="2656"/>
                  </a:lnTo>
                  <a:lnTo>
                    <a:pt x="400" y="2641"/>
                  </a:lnTo>
                  <a:lnTo>
                    <a:pt x="373" y="2624"/>
                  </a:lnTo>
                  <a:lnTo>
                    <a:pt x="347" y="2604"/>
                  </a:lnTo>
                  <a:lnTo>
                    <a:pt x="323" y="2585"/>
                  </a:lnTo>
                  <a:lnTo>
                    <a:pt x="303" y="2567"/>
                  </a:lnTo>
                  <a:lnTo>
                    <a:pt x="285" y="2549"/>
                  </a:lnTo>
                  <a:lnTo>
                    <a:pt x="279" y="2541"/>
                  </a:lnTo>
                  <a:lnTo>
                    <a:pt x="274" y="2533"/>
                  </a:lnTo>
                  <a:lnTo>
                    <a:pt x="268" y="2526"/>
                  </a:lnTo>
                  <a:lnTo>
                    <a:pt x="265" y="2518"/>
                  </a:lnTo>
                  <a:lnTo>
                    <a:pt x="262" y="2513"/>
                  </a:lnTo>
                  <a:lnTo>
                    <a:pt x="261" y="2507"/>
                  </a:lnTo>
                  <a:lnTo>
                    <a:pt x="261" y="2502"/>
                  </a:lnTo>
                  <a:lnTo>
                    <a:pt x="263" y="2498"/>
                  </a:lnTo>
                  <a:lnTo>
                    <a:pt x="266" y="2495"/>
                  </a:lnTo>
                  <a:lnTo>
                    <a:pt x="269" y="2493"/>
                  </a:lnTo>
                  <a:lnTo>
                    <a:pt x="275" y="2492"/>
                  </a:lnTo>
                  <a:lnTo>
                    <a:pt x="281" y="2492"/>
                  </a:lnTo>
                  <a:lnTo>
                    <a:pt x="289" y="2492"/>
                  </a:lnTo>
                  <a:lnTo>
                    <a:pt x="297" y="2494"/>
                  </a:lnTo>
                  <a:lnTo>
                    <a:pt x="306" y="2497"/>
                  </a:lnTo>
                  <a:lnTo>
                    <a:pt x="317" y="2501"/>
                  </a:lnTo>
                  <a:lnTo>
                    <a:pt x="338" y="2509"/>
                  </a:lnTo>
                  <a:lnTo>
                    <a:pt x="363" y="2522"/>
                  </a:lnTo>
                  <a:lnTo>
                    <a:pt x="388" y="2536"/>
                  </a:lnTo>
                  <a:lnTo>
                    <a:pt x="415" y="2555"/>
                  </a:lnTo>
                  <a:close/>
                  <a:moveTo>
                    <a:pt x="146" y="2162"/>
                  </a:moveTo>
                  <a:lnTo>
                    <a:pt x="169" y="2180"/>
                  </a:lnTo>
                  <a:lnTo>
                    <a:pt x="190" y="2198"/>
                  </a:lnTo>
                  <a:lnTo>
                    <a:pt x="209" y="2215"/>
                  </a:lnTo>
                  <a:lnTo>
                    <a:pt x="224" y="2232"/>
                  </a:lnTo>
                  <a:lnTo>
                    <a:pt x="230" y="2240"/>
                  </a:lnTo>
                  <a:lnTo>
                    <a:pt x="236" y="2247"/>
                  </a:lnTo>
                  <a:lnTo>
                    <a:pt x="239" y="2254"/>
                  </a:lnTo>
                  <a:lnTo>
                    <a:pt x="242" y="2260"/>
                  </a:lnTo>
                  <a:lnTo>
                    <a:pt x="244" y="2267"/>
                  </a:lnTo>
                  <a:lnTo>
                    <a:pt x="245" y="2272"/>
                  </a:lnTo>
                  <a:lnTo>
                    <a:pt x="245" y="2276"/>
                  </a:lnTo>
                  <a:lnTo>
                    <a:pt x="244" y="2280"/>
                  </a:lnTo>
                  <a:lnTo>
                    <a:pt x="241" y="2283"/>
                  </a:lnTo>
                  <a:lnTo>
                    <a:pt x="238" y="2285"/>
                  </a:lnTo>
                  <a:lnTo>
                    <a:pt x="233" y="2286"/>
                  </a:lnTo>
                  <a:lnTo>
                    <a:pt x="227" y="2286"/>
                  </a:lnTo>
                  <a:lnTo>
                    <a:pt x="220" y="2285"/>
                  </a:lnTo>
                  <a:lnTo>
                    <a:pt x="212" y="2284"/>
                  </a:lnTo>
                  <a:lnTo>
                    <a:pt x="204" y="2282"/>
                  </a:lnTo>
                  <a:lnTo>
                    <a:pt x="195" y="2279"/>
                  </a:lnTo>
                  <a:lnTo>
                    <a:pt x="174" y="2270"/>
                  </a:lnTo>
                  <a:lnTo>
                    <a:pt x="153" y="2258"/>
                  </a:lnTo>
                  <a:lnTo>
                    <a:pt x="129" y="2244"/>
                  </a:lnTo>
                  <a:lnTo>
                    <a:pt x="104" y="2228"/>
                  </a:lnTo>
                  <a:lnTo>
                    <a:pt x="81" y="2211"/>
                  </a:lnTo>
                  <a:lnTo>
                    <a:pt x="60" y="2192"/>
                  </a:lnTo>
                  <a:lnTo>
                    <a:pt x="41" y="2175"/>
                  </a:lnTo>
                  <a:lnTo>
                    <a:pt x="26" y="2159"/>
                  </a:lnTo>
                  <a:lnTo>
                    <a:pt x="21" y="2150"/>
                  </a:lnTo>
                  <a:lnTo>
                    <a:pt x="16" y="2144"/>
                  </a:lnTo>
                  <a:lnTo>
                    <a:pt x="11" y="2136"/>
                  </a:lnTo>
                  <a:lnTo>
                    <a:pt x="8" y="2130"/>
                  </a:lnTo>
                  <a:lnTo>
                    <a:pt x="6" y="2124"/>
                  </a:lnTo>
                  <a:lnTo>
                    <a:pt x="5" y="2119"/>
                  </a:lnTo>
                  <a:lnTo>
                    <a:pt x="5" y="2114"/>
                  </a:lnTo>
                  <a:lnTo>
                    <a:pt x="7" y="2110"/>
                  </a:lnTo>
                  <a:lnTo>
                    <a:pt x="9" y="2107"/>
                  </a:lnTo>
                  <a:lnTo>
                    <a:pt x="13" y="2106"/>
                  </a:lnTo>
                  <a:lnTo>
                    <a:pt x="18" y="2105"/>
                  </a:lnTo>
                  <a:lnTo>
                    <a:pt x="24" y="2104"/>
                  </a:lnTo>
                  <a:lnTo>
                    <a:pt x="31" y="2105"/>
                  </a:lnTo>
                  <a:lnTo>
                    <a:pt x="38" y="2107"/>
                  </a:lnTo>
                  <a:lnTo>
                    <a:pt x="47" y="2109"/>
                  </a:lnTo>
                  <a:lnTo>
                    <a:pt x="56" y="2112"/>
                  </a:lnTo>
                  <a:lnTo>
                    <a:pt x="76" y="2121"/>
                  </a:lnTo>
                  <a:lnTo>
                    <a:pt x="98" y="2132"/>
                  </a:lnTo>
                  <a:lnTo>
                    <a:pt x="121" y="2146"/>
                  </a:lnTo>
                  <a:lnTo>
                    <a:pt x="146" y="2162"/>
                  </a:lnTo>
                  <a:close/>
                  <a:moveTo>
                    <a:pt x="468" y="2388"/>
                  </a:moveTo>
                  <a:lnTo>
                    <a:pt x="493" y="2406"/>
                  </a:lnTo>
                  <a:lnTo>
                    <a:pt x="515" y="2424"/>
                  </a:lnTo>
                  <a:lnTo>
                    <a:pt x="535" y="2443"/>
                  </a:lnTo>
                  <a:lnTo>
                    <a:pt x="551" y="2460"/>
                  </a:lnTo>
                  <a:lnTo>
                    <a:pt x="557" y="2467"/>
                  </a:lnTo>
                  <a:lnTo>
                    <a:pt x="564" y="2475"/>
                  </a:lnTo>
                  <a:lnTo>
                    <a:pt x="568" y="2483"/>
                  </a:lnTo>
                  <a:lnTo>
                    <a:pt x="572" y="2489"/>
                  </a:lnTo>
                  <a:lnTo>
                    <a:pt x="574" y="2495"/>
                  </a:lnTo>
                  <a:lnTo>
                    <a:pt x="575" y="2501"/>
                  </a:lnTo>
                  <a:lnTo>
                    <a:pt x="575" y="2505"/>
                  </a:lnTo>
                  <a:lnTo>
                    <a:pt x="573" y="2509"/>
                  </a:lnTo>
                  <a:lnTo>
                    <a:pt x="570" y="2513"/>
                  </a:lnTo>
                  <a:lnTo>
                    <a:pt x="566" y="2515"/>
                  </a:lnTo>
                  <a:lnTo>
                    <a:pt x="561" y="2516"/>
                  </a:lnTo>
                  <a:lnTo>
                    <a:pt x="555" y="2516"/>
                  </a:lnTo>
                  <a:lnTo>
                    <a:pt x="548" y="2515"/>
                  </a:lnTo>
                  <a:lnTo>
                    <a:pt x="539" y="2514"/>
                  </a:lnTo>
                  <a:lnTo>
                    <a:pt x="530" y="2512"/>
                  </a:lnTo>
                  <a:lnTo>
                    <a:pt x="521" y="2508"/>
                  </a:lnTo>
                  <a:lnTo>
                    <a:pt x="500" y="2500"/>
                  </a:lnTo>
                  <a:lnTo>
                    <a:pt x="477" y="2488"/>
                  </a:lnTo>
                  <a:lnTo>
                    <a:pt x="452" y="2474"/>
                  </a:lnTo>
                  <a:lnTo>
                    <a:pt x="426" y="2457"/>
                  </a:lnTo>
                  <a:lnTo>
                    <a:pt x="401" y="2438"/>
                  </a:lnTo>
                  <a:lnTo>
                    <a:pt x="378" y="2420"/>
                  </a:lnTo>
                  <a:lnTo>
                    <a:pt x="359" y="2402"/>
                  </a:lnTo>
                  <a:lnTo>
                    <a:pt x="343" y="2384"/>
                  </a:lnTo>
                  <a:lnTo>
                    <a:pt x="336" y="2376"/>
                  </a:lnTo>
                  <a:lnTo>
                    <a:pt x="331" y="2368"/>
                  </a:lnTo>
                  <a:lnTo>
                    <a:pt x="325" y="2361"/>
                  </a:lnTo>
                  <a:lnTo>
                    <a:pt x="322" y="2354"/>
                  </a:lnTo>
                  <a:lnTo>
                    <a:pt x="320" y="2348"/>
                  </a:lnTo>
                  <a:lnTo>
                    <a:pt x="319" y="2342"/>
                  </a:lnTo>
                  <a:lnTo>
                    <a:pt x="319" y="2338"/>
                  </a:lnTo>
                  <a:lnTo>
                    <a:pt x="321" y="2334"/>
                  </a:lnTo>
                  <a:lnTo>
                    <a:pt x="323" y="2331"/>
                  </a:lnTo>
                  <a:lnTo>
                    <a:pt x="328" y="2329"/>
                  </a:lnTo>
                  <a:lnTo>
                    <a:pt x="333" y="2327"/>
                  </a:lnTo>
                  <a:lnTo>
                    <a:pt x="339" y="2327"/>
                  </a:lnTo>
                  <a:lnTo>
                    <a:pt x="346" y="2328"/>
                  </a:lnTo>
                  <a:lnTo>
                    <a:pt x="355" y="2329"/>
                  </a:lnTo>
                  <a:lnTo>
                    <a:pt x="363" y="2332"/>
                  </a:lnTo>
                  <a:lnTo>
                    <a:pt x="373" y="2335"/>
                  </a:lnTo>
                  <a:lnTo>
                    <a:pt x="394" y="2344"/>
                  </a:lnTo>
                  <a:lnTo>
                    <a:pt x="417" y="2356"/>
                  </a:lnTo>
                  <a:lnTo>
                    <a:pt x="442" y="2370"/>
                  </a:lnTo>
                  <a:lnTo>
                    <a:pt x="468" y="2388"/>
                  </a:lnTo>
                  <a:close/>
                  <a:moveTo>
                    <a:pt x="230" y="2004"/>
                  </a:moveTo>
                  <a:lnTo>
                    <a:pt x="253" y="2022"/>
                  </a:lnTo>
                  <a:lnTo>
                    <a:pt x="272" y="2039"/>
                  </a:lnTo>
                  <a:lnTo>
                    <a:pt x="290" y="2056"/>
                  </a:lnTo>
                  <a:lnTo>
                    <a:pt x="305" y="2072"/>
                  </a:lnTo>
                  <a:lnTo>
                    <a:pt x="310" y="2080"/>
                  </a:lnTo>
                  <a:lnTo>
                    <a:pt x="316" y="2086"/>
                  </a:lnTo>
                  <a:lnTo>
                    <a:pt x="320" y="2094"/>
                  </a:lnTo>
                  <a:lnTo>
                    <a:pt x="322" y="2099"/>
                  </a:lnTo>
                  <a:lnTo>
                    <a:pt x="324" y="2106"/>
                  </a:lnTo>
                  <a:lnTo>
                    <a:pt x="325" y="2111"/>
                  </a:lnTo>
                  <a:lnTo>
                    <a:pt x="325" y="2116"/>
                  </a:lnTo>
                  <a:lnTo>
                    <a:pt x="323" y="2119"/>
                  </a:lnTo>
                  <a:lnTo>
                    <a:pt x="321" y="2122"/>
                  </a:lnTo>
                  <a:lnTo>
                    <a:pt x="318" y="2124"/>
                  </a:lnTo>
                  <a:lnTo>
                    <a:pt x="312" y="2125"/>
                  </a:lnTo>
                  <a:lnTo>
                    <a:pt x="307" y="2125"/>
                  </a:lnTo>
                  <a:lnTo>
                    <a:pt x="301" y="2125"/>
                  </a:lnTo>
                  <a:lnTo>
                    <a:pt x="293" y="2123"/>
                  </a:lnTo>
                  <a:lnTo>
                    <a:pt x="284" y="2121"/>
                  </a:lnTo>
                  <a:lnTo>
                    <a:pt x="276" y="2119"/>
                  </a:lnTo>
                  <a:lnTo>
                    <a:pt x="256" y="2110"/>
                  </a:lnTo>
                  <a:lnTo>
                    <a:pt x="235" y="2099"/>
                  </a:lnTo>
                  <a:lnTo>
                    <a:pt x="213" y="2086"/>
                  </a:lnTo>
                  <a:lnTo>
                    <a:pt x="189" y="2070"/>
                  </a:lnTo>
                  <a:lnTo>
                    <a:pt x="167" y="2053"/>
                  </a:lnTo>
                  <a:lnTo>
                    <a:pt x="146" y="2036"/>
                  </a:lnTo>
                  <a:lnTo>
                    <a:pt x="129" y="2020"/>
                  </a:lnTo>
                  <a:lnTo>
                    <a:pt x="115" y="2003"/>
                  </a:lnTo>
                  <a:lnTo>
                    <a:pt x="108" y="1996"/>
                  </a:lnTo>
                  <a:lnTo>
                    <a:pt x="104" y="1988"/>
                  </a:lnTo>
                  <a:lnTo>
                    <a:pt x="100" y="1982"/>
                  </a:lnTo>
                  <a:lnTo>
                    <a:pt x="97" y="1975"/>
                  </a:lnTo>
                  <a:lnTo>
                    <a:pt x="94" y="1970"/>
                  </a:lnTo>
                  <a:lnTo>
                    <a:pt x="94" y="1964"/>
                  </a:lnTo>
                  <a:lnTo>
                    <a:pt x="94" y="1960"/>
                  </a:lnTo>
                  <a:lnTo>
                    <a:pt x="95" y="1956"/>
                  </a:lnTo>
                  <a:lnTo>
                    <a:pt x="99" y="1953"/>
                  </a:lnTo>
                  <a:lnTo>
                    <a:pt x="102" y="1952"/>
                  </a:lnTo>
                  <a:lnTo>
                    <a:pt x="107" y="1950"/>
                  </a:lnTo>
                  <a:lnTo>
                    <a:pt x="113" y="1949"/>
                  </a:lnTo>
                  <a:lnTo>
                    <a:pt x="119" y="1950"/>
                  </a:lnTo>
                  <a:lnTo>
                    <a:pt x="127" y="1952"/>
                  </a:lnTo>
                  <a:lnTo>
                    <a:pt x="134" y="1954"/>
                  </a:lnTo>
                  <a:lnTo>
                    <a:pt x="143" y="1957"/>
                  </a:lnTo>
                  <a:lnTo>
                    <a:pt x="162" y="1964"/>
                  </a:lnTo>
                  <a:lnTo>
                    <a:pt x="184" y="1975"/>
                  </a:lnTo>
                  <a:lnTo>
                    <a:pt x="207" y="1989"/>
                  </a:lnTo>
                  <a:lnTo>
                    <a:pt x="230" y="2004"/>
                  </a:lnTo>
                  <a:close/>
                  <a:moveTo>
                    <a:pt x="539" y="2221"/>
                  </a:moveTo>
                  <a:lnTo>
                    <a:pt x="563" y="2240"/>
                  </a:lnTo>
                  <a:lnTo>
                    <a:pt x="584" y="2257"/>
                  </a:lnTo>
                  <a:lnTo>
                    <a:pt x="603" y="2274"/>
                  </a:lnTo>
                  <a:lnTo>
                    <a:pt x="618" y="2291"/>
                  </a:lnTo>
                  <a:lnTo>
                    <a:pt x="624" y="2299"/>
                  </a:lnTo>
                  <a:lnTo>
                    <a:pt x="630" y="2307"/>
                  </a:lnTo>
                  <a:lnTo>
                    <a:pt x="634" y="2314"/>
                  </a:lnTo>
                  <a:lnTo>
                    <a:pt x="637" y="2321"/>
                  </a:lnTo>
                  <a:lnTo>
                    <a:pt x="640" y="2326"/>
                  </a:lnTo>
                  <a:lnTo>
                    <a:pt x="641" y="2331"/>
                  </a:lnTo>
                  <a:lnTo>
                    <a:pt x="641" y="2337"/>
                  </a:lnTo>
                  <a:lnTo>
                    <a:pt x="638" y="2340"/>
                  </a:lnTo>
                  <a:lnTo>
                    <a:pt x="636" y="2343"/>
                  </a:lnTo>
                  <a:lnTo>
                    <a:pt x="632" y="2345"/>
                  </a:lnTo>
                  <a:lnTo>
                    <a:pt x="627" y="2347"/>
                  </a:lnTo>
                  <a:lnTo>
                    <a:pt x="621" y="2348"/>
                  </a:lnTo>
                  <a:lnTo>
                    <a:pt x="614" y="2347"/>
                  </a:lnTo>
                  <a:lnTo>
                    <a:pt x="606" y="2345"/>
                  </a:lnTo>
                  <a:lnTo>
                    <a:pt x="597" y="2343"/>
                  </a:lnTo>
                  <a:lnTo>
                    <a:pt x="588" y="2340"/>
                  </a:lnTo>
                  <a:lnTo>
                    <a:pt x="567" y="2331"/>
                  </a:lnTo>
                  <a:lnTo>
                    <a:pt x="545" y="2321"/>
                  </a:lnTo>
                  <a:lnTo>
                    <a:pt x="521" y="2307"/>
                  </a:lnTo>
                  <a:lnTo>
                    <a:pt x="496" y="2290"/>
                  </a:lnTo>
                  <a:lnTo>
                    <a:pt x="472" y="2273"/>
                  </a:lnTo>
                  <a:lnTo>
                    <a:pt x="451" y="2255"/>
                  </a:lnTo>
                  <a:lnTo>
                    <a:pt x="432" y="2238"/>
                  </a:lnTo>
                  <a:lnTo>
                    <a:pt x="417" y="2220"/>
                  </a:lnTo>
                  <a:lnTo>
                    <a:pt x="411" y="2213"/>
                  </a:lnTo>
                  <a:lnTo>
                    <a:pt x="405" y="2205"/>
                  </a:lnTo>
                  <a:lnTo>
                    <a:pt x="401" y="2198"/>
                  </a:lnTo>
                  <a:lnTo>
                    <a:pt x="399" y="2191"/>
                  </a:lnTo>
                  <a:lnTo>
                    <a:pt x="397" y="2186"/>
                  </a:lnTo>
                  <a:lnTo>
                    <a:pt x="396" y="2180"/>
                  </a:lnTo>
                  <a:lnTo>
                    <a:pt x="396" y="2175"/>
                  </a:lnTo>
                  <a:lnTo>
                    <a:pt x="398" y="2172"/>
                  </a:lnTo>
                  <a:lnTo>
                    <a:pt x="400" y="2168"/>
                  </a:lnTo>
                  <a:lnTo>
                    <a:pt x="404" y="2166"/>
                  </a:lnTo>
                  <a:lnTo>
                    <a:pt x="408" y="2165"/>
                  </a:lnTo>
                  <a:lnTo>
                    <a:pt x="415" y="2165"/>
                  </a:lnTo>
                  <a:lnTo>
                    <a:pt x="421" y="2165"/>
                  </a:lnTo>
                  <a:lnTo>
                    <a:pt x="430" y="2166"/>
                  </a:lnTo>
                  <a:lnTo>
                    <a:pt x="439" y="2168"/>
                  </a:lnTo>
                  <a:lnTo>
                    <a:pt x="447" y="2172"/>
                  </a:lnTo>
                  <a:lnTo>
                    <a:pt x="468" y="2180"/>
                  </a:lnTo>
                  <a:lnTo>
                    <a:pt x="491" y="2191"/>
                  </a:lnTo>
                  <a:lnTo>
                    <a:pt x="514" y="2205"/>
                  </a:lnTo>
                  <a:lnTo>
                    <a:pt x="539" y="2221"/>
                  </a:lnTo>
                  <a:close/>
                  <a:moveTo>
                    <a:pt x="420" y="1959"/>
                  </a:moveTo>
                  <a:lnTo>
                    <a:pt x="418" y="1962"/>
                  </a:lnTo>
                  <a:lnTo>
                    <a:pt x="414" y="1964"/>
                  </a:lnTo>
                  <a:lnTo>
                    <a:pt x="410" y="1966"/>
                  </a:lnTo>
                  <a:lnTo>
                    <a:pt x="404" y="1967"/>
                  </a:lnTo>
                  <a:lnTo>
                    <a:pt x="398" y="1966"/>
                  </a:lnTo>
                  <a:lnTo>
                    <a:pt x="390" y="1964"/>
                  </a:lnTo>
                  <a:lnTo>
                    <a:pt x="383" y="1962"/>
                  </a:lnTo>
                  <a:lnTo>
                    <a:pt x="374" y="1960"/>
                  </a:lnTo>
                  <a:lnTo>
                    <a:pt x="356" y="1953"/>
                  </a:lnTo>
                  <a:lnTo>
                    <a:pt x="335" y="1942"/>
                  </a:lnTo>
                  <a:lnTo>
                    <a:pt x="314" y="1929"/>
                  </a:lnTo>
                  <a:lnTo>
                    <a:pt x="291" y="1914"/>
                  </a:lnTo>
                  <a:lnTo>
                    <a:pt x="269" y="1898"/>
                  </a:lnTo>
                  <a:lnTo>
                    <a:pt x="250" y="1881"/>
                  </a:lnTo>
                  <a:lnTo>
                    <a:pt x="234" y="1864"/>
                  </a:lnTo>
                  <a:lnTo>
                    <a:pt x="220" y="1849"/>
                  </a:lnTo>
                  <a:lnTo>
                    <a:pt x="214" y="1841"/>
                  </a:lnTo>
                  <a:lnTo>
                    <a:pt x="209" y="1835"/>
                  </a:lnTo>
                  <a:lnTo>
                    <a:pt x="206" y="1827"/>
                  </a:lnTo>
                  <a:lnTo>
                    <a:pt x="202" y="1822"/>
                  </a:lnTo>
                  <a:lnTo>
                    <a:pt x="201" y="1816"/>
                  </a:lnTo>
                  <a:lnTo>
                    <a:pt x="200" y="1811"/>
                  </a:lnTo>
                  <a:lnTo>
                    <a:pt x="200" y="1806"/>
                  </a:lnTo>
                  <a:lnTo>
                    <a:pt x="202" y="1803"/>
                  </a:lnTo>
                  <a:lnTo>
                    <a:pt x="204" y="1799"/>
                  </a:lnTo>
                  <a:lnTo>
                    <a:pt x="209" y="1797"/>
                  </a:lnTo>
                  <a:lnTo>
                    <a:pt x="213" y="1796"/>
                  </a:lnTo>
                  <a:lnTo>
                    <a:pt x="219" y="1796"/>
                  </a:lnTo>
                  <a:lnTo>
                    <a:pt x="225" y="1796"/>
                  </a:lnTo>
                  <a:lnTo>
                    <a:pt x="231" y="1798"/>
                  </a:lnTo>
                  <a:lnTo>
                    <a:pt x="240" y="1799"/>
                  </a:lnTo>
                  <a:lnTo>
                    <a:pt x="249" y="1803"/>
                  </a:lnTo>
                  <a:lnTo>
                    <a:pt x="267" y="1810"/>
                  </a:lnTo>
                  <a:lnTo>
                    <a:pt x="288" y="1821"/>
                  </a:lnTo>
                  <a:lnTo>
                    <a:pt x="309" y="1834"/>
                  </a:lnTo>
                  <a:lnTo>
                    <a:pt x="332" y="1849"/>
                  </a:lnTo>
                  <a:lnTo>
                    <a:pt x="353" y="1865"/>
                  </a:lnTo>
                  <a:lnTo>
                    <a:pt x="373" y="1881"/>
                  </a:lnTo>
                  <a:lnTo>
                    <a:pt x="389" y="1898"/>
                  </a:lnTo>
                  <a:lnTo>
                    <a:pt x="403" y="1914"/>
                  </a:lnTo>
                  <a:lnTo>
                    <a:pt x="408" y="1921"/>
                  </a:lnTo>
                  <a:lnTo>
                    <a:pt x="413" y="1928"/>
                  </a:lnTo>
                  <a:lnTo>
                    <a:pt x="417" y="1934"/>
                  </a:lnTo>
                  <a:lnTo>
                    <a:pt x="419" y="1941"/>
                  </a:lnTo>
                  <a:lnTo>
                    <a:pt x="421" y="1946"/>
                  </a:lnTo>
                  <a:lnTo>
                    <a:pt x="423" y="1952"/>
                  </a:lnTo>
                  <a:lnTo>
                    <a:pt x="421" y="1956"/>
                  </a:lnTo>
                  <a:lnTo>
                    <a:pt x="420" y="1959"/>
                  </a:lnTo>
                  <a:close/>
                  <a:moveTo>
                    <a:pt x="182" y="1499"/>
                  </a:moveTo>
                  <a:lnTo>
                    <a:pt x="201" y="1514"/>
                  </a:lnTo>
                  <a:lnTo>
                    <a:pt x="219" y="1530"/>
                  </a:lnTo>
                  <a:lnTo>
                    <a:pt x="234" y="1545"/>
                  </a:lnTo>
                  <a:lnTo>
                    <a:pt x="247" y="1560"/>
                  </a:lnTo>
                  <a:lnTo>
                    <a:pt x="255" y="1573"/>
                  </a:lnTo>
                  <a:lnTo>
                    <a:pt x="262" y="1586"/>
                  </a:lnTo>
                  <a:lnTo>
                    <a:pt x="263" y="1590"/>
                  </a:lnTo>
                  <a:lnTo>
                    <a:pt x="264" y="1595"/>
                  </a:lnTo>
                  <a:lnTo>
                    <a:pt x="263" y="1600"/>
                  </a:lnTo>
                  <a:lnTo>
                    <a:pt x="262" y="1603"/>
                  </a:lnTo>
                  <a:lnTo>
                    <a:pt x="260" y="1606"/>
                  </a:lnTo>
                  <a:lnTo>
                    <a:pt x="255" y="1608"/>
                  </a:lnTo>
                  <a:lnTo>
                    <a:pt x="251" y="1609"/>
                  </a:lnTo>
                  <a:lnTo>
                    <a:pt x="247" y="1609"/>
                  </a:lnTo>
                  <a:lnTo>
                    <a:pt x="240" y="1609"/>
                  </a:lnTo>
                  <a:lnTo>
                    <a:pt x="234" y="1608"/>
                  </a:lnTo>
                  <a:lnTo>
                    <a:pt x="226" y="1606"/>
                  </a:lnTo>
                  <a:lnTo>
                    <a:pt x="219" y="1604"/>
                  </a:lnTo>
                  <a:lnTo>
                    <a:pt x="201" y="1596"/>
                  </a:lnTo>
                  <a:lnTo>
                    <a:pt x="183" y="1588"/>
                  </a:lnTo>
                  <a:lnTo>
                    <a:pt x="163" y="1576"/>
                  </a:lnTo>
                  <a:lnTo>
                    <a:pt x="143" y="1562"/>
                  </a:lnTo>
                  <a:lnTo>
                    <a:pt x="124" y="1547"/>
                  </a:lnTo>
                  <a:lnTo>
                    <a:pt x="106" y="1531"/>
                  </a:lnTo>
                  <a:lnTo>
                    <a:pt x="91" y="1516"/>
                  </a:lnTo>
                  <a:lnTo>
                    <a:pt x="79" y="1502"/>
                  </a:lnTo>
                  <a:lnTo>
                    <a:pt x="70" y="1487"/>
                  </a:lnTo>
                  <a:lnTo>
                    <a:pt x="64" y="1476"/>
                  </a:lnTo>
                  <a:lnTo>
                    <a:pt x="62" y="1470"/>
                  </a:lnTo>
                  <a:lnTo>
                    <a:pt x="62" y="1466"/>
                  </a:lnTo>
                  <a:lnTo>
                    <a:pt x="62" y="1462"/>
                  </a:lnTo>
                  <a:lnTo>
                    <a:pt x="64" y="1457"/>
                  </a:lnTo>
                  <a:lnTo>
                    <a:pt x="66" y="1455"/>
                  </a:lnTo>
                  <a:lnTo>
                    <a:pt x="70" y="1453"/>
                  </a:lnTo>
                  <a:lnTo>
                    <a:pt x="74" y="1452"/>
                  </a:lnTo>
                  <a:lnTo>
                    <a:pt x="79" y="1451"/>
                  </a:lnTo>
                  <a:lnTo>
                    <a:pt x="85" y="1452"/>
                  </a:lnTo>
                  <a:lnTo>
                    <a:pt x="91" y="1453"/>
                  </a:lnTo>
                  <a:lnTo>
                    <a:pt x="99" y="1454"/>
                  </a:lnTo>
                  <a:lnTo>
                    <a:pt x="106" y="1457"/>
                  </a:lnTo>
                  <a:lnTo>
                    <a:pt x="124" y="1464"/>
                  </a:lnTo>
                  <a:lnTo>
                    <a:pt x="142" y="1473"/>
                  </a:lnTo>
                  <a:lnTo>
                    <a:pt x="161" y="1485"/>
                  </a:lnTo>
                  <a:lnTo>
                    <a:pt x="182" y="1499"/>
                  </a:lnTo>
                  <a:close/>
                  <a:moveTo>
                    <a:pt x="451" y="1693"/>
                  </a:moveTo>
                  <a:lnTo>
                    <a:pt x="471" y="1708"/>
                  </a:lnTo>
                  <a:lnTo>
                    <a:pt x="489" y="1724"/>
                  </a:lnTo>
                  <a:lnTo>
                    <a:pt x="506" y="1740"/>
                  </a:lnTo>
                  <a:lnTo>
                    <a:pt x="519" y="1755"/>
                  </a:lnTo>
                  <a:lnTo>
                    <a:pt x="524" y="1763"/>
                  </a:lnTo>
                  <a:lnTo>
                    <a:pt x="528" y="1769"/>
                  </a:lnTo>
                  <a:lnTo>
                    <a:pt x="532" y="1776"/>
                  </a:lnTo>
                  <a:lnTo>
                    <a:pt x="535" y="1782"/>
                  </a:lnTo>
                  <a:lnTo>
                    <a:pt x="536" y="1788"/>
                  </a:lnTo>
                  <a:lnTo>
                    <a:pt x="537" y="1792"/>
                  </a:lnTo>
                  <a:lnTo>
                    <a:pt x="536" y="1796"/>
                  </a:lnTo>
                  <a:lnTo>
                    <a:pt x="535" y="1800"/>
                  </a:lnTo>
                  <a:lnTo>
                    <a:pt x="533" y="1804"/>
                  </a:lnTo>
                  <a:lnTo>
                    <a:pt x="528" y="1806"/>
                  </a:lnTo>
                  <a:lnTo>
                    <a:pt x="524" y="1807"/>
                  </a:lnTo>
                  <a:lnTo>
                    <a:pt x="519" y="1807"/>
                  </a:lnTo>
                  <a:lnTo>
                    <a:pt x="512" y="1807"/>
                  </a:lnTo>
                  <a:lnTo>
                    <a:pt x="506" y="1806"/>
                  </a:lnTo>
                  <a:lnTo>
                    <a:pt x="498" y="1804"/>
                  </a:lnTo>
                  <a:lnTo>
                    <a:pt x="489" y="1802"/>
                  </a:lnTo>
                  <a:lnTo>
                    <a:pt x="471" y="1794"/>
                  </a:lnTo>
                  <a:lnTo>
                    <a:pt x="452" y="1784"/>
                  </a:lnTo>
                  <a:lnTo>
                    <a:pt x="431" y="1772"/>
                  </a:lnTo>
                  <a:lnTo>
                    <a:pt x="410" y="1757"/>
                  </a:lnTo>
                  <a:lnTo>
                    <a:pt x="389" y="1742"/>
                  </a:lnTo>
                  <a:lnTo>
                    <a:pt x="371" y="1726"/>
                  </a:lnTo>
                  <a:lnTo>
                    <a:pt x="355" y="1710"/>
                  </a:lnTo>
                  <a:lnTo>
                    <a:pt x="342" y="1695"/>
                  </a:lnTo>
                  <a:lnTo>
                    <a:pt x="336" y="1687"/>
                  </a:lnTo>
                  <a:lnTo>
                    <a:pt x="332" y="1681"/>
                  </a:lnTo>
                  <a:lnTo>
                    <a:pt x="328" y="1674"/>
                  </a:lnTo>
                  <a:lnTo>
                    <a:pt x="325" y="1668"/>
                  </a:lnTo>
                  <a:lnTo>
                    <a:pt x="324" y="1662"/>
                  </a:lnTo>
                  <a:lnTo>
                    <a:pt x="323" y="1658"/>
                  </a:lnTo>
                  <a:lnTo>
                    <a:pt x="323" y="1654"/>
                  </a:lnTo>
                  <a:lnTo>
                    <a:pt x="325" y="1649"/>
                  </a:lnTo>
                  <a:lnTo>
                    <a:pt x="328" y="1646"/>
                  </a:lnTo>
                  <a:lnTo>
                    <a:pt x="332" y="1644"/>
                  </a:lnTo>
                  <a:lnTo>
                    <a:pt x="336" y="1643"/>
                  </a:lnTo>
                  <a:lnTo>
                    <a:pt x="342" y="1643"/>
                  </a:lnTo>
                  <a:lnTo>
                    <a:pt x="348" y="1643"/>
                  </a:lnTo>
                  <a:lnTo>
                    <a:pt x="355" y="1644"/>
                  </a:lnTo>
                  <a:lnTo>
                    <a:pt x="362" y="1646"/>
                  </a:lnTo>
                  <a:lnTo>
                    <a:pt x="371" y="1648"/>
                  </a:lnTo>
                  <a:lnTo>
                    <a:pt x="388" y="1656"/>
                  </a:lnTo>
                  <a:lnTo>
                    <a:pt x="408" y="1666"/>
                  </a:lnTo>
                  <a:lnTo>
                    <a:pt x="429" y="1677"/>
                  </a:lnTo>
                  <a:lnTo>
                    <a:pt x="451" y="1693"/>
                  </a:lnTo>
                  <a:close/>
                  <a:moveTo>
                    <a:pt x="404" y="1451"/>
                  </a:moveTo>
                  <a:lnTo>
                    <a:pt x="402" y="1454"/>
                  </a:lnTo>
                  <a:lnTo>
                    <a:pt x="398" y="1456"/>
                  </a:lnTo>
                  <a:lnTo>
                    <a:pt x="394" y="1457"/>
                  </a:lnTo>
                  <a:lnTo>
                    <a:pt x="389" y="1458"/>
                  </a:lnTo>
                  <a:lnTo>
                    <a:pt x="384" y="1457"/>
                  </a:lnTo>
                  <a:lnTo>
                    <a:pt x="377" y="1457"/>
                  </a:lnTo>
                  <a:lnTo>
                    <a:pt x="370" y="1455"/>
                  </a:lnTo>
                  <a:lnTo>
                    <a:pt x="362" y="1453"/>
                  </a:lnTo>
                  <a:lnTo>
                    <a:pt x="346" y="1446"/>
                  </a:lnTo>
                  <a:lnTo>
                    <a:pt x="329" y="1438"/>
                  </a:lnTo>
                  <a:lnTo>
                    <a:pt x="309" y="1426"/>
                  </a:lnTo>
                  <a:lnTo>
                    <a:pt x="290" y="1413"/>
                  </a:lnTo>
                  <a:lnTo>
                    <a:pt x="271" y="1398"/>
                  </a:lnTo>
                  <a:lnTo>
                    <a:pt x="254" y="1383"/>
                  </a:lnTo>
                  <a:lnTo>
                    <a:pt x="240" y="1368"/>
                  </a:lnTo>
                  <a:lnTo>
                    <a:pt x="228" y="1354"/>
                  </a:lnTo>
                  <a:lnTo>
                    <a:pt x="220" y="1341"/>
                  </a:lnTo>
                  <a:lnTo>
                    <a:pt x="214" y="1329"/>
                  </a:lnTo>
                  <a:lnTo>
                    <a:pt x="212" y="1323"/>
                  </a:lnTo>
                  <a:lnTo>
                    <a:pt x="212" y="1319"/>
                  </a:lnTo>
                  <a:lnTo>
                    <a:pt x="212" y="1315"/>
                  </a:lnTo>
                  <a:lnTo>
                    <a:pt x="214" y="1312"/>
                  </a:lnTo>
                  <a:lnTo>
                    <a:pt x="216" y="1308"/>
                  </a:lnTo>
                  <a:lnTo>
                    <a:pt x="220" y="1306"/>
                  </a:lnTo>
                  <a:lnTo>
                    <a:pt x="224" y="1305"/>
                  </a:lnTo>
                  <a:lnTo>
                    <a:pt x="229" y="1305"/>
                  </a:lnTo>
                  <a:lnTo>
                    <a:pt x="235" y="1305"/>
                  </a:lnTo>
                  <a:lnTo>
                    <a:pt x="241" y="1306"/>
                  </a:lnTo>
                  <a:lnTo>
                    <a:pt x="248" y="1307"/>
                  </a:lnTo>
                  <a:lnTo>
                    <a:pt x="255" y="1309"/>
                  </a:lnTo>
                  <a:lnTo>
                    <a:pt x="272" y="1316"/>
                  </a:lnTo>
                  <a:lnTo>
                    <a:pt x="290" y="1326"/>
                  </a:lnTo>
                  <a:lnTo>
                    <a:pt x="309" y="1336"/>
                  </a:lnTo>
                  <a:lnTo>
                    <a:pt x="329" y="1350"/>
                  </a:lnTo>
                  <a:lnTo>
                    <a:pt x="347" y="1364"/>
                  </a:lnTo>
                  <a:lnTo>
                    <a:pt x="364" y="1380"/>
                  </a:lnTo>
                  <a:lnTo>
                    <a:pt x="378" y="1395"/>
                  </a:lnTo>
                  <a:lnTo>
                    <a:pt x="390" y="1409"/>
                  </a:lnTo>
                  <a:lnTo>
                    <a:pt x="399" y="1422"/>
                  </a:lnTo>
                  <a:lnTo>
                    <a:pt x="404" y="1434"/>
                  </a:lnTo>
                  <a:lnTo>
                    <a:pt x="405" y="1439"/>
                  </a:lnTo>
                  <a:lnTo>
                    <a:pt x="406" y="1443"/>
                  </a:lnTo>
                  <a:lnTo>
                    <a:pt x="405" y="1448"/>
                  </a:lnTo>
                  <a:lnTo>
                    <a:pt x="404" y="1451"/>
                  </a:lnTo>
                  <a:close/>
                  <a:moveTo>
                    <a:pt x="587" y="1536"/>
                  </a:moveTo>
                  <a:lnTo>
                    <a:pt x="606" y="1551"/>
                  </a:lnTo>
                  <a:lnTo>
                    <a:pt x="623" y="1566"/>
                  </a:lnTo>
                  <a:lnTo>
                    <a:pt x="638" y="1581"/>
                  </a:lnTo>
                  <a:lnTo>
                    <a:pt x="651" y="1596"/>
                  </a:lnTo>
                  <a:lnTo>
                    <a:pt x="656" y="1603"/>
                  </a:lnTo>
                  <a:lnTo>
                    <a:pt x="660" y="1611"/>
                  </a:lnTo>
                  <a:lnTo>
                    <a:pt x="663" y="1617"/>
                  </a:lnTo>
                  <a:lnTo>
                    <a:pt x="666" y="1622"/>
                  </a:lnTo>
                  <a:lnTo>
                    <a:pt x="668" y="1628"/>
                  </a:lnTo>
                  <a:lnTo>
                    <a:pt x="668" y="1633"/>
                  </a:lnTo>
                  <a:lnTo>
                    <a:pt x="668" y="1637"/>
                  </a:lnTo>
                  <a:lnTo>
                    <a:pt x="666" y="1641"/>
                  </a:lnTo>
                  <a:lnTo>
                    <a:pt x="663" y="1644"/>
                  </a:lnTo>
                  <a:lnTo>
                    <a:pt x="660" y="1646"/>
                  </a:lnTo>
                  <a:lnTo>
                    <a:pt x="656" y="1647"/>
                  </a:lnTo>
                  <a:lnTo>
                    <a:pt x="650" y="1648"/>
                  </a:lnTo>
                  <a:lnTo>
                    <a:pt x="644" y="1647"/>
                  </a:lnTo>
                  <a:lnTo>
                    <a:pt x="637" y="1647"/>
                  </a:lnTo>
                  <a:lnTo>
                    <a:pt x="630" y="1645"/>
                  </a:lnTo>
                  <a:lnTo>
                    <a:pt x="622" y="1643"/>
                  </a:lnTo>
                  <a:lnTo>
                    <a:pt x="605" y="1636"/>
                  </a:lnTo>
                  <a:lnTo>
                    <a:pt x="586" y="1627"/>
                  </a:lnTo>
                  <a:lnTo>
                    <a:pt x="566" y="1615"/>
                  </a:lnTo>
                  <a:lnTo>
                    <a:pt x="546" y="1602"/>
                  </a:lnTo>
                  <a:lnTo>
                    <a:pt x="525" y="1586"/>
                  </a:lnTo>
                  <a:lnTo>
                    <a:pt x="508" y="1571"/>
                  </a:lnTo>
                  <a:lnTo>
                    <a:pt x="493" y="1555"/>
                  </a:lnTo>
                  <a:lnTo>
                    <a:pt x="480" y="1540"/>
                  </a:lnTo>
                  <a:lnTo>
                    <a:pt x="475" y="1533"/>
                  </a:lnTo>
                  <a:lnTo>
                    <a:pt x="471" y="1526"/>
                  </a:lnTo>
                  <a:lnTo>
                    <a:pt x="468" y="1520"/>
                  </a:lnTo>
                  <a:lnTo>
                    <a:pt x="466" y="1514"/>
                  </a:lnTo>
                  <a:lnTo>
                    <a:pt x="464" y="1509"/>
                  </a:lnTo>
                  <a:lnTo>
                    <a:pt x="464" y="1504"/>
                  </a:lnTo>
                  <a:lnTo>
                    <a:pt x="464" y="1499"/>
                  </a:lnTo>
                  <a:lnTo>
                    <a:pt x="466" y="1496"/>
                  </a:lnTo>
                  <a:lnTo>
                    <a:pt x="468" y="1493"/>
                  </a:lnTo>
                  <a:lnTo>
                    <a:pt x="471" y="1491"/>
                  </a:lnTo>
                  <a:lnTo>
                    <a:pt x="475" y="1490"/>
                  </a:lnTo>
                  <a:lnTo>
                    <a:pt x="481" y="1489"/>
                  </a:lnTo>
                  <a:lnTo>
                    <a:pt x="487" y="1489"/>
                  </a:lnTo>
                  <a:lnTo>
                    <a:pt x="494" y="1490"/>
                  </a:lnTo>
                  <a:lnTo>
                    <a:pt x="501" y="1492"/>
                  </a:lnTo>
                  <a:lnTo>
                    <a:pt x="509" y="1494"/>
                  </a:lnTo>
                  <a:lnTo>
                    <a:pt x="526" y="1500"/>
                  </a:lnTo>
                  <a:lnTo>
                    <a:pt x="546" y="1510"/>
                  </a:lnTo>
                  <a:lnTo>
                    <a:pt x="565" y="1522"/>
                  </a:lnTo>
                  <a:lnTo>
                    <a:pt x="587" y="1536"/>
                  </a:lnTo>
                  <a:close/>
                  <a:moveTo>
                    <a:pt x="325" y="1123"/>
                  </a:moveTo>
                  <a:lnTo>
                    <a:pt x="323" y="1126"/>
                  </a:lnTo>
                  <a:lnTo>
                    <a:pt x="320" y="1128"/>
                  </a:lnTo>
                  <a:lnTo>
                    <a:pt x="317" y="1129"/>
                  </a:lnTo>
                  <a:lnTo>
                    <a:pt x="312" y="1129"/>
                  </a:lnTo>
                  <a:lnTo>
                    <a:pt x="307" y="1129"/>
                  </a:lnTo>
                  <a:lnTo>
                    <a:pt x="301" y="1128"/>
                  </a:lnTo>
                  <a:lnTo>
                    <a:pt x="294" y="1127"/>
                  </a:lnTo>
                  <a:lnTo>
                    <a:pt x="288" y="1125"/>
                  </a:lnTo>
                  <a:lnTo>
                    <a:pt x="272" y="1119"/>
                  </a:lnTo>
                  <a:lnTo>
                    <a:pt x="256" y="1111"/>
                  </a:lnTo>
                  <a:lnTo>
                    <a:pt x="239" y="1100"/>
                  </a:lnTo>
                  <a:lnTo>
                    <a:pt x="222" y="1088"/>
                  </a:lnTo>
                  <a:lnTo>
                    <a:pt x="204" y="1074"/>
                  </a:lnTo>
                  <a:lnTo>
                    <a:pt x="189" y="1061"/>
                  </a:lnTo>
                  <a:lnTo>
                    <a:pt x="176" y="1047"/>
                  </a:lnTo>
                  <a:lnTo>
                    <a:pt x="166" y="1034"/>
                  </a:lnTo>
                  <a:lnTo>
                    <a:pt x="158" y="1021"/>
                  </a:lnTo>
                  <a:lnTo>
                    <a:pt x="154" y="1010"/>
                  </a:lnTo>
                  <a:lnTo>
                    <a:pt x="153" y="1006"/>
                  </a:lnTo>
                  <a:lnTo>
                    <a:pt x="152" y="1002"/>
                  </a:lnTo>
                  <a:lnTo>
                    <a:pt x="153" y="998"/>
                  </a:lnTo>
                  <a:lnTo>
                    <a:pt x="154" y="994"/>
                  </a:lnTo>
                  <a:lnTo>
                    <a:pt x="156" y="991"/>
                  </a:lnTo>
                  <a:lnTo>
                    <a:pt x="159" y="990"/>
                  </a:lnTo>
                  <a:lnTo>
                    <a:pt x="163" y="988"/>
                  </a:lnTo>
                  <a:lnTo>
                    <a:pt x="168" y="988"/>
                  </a:lnTo>
                  <a:lnTo>
                    <a:pt x="179" y="989"/>
                  </a:lnTo>
                  <a:lnTo>
                    <a:pt x="193" y="992"/>
                  </a:lnTo>
                  <a:lnTo>
                    <a:pt x="207" y="998"/>
                  </a:lnTo>
                  <a:lnTo>
                    <a:pt x="224" y="1006"/>
                  </a:lnTo>
                  <a:lnTo>
                    <a:pt x="240" y="1017"/>
                  </a:lnTo>
                  <a:lnTo>
                    <a:pt x="258" y="1029"/>
                  </a:lnTo>
                  <a:lnTo>
                    <a:pt x="276" y="1043"/>
                  </a:lnTo>
                  <a:lnTo>
                    <a:pt x="291" y="1057"/>
                  </a:lnTo>
                  <a:lnTo>
                    <a:pt x="304" y="1070"/>
                  </a:lnTo>
                  <a:lnTo>
                    <a:pt x="314" y="1083"/>
                  </a:lnTo>
                  <a:lnTo>
                    <a:pt x="321" y="1096"/>
                  </a:lnTo>
                  <a:lnTo>
                    <a:pt x="326" y="1107"/>
                  </a:lnTo>
                  <a:lnTo>
                    <a:pt x="328" y="1111"/>
                  </a:lnTo>
                  <a:lnTo>
                    <a:pt x="328" y="1115"/>
                  </a:lnTo>
                  <a:lnTo>
                    <a:pt x="328" y="1119"/>
                  </a:lnTo>
                  <a:lnTo>
                    <a:pt x="325" y="1123"/>
                  </a:lnTo>
                  <a:close/>
                  <a:moveTo>
                    <a:pt x="563" y="1298"/>
                  </a:moveTo>
                  <a:lnTo>
                    <a:pt x="561" y="1301"/>
                  </a:lnTo>
                  <a:lnTo>
                    <a:pt x="557" y="1303"/>
                  </a:lnTo>
                  <a:lnTo>
                    <a:pt x="553" y="1304"/>
                  </a:lnTo>
                  <a:lnTo>
                    <a:pt x="549" y="1305"/>
                  </a:lnTo>
                  <a:lnTo>
                    <a:pt x="543" y="1305"/>
                  </a:lnTo>
                  <a:lnTo>
                    <a:pt x="537" y="1304"/>
                  </a:lnTo>
                  <a:lnTo>
                    <a:pt x="530" y="1303"/>
                  </a:lnTo>
                  <a:lnTo>
                    <a:pt x="523" y="1301"/>
                  </a:lnTo>
                  <a:lnTo>
                    <a:pt x="507" y="1294"/>
                  </a:lnTo>
                  <a:lnTo>
                    <a:pt x="489" y="1287"/>
                  </a:lnTo>
                  <a:lnTo>
                    <a:pt x="472" y="1276"/>
                  </a:lnTo>
                  <a:lnTo>
                    <a:pt x="453" y="1263"/>
                  </a:lnTo>
                  <a:lnTo>
                    <a:pt x="435" y="1249"/>
                  </a:lnTo>
                  <a:lnTo>
                    <a:pt x="419" y="1234"/>
                  </a:lnTo>
                  <a:lnTo>
                    <a:pt x="405" y="1220"/>
                  </a:lnTo>
                  <a:lnTo>
                    <a:pt x="394" y="1206"/>
                  </a:lnTo>
                  <a:lnTo>
                    <a:pt x="386" y="1193"/>
                  </a:lnTo>
                  <a:lnTo>
                    <a:pt x="380" y="1182"/>
                  </a:lnTo>
                  <a:lnTo>
                    <a:pt x="379" y="1177"/>
                  </a:lnTo>
                  <a:lnTo>
                    <a:pt x="379" y="1172"/>
                  </a:lnTo>
                  <a:lnTo>
                    <a:pt x="379" y="1168"/>
                  </a:lnTo>
                  <a:lnTo>
                    <a:pt x="382" y="1164"/>
                  </a:lnTo>
                  <a:lnTo>
                    <a:pt x="384" y="1162"/>
                  </a:lnTo>
                  <a:lnTo>
                    <a:pt x="387" y="1159"/>
                  </a:lnTo>
                  <a:lnTo>
                    <a:pt x="391" y="1158"/>
                  </a:lnTo>
                  <a:lnTo>
                    <a:pt x="396" y="1157"/>
                  </a:lnTo>
                  <a:lnTo>
                    <a:pt x="402" y="1157"/>
                  </a:lnTo>
                  <a:lnTo>
                    <a:pt x="407" y="1158"/>
                  </a:lnTo>
                  <a:lnTo>
                    <a:pt x="415" y="1159"/>
                  </a:lnTo>
                  <a:lnTo>
                    <a:pt x="421" y="1162"/>
                  </a:lnTo>
                  <a:lnTo>
                    <a:pt x="438" y="1168"/>
                  </a:lnTo>
                  <a:lnTo>
                    <a:pt x="455" y="1177"/>
                  </a:lnTo>
                  <a:lnTo>
                    <a:pt x="473" y="1187"/>
                  </a:lnTo>
                  <a:lnTo>
                    <a:pt x="492" y="1200"/>
                  </a:lnTo>
                  <a:lnTo>
                    <a:pt x="510" y="1214"/>
                  </a:lnTo>
                  <a:lnTo>
                    <a:pt x="525" y="1228"/>
                  </a:lnTo>
                  <a:lnTo>
                    <a:pt x="539" y="1243"/>
                  </a:lnTo>
                  <a:lnTo>
                    <a:pt x="550" y="1257"/>
                  </a:lnTo>
                  <a:lnTo>
                    <a:pt x="559" y="1269"/>
                  </a:lnTo>
                  <a:lnTo>
                    <a:pt x="564" y="1280"/>
                  </a:lnTo>
                  <a:lnTo>
                    <a:pt x="565" y="1286"/>
                  </a:lnTo>
                  <a:lnTo>
                    <a:pt x="565" y="1290"/>
                  </a:lnTo>
                  <a:lnTo>
                    <a:pt x="565" y="1294"/>
                  </a:lnTo>
                  <a:lnTo>
                    <a:pt x="563" y="1298"/>
                  </a:lnTo>
                  <a:close/>
                  <a:moveTo>
                    <a:pt x="296" y="814"/>
                  </a:moveTo>
                  <a:lnTo>
                    <a:pt x="294" y="816"/>
                  </a:lnTo>
                  <a:lnTo>
                    <a:pt x="291" y="818"/>
                  </a:lnTo>
                  <a:lnTo>
                    <a:pt x="288" y="819"/>
                  </a:lnTo>
                  <a:lnTo>
                    <a:pt x="283" y="819"/>
                  </a:lnTo>
                  <a:lnTo>
                    <a:pt x="272" y="819"/>
                  </a:lnTo>
                  <a:lnTo>
                    <a:pt x="261" y="816"/>
                  </a:lnTo>
                  <a:lnTo>
                    <a:pt x="247" y="811"/>
                  </a:lnTo>
                  <a:lnTo>
                    <a:pt x="233" y="803"/>
                  </a:lnTo>
                  <a:lnTo>
                    <a:pt x="216" y="795"/>
                  </a:lnTo>
                  <a:lnTo>
                    <a:pt x="200" y="783"/>
                  </a:lnTo>
                  <a:lnTo>
                    <a:pt x="185" y="770"/>
                  </a:lnTo>
                  <a:lnTo>
                    <a:pt x="171" y="758"/>
                  </a:lnTo>
                  <a:lnTo>
                    <a:pt x="159" y="745"/>
                  </a:lnTo>
                  <a:lnTo>
                    <a:pt x="150" y="732"/>
                  </a:lnTo>
                  <a:lnTo>
                    <a:pt x="143" y="721"/>
                  </a:lnTo>
                  <a:lnTo>
                    <a:pt x="139" y="710"/>
                  </a:lnTo>
                  <a:lnTo>
                    <a:pt x="138" y="706"/>
                  </a:lnTo>
                  <a:lnTo>
                    <a:pt x="138" y="702"/>
                  </a:lnTo>
                  <a:lnTo>
                    <a:pt x="139" y="698"/>
                  </a:lnTo>
                  <a:lnTo>
                    <a:pt x="140" y="694"/>
                  </a:lnTo>
                  <a:lnTo>
                    <a:pt x="142" y="692"/>
                  </a:lnTo>
                  <a:lnTo>
                    <a:pt x="145" y="690"/>
                  </a:lnTo>
                  <a:lnTo>
                    <a:pt x="148" y="689"/>
                  </a:lnTo>
                  <a:lnTo>
                    <a:pt x="153" y="689"/>
                  </a:lnTo>
                  <a:lnTo>
                    <a:pt x="163" y="689"/>
                  </a:lnTo>
                  <a:lnTo>
                    <a:pt x="175" y="692"/>
                  </a:lnTo>
                  <a:lnTo>
                    <a:pt x="189" y="698"/>
                  </a:lnTo>
                  <a:lnTo>
                    <a:pt x="204" y="705"/>
                  </a:lnTo>
                  <a:lnTo>
                    <a:pt x="220" y="715"/>
                  </a:lnTo>
                  <a:lnTo>
                    <a:pt x="236" y="726"/>
                  </a:lnTo>
                  <a:lnTo>
                    <a:pt x="251" y="739"/>
                  </a:lnTo>
                  <a:lnTo>
                    <a:pt x="265" y="751"/>
                  </a:lnTo>
                  <a:lnTo>
                    <a:pt x="276" y="764"/>
                  </a:lnTo>
                  <a:lnTo>
                    <a:pt x="285" y="776"/>
                  </a:lnTo>
                  <a:lnTo>
                    <a:pt x="292" y="787"/>
                  </a:lnTo>
                  <a:lnTo>
                    <a:pt x="296" y="798"/>
                  </a:lnTo>
                  <a:lnTo>
                    <a:pt x="297" y="802"/>
                  </a:lnTo>
                  <a:lnTo>
                    <a:pt x="298" y="807"/>
                  </a:lnTo>
                  <a:lnTo>
                    <a:pt x="297" y="811"/>
                  </a:lnTo>
                  <a:lnTo>
                    <a:pt x="296" y="814"/>
                  </a:lnTo>
                  <a:close/>
                  <a:moveTo>
                    <a:pt x="447" y="884"/>
                  </a:moveTo>
                  <a:lnTo>
                    <a:pt x="464" y="897"/>
                  </a:lnTo>
                  <a:lnTo>
                    <a:pt x="478" y="910"/>
                  </a:lnTo>
                  <a:lnTo>
                    <a:pt x="491" y="923"/>
                  </a:lnTo>
                  <a:lnTo>
                    <a:pt x="500" y="936"/>
                  </a:lnTo>
                  <a:lnTo>
                    <a:pt x="508" y="948"/>
                  </a:lnTo>
                  <a:lnTo>
                    <a:pt x="512" y="959"/>
                  </a:lnTo>
                  <a:lnTo>
                    <a:pt x="513" y="964"/>
                  </a:lnTo>
                  <a:lnTo>
                    <a:pt x="513" y="968"/>
                  </a:lnTo>
                  <a:lnTo>
                    <a:pt x="512" y="972"/>
                  </a:lnTo>
                  <a:lnTo>
                    <a:pt x="511" y="975"/>
                  </a:lnTo>
                  <a:lnTo>
                    <a:pt x="509" y="978"/>
                  </a:lnTo>
                  <a:lnTo>
                    <a:pt x="506" y="980"/>
                  </a:lnTo>
                  <a:lnTo>
                    <a:pt x="502" y="981"/>
                  </a:lnTo>
                  <a:lnTo>
                    <a:pt x="497" y="981"/>
                  </a:lnTo>
                  <a:lnTo>
                    <a:pt x="487" y="981"/>
                  </a:lnTo>
                  <a:lnTo>
                    <a:pt x="474" y="978"/>
                  </a:lnTo>
                  <a:lnTo>
                    <a:pt x="459" y="973"/>
                  </a:lnTo>
                  <a:lnTo>
                    <a:pt x="444" y="965"/>
                  </a:lnTo>
                  <a:lnTo>
                    <a:pt x="427" y="955"/>
                  </a:lnTo>
                  <a:lnTo>
                    <a:pt x="411" y="944"/>
                  </a:lnTo>
                  <a:lnTo>
                    <a:pt x="394" y="931"/>
                  </a:lnTo>
                  <a:lnTo>
                    <a:pt x="379" y="917"/>
                  </a:lnTo>
                  <a:lnTo>
                    <a:pt x="367" y="904"/>
                  </a:lnTo>
                  <a:lnTo>
                    <a:pt x="358" y="891"/>
                  </a:lnTo>
                  <a:lnTo>
                    <a:pt x="350" y="879"/>
                  </a:lnTo>
                  <a:lnTo>
                    <a:pt x="346" y="868"/>
                  </a:lnTo>
                  <a:lnTo>
                    <a:pt x="345" y="864"/>
                  </a:lnTo>
                  <a:lnTo>
                    <a:pt x="345" y="859"/>
                  </a:lnTo>
                  <a:lnTo>
                    <a:pt x="345" y="855"/>
                  </a:lnTo>
                  <a:lnTo>
                    <a:pt x="347" y="852"/>
                  </a:lnTo>
                  <a:lnTo>
                    <a:pt x="349" y="850"/>
                  </a:lnTo>
                  <a:lnTo>
                    <a:pt x="352" y="848"/>
                  </a:lnTo>
                  <a:lnTo>
                    <a:pt x="356" y="845"/>
                  </a:lnTo>
                  <a:lnTo>
                    <a:pt x="360" y="845"/>
                  </a:lnTo>
                  <a:lnTo>
                    <a:pt x="371" y="845"/>
                  </a:lnTo>
                  <a:lnTo>
                    <a:pt x="384" y="849"/>
                  </a:lnTo>
                  <a:lnTo>
                    <a:pt x="398" y="854"/>
                  </a:lnTo>
                  <a:lnTo>
                    <a:pt x="414" y="863"/>
                  </a:lnTo>
                  <a:lnTo>
                    <a:pt x="430" y="872"/>
                  </a:lnTo>
                  <a:lnTo>
                    <a:pt x="447" y="884"/>
                  </a:lnTo>
                  <a:close/>
                  <a:moveTo>
                    <a:pt x="256" y="440"/>
                  </a:moveTo>
                  <a:lnTo>
                    <a:pt x="270" y="451"/>
                  </a:lnTo>
                  <a:lnTo>
                    <a:pt x="283" y="463"/>
                  </a:lnTo>
                  <a:lnTo>
                    <a:pt x="293" y="475"/>
                  </a:lnTo>
                  <a:lnTo>
                    <a:pt x="302" y="486"/>
                  </a:lnTo>
                  <a:lnTo>
                    <a:pt x="308" y="497"/>
                  </a:lnTo>
                  <a:lnTo>
                    <a:pt x="311" y="506"/>
                  </a:lnTo>
                  <a:lnTo>
                    <a:pt x="312" y="511"/>
                  </a:lnTo>
                  <a:lnTo>
                    <a:pt x="312" y="514"/>
                  </a:lnTo>
                  <a:lnTo>
                    <a:pt x="312" y="518"/>
                  </a:lnTo>
                  <a:lnTo>
                    <a:pt x="310" y="521"/>
                  </a:lnTo>
                  <a:lnTo>
                    <a:pt x="308" y="524"/>
                  </a:lnTo>
                  <a:lnTo>
                    <a:pt x="306" y="526"/>
                  </a:lnTo>
                  <a:lnTo>
                    <a:pt x="303" y="527"/>
                  </a:lnTo>
                  <a:lnTo>
                    <a:pt x="298" y="527"/>
                  </a:lnTo>
                  <a:lnTo>
                    <a:pt x="290" y="527"/>
                  </a:lnTo>
                  <a:lnTo>
                    <a:pt x="278" y="524"/>
                  </a:lnTo>
                  <a:lnTo>
                    <a:pt x="266" y="519"/>
                  </a:lnTo>
                  <a:lnTo>
                    <a:pt x="252" y="513"/>
                  </a:lnTo>
                  <a:lnTo>
                    <a:pt x="238" y="504"/>
                  </a:lnTo>
                  <a:lnTo>
                    <a:pt x="223" y="494"/>
                  </a:lnTo>
                  <a:lnTo>
                    <a:pt x="209" y="482"/>
                  </a:lnTo>
                  <a:lnTo>
                    <a:pt x="197" y="470"/>
                  </a:lnTo>
                  <a:lnTo>
                    <a:pt x="186" y="459"/>
                  </a:lnTo>
                  <a:lnTo>
                    <a:pt x="177" y="447"/>
                  </a:lnTo>
                  <a:lnTo>
                    <a:pt x="172" y="436"/>
                  </a:lnTo>
                  <a:lnTo>
                    <a:pt x="168" y="427"/>
                  </a:lnTo>
                  <a:lnTo>
                    <a:pt x="168" y="422"/>
                  </a:lnTo>
                  <a:lnTo>
                    <a:pt x="168" y="419"/>
                  </a:lnTo>
                  <a:lnTo>
                    <a:pt x="168" y="415"/>
                  </a:lnTo>
                  <a:lnTo>
                    <a:pt x="169" y="413"/>
                  </a:lnTo>
                  <a:lnTo>
                    <a:pt x="171" y="409"/>
                  </a:lnTo>
                  <a:lnTo>
                    <a:pt x="174" y="407"/>
                  </a:lnTo>
                  <a:lnTo>
                    <a:pt x="177" y="406"/>
                  </a:lnTo>
                  <a:lnTo>
                    <a:pt x="181" y="406"/>
                  </a:lnTo>
                  <a:lnTo>
                    <a:pt x="190" y="406"/>
                  </a:lnTo>
                  <a:lnTo>
                    <a:pt x="201" y="409"/>
                  </a:lnTo>
                  <a:lnTo>
                    <a:pt x="214" y="414"/>
                  </a:lnTo>
                  <a:lnTo>
                    <a:pt x="228" y="420"/>
                  </a:lnTo>
                  <a:lnTo>
                    <a:pt x="242" y="429"/>
                  </a:lnTo>
                  <a:lnTo>
                    <a:pt x="256" y="440"/>
                  </a:lnTo>
                  <a:close/>
                  <a:moveTo>
                    <a:pt x="507" y="669"/>
                  </a:moveTo>
                  <a:lnTo>
                    <a:pt x="503" y="673"/>
                  </a:lnTo>
                  <a:lnTo>
                    <a:pt x="501" y="675"/>
                  </a:lnTo>
                  <a:lnTo>
                    <a:pt x="497" y="676"/>
                  </a:lnTo>
                  <a:lnTo>
                    <a:pt x="494" y="676"/>
                  </a:lnTo>
                  <a:lnTo>
                    <a:pt x="483" y="676"/>
                  </a:lnTo>
                  <a:lnTo>
                    <a:pt x="471" y="673"/>
                  </a:lnTo>
                  <a:lnTo>
                    <a:pt x="458" y="668"/>
                  </a:lnTo>
                  <a:lnTo>
                    <a:pt x="444" y="661"/>
                  </a:lnTo>
                  <a:lnTo>
                    <a:pt x="429" y="652"/>
                  </a:lnTo>
                  <a:lnTo>
                    <a:pt x="414" y="641"/>
                  </a:lnTo>
                  <a:lnTo>
                    <a:pt x="399" y="630"/>
                  </a:lnTo>
                  <a:lnTo>
                    <a:pt x="386" y="617"/>
                  </a:lnTo>
                  <a:lnTo>
                    <a:pt x="375" y="605"/>
                  </a:lnTo>
                  <a:lnTo>
                    <a:pt x="365" y="593"/>
                  </a:lnTo>
                  <a:lnTo>
                    <a:pt x="359" y="582"/>
                  </a:lnTo>
                  <a:lnTo>
                    <a:pt x="356" y="571"/>
                  </a:lnTo>
                  <a:lnTo>
                    <a:pt x="355" y="567"/>
                  </a:lnTo>
                  <a:lnTo>
                    <a:pt x="355" y="563"/>
                  </a:lnTo>
                  <a:lnTo>
                    <a:pt x="355" y="559"/>
                  </a:lnTo>
                  <a:lnTo>
                    <a:pt x="357" y="556"/>
                  </a:lnTo>
                  <a:lnTo>
                    <a:pt x="359" y="553"/>
                  </a:lnTo>
                  <a:lnTo>
                    <a:pt x="361" y="552"/>
                  </a:lnTo>
                  <a:lnTo>
                    <a:pt x="365" y="550"/>
                  </a:lnTo>
                  <a:lnTo>
                    <a:pt x="370" y="550"/>
                  </a:lnTo>
                  <a:lnTo>
                    <a:pt x="379" y="550"/>
                  </a:lnTo>
                  <a:lnTo>
                    <a:pt x="391" y="553"/>
                  </a:lnTo>
                  <a:lnTo>
                    <a:pt x="404" y="558"/>
                  </a:lnTo>
                  <a:lnTo>
                    <a:pt x="418" y="565"/>
                  </a:lnTo>
                  <a:lnTo>
                    <a:pt x="433" y="573"/>
                  </a:lnTo>
                  <a:lnTo>
                    <a:pt x="448" y="585"/>
                  </a:lnTo>
                  <a:lnTo>
                    <a:pt x="464" y="597"/>
                  </a:lnTo>
                  <a:lnTo>
                    <a:pt x="477" y="609"/>
                  </a:lnTo>
                  <a:lnTo>
                    <a:pt x="487" y="621"/>
                  </a:lnTo>
                  <a:lnTo>
                    <a:pt x="497" y="633"/>
                  </a:lnTo>
                  <a:lnTo>
                    <a:pt x="503" y="645"/>
                  </a:lnTo>
                  <a:lnTo>
                    <a:pt x="507" y="654"/>
                  </a:lnTo>
                  <a:lnTo>
                    <a:pt x="508" y="659"/>
                  </a:lnTo>
                  <a:lnTo>
                    <a:pt x="508" y="663"/>
                  </a:lnTo>
                  <a:lnTo>
                    <a:pt x="508" y="666"/>
                  </a:lnTo>
                  <a:lnTo>
                    <a:pt x="507" y="669"/>
                  </a:lnTo>
                  <a:close/>
                  <a:moveTo>
                    <a:pt x="124" y="89"/>
                  </a:moveTo>
                  <a:lnTo>
                    <a:pt x="112" y="78"/>
                  </a:lnTo>
                  <a:lnTo>
                    <a:pt x="101" y="68"/>
                  </a:lnTo>
                  <a:lnTo>
                    <a:pt x="91" y="58"/>
                  </a:lnTo>
                  <a:lnTo>
                    <a:pt x="85" y="48"/>
                  </a:lnTo>
                  <a:lnTo>
                    <a:pt x="79" y="38"/>
                  </a:lnTo>
                  <a:lnTo>
                    <a:pt x="76" y="29"/>
                  </a:lnTo>
                  <a:lnTo>
                    <a:pt x="76" y="25"/>
                  </a:lnTo>
                  <a:lnTo>
                    <a:pt x="76" y="22"/>
                  </a:lnTo>
                  <a:lnTo>
                    <a:pt x="76" y="19"/>
                  </a:lnTo>
                  <a:lnTo>
                    <a:pt x="77" y="17"/>
                  </a:lnTo>
                  <a:lnTo>
                    <a:pt x="79" y="14"/>
                  </a:lnTo>
                  <a:lnTo>
                    <a:pt x="81" y="12"/>
                  </a:lnTo>
                  <a:lnTo>
                    <a:pt x="85" y="11"/>
                  </a:lnTo>
                  <a:lnTo>
                    <a:pt x="88" y="10"/>
                  </a:lnTo>
                  <a:lnTo>
                    <a:pt x="97" y="11"/>
                  </a:lnTo>
                  <a:lnTo>
                    <a:pt x="106" y="13"/>
                  </a:lnTo>
                  <a:lnTo>
                    <a:pt x="117" y="17"/>
                  </a:lnTo>
                  <a:lnTo>
                    <a:pt x="129" y="23"/>
                  </a:lnTo>
                  <a:lnTo>
                    <a:pt x="141" y="31"/>
                  </a:lnTo>
                  <a:lnTo>
                    <a:pt x="154" y="40"/>
                  </a:lnTo>
                  <a:lnTo>
                    <a:pt x="166" y="50"/>
                  </a:lnTo>
                  <a:lnTo>
                    <a:pt x="175" y="61"/>
                  </a:lnTo>
                  <a:lnTo>
                    <a:pt x="185" y="70"/>
                  </a:lnTo>
                  <a:lnTo>
                    <a:pt x="192" y="81"/>
                  </a:lnTo>
                  <a:lnTo>
                    <a:pt x="197" y="90"/>
                  </a:lnTo>
                  <a:lnTo>
                    <a:pt x="200" y="99"/>
                  </a:lnTo>
                  <a:lnTo>
                    <a:pt x="201" y="103"/>
                  </a:lnTo>
                  <a:lnTo>
                    <a:pt x="201" y="106"/>
                  </a:lnTo>
                  <a:lnTo>
                    <a:pt x="200" y="109"/>
                  </a:lnTo>
                  <a:lnTo>
                    <a:pt x="199" y="112"/>
                  </a:lnTo>
                  <a:lnTo>
                    <a:pt x="197" y="115"/>
                  </a:lnTo>
                  <a:lnTo>
                    <a:pt x="195" y="116"/>
                  </a:lnTo>
                  <a:lnTo>
                    <a:pt x="192" y="117"/>
                  </a:lnTo>
                  <a:lnTo>
                    <a:pt x="188" y="118"/>
                  </a:lnTo>
                  <a:lnTo>
                    <a:pt x="180" y="118"/>
                  </a:lnTo>
                  <a:lnTo>
                    <a:pt x="170" y="115"/>
                  </a:lnTo>
                  <a:lnTo>
                    <a:pt x="159" y="112"/>
                  </a:lnTo>
                  <a:lnTo>
                    <a:pt x="148" y="105"/>
                  </a:lnTo>
                  <a:lnTo>
                    <a:pt x="135" y="97"/>
                  </a:lnTo>
                  <a:lnTo>
                    <a:pt x="124" y="89"/>
                  </a:lnTo>
                  <a:close/>
                  <a:moveTo>
                    <a:pt x="287" y="218"/>
                  </a:moveTo>
                  <a:lnTo>
                    <a:pt x="274" y="208"/>
                  </a:lnTo>
                  <a:lnTo>
                    <a:pt x="263" y="197"/>
                  </a:lnTo>
                  <a:lnTo>
                    <a:pt x="253" y="186"/>
                  </a:lnTo>
                  <a:lnTo>
                    <a:pt x="245" y="175"/>
                  </a:lnTo>
                  <a:lnTo>
                    <a:pt x="240" y="165"/>
                  </a:lnTo>
                  <a:lnTo>
                    <a:pt x="237" y="157"/>
                  </a:lnTo>
                  <a:lnTo>
                    <a:pt x="237" y="153"/>
                  </a:lnTo>
                  <a:lnTo>
                    <a:pt x="237" y="149"/>
                  </a:lnTo>
                  <a:lnTo>
                    <a:pt x="237" y="146"/>
                  </a:lnTo>
                  <a:lnTo>
                    <a:pt x="238" y="143"/>
                  </a:lnTo>
                  <a:lnTo>
                    <a:pt x="240" y="141"/>
                  </a:lnTo>
                  <a:lnTo>
                    <a:pt x="242" y="138"/>
                  </a:lnTo>
                  <a:lnTo>
                    <a:pt x="245" y="137"/>
                  </a:lnTo>
                  <a:lnTo>
                    <a:pt x="250" y="136"/>
                  </a:lnTo>
                  <a:lnTo>
                    <a:pt x="258" y="137"/>
                  </a:lnTo>
                  <a:lnTo>
                    <a:pt x="268" y="140"/>
                  </a:lnTo>
                  <a:lnTo>
                    <a:pt x="280" y="144"/>
                  </a:lnTo>
                  <a:lnTo>
                    <a:pt x="292" y="149"/>
                  </a:lnTo>
                  <a:lnTo>
                    <a:pt x="305" y="158"/>
                  </a:lnTo>
                  <a:lnTo>
                    <a:pt x="319" y="168"/>
                  </a:lnTo>
                  <a:lnTo>
                    <a:pt x="331" y="178"/>
                  </a:lnTo>
                  <a:lnTo>
                    <a:pt x="343" y="189"/>
                  </a:lnTo>
                  <a:lnTo>
                    <a:pt x="351" y="200"/>
                  </a:lnTo>
                  <a:lnTo>
                    <a:pt x="359" y="210"/>
                  </a:lnTo>
                  <a:lnTo>
                    <a:pt x="365" y="221"/>
                  </a:lnTo>
                  <a:lnTo>
                    <a:pt x="369" y="229"/>
                  </a:lnTo>
                  <a:lnTo>
                    <a:pt x="369" y="233"/>
                  </a:lnTo>
                  <a:lnTo>
                    <a:pt x="369" y="237"/>
                  </a:lnTo>
                  <a:lnTo>
                    <a:pt x="369" y="240"/>
                  </a:lnTo>
                  <a:lnTo>
                    <a:pt x="366" y="243"/>
                  </a:lnTo>
                  <a:lnTo>
                    <a:pt x="365" y="245"/>
                  </a:lnTo>
                  <a:lnTo>
                    <a:pt x="362" y="247"/>
                  </a:lnTo>
                  <a:lnTo>
                    <a:pt x="359" y="249"/>
                  </a:lnTo>
                  <a:lnTo>
                    <a:pt x="356" y="249"/>
                  </a:lnTo>
                  <a:lnTo>
                    <a:pt x="347" y="249"/>
                  </a:lnTo>
                  <a:lnTo>
                    <a:pt x="337" y="246"/>
                  </a:lnTo>
                  <a:lnTo>
                    <a:pt x="325" y="242"/>
                  </a:lnTo>
                  <a:lnTo>
                    <a:pt x="314" y="236"/>
                  </a:lnTo>
                  <a:lnTo>
                    <a:pt x="301" y="228"/>
                  </a:lnTo>
                  <a:lnTo>
                    <a:pt x="287" y="218"/>
                  </a:lnTo>
                  <a:close/>
                  <a:moveTo>
                    <a:pt x="545" y="379"/>
                  </a:moveTo>
                  <a:lnTo>
                    <a:pt x="542" y="382"/>
                  </a:lnTo>
                  <a:lnTo>
                    <a:pt x="540" y="383"/>
                  </a:lnTo>
                  <a:lnTo>
                    <a:pt x="537" y="386"/>
                  </a:lnTo>
                  <a:lnTo>
                    <a:pt x="533" y="386"/>
                  </a:lnTo>
                  <a:lnTo>
                    <a:pt x="523" y="386"/>
                  </a:lnTo>
                  <a:lnTo>
                    <a:pt x="512" y="383"/>
                  </a:lnTo>
                  <a:lnTo>
                    <a:pt x="500" y="379"/>
                  </a:lnTo>
                  <a:lnTo>
                    <a:pt x="487" y="373"/>
                  </a:lnTo>
                  <a:lnTo>
                    <a:pt x="473" y="364"/>
                  </a:lnTo>
                  <a:lnTo>
                    <a:pt x="460" y="354"/>
                  </a:lnTo>
                  <a:lnTo>
                    <a:pt x="446" y="344"/>
                  </a:lnTo>
                  <a:lnTo>
                    <a:pt x="434" y="332"/>
                  </a:lnTo>
                  <a:lnTo>
                    <a:pt x="425" y="321"/>
                  </a:lnTo>
                  <a:lnTo>
                    <a:pt x="416" y="310"/>
                  </a:lnTo>
                  <a:lnTo>
                    <a:pt x="411" y="299"/>
                  </a:lnTo>
                  <a:lnTo>
                    <a:pt x="407" y="290"/>
                  </a:lnTo>
                  <a:lnTo>
                    <a:pt x="406" y="285"/>
                  </a:lnTo>
                  <a:lnTo>
                    <a:pt x="406" y="282"/>
                  </a:lnTo>
                  <a:lnTo>
                    <a:pt x="407" y="278"/>
                  </a:lnTo>
                  <a:lnTo>
                    <a:pt x="408" y="276"/>
                  </a:lnTo>
                  <a:lnTo>
                    <a:pt x="411" y="272"/>
                  </a:lnTo>
                  <a:lnTo>
                    <a:pt x="413" y="271"/>
                  </a:lnTo>
                  <a:lnTo>
                    <a:pt x="416" y="269"/>
                  </a:lnTo>
                  <a:lnTo>
                    <a:pt x="420" y="269"/>
                  </a:lnTo>
                  <a:lnTo>
                    <a:pt x="429" y="269"/>
                  </a:lnTo>
                  <a:lnTo>
                    <a:pt x="440" y="271"/>
                  </a:lnTo>
                  <a:lnTo>
                    <a:pt x="453" y="276"/>
                  </a:lnTo>
                  <a:lnTo>
                    <a:pt x="466" y="282"/>
                  </a:lnTo>
                  <a:lnTo>
                    <a:pt x="480" y="291"/>
                  </a:lnTo>
                  <a:lnTo>
                    <a:pt x="494" y="300"/>
                  </a:lnTo>
                  <a:lnTo>
                    <a:pt x="507" y="311"/>
                  </a:lnTo>
                  <a:lnTo>
                    <a:pt x="519" y="323"/>
                  </a:lnTo>
                  <a:lnTo>
                    <a:pt x="528" y="334"/>
                  </a:lnTo>
                  <a:lnTo>
                    <a:pt x="536" y="346"/>
                  </a:lnTo>
                  <a:lnTo>
                    <a:pt x="542" y="355"/>
                  </a:lnTo>
                  <a:lnTo>
                    <a:pt x="546" y="365"/>
                  </a:lnTo>
                  <a:lnTo>
                    <a:pt x="547" y="369"/>
                  </a:lnTo>
                  <a:lnTo>
                    <a:pt x="547" y="373"/>
                  </a:lnTo>
                  <a:lnTo>
                    <a:pt x="546" y="377"/>
                  </a:lnTo>
                  <a:lnTo>
                    <a:pt x="545" y="379"/>
                  </a:lnTo>
                  <a:close/>
                  <a:moveTo>
                    <a:pt x="546" y="80"/>
                  </a:moveTo>
                  <a:lnTo>
                    <a:pt x="534" y="70"/>
                  </a:lnTo>
                  <a:lnTo>
                    <a:pt x="523" y="60"/>
                  </a:lnTo>
                  <a:lnTo>
                    <a:pt x="513" y="49"/>
                  </a:lnTo>
                  <a:lnTo>
                    <a:pt x="507" y="39"/>
                  </a:lnTo>
                  <a:lnTo>
                    <a:pt x="501" y="29"/>
                  </a:lnTo>
                  <a:lnTo>
                    <a:pt x="498" y="21"/>
                  </a:lnTo>
                  <a:lnTo>
                    <a:pt x="498" y="17"/>
                  </a:lnTo>
                  <a:lnTo>
                    <a:pt x="498" y="13"/>
                  </a:lnTo>
                  <a:lnTo>
                    <a:pt x="498" y="10"/>
                  </a:lnTo>
                  <a:lnTo>
                    <a:pt x="500" y="7"/>
                  </a:lnTo>
                  <a:lnTo>
                    <a:pt x="501" y="5"/>
                  </a:lnTo>
                  <a:lnTo>
                    <a:pt x="505" y="3"/>
                  </a:lnTo>
                  <a:lnTo>
                    <a:pt x="507" y="1"/>
                  </a:lnTo>
                  <a:lnTo>
                    <a:pt x="511" y="0"/>
                  </a:lnTo>
                  <a:lnTo>
                    <a:pt x="520" y="0"/>
                  </a:lnTo>
                  <a:lnTo>
                    <a:pt x="529" y="3"/>
                  </a:lnTo>
                  <a:lnTo>
                    <a:pt x="540" y="7"/>
                  </a:lnTo>
                  <a:lnTo>
                    <a:pt x="552" y="12"/>
                  </a:lnTo>
                  <a:lnTo>
                    <a:pt x="565" y="20"/>
                  </a:lnTo>
                  <a:lnTo>
                    <a:pt x="577" y="29"/>
                  </a:lnTo>
                  <a:lnTo>
                    <a:pt x="590" y="39"/>
                  </a:lnTo>
                  <a:lnTo>
                    <a:pt x="600" y="50"/>
                  </a:lnTo>
                  <a:lnTo>
                    <a:pt x="609" y="60"/>
                  </a:lnTo>
                  <a:lnTo>
                    <a:pt x="616" y="70"/>
                  </a:lnTo>
                  <a:lnTo>
                    <a:pt x="621" y="80"/>
                  </a:lnTo>
                  <a:lnTo>
                    <a:pt x="624" y="89"/>
                  </a:lnTo>
                  <a:lnTo>
                    <a:pt x="625" y="93"/>
                  </a:lnTo>
                  <a:lnTo>
                    <a:pt x="625" y="96"/>
                  </a:lnTo>
                  <a:lnTo>
                    <a:pt x="624" y="100"/>
                  </a:lnTo>
                  <a:lnTo>
                    <a:pt x="623" y="103"/>
                  </a:lnTo>
                  <a:lnTo>
                    <a:pt x="621" y="105"/>
                  </a:lnTo>
                  <a:lnTo>
                    <a:pt x="619" y="106"/>
                  </a:lnTo>
                  <a:lnTo>
                    <a:pt x="616" y="108"/>
                  </a:lnTo>
                  <a:lnTo>
                    <a:pt x="613" y="108"/>
                  </a:lnTo>
                  <a:lnTo>
                    <a:pt x="604" y="108"/>
                  </a:lnTo>
                  <a:lnTo>
                    <a:pt x="594" y="106"/>
                  </a:lnTo>
                  <a:lnTo>
                    <a:pt x="582" y="103"/>
                  </a:lnTo>
                  <a:lnTo>
                    <a:pt x="572" y="96"/>
                  </a:lnTo>
                  <a:lnTo>
                    <a:pt x="559" y="89"/>
                  </a:lnTo>
                  <a:lnTo>
                    <a:pt x="546" y="80"/>
                  </a:lnTo>
                  <a:close/>
                </a:path>
              </a:pathLst>
            </a:custGeom>
            <a:solidFill>
              <a:srgbClr val="D8D1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CH"/>
            </a:p>
          </p:txBody>
        </p:sp>
        <p:sp>
          <p:nvSpPr>
            <p:cNvPr id="56" name="Freeform 43"/>
            <p:cNvSpPr>
              <a:spLocks noEditPoints="1"/>
            </p:cNvSpPr>
            <p:nvPr userDrawn="1"/>
          </p:nvSpPr>
          <p:spPr bwMode="auto">
            <a:xfrm>
              <a:off x="11243800" y="4881563"/>
              <a:ext cx="134937" cy="1147763"/>
            </a:xfrm>
            <a:custGeom>
              <a:avLst/>
              <a:gdLst>
                <a:gd name="T0" fmla="*/ 565 w 678"/>
                <a:gd name="T1" fmla="*/ 5723 h 5782"/>
                <a:gd name="T2" fmla="*/ 39 w 678"/>
                <a:gd name="T3" fmla="*/ 5387 h 5782"/>
                <a:gd name="T4" fmla="*/ 36 w 678"/>
                <a:gd name="T5" fmla="*/ 5186 h 5782"/>
                <a:gd name="T6" fmla="*/ 116 w 678"/>
                <a:gd name="T7" fmla="*/ 5109 h 5782"/>
                <a:gd name="T8" fmla="*/ 108 w 678"/>
                <a:gd name="T9" fmla="*/ 5086 h 5782"/>
                <a:gd name="T10" fmla="*/ 259 w 678"/>
                <a:gd name="T11" fmla="*/ 4889 h 5782"/>
                <a:gd name="T12" fmla="*/ 248 w 678"/>
                <a:gd name="T13" fmla="*/ 4589 h 5782"/>
                <a:gd name="T14" fmla="*/ 279 w 678"/>
                <a:gd name="T15" fmla="*/ 4281 h 5782"/>
                <a:gd name="T16" fmla="*/ 25 w 678"/>
                <a:gd name="T17" fmla="*/ 3882 h 5782"/>
                <a:gd name="T18" fmla="*/ 128 w 678"/>
                <a:gd name="T19" fmla="*/ 3481 h 5782"/>
                <a:gd name="T20" fmla="*/ 159 w 678"/>
                <a:gd name="T21" fmla="*/ 3417 h 5782"/>
                <a:gd name="T22" fmla="*/ 149 w 678"/>
                <a:gd name="T23" fmla="*/ 3041 h 5782"/>
                <a:gd name="T24" fmla="*/ 76 w 678"/>
                <a:gd name="T25" fmla="*/ 2576 h 5782"/>
                <a:gd name="T26" fmla="*/ 234 w 678"/>
                <a:gd name="T27" fmla="*/ 2530 h 5782"/>
                <a:gd name="T28" fmla="*/ 150 w 678"/>
                <a:gd name="T29" fmla="*/ 1745 h 5782"/>
                <a:gd name="T30" fmla="*/ 16 w 678"/>
                <a:gd name="T31" fmla="*/ 224 h 5782"/>
                <a:gd name="T32" fmla="*/ 659 w 678"/>
                <a:gd name="T33" fmla="*/ 778 h 5782"/>
                <a:gd name="T34" fmla="*/ 538 w 678"/>
                <a:gd name="T35" fmla="*/ 1546 h 5782"/>
                <a:gd name="T36" fmla="*/ 636 w 678"/>
                <a:gd name="T37" fmla="*/ 2086 h 5782"/>
                <a:gd name="T38" fmla="*/ 678 w 678"/>
                <a:gd name="T39" fmla="*/ 2820 h 5782"/>
                <a:gd name="T40" fmla="*/ 657 w 678"/>
                <a:gd name="T41" fmla="*/ 3373 h 5782"/>
                <a:gd name="T42" fmla="*/ 624 w 678"/>
                <a:gd name="T43" fmla="*/ 3806 h 5782"/>
                <a:gd name="T44" fmla="*/ 516 w 678"/>
                <a:gd name="T45" fmla="*/ 4074 h 5782"/>
                <a:gd name="T46" fmla="*/ 411 w 678"/>
                <a:gd name="T47" fmla="*/ 4359 h 5782"/>
                <a:gd name="T48" fmla="*/ 394 w 678"/>
                <a:gd name="T49" fmla="*/ 4693 h 5782"/>
                <a:gd name="T50" fmla="*/ 643 w 678"/>
                <a:gd name="T51" fmla="*/ 5033 h 5782"/>
                <a:gd name="T52" fmla="*/ 479 w 678"/>
                <a:gd name="T53" fmla="*/ 5013 h 5782"/>
                <a:gd name="T54" fmla="*/ 655 w 678"/>
                <a:gd name="T55" fmla="*/ 5220 h 5782"/>
                <a:gd name="T56" fmla="*/ 623 w 678"/>
                <a:gd name="T57" fmla="*/ 5345 h 5782"/>
                <a:gd name="T58" fmla="*/ 327 w 678"/>
                <a:gd name="T59" fmla="*/ 5307 h 5782"/>
                <a:gd name="T60" fmla="*/ 216 w 678"/>
                <a:gd name="T61" fmla="*/ 5382 h 5782"/>
                <a:gd name="T62" fmla="*/ 487 w 678"/>
                <a:gd name="T63" fmla="*/ 5221 h 5782"/>
                <a:gd name="T64" fmla="*/ 566 w 678"/>
                <a:gd name="T65" fmla="*/ 5114 h 5782"/>
                <a:gd name="T66" fmla="*/ 376 w 678"/>
                <a:gd name="T67" fmla="*/ 4723 h 5782"/>
                <a:gd name="T68" fmla="*/ 573 w 678"/>
                <a:gd name="T69" fmla="*/ 4653 h 5782"/>
                <a:gd name="T70" fmla="*/ 66 w 678"/>
                <a:gd name="T71" fmla="*/ 4291 h 5782"/>
                <a:gd name="T72" fmla="*/ 281 w 678"/>
                <a:gd name="T73" fmla="*/ 4196 h 5782"/>
                <a:gd name="T74" fmla="*/ 197 w 678"/>
                <a:gd name="T75" fmla="*/ 3960 h 5782"/>
                <a:gd name="T76" fmla="*/ 49 w 678"/>
                <a:gd name="T77" fmla="*/ 3781 h 5782"/>
                <a:gd name="T78" fmla="*/ 381 w 678"/>
                <a:gd name="T79" fmla="*/ 3499 h 5782"/>
                <a:gd name="T80" fmla="*/ 456 w 678"/>
                <a:gd name="T81" fmla="*/ 3473 h 5782"/>
                <a:gd name="T82" fmla="*/ 240 w 678"/>
                <a:gd name="T83" fmla="*/ 3116 h 5782"/>
                <a:gd name="T84" fmla="*/ 247 w 678"/>
                <a:gd name="T85" fmla="*/ 2935 h 5782"/>
                <a:gd name="T86" fmla="*/ 275 w 678"/>
                <a:gd name="T87" fmla="*/ 2756 h 5782"/>
                <a:gd name="T88" fmla="*/ 322 w 678"/>
                <a:gd name="T89" fmla="*/ 2581 h 5782"/>
                <a:gd name="T90" fmla="*/ 69 w 678"/>
                <a:gd name="T91" fmla="*/ 2186 h 5782"/>
                <a:gd name="T92" fmla="*/ 397 w 678"/>
                <a:gd name="T93" fmla="*/ 2409 h 5782"/>
                <a:gd name="T94" fmla="*/ 176 w 678"/>
                <a:gd name="T95" fmla="*/ 2024 h 5782"/>
                <a:gd name="T96" fmla="*/ 478 w 678"/>
                <a:gd name="T97" fmla="*/ 1994 h 5782"/>
                <a:gd name="T98" fmla="*/ 162 w 678"/>
                <a:gd name="T99" fmla="*/ 1513 h 5782"/>
                <a:gd name="T100" fmla="*/ 439 w 678"/>
                <a:gd name="T101" fmla="*/ 1706 h 5782"/>
                <a:gd name="T102" fmla="*/ 475 w 678"/>
                <a:gd name="T103" fmla="*/ 1501 h 5782"/>
                <a:gd name="T104" fmla="*/ 125 w 678"/>
                <a:gd name="T105" fmla="*/ 918 h 5782"/>
                <a:gd name="T106" fmla="*/ 329 w 678"/>
                <a:gd name="T107" fmla="*/ 1153 h 5782"/>
                <a:gd name="T108" fmla="*/ 481 w 678"/>
                <a:gd name="T109" fmla="*/ 1262 h 5782"/>
                <a:gd name="T110" fmla="*/ 17 w 678"/>
                <a:gd name="T111" fmla="*/ 592 h 5782"/>
                <a:gd name="T112" fmla="*/ 218 w 678"/>
                <a:gd name="T113" fmla="*/ 754 h 5782"/>
                <a:gd name="T114" fmla="*/ 528 w 678"/>
                <a:gd name="T115" fmla="*/ 914 h 5782"/>
                <a:gd name="T116" fmla="*/ 207 w 678"/>
                <a:gd name="T117" fmla="*/ 398 h 5782"/>
                <a:gd name="T118" fmla="*/ 438 w 678"/>
                <a:gd name="T119" fmla="*/ 589 h 5782"/>
                <a:gd name="T120" fmla="*/ 190 w 678"/>
                <a:gd name="T121" fmla="*/ 24 h 5782"/>
                <a:gd name="T122" fmla="*/ 453 w 678"/>
                <a:gd name="T123" fmla="*/ 231 h 5782"/>
                <a:gd name="T124" fmla="*/ 628 w 678"/>
                <a:gd name="T125" fmla="*/ 356 h 57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78" h="5782">
                  <a:moveTo>
                    <a:pt x="0" y="5470"/>
                  </a:moveTo>
                  <a:lnTo>
                    <a:pt x="0" y="5380"/>
                  </a:lnTo>
                  <a:lnTo>
                    <a:pt x="37" y="5399"/>
                  </a:lnTo>
                  <a:lnTo>
                    <a:pt x="76" y="5422"/>
                  </a:lnTo>
                  <a:lnTo>
                    <a:pt x="117" y="5445"/>
                  </a:lnTo>
                  <a:lnTo>
                    <a:pt x="160" y="5470"/>
                  </a:lnTo>
                  <a:lnTo>
                    <a:pt x="190" y="5489"/>
                  </a:lnTo>
                  <a:lnTo>
                    <a:pt x="220" y="5507"/>
                  </a:lnTo>
                  <a:lnTo>
                    <a:pt x="247" y="5524"/>
                  </a:lnTo>
                  <a:lnTo>
                    <a:pt x="274" y="5540"/>
                  </a:lnTo>
                  <a:lnTo>
                    <a:pt x="249" y="5522"/>
                  </a:lnTo>
                  <a:lnTo>
                    <a:pt x="231" y="5506"/>
                  </a:lnTo>
                  <a:lnTo>
                    <a:pt x="225" y="5500"/>
                  </a:lnTo>
                  <a:lnTo>
                    <a:pt x="222" y="5495"/>
                  </a:lnTo>
                  <a:lnTo>
                    <a:pt x="220" y="5491"/>
                  </a:lnTo>
                  <a:lnTo>
                    <a:pt x="220" y="5489"/>
                  </a:lnTo>
                  <a:lnTo>
                    <a:pt x="223" y="5486"/>
                  </a:lnTo>
                  <a:lnTo>
                    <a:pt x="228" y="5486"/>
                  </a:lnTo>
                  <a:lnTo>
                    <a:pt x="237" y="5489"/>
                  </a:lnTo>
                  <a:lnTo>
                    <a:pt x="248" y="5492"/>
                  </a:lnTo>
                  <a:lnTo>
                    <a:pt x="276" y="5504"/>
                  </a:lnTo>
                  <a:lnTo>
                    <a:pt x="312" y="5521"/>
                  </a:lnTo>
                  <a:lnTo>
                    <a:pt x="356" y="5543"/>
                  </a:lnTo>
                  <a:lnTo>
                    <a:pt x="404" y="5568"/>
                  </a:lnTo>
                  <a:lnTo>
                    <a:pt x="458" y="5598"/>
                  </a:lnTo>
                  <a:lnTo>
                    <a:pt x="515" y="5631"/>
                  </a:lnTo>
                  <a:lnTo>
                    <a:pt x="546" y="5649"/>
                  </a:lnTo>
                  <a:lnTo>
                    <a:pt x="575" y="5667"/>
                  </a:lnTo>
                  <a:lnTo>
                    <a:pt x="603" y="5684"/>
                  </a:lnTo>
                  <a:lnTo>
                    <a:pt x="630" y="5701"/>
                  </a:lnTo>
                  <a:lnTo>
                    <a:pt x="605" y="5682"/>
                  </a:lnTo>
                  <a:lnTo>
                    <a:pt x="588" y="5667"/>
                  </a:lnTo>
                  <a:lnTo>
                    <a:pt x="581" y="5660"/>
                  </a:lnTo>
                  <a:lnTo>
                    <a:pt x="577" y="5655"/>
                  </a:lnTo>
                  <a:lnTo>
                    <a:pt x="575" y="5650"/>
                  </a:lnTo>
                  <a:lnTo>
                    <a:pt x="576" y="5648"/>
                  </a:lnTo>
                  <a:lnTo>
                    <a:pt x="577" y="5647"/>
                  </a:lnTo>
                  <a:lnTo>
                    <a:pt x="579" y="5646"/>
                  </a:lnTo>
                  <a:lnTo>
                    <a:pt x="581" y="5646"/>
                  </a:lnTo>
                  <a:lnTo>
                    <a:pt x="585" y="5646"/>
                  </a:lnTo>
                  <a:lnTo>
                    <a:pt x="594" y="5648"/>
                  </a:lnTo>
                  <a:lnTo>
                    <a:pt x="606" y="5652"/>
                  </a:lnTo>
                  <a:lnTo>
                    <a:pt x="638" y="5664"/>
                  </a:lnTo>
                  <a:lnTo>
                    <a:pt x="678" y="5683"/>
                  </a:lnTo>
                  <a:lnTo>
                    <a:pt x="678" y="5782"/>
                  </a:lnTo>
                  <a:lnTo>
                    <a:pt x="658" y="5772"/>
                  </a:lnTo>
                  <a:lnTo>
                    <a:pt x="636" y="5761"/>
                  </a:lnTo>
                  <a:lnTo>
                    <a:pt x="614" y="5750"/>
                  </a:lnTo>
                  <a:lnTo>
                    <a:pt x="590" y="5737"/>
                  </a:lnTo>
                  <a:lnTo>
                    <a:pt x="565" y="5723"/>
                  </a:lnTo>
                  <a:lnTo>
                    <a:pt x="539" y="5709"/>
                  </a:lnTo>
                  <a:lnTo>
                    <a:pt x="513" y="5694"/>
                  </a:lnTo>
                  <a:lnTo>
                    <a:pt x="486" y="5679"/>
                  </a:lnTo>
                  <a:lnTo>
                    <a:pt x="457" y="5661"/>
                  </a:lnTo>
                  <a:lnTo>
                    <a:pt x="430" y="5645"/>
                  </a:lnTo>
                  <a:lnTo>
                    <a:pt x="403" y="5628"/>
                  </a:lnTo>
                  <a:lnTo>
                    <a:pt x="378" y="5613"/>
                  </a:lnTo>
                  <a:lnTo>
                    <a:pt x="399" y="5629"/>
                  </a:lnTo>
                  <a:lnTo>
                    <a:pt x="414" y="5642"/>
                  </a:lnTo>
                  <a:lnTo>
                    <a:pt x="419" y="5647"/>
                  </a:lnTo>
                  <a:lnTo>
                    <a:pt x="422" y="5652"/>
                  </a:lnTo>
                  <a:lnTo>
                    <a:pt x="425" y="5655"/>
                  </a:lnTo>
                  <a:lnTo>
                    <a:pt x="425" y="5658"/>
                  </a:lnTo>
                  <a:lnTo>
                    <a:pt x="421" y="5659"/>
                  </a:lnTo>
                  <a:lnTo>
                    <a:pt x="416" y="5659"/>
                  </a:lnTo>
                  <a:lnTo>
                    <a:pt x="407" y="5657"/>
                  </a:lnTo>
                  <a:lnTo>
                    <a:pt x="397" y="5654"/>
                  </a:lnTo>
                  <a:lnTo>
                    <a:pt x="369" y="5642"/>
                  </a:lnTo>
                  <a:lnTo>
                    <a:pt x="333" y="5626"/>
                  </a:lnTo>
                  <a:lnTo>
                    <a:pt x="290" y="5604"/>
                  </a:lnTo>
                  <a:lnTo>
                    <a:pt x="241" y="5578"/>
                  </a:lnTo>
                  <a:lnTo>
                    <a:pt x="188" y="5549"/>
                  </a:lnTo>
                  <a:lnTo>
                    <a:pt x="132" y="5516"/>
                  </a:lnTo>
                  <a:lnTo>
                    <a:pt x="104" y="5498"/>
                  </a:lnTo>
                  <a:lnTo>
                    <a:pt x="77" y="5482"/>
                  </a:lnTo>
                  <a:lnTo>
                    <a:pt x="51" y="5466"/>
                  </a:lnTo>
                  <a:lnTo>
                    <a:pt x="26" y="5450"/>
                  </a:lnTo>
                  <a:lnTo>
                    <a:pt x="47" y="5466"/>
                  </a:lnTo>
                  <a:lnTo>
                    <a:pt x="62" y="5479"/>
                  </a:lnTo>
                  <a:lnTo>
                    <a:pt x="67" y="5484"/>
                  </a:lnTo>
                  <a:lnTo>
                    <a:pt x="71" y="5489"/>
                  </a:lnTo>
                  <a:lnTo>
                    <a:pt x="73" y="5492"/>
                  </a:lnTo>
                  <a:lnTo>
                    <a:pt x="73" y="5494"/>
                  </a:lnTo>
                  <a:lnTo>
                    <a:pt x="69" y="5495"/>
                  </a:lnTo>
                  <a:lnTo>
                    <a:pt x="65" y="5495"/>
                  </a:lnTo>
                  <a:lnTo>
                    <a:pt x="59" y="5494"/>
                  </a:lnTo>
                  <a:lnTo>
                    <a:pt x="51" y="5492"/>
                  </a:lnTo>
                  <a:lnTo>
                    <a:pt x="28" y="5483"/>
                  </a:lnTo>
                  <a:lnTo>
                    <a:pt x="0" y="5470"/>
                  </a:lnTo>
                  <a:close/>
                  <a:moveTo>
                    <a:pt x="0" y="5373"/>
                  </a:moveTo>
                  <a:lnTo>
                    <a:pt x="0" y="5337"/>
                  </a:lnTo>
                  <a:lnTo>
                    <a:pt x="22" y="5355"/>
                  </a:lnTo>
                  <a:lnTo>
                    <a:pt x="38" y="5369"/>
                  </a:lnTo>
                  <a:lnTo>
                    <a:pt x="44" y="5375"/>
                  </a:lnTo>
                  <a:lnTo>
                    <a:pt x="47" y="5380"/>
                  </a:lnTo>
                  <a:lnTo>
                    <a:pt x="49" y="5383"/>
                  </a:lnTo>
                  <a:lnTo>
                    <a:pt x="49" y="5386"/>
                  </a:lnTo>
                  <a:lnTo>
                    <a:pt x="47" y="5387"/>
                  </a:lnTo>
                  <a:lnTo>
                    <a:pt x="44" y="5387"/>
                  </a:lnTo>
                  <a:lnTo>
                    <a:pt x="39" y="5387"/>
                  </a:lnTo>
                  <a:lnTo>
                    <a:pt x="34" y="5386"/>
                  </a:lnTo>
                  <a:lnTo>
                    <a:pt x="20" y="5381"/>
                  </a:lnTo>
                  <a:lnTo>
                    <a:pt x="0" y="5373"/>
                  </a:lnTo>
                  <a:close/>
                  <a:moveTo>
                    <a:pt x="0" y="5335"/>
                  </a:moveTo>
                  <a:lnTo>
                    <a:pt x="0" y="5278"/>
                  </a:lnTo>
                  <a:lnTo>
                    <a:pt x="34" y="5296"/>
                  </a:lnTo>
                  <a:lnTo>
                    <a:pt x="71" y="5317"/>
                  </a:lnTo>
                  <a:lnTo>
                    <a:pt x="108" y="5339"/>
                  </a:lnTo>
                  <a:lnTo>
                    <a:pt x="147" y="5362"/>
                  </a:lnTo>
                  <a:lnTo>
                    <a:pt x="201" y="5395"/>
                  </a:lnTo>
                  <a:lnTo>
                    <a:pt x="251" y="5427"/>
                  </a:lnTo>
                  <a:lnTo>
                    <a:pt x="295" y="5456"/>
                  </a:lnTo>
                  <a:lnTo>
                    <a:pt x="333" y="5482"/>
                  </a:lnTo>
                  <a:lnTo>
                    <a:pt x="364" y="5506"/>
                  </a:lnTo>
                  <a:lnTo>
                    <a:pt x="386" y="5524"/>
                  </a:lnTo>
                  <a:lnTo>
                    <a:pt x="394" y="5532"/>
                  </a:lnTo>
                  <a:lnTo>
                    <a:pt x="399" y="5538"/>
                  </a:lnTo>
                  <a:lnTo>
                    <a:pt x="402" y="5543"/>
                  </a:lnTo>
                  <a:lnTo>
                    <a:pt x="402" y="5546"/>
                  </a:lnTo>
                  <a:lnTo>
                    <a:pt x="399" y="5548"/>
                  </a:lnTo>
                  <a:lnTo>
                    <a:pt x="393" y="5548"/>
                  </a:lnTo>
                  <a:lnTo>
                    <a:pt x="386" y="5546"/>
                  </a:lnTo>
                  <a:lnTo>
                    <a:pt x="375" y="5543"/>
                  </a:lnTo>
                  <a:lnTo>
                    <a:pt x="348" y="5532"/>
                  </a:lnTo>
                  <a:lnTo>
                    <a:pt x="312" y="5517"/>
                  </a:lnTo>
                  <a:lnTo>
                    <a:pt x="271" y="5495"/>
                  </a:lnTo>
                  <a:lnTo>
                    <a:pt x="224" y="5470"/>
                  </a:lnTo>
                  <a:lnTo>
                    <a:pt x="172" y="5442"/>
                  </a:lnTo>
                  <a:lnTo>
                    <a:pt x="118" y="5410"/>
                  </a:lnTo>
                  <a:lnTo>
                    <a:pt x="87" y="5390"/>
                  </a:lnTo>
                  <a:lnTo>
                    <a:pt x="57" y="5372"/>
                  </a:lnTo>
                  <a:lnTo>
                    <a:pt x="27" y="5353"/>
                  </a:lnTo>
                  <a:lnTo>
                    <a:pt x="0" y="5335"/>
                  </a:lnTo>
                  <a:close/>
                  <a:moveTo>
                    <a:pt x="0" y="5269"/>
                  </a:moveTo>
                  <a:lnTo>
                    <a:pt x="0" y="5231"/>
                  </a:lnTo>
                  <a:lnTo>
                    <a:pt x="23" y="5249"/>
                  </a:lnTo>
                  <a:lnTo>
                    <a:pt x="40" y="5264"/>
                  </a:lnTo>
                  <a:lnTo>
                    <a:pt x="46" y="5271"/>
                  </a:lnTo>
                  <a:lnTo>
                    <a:pt x="49" y="5276"/>
                  </a:lnTo>
                  <a:lnTo>
                    <a:pt x="51" y="5279"/>
                  </a:lnTo>
                  <a:lnTo>
                    <a:pt x="51" y="5282"/>
                  </a:lnTo>
                  <a:lnTo>
                    <a:pt x="49" y="5284"/>
                  </a:lnTo>
                  <a:lnTo>
                    <a:pt x="46" y="5285"/>
                  </a:lnTo>
                  <a:lnTo>
                    <a:pt x="41" y="5284"/>
                  </a:lnTo>
                  <a:lnTo>
                    <a:pt x="36" y="5282"/>
                  </a:lnTo>
                  <a:lnTo>
                    <a:pt x="20" y="5277"/>
                  </a:lnTo>
                  <a:lnTo>
                    <a:pt x="0" y="5269"/>
                  </a:lnTo>
                  <a:close/>
                  <a:moveTo>
                    <a:pt x="0" y="5224"/>
                  </a:moveTo>
                  <a:lnTo>
                    <a:pt x="0" y="5168"/>
                  </a:lnTo>
                  <a:lnTo>
                    <a:pt x="36" y="5186"/>
                  </a:lnTo>
                  <a:lnTo>
                    <a:pt x="75" y="5208"/>
                  </a:lnTo>
                  <a:lnTo>
                    <a:pt x="117" y="5232"/>
                  </a:lnTo>
                  <a:lnTo>
                    <a:pt x="160" y="5258"/>
                  </a:lnTo>
                  <a:lnTo>
                    <a:pt x="212" y="5290"/>
                  </a:lnTo>
                  <a:lnTo>
                    <a:pt x="261" y="5321"/>
                  </a:lnTo>
                  <a:lnTo>
                    <a:pt x="304" y="5350"/>
                  </a:lnTo>
                  <a:lnTo>
                    <a:pt x="340" y="5376"/>
                  </a:lnTo>
                  <a:lnTo>
                    <a:pt x="370" y="5399"/>
                  </a:lnTo>
                  <a:lnTo>
                    <a:pt x="391" y="5417"/>
                  </a:lnTo>
                  <a:lnTo>
                    <a:pt x="399" y="5425"/>
                  </a:lnTo>
                  <a:lnTo>
                    <a:pt x="403" y="5430"/>
                  </a:lnTo>
                  <a:lnTo>
                    <a:pt x="406" y="5436"/>
                  </a:lnTo>
                  <a:lnTo>
                    <a:pt x="405" y="5439"/>
                  </a:lnTo>
                  <a:lnTo>
                    <a:pt x="403" y="5441"/>
                  </a:lnTo>
                  <a:lnTo>
                    <a:pt x="398" y="5441"/>
                  </a:lnTo>
                  <a:lnTo>
                    <a:pt x="389" y="5439"/>
                  </a:lnTo>
                  <a:lnTo>
                    <a:pt x="379" y="5437"/>
                  </a:lnTo>
                  <a:lnTo>
                    <a:pt x="352" y="5426"/>
                  </a:lnTo>
                  <a:lnTo>
                    <a:pt x="318" y="5411"/>
                  </a:lnTo>
                  <a:lnTo>
                    <a:pt x="278" y="5391"/>
                  </a:lnTo>
                  <a:lnTo>
                    <a:pt x="233" y="5367"/>
                  </a:lnTo>
                  <a:lnTo>
                    <a:pt x="183" y="5339"/>
                  </a:lnTo>
                  <a:lnTo>
                    <a:pt x="130" y="5307"/>
                  </a:lnTo>
                  <a:lnTo>
                    <a:pt x="94" y="5286"/>
                  </a:lnTo>
                  <a:lnTo>
                    <a:pt x="61" y="5265"/>
                  </a:lnTo>
                  <a:lnTo>
                    <a:pt x="30" y="5245"/>
                  </a:lnTo>
                  <a:lnTo>
                    <a:pt x="0" y="5224"/>
                  </a:lnTo>
                  <a:close/>
                  <a:moveTo>
                    <a:pt x="0" y="5158"/>
                  </a:moveTo>
                  <a:lnTo>
                    <a:pt x="0" y="5109"/>
                  </a:lnTo>
                  <a:lnTo>
                    <a:pt x="36" y="5136"/>
                  </a:lnTo>
                  <a:lnTo>
                    <a:pt x="61" y="5157"/>
                  </a:lnTo>
                  <a:lnTo>
                    <a:pt x="71" y="5166"/>
                  </a:lnTo>
                  <a:lnTo>
                    <a:pt x="76" y="5173"/>
                  </a:lnTo>
                  <a:lnTo>
                    <a:pt x="78" y="5177"/>
                  </a:lnTo>
                  <a:lnTo>
                    <a:pt x="79" y="5179"/>
                  </a:lnTo>
                  <a:lnTo>
                    <a:pt x="79" y="5181"/>
                  </a:lnTo>
                  <a:lnTo>
                    <a:pt x="79" y="5183"/>
                  </a:lnTo>
                  <a:lnTo>
                    <a:pt x="76" y="5184"/>
                  </a:lnTo>
                  <a:lnTo>
                    <a:pt x="72" y="5185"/>
                  </a:lnTo>
                  <a:lnTo>
                    <a:pt x="64" y="5184"/>
                  </a:lnTo>
                  <a:lnTo>
                    <a:pt x="55" y="5181"/>
                  </a:lnTo>
                  <a:lnTo>
                    <a:pt x="31" y="5172"/>
                  </a:lnTo>
                  <a:lnTo>
                    <a:pt x="0" y="5158"/>
                  </a:lnTo>
                  <a:close/>
                  <a:moveTo>
                    <a:pt x="0" y="5099"/>
                  </a:moveTo>
                  <a:lnTo>
                    <a:pt x="0" y="5048"/>
                  </a:lnTo>
                  <a:lnTo>
                    <a:pt x="20" y="5058"/>
                  </a:lnTo>
                  <a:lnTo>
                    <a:pt x="41" y="5069"/>
                  </a:lnTo>
                  <a:lnTo>
                    <a:pt x="65" y="5081"/>
                  </a:lnTo>
                  <a:lnTo>
                    <a:pt x="90" y="5094"/>
                  </a:lnTo>
                  <a:lnTo>
                    <a:pt x="116" y="5109"/>
                  </a:lnTo>
                  <a:lnTo>
                    <a:pt x="143" y="5124"/>
                  </a:lnTo>
                  <a:lnTo>
                    <a:pt x="171" y="5140"/>
                  </a:lnTo>
                  <a:lnTo>
                    <a:pt x="200" y="5158"/>
                  </a:lnTo>
                  <a:lnTo>
                    <a:pt x="251" y="5189"/>
                  </a:lnTo>
                  <a:lnTo>
                    <a:pt x="296" y="5219"/>
                  </a:lnTo>
                  <a:lnTo>
                    <a:pt x="338" y="5247"/>
                  </a:lnTo>
                  <a:lnTo>
                    <a:pt x="373" y="5273"/>
                  </a:lnTo>
                  <a:lnTo>
                    <a:pt x="402" y="5295"/>
                  </a:lnTo>
                  <a:lnTo>
                    <a:pt x="422" y="5314"/>
                  </a:lnTo>
                  <a:lnTo>
                    <a:pt x="429" y="5321"/>
                  </a:lnTo>
                  <a:lnTo>
                    <a:pt x="434" y="5327"/>
                  </a:lnTo>
                  <a:lnTo>
                    <a:pt x="437" y="5332"/>
                  </a:lnTo>
                  <a:lnTo>
                    <a:pt x="435" y="5335"/>
                  </a:lnTo>
                  <a:lnTo>
                    <a:pt x="434" y="5336"/>
                  </a:lnTo>
                  <a:lnTo>
                    <a:pt x="433" y="5337"/>
                  </a:lnTo>
                  <a:lnTo>
                    <a:pt x="430" y="5337"/>
                  </a:lnTo>
                  <a:lnTo>
                    <a:pt x="428" y="5337"/>
                  </a:lnTo>
                  <a:lnTo>
                    <a:pt x="419" y="5336"/>
                  </a:lnTo>
                  <a:lnTo>
                    <a:pt x="410" y="5334"/>
                  </a:lnTo>
                  <a:lnTo>
                    <a:pt x="384" y="5325"/>
                  </a:lnTo>
                  <a:lnTo>
                    <a:pt x="350" y="5310"/>
                  </a:lnTo>
                  <a:lnTo>
                    <a:pt x="311" y="5291"/>
                  </a:lnTo>
                  <a:lnTo>
                    <a:pt x="267" y="5267"/>
                  </a:lnTo>
                  <a:lnTo>
                    <a:pt x="218" y="5240"/>
                  </a:lnTo>
                  <a:lnTo>
                    <a:pt x="168" y="5210"/>
                  </a:lnTo>
                  <a:lnTo>
                    <a:pt x="143" y="5195"/>
                  </a:lnTo>
                  <a:lnTo>
                    <a:pt x="119" y="5180"/>
                  </a:lnTo>
                  <a:lnTo>
                    <a:pt x="96" y="5166"/>
                  </a:lnTo>
                  <a:lnTo>
                    <a:pt x="75" y="5152"/>
                  </a:lnTo>
                  <a:lnTo>
                    <a:pt x="54" y="5138"/>
                  </a:lnTo>
                  <a:lnTo>
                    <a:pt x="35" y="5124"/>
                  </a:lnTo>
                  <a:lnTo>
                    <a:pt x="17" y="5111"/>
                  </a:lnTo>
                  <a:lnTo>
                    <a:pt x="0" y="5099"/>
                  </a:lnTo>
                  <a:close/>
                  <a:moveTo>
                    <a:pt x="0" y="5037"/>
                  </a:moveTo>
                  <a:lnTo>
                    <a:pt x="0" y="4973"/>
                  </a:lnTo>
                  <a:lnTo>
                    <a:pt x="31" y="4993"/>
                  </a:lnTo>
                  <a:lnTo>
                    <a:pt x="58" y="5013"/>
                  </a:lnTo>
                  <a:lnTo>
                    <a:pt x="81" y="5031"/>
                  </a:lnTo>
                  <a:lnTo>
                    <a:pt x="101" y="5047"/>
                  </a:lnTo>
                  <a:lnTo>
                    <a:pt x="116" y="5061"/>
                  </a:lnTo>
                  <a:lnTo>
                    <a:pt x="127" y="5073"/>
                  </a:lnTo>
                  <a:lnTo>
                    <a:pt x="130" y="5077"/>
                  </a:lnTo>
                  <a:lnTo>
                    <a:pt x="133" y="5082"/>
                  </a:lnTo>
                  <a:lnTo>
                    <a:pt x="133" y="5085"/>
                  </a:lnTo>
                  <a:lnTo>
                    <a:pt x="133" y="5087"/>
                  </a:lnTo>
                  <a:lnTo>
                    <a:pt x="131" y="5088"/>
                  </a:lnTo>
                  <a:lnTo>
                    <a:pt x="129" y="5089"/>
                  </a:lnTo>
                  <a:lnTo>
                    <a:pt x="125" y="5089"/>
                  </a:lnTo>
                  <a:lnTo>
                    <a:pt x="120" y="5089"/>
                  </a:lnTo>
                  <a:lnTo>
                    <a:pt x="108" y="5086"/>
                  </a:lnTo>
                  <a:lnTo>
                    <a:pt x="92" y="5081"/>
                  </a:lnTo>
                  <a:lnTo>
                    <a:pt x="74" y="5073"/>
                  </a:lnTo>
                  <a:lnTo>
                    <a:pt x="51" y="5062"/>
                  </a:lnTo>
                  <a:lnTo>
                    <a:pt x="27" y="5050"/>
                  </a:lnTo>
                  <a:lnTo>
                    <a:pt x="0" y="5037"/>
                  </a:lnTo>
                  <a:close/>
                  <a:moveTo>
                    <a:pt x="0" y="4899"/>
                  </a:moveTo>
                  <a:lnTo>
                    <a:pt x="0" y="4824"/>
                  </a:lnTo>
                  <a:lnTo>
                    <a:pt x="47" y="4853"/>
                  </a:lnTo>
                  <a:lnTo>
                    <a:pt x="89" y="4882"/>
                  </a:lnTo>
                  <a:lnTo>
                    <a:pt x="127" y="4908"/>
                  </a:lnTo>
                  <a:lnTo>
                    <a:pt x="158" y="4933"/>
                  </a:lnTo>
                  <a:lnTo>
                    <a:pt x="184" y="4954"/>
                  </a:lnTo>
                  <a:lnTo>
                    <a:pt x="202" y="4972"/>
                  </a:lnTo>
                  <a:lnTo>
                    <a:pt x="209" y="4979"/>
                  </a:lnTo>
                  <a:lnTo>
                    <a:pt x="213" y="4986"/>
                  </a:lnTo>
                  <a:lnTo>
                    <a:pt x="214" y="4990"/>
                  </a:lnTo>
                  <a:lnTo>
                    <a:pt x="214" y="4993"/>
                  </a:lnTo>
                  <a:lnTo>
                    <a:pt x="212" y="4995"/>
                  </a:lnTo>
                  <a:lnTo>
                    <a:pt x="207" y="4996"/>
                  </a:lnTo>
                  <a:lnTo>
                    <a:pt x="201" y="4996"/>
                  </a:lnTo>
                  <a:lnTo>
                    <a:pt x="193" y="4994"/>
                  </a:lnTo>
                  <a:lnTo>
                    <a:pt x="172" y="4988"/>
                  </a:lnTo>
                  <a:lnTo>
                    <a:pt x="146" y="4977"/>
                  </a:lnTo>
                  <a:lnTo>
                    <a:pt x="115" y="4963"/>
                  </a:lnTo>
                  <a:lnTo>
                    <a:pt x="80" y="4945"/>
                  </a:lnTo>
                  <a:lnTo>
                    <a:pt x="41" y="4924"/>
                  </a:lnTo>
                  <a:lnTo>
                    <a:pt x="0" y="4899"/>
                  </a:lnTo>
                  <a:close/>
                  <a:moveTo>
                    <a:pt x="0" y="4740"/>
                  </a:moveTo>
                  <a:lnTo>
                    <a:pt x="0" y="4667"/>
                  </a:lnTo>
                  <a:lnTo>
                    <a:pt x="27" y="4681"/>
                  </a:lnTo>
                  <a:lnTo>
                    <a:pt x="55" y="4698"/>
                  </a:lnTo>
                  <a:lnTo>
                    <a:pt x="85" y="4714"/>
                  </a:lnTo>
                  <a:lnTo>
                    <a:pt x="115" y="4732"/>
                  </a:lnTo>
                  <a:lnTo>
                    <a:pt x="159" y="4761"/>
                  </a:lnTo>
                  <a:lnTo>
                    <a:pt x="201" y="4789"/>
                  </a:lnTo>
                  <a:lnTo>
                    <a:pt x="238" y="4816"/>
                  </a:lnTo>
                  <a:lnTo>
                    <a:pt x="269" y="4840"/>
                  </a:lnTo>
                  <a:lnTo>
                    <a:pt x="294" y="4862"/>
                  </a:lnTo>
                  <a:lnTo>
                    <a:pt x="311" y="4879"/>
                  </a:lnTo>
                  <a:lnTo>
                    <a:pt x="317" y="4886"/>
                  </a:lnTo>
                  <a:lnTo>
                    <a:pt x="321" y="4893"/>
                  </a:lnTo>
                  <a:lnTo>
                    <a:pt x="323" y="4897"/>
                  </a:lnTo>
                  <a:lnTo>
                    <a:pt x="322" y="4901"/>
                  </a:lnTo>
                  <a:lnTo>
                    <a:pt x="319" y="4904"/>
                  </a:lnTo>
                  <a:lnTo>
                    <a:pt x="313" y="4905"/>
                  </a:lnTo>
                  <a:lnTo>
                    <a:pt x="307" y="4904"/>
                  </a:lnTo>
                  <a:lnTo>
                    <a:pt x="297" y="4901"/>
                  </a:lnTo>
                  <a:lnTo>
                    <a:pt x="286" y="4898"/>
                  </a:lnTo>
                  <a:lnTo>
                    <a:pt x="274" y="4894"/>
                  </a:lnTo>
                  <a:lnTo>
                    <a:pt x="259" y="4889"/>
                  </a:lnTo>
                  <a:lnTo>
                    <a:pt x="243" y="4881"/>
                  </a:lnTo>
                  <a:lnTo>
                    <a:pt x="208" y="4864"/>
                  </a:lnTo>
                  <a:lnTo>
                    <a:pt x="168" y="4843"/>
                  </a:lnTo>
                  <a:lnTo>
                    <a:pt x="123" y="4818"/>
                  </a:lnTo>
                  <a:lnTo>
                    <a:pt x="78" y="4791"/>
                  </a:lnTo>
                  <a:lnTo>
                    <a:pt x="58" y="4778"/>
                  </a:lnTo>
                  <a:lnTo>
                    <a:pt x="38" y="4766"/>
                  </a:lnTo>
                  <a:lnTo>
                    <a:pt x="19" y="4753"/>
                  </a:lnTo>
                  <a:lnTo>
                    <a:pt x="0" y="4740"/>
                  </a:lnTo>
                  <a:close/>
                  <a:moveTo>
                    <a:pt x="0" y="4647"/>
                  </a:moveTo>
                  <a:lnTo>
                    <a:pt x="0" y="4580"/>
                  </a:lnTo>
                  <a:lnTo>
                    <a:pt x="22" y="4597"/>
                  </a:lnTo>
                  <a:lnTo>
                    <a:pt x="41" y="4612"/>
                  </a:lnTo>
                  <a:lnTo>
                    <a:pt x="59" y="4627"/>
                  </a:lnTo>
                  <a:lnTo>
                    <a:pt x="72" y="4640"/>
                  </a:lnTo>
                  <a:lnTo>
                    <a:pt x="82" y="4651"/>
                  </a:lnTo>
                  <a:lnTo>
                    <a:pt x="90" y="4661"/>
                  </a:lnTo>
                  <a:lnTo>
                    <a:pt x="92" y="4665"/>
                  </a:lnTo>
                  <a:lnTo>
                    <a:pt x="93" y="4668"/>
                  </a:lnTo>
                  <a:lnTo>
                    <a:pt x="93" y="4672"/>
                  </a:lnTo>
                  <a:lnTo>
                    <a:pt x="92" y="4674"/>
                  </a:lnTo>
                  <a:lnTo>
                    <a:pt x="91" y="4675"/>
                  </a:lnTo>
                  <a:lnTo>
                    <a:pt x="89" y="4676"/>
                  </a:lnTo>
                  <a:lnTo>
                    <a:pt x="87" y="4677"/>
                  </a:lnTo>
                  <a:lnTo>
                    <a:pt x="82" y="4677"/>
                  </a:lnTo>
                  <a:lnTo>
                    <a:pt x="74" y="4676"/>
                  </a:lnTo>
                  <a:lnTo>
                    <a:pt x="63" y="4673"/>
                  </a:lnTo>
                  <a:lnTo>
                    <a:pt x="50" y="4668"/>
                  </a:lnTo>
                  <a:lnTo>
                    <a:pt x="36" y="4663"/>
                  </a:lnTo>
                  <a:lnTo>
                    <a:pt x="19" y="4655"/>
                  </a:lnTo>
                  <a:lnTo>
                    <a:pt x="0" y="4647"/>
                  </a:lnTo>
                  <a:close/>
                  <a:moveTo>
                    <a:pt x="0" y="4471"/>
                  </a:moveTo>
                  <a:lnTo>
                    <a:pt x="0" y="4387"/>
                  </a:lnTo>
                  <a:lnTo>
                    <a:pt x="16" y="4395"/>
                  </a:lnTo>
                  <a:lnTo>
                    <a:pt x="31" y="4405"/>
                  </a:lnTo>
                  <a:lnTo>
                    <a:pt x="46" y="4414"/>
                  </a:lnTo>
                  <a:lnTo>
                    <a:pt x="61" y="4423"/>
                  </a:lnTo>
                  <a:lnTo>
                    <a:pt x="103" y="4451"/>
                  </a:lnTo>
                  <a:lnTo>
                    <a:pt x="141" y="4477"/>
                  </a:lnTo>
                  <a:lnTo>
                    <a:pt x="174" y="4503"/>
                  </a:lnTo>
                  <a:lnTo>
                    <a:pt x="203" y="4526"/>
                  </a:lnTo>
                  <a:lnTo>
                    <a:pt x="215" y="4537"/>
                  </a:lnTo>
                  <a:lnTo>
                    <a:pt x="226" y="4546"/>
                  </a:lnTo>
                  <a:lnTo>
                    <a:pt x="235" y="4556"/>
                  </a:lnTo>
                  <a:lnTo>
                    <a:pt x="242" y="4564"/>
                  </a:lnTo>
                  <a:lnTo>
                    <a:pt x="248" y="4571"/>
                  </a:lnTo>
                  <a:lnTo>
                    <a:pt x="251" y="4578"/>
                  </a:lnTo>
                  <a:lnTo>
                    <a:pt x="252" y="4582"/>
                  </a:lnTo>
                  <a:lnTo>
                    <a:pt x="251" y="4586"/>
                  </a:lnTo>
                  <a:lnTo>
                    <a:pt x="248" y="4589"/>
                  </a:lnTo>
                  <a:lnTo>
                    <a:pt x="243" y="4590"/>
                  </a:lnTo>
                  <a:lnTo>
                    <a:pt x="236" y="4590"/>
                  </a:lnTo>
                  <a:lnTo>
                    <a:pt x="227" y="4587"/>
                  </a:lnTo>
                  <a:lnTo>
                    <a:pt x="216" y="4585"/>
                  </a:lnTo>
                  <a:lnTo>
                    <a:pt x="204" y="4581"/>
                  </a:lnTo>
                  <a:lnTo>
                    <a:pt x="190" y="4576"/>
                  </a:lnTo>
                  <a:lnTo>
                    <a:pt x="176" y="4569"/>
                  </a:lnTo>
                  <a:lnTo>
                    <a:pt x="143" y="4554"/>
                  </a:lnTo>
                  <a:lnTo>
                    <a:pt x="105" y="4535"/>
                  </a:lnTo>
                  <a:lnTo>
                    <a:pt x="65" y="4512"/>
                  </a:lnTo>
                  <a:lnTo>
                    <a:pt x="23" y="4486"/>
                  </a:lnTo>
                  <a:lnTo>
                    <a:pt x="11" y="4478"/>
                  </a:lnTo>
                  <a:lnTo>
                    <a:pt x="0" y="4471"/>
                  </a:lnTo>
                  <a:close/>
                  <a:moveTo>
                    <a:pt x="0" y="4356"/>
                  </a:moveTo>
                  <a:lnTo>
                    <a:pt x="0" y="4292"/>
                  </a:lnTo>
                  <a:lnTo>
                    <a:pt x="18" y="4306"/>
                  </a:lnTo>
                  <a:lnTo>
                    <a:pt x="32" y="4319"/>
                  </a:lnTo>
                  <a:lnTo>
                    <a:pt x="45" y="4331"/>
                  </a:lnTo>
                  <a:lnTo>
                    <a:pt x="54" y="4341"/>
                  </a:lnTo>
                  <a:lnTo>
                    <a:pt x="62" y="4351"/>
                  </a:lnTo>
                  <a:lnTo>
                    <a:pt x="67" y="4359"/>
                  </a:lnTo>
                  <a:lnTo>
                    <a:pt x="68" y="4363"/>
                  </a:lnTo>
                  <a:lnTo>
                    <a:pt x="69" y="4365"/>
                  </a:lnTo>
                  <a:lnTo>
                    <a:pt x="69" y="4368"/>
                  </a:lnTo>
                  <a:lnTo>
                    <a:pt x="68" y="4371"/>
                  </a:lnTo>
                  <a:lnTo>
                    <a:pt x="65" y="4373"/>
                  </a:lnTo>
                  <a:lnTo>
                    <a:pt x="61" y="4374"/>
                  </a:lnTo>
                  <a:lnTo>
                    <a:pt x="54" y="4374"/>
                  </a:lnTo>
                  <a:lnTo>
                    <a:pt x="47" y="4373"/>
                  </a:lnTo>
                  <a:lnTo>
                    <a:pt x="37" y="4371"/>
                  </a:lnTo>
                  <a:lnTo>
                    <a:pt x="26" y="4367"/>
                  </a:lnTo>
                  <a:lnTo>
                    <a:pt x="14" y="4362"/>
                  </a:lnTo>
                  <a:lnTo>
                    <a:pt x="0" y="4356"/>
                  </a:lnTo>
                  <a:close/>
                  <a:moveTo>
                    <a:pt x="0" y="4150"/>
                  </a:moveTo>
                  <a:lnTo>
                    <a:pt x="0" y="4068"/>
                  </a:lnTo>
                  <a:lnTo>
                    <a:pt x="24" y="4081"/>
                  </a:lnTo>
                  <a:lnTo>
                    <a:pt x="50" y="4095"/>
                  </a:lnTo>
                  <a:lnTo>
                    <a:pt x="77" y="4112"/>
                  </a:lnTo>
                  <a:lnTo>
                    <a:pt x="104" y="4129"/>
                  </a:lnTo>
                  <a:lnTo>
                    <a:pt x="143" y="4155"/>
                  </a:lnTo>
                  <a:lnTo>
                    <a:pt x="177" y="4179"/>
                  </a:lnTo>
                  <a:lnTo>
                    <a:pt x="209" y="4203"/>
                  </a:lnTo>
                  <a:lnTo>
                    <a:pt x="235" y="4226"/>
                  </a:lnTo>
                  <a:lnTo>
                    <a:pt x="245" y="4236"/>
                  </a:lnTo>
                  <a:lnTo>
                    <a:pt x="255" y="4245"/>
                  </a:lnTo>
                  <a:lnTo>
                    <a:pt x="264" y="4254"/>
                  </a:lnTo>
                  <a:lnTo>
                    <a:pt x="270" y="4263"/>
                  </a:lnTo>
                  <a:lnTo>
                    <a:pt x="275" y="4269"/>
                  </a:lnTo>
                  <a:lnTo>
                    <a:pt x="278" y="4276"/>
                  </a:lnTo>
                  <a:lnTo>
                    <a:pt x="279" y="4281"/>
                  </a:lnTo>
                  <a:lnTo>
                    <a:pt x="278" y="4285"/>
                  </a:lnTo>
                  <a:lnTo>
                    <a:pt x="275" y="4287"/>
                  </a:lnTo>
                  <a:lnTo>
                    <a:pt x="269" y="4288"/>
                  </a:lnTo>
                  <a:lnTo>
                    <a:pt x="263" y="4288"/>
                  </a:lnTo>
                  <a:lnTo>
                    <a:pt x="254" y="4287"/>
                  </a:lnTo>
                  <a:lnTo>
                    <a:pt x="244" y="4285"/>
                  </a:lnTo>
                  <a:lnTo>
                    <a:pt x="234" y="4282"/>
                  </a:lnTo>
                  <a:lnTo>
                    <a:pt x="221" y="4277"/>
                  </a:lnTo>
                  <a:lnTo>
                    <a:pt x="207" y="4271"/>
                  </a:lnTo>
                  <a:lnTo>
                    <a:pt x="175" y="4257"/>
                  </a:lnTo>
                  <a:lnTo>
                    <a:pt x="141" y="4239"/>
                  </a:lnTo>
                  <a:lnTo>
                    <a:pt x="103" y="4217"/>
                  </a:lnTo>
                  <a:lnTo>
                    <a:pt x="64" y="4194"/>
                  </a:lnTo>
                  <a:lnTo>
                    <a:pt x="47" y="4183"/>
                  </a:lnTo>
                  <a:lnTo>
                    <a:pt x="31" y="4172"/>
                  </a:lnTo>
                  <a:lnTo>
                    <a:pt x="16" y="4161"/>
                  </a:lnTo>
                  <a:lnTo>
                    <a:pt x="0" y="4150"/>
                  </a:lnTo>
                  <a:close/>
                  <a:moveTo>
                    <a:pt x="0" y="4032"/>
                  </a:moveTo>
                  <a:lnTo>
                    <a:pt x="0" y="3943"/>
                  </a:lnTo>
                  <a:lnTo>
                    <a:pt x="33" y="3966"/>
                  </a:lnTo>
                  <a:lnTo>
                    <a:pt x="61" y="3987"/>
                  </a:lnTo>
                  <a:lnTo>
                    <a:pt x="87" y="4009"/>
                  </a:lnTo>
                  <a:lnTo>
                    <a:pt x="107" y="4028"/>
                  </a:lnTo>
                  <a:lnTo>
                    <a:pt x="117" y="4037"/>
                  </a:lnTo>
                  <a:lnTo>
                    <a:pt x="125" y="4045"/>
                  </a:lnTo>
                  <a:lnTo>
                    <a:pt x="131" y="4053"/>
                  </a:lnTo>
                  <a:lnTo>
                    <a:pt x="135" y="4060"/>
                  </a:lnTo>
                  <a:lnTo>
                    <a:pt x="139" y="4066"/>
                  </a:lnTo>
                  <a:lnTo>
                    <a:pt x="141" y="4072"/>
                  </a:lnTo>
                  <a:lnTo>
                    <a:pt x="142" y="4076"/>
                  </a:lnTo>
                  <a:lnTo>
                    <a:pt x="141" y="4079"/>
                  </a:lnTo>
                  <a:lnTo>
                    <a:pt x="139" y="4081"/>
                  </a:lnTo>
                  <a:lnTo>
                    <a:pt x="135" y="4083"/>
                  </a:lnTo>
                  <a:lnTo>
                    <a:pt x="131" y="4083"/>
                  </a:lnTo>
                  <a:lnTo>
                    <a:pt x="126" y="4083"/>
                  </a:lnTo>
                  <a:lnTo>
                    <a:pt x="112" y="4081"/>
                  </a:lnTo>
                  <a:lnTo>
                    <a:pt x="95" y="4076"/>
                  </a:lnTo>
                  <a:lnTo>
                    <a:pt x="75" y="4068"/>
                  </a:lnTo>
                  <a:lnTo>
                    <a:pt x="52" y="4059"/>
                  </a:lnTo>
                  <a:lnTo>
                    <a:pt x="27" y="4046"/>
                  </a:lnTo>
                  <a:lnTo>
                    <a:pt x="0" y="4032"/>
                  </a:lnTo>
                  <a:close/>
                  <a:moveTo>
                    <a:pt x="0" y="3883"/>
                  </a:moveTo>
                  <a:lnTo>
                    <a:pt x="0" y="3834"/>
                  </a:lnTo>
                  <a:lnTo>
                    <a:pt x="14" y="3849"/>
                  </a:lnTo>
                  <a:lnTo>
                    <a:pt x="23" y="3862"/>
                  </a:lnTo>
                  <a:lnTo>
                    <a:pt x="26" y="3869"/>
                  </a:lnTo>
                  <a:lnTo>
                    <a:pt x="27" y="3873"/>
                  </a:lnTo>
                  <a:lnTo>
                    <a:pt x="27" y="3877"/>
                  </a:lnTo>
                  <a:lnTo>
                    <a:pt x="26" y="3881"/>
                  </a:lnTo>
                  <a:lnTo>
                    <a:pt x="25" y="3882"/>
                  </a:lnTo>
                  <a:lnTo>
                    <a:pt x="23" y="3884"/>
                  </a:lnTo>
                  <a:lnTo>
                    <a:pt x="21" y="3884"/>
                  </a:lnTo>
                  <a:lnTo>
                    <a:pt x="18" y="3885"/>
                  </a:lnTo>
                  <a:lnTo>
                    <a:pt x="10" y="3885"/>
                  </a:lnTo>
                  <a:lnTo>
                    <a:pt x="0" y="3883"/>
                  </a:lnTo>
                  <a:close/>
                  <a:moveTo>
                    <a:pt x="0" y="3625"/>
                  </a:moveTo>
                  <a:lnTo>
                    <a:pt x="0" y="3567"/>
                  </a:lnTo>
                  <a:lnTo>
                    <a:pt x="16" y="3571"/>
                  </a:lnTo>
                  <a:lnTo>
                    <a:pt x="32" y="3577"/>
                  </a:lnTo>
                  <a:lnTo>
                    <a:pt x="50" y="3585"/>
                  </a:lnTo>
                  <a:lnTo>
                    <a:pt x="69" y="3595"/>
                  </a:lnTo>
                  <a:lnTo>
                    <a:pt x="91" y="3605"/>
                  </a:lnTo>
                  <a:lnTo>
                    <a:pt x="113" y="3618"/>
                  </a:lnTo>
                  <a:lnTo>
                    <a:pt x="135" y="3631"/>
                  </a:lnTo>
                  <a:lnTo>
                    <a:pt x="159" y="3646"/>
                  </a:lnTo>
                  <a:lnTo>
                    <a:pt x="193" y="3670"/>
                  </a:lnTo>
                  <a:lnTo>
                    <a:pt x="224" y="3693"/>
                  </a:lnTo>
                  <a:lnTo>
                    <a:pt x="251" y="3715"/>
                  </a:lnTo>
                  <a:lnTo>
                    <a:pt x="274" y="3736"/>
                  </a:lnTo>
                  <a:lnTo>
                    <a:pt x="283" y="3746"/>
                  </a:lnTo>
                  <a:lnTo>
                    <a:pt x="292" y="3754"/>
                  </a:lnTo>
                  <a:lnTo>
                    <a:pt x="298" y="3763"/>
                  </a:lnTo>
                  <a:lnTo>
                    <a:pt x="304" y="3770"/>
                  </a:lnTo>
                  <a:lnTo>
                    <a:pt x="308" y="3778"/>
                  </a:lnTo>
                  <a:lnTo>
                    <a:pt x="310" y="3783"/>
                  </a:lnTo>
                  <a:lnTo>
                    <a:pt x="310" y="3789"/>
                  </a:lnTo>
                  <a:lnTo>
                    <a:pt x="309" y="3793"/>
                  </a:lnTo>
                  <a:lnTo>
                    <a:pt x="306" y="3796"/>
                  </a:lnTo>
                  <a:lnTo>
                    <a:pt x="302" y="3797"/>
                  </a:lnTo>
                  <a:lnTo>
                    <a:pt x="295" y="3799"/>
                  </a:lnTo>
                  <a:lnTo>
                    <a:pt x="288" y="3797"/>
                  </a:lnTo>
                  <a:lnTo>
                    <a:pt x="278" y="3795"/>
                  </a:lnTo>
                  <a:lnTo>
                    <a:pt x="268" y="3793"/>
                  </a:lnTo>
                  <a:lnTo>
                    <a:pt x="256" y="3789"/>
                  </a:lnTo>
                  <a:lnTo>
                    <a:pt x="243" y="3785"/>
                  </a:lnTo>
                  <a:lnTo>
                    <a:pt x="215" y="3773"/>
                  </a:lnTo>
                  <a:lnTo>
                    <a:pt x="185" y="3756"/>
                  </a:lnTo>
                  <a:lnTo>
                    <a:pt x="152" y="3737"/>
                  </a:lnTo>
                  <a:lnTo>
                    <a:pt x="116" y="3715"/>
                  </a:lnTo>
                  <a:lnTo>
                    <a:pt x="81" y="3692"/>
                  </a:lnTo>
                  <a:lnTo>
                    <a:pt x="51" y="3669"/>
                  </a:lnTo>
                  <a:lnTo>
                    <a:pt x="23" y="3646"/>
                  </a:lnTo>
                  <a:lnTo>
                    <a:pt x="0" y="3625"/>
                  </a:lnTo>
                  <a:close/>
                  <a:moveTo>
                    <a:pt x="0" y="3489"/>
                  </a:moveTo>
                  <a:lnTo>
                    <a:pt x="0" y="3404"/>
                  </a:lnTo>
                  <a:lnTo>
                    <a:pt x="23" y="3414"/>
                  </a:lnTo>
                  <a:lnTo>
                    <a:pt x="46" y="3427"/>
                  </a:lnTo>
                  <a:lnTo>
                    <a:pt x="71" y="3442"/>
                  </a:lnTo>
                  <a:lnTo>
                    <a:pt x="95" y="3459"/>
                  </a:lnTo>
                  <a:lnTo>
                    <a:pt x="128" y="3481"/>
                  </a:lnTo>
                  <a:lnTo>
                    <a:pt x="158" y="3503"/>
                  </a:lnTo>
                  <a:lnTo>
                    <a:pt x="184" y="3524"/>
                  </a:lnTo>
                  <a:lnTo>
                    <a:pt x="206" y="3545"/>
                  </a:lnTo>
                  <a:lnTo>
                    <a:pt x="214" y="3554"/>
                  </a:lnTo>
                  <a:lnTo>
                    <a:pt x="222" y="3563"/>
                  </a:lnTo>
                  <a:lnTo>
                    <a:pt x="228" y="3571"/>
                  </a:lnTo>
                  <a:lnTo>
                    <a:pt x="234" y="3578"/>
                  </a:lnTo>
                  <a:lnTo>
                    <a:pt x="237" y="3585"/>
                  </a:lnTo>
                  <a:lnTo>
                    <a:pt x="239" y="3591"/>
                  </a:lnTo>
                  <a:lnTo>
                    <a:pt x="239" y="3597"/>
                  </a:lnTo>
                  <a:lnTo>
                    <a:pt x="238" y="3601"/>
                  </a:lnTo>
                  <a:lnTo>
                    <a:pt x="235" y="3603"/>
                  </a:lnTo>
                  <a:lnTo>
                    <a:pt x="230" y="3605"/>
                  </a:lnTo>
                  <a:lnTo>
                    <a:pt x="224" y="3605"/>
                  </a:lnTo>
                  <a:lnTo>
                    <a:pt x="216" y="3605"/>
                  </a:lnTo>
                  <a:lnTo>
                    <a:pt x="208" y="3604"/>
                  </a:lnTo>
                  <a:lnTo>
                    <a:pt x="198" y="3601"/>
                  </a:lnTo>
                  <a:lnTo>
                    <a:pt x="187" y="3598"/>
                  </a:lnTo>
                  <a:lnTo>
                    <a:pt x="175" y="3593"/>
                  </a:lnTo>
                  <a:lnTo>
                    <a:pt x="148" y="3582"/>
                  </a:lnTo>
                  <a:lnTo>
                    <a:pt x="118" y="3567"/>
                  </a:lnTo>
                  <a:lnTo>
                    <a:pt x="87" y="3548"/>
                  </a:lnTo>
                  <a:lnTo>
                    <a:pt x="53" y="3527"/>
                  </a:lnTo>
                  <a:lnTo>
                    <a:pt x="39" y="3518"/>
                  </a:lnTo>
                  <a:lnTo>
                    <a:pt x="26" y="3508"/>
                  </a:lnTo>
                  <a:lnTo>
                    <a:pt x="13" y="3499"/>
                  </a:lnTo>
                  <a:lnTo>
                    <a:pt x="0" y="3489"/>
                  </a:lnTo>
                  <a:close/>
                  <a:moveTo>
                    <a:pt x="0" y="3337"/>
                  </a:moveTo>
                  <a:lnTo>
                    <a:pt x="0" y="3242"/>
                  </a:lnTo>
                  <a:lnTo>
                    <a:pt x="13" y="3249"/>
                  </a:lnTo>
                  <a:lnTo>
                    <a:pt x="26" y="3257"/>
                  </a:lnTo>
                  <a:lnTo>
                    <a:pt x="39" y="3265"/>
                  </a:lnTo>
                  <a:lnTo>
                    <a:pt x="52" y="3274"/>
                  </a:lnTo>
                  <a:lnTo>
                    <a:pt x="84" y="3296"/>
                  </a:lnTo>
                  <a:lnTo>
                    <a:pt x="112" y="3317"/>
                  </a:lnTo>
                  <a:lnTo>
                    <a:pt x="136" y="3339"/>
                  </a:lnTo>
                  <a:lnTo>
                    <a:pt x="157" y="3358"/>
                  </a:lnTo>
                  <a:lnTo>
                    <a:pt x="166" y="3368"/>
                  </a:lnTo>
                  <a:lnTo>
                    <a:pt x="173" y="3377"/>
                  </a:lnTo>
                  <a:lnTo>
                    <a:pt x="180" y="3384"/>
                  </a:lnTo>
                  <a:lnTo>
                    <a:pt x="184" y="3392"/>
                  </a:lnTo>
                  <a:lnTo>
                    <a:pt x="187" y="3398"/>
                  </a:lnTo>
                  <a:lnTo>
                    <a:pt x="189" y="3404"/>
                  </a:lnTo>
                  <a:lnTo>
                    <a:pt x="189" y="3409"/>
                  </a:lnTo>
                  <a:lnTo>
                    <a:pt x="188" y="3413"/>
                  </a:lnTo>
                  <a:lnTo>
                    <a:pt x="185" y="3415"/>
                  </a:lnTo>
                  <a:lnTo>
                    <a:pt x="181" y="3418"/>
                  </a:lnTo>
                  <a:lnTo>
                    <a:pt x="174" y="3419"/>
                  </a:lnTo>
                  <a:lnTo>
                    <a:pt x="168" y="3418"/>
                  </a:lnTo>
                  <a:lnTo>
                    <a:pt x="159" y="3417"/>
                  </a:lnTo>
                  <a:lnTo>
                    <a:pt x="149" y="3414"/>
                  </a:lnTo>
                  <a:lnTo>
                    <a:pt x="139" y="3411"/>
                  </a:lnTo>
                  <a:lnTo>
                    <a:pt x="127" y="3407"/>
                  </a:lnTo>
                  <a:lnTo>
                    <a:pt x="101" y="3395"/>
                  </a:lnTo>
                  <a:lnTo>
                    <a:pt x="73" y="3381"/>
                  </a:lnTo>
                  <a:lnTo>
                    <a:pt x="41" y="3363"/>
                  </a:lnTo>
                  <a:lnTo>
                    <a:pt x="10" y="3343"/>
                  </a:lnTo>
                  <a:lnTo>
                    <a:pt x="0" y="3337"/>
                  </a:lnTo>
                  <a:close/>
                  <a:moveTo>
                    <a:pt x="0" y="3172"/>
                  </a:moveTo>
                  <a:lnTo>
                    <a:pt x="0" y="3075"/>
                  </a:lnTo>
                  <a:lnTo>
                    <a:pt x="16" y="3085"/>
                  </a:lnTo>
                  <a:lnTo>
                    <a:pt x="30" y="3095"/>
                  </a:lnTo>
                  <a:lnTo>
                    <a:pt x="60" y="3115"/>
                  </a:lnTo>
                  <a:lnTo>
                    <a:pt x="87" y="3137"/>
                  </a:lnTo>
                  <a:lnTo>
                    <a:pt x="109" y="3156"/>
                  </a:lnTo>
                  <a:lnTo>
                    <a:pt x="130" y="3176"/>
                  </a:lnTo>
                  <a:lnTo>
                    <a:pt x="138" y="3184"/>
                  </a:lnTo>
                  <a:lnTo>
                    <a:pt x="145" y="3193"/>
                  </a:lnTo>
                  <a:lnTo>
                    <a:pt x="150" y="3201"/>
                  </a:lnTo>
                  <a:lnTo>
                    <a:pt x="155" y="3208"/>
                  </a:lnTo>
                  <a:lnTo>
                    <a:pt x="158" y="3215"/>
                  </a:lnTo>
                  <a:lnTo>
                    <a:pt x="160" y="3221"/>
                  </a:lnTo>
                  <a:lnTo>
                    <a:pt x="160" y="3225"/>
                  </a:lnTo>
                  <a:lnTo>
                    <a:pt x="158" y="3230"/>
                  </a:lnTo>
                  <a:lnTo>
                    <a:pt x="156" y="3232"/>
                  </a:lnTo>
                  <a:lnTo>
                    <a:pt x="152" y="3234"/>
                  </a:lnTo>
                  <a:lnTo>
                    <a:pt x="146" y="3235"/>
                  </a:lnTo>
                  <a:lnTo>
                    <a:pt x="140" y="3235"/>
                  </a:lnTo>
                  <a:lnTo>
                    <a:pt x="132" y="3234"/>
                  </a:lnTo>
                  <a:lnTo>
                    <a:pt x="125" y="3232"/>
                  </a:lnTo>
                  <a:lnTo>
                    <a:pt x="115" y="3230"/>
                  </a:lnTo>
                  <a:lnTo>
                    <a:pt x="104" y="3227"/>
                  </a:lnTo>
                  <a:lnTo>
                    <a:pt x="81" y="3217"/>
                  </a:lnTo>
                  <a:lnTo>
                    <a:pt x="57" y="3204"/>
                  </a:lnTo>
                  <a:lnTo>
                    <a:pt x="30" y="3189"/>
                  </a:lnTo>
                  <a:lnTo>
                    <a:pt x="0" y="3172"/>
                  </a:lnTo>
                  <a:close/>
                  <a:moveTo>
                    <a:pt x="0" y="2998"/>
                  </a:moveTo>
                  <a:lnTo>
                    <a:pt x="0" y="2902"/>
                  </a:lnTo>
                  <a:lnTo>
                    <a:pt x="13" y="2909"/>
                  </a:lnTo>
                  <a:lnTo>
                    <a:pt x="26" y="2918"/>
                  </a:lnTo>
                  <a:lnTo>
                    <a:pt x="55" y="2938"/>
                  </a:lnTo>
                  <a:lnTo>
                    <a:pt x="80" y="2959"/>
                  </a:lnTo>
                  <a:lnTo>
                    <a:pt x="103" y="2979"/>
                  </a:lnTo>
                  <a:lnTo>
                    <a:pt x="121" y="2998"/>
                  </a:lnTo>
                  <a:lnTo>
                    <a:pt x="129" y="3006"/>
                  </a:lnTo>
                  <a:lnTo>
                    <a:pt x="136" y="3014"/>
                  </a:lnTo>
                  <a:lnTo>
                    <a:pt x="142" y="3023"/>
                  </a:lnTo>
                  <a:lnTo>
                    <a:pt x="145" y="3029"/>
                  </a:lnTo>
                  <a:lnTo>
                    <a:pt x="148" y="3036"/>
                  </a:lnTo>
                  <a:lnTo>
                    <a:pt x="149" y="3041"/>
                  </a:lnTo>
                  <a:lnTo>
                    <a:pt x="149" y="3046"/>
                  </a:lnTo>
                  <a:lnTo>
                    <a:pt x="148" y="3050"/>
                  </a:lnTo>
                  <a:lnTo>
                    <a:pt x="146" y="3053"/>
                  </a:lnTo>
                  <a:lnTo>
                    <a:pt x="142" y="3055"/>
                  </a:lnTo>
                  <a:lnTo>
                    <a:pt x="136" y="3056"/>
                  </a:lnTo>
                  <a:lnTo>
                    <a:pt x="131" y="3056"/>
                  </a:lnTo>
                  <a:lnTo>
                    <a:pt x="123" y="3055"/>
                  </a:lnTo>
                  <a:lnTo>
                    <a:pt x="116" y="3054"/>
                  </a:lnTo>
                  <a:lnTo>
                    <a:pt x="107" y="3052"/>
                  </a:lnTo>
                  <a:lnTo>
                    <a:pt x="98" y="3048"/>
                  </a:lnTo>
                  <a:lnTo>
                    <a:pt x="76" y="3040"/>
                  </a:lnTo>
                  <a:lnTo>
                    <a:pt x="52" y="3028"/>
                  </a:lnTo>
                  <a:lnTo>
                    <a:pt x="27" y="3014"/>
                  </a:lnTo>
                  <a:lnTo>
                    <a:pt x="0" y="2998"/>
                  </a:lnTo>
                  <a:close/>
                  <a:moveTo>
                    <a:pt x="0" y="2815"/>
                  </a:moveTo>
                  <a:lnTo>
                    <a:pt x="0" y="2719"/>
                  </a:lnTo>
                  <a:lnTo>
                    <a:pt x="11" y="2726"/>
                  </a:lnTo>
                  <a:lnTo>
                    <a:pt x="21" y="2732"/>
                  </a:lnTo>
                  <a:lnTo>
                    <a:pt x="32" y="2739"/>
                  </a:lnTo>
                  <a:lnTo>
                    <a:pt x="43" y="2746"/>
                  </a:lnTo>
                  <a:lnTo>
                    <a:pt x="69" y="2766"/>
                  </a:lnTo>
                  <a:lnTo>
                    <a:pt x="94" y="2785"/>
                  </a:lnTo>
                  <a:lnTo>
                    <a:pt x="116" y="2805"/>
                  </a:lnTo>
                  <a:lnTo>
                    <a:pt x="133" y="2823"/>
                  </a:lnTo>
                  <a:lnTo>
                    <a:pt x="141" y="2832"/>
                  </a:lnTo>
                  <a:lnTo>
                    <a:pt x="147" y="2839"/>
                  </a:lnTo>
                  <a:lnTo>
                    <a:pt x="152" y="2847"/>
                  </a:lnTo>
                  <a:lnTo>
                    <a:pt x="156" y="2854"/>
                  </a:lnTo>
                  <a:lnTo>
                    <a:pt x="159" y="2860"/>
                  </a:lnTo>
                  <a:lnTo>
                    <a:pt x="160" y="2866"/>
                  </a:lnTo>
                  <a:lnTo>
                    <a:pt x="160" y="2870"/>
                  </a:lnTo>
                  <a:lnTo>
                    <a:pt x="158" y="2875"/>
                  </a:lnTo>
                  <a:lnTo>
                    <a:pt x="156" y="2878"/>
                  </a:lnTo>
                  <a:lnTo>
                    <a:pt x="152" y="2879"/>
                  </a:lnTo>
                  <a:lnTo>
                    <a:pt x="146" y="2880"/>
                  </a:lnTo>
                  <a:lnTo>
                    <a:pt x="140" y="2880"/>
                  </a:lnTo>
                  <a:lnTo>
                    <a:pt x="132" y="2879"/>
                  </a:lnTo>
                  <a:lnTo>
                    <a:pt x="123" y="2878"/>
                  </a:lnTo>
                  <a:lnTo>
                    <a:pt x="114" y="2875"/>
                  </a:lnTo>
                  <a:lnTo>
                    <a:pt x="103" y="2872"/>
                  </a:lnTo>
                  <a:lnTo>
                    <a:pt x="80" y="2862"/>
                  </a:lnTo>
                  <a:lnTo>
                    <a:pt x="55" y="2849"/>
                  </a:lnTo>
                  <a:lnTo>
                    <a:pt x="28" y="2834"/>
                  </a:lnTo>
                  <a:lnTo>
                    <a:pt x="0" y="2815"/>
                  </a:lnTo>
                  <a:close/>
                  <a:moveTo>
                    <a:pt x="0" y="2620"/>
                  </a:moveTo>
                  <a:lnTo>
                    <a:pt x="0" y="2532"/>
                  </a:lnTo>
                  <a:lnTo>
                    <a:pt x="19" y="2540"/>
                  </a:lnTo>
                  <a:lnTo>
                    <a:pt x="37" y="2550"/>
                  </a:lnTo>
                  <a:lnTo>
                    <a:pt x="57" y="2562"/>
                  </a:lnTo>
                  <a:lnTo>
                    <a:pt x="76" y="2576"/>
                  </a:lnTo>
                  <a:lnTo>
                    <a:pt x="103" y="2594"/>
                  </a:lnTo>
                  <a:lnTo>
                    <a:pt x="126" y="2614"/>
                  </a:lnTo>
                  <a:lnTo>
                    <a:pt x="146" y="2633"/>
                  </a:lnTo>
                  <a:lnTo>
                    <a:pt x="163" y="2650"/>
                  </a:lnTo>
                  <a:lnTo>
                    <a:pt x="170" y="2659"/>
                  </a:lnTo>
                  <a:lnTo>
                    <a:pt x="176" y="2666"/>
                  </a:lnTo>
                  <a:lnTo>
                    <a:pt x="181" y="2674"/>
                  </a:lnTo>
                  <a:lnTo>
                    <a:pt x="185" y="2680"/>
                  </a:lnTo>
                  <a:lnTo>
                    <a:pt x="187" y="2687"/>
                  </a:lnTo>
                  <a:lnTo>
                    <a:pt x="188" y="2692"/>
                  </a:lnTo>
                  <a:lnTo>
                    <a:pt x="188" y="2697"/>
                  </a:lnTo>
                  <a:lnTo>
                    <a:pt x="187" y="2701"/>
                  </a:lnTo>
                  <a:lnTo>
                    <a:pt x="184" y="2704"/>
                  </a:lnTo>
                  <a:lnTo>
                    <a:pt x="180" y="2706"/>
                  </a:lnTo>
                  <a:lnTo>
                    <a:pt x="174" y="2707"/>
                  </a:lnTo>
                  <a:lnTo>
                    <a:pt x="168" y="2707"/>
                  </a:lnTo>
                  <a:lnTo>
                    <a:pt x="160" y="2706"/>
                  </a:lnTo>
                  <a:lnTo>
                    <a:pt x="153" y="2705"/>
                  </a:lnTo>
                  <a:lnTo>
                    <a:pt x="143" y="2702"/>
                  </a:lnTo>
                  <a:lnTo>
                    <a:pt x="133" y="2699"/>
                  </a:lnTo>
                  <a:lnTo>
                    <a:pt x="111" y="2690"/>
                  </a:lnTo>
                  <a:lnTo>
                    <a:pt x="87" y="2677"/>
                  </a:lnTo>
                  <a:lnTo>
                    <a:pt x="61" y="2662"/>
                  </a:lnTo>
                  <a:lnTo>
                    <a:pt x="34" y="2645"/>
                  </a:lnTo>
                  <a:lnTo>
                    <a:pt x="25" y="2638"/>
                  </a:lnTo>
                  <a:lnTo>
                    <a:pt x="17" y="2632"/>
                  </a:lnTo>
                  <a:lnTo>
                    <a:pt x="8" y="2627"/>
                  </a:lnTo>
                  <a:lnTo>
                    <a:pt x="0" y="2620"/>
                  </a:lnTo>
                  <a:close/>
                  <a:moveTo>
                    <a:pt x="0" y="2401"/>
                  </a:moveTo>
                  <a:lnTo>
                    <a:pt x="0" y="2348"/>
                  </a:lnTo>
                  <a:lnTo>
                    <a:pt x="11" y="2350"/>
                  </a:lnTo>
                  <a:lnTo>
                    <a:pt x="24" y="2353"/>
                  </a:lnTo>
                  <a:lnTo>
                    <a:pt x="39" y="2358"/>
                  </a:lnTo>
                  <a:lnTo>
                    <a:pt x="55" y="2365"/>
                  </a:lnTo>
                  <a:lnTo>
                    <a:pt x="73" y="2374"/>
                  </a:lnTo>
                  <a:lnTo>
                    <a:pt x="91" y="2384"/>
                  </a:lnTo>
                  <a:lnTo>
                    <a:pt x="109" y="2396"/>
                  </a:lnTo>
                  <a:lnTo>
                    <a:pt x="129" y="2409"/>
                  </a:lnTo>
                  <a:lnTo>
                    <a:pt x="154" y="2427"/>
                  </a:lnTo>
                  <a:lnTo>
                    <a:pt x="176" y="2445"/>
                  </a:lnTo>
                  <a:lnTo>
                    <a:pt x="196" y="2464"/>
                  </a:lnTo>
                  <a:lnTo>
                    <a:pt x="212" y="2481"/>
                  </a:lnTo>
                  <a:lnTo>
                    <a:pt x="218" y="2488"/>
                  </a:lnTo>
                  <a:lnTo>
                    <a:pt x="225" y="2496"/>
                  </a:lnTo>
                  <a:lnTo>
                    <a:pt x="229" y="2504"/>
                  </a:lnTo>
                  <a:lnTo>
                    <a:pt x="233" y="2510"/>
                  </a:lnTo>
                  <a:lnTo>
                    <a:pt x="235" y="2516"/>
                  </a:lnTo>
                  <a:lnTo>
                    <a:pt x="236" y="2522"/>
                  </a:lnTo>
                  <a:lnTo>
                    <a:pt x="236" y="2526"/>
                  </a:lnTo>
                  <a:lnTo>
                    <a:pt x="234" y="2530"/>
                  </a:lnTo>
                  <a:lnTo>
                    <a:pt x="231" y="2534"/>
                  </a:lnTo>
                  <a:lnTo>
                    <a:pt x="227" y="2536"/>
                  </a:lnTo>
                  <a:lnTo>
                    <a:pt x="222" y="2537"/>
                  </a:lnTo>
                  <a:lnTo>
                    <a:pt x="216" y="2537"/>
                  </a:lnTo>
                  <a:lnTo>
                    <a:pt x="209" y="2536"/>
                  </a:lnTo>
                  <a:lnTo>
                    <a:pt x="200" y="2535"/>
                  </a:lnTo>
                  <a:lnTo>
                    <a:pt x="191" y="2533"/>
                  </a:lnTo>
                  <a:lnTo>
                    <a:pt x="182" y="2529"/>
                  </a:lnTo>
                  <a:lnTo>
                    <a:pt x="161" y="2521"/>
                  </a:lnTo>
                  <a:lnTo>
                    <a:pt x="138" y="2509"/>
                  </a:lnTo>
                  <a:lnTo>
                    <a:pt x="113" y="2495"/>
                  </a:lnTo>
                  <a:lnTo>
                    <a:pt x="87" y="2478"/>
                  </a:lnTo>
                  <a:lnTo>
                    <a:pt x="60" y="2458"/>
                  </a:lnTo>
                  <a:lnTo>
                    <a:pt x="37" y="2439"/>
                  </a:lnTo>
                  <a:lnTo>
                    <a:pt x="17" y="2419"/>
                  </a:lnTo>
                  <a:lnTo>
                    <a:pt x="0" y="2401"/>
                  </a:lnTo>
                  <a:close/>
                  <a:moveTo>
                    <a:pt x="0" y="1965"/>
                  </a:moveTo>
                  <a:lnTo>
                    <a:pt x="0" y="1875"/>
                  </a:lnTo>
                  <a:lnTo>
                    <a:pt x="21" y="1892"/>
                  </a:lnTo>
                  <a:lnTo>
                    <a:pt x="38" y="1907"/>
                  </a:lnTo>
                  <a:lnTo>
                    <a:pt x="53" y="1923"/>
                  </a:lnTo>
                  <a:lnTo>
                    <a:pt x="66" y="1937"/>
                  </a:lnTo>
                  <a:lnTo>
                    <a:pt x="75" y="1951"/>
                  </a:lnTo>
                  <a:lnTo>
                    <a:pt x="81" y="1963"/>
                  </a:lnTo>
                  <a:lnTo>
                    <a:pt x="82" y="1968"/>
                  </a:lnTo>
                  <a:lnTo>
                    <a:pt x="84" y="1973"/>
                  </a:lnTo>
                  <a:lnTo>
                    <a:pt x="82" y="1977"/>
                  </a:lnTo>
                  <a:lnTo>
                    <a:pt x="81" y="1980"/>
                  </a:lnTo>
                  <a:lnTo>
                    <a:pt x="79" y="1983"/>
                  </a:lnTo>
                  <a:lnTo>
                    <a:pt x="77" y="1984"/>
                  </a:lnTo>
                  <a:lnTo>
                    <a:pt x="75" y="1985"/>
                  </a:lnTo>
                  <a:lnTo>
                    <a:pt x="71" y="1987"/>
                  </a:lnTo>
                  <a:lnTo>
                    <a:pt x="63" y="1988"/>
                  </a:lnTo>
                  <a:lnTo>
                    <a:pt x="53" y="1985"/>
                  </a:lnTo>
                  <a:lnTo>
                    <a:pt x="41" y="1983"/>
                  </a:lnTo>
                  <a:lnTo>
                    <a:pt x="28" y="1979"/>
                  </a:lnTo>
                  <a:lnTo>
                    <a:pt x="16" y="1973"/>
                  </a:lnTo>
                  <a:lnTo>
                    <a:pt x="0" y="1965"/>
                  </a:lnTo>
                  <a:close/>
                  <a:moveTo>
                    <a:pt x="0" y="1714"/>
                  </a:moveTo>
                  <a:lnTo>
                    <a:pt x="0" y="1664"/>
                  </a:lnTo>
                  <a:lnTo>
                    <a:pt x="10" y="1664"/>
                  </a:lnTo>
                  <a:lnTo>
                    <a:pt x="21" y="1666"/>
                  </a:lnTo>
                  <a:lnTo>
                    <a:pt x="34" y="1670"/>
                  </a:lnTo>
                  <a:lnTo>
                    <a:pt x="48" y="1676"/>
                  </a:lnTo>
                  <a:lnTo>
                    <a:pt x="63" y="1683"/>
                  </a:lnTo>
                  <a:lnTo>
                    <a:pt x="78" y="1692"/>
                  </a:lnTo>
                  <a:lnTo>
                    <a:pt x="94" y="1702"/>
                  </a:lnTo>
                  <a:lnTo>
                    <a:pt x="112" y="1714"/>
                  </a:lnTo>
                  <a:lnTo>
                    <a:pt x="132" y="1729"/>
                  </a:lnTo>
                  <a:lnTo>
                    <a:pt x="150" y="1745"/>
                  </a:lnTo>
                  <a:lnTo>
                    <a:pt x="167" y="1761"/>
                  </a:lnTo>
                  <a:lnTo>
                    <a:pt x="180" y="1776"/>
                  </a:lnTo>
                  <a:lnTo>
                    <a:pt x="185" y="1784"/>
                  </a:lnTo>
                  <a:lnTo>
                    <a:pt x="189" y="1790"/>
                  </a:lnTo>
                  <a:lnTo>
                    <a:pt x="193" y="1797"/>
                  </a:lnTo>
                  <a:lnTo>
                    <a:pt x="196" y="1803"/>
                  </a:lnTo>
                  <a:lnTo>
                    <a:pt x="197" y="1809"/>
                  </a:lnTo>
                  <a:lnTo>
                    <a:pt x="198" y="1813"/>
                  </a:lnTo>
                  <a:lnTo>
                    <a:pt x="197" y="1817"/>
                  </a:lnTo>
                  <a:lnTo>
                    <a:pt x="196" y="1821"/>
                  </a:lnTo>
                  <a:lnTo>
                    <a:pt x="194" y="1825"/>
                  </a:lnTo>
                  <a:lnTo>
                    <a:pt x="189" y="1827"/>
                  </a:lnTo>
                  <a:lnTo>
                    <a:pt x="185" y="1828"/>
                  </a:lnTo>
                  <a:lnTo>
                    <a:pt x="180" y="1828"/>
                  </a:lnTo>
                  <a:lnTo>
                    <a:pt x="173" y="1828"/>
                  </a:lnTo>
                  <a:lnTo>
                    <a:pt x="167" y="1827"/>
                  </a:lnTo>
                  <a:lnTo>
                    <a:pt x="159" y="1825"/>
                  </a:lnTo>
                  <a:lnTo>
                    <a:pt x="150" y="1823"/>
                  </a:lnTo>
                  <a:lnTo>
                    <a:pt x="132" y="1815"/>
                  </a:lnTo>
                  <a:lnTo>
                    <a:pt x="113" y="1805"/>
                  </a:lnTo>
                  <a:lnTo>
                    <a:pt x="92" y="1793"/>
                  </a:lnTo>
                  <a:lnTo>
                    <a:pt x="71" y="1778"/>
                  </a:lnTo>
                  <a:lnTo>
                    <a:pt x="49" y="1762"/>
                  </a:lnTo>
                  <a:lnTo>
                    <a:pt x="30" y="1746"/>
                  </a:lnTo>
                  <a:lnTo>
                    <a:pt x="13" y="1729"/>
                  </a:lnTo>
                  <a:lnTo>
                    <a:pt x="0" y="1714"/>
                  </a:lnTo>
                  <a:close/>
                  <a:moveTo>
                    <a:pt x="0" y="1464"/>
                  </a:moveTo>
                  <a:lnTo>
                    <a:pt x="0" y="1380"/>
                  </a:lnTo>
                  <a:lnTo>
                    <a:pt x="17" y="1393"/>
                  </a:lnTo>
                  <a:lnTo>
                    <a:pt x="32" y="1407"/>
                  </a:lnTo>
                  <a:lnTo>
                    <a:pt x="44" y="1421"/>
                  </a:lnTo>
                  <a:lnTo>
                    <a:pt x="54" y="1434"/>
                  </a:lnTo>
                  <a:lnTo>
                    <a:pt x="61" y="1446"/>
                  </a:lnTo>
                  <a:lnTo>
                    <a:pt x="65" y="1456"/>
                  </a:lnTo>
                  <a:lnTo>
                    <a:pt x="66" y="1461"/>
                  </a:lnTo>
                  <a:lnTo>
                    <a:pt x="67" y="1465"/>
                  </a:lnTo>
                  <a:lnTo>
                    <a:pt x="66" y="1469"/>
                  </a:lnTo>
                  <a:lnTo>
                    <a:pt x="65" y="1472"/>
                  </a:lnTo>
                  <a:lnTo>
                    <a:pt x="62" y="1476"/>
                  </a:lnTo>
                  <a:lnTo>
                    <a:pt x="57" y="1478"/>
                  </a:lnTo>
                  <a:lnTo>
                    <a:pt x="50" y="1479"/>
                  </a:lnTo>
                  <a:lnTo>
                    <a:pt x="43" y="1478"/>
                  </a:lnTo>
                  <a:lnTo>
                    <a:pt x="33" y="1477"/>
                  </a:lnTo>
                  <a:lnTo>
                    <a:pt x="23" y="1474"/>
                  </a:lnTo>
                  <a:lnTo>
                    <a:pt x="12" y="1470"/>
                  </a:lnTo>
                  <a:lnTo>
                    <a:pt x="0" y="1464"/>
                  </a:lnTo>
                  <a:close/>
                  <a:moveTo>
                    <a:pt x="0" y="268"/>
                  </a:moveTo>
                  <a:lnTo>
                    <a:pt x="0" y="207"/>
                  </a:lnTo>
                  <a:lnTo>
                    <a:pt x="8" y="216"/>
                  </a:lnTo>
                  <a:lnTo>
                    <a:pt x="16" y="224"/>
                  </a:lnTo>
                  <a:lnTo>
                    <a:pt x="21" y="232"/>
                  </a:lnTo>
                  <a:lnTo>
                    <a:pt x="25" y="239"/>
                  </a:lnTo>
                  <a:lnTo>
                    <a:pt x="28" y="247"/>
                  </a:lnTo>
                  <a:lnTo>
                    <a:pt x="30" y="253"/>
                  </a:lnTo>
                  <a:lnTo>
                    <a:pt x="30" y="259"/>
                  </a:lnTo>
                  <a:lnTo>
                    <a:pt x="27" y="264"/>
                  </a:lnTo>
                  <a:lnTo>
                    <a:pt x="26" y="266"/>
                  </a:lnTo>
                  <a:lnTo>
                    <a:pt x="24" y="267"/>
                  </a:lnTo>
                  <a:lnTo>
                    <a:pt x="21" y="268"/>
                  </a:lnTo>
                  <a:lnTo>
                    <a:pt x="18" y="270"/>
                  </a:lnTo>
                  <a:lnTo>
                    <a:pt x="10" y="270"/>
                  </a:lnTo>
                  <a:lnTo>
                    <a:pt x="0" y="268"/>
                  </a:lnTo>
                  <a:close/>
                  <a:moveTo>
                    <a:pt x="678" y="32"/>
                  </a:moveTo>
                  <a:lnTo>
                    <a:pt x="678" y="103"/>
                  </a:lnTo>
                  <a:lnTo>
                    <a:pt x="670" y="100"/>
                  </a:lnTo>
                  <a:lnTo>
                    <a:pt x="660" y="95"/>
                  </a:lnTo>
                  <a:lnTo>
                    <a:pt x="650" y="88"/>
                  </a:lnTo>
                  <a:lnTo>
                    <a:pt x="641" y="82"/>
                  </a:lnTo>
                  <a:lnTo>
                    <a:pt x="629" y="71"/>
                  </a:lnTo>
                  <a:lnTo>
                    <a:pt x="618" y="60"/>
                  </a:lnTo>
                  <a:lnTo>
                    <a:pt x="608" y="50"/>
                  </a:lnTo>
                  <a:lnTo>
                    <a:pt x="601" y="40"/>
                  </a:lnTo>
                  <a:lnTo>
                    <a:pt x="595" y="30"/>
                  </a:lnTo>
                  <a:lnTo>
                    <a:pt x="593" y="21"/>
                  </a:lnTo>
                  <a:lnTo>
                    <a:pt x="592" y="17"/>
                  </a:lnTo>
                  <a:lnTo>
                    <a:pt x="592" y="13"/>
                  </a:lnTo>
                  <a:lnTo>
                    <a:pt x="593" y="9"/>
                  </a:lnTo>
                  <a:lnTo>
                    <a:pt x="594" y="6"/>
                  </a:lnTo>
                  <a:lnTo>
                    <a:pt x="596" y="4"/>
                  </a:lnTo>
                  <a:lnTo>
                    <a:pt x="600" y="2"/>
                  </a:lnTo>
                  <a:lnTo>
                    <a:pt x="603" y="1"/>
                  </a:lnTo>
                  <a:lnTo>
                    <a:pt x="606" y="0"/>
                  </a:lnTo>
                  <a:lnTo>
                    <a:pt x="615" y="0"/>
                  </a:lnTo>
                  <a:lnTo>
                    <a:pt x="624" y="2"/>
                  </a:lnTo>
                  <a:lnTo>
                    <a:pt x="636" y="5"/>
                  </a:lnTo>
                  <a:lnTo>
                    <a:pt x="648" y="12"/>
                  </a:lnTo>
                  <a:lnTo>
                    <a:pt x="661" y="19"/>
                  </a:lnTo>
                  <a:lnTo>
                    <a:pt x="674" y="28"/>
                  </a:lnTo>
                  <a:lnTo>
                    <a:pt x="676" y="30"/>
                  </a:lnTo>
                  <a:lnTo>
                    <a:pt x="678" y="32"/>
                  </a:lnTo>
                  <a:close/>
                  <a:moveTo>
                    <a:pt x="678" y="426"/>
                  </a:moveTo>
                  <a:lnTo>
                    <a:pt x="678" y="441"/>
                  </a:lnTo>
                  <a:lnTo>
                    <a:pt x="677" y="437"/>
                  </a:lnTo>
                  <a:lnTo>
                    <a:pt x="677" y="434"/>
                  </a:lnTo>
                  <a:lnTo>
                    <a:pt x="677" y="429"/>
                  </a:lnTo>
                  <a:lnTo>
                    <a:pt x="678" y="426"/>
                  </a:lnTo>
                  <a:close/>
                  <a:moveTo>
                    <a:pt x="678" y="723"/>
                  </a:moveTo>
                  <a:lnTo>
                    <a:pt x="678" y="799"/>
                  </a:lnTo>
                  <a:lnTo>
                    <a:pt x="668" y="789"/>
                  </a:lnTo>
                  <a:lnTo>
                    <a:pt x="659" y="778"/>
                  </a:lnTo>
                  <a:lnTo>
                    <a:pt x="650" y="768"/>
                  </a:lnTo>
                  <a:lnTo>
                    <a:pt x="645" y="758"/>
                  </a:lnTo>
                  <a:lnTo>
                    <a:pt x="641" y="749"/>
                  </a:lnTo>
                  <a:lnTo>
                    <a:pt x="638" y="741"/>
                  </a:lnTo>
                  <a:lnTo>
                    <a:pt x="638" y="737"/>
                  </a:lnTo>
                  <a:lnTo>
                    <a:pt x="638" y="734"/>
                  </a:lnTo>
                  <a:lnTo>
                    <a:pt x="639" y="730"/>
                  </a:lnTo>
                  <a:lnTo>
                    <a:pt x="641" y="727"/>
                  </a:lnTo>
                  <a:lnTo>
                    <a:pt x="643" y="725"/>
                  </a:lnTo>
                  <a:lnTo>
                    <a:pt x="646" y="723"/>
                  </a:lnTo>
                  <a:lnTo>
                    <a:pt x="650" y="721"/>
                  </a:lnTo>
                  <a:lnTo>
                    <a:pt x="655" y="720"/>
                  </a:lnTo>
                  <a:lnTo>
                    <a:pt x="660" y="720"/>
                  </a:lnTo>
                  <a:lnTo>
                    <a:pt x="665" y="721"/>
                  </a:lnTo>
                  <a:lnTo>
                    <a:pt x="672" y="722"/>
                  </a:lnTo>
                  <a:lnTo>
                    <a:pt x="678" y="723"/>
                  </a:lnTo>
                  <a:close/>
                  <a:moveTo>
                    <a:pt x="678" y="1040"/>
                  </a:moveTo>
                  <a:lnTo>
                    <a:pt x="678" y="1112"/>
                  </a:lnTo>
                  <a:lnTo>
                    <a:pt x="669" y="1103"/>
                  </a:lnTo>
                  <a:lnTo>
                    <a:pt x="661" y="1092"/>
                  </a:lnTo>
                  <a:lnTo>
                    <a:pt x="655" y="1083"/>
                  </a:lnTo>
                  <a:lnTo>
                    <a:pt x="649" y="1074"/>
                  </a:lnTo>
                  <a:lnTo>
                    <a:pt x="646" y="1066"/>
                  </a:lnTo>
                  <a:lnTo>
                    <a:pt x="644" y="1058"/>
                  </a:lnTo>
                  <a:lnTo>
                    <a:pt x="645" y="1052"/>
                  </a:lnTo>
                  <a:lnTo>
                    <a:pt x="646" y="1047"/>
                  </a:lnTo>
                  <a:lnTo>
                    <a:pt x="648" y="1043"/>
                  </a:lnTo>
                  <a:lnTo>
                    <a:pt x="651" y="1041"/>
                  </a:lnTo>
                  <a:lnTo>
                    <a:pt x="655" y="1040"/>
                  </a:lnTo>
                  <a:lnTo>
                    <a:pt x="659" y="1039"/>
                  </a:lnTo>
                  <a:lnTo>
                    <a:pt x="668" y="1038"/>
                  </a:lnTo>
                  <a:lnTo>
                    <a:pt x="678" y="1040"/>
                  </a:lnTo>
                  <a:close/>
                  <a:moveTo>
                    <a:pt x="678" y="1597"/>
                  </a:moveTo>
                  <a:lnTo>
                    <a:pt x="678" y="1687"/>
                  </a:lnTo>
                  <a:lnTo>
                    <a:pt x="664" y="1680"/>
                  </a:lnTo>
                  <a:lnTo>
                    <a:pt x="649" y="1673"/>
                  </a:lnTo>
                  <a:lnTo>
                    <a:pt x="634" y="1663"/>
                  </a:lnTo>
                  <a:lnTo>
                    <a:pt x="618" y="1653"/>
                  </a:lnTo>
                  <a:lnTo>
                    <a:pt x="598" y="1637"/>
                  </a:lnTo>
                  <a:lnTo>
                    <a:pt x="580" y="1622"/>
                  </a:lnTo>
                  <a:lnTo>
                    <a:pt x="565" y="1607"/>
                  </a:lnTo>
                  <a:lnTo>
                    <a:pt x="552" y="1592"/>
                  </a:lnTo>
                  <a:lnTo>
                    <a:pt x="548" y="1584"/>
                  </a:lnTo>
                  <a:lnTo>
                    <a:pt x="543" y="1578"/>
                  </a:lnTo>
                  <a:lnTo>
                    <a:pt x="540" y="1571"/>
                  </a:lnTo>
                  <a:lnTo>
                    <a:pt x="537" y="1565"/>
                  </a:lnTo>
                  <a:lnTo>
                    <a:pt x="536" y="1559"/>
                  </a:lnTo>
                  <a:lnTo>
                    <a:pt x="536" y="1554"/>
                  </a:lnTo>
                  <a:lnTo>
                    <a:pt x="536" y="1549"/>
                  </a:lnTo>
                  <a:lnTo>
                    <a:pt x="538" y="1546"/>
                  </a:lnTo>
                  <a:lnTo>
                    <a:pt x="540" y="1543"/>
                  </a:lnTo>
                  <a:lnTo>
                    <a:pt x="544" y="1541"/>
                  </a:lnTo>
                  <a:lnTo>
                    <a:pt x="549" y="1539"/>
                  </a:lnTo>
                  <a:lnTo>
                    <a:pt x="554" y="1538"/>
                  </a:lnTo>
                  <a:lnTo>
                    <a:pt x="561" y="1538"/>
                  </a:lnTo>
                  <a:lnTo>
                    <a:pt x="567" y="1539"/>
                  </a:lnTo>
                  <a:lnTo>
                    <a:pt x="575" y="1541"/>
                  </a:lnTo>
                  <a:lnTo>
                    <a:pt x="582" y="1543"/>
                  </a:lnTo>
                  <a:lnTo>
                    <a:pt x="601" y="1549"/>
                  </a:lnTo>
                  <a:lnTo>
                    <a:pt x="620" y="1558"/>
                  </a:lnTo>
                  <a:lnTo>
                    <a:pt x="641" y="1570"/>
                  </a:lnTo>
                  <a:lnTo>
                    <a:pt x="661" y="1584"/>
                  </a:lnTo>
                  <a:lnTo>
                    <a:pt x="670" y="1591"/>
                  </a:lnTo>
                  <a:lnTo>
                    <a:pt x="678" y="1597"/>
                  </a:lnTo>
                  <a:close/>
                  <a:moveTo>
                    <a:pt x="678" y="1902"/>
                  </a:moveTo>
                  <a:lnTo>
                    <a:pt x="678" y="1938"/>
                  </a:lnTo>
                  <a:lnTo>
                    <a:pt x="674" y="1928"/>
                  </a:lnTo>
                  <a:lnTo>
                    <a:pt x="672" y="1920"/>
                  </a:lnTo>
                  <a:lnTo>
                    <a:pt x="671" y="1916"/>
                  </a:lnTo>
                  <a:lnTo>
                    <a:pt x="671" y="1913"/>
                  </a:lnTo>
                  <a:lnTo>
                    <a:pt x="672" y="1910"/>
                  </a:lnTo>
                  <a:lnTo>
                    <a:pt x="673" y="1907"/>
                  </a:lnTo>
                  <a:lnTo>
                    <a:pt x="675" y="1905"/>
                  </a:lnTo>
                  <a:lnTo>
                    <a:pt x="678" y="1902"/>
                  </a:lnTo>
                  <a:close/>
                  <a:moveTo>
                    <a:pt x="678" y="2110"/>
                  </a:moveTo>
                  <a:lnTo>
                    <a:pt x="678" y="2211"/>
                  </a:lnTo>
                  <a:lnTo>
                    <a:pt x="665" y="2202"/>
                  </a:lnTo>
                  <a:lnTo>
                    <a:pt x="651" y="2194"/>
                  </a:lnTo>
                  <a:lnTo>
                    <a:pt x="629" y="2177"/>
                  </a:lnTo>
                  <a:lnTo>
                    <a:pt x="608" y="2159"/>
                  </a:lnTo>
                  <a:lnTo>
                    <a:pt x="590" y="2142"/>
                  </a:lnTo>
                  <a:lnTo>
                    <a:pt x="576" y="2126"/>
                  </a:lnTo>
                  <a:lnTo>
                    <a:pt x="569" y="2117"/>
                  </a:lnTo>
                  <a:lnTo>
                    <a:pt x="564" y="2111"/>
                  </a:lnTo>
                  <a:lnTo>
                    <a:pt x="561" y="2103"/>
                  </a:lnTo>
                  <a:lnTo>
                    <a:pt x="557" y="2097"/>
                  </a:lnTo>
                  <a:lnTo>
                    <a:pt x="555" y="2090"/>
                  </a:lnTo>
                  <a:lnTo>
                    <a:pt x="554" y="2085"/>
                  </a:lnTo>
                  <a:lnTo>
                    <a:pt x="555" y="2080"/>
                  </a:lnTo>
                  <a:lnTo>
                    <a:pt x="556" y="2076"/>
                  </a:lnTo>
                  <a:lnTo>
                    <a:pt x="560" y="2073"/>
                  </a:lnTo>
                  <a:lnTo>
                    <a:pt x="563" y="2071"/>
                  </a:lnTo>
                  <a:lnTo>
                    <a:pt x="567" y="2070"/>
                  </a:lnTo>
                  <a:lnTo>
                    <a:pt x="573" y="2069"/>
                  </a:lnTo>
                  <a:lnTo>
                    <a:pt x="578" y="2069"/>
                  </a:lnTo>
                  <a:lnTo>
                    <a:pt x="584" y="2069"/>
                  </a:lnTo>
                  <a:lnTo>
                    <a:pt x="592" y="2071"/>
                  </a:lnTo>
                  <a:lnTo>
                    <a:pt x="600" y="2072"/>
                  </a:lnTo>
                  <a:lnTo>
                    <a:pt x="617" y="2078"/>
                  </a:lnTo>
                  <a:lnTo>
                    <a:pt x="636" y="2086"/>
                  </a:lnTo>
                  <a:lnTo>
                    <a:pt x="657" y="2097"/>
                  </a:lnTo>
                  <a:lnTo>
                    <a:pt x="678" y="2110"/>
                  </a:lnTo>
                  <a:close/>
                  <a:moveTo>
                    <a:pt x="678" y="2358"/>
                  </a:moveTo>
                  <a:lnTo>
                    <a:pt x="678" y="2421"/>
                  </a:lnTo>
                  <a:lnTo>
                    <a:pt x="668" y="2419"/>
                  </a:lnTo>
                  <a:lnTo>
                    <a:pt x="655" y="2416"/>
                  </a:lnTo>
                  <a:lnTo>
                    <a:pt x="641" y="2411"/>
                  </a:lnTo>
                  <a:lnTo>
                    <a:pt x="625" y="2404"/>
                  </a:lnTo>
                  <a:lnTo>
                    <a:pt x="609" y="2397"/>
                  </a:lnTo>
                  <a:lnTo>
                    <a:pt x="593" y="2388"/>
                  </a:lnTo>
                  <a:lnTo>
                    <a:pt x="576" y="2377"/>
                  </a:lnTo>
                  <a:lnTo>
                    <a:pt x="559" y="2366"/>
                  </a:lnTo>
                  <a:lnTo>
                    <a:pt x="534" y="2348"/>
                  </a:lnTo>
                  <a:lnTo>
                    <a:pt x="512" y="2331"/>
                  </a:lnTo>
                  <a:lnTo>
                    <a:pt x="494" y="2312"/>
                  </a:lnTo>
                  <a:lnTo>
                    <a:pt x="479" y="2296"/>
                  </a:lnTo>
                  <a:lnTo>
                    <a:pt x="472" y="2288"/>
                  </a:lnTo>
                  <a:lnTo>
                    <a:pt x="467" y="2280"/>
                  </a:lnTo>
                  <a:lnTo>
                    <a:pt x="462" y="2273"/>
                  </a:lnTo>
                  <a:lnTo>
                    <a:pt x="459" y="2266"/>
                  </a:lnTo>
                  <a:lnTo>
                    <a:pt x="457" y="2260"/>
                  </a:lnTo>
                  <a:lnTo>
                    <a:pt x="456" y="2254"/>
                  </a:lnTo>
                  <a:lnTo>
                    <a:pt x="457" y="2250"/>
                  </a:lnTo>
                  <a:lnTo>
                    <a:pt x="458" y="2246"/>
                  </a:lnTo>
                  <a:lnTo>
                    <a:pt x="461" y="2242"/>
                  </a:lnTo>
                  <a:lnTo>
                    <a:pt x="466" y="2240"/>
                  </a:lnTo>
                  <a:lnTo>
                    <a:pt x="470" y="2239"/>
                  </a:lnTo>
                  <a:lnTo>
                    <a:pt x="476" y="2238"/>
                  </a:lnTo>
                  <a:lnTo>
                    <a:pt x="484" y="2238"/>
                  </a:lnTo>
                  <a:lnTo>
                    <a:pt x="492" y="2240"/>
                  </a:lnTo>
                  <a:lnTo>
                    <a:pt x="500" y="2242"/>
                  </a:lnTo>
                  <a:lnTo>
                    <a:pt x="510" y="2244"/>
                  </a:lnTo>
                  <a:lnTo>
                    <a:pt x="530" y="2253"/>
                  </a:lnTo>
                  <a:lnTo>
                    <a:pt x="554" y="2264"/>
                  </a:lnTo>
                  <a:lnTo>
                    <a:pt x="578" y="2277"/>
                  </a:lnTo>
                  <a:lnTo>
                    <a:pt x="604" y="2293"/>
                  </a:lnTo>
                  <a:lnTo>
                    <a:pt x="625" y="2310"/>
                  </a:lnTo>
                  <a:lnTo>
                    <a:pt x="646" y="2327"/>
                  </a:lnTo>
                  <a:lnTo>
                    <a:pt x="663" y="2343"/>
                  </a:lnTo>
                  <a:lnTo>
                    <a:pt x="678" y="2358"/>
                  </a:lnTo>
                  <a:close/>
                  <a:moveTo>
                    <a:pt x="678" y="2820"/>
                  </a:moveTo>
                  <a:lnTo>
                    <a:pt x="678" y="2861"/>
                  </a:lnTo>
                  <a:lnTo>
                    <a:pt x="672" y="2850"/>
                  </a:lnTo>
                  <a:lnTo>
                    <a:pt x="669" y="2840"/>
                  </a:lnTo>
                  <a:lnTo>
                    <a:pt x="668" y="2836"/>
                  </a:lnTo>
                  <a:lnTo>
                    <a:pt x="668" y="2833"/>
                  </a:lnTo>
                  <a:lnTo>
                    <a:pt x="668" y="2829"/>
                  </a:lnTo>
                  <a:lnTo>
                    <a:pt x="670" y="2826"/>
                  </a:lnTo>
                  <a:lnTo>
                    <a:pt x="673" y="2822"/>
                  </a:lnTo>
                  <a:lnTo>
                    <a:pt x="678" y="2820"/>
                  </a:lnTo>
                  <a:close/>
                  <a:moveTo>
                    <a:pt x="678" y="3003"/>
                  </a:moveTo>
                  <a:lnTo>
                    <a:pt x="678" y="3074"/>
                  </a:lnTo>
                  <a:lnTo>
                    <a:pt x="668" y="3064"/>
                  </a:lnTo>
                  <a:lnTo>
                    <a:pt x="659" y="3053"/>
                  </a:lnTo>
                  <a:lnTo>
                    <a:pt x="651" y="3043"/>
                  </a:lnTo>
                  <a:lnTo>
                    <a:pt x="646" y="3034"/>
                  </a:lnTo>
                  <a:lnTo>
                    <a:pt x="642" y="3026"/>
                  </a:lnTo>
                  <a:lnTo>
                    <a:pt x="639" y="3019"/>
                  </a:lnTo>
                  <a:lnTo>
                    <a:pt x="639" y="3013"/>
                  </a:lnTo>
                  <a:lnTo>
                    <a:pt x="641" y="3007"/>
                  </a:lnTo>
                  <a:lnTo>
                    <a:pt x="643" y="3005"/>
                  </a:lnTo>
                  <a:lnTo>
                    <a:pt x="646" y="3003"/>
                  </a:lnTo>
                  <a:lnTo>
                    <a:pt x="650" y="3002"/>
                  </a:lnTo>
                  <a:lnTo>
                    <a:pt x="655" y="3001"/>
                  </a:lnTo>
                  <a:lnTo>
                    <a:pt x="665" y="3001"/>
                  </a:lnTo>
                  <a:lnTo>
                    <a:pt x="678" y="3003"/>
                  </a:lnTo>
                  <a:close/>
                  <a:moveTo>
                    <a:pt x="678" y="3190"/>
                  </a:moveTo>
                  <a:lnTo>
                    <a:pt x="678" y="3265"/>
                  </a:lnTo>
                  <a:lnTo>
                    <a:pt x="666" y="3252"/>
                  </a:lnTo>
                  <a:lnTo>
                    <a:pt x="656" y="3242"/>
                  </a:lnTo>
                  <a:lnTo>
                    <a:pt x="647" y="3231"/>
                  </a:lnTo>
                  <a:lnTo>
                    <a:pt x="639" y="3221"/>
                  </a:lnTo>
                  <a:lnTo>
                    <a:pt x="635" y="3211"/>
                  </a:lnTo>
                  <a:lnTo>
                    <a:pt x="632" y="3204"/>
                  </a:lnTo>
                  <a:lnTo>
                    <a:pt x="631" y="3201"/>
                  </a:lnTo>
                  <a:lnTo>
                    <a:pt x="631" y="3197"/>
                  </a:lnTo>
                  <a:lnTo>
                    <a:pt x="632" y="3194"/>
                  </a:lnTo>
                  <a:lnTo>
                    <a:pt x="633" y="3192"/>
                  </a:lnTo>
                  <a:lnTo>
                    <a:pt x="635" y="3189"/>
                  </a:lnTo>
                  <a:lnTo>
                    <a:pt x="639" y="3187"/>
                  </a:lnTo>
                  <a:lnTo>
                    <a:pt x="644" y="3186"/>
                  </a:lnTo>
                  <a:lnTo>
                    <a:pt x="649" y="3184"/>
                  </a:lnTo>
                  <a:lnTo>
                    <a:pt x="655" y="3184"/>
                  </a:lnTo>
                  <a:lnTo>
                    <a:pt x="662" y="3186"/>
                  </a:lnTo>
                  <a:lnTo>
                    <a:pt x="670" y="3188"/>
                  </a:lnTo>
                  <a:lnTo>
                    <a:pt x="678" y="3190"/>
                  </a:lnTo>
                  <a:close/>
                  <a:moveTo>
                    <a:pt x="678" y="3374"/>
                  </a:moveTo>
                  <a:lnTo>
                    <a:pt x="678" y="3440"/>
                  </a:lnTo>
                  <a:lnTo>
                    <a:pt x="669" y="3429"/>
                  </a:lnTo>
                  <a:lnTo>
                    <a:pt x="661" y="3421"/>
                  </a:lnTo>
                  <a:lnTo>
                    <a:pt x="654" y="3412"/>
                  </a:lnTo>
                  <a:lnTo>
                    <a:pt x="649" y="3404"/>
                  </a:lnTo>
                  <a:lnTo>
                    <a:pt x="645" y="3396"/>
                  </a:lnTo>
                  <a:lnTo>
                    <a:pt x="643" y="3390"/>
                  </a:lnTo>
                  <a:lnTo>
                    <a:pt x="643" y="3384"/>
                  </a:lnTo>
                  <a:lnTo>
                    <a:pt x="645" y="3379"/>
                  </a:lnTo>
                  <a:lnTo>
                    <a:pt x="647" y="3377"/>
                  </a:lnTo>
                  <a:lnTo>
                    <a:pt x="649" y="3375"/>
                  </a:lnTo>
                  <a:lnTo>
                    <a:pt x="652" y="3373"/>
                  </a:lnTo>
                  <a:lnTo>
                    <a:pt x="657" y="3373"/>
                  </a:lnTo>
                  <a:lnTo>
                    <a:pt x="666" y="3372"/>
                  </a:lnTo>
                  <a:lnTo>
                    <a:pt x="678" y="3374"/>
                  </a:lnTo>
                  <a:close/>
                  <a:moveTo>
                    <a:pt x="678" y="3569"/>
                  </a:moveTo>
                  <a:lnTo>
                    <a:pt x="678" y="3588"/>
                  </a:lnTo>
                  <a:lnTo>
                    <a:pt x="676" y="3583"/>
                  </a:lnTo>
                  <a:lnTo>
                    <a:pt x="675" y="3578"/>
                  </a:lnTo>
                  <a:lnTo>
                    <a:pt x="675" y="3574"/>
                  </a:lnTo>
                  <a:lnTo>
                    <a:pt x="677" y="3570"/>
                  </a:lnTo>
                  <a:lnTo>
                    <a:pt x="677" y="3569"/>
                  </a:lnTo>
                  <a:lnTo>
                    <a:pt x="678" y="3569"/>
                  </a:lnTo>
                  <a:close/>
                  <a:moveTo>
                    <a:pt x="678" y="3858"/>
                  </a:moveTo>
                  <a:lnTo>
                    <a:pt x="678" y="3899"/>
                  </a:lnTo>
                  <a:lnTo>
                    <a:pt x="672" y="3899"/>
                  </a:lnTo>
                  <a:lnTo>
                    <a:pt x="665" y="3898"/>
                  </a:lnTo>
                  <a:lnTo>
                    <a:pt x="657" y="3896"/>
                  </a:lnTo>
                  <a:lnTo>
                    <a:pt x="648" y="3894"/>
                  </a:lnTo>
                  <a:lnTo>
                    <a:pt x="628" y="3887"/>
                  </a:lnTo>
                  <a:lnTo>
                    <a:pt x="605" y="3877"/>
                  </a:lnTo>
                  <a:lnTo>
                    <a:pt x="580" y="3865"/>
                  </a:lnTo>
                  <a:lnTo>
                    <a:pt x="553" y="3853"/>
                  </a:lnTo>
                  <a:lnTo>
                    <a:pt x="525" y="3836"/>
                  </a:lnTo>
                  <a:lnTo>
                    <a:pt x="496" y="3818"/>
                  </a:lnTo>
                  <a:lnTo>
                    <a:pt x="461" y="3794"/>
                  </a:lnTo>
                  <a:lnTo>
                    <a:pt x="430" y="3772"/>
                  </a:lnTo>
                  <a:lnTo>
                    <a:pt x="402" y="3749"/>
                  </a:lnTo>
                  <a:lnTo>
                    <a:pt x="379" y="3728"/>
                  </a:lnTo>
                  <a:lnTo>
                    <a:pt x="370" y="3719"/>
                  </a:lnTo>
                  <a:lnTo>
                    <a:pt x="361" y="3709"/>
                  </a:lnTo>
                  <a:lnTo>
                    <a:pt x="354" y="3700"/>
                  </a:lnTo>
                  <a:lnTo>
                    <a:pt x="349" y="3693"/>
                  </a:lnTo>
                  <a:lnTo>
                    <a:pt x="345" y="3685"/>
                  </a:lnTo>
                  <a:lnTo>
                    <a:pt x="343" y="3679"/>
                  </a:lnTo>
                  <a:lnTo>
                    <a:pt x="343" y="3674"/>
                  </a:lnTo>
                  <a:lnTo>
                    <a:pt x="344" y="3670"/>
                  </a:lnTo>
                  <a:lnTo>
                    <a:pt x="347" y="3667"/>
                  </a:lnTo>
                  <a:lnTo>
                    <a:pt x="352" y="3665"/>
                  </a:lnTo>
                  <a:lnTo>
                    <a:pt x="358" y="3664"/>
                  </a:lnTo>
                  <a:lnTo>
                    <a:pt x="366" y="3665"/>
                  </a:lnTo>
                  <a:lnTo>
                    <a:pt x="375" y="3666"/>
                  </a:lnTo>
                  <a:lnTo>
                    <a:pt x="386" y="3669"/>
                  </a:lnTo>
                  <a:lnTo>
                    <a:pt x="398" y="3672"/>
                  </a:lnTo>
                  <a:lnTo>
                    <a:pt x="411" y="3677"/>
                  </a:lnTo>
                  <a:lnTo>
                    <a:pt x="439" y="3690"/>
                  </a:lnTo>
                  <a:lnTo>
                    <a:pt x="471" y="3705"/>
                  </a:lnTo>
                  <a:lnTo>
                    <a:pt x="505" y="3724"/>
                  </a:lnTo>
                  <a:lnTo>
                    <a:pt x="540" y="3746"/>
                  </a:lnTo>
                  <a:lnTo>
                    <a:pt x="563" y="3761"/>
                  </a:lnTo>
                  <a:lnTo>
                    <a:pt x="584" y="3776"/>
                  </a:lnTo>
                  <a:lnTo>
                    <a:pt x="605" y="3791"/>
                  </a:lnTo>
                  <a:lnTo>
                    <a:pt x="624" y="3806"/>
                  </a:lnTo>
                  <a:lnTo>
                    <a:pt x="641" y="3820"/>
                  </a:lnTo>
                  <a:lnTo>
                    <a:pt x="656" y="3834"/>
                  </a:lnTo>
                  <a:lnTo>
                    <a:pt x="669" y="3847"/>
                  </a:lnTo>
                  <a:lnTo>
                    <a:pt x="678" y="3858"/>
                  </a:lnTo>
                  <a:close/>
                  <a:moveTo>
                    <a:pt x="678" y="3981"/>
                  </a:moveTo>
                  <a:lnTo>
                    <a:pt x="678" y="4070"/>
                  </a:lnTo>
                  <a:lnTo>
                    <a:pt x="656" y="4060"/>
                  </a:lnTo>
                  <a:lnTo>
                    <a:pt x="631" y="4047"/>
                  </a:lnTo>
                  <a:lnTo>
                    <a:pt x="605" y="4032"/>
                  </a:lnTo>
                  <a:lnTo>
                    <a:pt x="579" y="4015"/>
                  </a:lnTo>
                  <a:lnTo>
                    <a:pt x="543" y="3992"/>
                  </a:lnTo>
                  <a:lnTo>
                    <a:pt x="510" y="3968"/>
                  </a:lnTo>
                  <a:lnTo>
                    <a:pt x="481" y="3945"/>
                  </a:lnTo>
                  <a:lnTo>
                    <a:pt x="457" y="3924"/>
                  </a:lnTo>
                  <a:lnTo>
                    <a:pt x="447" y="3914"/>
                  </a:lnTo>
                  <a:lnTo>
                    <a:pt x="439" y="3904"/>
                  </a:lnTo>
                  <a:lnTo>
                    <a:pt x="431" y="3896"/>
                  </a:lnTo>
                  <a:lnTo>
                    <a:pt x="426" y="3887"/>
                  </a:lnTo>
                  <a:lnTo>
                    <a:pt x="421" y="3881"/>
                  </a:lnTo>
                  <a:lnTo>
                    <a:pt x="419" y="3874"/>
                  </a:lnTo>
                  <a:lnTo>
                    <a:pt x="418" y="3869"/>
                  </a:lnTo>
                  <a:lnTo>
                    <a:pt x="419" y="3864"/>
                  </a:lnTo>
                  <a:lnTo>
                    <a:pt x="422" y="3861"/>
                  </a:lnTo>
                  <a:lnTo>
                    <a:pt x="428" y="3859"/>
                  </a:lnTo>
                  <a:lnTo>
                    <a:pt x="434" y="3859"/>
                  </a:lnTo>
                  <a:lnTo>
                    <a:pt x="443" y="3859"/>
                  </a:lnTo>
                  <a:lnTo>
                    <a:pt x="452" y="3861"/>
                  </a:lnTo>
                  <a:lnTo>
                    <a:pt x="464" y="3864"/>
                  </a:lnTo>
                  <a:lnTo>
                    <a:pt x="475" y="3868"/>
                  </a:lnTo>
                  <a:lnTo>
                    <a:pt x="488" y="3873"/>
                  </a:lnTo>
                  <a:lnTo>
                    <a:pt x="519" y="3886"/>
                  </a:lnTo>
                  <a:lnTo>
                    <a:pt x="551" y="3902"/>
                  </a:lnTo>
                  <a:lnTo>
                    <a:pt x="587" y="3922"/>
                  </a:lnTo>
                  <a:lnTo>
                    <a:pt x="624" y="3944"/>
                  </a:lnTo>
                  <a:lnTo>
                    <a:pt x="638" y="3954"/>
                  </a:lnTo>
                  <a:lnTo>
                    <a:pt x="652" y="3963"/>
                  </a:lnTo>
                  <a:lnTo>
                    <a:pt x="665" y="3972"/>
                  </a:lnTo>
                  <a:lnTo>
                    <a:pt x="678" y="3981"/>
                  </a:lnTo>
                  <a:close/>
                  <a:moveTo>
                    <a:pt x="678" y="4117"/>
                  </a:moveTo>
                  <a:lnTo>
                    <a:pt x="678" y="4215"/>
                  </a:lnTo>
                  <a:lnTo>
                    <a:pt x="642" y="4191"/>
                  </a:lnTo>
                  <a:lnTo>
                    <a:pt x="608" y="4167"/>
                  </a:lnTo>
                  <a:lnTo>
                    <a:pt x="579" y="4144"/>
                  </a:lnTo>
                  <a:lnTo>
                    <a:pt x="555" y="4122"/>
                  </a:lnTo>
                  <a:lnTo>
                    <a:pt x="544" y="4113"/>
                  </a:lnTo>
                  <a:lnTo>
                    <a:pt x="536" y="4104"/>
                  </a:lnTo>
                  <a:lnTo>
                    <a:pt x="528" y="4095"/>
                  </a:lnTo>
                  <a:lnTo>
                    <a:pt x="523" y="4087"/>
                  </a:lnTo>
                  <a:lnTo>
                    <a:pt x="519" y="4080"/>
                  </a:lnTo>
                  <a:lnTo>
                    <a:pt x="516" y="4074"/>
                  </a:lnTo>
                  <a:lnTo>
                    <a:pt x="516" y="4068"/>
                  </a:lnTo>
                  <a:lnTo>
                    <a:pt x="517" y="4064"/>
                  </a:lnTo>
                  <a:lnTo>
                    <a:pt x="520" y="4062"/>
                  </a:lnTo>
                  <a:lnTo>
                    <a:pt x="524" y="4060"/>
                  </a:lnTo>
                  <a:lnTo>
                    <a:pt x="528" y="4059"/>
                  </a:lnTo>
                  <a:lnTo>
                    <a:pt x="535" y="4059"/>
                  </a:lnTo>
                  <a:lnTo>
                    <a:pt x="542" y="4060"/>
                  </a:lnTo>
                  <a:lnTo>
                    <a:pt x="551" y="4062"/>
                  </a:lnTo>
                  <a:lnTo>
                    <a:pt x="561" y="4064"/>
                  </a:lnTo>
                  <a:lnTo>
                    <a:pt x="570" y="4067"/>
                  </a:lnTo>
                  <a:lnTo>
                    <a:pt x="593" y="4076"/>
                  </a:lnTo>
                  <a:lnTo>
                    <a:pt x="620" y="4087"/>
                  </a:lnTo>
                  <a:lnTo>
                    <a:pt x="648" y="4101"/>
                  </a:lnTo>
                  <a:lnTo>
                    <a:pt x="678" y="4117"/>
                  </a:lnTo>
                  <a:close/>
                  <a:moveTo>
                    <a:pt x="678" y="4269"/>
                  </a:moveTo>
                  <a:lnTo>
                    <a:pt x="678" y="4330"/>
                  </a:lnTo>
                  <a:lnTo>
                    <a:pt x="668" y="4320"/>
                  </a:lnTo>
                  <a:lnTo>
                    <a:pt x="658" y="4310"/>
                  </a:lnTo>
                  <a:lnTo>
                    <a:pt x="649" y="4300"/>
                  </a:lnTo>
                  <a:lnTo>
                    <a:pt x="644" y="4293"/>
                  </a:lnTo>
                  <a:lnTo>
                    <a:pt x="638" y="4285"/>
                  </a:lnTo>
                  <a:lnTo>
                    <a:pt x="636" y="4279"/>
                  </a:lnTo>
                  <a:lnTo>
                    <a:pt x="635" y="4273"/>
                  </a:lnTo>
                  <a:lnTo>
                    <a:pt x="636" y="4269"/>
                  </a:lnTo>
                  <a:lnTo>
                    <a:pt x="638" y="4267"/>
                  </a:lnTo>
                  <a:lnTo>
                    <a:pt x="642" y="4265"/>
                  </a:lnTo>
                  <a:lnTo>
                    <a:pt x="646" y="4265"/>
                  </a:lnTo>
                  <a:lnTo>
                    <a:pt x="650" y="4264"/>
                  </a:lnTo>
                  <a:lnTo>
                    <a:pt x="663" y="4265"/>
                  </a:lnTo>
                  <a:lnTo>
                    <a:pt x="678" y="4269"/>
                  </a:lnTo>
                  <a:close/>
                  <a:moveTo>
                    <a:pt x="678" y="4489"/>
                  </a:moveTo>
                  <a:lnTo>
                    <a:pt x="678" y="4577"/>
                  </a:lnTo>
                  <a:lnTo>
                    <a:pt x="657" y="4565"/>
                  </a:lnTo>
                  <a:lnTo>
                    <a:pt x="634" y="4553"/>
                  </a:lnTo>
                  <a:lnTo>
                    <a:pt x="610" y="4539"/>
                  </a:lnTo>
                  <a:lnTo>
                    <a:pt x="587" y="4525"/>
                  </a:lnTo>
                  <a:lnTo>
                    <a:pt x="546" y="4498"/>
                  </a:lnTo>
                  <a:lnTo>
                    <a:pt x="508" y="4472"/>
                  </a:lnTo>
                  <a:lnTo>
                    <a:pt x="475" y="4447"/>
                  </a:lnTo>
                  <a:lnTo>
                    <a:pt x="447" y="4424"/>
                  </a:lnTo>
                  <a:lnTo>
                    <a:pt x="435" y="4414"/>
                  </a:lnTo>
                  <a:lnTo>
                    <a:pt x="426" y="4404"/>
                  </a:lnTo>
                  <a:lnTo>
                    <a:pt x="417" y="4394"/>
                  </a:lnTo>
                  <a:lnTo>
                    <a:pt x="410" y="4387"/>
                  </a:lnTo>
                  <a:lnTo>
                    <a:pt x="405" y="4379"/>
                  </a:lnTo>
                  <a:lnTo>
                    <a:pt x="402" y="4373"/>
                  </a:lnTo>
                  <a:lnTo>
                    <a:pt x="401" y="4367"/>
                  </a:lnTo>
                  <a:lnTo>
                    <a:pt x="402" y="4363"/>
                  </a:lnTo>
                  <a:lnTo>
                    <a:pt x="405" y="4361"/>
                  </a:lnTo>
                  <a:lnTo>
                    <a:pt x="411" y="4359"/>
                  </a:lnTo>
                  <a:lnTo>
                    <a:pt x="417" y="4359"/>
                  </a:lnTo>
                  <a:lnTo>
                    <a:pt x="427" y="4360"/>
                  </a:lnTo>
                  <a:lnTo>
                    <a:pt x="437" y="4362"/>
                  </a:lnTo>
                  <a:lnTo>
                    <a:pt x="448" y="4366"/>
                  </a:lnTo>
                  <a:lnTo>
                    <a:pt x="462" y="4371"/>
                  </a:lnTo>
                  <a:lnTo>
                    <a:pt x="478" y="4377"/>
                  </a:lnTo>
                  <a:lnTo>
                    <a:pt x="510" y="4391"/>
                  </a:lnTo>
                  <a:lnTo>
                    <a:pt x="547" y="4409"/>
                  </a:lnTo>
                  <a:lnTo>
                    <a:pt x="587" y="4432"/>
                  </a:lnTo>
                  <a:lnTo>
                    <a:pt x="629" y="4457"/>
                  </a:lnTo>
                  <a:lnTo>
                    <a:pt x="642" y="4464"/>
                  </a:lnTo>
                  <a:lnTo>
                    <a:pt x="654" y="4473"/>
                  </a:lnTo>
                  <a:lnTo>
                    <a:pt x="666" y="4481"/>
                  </a:lnTo>
                  <a:lnTo>
                    <a:pt x="678" y="4489"/>
                  </a:lnTo>
                  <a:close/>
                  <a:moveTo>
                    <a:pt x="678" y="4606"/>
                  </a:moveTo>
                  <a:lnTo>
                    <a:pt x="678" y="4688"/>
                  </a:lnTo>
                  <a:lnTo>
                    <a:pt x="652" y="4668"/>
                  </a:lnTo>
                  <a:lnTo>
                    <a:pt x="629" y="4650"/>
                  </a:lnTo>
                  <a:lnTo>
                    <a:pt x="609" y="4634"/>
                  </a:lnTo>
                  <a:lnTo>
                    <a:pt x="592" y="4618"/>
                  </a:lnTo>
                  <a:lnTo>
                    <a:pt x="580" y="4605"/>
                  </a:lnTo>
                  <a:lnTo>
                    <a:pt x="571" y="4593"/>
                  </a:lnTo>
                  <a:lnTo>
                    <a:pt x="568" y="4587"/>
                  </a:lnTo>
                  <a:lnTo>
                    <a:pt x="567" y="4583"/>
                  </a:lnTo>
                  <a:lnTo>
                    <a:pt x="566" y="4580"/>
                  </a:lnTo>
                  <a:lnTo>
                    <a:pt x="567" y="4577"/>
                  </a:lnTo>
                  <a:lnTo>
                    <a:pt x="569" y="4576"/>
                  </a:lnTo>
                  <a:lnTo>
                    <a:pt x="571" y="4573"/>
                  </a:lnTo>
                  <a:lnTo>
                    <a:pt x="576" y="4573"/>
                  </a:lnTo>
                  <a:lnTo>
                    <a:pt x="580" y="4572"/>
                  </a:lnTo>
                  <a:lnTo>
                    <a:pt x="590" y="4573"/>
                  </a:lnTo>
                  <a:lnTo>
                    <a:pt x="603" y="4577"/>
                  </a:lnTo>
                  <a:lnTo>
                    <a:pt x="619" y="4581"/>
                  </a:lnTo>
                  <a:lnTo>
                    <a:pt x="636" y="4587"/>
                  </a:lnTo>
                  <a:lnTo>
                    <a:pt x="657" y="4596"/>
                  </a:lnTo>
                  <a:lnTo>
                    <a:pt x="678" y="4606"/>
                  </a:lnTo>
                  <a:close/>
                  <a:moveTo>
                    <a:pt x="678" y="4805"/>
                  </a:moveTo>
                  <a:lnTo>
                    <a:pt x="678" y="4889"/>
                  </a:lnTo>
                  <a:lnTo>
                    <a:pt x="657" y="4878"/>
                  </a:lnTo>
                  <a:lnTo>
                    <a:pt x="634" y="4865"/>
                  </a:lnTo>
                  <a:lnTo>
                    <a:pt x="610" y="4852"/>
                  </a:lnTo>
                  <a:lnTo>
                    <a:pt x="587" y="4838"/>
                  </a:lnTo>
                  <a:lnTo>
                    <a:pt x="542" y="4810"/>
                  </a:lnTo>
                  <a:lnTo>
                    <a:pt x="502" y="4783"/>
                  </a:lnTo>
                  <a:lnTo>
                    <a:pt x="467" y="4756"/>
                  </a:lnTo>
                  <a:lnTo>
                    <a:pt x="435" y="4732"/>
                  </a:lnTo>
                  <a:lnTo>
                    <a:pt x="424" y="4721"/>
                  </a:lnTo>
                  <a:lnTo>
                    <a:pt x="412" y="4710"/>
                  </a:lnTo>
                  <a:lnTo>
                    <a:pt x="402" y="4702"/>
                  </a:lnTo>
                  <a:lnTo>
                    <a:pt x="394" y="4693"/>
                  </a:lnTo>
                  <a:lnTo>
                    <a:pt x="389" y="4686"/>
                  </a:lnTo>
                  <a:lnTo>
                    <a:pt x="386" y="4679"/>
                  </a:lnTo>
                  <a:lnTo>
                    <a:pt x="385" y="4676"/>
                  </a:lnTo>
                  <a:lnTo>
                    <a:pt x="385" y="4674"/>
                  </a:lnTo>
                  <a:lnTo>
                    <a:pt x="385" y="4672"/>
                  </a:lnTo>
                  <a:lnTo>
                    <a:pt x="386" y="4669"/>
                  </a:lnTo>
                  <a:lnTo>
                    <a:pt x="387" y="4668"/>
                  </a:lnTo>
                  <a:lnTo>
                    <a:pt x="389" y="4667"/>
                  </a:lnTo>
                  <a:lnTo>
                    <a:pt x="391" y="4666"/>
                  </a:lnTo>
                  <a:lnTo>
                    <a:pt x="394" y="4666"/>
                  </a:lnTo>
                  <a:lnTo>
                    <a:pt x="401" y="4666"/>
                  </a:lnTo>
                  <a:lnTo>
                    <a:pt x="411" y="4667"/>
                  </a:lnTo>
                  <a:lnTo>
                    <a:pt x="421" y="4671"/>
                  </a:lnTo>
                  <a:lnTo>
                    <a:pt x="434" y="4675"/>
                  </a:lnTo>
                  <a:lnTo>
                    <a:pt x="448" y="4680"/>
                  </a:lnTo>
                  <a:lnTo>
                    <a:pt x="465" y="4687"/>
                  </a:lnTo>
                  <a:lnTo>
                    <a:pt x="499" y="4703"/>
                  </a:lnTo>
                  <a:lnTo>
                    <a:pt x="539" y="4723"/>
                  </a:lnTo>
                  <a:lnTo>
                    <a:pt x="582" y="4746"/>
                  </a:lnTo>
                  <a:lnTo>
                    <a:pt x="627" y="4773"/>
                  </a:lnTo>
                  <a:lnTo>
                    <a:pt x="641" y="4782"/>
                  </a:lnTo>
                  <a:lnTo>
                    <a:pt x="654" y="4789"/>
                  </a:lnTo>
                  <a:lnTo>
                    <a:pt x="666" y="4798"/>
                  </a:lnTo>
                  <a:lnTo>
                    <a:pt x="678" y="4805"/>
                  </a:lnTo>
                  <a:close/>
                  <a:moveTo>
                    <a:pt x="678" y="4912"/>
                  </a:moveTo>
                  <a:lnTo>
                    <a:pt x="678" y="4978"/>
                  </a:lnTo>
                  <a:lnTo>
                    <a:pt x="659" y="4964"/>
                  </a:lnTo>
                  <a:lnTo>
                    <a:pt x="642" y="4950"/>
                  </a:lnTo>
                  <a:lnTo>
                    <a:pt x="628" y="4937"/>
                  </a:lnTo>
                  <a:lnTo>
                    <a:pt x="616" y="4925"/>
                  </a:lnTo>
                  <a:lnTo>
                    <a:pt x="606" y="4914"/>
                  </a:lnTo>
                  <a:lnTo>
                    <a:pt x="601" y="4906"/>
                  </a:lnTo>
                  <a:lnTo>
                    <a:pt x="598" y="4903"/>
                  </a:lnTo>
                  <a:lnTo>
                    <a:pt x="597" y="4899"/>
                  </a:lnTo>
                  <a:lnTo>
                    <a:pt x="597" y="4897"/>
                  </a:lnTo>
                  <a:lnTo>
                    <a:pt x="598" y="4894"/>
                  </a:lnTo>
                  <a:lnTo>
                    <a:pt x="602" y="4892"/>
                  </a:lnTo>
                  <a:lnTo>
                    <a:pt x="607" y="4891"/>
                  </a:lnTo>
                  <a:lnTo>
                    <a:pt x="615" y="4891"/>
                  </a:lnTo>
                  <a:lnTo>
                    <a:pt x="623" y="4893"/>
                  </a:lnTo>
                  <a:lnTo>
                    <a:pt x="635" y="4896"/>
                  </a:lnTo>
                  <a:lnTo>
                    <a:pt x="648" y="4900"/>
                  </a:lnTo>
                  <a:lnTo>
                    <a:pt x="662" y="4906"/>
                  </a:lnTo>
                  <a:lnTo>
                    <a:pt x="678" y="4912"/>
                  </a:lnTo>
                  <a:close/>
                  <a:moveTo>
                    <a:pt x="678" y="5016"/>
                  </a:moveTo>
                  <a:lnTo>
                    <a:pt x="678" y="5042"/>
                  </a:lnTo>
                  <a:lnTo>
                    <a:pt x="672" y="5041"/>
                  </a:lnTo>
                  <a:lnTo>
                    <a:pt x="663" y="5040"/>
                  </a:lnTo>
                  <a:lnTo>
                    <a:pt x="654" y="5036"/>
                  </a:lnTo>
                  <a:lnTo>
                    <a:pt x="643" y="5033"/>
                  </a:lnTo>
                  <a:lnTo>
                    <a:pt x="618" y="5023"/>
                  </a:lnTo>
                  <a:lnTo>
                    <a:pt x="588" y="5010"/>
                  </a:lnTo>
                  <a:lnTo>
                    <a:pt x="555" y="4994"/>
                  </a:lnTo>
                  <a:lnTo>
                    <a:pt x="519" y="4976"/>
                  </a:lnTo>
                  <a:lnTo>
                    <a:pt x="481" y="4954"/>
                  </a:lnTo>
                  <a:lnTo>
                    <a:pt x="441" y="4931"/>
                  </a:lnTo>
                  <a:lnTo>
                    <a:pt x="396" y="4901"/>
                  </a:lnTo>
                  <a:lnTo>
                    <a:pt x="353" y="4873"/>
                  </a:lnTo>
                  <a:lnTo>
                    <a:pt x="317" y="4848"/>
                  </a:lnTo>
                  <a:lnTo>
                    <a:pt x="284" y="4823"/>
                  </a:lnTo>
                  <a:lnTo>
                    <a:pt x="271" y="4812"/>
                  </a:lnTo>
                  <a:lnTo>
                    <a:pt x="259" y="4801"/>
                  </a:lnTo>
                  <a:lnTo>
                    <a:pt x="250" y="4791"/>
                  </a:lnTo>
                  <a:lnTo>
                    <a:pt x="242" y="4783"/>
                  </a:lnTo>
                  <a:lnTo>
                    <a:pt x="236" y="4775"/>
                  </a:lnTo>
                  <a:lnTo>
                    <a:pt x="233" y="4769"/>
                  </a:lnTo>
                  <a:lnTo>
                    <a:pt x="230" y="4763"/>
                  </a:lnTo>
                  <a:lnTo>
                    <a:pt x="231" y="4760"/>
                  </a:lnTo>
                  <a:lnTo>
                    <a:pt x="233" y="4758"/>
                  </a:lnTo>
                  <a:lnTo>
                    <a:pt x="235" y="4757"/>
                  </a:lnTo>
                  <a:lnTo>
                    <a:pt x="237" y="4757"/>
                  </a:lnTo>
                  <a:lnTo>
                    <a:pt x="240" y="4756"/>
                  </a:lnTo>
                  <a:lnTo>
                    <a:pt x="248" y="4757"/>
                  </a:lnTo>
                  <a:lnTo>
                    <a:pt x="256" y="4759"/>
                  </a:lnTo>
                  <a:lnTo>
                    <a:pt x="268" y="4762"/>
                  </a:lnTo>
                  <a:lnTo>
                    <a:pt x="281" y="4767"/>
                  </a:lnTo>
                  <a:lnTo>
                    <a:pt x="295" y="4772"/>
                  </a:lnTo>
                  <a:lnTo>
                    <a:pt x="311" y="4780"/>
                  </a:lnTo>
                  <a:lnTo>
                    <a:pt x="348" y="4797"/>
                  </a:lnTo>
                  <a:lnTo>
                    <a:pt x="388" y="4817"/>
                  </a:lnTo>
                  <a:lnTo>
                    <a:pt x="432" y="4842"/>
                  </a:lnTo>
                  <a:lnTo>
                    <a:pt x="479" y="4869"/>
                  </a:lnTo>
                  <a:lnTo>
                    <a:pt x="513" y="4891"/>
                  </a:lnTo>
                  <a:lnTo>
                    <a:pt x="546" y="4912"/>
                  </a:lnTo>
                  <a:lnTo>
                    <a:pt x="576" y="4933"/>
                  </a:lnTo>
                  <a:lnTo>
                    <a:pt x="604" y="4952"/>
                  </a:lnTo>
                  <a:lnTo>
                    <a:pt x="628" y="4971"/>
                  </a:lnTo>
                  <a:lnTo>
                    <a:pt x="649" y="4988"/>
                  </a:lnTo>
                  <a:lnTo>
                    <a:pt x="665" y="5003"/>
                  </a:lnTo>
                  <a:lnTo>
                    <a:pt x="678" y="5016"/>
                  </a:lnTo>
                  <a:close/>
                  <a:moveTo>
                    <a:pt x="678" y="5075"/>
                  </a:moveTo>
                  <a:lnTo>
                    <a:pt x="678" y="5158"/>
                  </a:lnTo>
                  <a:lnTo>
                    <a:pt x="632" y="5129"/>
                  </a:lnTo>
                  <a:lnTo>
                    <a:pt x="590" y="5102"/>
                  </a:lnTo>
                  <a:lnTo>
                    <a:pt x="553" y="5075"/>
                  </a:lnTo>
                  <a:lnTo>
                    <a:pt x="521" y="5051"/>
                  </a:lnTo>
                  <a:lnTo>
                    <a:pt x="508" y="5041"/>
                  </a:lnTo>
                  <a:lnTo>
                    <a:pt x="496" y="5030"/>
                  </a:lnTo>
                  <a:lnTo>
                    <a:pt x="486" y="5021"/>
                  </a:lnTo>
                  <a:lnTo>
                    <a:pt x="479" y="5013"/>
                  </a:lnTo>
                  <a:lnTo>
                    <a:pt x="472" y="5005"/>
                  </a:lnTo>
                  <a:lnTo>
                    <a:pt x="468" y="4999"/>
                  </a:lnTo>
                  <a:lnTo>
                    <a:pt x="467" y="4996"/>
                  </a:lnTo>
                  <a:lnTo>
                    <a:pt x="467" y="4993"/>
                  </a:lnTo>
                  <a:lnTo>
                    <a:pt x="467" y="4992"/>
                  </a:lnTo>
                  <a:lnTo>
                    <a:pt x="468" y="4990"/>
                  </a:lnTo>
                  <a:lnTo>
                    <a:pt x="470" y="4988"/>
                  </a:lnTo>
                  <a:lnTo>
                    <a:pt x="474" y="4987"/>
                  </a:lnTo>
                  <a:lnTo>
                    <a:pt x="481" y="4987"/>
                  </a:lnTo>
                  <a:lnTo>
                    <a:pt x="488" y="4988"/>
                  </a:lnTo>
                  <a:lnTo>
                    <a:pt x="509" y="4994"/>
                  </a:lnTo>
                  <a:lnTo>
                    <a:pt x="535" y="5004"/>
                  </a:lnTo>
                  <a:lnTo>
                    <a:pt x="565" y="5017"/>
                  </a:lnTo>
                  <a:lnTo>
                    <a:pt x="600" y="5033"/>
                  </a:lnTo>
                  <a:lnTo>
                    <a:pt x="637" y="5054"/>
                  </a:lnTo>
                  <a:lnTo>
                    <a:pt x="678" y="5075"/>
                  </a:lnTo>
                  <a:close/>
                  <a:moveTo>
                    <a:pt x="678" y="5235"/>
                  </a:moveTo>
                  <a:lnTo>
                    <a:pt x="678" y="5310"/>
                  </a:lnTo>
                  <a:lnTo>
                    <a:pt x="658" y="5300"/>
                  </a:lnTo>
                  <a:lnTo>
                    <a:pt x="636" y="5288"/>
                  </a:lnTo>
                  <a:lnTo>
                    <a:pt x="615" y="5275"/>
                  </a:lnTo>
                  <a:lnTo>
                    <a:pt x="593" y="5262"/>
                  </a:lnTo>
                  <a:lnTo>
                    <a:pt x="543" y="5232"/>
                  </a:lnTo>
                  <a:lnTo>
                    <a:pt x="499" y="5203"/>
                  </a:lnTo>
                  <a:lnTo>
                    <a:pt x="458" y="5175"/>
                  </a:lnTo>
                  <a:lnTo>
                    <a:pt x="425" y="5150"/>
                  </a:lnTo>
                  <a:lnTo>
                    <a:pt x="410" y="5138"/>
                  </a:lnTo>
                  <a:lnTo>
                    <a:pt x="397" y="5127"/>
                  </a:lnTo>
                  <a:lnTo>
                    <a:pt x="386" y="5117"/>
                  </a:lnTo>
                  <a:lnTo>
                    <a:pt x="377" y="5109"/>
                  </a:lnTo>
                  <a:lnTo>
                    <a:pt x="371" y="5101"/>
                  </a:lnTo>
                  <a:lnTo>
                    <a:pt x="366" y="5095"/>
                  </a:lnTo>
                  <a:lnTo>
                    <a:pt x="365" y="5091"/>
                  </a:lnTo>
                  <a:lnTo>
                    <a:pt x="364" y="5089"/>
                  </a:lnTo>
                  <a:lnTo>
                    <a:pt x="364" y="5087"/>
                  </a:lnTo>
                  <a:lnTo>
                    <a:pt x="365" y="5085"/>
                  </a:lnTo>
                  <a:lnTo>
                    <a:pt x="366" y="5084"/>
                  </a:lnTo>
                  <a:lnTo>
                    <a:pt x="367" y="5083"/>
                  </a:lnTo>
                  <a:lnTo>
                    <a:pt x="371" y="5083"/>
                  </a:lnTo>
                  <a:lnTo>
                    <a:pt x="373" y="5083"/>
                  </a:lnTo>
                  <a:lnTo>
                    <a:pt x="381" y="5084"/>
                  </a:lnTo>
                  <a:lnTo>
                    <a:pt x="391" y="5086"/>
                  </a:lnTo>
                  <a:lnTo>
                    <a:pt x="417" y="5095"/>
                  </a:lnTo>
                  <a:lnTo>
                    <a:pt x="449" y="5109"/>
                  </a:lnTo>
                  <a:lnTo>
                    <a:pt x="488" y="5127"/>
                  </a:lnTo>
                  <a:lnTo>
                    <a:pt x="532" y="5150"/>
                  </a:lnTo>
                  <a:lnTo>
                    <a:pt x="579" y="5176"/>
                  </a:lnTo>
                  <a:lnTo>
                    <a:pt x="629" y="5205"/>
                  </a:lnTo>
                  <a:lnTo>
                    <a:pt x="642" y="5212"/>
                  </a:lnTo>
                  <a:lnTo>
                    <a:pt x="655" y="5220"/>
                  </a:lnTo>
                  <a:lnTo>
                    <a:pt x="666" y="5227"/>
                  </a:lnTo>
                  <a:lnTo>
                    <a:pt x="678" y="5235"/>
                  </a:lnTo>
                  <a:close/>
                  <a:moveTo>
                    <a:pt x="678" y="5330"/>
                  </a:moveTo>
                  <a:lnTo>
                    <a:pt x="678" y="5367"/>
                  </a:lnTo>
                  <a:lnTo>
                    <a:pt x="664" y="5354"/>
                  </a:lnTo>
                  <a:lnTo>
                    <a:pt x="656" y="5343"/>
                  </a:lnTo>
                  <a:lnTo>
                    <a:pt x="652" y="5339"/>
                  </a:lnTo>
                  <a:lnTo>
                    <a:pt x="650" y="5334"/>
                  </a:lnTo>
                  <a:lnTo>
                    <a:pt x="650" y="5331"/>
                  </a:lnTo>
                  <a:lnTo>
                    <a:pt x="650" y="5329"/>
                  </a:lnTo>
                  <a:lnTo>
                    <a:pt x="652" y="5328"/>
                  </a:lnTo>
                  <a:lnTo>
                    <a:pt x="654" y="5327"/>
                  </a:lnTo>
                  <a:lnTo>
                    <a:pt x="657" y="5327"/>
                  </a:lnTo>
                  <a:lnTo>
                    <a:pt x="660" y="5327"/>
                  </a:lnTo>
                  <a:lnTo>
                    <a:pt x="668" y="5327"/>
                  </a:lnTo>
                  <a:lnTo>
                    <a:pt x="678" y="5330"/>
                  </a:lnTo>
                  <a:close/>
                  <a:moveTo>
                    <a:pt x="678" y="5381"/>
                  </a:moveTo>
                  <a:lnTo>
                    <a:pt x="678" y="5444"/>
                  </a:lnTo>
                  <a:lnTo>
                    <a:pt x="644" y="5427"/>
                  </a:lnTo>
                  <a:lnTo>
                    <a:pt x="607" y="5408"/>
                  </a:lnTo>
                  <a:lnTo>
                    <a:pt x="567" y="5386"/>
                  </a:lnTo>
                  <a:lnTo>
                    <a:pt x="526" y="5361"/>
                  </a:lnTo>
                  <a:lnTo>
                    <a:pt x="475" y="5331"/>
                  </a:lnTo>
                  <a:lnTo>
                    <a:pt x="428" y="5301"/>
                  </a:lnTo>
                  <a:lnTo>
                    <a:pt x="387" y="5272"/>
                  </a:lnTo>
                  <a:lnTo>
                    <a:pt x="350" y="5246"/>
                  </a:lnTo>
                  <a:lnTo>
                    <a:pt x="335" y="5234"/>
                  </a:lnTo>
                  <a:lnTo>
                    <a:pt x="322" y="5223"/>
                  </a:lnTo>
                  <a:lnTo>
                    <a:pt x="311" y="5213"/>
                  </a:lnTo>
                  <a:lnTo>
                    <a:pt x="302" y="5205"/>
                  </a:lnTo>
                  <a:lnTo>
                    <a:pt x="295" y="5197"/>
                  </a:lnTo>
                  <a:lnTo>
                    <a:pt x="290" y="5191"/>
                  </a:lnTo>
                  <a:lnTo>
                    <a:pt x="289" y="5187"/>
                  </a:lnTo>
                  <a:lnTo>
                    <a:pt x="288" y="5185"/>
                  </a:lnTo>
                  <a:lnTo>
                    <a:pt x="288" y="5183"/>
                  </a:lnTo>
                  <a:lnTo>
                    <a:pt x="289" y="5181"/>
                  </a:lnTo>
                  <a:lnTo>
                    <a:pt x="290" y="5180"/>
                  </a:lnTo>
                  <a:lnTo>
                    <a:pt x="292" y="5180"/>
                  </a:lnTo>
                  <a:lnTo>
                    <a:pt x="294" y="5179"/>
                  </a:lnTo>
                  <a:lnTo>
                    <a:pt x="297" y="5179"/>
                  </a:lnTo>
                  <a:lnTo>
                    <a:pt x="305" y="5180"/>
                  </a:lnTo>
                  <a:lnTo>
                    <a:pt x="316" y="5183"/>
                  </a:lnTo>
                  <a:lnTo>
                    <a:pt x="342" y="5192"/>
                  </a:lnTo>
                  <a:lnTo>
                    <a:pt x="375" y="5207"/>
                  </a:lnTo>
                  <a:lnTo>
                    <a:pt x="415" y="5226"/>
                  </a:lnTo>
                  <a:lnTo>
                    <a:pt x="459" y="5250"/>
                  </a:lnTo>
                  <a:lnTo>
                    <a:pt x="509" y="5277"/>
                  </a:lnTo>
                  <a:lnTo>
                    <a:pt x="561" y="5307"/>
                  </a:lnTo>
                  <a:lnTo>
                    <a:pt x="592" y="5326"/>
                  </a:lnTo>
                  <a:lnTo>
                    <a:pt x="623" y="5345"/>
                  </a:lnTo>
                  <a:lnTo>
                    <a:pt x="651" y="5363"/>
                  </a:lnTo>
                  <a:lnTo>
                    <a:pt x="678" y="5381"/>
                  </a:lnTo>
                  <a:close/>
                  <a:moveTo>
                    <a:pt x="678" y="5454"/>
                  </a:moveTo>
                  <a:lnTo>
                    <a:pt x="678" y="5507"/>
                  </a:lnTo>
                  <a:lnTo>
                    <a:pt x="659" y="5494"/>
                  </a:lnTo>
                  <a:lnTo>
                    <a:pt x="643" y="5481"/>
                  </a:lnTo>
                  <a:lnTo>
                    <a:pt x="628" y="5469"/>
                  </a:lnTo>
                  <a:lnTo>
                    <a:pt x="616" y="5458"/>
                  </a:lnTo>
                  <a:lnTo>
                    <a:pt x="607" y="5450"/>
                  </a:lnTo>
                  <a:lnTo>
                    <a:pt x="601" y="5442"/>
                  </a:lnTo>
                  <a:lnTo>
                    <a:pt x="600" y="5439"/>
                  </a:lnTo>
                  <a:lnTo>
                    <a:pt x="598" y="5436"/>
                  </a:lnTo>
                  <a:lnTo>
                    <a:pt x="597" y="5434"/>
                  </a:lnTo>
                  <a:lnTo>
                    <a:pt x="598" y="5432"/>
                  </a:lnTo>
                  <a:lnTo>
                    <a:pt x="602" y="5430"/>
                  </a:lnTo>
                  <a:lnTo>
                    <a:pt x="606" y="5429"/>
                  </a:lnTo>
                  <a:lnTo>
                    <a:pt x="614" y="5430"/>
                  </a:lnTo>
                  <a:lnTo>
                    <a:pt x="623" y="5432"/>
                  </a:lnTo>
                  <a:lnTo>
                    <a:pt x="647" y="5441"/>
                  </a:lnTo>
                  <a:lnTo>
                    <a:pt x="678" y="5454"/>
                  </a:lnTo>
                  <a:close/>
                  <a:moveTo>
                    <a:pt x="678" y="5513"/>
                  </a:moveTo>
                  <a:lnTo>
                    <a:pt x="678" y="5566"/>
                  </a:lnTo>
                  <a:lnTo>
                    <a:pt x="659" y="5557"/>
                  </a:lnTo>
                  <a:lnTo>
                    <a:pt x="637" y="5546"/>
                  </a:lnTo>
                  <a:lnTo>
                    <a:pt x="615" y="5535"/>
                  </a:lnTo>
                  <a:lnTo>
                    <a:pt x="591" y="5522"/>
                  </a:lnTo>
                  <a:lnTo>
                    <a:pt x="566" y="5509"/>
                  </a:lnTo>
                  <a:lnTo>
                    <a:pt x="540" y="5494"/>
                  </a:lnTo>
                  <a:lnTo>
                    <a:pt x="513" y="5479"/>
                  </a:lnTo>
                  <a:lnTo>
                    <a:pt x="486" y="5464"/>
                  </a:lnTo>
                  <a:lnTo>
                    <a:pt x="433" y="5431"/>
                  </a:lnTo>
                  <a:lnTo>
                    <a:pt x="385" y="5400"/>
                  </a:lnTo>
                  <a:lnTo>
                    <a:pt x="342" y="5371"/>
                  </a:lnTo>
                  <a:lnTo>
                    <a:pt x="305" y="5345"/>
                  </a:lnTo>
                  <a:lnTo>
                    <a:pt x="275" y="5321"/>
                  </a:lnTo>
                  <a:lnTo>
                    <a:pt x="253" y="5303"/>
                  </a:lnTo>
                  <a:lnTo>
                    <a:pt x="245" y="5295"/>
                  </a:lnTo>
                  <a:lnTo>
                    <a:pt x="241" y="5289"/>
                  </a:lnTo>
                  <a:lnTo>
                    <a:pt x="239" y="5286"/>
                  </a:lnTo>
                  <a:lnTo>
                    <a:pt x="239" y="5284"/>
                  </a:lnTo>
                  <a:lnTo>
                    <a:pt x="238" y="5281"/>
                  </a:lnTo>
                  <a:lnTo>
                    <a:pt x="239" y="5280"/>
                  </a:lnTo>
                  <a:lnTo>
                    <a:pt x="240" y="5279"/>
                  </a:lnTo>
                  <a:lnTo>
                    <a:pt x="242" y="5278"/>
                  </a:lnTo>
                  <a:lnTo>
                    <a:pt x="244" y="5278"/>
                  </a:lnTo>
                  <a:lnTo>
                    <a:pt x="248" y="5278"/>
                  </a:lnTo>
                  <a:lnTo>
                    <a:pt x="255" y="5279"/>
                  </a:lnTo>
                  <a:lnTo>
                    <a:pt x="266" y="5282"/>
                  </a:lnTo>
                  <a:lnTo>
                    <a:pt x="293" y="5292"/>
                  </a:lnTo>
                  <a:lnTo>
                    <a:pt x="327" y="5307"/>
                  </a:lnTo>
                  <a:lnTo>
                    <a:pt x="367" y="5328"/>
                  </a:lnTo>
                  <a:lnTo>
                    <a:pt x="414" y="5353"/>
                  </a:lnTo>
                  <a:lnTo>
                    <a:pt x="465" y="5381"/>
                  </a:lnTo>
                  <a:lnTo>
                    <a:pt x="519" y="5411"/>
                  </a:lnTo>
                  <a:lnTo>
                    <a:pt x="563" y="5439"/>
                  </a:lnTo>
                  <a:lnTo>
                    <a:pt x="605" y="5465"/>
                  </a:lnTo>
                  <a:lnTo>
                    <a:pt x="644" y="5490"/>
                  </a:lnTo>
                  <a:lnTo>
                    <a:pt x="678" y="5513"/>
                  </a:lnTo>
                  <a:close/>
                  <a:moveTo>
                    <a:pt x="678" y="5573"/>
                  </a:moveTo>
                  <a:lnTo>
                    <a:pt x="678" y="5629"/>
                  </a:lnTo>
                  <a:lnTo>
                    <a:pt x="654" y="5612"/>
                  </a:lnTo>
                  <a:lnTo>
                    <a:pt x="632" y="5596"/>
                  </a:lnTo>
                  <a:lnTo>
                    <a:pt x="614" y="5582"/>
                  </a:lnTo>
                  <a:lnTo>
                    <a:pt x="598" y="5570"/>
                  </a:lnTo>
                  <a:lnTo>
                    <a:pt x="587" y="5559"/>
                  </a:lnTo>
                  <a:lnTo>
                    <a:pt x="578" y="5549"/>
                  </a:lnTo>
                  <a:lnTo>
                    <a:pt x="576" y="5546"/>
                  </a:lnTo>
                  <a:lnTo>
                    <a:pt x="574" y="5543"/>
                  </a:lnTo>
                  <a:lnTo>
                    <a:pt x="574" y="5540"/>
                  </a:lnTo>
                  <a:lnTo>
                    <a:pt x="574" y="5538"/>
                  </a:lnTo>
                  <a:lnTo>
                    <a:pt x="575" y="5537"/>
                  </a:lnTo>
                  <a:lnTo>
                    <a:pt x="577" y="5536"/>
                  </a:lnTo>
                  <a:lnTo>
                    <a:pt x="580" y="5536"/>
                  </a:lnTo>
                  <a:lnTo>
                    <a:pt x="583" y="5536"/>
                  </a:lnTo>
                  <a:lnTo>
                    <a:pt x="593" y="5538"/>
                  </a:lnTo>
                  <a:lnTo>
                    <a:pt x="605" y="5541"/>
                  </a:lnTo>
                  <a:lnTo>
                    <a:pt x="637" y="5554"/>
                  </a:lnTo>
                  <a:lnTo>
                    <a:pt x="678" y="5573"/>
                  </a:lnTo>
                  <a:close/>
                  <a:moveTo>
                    <a:pt x="678" y="5629"/>
                  </a:moveTo>
                  <a:lnTo>
                    <a:pt x="678" y="5679"/>
                  </a:lnTo>
                  <a:lnTo>
                    <a:pt x="658" y="5669"/>
                  </a:lnTo>
                  <a:lnTo>
                    <a:pt x="635" y="5657"/>
                  </a:lnTo>
                  <a:lnTo>
                    <a:pt x="611" y="5645"/>
                  </a:lnTo>
                  <a:lnTo>
                    <a:pt x="585" y="5632"/>
                  </a:lnTo>
                  <a:lnTo>
                    <a:pt x="559" y="5618"/>
                  </a:lnTo>
                  <a:lnTo>
                    <a:pt x="530" y="5602"/>
                  </a:lnTo>
                  <a:lnTo>
                    <a:pt x="502" y="5586"/>
                  </a:lnTo>
                  <a:lnTo>
                    <a:pt x="473" y="5570"/>
                  </a:lnTo>
                  <a:lnTo>
                    <a:pt x="418" y="5536"/>
                  </a:lnTo>
                  <a:lnTo>
                    <a:pt x="367" y="5505"/>
                  </a:lnTo>
                  <a:lnTo>
                    <a:pt x="323" y="5475"/>
                  </a:lnTo>
                  <a:lnTo>
                    <a:pt x="284" y="5448"/>
                  </a:lnTo>
                  <a:lnTo>
                    <a:pt x="254" y="5424"/>
                  </a:lnTo>
                  <a:lnTo>
                    <a:pt x="231" y="5404"/>
                  </a:lnTo>
                  <a:lnTo>
                    <a:pt x="224" y="5397"/>
                  </a:lnTo>
                  <a:lnTo>
                    <a:pt x="218" y="5390"/>
                  </a:lnTo>
                  <a:lnTo>
                    <a:pt x="217" y="5388"/>
                  </a:lnTo>
                  <a:lnTo>
                    <a:pt x="216" y="5385"/>
                  </a:lnTo>
                  <a:lnTo>
                    <a:pt x="215" y="5384"/>
                  </a:lnTo>
                  <a:lnTo>
                    <a:pt x="216" y="5382"/>
                  </a:lnTo>
                  <a:lnTo>
                    <a:pt x="220" y="5381"/>
                  </a:lnTo>
                  <a:lnTo>
                    <a:pt x="225" y="5381"/>
                  </a:lnTo>
                  <a:lnTo>
                    <a:pt x="233" y="5382"/>
                  </a:lnTo>
                  <a:lnTo>
                    <a:pt x="243" y="5385"/>
                  </a:lnTo>
                  <a:lnTo>
                    <a:pt x="271" y="5396"/>
                  </a:lnTo>
                  <a:lnTo>
                    <a:pt x="307" y="5412"/>
                  </a:lnTo>
                  <a:lnTo>
                    <a:pt x="349" y="5434"/>
                  </a:lnTo>
                  <a:lnTo>
                    <a:pt x="397" y="5458"/>
                  </a:lnTo>
                  <a:lnTo>
                    <a:pt x="448" y="5487"/>
                  </a:lnTo>
                  <a:lnTo>
                    <a:pt x="503" y="5519"/>
                  </a:lnTo>
                  <a:lnTo>
                    <a:pt x="528" y="5534"/>
                  </a:lnTo>
                  <a:lnTo>
                    <a:pt x="553" y="5549"/>
                  </a:lnTo>
                  <a:lnTo>
                    <a:pt x="577" y="5563"/>
                  </a:lnTo>
                  <a:lnTo>
                    <a:pt x="600" y="5577"/>
                  </a:lnTo>
                  <a:lnTo>
                    <a:pt x="621" y="5591"/>
                  </a:lnTo>
                  <a:lnTo>
                    <a:pt x="642" y="5604"/>
                  </a:lnTo>
                  <a:lnTo>
                    <a:pt x="661" y="5617"/>
                  </a:lnTo>
                  <a:lnTo>
                    <a:pt x="678" y="5629"/>
                  </a:lnTo>
                  <a:close/>
                  <a:moveTo>
                    <a:pt x="231" y="5116"/>
                  </a:moveTo>
                  <a:lnTo>
                    <a:pt x="183" y="5085"/>
                  </a:lnTo>
                  <a:lnTo>
                    <a:pt x="139" y="5056"/>
                  </a:lnTo>
                  <a:lnTo>
                    <a:pt x="99" y="5028"/>
                  </a:lnTo>
                  <a:lnTo>
                    <a:pt x="65" y="5003"/>
                  </a:lnTo>
                  <a:lnTo>
                    <a:pt x="38" y="4980"/>
                  </a:lnTo>
                  <a:lnTo>
                    <a:pt x="19" y="4962"/>
                  </a:lnTo>
                  <a:lnTo>
                    <a:pt x="12" y="4954"/>
                  </a:lnTo>
                  <a:lnTo>
                    <a:pt x="8" y="4948"/>
                  </a:lnTo>
                  <a:lnTo>
                    <a:pt x="6" y="4945"/>
                  </a:lnTo>
                  <a:lnTo>
                    <a:pt x="6" y="4942"/>
                  </a:lnTo>
                  <a:lnTo>
                    <a:pt x="6" y="4940"/>
                  </a:lnTo>
                  <a:lnTo>
                    <a:pt x="6" y="4939"/>
                  </a:lnTo>
                  <a:lnTo>
                    <a:pt x="7" y="4938"/>
                  </a:lnTo>
                  <a:lnTo>
                    <a:pt x="9" y="4937"/>
                  </a:lnTo>
                  <a:lnTo>
                    <a:pt x="11" y="4937"/>
                  </a:lnTo>
                  <a:lnTo>
                    <a:pt x="14" y="4937"/>
                  </a:lnTo>
                  <a:lnTo>
                    <a:pt x="22" y="4937"/>
                  </a:lnTo>
                  <a:lnTo>
                    <a:pt x="32" y="4940"/>
                  </a:lnTo>
                  <a:lnTo>
                    <a:pt x="57" y="4949"/>
                  </a:lnTo>
                  <a:lnTo>
                    <a:pt x="89" y="4963"/>
                  </a:lnTo>
                  <a:lnTo>
                    <a:pt x="127" y="4982"/>
                  </a:lnTo>
                  <a:lnTo>
                    <a:pt x="170" y="5005"/>
                  </a:lnTo>
                  <a:lnTo>
                    <a:pt x="216" y="5031"/>
                  </a:lnTo>
                  <a:lnTo>
                    <a:pt x="266" y="5060"/>
                  </a:lnTo>
                  <a:lnTo>
                    <a:pt x="315" y="5090"/>
                  </a:lnTo>
                  <a:lnTo>
                    <a:pt x="359" y="5121"/>
                  </a:lnTo>
                  <a:lnTo>
                    <a:pt x="399" y="5148"/>
                  </a:lnTo>
                  <a:lnTo>
                    <a:pt x="433" y="5172"/>
                  </a:lnTo>
                  <a:lnTo>
                    <a:pt x="460" y="5195"/>
                  </a:lnTo>
                  <a:lnTo>
                    <a:pt x="480" y="5213"/>
                  </a:lnTo>
                  <a:lnTo>
                    <a:pt x="487" y="5221"/>
                  </a:lnTo>
                  <a:lnTo>
                    <a:pt x="492" y="5226"/>
                  </a:lnTo>
                  <a:lnTo>
                    <a:pt x="494" y="5232"/>
                  </a:lnTo>
                  <a:lnTo>
                    <a:pt x="493" y="5235"/>
                  </a:lnTo>
                  <a:lnTo>
                    <a:pt x="492" y="5236"/>
                  </a:lnTo>
                  <a:lnTo>
                    <a:pt x="489" y="5237"/>
                  </a:lnTo>
                  <a:lnTo>
                    <a:pt x="487" y="5237"/>
                  </a:lnTo>
                  <a:lnTo>
                    <a:pt x="484" y="5238"/>
                  </a:lnTo>
                  <a:lnTo>
                    <a:pt x="476" y="5237"/>
                  </a:lnTo>
                  <a:lnTo>
                    <a:pt x="467" y="5235"/>
                  </a:lnTo>
                  <a:lnTo>
                    <a:pt x="442" y="5225"/>
                  </a:lnTo>
                  <a:lnTo>
                    <a:pt x="410" y="5212"/>
                  </a:lnTo>
                  <a:lnTo>
                    <a:pt x="371" y="5194"/>
                  </a:lnTo>
                  <a:lnTo>
                    <a:pt x="327" y="5171"/>
                  </a:lnTo>
                  <a:lnTo>
                    <a:pt x="281" y="5145"/>
                  </a:lnTo>
                  <a:lnTo>
                    <a:pt x="231" y="5116"/>
                  </a:lnTo>
                  <a:close/>
                  <a:moveTo>
                    <a:pt x="323" y="5023"/>
                  </a:moveTo>
                  <a:lnTo>
                    <a:pt x="276" y="4993"/>
                  </a:lnTo>
                  <a:lnTo>
                    <a:pt x="233" y="4964"/>
                  </a:lnTo>
                  <a:lnTo>
                    <a:pt x="194" y="4937"/>
                  </a:lnTo>
                  <a:lnTo>
                    <a:pt x="161" y="4912"/>
                  </a:lnTo>
                  <a:lnTo>
                    <a:pt x="147" y="4900"/>
                  </a:lnTo>
                  <a:lnTo>
                    <a:pt x="135" y="4891"/>
                  </a:lnTo>
                  <a:lnTo>
                    <a:pt x="125" y="4881"/>
                  </a:lnTo>
                  <a:lnTo>
                    <a:pt x="116" y="4872"/>
                  </a:lnTo>
                  <a:lnTo>
                    <a:pt x="111" y="4865"/>
                  </a:lnTo>
                  <a:lnTo>
                    <a:pt x="106" y="4858"/>
                  </a:lnTo>
                  <a:lnTo>
                    <a:pt x="105" y="4855"/>
                  </a:lnTo>
                  <a:lnTo>
                    <a:pt x="104" y="4853"/>
                  </a:lnTo>
                  <a:lnTo>
                    <a:pt x="104" y="4851"/>
                  </a:lnTo>
                  <a:lnTo>
                    <a:pt x="105" y="4849"/>
                  </a:lnTo>
                  <a:lnTo>
                    <a:pt x="106" y="4848"/>
                  </a:lnTo>
                  <a:lnTo>
                    <a:pt x="108" y="4846"/>
                  </a:lnTo>
                  <a:lnTo>
                    <a:pt x="111" y="4846"/>
                  </a:lnTo>
                  <a:lnTo>
                    <a:pt x="114" y="4846"/>
                  </a:lnTo>
                  <a:lnTo>
                    <a:pt x="121" y="4848"/>
                  </a:lnTo>
                  <a:lnTo>
                    <a:pt x="130" y="4850"/>
                  </a:lnTo>
                  <a:lnTo>
                    <a:pt x="142" y="4853"/>
                  </a:lnTo>
                  <a:lnTo>
                    <a:pt x="155" y="4857"/>
                  </a:lnTo>
                  <a:lnTo>
                    <a:pt x="170" y="4864"/>
                  </a:lnTo>
                  <a:lnTo>
                    <a:pt x="186" y="4871"/>
                  </a:lnTo>
                  <a:lnTo>
                    <a:pt x="224" y="4889"/>
                  </a:lnTo>
                  <a:lnTo>
                    <a:pt x="265" y="4911"/>
                  </a:lnTo>
                  <a:lnTo>
                    <a:pt x="310" y="4936"/>
                  </a:lnTo>
                  <a:lnTo>
                    <a:pt x="359" y="4965"/>
                  </a:lnTo>
                  <a:lnTo>
                    <a:pt x="406" y="4994"/>
                  </a:lnTo>
                  <a:lnTo>
                    <a:pt x="449" y="5022"/>
                  </a:lnTo>
                  <a:lnTo>
                    <a:pt x="487" y="5049"/>
                  </a:lnTo>
                  <a:lnTo>
                    <a:pt x="521" y="5074"/>
                  </a:lnTo>
                  <a:lnTo>
                    <a:pt x="547" y="5096"/>
                  </a:lnTo>
                  <a:lnTo>
                    <a:pt x="566" y="5114"/>
                  </a:lnTo>
                  <a:lnTo>
                    <a:pt x="571" y="5122"/>
                  </a:lnTo>
                  <a:lnTo>
                    <a:pt x="576" y="5128"/>
                  </a:lnTo>
                  <a:lnTo>
                    <a:pt x="577" y="5130"/>
                  </a:lnTo>
                  <a:lnTo>
                    <a:pt x="578" y="5132"/>
                  </a:lnTo>
                  <a:lnTo>
                    <a:pt x="578" y="5135"/>
                  </a:lnTo>
                  <a:lnTo>
                    <a:pt x="577" y="5137"/>
                  </a:lnTo>
                  <a:lnTo>
                    <a:pt x="576" y="5138"/>
                  </a:lnTo>
                  <a:lnTo>
                    <a:pt x="574" y="5139"/>
                  </a:lnTo>
                  <a:lnTo>
                    <a:pt x="571" y="5140"/>
                  </a:lnTo>
                  <a:lnTo>
                    <a:pt x="568" y="5140"/>
                  </a:lnTo>
                  <a:lnTo>
                    <a:pt x="561" y="5139"/>
                  </a:lnTo>
                  <a:lnTo>
                    <a:pt x="552" y="5137"/>
                  </a:lnTo>
                  <a:lnTo>
                    <a:pt x="540" y="5134"/>
                  </a:lnTo>
                  <a:lnTo>
                    <a:pt x="526" y="5129"/>
                  </a:lnTo>
                  <a:lnTo>
                    <a:pt x="511" y="5123"/>
                  </a:lnTo>
                  <a:lnTo>
                    <a:pt x="495" y="5115"/>
                  </a:lnTo>
                  <a:lnTo>
                    <a:pt x="458" y="5098"/>
                  </a:lnTo>
                  <a:lnTo>
                    <a:pt x="416" y="5076"/>
                  </a:lnTo>
                  <a:lnTo>
                    <a:pt x="371" y="5051"/>
                  </a:lnTo>
                  <a:lnTo>
                    <a:pt x="323" y="5023"/>
                  </a:lnTo>
                  <a:close/>
                  <a:moveTo>
                    <a:pt x="220" y="4704"/>
                  </a:moveTo>
                  <a:lnTo>
                    <a:pt x="175" y="4676"/>
                  </a:lnTo>
                  <a:lnTo>
                    <a:pt x="136" y="4649"/>
                  </a:lnTo>
                  <a:lnTo>
                    <a:pt x="101" y="4623"/>
                  </a:lnTo>
                  <a:lnTo>
                    <a:pt x="71" y="4599"/>
                  </a:lnTo>
                  <a:lnTo>
                    <a:pt x="58" y="4589"/>
                  </a:lnTo>
                  <a:lnTo>
                    <a:pt x="47" y="4578"/>
                  </a:lnTo>
                  <a:lnTo>
                    <a:pt x="37" y="4568"/>
                  </a:lnTo>
                  <a:lnTo>
                    <a:pt x="31" y="4560"/>
                  </a:lnTo>
                  <a:lnTo>
                    <a:pt x="24" y="4553"/>
                  </a:lnTo>
                  <a:lnTo>
                    <a:pt x="21" y="4546"/>
                  </a:lnTo>
                  <a:lnTo>
                    <a:pt x="20" y="4543"/>
                  </a:lnTo>
                  <a:lnTo>
                    <a:pt x="20" y="4541"/>
                  </a:lnTo>
                  <a:lnTo>
                    <a:pt x="20" y="4539"/>
                  </a:lnTo>
                  <a:lnTo>
                    <a:pt x="21" y="4537"/>
                  </a:lnTo>
                  <a:lnTo>
                    <a:pt x="23" y="4535"/>
                  </a:lnTo>
                  <a:lnTo>
                    <a:pt x="28" y="4533"/>
                  </a:lnTo>
                  <a:lnTo>
                    <a:pt x="36" y="4535"/>
                  </a:lnTo>
                  <a:lnTo>
                    <a:pt x="45" y="4536"/>
                  </a:lnTo>
                  <a:lnTo>
                    <a:pt x="55" y="4539"/>
                  </a:lnTo>
                  <a:lnTo>
                    <a:pt x="68" y="4543"/>
                  </a:lnTo>
                  <a:lnTo>
                    <a:pt x="82" y="4549"/>
                  </a:lnTo>
                  <a:lnTo>
                    <a:pt x="98" y="4555"/>
                  </a:lnTo>
                  <a:lnTo>
                    <a:pt x="132" y="4572"/>
                  </a:lnTo>
                  <a:lnTo>
                    <a:pt x="171" y="4593"/>
                  </a:lnTo>
                  <a:lnTo>
                    <a:pt x="213" y="4617"/>
                  </a:lnTo>
                  <a:lnTo>
                    <a:pt x="257" y="4642"/>
                  </a:lnTo>
                  <a:lnTo>
                    <a:pt x="302" y="4671"/>
                  </a:lnTo>
                  <a:lnTo>
                    <a:pt x="340" y="4698"/>
                  </a:lnTo>
                  <a:lnTo>
                    <a:pt x="376" y="4723"/>
                  </a:lnTo>
                  <a:lnTo>
                    <a:pt x="406" y="4747"/>
                  </a:lnTo>
                  <a:lnTo>
                    <a:pt x="419" y="4758"/>
                  </a:lnTo>
                  <a:lnTo>
                    <a:pt x="430" y="4769"/>
                  </a:lnTo>
                  <a:lnTo>
                    <a:pt x="440" y="4777"/>
                  </a:lnTo>
                  <a:lnTo>
                    <a:pt x="447" y="4786"/>
                  </a:lnTo>
                  <a:lnTo>
                    <a:pt x="453" y="4794"/>
                  </a:lnTo>
                  <a:lnTo>
                    <a:pt x="457" y="4800"/>
                  </a:lnTo>
                  <a:lnTo>
                    <a:pt x="458" y="4804"/>
                  </a:lnTo>
                  <a:lnTo>
                    <a:pt x="457" y="4809"/>
                  </a:lnTo>
                  <a:lnTo>
                    <a:pt x="454" y="4811"/>
                  </a:lnTo>
                  <a:lnTo>
                    <a:pt x="449" y="4812"/>
                  </a:lnTo>
                  <a:lnTo>
                    <a:pt x="442" y="4812"/>
                  </a:lnTo>
                  <a:lnTo>
                    <a:pt x="432" y="4810"/>
                  </a:lnTo>
                  <a:lnTo>
                    <a:pt x="421" y="4807"/>
                  </a:lnTo>
                  <a:lnTo>
                    <a:pt x="410" y="4803"/>
                  </a:lnTo>
                  <a:lnTo>
                    <a:pt x="396" y="4798"/>
                  </a:lnTo>
                  <a:lnTo>
                    <a:pt x="379" y="4790"/>
                  </a:lnTo>
                  <a:lnTo>
                    <a:pt x="345" y="4774"/>
                  </a:lnTo>
                  <a:lnTo>
                    <a:pt x="306" y="4755"/>
                  </a:lnTo>
                  <a:lnTo>
                    <a:pt x="264" y="4731"/>
                  </a:lnTo>
                  <a:lnTo>
                    <a:pt x="220" y="4704"/>
                  </a:lnTo>
                  <a:close/>
                  <a:moveTo>
                    <a:pt x="389" y="4617"/>
                  </a:moveTo>
                  <a:lnTo>
                    <a:pt x="347" y="4589"/>
                  </a:lnTo>
                  <a:lnTo>
                    <a:pt x="308" y="4563"/>
                  </a:lnTo>
                  <a:lnTo>
                    <a:pt x="274" y="4537"/>
                  </a:lnTo>
                  <a:lnTo>
                    <a:pt x="244" y="4513"/>
                  </a:lnTo>
                  <a:lnTo>
                    <a:pt x="233" y="4502"/>
                  </a:lnTo>
                  <a:lnTo>
                    <a:pt x="222" y="4492"/>
                  </a:lnTo>
                  <a:lnTo>
                    <a:pt x="213" y="4483"/>
                  </a:lnTo>
                  <a:lnTo>
                    <a:pt x="206" y="4475"/>
                  </a:lnTo>
                  <a:lnTo>
                    <a:pt x="200" y="4468"/>
                  </a:lnTo>
                  <a:lnTo>
                    <a:pt x="197" y="4461"/>
                  </a:lnTo>
                  <a:lnTo>
                    <a:pt x="196" y="4456"/>
                  </a:lnTo>
                  <a:lnTo>
                    <a:pt x="197" y="4451"/>
                  </a:lnTo>
                  <a:lnTo>
                    <a:pt x="200" y="4449"/>
                  </a:lnTo>
                  <a:lnTo>
                    <a:pt x="206" y="4448"/>
                  </a:lnTo>
                  <a:lnTo>
                    <a:pt x="212" y="4448"/>
                  </a:lnTo>
                  <a:lnTo>
                    <a:pt x="222" y="4449"/>
                  </a:lnTo>
                  <a:lnTo>
                    <a:pt x="233" y="4453"/>
                  </a:lnTo>
                  <a:lnTo>
                    <a:pt x="244" y="4456"/>
                  </a:lnTo>
                  <a:lnTo>
                    <a:pt x="258" y="4461"/>
                  </a:lnTo>
                  <a:lnTo>
                    <a:pt x="274" y="4468"/>
                  </a:lnTo>
                  <a:lnTo>
                    <a:pt x="307" y="4483"/>
                  </a:lnTo>
                  <a:lnTo>
                    <a:pt x="345" y="4502"/>
                  </a:lnTo>
                  <a:lnTo>
                    <a:pt x="386" y="4526"/>
                  </a:lnTo>
                  <a:lnTo>
                    <a:pt x="429" y="4552"/>
                  </a:lnTo>
                  <a:lnTo>
                    <a:pt x="471" y="4579"/>
                  </a:lnTo>
                  <a:lnTo>
                    <a:pt x="510" y="4605"/>
                  </a:lnTo>
                  <a:lnTo>
                    <a:pt x="543" y="4631"/>
                  </a:lnTo>
                  <a:lnTo>
                    <a:pt x="573" y="4653"/>
                  </a:lnTo>
                  <a:lnTo>
                    <a:pt x="585" y="4664"/>
                  </a:lnTo>
                  <a:lnTo>
                    <a:pt x="596" y="4674"/>
                  </a:lnTo>
                  <a:lnTo>
                    <a:pt x="605" y="4683"/>
                  </a:lnTo>
                  <a:lnTo>
                    <a:pt x="612" y="4692"/>
                  </a:lnTo>
                  <a:lnTo>
                    <a:pt x="617" y="4699"/>
                  </a:lnTo>
                  <a:lnTo>
                    <a:pt x="621" y="4705"/>
                  </a:lnTo>
                  <a:lnTo>
                    <a:pt x="622" y="4710"/>
                  </a:lnTo>
                  <a:lnTo>
                    <a:pt x="621" y="4714"/>
                  </a:lnTo>
                  <a:lnTo>
                    <a:pt x="618" y="4717"/>
                  </a:lnTo>
                  <a:lnTo>
                    <a:pt x="612" y="4718"/>
                  </a:lnTo>
                  <a:lnTo>
                    <a:pt x="605" y="4718"/>
                  </a:lnTo>
                  <a:lnTo>
                    <a:pt x="596" y="4717"/>
                  </a:lnTo>
                  <a:lnTo>
                    <a:pt x="585" y="4714"/>
                  </a:lnTo>
                  <a:lnTo>
                    <a:pt x="574" y="4710"/>
                  </a:lnTo>
                  <a:lnTo>
                    <a:pt x="560" y="4705"/>
                  </a:lnTo>
                  <a:lnTo>
                    <a:pt x="544" y="4699"/>
                  </a:lnTo>
                  <a:lnTo>
                    <a:pt x="511" y="4683"/>
                  </a:lnTo>
                  <a:lnTo>
                    <a:pt x="473" y="4664"/>
                  </a:lnTo>
                  <a:lnTo>
                    <a:pt x="432" y="4641"/>
                  </a:lnTo>
                  <a:lnTo>
                    <a:pt x="389" y="4617"/>
                  </a:lnTo>
                  <a:close/>
                  <a:moveTo>
                    <a:pt x="254" y="4337"/>
                  </a:moveTo>
                  <a:lnTo>
                    <a:pt x="295" y="4363"/>
                  </a:lnTo>
                  <a:lnTo>
                    <a:pt x="332" y="4389"/>
                  </a:lnTo>
                  <a:lnTo>
                    <a:pt x="364" y="4414"/>
                  </a:lnTo>
                  <a:lnTo>
                    <a:pt x="392" y="4436"/>
                  </a:lnTo>
                  <a:lnTo>
                    <a:pt x="403" y="4447"/>
                  </a:lnTo>
                  <a:lnTo>
                    <a:pt x="414" y="4457"/>
                  </a:lnTo>
                  <a:lnTo>
                    <a:pt x="422" y="4465"/>
                  </a:lnTo>
                  <a:lnTo>
                    <a:pt x="429" y="4473"/>
                  </a:lnTo>
                  <a:lnTo>
                    <a:pt x="433" y="4481"/>
                  </a:lnTo>
                  <a:lnTo>
                    <a:pt x="437" y="4487"/>
                  </a:lnTo>
                  <a:lnTo>
                    <a:pt x="438" y="4492"/>
                  </a:lnTo>
                  <a:lnTo>
                    <a:pt x="437" y="4496"/>
                  </a:lnTo>
                  <a:lnTo>
                    <a:pt x="434" y="4499"/>
                  </a:lnTo>
                  <a:lnTo>
                    <a:pt x="429" y="4500"/>
                  </a:lnTo>
                  <a:lnTo>
                    <a:pt x="422" y="4500"/>
                  </a:lnTo>
                  <a:lnTo>
                    <a:pt x="414" y="4499"/>
                  </a:lnTo>
                  <a:lnTo>
                    <a:pt x="403" y="4497"/>
                  </a:lnTo>
                  <a:lnTo>
                    <a:pt x="391" y="4492"/>
                  </a:lnTo>
                  <a:lnTo>
                    <a:pt x="378" y="4488"/>
                  </a:lnTo>
                  <a:lnTo>
                    <a:pt x="363" y="4482"/>
                  </a:lnTo>
                  <a:lnTo>
                    <a:pt x="331" y="4468"/>
                  </a:lnTo>
                  <a:lnTo>
                    <a:pt x="295" y="4448"/>
                  </a:lnTo>
                  <a:lnTo>
                    <a:pt x="255" y="4427"/>
                  </a:lnTo>
                  <a:lnTo>
                    <a:pt x="214" y="4402"/>
                  </a:lnTo>
                  <a:lnTo>
                    <a:pt x="174" y="4375"/>
                  </a:lnTo>
                  <a:lnTo>
                    <a:pt x="138" y="4349"/>
                  </a:lnTo>
                  <a:lnTo>
                    <a:pt x="105" y="4324"/>
                  </a:lnTo>
                  <a:lnTo>
                    <a:pt x="77" y="4301"/>
                  </a:lnTo>
                  <a:lnTo>
                    <a:pt x="66" y="4291"/>
                  </a:lnTo>
                  <a:lnTo>
                    <a:pt x="55" y="4281"/>
                  </a:lnTo>
                  <a:lnTo>
                    <a:pt x="47" y="4272"/>
                  </a:lnTo>
                  <a:lnTo>
                    <a:pt x="40" y="4264"/>
                  </a:lnTo>
                  <a:lnTo>
                    <a:pt x="36" y="4256"/>
                  </a:lnTo>
                  <a:lnTo>
                    <a:pt x="33" y="4251"/>
                  </a:lnTo>
                  <a:lnTo>
                    <a:pt x="32" y="4245"/>
                  </a:lnTo>
                  <a:lnTo>
                    <a:pt x="33" y="4241"/>
                  </a:lnTo>
                  <a:lnTo>
                    <a:pt x="36" y="4239"/>
                  </a:lnTo>
                  <a:lnTo>
                    <a:pt x="40" y="4237"/>
                  </a:lnTo>
                  <a:lnTo>
                    <a:pt x="48" y="4237"/>
                  </a:lnTo>
                  <a:lnTo>
                    <a:pt x="57" y="4239"/>
                  </a:lnTo>
                  <a:lnTo>
                    <a:pt x="66" y="4241"/>
                  </a:lnTo>
                  <a:lnTo>
                    <a:pt x="78" y="4245"/>
                  </a:lnTo>
                  <a:lnTo>
                    <a:pt x="91" y="4250"/>
                  </a:lnTo>
                  <a:lnTo>
                    <a:pt x="106" y="4256"/>
                  </a:lnTo>
                  <a:lnTo>
                    <a:pt x="139" y="4271"/>
                  </a:lnTo>
                  <a:lnTo>
                    <a:pt x="174" y="4290"/>
                  </a:lnTo>
                  <a:lnTo>
                    <a:pt x="213" y="4312"/>
                  </a:lnTo>
                  <a:lnTo>
                    <a:pt x="254" y="4337"/>
                  </a:lnTo>
                  <a:close/>
                  <a:moveTo>
                    <a:pt x="478" y="4245"/>
                  </a:moveTo>
                  <a:lnTo>
                    <a:pt x="516" y="4271"/>
                  </a:lnTo>
                  <a:lnTo>
                    <a:pt x="552" y="4296"/>
                  </a:lnTo>
                  <a:lnTo>
                    <a:pt x="583" y="4320"/>
                  </a:lnTo>
                  <a:lnTo>
                    <a:pt x="610" y="4342"/>
                  </a:lnTo>
                  <a:lnTo>
                    <a:pt x="621" y="4352"/>
                  </a:lnTo>
                  <a:lnTo>
                    <a:pt x="631" y="4362"/>
                  </a:lnTo>
                  <a:lnTo>
                    <a:pt x="639" y="4372"/>
                  </a:lnTo>
                  <a:lnTo>
                    <a:pt x="646" y="4379"/>
                  </a:lnTo>
                  <a:lnTo>
                    <a:pt x="650" y="4387"/>
                  </a:lnTo>
                  <a:lnTo>
                    <a:pt x="654" y="4393"/>
                  </a:lnTo>
                  <a:lnTo>
                    <a:pt x="654" y="4399"/>
                  </a:lnTo>
                  <a:lnTo>
                    <a:pt x="652" y="4402"/>
                  </a:lnTo>
                  <a:lnTo>
                    <a:pt x="649" y="4405"/>
                  </a:lnTo>
                  <a:lnTo>
                    <a:pt x="645" y="4406"/>
                  </a:lnTo>
                  <a:lnTo>
                    <a:pt x="637" y="4407"/>
                  </a:lnTo>
                  <a:lnTo>
                    <a:pt x="629" y="4406"/>
                  </a:lnTo>
                  <a:lnTo>
                    <a:pt x="619" y="4404"/>
                  </a:lnTo>
                  <a:lnTo>
                    <a:pt x="607" y="4400"/>
                  </a:lnTo>
                  <a:lnTo>
                    <a:pt x="594" y="4395"/>
                  </a:lnTo>
                  <a:lnTo>
                    <a:pt x="580" y="4390"/>
                  </a:lnTo>
                  <a:lnTo>
                    <a:pt x="548" y="4376"/>
                  </a:lnTo>
                  <a:lnTo>
                    <a:pt x="513" y="4359"/>
                  </a:lnTo>
                  <a:lnTo>
                    <a:pt x="474" y="4337"/>
                  </a:lnTo>
                  <a:lnTo>
                    <a:pt x="434" y="4313"/>
                  </a:lnTo>
                  <a:lnTo>
                    <a:pt x="396" y="4287"/>
                  </a:lnTo>
                  <a:lnTo>
                    <a:pt x="360" y="4263"/>
                  </a:lnTo>
                  <a:lnTo>
                    <a:pt x="329" y="4239"/>
                  </a:lnTo>
                  <a:lnTo>
                    <a:pt x="303" y="4216"/>
                  </a:lnTo>
                  <a:lnTo>
                    <a:pt x="291" y="4205"/>
                  </a:lnTo>
                  <a:lnTo>
                    <a:pt x="281" y="4196"/>
                  </a:lnTo>
                  <a:lnTo>
                    <a:pt x="274" y="4187"/>
                  </a:lnTo>
                  <a:lnTo>
                    <a:pt x="267" y="4178"/>
                  </a:lnTo>
                  <a:lnTo>
                    <a:pt x="263" y="4171"/>
                  </a:lnTo>
                  <a:lnTo>
                    <a:pt x="259" y="4165"/>
                  </a:lnTo>
                  <a:lnTo>
                    <a:pt x="258" y="4160"/>
                  </a:lnTo>
                  <a:lnTo>
                    <a:pt x="259" y="4156"/>
                  </a:lnTo>
                  <a:lnTo>
                    <a:pt x="263" y="4153"/>
                  </a:lnTo>
                  <a:lnTo>
                    <a:pt x="268" y="4151"/>
                  </a:lnTo>
                  <a:lnTo>
                    <a:pt x="275" y="4151"/>
                  </a:lnTo>
                  <a:lnTo>
                    <a:pt x="283" y="4153"/>
                  </a:lnTo>
                  <a:lnTo>
                    <a:pt x="294" y="4155"/>
                  </a:lnTo>
                  <a:lnTo>
                    <a:pt x="305" y="4158"/>
                  </a:lnTo>
                  <a:lnTo>
                    <a:pt x="318" y="4162"/>
                  </a:lnTo>
                  <a:lnTo>
                    <a:pt x="332" y="4168"/>
                  </a:lnTo>
                  <a:lnTo>
                    <a:pt x="364" y="4182"/>
                  </a:lnTo>
                  <a:lnTo>
                    <a:pt x="399" y="4200"/>
                  </a:lnTo>
                  <a:lnTo>
                    <a:pt x="438" y="4222"/>
                  </a:lnTo>
                  <a:lnTo>
                    <a:pt x="478" y="4245"/>
                  </a:lnTo>
                  <a:close/>
                  <a:moveTo>
                    <a:pt x="515" y="4194"/>
                  </a:moveTo>
                  <a:lnTo>
                    <a:pt x="512" y="4196"/>
                  </a:lnTo>
                  <a:lnTo>
                    <a:pt x="508" y="4198"/>
                  </a:lnTo>
                  <a:lnTo>
                    <a:pt x="500" y="4198"/>
                  </a:lnTo>
                  <a:lnTo>
                    <a:pt x="493" y="4197"/>
                  </a:lnTo>
                  <a:lnTo>
                    <a:pt x="483" y="4195"/>
                  </a:lnTo>
                  <a:lnTo>
                    <a:pt x="471" y="4192"/>
                  </a:lnTo>
                  <a:lnTo>
                    <a:pt x="459" y="4188"/>
                  </a:lnTo>
                  <a:lnTo>
                    <a:pt x="445" y="4183"/>
                  </a:lnTo>
                  <a:lnTo>
                    <a:pt x="415" y="4169"/>
                  </a:lnTo>
                  <a:lnTo>
                    <a:pt x="381" y="4153"/>
                  </a:lnTo>
                  <a:lnTo>
                    <a:pt x="345" y="4132"/>
                  </a:lnTo>
                  <a:lnTo>
                    <a:pt x="307" y="4108"/>
                  </a:lnTo>
                  <a:lnTo>
                    <a:pt x="269" y="4083"/>
                  </a:lnTo>
                  <a:lnTo>
                    <a:pt x="236" y="4060"/>
                  </a:lnTo>
                  <a:lnTo>
                    <a:pt x="206" y="4036"/>
                  </a:lnTo>
                  <a:lnTo>
                    <a:pt x="181" y="4013"/>
                  </a:lnTo>
                  <a:lnTo>
                    <a:pt x="170" y="4004"/>
                  </a:lnTo>
                  <a:lnTo>
                    <a:pt x="160" y="3994"/>
                  </a:lnTo>
                  <a:lnTo>
                    <a:pt x="153" y="3985"/>
                  </a:lnTo>
                  <a:lnTo>
                    <a:pt x="147" y="3977"/>
                  </a:lnTo>
                  <a:lnTo>
                    <a:pt x="143" y="3970"/>
                  </a:lnTo>
                  <a:lnTo>
                    <a:pt x="140" y="3964"/>
                  </a:lnTo>
                  <a:lnTo>
                    <a:pt x="140" y="3958"/>
                  </a:lnTo>
                  <a:lnTo>
                    <a:pt x="141" y="3954"/>
                  </a:lnTo>
                  <a:lnTo>
                    <a:pt x="144" y="3952"/>
                  </a:lnTo>
                  <a:lnTo>
                    <a:pt x="148" y="3950"/>
                  </a:lnTo>
                  <a:lnTo>
                    <a:pt x="156" y="3950"/>
                  </a:lnTo>
                  <a:lnTo>
                    <a:pt x="163" y="3951"/>
                  </a:lnTo>
                  <a:lnTo>
                    <a:pt x="173" y="3953"/>
                  </a:lnTo>
                  <a:lnTo>
                    <a:pt x="185" y="3956"/>
                  </a:lnTo>
                  <a:lnTo>
                    <a:pt x="197" y="3960"/>
                  </a:lnTo>
                  <a:lnTo>
                    <a:pt x="211" y="3966"/>
                  </a:lnTo>
                  <a:lnTo>
                    <a:pt x="241" y="3979"/>
                  </a:lnTo>
                  <a:lnTo>
                    <a:pt x="275" y="3996"/>
                  </a:lnTo>
                  <a:lnTo>
                    <a:pt x="311" y="4017"/>
                  </a:lnTo>
                  <a:lnTo>
                    <a:pt x="349" y="4040"/>
                  </a:lnTo>
                  <a:lnTo>
                    <a:pt x="387" y="4065"/>
                  </a:lnTo>
                  <a:lnTo>
                    <a:pt x="420" y="4089"/>
                  </a:lnTo>
                  <a:lnTo>
                    <a:pt x="451" y="4113"/>
                  </a:lnTo>
                  <a:lnTo>
                    <a:pt x="475" y="4134"/>
                  </a:lnTo>
                  <a:lnTo>
                    <a:pt x="486" y="4145"/>
                  </a:lnTo>
                  <a:lnTo>
                    <a:pt x="495" y="4154"/>
                  </a:lnTo>
                  <a:lnTo>
                    <a:pt x="502" y="4163"/>
                  </a:lnTo>
                  <a:lnTo>
                    <a:pt x="509" y="4171"/>
                  </a:lnTo>
                  <a:lnTo>
                    <a:pt x="513" y="4178"/>
                  </a:lnTo>
                  <a:lnTo>
                    <a:pt x="515" y="4184"/>
                  </a:lnTo>
                  <a:lnTo>
                    <a:pt x="516" y="4189"/>
                  </a:lnTo>
                  <a:lnTo>
                    <a:pt x="515" y="4194"/>
                  </a:lnTo>
                  <a:close/>
                  <a:moveTo>
                    <a:pt x="243" y="3841"/>
                  </a:moveTo>
                  <a:lnTo>
                    <a:pt x="279" y="3864"/>
                  </a:lnTo>
                  <a:lnTo>
                    <a:pt x="311" y="3888"/>
                  </a:lnTo>
                  <a:lnTo>
                    <a:pt x="339" y="3911"/>
                  </a:lnTo>
                  <a:lnTo>
                    <a:pt x="364" y="3932"/>
                  </a:lnTo>
                  <a:lnTo>
                    <a:pt x="374" y="3942"/>
                  </a:lnTo>
                  <a:lnTo>
                    <a:pt x="383" y="3952"/>
                  </a:lnTo>
                  <a:lnTo>
                    <a:pt x="390" y="3960"/>
                  </a:lnTo>
                  <a:lnTo>
                    <a:pt x="396" y="3968"/>
                  </a:lnTo>
                  <a:lnTo>
                    <a:pt x="400" y="3976"/>
                  </a:lnTo>
                  <a:lnTo>
                    <a:pt x="402" y="3981"/>
                  </a:lnTo>
                  <a:lnTo>
                    <a:pt x="403" y="3986"/>
                  </a:lnTo>
                  <a:lnTo>
                    <a:pt x="402" y="3991"/>
                  </a:lnTo>
                  <a:lnTo>
                    <a:pt x="399" y="3994"/>
                  </a:lnTo>
                  <a:lnTo>
                    <a:pt x="393" y="3995"/>
                  </a:lnTo>
                  <a:lnTo>
                    <a:pt x="387" y="3996"/>
                  </a:lnTo>
                  <a:lnTo>
                    <a:pt x="379" y="3995"/>
                  </a:lnTo>
                  <a:lnTo>
                    <a:pt x="370" y="3993"/>
                  </a:lnTo>
                  <a:lnTo>
                    <a:pt x="359" y="3990"/>
                  </a:lnTo>
                  <a:lnTo>
                    <a:pt x="347" y="3986"/>
                  </a:lnTo>
                  <a:lnTo>
                    <a:pt x="334" y="3981"/>
                  </a:lnTo>
                  <a:lnTo>
                    <a:pt x="305" y="3968"/>
                  </a:lnTo>
                  <a:lnTo>
                    <a:pt x="272" y="3952"/>
                  </a:lnTo>
                  <a:lnTo>
                    <a:pt x="237" y="3931"/>
                  </a:lnTo>
                  <a:lnTo>
                    <a:pt x="200" y="3909"/>
                  </a:lnTo>
                  <a:lnTo>
                    <a:pt x="164" y="3885"/>
                  </a:lnTo>
                  <a:lnTo>
                    <a:pt x="132" y="3861"/>
                  </a:lnTo>
                  <a:lnTo>
                    <a:pt x="104" y="3838"/>
                  </a:lnTo>
                  <a:lnTo>
                    <a:pt x="80" y="3817"/>
                  </a:lnTo>
                  <a:lnTo>
                    <a:pt x="69" y="3807"/>
                  </a:lnTo>
                  <a:lnTo>
                    <a:pt x="61" y="3797"/>
                  </a:lnTo>
                  <a:lnTo>
                    <a:pt x="54" y="3789"/>
                  </a:lnTo>
                  <a:lnTo>
                    <a:pt x="49" y="3781"/>
                  </a:lnTo>
                  <a:lnTo>
                    <a:pt x="45" y="3774"/>
                  </a:lnTo>
                  <a:lnTo>
                    <a:pt x="43" y="3768"/>
                  </a:lnTo>
                  <a:lnTo>
                    <a:pt x="41" y="3763"/>
                  </a:lnTo>
                  <a:lnTo>
                    <a:pt x="43" y="3759"/>
                  </a:lnTo>
                  <a:lnTo>
                    <a:pt x="46" y="3755"/>
                  </a:lnTo>
                  <a:lnTo>
                    <a:pt x="51" y="3754"/>
                  </a:lnTo>
                  <a:lnTo>
                    <a:pt x="58" y="3753"/>
                  </a:lnTo>
                  <a:lnTo>
                    <a:pt x="65" y="3754"/>
                  </a:lnTo>
                  <a:lnTo>
                    <a:pt x="75" y="3756"/>
                  </a:lnTo>
                  <a:lnTo>
                    <a:pt x="86" y="3760"/>
                  </a:lnTo>
                  <a:lnTo>
                    <a:pt x="98" y="3763"/>
                  </a:lnTo>
                  <a:lnTo>
                    <a:pt x="111" y="3768"/>
                  </a:lnTo>
                  <a:lnTo>
                    <a:pt x="140" y="3781"/>
                  </a:lnTo>
                  <a:lnTo>
                    <a:pt x="172" y="3799"/>
                  </a:lnTo>
                  <a:lnTo>
                    <a:pt x="207" y="3818"/>
                  </a:lnTo>
                  <a:lnTo>
                    <a:pt x="243" y="3841"/>
                  </a:lnTo>
                  <a:close/>
                  <a:moveTo>
                    <a:pt x="622" y="3696"/>
                  </a:moveTo>
                  <a:lnTo>
                    <a:pt x="619" y="3699"/>
                  </a:lnTo>
                  <a:lnTo>
                    <a:pt x="615" y="3701"/>
                  </a:lnTo>
                  <a:lnTo>
                    <a:pt x="608" y="3701"/>
                  </a:lnTo>
                  <a:lnTo>
                    <a:pt x="601" y="3701"/>
                  </a:lnTo>
                  <a:lnTo>
                    <a:pt x="592" y="3700"/>
                  </a:lnTo>
                  <a:lnTo>
                    <a:pt x="581" y="3698"/>
                  </a:lnTo>
                  <a:lnTo>
                    <a:pt x="570" y="3695"/>
                  </a:lnTo>
                  <a:lnTo>
                    <a:pt x="557" y="3690"/>
                  </a:lnTo>
                  <a:lnTo>
                    <a:pt x="530" y="3679"/>
                  </a:lnTo>
                  <a:lnTo>
                    <a:pt x="500" y="3664"/>
                  </a:lnTo>
                  <a:lnTo>
                    <a:pt x="468" y="3645"/>
                  </a:lnTo>
                  <a:lnTo>
                    <a:pt x="433" y="3625"/>
                  </a:lnTo>
                  <a:lnTo>
                    <a:pt x="401" y="3602"/>
                  </a:lnTo>
                  <a:lnTo>
                    <a:pt x="371" y="3579"/>
                  </a:lnTo>
                  <a:lnTo>
                    <a:pt x="345" y="3558"/>
                  </a:lnTo>
                  <a:lnTo>
                    <a:pt x="322" y="3537"/>
                  </a:lnTo>
                  <a:lnTo>
                    <a:pt x="313" y="3528"/>
                  </a:lnTo>
                  <a:lnTo>
                    <a:pt x="305" y="3519"/>
                  </a:lnTo>
                  <a:lnTo>
                    <a:pt x="298" y="3510"/>
                  </a:lnTo>
                  <a:lnTo>
                    <a:pt x="294" y="3503"/>
                  </a:lnTo>
                  <a:lnTo>
                    <a:pt x="291" y="3495"/>
                  </a:lnTo>
                  <a:lnTo>
                    <a:pt x="289" y="3489"/>
                  </a:lnTo>
                  <a:lnTo>
                    <a:pt x="288" y="3484"/>
                  </a:lnTo>
                  <a:lnTo>
                    <a:pt x="290" y="3480"/>
                  </a:lnTo>
                  <a:lnTo>
                    <a:pt x="293" y="3477"/>
                  </a:lnTo>
                  <a:lnTo>
                    <a:pt x="297" y="3475"/>
                  </a:lnTo>
                  <a:lnTo>
                    <a:pt x="304" y="3474"/>
                  </a:lnTo>
                  <a:lnTo>
                    <a:pt x="311" y="3475"/>
                  </a:lnTo>
                  <a:lnTo>
                    <a:pt x="320" y="3476"/>
                  </a:lnTo>
                  <a:lnTo>
                    <a:pt x="331" y="3478"/>
                  </a:lnTo>
                  <a:lnTo>
                    <a:pt x="342" y="3482"/>
                  </a:lnTo>
                  <a:lnTo>
                    <a:pt x="354" y="3487"/>
                  </a:lnTo>
                  <a:lnTo>
                    <a:pt x="381" y="3499"/>
                  </a:lnTo>
                  <a:lnTo>
                    <a:pt x="412" y="3514"/>
                  </a:lnTo>
                  <a:lnTo>
                    <a:pt x="444" y="3532"/>
                  </a:lnTo>
                  <a:lnTo>
                    <a:pt x="479" y="3552"/>
                  </a:lnTo>
                  <a:lnTo>
                    <a:pt x="511" y="3575"/>
                  </a:lnTo>
                  <a:lnTo>
                    <a:pt x="541" y="3598"/>
                  </a:lnTo>
                  <a:lnTo>
                    <a:pt x="567" y="3619"/>
                  </a:lnTo>
                  <a:lnTo>
                    <a:pt x="589" y="3639"/>
                  </a:lnTo>
                  <a:lnTo>
                    <a:pt x="598" y="3649"/>
                  </a:lnTo>
                  <a:lnTo>
                    <a:pt x="606" y="3657"/>
                  </a:lnTo>
                  <a:lnTo>
                    <a:pt x="612" y="3666"/>
                  </a:lnTo>
                  <a:lnTo>
                    <a:pt x="618" y="3673"/>
                  </a:lnTo>
                  <a:lnTo>
                    <a:pt x="621" y="3681"/>
                  </a:lnTo>
                  <a:lnTo>
                    <a:pt x="623" y="3686"/>
                  </a:lnTo>
                  <a:lnTo>
                    <a:pt x="623" y="3692"/>
                  </a:lnTo>
                  <a:lnTo>
                    <a:pt x="622" y="3696"/>
                  </a:lnTo>
                  <a:close/>
                  <a:moveTo>
                    <a:pt x="255" y="3295"/>
                  </a:moveTo>
                  <a:lnTo>
                    <a:pt x="258" y="3291"/>
                  </a:lnTo>
                  <a:lnTo>
                    <a:pt x="263" y="3289"/>
                  </a:lnTo>
                  <a:lnTo>
                    <a:pt x="269" y="3288"/>
                  </a:lnTo>
                  <a:lnTo>
                    <a:pt x="277" y="3288"/>
                  </a:lnTo>
                  <a:lnTo>
                    <a:pt x="285" y="3290"/>
                  </a:lnTo>
                  <a:lnTo>
                    <a:pt x="295" y="3292"/>
                  </a:lnTo>
                  <a:lnTo>
                    <a:pt x="306" y="3296"/>
                  </a:lnTo>
                  <a:lnTo>
                    <a:pt x="318" y="3300"/>
                  </a:lnTo>
                  <a:lnTo>
                    <a:pt x="344" y="3311"/>
                  </a:lnTo>
                  <a:lnTo>
                    <a:pt x="373" y="3325"/>
                  </a:lnTo>
                  <a:lnTo>
                    <a:pt x="404" y="3343"/>
                  </a:lnTo>
                  <a:lnTo>
                    <a:pt x="438" y="3364"/>
                  </a:lnTo>
                  <a:lnTo>
                    <a:pt x="469" y="3385"/>
                  </a:lnTo>
                  <a:lnTo>
                    <a:pt x="497" y="3407"/>
                  </a:lnTo>
                  <a:lnTo>
                    <a:pt x="522" y="3427"/>
                  </a:lnTo>
                  <a:lnTo>
                    <a:pt x="543" y="3448"/>
                  </a:lnTo>
                  <a:lnTo>
                    <a:pt x="552" y="3456"/>
                  </a:lnTo>
                  <a:lnTo>
                    <a:pt x="559" y="3465"/>
                  </a:lnTo>
                  <a:lnTo>
                    <a:pt x="565" y="3474"/>
                  </a:lnTo>
                  <a:lnTo>
                    <a:pt x="570" y="3481"/>
                  </a:lnTo>
                  <a:lnTo>
                    <a:pt x="574" y="3488"/>
                  </a:lnTo>
                  <a:lnTo>
                    <a:pt x="575" y="3494"/>
                  </a:lnTo>
                  <a:lnTo>
                    <a:pt x="575" y="3500"/>
                  </a:lnTo>
                  <a:lnTo>
                    <a:pt x="574" y="3503"/>
                  </a:lnTo>
                  <a:lnTo>
                    <a:pt x="570" y="3506"/>
                  </a:lnTo>
                  <a:lnTo>
                    <a:pt x="566" y="3508"/>
                  </a:lnTo>
                  <a:lnTo>
                    <a:pt x="560" y="3509"/>
                  </a:lnTo>
                  <a:lnTo>
                    <a:pt x="552" y="3509"/>
                  </a:lnTo>
                  <a:lnTo>
                    <a:pt x="543" y="3508"/>
                  </a:lnTo>
                  <a:lnTo>
                    <a:pt x="534" y="3506"/>
                  </a:lnTo>
                  <a:lnTo>
                    <a:pt x="523" y="3503"/>
                  </a:lnTo>
                  <a:lnTo>
                    <a:pt x="511" y="3499"/>
                  </a:lnTo>
                  <a:lnTo>
                    <a:pt x="485" y="3488"/>
                  </a:lnTo>
                  <a:lnTo>
                    <a:pt x="456" y="3473"/>
                  </a:lnTo>
                  <a:lnTo>
                    <a:pt x="425" y="3455"/>
                  </a:lnTo>
                  <a:lnTo>
                    <a:pt x="392" y="3435"/>
                  </a:lnTo>
                  <a:lnTo>
                    <a:pt x="360" y="3413"/>
                  </a:lnTo>
                  <a:lnTo>
                    <a:pt x="332" y="3392"/>
                  </a:lnTo>
                  <a:lnTo>
                    <a:pt x="307" y="3370"/>
                  </a:lnTo>
                  <a:lnTo>
                    <a:pt x="286" y="3351"/>
                  </a:lnTo>
                  <a:lnTo>
                    <a:pt x="278" y="3341"/>
                  </a:lnTo>
                  <a:lnTo>
                    <a:pt x="270" y="3332"/>
                  </a:lnTo>
                  <a:lnTo>
                    <a:pt x="264" y="3325"/>
                  </a:lnTo>
                  <a:lnTo>
                    <a:pt x="259" y="3317"/>
                  </a:lnTo>
                  <a:lnTo>
                    <a:pt x="256" y="3310"/>
                  </a:lnTo>
                  <a:lnTo>
                    <a:pt x="254" y="3304"/>
                  </a:lnTo>
                  <a:lnTo>
                    <a:pt x="254" y="3299"/>
                  </a:lnTo>
                  <a:lnTo>
                    <a:pt x="255" y="3295"/>
                  </a:lnTo>
                  <a:close/>
                  <a:moveTo>
                    <a:pt x="416" y="3178"/>
                  </a:moveTo>
                  <a:lnTo>
                    <a:pt x="446" y="3200"/>
                  </a:lnTo>
                  <a:lnTo>
                    <a:pt x="473" y="3220"/>
                  </a:lnTo>
                  <a:lnTo>
                    <a:pt x="497" y="3241"/>
                  </a:lnTo>
                  <a:lnTo>
                    <a:pt x="517" y="3260"/>
                  </a:lnTo>
                  <a:lnTo>
                    <a:pt x="525" y="3269"/>
                  </a:lnTo>
                  <a:lnTo>
                    <a:pt x="533" y="3277"/>
                  </a:lnTo>
                  <a:lnTo>
                    <a:pt x="538" y="3286"/>
                  </a:lnTo>
                  <a:lnTo>
                    <a:pt x="542" y="3292"/>
                  </a:lnTo>
                  <a:lnTo>
                    <a:pt x="546" y="3300"/>
                  </a:lnTo>
                  <a:lnTo>
                    <a:pt x="548" y="3305"/>
                  </a:lnTo>
                  <a:lnTo>
                    <a:pt x="548" y="3311"/>
                  </a:lnTo>
                  <a:lnTo>
                    <a:pt x="546" y="3315"/>
                  </a:lnTo>
                  <a:lnTo>
                    <a:pt x="543" y="3318"/>
                  </a:lnTo>
                  <a:lnTo>
                    <a:pt x="538" y="3319"/>
                  </a:lnTo>
                  <a:lnTo>
                    <a:pt x="533" y="3320"/>
                  </a:lnTo>
                  <a:lnTo>
                    <a:pt x="525" y="3320"/>
                  </a:lnTo>
                  <a:lnTo>
                    <a:pt x="517" y="3319"/>
                  </a:lnTo>
                  <a:lnTo>
                    <a:pt x="508" y="3317"/>
                  </a:lnTo>
                  <a:lnTo>
                    <a:pt x="497" y="3315"/>
                  </a:lnTo>
                  <a:lnTo>
                    <a:pt x="486" y="3311"/>
                  </a:lnTo>
                  <a:lnTo>
                    <a:pt x="460" y="3300"/>
                  </a:lnTo>
                  <a:lnTo>
                    <a:pt x="432" y="3286"/>
                  </a:lnTo>
                  <a:lnTo>
                    <a:pt x="403" y="3270"/>
                  </a:lnTo>
                  <a:lnTo>
                    <a:pt x="372" y="3250"/>
                  </a:lnTo>
                  <a:lnTo>
                    <a:pt x="342" y="3229"/>
                  </a:lnTo>
                  <a:lnTo>
                    <a:pt x="313" y="3208"/>
                  </a:lnTo>
                  <a:lnTo>
                    <a:pt x="290" y="3188"/>
                  </a:lnTo>
                  <a:lnTo>
                    <a:pt x="270" y="3168"/>
                  </a:lnTo>
                  <a:lnTo>
                    <a:pt x="262" y="3159"/>
                  </a:lnTo>
                  <a:lnTo>
                    <a:pt x="255" y="3150"/>
                  </a:lnTo>
                  <a:lnTo>
                    <a:pt x="249" y="3142"/>
                  </a:lnTo>
                  <a:lnTo>
                    <a:pt x="244" y="3135"/>
                  </a:lnTo>
                  <a:lnTo>
                    <a:pt x="241" y="3128"/>
                  </a:lnTo>
                  <a:lnTo>
                    <a:pt x="240" y="3122"/>
                  </a:lnTo>
                  <a:lnTo>
                    <a:pt x="240" y="3116"/>
                  </a:lnTo>
                  <a:lnTo>
                    <a:pt x="241" y="3112"/>
                  </a:lnTo>
                  <a:lnTo>
                    <a:pt x="244" y="3110"/>
                  </a:lnTo>
                  <a:lnTo>
                    <a:pt x="249" y="3108"/>
                  </a:lnTo>
                  <a:lnTo>
                    <a:pt x="255" y="3107"/>
                  </a:lnTo>
                  <a:lnTo>
                    <a:pt x="262" y="3107"/>
                  </a:lnTo>
                  <a:lnTo>
                    <a:pt x="270" y="3108"/>
                  </a:lnTo>
                  <a:lnTo>
                    <a:pt x="280" y="3110"/>
                  </a:lnTo>
                  <a:lnTo>
                    <a:pt x="291" y="3113"/>
                  </a:lnTo>
                  <a:lnTo>
                    <a:pt x="302" y="3118"/>
                  </a:lnTo>
                  <a:lnTo>
                    <a:pt x="326" y="3127"/>
                  </a:lnTo>
                  <a:lnTo>
                    <a:pt x="354" y="3141"/>
                  </a:lnTo>
                  <a:lnTo>
                    <a:pt x="385" y="3159"/>
                  </a:lnTo>
                  <a:lnTo>
                    <a:pt x="416" y="3178"/>
                  </a:lnTo>
                  <a:close/>
                  <a:moveTo>
                    <a:pt x="415" y="2997"/>
                  </a:moveTo>
                  <a:lnTo>
                    <a:pt x="444" y="3017"/>
                  </a:lnTo>
                  <a:lnTo>
                    <a:pt x="470" y="3038"/>
                  </a:lnTo>
                  <a:lnTo>
                    <a:pt x="493" y="3057"/>
                  </a:lnTo>
                  <a:lnTo>
                    <a:pt x="512" y="3075"/>
                  </a:lnTo>
                  <a:lnTo>
                    <a:pt x="520" y="3084"/>
                  </a:lnTo>
                  <a:lnTo>
                    <a:pt x="526" y="3093"/>
                  </a:lnTo>
                  <a:lnTo>
                    <a:pt x="532" y="3100"/>
                  </a:lnTo>
                  <a:lnTo>
                    <a:pt x="536" y="3108"/>
                  </a:lnTo>
                  <a:lnTo>
                    <a:pt x="538" y="3114"/>
                  </a:lnTo>
                  <a:lnTo>
                    <a:pt x="540" y="3120"/>
                  </a:lnTo>
                  <a:lnTo>
                    <a:pt x="540" y="3125"/>
                  </a:lnTo>
                  <a:lnTo>
                    <a:pt x="538" y="3129"/>
                  </a:lnTo>
                  <a:lnTo>
                    <a:pt x="535" y="3133"/>
                  </a:lnTo>
                  <a:lnTo>
                    <a:pt x="530" y="3135"/>
                  </a:lnTo>
                  <a:lnTo>
                    <a:pt x="525" y="3136"/>
                  </a:lnTo>
                  <a:lnTo>
                    <a:pt x="519" y="3136"/>
                  </a:lnTo>
                  <a:lnTo>
                    <a:pt x="510" y="3135"/>
                  </a:lnTo>
                  <a:lnTo>
                    <a:pt x="501" y="3133"/>
                  </a:lnTo>
                  <a:lnTo>
                    <a:pt x="491" y="3131"/>
                  </a:lnTo>
                  <a:lnTo>
                    <a:pt x="480" y="3126"/>
                  </a:lnTo>
                  <a:lnTo>
                    <a:pt x="456" y="3116"/>
                  </a:lnTo>
                  <a:lnTo>
                    <a:pt x="429" y="3104"/>
                  </a:lnTo>
                  <a:lnTo>
                    <a:pt x="400" y="3087"/>
                  </a:lnTo>
                  <a:lnTo>
                    <a:pt x="371" y="3069"/>
                  </a:lnTo>
                  <a:lnTo>
                    <a:pt x="342" y="3048"/>
                  </a:lnTo>
                  <a:lnTo>
                    <a:pt x="316" y="3028"/>
                  </a:lnTo>
                  <a:lnTo>
                    <a:pt x="293" y="3007"/>
                  </a:lnTo>
                  <a:lnTo>
                    <a:pt x="274" y="2989"/>
                  </a:lnTo>
                  <a:lnTo>
                    <a:pt x="266" y="2979"/>
                  </a:lnTo>
                  <a:lnTo>
                    <a:pt x="259" y="2972"/>
                  </a:lnTo>
                  <a:lnTo>
                    <a:pt x="254" y="2963"/>
                  </a:lnTo>
                  <a:lnTo>
                    <a:pt x="250" y="2957"/>
                  </a:lnTo>
                  <a:lnTo>
                    <a:pt x="247" y="2950"/>
                  </a:lnTo>
                  <a:lnTo>
                    <a:pt x="245" y="2944"/>
                  </a:lnTo>
                  <a:lnTo>
                    <a:pt x="245" y="2938"/>
                  </a:lnTo>
                  <a:lnTo>
                    <a:pt x="247" y="2935"/>
                  </a:lnTo>
                  <a:lnTo>
                    <a:pt x="250" y="2932"/>
                  </a:lnTo>
                  <a:lnTo>
                    <a:pt x="254" y="2930"/>
                  </a:lnTo>
                  <a:lnTo>
                    <a:pt x="261" y="2929"/>
                  </a:lnTo>
                  <a:lnTo>
                    <a:pt x="267" y="2929"/>
                  </a:lnTo>
                  <a:lnTo>
                    <a:pt x="275" y="2929"/>
                  </a:lnTo>
                  <a:lnTo>
                    <a:pt x="284" y="2931"/>
                  </a:lnTo>
                  <a:lnTo>
                    <a:pt x="294" y="2934"/>
                  </a:lnTo>
                  <a:lnTo>
                    <a:pt x="306" y="2937"/>
                  </a:lnTo>
                  <a:lnTo>
                    <a:pt x="330" y="2948"/>
                  </a:lnTo>
                  <a:lnTo>
                    <a:pt x="357" y="2961"/>
                  </a:lnTo>
                  <a:lnTo>
                    <a:pt x="386" y="2977"/>
                  </a:lnTo>
                  <a:lnTo>
                    <a:pt x="415" y="2997"/>
                  </a:lnTo>
                  <a:close/>
                  <a:moveTo>
                    <a:pt x="434" y="2818"/>
                  </a:moveTo>
                  <a:lnTo>
                    <a:pt x="461" y="2838"/>
                  </a:lnTo>
                  <a:lnTo>
                    <a:pt x="486" y="2857"/>
                  </a:lnTo>
                  <a:lnTo>
                    <a:pt x="508" y="2877"/>
                  </a:lnTo>
                  <a:lnTo>
                    <a:pt x="526" y="2895"/>
                  </a:lnTo>
                  <a:lnTo>
                    <a:pt x="534" y="2904"/>
                  </a:lnTo>
                  <a:lnTo>
                    <a:pt x="540" y="2911"/>
                  </a:lnTo>
                  <a:lnTo>
                    <a:pt x="546" y="2919"/>
                  </a:lnTo>
                  <a:lnTo>
                    <a:pt x="549" y="2927"/>
                  </a:lnTo>
                  <a:lnTo>
                    <a:pt x="552" y="2933"/>
                  </a:lnTo>
                  <a:lnTo>
                    <a:pt x="553" y="2938"/>
                  </a:lnTo>
                  <a:lnTo>
                    <a:pt x="553" y="2944"/>
                  </a:lnTo>
                  <a:lnTo>
                    <a:pt x="551" y="2948"/>
                  </a:lnTo>
                  <a:lnTo>
                    <a:pt x="549" y="2951"/>
                  </a:lnTo>
                  <a:lnTo>
                    <a:pt x="544" y="2954"/>
                  </a:lnTo>
                  <a:lnTo>
                    <a:pt x="538" y="2955"/>
                  </a:lnTo>
                  <a:lnTo>
                    <a:pt x="532" y="2955"/>
                  </a:lnTo>
                  <a:lnTo>
                    <a:pt x="524" y="2954"/>
                  </a:lnTo>
                  <a:lnTo>
                    <a:pt x="515" y="2951"/>
                  </a:lnTo>
                  <a:lnTo>
                    <a:pt x="505" y="2949"/>
                  </a:lnTo>
                  <a:lnTo>
                    <a:pt x="495" y="2946"/>
                  </a:lnTo>
                  <a:lnTo>
                    <a:pt x="471" y="2936"/>
                  </a:lnTo>
                  <a:lnTo>
                    <a:pt x="445" y="2923"/>
                  </a:lnTo>
                  <a:lnTo>
                    <a:pt x="418" y="2908"/>
                  </a:lnTo>
                  <a:lnTo>
                    <a:pt x="389" y="2890"/>
                  </a:lnTo>
                  <a:lnTo>
                    <a:pt x="361" y="2870"/>
                  </a:lnTo>
                  <a:lnTo>
                    <a:pt x="336" y="2850"/>
                  </a:lnTo>
                  <a:lnTo>
                    <a:pt x="315" y="2831"/>
                  </a:lnTo>
                  <a:lnTo>
                    <a:pt x="296" y="2812"/>
                  </a:lnTo>
                  <a:lnTo>
                    <a:pt x="290" y="2804"/>
                  </a:lnTo>
                  <a:lnTo>
                    <a:pt x="283" y="2796"/>
                  </a:lnTo>
                  <a:lnTo>
                    <a:pt x="278" y="2788"/>
                  </a:lnTo>
                  <a:lnTo>
                    <a:pt x="274" y="2781"/>
                  </a:lnTo>
                  <a:lnTo>
                    <a:pt x="271" y="2774"/>
                  </a:lnTo>
                  <a:lnTo>
                    <a:pt x="270" y="2769"/>
                  </a:lnTo>
                  <a:lnTo>
                    <a:pt x="270" y="2764"/>
                  </a:lnTo>
                  <a:lnTo>
                    <a:pt x="271" y="2759"/>
                  </a:lnTo>
                  <a:lnTo>
                    <a:pt x="275" y="2756"/>
                  </a:lnTo>
                  <a:lnTo>
                    <a:pt x="279" y="2754"/>
                  </a:lnTo>
                  <a:lnTo>
                    <a:pt x="284" y="2753"/>
                  </a:lnTo>
                  <a:lnTo>
                    <a:pt x="292" y="2753"/>
                  </a:lnTo>
                  <a:lnTo>
                    <a:pt x="299" y="2754"/>
                  </a:lnTo>
                  <a:lnTo>
                    <a:pt x="308" y="2756"/>
                  </a:lnTo>
                  <a:lnTo>
                    <a:pt x="318" y="2758"/>
                  </a:lnTo>
                  <a:lnTo>
                    <a:pt x="329" y="2761"/>
                  </a:lnTo>
                  <a:lnTo>
                    <a:pt x="352" y="2771"/>
                  </a:lnTo>
                  <a:lnTo>
                    <a:pt x="377" y="2784"/>
                  </a:lnTo>
                  <a:lnTo>
                    <a:pt x="405" y="2799"/>
                  </a:lnTo>
                  <a:lnTo>
                    <a:pt x="434" y="2818"/>
                  </a:lnTo>
                  <a:close/>
                  <a:moveTo>
                    <a:pt x="471" y="2641"/>
                  </a:moveTo>
                  <a:lnTo>
                    <a:pt x="498" y="2660"/>
                  </a:lnTo>
                  <a:lnTo>
                    <a:pt x="522" y="2679"/>
                  </a:lnTo>
                  <a:lnTo>
                    <a:pt x="542" y="2698"/>
                  </a:lnTo>
                  <a:lnTo>
                    <a:pt x="560" y="2716"/>
                  </a:lnTo>
                  <a:lnTo>
                    <a:pt x="566" y="2725"/>
                  </a:lnTo>
                  <a:lnTo>
                    <a:pt x="573" y="2732"/>
                  </a:lnTo>
                  <a:lnTo>
                    <a:pt x="577" y="2740"/>
                  </a:lnTo>
                  <a:lnTo>
                    <a:pt x="581" y="2746"/>
                  </a:lnTo>
                  <a:lnTo>
                    <a:pt x="583" y="2753"/>
                  </a:lnTo>
                  <a:lnTo>
                    <a:pt x="584" y="2759"/>
                  </a:lnTo>
                  <a:lnTo>
                    <a:pt x="584" y="2764"/>
                  </a:lnTo>
                  <a:lnTo>
                    <a:pt x="583" y="2768"/>
                  </a:lnTo>
                  <a:lnTo>
                    <a:pt x="580" y="2771"/>
                  </a:lnTo>
                  <a:lnTo>
                    <a:pt x="576" y="2773"/>
                  </a:lnTo>
                  <a:lnTo>
                    <a:pt x="570" y="2774"/>
                  </a:lnTo>
                  <a:lnTo>
                    <a:pt x="564" y="2775"/>
                  </a:lnTo>
                  <a:lnTo>
                    <a:pt x="556" y="2774"/>
                  </a:lnTo>
                  <a:lnTo>
                    <a:pt x="548" y="2772"/>
                  </a:lnTo>
                  <a:lnTo>
                    <a:pt x="538" y="2770"/>
                  </a:lnTo>
                  <a:lnTo>
                    <a:pt x="528" y="2767"/>
                  </a:lnTo>
                  <a:lnTo>
                    <a:pt x="506" y="2758"/>
                  </a:lnTo>
                  <a:lnTo>
                    <a:pt x="481" y="2746"/>
                  </a:lnTo>
                  <a:lnTo>
                    <a:pt x="454" y="2731"/>
                  </a:lnTo>
                  <a:lnTo>
                    <a:pt x="427" y="2714"/>
                  </a:lnTo>
                  <a:lnTo>
                    <a:pt x="400" y="2695"/>
                  </a:lnTo>
                  <a:lnTo>
                    <a:pt x="376" y="2675"/>
                  </a:lnTo>
                  <a:lnTo>
                    <a:pt x="356" y="2657"/>
                  </a:lnTo>
                  <a:lnTo>
                    <a:pt x="338" y="2638"/>
                  </a:lnTo>
                  <a:lnTo>
                    <a:pt x="332" y="2630"/>
                  </a:lnTo>
                  <a:lnTo>
                    <a:pt x="325" y="2622"/>
                  </a:lnTo>
                  <a:lnTo>
                    <a:pt x="321" y="2615"/>
                  </a:lnTo>
                  <a:lnTo>
                    <a:pt x="317" y="2607"/>
                  </a:lnTo>
                  <a:lnTo>
                    <a:pt x="315" y="2602"/>
                  </a:lnTo>
                  <a:lnTo>
                    <a:pt x="313" y="2595"/>
                  </a:lnTo>
                  <a:lnTo>
                    <a:pt x="313" y="2591"/>
                  </a:lnTo>
                  <a:lnTo>
                    <a:pt x="316" y="2587"/>
                  </a:lnTo>
                  <a:lnTo>
                    <a:pt x="318" y="2583"/>
                  </a:lnTo>
                  <a:lnTo>
                    <a:pt x="322" y="2581"/>
                  </a:lnTo>
                  <a:lnTo>
                    <a:pt x="327" y="2580"/>
                  </a:lnTo>
                  <a:lnTo>
                    <a:pt x="335" y="2579"/>
                  </a:lnTo>
                  <a:lnTo>
                    <a:pt x="343" y="2580"/>
                  </a:lnTo>
                  <a:lnTo>
                    <a:pt x="351" y="2582"/>
                  </a:lnTo>
                  <a:lnTo>
                    <a:pt x="360" y="2584"/>
                  </a:lnTo>
                  <a:lnTo>
                    <a:pt x="371" y="2588"/>
                  </a:lnTo>
                  <a:lnTo>
                    <a:pt x="393" y="2596"/>
                  </a:lnTo>
                  <a:lnTo>
                    <a:pt x="417" y="2608"/>
                  </a:lnTo>
                  <a:lnTo>
                    <a:pt x="444" y="2623"/>
                  </a:lnTo>
                  <a:lnTo>
                    <a:pt x="471" y="2641"/>
                  </a:lnTo>
                  <a:close/>
                  <a:moveTo>
                    <a:pt x="200" y="2242"/>
                  </a:moveTo>
                  <a:lnTo>
                    <a:pt x="224" y="2261"/>
                  </a:lnTo>
                  <a:lnTo>
                    <a:pt x="245" y="2278"/>
                  </a:lnTo>
                  <a:lnTo>
                    <a:pt x="264" y="2295"/>
                  </a:lnTo>
                  <a:lnTo>
                    <a:pt x="279" y="2312"/>
                  </a:lnTo>
                  <a:lnTo>
                    <a:pt x="285" y="2320"/>
                  </a:lnTo>
                  <a:lnTo>
                    <a:pt x="291" y="2328"/>
                  </a:lnTo>
                  <a:lnTo>
                    <a:pt x="295" y="2335"/>
                  </a:lnTo>
                  <a:lnTo>
                    <a:pt x="298" y="2342"/>
                  </a:lnTo>
                  <a:lnTo>
                    <a:pt x="301" y="2347"/>
                  </a:lnTo>
                  <a:lnTo>
                    <a:pt x="302" y="2352"/>
                  </a:lnTo>
                  <a:lnTo>
                    <a:pt x="302" y="2358"/>
                  </a:lnTo>
                  <a:lnTo>
                    <a:pt x="299" y="2361"/>
                  </a:lnTo>
                  <a:lnTo>
                    <a:pt x="297" y="2364"/>
                  </a:lnTo>
                  <a:lnTo>
                    <a:pt x="293" y="2366"/>
                  </a:lnTo>
                  <a:lnTo>
                    <a:pt x="288" y="2368"/>
                  </a:lnTo>
                  <a:lnTo>
                    <a:pt x="282" y="2369"/>
                  </a:lnTo>
                  <a:lnTo>
                    <a:pt x="275" y="2368"/>
                  </a:lnTo>
                  <a:lnTo>
                    <a:pt x="267" y="2366"/>
                  </a:lnTo>
                  <a:lnTo>
                    <a:pt x="258" y="2364"/>
                  </a:lnTo>
                  <a:lnTo>
                    <a:pt x="249" y="2361"/>
                  </a:lnTo>
                  <a:lnTo>
                    <a:pt x="228" y="2352"/>
                  </a:lnTo>
                  <a:lnTo>
                    <a:pt x="206" y="2342"/>
                  </a:lnTo>
                  <a:lnTo>
                    <a:pt x="182" y="2328"/>
                  </a:lnTo>
                  <a:lnTo>
                    <a:pt x="157" y="2311"/>
                  </a:lnTo>
                  <a:lnTo>
                    <a:pt x="133" y="2294"/>
                  </a:lnTo>
                  <a:lnTo>
                    <a:pt x="112" y="2276"/>
                  </a:lnTo>
                  <a:lnTo>
                    <a:pt x="93" y="2259"/>
                  </a:lnTo>
                  <a:lnTo>
                    <a:pt x="78" y="2241"/>
                  </a:lnTo>
                  <a:lnTo>
                    <a:pt x="72" y="2234"/>
                  </a:lnTo>
                  <a:lnTo>
                    <a:pt x="66" y="2226"/>
                  </a:lnTo>
                  <a:lnTo>
                    <a:pt x="62" y="2219"/>
                  </a:lnTo>
                  <a:lnTo>
                    <a:pt x="60" y="2212"/>
                  </a:lnTo>
                  <a:lnTo>
                    <a:pt x="58" y="2207"/>
                  </a:lnTo>
                  <a:lnTo>
                    <a:pt x="57" y="2201"/>
                  </a:lnTo>
                  <a:lnTo>
                    <a:pt x="57" y="2196"/>
                  </a:lnTo>
                  <a:lnTo>
                    <a:pt x="59" y="2193"/>
                  </a:lnTo>
                  <a:lnTo>
                    <a:pt x="61" y="2189"/>
                  </a:lnTo>
                  <a:lnTo>
                    <a:pt x="65" y="2187"/>
                  </a:lnTo>
                  <a:lnTo>
                    <a:pt x="69" y="2186"/>
                  </a:lnTo>
                  <a:lnTo>
                    <a:pt x="76" y="2186"/>
                  </a:lnTo>
                  <a:lnTo>
                    <a:pt x="82" y="2186"/>
                  </a:lnTo>
                  <a:lnTo>
                    <a:pt x="91" y="2187"/>
                  </a:lnTo>
                  <a:lnTo>
                    <a:pt x="100" y="2189"/>
                  </a:lnTo>
                  <a:lnTo>
                    <a:pt x="108" y="2193"/>
                  </a:lnTo>
                  <a:lnTo>
                    <a:pt x="129" y="2201"/>
                  </a:lnTo>
                  <a:lnTo>
                    <a:pt x="152" y="2212"/>
                  </a:lnTo>
                  <a:lnTo>
                    <a:pt x="175" y="2226"/>
                  </a:lnTo>
                  <a:lnTo>
                    <a:pt x="200" y="2242"/>
                  </a:lnTo>
                  <a:close/>
                  <a:moveTo>
                    <a:pt x="528" y="2467"/>
                  </a:moveTo>
                  <a:lnTo>
                    <a:pt x="553" y="2485"/>
                  </a:lnTo>
                  <a:lnTo>
                    <a:pt x="576" y="2504"/>
                  </a:lnTo>
                  <a:lnTo>
                    <a:pt x="596" y="2522"/>
                  </a:lnTo>
                  <a:lnTo>
                    <a:pt x="612" y="2539"/>
                  </a:lnTo>
                  <a:lnTo>
                    <a:pt x="619" y="2548"/>
                  </a:lnTo>
                  <a:lnTo>
                    <a:pt x="624" y="2555"/>
                  </a:lnTo>
                  <a:lnTo>
                    <a:pt x="629" y="2563"/>
                  </a:lnTo>
                  <a:lnTo>
                    <a:pt x="632" y="2569"/>
                  </a:lnTo>
                  <a:lnTo>
                    <a:pt x="634" y="2576"/>
                  </a:lnTo>
                  <a:lnTo>
                    <a:pt x="635" y="2581"/>
                  </a:lnTo>
                  <a:lnTo>
                    <a:pt x="635" y="2587"/>
                  </a:lnTo>
                  <a:lnTo>
                    <a:pt x="634" y="2591"/>
                  </a:lnTo>
                  <a:lnTo>
                    <a:pt x="631" y="2594"/>
                  </a:lnTo>
                  <a:lnTo>
                    <a:pt x="627" y="2596"/>
                  </a:lnTo>
                  <a:lnTo>
                    <a:pt x="621" y="2597"/>
                  </a:lnTo>
                  <a:lnTo>
                    <a:pt x="615" y="2597"/>
                  </a:lnTo>
                  <a:lnTo>
                    <a:pt x="607" y="2597"/>
                  </a:lnTo>
                  <a:lnTo>
                    <a:pt x="600" y="2595"/>
                  </a:lnTo>
                  <a:lnTo>
                    <a:pt x="590" y="2593"/>
                  </a:lnTo>
                  <a:lnTo>
                    <a:pt x="580" y="2591"/>
                  </a:lnTo>
                  <a:lnTo>
                    <a:pt x="559" y="2582"/>
                  </a:lnTo>
                  <a:lnTo>
                    <a:pt x="535" y="2570"/>
                  </a:lnTo>
                  <a:lnTo>
                    <a:pt x="510" y="2556"/>
                  </a:lnTo>
                  <a:lnTo>
                    <a:pt x="483" y="2539"/>
                  </a:lnTo>
                  <a:lnTo>
                    <a:pt x="458" y="2521"/>
                  </a:lnTo>
                  <a:lnTo>
                    <a:pt x="435" y="2502"/>
                  </a:lnTo>
                  <a:lnTo>
                    <a:pt x="415" y="2484"/>
                  </a:lnTo>
                  <a:lnTo>
                    <a:pt x="399" y="2467"/>
                  </a:lnTo>
                  <a:lnTo>
                    <a:pt x="392" y="2458"/>
                  </a:lnTo>
                  <a:lnTo>
                    <a:pt x="387" y="2451"/>
                  </a:lnTo>
                  <a:lnTo>
                    <a:pt x="383" y="2443"/>
                  </a:lnTo>
                  <a:lnTo>
                    <a:pt x="379" y="2437"/>
                  </a:lnTo>
                  <a:lnTo>
                    <a:pt x="377" y="2430"/>
                  </a:lnTo>
                  <a:lnTo>
                    <a:pt x="376" y="2425"/>
                  </a:lnTo>
                  <a:lnTo>
                    <a:pt x="376" y="2419"/>
                  </a:lnTo>
                  <a:lnTo>
                    <a:pt x="377" y="2415"/>
                  </a:lnTo>
                  <a:lnTo>
                    <a:pt x="380" y="2412"/>
                  </a:lnTo>
                  <a:lnTo>
                    <a:pt x="385" y="2410"/>
                  </a:lnTo>
                  <a:lnTo>
                    <a:pt x="390" y="2409"/>
                  </a:lnTo>
                  <a:lnTo>
                    <a:pt x="397" y="2409"/>
                  </a:lnTo>
                  <a:lnTo>
                    <a:pt x="404" y="2409"/>
                  </a:lnTo>
                  <a:lnTo>
                    <a:pt x="412" y="2410"/>
                  </a:lnTo>
                  <a:lnTo>
                    <a:pt x="421" y="2412"/>
                  </a:lnTo>
                  <a:lnTo>
                    <a:pt x="431" y="2415"/>
                  </a:lnTo>
                  <a:lnTo>
                    <a:pt x="453" y="2424"/>
                  </a:lnTo>
                  <a:lnTo>
                    <a:pt x="476" y="2436"/>
                  </a:lnTo>
                  <a:lnTo>
                    <a:pt x="501" y="2450"/>
                  </a:lnTo>
                  <a:lnTo>
                    <a:pt x="528" y="2467"/>
                  </a:lnTo>
                  <a:close/>
                  <a:moveTo>
                    <a:pt x="289" y="2078"/>
                  </a:moveTo>
                  <a:lnTo>
                    <a:pt x="312" y="2096"/>
                  </a:lnTo>
                  <a:lnTo>
                    <a:pt x="333" y="2112"/>
                  </a:lnTo>
                  <a:lnTo>
                    <a:pt x="350" y="2129"/>
                  </a:lnTo>
                  <a:lnTo>
                    <a:pt x="364" y="2145"/>
                  </a:lnTo>
                  <a:lnTo>
                    <a:pt x="371" y="2153"/>
                  </a:lnTo>
                  <a:lnTo>
                    <a:pt x="376" y="2160"/>
                  </a:lnTo>
                  <a:lnTo>
                    <a:pt x="379" y="2167"/>
                  </a:lnTo>
                  <a:lnTo>
                    <a:pt x="383" y="2173"/>
                  </a:lnTo>
                  <a:lnTo>
                    <a:pt x="385" y="2180"/>
                  </a:lnTo>
                  <a:lnTo>
                    <a:pt x="386" y="2185"/>
                  </a:lnTo>
                  <a:lnTo>
                    <a:pt x="385" y="2189"/>
                  </a:lnTo>
                  <a:lnTo>
                    <a:pt x="384" y="2194"/>
                  </a:lnTo>
                  <a:lnTo>
                    <a:pt x="380" y="2197"/>
                  </a:lnTo>
                  <a:lnTo>
                    <a:pt x="377" y="2199"/>
                  </a:lnTo>
                  <a:lnTo>
                    <a:pt x="372" y="2200"/>
                  </a:lnTo>
                  <a:lnTo>
                    <a:pt x="366" y="2200"/>
                  </a:lnTo>
                  <a:lnTo>
                    <a:pt x="359" y="2200"/>
                  </a:lnTo>
                  <a:lnTo>
                    <a:pt x="351" y="2199"/>
                  </a:lnTo>
                  <a:lnTo>
                    <a:pt x="344" y="2197"/>
                  </a:lnTo>
                  <a:lnTo>
                    <a:pt x="334" y="2194"/>
                  </a:lnTo>
                  <a:lnTo>
                    <a:pt x="315" y="2186"/>
                  </a:lnTo>
                  <a:lnTo>
                    <a:pt x="293" y="2175"/>
                  </a:lnTo>
                  <a:lnTo>
                    <a:pt x="270" y="2162"/>
                  </a:lnTo>
                  <a:lnTo>
                    <a:pt x="247" y="2146"/>
                  </a:lnTo>
                  <a:lnTo>
                    <a:pt x="224" y="2129"/>
                  </a:lnTo>
                  <a:lnTo>
                    <a:pt x="203" y="2112"/>
                  </a:lnTo>
                  <a:lnTo>
                    <a:pt x="185" y="2096"/>
                  </a:lnTo>
                  <a:lnTo>
                    <a:pt x="171" y="2079"/>
                  </a:lnTo>
                  <a:lnTo>
                    <a:pt x="164" y="2071"/>
                  </a:lnTo>
                  <a:lnTo>
                    <a:pt x="160" y="2064"/>
                  </a:lnTo>
                  <a:lnTo>
                    <a:pt x="156" y="2057"/>
                  </a:lnTo>
                  <a:lnTo>
                    <a:pt x="153" y="2050"/>
                  </a:lnTo>
                  <a:lnTo>
                    <a:pt x="150" y="2045"/>
                  </a:lnTo>
                  <a:lnTo>
                    <a:pt x="150" y="2039"/>
                  </a:lnTo>
                  <a:lnTo>
                    <a:pt x="150" y="2035"/>
                  </a:lnTo>
                  <a:lnTo>
                    <a:pt x="152" y="2031"/>
                  </a:lnTo>
                  <a:lnTo>
                    <a:pt x="155" y="2028"/>
                  </a:lnTo>
                  <a:lnTo>
                    <a:pt x="159" y="2025"/>
                  </a:lnTo>
                  <a:lnTo>
                    <a:pt x="163" y="2024"/>
                  </a:lnTo>
                  <a:lnTo>
                    <a:pt x="170" y="2023"/>
                  </a:lnTo>
                  <a:lnTo>
                    <a:pt x="176" y="2024"/>
                  </a:lnTo>
                  <a:lnTo>
                    <a:pt x="184" y="2025"/>
                  </a:lnTo>
                  <a:lnTo>
                    <a:pt x="191" y="2028"/>
                  </a:lnTo>
                  <a:lnTo>
                    <a:pt x="201" y="2030"/>
                  </a:lnTo>
                  <a:lnTo>
                    <a:pt x="221" y="2038"/>
                  </a:lnTo>
                  <a:lnTo>
                    <a:pt x="242" y="2049"/>
                  </a:lnTo>
                  <a:lnTo>
                    <a:pt x="265" y="2062"/>
                  </a:lnTo>
                  <a:lnTo>
                    <a:pt x="289" y="2078"/>
                  </a:lnTo>
                  <a:close/>
                  <a:moveTo>
                    <a:pt x="485" y="2026"/>
                  </a:moveTo>
                  <a:lnTo>
                    <a:pt x="482" y="2030"/>
                  </a:lnTo>
                  <a:lnTo>
                    <a:pt x="479" y="2032"/>
                  </a:lnTo>
                  <a:lnTo>
                    <a:pt x="473" y="2033"/>
                  </a:lnTo>
                  <a:lnTo>
                    <a:pt x="468" y="2033"/>
                  </a:lnTo>
                  <a:lnTo>
                    <a:pt x="461" y="2033"/>
                  </a:lnTo>
                  <a:lnTo>
                    <a:pt x="454" y="2032"/>
                  </a:lnTo>
                  <a:lnTo>
                    <a:pt x="446" y="2030"/>
                  </a:lnTo>
                  <a:lnTo>
                    <a:pt x="438" y="2028"/>
                  </a:lnTo>
                  <a:lnTo>
                    <a:pt x="418" y="2020"/>
                  </a:lnTo>
                  <a:lnTo>
                    <a:pt x="398" y="2010"/>
                  </a:lnTo>
                  <a:lnTo>
                    <a:pt x="376" y="1997"/>
                  </a:lnTo>
                  <a:lnTo>
                    <a:pt x="352" y="1982"/>
                  </a:lnTo>
                  <a:lnTo>
                    <a:pt x="331" y="1966"/>
                  </a:lnTo>
                  <a:lnTo>
                    <a:pt x="311" y="1949"/>
                  </a:lnTo>
                  <a:lnTo>
                    <a:pt x="294" y="1933"/>
                  </a:lnTo>
                  <a:lnTo>
                    <a:pt x="281" y="1916"/>
                  </a:lnTo>
                  <a:lnTo>
                    <a:pt x="275" y="1909"/>
                  </a:lnTo>
                  <a:lnTo>
                    <a:pt x="270" y="1902"/>
                  </a:lnTo>
                  <a:lnTo>
                    <a:pt x="266" y="1896"/>
                  </a:lnTo>
                  <a:lnTo>
                    <a:pt x="264" y="1889"/>
                  </a:lnTo>
                  <a:lnTo>
                    <a:pt x="262" y="1883"/>
                  </a:lnTo>
                  <a:lnTo>
                    <a:pt x="262" y="1878"/>
                  </a:lnTo>
                  <a:lnTo>
                    <a:pt x="262" y="1873"/>
                  </a:lnTo>
                  <a:lnTo>
                    <a:pt x="263" y="1870"/>
                  </a:lnTo>
                  <a:lnTo>
                    <a:pt x="266" y="1867"/>
                  </a:lnTo>
                  <a:lnTo>
                    <a:pt x="270" y="1865"/>
                  </a:lnTo>
                  <a:lnTo>
                    <a:pt x="275" y="1862"/>
                  </a:lnTo>
                  <a:lnTo>
                    <a:pt x="280" y="1862"/>
                  </a:lnTo>
                  <a:lnTo>
                    <a:pt x="286" y="1862"/>
                  </a:lnTo>
                  <a:lnTo>
                    <a:pt x="294" y="1864"/>
                  </a:lnTo>
                  <a:lnTo>
                    <a:pt x="303" y="1866"/>
                  </a:lnTo>
                  <a:lnTo>
                    <a:pt x="311" y="1868"/>
                  </a:lnTo>
                  <a:lnTo>
                    <a:pt x="330" y="1875"/>
                  </a:lnTo>
                  <a:lnTo>
                    <a:pt x="351" y="1886"/>
                  </a:lnTo>
                  <a:lnTo>
                    <a:pt x="373" y="1898"/>
                  </a:lnTo>
                  <a:lnTo>
                    <a:pt x="396" y="1913"/>
                  </a:lnTo>
                  <a:lnTo>
                    <a:pt x="417" y="1930"/>
                  </a:lnTo>
                  <a:lnTo>
                    <a:pt x="437" y="1947"/>
                  </a:lnTo>
                  <a:lnTo>
                    <a:pt x="454" y="1963"/>
                  </a:lnTo>
                  <a:lnTo>
                    <a:pt x="468" y="1979"/>
                  </a:lnTo>
                  <a:lnTo>
                    <a:pt x="473" y="1987"/>
                  </a:lnTo>
                  <a:lnTo>
                    <a:pt x="478" y="1994"/>
                  </a:lnTo>
                  <a:lnTo>
                    <a:pt x="482" y="2001"/>
                  </a:lnTo>
                  <a:lnTo>
                    <a:pt x="485" y="2007"/>
                  </a:lnTo>
                  <a:lnTo>
                    <a:pt x="486" y="2012"/>
                  </a:lnTo>
                  <a:lnTo>
                    <a:pt x="487" y="2018"/>
                  </a:lnTo>
                  <a:lnTo>
                    <a:pt x="486" y="2022"/>
                  </a:lnTo>
                  <a:lnTo>
                    <a:pt x="485" y="2026"/>
                  </a:lnTo>
                  <a:close/>
                  <a:moveTo>
                    <a:pt x="248" y="1557"/>
                  </a:moveTo>
                  <a:lnTo>
                    <a:pt x="267" y="1572"/>
                  </a:lnTo>
                  <a:lnTo>
                    <a:pt x="284" y="1587"/>
                  </a:lnTo>
                  <a:lnTo>
                    <a:pt x="299" y="1602"/>
                  </a:lnTo>
                  <a:lnTo>
                    <a:pt x="312" y="1617"/>
                  </a:lnTo>
                  <a:lnTo>
                    <a:pt x="317" y="1624"/>
                  </a:lnTo>
                  <a:lnTo>
                    <a:pt x="321" y="1632"/>
                  </a:lnTo>
                  <a:lnTo>
                    <a:pt x="324" y="1638"/>
                  </a:lnTo>
                  <a:lnTo>
                    <a:pt x="327" y="1643"/>
                  </a:lnTo>
                  <a:lnTo>
                    <a:pt x="329" y="1649"/>
                  </a:lnTo>
                  <a:lnTo>
                    <a:pt x="329" y="1654"/>
                  </a:lnTo>
                  <a:lnTo>
                    <a:pt x="329" y="1658"/>
                  </a:lnTo>
                  <a:lnTo>
                    <a:pt x="327" y="1662"/>
                  </a:lnTo>
                  <a:lnTo>
                    <a:pt x="324" y="1665"/>
                  </a:lnTo>
                  <a:lnTo>
                    <a:pt x="321" y="1667"/>
                  </a:lnTo>
                  <a:lnTo>
                    <a:pt x="317" y="1668"/>
                  </a:lnTo>
                  <a:lnTo>
                    <a:pt x="311" y="1669"/>
                  </a:lnTo>
                  <a:lnTo>
                    <a:pt x="305" y="1668"/>
                  </a:lnTo>
                  <a:lnTo>
                    <a:pt x="298" y="1668"/>
                  </a:lnTo>
                  <a:lnTo>
                    <a:pt x="291" y="1666"/>
                  </a:lnTo>
                  <a:lnTo>
                    <a:pt x="283" y="1664"/>
                  </a:lnTo>
                  <a:lnTo>
                    <a:pt x="266" y="1657"/>
                  </a:lnTo>
                  <a:lnTo>
                    <a:pt x="247" y="1648"/>
                  </a:lnTo>
                  <a:lnTo>
                    <a:pt x="227" y="1636"/>
                  </a:lnTo>
                  <a:lnTo>
                    <a:pt x="207" y="1623"/>
                  </a:lnTo>
                  <a:lnTo>
                    <a:pt x="186" y="1607"/>
                  </a:lnTo>
                  <a:lnTo>
                    <a:pt x="169" y="1592"/>
                  </a:lnTo>
                  <a:lnTo>
                    <a:pt x="154" y="1576"/>
                  </a:lnTo>
                  <a:lnTo>
                    <a:pt x="141" y="1561"/>
                  </a:lnTo>
                  <a:lnTo>
                    <a:pt x="136" y="1554"/>
                  </a:lnTo>
                  <a:lnTo>
                    <a:pt x="132" y="1547"/>
                  </a:lnTo>
                  <a:lnTo>
                    <a:pt x="129" y="1541"/>
                  </a:lnTo>
                  <a:lnTo>
                    <a:pt x="127" y="1535"/>
                  </a:lnTo>
                  <a:lnTo>
                    <a:pt x="125" y="1530"/>
                  </a:lnTo>
                  <a:lnTo>
                    <a:pt x="125" y="1525"/>
                  </a:lnTo>
                  <a:lnTo>
                    <a:pt x="125" y="1520"/>
                  </a:lnTo>
                  <a:lnTo>
                    <a:pt x="127" y="1517"/>
                  </a:lnTo>
                  <a:lnTo>
                    <a:pt x="129" y="1514"/>
                  </a:lnTo>
                  <a:lnTo>
                    <a:pt x="132" y="1512"/>
                  </a:lnTo>
                  <a:lnTo>
                    <a:pt x="136" y="1511"/>
                  </a:lnTo>
                  <a:lnTo>
                    <a:pt x="142" y="1510"/>
                  </a:lnTo>
                  <a:lnTo>
                    <a:pt x="148" y="1510"/>
                  </a:lnTo>
                  <a:lnTo>
                    <a:pt x="155" y="1511"/>
                  </a:lnTo>
                  <a:lnTo>
                    <a:pt x="162" y="1513"/>
                  </a:lnTo>
                  <a:lnTo>
                    <a:pt x="170" y="1515"/>
                  </a:lnTo>
                  <a:lnTo>
                    <a:pt x="187" y="1521"/>
                  </a:lnTo>
                  <a:lnTo>
                    <a:pt x="207" y="1531"/>
                  </a:lnTo>
                  <a:lnTo>
                    <a:pt x="226" y="1543"/>
                  </a:lnTo>
                  <a:lnTo>
                    <a:pt x="248" y="1557"/>
                  </a:lnTo>
                  <a:close/>
                  <a:moveTo>
                    <a:pt x="520" y="1749"/>
                  </a:moveTo>
                  <a:lnTo>
                    <a:pt x="540" y="1765"/>
                  </a:lnTo>
                  <a:lnTo>
                    <a:pt x="560" y="1782"/>
                  </a:lnTo>
                  <a:lnTo>
                    <a:pt x="576" y="1797"/>
                  </a:lnTo>
                  <a:lnTo>
                    <a:pt x="589" y="1813"/>
                  </a:lnTo>
                  <a:lnTo>
                    <a:pt x="594" y="1819"/>
                  </a:lnTo>
                  <a:lnTo>
                    <a:pt x="598" y="1827"/>
                  </a:lnTo>
                  <a:lnTo>
                    <a:pt x="602" y="1833"/>
                  </a:lnTo>
                  <a:lnTo>
                    <a:pt x="605" y="1840"/>
                  </a:lnTo>
                  <a:lnTo>
                    <a:pt x="606" y="1845"/>
                  </a:lnTo>
                  <a:lnTo>
                    <a:pt x="607" y="1851"/>
                  </a:lnTo>
                  <a:lnTo>
                    <a:pt x="606" y="1855"/>
                  </a:lnTo>
                  <a:lnTo>
                    <a:pt x="605" y="1859"/>
                  </a:lnTo>
                  <a:lnTo>
                    <a:pt x="602" y="1861"/>
                  </a:lnTo>
                  <a:lnTo>
                    <a:pt x="598" y="1865"/>
                  </a:lnTo>
                  <a:lnTo>
                    <a:pt x="593" y="1866"/>
                  </a:lnTo>
                  <a:lnTo>
                    <a:pt x="588" y="1867"/>
                  </a:lnTo>
                  <a:lnTo>
                    <a:pt x="581" y="1866"/>
                  </a:lnTo>
                  <a:lnTo>
                    <a:pt x="575" y="1866"/>
                  </a:lnTo>
                  <a:lnTo>
                    <a:pt x="567" y="1864"/>
                  </a:lnTo>
                  <a:lnTo>
                    <a:pt x="559" y="1861"/>
                  </a:lnTo>
                  <a:lnTo>
                    <a:pt x="540" y="1854"/>
                  </a:lnTo>
                  <a:lnTo>
                    <a:pt x="520" y="1844"/>
                  </a:lnTo>
                  <a:lnTo>
                    <a:pt x="499" y="1832"/>
                  </a:lnTo>
                  <a:lnTo>
                    <a:pt x="476" y="1818"/>
                  </a:lnTo>
                  <a:lnTo>
                    <a:pt x="456" y="1802"/>
                  </a:lnTo>
                  <a:lnTo>
                    <a:pt x="437" y="1786"/>
                  </a:lnTo>
                  <a:lnTo>
                    <a:pt x="421" y="1770"/>
                  </a:lnTo>
                  <a:lnTo>
                    <a:pt x="407" y="1755"/>
                  </a:lnTo>
                  <a:lnTo>
                    <a:pt x="402" y="1747"/>
                  </a:lnTo>
                  <a:lnTo>
                    <a:pt x="398" y="1741"/>
                  </a:lnTo>
                  <a:lnTo>
                    <a:pt x="394" y="1734"/>
                  </a:lnTo>
                  <a:lnTo>
                    <a:pt x="392" y="1728"/>
                  </a:lnTo>
                  <a:lnTo>
                    <a:pt x="390" y="1722"/>
                  </a:lnTo>
                  <a:lnTo>
                    <a:pt x="390" y="1717"/>
                  </a:lnTo>
                  <a:lnTo>
                    <a:pt x="390" y="1712"/>
                  </a:lnTo>
                  <a:lnTo>
                    <a:pt x="392" y="1708"/>
                  </a:lnTo>
                  <a:lnTo>
                    <a:pt x="394" y="1705"/>
                  </a:lnTo>
                  <a:lnTo>
                    <a:pt x="399" y="1703"/>
                  </a:lnTo>
                  <a:lnTo>
                    <a:pt x="403" y="1702"/>
                  </a:lnTo>
                  <a:lnTo>
                    <a:pt x="408" y="1701"/>
                  </a:lnTo>
                  <a:lnTo>
                    <a:pt x="415" y="1701"/>
                  </a:lnTo>
                  <a:lnTo>
                    <a:pt x="422" y="1702"/>
                  </a:lnTo>
                  <a:lnTo>
                    <a:pt x="430" y="1704"/>
                  </a:lnTo>
                  <a:lnTo>
                    <a:pt x="439" y="1706"/>
                  </a:lnTo>
                  <a:lnTo>
                    <a:pt x="457" y="1712"/>
                  </a:lnTo>
                  <a:lnTo>
                    <a:pt x="476" y="1722"/>
                  </a:lnTo>
                  <a:lnTo>
                    <a:pt x="498" y="1735"/>
                  </a:lnTo>
                  <a:lnTo>
                    <a:pt x="520" y="1749"/>
                  </a:lnTo>
                  <a:close/>
                  <a:moveTo>
                    <a:pt x="224" y="1319"/>
                  </a:moveTo>
                  <a:lnTo>
                    <a:pt x="222" y="1322"/>
                  </a:lnTo>
                  <a:lnTo>
                    <a:pt x="218" y="1324"/>
                  </a:lnTo>
                  <a:lnTo>
                    <a:pt x="214" y="1325"/>
                  </a:lnTo>
                  <a:lnTo>
                    <a:pt x="210" y="1326"/>
                  </a:lnTo>
                  <a:lnTo>
                    <a:pt x="204" y="1326"/>
                  </a:lnTo>
                  <a:lnTo>
                    <a:pt x="198" y="1325"/>
                  </a:lnTo>
                  <a:lnTo>
                    <a:pt x="191" y="1324"/>
                  </a:lnTo>
                  <a:lnTo>
                    <a:pt x="184" y="1322"/>
                  </a:lnTo>
                  <a:lnTo>
                    <a:pt x="168" y="1315"/>
                  </a:lnTo>
                  <a:lnTo>
                    <a:pt x="150" y="1308"/>
                  </a:lnTo>
                  <a:lnTo>
                    <a:pt x="133" y="1297"/>
                  </a:lnTo>
                  <a:lnTo>
                    <a:pt x="114" y="1284"/>
                  </a:lnTo>
                  <a:lnTo>
                    <a:pt x="96" y="1270"/>
                  </a:lnTo>
                  <a:lnTo>
                    <a:pt x="80" y="1255"/>
                  </a:lnTo>
                  <a:lnTo>
                    <a:pt x="66" y="1241"/>
                  </a:lnTo>
                  <a:lnTo>
                    <a:pt x="55" y="1227"/>
                  </a:lnTo>
                  <a:lnTo>
                    <a:pt x="47" y="1214"/>
                  </a:lnTo>
                  <a:lnTo>
                    <a:pt x="41" y="1203"/>
                  </a:lnTo>
                  <a:lnTo>
                    <a:pt x="40" y="1198"/>
                  </a:lnTo>
                  <a:lnTo>
                    <a:pt x="40" y="1193"/>
                  </a:lnTo>
                  <a:lnTo>
                    <a:pt x="40" y="1189"/>
                  </a:lnTo>
                  <a:lnTo>
                    <a:pt x="43" y="1185"/>
                  </a:lnTo>
                  <a:lnTo>
                    <a:pt x="45" y="1183"/>
                  </a:lnTo>
                  <a:lnTo>
                    <a:pt x="48" y="1180"/>
                  </a:lnTo>
                  <a:lnTo>
                    <a:pt x="52" y="1179"/>
                  </a:lnTo>
                  <a:lnTo>
                    <a:pt x="57" y="1178"/>
                  </a:lnTo>
                  <a:lnTo>
                    <a:pt x="63" y="1178"/>
                  </a:lnTo>
                  <a:lnTo>
                    <a:pt x="68" y="1179"/>
                  </a:lnTo>
                  <a:lnTo>
                    <a:pt x="76" y="1180"/>
                  </a:lnTo>
                  <a:lnTo>
                    <a:pt x="82" y="1183"/>
                  </a:lnTo>
                  <a:lnTo>
                    <a:pt x="99" y="1189"/>
                  </a:lnTo>
                  <a:lnTo>
                    <a:pt x="116" y="1198"/>
                  </a:lnTo>
                  <a:lnTo>
                    <a:pt x="134" y="1208"/>
                  </a:lnTo>
                  <a:lnTo>
                    <a:pt x="153" y="1221"/>
                  </a:lnTo>
                  <a:lnTo>
                    <a:pt x="171" y="1235"/>
                  </a:lnTo>
                  <a:lnTo>
                    <a:pt x="186" y="1249"/>
                  </a:lnTo>
                  <a:lnTo>
                    <a:pt x="200" y="1264"/>
                  </a:lnTo>
                  <a:lnTo>
                    <a:pt x="211" y="1278"/>
                  </a:lnTo>
                  <a:lnTo>
                    <a:pt x="220" y="1290"/>
                  </a:lnTo>
                  <a:lnTo>
                    <a:pt x="225" y="1301"/>
                  </a:lnTo>
                  <a:lnTo>
                    <a:pt x="226" y="1307"/>
                  </a:lnTo>
                  <a:lnTo>
                    <a:pt x="226" y="1311"/>
                  </a:lnTo>
                  <a:lnTo>
                    <a:pt x="226" y="1315"/>
                  </a:lnTo>
                  <a:lnTo>
                    <a:pt x="224" y="1319"/>
                  </a:lnTo>
                  <a:close/>
                  <a:moveTo>
                    <a:pt x="475" y="1501"/>
                  </a:moveTo>
                  <a:lnTo>
                    <a:pt x="473" y="1504"/>
                  </a:lnTo>
                  <a:lnTo>
                    <a:pt x="469" y="1506"/>
                  </a:lnTo>
                  <a:lnTo>
                    <a:pt x="465" y="1507"/>
                  </a:lnTo>
                  <a:lnTo>
                    <a:pt x="460" y="1508"/>
                  </a:lnTo>
                  <a:lnTo>
                    <a:pt x="454" y="1508"/>
                  </a:lnTo>
                  <a:lnTo>
                    <a:pt x="447" y="1507"/>
                  </a:lnTo>
                  <a:lnTo>
                    <a:pt x="441" y="1506"/>
                  </a:lnTo>
                  <a:lnTo>
                    <a:pt x="433" y="1504"/>
                  </a:lnTo>
                  <a:lnTo>
                    <a:pt x="416" y="1498"/>
                  </a:lnTo>
                  <a:lnTo>
                    <a:pt x="398" y="1489"/>
                  </a:lnTo>
                  <a:lnTo>
                    <a:pt x="378" y="1478"/>
                  </a:lnTo>
                  <a:lnTo>
                    <a:pt x="359" y="1464"/>
                  </a:lnTo>
                  <a:lnTo>
                    <a:pt x="339" y="1449"/>
                  </a:lnTo>
                  <a:lnTo>
                    <a:pt x="323" y="1434"/>
                  </a:lnTo>
                  <a:lnTo>
                    <a:pt x="308" y="1420"/>
                  </a:lnTo>
                  <a:lnTo>
                    <a:pt x="296" y="1405"/>
                  </a:lnTo>
                  <a:lnTo>
                    <a:pt x="292" y="1398"/>
                  </a:lnTo>
                  <a:lnTo>
                    <a:pt x="288" y="1392"/>
                  </a:lnTo>
                  <a:lnTo>
                    <a:pt x="284" y="1385"/>
                  </a:lnTo>
                  <a:lnTo>
                    <a:pt x="282" y="1380"/>
                  </a:lnTo>
                  <a:lnTo>
                    <a:pt x="281" y="1375"/>
                  </a:lnTo>
                  <a:lnTo>
                    <a:pt x="281" y="1370"/>
                  </a:lnTo>
                  <a:lnTo>
                    <a:pt x="281" y="1366"/>
                  </a:lnTo>
                  <a:lnTo>
                    <a:pt x="282" y="1362"/>
                  </a:lnTo>
                  <a:lnTo>
                    <a:pt x="285" y="1358"/>
                  </a:lnTo>
                  <a:lnTo>
                    <a:pt x="289" y="1356"/>
                  </a:lnTo>
                  <a:lnTo>
                    <a:pt x="293" y="1355"/>
                  </a:lnTo>
                  <a:lnTo>
                    <a:pt x="298" y="1354"/>
                  </a:lnTo>
                  <a:lnTo>
                    <a:pt x="304" y="1354"/>
                  </a:lnTo>
                  <a:lnTo>
                    <a:pt x="310" y="1355"/>
                  </a:lnTo>
                  <a:lnTo>
                    <a:pt x="318" y="1357"/>
                  </a:lnTo>
                  <a:lnTo>
                    <a:pt x="325" y="1360"/>
                  </a:lnTo>
                  <a:lnTo>
                    <a:pt x="343" y="1365"/>
                  </a:lnTo>
                  <a:lnTo>
                    <a:pt x="360" y="1375"/>
                  </a:lnTo>
                  <a:lnTo>
                    <a:pt x="379" y="1385"/>
                  </a:lnTo>
                  <a:lnTo>
                    <a:pt x="400" y="1398"/>
                  </a:lnTo>
                  <a:lnTo>
                    <a:pt x="418" y="1414"/>
                  </a:lnTo>
                  <a:lnTo>
                    <a:pt x="435" y="1429"/>
                  </a:lnTo>
                  <a:lnTo>
                    <a:pt x="451" y="1444"/>
                  </a:lnTo>
                  <a:lnTo>
                    <a:pt x="461" y="1458"/>
                  </a:lnTo>
                  <a:lnTo>
                    <a:pt x="467" y="1464"/>
                  </a:lnTo>
                  <a:lnTo>
                    <a:pt x="470" y="1471"/>
                  </a:lnTo>
                  <a:lnTo>
                    <a:pt x="473" y="1477"/>
                  </a:lnTo>
                  <a:lnTo>
                    <a:pt x="475" y="1483"/>
                  </a:lnTo>
                  <a:lnTo>
                    <a:pt x="478" y="1488"/>
                  </a:lnTo>
                  <a:lnTo>
                    <a:pt x="478" y="1493"/>
                  </a:lnTo>
                  <a:lnTo>
                    <a:pt x="478" y="1498"/>
                  </a:lnTo>
                  <a:lnTo>
                    <a:pt x="475" y="1501"/>
                  </a:lnTo>
                  <a:close/>
                  <a:moveTo>
                    <a:pt x="108" y="905"/>
                  </a:moveTo>
                  <a:lnTo>
                    <a:pt x="125" y="918"/>
                  </a:lnTo>
                  <a:lnTo>
                    <a:pt x="139" y="931"/>
                  </a:lnTo>
                  <a:lnTo>
                    <a:pt x="152" y="944"/>
                  </a:lnTo>
                  <a:lnTo>
                    <a:pt x="161" y="957"/>
                  </a:lnTo>
                  <a:lnTo>
                    <a:pt x="169" y="969"/>
                  </a:lnTo>
                  <a:lnTo>
                    <a:pt x="173" y="980"/>
                  </a:lnTo>
                  <a:lnTo>
                    <a:pt x="174" y="985"/>
                  </a:lnTo>
                  <a:lnTo>
                    <a:pt x="174" y="989"/>
                  </a:lnTo>
                  <a:lnTo>
                    <a:pt x="173" y="993"/>
                  </a:lnTo>
                  <a:lnTo>
                    <a:pt x="172" y="996"/>
                  </a:lnTo>
                  <a:lnTo>
                    <a:pt x="170" y="999"/>
                  </a:lnTo>
                  <a:lnTo>
                    <a:pt x="167" y="1001"/>
                  </a:lnTo>
                  <a:lnTo>
                    <a:pt x="163" y="1002"/>
                  </a:lnTo>
                  <a:lnTo>
                    <a:pt x="158" y="1002"/>
                  </a:lnTo>
                  <a:lnTo>
                    <a:pt x="148" y="1002"/>
                  </a:lnTo>
                  <a:lnTo>
                    <a:pt x="135" y="999"/>
                  </a:lnTo>
                  <a:lnTo>
                    <a:pt x="120" y="994"/>
                  </a:lnTo>
                  <a:lnTo>
                    <a:pt x="105" y="986"/>
                  </a:lnTo>
                  <a:lnTo>
                    <a:pt x="88" y="976"/>
                  </a:lnTo>
                  <a:lnTo>
                    <a:pt x="72" y="965"/>
                  </a:lnTo>
                  <a:lnTo>
                    <a:pt x="55" y="952"/>
                  </a:lnTo>
                  <a:lnTo>
                    <a:pt x="40" y="938"/>
                  </a:lnTo>
                  <a:lnTo>
                    <a:pt x="28" y="925"/>
                  </a:lnTo>
                  <a:lnTo>
                    <a:pt x="19" y="912"/>
                  </a:lnTo>
                  <a:lnTo>
                    <a:pt x="11" y="900"/>
                  </a:lnTo>
                  <a:lnTo>
                    <a:pt x="7" y="889"/>
                  </a:lnTo>
                  <a:lnTo>
                    <a:pt x="6" y="885"/>
                  </a:lnTo>
                  <a:lnTo>
                    <a:pt x="6" y="880"/>
                  </a:lnTo>
                  <a:lnTo>
                    <a:pt x="6" y="876"/>
                  </a:lnTo>
                  <a:lnTo>
                    <a:pt x="8" y="873"/>
                  </a:lnTo>
                  <a:lnTo>
                    <a:pt x="10" y="871"/>
                  </a:lnTo>
                  <a:lnTo>
                    <a:pt x="13" y="869"/>
                  </a:lnTo>
                  <a:lnTo>
                    <a:pt x="17" y="866"/>
                  </a:lnTo>
                  <a:lnTo>
                    <a:pt x="21" y="866"/>
                  </a:lnTo>
                  <a:lnTo>
                    <a:pt x="32" y="866"/>
                  </a:lnTo>
                  <a:lnTo>
                    <a:pt x="45" y="870"/>
                  </a:lnTo>
                  <a:lnTo>
                    <a:pt x="59" y="875"/>
                  </a:lnTo>
                  <a:lnTo>
                    <a:pt x="75" y="884"/>
                  </a:lnTo>
                  <a:lnTo>
                    <a:pt x="91" y="893"/>
                  </a:lnTo>
                  <a:lnTo>
                    <a:pt x="108" y="905"/>
                  </a:lnTo>
                  <a:close/>
                  <a:moveTo>
                    <a:pt x="400" y="1164"/>
                  </a:moveTo>
                  <a:lnTo>
                    <a:pt x="398" y="1167"/>
                  </a:lnTo>
                  <a:lnTo>
                    <a:pt x="394" y="1170"/>
                  </a:lnTo>
                  <a:lnTo>
                    <a:pt x="390" y="1171"/>
                  </a:lnTo>
                  <a:lnTo>
                    <a:pt x="386" y="1172"/>
                  </a:lnTo>
                  <a:lnTo>
                    <a:pt x="380" y="1172"/>
                  </a:lnTo>
                  <a:lnTo>
                    <a:pt x="374" y="1171"/>
                  </a:lnTo>
                  <a:lnTo>
                    <a:pt x="367" y="1170"/>
                  </a:lnTo>
                  <a:lnTo>
                    <a:pt x="361" y="1167"/>
                  </a:lnTo>
                  <a:lnTo>
                    <a:pt x="346" y="1162"/>
                  </a:lnTo>
                  <a:lnTo>
                    <a:pt x="329" y="1153"/>
                  </a:lnTo>
                  <a:lnTo>
                    <a:pt x="311" y="1144"/>
                  </a:lnTo>
                  <a:lnTo>
                    <a:pt x="293" y="1131"/>
                  </a:lnTo>
                  <a:lnTo>
                    <a:pt x="276" y="1118"/>
                  </a:lnTo>
                  <a:lnTo>
                    <a:pt x="261" y="1104"/>
                  </a:lnTo>
                  <a:lnTo>
                    <a:pt x="248" y="1090"/>
                  </a:lnTo>
                  <a:lnTo>
                    <a:pt x="237" y="1077"/>
                  </a:lnTo>
                  <a:lnTo>
                    <a:pt x="229" y="1064"/>
                  </a:lnTo>
                  <a:lnTo>
                    <a:pt x="225" y="1053"/>
                  </a:lnTo>
                  <a:lnTo>
                    <a:pt x="224" y="1048"/>
                  </a:lnTo>
                  <a:lnTo>
                    <a:pt x="223" y="1043"/>
                  </a:lnTo>
                  <a:lnTo>
                    <a:pt x="224" y="1039"/>
                  </a:lnTo>
                  <a:lnTo>
                    <a:pt x="225" y="1036"/>
                  </a:lnTo>
                  <a:lnTo>
                    <a:pt x="228" y="1033"/>
                  </a:lnTo>
                  <a:lnTo>
                    <a:pt x="231" y="1030"/>
                  </a:lnTo>
                  <a:lnTo>
                    <a:pt x="235" y="1029"/>
                  </a:lnTo>
                  <a:lnTo>
                    <a:pt x="240" y="1028"/>
                  </a:lnTo>
                  <a:lnTo>
                    <a:pt x="245" y="1028"/>
                  </a:lnTo>
                  <a:lnTo>
                    <a:pt x="251" y="1029"/>
                  </a:lnTo>
                  <a:lnTo>
                    <a:pt x="257" y="1030"/>
                  </a:lnTo>
                  <a:lnTo>
                    <a:pt x="265" y="1033"/>
                  </a:lnTo>
                  <a:lnTo>
                    <a:pt x="280" y="1038"/>
                  </a:lnTo>
                  <a:lnTo>
                    <a:pt x="296" y="1047"/>
                  </a:lnTo>
                  <a:lnTo>
                    <a:pt x="315" y="1056"/>
                  </a:lnTo>
                  <a:lnTo>
                    <a:pt x="332" y="1069"/>
                  </a:lnTo>
                  <a:lnTo>
                    <a:pt x="349" y="1082"/>
                  </a:lnTo>
                  <a:lnTo>
                    <a:pt x="364" y="1096"/>
                  </a:lnTo>
                  <a:lnTo>
                    <a:pt x="377" y="1110"/>
                  </a:lnTo>
                  <a:lnTo>
                    <a:pt x="388" y="1123"/>
                  </a:lnTo>
                  <a:lnTo>
                    <a:pt x="396" y="1136"/>
                  </a:lnTo>
                  <a:lnTo>
                    <a:pt x="401" y="1147"/>
                  </a:lnTo>
                  <a:lnTo>
                    <a:pt x="402" y="1152"/>
                  </a:lnTo>
                  <a:lnTo>
                    <a:pt x="402" y="1157"/>
                  </a:lnTo>
                  <a:lnTo>
                    <a:pt x="401" y="1161"/>
                  </a:lnTo>
                  <a:lnTo>
                    <a:pt x="400" y="1164"/>
                  </a:lnTo>
                  <a:close/>
                  <a:moveTo>
                    <a:pt x="641" y="1339"/>
                  </a:moveTo>
                  <a:lnTo>
                    <a:pt x="638" y="1342"/>
                  </a:lnTo>
                  <a:lnTo>
                    <a:pt x="635" y="1344"/>
                  </a:lnTo>
                  <a:lnTo>
                    <a:pt x="631" y="1346"/>
                  </a:lnTo>
                  <a:lnTo>
                    <a:pt x="625" y="1347"/>
                  </a:lnTo>
                  <a:lnTo>
                    <a:pt x="620" y="1347"/>
                  </a:lnTo>
                  <a:lnTo>
                    <a:pt x="614" y="1346"/>
                  </a:lnTo>
                  <a:lnTo>
                    <a:pt x="607" y="1344"/>
                  </a:lnTo>
                  <a:lnTo>
                    <a:pt x="600" y="1342"/>
                  </a:lnTo>
                  <a:lnTo>
                    <a:pt x="583" y="1337"/>
                  </a:lnTo>
                  <a:lnTo>
                    <a:pt x="566" y="1328"/>
                  </a:lnTo>
                  <a:lnTo>
                    <a:pt x="548" y="1319"/>
                  </a:lnTo>
                  <a:lnTo>
                    <a:pt x="528" y="1306"/>
                  </a:lnTo>
                  <a:lnTo>
                    <a:pt x="510" y="1292"/>
                  </a:lnTo>
                  <a:lnTo>
                    <a:pt x="494" y="1276"/>
                  </a:lnTo>
                  <a:lnTo>
                    <a:pt x="481" y="1262"/>
                  </a:lnTo>
                  <a:lnTo>
                    <a:pt x="469" y="1248"/>
                  </a:lnTo>
                  <a:lnTo>
                    <a:pt x="465" y="1242"/>
                  </a:lnTo>
                  <a:lnTo>
                    <a:pt x="460" y="1235"/>
                  </a:lnTo>
                  <a:lnTo>
                    <a:pt x="458" y="1229"/>
                  </a:lnTo>
                  <a:lnTo>
                    <a:pt x="456" y="1224"/>
                  </a:lnTo>
                  <a:lnTo>
                    <a:pt x="455" y="1218"/>
                  </a:lnTo>
                  <a:lnTo>
                    <a:pt x="454" y="1213"/>
                  </a:lnTo>
                  <a:lnTo>
                    <a:pt x="455" y="1210"/>
                  </a:lnTo>
                  <a:lnTo>
                    <a:pt x="456" y="1205"/>
                  </a:lnTo>
                  <a:lnTo>
                    <a:pt x="459" y="1202"/>
                  </a:lnTo>
                  <a:lnTo>
                    <a:pt x="462" y="1200"/>
                  </a:lnTo>
                  <a:lnTo>
                    <a:pt x="467" y="1199"/>
                  </a:lnTo>
                  <a:lnTo>
                    <a:pt x="471" y="1198"/>
                  </a:lnTo>
                  <a:lnTo>
                    <a:pt x="478" y="1198"/>
                  </a:lnTo>
                  <a:lnTo>
                    <a:pt x="484" y="1199"/>
                  </a:lnTo>
                  <a:lnTo>
                    <a:pt x="491" y="1200"/>
                  </a:lnTo>
                  <a:lnTo>
                    <a:pt x="498" y="1202"/>
                  </a:lnTo>
                  <a:lnTo>
                    <a:pt x="514" y="1207"/>
                  </a:lnTo>
                  <a:lnTo>
                    <a:pt x="532" y="1216"/>
                  </a:lnTo>
                  <a:lnTo>
                    <a:pt x="550" y="1227"/>
                  </a:lnTo>
                  <a:lnTo>
                    <a:pt x="569" y="1240"/>
                  </a:lnTo>
                  <a:lnTo>
                    <a:pt x="588" y="1254"/>
                  </a:lnTo>
                  <a:lnTo>
                    <a:pt x="604" y="1268"/>
                  </a:lnTo>
                  <a:lnTo>
                    <a:pt x="617" y="1283"/>
                  </a:lnTo>
                  <a:lnTo>
                    <a:pt x="629" y="1296"/>
                  </a:lnTo>
                  <a:lnTo>
                    <a:pt x="633" y="1303"/>
                  </a:lnTo>
                  <a:lnTo>
                    <a:pt x="636" y="1309"/>
                  </a:lnTo>
                  <a:lnTo>
                    <a:pt x="639" y="1315"/>
                  </a:lnTo>
                  <a:lnTo>
                    <a:pt x="642" y="1321"/>
                  </a:lnTo>
                  <a:lnTo>
                    <a:pt x="643" y="1326"/>
                  </a:lnTo>
                  <a:lnTo>
                    <a:pt x="643" y="1331"/>
                  </a:lnTo>
                  <a:lnTo>
                    <a:pt x="643" y="1336"/>
                  </a:lnTo>
                  <a:lnTo>
                    <a:pt x="641" y="1339"/>
                  </a:lnTo>
                  <a:close/>
                  <a:moveTo>
                    <a:pt x="168" y="690"/>
                  </a:moveTo>
                  <a:lnTo>
                    <a:pt x="164" y="694"/>
                  </a:lnTo>
                  <a:lnTo>
                    <a:pt x="162" y="696"/>
                  </a:lnTo>
                  <a:lnTo>
                    <a:pt x="158" y="697"/>
                  </a:lnTo>
                  <a:lnTo>
                    <a:pt x="155" y="697"/>
                  </a:lnTo>
                  <a:lnTo>
                    <a:pt x="144" y="697"/>
                  </a:lnTo>
                  <a:lnTo>
                    <a:pt x="132" y="694"/>
                  </a:lnTo>
                  <a:lnTo>
                    <a:pt x="119" y="689"/>
                  </a:lnTo>
                  <a:lnTo>
                    <a:pt x="105" y="682"/>
                  </a:lnTo>
                  <a:lnTo>
                    <a:pt x="90" y="673"/>
                  </a:lnTo>
                  <a:lnTo>
                    <a:pt x="75" y="662"/>
                  </a:lnTo>
                  <a:lnTo>
                    <a:pt x="60" y="651"/>
                  </a:lnTo>
                  <a:lnTo>
                    <a:pt x="47" y="638"/>
                  </a:lnTo>
                  <a:lnTo>
                    <a:pt x="36" y="626"/>
                  </a:lnTo>
                  <a:lnTo>
                    <a:pt x="26" y="614"/>
                  </a:lnTo>
                  <a:lnTo>
                    <a:pt x="20" y="603"/>
                  </a:lnTo>
                  <a:lnTo>
                    <a:pt x="17" y="592"/>
                  </a:lnTo>
                  <a:lnTo>
                    <a:pt x="16" y="588"/>
                  </a:lnTo>
                  <a:lnTo>
                    <a:pt x="16" y="584"/>
                  </a:lnTo>
                  <a:lnTo>
                    <a:pt x="16" y="580"/>
                  </a:lnTo>
                  <a:lnTo>
                    <a:pt x="18" y="577"/>
                  </a:lnTo>
                  <a:lnTo>
                    <a:pt x="20" y="574"/>
                  </a:lnTo>
                  <a:lnTo>
                    <a:pt x="22" y="573"/>
                  </a:lnTo>
                  <a:lnTo>
                    <a:pt x="26" y="571"/>
                  </a:lnTo>
                  <a:lnTo>
                    <a:pt x="31" y="571"/>
                  </a:lnTo>
                  <a:lnTo>
                    <a:pt x="40" y="571"/>
                  </a:lnTo>
                  <a:lnTo>
                    <a:pt x="52" y="574"/>
                  </a:lnTo>
                  <a:lnTo>
                    <a:pt x="65" y="579"/>
                  </a:lnTo>
                  <a:lnTo>
                    <a:pt x="79" y="586"/>
                  </a:lnTo>
                  <a:lnTo>
                    <a:pt x="94" y="594"/>
                  </a:lnTo>
                  <a:lnTo>
                    <a:pt x="109" y="606"/>
                  </a:lnTo>
                  <a:lnTo>
                    <a:pt x="125" y="618"/>
                  </a:lnTo>
                  <a:lnTo>
                    <a:pt x="138" y="630"/>
                  </a:lnTo>
                  <a:lnTo>
                    <a:pt x="148" y="642"/>
                  </a:lnTo>
                  <a:lnTo>
                    <a:pt x="158" y="654"/>
                  </a:lnTo>
                  <a:lnTo>
                    <a:pt x="164" y="666"/>
                  </a:lnTo>
                  <a:lnTo>
                    <a:pt x="168" y="675"/>
                  </a:lnTo>
                  <a:lnTo>
                    <a:pt x="169" y="680"/>
                  </a:lnTo>
                  <a:lnTo>
                    <a:pt x="169" y="684"/>
                  </a:lnTo>
                  <a:lnTo>
                    <a:pt x="169" y="687"/>
                  </a:lnTo>
                  <a:lnTo>
                    <a:pt x="168" y="690"/>
                  </a:lnTo>
                  <a:close/>
                  <a:moveTo>
                    <a:pt x="313" y="756"/>
                  </a:moveTo>
                  <a:lnTo>
                    <a:pt x="329" y="769"/>
                  </a:lnTo>
                  <a:lnTo>
                    <a:pt x="343" y="782"/>
                  </a:lnTo>
                  <a:lnTo>
                    <a:pt x="354" y="795"/>
                  </a:lnTo>
                  <a:lnTo>
                    <a:pt x="363" y="807"/>
                  </a:lnTo>
                  <a:lnTo>
                    <a:pt x="371" y="819"/>
                  </a:lnTo>
                  <a:lnTo>
                    <a:pt x="375" y="830"/>
                  </a:lnTo>
                  <a:lnTo>
                    <a:pt x="376" y="834"/>
                  </a:lnTo>
                  <a:lnTo>
                    <a:pt x="376" y="838"/>
                  </a:lnTo>
                  <a:lnTo>
                    <a:pt x="375" y="843"/>
                  </a:lnTo>
                  <a:lnTo>
                    <a:pt x="374" y="846"/>
                  </a:lnTo>
                  <a:lnTo>
                    <a:pt x="372" y="848"/>
                  </a:lnTo>
                  <a:lnTo>
                    <a:pt x="369" y="850"/>
                  </a:lnTo>
                  <a:lnTo>
                    <a:pt x="364" y="851"/>
                  </a:lnTo>
                  <a:lnTo>
                    <a:pt x="360" y="852"/>
                  </a:lnTo>
                  <a:lnTo>
                    <a:pt x="350" y="852"/>
                  </a:lnTo>
                  <a:lnTo>
                    <a:pt x="337" y="849"/>
                  </a:lnTo>
                  <a:lnTo>
                    <a:pt x="323" y="844"/>
                  </a:lnTo>
                  <a:lnTo>
                    <a:pt x="308" y="836"/>
                  </a:lnTo>
                  <a:lnTo>
                    <a:pt x="292" y="828"/>
                  </a:lnTo>
                  <a:lnTo>
                    <a:pt x="276" y="816"/>
                  </a:lnTo>
                  <a:lnTo>
                    <a:pt x="261" y="804"/>
                  </a:lnTo>
                  <a:lnTo>
                    <a:pt x="247" y="791"/>
                  </a:lnTo>
                  <a:lnTo>
                    <a:pt x="235" y="778"/>
                  </a:lnTo>
                  <a:lnTo>
                    <a:pt x="225" y="765"/>
                  </a:lnTo>
                  <a:lnTo>
                    <a:pt x="218" y="754"/>
                  </a:lnTo>
                  <a:lnTo>
                    <a:pt x="214" y="743"/>
                  </a:lnTo>
                  <a:lnTo>
                    <a:pt x="213" y="738"/>
                  </a:lnTo>
                  <a:lnTo>
                    <a:pt x="213" y="734"/>
                  </a:lnTo>
                  <a:lnTo>
                    <a:pt x="214" y="730"/>
                  </a:lnTo>
                  <a:lnTo>
                    <a:pt x="215" y="727"/>
                  </a:lnTo>
                  <a:lnTo>
                    <a:pt x="217" y="724"/>
                  </a:lnTo>
                  <a:lnTo>
                    <a:pt x="221" y="722"/>
                  </a:lnTo>
                  <a:lnTo>
                    <a:pt x="224" y="721"/>
                  </a:lnTo>
                  <a:lnTo>
                    <a:pt x="229" y="720"/>
                  </a:lnTo>
                  <a:lnTo>
                    <a:pt x="239" y="721"/>
                  </a:lnTo>
                  <a:lnTo>
                    <a:pt x="252" y="723"/>
                  </a:lnTo>
                  <a:lnTo>
                    <a:pt x="266" y="728"/>
                  </a:lnTo>
                  <a:lnTo>
                    <a:pt x="281" y="736"/>
                  </a:lnTo>
                  <a:lnTo>
                    <a:pt x="297" y="745"/>
                  </a:lnTo>
                  <a:lnTo>
                    <a:pt x="313" y="756"/>
                  </a:lnTo>
                  <a:close/>
                  <a:moveTo>
                    <a:pt x="592" y="1007"/>
                  </a:moveTo>
                  <a:lnTo>
                    <a:pt x="590" y="1010"/>
                  </a:lnTo>
                  <a:lnTo>
                    <a:pt x="587" y="1012"/>
                  </a:lnTo>
                  <a:lnTo>
                    <a:pt x="582" y="1013"/>
                  </a:lnTo>
                  <a:lnTo>
                    <a:pt x="578" y="1014"/>
                  </a:lnTo>
                  <a:lnTo>
                    <a:pt x="573" y="1014"/>
                  </a:lnTo>
                  <a:lnTo>
                    <a:pt x="567" y="1013"/>
                  </a:lnTo>
                  <a:lnTo>
                    <a:pt x="561" y="1012"/>
                  </a:lnTo>
                  <a:lnTo>
                    <a:pt x="554" y="1011"/>
                  </a:lnTo>
                  <a:lnTo>
                    <a:pt x="539" y="1006"/>
                  </a:lnTo>
                  <a:lnTo>
                    <a:pt x="524" y="998"/>
                  </a:lnTo>
                  <a:lnTo>
                    <a:pt x="507" y="988"/>
                  </a:lnTo>
                  <a:lnTo>
                    <a:pt x="489" y="976"/>
                  </a:lnTo>
                  <a:lnTo>
                    <a:pt x="473" y="963"/>
                  </a:lnTo>
                  <a:lnTo>
                    <a:pt x="458" y="951"/>
                  </a:lnTo>
                  <a:lnTo>
                    <a:pt x="446" y="937"/>
                  </a:lnTo>
                  <a:lnTo>
                    <a:pt x="435" y="924"/>
                  </a:lnTo>
                  <a:lnTo>
                    <a:pt x="429" y="912"/>
                  </a:lnTo>
                  <a:lnTo>
                    <a:pt x="425" y="901"/>
                  </a:lnTo>
                  <a:lnTo>
                    <a:pt x="424" y="896"/>
                  </a:lnTo>
                  <a:lnTo>
                    <a:pt x="424" y="891"/>
                  </a:lnTo>
                  <a:lnTo>
                    <a:pt x="424" y="887"/>
                  </a:lnTo>
                  <a:lnTo>
                    <a:pt x="426" y="884"/>
                  </a:lnTo>
                  <a:lnTo>
                    <a:pt x="428" y="881"/>
                  </a:lnTo>
                  <a:lnTo>
                    <a:pt x="431" y="879"/>
                  </a:lnTo>
                  <a:lnTo>
                    <a:pt x="434" y="877"/>
                  </a:lnTo>
                  <a:lnTo>
                    <a:pt x="440" y="876"/>
                  </a:lnTo>
                  <a:lnTo>
                    <a:pt x="445" y="876"/>
                  </a:lnTo>
                  <a:lnTo>
                    <a:pt x="451" y="877"/>
                  </a:lnTo>
                  <a:lnTo>
                    <a:pt x="457" y="878"/>
                  </a:lnTo>
                  <a:lnTo>
                    <a:pt x="464" y="879"/>
                  </a:lnTo>
                  <a:lnTo>
                    <a:pt x="479" y="885"/>
                  </a:lnTo>
                  <a:lnTo>
                    <a:pt x="494" y="892"/>
                  </a:lnTo>
                  <a:lnTo>
                    <a:pt x="511" y="902"/>
                  </a:lnTo>
                  <a:lnTo>
                    <a:pt x="528" y="914"/>
                  </a:lnTo>
                  <a:lnTo>
                    <a:pt x="544" y="927"/>
                  </a:lnTo>
                  <a:lnTo>
                    <a:pt x="560" y="941"/>
                  </a:lnTo>
                  <a:lnTo>
                    <a:pt x="571" y="954"/>
                  </a:lnTo>
                  <a:lnTo>
                    <a:pt x="581" y="967"/>
                  </a:lnTo>
                  <a:lnTo>
                    <a:pt x="589" y="979"/>
                  </a:lnTo>
                  <a:lnTo>
                    <a:pt x="593" y="989"/>
                  </a:lnTo>
                  <a:lnTo>
                    <a:pt x="594" y="995"/>
                  </a:lnTo>
                  <a:lnTo>
                    <a:pt x="594" y="999"/>
                  </a:lnTo>
                  <a:lnTo>
                    <a:pt x="594" y="1003"/>
                  </a:lnTo>
                  <a:lnTo>
                    <a:pt x="592" y="1007"/>
                  </a:lnTo>
                  <a:close/>
                  <a:moveTo>
                    <a:pt x="206" y="400"/>
                  </a:moveTo>
                  <a:lnTo>
                    <a:pt x="203" y="403"/>
                  </a:lnTo>
                  <a:lnTo>
                    <a:pt x="201" y="404"/>
                  </a:lnTo>
                  <a:lnTo>
                    <a:pt x="198" y="407"/>
                  </a:lnTo>
                  <a:lnTo>
                    <a:pt x="194" y="407"/>
                  </a:lnTo>
                  <a:lnTo>
                    <a:pt x="184" y="407"/>
                  </a:lnTo>
                  <a:lnTo>
                    <a:pt x="173" y="404"/>
                  </a:lnTo>
                  <a:lnTo>
                    <a:pt x="161" y="400"/>
                  </a:lnTo>
                  <a:lnTo>
                    <a:pt x="148" y="394"/>
                  </a:lnTo>
                  <a:lnTo>
                    <a:pt x="134" y="385"/>
                  </a:lnTo>
                  <a:lnTo>
                    <a:pt x="121" y="375"/>
                  </a:lnTo>
                  <a:lnTo>
                    <a:pt x="107" y="365"/>
                  </a:lnTo>
                  <a:lnTo>
                    <a:pt x="95" y="353"/>
                  </a:lnTo>
                  <a:lnTo>
                    <a:pt x="86" y="342"/>
                  </a:lnTo>
                  <a:lnTo>
                    <a:pt x="77" y="331"/>
                  </a:lnTo>
                  <a:lnTo>
                    <a:pt x="72" y="320"/>
                  </a:lnTo>
                  <a:lnTo>
                    <a:pt x="68" y="311"/>
                  </a:lnTo>
                  <a:lnTo>
                    <a:pt x="67" y="306"/>
                  </a:lnTo>
                  <a:lnTo>
                    <a:pt x="67" y="303"/>
                  </a:lnTo>
                  <a:lnTo>
                    <a:pt x="68" y="299"/>
                  </a:lnTo>
                  <a:lnTo>
                    <a:pt x="69" y="297"/>
                  </a:lnTo>
                  <a:lnTo>
                    <a:pt x="72" y="293"/>
                  </a:lnTo>
                  <a:lnTo>
                    <a:pt x="74" y="292"/>
                  </a:lnTo>
                  <a:lnTo>
                    <a:pt x="77" y="290"/>
                  </a:lnTo>
                  <a:lnTo>
                    <a:pt x="81" y="290"/>
                  </a:lnTo>
                  <a:lnTo>
                    <a:pt x="90" y="290"/>
                  </a:lnTo>
                  <a:lnTo>
                    <a:pt x="101" y="292"/>
                  </a:lnTo>
                  <a:lnTo>
                    <a:pt x="114" y="297"/>
                  </a:lnTo>
                  <a:lnTo>
                    <a:pt x="127" y="303"/>
                  </a:lnTo>
                  <a:lnTo>
                    <a:pt x="141" y="312"/>
                  </a:lnTo>
                  <a:lnTo>
                    <a:pt x="155" y="321"/>
                  </a:lnTo>
                  <a:lnTo>
                    <a:pt x="168" y="332"/>
                  </a:lnTo>
                  <a:lnTo>
                    <a:pt x="180" y="344"/>
                  </a:lnTo>
                  <a:lnTo>
                    <a:pt x="189" y="355"/>
                  </a:lnTo>
                  <a:lnTo>
                    <a:pt x="197" y="367"/>
                  </a:lnTo>
                  <a:lnTo>
                    <a:pt x="203" y="376"/>
                  </a:lnTo>
                  <a:lnTo>
                    <a:pt x="207" y="386"/>
                  </a:lnTo>
                  <a:lnTo>
                    <a:pt x="208" y="390"/>
                  </a:lnTo>
                  <a:lnTo>
                    <a:pt x="208" y="394"/>
                  </a:lnTo>
                  <a:lnTo>
                    <a:pt x="207" y="398"/>
                  </a:lnTo>
                  <a:lnTo>
                    <a:pt x="206" y="400"/>
                  </a:lnTo>
                  <a:close/>
                  <a:moveTo>
                    <a:pt x="338" y="461"/>
                  </a:moveTo>
                  <a:lnTo>
                    <a:pt x="353" y="472"/>
                  </a:lnTo>
                  <a:lnTo>
                    <a:pt x="365" y="483"/>
                  </a:lnTo>
                  <a:lnTo>
                    <a:pt x="376" y="495"/>
                  </a:lnTo>
                  <a:lnTo>
                    <a:pt x="385" y="507"/>
                  </a:lnTo>
                  <a:lnTo>
                    <a:pt x="390" y="518"/>
                  </a:lnTo>
                  <a:lnTo>
                    <a:pt x="394" y="527"/>
                  </a:lnTo>
                  <a:lnTo>
                    <a:pt x="394" y="532"/>
                  </a:lnTo>
                  <a:lnTo>
                    <a:pt x="396" y="536"/>
                  </a:lnTo>
                  <a:lnTo>
                    <a:pt x="394" y="539"/>
                  </a:lnTo>
                  <a:lnTo>
                    <a:pt x="393" y="543"/>
                  </a:lnTo>
                  <a:lnTo>
                    <a:pt x="391" y="546"/>
                  </a:lnTo>
                  <a:lnTo>
                    <a:pt x="388" y="548"/>
                  </a:lnTo>
                  <a:lnTo>
                    <a:pt x="385" y="549"/>
                  </a:lnTo>
                  <a:lnTo>
                    <a:pt x="380" y="550"/>
                  </a:lnTo>
                  <a:lnTo>
                    <a:pt x="371" y="549"/>
                  </a:lnTo>
                  <a:lnTo>
                    <a:pt x="360" y="547"/>
                  </a:lnTo>
                  <a:lnTo>
                    <a:pt x="347" y="543"/>
                  </a:lnTo>
                  <a:lnTo>
                    <a:pt x="333" y="536"/>
                  </a:lnTo>
                  <a:lnTo>
                    <a:pt x="319" y="527"/>
                  </a:lnTo>
                  <a:lnTo>
                    <a:pt x="304" y="517"/>
                  </a:lnTo>
                  <a:lnTo>
                    <a:pt x="290" y="506"/>
                  </a:lnTo>
                  <a:lnTo>
                    <a:pt x="277" y="494"/>
                  </a:lnTo>
                  <a:lnTo>
                    <a:pt x="266" y="482"/>
                  </a:lnTo>
                  <a:lnTo>
                    <a:pt x="257" y="470"/>
                  </a:lnTo>
                  <a:lnTo>
                    <a:pt x="252" y="460"/>
                  </a:lnTo>
                  <a:lnTo>
                    <a:pt x="248" y="450"/>
                  </a:lnTo>
                  <a:lnTo>
                    <a:pt x="248" y="445"/>
                  </a:lnTo>
                  <a:lnTo>
                    <a:pt x="248" y="441"/>
                  </a:lnTo>
                  <a:lnTo>
                    <a:pt x="248" y="437"/>
                  </a:lnTo>
                  <a:lnTo>
                    <a:pt x="250" y="434"/>
                  </a:lnTo>
                  <a:lnTo>
                    <a:pt x="252" y="431"/>
                  </a:lnTo>
                  <a:lnTo>
                    <a:pt x="254" y="429"/>
                  </a:lnTo>
                  <a:lnTo>
                    <a:pt x="257" y="428"/>
                  </a:lnTo>
                  <a:lnTo>
                    <a:pt x="262" y="427"/>
                  </a:lnTo>
                  <a:lnTo>
                    <a:pt x="271" y="427"/>
                  </a:lnTo>
                  <a:lnTo>
                    <a:pt x="283" y="430"/>
                  </a:lnTo>
                  <a:lnTo>
                    <a:pt x="295" y="435"/>
                  </a:lnTo>
                  <a:lnTo>
                    <a:pt x="309" y="441"/>
                  </a:lnTo>
                  <a:lnTo>
                    <a:pt x="324" y="450"/>
                  </a:lnTo>
                  <a:lnTo>
                    <a:pt x="338" y="461"/>
                  </a:lnTo>
                  <a:close/>
                  <a:moveTo>
                    <a:pt x="497" y="665"/>
                  </a:moveTo>
                  <a:lnTo>
                    <a:pt x="482" y="653"/>
                  </a:lnTo>
                  <a:lnTo>
                    <a:pt x="469" y="640"/>
                  </a:lnTo>
                  <a:lnTo>
                    <a:pt x="457" y="628"/>
                  </a:lnTo>
                  <a:lnTo>
                    <a:pt x="448" y="615"/>
                  </a:lnTo>
                  <a:lnTo>
                    <a:pt x="442" y="604"/>
                  </a:lnTo>
                  <a:lnTo>
                    <a:pt x="439" y="593"/>
                  </a:lnTo>
                  <a:lnTo>
                    <a:pt x="438" y="589"/>
                  </a:lnTo>
                  <a:lnTo>
                    <a:pt x="438" y="585"/>
                  </a:lnTo>
                  <a:lnTo>
                    <a:pt x="438" y="581"/>
                  </a:lnTo>
                  <a:lnTo>
                    <a:pt x="440" y="578"/>
                  </a:lnTo>
                  <a:lnTo>
                    <a:pt x="442" y="575"/>
                  </a:lnTo>
                  <a:lnTo>
                    <a:pt x="445" y="573"/>
                  </a:lnTo>
                  <a:lnTo>
                    <a:pt x="448" y="572"/>
                  </a:lnTo>
                  <a:lnTo>
                    <a:pt x="453" y="571"/>
                  </a:lnTo>
                  <a:lnTo>
                    <a:pt x="462" y="571"/>
                  </a:lnTo>
                  <a:lnTo>
                    <a:pt x="474" y="574"/>
                  </a:lnTo>
                  <a:lnTo>
                    <a:pt x="488" y="578"/>
                  </a:lnTo>
                  <a:lnTo>
                    <a:pt x="502" y="586"/>
                  </a:lnTo>
                  <a:lnTo>
                    <a:pt x="517" y="594"/>
                  </a:lnTo>
                  <a:lnTo>
                    <a:pt x="534" y="605"/>
                  </a:lnTo>
                  <a:lnTo>
                    <a:pt x="549" y="617"/>
                  </a:lnTo>
                  <a:lnTo>
                    <a:pt x="562" y="630"/>
                  </a:lnTo>
                  <a:lnTo>
                    <a:pt x="574" y="642"/>
                  </a:lnTo>
                  <a:lnTo>
                    <a:pt x="582" y="654"/>
                  </a:lnTo>
                  <a:lnTo>
                    <a:pt x="589" y="666"/>
                  </a:lnTo>
                  <a:lnTo>
                    <a:pt x="593" y="675"/>
                  </a:lnTo>
                  <a:lnTo>
                    <a:pt x="594" y="680"/>
                  </a:lnTo>
                  <a:lnTo>
                    <a:pt x="594" y="684"/>
                  </a:lnTo>
                  <a:lnTo>
                    <a:pt x="593" y="688"/>
                  </a:lnTo>
                  <a:lnTo>
                    <a:pt x="592" y="692"/>
                  </a:lnTo>
                  <a:lnTo>
                    <a:pt x="589" y="694"/>
                  </a:lnTo>
                  <a:lnTo>
                    <a:pt x="587" y="696"/>
                  </a:lnTo>
                  <a:lnTo>
                    <a:pt x="582" y="698"/>
                  </a:lnTo>
                  <a:lnTo>
                    <a:pt x="578" y="698"/>
                  </a:lnTo>
                  <a:lnTo>
                    <a:pt x="568" y="698"/>
                  </a:lnTo>
                  <a:lnTo>
                    <a:pt x="556" y="696"/>
                  </a:lnTo>
                  <a:lnTo>
                    <a:pt x="542" y="690"/>
                  </a:lnTo>
                  <a:lnTo>
                    <a:pt x="528" y="684"/>
                  </a:lnTo>
                  <a:lnTo>
                    <a:pt x="512" y="675"/>
                  </a:lnTo>
                  <a:lnTo>
                    <a:pt x="497" y="665"/>
                  </a:lnTo>
                  <a:close/>
                  <a:moveTo>
                    <a:pt x="207" y="101"/>
                  </a:moveTo>
                  <a:lnTo>
                    <a:pt x="195" y="91"/>
                  </a:lnTo>
                  <a:lnTo>
                    <a:pt x="184" y="81"/>
                  </a:lnTo>
                  <a:lnTo>
                    <a:pt x="174" y="70"/>
                  </a:lnTo>
                  <a:lnTo>
                    <a:pt x="168" y="60"/>
                  </a:lnTo>
                  <a:lnTo>
                    <a:pt x="162" y="50"/>
                  </a:lnTo>
                  <a:lnTo>
                    <a:pt x="159" y="42"/>
                  </a:lnTo>
                  <a:lnTo>
                    <a:pt x="159" y="38"/>
                  </a:lnTo>
                  <a:lnTo>
                    <a:pt x="159" y="34"/>
                  </a:lnTo>
                  <a:lnTo>
                    <a:pt x="159" y="31"/>
                  </a:lnTo>
                  <a:lnTo>
                    <a:pt x="161" y="28"/>
                  </a:lnTo>
                  <a:lnTo>
                    <a:pt x="162" y="26"/>
                  </a:lnTo>
                  <a:lnTo>
                    <a:pt x="166" y="24"/>
                  </a:lnTo>
                  <a:lnTo>
                    <a:pt x="168" y="22"/>
                  </a:lnTo>
                  <a:lnTo>
                    <a:pt x="172" y="21"/>
                  </a:lnTo>
                  <a:lnTo>
                    <a:pt x="181" y="21"/>
                  </a:lnTo>
                  <a:lnTo>
                    <a:pt x="190" y="24"/>
                  </a:lnTo>
                  <a:lnTo>
                    <a:pt x="201" y="28"/>
                  </a:lnTo>
                  <a:lnTo>
                    <a:pt x="213" y="33"/>
                  </a:lnTo>
                  <a:lnTo>
                    <a:pt x="226" y="41"/>
                  </a:lnTo>
                  <a:lnTo>
                    <a:pt x="238" y="50"/>
                  </a:lnTo>
                  <a:lnTo>
                    <a:pt x="251" y="60"/>
                  </a:lnTo>
                  <a:lnTo>
                    <a:pt x="261" y="71"/>
                  </a:lnTo>
                  <a:lnTo>
                    <a:pt x="270" y="81"/>
                  </a:lnTo>
                  <a:lnTo>
                    <a:pt x="277" y="91"/>
                  </a:lnTo>
                  <a:lnTo>
                    <a:pt x="282" y="101"/>
                  </a:lnTo>
                  <a:lnTo>
                    <a:pt x="285" y="110"/>
                  </a:lnTo>
                  <a:lnTo>
                    <a:pt x="286" y="114"/>
                  </a:lnTo>
                  <a:lnTo>
                    <a:pt x="286" y="117"/>
                  </a:lnTo>
                  <a:lnTo>
                    <a:pt x="285" y="121"/>
                  </a:lnTo>
                  <a:lnTo>
                    <a:pt x="284" y="124"/>
                  </a:lnTo>
                  <a:lnTo>
                    <a:pt x="282" y="126"/>
                  </a:lnTo>
                  <a:lnTo>
                    <a:pt x="280" y="127"/>
                  </a:lnTo>
                  <a:lnTo>
                    <a:pt x="277" y="129"/>
                  </a:lnTo>
                  <a:lnTo>
                    <a:pt x="274" y="129"/>
                  </a:lnTo>
                  <a:lnTo>
                    <a:pt x="265" y="129"/>
                  </a:lnTo>
                  <a:lnTo>
                    <a:pt x="255" y="127"/>
                  </a:lnTo>
                  <a:lnTo>
                    <a:pt x="243" y="124"/>
                  </a:lnTo>
                  <a:lnTo>
                    <a:pt x="233" y="117"/>
                  </a:lnTo>
                  <a:lnTo>
                    <a:pt x="220" y="110"/>
                  </a:lnTo>
                  <a:lnTo>
                    <a:pt x="207" y="101"/>
                  </a:lnTo>
                  <a:close/>
                  <a:moveTo>
                    <a:pt x="373" y="231"/>
                  </a:moveTo>
                  <a:lnTo>
                    <a:pt x="360" y="220"/>
                  </a:lnTo>
                  <a:lnTo>
                    <a:pt x="349" y="209"/>
                  </a:lnTo>
                  <a:lnTo>
                    <a:pt x="339" y="198"/>
                  </a:lnTo>
                  <a:lnTo>
                    <a:pt x="332" y="188"/>
                  </a:lnTo>
                  <a:lnTo>
                    <a:pt x="325" y="178"/>
                  </a:lnTo>
                  <a:lnTo>
                    <a:pt x="323" y="168"/>
                  </a:lnTo>
                  <a:lnTo>
                    <a:pt x="322" y="164"/>
                  </a:lnTo>
                  <a:lnTo>
                    <a:pt x="322" y="161"/>
                  </a:lnTo>
                  <a:lnTo>
                    <a:pt x="322" y="157"/>
                  </a:lnTo>
                  <a:lnTo>
                    <a:pt x="324" y="154"/>
                  </a:lnTo>
                  <a:lnTo>
                    <a:pt x="326" y="152"/>
                  </a:lnTo>
                  <a:lnTo>
                    <a:pt x="329" y="150"/>
                  </a:lnTo>
                  <a:lnTo>
                    <a:pt x="332" y="149"/>
                  </a:lnTo>
                  <a:lnTo>
                    <a:pt x="335" y="148"/>
                  </a:lnTo>
                  <a:lnTo>
                    <a:pt x="345" y="148"/>
                  </a:lnTo>
                  <a:lnTo>
                    <a:pt x="354" y="150"/>
                  </a:lnTo>
                  <a:lnTo>
                    <a:pt x="366" y="154"/>
                  </a:lnTo>
                  <a:lnTo>
                    <a:pt x="379" y="159"/>
                  </a:lnTo>
                  <a:lnTo>
                    <a:pt x="392" y="168"/>
                  </a:lnTo>
                  <a:lnTo>
                    <a:pt x="406" y="178"/>
                  </a:lnTo>
                  <a:lnTo>
                    <a:pt x="419" y="188"/>
                  </a:lnTo>
                  <a:lnTo>
                    <a:pt x="430" y="199"/>
                  </a:lnTo>
                  <a:lnTo>
                    <a:pt x="440" y="210"/>
                  </a:lnTo>
                  <a:lnTo>
                    <a:pt x="447" y="221"/>
                  </a:lnTo>
                  <a:lnTo>
                    <a:pt x="453" y="231"/>
                  </a:lnTo>
                  <a:lnTo>
                    <a:pt x="456" y="239"/>
                  </a:lnTo>
                  <a:lnTo>
                    <a:pt x="457" y="244"/>
                  </a:lnTo>
                  <a:lnTo>
                    <a:pt x="457" y="248"/>
                  </a:lnTo>
                  <a:lnTo>
                    <a:pt x="456" y="251"/>
                  </a:lnTo>
                  <a:lnTo>
                    <a:pt x="455" y="254"/>
                  </a:lnTo>
                  <a:lnTo>
                    <a:pt x="453" y="257"/>
                  </a:lnTo>
                  <a:lnTo>
                    <a:pt x="449" y="259"/>
                  </a:lnTo>
                  <a:lnTo>
                    <a:pt x="447" y="260"/>
                  </a:lnTo>
                  <a:lnTo>
                    <a:pt x="443" y="261"/>
                  </a:lnTo>
                  <a:lnTo>
                    <a:pt x="434" y="261"/>
                  </a:lnTo>
                  <a:lnTo>
                    <a:pt x="424" y="259"/>
                  </a:lnTo>
                  <a:lnTo>
                    <a:pt x="412" y="254"/>
                  </a:lnTo>
                  <a:lnTo>
                    <a:pt x="400" y="248"/>
                  </a:lnTo>
                  <a:lnTo>
                    <a:pt x="386" y="240"/>
                  </a:lnTo>
                  <a:lnTo>
                    <a:pt x="373" y="231"/>
                  </a:lnTo>
                  <a:close/>
                  <a:moveTo>
                    <a:pt x="635" y="390"/>
                  </a:moveTo>
                  <a:lnTo>
                    <a:pt x="633" y="394"/>
                  </a:lnTo>
                  <a:lnTo>
                    <a:pt x="630" y="396"/>
                  </a:lnTo>
                  <a:lnTo>
                    <a:pt x="627" y="397"/>
                  </a:lnTo>
                  <a:lnTo>
                    <a:pt x="622" y="398"/>
                  </a:lnTo>
                  <a:lnTo>
                    <a:pt x="614" y="398"/>
                  </a:lnTo>
                  <a:lnTo>
                    <a:pt x="603" y="396"/>
                  </a:lnTo>
                  <a:lnTo>
                    <a:pt x="590" y="392"/>
                  </a:lnTo>
                  <a:lnTo>
                    <a:pt x="577" y="385"/>
                  </a:lnTo>
                  <a:lnTo>
                    <a:pt x="563" y="377"/>
                  </a:lnTo>
                  <a:lnTo>
                    <a:pt x="549" y="367"/>
                  </a:lnTo>
                  <a:lnTo>
                    <a:pt x="535" y="356"/>
                  </a:lnTo>
                  <a:lnTo>
                    <a:pt x="523" y="344"/>
                  </a:lnTo>
                  <a:lnTo>
                    <a:pt x="513" y="333"/>
                  </a:lnTo>
                  <a:lnTo>
                    <a:pt x="505" y="321"/>
                  </a:lnTo>
                  <a:lnTo>
                    <a:pt x="499" y="312"/>
                  </a:lnTo>
                  <a:lnTo>
                    <a:pt x="496" y="302"/>
                  </a:lnTo>
                  <a:lnTo>
                    <a:pt x="495" y="298"/>
                  </a:lnTo>
                  <a:lnTo>
                    <a:pt x="495" y="293"/>
                  </a:lnTo>
                  <a:lnTo>
                    <a:pt x="496" y="290"/>
                  </a:lnTo>
                  <a:lnTo>
                    <a:pt x="497" y="287"/>
                  </a:lnTo>
                  <a:lnTo>
                    <a:pt x="499" y="284"/>
                  </a:lnTo>
                  <a:lnTo>
                    <a:pt x="502" y="281"/>
                  </a:lnTo>
                  <a:lnTo>
                    <a:pt x="506" y="280"/>
                  </a:lnTo>
                  <a:lnTo>
                    <a:pt x="509" y="279"/>
                  </a:lnTo>
                  <a:lnTo>
                    <a:pt x="519" y="279"/>
                  </a:lnTo>
                  <a:lnTo>
                    <a:pt x="529" y="281"/>
                  </a:lnTo>
                  <a:lnTo>
                    <a:pt x="542" y="286"/>
                  </a:lnTo>
                  <a:lnTo>
                    <a:pt x="555" y="292"/>
                  </a:lnTo>
                  <a:lnTo>
                    <a:pt x="569" y="301"/>
                  </a:lnTo>
                  <a:lnTo>
                    <a:pt x="583" y="311"/>
                  </a:lnTo>
                  <a:lnTo>
                    <a:pt x="597" y="321"/>
                  </a:lnTo>
                  <a:lnTo>
                    <a:pt x="609" y="333"/>
                  </a:lnTo>
                  <a:lnTo>
                    <a:pt x="619" y="344"/>
                  </a:lnTo>
                  <a:lnTo>
                    <a:pt x="628" y="356"/>
                  </a:lnTo>
                  <a:lnTo>
                    <a:pt x="633" y="366"/>
                  </a:lnTo>
                  <a:lnTo>
                    <a:pt x="636" y="375"/>
                  </a:lnTo>
                  <a:lnTo>
                    <a:pt x="637" y="380"/>
                  </a:lnTo>
                  <a:lnTo>
                    <a:pt x="637" y="384"/>
                  </a:lnTo>
                  <a:lnTo>
                    <a:pt x="636" y="387"/>
                  </a:lnTo>
                  <a:lnTo>
                    <a:pt x="635" y="390"/>
                  </a:lnTo>
                  <a:close/>
                </a:path>
              </a:pathLst>
            </a:custGeom>
            <a:solidFill>
              <a:srgbClr val="D6D0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CH"/>
            </a:p>
          </p:txBody>
        </p:sp>
        <p:sp>
          <p:nvSpPr>
            <p:cNvPr id="57" name="Freeform 44"/>
            <p:cNvSpPr>
              <a:spLocks noEditPoints="1"/>
            </p:cNvSpPr>
            <p:nvPr userDrawn="1"/>
          </p:nvSpPr>
          <p:spPr bwMode="auto">
            <a:xfrm>
              <a:off x="11310475" y="4881563"/>
              <a:ext cx="134937" cy="1176338"/>
            </a:xfrm>
            <a:custGeom>
              <a:avLst/>
              <a:gdLst>
                <a:gd name="T0" fmla="*/ 678 w 678"/>
                <a:gd name="T1" fmla="*/ 5929 h 5929"/>
                <a:gd name="T2" fmla="*/ 55 w 678"/>
                <a:gd name="T3" fmla="*/ 5533 h 5929"/>
                <a:gd name="T4" fmla="*/ 0 w 678"/>
                <a:gd name="T5" fmla="*/ 5375 h 5929"/>
                <a:gd name="T6" fmla="*/ 33 w 678"/>
                <a:gd name="T7" fmla="*/ 5391 h 5929"/>
                <a:gd name="T8" fmla="*/ 452 w 678"/>
                <a:gd name="T9" fmla="*/ 5487 h 5929"/>
                <a:gd name="T10" fmla="*/ 227 w 678"/>
                <a:gd name="T11" fmla="*/ 5114 h 5929"/>
                <a:gd name="T12" fmla="*/ 148 w 678"/>
                <a:gd name="T13" fmla="*/ 4958 h 5929"/>
                <a:gd name="T14" fmla="*/ 257 w 678"/>
                <a:gd name="T15" fmla="*/ 4717 h 5929"/>
                <a:gd name="T16" fmla="*/ 311 w 678"/>
                <a:gd name="T17" fmla="*/ 4387 h 5929"/>
                <a:gd name="T18" fmla="*/ 17 w 678"/>
                <a:gd name="T19" fmla="*/ 3925 h 5929"/>
                <a:gd name="T20" fmla="*/ 161 w 678"/>
                <a:gd name="T21" fmla="*/ 3664 h 5929"/>
                <a:gd name="T22" fmla="*/ 158 w 678"/>
                <a:gd name="T23" fmla="*/ 3241 h 5929"/>
                <a:gd name="T24" fmla="*/ 141 w 678"/>
                <a:gd name="T25" fmla="*/ 3126 h 5929"/>
                <a:gd name="T26" fmla="*/ 113 w 678"/>
                <a:gd name="T27" fmla="*/ 2629 h 5929"/>
                <a:gd name="T28" fmla="*/ 0 w 678"/>
                <a:gd name="T29" fmla="*/ 2196 h 5929"/>
                <a:gd name="T30" fmla="*/ 139 w 678"/>
                <a:gd name="T31" fmla="*/ 1498 h 5929"/>
                <a:gd name="T32" fmla="*/ 22 w 678"/>
                <a:gd name="T33" fmla="*/ 852 h 5929"/>
                <a:gd name="T34" fmla="*/ 73 w 678"/>
                <a:gd name="T35" fmla="*/ 254 h 5929"/>
                <a:gd name="T36" fmla="*/ 531 w 678"/>
                <a:gd name="T37" fmla="*/ 575 h 5929"/>
                <a:gd name="T38" fmla="*/ 569 w 678"/>
                <a:gd name="T39" fmla="*/ 884 h 5929"/>
                <a:gd name="T40" fmla="*/ 619 w 678"/>
                <a:gd name="T41" fmla="*/ 1582 h 5929"/>
                <a:gd name="T42" fmla="*/ 612 w 678"/>
                <a:gd name="T43" fmla="*/ 1786 h 5929"/>
                <a:gd name="T44" fmla="*/ 548 w 678"/>
                <a:gd name="T45" fmla="*/ 2282 h 5929"/>
                <a:gd name="T46" fmla="*/ 678 w 678"/>
                <a:gd name="T47" fmla="*/ 3982 h 5929"/>
                <a:gd name="T48" fmla="*/ 465 w 678"/>
                <a:gd name="T49" fmla="*/ 3969 h 5929"/>
                <a:gd name="T50" fmla="*/ 435 w 678"/>
                <a:gd name="T51" fmla="*/ 4403 h 5929"/>
                <a:gd name="T52" fmla="*/ 439 w 678"/>
                <a:gd name="T53" fmla="*/ 4485 h 5929"/>
                <a:gd name="T54" fmla="*/ 428 w 678"/>
                <a:gd name="T55" fmla="*/ 4822 h 5929"/>
                <a:gd name="T56" fmla="*/ 383 w 678"/>
                <a:gd name="T57" fmla="*/ 5009 h 5929"/>
                <a:gd name="T58" fmla="*/ 500 w 678"/>
                <a:gd name="T59" fmla="*/ 5125 h 5929"/>
                <a:gd name="T60" fmla="*/ 585 w 678"/>
                <a:gd name="T61" fmla="*/ 5528 h 5929"/>
                <a:gd name="T62" fmla="*/ 678 w 678"/>
                <a:gd name="T63" fmla="*/ 5704 h 5929"/>
                <a:gd name="T64" fmla="*/ 598 w 678"/>
                <a:gd name="T65" fmla="*/ 5693 h 5929"/>
                <a:gd name="T66" fmla="*/ 119 w 678"/>
                <a:gd name="T67" fmla="*/ 5175 h 5929"/>
                <a:gd name="T68" fmla="*/ 254 w 678"/>
                <a:gd name="T69" fmla="*/ 5262 h 5929"/>
                <a:gd name="T70" fmla="*/ 582 w 678"/>
                <a:gd name="T71" fmla="*/ 5276 h 5929"/>
                <a:gd name="T72" fmla="*/ 492 w 678"/>
                <a:gd name="T73" fmla="*/ 4936 h 5929"/>
                <a:gd name="T74" fmla="*/ 634 w 678"/>
                <a:gd name="T75" fmla="*/ 4797 h 5929"/>
                <a:gd name="T76" fmla="*/ 87 w 678"/>
                <a:gd name="T77" fmla="*/ 4404 h 5929"/>
                <a:gd name="T78" fmla="*/ 223 w 678"/>
                <a:gd name="T79" fmla="*/ 4065 h 5929"/>
                <a:gd name="T80" fmla="*/ 100 w 678"/>
                <a:gd name="T81" fmla="*/ 3904 h 5929"/>
                <a:gd name="T82" fmla="*/ 47 w 678"/>
                <a:gd name="T83" fmla="*/ 3669 h 5929"/>
                <a:gd name="T84" fmla="*/ 379 w 678"/>
                <a:gd name="T85" fmla="*/ 3568 h 5929"/>
                <a:gd name="T86" fmla="*/ 589 w 678"/>
                <a:gd name="T87" fmla="*/ 3591 h 5929"/>
                <a:gd name="T88" fmla="*/ 307 w 678"/>
                <a:gd name="T89" fmla="*/ 3230 h 5929"/>
                <a:gd name="T90" fmla="*/ 315 w 678"/>
                <a:gd name="T91" fmla="*/ 3045 h 5929"/>
                <a:gd name="T92" fmla="*/ 341 w 678"/>
                <a:gd name="T93" fmla="*/ 2863 h 5929"/>
                <a:gd name="T94" fmla="*/ 48 w 678"/>
                <a:gd name="T95" fmla="*/ 2451 h 5929"/>
                <a:gd name="T96" fmla="*/ 387 w 678"/>
                <a:gd name="T97" fmla="*/ 2683 h 5929"/>
                <a:gd name="T98" fmla="*/ 128 w 678"/>
                <a:gd name="T99" fmla="*/ 2280 h 5929"/>
                <a:gd name="T100" fmla="*/ 225 w 678"/>
                <a:gd name="T101" fmla="*/ 2111 h 5929"/>
                <a:gd name="T102" fmla="*/ 59 w 678"/>
                <a:gd name="T103" fmla="*/ 1741 h 5929"/>
                <a:gd name="T104" fmla="*/ 366 w 678"/>
                <a:gd name="T105" fmla="*/ 1900 h 5929"/>
                <a:gd name="T106" fmla="*/ 228 w 678"/>
                <a:gd name="T107" fmla="*/ 1539 h 5929"/>
                <a:gd name="T108" fmla="*/ 145 w 678"/>
                <a:gd name="T109" fmla="*/ 1199 h 5929"/>
                <a:gd name="T110" fmla="*/ 390 w 678"/>
                <a:gd name="T111" fmla="*/ 1375 h 5929"/>
                <a:gd name="T112" fmla="*/ 125 w 678"/>
                <a:gd name="T113" fmla="*/ 879 h 5929"/>
                <a:gd name="T114" fmla="*/ 412 w 678"/>
                <a:gd name="T115" fmla="*/ 1165 h 5929"/>
                <a:gd name="T116" fmla="*/ 239 w 678"/>
                <a:gd name="T117" fmla="*/ 698 h 5929"/>
                <a:gd name="T118" fmla="*/ 368 w 678"/>
                <a:gd name="T119" fmla="*/ 735 h 5929"/>
                <a:gd name="T120" fmla="*/ 484 w 678"/>
                <a:gd name="T121" fmla="*/ 507 h 5929"/>
                <a:gd name="T122" fmla="*/ 264 w 678"/>
                <a:gd name="T123" fmla="*/ 1 h 5929"/>
                <a:gd name="T124" fmla="*/ 519 w 678"/>
                <a:gd name="T125" fmla="*/ 166 h 59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78" h="5929">
                  <a:moveTo>
                    <a:pt x="0" y="5629"/>
                  </a:moveTo>
                  <a:lnTo>
                    <a:pt x="0" y="5534"/>
                  </a:lnTo>
                  <a:lnTo>
                    <a:pt x="20" y="5544"/>
                  </a:lnTo>
                  <a:lnTo>
                    <a:pt x="39" y="5554"/>
                  </a:lnTo>
                  <a:lnTo>
                    <a:pt x="61" y="5566"/>
                  </a:lnTo>
                  <a:lnTo>
                    <a:pt x="82" y="5578"/>
                  </a:lnTo>
                  <a:lnTo>
                    <a:pt x="105" y="5590"/>
                  </a:lnTo>
                  <a:lnTo>
                    <a:pt x="128" y="5603"/>
                  </a:lnTo>
                  <a:lnTo>
                    <a:pt x="152" y="5617"/>
                  </a:lnTo>
                  <a:lnTo>
                    <a:pt x="176" y="5631"/>
                  </a:lnTo>
                  <a:lnTo>
                    <a:pt x="207" y="5649"/>
                  </a:lnTo>
                  <a:lnTo>
                    <a:pt x="236" y="5667"/>
                  </a:lnTo>
                  <a:lnTo>
                    <a:pt x="264" y="5684"/>
                  </a:lnTo>
                  <a:lnTo>
                    <a:pt x="291" y="5701"/>
                  </a:lnTo>
                  <a:lnTo>
                    <a:pt x="266" y="5682"/>
                  </a:lnTo>
                  <a:lnTo>
                    <a:pt x="249" y="5667"/>
                  </a:lnTo>
                  <a:lnTo>
                    <a:pt x="242" y="5660"/>
                  </a:lnTo>
                  <a:lnTo>
                    <a:pt x="238" y="5655"/>
                  </a:lnTo>
                  <a:lnTo>
                    <a:pt x="236" y="5650"/>
                  </a:lnTo>
                  <a:lnTo>
                    <a:pt x="237" y="5648"/>
                  </a:lnTo>
                  <a:lnTo>
                    <a:pt x="238" y="5647"/>
                  </a:lnTo>
                  <a:lnTo>
                    <a:pt x="239" y="5646"/>
                  </a:lnTo>
                  <a:lnTo>
                    <a:pt x="242" y="5646"/>
                  </a:lnTo>
                  <a:lnTo>
                    <a:pt x="245" y="5646"/>
                  </a:lnTo>
                  <a:lnTo>
                    <a:pt x="254" y="5648"/>
                  </a:lnTo>
                  <a:lnTo>
                    <a:pt x="265" y="5652"/>
                  </a:lnTo>
                  <a:lnTo>
                    <a:pt x="294" y="5662"/>
                  </a:lnTo>
                  <a:lnTo>
                    <a:pt x="331" y="5679"/>
                  </a:lnTo>
                  <a:lnTo>
                    <a:pt x="375" y="5700"/>
                  </a:lnTo>
                  <a:lnTo>
                    <a:pt x="425" y="5726"/>
                  </a:lnTo>
                  <a:lnTo>
                    <a:pt x="480" y="5755"/>
                  </a:lnTo>
                  <a:lnTo>
                    <a:pt x="537" y="5788"/>
                  </a:lnTo>
                  <a:lnTo>
                    <a:pt x="568" y="5806"/>
                  </a:lnTo>
                  <a:lnTo>
                    <a:pt x="597" y="5823"/>
                  </a:lnTo>
                  <a:lnTo>
                    <a:pt x="625" y="5840"/>
                  </a:lnTo>
                  <a:lnTo>
                    <a:pt x="652" y="5857"/>
                  </a:lnTo>
                  <a:lnTo>
                    <a:pt x="629" y="5838"/>
                  </a:lnTo>
                  <a:lnTo>
                    <a:pt x="610" y="5823"/>
                  </a:lnTo>
                  <a:lnTo>
                    <a:pt x="605" y="5817"/>
                  </a:lnTo>
                  <a:lnTo>
                    <a:pt x="601" y="5811"/>
                  </a:lnTo>
                  <a:lnTo>
                    <a:pt x="598" y="5807"/>
                  </a:lnTo>
                  <a:lnTo>
                    <a:pt x="598" y="5804"/>
                  </a:lnTo>
                  <a:lnTo>
                    <a:pt x="602" y="5803"/>
                  </a:lnTo>
                  <a:lnTo>
                    <a:pt x="606" y="5803"/>
                  </a:lnTo>
                  <a:lnTo>
                    <a:pt x="614" y="5804"/>
                  </a:lnTo>
                  <a:lnTo>
                    <a:pt x="623" y="5806"/>
                  </a:lnTo>
                  <a:lnTo>
                    <a:pt x="647" y="5813"/>
                  </a:lnTo>
                  <a:lnTo>
                    <a:pt x="678" y="5826"/>
                  </a:lnTo>
                  <a:lnTo>
                    <a:pt x="678" y="5929"/>
                  </a:lnTo>
                  <a:lnTo>
                    <a:pt x="660" y="5919"/>
                  </a:lnTo>
                  <a:lnTo>
                    <a:pt x="639" y="5909"/>
                  </a:lnTo>
                  <a:lnTo>
                    <a:pt x="619" y="5899"/>
                  </a:lnTo>
                  <a:lnTo>
                    <a:pt x="597" y="5888"/>
                  </a:lnTo>
                  <a:lnTo>
                    <a:pt x="576" y="5876"/>
                  </a:lnTo>
                  <a:lnTo>
                    <a:pt x="553" y="5864"/>
                  </a:lnTo>
                  <a:lnTo>
                    <a:pt x="530" y="5851"/>
                  </a:lnTo>
                  <a:lnTo>
                    <a:pt x="507" y="5838"/>
                  </a:lnTo>
                  <a:lnTo>
                    <a:pt x="478" y="5821"/>
                  </a:lnTo>
                  <a:lnTo>
                    <a:pt x="449" y="5804"/>
                  </a:lnTo>
                  <a:lnTo>
                    <a:pt x="421" y="5788"/>
                  </a:lnTo>
                  <a:lnTo>
                    <a:pt x="395" y="5771"/>
                  </a:lnTo>
                  <a:lnTo>
                    <a:pt x="417" y="5789"/>
                  </a:lnTo>
                  <a:lnTo>
                    <a:pt x="433" y="5802"/>
                  </a:lnTo>
                  <a:lnTo>
                    <a:pt x="439" y="5807"/>
                  </a:lnTo>
                  <a:lnTo>
                    <a:pt x="442" y="5812"/>
                  </a:lnTo>
                  <a:lnTo>
                    <a:pt x="444" y="5816"/>
                  </a:lnTo>
                  <a:lnTo>
                    <a:pt x="444" y="5818"/>
                  </a:lnTo>
                  <a:lnTo>
                    <a:pt x="441" y="5820"/>
                  </a:lnTo>
                  <a:lnTo>
                    <a:pt x="435" y="5820"/>
                  </a:lnTo>
                  <a:lnTo>
                    <a:pt x="427" y="5818"/>
                  </a:lnTo>
                  <a:lnTo>
                    <a:pt x="416" y="5814"/>
                  </a:lnTo>
                  <a:lnTo>
                    <a:pt x="387" y="5804"/>
                  </a:lnTo>
                  <a:lnTo>
                    <a:pt x="350" y="5788"/>
                  </a:lnTo>
                  <a:lnTo>
                    <a:pt x="307" y="5766"/>
                  </a:lnTo>
                  <a:lnTo>
                    <a:pt x="257" y="5740"/>
                  </a:lnTo>
                  <a:lnTo>
                    <a:pt x="204" y="5711"/>
                  </a:lnTo>
                  <a:lnTo>
                    <a:pt x="147" y="5679"/>
                  </a:lnTo>
                  <a:lnTo>
                    <a:pt x="118" y="5661"/>
                  </a:lnTo>
                  <a:lnTo>
                    <a:pt x="91" y="5645"/>
                  </a:lnTo>
                  <a:lnTo>
                    <a:pt x="64" y="5628"/>
                  </a:lnTo>
                  <a:lnTo>
                    <a:pt x="39" y="5613"/>
                  </a:lnTo>
                  <a:lnTo>
                    <a:pt x="60" y="5629"/>
                  </a:lnTo>
                  <a:lnTo>
                    <a:pt x="75" y="5642"/>
                  </a:lnTo>
                  <a:lnTo>
                    <a:pt x="80" y="5647"/>
                  </a:lnTo>
                  <a:lnTo>
                    <a:pt x="83" y="5652"/>
                  </a:lnTo>
                  <a:lnTo>
                    <a:pt x="86" y="5655"/>
                  </a:lnTo>
                  <a:lnTo>
                    <a:pt x="86" y="5658"/>
                  </a:lnTo>
                  <a:lnTo>
                    <a:pt x="82" y="5659"/>
                  </a:lnTo>
                  <a:lnTo>
                    <a:pt x="77" y="5659"/>
                  </a:lnTo>
                  <a:lnTo>
                    <a:pt x="69" y="5657"/>
                  </a:lnTo>
                  <a:lnTo>
                    <a:pt x="60" y="5654"/>
                  </a:lnTo>
                  <a:lnTo>
                    <a:pt x="34" y="5644"/>
                  </a:lnTo>
                  <a:lnTo>
                    <a:pt x="0" y="5629"/>
                  </a:lnTo>
                  <a:close/>
                  <a:moveTo>
                    <a:pt x="0" y="5528"/>
                  </a:moveTo>
                  <a:lnTo>
                    <a:pt x="0" y="5487"/>
                  </a:lnTo>
                  <a:lnTo>
                    <a:pt x="28" y="5508"/>
                  </a:lnTo>
                  <a:lnTo>
                    <a:pt x="49" y="5525"/>
                  </a:lnTo>
                  <a:lnTo>
                    <a:pt x="55" y="5533"/>
                  </a:lnTo>
                  <a:lnTo>
                    <a:pt x="61" y="5538"/>
                  </a:lnTo>
                  <a:lnTo>
                    <a:pt x="63" y="5543"/>
                  </a:lnTo>
                  <a:lnTo>
                    <a:pt x="63" y="5546"/>
                  </a:lnTo>
                  <a:lnTo>
                    <a:pt x="61" y="5547"/>
                  </a:lnTo>
                  <a:lnTo>
                    <a:pt x="57" y="5548"/>
                  </a:lnTo>
                  <a:lnTo>
                    <a:pt x="51" y="5547"/>
                  </a:lnTo>
                  <a:lnTo>
                    <a:pt x="44" y="5545"/>
                  </a:lnTo>
                  <a:lnTo>
                    <a:pt x="25" y="5538"/>
                  </a:lnTo>
                  <a:lnTo>
                    <a:pt x="0" y="5528"/>
                  </a:lnTo>
                  <a:close/>
                  <a:moveTo>
                    <a:pt x="0" y="5485"/>
                  </a:moveTo>
                  <a:lnTo>
                    <a:pt x="0" y="5428"/>
                  </a:lnTo>
                  <a:lnTo>
                    <a:pt x="19" y="5438"/>
                  </a:lnTo>
                  <a:lnTo>
                    <a:pt x="37" y="5448"/>
                  </a:lnTo>
                  <a:lnTo>
                    <a:pt x="58" y="5458"/>
                  </a:lnTo>
                  <a:lnTo>
                    <a:pt x="77" y="5469"/>
                  </a:lnTo>
                  <a:lnTo>
                    <a:pt x="99" y="5481"/>
                  </a:lnTo>
                  <a:lnTo>
                    <a:pt x="120" y="5493"/>
                  </a:lnTo>
                  <a:lnTo>
                    <a:pt x="142" y="5506"/>
                  </a:lnTo>
                  <a:lnTo>
                    <a:pt x="164" y="5519"/>
                  </a:lnTo>
                  <a:lnTo>
                    <a:pt x="220" y="5552"/>
                  </a:lnTo>
                  <a:lnTo>
                    <a:pt x="269" y="5584"/>
                  </a:lnTo>
                  <a:lnTo>
                    <a:pt x="315" y="5613"/>
                  </a:lnTo>
                  <a:lnTo>
                    <a:pt x="353" y="5639"/>
                  </a:lnTo>
                  <a:lnTo>
                    <a:pt x="385" y="5662"/>
                  </a:lnTo>
                  <a:lnTo>
                    <a:pt x="407" y="5681"/>
                  </a:lnTo>
                  <a:lnTo>
                    <a:pt x="415" y="5688"/>
                  </a:lnTo>
                  <a:lnTo>
                    <a:pt x="420" y="5695"/>
                  </a:lnTo>
                  <a:lnTo>
                    <a:pt x="421" y="5697"/>
                  </a:lnTo>
                  <a:lnTo>
                    <a:pt x="422" y="5700"/>
                  </a:lnTo>
                  <a:lnTo>
                    <a:pt x="422" y="5701"/>
                  </a:lnTo>
                  <a:lnTo>
                    <a:pt x="422" y="5703"/>
                  </a:lnTo>
                  <a:lnTo>
                    <a:pt x="421" y="5704"/>
                  </a:lnTo>
                  <a:lnTo>
                    <a:pt x="419" y="5704"/>
                  </a:lnTo>
                  <a:lnTo>
                    <a:pt x="417" y="5705"/>
                  </a:lnTo>
                  <a:lnTo>
                    <a:pt x="414" y="5704"/>
                  </a:lnTo>
                  <a:lnTo>
                    <a:pt x="405" y="5703"/>
                  </a:lnTo>
                  <a:lnTo>
                    <a:pt x="395" y="5700"/>
                  </a:lnTo>
                  <a:lnTo>
                    <a:pt x="367" y="5690"/>
                  </a:lnTo>
                  <a:lnTo>
                    <a:pt x="332" y="5674"/>
                  </a:lnTo>
                  <a:lnTo>
                    <a:pt x="289" y="5654"/>
                  </a:lnTo>
                  <a:lnTo>
                    <a:pt x="241" y="5629"/>
                  </a:lnTo>
                  <a:lnTo>
                    <a:pt x="189" y="5601"/>
                  </a:lnTo>
                  <a:lnTo>
                    <a:pt x="134" y="5570"/>
                  </a:lnTo>
                  <a:lnTo>
                    <a:pt x="98" y="5547"/>
                  </a:lnTo>
                  <a:lnTo>
                    <a:pt x="63" y="5526"/>
                  </a:lnTo>
                  <a:lnTo>
                    <a:pt x="31" y="5506"/>
                  </a:lnTo>
                  <a:lnTo>
                    <a:pt x="0" y="5485"/>
                  </a:lnTo>
                  <a:close/>
                  <a:moveTo>
                    <a:pt x="0" y="5421"/>
                  </a:moveTo>
                  <a:lnTo>
                    <a:pt x="0" y="5375"/>
                  </a:lnTo>
                  <a:lnTo>
                    <a:pt x="31" y="5398"/>
                  </a:lnTo>
                  <a:lnTo>
                    <a:pt x="52" y="5417"/>
                  </a:lnTo>
                  <a:lnTo>
                    <a:pt x="60" y="5425"/>
                  </a:lnTo>
                  <a:lnTo>
                    <a:pt x="64" y="5430"/>
                  </a:lnTo>
                  <a:lnTo>
                    <a:pt x="67" y="5436"/>
                  </a:lnTo>
                  <a:lnTo>
                    <a:pt x="66" y="5439"/>
                  </a:lnTo>
                  <a:lnTo>
                    <a:pt x="64" y="5440"/>
                  </a:lnTo>
                  <a:lnTo>
                    <a:pt x="60" y="5441"/>
                  </a:lnTo>
                  <a:lnTo>
                    <a:pt x="54" y="5440"/>
                  </a:lnTo>
                  <a:lnTo>
                    <a:pt x="47" y="5438"/>
                  </a:lnTo>
                  <a:lnTo>
                    <a:pt x="26" y="5431"/>
                  </a:lnTo>
                  <a:lnTo>
                    <a:pt x="0" y="5421"/>
                  </a:lnTo>
                  <a:close/>
                  <a:moveTo>
                    <a:pt x="0" y="5370"/>
                  </a:moveTo>
                  <a:lnTo>
                    <a:pt x="0" y="5314"/>
                  </a:lnTo>
                  <a:lnTo>
                    <a:pt x="20" y="5323"/>
                  </a:lnTo>
                  <a:lnTo>
                    <a:pt x="39" y="5333"/>
                  </a:lnTo>
                  <a:lnTo>
                    <a:pt x="61" y="5345"/>
                  </a:lnTo>
                  <a:lnTo>
                    <a:pt x="83" y="5357"/>
                  </a:lnTo>
                  <a:lnTo>
                    <a:pt x="106" y="5369"/>
                  </a:lnTo>
                  <a:lnTo>
                    <a:pt x="130" y="5383"/>
                  </a:lnTo>
                  <a:lnTo>
                    <a:pt x="154" y="5397"/>
                  </a:lnTo>
                  <a:lnTo>
                    <a:pt x="180" y="5411"/>
                  </a:lnTo>
                  <a:lnTo>
                    <a:pt x="232" y="5443"/>
                  </a:lnTo>
                  <a:lnTo>
                    <a:pt x="281" y="5475"/>
                  </a:lnTo>
                  <a:lnTo>
                    <a:pt x="324" y="5503"/>
                  </a:lnTo>
                  <a:lnTo>
                    <a:pt x="362" y="5528"/>
                  </a:lnTo>
                  <a:lnTo>
                    <a:pt x="391" y="5551"/>
                  </a:lnTo>
                  <a:lnTo>
                    <a:pt x="414" y="5571"/>
                  </a:lnTo>
                  <a:lnTo>
                    <a:pt x="420" y="5578"/>
                  </a:lnTo>
                  <a:lnTo>
                    <a:pt x="426" y="5584"/>
                  </a:lnTo>
                  <a:lnTo>
                    <a:pt x="428" y="5587"/>
                  </a:lnTo>
                  <a:lnTo>
                    <a:pt x="428" y="5589"/>
                  </a:lnTo>
                  <a:lnTo>
                    <a:pt x="429" y="5591"/>
                  </a:lnTo>
                  <a:lnTo>
                    <a:pt x="428" y="5592"/>
                  </a:lnTo>
                  <a:lnTo>
                    <a:pt x="427" y="5593"/>
                  </a:lnTo>
                  <a:lnTo>
                    <a:pt x="425" y="5594"/>
                  </a:lnTo>
                  <a:lnTo>
                    <a:pt x="422" y="5594"/>
                  </a:lnTo>
                  <a:lnTo>
                    <a:pt x="419" y="5594"/>
                  </a:lnTo>
                  <a:lnTo>
                    <a:pt x="412" y="5593"/>
                  </a:lnTo>
                  <a:lnTo>
                    <a:pt x="401" y="5590"/>
                  </a:lnTo>
                  <a:lnTo>
                    <a:pt x="374" y="5580"/>
                  </a:lnTo>
                  <a:lnTo>
                    <a:pt x="339" y="5565"/>
                  </a:lnTo>
                  <a:lnTo>
                    <a:pt x="298" y="5546"/>
                  </a:lnTo>
                  <a:lnTo>
                    <a:pt x="252" y="5522"/>
                  </a:lnTo>
                  <a:lnTo>
                    <a:pt x="201" y="5494"/>
                  </a:lnTo>
                  <a:lnTo>
                    <a:pt x="147" y="5464"/>
                  </a:lnTo>
                  <a:lnTo>
                    <a:pt x="106" y="5439"/>
                  </a:lnTo>
                  <a:lnTo>
                    <a:pt x="68" y="5415"/>
                  </a:lnTo>
                  <a:lnTo>
                    <a:pt x="33" y="5391"/>
                  </a:lnTo>
                  <a:lnTo>
                    <a:pt x="0" y="5370"/>
                  </a:lnTo>
                  <a:close/>
                  <a:moveTo>
                    <a:pt x="0" y="5305"/>
                  </a:moveTo>
                  <a:lnTo>
                    <a:pt x="0" y="5248"/>
                  </a:lnTo>
                  <a:lnTo>
                    <a:pt x="23" y="5264"/>
                  </a:lnTo>
                  <a:lnTo>
                    <a:pt x="44" y="5279"/>
                  </a:lnTo>
                  <a:lnTo>
                    <a:pt x="60" y="5293"/>
                  </a:lnTo>
                  <a:lnTo>
                    <a:pt x="75" y="5305"/>
                  </a:lnTo>
                  <a:lnTo>
                    <a:pt x="86" y="5316"/>
                  </a:lnTo>
                  <a:lnTo>
                    <a:pt x="93" y="5325"/>
                  </a:lnTo>
                  <a:lnTo>
                    <a:pt x="95" y="5328"/>
                  </a:lnTo>
                  <a:lnTo>
                    <a:pt x="96" y="5331"/>
                  </a:lnTo>
                  <a:lnTo>
                    <a:pt x="98" y="5333"/>
                  </a:lnTo>
                  <a:lnTo>
                    <a:pt x="96" y="5335"/>
                  </a:lnTo>
                  <a:lnTo>
                    <a:pt x="95" y="5336"/>
                  </a:lnTo>
                  <a:lnTo>
                    <a:pt x="93" y="5337"/>
                  </a:lnTo>
                  <a:lnTo>
                    <a:pt x="91" y="5337"/>
                  </a:lnTo>
                  <a:lnTo>
                    <a:pt x="88" y="5337"/>
                  </a:lnTo>
                  <a:lnTo>
                    <a:pt x="78" y="5336"/>
                  </a:lnTo>
                  <a:lnTo>
                    <a:pt x="67" y="5333"/>
                  </a:lnTo>
                  <a:lnTo>
                    <a:pt x="53" y="5328"/>
                  </a:lnTo>
                  <a:lnTo>
                    <a:pt x="38" y="5321"/>
                  </a:lnTo>
                  <a:lnTo>
                    <a:pt x="20" y="5314"/>
                  </a:lnTo>
                  <a:lnTo>
                    <a:pt x="0" y="5305"/>
                  </a:lnTo>
                  <a:close/>
                  <a:moveTo>
                    <a:pt x="0" y="5237"/>
                  </a:moveTo>
                  <a:lnTo>
                    <a:pt x="0" y="5192"/>
                  </a:lnTo>
                  <a:lnTo>
                    <a:pt x="21" y="5200"/>
                  </a:lnTo>
                  <a:lnTo>
                    <a:pt x="44" y="5210"/>
                  </a:lnTo>
                  <a:lnTo>
                    <a:pt x="68" y="5223"/>
                  </a:lnTo>
                  <a:lnTo>
                    <a:pt x="96" y="5237"/>
                  </a:lnTo>
                  <a:lnTo>
                    <a:pt x="126" y="5252"/>
                  </a:lnTo>
                  <a:lnTo>
                    <a:pt x="156" y="5269"/>
                  </a:lnTo>
                  <a:lnTo>
                    <a:pt x="188" y="5288"/>
                  </a:lnTo>
                  <a:lnTo>
                    <a:pt x="222" y="5307"/>
                  </a:lnTo>
                  <a:lnTo>
                    <a:pt x="272" y="5337"/>
                  </a:lnTo>
                  <a:lnTo>
                    <a:pt x="320" y="5368"/>
                  </a:lnTo>
                  <a:lnTo>
                    <a:pt x="362" y="5396"/>
                  </a:lnTo>
                  <a:lnTo>
                    <a:pt x="398" y="5422"/>
                  </a:lnTo>
                  <a:lnTo>
                    <a:pt x="426" y="5444"/>
                  </a:lnTo>
                  <a:lnTo>
                    <a:pt x="447" y="5463"/>
                  </a:lnTo>
                  <a:lnTo>
                    <a:pt x="454" y="5470"/>
                  </a:lnTo>
                  <a:lnTo>
                    <a:pt x="459" y="5477"/>
                  </a:lnTo>
                  <a:lnTo>
                    <a:pt x="460" y="5479"/>
                  </a:lnTo>
                  <a:lnTo>
                    <a:pt x="461" y="5481"/>
                  </a:lnTo>
                  <a:lnTo>
                    <a:pt x="461" y="5483"/>
                  </a:lnTo>
                  <a:lnTo>
                    <a:pt x="460" y="5484"/>
                  </a:lnTo>
                  <a:lnTo>
                    <a:pt x="459" y="5486"/>
                  </a:lnTo>
                  <a:lnTo>
                    <a:pt x="457" y="5486"/>
                  </a:lnTo>
                  <a:lnTo>
                    <a:pt x="455" y="5487"/>
                  </a:lnTo>
                  <a:lnTo>
                    <a:pt x="452" y="5487"/>
                  </a:lnTo>
                  <a:lnTo>
                    <a:pt x="444" y="5486"/>
                  </a:lnTo>
                  <a:lnTo>
                    <a:pt x="434" y="5484"/>
                  </a:lnTo>
                  <a:lnTo>
                    <a:pt x="421" y="5480"/>
                  </a:lnTo>
                  <a:lnTo>
                    <a:pt x="407" y="5475"/>
                  </a:lnTo>
                  <a:lnTo>
                    <a:pt x="391" y="5468"/>
                  </a:lnTo>
                  <a:lnTo>
                    <a:pt x="374" y="5461"/>
                  </a:lnTo>
                  <a:lnTo>
                    <a:pt x="333" y="5441"/>
                  </a:lnTo>
                  <a:lnTo>
                    <a:pt x="289" y="5418"/>
                  </a:lnTo>
                  <a:lnTo>
                    <a:pt x="239" y="5391"/>
                  </a:lnTo>
                  <a:lnTo>
                    <a:pt x="187" y="5361"/>
                  </a:lnTo>
                  <a:lnTo>
                    <a:pt x="159" y="5345"/>
                  </a:lnTo>
                  <a:lnTo>
                    <a:pt x="132" y="5328"/>
                  </a:lnTo>
                  <a:lnTo>
                    <a:pt x="106" y="5312"/>
                  </a:lnTo>
                  <a:lnTo>
                    <a:pt x="81" y="5295"/>
                  </a:lnTo>
                  <a:lnTo>
                    <a:pt x="59" y="5279"/>
                  </a:lnTo>
                  <a:lnTo>
                    <a:pt x="37" y="5264"/>
                  </a:lnTo>
                  <a:lnTo>
                    <a:pt x="18" y="5250"/>
                  </a:lnTo>
                  <a:lnTo>
                    <a:pt x="0" y="5237"/>
                  </a:lnTo>
                  <a:close/>
                  <a:moveTo>
                    <a:pt x="0" y="5178"/>
                  </a:moveTo>
                  <a:lnTo>
                    <a:pt x="0" y="5107"/>
                  </a:lnTo>
                  <a:lnTo>
                    <a:pt x="35" y="5130"/>
                  </a:lnTo>
                  <a:lnTo>
                    <a:pt x="66" y="5152"/>
                  </a:lnTo>
                  <a:lnTo>
                    <a:pt x="93" y="5172"/>
                  </a:lnTo>
                  <a:lnTo>
                    <a:pt x="116" y="5190"/>
                  </a:lnTo>
                  <a:lnTo>
                    <a:pt x="134" y="5206"/>
                  </a:lnTo>
                  <a:lnTo>
                    <a:pt x="146" y="5219"/>
                  </a:lnTo>
                  <a:lnTo>
                    <a:pt x="150" y="5224"/>
                  </a:lnTo>
                  <a:lnTo>
                    <a:pt x="154" y="5228"/>
                  </a:lnTo>
                  <a:lnTo>
                    <a:pt x="155" y="5233"/>
                  </a:lnTo>
                  <a:lnTo>
                    <a:pt x="154" y="5235"/>
                  </a:lnTo>
                  <a:lnTo>
                    <a:pt x="152" y="5237"/>
                  </a:lnTo>
                  <a:lnTo>
                    <a:pt x="148" y="5237"/>
                  </a:lnTo>
                  <a:lnTo>
                    <a:pt x="144" y="5238"/>
                  </a:lnTo>
                  <a:lnTo>
                    <a:pt x="139" y="5237"/>
                  </a:lnTo>
                  <a:lnTo>
                    <a:pt x="125" y="5234"/>
                  </a:lnTo>
                  <a:lnTo>
                    <a:pt x="106" y="5227"/>
                  </a:lnTo>
                  <a:lnTo>
                    <a:pt x="85" y="5218"/>
                  </a:lnTo>
                  <a:lnTo>
                    <a:pt x="59" y="5207"/>
                  </a:lnTo>
                  <a:lnTo>
                    <a:pt x="31" y="5193"/>
                  </a:lnTo>
                  <a:lnTo>
                    <a:pt x="0" y="5178"/>
                  </a:lnTo>
                  <a:close/>
                  <a:moveTo>
                    <a:pt x="0" y="5033"/>
                  </a:moveTo>
                  <a:lnTo>
                    <a:pt x="0" y="4953"/>
                  </a:lnTo>
                  <a:lnTo>
                    <a:pt x="20" y="4965"/>
                  </a:lnTo>
                  <a:lnTo>
                    <a:pt x="67" y="4994"/>
                  </a:lnTo>
                  <a:lnTo>
                    <a:pt x="110" y="5022"/>
                  </a:lnTo>
                  <a:lnTo>
                    <a:pt x="148" y="5049"/>
                  </a:lnTo>
                  <a:lnTo>
                    <a:pt x="182" y="5074"/>
                  </a:lnTo>
                  <a:lnTo>
                    <a:pt x="208" y="5096"/>
                  </a:lnTo>
                  <a:lnTo>
                    <a:pt x="227" y="5114"/>
                  </a:lnTo>
                  <a:lnTo>
                    <a:pt x="232" y="5122"/>
                  </a:lnTo>
                  <a:lnTo>
                    <a:pt x="237" y="5128"/>
                  </a:lnTo>
                  <a:lnTo>
                    <a:pt x="238" y="5130"/>
                  </a:lnTo>
                  <a:lnTo>
                    <a:pt x="239" y="5132"/>
                  </a:lnTo>
                  <a:lnTo>
                    <a:pt x="239" y="5135"/>
                  </a:lnTo>
                  <a:lnTo>
                    <a:pt x="238" y="5137"/>
                  </a:lnTo>
                  <a:lnTo>
                    <a:pt x="236" y="5139"/>
                  </a:lnTo>
                  <a:lnTo>
                    <a:pt x="230" y="5140"/>
                  </a:lnTo>
                  <a:lnTo>
                    <a:pt x="223" y="5139"/>
                  </a:lnTo>
                  <a:lnTo>
                    <a:pt x="214" y="5138"/>
                  </a:lnTo>
                  <a:lnTo>
                    <a:pt x="203" y="5135"/>
                  </a:lnTo>
                  <a:lnTo>
                    <a:pt x="191" y="5130"/>
                  </a:lnTo>
                  <a:lnTo>
                    <a:pt x="177" y="5125"/>
                  </a:lnTo>
                  <a:lnTo>
                    <a:pt x="162" y="5118"/>
                  </a:lnTo>
                  <a:lnTo>
                    <a:pt x="127" y="5102"/>
                  </a:lnTo>
                  <a:lnTo>
                    <a:pt x="88" y="5083"/>
                  </a:lnTo>
                  <a:lnTo>
                    <a:pt x="46" y="5059"/>
                  </a:lnTo>
                  <a:lnTo>
                    <a:pt x="0" y="5033"/>
                  </a:lnTo>
                  <a:close/>
                  <a:moveTo>
                    <a:pt x="0" y="4864"/>
                  </a:moveTo>
                  <a:lnTo>
                    <a:pt x="0" y="4792"/>
                  </a:lnTo>
                  <a:lnTo>
                    <a:pt x="32" y="4809"/>
                  </a:lnTo>
                  <a:lnTo>
                    <a:pt x="66" y="4826"/>
                  </a:lnTo>
                  <a:lnTo>
                    <a:pt x="102" y="4846"/>
                  </a:lnTo>
                  <a:lnTo>
                    <a:pt x="140" y="4869"/>
                  </a:lnTo>
                  <a:lnTo>
                    <a:pt x="186" y="4898"/>
                  </a:lnTo>
                  <a:lnTo>
                    <a:pt x="228" y="4926"/>
                  </a:lnTo>
                  <a:lnTo>
                    <a:pt x="265" y="4952"/>
                  </a:lnTo>
                  <a:lnTo>
                    <a:pt x="296" y="4977"/>
                  </a:lnTo>
                  <a:lnTo>
                    <a:pt x="310" y="4988"/>
                  </a:lnTo>
                  <a:lnTo>
                    <a:pt x="322" y="4998"/>
                  </a:lnTo>
                  <a:lnTo>
                    <a:pt x="332" y="5007"/>
                  </a:lnTo>
                  <a:lnTo>
                    <a:pt x="339" y="5016"/>
                  </a:lnTo>
                  <a:lnTo>
                    <a:pt x="346" y="5023"/>
                  </a:lnTo>
                  <a:lnTo>
                    <a:pt x="349" y="5030"/>
                  </a:lnTo>
                  <a:lnTo>
                    <a:pt x="351" y="5034"/>
                  </a:lnTo>
                  <a:lnTo>
                    <a:pt x="350" y="5039"/>
                  </a:lnTo>
                  <a:lnTo>
                    <a:pt x="349" y="5040"/>
                  </a:lnTo>
                  <a:lnTo>
                    <a:pt x="347" y="5041"/>
                  </a:lnTo>
                  <a:lnTo>
                    <a:pt x="345" y="5042"/>
                  </a:lnTo>
                  <a:lnTo>
                    <a:pt x="341" y="5042"/>
                  </a:lnTo>
                  <a:lnTo>
                    <a:pt x="334" y="5042"/>
                  </a:lnTo>
                  <a:lnTo>
                    <a:pt x="325" y="5040"/>
                  </a:lnTo>
                  <a:lnTo>
                    <a:pt x="313" y="5036"/>
                  </a:lnTo>
                  <a:lnTo>
                    <a:pt x="300" y="5032"/>
                  </a:lnTo>
                  <a:lnTo>
                    <a:pt x="285" y="5027"/>
                  </a:lnTo>
                  <a:lnTo>
                    <a:pt x="269" y="5020"/>
                  </a:lnTo>
                  <a:lnTo>
                    <a:pt x="234" y="5003"/>
                  </a:lnTo>
                  <a:lnTo>
                    <a:pt x="193" y="4982"/>
                  </a:lnTo>
                  <a:lnTo>
                    <a:pt x="148" y="4958"/>
                  </a:lnTo>
                  <a:lnTo>
                    <a:pt x="102" y="4931"/>
                  </a:lnTo>
                  <a:lnTo>
                    <a:pt x="75" y="4913"/>
                  </a:lnTo>
                  <a:lnTo>
                    <a:pt x="48" y="4897"/>
                  </a:lnTo>
                  <a:lnTo>
                    <a:pt x="24" y="4880"/>
                  </a:lnTo>
                  <a:lnTo>
                    <a:pt x="0" y="4864"/>
                  </a:lnTo>
                  <a:close/>
                  <a:moveTo>
                    <a:pt x="0" y="4772"/>
                  </a:moveTo>
                  <a:lnTo>
                    <a:pt x="0" y="4696"/>
                  </a:lnTo>
                  <a:lnTo>
                    <a:pt x="27" y="4717"/>
                  </a:lnTo>
                  <a:lnTo>
                    <a:pt x="52" y="4735"/>
                  </a:lnTo>
                  <a:lnTo>
                    <a:pt x="74" y="4753"/>
                  </a:lnTo>
                  <a:lnTo>
                    <a:pt x="91" y="4768"/>
                  </a:lnTo>
                  <a:lnTo>
                    <a:pt x="105" y="4782"/>
                  </a:lnTo>
                  <a:lnTo>
                    <a:pt x="114" y="4794"/>
                  </a:lnTo>
                  <a:lnTo>
                    <a:pt x="117" y="4798"/>
                  </a:lnTo>
                  <a:lnTo>
                    <a:pt x="119" y="4802"/>
                  </a:lnTo>
                  <a:lnTo>
                    <a:pt x="119" y="4805"/>
                  </a:lnTo>
                  <a:lnTo>
                    <a:pt x="118" y="4809"/>
                  </a:lnTo>
                  <a:lnTo>
                    <a:pt x="117" y="4811"/>
                  </a:lnTo>
                  <a:lnTo>
                    <a:pt x="114" y="4812"/>
                  </a:lnTo>
                  <a:lnTo>
                    <a:pt x="110" y="4812"/>
                  </a:lnTo>
                  <a:lnTo>
                    <a:pt x="106" y="4812"/>
                  </a:lnTo>
                  <a:lnTo>
                    <a:pt x="95" y="4811"/>
                  </a:lnTo>
                  <a:lnTo>
                    <a:pt x="81" y="4807"/>
                  </a:lnTo>
                  <a:lnTo>
                    <a:pt x="64" y="4800"/>
                  </a:lnTo>
                  <a:lnTo>
                    <a:pt x="45" y="4792"/>
                  </a:lnTo>
                  <a:lnTo>
                    <a:pt x="24" y="4783"/>
                  </a:lnTo>
                  <a:lnTo>
                    <a:pt x="0" y="4772"/>
                  </a:lnTo>
                  <a:close/>
                  <a:moveTo>
                    <a:pt x="0" y="4584"/>
                  </a:moveTo>
                  <a:lnTo>
                    <a:pt x="0" y="4500"/>
                  </a:lnTo>
                  <a:lnTo>
                    <a:pt x="22" y="4512"/>
                  </a:lnTo>
                  <a:lnTo>
                    <a:pt x="44" y="4524"/>
                  </a:lnTo>
                  <a:lnTo>
                    <a:pt x="66" y="4538"/>
                  </a:lnTo>
                  <a:lnTo>
                    <a:pt x="90" y="4552"/>
                  </a:lnTo>
                  <a:lnTo>
                    <a:pt x="132" y="4579"/>
                  </a:lnTo>
                  <a:lnTo>
                    <a:pt x="171" y="4605"/>
                  </a:lnTo>
                  <a:lnTo>
                    <a:pt x="204" y="4631"/>
                  </a:lnTo>
                  <a:lnTo>
                    <a:pt x="234" y="4653"/>
                  </a:lnTo>
                  <a:lnTo>
                    <a:pt x="246" y="4664"/>
                  </a:lnTo>
                  <a:lnTo>
                    <a:pt x="257" y="4674"/>
                  </a:lnTo>
                  <a:lnTo>
                    <a:pt x="266" y="4683"/>
                  </a:lnTo>
                  <a:lnTo>
                    <a:pt x="273" y="4692"/>
                  </a:lnTo>
                  <a:lnTo>
                    <a:pt x="278" y="4699"/>
                  </a:lnTo>
                  <a:lnTo>
                    <a:pt x="282" y="4705"/>
                  </a:lnTo>
                  <a:lnTo>
                    <a:pt x="283" y="4710"/>
                  </a:lnTo>
                  <a:lnTo>
                    <a:pt x="282" y="4714"/>
                  </a:lnTo>
                  <a:lnTo>
                    <a:pt x="279" y="4717"/>
                  </a:lnTo>
                  <a:lnTo>
                    <a:pt x="273" y="4718"/>
                  </a:lnTo>
                  <a:lnTo>
                    <a:pt x="266" y="4718"/>
                  </a:lnTo>
                  <a:lnTo>
                    <a:pt x="257" y="4717"/>
                  </a:lnTo>
                  <a:lnTo>
                    <a:pt x="246" y="4714"/>
                  </a:lnTo>
                  <a:lnTo>
                    <a:pt x="235" y="4710"/>
                  </a:lnTo>
                  <a:lnTo>
                    <a:pt x="221" y="4705"/>
                  </a:lnTo>
                  <a:lnTo>
                    <a:pt x="205" y="4699"/>
                  </a:lnTo>
                  <a:lnTo>
                    <a:pt x="172" y="4683"/>
                  </a:lnTo>
                  <a:lnTo>
                    <a:pt x="134" y="4664"/>
                  </a:lnTo>
                  <a:lnTo>
                    <a:pt x="93" y="4641"/>
                  </a:lnTo>
                  <a:lnTo>
                    <a:pt x="50" y="4617"/>
                  </a:lnTo>
                  <a:lnTo>
                    <a:pt x="37" y="4608"/>
                  </a:lnTo>
                  <a:lnTo>
                    <a:pt x="24" y="4600"/>
                  </a:lnTo>
                  <a:lnTo>
                    <a:pt x="12" y="4592"/>
                  </a:lnTo>
                  <a:lnTo>
                    <a:pt x="0" y="4584"/>
                  </a:lnTo>
                  <a:close/>
                  <a:moveTo>
                    <a:pt x="0" y="4471"/>
                  </a:moveTo>
                  <a:lnTo>
                    <a:pt x="0" y="4394"/>
                  </a:lnTo>
                  <a:lnTo>
                    <a:pt x="24" y="4413"/>
                  </a:lnTo>
                  <a:lnTo>
                    <a:pt x="45" y="4429"/>
                  </a:lnTo>
                  <a:lnTo>
                    <a:pt x="62" y="4444"/>
                  </a:lnTo>
                  <a:lnTo>
                    <a:pt x="77" y="4458"/>
                  </a:lnTo>
                  <a:lnTo>
                    <a:pt x="88" y="4471"/>
                  </a:lnTo>
                  <a:lnTo>
                    <a:pt x="95" y="4482"/>
                  </a:lnTo>
                  <a:lnTo>
                    <a:pt x="98" y="4486"/>
                  </a:lnTo>
                  <a:lnTo>
                    <a:pt x="99" y="4490"/>
                  </a:lnTo>
                  <a:lnTo>
                    <a:pt x="99" y="4494"/>
                  </a:lnTo>
                  <a:lnTo>
                    <a:pt x="98" y="4496"/>
                  </a:lnTo>
                  <a:lnTo>
                    <a:pt x="96" y="4498"/>
                  </a:lnTo>
                  <a:lnTo>
                    <a:pt x="94" y="4499"/>
                  </a:lnTo>
                  <a:lnTo>
                    <a:pt x="91" y="4500"/>
                  </a:lnTo>
                  <a:lnTo>
                    <a:pt x="88" y="4500"/>
                  </a:lnTo>
                  <a:lnTo>
                    <a:pt x="78" y="4499"/>
                  </a:lnTo>
                  <a:lnTo>
                    <a:pt x="67" y="4497"/>
                  </a:lnTo>
                  <a:lnTo>
                    <a:pt x="53" y="4492"/>
                  </a:lnTo>
                  <a:lnTo>
                    <a:pt x="37" y="4487"/>
                  </a:lnTo>
                  <a:lnTo>
                    <a:pt x="20" y="4480"/>
                  </a:lnTo>
                  <a:lnTo>
                    <a:pt x="0" y="4471"/>
                  </a:lnTo>
                  <a:close/>
                  <a:moveTo>
                    <a:pt x="0" y="4246"/>
                  </a:moveTo>
                  <a:lnTo>
                    <a:pt x="0" y="4171"/>
                  </a:lnTo>
                  <a:lnTo>
                    <a:pt x="31" y="4185"/>
                  </a:lnTo>
                  <a:lnTo>
                    <a:pt x="64" y="4202"/>
                  </a:lnTo>
                  <a:lnTo>
                    <a:pt x="101" y="4223"/>
                  </a:lnTo>
                  <a:lnTo>
                    <a:pt x="139" y="4245"/>
                  </a:lnTo>
                  <a:lnTo>
                    <a:pt x="177" y="4271"/>
                  </a:lnTo>
                  <a:lnTo>
                    <a:pt x="213" y="4296"/>
                  </a:lnTo>
                  <a:lnTo>
                    <a:pt x="244" y="4320"/>
                  </a:lnTo>
                  <a:lnTo>
                    <a:pt x="271" y="4342"/>
                  </a:lnTo>
                  <a:lnTo>
                    <a:pt x="282" y="4352"/>
                  </a:lnTo>
                  <a:lnTo>
                    <a:pt x="292" y="4362"/>
                  </a:lnTo>
                  <a:lnTo>
                    <a:pt x="300" y="4372"/>
                  </a:lnTo>
                  <a:lnTo>
                    <a:pt x="307" y="4379"/>
                  </a:lnTo>
                  <a:lnTo>
                    <a:pt x="311" y="4387"/>
                  </a:lnTo>
                  <a:lnTo>
                    <a:pt x="315" y="4393"/>
                  </a:lnTo>
                  <a:lnTo>
                    <a:pt x="315" y="4399"/>
                  </a:lnTo>
                  <a:lnTo>
                    <a:pt x="313" y="4402"/>
                  </a:lnTo>
                  <a:lnTo>
                    <a:pt x="310" y="4405"/>
                  </a:lnTo>
                  <a:lnTo>
                    <a:pt x="306" y="4406"/>
                  </a:lnTo>
                  <a:lnTo>
                    <a:pt x="298" y="4407"/>
                  </a:lnTo>
                  <a:lnTo>
                    <a:pt x="290" y="4406"/>
                  </a:lnTo>
                  <a:lnTo>
                    <a:pt x="280" y="4404"/>
                  </a:lnTo>
                  <a:lnTo>
                    <a:pt x="268" y="4400"/>
                  </a:lnTo>
                  <a:lnTo>
                    <a:pt x="255" y="4395"/>
                  </a:lnTo>
                  <a:lnTo>
                    <a:pt x="241" y="4390"/>
                  </a:lnTo>
                  <a:lnTo>
                    <a:pt x="209" y="4376"/>
                  </a:lnTo>
                  <a:lnTo>
                    <a:pt x="174" y="4359"/>
                  </a:lnTo>
                  <a:lnTo>
                    <a:pt x="135" y="4337"/>
                  </a:lnTo>
                  <a:lnTo>
                    <a:pt x="95" y="4313"/>
                  </a:lnTo>
                  <a:lnTo>
                    <a:pt x="69" y="4296"/>
                  </a:lnTo>
                  <a:lnTo>
                    <a:pt x="45" y="4280"/>
                  </a:lnTo>
                  <a:lnTo>
                    <a:pt x="22" y="4263"/>
                  </a:lnTo>
                  <a:lnTo>
                    <a:pt x="0" y="4246"/>
                  </a:lnTo>
                  <a:close/>
                  <a:moveTo>
                    <a:pt x="0" y="4129"/>
                  </a:moveTo>
                  <a:lnTo>
                    <a:pt x="0" y="4034"/>
                  </a:lnTo>
                  <a:lnTo>
                    <a:pt x="10" y="4040"/>
                  </a:lnTo>
                  <a:lnTo>
                    <a:pt x="48" y="4065"/>
                  </a:lnTo>
                  <a:lnTo>
                    <a:pt x="81" y="4089"/>
                  </a:lnTo>
                  <a:lnTo>
                    <a:pt x="112" y="4113"/>
                  </a:lnTo>
                  <a:lnTo>
                    <a:pt x="136" y="4134"/>
                  </a:lnTo>
                  <a:lnTo>
                    <a:pt x="147" y="4145"/>
                  </a:lnTo>
                  <a:lnTo>
                    <a:pt x="156" y="4154"/>
                  </a:lnTo>
                  <a:lnTo>
                    <a:pt x="163" y="4163"/>
                  </a:lnTo>
                  <a:lnTo>
                    <a:pt x="170" y="4171"/>
                  </a:lnTo>
                  <a:lnTo>
                    <a:pt x="174" y="4178"/>
                  </a:lnTo>
                  <a:lnTo>
                    <a:pt x="176" y="4184"/>
                  </a:lnTo>
                  <a:lnTo>
                    <a:pt x="177" y="4189"/>
                  </a:lnTo>
                  <a:lnTo>
                    <a:pt x="176" y="4194"/>
                  </a:lnTo>
                  <a:lnTo>
                    <a:pt x="174" y="4196"/>
                  </a:lnTo>
                  <a:lnTo>
                    <a:pt x="170" y="4198"/>
                  </a:lnTo>
                  <a:lnTo>
                    <a:pt x="164" y="4198"/>
                  </a:lnTo>
                  <a:lnTo>
                    <a:pt x="157" y="4198"/>
                  </a:lnTo>
                  <a:lnTo>
                    <a:pt x="149" y="4197"/>
                  </a:lnTo>
                  <a:lnTo>
                    <a:pt x="140" y="4195"/>
                  </a:lnTo>
                  <a:lnTo>
                    <a:pt x="130" y="4191"/>
                  </a:lnTo>
                  <a:lnTo>
                    <a:pt x="118" y="4187"/>
                  </a:lnTo>
                  <a:lnTo>
                    <a:pt x="93" y="4176"/>
                  </a:lnTo>
                  <a:lnTo>
                    <a:pt x="64" y="4163"/>
                  </a:lnTo>
                  <a:lnTo>
                    <a:pt x="34" y="4147"/>
                  </a:lnTo>
                  <a:lnTo>
                    <a:pt x="0" y="4129"/>
                  </a:lnTo>
                  <a:close/>
                  <a:moveTo>
                    <a:pt x="0" y="3983"/>
                  </a:moveTo>
                  <a:lnTo>
                    <a:pt x="0" y="3911"/>
                  </a:lnTo>
                  <a:lnTo>
                    <a:pt x="17" y="3925"/>
                  </a:lnTo>
                  <a:lnTo>
                    <a:pt x="30" y="3938"/>
                  </a:lnTo>
                  <a:lnTo>
                    <a:pt x="41" y="3950"/>
                  </a:lnTo>
                  <a:lnTo>
                    <a:pt x="51" y="3960"/>
                  </a:lnTo>
                  <a:lnTo>
                    <a:pt x="58" y="3970"/>
                  </a:lnTo>
                  <a:lnTo>
                    <a:pt x="62" y="3979"/>
                  </a:lnTo>
                  <a:lnTo>
                    <a:pt x="63" y="3982"/>
                  </a:lnTo>
                  <a:lnTo>
                    <a:pt x="64" y="3985"/>
                  </a:lnTo>
                  <a:lnTo>
                    <a:pt x="63" y="3988"/>
                  </a:lnTo>
                  <a:lnTo>
                    <a:pt x="63" y="3991"/>
                  </a:lnTo>
                  <a:lnTo>
                    <a:pt x="60" y="3994"/>
                  </a:lnTo>
                  <a:lnTo>
                    <a:pt x="55" y="3995"/>
                  </a:lnTo>
                  <a:lnTo>
                    <a:pt x="49" y="3996"/>
                  </a:lnTo>
                  <a:lnTo>
                    <a:pt x="42" y="3995"/>
                  </a:lnTo>
                  <a:lnTo>
                    <a:pt x="34" y="3994"/>
                  </a:lnTo>
                  <a:lnTo>
                    <a:pt x="23" y="3991"/>
                  </a:lnTo>
                  <a:lnTo>
                    <a:pt x="12" y="3987"/>
                  </a:lnTo>
                  <a:lnTo>
                    <a:pt x="0" y="3983"/>
                  </a:lnTo>
                  <a:close/>
                  <a:moveTo>
                    <a:pt x="0" y="3554"/>
                  </a:moveTo>
                  <a:lnTo>
                    <a:pt x="0" y="3481"/>
                  </a:lnTo>
                  <a:lnTo>
                    <a:pt x="14" y="3486"/>
                  </a:lnTo>
                  <a:lnTo>
                    <a:pt x="30" y="3492"/>
                  </a:lnTo>
                  <a:lnTo>
                    <a:pt x="46" y="3500"/>
                  </a:lnTo>
                  <a:lnTo>
                    <a:pt x="63" y="3508"/>
                  </a:lnTo>
                  <a:lnTo>
                    <a:pt x="81" y="3518"/>
                  </a:lnTo>
                  <a:lnTo>
                    <a:pt x="101" y="3529"/>
                  </a:lnTo>
                  <a:lnTo>
                    <a:pt x="119" y="3541"/>
                  </a:lnTo>
                  <a:lnTo>
                    <a:pt x="140" y="3552"/>
                  </a:lnTo>
                  <a:lnTo>
                    <a:pt x="172" y="3575"/>
                  </a:lnTo>
                  <a:lnTo>
                    <a:pt x="202" y="3598"/>
                  </a:lnTo>
                  <a:lnTo>
                    <a:pt x="228" y="3619"/>
                  </a:lnTo>
                  <a:lnTo>
                    <a:pt x="250" y="3639"/>
                  </a:lnTo>
                  <a:lnTo>
                    <a:pt x="259" y="3649"/>
                  </a:lnTo>
                  <a:lnTo>
                    <a:pt x="267" y="3657"/>
                  </a:lnTo>
                  <a:lnTo>
                    <a:pt x="273" y="3666"/>
                  </a:lnTo>
                  <a:lnTo>
                    <a:pt x="279" y="3673"/>
                  </a:lnTo>
                  <a:lnTo>
                    <a:pt x="282" y="3681"/>
                  </a:lnTo>
                  <a:lnTo>
                    <a:pt x="284" y="3686"/>
                  </a:lnTo>
                  <a:lnTo>
                    <a:pt x="284" y="3692"/>
                  </a:lnTo>
                  <a:lnTo>
                    <a:pt x="283" y="3696"/>
                  </a:lnTo>
                  <a:lnTo>
                    <a:pt x="280" y="3699"/>
                  </a:lnTo>
                  <a:lnTo>
                    <a:pt x="276" y="3701"/>
                  </a:lnTo>
                  <a:lnTo>
                    <a:pt x="269" y="3701"/>
                  </a:lnTo>
                  <a:lnTo>
                    <a:pt x="262" y="3701"/>
                  </a:lnTo>
                  <a:lnTo>
                    <a:pt x="253" y="3700"/>
                  </a:lnTo>
                  <a:lnTo>
                    <a:pt x="242" y="3698"/>
                  </a:lnTo>
                  <a:lnTo>
                    <a:pt x="231" y="3695"/>
                  </a:lnTo>
                  <a:lnTo>
                    <a:pt x="218" y="3690"/>
                  </a:lnTo>
                  <a:lnTo>
                    <a:pt x="191" y="3679"/>
                  </a:lnTo>
                  <a:lnTo>
                    <a:pt x="161" y="3664"/>
                  </a:lnTo>
                  <a:lnTo>
                    <a:pt x="129" y="3645"/>
                  </a:lnTo>
                  <a:lnTo>
                    <a:pt x="94" y="3625"/>
                  </a:lnTo>
                  <a:lnTo>
                    <a:pt x="67" y="3606"/>
                  </a:lnTo>
                  <a:lnTo>
                    <a:pt x="44" y="3588"/>
                  </a:lnTo>
                  <a:lnTo>
                    <a:pt x="21" y="3571"/>
                  </a:lnTo>
                  <a:lnTo>
                    <a:pt x="0" y="3554"/>
                  </a:lnTo>
                  <a:close/>
                  <a:moveTo>
                    <a:pt x="0" y="3397"/>
                  </a:moveTo>
                  <a:lnTo>
                    <a:pt x="0" y="3309"/>
                  </a:lnTo>
                  <a:lnTo>
                    <a:pt x="23" y="3319"/>
                  </a:lnTo>
                  <a:lnTo>
                    <a:pt x="47" y="3332"/>
                  </a:lnTo>
                  <a:lnTo>
                    <a:pt x="72" y="3346"/>
                  </a:lnTo>
                  <a:lnTo>
                    <a:pt x="99" y="3364"/>
                  </a:lnTo>
                  <a:lnTo>
                    <a:pt x="130" y="3385"/>
                  </a:lnTo>
                  <a:lnTo>
                    <a:pt x="158" y="3407"/>
                  </a:lnTo>
                  <a:lnTo>
                    <a:pt x="183" y="3427"/>
                  </a:lnTo>
                  <a:lnTo>
                    <a:pt x="204" y="3448"/>
                  </a:lnTo>
                  <a:lnTo>
                    <a:pt x="213" y="3456"/>
                  </a:lnTo>
                  <a:lnTo>
                    <a:pt x="220" y="3465"/>
                  </a:lnTo>
                  <a:lnTo>
                    <a:pt x="226" y="3474"/>
                  </a:lnTo>
                  <a:lnTo>
                    <a:pt x="231" y="3481"/>
                  </a:lnTo>
                  <a:lnTo>
                    <a:pt x="235" y="3488"/>
                  </a:lnTo>
                  <a:lnTo>
                    <a:pt x="236" y="3494"/>
                  </a:lnTo>
                  <a:lnTo>
                    <a:pt x="236" y="3500"/>
                  </a:lnTo>
                  <a:lnTo>
                    <a:pt x="235" y="3503"/>
                  </a:lnTo>
                  <a:lnTo>
                    <a:pt x="231" y="3506"/>
                  </a:lnTo>
                  <a:lnTo>
                    <a:pt x="227" y="3508"/>
                  </a:lnTo>
                  <a:lnTo>
                    <a:pt x="221" y="3509"/>
                  </a:lnTo>
                  <a:lnTo>
                    <a:pt x="213" y="3509"/>
                  </a:lnTo>
                  <a:lnTo>
                    <a:pt x="204" y="3508"/>
                  </a:lnTo>
                  <a:lnTo>
                    <a:pt x="195" y="3506"/>
                  </a:lnTo>
                  <a:lnTo>
                    <a:pt x="184" y="3503"/>
                  </a:lnTo>
                  <a:lnTo>
                    <a:pt x="172" y="3499"/>
                  </a:lnTo>
                  <a:lnTo>
                    <a:pt x="146" y="3488"/>
                  </a:lnTo>
                  <a:lnTo>
                    <a:pt x="117" y="3473"/>
                  </a:lnTo>
                  <a:lnTo>
                    <a:pt x="86" y="3455"/>
                  </a:lnTo>
                  <a:lnTo>
                    <a:pt x="53" y="3435"/>
                  </a:lnTo>
                  <a:lnTo>
                    <a:pt x="39" y="3426"/>
                  </a:lnTo>
                  <a:lnTo>
                    <a:pt x="25" y="3417"/>
                  </a:lnTo>
                  <a:lnTo>
                    <a:pt x="12" y="3407"/>
                  </a:lnTo>
                  <a:lnTo>
                    <a:pt x="0" y="3397"/>
                  </a:lnTo>
                  <a:close/>
                  <a:moveTo>
                    <a:pt x="0" y="3228"/>
                  </a:moveTo>
                  <a:lnTo>
                    <a:pt x="0" y="3134"/>
                  </a:lnTo>
                  <a:lnTo>
                    <a:pt x="19" y="3143"/>
                  </a:lnTo>
                  <a:lnTo>
                    <a:pt x="37" y="3153"/>
                  </a:lnTo>
                  <a:lnTo>
                    <a:pt x="57" y="3165"/>
                  </a:lnTo>
                  <a:lnTo>
                    <a:pt x="77" y="3178"/>
                  </a:lnTo>
                  <a:lnTo>
                    <a:pt x="107" y="3200"/>
                  </a:lnTo>
                  <a:lnTo>
                    <a:pt x="134" y="3220"/>
                  </a:lnTo>
                  <a:lnTo>
                    <a:pt x="158" y="3241"/>
                  </a:lnTo>
                  <a:lnTo>
                    <a:pt x="178" y="3260"/>
                  </a:lnTo>
                  <a:lnTo>
                    <a:pt x="186" y="3269"/>
                  </a:lnTo>
                  <a:lnTo>
                    <a:pt x="194" y="3277"/>
                  </a:lnTo>
                  <a:lnTo>
                    <a:pt x="199" y="3286"/>
                  </a:lnTo>
                  <a:lnTo>
                    <a:pt x="203" y="3292"/>
                  </a:lnTo>
                  <a:lnTo>
                    <a:pt x="207" y="3300"/>
                  </a:lnTo>
                  <a:lnTo>
                    <a:pt x="209" y="3305"/>
                  </a:lnTo>
                  <a:lnTo>
                    <a:pt x="209" y="3311"/>
                  </a:lnTo>
                  <a:lnTo>
                    <a:pt x="207" y="3315"/>
                  </a:lnTo>
                  <a:lnTo>
                    <a:pt x="204" y="3318"/>
                  </a:lnTo>
                  <a:lnTo>
                    <a:pt x="199" y="3319"/>
                  </a:lnTo>
                  <a:lnTo>
                    <a:pt x="194" y="3320"/>
                  </a:lnTo>
                  <a:lnTo>
                    <a:pt x="186" y="3320"/>
                  </a:lnTo>
                  <a:lnTo>
                    <a:pt x="178" y="3319"/>
                  </a:lnTo>
                  <a:lnTo>
                    <a:pt x="169" y="3317"/>
                  </a:lnTo>
                  <a:lnTo>
                    <a:pt x="158" y="3315"/>
                  </a:lnTo>
                  <a:lnTo>
                    <a:pt x="147" y="3311"/>
                  </a:lnTo>
                  <a:lnTo>
                    <a:pt x="121" y="3300"/>
                  </a:lnTo>
                  <a:lnTo>
                    <a:pt x="93" y="3286"/>
                  </a:lnTo>
                  <a:lnTo>
                    <a:pt x="64" y="3270"/>
                  </a:lnTo>
                  <a:lnTo>
                    <a:pt x="33" y="3250"/>
                  </a:lnTo>
                  <a:lnTo>
                    <a:pt x="17" y="3238"/>
                  </a:lnTo>
                  <a:lnTo>
                    <a:pt x="0" y="3228"/>
                  </a:lnTo>
                  <a:close/>
                  <a:moveTo>
                    <a:pt x="0" y="3046"/>
                  </a:moveTo>
                  <a:lnTo>
                    <a:pt x="0" y="2952"/>
                  </a:lnTo>
                  <a:lnTo>
                    <a:pt x="19" y="2961"/>
                  </a:lnTo>
                  <a:lnTo>
                    <a:pt x="37" y="2972"/>
                  </a:lnTo>
                  <a:lnTo>
                    <a:pt x="57" y="2984"/>
                  </a:lnTo>
                  <a:lnTo>
                    <a:pt x="76" y="2997"/>
                  </a:lnTo>
                  <a:lnTo>
                    <a:pt x="105" y="3017"/>
                  </a:lnTo>
                  <a:lnTo>
                    <a:pt x="131" y="3038"/>
                  </a:lnTo>
                  <a:lnTo>
                    <a:pt x="154" y="3057"/>
                  </a:lnTo>
                  <a:lnTo>
                    <a:pt x="173" y="3075"/>
                  </a:lnTo>
                  <a:lnTo>
                    <a:pt x="181" y="3084"/>
                  </a:lnTo>
                  <a:lnTo>
                    <a:pt x="187" y="3093"/>
                  </a:lnTo>
                  <a:lnTo>
                    <a:pt x="193" y="3100"/>
                  </a:lnTo>
                  <a:lnTo>
                    <a:pt x="197" y="3108"/>
                  </a:lnTo>
                  <a:lnTo>
                    <a:pt x="199" y="3114"/>
                  </a:lnTo>
                  <a:lnTo>
                    <a:pt x="201" y="3120"/>
                  </a:lnTo>
                  <a:lnTo>
                    <a:pt x="201" y="3125"/>
                  </a:lnTo>
                  <a:lnTo>
                    <a:pt x="199" y="3129"/>
                  </a:lnTo>
                  <a:lnTo>
                    <a:pt x="196" y="3133"/>
                  </a:lnTo>
                  <a:lnTo>
                    <a:pt x="191" y="3135"/>
                  </a:lnTo>
                  <a:lnTo>
                    <a:pt x="186" y="3136"/>
                  </a:lnTo>
                  <a:lnTo>
                    <a:pt x="180" y="3136"/>
                  </a:lnTo>
                  <a:lnTo>
                    <a:pt x="171" y="3135"/>
                  </a:lnTo>
                  <a:lnTo>
                    <a:pt x="162" y="3133"/>
                  </a:lnTo>
                  <a:lnTo>
                    <a:pt x="152" y="3131"/>
                  </a:lnTo>
                  <a:lnTo>
                    <a:pt x="141" y="3126"/>
                  </a:lnTo>
                  <a:lnTo>
                    <a:pt x="117" y="3116"/>
                  </a:lnTo>
                  <a:lnTo>
                    <a:pt x="90" y="3104"/>
                  </a:lnTo>
                  <a:lnTo>
                    <a:pt x="61" y="3087"/>
                  </a:lnTo>
                  <a:lnTo>
                    <a:pt x="32" y="3069"/>
                  </a:lnTo>
                  <a:lnTo>
                    <a:pt x="15" y="3057"/>
                  </a:lnTo>
                  <a:lnTo>
                    <a:pt x="0" y="3046"/>
                  </a:lnTo>
                  <a:close/>
                  <a:moveTo>
                    <a:pt x="0" y="2853"/>
                  </a:moveTo>
                  <a:lnTo>
                    <a:pt x="0" y="2766"/>
                  </a:lnTo>
                  <a:lnTo>
                    <a:pt x="22" y="2775"/>
                  </a:lnTo>
                  <a:lnTo>
                    <a:pt x="46" y="2787"/>
                  </a:lnTo>
                  <a:lnTo>
                    <a:pt x="69" y="2801"/>
                  </a:lnTo>
                  <a:lnTo>
                    <a:pt x="95" y="2818"/>
                  </a:lnTo>
                  <a:lnTo>
                    <a:pt x="122" y="2838"/>
                  </a:lnTo>
                  <a:lnTo>
                    <a:pt x="147" y="2857"/>
                  </a:lnTo>
                  <a:lnTo>
                    <a:pt x="169" y="2877"/>
                  </a:lnTo>
                  <a:lnTo>
                    <a:pt x="187" y="2895"/>
                  </a:lnTo>
                  <a:lnTo>
                    <a:pt x="195" y="2904"/>
                  </a:lnTo>
                  <a:lnTo>
                    <a:pt x="201" y="2911"/>
                  </a:lnTo>
                  <a:lnTo>
                    <a:pt x="207" y="2919"/>
                  </a:lnTo>
                  <a:lnTo>
                    <a:pt x="210" y="2927"/>
                  </a:lnTo>
                  <a:lnTo>
                    <a:pt x="213" y="2933"/>
                  </a:lnTo>
                  <a:lnTo>
                    <a:pt x="214" y="2938"/>
                  </a:lnTo>
                  <a:lnTo>
                    <a:pt x="214" y="2944"/>
                  </a:lnTo>
                  <a:lnTo>
                    <a:pt x="212" y="2948"/>
                  </a:lnTo>
                  <a:lnTo>
                    <a:pt x="210" y="2951"/>
                  </a:lnTo>
                  <a:lnTo>
                    <a:pt x="205" y="2954"/>
                  </a:lnTo>
                  <a:lnTo>
                    <a:pt x="199" y="2955"/>
                  </a:lnTo>
                  <a:lnTo>
                    <a:pt x="193" y="2955"/>
                  </a:lnTo>
                  <a:lnTo>
                    <a:pt x="185" y="2954"/>
                  </a:lnTo>
                  <a:lnTo>
                    <a:pt x="176" y="2951"/>
                  </a:lnTo>
                  <a:lnTo>
                    <a:pt x="166" y="2949"/>
                  </a:lnTo>
                  <a:lnTo>
                    <a:pt x="156" y="2946"/>
                  </a:lnTo>
                  <a:lnTo>
                    <a:pt x="132" y="2936"/>
                  </a:lnTo>
                  <a:lnTo>
                    <a:pt x="106" y="2923"/>
                  </a:lnTo>
                  <a:lnTo>
                    <a:pt x="79" y="2908"/>
                  </a:lnTo>
                  <a:lnTo>
                    <a:pt x="50" y="2890"/>
                  </a:lnTo>
                  <a:lnTo>
                    <a:pt x="37" y="2880"/>
                  </a:lnTo>
                  <a:lnTo>
                    <a:pt x="24" y="2872"/>
                  </a:lnTo>
                  <a:lnTo>
                    <a:pt x="12" y="2862"/>
                  </a:lnTo>
                  <a:lnTo>
                    <a:pt x="0" y="2853"/>
                  </a:lnTo>
                  <a:close/>
                  <a:moveTo>
                    <a:pt x="0" y="2639"/>
                  </a:moveTo>
                  <a:lnTo>
                    <a:pt x="0" y="2580"/>
                  </a:lnTo>
                  <a:lnTo>
                    <a:pt x="12" y="2582"/>
                  </a:lnTo>
                  <a:lnTo>
                    <a:pt x="26" y="2586"/>
                  </a:lnTo>
                  <a:lnTo>
                    <a:pt x="41" y="2591"/>
                  </a:lnTo>
                  <a:lnTo>
                    <a:pt x="58" y="2598"/>
                  </a:lnTo>
                  <a:lnTo>
                    <a:pt x="75" y="2607"/>
                  </a:lnTo>
                  <a:lnTo>
                    <a:pt x="93" y="2617"/>
                  </a:lnTo>
                  <a:lnTo>
                    <a:pt x="113" y="2629"/>
                  </a:lnTo>
                  <a:lnTo>
                    <a:pt x="132" y="2641"/>
                  </a:lnTo>
                  <a:lnTo>
                    <a:pt x="159" y="2660"/>
                  </a:lnTo>
                  <a:lnTo>
                    <a:pt x="183" y="2679"/>
                  </a:lnTo>
                  <a:lnTo>
                    <a:pt x="203" y="2698"/>
                  </a:lnTo>
                  <a:lnTo>
                    <a:pt x="221" y="2716"/>
                  </a:lnTo>
                  <a:lnTo>
                    <a:pt x="227" y="2725"/>
                  </a:lnTo>
                  <a:lnTo>
                    <a:pt x="234" y="2732"/>
                  </a:lnTo>
                  <a:lnTo>
                    <a:pt x="238" y="2740"/>
                  </a:lnTo>
                  <a:lnTo>
                    <a:pt x="242" y="2746"/>
                  </a:lnTo>
                  <a:lnTo>
                    <a:pt x="244" y="2753"/>
                  </a:lnTo>
                  <a:lnTo>
                    <a:pt x="245" y="2759"/>
                  </a:lnTo>
                  <a:lnTo>
                    <a:pt x="245" y="2764"/>
                  </a:lnTo>
                  <a:lnTo>
                    <a:pt x="244" y="2768"/>
                  </a:lnTo>
                  <a:lnTo>
                    <a:pt x="241" y="2771"/>
                  </a:lnTo>
                  <a:lnTo>
                    <a:pt x="237" y="2773"/>
                  </a:lnTo>
                  <a:lnTo>
                    <a:pt x="231" y="2774"/>
                  </a:lnTo>
                  <a:lnTo>
                    <a:pt x="225" y="2775"/>
                  </a:lnTo>
                  <a:lnTo>
                    <a:pt x="217" y="2774"/>
                  </a:lnTo>
                  <a:lnTo>
                    <a:pt x="209" y="2772"/>
                  </a:lnTo>
                  <a:lnTo>
                    <a:pt x="199" y="2770"/>
                  </a:lnTo>
                  <a:lnTo>
                    <a:pt x="189" y="2767"/>
                  </a:lnTo>
                  <a:lnTo>
                    <a:pt x="167" y="2758"/>
                  </a:lnTo>
                  <a:lnTo>
                    <a:pt x="142" y="2746"/>
                  </a:lnTo>
                  <a:lnTo>
                    <a:pt x="115" y="2731"/>
                  </a:lnTo>
                  <a:lnTo>
                    <a:pt x="88" y="2714"/>
                  </a:lnTo>
                  <a:lnTo>
                    <a:pt x="61" y="2695"/>
                  </a:lnTo>
                  <a:lnTo>
                    <a:pt x="38" y="2676"/>
                  </a:lnTo>
                  <a:lnTo>
                    <a:pt x="18" y="2658"/>
                  </a:lnTo>
                  <a:lnTo>
                    <a:pt x="0" y="2639"/>
                  </a:lnTo>
                  <a:close/>
                  <a:moveTo>
                    <a:pt x="0" y="2196"/>
                  </a:moveTo>
                  <a:lnTo>
                    <a:pt x="0" y="2118"/>
                  </a:lnTo>
                  <a:lnTo>
                    <a:pt x="12" y="2130"/>
                  </a:lnTo>
                  <a:lnTo>
                    <a:pt x="23" y="2142"/>
                  </a:lnTo>
                  <a:lnTo>
                    <a:pt x="32" y="2153"/>
                  </a:lnTo>
                  <a:lnTo>
                    <a:pt x="38" y="2162"/>
                  </a:lnTo>
                  <a:lnTo>
                    <a:pt x="44" y="2172"/>
                  </a:lnTo>
                  <a:lnTo>
                    <a:pt x="46" y="2181"/>
                  </a:lnTo>
                  <a:lnTo>
                    <a:pt x="47" y="2184"/>
                  </a:lnTo>
                  <a:lnTo>
                    <a:pt x="47" y="2187"/>
                  </a:lnTo>
                  <a:lnTo>
                    <a:pt x="46" y="2191"/>
                  </a:lnTo>
                  <a:lnTo>
                    <a:pt x="45" y="2194"/>
                  </a:lnTo>
                  <a:lnTo>
                    <a:pt x="42" y="2196"/>
                  </a:lnTo>
                  <a:lnTo>
                    <a:pt x="38" y="2198"/>
                  </a:lnTo>
                  <a:lnTo>
                    <a:pt x="34" y="2200"/>
                  </a:lnTo>
                  <a:lnTo>
                    <a:pt x="28" y="2200"/>
                  </a:lnTo>
                  <a:lnTo>
                    <a:pt x="23" y="2200"/>
                  </a:lnTo>
                  <a:lnTo>
                    <a:pt x="15" y="2199"/>
                  </a:lnTo>
                  <a:lnTo>
                    <a:pt x="9" y="2198"/>
                  </a:lnTo>
                  <a:lnTo>
                    <a:pt x="0" y="2196"/>
                  </a:lnTo>
                  <a:close/>
                  <a:moveTo>
                    <a:pt x="0" y="1973"/>
                  </a:moveTo>
                  <a:lnTo>
                    <a:pt x="0" y="1880"/>
                  </a:lnTo>
                  <a:lnTo>
                    <a:pt x="14" y="1887"/>
                  </a:lnTo>
                  <a:lnTo>
                    <a:pt x="27" y="1895"/>
                  </a:lnTo>
                  <a:lnTo>
                    <a:pt x="42" y="1903"/>
                  </a:lnTo>
                  <a:lnTo>
                    <a:pt x="57" y="1913"/>
                  </a:lnTo>
                  <a:lnTo>
                    <a:pt x="78" y="1930"/>
                  </a:lnTo>
                  <a:lnTo>
                    <a:pt x="98" y="1947"/>
                  </a:lnTo>
                  <a:lnTo>
                    <a:pt x="115" y="1963"/>
                  </a:lnTo>
                  <a:lnTo>
                    <a:pt x="129" y="1979"/>
                  </a:lnTo>
                  <a:lnTo>
                    <a:pt x="134" y="1987"/>
                  </a:lnTo>
                  <a:lnTo>
                    <a:pt x="139" y="1994"/>
                  </a:lnTo>
                  <a:lnTo>
                    <a:pt x="143" y="2001"/>
                  </a:lnTo>
                  <a:lnTo>
                    <a:pt x="146" y="2007"/>
                  </a:lnTo>
                  <a:lnTo>
                    <a:pt x="147" y="2012"/>
                  </a:lnTo>
                  <a:lnTo>
                    <a:pt x="148" y="2018"/>
                  </a:lnTo>
                  <a:lnTo>
                    <a:pt x="147" y="2022"/>
                  </a:lnTo>
                  <a:lnTo>
                    <a:pt x="146" y="2026"/>
                  </a:lnTo>
                  <a:lnTo>
                    <a:pt x="143" y="2030"/>
                  </a:lnTo>
                  <a:lnTo>
                    <a:pt x="140" y="2032"/>
                  </a:lnTo>
                  <a:lnTo>
                    <a:pt x="134" y="2033"/>
                  </a:lnTo>
                  <a:lnTo>
                    <a:pt x="129" y="2033"/>
                  </a:lnTo>
                  <a:lnTo>
                    <a:pt x="122" y="2033"/>
                  </a:lnTo>
                  <a:lnTo>
                    <a:pt x="115" y="2032"/>
                  </a:lnTo>
                  <a:lnTo>
                    <a:pt x="107" y="2030"/>
                  </a:lnTo>
                  <a:lnTo>
                    <a:pt x="99" y="2028"/>
                  </a:lnTo>
                  <a:lnTo>
                    <a:pt x="79" y="2020"/>
                  </a:lnTo>
                  <a:lnTo>
                    <a:pt x="59" y="2010"/>
                  </a:lnTo>
                  <a:lnTo>
                    <a:pt x="37" y="1997"/>
                  </a:lnTo>
                  <a:lnTo>
                    <a:pt x="13" y="1982"/>
                  </a:lnTo>
                  <a:lnTo>
                    <a:pt x="7" y="1978"/>
                  </a:lnTo>
                  <a:lnTo>
                    <a:pt x="0" y="1973"/>
                  </a:lnTo>
                  <a:close/>
                  <a:moveTo>
                    <a:pt x="0" y="1449"/>
                  </a:moveTo>
                  <a:lnTo>
                    <a:pt x="0" y="1364"/>
                  </a:lnTo>
                  <a:lnTo>
                    <a:pt x="14" y="1370"/>
                  </a:lnTo>
                  <a:lnTo>
                    <a:pt x="30" y="1379"/>
                  </a:lnTo>
                  <a:lnTo>
                    <a:pt x="45" y="1389"/>
                  </a:lnTo>
                  <a:lnTo>
                    <a:pt x="61" y="1398"/>
                  </a:lnTo>
                  <a:lnTo>
                    <a:pt x="79" y="1414"/>
                  </a:lnTo>
                  <a:lnTo>
                    <a:pt x="96" y="1429"/>
                  </a:lnTo>
                  <a:lnTo>
                    <a:pt x="112" y="1444"/>
                  </a:lnTo>
                  <a:lnTo>
                    <a:pt x="122" y="1458"/>
                  </a:lnTo>
                  <a:lnTo>
                    <a:pt x="128" y="1464"/>
                  </a:lnTo>
                  <a:lnTo>
                    <a:pt x="131" y="1471"/>
                  </a:lnTo>
                  <a:lnTo>
                    <a:pt x="134" y="1477"/>
                  </a:lnTo>
                  <a:lnTo>
                    <a:pt x="136" y="1483"/>
                  </a:lnTo>
                  <a:lnTo>
                    <a:pt x="139" y="1488"/>
                  </a:lnTo>
                  <a:lnTo>
                    <a:pt x="139" y="1493"/>
                  </a:lnTo>
                  <a:lnTo>
                    <a:pt x="139" y="1498"/>
                  </a:lnTo>
                  <a:lnTo>
                    <a:pt x="136" y="1501"/>
                  </a:lnTo>
                  <a:lnTo>
                    <a:pt x="134" y="1504"/>
                  </a:lnTo>
                  <a:lnTo>
                    <a:pt x="130" y="1506"/>
                  </a:lnTo>
                  <a:lnTo>
                    <a:pt x="126" y="1507"/>
                  </a:lnTo>
                  <a:lnTo>
                    <a:pt x="121" y="1508"/>
                  </a:lnTo>
                  <a:lnTo>
                    <a:pt x="115" y="1508"/>
                  </a:lnTo>
                  <a:lnTo>
                    <a:pt x="108" y="1507"/>
                  </a:lnTo>
                  <a:lnTo>
                    <a:pt x="102" y="1506"/>
                  </a:lnTo>
                  <a:lnTo>
                    <a:pt x="94" y="1504"/>
                  </a:lnTo>
                  <a:lnTo>
                    <a:pt x="77" y="1498"/>
                  </a:lnTo>
                  <a:lnTo>
                    <a:pt x="59" y="1489"/>
                  </a:lnTo>
                  <a:lnTo>
                    <a:pt x="39" y="1478"/>
                  </a:lnTo>
                  <a:lnTo>
                    <a:pt x="20" y="1464"/>
                  </a:lnTo>
                  <a:lnTo>
                    <a:pt x="10" y="1457"/>
                  </a:lnTo>
                  <a:lnTo>
                    <a:pt x="0" y="1449"/>
                  </a:lnTo>
                  <a:close/>
                  <a:moveTo>
                    <a:pt x="0" y="1159"/>
                  </a:moveTo>
                  <a:lnTo>
                    <a:pt x="0" y="1075"/>
                  </a:lnTo>
                  <a:lnTo>
                    <a:pt x="17" y="1088"/>
                  </a:lnTo>
                  <a:lnTo>
                    <a:pt x="30" y="1101"/>
                  </a:lnTo>
                  <a:lnTo>
                    <a:pt x="41" y="1113"/>
                  </a:lnTo>
                  <a:lnTo>
                    <a:pt x="51" y="1126"/>
                  </a:lnTo>
                  <a:lnTo>
                    <a:pt x="58" y="1137"/>
                  </a:lnTo>
                  <a:lnTo>
                    <a:pt x="62" y="1148"/>
                  </a:lnTo>
                  <a:lnTo>
                    <a:pt x="63" y="1152"/>
                  </a:lnTo>
                  <a:lnTo>
                    <a:pt x="63" y="1157"/>
                  </a:lnTo>
                  <a:lnTo>
                    <a:pt x="62" y="1161"/>
                  </a:lnTo>
                  <a:lnTo>
                    <a:pt x="61" y="1164"/>
                  </a:lnTo>
                  <a:lnTo>
                    <a:pt x="58" y="1167"/>
                  </a:lnTo>
                  <a:lnTo>
                    <a:pt x="52" y="1171"/>
                  </a:lnTo>
                  <a:lnTo>
                    <a:pt x="47" y="1172"/>
                  </a:lnTo>
                  <a:lnTo>
                    <a:pt x="39" y="1172"/>
                  </a:lnTo>
                  <a:lnTo>
                    <a:pt x="31" y="1170"/>
                  </a:lnTo>
                  <a:lnTo>
                    <a:pt x="21" y="1167"/>
                  </a:lnTo>
                  <a:lnTo>
                    <a:pt x="11" y="1164"/>
                  </a:lnTo>
                  <a:lnTo>
                    <a:pt x="0" y="1159"/>
                  </a:lnTo>
                  <a:close/>
                  <a:moveTo>
                    <a:pt x="0" y="850"/>
                  </a:moveTo>
                  <a:lnTo>
                    <a:pt x="0" y="779"/>
                  </a:lnTo>
                  <a:lnTo>
                    <a:pt x="10" y="789"/>
                  </a:lnTo>
                  <a:lnTo>
                    <a:pt x="19" y="799"/>
                  </a:lnTo>
                  <a:lnTo>
                    <a:pt x="25" y="808"/>
                  </a:lnTo>
                  <a:lnTo>
                    <a:pt x="31" y="818"/>
                  </a:lnTo>
                  <a:lnTo>
                    <a:pt x="35" y="826"/>
                  </a:lnTo>
                  <a:lnTo>
                    <a:pt x="37" y="834"/>
                  </a:lnTo>
                  <a:lnTo>
                    <a:pt x="37" y="840"/>
                  </a:lnTo>
                  <a:lnTo>
                    <a:pt x="35" y="846"/>
                  </a:lnTo>
                  <a:lnTo>
                    <a:pt x="33" y="848"/>
                  </a:lnTo>
                  <a:lnTo>
                    <a:pt x="30" y="850"/>
                  </a:lnTo>
                  <a:lnTo>
                    <a:pt x="26" y="851"/>
                  </a:lnTo>
                  <a:lnTo>
                    <a:pt x="22" y="852"/>
                  </a:lnTo>
                  <a:lnTo>
                    <a:pt x="12" y="852"/>
                  </a:lnTo>
                  <a:lnTo>
                    <a:pt x="0" y="850"/>
                  </a:lnTo>
                  <a:close/>
                  <a:moveTo>
                    <a:pt x="0" y="539"/>
                  </a:moveTo>
                  <a:lnTo>
                    <a:pt x="0" y="461"/>
                  </a:lnTo>
                  <a:lnTo>
                    <a:pt x="14" y="472"/>
                  </a:lnTo>
                  <a:lnTo>
                    <a:pt x="26" y="484"/>
                  </a:lnTo>
                  <a:lnTo>
                    <a:pt x="37" y="496"/>
                  </a:lnTo>
                  <a:lnTo>
                    <a:pt x="46" y="507"/>
                  </a:lnTo>
                  <a:lnTo>
                    <a:pt x="51" y="518"/>
                  </a:lnTo>
                  <a:lnTo>
                    <a:pt x="55" y="527"/>
                  </a:lnTo>
                  <a:lnTo>
                    <a:pt x="55" y="532"/>
                  </a:lnTo>
                  <a:lnTo>
                    <a:pt x="57" y="536"/>
                  </a:lnTo>
                  <a:lnTo>
                    <a:pt x="55" y="539"/>
                  </a:lnTo>
                  <a:lnTo>
                    <a:pt x="54" y="543"/>
                  </a:lnTo>
                  <a:lnTo>
                    <a:pt x="51" y="546"/>
                  </a:lnTo>
                  <a:lnTo>
                    <a:pt x="47" y="549"/>
                  </a:lnTo>
                  <a:lnTo>
                    <a:pt x="41" y="550"/>
                  </a:lnTo>
                  <a:lnTo>
                    <a:pt x="35" y="550"/>
                  </a:lnTo>
                  <a:lnTo>
                    <a:pt x="27" y="549"/>
                  </a:lnTo>
                  <a:lnTo>
                    <a:pt x="19" y="547"/>
                  </a:lnTo>
                  <a:lnTo>
                    <a:pt x="10" y="544"/>
                  </a:lnTo>
                  <a:lnTo>
                    <a:pt x="0" y="539"/>
                  </a:lnTo>
                  <a:close/>
                  <a:moveTo>
                    <a:pt x="0" y="198"/>
                  </a:moveTo>
                  <a:lnTo>
                    <a:pt x="0" y="148"/>
                  </a:lnTo>
                  <a:lnTo>
                    <a:pt x="7" y="148"/>
                  </a:lnTo>
                  <a:lnTo>
                    <a:pt x="14" y="150"/>
                  </a:lnTo>
                  <a:lnTo>
                    <a:pt x="22" y="152"/>
                  </a:lnTo>
                  <a:lnTo>
                    <a:pt x="31" y="155"/>
                  </a:lnTo>
                  <a:lnTo>
                    <a:pt x="39" y="159"/>
                  </a:lnTo>
                  <a:lnTo>
                    <a:pt x="49" y="165"/>
                  </a:lnTo>
                  <a:lnTo>
                    <a:pt x="58" y="170"/>
                  </a:lnTo>
                  <a:lnTo>
                    <a:pt x="67" y="178"/>
                  </a:lnTo>
                  <a:lnTo>
                    <a:pt x="80" y="188"/>
                  </a:lnTo>
                  <a:lnTo>
                    <a:pt x="91" y="199"/>
                  </a:lnTo>
                  <a:lnTo>
                    <a:pt x="101" y="210"/>
                  </a:lnTo>
                  <a:lnTo>
                    <a:pt x="108" y="221"/>
                  </a:lnTo>
                  <a:lnTo>
                    <a:pt x="114" y="231"/>
                  </a:lnTo>
                  <a:lnTo>
                    <a:pt x="117" y="239"/>
                  </a:lnTo>
                  <a:lnTo>
                    <a:pt x="118" y="244"/>
                  </a:lnTo>
                  <a:lnTo>
                    <a:pt x="118" y="248"/>
                  </a:lnTo>
                  <a:lnTo>
                    <a:pt x="117" y="251"/>
                  </a:lnTo>
                  <a:lnTo>
                    <a:pt x="116" y="254"/>
                  </a:lnTo>
                  <a:lnTo>
                    <a:pt x="114" y="257"/>
                  </a:lnTo>
                  <a:lnTo>
                    <a:pt x="110" y="259"/>
                  </a:lnTo>
                  <a:lnTo>
                    <a:pt x="108" y="260"/>
                  </a:lnTo>
                  <a:lnTo>
                    <a:pt x="104" y="261"/>
                  </a:lnTo>
                  <a:lnTo>
                    <a:pt x="95" y="261"/>
                  </a:lnTo>
                  <a:lnTo>
                    <a:pt x="85" y="259"/>
                  </a:lnTo>
                  <a:lnTo>
                    <a:pt x="73" y="254"/>
                  </a:lnTo>
                  <a:lnTo>
                    <a:pt x="61" y="248"/>
                  </a:lnTo>
                  <a:lnTo>
                    <a:pt x="47" y="240"/>
                  </a:lnTo>
                  <a:lnTo>
                    <a:pt x="34" y="231"/>
                  </a:lnTo>
                  <a:lnTo>
                    <a:pt x="24" y="223"/>
                  </a:lnTo>
                  <a:lnTo>
                    <a:pt x="15" y="215"/>
                  </a:lnTo>
                  <a:lnTo>
                    <a:pt x="8" y="207"/>
                  </a:lnTo>
                  <a:lnTo>
                    <a:pt x="0" y="198"/>
                  </a:lnTo>
                  <a:close/>
                  <a:moveTo>
                    <a:pt x="678" y="283"/>
                  </a:moveTo>
                  <a:lnTo>
                    <a:pt x="678" y="366"/>
                  </a:lnTo>
                  <a:lnTo>
                    <a:pt x="663" y="357"/>
                  </a:lnTo>
                  <a:lnTo>
                    <a:pt x="649" y="347"/>
                  </a:lnTo>
                  <a:lnTo>
                    <a:pt x="635" y="336"/>
                  </a:lnTo>
                  <a:lnTo>
                    <a:pt x="623" y="325"/>
                  </a:lnTo>
                  <a:lnTo>
                    <a:pt x="612" y="313"/>
                  </a:lnTo>
                  <a:lnTo>
                    <a:pt x="604" y="302"/>
                  </a:lnTo>
                  <a:lnTo>
                    <a:pt x="598" y="291"/>
                  </a:lnTo>
                  <a:lnTo>
                    <a:pt x="595" y="280"/>
                  </a:lnTo>
                  <a:lnTo>
                    <a:pt x="594" y="276"/>
                  </a:lnTo>
                  <a:lnTo>
                    <a:pt x="594" y="272"/>
                  </a:lnTo>
                  <a:lnTo>
                    <a:pt x="595" y="268"/>
                  </a:lnTo>
                  <a:lnTo>
                    <a:pt x="597" y="265"/>
                  </a:lnTo>
                  <a:lnTo>
                    <a:pt x="598" y="262"/>
                  </a:lnTo>
                  <a:lnTo>
                    <a:pt x="602" y="261"/>
                  </a:lnTo>
                  <a:lnTo>
                    <a:pt x="605" y="259"/>
                  </a:lnTo>
                  <a:lnTo>
                    <a:pt x="608" y="258"/>
                  </a:lnTo>
                  <a:lnTo>
                    <a:pt x="617" y="258"/>
                  </a:lnTo>
                  <a:lnTo>
                    <a:pt x="628" y="259"/>
                  </a:lnTo>
                  <a:lnTo>
                    <a:pt x="639" y="262"/>
                  </a:lnTo>
                  <a:lnTo>
                    <a:pt x="651" y="267"/>
                  </a:lnTo>
                  <a:lnTo>
                    <a:pt x="665" y="274"/>
                  </a:lnTo>
                  <a:lnTo>
                    <a:pt x="678" y="283"/>
                  </a:lnTo>
                  <a:close/>
                  <a:moveTo>
                    <a:pt x="678" y="642"/>
                  </a:moveTo>
                  <a:lnTo>
                    <a:pt x="678" y="688"/>
                  </a:lnTo>
                  <a:lnTo>
                    <a:pt x="671" y="689"/>
                  </a:lnTo>
                  <a:lnTo>
                    <a:pt x="662" y="688"/>
                  </a:lnTo>
                  <a:lnTo>
                    <a:pt x="652" y="686"/>
                  </a:lnTo>
                  <a:lnTo>
                    <a:pt x="641" y="683"/>
                  </a:lnTo>
                  <a:lnTo>
                    <a:pt x="630" y="679"/>
                  </a:lnTo>
                  <a:lnTo>
                    <a:pt x="617" y="672"/>
                  </a:lnTo>
                  <a:lnTo>
                    <a:pt x="604" y="665"/>
                  </a:lnTo>
                  <a:lnTo>
                    <a:pt x="591" y="655"/>
                  </a:lnTo>
                  <a:lnTo>
                    <a:pt x="576" y="643"/>
                  </a:lnTo>
                  <a:lnTo>
                    <a:pt x="563" y="631"/>
                  </a:lnTo>
                  <a:lnTo>
                    <a:pt x="552" y="618"/>
                  </a:lnTo>
                  <a:lnTo>
                    <a:pt x="542" y="606"/>
                  </a:lnTo>
                  <a:lnTo>
                    <a:pt x="536" y="594"/>
                  </a:lnTo>
                  <a:lnTo>
                    <a:pt x="533" y="585"/>
                  </a:lnTo>
                  <a:lnTo>
                    <a:pt x="531" y="579"/>
                  </a:lnTo>
                  <a:lnTo>
                    <a:pt x="531" y="575"/>
                  </a:lnTo>
                  <a:lnTo>
                    <a:pt x="533" y="571"/>
                  </a:lnTo>
                  <a:lnTo>
                    <a:pt x="534" y="567"/>
                  </a:lnTo>
                  <a:lnTo>
                    <a:pt x="536" y="565"/>
                  </a:lnTo>
                  <a:lnTo>
                    <a:pt x="539" y="562"/>
                  </a:lnTo>
                  <a:lnTo>
                    <a:pt x="543" y="561"/>
                  </a:lnTo>
                  <a:lnTo>
                    <a:pt x="548" y="560"/>
                  </a:lnTo>
                  <a:lnTo>
                    <a:pt x="557" y="560"/>
                  </a:lnTo>
                  <a:lnTo>
                    <a:pt x="570" y="562"/>
                  </a:lnTo>
                  <a:lnTo>
                    <a:pt x="583" y="567"/>
                  </a:lnTo>
                  <a:lnTo>
                    <a:pt x="598" y="574"/>
                  </a:lnTo>
                  <a:lnTo>
                    <a:pt x="614" y="583"/>
                  </a:lnTo>
                  <a:lnTo>
                    <a:pt x="630" y="593"/>
                  </a:lnTo>
                  <a:lnTo>
                    <a:pt x="645" y="605"/>
                  </a:lnTo>
                  <a:lnTo>
                    <a:pt x="658" y="617"/>
                  </a:lnTo>
                  <a:lnTo>
                    <a:pt x="670" y="630"/>
                  </a:lnTo>
                  <a:lnTo>
                    <a:pt x="678" y="642"/>
                  </a:lnTo>
                  <a:close/>
                  <a:moveTo>
                    <a:pt x="678" y="973"/>
                  </a:moveTo>
                  <a:lnTo>
                    <a:pt x="678" y="1012"/>
                  </a:lnTo>
                  <a:lnTo>
                    <a:pt x="675" y="1013"/>
                  </a:lnTo>
                  <a:lnTo>
                    <a:pt x="671" y="1014"/>
                  </a:lnTo>
                  <a:lnTo>
                    <a:pt x="666" y="1015"/>
                  </a:lnTo>
                  <a:lnTo>
                    <a:pt x="661" y="1015"/>
                  </a:lnTo>
                  <a:lnTo>
                    <a:pt x="650" y="1013"/>
                  </a:lnTo>
                  <a:lnTo>
                    <a:pt x="637" y="1010"/>
                  </a:lnTo>
                  <a:lnTo>
                    <a:pt x="624" y="1004"/>
                  </a:lnTo>
                  <a:lnTo>
                    <a:pt x="609" y="997"/>
                  </a:lnTo>
                  <a:lnTo>
                    <a:pt x="594" y="988"/>
                  </a:lnTo>
                  <a:lnTo>
                    <a:pt x="579" y="979"/>
                  </a:lnTo>
                  <a:lnTo>
                    <a:pt x="563" y="966"/>
                  </a:lnTo>
                  <a:lnTo>
                    <a:pt x="548" y="952"/>
                  </a:lnTo>
                  <a:lnTo>
                    <a:pt x="535" y="939"/>
                  </a:lnTo>
                  <a:lnTo>
                    <a:pt x="525" y="925"/>
                  </a:lnTo>
                  <a:lnTo>
                    <a:pt x="521" y="919"/>
                  </a:lnTo>
                  <a:lnTo>
                    <a:pt x="517" y="913"/>
                  </a:lnTo>
                  <a:lnTo>
                    <a:pt x="515" y="907"/>
                  </a:lnTo>
                  <a:lnTo>
                    <a:pt x="513" y="902"/>
                  </a:lnTo>
                  <a:lnTo>
                    <a:pt x="512" y="897"/>
                  </a:lnTo>
                  <a:lnTo>
                    <a:pt x="512" y="892"/>
                  </a:lnTo>
                  <a:lnTo>
                    <a:pt x="513" y="888"/>
                  </a:lnTo>
                  <a:lnTo>
                    <a:pt x="515" y="884"/>
                  </a:lnTo>
                  <a:lnTo>
                    <a:pt x="517" y="881"/>
                  </a:lnTo>
                  <a:lnTo>
                    <a:pt x="521" y="878"/>
                  </a:lnTo>
                  <a:lnTo>
                    <a:pt x="525" y="877"/>
                  </a:lnTo>
                  <a:lnTo>
                    <a:pt x="529" y="876"/>
                  </a:lnTo>
                  <a:lnTo>
                    <a:pt x="535" y="876"/>
                  </a:lnTo>
                  <a:lnTo>
                    <a:pt x="540" y="876"/>
                  </a:lnTo>
                  <a:lnTo>
                    <a:pt x="547" y="877"/>
                  </a:lnTo>
                  <a:lnTo>
                    <a:pt x="554" y="879"/>
                  </a:lnTo>
                  <a:lnTo>
                    <a:pt x="569" y="884"/>
                  </a:lnTo>
                  <a:lnTo>
                    <a:pt x="585" y="891"/>
                  </a:lnTo>
                  <a:lnTo>
                    <a:pt x="603" y="901"/>
                  </a:lnTo>
                  <a:lnTo>
                    <a:pt x="620" y="913"/>
                  </a:lnTo>
                  <a:lnTo>
                    <a:pt x="638" y="928"/>
                  </a:lnTo>
                  <a:lnTo>
                    <a:pt x="656" y="943"/>
                  </a:lnTo>
                  <a:lnTo>
                    <a:pt x="662" y="952"/>
                  </a:lnTo>
                  <a:lnTo>
                    <a:pt x="669" y="959"/>
                  </a:lnTo>
                  <a:lnTo>
                    <a:pt x="674" y="966"/>
                  </a:lnTo>
                  <a:lnTo>
                    <a:pt x="678" y="973"/>
                  </a:lnTo>
                  <a:close/>
                  <a:moveTo>
                    <a:pt x="678" y="1265"/>
                  </a:moveTo>
                  <a:lnTo>
                    <a:pt x="678" y="1351"/>
                  </a:lnTo>
                  <a:lnTo>
                    <a:pt x="663" y="1346"/>
                  </a:lnTo>
                  <a:lnTo>
                    <a:pt x="648" y="1338"/>
                  </a:lnTo>
                  <a:lnTo>
                    <a:pt x="631" y="1328"/>
                  </a:lnTo>
                  <a:lnTo>
                    <a:pt x="615" y="1317"/>
                  </a:lnTo>
                  <a:lnTo>
                    <a:pt x="596" y="1302"/>
                  </a:lnTo>
                  <a:lnTo>
                    <a:pt x="580" y="1288"/>
                  </a:lnTo>
                  <a:lnTo>
                    <a:pt x="566" y="1273"/>
                  </a:lnTo>
                  <a:lnTo>
                    <a:pt x="554" y="1259"/>
                  </a:lnTo>
                  <a:lnTo>
                    <a:pt x="550" y="1253"/>
                  </a:lnTo>
                  <a:lnTo>
                    <a:pt x="546" y="1246"/>
                  </a:lnTo>
                  <a:lnTo>
                    <a:pt x="543" y="1240"/>
                  </a:lnTo>
                  <a:lnTo>
                    <a:pt x="541" y="1234"/>
                  </a:lnTo>
                  <a:lnTo>
                    <a:pt x="540" y="1229"/>
                  </a:lnTo>
                  <a:lnTo>
                    <a:pt x="539" y="1224"/>
                  </a:lnTo>
                  <a:lnTo>
                    <a:pt x="540" y="1219"/>
                  </a:lnTo>
                  <a:lnTo>
                    <a:pt x="542" y="1216"/>
                  </a:lnTo>
                  <a:lnTo>
                    <a:pt x="544" y="1213"/>
                  </a:lnTo>
                  <a:lnTo>
                    <a:pt x="548" y="1210"/>
                  </a:lnTo>
                  <a:lnTo>
                    <a:pt x="553" y="1208"/>
                  </a:lnTo>
                  <a:lnTo>
                    <a:pt x="557" y="1207"/>
                  </a:lnTo>
                  <a:lnTo>
                    <a:pt x="564" y="1207"/>
                  </a:lnTo>
                  <a:lnTo>
                    <a:pt x="570" y="1207"/>
                  </a:lnTo>
                  <a:lnTo>
                    <a:pt x="577" y="1210"/>
                  </a:lnTo>
                  <a:lnTo>
                    <a:pt x="584" y="1211"/>
                  </a:lnTo>
                  <a:lnTo>
                    <a:pt x="602" y="1217"/>
                  </a:lnTo>
                  <a:lnTo>
                    <a:pt x="619" y="1225"/>
                  </a:lnTo>
                  <a:lnTo>
                    <a:pt x="638" y="1235"/>
                  </a:lnTo>
                  <a:lnTo>
                    <a:pt x="658" y="1248"/>
                  </a:lnTo>
                  <a:lnTo>
                    <a:pt x="669" y="1256"/>
                  </a:lnTo>
                  <a:lnTo>
                    <a:pt x="678" y="1265"/>
                  </a:lnTo>
                  <a:close/>
                  <a:moveTo>
                    <a:pt x="678" y="1565"/>
                  </a:moveTo>
                  <a:lnTo>
                    <a:pt x="678" y="1656"/>
                  </a:lnTo>
                  <a:lnTo>
                    <a:pt x="663" y="1642"/>
                  </a:lnTo>
                  <a:lnTo>
                    <a:pt x="649" y="1629"/>
                  </a:lnTo>
                  <a:lnTo>
                    <a:pt x="638" y="1616"/>
                  </a:lnTo>
                  <a:lnTo>
                    <a:pt x="630" y="1603"/>
                  </a:lnTo>
                  <a:lnTo>
                    <a:pt x="623" y="1592"/>
                  </a:lnTo>
                  <a:lnTo>
                    <a:pt x="619" y="1582"/>
                  </a:lnTo>
                  <a:lnTo>
                    <a:pt x="618" y="1576"/>
                  </a:lnTo>
                  <a:lnTo>
                    <a:pt x="618" y="1572"/>
                  </a:lnTo>
                  <a:lnTo>
                    <a:pt x="619" y="1569"/>
                  </a:lnTo>
                  <a:lnTo>
                    <a:pt x="621" y="1566"/>
                  </a:lnTo>
                  <a:lnTo>
                    <a:pt x="624" y="1561"/>
                  </a:lnTo>
                  <a:lnTo>
                    <a:pt x="629" y="1559"/>
                  </a:lnTo>
                  <a:lnTo>
                    <a:pt x="634" y="1557"/>
                  </a:lnTo>
                  <a:lnTo>
                    <a:pt x="642" y="1557"/>
                  </a:lnTo>
                  <a:lnTo>
                    <a:pt x="649" y="1557"/>
                  </a:lnTo>
                  <a:lnTo>
                    <a:pt x="659" y="1559"/>
                  </a:lnTo>
                  <a:lnTo>
                    <a:pt x="668" y="1561"/>
                  </a:lnTo>
                  <a:lnTo>
                    <a:pt x="678" y="1565"/>
                  </a:lnTo>
                  <a:close/>
                  <a:moveTo>
                    <a:pt x="678" y="1853"/>
                  </a:moveTo>
                  <a:lnTo>
                    <a:pt x="678" y="1893"/>
                  </a:lnTo>
                  <a:lnTo>
                    <a:pt x="674" y="1894"/>
                  </a:lnTo>
                  <a:lnTo>
                    <a:pt x="670" y="1895"/>
                  </a:lnTo>
                  <a:lnTo>
                    <a:pt x="664" y="1895"/>
                  </a:lnTo>
                  <a:lnTo>
                    <a:pt x="658" y="1895"/>
                  </a:lnTo>
                  <a:lnTo>
                    <a:pt x="644" y="1893"/>
                  </a:lnTo>
                  <a:lnTo>
                    <a:pt x="629" y="1887"/>
                  </a:lnTo>
                  <a:lnTo>
                    <a:pt x="611" y="1881"/>
                  </a:lnTo>
                  <a:lnTo>
                    <a:pt x="593" y="1871"/>
                  </a:lnTo>
                  <a:lnTo>
                    <a:pt x="574" y="1860"/>
                  </a:lnTo>
                  <a:lnTo>
                    <a:pt x="554" y="1847"/>
                  </a:lnTo>
                  <a:lnTo>
                    <a:pt x="533" y="1832"/>
                  </a:lnTo>
                  <a:lnTo>
                    <a:pt x="513" y="1816"/>
                  </a:lnTo>
                  <a:lnTo>
                    <a:pt x="497" y="1800"/>
                  </a:lnTo>
                  <a:lnTo>
                    <a:pt x="484" y="1784"/>
                  </a:lnTo>
                  <a:lnTo>
                    <a:pt x="479" y="1777"/>
                  </a:lnTo>
                  <a:lnTo>
                    <a:pt x="474" y="1770"/>
                  </a:lnTo>
                  <a:lnTo>
                    <a:pt x="471" y="1763"/>
                  </a:lnTo>
                  <a:lnTo>
                    <a:pt x="468" y="1757"/>
                  </a:lnTo>
                  <a:lnTo>
                    <a:pt x="467" y="1751"/>
                  </a:lnTo>
                  <a:lnTo>
                    <a:pt x="466" y="1746"/>
                  </a:lnTo>
                  <a:lnTo>
                    <a:pt x="467" y="1741"/>
                  </a:lnTo>
                  <a:lnTo>
                    <a:pt x="469" y="1736"/>
                  </a:lnTo>
                  <a:lnTo>
                    <a:pt x="471" y="1733"/>
                  </a:lnTo>
                  <a:lnTo>
                    <a:pt x="475" y="1731"/>
                  </a:lnTo>
                  <a:lnTo>
                    <a:pt x="480" y="1730"/>
                  </a:lnTo>
                  <a:lnTo>
                    <a:pt x="486" y="1729"/>
                  </a:lnTo>
                  <a:lnTo>
                    <a:pt x="493" y="1729"/>
                  </a:lnTo>
                  <a:lnTo>
                    <a:pt x="500" y="1730"/>
                  </a:lnTo>
                  <a:lnTo>
                    <a:pt x="508" y="1731"/>
                  </a:lnTo>
                  <a:lnTo>
                    <a:pt x="516" y="1733"/>
                  </a:lnTo>
                  <a:lnTo>
                    <a:pt x="535" y="1739"/>
                  </a:lnTo>
                  <a:lnTo>
                    <a:pt x="555" y="1749"/>
                  </a:lnTo>
                  <a:lnTo>
                    <a:pt x="577" y="1761"/>
                  </a:lnTo>
                  <a:lnTo>
                    <a:pt x="599" y="1776"/>
                  </a:lnTo>
                  <a:lnTo>
                    <a:pt x="612" y="1786"/>
                  </a:lnTo>
                  <a:lnTo>
                    <a:pt x="625" y="1796"/>
                  </a:lnTo>
                  <a:lnTo>
                    <a:pt x="636" y="1805"/>
                  </a:lnTo>
                  <a:lnTo>
                    <a:pt x="647" y="1816"/>
                  </a:lnTo>
                  <a:lnTo>
                    <a:pt x="657" y="1826"/>
                  </a:lnTo>
                  <a:lnTo>
                    <a:pt x="665" y="1835"/>
                  </a:lnTo>
                  <a:lnTo>
                    <a:pt x="673" y="1844"/>
                  </a:lnTo>
                  <a:lnTo>
                    <a:pt x="678" y="1853"/>
                  </a:lnTo>
                  <a:close/>
                  <a:moveTo>
                    <a:pt x="678" y="2109"/>
                  </a:moveTo>
                  <a:lnTo>
                    <a:pt x="678" y="2193"/>
                  </a:lnTo>
                  <a:lnTo>
                    <a:pt x="665" y="2180"/>
                  </a:lnTo>
                  <a:lnTo>
                    <a:pt x="655" y="2168"/>
                  </a:lnTo>
                  <a:lnTo>
                    <a:pt x="646" y="2157"/>
                  </a:lnTo>
                  <a:lnTo>
                    <a:pt x="638" y="2146"/>
                  </a:lnTo>
                  <a:lnTo>
                    <a:pt x="633" y="2135"/>
                  </a:lnTo>
                  <a:lnTo>
                    <a:pt x="631" y="2127"/>
                  </a:lnTo>
                  <a:lnTo>
                    <a:pt x="630" y="2123"/>
                  </a:lnTo>
                  <a:lnTo>
                    <a:pt x="630" y="2119"/>
                  </a:lnTo>
                  <a:lnTo>
                    <a:pt x="631" y="2116"/>
                  </a:lnTo>
                  <a:lnTo>
                    <a:pt x="632" y="2113"/>
                  </a:lnTo>
                  <a:lnTo>
                    <a:pt x="635" y="2110"/>
                  </a:lnTo>
                  <a:lnTo>
                    <a:pt x="638" y="2107"/>
                  </a:lnTo>
                  <a:lnTo>
                    <a:pt x="644" y="2105"/>
                  </a:lnTo>
                  <a:lnTo>
                    <a:pt x="649" y="2104"/>
                  </a:lnTo>
                  <a:lnTo>
                    <a:pt x="656" y="2104"/>
                  </a:lnTo>
                  <a:lnTo>
                    <a:pt x="662" y="2105"/>
                  </a:lnTo>
                  <a:lnTo>
                    <a:pt x="670" y="2106"/>
                  </a:lnTo>
                  <a:lnTo>
                    <a:pt x="678" y="2109"/>
                  </a:lnTo>
                  <a:close/>
                  <a:moveTo>
                    <a:pt x="678" y="2337"/>
                  </a:moveTo>
                  <a:lnTo>
                    <a:pt x="678" y="2441"/>
                  </a:lnTo>
                  <a:lnTo>
                    <a:pt x="666" y="2434"/>
                  </a:lnTo>
                  <a:lnTo>
                    <a:pt x="655" y="2428"/>
                  </a:lnTo>
                  <a:lnTo>
                    <a:pt x="642" y="2420"/>
                  </a:lnTo>
                  <a:lnTo>
                    <a:pt x="630" y="2412"/>
                  </a:lnTo>
                  <a:lnTo>
                    <a:pt x="605" y="2395"/>
                  </a:lnTo>
                  <a:lnTo>
                    <a:pt x="583" y="2376"/>
                  </a:lnTo>
                  <a:lnTo>
                    <a:pt x="564" y="2359"/>
                  </a:lnTo>
                  <a:lnTo>
                    <a:pt x="549" y="2342"/>
                  </a:lnTo>
                  <a:lnTo>
                    <a:pt x="542" y="2333"/>
                  </a:lnTo>
                  <a:lnTo>
                    <a:pt x="537" y="2325"/>
                  </a:lnTo>
                  <a:lnTo>
                    <a:pt x="533" y="2318"/>
                  </a:lnTo>
                  <a:lnTo>
                    <a:pt x="529" y="2311"/>
                  </a:lnTo>
                  <a:lnTo>
                    <a:pt x="527" y="2305"/>
                  </a:lnTo>
                  <a:lnTo>
                    <a:pt x="526" y="2300"/>
                  </a:lnTo>
                  <a:lnTo>
                    <a:pt x="527" y="2294"/>
                  </a:lnTo>
                  <a:lnTo>
                    <a:pt x="528" y="2290"/>
                  </a:lnTo>
                  <a:lnTo>
                    <a:pt x="531" y="2287"/>
                  </a:lnTo>
                  <a:lnTo>
                    <a:pt x="536" y="2284"/>
                  </a:lnTo>
                  <a:lnTo>
                    <a:pt x="541" y="2282"/>
                  </a:lnTo>
                  <a:lnTo>
                    <a:pt x="548" y="2282"/>
                  </a:lnTo>
                  <a:lnTo>
                    <a:pt x="555" y="2282"/>
                  </a:lnTo>
                  <a:lnTo>
                    <a:pt x="563" y="2283"/>
                  </a:lnTo>
                  <a:lnTo>
                    <a:pt x="573" y="2286"/>
                  </a:lnTo>
                  <a:lnTo>
                    <a:pt x="582" y="2288"/>
                  </a:lnTo>
                  <a:lnTo>
                    <a:pt x="603" y="2296"/>
                  </a:lnTo>
                  <a:lnTo>
                    <a:pt x="626" y="2307"/>
                  </a:lnTo>
                  <a:lnTo>
                    <a:pt x="651" y="2320"/>
                  </a:lnTo>
                  <a:lnTo>
                    <a:pt x="677" y="2336"/>
                  </a:lnTo>
                  <a:lnTo>
                    <a:pt x="678" y="2337"/>
                  </a:lnTo>
                  <a:close/>
                  <a:moveTo>
                    <a:pt x="678" y="2586"/>
                  </a:moveTo>
                  <a:lnTo>
                    <a:pt x="678" y="2650"/>
                  </a:lnTo>
                  <a:lnTo>
                    <a:pt x="666" y="2648"/>
                  </a:lnTo>
                  <a:lnTo>
                    <a:pt x="653" y="2645"/>
                  </a:lnTo>
                  <a:lnTo>
                    <a:pt x="638" y="2639"/>
                  </a:lnTo>
                  <a:lnTo>
                    <a:pt x="622" y="2633"/>
                  </a:lnTo>
                  <a:lnTo>
                    <a:pt x="605" y="2625"/>
                  </a:lnTo>
                  <a:lnTo>
                    <a:pt x="588" y="2616"/>
                  </a:lnTo>
                  <a:lnTo>
                    <a:pt x="569" y="2605"/>
                  </a:lnTo>
                  <a:lnTo>
                    <a:pt x="550" y="2593"/>
                  </a:lnTo>
                  <a:lnTo>
                    <a:pt x="524" y="2575"/>
                  </a:lnTo>
                  <a:lnTo>
                    <a:pt x="501" y="2556"/>
                  </a:lnTo>
                  <a:lnTo>
                    <a:pt x="482" y="2538"/>
                  </a:lnTo>
                  <a:lnTo>
                    <a:pt x="465" y="2520"/>
                  </a:lnTo>
                  <a:lnTo>
                    <a:pt x="458" y="2512"/>
                  </a:lnTo>
                  <a:lnTo>
                    <a:pt x="453" y="2504"/>
                  </a:lnTo>
                  <a:lnTo>
                    <a:pt x="448" y="2496"/>
                  </a:lnTo>
                  <a:lnTo>
                    <a:pt x="445" y="2489"/>
                  </a:lnTo>
                  <a:lnTo>
                    <a:pt x="442" y="2483"/>
                  </a:lnTo>
                  <a:lnTo>
                    <a:pt x="442" y="2478"/>
                  </a:lnTo>
                  <a:lnTo>
                    <a:pt x="442" y="2472"/>
                  </a:lnTo>
                  <a:lnTo>
                    <a:pt x="444" y="2468"/>
                  </a:lnTo>
                  <a:lnTo>
                    <a:pt x="446" y="2465"/>
                  </a:lnTo>
                  <a:lnTo>
                    <a:pt x="452" y="2461"/>
                  </a:lnTo>
                  <a:lnTo>
                    <a:pt x="457" y="2460"/>
                  </a:lnTo>
                  <a:lnTo>
                    <a:pt x="463" y="2460"/>
                  </a:lnTo>
                  <a:lnTo>
                    <a:pt x="471" y="2460"/>
                  </a:lnTo>
                  <a:lnTo>
                    <a:pt x="479" y="2461"/>
                  </a:lnTo>
                  <a:lnTo>
                    <a:pt x="488" y="2464"/>
                  </a:lnTo>
                  <a:lnTo>
                    <a:pt x="498" y="2467"/>
                  </a:lnTo>
                  <a:lnTo>
                    <a:pt x="521" y="2474"/>
                  </a:lnTo>
                  <a:lnTo>
                    <a:pt x="544" y="2486"/>
                  </a:lnTo>
                  <a:lnTo>
                    <a:pt x="570" y="2500"/>
                  </a:lnTo>
                  <a:lnTo>
                    <a:pt x="597" y="2518"/>
                  </a:lnTo>
                  <a:lnTo>
                    <a:pt x="621" y="2535"/>
                  </a:lnTo>
                  <a:lnTo>
                    <a:pt x="643" y="2552"/>
                  </a:lnTo>
                  <a:lnTo>
                    <a:pt x="662" y="2569"/>
                  </a:lnTo>
                  <a:lnTo>
                    <a:pt x="678" y="2586"/>
                  </a:lnTo>
                  <a:close/>
                  <a:moveTo>
                    <a:pt x="678" y="3901"/>
                  </a:moveTo>
                  <a:lnTo>
                    <a:pt x="678" y="3982"/>
                  </a:lnTo>
                  <a:lnTo>
                    <a:pt x="649" y="3971"/>
                  </a:lnTo>
                  <a:lnTo>
                    <a:pt x="617" y="3955"/>
                  </a:lnTo>
                  <a:lnTo>
                    <a:pt x="581" y="3937"/>
                  </a:lnTo>
                  <a:lnTo>
                    <a:pt x="544" y="3914"/>
                  </a:lnTo>
                  <a:lnTo>
                    <a:pt x="509" y="3891"/>
                  </a:lnTo>
                  <a:lnTo>
                    <a:pt x="478" y="3869"/>
                  </a:lnTo>
                  <a:lnTo>
                    <a:pt x="449" y="3846"/>
                  </a:lnTo>
                  <a:lnTo>
                    <a:pt x="427" y="3824"/>
                  </a:lnTo>
                  <a:lnTo>
                    <a:pt x="416" y="3815"/>
                  </a:lnTo>
                  <a:lnTo>
                    <a:pt x="408" y="3805"/>
                  </a:lnTo>
                  <a:lnTo>
                    <a:pt x="401" y="3796"/>
                  </a:lnTo>
                  <a:lnTo>
                    <a:pt x="395" y="3789"/>
                  </a:lnTo>
                  <a:lnTo>
                    <a:pt x="392" y="3781"/>
                  </a:lnTo>
                  <a:lnTo>
                    <a:pt x="390" y="3775"/>
                  </a:lnTo>
                  <a:lnTo>
                    <a:pt x="389" y="3769"/>
                  </a:lnTo>
                  <a:lnTo>
                    <a:pt x="391" y="3765"/>
                  </a:lnTo>
                  <a:lnTo>
                    <a:pt x="394" y="3762"/>
                  </a:lnTo>
                  <a:lnTo>
                    <a:pt x="399" y="3760"/>
                  </a:lnTo>
                  <a:lnTo>
                    <a:pt x="405" y="3759"/>
                  </a:lnTo>
                  <a:lnTo>
                    <a:pt x="414" y="3759"/>
                  </a:lnTo>
                  <a:lnTo>
                    <a:pt x="424" y="3761"/>
                  </a:lnTo>
                  <a:lnTo>
                    <a:pt x="434" y="3763"/>
                  </a:lnTo>
                  <a:lnTo>
                    <a:pt x="446" y="3766"/>
                  </a:lnTo>
                  <a:lnTo>
                    <a:pt x="459" y="3770"/>
                  </a:lnTo>
                  <a:lnTo>
                    <a:pt x="488" y="3782"/>
                  </a:lnTo>
                  <a:lnTo>
                    <a:pt x="521" y="3799"/>
                  </a:lnTo>
                  <a:lnTo>
                    <a:pt x="555" y="3817"/>
                  </a:lnTo>
                  <a:lnTo>
                    <a:pt x="591" y="3838"/>
                  </a:lnTo>
                  <a:lnTo>
                    <a:pt x="615" y="3855"/>
                  </a:lnTo>
                  <a:lnTo>
                    <a:pt x="638" y="3870"/>
                  </a:lnTo>
                  <a:lnTo>
                    <a:pt x="659" y="3886"/>
                  </a:lnTo>
                  <a:lnTo>
                    <a:pt x="678" y="3901"/>
                  </a:lnTo>
                  <a:close/>
                  <a:moveTo>
                    <a:pt x="678" y="4045"/>
                  </a:moveTo>
                  <a:lnTo>
                    <a:pt x="678" y="4147"/>
                  </a:lnTo>
                  <a:lnTo>
                    <a:pt x="665" y="4140"/>
                  </a:lnTo>
                  <a:lnTo>
                    <a:pt x="653" y="4133"/>
                  </a:lnTo>
                  <a:lnTo>
                    <a:pt x="641" y="4126"/>
                  </a:lnTo>
                  <a:lnTo>
                    <a:pt x="628" y="4117"/>
                  </a:lnTo>
                  <a:lnTo>
                    <a:pt x="590" y="4093"/>
                  </a:lnTo>
                  <a:lnTo>
                    <a:pt x="557" y="4069"/>
                  </a:lnTo>
                  <a:lnTo>
                    <a:pt x="527" y="4047"/>
                  </a:lnTo>
                  <a:lnTo>
                    <a:pt x="503" y="4025"/>
                  </a:lnTo>
                  <a:lnTo>
                    <a:pt x="493" y="4014"/>
                  </a:lnTo>
                  <a:lnTo>
                    <a:pt x="484" y="4005"/>
                  </a:lnTo>
                  <a:lnTo>
                    <a:pt x="476" y="3996"/>
                  </a:lnTo>
                  <a:lnTo>
                    <a:pt x="471" y="3988"/>
                  </a:lnTo>
                  <a:lnTo>
                    <a:pt x="467" y="3981"/>
                  </a:lnTo>
                  <a:lnTo>
                    <a:pt x="465" y="3974"/>
                  </a:lnTo>
                  <a:lnTo>
                    <a:pt x="465" y="3969"/>
                  </a:lnTo>
                  <a:lnTo>
                    <a:pt x="466" y="3965"/>
                  </a:lnTo>
                  <a:lnTo>
                    <a:pt x="469" y="3961"/>
                  </a:lnTo>
                  <a:lnTo>
                    <a:pt x="474" y="3959"/>
                  </a:lnTo>
                  <a:lnTo>
                    <a:pt x="481" y="3958"/>
                  </a:lnTo>
                  <a:lnTo>
                    <a:pt x="489" y="3958"/>
                  </a:lnTo>
                  <a:lnTo>
                    <a:pt x="499" y="3960"/>
                  </a:lnTo>
                  <a:lnTo>
                    <a:pt x="510" y="3963"/>
                  </a:lnTo>
                  <a:lnTo>
                    <a:pt x="523" y="3967"/>
                  </a:lnTo>
                  <a:lnTo>
                    <a:pt x="536" y="3971"/>
                  </a:lnTo>
                  <a:lnTo>
                    <a:pt x="566" y="3984"/>
                  </a:lnTo>
                  <a:lnTo>
                    <a:pt x="599" y="4000"/>
                  </a:lnTo>
                  <a:lnTo>
                    <a:pt x="636" y="4020"/>
                  </a:lnTo>
                  <a:lnTo>
                    <a:pt x="674" y="4041"/>
                  </a:lnTo>
                  <a:lnTo>
                    <a:pt x="678" y="4045"/>
                  </a:lnTo>
                  <a:close/>
                  <a:moveTo>
                    <a:pt x="678" y="4195"/>
                  </a:moveTo>
                  <a:lnTo>
                    <a:pt x="678" y="4290"/>
                  </a:lnTo>
                  <a:lnTo>
                    <a:pt x="651" y="4269"/>
                  </a:lnTo>
                  <a:lnTo>
                    <a:pt x="626" y="4251"/>
                  </a:lnTo>
                  <a:lnTo>
                    <a:pt x="605" y="4232"/>
                  </a:lnTo>
                  <a:lnTo>
                    <a:pt x="588" y="4215"/>
                  </a:lnTo>
                  <a:lnTo>
                    <a:pt x="580" y="4208"/>
                  </a:lnTo>
                  <a:lnTo>
                    <a:pt x="575" y="4200"/>
                  </a:lnTo>
                  <a:lnTo>
                    <a:pt x="569" y="4194"/>
                  </a:lnTo>
                  <a:lnTo>
                    <a:pt x="565" y="4187"/>
                  </a:lnTo>
                  <a:lnTo>
                    <a:pt x="563" y="4182"/>
                  </a:lnTo>
                  <a:lnTo>
                    <a:pt x="562" y="4176"/>
                  </a:lnTo>
                  <a:lnTo>
                    <a:pt x="562" y="4172"/>
                  </a:lnTo>
                  <a:lnTo>
                    <a:pt x="563" y="4169"/>
                  </a:lnTo>
                  <a:lnTo>
                    <a:pt x="565" y="4167"/>
                  </a:lnTo>
                  <a:lnTo>
                    <a:pt x="567" y="4164"/>
                  </a:lnTo>
                  <a:lnTo>
                    <a:pt x="571" y="4163"/>
                  </a:lnTo>
                  <a:lnTo>
                    <a:pt x="576" y="4162"/>
                  </a:lnTo>
                  <a:lnTo>
                    <a:pt x="587" y="4163"/>
                  </a:lnTo>
                  <a:lnTo>
                    <a:pt x="601" y="4165"/>
                  </a:lnTo>
                  <a:lnTo>
                    <a:pt x="617" y="4170"/>
                  </a:lnTo>
                  <a:lnTo>
                    <a:pt x="636" y="4176"/>
                  </a:lnTo>
                  <a:lnTo>
                    <a:pt x="657" y="4185"/>
                  </a:lnTo>
                  <a:lnTo>
                    <a:pt x="678" y="4195"/>
                  </a:lnTo>
                  <a:close/>
                  <a:moveTo>
                    <a:pt x="678" y="4477"/>
                  </a:moveTo>
                  <a:lnTo>
                    <a:pt x="678" y="4519"/>
                  </a:lnTo>
                  <a:lnTo>
                    <a:pt x="663" y="4517"/>
                  </a:lnTo>
                  <a:lnTo>
                    <a:pt x="644" y="4512"/>
                  </a:lnTo>
                  <a:lnTo>
                    <a:pt x="621" y="4503"/>
                  </a:lnTo>
                  <a:lnTo>
                    <a:pt x="596" y="4492"/>
                  </a:lnTo>
                  <a:lnTo>
                    <a:pt x="568" y="4480"/>
                  </a:lnTo>
                  <a:lnTo>
                    <a:pt x="538" y="4464"/>
                  </a:lnTo>
                  <a:lnTo>
                    <a:pt x="507" y="4447"/>
                  </a:lnTo>
                  <a:lnTo>
                    <a:pt x="474" y="4428"/>
                  </a:lnTo>
                  <a:lnTo>
                    <a:pt x="435" y="4403"/>
                  </a:lnTo>
                  <a:lnTo>
                    <a:pt x="399" y="4377"/>
                  </a:lnTo>
                  <a:lnTo>
                    <a:pt x="367" y="4353"/>
                  </a:lnTo>
                  <a:lnTo>
                    <a:pt x="340" y="4331"/>
                  </a:lnTo>
                  <a:lnTo>
                    <a:pt x="329" y="4320"/>
                  </a:lnTo>
                  <a:lnTo>
                    <a:pt x="319" y="4310"/>
                  </a:lnTo>
                  <a:lnTo>
                    <a:pt x="311" y="4301"/>
                  </a:lnTo>
                  <a:lnTo>
                    <a:pt x="305" y="4293"/>
                  </a:lnTo>
                  <a:lnTo>
                    <a:pt x="299" y="4285"/>
                  </a:lnTo>
                  <a:lnTo>
                    <a:pt x="297" y="4279"/>
                  </a:lnTo>
                  <a:lnTo>
                    <a:pt x="296" y="4273"/>
                  </a:lnTo>
                  <a:lnTo>
                    <a:pt x="297" y="4269"/>
                  </a:lnTo>
                  <a:lnTo>
                    <a:pt x="300" y="4266"/>
                  </a:lnTo>
                  <a:lnTo>
                    <a:pt x="306" y="4265"/>
                  </a:lnTo>
                  <a:lnTo>
                    <a:pt x="313" y="4264"/>
                  </a:lnTo>
                  <a:lnTo>
                    <a:pt x="322" y="4265"/>
                  </a:lnTo>
                  <a:lnTo>
                    <a:pt x="332" y="4267"/>
                  </a:lnTo>
                  <a:lnTo>
                    <a:pt x="344" y="4270"/>
                  </a:lnTo>
                  <a:lnTo>
                    <a:pt x="357" y="4274"/>
                  </a:lnTo>
                  <a:lnTo>
                    <a:pt x="372" y="4280"/>
                  </a:lnTo>
                  <a:lnTo>
                    <a:pt x="404" y="4294"/>
                  </a:lnTo>
                  <a:lnTo>
                    <a:pt x="440" y="4311"/>
                  </a:lnTo>
                  <a:lnTo>
                    <a:pt x="479" y="4333"/>
                  </a:lnTo>
                  <a:lnTo>
                    <a:pt x="520" y="4356"/>
                  </a:lnTo>
                  <a:lnTo>
                    <a:pt x="546" y="4374"/>
                  </a:lnTo>
                  <a:lnTo>
                    <a:pt x="570" y="4390"/>
                  </a:lnTo>
                  <a:lnTo>
                    <a:pt x="593" y="4406"/>
                  </a:lnTo>
                  <a:lnTo>
                    <a:pt x="615" y="4422"/>
                  </a:lnTo>
                  <a:lnTo>
                    <a:pt x="634" y="4437"/>
                  </a:lnTo>
                  <a:lnTo>
                    <a:pt x="651" y="4451"/>
                  </a:lnTo>
                  <a:lnTo>
                    <a:pt x="666" y="4465"/>
                  </a:lnTo>
                  <a:lnTo>
                    <a:pt x="678" y="4477"/>
                  </a:lnTo>
                  <a:close/>
                  <a:moveTo>
                    <a:pt x="678" y="4576"/>
                  </a:moveTo>
                  <a:lnTo>
                    <a:pt x="678" y="4673"/>
                  </a:lnTo>
                  <a:lnTo>
                    <a:pt x="665" y="4665"/>
                  </a:lnTo>
                  <a:lnTo>
                    <a:pt x="652" y="4658"/>
                  </a:lnTo>
                  <a:lnTo>
                    <a:pt x="639" y="4650"/>
                  </a:lnTo>
                  <a:lnTo>
                    <a:pt x="626" y="4642"/>
                  </a:lnTo>
                  <a:lnTo>
                    <a:pt x="585" y="4617"/>
                  </a:lnTo>
                  <a:lnTo>
                    <a:pt x="547" y="4591"/>
                  </a:lnTo>
                  <a:lnTo>
                    <a:pt x="514" y="4566"/>
                  </a:lnTo>
                  <a:lnTo>
                    <a:pt x="486" y="4543"/>
                  </a:lnTo>
                  <a:lnTo>
                    <a:pt x="474" y="4532"/>
                  </a:lnTo>
                  <a:lnTo>
                    <a:pt x="463" y="4522"/>
                  </a:lnTo>
                  <a:lnTo>
                    <a:pt x="455" y="4513"/>
                  </a:lnTo>
                  <a:lnTo>
                    <a:pt x="448" y="4504"/>
                  </a:lnTo>
                  <a:lnTo>
                    <a:pt x="443" y="4497"/>
                  </a:lnTo>
                  <a:lnTo>
                    <a:pt x="440" y="4490"/>
                  </a:lnTo>
                  <a:lnTo>
                    <a:pt x="440" y="4487"/>
                  </a:lnTo>
                  <a:lnTo>
                    <a:pt x="439" y="4485"/>
                  </a:lnTo>
                  <a:lnTo>
                    <a:pt x="440" y="4483"/>
                  </a:lnTo>
                  <a:lnTo>
                    <a:pt x="441" y="4481"/>
                  </a:lnTo>
                  <a:lnTo>
                    <a:pt x="444" y="4477"/>
                  </a:lnTo>
                  <a:lnTo>
                    <a:pt x="449" y="4475"/>
                  </a:lnTo>
                  <a:lnTo>
                    <a:pt x="456" y="4475"/>
                  </a:lnTo>
                  <a:lnTo>
                    <a:pt x="466" y="4476"/>
                  </a:lnTo>
                  <a:lnTo>
                    <a:pt x="476" y="4478"/>
                  </a:lnTo>
                  <a:lnTo>
                    <a:pt x="488" y="4482"/>
                  </a:lnTo>
                  <a:lnTo>
                    <a:pt x="502" y="4487"/>
                  </a:lnTo>
                  <a:lnTo>
                    <a:pt x="517" y="4492"/>
                  </a:lnTo>
                  <a:lnTo>
                    <a:pt x="551" y="4506"/>
                  </a:lnTo>
                  <a:lnTo>
                    <a:pt x="588" y="4525"/>
                  </a:lnTo>
                  <a:lnTo>
                    <a:pt x="629" y="4546"/>
                  </a:lnTo>
                  <a:lnTo>
                    <a:pt x="671" y="4571"/>
                  </a:lnTo>
                  <a:lnTo>
                    <a:pt x="678" y="4576"/>
                  </a:lnTo>
                  <a:close/>
                  <a:moveTo>
                    <a:pt x="678" y="4707"/>
                  </a:moveTo>
                  <a:lnTo>
                    <a:pt x="678" y="4780"/>
                  </a:lnTo>
                  <a:lnTo>
                    <a:pt x="661" y="4766"/>
                  </a:lnTo>
                  <a:lnTo>
                    <a:pt x="645" y="4751"/>
                  </a:lnTo>
                  <a:lnTo>
                    <a:pt x="632" y="4740"/>
                  </a:lnTo>
                  <a:lnTo>
                    <a:pt x="621" y="4728"/>
                  </a:lnTo>
                  <a:lnTo>
                    <a:pt x="614" y="4718"/>
                  </a:lnTo>
                  <a:lnTo>
                    <a:pt x="608" y="4709"/>
                  </a:lnTo>
                  <a:lnTo>
                    <a:pt x="606" y="4706"/>
                  </a:lnTo>
                  <a:lnTo>
                    <a:pt x="606" y="4703"/>
                  </a:lnTo>
                  <a:lnTo>
                    <a:pt x="606" y="4700"/>
                  </a:lnTo>
                  <a:lnTo>
                    <a:pt x="607" y="4698"/>
                  </a:lnTo>
                  <a:lnTo>
                    <a:pt x="610" y="4694"/>
                  </a:lnTo>
                  <a:lnTo>
                    <a:pt x="615" y="4693"/>
                  </a:lnTo>
                  <a:lnTo>
                    <a:pt x="622" y="4692"/>
                  </a:lnTo>
                  <a:lnTo>
                    <a:pt x="630" y="4693"/>
                  </a:lnTo>
                  <a:lnTo>
                    <a:pt x="641" y="4695"/>
                  </a:lnTo>
                  <a:lnTo>
                    <a:pt x="651" y="4699"/>
                  </a:lnTo>
                  <a:lnTo>
                    <a:pt x="664" y="4702"/>
                  </a:lnTo>
                  <a:lnTo>
                    <a:pt x="678" y="4707"/>
                  </a:lnTo>
                  <a:close/>
                  <a:moveTo>
                    <a:pt x="678" y="4907"/>
                  </a:moveTo>
                  <a:lnTo>
                    <a:pt x="678" y="4998"/>
                  </a:lnTo>
                  <a:lnTo>
                    <a:pt x="664" y="4990"/>
                  </a:lnTo>
                  <a:lnTo>
                    <a:pt x="651" y="4982"/>
                  </a:lnTo>
                  <a:lnTo>
                    <a:pt x="637" y="4975"/>
                  </a:lnTo>
                  <a:lnTo>
                    <a:pt x="623" y="4966"/>
                  </a:lnTo>
                  <a:lnTo>
                    <a:pt x="578" y="4938"/>
                  </a:lnTo>
                  <a:lnTo>
                    <a:pt x="537" y="4911"/>
                  </a:lnTo>
                  <a:lnTo>
                    <a:pt x="500" y="4885"/>
                  </a:lnTo>
                  <a:lnTo>
                    <a:pt x="470" y="4862"/>
                  </a:lnTo>
                  <a:lnTo>
                    <a:pt x="457" y="4850"/>
                  </a:lnTo>
                  <a:lnTo>
                    <a:pt x="445" y="4840"/>
                  </a:lnTo>
                  <a:lnTo>
                    <a:pt x="435" y="4830"/>
                  </a:lnTo>
                  <a:lnTo>
                    <a:pt x="428" y="4822"/>
                  </a:lnTo>
                  <a:lnTo>
                    <a:pt x="422" y="4814"/>
                  </a:lnTo>
                  <a:lnTo>
                    <a:pt x="419" y="4807"/>
                  </a:lnTo>
                  <a:lnTo>
                    <a:pt x="418" y="4804"/>
                  </a:lnTo>
                  <a:lnTo>
                    <a:pt x="418" y="4801"/>
                  </a:lnTo>
                  <a:lnTo>
                    <a:pt x="418" y="4799"/>
                  </a:lnTo>
                  <a:lnTo>
                    <a:pt x="419" y="4798"/>
                  </a:lnTo>
                  <a:lnTo>
                    <a:pt x="420" y="4796"/>
                  </a:lnTo>
                  <a:lnTo>
                    <a:pt x="422" y="4795"/>
                  </a:lnTo>
                  <a:lnTo>
                    <a:pt x="425" y="4794"/>
                  </a:lnTo>
                  <a:lnTo>
                    <a:pt x="428" y="4794"/>
                  </a:lnTo>
                  <a:lnTo>
                    <a:pt x="435" y="4794"/>
                  </a:lnTo>
                  <a:lnTo>
                    <a:pt x="444" y="4795"/>
                  </a:lnTo>
                  <a:lnTo>
                    <a:pt x="456" y="4798"/>
                  </a:lnTo>
                  <a:lnTo>
                    <a:pt x="469" y="4802"/>
                  </a:lnTo>
                  <a:lnTo>
                    <a:pt x="483" y="4807"/>
                  </a:lnTo>
                  <a:lnTo>
                    <a:pt x="499" y="4813"/>
                  </a:lnTo>
                  <a:lnTo>
                    <a:pt x="535" y="4829"/>
                  </a:lnTo>
                  <a:lnTo>
                    <a:pt x="576" y="4849"/>
                  </a:lnTo>
                  <a:lnTo>
                    <a:pt x="619" y="4872"/>
                  </a:lnTo>
                  <a:lnTo>
                    <a:pt x="664" y="4898"/>
                  </a:lnTo>
                  <a:lnTo>
                    <a:pt x="678" y="4907"/>
                  </a:lnTo>
                  <a:close/>
                  <a:moveTo>
                    <a:pt x="678" y="5028"/>
                  </a:moveTo>
                  <a:lnTo>
                    <a:pt x="678" y="5082"/>
                  </a:lnTo>
                  <a:lnTo>
                    <a:pt x="666" y="5072"/>
                  </a:lnTo>
                  <a:lnTo>
                    <a:pt x="657" y="5062"/>
                  </a:lnTo>
                  <a:lnTo>
                    <a:pt x="648" y="5054"/>
                  </a:lnTo>
                  <a:lnTo>
                    <a:pt x="642" y="5046"/>
                  </a:lnTo>
                  <a:lnTo>
                    <a:pt x="637" y="5040"/>
                  </a:lnTo>
                  <a:lnTo>
                    <a:pt x="634" y="5033"/>
                  </a:lnTo>
                  <a:lnTo>
                    <a:pt x="633" y="5029"/>
                  </a:lnTo>
                  <a:lnTo>
                    <a:pt x="634" y="5025"/>
                  </a:lnTo>
                  <a:lnTo>
                    <a:pt x="635" y="5022"/>
                  </a:lnTo>
                  <a:lnTo>
                    <a:pt x="638" y="5021"/>
                  </a:lnTo>
                  <a:lnTo>
                    <a:pt x="643" y="5021"/>
                  </a:lnTo>
                  <a:lnTo>
                    <a:pt x="648" y="5021"/>
                  </a:lnTo>
                  <a:lnTo>
                    <a:pt x="661" y="5022"/>
                  </a:lnTo>
                  <a:lnTo>
                    <a:pt x="678" y="5028"/>
                  </a:lnTo>
                  <a:close/>
                  <a:moveTo>
                    <a:pt x="678" y="5115"/>
                  </a:moveTo>
                  <a:lnTo>
                    <a:pt x="678" y="5168"/>
                  </a:lnTo>
                  <a:lnTo>
                    <a:pt x="660" y="5160"/>
                  </a:lnTo>
                  <a:lnTo>
                    <a:pt x="638" y="5152"/>
                  </a:lnTo>
                  <a:lnTo>
                    <a:pt x="615" y="5142"/>
                  </a:lnTo>
                  <a:lnTo>
                    <a:pt x="589" y="5129"/>
                  </a:lnTo>
                  <a:lnTo>
                    <a:pt x="562" y="5116"/>
                  </a:lnTo>
                  <a:lnTo>
                    <a:pt x="533" y="5100"/>
                  </a:lnTo>
                  <a:lnTo>
                    <a:pt x="502" y="5084"/>
                  </a:lnTo>
                  <a:lnTo>
                    <a:pt x="472" y="5066"/>
                  </a:lnTo>
                  <a:lnTo>
                    <a:pt x="425" y="5037"/>
                  </a:lnTo>
                  <a:lnTo>
                    <a:pt x="383" y="5009"/>
                  </a:lnTo>
                  <a:lnTo>
                    <a:pt x="345" y="4982"/>
                  </a:lnTo>
                  <a:lnTo>
                    <a:pt x="313" y="4958"/>
                  </a:lnTo>
                  <a:lnTo>
                    <a:pt x="299" y="4947"/>
                  </a:lnTo>
                  <a:lnTo>
                    <a:pt x="288" y="4936"/>
                  </a:lnTo>
                  <a:lnTo>
                    <a:pt x="278" y="4926"/>
                  </a:lnTo>
                  <a:lnTo>
                    <a:pt x="270" y="4918"/>
                  </a:lnTo>
                  <a:lnTo>
                    <a:pt x="264" y="4910"/>
                  </a:lnTo>
                  <a:lnTo>
                    <a:pt x="261" y="4904"/>
                  </a:lnTo>
                  <a:lnTo>
                    <a:pt x="259" y="4900"/>
                  </a:lnTo>
                  <a:lnTo>
                    <a:pt x="258" y="4898"/>
                  </a:lnTo>
                  <a:lnTo>
                    <a:pt x="258" y="4896"/>
                  </a:lnTo>
                  <a:lnTo>
                    <a:pt x="259" y="4894"/>
                  </a:lnTo>
                  <a:lnTo>
                    <a:pt x="261" y="4893"/>
                  </a:lnTo>
                  <a:lnTo>
                    <a:pt x="263" y="4892"/>
                  </a:lnTo>
                  <a:lnTo>
                    <a:pt x="265" y="4891"/>
                  </a:lnTo>
                  <a:lnTo>
                    <a:pt x="268" y="4891"/>
                  </a:lnTo>
                  <a:lnTo>
                    <a:pt x="276" y="4891"/>
                  </a:lnTo>
                  <a:lnTo>
                    <a:pt x="285" y="4893"/>
                  </a:lnTo>
                  <a:lnTo>
                    <a:pt x="296" y="4896"/>
                  </a:lnTo>
                  <a:lnTo>
                    <a:pt x="310" y="4900"/>
                  </a:lnTo>
                  <a:lnTo>
                    <a:pt x="325" y="4906"/>
                  </a:lnTo>
                  <a:lnTo>
                    <a:pt x="341" y="4912"/>
                  </a:lnTo>
                  <a:lnTo>
                    <a:pt x="378" y="4930"/>
                  </a:lnTo>
                  <a:lnTo>
                    <a:pt x="419" y="4950"/>
                  </a:lnTo>
                  <a:lnTo>
                    <a:pt x="465" y="4974"/>
                  </a:lnTo>
                  <a:lnTo>
                    <a:pt x="511" y="5002"/>
                  </a:lnTo>
                  <a:lnTo>
                    <a:pt x="537" y="5017"/>
                  </a:lnTo>
                  <a:lnTo>
                    <a:pt x="562" y="5032"/>
                  </a:lnTo>
                  <a:lnTo>
                    <a:pt x="584" y="5047"/>
                  </a:lnTo>
                  <a:lnTo>
                    <a:pt x="606" y="5062"/>
                  </a:lnTo>
                  <a:lnTo>
                    <a:pt x="626" y="5076"/>
                  </a:lnTo>
                  <a:lnTo>
                    <a:pt x="646" y="5089"/>
                  </a:lnTo>
                  <a:lnTo>
                    <a:pt x="663" y="5103"/>
                  </a:lnTo>
                  <a:lnTo>
                    <a:pt x="678" y="5115"/>
                  </a:lnTo>
                  <a:close/>
                  <a:moveTo>
                    <a:pt x="678" y="5192"/>
                  </a:moveTo>
                  <a:lnTo>
                    <a:pt x="678" y="5276"/>
                  </a:lnTo>
                  <a:lnTo>
                    <a:pt x="638" y="5250"/>
                  </a:lnTo>
                  <a:lnTo>
                    <a:pt x="602" y="5225"/>
                  </a:lnTo>
                  <a:lnTo>
                    <a:pt x="569" y="5203"/>
                  </a:lnTo>
                  <a:lnTo>
                    <a:pt x="542" y="5181"/>
                  </a:lnTo>
                  <a:lnTo>
                    <a:pt x="531" y="5171"/>
                  </a:lnTo>
                  <a:lnTo>
                    <a:pt x="521" y="5163"/>
                  </a:lnTo>
                  <a:lnTo>
                    <a:pt x="513" y="5154"/>
                  </a:lnTo>
                  <a:lnTo>
                    <a:pt x="507" y="5146"/>
                  </a:lnTo>
                  <a:lnTo>
                    <a:pt x="501" y="5140"/>
                  </a:lnTo>
                  <a:lnTo>
                    <a:pt x="498" y="5135"/>
                  </a:lnTo>
                  <a:lnTo>
                    <a:pt x="497" y="5130"/>
                  </a:lnTo>
                  <a:lnTo>
                    <a:pt x="498" y="5127"/>
                  </a:lnTo>
                  <a:lnTo>
                    <a:pt x="500" y="5125"/>
                  </a:lnTo>
                  <a:lnTo>
                    <a:pt x="504" y="5124"/>
                  </a:lnTo>
                  <a:lnTo>
                    <a:pt x="510" y="5123"/>
                  </a:lnTo>
                  <a:lnTo>
                    <a:pt x="516" y="5124"/>
                  </a:lnTo>
                  <a:lnTo>
                    <a:pt x="534" y="5128"/>
                  </a:lnTo>
                  <a:lnTo>
                    <a:pt x="555" y="5135"/>
                  </a:lnTo>
                  <a:lnTo>
                    <a:pt x="581" y="5145"/>
                  </a:lnTo>
                  <a:lnTo>
                    <a:pt x="610" y="5158"/>
                  </a:lnTo>
                  <a:lnTo>
                    <a:pt x="643" y="5173"/>
                  </a:lnTo>
                  <a:lnTo>
                    <a:pt x="678" y="5192"/>
                  </a:lnTo>
                  <a:close/>
                  <a:moveTo>
                    <a:pt x="678" y="5355"/>
                  </a:moveTo>
                  <a:lnTo>
                    <a:pt x="678" y="5437"/>
                  </a:lnTo>
                  <a:lnTo>
                    <a:pt x="665" y="5429"/>
                  </a:lnTo>
                  <a:lnTo>
                    <a:pt x="651" y="5422"/>
                  </a:lnTo>
                  <a:lnTo>
                    <a:pt x="637" y="5413"/>
                  </a:lnTo>
                  <a:lnTo>
                    <a:pt x="623" y="5405"/>
                  </a:lnTo>
                  <a:lnTo>
                    <a:pt x="573" y="5375"/>
                  </a:lnTo>
                  <a:lnTo>
                    <a:pt x="527" y="5346"/>
                  </a:lnTo>
                  <a:lnTo>
                    <a:pt x="486" y="5318"/>
                  </a:lnTo>
                  <a:lnTo>
                    <a:pt x="452" y="5292"/>
                  </a:lnTo>
                  <a:lnTo>
                    <a:pt x="436" y="5281"/>
                  </a:lnTo>
                  <a:lnTo>
                    <a:pt x="424" y="5269"/>
                  </a:lnTo>
                  <a:lnTo>
                    <a:pt x="413" y="5260"/>
                  </a:lnTo>
                  <a:lnTo>
                    <a:pt x="404" y="5251"/>
                  </a:lnTo>
                  <a:lnTo>
                    <a:pt x="397" y="5244"/>
                  </a:lnTo>
                  <a:lnTo>
                    <a:pt x="392" y="5237"/>
                  </a:lnTo>
                  <a:lnTo>
                    <a:pt x="391" y="5234"/>
                  </a:lnTo>
                  <a:lnTo>
                    <a:pt x="391" y="5232"/>
                  </a:lnTo>
                  <a:lnTo>
                    <a:pt x="391" y="5230"/>
                  </a:lnTo>
                  <a:lnTo>
                    <a:pt x="391" y="5227"/>
                  </a:lnTo>
                  <a:lnTo>
                    <a:pt x="392" y="5226"/>
                  </a:lnTo>
                  <a:lnTo>
                    <a:pt x="394" y="5225"/>
                  </a:lnTo>
                  <a:lnTo>
                    <a:pt x="397" y="5225"/>
                  </a:lnTo>
                  <a:lnTo>
                    <a:pt x="400" y="5224"/>
                  </a:lnTo>
                  <a:lnTo>
                    <a:pt x="408" y="5225"/>
                  </a:lnTo>
                  <a:lnTo>
                    <a:pt x="418" y="5227"/>
                  </a:lnTo>
                  <a:lnTo>
                    <a:pt x="430" y="5231"/>
                  </a:lnTo>
                  <a:lnTo>
                    <a:pt x="444" y="5236"/>
                  </a:lnTo>
                  <a:lnTo>
                    <a:pt x="460" y="5243"/>
                  </a:lnTo>
                  <a:lnTo>
                    <a:pt x="478" y="5250"/>
                  </a:lnTo>
                  <a:lnTo>
                    <a:pt x="517" y="5267"/>
                  </a:lnTo>
                  <a:lnTo>
                    <a:pt x="562" y="5290"/>
                  </a:lnTo>
                  <a:lnTo>
                    <a:pt x="609" y="5316"/>
                  </a:lnTo>
                  <a:lnTo>
                    <a:pt x="660" y="5345"/>
                  </a:lnTo>
                  <a:lnTo>
                    <a:pt x="678" y="5355"/>
                  </a:lnTo>
                  <a:close/>
                  <a:moveTo>
                    <a:pt x="678" y="5506"/>
                  </a:moveTo>
                  <a:lnTo>
                    <a:pt x="678" y="5577"/>
                  </a:lnTo>
                  <a:lnTo>
                    <a:pt x="649" y="5563"/>
                  </a:lnTo>
                  <a:lnTo>
                    <a:pt x="618" y="5546"/>
                  </a:lnTo>
                  <a:lnTo>
                    <a:pt x="585" y="5528"/>
                  </a:lnTo>
                  <a:lnTo>
                    <a:pt x="553" y="5510"/>
                  </a:lnTo>
                  <a:lnTo>
                    <a:pt x="501" y="5479"/>
                  </a:lnTo>
                  <a:lnTo>
                    <a:pt x="453" y="5449"/>
                  </a:lnTo>
                  <a:lnTo>
                    <a:pt x="411" y="5421"/>
                  </a:lnTo>
                  <a:lnTo>
                    <a:pt x="375" y="5395"/>
                  </a:lnTo>
                  <a:lnTo>
                    <a:pt x="359" y="5383"/>
                  </a:lnTo>
                  <a:lnTo>
                    <a:pt x="346" y="5371"/>
                  </a:lnTo>
                  <a:lnTo>
                    <a:pt x="334" y="5361"/>
                  </a:lnTo>
                  <a:lnTo>
                    <a:pt x="325" y="5353"/>
                  </a:lnTo>
                  <a:lnTo>
                    <a:pt x="318" y="5345"/>
                  </a:lnTo>
                  <a:lnTo>
                    <a:pt x="313" y="5339"/>
                  </a:lnTo>
                  <a:lnTo>
                    <a:pt x="312" y="5335"/>
                  </a:lnTo>
                  <a:lnTo>
                    <a:pt x="311" y="5333"/>
                  </a:lnTo>
                  <a:lnTo>
                    <a:pt x="311" y="5331"/>
                  </a:lnTo>
                  <a:lnTo>
                    <a:pt x="311" y="5329"/>
                  </a:lnTo>
                  <a:lnTo>
                    <a:pt x="313" y="5328"/>
                  </a:lnTo>
                  <a:lnTo>
                    <a:pt x="315" y="5327"/>
                  </a:lnTo>
                  <a:lnTo>
                    <a:pt x="318" y="5327"/>
                  </a:lnTo>
                  <a:lnTo>
                    <a:pt x="321" y="5327"/>
                  </a:lnTo>
                  <a:lnTo>
                    <a:pt x="329" y="5327"/>
                  </a:lnTo>
                  <a:lnTo>
                    <a:pt x="339" y="5330"/>
                  </a:lnTo>
                  <a:lnTo>
                    <a:pt x="351" y="5333"/>
                  </a:lnTo>
                  <a:lnTo>
                    <a:pt x="366" y="5339"/>
                  </a:lnTo>
                  <a:lnTo>
                    <a:pt x="383" y="5345"/>
                  </a:lnTo>
                  <a:lnTo>
                    <a:pt x="400" y="5354"/>
                  </a:lnTo>
                  <a:lnTo>
                    <a:pt x="441" y="5372"/>
                  </a:lnTo>
                  <a:lnTo>
                    <a:pt x="486" y="5396"/>
                  </a:lnTo>
                  <a:lnTo>
                    <a:pt x="536" y="5422"/>
                  </a:lnTo>
                  <a:lnTo>
                    <a:pt x="589" y="5452"/>
                  </a:lnTo>
                  <a:lnTo>
                    <a:pt x="612" y="5466"/>
                  </a:lnTo>
                  <a:lnTo>
                    <a:pt x="635" y="5480"/>
                  </a:lnTo>
                  <a:lnTo>
                    <a:pt x="658" y="5493"/>
                  </a:lnTo>
                  <a:lnTo>
                    <a:pt x="678" y="5506"/>
                  </a:lnTo>
                  <a:close/>
                  <a:moveTo>
                    <a:pt x="678" y="5590"/>
                  </a:moveTo>
                  <a:lnTo>
                    <a:pt x="678" y="5636"/>
                  </a:lnTo>
                  <a:lnTo>
                    <a:pt x="653" y="5617"/>
                  </a:lnTo>
                  <a:lnTo>
                    <a:pt x="636" y="5601"/>
                  </a:lnTo>
                  <a:lnTo>
                    <a:pt x="631" y="5594"/>
                  </a:lnTo>
                  <a:lnTo>
                    <a:pt x="626" y="5588"/>
                  </a:lnTo>
                  <a:lnTo>
                    <a:pt x="625" y="5584"/>
                  </a:lnTo>
                  <a:lnTo>
                    <a:pt x="625" y="5580"/>
                  </a:lnTo>
                  <a:lnTo>
                    <a:pt x="628" y="5579"/>
                  </a:lnTo>
                  <a:lnTo>
                    <a:pt x="631" y="5578"/>
                  </a:lnTo>
                  <a:lnTo>
                    <a:pt x="636" y="5578"/>
                  </a:lnTo>
                  <a:lnTo>
                    <a:pt x="643" y="5579"/>
                  </a:lnTo>
                  <a:lnTo>
                    <a:pt x="658" y="5582"/>
                  </a:lnTo>
                  <a:lnTo>
                    <a:pt x="678" y="5590"/>
                  </a:lnTo>
                  <a:close/>
                  <a:moveTo>
                    <a:pt x="678" y="5644"/>
                  </a:moveTo>
                  <a:lnTo>
                    <a:pt x="678" y="5704"/>
                  </a:lnTo>
                  <a:lnTo>
                    <a:pt x="660" y="5696"/>
                  </a:lnTo>
                  <a:lnTo>
                    <a:pt x="641" y="5686"/>
                  </a:lnTo>
                  <a:lnTo>
                    <a:pt x="620" y="5676"/>
                  </a:lnTo>
                  <a:lnTo>
                    <a:pt x="599" y="5666"/>
                  </a:lnTo>
                  <a:lnTo>
                    <a:pt x="578" y="5654"/>
                  </a:lnTo>
                  <a:lnTo>
                    <a:pt x="556" y="5642"/>
                  </a:lnTo>
                  <a:lnTo>
                    <a:pt x="534" y="5629"/>
                  </a:lnTo>
                  <a:lnTo>
                    <a:pt x="510" y="5616"/>
                  </a:lnTo>
                  <a:lnTo>
                    <a:pt x="456" y="5584"/>
                  </a:lnTo>
                  <a:lnTo>
                    <a:pt x="407" y="5553"/>
                  </a:lnTo>
                  <a:lnTo>
                    <a:pt x="363" y="5524"/>
                  </a:lnTo>
                  <a:lnTo>
                    <a:pt x="325" y="5497"/>
                  </a:lnTo>
                  <a:lnTo>
                    <a:pt x="309" y="5485"/>
                  </a:lnTo>
                  <a:lnTo>
                    <a:pt x="295" y="5475"/>
                  </a:lnTo>
                  <a:lnTo>
                    <a:pt x="283" y="5464"/>
                  </a:lnTo>
                  <a:lnTo>
                    <a:pt x="273" y="5455"/>
                  </a:lnTo>
                  <a:lnTo>
                    <a:pt x="266" y="5448"/>
                  </a:lnTo>
                  <a:lnTo>
                    <a:pt x="262" y="5441"/>
                  </a:lnTo>
                  <a:lnTo>
                    <a:pt x="259" y="5438"/>
                  </a:lnTo>
                  <a:lnTo>
                    <a:pt x="259" y="5436"/>
                  </a:lnTo>
                  <a:lnTo>
                    <a:pt x="258" y="5434"/>
                  </a:lnTo>
                  <a:lnTo>
                    <a:pt x="259" y="5432"/>
                  </a:lnTo>
                  <a:lnTo>
                    <a:pt x="261" y="5430"/>
                  </a:lnTo>
                  <a:lnTo>
                    <a:pt x="263" y="5430"/>
                  </a:lnTo>
                  <a:lnTo>
                    <a:pt x="265" y="5429"/>
                  </a:lnTo>
                  <a:lnTo>
                    <a:pt x="268" y="5429"/>
                  </a:lnTo>
                  <a:lnTo>
                    <a:pt x="277" y="5431"/>
                  </a:lnTo>
                  <a:lnTo>
                    <a:pt x="286" y="5434"/>
                  </a:lnTo>
                  <a:lnTo>
                    <a:pt x="315" y="5443"/>
                  </a:lnTo>
                  <a:lnTo>
                    <a:pt x="349" y="5458"/>
                  </a:lnTo>
                  <a:lnTo>
                    <a:pt x="391" y="5479"/>
                  </a:lnTo>
                  <a:lnTo>
                    <a:pt x="438" y="5503"/>
                  </a:lnTo>
                  <a:lnTo>
                    <a:pt x="489" y="5531"/>
                  </a:lnTo>
                  <a:lnTo>
                    <a:pt x="543" y="5561"/>
                  </a:lnTo>
                  <a:lnTo>
                    <a:pt x="580" y="5582"/>
                  </a:lnTo>
                  <a:lnTo>
                    <a:pt x="616" y="5604"/>
                  </a:lnTo>
                  <a:lnTo>
                    <a:pt x="648" y="5625"/>
                  </a:lnTo>
                  <a:lnTo>
                    <a:pt x="678" y="5644"/>
                  </a:lnTo>
                  <a:close/>
                  <a:moveTo>
                    <a:pt x="678" y="5712"/>
                  </a:moveTo>
                  <a:lnTo>
                    <a:pt x="678" y="5764"/>
                  </a:lnTo>
                  <a:lnTo>
                    <a:pt x="659" y="5751"/>
                  </a:lnTo>
                  <a:lnTo>
                    <a:pt x="643" y="5738"/>
                  </a:lnTo>
                  <a:lnTo>
                    <a:pt x="629" y="5727"/>
                  </a:lnTo>
                  <a:lnTo>
                    <a:pt x="617" y="5716"/>
                  </a:lnTo>
                  <a:lnTo>
                    <a:pt x="607" y="5708"/>
                  </a:lnTo>
                  <a:lnTo>
                    <a:pt x="602" y="5700"/>
                  </a:lnTo>
                  <a:lnTo>
                    <a:pt x="599" y="5697"/>
                  </a:lnTo>
                  <a:lnTo>
                    <a:pt x="598" y="5695"/>
                  </a:lnTo>
                  <a:lnTo>
                    <a:pt x="598" y="5693"/>
                  </a:lnTo>
                  <a:lnTo>
                    <a:pt x="598" y="5690"/>
                  </a:lnTo>
                  <a:lnTo>
                    <a:pt x="602" y="5689"/>
                  </a:lnTo>
                  <a:lnTo>
                    <a:pt x="606" y="5688"/>
                  </a:lnTo>
                  <a:lnTo>
                    <a:pt x="614" y="5689"/>
                  </a:lnTo>
                  <a:lnTo>
                    <a:pt x="623" y="5691"/>
                  </a:lnTo>
                  <a:lnTo>
                    <a:pt x="647" y="5700"/>
                  </a:lnTo>
                  <a:lnTo>
                    <a:pt x="678" y="5712"/>
                  </a:lnTo>
                  <a:close/>
                  <a:moveTo>
                    <a:pt x="678" y="5765"/>
                  </a:moveTo>
                  <a:lnTo>
                    <a:pt x="678" y="5821"/>
                  </a:lnTo>
                  <a:lnTo>
                    <a:pt x="659" y="5812"/>
                  </a:lnTo>
                  <a:lnTo>
                    <a:pt x="638" y="5802"/>
                  </a:lnTo>
                  <a:lnTo>
                    <a:pt x="616" y="5791"/>
                  </a:lnTo>
                  <a:lnTo>
                    <a:pt x="593" y="5779"/>
                  </a:lnTo>
                  <a:lnTo>
                    <a:pt x="569" y="5767"/>
                  </a:lnTo>
                  <a:lnTo>
                    <a:pt x="546" y="5753"/>
                  </a:lnTo>
                  <a:lnTo>
                    <a:pt x="521" y="5740"/>
                  </a:lnTo>
                  <a:lnTo>
                    <a:pt x="495" y="5725"/>
                  </a:lnTo>
                  <a:lnTo>
                    <a:pt x="440" y="5693"/>
                  </a:lnTo>
                  <a:lnTo>
                    <a:pt x="388" y="5661"/>
                  </a:lnTo>
                  <a:lnTo>
                    <a:pt x="343" y="5631"/>
                  </a:lnTo>
                  <a:lnTo>
                    <a:pt x="304" y="5604"/>
                  </a:lnTo>
                  <a:lnTo>
                    <a:pt x="272" y="5580"/>
                  </a:lnTo>
                  <a:lnTo>
                    <a:pt x="250" y="5561"/>
                  </a:lnTo>
                  <a:lnTo>
                    <a:pt x="242" y="5553"/>
                  </a:lnTo>
                  <a:lnTo>
                    <a:pt x="237" y="5547"/>
                  </a:lnTo>
                  <a:lnTo>
                    <a:pt x="236" y="5544"/>
                  </a:lnTo>
                  <a:lnTo>
                    <a:pt x="235" y="5541"/>
                  </a:lnTo>
                  <a:lnTo>
                    <a:pt x="235" y="5539"/>
                  </a:lnTo>
                  <a:lnTo>
                    <a:pt x="235" y="5538"/>
                  </a:lnTo>
                  <a:lnTo>
                    <a:pt x="236" y="5537"/>
                  </a:lnTo>
                  <a:lnTo>
                    <a:pt x="238" y="5536"/>
                  </a:lnTo>
                  <a:lnTo>
                    <a:pt x="240" y="5536"/>
                  </a:lnTo>
                  <a:lnTo>
                    <a:pt x="243" y="5536"/>
                  </a:lnTo>
                  <a:lnTo>
                    <a:pt x="252" y="5537"/>
                  </a:lnTo>
                  <a:lnTo>
                    <a:pt x="263" y="5540"/>
                  </a:lnTo>
                  <a:lnTo>
                    <a:pt x="291" y="5551"/>
                  </a:lnTo>
                  <a:lnTo>
                    <a:pt x="326" y="5567"/>
                  </a:lnTo>
                  <a:lnTo>
                    <a:pt x="370" y="5588"/>
                  </a:lnTo>
                  <a:lnTo>
                    <a:pt x="418" y="5613"/>
                  </a:lnTo>
                  <a:lnTo>
                    <a:pt x="471" y="5641"/>
                  </a:lnTo>
                  <a:lnTo>
                    <a:pt x="527" y="5673"/>
                  </a:lnTo>
                  <a:lnTo>
                    <a:pt x="569" y="5697"/>
                  </a:lnTo>
                  <a:lnTo>
                    <a:pt x="608" y="5721"/>
                  </a:lnTo>
                  <a:lnTo>
                    <a:pt x="645" y="5743"/>
                  </a:lnTo>
                  <a:lnTo>
                    <a:pt x="678" y="5765"/>
                  </a:lnTo>
                  <a:close/>
                  <a:moveTo>
                    <a:pt x="254" y="5262"/>
                  </a:moveTo>
                  <a:lnTo>
                    <a:pt x="204" y="5232"/>
                  </a:lnTo>
                  <a:lnTo>
                    <a:pt x="160" y="5203"/>
                  </a:lnTo>
                  <a:lnTo>
                    <a:pt x="119" y="5175"/>
                  </a:lnTo>
                  <a:lnTo>
                    <a:pt x="86" y="5150"/>
                  </a:lnTo>
                  <a:lnTo>
                    <a:pt x="71" y="5138"/>
                  </a:lnTo>
                  <a:lnTo>
                    <a:pt x="58" y="5127"/>
                  </a:lnTo>
                  <a:lnTo>
                    <a:pt x="47" y="5117"/>
                  </a:lnTo>
                  <a:lnTo>
                    <a:pt x="38" y="5109"/>
                  </a:lnTo>
                  <a:lnTo>
                    <a:pt x="32" y="5101"/>
                  </a:lnTo>
                  <a:lnTo>
                    <a:pt x="27" y="5095"/>
                  </a:lnTo>
                  <a:lnTo>
                    <a:pt x="26" y="5091"/>
                  </a:lnTo>
                  <a:lnTo>
                    <a:pt x="25" y="5089"/>
                  </a:lnTo>
                  <a:lnTo>
                    <a:pt x="25" y="5087"/>
                  </a:lnTo>
                  <a:lnTo>
                    <a:pt x="26" y="5085"/>
                  </a:lnTo>
                  <a:lnTo>
                    <a:pt x="27" y="5084"/>
                  </a:lnTo>
                  <a:lnTo>
                    <a:pt x="28" y="5083"/>
                  </a:lnTo>
                  <a:lnTo>
                    <a:pt x="32" y="5083"/>
                  </a:lnTo>
                  <a:lnTo>
                    <a:pt x="34" y="5083"/>
                  </a:lnTo>
                  <a:lnTo>
                    <a:pt x="42" y="5084"/>
                  </a:lnTo>
                  <a:lnTo>
                    <a:pt x="52" y="5086"/>
                  </a:lnTo>
                  <a:lnTo>
                    <a:pt x="78" y="5095"/>
                  </a:lnTo>
                  <a:lnTo>
                    <a:pt x="110" y="5109"/>
                  </a:lnTo>
                  <a:lnTo>
                    <a:pt x="149" y="5127"/>
                  </a:lnTo>
                  <a:lnTo>
                    <a:pt x="193" y="5150"/>
                  </a:lnTo>
                  <a:lnTo>
                    <a:pt x="240" y="5176"/>
                  </a:lnTo>
                  <a:lnTo>
                    <a:pt x="290" y="5205"/>
                  </a:lnTo>
                  <a:lnTo>
                    <a:pt x="339" y="5235"/>
                  </a:lnTo>
                  <a:lnTo>
                    <a:pt x="385" y="5264"/>
                  </a:lnTo>
                  <a:lnTo>
                    <a:pt x="426" y="5291"/>
                  </a:lnTo>
                  <a:lnTo>
                    <a:pt x="460" y="5317"/>
                  </a:lnTo>
                  <a:lnTo>
                    <a:pt x="488" y="5339"/>
                  </a:lnTo>
                  <a:lnTo>
                    <a:pt x="508" y="5357"/>
                  </a:lnTo>
                  <a:lnTo>
                    <a:pt x="514" y="5364"/>
                  </a:lnTo>
                  <a:lnTo>
                    <a:pt x="519" y="5371"/>
                  </a:lnTo>
                  <a:lnTo>
                    <a:pt x="520" y="5373"/>
                  </a:lnTo>
                  <a:lnTo>
                    <a:pt x="521" y="5375"/>
                  </a:lnTo>
                  <a:lnTo>
                    <a:pt x="521" y="5377"/>
                  </a:lnTo>
                  <a:lnTo>
                    <a:pt x="521" y="5380"/>
                  </a:lnTo>
                  <a:lnTo>
                    <a:pt x="520" y="5381"/>
                  </a:lnTo>
                  <a:lnTo>
                    <a:pt x="517" y="5382"/>
                  </a:lnTo>
                  <a:lnTo>
                    <a:pt x="515" y="5382"/>
                  </a:lnTo>
                  <a:lnTo>
                    <a:pt x="512" y="5383"/>
                  </a:lnTo>
                  <a:lnTo>
                    <a:pt x="503" y="5382"/>
                  </a:lnTo>
                  <a:lnTo>
                    <a:pt x="494" y="5380"/>
                  </a:lnTo>
                  <a:lnTo>
                    <a:pt x="482" y="5375"/>
                  </a:lnTo>
                  <a:lnTo>
                    <a:pt x="468" y="5371"/>
                  </a:lnTo>
                  <a:lnTo>
                    <a:pt x="453" y="5364"/>
                  </a:lnTo>
                  <a:lnTo>
                    <a:pt x="435" y="5357"/>
                  </a:lnTo>
                  <a:lnTo>
                    <a:pt x="397" y="5340"/>
                  </a:lnTo>
                  <a:lnTo>
                    <a:pt x="352" y="5317"/>
                  </a:lnTo>
                  <a:lnTo>
                    <a:pt x="305" y="5291"/>
                  </a:lnTo>
                  <a:lnTo>
                    <a:pt x="254" y="5262"/>
                  </a:lnTo>
                  <a:close/>
                  <a:moveTo>
                    <a:pt x="349" y="5164"/>
                  </a:moveTo>
                  <a:lnTo>
                    <a:pt x="302" y="5135"/>
                  </a:lnTo>
                  <a:lnTo>
                    <a:pt x="257" y="5105"/>
                  </a:lnTo>
                  <a:lnTo>
                    <a:pt x="218" y="5078"/>
                  </a:lnTo>
                  <a:lnTo>
                    <a:pt x="185" y="5054"/>
                  </a:lnTo>
                  <a:lnTo>
                    <a:pt x="171" y="5042"/>
                  </a:lnTo>
                  <a:lnTo>
                    <a:pt x="159" y="5032"/>
                  </a:lnTo>
                  <a:lnTo>
                    <a:pt x="148" y="5022"/>
                  </a:lnTo>
                  <a:lnTo>
                    <a:pt x="140" y="5013"/>
                  </a:lnTo>
                  <a:lnTo>
                    <a:pt x="133" y="5005"/>
                  </a:lnTo>
                  <a:lnTo>
                    <a:pt x="130" y="4999"/>
                  </a:lnTo>
                  <a:lnTo>
                    <a:pt x="129" y="4996"/>
                  </a:lnTo>
                  <a:lnTo>
                    <a:pt x="128" y="4994"/>
                  </a:lnTo>
                  <a:lnTo>
                    <a:pt x="128" y="4992"/>
                  </a:lnTo>
                  <a:lnTo>
                    <a:pt x="129" y="4990"/>
                  </a:lnTo>
                  <a:lnTo>
                    <a:pt x="130" y="4989"/>
                  </a:lnTo>
                  <a:lnTo>
                    <a:pt x="132" y="4988"/>
                  </a:lnTo>
                  <a:lnTo>
                    <a:pt x="134" y="4987"/>
                  </a:lnTo>
                  <a:lnTo>
                    <a:pt x="137" y="4987"/>
                  </a:lnTo>
                  <a:lnTo>
                    <a:pt x="145" y="4988"/>
                  </a:lnTo>
                  <a:lnTo>
                    <a:pt x="155" y="4989"/>
                  </a:lnTo>
                  <a:lnTo>
                    <a:pt x="167" y="4993"/>
                  </a:lnTo>
                  <a:lnTo>
                    <a:pt x="180" y="4998"/>
                  </a:lnTo>
                  <a:lnTo>
                    <a:pt x="195" y="5004"/>
                  </a:lnTo>
                  <a:lnTo>
                    <a:pt x="212" y="5010"/>
                  </a:lnTo>
                  <a:lnTo>
                    <a:pt x="250" y="5028"/>
                  </a:lnTo>
                  <a:lnTo>
                    <a:pt x="292" y="5049"/>
                  </a:lnTo>
                  <a:lnTo>
                    <a:pt x="338" y="5075"/>
                  </a:lnTo>
                  <a:lnTo>
                    <a:pt x="387" y="5103"/>
                  </a:lnTo>
                  <a:lnTo>
                    <a:pt x="434" y="5132"/>
                  </a:lnTo>
                  <a:lnTo>
                    <a:pt x="479" y="5162"/>
                  </a:lnTo>
                  <a:lnTo>
                    <a:pt x="517" y="5189"/>
                  </a:lnTo>
                  <a:lnTo>
                    <a:pt x="551" y="5212"/>
                  </a:lnTo>
                  <a:lnTo>
                    <a:pt x="565" y="5224"/>
                  </a:lnTo>
                  <a:lnTo>
                    <a:pt x="578" y="5235"/>
                  </a:lnTo>
                  <a:lnTo>
                    <a:pt x="589" y="5245"/>
                  </a:lnTo>
                  <a:lnTo>
                    <a:pt x="596" y="5253"/>
                  </a:lnTo>
                  <a:lnTo>
                    <a:pt x="603" y="5261"/>
                  </a:lnTo>
                  <a:lnTo>
                    <a:pt x="607" y="5266"/>
                  </a:lnTo>
                  <a:lnTo>
                    <a:pt x="608" y="5269"/>
                  </a:lnTo>
                  <a:lnTo>
                    <a:pt x="609" y="5272"/>
                  </a:lnTo>
                  <a:lnTo>
                    <a:pt x="609" y="5274"/>
                  </a:lnTo>
                  <a:lnTo>
                    <a:pt x="608" y="5276"/>
                  </a:lnTo>
                  <a:lnTo>
                    <a:pt x="607" y="5277"/>
                  </a:lnTo>
                  <a:lnTo>
                    <a:pt x="605" y="5278"/>
                  </a:lnTo>
                  <a:lnTo>
                    <a:pt x="603" y="5279"/>
                  </a:lnTo>
                  <a:lnTo>
                    <a:pt x="599" y="5279"/>
                  </a:lnTo>
                  <a:lnTo>
                    <a:pt x="592" y="5278"/>
                  </a:lnTo>
                  <a:lnTo>
                    <a:pt x="582" y="5276"/>
                  </a:lnTo>
                  <a:lnTo>
                    <a:pt x="570" y="5273"/>
                  </a:lnTo>
                  <a:lnTo>
                    <a:pt x="556" y="5268"/>
                  </a:lnTo>
                  <a:lnTo>
                    <a:pt x="541" y="5263"/>
                  </a:lnTo>
                  <a:lnTo>
                    <a:pt x="525" y="5255"/>
                  </a:lnTo>
                  <a:lnTo>
                    <a:pt x="486" y="5238"/>
                  </a:lnTo>
                  <a:lnTo>
                    <a:pt x="444" y="5218"/>
                  </a:lnTo>
                  <a:lnTo>
                    <a:pt x="398" y="5192"/>
                  </a:lnTo>
                  <a:lnTo>
                    <a:pt x="349" y="5164"/>
                  </a:lnTo>
                  <a:close/>
                  <a:moveTo>
                    <a:pt x="248" y="4838"/>
                  </a:moveTo>
                  <a:lnTo>
                    <a:pt x="203" y="4810"/>
                  </a:lnTo>
                  <a:lnTo>
                    <a:pt x="163" y="4783"/>
                  </a:lnTo>
                  <a:lnTo>
                    <a:pt x="128" y="4756"/>
                  </a:lnTo>
                  <a:lnTo>
                    <a:pt x="96" y="4732"/>
                  </a:lnTo>
                  <a:lnTo>
                    <a:pt x="85" y="4721"/>
                  </a:lnTo>
                  <a:lnTo>
                    <a:pt x="73" y="4710"/>
                  </a:lnTo>
                  <a:lnTo>
                    <a:pt x="63" y="4702"/>
                  </a:lnTo>
                  <a:lnTo>
                    <a:pt x="55" y="4693"/>
                  </a:lnTo>
                  <a:lnTo>
                    <a:pt x="50" y="4686"/>
                  </a:lnTo>
                  <a:lnTo>
                    <a:pt x="47" y="4679"/>
                  </a:lnTo>
                  <a:lnTo>
                    <a:pt x="46" y="4676"/>
                  </a:lnTo>
                  <a:lnTo>
                    <a:pt x="46" y="4674"/>
                  </a:lnTo>
                  <a:lnTo>
                    <a:pt x="46" y="4672"/>
                  </a:lnTo>
                  <a:lnTo>
                    <a:pt x="47" y="4669"/>
                  </a:lnTo>
                  <a:lnTo>
                    <a:pt x="48" y="4668"/>
                  </a:lnTo>
                  <a:lnTo>
                    <a:pt x="50" y="4667"/>
                  </a:lnTo>
                  <a:lnTo>
                    <a:pt x="52" y="4666"/>
                  </a:lnTo>
                  <a:lnTo>
                    <a:pt x="55" y="4666"/>
                  </a:lnTo>
                  <a:lnTo>
                    <a:pt x="62" y="4666"/>
                  </a:lnTo>
                  <a:lnTo>
                    <a:pt x="72" y="4667"/>
                  </a:lnTo>
                  <a:lnTo>
                    <a:pt x="82" y="4671"/>
                  </a:lnTo>
                  <a:lnTo>
                    <a:pt x="95" y="4675"/>
                  </a:lnTo>
                  <a:lnTo>
                    <a:pt x="109" y="4680"/>
                  </a:lnTo>
                  <a:lnTo>
                    <a:pt x="126" y="4687"/>
                  </a:lnTo>
                  <a:lnTo>
                    <a:pt x="160" y="4703"/>
                  </a:lnTo>
                  <a:lnTo>
                    <a:pt x="200" y="4723"/>
                  </a:lnTo>
                  <a:lnTo>
                    <a:pt x="243" y="4746"/>
                  </a:lnTo>
                  <a:lnTo>
                    <a:pt x="288" y="4773"/>
                  </a:lnTo>
                  <a:lnTo>
                    <a:pt x="332" y="4801"/>
                  </a:lnTo>
                  <a:lnTo>
                    <a:pt x="373" y="4828"/>
                  </a:lnTo>
                  <a:lnTo>
                    <a:pt x="408" y="4854"/>
                  </a:lnTo>
                  <a:lnTo>
                    <a:pt x="439" y="4878"/>
                  </a:lnTo>
                  <a:lnTo>
                    <a:pt x="452" y="4889"/>
                  </a:lnTo>
                  <a:lnTo>
                    <a:pt x="463" y="4898"/>
                  </a:lnTo>
                  <a:lnTo>
                    <a:pt x="473" y="4908"/>
                  </a:lnTo>
                  <a:lnTo>
                    <a:pt x="481" y="4917"/>
                  </a:lnTo>
                  <a:lnTo>
                    <a:pt x="486" y="4924"/>
                  </a:lnTo>
                  <a:lnTo>
                    <a:pt x="489" y="4931"/>
                  </a:lnTo>
                  <a:lnTo>
                    <a:pt x="490" y="4933"/>
                  </a:lnTo>
                  <a:lnTo>
                    <a:pt x="492" y="4936"/>
                  </a:lnTo>
                  <a:lnTo>
                    <a:pt x="492" y="4938"/>
                  </a:lnTo>
                  <a:lnTo>
                    <a:pt x="490" y="4939"/>
                  </a:lnTo>
                  <a:lnTo>
                    <a:pt x="489" y="4941"/>
                  </a:lnTo>
                  <a:lnTo>
                    <a:pt x="487" y="4942"/>
                  </a:lnTo>
                  <a:lnTo>
                    <a:pt x="485" y="4942"/>
                  </a:lnTo>
                  <a:lnTo>
                    <a:pt x="482" y="4944"/>
                  </a:lnTo>
                  <a:lnTo>
                    <a:pt x="474" y="4944"/>
                  </a:lnTo>
                  <a:lnTo>
                    <a:pt x="465" y="4941"/>
                  </a:lnTo>
                  <a:lnTo>
                    <a:pt x="454" y="4938"/>
                  </a:lnTo>
                  <a:lnTo>
                    <a:pt x="441" y="4935"/>
                  </a:lnTo>
                  <a:lnTo>
                    <a:pt x="427" y="4930"/>
                  </a:lnTo>
                  <a:lnTo>
                    <a:pt x="411" y="4923"/>
                  </a:lnTo>
                  <a:lnTo>
                    <a:pt x="375" y="4907"/>
                  </a:lnTo>
                  <a:lnTo>
                    <a:pt x="336" y="4887"/>
                  </a:lnTo>
                  <a:lnTo>
                    <a:pt x="293" y="4864"/>
                  </a:lnTo>
                  <a:lnTo>
                    <a:pt x="248" y="4838"/>
                  </a:lnTo>
                  <a:close/>
                  <a:moveTo>
                    <a:pt x="422" y="4742"/>
                  </a:moveTo>
                  <a:lnTo>
                    <a:pt x="379" y="4715"/>
                  </a:lnTo>
                  <a:lnTo>
                    <a:pt x="340" y="4689"/>
                  </a:lnTo>
                  <a:lnTo>
                    <a:pt x="306" y="4663"/>
                  </a:lnTo>
                  <a:lnTo>
                    <a:pt x="277" y="4639"/>
                  </a:lnTo>
                  <a:lnTo>
                    <a:pt x="265" y="4628"/>
                  </a:lnTo>
                  <a:lnTo>
                    <a:pt x="254" y="4619"/>
                  </a:lnTo>
                  <a:lnTo>
                    <a:pt x="244" y="4609"/>
                  </a:lnTo>
                  <a:lnTo>
                    <a:pt x="238" y="4600"/>
                  </a:lnTo>
                  <a:lnTo>
                    <a:pt x="232" y="4593"/>
                  </a:lnTo>
                  <a:lnTo>
                    <a:pt x="229" y="4586"/>
                  </a:lnTo>
                  <a:lnTo>
                    <a:pt x="228" y="4584"/>
                  </a:lnTo>
                  <a:lnTo>
                    <a:pt x="227" y="4581"/>
                  </a:lnTo>
                  <a:lnTo>
                    <a:pt x="228" y="4579"/>
                  </a:lnTo>
                  <a:lnTo>
                    <a:pt x="228" y="4577"/>
                  </a:lnTo>
                  <a:lnTo>
                    <a:pt x="231" y="4574"/>
                  </a:lnTo>
                  <a:lnTo>
                    <a:pt x="237" y="4572"/>
                  </a:lnTo>
                  <a:lnTo>
                    <a:pt x="244" y="4572"/>
                  </a:lnTo>
                  <a:lnTo>
                    <a:pt x="254" y="4574"/>
                  </a:lnTo>
                  <a:lnTo>
                    <a:pt x="265" y="4577"/>
                  </a:lnTo>
                  <a:lnTo>
                    <a:pt x="277" y="4581"/>
                  </a:lnTo>
                  <a:lnTo>
                    <a:pt x="291" y="4585"/>
                  </a:lnTo>
                  <a:lnTo>
                    <a:pt x="307" y="4592"/>
                  </a:lnTo>
                  <a:lnTo>
                    <a:pt x="340" y="4607"/>
                  </a:lnTo>
                  <a:lnTo>
                    <a:pt x="379" y="4626"/>
                  </a:lnTo>
                  <a:lnTo>
                    <a:pt x="421" y="4649"/>
                  </a:lnTo>
                  <a:lnTo>
                    <a:pt x="465" y="4675"/>
                  </a:lnTo>
                  <a:lnTo>
                    <a:pt x="508" y="4702"/>
                  </a:lnTo>
                  <a:lnTo>
                    <a:pt x="547" y="4728"/>
                  </a:lnTo>
                  <a:lnTo>
                    <a:pt x="581" y="4753"/>
                  </a:lnTo>
                  <a:lnTo>
                    <a:pt x="611" y="4776"/>
                  </a:lnTo>
                  <a:lnTo>
                    <a:pt x="623" y="4787"/>
                  </a:lnTo>
                  <a:lnTo>
                    <a:pt x="634" y="4797"/>
                  </a:lnTo>
                  <a:lnTo>
                    <a:pt x="644" y="4807"/>
                  </a:lnTo>
                  <a:lnTo>
                    <a:pt x="650" y="4815"/>
                  </a:lnTo>
                  <a:lnTo>
                    <a:pt x="656" y="4823"/>
                  </a:lnTo>
                  <a:lnTo>
                    <a:pt x="659" y="4829"/>
                  </a:lnTo>
                  <a:lnTo>
                    <a:pt x="661" y="4835"/>
                  </a:lnTo>
                  <a:lnTo>
                    <a:pt x="660" y="4838"/>
                  </a:lnTo>
                  <a:lnTo>
                    <a:pt x="657" y="4841"/>
                  </a:lnTo>
                  <a:lnTo>
                    <a:pt x="651" y="4842"/>
                  </a:lnTo>
                  <a:lnTo>
                    <a:pt x="644" y="4842"/>
                  </a:lnTo>
                  <a:lnTo>
                    <a:pt x="634" y="4841"/>
                  </a:lnTo>
                  <a:lnTo>
                    <a:pt x="623" y="4839"/>
                  </a:lnTo>
                  <a:lnTo>
                    <a:pt x="611" y="4835"/>
                  </a:lnTo>
                  <a:lnTo>
                    <a:pt x="596" y="4830"/>
                  </a:lnTo>
                  <a:lnTo>
                    <a:pt x="581" y="4824"/>
                  </a:lnTo>
                  <a:lnTo>
                    <a:pt x="547" y="4809"/>
                  </a:lnTo>
                  <a:lnTo>
                    <a:pt x="508" y="4790"/>
                  </a:lnTo>
                  <a:lnTo>
                    <a:pt x="467" y="4768"/>
                  </a:lnTo>
                  <a:lnTo>
                    <a:pt x="422" y="4742"/>
                  </a:lnTo>
                  <a:close/>
                  <a:moveTo>
                    <a:pt x="290" y="4457"/>
                  </a:moveTo>
                  <a:lnTo>
                    <a:pt x="331" y="4483"/>
                  </a:lnTo>
                  <a:lnTo>
                    <a:pt x="367" y="4509"/>
                  </a:lnTo>
                  <a:lnTo>
                    <a:pt x="401" y="4533"/>
                  </a:lnTo>
                  <a:lnTo>
                    <a:pt x="429" y="4556"/>
                  </a:lnTo>
                  <a:lnTo>
                    <a:pt x="441" y="4567"/>
                  </a:lnTo>
                  <a:lnTo>
                    <a:pt x="451" y="4577"/>
                  </a:lnTo>
                  <a:lnTo>
                    <a:pt x="459" y="4585"/>
                  </a:lnTo>
                  <a:lnTo>
                    <a:pt x="466" y="4594"/>
                  </a:lnTo>
                  <a:lnTo>
                    <a:pt x="471" y="4601"/>
                  </a:lnTo>
                  <a:lnTo>
                    <a:pt x="474" y="4608"/>
                  </a:lnTo>
                  <a:lnTo>
                    <a:pt x="475" y="4612"/>
                  </a:lnTo>
                  <a:lnTo>
                    <a:pt x="474" y="4617"/>
                  </a:lnTo>
                  <a:lnTo>
                    <a:pt x="471" y="4620"/>
                  </a:lnTo>
                  <a:lnTo>
                    <a:pt x="466" y="4621"/>
                  </a:lnTo>
                  <a:lnTo>
                    <a:pt x="459" y="4621"/>
                  </a:lnTo>
                  <a:lnTo>
                    <a:pt x="449" y="4620"/>
                  </a:lnTo>
                  <a:lnTo>
                    <a:pt x="440" y="4618"/>
                  </a:lnTo>
                  <a:lnTo>
                    <a:pt x="427" y="4614"/>
                  </a:lnTo>
                  <a:lnTo>
                    <a:pt x="414" y="4610"/>
                  </a:lnTo>
                  <a:lnTo>
                    <a:pt x="399" y="4604"/>
                  </a:lnTo>
                  <a:lnTo>
                    <a:pt x="366" y="4590"/>
                  </a:lnTo>
                  <a:lnTo>
                    <a:pt x="329" y="4571"/>
                  </a:lnTo>
                  <a:lnTo>
                    <a:pt x="289" y="4550"/>
                  </a:lnTo>
                  <a:lnTo>
                    <a:pt x="248" y="4525"/>
                  </a:lnTo>
                  <a:lnTo>
                    <a:pt x="207" y="4498"/>
                  </a:lnTo>
                  <a:lnTo>
                    <a:pt x="169" y="4472"/>
                  </a:lnTo>
                  <a:lnTo>
                    <a:pt x="136" y="4447"/>
                  </a:lnTo>
                  <a:lnTo>
                    <a:pt x="108" y="4424"/>
                  </a:lnTo>
                  <a:lnTo>
                    <a:pt x="96" y="4414"/>
                  </a:lnTo>
                  <a:lnTo>
                    <a:pt x="87" y="4404"/>
                  </a:lnTo>
                  <a:lnTo>
                    <a:pt x="78" y="4394"/>
                  </a:lnTo>
                  <a:lnTo>
                    <a:pt x="71" y="4387"/>
                  </a:lnTo>
                  <a:lnTo>
                    <a:pt x="66" y="4379"/>
                  </a:lnTo>
                  <a:lnTo>
                    <a:pt x="63" y="4373"/>
                  </a:lnTo>
                  <a:lnTo>
                    <a:pt x="62" y="4367"/>
                  </a:lnTo>
                  <a:lnTo>
                    <a:pt x="63" y="4363"/>
                  </a:lnTo>
                  <a:lnTo>
                    <a:pt x="66" y="4361"/>
                  </a:lnTo>
                  <a:lnTo>
                    <a:pt x="72" y="4359"/>
                  </a:lnTo>
                  <a:lnTo>
                    <a:pt x="78" y="4359"/>
                  </a:lnTo>
                  <a:lnTo>
                    <a:pt x="88" y="4360"/>
                  </a:lnTo>
                  <a:lnTo>
                    <a:pt x="98" y="4362"/>
                  </a:lnTo>
                  <a:lnTo>
                    <a:pt x="109" y="4366"/>
                  </a:lnTo>
                  <a:lnTo>
                    <a:pt x="123" y="4371"/>
                  </a:lnTo>
                  <a:lnTo>
                    <a:pt x="139" y="4377"/>
                  </a:lnTo>
                  <a:lnTo>
                    <a:pt x="171" y="4391"/>
                  </a:lnTo>
                  <a:lnTo>
                    <a:pt x="208" y="4409"/>
                  </a:lnTo>
                  <a:lnTo>
                    <a:pt x="248" y="4432"/>
                  </a:lnTo>
                  <a:lnTo>
                    <a:pt x="290" y="4457"/>
                  </a:lnTo>
                  <a:close/>
                  <a:moveTo>
                    <a:pt x="558" y="4303"/>
                  </a:moveTo>
                  <a:lnTo>
                    <a:pt x="555" y="4305"/>
                  </a:lnTo>
                  <a:lnTo>
                    <a:pt x="551" y="4307"/>
                  </a:lnTo>
                  <a:lnTo>
                    <a:pt x="543" y="4307"/>
                  </a:lnTo>
                  <a:lnTo>
                    <a:pt x="535" y="4307"/>
                  </a:lnTo>
                  <a:lnTo>
                    <a:pt x="525" y="4305"/>
                  </a:lnTo>
                  <a:lnTo>
                    <a:pt x="514" y="4301"/>
                  </a:lnTo>
                  <a:lnTo>
                    <a:pt x="501" y="4297"/>
                  </a:lnTo>
                  <a:lnTo>
                    <a:pt x="487" y="4293"/>
                  </a:lnTo>
                  <a:lnTo>
                    <a:pt x="456" y="4280"/>
                  </a:lnTo>
                  <a:lnTo>
                    <a:pt x="421" y="4263"/>
                  </a:lnTo>
                  <a:lnTo>
                    <a:pt x="385" y="4242"/>
                  </a:lnTo>
                  <a:lnTo>
                    <a:pt x="346" y="4219"/>
                  </a:lnTo>
                  <a:lnTo>
                    <a:pt x="308" y="4195"/>
                  </a:lnTo>
                  <a:lnTo>
                    <a:pt x="273" y="4170"/>
                  </a:lnTo>
                  <a:lnTo>
                    <a:pt x="243" y="4146"/>
                  </a:lnTo>
                  <a:lnTo>
                    <a:pt x="218" y="4124"/>
                  </a:lnTo>
                  <a:lnTo>
                    <a:pt x="208" y="4115"/>
                  </a:lnTo>
                  <a:lnTo>
                    <a:pt x="198" y="4105"/>
                  </a:lnTo>
                  <a:lnTo>
                    <a:pt x="190" y="4095"/>
                  </a:lnTo>
                  <a:lnTo>
                    <a:pt x="185" y="4088"/>
                  </a:lnTo>
                  <a:lnTo>
                    <a:pt x="181" y="4080"/>
                  </a:lnTo>
                  <a:lnTo>
                    <a:pt x="177" y="4074"/>
                  </a:lnTo>
                  <a:lnTo>
                    <a:pt x="177" y="4068"/>
                  </a:lnTo>
                  <a:lnTo>
                    <a:pt x="178" y="4064"/>
                  </a:lnTo>
                  <a:lnTo>
                    <a:pt x="182" y="4061"/>
                  </a:lnTo>
                  <a:lnTo>
                    <a:pt x="186" y="4060"/>
                  </a:lnTo>
                  <a:lnTo>
                    <a:pt x="194" y="4059"/>
                  </a:lnTo>
                  <a:lnTo>
                    <a:pt x="202" y="4060"/>
                  </a:lnTo>
                  <a:lnTo>
                    <a:pt x="212" y="4062"/>
                  </a:lnTo>
                  <a:lnTo>
                    <a:pt x="223" y="4065"/>
                  </a:lnTo>
                  <a:lnTo>
                    <a:pt x="236" y="4068"/>
                  </a:lnTo>
                  <a:lnTo>
                    <a:pt x="250" y="4074"/>
                  </a:lnTo>
                  <a:lnTo>
                    <a:pt x="281" y="4087"/>
                  </a:lnTo>
                  <a:lnTo>
                    <a:pt x="315" y="4104"/>
                  </a:lnTo>
                  <a:lnTo>
                    <a:pt x="352" y="4124"/>
                  </a:lnTo>
                  <a:lnTo>
                    <a:pt x="391" y="4148"/>
                  </a:lnTo>
                  <a:lnTo>
                    <a:pt x="429" y="4172"/>
                  </a:lnTo>
                  <a:lnTo>
                    <a:pt x="463" y="4197"/>
                  </a:lnTo>
                  <a:lnTo>
                    <a:pt x="494" y="4221"/>
                  </a:lnTo>
                  <a:lnTo>
                    <a:pt x="519" y="4242"/>
                  </a:lnTo>
                  <a:lnTo>
                    <a:pt x="529" y="4252"/>
                  </a:lnTo>
                  <a:lnTo>
                    <a:pt x="539" y="4262"/>
                  </a:lnTo>
                  <a:lnTo>
                    <a:pt x="547" y="4271"/>
                  </a:lnTo>
                  <a:lnTo>
                    <a:pt x="553" y="4279"/>
                  </a:lnTo>
                  <a:lnTo>
                    <a:pt x="557" y="4286"/>
                  </a:lnTo>
                  <a:lnTo>
                    <a:pt x="560" y="4293"/>
                  </a:lnTo>
                  <a:lnTo>
                    <a:pt x="561" y="4298"/>
                  </a:lnTo>
                  <a:lnTo>
                    <a:pt x="558" y="4303"/>
                  </a:lnTo>
                  <a:close/>
                  <a:moveTo>
                    <a:pt x="285" y="3944"/>
                  </a:moveTo>
                  <a:lnTo>
                    <a:pt x="321" y="3968"/>
                  </a:lnTo>
                  <a:lnTo>
                    <a:pt x="354" y="3992"/>
                  </a:lnTo>
                  <a:lnTo>
                    <a:pt x="383" y="4014"/>
                  </a:lnTo>
                  <a:lnTo>
                    <a:pt x="407" y="4036"/>
                  </a:lnTo>
                  <a:lnTo>
                    <a:pt x="417" y="4046"/>
                  </a:lnTo>
                  <a:lnTo>
                    <a:pt x="427" y="4055"/>
                  </a:lnTo>
                  <a:lnTo>
                    <a:pt x="433" y="4064"/>
                  </a:lnTo>
                  <a:lnTo>
                    <a:pt x="440" y="4073"/>
                  </a:lnTo>
                  <a:lnTo>
                    <a:pt x="443" y="4079"/>
                  </a:lnTo>
                  <a:lnTo>
                    <a:pt x="446" y="4086"/>
                  </a:lnTo>
                  <a:lnTo>
                    <a:pt x="446" y="4091"/>
                  </a:lnTo>
                  <a:lnTo>
                    <a:pt x="445" y="4095"/>
                  </a:lnTo>
                  <a:lnTo>
                    <a:pt x="442" y="4099"/>
                  </a:lnTo>
                  <a:lnTo>
                    <a:pt x="436" y="4100"/>
                  </a:lnTo>
                  <a:lnTo>
                    <a:pt x="430" y="4101"/>
                  </a:lnTo>
                  <a:lnTo>
                    <a:pt x="422" y="4100"/>
                  </a:lnTo>
                  <a:lnTo>
                    <a:pt x="413" y="4099"/>
                  </a:lnTo>
                  <a:lnTo>
                    <a:pt x="402" y="4095"/>
                  </a:lnTo>
                  <a:lnTo>
                    <a:pt x="389" y="4092"/>
                  </a:lnTo>
                  <a:lnTo>
                    <a:pt x="376" y="4087"/>
                  </a:lnTo>
                  <a:lnTo>
                    <a:pt x="346" y="4074"/>
                  </a:lnTo>
                  <a:lnTo>
                    <a:pt x="313" y="4058"/>
                  </a:lnTo>
                  <a:lnTo>
                    <a:pt x="278" y="4038"/>
                  </a:lnTo>
                  <a:lnTo>
                    <a:pt x="240" y="4015"/>
                  </a:lnTo>
                  <a:lnTo>
                    <a:pt x="204" y="3992"/>
                  </a:lnTo>
                  <a:lnTo>
                    <a:pt x="171" y="3968"/>
                  </a:lnTo>
                  <a:lnTo>
                    <a:pt x="142" y="3945"/>
                  </a:lnTo>
                  <a:lnTo>
                    <a:pt x="118" y="3924"/>
                  </a:lnTo>
                  <a:lnTo>
                    <a:pt x="108" y="3914"/>
                  </a:lnTo>
                  <a:lnTo>
                    <a:pt x="100" y="3904"/>
                  </a:lnTo>
                  <a:lnTo>
                    <a:pt x="92" y="3896"/>
                  </a:lnTo>
                  <a:lnTo>
                    <a:pt x="87" y="3887"/>
                  </a:lnTo>
                  <a:lnTo>
                    <a:pt x="82" y="3881"/>
                  </a:lnTo>
                  <a:lnTo>
                    <a:pt x="80" y="3874"/>
                  </a:lnTo>
                  <a:lnTo>
                    <a:pt x="79" y="3869"/>
                  </a:lnTo>
                  <a:lnTo>
                    <a:pt x="80" y="3864"/>
                  </a:lnTo>
                  <a:lnTo>
                    <a:pt x="83" y="3861"/>
                  </a:lnTo>
                  <a:lnTo>
                    <a:pt x="89" y="3859"/>
                  </a:lnTo>
                  <a:lnTo>
                    <a:pt x="95" y="3859"/>
                  </a:lnTo>
                  <a:lnTo>
                    <a:pt x="104" y="3859"/>
                  </a:lnTo>
                  <a:lnTo>
                    <a:pt x="113" y="3861"/>
                  </a:lnTo>
                  <a:lnTo>
                    <a:pt x="125" y="3864"/>
                  </a:lnTo>
                  <a:lnTo>
                    <a:pt x="136" y="3868"/>
                  </a:lnTo>
                  <a:lnTo>
                    <a:pt x="149" y="3873"/>
                  </a:lnTo>
                  <a:lnTo>
                    <a:pt x="180" y="3886"/>
                  </a:lnTo>
                  <a:lnTo>
                    <a:pt x="212" y="3902"/>
                  </a:lnTo>
                  <a:lnTo>
                    <a:pt x="248" y="3922"/>
                  </a:lnTo>
                  <a:lnTo>
                    <a:pt x="285" y="3944"/>
                  </a:lnTo>
                  <a:close/>
                  <a:moveTo>
                    <a:pt x="353" y="3894"/>
                  </a:moveTo>
                  <a:lnTo>
                    <a:pt x="350" y="3897"/>
                  </a:lnTo>
                  <a:lnTo>
                    <a:pt x="345" y="3898"/>
                  </a:lnTo>
                  <a:lnTo>
                    <a:pt x="338" y="3899"/>
                  </a:lnTo>
                  <a:lnTo>
                    <a:pt x="331" y="3898"/>
                  </a:lnTo>
                  <a:lnTo>
                    <a:pt x="321" y="3897"/>
                  </a:lnTo>
                  <a:lnTo>
                    <a:pt x="311" y="3895"/>
                  </a:lnTo>
                  <a:lnTo>
                    <a:pt x="299" y="3890"/>
                  </a:lnTo>
                  <a:lnTo>
                    <a:pt x="286" y="3886"/>
                  </a:lnTo>
                  <a:lnTo>
                    <a:pt x="257" y="3874"/>
                  </a:lnTo>
                  <a:lnTo>
                    <a:pt x="226" y="3859"/>
                  </a:lnTo>
                  <a:lnTo>
                    <a:pt x="193" y="3840"/>
                  </a:lnTo>
                  <a:lnTo>
                    <a:pt x="157" y="3818"/>
                  </a:lnTo>
                  <a:lnTo>
                    <a:pt x="122" y="3794"/>
                  </a:lnTo>
                  <a:lnTo>
                    <a:pt x="91" y="3772"/>
                  </a:lnTo>
                  <a:lnTo>
                    <a:pt x="63" y="3749"/>
                  </a:lnTo>
                  <a:lnTo>
                    <a:pt x="40" y="3728"/>
                  </a:lnTo>
                  <a:lnTo>
                    <a:pt x="31" y="3719"/>
                  </a:lnTo>
                  <a:lnTo>
                    <a:pt x="22" y="3709"/>
                  </a:lnTo>
                  <a:lnTo>
                    <a:pt x="15" y="3700"/>
                  </a:lnTo>
                  <a:lnTo>
                    <a:pt x="10" y="3693"/>
                  </a:lnTo>
                  <a:lnTo>
                    <a:pt x="6" y="3685"/>
                  </a:lnTo>
                  <a:lnTo>
                    <a:pt x="4" y="3679"/>
                  </a:lnTo>
                  <a:lnTo>
                    <a:pt x="4" y="3674"/>
                  </a:lnTo>
                  <a:lnTo>
                    <a:pt x="5" y="3670"/>
                  </a:lnTo>
                  <a:lnTo>
                    <a:pt x="8" y="3667"/>
                  </a:lnTo>
                  <a:lnTo>
                    <a:pt x="13" y="3665"/>
                  </a:lnTo>
                  <a:lnTo>
                    <a:pt x="19" y="3664"/>
                  </a:lnTo>
                  <a:lnTo>
                    <a:pt x="27" y="3665"/>
                  </a:lnTo>
                  <a:lnTo>
                    <a:pt x="36" y="3666"/>
                  </a:lnTo>
                  <a:lnTo>
                    <a:pt x="47" y="3669"/>
                  </a:lnTo>
                  <a:lnTo>
                    <a:pt x="59" y="3672"/>
                  </a:lnTo>
                  <a:lnTo>
                    <a:pt x="72" y="3677"/>
                  </a:lnTo>
                  <a:lnTo>
                    <a:pt x="100" y="3690"/>
                  </a:lnTo>
                  <a:lnTo>
                    <a:pt x="132" y="3705"/>
                  </a:lnTo>
                  <a:lnTo>
                    <a:pt x="166" y="3724"/>
                  </a:lnTo>
                  <a:lnTo>
                    <a:pt x="201" y="3746"/>
                  </a:lnTo>
                  <a:lnTo>
                    <a:pt x="236" y="3768"/>
                  </a:lnTo>
                  <a:lnTo>
                    <a:pt x="267" y="3792"/>
                  </a:lnTo>
                  <a:lnTo>
                    <a:pt x="295" y="3814"/>
                  </a:lnTo>
                  <a:lnTo>
                    <a:pt x="318" y="3835"/>
                  </a:lnTo>
                  <a:lnTo>
                    <a:pt x="327" y="3845"/>
                  </a:lnTo>
                  <a:lnTo>
                    <a:pt x="336" y="3854"/>
                  </a:lnTo>
                  <a:lnTo>
                    <a:pt x="343" y="3862"/>
                  </a:lnTo>
                  <a:lnTo>
                    <a:pt x="348" y="3871"/>
                  </a:lnTo>
                  <a:lnTo>
                    <a:pt x="352" y="3877"/>
                  </a:lnTo>
                  <a:lnTo>
                    <a:pt x="354" y="3884"/>
                  </a:lnTo>
                  <a:lnTo>
                    <a:pt x="354" y="3889"/>
                  </a:lnTo>
                  <a:lnTo>
                    <a:pt x="353" y="3894"/>
                  </a:lnTo>
                  <a:close/>
                  <a:moveTo>
                    <a:pt x="676" y="3786"/>
                  </a:moveTo>
                  <a:lnTo>
                    <a:pt x="673" y="3789"/>
                  </a:lnTo>
                  <a:lnTo>
                    <a:pt x="668" y="3791"/>
                  </a:lnTo>
                  <a:lnTo>
                    <a:pt x="661" y="3792"/>
                  </a:lnTo>
                  <a:lnTo>
                    <a:pt x="653" y="3791"/>
                  </a:lnTo>
                  <a:lnTo>
                    <a:pt x="645" y="3790"/>
                  </a:lnTo>
                  <a:lnTo>
                    <a:pt x="634" y="3788"/>
                  </a:lnTo>
                  <a:lnTo>
                    <a:pt x="622" y="3785"/>
                  </a:lnTo>
                  <a:lnTo>
                    <a:pt x="610" y="3780"/>
                  </a:lnTo>
                  <a:lnTo>
                    <a:pt x="582" y="3769"/>
                  </a:lnTo>
                  <a:lnTo>
                    <a:pt x="551" y="3755"/>
                  </a:lnTo>
                  <a:lnTo>
                    <a:pt x="517" y="3737"/>
                  </a:lnTo>
                  <a:lnTo>
                    <a:pt x="484" y="3717"/>
                  </a:lnTo>
                  <a:lnTo>
                    <a:pt x="449" y="3694"/>
                  </a:lnTo>
                  <a:lnTo>
                    <a:pt x="419" y="3671"/>
                  </a:lnTo>
                  <a:lnTo>
                    <a:pt x="393" y="3650"/>
                  </a:lnTo>
                  <a:lnTo>
                    <a:pt x="371" y="3628"/>
                  </a:lnTo>
                  <a:lnTo>
                    <a:pt x="361" y="3619"/>
                  </a:lnTo>
                  <a:lnTo>
                    <a:pt x="353" y="3610"/>
                  </a:lnTo>
                  <a:lnTo>
                    <a:pt x="347" y="3601"/>
                  </a:lnTo>
                  <a:lnTo>
                    <a:pt x="341" y="3593"/>
                  </a:lnTo>
                  <a:lnTo>
                    <a:pt x="338" y="3586"/>
                  </a:lnTo>
                  <a:lnTo>
                    <a:pt x="336" y="3579"/>
                  </a:lnTo>
                  <a:lnTo>
                    <a:pt x="336" y="3574"/>
                  </a:lnTo>
                  <a:lnTo>
                    <a:pt x="338" y="3570"/>
                  </a:lnTo>
                  <a:lnTo>
                    <a:pt x="341" y="3567"/>
                  </a:lnTo>
                  <a:lnTo>
                    <a:pt x="346" y="3564"/>
                  </a:lnTo>
                  <a:lnTo>
                    <a:pt x="352" y="3563"/>
                  </a:lnTo>
                  <a:lnTo>
                    <a:pt x="360" y="3564"/>
                  </a:lnTo>
                  <a:lnTo>
                    <a:pt x="370" y="3565"/>
                  </a:lnTo>
                  <a:lnTo>
                    <a:pt x="379" y="3568"/>
                  </a:lnTo>
                  <a:lnTo>
                    <a:pt x="391" y="3571"/>
                  </a:lnTo>
                  <a:lnTo>
                    <a:pt x="404" y="3575"/>
                  </a:lnTo>
                  <a:lnTo>
                    <a:pt x="431" y="3587"/>
                  </a:lnTo>
                  <a:lnTo>
                    <a:pt x="462" y="3601"/>
                  </a:lnTo>
                  <a:lnTo>
                    <a:pt x="496" y="3619"/>
                  </a:lnTo>
                  <a:lnTo>
                    <a:pt x="530" y="3641"/>
                  </a:lnTo>
                  <a:lnTo>
                    <a:pt x="564" y="3664"/>
                  </a:lnTo>
                  <a:lnTo>
                    <a:pt x="594" y="3685"/>
                  </a:lnTo>
                  <a:lnTo>
                    <a:pt x="621" y="3707"/>
                  </a:lnTo>
                  <a:lnTo>
                    <a:pt x="643" y="3727"/>
                  </a:lnTo>
                  <a:lnTo>
                    <a:pt x="652" y="3737"/>
                  </a:lnTo>
                  <a:lnTo>
                    <a:pt x="660" y="3746"/>
                  </a:lnTo>
                  <a:lnTo>
                    <a:pt x="666" y="3754"/>
                  </a:lnTo>
                  <a:lnTo>
                    <a:pt x="672" y="3762"/>
                  </a:lnTo>
                  <a:lnTo>
                    <a:pt x="675" y="3769"/>
                  </a:lnTo>
                  <a:lnTo>
                    <a:pt x="677" y="3776"/>
                  </a:lnTo>
                  <a:lnTo>
                    <a:pt x="677" y="3781"/>
                  </a:lnTo>
                  <a:lnTo>
                    <a:pt x="676" y="3786"/>
                  </a:lnTo>
                  <a:close/>
                  <a:moveTo>
                    <a:pt x="306" y="3379"/>
                  </a:moveTo>
                  <a:lnTo>
                    <a:pt x="309" y="3375"/>
                  </a:lnTo>
                  <a:lnTo>
                    <a:pt x="313" y="3373"/>
                  </a:lnTo>
                  <a:lnTo>
                    <a:pt x="320" y="3372"/>
                  </a:lnTo>
                  <a:lnTo>
                    <a:pt x="327" y="3372"/>
                  </a:lnTo>
                  <a:lnTo>
                    <a:pt x="336" y="3374"/>
                  </a:lnTo>
                  <a:lnTo>
                    <a:pt x="346" y="3375"/>
                  </a:lnTo>
                  <a:lnTo>
                    <a:pt x="358" y="3379"/>
                  </a:lnTo>
                  <a:lnTo>
                    <a:pt x="370" y="3383"/>
                  </a:lnTo>
                  <a:lnTo>
                    <a:pt x="397" y="3394"/>
                  </a:lnTo>
                  <a:lnTo>
                    <a:pt x="426" y="3408"/>
                  </a:lnTo>
                  <a:lnTo>
                    <a:pt x="458" y="3426"/>
                  </a:lnTo>
                  <a:lnTo>
                    <a:pt x="490" y="3446"/>
                  </a:lnTo>
                  <a:lnTo>
                    <a:pt x="523" y="3467"/>
                  </a:lnTo>
                  <a:lnTo>
                    <a:pt x="552" y="3490"/>
                  </a:lnTo>
                  <a:lnTo>
                    <a:pt x="577" y="3510"/>
                  </a:lnTo>
                  <a:lnTo>
                    <a:pt x="598" y="3531"/>
                  </a:lnTo>
                  <a:lnTo>
                    <a:pt x="607" y="3540"/>
                  </a:lnTo>
                  <a:lnTo>
                    <a:pt x="615" y="3549"/>
                  </a:lnTo>
                  <a:lnTo>
                    <a:pt x="620" y="3557"/>
                  </a:lnTo>
                  <a:lnTo>
                    <a:pt x="625" y="3564"/>
                  </a:lnTo>
                  <a:lnTo>
                    <a:pt x="629" y="3572"/>
                  </a:lnTo>
                  <a:lnTo>
                    <a:pt x="630" y="3577"/>
                  </a:lnTo>
                  <a:lnTo>
                    <a:pt x="631" y="3583"/>
                  </a:lnTo>
                  <a:lnTo>
                    <a:pt x="629" y="3587"/>
                  </a:lnTo>
                  <a:lnTo>
                    <a:pt x="625" y="3590"/>
                  </a:lnTo>
                  <a:lnTo>
                    <a:pt x="621" y="3592"/>
                  </a:lnTo>
                  <a:lnTo>
                    <a:pt x="615" y="3593"/>
                  </a:lnTo>
                  <a:lnTo>
                    <a:pt x="607" y="3593"/>
                  </a:lnTo>
                  <a:lnTo>
                    <a:pt x="598" y="3592"/>
                  </a:lnTo>
                  <a:lnTo>
                    <a:pt x="589" y="3591"/>
                  </a:lnTo>
                  <a:lnTo>
                    <a:pt x="577" y="3588"/>
                  </a:lnTo>
                  <a:lnTo>
                    <a:pt x="565" y="3584"/>
                  </a:lnTo>
                  <a:lnTo>
                    <a:pt x="538" y="3573"/>
                  </a:lnTo>
                  <a:lnTo>
                    <a:pt x="509" y="3559"/>
                  </a:lnTo>
                  <a:lnTo>
                    <a:pt x="476" y="3542"/>
                  </a:lnTo>
                  <a:lnTo>
                    <a:pt x="444" y="3521"/>
                  </a:lnTo>
                  <a:lnTo>
                    <a:pt x="412" y="3500"/>
                  </a:lnTo>
                  <a:lnTo>
                    <a:pt x="383" y="3478"/>
                  </a:lnTo>
                  <a:lnTo>
                    <a:pt x="358" y="3456"/>
                  </a:lnTo>
                  <a:lnTo>
                    <a:pt x="336" y="3437"/>
                  </a:lnTo>
                  <a:lnTo>
                    <a:pt x="327" y="3427"/>
                  </a:lnTo>
                  <a:lnTo>
                    <a:pt x="320" y="3419"/>
                  </a:lnTo>
                  <a:lnTo>
                    <a:pt x="313" y="3410"/>
                  </a:lnTo>
                  <a:lnTo>
                    <a:pt x="309" y="3402"/>
                  </a:lnTo>
                  <a:lnTo>
                    <a:pt x="306" y="3395"/>
                  </a:lnTo>
                  <a:lnTo>
                    <a:pt x="304" y="3390"/>
                  </a:lnTo>
                  <a:lnTo>
                    <a:pt x="304" y="3384"/>
                  </a:lnTo>
                  <a:lnTo>
                    <a:pt x="306" y="3379"/>
                  </a:lnTo>
                  <a:close/>
                  <a:moveTo>
                    <a:pt x="472" y="3256"/>
                  </a:moveTo>
                  <a:lnTo>
                    <a:pt x="502" y="3276"/>
                  </a:lnTo>
                  <a:lnTo>
                    <a:pt x="530" y="3298"/>
                  </a:lnTo>
                  <a:lnTo>
                    <a:pt x="554" y="3318"/>
                  </a:lnTo>
                  <a:lnTo>
                    <a:pt x="575" y="3337"/>
                  </a:lnTo>
                  <a:lnTo>
                    <a:pt x="583" y="3346"/>
                  </a:lnTo>
                  <a:lnTo>
                    <a:pt x="590" y="3355"/>
                  </a:lnTo>
                  <a:lnTo>
                    <a:pt x="596" y="3364"/>
                  </a:lnTo>
                  <a:lnTo>
                    <a:pt x="601" y="3370"/>
                  </a:lnTo>
                  <a:lnTo>
                    <a:pt x="604" y="3378"/>
                  </a:lnTo>
                  <a:lnTo>
                    <a:pt x="605" y="3383"/>
                  </a:lnTo>
                  <a:lnTo>
                    <a:pt x="605" y="3388"/>
                  </a:lnTo>
                  <a:lnTo>
                    <a:pt x="604" y="3393"/>
                  </a:lnTo>
                  <a:lnTo>
                    <a:pt x="601" y="3396"/>
                  </a:lnTo>
                  <a:lnTo>
                    <a:pt x="595" y="3399"/>
                  </a:lnTo>
                  <a:lnTo>
                    <a:pt x="590" y="3400"/>
                  </a:lnTo>
                  <a:lnTo>
                    <a:pt x="582" y="3400"/>
                  </a:lnTo>
                  <a:lnTo>
                    <a:pt x="574" y="3399"/>
                  </a:lnTo>
                  <a:lnTo>
                    <a:pt x="564" y="3397"/>
                  </a:lnTo>
                  <a:lnTo>
                    <a:pt x="553" y="3394"/>
                  </a:lnTo>
                  <a:lnTo>
                    <a:pt x="541" y="3391"/>
                  </a:lnTo>
                  <a:lnTo>
                    <a:pt x="515" y="3380"/>
                  </a:lnTo>
                  <a:lnTo>
                    <a:pt x="487" y="3367"/>
                  </a:lnTo>
                  <a:lnTo>
                    <a:pt x="457" y="3351"/>
                  </a:lnTo>
                  <a:lnTo>
                    <a:pt x="426" y="3331"/>
                  </a:lnTo>
                  <a:lnTo>
                    <a:pt x="394" y="3310"/>
                  </a:lnTo>
                  <a:lnTo>
                    <a:pt x="366" y="3288"/>
                  </a:lnTo>
                  <a:lnTo>
                    <a:pt x="343" y="3268"/>
                  </a:lnTo>
                  <a:lnTo>
                    <a:pt x="322" y="3248"/>
                  </a:lnTo>
                  <a:lnTo>
                    <a:pt x="315" y="3240"/>
                  </a:lnTo>
                  <a:lnTo>
                    <a:pt x="307" y="3230"/>
                  </a:lnTo>
                  <a:lnTo>
                    <a:pt x="302" y="3222"/>
                  </a:lnTo>
                  <a:lnTo>
                    <a:pt x="297" y="3215"/>
                  </a:lnTo>
                  <a:lnTo>
                    <a:pt x="294" y="3207"/>
                  </a:lnTo>
                  <a:lnTo>
                    <a:pt x="292" y="3202"/>
                  </a:lnTo>
                  <a:lnTo>
                    <a:pt x="292" y="3196"/>
                  </a:lnTo>
                  <a:lnTo>
                    <a:pt x="294" y="3192"/>
                  </a:lnTo>
                  <a:lnTo>
                    <a:pt x="297" y="3189"/>
                  </a:lnTo>
                  <a:lnTo>
                    <a:pt x="302" y="3187"/>
                  </a:lnTo>
                  <a:lnTo>
                    <a:pt x="308" y="3186"/>
                  </a:lnTo>
                  <a:lnTo>
                    <a:pt x="316" y="3184"/>
                  </a:lnTo>
                  <a:lnTo>
                    <a:pt x="323" y="3186"/>
                  </a:lnTo>
                  <a:lnTo>
                    <a:pt x="333" y="3188"/>
                  </a:lnTo>
                  <a:lnTo>
                    <a:pt x="344" y="3191"/>
                  </a:lnTo>
                  <a:lnTo>
                    <a:pt x="356" y="3194"/>
                  </a:lnTo>
                  <a:lnTo>
                    <a:pt x="381" y="3205"/>
                  </a:lnTo>
                  <a:lnTo>
                    <a:pt x="410" y="3219"/>
                  </a:lnTo>
                  <a:lnTo>
                    <a:pt x="440" y="3235"/>
                  </a:lnTo>
                  <a:lnTo>
                    <a:pt x="472" y="3256"/>
                  </a:lnTo>
                  <a:close/>
                  <a:moveTo>
                    <a:pt x="474" y="3067"/>
                  </a:moveTo>
                  <a:lnTo>
                    <a:pt x="503" y="3087"/>
                  </a:lnTo>
                  <a:lnTo>
                    <a:pt x="529" y="3108"/>
                  </a:lnTo>
                  <a:lnTo>
                    <a:pt x="553" y="3128"/>
                  </a:lnTo>
                  <a:lnTo>
                    <a:pt x="571" y="3147"/>
                  </a:lnTo>
                  <a:lnTo>
                    <a:pt x="579" y="3155"/>
                  </a:lnTo>
                  <a:lnTo>
                    <a:pt x="587" y="3164"/>
                  </a:lnTo>
                  <a:lnTo>
                    <a:pt x="592" y="3173"/>
                  </a:lnTo>
                  <a:lnTo>
                    <a:pt x="595" y="3179"/>
                  </a:lnTo>
                  <a:lnTo>
                    <a:pt x="598" y="3187"/>
                  </a:lnTo>
                  <a:lnTo>
                    <a:pt x="599" y="3192"/>
                  </a:lnTo>
                  <a:lnTo>
                    <a:pt x="599" y="3197"/>
                  </a:lnTo>
                  <a:lnTo>
                    <a:pt x="598" y="3202"/>
                  </a:lnTo>
                  <a:lnTo>
                    <a:pt x="595" y="3205"/>
                  </a:lnTo>
                  <a:lnTo>
                    <a:pt x="591" y="3207"/>
                  </a:lnTo>
                  <a:lnTo>
                    <a:pt x="584" y="3208"/>
                  </a:lnTo>
                  <a:lnTo>
                    <a:pt x="577" y="3209"/>
                  </a:lnTo>
                  <a:lnTo>
                    <a:pt x="569" y="3208"/>
                  </a:lnTo>
                  <a:lnTo>
                    <a:pt x="560" y="3206"/>
                  </a:lnTo>
                  <a:lnTo>
                    <a:pt x="550" y="3204"/>
                  </a:lnTo>
                  <a:lnTo>
                    <a:pt x="538" y="3201"/>
                  </a:lnTo>
                  <a:lnTo>
                    <a:pt x="513" y="3191"/>
                  </a:lnTo>
                  <a:lnTo>
                    <a:pt x="486" y="3178"/>
                  </a:lnTo>
                  <a:lnTo>
                    <a:pt x="457" y="3162"/>
                  </a:lnTo>
                  <a:lnTo>
                    <a:pt x="427" y="3142"/>
                  </a:lnTo>
                  <a:lnTo>
                    <a:pt x="398" y="3123"/>
                  </a:lnTo>
                  <a:lnTo>
                    <a:pt x="371" y="3102"/>
                  </a:lnTo>
                  <a:lnTo>
                    <a:pt x="348" y="3082"/>
                  </a:lnTo>
                  <a:lnTo>
                    <a:pt x="329" y="3063"/>
                  </a:lnTo>
                  <a:lnTo>
                    <a:pt x="321" y="3054"/>
                  </a:lnTo>
                  <a:lnTo>
                    <a:pt x="315" y="3045"/>
                  </a:lnTo>
                  <a:lnTo>
                    <a:pt x="309" y="3038"/>
                  </a:lnTo>
                  <a:lnTo>
                    <a:pt x="305" y="3030"/>
                  </a:lnTo>
                  <a:lnTo>
                    <a:pt x="302" y="3024"/>
                  </a:lnTo>
                  <a:lnTo>
                    <a:pt x="300" y="3017"/>
                  </a:lnTo>
                  <a:lnTo>
                    <a:pt x="300" y="3012"/>
                  </a:lnTo>
                  <a:lnTo>
                    <a:pt x="302" y="3007"/>
                  </a:lnTo>
                  <a:lnTo>
                    <a:pt x="305" y="3004"/>
                  </a:lnTo>
                  <a:lnTo>
                    <a:pt x="310" y="3002"/>
                  </a:lnTo>
                  <a:lnTo>
                    <a:pt x="316" y="3001"/>
                  </a:lnTo>
                  <a:lnTo>
                    <a:pt x="323" y="3001"/>
                  </a:lnTo>
                  <a:lnTo>
                    <a:pt x="331" y="3001"/>
                  </a:lnTo>
                  <a:lnTo>
                    <a:pt x="340" y="3003"/>
                  </a:lnTo>
                  <a:lnTo>
                    <a:pt x="351" y="3006"/>
                  </a:lnTo>
                  <a:lnTo>
                    <a:pt x="362" y="3010"/>
                  </a:lnTo>
                  <a:lnTo>
                    <a:pt x="387" y="3019"/>
                  </a:lnTo>
                  <a:lnTo>
                    <a:pt x="414" y="3032"/>
                  </a:lnTo>
                  <a:lnTo>
                    <a:pt x="443" y="3048"/>
                  </a:lnTo>
                  <a:lnTo>
                    <a:pt x="474" y="3067"/>
                  </a:lnTo>
                  <a:close/>
                  <a:moveTo>
                    <a:pt x="496" y="2882"/>
                  </a:moveTo>
                  <a:lnTo>
                    <a:pt x="524" y="2902"/>
                  </a:lnTo>
                  <a:lnTo>
                    <a:pt x="549" y="2921"/>
                  </a:lnTo>
                  <a:lnTo>
                    <a:pt x="570" y="2941"/>
                  </a:lnTo>
                  <a:lnTo>
                    <a:pt x="589" y="2960"/>
                  </a:lnTo>
                  <a:lnTo>
                    <a:pt x="596" y="2969"/>
                  </a:lnTo>
                  <a:lnTo>
                    <a:pt x="603" y="2976"/>
                  </a:lnTo>
                  <a:lnTo>
                    <a:pt x="608" y="2985"/>
                  </a:lnTo>
                  <a:lnTo>
                    <a:pt x="611" y="2991"/>
                  </a:lnTo>
                  <a:lnTo>
                    <a:pt x="615" y="2998"/>
                  </a:lnTo>
                  <a:lnTo>
                    <a:pt x="616" y="3004"/>
                  </a:lnTo>
                  <a:lnTo>
                    <a:pt x="616" y="3010"/>
                  </a:lnTo>
                  <a:lnTo>
                    <a:pt x="614" y="3014"/>
                  </a:lnTo>
                  <a:lnTo>
                    <a:pt x="610" y="3017"/>
                  </a:lnTo>
                  <a:lnTo>
                    <a:pt x="606" y="3019"/>
                  </a:lnTo>
                  <a:lnTo>
                    <a:pt x="601" y="3020"/>
                  </a:lnTo>
                  <a:lnTo>
                    <a:pt x="594" y="3020"/>
                  </a:lnTo>
                  <a:lnTo>
                    <a:pt x="585" y="3020"/>
                  </a:lnTo>
                  <a:lnTo>
                    <a:pt x="577" y="3018"/>
                  </a:lnTo>
                  <a:lnTo>
                    <a:pt x="566" y="3016"/>
                  </a:lnTo>
                  <a:lnTo>
                    <a:pt x="555" y="3013"/>
                  </a:lnTo>
                  <a:lnTo>
                    <a:pt x="531" y="3003"/>
                  </a:lnTo>
                  <a:lnTo>
                    <a:pt x="506" y="2991"/>
                  </a:lnTo>
                  <a:lnTo>
                    <a:pt x="478" y="2976"/>
                  </a:lnTo>
                  <a:lnTo>
                    <a:pt x="448" y="2958"/>
                  </a:lnTo>
                  <a:lnTo>
                    <a:pt x="420" y="2938"/>
                  </a:lnTo>
                  <a:lnTo>
                    <a:pt x="395" y="2918"/>
                  </a:lnTo>
                  <a:lnTo>
                    <a:pt x="373" y="2898"/>
                  </a:lnTo>
                  <a:lnTo>
                    <a:pt x="354" y="2880"/>
                  </a:lnTo>
                  <a:lnTo>
                    <a:pt x="348" y="2872"/>
                  </a:lnTo>
                  <a:lnTo>
                    <a:pt x="341" y="2863"/>
                  </a:lnTo>
                  <a:lnTo>
                    <a:pt x="336" y="2855"/>
                  </a:lnTo>
                  <a:lnTo>
                    <a:pt x="332" y="2848"/>
                  </a:lnTo>
                  <a:lnTo>
                    <a:pt x="330" y="2841"/>
                  </a:lnTo>
                  <a:lnTo>
                    <a:pt x="329" y="2836"/>
                  </a:lnTo>
                  <a:lnTo>
                    <a:pt x="329" y="2831"/>
                  </a:lnTo>
                  <a:lnTo>
                    <a:pt x="331" y="2826"/>
                  </a:lnTo>
                  <a:lnTo>
                    <a:pt x="333" y="2823"/>
                  </a:lnTo>
                  <a:lnTo>
                    <a:pt x="338" y="2821"/>
                  </a:lnTo>
                  <a:lnTo>
                    <a:pt x="344" y="2819"/>
                  </a:lnTo>
                  <a:lnTo>
                    <a:pt x="350" y="2819"/>
                  </a:lnTo>
                  <a:lnTo>
                    <a:pt x="359" y="2820"/>
                  </a:lnTo>
                  <a:lnTo>
                    <a:pt x="367" y="2821"/>
                  </a:lnTo>
                  <a:lnTo>
                    <a:pt x="377" y="2824"/>
                  </a:lnTo>
                  <a:lnTo>
                    <a:pt x="388" y="2827"/>
                  </a:lnTo>
                  <a:lnTo>
                    <a:pt x="412" y="2836"/>
                  </a:lnTo>
                  <a:lnTo>
                    <a:pt x="439" y="2849"/>
                  </a:lnTo>
                  <a:lnTo>
                    <a:pt x="467" y="2864"/>
                  </a:lnTo>
                  <a:lnTo>
                    <a:pt x="496" y="2882"/>
                  </a:lnTo>
                  <a:close/>
                  <a:moveTo>
                    <a:pt x="189" y="2467"/>
                  </a:moveTo>
                  <a:lnTo>
                    <a:pt x="214" y="2485"/>
                  </a:lnTo>
                  <a:lnTo>
                    <a:pt x="237" y="2504"/>
                  </a:lnTo>
                  <a:lnTo>
                    <a:pt x="257" y="2522"/>
                  </a:lnTo>
                  <a:lnTo>
                    <a:pt x="273" y="2539"/>
                  </a:lnTo>
                  <a:lnTo>
                    <a:pt x="280" y="2548"/>
                  </a:lnTo>
                  <a:lnTo>
                    <a:pt x="285" y="2555"/>
                  </a:lnTo>
                  <a:lnTo>
                    <a:pt x="290" y="2563"/>
                  </a:lnTo>
                  <a:lnTo>
                    <a:pt x="293" y="2569"/>
                  </a:lnTo>
                  <a:lnTo>
                    <a:pt x="295" y="2576"/>
                  </a:lnTo>
                  <a:lnTo>
                    <a:pt x="296" y="2581"/>
                  </a:lnTo>
                  <a:lnTo>
                    <a:pt x="296" y="2587"/>
                  </a:lnTo>
                  <a:lnTo>
                    <a:pt x="295" y="2591"/>
                  </a:lnTo>
                  <a:lnTo>
                    <a:pt x="292" y="2594"/>
                  </a:lnTo>
                  <a:lnTo>
                    <a:pt x="288" y="2596"/>
                  </a:lnTo>
                  <a:lnTo>
                    <a:pt x="282" y="2597"/>
                  </a:lnTo>
                  <a:lnTo>
                    <a:pt x="276" y="2597"/>
                  </a:lnTo>
                  <a:lnTo>
                    <a:pt x="268" y="2597"/>
                  </a:lnTo>
                  <a:lnTo>
                    <a:pt x="261" y="2595"/>
                  </a:lnTo>
                  <a:lnTo>
                    <a:pt x="251" y="2593"/>
                  </a:lnTo>
                  <a:lnTo>
                    <a:pt x="241" y="2591"/>
                  </a:lnTo>
                  <a:lnTo>
                    <a:pt x="220" y="2582"/>
                  </a:lnTo>
                  <a:lnTo>
                    <a:pt x="196" y="2570"/>
                  </a:lnTo>
                  <a:lnTo>
                    <a:pt x="171" y="2556"/>
                  </a:lnTo>
                  <a:lnTo>
                    <a:pt x="144" y="2539"/>
                  </a:lnTo>
                  <a:lnTo>
                    <a:pt x="119" y="2521"/>
                  </a:lnTo>
                  <a:lnTo>
                    <a:pt x="96" y="2502"/>
                  </a:lnTo>
                  <a:lnTo>
                    <a:pt x="76" y="2484"/>
                  </a:lnTo>
                  <a:lnTo>
                    <a:pt x="60" y="2467"/>
                  </a:lnTo>
                  <a:lnTo>
                    <a:pt x="53" y="2458"/>
                  </a:lnTo>
                  <a:lnTo>
                    <a:pt x="48" y="2451"/>
                  </a:lnTo>
                  <a:lnTo>
                    <a:pt x="44" y="2443"/>
                  </a:lnTo>
                  <a:lnTo>
                    <a:pt x="40" y="2437"/>
                  </a:lnTo>
                  <a:lnTo>
                    <a:pt x="38" y="2430"/>
                  </a:lnTo>
                  <a:lnTo>
                    <a:pt x="37" y="2425"/>
                  </a:lnTo>
                  <a:lnTo>
                    <a:pt x="37" y="2419"/>
                  </a:lnTo>
                  <a:lnTo>
                    <a:pt x="38" y="2415"/>
                  </a:lnTo>
                  <a:lnTo>
                    <a:pt x="41" y="2412"/>
                  </a:lnTo>
                  <a:lnTo>
                    <a:pt x="46" y="2410"/>
                  </a:lnTo>
                  <a:lnTo>
                    <a:pt x="51" y="2409"/>
                  </a:lnTo>
                  <a:lnTo>
                    <a:pt x="58" y="2409"/>
                  </a:lnTo>
                  <a:lnTo>
                    <a:pt x="65" y="2409"/>
                  </a:lnTo>
                  <a:lnTo>
                    <a:pt x="73" y="2410"/>
                  </a:lnTo>
                  <a:lnTo>
                    <a:pt x="82" y="2412"/>
                  </a:lnTo>
                  <a:lnTo>
                    <a:pt x="92" y="2415"/>
                  </a:lnTo>
                  <a:lnTo>
                    <a:pt x="114" y="2424"/>
                  </a:lnTo>
                  <a:lnTo>
                    <a:pt x="137" y="2436"/>
                  </a:lnTo>
                  <a:lnTo>
                    <a:pt x="162" y="2450"/>
                  </a:lnTo>
                  <a:lnTo>
                    <a:pt x="189" y="2467"/>
                  </a:lnTo>
                  <a:close/>
                  <a:moveTo>
                    <a:pt x="537" y="2699"/>
                  </a:moveTo>
                  <a:lnTo>
                    <a:pt x="564" y="2718"/>
                  </a:lnTo>
                  <a:lnTo>
                    <a:pt x="588" y="2737"/>
                  </a:lnTo>
                  <a:lnTo>
                    <a:pt x="608" y="2756"/>
                  </a:lnTo>
                  <a:lnTo>
                    <a:pt x="625" y="2773"/>
                  </a:lnTo>
                  <a:lnTo>
                    <a:pt x="633" y="2782"/>
                  </a:lnTo>
                  <a:lnTo>
                    <a:pt x="639" y="2791"/>
                  </a:lnTo>
                  <a:lnTo>
                    <a:pt x="644" y="2798"/>
                  </a:lnTo>
                  <a:lnTo>
                    <a:pt x="648" y="2806"/>
                  </a:lnTo>
                  <a:lnTo>
                    <a:pt x="650" y="2812"/>
                  </a:lnTo>
                  <a:lnTo>
                    <a:pt x="651" y="2818"/>
                  </a:lnTo>
                  <a:lnTo>
                    <a:pt x="651" y="2823"/>
                  </a:lnTo>
                  <a:lnTo>
                    <a:pt x="649" y="2827"/>
                  </a:lnTo>
                  <a:lnTo>
                    <a:pt x="646" y="2831"/>
                  </a:lnTo>
                  <a:lnTo>
                    <a:pt x="642" y="2833"/>
                  </a:lnTo>
                  <a:lnTo>
                    <a:pt x="636" y="2834"/>
                  </a:lnTo>
                  <a:lnTo>
                    <a:pt x="629" y="2835"/>
                  </a:lnTo>
                  <a:lnTo>
                    <a:pt x="621" y="2834"/>
                  </a:lnTo>
                  <a:lnTo>
                    <a:pt x="612" y="2833"/>
                  </a:lnTo>
                  <a:lnTo>
                    <a:pt x="603" y="2831"/>
                  </a:lnTo>
                  <a:lnTo>
                    <a:pt x="593" y="2827"/>
                  </a:lnTo>
                  <a:lnTo>
                    <a:pt x="569" y="2819"/>
                  </a:lnTo>
                  <a:lnTo>
                    <a:pt x="544" y="2807"/>
                  </a:lnTo>
                  <a:lnTo>
                    <a:pt x="517" y="2792"/>
                  </a:lnTo>
                  <a:lnTo>
                    <a:pt x="489" y="2774"/>
                  </a:lnTo>
                  <a:lnTo>
                    <a:pt x="462" y="2756"/>
                  </a:lnTo>
                  <a:lnTo>
                    <a:pt x="439" y="2737"/>
                  </a:lnTo>
                  <a:lnTo>
                    <a:pt x="417" y="2717"/>
                  </a:lnTo>
                  <a:lnTo>
                    <a:pt x="401" y="2700"/>
                  </a:lnTo>
                  <a:lnTo>
                    <a:pt x="393" y="2691"/>
                  </a:lnTo>
                  <a:lnTo>
                    <a:pt x="387" y="2683"/>
                  </a:lnTo>
                  <a:lnTo>
                    <a:pt x="383" y="2675"/>
                  </a:lnTo>
                  <a:lnTo>
                    <a:pt x="379" y="2668"/>
                  </a:lnTo>
                  <a:lnTo>
                    <a:pt x="376" y="2661"/>
                  </a:lnTo>
                  <a:lnTo>
                    <a:pt x="375" y="2656"/>
                  </a:lnTo>
                  <a:lnTo>
                    <a:pt x="376" y="2650"/>
                  </a:lnTo>
                  <a:lnTo>
                    <a:pt x="377" y="2646"/>
                  </a:lnTo>
                  <a:lnTo>
                    <a:pt x="380" y="2643"/>
                  </a:lnTo>
                  <a:lnTo>
                    <a:pt x="385" y="2641"/>
                  </a:lnTo>
                  <a:lnTo>
                    <a:pt x="390" y="2639"/>
                  </a:lnTo>
                  <a:lnTo>
                    <a:pt x="398" y="2638"/>
                  </a:lnTo>
                  <a:lnTo>
                    <a:pt x="405" y="2639"/>
                  </a:lnTo>
                  <a:lnTo>
                    <a:pt x="414" y="2641"/>
                  </a:lnTo>
                  <a:lnTo>
                    <a:pt x="424" y="2643"/>
                  </a:lnTo>
                  <a:lnTo>
                    <a:pt x="433" y="2646"/>
                  </a:lnTo>
                  <a:lnTo>
                    <a:pt x="457" y="2655"/>
                  </a:lnTo>
                  <a:lnTo>
                    <a:pt x="482" y="2666"/>
                  </a:lnTo>
                  <a:lnTo>
                    <a:pt x="509" y="2682"/>
                  </a:lnTo>
                  <a:lnTo>
                    <a:pt x="537" y="2699"/>
                  </a:lnTo>
                  <a:close/>
                  <a:moveTo>
                    <a:pt x="265" y="2293"/>
                  </a:moveTo>
                  <a:lnTo>
                    <a:pt x="289" y="2311"/>
                  </a:lnTo>
                  <a:lnTo>
                    <a:pt x="310" y="2330"/>
                  </a:lnTo>
                  <a:lnTo>
                    <a:pt x="329" y="2347"/>
                  </a:lnTo>
                  <a:lnTo>
                    <a:pt x="345" y="2364"/>
                  </a:lnTo>
                  <a:lnTo>
                    <a:pt x="351" y="2372"/>
                  </a:lnTo>
                  <a:lnTo>
                    <a:pt x="356" y="2379"/>
                  </a:lnTo>
                  <a:lnTo>
                    <a:pt x="360" y="2387"/>
                  </a:lnTo>
                  <a:lnTo>
                    <a:pt x="363" y="2393"/>
                  </a:lnTo>
                  <a:lnTo>
                    <a:pt x="365" y="2400"/>
                  </a:lnTo>
                  <a:lnTo>
                    <a:pt x="366" y="2405"/>
                  </a:lnTo>
                  <a:lnTo>
                    <a:pt x="366" y="2410"/>
                  </a:lnTo>
                  <a:lnTo>
                    <a:pt x="364" y="2414"/>
                  </a:lnTo>
                  <a:lnTo>
                    <a:pt x="362" y="2417"/>
                  </a:lnTo>
                  <a:lnTo>
                    <a:pt x="358" y="2419"/>
                  </a:lnTo>
                  <a:lnTo>
                    <a:pt x="352" y="2420"/>
                  </a:lnTo>
                  <a:lnTo>
                    <a:pt x="346" y="2421"/>
                  </a:lnTo>
                  <a:lnTo>
                    <a:pt x="339" y="2421"/>
                  </a:lnTo>
                  <a:lnTo>
                    <a:pt x="331" y="2419"/>
                  </a:lnTo>
                  <a:lnTo>
                    <a:pt x="322" y="2418"/>
                  </a:lnTo>
                  <a:lnTo>
                    <a:pt x="312" y="2415"/>
                  </a:lnTo>
                  <a:lnTo>
                    <a:pt x="292" y="2406"/>
                  </a:lnTo>
                  <a:lnTo>
                    <a:pt x="269" y="2396"/>
                  </a:lnTo>
                  <a:lnTo>
                    <a:pt x="244" y="2383"/>
                  </a:lnTo>
                  <a:lnTo>
                    <a:pt x="220" y="2366"/>
                  </a:lnTo>
                  <a:lnTo>
                    <a:pt x="195" y="2348"/>
                  </a:lnTo>
                  <a:lnTo>
                    <a:pt x="173" y="2331"/>
                  </a:lnTo>
                  <a:lnTo>
                    <a:pt x="155" y="2312"/>
                  </a:lnTo>
                  <a:lnTo>
                    <a:pt x="140" y="2296"/>
                  </a:lnTo>
                  <a:lnTo>
                    <a:pt x="133" y="2288"/>
                  </a:lnTo>
                  <a:lnTo>
                    <a:pt x="128" y="2280"/>
                  </a:lnTo>
                  <a:lnTo>
                    <a:pt x="123" y="2273"/>
                  </a:lnTo>
                  <a:lnTo>
                    <a:pt x="120" y="2266"/>
                  </a:lnTo>
                  <a:lnTo>
                    <a:pt x="118" y="2260"/>
                  </a:lnTo>
                  <a:lnTo>
                    <a:pt x="117" y="2254"/>
                  </a:lnTo>
                  <a:lnTo>
                    <a:pt x="118" y="2250"/>
                  </a:lnTo>
                  <a:lnTo>
                    <a:pt x="119" y="2246"/>
                  </a:lnTo>
                  <a:lnTo>
                    <a:pt x="122" y="2242"/>
                  </a:lnTo>
                  <a:lnTo>
                    <a:pt x="127" y="2240"/>
                  </a:lnTo>
                  <a:lnTo>
                    <a:pt x="131" y="2239"/>
                  </a:lnTo>
                  <a:lnTo>
                    <a:pt x="137" y="2238"/>
                  </a:lnTo>
                  <a:lnTo>
                    <a:pt x="145" y="2238"/>
                  </a:lnTo>
                  <a:lnTo>
                    <a:pt x="153" y="2240"/>
                  </a:lnTo>
                  <a:lnTo>
                    <a:pt x="161" y="2242"/>
                  </a:lnTo>
                  <a:lnTo>
                    <a:pt x="171" y="2244"/>
                  </a:lnTo>
                  <a:lnTo>
                    <a:pt x="191" y="2253"/>
                  </a:lnTo>
                  <a:lnTo>
                    <a:pt x="215" y="2264"/>
                  </a:lnTo>
                  <a:lnTo>
                    <a:pt x="239" y="2277"/>
                  </a:lnTo>
                  <a:lnTo>
                    <a:pt x="265" y="2293"/>
                  </a:lnTo>
                  <a:close/>
                  <a:moveTo>
                    <a:pt x="358" y="2121"/>
                  </a:moveTo>
                  <a:lnTo>
                    <a:pt x="381" y="2139"/>
                  </a:lnTo>
                  <a:lnTo>
                    <a:pt x="402" y="2156"/>
                  </a:lnTo>
                  <a:lnTo>
                    <a:pt x="419" y="2173"/>
                  </a:lnTo>
                  <a:lnTo>
                    <a:pt x="434" y="2189"/>
                  </a:lnTo>
                  <a:lnTo>
                    <a:pt x="440" y="2197"/>
                  </a:lnTo>
                  <a:lnTo>
                    <a:pt x="445" y="2205"/>
                  </a:lnTo>
                  <a:lnTo>
                    <a:pt x="449" y="2211"/>
                  </a:lnTo>
                  <a:lnTo>
                    <a:pt x="453" y="2218"/>
                  </a:lnTo>
                  <a:lnTo>
                    <a:pt x="455" y="2224"/>
                  </a:lnTo>
                  <a:lnTo>
                    <a:pt x="455" y="2229"/>
                  </a:lnTo>
                  <a:lnTo>
                    <a:pt x="455" y="2235"/>
                  </a:lnTo>
                  <a:lnTo>
                    <a:pt x="453" y="2238"/>
                  </a:lnTo>
                  <a:lnTo>
                    <a:pt x="451" y="2241"/>
                  </a:lnTo>
                  <a:lnTo>
                    <a:pt x="446" y="2244"/>
                  </a:lnTo>
                  <a:lnTo>
                    <a:pt x="441" y="2246"/>
                  </a:lnTo>
                  <a:lnTo>
                    <a:pt x="435" y="2246"/>
                  </a:lnTo>
                  <a:lnTo>
                    <a:pt x="428" y="2246"/>
                  </a:lnTo>
                  <a:lnTo>
                    <a:pt x="420" y="2244"/>
                  </a:lnTo>
                  <a:lnTo>
                    <a:pt x="412" y="2243"/>
                  </a:lnTo>
                  <a:lnTo>
                    <a:pt x="403" y="2240"/>
                  </a:lnTo>
                  <a:lnTo>
                    <a:pt x="383" y="2233"/>
                  </a:lnTo>
                  <a:lnTo>
                    <a:pt x="360" y="2222"/>
                  </a:lnTo>
                  <a:lnTo>
                    <a:pt x="337" y="2209"/>
                  </a:lnTo>
                  <a:lnTo>
                    <a:pt x="312" y="2194"/>
                  </a:lnTo>
                  <a:lnTo>
                    <a:pt x="290" y="2177"/>
                  </a:lnTo>
                  <a:lnTo>
                    <a:pt x="269" y="2159"/>
                  </a:lnTo>
                  <a:lnTo>
                    <a:pt x="251" y="2142"/>
                  </a:lnTo>
                  <a:lnTo>
                    <a:pt x="237" y="2126"/>
                  </a:lnTo>
                  <a:lnTo>
                    <a:pt x="230" y="2117"/>
                  </a:lnTo>
                  <a:lnTo>
                    <a:pt x="225" y="2111"/>
                  </a:lnTo>
                  <a:lnTo>
                    <a:pt x="222" y="2103"/>
                  </a:lnTo>
                  <a:lnTo>
                    <a:pt x="218" y="2097"/>
                  </a:lnTo>
                  <a:lnTo>
                    <a:pt x="216" y="2090"/>
                  </a:lnTo>
                  <a:lnTo>
                    <a:pt x="215" y="2085"/>
                  </a:lnTo>
                  <a:lnTo>
                    <a:pt x="216" y="2080"/>
                  </a:lnTo>
                  <a:lnTo>
                    <a:pt x="217" y="2076"/>
                  </a:lnTo>
                  <a:lnTo>
                    <a:pt x="221" y="2073"/>
                  </a:lnTo>
                  <a:lnTo>
                    <a:pt x="225" y="2071"/>
                  </a:lnTo>
                  <a:lnTo>
                    <a:pt x="229" y="2069"/>
                  </a:lnTo>
                  <a:lnTo>
                    <a:pt x="236" y="2069"/>
                  </a:lnTo>
                  <a:lnTo>
                    <a:pt x="242" y="2069"/>
                  </a:lnTo>
                  <a:lnTo>
                    <a:pt x="250" y="2070"/>
                  </a:lnTo>
                  <a:lnTo>
                    <a:pt x="258" y="2072"/>
                  </a:lnTo>
                  <a:lnTo>
                    <a:pt x="268" y="2074"/>
                  </a:lnTo>
                  <a:lnTo>
                    <a:pt x="288" y="2082"/>
                  </a:lnTo>
                  <a:lnTo>
                    <a:pt x="310" y="2092"/>
                  </a:lnTo>
                  <a:lnTo>
                    <a:pt x="334" y="2105"/>
                  </a:lnTo>
                  <a:lnTo>
                    <a:pt x="358" y="2121"/>
                  </a:lnTo>
                  <a:close/>
                  <a:moveTo>
                    <a:pt x="181" y="1749"/>
                  </a:moveTo>
                  <a:lnTo>
                    <a:pt x="201" y="1765"/>
                  </a:lnTo>
                  <a:lnTo>
                    <a:pt x="221" y="1782"/>
                  </a:lnTo>
                  <a:lnTo>
                    <a:pt x="237" y="1797"/>
                  </a:lnTo>
                  <a:lnTo>
                    <a:pt x="250" y="1813"/>
                  </a:lnTo>
                  <a:lnTo>
                    <a:pt x="255" y="1819"/>
                  </a:lnTo>
                  <a:lnTo>
                    <a:pt x="259" y="1827"/>
                  </a:lnTo>
                  <a:lnTo>
                    <a:pt x="263" y="1833"/>
                  </a:lnTo>
                  <a:lnTo>
                    <a:pt x="266" y="1840"/>
                  </a:lnTo>
                  <a:lnTo>
                    <a:pt x="267" y="1845"/>
                  </a:lnTo>
                  <a:lnTo>
                    <a:pt x="268" y="1851"/>
                  </a:lnTo>
                  <a:lnTo>
                    <a:pt x="267" y="1855"/>
                  </a:lnTo>
                  <a:lnTo>
                    <a:pt x="266" y="1859"/>
                  </a:lnTo>
                  <a:lnTo>
                    <a:pt x="263" y="1861"/>
                  </a:lnTo>
                  <a:lnTo>
                    <a:pt x="259" y="1865"/>
                  </a:lnTo>
                  <a:lnTo>
                    <a:pt x="254" y="1866"/>
                  </a:lnTo>
                  <a:lnTo>
                    <a:pt x="249" y="1867"/>
                  </a:lnTo>
                  <a:lnTo>
                    <a:pt x="242" y="1866"/>
                  </a:lnTo>
                  <a:lnTo>
                    <a:pt x="236" y="1866"/>
                  </a:lnTo>
                  <a:lnTo>
                    <a:pt x="228" y="1864"/>
                  </a:lnTo>
                  <a:lnTo>
                    <a:pt x="220" y="1861"/>
                  </a:lnTo>
                  <a:lnTo>
                    <a:pt x="201" y="1854"/>
                  </a:lnTo>
                  <a:lnTo>
                    <a:pt x="181" y="1844"/>
                  </a:lnTo>
                  <a:lnTo>
                    <a:pt x="160" y="1832"/>
                  </a:lnTo>
                  <a:lnTo>
                    <a:pt x="137" y="1818"/>
                  </a:lnTo>
                  <a:lnTo>
                    <a:pt x="117" y="1802"/>
                  </a:lnTo>
                  <a:lnTo>
                    <a:pt x="98" y="1786"/>
                  </a:lnTo>
                  <a:lnTo>
                    <a:pt x="82" y="1770"/>
                  </a:lnTo>
                  <a:lnTo>
                    <a:pt x="68" y="1755"/>
                  </a:lnTo>
                  <a:lnTo>
                    <a:pt x="63" y="1747"/>
                  </a:lnTo>
                  <a:lnTo>
                    <a:pt x="59" y="1741"/>
                  </a:lnTo>
                  <a:lnTo>
                    <a:pt x="55" y="1734"/>
                  </a:lnTo>
                  <a:lnTo>
                    <a:pt x="53" y="1728"/>
                  </a:lnTo>
                  <a:lnTo>
                    <a:pt x="51" y="1722"/>
                  </a:lnTo>
                  <a:lnTo>
                    <a:pt x="51" y="1717"/>
                  </a:lnTo>
                  <a:lnTo>
                    <a:pt x="51" y="1712"/>
                  </a:lnTo>
                  <a:lnTo>
                    <a:pt x="53" y="1708"/>
                  </a:lnTo>
                  <a:lnTo>
                    <a:pt x="55" y="1705"/>
                  </a:lnTo>
                  <a:lnTo>
                    <a:pt x="60" y="1703"/>
                  </a:lnTo>
                  <a:lnTo>
                    <a:pt x="64" y="1702"/>
                  </a:lnTo>
                  <a:lnTo>
                    <a:pt x="69" y="1701"/>
                  </a:lnTo>
                  <a:lnTo>
                    <a:pt x="76" y="1701"/>
                  </a:lnTo>
                  <a:lnTo>
                    <a:pt x="83" y="1702"/>
                  </a:lnTo>
                  <a:lnTo>
                    <a:pt x="91" y="1704"/>
                  </a:lnTo>
                  <a:lnTo>
                    <a:pt x="100" y="1706"/>
                  </a:lnTo>
                  <a:lnTo>
                    <a:pt x="118" y="1712"/>
                  </a:lnTo>
                  <a:lnTo>
                    <a:pt x="137" y="1722"/>
                  </a:lnTo>
                  <a:lnTo>
                    <a:pt x="159" y="1735"/>
                  </a:lnTo>
                  <a:lnTo>
                    <a:pt x="181" y="1749"/>
                  </a:lnTo>
                  <a:close/>
                  <a:moveTo>
                    <a:pt x="560" y="2063"/>
                  </a:moveTo>
                  <a:lnTo>
                    <a:pt x="556" y="2066"/>
                  </a:lnTo>
                  <a:lnTo>
                    <a:pt x="553" y="2069"/>
                  </a:lnTo>
                  <a:lnTo>
                    <a:pt x="548" y="2070"/>
                  </a:lnTo>
                  <a:lnTo>
                    <a:pt x="542" y="2071"/>
                  </a:lnTo>
                  <a:lnTo>
                    <a:pt x="536" y="2071"/>
                  </a:lnTo>
                  <a:lnTo>
                    <a:pt x="528" y="2070"/>
                  </a:lnTo>
                  <a:lnTo>
                    <a:pt x="520" y="2068"/>
                  </a:lnTo>
                  <a:lnTo>
                    <a:pt x="511" y="2065"/>
                  </a:lnTo>
                  <a:lnTo>
                    <a:pt x="492" y="2059"/>
                  </a:lnTo>
                  <a:lnTo>
                    <a:pt x="470" y="2049"/>
                  </a:lnTo>
                  <a:lnTo>
                    <a:pt x="447" y="2036"/>
                  </a:lnTo>
                  <a:lnTo>
                    <a:pt x="425" y="2021"/>
                  </a:lnTo>
                  <a:lnTo>
                    <a:pt x="402" y="2005"/>
                  </a:lnTo>
                  <a:lnTo>
                    <a:pt x="383" y="1988"/>
                  </a:lnTo>
                  <a:lnTo>
                    <a:pt x="365" y="1971"/>
                  </a:lnTo>
                  <a:lnTo>
                    <a:pt x="351" y="1955"/>
                  </a:lnTo>
                  <a:lnTo>
                    <a:pt x="346" y="1948"/>
                  </a:lnTo>
                  <a:lnTo>
                    <a:pt x="341" y="1940"/>
                  </a:lnTo>
                  <a:lnTo>
                    <a:pt x="337" y="1934"/>
                  </a:lnTo>
                  <a:lnTo>
                    <a:pt x="334" y="1927"/>
                  </a:lnTo>
                  <a:lnTo>
                    <a:pt x="333" y="1921"/>
                  </a:lnTo>
                  <a:lnTo>
                    <a:pt x="332" y="1915"/>
                  </a:lnTo>
                  <a:lnTo>
                    <a:pt x="333" y="1911"/>
                  </a:lnTo>
                  <a:lnTo>
                    <a:pt x="334" y="1907"/>
                  </a:lnTo>
                  <a:lnTo>
                    <a:pt x="337" y="1903"/>
                  </a:lnTo>
                  <a:lnTo>
                    <a:pt x="341" y="1901"/>
                  </a:lnTo>
                  <a:lnTo>
                    <a:pt x="346" y="1899"/>
                  </a:lnTo>
                  <a:lnTo>
                    <a:pt x="352" y="1899"/>
                  </a:lnTo>
                  <a:lnTo>
                    <a:pt x="359" y="1899"/>
                  </a:lnTo>
                  <a:lnTo>
                    <a:pt x="366" y="1900"/>
                  </a:lnTo>
                  <a:lnTo>
                    <a:pt x="374" y="1901"/>
                  </a:lnTo>
                  <a:lnTo>
                    <a:pt x="384" y="1905"/>
                  </a:lnTo>
                  <a:lnTo>
                    <a:pt x="402" y="1911"/>
                  </a:lnTo>
                  <a:lnTo>
                    <a:pt x="424" y="1922"/>
                  </a:lnTo>
                  <a:lnTo>
                    <a:pt x="446" y="1934"/>
                  </a:lnTo>
                  <a:lnTo>
                    <a:pt x="469" y="1949"/>
                  </a:lnTo>
                  <a:lnTo>
                    <a:pt x="492" y="1965"/>
                  </a:lnTo>
                  <a:lnTo>
                    <a:pt x="511" y="1982"/>
                  </a:lnTo>
                  <a:lnTo>
                    <a:pt x="528" y="1998"/>
                  </a:lnTo>
                  <a:lnTo>
                    <a:pt x="542" y="2015"/>
                  </a:lnTo>
                  <a:lnTo>
                    <a:pt x="548" y="2022"/>
                  </a:lnTo>
                  <a:lnTo>
                    <a:pt x="553" y="2030"/>
                  </a:lnTo>
                  <a:lnTo>
                    <a:pt x="556" y="2036"/>
                  </a:lnTo>
                  <a:lnTo>
                    <a:pt x="560" y="2043"/>
                  </a:lnTo>
                  <a:lnTo>
                    <a:pt x="561" y="2049"/>
                  </a:lnTo>
                  <a:lnTo>
                    <a:pt x="562" y="2055"/>
                  </a:lnTo>
                  <a:lnTo>
                    <a:pt x="562" y="2059"/>
                  </a:lnTo>
                  <a:lnTo>
                    <a:pt x="560" y="2063"/>
                  </a:lnTo>
                  <a:close/>
                  <a:moveTo>
                    <a:pt x="403" y="1691"/>
                  </a:moveTo>
                  <a:lnTo>
                    <a:pt x="400" y="1694"/>
                  </a:lnTo>
                  <a:lnTo>
                    <a:pt x="397" y="1696"/>
                  </a:lnTo>
                  <a:lnTo>
                    <a:pt x="392" y="1697"/>
                  </a:lnTo>
                  <a:lnTo>
                    <a:pt x="387" y="1698"/>
                  </a:lnTo>
                  <a:lnTo>
                    <a:pt x="380" y="1698"/>
                  </a:lnTo>
                  <a:lnTo>
                    <a:pt x="374" y="1697"/>
                  </a:lnTo>
                  <a:lnTo>
                    <a:pt x="366" y="1696"/>
                  </a:lnTo>
                  <a:lnTo>
                    <a:pt x="358" y="1694"/>
                  </a:lnTo>
                  <a:lnTo>
                    <a:pt x="340" y="1688"/>
                  </a:lnTo>
                  <a:lnTo>
                    <a:pt x="321" y="1678"/>
                  </a:lnTo>
                  <a:lnTo>
                    <a:pt x="300" y="1666"/>
                  </a:lnTo>
                  <a:lnTo>
                    <a:pt x="279" y="1653"/>
                  </a:lnTo>
                  <a:lnTo>
                    <a:pt x="259" y="1637"/>
                  </a:lnTo>
                  <a:lnTo>
                    <a:pt x="241" y="1622"/>
                  </a:lnTo>
                  <a:lnTo>
                    <a:pt x="226" y="1607"/>
                  </a:lnTo>
                  <a:lnTo>
                    <a:pt x="213" y="1592"/>
                  </a:lnTo>
                  <a:lnTo>
                    <a:pt x="209" y="1584"/>
                  </a:lnTo>
                  <a:lnTo>
                    <a:pt x="204" y="1578"/>
                  </a:lnTo>
                  <a:lnTo>
                    <a:pt x="201" y="1571"/>
                  </a:lnTo>
                  <a:lnTo>
                    <a:pt x="198" y="1565"/>
                  </a:lnTo>
                  <a:lnTo>
                    <a:pt x="197" y="1559"/>
                  </a:lnTo>
                  <a:lnTo>
                    <a:pt x="197" y="1554"/>
                  </a:lnTo>
                  <a:lnTo>
                    <a:pt x="197" y="1549"/>
                  </a:lnTo>
                  <a:lnTo>
                    <a:pt x="199" y="1546"/>
                  </a:lnTo>
                  <a:lnTo>
                    <a:pt x="201" y="1543"/>
                  </a:lnTo>
                  <a:lnTo>
                    <a:pt x="205" y="1541"/>
                  </a:lnTo>
                  <a:lnTo>
                    <a:pt x="210" y="1539"/>
                  </a:lnTo>
                  <a:lnTo>
                    <a:pt x="215" y="1538"/>
                  </a:lnTo>
                  <a:lnTo>
                    <a:pt x="222" y="1538"/>
                  </a:lnTo>
                  <a:lnTo>
                    <a:pt x="228" y="1539"/>
                  </a:lnTo>
                  <a:lnTo>
                    <a:pt x="236" y="1541"/>
                  </a:lnTo>
                  <a:lnTo>
                    <a:pt x="243" y="1543"/>
                  </a:lnTo>
                  <a:lnTo>
                    <a:pt x="262" y="1549"/>
                  </a:lnTo>
                  <a:lnTo>
                    <a:pt x="281" y="1558"/>
                  </a:lnTo>
                  <a:lnTo>
                    <a:pt x="302" y="1570"/>
                  </a:lnTo>
                  <a:lnTo>
                    <a:pt x="322" y="1584"/>
                  </a:lnTo>
                  <a:lnTo>
                    <a:pt x="343" y="1599"/>
                  </a:lnTo>
                  <a:lnTo>
                    <a:pt x="360" y="1614"/>
                  </a:lnTo>
                  <a:lnTo>
                    <a:pt x="376" y="1630"/>
                  </a:lnTo>
                  <a:lnTo>
                    <a:pt x="388" y="1646"/>
                  </a:lnTo>
                  <a:lnTo>
                    <a:pt x="393" y="1652"/>
                  </a:lnTo>
                  <a:lnTo>
                    <a:pt x="398" y="1658"/>
                  </a:lnTo>
                  <a:lnTo>
                    <a:pt x="401" y="1665"/>
                  </a:lnTo>
                  <a:lnTo>
                    <a:pt x="403" y="1671"/>
                  </a:lnTo>
                  <a:lnTo>
                    <a:pt x="404" y="1677"/>
                  </a:lnTo>
                  <a:lnTo>
                    <a:pt x="405" y="1682"/>
                  </a:lnTo>
                  <a:lnTo>
                    <a:pt x="404" y="1687"/>
                  </a:lnTo>
                  <a:lnTo>
                    <a:pt x="403" y="1691"/>
                  </a:lnTo>
                  <a:close/>
                  <a:moveTo>
                    <a:pt x="302" y="1339"/>
                  </a:moveTo>
                  <a:lnTo>
                    <a:pt x="299" y="1342"/>
                  </a:lnTo>
                  <a:lnTo>
                    <a:pt x="296" y="1344"/>
                  </a:lnTo>
                  <a:lnTo>
                    <a:pt x="292" y="1346"/>
                  </a:lnTo>
                  <a:lnTo>
                    <a:pt x="286" y="1347"/>
                  </a:lnTo>
                  <a:lnTo>
                    <a:pt x="281" y="1347"/>
                  </a:lnTo>
                  <a:lnTo>
                    <a:pt x="275" y="1346"/>
                  </a:lnTo>
                  <a:lnTo>
                    <a:pt x="268" y="1344"/>
                  </a:lnTo>
                  <a:lnTo>
                    <a:pt x="261" y="1342"/>
                  </a:lnTo>
                  <a:lnTo>
                    <a:pt x="244" y="1337"/>
                  </a:lnTo>
                  <a:lnTo>
                    <a:pt x="227" y="1328"/>
                  </a:lnTo>
                  <a:lnTo>
                    <a:pt x="209" y="1319"/>
                  </a:lnTo>
                  <a:lnTo>
                    <a:pt x="189" y="1306"/>
                  </a:lnTo>
                  <a:lnTo>
                    <a:pt x="171" y="1292"/>
                  </a:lnTo>
                  <a:lnTo>
                    <a:pt x="155" y="1276"/>
                  </a:lnTo>
                  <a:lnTo>
                    <a:pt x="142" y="1262"/>
                  </a:lnTo>
                  <a:lnTo>
                    <a:pt x="130" y="1248"/>
                  </a:lnTo>
                  <a:lnTo>
                    <a:pt x="126" y="1242"/>
                  </a:lnTo>
                  <a:lnTo>
                    <a:pt x="121" y="1235"/>
                  </a:lnTo>
                  <a:lnTo>
                    <a:pt x="119" y="1229"/>
                  </a:lnTo>
                  <a:lnTo>
                    <a:pt x="117" y="1224"/>
                  </a:lnTo>
                  <a:lnTo>
                    <a:pt x="116" y="1218"/>
                  </a:lnTo>
                  <a:lnTo>
                    <a:pt x="115" y="1213"/>
                  </a:lnTo>
                  <a:lnTo>
                    <a:pt x="116" y="1210"/>
                  </a:lnTo>
                  <a:lnTo>
                    <a:pt x="117" y="1205"/>
                  </a:lnTo>
                  <a:lnTo>
                    <a:pt x="120" y="1202"/>
                  </a:lnTo>
                  <a:lnTo>
                    <a:pt x="123" y="1200"/>
                  </a:lnTo>
                  <a:lnTo>
                    <a:pt x="128" y="1199"/>
                  </a:lnTo>
                  <a:lnTo>
                    <a:pt x="132" y="1198"/>
                  </a:lnTo>
                  <a:lnTo>
                    <a:pt x="139" y="1198"/>
                  </a:lnTo>
                  <a:lnTo>
                    <a:pt x="145" y="1199"/>
                  </a:lnTo>
                  <a:lnTo>
                    <a:pt x="152" y="1200"/>
                  </a:lnTo>
                  <a:lnTo>
                    <a:pt x="159" y="1202"/>
                  </a:lnTo>
                  <a:lnTo>
                    <a:pt x="175" y="1207"/>
                  </a:lnTo>
                  <a:lnTo>
                    <a:pt x="193" y="1216"/>
                  </a:lnTo>
                  <a:lnTo>
                    <a:pt x="211" y="1227"/>
                  </a:lnTo>
                  <a:lnTo>
                    <a:pt x="230" y="1240"/>
                  </a:lnTo>
                  <a:lnTo>
                    <a:pt x="249" y="1254"/>
                  </a:lnTo>
                  <a:lnTo>
                    <a:pt x="265" y="1268"/>
                  </a:lnTo>
                  <a:lnTo>
                    <a:pt x="278" y="1283"/>
                  </a:lnTo>
                  <a:lnTo>
                    <a:pt x="290" y="1296"/>
                  </a:lnTo>
                  <a:lnTo>
                    <a:pt x="294" y="1303"/>
                  </a:lnTo>
                  <a:lnTo>
                    <a:pt x="297" y="1309"/>
                  </a:lnTo>
                  <a:lnTo>
                    <a:pt x="300" y="1315"/>
                  </a:lnTo>
                  <a:lnTo>
                    <a:pt x="303" y="1321"/>
                  </a:lnTo>
                  <a:lnTo>
                    <a:pt x="304" y="1326"/>
                  </a:lnTo>
                  <a:lnTo>
                    <a:pt x="304" y="1331"/>
                  </a:lnTo>
                  <a:lnTo>
                    <a:pt x="304" y="1336"/>
                  </a:lnTo>
                  <a:lnTo>
                    <a:pt x="302" y="1339"/>
                  </a:lnTo>
                  <a:close/>
                  <a:moveTo>
                    <a:pt x="557" y="1521"/>
                  </a:moveTo>
                  <a:lnTo>
                    <a:pt x="555" y="1524"/>
                  </a:lnTo>
                  <a:lnTo>
                    <a:pt x="551" y="1527"/>
                  </a:lnTo>
                  <a:lnTo>
                    <a:pt x="547" y="1528"/>
                  </a:lnTo>
                  <a:lnTo>
                    <a:pt x="541" y="1529"/>
                  </a:lnTo>
                  <a:lnTo>
                    <a:pt x="536" y="1529"/>
                  </a:lnTo>
                  <a:lnTo>
                    <a:pt x="528" y="1528"/>
                  </a:lnTo>
                  <a:lnTo>
                    <a:pt x="522" y="1527"/>
                  </a:lnTo>
                  <a:lnTo>
                    <a:pt x="513" y="1525"/>
                  </a:lnTo>
                  <a:lnTo>
                    <a:pt x="497" y="1518"/>
                  </a:lnTo>
                  <a:lnTo>
                    <a:pt x="478" y="1510"/>
                  </a:lnTo>
                  <a:lnTo>
                    <a:pt x="458" y="1499"/>
                  </a:lnTo>
                  <a:lnTo>
                    <a:pt x="438" y="1486"/>
                  </a:lnTo>
                  <a:lnTo>
                    <a:pt x="419" y="1471"/>
                  </a:lnTo>
                  <a:lnTo>
                    <a:pt x="402" y="1456"/>
                  </a:lnTo>
                  <a:lnTo>
                    <a:pt x="387" y="1440"/>
                  </a:lnTo>
                  <a:lnTo>
                    <a:pt x="375" y="1426"/>
                  </a:lnTo>
                  <a:lnTo>
                    <a:pt x="371" y="1420"/>
                  </a:lnTo>
                  <a:lnTo>
                    <a:pt x="366" y="1412"/>
                  </a:lnTo>
                  <a:lnTo>
                    <a:pt x="363" y="1407"/>
                  </a:lnTo>
                  <a:lnTo>
                    <a:pt x="361" y="1401"/>
                  </a:lnTo>
                  <a:lnTo>
                    <a:pt x="360" y="1395"/>
                  </a:lnTo>
                  <a:lnTo>
                    <a:pt x="359" y="1390"/>
                  </a:lnTo>
                  <a:lnTo>
                    <a:pt x="360" y="1385"/>
                  </a:lnTo>
                  <a:lnTo>
                    <a:pt x="362" y="1382"/>
                  </a:lnTo>
                  <a:lnTo>
                    <a:pt x="364" y="1379"/>
                  </a:lnTo>
                  <a:lnTo>
                    <a:pt x="367" y="1376"/>
                  </a:lnTo>
                  <a:lnTo>
                    <a:pt x="373" y="1375"/>
                  </a:lnTo>
                  <a:lnTo>
                    <a:pt x="377" y="1374"/>
                  </a:lnTo>
                  <a:lnTo>
                    <a:pt x="384" y="1374"/>
                  </a:lnTo>
                  <a:lnTo>
                    <a:pt x="390" y="1375"/>
                  </a:lnTo>
                  <a:lnTo>
                    <a:pt x="398" y="1376"/>
                  </a:lnTo>
                  <a:lnTo>
                    <a:pt x="405" y="1378"/>
                  </a:lnTo>
                  <a:lnTo>
                    <a:pt x="422" y="1383"/>
                  </a:lnTo>
                  <a:lnTo>
                    <a:pt x="441" y="1392"/>
                  </a:lnTo>
                  <a:lnTo>
                    <a:pt x="461" y="1404"/>
                  </a:lnTo>
                  <a:lnTo>
                    <a:pt x="481" y="1417"/>
                  </a:lnTo>
                  <a:lnTo>
                    <a:pt x="500" y="1432"/>
                  </a:lnTo>
                  <a:lnTo>
                    <a:pt x="517" y="1447"/>
                  </a:lnTo>
                  <a:lnTo>
                    <a:pt x="533" y="1462"/>
                  </a:lnTo>
                  <a:lnTo>
                    <a:pt x="544" y="1476"/>
                  </a:lnTo>
                  <a:lnTo>
                    <a:pt x="549" y="1484"/>
                  </a:lnTo>
                  <a:lnTo>
                    <a:pt x="553" y="1490"/>
                  </a:lnTo>
                  <a:lnTo>
                    <a:pt x="556" y="1497"/>
                  </a:lnTo>
                  <a:lnTo>
                    <a:pt x="558" y="1502"/>
                  </a:lnTo>
                  <a:lnTo>
                    <a:pt x="560" y="1507"/>
                  </a:lnTo>
                  <a:lnTo>
                    <a:pt x="560" y="1513"/>
                  </a:lnTo>
                  <a:lnTo>
                    <a:pt x="560" y="1517"/>
                  </a:lnTo>
                  <a:lnTo>
                    <a:pt x="557" y="1521"/>
                  </a:lnTo>
                  <a:close/>
                  <a:moveTo>
                    <a:pt x="253" y="1007"/>
                  </a:moveTo>
                  <a:lnTo>
                    <a:pt x="251" y="1010"/>
                  </a:lnTo>
                  <a:lnTo>
                    <a:pt x="248" y="1012"/>
                  </a:lnTo>
                  <a:lnTo>
                    <a:pt x="243" y="1013"/>
                  </a:lnTo>
                  <a:lnTo>
                    <a:pt x="239" y="1014"/>
                  </a:lnTo>
                  <a:lnTo>
                    <a:pt x="234" y="1014"/>
                  </a:lnTo>
                  <a:lnTo>
                    <a:pt x="228" y="1013"/>
                  </a:lnTo>
                  <a:lnTo>
                    <a:pt x="222" y="1012"/>
                  </a:lnTo>
                  <a:lnTo>
                    <a:pt x="215" y="1011"/>
                  </a:lnTo>
                  <a:lnTo>
                    <a:pt x="200" y="1006"/>
                  </a:lnTo>
                  <a:lnTo>
                    <a:pt x="185" y="998"/>
                  </a:lnTo>
                  <a:lnTo>
                    <a:pt x="168" y="988"/>
                  </a:lnTo>
                  <a:lnTo>
                    <a:pt x="150" y="976"/>
                  </a:lnTo>
                  <a:lnTo>
                    <a:pt x="134" y="963"/>
                  </a:lnTo>
                  <a:lnTo>
                    <a:pt x="119" y="951"/>
                  </a:lnTo>
                  <a:lnTo>
                    <a:pt x="107" y="937"/>
                  </a:lnTo>
                  <a:lnTo>
                    <a:pt x="96" y="924"/>
                  </a:lnTo>
                  <a:lnTo>
                    <a:pt x="90" y="912"/>
                  </a:lnTo>
                  <a:lnTo>
                    <a:pt x="86" y="901"/>
                  </a:lnTo>
                  <a:lnTo>
                    <a:pt x="85" y="896"/>
                  </a:lnTo>
                  <a:lnTo>
                    <a:pt x="85" y="891"/>
                  </a:lnTo>
                  <a:lnTo>
                    <a:pt x="85" y="887"/>
                  </a:lnTo>
                  <a:lnTo>
                    <a:pt x="87" y="884"/>
                  </a:lnTo>
                  <a:lnTo>
                    <a:pt x="89" y="881"/>
                  </a:lnTo>
                  <a:lnTo>
                    <a:pt x="92" y="879"/>
                  </a:lnTo>
                  <a:lnTo>
                    <a:pt x="95" y="877"/>
                  </a:lnTo>
                  <a:lnTo>
                    <a:pt x="101" y="876"/>
                  </a:lnTo>
                  <a:lnTo>
                    <a:pt x="106" y="876"/>
                  </a:lnTo>
                  <a:lnTo>
                    <a:pt x="112" y="877"/>
                  </a:lnTo>
                  <a:lnTo>
                    <a:pt x="118" y="878"/>
                  </a:lnTo>
                  <a:lnTo>
                    <a:pt x="125" y="879"/>
                  </a:lnTo>
                  <a:lnTo>
                    <a:pt x="140" y="885"/>
                  </a:lnTo>
                  <a:lnTo>
                    <a:pt x="155" y="892"/>
                  </a:lnTo>
                  <a:lnTo>
                    <a:pt x="172" y="902"/>
                  </a:lnTo>
                  <a:lnTo>
                    <a:pt x="189" y="914"/>
                  </a:lnTo>
                  <a:lnTo>
                    <a:pt x="205" y="927"/>
                  </a:lnTo>
                  <a:lnTo>
                    <a:pt x="221" y="941"/>
                  </a:lnTo>
                  <a:lnTo>
                    <a:pt x="232" y="954"/>
                  </a:lnTo>
                  <a:lnTo>
                    <a:pt x="242" y="967"/>
                  </a:lnTo>
                  <a:lnTo>
                    <a:pt x="250" y="979"/>
                  </a:lnTo>
                  <a:lnTo>
                    <a:pt x="254" y="989"/>
                  </a:lnTo>
                  <a:lnTo>
                    <a:pt x="255" y="995"/>
                  </a:lnTo>
                  <a:lnTo>
                    <a:pt x="255" y="999"/>
                  </a:lnTo>
                  <a:lnTo>
                    <a:pt x="255" y="1003"/>
                  </a:lnTo>
                  <a:lnTo>
                    <a:pt x="253" y="1007"/>
                  </a:lnTo>
                  <a:close/>
                  <a:moveTo>
                    <a:pt x="307" y="1047"/>
                  </a:moveTo>
                  <a:lnTo>
                    <a:pt x="310" y="1043"/>
                  </a:lnTo>
                  <a:lnTo>
                    <a:pt x="313" y="1041"/>
                  </a:lnTo>
                  <a:lnTo>
                    <a:pt x="318" y="1039"/>
                  </a:lnTo>
                  <a:lnTo>
                    <a:pt x="322" y="1039"/>
                  </a:lnTo>
                  <a:lnTo>
                    <a:pt x="327" y="1038"/>
                  </a:lnTo>
                  <a:lnTo>
                    <a:pt x="334" y="1039"/>
                  </a:lnTo>
                  <a:lnTo>
                    <a:pt x="340" y="1040"/>
                  </a:lnTo>
                  <a:lnTo>
                    <a:pt x="348" y="1042"/>
                  </a:lnTo>
                  <a:lnTo>
                    <a:pt x="363" y="1048"/>
                  </a:lnTo>
                  <a:lnTo>
                    <a:pt x="380" y="1055"/>
                  </a:lnTo>
                  <a:lnTo>
                    <a:pt x="398" y="1066"/>
                  </a:lnTo>
                  <a:lnTo>
                    <a:pt x="416" y="1078"/>
                  </a:lnTo>
                  <a:lnTo>
                    <a:pt x="434" y="1092"/>
                  </a:lnTo>
                  <a:lnTo>
                    <a:pt x="449" y="1106"/>
                  </a:lnTo>
                  <a:lnTo>
                    <a:pt x="462" y="1119"/>
                  </a:lnTo>
                  <a:lnTo>
                    <a:pt x="473" y="1133"/>
                  </a:lnTo>
                  <a:lnTo>
                    <a:pt x="478" y="1139"/>
                  </a:lnTo>
                  <a:lnTo>
                    <a:pt x="481" y="1146"/>
                  </a:lnTo>
                  <a:lnTo>
                    <a:pt x="484" y="1151"/>
                  </a:lnTo>
                  <a:lnTo>
                    <a:pt x="486" y="1157"/>
                  </a:lnTo>
                  <a:lnTo>
                    <a:pt x="486" y="1162"/>
                  </a:lnTo>
                  <a:lnTo>
                    <a:pt x="487" y="1166"/>
                  </a:lnTo>
                  <a:lnTo>
                    <a:pt x="486" y="1171"/>
                  </a:lnTo>
                  <a:lnTo>
                    <a:pt x="485" y="1174"/>
                  </a:lnTo>
                  <a:lnTo>
                    <a:pt x="482" y="1177"/>
                  </a:lnTo>
                  <a:lnTo>
                    <a:pt x="479" y="1179"/>
                  </a:lnTo>
                  <a:lnTo>
                    <a:pt x="474" y="1181"/>
                  </a:lnTo>
                  <a:lnTo>
                    <a:pt x="470" y="1183"/>
                  </a:lnTo>
                  <a:lnTo>
                    <a:pt x="465" y="1183"/>
                  </a:lnTo>
                  <a:lnTo>
                    <a:pt x="458" y="1181"/>
                  </a:lnTo>
                  <a:lnTo>
                    <a:pt x="452" y="1180"/>
                  </a:lnTo>
                  <a:lnTo>
                    <a:pt x="444" y="1179"/>
                  </a:lnTo>
                  <a:lnTo>
                    <a:pt x="429" y="1173"/>
                  </a:lnTo>
                  <a:lnTo>
                    <a:pt x="412" y="1165"/>
                  </a:lnTo>
                  <a:lnTo>
                    <a:pt x="394" y="1156"/>
                  </a:lnTo>
                  <a:lnTo>
                    <a:pt x="376" y="1143"/>
                  </a:lnTo>
                  <a:lnTo>
                    <a:pt x="358" y="1130"/>
                  </a:lnTo>
                  <a:lnTo>
                    <a:pt x="343" y="1116"/>
                  </a:lnTo>
                  <a:lnTo>
                    <a:pt x="330" y="1102"/>
                  </a:lnTo>
                  <a:lnTo>
                    <a:pt x="319" y="1088"/>
                  </a:lnTo>
                  <a:lnTo>
                    <a:pt x="315" y="1081"/>
                  </a:lnTo>
                  <a:lnTo>
                    <a:pt x="311" y="1076"/>
                  </a:lnTo>
                  <a:lnTo>
                    <a:pt x="308" y="1069"/>
                  </a:lnTo>
                  <a:lnTo>
                    <a:pt x="307" y="1064"/>
                  </a:lnTo>
                  <a:lnTo>
                    <a:pt x="306" y="1058"/>
                  </a:lnTo>
                  <a:lnTo>
                    <a:pt x="305" y="1054"/>
                  </a:lnTo>
                  <a:lnTo>
                    <a:pt x="306" y="1050"/>
                  </a:lnTo>
                  <a:lnTo>
                    <a:pt x="307" y="1047"/>
                  </a:lnTo>
                  <a:close/>
                  <a:moveTo>
                    <a:pt x="158" y="665"/>
                  </a:moveTo>
                  <a:lnTo>
                    <a:pt x="143" y="653"/>
                  </a:lnTo>
                  <a:lnTo>
                    <a:pt x="130" y="640"/>
                  </a:lnTo>
                  <a:lnTo>
                    <a:pt x="118" y="628"/>
                  </a:lnTo>
                  <a:lnTo>
                    <a:pt x="109" y="615"/>
                  </a:lnTo>
                  <a:lnTo>
                    <a:pt x="103" y="604"/>
                  </a:lnTo>
                  <a:lnTo>
                    <a:pt x="100" y="593"/>
                  </a:lnTo>
                  <a:lnTo>
                    <a:pt x="99" y="589"/>
                  </a:lnTo>
                  <a:lnTo>
                    <a:pt x="99" y="585"/>
                  </a:lnTo>
                  <a:lnTo>
                    <a:pt x="99" y="581"/>
                  </a:lnTo>
                  <a:lnTo>
                    <a:pt x="101" y="578"/>
                  </a:lnTo>
                  <a:lnTo>
                    <a:pt x="103" y="575"/>
                  </a:lnTo>
                  <a:lnTo>
                    <a:pt x="106" y="573"/>
                  </a:lnTo>
                  <a:lnTo>
                    <a:pt x="109" y="572"/>
                  </a:lnTo>
                  <a:lnTo>
                    <a:pt x="114" y="571"/>
                  </a:lnTo>
                  <a:lnTo>
                    <a:pt x="123" y="571"/>
                  </a:lnTo>
                  <a:lnTo>
                    <a:pt x="135" y="574"/>
                  </a:lnTo>
                  <a:lnTo>
                    <a:pt x="149" y="578"/>
                  </a:lnTo>
                  <a:lnTo>
                    <a:pt x="163" y="586"/>
                  </a:lnTo>
                  <a:lnTo>
                    <a:pt x="178" y="594"/>
                  </a:lnTo>
                  <a:lnTo>
                    <a:pt x="195" y="605"/>
                  </a:lnTo>
                  <a:lnTo>
                    <a:pt x="210" y="617"/>
                  </a:lnTo>
                  <a:lnTo>
                    <a:pt x="223" y="630"/>
                  </a:lnTo>
                  <a:lnTo>
                    <a:pt x="235" y="642"/>
                  </a:lnTo>
                  <a:lnTo>
                    <a:pt x="243" y="654"/>
                  </a:lnTo>
                  <a:lnTo>
                    <a:pt x="250" y="666"/>
                  </a:lnTo>
                  <a:lnTo>
                    <a:pt x="254" y="675"/>
                  </a:lnTo>
                  <a:lnTo>
                    <a:pt x="255" y="680"/>
                  </a:lnTo>
                  <a:lnTo>
                    <a:pt x="255" y="684"/>
                  </a:lnTo>
                  <a:lnTo>
                    <a:pt x="254" y="688"/>
                  </a:lnTo>
                  <a:lnTo>
                    <a:pt x="253" y="692"/>
                  </a:lnTo>
                  <a:lnTo>
                    <a:pt x="250" y="694"/>
                  </a:lnTo>
                  <a:lnTo>
                    <a:pt x="248" y="696"/>
                  </a:lnTo>
                  <a:lnTo>
                    <a:pt x="243" y="698"/>
                  </a:lnTo>
                  <a:lnTo>
                    <a:pt x="239" y="698"/>
                  </a:lnTo>
                  <a:lnTo>
                    <a:pt x="229" y="698"/>
                  </a:lnTo>
                  <a:lnTo>
                    <a:pt x="217" y="696"/>
                  </a:lnTo>
                  <a:lnTo>
                    <a:pt x="203" y="690"/>
                  </a:lnTo>
                  <a:lnTo>
                    <a:pt x="189" y="684"/>
                  </a:lnTo>
                  <a:lnTo>
                    <a:pt x="173" y="675"/>
                  </a:lnTo>
                  <a:lnTo>
                    <a:pt x="158" y="665"/>
                  </a:lnTo>
                  <a:close/>
                  <a:moveTo>
                    <a:pt x="401" y="755"/>
                  </a:moveTo>
                  <a:lnTo>
                    <a:pt x="417" y="768"/>
                  </a:lnTo>
                  <a:lnTo>
                    <a:pt x="431" y="781"/>
                  </a:lnTo>
                  <a:lnTo>
                    <a:pt x="443" y="794"/>
                  </a:lnTo>
                  <a:lnTo>
                    <a:pt x="453" y="807"/>
                  </a:lnTo>
                  <a:lnTo>
                    <a:pt x="459" y="819"/>
                  </a:lnTo>
                  <a:lnTo>
                    <a:pt x="463" y="829"/>
                  </a:lnTo>
                  <a:lnTo>
                    <a:pt x="465" y="834"/>
                  </a:lnTo>
                  <a:lnTo>
                    <a:pt x="465" y="838"/>
                  </a:lnTo>
                  <a:lnTo>
                    <a:pt x="463" y="843"/>
                  </a:lnTo>
                  <a:lnTo>
                    <a:pt x="462" y="846"/>
                  </a:lnTo>
                  <a:lnTo>
                    <a:pt x="460" y="849"/>
                  </a:lnTo>
                  <a:lnTo>
                    <a:pt x="457" y="851"/>
                  </a:lnTo>
                  <a:lnTo>
                    <a:pt x="453" y="852"/>
                  </a:lnTo>
                  <a:lnTo>
                    <a:pt x="448" y="853"/>
                  </a:lnTo>
                  <a:lnTo>
                    <a:pt x="443" y="853"/>
                  </a:lnTo>
                  <a:lnTo>
                    <a:pt x="438" y="853"/>
                  </a:lnTo>
                  <a:lnTo>
                    <a:pt x="431" y="852"/>
                  </a:lnTo>
                  <a:lnTo>
                    <a:pt x="425" y="850"/>
                  </a:lnTo>
                  <a:lnTo>
                    <a:pt x="411" y="846"/>
                  </a:lnTo>
                  <a:lnTo>
                    <a:pt x="395" y="838"/>
                  </a:lnTo>
                  <a:lnTo>
                    <a:pt x="379" y="830"/>
                  </a:lnTo>
                  <a:lnTo>
                    <a:pt x="362" y="818"/>
                  </a:lnTo>
                  <a:lnTo>
                    <a:pt x="347" y="806"/>
                  </a:lnTo>
                  <a:lnTo>
                    <a:pt x="333" y="793"/>
                  </a:lnTo>
                  <a:lnTo>
                    <a:pt x="321" y="780"/>
                  </a:lnTo>
                  <a:lnTo>
                    <a:pt x="311" y="767"/>
                  </a:lnTo>
                  <a:lnTo>
                    <a:pt x="304" y="755"/>
                  </a:lnTo>
                  <a:lnTo>
                    <a:pt x="300" y="744"/>
                  </a:lnTo>
                  <a:lnTo>
                    <a:pt x="299" y="739"/>
                  </a:lnTo>
                  <a:lnTo>
                    <a:pt x="299" y="735"/>
                  </a:lnTo>
                  <a:lnTo>
                    <a:pt x="299" y="731"/>
                  </a:lnTo>
                  <a:lnTo>
                    <a:pt x="302" y="727"/>
                  </a:lnTo>
                  <a:lnTo>
                    <a:pt x="304" y="725"/>
                  </a:lnTo>
                  <a:lnTo>
                    <a:pt x="307" y="723"/>
                  </a:lnTo>
                  <a:lnTo>
                    <a:pt x="311" y="721"/>
                  </a:lnTo>
                  <a:lnTo>
                    <a:pt x="316" y="720"/>
                  </a:lnTo>
                  <a:lnTo>
                    <a:pt x="320" y="720"/>
                  </a:lnTo>
                  <a:lnTo>
                    <a:pt x="326" y="721"/>
                  </a:lnTo>
                  <a:lnTo>
                    <a:pt x="332" y="721"/>
                  </a:lnTo>
                  <a:lnTo>
                    <a:pt x="339" y="723"/>
                  </a:lnTo>
                  <a:lnTo>
                    <a:pt x="353" y="728"/>
                  </a:lnTo>
                  <a:lnTo>
                    <a:pt x="368" y="735"/>
                  </a:lnTo>
                  <a:lnTo>
                    <a:pt x="385" y="744"/>
                  </a:lnTo>
                  <a:lnTo>
                    <a:pt x="401" y="755"/>
                  </a:lnTo>
                  <a:close/>
                  <a:moveTo>
                    <a:pt x="296" y="390"/>
                  </a:moveTo>
                  <a:lnTo>
                    <a:pt x="294" y="394"/>
                  </a:lnTo>
                  <a:lnTo>
                    <a:pt x="291" y="396"/>
                  </a:lnTo>
                  <a:lnTo>
                    <a:pt x="288" y="397"/>
                  </a:lnTo>
                  <a:lnTo>
                    <a:pt x="283" y="398"/>
                  </a:lnTo>
                  <a:lnTo>
                    <a:pt x="275" y="398"/>
                  </a:lnTo>
                  <a:lnTo>
                    <a:pt x="264" y="396"/>
                  </a:lnTo>
                  <a:lnTo>
                    <a:pt x="251" y="392"/>
                  </a:lnTo>
                  <a:lnTo>
                    <a:pt x="238" y="385"/>
                  </a:lnTo>
                  <a:lnTo>
                    <a:pt x="224" y="377"/>
                  </a:lnTo>
                  <a:lnTo>
                    <a:pt x="210" y="367"/>
                  </a:lnTo>
                  <a:lnTo>
                    <a:pt x="196" y="356"/>
                  </a:lnTo>
                  <a:lnTo>
                    <a:pt x="184" y="344"/>
                  </a:lnTo>
                  <a:lnTo>
                    <a:pt x="174" y="333"/>
                  </a:lnTo>
                  <a:lnTo>
                    <a:pt x="166" y="321"/>
                  </a:lnTo>
                  <a:lnTo>
                    <a:pt x="160" y="312"/>
                  </a:lnTo>
                  <a:lnTo>
                    <a:pt x="157" y="302"/>
                  </a:lnTo>
                  <a:lnTo>
                    <a:pt x="156" y="298"/>
                  </a:lnTo>
                  <a:lnTo>
                    <a:pt x="156" y="293"/>
                  </a:lnTo>
                  <a:lnTo>
                    <a:pt x="157" y="290"/>
                  </a:lnTo>
                  <a:lnTo>
                    <a:pt x="158" y="287"/>
                  </a:lnTo>
                  <a:lnTo>
                    <a:pt x="160" y="284"/>
                  </a:lnTo>
                  <a:lnTo>
                    <a:pt x="163" y="281"/>
                  </a:lnTo>
                  <a:lnTo>
                    <a:pt x="167" y="280"/>
                  </a:lnTo>
                  <a:lnTo>
                    <a:pt x="170" y="279"/>
                  </a:lnTo>
                  <a:lnTo>
                    <a:pt x="180" y="279"/>
                  </a:lnTo>
                  <a:lnTo>
                    <a:pt x="190" y="281"/>
                  </a:lnTo>
                  <a:lnTo>
                    <a:pt x="203" y="286"/>
                  </a:lnTo>
                  <a:lnTo>
                    <a:pt x="216" y="292"/>
                  </a:lnTo>
                  <a:lnTo>
                    <a:pt x="230" y="301"/>
                  </a:lnTo>
                  <a:lnTo>
                    <a:pt x="244" y="311"/>
                  </a:lnTo>
                  <a:lnTo>
                    <a:pt x="258" y="321"/>
                  </a:lnTo>
                  <a:lnTo>
                    <a:pt x="270" y="333"/>
                  </a:lnTo>
                  <a:lnTo>
                    <a:pt x="280" y="344"/>
                  </a:lnTo>
                  <a:lnTo>
                    <a:pt x="289" y="356"/>
                  </a:lnTo>
                  <a:lnTo>
                    <a:pt x="294" y="366"/>
                  </a:lnTo>
                  <a:lnTo>
                    <a:pt x="297" y="375"/>
                  </a:lnTo>
                  <a:lnTo>
                    <a:pt x="298" y="380"/>
                  </a:lnTo>
                  <a:lnTo>
                    <a:pt x="298" y="384"/>
                  </a:lnTo>
                  <a:lnTo>
                    <a:pt x="297" y="387"/>
                  </a:lnTo>
                  <a:lnTo>
                    <a:pt x="296" y="390"/>
                  </a:lnTo>
                  <a:close/>
                  <a:moveTo>
                    <a:pt x="432" y="449"/>
                  </a:moveTo>
                  <a:lnTo>
                    <a:pt x="446" y="461"/>
                  </a:lnTo>
                  <a:lnTo>
                    <a:pt x="459" y="472"/>
                  </a:lnTo>
                  <a:lnTo>
                    <a:pt x="470" y="484"/>
                  </a:lnTo>
                  <a:lnTo>
                    <a:pt x="479" y="496"/>
                  </a:lnTo>
                  <a:lnTo>
                    <a:pt x="484" y="507"/>
                  </a:lnTo>
                  <a:lnTo>
                    <a:pt x="488" y="517"/>
                  </a:lnTo>
                  <a:lnTo>
                    <a:pt x="488" y="521"/>
                  </a:lnTo>
                  <a:lnTo>
                    <a:pt x="488" y="525"/>
                  </a:lnTo>
                  <a:lnTo>
                    <a:pt x="488" y="530"/>
                  </a:lnTo>
                  <a:lnTo>
                    <a:pt x="486" y="533"/>
                  </a:lnTo>
                  <a:lnTo>
                    <a:pt x="484" y="535"/>
                  </a:lnTo>
                  <a:lnTo>
                    <a:pt x="481" y="537"/>
                  </a:lnTo>
                  <a:lnTo>
                    <a:pt x="478" y="539"/>
                  </a:lnTo>
                  <a:lnTo>
                    <a:pt x="473" y="540"/>
                  </a:lnTo>
                  <a:lnTo>
                    <a:pt x="463" y="540"/>
                  </a:lnTo>
                  <a:lnTo>
                    <a:pt x="453" y="538"/>
                  </a:lnTo>
                  <a:lnTo>
                    <a:pt x="439" y="534"/>
                  </a:lnTo>
                  <a:lnTo>
                    <a:pt x="425" y="527"/>
                  </a:lnTo>
                  <a:lnTo>
                    <a:pt x="411" y="519"/>
                  </a:lnTo>
                  <a:lnTo>
                    <a:pt x="395" y="508"/>
                  </a:lnTo>
                  <a:lnTo>
                    <a:pt x="380" y="496"/>
                  </a:lnTo>
                  <a:lnTo>
                    <a:pt x="367" y="484"/>
                  </a:lnTo>
                  <a:lnTo>
                    <a:pt x="358" y="472"/>
                  </a:lnTo>
                  <a:lnTo>
                    <a:pt x="349" y="461"/>
                  </a:lnTo>
                  <a:lnTo>
                    <a:pt x="343" y="450"/>
                  </a:lnTo>
                  <a:lnTo>
                    <a:pt x="339" y="440"/>
                  </a:lnTo>
                  <a:lnTo>
                    <a:pt x="338" y="436"/>
                  </a:lnTo>
                  <a:lnTo>
                    <a:pt x="338" y="431"/>
                  </a:lnTo>
                  <a:lnTo>
                    <a:pt x="339" y="427"/>
                  </a:lnTo>
                  <a:lnTo>
                    <a:pt x="340" y="424"/>
                  </a:lnTo>
                  <a:lnTo>
                    <a:pt x="343" y="422"/>
                  </a:lnTo>
                  <a:lnTo>
                    <a:pt x="346" y="420"/>
                  </a:lnTo>
                  <a:lnTo>
                    <a:pt x="349" y="417"/>
                  </a:lnTo>
                  <a:lnTo>
                    <a:pt x="353" y="416"/>
                  </a:lnTo>
                  <a:lnTo>
                    <a:pt x="363" y="416"/>
                  </a:lnTo>
                  <a:lnTo>
                    <a:pt x="375" y="418"/>
                  </a:lnTo>
                  <a:lnTo>
                    <a:pt x="388" y="424"/>
                  </a:lnTo>
                  <a:lnTo>
                    <a:pt x="402" y="430"/>
                  </a:lnTo>
                  <a:lnTo>
                    <a:pt x="417" y="439"/>
                  </a:lnTo>
                  <a:lnTo>
                    <a:pt x="432" y="449"/>
                  </a:lnTo>
                  <a:close/>
                  <a:moveTo>
                    <a:pt x="302" y="82"/>
                  </a:moveTo>
                  <a:lnTo>
                    <a:pt x="290" y="71"/>
                  </a:lnTo>
                  <a:lnTo>
                    <a:pt x="279" y="60"/>
                  </a:lnTo>
                  <a:lnTo>
                    <a:pt x="269" y="50"/>
                  </a:lnTo>
                  <a:lnTo>
                    <a:pt x="262" y="40"/>
                  </a:lnTo>
                  <a:lnTo>
                    <a:pt x="256" y="30"/>
                  </a:lnTo>
                  <a:lnTo>
                    <a:pt x="254" y="21"/>
                  </a:lnTo>
                  <a:lnTo>
                    <a:pt x="253" y="17"/>
                  </a:lnTo>
                  <a:lnTo>
                    <a:pt x="253" y="13"/>
                  </a:lnTo>
                  <a:lnTo>
                    <a:pt x="254" y="9"/>
                  </a:lnTo>
                  <a:lnTo>
                    <a:pt x="255" y="6"/>
                  </a:lnTo>
                  <a:lnTo>
                    <a:pt x="257" y="4"/>
                  </a:lnTo>
                  <a:lnTo>
                    <a:pt x="261" y="2"/>
                  </a:lnTo>
                  <a:lnTo>
                    <a:pt x="264" y="1"/>
                  </a:lnTo>
                  <a:lnTo>
                    <a:pt x="267" y="0"/>
                  </a:lnTo>
                  <a:lnTo>
                    <a:pt x="276" y="0"/>
                  </a:lnTo>
                  <a:lnTo>
                    <a:pt x="285" y="2"/>
                  </a:lnTo>
                  <a:lnTo>
                    <a:pt x="297" y="5"/>
                  </a:lnTo>
                  <a:lnTo>
                    <a:pt x="309" y="12"/>
                  </a:lnTo>
                  <a:lnTo>
                    <a:pt x="322" y="19"/>
                  </a:lnTo>
                  <a:lnTo>
                    <a:pt x="335" y="28"/>
                  </a:lnTo>
                  <a:lnTo>
                    <a:pt x="347" y="38"/>
                  </a:lnTo>
                  <a:lnTo>
                    <a:pt x="358" y="48"/>
                  </a:lnTo>
                  <a:lnTo>
                    <a:pt x="367" y="59"/>
                  </a:lnTo>
                  <a:lnTo>
                    <a:pt x="374" y="70"/>
                  </a:lnTo>
                  <a:lnTo>
                    <a:pt x="379" y="80"/>
                  </a:lnTo>
                  <a:lnTo>
                    <a:pt x="383" y="88"/>
                  </a:lnTo>
                  <a:lnTo>
                    <a:pt x="383" y="93"/>
                  </a:lnTo>
                  <a:lnTo>
                    <a:pt x="383" y="96"/>
                  </a:lnTo>
                  <a:lnTo>
                    <a:pt x="383" y="99"/>
                  </a:lnTo>
                  <a:lnTo>
                    <a:pt x="380" y="102"/>
                  </a:lnTo>
                  <a:lnTo>
                    <a:pt x="379" y="104"/>
                  </a:lnTo>
                  <a:lnTo>
                    <a:pt x="376" y="107"/>
                  </a:lnTo>
                  <a:lnTo>
                    <a:pt x="373" y="108"/>
                  </a:lnTo>
                  <a:lnTo>
                    <a:pt x="370" y="109"/>
                  </a:lnTo>
                  <a:lnTo>
                    <a:pt x="361" y="109"/>
                  </a:lnTo>
                  <a:lnTo>
                    <a:pt x="350" y="108"/>
                  </a:lnTo>
                  <a:lnTo>
                    <a:pt x="339" y="103"/>
                  </a:lnTo>
                  <a:lnTo>
                    <a:pt x="327" y="98"/>
                  </a:lnTo>
                  <a:lnTo>
                    <a:pt x="315" y="90"/>
                  </a:lnTo>
                  <a:lnTo>
                    <a:pt x="302" y="82"/>
                  </a:lnTo>
                  <a:close/>
                  <a:moveTo>
                    <a:pt x="470" y="211"/>
                  </a:moveTo>
                  <a:lnTo>
                    <a:pt x="457" y="200"/>
                  </a:lnTo>
                  <a:lnTo>
                    <a:pt x="445" y="190"/>
                  </a:lnTo>
                  <a:lnTo>
                    <a:pt x="435" y="178"/>
                  </a:lnTo>
                  <a:lnTo>
                    <a:pt x="428" y="167"/>
                  </a:lnTo>
                  <a:lnTo>
                    <a:pt x="422" y="157"/>
                  </a:lnTo>
                  <a:lnTo>
                    <a:pt x="419" y="148"/>
                  </a:lnTo>
                  <a:lnTo>
                    <a:pt x="419" y="143"/>
                  </a:lnTo>
                  <a:lnTo>
                    <a:pt x="419" y="140"/>
                  </a:lnTo>
                  <a:lnTo>
                    <a:pt x="420" y="136"/>
                  </a:lnTo>
                  <a:lnTo>
                    <a:pt x="421" y="133"/>
                  </a:lnTo>
                  <a:lnTo>
                    <a:pt x="424" y="130"/>
                  </a:lnTo>
                  <a:lnTo>
                    <a:pt x="426" y="128"/>
                  </a:lnTo>
                  <a:lnTo>
                    <a:pt x="429" y="127"/>
                  </a:lnTo>
                  <a:lnTo>
                    <a:pt x="433" y="126"/>
                  </a:lnTo>
                  <a:lnTo>
                    <a:pt x="442" y="126"/>
                  </a:lnTo>
                  <a:lnTo>
                    <a:pt x="453" y="127"/>
                  </a:lnTo>
                  <a:lnTo>
                    <a:pt x="465" y="131"/>
                  </a:lnTo>
                  <a:lnTo>
                    <a:pt x="478" y="138"/>
                  </a:lnTo>
                  <a:lnTo>
                    <a:pt x="492" y="145"/>
                  </a:lnTo>
                  <a:lnTo>
                    <a:pt x="506" y="155"/>
                  </a:lnTo>
                  <a:lnTo>
                    <a:pt x="519" y="166"/>
                  </a:lnTo>
                  <a:lnTo>
                    <a:pt x="529" y="177"/>
                  </a:lnTo>
                  <a:lnTo>
                    <a:pt x="539" y="188"/>
                  </a:lnTo>
                  <a:lnTo>
                    <a:pt x="547" y="198"/>
                  </a:lnTo>
                  <a:lnTo>
                    <a:pt x="552" y="209"/>
                  </a:lnTo>
                  <a:lnTo>
                    <a:pt x="555" y="218"/>
                  </a:lnTo>
                  <a:lnTo>
                    <a:pt x="556" y="222"/>
                  </a:lnTo>
                  <a:lnTo>
                    <a:pt x="556" y="226"/>
                  </a:lnTo>
                  <a:lnTo>
                    <a:pt x="555" y="230"/>
                  </a:lnTo>
                  <a:lnTo>
                    <a:pt x="554" y="233"/>
                  </a:lnTo>
                  <a:lnTo>
                    <a:pt x="552" y="236"/>
                  </a:lnTo>
                  <a:lnTo>
                    <a:pt x="549" y="237"/>
                  </a:lnTo>
                  <a:lnTo>
                    <a:pt x="546" y="239"/>
                  </a:lnTo>
                  <a:lnTo>
                    <a:pt x="542" y="240"/>
                  </a:lnTo>
                  <a:lnTo>
                    <a:pt x="533" y="240"/>
                  </a:lnTo>
                  <a:lnTo>
                    <a:pt x="522" y="238"/>
                  </a:lnTo>
                  <a:lnTo>
                    <a:pt x="510" y="234"/>
                  </a:lnTo>
                  <a:lnTo>
                    <a:pt x="497" y="229"/>
                  </a:lnTo>
                  <a:lnTo>
                    <a:pt x="484" y="221"/>
                  </a:lnTo>
                  <a:lnTo>
                    <a:pt x="470" y="211"/>
                  </a:lnTo>
                  <a:close/>
                </a:path>
              </a:pathLst>
            </a:custGeom>
            <a:solidFill>
              <a:srgbClr val="D5CF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CH"/>
            </a:p>
          </p:txBody>
        </p:sp>
        <p:sp>
          <p:nvSpPr>
            <p:cNvPr id="58" name="Freeform 45"/>
            <p:cNvSpPr>
              <a:spLocks noEditPoints="1"/>
            </p:cNvSpPr>
            <p:nvPr userDrawn="1"/>
          </p:nvSpPr>
          <p:spPr bwMode="auto">
            <a:xfrm>
              <a:off x="11378737" y="4875213"/>
              <a:ext cx="133350" cy="1211263"/>
            </a:xfrm>
            <a:custGeom>
              <a:avLst/>
              <a:gdLst>
                <a:gd name="T0" fmla="*/ 469 w 678"/>
                <a:gd name="T1" fmla="*/ 6003 h 6104"/>
                <a:gd name="T2" fmla="*/ 21 w 678"/>
                <a:gd name="T3" fmla="*/ 5616 h 6104"/>
                <a:gd name="T4" fmla="*/ 86 w 678"/>
                <a:gd name="T5" fmla="*/ 5628 h 6104"/>
                <a:gd name="T6" fmla="*/ 0 w 678"/>
                <a:gd name="T7" fmla="*/ 5478 h 6104"/>
                <a:gd name="T8" fmla="*/ 465 w 678"/>
                <a:gd name="T9" fmla="*/ 5664 h 6104"/>
                <a:gd name="T10" fmla="*/ 226 w 678"/>
                <a:gd name="T11" fmla="*/ 5258 h 6104"/>
                <a:gd name="T12" fmla="*/ 299 w 678"/>
                <a:gd name="T13" fmla="*/ 5119 h 6104"/>
                <a:gd name="T14" fmla="*/ 58 w 678"/>
                <a:gd name="T15" fmla="*/ 4951 h 6104"/>
                <a:gd name="T16" fmla="*/ 133 w 678"/>
                <a:gd name="T17" fmla="*/ 4653 h 6104"/>
                <a:gd name="T18" fmla="*/ 0 w 678"/>
                <a:gd name="T19" fmla="*/ 4151 h 6104"/>
                <a:gd name="T20" fmla="*/ 39 w 678"/>
                <a:gd name="T21" fmla="*/ 4122 h 6104"/>
                <a:gd name="T22" fmla="*/ 243 w 678"/>
                <a:gd name="T23" fmla="*/ 3803 h 6104"/>
                <a:gd name="T24" fmla="*/ 0 w 678"/>
                <a:gd name="T25" fmla="*/ 3474 h 6104"/>
                <a:gd name="T26" fmla="*/ 164 w 678"/>
                <a:gd name="T27" fmla="*/ 3121 h 6104"/>
                <a:gd name="T28" fmla="*/ 277 w 678"/>
                <a:gd name="T29" fmla="*/ 3038 h 6104"/>
                <a:gd name="T30" fmla="*/ 116 w 678"/>
                <a:gd name="T31" fmla="*/ 2258 h 6104"/>
                <a:gd name="T32" fmla="*/ 131 w 678"/>
                <a:gd name="T33" fmla="*/ 2083 h 6104"/>
                <a:gd name="T34" fmla="*/ 147 w 678"/>
                <a:gd name="T35" fmla="*/ 1205 h 6104"/>
                <a:gd name="T36" fmla="*/ 0 w 678"/>
                <a:gd name="T37" fmla="*/ 460 h 6104"/>
                <a:gd name="T38" fmla="*/ 44 w 678"/>
                <a:gd name="T39" fmla="*/ 127 h 6104"/>
                <a:gd name="T40" fmla="*/ 638 w 678"/>
                <a:gd name="T41" fmla="*/ 898 h 6104"/>
                <a:gd name="T42" fmla="*/ 592 w 678"/>
                <a:gd name="T43" fmla="*/ 1782 h 6104"/>
                <a:gd name="T44" fmla="*/ 539 w 678"/>
                <a:gd name="T45" fmla="*/ 2538 h 6104"/>
                <a:gd name="T46" fmla="*/ 678 w 678"/>
                <a:gd name="T47" fmla="*/ 3112 h 6104"/>
                <a:gd name="T48" fmla="*/ 630 w 678"/>
                <a:gd name="T49" fmla="*/ 3697 h 6104"/>
                <a:gd name="T50" fmla="*/ 476 w 678"/>
                <a:gd name="T51" fmla="*/ 3790 h 6104"/>
                <a:gd name="T52" fmla="*/ 480 w 678"/>
                <a:gd name="T53" fmla="*/ 3882 h 6104"/>
                <a:gd name="T54" fmla="*/ 624 w 678"/>
                <a:gd name="T55" fmla="*/ 4296 h 6104"/>
                <a:gd name="T56" fmla="*/ 531 w 678"/>
                <a:gd name="T57" fmla="*/ 4689 h 6104"/>
                <a:gd name="T58" fmla="*/ 304 w 678"/>
                <a:gd name="T59" fmla="*/ 4783 h 6104"/>
                <a:gd name="T60" fmla="*/ 462 w 678"/>
                <a:gd name="T61" fmla="*/ 4952 h 6104"/>
                <a:gd name="T62" fmla="*/ 321 w 678"/>
                <a:gd name="T63" fmla="*/ 5056 h 6104"/>
                <a:gd name="T64" fmla="*/ 425 w 678"/>
                <a:gd name="T65" fmla="*/ 5404 h 6104"/>
                <a:gd name="T66" fmla="*/ 638 w 678"/>
                <a:gd name="T67" fmla="*/ 5635 h 6104"/>
                <a:gd name="T68" fmla="*/ 630 w 678"/>
                <a:gd name="T69" fmla="*/ 5772 h 6104"/>
                <a:gd name="T70" fmla="*/ 590 w 678"/>
                <a:gd name="T71" fmla="*/ 5875 h 6104"/>
                <a:gd name="T72" fmla="*/ 459 w 678"/>
                <a:gd name="T73" fmla="*/ 5465 h 6104"/>
                <a:gd name="T74" fmla="*/ 227 w 678"/>
                <a:gd name="T75" fmla="*/ 5173 h 6104"/>
                <a:gd name="T76" fmla="*/ 81 w 678"/>
                <a:gd name="T77" fmla="*/ 4830 h 6104"/>
                <a:gd name="T78" fmla="*/ 504 w 678"/>
                <a:gd name="T79" fmla="*/ 4735 h 6104"/>
                <a:gd name="T80" fmla="*/ 576 w 678"/>
                <a:gd name="T81" fmla="*/ 4442 h 6104"/>
                <a:gd name="T82" fmla="*/ 469 w 678"/>
                <a:gd name="T83" fmla="*/ 4178 h 6104"/>
                <a:gd name="T84" fmla="*/ 373 w 678"/>
                <a:gd name="T85" fmla="*/ 4026 h 6104"/>
                <a:gd name="T86" fmla="*/ 638 w 678"/>
                <a:gd name="T87" fmla="*/ 3506 h 6104"/>
                <a:gd name="T88" fmla="*/ 385 w 678"/>
                <a:gd name="T89" fmla="*/ 3155 h 6104"/>
                <a:gd name="T90" fmla="*/ 294 w 678"/>
                <a:gd name="T91" fmla="*/ 2816 h 6104"/>
                <a:gd name="T92" fmla="*/ 350 w 678"/>
                <a:gd name="T93" fmla="*/ 2632 h 6104"/>
                <a:gd name="T94" fmla="*/ 426 w 678"/>
                <a:gd name="T95" fmla="*/ 2449 h 6104"/>
                <a:gd name="T96" fmla="*/ 507 w 678"/>
                <a:gd name="T97" fmla="*/ 2317 h 6104"/>
                <a:gd name="T98" fmla="*/ 335 w 678"/>
                <a:gd name="T99" fmla="*/ 1880 h 6104"/>
                <a:gd name="T100" fmla="*/ 633 w 678"/>
                <a:gd name="T101" fmla="*/ 2083 h 6104"/>
                <a:gd name="T102" fmla="*/ 197 w 678"/>
                <a:gd name="T103" fmla="*/ 1563 h 6104"/>
                <a:gd name="T104" fmla="*/ 466 w 678"/>
                <a:gd name="T105" fmla="*/ 1752 h 6104"/>
                <a:gd name="T106" fmla="*/ 370 w 678"/>
                <a:gd name="T107" fmla="*/ 1391 h 6104"/>
                <a:gd name="T108" fmla="*/ 628 w 678"/>
                <a:gd name="T109" fmla="*/ 1573 h 6104"/>
                <a:gd name="T110" fmla="*/ 343 w 678"/>
                <a:gd name="T111" fmla="*/ 1013 h 6104"/>
                <a:gd name="T112" fmla="*/ 434 w 678"/>
                <a:gd name="T113" fmla="*/ 1073 h 6104"/>
                <a:gd name="T114" fmla="*/ 351 w 678"/>
                <a:gd name="T115" fmla="*/ 703 h 6104"/>
                <a:gd name="T116" fmla="*/ 552 w 678"/>
                <a:gd name="T117" fmla="*/ 877 h 6104"/>
                <a:gd name="T118" fmla="*/ 103 w 678"/>
                <a:gd name="T119" fmla="*/ 160 h 6104"/>
                <a:gd name="T120" fmla="*/ 266 w 678"/>
                <a:gd name="T121" fmla="*/ 293 h 6104"/>
                <a:gd name="T122" fmla="*/ 442 w 678"/>
                <a:gd name="T123" fmla="*/ 441 h 6104"/>
                <a:gd name="T124" fmla="*/ 446 w 678"/>
                <a:gd name="T125" fmla="*/ 106 h 6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78" h="6104">
                  <a:moveTo>
                    <a:pt x="0" y="5816"/>
                  </a:moveTo>
                  <a:lnTo>
                    <a:pt x="0" y="5717"/>
                  </a:lnTo>
                  <a:lnTo>
                    <a:pt x="21" y="5727"/>
                  </a:lnTo>
                  <a:lnTo>
                    <a:pt x="44" y="5738"/>
                  </a:lnTo>
                  <a:lnTo>
                    <a:pt x="67" y="5750"/>
                  </a:lnTo>
                  <a:lnTo>
                    <a:pt x="91" y="5763"/>
                  </a:lnTo>
                  <a:lnTo>
                    <a:pt x="117" y="5776"/>
                  </a:lnTo>
                  <a:lnTo>
                    <a:pt x="143" y="5791"/>
                  </a:lnTo>
                  <a:lnTo>
                    <a:pt x="171" y="5806"/>
                  </a:lnTo>
                  <a:lnTo>
                    <a:pt x="198" y="5822"/>
                  </a:lnTo>
                  <a:lnTo>
                    <a:pt x="229" y="5840"/>
                  </a:lnTo>
                  <a:lnTo>
                    <a:pt x="258" y="5857"/>
                  </a:lnTo>
                  <a:lnTo>
                    <a:pt x="286" y="5874"/>
                  </a:lnTo>
                  <a:lnTo>
                    <a:pt x="313" y="5891"/>
                  </a:lnTo>
                  <a:lnTo>
                    <a:pt x="290" y="5872"/>
                  </a:lnTo>
                  <a:lnTo>
                    <a:pt x="271" y="5857"/>
                  </a:lnTo>
                  <a:lnTo>
                    <a:pt x="266" y="5851"/>
                  </a:lnTo>
                  <a:lnTo>
                    <a:pt x="262" y="5845"/>
                  </a:lnTo>
                  <a:lnTo>
                    <a:pt x="259" y="5841"/>
                  </a:lnTo>
                  <a:lnTo>
                    <a:pt x="259" y="5838"/>
                  </a:lnTo>
                  <a:lnTo>
                    <a:pt x="260" y="5837"/>
                  </a:lnTo>
                  <a:lnTo>
                    <a:pt x="263" y="5837"/>
                  </a:lnTo>
                  <a:lnTo>
                    <a:pt x="266" y="5837"/>
                  </a:lnTo>
                  <a:lnTo>
                    <a:pt x="269" y="5837"/>
                  </a:lnTo>
                  <a:lnTo>
                    <a:pt x="278" y="5838"/>
                  </a:lnTo>
                  <a:lnTo>
                    <a:pt x="289" y="5841"/>
                  </a:lnTo>
                  <a:lnTo>
                    <a:pt x="318" y="5852"/>
                  </a:lnTo>
                  <a:lnTo>
                    <a:pt x="357" y="5868"/>
                  </a:lnTo>
                  <a:lnTo>
                    <a:pt x="401" y="5889"/>
                  </a:lnTo>
                  <a:lnTo>
                    <a:pt x="452" y="5914"/>
                  </a:lnTo>
                  <a:lnTo>
                    <a:pt x="508" y="5943"/>
                  </a:lnTo>
                  <a:lnTo>
                    <a:pt x="566" y="5976"/>
                  </a:lnTo>
                  <a:lnTo>
                    <a:pt x="596" y="5993"/>
                  </a:lnTo>
                  <a:lnTo>
                    <a:pt x="624" y="6009"/>
                  </a:lnTo>
                  <a:lnTo>
                    <a:pt x="652" y="6025"/>
                  </a:lnTo>
                  <a:lnTo>
                    <a:pt x="678" y="6042"/>
                  </a:lnTo>
                  <a:lnTo>
                    <a:pt x="678" y="6104"/>
                  </a:lnTo>
                  <a:lnTo>
                    <a:pt x="645" y="6087"/>
                  </a:lnTo>
                  <a:lnTo>
                    <a:pt x="609" y="6069"/>
                  </a:lnTo>
                  <a:lnTo>
                    <a:pt x="572" y="6049"/>
                  </a:lnTo>
                  <a:lnTo>
                    <a:pt x="534" y="6029"/>
                  </a:lnTo>
                  <a:lnTo>
                    <a:pt x="504" y="6011"/>
                  </a:lnTo>
                  <a:lnTo>
                    <a:pt x="476" y="5995"/>
                  </a:lnTo>
                  <a:lnTo>
                    <a:pt x="449" y="5979"/>
                  </a:lnTo>
                  <a:lnTo>
                    <a:pt x="423" y="5963"/>
                  </a:lnTo>
                  <a:lnTo>
                    <a:pt x="444" y="5980"/>
                  </a:lnTo>
                  <a:lnTo>
                    <a:pt x="460" y="5993"/>
                  </a:lnTo>
                  <a:lnTo>
                    <a:pt x="466" y="5998"/>
                  </a:lnTo>
                  <a:lnTo>
                    <a:pt x="469" y="6003"/>
                  </a:lnTo>
                  <a:lnTo>
                    <a:pt x="470" y="6007"/>
                  </a:lnTo>
                  <a:lnTo>
                    <a:pt x="470" y="6009"/>
                  </a:lnTo>
                  <a:lnTo>
                    <a:pt x="467" y="6011"/>
                  </a:lnTo>
                  <a:lnTo>
                    <a:pt x="461" y="6011"/>
                  </a:lnTo>
                  <a:lnTo>
                    <a:pt x="453" y="6009"/>
                  </a:lnTo>
                  <a:lnTo>
                    <a:pt x="442" y="6006"/>
                  </a:lnTo>
                  <a:lnTo>
                    <a:pt x="413" y="5995"/>
                  </a:lnTo>
                  <a:lnTo>
                    <a:pt x="375" y="5979"/>
                  </a:lnTo>
                  <a:lnTo>
                    <a:pt x="331" y="5959"/>
                  </a:lnTo>
                  <a:lnTo>
                    <a:pt x="280" y="5934"/>
                  </a:lnTo>
                  <a:lnTo>
                    <a:pt x="226" y="5905"/>
                  </a:lnTo>
                  <a:lnTo>
                    <a:pt x="168" y="5872"/>
                  </a:lnTo>
                  <a:lnTo>
                    <a:pt x="139" y="5855"/>
                  </a:lnTo>
                  <a:lnTo>
                    <a:pt x="110" y="5838"/>
                  </a:lnTo>
                  <a:lnTo>
                    <a:pt x="82" y="5822"/>
                  </a:lnTo>
                  <a:lnTo>
                    <a:pt x="56" y="5805"/>
                  </a:lnTo>
                  <a:lnTo>
                    <a:pt x="78" y="5823"/>
                  </a:lnTo>
                  <a:lnTo>
                    <a:pt x="94" y="5836"/>
                  </a:lnTo>
                  <a:lnTo>
                    <a:pt x="100" y="5841"/>
                  </a:lnTo>
                  <a:lnTo>
                    <a:pt x="103" y="5846"/>
                  </a:lnTo>
                  <a:lnTo>
                    <a:pt x="105" y="5850"/>
                  </a:lnTo>
                  <a:lnTo>
                    <a:pt x="105" y="5852"/>
                  </a:lnTo>
                  <a:lnTo>
                    <a:pt x="104" y="5853"/>
                  </a:lnTo>
                  <a:lnTo>
                    <a:pt x="102" y="5854"/>
                  </a:lnTo>
                  <a:lnTo>
                    <a:pt x="99" y="5854"/>
                  </a:lnTo>
                  <a:lnTo>
                    <a:pt x="95" y="5853"/>
                  </a:lnTo>
                  <a:lnTo>
                    <a:pt x="86" y="5851"/>
                  </a:lnTo>
                  <a:lnTo>
                    <a:pt x="74" y="5847"/>
                  </a:lnTo>
                  <a:lnTo>
                    <a:pt x="41" y="5834"/>
                  </a:lnTo>
                  <a:lnTo>
                    <a:pt x="0" y="5816"/>
                  </a:lnTo>
                  <a:close/>
                  <a:moveTo>
                    <a:pt x="0" y="5713"/>
                  </a:moveTo>
                  <a:lnTo>
                    <a:pt x="0" y="5663"/>
                  </a:lnTo>
                  <a:lnTo>
                    <a:pt x="37" y="5690"/>
                  </a:lnTo>
                  <a:lnTo>
                    <a:pt x="64" y="5711"/>
                  </a:lnTo>
                  <a:lnTo>
                    <a:pt x="74" y="5720"/>
                  </a:lnTo>
                  <a:lnTo>
                    <a:pt x="80" y="5728"/>
                  </a:lnTo>
                  <a:lnTo>
                    <a:pt x="82" y="5731"/>
                  </a:lnTo>
                  <a:lnTo>
                    <a:pt x="83" y="5733"/>
                  </a:lnTo>
                  <a:lnTo>
                    <a:pt x="83" y="5735"/>
                  </a:lnTo>
                  <a:lnTo>
                    <a:pt x="83" y="5737"/>
                  </a:lnTo>
                  <a:lnTo>
                    <a:pt x="80" y="5738"/>
                  </a:lnTo>
                  <a:lnTo>
                    <a:pt x="76" y="5738"/>
                  </a:lnTo>
                  <a:lnTo>
                    <a:pt x="68" y="5737"/>
                  </a:lnTo>
                  <a:lnTo>
                    <a:pt x="59" y="5735"/>
                  </a:lnTo>
                  <a:lnTo>
                    <a:pt x="33" y="5725"/>
                  </a:lnTo>
                  <a:lnTo>
                    <a:pt x="0" y="5713"/>
                  </a:lnTo>
                  <a:close/>
                  <a:moveTo>
                    <a:pt x="0" y="5663"/>
                  </a:moveTo>
                  <a:lnTo>
                    <a:pt x="0" y="5607"/>
                  </a:lnTo>
                  <a:lnTo>
                    <a:pt x="21" y="5616"/>
                  </a:lnTo>
                  <a:lnTo>
                    <a:pt x="41" y="5627"/>
                  </a:lnTo>
                  <a:lnTo>
                    <a:pt x="64" y="5638"/>
                  </a:lnTo>
                  <a:lnTo>
                    <a:pt x="87" y="5651"/>
                  </a:lnTo>
                  <a:lnTo>
                    <a:pt x="112" y="5664"/>
                  </a:lnTo>
                  <a:lnTo>
                    <a:pt x="136" y="5678"/>
                  </a:lnTo>
                  <a:lnTo>
                    <a:pt x="162" y="5692"/>
                  </a:lnTo>
                  <a:lnTo>
                    <a:pt x="188" y="5707"/>
                  </a:lnTo>
                  <a:lnTo>
                    <a:pt x="243" y="5739"/>
                  </a:lnTo>
                  <a:lnTo>
                    <a:pt x="295" y="5771"/>
                  </a:lnTo>
                  <a:lnTo>
                    <a:pt x="340" y="5800"/>
                  </a:lnTo>
                  <a:lnTo>
                    <a:pt x="379" y="5827"/>
                  </a:lnTo>
                  <a:lnTo>
                    <a:pt x="412" y="5850"/>
                  </a:lnTo>
                  <a:lnTo>
                    <a:pt x="434" y="5869"/>
                  </a:lnTo>
                  <a:lnTo>
                    <a:pt x="442" y="5877"/>
                  </a:lnTo>
                  <a:lnTo>
                    <a:pt x="447" y="5882"/>
                  </a:lnTo>
                  <a:lnTo>
                    <a:pt x="449" y="5885"/>
                  </a:lnTo>
                  <a:lnTo>
                    <a:pt x="450" y="5887"/>
                  </a:lnTo>
                  <a:lnTo>
                    <a:pt x="450" y="5889"/>
                  </a:lnTo>
                  <a:lnTo>
                    <a:pt x="449" y="5891"/>
                  </a:lnTo>
                  <a:lnTo>
                    <a:pt x="448" y="5892"/>
                  </a:lnTo>
                  <a:lnTo>
                    <a:pt x="447" y="5893"/>
                  </a:lnTo>
                  <a:lnTo>
                    <a:pt x="444" y="5893"/>
                  </a:lnTo>
                  <a:lnTo>
                    <a:pt x="441" y="5893"/>
                  </a:lnTo>
                  <a:lnTo>
                    <a:pt x="432" y="5892"/>
                  </a:lnTo>
                  <a:lnTo>
                    <a:pt x="421" y="5888"/>
                  </a:lnTo>
                  <a:lnTo>
                    <a:pt x="393" y="5879"/>
                  </a:lnTo>
                  <a:lnTo>
                    <a:pt x="357" y="5864"/>
                  </a:lnTo>
                  <a:lnTo>
                    <a:pt x="313" y="5843"/>
                  </a:lnTo>
                  <a:lnTo>
                    <a:pt x="265" y="5819"/>
                  </a:lnTo>
                  <a:lnTo>
                    <a:pt x="212" y="5790"/>
                  </a:lnTo>
                  <a:lnTo>
                    <a:pt x="156" y="5759"/>
                  </a:lnTo>
                  <a:lnTo>
                    <a:pt x="113" y="5734"/>
                  </a:lnTo>
                  <a:lnTo>
                    <a:pt x="73" y="5709"/>
                  </a:lnTo>
                  <a:lnTo>
                    <a:pt x="35" y="5686"/>
                  </a:lnTo>
                  <a:lnTo>
                    <a:pt x="0" y="5663"/>
                  </a:lnTo>
                  <a:close/>
                  <a:moveTo>
                    <a:pt x="0" y="5600"/>
                  </a:moveTo>
                  <a:lnTo>
                    <a:pt x="0" y="5547"/>
                  </a:lnTo>
                  <a:lnTo>
                    <a:pt x="21" y="5561"/>
                  </a:lnTo>
                  <a:lnTo>
                    <a:pt x="39" y="5575"/>
                  </a:lnTo>
                  <a:lnTo>
                    <a:pt x="55" y="5588"/>
                  </a:lnTo>
                  <a:lnTo>
                    <a:pt x="68" y="5599"/>
                  </a:lnTo>
                  <a:lnTo>
                    <a:pt x="79" y="5609"/>
                  </a:lnTo>
                  <a:lnTo>
                    <a:pt x="86" y="5616"/>
                  </a:lnTo>
                  <a:lnTo>
                    <a:pt x="88" y="5620"/>
                  </a:lnTo>
                  <a:lnTo>
                    <a:pt x="89" y="5622"/>
                  </a:lnTo>
                  <a:lnTo>
                    <a:pt x="90" y="5624"/>
                  </a:lnTo>
                  <a:lnTo>
                    <a:pt x="89" y="5626"/>
                  </a:lnTo>
                  <a:lnTo>
                    <a:pt x="88" y="5627"/>
                  </a:lnTo>
                  <a:lnTo>
                    <a:pt x="86" y="5628"/>
                  </a:lnTo>
                  <a:lnTo>
                    <a:pt x="83" y="5628"/>
                  </a:lnTo>
                  <a:lnTo>
                    <a:pt x="80" y="5628"/>
                  </a:lnTo>
                  <a:lnTo>
                    <a:pt x="73" y="5627"/>
                  </a:lnTo>
                  <a:lnTo>
                    <a:pt x="62" y="5624"/>
                  </a:lnTo>
                  <a:lnTo>
                    <a:pt x="35" y="5614"/>
                  </a:lnTo>
                  <a:lnTo>
                    <a:pt x="0" y="5600"/>
                  </a:lnTo>
                  <a:close/>
                  <a:moveTo>
                    <a:pt x="0" y="5541"/>
                  </a:moveTo>
                  <a:lnTo>
                    <a:pt x="0" y="5488"/>
                  </a:lnTo>
                  <a:lnTo>
                    <a:pt x="21" y="5498"/>
                  </a:lnTo>
                  <a:lnTo>
                    <a:pt x="44" y="5509"/>
                  </a:lnTo>
                  <a:lnTo>
                    <a:pt x="67" y="5520"/>
                  </a:lnTo>
                  <a:lnTo>
                    <a:pt x="92" y="5533"/>
                  </a:lnTo>
                  <a:lnTo>
                    <a:pt x="119" y="5547"/>
                  </a:lnTo>
                  <a:lnTo>
                    <a:pt x="147" y="5562"/>
                  </a:lnTo>
                  <a:lnTo>
                    <a:pt x="175" y="5579"/>
                  </a:lnTo>
                  <a:lnTo>
                    <a:pt x="204" y="5595"/>
                  </a:lnTo>
                  <a:lnTo>
                    <a:pt x="258" y="5627"/>
                  </a:lnTo>
                  <a:lnTo>
                    <a:pt x="308" y="5657"/>
                  </a:lnTo>
                  <a:lnTo>
                    <a:pt x="352" y="5687"/>
                  </a:lnTo>
                  <a:lnTo>
                    <a:pt x="390" y="5713"/>
                  </a:lnTo>
                  <a:lnTo>
                    <a:pt x="420" y="5735"/>
                  </a:lnTo>
                  <a:lnTo>
                    <a:pt x="443" y="5754"/>
                  </a:lnTo>
                  <a:lnTo>
                    <a:pt x="450" y="5761"/>
                  </a:lnTo>
                  <a:lnTo>
                    <a:pt x="455" y="5768"/>
                  </a:lnTo>
                  <a:lnTo>
                    <a:pt x="457" y="5771"/>
                  </a:lnTo>
                  <a:lnTo>
                    <a:pt x="458" y="5773"/>
                  </a:lnTo>
                  <a:lnTo>
                    <a:pt x="458" y="5775"/>
                  </a:lnTo>
                  <a:lnTo>
                    <a:pt x="457" y="5776"/>
                  </a:lnTo>
                  <a:lnTo>
                    <a:pt x="456" y="5777"/>
                  </a:lnTo>
                  <a:lnTo>
                    <a:pt x="454" y="5778"/>
                  </a:lnTo>
                  <a:lnTo>
                    <a:pt x="452" y="5778"/>
                  </a:lnTo>
                  <a:lnTo>
                    <a:pt x="448" y="5778"/>
                  </a:lnTo>
                  <a:lnTo>
                    <a:pt x="440" y="5777"/>
                  </a:lnTo>
                  <a:lnTo>
                    <a:pt x="429" y="5775"/>
                  </a:lnTo>
                  <a:lnTo>
                    <a:pt x="402" y="5765"/>
                  </a:lnTo>
                  <a:lnTo>
                    <a:pt x="366" y="5750"/>
                  </a:lnTo>
                  <a:lnTo>
                    <a:pt x="324" y="5731"/>
                  </a:lnTo>
                  <a:lnTo>
                    <a:pt x="277" y="5708"/>
                  </a:lnTo>
                  <a:lnTo>
                    <a:pt x="226" y="5680"/>
                  </a:lnTo>
                  <a:lnTo>
                    <a:pt x="171" y="5650"/>
                  </a:lnTo>
                  <a:lnTo>
                    <a:pt x="146" y="5635"/>
                  </a:lnTo>
                  <a:lnTo>
                    <a:pt x="122" y="5621"/>
                  </a:lnTo>
                  <a:lnTo>
                    <a:pt x="100" y="5607"/>
                  </a:lnTo>
                  <a:lnTo>
                    <a:pt x="77" y="5593"/>
                  </a:lnTo>
                  <a:lnTo>
                    <a:pt x="56" y="5580"/>
                  </a:lnTo>
                  <a:lnTo>
                    <a:pt x="36" y="5566"/>
                  </a:lnTo>
                  <a:lnTo>
                    <a:pt x="18" y="5554"/>
                  </a:lnTo>
                  <a:lnTo>
                    <a:pt x="0" y="5541"/>
                  </a:lnTo>
                  <a:close/>
                  <a:moveTo>
                    <a:pt x="0" y="5478"/>
                  </a:moveTo>
                  <a:lnTo>
                    <a:pt x="0" y="5415"/>
                  </a:lnTo>
                  <a:lnTo>
                    <a:pt x="28" y="5434"/>
                  </a:lnTo>
                  <a:lnTo>
                    <a:pt x="53" y="5451"/>
                  </a:lnTo>
                  <a:lnTo>
                    <a:pt x="75" y="5468"/>
                  </a:lnTo>
                  <a:lnTo>
                    <a:pt x="93" y="5483"/>
                  </a:lnTo>
                  <a:lnTo>
                    <a:pt x="106" y="5495"/>
                  </a:lnTo>
                  <a:lnTo>
                    <a:pt x="116" y="5505"/>
                  </a:lnTo>
                  <a:lnTo>
                    <a:pt x="119" y="5510"/>
                  </a:lnTo>
                  <a:lnTo>
                    <a:pt x="121" y="5513"/>
                  </a:lnTo>
                  <a:lnTo>
                    <a:pt x="122" y="5516"/>
                  </a:lnTo>
                  <a:lnTo>
                    <a:pt x="121" y="5518"/>
                  </a:lnTo>
                  <a:lnTo>
                    <a:pt x="120" y="5520"/>
                  </a:lnTo>
                  <a:lnTo>
                    <a:pt x="118" y="5521"/>
                  </a:lnTo>
                  <a:lnTo>
                    <a:pt x="114" y="5521"/>
                  </a:lnTo>
                  <a:lnTo>
                    <a:pt x="109" y="5521"/>
                  </a:lnTo>
                  <a:lnTo>
                    <a:pt x="99" y="5519"/>
                  </a:lnTo>
                  <a:lnTo>
                    <a:pt x="85" y="5515"/>
                  </a:lnTo>
                  <a:lnTo>
                    <a:pt x="67" y="5509"/>
                  </a:lnTo>
                  <a:lnTo>
                    <a:pt x="47" y="5500"/>
                  </a:lnTo>
                  <a:lnTo>
                    <a:pt x="25" y="5490"/>
                  </a:lnTo>
                  <a:lnTo>
                    <a:pt x="0" y="5478"/>
                  </a:lnTo>
                  <a:close/>
                  <a:moveTo>
                    <a:pt x="0" y="5401"/>
                  </a:moveTo>
                  <a:lnTo>
                    <a:pt x="0" y="5364"/>
                  </a:lnTo>
                  <a:lnTo>
                    <a:pt x="20" y="5370"/>
                  </a:lnTo>
                  <a:lnTo>
                    <a:pt x="44" y="5379"/>
                  </a:lnTo>
                  <a:lnTo>
                    <a:pt x="72" y="5392"/>
                  </a:lnTo>
                  <a:lnTo>
                    <a:pt x="102" y="5406"/>
                  </a:lnTo>
                  <a:lnTo>
                    <a:pt x="135" y="5423"/>
                  </a:lnTo>
                  <a:lnTo>
                    <a:pt x="172" y="5443"/>
                  </a:lnTo>
                  <a:lnTo>
                    <a:pt x="210" y="5463"/>
                  </a:lnTo>
                  <a:lnTo>
                    <a:pt x="250" y="5486"/>
                  </a:lnTo>
                  <a:lnTo>
                    <a:pt x="302" y="5517"/>
                  </a:lnTo>
                  <a:lnTo>
                    <a:pt x="349" y="5546"/>
                  </a:lnTo>
                  <a:lnTo>
                    <a:pt x="392" y="5574"/>
                  </a:lnTo>
                  <a:lnTo>
                    <a:pt x="428" y="5600"/>
                  </a:lnTo>
                  <a:lnTo>
                    <a:pt x="457" y="5623"/>
                  </a:lnTo>
                  <a:lnTo>
                    <a:pt x="479" y="5641"/>
                  </a:lnTo>
                  <a:lnTo>
                    <a:pt x="486" y="5649"/>
                  </a:lnTo>
                  <a:lnTo>
                    <a:pt x="490" y="5655"/>
                  </a:lnTo>
                  <a:lnTo>
                    <a:pt x="492" y="5659"/>
                  </a:lnTo>
                  <a:lnTo>
                    <a:pt x="493" y="5661"/>
                  </a:lnTo>
                  <a:lnTo>
                    <a:pt x="493" y="5663"/>
                  </a:lnTo>
                  <a:lnTo>
                    <a:pt x="492" y="5664"/>
                  </a:lnTo>
                  <a:lnTo>
                    <a:pt x="490" y="5665"/>
                  </a:lnTo>
                  <a:lnTo>
                    <a:pt x="488" y="5666"/>
                  </a:lnTo>
                  <a:lnTo>
                    <a:pt x="486" y="5667"/>
                  </a:lnTo>
                  <a:lnTo>
                    <a:pt x="483" y="5667"/>
                  </a:lnTo>
                  <a:lnTo>
                    <a:pt x="475" y="5666"/>
                  </a:lnTo>
                  <a:lnTo>
                    <a:pt x="465" y="5664"/>
                  </a:lnTo>
                  <a:lnTo>
                    <a:pt x="452" y="5661"/>
                  </a:lnTo>
                  <a:lnTo>
                    <a:pt x="438" y="5655"/>
                  </a:lnTo>
                  <a:lnTo>
                    <a:pt x="421" y="5649"/>
                  </a:lnTo>
                  <a:lnTo>
                    <a:pt x="403" y="5641"/>
                  </a:lnTo>
                  <a:lnTo>
                    <a:pt x="362" y="5623"/>
                  </a:lnTo>
                  <a:lnTo>
                    <a:pt x="317" y="5600"/>
                  </a:lnTo>
                  <a:lnTo>
                    <a:pt x="267" y="5573"/>
                  </a:lnTo>
                  <a:lnTo>
                    <a:pt x="214" y="5544"/>
                  </a:lnTo>
                  <a:lnTo>
                    <a:pt x="180" y="5524"/>
                  </a:lnTo>
                  <a:lnTo>
                    <a:pt x="146" y="5503"/>
                  </a:lnTo>
                  <a:lnTo>
                    <a:pt x="116" y="5484"/>
                  </a:lnTo>
                  <a:lnTo>
                    <a:pt x="87" y="5464"/>
                  </a:lnTo>
                  <a:lnTo>
                    <a:pt x="61" y="5447"/>
                  </a:lnTo>
                  <a:lnTo>
                    <a:pt x="37" y="5430"/>
                  </a:lnTo>
                  <a:lnTo>
                    <a:pt x="18" y="5415"/>
                  </a:lnTo>
                  <a:lnTo>
                    <a:pt x="0" y="5401"/>
                  </a:lnTo>
                  <a:close/>
                  <a:moveTo>
                    <a:pt x="0" y="5344"/>
                  </a:moveTo>
                  <a:lnTo>
                    <a:pt x="0" y="5269"/>
                  </a:lnTo>
                  <a:lnTo>
                    <a:pt x="40" y="5294"/>
                  </a:lnTo>
                  <a:lnTo>
                    <a:pt x="77" y="5319"/>
                  </a:lnTo>
                  <a:lnTo>
                    <a:pt x="109" y="5341"/>
                  </a:lnTo>
                  <a:lnTo>
                    <a:pt x="136" y="5362"/>
                  </a:lnTo>
                  <a:lnTo>
                    <a:pt x="157" y="5380"/>
                  </a:lnTo>
                  <a:lnTo>
                    <a:pt x="172" y="5395"/>
                  </a:lnTo>
                  <a:lnTo>
                    <a:pt x="177" y="5401"/>
                  </a:lnTo>
                  <a:lnTo>
                    <a:pt x="181" y="5406"/>
                  </a:lnTo>
                  <a:lnTo>
                    <a:pt x="182" y="5410"/>
                  </a:lnTo>
                  <a:lnTo>
                    <a:pt x="182" y="5414"/>
                  </a:lnTo>
                  <a:lnTo>
                    <a:pt x="180" y="5416"/>
                  </a:lnTo>
                  <a:lnTo>
                    <a:pt x="175" y="5416"/>
                  </a:lnTo>
                  <a:lnTo>
                    <a:pt x="170" y="5416"/>
                  </a:lnTo>
                  <a:lnTo>
                    <a:pt x="163" y="5416"/>
                  </a:lnTo>
                  <a:lnTo>
                    <a:pt x="147" y="5411"/>
                  </a:lnTo>
                  <a:lnTo>
                    <a:pt x="124" y="5403"/>
                  </a:lnTo>
                  <a:lnTo>
                    <a:pt x="99" y="5393"/>
                  </a:lnTo>
                  <a:lnTo>
                    <a:pt x="69" y="5379"/>
                  </a:lnTo>
                  <a:lnTo>
                    <a:pt x="36" y="5363"/>
                  </a:lnTo>
                  <a:lnTo>
                    <a:pt x="0" y="5344"/>
                  </a:lnTo>
                  <a:close/>
                  <a:moveTo>
                    <a:pt x="0" y="5192"/>
                  </a:moveTo>
                  <a:lnTo>
                    <a:pt x="0" y="5109"/>
                  </a:lnTo>
                  <a:lnTo>
                    <a:pt x="12" y="5117"/>
                  </a:lnTo>
                  <a:lnTo>
                    <a:pt x="24" y="5123"/>
                  </a:lnTo>
                  <a:lnTo>
                    <a:pt x="36" y="5130"/>
                  </a:lnTo>
                  <a:lnTo>
                    <a:pt x="48" y="5137"/>
                  </a:lnTo>
                  <a:lnTo>
                    <a:pt x="95" y="5166"/>
                  </a:lnTo>
                  <a:lnTo>
                    <a:pt x="140" y="5196"/>
                  </a:lnTo>
                  <a:lnTo>
                    <a:pt x="178" y="5223"/>
                  </a:lnTo>
                  <a:lnTo>
                    <a:pt x="212" y="5246"/>
                  </a:lnTo>
                  <a:lnTo>
                    <a:pt x="226" y="5258"/>
                  </a:lnTo>
                  <a:lnTo>
                    <a:pt x="239" y="5269"/>
                  </a:lnTo>
                  <a:lnTo>
                    <a:pt x="250" y="5279"/>
                  </a:lnTo>
                  <a:lnTo>
                    <a:pt x="257" y="5287"/>
                  </a:lnTo>
                  <a:lnTo>
                    <a:pt x="264" y="5295"/>
                  </a:lnTo>
                  <a:lnTo>
                    <a:pt x="268" y="5300"/>
                  </a:lnTo>
                  <a:lnTo>
                    <a:pt x="269" y="5303"/>
                  </a:lnTo>
                  <a:lnTo>
                    <a:pt x="270" y="5306"/>
                  </a:lnTo>
                  <a:lnTo>
                    <a:pt x="270" y="5308"/>
                  </a:lnTo>
                  <a:lnTo>
                    <a:pt x="269" y="5310"/>
                  </a:lnTo>
                  <a:lnTo>
                    <a:pt x="268" y="5311"/>
                  </a:lnTo>
                  <a:lnTo>
                    <a:pt x="266" y="5312"/>
                  </a:lnTo>
                  <a:lnTo>
                    <a:pt x="264" y="5313"/>
                  </a:lnTo>
                  <a:lnTo>
                    <a:pt x="260" y="5313"/>
                  </a:lnTo>
                  <a:lnTo>
                    <a:pt x="253" y="5312"/>
                  </a:lnTo>
                  <a:lnTo>
                    <a:pt x="243" y="5310"/>
                  </a:lnTo>
                  <a:lnTo>
                    <a:pt x="231" y="5307"/>
                  </a:lnTo>
                  <a:lnTo>
                    <a:pt x="217" y="5302"/>
                  </a:lnTo>
                  <a:lnTo>
                    <a:pt x="202" y="5297"/>
                  </a:lnTo>
                  <a:lnTo>
                    <a:pt x="186" y="5289"/>
                  </a:lnTo>
                  <a:lnTo>
                    <a:pt x="147" y="5272"/>
                  </a:lnTo>
                  <a:lnTo>
                    <a:pt x="105" y="5252"/>
                  </a:lnTo>
                  <a:lnTo>
                    <a:pt x="59" y="5226"/>
                  </a:lnTo>
                  <a:lnTo>
                    <a:pt x="10" y="5198"/>
                  </a:lnTo>
                  <a:lnTo>
                    <a:pt x="0" y="5192"/>
                  </a:lnTo>
                  <a:close/>
                  <a:moveTo>
                    <a:pt x="0" y="5076"/>
                  </a:moveTo>
                  <a:lnTo>
                    <a:pt x="0" y="5050"/>
                  </a:lnTo>
                  <a:lnTo>
                    <a:pt x="7" y="5057"/>
                  </a:lnTo>
                  <a:lnTo>
                    <a:pt x="10" y="5064"/>
                  </a:lnTo>
                  <a:lnTo>
                    <a:pt x="11" y="5066"/>
                  </a:lnTo>
                  <a:lnTo>
                    <a:pt x="12" y="5068"/>
                  </a:lnTo>
                  <a:lnTo>
                    <a:pt x="12" y="5070"/>
                  </a:lnTo>
                  <a:lnTo>
                    <a:pt x="11" y="5073"/>
                  </a:lnTo>
                  <a:lnTo>
                    <a:pt x="10" y="5074"/>
                  </a:lnTo>
                  <a:lnTo>
                    <a:pt x="8" y="5075"/>
                  </a:lnTo>
                  <a:lnTo>
                    <a:pt x="5" y="5076"/>
                  </a:lnTo>
                  <a:lnTo>
                    <a:pt x="0" y="5076"/>
                  </a:lnTo>
                  <a:close/>
                  <a:moveTo>
                    <a:pt x="0" y="5012"/>
                  </a:moveTo>
                  <a:lnTo>
                    <a:pt x="0" y="4946"/>
                  </a:lnTo>
                  <a:lnTo>
                    <a:pt x="19" y="4954"/>
                  </a:lnTo>
                  <a:lnTo>
                    <a:pt x="37" y="4962"/>
                  </a:lnTo>
                  <a:lnTo>
                    <a:pt x="58" y="4972"/>
                  </a:lnTo>
                  <a:lnTo>
                    <a:pt x="79" y="4983"/>
                  </a:lnTo>
                  <a:lnTo>
                    <a:pt x="102" y="4995"/>
                  </a:lnTo>
                  <a:lnTo>
                    <a:pt x="124" y="5008"/>
                  </a:lnTo>
                  <a:lnTo>
                    <a:pt x="148" y="5022"/>
                  </a:lnTo>
                  <a:lnTo>
                    <a:pt x="172" y="5036"/>
                  </a:lnTo>
                  <a:lnTo>
                    <a:pt x="219" y="5064"/>
                  </a:lnTo>
                  <a:lnTo>
                    <a:pt x="262" y="5092"/>
                  </a:lnTo>
                  <a:lnTo>
                    <a:pt x="299" y="5119"/>
                  </a:lnTo>
                  <a:lnTo>
                    <a:pt x="332" y="5143"/>
                  </a:lnTo>
                  <a:lnTo>
                    <a:pt x="345" y="5153"/>
                  </a:lnTo>
                  <a:lnTo>
                    <a:pt x="357" y="5164"/>
                  </a:lnTo>
                  <a:lnTo>
                    <a:pt x="367" y="5174"/>
                  </a:lnTo>
                  <a:lnTo>
                    <a:pt x="375" y="5183"/>
                  </a:lnTo>
                  <a:lnTo>
                    <a:pt x="381" y="5190"/>
                  </a:lnTo>
                  <a:lnTo>
                    <a:pt x="385" y="5197"/>
                  </a:lnTo>
                  <a:lnTo>
                    <a:pt x="386" y="5199"/>
                  </a:lnTo>
                  <a:lnTo>
                    <a:pt x="387" y="5202"/>
                  </a:lnTo>
                  <a:lnTo>
                    <a:pt x="387" y="5204"/>
                  </a:lnTo>
                  <a:lnTo>
                    <a:pt x="386" y="5205"/>
                  </a:lnTo>
                  <a:lnTo>
                    <a:pt x="385" y="5207"/>
                  </a:lnTo>
                  <a:lnTo>
                    <a:pt x="382" y="5209"/>
                  </a:lnTo>
                  <a:lnTo>
                    <a:pt x="380" y="5209"/>
                  </a:lnTo>
                  <a:lnTo>
                    <a:pt x="377" y="5210"/>
                  </a:lnTo>
                  <a:lnTo>
                    <a:pt x="370" y="5209"/>
                  </a:lnTo>
                  <a:lnTo>
                    <a:pt x="360" y="5207"/>
                  </a:lnTo>
                  <a:lnTo>
                    <a:pt x="348" y="5204"/>
                  </a:lnTo>
                  <a:lnTo>
                    <a:pt x="335" y="5200"/>
                  </a:lnTo>
                  <a:lnTo>
                    <a:pt x="320" y="5194"/>
                  </a:lnTo>
                  <a:lnTo>
                    <a:pt x="304" y="5188"/>
                  </a:lnTo>
                  <a:lnTo>
                    <a:pt x="266" y="5172"/>
                  </a:lnTo>
                  <a:lnTo>
                    <a:pt x="225" y="5151"/>
                  </a:lnTo>
                  <a:lnTo>
                    <a:pt x="180" y="5128"/>
                  </a:lnTo>
                  <a:lnTo>
                    <a:pt x="133" y="5100"/>
                  </a:lnTo>
                  <a:lnTo>
                    <a:pt x="95" y="5077"/>
                  </a:lnTo>
                  <a:lnTo>
                    <a:pt x="61" y="5055"/>
                  </a:lnTo>
                  <a:lnTo>
                    <a:pt x="29" y="5034"/>
                  </a:lnTo>
                  <a:lnTo>
                    <a:pt x="0" y="5012"/>
                  </a:lnTo>
                  <a:close/>
                  <a:moveTo>
                    <a:pt x="0" y="4923"/>
                  </a:moveTo>
                  <a:lnTo>
                    <a:pt x="0" y="4839"/>
                  </a:lnTo>
                  <a:lnTo>
                    <a:pt x="35" y="4863"/>
                  </a:lnTo>
                  <a:lnTo>
                    <a:pt x="65" y="4885"/>
                  </a:lnTo>
                  <a:lnTo>
                    <a:pt x="92" y="4905"/>
                  </a:lnTo>
                  <a:lnTo>
                    <a:pt x="115" y="4925"/>
                  </a:lnTo>
                  <a:lnTo>
                    <a:pt x="133" y="4941"/>
                  </a:lnTo>
                  <a:lnTo>
                    <a:pt x="145" y="4955"/>
                  </a:lnTo>
                  <a:lnTo>
                    <a:pt x="149" y="4961"/>
                  </a:lnTo>
                  <a:lnTo>
                    <a:pt x="151" y="4966"/>
                  </a:lnTo>
                  <a:lnTo>
                    <a:pt x="153" y="4970"/>
                  </a:lnTo>
                  <a:lnTo>
                    <a:pt x="151" y="4973"/>
                  </a:lnTo>
                  <a:lnTo>
                    <a:pt x="149" y="4975"/>
                  </a:lnTo>
                  <a:lnTo>
                    <a:pt x="146" y="4976"/>
                  </a:lnTo>
                  <a:lnTo>
                    <a:pt x="142" y="4978"/>
                  </a:lnTo>
                  <a:lnTo>
                    <a:pt x="135" y="4978"/>
                  </a:lnTo>
                  <a:lnTo>
                    <a:pt x="121" y="4974"/>
                  </a:lnTo>
                  <a:lnTo>
                    <a:pt x="103" y="4969"/>
                  </a:lnTo>
                  <a:lnTo>
                    <a:pt x="81" y="4961"/>
                  </a:lnTo>
                  <a:lnTo>
                    <a:pt x="58" y="4951"/>
                  </a:lnTo>
                  <a:lnTo>
                    <a:pt x="29" y="4938"/>
                  </a:lnTo>
                  <a:lnTo>
                    <a:pt x="0" y="4923"/>
                  </a:lnTo>
                  <a:close/>
                  <a:moveTo>
                    <a:pt x="0" y="4722"/>
                  </a:moveTo>
                  <a:lnTo>
                    <a:pt x="0" y="4640"/>
                  </a:lnTo>
                  <a:lnTo>
                    <a:pt x="29" y="4654"/>
                  </a:lnTo>
                  <a:lnTo>
                    <a:pt x="60" y="4670"/>
                  </a:lnTo>
                  <a:lnTo>
                    <a:pt x="92" y="4688"/>
                  </a:lnTo>
                  <a:lnTo>
                    <a:pt x="126" y="4709"/>
                  </a:lnTo>
                  <a:lnTo>
                    <a:pt x="169" y="4736"/>
                  </a:lnTo>
                  <a:lnTo>
                    <a:pt x="208" y="4762"/>
                  </a:lnTo>
                  <a:lnTo>
                    <a:pt x="242" y="4787"/>
                  </a:lnTo>
                  <a:lnTo>
                    <a:pt x="272" y="4810"/>
                  </a:lnTo>
                  <a:lnTo>
                    <a:pt x="284" y="4821"/>
                  </a:lnTo>
                  <a:lnTo>
                    <a:pt x="295" y="4831"/>
                  </a:lnTo>
                  <a:lnTo>
                    <a:pt x="305" y="4841"/>
                  </a:lnTo>
                  <a:lnTo>
                    <a:pt x="311" y="4849"/>
                  </a:lnTo>
                  <a:lnTo>
                    <a:pt x="317" y="4857"/>
                  </a:lnTo>
                  <a:lnTo>
                    <a:pt x="320" y="4863"/>
                  </a:lnTo>
                  <a:lnTo>
                    <a:pt x="322" y="4869"/>
                  </a:lnTo>
                  <a:lnTo>
                    <a:pt x="321" y="4872"/>
                  </a:lnTo>
                  <a:lnTo>
                    <a:pt x="318" y="4875"/>
                  </a:lnTo>
                  <a:lnTo>
                    <a:pt x="312" y="4876"/>
                  </a:lnTo>
                  <a:lnTo>
                    <a:pt x="305" y="4876"/>
                  </a:lnTo>
                  <a:lnTo>
                    <a:pt x="295" y="4875"/>
                  </a:lnTo>
                  <a:lnTo>
                    <a:pt x="284" y="4873"/>
                  </a:lnTo>
                  <a:lnTo>
                    <a:pt x="272" y="4869"/>
                  </a:lnTo>
                  <a:lnTo>
                    <a:pt x="257" y="4864"/>
                  </a:lnTo>
                  <a:lnTo>
                    <a:pt x="242" y="4858"/>
                  </a:lnTo>
                  <a:lnTo>
                    <a:pt x="208" y="4843"/>
                  </a:lnTo>
                  <a:lnTo>
                    <a:pt x="169" y="4824"/>
                  </a:lnTo>
                  <a:lnTo>
                    <a:pt x="128" y="4802"/>
                  </a:lnTo>
                  <a:lnTo>
                    <a:pt x="83" y="4776"/>
                  </a:lnTo>
                  <a:lnTo>
                    <a:pt x="62" y="4763"/>
                  </a:lnTo>
                  <a:lnTo>
                    <a:pt x="40" y="4749"/>
                  </a:lnTo>
                  <a:lnTo>
                    <a:pt x="20" y="4735"/>
                  </a:lnTo>
                  <a:lnTo>
                    <a:pt x="0" y="4722"/>
                  </a:lnTo>
                  <a:close/>
                  <a:moveTo>
                    <a:pt x="0" y="4611"/>
                  </a:moveTo>
                  <a:lnTo>
                    <a:pt x="0" y="4523"/>
                  </a:lnTo>
                  <a:lnTo>
                    <a:pt x="32" y="4545"/>
                  </a:lnTo>
                  <a:lnTo>
                    <a:pt x="60" y="4565"/>
                  </a:lnTo>
                  <a:lnTo>
                    <a:pt x="83" y="4585"/>
                  </a:lnTo>
                  <a:lnTo>
                    <a:pt x="104" y="4603"/>
                  </a:lnTo>
                  <a:lnTo>
                    <a:pt x="120" y="4619"/>
                  </a:lnTo>
                  <a:lnTo>
                    <a:pt x="130" y="4632"/>
                  </a:lnTo>
                  <a:lnTo>
                    <a:pt x="134" y="4639"/>
                  </a:lnTo>
                  <a:lnTo>
                    <a:pt x="135" y="4643"/>
                  </a:lnTo>
                  <a:lnTo>
                    <a:pt x="136" y="4647"/>
                  </a:lnTo>
                  <a:lnTo>
                    <a:pt x="135" y="4651"/>
                  </a:lnTo>
                  <a:lnTo>
                    <a:pt x="133" y="4653"/>
                  </a:lnTo>
                  <a:lnTo>
                    <a:pt x="130" y="4655"/>
                  </a:lnTo>
                  <a:lnTo>
                    <a:pt x="126" y="4655"/>
                  </a:lnTo>
                  <a:lnTo>
                    <a:pt x="121" y="4655"/>
                  </a:lnTo>
                  <a:lnTo>
                    <a:pt x="108" y="4654"/>
                  </a:lnTo>
                  <a:lnTo>
                    <a:pt x="92" y="4649"/>
                  </a:lnTo>
                  <a:lnTo>
                    <a:pt x="73" y="4643"/>
                  </a:lnTo>
                  <a:lnTo>
                    <a:pt x="51" y="4634"/>
                  </a:lnTo>
                  <a:lnTo>
                    <a:pt x="26" y="4624"/>
                  </a:lnTo>
                  <a:lnTo>
                    <a:pt x="0" y="4611"/>
                  </a:lnTo>
                  <a:close/>
                  <a:moveTo>
                    <a:pt x="0" y="4364"/>
                  </a:moveTo>
                  <a:lnTo>
                    <a:pt x="0" y="4303"/>
                  </a:lnTo>
                  <a:lnTo>
                    <a:pt x="18" y="4308"/>
                  </a:lnTo>
                  <a:lnTo>
                    <a:pt x="36" y="4315"/>
                  </a:lnTo>
                  <a:lnTo>
                    <a:pt x="56" y="4325"/>
                  </a:lnTo>
                  <a:lnTo>
                    <a:pt x="79" y="4334"/>
                  </a:lnTo>
                  <a:lnTo>
                    <a:pt x="103" y="4346"/>
                  </a:lnTo>
                  <a:lnTo>
                    <a:pt x="128" y="4360"/>
                  </a:lnTo>
                  <a:lnTo>
                    <a:pt x="154" y="4374"/>
                  </a:lnTo>
                  <a:lnTo>
                    <a:pt x="181" y="4390"/>
                  </a:lnTo>
                  <a:lnTo>
                    <a:pt x="219" y="4416"/>
                  </a:lnTo>
                  <a:lnTo>
                    <a:pt x="256" y="4441"/>
                  </a:lnTo>
                  <a:lnTo>
                    <a:pt x="287" y="4465"/>
                  </a:lnTo>
                  <a:lnTo>
                    <a:pt x="314" y="4488"/>
                  </a:lnTo>
                  <a:lnTo>
                    <a:pt x="326" y="4498"/>
                  </a:lnTo>
                  <a:lnTo>
                    <a:pt x="336" y="4508"/>
                  </a:lnTo>
                  <a:lnTo>
                    <a:pt x="344" y="4517"/>
                  </a:lnTo>
                  <a:lnTo>
                    <a:pt x="350" y="4525"/>
                  </a:lnTo>
                  <a:lnTo>
                    <a:pt x="355" y="4533"/>
                  </a:lnTo>
                  <a:lnTo>
                    <a:pt x="358" y="4539"/>
                  </a:lnTo>
                  <a:lnTo>
                    <a:pt x="359" y="4545"/>
                  </a:lnTo>
                  <a:lnTo>
                    <a:pt x="358" y="4549"/>
                  </a:lnTo>
                  <a:lnTo>
                    <a:pt x="354" y="4551"/>
                  </a:lnTo>
                  <a:lnTo>
                    <a:pt x="349" y="4553"/>
                  </a:lnTo>
                  <a:lnTo>
                    <a:pt x="343" y="4553"/>
                  </a:lnTo>
                  <a:lnTo>
                    <a:pt x="333" y="4552"/>
                  </a:lnTo>
                  <a:lnTo>
                    <a:pt x="323" y="4551"/>
                  </a:lnTo>
                  <a:lnTo>
                    <a:pt x="311" y="4548"/>
                  </a:lnTo>
                  <a:lnTo>
                    <a:pt x="297" y="4544"/>
                  </a:lnTo>
                  <a:lnTo>
                    <a:pt x="283" y="4538"/>
                  </a:lnTo>
                  <a:lnTo>
                    <a:pt x="251" y="4524"/>
                  </a:lnTo>
                  <a:lnTo>
                    <a:pt x="215" y="4507"/>
                  </a:lnTo>
                  <a:lnTo>
                    <a:pt x="176" y="4485"/>
                  </a:lnTo>
                  <a:lnTo>
                    <a:pt x="135" y="4462"/>
                  </a:lnTo>
                  <a:lnTo>
                    <a:pt x="95" y="4436"/>
                  </a:lnTo>
                  <a:lnTo>
                    <a:pt x="60" y="4411"/>
                  </a:lnTo>
                  <a:lnTo>
                    <a:pt x="27" y="4386"/>
                  </a:lnTo>
                  <a:lnTo>
                    <a:pt x="0" y="4364"/>
                  </a:lnTo>
                  <a:close/>
                  <a:moveTo>
                    <a:pt x="0" y="4249"/>
                  </a:moveTo>
                  <a:lnTo>
                    <a:pt x="0" y="4151"/>
                  </a:lnTo>
                  <a:lnTo>
                    <a:pt x="13" y="4158"/>
                  </a:lnTo>
                  <a:lnTo>
                    <a:pt x="26" y="4166"/>
                  </a:lnTo>
                  <a:lnTo>
                    <a:pt x="39" y="4174"/>
                  </a:lnTo>
                  <a:lnTo>
                    <a:pt x="52" y="4182"/>
                  </a:lnTo>
                  <a:lnTo>
                    <a:pt x="90" y="4206"/>
                  </a:lnTo>
                  <a:lnTo>
                    <a:pt x="124" y="4231"/>
                  </a:lnTo>
                  <a:lnTo>
                    <a:pt x="155" y="4255"/>
                  </a:lnTo>
                  <a:lnTo>
                    <a:pt x="180" y="4276"/>
                  </a:lnTo>
                  <a:lnTo>
                    <a:pt x="190" y="4286"/>
                  </a:lnTo>
                  <a:lnTo>
                    <a:pt x="200" y="4296"/>
                  </a:lnTo>
                  <a:lnTo>
                    <a:pt x="208" y="4305"/>
                  </a:lnTo>
                  <a:lnTo>
                    <a:pt x="214" y="4313"/>
                  </a:lnTo>
                  <a:lnTo>
                    <a:pt x="218" y="4320"/>
                  </a:lnTo>
                  <a:lnTo>
                    <a:pt x="221" y="4327"/>
                  </a:lnTo>
                  <a:lnTo>
                    <a:pt x="222" y="4332"/>
                  </a:lnTo>
                  <a:lnTo>
                    <a:pt x="219" y="4337"/>
                  </a:lnTo>
                  <a:lnTo>
                    <a:pt x="216" y="4339"/>
                  </a:lnTo>
                  <a:lnTo>
                    <a:pt x="212" y="4341"/>
                  </a:lnTo>
                  <a:lnTo>
                    <a:pt x="204" y="4341"/>
                  </a:lnTo>
                  <a:lnTo>
                    <a:pt x="196" y="4341"/>
                  </a:lnTo>
                  <a:lnTo>
                    <a:pt x="186" y="4339"/>
                  </a:lnTo>
                  <a:lnTo>
                    <a:pt x="175" y="4335"/>
                  </a:lnTo>
                  <a:lnTo>
                    <a:pt x="162" y="4331"/>
                  </a:lnTo>
                  <a:lnTo>
                    <a:pt x="148" y="4327"/>
                  </a:lnTo>
                  <a:lnTo>
                    <a:pt x="117" y="4314"/>
                  </a:lnTo>
                  <a:lnTo>
                    <a:pt x="82" y="4297"/>
                  </a:lnTo>
                  <a:lnTo>
                    <a:pt x="46" y="4276"/>
                  </a:lnTo>
                  <a:lnTo>
                    <a:pt x="7" y="4253"/>
                  </a:lnTo>
                  <a:lnTo>
                    <a:pt x="0" y="4249"/>
                  </a:lnTo>
                  <a:close/>
                  <a:moveTo>
                    <a:pt x="0" y="4104"/>
                  </a:moveTo>
                  <a:lnTo>
                    <a:pt x="0" y="4015"/>
                  </a:lnTo>
                  <a:lnTo>
                    <a:pt x="25" y="4034"/>
                  </a:lnTo>
                  <a:lnTo>
                    <a:pt x="48" y="4053"/>
                  </a:lnTo>
                  <a:lnTo>
                    <a:pt x="67" y="4069"/>
                  </a:lnTo>
                  <a:lnTo>
                    <a:pt x="83" y="4085"/>
                  </a:lnTo>
                  <a:lnTo>
                    <a:pt x="95" y="4099"/>
                  </a:lnTo>
                  <a:lnTo>
                    <a:pt x="104" y="4112"/>
                  </a:lnTo>
                  <a:lnTo>
                    <a:pt x="106" y="4117"/>
                  </a:lnTo>
                  <a:lnTo>
                    <a:pt x="107" y="4122"/>
                  </a:lnTo>
                  <a:lnTo>
                    <a:pt x="107" y="4126"/>
                  </a:lnTo>
                  <a:lnTo>
                    <a:pt x="106" y="4129"/>
                  </a:lnTo>
                  <a:lnTo>
                    <a:pt x="104" y="4131"/>
                  </a:lnTo>
                  <a:lnTo>
                    <a:pt x="102" y="4133"/>
                  </a:lnTo>
                  <a:lnTo>
                    <a:pt x="99" y="4134"/>
                  </a:lnTo>
                  <a:lnTo>
                    <a:pt x="94" y="4135"/>
                  </a:lnTo>
                  <a:lnTo>
                    <a:pt x="83" y="4134"/>
                  </a:lnTo>
                  <a:lnTo>
                    <a:pt x="72" y="4131"/>
                  </a:lnTo>
                  <a:lnTo>
                    <a:pt x="56" y="4127"/>
                  </a:lnTo>
                  <a:lnTo>
                    <a:pt x="39" y="4122"/>
                  </a:lnTo>
                  <a:lnTo>
                    <a:pt x="21" y="4114"/>
                  </a:lnTo>
                  <a:lnTo>
                    <a:pt x="0" y="4104"/>
                  </a:lnTo>
                  <a:close/>
                  <a:moveTo>
                    <a:pt x="0" y="3933"/>
                  </a:moveTo>
                  <a:lnTo>
                    <a:pt x="0" y="3892"/>
                  </a:lnTo>
                  <a:lnTo>
                    <a:pt x="9" y="3904"/>
                  </a:lnTo>
                  <a:lnTo>
                    <a:pt x="13" y="3913"/>
                  </a:lnTo>
                  <a:lnTo>
                    <a:pt x="15" y="3918"/>
                  </a:lnTo>
                  <a:lnTo>
                    <a:pt x="15" y="3921"/>
                  </a:lnTo>
                  <a:lnTo>
                    <a:pt x="15" y="3924"/>
                  </a:lnTo>
                  <a:lnTo>
                    <a:pt x="14" y="3928"/>
                  </a:lnTo>
                  <a:lnTo>
                    <a:pt x="12" y="3930"/>
                  </a:lnTo>
                  <a:lnTo>
                    <a:pt x="9" y="3931"/>
                  </a:lnTo>
                  <a:lnTo>
                    <a:pt x="5" y="3932"/>
                  </a:lnTo>
                  <a:lnTo>
                    <a:pt x="0" y="3933"/>
                  </a:lnTo>
                  <a:close/>
                  <a:moveTo>
                    <a:pt x="0" y="3622"/>
                  </a:moveTo>
                  <a:lnTo>
                    <a:pt x="0" y="3603"/>
                  </a:lnTo>
                  <a:lnTo>
                    <a:pt x="5" y="3599"/>
                  </a:lnTo>
                  <a:lnTo>
                    <a:pt x="10" y="3598"/>
                  </a:lnTo>
                  <a:lnTo>
                    <a:pt x="17" y="3597"/>
                  </a:lnTo>
                  <a:lnTo>
                    <a:pt x="25" y="3598"/>
                  </a:lnTo>
                  <a:lnTo>
                    <a:pt x="34" y="3599"/>
                  </a:lnTo>
                  <a:lnTo>
                    <a:pt x="45" y="3603"/>
                  </a:lnTo>
                  <a:lnTo>
                    <a:pt x="55" y="3606"/>
                  </a:lnTo>
                  <a:lnTo>
                    <a:pt x="68" y="3610"/>
                  </a:lnTo>
                  <a:lnTo>
                    <a:pt x="95" y="3622"/>
                  </a:lnTo>
                  <a:lnTo>
                    <a:pt x="126" y="3637"/>
                  </a:lnTo>
                  <a:lnTo>
                    <a:pt x="158" y="3654"/>
                  </a:lnTo>
                  <a:lnTo>
                    <a:pt x="191" y="3675"/>
                  </a:lnTo>
                  <a:lnTo>
                    <a:pt x="225" y="3698"/>
                  </a:lnTo>
                  <a:lnTo>
                    <a:pt x="255" y="3719"/>
                  </a:lnTo>
                  <a:lnTo>
                    <a:pt x="282" y="3741"/>
                  </a:lnTo>
                  <a:lnTo>
                    <a:pt x="304" y="3761"/>
                  </a:lnTo>
                  <a:lnTo>
                    <a:pt x="313" y="3771"/>
                  </a:lnTo>
                  <a:lnTo>
                    <a:pt x="321" y="3780"/>
                  </a:lnTo>
                  <a:lnTo>
                    <a:pt x="327" y="3788"/>
                  </a:lnTo>
                  <a:lnTo>
                    <a:pt x="333" y="3796"/>
                  </a:lnTo>
                  <a:lnTo>
                    <a:pt x="336" y="3803"/>
                  </a:lnTo>
                  <a:lnTo>
                    <a:pt x="338" y="3810"/>
                  </a:lnTo>
                  <a:lnTo>
                    <a:pt x="338" y="3815"/>
                  </a:lnTo>
                  <a:lnTo>
                    <a:pt x="337" y="3820"/>
                  </a:lnTo>
                  <a:lnTo>
                    <a:pt x="334" y="3823"/>
                  </a:lnTo>
                  <a:lnTo>
                    <a:pt x="329" y="3825"/>
                  </a:lnTo>
                  <a:lnTo>
                    <a:pt x="322" y="3826"/>
                  </a:lnTo>
                  <a:lnTo>
                    <a:pt x="314" y="3825"/>
                  </a:lnTo>
                  <a:lnTo>
                    <a:pt x="306" y="3824"/>
                  </a:lnTo>
                  <a:lnTo>
                    <a:pt x="295" y="3822"/>
                  </a:lnTo>
                  <a:lnTo>
                    <a:pt x="283" y="3819"/>
                  </a:lnTo>
                  <a:lnTo>
                    <a:pt x="271" y="3814"/>
                  </a:lnTo>
                  <a:lnTo>
                    <a:pt x="243" y="3803"/>
                  </a:lnTo>
                  <a:lnTo>
                    <a:pt x="212" y="3789"/>
                  </a:lnTo>
                  <a:lnTo>
                    <a:pt x="178" y="3771"/>
                  </a:lnTo>
                  <a:lnTo>
                    <a:pt x="145" y="3751"/>
                  </a:lnTo>
                  <a:lnTo>
                    <a:pt x="118" y="3732"/>
                  </a:lnTo>
                  <a:lnTo>
                    <a:pt x="93" y="3715"/>
                  </a:lnTo>
                  <a:lnTo>
                    <a:pt x="71" y="3697"/>
                  </a:lnTo>
                  <a:lnTo>
                    <a:pt x="50" y="3679"/>
                  </a:lnTo>
                  <a:lnTo>
                    <a:pt x="33" y="3663"/>
                  </a:lnTo>
                  <a:lnTo>
                    <a:pt x="19" y="3648"/>
                  </a:lnTo>
                  <a:lnTo>
                    <a:pt x="8" y="3635"/>
                  </a:lnTo>
                  <a:lnTo>
                    <a:pt x="0" y="3622"/>
                  </a:lnTo>
                  <a:close/>
                  <a:moveTo>
                    <a:pt x="0" y="3474"/>
                  </a:moveTo>
                  <a:lnTo>
                    <a:pt x="0" y="3408"/>
                  </a:lnTo>
                  <a:lnTo>
                    <a:pt x="14" y="3412"/>
                  </a:lnTo>
                  <a:lnTo>
                    <a:pt x="31" y="3417"/>
                  </a:lnTo>
                  <a:lnTo>
                    <a:pt x="48" y="3424"/>
                  </a:lnTo>
                  <a:lnTo>
                    <a:pt x="67" y="3432"/>
                  </a:lnTo>
                  <a:lnTo>
                    <a:pt x="87" y="3442"/>
                  </a:lnTo>
                  <a:lnTo>
                    <a:pt x="108" y="3454"/>
                  </a:lnTo>
                  <a:lnTo>
                    <a:pt x="130" y="3466"/>
                  </a:lnTo>
                  <a:lnTo>
                    <a:pt x="151" y="3480"/>
                  </a:lnTo>
                  <a:lnTo>
                    <a:pt x="184" y="3501"/>
                  </a:lnTo>
                  <a:lnTo>
                    <a:pt x="213" y="3524"/>
                  </a:lnTo>
                  <a:lnTo>
                    <a:pt x="238" y="3544"/>
                  </a:lnTo>
                  <a:lnTo>
                    <a:pt x="259" y="3565"/>
                  </a:lnTo>
                  <a:lnTo>
                    <a:pt x="268" y="3574"/>
                  </a:lnTo>
                  <a:lnTo>
                    <a:pt x="276" y="3583"/>
                  </a:lnTo>
                  <a:lnTo>
                    <a:pt x="281" y="3591"/>
                  </a:lnTo>
                  <a:lnTo>
                    <a:pt x="286" y="3598"/>
                  </a:lnTo>
                  <a:lnTo>
                    <a:pt x="290" y="3606"/>
                  </a:lnTo>
                  <a:lnTo>
                    <a:pt x="291" y="3611"/>
                  </a:lnTo>
                  <a:lnTo>
                    <a:pt x="292" y="3617"/>
                  </a:lnTo>
                  <a:lnTo>
                    <a:pt x="290" y="3621"/>
                  </a:lnTo>
                  <a:lnTo>
                    <a:pt x="286" y="3624"/>
                  </a:lnTo>
                  <a:lnTo>
                    <a:pt x="282" y="3626"/>
                  </a:lnTo>
                  <a:lnTo>
                    <a:pt x="276" y="3627"/>
                  </a:lnTo>
                  <a:lnTo>
                    <a:pt x="268" y="3627"/>
                  </a:lnTo>
                  <a:lnTo>
                    <a:pt x="259" y="3626"/>
                  </a:lnTo>
                  <a:lnTo>
                    <a:pt x="250" y="3625"/>
                  </a:lnTo>
                  <a:lnTo>
                    <a:pt x="238" y="3622"/>
                  </a:lnTo>
                  <a:lnTo>
                    <a:pt x="226" y="3618"/>
                  </a:lnTo>
                  <a:lnTo>
                    <a:pt x="199" y="3607"/>
                  </a:lnTo>
                  <a:lnTo>
                    <a:pt x="170" y="3593"/>
                  </a:lnTo>
                  <a:lnTo>
                    <a:pt x="137" y="3576"/>
                  </a:lnTo>
                  <a:lnTo>
                    <a:pt x="105" y="3555"/>
                  </a:lnTo>
                  <a:lnTo>
                    <a:pt x="74" y="3535"/>
                  </a:lnTo>
                  <a:lnTo>
                    <a:pt x="46" y="3514"/>
                  </a:lnTo>
                  <a:lnTo>
                    <a:pt x="21" y="3494"/>
                  </a:lnTo>
                  <a:lnTo>
                    <a:pt x="0" y="3474"/>
                  </a:lnTo>
                  <a:close/>
                  <a:moveTo>
                    <a:pt x="0" y="3299"/>
                  </a:moveTo>
                  <a:lnTo>
                    <a:pt x="0" y="3224"/>
                  </a:lnTo>
                  <a:lnTo>
                    <a:pt x="13" y="3228"/>
                  </a:lnTo>
                  <a:lnTo>
                    <a:pt x="28" y="3234"/>
                  </a:lnTo>
                  <a:lnTo>
                    <a:pt x="44" y="3240"/>
                  </a:lnTo>
                  <a:lnTo>
                    <a:pt x="61" y="3248"/>
                  </a:lnTo>
                  <a:lnTo>
                    <a:pt x="78" y="3256"/>
                  </a:lnTo>
                  <a:lnTo>
                    <a:pt x="95" y="3266"/>
                  </a:lnTo>
                  <a:lnTo>
                    <a:pt x="114" y="3278"/>
                  </a:lnTo>
                  <a:lnTo>
                    <a:pt x="133" y="3290"/>
                  </a:lnTo>
                  <a:lnTo>
                    <a:pt x="163" y="3310"/>
                  </a:lnTo>
                  <a:lnTo>
                    <a:pt x="191" y="3332"/>
                  </a:lnTo>
                  <a:lnTo>
                    <a:pt x="215" y="3352"/>
                  </a:lnTo>
                  <a:lnTo>
                    <a:pt x="236" y="3371"/>
                  </a:lnTo>
                  <a:lnTo>
                    <a:pt x="244" y="3380"/>
                  </a:lnTo>
                  <a:lnTo>
                    <a:pt x="251" y="3389"/>
                  </a:lnTo>
                  <a:lnTo>
                    <a:pt x="257" y="3398"/>
                  </a:lnTo>
                  <a:lnTo>
                    <a:pt x="262" y="3404"/>
                  </a:lnTo>
                  <a:lnTo>
                    <a:pt x="265" y="3412"/>
                  </a:lnTo>
                  <a:lnTo>
                    <a:pt x="266" y="3417"/>
                  </a:lnTo>
                  <a:lnTo>
                    <a:pt x="266" y="3422"/>
                  </a:lnTo>
                  <a:lnTo>
                    <a:pt x="265" y="3427"/>
                  </a:lnTo>
                  <a:lnTo>
                    <a:pt x="262" y="3430"/>
                  </a:lnTo>
                  <a:lnTo>
                    <a:pt x="256" y="3433"/>
                  </a:lnTo>
                  <a:lnTo>
                    <a:pt x="251" y="3434"/>
                  </a:lnTo>
                  <a:lnTo>
                    <a:pt x="243" y="3434"/>
                  </a:lnTo>
                  <a:lnTo>
                    <a:pt x="235" y="3433"/>
                  </a:lnTo>
                  <a:lnTo>
                    <a:pt x="225" y="3431"/>
                  </a:lnTo>
                  <a:lnTo>
                    <a:pt x="214" y="3428"/>
                  </a:lnTo>
                  <a:lnTo>
                    <a:pt x="202" y="3425"/>
                  </a:lnTo>
                  <a:lnTo>
                    <a:pt x="176" y="3414"/>
                  </a:lnTo>
                  <a:lnTo>
                    <a:pt x="148" y="3401"/>
                  </a:lnTo>
                  <a:lnTo>
                    <a:pt x="118" y="3385"/>
                  </a:lnTo>
                  <a:lnTo>
                    <a:pt x="87" y="3365"/>
                  </a:lnTo>
                  <a:lnTo>
                    <a:pt x="62" y="3348"/>
                  </a:lnTo>
                  <a:lnTo>
                    <a:pt x="39" y="3332"/>
                  </a:lnTo>
                  <a:lnTo>
                    <a:pt x="19" y="3315"/>
                  </a:lnTo>
                  <a:lnTo>
                    <a:pt x="0" y="3299"/>
                  </a:lnTo>
                  <a:close/>
                  <a:moveTo>
                    <a:pt x="0" y="3108"/>
                  </a:moveTo>
                  <a:lnTo>
                    <a:pt x="0" y="3037"/>
                  </a:lnTo>
                  <a:lnTo>
                    <a:pt x="13" y="3040"/>
                  </a:lnTo>
                  <a:lnTo>
                    <a:pt x="28" y="3046"/>
                  </a:lnTo>
                  <a:lnTo>
                    <a:pt x="44" y="3051"/>
                  </a:lnTo>
                  <a:lnTo>
                    <a:pt x="61" y="3059"/>
                  </a:lnTo>
                  <a:lnTo>
                    <a:pt x="78" y="3068"/>
                  </a:lnTo>
                  <a:lnTo>
                    <a:pt x="96" y="3078"/>
                  </a:lnTo>
                  <a:lnTo>
                    <a:pt x="116" y="3089"/>
                  </a:lnTo>
                  <a:lnTo>
                    <a:pt x="135" y="3101"/>
                  </a:lnTo>
                  <a:lnTo>
                    <a:pt x="164" y="3121"/>
                  </a:lnTo>
                  <a:lnTo>
                    <a:pt x="190" y="3142"/>
                  </a:lnTo>
                  <a:lnTo>
                    <a:pt x="214" y="3162"/>
                  </a:lnTo>
                  <a:lnTo>
                    <a:pt x="232" y="3181"/>
                  </a:lnTo>
                  <a:lnTo>
                    <a:pt x="240" y="3189"/>
                  </a:lnTo>
                  <a:lnTo>
                    <a:pt x="248" y="3198"/>
                  </a:lnTo>
                  <a:lnTo>
                    <a:pt x="253" y="3207"/>
                  </a:lnTo>
                  <a:lnTo>
                    <a:pt x="256" y="3213"/>
                  </a:lnTo>
                  <a:lnTo>
                    <a:pt x="259" y="3221"/>
                  </a:lnTo>
                  <a:lnTo>
                    <a:pt x="260" y="3226"/>
                  </a:lnTo>
                  <a:lnTo>
                    <a:pt x="260" y="3231"/>
                  </a:lnTo>
                  <a:lnTo>
                    <a:pt x="259" y="3236"/>
                  </a:lnTo>
                  <a:lnTo>
                    <a:pt x="256" y="3239"/>
                  </a:lnTo>
                  <a:lnTo>
                    <a:pt x="252" y="3241"/>
                  </a:lnTo>
                  <a:lnTo>
                    <a:pt x="245" y="3242"/>
                  </a:lnTo>
                  <a:lnTo>
                    <a:pt x="238" y="3243"/>
                  </a:lnTo>
                  <a:lnTo>
                    <a:pt x="230" y="3242"/>
                  </a:lnTo>
                  <a:lnTo>
                    <a:pt x="221" y="3240"/>
                  </a:lnTo>
                  <a:lnTo>
                    <a:pt x="211" y="3238"/>
                  </a:lnTo>
                  <a:lnTo>
                    <a:pt x="199" y="3235"/>
                  </a:lnTo>
                  <a:lnTo>
                    <a:pt x="174" y="3225"/>
                  </a:lnTo>
                  <a:lnTo>
                    <a:pt x="147" y="3212"/>
                  </a:lnTo>
                  <a:lnTo>
                    <a:pt x="118" y="3196"/>
                  </a:lnTo>
                  <a:lnTo>
                    <a:pt x="88" y="3176"/>
                  </a:lnTo>
                  <a:lnTo>
                    <a:pt x="63" y="3159"/>
                  </a:lnTo>
                  <a:lnTo>
                    <a:pt x="39" y="3142"/>
                  </a:lnTo>
                  <a:lnTo>
                    <a:pt x="19" y="3125"/>
                  </a:lnTo>
                  <a:lnTo>
                    <a:pt x="0" y="3108"/>
                  </a:lnTo>
                  <a:close/>
                  <a:moveTo>
                    <a:pt x="0" y="2895"/>
                  </a:moveTo>
                  <a:lnTo>
                    <a:pt x="0" y="2854"/>
                  </a:lnTo>
                  <a:lnTo>
                    <a:pt x="6" y="2853"/>
                  </a:lnTo>
                  <a:lnTo>
                    <a:pt x="11" y="2853"/>
                  </a:lnTo>
                  <a:lnTo>
                    <a:pt x="19" y="2854"/>
                  </a:lnTo>
                  <a:lnTo>
                    <a:pt x="26" y="2855"/>
                  </a:lnTo>
                  <a:lnTo>
                    <a:pt x="44" y="2859"/>
                  </a:lnTo>
                  <a:lnTo>
                    <a:pt x="63" y="2866"/>
                  </a:lnTo>
                  <a:lnTo>
                    <a:pt x="85" y="2875"/>
                  </a:lnTo>
                  <a:lnTo>
                    <a:pt x="107" y="2887"/>
                  </a:lnTo>
                  <a:lnTo>
                    <a:pt x="132" y="2900"/>
                  </a:lnTo>
                  <a:lnTo>
                    <a:pt x="157" y="2916"/>
                  </a:lnTo>
                  <a:lnTo>
                    <a:pt x="185" y="2936"/>
                  </a:lnTo>
                  <a:lnTo>
                    <a:pt x="210" y="2955"/>
                  </a:lnTo>
                  <a:lnTo>
                    <a:pt x="231" y="2975"/>
                  </a:lnTo>
                  <a:lnTo>
                    <a:pt x="250" y="2994"/>
                  </a:lnTo>
                  <a:lnTo>
                    <a:pt x="257" y="3003"/>
                  </a:lnTo>
                  <a:lnTo>
                    <a:pt x="264" y="3010"/>
                  </a:lnTo>
                  <a:lnTo>
                    <a:pt x="269" y="3019"/>
                  </a:lnTo>
                  <a:lnTo>
                    <a:pt x="272" y="3025"/>
                  </a:lnTo>
                  <a:lnTo>
                    <a:pt x="276" y="3032"/>
                  </a:lnTo>
                  <a:lnTo>
                    <a:pt x="277" y="3038"/>
                  </a:lnTo>
                  <a:lnTo>
                    <a:pt x="277" y="3044"/>
                  </a:lnTo>
                  <a:lnTo>
                    <a:pt x="275" y="3048"/>
                  </a:lnTo>
                  <a:lnTo>
                    <a:pt x="271" y="3051"/>
                  </a:lnTo>
                  <a:lnTo>
                    <a:pt x="267" y="3053"/>
                  </a:lnTo>
                  <a:lnTo>
                    <a:pt x="262" y="3054"/>
                  </a:lnTo>
                  <a:lnTo>
                    <a:pt x="255" y="3054"/>
                  </a:lnTo>
                  <a:lnTo>
                    <a:pt x="246" y="3054"/>
                  </a:lnTo>
                  <a:lnTo>
                    <a:pt x="238" y="3052"/>
                  </a:lnTo>
                  <a:lnTo>
                    <a:pt x="227" y="3050"/>
                  </a:lnTo>
                  <a:lnTo>
                    <a:pt x="216" y="3047"/>
                  </a:lnTo>
                  <a:lnTo>
                    <a:pt x="192" y="3037"/>
                  </a:lnTo>
                  <a:lnTo>
                    <a:pt x="167" y="3025"/>
                  </a:lnTo>
                  <a:lnTo>
                    <a:pt x="139" y="3010"/>
                  </a:lnTo>
                  <a:lnTo>
                    <a:pt x="109" y="2992"/>
                  </a:lnTo>
                  <a:lnTo>
                    <a:pt x="91" y="2979"/>
                  </a:lnTo>
                  <a:lnTo>
                    <a:pt x="74" y="2966"/>
                  </a:lnTo>
                  <a:lnTo>
                    <a:pt x="58" y="2954"/>
                  </a:lnTo>
                  <a:lnTo>
                    <a:pt x="42" y="2941"/>
                  </a:lnTo>
                  <a:lnTo>
                    <a:pt x="29" y="2928"/>
                  </a:lnTo>
                  <a:lnTo>
                    <a:pt x="19" y="2916"/>
                  </a:lnTo>
                  <a:lnTo>
                    <a:pt x="8" y="2906"/>
                  </a:lnTo>
                  <a:lnTo>
                    <a:pt x="0" y="2895"/>
                  </a:lnTo>
                  <a:close/>
                  <a:moveTo>
                    <a:pt x="0" y="2455"/>
                  </a:moveTo>
                  <a:lnTo>
                    <a:pt x="0" y="2392"/>
                  </a:lnTo>
                  <a:lnTo>
                    <a:pt x="8" y="2402"/>
                  </a:lnTo>
                  <a:lnTo>
                    <a:pt x="14" y="2410"/>
                  </a:lnTo>
                  <a:lnTo>
                    <a:pt x="20" y="2418"/>
                  </a:lnTo>
                  <a:lnTo>
                    <a:pt x="23" y="2425"/>
                  </a:lnTo>
                  <a:lnTo>
                    <a:pt x="26" y="2432"/>
                  </a:lnTo>
                  <a:lnTo>
                    <a:pt x="27" y="2438"/>
                  </a:lnTo>
                  <a:lnTo>
                    <a:pt x="27" y="2444"/>
                  </a:lnTo>
                  <a:lnTo>
                    <a:pt x="25" y="2448"/>
                  </a:lnTo>
                  <a:lnTo>
                    <a:pt x="22" y="2452"/>
                  </a:lnTo>
                  <a:lnTo>
                    <a:pt x="17" y="2454"/>
                  </a:lnTo>
                  <a:lnTo>
                    <a:pt x="9" y="2455"/>
                  </a:lnTo>
                  <a:lnTo>
                    <a:pt x="0" y="2455"/>
                  </a:lnTo>
                  <a:close/>
                  <a:moveTo>
                    <a:pt x="0" y="2245"/>
                  </a:moveTo>
                  <a:lnTo>
                    <a:pt x="0" y="2144"/>
                  </a:lnTo>
                  <a:lnTo>
                    <a:pt x="10" y="2149"/>
                  </a:lnTo>
                  <a:lnTo>
                    <a:pt x="19" y="2155"/>
                  </a:lnTo>
                  <a:lnTo>
                    <a:pt x="42" y="2173"/>
                  </a:lnTo>
                  <a:lnTo>
                    <a:pt x="63" y="2190"/>
                  </a:lnTo>
                  <a:lnTo>
                    <a:pt x="80" y="2207"/>
                  </a:lnTo>
                  <a:lnTo>
                    <a:pt x="95" y="2223"/>
                  </a:lnTo>
                  <a:lnTo>
                    <a:pt x="101" y="2231"/>
                  </a:lnTo>
                  <a:lnTo>
                    <a:pt x="106" y="2239"/>
                  </a:lnTo>
                  <a:lnTo>
                    <a:pt x="110" y="2245"/>
                  </a:lnTo>
                  <a:lnTo>
                    <a:pt x="114" y="2252"/>
                  </a:lnTo>
                  <a:lnTo>
                    <a:pt x="116" y="2258"/>
                  </a:lnTo>
                  <a:lnTo>
                    <a:pt x="116" y="2263"/>
                  </a:lnTo>
                  <a:lnTo>
                    <a:pt x="116" y="2269"/>
                  </a:lnTo>
                  <a:lnTo>
                    <a:pt x="114" y="2272"/>
                  </a:lnTo>
                  <a:lnTo>
                    <a:pt x="112" y="2275"/>
                  </a:lnTo>
                  <a:lnTo>
                    <a:pt x="108" y="2277"/>
                  </a:lnTo>
                  <a:lnTo>
                    <a:pt x="104" y="2278"/>
                  </a:lnTo>
                  <a:lnTo>
                    <a:pt x="100" y="2280"/>
                  </a:lnTo>
                  <a:lnTo>
                    <a:pt x="94" y="2281"/>
                  </a:lnTo>
                  <a:lnTo>
                    <a:pt x="88" y="2280"/>
                  </a:lnTo>
                  <a:lnTo>
                    <a:pt x="81" y="2278"/>
                  </a:lnTo>
                  <a:lnTo>
                    <a:pt x="74" y="2277"/>
                  </a:lnTo>
                  <a:lnTo>
                    <a:pt x="58" y="2272"/>
                  </a:lnTo>
                  <a:lnTo>
                    <a:pt x="40" y="2266"/>
                  </a:lnTo>
                  <a:lnTo>
                    <a:pt x="21" y="2256"/>
                  </a:lnTo>
                  <a:lnTo>
                    <a:pt x="0" y="2245"/>
                  </a:lnTo>
                  <a:close/>
                  <a:moveTo>
                    <a:pt x="0" y="1972"/>
                  </a:moveTo>
                  <a:lnTo>
                    <a:pt x="0" y="1936"/>
                  </a:lnTo>
                  <a:lnTo>
                    <a:pt x="5" y="1934"/>
                  </a:lnTo>
                  <a:lnTo>
                    <a:pt x="9" y="1933"/>
                  </a:lnTo>
                  <a:lnTo>
                    <a:pt x="14" y="1933"/>
                  </a:lnTo>
                  <a:lnTo>
                    <a:pt x="21" y="1933"/>
                  </a:lnTo>
                  <a:lnTo>
                    <a:pt x="35" y="1936"/>
                  </a:lnTo>
                  <a:lnTo>
                    <a:pt x="52" y="1941"/>
                  </a:lnTo>
                  <a:lnTo>
                    <a:pt x="69" y="1948"/>
                  </a:lnTo>
                  <a:lnTo>
                    <a:pt x="89" y="1958"/>
                  </a:lnTo>
                  <a:lnTo>
                    <a:pt x="109" y="1970"/>
                  </a:lnTo>
                  <a:lnTo>
                    <a:pt x="130" y="1983"/>
                  </a:lnTo>
                  <a:lnTo>
                    <a:pt x="153" y="1999"/>
                  </a:lnTo>
                  <a:lnTo>
                    <a:pt x="172" y="2016"/>
                  </a:lnTo>
                  <a:lnTo>
                    <a:pt x="189" y="2032"/>
                  </a:lnTo>
                  <a:lnTo>
                    <a:pt x="203" y="2049"/>
                  </a:lnTo>
                  <a:lnTo>
                    <a:pt x="209" y="2056"/>
                  </a:lnTo>
                  <a:lnTo>
                    <a:pt x="214" y="2064"/>
                  </a:lnTo>
                  <a:lnTo>
                    <a:pt x="217" y="2070"/>
                  </a:lnTo>
                  <a:lnTo>
                    <a:pt x="221" y="2077"/>
                  </a:lnTo>
                  <a:lnTo>
                    <a:pt x="222" y="2083"/>
                  </a:lnTo>
                  <a:lnTo>
                    <a:pt x="223" y="2089"/>
                  </a:lnTo>
                  <a:lnTo>
                    <a:pt x="223" y="2093"/>
                  </a:lnTo>
                  <a:lnTo>
                    <a:pt x="221" y="2097"/>
                  </a:lnTo>
                  <a:lnTo>
                    <a:pt x="217" y="2100"/>
                  </a:lnTo>
                  <a:lnTo>
                    <a:pt x="214" y="2103"/>
                  </a:lnTo>
                  <a:lnTo>
                    <a:pt x="209" y="2104"/>
                  </a:lnTo>
                  <a:lnTo>
                    <a:pt x="203" y="2105"/>
                  </a:lnTo>
                  <a:lnTo>
                    <a:pt x="197" y="2105"/>
                  </a:lnTo>
                  <a:lnTo>
                    <a:pt x="189" y="2104"/>
                  </a:lnTo>
                  <a:lnTo>
                    <a:pt x="181" y="2102"/>
                  </a:lnTo>
                  <a:lnTo>
                    <a:pt x="172" y="2099"/>
                  </a:lnTo>
                  <a:lnTo>
                    <a:pt x="153" y="2093"/>
                  </a:lnTo>
                  <a:lnTo>
                    <a:pt x="131" y="2083"/>
                  </a:lnTo>
                  <a:lnTo>
                    <a:pt x="108" y="2070"/>
                  </a:lnTo>
                  <a:lnTo>
                    <a:pt x="86" y="2055"/>
                  </a:lnTo>
                  <a:lnTo>
                    <a:pt x="71" y="2044"/>
                  </a:lnTo>
                  <a:lnTo>
                    <a:pt x="58" y="2034"/>
                  </a:lnTo>
                  <a:lnTo>
                    <a:pt x="45" y="2023"/>
                  </a:lnTo>
                  <a:lnTo>
                    <a:pt x="33" y="2012"/>
                  </a:lnTo>
                  <a:lnTo>
                    <a:pt x="23" y="2001"/>
                  </a:lnTo>
                  <a:lnTo>
                    <a:pt x="13" y="1991"/>
                  </a:lnTo>
                  <a:lnTo>
                    <a:pt x="7" y="1982"/>
                  </a:lnTo>
                  <a:lnTo>
                    <a:pt x="0" y="1972"/>
                  </a:lnTo>
                  <a:close/>
                  <a:moveTo>
                    <a:pt x="0" y="1721"/>
                  </a:moveTo>
                  <a:lnTo>
                    <a:pt x="0" y="1631"/>
                  </a:lnTo>
                  <a:lnTo>
                    <a:pt x="17" y="1645"/>
                  </a:lnTo>
                  <a:lnTo>
                    <a:pt x="32" y="1659"/>
                  </a:lnTo>
                  <a:lnTo>
                    <a:pt x="44" y="1672"/>
                  </a:lnTo>
                  <a:lnTo>
                    <a:pt x="53" y="1685"/>
                  </a:lnTo>
                  <a:lnTo>
                    <a:pt x="61" y="1697"/>
                  </a:lnTo>
                  <a:lnTo>
                    <a:pt x="65" y="1708"/>
                  </a:lnTo>
                  <a:lnTo>
                    <a:pt x="66" y="1713"/>
                  </a:lnTo>
                  <a:lnTo>
                    <a:pt x="66" y="1717"/>
                  </a:lnTo>
                  <a:lnTo>
                    <a:pt x="65" y="1722"/>
                  </a:lnTo>
                  <a:lnTo>
                    <a:pt x="64" y="1725"/>
                  </a:lnTo>
                  <a:lnTo>
                    <a:pt x="60" y="1728"/>
                  </a:lnTo>
                  <a:lnTo>
                    <a:pt x="55" y="1731"/>
                  </a:lnTo>
                  <a:lnTo>
                    <a:pt x="49" y="1732"/>
                  </a:lnTo>
                  <a:lnTo>
                    <a:pt x="41" y="1732"/>
                  </a:lnTo>
                  <a:lnTo>
                    <a:pt x="33" y="1731"/>
                  </a:lnTo>
                  <a:lnTo>
                    <a:pt x="23" y="1729"/>
                  </a:lnTo>
                  <a:lnTo>
                    <a:pt x="12" y="1725"/>
                  </a:lnTo>
                  <a:lnTo>
                    <a:pt x="0" y="1721"/>
                  </a:lnTo>
                  <a:close/>
                  <a:moveTo>
                    <a:pt x="0" y="1146"/>
                  </a:moveTo>
                  <a:lnTo>
                    <a:pt x="0" y="1074"/>
                  </a:lnTo>
                  <a:lnTo>
                    <a:pt x="9" y="1076"/>
                  </a:lnTo>
                  <a:lnTo>
                    <a:pt x="18" y="1078"/>
                  </a:lnTo>
                  <a:lnTo>
                    <a:pt x="26" y="1083"/>
                  </a:lnTo>
                  <a:lnTo>
                    <a:pt x="36" y="1087"/>
                  </a:lnTo>
                  <a:lnTo>
                    <a:pt x="56" y="1098"/>
                  </a:lnTo>
                  <a:lnTo>
                    <a:pt x="77" y="1112"/>
                  </a:lnTo>
                  <a:lnTo>
                    <a:pt x="95" y="1126"/>
                  </a:lnTo>
                  <a:lnTo>
                    <a:pt x="110" y="1140"/>
                  </a:lnTo>
                  <a:lnTo>
                    <a:pt x="123" y="1153"/>
                  </a:lnTo>
                  <a:lnTo>
                    <a:pt x="134" y="1167"/>
                  </a:lnTo>
                  <a:lnTo>
                    <a:pt x="139" y="1173"/>
                  </a:lnTo>
                  <a:lnTo>
                    <a:pt x="142" y="1180"/>
                  </a:lnTo>
                  <a:lnTo>
                    <a:pt x="145" y="1185"/>
                  </a:lnTo>
                  <a:lnTo>
                    <a:pt x="147" y="1191"/>
                  </a:lnTo>
                  <a:lnTo>
                    <a:pt x="147" y="1196"/>
                  </a:lnTo>
                  <a:lnTo>
                    <a:pt x="148" y="1200"/>
                  </a:lnTo>
                  <a:lnTo>
                    <a:pt x="147" y="1205"/>
                  </a:lnTo>
                  <a:lnTo>
                    <a:pt x="146" y="1208"/>
                  </a:lnTo>
                  <a:lnTo>
                    <a:pt x="143" y="1211"/>
                  </a:lnTo>
                  <a:lnTo>
                    <a:pt x="140" y="1213"/>
                  </a:lnTo>
                  <a:lnTo>
                    <a:pt x="135" y="1215"/>
                  </a:lnTo>
                  <a:lnTo>
                    <a:pt x="131" y="1217"/>
                  </a:lnTo>
                  <a:lnTo>
                    <a:pt x="126" y="1217"/>
                  </a:lnTo>
                  <a:lnTo>
                    <a:pt x="119" y="1215"/>
                  </a:lnTo>
                  <a:lnTo>
                    <a:pt x="113" y="1214"/>
                  </a:lnTo>
                  <a:lnTo>
                    <a:pt x="105" y="1213"/>
                  </a:lnTo>
                  <a:lnTo>
                    <a:pt x="90" y="1207"/>
                  </a:lnTo>
                  <a:lnTo>
                    <a:pt x="73" y="1199"/>
                  </a:lnTo>
                  <a:lnTo>
                    <a:pt x="55" y="1190"/>
                  </a:lnTo>
                  <a:lnTo>
                    <a:pt x="37" y="1177"/>
                  </a:lnTo>
                  <a:lnTo>
                    <a:pt x="26" y="1169"/>
                  </a:lnTo>
                  <a:lnTo>
                    <a:pt x="18" y="1162"/>
                  </a:lnTo>
                  <a:lnTo>
                    <a:pt x="9" y="1154"/>
                  </a:lnTo>
                  <a:lnTo>
                    <a:pt x="0" y="1146"/>
                  </a:lnTo>
                  <a:close/>
                  <a:moveTo>
                    <a:pt x="0" y="833"/>
                  </a:moveTo>
                  <a:lnTo>
                    <a:pt x="0" y="757"/>
                  </a:lnTo>
                  <a:lnTo>
                    <a:pt x="14" y="762"/>
                  </a:lnTo>
                  <a:lnTo>
                    <a:pt x="29" y="770"/>
                  </a:lnTo>
                  <a:lnTo>
                    <a:pt x="46" y="778"/>
                  </a:lnTo>
                  <a:lnTo>
                    <a:pt x="62" y="789"/>
                  </a:lnTo>
                  <a:lnTo>
                    <a:pt x="78" y="802"/>
                  </a:lnTo>
                  <a:lnTo>
                    <a:pt x="92" y="815"/>
                  </a:lnTo>
                  <a:lnTo>
                    <a:pt x="104" y="828"/>
                  </a:lnTo>
                  <a:lnTo>
                    <a:pt x="114" y="841"/>
                  </a:lnTo>
                  <a:lnTo>
                    <a:pt x="120" y="853"/>
                  </a:lnTo>
                  <a:lnTo>
                    <a:pt x="124" y="863"/>
                  </a:lnTo>
                  <a:lnTo>
                    <a:pt x="126" y="868"/>
                  </a:lnTo>
                  <a:lnTo>
                    <a:pt x="126" y="872"/>
                  </a:lnTo>
                  <a:lnTo>
                    <a:pt x="124" y="877"/>
                  </a:lnTo>
                  <a:lnTo>
                    <a:pt x="123" y="880"/>
                  </a:lnTo>
                  <a:lnTo>
                    <a:pt x="121" y="883"/>
                  </a:lnTo>
                  <a:lnTo>
                    <a:pt x="118" y="885"/>
                  </a:lnTo>
                  <a:lnTo>
                    <a:pt x="114" y="886"/>
                  </a:lnTo>
                  <a:lnTo>
                    <a:pt x="109" y="887"/>
                  </a:lnTo>
                  <a:lnTo>
                    <a:pt x="104" y="887"/>
                  </a:lnTo>
                  <a:lnTo>
                    <a:pt x="99" y="887"/>
                  </a:lnTo>
                  <a:lnTo>
                    <a:pt x="92" y="886"/>
                  </a:lnTo>
                  <a:lnTo>
                    <a:pt x="86" y="884"/>
                  </a:lnTo>
                  <a:lnTo>
                    <a:pt x="72" y="880"/>
                  </a:lnTo>
                  <a:lnTo>
                    <a:pt x="56" y="872"/>
                  </a:lnTo>
                  <a:lnTo>
                    <a:pt x="40" y="864"/>
                  </a:lnTo>
                  <a:lnTo>
                    <a:pt x="23" y="852"/>
                  </a:lnTo>
                  <a:lnTo>
                    <a:pt x="11" y="843"/>
                  </a:lnTo>
                  <a:lnTo>
                    <a:pt x="0" y="833"/>
                  </a:lnTo>
                  <a:close/>
                  <a:moveTo>
                    <a:pt x="0" y="475"/>
                  </a:moveTo>
                  <a:lnTo>
                    <a:pt x="0" y="460"/>
                  </a:lnTo>
                  <a:lnTo>
                    <a:pt x="1" y="459"/>
                  </a:lnTo>
                  <a:lnTo>
                    <a:pt x="1" y="458"/>
                  </a:lnTo>
                  <a:lnTo>
                    <a:pt x="4" y="456"/>
                  </a:lnTo>
                  <a:lnTo>
                    <a:pt x="7" y="454"/>
                  </a:lnTo>
                  <a:lnTo>
                    <a:pt x="10" y="451"/>
                  </a:lnTo>
                  <a:lnTo>
                    <a:pt x="14" y="450"/>
                  </a:lnTo>
                  <a:lnTo>
                    <a:pt x="24" y="450"/>
                  </a:lnTo>
                  <a:lnTo>
                    <a:pt x="36" y="452"/>
                  </a:lnTo>
                  <a:lnTo>
                    <a:pt x="49" y="458"/>
                  </a:lnTo>
                  <a:lnTo>
                    <a:pt x="63" y="464"/>
                  </a:lnTo>
                  <a:lnTo>
                    <a:pt x="78" y="473"/>
                  </a:lnTo>
                  <a:lnTo>
                    <a:pt x="93" y="483"/>
                  </a:lnTo>
                  <a:lnTo>
                    <a:pt x="107" y="495"/>
                  </a:lnTo>
                  <a:lnTo>
                    <a:pt x="120" y="506"/>
                  </a:lnTo>
                  <a:lnTo>
                    <a:pt x="131" y="518"/>
                  </a:lnTo>
                  <a:lnTo>
                    <a:pt x="140" y="530"/>
                  </a:lnTo>
                  <a:lnTo>
                    <a:pt x="145" y="541"/>
                  </a:lnTo>
                  <a:lnTo>
                    <a:pt x="149" y="551"/>
                  </a:lnTo>
                  <a:lnTo>
                    <a:pt x="149" y="555"/>
                  </a:lnTo>
                  <a:lnTo>
                    <a:pt x="149" y="559"/>
                  </a:lnTo>
                  <a:lnTo>
                    <a:pt x="149" y="564"/>
                  </a:lnTo>
                  <a:lnTo>
                    <a:pt x="147" y="567"/>
                  </a:lnTo>
                  <a:lnTo>
                    <a:pt x="145" y="569"/>
                  </a:lnTo>
                  <a:lnTo>
                    <a:pt x="142" y="571"/>
                  </a:lnTo>
                  <a:lnTo>
                    <a:pt x="139" y="573"/>
                  </a:lnTo>
                  <a:lnTo>
                    <a:pt x="134" y="574"/>
                  </a:lnTo>
                  <a:lnTo>
                    <a:pt x="124" y="574"/>
                  </a:lnTo>
                  <a:lnTo>
                    <a:pt x="114" y="572"/>
                  </a:lnTo>
                  <a:lnTo>
                    <a:pt x="100" y="568"/>
                  </a:lnTo>
                  <a:lnTo>
                    <a:pt x="86" y="561"/>
                  </a:lnTo>
                  <a:lnTo>
                    <a:pt x="72" y="553"/>
                  </a:lnTo>
                  <a:lnTo>
                    <a:pt x="56" y="542"/>
                  </a:lnTo>
                  <a:lnTo>
                    <a:pt x="46" y="533"/>
                  </a:lnTo>
                  <a:lnTo>
                    <a:pt x="36" y="525"/>
                  </a:lnTo>
                  <a:lnTo>
                    <a:pt x="26" y="516"/>
                  </a:lnTo>
                  <a:lnTo>
                    <a:pt x="19" y="508"/>
                  </a:lnTo>
                  <a:lnTo>
                    <a:pt x="12" y="499"/>
                  </a:lnTo>
                  <a:lnTo>
                    <a:pt x="7" y="491"/>
                  </a:lnTo>
                  <a:lnTo>
                    <a:pt x="4" y="483"/>
                  </a:lnTo>
                  <a:lnTo>
                    <a:pt x="0" y="475"/>
                  </a:lnTo>
                  <a:close/>
                  <a:moveTo>
                    <a:pt x="0" y="137"/>
                  </a:moveTo>
                  <a:lnTo>
                    <a:pt x="0" y="66"/>
                  </a:lnTo>
                  <a:lnTo>
                    <a:pt x="11" y="76"/>
                  </a:lnTo>
                  <a:lnTo>
                    <a:pt x="22" y="86"/>
                  </a:lnTo>
                  <a:lnTo>
                    <a:pt x="29" y="95"/>
                  </a:lnTo>
                  <a:lnTo>
                    <a:pt x="36" y="105"/>
                  </a:lnTo>
                  <a:lnTo>
                    <a:pt x="41" y="115"/>
                  </a:lnTo>
                  <a:lnTo>
                    <a:pt x="44" y="123"/>
                  </a:lnTo>
                  <a:lnTo>
                    <a:pt x="44" y="127"/>
                  </a:lnTo>
                  <a:lnTo>
                    <a:pt x="44" y="130"/>
                  </a:lnTo>
                  <a:lnTo>
                    <a:pt x="44" y="133"/>
                  </a:lnTo>
                  <a:lnTo>
                    <a:pt x="41" y="136"/>
                  </a:lnTo>
                  <a:lnTo>
                    <a:pt x="39" y="140"/>
                  </a:lnTo>
                  <a:lnTo>
                    <a:pt x="36" y="142"/>
                  </a:lnTo>
                  <a:lnTo>
                    <a:pt x="32" y="143"/>
                  </a:lnTo>
                  <a:lnTo>
                    <a:pt x="26" y="144"/>
                  </a:lnTo>
                  <a:lnTo>
                    <a:pt x="21" y="143"/>
                  </a:lnTo>
                  <a:lnTo>
                    <a:pt x="14" y="142"/>
                  </a:lnTo>
                  <a:lnTo>
                    <a:pt x="8" y="141"/>
                  </a:lnTo>
                  <a:lnTo>
                    <a:pt x="0" y="137"/>
                  </a:lnTo>
                  <a:close/>
                  <a:moveTo>
                    <a:pt x="678" y="574"/>
                  </a:moveTo>
                  <a:lnTo>
                    <a:pt x="678" y="654"/>
                  </a:lnTo>
                  <a:lnTo>
                    <a:pt x="667" y="644"/>
                  </a:lnTo>
                  <a:lnTo>
                    <a:pt x="658" y="633"/>
                  </a:lnTo>
                  <a:lnTo>
                    <a:pt x="649" y="623"/>
                  </a:lnTo>
                  <a:lnTo>
                    <a:pt x="644" y="612"/>
                  </a:lnTo>
                  <a:lnTo>
                    <a:pt x="639" y="603"/>
                  </a:lnTo>
                  <a:lnTo>
                    <a:pt x="637" y="594"/>
                  </a:lnTo>
                  <a:lnTo>
                    <a:pt x="636" y="591"/>
                  </a:lnTo>
                  <a:lnTo>
                    <a:pt x="637" y="586"/>
                  </a:lnTo>
                  <a:lnTo>
                    <a:pt x="638" y="583"/>
                  </a:lnTo>
                  <a:lnTo>
                    <a:pt x="639" y="580"/>
                  </a:lnTo>
                  <a:lnTo>
                    <a:pt x="642" y="577"/>
                  </a:lnTo>
                  <a:lnTo>
                    <a:pt x="645" y="574"/>
                  </a:lnTo>
                  <a:lnTo>
                    <a:pt x="649" y="572"/>
                  </a:lnTo>
                  <a:lnTo>
                    <a:pt x="655" y="571"/>
                  </a:lnTo>
                  <a:lnTo>
                    <a:pt x="659" y="571"/>
                  </a:lnTo>
                  <a:lnTo>
                    <a:pt x="665" y="571"/>
                  </a:lnTo>
                  <a:lnTo>
                    <a:pt x="672" y="572"/>
                  </a:lnTo>
                  <a:lnTo>
                    <a:pt x="678" y="574"/>
                  </a:lnTo>
                  <a:close/>
                  <a:moveTo>
                    <a:pt x="678" y="909"/>
                  </a:moveTo>
                  <a:lnTo>
                    <a:pt x="678" y="1002"/>
                  </a:lnTo>
                  <a:lnTo>
                    <a:pt x="662" y="989"/>
                  </a:lnTo>
                  <a:lnTo>
                    <a:pt x="647" y="976"/>
                  </a:lnTo>
                  <a:lnTo>
                    <a:pt x="635" y="962"/>
                  </a:lnTo>
                  <a:lnTo>
                    <a:pt x="625" y="949"/>
                  </a:lnTo>
                  <a:lnTo>
                    <a:pt x="621" y="942"/>
                  </a:lnTo>
                  <a:lnTo>
                    <a:pt x="618" y="937"/>
                  </a:lnTo>
                  <a:lnTo>
                    <a:pt x="616" y="931"/>
                  </a:lnTo>
                  <a:lnTo>
                    <a:pt x="613" y="925"/>
                  </a:lnTo>
                  <a:lnTo>
                    <a:pt x="612" y="920"/>
                  </a:lnTo>
                  <a:lnTo>
                    <a:pt x="612" y="915"/>
                  </a:lnTo>
                  <a:lnTo>
                    <a:pt x="613" y="911"/>
                  </a:lnTo>
                  <a:lnTo>
                    <a:pt x="616" y="908"/>
                  </a:lnTo>
                  <a:lnTo>
                    <a:pt x="619" y="904"/>
                  </a:lnTo>
                  <a:lnTo>
                    <a:pt x="624" y="900"/>
                  </a:lnTo>
                  <a:lnTo>
                    <a:pt x="631" y="899"/>
                  </a:lnTo>
                  <a:lnTo>
                    <a:pt x="638" y="898"/>
                  </a:lnTo>
                  <a:lnTo>
                    <a:pt x="647" y="899"/>
                  </a:lnTo>
                  <a:lnTo>
                    <a:pt x="657" y="901"/>
                  </a:lnTo>
                  <a:lnTo>
                    <a:pt x="667" y="905"/>
                  </a:lnTo>
                  <a:lnTo>
                    <a:pt x="678" y="909"/>
                  </a:lnTo>
                  <a:close/>
                  <a:moveTo>
                    <a:pt x="678" y="1242"/>
                  </a:moveTo>
                  <a:lnTo>
                    <a:pt x="678" y="1326"/>
                  </a:lnTo>
                  <a:lnTo>
                    <a:pt x="667" y="1315"/>
                  </a:lnTo>
                  <a:lnTo>
                    <a:pt x="657" y="1303"/>
                  </a:lnTo>
                  <a:lnTo>
                    <a:pt x="649" y="1292"/>
                  </a:lnTo>
                  <a:lnTo>
                    <a:pt x="643" y="1282"/>
                  </a:lnTo>
                  <a:lnTo>
                    <a:pt x="638" y="1273"/>
                  </a:lnTo>
                  <a:lnTo>
                    <a:pt x="636" y="1263"/>
                  </a:lnTo>
                  <a:lnTo>
                    <a:pt x="636" y="1260"/>
                  </a:lnTo>
                  <a:lnTo>
                    <a:pt x="636" y="1255"/>
                  </a:lnTo>
                  <a:lnTo>
                    <a:pt x="637" y="1252"/>
                  </a:lnTo>
                  <a:lnTo>
                    <a:pt x="638" y="1249"/>
                  </a:lnTo>
                  <a:lnTo>
                    <a:pt x="640" y="1246"/>
                  </a:lnTo>
                  <a:lnTo>
                    <a:pt x="645" y="1244"/>
                  </a:lnTo>
                  <a:lnTo>
                    <a:pt x="648" y="1241"/>
                  </a:lnTo>
                  <a:lnTo>
                    <a:pt x="653" y="1240"/>
                  </a:lnTo>
                  <a:lnTo>
                    <a:pt x="659" y="1240"/>
                  </a:lnTo>
                  <a:lnTo>
                    <a:pt x="664" y="1240"/>
                  </a:lnTo>
                  <a:lnTo>
                    <a:pt x="672" y="1241"/>
                  </a:lnTo>
                  <a:lnTo>
                    <a:pt x="678" y="1242"/>
                  </a:lnTo>
                  <a:close/>
                  <a:moveTo>
                    <a:pt x="678" y="1820"/>
                  </a:moveTo>
                  <a:lnTo>
                    <a:pt x="678" y="1925"/>
                  </a:lnTo>
                  <a:lnTo>
                    <a:pt x="670" y="1920"/>
                  </a:lnTo>
                  <a:lnTo>
                    <a:pt x="660" y="1915"/>
                  </a:lnTo>
                  <a:lnTo>
                    <a:pt x="651" y="1908"/>
                  </a:lnTo>
                  <a:lnTo>
                    <a:pt x="642" y="1903"/>
                  </a:lnTo>
                  <a:lnTo>
                    <a:pt x="620" y="1887"/>
                  </a:lnTo>
                  <a:lnTo>
                    <a:pt x="601" y="1871"/>
                  </a:lnTo>
                  <a:lnTo>
                    <a:pt x="584" y="1854"/>
                  </a:lnTo>
                  <a:lnTo>
                    <a:pt x="571" y="1838"/>
                  </a:lnTo>
                  <a:lnTo>
                    <a:pt x="566" y="1831"/>
                  </a:lnTo>
                  <a:lnTo>
                    <a:pt x="561" y="1824"/>
                  </a:lnTo>
                  <a:lnTo>
                    <a:pt x="557" y="1817"/>
                  </a:lnTo>
                  <a:lnTo>
                    <a:pt x="555" y="1810"/>
                  </a:lnTo>
                  <a:lnTo>
                    <a:pt x="553" y="1805"/>
                  </a:lnTo>
                  <a:lnTo>
                    <a:pt x="553" y="1799"/>
                  </a:lnTo>
                  <a:lnTo>
                    <a:pt x="554" y="1794"/>
                  </a:lnTo>
                  <a:lnTo>
                    <a:pt x="555" y="1790"/>
                  </a:lnTo>
                  <a:lnTo>
                    <a:pt x="558" y="1786"/>
                  </a:lnTo>
                  <a:lnTo>
                    <a:pt x="562" y="1784"/>
                  </a:lnTo>
                  <a:lnTo>
                    <a:pt x="567" y="1782"/>
                  </a:lnTo>
                  <a:lnTo>
                    <a:pt x="572" y="1781"/>
                  </a:lnTo>
                  <a:lnTo>
                    <a:pt x="578" y="1781"/>
                  </a:lnTo>
                  <a:lnTo>
                    <a:pt x="585" y="1781"/>
                  </a:lnTo>
                  <a:lnTo>
                    <a:pt x="592" y="1782"/>
                  </a:lnTo>
                  <a:lnTo>
                    <a:pt x="601" y="1784"/>
                  </a:lnTo>
                  <a:lnTo>
                    <a:pt x="618" y="1790"/>
                  </a:lnTo>
                  <a:lnTo>
                    <a:pt x="637" y="1797"/>
                  </a:lnTo>
                  <a:lnTo>
                    <a:pt x="658" y="1808"/>
                  </a:lnTo>
                  <a:lnTo>
                    <a:pt x="678" y="1820"/>
                  </a:lnTo>
                  <a:close/>
                  <a:moveTo>
                    <a:pt x="678" y="2362"/>
                  </a:moveTo>
                  <a:lnTo>
                    <a:pt x="678" y="2461"/>
                  </a:lnTo>
                  <a:lnTo>
                    <a:pt x="660" y="2446"/>
                  </a:lnTo>
                  <a:lnTo>
                    <a:pt x="645" y="2431"/>
                  </a:lnTo>
                  <a:lnTo>
                    <a:pt x="631" y="2416"/>
                  </a:lnTo>
                  <a:lnTo>
                    <a:pt x="620" y="2403"/>
                  </a:lnTo>
                  <a:lnTo>
                    <a:pt x="616" y="2396"/>
                  </a:lnTo>
                  <a:lnTo>
                    <a:pt x="612" y="2390"/>
                  </a:lnTo>
                  <a:lnTo>
                    <a:pt x="610" y="2383"/>
                  </a:lnTo>
                  <a:lnTo>
                    <a:pt x="608" y="2378"/>
                  </a:lnTo>
                  <a:lnTo>
                    <a:pt x="607" y="2372"/>
                  </a:lnTo>
                  <a:lnTo>
                    <a:pt x="607" y="2368"/>
                  </a:lnTo>
                  <a:lnTo>
                    <a:pt x="607" y="2364"/>
                  </a:lnTo>
                  <a:lnTo>
                    <a:pt x="609" y="2361"/>
                  </a:lnTo>
                  <a:lnTo>
                    <a:pt x="613" y="2356"/>
                  </a:lnTo>
                  <a:lnTo>
                    <a:pt x="619" y="2353"/>
                  </a:lnTo>
                  <a:lnTo>
                    <a:pt x="625" y="2352"/>
                  </a:lnTo>
                  <a:lnTo>
                    <a:pt x="634" y="2352"/>
                  </a:lnTo>
                  <a:lnTo>
                    <a:pt x="644" y="2352"/>
                  </a:lnTo>
                  <a:lnTo>
                    <a:pt x="655" y="2354"/>
                  </a:lnTo>
                  <a:lnTo>
                    <a:pt x="665" y="2357"/>
                  </a:lnTo>
                  <a:lnTo>
                    <a:pt x="678" y="2362"/>
                  </a:lnTo>
                  <a:close/>
                  <a:moveTo>
                    <a:pt x="678" y="2595"/>
                  </a:moveTo>
                  <a:lnTo>
                    <a:pt x="678" y="2703"/>
                  </a:lnTo>
                  <a:lnTo>
                    <a:pt x="665" y="2696"/>
                  </a:lnTo>
                  <a:lnTo>
                    <a:pt x="653" y="2689"/>
                  </a:lnTo>
                  <a:lnTo>
                    <a:pt x="640" y="2681"/>
                  </a:lnTo>
                  <a:lnTo>
                    <a:pt x="626" y="2672"/>
                  </a:lnTo>
                  <a:lnTo>
                    <a:pt x="601" y="2654"/>
                  </a:lnTo>
                  <a:lnTo>
                    <a:pt x="577" y="2636"/>
                  </a:lnTo>
                  <a:lnTo>
                    <a:pt x="557" y="2617"/>
                  </a:lnTo>
                  <a:lnTo>
                    <a:pt x="540" y="2599"/>
                  </a:lnTo>
                  <a:lnTo>
                    <a:pt x="534" y="2591"/>
                  </a:lnTo>
                  <a:lnTo>
                    <a:pt x="528" y="2583"/>
                  </a:lnTo>
                  <a:lnTo>
                    <a:pt x="524" y="2575"/>
                  </a:lnTo>
                  <a:lnTo>
                    <a:pt x="521" y="2568"/>
                  </a:lnTo>
                  <a:lnTo>
                    <a:pt x="517" y="2561"/>
                  </a:lnTo>
                  <a:lnTo>
                    <a:pt x="517" y="2556"/>
                  </a:lnTo>
                  <a:lnTo>
                    <a:pt x="517" y="2550"/>
                  </a:lnTo>
                  <a:lnTo>
                    <a:pt x="520" y="2546"/>
                  </a:lnTo>
                  <a:lnTo>
                    <a:pt x="523" y="2542"/>
                  </a:lnTo>
                  <a:lnTo>
                    <a:pt x="527" y="2540"/>
                  </a:lnTo>
                  <a:lnTo>
                    <a:pt x="533" y="2538"/>
                  </a:lnTo>
                  <a:lnTo>
                    <a:pt x="539" y="2538"/>
                  </a:lnTo>
                  <a:lnTo>
                    <a:pt x="547" y="2538"/>
                  </a:lnTo>
                  <a:lnTo>
                    <a:pt x="556" y="2539"/>
                  </a:lnTo>
                  <a:lnTo>
                    <a:pt x="565" y="2541"/>
                  </a:lnTo>
                  <a:lnTo>
                    <a:pt x="576" y="2543"/>
                  </a:lnTo>
                  <a:lnTo>
                    <a:pt x="598" y="2552"/>
                  </a:lnTo>
                  <a:lnTo>
                    <a:pt x="623" y="2562"/>
                  </a:lnTo>
                  <a:lnTo>
                    <a:pt x="649" y="2576"/>
                  </a:lnTo>
                  <a:lnTo>
                    <a:pt x="676" y="2594"/>
                  </a:lnTo>
                  <a:lnTo>
                    <a:pt x="678" y="2595"/>
                  </a:lnTo>
                  <a:close/>
                  <a:moveTo>
                    <a:pt x="678" y="2834"/>
                  </a:moveTo>
                  <a:lnTo>
                    <a:pt x="678" y="2917"/>
                  </a:lnTo>
                  <a:lnTo>
                    <a:pt x="666" y="2914"/>
                  </a:lnTo>
                  <a:lnTo>
                    <a:pt x="653" y="2910"/>
                  </a:lnTo>
                  <a:lnTo>
                    <a:pt x="639" y="2904"/>
                  </a:lnTo>
                  <a:lnTo>
                    <a:pt x="624" y="2898"/>
                  </a:lnTo>
                  <a:lnTo>
                    <a:pt x="609" y="2890"/>
                  </a:lnTo>
                  <a:lnTo>
                    <a:pt x="594" y="2882"/>
                  </a:lnTo>
                  <a:lnTo>
                    <a:pt x="578" y="2872"/>
                  </a:lnTo>
                  <a:lnTo>
                    <a:pt x="562" y="2862"/>
                  </a:lnTo>
                  <a:lnTo>
                    <a:pt x="535" y="2843"/>
                  </a:lnTo>
                  <a:lnTo>
                    <a:pt x="510" y="2823"/>
                  </a:lnTo>
                  <a:lnTo>
                    <a:pt x="489" y="2805"/>
                  </a:lnTo>
                  <a:lnTo>
                    <a:pt x="472" y="2787"/>
                  </a:lnTo>
                  <a:lnTo>
                    <a:pt x="465" y="2778"/>
                  </a:lnTo>
                  <a:lnTo>
                    <a:pt x="458" y="2770"/>
                  </a:lnTo>
                  <a:lnTo>
                    <a:pt x="454" y="2762"/>
                  </a:lnTo>
                  <a:lnTo>
                    <a:pt x="449" y="2754"/>
                  </a:lnTo>
                  <a:lnTo>
                    <a:pt x="447" y="2748"/>
                  </a:lnTo>
                  <a:lnTo>
                    <a:pt x="446" y="2741"/>
                  </a:lnTo>
                  <a:lnTo>
                    <a:pt x="447" y="2736"/>
                  </a:lnTo>
                  <a:lnTo>
                    <a:pt x="448" y="2732"/>
                  </a:lnTo>
                  <a:lnTo>
                    <a:pt x="452" y="2729"/>
                  </a:lnTo>
                  <a:lnTo>
                    <a:pt x="456" y="2725"/>
                  </a:lnTo>
                  <a:lnTo>
                    <a:pt x="462" y="2724"/>
                  </a:lnTo>
                  <a:lnTo>
                    <a:pt x="469" y="2723"/>
                  </a:lnTo>
                  <a:lnTo>
                    <a:pt x="477" y="2724"/>
                  </a:lnTo>
                  <a:lnTo>
                    <a:pt x="486" y="2725"/>
                  </a:lnTo>
                  <a:lnTo>
                    <a:pt x="496" y="2727"/>
                  </a:lnTo>
                  <a:lnTo>
                    <a:pt x="507" y="2730"/>
                  </a:lnTo>
                  <a:lnTo>
                    <a:pt x="530" y="2738"/>
                  </a:lnTo>
                  <a:lnTo>
                    <a:pt x="555" y="2750"/>
                  </a:lnTo>
                  <a:lnTo>
                    <a:pt x="583" y="2765"/>
                  </a:lnTo>
                  <a:lnTo>
                    <a:pt x="611" y="2782"/>
                  </a:lnTo>
                  <a:lnTo>
                    <a:pt x="630" y="2795"/>
                  </a:lnTo>
                  <a:lnTo>
                    <a:pt x="648" y="2808"/>
                  </a:lnTo>
                  <a:lnTo>
                    <a:pt x="663" y="2821"/>
                  </a:lnTo>
                  <a:lnTo>
                    <a:pt x="678" y="2834"/>
                  </a:lnTo>
                  <a:close/>
                  <a:moveTo>
                    <a:pt x="678" y="3073"/>
                  </a:moveTo>
                  <a:lnTo>
                    <a:pt x="678" y="3112"/>
                  </a:lnTo>
                  <a:lnTo>
                    <a:pt x="673" y="3114"/>
                  </a:lnTo>
                  <a:lnTo>
                    <a:pt x="667" y="3114"/>
                  </a:lnTo>
                  <a:lnTo>
                    <a:pt x="660" y="3114"/>
                  </a:lnTo>
                  <a:lnTo>
                    <a:pt x="652" y="3113"/>
                  </a:lnTo>
                  <a:lnTo>
                    <a:pt x="635" y="3109"/>
                  </a:lnTo>
                  <a:lnTo>
                    <a:pt x="615" y="3103"/>
                  </a:lnTo>
                  <a:lnTo>
                    <a:pt x="592" y="3093"/>
                  </a:lnTo>
                  <a:lnTo>
                    <a:pt x="568" y="3082"/>
                  </a:lnTo>
                  <a:lnTo>
                    <a:pt x="543" y="3068"/>
                  </a:lnTo>
                  <a:lnTo>
                    <a:pt x="517" y="3052"/>
                  </a:lnTo>
                  <a:lnTo>
                    <a:pt x="488" y="3033"/>
                  </a:lnTo>
                  <a:lnTo>
                    <a:pt x="462" y="3012"/>
                  </a:lnTo>
                  <a:lnTo>
                    <a:pt x="441" y="2993"/>
                  </a:lnTo>
                  <a:lnTo>
                    <a:pt x="422" y="2975"/>
                  </a:lnTo>
                  <a:lnTo>
                    <a:pt x="415" y="2966"/>
                  </a:lnTo>
                  <a:lnTo>
                    <a:pt x="408" y="2957"/>
                  </a:lnTo>
                  <a:lnTo>
                    <a:pt x="403" y="2949"/>
                  </a:lnTo>
                  <a:lnTo>
                    <a:pt x="400" y="2941"/>
                  </a:lnTo>
                  <a:lnTo>
                    <a:pt x="397" y="2935"/>
                  </a:lnTo>
                  <a:lnTo>
                    <a:pt x="395" y="2928"/>
                  </a:lnTo>
                  <a:lnTo>
                    <a:pt x="397" y="2924"/>
                  </a:lnTo>
                  <a:lnTo>
                    <a:pt x="398" y="2918"/>
                  </a:lnTo>
                  <a:lnTo>
                    <a:pt x="401" y="2915"/>
                  </a:lnTo>
                  <a:lnTo>
                    <a:pt x="406" y="2913"/>
                  </a:lnTo>
                  <a:lnTo>
                    <a:pt x="412" y="2911"/>
                  </a:lnTo>
                  <a:lnTo>
                    <a:pt x="419" y="2911"/>
                  </a:lnTo>
                  <a:lnTo>
                    <a:pt x="427" y="2912"/>
                  </a:lnTo>
                  <a:lnTo>
                    <a:pt x="436" y="2913"/>
                  </a:lnTo>
                  <a:lnTo>
                    <a:pt x="446" y="2915"/>
                  </a:lnTo>
                  <a:lnTo>
                    <a:pt x="457" y="2918"/>
                  </a:lnTo>
                  <a:lnTo>
                    <a:pt x="482" y="2927"/>
                  </a:lnTo>
                  <a:lnTo>
                    <a:pt x="509" y="2940"/>
                  </a:lnTo>
                  <a:lnTo>
                    <a:pt x="537" y="2955"/>
                  </a:lnTo>
                  <a:lnTo>
                    <a:pt x="566" y="2973"/>
                  </a:lnTo>
                  <a:lnTo>
                    <a:pt x="585" y="2986"/>
                  </a:lnTo>
                  <a:lnTo>
                    <a:pt x="604" y="2999"/>
                  </a:lnTo>
                  <a:lnTo>
                    <a:pt x="620" y="3012"/>
                  </a:lnTo>
                  <a:lnTo>
                    <a:pt x="635" y="3025"/>
                  </a:lnTo>
                  <a:lnTo>
                    <a:pt x="649" y="3038"/>
                  </a:lnTo>
                  <a:lnTo>
                    <a:pt x="661" y="3050"/>
                  </a:lnTo>
                  <a:lnTo>
                    <a:pt x="671" y="3062"/>
                  </a:lnTo>
                  <a:lnTo>
                    <a:pt x="678" y="3073"/>
                  </a:lnTo>
                  <a:close/>
                  <a:moveTo>
                    <a:pt x="678" y="3659"/>
                  </a:moveTo>
                  <a:lnTo>
                    <a:pt x="678" y="3705"/>
                  </a:lnTo>
                  <a:lnTo>
                    <a:pt x="672" y="3706"/>
                  </a:lnTo>
                  <a:lnTo>
                    <a:pt x="665" y="3705"/>
                  </a:lnTo>
                  <a:lnTo>
                    <a:pt x="657" y="3704"/>
                  </a:lnTo>
                  <a:lnTo>
                    <a:pt x="648" y="3703"/>
                  </a:lnTo>
                  <a:lnTo>
                    <a:pt x="630" y="3697"/>
                  </a:lnTo>
                  <a:lnTo>
                    <a:pt x="607" y="3689"/>
                  </a:lnTo>
                  <a:lnTo>
                    <a:pt x="583" y="3678"/>
                  </a:lnTo>
                  <a:lnTo>
                    <a:pt x="558" y="3666"/>
                  </a:lnTo>
                  <a:lnTo>
                    <a:pt x="531" y="3651"/>
                  </a:lnTo>
                  <a:lnTo>
                    <a:pt x="504" y="3635"/>
                  </a:lnTo>
                  <a:lnTo>
                    <a:pt x="471" y="3613"/>
                  </a:lnTo>
                  <a:lnTo>
                    <a:pt x="442" y="3592"/>
                  </a:lnTo>
                  <a:lnTo>
                    <a:pt x="416" y="3570"/>
                  </a:lnTo>
                  <a:lnTo>
                    <a:pt x="395" y="3550"/>
                  </a:lnTo>
                  <a:lnTo>
                    <a:pt x="386" y="3540"/>
                  </a:lnTo>
                  <a:lnTo>
                    <a:pt x="379" y="3531"/>
                  </a:lnTo>
                  <a:lnTo>
                    <a:pt x="373" y="3523"/>
                  </a:lnTo>
                  <a:lnTo>
                    <a:pt x="367" y="3515"/>
                  </a:lnTo>
                  <a:lnTo>
                    <a:pt x="364" y="3508"/>
                  </a:lnTo>
                  <a:lnTo>
                    <a:pt x="363" y="3501"/>
                  </a:lnTo>
                  <a:lnTo>
                    <a:pt x="363" y="3496"/>
                  </a:lnTo>
                  <a:lnTo>
                    <a:pt x="364" y="3492"/>
                  </a:lnTo>
                  <a:lnTo>
                    <a:pt x="367" y="3488"/>
                  </a:lnTo>
                  <a:lnTo>
                    <a:pt x="373" y="3485"/>
                  </a:lnTo>
                  <a:lnTo>
                    <a:pt x="379" y="3484"/>
                  </a:lnTo>
                  <a:lnTo>
                    <a:pt x="387" y="3484"/>
                  </a:lnTo>
                  <a:lnTo>
                    <a:pt x="397" y="3485"/>
                  </a:lnTo>
                  <a:lnTo>
                    <a:pt x="406" y="3487"/>
                  </a:lnTo>
                  <a:lnTo>
                    <a:pt x="418" y="3489"/>
                  </a:lnTo>
                  <a:lnTo>
                    <a:pt x="430" y="3494"/>
                  </a:lnTo>
                  <a:lnTo>
                    <a:pt x="457" y="3504"/>
                  </a:lnTo>
                  <a:lnTo>
                    <a:pt x="487" y="3518"/>
                  </a:lnTo>
                  <a:lnTo>
                    <a:pt x="520" y="3536"/>
                  </a:lnTo>
                  <a:lnTo>
                    <a:pt x="553" y="3555"/>
                  </a:lnTo>
                  <a:lnTo>
                    <a:pt x="574" y="3569"/>
                  </a:lnTo>
                  <a:lnTo>
                    <a:pt x="593" y="3583"/>
                  </a:lnTo>
                  <a:lnTo>
                    <a:pt x="611" y="3596"/>
                  </a:lnTo>
                  <a:lnTo>
                    <a:pt x="629" y="3610"/>
                  </a:lnTo>
                  <a:lnTo>
                    <a:pt x="644" y="3623"/>
                  </a:lnTo>
                  <a:lnTo>
                    <a:pt x="657" y="3635"/>
                  </a:lnTo>
                  <a:lnTo>
                    <a:pt x="669" y="3648"/>
                  </a:lnTo>
                  <a:lnTo>
                    <a:pt x="678" y="3659"/>
                  </a:lnTo>
                  <a:close/>
                  <a:moveTo>
                    <a:pt x="678" y="3819"/>
                  </a:moveTo>
                  <a:lnTo>
                    <a:pt x="678" y="3902"/>
                  </a:lnTo>
                  <a:lnTo>
                    <a:pt x="664" y="3896"/>
                  </a:lnTo>
                  <a:lnTo>
                    <a:pt x="649" y="3891"/>
                  </a:lnTo>
                  <a:lnTo>
                    <a:pt x="633" y="3884"/>
                  </a:lnTo>
                  <a:lnTo>
                    <a:pt x="616" y="3876"/>
                  </a:lnTo>
                  <a:lnTo>
                    <a:pt x="598" y="3867"/>
                  </a:lnTo>
                  <a:lnTo>
                    <a:pt x="580" y="3857"/>
                  </a:lnTo>
                  <a:lnTo>
                    <a:pt x="561" y="3847"/>
                  </a:lnTo>
                  <a:lnTo>
                    <a:pt x="542" y="3835"/>
                  </a:lnTo>
                  <a:lnTo>
                    <a:pt x="508" y="3813"/>
                  </a:lnTo>
                  <a:lnTo>
                    <a:pt x="476" y="3790"/>
                  </a:lnTo>
                  <a:lnTo>
                    <a:pt x="449" y="3768"/>
                  </a:lnTo>
                  <a:lnTo>
                    <a:pt x="428" y="3747"/>
                  </a:lnTo>
                  <a:lnTo>
                    <a:pt x="418" y="3738"/>
                  </a:lnTo>
                  <a:lnTo>
                    <a:pt x="411" y="3728"/>
                  </a:lnTo>
                  <a:lnTo>
                    <a:pt x="403" y="3719"/>
                  </a:lnTo>
                  <a:lnTo>
                    <a:pt x="399" y="3712"/>
                  </a:lnTo>
                  <a:lnTo>
                    <a:pt x="395" y="3704"/>
                  </a:lnTo>
                  <a:lnTo>
                    <a:pt x="393" y="3698"/>
                  </a:lnTo>
                  <a:lnTo>
                    <a:pt x="393" y="3692"/>
                  </a:lnTo>
                  <a:lnTo>
                    <a:pt x="394" y="3688"/>
                  </a:lnTo>
                  <a:lnTo>
                    <a:pt x="398" y="3685"/>
                  </a:lnTo>
                  <a:lnTo>
                    <a:pt x="403" y="3683"/>
                  </a:lnTo>
                  <a:lnTo>
                    <a:pt x="409" y="3680"/>
                  </a:lnTo>
                  <a:lnTo>
                    <a:pt x="418" y="3680"/>
                  </a:lnTo>
                  <a:lnTo>
                    <a:pt x="427" y="3681"/>
                  </a:lnTo>
                  <a:lnTo>
                    <a:pt x="438" y="3684"/>
                  </a:lnTo>
                  <a:lnTo>
                    <a:pt x="449" y="3687"/>
                  </a:lnTo>
                  <a:lnTo>
                    <a:pt x="462" y="3691"/>
                  </a:lnTo>
                  <a:lnTo>
                    <a:pt x="490" y="3703"/>
                  </a:lnTo>
                  <a:lnTo>
                    <a:pt x="522" y="3717"/>
                  </a:lnTo>
                  <a:lnTo>
                    <a:pt x="556" y="3735"/>
                  </a:lnTo>
                  <a:lnTo>
                    <a:pt x="591" y="3756"/>
                  </a:lnTo>
                  <a:lnTo>
                    <a:pt x="616" y="3772"/>
                  </a:lnTo>
                  <a:lnTo>
                    <a:pt x="638" y="3788"/>
                  </a:lnTo>
                  <a:lnTo>
                    <a:pt x="659" y="3803"/>
                  </a:lnTo>
                  <a:lnTo>
                    <a:pt x="678" y="3819"/>
                  </a:lnTo>
                  <a:close/>
                  <a:moveTo>
                    <a:pt x="678" y="3977"/>
                  </a:moveTo>
                  <a:lnTo>
                    <a:pt x="678" y="4081"/>
                  </a:lnTo>
                  <a:lnTo>
                    <a:pt x="660" y="4072"/>
                  </a:lnTo>
                  <a:lnTo>
                    <a:pt x="640" y="4061"/>
                  </a:lnTo>
                  <a:lnTo>
                    <a:pt x="621" y="4051"/>
                  </a:lnTo>
                  <a:lnTo>
                    <a:pt x="602" y="4039"/>
                  </a:lnTo>
                  <a:lnTo>
                    <a:pt x="566" y="4016"/>
                  </a:lnTo>
                  <a:lnTo>
                    <a:pt x="534" y="3992"/>
                  </a:lnTo>
                  <a:lnTo>
                    <a:pt x="506" y="3970"/>
                  </a:lnTo>
                  <a:lnTo>
                    <a:pt x="482" y="3949"/>
                  </a:lnTo>
                  <a:lnTo>
                    <a:pt x="472" y="3938"/>
                  </a:lnTo>
                  <a:lnTo>
                    <a:pt x="463" y="3930"/>
                  </a:lnTo>
                  <a:lnTo>
                    <a:pt x="456" y="3920"/>
                  </a:lnTo>
                  <a:lnTo>
                    <a:pt x="450" y="3912"/>
                  </a:lnTo>
                  <a:lnTo>
                    <a:pt x="447" y="3905"/>
                  </a:lnTo>
                  <a:lnTo>
                    <a:pt x="445" y="3898"/>
                  </a:lnTo>
                  <a:lnTo>
                    <a:pt x="445" y="3893"/>
                  </a:lnTo>
                  <a:lnTo>
                    <a:pt x="446" y="3888"/>
                  </a:lnTo>
                  <a:lnTo>
                    <a:pt x="449" y="3884"/>
                  </a:lnTo>
                  <a:lnTo>
                    <a:pt x="455" y="3882"/>
                  </a:lnTo>
                  <a:lnTo>
                    <a:pt x="461" y="3881"/>
                  </a:lnTo>
                  <a:lnTo>
                    <a:pt x="470" y="3881"/>
                  </a:lnTo>
                  <a:lnTo>
                    <a:pt x="480" y="3882"/>
                  </a:lnTo>
                  <a:lnTo>
                    <a:pt x="490" y="3884"/>
                  </a:lnTo>
                  <a:lnTo>
                    <a:pt x="502" y="3888"/>
                  </a:lnTo>
                  <a:lnTo>
                    <a:pt x="516" y="3893"/>
                  </a:lnTo>
                  <a:lnTo>
                    <a:pt x="545" y="3904"/>
                  </a:lnTo>
                  <a:lnTo>
                    <a:pt x="579" y="3919"/>
                  </a:lnTo>
                  <a:lnTo>
                    <a:pt x="613" y="3938"/>
                  </a:lnTo>
                  <a:lnTo>
                    <a:pt x="650" y="3959"/>
                  </a:lnTo>
                  <a:lnTo>
                    <a:pt x="664" y="3969"/>
                  </a:lnTo>
                  <a:lnTo>
                    <a:pt x="678" y="3977"/>
                  </a:lnTo>
                  <a:close/>
                  <a:moveTo>
                    <a:pt x="678" y="4137"/>
                  </a:moveTo>
                  <a:lnTo>
                    <a:pt x="678" y="4244"/>
                  </a:lnTo>
                  <a:lnTo>
                    <a:pt x="642" y="4220"/>
                  </a:lnTo>
                  <a:lnTo>
                    <a:pt x="609" y="4196"/>
                  </a:lnTo>
                  <a:lnTo>
                    <a:pt x="580" y="4174"/>
                  </a:lnTo>
                  <a:lnTo>
                    <a:pt x="556" y="4152"/>
                  </a:lnTo>
                  <a:lnTo>
                    <a:pt x="547" y="4142"/>
                  </a:lnTo>
                  <a:lnTo>
                    <a:pt x="538" y="4133"/>
                  </a:lnTo>
                  <a:lnTo>
                    <a:pt x="530" y="4124"/>
                  </a:lnTo>
                  <a:lnTo>
                    <a:pt x="525" y="4116"/>
                  </a:lnTo>
                  <a:lnTo>
                    <a:pt x="521" y="4109"/>
                  </a:lnTo>
                  <a:lnTo>
                    <a:pt x="518" y="4102"/>
                  </a:lnTo>
                  <a:lnTo>
                    <a:pt x="518" y="4097"/>
                  </a:lnTo>
                  <a:lnTo>
                    <a:pt x="520" y="4093"/>
                  </a:lnTo>
                  <a:lnTo>
                    <a:pt x="523" y="4089"/>
                  </a:lnTo>
                  <a:lnTo>
                    <a:pt x="527" y="4087"/>
                  </a:lnTo>
                  <a:lnTo>
                    <a:pt x="531" y="4086"/>
                  </a:lnTo>
                  <a:lnTo>
                    <a:pt x="538" y="4085"/>
                  </a:lnTo>
                  <a:lnTo>
                    <a:pt x="545" y="4086"/>
                  </a:lnTo>
                  <a:lnTo>
                    <a:pt x="553" y="4087"/>
                  </a:lnTo>
                  <a:lnTo>
                    <a:pt x="563" y="4089"/>
                  </a:lnTo>
                  <a:lnTo>
                    <a:pt x="572" y="4092"/>
                  </a:lnTo>
                  <a:lnTo>
                    <a:pt x="595" y="4099"/>
                  </a:lnTo>
                  <a:lnTo>
                    <a:pt x="621" y="4109"/>
                  </a:lnTo>
                  <a:lnTo>
                    <a:pt x="649" y="4122"/>
                  </a:lnTo>
                  <a:lnTo>
                    <a:pt x="678" y="4137"/>
                  </a:lnTo>
                  <a:close/>
                  <a:moveTo>
                    <a:pt x="678" y="4303"/>
                  </a:moveTo>
                  <a:lnTo>
                    <a:pt x="678" y="4382"/>
                  </a:lnTo>
                  <a:lnTo>
                    <a:pt x="662" y="4369"/>
                  </a:lnTo>
                  <a:lnTo>
                    <a:pt x="648" y="4356"/>
                  </a:lnTo>
                  <a:lnTo>
                    <a:pt x="637" y="4344"/>
                  </a:lnTo>
                  <a:lnTo>
                    <a:pt x="628" y="4332"/>
                  </a:lnTo>
                  <a:lnTo>
                    <a:pt x="620" y="4322"/>
                  </a:lnTo>
                  <a:lnTo>
                    <a:pt x="617" y="4314"/>
                  </a:lnTo>
                  <a:lnTo>
                    <a:pt x="616" y="4311"/>
                  </a:lnTo>
                  <a:lnTo>
                    <a:pt x="615" y="4306"/>
                  </a:lnTo>
                  <a:lnTo>
                    <a:pt x="616" y="4303"/>
                  </a:lnTo>
                  <a:lnTo>
                    <a:pt x="617" y="4301"/>
                  </a:lnTo>
                  <a:lnTo>
                    <a:pt x="619" y="4298"/>
                  </a:lnTo>
                  <a:lnTo>
                    <a:pt x="624" y="4296"/>
                  </a:lnTo>
                  <a:lnTo>
                    <a:pt x="630" y="4294"/>
                  </a:lnTo>
                  <a:lnTo>
                    <a:pt x="637" y="4294"/>
                  </a:lnTo>
                  <a:lnTo>
                    <a:pt x="646" y="4296"/>
                  </a:lnTo>
                  <a:lnTo>
                    <a:pt x="656" y="4298"/>
                  </a:lnTo>
                  <a:lnTo>
                    <a:pt x="666" y="4300"/>
                  </a:lnTo>
                  <a:lnTo>
                    <a:pt x="678" y="4303"/>
                  </a:lnTo>
                  <a:close/>
                  <a:moveTo>
                    <a:pt x="678" y="4571"/>
                  </a:moveTo>
                  <a:lnTo>
                    <a:pt x="678" y="4648"/>
                  </a:lnTo>
                  <a:lnTo>
                    <a:pt x="662" y="4642"/>
                  </a:lnTo>
                  <a:lnTo>
                    <a:pt x="645" y="4635"/>
                  </a:lnTo>
                  <a:lnTo>
                    <a:pt x="626" y="4627"/>
                  </a:lnTo>
                  <a:lnTo>
                    <a:pt x="607" y="4617"/>
                  </a:lnTo>
                  <a:lnTo>
                    <a:pt x="566" y="4597"/>
                  </a:lnTo>
                  <a:lnTo>
                    <a:pt x="523" y="4572"/>
                  </a:lnTo>
                  <a:lnTo>
                    <a:pt x="482" y="4546"/>
                  </a:lnTo>
                  <a:lnTo>
                    <a:pt x="445" y="4521"/>
                  </a:lnTo>
                  <a:lnTo>
                    <a:pt x="413" y="4496"/>
                  </a:lnTo>
                  <a:lnTo>
                    <a:pt x="386" y="4474"/>
                  </a:lnTo>
                  <a:lnTo>
                    <a:pt x="375" y="4464"/>
                  </a:lnTo>
                  <a:lnTo>
                    <a:pt x="364" y="4453"/>
                  </a:lnTo>
                  <a:lnTo>
                    <a:pt x="357" y="4444"/>
                  </a:lnTo>
                  <a:lnTo>
                    <a:pt x="350" y="4436"/>
                  </a:lnTo>
                  <a:lnTo>
                    <a:pt x="345" y="4428"/>
                  </a:lnTo>
                  <a:lnTo>
                    <a:pt x="343" y="4422"/>
                  </a:lnTo>
                  <a:lnTo>
                    <a:pt x="341" y="4415"/>
                  </a:lnTo>
                  <a:lnTo>
                    <a:pt x="343" y="4411"/>
                  </a:lnTo>
                  <a:lnTo>
                    <a:pt x="347" y="4408"/>
                  </a:lnTo>
                  <a:lnTo>
                    <a:pt x="352" y="4407"/>
                  </a:lnTo>
                  <a:lnTo>
                    <a:pt x="359" y="4406"/>
                  </a:lnTo>
                  <a:lnTo>
                    <a:pt x="368" y="4407"/>
                  </a:lnTo>
                  <a:lnTo>
                    <a:pt x="378" y="4409"/>
                  </a:lnTo>
                  <a:lnTo>
                    <a:pt x="391" y="4411"/>
                  </a:lnTo>
                  <a:lnTo>
                    <a:pt x="404" y="4415"/>
                  </a:lnTo>
                  <a:lnTo>
                    <a:pt x="419" y="4421"/>
                  </a:lnTo>
                  <a:lnTo>
                    <a:pt x="452" y="4435"/>
                  </a:lnTo>
                  <a:lnTo>
                    <a:pt x="488" y="4452"/>
                  </a:lnTo>
                  <a:lnTo>
                    <a:pt x="527" y="4473"/>
                  </a:lnTo>
                  <a:lnTo>
                    <a:pt x="569" y="4496"/>
                  </a:lnTo>
                  <a:lnTo>
                    <a:pt x="599" y="4516"/>
                  </a:lnTo>
                  <a:lnTo>
                    <a:pt x="629" y="4535"/>
                  </a:lnTo>
                  <a:lnTo>
                    <a:pt x="655" y="4553"/>
                  </a:lnTo>
                  <a:lnTo>
                    <a:pt x="678" y="4571"/>
                  </a:lnTo>
                  <a:close/>
                  <a:moveTo>
                    <a:pt x="678" y="4691"/>
                  </a:moveTo>
                  <a:lnTo>
                    <a:pt x="678" y="4792"/>
                  </a:lnTo>
                  <a:lnTo>
                    <a:pt x="675" y="4790"/>
                  </a:lnTo>
                  <a:lnTo>
                    <a:pt x="633" y="4764"/>
                  </a:lnTo>
                  <a:lnTo>
                    <a:pt x="594" y="4738"/>
                  </a:lnTo>
                  <a:lnTo>
                    <a:pt x="561" y="4713"/>
                  </a:lnTo>
                  <a:lnTo>
                    <a:pt x="531" y="4689"/>
                  </a:lnTo>
                  <a:lnTo>
                    <a:pt x="520" y="4679"/>
                  </a:lnTo>
                  <a:lnTo>
                    <a:pt x="510" y="4669"/>
                  </a:lnTo>
                  <a:lnTo>
                    <a:pt x="501" y="4659"/>
                  </a:lnTo>
                  <a:lnTo>
                    <a:pt x="494" y="4651"/>
                  </a:lnTo>
                  <a:lnTo>
                    <a:pt x="489" y="4643"/>
                  </a:lnTo>
                  <a:lnTo>
                    <a:pt x="486" y="4637"/>
                  </a:lnTo>
                  <a:lnTo>
                    <a:pt x="485" y="4633"/>
                  </a:lnTo>
                  <a:lnTo>
                    <a:pt x="485" y="4631"/>
                  </a:lnTo>
                  <a:lnTo>
                    <a:pt x="485" y="4628"/>
                  </a:lnTo>
                  <a:lnTo>
                    <a:pt x="486" y="4627"/>
                  </a:lnTo>
                  <a:lnTo>
                    <a:pt x="489" y="4624"/>
                  </a:lnTo>
                  <a:lnTo>
                    <a:pt x="494" y="4621"/>
                  </a:lnTo>
                  <a:lnTo>
                    <a:pt x="500" y="4620"/>
                  </a:lnTo>
                  <a:lnTo>
                    <a:pt x="508" y="4621"/>
                  </a:lnTo>
                  <a:lnTo>
                    <a:pt x="516" y="4623"/>
                  </a:lnTo>
                  <a:lnTo>
                    <a:pt x="526" y="4625"/>
                  </a:lnTo>
                  <a:lnTo>
                    <a:pt x="537" y="4628"/>
                  </a:lnTo>
                  <a:lnTo>
                    <a:pt x="550" y="4631"/>
                  </a:lnTo>
                  <a:lnTo>
                    <a:pt x="577" y="4642"/>
                  </a:lnTo>
                  <a:lnTo>
                    <a:pt x="608" y="4655"/>
                  </a:lnTo>
                  <a:lnTo>
                    <a:pt x="643" y="4672"/>
                  </a:lnTo>
                  <a:lnTo>
                    <a:pt x="678" y="4691"/>
                  </a:lnTo>
                  <a:close/>
                  <a:moveTo>
                    <a:pt x="678" y="4842"/>
                  </a:moveTo>
                  <a:lnTo>
                    <a:pt x="678" y="4889"/>
                  </a:lnTo>
                  <a:lnTo>
                    <a:pt x="665" y="4875"/>
                  </a:lnTo>
                  <a:lnTo>
                    <a:pt x="657" y="4863"/>
                  </a:lnTo>
                  <a:lnTo>
                    <a:pt x="655" y="4858"/>
                  </a:lnTo>
                  <a:lnTo>
                    <a:pt x="652" y="4853"/>
                  </a:lnTo>
                  <a:lnTo>
                    <a:pt x="652" y="4849"/>
                  </a:lnTo>
                  <a:lnTo>
                    <a:pt x="653" y="4846"/>
                  </a:lnTo>
                  <a:lnTo>
                    <a:pt x="657" y="4844"/>
                  </a:lnTo>
                  <a:lnTo>
                    <a:pt x="662" y="4842"/>
                  </a:lnTo>
                  <a:lnTo>
                    <a:pt x="670" y="4842"/>
                  </a:lnTo>
                  <a:lnTo>
                    <a:pt x="678" y="4842"/>
                  </a:lnTo>
                  <a:close/>
                  <a:moveTo>
                    <a:pt x="678" y="4947"/>
                  </a:moveTo>
                  <a:lnTo>
                    <a:pt x="678" y="4995"/>
                  </a:lnTo>
                  <a:lnTo>
                    <a:pt x="661" y="4991"/>
                  </a:lnTo>
                  <a:lnTo>
                    <a:pt x="639" y="4984"/>
                  </a:lnTo>
                  <a:lnTo>
                    <a:pt x="616" y="4974"/>
                  </a:lnTo>
                  <a:lnTo>
                    <a:pt x="590" y="4964"/>
                  </a:lnTo>
                  <a:lnTo>
                    <a:pt x="561" y="4950"/>
                  </a:lnTo>
                  <a:lnTo>
                    <a:pt x="529" y="4934"/>
                  </a:lnTo>
                  <a:lnTo>
                    <a:pt x="498" y="4916"/>
                  </a:lnTo>
                  <a:lnTo>
                    <a:pt x="465" y="4898"/>
                  </a:lnTo>
                  <a:lnTo>
                    <a:pt x="420" y="4871"/>
                  </a:lnTo>
                  <a:lnTo>
                    <a:pt x="381" y="4844"/>
                  </a:lnTo>
                  <a:lnTo>
                    <a:pt x="346" y="4819"/>
                  </a:lnTo>
                  <a:lnTo>
                    <a:pt x="317" y="4795"/>
                  </a:lnTo>
                  <a:lnTo>
                    <a:pt x="304" y="4783"/>
                  </a:lnTo>
                  <a:lnTo>
                    <a:pt x="293" y="4774"/>
                  </a:lnTo>
                  <a:lnTo>
                    <a:pt x="284" y="4764"/>
                  </a:lnTo>
                  <a:lnTo>
                    <a:pt x="277" y="4755"/>
                  </a:lnTo>
                  <a:lnTo>
                    <a:pt x="271" y="4748"/>
                  </a:lnTo>
                  <a:lnTo>
                    <a:pt x="268" y="4741"/>
                  </a:lnTo>
                  <a:lnTo>
                    <a:pt x="267" y="4738"/>
                  </a:lnTo>
                  <a:lnTo>
                    <a:pt x="267" y="4736"/>
                  </a:lnTo>
                  <a:lnTo>
                    <a:pt x="267" y="4734"/>
                  </a:lnTo>
                  <a:lnTo>
                    <a:pt x="268" y="4732"/>
                  </a:lnTo>
                  <a:lnTo>
                    <a:pt x="269" y="4729"/>
                  </a:lnTo>
                  <a:lnTo>
                    <a:pt x="271" y="4728"/>
                  </a:lnTo>
                  <a:lnTo>
                    <a:pt x="273" y="4727"/>
                  </a:lnTo>
                  <a:lnTo>
                    <a:pt x="277" y="4727"/>
                  </a:lnTo>
                  <a:lnTo>
                    <a:pt x="284" y="4726"/>
                  </a:lnTo>
                  <a:lnTo>
                    <a:pt x="294" y="4727"/>
                  </a:lnTo>
                  <a:lnTo>
                    <a:pt x="305" y="4730"/>
                  </a:lnTo>
                  <a:lnTo>
                    <a:pt x="318" y="4734"/>
                  </a:lnTo>
                  <a:lnTo>
                    <a:pt x="332" y="4739"/>
                  </a:lnTo>
                  <a:lnTo>
                    <a:pt x="348" y="4744"/>
                  </a:lnTo>
                  <a:lnTo>
                    <a:pt x="382" y="4760"/>
                  </a:lnTo>
                  <a:lnTo>
                    <a:pt x="421" y="4778"/>
                  </a:lnTo>
                  <a:lnTo>
                    <a:pt x="463" y="4801"/>
                  </a:lnTo>
                  <a:lnTo>
                    <a:pt x="509" y="4826"/>
                  </a:lnTo>
                  <a:lnTo>
                    <a:pt x="536" y="4843"/>
                  </a:lnTo>
                  <a:lnTo>
                    <a:pt x="562" y="4859"/>
                  </a:lnTo>
                  <a:lnTo>
                    <a:pt x="585" y="4875"/>
                  </a:lnTo>
                  <a:lnTo>
                    <a:pt x="608" y="4891"/>
                  </a:lnTo>
                  <a:lnTo>
                    <a:pt x="630" y="4906"/>
                  </a:lnTo>
                  <a:lnTo>
                    <a:pt x="648" y="4920"/>
                  </a:lnTo>
                  <a:lnTo>
                    <a:pt x="664" y="4934"/>
                  </a:lnTo>
                  <a:lnTo>
                    <a:pt x="678" y="4947"/>
                  </a:lnTo>
                  <a:close/>
                  <a:moveTo>
                    <a:pt x="678" y="5036"/>
                  </a:moveTo>
                  <a:lnTo>
                    <a:pt x="678" y="5131"/>
                  </a:lnTo>
                  <a:lnTo>
                    <a:pt x="666" y="5124"/>
                  </a:lnTo>
                  <a:lnTo>
                    <a:pt x="620" y="5096"/>
                  </a:lnTo>
                  <a:lnTo>
                    <a:pt x="579" y="5069"/>
                  </a:lnTo>
                  <a:lnTo>
                    <a:pt x="542" y="5043"/>
                  </a:lnTo>
                  <a:lnTo>
                    <a:pt x="511" y="5020"/>
                  </a:lnTo>
                  <a:lnTo>
                    <a:pt x="498" y="5008"/>
                  </a:lnTo>
                  <a:lnTo>
                    <a:pt x="486" y="4998"/>
                  </a:lnTo>
                  <a:lnTo>
                    <a:pt x="476" y="4988"/>
                  </a:lnTo>
                  <a:lnTo>
                    <a:pt x="469" y="4979"/>
                  </a:lnTo>
                  <a:lnTo>
                    <a:pt x="463" y="4971"/>
                  </a:lnTo>
                  <a:lnTo>
                    <a:pt x="459" y="4965"/>
                  </a:lnTo>
                  <a:lnTo>
                    <a:pt x="459" y="4961"/>
                  </a:lnTo>
                  <a:lnTo>
                    <a:pt x="458" y="4959"/>
                  </a:lnTo>
                  <a:lnTo>
                    <a:pt x="458" y="4957"/>
                  </a:lnTo>
                  <a:lnTo>
                    <a:pt x="459" y="4955"/>
                  </a:lnTo>
                  <a:lnTo>
                    <a:pt x="462" y="4952"/>
                  </a:lnTo>
                  <a:lnTo>
                    <a:pt x="468" y="4951"/>
                  </a:lnTo>
                  <a:lnTo>
                    <a:pt x="474" y="4951"/>
                  </a:lnTo>
                  <a:lnTo>
                    <a:pt x="483" y="4951"/>
                  </a:lnTo>
                  <a:lnTo>
                    <a:pt x="493" y="4953"/>
                  </a:lnTo>
                  <a:lnTo>
                    <a:pt x="503" y="4956"/>
                  </a:lnTo>
                  <a:lnTo>
                    <a:pt x="516" y="4960"/>
                  </a:lnTo>
                  <a:lnTo>
                    <a:pt x="530" y="4965"/>
                  </a:lnTo>
                  <a:lnTo>
                    <a:pt x="563" y="4978"/>
                  </a:lnTo>
                  <a:lnTo>
                    <a:pt x="598" y="4994"/>
                  </a:lnTo>
                  <a:lnTo>
                    <a:pt x="637" y="5013"/>
                  </a:lnTo>
                  <a:lnTo>
                    <a:pt x="678" y="5036"/>
                  </a:lnTo>
                  <a:close/>
                  <a:moveTo>
                    <a:pt x="678" y="5183"/>
                  </a:moveTo>
                  <a:lnTo>
                    <a:pt x="678" y="5198"/>
                  </a:lnTo>
                  <a:lnTo>
                    <a:pt x="676" y="5193"/>
                  </a:lnTo>
                  <a:lnTo>
                    <a:pt x="675" y="5190"/>
                  </a:lnTo>
                  <a:lnTo>
                    <a:pt x="675" y="5187"/>
                  </a:lnTo>
                  <a:lnTo>
                    <a:pt x="676" y="5185"/>
                  </a:lnTo>
                  <a:lnTo>
                    <a:pt x="677" y="5184"/>
                  </a:lnTo>
                  <a:lnTo>
                    <a:pt x="678" y="5183"/>
                  </a:lnTo>
                  <a:close/>
                  <a:moveTo>
                    <a:pt x="678" y="5245"/>
                  </a:moveTo>
                  <a:lnTo>
                    <a:pt x="678" y="5316"/>
                  </a:lnTo>
                  <a:lnTo>
                    <a:pt x="661" y="5309"/>
                  </a:lnTo>
                  <a:lnTo>
                    <a:pt x="642" y="5300"/>
                  </a:lnTo>
                  <a:lnTo>
                    <a:pt x="621" y="5291"/>
                  </a:lnTo>
                  <a:lnTo>
                    <a:pt x="601" y="5280"/>
                  </a:lnTo>
                  <a:lnTo>
                    <a:pt x="579" y="5269"/>
                  </a:lnTo>
                  <a:lnTo>
                    <a:pt x="556" y="5257"/>
                  </a:lnTo>
                  <a:lnTo>
                    <a:pt x="534" y="5244"/>
                  </a:lnTo>
                  <a:lnTo>
                    <a:pt x="510" y="5231"/>
                  </a:lnTo>
                  <a:lnTo>
                    <a:pt x="462" y="5202"/>
                  </a:lnTo>
                  <a:lnTo>
                    <a:pt x="419" y="5175"/>
                  </a:lnTo>
                  <a:lnTo>
                    <a:pt x="381" y="5148"/>
                  </a:lnTo>
                  <a:lnTo>
                    <a:pt x="349" y="5123"/>
                  </a:lnTo>
                  <a:lnTo>
                    <a:pt x="335" y="5112"/>
                  </a:lnTo>
                  <a:lnTo>
                    <a:pt x="323" y="5102"/>
                  </a:lnTo>
                  <a:lnTo>
                    <a:pt x="313" y="5092"/>
                  </a:lnTo>
                  <a:lnTo>
                    <a:pt x="305" y="5082"/>
                  </a:lnTo>
                  <a:lnTo>
                    <a:pt x="299" y="5075"/>
                  </a:lnTo>
                  <a:lnTo>
                    <a:pt x="295" y="5068"/>
                  </a:lnTo>
                  <a:lnTo>
                    <a:pt x="294" y="5065"/>
                  </a:lnTo>
                  <a:lnTo>
                    <a:pt x="294" y="5063"/>
                  </a:lnTo>
                  <a:lnTo>
                    <a:pt x="294" y="5061"/>
                  </a:lnTo>
                  <a:lnTo>
                    <a:pt x="295" y="5059"/>
                  </a:lnTo>
                  <a:lnTo>
                    <a:pt x="296" y="5057"/>
                  </a:lnTo>
                  <a:lnTo>
                    <a:pt x="298" y="5056"/>
                  </a:lnTo>
                  <a:lnTo>
                    <a:pt x="300" y="5055"/>
                  </a:lnTo>
                  <a:lnTo>
                    <a:pt x="304" y="5055"/>
                  </a:lnTo>
                  <a:lnTo>
                    <a:pt x="311" y="5055"/>
                  </a:lnTo>
                  <a:lnTo>
                    <a:pt x="321" y="5056"/>
                  </a:lnTo>
                  <a:lnTo>
                    <a:pt x="333" y="5060"/>
                  </a:lnTo>
                  <a:lnTo>
                    <a:pt x="347" y="5064"/>
                  </a:lnTo>
                  <a:lnTo>
                    <a:pt x="362" y="5069"/>
                  </a:lnTo>
                  <a:lnTo>
                    <a:pt x="378" y="5076"/>
                  </a:lnTo>
                  <a:lnTo>
                    <a:pt x="416" y="5092"/>
                  </a:lnTo>
                  <a:lnTo>
                    <a:pt x="458" y="5112"/>
                  </a:lnTo>
                  <a:lnTo>
                    <a:pt x="503" y="5136"/>
                  </a:lnTo>
                  <a:lnTo>
                    <a:pt x="552" y="5163"/>
                  </a:lnTo>
                  <a:lnTo>
                    <a:pt x="587" y="5185"/>
                  </a:lnTo>
                  <a:lnTo>
                    <a:pt x="620" y="5205"/>
                  </a:lnTo>
                  <a:lnTo>
                    <a:pt x="650" y="5226"/>
                  </a:lnTo>
                  <a:lnTo>
                    <a:pt x="678" y="5245"/>
                  </a:lnTo>
                  <a:close/>
                  <a:moveTo>
                    <a:pt x="678" y="5336"/>
                  </a:moveTo>
                  <a:lnTo>
                    <a:pt x="678" y="5418"/>
                  </a:lnTo>
                  <a:lnTo>
                    <a:pt x="646" y="5396"/>
                  </a:lnTo>
                  <a:lnTo>
                    <a:pt x="616" y="5376"/>
                  </a:lnTo>
                  <a:lnTo>
                    <a:pt x="591" y="5356"/>
                  </a:lnTo>
                  <a:lnTo>
                    <a:pt x="569" y="5339"/>
                  </a:lnTo>
                  <a:lnTo>
                    <a:pt x="553" y="5324"/>
                  </a:lnTo>
                  <a:lnTo>
                    <a:pt x="541" y="5310"/>
                  </a:lnTo>
                  <a:lnTo>
                    <a:pt x="538" y="5305"/>
                  </a:lnTo>
                  <a:lnTo>
                    <a:pt x="536" y="5300"/>
                  </a:lnTo>
                  <a:lnTo>
                    <a:pt x="535" y="5296"/>
                  </a:lnTo>
                  <a:lnTo>
                    <a:pt x="536" y="5293"/>
                  </a:lnTo>
                  <a:lnTo>
                    <a:pt x="538" y="5291"/>
                  </a:lnTo>
                  <a:lnTo>
                    <a:pt x="541" y="5289"/>
                  </a:lnTo>
                  <a:lnTo>
                    <a:pt x="545" y="5289"/>
                  </a:lnTo>
                  <a:lnTo>
                    <a:pt x="551" y="5289"/>
                  </a:lnTo>
                  <a:lnTo>
                    <a:pt x="564" y="5292"/>
                  </a:lnTo>
                  <a:lnTo>
                    <a:pt x="581" y="5296"/>
                  </a:lnTo>
                  <a:lnTo>
                    <a:pt x="601" y="5302"/>
                  </a:lnTo>
                  <a:lnTo>
                    <a:pt x="624" y="5312"/>
                  </a:lnTo>
                  <a:lnTo>
                    <a:pt x="650" y="5323"/>
                  </a:lnTo>
                  <a:lnTo>
                    <a:pt x="678" y="5336"/>
                  </a:lnTo>
                  <a:close/>
                  <a:moveTo>
                    <a:pt x="678" y="5503"/>
                  </a:moveTo>
                  <a:lnTo>
                    <a:pt x="678" y="5588"/>
                  </a:lnTo>
                  <a:lnTo>
                    <a:pt x="660" y="5579"/>
                  </a:lnTo>
                  <a:lnTo>
                    <a:pt x="609" y="5548"/>
                  </a:lnTo>
                  <a:lnTo>
                    <a:pt x="562" y="5519"/>
                  </a:lnTo>
                  <a:lnTo>
                    <a:pt x="521" y="5491"/>
                  </a:lnTo>
                  <a:lnTo>
                    <a:pt x="485" y="5465"/>
                  </a:lnTo>
                  <a:lnTo>
                    <a:pt x="471" y="5455"/>
                  </a:lnTo>
                  <a:lnTo>
                    <a:pt x="457" y="5443"/>
                  </a:lnTo>
                  <a:lnTo>
                    <a:pt x="446" y="5433"/>
                  </a:lnTo>
                  <a:lnTo>
                    <a:pt x="438" y="5424"/>
                  </a:lnTo>
                  <a:lnTo>
                    <a:pt x="431" y="5417"/>
                  </a:lnTo>
                  <a:lnTo>
                    <a:pt x="426" y="5409"/>
                  </a:lnTo>
                  <a:lnTo>
                    <a:pt x="425" y="5407"/>
                  </a:lnTo>
                  <a:lnTo>
                    <a:pt x="425" y="5404"/>
                  </a:lnTo>
                  <a:lnTo>
                    <a:pt x="425" y="5402"/>
                  </a:lnTo>
                  <a:lnTo>
                    <a:pt x="425" y="5401"/>
                  </a:lnTo>
                  <a:lnTo>
                    <a:pt x="428" y="5397"/>
                  </a:lnTo>
                  <a:lnTo>
                    <a:pt x="433" y="5396"/>
                  </a:lnTo>
                  <a:lnTo>
                    <a:pt x="441" y="5397"/>
                  </a:lnTo>
                  <a:lnTo>
                    <a:pt x="450" y="5398"/>
                  </a:lnTo>
                  <a:lnTo>
                    <a:pt x="461" y="5402"/>
                  </a:lnTo>
                  <a:lnTo>
                    <a:pt x="475" y="5406"/>
                  </a:lnTo>
                  <a:lnTo>
                    <a:pt x="489" y="5411"/>
                  </a:lnTo>
                  <a:lnTo>
                    <a:pt x="506" y="5418"/>
                  </a:lnTo>
                  <a:lnTo>
                    <a:pt x="543" y="5434"/>
                  </a:lnTo>
                  <a:lnTo>
                    <a:pt x="584" y="5453"/>
                  </a:lnTo>
                  <a:lnTo>
                    <a:pt x="630" y="5476"/>
                  </a:lnTo>
                  <a:lnTo>
                    <a:pt x="678" y="5503"/>
                  </a:lnTo>
                  <a:close/>
                  <a:moveTo>
                    <a:pt x="678" y="5659"/>
                  </a:moveTo>
                  <a:lnTo>
                    <a:pt x="678" y="5737"/>
                  </a:lnTo>
                  <a:lnTo>
                    <a:pt x="657" y="5727"/>
                  </a:lnTo>
                  <a:lnTo>
                    <a:pt x="633" y="5714"/>
                  </a:lnTo>
                  <a:lnTo>
                    <a:pt x="610" y="5702"/>
                  </a:lnTo>
                  <a:lnTo>
                    <a:pt x="587" y="5688"/>
                  </a:lnTo>
                  <a:lnTo>
                    <a:pt x="534" y="5657"/>
                  </a:lnTo>
                  <a:lnTo>
                    <a:pt x="485" y="5627"/>
                  </a:lnTo>
                  <a:lnTo>
                    <a:pt x="442" y="5599"/>
                  </a:lnTo>
                  <a:lnTo>
                    <a:pt x="405" y="5572"/>
                  </a:lnTo>
                  <a:lnTo>
                    <a:pt x="390" y="5560"/>
                  </a:lnTo>
                  <a:lnTo>
                    <a:pt x="376" y="5550"/>
                  </a:lnTo>
                  <a:lnTo>
                    <a:pt x="364" y="5540"/>
                  </a:lnTo>
                  <a:lnTo>
                    <a:pt x="354" y="5530"/>
                  </a:lnTo>
                  <a:lnTo>
                    <a:pt x="348" y="5523"/>
                  </a:lnTo>
                  <a:lnTo>
                    <a:pt x="344" y="5516"/>
                  </a:lnTo>
                  <a:lnTo>
                    <a:pt x="341" y="5513"/>
                  </a:lnTo>
                  <a:lnTo>
                    <a:pt x="341" y="5511"/>
                  </a:lnTo>
                  <a:lnTo>
                    <a:pt x="341" y="5509"/>
                  </a:lnTo>
                  <a:lnTo>
                    <a:pt x="341" y="5506"/>
                  </a:lnTo>
                  <a:lnTo>
                    <a:pt x="343" y="5505"/>
                  </a:lnTo>
                  <a:lnTo>
                    <a:pt x="345" y="5504"/>
                  </a:lnTo>
                  <a:lnTo>
                    <a:pt x="348" y="5504"/>
                  </a:lnTo>
                  <a:lnTo>
                    <a:pt x="351" y="5503"/>
                  </a:lnTo>
                  <a:lnTo>
                    <a:pt x="359" y="5504"/>
                  </a:lnTo>
                  <a:lnTo>
                    <a:pt x="370" y="5506"/>
                  </a:lnTo>
                  <a:lnTo>
                    <a:pt x="382" y="5511"/>
                  </a:lnTo>
                  <a:lnTo>
                    <a:pt x="398" y="5516"/>
                  </a:lnTo>
                  <a:lnTo>
                    <a:pt x="414" y="5523"/>
                  </a:lnTo>
                  <a:lnTo>
                    <a:pt x="432" y="5530"/>
                  </a:lnTo>
                  <a:lnTo>
                    <a:pt x="473" y="5548"/>
                  </a:lnTo>
                  <a:lnTo>
                    <a:pt x="520" y="5571"/>
                  </a:lnTo>
                  <a:lnTo>
                    <a:pt x="570" y="5598"/>
                  </a:lnTo>
                  <a:lnTo>
                    <a:pt x="624" y="5627"/>
                  </a:lnTo>
                  <a:lnTo>
                    <a:pt x="638" y="5635"/>
                  </a:lnTo>
                  <a:lnTo>
                    <a:pt x="651" y="5643"/>
                  </a:lnTo>
                  <a:lnTo>
                    <a:pt x="665" y="5651"/>
                  </a:lnTo>
                  <a:lnTo>
                    <a:pt x="678" y="5659"/>
                  </a:lnTo>
                  <a:close/>
                  <a:moveTo>
                    <a:pt x="678" y="5758"/>
                  </a:moveTo>
                  <a:lnTo>
                    <a:pt x="678" y="5787"/>
                  </a:lnTo>
                  <a:lnTo>
                    <a:pt x="669" y="5778"/>
                  </a:lnTo>
                  <a:lnTo>
                    <a:pt x="662" y="5770"/>
                  </a:lnTo>
                  <a:lnTo>
                    <a:pt x="661" y="5766"/>
                  </a:lnTo>
                  <a:lnTo>
                    <a:pt x="660" y="5764"/>
                  </a:lnTo>
                  <a:lnTo>
                    <a:pt x="659" y="5761"/>
                  </a:lnTo>
                  <a:lnTo>
                    <a:pt x="660" y="5759"/>
                  </a:lnTo>
                  <a:lnTo>
                    <a:pt x="662" y="5758"/>
                  </a:lnTo>
                  <a:lnTo>
                    <a:pt x="666" y="5757"/>
                  </a:lnTo>
                  <a:lnTo>
                    <a:pt x="672" y="5757"/>
                  </a:lnTo>
                  <a:lnTo>
                    <a:pt x="678" y="5758"/>
                  </a:lnTo>
                  <a:close/>
                  <a:moveTo>
                    <a:pt x="678" y="5802"/>
                  </a:moveTo>
                  <a:lnTo>
                    <a:pt x="678" y="5870"/>
                  </a:lnTo>
                  <a:lnTo>
                    <a:pt x="646" y="5855"/>
                  </a:lnTo>
                  <a:lnTo>
                    <a:pt x="612" y="5838"/>
                  </a:lnTo>
                  <a:lnTo>
                    <a:pt x="578" y="5818"/>
                  </a:lnTo>
                  <a:lnTo>
                    <a:pt x="541" y="5799"/>
                  </a:lnTo>
                  <a:lnTo>
                    <a:pt x="486" y="5766"/>
                  </a:lnTo>
                  <a:lnTo>
                    <a:pt x="436" y="5736"/>
                  </a:lnTo>
                  <a:lnTo>
                    <a:pt x="391" y="5707"/>
                  </a:lnTo>
                  <a:lnTo>
                    <a:pt x="353" y="5680"/>
                  </a:lnTo>
                  <a:lnTo>
                    <a:pt x="337" y="5668"/>
                  </a:lnTo>
                  <a:lnTo>
                    <a:pt x="323" y="5657"/>
                  </a:lnTo>
                  <a:lnTo>
                    <a:pt x="311" y="5647"/>
                  </a:lnTo>
                  <a:lnTo>
                    <a:pt x="302" y="5638"/>
                  </a:lnTo>
                  <a:lnTo>
                    <a:pt x="294" y="5630"/>
                  </a:lnTo>
                  <a:lnTo>
                    <a:pt x="289" y="5624"/>
                  </a:lnTo>
                  <a:lnTo>
                    <a:pt x="287" y="5621"/>
                  </a:lnTo>
                  <a:lnTo>
                    <a:pt x="286" y="5619"/>
                  </a:lnTo>
                  <a:lnTo>
                    <a:pt x="286" y="5616"/>
                  </a:lnTo>
                  <a:lnTo>
                    <a:pt x="286" y="5614"/>
                  </a:lnTo>
                  <a:lnTo>
                    <a:pt x="289" y="5613"/>
                  </a:lnTo>
                  <a:lnTo>
                    <a:pt x="290" y="5612"/>
                  </a:lnTo>
                  <a:lnTo>
                    <a:pt x="293" y="5612"/>
                  </a:lnTo>
                  <a:lnTo>
                    <a:pt x="296" y="5612"/>
                  </a:lnTo>
                  <a:lnTo>
                    <a:pt x="304" y="5613"/>
                  </a:lnTo>
                  <a:lnTo>
                    <a:pt x="314" y="5615"/>
                  </a:lnTo>
                  <a:lnTo>
                    <a:pt x="343" y="5625"/>
                  </a:lnTo>
                  <a:lnTo>
                    <a:pt x="378" y="5640"/>
                  </a:lnTo>
                  <a:lnTo>
                    <a:pt x="421" y="5660"/>
                  </a:lnTo>
                  <a:lnTo>
                    <a:pt x="469" y="5683"/>
                  </a:lnTo>
                  <a:lnTo>
                    <a:pt x="521" y="5710"/>
                  </a:lnTo>
                  <a:lnTo>
                    <a:pt x="576" y="5742"/>
                  </a:lnTo>
                  <a:lnTo>
                    <a:pt x="604" y="5757"/>
                  </a:lnTo>
                  <a:lnTo>
                    <a:pt x="630" y="5772"/>
                  </a:lnTo>
                  <a:lnTo>
                    <a:pt x="655" y="5787"/>
                  </a:lnTo>
                  <a:lnTo>
                    <a:pt x="678" y="5802"/>
                  </a:lnTo>
                  <a:close/>
                  <a:moveTo>
                    <a:pt x="678" y="5881"/>
                  </a:moveTo>
                  <a:lnTo>
                    <a:pt x="678" y="5925"/>
                  </a:lnTo>
                  <a:lnTo>
                    <a:pt x="656" y="5907"/>
                  </a:lnTo>
                  <a:lnTo>
                    <a:pt x="640" y="5893"/>
                  </a:lnTo>
                  <a:lnTo>
                    <a:pt x="635" y="5886"/>
                  </a:lnTo>
                  <a:lnTo>
                    <a:pt x="632" y="5881"/>
                  </a:lnTo>
                  <a:lnTo>
                    <a:pt x="630" y="5878"/>
                  </a:lnTo>
                  <a:lnTo>
                    <a:pt x="631" y="5874"/>
                  </a:lnTo>
                  <a:lnTo>
                    <a:pt x="632" y="5872"/>
                  </a:lnTo>
                  <a:lnTo>
                    <a:pt x="635" y="5871"/>
                  </a:lnTo>
                  <a:lnTo>
                    <a:pt x="639" y="5871"/>
                  </a:lnTo>
                  <a:lnTo>
                    <a:pt x="646" y="5872"/>
                  </a:lnTo>
                  <a:lnTo>
                    <a:pt x="660" y="5875"/>
                  </a:lnTo>
                  <a:lnTo>
                    <a:pt x="678" y="5881"/>
                  </a:lnTo>
                  <a:close/>
                  <a:moveTo>
                    <a:pt x="678" y="5928"/>
                  </a:moveTo>
                  <a:lnTo>
                    <a:pt x="678" y="5993"/>
                  </a:lnTo>
                  <a:lnTo>
                    <a:pt x="643" y="5976"/>
                  </a:lnTo>
                  <a:lnTo>
                    <a:pt x="605" y="5956"/>
                  </a:lnTo>
                  <a:lnTo>
                    <a:pt x="565" y="5935"/>
                  </a:lnTo>
                  <a:lnTo>
                    <a:pt x="524" y="5912"/>
                  </a:lnTo>
                  <a:lnTo>
                    <a:pt x="467" y="5880"/>
                  </a:lnTo>
                  <a:lnTo>
                    <a:pt x="415" y="5848"/>
                  </a:lnTo>
                  <a:lnTo>
                    <a:pt x="370" y="5818"/>
                  </a:lnTo>
                  <a:lnTo>
                    <a:pt x="330" y="5791"/>
                  </a:lnTo>
                  <a:lnTo>
                    <a:pt x="312" y="5779"/>
                  </a:lnTo>
                  <a:lnTo>
                    <a:pt x="298" y="5768"/>
                  </a:lnTo>
                  <a:lnTo>
                    <a:pt x="285" y="5758"/>
                  </a:lnTo>
                  <a:lnTo>
                    <a:pt x="275" y="5748"/>
                  </a:lnTo>
                  <a:lnTo>
                    <a:pt x="267" y="5741"/>
                  </a:lnTo>
                  <a:lnTo>
                    <a:pt x="262" y="5734"/>
                  </a:lnTo>
                  <a:lnTo>
                    <a:pt x="260" y="5731"/>
                  </a:lnTo>
                  <a:lnTo>
                    <a:pt x="259" y="5729"/>
                  </a:lnTo>
                  <a:lnTo>
                    <a:pt x="259" y="5727"/>
                  </a:lnTo>
                  <a:lnTo>
                    <a:pt x="259" y="5724"/>
                  </a:lnTo>
                  <a:lnTo>
                    <a:pt x="260" y="5723"/>
                  </a:lnTo>
                  <a:lnTo>
                    <a:pt x="263" y="5723"/>
                  </a:lnTo>
                  <a:lnTo>
                    <a:pt x="266" y="5722"/>
                  </a:lnTo>
                  <a:lnTo>
                    <a:pt x="269" y="5722"/>
                  </a:lnTo>
                  <a:lnTo>
                    <a:pt x="278" y="5724"/>
                  </a:lnTo>
                  <a:lnTo>
                    <a:pt x="289" y="5727"/>
                  </a:lnTo>
                  <a:lnTo>
                    <a:pt x="317" y="5737"/>
                  </a:lnTo>
                  <a:lnTo>
                    <a:pt x="353" y="5752"/>
                  </a:lnTo>
                  <a:lnTo>
                    <a:pt x="398" y="5773"/>
                  </a:lnTo>
                  <a:lnTo>
                    <a:pt x="446" y="5798"/>
                  </a:lnTo>
                  <a:lnTo>
                    <a:pt x="500" y="5826"/>
                  </a:lnTo>
                  <a:lnTo>
                    <a:pt x="557" y="5857"/>
                  </a:lnTo>
                  <a:lnTo>
                    <a:pt x="590" y="5875"/>
                  </a:lnTo>
                  <a:lnTo>
                    <a:pt x="621" y="5894"/>
                  </a:lnTo>
                  <a:lnTo>
                    <a:pt x="650" y="5911"/>
                  </a:lnTo>
                  <a:lnTo>
                    <a:pt x="678" y="5928"/>
                  </a:lnTo>
                  <a:close/>
                  <a:moveTo>
                    <a:pt x="678" y="6001"/>
                  </a:moveTo>
                  <a:lnTo>
                    <a:pt x="678" y="6041"/>
                  </a:lnTo>
                  <a:lnTo>
                    <a:pt x="656" y="6023"/>
                  </a:lnTo>
                  <a:lnTo>
                    <a:pt x="639" y="6009"/>
                  </a:lnTo>
                  <a:lnTo>
                    <a:pt x="634" y="6003"/>
                  </a:lnTo>
                  <a:lnTo>
                    <a:pt x="631" y="5998"/>
                  </a:lnTo>
                  <a:lnTo>
                    <a:pt x="629" y="5994"/>
                  </a:lnTo>
                  <a:lnTo>
                    <a:pt x="629" y="5991"/>
                  </a:lnTo>
                  <a:lnTo>
                    <a:pt x="631" y="5990"/>
                  </a:lnTo>
                  <a:lnTo>
                    <a:pt x="634" y="5989"/>
                  </a:lnTo>
                  <a:lnTo>
                    <a:pt x="638" y="5989"/>
                  </a:lnTo>
                  <a:lnTo>
                    <a:pt x="644" y="5990"/>
                  </a:lnTo>
                  <a:lnTo>
                    <a:pt x="659" y="5994"/>
                  </a:lnTo>
                  <a:lnTo>
                    <a:pt x="678" y="6001"/>
                  </a:lnTo>
                  <a:close/>
                  <a:moveTo>
                    <a:pt x="284" y="5439"/>
                  </a:moveTo>
                  <a:lnTo>
                    <a:pt x="234" y="5409"/>
                  </a:lnTo>
                  <a:lnTo>
                    <a:pt x="188" y="5380"/>
                  </a:lnTo>
                  <a:lnTo>
                    <a:pt x="147" y="5352"/>
                  </a:lnTo>
                  <a:lnTo>
                    <a:pt x="113" y="5326"/>
                  </a:lnTo>
                  <a:lnTo>
                    <a:pt x="97" y="5315"/>
                  </a:lnTo>
                  <a:lnTo>
                    <a:pt x="85" y="5303"/>
                  </a:lnTo>
                  <a:lnTo>
                    <a:pt x="74" y="5294"/>
                  </a:lnTo>
                  <a:lnTo>
                    <a:pt x="65" y="5285"/>
                  </a:lnTo>
                  <a:lnTo>
                    <a:pt x="58" y="5278"/>
                  </a:lnTo>
                  <a:lnTo>
                    <a:pt x="53" y="5271"/>
                  </a:lnTo>
                  <a:lnTo>
                    <a:pt x="52" y="5268"/>
                  </a:lnTo>
                  <a:lnTo>
                    <a:pt x="52" y="5266"/>
                  </a:lnTo>
                  <a:lnTo>
                    <a:pt x="52" y="5264"/>
                  </a:lnTo>
                  <a:lnTo>
                    <a:pt x="52" y="5261"/>
                  </a:lnTo>
                  <a:lnTo>
                    <a:pt x="53" y="5260"/>
                  </a:lnTo>
                  <a:lnTo>
                    <a:pt x="55" y="5259"/>
                  </a:lnTo>
                  <a:lnTo>
                    <a:pt x="58" y="5259"/>
                  </a:lnTo>
                  <a:lnTo>
                    <a:pt x="61" y="5258"/>
                  </a:lnTo>
                  <a:lnTo>
                    <a:pt x="69" y="5259"/>
                  </a:lnTo>
                  <a:lnTo>
                    <a:pt x="79" y="5261"/>
                  </a:lnTo>
                  <a:lnTo>
                    <a:pt x="91" y="5265"/>
                  </a:lnTo>
                  <a:lnTo>
                    <a:pt x="105" y="5270"/>
                  </a:lnTo>
                  <a:lnTo>
                    <a:pt x="121" y="5277"/>
                  </a:lnTo>
                  <a:lnTo>
                    <a:pt x="139" y="5284"/>
                  </a:lnTo>
                  <a:lnTo>
                    <a:pt x="178" y="5301"/>
                  </a:lnTo>
                  <a:lnTo>
                    <a:pt x="223" y="5324"/>
                  </a:lnTo>
                  <a:lnTo>
                    <a:pt x="270" y="5350"/>
                  </a:lnTo>
                  <a:lnTo>
                    <a:pt x="321" y="5379"/>
                  </a:lnTo>
                  <a:lnTo>
                    <a:pt x="372" y="5408"/>
                  </a:lnTo>
                  <a:lnTo>
                    <a:pt x="418" y="5437"/>
                  </a:lnTo>
                  <a:lnTo>
                    <a:pt x="459" y="5465"/>
                  </a:lnTo>
                  <a:lnTo>
                    <a:pt x="494" y="5490"/>
                  </a:lnTo>
                  <a:lnTo>
                    <a:pt x="509" y="5502"/>
                  </a:lnTo>
                  <a:lnTo>
                    <a:pt x="522" y="5513"/>
                  </a:lnTo>
                  <a:lnTo>
                    <a:pt x="534" y="5523"/>
                  </a:lnTo>
                  <a:lnTo>
                    <a:pt x="542" y="5531"/>
                  </a:lnTo>
                  <a:lnTo>
                    <a:pt x="549" y="5539"/>
                  </a:lnTo>
                  <a:lnTo>
                    <a:pt x="553" y="5545"/>
                  </a:lnTo>
                  <a:lnTo>
                    <a:pt x="555" y="5547"/>
                  </a:lnTo>
                  <a:lnTo>
                    <a:pt x="555" y="5551"/>
                  </a:lnTo>
                  <a:lnTo>
                    <a:pt x="555" y="5553"/>
                  </a:lnTo>
                  <a:lnTo>
                    <a:pt x="555" y="5554"/>
                  </a:lnTo>
                  <a:lnTo>
                    <a:pt x="554" y="5555"/>
                  </a:lnTo>
                  <a:lnTo>
                    <a:pt x="552" y="5556"/>
                  </a:lnTo>
                  <a:lnTo>
                    <a:pt x="549" y="5557"/>
                  </a:lnTo>
                  <a:lnTo>
                    <a:pt x="547" y="5557"/>
                  </a:lnTo>
                  <a:lnTo>
                    <a:pt x="538" y="5556"/>
                  </a:lnTo>
                  <a:lnTo>
                    <a:pt x="528" y="5555"/>
                  </a:lnTo>
                  <a:lnTo>
                    <a:pt x="515" y="5551"/>
                  </a:lnTo>
                  <a:lnTo>
                    <a:pt x="501" y="5546"/>
                  </a:lnTo>
                  <a:lnTo>
                    <a:pt x="485" y="5541"/>
                  </a:lnTo>
                  <a:lnTo>
                    <a:pt x="468" y="5533"/>
                  </a:lnTo>
                  <a:lnTo>
                    <a:pt x="428" y="5515"/>
                  </a:lnTo>
                  <a:lnTo>
                    <a:pt x="384" y="5493"/>
                  </a:lnTo>
                  <a:lnTo>
                    <a:pt x="335" y="5469"/>
                  </a:lnTo>
                  <a:lnTo>
                    <a:pt x="284" y="5439"/>
                  </a:lnTo>
                  <a:close/>
                  <a:moveTo>
                    <a:pt x="382" y="5336"/>
                  </a:moveTo>
                  <a:lnTo>
                    <a:pt x="334" y="5307"/>
                  </a:lnTo>
                  <a:lnTo>
                    <a:pt x="290" y="5278"/>
                  </a:lnTo>
                  <a:lnTo>
                    <a:pt x="250" y="5251"/>
                  </a:lnTo>
                  <a:lnTo>
                    <a:pt x="216" y="5226"/>
                  </a:lnTo>
                  <a:lnTo>
                    <a:pt x="202" y="5214"/>
                  </a:lnTo>
                  <a:lnTo>
                    <a:pt x="189" y="5203"/>
                  </a:lnTo>
                  <a:lnTo>
                    <a:pt x="178" y="5193"/>
                  </a:lnTo>
                  <a:lnTo>
                    <a:pt x="170" y="5185"/>
                  </a:lnTo>
                  <a:lnTo>
                    <a:pt x="164" y="5177"/>
                  </a:lnTo>
                  <a:lnTo>
                    <a:pt x="160" y="5170"/>
                  </a:lnTo>
                  <a:lnTo>
                    <a:pt x="159" y="5168"/>
                  </a:lnTo>
                  <a:lnTo>
                    <a:pt x="158" y="5164"/>
                  </a:lnTo>
                  <a:lnTo>
                    <a:pt x="158" y="5162"/>
                  </a:lnTo>
                  <a:lnTo>
                    <a:pt x="159" y="5161"/>
                  </a:lnTo>
                  <a:lnTo>
                    <a:pt x="160" y="5159"/>
                  </a:lnTo>
                  <a:lnTo>
                    <a:pt x="162" y="5158"/>
                  </a:lnTo>
                  <a:lnTo>
                    <a:pt x="164" y="5158"/>
                  </a:lnTo>
                  <a:lnTo>
                    <a:pt x="168" y="5157"/>
                  </a:lnTo>
                  <a:lnTo>
                    <a:pt x="176" y="5158"/>
                  </a:lnTo>
                  <a:lnTo>
                    <a:pt x="186" y="5160"/>
                  </a:lnTo>
                  <a:lnTo>
                    <a:pt x="198" y="5163"/>
                  </a:lnTo>
                  <a:lnTo>
                    <a:pt x="212" y="5168"/>
                  </a:lnTo>
                  <a:lnTo>
                    <a:pt x="227" y="5173"/>
                  </a:lnTo>
                  <a:lnTo>
                    <a:pt x="244" y="5180"/>
                  </a:lnTo>
                  <a:lnTo>
                    <a:pt x="283" y="5198"/>
                  </a:lnTo>
                  <a:lnTo>
                    <a:pt x="326" y="5218"/>
                  </a:lnTo>
                  <a:lnTo>
                    <a:pt x="373" y="5244"/>
                  </a:lnTo>
                  <a:lnTo>
                    <a:pt x="422" y="5272"/>
                  </a:lnTo>
                  <a:lnTo>
                    <a:pt x="471" y="5301"/>
                  </a:lnTo>
                  <a:lnTo>
                    <a:pt x="515" y="5329"/>
                  </a:lnTo>
                  <a:lnTo>
                    <a:pt x="555" y="5356"/>
                  </a:lnTo>
                  <a:lnTo>
                    <a:pt x="589" y="5381"/>
                  </a:lnTo>
                  <a:lnTo>
                    <a:pt x="604" y="5392"/>
                  </a:lnTo>
                  <a:lnTo>
                    <a:pt x="616" y="5403"/>
                  </a:lnTo>
                  <a:lnTo>
                    <a:pt x="626" y="5412"/>
                  </a:lnTo>
                  <a:lnTo>
                    <a:pt x="635" y="5421"/>
                  </a:lnTo>
                  <a:lnTo>
                    <a:pt x="642" y="5429"/>
                  </a:lnTo>
                  <a:lnTo>
                    <a:pt x="646" y="5435"/>
                  </a:lnTo>
                  <a:lnTo>
                    <a:pt x="647" y="5438"/>
                  </a:lnTo>
                  <a:lnTo>
                    <a:pt x="648" y="5441"/>
                  </a:lnTo>
                  <a:lnTo>
                    <a:pt x="647" y="5443"/>
                  </a:lnTo>
                  <a:lnTo>
                    <a:pt x="647" y="5445"/>
                  </a:lnTo>
                  <a:lnTo>
                    <a:pt x="646" y="5446"/>
                  </a:lnTo>
                  <a:lnTo>
                    <a:pt x="644" y="5447"/>
                  </a:lnTo>
                  <a:lnTo>
                    <a:pt x="640" y="5448"/>
                  </a:lnTo>
                  <a:lnTo>
                    <a:pt x="637" y="5448"/>
                  </a:lnTo>
                  <a:lnTo>
                    <a:pt x="630" y="5448"/>
                  </a:lnTo>
                  <a:lnTo>
                    <a:pt x="620" y="5446"/>
                  </a:lnTo>
                  <a:lnTo>
                    <a:pt x="608" y="5443"/>
                  </a:lnTo>
                  <a:lnTo>
                    <a:pt x="594" y="5438"/>
                  </a:lnTo>
                  <a:lnTo>
                    <a:pt x="578" y="5433"/>
                  </a:lnTo>
                  <a:lnTo>
                    <a:pt x="561" y="5427"/>
                  </a:lnTo>
                  <a:lnTo>
                    <a:pt x="523" y="5409"/>
                  </a:lnTo>
                  <a:lnTo>
                    <a:pt x="479" y="5388"/>
                  </a:lnTo>
                  <a:lnTo>
                    <a:pt x="432" y="5363"/>
                  </a:lnTo>
                  <a:lnTo>
                    <a:pt x="382" y="5336"/>
                  </a:lnTo>
                  <a:close/>
                  <a:moveTo>
                    <a:pt x="284" y="5000"/>
                  </a:moveTo>
                  <a:lnTo>
                    <a:pt x="239" y="4972"/>
                  </a:lnTo>
                  <a:lnTo>
                    <a:pt x="198" y="4945"/>
                  </a:lnTo>
                  <a:lnTo>
                    <a:pt x="161" y="4919"/>
                  </a:lnTo>
                  <a:lnTo>
                    <a:pt x="131" y="4896"/>
                  </a:lnTo>
                  <a:lnTo>
                    <a:pt x="118" y="4884"/>
                  </a:lnTo>
                  <a:lnTo>
                    <a:pt x="106" y="4874"/>
                  </a:lnTo>
                  <a:lnTo>
                    <a:pt x="96" y="4864"/>
                  </a:lnTo>
                  <a:lnTo>
                    <a:pt x="89" y="4856"/>
                  </a:lnTo>
                  <a:lnTo>
                    <a:pt x="83" y="4848"/>
                  </a:lnTo>
                  <a:lnTo>
                    <a:pt x="80" y="4841"/>
                  </a:lnTo>
                  <a:lnTo>
                    <a:pt x="79" y="4838"/>
                  </a:lnTo>
                  <a:lnTo>
                    <a:pt x="79" y="4835"/>
                  </a:lnTo>
                  <a:lnTo>
                    <a:pt x="79" y="4833"/>
                  </a:lnTo>
                  <a:lnTo>
                    <a:pt x="80" y="4832"/>
                  </a:lnTo>
                  <a:lnTo>
                    <a:pt x="81" y="4830"/>
                  </a:lnTo>
                  <a:lnTo>
                    <a:pt x="83" y="4829"/>
                  </a:lnTo>
                  <a:lnTo>
                    <a:pt x="86" y="4828"/>
                  </a:lnTo>
                  <a:lnTo>
                    <a:pt x="89" y="4828"/>
                  </a:lnTo>
                  <a:lnTo>
                    <a:pt x="96" y="4828"/>
                  </a:lnTo>
                  <a:lnTo>
                    <a:pt x="105" y="4829"/>
                  </a:lnTo>
                  <a:lnTo>
                    <a:pt x="117" y="4832"/>
                  </a:lnTo>
                  <a:lnTo>
                    <a:pt x="130" y="4836"/>
                  </a:lnTo>
                  <a:lnTo>
                    <a:pt x="144" y="4841"/>
                  </a:lnTo>
                  <a:lnTo>
                    <a:pt x="160" y="4847"/>
                  </a:lnTo>
                  <a:lnTo>
                    <a:pt x="196" y="4863"/>
                  </a:lnTo>
                  <a:lnTo>
                    <a:pt x="237" y="4883"/>
                  </a:lnTo>
                  <a:lnTo>
                    <a:pt x="280" y="4906"/>
                  </a:lnTo>
                  <a:lnTo>
                    <a:pt x="325" y="4932"/>
                  </a:lnTo>
                  <a:lnTo>
                    <a:pt x="371" y="4960"/>
                  </a:lnTo>
                  <a:lnTo>
                    <a:pt x="412" y="4987"/>
                  </a:lnTo>
                  <a:lnTo>
                    <a:pt x="448" y="5013"/>
                  </a:lnTo>
                  <a:lnTo>
                    <a:pt x="480" y="5037"/>
                  </a:lnTo>
                  <a:lnTo>
                    <a:pt x="493" y="5048"/>
                  </a:lnTo>
                  <a:lnTo>
                    <a:pt x="503" y="5059"/>
                  </a:lnTo>
                  <a:lnTo>
                    <a:pt x="513" y="5067"/>
                  </a:lnTo>
                  <a:lnTo>
                    <a:pt x="521" y="5076"/>
                  </a:lnTo>
                  <a:lnTo>
                    <a:pt x="527" y="5083"/>
                  </a:lnTo>
                  <a:lnTo>
                    <a:pt x="530" y="5090"/>
                  </a:lnTo>
                  <a:lnTo>
                    <a:pt x="531" y="5093"/>
                  </a:lnTo>
                  <a:lnTo>
                    <a:pt x="531" y="5095"/>
                  </a:lnTo>
                  <a:lnTo>
                    <a:pt x="531" y="5097"/>
                  </a:lnTo>
                  <a:lnTo>
                    <a:pt x="530" y="5100"/>
                  </a:lnTo>
                  <a:lnTo>
                    <a:pt x="529" y="5102"/>
                  </a:lnTo>
                  <a:lnTo>
                    <a:pt x="527" y="5103"/>
                  </a:lnTo>
                  <a:lnTo>
                    <a:pt x="525" y="5104"/>
                  </a:lnTo>
                  <a:lnTo>
                    <a:pt x="522" y="5104"/>
                  </a:lnTo>
                  <a:lnTo>
                    <a:pt x="514" y="5104"/>
                  </a:lnTo>
                  <a:lnTo>
                    <a:pt x="504" y="5103"/>
                  </a:lnTo>
                  <a:lnTo>
                    <a:pt x="494" y="5100"/>
                  </a:lnTo>
                  <a:lnTo>
                    <a:pt x="481" y="5096"/>
                  </a:lnTo>
                  <a:lnTo>
                    <a:pt x="466" y="5091"/>
                  </a:lnTo>
                  <a:lnTo>
                    <a:pt x="449" y="5084"/>
                  </a:lnTo>
                  <a:lnTo>
                    <a:pt x="414" y="5069"/>
                  </a:lnTo>
                  <a:lnTo>
                    <a:pt x="373" y="5050"/>
                  </a:lnTo>
                  <a:lnTo>
                    <a:pt x="330" y="5026"/>
                  </a:lnTo>
                  <a:lnTo>
                    <a:pt x="284" y="5000"/>
                  </a:lnTo>
                  <a:close/>
                  <a:moveTo>
                    <a:pt x="332" y="4605"/>
                  </a:moveTo>
                  <a:lnTo>
                    <a:pt x="374" y="4631"/>
                  </a:lnTo>
                  <a:lnTo>
                    <a:pt x="412" y="4657"/>
                  </a:lnTo>
                  <a:lnTo>
                    <a:pt x="445" y="4682"/>
                  </a:lnTo>
                  <a:lnTo>
                    <a:pt x="473" y="4705"/>
                  </a:lnTo>
                  <a:lnTo>
                    <a:pt x="485" y="4715"/>
                  </a:lnTo>
                  <a:lnTo>
                    <a:pt x="496" y="4725"/>
                  </a:lnTo>
                  <a:lnTo>
                    <a:pt x="504" y="4735"/>
                  </a:lnTo>
                  <a:lnTo>
                    <a:pt x="511" y="4743"/>
                  </a:lnTo>
                  <a:lnTo>
                    <a:pt x="516" y="4751"/>
                  </a:lnTo>
                  <a:lnTo>
                    <a:pt x="520" y="4756"/>
                  </a:lnTo>
                  <a:lnTo>
                    <a:pt x="520" y="4763"/>
                  </a:lnTo>
                  <a:lnTo>
                    <a:pt x="518" y="4766"/>
                  </a:lnTo>
                  <a:lnTo>
                    <a:pt x="515" y="4769"/>
                  </a:lnTo>
                  <a:lnTo>
                    <a:pt x="510" y="4771"/>
                  </a:lnTo>
                  <a:lnTo>
                    <a:pt x="503" y="4771"/>
                  </a:lnTo>
                  <a:lnTo>
                    <a:pt x="494" y="4770"/>
                  </a:lnTo>
                  <a:lnTo>
                    <a:pt x="483" y="4768"/>
                  </a:lnTo>
                  <a:lnTo>
                    <a:pt x="471" y="4765"/>
                  </a:lnTo>
                  <a:lnTo>
                    <a:pt x="457" y="4761"/>
                  </a:lnTo>
                  <a:lnTo>
                    <a:pt x="442" y="4755"/>
                  </a:lnTo>
                  <a:lnTo>
                    <a:pt x="408" y="4741"/>
                  </a:lnTo>
                  <a:lnTo>
                    <a:pt x="371" y="4723"/>
                  </a:lnTo>
                  <a:lnTo>
                    <a:pt x="331" y="4701"/>
                  </a:lnTo>
                  <a:lnTo>
                    <a:pt x="287" y="4676"/>
                  </a:lnTo>
                  <a:lnTo>
                    <a:pt x="246" y="4651"/>
                  </a:lnTo>
                  <a:lnTo>
                    <a:pt x="208" y="4625"/>
                  </a:lnTo>
                  <a:lnTo>
                    <a:pt x="175" y="4600"/>
                  </a:lnTo>
                  <a:lnTo>
                    <a:pt x="147" y="4577"/>
                  </a:lnTo>
                  <a:lnTo>
                    <a:pt x="135" y="4566"/>
                  </a:lnTo>
                  <a:lnTo>
                    <a:pt x="124" y="4556"/>
                  </a:lnTo>
                  <a:lnTo>
                    <a:pt x="116" y="4547"/>
                  </a:lnTo>
                  <a:lnTo>
                    <a:pt x="109" y="4538"/>
                  </a:lnTo>
                  <a:lnTo>
                    <a:pt x="104" y="4531"/>
                  </a:lnTo>
                  <a:lnTo>
                    <a:pt x="101" y="4524"/>
                  </a:lnTo>
                  <a:lnTo>
                    <a:pt x="101" y="4521"/>
                  </a:lnTo>
                  <a:lnTo>
                    <a:pt x="100" y="4519"/>
                  </a:lnTo>
                  <a:lnTo>
                    <a:pt x="101" y="4517"/>
                  </a:lnTo>
                  <a:lnTo>
                    <a:pt x="102" y="4515"/>
                  </a:lnTo>
                  <a:lnTo>
                    <a:pt x="105" y="4511"/>
                  </a:lnTo>
                  <a:lnTo>
                    <a:pt x="110" y="4509"/>
                  </a:lnTo>
                  <a:lnTo>
                    <a:pt x="117" y="4509"/>
                  </a:lnTo>
                  <a:lnTo>
                    <a:pt x="127" y="4510"/>
                  </a:lnTo>
                  <a:lnTo>
                    <a:pt x="137" y="4512"/>
                  </a:lnTo>
                  <a:lnTo>
                    <a:pt x="149" y="4516"/>
                  </a:lnTo>
                  <a:lnTo>
                    <a:pt x="163" y="4521"/>
                  </a:lnTo>
                  <a:lnTo>
                    <a:pt x="178" y="4526"/>
                  </a:lnTo>
                  <a:lnTo>
                    <a:pt x="212" y="4540"/>
                  </a:lnTo>
                  <a:lnTo>
                    <a:pt x="249" y="4559"/>
                  </a:lnTo>
                  <a:lnTo>
                    <a:pt x="290" y="4580"/>
                  </a:lnTo>
                  <a:lnTo>
                    <a:pt x="332" y="4605"/>
                  </a:lnTo>
                  <a:close/>
                  <a:moveTo>
                    <a:pt x="610" y="4439"/>
                  </a:moveTo>
                  <a:lnTo>
                    <a:pt x="607" y="4442"/>
                  </a:lnTo>
                  <a:lnTo>
                    <a:pt x="602" y="4444"/>
                  </a:lnTo>
                  <a:lnTo>
                    <a:pt x="595" y="4444"/>
                  </a:lnTo>
                  <a:lnTo>
                    <a:pt x="587" y="4444"/>
                  </a:lnTo>
                  <a:lnTo>
                    <a:pt x="576" y="4442"/>
                  </a:lnTo>
                  <a:lnTo>
                    <a:pt x="565" y="4440"/>
                  </a:lnTo>
                  <a:lnTo>
                    <a:pt x="552" y="4436"/>
                  </a:lnTo>
                  <a:lnTo>
                    <a:pt x="537" y="4430"/>
                  </a:lnTo>
                  <a:lnTo>
                    <a:pt x="506" y="4419"/>
                  </a:lnTo>
                  <a:lnTo>
                    <a:pt x="471" y="4401"/>
                  </a:lnTo>
                  <a:lnTo>
                    <a:pt x="433" y="4382"/>
                  </a:lnTo>
                  <a:lnTo>
                    <a:pt x="393" y="4358"/>
                  </a:lnTo>
                  <a:lnTo>
                    <a:pt x="355" y="4334"/>
                  </a:lnTo>
                  <a:lnTo>
                    <a:pt x="320" y="4310"/>
                  </a:lnTo>
                  <a:lnTo>
                    <a:pt x="290" y="4286"/>
                  </a:lnTo>
                  <a:lnTo>
                    <a:pt x="264" y="4264"/>
                  </a:lnTo>
                  <a:lnTo>
                    <a:pt x="253" y="4253"/>
                  </a:lnTo>
                  <a:lnTo>
                    <a:pt x="243" y="4244"/>
                  </a:lnTo>
                  <a:lnTo>
                    <a:pt x="236" y="4235"/>
                  </a:lnTo>
                  <a:lnTo>
                    <a:pt x="230" y="4226"/>
                  </a:lnTo>
                  <a:lnTo>
                    <a:pt x="225" y="4219"/>
                  </a:lnTo>
                  <a:lnTo>
                    <a:pt x="223" y="4212"/>
                  </a:lnTo>
                  <a:lnTo>
                    <a:pt x="223" y="4207"/>
                  </a:lnTo>
                  <a:lnTo>
                    <a:pt x="224" y="4203"/>
                  </a:lnTo>
                  <a:lnTo>
                    <a:pt x="227" y="4199"/>
                  </a:lnTo>
                  <a:lnTo>
                    <a:pt x="232" y="4197"/>
                  </a:lnTo>
                  <a:lnTo>
                    <a:pt x="239" y="4196"/>
                  </a:lnTo>
                  <a:lnTo>
                    <a:pt x="248" y="4197"/>
                  </a:lnTo>
                  <a:lnTo>
                    <a:pt x="258" y="4198"/>
                  </a:lnTo>
                  <a:lnTo>
                    <a:pt x="270" y="4202"/>
                  </a:lnTo>
                  <a:lnTo>
                    <a:pt x="283" y="4206"/>
                  </a:lnTo>
                  <a:lnTo>
                    <a:pt x="297" y="4210"/>
                  </a:lnTo>
                  <a:lnTo>
                    <a:pt x="329" y="4223"/>
                  </a:lnTo>
                  <a:lnTo>
                    <a:pt x="363" y="4240"/>
                  </a:lnTo>
                  <a:lnTo>
                    <a:pt x="401" y="4260"/>
                  </a:lnTo>
                  <a:lnTo>
                    <a:pt x="441" y="4284"/>
                  </a:lnTo>
                  <a:lnTo>
                    <a:pt x="479" y="4308"/>
                  </a:lnTo>
                  <a:lnTo>
                    <a:pt x="514" y="4332"/>
                  </a:lnTo>
                  <a:lnTo>
                    <a:pt x="544" y="4356"/>
                  </a:lnTo>
                  <a:lnTo>
                    <a:pt x="570" y="4378"/>
                  </a:lnTo>
                  <a:lnTo>
                    <a:pt x="581" y="4388"/>
                  </a:lnTo>
                  <a:lnTo>
                    <a:pt x="591" y="4398"/>
                  </a:lnTo>
                  <a:lnTo>
                    <a:pt x="598" y="4407"/>
                  </a:lnTo>
                  <a:lnTo>
                    <a:pt x="605" y="4415"/>
                  </a:lnTo>
                  <a:lnTo>
                    <a:pt x="609" y="4423"/>
                  </a:lnTo>
                  <a:lnTo>
                    <a:pt x="611" y="4429"/>
                  </a:lnTo>
                  <a:lnTo>
                    <a:pt x="612" y="4435"/>
                  </a:lnTo>
                  <a:lnTo>
                    <a:pt x="610" y="4439"/>
                  </a:lnTo>
                  <a:close/>
                  <a:moveTo>
                    <a:pt x="335" y="4075"/>
                  </a:moveTo>
                  <a:lnTo>
                    <a:pt x="372" y="4100"/>
                  </a:lnTo>
                  <a:lnTo>
                    <a:pt x="405" y="4123"/>
                  </a:lnTo>
                  <a:lnTo>
                    <a:pt x="434" y="4147"/>
                  </a:lnTo>
                  <a:lnTo>
                    <a:pt x="459" y="4168"/>
                  </a:lnTo>
                  <a:lnTo>
                    <a:pt x="469" y="4178"/>
                  </a:lnTo>
                  <a:lnTo>
                    <a:pt x="479" y="4188"/>
                  </a:lnTo>
                  <a:lnTo>
                    <a:pt x="485" y="4196"/>
                  </a:lnTo>
                  <a:lnTo>
                    <a:pt x="492" y="4205"/>
                  </a:lnTo>
                  <a:lnTo>
                    <a:pt x="496" y="4211"/>
                  </a:lnTo>
                  <a:lnTo>
                    <a:pt x="498" y="4218"/>
                  </a:lnTo>
                  <a:lnTo>
                    <a:pt x="498" y="4223"/>
                  </a:lnTo>
                  <a:lnTo>
                    <a:pt x="497" y="4229"/>
                  </a:lnTo>
                  <a:lnTo>
                    <a:pt x="494" y="4232"/>
                  </a:lnTo>
                  <a:lnTo>
                    <a:pt x="488" y="4233"/>
                  </a:lnTo>
                  <a:lnTo>
                    <a:pt x="482" y="4234"/>
                  </a:lnTo>
                  <a:lnTo>
                    <a:pt x="473" y="4234"/>
                  </a:lnTo>
                  <a:lnTo>
                    <a:pt x="463" y="4232"/>
                  </a:lnTo>
                  <a:lnTo>
                    <a:pt x="453" y="4230"/>
                  </a:lnTo>
                  <a:lnTo>
                    <a:pt x="440" y="4225"/>
                  </a:lnTo>
                  <a:lnTo>
                    <a:pt x="426" y="4221"/>
                  </a:lnTo>
                  <a:lnTo>
                    <a:pt x="395" y="4209"/>
                  </a:lnTo>
                  <a:lnTo>
                    <a:pt x="362" y="4193"/>
                  </a:lnTo>
                  <a:lnTo>
                    <a:pt x="326" y="4174"/>
                  </a:lnTo>
                  <a:lnTo>
                    <a:pt x="289" y="4151"/>
                  </a:lnTo>
                  <a:lnTo>
                    <a:pt x="251" y="4127"/>
                  </a:lnTo>
                  <a:lnTo>
                    <a:pt x="218" y="4103"/>
                  </a:lnTo>
                  <a:lnTo>
                    <a:pt x="188" y="4081"/>
                  </a:lnTo>
                  <a:lnTo>
                    <a:pt x="164" y="4059"/>
                  </a:lnTo>
                  <a:lnTo>
                    <a:pt x="154" y="4048"/>
                  </a:lnTo>
                  <a:lnTo>
                    <a:pt x="145" y="4039"/>
                  </a:lnTo>
                  <a:lnTo>
                    <a:pt x="137" y="4030"/>
                  </a:lnTo>
                  <a:lnTo>
                    <a:pt x="132" y="4022"/>
                  </a:lnTo>
                  <a:lnTo>
                    <a:pt x="128" y="4015"/>
                  </a:lnTo>
                  <a:lnTo>
                    <a:pt x="126" y="4008"/>
                  </a:lnTo>
                  <a:lnTo>
                    <a:pt x="126" y="4003"/>
                  </a:lnTo>
                  <a:lnTo>
                    <a:pt x="127" y="3999"/>
                  </a:lnTo>
                  <a:lnTo>
                    <a:pt x="130" y="3995"/>
                  </a:lnTo>
                  <a:lnTo>
                    <a:pt x="135" y="3993"/>
                  </a:lnTo>
                  <a:lnTo>
                    <a:pt x="142" y="3992"/>
                  </a:lnTo>
                  <a:lnTo>
                    <a:pt x="150" y="3992"/>
                  </a:lnTo>
                  <a:lnTo>
                    <a:pt x="160" y="3994"/>
                  </a:lnTo>
                  <a:lnTo>
                    <a:pt x="171" y="3997"/>
                  </a:lnTo>
                  <a:lnTo>
                    <a:pt x="184" y="4001"/>
                  </a:lnTo>
                  <a:lnTo>
                    <a:pt x="197" y="4005"/>
                  </a:lnTo>
                  <a:lnTo>
                    <a:pt x="227" y="4018"/>
                  </a:lnTo>
                  <a:lnTo>
                    <a:pt x="260" y="4034"/>
                  </a:lnTo>
                  <a:lnTo>
                    <a:pt x="297" y="4054"/>
                  </a:lnTo>
                  <a:lnTo>
                    <a:pt x="335" y="4075"/>
                  </a:lnTo>
                  <a:close/>
                  <a:moveTo>
                    <a:pt x="406" y="4021"/>
                  </a:moveTo>
                  <a:lnTo>
                    <a:pt x="402" y="4025"/>
                  </a:lnTo>
                  <a:lnTo>
                    <a:pt x="398" y="4027"/>
                  </a:lnTo>
                  <a:lnTo>
                    <a:pt x="391" y="4028"/>
                  </a:lnTo>
                  <a:lnTo>
                    <a:pt x="382" y="4028"/>
                  </a:lnTo>
                  <a:lnTo>
                    <a:pt x="373" y="4026"/>
                  </a:lnTo>
                  <a:lnTo>
                    <a:pt x="362" y="4024"/>
                  </a:lnTo>
                  <a:lnTo>
                    <a:pt x="350" y="4020"/>
                  </a:lnTo>
                  <a:lnTo>
                    <a:pt x="337" y="4016"/>
                  </a:lnTo>
                  <a:lnTo>
                    <a:pt x="308" y="4004"/>
                  </a:lnTo>
                  <a:lnTo>
                    <a:pt x="276" y="3989"/>
                  </a:lnTo>
                  <a:lnTo>
                    <a:pt x="241" y="3970"/>
                  </a:lnTo>
                  <a:lnTo>
                    <a:pt x="205" y="3948"/>
                  </a:lnTo>
                  <a:lnTo>
                    <a:pt x="170" y="3925"/>
                  </a:lnTo>
                  <a:lnTo>
                    <a:pt x="139" y="3903"/>
                  </a:lnTo>
                  <a:lnTo>
                    <a:pt x="110" y="3880"/>
                  </a:lnTo>
                  <a:lnTo>
                    <a:pt x="88" y="3858"/>
                  </a:lnTo>
                  <a:lnTo>
                    <a:pt x="77" y="3849"/>
                  </a:lnTo>
                  <a:lnTo>
                    <a:pt x="69" y="3839"/>
                  </a:lnTo>
                  <a:lnTo>
                    <a:pt x="62" y="3830"/>
                  </a:lnTo>
                  <a:lnTo>
                    <a:pt x="56" y="3823"/>
                  </a:lnTo>
                  <a:lnTo>
                    <a:pt x="53" y="3815"/>
                  </a:lnTo>
                  <a:lnTo>
                    <a:pt x="51" y="3809"/>
                  </a:lnTo>
                  <a:lnTo>
                    <a:pt x="50" y="3803"/>
                  </a:lnTo>
                  <a:lnTo>
                    <a:pt x="52" y="3799"/>
                  </a:lnTo>
                  <a:lnTo>
                    <a:pt x="55" y="3796"/>
                  </a:lnTo>
                  <a:lnTo>
                    <a:pt x="60" y="3794"/>
                  </a:lnTo>
                  <a:lnTo>
                    <a:pt x="66" y="3793"/>
                  </a:lnTo>
                  <a:lnTo>
                    <a:pt x="75" y="3793"/>
                  </a:lnTo>
                  <a:lnTo>
                    <a:pt x="85" y="3795"/>
                  </a:lnTo>
                  <a:lnTo>
                    <a:pt x="95" y="3797"/>
                  </a:lnTo>
                  <a:lnTo>
                    <a:pt x="107" y="3800"/>
                  </a:lnTo>
                  <a:lnTo>
                    <a:pt x="120" y="3804"/>
                  </a:lnTo>
                  <a:lnTo>
                    <a:pt x="149" y="3816"/>
                  </a:lnTo>
                  <a:lnTo>
                    <a:pt x="182" y="3833"/>
                  </a:lnTo>
                  <a:lnTo>
                    <a:pt x="216" y="3851"/>
                  </a:lnTo>
                  <a:lnTo>
                    <a:pt x="252" y="3872"/>
                  </a:lnTo>
                  <a:lnTo>
                    <a:pt x="287" y="3896"/>
                  </a:lnTo>
                  <a:lnTo>
                    <a:pt x="319" y="3919"/>
                  </a:lnTo>
                  <a:lnTo>
                    <a:pt x="347" y="3942"/>
                  </a:lnTo>
                  <a:lnTo>
                    <a:pt x="371" y="3962"/>
                  </a:lnTo>
                  <a:lnTo>
                    <a:pt x="380" y="3972"/>
                  </a:lnTo>
                  <a:lnTo>
                    <a:pt x="389" y="3981"/>
                  </a:lnTo>
                  <a:lnTo>
                    <a:pt x="395" y="3990"/>
                  </a:lnTo>
                  <a:lnTo>
                    <a:pt x="401" y="3998"/>
                  </a:lnTo>
                  <a:lnTo>
                    <a:pt x="405" y="4005"/>
                  </a:lnTo>
                  <a:lnTo>
                    <a:pt x="407" y="4012"/>
                  </a:lnTo>
                  <a:lnTo>
                    <a:pt x="407" y="4017"/>
                  </a:lnTo>
                  <a:lnTo>
                    <a:pt x="406" y="4021"/>
                  </a:lnTo>
                  <a:close/>
                  <a:moveTo>
                    <a:pt x="670" y="3498"/>
                  </a:moveTo>
                  <a:lnTo>
                    <a:pt x="666" y="3502"/>
                  </a:lnTo>
                  <a:lnTo>
                    <a:pt x="661" y="3504"/>
                  </a:lnTo>
                  <a:lnTo>
                    <a:pt x="656" y="3506"/>
                  </a:lnTo>
                  <a:lnTo>
                    <a:pt x="648" y="3506"/>
                  </a:lnTo>
                  <a:lnTo>
                    <a:pt x="638" y="3506"/>
                  </a:lnTo>
                  <a:lnTo>
                    <a:pt x="629" y="3503"/>
                  </a:lnTo>
                  <a:lnTo>
                    <a:pt x="618" y="3501"/>
                  </a:lnTo>
                  <a:lnTo>
                    <a:pt x="606" y="3497"/>
                  </a:lnTo>
                  <a:lnTo>
                    <a:pt x="580" y="3487"/>
                  </a:lnTo>
                  <a:lnTo>
                    <a:pt x="551" y="3474"/>
                  </a:lnTo>
                  <a:lnTo>
                    <a:pt x="520" y="3457"/>
                  </a:lnTo>
                  <a:lnTo>
                    <a:pt x="488" y="3439"/>
                  </a:lnTo>
                  <a:lnTo>
                    <a:pt x="457" y="3417"/>
                  </a:lnTo>
                  <a:lnTo>
                    <a:pt x="429" y="3395"/>
                  </a:lnTo>
                  <a:lnTo>
                    <a:pt x="404" y="3375"/>
                  </a:lnTo>
                  <a:lnTo>
                    <a:pt x="384" y="3356"/>
                  </a:lnTo>
                  <a:lnTo>
                    <a:pt x="375" y="3346"/>
                  </a:lnTo>
                  <a:lnTo>
                    <a:pt x="368" y="3337"/>
                  </a:lnTo>
                  <a:lnTo>
                    <a:pt x="362" y="3329"/>
                  </a:lnTo>
                  <a:lnTo>
                    <a:pt x="358" y="3321"/>
                  </a:lnTo>
                  <a:lnTo>
                    <a:pt x="355" y="3315"/>
                  </a:lnTo>
                  <a:lnTo>
                    <a:pt x="353" y="3308"/>
                  </a:lnTo>
                  <a:lnTo>
                    <a:pt x="353" y="3303"/>
                  </a:lnTo>
                  <a:lnTo>
                    <a:pt x="355" y="3298"/>
                  </a:lnTo>
                  <a:lnTo>
                    <a:pt x="359" y="3294"/>
                  </a:lnTo>
                  <a:lnTo>
                    <a:pt x="363" y="3292"/>
                  </a:lnTo>
                  <a:lnTo>
                    <a:pt x="370" y="3291"/>
                  </a:lnTo>
                  <a:lnTo>
                    <a:pt x="377" y="3291"/>
                  </a:lnTo>
                  <a:lnTo>
                    <a:pt x="386" y="3291"/>
                  </a:lnTo>
                  <a:lnTo>
                    <a:pt x="395" y="3293"/>
                  </a:lnTo>
                  <a:lnTo>
                    <a:pt x="406" y="3296"/>
                  </a:lnTo>
                  <a:lnTo>
                    <a:pt x="418" y="3299"/>
                  </a:lnTo>
                  <a:lnTo>
                    <a:pt x="445" y="3309"/>
                  </a:lnTo>
                  <a:lnTo>
                    <a:pt x="473" y="3323"/>
                  </a:lnTo>
                  <a:lnTo>
                    <a:pt x="504" y="3339"/>
                  </a:lnTo>
                  <a:lnTo>
                    <a:pt x="537" y="3359"/>
                  </a:lnTo>
                  <a:lnTo>
                    <a:pt x="568" y="3380"/>
                  </a:lnTo>
                  <a:lnTo>
                    <a:pt x="596" y="3401"/>
                  </a:lnTo>
                  <a:lnTo>
                    <a:pt x="620" y="3421"/>
                  </a:lnTo>
                  <a:lnTo>
                    <a:pt x="640" y="3441"/>
                  </a:lnTo>
                  <a:lnTo>
                    <a:pt x="649" y="3451"/>
                  </a:lnTo>
                  <a:lnTo>
                    <a:pt x="657" y="3459"/>
                  </a:lnTo>
                  <a:lnTo>
                    <a:pt x="662" y="3468"/>
                  </a:lnTo>
                  <a:lnTo>
                    <a:pt x="666" y="3475"/>
                  </a:lnTo>
                  <a:lnTo>
                    <a:pt x="670" y="3482"/>
                  </a:lnTo>
                  <a:lnTo>
                    <a:pt x="671" y="3488"/>
                  </a:lnTo>
                  <a:lnTo>
                    <a:pt x="671" y="3494"/>
                  </a:lnTo>
                  <a:lnTo>
                    <a:pt x="670" y="3498"/>
                  </a:lnTo>
                  <a:close/>
                  <a:moveTo>
                    <a:pt x="493" y="3244"/>
                  </a:moveTo>
                  <a:lnTo>
                    <a:pt x="462" y="3224"/>
                  </a:lnTo>
                  <a:lnTo>
                    <a:pt x="435" y="3203"/>
                  </a:lnTo>
                  <a:lnTo>
                    <a:pt x="412" y="3183"/>
                  </a:lnTo>
                  <a:lnTo>
                    <a:pt x="393" y="3163"/>
                  </a:lnTo>
                  <a:lnTo>
                    <a:pt x="385" y="3155"/>
                  </a:lnTo>
                  <a:lnTo>
                    <a:pt x="378" y="3146"/>
                  </a:lnTo>
                  <a:lnTo>
                    <a:pt x="373" y="3138"/>
                  </a:lnTo>
                  <a:lnTo>
                    <a:pt x="368" y="3130"/>
                  </a:lnTo>
                  <a:lnTo>
                    <a:pt x="365" y="3124"/>
                  </a:lnTo>
                  <a:lnTo>
                    <a:pt x="364" y="3117"/>
                  </a:lnTo>
                  <a:lnTo>
                    <a:pt x="364" y="3112"/>
                  </a:lnTo>
                  <a:lnTo>
                    <a:pt x="366" y="3107"/>
                  </a:lnTo>
                  <a:lnTo>
                    <a:pt x="370" y="3104"/>
                  </a:lnTo>
                  <a:lnTo>
                    <a:pt x="374" y="3101"/>
                  </a:lnTo>
                  <a:lnTo>
                    <a:pt x="380" y="3100"/>
                  </a:lnTo>
                  <a:lnTo>
                    <a:pt x="388" y="3100"/>
                  </a:lnTo>
                  <a:lnTo>
                    <a:pt x="397" y="3100"/>
                  </a:lnTo>
                  <a:lnTo>
                    <a:pt x="406" y="3102"/>
                  </a:lnTo>
                  <a:lnTo>
                    <a:pt x="416" y="3104"/>
                  </a:lnTo>
                  <a:lnTo>
                    <a:pt x="428" y="3107"/>
                  </a:lnTo>
                  <a:lnTo>
                    <a:pt x="453" y="3117"/>
                  </a:lnTo>
                  <a:lnTo>
                    <a:pt x="481" y="3130"/>
                  </a:lnTo>
                  <a:lnTo>
                    <a:pt x="511" y="3146"/>
                  </a:lnTo>
                  <a:lnTo>
                    <a:pt x="541" y="3165"/>
                  </a:lnTo>
                  <a:lnTo>
                    <a:pt x="571" y="3185"/>
                  </a:lnTo>
                  <a:lnTo>
                    <a:pt x="598" y="3206"/>
                  </a:lnTo>
                  <a:lnTo>
                    <a:pt x="621" y="3226"/>
                  </a:lnTo>
                  <a:lnTo>
                    <a:pt x="640" y="3244"/>
                  </a:lnTo>
                  <a:lnTo>
                    <a:pt x="648" y="3254"/>
                  </a:lnTo>
                  <a:lnTo>
                    <a:pt x="656" y="3263"/>
                  </a:lnTo>
                  <a:lnTo>
                    <a:pt x="661" y="3270"/>
                  </a:lnTo>
                  <a:lnTo>
                    <a:pt x="665" y="3278"/>
                  </a:lnTo>
                  <a:lnTo>
                    <a:pt x="667" y="3284"/>
                  </a:lnTo>
                  <a:lnTo>
                    <a:pt x="669" y="3291"/>
                  </a:lnTo>
                  <a:lnTo>
                    <a:pt x="669" y="3296"/>
                  </a:lnTo>
                  <a:lnTo>
                    <a:pt x="667" y="3300"/>
                  </a:lnTo>
                  <a:lnTo>
                    <a:pt x="664" y="3304"/>
                  </a:lnTo>
                  <a:lnTo>
                    <a:pt x="659" y="3307"/>
                  </a:lnTo>
                  <a:lnTo>
                    <a:pt x="653" y="3308"/>
                  </a:lnTo>
                  <a:lnTo>
                    <a:pt x="646" y="3309"/>
                  </a:lnTo>
                  <a:lnTo>
                    <a:pt x="637" y="3308"/>
                  </a:lnTo>
                  <a:lnTo>
                    <a:pt x="628" y="3307"/>
                  </a:lnTo>
                  <a:lnTo>
                    <a:pt x="617" y="3304"/>
                  </a:lnTo>
                  <a:lnTo>
                    <a:pt x="606" y="3300"/>
                  </a:lnTo>
                  <a:lnTo>
                    <a:pt x="580" y="3292"/>
                  </a:lnTo>
                  <a:lnTo>
                    <a:pt x="553" y="3279"/>
                  </a:lnTo>
                  <a:lnTo>
                    <a:pt x="523" y="3263"/>
                  </a:lnTo>
                  <a:lnTo>
                    <a:pt x="493" y="3244"/>
                  </a:lnTo>
                  <a:close/>
                  <a:moveTo>
                    <a:pt x="198" y="2733"/>
                  </a:moveTo>
                  <a:lnTo>
                    <a:pt x="225" y="2752"/>
                  </a:lnTo>
                  <a:lnTo>
                    <a:pt x="249" y="2771"/>
                  </a:lnTo>
                  <a:lnTo>
                    <a:pt x="269" y="2790"/>
                  </a:lnTo>
                  <a:lnTo>
                    <a:pt x="286" y="2807"/>
                  </a:lnTo>
                  <a:lnTo>
                    <a:pt x="294" y="2816"/>
                  </a:lnTo>
                  <a:lnTo>
                    <a:pt x="300" y="2825"/>
                  </a:lnTo>
                  <a:lnTo>
                    <a:pt x="305" y="2832"/>
                  </a:lnTo>
                  <a:lnTo>
                    <a:pt x="309" y="2840"/>
                  </a:lnTo>
                  <a:lnTo>
                    <a:pt x="311" y="2846"/>
                  </a:lnTo>
                  <a:lnTo>
                    <a:pt x="312" y="2852"/>
                  </a:lnTo>
                  <a:lnTo>
                    <a:pt x="312" y="2857"/>
                  </a:lnTo>
                  <a:lnTo>
                    <a:pt x="310" y="2861"/>
                  </a:lnTo>
                  <a:lnTo>
                    <a:pt x="307" y="2865"/>
                  </a:lnTo>
                  <a:lnTo>
                    <a:pt x="303" y="2867"/>
                  </a:lnTo>
                  <a:lnTo>
                    <a:pt x="297" y="2868"/>
                  </a:lnTo>
                  <a:lnTo>
                    <a:pt x="290" y="2869"/>
                  </a:lnTo>
                  <a:lnTo>
                    <a:pt x="282" y="2868"/>
                  </a:lnTo>
                  <a:lnTo>
                    <a:pt x="273" y="2867"/>
                  </a:lnTo>
                  <a:lnTo>
                    <a:pt x="264" y="2865"/>
                  </a:lnTo>
                  <a:lnTo>
                    <a:pt x="254" y="2861"/>
                  </a:lnTo>
                  <a:lnTo>
                    <a:pt x="230" y="2853"/>
                  </a:lnTo>
                  <a:lnTo>
                    <a:pt x="205" y="2841"/>
                  </a:lnTo>
                  <a:lnTo>
                    <a:pt x="178" y="2826"/>
                  </a:lnTo>
                  <a:lnTo>
                    <a:pt x="150" y="2808"/>
                  </a:lnTo>
                  <a:lnTo>
                    <a:pt x="123" y="2790"/>
                  </a:lnTo>
                  <a:lnTo>
                    <a:pt x="100" y="2771"/>
                  </a:lnTo>
                  <a:lnTo>
                    <a:pt x="78" y="2751"/>
                  </a:lnTo>
                  <a:lnTo>
                    <a:pt x="62" y="2734"/>
                  </a:lnTo>
                  <a:lnTo>
                    <a:pt x="54" y="2725"/>
                  </a:lnTo>
                  <a:lnTo>
                    <a:pt x="48" y="2717"/>
                  </a:lnTo>
                  <a:lnTo>
                    <a:pt x="44" y="2709"/>
                  </a:lnTo>
                  <a:lnTo>
                    <a:pt x="40" y="2702"/>
                  </a:lnTo>
                  <a:lnTo>
                    <a:pt x="37" y="2695"/>
                  </a:lnTo>
                  <a:lnTo>
                    <a:pt x="36" y="2690"/>
                  </a:lnTo>
                  <a:lnTo>
                    <a:pt x="37" y="2684"/>
                  </a:lnTo>
                  <a:lnTo>
                    <a:pt x="38" y="2680"/>
                  </a:lnTo>
                  <a:lnTo>
                    <a:pt x="41" y="2677"/>
                  </a:lnTo>
                  <a:lnTo>
                    <a:pt x="46" y="2675"/>
                  </a:lnTo>
                  <a:lnTo>
                    <a:pt x="51" y="2673"/>
                  </a:lnTo>
                  <a:lnTo>
                    <a:pt x="59" y="2672"/>
                  </a:lnTo>
                  <a:lnTo>
                    <a:pt x="66" y="2673"/>
                  </a:lnTo>
                  <a:lnTo>
                    <a:pt x="75" y="2675"/>
                  </a:lnTo>
                  <a:lnTo>
                    <a:pt x="85" y="2677"/>
                  </a:lnTo>
                  <a:lnTo>
                    <a:pt x="94" y="2680"/>
                  </a:lnTo>
                  <a:lnTo>
                    <a:pt x="118" y="2689"/>
                  </a:lnTo>
                  <a:lnTo>
                    <a:pt x="143" y="2700"/>
                  </a:lnTo>
                  <a:lnTo>
                    <a:pt x="170" y="2716"/>
                  </a:lnTo>
                  <a:lnTo>
                    <a:pt x="198" y="2733"/>
                  </a:lnTo>
                  <a:close/>
                  <a:moveTo>
                    <a:pt x="258" y="2552"/>
                  </a:moveTo>
                  <a:lnTo>
                    <a:pt x="284" y="2570"/>
                  </a:lnTo>
                  <a:lnTo>
                    <a:pt x="307" y="2588"/>
                  </a:lnTo>
                  <a:lnTo>
                    <a:pt x="327" y="2607"/>
                  </a:lnTo>
                  <a:lnTo>
                    <a:pt x="344" y="2624"/>
                  </a:lnTo>
                  <a:lnTo>
                    <a:pt x="350" y="2632"/>
                  </a:lnTo>
                  <a:lnTo>
                    <a:pt x="355" y="2640"/>
                  </a:lnTo>
                  <a:lnTo>
                    <a:pt x="360" y="2648"/>
                  </a:lnTo>
                  <a:lnTo>
                    <a:pt x="364" y="2654"/>
                  </a:lnTo>
                  <a:lnTo>
                    <a:pt x="366" y="2661"/>
                  </a:lnTo>
                  <a:lnTo>
                    <a:pt x="366" y="2667"/>
                  </a:lnTo>
                  <a:lnTo>
                    <a:pt x="366" y="2672"/>
                  </a:lnTo>
                  <a:lnTo>
                    <a:pt x="365" y="2677"/>
                  </a:lnTo>
                  <a:lnTo>
                    <a:pt x="362" y="2680"/>
                  </a:lnTo>
                  <a:lnTo>
                    <a:pt x="358" y="2682"/>
                  </a:lnTo>
                  <a:lnTo>
                    <a:pt x="352" y="2683"/>
                  </a:lnTo>
                  <a:lnTo>
                    <a:pt x="346" y="2684"/>
                  </a:lnTo>
                  <a:lnTo>
                    <a:pt x="338" y="2684"/>
                  </a:lnTo>
                  <a:lnTo>
                    <a:pt x="330" y="2682"/>
                  </a:lnTo>
                  <a:lnTo>
                    <a:pt x="320" y="2680"/>
                  </a:lnTo>
                  <a:lnTo>
                    <a:pt x="310" y="2678"/>
                  </a:lnTo>
                  <a:lnTo>
                    <a:pt x="287" y="2669"/>
                  </a:lnTo>
                  <a:lnTo>
                    <a:pt x="264" y="2658"/>
                  </a:lnTo>
                  <a:lnTo>
                    <a:pt x="238" y="2644"/>
                  </a:lnTo>
                  <a:lnTo>
                    <a:pt x="211" y="2627"/>
                  </a:lnTo>
                  <a:lnTo>
                    <a:pt x="185" y="2609"/>
                  </a:lnTo>
                  <a:lnTo>
                    <a:pt x="162" y="2590"/>
                  </a:lnTo>
                  <a:lnTo>
                    <a:pt x="143" y="2572"/>
                  </a:lnTo>
                  <a:lnTo>
                    <a:pt x="126" y="2554"/>
                  </a:lnTo>
                  <a:lnTo>
                    <a:pt x="119" y="2546"/>
                  </a:lnTo>
                  <a:lnTo>
                    <a:pt x="114" y="2538"/>
                  </a:lnTo>
                  <a:lnTo>
                    <a:pt x="109" y="2530"/>
                  </a:lnTo>
                  <a:lnTo>
                    <a:pt x="106" y="2523"/>
                  </a:lnTo>
                  <a:lnTo>
                    <a:pt x="103" y="2517"/>
                  </a:lnTo>
                  <a:lnTo>
                    <a:pt x="103" y="2512"/>
                  </a:lnTo>
                  <a:lnTo>
                    <a:pt x="103" y="2506"/>
                  </a:lnTo>
                  <a:lnTo>
                    <a:pt x="105" y="2502"/>
                  </a:lnTo>
                  <a:lnTo>
                    <a:pt x="107" y="2499"/>
                  </a:lnTo>
                  <a:lnTo>
                    <a:pt x="113" y="2495"/>
                  </a:lnTo>
                  <a:lnTo>
                    <a:pt x="118" y="2494"/>
                  </a:lnTo>
                  <a:lnTo>
                    <a:pt x="124" y="2494"/>
                  </a:lnTo>
                  <a:lnTo>
                    <a:pt x="132" y="2494"/>
                  </a:lnTo>
                  <a:lnTo>
                    <a:pt x="140" y="2495"/>
                  </a:lnTo>
                  <a:lnTo>
                    <a:pt x="149" y="2498"/>
                  </a:lnTo>
                  <a:lnTo>
                    <a:pt x="159" y="2501"/>
                  </a:lnTo>
                  <a:lnTo>
                    <a:pt x="182" y="2508"/>
                  </a:lnTo>
                  <a:lnTo>
                    <a:pt x="205" y="2520"/>
                  </a:lnTo>
                  <a:lnTo>
                    <a:pt x="231" y="2534"/>
                  </a:lnTo>
                  <a:lnTo>
                    <a:pt x="258" y="2552"/>
                  </a:lnTo>
                  <a:close/>
                  <a:moveTo>
                    <a:pt x="338" y="2370"/>
                  </a:moveTo>
                  <a:lnTo>
                    <a:pt x="362" y="2389"/>
                  </a:lnTo>
                  <a:lnTo>
                    <a:pt x="385" y="2406"/>
                  </a:lnTo>
                  <a:lnTo>
                    <a:pt x="403" y="2424"/>
                  </a:lnTo>
                  <a:lnTo>
                    <a:pt x="419" y="2441"/>
                  </a:lnTo>
                  <a:lnTo>
                    <a:pt x="426" y="2449"/>
                  </a:lnTo>
                  <a:lnTo>
                    <a:pt x="431" y="2457"/>
                  </a:lnTo>
                  <a:lnTo>
                    <a:pt x="435" y="2464"/>
                  </a:lnTo>
                  <a:lnTo>
                    <a:pt x="439" y="2471"/>
                  </a:lnTo>
                  <a:lnTo>
                    <a:pt x="441" y="2477"/>
                  </a:lnTo>
                  <a:lnTo>
                    <a:pt x="441" y="2484"/>
                  </a:lnTo>
                  <a:lnTo>
                    <a:pt x="441" y="2488"/>
                  </a:lnTo>
                  <a:lnTo>
                    <a:pt x="439" y="2492"/>
                  </a:lnTo>
                  <a:lnTo>
                    <a:pt x="436" y="2495"/>
                  </a:lnTo>
                  <a:lnTo>
                    <a:pt x="432" y="2499"/>
                  </a:lnTo>
                  <a:lnTo>
                    <a:pt x="427" y="2500"/>
                  </a:lnTo>
                  <a:lnTo>
                    <a:pt x="420" y="2501"/>
                  </a:lnTo>
                  <a:lnTo>
                    <a:pt x="413" y="2500"/>
                  </a:lnTo>
                  <a:lnTo>
                    <a:pt x="404" y="2499"/>
                  </a:lnTo>
                  <a:lnTo>
                    <a:pt x="395" y="2498"/>
                  </a:lnTo>
                  <a:lnTo>
                    <a:pt x="386" y="2494"/>
                  </a:lnTo>
                  <a:lnTo>
                    <a:pt x="364" y="2487"/>
                  </a:lnTo>
                  <a:lnTo>
                    <a:pt x="341" y="2476"/>
                  </a:lnTo>
                  <a:lnTo>
                    <a:pt x="316" y="2462"/>
                  </a:lnTo>
                  <a:lnTo>
                    <a:pt x="291" y="2446"/>
                  </a:lnTo>
                  <a:lnTo>
                    <a:pt x="266" y="2429"/>
                  </a:lnTo>
                  <a:lnTo>
                    <a:pt x="244" y="2410"/>
                  </a:lnTo>
                  <a:lnTo>
                    <a:pt x="225" y="2393"/>
                  </a:lnTo>
                  <a:lnTo>
                    <a:pt x="210" y="2376"/>
                  </a:lnTo>
                  <a:lnTo>
                    <a:pt x="203" y="2367"/>
                  </a:lnTo>
                  <a:lnTo>
                    <a:pt x="198" y="2359"/>
                  </a:lnTo>
                  <a:lnTo>
                    <a:pt x="194" y="2352"/>
                  </a:lnTo>
                  <a:lnTo>
                    <a:pt x="190" y="2345"/>
                  </a:lnTo>
                  <a:lnTo>
                    <a:pt x="188" y="2339"/>
                  </a:lnTo>
                  <a:lnTo>
                    <a:pt x="187" y="2334"/>
                  </a:lnTo>
                  <a:lnTo>
                    <a:pt x="188" y="2328"/>
                  </a:lnTo>
                  <a:lnTo>
                    <a:pt x="189" y="2324"/>
                  </a:lnTo>
                  <a:lnTo>
                    <a:pt x="192" y="2321"/>
                  </a:lnTo>
                  <a:lnTo>
                    <a:pt x="197" y="2318"/>
                  </a:lnTo>
                  <a:lnTo>
                    <a:pt x="202" y="2316"/>
                  </a:lnTo>
                  <a:lnTo>
                    <a:pt x="209" y="2316"/>
                  </a:lnTo>
                  <a:lnTo>
                    <a:pt x="216" y="2316"/>
                  </a:lnTo>
                  <a:lnTo>
                    <a:pt x="224" y="2317"/>
                  </a:lnTo>
                  <a:lnTo>
                    <a:pt x="234" y="2320"/>
                  </a:lnTo>
                  <a:lnTo>
                    <a:pt x="243" y="2322"/>
                  </a:lnTo>
                  <a:lnTo>
                    <a:pt x="264" y="2330"/>
                  </a:lnTo>
                  <a:lnTo>
                    <a:pt x="287" y="2341"/>
                  </a:lnTo>
                  <a:lnTo>
                    <a:pt x="312" y="2354"/>
                  </a:lnTo>
                  <a:lnTo>
                    <a:pt x="338" y="2370"/>
                  </a:lnTo>
                  <a:close/>
                  <a:moveTo>
                    <a:pt x="533" y="2309"/>
                  </a:moveTo>
                  <a:lnTo>
                    <a:pt x="529" y="2312"/>
                  </a:lnTo>
                  <a:lnTo>
                    <a:pt x="525" y="2314"/>
                  </a:lnTo>
                  <a:lnTo>
                    <a:pt x="520" y="2316"/>
                  </a:lnTo>
                  <a:lnTo>
                    <a:pt x="514" y="2317"/>
                  </a:lnTo>
                  <a:lnTo>
                    <a:pt x="507" y="2317"/>
                  </a:lnTo>
                  <a:lnTo>
                    <a:pt x="499" y="2316"/>
                  </a:lnTo>
                  <a:lnTo>
                    <a:pt x="489" y="2314"/>
                  </a:lnTo>
                  <a:lnTo>
                    <a:pt x="481" y="2312"/>
                  </a:lnTo>
                  <a:lnTo>
                    <a:pt x="460" y="2304"/>
                  </a:lnTo>
                  <a:lnTo>
                    <a:pt x="438" y="2294"/>
                  </a:lnTo>
                  <a:lnTo>
                    <a:pt x="414" y="2281"/>
                  </a:lnTo>
                  <a:lnTo>
                    <a:pt x="389" y="2266"/>
                  </a:lnTo>
                  <a:lnTo>
                    <a:pt x="365" y="2248"/>
                  </a:lnTo>
                  <a:lnTo>
                    <a:pt x="345" y="2231"/>
                  </a:lnTo>
                  <a:lnTo>
                    <a:pt x="326" y="2214"/>
                  </a:lnTo>
                  <a:lnTo>
                    <a:pt x="311" y="2198"/>
                  </a:lnTo>
                  <a:lnTo>
                    <a:pt x="306" y="2189"/>
                  </a:lnTo>
                  <a:lnTo>
                    <a:pt x="300" y="2181"/>
                  </a:lnTo>
                  <a:lnTo>
                    <a:pt x="296" y="2175"/>
                  </a:lnTo>
                  <a:lnTo>
                    <a:pt x="294" y="2167"/>
                  </a:lnTo>
                  <a:lnTo>
                    <a:pt x="292" y="2162"/>
                  </a:lnTo>
                  <a:lnTo>
                    <a:pt x="291" y="2157"/>
                  </a:lnTo>
                  <a:lnTo>
                    <a:pt x="292" y="2151"/>
                  </a:lnTo>
                  <a:lnTo>
                    <a:pt x="293" y="2147"/>
                  </a:lnTo>
                  <a:lnTo>
                    <a:pt x="296" y="2144"/>
                  </a:lnTo>
                  <a:lnTo>
                    <a:pt x="300" y="2140"/>
                  </a:lnTo>
                  <a:lnTo>
                    <a:pt x="306" y="2139"/>
                  </a:lnTo>
                  <a:lnTo>
                    <a:pt x="312" y="2138"/>
                  </a:lnTo>
                  <a:lnTo>
                    <a:pt x="319" y="2138"/>
                  </a:lnTo>
                  <a:lnTo>
                    <a:pt x="326" y="2139"/>
                  </a:lnTo>
                  <a:lnTo>
                    <a:pt x="336" y="2141"/>
                  </a:lnTo>
                  <a:lnTo>
                    <a:pt x="345" y="2144"/>
                  </a:lnTo>
                  <a:lnTo>
                    <a:pt x="365" y="2151"/>
                  </a:lnTo>
                  <a:lnTo>
                    <a:pt x="388" y="2161"/>
                  </a:lnTo>
                  <a:lnTo>
                    <a:pt x="412" y="2175"/>
                  </a:lnTo>
                  <a:lnTo>
                    <a:pt x="436" y="2190"/>
                  </a:lnTo>
                  <a:lnTo>
                    <a:pt x="460" y="2207"/>
                  </a:lnTo>
                  <a:lnTo>
                    <a:pt x="481" y="2225"/>
                  </a:lnTo>
                  <a:lnTo>
                    <a:pt x="499" y="2242"/>
                  </a:lnTo>
                  <a:lnTo>
                    <a:pt x="514" y="2258"/>
                  </a:lnTo>
                  <a:lnTo>
                    <a:pt x="520" y="2266"/>
                  </a:lnTo>
                  <a:lnTo>
                    <a:pt x="525" y="2273"/>
                  </a:lnTo>
                  <a:lnTo>
                    <a:pt x="529" y="2281"/>
                  </a:lnTo>
                  <a:lnTo>
                    <a:pt x="533" y="2287"/>
                  </a:lnTo>
                  <a:lnTo>
                    <a:pt x="534" y="2294"/>
                  </a:lnTo>
                  <a:lnTo>
                    <a:pt x="535" y="2299"/>
                  </a:lnTo>
                  <a:lnTo>
                    <a:pt x="534" y="2304"/>
                  </a:lnTo>
                  <a:lnTo>
                    <a:pt x="533" y="2309"/>
                  </a:lnTo>
                  <a:close/>
                  <a:moveTo>
                    <a:pt x="260" y="1810"/>
                  </a:moveTo>
                  <a:lnTo>
                    <a:pt x="281" y="1825"/>
                  </a:lnTo>
                  <a:lnTo>
                    <a:pt x="300" y="1841"/>
                  </a:lnTo>
                  <a:lnTo>
                    <a:pt x="317" y="1858"/>
                  </a:lnTo>
                  <a:lnTo>
                    <a:pt x="330" y="1874"/>
                  </a:lnTo>
                  <a:lnTo>
                    <a:pt x="335" y="1880"/>
                  </a:lnTo>
                  <a:lnTo>
                    <a:pt x="339" y="1888"/>
                  </a:lnTo>
                  <a:lnTo>
                    <a:pt x="344" y="1894"/>
                  </a:lnTo>
                  <a:lnTo>
                    <a:pt x="346" y="1901"/>
                  </a:lnTo>
                  <a:lnTo>
                    <a:pt x="348" y="1907"/>
                  </a:lnTo>
                  <a:lnTo>
                    <a:pt x="348" y="1912"/>
                  </a:lnTo>
                  <a:lnTo>
                    <a:pt x="348" y="1917"/>
                  </a:lnTo>
                  <a:lnTo>
                    <a:pt x="346" y="1921"/>
                  </a:lnTo>
                  <a:lnTo>
                    <a:pt x="343" y="1925"/>
                  </a:lnTo>
                  <a:lnTo>
                    <a:pt x="339" y="1927"/>
                  </a:lnTo>
                  <a:lnTo>
                    <a:pt x="334" y="1929"/>
                  </a:lnTo>
                  <a:lnTo>
                    <a:pt x="329" y="1929"/>
                  </a:lnTo>
                  <a:lnTo>
                    <a:pt x="322" y="1929"/>
                  </a:lnTo>
                  <a:lnTo>
                    <a:pt x="314" y="1928"/>
                  </a:lnTo>
                  <a:lnTo>
                    <a:pt x="307" y="1927"/>
                  </a:lnTo>
                  <a:lnTo>
                    <a:pt x="298" y="1925"/>
                  </a:lnTo>
                  <a:lnTo>
                    <a:pt x="279" y="1918"/>
                  </a:lnTo>
                  <a:lnTo>
                    <a:pt x="259" y="1908"/>
                  </a:lnTo>
                  <a:lnTo>
                    <a:pt x="237" y="1896"/>
                  </a:lnTo>
                  <a:lnTo>
                    <a:pt x="215" y="1881"/>
                  </a:lnTo>
                  <a:lnTo>
                    <a:pt x="194" y="1866"/>
                  </a:lnTo>
                  <a:lnTo>
                    <a:pt x="174" y="1850"/>
                  </a:lnTo>
                  <a:lnTo>
                    <a:pt x="158" y="1834"/>
                  </a:lnTo>
                  <a:lnTo>
                    <a:pt x="145" y="1818"/>
                  </a:lnTo>
                  <a:lnTo>
                    <a:pt x="140" y="1811"/>
                  </a:lnTo>
                  <a:lnTo>
                    <a:pt x="135" y="1804"/>
                  </a:lnTo>
                  <a:lnTo>
                    <a:pt x="132" y="1797"/>
                  </a:lnTo>
                  <a:lnTo>
                    <a:pt x="129" y="1791"/>
                  </a:lnTo>
                  <a:lnTo>
                    <a:pt x="128" y="1785"/>
                  </a:lnTo>
                  <a:lnTo>
                    <a:pt x="127" y="1780"/>
                  </a:lnTo>
                  <a:lnTo>
                    <a:pt x="128" y="1775"/>
                  </a:lnTo>
                  <a:lnTo>
                    <a:pt x="130" y="1770"/>
                  </a:lnTo>
                  <a:lnTo>
                    <a:pt x="132" y="1767"/>
                  </a:lnTo>
                  <a:lnTo>
                    <a:pt x="136" y="1765"/>
                  </a:lnTo>
                  <a:lnTo>
                    <a:pt x="141" y="1764"/>
                  </a:lnTo>
                  <a:lnTo>
                    <a:pt x="147" y="1763"/>
                  </a:lnTo>
                  <a:lnTo>
                    <a:pt x="154" y="1763"/>
                  </a:lnTo>
                  <a:lnTo>
                    <a:pt x="161" y="1764"/>
                  </a:lnTo>
                  <a:lnTo>
                    <a:pt x="169" y="1765"/>
                  </a:lnTo>
                  <a:lnTo>
                    <a:pt x="177" y="1767"/>
                  </a:lnTo>
                  <a:lnTo>
                    <a:pt x="196" y="1773"/>
                  </a:lnTo>
                  <a:lnTo>
                    <a:pt x="216" y="1783"/>
                  </a:lnTo>
                  <a:lnTo>
                    <a:pt x="238" y="1795"/>
                  </a:lnTo>
                  <a:lnTo>
                    <a:pt x="260" y="1810"/>
                  </a:lnTo>
                  <a:close/>
                  <a:moveTo>
                    <a:pt x="553" y="2009"/>
                  </a:moveTo>
                  <a:lnTo>
                    <a:pt x="576" y="2025"/>
                  </a:lnTo>
                  <a:lnTo>
                    <a:pt x="596" y="2042"/>
                  </a:lnTo>
                  <a:lnTo>
                    <a:pt x="613" y="2059"/>
                  </a:lnTo>
                  <a:lnTo>
                    <a:pt x="628" y="2075"/>
                  </a:lnTo>
                  <a:lnTo>
                    <a:pt x="633" y="2083"/>
                  </a:lnTo>
                  <a:lnTo>
                    <a:pt x="638" y="2090"/>
                  </a:lnTo>
                  <a:lnTo>
                    <a:pt x="642" y="2097"/>
                  </a:lnTo>
                  <a:lnTo>
                    <a:pt x="645" y="2104"/>
                  </a:lnTo>
                  <a:lnTo>
                    <a:pt x="646" y="2110"/>
                  </a:lnTo>
                  <a:lnTo>
                    <a:pt x="647" y="2116"/>
                  </a:lnTo>
                  <a:lnTo>
                    <a:pt x="646" y="2120"/>
                  </a:lnTo>
                  <a:lnTo>
                    <a:pt x="645" y="2124"/>
                  </a:lnTo>
                  <a:lnTo>
                    <a:pt x="642" y="2127"/>
                  </a:lnTo>
                  <a:lnTo>
                    <a:pt x="637" y="2131"/>
                  </a:lnTo>
                  <a:lnTo>
                    <a:pt x="632" y="2132"/>
                  </a:lnTo>
                  <a:lnTo>
                    <a:pt x="626" y="2133"/>
                  </a:lnTo>
                  <a:lnTo>
                    <a:pt x="619" y="2133"/>
                  </a:lnTo>
                  <a:lnTo>
                    <a:pt x="611" y="2133"/>
                  </a:lnTo>
                  <a:lnTo>
                    <a:pt x="603" y="2131"/>
                  </a:lnTo>
                  <a:lnTo>
                    <a:pt x="594" y="2128"/>
                  </a:lnTo>
                  <a:lnTo>
                    <a:pt x="575" y="2122"/>
                  </a:lnTo>
                  <a:lnTo>
                    <a:pt x="553" y="2112"/>
                  </a:lnTo>
                  <a:lnTo>
                    <a:pt x="530" y="2099"/>
                  </a:lnTo>
                  <a:lnTo>
                    <a:pt x="507" y="2084"/>
                  </a:lnTo>
                  <a:lnTo>
                    <a:pt x="484" y="2068"/>
                  </a:lnTo>
                  <a:lnTo>
                    <a:pt x="463" y="2052"/>
                  </a:lnTo>
                  <a:lnTo>
                    <a:pt x="446" y="2035"/>
                  </a:lnTo>
                  <a:lnTo>
                    <a:pt x="432" y="2018"/>
                  </a:lnTo>
                  <a:lnTo>
                    <a:pt x="427" y="2011"/>
                  </a:lnTo>
                  <a:lnTo>
                    <a:pt x="421" y="2003"/>
                  </a:lnTo>
                  <a:lnTo>
                    <a:pt x="418" y="1996"/>
                  </a:lnTo>
                  <a:lnTo>
                    <a:pt x="415" y="1989"/>
                  </a:lnTo>
                  <a:lnTo>
                    <a:pt x="414" y="1984"/>
                  </a:lnTo>
                  <a:lnTo>
                    <a:pt x="413" y="1977"/>
                  </a:lnTo>
                  <a:lnTo>
                    <a:pt x="414" y="1973"/>
                  </a:lnTo>
                  <a:lnTo>
                    <a:pt x="415" y="1969"/>
                  </a:lnTo>
                  <a:lnTo>
                    <a:pt x="418" y="1966"/>
                  </a:lnTo>
                  <a:lnTo>
                    <a:pt x="422" y="1962"/>
                  </a:lnTo>
                  <a:lnTo>
                    <a:pt x="428" y="1961"/>
                  </a:lnTo>
                  <a:lnTo>
                    <a:pt x="433" y="1960"/>
                  </a:lnTo>
                  <a:lnTo>
                    <a:pt x="441" y="1960"/>
                  </a:lnTo>
                  <a:lnTo>
                    <a:pt x="448" y="1961"/>
                  </a:lnTo>
                  <a:lnTo>
                    <a:pt x="456" y="1962"/>
                  </a:lnTo>
                  <a:lnTo>
                    <a:pt x="466" y="1964"/>
                  </a:lnTo>
                  <a:lnTo>
                    <a:pt x="485" y="1972"/>
                  </a:lnTo>
                  <a:lnTo>
                    <a:pt x="507" y="1982"/>
                  </a:lnTo>
                  <a:lnTo>
                    <a:pt x="529" y="1994"/>
                  </a:lnTo>
                  <a:lnTo>
                    <a:pt x="553" y="2009"/>
                  </a:lnTo>
                  <a:close/>
                  <a:moveTo>
                    <a:pt x="218" y="1555"/>
                  </a:moveTo>
                  <a:lnTo>
                    <a:pt x="216" y="1558"/>
                  </a:lnTo>
                  <a:lnTo>
                    <a:pt x="212" y="1561"/>
                  </a:lnTo>
                  <a:lnTo>
                    <a:pt x="208" y="1562"/>
                  </a:lnTo>
                  <a:lnTo>
                    <a:pt x="202" y="1563"/>
                  </a:lnTo>
                  <a:lnTo>
                    <a:pt x="197" y="1563"/>
                  </a:lnTo>
                  <a:lnTo>
                    <a:pt x="189" y="1562"/>
                  </a:lnTo>
                  <a:lnTo>
                    <a:pt x="183" y="1561"/>
                  </a:lnTo>
                  <a:lnTo>
                    <a:pt x="174" y="1559"/>
                  </a:lnTo>
                  <a:lnTo>
                    <a:pt x="158" y="1552"/>
                  </a:lnTo>
                  <a:lnTo>
                    <a:pt x="139" y="1544"/>
                  </a:lnTo>
                  <a:lnTo>
                    <a:pt x="119" y="1533"/>
                  </a:lnTo>
                  <a:lnTo>
                    <a:pt x="99" y="1520"/>
                  </a:lnTo>
                  <a:lnTo>
                    <a:pt x="80" y="1505"/>
                  </a:lnTo>
                  <a:lnTo>
                    <a:pt x="63" y="1490"/>
                  </a:lnTo>
                  <a:lnTo>
                    <a:pt x="48" y="1474"/>
                  </a:lnTo>
                  <a:lnTo>
                    <a:pt x="36" y="1460"/>
                  </a:lnTo>
                  <a:lnTo>
                    <a:pt x="32" y="1454"/>
                  </a:lnTo>
                  <a:lnTo>
                    <a:pt x="27" y="1446"/>
                  </a:lnTo>
                  <a:lnTo>
                    <a:pt x="24" y="1441"/>
                  </a:lnTo>
                  <a:lnTo>
                    <a:pt x="22" y="1435"/>
                  </a:lnTo>
                  <a:lnTo>
                    <a:pt x="21" y="1429"/>
                  </a:lnTo>
                  <a:lnTo>
                    <a:pt x="20" y="1424"/>
                  </a:lnTo>
                  <a:lnTo>
                    <a:pt x="21" y="1419"/>
                  </a:lnTo>
                  <a:lnTo>
                    <a:pt x="23" y="1416"/>
                  </a:lnTo>
                  <a:lnTo>
                    <a:pt x="25" y="1413"/>
                  </a:lnTo>
                  <a:lnTo>
                    <a:pt x="28" y="1410"/>
                  </a:lnTo>
                  <a:lnTo>
                    <a:pt x="34" y="1409"/>
                  </a:lnTo>
                  <a:lnTo>
                    <a:pt x="38" y="1408"/>
                  </a:lnTo>
                  <a:lnTo>
                    <a:pt x="45" y="1408"/>
                  </a:lnTo>
                  <a:lnTo>
                    <a:pt x="51" y="1409"/>
                  </a:lnTo>
                  <a:lnTo>
                    <a:pt x="59" y="1410"/>
                  </a:lnTo>
                  <a:lnTo>
                    <a:pt x="66" y="1412"/>
                  </a:lnTo>
                  <a:lnTo>
                    <a:pt x="83" y="1417"/>
                  </a:lnTo>
                  <a:lnTo>
                    <a:pt x="102" y="1426"/>
                  </a:lnTo>
                  <a:lnTo>
                    <a:pt x="122" y="1438"/>
                  </a:lnTo>
                  <a:lnTo>
                    <a:pt x="142" y="1451"/>
                  </a:lnTo>
                  <a:lnTo>
                    <a:pt x="161" y="1466"/>
                  </a:lnTo>
                  <a:lnTo>
                    <a:pt x="178" y="1481"/>
                  </a:lnTo>
                  <a:lnTo>
                    <a:pt x="194" y="1496"/>
                  </a:lnTo>
                  <a:lnTo>
                    <a:pt x="205" y="1510"/>
                  </a:lnTo>
                  <a:lnTo>
                    <a:pt x="210" y="1518"/>
                  </a:lnTo>
                  <a:lnTo>
                    <a:pt x="214" y="1524"/>
                  </a:lnTo>
                  <a:lnTo>
                    <a:pt x="217" y="1531"/>
                  </a:lnTo>
                  <a:lnTo>
                    <a:pt x="219" y="1536"/>
                  </a:lnTo>
                  <a:lnTo>
                    <a:pt x="221" y="1541"/>
                  </a:lnTo>
                  <a:lnTo>
                    <a:pt x="221" y="1547"/>
                  </a:lnTo>
                  <a:lnTo>
                    <a:pt x="221" y="1551"/>
                  </a:lnTo>
                  <a:lnTo>
                    <a:pt x="218" y="1555"/>
                  </a:lnTo>
                  <a:close/>
                  <a:moveTo>
                    <a:pt x="488" y="1743"/>
                  </a:moveTo>
                  <a:lnTo>
                    <a:pt x="486" y="1746"/>
                  </a:lnTo>
                  <a:lnTo>
                    <a:pt x="482" y="1750"/>
                  </a:lnTo>
                  <a:lnTo>
                    <a:pt x="477" y="1751"/>
                  </a:lnTo>
                  <a:lnTo>
                    <a:pt x="472" y="1752"/>
                  </a:lnTo>
                  <a:lnTo>
                    <a:pt x="466" y="1752"/>
                  </a:lnTo>
                  <a:lnTo>
                    <a:pt x="458" y="1752"/>
                  </a:lnTo>
                  <a:lnTo>
                    <a:pt x="450" y="1750"/>
                  </a:lnTo>
                  <a:lnTo>
                    <a:pt x="443" y="1748"/>
                  </a:lnTo>
                  <a:lnTo>
                    <a:pt x="425" y="1742"/>
                  </a:lnTo>
                  <a:lnTo>
                    <a:pt x="405" y="1732"/>
                  </a:lnTo>
                  <a:lnTo>
                    <a:pt x="384" y="1722"/>
                  </a:lnTo>
                  <a:lnTo>
                    <a:pt x="363" y="1708"/>
                  </a:lnTo>
                  <a:lnTo>
                    <a:pt x="343" y="1692"/>
                  </a:lnTo>
                  <a:lnTo>
                    <a:pt x="324" y="1676"/>
                  </a:lnTo>
                  <a:lnTo>
                    <a:pt x="308" y="1661"/>
                  </a:lnTo>
                  <a:lnTo>
                    <a:pt x="296" y="1646"/>
                  </a:lnTo>
                  <a:lnTo>
                    <a:pt x="291" y="1639"/>
                  </a:lnTo>
                  <a:lnTo>
                    <a:pt x="286" y="1632"/>
                  </a:lnTo>
                  <a:lnTo>
                    <a:pt x="283" y="1626"/>
                  </a:lnTo>
                  <a:lnTo>
                    <a:pt x="281" y="1619"/>
                  </a:lnTo>
                  <a:lnTo>
                    <a:pt x="280" y="1614"/>
                  </a:lnTo>
                  <a:lnTo>
                    <a:pt x="279" y="1608"/>
                  </a:lnTo>
                  <a:lnTo>
                    <a:pt x="280" y="1603"/>
                  </a:lnTo>
                  <a:lnTo>
                    <a:pt x="282" y="1600"/>
                  </a:lnTo>
                  <a:lnTo>
                    <a:pt x="284" y="1596"/>
                  </a:lnTo>
                  <a:lnTo>
                    <a:pt x="289" y="1593"/>
                  </a:lnTo>
                  <a:lnTo>
                    <a:pt x="293" y="1592"/>
                  </a:lnTo>
                  <a:lnTo>
                    <a:pt x="298" y="1591"/>
                  </a:lnTo>
                  <a:lnTo>
                    <a:pt x="305" y="1591"/>
                  </a:lnTo>
                  <a:lnTo>
                    <a:pt x="311" y="1591"/>
                  </a:lnTo>
                  <a:lnTo>
                    <a:pt x="320" y="1592"/>
                  </a:lnTo>
                  <a:lnTo>
                    <a:pt x="327" y="1594"/>
                  </a:lnTo>
                  <a:lnTo>
                    <a:pt x="346" y="1601"/>
                  </a:lnTo>
                  <a:lnTo>
                    <a:pt x="365" y="1610"/>
                  </a:lnTo>
                  <a:lnTo>
                    <a:pt x="386" y="1621"/>
                  </a:lnTo>
                  <a:lnTo>
                    <a:pt x="407" y="1635"/>
                  </a:lnTo>
                  <a:lnTo>
                    <a:pt x="428" y="1650"/>
                  </a:lnTo>
                  <a:lnTo>
                    <a:pt x="446" y="1667"/>
                  </a:lnTo>
                  <a:lnTo>
                    <a:pt x="461" y="1682"/>
                  </a:lnTo>
                  <a:lnTo>
                    <a:pt x="474" y="1697"/>
                  </a:lnTo>
                  <a:lnTo>
                    <a:pt x="480" y="1704"/>
                  </a:lnTo>
                  <a:lnTo>
                    <a:pt x="484" y="1711"/>
                  </a:lnTo>
                  <a:lnTo>
                    <a:pt x="487" y="1717"/>
                  </a:lnTo>
                  <a:lnTo>
                    <a:pt x="489" y="1724"/>
                  </a:lnTo>
                  <a:lnTo>
                    <a:pt x="490" y="1729"/>
                  </a:lnTo>
                  <a:lnTo>
                    <a:pt x="492" y="1735"/>
                  </a:lnTo>
                  <a:lnTo>
                    <a:pt x="490" y="1740"/>
                  </a:lnTo>
                  <a:lnTo>
                    <a:pt x="488" y="1743"/>
                  </a:lnTo>
                  <a:close/>
                  <a:moveTo>
                    <a:pt x="390" y="1383"/>
                  </a:moveTo>
                  <a:lnTo>
                    <a:pt x="388" y="1386"/>
                  </a:lnTo>
                  <a:lnTo>
                    <a:pt x="385" y="1388"/>
                  </a:lnTo>
                  <a:lnTo>
                    <a:pt x="380" y="1390"/>
                  </a:lnTo>
                  <a:lnTo>
                    <a:pt x="375" y="1391"/>
                  </a:lnTo>
                  <a:lnTo>
                    <a:pt x="370" y="1391"/>
                  </a:lnTo>
                  <a:lnTo>
                    <a:pt x="363" y="1390"/>
                  </a:lnTo>
                  <a:lnTo>
                    <a:pt x="355" y="1389"/>
                  </a:lnTo>
                  <a:lnTo>
                    <a:pt x="348" y="1388"/>
                  </a:lnTo>
                  <a:lnTo>
                    <a:pt x="332" y="1382"/>
                  </a:lnTo>
                  <a:lnTo>
                    <a:pt x="313" y="1374"/>
                  </a:lnTo>
                  <a:lnTo>
                    <a:pt x="295" y="1363"/>
                  </a:lnTo>
                  <a:lnTo>
                    <a:pt x="276" y="1351"/>
                  </a:lnTo>
                  <a:lnTo>
                    <a:pt x="257" y="1336"/>
                  </a:lnTo>
                  <a:lnTo>
                    <a:pt x="241" y="1322"/>
                  </a:lnTo>
                  <a:lnTo>
                    <a:pt x="227" y="1307"/>
                  </a:lnTo>
                  <a:lnTo>
                    <a:pt x="215" y="1293"/>
                  </a:lnTo>
                  <a:lnTo>
                    <a:pt x="211" y="1287"/>
                  </a:lnTo>
                  <a:lnTo>
                    <a:pt x="207" y="1280"/>
                  </a:lnTo>
                  <a:lnTo>
                    <a:pt x="204" y="1274"/>
                  </a:lnTo>
                  <a:lnTo>
                    <a:pt x="202" y="1268"/>
                  </a:lnTo>
                  <a:lnTo>
                    <a:pt x="201" y="1263"/>
                  </a:lnTo>
                  <a:lnTo>
                    <a:pt x="200" y="1258"/>
                  </a:lnTo>
                  <a:lnTo>
                    <a:pt x="201" y="1253"/>
                  </a:lnTo>
                  <a:lnTo>
                    <a:pt x="203" y="1250"/>
                  </a:lnTo>
                  <a:lnTo>
                    <a:pt x="205" y="1247"/>
                  </a:lnTo>
                  <a:lnTo>
                    <a:pt x="209" y="1244"/>
                  </a:lnTo>
                  <a:lnTo>
                    <a:pt x="214" y="1242"/>
                  </a:lnTo>
                  <a:lnTo>
                    <a:pt x="218" y="1241"/>
                  </a:lnTo>
                  <a:lnTo>
                    <a:pt x="225" y="1241"/>
                  </a:lnTo>
                  <a:lnTo>
                    <a:pt x="231" y="1241"/>
                  </a:lnTo>
                  <a:lnTo>
                    <a:pt x="238" y="1244"/>
                  </a:lnTo>
                  <a:lnTo>
                    <a:pt x="245" y="1245"/>
                  </a:lnTo>
                  <a:lnTo>
                    <a:pt x="263" y="1251"/>
                  </a:lnTo>
                  <a:lnTo>
                    <a:pt x="280" y="1259"/>
                  </a:lnTo>
                  <a:lnTo>
                    <a:pt x="299" y="1269"/>
                  </a:lnTo>
                  <a:lnTo>
                    <a:pt x="319" y="1282"/>
                  </a:lnTo>
                  <a:lnTo>
                    <a:pt x="337" y="1296"/>
                  </a:lnTo>
                  <a:lnTo>
                    <a:pt x="353" y="1310"/>
                  </a:lnTo>
                  <a:lnTo>
                    <a:pt x="367" y="1326"/>
                  </a:lnTo>
                  <a:lnTo>
                    <a:pt x="378" y="1340"/>
                  </a:lnTo>
                  <a:lnTo>
                    <a:pt x="382" y="1346"/>
                  </a:lnTo>
                  <a:lnTo>
                    <a:pt x="387" y="1353"/>
                  </a:lnTo>
                  <a:lnTo>
                    <a:pt x="389" y="1359"/>
                  </a:lnTo>
                  <a:lnTo>
                    <a:pt x="391" y="1364"/>
                  </a:lnTo>
                  <a:lnTo>
                    <a:pt x="392" y="1370"/>
                  </a:lnTo>
                  <a:lnTo>
                    <a:pt x="393" y="1375"/>
                  </a:lnTo>
                  <a:lnTo>
                    <a:pt x="392" y="1380"/>
                  </a:lnTo>
                  <a:lnTo>
                    <a:pt x="390" y="1383"/>
                  </a:lnTo>
                  <a:close/>
                  <a:moveTo>
                    <a:pt x="650" y="1564"/>
                  </a:moveTo>
                  <a:lnTo>
                    <a:pt x="647" y="1567"/>
                  </a:lnTo>
                  <a:lnTo>
                    <a:pt x="644" y="1571"/>
                  </a:lnTo>
                  <a:lnTo>
                    <a:pt x="638" y="1572"/>
                  </a:lnTo>
                  <a:lnTo>
                    <a:pt x="633" y="1573"/>
                  </a:lnTo>
                  <a:lnTo>
                    <a:pt x="628" y="1573"/>
                  </a:lnTo>
                  <a:lnTo>
                    <a:pt x="620" y="1573"/>
                  </a:lnTo>
                  <a:lnTo>
                    <a:pt x="612" y="1572"/>
                  </a:lnTo>
                  <a:lnTo>
                    <a:pt x="605" y="1569"/>
                  </a:lnTo>
                  <a:lnTo>
                    <a:pt x="588" y="1564"/>
                  </a:lnTo>
                  <a:lnTo>
                    <a:pt x="568" y="1555"/>
                  </a:lnTo>
                  <a:lnTo>
                    <a:pt x="549" y="1545"/>
                  </a:lnTo>
                  <a:lnTo>
                    <a:pt x="528" y="1531"/>
                  </a:lnTo>
                  <a:lnTo>
                    <a:pt x="509" y="1517"/>
                  </a:lnTo>
                  <a:lnTo>
                    <a:pt x="492" y="1501"/>
                  </a:lnTo>
                  <a:lnTo>
                    <a:pt x="476" y="1486"/>
                  </a:lnTo>
                  <a:lnTo>
                    <a:pt x="465" y="1471"/>
                  </a:lnTo>
                  <a:lnTo>
                    <a:pt x="459" y="1465"/>
                  </a:lnTo>
                  <a:lnTo>
                    <a:pt x="456" y="1457"/>
                  </a:lnTo>
                  <a:lnTo>
                    <a:pt x="453" y="1451"/>
                  </a:lnTo>
                  <a:lnTo>
                    <a:pt x="450" y="1445"/>
                  </a:lnTo>
                  <a:lnTo>
                    <a:pt x="448" y="1440"/>
                  </a:lnTo>
                  <a:lnTo>
                    <a:pt x="448" y="1435"/>
                  </a:lnTo>
                  <a:lnTo>
                    <a:pt x="449" y="1429"/>
                  </a:lnTo>
                  <a:lnTo>
                    <a:pt x="450" y="1426"/>
                  </a:lnTo>
                  <a:lnTo>
                    <a:pt x="454" y="1423"/>
                  </a:lnTo>
                  <a:lnTo>
                    <a:pt x="458" y="1419"/>
                  </a:lnTo>
                  <a:lnTo>
                    <a:pt x="462" y="1418"/>
                  </a:lnTo>
                  <a:lnTo>
                    <a:pt x="468" y="1417"/>
                  </a:lnTo>
                  <a:lnTo>
                    <a:pt x="473" y="1417"/>
                  </a:lnTo>
                  <a:lnTo>
                    <a:pt x="481" y="1417"/>
                  </a:lnTo>
                  <a:lnTo>
                    <a:pt x="488" y="1418"/>
                  </a:lnTo>
                  <a:lnTo>
                    <a:pt x="496" y="1421"/>
                  </a:lnTo>
                  <a:lnTo>
                    <a:pt x="513" y="1426"/>
                  </a:lnTo>
                  <a:lnTo>
                    <a:pt x="533" y="1435"/>
                  </a:lnTo>
                  <a:lnTo>
                    <a:pt x="552" y="1445"/>
                  </a:lnTo>
                  <a:lnTo>
                    <a:pt x="572" y="1459"/>
                  </a:lnTo>
                  <a:lnTo>
                    <a:pt x="593" y="1473"/>
                  </a:lnTo>
                  <a:lnTo>
                    <a:pt x="610" y="1489"/>
                  </a:lnTo>
                  <a:lnTo>
                    <a:pt x="624" y="1504"/>
                  </a:lnTo>
                  <a:lnTo>
                    <a:pt x="636" y="1519"/>
                  </a:lnTo>
                  <a:lnTo>
                    <a:pt x="642" y="1525"/>
                  </a:lnTo>
                  <a:lnTo>
                    <a:pt x="646" y="1533"/>
                  </a:lnTo>
                  <a:lnTo>
                    <a:pt x="648" y="1539"/>
                  </a:lnTo>
                  <a:lnTo>
                    <a:pt x="651" y="1545"/>
                  </a:lnTo>
                  <a:lnTo>
                    <a:pt x="652" y="1551"/>
                  </a:lnTo>
                  <a:lnTo>
                    <a:pt x="652" y="1555"/>
                  </a:lnTo>
                  <a:lnTo>
                    <a:pt x="651" y="1561"/>
                  </a:lnTo>
                  <a:lnTo>
                    <a:pt x="650" y="1564"/>
                  </a:lnTo>
                  <a:close/>
                  <a:moveTo>
                    <a:pt x="281" y="947"/>
                  </a:moveTo>
                  <a:lnTo>
                    <a:pt x="297" y="960"/>
                  </a:lnTo>
                  <a:lnTo>
                    <a:pt x="312" y="974"/>
                  </a:lnTo>
                  <a:lnTo>
                    <a:pt x="324" y="987"/>
                  </a:lnTo>
                  <a:lnTo>
                    <a:pt x="335" y="1000"/>
                  </a:lnTo>
                  <a:lnTo>
                    <a:pt x="343" y="1013"/>
                  </a:lnTo>
                  <a:lnTo>
                    <a:pt x="347" y="1023"/>
                  </a:lnTo>
                  <a:lnTo>
                    <a:pt x="348" y="1029"/>
                  </a:lnTo>
                  <a:lnTo>
                    <a:pt x="348" y="1033"/>
                  </a:lnTo>
                  <a:lnTo>
                    <a:pt x="347" y="1037"/>
                  </a:lnTo>
                  <a:lnTo>
                    <a:pt x="346" y="1041"/>
                  </a:lnTo>
                  <a:lnTo>
                    <a:pt x="343" y="1044"/>
                  </a:lnTo>
                  <a:lnTo>
                    <a:pt x="339" y="1046"/>
                  </a:lnTo>
                  <a:lnTo>
                    <a:pt x="335" y="1048"/>
                  </a:lnTo>
                  <a:lnTo>
                    <a:pt x="331" y="1048"/>
                  </a:lnTo>
                  <a:lnTo>
                    <a:pt x="325" y="1049"/>
                  </a:lnTo>
                  <a:lnTo>
                    <a:pt x="320" y="1048"/>
                  </a:lnTo>
                  <a:lnTo>
                    <a:pt x="313" y="1047"/>
                  </a:lnTo>
                  <a:lnTo>
                    <a:pt x="306" y="1046"/>
                  </a:lnTo>
                  <a:lnTo>
                    <a:pt x="291" y="1041"/>
                  </a:lnTo>
                  <a:lnTo>
                    <a:pt x="275" y="1033"/>
                  </a:lnTo>
                  <a:lnTo>
                    <a:pt x="257" y="1024"/>
                  </a:lnTo>
                  <a:lnTo>
                    <a:pt x="240" y="1013"/>
                  </a:lnTo>
                  <a:lnTo>
                    <a:pt x="224" y="1000"/>
                  </a:lnTo>
                  <a:lnTo>
                    <a:pt x="209" y="986"/>
                  </a:lnTo>
                  <a:lnTo>
                    <a:pt x="196" y="973"/>
                  </a:lnTo>
                  <a:lnTo>
                    <a:pt x="186" y="959"/>
                  </a:lnTo>
                  <a:lnTo>
                    <a:pt x="182" y="953"/>
                  </a:lnTo>
                  <a:lnTo>
                    <a:pt x="178" y="947"/>
                  </a:lnTo>
                  <a:lnTo>
                    <a:pt x="176" y="941"/>
                  </a:lnTo>
                  <a:lnTo>
                    <a:pt x="174" y="936"/>
                  </a:lnTo>
                  <a:lnTo>
                    <a:pt x="173" y="931"/>
                  </a:lnTo>
                  <a:lnTo>
                    <a:pt x="173" y="926"/>
                  </a:lnTo>
                  <a:lnTo>
                    <a:pt x="174" y="922"/>
                  </a:lnTo>
                  <a:lnTo>
                    <a:pt x="176" y="918"/>
                  </a:lnTo>
                  <a:lnTo>
                    <a:pt x="178" y="915"/>
                  </a:lnTo>
                  <a:lnTo>
                    <a:pt x="182" y="912"/>
                  </a:lnTo>
                  <a:lnTo>
                    <a:pt x="186" y="911"/>
                  </a:lnTo>
                  <a:lnTo>
                    <a:pt x="190" y="910"/>
                  </a:lnTo>
                  <a:lnTo>
                    <a:pt x="196" y="910"/>
                  </a:lnTo>
                  <a:lnTo>
                    <a:pt x="201" y="910"/>
                  </a:lnTo>
                  <a:lnTo>
                    <a:pt x="208" y="911"/>
                  </a:lnTo>
                  <a:lnTo>
                    <a:pt x="215" y="913"/>
                  </a:lnTo>
                  <a:lnTo>
                    <a:pt x="230" y="918"/>
                  </a:lnTo>
                  <a:lnTo>
                    <a:pt x="246" y="925"/>
                  </a:lnTo>
                  <a:lnTo>
                    <a:pt x="264" y="935"/>
                  </a:lnTo>
                  <a:lnTo>
                    <a:pt x="281" y="947"/>
                  </a:lnTo>
                  <a:close/>
                  <a:moveTo>
                    <a:pt x="401" y="1081"/>
                  </a:moveTo>
                  <a:lnTo>
                    <a:pt x="403" y="1077"/>
                  </a:lnTo>
                  <a:lnTo>
                    <a:pt x="406" y="1075"/>
                  </a:lnTo>
                  <a:lnTo>
                    <a:pt x="411" y="1073"/>
                  </a:lnTo>
                  <a:lnTo>
                    <a:pt x="416" y="1072"/>
                  </a:lnTo>
                  <a:lnTo>
                    <a:pt x="421" y="1072"/>
                  </a:lnTo>
                  <a:lnTo>
                    <a:pt x="428" y="1072"/>
                  </a:lnTo>
                  <a:lnTo>
                    <a:pt x="434" y="1073"/>
                  </a:lnTo>
                  <a:lnTo>
                    <a:pt x="442" y="1075"/>
                  </a:lnTo>
                  <a:lnTo>
                    <a:pt x="458" y="1081"/>
                  </a:lnTo>
                  <a:lnTo>
                    <a:pt x="475" y="1088"/>
                  </a:lnTo>
                  <a:lnTo>
                    <a:pt x="493" y="1098"/>
                  </a:lnTo>
                  <a:lnTo>
                    <a:pt x="512" y="1110"/>
                  </a:lnTo>
                  <a:lnTo>
                    <a:pt x="529" y="1124"/>
                  </a:lnTo>
                  <a:lnTo>
                    <a:pt x="545" y="1138"/>
                  </a:lnTo>
                  <a:lnTo>
                    <a:pt x="558" y="1152"/>
                  </a:lnTo>
                  <a:lnTo>
                    <a:pt x="569" y="1166"/>
                  </a:lnTo>
                  <a:lnTo>
                    <a:pt x="574" y="1172"/>
                  </a:lnTo>
                  <a:lnTo>
                    <a:pt x="577" y="1179"/>
                  </a:lnTo>
                  <a:lnTo>
                    <a:pt x="580" y="1184"/>
                  </a:lnTo>
                  <a:lnTo>
                    <a:pt x="581" y="1190"/>
                  </a:lnTo>
                  <a:lnTo>
                    <a:pt x="582" y="1195"/>
                  </a:lnTo>
                  <a:lnTo>
                    <a:pt x="582" y="1200"/>
                  </a:lnTo>
                  <a:lnTo>
                    <a:pt x="582" y="1205"/>
                  </a:lnTo>
                  <a:lnTo>
                    <a:pt x="580" y="1208"/>
                  </a:lnTo>
                  <a:lnTo>
                    <a:pt x="578" y="1211"/>
                  </a:lnTo>
                  <a:lnTo>
                    <a:pt x="575" y="1214"/>
                  </a:lnTo>
                  <a:lnTo>
                    <a:pt x="570" y="1215"/>
                  </a:lnTo>
                  <a:lnTo>
                    <a:pt x="565" y="1217"/>
                  </a:lnTo>
                  <a:lnTo>
                    <a:pt x="560" y="1217"/>
                  </a:lnTo>
                  <a:lnTo>
                    <a:pt x="553" y="1217"/>
                  </a:lnTo>
                  <a:lnTo>
                    <a:pt x="547" y="1215"/>
                  </a:lnTo>
                  <a:lnTo>
                    <a:pt x="539" y="1213"/>
                  </a:lnTo>
                  <a:lnTo>
                    <a:pt x="523" y="1209"/>
                  </a:lnTo>
                  <a:lnTo>
                    <a:pt x="506" y="1200"/>
                  </a:lnTo>
                  <a:lnTo>
                    <a:pt x="487" y="1191"/>
                  </a:lnTo>
                  <a:lnTo>
                    <a:pt x="469" y="1179"/>
                  </a:lnTo>
                  <a:lnTo>
                    <a:pt x="452" y="1165"/>
                  </a:lnTo>
                  <a:lnTo>
                    <a:pt x="435" y="1151"/>
                  </a:lnTo>
                  <a:lnTo>
                    <a:pt x="422" y="1137"/>
                  </a:lnTo>
                  <a:lnTo>
                    <a:pt x="412" y="1123"/>
                  </a:lnTo>
                  <a:lnTo>
                    <a:pt x="407" y="1116"/>
                  </a:lnTo>
                  <a:lnTo>
                    <a:pt x="404" y="1111"/>
                  </a:lnTo>
                  <a:lnTo>
                    <a:pt x="401" y="1104"/>
                  </a:lnTo>
                  <a:lnTo>
                    <a:pt x="399" y="1099"/>
                  </a:lnTo>
                  <a:lnTo>
                    <a:pt x="398" y="1094"/>
                  </a:lnTo>
                  <a:lnTo>
                    <a:pt x="398" y="1088"/>
                  </a:lnTo>
                  <a:lnTo>
                    <a:pt x="399" y="1084"/>
                  </a:lnTo>
                  <a:lnTo>
                    <a:pt x="401" y="1081"/>
                  </a:lnTo>
                  <a:close/>
                  <a:moveTo>
                    <a:pt x="291" y="627"/>
                  </a:moveTo>
                  <a:lnTo>
                    <a:pt x="306" y="639"/>
                  </a:lnTo>
                  <a:lnTo>
                    <a:pt x="320" y="652"/>
                  </a:lnTo>
                  <a:lnTo>
                    <a:pt x="331" y="664"/>
                  </a:lnTo>
                  <a:lnTo>
                    <a:pt x="340" y="677"/>
                  </a:lnTo>
                  <a:lnTo>
                    <a:pt x="347" y="688"/>
                  </a:lnTo>
                  <a:lnTo>
                    <a:pt x="350" y="699"/>
                  </a:lnTo>
                  <a:lnTo>
                    <a:pt x="351" y="703"/>
                  </a:lnTo>
                  <a:lnTo>
                    <a:pt x="351" y="707"/>
                  </a:lnTo>
                  <a:lnTo>
                    <a:pt x="351" y="712"/>
                  </a:lnTo>
                  <a:lnTo>
                    <a:pt x="349" y="715"/>
                  </a:lnTo>
                  <a:lnTo>
                    <a:pt x="347" y="718"/>
                  </a:lnTo>
                  <a:lnTo>
                    <a:pt x="344" y="720"/>
                  </a:lnTo>
                  <a:lnTo>
                    <a:pt x="339" y="722"/>
                  </a:lnTo>
                  <a:lnTo>
                    <a:pt x="335" y="722"/>
                  </a:lnTo>
                  <a:lnTo>
                    <a:pt x="331" y="723"/>
                  </a:lnTo>
                  <a:lnTo>
                    <a:pt x="325" y="722"/>
                  </a:lnTo>
                  <a:lnTo>
                    <a:pt x="319" y="722"/>
                  </a:lnTo>
                  <a:lnTo>
                    <a:pt x="312" y="720"/>
                  </a:lnTo>
                  <a:lnTo>
                    <a:pt x="298" y="716"/>
                  </a:lnTo>
                  <a:lnTo>
                    <a:pt x="284" y="709"/>
                  </a:lnTo>
                  <a:lnTo>
                    <a:pt x="268" y="700"/>
                  </a:lnTo>
                  <a:lnTo>
                    <a:pt x="252" y="689"/>
                  </a:lnTo>
                  <a:lnTo>
                    <a:pt x="237" y="677"/>
                  </a:lnTo>
                  <a:lnTo>
                    <a:pt x="224" y="665"/>
                  </a:lnTo>
                  <a:lnTo>
                    <a:pt x="213" y="652"/>
                  </a:lnTo>
                  <a:lnTo>
                    <a:pt x="203" y="640"/>
                  </a:lnTo>
                  <a:lnTo>
                    <a:pt x="197" y="628"/>
                  </a:lnTo>
                  <a:lnTo>
                    <a:pt x="194" y="619"/>
                  </a:lnTo>
                  <a:lnTo>
                    <a:pt x="192" y="613"/>
                  </a:lnTo>
                  <a:lnTo>
                    <a:pt x="192" y="609"/>
                  </a:lnTo>
                  <a:lnTo>
                    <a:pt x="194" y="605"/>
                  </a:lnTo>
                  <a:lnTo>
                    <a:pt x="195" y="601"/>
                  </a:lnTo>
                  <a:lnTo>
                    <a:pt x="197" y="599"/>
                  </a:lnTo>
                  <a:lnTo>
                    <a:pt x="200" y="596"/>
                  </a:lnTo>
                  <a:lnTo>
                    <a:pt x="204" y="595"/>
                  </a:lnTo>
                  <a:lnTo>
                    <a:pt x="209" y="594"/>
                  </a:lnTo>
                  <a:lnTo>
                    <a:pt x="218" y="594"/>
                  </a:lnTo>
                  <a:lnTo>
                    <a:pt x="231" y="596"/>
                  </a:lnTo>
                  <a:lnTo>
                    <a:pt x="244" y="601"/>
                  </a:lnTo>
                  <a:lnTo>
                    <a:pt x="259" y="608"/>
                  </a:lnTo>
                  <a:lnTo>
                    <a:pt x="275" y="617"/>
                  </a:lnTo>
                  <a:lnTo>
                    <a:pt x="291" y="627"/>
                  </a:lnTo>
                  <a:close/>
                  <a:moveTo>
                    <a:pt x="501" y="777"/>
                  </a:moveTo>
                  <a:lnTo>
                    <a:pt x="516" y="790"/>
                  </a:lnTo>
                  <a:lnTo>
                    <a:pt x="531" y="803"/>
                  </a:lnTo>
                  <a:lnTo>
                    <a:pt x="543" y="816"/>
                  </a:lnTo>
                  <a:lnTo>
                    <a:pt x="553" y="829"/>
                  </a:lnTo>
                  <a:lnTo>
                    <a:pt x="560" y="841"/>
                  </a:lnTo>
                  <a:lnTo>
                    <a:pt x="564" y="852"/>
                  </a:lnTo>
                  <a:lnTo>
                    <a:pt x="565" y="857"/>
                  </a:lnTo>
                  <a:lnTo>
                    <a:pt x="565" y="862"/>
                  </a:lnTo>
                  <a:lnTo>
                    <a:pt x="564" y="866"/>
                  </a:lnTo>
                  <a:lnTo>
                    <a:pt x="562" y="869"/>
                  </a:lnTo>
                  <a:lnTo>
                    <a:pt x="560" y="872"/>
                  </a:lnTo>
                  <a:lnTo>
                    <a:pt x="556" y="874"/>
                  </a:lnTo>
                  <a:lnTo>
                    <a:pt x="552" y="877"/>
                  </a:lnTo>
                  <a:lnTo>
                    <a:pt x="548" y="878"/>
                  </a:lnTo>
                  <a:lnTo>
                    <a:pt x="542" y="878"/>
                  </a:lnTo>
                  <a:lnTo>
                    <a:pt x="537" y="878"/>
                  </a:lnTo>
                  <a:lnTo>
                    <a:pt x="530" y="877"/>
                  </a:lnTo>
                  <a:lnTo>
                    <a:pt x="524" y="876"/>
                  </a:lnTo>
                  <a:lnTo>
                    <a:pt x="509" y="870"/>
                  </a:lnTo>
                  <a:lnTo>
                    <a:pt x="494" y="864"/>
                  </a:lnTo>
                  <a:lnTo>
                    <a:pt x="477" y="854"/>
                  </a:lnTo>
                  <a:lnTo>
                    <a:pt x="460" y="843"/>
                  </a:lnTo>
                  <a:lnTo>
                    <a:pt x="444" y="830"/>
                  </a:lnTo>
                  <a:lnTo>
                    <a:pt x="430" y="817"/>
                  </a:lnTo>
                  <a:lnTo>
                    <a:pt x="418" y="804"/>
                  </a:lnTo>
                  <a:lnTo>
                    <a:pt x="408" y="791"/>
                  </a:lnTo>
                  <a:lnTo>
                    <a:pt x="404" y="786"/>
                  </a:lnTo>
                  <a:lnTo>
                    <a:pt x="401" y="779"/>
                  </a:lnTo>
                  <a:lnTo>
                    <a:pt x="399" y="774"/>
                  </a:lnTo>
                  <a:lnTo>
                    <a:pt x="398" y="769"/>
                  </a:lnTo>
                  <a:lnTo>
                    <a:pt x="397" y="763"/>
                  </a:lnTo>
                  <a:lnTo>
                    <a:pt x="397" y="759"/>
                  </a:lnTo>
                  <a:lnTo>
                    <a:pt x="397" y="755"/>
                  </a:lnTo>
                  <a:lnTo>
                    <a:pt x="399" y="751"/>
                  </a:lnTo>
                  <a:lnTo>
                    <a:pt x="401" y="748"/>
                  </a:lnTo>
                  <a:lnTo>
                    <a:pt x="404" y="746"/>
                  </a:lnTo>
                  <a:lnTo>
                    <a:pt x="408" y="744"/>
                  </a:lnTo>
                  <a:lnTo>
                    <a:pt x="413" y="743"/>
                  </a:lnTo>
                  <a:lnTo>
                    <a:pt x="418" y="743"/>
                  </a:lnTo>
                  <a:lnTo>
                    <a:pt x="425" y="743"/>
                  </a:lnTo>
                  <a:lnTo>
                    <a:pt x="430" y="744"/>
                  </a:lnTo>
                  <a:lnTo>
                    <a:pt x="438" y="745"/>
                  </a:lnTo>
                  <a:lnTo>
                    <a:pt x="452" y="750"/>
                  </a:lnTo>
                  <a:lnTo>
                    <a:pt x="468" y="757"/>
                  </a:lnTo>
                  <a:lnTo>
                    <a:pt x="484" y="767"/>
                  </a:lnTo>
                  <a:lnTo>
                    <a:pt x="501" y="777"/>
                  </a:lnTo>
                  <a:close/>
                  <a:moveTo>
                    <a:pt x="131" y="245"/>
                  </a:moveTo>
                  <a:lnTo>
                    <a:pt x="118" y="234"/>
                  </a:lnTo>
                  <a:lnTo>
                    <a:pt x="106" y="224"/>
                  </a:lnTo>
                  <a:lnTo>
                    <a:pt x="96" y="212"/>
                  </a:lnTo>
                  <a:lnTo>
                    <a:pt x="89" y="201"/>
                  </a:lnTo>
                  <a:lnTo>
                    <a:pt x="83" y="191"/>
                  </a:lnTo>
                  <a:lnTo>
                    <a:pt x="80" y="182"/>
                  </a:lnTo>
                  <a:lnTo>
                    <a:pt x="80" y="177"/>
                  </a:lnTo>
                  <a:lnTo>
                    <a:pt x="80" y="174"/>
                  </a:lnTo>
                  <a:lnTo>
                    <a:pt x="81" y="170"/>
                  </a:lnTo>
                  <a:lnTo>
                    <a:pt x="82" y="167"/>
                  </a:lnTo>
                  <a:lnTo>
                    <a:pt x="85" y="164"/>
                  </a:lnTo>
                  <a:lnTo>
                    <a:pt x="87" y="162"/>
                  </a:lnTo>
                  <a:lnTo>
                    <a:pt x="90" y="161"/>
                  </a:lnTo>
                  <a:lnTo>
                    <a:pt x="94" y="160"/>
                  </a:lnTo>
                  <a:lnTo>
                    <a:pt x="103" y="160"/>
                  </a:lnTo>
                  <a:lnTo>
                    <a:pt x="114" y="161"/>
                  </a:lnTo>
                  <a:lnTo>
                    <a:pt x="126" y="165"/>
                  </a:lnTo>
                  <a:lnTo>
                    <a:pt x="139" y="172"/>
                  </a:lnTo>
                  <a:lnTo>
                    <a:pt x="153" y="179"/>
                  </a:lnTo>
                  <a:lnTo>
                    <a:pt x="167" y="189"/>
                  </a:lnTo>
                  <a:lnTo>
                    <a:pt x="180" y="200"/>
                  </a:lnTo>
                  <a:lnTo>
                    <a:pt x="190" y="211"/>
                  </a:lnTo>
                  <a:lnTo>
                    <a:pt x="200" y="222"/>
                  </a:lnTo>
                  <a:lnTo>
                    <a:pt x="208" y="232"/>
                  </a:lnTo>
                  <a:lnTo>
                    <a:pt x="213" y="243"/>
                  </a:lnTo>
                  <a:lnTo>
                    <a:pt x="216" y="252"/>
                  </a:lnTo>
                  <a:lnTo>
                    <a:pt x="217" y="256"/>
                  </a:lnTo>
                  <a:lnTo>
                    <a:pt x="217" y="260"/>
                  </a:lnTo>
                  <a:lnTo>
                    <a:pt x="216" y="264"/>
                  </a:lnTo>
                  <a:lnTo>
                    <a:pt x="215" y="267"/>
                  </a:lnTo>
                  <a:lnTo>
                    <a:pt x="213" y="270"/>
                  </a:lnTo>
                  <a:lnTo>
                    <a:pt x="210" y="271"/>
                  </a:lnTo>
                  <a:lnTo>
                    <a:pt x="207" y="273"/>
                  </a:lnTo>
                  <a:lnTo>
                    <a:pt x="203" y="274"/>
                  </a:lnTo>
                  <a:lnTo>
                    <a:pt x="194" y="274"/>
                  </a:lnTo>
                  <a:lnTo>
                    <a:pt x="183" y="272"/>
                  </a:lnTo>
                  <a:lnTo>
                    <a:pt x="171" y="268"/>
                  </a:lnTo>
                  <a:lnTo>
                    <a:pt x="158" y="263"/>
                  </a:lnTo>
                  <a:lnTo>
                    <a:pt x="145" y="255"/>
                  </a:lnTo>
                  <a:lnTo>
                    <a:pt x="131" y="245"/>
                  </a:lnTo>
                  <a:close/>
                  <a:moveTo>
                    <a:pt x="398" y="404"/>
                  </a:moveTo>
                  <a:lnTo>
                    <a:pt x="395" y="406"/>
                  </a:lnTo>
                  <a:lnTo>
                    <a:pt x="393" y="408"/>
                  </a:lnTo>
                  <a:lnTo>
                    <a:pt x="389" y="410"/>
                  </a:lnTo>
                  <a:lnTo>
                    <a:pt x="386" y="410"/>
                  </a:lnTo>
                  <a:lnTo>
                    <a:pt x="376" y="411"/>
                  </a:lnTo>
                  <a:lnTo>
                    <a:pt x="364" y="409"/>
                  </a:lnTo>
                  <a:lnTo>
                    <a:pt x="351" y="405"/>
                  </a:lnTo>
                  <a:lnTo>
                    <a:pt x="338" y="399"/>
                  </a:lnTo>
                  <a:lnTo>
                    <a:pt x="324" y="391"/>
                  </a:lnTo>
                  <a:lnTo>
                    <a:pt x="310" y="381"/>
                  </a:lnTo>
                  <a:lnTo>
                    <a:pt x="296" y="370"/>
                  </a:lnTo>
                  <a:lnTo>
                    <a:pt x="284" y="359"/>
                  </a:lnTo>
                  <a:lnTo>
                    <a:pt x="273" y="347"/>
                  </a:lnTo>
                  <a:lnTo>
                    <a:pt x="265" y="336"/>
                  </a:lnTo>
                  <a:lnTo>
                    <a:pt x="259" y="325"/>
                  </a:lnTo>
                  <a:lnTo>
                    <a:pt x="256" y="314"/>
                  </a:lnTo>
                  <a:lnTo>
                    <a:pt x="255" y="310"/>
                  </a:lnTo>
                  <a:lnTo>
                    <a:pt x="255" y="306"/>
                  </a:lnTo>
                  <a:lnTo>
                    <a:pt x="256" y="302"/>
                  </a:lnTo>
                  <a:lnTo>
                    <a:pt x="258" y="299"/>
                  </a:lnTo>
                  <a:lnTo>
                    <a:pt x="260" y="296"/>
                  </a:lnTo>
                  <a:lnTo>
                    <a:pt x="263" y="294"/>
                  </a:lnTo>
                  <a:lnTo>
                    <a:pt x="266" y="293"/>
                  </a:lnTo>
                  <a:lnTo>
                    <a:pt x="270" y="292"/>
                  </a:lnTo>
                  <a:lnTo>
                    <a:pt x="280" y="292"/>
                  </a:lnTo>
                  <a:lnTo>
                    <a:pt x="292" y="294"/>
                  </a:lnTo>
                  <a:lnTo>
                    <a:pt x="304" y="297"/>
                  </a:lnTo>
                  <a:lnTo>
                    <a:pt x="318" y="304"/>
                  </a:lnTo>
                  <a:lnTo>
                    <a:pt x="332" y="312"/>
                  </a:lnTo>
                  <a:lnTo>
                    <a:pt x="347" y="322"/>
                  </a:lnTo>
                  <a:lnTo>
                    <a:pt x="360" y="333"/>
                  </a:lnTo>
                  <a:lnTo>
                    <a:pt x="372" y="345"/>
                  </a:lnTo>
                  <a:lnTo>
                    <a:pt x="382" y="355"/>
                  </a:lnTo>
                  <a:lnTo>
                    <a:pt x="390" y="367"/>
                  </a:lnTo>
                  <a:lnTo>
                    <a:pt x="397" y="378"/>
                  </a:lnTo>
                  <a:lnTo>
                    <a:pt x="400" y="388"/>
                  </a:lnTo>
                  <a:lnTo>
                    <a:pt x="400" y="392"/>
                  </a:lnTo>
                  <a:lnTo>
                    <a:pt x="400" y="396"/>
                  </a:lnTo>
                  <a:lnTo>
                    <a:pt x="400" y="401"/>
                  </a:lnTo>
                  <a:lnTo>
                    <a:pt x="398" y="404"/>
                  </a:lnTo>
                  <a:close/>
                  <a:moveTo>
                    <a:pt x="537" y="460"/>
                  </a:moveTo>
                  <a:lnTo>
                    <a:pt x="551" y="472"/>
                  </a:lnTo>
                  <a:lnTo>
                    <a:pt x="564" y="484"/>
                  </a:lnTo>
                  <a:lnTo>
                    <a:pt x="575" y="496"/>
                  </a:lnTo>
                  <a:lnTo>
                    <a:pt x="583" y="508"/>
                  </a:lnTo>
                  <a:lnTo>
                    <a:pt x="590" y="518"/>
                  </a:lnTo>
                  <a:lnTo>
                    <a:pt x="593" y="529"/>
                  </a:lnTo>
                  <a:lnTo>
                    <a:pt x="594" y="533"/>
                  </a:lnTo>
                  <a:lnTo>
                    <a:pt x="594" y="538"/>
                  </a:lnTo>
                  <a:lnTo>
                    <a:pt x="593" y="542"/>
                  </a:lnTo>
                  <a:lnTo>
                    <a:pt x="592" y="545"/>
                  </a:lnTo>
                  <a:lnTo>
                    <a:pt x="589" y="547"/>
                  </a:lnTo>
                  <a:lnTo>
                    <a:pt x="587" y="551"/>
                  </a:lnTo>
                  <a:lnTo>
                    <a:pt x="582" y="552"/>
                  </a:lnTo>
                  <a:lnTo>
                    <a:pt x="578" y="553"/>
                  </a:lnTo>
                  <a:lnTo>
                    <a:pt x="574" y="554"/>
                  </a:lnTo>
                  <a:lnTo>
                    <a:pt x="568" y="554"/>
                  </a:lnTo>
                  <a:lnTo>
                    <a:pt x="562" y="553"/>
                  </a:lnTo>
                  <a:lnTo>
                    <a:pt x="556" y="552"/>
                  </a:lnTo>
                  <a:lnTo>
                    <a:pt x="542" y="547"/>
                  </a:lnTo>
                  <a:lnTo>
                    <a:pt x="528" y="541"/>
                  </a:lnTo>
                  <a:lnTo>
                    <a:pt x="513" y="532"/>
                  </a:lnTo>
                  <a:lnTo>
                    <a:pt x="498" y="523"/>
                  </a:lnTo>
                  <a:lnTo>
                    <a:pt x="483" y="511"/>
                  </a:lnTo>
                  <a:lnTo>
                    <a:pt x="471" y="499"/>
                  </a:lnTo>
                  <a:lnTo>
                    <a:pt x="460" y="486"/>
                  </a:lnTo>
                  <a:lnTo>
                    <a:pt x="452" y="474"/>
                  </a:lnTo>
                  <a:lnTo>
                    <a:pt x="445" y="463"/>
                  </a:lnTo>
                  <a:lnTo>
                    <a:pt x="442" y="454"/>
                  </a:lnTo>
                  <a:lnTo>
                    <a:pt x="441" y="448"/>
                  </a:lnTo>
                  <a:lnTo>
                    <a:pt x="441" y="444"/>
                  </a:lnTo>
                  <a:lnTo>
                    <a:pt x="442" y="441"/>
                  </a:lnTo>
                  <a:lnTo>
                    <a:pt x="443" y="436"/>
                  </a:lnTo>
                  <a:lnTo>
                    <a:pt x="446" y="434"/>
                  </a:lnTo>
                  <a:lnTo>
                    <a:pt x="448" y="432"/>
                  </a:lnTo>
                  <a:lnTo>
                    <a:pt x="453" y="430"/>
                  </a:lnTo>
                  <a:lnTo>
                    <a:pt x="457" y="429"/>
                  </a:lnTo>
                  <a:lnTo>
                    <a:pt x="467" y="429"/>
                  </a:lnTo>
                  <a:lnTo>
                    <a:pt x="479" y="431"/>
                  </a:lnTo>
                  <a:lnTo>
                    <a:pt x="492" y="435"/>
                  </a:lnTo>
                  <a:lnTo>
                    <a:pt x="507" y="442"/>
                  </a:lnTo>
                  <a:lnTo>
                    <a:pt x="522" y="449"/>
                  </a:lnTo>
                  <a:lnTo>
                    <a:pt x="537" y="460"/>
                  </a:lnTo>
                  <a:close/>
                  <a:moveTo>
                    <a:pt x="408" y="83"/>
                  </a:moveTo>
                  <a:lnTo>
                    <a:pt x="395" y="74"/>
                  </a:lnTo>
                  <a:lnTo>
                    <a:pt x="385" y="63"/>
                  </a:lnTo>
                  <a:lnTo>
                    <a:pt x="375" y="52"/>
                  </a:lnTo>
                  <a:lnTo>
                    <a:pt x="368" y="41"/>
                  </a:lnTo>
                  <a:lnTo>
                    <a:pt x="363" y="32"/>
                  </a:lnTo>
                  <a:lnTo>
                    <a:pt x="360" y="23"/>
                  </a:lnTo>
                  <a:lnTo>
                    <a:pt x="360" y="19"/>
                  </a:lnTo>
                  <a:lnTo>
                    <a:pt x="360" y="14"/>
                  </a:lnTo>
                  <a:lnTo>
                    <a:pt x="360" y="11"/>
                  </a:lnTo>
                  <a:lnTo>
                    <a:pt x="362" y="8"/>
                  </a:lnTo>
                  <a:lnTo>
                    <a:pt x="364" y="5"/>
                  </a:lnTo>
                  <a:lnTo>
                    <a:pt x="366" y="4"/>
                  </a:lnTo>
                  <a:lnTo>
                    <a:pt x="370" y="1"/>
                  </a:lnTo>
                  <a:lnTo>
                    <a:pt x="374" y="0"/>
                  </a:lnTo>
                  <a:lnTo>
                    <a:pt x="382" y="0"/>
                  </a:lnTo>
                  <a:lnTo>
                    <a:pt x="392" y="1"/>
                  </a:lnTo>
                  <a:lnTo>
                    <a:pt x="404" y="6"/>
                  </a:lnTo>
                  <a:lnTo>
                    <a:pt x="417" y="11"/>
                  </a:lnTo>
                  <a:lnTo>
                    <a:pt x="430" y="19"/>
                  </a:lnTo>
                  <a:lnTo>
                    <a:pt x="443" y="27"/>
                  </a:lnTo>
                  <a:lnTo>
                    <a:pt x="455" y="38"/>
                  </a:lnTo>
                  <a:lnTo>
                    <a:pt x="467" y="48"/>
                  </a:lnTo>
                  <a:lnTo>
                    <a:pt x="475" y="59"/>
                  </a:lnTo>
                  <a:lnTo>
                    <a:pt x="483" y="69"/>
                  </a:lnTo>
                  <a:lnTo>
                    <a:pt x="488" y="79"/>
                  </a:lnTo>
                  <a:lnTo>
                    <a:pt x="490" y="89"/>
                  </a:lnTo>
                  <a:lnTo>
                    <a:pt x="492" y="93"/>
                  </a:lnTo>
                  <a:lnTo>
                    <a:pt x="492" y="96"/>
                  </a:lnTo>
                  <a:lnTo>
                    <a:pt x="490" y="101"/>
                  </a:lnTo>
                  <a:lnTo>
                    <a:pt x="489" y="103"/>
                  </a:lnTo>
                  <a:lnTo>
                    <a:pt x="487" y="106"/>
                  </a:lnTo>
                  <a:lnTo>
                    <a:pt x="484" y="108"/>
                  </a:lnTo>
                  <a:lnTo>
                    <a:pt x="481" y="109"/>
                  </a:lnTo>
                  <a:lnTo>
                    <a:pt x="477" y="110"/>
                  </a:lnTo>
                  <a:lnTo>
                    <a:pt x="469" y="110"/>
                  </a:lnTo>
                  <a:lnTo>
                    <a:pt x="458" y="109"/>
                  </a:lnTo>
                  <a:lnTo>
                    <a:pt x="446" y="106"/>
                  </a:lnTo>
                  <a:lnTo>
                    <a:pt x="434" y="100"/>
                  </a:lnTo>
                  <a:lnTo>
                    <a:pt x="421" y="93"/>
                  </a:lnTo>
                  <a:lnTo>
                    <a:pt x="408" y="83"/>
                  </a:lnTo>
                  <a:close/>
                  <a:moveTo>
                    <a:pt x="579" y="213"/>
                  </a:moveTo>
                  <a:lnTo>
                    <a:pt x="566" y="202"/>
                  </a:lnTo>
                  <a:lnTo>
                    <a:pt x="554" y="191"/>
                  </a:lnTo>
                  <a:lnTo>
                    <a:pt x="544" y="181"/>
                  </a:lnTo>
                  <a:lnTo>
                    <a:pt x="537" y="170"/>
                  </a:lnTo>
                  <a:lnTo>
                    <a:pt x="531" y="159"/>
                  </a:lnTo>
                  <a:lnTo>
                    <a:pt x="528" y="149"/>
                  </a:lnTo>
                  <a:lnTo>
                    <a:pt x="528" y="145"/>
                  </a:lnTo>
                  <a:lnTo>
                    <a:pt x="528" y="141"/>
                  </a:lnTo>
                  <a:lnTo>
                    <a:pt x="528" y="137"/>
                  </a:lnTo>
                  <a:lnTo>
                    <a:pt x="530" y="134"/>
                  </a:lnTo>
                  <a:lnTo>
                    <a:pt x="533" y="131"/>
                  </a:lnTo>
                  <a:lnTo>
                    <a:pt x="535" y="129"/>
                  </a:lnTo>
                  <a:lnTo>
                    <a:pt x="539" y="128"/>
                  </a:lnTo>
                  <a:lnTo>
                    <a:pt x="542" y="127"/>
                  </a:lnTo>
                  <a:lnTo>
                    <a:pt x="552" y="125"/>
                  </a:lnTo>
                  <a:lnTo>
                    <a:pt x="563" y="128"/>
                  </a:lnTo>
                  <a:lnTo>
                    <a:pt x="575" y="131"/>
                  </a:lnTo>
                  <a:lnTo>
                    <a:pt x="589" y="137"/>
                  </a:lnTo>
                  <a:lnTo>
                    <a:pt x="602" y="145"/>
                  </a:lnTo>
                  <a:lnTo>
                    <a:pt x="616" y="155"/>
                  </a:lnTo>
                  <a:lnTo>
                    <a:pt x="630" y="165"/>
                  </a:lnTo>
                  <a:lnTo>
                    <a:pt x="640" y="176"/>
                  </a:lnTo>
                  <a:lnTo>
                    <a:pt x="650" y="187"/>
                  </a:lnTo>
                  <a:lnTo>
                    <a:pt x="659" y="198"/>
                  </a:lnTo>
                  <a:lnTo>
                    <a:pt x="664" y="209"/>
                  </a:lnTo>
                  <a:lnTo>
                    <a:pt x="666" y="218"/>
                  </a:lnTo>
                  <a:lnTo>
                    <a:pt x="667" y="223"/>
                  </a:lnTo>
                  <a:lnTo>
                    <a:pt x="667" y="227"/>
                  </a:lnTo>
                  <a:lnTo>
                    <a:pt x="666" y="230"/>
                  </a:lnTo>
                  <a:lnTo>
                    <a:pt x="665" y="233"/>
                  </a:lnTo>
                  <a:lnTo>
                    <a:pt x="663" y="237"/>
                  </a:lnTo>
                  <a:lnTo>
                    <a:pt x="660" y="239"/>
                  </a:lnTo>
                  <a:lnTo>
                    <a:pt x="657" y="240"/>
                  </a:lnTo>
                  <a:lnTo>
                    <a:pt x="652" y="241"/>
                  </a:lnTo>
                  <a:lnTo>
                    <a:pt x="644" y="242"/>
                  </a:lnTo>
                  <a:lnTo>
                    <a:pt x="632" y="240"/>
                  </a:lnTo>
                  <a:lnTo>
                    <a:pt x="620" y="237"/>
                  </a:lnTo>
                  <a:lnTo>
                    <a:pt x="607" y="230"/>
                  </a:lnTo>
                  <a:lnTo>
                    <a:pt x="593" y="223"/>
                  </a:lnTo>
                  <a:lnTo>
                    <a:pt x="579" y="213"/>
                  </a:lnTo>
                  <a:close/>
                </a:path>
              </a:pathLst>
            </a:custGeom>
            <a:solidFill>
              <a:srgbClr val="D4CD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CH"/>
            </a:p>
          </p:txBody>
        </p:sp>
        <p:sp>
          <p:nvSpPr>
            <p:cNvPr id="59" name="Freeform 46"/>
            <p:cNvSpPr>
              <a:spLocks noEditPoints="1"/>
            </p:cNvSpPr>
            <p:nvPr userDrawn="1"/>
          </p:nvSpPr>
          <p:spPr bwMode="auto">
            <a:xfrm>
              <a:off x="11445412" y="4865688"/>
              <a:ext cx="134937" cy="1247775"/>
            </a:xfrm>
            <a:custGeom>
              <a:avLst/>
              <a:gdLst>
                <a:gd name="T0" fmla="*/ 501 w 678"/>
                <a:gd name="T1" fmla="*/ 6203 h 6285"/>
                <a:gd name="T2" fmla="*/ 104 w 678"/>
                <a:gd name="T3" fmla="*/ 5939 h 6285"/>
                <a:gd name="T4" fmla="*/ 39 w 678"/>
                <a:gd name="T5" fmla="*/ 5870 h 6285"/>
                <a:gd name="T6" fmla="*/ 487 w 678"/>
                <a:gd name="T7" fmla="*/ 5971 h 6285"/>
                <a:gd name="T8" fmla="*/ 204 w 678"/>
                <a:gd name="T9" fmla="*/ 5578 h 6285"/>
                <a:gd name="T10" fmla="*/ 33 w 678"/>
                <a:gd name="T11" fmla="*/ 5375 h 6285"/>
                <a:gd name="T12" fmla="*/ 402 w 678"/>
                <a:gd name="T13" fmla="*/ 5383 h 6285"/>
                <a:gd name="T14" fmla="*/ 146 w 678"/>
                <a:gd name="T15" fmla="*/ 4858 h 6285"/>
                <a:gd name="T16" fmla="*/ 173 w 678"/>
                <a:gd name="T17" fmla="*/ 4816 h 6285"/>
                <a:gd name="T18" fmla="*/ 167 w 678"/>
                <a:gd name="T19" fmla="*/ 4465 h 6285"/>
                <a:gd name="T20" fmla="*/ 45 w 678"/>
                <a:gd name="T21" fmla="*/ 4074 h 6285"/>
                <a:gd name="T22" fmla="*/ 70 w 678"/>
                <a:gd name="T23" fmla="*/ 2220 h 6285"/>
                <a:gd name="T24" fmla="*/ 135 w 678"/>
                <a:gd name="T25" fmla="*/ 1743 h 6285"/>
                <a:gd name="T26" fmla="*/ 8 w 678"/>
                <a:gd name="T27" fmla="*/ 1083 h 6285"/>
                <a:gd name="T28" fmla="*/ 656 w 678"/>
                <a:gd name="T29" fmla="*/ 129 h 6285"/>
                <a:gd name="T30" fmla="*/ 555 w 678"/>
                <a:gd name="T31" fmla="*/ 1202 h 6285"/>
                <a:gd name="T32" fmla="*/ 568 w 678"/>
                <a:gd name="T33" fmla="*/ 1462 h 6285"/>
                <a:gd name="T34" fmla="*/ 558 w 678"/>
                <a:gd name="T35" fmla="*/ 2028 h 6285"/>
                <a:gd name="T36" fmla="*/ 532 w 678"/>
                <a:gd name="T37" fmla="*/ 2818 h 6285"/>
                <a:gd name="T38" fmla="*/ 625 w 678"/>
                <a:gd name="T39" fmla="*/ 3382 h 6285"/>
                <a:gd name="T40" fmla="*/ 425 w 678"/>
                <a:gd name="T41" fmla="*/ 3425 h 6285"/>
                <a:gd name="T42" fmla="*/ 558 w 678"/>
                <a:gd name="T43" fmla="*/ 3634 h 6285"/>
                <a:gd name="T44" fmla="*/ 545 w 678"/>
                <a:gd name="T45" fmla="*/ 4078 h 6285"/>
                <a:gd name="T46" fmla="*/ 677 w 678"/>
                <a:gd name="T47" fmla="*/ 4442 h 6285"/>
                <a:gd name="T48" fmla="*/ 539 w 678"/>
                <a:gd name="T49" fmla="*/ 4787 h 6285"/>
                <a:gd name="T50" fmla="*/ 514 w 678"/>
                <a:gd name="T51" fmla="*/ 4960 h 6285"/>
                <a:gd name="T52" fmla="*/ 337 w 678"/>
                <a:gd name="T53" fmla="*/ 5231 h 6285"/>
                <a:gd name="T54" fmla="*/ 544 w 678"/>
                <a:gd name="T55" fmla="*/ 5578 h 6285"/>
                <a:gd name="T56" fmla="*/ 476 w 678"/>
                <a:gd name="T57" fmla="*/ 5603 h 6285"/>
                <a:gd name="T58" fmla="*/ 611 w 678"/>
                <a:gd name="T59" fmla="*/ 5781 h 6285"/>
                <a:gd name="T60" fmla="*/ 675 w 678"/>
                <a:gd name="T61" fmla="*/ 6063 h 6285"/>
                <a:gd name="T62" fmla="*/ 195 w 678"/>
                <a:gd name="T63" fmla="*/ 5703 h 6285"/>
                <a:gd name="T64" fmla="*/ 475 w 678"/>
                <a:gd name="T65" fmla="*/ 5844 h 6285"/>
                <a:gd name="T66" fmla="*/ 597 w 678"/>
                <a:gd name="T67" fmla="*/ 5737 h 6285"/>
                <a:gd name="T68" fmla="*/ 552 w 678"/>
                <a:gd name="T69" fmla="*/ 5225 h 6285"/>
                <a:gd name="T70" fmla="*/ 336 w 678"/>
                <a:gd name="T71" fmla="*/ 4836 h 6285"/>
                <a:gd name="T72" fmla="*/ 334 w 678"/>
                <a:gd name="T73" fmla="*/ 4692 h 6285"/>
                <a:gd name="T74" fmla="*/ 283 w 678"/>
                <a:gd name="T75" fmla="*/ 4372 h 6285"/>
                <a:gd name="T76" fmla="*/ 485 w 678"/>
                <a:gd name="T77" fmla="*/ 4361 h 6285"/>
                <a:gd name="T78" fmla="*/ 111 w 678"/>
                <a:gd name="T79" fmla="*/ 3958 h 6285"/>
                <a:gd name="T80" fmla="*/ 60 w 678"/>
                <a:gd name="T81" fmla="*/ 3758 h 6285"/>
                <a:gd name="T82" fmla="*/ 28 w 678"/>
                <a:gd name="T83" fmla="*/ 3561 h 6285"/>
                <a:gd name="T84" fmla="*/ 19 w 678"/>
                <a:gd name="T85" fmla="*/ 3367 h 6285"/>
                <a:gd name="T86" fmla="*/ 89 w 678"/>
                <a:gd name="T87" fmla="*/ 3153 h 6285"/>
                <a:gd name="T88" fmla="*/ 61 w 678"/>
                <a:gd name="T89" fmla="*/ 2987 h 6285"/>
                <a:gd name="T90" fmla="*/ 327 w 678"/>
                <a:gd name="T91" fmla="*/ 2960 h 6285"/>
                <a:gd name="T92" fmla="*/ 389 w 678"/>
                <a:gd name="T93" fmla="*/ 2768 h 6285"/>
                <a:gd name="T94" fmla="*/ 469 w 678"/>
                <a:gd name="T95" fmla="*/ 2577 h 6285"/>
                <a:gd name="T96" fmla="*/ 255 w 678"/>
                <a:gd name="T97" fmla="*/ 2174 h 6285"/>
                <a:gd name="T98" fmla="*/ 379 w 678"/>
                <a:gd name="T99" fmla="*/ 2242 h 6285"/>
                <a:gd name="T100" fmla="*/ 387 w 678"/>
                <a:gd name="T101" fmla="*/ 1990 h 6285"/>
                <a:gd name="T102" fmla="*/ 111 w 678"/>
                <a:gd name="T103" fmla="*/ 1491 h 6285"/>
                <a:gd name="T104" fmla="*/ 374 w 678"/>
                <a:gd name="T105" fmla="*/ 1675 h 6285"/>
                <a:gd name="T106" fmla="*/ 242 w 678"/>
                <a:gd name="T107" fmla="*/ 1236 h 6285"/>
                <a:gd name="T108" fmla="*/ 298 w 678"/>
                <a:gd name="T109" fmla="*/ 1314 h 6285"/>
                <a:gd name="T110" fmla="*/ 155 w 678"/>
                <a:gd name="T111" fmla="*/ 910 h 6285"/>
                <a:gd name="T112" fmla="*/ 376 w 678"/>
                <a:gd name="T113" fmla="*/ 1070 h 6285"/>
                <a:gd name="T114" fmla="*/ 159 w 678"/>
                <a:gd name="T115" fmla="*/ 569 h 6285"/>
                <a:gd name="T116" fmla="*/ 298 w 678"/>
                <a:gd name="T117" fmla="*/ 643 h 6285"/>
                <a:gd name="T118" fmla="*/ 506 w 678"/>
                <a:gd name="T119" fmla="*/ 793 h 6285"/>
                <a:gd name="T120" fmla="*/ 145 w 678"/>
                <a:gd name="T121" fmla="*/ 154 h 6285"/>
                <a:gd name="T122" fmla="*/ 240 w 678"/>
                <a:gd name="T123" fmla="*/ 259 h 6285"/>
                <a:gd name="T124" fmla="*/ 477 w 678"/>
                <a:gd name="T125" fmla="*/ 19 h 62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78" h="6285">
                  <a:moveTo>
                    <a:pt x="0" y="6009"/>
                  </a:moveTo>
                  <a:lnTo>
                    <a:pt x="0" y="5906"/>
                  </a:lnTo>
                  <a:lnTo>
                    <a:pt x="23" y="5917"/>
                  </a:lnTo>
                  <a:lnTo>
                    <a:pt x="48" y="5928"/>
                  </a:lnTo>
                  <a:lnTo>
                    <a:pt x="74" y="5941"/>
                  </a:lnTo>
                  <a:lnTo>
                    <a:pt x="102" y="5955"/>
                  </a:lnTo>
                  <a:lnTo>
                    <a:pt x="131" y="5970"/>
                  </a:lnTo>
                  <a:lnTo>
                    <a:pt x="162" y="5986"/>
                  </a:lnTo>
                  <a:lnTo>
                    <a:pt x="195" y="6003"/>
                  </a:lnTo>
                  <a:lnTo>
                    <a:pt x="227" y="6022"/>
                  </a:lnTo>
                  <a:lnTo>
                    <a:pt x="258" y="6040"/>
                  </a:lnTo>
                  <a:lnTo>
                    <a:pt x="289" y="6057"/>
                  </a:lnTo>
                  <a:lnTo>
                    <a:pt x="318" y="6075"/>
                  </a:lnTo>
                  <a:lnTo>
                    <a:pt x="346" y="6091"/>
                  </a:lnTo>
                  <a:lnTo>
                    <a:pt x="320" y="6073"/>
                  </a:lnTo>
                  <a:lnTo>
                    <a:pt x="303" y="6056"/>
                  </a:lnTo>
                  <a:lnTo>
                    <a:pt x="296" y="6050"/>
                  </a:lnTo>
                  <a:lnTo>
                    <a:pt x="292" y="6044"/>
                  </a:lnTo>
                  <a:lnTo>
                    <a:pt x="290" y="6040"/>
                  </a:lnTo>
                  <a:lnTo>
                    <a:pt x="290" y="6037"/>
                  </a:lnTo>
                  <a:lnTo>
                    <a:pt x="292" y="6036"/>
                  </a:lnTo>
                  <a:lnTo>
                    <a:pt x="293" y="6036"/>
                  </a:lnTo>
                  <a:lnTo>
                    <a:pt x="296" y="6035"/>
                  </a:lnTo>
                  <a:lnTo>
                    <a:pt x="299" y="6035"/>
                  </a:lnTo>
                  <a:lnTo>
                    <a:pt x="308" y="6037"/>
                  </a:lnTo>
                  <a:lnTo>
                    <a:pt x="320" y="6040"/>
                  </a:lnTo>
                  <a:lnTo>
                    <a:pt x="350" y="6050"/>
                  </a:lnTo>
                  <a:lnTo>
                    <a:pt x="388" y="6066"/>
                  </a:lnTo>
                  <a:lnTo>
                    <a:pt x="434" y="6087"/>
                  </a:lnTo>
                  <a:lnTo>
                    <a:pt x="485" y="6112"/>
                  </a:lnTo>
                  <a:lnTo>
                    <a:pt x="542" y="6141"/>
                  </a:lnTo>
                  <a:lnTo>
                    <a:pt x="602" y="6173"/>
                  </a:lnTo>
                  <a:lnTo>
                    <a:pt x="622" y="6184"/>
                  </a:lnTo>
                  <a:lnTo>
                    <a:pt x="642" y="6194"/>
                  </a:lnTo>
                  <a:lnTo>
                    <a:pt x="660" y="6205"/>
                  </a:lnTo>
                  <a:lnTo>
                    <a:pt x="678" y="6216"/>
                  </a:lnTo>
                  <a:lnTo>
                    <a:pt x="678" y="6285"/>
                  </a:lnTo>
                  <a:lnTo>
                    <a:pt x="652" y="6272"/>
                  </a:lnTo>
                  <a:lnTo>
                    <a:pt x="624" y="6258"/>
                  </a:lnTo>
                  <a:lnTo>
                    <a:pt x="596" y="6243"/>
                  </a:lnTo>
                  <a:lnTo>
                    <a:pt x="568" y="6228"/>
                  </a:lnTo>
                  <a:lnTo>
                    <a:pt x="538" y="6211"/>
                  </a:lnTo>
                  <a:lnTo>
                    <a:pt x="509" y="6194"/>
                  </a:lnTo>
                  <a:lnTo>
                    <a:pt x="481" y="6178"/>
                  </a:lnTo>
                  <a:lnTo>
                    <a:pt x="454" y="6162"/>
                  </a:lnTo>
                  <a:lnTo>
                    <a:pt x="476" y="6178"/>
                  </a:lnTo>
                  <a:lnTo>
                    <a:pt x="493" y="6192"/>
                  </a:lnTo>
                  <a:lnTo>
                    <a:pt x="498" y="6198"/>
                  </a:lnTo>
                  <a:lnTo>
                    <a:pt x="501" y="6203"/>
                  </a:lnTo>
                  <a:lnTo>
                    <a:pt x="503" y="6206"/>
                  </a:lnTo>
                  <a:lnTo>
                    <a:pt x="503" y="6210"/>
                  </a:lnTo>
                  <a:lnTo>
                    <a:pt x="501" y="6211"/>
                  </a:lnTo>
                  <a:lnTo>
                    <a:pt x="500" y="6211"/>
                  </a:lnTo>
                  <a:lnTo>
                    <a:pt x="497" y="6212"/>
                  </a:lnTo>
                  <a:lnTo>
                    <a:pt x="494" y="6212"/>
                  </a:lnTo>
                  <a:lnTo>
                    <a:pt x="485" y="6210"/>
                  </a:lnTo>
                  <a:lnTo>
                    <a:pt x="473" y="6207"/>
                  </a:lnTo>
                  <a:lnTo>
                    <a:pt x="444" y="6197"/>
                  </a:lnTo>
                  <a:lnTo>
                    <a:pt x="406" y="6180"/>
                  </a:lnTo>
                  <a:lnTo>
                    <a:pt x="361" y="6160"/>
                  </a:lnTo>
                  <a:lnTo>
                    <a:pt x="310" y="6135"/>
                  </a:lnTo>
                  <a:lnTo>
                    <a:pt x="254" y="6106"/>
                  </a:lnTo>
                  <a:lnTo>
                    <a:pt x="195" y="6075"/>
                  </a:lnTo>
                  <a:lnTo>
                    <a:pt x="165" y="6057"/>
                  </a:lnTo>
                  <a:lnTo>
                    <a:pt x="137" y="6041"/>
                  </a:lnTo>
                  <a:lnTo>
                    <a:pt x="110" y="6025"/>
                  </a:lnTo>
                  <a:lnTo>
                    <a:pt x="84" y="6009"/>
                  </a:lnTo>
                  <a:lnTo>
                    <a:pt x="105" y="6026"/>
                  </a:lnTo>
                  <a:lnTo>
                    <a:pt x="121" y="6039"/>
                  </a:lnTo>
                  <a:lnTo>
                    <a:pt x="127" y="6044"/>
                  </a:lnTo>
                  <a:lnTo>
                    <a:pt x="130" y="6049"/>
                  </a:lnTo>
                  <a:lnTo>
                    <a:pt x="131" y="6053"/>
                  </a:lnTo>
                  <a:lnTo>
                    <a:pt x="131" y="6055"/>
                  </a:lnTo>
                  <a:lnTo>
                    <a:pt x="130" y="6056"/>
                  </a:lnTo>
                  <a:lnTo>
                    <a:pt x="127" y="6057"/>
                  </a:lnTo>
                  <a:lnTo>
                    <a:pt x="123" y="6057"/>
                  </a:lnTo>
                  <a:lnTo>
                    <a:pt x="119" y="6056"/>
                  </a:lnTo>
                  <a:lnTo>
                    <a:pt x="107" y="6053"/>
                  </a:lnTo>
                  <a:lnTo>
                    <a:pt x="92" y="6049"/>
                  </a:lnTo>
                  <a:lnTo>
                    <a:pt x="73" y="6041"/>
                  </a:lnTo>
                  <a:lnTo>
                    <a:pt x="51" y="6033"/>
                  </a:lnTo>
                  <a:lnTo>
                    <a:pt x="27" y="6022"/>
                  </a:lnTo>
                  <a:lnTo>
                    <a:pt x="0" y="6009"/>
                  </a:lnTo>
                  <a:close/>
                  <a:moveTo>
                    <a:pt x="0" y="5901"/>
                  </a:moveTo>
                  <a:lnTo>
                    <a:pt x="0" y="5845"/>
                  </a:lnTo>
                  <a:lnTo>
                    <a:pt x="26" y="5862"/>
                  </a:lnTo>
                  <a:lnTo>
                    <a:pt x="49" y="5878"/>
                  </a:lnTo>
                  <a:lnTo>
                    <a:pt x="68" y="5892"/>
                  </a:lnTo>
                  <a:lnTo>
                    <a:pt x="84" y="5905"/>
                  </a:lnTo>
                  <a:lnTo>
                    <a:pt x="97" y="5916"/>
                  </a:lnTo>
                  <a:lnTo>
                    <a:pt x="106" y="5926"/>
                  </a:lnTo>
                  <a:lnTo>
                    <a:pt x="109" y="5929"/>
                  </a:lnTo>
                  <a:lnTo>
                    <a:pt x="110" y="5932"/>
                  </a:lnTo>
                  <a:lnTo>
                    <a:pt x="111" y="5934"/>
                  </a:lnTo>
                  <a:lnTo>
                    <a:pt x="110" y="5937"/>
                  </a:lnTo>
                  <a:lnTo>
                    <a:pt x="109" y="5938"/>
                  </a:lnTo>
                  <a:lnTo>
                    <a:pt x="107" y="5939"/>
                  </a:lnTo>
                  <a:lnTo>
                    <a:pt x="104" y="5939"/>
                  </a:lnTo>
                  <a:lnTo>
                    <a:pt x="101" y="5939"/>
                  </a:lnTo>
                  <a:lnTo>
                    <a:pt x="90" y="5937"/>
                  </a:lnTo>
                  <a:lnTo>
                    <a:pt x="77" y="5933"/>
                  </a:lnTo>
                  <a:lnTo>
                    <a:pt x="62" y="5928"/>
                  </a:lnTo>
                  <a:lnTo>
                    <a:pt x="43" y="5920"/>
                  </a:lnTo>
                  <a:lnTo>
                    <a:pt x="23" y="5912"/>
                  </a:lnTo>
                  <a:lnTo>
                    <a:pt x="0" y="5901"/>
                  </a:lnTo>
                  <a:close/>
                  <a:moveTo>
                    <a:pt x="0" y="5844"/>
                  </a:moveTo>
                  <a:lnTo>
                    <a:pt x="0" y="5792"/>
                  </a:lnTo>
                  <a:lnTo>
                    <a:pt x="22" y="5802"/>
                  </a:lnTo>
                  <a:lnTo>
                    <a:pt x="46" y="5812"/>
                  </a:lnTo>
                  <a:lnTo>
                    <a:pt x="72" y="5825"/>
                  </a:lnTo>
                  <a:lnTo>
                    <a:pt x="99" y="5838"/>
                  </a:lnTo>
                  <a:lnTo>
                    <a:pt x="127" y="5853"/>
                  </a:lnTo>
                  <a:lnTo>
                    <a:pt x="157" y="5869"/>
                  </a:lnTo>
                  <a:lnTo>
                    <a:pt x="187" y="5886"/>
                  </a:lnTo>
                  <a:lnTo>
                    <a:pt x="218" y="5903"/>
                  </a:lnTo>
                  <a:lnTo>
                    <a:pt x="274" y="5935"/>
                  </a:lnTo>
                  <a:lnTo>
                    <a:pt x="326" y="5967"/>
                  </a:lnTo>
                  <a:lnTo>
                    <a:pt x="373" y="5996"/>
                  </a:lnTo>
                  <a:lnTo>
                    <a:pt x="413" y="6023"/>
                  </a:lnTo>
                  <a:lnTo>
                    <a:pt x="445" y="6046"/>
                  </a:lnTo>
                  <a:lnTo>
                    <a:pt x="468" y="6065"/>
                  </a:lnTo>
                  <a:lnTo>
                    <a:pt x="476" y="6073"/>
                  </a:lnTo>
                  <a:lnTo>
                    <a:pt x="482" y="6079"/>
                  </a:lnTo>
                  <a:lnTo>
                    <a:pt x="483" y="6081"/>
                  </a:lnTo>
                  <a:lnTo>
                    <a:pt x="484" y="6083"/>
                  </a:lnTo>
                  <a:lnTo>
                    <a:pt x="484" y="6085"/>
                  </a:lnTo>
                  <a:lnTo>
                    <a:pt x="484" y="6088"/>
                  </a:lnTo>
                  <a:lnTo>
                    <a:pt x="483" y="6089"/>
                  </a:lnTo>
                  <a:lnTo>
                    <a:pt x="481" y="6090"/>
                  </a:lnTo>
                  <a:lnTo>
                    <a:pt x="477" y="6090"/>
                  </a:lnTo>
                  <a:lnTo>
                    <a:pt x="474" y="6090"/>
                  </a:lnTo>
                  <a:lnTo>
                    <a:pt x="466" y="6089"/>
                  </a:lnTo>
                  <a:lnTo>
                    <a:pt x="455" y="6085"/>
                  </a:lnTo>
                  <a:lnTo>
                    <a:pt x="442" y="6082"/>
                  </a:lnTo>
                  <a:lnTo>
                    <a:pt x="426" y="6076"/>
                  </a:lnTo>
                  <a:lnTo>
                    <a:pt x="408" y="6069"/>
                  </a:lnTo>
                  <a:lnTo>
                    <a:pt x="389" y="6062"/>
                  </a:lnTo>
                  <a:lnTo>
                    <a:pt x="345" y="6041"/>
                  </a:lnTo>
                  <a:lnTo>
                    <a:pt x="296" y="6018"/>
                  </a:lnTo>
                  <a:lnTo>
                    <a:pt x="242" y="5989"/>
                  </a:lnTo>
                  <a:lnTo>
                    <a:pt x="185" y="5958"/>
                  </a:lnTo>
                  <a:lnTo>
                    <a:pt x="158" y="5943"/>
                  </a:lnTo>
                  <a:lnTo>
                    <a:pt x="132" y="5928"/>
                  </a:lnTo>
                  <a:lnTo>
                    <a:pt x="107" y="5913"/>
                  </a:lnTo>
                  <a:lnTo>
                    <a:pt x="83" y="5898"/>
                  </a:lnTo>
                  <a:lnTo>
                    <a:pt x="60" y="5884"/>
                  </a:lnTo>
                  <a:lnTo>
                    <a:pt x="39" y="5870"/>
                  </a:lnTo>
                  <a:lnTo>
                    <a:pt x="19" y="5857"/>
                  </a:lnTo>
                  <a:lnTo>
                    <a:pt x="0" y="5844"/>
                  </a:lnTo>
                  <a:close/>
                  <a:moveTo>
                    <a:pt x="0" y="5784"/>
                  </a:moveTo>
                  <a:lnTo>
                    <a:pt x="0" y="5724"/>
                  </a:lnTo>
                  <a:lnTo>
                    <a:pt x="27" y="5742"/>
                  </a:lnTo>
                  <a:lnTo>
                    <a:pt x="52" y="5759"/>
                  </a:lnTo>
                  <a:lnTo>
                    <a:pt x="73" y="5775"/>
                  </a:lnTo>
                  <a:lnTo>
                    <a:pt x="90" y="5788"/>
                  </a:lnTo>
                  <a:lnTo>
                    <a:pt x="104" y="5800"/>
                  </a:lnTo>
                  <a:lnTo>
                    <a:pt x="114" y="5809"/>
                  </a:lnTo>
                  <a:lnTo>
                    <a:pt x="116" y="5814"/>
                  </a:lnTo>
                  <a:lnTo>
                    <a:pt x="118" y="5817"/>
                  </a:lnTo>
                  <a:lnTo>
                    <a:pt x="119" y="5820"/>
                  </a:lnTo>
                  <a:lnTo>
                    <a:pt x="118" y="5822"/>
                  </a:lnTo>
                  <a:lnTo>
                    <a:pt x="117" y="5823"/>
                  </a:lnTo>
                  <a:lnTo>
                    <a:pt x="115" y="5824"/>
                  </a:lnTo>
                  <a:lnTo>
                    <a:pt x="111" y="5824"/>
                  </a:lnTo>
                  <a:lnTo>
                    <a:pt x="107" y="5824"/>
                  </a:lnTo>
                  <a:lnTo>
                    <a:pt x="96" y="5822"/>
                  </a:lnTo>
                  <a:lnTo>
                    <a:pt x="82" y="5819"/>
                  </a:lnTo>
                  <a:lnTo>
                    <a:pt x="65" y="5812"/>
                  </a:lnTo>
                  <a:lnTo>
                    <a:pt x="46" y="5805"/>
                  </a:lnTo>
                  <a:lnTo>
                    <a:pt x="24" y="5795"/>
                  </a:lnTo>
                  <a:lnTo>
                    <a:pt x="0" y="5784"/>
                  </a:lnTo>
                  <a:close/>
                  <a:moveTo>
                    <a:pt x="0" y="5716"/>
                  </a:moveTo>
                  <a:lnTo>
                    <a:pt x="0" y="5670"/>
                  </a:lnTo>
                  <a:lnTo>
                    <a:pt x="22" y="5679"/>
                  </a:lnTo>
                  <a:lnTo>
                    <a:pt x="47" y="5689"/>
                  </a:lnTo>
                  <a:lnTo>
                    <a:pt x="74" y="5701"/>
                  </a:lnTo>
                  <a:lnTo>
                    <a:pt x="103" y="5715"/>
                  </a:lnTo>
                  <a:lnTo>
                    <a:pt x="134" y="5732"/>
                  </a:lnTo>
                  <a:lnTo>
                    <a:pt x="168" y="5749"/>
                  </a:lnTo>
                  <a:lnTo>
                    <a:pt x="201" y="5767"/>
                  </a:lnTo>
                  <a:lnTo>
                    <a:pt x="237" y="5788"/>
                  </a:lnTo>
                  <a:lnTo>
                    <a:pt x="292" y="5819"/>
                  </a:lnTo>
                  <a:lnTo>
                    <a:pt x="342" y="5849"/>
                  </a:lnTo>
                  <a:lnTo>
                    <a:pt x="387" y="5878"/>
                  </a:lnTo>
                  <a:lnTo>
                    <a:pt x="426" y="5904"/>
                  </a:lnTo>
                  <a:lnTo>
                    <a:pt x="456" y="5927"/>
                  </a:lnTo>
                  <a:lnTo>
                    <a:pt x="479" y="5945"/>
                  </a:lnTo>
                  <a:lnTo>
                    <a:pt x="486" y="5954"/>
                  </a:lnTo>
                  <a:lnTo>
                    <a:pt x="491" y="5960"/>
                  </a:lnTo>
                  <a:lnTo>
                    <a:pt x="493" y="5962"/>
                  </a:lnTo>
                  <a:lnTo>
                    <a:pt x="494" y="5965"/>
                  </a:lnTo>
                  <a:lnTo>
                    <a:pt x="494" y="5967"/>
                  </a:lnTo>
                  <a:lnTo>
                    <a:pt x="494" y="5969"/>
                  </a:lnTo>
                  <a:lnTo>
                    <a:pt x="491" y="5970"/>
                  </a:lnTo>
                  <a:lnTo>
                    <a:pt x="490" y="5971"/>
                  </a:lnTo>
                  <a:lnTo>
                    <a:pt x="487" y="5971"/>
                  </a:lnTo>
                  <a:lnTo>
                    <a:pt x="484" y="5971"/>
                  </a:lnTo>
                  <a:lnTo>
                    <a:pt x="475" y="5970"/>
                  </a:lnTo>
                  <a:lnTo>
                    <a:pt x="464" y="5968"/>
                  </a:lnTo>
                  <a:lnTo>
                    <a:pt x="452" y="5964"/>
                  </a:lnTo>
                  <a:lnTo>
                    <a:pt x="436" y="5959"/>
                  </a:lnTo>
                  <a:lnTo>
                    <a:pt x="419" y="5953"/>
                  </a:lnTo>
                  <a:lnTo>
                    <a:pt x="401" y="5944"/>
                  </a:lnTo>
                  <a:lnTo>
                    <a:pt x="358" y="5926"/>
                  </a:lnTo>
                  <a:lnTo>
                    <a:pt x="310" y="5902"/>
                  </a:lnTo>
                  <a:lnTo>
                    <a:pt x="257" y="5875"/>
                  </a:lnTo>
                  <a:lnTo>
                    <a:pt x="202" y="5845"/>
                  </a:lnTo>
                  <a:lnTo>
                    <a:pt x="171" y="5826"/>
                  </a:lnTo>
                  <a:lnTo>
                    <a:pt x="142" y="5809"/>
                  </a:lnTo>
                  <a:lnTo>
                    <a:pt x="114" y="5792"/>
                  </a:lnTo>
                  <a:lnTo>
                    <a:pt x="87" y="5776"/>
                  </a:lnTo>
                  <a:lnTo>
                    <a:pt x="63" y="5760"/>
                  </a:lnTo>
                  <a:lnTo>
                    <a:pt x="39" y="5744"/>
                  </a:lnTo>
                  <a:lnTo>
                    <a:pt x="19" y="5729"/>
                  </a:lnTo>
                  <a:lnTo>
                    <a:pt x="0" y="5716"/>
                  </a:lnTo>
                  <a:close/>
                  <a:moveTo>
                    <a:pt x="0" y="5657"/>
                  </a:moveTo>
                  <a:lnTo>
                    <a:pt x="0" y="5586"/>
                  </a:lnTo>
                  <a:lnTo>
                    <a:pt x="35" y="5608"/>
                  </a:lnTo>
                  <a:lnTo>
                    <a:pt x="66" y="5630"/>
                  </a:lnTo>
                  <a:lnTo>
                    <a:pt x="93" y="5650"/>
                  </a:lnTo>
                  <a:lnTo>
                    <a:pt x="116" y="5667"/>
                  </a:lnTo>
                  <a:lnTo>
                    <a:pt x="133" y="5682"/>
                  </a:lnTo>
                  <a:lnTo>
                    <a:pt x="146" y="5694"/>
                  </a:lnTo>
                  <a:lnTo>
                    <a:pt x="150" y="5699"/>
                  </a:lnTo>
                  <a:lnTo>
                    <a:pt x="153" y="5703"/>
                  </a:lnTo>
                  <a:lnTo>
                    <a:pt x="154" y="5708"/>
                  </a:lnTo>
                  <a:lnTo>
                    <a:pt x="153" y="5710"/>
                  </a:lnTo>
                  <a:lnTo>
                    <a:pt x="151" y="5712"/>
                  </a:lnTo>
                  <a:lnTo>
                    <a:pt x="148" y="5713"/>
                  </a:lnTo>
                  <a:lnTo>
                    <a:pt x="144" y="5713"/>
                  </a:lnTo>
                  <a:lnTo>
                    <a:pt x="138" y="5712"/>
                  </a:lnTo>
                  <a:lnTo>
                    <a:pt x="124" y="5710"/>
                  </a:lnTo>
                  <a:lnTo>
                    <a:pt x="106" y="5703"/>
                  </a:lnTo>
                  <a:lnTo>
                    <a:pt x="83" y="5696"/>
                  </a:lnTo>
                  <a:lnTo>
                    <a:pt x="59" y="5685"/>
                  </a:lnTo>
                  <a:lnTo>
                    <a:pt x="31" y="5672"/>
                  </a:lnTo>
                  <a:lnTo>
                    <a:pt x="0" y="5657"/>
                  </a:lnTo>
                  <a:close/>
                  <a:moveTo>
                    <a:pt x="0" y="5517"/>
                  </a:moveTo>
                  <a:lnTo>
                    <a:pt x="0" y="5435"/>
                  </a:lnTo>
                  <a:lnTo>
                    <a:pt x="48" y="5464"/>
                  </a:lnTo>
                  <a:lnTo>
                    <a:pt x="90" y="5491"/>
                  </a:lnTo>
                  <a:lnTo>
                    <a:pt x="129" y="5517"/>
                  </a:lnTo>
                  <a:lnTo>
                    <a:pt x="160" y="5541"/>
                  </a:lnTo>
                  <a:lnTo>
                    <a:pt x="186" y="5561"/>
                  </a:lnTo>
                  <a:lnTo>
                    <a:pt x="204" y="5578"/>
                  </a:lnTo>
                  <a:lnTo>
                    <a:pt x="211" y="5586"/>
                  </a:lnTo>
                  <a:lnTo>
                    <a:pt x="215" y="5591"/>
                  </a:lnTo>
                  <a:lnTo>
                    <a:pt x="216" y="5597"/>
                  </a:lnTo>
                  <a:lnTo>
                    <a:pt x="216" y="5600"/>
                  </a:lnTo>
                  <a:lnTo>
                    <a:pt x="213" y="5602"/>
                  </a:lnTo>
                  <a:lnTo>
                    <a:pt x="209" y="5603"/>
                  </a:lnTo>
                  <a:lnTo>
                    <a:pt x="202" y="5603"/>
                  </a:lnTo>
                  <a:lnTo>
                    <a:pt x="195" y="5602"/>
                  </a:lnTo>
                  <a:lnTo>
                    <a:pt x="174" y="5597"/>
                  </a:lnTo>
                  <a:lnTo>
                    <a:pt x="148" y="5587"/>
                  </a:lnTo>
                  <a:lnTo>
                    <a:pt x="117" y="5574"/>
                  </a:lnTo>
                  <a:lnTo>
                    <a:pt x="81" y="5558"/>
                  </a:lnTo>
                  <a:lnTo>
                    <a:pt x="42" y="5538"/>
                  </a:lnTo>
                  <a:lnTo>
                    <a:pt x="0" y="5517"/>
                  </a:lnTo>
                  <a:close/>
                  <a:moveTo>
                    <a:pt x="0" y="5356"/>
                  </a:moveTo>
                  <a:lnTo>
                    <a:pt x="0" y="5272"/>
                  </a:lnTo>
                  <a:lnTo>
                    <a:pt x="21" y="5283"/>
                  </a:lnTo>
                  <a:lnTo>
                    <a:pt x="41" y="5293"/>
                  </a:lnTo>
                  <a:lnTo>
                    <a:pt x="62" y="5305"/>
                  </a:lnTo>
                  <a:lnTo>
                    <a:pt x="83" y="5318"/>
                  </a:lnTo>
                  <a:lnTo>
                    <a:pt x="132" y="5347"/>
                  </a:lnTo>
                  <a:lnTo>
                    <a:pt x="176" y="5375"/>
                  </a:lnTo>
                  <a:lnTo>
                    <a:pt x="216" y="5402"/>
                  </a:lnTo>
                  <a:lnTo>
                    <a:pt x="250" y="5427"/>
                  </a:lnTo>
                  <a:lnTo>
                    <a:pt x="265" y="5438"/>
                  </a:lnTo>
                  <a:lnTo>
                    <a:pt x="277" y="5449"/>
                  </a:lnTo>
                  <a:lnTo>
                    <a:pt x="287" y="5458"/>
                  </a:lnTo>
                  <a:lnTo>
                    <a:pt x="296" y="5467"/>
                  </a:lnTo>
                  <a:lnTo>
                    <a:pt x="303" y="5475"/>
                  </a:lnTo>
                  <a:lnTo>
                    <a:pt x="307" y="5481"/>
                  </a:lnTo>
                  <a:lnTo>
                    <a:pt x="308" y="5484"/>
                  </a:lnTo>
                  <a:lnTo>
                    <a:pt x="309" y="5487"/>
                  </a:lnTo>
                  <a:lnTo>
                    <a:pt x="308" y="5489"/>
                  </a:lnTo>
                  <a:lnTo>
                    <a:pt x="308" y="5491"/>
                  </a:lnTo>
                  <a:lnTo>
                    <a:pt x="307" y="5492"/>
                  </a:lnTo>
                  <a:lnTo>
                    <a:pt x="305" y="5493"/>
                  </a:lnTo>
                  <a:lnTo>
                    <a:pt x="301" y="5494"/>
                  </a:lnTo>
                  <a:lnTo>
                    <a:pt x="298" y="5494"/>
                  </a:lnTo>
                  <a:lnTo>
                    <a:pt x="291" y="5494"/>
                  </a:lnTo>
                  <a:lnTo>
                    <a:pt x="281" y="5492"/>
                  </a:lnTo>
                  <a:lnTo>
                    <a:pt x="269" y="5489"/>
                  </a:lnTo>
                  <a:lnTo>
                    <a:pt x="255" y="5484"/>
                  </a:lnTo>
                  <a:lnTo>
                    <a:pt x="239" y="5479"/>
                  </a:lnTo>
                  <a:lnTo>
                    <a:pt x="222" y="5473"/>
                  </a:lnTo>
                  <a:lnTo>
                    <a:pt x="184" y="5455"/>
                  </a:lnTo>
                  <a:lnTo>
                    <a:pt x="140" y="5434"/>
                  </a:lnTo>
                  <a:lnTo>
                    <a:pt x="93" y="5409"/>
                  </a:lnTo>
                  <a:lnTo>
                    <a:pt x="43" y="5382"/>
                  </a:lnTo>
                  <a:lnTo>
                    <a:pt x="33" y="5375"/>
                  </a:lnTo>
                  <a:lnTo>
                    <a:pt x="22" y="5369"/>
                  </a:lnTo>
                  <a:lnTo>
                    <a:pt x="11" y="5362"/>
                  </a:lnTo>
                  <a:lnTo>
                    <a:pt x="0" y="5356"/>
                  </a:lnTo>
                  <a:close/>
                  <a:moveTo>
                    <a:pt x="0" y="5248"/>
                  </a:moveTo>
                  <a:lnTo>
                    <a:pt x="0" y="5195"/>
                  </a:lnTo>
                  <a:lnTo>
                    <a:pt x="12" y="5205"/>
                  </a:lnTo>
                  <a:lnTo>
                    <a:pt x="23" y="5215"/>
                  </a:lnTo>
                  <a:lnTo>
                    <a:pt x="32" y="5223"/>
                  </a:lnTo>
                  <a:lnTo>
                    <a:pt x="38" y="5231"/>
                  </a:lnTo>
                  <a:lnTo>
                    <a:pt x="43" y="5237"/>
                  </a:lnTo>
                  <a:lnTo>
                    <a:pt x="47" y="5243"/>
                  </a:lnTo>
                  <a:lnTo>
                    <a:pt x="48" y="5248"/>
                  </a:lnTo>
                  <a:lnTo>
                    <a:pt x="47" y="5251"/>
                  </a:lnTo>
                  <a:lnTo>
                    <a:pt x="45" y="5253"/>
                  </a:lnTo>
                  <a:lnTo>
                    <a:pt x="41" y="5255"/>
                  </a:lnTo>
                  <a:lnTo>
                    <a:pt x="37" y="5256"/>
                  </a:lnTo>
                  <a:lnTo>
                    <a:pt x="32" y="5255"/>
                  </a:lnTo>
                  <a:lnTo>
                    <a:pt x="18" y="5252"/>
                  </a:lnTo>
                  <a:lnTo>
                    <a:pt x="0" y="5248"/>
                  </a:lnTo>
                  <a:close/>
                  <a:moveTo>
                    <a:pt x="0" y="5162"/>
                  </a:moveTo>
                  <a:lnTo>
                    <a:pt x="0" y="5108"/>
                  </a:lnTo>
                  <a:lnTo>
                    <a:pt x="20" y="5114"/>
                  </a:lnTo>
                  <a:lnTo>
                    <a:pt x="41" y="5123"/>
                  </a:lnTo>
                  <a:lnTo>
                    <a:pt x="66" y="5133"/>
                  </a:lnTo>
                  <a:lnTo>
                    <a:pt x="92" y="5146"/>
                  </a:lnTo>
                  <a:lnTo>
                    <a:pt x="120" y="5160"/>
                  </a:lnTo>
                  <a:lnTo>
                    <a:pt x="150" y="5175"/>
                  </a:lnTo>
                  <a:lnTo>
                    <a:pt x="181" y="5192"/>
                  </a:lnTo>
                  <a:lnTo>
                    <a:pt x="213" y="5209"/>
                  </a:lnTo>
                  <a:lnTo>
                    <a:pt x="259" y="5238"/>
                  </a:lnTo>
                  <a:lnTo>
                    <a:pt x="304" y="5265"/>
                  </a:lnTo>
                  <a:lnTo>
                    <a:pt x="341" y="5292"/>
                  </a:lnTo>
                  <a:lnTo>
                    <a:pt x="374" y="5317"/>
                  </a:lnTo>
                  <a:lnTo>
                    <a:pt x="388" y="5328"/>
                  </a:lnTo>
                  <a:lnTo>
                    <a:pt x="400" y="5339"/>
                  </a:lnTo>
                  <a:lnTo>
                    <a:pt x="409" y="5348"/>
                  </a:lnTo>
                  <a:lnTo>
                    <a:pt x="418" y="5357"/>
                  </a:lnTo>
                  <a:lnTo>
                    <a:pt x="425" y="5365"/>
                  </a:lnTo>
                  <a:lnTo>
                    <a:pt x="428" y="5371"/>
                  </a:lnTo>
                  <a:lnTo>
                    <a:pt x="429" y="5373"/>
                  </a:lnTo>
                  <a:lnTo>
                    <a:pt x="430" y="5376"/>
                  </a:lnTo>
                  <a:lnTo>
                    <a:pt x="429" y="5379"/>
                  </a:lnTo>
                  <a:lnTo>
                    <a:pt x="429" y="5381"/>
                  </a:lnTo>
                  <a:lnTo>
                    <a:pt x="427" y="5382"/>
                  </a:lnTo>
                  <a:lnTo>
                    <a:pt x="426" y="5383"/>
                  </a:lnTo>
                  <a:lnTo>
                    <a:pt x="422" y="5384"/>
                  </a:lnTo>
                  <a:lnTo>
                    <a:pt x="419" y="5384"/>
                  </a:lnTo>
                  <a:lnTo>
                    <a:pt x="412" y="5384"/>
                  </a:lnTo>
                  <a:lnTo>
                    <a:pt x="402" y="5383"/>
                  </a:lnTo>
                  <a:lnTo>
                    <a:pt x="390" y="5380"/>
                  </a:lnTo>
                  <a:lnTo>
                    <a:pt x="376" y="5375"/>
                  </a:lnTo>
                  <a:lnTo>
                    <a:pt x="361" y="5370"/>
                  </a:lnTo>
                  <a:lnTo>
                    <a:pt x="345" y="5364"/>
                  </a:lnTo>
                  <a:lnTo>
                    <a:pt x="307" y="5348"/>
                  </a:lnTo>
                  <a:lnTo>
                    <a:pt x="265" y="5328"/>
                  </a:lnTo>
                  <a:lnTo>
                    <a:pt x="218" y="5304"/>
                  </a:lnTo>
                  <a:lnTo>
                    <a:pt x="171" y="5277"/>
                  </a:lnTo>
                  <a:lnTo>
                    <a:pt x="145" y="5262"/>
                  </a:lnTo>
                  <a:lnTo>
                    <a:pt x="120" y="5246"/>
                  </a:lnTo>
                  <a:lnTo>
                    <a:pt x="96" y="5231"/>
                  </a:lnTo>
                  <a:lnTo>
                    <a:pt x="74" y="5216"/>
                  </a:lnTo>
                  <a:lnTo>
                    <a:pt x="53" y="5202"/>
                  </a:lnTo>
                  <a:lnTo>
                    <a:pt x="34" y="5188"/>
                  </a:lnTo>
                  <a:lnTo>
                    <a:pt x="16" y="5175"/>
                  </a:lnTo>
                  <a:lnTo>
                    <a:pt x="0" y="5162"/>
                  </a:lnTo>
                  <a:close/>
                  <a:moveTo>
                    <a:pt x="0" y="5078"/>
                  </a:moveTo>
                  <a:lnTo>
                    <a:pt x="0" y="4987"/>
                  </a:lnTo>
                  <a:lnTo>
                    <a:pt x="42" y="5014"/>
                  </a:lnTo>
                  <a:lnTo>
                    <a:pt x="81" y="5039"/>
                  </a:lnTo>
                  <a:lnTo>
                    <a:pt x="116" y="5063"/>
                  </a:lnTo>
                  <a:lnTo>
                    <a:pt x="144" y="5086"/>
                  </a:lnTo>
                  <a:lnTo>
                    <a:pt x="157" y="5097"/>
                  </a:lnTo>
                  <a:lnTo>
                    <a:pt x="167" y="5107"/>
                  </a:lnTo>
                  <a:lnTo>
                    <a:pt x="176" y="5115"/>
                  </a:lnTo>
                  <a:lnTo>
                    <a:pt x="183" y="5123"/>
                  </a:lnTo>
                  <a:lnTo>
                    <a:pt x="188" y="5130"/>
                  </a:lnTo>
                  <a:lnTo>
                    <a:pt x="191" y="5137"/>
                  </a:lnTo>
                  <a:lnTo>
                    <a:pt x="192" y="5142"/>
                  </a:lnTo>
                  <a:lnTo>
                    <a:pt x="191" y="5146"/>
                  </a:lnTo>
                  <a:lnTo>
                    <a:pt x="189" y="5148"/>
                  </a:lnTo>
                  <a:lnTo>
                    <a:pt x="185" y="5150"/>
                  </a:lnTo>
                  <a:lnTo>
                    <a:pt x="179" y="5150"/>
                  </a:lnTo>
                  <a:lnTo>
                    <a:pt x="172" y="5150"/>
                  </a:lnTo>
                  <a:lnTo>
                    <a:pt x="154" y="5146"/>
                  </a:lnTo>
                  <a:lnTo>
                    <a:pt x="130" y="5138"/>
                  </a:lnTo>
                  <a:lnTo>
                    <a:pt x="103" y="5127"/>
                  </a:lnTo>
                  <a:lnTo>
                    <a:pt x="72" y="5113"/>
                  </a:lnTo>
                  <a:lnTo>
                    <a:pt x="37" y="5097"/>
                  </a:lnTo>
                  <a:lnTo>
                    <a:pt x="0" y="5078"/>
                  </a:lnTo>
                  <a:close/>
                  <a:moveTo>
                    <a:pt x="0" y="4860"/>
                  </a:moveTo>
                  <a:lnTo>
                    <a:pt x="0" y="4787"/>
                  </a:lnTo>
                  <a:lnTo>
                    <a:pt x="18" y="4794"/>
                  </a:lnTo>
                  <a:lnTo>
                    <a:pt x="37" y="4802"/>
                  </a:lnTo>
                  <a:lnTo>
                    <a:pt x="56" y="4812"/>
                  </a:lnTo>
                  <a:lnTo>
                    <a:pt x="77" y="4822"/>
                  </a:lnTo>
                  <a:lnTo>
                    <a:pt x="100" y="4833"/>
                  </a:lnTo>
                  <a:lnTo>
                    <a:pt x="122" y="4846"/>
                  </a:lnTo>
                  <a:lnTo>
                    <a:pt x="146" y="4858"/>
                  </a:lnTo>
                  <a:lnTo>
                    <a:pt x="170" y="4872"/>
                  </a:lnTo>
                  <a:lnTo>
                    <a:pt x="213" y="4899"/>
                  </a:lnTo>
                  <a:lnTo>
                    <a:pt x="253" y="4925"/>
                  </a:lnTo>
                  <a:lnTo>
                    <a:pt x="289" y="4951"/>
                  </a:lnTo>
                  <a:lnTo>
                    <a:pt x="318" y="4974"/>
                  </a:lnTo>
                  <a:lnTo>
                    <a:pt x="331" y="4985"/>
                  </a:lnTo>
                  <a:lnTo>
                    <a:pt x="341" y="4996"/>
                  </a:lnTo>
                  <a:lnTo>
                    <a:pt x="351" y="5004"/>
                  </a:lnTo>
                  <a:lnTo>
                    <a:pt x="358" y="5013"/>
                  </a:lnTo>
                  <a:lnTo>
                    <a:pt x="363" y="5020"/>
                  </a:lnTo>
                  <a:lnTo>
                    <a:pt x="366" y="5027"/>
                  </a:lnTo>
                  <a:lnTo>
                    <a:pt x="367" y="5030"/>
                  </a:lnTo>
                  <a:lnTo>
                    <a:pt x="367" y="5033"/>
                  </a:lnTo>
                  <a:lnTo>
                    <a:pt x="367" y="5035"/>
                  </a:lnTo>
                  <a:lnTo>
                    <a:pt x="366" y="5037"/>
                  </a:lnTo>
                  <a:lnTo>
                    <a:pt x="365" y="5039"/>
                  </a:lnTo>
                  <a:lnTo>
                    <a:pt x="363" y="5040"/>
                  </a:lnTo>
                  <a:lnTo>
                    <a:pt x="361" y="5041"/>
                  </a:lnTo>
                  <a:lnTo>
                    <a:pt x="358" y="5042"/>
                  </a:lnTo>
                  <a:lnTo>
                    <a:pt x="350" y="5042"/>
                  </a:lnTo>
                  <a:lnTo>
                    <a:pt x="340" y="5041"/>
                  </a:lnTo>
                  <a:lnTo>
                    <a:pt x="330" y="5039"/>
                  </a:lnTo>
                  <a:lnTo>
                    <a:pt x="317" y="5034"/>
                  </a:lnTo>
                  <a:lnTo>
                    <a:pt x="303" y="5030"/>
                  </a:lnTo>
                  <a:lnTo>
                    <a:pt x="286" y="5025"/>
                  </a:lnTo>
                  <a:lnTo>
                    <a:pt x="252" y="5010"/>
                  </a:lnTo>
                  <a:lnTo>
                    <a:pt x="212" y="4991"/>
                  </a:lnTo>
                  <a:lnTo>
                    <a:pt x="170" y="4969"/>
                  </a:lnTo>
                  <a:lnTo>
                    <a:pt x="126" y="4944"/>
                  </a:lnTo>
                  <a:lnTo>
                    <a:pt x="90" y="4922"/>
                  </a:lnTo>
                  <a:lnTo>
                    <a:pt x="58" y="4901"/>
                  </a:lnTo>
                  <a:lnTo>
                    <a:pt x="27" y="4880"/>
                  </a:lnTo>
                  <a:lnTo>
                    <a:pt x="0" y="4860"/>
                  </a:lnTo>
                  <a:close/>
                  <a:moveTo>
                    <a:pt x="0" y="4753"/>
                  </a:moveTo>
                  <a:lnTo>
                    <a:pt x="0" y="4656"/>
                  </a:lnTo>
                  <a:lnTo>
                    <a:pt x="40" y="4681"/>
                  </a:lnTo>
                  <a:lnTo>
                    <a:pt x="77" y="4706"/>
                  </a:lnTo>
                  <a:lnTo>
                    <a:pt x="109" y="4731"/>
                  </a:lnTo>
                  <a:lnTo>
                    <a:pt x="136" y="4753"/>
                  </a:lnTo>
                  <a:lnTo>
                    <a:pt x="148" y="4763"/>
                  </a:lnTo>
                  <a:lnTo>
                    <a:pt x="158" y="4772"/>
                  </a:lnTo>
                  <a:lnTo>
                    <a:pt x="165" y="4782"/>
                  </a:lnTo>
                  <a:lnTo>
                    <a:pt x="173" y="4789"/>
                  </a:lnTo>
                  <a:lnTo>
                    <a:pt x="177" y="4797"/>
                  </a:lnTo>
                  <a:lnTo>
                    <a:pt x="181" y="4803"/>
                  </a:lnTo>
                  <a:lnTo>
                    <a:pt x="181" y="4809"/>
                  </a:lnTo>
                  <a:lnTo>
                    <a:pt x="179" y="4812"/>
                  </a:lnTo>
                  <a:lnTo>
                    <a:pt x="177" y="4815"/>
                  </a:lnTo>
                  <a:lnTo>
                    <a:pt x="173" y="4816"/>
                  </a:lnTo>
                  <a:lnTo>
                    <a:pt x="168" y="4817"/>
                  </a:lnTo>
                  <a:lnTo>
                    <a:pt x="161" y="4817"/>
                  </a:lnTo>
                  <a:lnTo>
                    <a:pt x="153" y="4816"/>
                  </a:lnTo>
                  <a:lnTo>
                    <a:pt x="143" y="4814"/>
                  </a:lnTo>
                  <a:lnTo>
                    <a:pt x="133" y="4811"/>
                  </a:lnTo>
                  <a:lnTo>
                    <a:pt x="121" y="4808"/>
                  </a:lnTo>
                  <a:lnTo>
                    <a:pt x="95" y="4798"/>
                  </a:lnTo>
                  <a:lnTo>
                    <a:pt x="66" y="4785"/>
                  </a:lnTo>
                  <a:lnTo>
                    <a:pt x="35" y="4770"/>
                  </a:lnTo>
                  <a:lnTo>
                    <a:pt x="0" y="4753"/>
                  </a:lnTo>
                  <a:close/>
                  <a:moveTo>
                    <a:pt x="0" y="4599"/>
                  </a:moveTo>
                  <a:lnTo>
                    <a:pt x="0" y="4557"/>
                  </a:lnTo>
                  <a:lnTo>
                    <a:pt x="10" y="4569"/>
                  </a:lnTo>
                  <a:lnTo>
                    <a:pt x="16" y="4580"/>
                  </a:lnTo>
                  <a:lnTo>
                    <a:pt x="19" y="4584"/>
                  </a:lnTo>
                  <a:lnTo>
                    <a:pt x="20" y="4589"/>
                  </a:lnTo>
                  <a:lnTo>
                    <a:pt x="20" y="4592"/>
                  </a:lnTo>
                  <a:lnTo>
                    <a:pt x="19" y="4595"/>
                  </a:lnTo>
                  <a:lnTo>
                    <a:pt x="16" y="4597"/>
                  </a:lnTo>
                  <a:lnTo>
                    <a:pt x="12" y="4598"/>
                  </a:lnTo>
                  <a:lnTo>
                    <a:pt x="7" y="4599"/>
                  </a:lnTo>
                  <a:lnTo>
                    <a:pt x="0" y="4599"/>
                  </a:lnTo>
                  <a:close/>
                  <a:moveTo>
                    <a:pt x="0" y="4370"/>
                  </a:moveTo>
                  <a:lnTo>
                    <a:pt x="0" y="4275"/>
                  </a:lnTo>
                  <a:lnTo>
                    <a:pt x="24" y="4286"/>
                  </a:lnTo>
                  <a:lnTo>
                    <a:pt x="49" y="4299"/>
                  </a:lnTo>
                  <a:lnTo>
                    <a:pt x="75" y="4313"/>
                  </a:lnTo>
                  <a:lnTo>
                    <a:pt x="102" y="4330"/>
                  </a:lnTo>
                  <a:lnTo>
                    <a:pt x="140" y="4354"/>
                  </a:lnTo>
                  <a:lnTo>
                    <a:pt x="175" y="4378"/>
                  </a:lnTo>
                  <a:lnTo>
                    <a:pt x="205" y="4402"/>
                  </a:lnTo>
                  <a:lnTo>
                    <a:pt x="231" y="4424"/>
                  </a:lnTo>
                  <a:lnTo>
                    <a:pt x="242" y="4434"/>
                  </a:lnTo>
                  <a:lnTo>
                    <a:pt x="252" y="4444"/>
                  </a:lnTo>
                  <a:lnTo>
                    <a:pt x="259" y="4453"/>
                  </a:lnTo>
                  <a:lnTo>
                    <a:pt x="266" y="4461"/>
                  </a:lnTo>
                  <a:lnTo>
                    <a:pt x="270" y="4469"/>
                  </a:lnTo>
                  <a:lnTo>
                    <a:pt x="272" y="4475"/>
                  </a:lnTo>
                  <a:lnTo>
                    <a:pt x="273" y="4481"/>
                  </a:lnTo>
                  <a:lnTo>
                    <a:pt x="271" y="4485"/>
                  </a:lnTo>
                  <a:lnTo>
                    <a:pt x="268" y="4488"/>
                  </a:lnTo>
                  <a:lnTo>
                    <a:pt x="263" y="4490"/>
                  </a:lnTo>
                  <a:lnTo>
                    <a:pt x="256" y="4490"/>
                  </a:lnTo>
                  <a:lnTo>
                    <a:pt x="248" y="4490"/>
                  </a:lnTo>
                  <a:lnTo>
                    <a:pt x="237" y="4488"/>
                  </a:lnTo>
                  <a:lnTo>
                    <a:pt x="226" y="4486"/>
                  </a:lnTo>
                  <a:lnTo>
                    <a:pt x="213" y="4482"/>
                  </a:lnTo>
                  <a:lnTo>
                    <a:pt x="198" y="4476"/>
                  </a:lnTo>
                  <a:lnTo>
                    <a:pt x="167" y="4465"/>
                  </a:lnTo>
                  <a:lnTo>
                    <a:pt x="132" y="4447"/>
                  </a:lnTo>
                  <a:lnTo>
                    <a:pt x="94" y="4428"/>
                  </a:lnTo>
                  <a:lnTo>
                    <a:pt x="54" y="4404"/>
                  </a:lnTo>
                  <a:lnTo>
                    <a:pt x="40" y="4395"/>
                  </a:lnTo>
                  <a:lnTo>
                    <a:pt x="26" y="4387"/>
                  </a:lnTo>
                  <a:lnTo>
                    <a:pt x="13" y="4378"/>
                  </a:lnTo>
                  <a:lnTo>
                    <a:pt x="0" y="4370"/>
                  </a:lnTo>
                  <a:close/>
                  <a:moveTo>
                    <a:pt x="0" y="4227"/>
                  </a:moveTo>
                  <a:lnTo>
                    <a:pt x="0" y="4125"/>
                  </a:lnTo>
                  <a:lnTo>
                    <a:pt x="36" y="4148"/>
                  </a:lnTo>
                  <a:lnTo>
                    <a:pt x="69" y="4171"/>
                  </a:lnTo>
                  <a:lnTo>
                    <a:pt x="97" y="4194"/>
                  </a:lnTo>
                  <a:lnTo>
                    <a:pt x="121" y="4215"/>
                  </a:lnTo>
                  <a:lnTo>
                    <a:pt x="131" y="4225"/>
                  </a:lnTo>
                  <a:lnTo>
                    <a:pt x="140" y="4235"/>
                  </a:lnTo>
                  <a:lnTo>
                    <a:pt x="147" y="4243"/>
                  </a:lnTo>
                  <a:lnTo>
                    <a:pt x="153" y="4251"/>
                  </a:lnTo>
                  <a:lnTo>
                    <a:pt x="157" y="4258"/>
                  </a:lnTo>
                  <a:lnTo>
                    <a:pt x="159" y="4264"/>
                  </a:lnTo>
                  <a:lnTo>
                    <a:pt x="159" y="4270"/>
                  </a:lnTo>
                  <a:lnTo>
                    <a:pt x="158" y="4275"/>
                  </a:lnTo>
                  <a:lnTo>
                    <a:pt x="155" y="4277"/>
                  </a:lnTo>
                  <a:lnTo>
                    <a:pt x="151" y="4279"/>
                  </a:lnTo>
                  <a:lnTo>
                    <a:pt x="146" y="4280"/>
                  </a:lnTo>
                  <a:lnTo>
                    <a:pt x="141" y="4280"/>
                  </a:lnTo>
                  <a:lnTo>
                    <a:pt x="133" y="4280"/>
                  </a:lnTo>
                  <a:lnTo>
                    <a:pt x="124" y="4278"/>
                  </a:lnTo>
                  <a:lnTo>
                    <a:pt x="116" y="4276"/>
                  </a:lnTo>
                  <a:lnTo>
                    <a:pt x="105" y="4274"/>
                  </a:lnTo>
                  <a:lnTo>
                    <a:pt x="82" y="4266"/>
                  </a:lnTo>
                  <a:lnTo>
                    <a:pt x="58" y="4255"/>
                  </a:lnTo>
                  <a:lnTo>
                    <a:pt x="29" y="4242"/>
                  </a:lnTo>
                  <a:lnTo>
                    <a:pt x="0" y="4227"/>
                  </a:lnTo>
                  <a:close/>
                  <a:moveTo>
                    <a:pt x="0" y="4062"/>
                  </a:moveTo>
                  <a:lnTo>
                    <a:pt x="0" y="3981"/>
                  </a:lnTo>
                  <a:lnTo>
                    <a:pt x="18" y="3995"/>
                  </a:lnTo>
                  <a:lnTo>
                    <a:pt x="32" y="4009"/>
                  </a:lnTo>
                  <a:lnTo>
                    <a:pt x="45" y="4022"/>
                  </a:lnTo>
                  <a:lnTo>
                    <a:pt x="54" y="4034"/>
                  </a:lnTo>
                  <a:lnTo>
                    <a:pt x="62" y="4045"/>
                  </a:lnTo>
                  <a:lnTo>
                    <a:pt x="66" y="4053"/>
                  </a:lnTo>
                  <a:lnTo>
                    <a:pt x="68" y="4058"/>
                  </a:lnTo>
                  <a:lnTo>
                    <a:pt x="68" y="4061"/>
                  </a:lnTo>
                  <a:lnTo>
                    <a:pt x="68" y="4064"/>
                  </a:lnTo>
                  <a:lnTo>
                    <a:pt x="67" y="4067"/>
                  </a:lnTo>
                  <a:lnTo>
                    <a:pt x="63" y="4071"/>
                  </a:lnTo>
                  <a:lnTo>
                    <a:pt x="59" y="4073"/>
                  </a:lnTo>
                  <a:lnTo>
                    <a:pt x="52" y="4074"/>
                  </a:lnTo>
                  <a:lnTo>
                    <a:pt x="45" y="4074"/>
                  </a:lnTo>
                  <a:lnTo>
                    <a:pt x="35" y="4072"/>
                  </a:lnTo>
                  <a:lnTo>
                    <a:pt x="25" y="4070"/>
                  </a:lnTo>
                  <a:lnTo>
                    <a:pt x="13" y="4066"/>
                  </a:lnTo>
                  <a:lnTo>
                    <a:pt x="0" y="4062"/>
                  </a:lnTo>
                  <a:close/>
                  <a:moveTo>
                    <a:pt x="0" y="2730"/>
                  </a:moveTo>
                  <a:lnTo>
                    <a:pt x="0" y="2666"/>
                  </a:lnTo>
                  <a:lnTo>
                    <a:pt x="8" y="2674"/>
                  </a:lnTo>
                  <a:lnTo>
                    <a:pt x="14" y="2683"/>
                  </a:lnTo>
                  <a:lnTo>
                    <a:pt x="20" y="2691"/>
                  </a:lnTo>
                  <a:lnTo>
                    <a:pt x="24" y="2699"/>
                  </a:lnTo>
                  <a:lnTo>
                    <a:pt x="26" y="2705"/>
                  </a:lnTo>
                  <a:lnTo>
                    <a:pt x="27" y="2712"/>
                  </a:lnTo>
                  <a:lnTo>
                    <a:pt x="27" y="2717"/>
                  </a:lnTo>
                  <a:lnTo>
                    <a:pt x="26" y="2723"/>
                  </a:lnTo>
                  <a:lnTo>
                    <a:pt x="22" y="2726"/>
                  </a:lnTo>
                  <a:lnTo>
                    <a:pt x="16" y="2729"/>
                  </a:lnTo>
                  <a:lnTo>
                    <a:pt x="9" y="2730"/>
                  </a:lnTo>
                  <a:lnTo>
                    <a:pt x="0" y="2730"/>
                  </a:lnTo>
                  <a:close/>
                  <a:moveTo>
                    <a:pt x="0" y="2521"/>
                  </a:moveTo>
                  <a:lnTo>
                    <a:pt x="0" y="2417"/>
                  </a:lnTo>
                  <a:lnTo>
                    <a:pt x="25" y="2435"/>
                  </a:lnTo>
                  <a:lnTo>
                    <a:pt x="47" y="2453"/>
                  </a:lnTo>
                  <a:lnTo>
                    <a:pt x="65" y="2470"/>
                  </a:lnTo>
                  <a:lnTo>
                    <a:pt x="80" y="2487"/>
                  </a:lnTo>
                  <a:lnTo>
                    <a:pt x="87" y="2496"/>
                  </a:lnTo>
                  <a:lnTo>
                    <a:pt x="92" y="2504"/>
                  </a:lnTo>
                  <a:lnTo>
                    <a:pt x="96" y="2510"/>
                  </a:lnTo>
                  <a:lnTo>
                    <a:pt x="100" y="2518"/>
                  </a:lnTo>
                  <a:lnTo>
                    <a:pt x="102" y="2523"/>
                  </a:lnTo>
                  <a:lnTo>
                    <a:pt x="102" y="2530"/>
                  </a:lnTo>
                  <a:lnTo>
                    <a:pt x="102" y="2534"/>
                  </a:lnTo>
                  <a:lnTo>
                    <a:pt x="100" y="2538"/>
                  </a:lnTo>
                  <a:lnTo>
                    <a:pt x="97" y="2541"/>
                  </a:lnTo>
                  <a:lnTo>
                    <a:pt x="95" y="2544"/>
                  </a:lnTo>
                  <a:lnTo>
                    <a:pt x="91" y="2545"/>
                  </a:lnTo>
                  <a:lnTo>
                    <a:pt x="88" y="2546"/>
                  </a:lnTo>
                  <a:lnTo>
                    <a:pt x="77" y="2547"/>
                  </a:lnTo>
                  <a:lnTo>
                    <a:pt x="65" y="2545"/>
                  </a:lnTo>
                  <a:lnTo>
                    <a:pt x="51" y="2541"/>
                  </a:lnTo>
                  <a:lnTo>
                    <a:pt x="35" y="2537"/>
                  </a:lnTo>
                  <a:lnTo>
                    <a:pt x="19" y="2530"/>
                  </a:lnTo>
                  <a:lnTo>
                    <a:pt x="0" y="2521"/>
                  </a:lnTo>
                  <a:close/>
                  <a:moveTo>
                    <a:pt x="0" y="2273"/>
                  </a:moveTo>
                  <a:lnTo>
                    <a:pt x="0" y="2189"/>
                  </a:lnTo>
                  <a:lnTo>
                    <a:pt x="11" y="2192"/>
                  </a:lnTo>
                  <a:lnTo>
                    <a:pt x="22" y="2195"/>
                  </a:lnTo>
                  <a:lnTo>
                    <a:pt x="34" y="2200"/>
                  </a:lnTo>
                  <a:lnTo>
                    <a:pt x="46" y="2206"/>
                  </a:lnTo>
                  <a:lnTo>
                    <a:pt x="70" y="2220"/>
                  </a:lnTo>
                  <a:lnTo>
                    <a:pt x="97" y="2236"/>
                  </a:lnTo>
                  <a:lnTo>
                    <a:pt x="121" y="2253"/>
                  </a:lnTo>
                  <a:lnTo>
                    <a:pt x="142" y="2271"/>
                  </a:lnTo>
                  <a:lnTo>
                    <a:pt x="160" y="2288"/>
                  </a:lnTo>
                  <a:lnTo>
                    <a:pt x="175" y="2304"/>
                  </a:lnTo>
                  <a:lnTo>
                    <a:pt x="181" y="2312"/>
                  </a:lnTo>
                  <a:lnTo>
                    <a:pt x="186" y="2319"/>
                  </a:lnTo>
                  <a:lnTo>
                    <a:pt x="190" y="2327"/>
                  </a:lnTo>
                  <a:lnTo>
                    <a:pt x="194" y="2333"/>
                  </a:lnTo>
                  <a:lnTo>
                    <a:pt x="195" y="2340"/>
                  </a:lnTo>
                  <a:lnTo>
                    <a:pt x="196" y="2345"/>
                  </a:lnTo>
                  <a:lnTo>
                    <a:pt x="195" y="2350"/>
                  </a:lnTo>
                  <a:lnTo>
                    <a:pt x="194" y="2355"/>
                  </a:lnTo>
                  <a:lnTo>
                    <a:pt x="190" y="2358"/>
                  </a:lnTo>
                  <a:lnTo>
                    <a:pt x="186" y="2360"/>
                  </a:lnTo>
                  <a:lnTo>
                    <a:pt x="181" y="2362"/>
                  </a:lnTo>
                  <a:lnTo>
                    <a:pt x="175" y="2363"/>
                  </a:lnTo>
                  <a:lnTo>
                    <a:pt x="168" y="2363"/>
                  </a:lnTo>
                  <a:lnTo>
                    <a:pt x="160" y="2362"/>
                  </a:lnTo>
                  <a:lnTo>
                    <a:pt x="150" y="2360"/>
                  </a:lnTo>
                  <a:lnTo>
                    <a:pt x="142" y="2358"/>
                  </a:lnTo>
                  <a:lnTo>
                    <a:pt x="121" y="2350"/>
                  </a:lnTo>
                  <a:lnTo>
                    <a:pt x="99" y="2340"/>
                  </a:lnTo>
                  <a:lnTo>
                    <a:pt x="75" y="2327"/>
                  </a:lnTo>
                  <a:lnTo>
                    <a:pt x="50" y="2312"/>
                  </a:lnTo>
                  <a:lnTo>
                    <a:pt x="36" y="2302"/>
                  </a:lnTo>
                  <a:lnTo>
                    <a:pt x="24" y="2292"/>
                  </a:lnTo>
                  <a:lnTo>
                    <a:pt x="11" y="2282"/>
                  </a:lnTo>
                  <a:lnTo>
                    <a:pt x="0" y="2273"/>
                  </a:lnTo>
                  <a:close/>
                  <a:moveTo>
                    <a:pt x="0" y="1973"/>
                  </a:moveTo>
                  <a:lnTo>
                    <a:pt x="0" y="1933"/>
                  </a:lnTo>
                  <a:lnTo>
                    <a:pt x="6" y="1944"/>
                  </a:lnTo>
                  <a:lnTo>
                    <a:pt x="9" y="1952"/>
                  </a:lnTo>
                  <a:lnTo>
                    <a:pt x="9" y="1956"/>
                  </a:lnTo>
                  <a:lnTo>
                    <a:pt x="9" y="1961"/>
                  </a:lnTo>
                  <a:lnTo>
                    <a:pt x="8" y="1964"/>
                  </a:lnTo>
                  <a:lnTo>
                    <a:pt x="7" y="1967"/>
                  </a:lnTo>
                  <a:lnTo>
                    <a:pt x="5" y="1971"/>
                  </a:lnTo>
                  <a:lnTo>
                    <a:pt x="0" y="1973"/>
                  </a:lnTo>
                  <a:close/>
                  <a:moveTo>
                    <a:pt x="0" y="1736"/>
                  </a:moveTo>
                  <a:lnTo>
                    <a:pt x="0" y="1645"/>
                  </a:lnTo>
                  <a:lnTo>
                    <a:pt x="16" y="1651"/>
                  </a:lnTo>
                  <a:lnTo>
                    <a:pt x="34" y="1660"/>
                  </a:lnTo>
                  <a:lnTo>
                    <a:pt x="51" y="1669"/>
                  </a:lnTo>
                  <a:lnTo>
                    <a:pt x="68" y="1681"/>
                  </a:lnTo>
                  <a:lnTo>
                    <a:pt x="89" y="1696"/>
                  </a:lnTo>
                  <a:lnTo>
                    <a:pt x="107" y="1713"/>
                  </a:lnTo>
                  <a:lnTo>
                    <a:pt x="122" y="1728"/>
                  </a:lnTo>
                  <a:lnTo>
                    <a:pt x="135" y="1743"/>
                  </a:lnTo>
                  <a:lnTo>
                    <a:pt x="141" y="1750"/>
                  </a:lnTo>
                  <a:lnTo>
                    <a:pt x="145" y="1757"/>
                  </a:lnTo>
                  <a:lnTo>
                    <a:pt x="148" y="1763"/>
                  </a:lnTo>
                  <a:lnTo>
                    <a:pt x="150" y="1770"/>
                  </a:lnTo>
                  <a:lnTo>
                    <a:pt x="151" y="1775"/>
                  </a:lnTo>
                  <a:lnTo>
                    <a:pt x="153" y="1781"/>
                  </a:lnTo>
                  <a:lnTo>
                    <a:pt x="151" y="1786"/>
                  </a:lnTo>
                  <a:lnTo>
                    <a:pt x="149" y="1789"/>
                  </a:lnTo>
                  <a:lnTo>
                    <a:pt x="147" y="1792"/>
                  </a:lnTo>
                  <a:lnTo>
                    <a:pt x="143" y="1796"/>
                  </a:lnTo>
                  <a:lnTo>
                    <a:pt x="138" y="1797"/>
                  </a:lnTo>
                  <a:lnTo>
                    <a:pt x="133" y="1798"/>
                  </a:lnTo>
                  <a:lnTo>
                    <a:pt x="127" y="1798"/>
                  </a:lnTo>
                  <a:lnTo>
                    <a:pt x="119" y="1798"/>
                  </a:lnTo>
                  <a:lnTo>
                    <a:pt x="111" y="1796"/>
                  </a:lnTo>
                  <a:lnTo>
                    <a:pt x="104" y="1794"/>
                  </a:lnTo>
                  <a:lnTo>
                    <a:pt x="86" y="1788"/>
                  </a:lnTo>
                  <a:lnTo>
                    <a:pt x="66" y="1778"/>
                  </a:lnTo>
                  <a:lnTo>
                    <a:pt x="45" y="1768"/>
                  </a:lnTo>
                  <a:lnTo>
                    <a:pt x="24" y="1754"/>
                  </a:lnTo>
                  <a:lnTo>
                    <a:pt x="12" y="1745"/>
                  </a:lnTo>
                  <a:lnTo>
                    <a:pt x="0" y="1736"/>
                  </a:lnTo>
                  <a:close/>
                  <a:moveTo>
                    <a:pt x="0" y="1431"/>
                  </a:moveTo>
                  <a:lnTo>
                    <a:pt x="0" y="1345"/>
                  </a:lnTo>
                  <a:lnTo>
                    <a:pt x="14" y="1356"/>
                  </a:lnTo>
                  <a:lnTo>
                    <a:pt x="26" y="1369"/>
                  </a:lnTo>
                  <a:lnTo>
                    <a:pt x="36" y="1381"/>
                  </a:lnTo>
                  <a:lnTo>
                    <a:pt x="45" y="1393"/>
                  </a:lnTo>
                  <a:lnTo>
                    <a:pt x="50" y="1404"/>
                  </a:lnTo>
                  <a:lnTo>
                    <a:pt x="53" y="1414"/>
                  </a:lnTo>
                  <a:lnTo>
                    <a:pt x="54" y="1418"/>
                  </a:lnTo>
                  <a:lnTo>
                    <a:pt x="53" y="1422"/>
                  </a:lnTo>
                  <a:lnTo>
                    <a:pt x="53" y="1426"/>
                  </a:lnTo>
                  <a:lnTo>
                    <a:pt x="51" y="1429"/>
                  </a:lnTo>
                  <a:lnTo>
                    <a:pt x="49" y="1433"/>
                  </a:lnTo>
                  <a:lnTo>
                    <a:pt x="45" y="1435"/>
                  </a:lnTo>
                  <a:lnTo>
                    <a:pt x="39" y="1436"/>
                  </a:lnTo>
                  <a:lnTo>
                    <a:pt x="33" y="1437"/>
                  </a:lnTo>
                  <a:lnTo>
                    <a:pt x="26" y="1437"/>
                  </a:lnTo>
                  <a:lnTo>
                    <a:pt x="18" y="1436"/>
                  </a:lnTo>
                  <a:lnTo>
                    <a:pt x="10" y="1434"/>
                  </a:lnTo>
                  <a:lnTo>
                    <a:pt x="0" y="1431"/>
                  </a:lnTo>
                  <a:close/>
                  <a:moveTo>
                    <a:pt x="0" y="1092"/>
                  </a:moveTo>
                  <a:lnTo>
                    <a:pt x="0" y="1053"/>
                  </a:lnTo>
                  <a:lnTo>
                    <a:pt x="6" y="1063"/>
                  </a:lnTo>
                  <a:lnTo>
                    <a:pt x="8" y="1073"/>
                  </a:lnTo>
                  <a:lnTo>
                    <a:pt x="9" y="1077"/>
                  </a:lnTo>
                  <a:lnTo>
                    <a:pt x="9" y="1080"/>
                  </a:lnTo>
                  <a:lnTo>
                    <a:pt x="8" y="1083"/>
                  </a:lnTo>
                  <a:lnTo>
                    <a:pt x="7" y="1087"/>
                  </a:lnTo>
                  <a:lnTo>
                    <a:pt x="4" y="1090"/>
                  </a:lnTo>
                  <a:lnTo>
                    <a:pt x="0" y="1092"/>
                  </a:lnTo>
                  <a:close/>
                  <a:moveTo>
                    <a:pt x="0" y="768"/>
                  </a:moveTo>
                  <a:lnTo>
                    <a:pt x="0" y="722"/>
                  </a:lnTo>
                  <a:lnTo>
                    <a:pt x="8" y="734"/>
                  </a:lnTo>
                  <a:lnTo>
                    <a:pt x="11" y="745"/>
                  </a:lnTo>
                  <a:lnTo>
                    <a:pt x="12" y="749"/>
                  </a:lnTo>
                  <a:lnTo>
                    <a:pt x="12" y="753"/>
                  </a:lnTo>
                  <a:lnTo>
                    <a:pt x="12" y="758"/>
                  </a:lnTo>
                  <a:lnTo>
                    <a:pt x="10" y="761"/>
                  </a:lnTo>
                  <a:lnTo>
                    <a:pt x="8" y="763"/>
                  </a:lnTo>
                  <a:lnTo>
                    <a:pt x="6" y="765"/>
                  </a:lnTo>
                  <a:lnTo>
                    <a:pt x="4" y="767"/>
                  </a:lnTo>
                  <a:lnTo>
                    <a:pt x="0" y="768"/>
                  </a:lnTo>
                  <a:close/>
                  <a:moveTo>
                    <a:pt x="0" y="446"/>
                  </a:moveTo>
                  <a:lnTo>
                    <a:pt x="0" y="363"/>
                  </a:lnTo>
                  <a:lnTo>
                    <a:pt x="4" y="365"/>
                  </a:lnTo>
                  <a:lnTo>
                    <a:pt x="8" y="368"/>
                  </a:lnTo>
                  <a:lnTo>
                    <a:pt x="21" y="379"/>
                  </a:lnTo>
                  <a:lnTo>
                    <a:pt x="33" y="391"/>
                  </a:lnTo>
                  <a:lnTo>
                    <a:pt x="43" y="401"/>
                  </a:lnTo>
                  <a:lnTo>
                    <a:pt x="51" y="413"/>
                  </a:lnTo>
                  <a:lnTo>
                    <a:pt x="58" y="424"/>
                  </a:lnTo>
                  <a:lnTo>
                    <a:pt x="61" y="434"/>
                  </a:lnTo>
                  <a:lnTo>
                    <a:pt x="61" y="438"/>
                  </a:lnTo>
                  <a:lnTo>
                    <a:pt x="61" y="442"/>
                  </a:lnTo>
                  <a:lnTo>
                    <a:pt x="61" y="447"/>
                  </a:lnTo>
                  <a:lnTo>
                    <a:pt x="59" y="450"/>
                  </a:lnTo>
                  <a:lnTo>
                    <a:pt x="55" y="453"/>
                  </a:lnTo>
                  <a:lnTo>
                    <a:pt x="50" y="455"/>
                  </a:lnTo>
                  <a:lnTo>
                    <a:pt x="45" y="457"/>
                  </a:lnTo>
                  <a:lnTo>
                    <a:pt x="37" y="457"/>
                  </a:lnTo>
                  <a:lnTo>
                    <a:pt x="28" y="456"/>
                  </a:lnTo>
                  <a:lnTo>
                    <a:pt x="20" y="453"/>
                  </a:lnTo>
                  <a:lnTo>
                    <a:pt x="10" y="450"/>
                  </a:lnTo>
                  <a:lnTo>
                    <a:pt x="0" y="446"/>
                  </a:lnTo>
                  <a:close/>
                  <a:moveTo>
                    <a:pt x="678" y="126"/>
                  </a:moveTo>
                  <a:lnTo>
                    <a:pt x="678" y="196"/>
                  </a:lnTo>
                  <a:lnTo>
                    <a:pt x="670" y="188"/>
                  </a:lnTo>
                  <a:lnTo>
                    <a:pt x="663" y="179"/>
                  </a:lnTo>
                  <a:lnTo>
                    <a:pt x="657" y="170"/>
                  </a:lnTo>
                  <a:lnTo>
                    <a:pt x="652" y="162"/>
                  </a:lnTo>
                  <a:lnTo>
                    <a:pt x="650" y="153"/>
                  </a:lnTo>
                  <a:lnTo>
                    <a:pt x="649" y="147"/>
                  </a:lnTo>
                  <a:lnTo>
                    <a:pt x="649" y="140"/>
                  </a:lnTo>
                  <a:lnTo>
                    <a:pt x="651" y="134"/>
                  </a:lnTo>
                  <a:lnTo>
                    <a:pt x="653" y="132"/>
                  </a:lnTo>
                  <a:lnTo>
                    <a:pt x="656" y="129"/>
                  </a:lnTo>
                  <a:lnTo>
                    <a:pt x="659" y="128"/>
                  </a:lnTo>
                  <a:lnTo>
                    <a:pt x="662" y="126"/>
                  </a:lnTo>
                  <a:lnTo>
                    <a:pt x="670" y="125"/>
                  </a:lnTo>
                  <a:lnTo>
                    <a:pt x="678" y="126"/>
                  </a:lnTo>
                  <a:close/>
                  <a:moveTo>
                    <a:pt x="678" y="492"/>
                  </a:moveTo>
                  <a:lnTo>
                    <a:pt x="678" y="566"/>
                  </a:lnTo>
                  <a:lnTo>
                    <a:pt x="671" y="565"/>
                  </a:lnTo>
                  <a:lnTo>
                    <a:pt x="663" y="563"/>
                  </a:lnTo>
                  <a:lnTo>
                    <a:pt x="656" y="560"/>
                  </a:lnTo>
                  <a:lnTo>
                    <a:pt x="647" y="557"/>
                  </a:lnTo>
                  <a:lnTo>
                    <a:pt x="630" y="548"/>
                  </a:lnTo>
                  <a:lnTo>
                    <a:pt x="612" y="536"/>
                  </a:lnTo>
                  <a:lnTo>
                    <a:pt x="597" y="524"/>
                  </a:lnTo>
                  <a:lnTo>
                    <a:pt x="585" y="513"/>
                  </a:lnTo>
                  <a:lnTo>
                    <a:pt x="574" y="501"/>
                  </a:lnTo>
                  <a:lnTo>
                    <a:pt x="565" y="489"/>
                  </a:lnTo>
                  <a:lnTo>
                    <a:pt x="559" y="477"/>
                  </a:lnTo>
                  <a:lnTo>
                    <a:pt x="556" y="466"/>
                  </a:lnTo>
                  <a:lnTo>
                    <a:pt x="555" y="462"/>
                  </a:lnTo>
                  <a:lnTo>
                    <a:pt x="555" y="457"/>
                  </a:lnTo>
                  <a:lnTo>
                    <a:pt x="556" y="453"/>
                  </a:lnTo>
                  <a:lnTo>
                    <a:pt x="557" y="449"/>
                  </a:lnTo>
                  <a:lnTo>
                    <a:pt x="561" y="447"/>
                  </a:lnTo>
                  <a:lnTo>
                    <a:pt x="564" y="443"/>
                  </a:lnTo>
                  <a:lnTo>
                    <a:pt x="567" y="442"/>
                  </a:lnTo>
                  <a:lnTo>
                    <a:pt x="571" y="441"/>
                  </a:lnTo>
                  <a:lnTo>
                    <a:pt x="577" y="440"/>
                  </a:lnTo>
                  <a:lnTo>
                    <a:pt x="582" y="440"/>
                  </a:lnTo>
                  <a:lnTo>
                    <a:pt x="588" y="441"/>
                  </a:lnTo>
                  <a:lnTo>
                    <a:pt x="594" y="442"/>
                  </a:lnTo>
                  <a:lnTo>
                    <a:pt x="608" y="447"/>
                  </a:lnTo>
                  <a:lnTo>
                    <a:pt x="622" y="452"/>
                  </a:lnTo>
                  <a:lnTo>
                    <a:pt x="638" y="461"/>
                  </a:lnTo>
                  <a:lnTo>
                    <a:pt x="653" y="470"/>
                  </a:lnTo>
                  <a:lnTo>
                    <a:pt x="666" y="481"/>
                  </a:lnTo>
                  <a:lnTo>
                    <a:pt x="678" y="492"/>
                  </a:lnTo>
                  <a:close/>
                  <a:moveTo>
                    <a:pt x="678" y="1202"/>
                  </a:moveTo>
                  <a:lnTo>
                    <a:pt x="678" y="1251"/>
                  </a:lnTo>
                  <a:lnTo>
                    <a:pt x="674" y="1252"/>
                  </a:lnTo>
                  <a:lnTo>
                    <a:pt x="670" y="1253"/>
                  </a:lnTo>
                  <a:lnTo>
                    <a:pt x="665" y="1253"/>
                  </a:lnTo>
                  <a:lnTo>
                    <a:pt x="660" y="1253"/>
                  </a:lnTo>
                  <a:lnTo>
                    <a:pt x="648" y="1251"/>
                  </a:lnTo>
                  <a:lnTo>
                    <a:pt x="634" y="1247"/>
                  </a:lnTo>
                  <a:lnTo>
                    <a:pt x="620" y="1242"/>
                  </a:lnTo>
                  <a:lnTo>
                    <a:pt x="605" y="1235"/>
                  </a:lnTo>
                  <a:lnTo>
                    <a:pt x="589" y="1226"/>
                  </a:lnTo>
                  <a:lnTo>
                    <a:pt x="574" y="1215"/>
                  </a:lnTo>
                  <a:lnTo>
                    <a:pt x="555" y="1202"/>
                  </a:lnTo>
                  <a:lnTo>
                    <a:pt x="539" y="1188"/>
                  </a:lnTo>
                  <a:lnTo>
                    <a:pt x="526" y="1173"/>
                  </a:lnTo>
                  <a:lnTo>
                    <a:pt x="515" y="1160"/>
                  </a:lnTo>
                  <a:lnTo>
                    <a:pt x="511" y="1152"/>
                  </a:lnTo>
                  <a:lnTo>
                    <a:pt x="508" y="1146"/>
                  </a:lnTo>
                  <a:lnTo>
                    <a:pt x="504" y="1141"/>
                  </a:lnTo>
                  <a:lnTo>
                    <a:pt x="503" y="1134"/>
                  </a:lnTo>
                  <a:lnTo>
                    <a:pt x="502" y="1129"/>
                  </a:lnTo>
                  <a:lnTo>
                    <a:pt x="502" y="1124"/>
                  </a:lnTo>
                  <a:lnTo>
                    <a:pt x="502" y="1119"/>
                  </a:lnTo>
                  <a:lnTo>
                    <a:pt x="504" y="1116"/>
                  </a:lnTo>
                  <a:lnTo>
                    <a:pt x="508" y="1113"/>
                  </a:lnTo>
                  <a:lnTo>
                    <a:pt x="511" y="1109"/>
                  </a:lnTo>
                  <a:lnTo>
                    <a:pt x="515" y="1107"/>
                  </a:lnTo>
                  <a:lnTo>
                    <a:pt x="521" y="1106"/>
                  </a:lnTo>
                  <a:lnTo>
                    <a:pt x="526" y="1106"/>
                  </a:lnTo>
                  <a:lnTo>
                    <a:pt x="532" y="1106"/>
                  </a:lnTo>
                  <a:lnTo>
                    <a:pt x="539" y="1107"/>
                  </a:lnTo>
                  <a:lnTo>
                    <a:pt x="547" y="1108"/>
                  </a:lnTo>
                  <a:lnTo>
                    <a:pt x="563" y="1114"/>
                  </a:lnTo>
                  <a:lnTo>
                    <a:pt x="581" y="1121"/>
                  </a:lnTo>
                  <a:lnTo>
                    <a:pt x="599" y="1131"/>
                  </a:lnTo>
                  <a:lnTo>
                    <a:pt x="618" y="1144"/>
                  </a:lnTo>
                  <a:lnTo>
                    <a:pt x="637" y="1158"/>
                  </a:lnTo>
                  <a:lnTo>
                    <a:pt x="653" y="1173"/>
                  </a:lnTo>
                  <a:lnTo>
                    <a:pt x="667" y="1188"/>
                  </a:lnTo>
                  <a:lnTo>
                    <a:pt x="678" y="1202"/>
                  </a:lnTo>
                  <a:close/>
                  <a:moveTo>
                    <a:pt x="678" y="1504"/>
                  </a:moveTo>
                  <a:lnTo>
                    <a:pt x="678" y="1606"/>
                  </a:lnTo>
                  <a:lnTo>
                    <a:pt x="666" y="1600"/>
                  </a:lnTo>
                  <a:lnTo>
                    <a:pt x="654" y="1594"/>
                  </a:lnTo>
                  <a:lnTo>
                    <a:pt x="642" y="1586"/>
                  </a:lnTo>
                  <a:lnTo>
                    <a:pt x="629" y="1578"/>
                  </a:lnTo>
                  <a:lnTo>
                    <a:pt x="609" y="1564"/>
                  </a:lnTo>
                  <a:lnTo>
                    <a:pt x="592" y="1549"/>
                  </a:lnTo>
                  <a:lnTo>
                    <a:pt x="577" y="1532"/>
                  </a:lnTo>
                  <a:lnTo>
                    <a:pt x="564" y="1518"/>
                  </a:lnTo>
                  <a:lnTo>
                    <a:pt x="559" y="1511"/>
                  </a:lnTo>
                  <a:lnTo>
                    <a:pt x="555" y="1504"/>
                  </a:lnTo>
                  <a:lnTo>
                    <a:pt x="552" y="1498"/>
                  </a:lnTo>
                  <a:lnTo>
                    <a:pt x="550" y="1491"/>
                  </a:lnTo>
                  <a:lnTo>
                    <a:pt x="549" y="1485"/>
                  </a:lnTo>
                  <a:lnTo>
                    <a:pt x="549" y="1481"/>
                  </a:lnTo>
                  <a:lnTo>
                    <a:pt x="550" y="1475"/>
                  </a:lnTo>
                  <a:lnTo>
                    <a:pt x="551" y="1471"/>
                  </a:lnTo>
                  <a:lnTo>
                    <a:pt x="554" y="1468"/>
                  </a:lnTo>
                  <a:lnTo>
                    <a:pt x="558" y="1464"/>
                  </a:lnTo>
                  <a:lnTo>
                    <a:pt x="563" y="1463"/>
                  </a:lnTo>
                  <a:lnTo>
                    <a:pt x="568" y="1462"/>
                  </a:lnTo>
                  <a:lnTo>
                    <a:pt x="575" y="1461"/>
                  </a:lnTo>
                  <a:lnTo>
                    <a:pt x="582" y="1462"/>
                  </a:lnTo>
                  <a:lnTo>
                    <a:pt x="590" y="1462"/>
                  </a:lnTo>
                  <a:lnTo>
                    <a:pt x="597" y="1464"/>
                  </a:lnTo>
                  <a:lnTo>
                    <a:pt x="616" y="1470"/>
                  </a:lnTo>
                  <a:lnTo>
                    <a:pt x="635" y="1478"/>
                  </a:lnTo>
                  <a:lnTo>
                    <a:pt x="656" y="1489"/>
                  </a:lnTo>
                  <a:lnTo>
                    <a:pt x="676" y="1502"/>
                  </a:lnTo>
                  <a:lnTo>
                    <a:pt x="678" y="1504"/>
                  </a:lnTo>
                  <a:close/>
                  <a:moveTo>
                    <a:pt x="678" y="1835"/>
                  </a:moveTo>
                  <a:lnTo>
                    <a:pt x="678" y="1907"/>
                  </a:lnTo>
                  <a:lnTo>
                    <a:pt x="671" y="1897"/>
                  </a:lnTo>
                  <a:lnTo>
                    <a:pt x="663" y="1889"/>
                  </a:lnTo>
                  <a:lnTo>
                    <a:pt x="658" y="1880"/>
                  </a:lnTo>
                  <a:lnTo>
                    <a:pt x="654" y="1871"/>
                  </a:lnTo>
                  <a:lnTo>
                    <a:pt x="651" y="1864"/>
                  </a:lnTo>
                  <a:lnTo>
                    <a:pt x="650" y="1856"/>
                  </a:lnTo>
                  <a:lnTo>
                    <a:pt x="651" y="1850"/>
                  </a:lnTo>
                  <a:lnTo>
                    <a:pt x="653" y="1844"/>
                  </a:lnTo>
                  <a:lnTo>
                    <a:pt x="658" y="1840"/>
                  </a:lnTo>
                  <a:lnTo>
                    <a:pt x="663" y="1837"/>
                  </a:lnTo>
                  <a:lnTo>
                    <a:pt x="670" y="1836"/>
                  </a:lnTo>
                  <a:lnTo>
                    <a:pt x="678" y="1835"/>
                  </a:lnTo>
                  <a:close/>
                  <a:moveTo>
                    <a:pt x="678" y="2095"/>
                  </a:moveTo>
                  <a:lnTo>
                    <a:pt x="678" y="2191"/>
                  </a:lnTo>
                  <a:lnTo>
                    <a:pt x="660" y="2184"/>
                  </a:lnTo>
                  <a:lnTo>
                    <a:pt x="640" y="2176"/>
                  </a:lnTo>
                  <a:lnTo>
                    <a:pt x="620" y="2164"/>
                  </a:lnTo>
                  <a:lnTo>
                    <a:pt x="598" y="2151"/>
                  </a:lnTo>
                  <a:lnTo>
                    <a:pt x="576" y="2135"/>
                  </a:lnTo>
                  <a:lnTo>
                    <a:pt x="555" y="2117"/>
                  </a:lnTo>
                  <a:lnTo>
                    <a:pt x="538" y="2101"/>
                  </a:lnTo>
                  <a:lnTo>
                    <a:pt x="524" y="2084"/>
                  </a:lnTo>
                  <a:lnTo>
                    <a:pt x="517" y="2076"/>
                  </a:lnTo>
                  <a:lnTo>
                    <a:pt x="513" y="2069"/>
                  </a:lnTo>
                  <a:lnTo>
                    <a:pt x="509" y="2061"/>
                  </a:lnTo>
                  <a:lnTo>
                    <a:pt x="507" y="2055"/>
                  </a:lnTo>
                  <a:lnTo>
                    <a:pt x="504" y="2048"/>
                  </a:lnTo>
                  <a:lnTo>
                    <a:pt x="504" y="2043"/>
                  </a:lnTo>
                  <a:lnTo>
                    <a:pt x="504" y="2037"/>
                  </a:lnTo>
                  <a:lnTo>
                    <a:pt x="507" y="2033"/>
                  </a:lnTo>
                  <a:lnTo>
                    <a:pt x="510" y="2030"/>
                  </a:lnTo>
                  <a:lnTo>
                    <a:pt x="514" y="2027"/>
                  </a:lnTo>
                  <a:lnTo>
                    <a:pt x="520" y="2024"/>
                  </a:lnTo>
                  <a:lnTo>
                    <a:pt x="526" y="2023"/>
                  </a:lnTo>
                  <a:lnTo>
                    <a:pt x="532" y="2023"/>
                  </a:lnTo>
                  <a:lnTo>
                    <a:pt x="540" y="2024"/>
                  </a:lnTo>
                  <a:lnTo>
                    <a:pt x="549" y="2026"/>
                  </a:lnTo>
                  <a:lnTo>
                    <a:pt x="558" y="2028"/>
                  </a:lnTo>
                  <a:lnTo>
                    <a:pt x="578" y="2035"/>
                  </a:lnTo>
                  <a:lnTo>
                    <a:pt x="600" y="2044"/>
                  </a:lnTo>
                  <a:lnTo>
                    <a:pt x="623" y="2057"/>
                  </a:lnTo>
                  <a:lnTo>
                    <a:pt x="648" y="2072"/>
                  </a:lnTo>
                  <a:lnTo>
                    <a:pt x="663" y="2083"/>
                  </a:lnTo>
                  <a:lnTo>
                    <a:pt x="678" y="2095"/>
                  </a:lnTo>
                  <a:close/>
                  <a:moveTo>
                    <a:pt x="678" y="2628"/>
                  </a:moveTo>
                  <a:lnTo>
                    <a:pt x="678" y="2731"/>
                  </a:lnTo>
                  <a:lnTo>
                    <a:pt x="659" y="2715"/>
                  </a:lnTo>
                  <a:lnTo>
                    <a:pt x="643" y="2700"/>
                  </a:lnTo>
                  <a:lnTo>
                    <a:pt x="629" y="2685"/>
                  </a:lnTo>
                  <a:lnTo>
                    <a:pt x="617" y="2671"/>
                  </a:lnTo>
                  <a:lnTo>
                    <a:pt x="612" y="2664"/>
                  </a:lnTo>
                  <a:lnTo>
                    <a:pt x="609" y="2658"/>
                  </a:lnTo>
                  <a:lnTo>
                    <a:pt x="606" y="2651"/>
                  </a:lnTo>
                  <a:lnTo>
                    <a:pt x="604" y="2646"/>
                  </a:lnTo>
                  <a:lnTo>
                    <a:pt x="603" y="2641"/>
                  </a:lnTo>
                  <a:lnTo>
                    <a:pt x="603" y="2635"/>
                  </a:lnTo>
                  <a:lnTo>
                    <a:pt x="604" y="2631"/>
                  </a:lnTo>
                  <a:lnTo>
                    <a:pt x="605" y="2627"/>
                  </a:lnTo>
                  <a:lnTo>
                    <a:pt x="609" y="2622"/>
                  </a:lnTo>
                  <a:lnTo>
                    <a:pt x="615" y="2619"/>
                  </a:lnTo>
                  <a:lnTo>
                    <a:pt x="622" y="2618"/>
                  </a:lnTo>
                  <a:lnTo>
                    <a:pt x="631" y="2618"/>
                  </a:lnTo>
                  <a:lnTo>
                    <a:pt x="642" y="2618"/>
                  </a:lnTo>
                  <a:lnTo>
                    <a:pt x="652" y="2620"/>
                  </a:lnTo>
                  <a:lnTo>
                    <a:pt x="665" y="2623"/>
                  </a:lnTo>
                  <a:lnTo>
                    <a:pt x="678" y="2628"/>
                  </a:lnTo>
                  <a:close/>
                  <a:moveTo>
                    <a:pt x="678" y="2859"/>
                  </a:moveTo>
                  <a:lnTo>
                    <a:pt x="678" y="2973"/>
                  </a:lnTo>
                  <a:lnTo>
                    <a:pt x="670" y="2969"/>
                  </a:lnTo>
                  <a:lnTo>
                    <a:pt x="661" y="2963"/>
                  </a:lnTo>
                  <a:lnTo>
                    <a:pt x="652" y="2958"/>
                  </a:lnTo>
                  <a:lnTo>
                    <a:pt x="644" y="2953"/>
                  </a:lnTo>
                  <a:lnTo>
                    <a:pt x="616" y="2934"/>
                  </a:lnTo>
                  <a:lnTo>
                    <a:pt x="591" y="2915"/>
                  </a:lnTo>
                  <a:lnTo>
                    <a:pt x="580" y="2905"/>
                  </a:lnTo>
                  <a:lnTo>
                    <a:pt x="570" y="2895"/>
                  </a:lnTo>
                  <a:lnTo>
                    <a:pt x="561" y="2886"/>
                  </a:lnTo>
                  <a:lnTo>
                    <a:pt x="552" y="2877"/>
                  </a:lnTo>
                  <a:lnTo>
                    <a:pt x="545" y="2868"/>
                  </a:lnTo>
                  <a:lnTo>
                    <a:pt x="539" y="2860"/>
                  </a:lnTo>
                  <a:lnTo>
                    <a:pt x="535" y="2852"/>
                  </a:lnTo>
                  <a:lnTo>
                    <a:pt x="530" y="2845"/>
                  </a:lnTo>
                  <a:lnTo>
                    <a:pt x="528" y="2837"/>
                  </a:lnTo>
                  <a:lnTo>
                    <a:pt x="527" y="2832"/>
                  </a:lnTo>
                  <a:lnTo>
                    <a:pt x="528" y="2826"/>
                  </a:lnTo>
                  <a:lnTo>
                    <a:pt x="529" y="2821"/>
                  </a:lnTo>
                  <a:lnTo>
                    <a:pt x="532" y="2818"/>
                  </a:lnTo>
                  <a:lnTo>
                    <a:pt x="537" y="2814"/>
                  </a:lnTo>
                  <a:lnTo>
                    <a:pt x="542" y="2813"/>
                  </a:lnTo>
                  <a:lnTo>
                    <a:pt x="549" y="2812"/>
                  </a:lnTo>
                  <a:lnTo>
                    <a:pt x="556" y="2812"/>
                  </a:lnTo>
                  <a:lnTo>
                    <a:pt x="564" y="2812"/>
                  </a:lnTo>
                  <a:lnTo>
                    <a:pt x="572" y="2814"/>
                  </a:lnTo>
                  <a:lnTo>
                    <a:pt x="582" y="2817"/>
                  </a:lnTo>
                  <a:lnTo>
                    <a:pt x="604" y="2823"/>
                  </a:lnTo>
                  <a:lnTo>
                    <a:pt x="627" y="2832"/>
                  </a:lnTo>
                  <a:lnTo>
                    <a:pt x="652" y="2845"/>
                  </a:lnTo>
                  <a:lnTo>
                    <a:pt x="678" y="2859"/>
                  </a:lnTo>
                  <a:close/>
                  <a:moveTo>
                    <a:pt x="678" y="3089"/>
                  </a:moveTo>
                  <a:lnTo>
                    <a:pt x="678" y="3194"/>
                  </a:lnTo>
                  <a:lnTo>
                    <a:pt x="659" y="3186"/>
                  </a:lnTo>
                  <a:lnTo>
                    <a:pt x="638" y="3176"/>
                  </a:lnTo>
                  <a:lnTo>
                    <a:pt x="617" y="3164"/>
                  </a:lnTo>
                  <a:lnTo>
                    <a:pt x="595" y="3151"/>
                  </a:lnTo>
                  <a:lnTo>
                    <a:pt x="566" y="3131"/>
                  </a:lnTo>
                  <a:lnTo>
                    <a:pt x="540" y="3111"/>
                  </a:lnTo>
                  <a:lnTo>
                    <a:pt x="528" y="3102"/>
                  </a:lnTo>
                  <a:lnTo>
                    <a:pt x="517" y="3092"/>
                  </a:lnTo>
                  <a:lnTo>
                    <a:pt x="508" y="3082"/>
                  </a:lnTo>
                  <a:lnTo>
                    <a:pt x="499" y="3072"/>
                  </a:lnTo>
                  <a:lnTo>
                    <a:pt x="491" y="3064"/>
                  </a:lnTo>
                  <a:lnTo>
                    <a:pt x="485" y="3055"/>
                  </a:lnTo>
                  <a:lnTo>
                    <a:pt x="480" y="3046"/>
                  </a:lnTo>
                  <a:lnTo>
                    <a:pt x="476" y="3039"/>
                  </a:lnTo>
                  <a:lnTo>
                    <a:pt x="473" y="3032"/>
                  </a:lnTo>
                  <a:lnTo>
                    <a:pt x="472" y="3026"/>
                  </a:lnTo>
                  <a:lnTo>
                    <a:pt x="473" y="3021"/>
                  </a:lnTo>
                  <a:lnTo>
                    <a:pt x="474" y="3015"/>
                  </a:lnTo>
                  <a:lnTo>
                    <a:pt x="479" y="3012"/>
                  </a:lnTo>
                  <a:lnTo>
                    <a:pt x="483" y="3010"/>
                  </a:lnTo>
                  <a:lnTo>
                    <a:pt x="489" y="3008"/>
                  </a:lnTo>
                  <a:lnTo>
                    <a:pt x="496" y="3007"/>
                  </a:lnTo>
                  <a:lnTo>
                    <a:pt x="504" y="3008"/>
                  </a:lnTo>
                  <a:lnTo>
                    <a:pt x="514" y="3009"/>
                  </a:lnTo>
                  <a:lnTo>
                    <a:pt x="525" y="3011"/>
                  </a:lnTo>
                  <a:lnTo>
                    <a:pt x="536" y="3014"/>
                  </a:lnTo>
                  <a:lnTo>
                    <a:pt x="561" y="3023"/>
                  </a:lnTo>
                  <a:lnTo>
                    <a:pt x="588" y="3035"/>
                  </a:lnTo>
                  <a:lnTo>
                    <a:pt x="617" y="3050"/>
                  </a:lnTo>
                  <a:lnTo>
                    <a:pt x="647" y="3068"/>
                  </a:lnTo>
                  <a:lnTo>
                    <a:pt x="663" y="3079"/>
                  </a:lnTo>
                  <a:lnTo>
                    <a:pt x="678" y="3089"/>
                  </a:lnTo>
                  <a:close/>
                  <a:moveTo>
                    <a:pt x="678" y="3309"/>
                  </a:moveTo>
                  <a:lnTo>
                    <a:pt x="678" y="3404"/>
                  </a:lnTo>
                  <a:lnTo>
                    <a:pt x="653" y="3395"/>
                  </a:lnTo>
                  <a:lnTo>
                    <a:pt x="625" y="3382"/>
                  </a:lnTo>
                  <a:lnTo>
                    <a:pt x="597" y="3367"/>
                  </a:lnTo>
                  <a:lnTo>
                    <a:pt x="567" y="3350"/>
                  </a:lnTo>
                  <a:lnTo>
                    <a:pt x="537" y="3329"/>
                  </a:lnTo>
                  <a:lnTo>
                    <a:pt x="509" y="3309"/>
                  </a:lnTo>
                  <a:lnTo>
                    <a:pt x="497" y="3299"/>
                  </a:lnTo>
                  <a:lnTo>
                    <a:pt x="485" y="3288"/>
                  </a:lnTo>
                  <a:lnTo>
                    <a:pt x="475" y="3279"/>
                  </a:lnTo>
                  <a:lnTo>
                    <a:pt x="467" y="3269"/>
                  </a:lnTo>
                  <a:lnTo>
                    <a:pt x="458" y="3260"/>
                  </a:lnTo>
                  <a:lnTo>
                    <a:pt x="452" y="3252"/>
                  </a:lnTo>
                  <a:lnTo>
                    <a:pt x="446" y="3243"/>
                  </a:lnTo>
                  <a:lnTo>
                    <a:pt x="442" y="3235"/>
                  </a:lnTo>
                  <a:lnTo>
                    <a:pt x="439" y="3228"/>
                  </a:lnTo>
                  <a:lnTo>
                    <a:pt x="437" y="3221"/>
                  </a:lnTo>
                  <a:lnTo>
                    <a:pt x="437" y="3216"/>
                  </a:lnTo>
                  <a:lnTo>
                    <a:pt x="440" y="3212"/>
                  </a:lnTo>
                  <a:lnTo>
                    <a:pt x="443" y="3207"/>
                  </a:lnTo>
                  <a:lnTo>
                    <a:pt x="448" y="3205"/>
                  </a:lnTo>
                  <a:lnTo>
                    <a:pt x="454" y="3203"/>
                  </a:lnTo>
                  <a:lnTo>
                    <a:pt x="461" y="3203"/>
                  </a:lnTo>
                  <a:lnTo>
                    <a:pt x="471" y="3203"/>
                  </a:lnTo>
                  <a:lnTo>
                    <a:pt x="481" y="3204"/>
                  </a:lnTo>
                  <a:lnTo>
                    <a:pt x="491" y="3207"/>
                  </a:lnTo>
                  <a:lnTo>
                    <a:pt x="502" y="3211"/>
                  </a:lnTo>
                  <a:lnTo>
                    <a:pt x="528" y="3219"/>
                  </a:lnTo>
                  <a:lnTo>
                    <a:pt x="557" y="3232"/>
                  </a:lnTo>
                  <a:lnTo>
                    <a:pt x="588" y="3248"/>
                  </a:lnTo>
                  <a:lnTo>
                    <a:pt x="619" y="3267"/>
                  </a:lnTo>
                  <a:lnTo>
                    <a:pt x="635" y="3277"/>
                  </a:lnTo>
                  <a:lnTo>
                    <a:pt x="650" y="3288"/>
                  </a:lnTo>
                  <a:lnTo>
                    <a:pt x="664" y="3299"/>
                  </a:lnTo>
                  <a:lnTo>
                    <a:pt x="678" y="3309"/>
                  </a:lnTo>
                  <a:close/>
                  <a:moveTo>
                    <a:pt x="678" y="3516"/>
                  </a:moveTo>
                  <a:lnTo>
                    <a:pt x="678" y="3608"/>
                  </a:lnTo>
                  <a:lnTo>
                    <a:pt x="651" y="3598"/>
                  </a:lnTo>
                  <a:lnTo>
                    <a:pt x="622" y="3585"/>
                  </a:lnTo>
                  <a:lnTo>
                    <a:pt x="592" y="3570"/>
                  </a:lnTo>
                  <a:lnTo>
                    <a:pt x="559" y="3550"/>
                  </a:lnTo>
                  <a:lnTo>
                    <a:pt x="528" y="3530"/>
                  </a:lnTo>
                  <a:lnTo>
                    <a:pt x="499" y="3508"/>
                  </a:lnTo>
                  <a:lnTo>
                    <a:pt x="486" y="3498"/>
                  </a:lnTo>
                  <a:lnTo>
                    <a:pt x="474" y="3488"/>
                  </a:lnTo>
                  <a:lnTo>
                    <a:pt x="463" y="3477"/>
                  </a:lnTo>
                  <a:lnTo>
                    <a:pt x="454" y="3467"/>
                  </a:lnTo>
                  <a:lnTo>
                    <a:pt x="445" y="3458"/>
                  </a:lnTo>
                  <a:lnTo>
                    <a:pt x="439" y="3449"/>
                  </a:lnTo>
                  <a:lnTo>
                    <a:pt x="432" y="3440"/>
                  </a:lnTo>
                  <a:lnTo>
                    <a:pt x="428" y="3433"/>
                  </a:lnTo>
                  <a:lnTo>
                    <a:pt x="425" y="3425"/>
                  </a:lnTo>
                  <a:lnTo>
                    <a:pt x="423" y="3419"/>
                  </a:lnTo>
                  <a:lnTo>
                    <a:pt x="423" y="3413"/>
                  </a:lnTo>
                  <a:lnTo>
                    <a:pt x="426" y="3409"/>
                  </a:lnTo>
                  <a:lnTo>
                    <a:pt x="429" y="3405"/>
                  </a:lnTo>
                  <a:lnTo>
                    <a:pt x="434" y="3403"/>
                  </a:lnTo>
                  <a:lnTo>
                    <a:pt x="441" y="3400"/>
                  </a:lnTo>
                  <a:lnTo>
                    <a:pt x="448" y="3400"/>
                  </a:lnTo>
                  <a:lnTo>
                    <a:pt x="457" y="3400"/>
                  </a:lnTo>
                  <a:lnTo>
                    <a:pt x="467" y="3403"/>
                  </a:lnTo>
                  <a:lnTo>
                    <a:pt x="479" y="3405"/>
                  </a:lnTo>
                  <a:lnTo>
                    <a:pt x="490" y="3409"/>
                  </a:lnTo>
                  <a:lnTo>
                    <a:pt x="517" y="3419"/>
                  </a:lnTo>
                  <a:lnTo>
                    <a:pt x="547" y="3432"/>
                  </a:lnTo>
                  <a:lnTo>
                    <a:pt x="578" y="3448"/>
                  </a:lnTo>
                  <a:lnTo>
                    <a:pt x="611" y="3467"/>
                  </a:lnTo>
                  <a:lnTo>
                    <a:pt x="630" y="3479"/>
                  </a:lnTo>
                  <a:lnTo>
                    <a:pt x="647" y="3491"/>
                  </a:lnTo>
                  <a:lnTo>
                    <a:pt x="663" y="3504"/>
                  </a:lnTo>
                  <a:lnTo>
                    <a:pt x="678" y="3516"/>
                  </a:lnTo>
                  <a:close/>
                  <a:moveTo>
                    <a:pt x="678" y="3707"/>
                  </a:moveTo>
                  <a:lnTo>
                    <a:pt x="678" y="3807"/>
                  </a:lnTo>
                  <a:lnTo>
                    <a:pt x="654" y="3797"/>
                  </a:lnTo>
                  <a:lnTo>
                    <a:pt x="629" y="3785"/>
                  </a:lnTo>
                  <a:lnTo>
                    <a:pt x="600" y="3770"/>
                  </a:lnTo>
                  <a:lnTo>
                    <a:pt x="574" y="3753"/>
                  </a:lnTo>
                  <a:lnTo>
                    <a:pt x="540" y="3732"/>
                  </a:lnTo>
                  <a:lnTo>
                    <a:pt x="510" y="3710"/>
                  </a:lnTo>
                  <a:lnTo>
                    <a:pt x="497" y="3699"/>
                  </a:lnTo>
                  <a:lnTo>
                    <a:pt x="484" y="3689"/>
                  </a:lnTo>
                  <a:lnTo>
                    <a:pt x="473" y="3678"/>
                  </a:lnTo>
                  <a:lnTo>
                    <a:pt x="462" y="3668"/>
                  </a:lnTo>
                  <a:lnTo>
                    <a:pt x="454" y="3658"/>
                  </a:lnTo>
                  <a:lnTo>
                    <a:pt x="446" y="3650"/>
                  </a:lnTo>
                  <a:lnTo>
                    <a:pt x="440" y="3641"/>
                  </a:lnTo>
                  <a:lnTo>
                    <a:pt x="435" y="3632"/>
                  </a:lnTo>
                  <a:lnTo>
                    <a:pt x="432" y="3625"/>
                  </a:lnTo>
                  <a:lnTo>
                    <a:pt x="430" y="3618"/>
                  </a:lnTo>
                  <a:lnTo>
                    <a:pt x="430" y="3613"/>
                  </a:lnTo>
                  <a:lnTo>
                    <a:pt x="432" y="3609"/>
                  </a:lnTo>
                  <a:lnTo>
                    <a:pt x="435" y="3604"/>
                  </a:lnTo>
                  <a:lnTo>
                    <a:pt x="441" y="3602"/>
                  </a:lnTo>
                  <a:lnTo>
                    <a:pt x="447" y="3600"/>
                  </a:lnTo>
                  <a:lnTo>
                    <a:pt x="456" y="3600"/>
                  </a:lnTo>
                  <a:lnTo>
                    <a:pt x="464" y="3601"/>
                  </a:lnTo>
                  <a:lnTo>
                    <a:pt x="475" y="3603"/>
                  </a:lnTo>
                  <a:lnTo>
                    <a:pt x="487" y="3606"/>
                  </a:lnTo>
                  <a:lnTo>
                    <a:pt x="499" y="3610"/>
                  </a:lnTo>
                  <a:lnTo>
                    <a:pt x="527" y="3620"/>
                  </a:lnTo>
                  <a:lnTo>
                    <a:pt x="558" y="3634"/>
                  </a:lnTo>
                  <a:lnTo>
                    <a:pt x="591" y="3651"/>
                  </a:lnTo>
                  <a:lnTo>
                    <a:pt x="625" y="3670"/>
                  </a:lnTo>
                  <a:lnTo>
                    <a:pt x="639" y="3680"/>
                  </a:lnTo>
                  <a:lnTo>
                    <a:pt x="652" y="3689"/>
                  </a:lnTo>
                  <a:lnTo>
                    <a:pt x="666" y="3697"/>
                  </a:lnTo>
                  <a:lnTo>
                    <a:pt x="678" y="3707"/>
                  </a:lnTo>
                  <a:close/>
                  <a:moveTo>
                    <a:pt x="678" y="3888"/>
                  </a:moveTo>
                  <a:lnTo>
                    <a:pt x="678" y="3997"/>
                  </a:lnTo>
                  <a:lnTo>
                    <a:pt x="662" y="3989"/>
                  </a:lnTo>
                  <a:lnTo>
                    <a:pt x="645" y="3980"/>
                  </a:lnTo>
                  <a:lnTo>
                    <a:pt x="626" y="3970"/>
                  </a:lnTo>
                  <a:lnTo>
                    <a:pt x="609" y="3959"/>
                  </a:lnTo>
                  <a:lnTo>
                    <a:pt x="575" y="3937"/>
                  </a:lnTo>
                  <a:lnTo>
                    <a:pt x="543" y="3914"/>
                  </a:lnTo>
                  <a:lnTo>
                    <a:pt x="529" y="3903"/>
                  </a:lnTo>
                  <a:lnTo>
                    <a:pt x="515" y="3893"/>
                  </a:lnTo>
                  <a:lnTo>
                    <a:pt x="503" y="3882"/>
                  </a:lnTo>
                  <a:lnTo>
                    <a:pt x="493" y="3872"/>
                  </a:lnTo>
                  <a:lnTo>
                    <a:pt x="484" y="3861"/>
                  </a:lnTo>
                  <a:lnTo>
                    <a:pt x="475" y="3853"/>
                  </a:lnTo>
                  <a:lnTo>
                    <a:pt x="469" y="3844"/>
                  </a:lnTo>
                  <a:lnTo>
                    <a:pt x="463" y="3835"/>
                  </a:lnTo>
                  <a:lnTo>
                    <a:pt x="460" y="3828"/>
                  </a:lnTo>
                  <a:lnTo>
                    <a:pt x="459" y="3821"/>
                  </a:lnTo>
                  <a:lnTo>
                    <a:pt x="459" y="3816"/>
                  </a:lnTo>
                  <a:lnTo>
                    <a:pt x="460" y="3811"/>
                  </a:lnTo>
                  <a:lnTo>
                    <a:pt x="463" y="3807"/>
                  </a:lnTo>
                  <a:lnTo>
                    <a:pt x="469" y="3804"/>
                  </a:lnTo>
                  <a:lnTo>
                    <a:pt x="475" y="3803"/>
                  </a:lnTo>
                  <a:lnTo>
                    <a:pt x="484" y="3803"/>
                  </a:lnTo>
                  <a:lnTo>
                    <a:pt x="494" y="3804"/>
                  </a:lnTo>
                  <a:lnTo>
                    <a:pt x="504" y="3806"/>
                  </a:lnTo>
                  <a:lnTo>
                    <a:pt x="516" y="3808"/>
                  </a:lnTo>
                  <a:lnTo>
                    <a:pt x="529" y="3813"/>
                  </a:lnTo>
                  <a:lnTo>
                    <a:pt x="558" y="3824"/>
                  </a:lnTo>
                  <a:lnTo>
                    <a:pt x="591" y="3839"/>
                  </a:lnTo>
                  <a:lnTo>
                    <a:pt x="624" y="3856"/>
                  </a:lnTo>
                  <a:lnTo>
                    <a:pt x="660" y="3876"/>
                  </a:lnTo>
                  <a:lnTo>
                    <a:pt x="670" y="3883"/>
                  </a:lnTo>
                  <a:lnTo>
                    <a:pt x="678" y="3888"/>
                  </a:lnTo>
                  <a:close/>
                  <a:moveTo>
                    <a:pt x="678" y="4063"/>
                  </a:moveTo>
                  <a:lnTo>
                    <a:pt x="678" y="4175"/>
                  </a:lnTo>
                  <a:lnTo>
                    <a:pt x="666" y="4169"/>
                  </a:lnTo>
                  <a:lnTo>
                    <a:pt x="631" y="4145"/>
                  </a:lnTo>
                  <a:lnTo>
                    <a:pt x="598" y="4122"/>
                  </a:lnTo>
                  <a:lnTo>
                    <a:pt x="583" y="4111"/>
                  </a:lnTo>
                  <a:lnTo>
                    <a:pt x="569" y="4100"/>
                  </a:lnTo>
                  <a:lnTo>
                    <a:pt x="556" y="4089"/>
                  </a:lnTo>
                  <a:lnTo>
                    <a:pt x="545" y="4078"/>
                  </a:lnTo>
                  <a:lnTo>
                    <a:pt x="536" y="4068"/>
                  </a:lnTo>
                  <a:lnTo>
                    <a:pt x="527" y="4059"/>
                  </a:lnTo>
                  <a:lnTo>
                    <a:pt x="520" y="4050"/>
                  </a:lnTo>
                  <a:lnTo>
                    <a:pt x="514" y="4041"/>
                  </a:lnTo>
                  <a:lnTo>
                    <a:pt x="511" y="4034"/>
                  </a:lnTo>
                  <a:lnTo>
                    <a:pt x="509" y="4027"/>
                  </a:lnTo>
                  <a:lnTo>
                    <a:pt x="509" y="4021"/>
                  </a:lnTo>
                  <a:lnTo>
                    <a:pt x="510" y="4017"/>
                  </a:lnTo>
                  <a:lnTo>
                    <a:pt x="513" y="4013"/>
                  </a:lnTo>
                  <a:lnTo>
                    <a:pt x="517" y="4010"/>
                  </a:lnTo>
                  <a:lnTo>
                    <a:pt x="523" y="4009"/>
                  </a:lnTo>
                  <a:lnTo>
                    <a:pt x="529" y="4009"/>
                  </a:lnTo>
                  <a:lnTo>
                    <a:pt x="538" y="4009"/>
                  </a:lnTo>
                  <a:lnTo>
                    <a:pt x="547" y="4010"/>
                  </a:lnTo>
                  <a:lnTo>
                    <a:pt x="556" y="4012"/>
                  </a:lnTo>
                  <a:lnTo>
                    <a:pt x="567" y="4015"/>
                  </a:lnTo>
                  <a:lnTo>
                    <a:pt x="591" y="4023"/>
                  </a:lnTo>
                  <a:lnTo>
                    <a:pt x="618" y="4034"/>
                  </a:lnTo>
                  <a:lnTo>
                    <a:pt x="647" y="4047"/>
                  </a:lnTo>
                  <a:lnTo>
                    <a:pt x="678" y="4063"/>
                  </a:lnTo>
                  <a:close/>
                  <a:moveTo>
                    <a:pt x="678" y="4238"/>
                  </a:moveTo>
                  <a:lnTo>
                    <a:pt x="678" y="4336"/>
                  </a:lnTo>
                  <a:lnTo>
                    <a:pt x="654" y="4318"/>
                  </a:lnTo>
                  <a:lnTo>
                    <a:pt x="634" y="4301"/>
                  </a:lnTo>
                  <a:lnTo>
                    <a:pt x="616" y="4284"/>
                  </a:lnTo>
                  <a:lnTo>
                    <a:pt x="602" y="4269"/>
                  </a:lnTo>
                  <a:lnTo>
                    <a:pt x="595" y="4263"/>
                  </a:lnTo>
                  <a:lnTo>
                    <a:pt x="591" y="4255"/>
                  </a:lnTo>
                  <a:lnTo>
                    <a:pt x="586" y="4250"/>
                  </a:lnTo>
                  <a:lnTo>
                    <a:pt x="583" y="4243"/>
                  </a:lnTo>
                  <a:lnTo>
                    <a:pt x="582" y="4238"/>
                  </a:lnTo>
                  <a:lnTo>
                    <a:pt x="581" y="4234"/>
                  </a:lnTo>
                  <a:lnTo>
                    <a:pt x="581" y="4229"/>
                  </a:lnTo>
                  <a:lnTo>
                    <a:pt x="582" y="4226"/>
                  </a:lnTo>
                  <a:lnTo>
                    <a:pt x="584" y="4224"/>
                  </a:lnTo>
                  <a:lnTo>
                    <a:pt x="588" y="4222"/>
                  </a:lnTo>
                  <a:lnTo>
                    <a:pt x="590" y="4221"/>
                  </a:lnTo>
                  <a:lnTo>
                    <a:pt x="594" y="4220"/>
                  </a:lnTo>
                  <a:lnTo>
                    <a:pt x="604" y="4218"/>
                  </a:lnTo>
                  <a:lnTo>
                    <a:pt x="615" y="4220"/>
                  </a:lnTo>
                  <a:lnTo>
                    <a:pt x="629" y="4222"/>
                  </a:lnTo>
                  <a:lnTo>
                    <a:pt x="644" y="4226"/>
                  </a:lnTo>
                  <a:lnTo>
                    <a:pt x="660" y="4231"/>
                  </a:lnTo>
                  <a:lnTo>
                    <a:pt x="678" y="4238"/>
                  </a:lnTo>
                  <a:close/>
                  <a:moveTo>
                    <a:pt x="678" y="4440"/>
                  </a:moveTo>
                  <a:lnTo>
                    <a:pt x="678" y="4454"/>
                  </a:lnTo>
                  <a:lnTo>
                    <a:pt x="677" y="4449"/>
                  </a:lnTo>
                  <a:lnTo>
                    <a:pt x="677" y="4445"/>
                  </a:lnTo>
                  <a:lnTo>
                    <a:pt x="677" y="4442"/>
                  </a:lnTo>
                  <a:lnTo>
                    <a:pt x="678" y="4440"/>
                  </a:lnTo>
                  <a:close/>
                  <a:moveTo>
                    <a:pt x="678" y="4675"/>
                  </a:moveTo>
                  <a:lnTo>
                    <a:pt x="678" y="4773"/>
                  </a:lnTo>
                  <a:lnTo>
                    <a:pt x="654" y="4762"/>
                  </a:lnTo>
                  <a:lnTo>
                    <a:pt x="630" y="4749"/>
                  </a:lnTo>
                  <a:lnTo>
                    <a:pt x="604" y="4737"/>
                  </a:lnTo>
                  <a:lnTo>
                    <a:pt x="578" y="4721"/>
                  </a:lnTo>
                  <a:lnTo>
                    <a:pt x="537" y="4695"/>
                  </a:lnTo>
                  <a:lnTo>
                    <a:pt x="500" y="4671"/>
                  </a:lnTo>
                  <a:lnTo>
                    <a:pt x="467" y="4647"/>
                  </a:lnTo>
                  <a:lnTo>
                    <a:pt x="440" y="4623"/>
                  </a:lnTo>
                  <a:lnTo>
                    <a:pt x="428" y="4613"/>
                  </a:lnTo>
                  <a:lnTo>
                    <a:pt x="418" y="4603"/>
                  </a:lnTo>
                  <a:lnTo>
                    <a:pt x="409" y="4594"/>
                  </a:lnTo>
                  <a:lnTo>
                    <a:pt x="403" y="4585"/>
                  </a:lnTo>
                  <a:lnTo>
                    <a:pt x="399" y="4577"/>
                  </a:lnTo>
                  <a:lnTo>
                    <a:pt x="395" y="4570"/>
                  </a:lnTo>
                  <a:lnTo>
                    <a:pt x="395" y="4567"/>
                  </a:lnTo>
                  <a:lnTo>
                    <a:pt x="395" y="4565"/>
                  </a:lnTo>
                  <a:lnTo>
                    <a:pt x="395" y="4563"/>
                  </a:lnTo>
                  <a:lnTo>
                    <a:pt x="396" y="4561"/>
                  </a:lnTo>
                  <a:lnTo>
                    <a:pt x="400" y="4556"/>
                  </a:lnTo>
                  <a:lnTo>
                    <a:pt x="405" y="4554"/>
                  </a:lnTo>
                  <a:lnTo>
                    <a:pt x="413" y="4554"/>
                  </a:lnTo>
                  <a:lnTo>
                    <a:pt x="422" y="4554"/>
                  </a:lnTo>
                  <a:lnTo>
                    <a:pt x="433" y="4556"/>
                  </a:lnTo>
                  <a:lnTo>
                    <a:pt x="445" y="4560"/>
                  </a:lnTo>
                  <a:lnTo>
                    <a:pt x="459" y="4563"/>
                  </a:lnTo>
                  <a:lnTo>
                    <a:pt x="474" y="4568"/>
                  </a:lnTo>
                  <a:lnTo>
                    <a:pt x="508" y="4581"/>
                  </a:lnTo>
                  <a:lnTo>
                    <a:pt x="544" y="4598"/>
                  </a:lnTo>
                  <a:lnTo>
                    <a:pt x="584" y="4619"/>
                  </a:lnTo>
                  <a:lnTo>
                    <a:pt x="626" y="4643"/>
                  </a:lnTo>
                  <a:lnTo>
                    <a:pt x="640" y="4651"/>
                  </a:lnTo>
                  <a:lnTo>
                    <a:pt x="653" y="4659"/>
                  </a:lnTo>
                  <a:lnTo>
                    <a:pt x="666" y="4667"/>
                  </a:lnTo>
                  <a:lnTo>
                    <a:pt x="678" y="4675"/>
                  </a:lnTo>
                  <a:close/>
                  <a:moveTo>
                    <a:pt x="678" y="4812"/>
                  </a:moveTo>
                  <a:lnTo>
                    <a:pt x="678" y="4911"/>
                  </a:lnTo>
                  <a:lnTo>
                    <a:pt x="646" y="4890"/>
                  </a:lnTo>
                  <a:lnTo>
                    <a:pt x="617" y="4868"/>
                  </a:lnTo>
                  <a:lnTo>
                    <a:pt x="592" y="4849"/>
                  </a:lnTo>
                  <a:lnTo>
                    <a:pt x="571" y="4830"/>
                  </a:lnTo>
                  <a:lnTo>
                    <a:pt x="563" y="4822"/>
                  </a:lnTo>
                  <a:lnTo>
                    <a:pt x="555" y="4813"/>
                  </a:lnTo>
                  <a:lnTo>
                    <a:pt x="549" y="4806"/>
                  </a:lnTo>
                  <a:lnTo>
                    <a:pt x="544" y="4799"/>
                  </a:lnTo>
                  <a:lnTo>
                    <a:pt x="541" y="4793"/>
                  </a:lnTo>
                  <a:lnTo>
                    <a:pt x="539" y="4787"/>
                  </a:lnTo>
                  <a:lnTo>
                    <a:pt x="539" y="4783"/>
                  </a:lnTo>
                  <a:lnTo>
                    <a:pt x="540" y="4779"/>
                  </a:lnTo>
                  <a:lnTo>
                    <a:pt x="542" y="4776"/>
                  </a:lnTo>
                  <a:lnTo>
                    <a:pt x="545" y="4774"/>
                  </a:lnTo>
                  <a:lnTo>
                    <a:pt x="550" y="4773"/>
                  </a:lnTo>
                  <a:lnTo>
                    <a:pt x="555" y="4773"/>
                  </a:lnTo>
                  <a:lnTo>
                    <a:pt x="569" y="4774"/>
                  </a:lnTo>
                  <a:lnTo>
                    <a:pt x="585" y="4778"/>
                  </a:lnTo>
                  <a:lnTo>
                    <a:pt x="605" y="4783"/>
                  </a:lnTo>
                  <a:lnTo>
                    <a:pt x="627" y="4790"/>
                  </a:lnTo>
                  <a:lnTo>
                    <a:pt x="651" y="4800"/>
                  </a:lnTo>
                  <a:lnTo>
                    <a:pt x="678" y="4812"/>
                  </a:lnTo>
                  <a:close/>
                  <a:moveTo>
                    <a:pt x="678" y="5062"/>
                  </a:moveTo>
                  <a:lnTo>
                    <a:pt x="678" y="5140"/>
                  </a:lnTo>
                  <a:lnTo>
                    <a:pt x="661" y="5134"/>
                  </a:lnTo>
                  <a:lnTo>
                    <a:pt x="643" y="5125"/>
                  </a:lnTo>
                  <a:lnTo>
                    <a:pt x="623" y="5116"/>
                  </a:lnTo>
                  <a:lnTo>
                    <a:pt x="603" y="5107"/>
                  </a:lnTo>
                  <a:lnTo>
                    <a:pt x="581" y="5097"/>
                  </a:lnTo>
                  <a:lnTo>
                    <a:pt x="559" y="5085"/>
                  </a:lnTo>
                  <a:lnTo>
                    <a:pt x="537" y="5073"/>
                  </a:lnTo>
                  <a:lnTo>
                    <a:pt x="514" y="5059"/>
                  </a:lnTo>
                  <a:lnTo>
                    <a:pt x="469" y="5033"/>
                  </a:lnTo>
                  <a:lnTo>
                    <a:pt x="429" y="5006"/>
                  </a:lnTo>
                  <a:lnTo>
                    <a:pt x="393" y="4981"/>
                  </a:lnTo>
                  <a:lnTo>
                    <a:pt x="363" y="4957"/>
                  </a:lnTo>
                  <a:lnTo>
                    <a:pt x="351" y="4946"/>
                  </a:lnTo>
                  <a:lnTo>
                    <a:pt x="339" y="4936"/>
                  </a:lnTo>
                  <a:lnTo>
                    <a:pt x="331" y="4926"/>
                  </a:lnTo>
                  <a:lnTo>
                    <a:pt x="323" y="4918"/>
                  </a:lnTo>
                  <a:lnTo>
                    <a:pt x="318" y="4909"/>
                  </a:lnTo>
                  <a:lnTo>
                    <a:pt x="314" y="4903"/>
                  </a:lnTo>
                  <a:lnTo>
                    <a:pt x="313" y="4899"/>
                  </a:lnTo>
                  <a:lnTo>
                    <a:pt x="313" y="4897"/>
                  </a:lnTo>
                  <a:lnTo>
                    <a:pt x="313" y="4894"/>
                  </a:lnTo>
                  <a:lnTo>
                    <a:pt x="314" y="4892"/>
                  </a:lnTo>
                  <a:lnTo>
                    <a:pt x="317" y="4891"/>
                  </a:lnTo>
                  <a:lnTo>
                    <a:pt x="319" y="4890"/>
                  </a:lnTo>
                  <a:lnTo>
                    <a:pt x="321" y="4889"/>
                  </a:lnTo>
                  <a:lnTo>
                    <a:pt x="324" y="4888"/>
                  </a:lnTo>
                  <a:lnTo>
                    <a:pt x="332" y="4888"/>
                  </a:lnTo>
                  <a:lnTo>
                    <a:pt x="341" y="4889"/>
                  </a:lnTo>
                  <a:lnTo>
                    <a:pt x="352" y="4891"/>
                  </a:lnTo>
                  <a:lnTo>
                    <a:pt x="365" y="4894"/>
                  </a:lnTo>
                  <a:lnTo>
                    <a:pt x="380" y="4898"/>
                  </a:lnTo>
                  <a:lnTo>
                    <a:pt x="396" y="4904"/>
                  </a:lnTo>
                  <a:lnTo>
                    <a:pt x="432" y="4919"/>
                  </a:lnTo>
                  <a:lnTo>
                    <a:pt x="472" y="4937"/>
                  </a:lnTo>
                  <a:lnTo>
                    <a:pt x="514" y="4960"/>
                  </a:lnTo>
                  <a:lnTo>
                    <a:pt x="559" y="4985"/>
                  </a:lnTo>
                  <a:lnTo>
                    <a:pt x="593" y="5005"/>
                  </a:lnTo>
                  <a:lnTo>
                    <a:pt x="624" y="5025"/>
                  </a:lnTo>
                  <a:lnTo>
                    <a:pt x="652" y="5044"/>
                  </a:lnTo>
                  <a:lnTo>
                    <a:pt x="678" y="5062"/>
                  </a:lnTo>
                  <a:close/>
                  <a:moveTo>
                    <a:pt x="678" y="5170"/>
                  </a:moveTo>
                  <a:lnTo>
                    <a:pt x="678" y="5266"/>
                  </a:lnTo>
                  <a:lnTo>
                    <a:pt x="639" y="5243"/>
                  </a:lnTo>
                  <a:lnTo>
                    <a:pt x="605" y="5219"/>
                  </a:lnTo>
                  <a:lnTo>
                    <a:pt x="574" y="5196"/>
                  </a:lnTo>
                  <a:lnTo>
                    <a:pt x="549" y="5175"/>
                  </a:lnTo>
                  <a:lnTo>
                    <a:pt x="538" y="5166"/>
                  </a:lnTo>
                  <a:lnTo>
                    <a:pt x="528" y="5156"/>
                  </a:lnTo>
                  <a:lnTo>
                    <a:pt x="521" y="5149"/>
                  </a:lnTo>
                  <a:lnTo>
                    <a:pt x="514" y="5140"/>
                  </a:lnTo>
                  <a:lnTo>
                    <a:pt x="510" y="5134"/>
                  </a:lnTo>
                  <a:lnTo>
                    <a:pt x="508" y="5128"/>
                  </a:lnTo>
                  <a:lnTo>
                    <a:pt x="507" y="5123"/>
                  </a:lnTo>
                  <a:lnTo>
                    <a:pt x="508" y="5119"/>
                  </a:lnTo>
                  <a:lnTo>
                    <a:pt x="510" y="5116"/>
                  </a:lnTo>
                  <a:lnTo>
                    <a:pt x="514" y="5115"/>
                  </a:lnTo>
                  <a:lnTo>
                    <a:pt x="520" y="5114"/>
                  </a:lnTo>
                  <a:lnTo>
                    <a:pt x="526" y="5114"/>
                  </a:lnTo>
                  <a:lnTo>
                    <a:pt x="542" y="5116"/>
                  </a:lnTo>
                  <a:lnTo>
                    <a:pt x="563" y="5122"/>
                  </a:lnTo>
                  <a:lnTo>
                    <a:pt x="588" y="5130"/>
                  </a:lnTo>
                  <a:lnTo>
                    <a:pt x="615" y="5141"/>
                  </a:lnTo>
                  <a:lnTo>
                    <a:pt x="646" y="5154"/>
                  </a:lnTo>
                  <a:lnTo>
                    <a:pt x="678" y="5170"/>
                  </a:lnTo>
                  <a:close/>
                  <a:moveTo>
                    <a:pt x="678" y="5381"/>
                  </a:moveTo>
                  <a:lnTo>
                    <a:pt x="678" y="5467"/>
                  </a:lnTo>
                  <a:lnTo>
                    <a:pt x="649" y="5453"/>
                  </a:lnTo>
                  <a:lnTo>
                    <a:pt x="619" y="5438"/>
                  </a:lnTo>
                  <a:lnTo>
                    <a:pt x="588" y="5422"/>
                  </a:lnTo>
                  <a:lnTo>
                    <a:pt x="555" y="5403"/>
                  </a:lnTo>
                  <a:lnTo>
                    <a:pt x="508" y="5375"/>
                  </a:lnTo>
                  <a:lnTo>
                    <a:pt x="463" y="5347"/>
                  </a:lnTo>
                  <a:lnTo>
                    <a:pt x="425" y="5320"/>
                  </a:lnTo>
                  <a:lnTo>
                    <a:pt x="392" y="5296"/>
                  </a:lnTo>
                  <a:lnTo>
                    <a:pt x="378" y="5285"/>
                  </a:lnTo>
                  <a:lnTo>
                    <a:pt x="366" y="5274"/>
                  </a:lnTo>
                  <a:lnTo>
                    <a:pt x="355" y="5264"/>
                  </a:lnTo>
                  <a:lnTo>
                    <a:pt x="348" y="5256"/>
                  </a:lnTo>
                  <a:lnTo>
                    <a:pt x="341" y="5247"/>
                  </a:lnTo>
                  <a:lnTo>
                    <a:pt x="338" y="5240"/>
                  </a:lnTo>
                  <a:lnTo>
                    <a:pt x="337" y="5237"/>
                  </a:lnTo>
                  <a:lnTo>
                    <a:pt x="336" y="5235"/>
                  </a:lnTo>
                  <a:lnTo>
                    <a:pt x="336" y="5233"/>
                  </a:lnTo>
                  <a:lnTo>
                    <a:pt x="337" y="5231"/>
                  </a:lnTo>
                  <a:lnTo>
                    <a:pt x="338" y="5229"/>
                  </a:lnTo>
                  <a:lnTo>
                    <a:pt x="340" y="5228"/>
                  </a:lnTo>
                  <a:lnTo>
                    <a:pt x="344" y="5226"/>
                  </a:lnTo>
                  <a:lnTo>
                    <a:pt x="347" y="5226"/>
                  </a:lnTo>
                  <a:lnTo>
                    <a:pt x="354" y="5226"/>
                  </a:lnTo>
                  <a:lnTo>
                    <a:pt x="364" y="5228"/>
                  </a:lnTo>
                  <a:lnTo>
                    <a:pt x="377" y="5231"/>
                  </a:lnTo>
                  <a:lnTo>
                    <a:pt x="390" y="5234"/>
                  </a:lnTo>
                  <a:lnTo>
                    <a:pt x="406" y="5239"/>
                  </a:lnTo>
                  <a:lnTo>
                    <a:pt x="422" y="5246"/>
                  </a:lnTo>
                  <a:lnTo>
                    <a:pt x="461" y="5262"/>
                  </a:lnTo>
                  <a:lnTo>
                    <a:pt x="503" y="5283"/>
                  </a:lnTo>
                  <a:lnTo>
                    <a:pt x="550" y="5306"/>
                  </a:lnTo>
                  <a:lnTo>
                    <a:pt x="599" y="5333"/>
                  </a:lnTo>
                  <a:lnTo>
                    <a:pt x="620" y="5345"/>
                  </a:lnTo>
                  <a:lnTo>
                    <a:pt x="640" y="5357"/>
                  </a:lnTo>
                  <a:lnTo>
                    <a:pt x="660" y="5369"/>
                  </a:lnTo>
                  <a:lnTo>
                    <a:pt x="678" y="5381"/>
                  </a:lnTo>
                  <a:close/>
                  <a:moveTo>
                    <a:pt x="678" y="5488"/>
                  </a:moveTo>
                  <a:lnTo>
                    <a:pt x="678" y="5562"/>
                  </a:lnTo>
                  <a:lnTo>
                    <a:pt x="654" y="5546"/>
                  </a:lnTo>
                  <a:lnTo>
                    <a:pt x="634" y="5530"/>
                  </a:lnTo>
                  <a:lnTo>
                    <a:pt x="617" y="5516"/>
                  </a:lnTo>
                  <a:lnTo>
                    <a:pt x="602" y="5503"/>
                  </a:lnTo>
                  <a:lnTo>
                    <a:pt x="591" y="5491"/>
                  </a:lnTo>
                  <a:lnTo>
                    <a:pt x="583" y="5481"/>
                  </a:lnTo>
                  <a:lnTo>
                    <a:pt x="581" y="5477"/>
                  </a:lnTo>
                  <a:lnTo>
                    <a:pt x="580" y="5473"/>
                  </a:lnTo>
                  <a:lnTo>
                    <a:pt x="580" y="5470"/>
                  </a:lnTo>
                  <a:lnTo>
                    <a:pt x="581" y="5467"/>
                  </a:lnTo>
                  <a:lnTo>
                    <a:pt x="582" y="5465"/>
                  </a:lnTo>
                  <a:lnTo>
                    <a:pt x="584" y="5464"/>
                  </a:lnTo>
                  <a:lnTo>
                    <a:pt x="588" y="5464"/>
                  </a:lnTo>
                  <a:lnTo>
                    <a:pt x="591" y="5463"/>
                  </a:lnTo>
                  <a:lnTo>
                    <a:pt x="600" y="5463"/>
                  </a:lnTo>
                  <a:lnTo>
                    <a:pt x="611" y="5465"/>
                  </a:lnTo>
                  <a:lnTo>
                    <a:pt x="625" y="5468"/>
                  </a:lnTo>
                  <a:lnTo>
                    <a:pt x="642" y="5474"/>
                  </a:lnTo>
                  <a:lnTo>
                    <a:pt x="659" y="5480"/>
                  </a:lnTo>
                  <a:lnTo>
                    <a:pt x="678" y="5488"/>
                  </a:lnTo>
                  <a:close/>
                  <a:moveTo>
                    <a:pt x="678" y="5594"/>
                  </a:moveTo>
                  <a:lnTo>
                    <a:pt x="678" y="5626"/>
                  </a:lnTo>
                  <a:lnTo>
                    <a:pt x="671" y="5625"/>
                  </a:lnTo>
                  <a:lnTo>
                    <a:pt x="661" y="5623"/>
                  </a:lnTo>
                  <a:lnTo>
                    <a:pt x="650" y="5620"/>
                  </a:lnTo>
                  <a:lnTo>
                    <a:pt x="638" y="5616"/>
                  </a:lnTo>
                  <a:lnTo>
                    <a:pt x="611" y="5606"/>
                  </a:lnTo>
                  <a:lnTo>
                    <a:pt x="580" y="5593"/>
                  </a:lnTo>
                  <a:lnTo>
                    <a:pt x="544" y="5578"/>
                  </a:lnTo>
                  <a:lnTo>
                    <a:pt x="507" y="5559"/>
                  </a:lnTo>
                  <a:lnTo>
                    <a:pt x="466" y="5538"/>
                  </a:lnTo>
                  <a:lnTo>
                    <a:pt x="423" y="5515"/>
                  </a:lnTo>
                  <a:lnTo>
                    <a:pt x="374" y="5485"/>
                  </a:lnTo>
                  <a:lnTo>
                    <a:pt x="328" y="5457"/>
                  </a:lnTo>
                  <a:lnTo>
                    <a:pt x="289" y="5429"/>
                  </a:lnTo>
                  <a:lnTo>
                    <a:pt x="254" y="5405"/>
                  </a:lnTo>
                  <a:lnTo>
                    <a:pt x="240" y="5393"/>
                  </a:lnTo>
                  <a:lnTo>
                    <a:pt x="227" y="5382"/>
                  </a:lnTo>
                  <a:lnTo>
                    <a:pt x="216" y="5372"/>
                  </a:lnTo>
                  <a:lnTo>
                    <a:pt x="208" y="5364"/>
                  </a:lnTo>
                  <a:lnTo>
                    <a:pt x="202" y="5356"/>
                  </a:lnTo>
                  <a:lnTo>
                    <a:pt x="198" y="5348"/>
                  </a:lnTo>
                  <a:lnTo>
                    <a:pt x="197" y="5346"/>
                  </a:lnTo>
                  <a:lnTo>
                    <a:pt x="196" y="5343"/>
                  </a:lnTo>
                  <a:lnTo>
                    <a:pt x="196" y="5341"/>
                  </a:lnTo>
                  <a:lnTo>
                    <a:pt x="197" y="5339"/>
                  </a:lnTo>
                  <a:lnTo>
                    <a:pt x="198" y="5338"/>
                  </a:lnTo>
                  <a:lnTo>
                    <a:pt x="200" y="5337"/>
                  </a:lnTo>
                  <a:lnTo>
                    <a:pt x="203" y="5335"/>
                  </a:lnTo>
                  <a:lnTo>
                    <a:pt x="206" y="5335"/>
                  </a:lnTo>
                  <a:lnTo>
                    <a:pt x="214" y="5335"/>
                  </a:lnTo>
                  <a:lnTo>
                    <a:pt x="225" y="5338"/>
                  </a:lnTo>
                  <a:lnTo>
                    <a:pt x="237" y="5341"/>
                  </a:lnTo>
                  <a:lnTo>
                    <a:pt x="251" y="5345"/>
                  </a:lnTo>
                  <a:lnTo>
                    <a:pt x="267" y="5351"/>
                  </a:lnTo>
                  <a:lnTo>
                    <a:pt x="284" y="5357"/>
                  </a:lnTo>
                  <a:lnTo>
                    <a:pt x="323" y="5374"/>
                  </a:lnTo>
                  <a:lnTo>
                    <a:pt x="367" y="5395"/>
                  </a:lnTo>
                  <a:lnTo>
                    <a:pt x="415" y="5420"/>
                  </a:lnTo>
                  <a:lnTo>
                    <a:pt x="466" y="5448"/>
                  </a:lnTo>
                  <a:lnTo>
                    <a:pt x="501" y="5469"/>
                  </a:lnTo>
                  <a:lnTo>
                    <a:pt x="536" y="5490"/>
                  </a:lnTo>
                  <a:lnTo>
                    <a:pt x="568" y="5510"/>
                  </a:lnTo>
                  <a:lnTo>
                    <a:pt x="597" y="5530"/>
                  </a:lnTo>
                  <a:lnTo>
                    <a:pt x="623" y="5548"/>
                  </a:lnTo>
                  <a:lnTo>
                    <a:pt x="646" y="5565"/>
                  </a:lnTo>
                  <a:lnTo>
                    <a:pt x="664" y="5582"/>
                  </a:lnTo>
                  <a:lnTo>
                    <a:pt x="678" y="5594"/>
                  </a:lnTo>
                  <a:close/>
                  <a:moveTo>
                    <a:pt x="678" y="5657"/>
                  </a:moveTo>
                  <a:lnTo>
                    <a:pt x="678" y="5746"/>
                  </a:lnTo>
                  <a:lnTo>
                    <a:pt x="632" y="5717"/>
                  </a:lnTo>
                  <a:lnTo>
                    <a:pt x="589" y="5691"/>
                  </a:lnTo>
                  <a:lnTo>
                    <a:pt x="551" y="5665"/>
                  </a:lnTo>
                  <a:lnTo>
                    <a:pt x="520" y="5641"/>
                  </a:lnTo>
                  <a:lnTo>
                    <a:pt x="506" y="5630"/>
                  </a:lnTo>
                  <a:lnTo>
                    <a:pt x="494" y="5620"/>
                  </a:lnTo>
                  <a:lnTo>
                    <a:pt x="484" y="5612"/>
                  </a:lnTo>
                  <a:lnTo>
                    <a:pt x="476" y="5603"/>
                  </a:lnTo>
                  <a:lnTo>
                    <a:pt x="470" y="5596"/>
                  </a:lnTo>
                  <a:lnTo>
                    <a:pt x="467" y="5589"/>
                  </a:lnTo>
                  <a:lnTo>
                    <a:pt x="466" y="5587"/>
                  </a:lnTo>
                  <a:lnTo>
                    <a:pt x="464" y="5585"/>
                  </a:lnTo>
                  <a:lnTo>
                    <a:pt x="464" y="5583"/>
                  </a:lnTo>
                  <a:lnTo>
                    <a:pt x="466" y="5580"/>
                  </a:lnTo>
                  <a:lnTo>
                    <a:pt x="469" y="5578"/>
                  </a:lnTo>
                  <a:lnTo>
                    <a:pt x="473" y="5577"/>
                  </a:lnTo>
                  <a:lnTo>
                    <a:pt x="480" y="5577"/>
                  </a:lnTo>
                  <a:lnTo>
                    <a:pt x="487" y="5577"/>
                  </a:lnTo>
                  <a:lnTo>
                    <a:pt x="508" y="5583"/>
                  </a:lnTo>
                  <a:lnTo>
                    <a:pt x="534" y="5591"/>
                  </a:lnTo>
                  <a:lnTo>
                    <a:pt x="564" y="5603"/>
                  </a:lnTo>
                  <a:lnTo>
                    <a:pt x="598" y="5618"/>
                  </a:lnTo>
                  <a:lnTo>
                    <a:pt x="637" y="5637"/>
                  </a:lnTo>
                  <a:lnTo>
                    <a:pt x="678" y="5657"/>
                  </a:lnTo>
                  <a:close/>
                  <a:moveTo>
                    <a:pt x="678" y="5818"/>
                  </a:moveTo>
                  <a:lnTo>
                    <a:pt x="678" y="5902"/>
                  </a:lnTo>
                  <a:lnTo>
                    <a:pt x="665" y="5896"/>
                  </a:lnTo>
                  <a:lnTo>
                    <a:pt x="652" y="5889"/>
                  </a:lnTo>
                  <a:lnTo>
                    <a:pt x="639" y="5882"/>
                  </a:lnTo>
                  <a:lnTo>
                    <a:pt x="626" y="5874"/>
                  </a:lnTo>
                  <a:lnTo>
                    <a:pt x="574" y="5844"/>
                  </a:lnTo>
                  <a:lnTo>
                    <a:pt x="524" y="5814"/>
                  </a:lnTo>
                  <a:lnTo>
                    <a:pt x="481" y="5785"/>
                  </a:lnTo>
                  <a:lnTo>
                    <a:pt x="443" y="5760"/>
                  </a:lnTo>
                  <a:lnTo>
                    <a:pt x="427" y="5748"/>
                  </a:lnTo>
                  <a:lnTo>
                    <a:pt x="414" y="5736"/>
                  </a:lnTo>
                  <a:lnTo>
                    <a:pt x="402" y="5726"/>
                  </a:lnTo>
                  <a:lnTo>
                    <a:pt x="392" y="5717"/>
                  </a:lnTo>
                  <a:lnTo>
                    <a:pt x="385" y="5709"/>
                  </a:lnTo>
                  <a:lnTo>
                    <a:pt x="380" y="5702"/>
                  </a:lnTo>
                  <a:lnTo>
                    <a:pt x="379" y="5699"/>
                  </a:lnTo>
                  <a:lnTo>
                    <a:pt x="378" y="5697"/>
                  </a:lnTo>
                  <a:lnTo>
                    <a:pt x="378" y="5695"/>
                  </a:lnTo>
                  <a:lnTo>
                    <a:pt x="379" y="5693"/>
                  </a:lnTo>
                  <a:lnTo>
                    <a:pt x="380" y="5692"/>
                  </a:lnTo>
                  <a:lnTo>
                    <a:pt x="382" y="5691"/>
                  </a:lnTo>
                  <a:lnTo>
                    <a:pt x="385" y="5689"/>
                  </a:lnTo>
                  <a:lnTo>
                    <a:pt x="388" y="5689"/>
                  </a:lnTo>
                  <a:lnTo>
                    <a:pt x="396" y="5689"/>
                  </a:lnTo>
                  <a:lnTo>
                    <a:pt x="407" y="5692"/>
                  </a:lnTo>
                  <a:lnTo>
                    <a:pt x="420" y="5696"/>
                  </a:lnTo>
                  <a:lnTo>
                    <a:pt x="435" y="5700"/>
                  </a:lnTo>
                  <a:lnTo>
                    <a:pt x="453" y="5707"/>
                  </a:lnTo>
                  <a:lnTo>
                    <a:pt x="471" y="5714"/>
                  </a:lnTo>
                  <a:lnTo>
                    <a:pt x="513" y="5733"/>
                  </a:lnTo>
                  <a:lnTo>
                    <a:pt x="561" y="5755"/>
                  </a:lnTo>
                  <a:lnTo>
                    <a:pt x="611" y="5781"/>
                  </a:lnTo>
                  <a:lnTo>
                    <a:pt x="666" y="5811"/>
                  </a:lnTo>
                  <a:lnTo>
                    <a:pt x="678" y="5818"/>
                  </a:lnTo>
                  <a:close/>
                  <a:moveTo>
                    <a:pt x="678" y="5966"/>
                  </a:moveTo>
                  <a:lnTo>
                    <a:pt x="678" y="6042"/>
                  </a:lnTo>
                  <a:lnTo>
                    <a:pt x="654" y="6030"/>
                  </a:lnTo>
                  <a:lnTo>
                    <a:pt x="630" y="6018"/>
                  </a:lnTo>
                  <a:lnTo>
                    <a:pt x="605" y="6003"/>
                  </a:lnTo>
                  <a:lnTo>
                    <a:pt x="579" y="5989"/>
                  </a:lnTo>
                  <a:lnTo>
                    <a:pt x="523" y="5958"/>
                  </a:lnTo>
                  <a:lnTo>
                    <a:pt x="472" y="5928"/>
                  </a:lnTo>
                  <a:lnTo>
                    <a:pt x="427" y="5899"/>
                  </a:lnTo>
                  <a:lnTo>
                    <a:pt x="388" y="5872"/>
                  </a:lnTo>
                  <a:lnTo>
                    <a:pt x="372" y="5860"/>
                  </a:lnTo>
                  <a:lnTo>
                    <a:pt x="358" y="5849"/>
                  </a:lnTo>
                  <a:lnTo>
                    <a:pt x="345" y="5838"/>
                  </a:lnTo>
                  <a:lnTo>
                    <a:pt x="335" y="5830"/>
                  </a:lnTo>
                  <a:lnTo>
                    <a:pt x="327" y="5821"/>
                  </a:lnTo>
                  <a:lnTo>
                    <a:pt x="323" y="5815"/>
                  </a:lnTo>
                  <a:lnTo>
                    <a:pt x="321" y="5812"/>
                  </a:lnTo>
                  <a:lnTo>
                    <a:pt x="320" y="5809"/>
                  </a:lnTo>
                  <a:lnTo>
                    <a:pt x="320" y="5807"/>
                  </a:lnTo>
                  <a:lnTo>
                    <a:pt x="321" y="5805"/>
                  </a:lnTo>
                  <a:lnTo>
                    <a:pt x="322" y="5804"/>
                  </a:lnTo>
                  <a:lnTo>
                    <a:pt x="324" y="5803"/>
                  </a:lnTo>
                  <a:lnTo>
                    <a:pt x="327" y="5803"/>
                  </a:lnTo>
                  <a:lnTo>
                    <a:pt x="331" y="5803"/>
                  </a:lnTo>
                  <a:lnTo>
                    <a:pt x="339" y="5804"/>
                  </a:lnTo>
                  <a:lnTo>
                    <a:pt x="350" y="5806"/>
                  </a:lnTo>
                  <a:lnTo>
                    <a:pt x="363" y="5810"/>
                  </a:lnTo>
                  <a:lnTo>
                    <a:pt x="378" y="5815"/>
                  </a:lnTo>
                  <a:lnTo>
                    <a:pt x="395" y="5822"/>
                  </a:lnTo>
                  <a:lnTo>
                    <a:pt x="415" y="5830"/>
                  </a:lnTo>
                  <a:lnTo>
                    <a:pt x="458" y="5849"/>
                  </a:lnTo>
                  <a:lnTo>
                    <a:pt x="507" y="5872"/>
                  </a:lnTo>
                  <a:lnTo>
                    <a:pt x="559" y="5900"/>
                  </a:lnTo>
                  <a:lnTo>
                    <a:pt x="616" y="5930"/>
                  </a:lnTo>
                  <a:lnTo>
                    <a:pt x="632" y="5939"/>
                  </a:lnTo>
                  <a:lnTo>
                    <a:pt x="648" y="5947"/>
                  </a:lnTo>
                  <a:lnTo>
                    <a:pt x="663" y="5956"/>
                  </a:lnTo>
                  <a:lnTo>
                    <a:pt x="678" y="5966"/>
                  </a:lnTo>
                  <a:close/>
                  <a:moveTo>
                    <a:pt x="678" y="6063"/>
                  </a:moveTo>
                  <a:lnTo>
                    <a:pt x="678" y="6083"/>
                  </a:lnTo>
                  <a:lnTo>
                    <a:pt x="673" y="6078"/>
                  </a:lnTo>
                  <a:lnTo>
                    <a:pt x="670" y="6073"/>
                  </a:lnTo>
                  <a:lnTo>
                    <a:pt x="669" y="6069"/>
                  </a:lnTo>
                  <a:lnTo>
                    <a:pt x="670" y="6066"/>
                  </a:lnTo>
                  <a:lnTo>
                    <a:pt x="671" y="6065"/>
                  </a:lnTo>
                  <a:lnTo>
                    <a:pt x="673" y="6064"/>
                  </a:lnTo>
                  <a:lnTo>
                    <a:pt x="675" y="6063"/>
                  </a:lnTo>
                  <a:lnTo>
                    <a:pt x="678" y="6063"/>
                  </a:lnTo>
                  <a:close/>
                  <a:moveTo>
                    <a:pt x="678" y="6097"/>
                  </a:moveTo>
                  <a:lnTo>
                    <a:pt x="678" y="6170"/>
                  </a:lnTo>
                  <a:lnTo>
                    <a:pt x="650" y="6156"/>
                  </a:lnTo>
                  <a:lnTo>
                    <a:pt x="621" y="6141"/>
                  </a:lnTo>
                  <a:lnTo>
                    <a:pt x="591" y="6124"/>
                  </a:lnTo>
                  <a:lnTo>
                    <a:pt x="559" y="6107"/>
                  </a:lnTo>
                  <a:lnTo>
                    <a:pt x="502" y="6076"/>
                  </a:lnTo>
                  <a:lnTo>
                    <a:pt x="449" y="6043"/>
                  </a:lnTo>
                  <a:lnTo>
                    <a:pt x="403" y="6014"/>
                  </a:lnTo>
                  <a:lnTo>
                    <a:pt x="362" y="5987"/>
                  </a:lnTo>
                  <a:lnTo>
                    <a:pt x="345" y="5975"/>
                  </a:lnTo>
                  <a:lnTo>
                    <a:pt x="331" y="5964"/>
                  </a:lnTo>
                  <a:lnTo>
                    <a:pt x="318" y="5953"/>
                  </a:lnTo>
                  <a:lnTo>
                    <a:pt x="307" y="5944"/>
                  </a:lnTo>
                  <a:lnTo>
                    <a:pt x="299" y="5935"/>
                  </a:lnTo>
                  <a:lnTo>
                    <a:pt x="294" y="5929"/>
                  </a:lnTo>
                  <a:lnTo>
                    <a:pt x="292" y="5927"/>
                  </a:lnTo>
                  <a:lnTo>
                    <a:pt x="291" y="5924"/>
                  </a:lnTo>
                  <a:lnTo>
                    <a:pt x="291" y="5921"/>
                  </a:lnTo>
                  <a:lnTo>
                    <a:pt x="292" y="5920"/>
                  </a:lnTo>
                  <a:lnTo>
                    <a:pt x="293" y="5919"/>
                  </a:lnTo>
                  <a:lnTo>
                    <a:pt x="295" y="5918"/>
                  </a:lnTo>
                  <a:lnTo>
                    <a:pt x="297" y="5917"/>
                  </a:lnTo>
                  <a:lnTo>
                    <a:pt x="300" y="5917"/>
                  </a:lnTo>
                  <a:lnTo>
                    <a:pt x="309" y="5918"/>
                  </a:lnTo>
                  <a:lnTo>
                    <a:pt x="321" y="5921"/>
                  </a:lnTo>
                  <a:lnTo>
                    <a:pt x="350" y="5931"/>
                  </a:lnTo>
                  <a:lnTo>
                    <a:pt x="388" y="5946"/>
                  </a:lnTo>
                  <a:lnTo>
                    <a:pt x="432" y="5967"/>
                  </a:lnTo>
                  <a:lnTo>
                    <a:pt x="482" y="5991"/>
                  </a:lnTo>
                  <a:lnTo>
                    <a:pt x="537" y="6019"/>
                  </a:lnTo>
                  <a:lnTo>
                    <a:pt x="595" y="6050"/>
                  </a:lnTo>
                  <a:lnTo>
                    <a:pt x="617" y="6062"/>
                  </a:lnTo>
                  <a:lnTo>
                    <a:pt x="637" y="6074"/>
                  </a:lnTo>
                  <a:lnTo>
                    <a:pt x="659" y="6085"/>
                  </a:lnTo>
                  <a:lnTo>
                    <a:pt x="678" y="6097"/>
                  </a:lnTo>
                  <a:close/>
                  <a:moveTo>
                    <a:pt x="678" y="6185"/>
                  </a:moveTo>
                  <a:lnTo>
                    <a:pt x="678" y="6207"/>
                  </a:lnTo>
                  <a:lnTo>
                    <a:pt x="672" y="6200"/>
                  </a:lnTo>
                  <a:lnTo>
                    <a:pt x="667" y="6194"/>
                  </a:lnTo>
                  <a:lnTo>
                    <a:pt x="665" y="6190"/>
                  </a:lnTo>
                  <a:lnTo>
                    <a:pt x="666" y="6187"/>
                  </a:lnTo>
                  <a:lnTo>
                    <a:pt x="667" y="6186"/>
                  </a:lnTo>
                  <a:lnTo>
                    <a:pt x="671" y="6185"/>
                  </a:lnTo>
                  <a:lnTo>
                    <a:pt x="674" y="6185"/>
                  </a:lnTo>
                  <a:lnTo>
                    <a:pt x="678" y="6185"/>
                  </a:lnTo>
                  <a:close/>
                  <a:moveTo>
                    <a:pt x="248" y="5734"/>
                  </a:moveTo>
                  <a:lnTo>
                    <a:pt x="195" y="5703"/>
                  </a:lnTo>
                  <a:lnTo>
                    <a:pt x="146" y="5673"/>
                  </a:lnTo>
                  <a:lnTo>
                    <a:pt x="103" y="5645"/>
                  </a:lnTo>
                  <a:lnTo>
                    <a:pt x="66" y="5618"/>
                  </a:lnTo>
                  <a:lnTo>
                    <a:pt x="51" y="5606"/>
                  </a:lnTo>
                  <a:lnTo>
                    <a:pt x="37" y="5596"/>
                  </a:lnTo>
                  <a:lnTo>
                    <a:pt x="25" y="5586"/>
                  </a:lnTo>
                  <a:lnTo>
                    <a:pt x="15" y="5576"/>
                  </a:lnTo>
                  <a:lnTo>
                    <a:pt x="9" y="5569"/>
                  </a:lnTo>
                  <a:lnTo>
                    <a:pt x="5" y="5562"/>
                  </a:lnTo>
                  <a:lnTo>
                    <a:pt x="2" y="5559"/>
                  </a:lnTo>
                  <a:lnTo>
                    <a:pt x="2" y="5557"/>
                  </a:lnTo>
                  <a:lnTo>
                    <a:pt x="2" y="5555"/>
                  </a:lnTo>
                  <a:lnTo>
                    <a:pt x="2" y="5552"/>
                  </a:lnTo>
                  <a:lnTo>
                    <a:pt x="4" y="5551"/>
                  </a:lnTo>
                  <a:lnTo>
                    <a:pt x="6" y="5550"/>
                  </a:lnTo>
                  <a:lnTo>
                    <a:pt x="9" y="5550"/>
                  </a:lnTo>
                  <a:lnTo>
                    <a:pt x="12" y="5549"/>
                  </a:lnTo>
                  <a:lnTo>
                    <a:pt x="20" y="5550"/>
                  </a:lnTo>
                  <a:lnTo>
                    <a:pt x="31" y="5552"/>
                  </a:lnTo>
                  <a:lnTo>
                    <a:pt x="43" y="5557"/>
                  </a:lnTo>
                  <a:lnTo>
                    <a:pt x="59" y="5562"/>
                  </a:lnTo>
                  <a:lnTo>
                    <a:pt x="75" y="5569"/>
                  </a:lnTo>
                  <a:lnTo>
                    <a:pt x="93" y="5576"/>
                  </a:lnTo>
                  <a:lnTo>
                    <a:pt x="134" y="5594"/>
                  </a:lnTo>
                  <a:lnTo>
                    <a:pt x="181" y="5617"/>
                  </a:lnTo>
                  <a:lnTo>
                    <a:pt x="231" y="5644"/>
                  </a:lnTo>
                  <a:lnTo>
                    <a:pt x="285" y="5673"/>
                  </a:lnTo>
                  <a:lnTo>
                    <a:pt x="338" y="5705"/>
                  </a:lnTo>
                  <a:lnTo>
                    <a:pt x="386" y="5734"/>
                  </a:lnTo>
                  <a:lnTo>
                    <a:pt x="429" y="5762"/>
                  </a:lnTo>
                  <a:lnTo>
                    <a:pt x="467" y="5788"/>
                  </a:lnTo>
                  <a:lnTo>
                    <a:pt x="482" y="5800"/>
                  </a:lnTo>
                  <a:lnTo>
                    <a:pt x="496" y="5810"/>
                  </a:lnTo>
                  <a:lnTo>
                    <a:pt x="508" y="5820"/>
                  </a:lnTo>
                  <a:lnTo>
                    <a:pt x="517" y="5829"/>
                  </a:lnTo>
                  <a:lnTo>
                    <a:pt x="524" y="5836"/>
                  </a:lnTo>
                  <a:lnTo>
                    <a:pt x="529" y="5843"/>
                  </a:lnTo>
                  <a:lnTo>
                    <a:pt x="530" y="5846"/>
                  </a:lnTo>
                  <a:lnTo>
                    <a:pt x="531" y="5848"/>
                  </a:lnTo>
                  <a:lnTo>
                    <a:pt x="531" y="5850"/>
                  </a:lnTo>
                  <a:lnTo>
                    <a:pt x="530" y="5852"/>
                  </a:lnTo>
                  <a:lnTo>
                    <a:pt x="529" y="5853"/>
                  </a:lnTo>
                  <a:lnTo>
                    <a:pt x="527" y="5855"/>
                  </a:lnTo>
                  <a:lnTo>
                    <a:pt x="525" y="5855"/>
                  </a:lnTo>
                  <a:lnTo>
                    <a:pt x="522" y="5856"/>
                  </a:lnTo>
                  <a:lnTo>
                    <a:pt x="513" y="5855"/>
                  </a:lnTo>
                  <a:lnTo>
                    <a:pt x="502" y="5852"/>
                  </a:lnTo>
                  <a:lnTo>
                    <a:pt x="489" y="5849"/>
                  </a:lnTo>
                  <a:lnTo>
                    <a:pt x="475" y="5844"/>
                  </a:lnTo>
                  <a:lnTo>
                    <a:pt x="458" y="5837"/>
                  </a:lnTo>
                  <a:lnTo>
                    <a:pt x="440" y="5831"/>
                  </a:lnTo>
                  <a:lnTo>
                    <a:pt x="399" y="5812"/>
                  </a:lnTo>
                  <a:lnTo>
                    <a:pt x="351" y="5790"/>
                  </a:lnTo>
                  <a:lnTo>
                    <a:pt x="300" y="5764"/>
                  </a:lnTo>
                  <a:lnTo>
                    <a:pt x="248" y="5734"/>
                  </a:lnTo>
                  <a:close/>
                  <a:moveTo>
                    <a:pt x="321" y="5625"/>
                  </a:moveTo>
                  <a:lnTo>
                    <a:pt x="270" y="5594"/>
                  </a:lnTo>
                  <a:lnTo>
                    <a:pt x="223" y="5565"/>
                  </a:lnTo>
                  <a:lnTo>
                    <a:pt x="182" y="5537"/>
                  </a:lnTo>
                  <a:lnTo>
                    <a:pt x="146" y="5511"/>
                  </a:lnTo>
                  <a:lnTo>
                    <a:pt x="132" y="5501"/>
                  </a:lnTo>
                  <a:lnTo>
                    <a:pt x="118" y="5489"/>
                  </a:lnTo>
                  <a:lnTo>
                    <a:pt x="107" y="5479"/>
                  </a:lnTo>
                  <a:lnTo>
                    <a:pt x="99" y="5470"/>
                  </a:lnTo>
                  <a:lnTo>
                    <a:pt x="92" y="5463"/>
                  </a:lnTo>
                  <a:lnTo>
                    <a:pt x="87" y="5455"/>
                  </a:lnTo>
                  <a:lnTo>
                    <a:pt x="86" y="5453"/>
                  </a:lnTo>
                  <a:lnTo>
                    <a:pt x="86" y="5450"/>
                  </a:lnTo>
                  <a:lnTo>
                    <a:pt x="86" y="5448"/>
                  </a:lnTo>
                  <a:lnTo>
                    <a:pt x="86" y="5447"/>
                  </a:lnTo>
                  <a:lnTo>
                    <a:pt x="88" y="5444"/>
                  </a:lnTo>
                  <a:lnTo>
                    <a:pt x="89" y="5443"/>
                  </a:lnTo>
                  <a:lnTo>
                    <a:pt x="92" y="5443"/>
                  </a:lnTo>
                  <a:lnTo>
                    <a:pt x="95" y="5442"/>
                  </a:lnTo>
                  <a:lnTo>
                    <a:pt x="103" y="5443"/>
                  </a:lnTo>
                  <a:lnTo>
                    <a:pt x="114" y="5446"/>
                  </a:lnTo>
                  <a:lnTo>
                    <a:pt x="126" y="5449"/>
                  </a:lnTo>
                  <a:lnTo>
                    <a:pt x="141" y="5453"/>
                  </a:lnTo>
                  <a:lnTo>
                    <a:pt x="157" y="5460"/>
                  </a:lnTo>
                  <a:lnTo>
                    <a:pt x="174" y="5467"/>
                  </a:lnTo>
                  <a:lnTo>
                    <a:pt x="214" y="5484"/>
                  </a:lnTo>
                  <a:lnTo>
                    <a:pt x="259" y="5506"/>
                  </a:lnTo>
                  <a:lnTo>
                    <a:pt x="308" y="5532"/>
                  </a:lnTo>
                  <a:lnTo>
                    <a:pt x="360" y="5560"/>
                  </a:lnTo>
                  <a:lnTo>
                    <a:pt x="412" y="5590"/>
                  </a:lnTo>
                  <a:lnTo>
                    <a:pt x="458" y="5619"/>
                  </a:lnTo>
                  <a:lnTo>
                    <a:pt x="500" y="5647"/>
                  </a:lnTo>
                  <a:lnTo>
                    <a:pt x="536" y="5672"/>
                  </a:lnTo>
                  <a:lnTo>
                    <a:pt x="551" y="5684"/>
                  </a:lnTo>
                  <a:lnTo>
                    <a:pt x="564" y="5695"/>
                  </a:lnTo>
                  <a:lnTo>
                    <a:pt x="575" y="5705"/>
                  </a:lnTo>
                  <a:lnTo>
                    <a:pt x="584" y="5713"/>
                  </a:lnTo>
                  <a:lnTo>
                    <a:pt x="591" y="5721"/>
                  </a:lnTo>
                  <a:lnTo>
                    <a:pt x="595" y="5727"/>
                  </a:lnTo>
                  <a:lnTo>
                    <a:pt x="596" y="5730"/>
                  </a:lnTo>
                  <a:lnTo>
                    <a:pt x="597" y="5733"/>
                  </a:lnTo>
                  <a:lnTo>
                    <a:pt x="597" y="5735"/>
                  </a:lnTo>
                  <a:lnTo>
                    <a:pt x="597" y="5737"/>
                  </a:lnTo>
                  <a:lnTo>
                    <a:pt x="595" y="5738"/>
                  </a:lnTo>
                  <a:lnTo>
                    <a:pt x="593" y="5739"/>
                  </a:lnTo>
                  <a:lnTo>
                    <a:pt x="591" y="5740"/>
                  </a:lnTo>
                  <a:lnTo>
                    <a:pt x="588" y="5740"/>
                  </a:lnTo>
                  <a:lnTo>
                    <a:pt x="579" y="5740"/>
                  </a:lnTo>
                  <a:lnTo>
                    <a:pt x="569" y="5738"/>
                  </a:lnTo>
                  <a:lnTo>
                    <a:pt x="556" y="5735"/>
                  </a:lnTo>
                  <a:lnTo>
                    <a:pt x="542" y="5730"/>
                  </a:lnTo>
                  <a:lnTo>
                    <a:pt x="526" y="5724"/>
                  </a:lnTo>
                  <a:lnTo>
                    <a:pt x="508" y="5717"/>
                  </a:lnTo>
                  <a:lnTo>
                    <a:pt x="468" y="5700"/>
                  </a:lnTo>
                  <a:lnTo>
                    <a:pt x="422" y="5679"/>
                  </a:lnTo>
                  <a:lnTo>
                    <a:pt x="373" y="5653"/>
                  </a:lnTo>
                  <a:lnTo>
                    <a:pt x="321" y="5625"/>
                  </a:lnTo>
                  <a:close/>
                  <a:moveTo>
                    <a:pt x="327" y="5170"/>
                  </a:moveTo>
                  <a:lnTo>
                    <a:pt x="281" y="5142"/>
                  </a:lnTo>
                  <a:lnTo>
                    <a:pt x="240" y="5115"/>
                  </a:lnTo>
                  <a:lnTo>
                    <a:pt x="203" y="5089"/>
                  </a:lnTo>
                  <a:lnTo>
                    <a:pt x="172" y="5066"/>
                  </a:lnTo>
                  <a:lnTo>
                    <a:pt x="159" y="5054"/>
                  </a:lnTo>
                  <a:lnTo>
                    <a:pt x="147" y="5044"/>
                  </a:lnTo>
                  <a:lnTo>
                    <a:pt x="137" y="5034"/>
                  </a:lnTo>
                  <a:lnTo>
                    <a:pt x="130" y="5025"/>
                  </a:lnTo>
                  <a:lnTo>
                    <a:pt x="124" y="5017"/>
                  </a:lnTo>
                  <a:lnTo>
                    <a:pt x="120" y="5011"/>
                  </a:lnTo>
                  <a:lnTo>
                    <a:pt x="120" y="5007"/>
                  </a:lnTo>
                  <a:lnTo>
                    <a:pt x="119" y="5005"/>
                  </a:lnTo>
                  <a:lnTo>
                    <a:pt x="119" y="5003"/>
                  </a:lnTo>
                  <a:lnTo>
                    <a:pt x="120" y="5001"/>
                  </a:lnTo>
                  <a:lnTo>
                    <a:pt x="122" y="4999"/>
                  </a:lnTo>
                  <a:lnTo>
                    <a:pt x="123" y="4998"/>
                  </a:lnTo>
                  <a:lnTo>
                    <a:pt x="127" y="4997"/>
                  </a:lnTo>
                  <a:lnTo>
                    <a:pt x="130" y="4997"/>
                  </a:lnTo>
                  <a:lnTo>
                    <a:pt x="137" y="4997"/>
                  </a:lnTo>
                  <a:lnTo>
                    <a:pt x="147" y="4998"/>
                  </a:lnTo>
                  <a:lnTo>
                    <a:pt x="158" y="5000"/>
                  </a:lnTo>
                  <a:lnTo>
                    <a:pt x="172" y="5004"/>
                  </a:lnTo>
                  <a:lnTo>
                    <a:pt x="187" y="5008"/>
                  </a:lnTo>
                  <a:lnTo>
                    <a:pt x="203" y="5015"/>
                  </a:lnTo>
                  <a:lnTo>
                    <a:pt x="239" y="5031"/>
                  </a:lnTo>
                  <a:lnTo>
                    <a:pt x="280" y="5051"/>
                  </a:lnTo>
                  <a:lnTo>
                    <a:pt x="324" y="5073"/>
                  </a:lnTo>
                  <a:lnTo>
                    <a:pt x="372" y="5099"/>
                  </a:lnTo>
                  <a:lnTo>
                    <a:pt x="417" y="5127"/>
                  </a:lnTo>
                  <a:lnTo>
                    <a:pt x="458" y="5154"/>
                  </a:lnTo>
                  <a:lnTo>
                    <a:pt x="496" y="5180"/>
                  </a:lnTo>
                  <a:lnTo>
                    <a:pt x="527" y="5204"/>
                  </a:lnTo>
                  <a:lnTo>
                    <a:pt x="540" y="5215"/>
                  </a:lnTo>
                  <a:lnTo>
                    <a:pt x="552" y="5225"/>
                  </a:lnTo>
                  <a:lnTo>
                    <a:pt x="562" y="5235"/>
                  </a:lnTo>
                  <a:lnTo>
                    <a:pt x="569" y="5244"/>
                  </a:lnTo>
                  <a:lnTo>
                    <a:pt x="575" y="5251"/>
                  </a:lnTo>
                  <a:lnTo>
                    <a:pt x="579" y="5258"/>
                  </a:lnTo>
                  <a:lnTo>
                    <a:pt x="579" y="5261"/>
                  </a:lnTo>
                  <a:lnTo>
                    <a:pt x="580" y="5263"/>
                  </a:lnTo>
                  <a:lnTo>
                    <a:pt x="579" y="5265"/>
                  </a:lnTo>
                  <a:lnTo>
                    <a:pt x="579" y="5267"/>
                  </a:lnTo>
                  <a:lnTo>
                    <a:pt x="577" y="5270"/>
                  </a:lnTo>
                  <a:lnTo>
                    <a:pt x="576" y="5271"/>
                  </a:lnTo>
                  <a:lnTo>
                    <a:pt x="572" y="5272"/>
                  </a:lnTo>
                  <a:lnTo>
                    <a:pt x="569" y="5272"/>
                  </a:lnTo>
                  <a:lnTo>
                    <a:pt x="562" y="5272"/>
                  </a:lnTo>
                  <a:lnTo>
                    <a:pt x="552" y="5271"/>
                  </a:lnTo>
                  <a:lnTo>
                    <a:pt x="540" y="5269"/>
                  </a:lnTo>
                  <a:lnTo>
                    <a:pt x="527" y="5264"/>
                  </a:lnTo>
                  <a:lnTo>
                    <a:pt x="512" y="5260"/>
                  </a:lnTo>
                  <a:lnTo>
                    <a:pt x="496" y="5253"/>
                  </a:lnTo>
                  <a:lnTo>
                    <a:pt x="459" y="5238"/>
                  </a:lnTo>
                  <a:lnTo>
                    <a:pt x="418" y="5219"/>
                  </a:lnTo>
                  <a:lnTo>
                    <a:pt x="374" y="5196"/>
                  </a:lnTo>
                  <a:lnTo>
                    <a:pt x="327" y="5170"/>
                  </a:lnTo>
                  <a:close/>
                  <a:moveTo>
                    <a:pt x="382" y="4761"/>
                  </a:moveTo>
                  <a:lnTo>
                    <a:pt x="425" y="4787"/>
                  </a:lnTo>
                  <a:lnTo>
                    <a:pt x="463" y="4813"/>
                  </a:lnTo>
                  <a:lnTo>
                    <a:pt x="497" y="4838"/>
                  </a:lnTo>
                  <a:lnTo>
                    <a:pt x="526" y="4861"/>
                  </a:lnTo>
                  <a:lnTo>
                    <a:pt x="538" y="4871"/>
                  </a:lnTo>
                  <a:lnTo>
                    <a:pt x="549" y="4881"/>
                  </a:lnTo>
                  <a:lnTo>
                    <a:pt x="557" y="4891"/>
                  </a:lnTo>
                  <a:lnTo>
                    <a:pt x="564" y="4898"/>
                  </a:lnTo>
                  <a:lnTo>
                    <a:pt x="569" y="4907"/>
                  </a:lnTo>
                  <a:lnTo>
                    <a:pt x="572" y="4913"/>
                  </a:lnTo>
                  <a:lnTo>
                    <a:pt x="572" y="4919"/>
                  </a:lnTo>
                  <a:lnTo>
                    <a:pt x="571" y="4923"/>
                  </a:lnTo>
                  <a:lnTo>
                    <a:pt x="570" y="4925"/>
                  </a:lnTo>
                  <a:lnTo>
                    <a:pt x="568" y="4926"/>
                  </a:lnTo>
                  <a:lnTo>
                    <a:pt x="566" y="4928"/>
                  </a:lnTo>
                  <a:lnTo>
                    <a:pt x="563" y="4929"/>
                  </a:lnTo>
                  <a:lnTo>
                    <a:pt x="555" y="4929"/>
                  </a:lnTo>
                  <a:lnTo>
                    <a:pt x="547" y="4928"/>
                  </a:lnTo>
                  <a:lnTo>
                    <a:pt x="535" y="4926"/>
                  </a:lnTo>
                  <a:lnTo>
                    <a:pt x="523" y="4923"/>
                  </a:lnTo>
                  <a:lnTo>
                    <a:pt x="509" y="4919"/>
                  </a:lnTo>
                  <a:lnTo>
                    <a:pt x="494" y="4913"/>
                  </a:lnTo>
                  <a:lnTo>
                    <a:pt x="459" y="4899"/>
                  </a:lnTo>
                  <a:lnTo>
                    <a:pt x="420" y="4881"/>
                  </a:lnTo>
                  <a:lnTo>
                    <a:pt x="379" y="4861"/>
                  </a:lnTo>
                  <a:lnTo>
                    <a:pt x="336" y="4836"/>
                  </a:lnTo>
                  <a:lnTo>
                    <a:pt x="294" y="4810"/>
                  </a:lnTo>
                  <a:lnTo>
                    <a:pt x="255" y="4784"/>
                  </a:lnTo>
                  <a:lnTo>
                    <a:pt x="222" y="4759"/>
                  </a:lnTo>
                  <a:lnTo>
                    <a:pt x="192" y="4735"/>
                  </a:lnTo>
                  <a:lnTo>
                    <a:pt x="181" y="4725"/>
                  </a:lnTo>
                  <a:lnTo>
                    <a:pt x="171" y="4715"/>
                  </a:lnTo>
                  <a:lnTo>
                    <a:pt x="162" y="4705"/>
                  </a:lnTo>
                  <a:lnTo>
                    <a:pt x="155" y="4697"/>
                  </a:lnTo>
                  <a:lnTo>
                    <a:pt x="150" y="4689"/>
                  </a:lnTo>
                  <a:lnTo>
                    <a:pt x="147" y="4683"/>
                  </a:lnTo>
                  <a:lnTo>
                    <a:pt x="146" y="4679"/>
                  </a:lnTo>
                  <a:lnTo>
                    <a:pt x="146" y="4677"/>
                  </a:lnTo>
                  <a:lnTo>
                    <a:pt x="146" y="4674"/>
                  </a:lnTo>
                  <a:lnTo>
                    <a:pt x="147" y="4673"/>
                  </a:lnTo>
                  <a:lnTo>
                    <a:pt x="149" y="4671"/>
                  </a:lnTo>
                  <a:lnTo>
                    <a:pt x="150" y="4670"/>
                  </a:lnTo>
                  <a:lnTo>
                    <a:pt x="154" y="4669"/>
                  </a:lnTo>
                  <a:lnTo>
                    <a:pt x="157" y="4667"/>
                  </a:lnTo>
                  <a:lnTo>
                    <a:pt x="163" y="4666"/>
                  </a:lnTo>
                  <a:lnTo>
                    <a:pt x="173" y="4667"/>
                  </a:lnTo>
                  <a:lnTo>
                    <a:pt x="184" y="4670"/>
                  </a:lnTo>
                  <a:lnTo>
                    <a:pt x="197" y="4673"/>
                  </a:lnTo>
                  <a:lnTo>
                    <a:pt x="211" y="4677"/>
                  </a:lnTo>
                  <a:lnTo>
                    <a:pt x="226" y="4683"/>
                  </a:lnTo>
                  <a:lnTo>
                    <a:pt x="259" y="4697"/>
                  </a:lnTo>
                  <a:lnTo>
                    <a:pt x="298" y="4715"/>
                  </a:lnTo>
                  <a:lnTo>
                    <a:pt x="339" y="4737"/>
                  </a:lnTo>
                  <a:lnTo>
                    <a:pt x="382" y="4761"/>
                  </a:lnTo>
                  <a:close/>
                  <a:moveTo>
                    <a:pt x="230" y="4542"/>
                  </a:moveTo>
                  <a:lnTo>
                    <a:pt x="270" y="4568"/>
                  </a:lnTo>
                  <a:lnTo>
                    <a:pt x="307" y="4593"/>
                  </a:lnTo>
                  <a:lnTo>
                    <a:pt x="339" y="4617"/>
                  </a:lnTo>
                  <a:lnTo>
                    <a:pt x="366" y="4639"/>
                  </a:lnTo>
                  <a:lnTo>
                    <a:pt x="378" y="4650"/>
                  </a:lnTo>
                  <a:lnTo>
                    <a:pt x="388" y="4660"/>
                  </a:lnTo>
                  <a:lnTo>
                    <a:pt x="396" y="4670"/>
                  </a:lnTo>
                  <a:lnTo>
                    <a:pt x="403" y="4677"/>
                  </a:lnTo>
                  <a:lnTo>
                    <a:pt x="407" y="4685"/>
                  </a:lnTo>
                  <a:lnTo>
                    <a:pt x="411" y="4691"/>
                  </a:lnTo>
                  <a:lnTo>
                    <a:pt x="411" y="4698"/>
                  </a:lnTo>
                  <a:lnTo>
                    <a:pt x="409" y="4702"/>
                  </a:lnTo>
                  <a:lnTo>
                    <a:pt x="406" y="4705"/>
                  </a:lnTo>
                  <a:lnTo>
                    <a:pt x="401" y="4706"/>
                  </a:lnTo>
                  <a:lnTo>
                    <a:pt x="393" y="4707"/>
                  </a:lnTo>
                  <a:lnTo>
                    <a:pt x="385" y="4706"/>
                  </a:lnTo>
                  <a:lnTo>
                    <a:pt x="374" y="4704"/>
                  </a:lnTo>
                  <a:lnTo>
                    <a:pt x="362" y="4702"/>
                  </a:lnTo>
                  <a:lnTo>
                    <a:pt x="348" y="4698"/>
                  </a:lnTo>
                  <a:lnTo>
                    <a:pt x="334" y="4692"/>
                  </a:lnTo>
                  <a:lnTo>
                    <a:pt x="300" y="4679"/>
                  </a:lnTo>
                  <a:lnTo>
                    <a:pt x="264" y="4662"/>
                  </a:lnTo>
                  <a:lnTo>
                    <a:pt x="225" y="4642"/>
                  </a:lnTo>
                  <a:lnTo>
                    <a:pt x="184" y="4618"/>
                  </a:lnTo>
                  <a:lnTo>
                    <a:pt x="143" y="4592"/>
                  </a:lnTo>
                  <a:lnTo>
                    <a:pt x="106" y="4567"/>
                  </a:lnTo>
                  <a:lnTo>
                    <a:pt x="74" y="4542"/>
                  </a:lnTo>
                  <a:lnTo>
                    <a:pt x="47" y="4520"/>
                  </a:lnTo>
                  <a:lnTo>
                    <a:pt x="36" y="4510"/>
                  </a:lnTo>
                  <a:lnTo>
                    <a:pt x="25" y="4499"/>
                  </a:lnTo>
                  <a:lnTo>
                    <a:pt x="18" y="4490"/>
                  </a:lnTo>
                  <a:lnTo>
                    <a:pt x="11" y="4482"/>
                  </a:lnTo>
                  <a:lnTo>
                    <a:pt x="6" y="4474"/>
                  </a:lnTo>
                  <a:lnTo>
                    <a:pt x="4" y="4468"/>
                  </a:lnTo>
                  <a:lnTo>
                    <a:pt x="2" y="4461"/>
                  </a:lnTo>
                  <a:lnTo>
                    <a:pt x="4" y="4457"/>
                  </a:lnTo>
                  <a:lnTo>
                    <a:pt x="8" y="4454"/>
                  </a:lnTo>
                  <a:lnTo>
                    <a:pt x="13" y="4453"/>
                  </a:lnTo>
                  <a:lnTo>
                    <a:pt x="20" y="4452"/>
                  </a:lnTo>
                  <a:lnTo>
                    <a:pt x="29" y="4453"/>
                  </a:lnTo>
                  <a:lnTo>
                    <a:pt x="39" y="4455"/>
                  </a:lnTo>
                  <a:lnTo>
                    <a:pt x="52" y="4457"/>
                  </a:lnTo>
                  <a:lnTo>
                    <a:pt x="65" y="4461"/>
                  </a:lnTo>
                  <a:lnTo>
                    <a:pt x="80" y="4467"/>
                  </a:lnTo>
                  <a:lnTo>
                    <a:pt x="113" y="4481"/>
                  </a:lnTo>
                  <a:lnTo>
                    <a:pt x="149" y="4498"/>
                  </a:lnTo>
                  <a:lnTo>
                    <a:pt x="188" y="4519"/>
                  </a:lnTo>
                  <a:lnTo>
                    <a:pt x="230" y="4542"/>
                  </a:lnTo>
                  <a:close/>
                  <a:moveTo>
                    <a:pt x="671" y="4582"/>
                  </a:moveTo>
                  <a:lnTo>
                    <a:pt x="666" y="4585"/>
                  </a:lnTo>
                  <a:lnTo>
                    <a:pt x="661" y="4588"/>
                  </a:lnTo>
                  <a:lnTo>
                    <a:pt x="654" y="4589"/>
                  </a:lnTo>
                  <a:lnTo>
                    <a:pt x="646" y="4589"/>
                  </a:lnTo>
                  <a:lnTo>
                    <a:pt x="635" y="4586"/>
                  </a:lnTo>
                  <a:lnTo>
                    <a:pt x="623" y="4584"/>
                  </a:lnTo>
                  <a:lnTo>
                    <a:pt x="610" y="4580"/>
                  </a:lnTo>
                  <a:lnTo>
                    <a:pt x="595" y="4576"/>
                  </a:lnTo>
                  <a:lnTo>
                    <a:pt x="563" y="4563"/>
                  </a:lnTo>
                  <a:lnTo>
                    <a:pt x="527" y="4547"/>
                  </a:lnTo>
                  <a:lnTo>
                    <a:pt x="489" y="4527"/>
                  </a:lnTo>
                  <a:lnTo>
                    <a:pt x="449" y="4504"/>
                  </a:lnTo>
                  <a:lnTo>
                    <a:pt x="411" y="4480"/>
                  </a:lnTo>
                  <a:lnTo>
                    <a:pt x="375" y="4455"/>
                  </a:lnTo>
                  <a:lnTo>
                    <a:pt x="344" y="4432"/>
                  </a:lnTo>
                  <a:lnTo>
                    <a:pt x="318" y="4410"/>
                  </a:lnTo>
                  <a:lnTo>
                    <a:pt x="307" y="4399"/>
                  </a:lnTo>
                  <a:lnTo>
                    <a:pt x="297" y="4389"/>
                  </a:lnTo>
                  <a:lnTo>
                    <a:pt x="290" y="4380"/>
                  </a:lnTo>
                  <a:lnTo>
                    <a:pt x="283" y="4372"/>
                  </a:lnTo>
                  <a:lnTo>
                    <a:pt x="279" y="4364"/>
                  </a:lnTo>
                  <a:lnTo>
                    <a:pt x="277" y="4358"/>
                  </a:lnTo>
                  <a:lnTo>
                    <a:pt x="276" y="4351"/>
                  </a:lnTo>
                  <a:lnTo>
                    <a:pt x="278" y="4347"/>
                  </a:lnTo>
                  <a:lnTo>
                    <a:pt x="281" y="4344"/>
                  </a:lnTo>
                  <a:lnTo>
                    <a:pt x="286" y="4342"/>
                  </a:lnTo>
                  <a:lnTo>
                    <a:pt x="294" y="4340"/>
                  </a:lnTo>
                  <a:lnTo>
                    <a:pt x="303" y="4340"/>
                  </a:lnTo>
                  <a:lnTo>
                    <a:pt x="312" y="4343"/>
                  </a:lnTo>
                  <a:lnTo>
                    <a:pt x="324" y="4345"/>
                  </a:lnTo>
                  <a:lnTo>
                    <a:pt x="338" y="4349"/>
                  </a:lnTo>
                  <a:lnTo>
                    <a:pt x="352" y="4353"/>
                  </a:lnTo>
                  <a:lnTo>
                    <a:pt x="385" y="4366"/>
                  </a:lnTo>
                  <a:lnTo>
                    <a:pt x="420" y="4383"/>
                  </a:lnTo>
                  <a:lnTo>
                    <a:pt x="458" y="4403"/>
                  </a:lnTo>
                  <a:lnTo>
                    <a:pt x="498" y="4426"/>
                  </a:lnTo>
                  <a:lnTo>
                    <a:pt x="538" y="4451"/>
                  </a:lnTo>
                  <a:lnTo>
                    <a:pt x="572" y="4474"/>
                  </a:lnTo>
                  <a:lnTo>
                    <a:pt x="604" y="4498"/>
                  </a:lnTo>
                  <a:lnTo>
                    <a:pt x="630" y="4521"/>
                  </a:lnTo>
                  <a:lnTo>
                    <a:pt x="640" y="4530"/>
                  </a:lnTo>
                  <a:lnTo>
                    <a:pt x="650" y="4540"/>
                  </a:lnTo>
                  <a:lnTo>
                    <a:pt x="658" y="4550"/>
                  </a:lnTo>
                  <a:lnTo>
                    <a:pt x="664" y="4558"/>
                  </a:lnTo>
                  <a:lnTo>
                    <a:pt x="669" y="4566"/>
                  </a:lnTo>
                  <a:lnTo>
                    <a:pt x="672" y="4572"/>
                  </a:lnTo>
                  <a:lnTo>
                    <a:pt x="672" y="4578"/>
                  </a:lnTo>
                  <a:lnTo>
                    <a:pt x="671" y="4582"/>
                  </a:lnTo>
                  <a:close/>
                  <a:moveTo>
                    <a:pt x="393" y="4213"/>
                  </a:moveTo>
                  <a:lnTo>
                    <a:pt x="430" y="4237"/>
                  </a:lnTo>
                  <a:lnTo>
                    <a:pt x="464" y="4261"/>
                  </a:lnTo>
                  <a:lnTo>
                    <a:pt x="494" y="4283"/>
                  </a:lnTo>
                  <a:lnTo>
                    <a:pt x="520" y="4306"/>
                  </a:lnTo>
                  <a:lnTo>
                    <a:pt x="529" y="4316"/>
                  </a:lnTo>
                  <a:lnTo>
                    <a:pt x="539" y="4325"/>
                  </a:lnTo>
                  <a:lnTo>
                    <a:pt x="545" y="4334"/>
                  </a:lnTo>
                  <a:lnTo>
                    <a:pt x="552" y="4343"/>
                  </a:lnTo>
                  <a:lnTo>
                    <a:pt x="556" y="4350"/>
                  </a:lnTo>
                  <a:lnTo>
                    <a:pt x="558" y="4357"/>
                  </a:lnTo>
                  <a:lnTo>
                    <a:pt x="558" y="4362"/>
                  </a:lnTo>
                  <a:lnTo>
                    <a:pt x="557" y="4367"/>
                  </a:lnTo>
                  <a:lnTo>
                    <a:pt x="553" y="4371"/>
                  </a:lnTo>
                  <a:lnTo>
                    <a:pt x="549" y="4373"/>
                  </a:lnTo>
                  <a:lnTo>
                    <a:pt x="541" y="4374"/>
                  </a:lnTo>
                  <a:lnTo>
                    <a:pt x="532" y="4373"/>
                  </a:lnTo>
                  <a:lnTo>
                    <a:pt x="523" y="4372"/>
                  </a:lnTo>
                  <a:lnTo>
                    <a:pt x="511" y="4370"/>
                  </a:lnTo>
                  <a:lnTo>
                    <a:pt x="498" y="4366"/>
                  </a:lnTo>
                  <a:lnTo>
                    <a:pt x="485" y="4361"/>
                  </a:lnTo>
                  <a:lnTo>
                    <a:pt x="454" y="4349"/>
                  </a:lnTo>
                  <a:lnTo>
                    <a:pt x="419" y="4334"/>
                  </a:lnTo>
                  <a:lnTo>
                    <a:pt x="382" y="4315"/>
                  </a:lnTo>
                  <a:lnTo>
                    <a:pt x="344" y="4292"/>
                  </a:lnTo>
                  <a:lnTo>
                    <a:pt x="307" y="4268"/>
                  </a:lnTo>
                  <a:lnTo>
                    <a:pt x="272" y="4244"/>
                  </a:lnTo>
                  <a:lnTo>
                    <a:pt x="243" y="4222"/>
                  </a:lnTo>
                  <a:lnTo>
                    <a:pt x="218" y="4200"/>
                  </a:lnTo>
                  <a:lnTo>
                    <a:pt x="208" y="4189"/>
                  </a:lnTo>
                  <a:lnTo>
                    <a:pt x="199" y="4180"/>
                  </a:lnTo>
                  <a:lnTo>
                    <a:pt x="191" y="4171"/>
                  </a:lnTo>
                  <a:lnTo>
                    <a:pt x="186" y="4162"/>
                  </a:lnTo>
                  <a:lnTo>
                    <a:pt x="182" y="4155"/>
                  </a:lnTo>
                  <a:lnTo>
                    <a:pt x="179" y="4148"/>
                  </a:lnTo>
                  <a:lnTo>
                    <a:pt x="179" y="4143"/>
                  </a:lnTo>
                  <a:lnTo>
                    <a:pt x="181" y="4139"/>
                  </a:lnTo>
                  <a:lnTo>
                    <a:pt x="185" y="4134"/>
                  </a:lnTo>
                  <a:lnTo>
                    <a:pt x="189" y="4132"/>
                  </a:lnTo>
                  <a:lnTo>
                    <a:pt x="197" y="4131"/>
                  </a:lnTo>
                  <a:lnTo>
                    <a:pt x="205" y="4132"/>
                  </a:lnTo>
                  <a:lnTo>
                    <a:pt x="215" y="4133"/>
                  </a:lnTo>
                  <a:lnTo>
                    <a:pt x="227" y="4135"/>
                  </a:lnTo>
                  <a:lnTo>
                    <a:pt x="239" y="4139"/>
                  </a:lnTo>
                  <a:lnTo>
                    <a:pt x="253" y="4144"/>
                  </a:lnTo>
                  <a:lnTo>
                    <a:pt x="284" y="4156"/>
                  </a:lnTo>
                  <a:lnTo>
                    <a:pt x="318" y="4172"/>
                  </a:lnTo>
                  <a:lnTo>
                    <a:pt x="354" y="4190"/>
                  </a:lnTo>
                  <a:lnTo>
                    <a:pt x="393" y="4213"/>
                  </a:lnTo>
                  <a:close/>
                  <a:moveTo>
                    <a:pt x="467" y="4156"/>
                  </a:moveTo>
                  <a:lnTo>
                    <a:pt x="463" y="4159"/>
                  </a:lnTo>
                  <a:lnTo>
                    <a:pt x="458" y="4161"/>
                  </a:lnTo>
                  <a:lnTo>
                    <a:pt x="452" y="4162"/>
                  </a:lnTo>
                  <a:lnTo>
                    <a:pt x="443" y="4162"/>
                  </a:lnTo>
                  <a:lnTo>
                    <a:pt x="433" y="4161"/>
                  </a:lnTo>
                  <a:lnTo>
                    <a:pt x="422" y="4159"/>
                  </a:lnTo>
                  <a:lnTo>
                    <a:pt x="409" y="4155"/>
                  </a:lnTo>
                  <a:lnTo>
                    <a:pt x="396" y="4150"/>
                  </a:lnTo>
                  <a:lnTo>
                    <a:pt x="367" y="4140"/>
                  </a:lnTo>
                  <a:lnTo>
                    <a:pt x="334" y="4125"/>
                  </a:lnTo>
                  <a:lnTo>
                    <a:pt x="299" y="4106"/>
                  </a:lnTo>
                  <a:lnTo>
                    <a:pt x="263" y="4085"/>
                  </a:lnTo>
                  <a:lnTo>
                    <a:pt x="227" y="4062"/>
                  </a:lnTo>
                  <a:lnTo>
                    <a:pt x="195" y="4038"/>
                  </a:lnTo>
                  <a:lnTo>
                    <a:pt x="167" y="4016"/>
                  </a:lnTo>
                  <a:lnTo>
                    <a:pt x="143" y="3995"/>
                  </a:lnTo>
                  <a:lnTo>
                    <a:pt x="133" y="3984"/>
                  </a:lnTo>
                  <a:lnTo>
                    <a:pt x="124" y="3976"/>
                  </a:lnTo>
                  <a:lnTo>
                    <a:pt x="117" y="3966"/>
                  </a:lnTo>
                  <a:lnTo>
                    <a:pt x="111" y="3958"/>
                  </a:lnTo>
                  <a:lnTo>
                    <a:pt x="108" y="3951"/>
                  </a:lnTo>
                  <a:lnTo>
                    <a:pt x="106" y="3944"/>
                  </a:lnTo>
                  <a:lnTo>
                    <a:pt x="106" y="3939"/>
                  </a:lnTo>
                  <a:lnTo>
                    <a:pt x="107" y="3934"/>
                  </a:lnTo>
                  <a:lnTo>
                    <a:pt x="110" y="3930"/>
                  </a:lnTo>
                  <a:lnTo>
                    <a:pt x="116" y="3928"/>
                  </a:lnTo>
                  <a:lnTo>
                    <a:pt x="122" y="3927"/>
                  </a:lnTo>
                  <a:lnTo>
                    <a:pt x="131" y="3927"/>
                  </a:lnTo>
                  <a:lnTo>
                    <a:pt x="141" y="3928"/>
                  </a:lnTo>
                  <a:lnTo>
                    <a:pt x="151" y="3930"/>
                  </a:lnTo>
                  <a:lnTo>
                    <a:pt x="163" y="3934"/>
                  </a:lnTo>
                  <a:lnTo>
                    <a:pt x="177" y="3939"/>
                  </a:lnTo>
                  <a:lnTo>
                    <a:pt x="206" y="3950"/>
                  </a:lnTo>
                  <a:lnTo>
                    <a:pt x="240" y="3965"/>
                  </a:lnTo>
                  <a:lnTo>
                    <a:pt x="274" y="3984"/>
                  </a:lnTo>
                  <a:lnTo>
                    <a:pt x="311" y="4005"/>
                  </a:lnTo>
                  <a:lnTo>
                    <a:pt x="347" y="4029"/>
                  </a:lnTo>
                  <a:lnTo>
                    <a:pt x="379" y="4051"/>
                  </a:lnTo>
                  <a:lnTo>
                    <a:pt x="407" y="4074"/>
                  </a:lnTo>
                  <a:lnTo>
                    <a:pt x="431" y="4095"/>
                  </a:lnTo>
                  <a:lnTo>
                    <a:pt x="441" y="4105"/>
                  </a:lnTo>
                  <a:lnTo>
                    <a:pt x="449" y="4115"/>
                  </a:lnTo>
                  <a:lnTo>
                    <a:pt x="457" y="4124"/>
                  </a:lnTo>
                  <a:lnTo>
                    <a:pt x="462" y="4131"/>
                  </a:lnTo>
                  <a:lnTo>
                    <a:pt x="466" y="4139"/>
                  </a:lnTo>
                  <a:lnTo>
                    <a:pt x="468" y="4145"/>
                  </a:lnTo>
                  <a:lnTo>
                    <a:pt x="468" y="4150"/>
                  </a:lnTo>
                  <a:lnTo>
                    <a:pt x="467" y="4156"/>
                  </a:lnTo>
                  <a:close/>
                  <a:moveTo>
                    <a:pt x="399" y="3948"/>
                  </a:moveTo>
                  <a:lnTo>
                    <a:pt x="395" y="3952"/>
                  </a:lnTo>
                  <a:lnTo>
                    <a:pt x="391" y="3954"/>
                  </a:lnTo>
                  <a:lnTo>
                    <a:pt x="384" y="3955"/>
                  </a:lnTo>
                  <a:lnTo>
                    <a:pt x="376" y="3955"/>
                  </a:lnTo>
                  <a:lnTo>
                    <a:pt x="366" y="3954"/>
                  </a:lnTo>
                  <a:lnTo>
                    <a:pt x="355" y="3952"/>
                  </a:lnTo>
                  <a:lnTo>
                    <a:pt x="345" y="3949"/>
                  </a:lnTo>
                  <a:lnTo>
                    <a:pt x="332" y="3944"/>
                  </a:lnTo>
                  <a:lnTo>
                    <a:pt x="303" y="3934"/>
                  </a:lnTo>
                  <a:lnTo>
                    <a:pt x="271" y="3920"/>
                  </a:lnTo>
                  <a:lnTo>
                    <a:pt x="238" y="3902"/>
                  </a:lnTo>
                  <a:lnTo>
                    <a:pt x="203" y="3881"/>
                  </a:lnTo>
                  <a:lnTo>
                    <a:pt x="169" y="3859"/>
                  </a:lnTo>
                  <a:lnTo>
                    <a:pt x="137" y="3836"/>
                  </a:lnTo>
                  <a:lnTo>
                    <a:pt x="110" y="3814"/>
                  </a:lnTo>
                  <a:lnTo>
                    <a:pt x="89" y="3793"/>
                  </a:lnTo>
                  <a:lnTo>
                    <a:pt x="79" y="3784"/>
                  </a:lnTo>
                  <a:lnTo>
                    <a:pt x="72" y="3774"/>
                  </a:lnTo>
                  <a:lnTo>
                    <a:pt x="64" y="3765"/>
                  </a:lnTo>
                  <a:lnTo>
                    <a:pt x="60" y="3758"/>
                  </a:lnTo>
                  <a:lnTo>
                    <a:pt x="56" y="3750"/>
                  </a:lnTo>
                  <a:lnTo>
                    <a:pt x="54" y="3744"/>
                  </a:lnTo>
                  <a:lnTo>
                    <a:pt x="54" y="3738"/>
                  </a:lnTo>
                  <a:lnTo>
                    <a:pt x="55" y="3734"/>
                  </a:lnTo>
                  <a:lnTo>
                    <a:pt x="59" y="3731"/>
                  </a:lnTo>
                  <a:lnTo>
                    <a:pt x="64" y="3729"/>
                  </a:lnTo>
                  <a:lnTo>
                    <a:pt x="70" y="3726"/>
                  </a:lnTo>
                  <a:lnTo>
                    <a:pt x="79" y="3726"/>
                  </a:lnTo>
                  <a:lnTo>
                    <a:pt x="88" y="3727"/>
                  </a:lnTo>
                  <a:lnTo>
                    <a:pt x="99" y="3730"/>
                  </a:lnTo>
                  <a:lnTo>
                    <a:pt x="110" y="3733"/>
                  </a:lnTo>
                  <a:lnTo>
                    <a:pt x="123" y="3737"/>
                  </a:lnTo>
                  <a:lnTo>
                    <a:pt x="151" y="3749"/>
                  </a:lnTo>
                  <a:lnTo>
                    <a:pt x="183" y="3763"/>
                  </a:lnTo>
                  <a:lnTo>
                    <a:pt x="217" y="3781"/>
                  </a:lnTo>
                  <a:lnTo>
                    <a:pt x="252" y="3802"/>
                  </a:lnTo>
                  <a:lnTo>
                    <a:pt x="286" y="3825"/>
                  </a:lnTo>
                  <a:lnTo>
                    <a:pt x="317" y="3847"/>
                  </a:lnTo>
                  <a:lnTo>
                    <a:pt x="344" y="3869"/>
                  </a:lnTo>
                  <a:lnTo>
                    <a:pt x="366" y="3889"/>
                  </a:lnTo>
                  <a:lnTo>
                    <a:pt x="375" y="3899"/>
                  </a:lnTo>
                  <a:lnTo>
                    <a:pt x="384" y="3908"/>
                  </a:lnTo>
                  <a:lnTo>
                    <a:pt x="390" y="3916"/>
                  </a:lnTo>
                  <a:lnTo>
                    <a:pt x="395" y="3924"/>
                  </a:lnTo>
                  <a:lnTo>
                    <a:pt x="399" y="3931"/>
                  </a:lnTo>
                  <a:lnTo>
                    <a:pt x="401" y="3938"/>
                  </a:lnTo>
                  <a:lnTo>
                    <a:pt x="401" y="3943"/>
                  </a:lnTo>
                  <a:lnTo>
                    <a:pt x="399" y="3948"/>
                  </a:lnTo>
                  <a:close/>
                  <a:moveTo>
                    <a:pt x="354" y="3745"/>
                  </a:moveTo>
                  <a:lnTo>
                    <a:pt x="350" y="3748"/>
                  </a:lnTo>
                  <a:lnTo>
                    <a:pt x="346" y="3750"/>
                  </a:lnTo>
                  <a:lnTo>
                    <a:pt x="339" y="3752"/>
                  </a:lnTo>
                  <a:lnTo>
                    <a:pt x="332" y="3752"/>
                  </a:lnTo>
                  <a:lnTo>
                    <a:pt x="322" y="3751"/>
                  </a:lnTo>
                  <a:lnTo>
                    <a:pt x="312" y="3749"/>
                  </a:lnTo>
                  <a:lnTo>
                    <a:pt x="300" y="3746"/>
                  </a:lnTo>
                  <a:lnTo>
                    <a:pt x="289" y="3743"/>
                  </a:lnTo>
                  <a:lnTo>
                    <a:pt x="260" y="3732"/>
                  </a:lnTo>
                  <a:lnTo>
                    <a:pt x="230" y="3718"/>
                  </a:lnTo>
                  <a:lnTo>
                    <a:pt x="199" y="3700"/>
                  </a:lnTo>
                  <a:lnTo>
                    <a:pt x="165" y="3681"/>
                  </a:lnTo>
                  <a:lnTo>
                    <a:pt x="132" y="3659"/>
                  </a:lnTo>
                  <a:lnTo>
                    <a:pt x="103" y="3638"/>
                  </a:lnTo>
                  <a:lnTo>
                    <a:pt x="77" y="3616"/>
                  </a:lnTo>
                  <a:lnTo>
                    <a:pt x="56" y="3596"/>
                  </a:lnTo>
                  <a:lnTo>
                    <a:pt x="47" y="3586"/>
                  </a:lnTo>
                  <a:lnTo>
                    <a:pt x="40" y="3577"/>
                  </a:lnTo>
                  <a:lnTo>
                    <a:pt x="34" y="3569"/>
                  </a:lnTo>
                  <a:lnTo>
                    <a:pt x="28" y="3561"/>
                  </a:lnTo>
                  <a:lnTo>
                    <a:pt x="25" y="3554"/>
                  </a:lnTo>
                  <a:lnTo>
                    <a:pt x="24" y="3547"/>
                  </a:lnTo>
                  <a:lnTo>
                    <a:pt x="24" y="3542"/>
                  </a:lnTo>
                  <a:lnTo>
                    <a:pt x="25" y="3538"/>
                  </a:lnTo>
                  <a:lnTo>
                    <a:pt x="28" y="3534"/>
                  </a:lnTo>
                  <a:lnTo>
                    <a:pt x="34" y="3531"/>
                  </a:lnTo>
                  <a:lnTo>
                    <a:pt x="40" y="3530"/>
                  </a:lnTo>
                  <a:lnTo>
                    <a:pt x="48" y="3530"/>
                  </a:lnTo>
                  <a:lnTo>
                    <a:pt x="58" y="3531"/>
                  </a:lnTo>
                  <a:lnTo>
                    <a:pt x="67" y="3533"/>
                  </a:lnTo>
                  <a:lnTo>
                    <a:pt x="79" y="3535"/>
                  </a:lnTo>
                  <a:lnTo>
                    <a:pt x="91" y="3540"/>
                  </a:lnTo>
                  <a:lnTo>
                    <a:pt x="118" y="3550"/>
                  </a:lnTo>
                  <a:lnTo>
                    <a:pt x="148" y="3564"/>
                  </a:lnTo>
                  <a:lnTo>
                    <a:pt x="181" y="3582"/>
                  </a:lnTo>
                  <a:lnTo>
                    <a:pt x="214" y="3601"/>
                  </a:lnTo>
                  <a:lnTo>
                    <a:pt x="246" y="3624"/>
                  </a:lnTo>
                  <a:lnTo>
                    <a:pt x="277" y="3645"/>
                  </a:lnTo>
                  <a:lnTo>
                    <a:pt x="301" y="3666"/>
                  </a:lnTo>
                  <a:lnTo>
                    <a:pt x="323" y="3686"/>
                  </a:lnTo>
                  <a:lnTo>
                    <a:pt x="332" y="3696"/>
                  </a:lnTo>
                  <a:lnTo>
                    <a:pt x="339" y="3705"/>
                  </a:lnTo>
                  <a:lnTo>
                    <a:pt x="346" y="3713"/>
                  </a:lnTo>
                  <a:lnTo>
                    <a:pt x="350" y="3721"/>
                  </a:lnTo>
                  <a:lnTo>
                    <a:pt x="353" y="3729"/>
                  </a:lnTo>
                  <a:lnTo>
                    <a:pt x="355" y="3735"/>
                  </a:lnTo>
                  <a:lnTo>
                    <a:pt x="355" y="3740"/>
                  </a:lnTo>
                  <a:lnTo>
                    <a:pt x="354" y="3745"/>
                  </a:lnTo>
                  <a:close/>
                  <a:moveTo>
                    <a:pt x="331" y="3544"/>
                  </a:moveTo>
                  <a:lnTo>
                    <a:pt x="327" y="3548"/>
                  </a:lnTo>
                  <a:lnTo>
                    <a:pt x="322" y="3550"/>
                  </a:lnTo>
                  <a:lnTo>
                    <a:pt x="317" y="3552"/>
                  </a:lnTo>
                  <a:lnTo>
                    <a:pt x="309" y="3552"/>
                  </a:lnTo>
                  <a:lnTo>
                    <a:pt x="299" y="3552"/>
                  </a:lnTo>
                  <a:lnTo>
                    <a:pt x="290" y="3549"/>
                  </a:lnTo>
                  <a:lnTo>
                    <a:pt x="279" y="3547"/>
                  </a:lnTo>
                  <a:lnTo>
                    <a:pt x="267" y="3543"/>
                  </a:lnTo>
                  <a:lnTo>
                    <a:pt x="241" y="3533"/>
                  </a:lnTo>
                  <a:lnTo>
                    <a:pt x="212" y="3520"/>
                  </a:lnTo>
                  <a:lnTo>
                    <a:pt x="181" y="3503"/>
                  </a:lnTo>
                  <a:lnTo>
                    <a:pt x="149" y="3485"/>
                  </a:lnTo>
                  <a:lnTo>
                    <a:pt x="118" y="3463"/>
                  </a:lnTo>
                  <a:lnTo>
                    <a:pt x="90" y="3441"/>
                  </a:lnTo>
                  <a:lnTo>
                    <a:pt x="65" y="3421"/>
                  </a:lnTo>
                  <a:lnTo>
                    <a:pt x="45" y="3402"/>
                  </a:lnTo>
                  <a:lnTo>
                    <a:pt x="36" y="3392"/>
                  </a:lnTo>
                  <a:lnTo>
                    <a:pt x="29" y="3383"/>
                  </a:lnTo>
                  <a:lnTo>
                    <a:pt x="23" y="3375"/>
                  </a:lnTo>
                  <a:lnTo>
                    <a:pt x="19" y="3367"/>
                  </a:lnTo>
                  <a:lnTo>
                    <a:pt x="16" y="3361"/>
                  </a:lnTo>
                  <a:lnTo>
                    <a:pt x="14" y="3354"/>
                  </a:lnTo>
                  <a:lnTo>
                    <a:pt x="14" y="3349"/>
                  </a:lnTo>
                  <a:lnTo>
                    <a:pt x="16" y="3344"/>
                  </a:lnTo>
                  <a:lnTo>
                    <a:pt x="20" y="3340"/>
                  </a:lnTo>
                  <a:lnTo>
                    <a:pt x="24" y="3338"/>
                  </a:lnTo>
                  <a:lnTo>
                    <a:pt x="31" y="3337"/>
                  </a:lnTo>
                  <a:lnTo>
                    <a:pt x="38" y="3337"/>
                  </a:lnTo>
                  <a:lnTo>
                    <a:pt x="47" y="3337"/>
                  </a:lnTo>
                  <a:lnTo>
                    <a:pt x="56" y="3339"/>
                  </a:lnTo>
                  <a:lnTo>
                    <a:pt x="67" y="3342"/>
                  </a:lnTo>
                  <a:lnTo>
                    <a:pt x="79" y="3345"/>
                  </a:lnTo>
                  <a:lnTo>
                    <a:pt x="106" y="3355"/>
                  </a:lnTo>
                  <a:lnTo>
                    <a:pt x="134" y="3369"/>
                  </a:lnTo>
                  <a:lnTo>
                    <a:pt x="165" y="3385"/>
                  </a:lnTo>
                  <a:lnTo>
                    <a:pt x="198" y="3405"/>
                  </a:lnTo>
                  <a:lnTo>
                    <a:pt x="229" y="3426"/>
                  </a:lnTo>
                  <a:lnTo>
                    <a:pt x="257" y="3447"/>
                  </a:lnTo>
                  <a:lnTo>
                    <a:pt x="281" y="3467"/>
                  </a:lnTo>
                  <a:lnTo>
                    <a:pt x="301" y="3487"/>
                  </a:lnTo>
                  <a:lnTo>
                    <a:pt x="310" y="3497"/>
                  </a:lnTo>
                  <a:lnTo>
                    <a:pt x="318" y="3505"/>
                  </a:lnTo>
                  <a:lnTo>
                    <a:pt x="323" y="3514"/>
                  </a:lnTo>
                  <a:lnTo>
                    <a:pt x="327" y="3521"/>
                  </a:lnTo>
                  <a:lnTo>
                    <a:pt x="331" y="3528"/>
                  </a:lnTo>
                  <a:lnTo>
                    <a:pt x="332" y="3534"/>
                  </a:lnTo>
                  <a:lnTo>
                    <a:pt x="332" y="3540"/>
                  </a:lnTo>
                  <a:lnTo>
                    <a:pt x="331" y="3544"/>
                  </a:lnTo>
                  <a:close/>
                  <a:moveTo>
                    <a:pt x="154" y="3290"/>
                  </a:moveTo>
                  <a:lnTo>
                    <a:pt x="123" y="3270"/>
                  </a:lnTo>
                  <a:lnTo>
                    <a:pt x="96" y="3249"/>
                  </a:lnTo>
                  <a:lnTo>
                    <a:pt x="73" y="3229"/>
                  </a:lnTo>
                  <a:lnTo>
                    <a:pt x="54" y="3209"/>
                  </a:lnTo>
                  <a:lnTo>
                    <a:pt x="46" y="3201"/>
                  </a:lnTo>
                  <a:lnTo>
                    <a:pt x="39" y="3192"/>
                  </a:lnTo>
                  <a:lnTo>
                    <a:pt x="34" y="3184"/>
                  </a:lnTo>
                  <a:lnTo>
                    <a:pt x="29" y="3176"/>
                  </a:lnTo>
                  <a:lnTo>
                    <a:pt x="26" y="3170"/>
                  </a:lnTo>
                  <a:lnTo>
                    <a:pt x="25" y="3163"/>
                  </a:lnTo>
                  <a:lnTo>
                    <a:pt x="25" y="3158"/>
                  </a:lnTo>
                  <a:lnTo>
                    <a:pt x="27" y="3153"/>
                  </a:lnTo>
                  <a:lnTo>
                    <a:pt x="31" y="3150"/>
                  </a:lnTo>
                  <a:lnTo>
                    <a:pt x="35" y="3147"/>
                  </a:lnTo>
                  <a:lnTo>
                    <a:pt x="41" y="3146"/>
                  </a:lnTo>
                  <a:lnTo>
                    <a:pt x="49" y="3146"/>
                  </a:lnTo>
                  <a:lnTo>
                    <a:pt x="58" y="3146"/>
                  </a:lnTo>
                  <a:lnTo>
                    <a:pt x="67" y="3148"/>
                  </a:lnTo>
                  <a:lnTo>
                    <a:pt x="77" y="3150"/>
                  </a:lnTo>
                  <a:lnTo>
                    <a:pt x="89" y="3153"/>
                  </a:lnTo>
                  <a:lnTo>
                    <a:pt x="114" y="3163"/>
                  </a:lnTo>
                  <a:lnTo>
                    <a:pt x="142" y="3176"/>
                  </a:lnTo>
                  <a:lnTo>
                    <a:pt x="172" y="3192"/>
                  </a:lnTo>
                  <a:lnTo>
                    <a:pt x="202" y="3211"/>
                  </a:lnTo>
                  <a:lnTo>
                    <a:pt x="232" y="3231"/>
                  </a:lnTo>
                  <a:lnTo>
                    <a:pt x="259" y="3252"/>
                  </a:lnTo>
                  <a:lnTo>
                    <a:pt x="282" y="3272"/>
                  </a:lnTo>
                  <a:lnTo>
                    <a:pt x="301" y="3290"/>
                  </a:lnTo>
                  <a:lnTo>
                    <a:pt x="309" y="3300"/>
                  </a:lnTo>
                  <a:lnTo>
                    <a:pt x="317" y="3309"/>
                  </a:lnTo>
                  <a:lnTo>
                    <a:pt x="322" y="3316"/>
                  </a:lnTo>
                  <a:lnTo>
                    <a:pt x="326" y="3324"/>
                  </a:lnTo>
                  <a:lnTo>
                    <a:pt x="328" y="3330"/>
                  </a:lnTo>
                  <a:lnTo>
                    <a:pt x="330" y="3337"/>
                  </a:lnTo>
                  <a:lnTo>
                    <a:pt x="330" y="3342"/>
                  </a:lnTo>
                  <a:lnTo>
                    <a:pt x="328" y="3346"/>
                  </a:lnTo>
                  <a:lnTo>
                    <a:pt x="325" y="3350"/>
                  </a:lnTo>
                  <a:lnTo>
                    <a:pt x="320" y="3353"/>
                  </a:lnTo>
                  <a:lnTo>
                    <a:pt x="314" y="3354"/>
                  </a:lnTo>
                  <a:lnTo>
                    <a:pt x="307" y="3355"/>
                  </a:lnTo>
                  <a:lnTo>
                    <a:pt x="298" y="3354"/>
                  </a:lnTo>
                  <a:lnTo>
                    <a:pt x="289" y="3353"/>
                  </a:lnTo>
                  <a:lnTo>
                    <a:pt x="278" y="3350"/>
                  </a:lnTo>
                  <a:lnTo>
                    <a:pt x="267" y="3346"/>
                  </a:lnTo>
                  <a:lnTo>
                    <a:pt x="241" y="3338"/>
                  </a:lnTo>
                  <a:lnTo>
                    <a:pt x="214" y="3325"/>
                  </a:lnTo>
                  <a:lnTo>
                    <a:pt x="184" y="3309"/>
                  </a:lnTo>
                  <a:lnTo>
                    <a:pt x="154" y="3290"/>
                  </a:lnTo>
                  <a:close/>
                  <a:moveTo>
                    <a:pt x="347" y="3152"/>
                  </a:moveTo>
                  <a:lnTo>
                    <a:pt x="344" y="3155"/>
                  </a:lnTo>
                  <a:lnTo>
                    <a:pt x="339" y="3158"/>
                  </a:lnTo>
                  <a:lnTo>
                    <a:pt x="333" y="3160"/>
                  </a:lnTo>
                  <a:lnTo>
                    <a:pt x="326" y="3160"/>
                  </a:lnTo>
                  <a:lnTo>
                    <a:pt x="318" y="3160"/>
                  </a:lnTo>
                  <a:lnTo>
                    <a:pt x="308" y="3158"/>
                  </a:lnTo>
                  <a:lnTo>
                    <a:pt x="298" y="3155"/>
                  </a:lnTo>
                  <a:lnTo>
                    <a:pt x="287" y="3152"/>
                  </a:lnTo>
                  <a:lnTo>
                    <a:pt x="263" y="3144"/>
                  </a:lnTo>
                  <a:lnTo>
                    <a:pt x="237" y="3132"/>
                  </a:lnTo>
                  <a:lnTo>
                    <a:pt x="208" y="3117"/>
                  </a:lnTo>
                  <a:lnTo>
                    <a:pt x="178" y="3098"/>
                  </a:lnTo>
                  <a:lnTo>
                    <a:pt x="149" y="3079"/>
                  </a:lnTo>
                  <a:lnTo>
                    <a:pt x="123" y="3058"/>
                  </a:lnTo>
                  <a:lnTo>
                    <a:pt x="102" y="3039"/>
                  </a:lnTo>
                  <a:lnTo>
                    <a:pt x="83" y="3021"/>
                  </a:lnTo>
                  <a:lnTo>
                    <a:pt x="76" y="3012"/>
                  </a:lnTo>
                  <a:lnTo>
                    <a:pt x="69" y="3003"/>
                  </a:lnTo>
                  <a:lnTo>
                    <a:pt x="64" y="2995"/>
                  </a:lnTo>
                  <a:lnTo>
                    <a:pt x="61" y="2987"/>
                  </a:lnTo>
                  <a:lnTo>
                    <a:pt x="58" y="2981"/>
                  </a:lnTo>
                  <a:lnTo>
                    <a:pt x="56" y="2974"/>
                  </a:lnTo>
                  <a:lnTo>
                    <a:pt x="58" y="2970"/>
                  </a:lnTo>
                  <a:lnTo>
                    <a:pt x="59" y="2964"/>
                  </a:lnTo>
                  <a:lnTo>
                    <a:pt x="62" y="2961"/>
                  </a:lnTo>
                  <a:lnTo>
                    <a:pt x="67" y="2959"/>
                  </a:lnTo>
                  <a:lnTo>
                    <a:pt x="73" y="2957"/>
                  </a:lnTo>
                  <a:lnTo>
                    <a:pt x="80" y="2957"/>
                  </a:lnTo>
                  <a:lnTo>
                    <a:pt x="88" y="2958"/>
                  </a:lnTo>
                  <a:lnTo>
                    <a:pt x="97" y="2959"/>
                  </a:lnTo>
                  <a:lnTo>
                    <a:pt x="107" y="2961"/>
                  </a:lnTo>
                  <a:lnTo>
                    <a:pt x="118" y="2964"/>
                  </a:lnTo>
                  <a:lnTo>
                    <a:pt x="143" y="2973"/>
                  </a:lnTo>
                  <a:lnTo>
                    <a:pt x="170" y="2986"/>
                  </a:lnTo>
                  <a:lnTo>
                    <a:pt x="198" y="3001"/>
                  </a:lnTo>
                  <a:lnTo>
                    <a:pt x="227" y="3019"/>
                  </a:lnTo>
                  <a:lnTo>
                    <a:pt x="256" y="3039"/>
                  </a:lnTo>
                  <a:lnTo>
                    <a:pt x="281" y="3058"/>
                  </a:lnTo>
                  <a:lnTo>
                    <a:pt x="304" y="3078"/>
                  </a:lnTo>
                  <a:lnTo>
                    <a:pt x="322" y="3096"/>
                  </a:lnTo>
                  <a:lnTo>
                    <a:pt x="330" y="3106"/>
                  </a:lnTo>
                  <a:lnTo>
                    <a:pt x="336" y="3113"/>
                  </a:lnTo>
                  <a:lnTo>
                    <a:pt x="341" y="3122"/>
                  </a:lnTo>
                  <a:lnTo>
                    <a:pt x="346" y="3130"/>
                  </a:lnTo>
                  <a:lnTo>
                    <a:pt x="348" y="3136"/>
                  </a:lnTo>
                  <a:lnTo>
                    <a:pt x="349" y="3143"/>
                  </a:lnTo>
                  <a:lnTo>
                    <a:pt x="349" y="3148"/>
                  </a:lnTo>
                  <a:lnTo>
                    <a:pt x="347" y="3152"/>
                  </a:lnTo>
                  <a:close/>
                  <a:moveTo>
                    <a:pt x="272" y="2828"/>
                  </a:moveTo>
                  <a:lnTo>
                    <a:pt x="299" y="2847"/>
                  </a:lnTo>
                  <a:lnTo>
                    <a:pt x="324" y="2866"/>
                  </a:lnTo>
                  <a:lnTo>
                    <a:pt x="346" y="2886"/>
                  </a:lnTo>
                  <a:lnTo>
                    <a:pt x="363" y="2904"/>
                  </a:lnTo>
                  <a:lnTo>
                    <a:pt x="369" y="2913"/>
                  </a:lnTo>
                  <a:lnTo>
                    <a:pt x="376" y="2920"/>
                  </a:lnTo>
                  <a:lnTo>
                    <a:pt x="381" y="2929"/>
                  </a:lnTo>
                  <a:lnTo>
                    <a:pt x="385" y="2935"/>
                  </a:lnTo>
                  <a:lnTo>
                    <a:pt x="387" y="2942"/>
                  </a:lnTo>
                  <a:lnTo>
                    <a:pt x="388" y="2948"/>
                  </a:lnTo>
                  <a:lnTo>
                    <a:pt x="388" y="2954"/>
                  </a:lnTo>
                  <a:lnTo>
                    <a:pt x="386" y="2958"/>
                  </a:lnTo>
                  <a:lnTo>
                    <a:pt x="382" y="2962"/>
                  </a:lnTo>
                  <a:lnTo>
                    <a:pt x="378" y="2964"/>
                  </a:lnTo>
                  <a:lnTo>
                    <a:pt x="372" y="2966"/>
                  </a:lnTo>
                  <a:lnTo>
                    <a:pt x="365" y="2967"/>
                  </a:lnTo>
                  <a:lnTo>
                    <a:pt x="358" y="2967"/>
                  </a:lnTo>
                  <a:lnTo>
                    <a:pt x="348" y="2966"/>
                  </a:lnTo>
                  <a:lnTo>
                    <a:pt x="338" y="2963"/>
                  </a:lnTo>
                  <a:lnTo>
                    <a:pt x="327" y="2960"/>
                  </a:lnTo>
                  <a:lnTo>
                    <a:pt x="305" y="2952"/>
                  </a:lnTo>
                  <a:lnTo>
                    <a:pt x="279" y="2940"/>
                  </a:lnTo>
                  <a:lnTo>
                    <a:pt x="251" y="2926"/>
                  </a:lnTo>
                  <a:lnTo>
                    <a:pt x="223" y="2908"/>
                  </a:lnTo>
                  <a:lnTo>
                    <a:pt x="196" y="2889"/>
                  </a:lnTo>
                  <a:lnTo>
                    <a:pt x="171" y="2869"/>
                  </a:lnTo>
                  <a:lnTo>
                    <a:pt x="150" y="2851"/>
                  </a:lnTo>
                  <a:lnTo>
                    <a:pt x="133" y="2833"/>
                  </a:lnTo>
                  <a:lnTo>
                    <a:pt x="126" y="2824"/>
                  </a:lnTo>
                  <a:lnTo>
                    <a:pt x="119" y="2816"/>
                  </a:lnTo>
                  <a:lnTo>
                    <a:pt x="115" y="2808"/>
                  </a:lnTo>
                  <a:lnTo>
                    <a:pt x="110" y="2800"/>
                  </a:lnTo>
                  <a:lnTo>
                    <a:pt x="108" y="2794"/>
                  </a:lnTo>
                  <a:lnTo>
                    <a:pt x="107" y="2787"/>
                  </a:lnTo>
                  <a:lnTo>
                    <a:pt x="108" y="2782"/>
                  </a:lnTo>
                  <a:lnTo>
                    <a:pt x="109" y="2778"/>
                  </a:lnTo>
                  <a:lnTo>
                    <a:pt x="113" y="2775"/>
                  </a:lnTo>
                  <a:lnTo>
                    <a:pt x="117" y="2771"/>
                  </a:lnTo>
                  <a:lnTo>
                    <a:pt x="123" y="2770"/>
                  </a:lnTo>
                  <a:lnTo>
                    <a:pt x="130" y="2769"/>
                  </a:lnTo>
                  <a:lnTo>
                    <a:pt x="138" y="2770"/>
                  </a:lnTo>
                  <a:lnTo>
                    <a:pt x="147" y="2771"/>
                  </a:lnTo>
                  <a:lnTo>
                    <a:pt x="157" y="2773"/>
                  </a:lnTo>
                  <a:lnTo>
                    <a:pt x="168" y="2776"/>
                  </a:lnTo>
                  <a:lnTo>
                    <a:pt x="191" y="2784"/>
                  </a:lnTo>
                  <a:lnTo>
                    <a:pt x="216" y="2796"/>
                  </a:lnTo>
                  <a:lnTo>
                    <a:pt x="244" y="2811"/>
                  </a:lnTo>
                  <a:lnTo>
                    <a:pt x="272" y="2828"/>
                  </a:lnTo>
                  <a:close/>
                  <a:moveTo>
                    <a:pt x="337" y="2640"/>
                  </a:moveTo>
                  <a:lnTo>
                    <a:pt x="363" y="2658"/>
                  </a:lnTo>
                  <a:lnTo>
                    <a:pt x="387" y="2676"/>
                  </a:lnTo>
                  <a:lnTo>
                    <a:pt x="407" y="2695"/>
                  </a:lnTo>
                  <a:lnTo>
                    <a:pt x="423" y="2712"/>
                  </a:lnTo>
                  <a:lnTo>
                    <a:pt x="430" y="2721"/>
                  </a:lnTo>
                  <a:lnTo>
                    <a:pt x="435" y="2729"/>
                  </a:lnTo>
                  <a:lnTo>
                    <a:pt x="441" y="2737"/>
                  </a:lnTo>
                  <a:lnTo>
                    <a:pt x="444" y="2743"/>
                  </a:lnTo>
                  <a:lnTo>
                    <a:pt x="446" y="2750"/>
                  </a:lnTo>
                  <a:lnTo>
                    <a:pt x="447" y="2756"/>
                  </a:lnTo>
                  <a:lnTo>
                    <a:pt x="446" y="2762"/>
                  </a:lnTo>
                  <a:lnTo>
                    <a:pt x="444" y="2766"/>
                  </a:lnTo>
                  <a:lnTo>
                    <a:pt x="442" y="2769"/>
                  </a:lnTo>
                  <a:lnTo>
                    <a:pt x="436" y="2772"/>
                  </a:lnTo>
                  <a:lnTo>
                    <a:pt x="431" y="2773"/>
                  </a:lnTo>
                  <a:lnTo>
                    <a:pt x="425" y="2775"/>
                  </a:lnTo>
                  <a:lnTo>
                    <a:pt x="417" y="2775"/>
                  </a:lnTo>
                  <a:lnTo>
                    <a:pt x="408" y="2773"/>
                  </a:lnTo>
                  <a:lnTo>
                    <a:pt x="399" y="2771"/>
                  </a:lnTo>
                  <a:lnTo>
                    <a:pt x="389" y="2768"/>
                  </a:lnTo>
                  <a:lnTo>
                    <a:pt x="366" y="2760"/>
                  </a:lnTo>
                  <a:lnTo>
                    <a:pt x="341" y="2750"/>
                  </a:lnTo>
                  <a:lnTo>
                    <a:pt x="314" y="2736"/>
                  </a:lnTo>
                  <a:lnTo>
                    <a:pt x="287" y="2718"/>
                  </a:lnTo>
                  <a:lnTo>
                    <a:pt x="262" y="2700"/>
                  </a:lnTo>
                  <a:lnTo>
                    <a:pt x="238" y="2682"/>
                  </a:lnTo>
                  <a:lnTo>
                    <a:pt x="218" y="2663"/>
                  </a:lnTo>
                  <a:lnTo>
                    <a:pt x="201" y="2645"/>
                  </a:lnTo>
                  <a:lnTo>
                    <a:pt x="195" y="2637"/>
                  </a:lnTo>
                  <a:lnTo>
                    <a:pt x="189" y="2629"/>
                  </a:lnTo>
                  <a:lnTo>
                    <a:pt x="185" y="2621"/>
                  </a:lnTo>
                  <a:lnTo>
                    <a:pt x="182" y="2614"/>
                  </a:lnTo>
                  <a:lnTo>
                    <a:pt x="178" y="2607"/>
                  </a:lnTo>
                  <a:lnTo>
                    <a:pt x="178" y="2602"/>
                  </a:lnTo>
                  <a:lnTo>
                    <a:pt x="178" y="2596"/>
                  </a:lnTo>
                  <a:lnTo>
                    <a:pt x="181" y="2592"/>
                  </a:lnTo>
                  <a:lnTo>
                    <a:pt x="184" y="2588"/>
                  </a:lnTo>
                  <a:lnTo>
                    <a:pt x="188" y="2586"/>
                  </a:lnTo>
                  <a:lnTo>
                    <a:pt x="194" y="2584"/>
                  </a:lnTo>
                  <a:lnTo>
                    <a:pt x="200" y="2584"/>
                  </a:lnTo>
                  <a:lnTo>
                    <a:pt x="208" y="2584"/>
                  </a:lnTo>
                  <a:lnTo>
                    <a:pt x="217" y="2585"/>
                  </a:lnTo>
                  <a:lnTo>
                    <a:pt x="226" y="2587"/>
                  </a:lnTo>
                  <a:lnTo>
                    <a:pt x="237" y="2589"/>
                  </a:lnTo>
                  <a:lnTo>
                    <a:pt x="259" y="2598"/>
                  </a:lnTo>
                  <a:lnTo>
                    <a:pt x="284" y="2608"/>
                  </a:lnTo>
                  <a:lnTo>
                    <a:pt x="310" y="2622"/>
                  </a:lnTo>
                  <a:lnTo>
                    <a:pt x="337" y="2640"/>
                  </a:lnTo>
                  <a:close/>
                  <a:moveTo>
                    <a:pt x="421" y="2450"/>
                  </a:moveTo>
                  <a:lnTo>
                    <a:pt x="446" y="2468"/>
                  </a:lnTo>
                  <a:lnTo>
                    <a:pt x="469" y="2486"/>
                  </a:lnTo>
                  <a:lnTo>
                    <a:pt x="488" y="2504"/>
                  </a:lnTo>
                  <a:lnTo>
                    <a:pt x="503" y="2521"/>
                  </a:lnTo>
                  <a:lnTo>
                    <a:pt x="510" y="2530"/>
                  </a:lnTo>
                  <a:lnTo>
                    <a:pt x="515" y="2537"/>
                  </a:lnTo>
                  <a:lnTo>
                    <a:pt x="520" y="2545"/>
                  </a:lnTo>
                  <a:lnTo>
                    <a:pt x="523" y="2552"/>
                  </a:lnTo>
                  <a:lnTo>
                    <a:pt x="525" y="2559"/>
                  </a:lnTo>
                  <a:lnTo>
                    <a:pt x="526" y="2564"/>
                  </a:lnTo>
                  <a:lnTo>
                    <a:pt x="525" y="2569"/>
                  </a:lnTo>
                  <a:lnTo>
                    <a:pt x="524" y="2574"/>
                  </a:lnTo>
                  <a:lnTo>
                    <a:pt x="521" y="2577"/>
                  </a:lnTo>
                  <a:lnTo>
                    <a:pt x="516" y="2580"/>
                  </a:lnTo>
                  <a:lnTo>
                    <a:pt x="510" y="2581"/>
                  </a:lnTo>
                  <a:lnTo>
                    <a:pt x="503" y="2582"/>
                  </a:lnTo>
                  <a:lnTo>
                    <a:pt x="496" y="2582"/>
                  </a:lnTo>
                  <a:lnTo>
                    <a:pt x="488" y="2581"/>
                  </a:lnTo>
                  <a:lnTo>
                    <a:pt x="479" y="2580"/>
                  </a:lnTo>
                  <a:lnTo>
                    <a:pt x="469" y="2577"/>
                  </a:lnTo>
                  <a:lnTo>
                    <a:pt x="447" y="2569"/>
                  </a:lnTo>
                  <a:lnTo>
                    <a:pt x="423" y="2560"/>
                  </a:lnTo>
                  <a:lnTo>
                    <a:pt x="398" y="2546"/>
                  </a:lnTo>
                  <a:lnTo>
                    <a:pt x="372" y="2530"/>
                  </a:lnTo>
                  <a:lnTo>
                    <a:pt x="347" y="2512"/>
                  </a:lnTo>
                  <a:lnTo>
                    <a:pt x="324" y="2494"/>
                  </a:lnTo>
                  <a:lnTo>
                    <a:pt x="306" y="2477"/>
                  </a:lnTo>
                  <a:lnTo>
                    <a:pt x="290" y="2459"/>
                  </a:lnTo>
                  <a:lnTo>
                    <a:pt x="283" y="2451"/>
                  </a:lnTo>
                  <a:lnTo>
                    <a:pt x="278" y="2443"/>
                  </a:lnTo>
                  <a:lnTo>
                    <a:pt x="273" y="2436"/>
                  </a:lnTo>
                  <a:lnTo>
                    <a:pt x="270" y="2428"/>
                  </a:lnTo>
                  <a:lnTo>
                    <a:pt x="268" y="2422"/>
                  </a:lnTo>
                  <a:lnTo>
                    <a:pt x="268" y="2416"/>
                  </a:lnTo>
                  <a:lnTo>
                    <a:pt x="268" y="2411"/>
                  </a:lnTo>
                  <a:lnTo>
                    <a:pt x="270" y="2407"/>
                  </a:lnTo>
                  <a:lnTo>
                    <a:pt x="273" y="2402"/>
                  </a:lnTo>
                  <a:lnTo>
                    <a:pt x="278" y="2400"/>
                  </a:lnTo>
                  <a:lnTo>
                    <a:pt x="283" y="2398"/>
                  </a:lnTo>
                  <a:lnTo>
                    <a:pt x="290" y="2398"/>
                  </a:lnTo>
                  <a:lnTo>
                    <a:pt x="297" y="2398"/>
                  </a:lnTo>
                  <a:lnTo>
                    <a:pt x="306" y="2399"/>
                  </a:lnTo>
                  <a:lnTo>
                    <a:pt x="314" y="2400"/>
                  </a:lnTo>
                  <a:lnTo>
                    <a:pt x="325" y="2403"/>
                  </a:lnTo>
                  <a:lnTo>
                    <a:pt x="347" y="2411"/>
                  </a:lnTo>
                  <a:lnTo>
                    <a:pt x="371" y="2421"/>
                  </a:lnTo>
                  <a:lnTo>
                    <a:pt x="395" y="2435"/>
                  </a:lnTo>
                  <a:lnTo>
                    <a:pt x="421" y="2450"/>
                  </a:lnTo>
                  <a:close/>
                  <a:moveTo>
                    <a:pt x="214" y="2055"/>
                  </a:moveTo>
                  <a:lnTo>
                    <a:pt x="237" y="2071"/>
                  </a:lnTo>
                  <a:lnTo>
                    <a:pt x="257" y="2088"/>
                  </a:lnTo>
                  <a:lnTo>
                    <a:pt x="274" y="2105"/>
                  </a:lnTo>
                  <a:lnTo>
                    <a:pt x="289" y="2121"/>
                  </a:lnTo>
                  <a:lnTo>
                    <a:pt x="294" y="2129"/>
                  </a:lnTo>
                  <a:lnTo>
                    <a:pt x="299" y="2136"/>
                  </a:lnTo>
                  <a:lnTo>
                    <a:pt x="303" y="2143"/>
                  </a:lnTo>
                  <a:lnTo>
                    <a:pt x="306" y="2150"/>
                  </a:lnTo>
                  <a:lnTo>
                    <a:pt x="307" y="2156"/>
                  </a:lnTo>
                  <a:lnTo>
                    <a:pt x="308" y="2162"/>
                  </a:lnTo>
                  <a:lnTo>
                    <a:pt x="307" y="2166"/>
                  </a:lnTo>
                  <a:lnTo>
                    <a:pt x="306" y="2170"/>
                  </a:lnTo>
                  <a:lnTo>
                    <a:pt x="303" y="2173"/>
                  </a:lnTo>
                  <a:lnTo>
                    <a:pt x="298" y="2177"/>
                  </a:lnTo>
                  <a:lnTo>
                    <a:pt x="293" y="2178"/>
                  </a:lnTo>
                  <a:lnTo>
                    <a:pt x="287" y="2179"/>
                  </a:lnTo>
                  <a:lnTo>
                    <a:pt x="280" y="2179"/>
                  </a:lnTo>
                  <a:lnTo>
                    <a:pt x="272" y="2179"/>
                  </a:lnTo>
                  <a:lnTo>
                    <a:pt x="264" y="2177"/>
                  </a:lnTo>
                  <a:lnTo>
                    <a:pt x="255" y="2174"/>
                  </a:lnTo>
                  <a:lnTo>
                    <a:pt x="236" y="2168"/>
                  </a:lnTo>
                  <a:lnTo>
                    <a:pt x="214" y="2158"/>
                  </a:lnTo>
                  <a:lnTo>
                    <a:pt x="191" y="2145"/>
                  </a:lnTo>
                  <a:lnTo>
                    <a:pt x="168" y="2130"/>
                  </a:lnTo>
                  <a:lnTo>
                    <a:pt x="145" y="2114"/>
                  </a:lnTo>
                  <a:lnTo>
                    <a:pt x="124" y="2098"/>
                  </a:lnTo>
                  <a:lnTo>
                    <a:pt x="107" y="2081"/>
                  </a:lnTo>
                  <a:lnTo>
                    <a:pt x="93" y="2064"/>
                  </a:lnTo>
                  <a:lnTo>
                    <a:pt x="88" y="2057"/>
                  </a:lnTo>
                  <a:lnTo>
                    <a:pt x="82" y="2049"/>
                  </a:lnTo>
                  <a:lnTo>
                    <a:pt x="79" y="2042"/>
                  </a:lnTo>
                  <a:lnTo>
                    <a:pt x="76" y="2035"/>
                  </a:lnTo>
                  <a:lnTo>
                    <a:pt x="75" y="2030"/>
                  </a:lnTo>
                  <a:lnTo>
                    <a:pt x="74" y="2023"/>
                  </a:lnTo>
                  <a:lnTo>
                    <a:pt x="75" y="2019"/>
                  </a:lnTo>
                  <a:lnTo>
                    <a:pt x="76" y="2015"/>
                  </a:lnTo>
                  <a:lnTo>
                    <a:pt x="79" y="2012"/>
                  </a:lnTo>
                  <a:lnTo>
                    <a:pt x="83" y="2008"/>
                  </a:lnTo>
                  <a:lnTo>
                    <a:pt x="89" y="2007"/>
                  </a:lnTo>
                  <a:lnTo>
                    <a:pt x="94" y="2006"/>
                  </a:lnTo>
                  <a:lnTo>
                    <a:pt x="102" y="2006"/>
                  </a:lnTo>
                  <a:lnTo>
                    <a:pt x="109" y="2007"/>
                  </a:lnTo>
                  <a:lnTo>
                    <a:pt x="117" y="2008"/>
                  </a:lnTo>
                  <a:lnTo>
                    <a:pt x="127" y="2010"/>
                  </a:lnTo>
                  <a:lnTo>
                    <a:pt x="146" y="2018"/>
                  </a:lnTo>
                  <a:lnTo>
                    <a:pt x="168" y="2028"/>
                  </a:lnTo>
                  <a:lnTo>
                    <a:pt x="190" y="2040"/>
                  </a:lnTo>
                  <a:lnTo>
                    <a:pt x="214" y="2055"/>
                  </a:lnTo>
                  <a:close/>
                  <a:moveTo>
                    <a:pt x="622" y="2382"/>
                  </a:moveTo>
                  <a:lnTo>
                    <a:pt x="619" y="2385"/>
                  </a:lnTo>
                  <a:lnTo>
                    <a:pt x="615" y="2388"/>
                  </a:lnTo>
                  <a:lnTo>
                    <a:pt x="609" y="2389"/>
                  </a:lnTo>
                  <a:lnTo>
                    <a:pt x="603" y="2390"/>
                  </a:lnTo>
                  <a:lnTo>
                    <a:pt x="595" y="2390"/>
                  </a:lnTo>
                  <a:lnTo>
                    <a:pt x="588" y="2390"/>
                  </a:lnTo>
                  <a:lnTo>
                    <a:pt x="578" y="2388"/>
                  </a:lnTo>
                  <a:lnTo>
                    <a:pt x="568" y="2386"/>
                  </a:lnTo>
                  <a:lnTo>
                    <a:pt x="548" y="2378"/>
                  </a:lnTo>
                  <a:lnTo>
                    <a:pt x="525" y="2369"/>
                  </a:lnTo>
                  <a:lnTo>
                    <a:pt x="500" y="2356"/>
                  </a:lnTo>
                  <a:lnTo>
                    <a:pt x="475" y="2341"/>
                  </a:lnTo>
                  <a:lnTo>
                    <a:pt x="452" y="2323"/>
                  </a:lnTo>
                  <a:lnTo>
                    <a:pt x="430" y="2306"/>
                  </a:lnTo>
                  <a:lnTo>
                    <a:pt x="412" y="2289"/>
                  </a:lnTo>
                  <a:lnTo>
                    <a:pt x="398" y="2272"/>
                  </a:lnTo>
                  <a:lnTo>
                    <a:pt x="391" y="2264"/>
                  </a:lnTo>
                  <a:lnTo>
                    <a:pt x="386" y="2257"/>
                  </a:lnTo>
                  <a:lnTo>
                    <a:pt x="382" y="2249"/>
                  </a:lnTo>
                  <a:lnTo>
                    <a:pt x="379" y="2242"/>
                  </a:lnTo>
                  <a:lnTo>
                    <a:pt x="377" y="2236"/>
                  </a:lnTo>
                  <a:lnTo>
                    <a:pt x="377" y="2230"/>
                  </a:lnTo>
                  <a:lnTo>
                    <a:pt x="377" y="2225"/>
                  </a:lnTo>
                  <a:lnTo>
                    <a:pt x="379" y="2220"/>
                  </a:lnTo>
                  <a:lnTo>
                    <a:pt x="382" y="2217"/>
                  </a:lnTo>
                  <a:lnTo>
                    <a:pt x="387" y="2213"/>
                  </a:lnTo>
                  <a:lnTo>
                    <a:pt x="392" y="2212"/>
                  </a:lnTo>
                  <a:lnTo>
                    <a:pt x="399" y="2211"/>
                  </a:lnTo>
                  <a:lnTo>
                    <a:pt x="405" y="2211"/>
                  </a:lnTo>
                  <a:lnTo>
                    <a:pt x="414" y="2212"/>
                  </a:lnTo>
                  <a:lnTo>
                    <a:pt x="422" y="2213"/>
                  </a:lnTo>
                  <a:lnTo>
                    <a:pt x="432" y="2215"/>
                  </a:lnTo>
                  <a:lnTo>
                    <a:pt x="453" y="2223"/>
                  </a:lnTo>
                  <a:lnTo>
                    <a:pt x="475" y="2233"/>
                  </a:lnTo>
                  <a:lnTo>
                    <a:pt x="500" y="2246"/>
                  </a:lnTo>
                  <a:lnTo>
                    <a:pt x="525" y="2262"/>
                  </a:lnTo>
                  <a:lnTo>
                    <a:pt x="549" y="2278"/>
                  </a:lnTo>
                  <a:lnTo>
                    <a:pt x="570" y="2295"/>
                  </a:lnTo>
                  <a:lnTo>
                    <a:pt x="589" y="2313"/>
                  </a:lnTo>
                  <a:lnTo>
                    <a:pt x="604" y="2330"/>
                  </a:lnTo>
                  <a:lnTo>
                    <a:pt x="609" y="2337"/>
                  </a:lnTo>
                  <a:lnTo>
                    <a:pt x="615" y="2346"/>
                  </a:lnTo>
                  <a:lnTo>
                    <a:pt x="619" y="2353"/>
                  </a:lnTo>
                  <a:lnTo>
                    <a:pt x="622" y="2360"/>
                  </a:lnTo>
                  <a:lnTo>
                    <a:pt x="623" y="2367"/>
                  </a:lnTo>
                  <a:lnTo>
                    <a:pt x="624" y="2372"/>
                  </a:lnTo>
                  <a:lnTo>
                    <a:pt x="623" y="2377"/>
                  </a:lnTo>
                  <a:lnTo>
                    <a:pt x="622" y="2382"/>
                  </a:lnTo>
                  <a:close/>
                  <a:moveTo>
                    <a:pt x="350" y="1872"/>
                  </a:moveTo>
                  <a:lnTo>
                    <a:pt x="372" y="1889"/>
                  </a:lnTo>
                  <a:lnTo>
                    <a:pt x="391" y="1905"/>
                  </a:lnTo>
                  <a:lnTo>
                    <a:pt x="407" y="1921"/>
                  </a:lnTo>
                  <a:lnTo>
                    <a:pt x="420" y="1937"/>
                  </a:lnTo>
                  <a:lnTo>
                    <a:pt x="426" y="1945"/>
                  </a:lnTo>
                  <a:lnTo>
                    <a:pt x="430" y="1951"/>
                  </a:lnTo>
                  <a:lnTo>
                    <a:pt x="434" y="1959"/>
                  </a:lnTo>
                  <a:lnTo>
                    <a:pt x="436" y="1965"/>
                  </a:lnTo>
                  <a:lnTo>
                    <a:pt x="439" y="1971"/>
                  </a:lnTo>
                  <a:lnTo>
                    <a:pt x="439" y="1976"/>
                  </a:lnTo>
                  <a:lnTo>
                    <a:pt x="437" y="1981"/>
                  </a:lnTo>
                  <a:lnTo>
                    <a:pt x="436" y="1986"/>
                  </a:lnTo>
                  <a:lnTo>
                    <a:pt x="433" y="1989"/>
                  </a:lnTo>
                  <a:lnTo>
                    <a:pt x="429" y="1992"/>
                  </a:lnTo>
                  <a:lnTo>
                    <a:pt x="425" y="1993"/>
                  </a:lnTo>
                  <a:lnTo>
                    <a:pt x="418" y="1994"/>
                  </a:lnTo>
                  <a:lnTo>
                    <a:pt x="412" y="1994"/>
                  </a:lnTo>
                  <a:lnTo>
                    <a:pt x="404" y="1994"/>
                  </a:lnTo>
                  <a:lnTo>
                    <a:pt x="396" y="1992"/>
                  </a:lnTo>
                  <a:lnTo>
                    <a:pt x="387" y="1990"/>
                  </a:lnTo>
                  <a:lnTo>
                    <a:pt x="368" y="1983"/>
                  </a:lnTo>
                  <a:lnTo>
                    <a:pt x="347" y="1975"/>
                  </a:lnTo>
                  <a:lnTo>
                    <a:pt x="325" y="1963"/>
                  </a:lnTo>
                  <a:lnTo>
                    <a:pt x="303" y="1949"/>
                  </a:lnTo>
                  <a:lnTo>
                    <a:pt x="281" y="1933"/>
                  </a:lnTo>
                  <a:lnTo>
                    <a:pt x="262" y="1917"/>
                  </a:lnTo>
                  <a:lnTo>
                    <a:pt x="245" y="1900"/>
                  </a:lnTo>
                  <a:lnTo>
                    <a:pt x="232" y="1884"/>
                  </a:lnTo>
                  <a:lnTo>
                    <a:pt x="227" y="1877"/>
                  </a:lnTo>
                  <a:lnTo>
                    <a:pt x="222" y="1870"/>
                  </a:lnTo>
                  <a:lnTo>
                    <a:pt x="218" y="1863"/>
                  </a:lnTo>
                  <a:lnTo>
                    <a:pt x="216" y="1856"/>
                  </a:lnTo>
                  <a:lnTo>
                    <a:pt x="214" y="1851"/>
                  </a:lnTo>
                  <a:lnTo>
                    <a:pt x="214" y="1845"/>
                  </a:lnTo>
                  <a:lnTo>
                    <a:pt x="215" y="1840"/>
                  </a:lnTo>
                  <a:lnTo>
                    <a:pt x="216" y="1836"/>
                  </a:lnTo>
                  <a:lnTo>
                    <a:pt x="219" y="1832"/>
                  </a:lnTo>
                  <a:lnTo>
                    <a:pt x="224" y="1829"/>
                  </a:lnTo>
                  <a:lnTo>
                    <a:pt x="228" y="1828"/>
                  </a:lnTo>
                  <a:lnTo>
                    <a:pt x="235" y="1827"/>
                  </a:lnTo>
                  <a:lnTo>
                    <a:pt x="241" y="1827"/>
                  </a:lnTo>
                  <a:lnTo>
                    <a:pt x="249" y="1827"/>
                  </a:lnTo>
                  <a:lnTo>
                    <a:pt x="257" y="1829"/>
                  </a:lnTo>
                  <a:lnTo>
                    <a:pt x="266" y="1831"/>
                  </a:lnTo>
                  <a:lnTo>
                    <a:pt x="284" y="1838"/>
                  </a:lnTo>
                  <a:lnTo>
                    <a:pt x="306" y="1846"/>
                  </a:lnTo>
                  <a:lnTo>
                    <a:pt x="327" y="1858"/>
                  </a:lnTo>
                  <a:lnTo>
                    <a:pt x="350" y="1872"/>
                  </a:lnTo>
                  <a:close/>
                  <a:moveTo>
                    <a:pt x="311" y="1610"/>
                  </a:moveTo>
                  <a:lnTo>
                    <a:pt x="308" y="1613"/>
                  </a:lnTo>
                  <a:lnTo>
                    <a:pt x="305" y="1617"/>
                  </a:lnTo>
                  <a:lnTo>
                    <a:pt x="299" y="1618"/>
                  </a:lnTo>
                  <a:lnTo>
                    <a:pt x="294" y="1619"/>
                  </a:lnTo>
                  <a:lnTo>
                    <a:pt x="289" y="1619"/>
                  </a:lnTo>
                  <a:lnTo>
                    <a:pt x="281" y="1619"/>
                  </a:lnTo>
                  <a:lnTo>
                    <a:pt x="273" y="1618"/>
                  </a:lnTo>
                  <a:lnTo>
                    <a:pt x="266" y="1615"/>
                  </a:lnTo>
                  <a:lnTo>
                    <a:pt x="249" y="1610"/>
                  </a:lnTo>
                  <a:lnTo>
                    <a:pt x="229" y="1601"/>
                  </a:lnTo>
                  <a:lnTo>
                    <a:pt x="210" y="1591"/>
                  </a:lnTo>
                  <a:lnTo>
                    <a:pt x="189" y="1577"/>
                  </a:lnTo>
                  <a:lnTo>
                    <a:pt x="170" y="1563"/>
                  </a:lnTo>
                  <a:lnTo>
                    <a:pt x="153" y="1547"/>
                  </a:lnTo>
                  <a:lnTo>
                    <a:pt x="137" y="1532"/>
                  </a:lnTo>
                  <a:lnTo>
                    <a:pt x="126" y="1517"/>
                  </a:lnTo>
                  <a:lnTo>
                    <a:pt x="120" y="1511"/>
                  </a:lnTo>
                  <a:lnTo>
                    <a:pt x="117" y="1503"/>
                  </a:lnTo>
                  <a:lnTo>
                    <a:pt x="114" y="1497"/>
                  </a:lnTo>
                  <a:lnTo>
                    <a:pt x="111" y="1491"/>
                  </a:lnTo>
                  <a:lnTo>
                    <a:pt x="109" y="1486"/>
                  </a:lnTo>
                  <a:lnTo>
                    <a:pt x="109" y="1481"/>
                  </a:lnTo>
                  <a:lnTo>
                    <a:pt x="110" y="1475"/>
                  </a:lnTo>
                  <a:lnTo>
                    <a:pt x="111" y="1472"/>
                  </a:lnTo>
                  <a:lnTo>
                    <a:pt x="115" y="1469"/>
                  </a:lnTo>
                  <a:lnTo>
                    <a:pt x="119" y="1465"/>
                  </a:lnTo>
                  <a:lnTo>
                    <a:pt x="123" y="1464"/>
                  </a:lnTo>
                  <a:lnTo>
                    <a:pt x="129" y="1463"/>
                  </a:lnTo>
                  <a:lnTo>
                    <a:pt x="134" y="1463"/>
                  </a:lnTo>
                  <a:lnTo>
                    <a:pt x="142" y="1463"/>
                  </a:lnTo>
                  <a:lnTo>
                    <a:pt x="149" y="1464"/>
                  </a:lnTo>
                  <a:lnTo>
                    <a:pt x="157" y="1467"/>
                  </a:lnTo>
                  <a:lnTo>
                    <a:pt x="174" y="1472"/>
                  </a:lnTo>
                  <a:lnTo>
                    <a:pt x="194" y="1481"/>
                  </a:lnTo>
                  <a:lnTo>
                    <a:pt x="213" y="1491"/>
                  </a:lnTo>
                  <a:lnTo>
                    <a:pt x="233" y="1505"/>
                  </a:lnTo>
                  <a:lnTo>
                    <a:pt x="254" y="1519"/>
                  </a:lnTo>
                  <a:lnTo>
                    <a:pt x="271" y="1535"/>
                  </a:lnTo>
                  <a:lnTo>
                    <a:pt x="285" y="1550"/>
                  </a:lnTo>
                  <a:lnTo>
                    <a:pt x="297" y="1565"/>
                  </a:lnTo>
                  <a:lnTo>
                    <a:pt x="303" y="1571"/>
                  </a:lnTo>
                  <a:lnTo>
                    <a:pt x="307" y="1579"/>
                  </a:lnTo>
                  <a:lnTo>
                    <a:pt x="309" y="1585"/>
                  </a:lnTo>
                  <a:lnTo>
                    <a:pt x="312" y="1591"/>
                  </a:lnTo>
                  <a:lnTo>
                    <a:pt x="313" y="1597"/>
                  </a:lnTo>
                  <a:lnTo>
                    <a:pt x="313" y="1601"/>
                  </a:lnTo>
                  <a:lnTo>
                    <a:pt x="312" y="1607"/>
                  </a:lnTo>
                  <a:lnTo>
                    <a:pt x="311" y="1610"/>
                  </a:lnTo>
                  <a:close/>
                  <a:moveTo>
                    <a:pt x="585" y="1799"/>
                  </a:moveTo>
                  <a:lnTo>
                    <a:pt x="582" y="1802"/>
                  </a:lnTo>
                  <a:lnTo>
                    <a:pt x="579" y="1804"/>
                  </a:lnTo>
                  <a:lnTo>
                    <a:pt x="574" y="1806"/>
                  </a:lnTo>
                  <a:lnTo>
                    <a:pt x="568" y="1808"/>
                  </a:lnTo>
                  <a:lnTo>
                    <a:pt x="562" y="1808"/>
                  </a:lnTo>
                  <a:lnTo>
                    <a:pt x="554" y="1808"/>
                  </a:lnTo>
                  <a:lnTo>
                    <a:pt x="547" y="1806"/>
                  </a:lnTo>
                  <a:lnTo>
                    <a:pt x="538" y="1804"/>
                  </a:lnTo>
                  <a:lnTo>
                    <a:pt x="520" y="1798"/>
                  </a:lnTo>
                  <a:lnTo>
                    <a:pt x="499" y="1789"/>
                  </a:lnTo>
                  <a:lnTo>
                    <a:pt x="479" y="1778"/>
                  </a:lnTo>
                  <a:lnTo>
                    <a:pt x="457" y="1764"/>
                  </a:lnTo>
                  <a:lnTo>
                    <a:pt x="435" y="1749"/>
                  </a:lnTo>
                  <a:lnTo>
                    <a:pt x="417" y="1733"/>
                  </a:lnTo>
                  <a:lnTo>
                    <a:pt x="402" y="1718"/>
                  </a:lnTo>
                  <a:lnTo>
                    <a:pt x="389" y="1703"/>
                  </a:lnTo>
                  <a:lnTo>
                    <a:pt x="384" y="1695"/>
                  </a:lnTo>
                  <a:lnTo>
                    <a:pt x="380" y="1688"/>
                  </a:lnTo>
                  <a:lnTo>
                    <a:pt x="376" y="1681"/>
                  </a:lnTo>
                  <a:lnTo>
                    <a:pt x="374" y="1675"/>
                  </a:lnTo>
                  <a:lnTo>
                    <a:pt x="373" y="1669"/>
                  </a:lnTo>
                  <a:lnTo>
                    <a:pt x="373" y="1664"/>
                  </a:lnTo>
                  <a:lnTo>
                    <a:pt x="373" y="1659"/>
                  </a:lnTo>
                  <a:lnTo>
                    <a:pt x="375" y="1654"/>
                  </a:lnTo>
                  <a:lnTo>
                    <a:pt x="378" y="1651"/>
                  </a:lnTo>
                  <a:lnTo>
                    <a:pt x="381" y="1649"/>
                  </a:lnTo>
                  <a:lnTo>
                    <a:pt x="387" y="1647"/>
                  </a:lnTo>
                  <a:lnTo>
                    <a:pt x="392" y="1646"/>
                  </a:lnTo>
                  <a:lnTo>
                    <a:pt x="399" y="1646"/>
                  </a:lnTo>
                  <a:lnTo>
                    <a:pt x="406" y="1646"/>
                  </a:lnTo>
                  <a:lnTo>
                    <a:pt x="414" y="1647"/>
                  </a:lnTo>
                  <a:lnTo>
                    <a:pt x="422" y="1649"/>
                  </a:lnTo>
                  <a:lnTo>
                    <a:pt x="441" y="1655"/>
                  </a:lnTo>
                  <a:lnTo>
                    <a:pt x="461" y="1664"/>
                  </a:lnTo>
                  <a:lnTo>
                    <a:pt x="482" y="1675"/>
                  </a:lnTo>
                  <a:lnTo>
                    <a:pt x="503" y="1689"/>
                  </a:lnTo>
                  <a:lnTo>
                    <a:pt x="525" y="1704"/>
                  </a:lnTo>
                  <a:lnTo>
                    <a:pt x="543" y="1720"/>
                  </a:lnTo>
                  <a:lnTo>
                    <a:pt x="558" y="1735"/>
                  </a:lnTo>
                  <a:lnTo>
                    <a:pt x="571" y="1750"/>
                  </a:lnTo>
                  <a:lnTo>
                    <a:pt x="577" y="1758"/>
                  </a:lnTo>
                  <a:lnTo>
                    <a:pt x="581" y="1765"/>
                  </a:lnTo>
                  <a:lnTo>
                    <a:pt x="584" y="1772"/>
                  </a:lnTo>
                  <a:lnTo>
                    <a:pt x="586" y="1778"/>
                  </a:lnTo>
                  <a:lnTo>
                    <a:pt x="588" y="1784"/>
                  </a:lnTo>
                  <a:lnTo>
                    <a:pt x="588" y="1789"/>
                  </a:lnTo>
                  <a:lnTo>
                    <a:pt x="588" y="1795"/>
                  </a:lnTo>
                  <a:lnTo>
                    <a:pt x="585" y="1799"/>
                  </a:lnTo>
                  <a:close/>
                  <a:moveTo>
                    <a:pt x="62" y="1127"/>
                  </a:moveTo>
                  <a:lnTo>
                    <a:pt x="64" y="1123"/>
                  </a:lnTo>
                  <a:lnTo>
                    <a:pt x="67" y="1121"/>
                  </a:lnTo>
                  <a:lnTo>
                    <a:pt x="72" y="1119"/>
                  </a:lnTo>
                  <a:lnTo>
                    <a:pt x="77" y="1118"/>
                  </a:lnTo>
                  <a:lnTo>
                    <a:pt x="82" y="1118"/>
                  </a:lnTo>
                  <a:lnTo>
                    <a:pt x="89" y="1118"/>
                  </a:lnTo>
                  <a:lnTo>
                    <a:pt x="95" y="1119"/>
                  </a:lnTo>
                  <a:lnTo>
                    <a:pt x="103" y="1121"/>
                  </a:lnTo>
                  <a:lnTo>
                    <a:pt x="119" y="1127"/>
                  </a:lnTo>
                  <a:lnTo>
                    <a:pt x="136" y="1134"/>
                  </a:lnTo>
                  <a:lnTo>
                    <a:pt x="154" y="1144"/>
                  </a:lnTo>
                  <a:lnTo>
                    <a:pt x="173" y="1156"/>
                  </a:lnTo>
                  <a:lnTo>
                    <a:pt x="190" y="1170"/>
                  </a:lnTo>
                  <a:lnTo>
                    <a:pt x="206" y="1184"/>
                  </a:lnTo>
                  <a:lnTo>
                    <a:pt x="219" y="1198"/>
                  </a:lnTo>
                  <a:lnTo>
                    <a:pt x="230" y="1212"/>
                  </a:lnTo>
                  <a:lnTo>
                    <a:pt x="235" y="1218"/>
                  </a:lnTo>
                  <a:lnTo>
                    <a:pt x="238" y="1225"/>
                  </a:lnTo>
                  <a:lnTo>
                    <a:pt x="241" y="1230"/>
                  </a:lnTo>
                  <a:lnTo>
                    <a:pt x="242" y="1236"/>
                  </a:lnTo>
                  <a:lnTo>
                    <a:pt x="243" y="1241"/>
                  </a:lnTo>
                  <a:lnTo>
                    <a:pt x="243" y="1246"/>
                  </a:lnTo>
                  <a:lnTo>
                    <a:pt x="243" y="1251"/>
                  </a:lnTo>
                  <a:lnTo>
                    <a:pt x="241" y="1254"/>
                  </a:lnTo>
                  <a:lnTo>
                    <a:pt x="239" y="1257"/>
                  </a:lnTo>
                  <a:lnTo>
                    <a:pt x="236" y="1260"/>
                  </a:lnTo>
                  <a:lnTo>
                    <a:pt x="231" y="1261"/>
                  </a:lnTo>
                  <a:lnTo>
                    <a:pt x="226" y="1263"/>
                  </a:lnTo>
                  <a:lnTo>
                    <a:pt x="221" y="1263"/>
                  </a:lnTo>
                  <a:lnTo>
                    <a:pt x="214" y="1263"/>
                  </a:lnTo>
                  <a:lnTo>
                    <a:pt x="208" y="1261"/>
                  </a:lnTo>
                  <a:lnTo>
                    <a:pt x="200" y="1259"/>
                  </a:lnTo>
                  <a:lnTo>
                    <a:pt x="184" y="1255"/>
                  </a:lnTo>
                  <a:lnTo>
                    <a:pt x="167" y="1246"/>
                  </a:lnTo>
                  <a:lnTo>
                    <a:pt x="148" y="1237"/>
                  </a:lnTo>
                  <a:lnTo>
                    <a:pt x="130" y="1225"/>
                  </a:lnTo>
                  <a:lnTo>
                    <a:pt x="113" y="1211"/>
                  </a:lnTo>
                  <a:lnTo>
                    <a:pt x="96" y="1197"/>
                  </a:lnTo>
                  <a:lnTo>
                    <a:pt x="83" y="1183"/>
                  </a:lnTo>
                  <a:lnTo>
                    <a:pt x="73" y="1169"/>
                  </a:lnTo>
                  <a:lnTo>
                    <a:pt x="68" y="1162"/>
                  </a:lnTo>
                  <a:lnTo>
                    <a:pt x="65" y="1157"/>
                  </a:lnTo>
                  <a:lnTo>
                    <a:pt x="62" y="1150"/>
                  </a:lnTo>
                  <a:lnTo>
                    <a:pt x="60" y="1145"/>
                  </a:lnTo>
                  <a:lnTo>
                    <a:pt x="59" y="1140"/>
                  </a:lnTo>
                  <a:lnTo>
                    <a:pt x="59" y="1134"/>
                  </a:lnTo>
                  <a:lnTo>
                    <a:pt x="60" y="1130"/>
                  </a:lnTo>
                  <a:lnTo>
                    <a:pt x="62" y="1127"/>
                  </a:lnTo>
                  <a:close/>
                  <a:moveTo>
                    <a:pt x="489" y="1429"/>
                  </a:moveTo>
                  <a:lnTo>
                    <a:pt x="487" y="1432"/>
                  </a:lnTo>
                  <a:lnTo>
                    <a:pt x="484" y="1434"/>
                  </a:lnTo>
                  <a:lnTo>
                    <a:pt x="479" y="1436"/>
                  </a:lnTo>
                  <a:lnTo>
                    <a:pt x="474" y="1437"/>
                  </a:lnTo>
                  <a:lnTo>
                    <a:pt x="468" y="1437"/>
                  </a:lnTo>
                  <a:lnTo>
                    <a:pt x="461" y="1437"/>
                  </a:lnTo>
                  <a:lnTo>
                    <a:pt x="454" y="1436"/>
                  </a:lnTo>
                  <a:lnTo>
                    <a:pt x="446" y="1434"/>
                  </a:lnTo>
                  <a:lnTo>
                    <a:pt x="430" y="1429"/>
                  </a:lnTo>
                  <a:lnTo>
                    <a:pt x="412" y="1421"/>
                  </a:lnTo>
                  <a:lnTo>
                    <a:pt x="392" y="1410"/>
                  </a:lnTo>
                  <a:lnTo>
                    <a:pt x="373" y="1399"/>
                  </a:lnTo>
                  <a:lnTo>
                    <a:pt x="353" y="1385"/>
                  </a:lnTo>
                  <a:lnTo>
                    <a:pt x="337" y="1369"/>
                  </a:lnTo>
                  <a:lnTo>
                    <a:pt x="323" y="1354"/>
                  </a:lnTo>
                  <a:lnTo>
                    <a:pt x="311" y="1340"/>
                  </a:lnTo>
                  <a:lnTo>
                    <a:pt x="307" y="1334"/>
                  </a:lnTo>
                  <a:lnTo>
                    <a:pt x="304" y="1327"/>
                  </a:lnTo>
                  <a:lnTo>
                    <a:pt x="300" y="1321"/>
                  </a:lnTo>
                  <a:lnTo>
                    <a:pt x="298" y="1314"/>
                  </a:lnTo>
                  <a:lnTo>
                    <a:pt x="297" y="1309"/>
                  </a:lnTo>
                  <a:lnTo>
                    <a:pt x="297" y="1304"/>
                  </a:lnTo>
                  <a:lnTo>
                    <a:pt x="297" y="1299"/>
                  </a:lnTo>
                  <a:lnTo>
                    <a:pt x="299" y="1295"/>
                  </a:lnTo>
                  <a:lnTo>
                    <a:pt x="303" y="1292"/>
                  </a:lnTo>
                  <a:lnTo>
                    <a:pt x="306" y="1290"/>
                  </a:lnTo>
                  <a:lnTo>
                    <a:pt x="310" y="1287"/>
                  </a:lnTo>
                  <a:lnTo>
                    <a:pt x="316" y="1286"/>
                  </a:lnTo>
                  <a:lnTo>
                    <a:pt x="322" y="1286"/>
                  </a:lnTo>
                  <a:lnTo>
                    <a:pt x="328" y="1286"/>
                  </a:lnTo>
                  <a:lnTo>
                    <a:pt x="336" y="1287"/>
                  </a:lnTo>
                  <a:lnTo>
                    <a:pt x="344" y="1290"/>
                  </a:lnTo>
                  <a:lnTo>
                    <a:pt x="360" y="1295"/>
                  </a:lnTo>
                  <a:lnTo>
                    <a:pt x="378" y="1304"/>
                  </a:lnTo>
                  <a:lnTo>
                    <a:pt x="398" y="1313"/>
                  </a:lnTo>
                  <a:lnTo>
                    <a:pt x="417" y="1326"/>
                  </a:lnTo>
                  <a:lnTo>
                    <a:pt x="436" y="1340"/>
                  </a:lnTo>
                  <a:lnTo>
                    <a:pt x="453" y="1355"/>
                  </a:lnTo>
                  <a:lnTo>
                    <a:pt x="467" y="1369"/>
                  </a:lnTo>
                  <a:lnTo>
                    <a:pt x="477" y="1383"/>
                  </a:lnTo>
                  <a:lnTo>
                    <a:pt x="483" y="1390"/>
                  </a:lnTo>
                  <a:lnTo>
                    <a:pt x="486" y="1397"/>
                  </a:lnTo>
                  <a:lnTo>
                    <a:pt x="489" y="1403"/>
                  </a:lnTo>
                  <a:lnTo>
                    <a:pt x="491" y="1409"/>
                  </a:lnTo>
                  <a:lnTo>
                    <a:pt x="493" y="1415"/>
                  </a:lnTo>
                  <a:lnTo>
                    <a:pt x="493" y="1420"/>
                  </a:lnTo>
                  <a:lnTo>
                    <a:pt x="491" y="1424"/>
                  </a:lnTo>
                  <a:lnTo>
                    <a:pt x="489" y="1429"/>
                  </a:lnTo>
                  <a:close/>
                  <a:moveTo>
                    <a:pt x="162" y="823"/>
                  </a:moveTo>
                  <a:lnTo>
                    <a:pt x="177" y="836"/>
                  </a:lnTo>
                  <a:lnTo>
                    <a:pt x="192" y="849"/>
                  </a:lnTo>
                  <a:lnTo>
                    <a:pt x="204" y="862"/>
                  </a:lnTo>
                  <a:lnTo>
                    <a:pt x="214" y="875"/>
                  </a:lnTo>
                  <a:lnTo>
                    <a:pt x="221" y="887"/>
                  </a:lnTo>
                  <a:lnTo>
                    <a:pt x="225" y="898"/>
                  </a:lnTo>
                  <a:lnTo>
                    <a:pt x="226" y="903"/>
                  </a:lnTo>
                  <a:lnTo>
                    <a:pt x="226" y="908"/>
                  </a:lnTo>
                  <a:lnTo>
                    <a:pt x="225" y="912"/>
                  </a:lnTo>
                  <a:lnTo>
                    <a:pt x="223" y="915"/>
                  </a:lnTo>
                  <a:lnTo>
                    <a:pt x="221" y="918"/>
                  </a:lnTo>
                  <a:lnTo>
                    <a:pt x="217" y="920"/>
                  </a:lnTo>
                  <a:lnTo>
                    <a:pt x="213" y="923"/>
                  </a:lnTo>
                  <a:lnTo>
                    <a:pt x="209" y="924"/>
                  </a:lnTo>
                  <a:lnTo>
                    <a:pt x="203" y="924"/>
                  </a:lnTo>
                  <a:lnTo>
                    <a:pt x="198" y="924"/>
                  </a:lnTo>
                  <a:lnTo>
                    <a:pt x="191" y="923"/>
                  </a:lnTo>
                  <a:lnTo>
                    <a:pt x="185" y="922"/>
                  </a:lnTo>
                  <a:lnTo>
                    <a:pt x="170" y="916"/>
                  </a:lnTo>
                  <a:lnTo>
                    <a:pt x="155" y="910"/>
                  </a:lnTo>
                  <a:lnTo>
                    <a:pt x="138" y="900"/>
                  </a:lnTo>
                  <a:lnTo>
                    <a:pt x="121" y="889"/>
                  </a:lnTo>
                  <a:lnTo>
                    <a:pt x="105" y="876"/>
                  </a:lnTo>
                  <a:lnTo>
                    <a:pt x="91" y="863"/>
                  </a:lnTo>
                  <a:lnTo>
                    <a:pt x="79" y="850"/>
                  </a:lnTo>
                  <a:lnTo>
                    <a:pt x="69" y="837"/>
                  </a:lnTo>
                  <a:lnTo>
                    <a:pt x="65" y="832"/>
                  </a:lnTo>
                  <a:lnTo>
                    <a:pt x="62" y="825"/>
                  </a:lnTo>
                  <a:lnTo>
                    <a:pt x="60" y="820"/>
                  </a:lnTo>
                  <a:lnTo>
                    <a:pt x="59" y="815"/>
                  </a:lnTo>
                  <a:lnTo>
                    <a:pt x="58" y="809"/>
                  </a:lnTo>
                  <a:lnTo>
                    <a:pt x="58" y="805"/>
                  </a:lnTo>
                  <a:lnTo>
                    <a:pt x="58" y="801"/>
                  </a:lnTo>
                  <a:lnTo>
                    <a:pt x="60" y="797"/>
                  </a:lnTo>
                  <a:lnTo>
                    <a:pt x="62" y="794"/>
                  </a:lnTo>
                  <a:lnTo>
                    <a:pt x="65" y="792"/>
                  </a:lnTo>
                  <a:lnTo>
                    <a:pt x="69" y="790"/>
                  </a:lnTo>
                  <a:lnTo>
                    <a:pt x="74" y="789"/>
                  </a:lnTo>
                  <a:lnTo>
                    <a:pt x="79" y="789"/>
                  </a:lnTo>
                  <a:lnTo>
                    <a:pt x="86" y="789"/>
                  </a:lnTo>
                  <a:lnTo>
                    <a:pt x="91" y="790"/>
                  </a:lnTo>
                  <a:lnTo>
                    <a:pt x="99" y="791"/>
                  </a:lnTo>
                  <a:lnTo>
                    <a:pt x="113" y="796"/>
                  </a:lnTo>
                  <a:lnTo>
                    <a:pt x="129" y="803"/>
                  </a:lnTo>
                  <a:lnTo>
                    <a:pt x="145" y="813"/>
                  </a:lnTo>
                  <a:lnTo>
                    <a:pt x="162" y="823"/>
                  </a:lnTo>
                  <a:close/>
                  <a:moveTo>
                    <a:pt x="384" y="981"/>
                  </a:moveTo>
                  <a:lnTo>
                    <a:pt x="401" y="994"/>
                  </a:lnTo>
                  <a:lnTo>
                    <a:pt x="416" y="1007"/>
                  </a:lnTo>
                  <a:lnTo>
                    <a:pt x="428" y="1021"/>
                  </a:lnTo>
                  <a:lnTo>
                    <a:pt x="439" y="1034"/>
                  </a:lnTo>
                  <a:lnTo>
                    <a:pt x="443" y="1040"/>
                  </a:lnTo>
                  <a:lnTo>
                    <a:pt x="446" y="1047"/>
                  </a:lnTo>
                  <a:lnTo>
                    <a:pt x="448" y="1052"/>
                  </a:lnTo>
                  <a:lnTo>
                    <a:pt x="450" y="1058"/>
                  </a:lnTo>
                  <a:lnTo>
                    <a:pt x="450" y="1063"/>
                  </a:lnTo>
                  <a:lnTo>
                    <a:pt x="452" y="1068"/>
                  </a:lnTo>
                  <a:lnTo>
                    <a:pt x="450" y="1073"/>
                  </a:lnTo>
                  <a:lnTo>
                    <a:pt x="448" y="1076"/>
                  </a:lnTo>
                  <a:lnTo>
                    <a:pt x="446" y="1079"/>
                  </a:lnTo>
                  <a:lnTo>
                    <a:pt x="443" y="1081"/>
                  </a:lnTo>
                  <a:lnTo>
                    <a:pt x="439" y="1083"/>
                  </a:lnTo>
                  <a:lnTo>
                    <a:pt x="433" y="1084"/>
                  </a:lnTo>
                  <a:lnTo>
                    <a:pt x="428" y="1084"/>
                  </a:lnTo>
                  <a:lnTo>
                    <a:pt x="422" y="1084"/>
                  </a:lnTo>
                  <a:lnTo>
                    <a:pt x="415" y="1083"/>
                  </a:lnTo>
                  <a:lnTo>
                    <a:pt x="408" y="1082"/>
                  </a:lnTo>
                  <a:lnTo>
                    <a:pt x="393" y="1078"/>
                  </a:lnTo>
                  <a:lnTo>
                    <a:pt x="376" y="1070"/>
                  </a:lnTo>
                  <a:lnTo>
                    <a:pt x="359" y="1061"/>
                  </a:lnTo>
                  <a:lnTo>
                    <a:pt x="341" y="1049"/>
                  </a:lnTo>
                  <a:lnTo>
                    <a:pt x="324" y="1036"/>
                  </a:lnTo>
                  <a:lnTo>
                    <a:pt x="309" y="1023"/>
                  </a:lnTo>
                  <a:lnTo>
                    <a:pt x="296" y="1009"/>
                  </a:lnTo>
                  <a:lnTo>
                    <a:pt x="286" y="996"/>
                  </a:lnTo>
                  <a:lnTo>
                    <a:pt x="282" y="990"/>
                  </a:lnTo>
                  <a:lnTo>
                    <a:pt x="279" y="983"/>
                  </a:lnTo>
                  <a:lnTo>
                    <a:pt x="277" y="978"/>
                  </a:lnTo>
                  <a:lnTo>
                    <a:pt x="274" y="971"/>
                  </a:lnTo>
                  <a:lnTo>
                    <a:pt x="273" y="967"/>
                  </a:lnTo>
                  <a:lnTo>
                    <a:pt x="273" y="961"/>
                  </a:lnTo>
                  <a:lnTo>
                    <a:pt x="274" y="957"/>
                  </a:lnTo>
                  <a:lnTo>
                    <a:pt x="277" y="954"/>
                  </a:lnTo>
                  <a:lnTo>
                    <a:pt x="279" y="951"/>
                  </a:lnTo>
                  <a:lnTo>
                    <a:pt x="282" y="947"/>
                  </a:lnTo>
                  <a:lnTo>
                    <a:pt x="286" y="946"/>
                  </a:lnTo>
                  <a:lnTo>
                    <a:pt x="292" y="945"/>
                  </a:lnTo>
                  <a:lnTo>
                    <a:pt x="297" y="944"/>
                  </a:lnTo>
                  <a:lnTo>
                    <a:pt x="303" y="945"/>
                  </a:lnTo>
                  <a:lnTo>
                    <a:pt x="309" y="945"/>
                  </a:lnTo>
                  <a:lnTo>
                    <a:pt x="317" y="947"/>
                  </a:lnTo>
                  <a:lnTo>
                    <a:pt x="332" y="952"/>
                  </a:lnTo>
                  <a:lnTo>
                    <a:pt x="349" y="959"/>
                  </a:lnTo>
                  <a:lnTo>
                    <a:pt x="366" y="969"/>
                  </a:lnTo>
                  <a:lnTo>
                    <a:pt x="384" y="981"/>
                  </a:lnTo>
                  <a:close/>
                  <a:moveTo>
                    <a:pt x="198" y="506"/>
                  </a:moveTo>
                  <a:lnTo>
                    <a:pt x="212" y="518"/>
                  </a:lnTo>
                  <a:lnTo>
                    <a:pt x="225" y="530"/>
                  </a:lnTo>
                  <a:lnTo>
                    <a:pt x="236" y="542"/>
                  </a:lnTo>
                  <a:lnTo>
                    <a:pt x="244" y="554"/>
                  </a:lnTo>
                  <a:lnTo>
                    <a:pt x="251" y="564"/>
                  </a:lnTo>
                  <a:lnTo>
                    <a:pt x="254" y="575"/>
                  </a:lnTo>
                  <a:lnTo>
                    <a:pt x="255" y="579"/>
                  </a:lnTo>
                  <a:lnTo>
                    <a:pt x="255" y="584"/>
                  </a:lnTo>
                  <a:lnTo>
                    <a:pt x="254" y="588"/>
                  </a:lnTo>
                  <a:lnTo>
                    <a:pt x="253" y="591"/>
                  </a:lnTo>
                  <a:lnTo>
                    <a:pt x="250" y="593"/>
                  </a:lnTo>
                  <a:lnTo>
                    <a:pt x="248" y="597"/>
                  </a:lnTo>
                  <a:lnTo>
                    <a:pt x="243" y="598"/>
                  </a:lnTo>
                  <a:lnTo>
                    <a:pt x="239" y="599"/>
                  </a:lnTo>
                  <a:lnTo>
                    <a:pt x="235" y="600"/>
                  </a:lnTo>
                  <a:lnTo>
                    <a:pt x="229" y="600"/>
                  </a:lnTo>
                  <a:lnTo>
                    <a:pt x="223" y="599"/>
                  </a:lnTo>
                  <a:lnTo>
                    <a:pt x="217" y="598"/>
                  </a:lnTo>
                  <a:lnTo>
                    <a:pt x="203" y="593"/>
                  </a:lnTo>
                  <a:lnTo>
                    <a:pt x="189" y="587"/>
                  </a:lnTo>
                  <a:lnTo>
                    <a:pt x="174" y="578"/>
                  </a:lnTo>
                  <a:lnTo>
                    <a:pt x="159" y="569"/>
                  </a:lnTo>
                  <a:lnTo>
                    <a:pt x="144" y="557"/>
                  </a:lnTo>
                  <a:lnTo>
                    <a:pt x="132" y="545"/>
                  </a:lnTo>
                  <a:lnTo>
                    <a:pt x="121" y="532"/>
                  </a:lnTo>
                  <a:lnTo>
                    <a:pt x="113" y="520"/>
                  </a:lnTo>
                  <a:lnTo>
                    <a:pt x="106" y="509"/>
                  </a:lnTo>
                  <a:lnTo>
                    <a:pt x="103" y="500"/>
                  </a:lnTo>
                  <a:lnTo>
                    <a:pt x="102" y="494"/>
                  </a:lnTo>
                  <a:lnTo>
                    <a:pt x="102" y="490"/>
                  </a:lnTo>
                  <a:lnTo>
                    <a:pt x="103" y="487"/>
                  </a:lnTo>
                  <a:lnTo>
                    <a:pt x="104" y="482"/>
                  </a:lnTo>
                  <a:lnTo>
                    <a:pt x="107" y="480"/>
                  </a:lnTo>
                  <a:lnTo>
                    <a:pt x="109" y="478"/>
                  </a:lnTo>
                  <a:lnTo>
                    <a:pt x="114" y="476"/>
                  </a:lnTo>
                  <a:lnTo>
                    <a:pt x="118" y="475"/>
                  </a:lnTo>
                  <a:lnTo>
                    <a:pt x="128" y="475"/>
                  </a:lnTo>
                  <a:lnTo>
                    <a:pt x="140" y="477"/>
                  </a:lnTo>
                  <a:lnTo>
                    <a:pt x="153" y="481"/>
                  </a:lnTo>
                  <a:lnTo>
                    <a:pt x="168" y="488"/>
                  </a:lnTo>
                  <a:lnTo>
                    <a:pt x="183" y="495"/>
                  </a:lnTo>
                  <a:lnTo>
                    <a:pt x="198" y="506"/>
                  </a:lnTo>
                  <a:close/>
                  <a:moveTo>
                    <a:pt x="399" y="650"/>
                  </a:moveTo>
                  <a:lnTo>
                    <a:pt x="414" y="663"/>
                  </a:lnTo>
                  <a:lnTo>
                    <a:pt x="428" y="674"/>
                  </a:lnTo>
                  <a:lnTo>
                    <a:pt x="440" y="687"/>
                  </a:lnTo>
                  <a:lnTo>
                    <a:pt x="448" y="699"/>
                  </a:lnTo>
                  <a:lnTo>
                    <a:pt x="455" y="711"/>
                  </a:lnTo>
                  <a:lnTo>
                    <a:pt x="459" y="722"/>
                  </a:lnTo>
                  <a:lnTo>
                    <a:pt x="459" y="727"/>
                  </a:lnTo>
                  <a:lnTo>
                    <a:pt x="460" y="732"/>
                  </a:lnTo>
                  <a:lnTo>
                    <a:pt x="459" y="736"/>
                  </a:lnTo>
                  <a:lnTo>
                    <a:pt x="457" y="739"/>
                  </a:lnTo>
                  <a:lnTo>
                    <a:pt x="455" y="742"/>
                  </a:lnTo>
                  <a:lnTo>
                    <a:pt x="452" y="745"/>
                  </a:lnTo>
                  <a:lnTo>
                    <a:pt x="447" y="747"/>
                  </a:lnTo>
                  <a:lnTo>
                    <a:pt x="443" y="748"/>
                  </a:lnTo>
                  <a:lnTo>
                    <a:pt x="437" y="748"/>
                  </a:lnTo>
                  <a:lnTo>
                    <a:pt x="432" y="748"/>
                  </a:lnTo>
                  <a:lnTo>
                    <a:pt x="426" y="747"/>
                  </a:lnTo>
                  <a:lnTo>
                    <a:pt x="419" y="746"/>
                  </a:lnTo>
                  <a:lnTo>
                    <a:pt x="405" y="741"/>
                  </a:lnTo>
                  <a:lnTo>
                    <a:pt x="390" y="735"/>
                  </a:lnTo>
                  <a:lnTo>
                    <a:pt x="374" y="726"/>
                  </a:lnTo>
                  <a:lnTo>
                    <a:pt x="358" y="715"/>
                  </a:lnTo>
                  <a:lnTo>
                    <a:pt x="342" y="704"/>
                  </a:lnTo>
                  <a:lnTo>
                    <a:pt x="330" y="691"/>
                  </a:lnTo>
                  <a:lnTo>
                    <a:pt x="318" y="678"/>
                  </a:lnTo>
                  <a:lnTo>
                    <a:pt x="309" y="666"/>
                  </a:lnTo>
                  <a:lnTo>
                    <a:pt x="303" y="654"/>
                  </a:lnTo>
                  <a:lnTo>
                    <a:pt x="298" y="643"/>
                  </a:lnTo>
                  <a:lnTo>
                    <a:pt x="298" y="639"/>
                  </a:lnTo>
                  <a:lnTo>
                    <a:pt x="298" y="633"/>
                  </a:lnTo>
                  <a:lnTo>
                    <a:pt x="298" y="630"/>
                  </a:lnTo>
                  <a:lnTo>
                    <a:pt x="300" y="626"/>
                  </a:lnTo>
                  <a:lnTo>
                    <a:pt x="303" y="623"/>
                  </a:lnTo>
                  <a:lnTo>
                    <a:pt x="306" y="620"/>
                  </a:lnTo>
                  <a:lnTo>
                    <a:pt x="310" y="619"/>
                  </a:lnTo>
                  <a:lnTo>
                    <a:pt x="314" y="618"/>
                  </a:lnTo>
                  <a:lnTo>
                    <a:pt x="320" y="617"/>
                  </a:lnTo>
                  <a:lnTo>
                    <a:pt x="325" y="617"/>
                  </a:lnTo>
                  <a:lnTo>
                    <a:pt x="331" y="618"/>
                  </a:lnTo>
                  <a:lnTo>
                    <a:pt x="337" y="619"/>
                  </a:lnTo>
                  <a:lnTo>
                    <a:pt x="351" y="624"/>
                  </a:lnTo>
                  <a:lnTo>
                    <a:pt x="367" y="630"/>
                  </a:lnTo>
                  <a:lnTo>
                    <a:pt x="382" y="640"/>
                  </a:lnTo>
                  <a:lnTo>
                    <a:pt x="399" y="650"/>
                  </a:lnTo>
                  <a:close/>
                  <a:moveTo>
                    <a:pt x="612" y="801"/>
                  </a:moveTo>
                  <a:lnTo>
                    <a:pt x="629" y="813"/>
                  </a:lnTo>
                  <a:lnTo>
                    <a:pt x="643" y="825"/>
                  </a:lnTo>
                  <a:lnTo>
                    <a:pt x="654" y="840"/>
                  </a:lnTo>
                  <a:lnTo>
                    <a:pt x="664" y="851"/>
                  </a:lnTo>
                  <a:lnTo>
                    <a:pt x="667" y="858"/>
                  </a:lnTo>
                  <a:lnTo>
                    <a:pt x="671" y="864"/>
                  </a:lnTo>
                  <a:lnTo>
                    <a:pt x="674" y="870"/>
                  </a:lnTo>
                  <a:lnTo>
                    <a:pt x="675" y="875"/>
                  </a:lnTo>
                  <a:lnTo>
                    <a:pt x="676" y="881"/>
                  </a:lnTo>
                  <a:lnTo>
                    <a:pt x="676" y="885"/>
                  </a:lnTo>
                  <a:lnTo>
                    <a:pt x="675" y="889"/>
                  </a:lnTo>
                  <a:lnTo>
                    <a:pt x="674" y="893"/>
                  </a:lnTo>
                  <a:lnTo>
                    <a:pt x="671" y="897"/>
                  </a:lnTo>
                  <a:lnTo>
                    <a:pt x="667" y="899"/>
                  </a:lnTo>
                  <a:lnTo>
                    <a:pt x="663" y="901"/>
                  </a:lnTo>
                  <a:lnTo>
                    <a:pt x="659" y="902"/>
                  </a:lnTo>
                  <a:lnTo>
                    <a:pt x="653" y="902"/>
                  </a:lnTo>
                  <a:lnTo>
                    <a:pt x="647" y="902"/>
                  </a:lnTo>
                  <a:lnTo>
                    <a:pt x="640" y="902"/>
                  </a:lnTo>
                  <a:lnTo>
                    <a:pt x="634" y="900"/>
                  </a:lnTo>
                  <a:lnTo>
                    <a:pt x="619" y="896"/>
                  </a:lnTo>
                  <a:lnTo>
                    <a:pt x="603" y="889"/>
                  </a:lnTo>
                  <a:lnTo>
                    <a:pt x="586" y="881"/>
                  </a:lnTo>
                  <a:lnTo>
                    <a:pt x="569" y="869"/>
                  </a:lnTo>
                  <a:lnTo>
                    <a:pt x="553" y="857"/>
                  </a:lnTo>
                  <a:lnTo>
                    <a:pt x="539" y="843"/>
                  </a:lnTo>
                  <a:lnTo>
                    <a:pt x="526" y="830"/>
                  </a:lnTo>
                  <a:lnTo>
                    <a:pt x="516" y="817"/>
                  </a:lnTo>
                  <a:lnTo>
                    <a:pt x="513" y="810"/>
                  </a:lnTo>
                  <a:lnTo>
                    <a:pt x="510" y="805"/>
                  </a:lnTo>
                  <a:lnTo>
                    <a:pt x="508" y="799"/>
                  </a:lnTo>
                  <a:lnTo>
                    <a:pt x="506" y="793"/>
                  </a:lnTo>
                  <a:lnTo>
                    <a:pt x="504" y="788"/>
                  </a:lnTo>
                  <a:lnTo>
                    <a:pt x="504" y="783"/>
                  </a:lnTo>
                  <a:lnTo>
                    <a:pt x="506" y="779"/>
                  </a:lnTo>
                  <a:lnTo>
                    <a:pt x="508" y="775"/>
                  </a:lnTo>
                  <a:lnTo>
                    <a:pt x="510" y="772"/>
                  </a:lnTo>
                  <a:lnTo>
                    <a:pt x="513" y="769"/>
                  </a:lnTo>
                  <a:lnTo>
                    <a:pt x="517" y="767"/>
                  </a:lnTo>
                  <a:lnTo>
                    <a:pt x="523" y="766"/>
                  </a:lnTo>
                  <a:lnTo>
                    <a:pt x="528" y="766"/>
                  </a:lnTo>
                  <a:lnTo>
                    <a:pt x="534" y="766"/>
                  </a:lnTo>
                  <a:lnTo>
                    <a:pt x="540" y="767"/>
                  </a:lnTo>
                  <a:lnTo>
                    <a:pt x="547" y="768"/>
                  </a:lnTo>
                  <a:lnTo>
                    <a:pt x="562" y="773"/>
                  </a:lnTo>
                  <a:lnTo>
                    <a:pt x="578" y="780"/>
                  </a:lnTo>
                  <a:lnTo>
                    <a:pt x="595" y="789"/>
                  </a:lnTo>
                  <a:lnTo>
                    <a:pt x="612" y="801"/>
                  </a:lnTo>
                  <a:close/>
                  <a:moveTo>
                    <a:pt x="69" y="129"/>
                  </a:moveTo>
                  <a:lnTo>
                    <a:pt x="56" y="120"/>
                  </a:lnTo>
                  <a:lnTo>
                    <a:pt x="46" y="109"/>
                  </a:lnTo>
                  <a:lnTo>
                    <a:pt x="36" y="98"/>
                  </a:lnTo>
                  <a:lnTo>
                    <a:pt x="29" y="87"/>
                  </a:lnTo>
                  <a:lnTo>
                    <a:pt x="24" y="78"/>
                  </a:lnTo>
                  <a:lnTo>
                    <a:pt x="21" y="69"/>
                  </a:lnTo>
                  <a:lnTo>
                    <a:pt x="21" y="65"/>
                  </a:lnTo>
                  <a:lnTo>
                    <a:pt x="21" y="60"/>
                  </a:lnTo>
                  <a:lnTo>
                    <a:pt x="21" y="57"/>
                  </a:lnTo>
                  <a:lnTo>
                    <a:pt x="23" y="54"/>
                  </a:lnTo>
                  <a:lnTo>
                    <a:pt x="25" y="51"/>
                  </a:lnTo>
                  <a:lnTo>
                    <a:pt x="27" y="50"/>
                  </a:lnTo>
                  <a:lnTo>
                    <a:pt x="31" y="47"/>
                  </a:lnTo>
                  <a:lnTo>
                    <a:pt x="35" y="46"/>
                  </a:lnTo>
                  <a:lnTo>
                    <a:pt x="43" y="46"/>
                  </a:lnTo>
                  <a:lnTo>
                    <a:pt x="53" y="47"/>
                  </a:lnTo>
                  <a:lnTo>
                    <a:pt x="65" y="52"/>
                  </a:lnTo>
                  <a:lnTo>
                    <a:pt x="78" y="57"/>
                  </a:lnTo>
                  <a:lnTo>
                    <a:pt x="91" y="65"/>
                  </a:lnTo>
                  <a:lnTo>
                    <a:pt x="104" y="73"/>
                  </a:lnTo>
                  <a:lnTo>
                    <a:pt x="116" y="84"/>
                  </a:lnTo>
                  <a:lnTo>
                    <a:pt x="128" y="94"/>
                  </a:lnTo>
                  <a:lnTo>
                    <a:pt x="136" y="105"/>
                  </a:lnTo>
                  <a:lnTo>
                    <a:pt x="144" y="115"/>
                  </a:lnTo>
                  <a:lnTo>
                    <a:pt x="149" y="125"/>
                  </a:lnTo>
                  <a:lnTo>
                    <a:pt x="151" y="135"/>
                  </a:lnTo>
                  <a:lnTo>
                    <a:pt x="153" y="139"/>
                  </a:lnTo>
                  <a:lnTo>
                    <a:pt x="153" y="142"/>
                  </a:lnTo>
                  <a:lnTo>
                    <a:pt x="151" y="147"/>
                  </a:lnTo>
                  <a:lnTo>
                    <a:pt x="150" y="149"/>
                  </a:lnTo>
                  <a:lnTo>
                    <a:pt x="148" y="152"/>
                  </a:lnTo>
                  <a:lnTo>
                    <a:pt x="145" y="154"/>
                  </a:lnTo>
                  <a:lnTo>
                    <a:pt x="142" y="155"/>
                  </a:lnTo>
                  <a:lnTo>
                    <a:pt x="138" y="156"/>
                  </a:lnTo>
                  <a:lnTo>
                    <a:pt x="130" y="156"/>
                  </a:lnTo>
                  <a:lnTo>
                    <a:pt x="119" y="155"/>
                  </a:lnTo>
                  <a:lnTo>
                    <a:pt x="107" y="152"/>
                  </a:lnTo>
                  <a:lnTo>
                    <a:pt x="95" y="146"/>
                  </a:lnTo>
                  <a:lnTo>
                    <a:pt x="82" y="139"/>
                  </a:lnTo>
                  <a:lnTo>
                    <a:pt x="69" y="129"/>
                  </a:lnTo>
                  <a:close/>
                  <a:moveTo>
                    <a:pt x="240" y="259"/>
                  </a:moveTo>
                  <a:lnTo>
                    <a:pt x="227" y="248"/>
                  </a:lnTo>
                  <a:lnTo>
                    <a:pt x="215" y="237"/>
                  </a:lnTo>
                  <a:lnTo>
                    <a:pt x="205" y="227"/>
                  </a:lnTo>
                  <a:lnTo>
                    <a:pt x="198" y="216"/>
                  </a:lnTo>
                  <a:lnTo>
                    <a:pt x="192" y="205"/>
                  </a:lnTo>
                  <a:lnTo>
                    <a:pt x="189" y="195"/>
                  </a:lnTo>
                  <a:lnTo>
                    <a:pt x="189" y="191"/>
                  </a:lnTo>
                  <a:lnTo>
                    <a:pt x="189" y="187"/>
                  </a:lnTo>
                  <a:lnTo>
                    <a:pt x="189" y="183"/>
                  </a:lnTo>
                  <a:lnTo>
                    <a:pt x="191" y="180"/>
                  </a:lnTo>
                  <a:lnTo>
                    <a:pt x="194" y="177"/>
                  </a:lnTo>
                  <a:lnTo>
                    <a:pt x="196" y="175"/>
                  </a:lnTo>
                  <a:lnTo>
                    <a:pt x="200" y="174"/>
                  </a:lnTo>
                  <a:lnTo>
                    <a:pt x="203" y="173"/>
                  </a:lnTo>
                  <a:lnTo>
                    <a:pt x="213" y="171"/>
                  </a:lnTo>
                  <a:lnTo>
                    <a:pt x="224" y="174"/>
                  </a:lnTo>
                  <a:lnTo>
                    <a:pt x="236" y="177"/>
                  </a:lnTo>
                  <a:lnTo>
                    <a:pt x="250" y="183"/>
                  </a:lnTo>
                  <a:lnTo>
                    <a:pt x="263" y="191"/>
                  </a:lnTo>
                  <a:lnTo>
                    <a:pt x="277" y="201"/>
                  </a:lnTo>
                  <a:lnTo>
                    <a:pt x="291" y="211"/>
                  </a:lnTo>
                  <a:lnTo>
                    <a:pt x="301" y="222"/>
                  </a:lnTo>
                  <a:lnTo>
                    <a:pt x="311" y="233"/>
                  </a:lnTo>
                  <a:lnTo>
                    <a:pt x="320" y="244"/>
                  </a:lnTo>
                  <a:lnTo>
                    <a:pt x="325" y="255"/>
                  </a:lnTo>
                  <a:lnTo>
                    <a:pt x="327" y="264"/>
                  </a:lnTo>
                  <a:lnTo>
                    <a:pt x="328" y="269"/>
                  </a:lnTo>
                  <a:lnTo>
                    <a:pt x="328" y="273"/>
                  </a:lnTo>
                  <a:lnTo>
                    <a:pt x="327" y="276"/>
                  </a:lnTo>
                  <a:lnTo>
                    <a:pt x="326" y="279"/>
                  </a:lnTo>
                  <a:lnTo>
                    <a:pt x="324" y="283"/>
                  </a:lnTo>
                  <a:lnTo>
                    <a:pt x="321" y="285"/>
                  </a:lnTo>
                  <a:lnTo>
                    <a:pt x="318" y="286"/>
                  </a:lnTo>
                  <a:lnTo>
                    <a:pt x="313" y="287"/>
                  </a:lnTo>
                  <a:lnTo>
                    <a:pt x="305" y="288"/>
                  </a:lnTo>
                  <a:lnTo>
                    <a:pt x="293" y="286"/>
                  </a:lnTo>
                  <a:lnTo>
                    <a:pt x="281" y="283"/>
                  </a:lnTo>
                  <a:lnTo>
                    <a:pt x="268" y="276"/>
                  </a:lnTo>
                  <a:lnTo>
                    <a:pt x="254" y="269"/>
                  </a:lnTo>
                  <a:lnTo>
                    <a:pt x="240" y="259"/>
                  </a:lnTo>
                  <a:close/>
                  <a:moveTo>
                    <a:pt x="512" y="416"/>
                  </a:moveTo>
                  <a:lnTo>
                    <a:pt x="510" y="419"/>
                  </a:lnTo>
                  <a:lnTo>
                    <a:pt x="507" y="421"/>
                  </a:lnTo>
                  <a:lnTo>
                    <a:pt x="502" y="423"/>
                  </a:lnTo>
                  <a:lnTo>
                    <a:pt x="499" y="424"/>
                  </a:lnTo>
                  <a:lnTo>
                    <a:pt x="488" y="424"/>
                  </a:lnTo>
                  <a:lnTo>
                    <a:pt x="477" y="423"/>
                  </a:lnTo>
                  <a:lnTo>
                    <a:pt x="464" y="419"/>
                  </a:lnTo>
                  <a:lnTo>
                    <a:pt x="450" y="413"/>
                  </a:lnTo>
                  <a:lnTo>
                    <a:pt x="436" y="405"/>
                  </a:lnTo>
                  <a:lnTo>
                    <a:pt x="421" y="395"/>
                  </a:lnTo>
                  <a:lnTo>
                    <a:pt x="407" y="384"/>
                  </a:lnTo>
                  <a:lnTo>
                    <a:pt x="395" y="372"/>
                  </a:lnTo>
                  <a:lnTo>
                    <a:pt x="385" y="360"/>
                  </a:lnTo>
                  <a:lnTo>
                    <a:pt x="377" y="350"/>
                  </a:lnTo>
                  <a:lnTo>
                    <a:pt x="371" y="339"/>
                  </a:lnTo>
                  <a:lnTo>
                    <a:pt x="367" y="328"/>
                  </a:lnTo>
                  <a:lnTo>
                    <a:pt x="367" y="324"/>
                  </a:lnTo>
                  <a:lnTo>
                    <a:pt x="367" y="319"/>
                  </a:lnTo>
                  <a:lnTo>
                    <a:pt x="367" y="315"/>
                  </a:lnTo>
                  <a:lnTo>
                    <a:pt x="369" y="312"/>
                  </a:lnTo>
                  <a:lnTo>
                    <a:pt x="372" y="309"/>
                  </a:lnTo>
                  <a:lnTo>
                    <a:pt x="375" y="306"/>
                  </a:lnTo>
                  <a:lnTo>
                    <a:pt x="378" y="305"/>
                  </a:lnTo>
                  <a:lnTo>
                    <a:pt x="382" y="304"/>
                  </a:lnTo>
                  <a:lnTo>
                    <a:pt x="392" y="303"/>
                  </a:lnTo>
                  <a:lnTo>
                    <a:pt x="404" y="305"/>
                  </a:lnTo>
                  <a:lnTo>
                    <a:pt x="417" y="309"/>
                  </a:lnTo>
                  <a:lnTo>
                    <a:pt x="431" y="315"/>
                  </a:lnTo>
                  <a:lnTo>
                    <a:pt x="445" y="323"/>
                  </a:lnTo>
                  <a:lnTo>
                    <a:pt x="460" y="333"/>
                  </a:lnTo>
                  <a:lnTo>
                    <a:pt x="474" y="344"/>
                  </a:lnTo>
                  <a:lnTo>
                    <a:pt x="486" y="356"/>
                  </a:lnTo>
                  <a:lnTo>
                    <a:pt x="497" y="367"/>
                  </a:lnTo>
                  <a:lnTo>
                    <a:pt x="504" y="379"/>
                  </a:lnTo>
                  <a:lnTo>
                    <a:pt x="511" y="389"/>
                  </a:lnTo>
                  <a:lnTo>
                    <a:pt x="514" y="400"/>
                  </a:lnTo>
                  <a:lnTo>
                    <a:pt x="514" y="405"/>
                  </a:lnTo>
                  <a:lnTo>
                    <a:pt x="514" y="409"/>
                  </a:lnTo>
                  <a:lnTo>
                    <a:pt x="513" y="412"/>
                  </a:lnTo>
                  <a:lnTo>
                    <a:pt x="512" y="416"/>
                  </a:lnTo>
                  <a:close/>
                  <a:moveTo>
                    <a:pt x="527" y="85"/>
                  </a:moveTo>
                  <a:lnTo>
                    <a:pt x="514" y="75"/>
                  </a:lnTo>
                  <a:lnTo>
                    <a:pt x="503" y="65"/>
                  </a:lnTo>
                  <a:lnTo>
                    <a:pt x="494" y="54"/>
                  </a:lnTo>
                  <a:lnTo>
                    <a:pt x="486" y="43"/>
                  </a:lnTo>
                  <a:lnTo>
                    <a:pt x="481" y="33"/>
                  </a:lnTo>
                  <a:lnTo>
                    <a:pt x="479" y="24"/>
                  </a:lnTo>
                  <a:lnTo>
                    <a:pt x="477" y="19"/>
                  </a:lnTo>
                  <a:lnTo>
                    <a:pt x="479" y="15"/>
                  </a:lnTo>
                  <a:lnTo>
                    <a:pt x="479" y="12"/>
                  </a:lnTo>
                  <a:lnTo>
                    <a:pt x="481" y="9"/>
                  </a:lnTo>
                  <a:lnTo>
                    <a:pt x="483" y="5"/>
                  </a:lnTo>
                  <a:lnTo>
                    <a:pt x="485" y="3"/>
                  </a:lnTo>
                  <a:lnTo>
                    <a:pt x="488" y="2"/>
                  </a:lnTo>
                  <a:lnTo>
                    <a:pt x="493" y="1"/>
                  </a:lnTo>
                  <a:lnTo>
                    <a:pt x="501" y="0"/>
                  </a:lnTo>
                  <a:lnTo>
                    <a:pt x="512" y="1"/>
                  </a:lnTo>
                  <a:lnTo>
                    <a:pt x="524" y="5"/>
                  </a:lnTo>
                  <a:lnTo>
                    <a:pt x="537" y="11"/>
                  </a:lnTo>
                  <a:lnTo>
                    <a:pt x="550" y="17"/>
                  </a:lnTo>
                  <a:lnTo>
                    <a:pt x="564" y="27"/>
                  </a:lnTo>
                  <a:lnTo>
                    <a:pt x="576" y="37"/>
                  </a:lnTo>
                  <a:lnTo>
                    <a:pt x="586" y="47"/>
                  </a:lnTo>
                  <a:lnTo>
                    <a:pt x="596" y="58"/>
                  </a:lnTo>
                  <a:lnTo>
                    <a:pt x="604" y="69"/>
                  </a:lnTo>
                  <a:lnTo>
                    <a:pt x="609" y="79"/>
                  </a:lnTo>
                  <a:lnTo>
                    <a:pt x="611" y="88"/>
                  </a:lnTo>
                  <a:lnTo>
                    <a:pt x="612" y="93"/>
                  </a:lnTo>
                  <a:lnTo>
                    <a:pt x="612" y="97"/>
                  </a:lnTo>
                  <a:lnTo>
                    <a:pt x="611" y="100"/>
                  </a:lnTo>
                  <a:lnTo>
                    <a:pt x="609" y="104"/>
                  </a:lnTo>
                  <a:lnTo>
                    <a:pt x="607" y="107"/>
                  </a:lnTo>
                  <a:lnTo>
                    <a:pt x="605" y="109"/>
                  </a:lnTo>
                  <a:lnTo>
                    <a:pt x="602" y="110"/>
                  </a:lnTo>
                  <a:lnTo>
                    <a:pt x="597" y="111"/>
                  </a:lnTo>
                  <a:lnTo>
                    <a:pt x="589" y="112"/>
                  </a:lnTo>
                  <a:lnTo>
                    <a:pt x="578" y="111"/>
                  </a:lnTo>
                  <a:lnTo>
                    <a:pt x="566" y="107"/>
                  </a:lnTo>
                  <a:lnTo>
                    <a:pt x="553" y="101"/>
                  </a:lnTo>
                  <a:lnTo>
                    <a:pt x="540" y="95"/>
                  </a:lnTo>
                  <a:lnTo>
                    <a:pt x="527" y="85"/>
                  </a:lnTo>
                  <a:close/>
                </a:path>
              </a:pathLst>
            </a:custGeom>
            <a:solidFill>
              <a:srgbClr val="D3CC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CH"/>
            </a:p>
          </p:txBody>
        </p:sp>
        <p:sp>
          <p:nvSpPr>
            <p:cNvPr id="60" name="Freeform 47"/>
            <p:cNvSpPr>
              <a:spLocks noEditPoints="1"/>
            </p:cNvSpPr>
            <p:nvPr userDrawn="1"/>
          </p:nvSpPr>
          <p:spPr bwMode="auto">
            <a:xfrm>
              <a:off x="11512087" y="4854576"/>
              <a:ext cx="134937" cy="1284288"/>
            </a:xfrm>
            <a:custGeom>
              <a:avLst/>
              <a:gdLst>
                <a:gd name="T0" fmla="*/ 516 w 678"/>
                <a:gd name="T1" fmla="*/ 6388 h 6473"/>
                <a:gd name="T2" fmla="*/ 145 w 678"/>
                <a:gd name="T3" fmla="*/ 6147 h 6473"/>
                <a:gd name="T4" fmla="*/ 122 w 678"/>
                <a:gd name="T5" fmla="*/ 6110 h 6473"/>
                <a:gd name="T6" fmla="*/ 537 w 678"/>
                <a:gd name="T7" fmla="*/ 6167 h 6473"/>
                <a:gd name="T8" fmla="*/ 21 w 678"/>
                <a:gd name="T9" fmla="*/ 5619 h 6473"/>
                <a:gd name="T10" fmla="*/ 348 w 678"/>
                <a:gd name="T11" fmla="*/ 5684 h 6473"/>
                <a:gd name="T12" fmla="*/ 169 w 678"/>
                <a:gd name="T13" fmla="*/ 5344 h 6473"/>
                <a:gd name="T14" fmla="*/ 201 w 678"/>
                <a:gd name="T15" fmla="*/ 5274 h 6473"/>
                <a:gd name="T16" fmla="*/ 372 w 678"/>
                <a:gd name="T17" fmla="*/ 5146 h 6473"/>
                <a:gd name="T18" fmla="*/ 233 w 678"/>
                <a:gd name="T19" fmla="*/ 4978 h 6473"/>
                <a:gd name="T20" fmla="*/ 311 w 678"/>
                <a:gd name="T21" fmla="*/ 4599 h 6473"/>
                <a:gd name="T22" fmla="*/ 115 w 678"/>
                <a:gd name="T23" fmla="*/ 4408 h 6473"/>
                <a:gd name="T24" fmla="*/ 0 w 678"/>
                <a:gd name="T25" fmla="*/ 3810 h 6473"/>
                <a:gd name="T26" fmla="*/ 97 w 678"/>
                <a:gd name="T27" fmla="*/ 2788 h 6473"/>
                <a:gd name="T28" fmla="*/ 0 w 678"/>
                <a:gd name="T29" fmla="*/ 2030 h 6473"/>
                <a:gd name="T30" fmla="*/ 122 w 678"/>
                <a:gd name="T31" fmla="*/ 1496 h 6473"/>
                <a:gd name="T32" fmla="*/ 89 w 678"/>
                <a:gd name="T33" fmla="*/ 733 h 6473"/>
                <a:gd name="T34" fmla="*/ 664 w 678"/>
                <a:gd name="T35" fmla="*/ 875 h 6473"/>
                <a:gd name="T36" fmla="*/ 663 w 678"/>
                <a:gd name="T37" fmla="*/ 1519 h 6473"/>
                <a:gd name="T38" fmla="*/ 616 w 678"/>
                <a:gd name="T39" fmla="*/ 2139 h 6473"/>
                <a:gd name="T40" fmla="*/ 575 w 678"/>
                <a:gd name="T41" fmla="*/ 2308 h 6473"/>
                <a:gd name="T42" fmla="*/ 619 w 678"/>
                <a:gd name="T43" fmla="*/ 3112 h 6473"/>
                <a:gd name="T44" fmla="*/ 508 w 678"/>
                <a:gd name="T45" fmla="*/ 3549 h 6473"/>
                <a:gd name="T46" fmla="*/ 645 w 678"/>
                <a:gd name="T47" fmla="*/ 4064 h 6473"/>
                <a:gd name="T48" fmla="*/ 678 w 678"/>
                <a:gd name="T49" fmla="*/ 4160 h 6473"/>
                <a:gd name="T50" fmla="*/ 448 w 678"/>
                <a:gd name="T51" fmla="*/ 4516 h 6473"/>
                <a:gd name="T52" fmla="*/ 603 w 678"/>
                <a:gd name="T53" fmla="*/ 4953 h 6473"/>
                <a:gd name="T54" fmla="*/ 664 w 678"/>
                <a:gd name="T55" fmla="*/ 5179 h 6473"/>
                <a:gd name="T56" fmla="*/ 416 w 678"/>
                <a:gd name="T57" fmla="*/ 5407 h 6473"/>
                <a:gd name="T58" fmla="*/ 241 w 678"/>
                <a:gd name="T59" fmla="*/ 5528 h 6473"/>
                <a:gd name="T60" fmla="*/ 526 w 678"/>
                <a:gd name="T61" fmla="*/ 5982 h 6473"/>
                <a:gd name="T62" fmla="*/ 392 w 678"/>
                <a:gd name="T63" fmla="*/ 6005 h 6473"/>
                <a:gd name="T64" fmla="*/ 235 w 678"/>
                <a:gd name="T65" fmla="*/ 5903 h 6473"/>
                <a:gd name="T66" fmla="*/ 520 w 678"/>
                <a:gd name="T67" fmla="*/ 6042 h 6473"/>
                <a:gd name="T68" fmla="*/ 646 w 678"/>
                <a:gd name="T69" fmla="*/ 5929 h 6473"/>
                <a:gd name="T70" fmla="*/ 607 w 678"/>
                <a:gd name="T71" fmla="*/ 5400 h 6473"/>
                <a:gd name="T72" fmla="*/ 478 w 678"/>
                <a:gd name="T73" fmla="*/ 5048 h 6473"/>
                <a:gd name="T74" fmla="*/ 420 w 678"/>
                <a:gd name="T75" fmla="*/ 4863 h 6473"/>
                <a:gd name="T76" fmla="*/ 600 w 678"/>
                <a:gd name="T77" fmla="*/ 4519 h 6473"/>
                <a:gd name="T78" fmla="*/ 401 w 678"/>
                <a:gd name="T79" fmla="*/ 4267 h 6473"/>
                <a:gd name="T80" fmla="*/ 401 w 678"/>
                <a:gd name="T81" fmla="*/ 4081 h 6473"/>
                <a:gd name="T82" fmla="*/ 404 w 678"/>
                <a:gd name="T83" fmla="*/ 3881 h 6473"/>
                <a:gd name="T84" fmla="*/ 406 w 678"/>
                <a:gd name="T85" fmla="*/ 3667 h 6473"/>
                <a:gd name="T86" fmla="*/ 407 w 678"/>
                <a:gd name="T87" fmla="*/ 3662 h 6473"/>
                <a:gd name="T88" fmla="*/ 152 w 678"/>
                <a:gd name="T89" fmla="*/ 3266 h 6473"/>
                <a:gd name="T90" fmla="*/ 386 w 678"/>
                <a:gd name="T91" fmla="*/ 3185 h 6473"/>
                <a:gd name="T92" fmla="*/ 189 w 678"/>
                <a:gd name="T93" fmla="*/ 2885 h 6473"/>
                <a:gd name="T94" fmla="*/ 270 w 678"/>
                <a:gd name="T95" fmla="*/ 2717 h 6473"/>
                <a:gd name="T96" fmla="*/ 83 w 678"/>
                <a:gd name="T97" fmla="*/ 2272 h 6473"/>
                <a:gd name="T98" fmla="*/ 388 w 678"/>
                <a:gd name="T99" fmla="*/ 2555 h 6473"/>
                <a:gd name="T100" fmla="*/ 199 w 678"/>
                <a:gd name="T101" fmla="*/ 2160 h 6473"/>
                <a:gd name="T102" fmla="*/ 48 w 678"/>
                <a:gd name="T103" fmla="*/ 1706 h 6473"/>
                <a:gd name="T104" fmla="*/ 342 w 678"/>
                <a:gd name="T105" fmla="*/ 1970 h 6473"/>
                <a:gd name="T106" fmla="*/ 224 w 678"/>
                <a:gd name="T107" fmla="*/ 1522 h 6473"/>
                <a:gd name="T108" fmla="*/ 187 w 678"/>
                <a:gd name="T109" fmla="*/ 1232 h 6473"/>
                <a:gd name="T110" fmla="*/ 418 w 678"/>
                <a:gd name="T111" fmla="*/ 1335 h 6473"/>
                <a:gd name="T112" fmla="*/ 187 w 678"/>
                <a:gd name="T113" fmla="*/ 889 h 6473"/>
                <a:gd name="T114" fmla="*/ 408 w 678"/>
                <a:gd name="T115" fmla="*/ 1047 h 6473"/>
                <a:gd name="T116" fmla="*/ 78 w 678"/>
                <a:gd name="T117" fmla="*/ 368 h 6473"/>
                <a:gd name="T118" fmla="*/ 228 w 678"/>
                <a:gd name="T119" fmla="*/ 501 h 6473"/>
                <a:gd name="T120" fmla="*/ 437 w 678"/>
                <a:gd name="T121" fmla="*/ 642 h 6473"/>
                <a:gd name="T122" fmla="*/ 362 w 678"/>
                <a:gd name="T123" fmla="*/ 274 h 6473"/>
                <a:gd name="T124" fmla="*/ 603 w 678"/>
                <a:gd name="T125" fmla="*/ 437 h 64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78" h="6473">
                  <a:moveTo>
                    <a:pt x="0" y="6209"/>
                  </a:moveTo>
                  <a:lnTo>
                    <a:pt x="0" y="6147"/>
                  </a:lnTo>
                  <a:lnTo>
                    <a:pt x="7" y="6150"/>
                  </a:lnTo>
                  <a:lnTo>
                    <a:pt x="0" y="6146"/>
                  </a:lnTo>
                  <a:lnTo>
                    <a:pt x="0" y="6106"/>
                  </a:lnTo>
                  <a:lnTo>
                    <a:pt x="23" y="6114"/>
                  </a:lnTo>
                  <a:lnTo>
                    <a:pt x="50" y="6125"/>
                  </a:lnTo>
                  <a:lnTo>
                    <a:pt x="79" y="6139"/>
                  </a:lnTo>
                  <a:lnTo>
                    <a:pt x="111" y="6154"/>
                  </a:lnTo>
                  <a:lnTo>
                    <a:pt x="147" y="6171"/>
                  </a:lnTo>
                  <a:lnTo>
                    <a:pt x="184" y="6190"/>
                  </a:lnTo>
                  <a:lnTo>
                    <a:pt x="223" y="6210"/>
                  </a:lnTo>
                  <a:lnTo>
                    <a:pt x="263" y="6232"/>
                  </a:lnTo>
                  <a:lnTo>
                    <a:pt x="295" y="6249"/>
                  </a:lnTo>
                  <a:lnTo>
                    <a:pt x="325" y="6266"/>
                  </a:lnTo>
                  <a:lnTo>
                    <a:pt x="354" y="6284"/>
                  </a:lnTo>
                  <a:lnTo>
                    <a:pt x="382" y="6300"/>
                  </a:lnTo>
                  <a:lnTo>
                    <a:pt x="358" y="6282"/>
                  </a:lnTo>
                  <a:lnTo>
                    <a:pt x="339" y="6265"/>
                  </a:lnTo>
                  <a:lnTo>
                    <a:pt x="333" y="6259"/>
                  </a:lnTo>
                  <a:lnTo>
                    <a:pt x="328" y="6253"/>
                  </a:lnTo>
                  <a:lnTo>
                    <a:pt x="326" y="6249"/>
                  </a:lnTo>
                  <a:lnTo>
                    <a:pt x="327" y="6246"/>
                  </a:lnTo>
                  <a:lnTo>
                    <a:pt x="328" y="6245"/>
                  </a:lnTo>
                  <a:lnTo>
                    <a:pt x="331" y="6244"/>
                  </a:lnTo>
                  <a:lnTo>
                    <a:pt x="333" y="6244"/>
                  </a:lnTo>
                  <a:lnTo>
                    <a:pt x="337" y="6244"/>
                  </a:lnTo>
                  <a:lnTo>
                    <a:pt x="346" y="6245"/>
                  </a:lnTo>
                  <a:lnTo>
                    <a:pt x="358" y="6248"/>
                  </a:lnTo>
                  <a:lnTo>
                    <a:pt x="388" y="6258"/>
                  </a:lnTo>
                  <a:lnTo>
                    <a:pt x="427" y="6274"/>
                  </a:lnTo>
                  <a:lnTo>
                    <a:pt x="473" y="6295"/>
                  </a:lnTo>
                  <a:lnTo>
                    <a:pt x="526" y="6319"/>
                  </a:lnTo>
                  <a:lnTo>
                    <a:pt x="583" y="6347"/>
                  </a:lnTo>
                  <a:lnTo>
                    <a:pt x="645" y="6379"/>
                  </a:lnTo>
                  <a:lnTo>
                    <a:pt x="653" y="6384"/>
                  </a:lnTo>
                  <a:lnTo>
                    <a:pt x="662" y="6388"/>
                  </a:lnTo>
                  <a:lnTo>
                    <a:pt x="670" y="6393"/>
                  </a:lnTo>
                  <a:lnTo>
                    <a:pt x="678" y="6397"/>
                  </a:lnTo>
                  <a:lnTo>
                    <a:pt x="678" y="6473"/>
                  </a:lnTo>
                  <a:lnTo>
                    <a:pt x="661" y="6464"/>
                  </a:lnTo>
                  <a:lnTo>
                    <a:pt x="644" y="6455"/>
                  </a:lnTo>
                  <a:lnTo>
                    <a:pt x="626" y="6446"/>
                  </a:lnTo>
                  <a:lnTo>
                    <a:pt x="609" y="6437"/>
                  </a:lnTo>
                  <a:lnTo>
                    <a:pt x="579" y="6421"/>
                  </a:lnTo>
                  <a:lnTo>
                    <a:pt x="549" y="6404"/>
                  </a:lnTo>
                  <a:lnTo>
                    <a:pt x="521" y="6388"/>
                  </a:lnTo>
                  <a:lnTo>
                    <a:pt x="495" y="6372"/>
                  </a:lnTo>
                  <a:lnTo>
                    <a:pt x="516" y="6388"/>
                  </a:lnTo>
                  <a:lnTo>
                    <a:pt x="532" y="6402"/>
                  </a:lnTo>
                  <a:lnTo>
                    <a:pt x="538" y="6408"/>
                  </a:lnTo>
                  <a:lnTo>
                    <a:pt x="541" y="6413"/>
                  </a:lnTo>
                  <a:lnTo>
                    <a:pt x="543" y="6416"/>
                  </a:lnTo>
                  <a:lnTo>
                    <a:pt x="542" y="6420"/>
                  </a:lnTo>
                  <a:lnTo>
                    <a:pt x="541" y="6421"/>
                  </a:lnTo>
                  <a:lnTo>
                    <a:pt x="539" y="6421"/>
                  </a:lnTo>
                  <a:lnTo>
                    <a:pt x="537" y="6422"/>
                  </a:lnTo>
                  <a:lnTo>
                    <a:pt x="532" y="6422"/>
                  </a:lnTo>
                  <a:lnTo>
                    <a:pt x="524" y="6421"/>
                  </a:lnTo>
                  <a:lnTo>
                    <a:pt x="512" y="6418"/>
                  </a:lnTo>
                  <a:lnTo>
                    <a:pt x="482" y="6408"/>
                  </a:lnTo>
                  <a:lnTo>
                    <a:pt x="444" y="6392"/>
                  </a:lnTo>
                  <a:lnTo>
                    <a:pt x="398" y="6372"/>
                  </a:lnTo>
                  <a:lnTo>
                    <a:pt x="346" y="6347"/>
                  </a:lnTo>
                  <a:lnTo>
                    <a:pt x="290" y="6318"/>
                  </a:lnTo>
                  <a:lnTo>
                    <a:pt x="229" y="6287"/>
                  </a:lnTo>
                  <a:lnTo>
                    <a:pt x="199" y="6270"/>
                  </a:lnTo>
                  <a:lnTo>
                    <a:pt x="170" y="6253"/>
                  </a:lnTo>
                  <a:lnTo>
                    <a:pt x="142" y="6237"/>
                  </a:lnTo>
                  <a:lnTo>
                    <a:pt x="115" y="6221"/>
                  </a:lnTo>
                  <a:lnTo>
                    <a:pt x="137" y="6237"/>
                  </a:lnTo>
                  <a:lnTo>
                    <a:pt x="154" y="6251"/>
                  </a:lnTo>
                  <a:lnTo>
                    <a:pt x="159" y="6257"/>
                  </a:lnTo>
                  <a:lnTo>
                    <a:pt x="162" y="6262"/>
                  </a:lnTo>
                  <a:lnTo>
                    <a:pt x="164" y="6265"/>
                  </a:lnTo>
                  <a:lnTo>
                    <a:pt x="164" y="6269"/>
                  </a:lnTo>
                  <a:lnTo>
                    <a:pt x="162" y="6270"/>
                  </a:lnTo>
                  <a:lnTo>
                    <a:pt x="159" y="6271"/>
                  </a:lnTo>
                  <a:lnTo>
                    <a:pt x="155" y="6271"/>
                  </a:lnTo>
                  <a:lnTo>
                    <a:pt x="148" y="6270"/>
                  </a:lnTo>
                  <a:lnTo>
                    <a:pt x="134" y="6265"/>
                  </a:lnTo>
                  <a:lnTo>
                    <a:pt x="115" y="6259"/>
                  </a:lnTo>
                  <a:lnTo>
                    <a:pt x="91" y="6250"/>
                  </a:lnTo>
                  <a:lnTo>
                    <a:pt x="64" y="6238"/>
                  </a:lnTo>
                  <a:lnTo>
                    <a:pt x="34" y="6224"/>
                  </a:lnTo>
                  <a:lnTo>
                    <a:pt x="0" y="6209"/>
                  </a:lnTo>
                  <a:close/>
                  <a:moveTo>
                    <a:pt x="0" y="6098"/>
                  </a:moveTo>
                  <a:lnTo>
                    <a:pt x="0" y="6033"/>
                  </a:lnTo>
                  <a:lnTo>
                    <a:pt x="33" y="6054"/>
                  </a:lnTo>
                  <a:lnTo>
                    <a:pt x="63" y="6073"/>
                  </a:lnTo>
                  <a:lnTo>
                    <a:pt x="88" y="6092"/>
                  </a:lnTo>
                  <a:lnTo>
                    <a:pt x="109" y="6107"/>
                  </a:lnTo>
                  <a:lnTo>
                    <a:pt x="127" y="6121"/>
                  </a:lnTo>
                  <a:lnTo>
                    <a:pt x="138" y="6133"/>
                  </a:lnTo>
                  <a:lnTo>
                    <a:pt x="142" y="6137"/>
                  </a:lnTo>
                  <a:lnTo>
                    <a:pt x="144" y="6141"/>
                  </a:lnTo>
                  <a:lnTo>
                    <a:pt x="145" y="6143"/>
                  </a:lnTo>
                  <a:lnTo>
                    <a:pt x="145" y="6147"/>
                  </a:lnTo>
                  <a:lnTo>
                    <a:pt x="143" y="6148"/>
                  </a:lnTo>
                  <a:lnTo>
                    <a:pt x="141" y="6149"/>
                  </a:lnTo>
                  <a:lnTo>
                    <a:pt x="136" y="6149"/>
                  </a:lnTo>
                  <a:lnTo>
                    <a:pt x="131" y="6149"/>
                  </a:lnTo>
                  <a:lnTo>
                    <a:pt x="118" y="6146"/>
                  </a:lnTo>
                  <a:lnTo>
                    <a:pt x="101" y="6140"/>
                  </a:lnTo>
                  <a:lnTo>
                    <a:pt x="80" y="6133"/>
                  </a:lnTo>
                  <a:lnTo>
                    <a:pt x="56" y="6123"/>
                  </a:lnTo>
                  <a:lnTo>
                    <a:pt x="29" y="6111"/>
                  </a:lnTo>
                  <a:lnTo>
                    <a:pt x="0" y="6098"/>
                  </a:lnTo>
                  <a:close/>
                  <a:moveTo>
                    <a:pt x="0" y="6030"/>
                  </a:moveTo>
                  <a:lnTo>
                    <a:pt x="0" y="5986"/>
                  </a:lnTo>
                  <a:lnTo>
                    <a:pt x="23" y="5994"/>
                  </a:lnTo>
                  <a:lnTo>
                    <a:pt x="49" y="6005"/>
                  </a:lnTo>
                  <a:lnTo>
                    <a:pt x="78" y="6018"/>
                  </a:lnTo>
                  <a:lnTo>
                    <a:pt x="109" y="6033"/>
                  </a:lnTo>
                  <a:lnTo>
                    <a:pt x="143" y="6050"/>
                  </a:lnTo>
                  <a:lnTo>
                    <a:pt x="179" y="6068"/>
                  </a:lnTo>
                  <a:lnTo>
                    <a:pt x="217" y="6088"/>
                  </a:lnTo>
                  <a:lnTo>
                    <a:pt x="256" y="6109"/>
                  </a:lnTo>
                  <a:lnTo>
                    <a:pt x="313" y="6141"/>
                  </a:lnTo>
                  <a:lnTo>
                    <a:pt x="366" y="6173"/>
                  </a:lnTo>
                  <a:lnTo>
                    <a:pt x="413" y="6202"/>
                  </a:lnTo>
                  <a:lnTo>
                    <a:pt x="454" y="6228"/>
                  </a:lnTo>
                  <a:lnTo>
                    <a:pt x="486" y="6251"/>
                  </a:lnTo>
                  <a:lnTo>
                    <a:pt x="509" y="6271"/>
                  </a:lnTo>
                  <a:lnTo>
                    <a:pt x="517" y="6278"/>
                  </a:lnTo>
                  <a:lnTo>
                    <a:pt x="523" y="6285"/>
                  </a:lnTo>
                  <a:lnTo>
                    <a:pt x="524" y="6287"/>
                  </a:lnTo>
                  <a:lnTo>
                    <a:pt x="525" y="6290"/>
                  </a:lnTo>
                  <a:lnTo>
                    <a:pt x="525" y="6291"/>
                  </a:lnTo>
                  <a:lnTo>
                    <a:pt x="525" y="6293"/>
                  </a:lnTo>
                  <a:lnTo>
                    <a:pt x="524" y="6295"/>
                  </a:lnTo>
                  <a:lnTo>
                    <a:pt x="522" y="6296"/>
                  </a:lnTo>
                  <a:lnTo>
                    <a:pt x="518" y="6296"/>
                  </a:lnTo>
                  <a:lnTo>
                    <a:pt x="515" y="6297"/>
                  </a:lnTo>
                  <a:lnTo>
                    <a:pt x="507" y="6296"/>
                  </a:lnTo>
                  <a:lnTo>
                    <a:pt x="496" y="6292"/>
                  </a:lnTo>
                  <a:lnTo>
                    <a:pt x="482" y="6289"/>
                  </a:lnTo>
                  <a:lnTo>
                    <a:pt x="466" y="6284"/>
                  </a:lnTo>
                  <a:lnTo>
                    <a:pt x="448" y="6276"/>
                  </a:lnTo>
                  <a:lnTo>
                    <a:pt x="428" y="6269"/>
                  </a:lnTo>
                  <a:lnTo>
                    <a:pt x="383" y="6249"/>
                  </a:lnTo>
                  <a:lnTo>
                    <a:pt x="333" y="6225"/>
                  </a:lnTo>
                  <a:lnTo>
                    <a:pt x="279" y="6197"/>
                  </a:lnTo>
                  <a:lnTo>
                    <a:pt x="220" y="6166"/>
                  </a:lnTo>
                  <a:lnTo>
                    <a:pt x="186" y="6148"/>
                  </a:lnTo>
                  <a:lnTo>
                    <a:pt x="154" y="6128"/>
                  </a:lnTo>
                  <a:lnTo>
                    <a:pt x="122" y="6110"/>
                  </a:lnTo>
                  <a:lnTo>
                    <a:pt x="93" y="6093"/>
                  </a:lnTo>
                  <a:lnTo>
                    <a:pt x="66" y="6075"/>
                  </a:lnTo>
                  <a:lnTo>
                    <a:pt x="42" y="6059"/>
                  </a:lnTo>
                  <a:lnTo>
                    <a:pt x="20" y="6044"/>
                  </a:lnTo>
                  <a:lnTo>
                    <a:pt x="0" y="6030"/>
                  </a:lnTo>
                  <a:close/>
                  <a:moveTo>
                    <a:pt x="0" y="5975"/>
                  </a:moveTo>
                  <a:lnTo>
                    <a:pt x="0" y="5907"/>
                  </a:lnTo>
                  <a:lnTo>
                    <a:pt x="35" y="5929"/>
                  </a:lnTo>
                  <a:lnTo>
                    <a:pt x="66" y="5949"/>
                  </a:lnTo>
                  <a:lnTo>
                    <a:pt x="93" y="5969"/>
                  </a:lnTo>
                  <a:lnTo>
                    <a:pt x="117" y="5985"/>
                  </a:lnTo>
                  <a:lnTo>
                    <a:pt x="134" y="6000"/>
                  </a:lnTo>
                  <a:lnTo>
                    <a:pt x="147" y="6012"/>
                  </a:lnTo>
                  <a:lnTo>
                    <a:pt x="151" y="6017"/>
                  </a:lnTo>
                  <a:lnTo>
                    <a:pt x="154" y="6021"/>
                  </a:lnTo>
                  <a:lnTo>
                    <a:pt x="155" y="6025"/>
                  </a:lnTo>
                  <a:lnTo>
                    <a:pt x="155" y="6028"/>
                  </a:lnTo>
                  <a:lnTo>
                    <a:pt x="152" y="6029"/>
                  </a:lnTo>
                  <a:lnTo>
                    <a:pt x="149" y="6030"/>
                  </a:lnTo>
                  <a:lnTo>
                    <a:pt x="145" y="6030"/>
                  </a:lnTo>
                  <a:lnTo>
                    <a:pt x="140" y="6030"/>
                  </a:lnTo>
                  <a:lnTo>
                    <a:pt x="125" y="6027"/>
                  </a:lnTo>
                  <a:lnTo>
                    <a:pt x="107" y="6021"/>
                  </a:lnTo>
                  <a:lnTo>
                    <a:pt x="84" y="6013"/>
                  </a:lnTo>
                  <a:lnTo>
                    <a:pt x="60" y="6003"/>
                  </a:lnTo>
                  <a:lnTo>
                    <a:pt x="32" y="5990"/>
                  </a:lnTo>
                  <a:lnTo>
                    <a:pt x="0" y="5975"/>
                  </a:lnTo>
                  <a:close/>
                  <a:moveTo>
                    <a:pt x="0" y="5892"/>
                  </a:moveTo>
                  <a:lnTo>
                    <a:pt x="0" y="5863"/>
                  </a:lnTo>
                  <a:lnTo>
                    <a:pt x="20" y="5867"/>
                  </a:lnTo>
                  <a:lnTo>
                    <a:pt x="45" y="5876"/>
                  </a:lnTo>
                  <a:lnTo>
                    <a:pt x="74" y="5888"/>
                  </a:lnTo>
                  <a:lnTo>
                    <a:pt x="108" y="5903"/>
                  </a:lnTo>
                  <a:lnTo>
                    <a:pt x="146" y="5921"/>
                  </a:lnTo>
                  <a:lnTo>
                    <a:pt x="187" y="5942"/>
                  </a:lnTo>
                  <a:lnTo>
                    <a:pt x="231" y="5964"/>
                  </a:lnTo>
                  <a:lnTo>
                    <a:pt x="277" y="5989"/>
                  </a:lnTo>
                  <a:lnTo>
                    <a:pt x="332" y="6020"/>
                  </a:lnTo>
                  <a:lnTo>
                    <a:pt x="383" y="6051"/>
                  </a:lnTo>
                  <a:lnTo>
                    <a:pt x="429" y="6079"/>
                  </a:lnTo>
                  <a:lnTo>
                    <a:pt x="468" y="6106"/>
                  </a:lnTo>
                  <a:lnTo>
                    <a:pt x="484" y="6118"/>
                  </a:lnTo>
                  <a:lnTo>
                    <a:pt x="499" y="6128"/>
                  </a:lnTo>
                  <a:lnTo>
                    <a:pt x="511" y="6138"/>
                  </a:lnTo>
                  <a:lnTo>
                    <a:pt x="522" y="6147"/>
                  </a:lnTo>
                  <a:lnTo>
                    <a:pt x="529" y="6155"/>
                  </a:lnTo>
                  <a:lnTo>
                    <a:pt x="535" y="6162"/>
                  </a:lnTo>
                  <a:lnTo>
                    <a:pt x="536" y="6164"/>
                  </a:lnTo>
                  <a:lnTo>
                    <a:pt x="537" y="6167"/>
                  </a:lnTo>
                  <a:lnTo>
                    <a:pt x="537" y="6169"/>
                  </a:lnTo>
                  <a:lnTo>
                    <a:pt x="536" y="6170"/>
                  </a:lnTo>
                  <a:lnTo>
                    <a:pt x="535" y="6171"/>
                  </a:lnTo>
                  <a:lnTo>
                    <a:pt x="532" y="6173"/>
                  </a:lnTo>
                  <a:lnTo>
                    <a:pt x="530" y="6174"/>
                  </a:lnTo>
                  <a:lnTo>
                    <a:pt x="527" y="6174"/>
                  </a:lnTo>
                  <a:lnTo>
                    <a:pt x="518" y="6173"/>
                  </a:lnTo>
                  <a:lnTo>
                    <a:pt x="507" y="6170"/>
                  </a:lnTo>
                  <a:lnTo>
                    <a:pt x="494" y="6167"/>
                  </a:lnTo>
                  <a:lnTo>
                    <a:pt x="478" y="6162"/>
                  </a:lnTo>
                  <a:lnTo>
                    <a:pt x="460" y="6155"/>
                  </a:lnTo>
                  <a:lnTo>
                    <a:pt x="442" y="6148"/>
                  </a:lnTo>
                  <a:lnTo>
                    <a:pt x="398" y="6128"/>
                  </a:lnTo>
                  <a:lnTo>
                    <a:pt x="349" y="6106"/>
                  </a:lnTo>
                  <a:lnTo>
                    <a:pt x="296" y="6079"/>
                  </a:lnTo>
                  <a:lnTo>
                    <a:pt x="240" y="6048"/>
                  </a:lnTo>
                  <a:lnTo>
                    <a:pt x="199" y="6026"/>
                  </a:lnTo>
                  <a:lnTo>
                    <a:pt x="161" y="6003"/>
                  </a:lnTo>
                  <a:lnTo>
                    <a:pt x="125" y="5982"/>
                  </a:lnTo>
                  <a:lnTo>
                    <a:pt x="93" y="5961"/>
                  </a:lnTo>
                  <a:lnTo>
                    <a:pt x="64" y="5942"/>
                  </a:lnTo>
                  <a:lnTo>
                    <a:pt x="38" y="5923"/>
                  </a:lnTo>
                  <a:lnTo>
                    <a:pt x="16" y="5907"/>
                  </a:lnTo>
                  <a:lnTo>
                    <a:pt x="0" y="5892"/>
                  </a:lnTo>
                  <a:close/>
                  <a:moveTo>
                    <a:pt x="0" y="5842"/>
                  </a:moveTo>
                  <a:lnTo>
                    <a:pt x="0" y="5764"/>
                  </a:lnTo>
                  <a:lnTo>
                    <a:pt x="42" y="5789"/>
                  </a:lnTo>
                  <a:lnTo>
                    <a:pt x="81" y="5814"/>
                  </a:lnTo>
                  <a:lnTo>
                    <a:pt x="115" y="5838"/>
                  </a:lnTo>
                  <a:lnTo>
                    <a:pt x="144" y="5859"/>
                  </a:lnTo>
                  <a:lnTo>
                    <a:pt x="165" y="5877"/>
                  </a:lnTo>
                  <a:lnTo>
                    <a:pt x="182" y="5892"/>
                  </a:lnTo>
                  <a:lnTo>
                    <a:pt x="187" y="5898"/>
                  </a:lnTo>
                  <a:lnTo>
                    <a:pt x="190" y="5904"/>
                  </a:lnTo>
                  <a:lnTo>
                    <a:pt x="192" y="5908"/>
                  </a:lnTo>
                  <a:lnTo>
                    <a:pt x="191" y="5911"/>
                  </a:lnTo>
                  <a:lnTo>
                    <a:pt x="189" y="5914"/>
                  </a:lnTo>
                  <a:lnTo>
                    <a:pt x="185" y="5915"/>
                  </a:lnTo>
                  <a:lnTo>
                    <a:pt x="179" y="5915"/>
                  </a:lnTo>
                  <a:lnTo>
                    <a:pt x="173" y="5914"/>
                  </a:lnTo>
                  <a:lnTo>
                    <a:pt x="155" y="5909"/>
                  </a:lnTo>
                  <a:lnTo>
                    <a:pt x="132" y="5902"/>
                  </a:lnTo>
                  <a:lnTo>
                    <a:pt x="104" y="5891"/>
                  </a:lnTo>
                  <a:lnTo>
                    <a:pt x="73" y="5877"/>
                  </a:lnTo>
                  <a:lnTo>
                    <a:pt x="38" y="5861"/>
                  </a:lnTo>
                  <a:lnTo>
                    <a:pt x="0" y="5842"/>
                  </a:lnTo>
                  <a:close/>
                  <a:moveTo>
                    <a:pt x="0" y="5693"/>
                  </a:moveTo>
                  <a:lnTo>
                    <a:pt x="0" y="5608"/>
                  </a:lnTo>
                  <a:lnTo>
                    <a:pt x="21" y="5619"/>
                  </a:lnTo>
                  <a:lnTo>
                    <a:pt x="73" y="5649"/>
                  </a:lnTo>
                  <a:lnTo>
                    <a:pt x="119" y="5678"/>
                  </a:lnTo>
                  <a:lnTo>
                    <a:pt x="161" y="5706"/>
                  </a:lnTo>
                  <a:lnTo>
                    <a:pt x="197" y="5731"/>
                  </a:lnTo>
                  <a:lnTo>
                    <a:pt x="212" y="5743"/>
                  </a:lnTo>
                  <a:lnTo>
                    <a:pt x="225" y="5754"/>
                  </a:lnTo>
                  <a:lnTo>
                    <a:pt x="236" y="5764"/>
                  </a:lnTo>
                  <a:lnTo>
                    <a:pt x="245" y="5772"/>
                  </a:lnTo>
                  <a:lnTo>
                    <a:pt x="252" y="5780"/>
                  </a:lnTo>
                  <a:lnTo>
                    <a:pt x="256" y="5786"/>
                  </a:lnTo>
                  <a:lnTo>
                    <a:pt x="257" y="5789"/>
                  </a:lnTo>
                  <a:lnTo>
                    <a:pt x="258" y="5792"/>
                  </a:lnTo>
                  <a:lnTo>
                    <a:pt x="258" y="5794"/>
                  </a:lnTo>
                  <a:lnTo>
                    <a:pt x="258" y="5796"/>
                  </a:lnTo>
                  <a:lnTo>
                    <a:pt x="255" y="5798"/>
                  </a:lnTo>
                  <a:lnTo>
                    <a:pt x="250" y="5799"/>
                  </a:lnTo>
                  <a:lnTo>
                    <a:pt x="242" y="5799"/>
                  </a:lnTo>
                  <a:lnTo>
                    <a:pt x="232" y="5797"/>
                  </a:lnTo>
                  <a:lnTo>
                    <a:pt x="220" y="5795"/>
                  </a:lnTo>
                  <a:lnTo>
                    <a:pt x="206" y="5791"/>
                  </a:lnTo>
                  <a:lnTo>
                    <a:pt x="192" y="5785"/>
                  </a:lnTo>
                  <a:lnTo>
                    <a:pt x="175" y="5779"/>
                  </a:lnTo>
                  <a:lnTo>
                    <a:pt x="137" y="5764"/>
                  </a:lnTo>
                  <a:lnTo>
                    <a:pt x="95" y="5743"/>
                  </a:lnTo>
                  <a:lnTo>
                    <a:pt x="49" y="5720"/>
                  </a:lnTo>
                  <a:lnTo>
                    <a:pt x="0" y="5693"/>
                  </a:lnTo>
                  <a:close/>
                  <a:moveTo>
                    <a:pt x="0" y="5523"/>
                  </a:moveTo>
                  <a:lnTo>
                    <a:pt x="0" y="5441"/>
                  </a:lnTo>
                  <a:lnTo>
                    <a:pt x="29" y="5455"/>
                  </a:lnTo>
                  <a:lnTo>
                    <a:pt x="61" y="5471"/>
                  </a:lnTo>
                  <a:lnTo>
                    <a:pt x="93" y="5488"/>
                  </a:lnTo>
                  <a:lnTo>
                    <a:pt x="127" y="5507"/>
                  </a:lnTo>
                  <a:lnTo>
                    <a:pt x="175" y="5536"/>
                  </a:lnTo>
                  <a:lnTo>
                    <a:pt x="220" y="5564"/>
                  </a:lnTo>
                  <a:lnTo>
                    <a:pt x="260" y="5591"/>
                  </a:lnTo>
                  <a:lnTo>
                    <a:pt x="295" y="5616"/>
                  </a:lnTo>
                  <a:lnTo>
                    <a:pt x="310" y="5628"/>
                  </a:lnTo>
                  <a:lnTo>
                    <a:pt x="322" y="5638"/>
                  </a:lnTo>
                  <a:lnTo>
                    <a:pt x="333" y="5648"/>
                  </a:lnTo>
                  <a:lnTo>
                    <a:pt x="341" y="5657"/>
                  </a:lnTo>
                  <a:lnTo>
                    <a:pt x="348" y="5664"/>
                  </a:lnTo>
                  <a:lnTo>
                    <a:pt x="352" y="5671"/>
                  </a:lnTo>
                  <a:lnTo>
                    <a:pt x="353" y="5674"/>
                  </a:lnTo>
                  <a:lnTo>
                    <a:pt x="354" y="5676"/>
                  </a:lnTo>
                  <a:lnTo>
                    <a:pt x="354" y="5678"/>
                  </a:lnTo>
                  <a:lnTo>
                    <a:pt x="353" y="5680"/>
                  </a:lnTo>
                  <a:lnTo>
                    <a:pt x="352" y="5683"/>
                  </a:lnTo>
                  <a:lnTo>
                    <a:pt x="350" y="5684"/>
                  </a:lnTo>
                  <a:lnTo>
                    <a:pt x="348" y="5684"/>
                  </a:lnTo>
                  <a:lnTo>
                    <a:pt x="345" y="5685"/>
                  </a:lnTo>
                  <a:lnTo>
                    <a:pt x="336" y="5685"/>
                  </a:lnTo>
                  <a:lnTo>
                    <a:pt x="325" y="5683"/>
                  </a:lnTo>
                  <a:lnTo>
                    <a:pt x="313" y="5679"/>
                  </a:lnTo>
                  <a:lnTo>
                    <a:pt x="299" y="5675"/>
                  </a:lnTo>
                  <a:lnTo>
                    <a:pt x="283" y="5670"/>
                  </a:lnTo>
                  <a:lnTo>
                    <a:pt x="266" y="5663"/>
                  </a:lnTo>
                  <a:lnTo>
                    <a:pt x="226" y="5647"/>
                  </a:lnTo>
                  <a:lnTo>
                    <a:pt x="183" y="5625"/>
                  </a:lnTo>
                  <a:lnTo>
                    <a:pt x="134" y="5602"/>
                  </a:lnTo>
                  <a:lnTo>
                    <a:pt x="84" y="5574"/>
                  </a:lnTo>
                  <a:lnTo>
                    <a:pt x="62" y="5561"/>
                  </a:lnTo>
                  <a:lnTo>
                    <a:pt x="41" y="5548"/>
                  </a:lnTo>
                  <a:lnTo>
                    <a:pt x="20" y="5536"/>
                  </a:lnTo>
                  <a:lnTo>
                    <a:pt x="0" y="5523"/>
                  </a:lnTo>
                  <a:close/>
                  <a:moveTo>
                    <a:pt x="0" y="5421"/>
                  </a:moveTo>
                  <a:lnTo>
                    <a:pt x="0" y="5350"/>
                  </a:lnTo>
                  <a:lnTo>
                    <a:pt x="22" y="5365"/>
                  </a:lnTo>
                  <a:lnTo>
                    <a:pt x="41" y="5380"/>
                  </a:lnTo>
                  <a:lnTo>
                    <a:pt x="57" y="5394"/>
                  </a:lnTo>
                  <a:lnTo>
                    <a:pt x="70" y="5406"/>
                  </a:lnTo>
                  <a:lnTo>
                    <a:pt x="80" y="5417"/>
                  </a:lnTo>
                  <a:lnTo>
                    <a:pt x="87" y="5427"/>
                  </a:lnTo>
                  <a:lnTo>
                    <a:pt x="89" y="5430"/>
                  </a:lnTo>
                  <a:lnTo>
                    <a:pt x="90" y="5434"/>
                  </a:lnTo>
                  <a:lnTo>
                    <a:pt x="90" y="5437"/>
                  </a:lnTo>
                  <a:lnTo>
                    <a:pt x="90" y="5440"/>
                  </a:lnTo>
                  <a:lnTo>
                    <a:pt x="88" y="5441"/>
                  </a:lnTo>
                  <a:lnTo>
                    <a:pt x="86" y="5442"/>
                  </a:lnTo>
                  <a:lnTo>
                    <a:pt x="83" y="5443"/>
                  </a:lnTo>
                  <a:lnTo>
                    <a:pt x="80" y="5443"/>
                  </a:lnTo>
                  <a:lnTo>
                    <a:pt x="72" y="5443"/>
                  </a:lnTo>
                  <a:lnTo>
                    <a:pt x="61" y="5441"/>
                  </a:lnTo>
                  <a:lnTo>
                    <a:pt x="49" y="5438"/>
                  </a:lnTo>
                  <a:lnTo>
                    <a:pt x="35" y="5433"/>
                  </a:lnTo>
                  <a:lnTo>
                    <a:pt x="19" y="5428"/>
                  </a:lnTo>
                  <a:lnTo>
                    <a:pt x="0" y="5421"/>
                  </a:lnTo>
                  <a:close/>
                  <a:moveTo>
                    <a:pt x="0" y="5303"/>
                  </a:moveTo>
                  <a:lnTo>
                    <a:pt x="0" y="5288"/>
                  </a:lnTo>
                  <a:lnTo>
                    <a:pt x="6" y="5285"/>
                  </a:lnTo>
                  <a:lnTo>
                    <a:pt x="12" y="5285"/>
                  </a:lnTo>
                  <a:lnTo>
                    <a:pt x="21" y="5285"/>
                  </a:lnTo>
                  <a:lnTo>
                    <a:pt x="32" y="5288"/>
                  </a:lnTo>
                  <a:lnTo>
                    <a:pt x="43" y="5291"/>
                  </a:lnTo>
                  <a:lnTo>
                    <a:pt x="57" y="5295"/>
                  </a:lnTo>
                  <a:lnTo>
                    <a:pt x="74" y="5301"/>
                  </a:lnTo>
                  <a:lnTo>
                    <a:pt x="90" y="5307"/>
                  </a:lnTo>
                  <a:lnTo>
                    <a:pt x="128" y="5323"/>
                  </a:lnTo>
                  <a:lnTo>
                    <a:pt x="169" y="5344"/>
                  </a:lnTo>
                  <a:lnTo>
                    <a:pt x="213" y="5366"/>
                  </a:lnTo>
                  <a:lnTo>
                    <a:pt x="260" y="5392"/>
                  </a:lnTo>
                  <a:lnTo>
                    <a:pt x="308" y="5420"/>
                  </a:lnTo>
                  <a:lnTo>
                    <a:pt x="352" y="5448"/>
                  </a:lnTo>
                  <a:lnTo>
                    <a:pt x="391" y="5474"/>
                  </a:lnTo>
                  <a:lnTo>
                    <a:pt x="423" y="5499"/>
                  </a:lnTo>
                  <a:lnTo>
                    <a:pt x="437" y="5510"/>
                  </a:lnTo>
                  <a:lnTo>
                    <a:pt x="449" y="5521"/>
                  </a:lnTo>
                  <a:lnTo>
                    <a:pt x="460" y="5530"/>
                  </a:lnTo>
                  <a:lnTo>
                    <a:pt x="469" y="5539"/>
                  </a:lnTo>
                  <a:lnTo>
                    <a:pt x="474" y="5547"/>
                  </a:lnTo>
                  <a:lnTo>
                    <a:pt x="478" y="5553"/>
                  </a:lnTo>
                  <a:lnTo>
                    <a:pt x="480" y="5556"/>
                  </a:lnTo>
                  <a:lnTo>
                    <a:pt x="480" y="5560"/>
                  </a:lnTo>
                  <a:lnTo>
                    <a:pt x="480" y="5562"/>
                  </a:lnTo>
                  <a:lnTo>
                    <a:pt x="478" y="5564"/>
                  </a:lnTo>
                  <a:lnTo>
                    <a:pt x="477" y="5565"/>
                  </a:lnTo>
                  <a:lnTo>
                    <a:pt x="475" y="5566"/>
                  </a:lnTo>
                  <a:lnTo>
                    <a:pt x="472" y="5567"/>
                  </a:lnTo>
                  <a:lnTo>
                    <a:pt x="470" y="5568"/>
                  </a:lnTo>
                  <a:lnTo>
                    <a:pt x="461" y="5568"/>
                  </a:lnTo>
                  <a:lnTo>
                    <a:pt x="451" y="5566"/>
                  </a:lnTo>
                  <a:lnTo>
                    <a:pt x="440" y="5564"/>
                  </a:lnTo>
                  <a:lnTo>
                    <a:pt x="426" y="5560"/>
                  </a:lnTo>
                  <a:lnTo>
                    <a:pt x="409" y="5555"/>
                  </a:lnTo>
                  <a:lnTo>
                    <a:pt x="393" y="5549"/>
                  </a:lnTo>
                  <a:lnTo>
                    <a:pt x="354" y="5533"/>
                  </a:lnTo>
                  <a:lnTo>
                    <a:pt x="311" y="5513"/>
                  </a:lnTo>
                  <a:lnTo>
                    <a:pt x="265" y="5489"/>
                  </a:lnTo>
                  <a:lnTo>
                    <a:pt x="216" y="5462"/>
                  </a:lnTo>
                  <a:lnTo>
                    <a:pt x="175" y="5439"/>
                  </a:lnTo>
                  <a:lnTo>
                    <a:pt x="137" y="5415"/>
                  </a:lnTo>
                  <a:lnTo>
                    <a:pt x="103" y="5392"/>
                  </a:lnTo>
                  <a:lnTo>
                    <a:pt x="73" y="5371"/>
                  </a:lnTo>
                  <a:lnTo>
                    <a:pt x="47" y="5350"/>
                  </a:lnTo>
                  <a:lnTo>
                    <a:pt x="26" y="5332"/>
                  </a:lnTo>
                  <a:lnTo>
                    <a:pt x="18" y="5323"/>
                  </a:lnTo>
                  <a:lnTo>
                    <a:pt x="10" y="5316"/>
                  </a:lnTo>
                  <a:lnTo>
                    <a:pt x="5" y="5309"/>
                  </a:lnTo>
                  <a:lnTo>
                    <a:pt x="0" y="5303"/>
                  </a:lnTo>
                  <a:close/>
                  <a:moveTo>
                    <a:pt x="0" y="5236"/>
                  </a:moveTo>
                  <a:lnTo>
                    <a:pt x="0" y="5141"/>
                  </a:lnTo>
                  <a:lnTo>
                    <a:pt x="16" y="5149"/>
                  </a:lnTo>
                  <a:lnTo>
                    <a:pt x="33" y="5158"/>
                  </a:lnTo>
                  <a:lnTo>
                    <a:pt x="78" y="5186"/>
                  </a:lnTo>
                  <a:lnTo>
                    <a:pt x="119" y="5213"/>
                  </a:lnTo>
                  <a:lnTo>
                    <a:pt x="157" y="5239"/>
                  </a:lnTo>
                  <a:lnTo>
                    <a:pt x="188" y="5263"/>
                  </a:lnTo>
                  <a:lnTo>
                    <a:pt x="201" y="5274"/>
                  </a:lnTo>
                  <a:lnTo>
                    <a:pt x="213" y="5284"/>
                  </a:lnTo>
                  <a:lnTo>
                    <a:pt x="223" y="5294"/>
                  </a:lnTo>
                  <a:lnTo>
                    <a:pt x="230" y="5303"/>
                  </a:lnTo>
                  <a:lnTo>
                    <a:pt x="236" y="5310"/>
                  </a:lnTo>
                  <a:lnTo>
                    <a:pt x="240" y="5317"/>
                  </a:lnTo>
                  <a:lnTo>
                    <a:pt x="240" y="5320"/>
                  </a:lnTo>
                  <a:lnTo>
                    <a:pt x="241" y="5322"/>
                  </a:lnTo>
                  <a:lnTo>
                    <a:pt x="240" y="5324"/>
                  </a:lnTo>
                  <a:lnTo>
                    <a:pt x="240" y="5326"/>
                  </a:lnTo>
                  <a:lnTo>
                    <a:pt x="237" y="5330"/>
                  </a:lnTo>
                  <a:lnTo>
                    <a:pt x="231" y="5331"/>
                  </a:lnTo>
                  <a:lnTo>
                    <a:pt x="224" y="5331"/>
                  </a:lnTo>
                  <a:lnTo>
                    <a:pt x="214" y="5330"/>
                  </a:lnTo>
                  <a:lnTo>
                    <a:pt x="203" y="5328"/>
                  </a:lnTo>
                  <a:lnTo>
                    <a:pt x="190" y="5324"/>
                  </a:lnTo>
                  <a:lnTo>
                    <a:pt x="176" y="5320"/>
                  </a:lnTo>
                  <a:lnTo>
                    <a:pt x="161" y="5315"/>
                  </a:lnTo>
                  <a:lnTo>
                    <a:pt x="127" y="5301"/>
                  </a:lnTo>
                  <a:lnTo>
                    <a:pt x="88" y="5282"/>
                  </a:lnTo>
                  <a:lnTo>
                    <a:pt x="45" y="5261"/>
                  </a:lnTo>
                  <a:lnTo>
                    <a:pt x="0" y="5236"/>
                  </a:lnTo>
                  <a:close/>
                  <a:moveTo>
                    <a:pt x="0" y="5100"/>
                  </a:moveTo>
                  <a:lnTo>
                    <a:pt x="0" y="5052"/>
                  </a:lnTo>
                  <a:lnTo>
                    <a:pt x="14" y="5066"/>
                  </a:lnTo>
                  <a:lnTo>
                    <a:pt x="24" y="5079"/>
                  </a:lnTo>
                  <a:lnTo>
                    <a:pt x="27" y="5085"/>
                  </a:lnTo>
                  <a:lnTo>
                    <a:pt x="28" y="5089"/>
                  </a:lnTo>
                  <a:lnTo>
                    <a:pt x="28" y="5092"/>
                  </a:lnTo>
                  <a:lnTo>
                    <a:pt x="27" y="5096"/>
                  </a:lnTo>
                  <a:lnTo>
                    <a:pt x="26" y="5098"/>
                  </a:lnTo>
                  <a:lnTo>
                    <a:pt x="24" y="5099"/>
                  </a:lnTo>
                  <a:lnTo>
                    <a:pt x="22" y="5100"/>
                  </a:lnTo>
                  <a:lnTo>
                    <a:pt x="19" y="5101"/>
                  </a:lnTo>
                  <a:lnTo>
                    <a:pt x="10" y="5101"/>
                  </a:lnTo>
                  <a:lnTo>
                    <a:pt x="0" y="5100"/>
                  </a:lnTo>
                  <a:close/>
                  <a:moveTo>
                    <a:pt x="0" y="4994"/>
                  </a:moveTo>
                  <a:lnTo>
                    <a:pt x="0" y="4947"/>
                  </a:lnTo>
                  <a:lnTo>
                    <a:pt x="18" y="4951"/>
                  </a:lnTo>
                  <a:lnTo>
                    <a:pt x="39" y="4957"/>
                  </a:lnTo>
                  <a:lnTo>
                    <a:pt x="64" y="4966"/>
                  </a:lnTo>
                  <a:lnTo>
                    <a:pt x="91" y="4977"/>
                  </a:lnTo>
                  <a:lnTo>
                    <a:pt x="121" y="4991"/>
                  </a:lnTo>
                  <a:lnTo>
                    <a:pt x="152" y="5007"/>
                  </a:lnTo>
                  <a:lnTo>
                    <a:pt x="186" y="5024"/>
                  </a:lnTo>
                  <a:lnTo>
                    <a:pt x="220" y="5044"/>
                  </a:lnTo>
                  <a:lnTo>
                    <a:pt x="265" y="5071"/>
                  </a:lnTo>
                  <a:lnTo>
                    <a:pt x="306" y="5098"/>
                  </a:lnTo>
                  <a:lnTo>
                    <a:pt x="341" y="5122"/>
                  </a:lnTo>
                  <a:lnTo>
                    <a:pt x="372" y="5146"/>
                  </a:lnTo>
                  <a:lnTo>
                    <a:pt x="385" y="5157"/>
                  </a:lnTo>
                  <a:lnTo>
                    <a:pt x="395" y="5168"/>
                  </a:lnTo>
                  <a:lnTo>
                    <a:pt x="405" y="5176"/>
                  </a:lnTo>
                  <a:lnTo>
                    <a:pt x="412" y="5185"/>
                  </a:lnTo>
                  <a:lnTo>
                    <a:pt x="417" y="5193"/>
                  </a:lnTo>
                  <a:lnTo>
                    <a:pt x="420" y="5200"/>
                  </a:lnTo>
                  <a:lnTo>
                    <a:pt x="421" y="5202"/>
                  </a:lnTo>
                  <a:lnTo>
                    <a:pt x="421" y="5206"/>
                  </a:lnTo>
                  <a:lnTo>
                    <a:pt x="421" y="5208"/>
                  </a:lnTo>
                  <a:lnTo>
                    <a:pt x="420" y="5210"/>
                  </a:lnTo>
                  <a:lnTo>
                    <a:pt x="419" y="5212"/>
                  </a:lnTo>
                  <a:lnTo>
                    <a:pt x="417" y="5213"/>
                  </a:lnTo>
                  <a:lnTo>
                    <a:pt x="415" y="5214"/>
                  </a:lnTo>
                  <a:lnTo>
                    <a:pt x="412" y="5214"/>
                  </a:lnTo>
                  <a:lnTo>
                    <a:pt x="403" y="5215"/>
                  </a:lnTo>
                  <a:lnTo>
                    <a:pt x="394" y="5214"/>
                  </a:lnTo>
                  <a:lnTo>
                    <a:pt x="382" y="5212"/>
                  </a:lnTo>
                  <a:lnTo>
                    <a:pt x="369" y="5209"/>
                  </a:lnTo>
                  <a:lnTo>
                    <a:pt x="354" y="5205"/>
                  </a:lnTo>
                  <a:lnTo>
                    <a:pt x="338" y="5199"/>
                  </a:lnTo>
                  <a:lnTo>
                    <a:pt x="303" y="5184"/>
                  </a:lnTo>
                  <a:lnTo>
                    <a:pt x="263" y="5166"/>
                  </a:lnTo>
                  <a:lnTo>
                    <a:pt x="219" y="5144"/>
                  </a:lnTo>
                  <a:lnTo>
                    <a:pt x="175" y="5118"/>
                  </a:lnTo>
                  <a:lnTo>
                    <a:pt x="146" y="5102"/>
                  </a:lnTo>
                  <a:lnTo>
                    <a:pt x="120" y="5085"/>
                  </a:lnTo>
                  <a:lnTo>
                    <a:pt x="94" y="5069"/>
                  </a:lnTo>
                  <a:lnTo>
                    <a:pt x="72" y="5052"/>
                  </a:lnTo>
                  <a:lnTo>
                    <a:pt x="50" y="5036"/>
                  </a:lnTo>
                  <a:lnTo>
                    <a:pt x="30" y="5021"/>
                  </a:lnTo>
                  <a:lnTo>
                    <a:pt x="14" y="5007"/>
                  </a:lnTo>
                  <a:lnTo>
                    <a:pt x="0" y="4994"/>
                  </a:lnTo>
                  <a:close/>
                  <a:moveTo>
                    <a:pt x="0" y="4897"/>
                  </a:moveTo>
                  <a:lnTo>
                    <a:pt x="0" y="4796"/>
                  </a:lnTo>
                  <a:lnTo>
                    <a:pt x="11" y="4802"/>
                  </a:lnTo>
                  <a:lnTo>
                    <a:pt x="22" y="4807"/>
                  </a:lnTo>
                  <a:lnTo>
                    <a:pt x="33" y="4814"/>
                  </a:lnTo>
                  <a:lnTo>
                    <a:pt x="43" y="4820"/>
                  </a:lnTo>
                  <a:lnTo>
                    <a:pt x="86" y="4846"/>
                  </a:lnTo>
                  <a:lnTo>
                    <a:pt x="124" y="4872"/>
                  </a:lnTo>
                  <a:lnTo>
                    <a:pt x="158" y="4897"/>
                  </a:lnTo>
                  <a:lnTo>
                    <a:pt x="187" y="4920"/>
                  </a:lnTo>
                  <a:lnTo>
                    <a:pt x="199" y="4930"/>
                  </a:lnTo>
                  <a:lnTo>
                    <a:pt x="210" y="4940"/>
                  </a:lnTo>
                  <a:lnTo>
                    <a:pt x="218" y="4950"/>
                  </a:lnTo>
                  <a:lnTo>
                    <a:pt x="225" y="4957"/>
                  </a:lnTo>
                  <a:lnTo>
                    <a:pt x="230" y="4966"/>
                  </a:lnTo>
                  <a:lnTo>
                    <a:pt x="233" y="4972"/>
                  </a:lnTo>
                  <a:lnTo>
                    <a:pt x="233" y="4978"/>
                  </a:lnTo>
                  <a:lnTo>
                    <a:pt x="232" y="4982"/>
                  </a:lnTo>
                  <a:lnTo>
                    <a:pt x="229" y="4985"/>
                  </a:lnTo>
                  <a:lnTo>
                    <a:pt x="224" y="4988"/>
                  </a:lnTo>
                  <a:lnTo>
                    <a:pt x="216" y="4988"/>
                  </a:lnTo>
                  <a:lnTo>
                    <a:pt x="208" y="4987"/>
                  </a:lnTo>
                  <a:lnTo>
                    <a:pt x="197" y="4985"/>
                  </a:lnTo>
                  <a:lnTo>
                    <a:pt x="184" y="4982"/>
                  </a:lnTo>
                  <a:lnTo>
                    <a:pt x="171" y="4978"/>
                  </a:lnTo>
                  <a:lnTo>
                    <a:pt x="156" y="4972"/>
                  </a:lnTo>
                  <a:lnTo>
                    <a:pt x="121" y="4960"/>
                  </a:lnTo>
                  <a:lnTo>
                    <a:pt x="83" y="4942"/>
                  </a:lnTo>
                  <a:lnTo>
                    <a:pt x="43" y="4921"/>
                  </a:lnTo>
                  <a:lnTo>
                    <a:pt x="0" y="4897"/>
                  </a:lnTo>
                  <a:close/>
                  <a:moveTo>
                    <a:pt x="0" y="4753"/>
                  </a:moveTo>
                  <a:lnTo>
                    <a:pt x="0" y="4676"/>
                  </a:lnTo>
                  <a:lnTo>
                    <a:pt x="18" y="4691"/>
                  </a:lnTo>
                  <a:lnTo>
                    <a:pt x="34" y="4704"/>
                  </a:lnTo>
                  <a:lnTo>
                    <a:pt x="47" y="4717"/>
                  </a:lnTo>
                  <a:lnTo>
                    <a:pt x="57" y="4729"/>
                  </a:lnTo>
                  <a:lnTo>
                    <a:pt x="65" y="4738"/>
                  </a:lnTo>
                  <a:lnTo>
                    <a:pt x="70" y="4748"/>
                  </a:lnTo>
                  <a:lnTo>
                    <a:pt x="72" y="4751"/>
                  </a:lnTo>
                  <a:lnTo>
                    <a:pt x="72" y="4754"/>
                  </a:lnTo>
                  <a:lnTo>
                    <a:pt x="72" y="4758"/>
                  </a:lnTo>
                  <a:lnTo>
                    <a:pt x="70" y="4761"/>
                  </a:lnTo>
                  <a:lnTo>
                    <a:pt x="67" y="4764"/>
                  </a:lnTo>
                  <a:lnTo>
                    <a:pt x="62" y="4765"/>
                  </a:lnTo>
                  <a:lnTo>
                    <a:pt x="55" y="4766"/>
                  </a:lnTo>
                  <a:lnTo>
                    <a:pt x="48" y="4765"/>
                  </a:lnTo>
                  <a:lnTo>
                    <a:pt x="38" y="4764"/>
                  </a:lnTo>
                  <a:lnTo>
                    <a:pt x="26" y="4762"/>
                  </a:lnTo>
                  <a:lnTo>
                    <a:pt x="14" y="4758"/>
                  </a:lnTo>
                  <a:lnTo>
                    <a:pt x="0" y="4753"/>
                  </a:lnTo>
                  <a:close/>
                  <a:moveTo>
                    <a:pt x="0" y="4487"/>
                  </a:moveTo>
                  <a:lnTo>
                    <a:pt x="0" y="4408"/>
                  </a:lnTo>
                  <a:lnTo>
                    <a:pt x="16" y="4413"/>
                  </a:lnTo>
                  <a:lnTo>
                    <a:pt x="34" y="4421"/>
                  </a:lnTo>
                  <a:lnTo>
                    <a:pt x="53" y="4429"/>
                  </a:lnTo>
                  <a:lnTo>
                    <a:pt x="73" y="4438"/>
                  </a:lnTo>
                  <a:lnTo>
                    <a:pt x="93" y="4448"/>
                  </a:lnTo>
                  <a:lnTo>
                    <a:pt x="115" y="4459"/>
                  </a:lnTo>
                  <a:lnTo>
                    <a:pt x="137" y="4472"/>
                  </a:lnTo>
                  <a:lnTo>
                    <a:pt x="159" y="4485"/>
                  </a:lnTo>
                  <a:lnTo>
                    <a:pt x="199" y="4510"/>
                  </a:lnTo>
                  <a:lnTo>
                    <a:pt x="233" y="4533"/>
                  </a:lnTo>
                  <a:lnTo>
                    <a:pt x="265" y="4557"/>
                  </a:lnTo>
                  <a:lnTo>
                    <a:pt x="291" y="4580"/>
                  </a:lnTo>
                  <a:lnTo>
                    <a:pt x="301" y="4589"/>
                  </a:lnTo>
                  <a:lnTo>
                    <a:pt x="311" y="4599"/>
                  </a:lnTo>
                  <a:lnTo>
                    <a:pt x="319" y="4609"/>
                  </a:lnTo>
                  <a:lnTo>
                    <a:pt x="325" y="4617"/>
                  </a:lnTo>
                  <a:lnTo>
                    <a:pt x="330" y="4625"/>
                  </a:lnTo>
                  <a:lnTo>
                    <a:pt x="333" y="4631"/>
                  </a:lnTo>
                  <a:lnTo>
                    <a:pt x="333" y="4637"/>
                  </a:lnTo>
                  <a:lnTo>
                    <a:pt x="332" y="4641"/>
                  </a:lnTo>
                  <a:lnTo>
                    <a:pt x="327" y="4644"/>
                  </a:lnTo>
                  <a:lnTo>
                    <a:pt x="322" y="4647"/>
                  </a:lnTo>
                  <a:lnTo>
                    <a:pt x="315" y="4648"/>
                  </a:lnTo>
                  <a:lnTo>
                    <a:pt x="307" y="4648"/>
                  </a:lnTo>
                  <a:lnTo>
                    <a:pt x="296" y="4645"/>
                  </a:lnTo>
                  <a:lnTo>
                    <a:pt x="284" y="4643"/>
                  </a:lnTo>
                  <a:lnTo>
                    <a:pt x="271" y="4639"/>
                  </a:lnTo>
                  <a:lnTo>
                    <a:pt x="256" y="4635"/>
                  </a:lnTo>
                  <a:lnTo>
                    <a:pt x="224" y="4622"/>
                  </a:lnTo>
                  <a:lnTo>
                    <a:pt x="188" y="4606"/>
                  </a:lnTo>
                  <a:lnTo>
                    <a:pt x="150" y="4586"/>
                  </a:lnTo>
                  <a:lnTo>
                    <a:pt x="110" y="4563"/>
                  </a:lnTo>
                  <a:lnTo>
                    <a:pt x="79" y="4544"/>
                  </a:lnTo>
                  <a:lnTo>
                    <a:pt x="50" y="4525"/>
                  </a:lnTo>
                  <a:lnTo>
                    <a:pt x="24" y="4505"/>
                  </a:lnTo>
                  <a:lnTo>
                    <a:pt x="0" y="4487"/>
                  </a:lnTo>
                  <a:close/>
                  <a:moveTo>
                    <a:pt x="0" y="4349"/>
                  </a:moveTo>
                  <a:lnTo>
                    <a:pt x="0" y="4242"/>
                  </a:lnTo>
                  <a:lnTo>
                    <a:pt x="13" y="4248"/>
                  </a:lnTo>
                  <a:lnTo>
                    <a:pt x="27" y="4256"/>
                  </a:lnTo>
                  <a:lnTo>
                    <a:pt x="40" y="4263"/>
                  </a:lnTo>
                  <a:lnTo>
                    <a:pt x="54" y="4272"/>
                  </a:lnTo>
                  <a:lnTo>
                    <a:pt x="91" y="4296"/>
                  </a:lnTo>
                  <a:lnTo>
                    <a:pt x="125" y="4320"/>
                  </a:lnTo>
                  <a:lnTo>
                    <a:pt x="155" y="4342"/>
                  </a:lnTo>
                  <a:lnTo>
                    <a:pt x="181" y="4365"/>
                  </a:lnTo>
                  <a:lnTo>
                    <a:pt x="190" y="4375"/>
                  </a:lnTo>
                  <a:lnTo>
                    <a:pt x="200" y="4384"/>
                  </a:lnTo>
                  <a:lnTo>
                    <a:pt x="206" y="4393"/>
                  </a:lnTo>
                  <a:lnTo>
                    <a:pt x="213" y="4402"/>
                  </a:lnTo>
                  <a:lnTo>
                    <a:pt x="217" y="4409"/>
                  </a:lnTo>
                  <a:lnTo>
                    <a:pt x="219" y="4416"/>
                  </a:lnTo>
                  <a:lnTo>
                    <a:pt x="219" y="4421"/>
                  </a:lnTo>
                  <a:lnTo>
                    <a:pt x="218" y="4426"/>
                  </a:lnTo>
                  <a:lnTo>
                    <a:pt x="214" y="4430"/>
                  </a:lnTo>
                  <a:lnTo>
                    <a:pt x="210" y="4432"/>
                  </a:lnTo>
                  <a:lnTo>
                    <a:pt x="202" y="4433"/>
                  </a:lnTo>
                  <a:lnTo>
                    <a:pt x="193" y="4432"/>
                  </a:lnTo>
                  <a:lnTo>
                    <a:pt x="184" y="4431"/>
                  </a:lnTo>
                  <a:lnTo>
                    <a:pt x="172" y="4429"/>
                  </a:lnTo>
                  <a:lnTo>
                    <a:pt x="159" y="4425"/>
                  </a:lnTo>
                  <a:lnTo>
                    <a:pt x="146" y="4420"/>
                  </a:lnTo>
                  <a:lnTo>
                    <a:pt x="115" y="4408"/>
                  </a:lnTo>
                  <a:lnTo>
                    <a:pt x="80" y="4393"/>
                  </a:lnTo>
                  <a:lnTo>
                    <a:pt x="43" y="4374"/>
                  </a:lnTo>
                  <a:lnTo>
                    <a:pt x="5" y="4351"/>
                  </a:lnTo>
                  <a:lnTo>
                    <a:pt x="0" y="4349"/>
                  </a:lnTo>
                  <a:close/>
                  <a:moveTo>
                    <a:pt x="0" y="4186"/>
                  </a:moveTo>
                  <a:lnTo>
                    <a:pt x="0" y="4082"/>
                  </a:lnTo>
                  <a:lnTo>
                    <a:pt x="30" y="4103"/>
                  </a:lnTo>
                  <a:lnTo>
                    <a:pt x="57" y="4123"/>
                  </a:lnTo>
                  <a:lnTo>
                    <a:pt x="80" y="4144"/>
                  </a:lnTo>
                  <a:lnTo>
                    <a:pt x="100" y="4162"/>
                  </a:lnTo>
                  <a:lnTo>
                    <a:pt x="108" y="4171"/>
                  </a:lnTo>
                  <a:lnTo>
                    <a:pt x="115" y="4178"/>
                  </a:lnTo>
                  <a:lnTo>
                    <a:pt x="120" y="4187"/>
                  </a:lnTo>
                  <a:lnTo>
                    <a:pt x="124" y="4193"/>
                  </a:lnTo>
                  <a:lnTo>
                    <a:pt x="128" y="4200"/>
                  </a:lnTo>
                  <a:lnTo>
                    <a:pt x="129" y="4205"/>
                  </a:lnTo>
                  <a:lnTo>
                    <a:pt x="129" y="4211"/>
                  </a:lnTo>
                  <a:lnTo>
                    <a:pt x="128" y="4215"/>
                  </a:lnTo>
                  <a:lnTo>
                    <a:pt x="125" y="4217"/>
                  </a:lnTo>
                  <a:lnTo>
                    <a:pt x="122" y="4219"/>
                  </a:lnTo>
                  <a:lnTo>
                    <a:pt x="118" y="4220"/>
                  </a:lnTo>
                  <a:lnTo>
                    <a:pt x="113" y="4221"/>
                  </a:lnTo>
                  <a:lnTo>
                    <a:pt x="101" y="4220"/>
                  </a:lnTo>
                  <a:lnTo>
                    <a:pt x="84" y="4218"/>
                  </a:lnTo>
                  <a:lnTo>
                    <a:pt x="67" y="4213"/>
                  </a:lnTo>
                  <a:lnTo>
                    <a:pt x="47" y="4206"/>
                  </a:lnTo>
                  <a:lnTo>
                    <a:pt x="24" y="4198"/>
                  </a:lnTo>
                  <a:lnTo>
                    <a:pt x="0" y="4186"/>
                  </a:lnTo>
                  <a:close/>
                  <a:moveTo>
                    <a:pt x="0" y="4007"/>
                  </a:moveTo>
                  <a:lnTo>
                    <a:pt x="0" y="3924"/>
                  </a:lnTo>
                  <a:lnTo>
                    <a:pt x="15" y="3938"/>
                  </a:lnTo>
                  <a:lnTo>
                    <a:pt x="29" y="3950"/>
                  </a:lnTo>
                  <a:lnTo>
                    <a:pt x="41" y="3962"/>
                  </a:lnTo>
                  <a:lnTo>
                    <a:pt x="50" y="3974"/>
                  </a:lnTo>
                  <a:lnTo>
                    <a:pt x="56" y="3984"/>
                  </a:lnTo>
                  <a:lnTo>
                    <a:pt x="61" y="3994"/>
                  </a:lnTo>
                  <a:lnTo>
                    <a:pt x="62" y="3997"/>
                  </a:lnTo>
                  <a:lnTo>
                    <a:pt x="62" y="4001"/>
                  </a:lnTo>
                  <a:lnTo>
                    <a:pt x="61" y="4004"/>
                  </a:lnTo>
                  <a:lnTo>
                    <a:pt x="60" y="4007"/>
                  </a:lnTo>
                  <a:lnTo>
                    <a:pt x="56" y="4010"/>
                  </a:lnTo>
                  <a:lnTo>
                    <a:pt x="52" y="4013"/>
                  </a:lnTo>
                  <a:lnTo>
                    <a:pt x="47" y="4014"/>
                  </a:lnTo>
                  <a:lnTo>
                    <a:pt x="39" y="4014"/>
                  </a:lnTo>
                  <a:lnTo>
                    <a:pt x="32" y="4013"/>
                  </a:lnTo>
                  <a:lnTo>
                    <a:pt x="22" y="4012"/>
                  </a:lnTo>
                  <a:lnTo>
                    <a:pt x="12" y="4010"/>
                  </a:lnTo>
                  <a:lnTo>
                    <a:pt x="0" y="4007"/>
                  </a:lnTo>
                  <a:close/>
                  <a:moveTo>
                    <a:pt x="0" y="3810"/>
                  </a:moveTo>
                  <a:lnTo>
                    <a:pt x="0" y="3764"/>
                  </a:lnTo>
                  <a:lnTo>
                    <a:pt x="9" y="3777"/>
                  </a:lnTo>
                  <a:lnTo>
                    <a:pt x="14" y="3788"/>
                  </a:lnTo>
                  <a:lnTo>
                    <a:pt x="16" y="3792"/>
                  </a:lnTo>
                  <a:lnTo>
                    <a:pt x="16" y="3796"/>
                  </a:lnTo>
                  <a:lnTo>
                    <a:pt x="16" y="3800"/>
                  </a:lnTo>
                  <a:lnTo>
                    <a:pt x="15" y="3804"/>
                  </a:lnTo>
                  <a:lnTo>
                    <a:pt x="12" y="3806"/>
                  </a:lnTo>
                  <a:lnTo>
                    <a:pt x="9" y="3808"/>
                  </a:lnTo>
                  <a:lnTo>
                    <a:pt x="6" y="3810"/>
                  </a:lnTo>
                  <a:lnTo>
                    <a:pt x="0" y="3810"/>
                  </a:lnTo>
                  <a:close/>
                  <a:moveTo>
                    <a:pt x="0" y="3217"/>
                  </a:moveTo>
                  <a:lnTo>
                    <a:pt x="0" y="3178"/>
                  </a:lnTo>
                  <a:lnTo>
                    <a:pt x="6" y="3187"/>
                  </a:lnTo>
                  <a:lnTo>
                    <a:pt x="9" y="3197"/>
                  </a:lnTo>
                  <a:lnTo>
                    <a:pt x="10" y="3200"/>
                  </a:lnTo>
                  <a:lnTo>
                    <a:pt x="10" y="3205"/>
                  </a:lnTo>
                  <a:lnTo>
                    <a:pt x="9" y="3208"/>
                  </a:lnTo>
                  <a:lnTo>
                    <a:pt x="8" y="3211"/>
                  </a:lnTo>
                  <a:lnTo>
                    <a:pt x="5" y="3214"/>
                  </a:lnTo>
                  <a:lnTo>
                    <a:pt x="0" y="3217"/>
                  </a:lnTo>
                  <a:close/>
                  <a:moveTo>
                    <a:pt x="0" y="3022"/>
                  </a:moveTo>
                  <a:lnTo>
                    <a:pt x="0" y="2939"/>
                  </a:lnTo>
                  <a:lnTo>
                    <a:pt x="13" y="2951"/>
                  </a:lnTo>
                  <a:lnTo>
                    <a:pt x="24" y="2963"/>
                  </a:lnTo>
                  <a:lnTo>
                    <a:pt x="34" y="2975"/>
                  </a:lnTo>
                  <a:lnTo>
                    <a:pt x="40" y="2986"/>
                  </a:lnTo>
                  <a:lnTo>
                    <a:pt x="46" y="2995"/>
                  </a:lnTo>
                  <a:lnTo>
                    <a:pt x="49" y="3004"/>
                  </a:lnTo>
                  <a:lnTo>
                    <a:pt x="49" y="3007"/>
                  </a:lnTo>
                  <a:lnTo>
                    <a:pt x="49" y="3011"/>
                  </a:lnTo>
                  <a:lnTo>
                    <a:pt x="48" y="3014"/>
                  </a:lnTo>
                  <a:lnTo>
                    <a:pt x="47" y="3017"/>
                  </a:lnTo>
                  <a:lnTo>
                    <a:pt x="43" y="3020"/>
                  </a:lnTo>
                  <a:lnTo>
                    <a:pt x="40" y="3022"/>
                  </a:lnTo>
                  <a:lnTo>
                    <a:pt x="36" y="3025"/>
                  </a:lnTo>
                  <a:lnTo>
                    <a:pt x="30" y="3026"/>
                  </a:lnTo>
                  <a:lnTo>
                    <a:pt x="24" y="3026"/>
                  </a:lnTo>
                  <a:lnTo>
                    <a:pt x="16" y="3026"/>
                  </a:lnTo>
                  <a:lnTo>
                    <a:pt x="9" y="3025"/>
                  </a:lnTo>
                  <a:lnTo>
                    <a:pt x="0" y="3022"/>
                  </a:lnTo>
                  <a:close/>
                  <a:moveTo>
                    <a:pt x="0" y="2808"/>
                  </a:moveTo>
                  <a:lnTo>
                    <a:pt x="0" y="2700"/>
                  </a:lnTo>
                  <a:lnTo>
                    <a:pt x="26" y="2718"/>
                  </a:lnTo>
                  <a:lnTo>
                    <a:pt x="49" y="2736"/>
                  </a:lnTo>
                  <a:lnTo>
                    <a:pt x="68" y="2755"/>
                  </a:lnTo>
                  <a:lnTo>
                    <a:pt x="84" y="2772"/>
                  </a:lnTo>
                  <a:lnTo>
                    <a:pt x="92" y="2781"/>
                  </a:lnTo>
                  <a:lnTo>
                    <a:pt x="97" y="2788"/>
                  </a:lnTo>
                  <a:lnTo>
                    <a:pt x="102" y="2796"/>
                  </a:lnTo>
                  <a:lnTo>
                    <a:pt x="105" y="2803"/>
                  </a:lnTo>
                  <a:lnTo>
                    <a:pt x="107" y="2810"/>
                  </a:lnTo>
                  <a:lnTo>
                    <a:pt x="108" y="2815"/>
                  </a:lnTo>
                  <a:lnTo>
                    <a:pt x="107" y="2821"/>
                  </a:lnTo>
                  <a:lnTo>
                    <a:pt x="105" y="2825"/>
                  </a:lnTo>
                  <a:lnTo>
                    <a:pt x="103" y="2828"/>
                  </a:lnTo>
                  <a:lnTo>
                    <a:pt x="101" y="2830"/>
                  </a:lnTo>
                  <a:lnTo>
                    <a:pt x="96" y="2831"/>
                  </a:lnTo>
                  <a:lnTo>
                    <a:pt x="92" y="2832"/>
                  </a:lnTo>
                  <a:lnTo>
                    <a:pt x="81" y="2834"/>
                  </a:lnTo>
                  <a:lnTo>
                    <a:pt x="68" y="2832"/>
                  </a:lnTo>
                  <a:lnTo>
                    <a:pt x="54" y="2829"/>
                  </a:lnTo>
                  <a:lnTo>
                    <a:pt x="37" y="2824"/>
                  </a:lnTo>
                  <a:lnTo>
                    <a:pt x="20" y="2816"/>
                  </a:lnTo>
                  <a:lnTo>
                    <a:pt x="0" y="2808"/>
                  </a:lnTo>
                  <a:close/>
                  <a:moveTo>
                    <a:pt x="0" y="2566"/>
                  </a:moveTo>
                  <a:lnTo>
                    <a:pt x="0" y="2467"/>
                  </a:lnTo>
                  <a:lnTo>
                    <a:pt x="20" y="2474"/>
                  </a:lnTo>
                  <a:lnTo>
                    <a:pt x="40" y="2484"/>
                  </a:lnTo>
                  <a:lnTo>
                    <a:pt x="61" y="2496"/>
                  </a:lnTo>
                  <a:lnTo>
                    <a:pt x="82" y="2509"/>
                  </a:lnTo>
                  <a:lnTo>
                    <a:pt x="107" y="2527"/>
                  </a:lnTo>
                  <a:lnTo>
                    <a:pt x="130" y="2545"/>
                  </a:lnTo>
                  <a:lnTo>
                    <a:pt x="149" y="2563"/>
                  </a:lnTo>
                  <a:lnTo>
                    <a:pt x="164" y="2580"/>
                  </a:lnTo>
                  <a:lnTo>
                    <a:pt x="171" y="2589"/>
                  </a:lnTo>
                  <a:lnTo>
                    <a:pt x="176" y="2596"/>
                  </a:lnTo>
                  <a:lnTo>
                    <a:pt x="181" y="2604"/>
                  </a:lnTo>
                  <a:lnTo>
                    <a:pt x="184" y="2611"/>
                  </a:lnTo>
                  <a:lnTo>
                    <a:pt x="186" y="2618"/>
                  </a:lnTo>
                  <a:lnTo>
                    <a:pt x="187" y="2623"/>
                  </a:lnTo>
                  <a:lnTo>
                    <a:pt x="186" y="2628"/>
                  </a:lnTo>
                  <a:lnTo>
                    <a:pt x="185" y="2633"/>
                  </a:lnTo>
                  <a:lnTo>
                    <a:pt x="182" y="2636"/>
                  </a:lnTo>
                  <a:lnTo>
                    <a:pt x="177" y="2639"/>
                  </a:lnTo>
                  <a:lnTo>
                    <a:pt x="171" y="2640"/>
                  </a:lnTo>
                  <a:lnTo>
                    <a:pt x="164" y="2641"/>
                  </a:lnTo>
                  <a:lnTo>
                    <a:pt x="157" y="2641"/>
                  </a:lnTo>
                  <a:lnTo>
                    <a:pt x="149" y="2640"/>
                  </a:lnTo>
                  <a:lnTo>
                    <a:pt x="140" y="2639"/>
                  </a:lnTo>
                  <a:lnTo>
                    <a:pt x="130" y="2636"/>
                  </a:lnTo>
                  <a:lnTo>
                    <a:pt x="108" y="2628"/>
                  </a:lnTo>
                  <a:lnTo>
                    <a:pt x="84" y="2619"/>
                  </a:lnTo>
                  <a:lnTo>
                    <a:pt x="59" y="2605"/>
                  </a:lnTo>
                  <a:lnTo>
                    <a:pt x="33" y="2589"/>
                  </a:lnTo>
                  <a:lnTo>
                    <a:pt x="16" y="2578"/>
                  </a:lnTo>
                  <a:lnTo>
                    <a:pt x="0" y="2566"/>
                  </a:lnTo>
                  <a:close/>
                  <a:moveTo>
                    <a:pt x="0" y="2030"/>
                  </a:moveTo>
                  <a:lnTo>
                    <a:pt x="0" y="1925"/>
                  </a:lnTo>
                  <a:lnTo>
                    <a:pt x="6" y="1928"/>
                  </a:lnTo>
                  <a:lnTo>
                    <a:pt x="11" y="1931"/>
                  </a:lnTo>
                  <a:lnTo>
                    <a:pt x="33" y="1948"/>
                  </a:lnTo>
                  <a:lnTo>
                    <a:pt x="52" y="1964"/>
                  </a:lnTo>
                  <a:lnTo>
                    <a:pt x="68" y="1980"/>
                  </a:lnTo>
                  <a:lnTo>
                    <a:pt x="81" y="1996"/>
                  </a:lnTo>
                  <a:lnTo>
                    <a:pt x="87" y="2004"/>
                  </a:lnTo>
                  <a:lnTo>
                    <a:pt x="91" y="2010"/>
                  </a:lnTo>
                  <a:lnTo>
                    <a:pt x="95" y="2018"/>
                  </a:lnTo>
                  <a:lnTo>
                    <a:pt x="97" y="2024"/>
                  </a:lnTo>
                  <a:lnTo>
                    <a:pt x="100" y="2030"/>
                  </a:lnTo>
                  <a:lnTo>
                    <a:pt x="100" y="2035"/>
                  </a:lnTo>
                  <a:lnTo>
                    <a:pt x="98" y="2040"/>
                  </a:lnTo>
                  <a:lnTo>
                    <a:pt x="97" y="2045"/>
                  </a:lnTo>
                  <a:lnTo>
                    <a:pt x="95" y="2048"/>
                  </a:lnTo>
                  <a:lnTo>
                    <a:pt x="92" y="2050"/>
                  </a:lnTo>
                  <a:lnTo>
                    <a:pt x="89" y="2051"/>
                  </a:lnTo>
                  <a:lnTo>
                    <a:pt x="84" y="2052"/>
                  </a:lnTo>
                  <a:lnTo>
                    <a:pt x="75" y="2053"/>
                  </a:lnTo>
                  <a:lnTo>
                    <a:pt x="62" y="2052"/>
                  </a:lnTo>
                  <a:lnTo>
                    <a:pt x="49" y="2050"/>
                  </a:lnTo>
                  <a:lnTo>
                    <a:pt x="34" y="2045"/>
                  </a:lnTo>
                  <a:lnTo>
                    <a:pt x="18" y="2038"/>
                  </a:lnTo>
                  <a:lnTo>
                    <a:pt x="0" y="2030"/>
                  </a:lnTo>
                  <a:close/>
                  <a:moveTo>
                    <a:pt x="0" y="1431"/>
                  </a:moveTo>
                  <a:lnTo>
                    <a:pt x="0" y="1347"/>
                  </a:lnTo>
                  <a:lnTo>
                    <a:pt x="18" y="1353"/>
                  </a:lnTo>
                  <a:lnTo>
                    <a:pt x="37" y="1361"/>
                  </a:lnTo>
                  <a:lnTo>
                    <a:pt x="57" y="1372"/>
                  </a:lnTo>
                  <a:lnTo>
                    <a:pt x="78" y="1385"/>
                  </a:lnTo>
                  <a:lnTo>
                    <a:pt x="97" y="1399"/>
                  </a:lnTo>
                  <a:lnTo>
                    <a:pt x="114" y="1414"/>
                  </a:lnTo>
                  <a:lnTo>
                    <a:pt x="128" y="1428"/>
                  </a:lnTo>
                  <a:lnTo>
                    <a:pt x="138" y="1442"/>
                  </a:lnTo>
                  <a:lnTo>
                    <a:pt x="144" y="1449"/>
                  </a:lnTo>
                  <a:lnTo>
                    <a:pt x="147" y="1456"/>
                  </a:lnTo>
                  <a:lnTo>
                    <a:pt x="150" y="1462"/>
                  </a:lnTo>
                  <a:lnTo>
                    <a:pt x="152" y="1468"/>
                  </a:lnTo>
                  <a:lnTo>
                    <a:pt x="154" y="1474"/>
                  </a:lnTo>
                  <a:lnTo>
                    <a:pt x="154" y="1479"/>
                  </a:lnTo>
                  <a:lnTo>
                    <a:pt x="152" y="1483"/>
                  </a:lnTo>
                  <a:lnTo>
                    <a:pt x="150" y="1488"/>
                  </a:lnTo>
                  <a:lnTo>
                    <a:pt x="148" y="1491"/>
                  </a:lnTo>
                  <a:lnTo>
                    <a:pt x="145" y="1493"/>
                  </a:lnTo>
                  <a:lnTo>
                    <a:pt x="140" y="1495"/>
                  </a:lnTo>
                  <a:lnTo>
                    <a:pt x="135" y="1496"/>
                  </a:lnTo>
                  <a:lnTo>
                    <a:pt x="129" y="1496"/>
                  </a:lnTo>
                  <a:lnTo>
                    <a:pt x="122" y="1496"/>
                  </a:lnTo>
                  <a:lnTo>
                    <a:pt x="115" y="1495"/>
                  </a:lnTo>
                  <a:lnTo>
                    <a:pt x="107" y="1493"/>
                  </a:lnTo>
                  <a:lnTo>
                    <a:pt x="91" y="1488"/>
                  </a:lnTo>
                  <a:lnTo>
                    <a:pt x="73" y="1480"/>
                  </a:lnTo>
                  <a:lnTo>
                    <a:pt x="53" y="1469"/>
                  </a:lnTo>
                  <a:lnTo>
                    <a:pt x="34" y="1458"/>
                  </a:lnTo>
                  <a:lnTo>
                    <a:pt x="25" y="1451"/>
                  </a:lnTo>
                  <a:lnTo>
                    <a:pt x="16" y="1445"/>
                  </a:lnTo>
                  <a:lnTo>
                    <a:pt x="8" y="1437"/>
                  </a:lnTo>
                  <a:lnTo>
                    <a:pt x="0" y="1431"/>
                  </a:lnTo>
                  <a:close/>
                  <a:moveTo>
                    <a:pt x="0" y="1107"/>
                  </a:moveTo>
                  <a:lnTo>
                    <a:pt x="0" y="1014"/>
                  </a:lnTo>
                  <a:lnTo>
                    <a:pt x="11" y="1019"/>
                  </a:lnTo>
                  <a:lnTo>
                    <a:pt x="22" y="1025"/>
                  </a:lnTo>
                  <a:lnTo>
                    <a:pt x="34" y="1032"/>
                  </a:lnTo>
                  <a:lnTo>
                    <a:pt x="45" y="1040"/>
                  </a:lnTo>
                  <a:lnTo>
                    <a:pt x="62" y="1053"/>
                  </a:lnTo>
                  <a:lnTo>
                    <a:pt x="77" y="1066"/>
                  </a:lnTo>
                  <a:lnTo>
                    <a:pt x="89" y="1080"/>
                  </a:lnTo>
                  <a:lnTo>
                    <a:pt x="100" y="1093"/>
                  </a:lnTo>
                  <a:lnTo>
                    <a:pt x="104" y="1099"/>
                  </a:lnTo>
                  <a:lnTo>
                    <a:pt x="107" y="1106"/>
                  </a:lnTo>
                  <a:lnTo>
                    <a:pt x="109" y="1111"/>
                  </a:lnTo>
                  <a:lnTo>
                    <a:pt x="111" y="1117"/>
                  </a:lnTo>
                  <a:lnTo>
                    <a:pt x="111" y="1122"/>
                  </a:lnTo>
                  <a:lnTo>
                    <a:pt x="113" y="1127"/>
                  </a:lnTo>
                  <a:lnTo>
                    <a:pt x="111" y="1132"/>
                  </a:lnTo>
                  <a:lnTo>
                    <a:pt x="109" y="1135"/>
                  </a:lnTo>
                  <a:lnTo>
                    <a:pt x="107" y="1138"/>
                  </a:lnTo>
                  <a:lnTo>
                    <a:pt x="104" y="1140"/>
                  </a:lnTo>
                  <a:lnTo>
                    <a:pt x="100" y="1142"/>
                  </a:lnTo>
                  <a:lnTo>
                    <a:pt x="94" y="1143"/>
                  </a:lnTo>
                  <a:lnTo>
                    <a:pt x="89" y="1143"/>
                  </a:lnTo>
                  <a:lnTo>
                    <a:pt x="83" y="1143"/>
                  </a:lnTo>
                  <a:lnTo>
                    <a:pt x="76" y="1142"/>
                  </a:lnTo>
                  <a:lnTo>
                    <a:pt x="69" y="1141"/>
                  </a:lnTo>
                  <a:lnTo>
                    <a:pt x="54" y="1137"/>
                  </a:lnTo>
                  <a:lnTo>
                    <a:pt x="37" y="1129"/>
                  </a:lnTo>
                  <a:lnTo>
                    <a:pt x="20" y="1120"/>
                  </a:lnTo>
                  <a:lnTo>
                    <a:pt x="2" y="1108"/>
                  </a:lnTo>
                  <a:lnTo>
                    <a:pt x="0" y="1107"/>
                  </a:lnTo>
                  <a:close/>
                  <a:moveTo>
                    <a:pt x="0" y="759"/>
                  </a:moveTo>
                  <a:lnTo>
                    <a:pt x="0" y="679"/>
                  </a:lnTo>
                  <a:lnTo>
                    <a:pt x="14" y="684"/>
                  </a:lnTo>
                  <a:lnTo>
                    <a:pt x="28" y="690"/>
                  </a:lnTo>
                  <a:lnTo>
                    <a:pt x="45" y="699"/>
                  </a:lnTo>
                  <a:lnTo>
                    <a:pt x="60" y="709"/>
                  </a:lnTo>
                  <a:lnTo>
                    <a:pt x="75" y="722"/>
                  </a:lnTo>
                  <a:lnTo>
                    <a:pt x="89" y="733"/>
                  </a:lnTo>
                  <a:lnTo>
                    <a:pt x="101" y="746"/>
                  </a:lnTo>
                  <a:lnTo>
                    <a:pt x="109" y="758"/>
                  </a:lnTo>
                  <a:lnTo>
                    <a:pt x="116" y="770"/>
                  </a:lnTo>
                  <a:lnTo>
                    <a:pt x="120" y="781"/>
                  </a:lnTo>
                  <a:lnTo>
                    <a:pt x="120" y="786"/>
                  </a:lnTo>
                  <a:lnTo>
                    <a:pt x="121" y="791"/>
                  </a:lnTo>
                  <a:lnTo>
                    <a:pt x="120" y="795"/>
                  </a:lnTo>
                  <a:lnTo>
                    <a:pt x="118" y="798"/>
                  </a:lnTo>
                  <a:lnTo>
                    <a:pt x="116" y="801"/>
                  </a:lnTo>
                  <a:lnTo>
                    <a:pt x="113" y="804"/>
                  </a:lnTo>
                  <a:lnTo>
                    <a:pt x="108" y="806"/>
                  </a:lnTo>
                  <a:lnTo>
                    <a:pt x="104" y="807"/>
                  </a:lnTo>
                  <a:lnTo>
                    <a:pt x="98" y="807"/>
                  </a:lnTo>
                  <a:lnTo>
                    <a:pt x="93" y="807"/>
                  </a:lnTo>
                  <a:lnTo>
                    <a:pt x="87" y="806"/>
                  </a:lnTo>
                  <a:lnTo>
                    <a:pt x="80" y="805"/>
                  </a:lnTo>
                  <a:lnTo>
                    <a:pt x="66" y="800"/>
                  </a:lnTo>
                  <a:lnTo>
                    <a:pt x="51" y="794"/>
                  </a:lnTo>
                  <a:lnTo>
                    <a:pt x="35" y="785"/>
                  </a:lnTo>
                  <a:lnTo>
                    <a:pt x="19" y="774"/>
                  </a:lnTo>
                  <a:lnTo>
                    <a:pt x="9" y="767"/>
                  </a:lnTo>
                  <a:lnTo>
                    <a:pt x="0" y="759"/>
                  </a:lnTo>
                  <a:close/>
                  <a:moveTo>
                    <a:pt x="678" y="14"/>
                  </a:moveTo>
                  <a:lnTo>
                    <a:pt x="678" y="100"/>
                  </a:lnTo>
                  <a:lnTo>
                    <a:pt x="668" y="95"/>
                  </a:lnTo>
                  <a:lnTo>
                    <a:pt x="658" y="87"/>
                  </a:lnTo>
                  <a:lnTo>
                    <a:pt x="645" y="77"/>
                  </a:lnTo>
                  <a:lnTo>
                    <a:pt x="634" y="66"/>
                  </a:lnTo>
                  <a:lnTo>
                    <a:pt x="624" y="56"/>
                  </a:lnTo>
                  <a:lnTo>
                    <a:pt x="617" y="45"/>
                  </a:lnTo>
                  <a:lnTo>
                    <a:pt x="612" y="34"/>
                  </a:lnTo>
                  <a:lnTo>
                    <a:pt x="609" y="24"/>
                  </a:lnTo>
                  <a:lnTo>
                    <a:pt x="609" y="20"/>
                  </a:lnTo>
                  <a:lnTo>
                    <a:pt x="609" y="16"/>
                  </a:lnTo>
                  <a:lnTo>
                    <a:pt x="610" y="13"/>
                  </a:lnTo>
                  <a:lnTo>
                    <a:pt x="611" y="8"/>
                  </a:lnTo>
                  <a:lnTo>
                    <a:pt x="613" y="6"/>
                  </a:lnTo>
                  <a:lnTo>
                    <a:pt x="616" y="4"/>
                  </a:lnTo>
                  <a:lnTo>
                    <a:pt x="619" y="2"/>
                  </a:lnTo>
                  <a:lnTo>
                    <a:pt x="621" y="1"/>
                  </a:lnTo>
                  <a:lnTo>
                    <a:pt x="629" y="0"/>
                  </a:lnTo>
                  <a:lnTo>
                    <a:pt x="637" y="0"/>
                  </a:lnTo>
                  <a:lnTo>
                    <a:pt x="646" y="1"/>
                  </a:lnTo>
                  <a:lnTo>
                    <a:pt x="657" y="4"/>
                  </a:lnTo>
                  <a:lnTo>
                    <a:pt x="667" y="8"/>
                  </a:lnTo>
                  <a:lnTo>
                    <a:pt x="678" y="14"/>
                  </a:lnTo>
                  <a:close/>
                  <a:moveTo>
                    <a:pt x="678" y="795"/>
                  </a:moveTo>
                  <a:lnTo>
                    <a:pt x="678" y="887"/>
                  </a:lnTo>
                  <a:lnTo>
                    <a:pt x="664" y="875"/>
                  </a:lnTo>
                  <a:lnTo>
                    <a:pt x="652" y="863"/>
                  </a:lnTo>
                  <a:lnTo>
                    <a:pt x="643" y="851"/>
                  </a:lnTo>
                  <a:lnTo>
                    <a:pt x="634" y="839"/>
                  </a:lnTo>
                  <a:lnTo>
                    <a:pt x="629" y="827"/>
                  </a:lnTo>
                  <a:lnTo>
                    <a:pt x="625" y="818"/>
                  </a:lnTo>
                  <a:lnTo>
                    <a:pt x="625" y="812"/>
                  </a:lnTo>
                  <a:lnTo>
                    <a:pt x="625" y="808"/>
                  </a:lnTo>
                  <a:lnTo>
                    <a:pt x="626" y="805"/>
                  </a:lnTo>
                  <a:lnTo>
                    <a:pt x="629" y="800"/>
                  </a:lnTo>
                  <a:lnTo>
                    <a:pt x="632" y="797"/>
                  </a:lnTo>
                  <a:lnTo>
                    <a:pt x="636" y="794"/>
                  </a:lnTo>
                  <a:lnTo>
                    <a:pt x="640" y="792"/>
                  </a:lnTo>
                  <a:lnTo>
                    <a:pt x="647" y="791"/>
                  </a:lnTo>
                  <a:lnTo>
                    <a:pt x="653" y="791"/>
                  </a:lnTo>
                  <a:lnTo>
                    <a:pt x="661" y="792"/>
                  </a:lnTo>
                  <a:lnTo>
                    <a:pt x="670" y="793"/>
                  </a:lnTo>
                  <a:lnTo>
                    <a:pt x="678" y="795"/>
                  </a:lnTo>
                  <a:close/>
                  <a:moveTo>
                    <a:pt x="678" y="1148"/>
                  </a:moveTo>
                  <a:lnTo>
                    <a:pt x="678" y="1246"/>
                  </a:lnTo>
                  <a:lnTo>
                    <a:pt x="662" y="1233"/>
                  </a:lnTo>
                  <a:lnTo>
                    <a:pt x="649" y="1220"/>
                  </a:lnTo>
                  <a:lnTo>
                    <a:pt x="637" y="1206"/>
                  </a:lnTo>
                  <a:lnTo>
                    <a:pt x="627" y="1193"/>
                  </a:lnTo>
                  <a:lnTo>
                    <a:pt x="624" y="1188"/>
                  </a:lnTo>
                  <a:lnTo>
                    <a:pt x="621" y="1181"/>
                  </a:lnTo>
                  <a:lnTo>
                    <a:pt x="619" y="1176"/>
                  </a:lnTo>
                  <a:lnTo>
                    <a:pt x="618" y="1170"/>
                  </a:lnTo>
                  <a:lnTo>
                    <a:pt x="617" y="1165"/>
                  </a:lnTo>
                  <a:lnTo>
                    <a:pt x="617" y="1161"/>
                  </a:lnTo>
                  <a:lnTo>
                    <a:pt x="618" y="1155"/>
                  </a:lnTo>
                  <a:lnTo>
                    <a:pt x="620" y="1152"/>
                  </a:lnTo>
                  <a:lnTo>
                    <a:pt x="623" y="1148"/>
                  </a:lnTo>
                  <a:lnTo>
                    <a:pt x="629" y="1145"/>
                  </a:lnTo>
                  <a:lnTo>
                    <a:pt x="635" y="1142"/>
                  </a:lnTo>
                  <a:lnTo>
                    <a:pt x="641" y="1141"/>
                  </a:lnTo>
                  <a:lnTo>
                    <a:pt x="650" y="1142"/>
                  </a:lnTo>
                  <a:lnTo>
                    <a:pt x="659" y="1143"/>
                  </a:lnTo>
                  <a:lnTo>
                    <a:pt x="668" y="1146"/>
                  </a:lnTo>
                  <a:lnTo>
                    <a:pt x="678" y="1148"/>
                  </a:lnTo>
                  <a:close/>
                  <a:moveTo>
                    <a:pt x="678" y="1509"/>
                  </a:moveTo>
                  <a:lnTo>
                    <a:pt x="678" y="1571"/>
                  </a:lnTo>
                  <a:lnTo>
                    <a:pt x="673" y="1563"/>
                  </a:lnTo>
                  <a:lnTo>
                    <a:pt x="668" y="1556"/>
                  </a:lnTo>
                  <a:lnTo>
                    <a:pt x="664" y="1548"/>
                  </a:lnTo>
                  <a:lnTo>
                    <a:pt x="662" y="1541"/>
                  </a:lnTo>
                  <a:lnTo>
                    <a:pt x="660" y="1534"/>
                  </a:lnTo>
                  <a:lnTo>
                    <a:pt x="660" y="1529"/>
                  </a:lnTo>
                  <a:lnTo>
                    <a:pt x="661" y="1523"/>
                  </a:lnTo>
                  <a:lnTo>
                    <a:pt x="663" y="1519"/>
                  </a:lnTo>
                  <a:lnTo>
                    <a:pt x="665" y="1515"/>
                  </a:lnTo>
                  <a:lnTo>
                    <a:pt x="670" y="1513"/>
                  </a:lnTo>
                  <a:lnTo>
                    <a:pt x="674" y="1510"/>
                  </a:lnTo>
                  <a:lnTo>
                    <a:pt x="678" y="1509"/>
                  </a:lnTo>
                  <a:close/>
                  <a:moveTo>
                    <a:pt x="678" y="1806"/>
                  </a:moveTo>
                  <a:lnTo>
                    <a:pt x="678" y="1865"/>
                  </a:lnTo>
                  <a:lnTo>
                    <a:pt x="668" y="1867"/>
                  </a:lnTo>
                  <a:lnTo>
                    <a:pt x="657" y="1865"/>
                  </a:lnTo>
                  <a:lnTo>
                    <a:pt x="643" y="1863"/>
                  </a:lnTo>
                  <a:lnTo>
                    <a:pt x="629" y="1859"/>
                  </a:lnTo>
                  <a:lnTo>
                    <a:pt x="612" y="1853"/>
                  </a:lnTo>
                  <a:lnTo>
                    <a:pt x="596" y="1845"/>
                  </a:lnTo>
                  <a:lnTo>
                    <a:pt x="579" y="1835"/>
                  </a:lnTo>
                  <a:lnTo>
                    <a:pt x="562" y="1824"/>
                  </a:lnTo>
                  <a:lnTo>
                    <a:pt x="540" y="1809"/>
                  </a:lnTo>
                  <a:lnTo>
                    <a:pt x="522" y="1793"/>
                  </a:lnTo>
                  <a:lnTo>
                    <a:pt x="505" y="1777"/>
                  </a:lnTo>
                  <a:lnTo>
                    <a:pt x="494" y="1762"/>
                  </a:lnTo>
                  <a:lnTo>
                    <a:pt x="488" y="1754"/>
                  </a:lnTo>
                  <a:lnTo>
                    <a:pt x="484" y="1747"/>
                  </a:lnTo>
                  <a:lnTo>
                    <a:pt x="481" y="1740"/>
                  </a:lnTo>
                  <a:lnTo>
                    <a:pt x="478" y="1734"/>
                  </a:lnTo>
                  <a:lnTo>
                    <a:pt x="476" y="1727"/>
                  </a:lnTo>
                  <a:lnTo>
                    <a:pt x="476" y="1722"/>
                  </a:lnTo>
                  <a:lnTo>
                    <a:pt x="477" y="1718"/>
                  </a:lnTo>
                  <a:lnTo>
                    <a:pt x="480" y="1713"/>
                  </a:lnTo>
                  <a:lnTo>
                    <a:pt x="483" y="1709"/>
                  </a:lnTo>
                  <a:lnTo>
                    <a:pt x="486" y="1706"/>
                  </a:lnTo>
                  <a:lnTo>
                    <a:pt x="491" y="1704"/>
                  </a:lnTo>
                  <a:lnTo>
                    <a:pt x="497" y="1703"/>
                  </a:lnTo>
                  <a:lnTo>
                    <a:pt x="504" y="1703"/>
                  </a:lnTo>
                  <a:lnTo>
                    <a:pt x="511" y="1703"/>
                  </a:lnTo>
                  <a:lnTo>
                    <a:pt x="520" y="1704"/>
                  </a:lnTo>
                  <a:lnTo>
                    <a:pt x="528" y="1706"/>
                  </a:lnTo>
                  <a:lnTo>
                    <a:pt x="546" y="1711"/>
                  </a:lnTo>
                  <a:lnTo>
                    <a:pt x="567" y="1720"/>
                  </a:lnTo>
                  <a:lnTo>
                    <a:pt x="589" y="1732"/>
                  </a:lnTo>
                  <a:lnTo>
                    <a:pt x="611" y="1745"/>
                  </a:lnTo>
                  <a:lnTo>
                    <a:pt x="632" y="1760"/>
                  </a:lnTo>
                  <a:lnTo>
                    <a:pt x="650" y="1775"/>
                  </a:lnTo>
                  <a:lnTo>
                    <a:pt x="665" y="1791"/>
                  </a:lnTo>
                  <a:lnTo>
                    <a:pt x="678" y="1806"/>
                  </a:lnTo>
                  <a:close/>
                  <a:moveTo>
                    <a:pt x="678" y="2099"/>
                  </a:moveTo>
                  <a:lnTo>
                    <a:pt x="678" y="2204"/>
                  </a:lnTo>
                  <a:lnTo>
                    <a:pt x="660" y="2189"/>
                  </a:lnTo>
                  <a:lnTo>
                    <a:pt x="644" y="2174"/>
                  </a:lnTo>
                  <a:lnTo>
                    <a:pt x="631" y="2159"/>
                  </a:lnTo>
                  <a:lnTo>
                    <a:pt x="620" y="2145"/>
                  </a:lnTo>
                  <a:lnTo>
                    <a:pt x="616" y="2139"/>
                  </a:lnTo>
                  <a:lnTo>
                    <a:pt x="611" y="2132"/>
                  </a:lnTo>
                  <a:lnTo>
                    <a:pt x="609" y="2126"/>
                  </a:lnTo>
                  <a:lnTo>
                    <a:pt x="607" y="2120"/>
                  </a:lnTo>
                  <a:lnTo>
                    <a:pt x="606" y="2115"/>
                  </a:lnTo>
                  <a:lnTo>
                    <a:pt x="606" y="2109"/>
                  </a:lnTo>
                  <a:lnTo>
                    <a:pt x="607" y="2105"/>
                  </a:lnTo>
                  <a:lnTo>
                    <a:pt x="609" y="2101"/>
                  </a:lnTo>
                  <a:lnTo>
                    <a:pt x="613" y="2096"/>
                  </a:lnTo>
                  <a:lnTo>
                    <a:pt x="619" y="2093"/>
                  </a:lnTo>
                  <a:lnTo>
                    <a:pt x="625" y="2091"/>
                  </a:lnTo>
                  <a:lnTo>
                    <a:pt x="634" y="2090"/>
                  </a:lnTo>
                  <a:lnTo>
                    <a:pt x="644" y="2091"/>
                  </a:lnTo>
                  <a:lnTo>
                    <a:pt x="654" y="2092"/>
                  </a:lnTo>
                  <a:lnTo>
                    <a:pt x="666" y="2095"/>
                  </a:lnTo>
                  <a:lnTo>
                    <a:pt x="678" y="2099"/>
                  </a:lnTo>
                  <a:close/>
                  <a:moveTo>
                    <a:pt x="678" y="2378"/>
                  </a:moveTo>
                  <a:lnTo>
                    <a:pt x="678" y="2467"/>
                  </a:lnTo>
                  <a:lnTo>
                    <a:pt x="667" y="2464"/>
                  </a:lnTo>
                  <a:lnTo>
                    <a:pt x="656" y="2460"/>
                  </a:lnTo>
                  <a:lnTo>
                    <a:pt x="643" y="2456"/>
                  </a:lnTo>
                  <a:lnTo>
                    <a:pt x="630" y="2450"/>
                  </a:lnTo>
                  <a:lnTo>
                    <a:pt x="616" y="2444"/>
                  </a:lnTo>
                  <a:lnTo>
                    <a:pt x="602" y="2436"/>
                  </a:lnTo>
                  <a:lnTo>
                    <a:pt x="588" y="2429"/>
                  </a:lnTo>
                  <a:lnTo>
                    <a:pt x="572" y="2419"/>
                  </a:lnTo>
                  <a:lnTo>
                    <a:pt x="549" y="2402"/>
                  </a:lnTo>
                  <a:lnTo>
                    <a:pt x="527" y="2385"/>
                  </a:lnTo>
                  <a:lnTo>
                    <a:pt x="517" y="2376"/>
                  </a:lnTo>
                  <a:lnTo>
                    <a:pt x="508" y="2367"/>
                  </a:lnTo>
                  <a:lnTo>
                    <a:pt x="500" y="2359"/>
                  </a:lnTo>
                  <a:lnTo>
                    <a:pt x="493" y="2350"/>
                  </a:lnTo>
                  <a:lnTo>
                    <a:pt x="487" y="2342"/>
                  </a:lnTo>
                  <a:lnTo>
                    <a:pt x="482" y="2334"/>
                  </a:lnTo>
                  <a:lnTo>
                    <a:pt x="477" y="2326"/>
                  </a:lnTo>
                  <a:lnTo>
                    <a:pt x="475" y="2320"/>
                  </a:lnTo>
                  <a:lnTo>
                    <a:pt x="473" y="2313"/>
                  </a:lnTo>
                  <a:lnTo>
                    <a:pt x="473" y="2307"/>
                  </a:lnTo>
                  <a:lnTo>
                    <a:pt x="473" y="2301"/>
                  </a:lnTo>
                  <a:lnTo>
                    <a:pt x="475" y="2297"/>
                  </a:lnTo>
                  <a:lnTo>
                    <a:pt x="478" y="2293"/>
                  </a:lnTo>
                  <a:lnTo>
                    <a:pt x="483" y="2291"/>
                  </a:lnTo>
                  <a:lnTo>
                    <a:pt x="488" y="2289"/>
                  </a:lnTo>
                  <a:lnTo>
                    <a:pt x="495" y="2287"/>
                  </a:lnTo>
                  <a:lnTo>
                    <a:pt x="502" y="2287"/>
                  </a:lnTo>
                  <a:lnTo>
                    <a:pt x="511" y="2287"/>
                  </a:lnTo>
                  <a:lnTo>
                    <a:pt x="520" y="2289"/>
                  </a:lnTo>
                  <a:lnTo>
                    <a:pt x="529" y="2292"/>
                  </a:lnTo>
                  <a:lnTo>
                    <a:pt x="551" y="2298"/>
                  </a:lnTo>
                  <a:lnTo>
                    <a:pt x="575" y="2308"/>
                  </a:lnTo>
                  <a:lnTo>
                    <a:pt x="598" y="2321"/>
                  </a:lnTo>
                  <a:lnTo>
                    <a:pt x="624" y="2336"/>
                  </a:lnTo>
                  <a:lnTo>
                    <a:pt x="639" y="2347"/>
                  </a:lnTo>
                  <a:lnTo>
                    <a:pt x="653" y="2357"/>
                  </a:lnTo>
                  <a:lnTo>
                    <a:pt x="666" y="2367"/>
                  </a:lnTo>
                  <a:lnTo>
                    <a:pt x="678" y="2378"/>
                  </a:lnTo>
                  <a:close/>
                  <a:moveTo>
                    <a:pt x="678" y="2909"/>
                  </a:moveTo>
                  <a:lnTo>
                    <a:pt x="678" y="3006"/>
                  </a:lnTo>
                  <a:lnTo>
                    <a:pt x="663" y="2992"/>
                  </a:lnTo>
                  <a:lnTo>
                    <a:pt x="649" y="2978"/>
                  </a:lnTo>
                  <a:lnTo>
                    <a:pt x="638" y="2965"/>
                  </a:lnTo>
                  <a:lnTo>
                    <a:pt x="629" y="2953"/>
                  </a:lnTo>
                  <a:lnTo>
                    <a:pt x="622" y="2941"/>
                  </a:lnTo>
                  <a:lnTo>
                    <a:pt x="619" y="2931"/>
                  </a:lnTo>
                  <a:lnTo>
                    <a:pt x="618" y="2926"/>
                  </a:lnTo>
                  <a:lnTo>
                    <a:pt x="619" y="2922"/>
                  </a:lnTo>
                  <a:lnTo>
                    <a:pt x="619" y="2918"/>
                  </a:lnTo>
                  <a:lnTo>
                    <a:pt x="621" y="2914"/>
                  </a:lnTo>
                  <a:lnTo>
                    <a:pt x="624" y="2911"/>
                  </a:lnTo>
                  <a:lnTo>
                    <a:pt x="629" y="2908"/>
                  </a:lnTo>
                  <a:lnTo>
                    <a:pt x="635" y="2906"/>
                  </a:lnTo>
                  <a:lnTo>
                    <a:pt x="641" y="2905"/>
                  </a:lnTo>
                  <a:lnTo>
                    <a:pt x="649" y="2905"/>
                  </a:lnTo>
                  <a:lnTo>
                    <a:pt x="658" y="2906"/>
                  </a:lnTo>
                  <a:lnTo>
                    <a:pt x="667" y="2907"/>
                  </a:lnTo>
                  <a:lnTo>
                    <a:pt x="678" y="2909"/>
                  </a:lnTo>
                  <a:close/>
                  <a:moveTo>
                    <a:pt x="678" y="3135"/>
                  </a:moveTo>
                  <a:lnTo>
                    <a:pt x="678" y="3251"/>
                  </a:lnTo>
                  <a:lnTo>
                    <a:pt x="650" y="3232"/>
                  </a:lnTo>
                  <a:lnTo>
                    <a:pt x="624" y="3212"/>
                  </a:lnTo>
                  <a:lnTo>
                    <a:pt x="612" y="3203"/>
                  </a:lnTo>
                  <a:lnTo>
                    <a:pt x="603" y="3193"/>
                  </a:lnTo>
                  <a:lnTo>
                    <a:pt x="593" y="3183"/>
                  </a:lnTo>
                  <a:lnTo>
                    <a:pt x="584" y="3173"/>
                  </a:lnTo>
                  <a:lnTo>
                    <a:pt x="577" y="3165"/>
                  </a:lnTo>
                  <a:lnTo>
                    <a:pt x="571" y="3156"/>
                  </a:lnTo>
                  <a:lnTo>
                    <a:pt x="566" y="3149"/>
                  </a:lnTo>
                  <a:lnTo>
                    <a:pt x="563" y="3141"/>
                  </a:lnTo>
                  <a:lnTo>
                    <a:pt x="561" y="3134"/>
                  </a:lnTo>
                  <a:lnTo>
                    <a:pt x="559" y="3128"/>
                  </a:lnTo>
                  <a:lnTo>
                    <a:pt x="559" y="3122"/>
                  </a:lnTo>
                  <a:lnTo>
                    <a:pt x="562" y="3117"/>
                  </a:lnTo>
                  <a:lnTo>
                    <a:pt x="564" y="3114"/>
                  </a:lnTo>
                  <a:lnTo>
                    <a:pt x="567" y="3112"/>
                  </a:lnTo>
                  <a:lnTo>
                    <a:pt x="571" y="3110"/>
                  </a:lnTo>
                  <a:lnTo>
                    <a:pt x="577" y="3109"/>
                  </a:lnTo>
                  <a:lnTo>
                    <a:pt x="589" y="3108"/>
                  </a:lnTo>
                  <a:lnTo>
                    <a:pt x="603" y="3109"/>
                  </a:lnTo>
                  <a:lnTo>
                    <a:pt x="619" y="3112"/>
                  </a:lnTo>
                  <a:lnTo>
                    <a:pt x="637" y="3117"/>
                  </a:lnTo>
                  <a:lnTo>
                    <a:pt x="657" y="3125"/>
                  </a:lnTo>
                  <a:lnTo>
                    <a:pt x="678" y="3135"/>
                  </a:lnTo>
                  <a:close/>
                  <a:moveTo>
                    <a:pt x="678" y="3357"/>
                  </a:moveTo>
                  <a:lnTo>
                    <a:pt x="678" y="3477"/>
                  </a:lnTo>
                  <a:lnTo>
                    <a:pt x="664" y="3469"/>
                  </a:lnTo>
                  <a:lnTo>
                    <a:pt x="651" y="3461"/>
                  </a:lnTo>
                  <a:lnTo>
                    <a:pt x="620" y="3440"/>
                  </a:lnTo>
                  <a:lnTo>
                    <a:pt x="593" y="3420"/>
                  </a:lnTo>
                  <a:lnTo>
                    <a:pt x="580" y="3409"/>
                  </a:lnTo>
                  <a:lnTo>
                    <a:pt x="568" y="3399"/>
                  </a:lnTo>
                  <a:lnTo>
                    <a:pt x="558" y="3389"/>
                  </a:lnTo>
                  <a:lnTo>
                    <a:pt x="549" y="3380"/>
                  </a:lnTo>
                  <a:lnTo>
                    <a:pt x="541" y="3370"/>
                  </a:lnTo>
                  <a:lnTo>
                    <a:pt x="534" y="3361"/>
                  </a:lnTo>
                  <a:lnTo>
                    <a:pt x="528" y="3353"/>
                  </a:lnTo>
                  <a:lnTo>
                    <a:pt x="525" y="3345"/>
                  </a:lnTo>
                  <a:lnTo>
                    <a:pt x="522" y="3338"/>
                  </a:lnTo>
                  <a:lnTo>
                    <a:pt x="521" y="3331"/>
                  </a:lnTo>
                  <a:lnTo>
                    <a:pt x="521" y="3326"/>
                  </a:lnTo>
                  <a:lnTo>
                    <a:pt x="523" y="3320"/>
                  </a:lnTo>
                  <a:lnTo>
                    <a:pt x="526" y="3317"/>
                  </a:lnTo>
                  <a:lnTo>
                    <a:pt x="530" y="3314"/>
                  </a:lnTo>
                  <a:lnTo>
                    <a:pt x="536" y="3312"/>
                  </a:lnTo>
                  <a:lnTo>
                    <a:pt x="542" y="3311"/>
                  </a:lnTo>
                  <a:lnTo>
                    <a:pt x="550" y="3311"/>
                  </a:lnTo>
                  <a:lnTo>
                    <a:pt x="558" y="3312"/>
                  </a:lnTo>
                  <a:lnTo>
                    <a:pt x="567" y="3313"/>
                  </a:lnTo>
                  <a:lnTo>
                    <a:pt x="578" y="3315"/>
                  </a:lnTo>
                  <a:lnTo>
                    <a:pt x="599" y="3321"/>
                  </a:lnTo>
                  <a:lnTo>
                    <a:pt x="624" y="3331"/>
                  </a:lnTo>
                  <a:lnTo>
                    <a:pt x="650" y="3343"/>
                  </a:lnTo>
                  <a:lnTo>
                    <a:pt x="678" y="3357"/>
                  </a:lnTo>
                  <a:close/>
                  <a:moveTo>
                    <a:pt x="678" y="3572"/>
                  </a:moveTo>
                  <a:lnTo>
                    <a:pt x="678" y="3689"/>
                  </a:lnTo>
                  <a:lnTo>
                    <a:pt x="668" y="3685"/>
                  </a:lnTo>
                  <a:lnTo>
                    <a:pt x="660" y="3680"/>
                  </a:lnTo>
                  <a:lnTo>
                    <a:pt x="650" y="3674"/>
                  </a:lnTo>
                  <a:lnTo>
                    <a:pt x="640" y="3668"/>
                  </a:lnTo>
                  <a:lnTo>
                    <a:pt x="608" y="3647"/>
                  </a:lnTo>
                  <a:lnTo>
                    <a:pt x="579" y="3626"/>
                  </a:lnTo>
                  <a:lnTo>
                    <a:pt x="566" y="3615"/>
                  </a:lnTo>
                  <a:lnTo>
                    <a:pt x="554" y="3605"/>
                  </a:lnTo>
                  <a:lnTo>
                    <a:pt x="543" y="3594"/>
                  </a:lnTo>
                  <a:lnTo>
                    <a:pt x="534" y="3585"/>
                  </a:lnTo>
                  <a:lnTo>
                    <a:pt x="525" y="3575"/>
                  </a:lnTo>
                  <a:lnTo>
                    <a:pt x="517" y="3566"/>
                  </a:lnTo>
                  <a:lnTo>
                    <a:pt x="512" y="3558"/>
                  </a:lnTo>
                  <a:lnTo>
                    <a:pt x="508" y="3549"/>
                  </a:lnTo>
                  <a:lnTo>
                    <a:pt x="504" y="3543"/>
                  </a:lnTo>
                  <a:lnTo>
                    <a:pt x="503" y="3535"/>
                  </a:lnTo>
                  <a:lnTo>
                    <a:pt x="503" y="3530"/>
                  </a:lnTo>
                  <a:lnTo>
                    <a:pt x="505" y="3524"/>
                  </a:lnTo>
                  <a:lnTo>
                    <a:pt x="509" y="3521"/>
                  </a:lnTo>
                  <a:lnTo>
                    <a:pt x="513" y="3518"/>
                  </a:lnTo>
                  <a:lnTo>
                    <a:pt x="520" y="3517"/>
                  </a:lnTo>
                  <a:lnTo>
                    <a:pt x="527" y="3516"/>
                  </a:lnTo>
                  <a:lnTo>
                    <a:pt x="535" y="3516"/>
                  </a:lnTo>
                  <a:lnTo>
                    <a:pt x="544" y="3517"/>
                  </a:lnTo>
                  <a:lnTo>
                    <a:pt x="554" y="3519"/>
                  </a:lnTo>
                  <a:lnTo>
                    <a:pt x="566" y="3521"/>
                  </a:lnTo>
                  <a:lnTo>
                    <a:pt x="591" y="3530"/>
                  </a:lnTo>
                  <a:lnTo>
                    <a:pt x="618" y="3540"/>
                  </a:lnTo>
                  <a:lnTo>
                    <a:pt x="648" y="3554"/>
                  </a:lnTo>
                  <a:lnTo>
                    <a:pt x="678" y="3572"/>
                  </a:lnTo>
                  <a:close/>
                  <a:moveTo>
                    <a:pt x="678" y="3775"/>
                  </a:moveTo>
                  <a:lnTo>
                    <a:pt x="678" y="3893"/>
                  </a:lnTo>
                  <a:lnTo>
                    <a:pt x="665" y="3886"/>
                  </a:lnTo>
                  <a:lnTo>
                    <a:pt x="651" y="3878"/>
                  </a:lnTo>
                  <a:lnTo>
                    <a:pt x="618" y="3857"/>
                  </a:lnTo>
                  <a:lnTo>
                    <a:pt x="588" y="3834"/>
                  </a:lnTo>
                  <a:lnTo>
                    <a:pt x="573" y="3823"/>
                  </a:lnTo>
                  <a:lnTo>
                    <a:pt x="562" y="3812"/>
                  </a:lnTo>
                  <a:lnTo>
                    <a:pt x="550" y="3803"/>
                  </a:lnTo>
                  <a:lnTo>
                    <a:pt x="539" y="3792"/>
                  </a:lnTo>
                  <a:lnTo>
                    <a:pt x="530" y="3782"/>
                  </a:lnTo>
                  <a:lnTo>
                    <a:pt x="523" y="3774"/>
                  </a:lnTo>
                  <a:lnTo>
                    <a:pt x="516" y="3764"/>
                  </a:lnTo>
                  <a:lnTo>
                    <a:pt x="512" y="3756"/>
                  </a:lnTo>
                  <a:lnTo>
                    <a:pt x="509" y="3749"/>
                  </a:lnTo>
                  <a:lnTo>
                    <a:pt x="508" y="3742"/>
                  </a:lnTo>
                  <a:lnTo>
                    <a:pt x="508" y="3736"/>
                  </a:lnTo>
                  <a:lnTo>
                    <a:pt x="509" y="3730"/>
                  </a:lnTo>
                  <a:lnTo>
                    <a:pt x="512" y="3727"/>
                  </a:lnTo>
                  <a:lnTo>
                    <a:pt x="517" y="3725"/>
                  </a:lnTo>
                  <a:lnTo>
                    <a:pt x="523" y="3723"/>
                  </a:lnTo>
                  <a:lnTo>
                    <a:pt x="529" y="3722"/>
                  </a:lnTo>
                  <a:lnTo>
                    <a:pt x="538" y="3723"/>
                  </a:lnTo>
                  <a:lnTo>
                    <a:pt x="546" y="3723"/>
                  </a:lnTo>
                  <a:lnTo>
                    <a:pt x="557" y="3725"/>
                  </a:lnTo>
                  <a:lnTo>
                    <a:pt x="568" y="3727"/>
                  </a:lnTo>
                  <a:lnTo>
                    <a:pt x="592" y="3735"/>
                  </a:lnTo>
                  <a:lnTo>
                    <a:pt x="619" y="3745"/>
                  </a:lnTo>
                  <a:lnTo>
                    <a:pt x="648" y="3758"/>
                  </a:lnTo>
                  <a:lnTo>
                    <a:pt x="678" y="3775"/>
                  </a:lnTo>
                  <a:close/>
                  <a:moveTo>
                    <a:pt x="678" y="3970"/>
                  </a:moveTo>
                  <a:lnTo>
                    <a:pt x="678" y="4085"/>
                  </a:lnTo>
                  <a:lnTo>
                    <a:pt x="645" y="4064"/>
                  </a:lnTo>
                  <a:lnTo>
                    <a:pt x="614" y="4042"/>
                  </a:lnTo>
                  <a:lnTo>
                    <a:pt x="600" y="4031"/>
                  </a:lnTo>
                  <a:lnTo>
                    <a:pt x="588" y="4021"/>
                  </a:lnTo>
                  <a:lnTo>
                    <a:pt x="576" y="4010"/>
                  </a:lnTo>
                  <a:lnTo>
                    <a:pt x="566" y="4000"/>
                  </a:lnTo>
                  <a:lnTo>
                    <a:pt x="556" y="3990"/>
                  </a:lnTo>
                  <a:lnTo>
                    <a:pt x="549" y="3981"/>
                  </a:lnTo>
                  <a:lnTo>
                    <a:pt x="542" y="3972"/>
                  </a:lnTo>
                  <a:lnTo>
                    <a:pt x="538" y="3965"/>
                  </a:lnTo>
                  <a:lnTo>
                    <a:pt x="535" y="3957"/>
                  </a:lnTo>
                  <a:lnTo>
                    <a:pt x="532" y="3950"/>
                  </a:lnTo>
                  <a:lnTo>
                    <a:pt x="534" y="3944"/>
                  </a:lnTo>
                  <a:lnTo>
                    <a:pt x="535" y="3940"/>
                  </a:lnTo>
                  <a:lnTo>
                    <a:pt x="538" y="3936"/>
                  </a:lnTo>
                  <a:lnTo>
                    <a:pt x="541" y="3934"/>
                  </a:lnTo>
                  <a:lnTo>
                    <a:pt x="546" y="3932"/>
                  </a:lnTo>
                  <a:lnTo>
                    <a:pt x="552" y="3931"/>
                  </a:lnTo>
                  <a:lnTo>
                    <a:pt x="558" y="3931"/>
                  </a:lnTo>
                  <a:lnTo>
                    <a:pt x="566" y="3931"/>
                  </a:lnTo>
                  <a:lnTo>
                    <a:pt x="575" y="3932"/>
                  </a:lnTo>
                  <a:lnTo>
                    <a:pt x="584" y="3934"/>
                  </a:lnTo>
                  <a:lnTo>
                    <a:pt x="604" y="3940"/>
                  </a:lnTo>
                  <a:lnTo>
                    <a:pt x="626" y="3947"/>
                  </a:lnTo>
                  <a:lnTo>
                    <a:pt x="652" y="3958"/>
                  </a:lnTo>
                  <a:lnTo>
                    <a:pt x="678" y="3970"/>
                  </a:lnTo>
                  <a:close/>
                  <a:moveTo>
                    <a:pt x="678" y="4160"/>
                  </a:moveTo>
                  <a:lnTo>
                    <a:pt x="678" y="4263"/>
                  </a:lnTo>
                  <a:lnTo>
                    <a:pt x="654" y="4246"/>
                  </a:lnTo>
                  <a:lnTo>
                    <a:pt x="634" y="4229"/>
                  </a:lnTo>
                  <a:lnTo>
                    <a:pt x="616" y="4212"/>
                  </a:lnTo>
                  <a:lnTo>
                    <a:pt x="602" y="4197"/>
                  </a:lnTo>
                  <a:lnTo>
                    <a:pt x="595" y="4189"/>
                  </a:lnTo>
                  <a:lnTo>
                    <a:pt x="591" y="4183"/>
                  </a:lnTo>
                  <a:lnTo>
                    <a:pt x="586" y="4176"/>
                  </a:lnTo>
                  <a:lnTo>
                    <a:pt x="583" y="4170"/>
                  </a:lnTo>
                  <a:lnTo>
                    <a:pt x="582" y="4164"/>
                  </a:lnTo>
                  <a:lnTo>
                    <a:pt x="581" y="4159"/>
                  </a:lnTo>
                  <a:lnTo>
                    <a:pt x="581" y="4154"/>
                  </a:lnTo>
                  <a:lnTo>
                    <a:pt x="583" y="4151"/>
                  </a:lnTo>
                  <a:lnTo>
                    <a:pt x="585" y="4149"/>
                  </a:lnTo>
                  <a:lnTo>
                    <a:pt x="588" y="4147"/>
                  </a:lnTo>
                  <a:lnTo>
                    <a:pt x="591" y="4145"/>
                  </a:lnTo>
                  <a:lnTo>
                    <a:pt x="594" y="4144"/>
                  </a:lnTo>
                  <a:lnTo>
                    <a:pt x="604" y="4143"/>
                  </a:lnTo>
                  <a:lnTo>
                    <a:pt x="616" y="4143"/>
                  </a:lnTo>
                  <a:lnTo>
                    <a:pt x="629" y="4145"/>
                  </a:lnTo>
                  <a:lnTo>
                    <a:pt x="644" y="4149"/>
                  </a:lnTo>
                  <a:lnTo>
                    <a:pt x="660" y="4153"/>
                  </a:lnTo>
                  <a:lnTo>
                    <a:pt x="678" y="4160"/>
                  </a:lnTo>
                  <a:close/>
                  <a:moveTo>
                    <a:pt x="678" y="4357"/>
                  </a:moveTo>
                  <a:lnTo>
                    <a:pt x="678" y="4417"/>
                  </a:lnTo>
                  <a:lnTo>
                    <a:pt x="671" y="4408"/>
                  </a:lnTo>
                  <a:lnTo>
                    <a:pt x="665" y="4401"/>
                  </a:lnTo>
                  <a:lnTo>
                    <a:pt x="660" y="4393"/>
                  </a:lnTo>
                  <a:lnTo>
                    <a:pt x="656" y="4386"/>
                  </a:lnTo>
                  <a:lnTo>
                    <a:pt x="653" y="4380"/>
                  </a:lnTo>
                  <a:lnTo>
                    <a:pt x="652" y="4375"/>
                  </a:lnTo>
                  <a:lnTo>
                    <a:pt x="652" y="4370"/>
                  </a:lnTo>
                  <a:lnTo>
                    <a:pt x="654" y="4366"/>
                  </a:lnTo>
                  <a:lnTo>
                    <a:pt x="658" y="4362"/>
                  </a:lnTo>
                  <a:lnTo>
                    <a:pt x="663" y="4360"/>
                  </a:lnTo>
                  <a:lnTo>
                    <a:pt x="670" y="4358"/>
                  </a:lnTo>
                  <a:lnTo>
                    <a:pt x="678" y="4357"/>
                  </a:lnTo>
                  <a:close/>
                  <a:moveTo>
                    <a:pt x="678" y="4652"/>
                  </a:moveTo>
                  <a:lnTo>
                    <a:pt x="678" y="4733"/>
                  </a:lnTo>
                  <a:lnTo>
                    <a:pt x="662" y="4728"/>
                  </a:lnTo>
                  <a:lnTo>
                    <a:pt x="644" y="4721"/>
                  </a:lnTo>
                  <a:lnTo>
                    <a:pt x="624" y="4713"/>
                  </a:lnTo>
                  <a:lnTo>
                    <a:pt x="604" y="4704"/>
                  </a:lnTo>
                  <a:lnTo>
                    <a:pt x="582" y="4694"/>
                  </a:lnTo>
                  <a:lnTo>
                    <a:pt x="559" y="4683"/>
                  </a:lnTo>
                  <a:lnTo>
                    <a:pt x="537" y="4670"/>
                  </a:lnTo>
                  <a:lnTo>
                    <a:pt x="513" y="4657"/>
                  </a:lnTo>
                  <a:lnTo>
                    <a:pt x="473" y="4633"/>
                  </a:lnTo>
                  <a:lnTo>
                    <a:pt x="437" y="4608"/>
                  </a:lnTo>
                  <a:lnTo>
                    <a:pt x="421" y="4596"/>
                  </a:lnTo>
                  <a:lnTo>
                    <a:pt x="406" y="4584"/>
                  </a:lnTo>
                  <a:lnTo>
                    <a:pt x="392" y="4573"/>
                  </a:lnTo>
                  <a:lnTo>
                    <a:pt x="379" y="4562"/>
                  </a:lnTo>
                  <a:lnTo>
                    <a:pt x="368" y="4552"/>
                  </a:lnTo>
                  <a:lnTo>
                    <a:pt x="359" y="4542"/>
                  </a:lnTo>
                  <a:lnTo>
                    <a:pt x="351" y="4532"/>
                  </a:lnTo>
                  <a:lnTo>
                    <a:pt x="345" y="4524"/>
                  </a:lnTo>
                  <a:lnTo>
                    <a:pt x="340" y="4516"/>
                  </a:lnTo>
                  <a:lnTo>
                    <a:pt x="338" y="4508"/>
                  </a:lnTo>
                  <a:lnTo>
                    <a:pt x="338" y="4506"/>
                  </a:lnTo>
                  <a:lnTo>
                    <a:pt x="338" y="4503"/>
                  </a:lnTo>
                  <a:lnTo>
                    <a:pt x="338" y="4501"/>
                  </a:lnTo>
                  <a:lnTo>
                    <a:pt x="339" y="4499"/>
                  </a:lnTo>
                  <a:lnTo>
                    <a:pt x="342" y="4494"/>
                  </a:lnTo>
                  <a:lnTo>
                    <a:pt x="349" y="4492"/>
                  </a:lnTo>
                  <a:lnTo>
                    <a:pt x="356" y="4491"/>
                  </a:lnTo>
                  <a:lnTo>
                    <a:pt x="365" y="4491"/>
                  </a:lnTo>
                  <a:lnTo>
                    <a:pt x="376" y="4492"/>
                  </a:lnTo>
                  <a:lnTo>
                    <a:pt x="388" y="4495"/>
                  </a:lnTo>
                  <a:lnTo>
                    <a:pt x="401" y="4499"/>
                  </a:lnTo>
                  <a:lnTo>
                    <a:pt x="416" y="4503"/>
                  </a:lnTo>
                  <a:lnTo>
                    <a:pt x="448" y="4516"/>
                  </a:lnTo>
                  <a:lnTo>
                    <a:pt x="485" y="4532"/>
                  </a:lnTo>
                  <a:lnTo>
                    <a:pt x="524" y="4552"/>
                  </a:lnTo>
                  <a:lnTo>
                    <a:pt x="565" y="4574"/>
                  </a:lnTo>
                  <a:lnTo>
                    <a:pt x="597" y="4594"/>
                  </a:lnTo>
                  <a:lnTo>
                    <a:pt x="627" y="4614"/>
                  </a:lnTo>
                  <a:lnTo>
                    <a:pt x="654" y="4634"/>
                  </a:lnTo>
                  <a:lnTo>
                    <a:pt x="678" y="4652"/>
                  </a:lnTo>
                  <a:close/>
                  <a:moveTo>
                    <a:pt x="678" y="4788"/>
                  </a:moveTo>
                  <a:lnTo>
                    <a:pt x="678" y="4898"/>
                  </a:lnTo>
                  <a:lnTo>
                    <a:pt x="670" y="4894"/>
                  </a:lnTo>
                  <a:lnTo>
                    <a:pt x="660" y="4888"/>
                  </a:lnTo>
                  <a:lnTo>
                    <a:pt x="651" y="4884"/>
                  </a:lnTo>
                  <a:lnTo>
                    <a:pt x="641" y="4879"/>
                  </a:lnTo>
                  <a:lnTo>
                    <a:pt x="600" y="4853"/>
                  </a:lnTo>
                  <a:lnTo>
                    <a:pt x="563" y="4828"/>
                  </a:lnTo>
                  <a:lnTo>
                    <a:pt x="545" y="4816"/>
                  </a:lnTo>
                  <a:lnTo>
                    <a:pt x="529" y="4804"/>
                  </a:lnTo>
                  <a:lnTo>
                    <a:pt x="515" y="4792"/>
                  </a:lnTo>
                  <a:lnTo>
                    <a:pt x="501" y="4780"/>
                  </a:lnTo>
                  <a:lnTo>
                    <a:pt x="490" y="4770"/>
                  </a:lnTo>
                  <a:lnTo>
                    <a:pt x="480" y="4760"/>
                  </a:lnTo>
                  <a:lnTo>
                    <a:pt x="471" y="4750"/>
                  </a:lnTo>
                  <a:lnTo>
                    <a:pt x="464" y="4742"/>
                  </a:lnTo>
                  <a:lnTo>
                    <a:pt x="460" y="4734"/>
                  </a:lnTo>
                  <a:lnTo>
                    <a:pt x="458" y="4726"/>
                  </a:lnTo>
                  <a:lnTo>
                    <a:pt x="457" y="4723"/>
                  </a:lnTo>
                  <a:lnTo>
                    <a:pt x="457" y="4721"/>
                  </a:lnTo>
                  <a:lnTo>
                    <a:pt x="457" y="4718"/>
                  </a:lnTo>
                  <a:lnTo>
                    <a:pt x="458" y="4716"/>
                  </a:lnTo>
                  <a:lnTo>
                    <a:pt x="462" y="4712"/>
                  </a:lnTo>
                  <a:lnTo>
                    <a:pt x="468" y="4710"/>
                  </a:lnTo>
                  <a:lnTo>
                    <a:pt x="474" y="4709"/>
                  </a:lnTo>
                  <a:lnTo>
                    <a:pt x="483" y="4709"/>
                  </a:lnTo>
                  <a:lnTo>
                    <a:pt x="494" y="4710"/>
                  </a:lnTo>
                  <a:lnTo>
                    <a:pt x="505" y="4712"/>
                  </a:lnTo>
                  <a:lnTo>
                    <a:pt x="518" y="4717"/>
                  </a:lnTo>
                  <a:lnTo>
                    <a:pt x="532" y="4721"/>
                  </a:lnTo>
                  <a:lnTo>
                    <a:pt x="564" y="4732"/>
                  </a:lnTo>
                  <a:lnTo>
                    <a:pt x="599" y="4748"/>
                  </a:lnTo>
                  <a:lnTo>
                    <a:pt x="638" y="4766"/>
                  </a:lnTo>
                  <a:lnTo>
                    <a:pt x="678" y="4788"/>
                  </a:lnTo>
                  <a:close/>
                  <a:moveTo>
                    <a:pt x="678" y="4944"/>
                  </a:moveTo>
                  <a:lnTo>
                    <a:pt x="678" y="5029"/>
                  </a:lnTo>
                  <a:lnTo>
                    <a:pt x="659" y="5014"/>
                  </a:lnTo>
                  <a:lnTo>
                    <a:pt x="643" y="4999"/>
                  </a:lnTo>
                  <a:lnTo>
                    <a:pt x="629" y="4985"/>
                  </a:lnTo>
                  <a:lnTo>
                    <a:pt x="617" y="4974"/>
                  </a:lnTo>
                  <a:lnTo>
                    <a:pt x="608" y="4963"/>
                  </a:lnTo>
                  <a:lnTo>
                    <a:pt x="603" y="4953"/>
                  </a:lnTo>
                  <a:lnTo>
                    <a:pt x="602" y="4949"/>
                  </a:lnTo>
                  <a:lnTo>
                    <a:pt x="600" y="4946"/>
                  </a:lnTo>
                  <a:lnTo>
                    <a:pt x="602" y="4941"/>
                  </a:lnTo>
                  <a:lnTo>
                    <a:pt x="603" y="4939"/>
                  </a:lnTo>
                  <a:lnTo>
                    <a:pt x="606" y="4936"/>
                  </a:lnTo>
                  <a:lnTo>
                    <a:pt x="611" y="4934"/>
                  </a:lnTo>
                  <a:lnTo>
                    <a:pt x="619" y="4933"/>
                  </a:lnTo>
                  <a:lnTo>
                    <a:pt x="627" y="4933"/>
                  </a:lnTo>
                  <a:lnTo>
                    <a:pt x="638" y="4934"/>
                  </a:lnTo>
                  <a:lnTo>
                    <a:pt x="650" y="4936"/>
                  </a:lnTo>
                  <a:lnTo>
                    <a:pt x="663" y="4940"/>
                  </a:lnTo>
                  <a:lnTo>
                    <a:pt x="678" y="4944"/>
                  </a:lnTo>
                  <a:close/>
                  <a:moveTo>
                    <a:pt x="678" y="5187"/>
                  </a:moveTo>
                  <a:lnTo>
                    <a:pt x="678" y="5284"/>
                  </a:lnTo>
                  <a:lnTo>
                    <a:pt x="653" y="5273"/>
                  </a:lnTo>
                  <a:lnTo>
                    <a:pt x="626" y="5260"/>
                  </a:lnTo>
                  <a:lnTo>
                    <a:pt x="599" y="5246"/>
                  </a:lnTo>
                  <a:lnTo>
                    <a:pt x="571" y="5230"/>
                  </a:lnTo>
                  <a:lnTo>
                    <a:pt x="526" y="5203"/>
                  </a:lnTo>
                  <a:lnTo>
                    <a:pt x="485" y="5176"/>
                  </a:lnTo>
                  <a:lnTo>
                    <a:pt x="449" y="5152"/>
                  </a:lnTo>
                  <a:lnTo>
                    <a:pt x="418" y="5127"/>
                  </a:lnTo>
                  <a:lnTo>
                    <a:pt x="405" y="5116"/>
                  </a:lnTo>
                  <a:lnTo>
                    <a:pt x="394" y="5105"/>
                  </a:lnTo>
                  <a:lnTo>
                    <a:pt x="386" y="5096"/>
                  </a:lnTo>
                  <a:lnTo>
                    <a:pt x="378" y="5087"/>
                  </a:lnTo>
                  <a:lnTo>
                    <a:pt x="373" y="5079"/>
                  </a:lnTo>
                  <a:lnTo>
                    <a:pt x="369" y="5072"/>
                  </a:lnTo>
                  <a:lnTo>
                    <a:pt x="368" y="5069"/>
                  </a:lnTo>
                  <a:lnTo>
                    <a:pt x="368" y="5066"/>
                  </a:lnTo>
                  <a:lnTo>
                    <a:pt x="368" y="5064"/>
                  </a:lnTo>
                  <a:lnTo>
                    <a:pt x="369" y="5062"/>
                  </a:lnTo>
                  <a:lnTo>
                    <a:pt x="372" y="5060"/>
                  </a:lnTo>
                  <a:lnTo>
                    <a:pt x="373" y="5058"/>
                  </a:lnTo>
                  <a:lnTo>
                    <a:pt x="376" y="5057"/>
                  </a:lnTo>
                  <a:lnTo>
                    <a:pt x="379" y="5057"/>
                  </a:lnTo>
                  <a:lnTo>
                    <a:pt x="387" y="5056"/>
                  </a:lnTo>
                  <a:lnTo>
                    <a:pt x="396" y="5057"/>
                  </a:lnTo>
                  <a:lnTo>
                    <a:pt x="408" y="5059"/>
                  </a:lnTo>
                  <a:lnTo>
                    <a:pt x="421" y="5062"/>
                  </a:lnTo>
                  <a:lnTo>
                    <a:pt x="436" y="5066"/>
                  </a:lnTo>
                  <a:lnTo>
                    <a:pt x="453" y="5072"/>
                  </a:lnTo>
                  <a:lnTo>
                    <a:pt x="489" y="5087"/>
                  </a:lnTo>
                  <a:lnTo>
                    <a:pt x="529" y="5105"/>
                  </a:lnTo>
                  <a:lnTo>
                    <a:pt x="573" y="5127"/>
                  </a:lnTo>
                  <a:lnTo>
                    <a:pt x="620" y="5152"/>
                  </a:lnTo>
                  <a:lnTo>
                    <a:pt x="635" y="5160"/>
                  </a:lnTo>
                  <a:lnTo>
                    <a:pt x="650" y="5170"/>
                  </a:lnTo>
                  <a:lnTo>
                    <a:pt x="664" y="5179"/>
                  </a:lnTo>
                  <a:lnTo>
                    <a:pt x="678" y="5187"/>
                  </a:lnTo>
                  <a:close/>
                  <a:moveTo>
                    <a:pt x="678" y="5314"/>
                  </a:moveTo>
                  <a:lnTo>
                    <a:pt x="678" y="5403"/>
                  </a:lnTo>
                  <a:lnTo>
                    <a:pt x="651" y="5385"/>
                  </a:lnTo>
                  <a:lnTo>
                    <a:pt x="626" y="5366"/>
                  </a:lnTo>
                  <a:lnTo>
                    <a:pt x="606" y="5349"/>
                  </a:lnTo>
                  <a:lnTo>
                    <a:pt x="589" y="5334"/>
                  </a:lnTo>
                  <a:lnTo>
                    <a:pt x="576" y="5320"/>
                  </a:lnTo>
                  <a:lnTo>
                    <a:pt x="567" y="5308"/>
                  </a:lnTo>
                  <a:lnTo>
                    <a:pt x="564" y="5303"/>
                  </a:lnTo>
                  <a:lnTo>
                    <a:pt x="563" y="5298"/>
                  </a:lnTo>
                  <a:lnTo>
                    <a:pt x="563" y="5295"/>
                  </a:lnTo>
                  <a:lnTo>
                    <a:pt x="564" y="5291"/>
                  </a:lnTo>
                  <a:lnTo>
                    <a:pt x="566" y="5289"/>
                  </a:lnTo>
                  <a:lnTo>
                    <a:pt x="568" y="5288"/>
                  </a:lnTo>
                  <a:lnTo>
                    <a:pt x="572" y="5287"/>
                  </a:lnTo>
                  <a:lnTo>
                    <a:pt x="577" y="5285"/>
                  </a:lnTo>
                  <a:lnTo>
                    <a:pt x="588" y="5287"/>
                  </a:lnTo>
                  <a:lnTo>
                    <a:pt x="600" y="5289"/>
                  </a:lnTo>
                  <a:lnTo>
                    <a:pt x="617" y="5292"/>
                  </a:lnTo>
                  <a:lnTo>
                    <a:pt x="635" y="5297"/>
                  </a:lnTo>
                  <a:lnTo>
                    <a:pt x="656" y="5305"/>
                  </a:lnTo>
                  <a:lnTo>
                    <a:pt x="678" y="5314"/>
                  </a:lnTo>
                  <a:close/>
                  <a:moveTo>
                    <a:pt x="678" y="5524"/>
                  </a:moveTo>
                  <a:lnTo>
                    <a:pt x="678" y="5621"/>
                  </a:lnTo>
                  <a:lnTo>
                    <a:pt x="661" y="5612"/>
                  </a:lnTo>
                  <a:lnTo>
                    <a:pt x="644" y="5604"/>
                  </a:lnTo>
                  <a:lnTo>
                    <a:pt x="626" y="5594"/>
                  </a:lnTo>
                  <a:lnTo>
                    <a:pt x="608" y="5584"/>
                  </a:lnTo>
                  <a:lnTo>
                    <a:pt x="559" y="5556"/>
                  </a:lnTo>
                  <a:lnTo>
                    <a:pt x="515" y="5528"/>
                  </a:lnTo>
                  <a:lnTo>
                    <a:pt x="476" y="5502"/>
                  </a:lnTo>
                  <a:lnTo>
                    <a:pt x="443" y="5478"/>
                  </a:lnTo>
                  <a:lnTo>
                    <a:pt x="429" y="5466"/>
                  </a:lnTo>
                  <a:lnTo>
                    <a:pt x="416" y="5455"/>
                  </a:lnTo>
                  <a:lnTo>
                    <a:pt x="406" y="5445"/>
                  </a:lnTo>
                  <a:lnTo>
                    <a:pt x="398" y="5435"/>
                  </a:lnTo>
                  <a:lnTo>
                    <a:pt x="392" y="5428"/>
                  </a:lnTo>
                  <a:lnTo>
                    <a:pt x="388" y="5421"/>
                  </a:lnTo>
                  <a:lnTo>
                    <a:pt x="387" y="5418"/>
                  </a:lnTo>
                  <a:lnTo>
                    <a:pt x="387" y="5415"/>
                  </a:lnTo>
                  <a:lnTo>
                    <a:pt x="387" y="5413"/>
                  </a:lnTo>
                  <a:lnTo>
                    <a:pt x="388" y="5411"/>
                  </a:lnTo>
                  <a:lnTo>
                    <a:pt x="389" y="5408"/>
                  </a:lnTo>
                  <a:lnTo>
                    <a:pt x="391" y="5407"/>
                  </a:lnTo>
                  <a:lnTo>
                    <a:pt x="394" y="5406"/>
                  </a:lnTo>
                  <a:lnTo>
                    <a:pt x="398" y="5406"/>
                  </a:lnTo>
                  <a:lnTo>
                    <a:pt x="405" y="5406"/>
                  </a:lnTo>
                  <a:lnTo>
                    <a:pt x="416" y="5407"/>
                  </a:lnTo>
                  <a:lnTo>
                    <a:pt x="428" y="5410"/>
                  </a:lnTo>
                  <a:lnTo>
                    <a:pt x="442" y="5414"/>
                  </a:lnTo>
                  <a:lnTo>
                    <a:pt x="458" y="5418"/>
                  </a:lnTo>
                  <a:lnTo>
                    <a:pt x="475" y="5425"/>
                  </a:lnTo>
                  <a:lnTo>
                    <a:pt x="514" y="5441"/>
                  </a:lnTo>
                  <a:lnTo>
                    <a:pt x="557" y="5460"/>
                  </a:lnTo>
                  <a:lnTo>
                    <a:pt x="605" y="5484"/>
                  </a:lnTo>
                  <a:lnTo>
                    <a:pt x="654" y="5510"/>
                  </a:lnTo>
                  <a:lnTo>
                    <a:pt x="666" y="5517"/>
                  </a:lnTo>
                  <a:lnTo>
                    <a:pt x="678" y="5524"/>
                  </a:lnTo>
                  <a:close/>
                  <a:moveTo>
                    <a:pt x="678" y="5650"/>
                  </a:moveTo>
                  <a:lnTo>
                    <a:pt x="678" y="5706"/>
                  </a:lnTo>
                  <a:lnTo>
                    <a:pt x="666" y="5697"/>
                  </a:lnTo>
                  <a:lnTo>
                    <a:pt x="657" y="5688"/>
                  </a:lnTo>
                  <a:lnTo>
                    <a:pt x="648" y="5679"/>
                  </a:lnTo>
                  <a:lnTo>
                    <a:pt x="641" y="5672"/>
                  </a:lnTo>
                  <a:lnTo>
                    <a:pt x="636" y="5664"/>
                  </a:lnTo>
                  <a:lnTo>
                    <a:pt x="634" y="5659"/>
                  </a:lnTo>
                  <a:lnTo>
                    <a:pt x="633" y="5653"/>
                  </a:lnTo>
                  <a:lnTo>
                    <a:pt x="634" y="5650"/>
                  </a:lnTo>
                  <a:lnTo>
                    <a:pt x="636" y="5648"/>
                  </a:lnTo>
                  <a:lnTo>
                    <a:pt x="639" y="5646"/>
                  </a:lnTo>
                  <a:lnTo>
                    <a:pt x="643" y="5645"/>
                  </a:lnTo>
                  <a:lnTo>
                    <a:pt x="648" y="5645"/>
                  </a:lnTo>
                  <a:lnTo>
                    <a:pt x="662" y="5646"/>
                  </a:lnTo>
                  <a:lnTo>
                    <a:pt x="678" y="5650"/>
                  </a:lnTo>
                  <a:close/>
                  <a:moveTo>
                    <a:pt x="678" y="5734"/>
                  </a:moveTo>
                  <a:lnTo>
                    <a:pt x="678" y="5799"/>
                  </a:lnTo>
                  <a:lnTo>
                    <a:pt x="658" y="5792"/>
                  </a:lnTo>
                  <a:lnTo>
                    <a:pt x="636" y="5783"/>
                  </a:lnTo>
                  <a:lnTo>
                    <a:pt x="611" y="5773"/>
                  </a:lnTo>
                  <a:lnTo>
                    <a:pt x="585" y="5761"/>
                  </a:lnTo>
                  <a:lnTo>
                    <a:pt x="558" y="5748"/>
                  </a:lnTo>
                  <a:lnTo>
                    <a:pt x="530" y="5734"/>
                  </a:lnTo>
                  <a:lnTo>
                    <a:pt x="501" y="5719"/>
                  </a:lnTo>
                  <a:lnTo>
                    <a:pt x="472" y="5703"/>
                  </a:lnTo>
                  <a:lnTo>
                    <a:pt x="421" y="5674"/>
                  </a:lnTo>
                  <a:lnTo>
                    <a:pt x="375" y="5645"/>
                  </a:lnTo>
                  <a:lnTo>
                    <a:pt x="335" y="5618"/>
                  </a:lnTo>
                  <a:lnTo>
                    <a:pt x="300" y="5593"/>
                  </a:lnTo>
                  <a:lnTo>
                    <a:pt x="285" y="5581"/>
                  </a:lnTo>
                  <a:lnTo>
                    <a:pt x="272" y="5570"/>
                  </a:lnTo>
                  <a:lnTo>
                    <a:pt x="261" y="5561"/>
                  </a:lnTo>
                  <a:lnTo>
                    <a:pt x="253" y="5551"/>
                  </a:lnTo>
                  <a:lnTo>
                    <a:pt x="246" y="5543"/>
                  </a:lnTo>
                  <a:lnTo>
                    <a:pt x="242" y="5536"/>
                  </a:lnTo>
                  <a:lnTo>
                    <a:pt x="241" y="5534"/>
                  </a:lnTo>
                  <a:lnTo>
                    <a:pt x="241" y="5530"/>
                  </a:lnTo>
                  <a:lnTo>
                    <a:pt x="241" y="5528"/>
                  </a:lnTo>
                  <a:lnTo>
                    <a:pt x="242" y="5526"/>
                  </a:lnTo>
                  <a:lnTo>
                    <a:pt x="243" y="5525"/>
                  </a:lnTo>
                  <a:lnTo>
                    <a:pt x="245" y="5523"/>
                  </a:lnTo>
                  <a:lnTo>
                    <a:pt x="249" y="5523"/>
                  </a:lnTo>
                  <a:lnTo>
                    <a:pt x="252" y="5522"/>
                  </a:lnTo>
                  <a:lnTo>
                    <a:pt x="259" y="5522"/>
                  </a:lnTo>
                  <a:lnTo>
                    <a:pt x="270" y="5524"/>
                  </a:lnTo>
                  <a:lnTo>
                    <a:pt x="283" y="5526"/>
                  </a:lnTo>
                  <a:lnTo>
                    <a:pt x="297" y="5530"/>
                  </a:lnTo>
                  <a:lnTo>
                    <a:pt x="313" y="5536"/>
                  </a:lnTo>
                  <a:lnTo>
                    <a:pt x="331" y="5543"/>
                  </a:lnTo>
                  <a:lnTo>
                    <a:pt x="371" y="5560"/>
                  </a:lnTo>
                  <a:lnTo>
                    <a:pt x="416" y="5580"/>
                  </a:lnTo>
                  <a:lnTo>
                    <a:pt x="464" y="5605"/>
                  </a:lnTo>
                  <a:lnTo>
                    <a:pt x="515" y="5633"/>
                  </a:lnTo>
                  <a:lnTo>
                    <a:pt x="563" y="5659"/>
                  </a:lnTo>
                  <a:lnTo>
                    <a:pt x="606" y="5686"/>
                  </a:lnTo>
                  <a:lnTo>
                    <a:pt x="645" y="5711"/>
                  </a:lnTo>
                  <a:lnTo>
                    <a:pt x="678" y="5734"/>
                  </a:lnTo>
                  <a:close/>
                  <a:moveTo>
                    <a:pt x="678" y="5819"/>
                  </a:moveTo>
                  <a:lnTo>
                    <a:pt x="678" y="5905"/>
                  </a:lnTo>
                  <a:lnTo>
                    <a:pt x="640" y="5882"/>
                  </a:lnTo>
                  <a:lnTo>
                    <a:pt x="607" y="5860"/>
                  </a:lnTo>
                  <a:lnTo>
                    <a:pt x="578" y="5839"/>
                  </a:lnTo>
                  <a:lnTo>
                    <a:pt x="553" y="5820"/>
                  </a:lnTo>
                  <a:lnTo>
                    <a:pt x="543" y="5811"/>
                  </a:lnTo>
                  <a:lnTo>
                    <a:pt x="535" y="5802"/>
                  </a:lnTo>
                  <a:lnTo>
                    <a:pt x="527" y="5796"/>
                  </a:lnTo>
                  <a:lnTo>
                    <a:pt x="521" y="5788"/>
                  </a:lnTo>
                  <a:lnTo>
                    <a:pt x="516" y="5783"/>
                  </a:lnTo>
                  <a:lnTo>
                    <a:pt x="514" y="5778"/>
                  </a:lnTo>
                  <a:lnTo>
                    <a:pt x="513" y="5773"/>
                  </a:lnTo>
                  <a:lnTo>
                    <a:pt x="514" y="5770"/>
                  </a:lnTo>
                  <a:lnTo>
                    <a:pt x="516" y="5768"/>
                  </a:lnTo>
                  <a:lnTo>
                    <a:pt x="520" y="5766"/>
                  </a:lnTo>
                  <a:lnTo>
                    <a:pt x="525" y="5766"/>
                  </a:lnTo>
                  <a:lnTo>
                    <a:pt x="530" y="5766"/>
                  </a:lnTo>
                  <a:lnTo>
                    <a:pt x="546" y="5768"/>
                  </a:lnTo>
                  <a:lnTo>
                    <a:pt x="566" y="5773"/>
                  </a:lnTo>
                  <a:lnTo>
                    <a:pt x="589" y="5781"/>
                  </a:lnTo>
                  <a:lnTo>
                    <a:pt x="616" y="5792"/>
                  </a:lnTo>
                  <a:lnTo>
                    <a:pt x="646" y="5803"/>
                  </a:lnTo>
                  <a:lnTo>
                    <a:pt x="678" y="5819"/>
                  </a:lnTo>
                  <a:close/>
                  <a:moveTo>
                    <a:pt x="678" y="5984"/>
                  </a:moveTo>
                  <a:lnTo>
                    <a:pt x="678" y="6072"/>
                  </a:lnTo>
                  <a:lnTo>
                    <a:pt x="674" y="6070"/>
                  </a:lnTo>
                  <a:lnTo>
                    <a:pt x="620" y="6040"/>
                  </a:lnTo>
                  <a:lnTo>
                    <a:pt x="570" y="6010"/>
                  </a:lnTo>
                  <a:lnTo>
                    <a:pt x="526" y="5982"/>
                  </a:lnTo>
                  <a:lnTo>
                    <a:pt x="488" y="5956"/>
                  </a:lnTo>
                  <a:lnTo>
                    <a:pt x="472" y="5944"/>
                  </a:lnTo>
                  <a:lnTo>
                    <a:pt x="458" y="5932"/>
                  </a:lnTo>
                  <a:lnTo>
                    <a:pt x="446" y="5922"/>
                  </a:lnTo>
                  <a:lnTo>
                    <a:pt x="436" y="5912"/>
                  </a:lnTo>
                  <a:lnTo>
                    <a:pt x="429" y="5905"/>
                  </a:lnTo>
                  <a:lnTo>
                    <a:pt x="425" y="5897"/>
                  </a:lnTo>
                  <a:lnTo>
                    <a:pt x="423" y="5894"/>
                  </a:lnTo>
                  <a:lnTo>
                    <a:pt x="422" y="5892"/>
                  </a:lnTo>
                  <a:lnTo>
                    <a:pt x="422" y="5890"/>
                  </a:lnTo>
                  <a:lnTo>
                    <a:pt x="423" y="5888"/>
                  </a:lnTo>
                  <a:lnTo>
                    <a:pt x="427" y="5885"/>
                  </a:lnTo>
                  <a:lnTo>
                    <a:pt x="432" y="5884"/>
                  </a:lnTo>
                  <a:lnTo>
                    <a:pt x="440" y="5884"/>
                  </a:lnTo>
                  <a:lnTo>
                    <a:pt x="448" y="5885"/>
                  </a:lnTo>
                  <a:lnTo>
                    <a:pt x="460" y="5889"/>
                  </a:lnTo>
                  <a:lnTo>
                    <a:pt x="473" y="5892"/>
                  </a:lnTo>
                  <a:lnTo>
                    <a:pt x="488" y="5897"/>
                  </a:lnTo>
                  <a:lnTo>
                    <a:pt x="504" y="5903"/>
                  </a:lnTo>
                  <a:lnTo>
                    <a:pt x="541" y="5918"/>
                  </a:lnTo>
                  <a:lnTo>
                    <a:pt x="583" y="5936"/>
                  </a:lnTo>
                  <a:lnTo>
                    <a:pt x="630" y="5959"/>
                  </a:lnTo>
                  <a:lnTo>
                    <a:pt x="678" y="5984"/>
                  </a:lnTo>
                  <a:close/>
                  <a:moveTo>
                    <a:pt x="678" y="6136"/>
                  </a:moveTo>
                  <a:lnTo>
                    <a:pt x="678" y="6219"/>
                  </a:lnTo>
                  <a:lnTo>
                    <a:pt x="665" y="6212"/>
                  </a:lnTo>
                  <a:lnTo>
                    <a:pt x="651" y="6205"/>
                  </a:lnTo>
                  <a:lnTo>
                    <a:pt x="637" y="6198"/>
                  </a:lnTo>
                  <a:lnTo>
                    <a:pt x="623" y="6191"/>
                  </a:lnTo>
                  <a:lnTo>
                    <a:pt x="567" y="6160"/>
                  </a:lnTo>
                  <a:lnTo>
                    <a:pt x="515" y="6128"/>
                  </a:lnTo>
                  <a:lnTo>
                    <a:pt x="470" y="6100"/>
                  </a:lnTo>
                  <a:lnTo>
                    <a:pt x="430" y="6073"/>
                  </a:lnTo>
                  <a:lnTo>
                    <a:pt x="414" y="6061"/>
                  </a:lnTo>
                  <a:lnTo>
                    <a:pt x="399" y="6050"/>
                  </a:lnTo>
                  <a:lnTo>
                    <a:pt x="387" y="6040"/>
                  </a:lnTo>
                  <a:lnTo>
                    <a:pt x="377" y="6030"/>
                  </a:lnTo>
                  <a:lnTo>
                    <a:pt x="368" y="6023"/>
                  </a:lnTo>
                  <a:lnTo>
                    <a:pt x="364" y="6015"/>
                  </a:lnTo>
                  <a:lnTo>
                    <a:pt x="362" y="6013"/>
                  </a:lnTo>
                  <a:lnTo>
                    <a:pt x="362" y="6010"/>
                  </a:lnTo>
                  <a:lnTo>
                    <a:pt x="362" y="6007"/>
                  </a:lnTo>
                  <a:lnTo>
                    <a:pt x="362" y="6005"/>
                  </a:lnTo>
                  <a:lnTo>
                    <a:pt x="363" y="6004"/>
                  </a:lnTo>
                  <a:lnTo>
                    <a:pt x="365" y="6003"/>
                  </a:lnTo>
                  <a:lnTo>
                    <a:pt x="368" y="6003"/>
                  </a:lnTo>
                  <a:lnTo>
                    <a:pt x="372" y="6002"/>
                  </a:lnTo>
                  <a:lnTo>
                    <a:pt x="380" y="6003"/>
                  </a:lnTo>
                  <a:lnTo>
                    <a:pt x="392" y="6005"/>
                  </a:lnTo>
                  <a:lnTo>
                    <a:pt x="405" y="6010"/>
                  </a:lnTo>
                  <a:lnTo>
                    <a:pt x="420" y="6014"/>
                  </a:lnTo>
                  <a:lnTo>
                    <a:pt x="439" y="6020"/>
                  </a:lnTo>
                  <a:lnTo>
                    <a:pt x="458" y="6028"/>
                  </a:lnTo>
                  <a:lnTo>
                    <a:pt x="502" y="6047"/>
                  </a:lnTo>
                  <a:lnTo>
                    <a:pt x="551" y="6070"/>
                  </a:lnTo>
                  <a:lnTo>
                    <a:pt x="605" y="6097"/>
                  </a:lnTo>
                  <a:lnTo>
                    <a:pt x="662" y="6127"/>
                  </a:lnTo>
                  <a:lnTo>
                    <a:pt x="678" y="6136"/>
                  </a:lnTo>
                  <a:close/>
                  <a:moveTo>
                    <a:pt x="678" y="6274"/>
                  </a:moveTo>
                  <a:lnTo>
                    <a:pt x="678" y="6352"/>
                  </a:lnTo>
                  <a:lnTo>
                    <a:pt x="660" y="6343"/>
                  </a:lnTo>
                  <a:lnTo>
                    <a:pt x="640" y="6333"/>
                  </a:lnTo>
                  <a:lnTo>
                    <a:pt x="621" y="6323"/>
                  </a:lnTo>
                  <a:lnTo>
                    <a:pt x="602" y="6313"/>
                  </a:lnTo>
                  <a:lnTo>
                    <a:pt x="543" y="6280"/>
                  </a:lnTo>
                  <a:lnTo>
                    <a:pt x="490" y="6249"/>
                  </a:lnTo>
                  <a:lnTo>
                    <a:pt x="443" y="6220"/>
                  </a:lnTo>
                  <a:lnTo>
                    <a:pt x="402" y="6193"/>
                  </a:lnTo>
                  <a:lnTo>
                    <a:pt x="385" y="6180"/>
                  </a:lnTo>
                  <a:lnTo>
                    <a:pt x="369" y="6169"/>
                  </a:lnTo>
                  <a:lnTo>
                    <a:pt x="356" y="6159"/>
                  </a:lnTo>
                  <a:lnTo>
                    <a:pt x="346" y="6149"/>
                  </a:lnTo>
                  <a:lnTo>
                    <a:pt x="338" y="6141"/>
                  </a:lnTo>
                  <a:lnTo>
                    <a:pt x="333" y="6135"/>
                  </a:lnTo>
                  <a:lnTo>
                    <a:pt x="331" y="6132"/>
                  </a:lnTo>
                  <a:lnTo>
                    <a:pt x="330" y="6128"/>
                  </a:lnTo>
                  <a:lnTo>
                    <a:pt x="330" y="6126"/>
                  </a:lnTo>
                  <a:lnTo>
                    <a:pt x="331" y="6125"/>
                  </a:lnTo>
                  <a:lnTo>
                    <a:pt x="332" y="6124"/>
                  </a:lnTo>
                  <a:lnTo>
                    <a:pt x="334" y="6123"/>
                  </a:lnTo>
                  <a:lnTo>
                    <a:pt x="336" y="6122"/>
                  </a:lnTo>
                  <a:lnTo>
                    <a:pt x="340" y="6122"/>
                  </a:lnTo>
                  <a:lnTo>
                    <a:pt x="349" y="6123"/>
                  </a:lnTo>
                  <a:lnTo>
                    <a:pt x="360" y="6126"/>
                  </a:lnTo>
                  <a:lnTo>
                    <a:pt x="374" y="6129"/>
                  </a:lnTo>
                  <a:lnTo>
                    <a:pt x="390" y="6135"/>
                  </a:lnTo>
                  <a:lnTo>
                    <a:pt x="408" y="6142"/>
                  </a:lnTo>
                  <a:lnTo>
                    <a:pt x="429" y="6150"/>
                  </a:lnTo>
                  <a:lnTo>
                    <a:pt x="473" y="6169"/>
                  </a:lnTo>
                  <a:lnTo>
                    <a:pt x="525" y="6194"/>
                  </a:lnTo>
                  <a:lnTo>
                    <a:pt x="580" y="6221"/>
                  </a:lnTo>
                  <a:lnTo>
                    <a:pt x="639" y="6252"/>
                  </a:lnTo>
                  <a:lnTo>
                    <a:pt x="649" y="6258"/>
                  </a:lnTo>
                  <a:lnTo>
                    <a:pt x="659" y="6263"/>
                  </a:lnTo>
                  <a:lnTo>
                    <a:pt x="668" y="6269"/>
                  </a:lnTo>
                  <a:lnTo>
                    <a:pt x="678" y="6274"/>
                  </a:lnTo>
                  <a:close/>
                  <a:moveTo>
                    <a:pt x="287" y="5933"/>
                  </a:moveTo>
                  <a:lnTo>
                    <a:pt x="235" y="5903"/>
                  </a:lnTo>
                  <a:lnTo>
                    <a:pt x="185" y="5873"/>
                  </a:lnTo>
                  <a:lnTo>
                    <a:pt x="142" y="5844"/>
                  </a:lnTo>
                  <a:lnTo>
                    <a:pt x="104" y="5819"/>
                  </a:lnTo>
                  <a:lnTo>
                    <a:pt x="88" y="5807"/>
                  </a:lnTo>
                  <a:lnTo>
                    <a:pt x="75" y="5795"/>
                  </a:lnTo>
                  <a:lnTo>
                    <a:pt x="63" y="5785"/>
                  </a:lnTo>
                  <a:lnTo>
                    <a:pt x="53" y="5776"/>
                  </a:lnTo>
                  <a:lnTo>
                    <a:pt x="46" y="5768"/>
                  </a:lnTo>
                  <a:lnTo>
                    <a:pt x="41" y="5761"/>
                  </a:lnTo>
                  <a:lnTo>
                    <a:pt x="40" y="5758"/>
                  </a:lnTo>
                  <a:lnTo>
                    <a:pt x="39" y="5756"/>
                  </a:lnTo>
                  <a:lnTo>
                    <a:pt x="39" y="5754"/>
                  </a:lnTo>
                  <a:lnTo>
                    <a:pt x="40" y="5752"/>
                  </a:lnTo>
                  <a:lnTo>
                    <a:pt x="41" y="5751"/>
                  </a:lnTo>
                  <a:lnTo>
                    <a:pt x="43" y="5750"/>
                  </a:lnTo>
                  <a:lnTo>
                    <a:pt x="46" y="5748"/>
                  </a:lnTo>
                  <a:lnTo>
                    <a:pt x="49" y="5748"/>
                  </a:lnTo>
                  <a:lnTo>
                    <a:pt x="57" y="5748"/>
                  </a:lnTo>
                  <a:lnTo>
                    <a:pt x="68" y="5751"/>
                  </a:lnTo>
                  <a:lnTo>
                    <a:pt x="81" y="5755"/>
                  </a:lnTo>
                  <a:lnTo>
                    <a:pt x="96" y="5759"/>
                  </a:lnTo>
                  <a:lnTo>
                    <a:pt x="114" y="5766"/>
                  </a:lnTo>
                  <a:lnTo>
                    <a:pt x="132" y="5773"/>
                  </a:lnTo>
                  <a:lnTo>
                    <a:pt x="174" y="5792"/>
                  </a:lnTo>
                  <a:lnTo>
                    <a:pt x="222" y="5814"/>
                  </a:lnTo>
                  <a:lnTo>
                    <a:pt x="272" y="5840"/>
                  </a:lnTo>
                  <a:lnTo>
                    <a:pt x="327" y="5870"/>
                  </a:lnTo>
                  <a:lnTo>
                    <a:pt x="380" y="5901"/>
                  </a:lnTo>
                  <a:lnTo>
                    <a:pt x="430" y="5930"/>
                  </a:lnTo>
                  <a:lnTo>
                    <a:pt x="474" y="5958"/>
                  </a:lnTo>
                  <a:lnTo>
                    <a:pt x="511" y="5984"/>
                  </a:lnTo>
                  <a:lnTo>
                    <a:pt x="527" y="5996"/>
                  </a:lnTo>
                  <a:lnTo>
                    <a:pt x="541" y="6006"/>
                  </a:lnTo>
                  <a:lnTo>
                    <a:pt x="553" y="6016"/>
                  </a:lnTo>
                  <a:lnTo>
                    <a:pt x="563" y="6025"/>
                  </a:lnTo>
                  <a:lnTo>
                    <a:pt x="570" y="6033"/>
                  </a:lnTo>
                  <a:lnTo>
                    <a:pt x="575" y="6040"/>
                  </a:lnTo>
                  <a:lnTo>
                    <a:pt x="576" y="6042"/>
                  </a:lnTo>
                  <a:lnTo>
                    <a:pt x="577" y="6045"/>
                  </a:lnTo>
                  <a:lnTo>
                    <a:pt x="577" y="6047"/>
                  </a:lnTo>
                  <a:lnTo>
                    <a:pt x="577" y="6048"/>
                  </a:lnTo>
                  <a:lnTo>
                    <a:pt x="575" y="6051"/>
                  </a:lnTo>
                  <a:lnTo>
                    <a:pt x="572" y="6052"/>
                  </a:lnTo>
                  <a:lnTo>
                    <a:pt x="570" y="6052"/>
                  </a:lnTo>
                  <a:lnTo>
                    <a:pt x="567" y="6053"/>
                  </a:lnTo>
                  <a:lnTo>
                    <a:pt x="558" y="6052"/>
                  </a:lnTo>
                  <a:lnTo>
                    <a:pt x="548" y="6050"/>
                  </a:lnTo>
                  <a:lnTo>
                    <a:pt x="535" y="6046"/>
                  </a:lnTo>
                  <a:lnTo>
                    <a:pt x="520" y="6042"/>
                  </a:lnTo>
                  <a:lnTo>
                    <a:pt x="502" y="6035"/>
                  </a:lnTo>
                  <a:lnTo>
                    <a:pt x="484" y="6029"/>
                  </a:lnTo>
                  <a:lnTo>
                    <a:pt x="441" y="6011"/>
                  </a:lnTo>
                  <a:lnTo>
                    <a:pt x="394" y="5989"/>
                  </a:lnTo>
                  <a:lnTo>
                    <a:pt x="342" y="5963"/>
                  </a:lnTo>
                  <a:lnTo>
                    <a:pt x="287" y="5933"/>
                  </a:lnTo>
                  <a:close/>
                  <a:moveTo>
                    <a:pt x="365" y="5819"/>
                  </a:moveTo>
                  <a:lnTo>
                    <a:pt x="313" y="5788"/>
                  </a:lnTo>
                  <a:lnTo>
                    <a:pt x="266" y="5759"/>
                  </a:lnTo>
                  <a:lnTo>
                    <a:pt x="224" y="5732"/>
                  </a:lnTo>
                  <a:lnTo>
                    <a:pt x="188" y="5706"/>
                  </a:lnTo>
                  <a:lnTo>
                    <a:pt x="173" y="5694"/>
                  </a:lnTo>
                  <a:lnTo>
                    <a:pt x="159" y="5684"/>
                  </a:lnTo>
                  <a:lnTo>
                    <a:pt x="148" y="5673"/>
                  </a:lnTo>
                  <a:lnTo>
                    <a:pt x="140" y="5664"/>
                  </a:lnTo>
                  <a:lnTo>
                    <a:pt x="132" y="5656"/>
                  </a:lnTo>
                  <a:lnTo>
                    <a:pt x="128" y="5649"/>
                  </a:lnTo>
                  <a:lnTo>
                    <a:pt x="127" y="5646"/>
                  </a:lnTo>
                  <a:lnTo>
                    <a:pt x="125" y="5644"/>
                  </a:lnTo>
                  <a:lnTo>
                    <a:pt x="125" y="5642"/>
                  </a:lnTo>
                  <a:lnTo>
                    <a:pt x="127" y="5639"/>
                  </a:lnTo>
                  <a:lnTo>
                    <a:pt x="128" y="5638"/>
                  </a:lnTo>
                  <a:lnTo>
                    <a:pt x="130" y="5637"/>
                  </a:lnTo>
                  <a:lnTo>
                    <a:pt x="133" y="5636"/>
                  </a:lnTo>
                  <a:lnTo>
                    <a:pt x="136" y="5636"/>
                  </a:lnTo>
                  <a:lnTo>
                    <a:pt x="145" y="5636"/>
                  </a:lnTo>
                  <a:lnTo>
                    <a:pt x="155" y="5638"/>
                  </a:lnTo>
                  <a:lnTo>
                    <a:pt x="168" y="5642"/>
                  </a:lnTo>
                  <a:lnTo>
                    <a:pt x="183" y="5646"/>
                  </a:lnTo>
                  <a:lnTo>
                    <a:pt x="199" y="5651"/>
                  </a:lnTo>
                  <a:lnTo>
                    <a:pt x="217" y="5659"/>
                  </a:lnTo>
                  <a:lnTo>
                    <a:pt x="257" y="5676"/>
                  </a:lnTo>
                  <a:lnTo>
                    <a:pt x="304" y="5698"/>
                  </a:lnTo>
                  <a:lnTo>
                    <a:pt x="353" y="5724"/>
                  </a:lnTo>
                  <a:lnTo>
                    <a:pt x="406" y="5752"/>
                  </a:lnTo>
                  <a:lnTo>
                    <a:pt x="458" y="5782"/>
                  </a:lnTo>
                  <a:lnTo>
                    <a:pt x="505" y="5810"/>
                  </a:lnTo>
                  <a:lnTo>
                    <a:pt x="548" y="5838"/>
                  </a:lnTo>
                  <a:lnTo>
                    <a:pt x="584" y="5863"/>
                  </a:lnTo>
                  <a:lnTo>
                    <a:pt x="599" y="5875"/>
                  </a:lnTo>
                  <a:lnTo>
                    <a:pt x="612" y="5885"/>
                  </a:lnTo>
                  <a:lnTo>
                    <a:pt x="624" y="5895"/>
                  </a:lnTo>
                  <a:lnTo>
                    <a:pt x="633" y="5904"/>
                  </a:lnTo>
                  <a:lnTo>
                    <a:pt x="640" y="5912"/>
                  </a:lnTo>
                  <a:lnTo>
                    <a:pt x="645" y="5919"/>
                  </a:lnTo>
                  <a:lnTo>
                    <a:pt x="646" y="5921"/>
                  </a:lnTo>
                  <a:lnTo>
                    <a:pt x="647" y="5924"/>
                  </a:lnTo>
                  <a:lnTo>
                    <a:pt x="647" y="5927"/>
                  </a:lnTo>
                  <a:lnTo>
                    <a:pt x="646" y="5929"/>
                  </a:lnTo>
                  <a:lnTo>
                    <a:pt x="645" y="5930"/>
                  </a:lnTo>
                  <a:lnTo>
                    <a:pt x="643" y="5931"/>
                  </a:lnTo>
                  <a:lnTo>
                    <a:pt x="639" y="5932"/>
                  </a:lnTo>
                  <a:lnTo>
                    <a:pt x="636" y="5932"/>
                  </a:lnTo>
                  <a:lnTo>
                    <a:pt x="627" y="5932"/>
                  </a:lnTo>
                  <a:lnTo>
                    <a:pt x="618" y="5930"/>
                  </a:lnTo>
                  <a:lnTo>
                    <a:pt x="605" y="5927"/>
                  </a:lnTo>
                  <a:lnTo>
                    <a:pt x="590" y="5922"/>
                  </a:lnTo>
                  <a:lnTo>
                    <a:pt x="573" y="5917"/>
                  </a:lnTo>
                  <a:lnTo>
                    <a:pt x="555" y="5910"/>
                  </a:lnTo>
                  <a:lnTo>
                    <a:pt x="514" y="5893"/>
                  </a:lnTo>
                  <a:lnTo>
                    <a:pt x="468" y="5871"/>
                  </a:lnTo>
                  <a:lnTo>
                    <a:pt x="418" y="5847"/>
                  </a:lnTo>
                  <a:lnTo>
                    <a:pt x="365" y="5819"/>
                  </a:lnTo>
                  <a:close/>
                  <a:moveTo>
                    <a:pt x="378" y="5348"/>
                  </a:moveTo>
                  <a:lnTo>
                    <a:pt x="332" y="5321"/>
                  </a:lnTo>
                  <a:lnTo>
                    <a:pt x="290" y="5294"/>
                  </a:lnTo>
                  <a:lnTo>
                    <a:pt x="252" y="5268"/>
                  </a:lnTo>
                  <a:lnTo>
                    <a:pt x="220" y="5243"/>
                  </a:lnTo>
                  <a:lnTo>
                    <a:pt x="208" y="5233"/>
                  </a:lnTo>
                  <a:lnTo>
                    <a:pt x="196" y="5222"/>
                  </a:lnTo>
                  <a:lnTo>
                    <a:pt x="186" y="5212"/>
                  </a:lnTo>
                  <a:lnTo>
                    <a:pt x="178" y="5203"/>
                  </a:lnTo>
                  <a:lnTo>
                    <a:pt x="172" y="5195"/>
                  </a:lnTo>
                  <a:lnTo>
                    <a:pt x="169" y="5188"/>
                  </a:lnTo>
                  <a:lnTo>
                    <a:pt x="168" y="5185"/>
                  </a:lnTo>
                  <a:lnTo>
                    <a:pt x="168" y="5183"/>
                  </a:lnTo>
                  <a:lnTo>
                    <a:pt x="168" y="5180"/>
                  </a:lnTo>
                  <a:lnTo>
                    <a:pt x="169" y="5178"/>
                  </a:lnTo>
                  <a:lnTo>
                    <a:pt x="170" y="5176"/>
                  </a:lnTo>
                  <a:lnTo>
                    <a:pt x="172" y="5175"/>
                  </a:lnTo>
                  <a:lnTo>
                    <a:pt x="175" y="5174"/>
                  </a:lnTo>
                  <a:lnTo>
                    <a:pt x="178" y="5173"/>
                  </a:lnTo>
                  <a:lnTo>
                    <a:pt x="186" y="5173"/>
                  </a:lnTo>
                  <a:lnTo>
                    <a:pt x="196" y="5174"/>
                  </a:lnTo>
                  <a:lnTo>
                    <a:pt x="208" y="5176"/>
                  </a:lnTo>
                  <a:lnTo>
                    <a:pt x="222" y="5180"/>
                  </a:lnTo>
                  <a:lnTo>
                    <a:pt x="237" y="5185"/>
                  </a:lnTo>
                  <a:lnTo>
                    <a:pt x="253" y="5190"/>
                  </a:lnTo>
                  <a:lnTo>
                    <a:pt x="291" y="5207"/>
                  </a:lnTo>
                  <a:lnTo>
                    <a:pt x="332" y="5225"/>
                  </a:lnTo>
                  <a:lnTo>
                    <a:pt x="377" y="5249"/>
                  </a:lnTo>
                  <a:lnTo>
                    <a:pt x="425" y="5275"/>
                  </a:lnTo>
                  <a:lnTo>
                    <a:pt x="471" y="5302"/>
                  </a:lnTo>
                  <a:lnTo>
                    <a:pt x="513" y="5329"/>
                  </a:lnTo>
                  <a:lnTo>
                    <a:pt x="551" y="5355"/>
                  </a:lnTo>
                  <a:lnTo>
                    <a:pt x="582" y="5378"/>
                  </a:lnTo>
                  <a:lnTo>
                    <a:pt x="595" y="5390"/>
                  </a:lnTo>
                  <a:lnTo>
                    <a:pt x="607" y="5400"/>
                  </a:lnTo>
                  <a:lnTo>
                    <a:pt x="617" y="5410"/>
                  </a:lnTo>
                  <a:lnTo>
                    <a:pt x="625" y="5418"/>
                  </a:lnTo>
                  <a:lnTo>
                    <a:pt x="631" y="5427"/>
                  </a:lnTo>
                  <a:lnTo>
                    <a:pt x="634" y="5433"/>
                  </a:lnTo>
                  <a:lnTo>
                    <a:pt x="635" y="5437"/>
                  </a:lnTo>
                  <a:lnTo>
                    <a:pt x="635" y="5439"/>
                  </a:lnTo>
                  <a:lnTo>
                    <a:pt x="635" y="5441"/>
                  </a:lnTo>
                  <a:lnTo>
                    <a:pt x="634" y="5443"/>
                  </a:lnTo>
                  <a:lnTo>
                    <a:pt x="633" y="5445"/>
                  </a:lnTo>
                  <a:lnTo>
                    <a:pt x="631" y="5446"/>
                  </a:lnTo>
                  <a:lnTo>
                    <a:pt x="629" y="5447"/>
                  </a:lnTo>
                  <a:lnTo>
                    <a:pt x="625" y="5448"/>
                  </a:lnTo>
                  <a:lnTo>
                    <a:pt x="617" y="5448"/>
                  </a:lnTo>
                  <a:lnTo>
                    <a:pt x="607" y="5447"/>
                  </a:lnTo>
                  <a:lnTo>
                    <a:pt x="595" y="5445"/>
                  </a:lnTo>
                  <a:lnTo>
                    <a:pt x="581" y="5442"/>
                  </a:lnTo>
                  <a:lnTo>
                    <a:pt x="566" y="5437"/>
                  </a:lnTo>
                  <a:lnTo>
                    <a:pt x="550" y="5431"/>
                  </a:lnTo>
                  <a:lnTo>
                    <a:pt x="512" y="5416"/>
                  </a:lnTo>
                  <a:lnTo>
                    <a:pt x="471" y="5397"/>
                  </a:lnTo>
                  <a:lnTo>
                    <a:pt x="426" y="5374"/>
                  </a:lnTo>
                  <a:lnTo>
                    <a:pt x="378" y="5348"/>
                  </a:lnTo>
                  <a:close/>
                  <a:moveTo>
                    <a:pt x="441" y="4924"/>
                  </a:moveTo>
                  <a:lnTo>
                    <a:pt x="484" y="4950"/>
                  </a:lnTo>
                  <a:lnTo>
                    <a:pt x="523" y="4976"/>
                  </a:lnTo>
                  <a:lnTo>
                    <a:pt x="557" y="5001"/>
                  </a:lnTo>
                  <a:lnTo>
                    <a:pt x="586" y="5023"/>
                  </a:lnTo>
                  <a:lnTo>
                    <a:pt x="598" y="5034"/>
                  </a:lnTo>
                  <a:lnTo>
                    <a:pt x="609" y="5045"/>
                  </a:lnTo>
                  <a:lnTo>
                    <a:pt x="618" y="5053"/>
                  </a:lnTo>
                  <a:lnTo>
                    <a:pt x="624" y="5062"/>
                  </a:lnTo>
                  <a:lnTo>
                    <a:pt x="630" y="5070"/>
                  </a:lnTo>
                  <a:lnTo>
                    <a:pt x="633" y="5077"/>
                  </a:lnTo>
                  <a:lnTo>
                    <a:pt x="633" y="5079"/>
                  </a:lnTo>
                  <a:lnTo>
                    <a:pt x="634" y="5083"/>
                  </a:lnTo>
                  <a:lnTo>
                    <a:pt x="633" y="5085"/>
                  </a:lnTo>
                  <a:lnTo>
                    <a:pt x="632" y="5087"/>
                  </a:lnTo>
                  <a:lnTo>
                    <a:pt x="631" y="5089"/>
                  </a:lnTo>
                  <a:lnTo>
                    <a:pt x="629" y="5090"/>
                  </a:lnTo>
                  <a:lnTo>
                    <a:pt x="626" y="5091"/>
                  </a:lnTo>
                  <a:lnTo>
                    <a:pt x="623" y="5092"/>
                  </a:lnTo>
                  <a:lnTo>
                    <a:pt x="616" y="5093"/>
                  </a:lnTo>
                  <a:lnTo>
                    <a:pt x="606" y="5092"/>
                  </a:lnTo>
                  <a:lnTo>
                    <a:pt x="595" y="5091"/>
                  </a:lnTo>
                  <a:lnTo>
                    <a:pt x="582" y="5088"/>
                  </a:lnTo>
                  <a:lnTo>
                    <a:pt x="568" y="5084"/>
                  </a:lnTo>
                  <a:lnTo>
                    <a:pt x="552" y="5079"/>
                  </a:lnTo>
                  <a:lnTo>
                    <a:pt x="517" y="5065"/>
                  </a:lnTo>
                  <a:lnTo>
                    <a:pt x="478" y="5048"/>
                  </a:lnTo>
                  <a:lnTo>
                    <a:pt x="436" y="5026"/>
                  </a:lnTo>
                  <a:lnTo>
                    <a:pt x="392" y="5003"/>
                  </a:lnTo>
                  <a:lnTo>
                    <a:pt x="349" y="4977"/>
                  </a:lnTo>
                  <a:lnTo>
                    <a:pt x="310" y="4951"/>
                  </a:lnTo>
                  <a:lnTo>
                    <a:pt x="276" y="4926"/>
                  </a:lnTo>
                  <a:lnTo>
                    <a:pt x="247" y="4902"/>
                  </a:lnTo>
                  <a:lnTo>
                    <a:pt x="235" y="4892"/>
                  </a:lnTo>
                  <a:lnTo>
                    <a:pt x="225" y="4881"/>
                  </a:lnTo>
                  <a:lnTo>
                    <a:pt x="215" y="4872"/>
                  </a:lnTo>
                  <a:lnTo>
                    <a:pt x="209" y="4862"/>
                  </a:lnTo>
                  <a:lnTo>
                    <a:pt x="203" y="4855"/>
                  </a:lnTo>
                  <a:lnTo>
                    <a:pt x="201" y="4848"/>
                  </a:lnTo>
                  <a:lnTo>
                    <a:pt x="200" y="4845"/>
                  </a:lnTo>
                  <a:lnTo>
                    <a:pt x="200" y="4843"/>
                  </a:lnTo>
                  <a:lnTo>
                    <a:pt x="200" y="4840"/>
                  </a:lnTo>
                  <a:lnTo>
                    <a:pt x="201" y="4838"/>
                  </a:lnTo>
                  <a:lnTo>
                    <a:pt x="203" y="4837"/>
                  </a:lnTo>
                  <a:lnTo>
                    <a:pt x="204" y="4834"/>
                  </a:lnTo>
                  <a:lnTo>
                    <a:pt x="208" y="4833"/>
                  </a:lnTo>
                  <a:lnTo>
                    <a:pt x="211" y="4832"/>
                  </a:lnTo>
                  <a:lnTo>
                    <a:pt x="218" y="4832"/>
                  </a:lnTo>
                  <a:lnTo>
                    <a:pt x="228" y="4832"/>
                  </a:lnTo>
                  <a:lnTo>
                    <a:pt x="239" y="4834"/>
                  </a:lnTo>
                  <a:lnTo>
                    <a:pt x="252" y="4838"/>
                  </a:lnTo>
                  <a:lnTo>
                    <a:pt x="266" y="4842"/>
                  </a:lnTo>
                  <a:lnTo>
                    <a:pt x="281" y="4847"/>
                  </a:lnTo>
                  <a:lnTo>
                    <a:pt x="317" y="4861"/>
                  </a:lnTo>
                  <a:lnTo>
                    <a:pt x="355" y="4879"/>
                  </a:lnTo>
                  <a:lnTo>
                    <a:pt x="396" y="4900"/>
                  </a:lnTo>
                  <a:lnTo>
                    <a:pt x="441" y="4924"/>
                  </a:lnTo>
                  <a:close/>
                  <a:moveTo>
                    <a:pt x="287" y="4702"/>
                  </a:moveTo>
                  <a:lnTo>
                    <a:pt x="328" y="4728"/>
                  </a:lnTo>
                  <a:lnTo>
                    <a:pt x="366" y="4752"/>
                  </a:lnTo>
                  <a:lnTo>
                    <a:pt x="399" y="4776"/>
                  </a:lnTo>
                  <a:lnTo>
                    <a:pt x="427" y="4799"/>
                  </a:lnTo>
                  <a:lnTo>
                    <a:pt x="437" y="4810"/>
                  </a:lnTo>
                  <a:lnTo>
                    <a:pt x="448" y="4819"/>
                  </a:lnTo>
                  <a:lnTo>
                    <a:pt x="456" y="4829"/>
                  </a:lnTo>
                  <a:lnTo>
                    <a:pt x="462" y="4838"/>
                  </a:lnTo>
                  <a:lnTo>
                    <a:pt x="468" y="4845"/>
                  </a:lnTo>
                  <a:lnTo>
                    <a:pt x="470" y="4852"/>
                  </a:lnTo>
                  <a:lnTo>
                    <a:pt x="471" y="4857"/>
                  </a:lnTo>
                  <a:lnTo>
                    <a:pt x="470" y="4862"/>
                  </a:lnTo>
                  <a:lnTo>
                    <a:pt x="466" y="4866"/>
                  </a:lnTo>
                  <a:lnTo>
                    <a:pt x="460" y="4868"/>
                  </a:lnTo>
                  <a:lnTo>
                    <a:pt x="453" y="4868"/>
                  </a:lnTo>
                  <a:lnTo>
                    <a:pt x="444" y="4868"/>
                  </a:lnTo>
                  <a:lnTo>
                    <a:pt x="433" y="4866"/>
                  </a:lnTo>
                  <a:lnTo>
                    <a:pt x="420" y="4863"/>
                  </a:lnTo>
                  <a:lnTo>
                    <a:pt x="407" y="4859"/>
                  </a:lnTo>
                  <a:lnTo>
                    <a:pt x="392" y="4854"/>
                  </a:lnTo>
                  <a:lnTo>
                    <a:pt x="359" y="4841"/>
                  </a:lnTo>
                  <a:lnTo>
                    <a:pt x="321" y="4824"/>
                  </a:lnTo>
                  <a:lnTo>
                    <a:pt x="281" y="4804"/>
                  </a:lnTo>
                  <a:lnTo>
                    <a:pt x="239" y="4780"/>
                  </a:lnTo>
                  <a:lnTo>
                    <a:pt x="198" y="4754"/>
                  </a:lnTo>
                  <a:lnTo>
                    <a:pt x="161" y="4730"/>
                  </a:lnTo>
                  <a:lnTo>
                    <a:pt x="128" y="4706"/>
                  </a:lnTo>
                  <a:lnTo>
                    <a:pt x="101" y="4682"/>
                  </a:lnTo>
                  <a:lnTo>
                    <a:pt x="89" y="4672"/>
                  </a:lnTo>
                  <a:lnTo>
                    <a:pt x="79" y="4662"/>
                  </a:lnTo>
                  <a:lnTo>
                    <a:pt x="70" y="4653"/>
                  </a:lnTo>
                  <a:lnTo>
                    <a:pt x="64" y="4644"/>
                  </a:lnTo>
                  <a:lnTo>
                    <a:pt x="60" y="4636"/>
                  </a:lnTo>
                  <a:lnTo>
                    <a:pt x="56" y="4629"/>
                  </a:lnTo>
                  <a:lnTo>
                    <a:pt x="56" y="4626"/>
                  </a:lnTo>
                  <a:lnTo>
                    <a:pt x="56" y="4624"/>
                  </a:lnTo>
                  <a:lnTo>
                    <a:pt x="56" y="4622"/>
                  </a:lnTo>
                  <a:lnTo>
                    <a:pt x="57" y="4620"/>
                  </a:lnTo>
                  <a:lnTo>
                    <a:pt x="61" y="4615"/>
                  </a:lnTo>
                  <a:lnTo>
                    <a:pt x="66" y="4613"/>
                  </a:lnTo>
                  <a:lnTo>
                    <a:pt x="74" y="4613"/>
                  </a:lnTo>
                  <a:lnTo>
                    <a:pt x="83" y="4613"/>
                  </a:lnTo>
                  <a:lnTo>
                    <a:pt x="94" y="4615"/>
                  </a:lnTo>
                  <a:lnTo>
                    <a:pt x="106" y="4619"/>
                  </a:lnTo>
                  <a:lnTo>
                    <a:pt x="120" y="4622"/>
                  </a:lnTo>
                  <a:lnTo>
                    <a:pt x="135" y="4627"/>
                  </a:lnTo>
                  <a:lnTo>
                    <a:pt x="169" y="4640"/>
                  </a:lnTo>
                  <a:lnTo>
                    <a:pt x="205" y="4657"/>
                  </a:lnTo>
                  <a:lnTo>
                    <a:pt x="245" y="4678"/>
                  </a:lnTo>
                  <a:lnTo>
                    <a:pt x="287" y="4702"/>
                  </a:lnTo>
                  <a:close/>
                  <a:moveTo>
                    <a:pt x="460" y="4357"/>
                  </a:moveTo>
                  <a:lnTo>
                    <a:pt x="498" y="4381"/>
                  </a:lnTo>
                  <a:lnTo>
                    <a:pt x="532" y="4405"/>
                  </a:lnTo>
                  <a:lnTo>
                    <a:pt x="563" y="4427"/>
                  </a:lnTo>
                  <a:lnTo>
                    <a:pt x="588" y="4450"/>
                  </a:lnTo>
                  <a:lnTo>
                    <a:pt x="598" y="4460"/>
                  </a:lnTo>
                  <a:lnTo>
                    <a:pt x="607" y="4470"/>
                  </a:lnTo>
                  <a:lnTo>
                    <a:pt x="614" y="4479"/>
                  </a:lnTo>
                  <a:lnTo>
                    <a:pt x="621" y="4487"/>
                  </a:lnTo>
                  <a:lnTo>
                    <a:pt x="624" y="4494"/>
                  </a:lnTo>
                  <a:lnTo>
                    <a:pt x="627" y="4502"/>
                  </a:lnTo>
                  <a:lnTo>
                    <a:pt x="627" y="4507"/>
                  </a:lnTo>
                  <a:lnTo>
                    <a:pt x="625" y="4513"/>
                  </a:lnTo>
                  <a:lnTo>
                    <a:pt x="622" y="4516"/>
                  </a:lnTo>
                  <a:lnTo>
                    <a:pt x="617" y="4518"/>
                  </a:lnTo>
                  <a:lnTo>
                    <a:pt x="609" y="4519"/>
                  </a:lnTo>
                  <a:lnTo>
                    <a:pt x="600" y="4519"/>
                  </a:lnTo>
                  <a:lnTo>
                    <a:pt x="591" y="4518"/>
                  </a:lnTo>
                  <a:lnTo>
                    <a:pt x="579" y="4516"/>
                  </a:lnTo>
                  <a:lnTo>
                    <a:pt x="566" y="4513"/>
                  </a:lnTo>
                  <a:lnTo>
                    <a:pt x="552" y="4508"/>
                  </a:lnTo>
                  <a:lnTo>
                    <a:pt x="536" y="4503"/>
                  </a:lnTo>
                  <a:lnTo>
                    <a:pt x="520" y="4497"/>
                  </a:lnTo>
                  <a:lnTo>
                    <a:pt x="503" y="4489"/>
                  </a:lnTo>
                  <a:lnTo>
                    <a:pt x="485" y="4481"/>
                  </a:lnTo>
                  <a:lnTo>
                    <a:pt x="447" y="4462"/>
                  </a:lnTo>
                  <a:lnTo>
                    <a:pt x="408" y="4440"/>
                  </a:lnTo>
                  <a:lnTo>
                    <a:pt x="371" y="4417"/>
                  </a:lnTo>
                  <a:lnTo>
                    <a:pt x="336" y="4393"/>
                  </a:lnTo>
                  <a:lnTo>
                    <a:pt x="321" y="4381"/>
                  </a:lnTo>
                  <a:lnTo>
                    <a:pt x="306" y="4369"/>
                  </a:lnTo>
                  <a:lnTo>
                    <a:pt x="293" y="4358"/>
                  </a:lnTo>
                  <a:lnTo>
                    <a:pt x="281" y="4348"/>
                  </a:lnTo>
                  <a:lnTo>
                    <a:pt x="271" y="4337"/>
                  </a:lnTo>
                  <a:lnTo>
                    <a:pt x="261" y="4327"/>
                  </a:lnTo>
                  <a:lnTo>
                    <a:pt x="254" y="4318"/>
                  </a:lnTo>
                  <a:lnTo>
                    <a:pt x="249" y="4310"/>
                  </a:lnTo>
                  <a:lnTo>
                    <a:pt x="244" y="4302"/>
                  </a:lnTo>
                  <a:lnTo>
                    <a:pt x="242" y="4296"/>
                  </a:lnTo>
                  <a:lnTo>
                    <a:pt x="242" y="4289"/>
                  </a:lnTo>
                  <a:lnTo>
                    <a:pt x="243" y="4285"/>
                  </a:lnTo>
                  <a:lnTo>
                    <a:pt x="247" y="4281"/>
                  </a:lnTo>
                  <a:lnTo>
                    <a:pt x="253" y="4279"/>
                  </a:lnTo>
                  <a:lnTo>
                    <a:pt x="259" y="4277"/>
                  </a:lnTo>
                  <a:lnTo>
                    <a:pt x="269" y="4277"/>
                  </a:lnTo>
                  <a:lnTo>
                    <a:pt x="279" y="4279"/>
                  </a:lnTo>
                  <a:lnTo>
                    <a:pt x="291" y="4281"/>
                  </a:lnTo>
                  <a:lnTo>
                    <a:pt x="304" y="4284"/>
                  </a:lnTo>
                  <a:lnTo>
                    <a:pt x="318" y="4288"/>
                  </a:lnTo>
                  <a:lnTo>
                    <a:pt x="349" y="4300"/>
                  </a:lnTo>
                  <a:lnTo>
                    <a:pt x="383" y="4316"/>
                  </a:lnTo>
                  <a:lnTo>
                    <a:pt x="421" y="4335"/>
                  </a:lnTo>
                  <a:lnTo>
                    <a:pt x="460" y="4357"/>
                  </a:lnTo>
                  <a:close/>
                  <a:moveTo>
                    <a:pt x="537" y="4296"/>
                  </a:moveTo>
                  <a:lnTo>
                    <a:pt x="532" y="4299"/>
                  </a:lnTo>
                  <a:lnTo>
                    <a:pt x="527" y="4302"/>
                  </a:lnTo>
                  <a:lnTo>
                    <a:pt x="521" y="4303"/>
                  </a:lnTo>
                  <a:lnTo>
                    <a:pt x="512" y="4303"/>
                  </a:lnTo>
                  <a:lnTo>
                    <a:pt x="502" y="4302"/>
                  </a:lnTo>
                  <a:lnTo>
                    <a:pt x="490" y="4300"/>
                  </a:lnTo>
                  <a:lnTo>
                    <a:pt x="478" y="4297"/>
                  </a:lnTo>
                  <a:lnTo>
                    <a:pt x="464" y="4293"/>
                  </a:lnTo>
                  <a:lnTo>
                    <a:pt x="449" y="4288"/>
                  </a:lnTo>
                  <a:lnTo>
                    <a:pt x="434" y="4282"/>
                  </a:lnTo>
                  <a:lnTo>
                    <a:pt x="418" y="4275"/>
                  </a:lnTo>
                  <a:lnTo>
                    <a:pt x="401" y="4267"/>
                  </a:lnTo>
                  <a:lnTo>
                    <a:pt x="365" y="4248"/>
                  </a:lnTo>
                  <a:lnTo>
                    <a:pt x="327" y="4228"/>
                  </a:lnTo>
                  <a:lnTo>
                    <a:pt x="292" y="4204"/>
                  </a:lnTo>
                  <a:lnTo>
                    <a:pt x="259" y="4181"/>
                  </a:lnTo>
                  <a:lnTo>
                    <a:pt x="244" y="4170"/>
                  </a:lnTo>
                  <a:lnTo>
                    <a:pt x="230" y="4159"/>
                  </a:lnTo>
                  <a:lnTo>
                    <a:pt x="217" y="4148"/>
                  </a:lnTo>
                  <a:lnTo>
                    <a:pt x="206" y="4137"/>
                  </a:lnTo>
                  <a:lnTo>
                    <a:pt x="197" y="4127"/>
                  </a:lnTo>
                  <a:lnTo>
                    <a:pt x="188" y="4118"/>
                  </a:lnTo>
                  <a:lnTo>
                    <a:pt x="181" y="4109"/>
                  </a:lnTo>
                  <a:lnTo>
                    <a:pt x="175" y="4100"/>
                  </a:lnTo>
                  <a:lnTo>
                    <a:pt x="172" y="4093"/>
                  </a:lnTo>
                  <a:lnTo>
                    <a:pt x="170" y="4086"/>
                  </a:lnTo>
                  <a:lnTo>
                    <a:pt x="170" y="4080"/>
                  </a:lnTo>
                  <a:lnTo>
                    <a:pt x="171" y="4076"/>
                  </a:lnTo>
                  <a:lnTo>
                    <a:pt x="175" y="4071"/>
                  </a:lnTo>
                  <a:lnTo>
                    <a:pt x="179" y="4069"/>
                  </a:lnTo>
                  <a:lnTo>
                    <a:pt x="187" y="4068"/>
                  </a:lnTo>
                  <a:lnTo>
                    <a:pt x="196" y="4068"/>
                  </a:lnTo>
                  <a:lnTo>
                    <a:pt x="205" y="4069"/>
                  </a:lnTo>
                  <a:lnTo>
                    <a:pt x="216" y="4071"/>
                  </a:lnTo>
                  <a:lnTo>
                    <a:pt x="229" y="4075"/>
                  </a:lnTo>
                  <a:lnTo>
                    <a:pt x="243" y="4079"/>
                  </a:lnTo>
                  <a:lnTo>
                    <a:pt x="273" y="4090"/>
                  </a:lnTo>
                  <a:lnTo>
                    <a:pt x="306" y="4105"/>
                  </a:lnTo>
                  <a:lnTo>
                    <a:pt x="342" y="4123"/>
                  </a:lnTo>
                  <a:lnTo>
                    <a:pt x="379" y="4145"/>
                  </a:lnTo>
                  <a:lnTo>
                    <a:pt x="415" y="4167"/>
                  </a:lnTo>
                  <a:lnTo>
                    <a:pt x="448" y="4190"/>
                  </a:lnTo>
                  <a:lnTo>
                    <a:pt x="476" y="4213"/>
                  </a:lnTo>
                  <a:lnTo>
                    <a:pt x="501" y="4234"/>
                  </a:lnTo>
                  <a:lnTo>
                    <a:pt x="511" y="4244"/>
                  </a:lnTo>
                  <a:lnTo>
                    <a:pt x="520" y="4254"/>
                  </a:lnTo>
                  <a:lnTo>
                    <a:pt x="526" y="4262"/>
                  </a:lnTo>
                  <a:lnTo>
                    <a:pt x="532" y="4271"/>
                  </a:lnTo>
                  <a:lnTo>
                    <a:pt x="536" y="4279"/>
                  </a:lnTo>
                  <a:lnTo>
                    <a:pt x="538" y="4285"/>
                  </a:lnTo>
                  <a:lnTo>
                    <a:pt x="538" y="4292"/>
                  </a:lnTo>
                  <a:lnTo>
                    <a:pt x="537" y="4296"/>
                  </a:lnTo>
                  <a:close/>
                  <a:moveTo>
                    <a:pt x="470" y="4083"/>
                  </a:moveTo>
                  <a:lnTo>
                    <a:pt x="467" y="4086"/>
                  </a:lnTo>
                  <a:lnTo>
                    <a:pt x="461" y="4089"/>
                  </a:lnTo>
                  <a:lnTo>
                    <a:pt x="455" y="4091"/>
                  </a:lnTo>
                  <a:lnTo>
                    <a:pt x="446" y="4091"/>
                  </a:lnTo>
                  <a:lnTo>
                    <a:pt x="436" y="4090"/>
                  </a:lnTo>
                  <a:lnTo>
                    <a:pt x="426" y="4088"/>
                  </a:lnTo>
                  <a:lnTo>
                    <a:pt x="414" y="4085"/>
                  </a:lnTo>
                  <a:lnTo>
                    <a:pt x="401" y="4081"/>
                  </a:lnTo>
                  <a:lnTo>
                    <a:pt x="387" y="4077"/>
                  </a:lnTo>
                  <a:lnTo>
                    <a:pt x="372" y="4070"/>
                  </a:lnTo>
                  <a:lnTo>
                    <a:pt x="356" y="4064"/>
                  </a:lnTo>
                  <a:lnTo>
                    <a:pt x="340" y="4056"/>
                  </a:lnTo>
                  <a:lnTo>
                    <a:pt x="306" y="4039"/>
                  </a:lnTo>
                  <a:lnTo>
                    <a:pt x="270" y="4018"/>
                  </a:lnTo>
                  <a:lnTo>
                    <a:pt x="236" y="3996"/>
                  </a:lnTo>
                  <a:lnTo>
                    <a:pt x="204" y="3973"/>
                  </a:lnTo>
                  <a:lnTo>
                    <a:pt x="190" y="3962"/>
                  </a:lnTo>
                  <a:lnTo>
                    <a:pt x="176" y="3952"/>
                  </a:lnTo>
                  <a:lnTo>
                    <a:pt x="164" y="3941"/>
                  </a:lnTo>
                  <a:lnTo>
                    <a:pt x="154" y="3931"/>
                  </a:lnTo>
                  <a:lnTo>
                    <a:pt x="145" y="3920"/>
                  </a:lnTo>
                  <a:lnTo>
                    <a:pt x="136" y="3912"/>
                  </a:lnTo>
                  <a:lnTo>
                    <a:pt x="130" y="3903"/>
                  </a:lnTo>
                  <a:lnTo>
                    <a:pt x="124" y="3894"/>
                  </a:lnTo>
                  <a:lnTo>
                    <a:pt x="121" y="3887"/>
                  </a:lnTo>
                  <a:lnTo>
                    <a:pt x="120" y="3880"/>
                  </a:lnTo>
                  <a:lnTo>
                    <a:pt x="120" y="3875"/>
                  </a:lnTo>
                  <a:lnTo>
                    <a:pt x="121" y="3870"/>
                  </a:lnTo>
                  <a:lnTo>
                    <a:pt x="124" y="3866"/>
                  </a:lnTo>
                  <a:lnTo>
                    <a:pt x="130" y="3863"/>
                  </a:lnTo>
                  <a:lnTo>
                    <a:pt x="136" y="3862"/>
                  </a:lnTo>
                  <a:lnTo>
                    <a:pt x="145" y="3862"/>
                  </a:lnTo>
                  <a:lnTo>
                    <a:pt x="155" y="3863"/>
                  </a:lnTo>
                  <a:lnTo>
                    <a:pt x="165" y="3865"/>
                  </a:lnTo>
                  <a:lnTo>
                    <a:pt x="177" y="3867"/>
                  </a:lnTo>
                  <a:lnTo>
                    <a:pt x="190" y="3872"/>
                  </a:lnTo>
                  <a:lnTo>
                    <a:pt x="219" y="3883"/>
                  </a:lnTo>
                  <a:lnTo>
                    <a:pt x="252" y="3898"/>
                  </a:lnTo>
                  <a:lnTo>
                    <a:pt x="285" y="3915"/>
                  </a:lnTo>
                  <a:lnTo>
                    <a:pt x="321" y="3935"/>
                  </a:lnTo>
                  <a:lnTo>
                    <a:pt x="355" y="3958"/>
                  </a:lnTo>
                  <a:lnTo>
                    <a:pt x="387" y="3981"/>
                  </a:lnTo>
                  <a:lnTo>
                    <a:pt x="415" y="4002"/>
                  </a:lnTo>
                  <a:lnTo>
                    <a:pt x="437" y="4023"/>
                  </a:lnTo>
                  <a:lnTo>
                    <a:pt x="446" y="4033"/>
                  </a:lnTo>
                  <a:lnTo>
                    <a:pt x="455" y="4042"/>
                  </a:lnTo>
                  <a:lnTo>
                    <a:pt x="461" y="4051"/>
                  </a:lnTo>
                  <a:lnTo>
                    <a:pt x="467" y="4058"/>
                  </a:lnTo>
                  <a:lnTo>
                    <a:pt x="470" y="4066"/>
                  </a:lnTo>
                  <a:lnTo>
                    <a:pt x="472" y="4072"/>
                  </a:lnTo>
                  <a:lnTo>
                    <a:pt x="472" y="4078"/>
                  </a:lnTo>
                  <a:lnTo>
                    <a:pt x="470" y="4083"/>
                  </a:lnTo>
                  <a:close/>
                  <a:moveTo>
                    <a:pt x="427" y="3874"/>
                  </a:moveTo>
                  <a:lnTo>
                    <a:pt x="423" y="3877"/>
                  </a:lnTo>
                  <a:lnTo>
                    <a:pt x="418" y="3880"/>
                  </a:lnTo>
                  <a:lnTo>
                    <a:pt x="412" y="3881"/>
                  </a:lnTo>
                  <a:lnTo>
                    <a:pt x="404" y="3881"/>
                  </a:lnTo>
                  <a:lnTo>
                    <a:pt x="394" y="3881"/>
                  </a:lnTo>
                  <a:lnTo>
                    <a:pt x="383" y="3879"/>
                  </a:lnTo>
                  <a:lnTo>
                    <a:pt x="372" y="3877"/>
                  </a:lnTo>
                  <a:lnTo>
                    <a:pt x="360" y="3873"/>
                  </a:lnTo>
                  <a:lnTo>
                    <a:pt x="346" y="3868"/>
                  </a:lnTo>
                  <a:lnTo>
                    <a:pt x="332" y="3863"/>
                  </a:lnTo>
                  <a:lnTo>
                    <a:pt x="317" y="3857"/>
                  </a:lnTo>
                  <a:lnTo>
                    <a:pt x="300" y="3849"/>
                  </a:lnTo>
                  <a:lnTo>
                    <a:pt x="268" y="3833"/>
                  </a:lnTo>
                  <a:lnTo>
                    <a:pt x="235" y="3812"/>
                  </a:lnTo>
                  <a:lnTo>
                    <a:pt x="201" y="3791"/>
                  </a:lnTo>
                  <a:lnTo>
                    <a:pt x="171" y="3769"/>
                  </a:lnTo>
                  <a:lnTo>
                    <a:pt x="158" y="3758"/>
                  </a:lnTo>
                  <a:lnTo>
                    <a:pt x="145" y="3748"/>
                  </a:lnTo>
                  <a:lnTo>
                    <a:pt x="134" y="3737"/>
                  </a:lnTo>
                  <a:lnTo>
                    <a:pt x="123" y="3727"/>
                  </a:lnTo>
                  <a:lnTo>
                    <a:pt x="115" y="3717"/>
                  </a:lnTo>
                  <a:lnTo>
                    <a:pt x="107" y="3709"/>
                  </a:lnTo>
                  <a:lnTo>
                    <a:pt x="101" y="3700"/>
                  </a:lnTo>
                  <a:lnTo>
                    <a:pt x="96" y="3691"/>
                  </a:lnTo>
                  <a:lnTo>
                    <a:pt x="93" y="3684"/>
                  </a:lnTo>
                  <a:lnTo>
                    <a:pt x="91" y="3677"/>
                  </a:lnTo>
                  <a:lnTo>
                    <a:pt x="91" y="3672"/>
                  </a:lnTo>
                  <a:lnTo>
                    <a:pt x="93" y="3668"/>
                  </a:lnTo>
                  <a:lnTo>
                    <a:pt x="96" y="3663"/>
                  </a:lnTo>
                  <a:lnTo>
                    <a:pt x="102" y="3661"/>
                  </a:lnTo>
                  <a:lnTo>
                    <a:pt x="108" y="3659"/>
                  </a:lnTo>
                  <a:lnTo>
                    <a:pt x="117" y="3659"/>
                  </a:lnTo>
                  <a:lnTo>
                    <a:pt x="125" y="3660"/>
                  </a:lnTo>
                  <a:lnTo>
                    <a:pt x="136" y="3662"/>
                  </a:lnTo>
                  <a:lnTo>
                    <a:pt x="148" y="3665"/>
                  </a:lnTo>
                  <a:lnTo>
                    <a:pt x="160" y="3669"/>
                  </a:lnTo>
                  <a:lnTo>
                    <a:pt x="188" y="3679"/>
                  </a:lnTo>
                  <a:lnTo>
                    <a:pt x="219" y="3693"/>
                  </a:lnTo>
                  <a:lnTo>
                    <a:pt x="252" y="3710"/>
                  </a:lnTo>
                  <a:lnTo>
                    <a:pt x="286" y="3729"/>
                  </a:lnTo>
                  <a:lnTo>
                    <a:pt x="319" y="3751"/>
                  </a:lnTo>
                  <a:lnTo>
                    <a:pt x="349" y="3772"/>
                  </a:lnTo>
                  <a:lnTo>
                    <a:pt x="375" y="3794"/>
                  </a:lnTo>
                  <a:lnTo>
                    <a:pt x="396" y="3815"/>
                  </a:lnTo>
                  <a:lnTo>
                    <a:pt x="405" y="3824"/>
                  </a:lnTo>
                  <a:lnTo>
                    <a:pt x="413" y="3833"/>
                  </a:lnTo>
                  <a:lnTo>
                    <a:pt x="419" y="3841"/>
                  </a:lnTo>
                  <a:lnTo>
                    <a:pt x="423" y="3849"/>
                  </a:lnTo>
                  <a:lnTo>
                    <a:pt x="427" y="3857"/>
                  </a:lnTo>
                  <a:lnTo>
                    <a:pt x="429" y="3863"/>
                  </a:lnTo>
                  <a:lnTo>
                    <a:pt x="429" y="3868"/>
                  </a:lnTo>
                  <a:lnTo>
                    <a:pt x="427" y="3874"/>
                  </a:lnTo>
                  <a:close/>
                  <a:moveTo>
                    <a:pt x="406" y="3667"/>
                  </a:moveTo>
                  <a:lnTo>
                    <a:pt x="402" y="3671"/>
                  </a:lnTo>
                  <a:lnTo>
                    <a:pt x="398" y="3673"/>
                  </a:lnTo>
                  <a:lnTo>
                    <a:pt x="391" y="3675"/>
                  </a:lnTo>
                  <a:lnTo>
                    <a:pt x="383" y="3675"/>
                  </a:lnTo>
                  <a:lnTo>
                    <a:pt x="374" y="3675"/>
                  </a:lnTo>
                  <a:lnTo>
                    <a:pt x="364" y="3673"/>
                  </a:lnTo>
                  <a:lnTo>
                    <a:pt x="353" y="3671"/>
                  </a:lnTo>
                  <a:lnTo>
                    <a:pt x="340" y="3668"/>
                  </a:lnTo>
                  <a:lnTo>
                    <a:pt x="314" y="3658"/>
                  </a:lnTo>
                  <a:lnTo>
                    <a:pt x="284" y="3645"/>
                  </a:lnTo>
                  <a:lnTo>
                    <a:pt x="253" y="3629"/>
                  </a:lnTo>
                  <a:lnTo>
                    <a:pt x="220" y="3609"/>
                  </a:lnTo>
                  <a:lnTo>
                    <a:pt x="189" y="3589"/>
                  </a:lnTo>
                  <a:lnTo>
                    <a:pt x="160" y="3567"/>
                  </a:lnTo>
                  <a:lnTo>
                    <a:pt x="147" y="3557"/>
                  </a:lnTo>
                  <a:lnTo>
                    <a:pt x="135" y="3547"/>
                  </a:lnTo>
                  <a:lnTo>
                    <a:pt x="124" y="3536"/>
                  </a:lnTo>
                  <a:lnTo>
                    <a:pt x="115" y="3526"/>
                  </a:lnTo>
                  <a:lnTo>
                    <a:pt x="106" y="3517"/>
                  </a:lnTo>
                  <a:lnTo>
                    <a:pt x="100" y="3508"/>
                  </a:lnTo>
                  <a:lnTo>
                    <a:pt x="93" y="3499"/>
                  </a:lnTo>
                  <a:lnTo>
                    <a:pt x="89" y="3492"/>
                  </a:lnTo>
                  <a:lnTo>
                    <a:pt x="86" y="3484"/>
                  </a:lnTo>
                  <a:lnTo>
                    <a:pt x="84" y="3478"/>
                  </a:lnTo>
                  <a:lnTo>
                    <a:pt x="84" y="3472"/>
                  </a:lnTo>
                  <a:lnTo>
                    <a:pt x="87" y="3468"/>
                  </a:lnTo>
                  <a:lnTo>
                    <a:pt x="90" y="3464"/>
                  </a:lnTo>
                  <a:lnTo>
                    <a:pt x="95" y="3462"/>
                  </a:lnTo>
                  <a:lnTo>
                    <a:pt x="102" y="3459"/>
                  </a:lnTo>
                  <a:lnTo>
                    <a:pt x="109" y="3459"/>
                  </a:lnTo>
                  <a:lnTo>
                    <a:pt x="118" y="3459"/>
                  </a:lnTo>
                  <a:lnTo>
                    <a:pt x="128" y="3462"/>
                  </a:lnTo>
                  <a:lnTo>
                    <a:pt x="140" y="3464"/>
                  </a:lnTo>
                  <a:lnTo>
                    <a:pt x="151" y="3468"/>
                  </a:lnTo>
                  <a:lnTo>
                    <a:pt x="178" y="3478"/>
                  </a:lnTo>
                  <a:lnTo>
                    <a:pt x="208" y="3491"/>
                  </a:lnTo>
                  <a:lnTo>
                    <a:pt x="239" y="3507"/>
                  </a:lnTo>
                  <a:lnTo>
                    <a:pt x="272" y="3526"/>
                  </a:lnTo>
                  <a:lnTo>
                    <a:pt x="304" y="3548"/>
                  </a:lnTo>
                  <a:lnTo>
                    <a:pt x="332" y="3568"/>
                  </a:lnTo>
                  <a:lnTo>
                    <a:pt x="356" y="3589"/>
                  </a:lnTo>
                  <a:lnTo>
                    <a:pt x="377" y="3609"/>
                  </a:lnTo>
                  <a:lnTo>
                    <a:pt x="386" y="3618"/>
                  </a:lnTo>
                  <a:lnTo>
                    <a:pt x="393" y="3627"/>
                  </a:lnTo>
                  <a:lnTo>
                    <a:pt x="399" y="3635"/>
                  </a:lnTo>
                  <a:lnTo>
                    <a:pt x="403" y="3643"/>
                  </a:lnTo>
                  <a:lnTo>
                    <a:pt x="406" y="3650"/>
                  </a:lnTo>
                  <a:lnTo>
                    <a:pt x="407" y="3657"/>
                  </a:lnTo>
                  <a:lnTo>
                    <a:pt x="407" y="3662"/>
                  </a:lnTo>
                  <a:lnTo>
                    <a:pt x="406" y="3667"/>
                  </a:lnTo>
                  <a:close/>
                  <a:moveTo>
                    <a:pt x="280" y="3326"/>
                  </a:moveTo>
                  <a:lnTo>
                    <a:pt x="310" y="3346"/>
                  </a:lnTo>
                  <a:lnTo>
                    <a:pt x="337" y="3367"/>
                  </a:lnTo>
                  <a:lnTo>
                    <a:pt x="361" y="3386"/>
                  </a:lnTo>
                  <a:lnTo>
                    <a:pt x="380" y="3405"/>
                  </a:lnTo>
                  <a:lnTo>
                    <a:pt x="388" y="3415"/>
                  </a:lnTo>
                  <a:lnTo>
                    <a:pt x="394" y="3424"/>
                  </a:lnTo>
                  <a:lnTo>
                    <a:pt x="400" y="3431"/>
                  </a:lnTo>
                  <a:lnTo>
                    <a:pt x="404" y="3439"/>
                  </a:lnTo>
                  <a:lnTo>
                    <a:pt x="407" y="3447"/>
                  </a:lnTo>
                  <a:lnTo>
                    <a:pt x="408" y="3453"/>
                  </a:lnTo>
                  <a:lnTo>
                    <a:pt x="408" y="3458"/>
                  </a:lnTo>
                  <a:lnTo>
                    <a:pt x="406" y="3463"/>
                  </a:lnTo>
                  <a:lnTo>
                    <a:pt x="403" y="3467"/>
                  </a:lnTo>
                  <a:lnTo>
                    <a:pt x="398" y="3469"/>
                  </a:lnTo>
                  <a:lnTo>
                    <a:pt x="392" y="3471"/>
                  </a:lnTo>
                  <a:lnTo>
                    <a:pt x="385" y="3471"/>
                  </a:lnTo>
                  <a:lnTo>
                    <a:pt x="376" y="3471"/>
                  </a:lnTo>
                  <a:lnTo>
                    <a:pt x="366" y="3470"/>
                  </a:lnTo>
                  <a:lnTo>
                    <a:pt x="355" y="3467"/>
                  </a:lnTo>
                  <a:lnTo>
                    <a:pt x="344" y="3464"/>
                  </a:lnTo>
                  <a:lnTo>
                    <a:pt x="331" y="3461"/>
                  </a:lnTo>
                  <a:lnTo>
                    <a:pt x="318" y="3455"/>
                  </a:lnTo>
                  <a:lnTo>
                    <a:pt x="304" y="3450"/>
                  </a:lnTo>
                  <a:lnTo>
                    <a:pt x="290" y="3443"/>
                  </a:lnTo>
                  <a:lnTo>
                    <a:pt x="259" y="3427"/>
                  </a:lnTo>
                  <a:lnTo>
                    <a:pt x="228" y="3409"/>
                  </a:lnTo>
                  <a:lnTo>
                    <a:pt x="198" y="3388"/>
                  </a:lnTo>
                  <a:lnTo>
                    <a:pt x="170" y="3368"/>
                  </a:lnTo>
                  <a:lnTo>
                    <a:pt x="158" y="3358"/>
                  </a:lnTo>
                  <a:lnTo>
                    <a:pt x="146" y="3347"/>
                  </a:lnTo>
                  <a:lnTo>
                    <a:pt x="136" y="3338"/>
                  </a:lnTo>
                  <a:lnTo>
                    <a:pt x="128" y="3328"/>
                  </a:lnTo>
                  <a:lnTo>
                    <a:pt x="119" y="3319"/>
                  </a:lnTo>
                  <a:lnTo>
                    <a:pt x="113" y="3311"/>
                  </a:lnTo>
                  <a:lnTo>
                    <a:pt x="107" y="3302"/>
                  </a:lnTo>
                  <a:lnTo>
                    <a:pt x="103" y="3294"/>
                  </a:lnTo>
                  <a:lnTo>
                    <a:pt x="100" y="3287"/>
                  </a:lnTo>
                  <a:lnTo>
                    <a:pt x="98" y="3280"/>
                  </a:lnTo>
                  <a:lnTo>
                    <a:pt x="98" y="3275"/>
                  </a:lnTo>
                  <a:lnTo>
                    <a:pt x="101" y="3271"/>
                  </a:lnTo>
                  <a:lnTo>
                    <a:pt x="104" y="3266"/>
                  </a:lnTo>
                  <a:lnTo>
                    <a:pt x="109" y="3264"/>
                  </a:lnTo>
                  <a:lnTo>
                    <a:pt x="115" y="3262"/>
                  </a:lnTo>
                  <a:lnTo>
                    <a:pt x="122" y="3262"/>
                  </a:lnTo>
                  <a:lnTo>
                    <a:pt x="132" y="3262"/>
                  </a:lnTo>
                  <a:lnTo>
                    <a:pt x="142" y="3263"/>
                  </a:lnTo>
                  <a:lnTo>
                    <a:pt x="152" y="3266"/>
                  </a:lnTo>
                  <a:lnTo>
                    <a:pt x="163" y="3270"/>
                  </a:lnTo>
                  <a:lnTo>
                    <a:pt x="189" y="3278"/>
                  </a:lnTo>
                  <a:lnTo>
                    <a:pt x="218" y="3291"/>
                  </a:lnTo>
                  <a:lnTo>
                    <a:pt x="249" y="3307"/>
                  </a:lnTo>
                  <a:lnTo>
                    <a:pt x="280" y="3326"/>
                  </a:lnTo>
                  <a:close/>
                  <a:moveTo>
                    <a:pt x="429" y="3261"/>
                  </a:moveTo>
                  <a:lnTo>
                    <a:pt x="426" y="3265"/>
                  </a:lnTo>
                  <a:lnTo>
                    <a:pt x="420" y="3267"/>
                  </a:lnTo>
                  <a:lnTo>
                    <a:pt x="415" y="3270"/>
                  </a:lnTo>
                  <a:lnTo>
                    <a:pt x="407" y="3270"/>
                  </a:lnTo>
                  <a:lnTo>
                    <a:pt x="399" y="3270"/>
                  </a:lnTo>
                  <a:lnTo>
                    <a:pt x="389" y="3268"/>
                  </a:lnTo>
                  <a:lnTo>
                    <a:pt x="378" y="3266"/>
                  </a:lnTo>
                  <a:lnTo>
                    <a:pt x="367" y="3263"/>
                  </a:lnTo>
                  <a:lnTo>
                    <a:pt x="355" y="3260"/>
                  </a:lnTo>
                  <a:lnTo>
                    <a:pt x="342" y="3254"/>
                  </a:lnTo>
                  <a:lnTo>
                    <a:pt x="330" y="3249"/>
                  </a:lnTo>
                  <a:lnTo>
                    <a:pt x="315" y="3243"/>
                  </a:lnTo>
                  <a:lnTo>
                    <a:pt x="286" y="3227"/>
                  </a:lnTo>
                  <a:lnTo>
                    <a:pt x="256" y="3210"/>
                  </a:lnTo>
                  <a:lnTo>
                    <a:pt x="227" y="3190"/>
                  </a:lnTo>
                  <a:lnTo>
                    <a:pt x="201" y="3170"/>
                  </a:lnTo>
                  <a:lnTo>
                    <a:pt x="189" y="3161"/>
                  </a:lnTo>
                  <a:lnTo>
                    <a:pt x="178" y="3151"/>
                  </a:lnTo>
                  <a:lnTo>
                    <a:pt x="169" y="3141"/>
                  </a:lnTo>
                  <a:lnTo>
                    <a:pt x="160" y="3131"/>
                  </a:lnTo>
                  <a:lnTo>
                    <a:pt x="152" y="3123"/>
                  </a:lnTo>
                  <a:lnTo>
                    <a:pt x="146" y="3114"/>
                  </a:lnTo>
                  <a:lnTo>
                    <a:pt x="141" y="3105"/>
                  </a:lnTo>
                  <a:lnTo>
                    <a:pt x="137" y="3098"/>
                  </a:lnTo>
                  <a:lnTo>
                    <a:pt x="134" y="3091"/>
                  </a:lnTo>
                  <a:lnTo>
                    <a:pt x="133" y="3085"/>
                  </a:lnTo>
                  <a:lnTo>
                    <a:pt x="134" y="3080"/>
                  </a:lnTo>
                  <a:lnTo>
                    <a:pt x="135" y="3074"/>
                  </a:lnTo>
                  <a:lnTo>
                    <a:pt x="140" y="3071"/>
                  </a:lnTo>
                  <a:lnTo>
                    <a:pt x="144" y="3069"/>
                  </a:lnTo>
                  <a:lnTo>
                    <a:pt x="150" y="3067"/>
                  </a:lnTo>
                  <a:lnTo>
                    <a:pt x="157" y="3066"/>
                  </a:lnTo>
                  <a:lnTo>
                    <a:pt x="165" y="3067"/>
                  </a:lnTo>
                  <a:lnTo>
                    <a:pt x="175" y="3068"/>
                  </a:lnTo>
                  <a:lnTo>
                    <a:pt x="186" y="3070"/>
                  </a:lnTo>
                  <a:lnTo>
                    <a:pt x="197" y="3073"/>
                  </a:lnTo>
                  <a:lnTo>
                    <a:pt x="222" y="3082"/>
                  </a:lnTo>
                  <a:lnTo>
                    <a:pt x="249" y="3094"/>
                  </a:lnTo>
                  <a:lnTo>
                    <a:pt x="278" y="3109"/>
                  </a:lnTo>
                  <a:lnTo>
                    <a:pt x="308" y="3127"/>
                  </a:lnTo>
                  <a:lnTo>
                    <a:pt x="337" y="3146"/>
                  </a:lnTo>
                  <a:lnTo>
                    <a:pt x="363" y="3166"/>
                  </a:lnTo>
                  <a:lnTo>
                    <a:pt x="386" y="3185"/>
                  </a:lnTo>
                  <a:lnTo>
                    <a:pt x="404" y="3205"/>
                  </a:lnTo>
                  <a:lnTo>
                    <a:pt x="412" y="3213"/>
                  </a:lnTo>
                  <a:lnTo>
                    <a:pt x="418" y="3222"/>
                  </a:lnTo>
                  <a:lnTo>
                    <a:pt x="423" y="3230"/>
                  </a:lnTo>
                  <a:lnTo>
                    <a:pt x="427" y="3237"/>
                  </a:lnTo>
                  <a:lnTo>
                    <a:pt x="430" y="3245"/>
                  </a:lnTo>
                  <a:lnTo>
                    <a:pt x="431" y="3251"/>
                  </a:lnTo>
                  <a:lnTo>
                    <a:pt x="431" y="3257"/>
                  </a:lnTo>
                  <a:lnTo>
                    <a:pt x="429" y="3261"/>
                  </a:lnTo>
                  <a:close/>
                  <a:moveTo>
                    <a:pt x="356" y="2928"/>
                  </a:moveTo>
                  <a:lnTo>
                    <a:pt x="385" y="2947"/>
                  </a:lnTo>
                  <a:lnTo>
                    <a:pt x="409" y="2966"/>
                  </a:lnTo>
                  <a:lnTo>
                    <a:pt x="431" y="2986"/>
                  </a:lnTo>
                  <a:lnTo>
                    <a:pt x="448" y="3004"/>
                  </a:lnTo>
                  <a:lnTo>
                    <a:pt x="456" y="3013"/>
                  </a:lnTo>
                  <a:lnTo>
                    <a:pt x="461" y="3021"/>
                  </a:lnTo>
                  <a:lnTo>
                    <a:pt x="467" y="3029"/>
                  </a:lnTo>
                  <a:lnTo>
                    <a:pt x="470" y="3036"/>
                  </a:lnTo>
                  <a:lnTo>
                    <a:pt x="472" y="3044"/>
                  </a:lnTo>
                  <a:lnTo>
                    <a:pt x="473" y="3049"/>
                  </a:lnTo>
                  <a:lnTo>
                    <a:pt x="473" y="3055"/>
                  </a:lnTo>
                  <a:lnTo>
                    <a:pt x="471" y="3060"/>
                  </a:lnTo>
                  <a:lnTo>
                    <a:pt x="468" y="3063"/>
                  </a:lnTo>
                  <a:lnTo>
                    <a:pt x="463" y="3067"/>
                  </a:lnTo>
                  <a:lnTo>
                    <a:pt x="457" y="3069"/>
                  </a:lnTo>
                  <a:lnTo>
                    <a:pt x="450" y="3069"/>
                  </a:lnTo>
                  <a:lnTo>
                    <a:pt x="442" y="3069"/>
                  </a:lnTo>
                  <a:lnTo>
                    <a:pt x="433" y="3068"/>
                  </a:lnTo>
                  <a:lnTo>
                    <a:pt x="422" y="3066"/>
                  </a:lnTo>
                  <a:lnTo>
                    <a:pt x="412" y="3063"/>
                  </a:lnTo>
                  <a:lnTo>
                    <a:pt x="400" y="3059"/>
                  </a:lnTo>
                  <a:lnTo>
                    <a:pt x="388" y="3055"/>
                  </a:lnTo>
                  <a:lnTo>
                    <a:pt x="375" y="3049"/>
                  </a:lnTo>
                  <a:lnTo>
                    <a:pt x="362" y="3044"/>
                  </a:lnTo>
                  <a:lnTo>
                    <a:pt x="334" y="3029"/>
                  </a:lnTo>
                  <a:lnTo>
                    <a:pt x="305" y="3012"/>
                  </a:lnTo>
                  <a:lnTo>
                    <a:pt x="277" y="2993"/>
                  </a:lnTo>
                  <a:lnTo>
                    <a:pt x="252" y="2974"/>
                  </a:lnTo>
                  <a:lnTo>
                    <a:pt x="241" y="2964"/>
                  </a:lnTo>
                  <a:lnTo>
                    <a:pt x="231" y="2954"/>
                  </a:lnTo>
                  <a:lnTo>
                    <a:pt x="222" y="2945"/>
                  </a:lnTo>
                  <a:lnTo>
                    <a:pt x="213" y="2936"/>
                  </a:lnTo>
                  <a:lnTo>
                    <a:pt x="206" y="2927"/>
                  </a:lnTo>
                  <a:lnTo>
                    <a:pt x="200" y="2919"/>
                  </a:lnTo>
                  <a:lnTo>
                    <a:pt x="196" y="2911"/>
                  </a:lnTo>
                  <a:lnTo>
                    <a:pt x="191" y="2904"/>
                  </a:lnTo>
                  <a:lnTo>
                    <a:pt x="189" y="2896"/>
                  </a:lnTo>
                  <a:lnTo>
                    <a:pt x="188" y="2891"/>
                  </a:lnTo>
                  <a:lnTo>
                    <a:pt x="189" y="2885"/>
                  </a:lnTo>
                  <a:lnTo>
                    <a:pt x="190" y="2880"/>
                  </a:lnTo>
                  <a:lnTo>
                    <a:pt x="195" y="2877"/>
                  </a:lnTo>
                  <a:lnTo>
                    <a:pt x="199" y="2873"/>
                  </a:lnTo>
                  <a:lnTo>
                    <a:pt x="204" y="2871"/>
                  </a:lnTo>
                  <a:lnTo>
                    <a:pt x="212" y="2871"/>
                  </a:lnTo>
                  <a:lnTo>
                    <a:pt x="220" y="2871"/>
                  </a:lnTo>
                  <a:lnTo>
                    <a:pt x="229" y="2872"/>
                  </a:lnTo>
                  <a:lnTo>
                    <a:pt x="239" y="2875"/>
                  </a:lnTo>
                  <a:lnTo>
                    <a:pt x="251" y="2877"/>
                  </a:lnTo>
                  <a:lnTo>
                    <a:pt x="274" y="2885"/>
                  </a:lnTo>
                  <a:lnTo>
                    <a:pt x="300" y="2896"/>
                  </a:lnTo>
                  <a:lnTo>
                    <a:pt x="327" y="2911"/>
                  </a:lnTo>
                  <a:lnTo>
                    <a:pt x="356" y="2928"/>
                  </a:lnTo>
                  <a:close/>
                  <a:moveTo>
                    <a:pt x="426" y="2731"/>
                  </a:moveTo>
                  <a:lnTo>
                    <a:pt x="453" y="2749"/>
                  </a:lnTo>
                  <a:lnTo>
                    <a:pt x="476" y="2769"/>
                  </a:lnTo>
                  <a:lnTo>
                    <a:pt x="497" y="2787"/>
                  </a:lnTo>
                  <a:lnTo>
                    <a:pt x="513" y="2804"/>
                  </a:lnTo>
                  <a:lnTo>
                    <a:pt x="521" y="2813"/>
                  </a:lnTo>
                  <a:lnTo>
                    <a:pt x="526" y="2822"/>
                  </a:lnTo>
                  <a:lnTo>
                    <a:pt x="530" y="2829"/>
                  </a:lnTo>
                  <a:lnTo>
                    <a:pt x="534" y="2837"/>
                  </a:lnTo>
                  <a:lnTo>
                    <a:pt x="536" y="2843"/>
                  </a:lnTo>
                  <a:lnTo>
                    <a:pt x="537" y="2850"/>
                  </a:lnTo>
                  <a:lnTo>
                    <a:pt x="537" y="2855"/>
                  </a:lnTo>
                  <a:lnTo>
                    <a:pt x="535" y="2859"/>
                  </a:lnTo>
                  <a:lnTo>
                    <a:pt x="531" y="2864"/>
                  </a:lnTo>
                  <a:lnTo>
                    <a:pt x="526" y="2866"/>
                  </a:lnTo>
                  <a:lnTo>
                    <a:pt x="521" y="2868"/>
                  </a:lnTo>
                  <a:lnTo>
                    <a:pt x="514" y="2869"/>
                  </a:lnTo>
                  <a:lnTo>
                    <a:pt x="505" y="2869"/>
                  </a:lnTo>
                  <a:lnTo>
                    <a:pt x="497" y="2868"/>
                  </a:lnTo>
                  <a:lnTo>
                    <a:pt x="487" y="2867"/>
                  </a:lnTo>
                  <a:lnTo>
                    <a:pt x="476" y="2864"/>
                  </a:lnTo>
                  <a:lnTo>
                    <a:pt x="466" y="2861"/>
                  </a:lnTo>
                  <a:lnTo>
                    <a:pt x="454" y="2856"/>
                  </a:lnTo>
                  <a:lnTo>
                    <a:pt x="442" y="2851"/>
                  </a:lnTo>
                  <a:lnTo>
                    <a:pt x="429" y="2845"/>
                  </a:lnTo>
                  <a:lnTo>
                    <a:pt x="402" y="2831"/>
                  </a:lnTo>
                  <a:lnTo>
                    <a:pt x="374" y="2815"/>
                  </a:lnTo>
                  <a:lnTo>
                    <a:pt x="348" y="2797"/>
                  </a:lnTo>
                  <a:lnTo>
                    <a:pt x="324" y="2777"/>
                  </a:lnTo>
                  <a:lnTo>
                    <a:pt x="313" y="2769"/>
                  </a:lnTo>
                  <a:lnTo>
                    <a:pt x="304" y="2759"/>
                  </a:lnTo>
                  <a:lnTo>
                    <a:pt x="295" y="2750"/>
                  </a:lnTo>
                  <a:lnTo>
                    <a:pt x="287" y="2741"/>
                  </a:lnTo>
                  <a:lnTo>
                    <a:pt x="280" y="2732"/>
                  </a:lnTo>
                  <a:lnTo>
                    <a:pt x="274" y="2725"/>
                  </a:lnTo>
                  <a:lnTo>
                    <a:pt x="270" y="2717"/>
                  </a:lnTo>
                  <a:lnTo>
                    <a:pt x="267" y="2709"/>
                  </a:lnTo>
                  <a:lnTo>
                    <a:pt x="265" y="2702"/>
                  </a:lnTo>
                  <a:lnTo>
                    <a:pt x="264" y="2696"/>
                  </a:lnTo>
                  <a:lnTo>
                    <a:pt x="264" y="2691"/>
                  </a:lnTo>
                  <a:lnTo>
                    <a:pt x="266" y="2686"/>
                  </a:lnTo>
                  <a:lnTo>
                    <a:pt x="269" y="2682"/>
                  </a:lnTo>
                  <a:lnTo>
                    <a:pt x="274" y="2679"/>
                  </a:lnTo>
                  <a:lnTo>
                    <a:pt x="280" y="2677"/>
                  </a:lnTo>
                  <a:lnTo>
                    <a:pt x="286" y="2677"/>
                  </a:lnTo>
                  <a:lnTo>
                    <a:pt x="295" y="2677"/>
                  </a:lnTo>
                  <a:lnTo>
                    <a:pt x="304" y="2677"/>
                  </a:lnTo>
                  <a:lnTo>
                    <a:pt x="313" y="2679"/>
                  </a:lnTo>
                  <a:lnTo>
                    <a:pt x="324" y="2682"/>
                  </a:lnTo>
                  <a:lnTo>
                    <a:pt x="347" y="2690"/>
                  </a:lnTo>
                  <a:lnTo>
                    <a:pt x="372" y="2701"/>
                  </a:lnTo>
                  <a:lnTo>
                    <a:pt x="399" y="2715"/>
                  </a:lnTo>
                  <a:lnTo>
                    <a:pt x="426" y="2731"/>
                  </a:lnTo>
                  <a:close/>
                  <a:moveTo>
                    <a:pt x="283" y="2441"/>
                  </a:moveTo>
                  <a:lnTo>
                    <a:pt x="280" y="2444"/>
                  </a:lnTo>
                  <a:lnTo>
                    <a:pt x="276" y="2447"/>
                  </a:lnTo>
                  <a:lnTo>
                    <a:pt x="270" y="2448"/>
                  </a:lnTo>
                  <a:lnTo>
                    <a:pt x="264" y="2449"/>
                  </a:lnTo>
                  <a:lnTo>
                    <a:pt x="256" y="2449"/>
                  </a:lnTo>
                  <a:lnTo>
                    <a:pt x="249" y="2449"/>
                  </a:lnTo>
                  <a:lnTo>
                    <a:pt x="239" y="2447"/>
                  </a:lnTo>
                  <a:lnTo>
                    <a:pt x="229" y="2445"/>
                  </a:lnTo>
                  <a:lnTo>
                    <a:pt x="209" y="2437"/>
                  </a:lnTo>
                  <a:lnTo>
                    <a:pt x="186" y="2428"/>
                  </a:lnTo>
                  <a:lnTo>
                    <a:pt x="161" y="2415"/>
                  </a:lnTo>
                  <a:lnTo>
                    <a:pt x="136" y="2400"/>
                  </a:lnTo>
                  <a:lnTo>
                    <a:pt x="113" y="2382"/>
                  </a:lnTo>
                  <a:lnTo>
                    <a:pt x="91" y="2365"/>
                  </a:lnTo>
                  <a:lnTo>
                    <a:pt x="73" y="2348"/>
                  </a:lnTo>
                  <a:lnTo>
                    <a:pt x="59" y="2331"/>
                  </a:lnTo>
                  <a:lnTo>
                    <a:pt x="52" y="2323"/>
                  </a:lnTo>
                  <a:lnTo>
                    <a:pt x="47" y="2316"/>
                  </a:lnTo>
                  <a:lnTo>
                    <a:pt x="43" y="2308"/>
                  </a:lnTo>
                  <a:lnTo>
                    <a:pt x="40" y="2301"/>
                  </a:lnTo>
                  <a:lnTo>
                    <a:pt x="38" y="2295"/>
                  </a:lnTo>
                  <a:lnTo>
                    <a:pt x="38" y="2289"/>
                  </a:lnTo>
                  <a:lnTo>
                    <a:pt x="38" y="2284"/>
                  </a:lnTo>
                  <a:lnTo>
                    <a:pt x="40" y="2279"/>
                  </a:lnTo>
                  <a:lnTo>
                    <a:pt x="43" y="2276"/>
                  </a:lnTo>
                  <a:lnTo>
                    <a:pt x="48" y="2272"/>
                  </a:lnTo>
                  <a:lnTo>
                    <a:pt x="53" y="2271"/>
                  </a:lnTo>
                  <a:lnTo>
                    <a:pt x="60" y="2270"/>
                  </a:lnTo>
                  <a:lnTo>
                    <a:pt x="66" y="2270"/>
                  </a:lnTo>
                  <a:lnTo>
                    <a:pt x="75" y="2271"/>
                  </a:lnTo>
                  <a:lnTo>
                    <a:pt x="83" y="2272"/>
                  </a:lnTo>
                  <a:lnTo>
                    <a:pt x="93" y="2274"/>
                  </a:lnTo>
                  <a:lnTo>
                    <a:pt x="114" y="2282"/>
                  </a:lnTo>
                  <a:lnTo>
                    <a:pt x="136" y="2292"/>
                  </a:lnTo>
                  <a:lnTo>
                    <a:pt x="161" y="2305"/>
                  </a:lnTo>
                  <a:lnTo>
                    <a:pt x="186" y="2321"/>
                  </a:lnTo>
                  <a:lnTo>
                    <a:pt x="210" y="2337"/>
                  </a:lnTo>
                  <a:lnTo>
                    <a:pt x="231" y="2354"/>
                  </a:lnTo>
                  <a:lnTo>
                    <a:pt x="250" y="2372"/>
                  </a:lnTo>
                  <a:lnTo>
                    <a:pt x="265" y="2389"/>
                  </a:lnTo>
                  <a:lnTo>
                    <a:pt x="270" y="2396"/>
                  </a:lnTo>
                  <a:lnTo>
                    <a:pt x="276" y="2405"/>
                  </a:lnTo>
                  <a:lnTo>
                    <a:pt x="280" y="2412"/>
                  </a:lnTo>
                  <a:lnTo>
                    <a:pt x="283" y="2419"/>
                  </a:lnTo>
                  <a:lnTo>
                    <a:pt x="284" y="2426"/>
                  </a:lnTo>
                  <a:lnTo>
                    <a:pt x="285" y="2431"/>
                  </a:lnTo>
                  <a:lnTo>
                    <a:pt x="284" y="2436"/>
                  </a:lnTo>
                  <a:lnTo>
                    <a:pt x="283" y="2441"/>
                  </a:lnTo>
                  <a:close/>
                  <a:moveTo>
                    <a:pt x="515" y="2534"/>
                  </a:moveTo>
                  <a:lnTo>
                    <a:pt x="541" y="2552"/>
                  </a:lnTo>
                  <a:lnTo>
                    <a:pt x="564" y="2570"/>
                  </a:lnTo>
                  <a:lnTo>
                    <a:pt x="583" y="2587"/>
                  </a:lnTo>
                  <a:lnTo>
                    <a:pt x="598" y="2606"/>
                  </a:lnTo>
                  <a:lnTo>
                    <a:pt x="605" y="2613"/>
                  </a:lnTo>
                  <a:lnTo>
                    <a:pt x="610" y="2622"/>
                  </a:lnTo>
                  <a:lnTo>
                    <a:pt x="614" y="2630"/>
                  </a:lnTo>
                  <a:lnTo>
                    <a:pt x="618" y="2636"/>
                  </a:lnTo>
                  <a:lnTo>
                    <a:pt x="620" y="2644"/>
                  </a:lnTo>
                  <a:lnTo>
                    <a:pt x="621" y="2649"/>
                  </a:lnTo>
                  <a:lnTo>
                    <a:pt x="620" y="2654"/>
                  </a:lnTo>
                  <a:lnTo>
                    <a:pt x="618" y="2659"/>
                  </a:lnTo>
                  <a:lnTo>
                    <a:pt x="614" y="2663"/>
                  </a:lnTo>
                  <a:lnTo>
                    <a:pt x="610" y="2666"/>
                  </a:lnTo>
                  <a:lnTo>
                    <a:pt x="605" y="2667"/>
                  </a:lnTo>
                  <a:lnTo>
                    <a:pt x="597" y="2668"/>
                  </a:lnTo>
                  <a:lnTo>
                    <a:pt x="590" y="2669"/>
                  </a:lnTo>
                  <a:lnTo>
                    <a:pt x="581" y="2668"/>
                  </a:lnTo>
                  <a:lnTo>
                    <a:pt x="572" y="2666"/>
                  </a:lnTo>
                  <a:lnTo>
                    <a:pt x="562" y="2664"/>
                  </a:lnTo>
                  <a:lnTo>
                    <a:pt x="551" y="2661"/>
                  </a:lnTo>
                  <a:lnTo>
                    <a:pt x="540" y="2658"/>
                  </a:lnTo>
                  <a:lnTo>
                    <a:pt x="528" y="2652"/>
                  </a:lnTo>
                  <a:lnTo>
                    <a:pt x="515" y="2647"/>
                  </a:lnTo>
                  <a:lnTo>
                    <a:pt x="489" y="2634"/>
                  </a:lnTo>
                  <a:lnTo>
                    <a:pt x="463" y="2618"/>
                  </a:lnTo>
                  <a:lnTo>
                    <a:pt x="437" y="2599"/>
                  </a:lnTo>
                  <a:lnTo>
                    <a:pt x="415" y="2582"/>
                  </a:lnTo>
                  <a:lnTo>
                    <a:pt x="405" y="2572"/>
                  </a:lnTo>
                  <a:lnTo>
                    <a:pt x="395" y="2564"/>
                  </a:lnTo>
                  <a:lnTo>
                    <a:pt x="388" y="2555"/>
                  </a:lnTo>
                  <a:lnTo>
                    <a:pt x="380" y="2546"/>
                  </a:lnTo>
                  <a:lnTo>
                    <a:pt x="374" y="2538"/>
                  </a:lnTo>
                  <a:lnTo>
                    <a:pt x="368" y="2529"/>
                  </a:lnTo>
                  <a:lnTo>
                    <a:pt x="364" y="2522"/>
                  </a:lnTo>
                  <a:lnTo>
                    <a:pt x="361" y="2515"/>
                  </a:lnTo>
                  <a:lnTo>
                    <a:pt x="359" y="2509"/>
                  </a:lnTo>
                  <a:lnTo>
                    <a:pt x="359" y="2502"/>
                  </a:lnTo>
                  <a:lnTo>
                    <a:pt x="359" y="2497"/>
                  </a:lnTo>
                  <a:lnTo>
                    <a:pt x="361" y="2492"/>
                  </a:lnTo>
                  <a:lnTo>
                    <a:pt x="364" y="2488"/>
                  </a:lnTo>
                  <a:lnTo>
                    <a:pt x="368" y="2485"/>
                  </a:lnTo>
                  <a:lnTo>
                    <a:pt x="375" y="2484"/>
                  </a:lnTo>
                  <a:lnTo>
                    <a:pt x="381" y="2483"/>
                  </a:lnTo>
                  <a:lnTo>
                    <a:pt x="389" y="2483"/>
                  </a:lnTo>
                  <a:lnTo>
                    <a:pt x="398" y="2483"/>
                  </a:lnTo>
                  <a:lnTo>
                    <a:pt x="407" y="2485"/>
                  </a:lnTo>
                  <a:lnTo>
                    <a:pt x="417" y="2487"/>
                  </a:lnTo>
                  <a:lnTo>
                    <a:pt x="439" y="2495"/>
                  </a:lnTo>
                  <a:lnTo>
                    <a:pt x="463" y="2504"/>
                  </a:lnTo>
                  <a:lnTo>
                    <a:pt x="489" y="2518"/>
                  </a:lnTo>
                  <a:lnTo>
                    <a:pt x="515" y="2534"/>
                  </a:lnTo>
                  <a:close/>
                  <a:moveTo>
                    <a:pt x="309" y="2131"/>
                  </a:moveTo>
                  <a:lnTo>
                    <a:pt x="332" y="2147"/>
                  </a:lnTo>
                  <a:lnTo>
                    <a:pt x="352" y="2163"/>
                  </a:lnTo>
                  <a:lnTo>
                    <a:pt x="369" y="2181"/>
                  </a:lnTo>
                  <a:lnTo>
                    <a:pt x="383" y="2197"/>
                  </a:lnTo>
                  <a:lnTo>
                    <a:pt x="389" y="2204"/>
                  </a:lnTo>
                  <a:lnTo>
                    <a:pt x="394" y="2212"/>
                  </a:lnTo>
                  <a:lnTo>
                    <a:pt x="398" y="2219"/>
                  </a:lnTo>
                  <a:lnTo>
                    <a:pt x="401" y="2226"/>
                  </a:lnTo>
                  <a:lnTo>
                    <a:pt x="402" y="2232"/>
                  </a:lnTo>
                  <a:lnTo>
                    <a:pt x="403" y="2238"/>
                  </a:lnTo>
                  <a:lnTo>
                    <a:pt x="402" y="2243"/>
                  </a:lnTo>
                  <a:lnTo>
                    <a:pt x="401" y="2248"/>
                  </a:lnTo>
                  <a:lnTo>
                    <a:pt x="398" y="2252"/>
                  </a:lnTo>
                  <a:lnTo>
                    <a:pt x="393" y="2254"/>
                  </a:lnTo>
                  <a:lnTo>
                    <a:pt x="388" y="2256"/>
                  </a:lnTo>
                  <a:lnTo>
                    <a:pt x="381" y="2257"/>
                  </a:lnTo>
                  <a:lnTo>
                    <a:pt x="375" y="2257"/>
                  </a:lnTo>
                  <a:lnTo>
                    <a:pt x="366" y="2256"/>
                  </a:lnTo>
                  <a:lnTo>
                    <a:pt x="358" y="2255"/>
                  </a:lnTo>
                  <a:lnTo>
                    <a:pt x="349" y="2253"/>
                  </a:lnTo>
                  <a:lnTo>
                    <a:pt x="328" y="2246"/>
                  </a:lnTo>
                  <a:lnTo>
                    <a:pt x="307" y="2237"/>
                  </a:lnTo>
                  <a:lnTo>
                    <a:pt x="283" y="2225"/>
                  </a:lnTo>
                  <a:lnTo>
                    <a:pt x="259" y="2210"/>
                  </a:lnTo>
                  <a:lnTo>
                    <a:pt x="237" y="2194"/>
                  </a:lnTo>
                  <a:lnTo>
                    <a:pt x="216" y="2176"/>
                  </a:lnTo>
                  <a:lnTo>
                    <a:pt x="199" y="2160"/>
                  </a:lnTo>
                  <a:lnTo>
                    <a:pt x="185" y="2143"/>
                  </a:lnTo>
                  <a:lnTo>
                    <a:pt x="178" y="2135"/>
                  </a:lnTo>
                  <a:lnTo>
                    <a:pt x="174" y="2128"/>
                  </a:lnTo>
                  <a:lnTo>
                    <a:pt x="170" y="2120"/>
                  </a:lnTo>
                  <a:lnTo>
                    <a:pt x="168" y="2114"/>
                  </a:lnTo>
                  <a:lnTo>
                    <a:pt x="165" y="2107"/>
                  </a:lnTo>
                  <a:lnTo>
                    <a:pt x="165" y="2102"/>
                  </a:lnTo>
                  <a:lnTo>
                    <a:pt x="165" y="2096"/>
                  </a:lnTo>
                  <a:lnTo>
                    <a:pt x="168" y="2092"/>
                  </a:lnTo>
                  <a:lnTo>
                    <a:pt x="171" y="2089"/>
                  </a:lnTo>
                  <a:lnTo>
                    <a:pt x="175" y="2086"/>
                  </a:lnTo>
                  <a:lnTo>
                    <a:pt x="181" y="2083"/>
                  </a:lnTo>
                  <a:lnTo>
                    <a:pt x="187" y="2082"/>
                  </a:lnTo>
                  <a:lnTo>
                    <a:pt x="193" y="2082"/>
                  </a:lnTo>
                  <a:lnTo>
                    <a:pt x="201" y="2083"/>
                  </a:lnTo>
                  <a:lnTo>
                    <a:pt x="210" y="2085"/>
                  </a:lnTo>
                  <a:lnTo>
                    <a:pt x="219" y="2087"/>
                  </a:lnTo>
                  <a:lnTo>
                    <a:pt x="239" y="2094"/>
                  </a:lnTo>
                  <a:lnTo>
                    <a:pt x="261" y="2103"/>
                  </a:lnTo>
                  <a:lnTo>
                    <a:pt x="284" y="2116"/>
                  </a:lnTo>
                  <a:lnTo>
                    <a:pt x="309" y="2131"/>
                  </a:lnTo>
                  <a:close/>
                  <a:moveTo>
                    <a:pt x="246" y="1858"/>
                  </a:moveTo>
                  <a:lnTo>
                    <a:pt x="243" y="1861"/>
                  </a:lnTo>
                  <a:lnTo>
                    <a:pt x="240" y="1863"/>
                  </a:lnTo>
                  <a:lnTo>
                    <a:pt x="235" y="1865"/>
                  </a:lnTo>
                  <a:lnTo>
                    <a:pt x="229" y="1867"/>
                  </a:lnTo>
                  <a:lnTo>
                    <a:pt x="223" y="1867"/>
                  </a:lnTo>
                  <a:lnTo>
                    <a:pt x="215" y="1867"/>
                  </a:lnTo>
                  <a:lnTo>
                    <a:pt x="208" y="1865"/>
                  </a:lnTo>
                  <a:lnTo>
                    <a:pt x="199" y="1863"/>
                  </a:lnTo>
                  <a:lnTo>
                    <a:pt x="181" y="1857"/>
                  </a:lnTo>
                  <a:lnTo>
                    <a:pt x="160" y="1848"/>
                  </a:lnTo>
                  <a:lnTo>
                    <a:pt x="140" y="1837"/>
                  </a:lnTo>
                  <a:lnTo>
                    <a:pt x="118" y="1823"/>
                  </a:lnTo>
                  <a:lnTo>
                    <a:pt x="96" y="1808"/>
                  </a:lnTo>
                  <a:lnTo>
                    <a:pt x="78" y="1792"/>
                  </a:lnTo>
                  <a:lnTo>
                    <a:pt x="63" y="1777"/>
                  </a:lnTo>
                  <a:lnTo>
                    <a:pt x="50" y="1762"/>
                  </a:lnTo>
                  <a:lnTo>
                    <a:pt x="45" y="1754"/>
                  </a:lnTo>
                  <a:lnTo>
                    <a:pt x="41" y="1747"/>
                  </a:lnTo>
                  <a:lnTo>
                    <a:pt x="37" y="1740"/>
                  </a:lnTo>
                  <a:lnTo>
                    <a:pt x="35" y="1734"/>
                  </a:lnTo>
                  <a:lnTo>
                    <a:pt x="34" y="1728"/>
                  </a:lnTo>
                  <a:lnTo>
                    <a:pt x="34" y="1723"/>
                  </a:lnTo>
                  <a:lnTo>
                    <a:pt x="34" y="1718"/>
                  </a:lnTo>
                  <a:lnTo>
                    <a:pt x="36" y="1713"/>
                  </a:lnTo>
                  <a:lnTo>
                    <a:pt x="39" y="1710"/>
                  </a:lnTo>
                  <a:lnTo>
                    <a:pt x="42" y="1708"/>
                  </a:lnTo>
                  <a:lnTo>
                    <a:pt x="48" y="1706"/>
                  </a:lnTo>
                  <a:lnTo>
                    <a:pt x="53" y="1705"/>
                  </a:lnTo>
                  <a:lnTo>
                    <a:pt x="60" y="1705"/>
                  </a:lnTo>
                  <a:lnTo>
                    <a:pt x="67" y="1705"/>
                  </a:lnTo>
                  <a:lnTo>
                    <a:pt x="75" y="1706"/>
                  </a:lnTo>
                  <a:lnTo>
                    <a:pt x="83" y="1708"/>
                  </a:lnTo>
                  <a:lnTo>
                    <a:pt x="102" y="1714"/>
                  </a:lnTo>
                  <a:lnTo>
                    <a:pt x="122" y="1723"/>
                  </a:lnTo>
                  <a:lnTo>
                    <a:pt x="143" y="1734"/>
                  </a:lnTo>
                  <a:lnTo>
                    <a:pt x="164" y="1748"/>
                  </a:lnTo>
                  <a:lnTo>
                    <a:pt x="186" y="1763"/>
                  </a:lnTo>
                  <a:lnTo>
                    <a:pt x="204" y="1779"/>
                  </a:lnTo>
                  <a:lnTo>
                    <a:pt x="219" y="1794"/>
                  </a:lnTo>
                  <a:lnTo>
                    <a:pt x="232" y="1809"/>
                  </a:lnTo>
                  <a:lnTo>
                    <a:pt x="238" y="1817"/>
                  </a:lnTo>
                  <a:lnTo>
                    <a:pt x="242" y="1824"/>
                  </a:lnTo>
                  <a:lnTo>
                    <a:pt x="245" y="1831"/>
                  </a:lnTo>
                  <a:lnTo>
                    <a:pt x="247" y="1837"/>
                  </a:lnTo>
                  <a:lnTo>
                    <a:pt x="249" y="1843"/>
                  </a:lnTo>
                  <a:lnTo>
                    <a:pt x="249" y="1848"/>
                  </a:lnTo>
                  <a:lnTo>
                    <a:pt x="249" y="1854"/>
                  </a:lnTo>
                  <a:lnTo>
                    <a:pt x="246" y="1858"/>
                  </a:lnTo>
                  <a:close/>
                  <a:moveTo>
                    <a:pt x="450" y="1939"/>
                  </a:moveTo>
                  <a:lnTo>
                    <a:pt x="472" y="1955"/>
                  </a:lnTo>
                  <a:lnTo>
                    <a:pt x="491" y="1971"/>
                  </a:lnTo>
                  <a:lnTo>
                    <a:pt x="509" y="1987"/>
                  </a:lnTo>
                  <a:lnTo>
                    <a:pt x="522" y="2004"/>
                  </a:lnTo>
                  <a:lnTo>
                    <a:pt x="527" y="2011"/>
                  </a:lnTo>
                  <a:lnTo>
                    <a:pt x="531" y="2018"/>
                  </a:lnTo>
                  <a:lnTo>
                    <a:pt x="536" y="2025"/>
                  </a:lnTo>
                  <a:lnTo>
                    <a:pt x="538" y="2032"/>
                  </a:lnTo>
                  <a:lnTo>
                    <a:pt x="540" y="2038"/>
                  </a:lnTo>
                  <a:lnTo>
                    <a:pt x="540" y="2044"/>
                  </a:lnTo>
                  <a:lnTo>
                    <a:pt x="539" y="2049"/>
                  </a:lnTo>
                  <a:lnTo>
                    <a:pt x="537" y="2053"/>
                  </a:lnTo>
                  <a:lnTo>
                    <a:pt x="535" y="2057"/>
                  </a:lnTo>
                  <a:lnTo>
                    <a:pt x="530" y="2060"/>
                  </a:lnTo>
                  <a:lnTo>
                    <a:pt x="525" y="2062"/>
                  </a:lnTo>
                  <a:lnTo>
                    <a:pt x="518" y="2063"/>
                  </a:lnTo>
                  <a:lnTo>
                    <a:pt x="512" y="2063"/>
                  </a:lnTo>
                  <a:lnTo>
                    <a:pt x="504" y="2063"/>
                  </a:lnTo>
                  <a:lnTo>
                    <a:pt x="496" y="2062"/>
                  </a:lnTo>
                  <a:lnTo>
                    <a:pt x="487" y="2060"/>
                  </a:lnTo>
                  <a:lnTo>
                    <a:pt x="468" y="2053"/>
                  </a:lnTo>
                  <a:lnTo>
                    <a:pt x="446" y="2045"/>
                  </a:lnTo>
                  <a:lnTo>
                    <a:pt x="423" y="2033"/>
                  </a:lnTo>
                  <a:lnTo>
                    <a:pt x="401" y="2018"/>
                  </a:lnTo>
                  <a:lnTo>
                    <a:pt x="379" y="2003"/>
                  </a:lnTo>
                  <a:lnTo>
                    <a:pt x="360" y="1986"/>
                  </a:lnTo>
                  <a:lnTo>
                    <a:pt x="342" y="1970"/>
                  </a:lnTo>
                  <a:lnTo>
                    <a:pt x="330" y="1954"/>
                  </a:lnTo>
                  <a:lnTo>
                    <a:pt x="324" y="1946"/>
                  </a:lnTo>
                  <a:lnTo>
                    <a:pt x="320" y="1939"/>
                  </a:lnTo>
                  <a:lnTo>
                    <a:pt x="315" y="1931"/>
                  </a:lnTo>
                  <a:lnTo>
                    <a:pt x="313" y="1925"/>
                  </a:lnTo>
                  <a:lnTo>
                    <a:pt x="312" y="1918"/>
                  </a:lnTo>
                  <a:lnTo>
                    <a:pt x="311" y="1913"/>
                  </a:lnTo>
                  <a:lnTo>
                    <a:pt x="312" y="1908"/>
                  </a:lnTo>
                  <a:lnTo>
                    <a:pt x="314" y="1903"/>
                  </a:lnTo>
                  <a:lnTo>
                    <a:pt x="318" y="1900"/>
                  </a:lnTo>
                  <a:lnTo>
                    <a:pt x="322" y="1897"/>
                  </a:lnTo>
                  <a:lnTo>
                    <a:pt x="326" y="1896"/>
                  </a:lnTo>
                  <a:lnTo>
                    <a:pt x="333" y="1894"/>
                  </a:lnTo>
                  <a:lnTo>
                    <a:pt x="339" y="1894"/>
                  </a:lnTo>
                  <a:lnTo>
                    <a:pt x="347" y="1895"/>
                  </a:lnTo>
                  <a:lnTo>
                    <a:pt x="355" y="1896"/>
                  </a:lnTo>
                  <a:lnTo>
                    <a:pt x="364" y="1898"/>
                  </a:lnTo>
                  <a:lnTo>
                    <a:pt x="383" y="1903"/>
                  </a:lnTo>
                  <a:lnTo>
                    <a:pt x="405" y="1913"/>
                  </a:lnTo>
                  <a:lnTo>
                    <a:pt x="428" y="1925"/>
                  </a:lnTo>
                  <a:lnTo>
                    <a:pt x="450" y="1939"/>
                  </a:lnTo>
                  <a:close/>
                  <a:moveTo>
                    <a:pt x="414" y="1669"/>
                  </a:moveTo>
                  <a:lnTo>
                    <a:pt x="412" y="1672"/>
                  </a:lnTo>
                  <a:lnTo>
                    <a:pt x="407" y="1674"/>
                  </a:lnTo>
                  <a:lnTo>
                    <a:pt x="403" y="1677"/>
                  </a:lnTo>
                  <a:lnTo>
                    <a:pt x="398" y="1678"/>
                  </a:lnTo>
                  <a:lnTo>
                    <a:pt x="391" y="1678"/>
                  </a:lnTo>
                  <a:lnTo>
                    <a:pt x="383" y="1678"/>
                  </a:lnTo>
                  <a:lnTo>
                    <a:pt x="376" y="1677"/>
                  </a:lnTo>
                  <a:lnTo>
                    <a:pt x="368" y="1674"/>
                  </a:lnTo>
                  <a:lnTo>
                    <a:pt x="350" y="1669"/>
                  </a:lnTo>
                  <a:lnTo>
                    <a:pt x="331" y="1662"/>
                  </a:lnTo>
                  <a:lnTo>
                    <a:pt x="311" y="1651"/>
                  </a:lnTo>
                  <a:lnTo>
                    <a:pt x="290" y="1637"/>
                  </a:lnTo>
                  <a:lnTo>
                    <a:pt x="270" y="1623"/>
                  </a:lnTo>
                  <a:lnTo>
                    <a:pt x="253" y="1608"/>
                  </a:lnTo>
                  <a:lnTo>
                    <a:pt x="238" y="1591"/>
                  </a:lnTo>
                  <a:lnTo>
                    <a:pt x="225" y="1577"/>
                  </a:lnTo>
                  <a:lnTo>
                    <a:pt x="220" y="1570"/>
                  </a:lnTo>
                  <a:lnTo>
                    <a:pt x="216" y="1563"/>
                  </a:lnTo>
                  <a:lnTo>
                    <a:pt x="213" y="1557"/>
                  </a:lnTo>
                  <a:lnTo>
                    <a:pt x="211" y="1550"/>
                  </a:lnTo>
                  <a:lnTo>
                    <a:pt x="210" y="1544"/>
                  </a:lnTo>
                  <a:lnTo>
                    <a:pt x="210" y="1540"/>
                  </a:lnTo>
                  <a:lnTo>
                    <a:pt x="211" y="1534"/>
                  </a:lnTo>
                  <a:lnTo>
                    <a:pt x="212" y="1530"/>
                  </a:lnTo>
                  <a:lnTo>
                    <a:pt x="215" y="1527"/>
                  </a:lnTo>
                  <a:lnTo>
                    <a:pt x="219" y="1523"/>
                  </a:lnTo>
                  <a:lnTo>
                    <a:pt x="224" y="1522"/>
                  </a:lnTo>
                  <a:lnTo>
                    <a:pt x="229" y="1521"/>
                  </a:lnTo>
                  <a:lnTo>
                    <a:pt x="236" y="1520"/>
                  </a:lnTo>
                  <a:lnTo>
                    <a:pt x="243" y="1521"/>
                  </a:lnTo>
                  <a:lnTo>
                    <a:pt x="251" y="1521"/>
                  </a:lnTo>
                  <a:lnTo>
                    <a:pt x="258" y="1523"/>
                  </a:lnTo>
                  <a:lnTo>
                    <a:pt x="277" y="1529"/>
                  </a:lnTo>
                  <a:lnTo>
                    <a:pt x="296" y="1537"/>
                  </a:lnTo>
                  <a:lnTo>
                    <a:pt x="317" y="1548"/>
                  </a:lnTo>
                  <a:lnTo>
                    <a:pt x="337" y="1561"/>
                  </a:lnTo>
                  <a:lnTo>
                    <a:pt x="356" y="1576"/>
                  </a:lnTo>
                  <a:lnTo>
                    <a:pt x="375" y="1591"/>
                  </a:lnTo>
                  <a:lnTo>
                    <a:pt x="389" y="1606"/>
                  </a:lnTo>
                  <a:lnTo>
                    <a:pt x="402" y="1622"/>
                  </a:lnTo>
                  <a:lnTo>
                    <a:pt x="406" y="1629"/>
                  </a:lnTo>
                  <a:lnTo>
                    <a:pt x="410" y="1636"/>
                  </a:lnTo>
                  <a:lnTo>
                    <a:pt x="414" y="1642"/>
                  </a:lnTo>
                  <a:lnTo>
                    <a:pt x="416" y="1649"/>
                  </a:lnTo>
                  <a:lnTo>
                    <a:pt x="417" y="1654"/>
                  </a:lnTo>
                  <a:lnTo>
                    <a:pt x="417" y="1659"/>
                  </a:lnTo>
                  <a:lnTo>
                    <a:pt x="416" y="1665"/>
                  </a:lnTo>
                  <a:lnTo>
                    <a:pt x="414" y="1669"/>
                  </a:lnTo>
                  <a:close/>
                  <a:moveTo>
                    <a:pt x="279" y="1203"/>
                  </a:moveTo>
                  <a:lnTo>
                    <a:pt x="297" y="1216"/>
                  </a:lnTo>
                  <a:lnTo>
                    <a:pt x="313" y="1230"/>
                  </a:lnTo>
                  <a:lnTo>
                    <a:pt x="326" y="1245"/>
                  </a:lnTo>
                  <a:lnTo>
                    <a:pt x="337" y="1258"/>
                  </a:lnTo>
                  <a:lnTo>
                    <a:pt x="341" y="1265"/>
                  </a:lnTo>
                  <a:lnTo>
                    <a:pt x="345" y="1271"/>
                  </a:lnTo>
                  <a:lnTo>
                    <a:pt x="348" y="1277"/>
                  </a:lnTo>
                  <a:lnTo>
                    <a:pt x="350" y="1283"/>
                  </a:lnTo>
                  <a:lnTo>
                    <a:pt x="351" y="1289"/>
                  </a:lnTo>
                  <a:lnTo>
                    <a:pt x="351" y="1294"/>
                  </a:lnTo>
                  <a:lnTo>
                    <a:pt x="350" y="1298"/>
                  </a:lnTo>
                  <a:lnTo>
                    <a:pt x="348" y="1302"/>
                  </a:lnTo>
                  <a:lnTo>
                    <a:pt x="346" y="1305"/>
                  </a:lnTo>
                  <a:lnTo>
                    <a:pt x="341" y="1309"/>
                  </a:lnTo>
                  <a:lnTo>
                    <a:pt x="337" y="1310"/>
                  </a:lnTo>
                  <a:lnTo>
                    <a:pt x="333" y="1311"/>
                  </a:lnTo>
                  <a:lnTo>
                    <a:pt x="326" y="1312"/>
                  </a:lnTo>
                  <a:lnTo>
                    <a:pt x="320" y="1312"/>
                  </a:lnTo>
                  <a:lnTo>
                    <a:pt x="313" y="1311"/>
                  </a:lnTo>
                  <a:lnTo>
                    <a:pt x="306" y="1309"/>
                  </a:lnTo>
                  <a:lnTo>
                    <a:pt x="290" y="1304"/>
                  </a:lnTo>
                  <a:lnTo>
                    <a:pt x="271" y="1297"/>
                  </a:lnTo>
                  <a:lnTo>
                    <a:pt x="253" y="1286"/>
                  </a:lnTo>
                  <a:lnTo>
                    <a:pt x="235" y="1274"/>
                  </a:lnTo>
                  <a:lnTo>
                    <a:pt x="216" y="1261"/>
                  </a:lnTo>
                  <a:lnTo>
                    <a:pt x="200" y="1247"/>
                  </a:lnTo>
                  <a:lnTo>
                    <a:pt x="187" y="1232"/>
                  </a:lnTo>
                  <a:lnTo>
                    <a:pt x="176" y="1219"/>
                  </a:lnTo>
                  <a:lnTo>
                    <a:pt x="172" y="1211"/>
                  </a:lnTo>
                  <a:lnTo>
                    <a:pt x="169" y="1205"/>
                  </a:lnTo>
                  <a:lnTo>
                    <a:pt x="165" y="1200"/>
                  </a:lnTo>
                  <a:lnTo>
                    <a:pt x="164" y="1193"/>
                  </a:lnTo>
                  <a:lnTo>
                    <a:pt x="163" y="1188"/>
                  </a:lnTo>
                  <a:lnTo>
                    <a:pt x="163" y="1183"/>
                  </a:lnTo>
                  <a:lnTo>
                    <a:pt x="163" y="1178"/>
                  </a:lnTo>
                  <a:lnTo>
                    <a:pt x="165" y="1175"/>
                  </a:lnTo>
                  <a:lnTo>
                    <a:pt x="169" y="1172"/>
                  </a:lnTo>
                  <a:lnTo>
                    <a:pt x="172" y="1168"/>
                  </a:lnTo>
                  <a:lnTo>
                    <a:pt x="176" y="1166"/>
                  </a:lnTo>
                  <a:lnTo>
                    <a:pt x="182" y="1165"/>
                  </a:lnTo>
                  <a:lnTo>
                    <a:pt x="187" y="1165"/>
                  </a:lnTo>
                  <a:lnTo>
                    <a:pt x="193" y="1165"/>
                  </a:lnTo>
                  <a:lnTo>
                    <a:pt x="200" y="1166"/>
                  </a:lnTo>
                  <a:lnTo>
                    <a:pt x="208" y="1167"/>
                  </a:lnTo>
                  <a:lnTo>
                    <a:pt x="224" y="1173"/>
                  </a:lnTo>
                  <a:lnTo>
                    <a:pt x="242" y="1180"/>
                  </a:lnTo>
                  <a:lnTo>
                    <a:pt x="260" y="1190"/>
                  </a:lnTo>
                  <a:lnTo>
                    <a:pt x="279" y="1203"/>
                  </a:lnTo>
                  <a:close/>
                  <a:moveTo>
                    <a:pt x="600" y="1476"/>
                  </a:moveTo>
                  <a:lnTo>
                    <a:pt x="597" y="1479"/>
                  </a:lnTo>
                  <a:lnTo>
                    <a:pt x="594" y="1482"/>
                  </a:lnTo>
                  <a:lnTo>
                    <a:pt x="590" y="1485"/>
                  </a:lnTo>
                  <a:lnTo>
                    <a:pt x="584" y="1486"/>
                  </a:lnTo>
                  <a:lnTo>
                    <a:pt x="578" y="1486"/>
                  </a:lnTo>
                  <a:lnTo>
                    <a:pt x="571" y="1486"/>
                  </a:lnTo>
                  <a:lnTo>
                    <a:pt x="564" y="1485"/>
                  </a:lnTo>
                  <a:lnTo>
                    <a:pt x="556" y="1483"/>
                  </a:lnTo>
                  <a:lnTo>
                    <a:pt x="539" y="1478"/>
                  </a:lnTo>
                  <a:lnTo>
                    <a:pt x="520" y="1470"/>
                  </a:lnTo>
                  <a:lnTo>
                    <a:pt x="500" y="1461"/>
                  </a:lnTo>
                  <a:lnTo>
                    <a:pt x="481" y="1448"/>
                  </a:lnTo>
                  <a:lnTo>
                    <a:pt x="461" y="1434"/>
                  </a:lnTo>
                  <a:lnTo>
                    <a:pt x="445" y="1419"/>
                  </a:lnTo>
                  <a:lnTo>
                    <a:pt x="430" y="1404"/>
                  </a:lnTo>
                  <a:lnTo>
                    <a:pt x="419" y="1390"/>
                  </a:lnTo>
                  <a:lnTo>
                    <a:pt x="414" y="1382"/>
                  </a:lnTo>
                  <a:lnTo>
                    <a:pt x="410" y="1376"/>
                  </a:lnTo>
                  <a:lnTo>
                    <a:pt x="407" y="1369"/>
                  </a:lnTo>
                  <a:lnTo>
                    <a:pt x="405" y="1364"/>
                  </a:lnTo>
                  <a:lnTo>
                    <a:pt x="404" y="1357"/>
                  </a:lnTo>
                  <a:lnTo>
                    <a:pt x="404" y="1352"/>
                  </a:lnTo>
                  <a:lnTo>
                    <a:pt x="405" y="1347"/>
                  </a:lnTo>
                  <a:lnTo>
                    <a:pt x="407" y="1343"/>
                  </a:lnTo>
                  <a:lnTo>
                    <a:pt x="409" y="1340"/>
                  </a:lnTo>
                  <a:lnTo>
                    <a:pt x="414" y="1337"/>
                  </a:lnTo>
                  <a:lnTo>
                    <a:pt x="418" y="1335"/>
                  </a:lnTo>
                  <a:lnTo>
                    <a:pt x="423" y="1333"/>
                  </a:lnTo>
                  <a:lnTo>
                    <a:pt x="430" y="1333"/>
                  </a:lnTo>
                  <a:lnTo>
                    <a:pt x="436" y="1333"/>
                  </a:lnTo>
                  <a:lnTo>
                    <a:pt x="444" y="1335"/>
                  </a:lnTo>
                  <a:lnTo>
                    <a:pt x="453" y="1336"/>
                  </a:lnTo>
                  <a:lnTo>
                    <a:pt x="470" y="1341"/>
                  </a:lnTo>
                  <a:lnTo>
                    <a:pt x="488" y="1350"/>
                  </a:lnTo>
                  <a:lnTo>
                    <a:pt x="508" y="1359"/>
                  </a:lnTo>
                  <a:lnTo>
                    <a:pt x="528" y="1372"/>
                  </a:lnTo>
                  <a:lnTo>
                    <a:pt x="546" y="1386"/>
                  </a:lnTo>
                  <a:lnTo>
                    <a:pt x="564" y="1400"/>
                  </a:lnTo>
                  <a:lnTo>
                    <a:pt x="578" y="1415"/>
                  </a:lnTo>
                  <a:lnTo>
                    <a:pt x="589" y="1429"/>
                  </a:lnTo>
                  <a:lnTo>
                    <a:pt x="593" y="1437"/>
                  </a:lnTo>
                  <a:lnTo>
                    <a:pt x="597" y="1444"/>
                  </a:lnTo>
                  <a:lnTo>
                    <a:pt x="600" y="1450"/>
                  </a:lnTo>
                  <a:lnTo>
                    <a:pt x="602" y="1456"/>
                  </a:lnTo>
                  <a:lnTo>
                    <a:pt x="603" y="1462"/>
                  </a:lnTo>
                  <a:lnTo>
                    <a:pt x="604" y="1467"/>
                  </a:lnTo>
                  <a:lnTo>
                    <a:pt x="603" y="1472"/>
                  </a:lnTo>
                  <a:lnTo>
                    <a:pt x="600" y="1476"/>
                  </a:lnTo>
                  <a:close/>
                  <a:moveTo>
                    <a:pt x="273" y="860"/>
                  </a:moveTo>
                  <a:lnTo>
                    <a:pt x="290" y="872"/>
                  </a:lnTo>
                  <a:lnTo>
                    <a:pt x="304" y="884"/>
                  </a:lnTo>
                  <a:lnTo>
                    <a:pt x="315" y="899"/>
                  </a:lnTo>
                  <a:lnTo>
                    <a:pt x="325" y="910"/>
                  </a:lnTo>
                  <a:lnTo>
                    <a:pt x="328" y="917"/>
                  </a:lnTo>
                  <a:lnTo>
                    <a:pt x="332" y="923"/>
                  </a:lnTo>
                  <a:lnTo>
                    <a:pt x="335" y="929"/>
                  </a:lnTo>
                  <a:lnTo>
                    <a:pt x="336" y="934"/>
                  </a:lnTo>
                  <a:lnTo>
                    <a:pt x="337" y="940"/>
                  </a:lnTo>
                  <a:lnTo>
                    <a:pt x="337" y="944"/>
                  </a:lnTo>
                  <a:lnTo>
                    <a:pt x="336" y="948"/>
                  </a:lnTo>
                  <a:lnTo>
                    <a:pt x="335" y="952"/>
                  </a:lnTo>
                  <a:lnTo>
                    <a:pt x="332" y="956"/>
                  </a:lnTo>
                  <a:lnTo>
                    <a:pt x="328" y="958"/>
                  </a:lnTo>
                  <a:lnTo>
                    <a:pt x="324" y="960"/>
                  </a:lnTo>
                  <a:lnTo>
                    <a:pt x="320" y="961"/>
                  </a:lnTo>
                  <a:lnTo>
                    <a:pt x="314" y="961"/>
                  </a:lnTo>
                  <a:lnTo>
                    <a:pt x="308" y="961"/>
                  </a:lnTo>
                  <a:lnTo>
                    <a:pt x="301" y="961"/>
                  </a:lnTo>
                  <a:lnTo>
                    <a:pt x="295" y="959"/>
                  </a:lnTo>
                  <a:lnTo>
                    <a:pt x="280" y="955"/>
                  </a:lnTo>
                  <a:lnTo>
                    <a:pt x="264" y="948"/>
                  </a:lnTo>
                  <a:lnTo>
                    <a:pt x="247" y="940"/>
                  </a:lnTo>
                  <a:lnTo>
                    <a:pt x="230" y="928"/>
                  </a:lnTo>
                  <a:lnTo>
                    <a:pt x="214" y="916"/>
                  </a:lnTo>
                  <a:lnTo>
                    <a:pt x="200" y="902"/>
                  </a:lnTo>
                  <a:lnTo>
                    <a:pt x="187" y="889"/>
                  </a:lnTo>
                  <a:lnTo>
                    <a:pt x="177" y="876"/>
                  </a:lnTo>
                  <a:lnTo>
                    <a:pt x="174" y="869"/>
                  </a:lnTo>
                  <a:lnTo>
                    <a:pt x="171" y="864"/>
                  </a:lnTo>
                  <a:lnTo>
                    <a:pt x="169" y="858"/>
                  </a:lnTo>
                  <a:lnTo>
                    <a:pt x="167" y="852"/>
                  </a:lnTo>
                  <a:lnTo>
                    <a:pt x="165" y="847"/>
                  </a:lnTo>
                  <a:lnTo>
                    <a:pt x="165" y="842"/>
                  </a:lnTo>
                  <a:lnTo>
                    <a:pt x="167" y="838"/>
                  </a:lnTo>
                  <a:lnTo>
                    <a:pt x="169" y="834"/>
                  </a:lnTo>
                  <a:lnTo>
                    <a:pt x="171" y="831"/>
                  </a:lnTo>
                  <a:lnTo>
                    <a:pt x="174" y="828"/>
                  </a:lnTo>
                  <a:lnTo>
                    <a:pt x="178" y="826"/>
                  </a:lnTo>
                  <a:lnTo>
                    <a:pt x="184" y="825"/>
                  </a:lnTo>
                  <a:lnTo>
                    <a:pt x="189" y="825"/>
                  </a:lnTo>
                  <a:lnTo>
                    <a:pt x="195" y="825"/>
                  </a:lnTo>
                  <a:lnTo>
                    <a:pt x="201" y="826"/>
                  </a:lnTo>
                  <a:lnTo>
                    <a:pt x="208" y="827"/>
                  </a:lnTo>
                  <a:lnTo>
                    <a:pt x="223" y="832"/>
                  </a:lnTo>
                  <a:lnTo>
                    <a:pt x="239" y="839"/>
                  </a:lnTo>
                  <a:lnTo>
                    <a:pt x="256" y="848"/>
                  </a:lnTo>
                  <a:lnTo>
                    <a:pt x="273" y="860"/>
                  </a:lnTo>
                  <a:close/>
                  <a:moveTo>
                    <a:pt x="498" y="1016"/>
                  </a:moveTo>
                  <a:lnTo>
                    <a:pt x="515" y="1029"/>
                  </a:lnTo>
                  <a:lnTo>
                    <a:pt x="530" y="1042"/>
                  </a:lnTo>
                  <a:lnTo>
                    <a:pt x="543" y="1056"/>
                  </a:lnTo>
                  <a:lnTo>
                    <a:pt x="553" y="1070"/>
                  </a:lnTo>
                  <a:lnTo>
                    <a:pt x="557" y="1077"/>
                  </a:lnTo>
                  <a:lnTo>
                    <a:pt x="561" y="1082"/>
                  </a:lnTo>
                  <a:lnTo>
                    <a:pt x="564" y="1088"/>
                  </a:lnTo>
                  <a:lnTo>
                    <a:pt x="565" y="1094"/>
                  </a:lnTo>
                  <a:lnTo>
                    <a:pt x="566" y="1099"/>
                  </a:lnTo>
                  <a:lnTo>
                    <a:pt x="566" y="1105"/>
                  </a:lnTo>
                  <a:lnTo>
                    <a:pt x="565" y="1109"/>
                  </a:lnTo>
                  <a:lnTo>
                    <a:pt x="563" y="1112"/>
                  </a:lnTo>
                  <a:lnTo>
                    <a:pt x="561" y="1117"/>
                  </a:lnTo>
                  <a:lnTo>
                    <a:pt x="557" y="1119"/>
                  </a:lnTo>
                  <a:lnTo>
                    <a:pt x="553" y="1121"/>
                  </a:lnTo>
                  <a:lnTo>
                    <a:pt x="548" y="1122"/>
                  </a:lnTo>
                  <a:lnTo>
                    <a:pt x="542" y="1123"/>
                  </a:lnTo>
                  <a:lnTo>
                    <a:pt x="536" y="1123"/>
                  </a:lnTo>
                  <a:lnTo>
                    <a:pt x="529" y="1122"/>
                  </a:lnTo>
                  <a:lnTo>
                    <a:pt x="522" y="1121"/>
                  </a:lnTo>
                  <a:lnTo>
                    <a:pt x="507" y="1115"/>
                  </a:lnTo>
                  <a:lnTo>
                    <a:pt x="489" y="1109"/>
                  </a:lnTo>
                  <a:lnTo>
                    <a:pt x="472" y="1099"/>
                  </a:lnTo>
                  <a:lnTo>
                    <a:pt x="454" y="1087"/>
                  </a:lnTo>
                  <a:lnTo>
                    <a:pt x="436" y="1074"/>
                  </a:lnTo>
                  <a:lnTo>
                    <a:pt x="421" y="1061"/>
                  </a:lnTo>
                  <a:lnTo>
                    <a:pt x="408" y="1047"/>
                  </a:lnTo>
                  <a:lnTo>
                    <a:pt x="398" y="1033"/>
                  </a:lnTo>
                  <a:lnTo>
                    <a:pt x="394" y="1027"/>
                  </a:lnTo>
                  <a:lnTo>
                    <a:pt x="391" y="1020"/>
                  </a:lnTo>
                  <a:lnTo>
                    <a:pt x="388" y="1015"/>
                  </a:lnTo>
                  <a:lnTo>
                    <a:pt x="387" y="1010"/>
                  </a:lnTo>
                  <a:lnTo>
                    <a:pt x="386" y="1004"/>
                  </a:lnTo>
                  <a:lnTo>
                    <a:pt x="386" y="999"/>
                  </a:lnTo>
                  <a:lnTo>
                    <a:pt x="387" y="995"/>
                  </a:lnTo>
                  <a:lnTo>
                    <a:pt x="389" y="990"/>
                  </a:lnTo>
                  <a:lnTo>
                    <a:pt x="391" y="987"/>
                  </a:lnTo>
                  <a:lnTo>
                    <a:pt x="394" y="984"/>
                  </a:lnTo>
                  <a:lnTo>
                    <a:pt x="399" y="983"/>
                  </a:lnTo>
                  <a:lnTo>
                    <a:pt x="404" y="982"/>
                  </a:lnTo>
                  <a:lnTo>
                    <a:pt x="409" y="981"/>
                  </a:lnTo>
                  <a:lnTo>
                    <a:pt x="416" y="981"/>
                  </a:lnTo>
                  <a:lnTo>
                    <a:pt x="422" y="982"/>
                  </a:lnTo>
                  <a:lnTo>
                    <a:pt x="430" y="983"/>
                  </a:lnTo>
                  <a:lnTo>
                    <a:pt x="445" y="987"/>
                  </a:lnTo>
                  <a:lnTo>
                    <a:pt x="462" y="995"/>
                  </a:lnTo>
                  <a:lnTo>
                    <a:pt x="480" y="1004"/>
                  </a:lnTo>
                  <a:lnTo>
                    <a:pt x="498" y="1016"/>
                  </a:lnTo>
                  <a:close/>
                  <a:moveTo>
                    <a:pt x="173" y="475"/>
                  </a:moveTo>
                  <a:lnTo>
                    <a:pt x="171" y="478"/>
                  </a:lnTo>
                  <a:lnTo>
                    <a:pt x="168" y="480"/>
                  </a:lnTo>
                  <a:lnTo>
                    <a:pt x="163" y="482"/>
                  </a:lnTo>
                  <a:lnTo>
                    <a:pt x="160" y="483"/>
                  </a:lnTo>
                  <a:lnTo>
                    <a:pt x="149" y="483"/>
                  </a:lnTo>
                  <a:lnTo>
                    <a:pt x="138" y="482"/>
                  </a:lnTo>
                  <a:lnTo>
                    <a:pt x="125" y="478"/>
                  </a:lnTo>
                  <a:lnTo>
                    <a:pt x="111" y="472"/>
                  </a:lnTo>
                  <a:lnTo>
                    <a:pt x="97" y="464"/>
                  </a:lnTo>
                  <a:lnTo>
                    <a:pt x="82" y="454"/>
                  </a:lnTo>
                  <a:lnTo>
                    <a:pt x="68" y="443"/>
                  </a:lnTo>
                  <a:lnTo>
                    <a:pt x="56" y="431"/>
                  </a:lnTo>
                  <a:lnTo>
                    <a:pt x="46" y="419"/>
                  </a:lnTo>
                  <a:lnTo>
                    <a:pt x="38" y="409"/>
                  </a:lnTo>
                  <a:lnTo>
                    <a:pt x="32" y="398"/>
                  </a:lnTo>
                  <a:lnTo>
                    <a:pt x="28" y="387"/>
                  </a:lnTo>
                  <a:lnTo>
                    <a:pt x="28" y="383"/>
                  </a:lnTo>
                  <a:lnTo>
                    <a:pt x="28" y="378"/>
                  </a:lnTo>
                  <a:lnTo>
                    <a:pt x="28" y="374"/>
                  </a:lnTo>
                  <a:lnTo>
                    <a:pt x="30" y="371"/>
                  </a:lnTo>
                  <a:lnTo>
                    <a:pt x="33" y="368"/>
                  </a:lnTo>
                  <a:lnTo>
                    <a:pt x="36" y="365"/>
                  </a:lnTo>
                  <a:lnTo>
                    <a:pt x="39" y="364"/>
                  </a:lnTo>
                  <a:lnTo>
                    <a:pt x="43" y="363"/>
                  </a:lnTo>
                  <a:lnTo>
                    <a:pt x="53" y="362"/>
                  </a:lnTo>
                  <a:lnTo>
                    <a:pt x="65" y="364"/>
                  </a:lnTo>
                  <a:lnTo>
                    <a:pt x="78" y="368"/>
                  </a:lnTo>
                  <a:lnTo>
                    <a:pt x="92" y="374"/>
                  </a:lnTo>
                  <a:lnTo>
                    <a:pt x="106" y="382"/>
                  </a:lnTo>
                  <a:lnTo>
                    <a:pt x="121" y="392"/>
                  </a:lnTo>
                  <a:lnTo>
                    <a:pt x="135" y="403"/>
                  </a:lnTo>
                  <a:lnTo>
                    <a:pt x="147" y="415"/>
                  </a:lnTo>
                  <a:lnTo>
                    <a:pt x="158" y="426"/>
                  </a:lnTo>
                  <a:lnTo>
                    <a:pt x="165" y="438"/>
                  </a:lnTo>
                  <a:lnTo>
                    <a:pt x="172" y="448"/>
                  </a:lnTo>
                  <a:lnTo>
                    <a:pt x="175" y="459"/>
                  </a:lnTo>
                  <a:lnTo>
                    <a:pt x="175" y="464"/>
                  </a:lnTo>
                  <a:lnTo>
                    <a:pt x="175" y="468"/>
                  </a:lnTo>
                  <a:lnTo>
                    <a:pt x="174" y="471"/>
                  </a:lnTo>
                  <a:lnTo>
                    <a:pt x="173" y="475"/>
                  </a:lnTo>
                  <a:close/>
                  <a:moveTo>
                    <a:pt x="314" y="529"/>
                  </a:moveTo>
                  <a:lnTo>
                    <a:pt x="330" y="541"/>
                  </a:lnTo>
                  <a:lnTo>
                    <a:pt x="342" y="553"/>
                  </a:lnTo>
                  <a:lnTo>
                    <a:pt x="353" y="566"/>
                  </a:lnTo>
                  <a:lnTo>
                    <a:pt x="362" y="578"/>
                  </a:lnTo>
                  <a:lnTo>
                    <a:pt x="367" y="589"/>
                  </a:lnTo>
                  <a:lnTo>
                    <a:pt x="372" y="600"/>
                  </a:lnTo>
                  <a:lnTo>
                    <a:pt x="372" y="605"/>
                  </a:lnTo>
                  <a:lnTo>
                    <a:pt x="372" y="609"/>
                  </a:lnTo>
                  <a:lnTo>
                    <a:pt x="371" y="613"/>
                  </a:lnTo>
                  <a:lnTo>
                    <a:pt x="369" y="617"/>
                  </a:lnTo>
                  <a:lnTo>
                    <a:pt x="366" y="620"/>
                  </a:lnTo>
                  <a:lnTo>
                    <a:pt x="364" y="622"/>
                  </a:lnTo>
                  <a:lnTo>
                    <a:pt x="360" y="624"/>
                  </a:lnTo>
                  <a:lnTo>
                    <a:pt x="355" y="625"/>
                  </a:lnTo>
                  <a:lnTo>
                    <a:pt x="350" y="625"/>
                  </a:lnTo>
                  <a:lnTo>
                    <a:pt x="345" y="625"/>
                  </a:lnTo>
                  <a:lnTo>
                    <a:pt x="339" y="625"/>
                  </a:lnTo>
                  <a:lnTo>
                    <a:pt x="333" y="624"/>
                  </a:lnTo>
                  <a:lnTo>
                    <a:pt x="319" y="620"/>
                  </a:lnTo>
                  <a:lnTo>
                    <a:pt x="305" y="614"/>
                  </a:lnTo>
                  <a:lnTo>
                    <a:pt x="290" y="606"/>
                  </a:lnTo>
                  <a:lnTo>
                    <a:pt x="273" y="595"/>
                  </a:lnTo>
                  <a:lnTo>
                    <a:pt x="258" y="583"/>
                  </a:lnTo>
                  <a:lnTo>
                    <a:pt x="246" y="572"/>
                  </a:lnTo>
                  <a:lnTo>
                    <a:pt x="235" y="560"/>
                  </a:lnTo>
                  <a:lnTo>
                    <a:pt x="226" y="548"/>
                  </a:lnTo>
                  <a:lnTo>
                    <a:pt x="220" y="536"/>
                  </a:lnTo>
                  <a:lnTo>
                    <a:pt x="217" y="525"/>
                  </a:lnTo>
                  <a:lnTo>
                    <a:pt x="216" y="521"/>
                  </a:lnTo>
                  <a:lnTo>
                    <a:pt x="216" y="516"/>
                  </a:lnTo>
                  <a:lnTo>
                    <a:pt x="217" y="512"/>
                  </a:lnTo>
                  <a:lnTo>
                    <a:pt x="218" y="508"/>
                  </a:lnTo>
                  <a:lnTo>
                    <a:pt x="222" y="506"/>
                  </a:lnTo>
                  <a:lnTo>
                    <a:pt x="225" y="502"/>
                  </a:lnTo>
                  <a:lnTo>
                    <a:pt x="228" y="501"/>
                  </a:lnTo>
                  <a:lnTo>
                    <a:pt x="232" y="500"/>
                  </a:lnTo>
                  <a:lnTo>
                    <a:pt x="238" y="499"/>
                  </a:lnTo>
                  <a:lnTo>
                    <a:pt x="243" y="499"/>
                  </a:lnTo>
                  <a:lnTo>
                    <a:pt x="249" y="500"/>
                  </a:lnTo>
                  <a:lnTo>
                    <a:pt x="255" y="501"/>
                  </a:lnTo>
                  <a:lnTo>
                    <a:pt x="269" y="506"/>
                  </a:lnTo>
                  <a:lnTo>
                    <a:pt x="283" y="511"/>
                  </a:lnTo>
                  <a:lnTo>
                    <a:pt x="299" y="520"/>
                  </a:lnTo>
                  <a:lnTo>
                    <a:pt x="314" y="529"/>
                  </a:lnTo>
                  <a:close/>
                  <a:moveTo>
                    <a:pt x="518" y="674"/>
                  </a:moveTo>
                  <a:lnTo>
                    <a:pt x="534" y="686"/>
                  </a:lnTo>
                  <a:lnTo>
                    <a:pt x="548" y="699"/>
                  </a:lnTo>
                  <a:lnTo>
                    <a:pt x="559" y="712"/>
                  </a:lnTo>
                  <a:lnTo>
                    <a:pt x="569" y="724"/>
                  </a:lnTo>
                  <a:lnTo>
                    <a:pt x="576" y="736"/>
                  </a:lnTo>
                  <a:lnTo>
                    <a:pt x="579" y="746"/>
                  </a:lnTo>
                  <a:lnTo>
                    <a:pt x="580" y="752"/>
                  </a:lnTo>
                  <a:lnTo>
                    <a:pt x="580" y="756"/>
                  </a:lnTo>
                  <a:lnTo>
                    <a:pt x="579" y="760"/>
                  </a:lnTo>
                  <a:lnTo>
                    <a:pt x="577" y="765"/>
                  </a:lnTo>
                  <a:lnTo>
                    <a:pt x="575" y="768"/>
                  </a:lnTo>
                  <a:lnTo>
                    <a:pt x="571" y="770"/>
                  </a:lnTo>
                  <a:lnTo>
                    <a:pt x="567" y="772"/>
                  </a:lnTo>
                  <a:lnTo>
                    <a:pt x="563" y="773"/>
                  </a:lnTo>
                  <a:lnTo>
                    <a:pt x="557" y="774"/>
                  </a:lnTo>
                  <a:lnTo>
                    <a:pt x="552" y="774"/>
                  </a:lnTo>
                  <a:lnTo>
                    <a:pt x="545" y="773"/>
                  </a:lnTo>
                  <a:lnTo>
                    <a:pt x="539" y="772"/>
                  </a:lnTo>
                  <a:lnTo>
                    <a:pt x="524" y="768"/>
                  </a:lnTo>
                  <a:lnTo>
                    <a:pt x="509" y="761"/>
                  </a:lnTo>
                  <a:lnTo>
                    <a:pt x="493" y="753"/>
                  </a:lnTo>
                  <a:lnTo>
                    <a:pt x="475" y="742"/>
                  </a:lnTo>
                  <a:lnTo>
                    <a:pt x="460" y="730"/>
                  </a:lnTo>
                  <a:lnTo>
                    <a:pt x="446" y="717"/>
                  </a:lnTo>
                  <a:lnTo>
                    <a:pt x="435" y="705"/>
                  </a:lnTo>
                  <a:lnTo>
                    <a:pt x="426" y="692"/>
                  </a:lnTo>
                  <a:lnTo>
                    <a:pt x="422" y="686"/>
                  </a:lnTo>
                  <a:lnTo>
                    <a:pt x="419" y="681"/>
                  </a:lnTo>
                  <a:lnTo>
                    <a:pt x="417" y="675"/>
                  </a:lnTo>
                  <a:lnTo>
                    <a:pt x="416" y="670"/>
                  </a:lnTo>
                  <a:lnTo>
                    <a:pt x="415" y="664"/>
                  </a:lnTo>
                  <a:lnTo>
                    <a:pt x="415" y="660"/>
                  </a:lnTo>
                  <a:lnTo>
                    <a:pt x="416" y="656"/>
                  </a:lnTo>
                  <a:lnTo>
                    <a:pt x="418" y="651"/>
                  </a:lnTo>
                  <a:lnTo>
                    <a:pt x="420" y="648"/>
                  </a:lnTo>
                  <a:lnTo>
                    <a:pt x="423" y="646"/>
                  </a:lnTo>
                  <a:lnTo>
                    <a:pt x="428" y="644"/>
                  </a:lnTo>
                  <a:lnTo>
                    <a:pt x="432" y="643"/>
                  </a:lnTo>
                  <a:lnTo>
                    <a:pt x="437" y="642"/>
                  </a:lnTo>
                  <a:lnTo>
                    <a:pt x="443" y="642"/>
                  </a:lnTo>
                  <a:lnTo>
                    <a:pt x="449" y="643"/>
                  </a:lnTo>
                  <a:lnTo>
                    <a:pt x="456" y="644"/>
                  </a:lnTo>
                  <a:lnTo>
                    <a:pt x="470" y="648"/>
                  </a:lnTo>
                  <a:lnTo>
                    <a:pt x="486" y="655"/>
                  </a:lnTo>
                  <a:lnTo>
                    <a:pt x="502" y="663"/>
                  </a:lnTo>
                  <a:lnTo>
                    <a:pt x="518" y="674"/>
                  </a:lnTo>
                  <a:close/>
                  <a:moveTo>
                    <a:pt x="188" y="144"/>
                  </a:moveTo>
                  <a:lnTo>
                    <a:pt x="175" y="134"/>
                  </a:lnTo>
                  <a:lnTo>
                    <a:pt x="164" y="124"/>
                  </a:lnTo>
                  <a:lnTo>
                    <a:pt x="155" y="113"/>
                  </a:lnTo>
                  <a:lnTo>
                    <a:pt x="147" y="102"/>
                  </a:lnTo>
                  <a:lnTo>
                    <a:pt x="142" y="92"/>
                  </a:lnTo>
                  <a:lnTo>
                    <a:pt x="140" y="83"/>
                  </a:lnTo>
                  <a:lnTo>
                    <a:pt x="138" y="78"/>
                  </a:lnTo>
                  <a:lnTo>
                    <a:pt x="140" y="74"/>
                  </a:lnTo>
                  <a:lnTo>
                    <a:pt x="140" y="71"/>
                  </a:lnTo>
                  <a:lnTo>
                    <a:pt x="142" y="68"/>
                  </a:lnTo>
                  <a:lnTo>
                    <a:pt x="144" y="64"/>
                  </a:lnTo>
                  <a:lnTo>
                    <a:pt x="146" y="62"/>
                  </a:lnTo>
                  <a:lnTo>
                    <a:pt x="149" y="61"/>
                  </a:lnTo>
                  <a:lnTo>
                    <a:pt x="154" y="60"/>
                  </a:lnTo>
                  <a:lnTo>
                    <a:pt x="162" y="59"/>
                  </a:lnTo>
                  <a:lnTo>
                    <a:pt x="173" y="60"/>
                  </a:lnTo>
                  <a:lnTo>
                    <a:pt x="185" y="64"/>
                  </a:lnTo>
                  <a:lnTo>
                    <a:pt x="198" y="70"/>
                  </a:lnTo>
                  <a:lnTo>
                    <a:pt x="211" y="76"/>
                  </a:lnTo>
                  <a:lnTo>
                    <a:pt x="225" y="86"/>
                  </a:lnTo>
                  <a:lnTo>
                    <a:pt x="237" y="96"/>
                  </a:lnTo>
                  <a:lnTo>
                    <a:pt x="247" y="106"/>
                  </a:lnTo>
                  <a:lnTo>
                    <a:pt x="257" y="117"/>
                  </a:lnTo>
                  <a:lnTo>
                    <a:pt x="265" y="128"/>
                  </a:lnTo>
                  <a:lnTo>
                    <a:pt x="270" y="138"/>
                  </a:lnTo>
                  <a:lnTo>
                    <a:pt x="272" y="147"/>
                  </a:lnTo>
                  <a:lnTo>
                    <a:pt x="273" y="152"/>
                  </a:lnTo>
                  <a:lnTo>
                    <a:pt x="273" y="156"/>
                  </a:lnTo>
                  <a:lnTo>
                    <a:pt x="272" y="159"/>
                  </a:lnTo>
                  <a:lnTo>
                    <a:pt x="270" y="163"/>
                  </a:lnTo>
                  <a:lnTo>
                    <a:pt x="268" y="166"/>
                  </a:lnTo>
                  <a:lnTo>
                    <a:pt x="266" y="168"/>
                  </a:lnTo>
                  <a:lnTo>
                    <a:pt x="263" y="169"/>
                  </a:lnTo>
                  <a:lnTo>
                    <a:pt x="258" y="170"/>
                  </a:lnTo>
                  <a:lnTo>
                    <a:pt x="250" y="171"/>
                  </a:lnTo>
                  <a:lnTo>
                    <a:pt x="239" y="170"/>
                  </a:lnTo>
                  <a:lnTo>
                    <a:pt x="227" y="166"/>
                  </a:lnTo>
                  <a:lnTo>
                    <a:pt x="214" y="160"/>
                  </a:lnTo>
                  <a:lnTo>
                    <a:pt x="201" y="154"/>
                  </a:lnTo>
                  <a:lnTo>
                    <a:pt x="188" y="144"/>
                  </a:lnTo>
                  <a:close/>
                  <a:moveTo>
                    <a:pt x="362" y="274"/>
                  </a:moveTo>
                  <a:lnTo>
                    <a:pt x="348" y="263"/>
                  </a:lnTo>
                  <a:lnTo>
                    <a:pt x="336" y="252"/>
                  </a:lnTo>
                  <a:lnTo>
                    <a:pt x="326" y="241"/>
                  </a:lnTo>
                  <a:lnTo>
                    <a:pt x="319" y="229"/>
                  </a:lnTo>
                  <a:lnTo>
                    <a:pt x="313" y="219"/>
                  </a:lnTo>
                  <a:lnTo>
                    <a:pt x="310" y="209"/>
                  </a:lnTo>
                  <a:lnTo>
                    <a:pt x="310" y="205"/>
                  </a:lnTo>
                  <a:lnTo>
                    <a:pt x="310" y="200"/>
                  </a:lnTo>
                  <a:lnTo>
                    <a:pt x="311" y="197"/>
                  </a:lnTo>
                  <a:lnTo>
                    <a:pt x="312" y="193"/>
                  </a:lnTo>
                  <a:lnTo>
                    <a:pt x="314" y="191"/>
                  </a:lnTo>
                  <a:lnTo>
                    <a:pt x="318" y="188"/>
                  </a:lnTo>
                  <a:lnTo>
                    <a:pt x="321" y="186"/>
                  </a:lnTo>
                  <a:lnTo>
                    <a:pt x="325" y="185"/>
                  </a:lnTo>
                  <a:lnTo>
                    <a:pt x="335" y="184"/>
                  </a:lnTo>
                  <a:lnTo>
                    <a:pt x="346" y="186"/>
                  </a:lnTo>
                  <a:lnTo>
                    <a:pt x="359" y="189"/>
                  </a:lnTo>
                  <a:lnTo>
                    <a:pt x="372" y="195"/>
                  </a:lnTo>
                  <a:lnTo>
                    <a:pt x="386" y="202"/>
                  </a:lnTo>
                  <a:lnTo>
                    <a:pt x="400" y="212"/>
                  </a:lnTo>
                  <a:lnTo>
                    <a:pt x="414" y="223"/>
                  </a:lnTo>
                  <a:lnTo>
                    <a:pt x="426" y="234"/>
                  </a:lnTo>
                  <a:lnTo>
                    <a:pt x="435" y="246"/>
                  </a:lnTo>
                  <a:lnTo>
                    <a:pt x="443" y="256"/>
                  </a:lnTo>
                  <a:lnTo>
                    <a:pt x="448" y="267"/>
                  </a:lnTo>
                  <a:lnTo>
                    <a:pt x="451" y="277"/>
                  </a:lnTo>
                  <a:lnTo>
                    <a:pt x="451" y="281"/>
                  </a:lnTo>
                  <a:lnTo>
                    <a:pt x="451" y="286"/>
                  </a:lnTo>
                  <a:lnTo>
                    <a:pt x="450" y="290"/>
                  </a:lnTo>
                  <a:lnTo>
                    <a:pt x="449" y="293"/>
                  </a:lnTo>
                  <a:lnTo>
                    <a:pt x="447" y="296"/>
                  </a:lnTo>
                  <a:lnTo>
                    <a:pt x="444" y="298"/>
                  </a:lnTo>
                  <a:lnTo>
                    <a:pt x="441" y="300"/>
                  </a:lnTo>
                  <a:lnTo>
                    <a:pt x="436" y="301"/>
                  </a:lnTo>
                  <a:lnTo>
                    <a:pt x="427" y="302"/>
                  </a:lnTo>
                  <a:lnTo>
                    <a:pt x="416" y="301"/>
                  </a:lnTo>
                  <a:lnTo>
                    <a:pt x="403" y="296"/>
                  </a:lnTo>
                  <a:lnTo>
                    <a:pt x="390" y="291"/>
                  </a:lnTo>
                  <a:lnTo>
                    <a:pt x="376" y="283"/>
                  </a:lnTo>
                  <a:lnTo>
                    <a:pt x="362" y="274"/>
                  </a:lnTo>
                  <a:close/>
                  <a:moveTo>
                    <a:pt x="638" y="429"/>
                  </a:moveTo>
                  <a:lnTo>
                    <a:pt x="635" y="432"/>
                  </a:lnTo>
                  <a:lnTo>
                    <a:pt x="632" y="434"/>
                  </a:lnTo>
                  <a:lnTo>
                    <a:pt x="629" y="437"/>
                  </a:lnTo>
                  <a:lnTo>
                    <a:pt x="624" y="438"/>
                  </a:lnTo>
                  <a:lnTo>
                    <a:pt x="619" y="439"/>
                  </a:lnTo>
                  <a:lnTo>
                    <a:pt x="614" y="439"/>
                  </a:lnTo>
                  <a:lnTo>
                    <a:pt x="608" y="438"/>
                  </a:lnTo>
                  <a:lnTo>
                    <a:pt x="603" y="437"/>
                  </a:lnTo>
                  <a:lnTo>
                    <a:pt x="589" y="433"/>
                  </a:lnTo>
                  <a:lnTo>
                    <a:pt x="575" y="427"/>
                  </a:lnTo>
                  <a:lnTo>
                    <a:pt x="561" y="419"/>
                  </a:lnTo>
                  <a:lnTo>
                    <a:pt x="545" y="410"/>
                  </a:lnTo>
                  <a:lnTo>
                    <a:pt x="531" y="399"/>
                  </a:lnTo>
                  <a:lnTo>
                    <a:pt x="518" y="387"/>
                  </a:lnTo>
                  <a:lnTo>
                    <a:pt x="509" y="375"/>
                  </a:lnTo>
                  <a:lnTo>
                    <a:pt x="500" y="363"/>
                  </a:lnTo>
                  <a:lnTo>
                    <a:pt x="495" y="352"/>
                  </a:lnTo>
                  <a:lnTo>
                    <a:pt x="491" y="342"/>
                  </a:lnTo>
                  <a:lnTo>
                    <a:pt x="490" y="337"/>
                  </a:lnTo>
                  <a:lnTo>
                    <a:pt x="490" y="333"/>
                  </a:lnTo>
                  <a:lnTo>
                    <a:pt x="491" y="329"/>
                  </a:lnTo>
                  <a:lnTo>
                    <a:pt x="494" y="325"/>
                  </a:lnTo>
                  <a:lnTo>
                    <a:pt x="496" y="322"/>
                  </a:lnTo>
                  <a:lnTo>
                    <a:pt x="499" y="320"/>
                  </a:lnTo>
                  <a:lnTo>
                    <a:pt x="502" y="318"/>
                  </a:lnTo>
                  <a:lnTo>
                    <a:pt x="507" y="317"/>
                  </a:lnTo>
                  <a:lnTo>
                    <a:pt x="512" y="316"/>
                  </a:lnTo>
                  <a:lnTo>
                    <a:pt x="517" y="316"/>
                  </a:lnTo>
                  <a:lnTo>
                    <a:pt x="523" y="316"/>
                  </a:lnTo>
                  <a:lnTo>
                    <a:pt x="529" y="317"/>
                  </a:lnTo>
                  <a:lnTo>
                    <a:pt x="542" y="321"/>
                  </a:lnTo>
                  <a:lnTo>
                    <a:pt x="556" y="327"/>
                  </a:lnTo>
                  <a:lnTo>
                    <a:pt x="571" y="335"/>
                  </a:lnTo>
                  <a:lnTo>
                    <a:pt x="585" y="345"/>
                  </a:lnTo>
                  <a:lnTo>
                    <a:pt x="599" y="356"/>
                  </a:lnTo>
                  <a:lnTo>
                    <a:pt x="612" y="368"/>
                  </a:lnTo>
                  <a:lnTo>
                    <a:pt x="623" y="379"/>
                  </a:lnTo>
                  <a:lnTo>
                    <a:pt x="631" y="391"/>
                  </a:lnTo>
                  <a:lnTo>
                    <a:pt x="637" y="402"/>
                  </a:lnTo>
                  <a:lnTo>
                    <a:pt x="640" y="412"/>
                  </a:lnTo>
                  <a:lnTo>
                    <a:pt x="640" y="417"/>
                  </a:lnTo>
                  <a:lnTo>
                    <a:pt x="640" y="422"/>
                  </a:lnTo>
                  <a:lnTo>
                    <a:pt x="639" y="426"/>
                  </a:lnTo>
                  <a:lnTo>
                    <a:pt x="638" y="429"/>
                  </a:lnTo>
                  <a:close/>
                </a:path>
              </a:pathLst>
            </a:custGeom>
            <a:solidFill>
              <a:srgbClr val="D2CB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CH"/>
            </a:p>
          </p:txBody>
        </p:sp>
        <p:sp>
          <p:nvSpPr>
            <p:cNvPr id="61" name="Freeform 48"/>
            <p:cNvSpPr>
              <a:spLocks noEditPoints="1"/>
            </p:cNvSpPr>
            <p:nvPr userDrawn="1"/>
          </p:nvSpPr>
          <p:spPr bwMode="auto">
            <a:xfrm>
              <a:off x="11580350" y="4854576"/>
              <a:ext cx="133350" cy="1308100"/>
            </a:xfrm>
            <a:custGeom>
              <a:avLst/>
              <a:gdLst>
                <a:gd name="T0" fmla="*/ 563 w 678"/>
                <a:gd name="T1" fmla="*/ 6536 h 6595"/>
                <a:gd name="T2" fmla="*/ 186 w 678"/>
                <a:gd name="T3" fmla="*/ 6290 h 6595"/>
                <a:gd name="T4" fmla="*/ 322 w 678"/>
                <a:gd name="T5" fmla="*/ 6343 h 6595"/>
                <a:gd name="T6" fmla="*/ 223 w 678"/>
                <a:gd name="T7" fmla="*/ 6053 h 6595"/>
                <a:gd name="T8" fmla="*/ 15 w 678"/>
                <a:gd name="T9" fmla="*/ 5678 h 6595"/>
                <a:gd name="T10" fmla="*/ 33 w 678"/>
                <a:gd name="T11" fmla="*/ 5461 h 6595"/>
                <a:gd name="T12" fmla="*/ 173 w 678"/>
                <a:gd name="T13" fmla="*/ 5416 h 6595"/>
                <a:gd name="T14" fmla="*/ 292 w 678"/>
                <a:gd name="T15" fmla="*/ 5089 h 6595"/>
                <a:gd name="T16" fmla="*/ 62 w 678"/>
                <a:gd name="T17" fmla="*/ 4499 h 6595"/>
                <a:gd name="T18" fmla="*/ 224 w 678"/>
                <a:gd name="T19" fmla="*/ 4427 h 6595"/>
                <a:gd name="T20" fmla="*/ 165 w 678"/>
                <a:gd name="T21" fmla="*/ 4302 h 6595"/>
                <a:gd name="T22" fmla="*/ 68 w 678"/>
                <a:gd name="T23" fmla="*/ 3881 h 6595"/>
                <a:gd name="T24" fmla="*/ 60 w 678"/>
                <a:gd name="T25" fmla="*/ 3198 h 6595"/>
                <a:gd name="T26" fmla="*/ 21 w 678"/>
                <a:gd name="T27" fmla="*/ 2695 h 6595"/>
                <a:gd name="T28" fmla="*/ 30 w 678"/>
                <a:gd name="T29" fmla="*/ 2257 h 6595"/>
                <a:gd name="T30" fmla="*/ 75 w 678"/>
                <a:gd name="T31" fmla="*/ 1643 h 6595"/>
                <a:gd name="T32" fmla="*/ 96 w 678"/>
                <a:gd name="T33" fmla="*/ 246 h 6595"/>
                <a:gd name="T34" fmla="*/ 590 w 678"/>
                <a:gd name="T35" fmla="*/ 686 h 6595"/>
                <a:gd name="T36" fmla="*/ 523 w 678"/>
                <a:gd name="T37" fmla="*/ 948 h 6595"/>
                <a:gd name="T38" fmla="*/ 677 w 678"/>
                <a:gd name="T39" fmla="*/ 1815 h 6595"/>
                <a:gd name="T40" fmla="*/ 678 w 678"/>
                <a:gd name="T41" fmla="*/ 2686 h 6595"/>
                <a:gd name="T42" fmla="*/ 659 w 678"/>
                <a:gd name="T43" fmla="*/ 3151 h 6595"/>
                <a:gd name="T44" fmla="*/ 678 w 678"/>
                <a:gd name="T45" fmla="*/ 3895 h 6595"/>
                <a:gd name="T46" fmla="*/ 663 w 678"/>
                <a:gd name="T47" fmla="*/ 4227 h 6595"/>
                <a:gd name="T48" fmla="*/ 652 w 678"/>
                <a:gd name="T49" fmla="*/ 4517 h 6595"/>
                <a:gd name="T50" fmla="*/ 544 w 678"/>
                <a:gd name="T51" fmla="*/ 4845 h 6595"/>
                <a:gd name="T52" fmla="*/ 261 w 678"/>
                <a:gd name="T53" fmla="*/ 4943 h 6595"/>
                <a:gd name="T54" fmla="*/ 442 w 678"/>
                <a:gd name="T55" fmla="*/ 5160 h 6595"/>
                <a:gd name="T56" fmla="*/ 225 w 678"/>
                <a:gd name="T57" fmla="*/ 5302 h 6595"/>
                <a:gd name="T58" fmla="*/ 507 w 678"/>
                <a:gd name="T59" fmla="*/ 5530 h 6595"/>
                <a:gd name="T60" fmla="*/ 581 w 678"/>
                <a:gd name="T61" fmla="*/ 5920 h 6595"/>
                <a:gd name="T62" fmla="*/ 309 w 678"/>
                <a:gd name="T63" fmla="*/ 5805 h 6595"/>
                <a:gd name="T64" fmla="*/ 413 w 678"/>
                <a:gd name="T65" fmla="*/ 6153 h 6595"/>
                <a:gd name="T66" fmla="*/ 176 w 678"/>
                <a:gd name="T67" fmla="*/ 6128 h 6595"/>
                <a:gd name="T68" fmla="*/ 489 w 678"/>
                <a:gd name="T69" fmla="*/ 6288 h 6595"/>
                <a:gd name="T70" fmla="*/ 623 w 678"/>
                <a:gd name="T71" fmla="*/ 6187 h 6595"/>
                <a:gd name="T72" fmla="*/ 537 w 678"/>
                <a:gd name="T73" fmla="*/ 5673 h 6595"/>
                <a:gd name="T74" fmla="*/ 403 w 678"/>
                <a:gd name="T75" fmla="*/ 5230 h 6595"/>
                <a:gd name="T76" fmla="*/ 458 w 678"/>
                <a:gd name="T77" fmla="*/ 4951 h 6595"/>
                <a:gd name="T78" fmla="*/ 383 w 678"/>
                <a:gd name="T79" fmla="*/ 4294 h 6595"/>
                <a:gd name="T80" fmla="*/ 504 w 678"/>
                <a:gd name="T81" fmla="*/ 4158 h 6595"/>
                <a:gd name="T82" fmla="*/ 550 w 678"/>
                <a:gd name="T83" fmla="*/ 4152 h 6595"/>
                <a:gd name="T84" fmla="*/ 226 w 678"/>
                <a:gd name="T85" fmla="*/ 3727 h 6595"/>
                <a:gd name="T86" fmla="*/ 164 w 678"/>
                <a:gd name="T87" fmla="*/ 3535 h 6595"/>
                <a:gd name="T88" fmla="*/ 219 w 678"/>
                <a:gd name="T89" fmla="*/ 3389 h 6595"/>
                <a:gd name="T90" fmla="*/ 404 w 678"/>
                <a:gd name="T91" fmla="*/ 3287 h 6595"/>
                <a:gd name="T92" fmla="*/ 552 w 678"/>
                <a:gd name="T93" fmla="*/ 3103 h 6595"/>
                <a:gd name="T94" fmla="*/ 282 w 678"/>
                <a:gd name="T95" fmla="*/ 2649 h 6595"/>
                <a:gd name="T96" fmla="*/ 621 w 678"/>
                <a:gd name="T97" fmla="*/ 2838 h 6595"/>
                <a:gd name="T98" fmla="*/ 382 w 678"/>
                <a:gd name="T99" fmla="*/ 2458 h 6595"/>
                <a:gd name="T100" fmla="*/ 386 w 678"/>
                <a:gd name="T101" fmla="*/ 2448 h 6595"/>
                <a:gd name="T102" fmla="*/ 344 w 678"/>
                <a:gd name="T103" fmla="*/ 2101 h 6595"/>
                <a:gd name="T104" fmla="*/ 356 w 678"/>
                <a:gd name="T105" fmla="*/ 1847 h 6595"/>
                <a:gd name="T106" fmla="*/ 495 w 678"/>
                <a:gd name="T107" fmla="*/ 1901 h 6595"/>
                <a:gd name="T108" fmla="*/ 265 w 678"/>
                <a:gd name="T109" fmla="*/ 1467 h 6595"/>
                <a:gd name="T110" fmla="*/ 531 w 678"/>
                <a:gd name="T111" fmla="*/ 1653 h 6595"/>
                <a:gd name="T112" fmla="*/ 159 w 678"/>
                <a:gd name="T113" fmla="*/ 1016 h 6595"/>
                <a:gd name="T114" fmla="*/ 179 w 678"/>
                <a:gd name="T115" fmla="*/ 674 h 6595"/>
                <a:gd name="T116" fmla="*/ 308 w 678"/>
                <a:gd name="T117" fmla="*/ 856 h 6595"/>
                <a:gd name="T118" fmla="*/ 285 w 678"/>
                <a:gd name="T119" fmla="*/ 438 h 6595"/>
                <a:gd name="T120" fmla="*/ 447 w 678"/>
                <a:gd name="T121" fmla="*/ 576 h 6595"/>
                <a:gd name="T122" fmla="*/ 278 w 678"/>
                <a:gd name="T123" fmla="*/ 3 h 6595"/>
                <a:gd name="T124" fmla="*/ 550 w 678"/>
                <a:gd name="T125" fmla="*/ 163 h 65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78" h="6595">
                  <a:moveTo>
                    <a:pt x="0" y="6344"/>
                  </a:moveTo>
                  <a:lnTo>
                    <a:pt x="0" y="6275"/>
                  </a:lnTo>
                  <a:lnTo>
                    <a:pt x="11" y="6282"/>
                  </a:lnTo>
                  <a:lnTo>
                    <a:pt x="23" y="6288"/>
                  </a:lnTo>
                  <a:lnTo>
                    <a:pt x="33" y="6295"/>
                  </a:lnTo>
                  <a:lnTo>
                    <a:pt x="43" y="6300"/>
                  </a:lnTo>
                  <a:lnTo>
                    <a:pt x="30" y="6290"/>
                  </a:lnTo>
                  <a:lnTo>
                    <a:pt x="19" y="6282"/>
                  </a:lnTo>
                  <a:lnTo>
                    <a:pt x="9" y="6273"/>
                  </a:lnTo>
                  <a:lnTo>
                    <a:pt x="0" y="6266"/>
                  </a:lnTo>
                  <a:lnTo>
                    <a:pt x="0" y="6244"/>
                  </a:lnTo>
                  <a:lnTo>
                    <a:pt x="9" y="6246"/>
                  </a:lnTo>
                  <a:lnTo>
                    <a:pt x="19" y="6248"/>
                  </a:lnTo>
                  <a:lnTo>
                    <a:pt x="30" y="6251"/>
                  </a:lnTo>
                  <a:lnTo>
                    <a:pt x="44" y="6257"/>
                  </a:lnTo>
                  <a:lnTo>
                    <a:pt x="77" y="6269"/>
                  </a:lnTo>
                  <a:lnTo>
                    <a:pt x="115" y="6285"/>
                  </a:lnTo>
                  <a:lnTo>
                    <a:pt x="157" y="6304"/>
                  </a:lnTo>
                  <a:lnTo>
                    <a:pt x="203" y="6327"/>
                  </a:lnTo>
                  <a:lnTo>
                    <a:pt x="253" y="6352"/>
                  </a:lnTo>
                  <a:lnTo>
                    <a:pt x="306" y="6379"/>
                  </a:lnTo>
                  <a:lnTo>
                    <a:pt x="337" y="6397"/>
                  </a:lnTo>
                  <a:lnTo>
                    <a:pt x="368" y="6413"/>
                  </a:lnTo>
                  <a:lnTo>
                    <a:pt x="397" y="6430"/>
                  </a:lnTo>
                  <a:lnTo>
                    <a:pt x="426" y="6447"/>
                  </a:lnTo>
                  <a:lnTo>
                    <a:pt x="401" y="6428"/>
                  </a:lnTo>
                  <a:lnTo>
                    <a:pt x="382" y="6412"/>
                  </a:lnTo>
                  <a:lnTo>
                    <a:pt x="377" y="6406"/>
                  </a:lnTo>
                  <a:lnTo>
                    <a:pt x="373" y="6400"/>
                  </a:lnTo>
                  <a:lnTo>
                    <a:pt x="370" y="6396"/>
                  </a:lnTo>
                  <a:lnTo>
                    <a:pt x="370" y="6393"/>
                  </a:lnTo>
                  <a:lnTo>
                    <a:pt x="373" y="6392"/>
                  </a:lnTo>
                  <a:lnTo>
                    <a:pt x="374" y="6391"/>
                  </a:lnTo>
                  <a:lnTo>
                    <a:pt x="377" y="6391"/>
                  </a:lnTo>
                  <a:lnTo>
                    <a:pt x="380" y="6389"/>
                  </a:lnTo>
                  <a:lnTo>
                    <a:pt x="389" y="6391"/>
                  </a:lnTo>
                  <a:lnTo>
                    <a:pt x="401" y="6394"/>
                  </a:lnTo>
                  <a:lnTo>
                    <a:pt x="430" y="6402"/>
                  </a:lnTo>
                  <a:lnTo>
                    <a:pt x="468" y="6416"/>
                  </a:lnTo>
                  <a:lnTo>
                    <a:pt x="513" y="6436"/>
                  </a:lnTo>
                  <a:lnTo>
                    <a:pt x="564" y="6459"/>
                  </a:lnTo>
                  <a:lnTo>
                    <a:pt x="619" y="6486"/>
                  </a:lnTo>
                  <a:lnTo>
                    <a:pt x="678" y="6515"/>
                  </a:lnTo>
                  <a:lnTo>
                    <a:pt x="678" y="6595"/>
                  </a:lnTo>
                  <a:lnTo>
                    <a:pt x="657" y="6584"/>
                  </a:lnTo>
                  <a:lnTo>
                    <a:pt x="626" y="6568"/>
                  </a:lnTo>
                  <a:lnTo>
                    <a:pt x="596" y="6551"/>
                  </a:lnTo>
                  <a:lnTo>
                    <a:pt x="568" y="6535"/>
                  </a:lnTo>
                  <a:lnTo>
                    <a:pt x="541" y="6519"/>
                  </a:lnTo>
                  <a:lnTo>
                    <a:pt x="563" y="6536"/>
                  </a:lnTo>
                  <a:lnTo>
                    <a:pt x="579" y="6549"/>
                  </a:lnTo>
                  <a:lnTo>
                    <a:pt x="584" y="6556"/>
                  </a:lnTo>
                  <a:lnTo>
                    <a:pt x="587" y="6560"/>
                  </a:lnTo>
                  <a:lnTo>
                    <a:pt x="590" y="6564"/>
                  </a:lnTo>
                  <a:lnTo>
                    <a:pt x="589" y="6566"/>
                  </a:lnTo>
                  <a:lnTo>
                    <a:pt x="587" y="6568"/>
                  </a:lnTo>
                  <a:lnTo>
                    <a:pt x="585" y="6569"/>
                  </a:lnTo>
                  <a:lnTo>
                    <a:pt x="583" y="6570"/>
                  </a:lnTo>
                  <a:lnTo>
                    <a:pt x="579" y="6570"/>
                  </a:lnTo>
                  <a:lnTo>
                    <a:pt x="570" y="6569"/>
                  </a:lnTo>
                  <a:lnTo>
                    <a:pt x="558" y="6565"/>
                  </a:lnTo>
                  <a:lnTo>
                    <a:pt x="544" y="6561"/>
                  </a:lnTo>
                  <a:lnTo>
                    <a:pt x="527" y="6556"/>
                  </a:lnTo>
                  <a:lnTo>
                    <a:pt x="509" y="6549"/>
                  </a:lnTo>
                  <a:lnTo>
                    <a:pt x="488" y="6541"/>
                  </a:lnTo>
                  <a:lnTo>
                    <a:pt x="441" y="6521"/>
                  </a:lnTo>
                  <a:lnTo>
                    <a:pt x="389" y="6496"/>
                  </a:lnTo>
                  <a:lnTo>
                    <a:pt x="331" y="6468"/>
                  </a:lnTo>
                  <a:lnTo>
                    <a:pt x="270" y="6437"/>
                  </a:lnTo>
                  <a:lnTo>
                    <a:pt x="240" y="6421"/>
                  </a:lnTo>
                  <a:lnTo>
                    <a:pt x="210" y="6404"/>
                  </a:lnTo>
                  <a:lnTo>
                    <a:pt x="182" y="6388"/>
                  </a:lnTo>
                  <a:lnTo>
                    <a:pt x="156" y="6372"/>
                  </a:lnTo>
                  <a:lnTo>
                    <a:pt x="177" y="6388"/>
                  </a:lnTo>
                  <a:lnTo>
                    <a:pt x="193" y="6402"/>
                  </a:lnTo>
                  <a:lnTo>
                    <a:pt x="199" y="6408"/>
                  </a:lnTo>
                  <a:lnTo>
                    <a:pt x="202" y="6413"/>
                  </a:lnTo>
                  <a:lnTo>
                    <a:pt x="204" y="6416"/>
                  </a:lnTo>
                  <a:lnTo>
                    <a:pt x="203" y="6420"/>
                  </a:lnTo>
                  <a:lnTo>
                    <a:pt x="201" y="6421"/>
                  </a:lnTo>
                  <a:lnTo>
                    <a:pt x="198" y="6422"/>
                  </a:lnTo>
                  <a:lnTo>
                    <a:pt x="191" y="6422"/>
                  </a:lnTo>
                  <a:lnTo>
                    <a:pt x="185" y="6420"/>
                  </a:lnTo>
                  <a:lnTo>
                    <a:pt x="165" y="6415"/>
                  </a:lnTo>
                  <a:lnTo>
                    <a:pt x="142" y="6407"/>
                  </a:lnTo>
                  <a:lnTo>
                    <a:pt x="111" y="6395"/>
                  </a:lnTo>
                  <a:lnTo>
                    <a:pt x="78" y="6381"/>
                  </a:lnTo>
                  <a:lnTo>
                    <a:pt x="41" y="6364"/>
                  </a:lnTo>
                  <a:lnTo>
                    <a:pt x="0" y="6344"/>
                  </a:lnTo>
                  <a:close/>
                  <a:moveTo>
                    <a:pt x="0" y="6229"/>
                  </a:moveTo>
                  <a:lnTo>
                    <a:pt x="0" y="6156"/>
                  </a:lnTo>
                  <a:lnTo>
                    <a:pt x="41" y="6181"/>
                  </a:lnTo>
                  <a:lnTo>
                    <a:pt x="79" y="6205"/>
                  </a:lnTo>
                  <a:lnTo>
                    <a:pt x="111" y="6227"/>
                  </a:lnTo>
                  <a:lnTo>
                    <a:pt x="139" y="6246"/>
                  </a:lnTo>
                  <a:lnTo>
                    <a:pt x="161" y="6262"/>
                  </a:lnTo>
                  <a:lnTo>
                    <a:pt x="176" y="6276"/>
                  </a:lnTo>
                  <a:lnTo>
                    <a:pt x="182" y="6282"/>
                  </a:lnTo>
                  <a:lnTo>
                    <a:pt x="185" y="6287"/>
                  </a:lnTo>
                  <a:lnTo>
                    <a:pt x="186" y="6290"/>
                  </a:lnTo>
                  <a:lnTo>
                    <a:pt x="186" y="6293"/>
                  </a:lnTo>
                  <a:lnTo>
                    <a:pt x="184" y="6296"/>
                  </a:lnTo>
                  <a:lnTo>
                    <a:pt x="179" y="6296"/>
                  </a:lnTo>
                  <a:lnTo>
                    <a:pt x="175" y="6296"/>
                  </a:lnTo>
                  <a:lnTo>
                    <a:pt x="169" y="6296"/>
                  </a:lnTo>
                  <a:lnTo>
                    <a:pt x="151" y="6291"/>
                  </a:lnTo>
                  <a:lnTo>
                    <a:pt x="129" y="6284"/>
                  </a:lnTo>
                  <a:lnTo>
                    <a:pt x="102" y="6274"/>
                  </a:lnTo>
                  <a:lnTo>
                    <a:pt x="71" y="6261"/>
                  </a:lnTo>
                  <a:lnTo>
                    <a:pt x="37" y="6246"/>
                  </a:lnTo>
                  <a:lnTo>
                    <a:pt x="0" y="6229"/>
                  </a:lnTo>
                  <a:close/>
                  <a:moveTo>
                    <a:pt x="0" y="6142"/>
                  </a:moveTo>
                  <a:lnTo>
                    <a:pt x="0" y="6122"/>
                  </a:lnTo>
                  <a:lnTo>
                    <a:pt x="8" y="6123"/>
                  </a:lnTo>
                  <a:lnTo>
                    <a:pt x="17" y="6125"/>
                  </a:lnTo>
                  <a:lnTo>
                    <a:pt x="28" y="6128"/>
                  </a:lnTo>
                  <a:lnTo>
                    <a:pt x="42" y="6132"/>
                  </a:lnTo>
                  <a:lnTo>
                    <a:pt x="74" y="6143"/>
                  </a:lnTo>
                  <a:lnTo>
                    <a:pt x="110" y="6159"/>
                  </a:lnTo>
                  <a:lnTo>
                    <a:pt x="152" y="6178"/>
                  </a:lnTo>
                  <a:lnTo>
                    <a:pt x="199" y="6200"/>
                  </a:lnTo>
                  <a:lnTo>
                    <a:pt x="249" y="6225"/>
                  </a:lnTo>
                  <a:lnTo>
                    <a:pt x="300" y="6252"/>
                  </a:lnTo>
                  <a:lnTo>
                    <a:pt x="359" y="6285"/>
                  </a:lnTo>
                  <a:lnTo>
                    <a:pt x="412" y="6315"/>
                  </a:lnTo>
                  <a:lnTo>
                    <a:pt x="459" y="6344"/>
                  </a:lnTo>
                  <a:lnTo>
                    <a:pt x="500" y="6371"/>
                  </a:lnTo>
                  <a:lnTo>
                    <a:pt x="518" y="6383"/>
                  </a:lnTo>
                  <a:lnTo>
                    <a:pt x="533" y="6394"/>
                  </a:lnTo>
                  <a:lnTo>
                    <a:pt x="546" y="6405"/>
                  </a:lnTo>
                  <a:lnTo>
                    <a:pt x="557" y="6413"/>
                  </a:lnTo>
                  <a:lnTo>
                    <a:pt x="565" y="6421"/>
                  </a:lnTo>
                  <a:lnTo>
                    <a:pt x="570" y="6428"/>
                  </a:lnTo>
                  <a:lnTo>
                    <a:pt x="572" y="6430"/>
                  </a:lnTo>
                  <a:lnTo>
                    <a:pt x="573" y="6433"/>
                  </a:lnTo>
                  <a:lnTo>
                    <a:pt x="573" y="6435"/>
                  </a:lnTo>
                  <a:lnTo>
                    <a:pt x="572" y="6437"/>
                  </a:lnTo>
                  <a:lnTo>
                    <a:pt x="571" y="6438"/>
                  </a:lnTo>
                  <a:lnTo>
                    <a:pt x="569" y="6439"/>
                  </a:lnTo>
                  <a:lnTo>
                    <a:pt x="566" y="6440"/>
                  </a:lnTo>
                  <a:lnTo>
                    <a:pt x="563" y="6440"/>
                  </a:lnTo>
                  <a:lnTo>
                    <a:pt x="554" y="6439"/>
                  </a:lnTo>
                  <a:lnTo>
                    <a:pt x="542" y="6437"/>
                  </a:lnTo>
                  <a:lnTo>
                    <a:pt x="528" y="6433"/>
                  </a:lnTo>
                  <a:lnTo>
                    <a:pt x="512" y="6428"/>
                  </a:lnTo>
                  <a:lnTo>
                    <a:pt x="495" y="6421"/>
                  </a:lnTo>
                  <a:lnTo>
                    <a:pt x="474" y="6413"/>
                  </a:lnTo>
                  <a:lnTo>
                    <a:pt x="429" y="6395"/>
                  </a:lnTo>
                  <a:lnTo>
                    <a:pt x="377" y="6371"/>
                  </a:lnTo>
                  <a:lnTo>
                    <a:pt x="322" y="6343"/>
                  </a:lnTo>
                  <a:lnTo>
                    <a:pt x="263" y="6313"/>
                  </a:lnTo>
                  <a:lnTo>
                    <a:pt x="216" y="6287"/>
                  </a:lnTo>
                  <a:lnTo>
                    <a:pt x="172" y="6262"/>
                  </a:lnTo>
                  <a:lnTo>
                    <a:pt x="132" y="6237"/>
                  </a:lnTo>
                  <a:lnTo>
                    <a:pt x="95" y="6215"/>
                  </a:lnTo>
                  <a:lnTo>
                    <a:pt x="63" y="6193"/>
                  </a:lnTo>
                  <a:lnTo>
                    <a:pt x="37" y="6174"/>
                  </a:lnTo>
                  <a:lnTo>
                    <a:pt x="15" y="6156"/>
                  </a:lnTo>
                  <a:lnTo>
                    <a:pt x="0" y="6142"/>
                  </a:lnTo>
                  <a:close/>
                  <a:moveTo>
                    <a:pt x="0" y="6101"/>
                  </a:moveTo>
                  <a:lnTo>
                    <a:pt x="0" y="6025"/>
                  </a:lnTo>
                  <a:lnTo>
                    <a:pt x="43" y="6051"/>
                  </a:lnTo>
                  <a:lnTo>
                    <a:pt x="83" y="6075"/>
                  </a:lnTo>
                  <a:lnTo>
                    <a:pt x="118" y="6098"/>
                  </a:lnTo>
                  <a:lnTo>
                    <a:pt x="147" y="6119"/>
                  </a:lnTo>
                  <a:lnTo>
                    <a:pt x="171" y="6137"/>
                  </a:lnTo>
                  <a:lnTo>
                    <a:pt x="187" y="6152"/>
                  </a:lnTo>
                  <a:lnTo>
                    <a:pt x="192" y="6157"/>
                  </a:lnTo>
                  <a:lnTo>
                    <a:pt x="196" y="6163"/>
                  </a:lnTo>
                  <a:lnTo>
                    <a:pt x="198" y="6167"/>
                  </a:lnTo>
                  <a:lnTo>
                    <a:pt x="197" y="6170"/>
                  </a:lnTo>
                  <a:lnTo>
                    <a:pt x="195" y="6173"/>
                  </a:lnTo>
                  <a:lnTo>
                    <a:pt x="191" y="6174"/>
                  </a:lnTo>
                  <a:lnTo>
                    <a:pt x="185" y="6174"/>
                  </a:lnTo>
                  <a:lnTo>
                    <a:pt x="178" y="6173"/>
                  </a:lnTo>
                  <a:lnTo>
                    <a:pt x="160" y="6168"/>
                  </a:lnTo>
                  <a:lnTo>
                    <a:pt x="136" y="6161"/>
                  </a:lnTo>
                  <a:lnTo>
                    <a:pt x="107" y="6150"/>
                  </a:lnTo>
                  <a:lnTo>
                    <a:pt x="75" y="6136"/>
                  </a:lnTo>
                  <a:lnTo>
                    <a:pt x="39" y="6120"/>
                  </a:lnTo>
                  <a:lnTo>
                    <a:pt x="0" y="6101"/>
                  </a:lnTo>
                  <a:close/>
                  <a:moveTo>
                    <a:pt x="0" y="5961"/>
                  </a:moveTo>
                  <a:lnTo>
                    <a:pt x="0" y="5877"/>
                  </a:lnTo>
                  <a:lnTo>
                    <a:pt x="52" y="5906"/>
                  </a:lnTo>
                  <a:lnTo>
                    <a:pt x="98" y="5935"/>
                  </a:lnTo>
                  <a:lnTo>
                    <a:pt x="141" y="5962"/>
                  </a:lnTo>
                  <a:lnTo>
                    <a:pt x="176" y="5986"/>
                  </a:lnTo>
                  <a:lnTo>
                    <a:pt x="191" y="5998"/>
                  </a:lnTo>
                  <a:lnTo>
                    <a:pt x="204" y="6009"/>
                  </a:lnTo>
                  <a:lnTo>
                    <a:pt x="215" y="6017"/>
                  </a:lnTo>
                  <a:lnTo>
                    <a:pt x="225" y="6026"/>
                  </a:lnTo>
                  <a:lnTo>
                    <a:pt x="231" y="6033"/>
                  </a:lnTo>
                  <a:lnTo>
                    <a:pt x="236" y="6040"/>
                  </a:lnTo>
                  <a:lnTo>
                    <a:pt x="237" y="6043"/>
                  </a:lnTo>
                  <a:lnTo>
                    <a:pt x="238" y="6045"/>
                  </a:lnTo>
                  <a:lnTo>
                    <a:pt x="238" y="6047"/>
                  </a:lnTo>
                  <a:lnTo>
                    <a:pt x="238" y="6048"/>
                  </a:lnTo>
                  <a:lnTo>
                    <a:pt x="234" y="6052"/>
                  </a:lnTo>
                  <a:lnTo>
                    <a:pt x="229" y="6053"/>
                  </a:lnTo>
                  <a:lnTo>
                    <a:pt x="223" y="6053"/>
                  </a:lnTo>
                  <a:lnTo>
                    <a:pt x="214" y="6051"/>
                  </a:lnTo>
                  <a:lnTo>
                    <a:pt x="191" y="6045"/>
                  </a:lnTo>
                  <a:lnTo>
                    <a:pt x="162" y="6035"/>
                  </a:lnTo>
                  <a:lnTo>
                    <a:pt x="128" y="6021"/>
                  </a:lnTo>
                  <a:lnTo>
                    <a:pt x="89" y="6004"/>
                  </a:lnTo>
                  <a:lnTo>
                    <a:pt x="47" y="5985"/>
                  </a:lnTo>
                  <a:lnTo>
                    <a:pt x="0" y="5961"/>
                  </a:lnTo>
                  <a:close/>
                  <a:moveTo>
                    <a:pt x="0" y="5805"/>
                  </a:moveTo>
                  <a:lnTo>
                    <a:pt x="0" y="5716"/>
                  </a:lnTo>
                  <a:lnTo>
                    <a:pt x="16" y="5725"/>
                  </a:lnTo>
                  <a:lnTo>
                    <a:pt x="33" y="5733"/>
                  </a:lnTo>
                  <a:lnTo>
                    <a:pt x="50" y="5742"/>
                  </a:lnTo>
                  <a:lnTo>
                    <a:pt x="67" y="5752"/>
                  </a:lnTo>
                  <a:lnTo>
                    <a:pt x="119" y="5782"/>
                  </a:lnTo>
                  <a:lnTo>
                    <a:pt x="166" y="5810"/>
                  </a:lnTo>
                  <a:lnTo>
                    <a:pt x="209" y="5838"/>
                  </a:lnTo>
                  <a:lnTo>
                    <a:pt x="245" y="5863"/>
                  </a:lnTo>
                  <a:lnTo>
                    <a:pt x="260" y="5875"/>
                  </a:lnTo>
                  <a:lnTo>
                    <a:pt x="273" y="5885"/>
                  </a:lnTo>
                  <a:lnTo>
                    <a:pt x="285" y="5895"/>
                  </a:lnTo>
                  <a:lnTo>
                    <a:pt x="294" y="5904"/>
                  </a:lnTo>
                  <a:lnTo>
                    <a:pt x="301" y="5912"/>
                  </a:lnTo>
                  <a:lnTo>
                    <a:pt x="306" y="5919"/>
                  </a:lnTo>
                  <a:lnTo>
                    <a:pt x="307" y="5921"/>
                  </a:lnTo>
                  <a:lnTo>
                    <a:pt x="308" y="5924"/>
                  </a:lnTo>
                  <a:lnTo>
                    <a:pt x="308" y="5927"/>
                  </a:lnTo>
                  <a:lnTo>
                    <a:pt x="307" y="5929"/>
                  </a:lnTo>
                  <a:lnTo>
                    <a:pt x="306" y="5930"/>
                  </a:lnTo>
                  <a:lnTo>
                    <a:pt x="304" y="5931"/>
                  </a:lnTo>
                  <a:lnTo>
                    <a:pt x="300" y="5932"/>
                  </a:lnTo>
                  <a:lnTo>
                    <a:pt x="297" y="5932"/>
                  </a:lnTo>
                  <a:lnTo>
                    <a:pt x="288" y="5932"/>
                  </a:lnTo>
                  <a:lnTo>
                    <a:pt x="279" y="5930"/>
                  </a:lnTo>
                  <a:lnTo>
                    <a:pt x="266" y="5927"/>
                  </a:lnTo>
                  <a:lnTo>
                    <a:pt x="251" y="5922"/>
                  </a:lnTo>
                  <a:lnTo>
                    <a:pt x="234" y="5917"/>
                  </a:lnTo>
                  <a:lnTo>
                    <a:pt x="216" y="5910"/>
                  </a:lnTo>
                  <a:lnTo>
                    <a:pt x="175" y="5893"/>
                  </a:lnTo>
                  <a:lnTo>
                    <a:pt x="129" y="5871"/>
                  </a:lnTo>
                  <a:lnTo>
                    <a:pt x="79" y="5847"/>
                  </a:lnTo>
                  <a:lnTo>
                    <a:pt x="26" y="5819"/>
                  </a:lnTo>
                  <a:lnTo>
                    <a:pt x="13" y="5811"/>
                  </a:lnTo>
                  <a:lnTo>
                    <a:pt x="0" y="5805"/>
                  </a:lnTo>
                  <a:close/>
                  <a:moveTo>
                    <a:pt x="0" y="5685"/>
                  </a:moveTo>
                  <a:lnTo>
                    <a:pt x="0" y="5653"/>
                  </a:lnTo>
                  <a:lnTo>
                    <a:pt x="8" y="5662"/>
                  </a:lnTo>
                  <a:lnTo>
                    <a:pt x="13" y="5670"/>
                  </a:lnTo>
                  <a:lnTo>
                    <a:pt x="14" y="5673"/>
                  </a:lnTo>
                  <a:lnTo>
                    <a:pt x="15" y="5676"/>
                  </a:lnTo>
                  <a:lnTo>
                    <a:pt x="15" y="5678"/>
                  </a:lnTo>
                  <a:lnTo>
                    <a:pt x="14" y="5680"/>
                  </a:lnTo>
                  <a:lnTo>
                    <a:pt x="12" y="5683"/>
                  </a:lnTo>
                  <a:lnTo>
                    <a:pt x="10" y="5684"/>
                  </a:lnTo>
                  <a:lnTo>
                    <a:pt x="6" y="5685"/>
                  </a:lnTo>
                  <a:lnTo>
                    <a:pt x="0" y="5685"/>
                  </a:lnTo>
                  <a:close/>
                  <a:moveTo>
                    <a:pt x="0" y="5621"/>
                  </a:moveTo>
                  <a:lnTo>
                    <a:pt x="0" y="5547"/>
                  </a:lnTo>
                  <a:lnTo>
                    <a:pt x="19" y="5554"/>
                  </a:lnTo>
                  <a:lnTo>
                    <a:pt x="39" y="5563"/>
                  </a:lnTo>
                  <a:lnTo>
                    <a:pt x="60" y="5573"/>
                  </a:lnTo>
                  <a:lnTo>
                    <a:pt x="82" y="5583"/>
                  </a:lnTo>
                  <a:lnTo>
                    <a:pt x="104" y="5594"/>
                  </a:lnTo>
                  <a:lnTo>
                    <a:pt x="128" y="5606"/>
                  </a:lnTo>
                  <a:lnTo>
                    <a:pt x="151" y="5619"/>
                  </a:lnTo>
                  <a:lnTo>
                    <a:pt x="176" y="5633"/>
                  </a:lnTo>
                  <a:lnTo>
                    <a:pt x="227" y="5661"/>
                  </a:lnTo>
                  <a:lnTo>
                    <a:pt x="272" y="5689"/>
                  </a:lnTo>
                  <a:lnTo>
                    <a:pt x="313" y="5716"/>
                  </a:lnTo>
                  <a:lnTo>
                    <a:pt x="348" y="5741"/>
                  </a:lnTo>
                  <a:lnTo>
                    <a:pt x="363" y="5753"/>
                  </a:lnTo>
                  <a:lnTo>
                    <a:pt x="376" y="5764"/>
                  </a:lnTo>
                  <a:lnTo>
                    <a:pt x="387" y="5773"/>
                  </a:lnTo>
                  <a:lnTo>
                    <a:pt x="395" y="5782"/>
                  </a:lnTo>
                  <a:lnTo>
                    <a:pt x="402" y="5791"/>
                  </a:lnTo>
                  <a:lnTo>
                    <a:pt x="406" y="5797"/>
                  </a:lnTo>
                  <a:lnTo>
                    <a:pt x="407" y="5800"/>
                  </a:lnTo>
                  <a:lnTo>
                    <a:pt x="407" y="5802"/>
                  </a:lnTo>
                  <a:lnTo>
                    <a:pt x="407" y="5805"/>
                  </a:lnTo>
                  <a:lnTo>
                    <a:pt x="406" y="5807"/>
                  </a:lnTo>
                  <a:lnTo>
                    <a:pt x="405" y="5809"/>
                  </a:lnTo>
                  <a:lnTo>
                    <a:pt x="403" y="5810"/>
                  </a:lnTo>
                  <a:lnTo>
                    <a:pt x="401" y="5811"/>
                  </a:lnTo>
                  <a:lnTo>
                    <a:pt x="396" y="5811"/>
                  </a:lnTo>
                  <a:lnTo>
                    <a:pt x="389" y="5811"/>
                  </a:lnTo>
                  <a:lnTo>
                    <a:pt x="378" y="5810"/>
                  </a:lnTo>
                  <a:lnTo>
                    <a:pt x="365" y="5807"/>
                  </a:lnTo>
                  <a:lnTo>
                    <a:pt x="351" y="5802"/>
                  </a:lnTo>
                  <a:lnTo>
                    <a:pt x="335" y="5797"/>
                  </a:lnTo>
                  <a:lnTo>
                    <a:pt x="317" y="5791"/>
                  </a:lnTo>
                  <a:lnTo>
                    <a:pt x="277" y="5774"/>
                  </a:lnTo>
                  <a:lnTo>
                    <a:pt x="232" y="5754"/>
                  </a:lnTo>
                  <a:lnTo>
                    <a:pt x="184" y="5730"/>
                  </a:lnTo>
                  <a:lnTo>
                    <a:pt x="133" y="5703"/>
                  </a:lnTo>
                  <a:lnTo>
                    <a:pt x="96" y="5682"/>
                  </a:lnTo>
                  <a:lnTo>
                    <a:pt x="62" y="5661"/>
                  </a:lnTo>
                  <a:lnTo>
                    <a:pt x="29" y="5641"/>
                  </a:lnTo>
                  <a:lnTo>
                    <a:pt x="0" y="5621"/>
                  </a:lnTo>
                  <a:close/>
                  <a:moveTo>
                    <a:pt x="0" y="5526"/>
                  </a:moveTo>
                  <a:lnTo>
                    <a:pt x="0" y="5440"/>
                  </a:lnTo>
                  <a:lnTo>
                    <a:pt x="33" y="5461"/>
                  </a:lnTo>
                  <a:lnTo>
                    <a:pt x="62" y="5481"/>
                  </a:lnTo>
                  <a:lnTo>
                    <a:pt x="87" y="5500"/>
                  </a:lnTo>
                  <a:lnTo>
                    <a:pt x="107" y="5517"/>
                  </a:lnTo>
                  <a:lnTo>
                    <a:pt x="123" y="5533"/>
                  </a:lnTo>
                  <a:lnTo>
                    <a:pt x="134" y="5546"/>
                  </a:lnTo>
                  <a:lnTo>
                    <a:pt x="138" y="5551"/>
                  </a:lnTo>
                  <a:lnTo>
                    <a:pt x="141" y="5556"/>
                  </a:lnTo>
                  <a:lnTo>
                    <a:pt x="141" y="5561"/>
                  </a:lnTo>
                  <a:lnTo>
                    <a:pt x="139" y="5564"/>
                  </a:lnTo>
                  <a:lnTo>
                    <a:pt x="137" y="5566"/>
                  </a:lnTo>
                  <a:lnTo>
                    <a:pt x="134" y="5567"/>
                  </a:lnTo>
                  <a:lnTo>
                    <a:pt x="130" y="5568"/>
                  </a:lnTo>
                  <a:lnTo>
                    <a:pt x="125" y="5568"/>
                  </a:lnTo>
                  <a:lnTo>
                    <a:pt x="112" y="5566"/>
                  </a:lnTo>
                  <a:lnTo>
                    <a:pt x="95" y="5563"/>
                  </a:lnTo>
                  <a:lnTo>
                    <a:pt x="76" y="5556"/>
                  </a:lnTo>
                  <a:lnTo>
                    <a:pt x="53" y="5549"/>
                  </a:lnTo>
                  <a:lnTo>
                    <a:pt x="27" y="5538"/>
                  </a:lnTo>
                  <a:lnTo>
                    <a:pt x="0" y="5526"/>
                  </a:lnTo>
                  <a:close/>
                  <a:moveTo>
                    <a:pt x="0" y="5325"/>
                  </a:moveTo>
                  <a:lnTo>
                    <a:pt x="0" y="5229"/>
                  </a:lnTo>
                  <a:lnTo>
                    <a:pt x="21" y="5239"/>
                  </a:lnTo>
                  <a:lnTo>
                    <a:pt x="42" y="5251"/>
                  </a:lnTo>
                  <a:lnTo>
                    <a:pt x="63" y="5262"/>
                  </a:lnTo>
                  <a:lnTo>
                    <a:pt x="86" y="5275"/>
                  </a:lnTo>
                  <a:lnTo>
                    <a:pt x="132" y="5302"/>
                  </a:lnTo>
                  <a:lnTo>
                    <a:pt x="174" y="5329"/>
                  </a:lnTo>
                  <a:lnTo>
                    <a:pt x="212" y="5355"/>
                  </a:lnTo>
                  <a:lnTo>
                    <a:pt x="243" y="5378"/>
                  </a:lnTo>
                  <a:lnTo>
                    <a:pt x="256" y="5390"/>
                  </a:lnTo>
                  <a:lnTo>
                    <a:pt x="268" y="5400"/>
                  </a:lnTo>
                  <a:lnTo>
                    <a:pt x="278" y="5410"/>
                  </a:lnTo>
                  <a:lnTo>
                    <a:pt x="286" y="5418"/>
                  </a:lnTo>
                  <a:lnTo>
                    <a:pt x="292" y="5427"/>
                  </a:lnTo>
                  <a:lnTo>
                    <a:pt x="295" y="5433"/>
                  </a:lnTo>
                  <a:lnTo>
                    <a:pt x="296" y="5437"/>
                  </a:lnTo>
                  <a:lnTo>
                    <a:pt x="296" y="5439"/>
                  </a:lnTo>
                  <a:lnTo>
                    <a:pt x="296" y="5441"/>
                  </a:lnTo>
                  <a:lnTo>
                    <a:pt x="295" y="5443"/>
                  </a:lnTo>
                  <a:lnTo>
                    <a:pt x="294" y="5445"/>
                  </a:lnTo>
                  <a:lnTo>
                    <a:pt x="292" y="5446"/>
                  </a:lnTo>
                  <a:lnTo>
                    <a:pt x="290" y="5447"/>
                  </a:lnTo>
                  <a:lnTo>
                    <a:pt x="286" y="5448"/>
                  </a:lnTo>
                  <a:lnTo>
                    <a:pt x="278" y="5448"/>
                  </a:lnTo>
                  <a:lnTo>
                    <a:pt x="268" y="5447"/>
                  </a:lnTo>
                  <a:lnTo>
                    <a:pt x="256" y="5445"/>
                  </a:lnTo>
                  <a:lnTo>
                    <a:pt x="242" y="5442"/>
                  </a:lnTo>
                  <a:lnTo>
                    <a:pt x="227" y="5437"/>
                  </a:lnTo>
                  <a:lnTo>
                    <a:pt x="211" y="5431"/>
                  </a:lnTo>
                  <a:lnTo>
                    <a:pt x="173" y="5416"/>
                  </a:lnTo>
                  <a:lnTo>
                    <a:pt x="132" y="5397"/>
                  </a:lnTo>
                  <a:lnTo>
                    <a:pt x="87" y="5374"/>
                  </a:lnTo>
                  <a:lnTo>
                    <a:pt x="39" y="5348"/>
                  </a:lnTo>
                  <a:lnTo>
                    <a:pt x="29" y="5343"/>
                  </a:lnTo>
                  <a:lnTo>
                    <a:pt x="20" y="5337"/>
                  </a:lnTo>
                  <a:lnTo>
                    <a:pt x="10" y="5332"/>
                  </a:lnTo>
                  <a:lnTo>
                    <a:pt x="0" y="5325"/>
                  </a:lnTo>
                  <a:close/>
                  <a:moveTo>
                    <a:pt x="0" y="5199"/>
                  </a:moveTo>
                  <a:lnTo>
                    <a:pt x="0" y="5121"/>
                  </a:lnTo>
                  <a:lnTo>
                    <a:pt x="21" y="5137"/>
                  </a:lnTo>
                  <a:lnTo>
                    <a:pt x="38" y="5151"/>
                  </a:lnTo>
                  <a:lnTo>
                    <a:pt x="53" y="5164"/>
                  </a:lnTo>
                  <a:lnTo>
                    <a:pt x="65" y="5176"/>
                  </a:lnTo>
                  <a:lnTo>
                    <a:pt x="75" y="5187"/>
                  </a:lnTo>
                  <a:lnTo>
                    <a:pt x="80" y="5196"/>
                  </a:lnTo>
                  <a:lnTo>
                    <a:pt x="82" y="5200"/>
                  </a:lnTo>
                  <a:lnTo>
                    <a:pt x="82" y="5205"/>
                  </a:lnTo>
                  <a:lnTo>
                    <a:pt x="82" y="5207"/>
                  </a:lnTo>
                  <a:lnTo>
                    <a:pt x="81" y="5210"/>
                  </a:lnTo>
                  <a:lnTo>
                    <a:pt x="80" y="5212"/>
                  </a:lnTo>
                  <a:lnTo>
                    <a:pt x="78" y="5213"/>
                  </a:lnTo>
                  <a:lnTo>
                    <a:pt x="76" y="5214"/>
                  </a:lnTo>
                  <a:lnTo>
                    <a:pt x="73" y="5214"/>
                  </a:lnTo>
                  <a:lnTo>
                    <a:pt x="65" y="5215"/>
                  </a:lnTo>
                  <a:lnTo>
                    <a:pt x="55" y="5214"/>
                  </a:lnTo>
                  <a:lnTo>
                    <a:pt x="43" y="5212"/>
                  </a:lnTo>
                  <a:lnTo>
                    <a:pt x="30" y="5209"/>
                  </a:lnTo>
                  <a:lnTo>
                    <a:pt x="16" y="5205"/>
                  </a:lnTo>
                  <a:lnTo>
                    <a:pt x="0" y="5199"/>
                  </a:lnTo>
                  <a:close/>
                  <a:moveTo>
                    <a:pt x="0" y="4970"/>
                  </a:moveTo>
                  <a:lnTo>
                    <a:pt x="0" y="4871"/>
                  </a:lnTo>
                  <a:lnTo>
                    <a:pt x="24" y="4883"/>
                  </a:lnTo>
                  <a:lnTo>
                    <a:pt x="50" y="4895"/>
                  </a:lnTo>
                  <a:lnTo>
                    <a:pt x="76" y="4909"/>
                  </a:lnTo>
                  <a:lnTo>
                    <a:pt x="102" y="4924"/>
                  </a:lnTo>
                  <a:lnTo>
                    <a:pt x="145" y="4950"/>
                  </a:lnTo>
                  <a:lnTo>
                    <a:pt x="184" y="4976"/>
                  </a:lnTo>
                  <a:lnTo>
                    <a:pt x="218" y="5001"/>
                  </a:lnTo>
                  <a:lnTo>
                    <a:pt x="247" y="5023"/>
                  </a:lnTo>
                  <a:lnTo>
                    <a:pt x="259" y="5034"/>
                  </a:lnTo>
                  <a:lnTo>
                    <a:pt x="270" y="5045"/>
                  </a:lnTo>
                  <a:lnTo>
                    <a:pt x="279" y="5053"/>
                  </a:lnTo>
                  <a:lnTo>
                    <a:pt x="285" y="5062"/>
                  </a:lnTo>
                  <a:lnTo>
                    <a:pt x="291" y="5070"/>
                  </a:lnTo>
                  <a:lnTo>
                    <a:pt x="294" y="5077"/>
                  </a:lnTo>
                  <a:lnTo>
                    <a:pt x="294" y="5079"/>
                  </a:lnTo>
                  <a:lnTo>
                    <a:pt x="295" y="5083"/>
                  </a:lnTo>
                  <a:lnTo>
                    <a:pt x="294" y="5085"/>
                  </a:lnTo>
                  <a:lnTo>
                    <a:pt x="293" y="5087"/>
                  </a:lnTo>
                  <a:lnTo>
                    <a:pt x="292" y="5089"/>
                  </a:lnTo>
                  <a:lnTo>
                    <a:pt x="290" y="5090"/>
                  </a:lnTo>
                  <a:lnTo>
                    <a:pt x="287" y="5091"/>
                  </a:lnTo>
                  <a:lnTo>
                    <a:pt x="284" y="5092"/>
                  </a:lnTo>
                  <a:lnTo>
                    <a:pt x="277" y="5093"/>
                  </a:lnTo>
                  <a:lnTo>
                    <a:pt x="267" y="5092"/>
                  </a:lnTo>
                  <a:lnTo>
                    <a:pt x="256" y="5091"/>
                  </a:lnTo>
                  <a:lnTo>
                    <a:pt x="243" y="5088"/>
                  </a:lnTo>
                  <a:lnTo>
                    <a:pt x="229" y="5084"/>
                  </a:lnTo>
                  <a:lnTo>
                    <a:pt x="213" y="5079"/>
                  </a:lnTo>
                  <a:lnTo>
                    <a:pt x="178" y="5065"/>
                  </a:lnTo>
                  <a:lnTo>
                    <a:pt x="139" y="5048"/>
                  </a:lnTo>
                  <a:lnTo>
                    <a:pt x="97" y="5026"/>
                  </a:lnTo>
                  <a:lnTo>
                    <a:pt x="53" y="5003"/>
                  </a:lnTo>
                  <a:lnTo>
                    <a:pt x="39" y="4994"/>
                  </a:lnTo>
                  <a:lnTo>
                    <a:pt x="26" y="4987"/>
                  </a:lnTo>
                  <a:lnTo>
                    <a:pt x="13" y="4978"/>
                  </a:lnTo>
                  <a:lnTo>
                    <a:pt x="0" y="4970"/>
                  </a:lnTo>
                  <a:close/>
                  <a:moveTo>
                    <a:pt x="0" y="4832"/>
                  </a:moveTo>
                  <a:lnTo>
                    <a:pt x="0" y="4734"/>
                  </a:lnTo>
                  <a:lnTo>
                    <a:pt x="30" y="4754"/>
                  </a:lnTo>
                  <a:lnTo>
                    <a:pt x="59" y="4775"/>
                  </a:lnTo>
                  <a:lnTo>
                    <a:pt x="82" y="4794"/>
                  </a:lnTo>
                  <a:lnTo>
                    <a:pt x="102" y="4813"/>
                  </a:lnTo>
                  <a:lnTo>
                    <a:pt x="110" y="4820"/>
                  </a:lnTo>
                  <a:lnTo>
                    <a:pt x="117" y="4828"/>
                  </a:lnTo>
                  <a:lnTo>
                    <a:pt x="122" y="4835"/>
                  </a:lnTo>
                  <a:lnTo>
                    <a:pt x="127" y="4842"/>
                  </a:lnTo>
                  <a:lnTo>
                    <a:pt x="130" y="4848"/>
                  </a:lnTo>
                  <a:lnTo>
                    <a:pt x="132" y="4854"/>
                  </a:lnTo>
                  <a:lnTo>
                    <a:pt x="132" y="4858"/>
                  </a:lnTo>
                  <a:lnTo>
                    <a:pt x="131" y="4862"/>
                  </a:lnTo>
                  <a:lnTo>
                    <a:pt x="129" y="4865"/>
                  </a:lnTo>
                  <a:lnTo>
                    <a:pt x="125" y="4867"/>
                  </a:lnTo>
                  <a:lnTo>
                    <a:pt x="121" y="4868"/>
                  </a:lnTo>
                  <a:lnTo>
                    <a:pt x="116" y="4868"/>
                  </a:lnTo>
                  <a:lnTo>
                    <a:pt x="104" y="4868"/>
                  </a:lnTo>
                  <a:lnTo>
                    <a:pt x="88" y="4865"/>
                  </a:lnTo>
                  <a:lnTo>
                    <a:pt x="69" y="4859"/>
                  </a:lnTo>
                  <a:lnTo>
                    <a:pt x="49" y="4853"/>
                  </a:lnTo>
                  <a:lnTo>
                    <a:pt x="25" y="4843"/>
                  </a:lnTo>
                  <a:lnTo>
                    <a:pt x="0" y="4832"/>
                  </a:lnTo>
                  <a:close/>
                  <a:moveTo>
                    <a:pt x="0" y="4513"/>
                  </a:moveTo>
                  <a:lnTo>
                    <a:pt x="0" y="4499"/>
                  </a:lnTo>
                  <a:lnTo>
                    <a:pt x="3" y="4494"/>
                  </a:lnTo>
                  <a:lnTo>
                    <a:pt x="10" y="4492"/>
                  </a:lnTo>
                  <a:lnTo>
                    <a:pt x="17" y="4491"/>
                  </a:lnTo>
                  <a:lnTo>
                    <a:pt x="26" y="4491"/>
                  </a:lnTo>
                  <a:lnTo>
                    <a:pt x="37" y="4492"/>
                  </a:lnTo>
                  <a:lnTo>
                    <a:pt x="49" y="4495"/>
                  </a:lnTo>
                  <a:lnTo>
                    <a:pt x="62" y="4499"/>
                  </a:lnTo>
                  <a:lnTo>
                    <a:pt x="77" y="4503"/>
                  </a:lnTo>
                  <a:lnTo>
                    <a:pt x="109" y="4516"/>
                  </a:lnTo>
                  <a:lnTo>
                    <a:pt x="146" y="4532"/>
                  </a:lnTo>
                  <a:lnTo>
                    <a:pt x="185" y="4552"/>
                  </a:lnTo>
                  <a:lnTo>
                    <a:pt x="226" y="4574"/>
                  </a:lnTo>
                  <a:lnTo>
                    <a:pt x="266" y="4599"/>
                  </a:lnTo>
                  <a:lnTo>
                    <a:pt x="301" y="4623"/>
                  </a:lnTo>
                  <a:lnTo>
                    <a:pt x="333" y="4647"/>
                  </a:lnTo>
                  <a:lnTo>
                    <a:pt x="360" y="4669"/>
                  </a:lnTo>
                  <a:lnTo>
                    <a:pt x="370" y="4680"/>
                  </a:lnTo>
                  <a:lnTo>
                    <a:pt x="380" y="4690"/>
                  </a:lnTo>
                  <a:lnTo>
                    <a:pt x="388" y="4698"/>
                  </a:lnTo>
                  <a:lnTo>
                    <a:pt x="394" y="4707"/>
                  </a:lnTo>
                  <a:lnTo>
                    <a:pt x="399" y="4715"/>
                  </a:lnTo>
                  <a:lnTo>
                    <a:pt x="401" y="4722"/>
                  </a:lnTo>
                  <a:lnTo>
                    <a:pt x="401" y="4728"/>
                  </a:lnTo>
                  <a:lnTo>
                    <a:pt x="400" y="4733"/>
                  </a:lnTo>
                  <a:lnTo>
                    <a:pt x="396" y="4736"/>
                  </a:lnTo>
                  <a:lnTo>
                    <a:pt x="390" y="4738"/>
                  </a:lnTo>
                  <a:lnTo>
                    <a:pt x="383" y="4739"/>
                  </a:lnTo>
                  <a:lnTo>
                    <a:pt x="374" y="4739"/>
                  </a:lnTo>
                  <a:lnTo>
                    <a:pt x="363" y="4738"/>
                  </a:lnTo>
                  <a:lnTo>
                    <a:pt x="351" y="4735"/>
                  </a:lnTo>
                  <a:lnTo>
                    <a:pt x="338" y="4732"/>
                  </a:lnTo>
                  <a:lnTo>
                    <a:pt x="323" y="4728"/>
                  </a:lnTo>
                  <a:lnTo>
                    <a:pt x="307" y="4722"/>
                  </a:lnTo>
                  <a:lnTo>
                    <a:pt x="291" y="4716"/>
                  </a:lnTo>
                  <a:lnTo>
                    <a:pt x="272" y="4708"/>
                  </a:lnTo>
                  <a:lnTo>
                    <a:pt x="254" y="4699"/>
                  </a:lnTo>
                  <a:lnTo>
                    <a:pt x="215" y="4680"/>
                  </a:lnTo>
                  <a:lnTo>
                    <a:pt x="174" y="4657"/>
                  </a:lnTo>
                  <a:lnTo>
                    <a:pt x="141" y="4637"/>
                  </a:lnTo>
                  <a:lnTo>
                    <a:pt x="109" y="4616"/>
                  </a:lnTo>
                  <a:lnTo>
                    <a:pt x="81" y="4596"/>
                  </a:lnTo>
                  <a:lnTo>
                    <a:pt x="56" y="4576"/>
                  </a:lnTo>
                  <a:lnTo>
                    <a:pt x="36" y="4557"/>
                  </a:lnTo>
                  <a:lnTo>
                    <a:pt x="20" y="4541"/>
                  </a:lnTo>
                  <a:lnTo>
                    <a:pt x="12" y="4532"/>
                  </a:lnTo>
                  <a:lnTo>
                    <a:pt x="8" y="4526"/>
                  </a:lnTo>
                  <a:lnTo>
                    <a:pt x="3" y="4518"/>
                  </a:lnTo>
                  <a:lnTo>
                    <a:pt x="0" y="4513"/>
                  </a:lnTo>
                  <a:close/>
                  <a:moveTo>
                    <a:pt x="0" y="4395"/>
                  </a:moveTo>
                  <a:lnTo>
                    <a:pt x="0" y="4297"/>
                  </a:lnTo>
                  <a:lnTo>
                    <a:pt x="28" y="4309"/>
                  </a:lnTo>
                  <a:lnTo>
                    <a:pt x="57" y="4323"/>
                  </a:lnTo>
                  <a:lnTo>
                    <a:pt x="89" y="4339"/>
                  </a:lnTo>
                  <a:lnTo>
                    <a:pt x="121" y="4357"/>
                  </a:lnTo>
                  <a:lnTo>
                    <a:pt x="159" y="4381"/>
                  </a:lnTo>
                  <a:lnTo>
                    <a:pt x="193" y="4405"/>
                  </a:lnTo>
                  <a:lnTo>
                    <a:pt x="224" y="4427"/>
                  </a:lnTo>
                  <a:lnTo>
                    <a:pt x="249" y="4450"/>
                  </a:lnTo>
                  <a:lnTo>
                    <a:pt x="259" y="4460"/>
                  </a:lnTo>
                  <a:lnTo>
                    <a:pt x="268" y="4470"/>
                  </a:lnTo>
                  <a:lnTo>
                    <a:pt x="275" y="4479"/>
                  </a:lnTo>
                  <a:lnTo>
                    <a:pt x="282" y="4487"/>
                  </a:lnTo>
                  <a:lnTo>
                    <a:pt x="285" y="4494"/>
                  </a:lnTo>
                  <a:lnTo>
                    <a:pt x="288" y="4502"/>
                  </a:lnTo>
                  <a:lnTo>
                    <a:pt x="288" y="4507"/>
                  </a:lnTo>
                  <a:lnTo>
                    <a:pt x="286" y="4513"/>
                  </a:lnTo>
                  <a:lnTo>
                    <a:pt x="283" y="4516"/>
                  </a:lnTo>
                  <a:lnTo>
                    <a:pt x="278" y="4518"/>
                  </a:lnTo>
                  <a:lnTo>
                    <a:pt x="270" y="4519"/>
                  </a:lnTo>
                  <a:lnTo>
                    <a:pt x="261" y="4519"/>
                  </a:lnTo>
                  <a:lnTo>
                    <a:pt x="252" y="4518"/>
                  </a:lnTo>
                  <a:lnTo>
                    <a:pt x="240" y="4516"/>
                  </a:lnTo>
                  <a:lnTo>
                    <a:pt x="227" y="4513"/>
                  </a:lnTo>
                  <a:lnTo>
                    <a:pt x="213" y="4508"/>
                  </a:lnTo>
                  <a:lnTo>
                    <a:pt x="197" y="4503"/>
                  </a:lnTo>
                  <a:lnTo>
                    <a:pt x="181" y="4497"/>
                  </a:lnTo>
                  <a:lnTo>
                    <a:pt x="164" y="4489"/>
                  </a:lnTo>
                  <a:lnTo>
                    <a:pt x="146" y="4481"/>
                  </a:lnTo>
                  <a:lnTo>
                    <a:pt x="108" y="4462"/>
                  </a:lnTo>
                  <a:lnTo>
                    <a:pt x="69" y="4440"/>
                  </a:lnTo>
                  <a:lnTo>
                    <a:pt x="51" y="4429"/>
                  </a:lnTo>
                  <a:lnTo>
                    <a:pt x="34" y="4418"/>
                  </a:lnTo>
                  <a:lnTo>
                    <a:pt x="16" y="4406"/>
                  </a:lnTo>
                  <a:lnTo>
                    <a:pt x="0" y="4395"/>
                  </a:lnTo>
                  <a:close/>
                  <a:moveTo>
                    <a:pt x="0" y="4234"/>
                  </a:moveTo>
                  <a:lnTo>
                    <a:pt x="0" y="4122"/>
                  </a:lnTo>
                  <a:lnTo>
                    <a:pt x="10" y="4127"/>
                  </a:lnTo>
                  <a:lnTo>
                    <a:pt x="20" y="4133"/>
                  </a:lnTo>
                  <a:lnTo>
                    <a:pt x="30" y="4138"/>
                  </a:lnTo>
                  <a:lnTo>
                    <a:pt x="40" y="4145"/>
                  </a:lnTo>
                  <a:lnTo>
                    <a:pt x="76" y="4167"/>
                  </a:lnTo>
                  <a:lnTo>
                    <a:pt x="109" y="4190"/>
                  </a:lnTo>
                  <a:lnTo>
                    <a:pt x="137" y="4213"/>
                  </a:lnTo>
                  <a:lnTo>
                    <a:pt x="162" y="4234"/>
                  </a:lnTo>
                  <a:lnTo>
                    <a:pt x="172" y="4244"/>
                  </a:lnTo>
                  <a:lnTo>
                    <a:pt x="181" y="4254"/>
                  </a:lnTo>
                  <a:lnTo>
                    <a:pt x="187" y="4262"/>
                  </a:lnTo>
                  <a:lnTo>
                    <a:pt x="193" y="4271"/>
                  </a:lnTo>
                  <a:lnTo>
                    <a:pt x="197" y="4279"/>
                  </a:lnTo>
                  <a:lnTo>
                    <a:pt x="199" y="4285"/>
                  </a:lnTo>
                  <a:lnTo>
                    <a:pt x="199" y="4292"/>
                  </a:lnTo>
                  <a:lnTo>
                    <a:pt x="198" y="4296"/>
                  </a:lnTo>
                  <a:lnTo>
                    <a:pt x="193" y="4299"/>
                  </a:lnTo>
                  <a:lnTo>
                    <a:pt x="189" y="4302"/>
                  </a:lnTo>
                  <a:lnTo>
                    <a:pt x="183" y="4303"/>
                  </a:lnTo>
                  <a:lnTo>
                    <a:pt x="174" y="4303"/>
                  </a:lnTo>
                  <a:lnTo>
                    <a:pt x="165" y="4302"/>
                  </a:lnTo>
                  <a:lnTo>
                    <a:pt x="155" y="4301"/>
                  </a:lnTo>
                  <a:lnTo>
                    <a:pt x="143" y="4298"/>
                  </a:lnTo>
                  <a:lnTo>
                    <a:pt x="130" y="4295"/>
                  </a:lnTo>
                  <a:lnTo>
                    <a:pt x="102" y="4284"/>
                  </a:lnTo>
                  <a:lnTo>
                    <a:pt x="69" y="4271"/>
                  </a:lnTo>
                  <a:lnTo>
                    <a:pt x="36" y="4254"/>
                  </a:lnTo>
                  <a:lnTo>
                    <a:pt x="0" y="4234"/>
                  </a:lnTo>
                  <a:close/>
                  <a:moveTo>
                    <a:pt x="0" y="4056"/>
                  </a:moveTo>
                  <a:lnTo>
                    <a:pt x="0" y="3947"/>
                  </a:lnTo>
                  <a:lnTo>
                    <a:pt x="32" y="3968"/>
                  </a:lnTo>
                  <a:lnTo>
                    <a:pt x="59" y="3988"/>
                  </a:lnTo>
                  <a:lnTo>
                    <a:pt x="83" y="4009"/>
                  </a:lnTo>
                  <a:lnTo>
                    <a:pt x="103" y="4028"/>
                  </a:lnTo>
                  <a:lnTo>
                    <a:pt x="111" y="4037"/>
                  </a:lnTo>
                  <a:lnTo>
                    <a:pt x="118" y="4045"/>
                  </a:lnTo>
                  <a:lnTo>
                    <a:pt x="124" y="4053"/>
                  </a:lnTo>
                  <a:lnTo>
                    <a:pt x="129" y="4061"/>
                  </a:lnTo>
                  <a:lnTo>
                    <a:pt x="131" y="4067"/>
                  </a:lnTo>
                  <a:lnTo>
                    <a:pt x="133" y="4074"/>
                  </a:lnTo>
                  <a:lnTo>
                    <a:pt x="133" y="4079"/>
                  </a:lnTo>
                  <a:lnTo>
                    <a:pt x="131" y="4083"/>
                  </a:lnTo>
                  <a:lnTo>
                    <a:pt x="129" y="4085"/>
                  </a:lnTo>
                  <a:lnTo>
                    <a:pt x="125" y="4088"/>
                  </a:lnTo>
                  <a:lnTo>
                    <a:pt x="121" y="4090"/>
                  </a:lnTo>
                  <a:lnTo>
                    <a:pt x="116" y="4091"/>
                  </a:lnTo>
                  <a:lnTo>
                    <a:pt x="103" y="4091"/>
                  </a:lnTo>
                  <a:lnTo>
                    <a:pt x="87" y="4088"/>
                  </a:lnTo>
                  <a:lnTo>
                    <a:pt x="68" y="4083"/>
                  </a:lnTo>
                  <a:lnTo>
                    <a:pt x="48" y="4077"/>
                  </a:lnTo>
                  <a:lnTo>
                    <a:pt x="25" y="4067"/>
                  </a:lnTo>
                  <a:lnTo>
                    <a:pt x="0" y="4056"/>
                  </a:lnTo>
                  <a:close/>
                  <a:moveTo>
                    <a:pt x="0" y="3866"/>
                  </a:moveTo>
                  <a:lnTo>
                    <a:pt x="0" y="3766"/>
                  </a:lnTo>
                  <a:lnTo>
                    <a:pt x="22" y="3783"/>
                  </a:lnTo>
                  <a:lnTo>
                    <a:pt x="41" y="3799"/>
                  </a:lnTo>
                  <a:lnTo>
                    <a:pt x="57" y="3816"/>
                  </a:lnTo>
                  <a:lnTo>
                    <a:pt x="71" y="3830"/>
                  </a:lnTo>
                  <a:lnTo>
                    <a:pt x="77" y="3837"/>
                  </a:lnTo>
                  <a:lnTo>
                    <a:pt x="81" y="3844"/>
                  </a:lnTo>
                  <a:lnTo>
                    <a:pt x="84" y="3850"/>
                  </a:lnTo>
                  <a:lnTo>
                    <a:pt x="88" y="3856"/>
                  </a:lnTo>
                  <a:lnTo>
                    <a:pt x="89" y="3861"/>
                  </a:lnTo>
                  <a:lnTo>
                    <a:pt x="90" y="3865"/>
                  </a:lnTo>
                  <a:lnTo>
                    <a:pt x="89" y="3870"/>
                  </a:lnTo>
                  <a:lnTo>
                    <a:pt x="88" y="3874"/>
                  </a:lnTo>
                  <a:lnTo>
                    <a:pt x="86" y="3876"/>
                  </a:lnTo>
                  <a:lnTo>
                    <a:pt x="83" y="3878"/>
                  </a:lnTo>
                  <a:lnTo>
                    <a:pt x="80" y="3879"/>
                  </a:lnTo>
                  <a:lnTo>
                    <a:pt x="77" y="3880"/>
                  </a:lnTo>
                  <a:lnTo>
                    <a:pt x="68" y="3881"/>
                  </a:lnTo>
                  <a:lnTo>
                    <a:pt x="57" y="3881"/>
                  </a:lnTo>
                  <a:lnTo>
                    <a:pt x="46" y="3879"/>
                  </a:lnTo>
                  <a:lnTo>
                    <a:pt x="32" y="3876"/>
                  </a:lnTo>
                  <a:lnTo>
                    <a:pt x="16" y="3872"/>
                  </a:lnTo>
                  <a:lnTo>
                    <a:pt x="0" y="3866"/>
                  </a:lnTo>
                  <a:close/>
                  <a:moveTo>
                    <a:pt x="0" y="3667"/>
                  </a:moveTo>
                  <a:lnTo>
                    <a:pt x="0" y="3575"/>
                  </a:lnTo>
                  <a:lnTo>
                    <a:pt x="17" y="3589"/>
                  </a:lnTo>
                  <a:lnTo>
                    <a:pt x="33" y="3603"/>
                  </a:lnTo>
                  <a:lnTo>
                    <a:pt x="46" y="3617"/>
                  </a:lnTo>
                  <a:lnTo>
                    <a:pt x="55" y="3630"/>
                  </a:lnTo>
                  <a:lnTo>
                    <a:pt x="63" y="3641"/>
                  </a:lnTo>
                  <a:lnTo>
                    <a:pt x="67" y="3652"/>
                  </a:lnTo>
                  <a:lnTo>
                    <a:pt x="68" y="3656"/>
                  </a:lnTo>
                  <a:lnTo>
                    <a:pt x="69" y="3660"/>
                  </a:lnTo>
                  <a:lnTo>
                    <a:pt x="68" y="3663"/>
                  </a:lnTo>
                  <a:lnTo>
                    <a:pt x="67" y="3667"/>
                  </a:lnTo>
                  <a:lnTo>
                    <a:pt x="63" y="3671"/>
                  </a:lnTo>
                  <a:lnTo>
                    <a:pt x="59" y="3673"/>
                  </a:lnTo>
                  <a:lnTo>
                    <a:pt x="52" y="3675"/>
                  </a:lnTo>
                  <a:lnTo>
                    <a:pt x="43" y="3675"/>
                  </a:lnTo>
                  <a:lnTo>
                    <a:pt x="35" y="3675"/>
                  </a:lnTo>
                  <a:lnTo>
                    <a:pt x="24" y="3673"/>
                  </a:lnTo>
                  <a:lnTo>
                    <a:pt x="13" y="3671"/>
                  </a:lnTo>
                  <a:lnTo>
                    <a:pt x="0" y="3667"/>
                  </a:lnTo>
                  <a:close/>
                  <a:moveTo>
                    <a:pt x="0" y="3463"/>
                  </a:moveTo>
                  <a:lnTo>
                    <a:pt x="0" y="3368"/>
                  </a:lnTo>
                  <a:lnTo>
                    <a:pt x="17" y="3383"/>
                  </a:lnTo>
                  <a:lnTo>
                    <a:pt x="33" y="3398"/>
                  </a:lnTo>
                  <a:lnTo>
                    <a:pt x="46" y="3411"/>
                  </a:lnTo>
                  <a:lnTo>
                    <a:pt x="56" y="3424"/>
                  </a:lnTo>
                  <a:lnTo>
                    <a:pt x="64" y="3436"/>
                  </a:lnTo>
                  <a:lnTo>
                    <a:pt x="68" y="3447"/>
                  </a:lnTo>
                  <a:lnTo>
                    <a:pt x="69" y="3451"/>
                  </a:lnTo>
                  <a:lnTo>
                    <a:pt x="69" y="3455"/>
                  </a:lnTo>
                  <a:lnTo>
                    <a:pt x="69" y="3459"/>
                  </a:lnTo>
                  <a:lnTo>
                    <a:pt x="67" y="3463"/>
                  </a:lnTo>
                  <a:lnTo>
                    <a:pt x="64" y="3467"/>
                  </a:lnTo>
                  <a:lnTo>
                    <a:pt x="59" y="3469"/>
                  </a:lnTo>
                  <a:lnTo>
                    <a:pt x="52" y="3471"/>
                  </a:lnTo>
                  <a:lnTo>
                    <a:pt x="43" y="3471"/>
                  </a:lnTo>
                  <a:lnTo>
                    <a:pt x="35" y="3471"/>
                  </a:lnTo>
                  <a:lnTo>
                    <a:pt x="24" y="3469"/>
                  </a:lnTo>
                  <a:lnTo>
                    <a:pt x="13" y="3467"/>
                  </a:lnTo>
                  <a:lnTo>
                    <a:pt x="0" y="3463"/>
                  </a:lnTo>
                  <a:close/>
                  <a:moveTo>
                    <a:pt x="0" y="3253"/>
                  </a:moveTo>
                  <a:lnTo>
                    <a:pt x="0" y="3148"/>
                  </a:lnTo>
                  <a:lnTo>
                    <a:pt x="23" y="3165"/>
                  </a:lnTo>
                  <a:lnTo>
                    <a:pt x="42" y="3182"/>
                  </a:lnTo>
                  <a:lnTo>
                    <a:pt x="60" y="3198"/>
                  </a:lnTo>
                  <a:lnTo>
                    <a:pt x="74" y="3214"/>
                  </a:lnTo>
                  <a:lnTo>
                    <a:pt x="79" y="3222"/>
                  </a:lnTo>
                  <a:lnTo>
                    <a:pt x="83" y="3229"/>
                  </a:lnTo>
                  <a:lnTo>
                    <a:pt x="87" y="3235"/>
                  </a:lnTo>
                  <a:lnTo>
                    <a:pt x="90" y="3241"/>
                  </a:lnTo>
                  <a:lnTo>
                    <a:pt x="91" y="3247"/>
                  </a:lnTo>
                  <a:lnTo>
                    <a:pt x="92" y="3252"/>
                  </a:lnTo>
                  <a:lnTo>
                    <a:pt x="91" y="3258"/>
                  </a:lnTo>
                  <a:lnTo>
                    <a:pt x="90" y="3261"/>
                  </a:lnTo>
                  <a:lnTo>
                    <a:pt x="88" y="3264"/>
                  </a:lnTo>
                  <a:lnTo>
                    <a:pt x="86" y="3266"/>
                  </a:lnTo>
                  <a:lnTo>
                    <a:pt x="82" y="3267"/>
                  </a:lnTo>
                  <a:lnTo>
                    <a:pt x="78" y="3268"/>
                  </a:lnTo>
                  <a:lnTo>
                    <a:pt x="69" y="3270"/>
                  </a:lnTo>
                  <a:lnTo>
                    <a:pt x="59" y="3270"/>
                  </a:lnTo>
                  <a:lnTo>
                    <a:pt x="46" y="3267"/>
                  </a:lnTo>
                  <a:lnTo>
                    <a:pt x="32" y="3264"/>
                  </a:lnTo>
                  <a:lnTo>
                    <a:pt x="16" y="3260"/>
                  </a:lnTo>
                  <a:lnTo>
                    <a:pt x="0" y="3253"/>
                  </a:lnTo>
                  <a:close/>
                  <a:moveTo>
                    <a:pt x="0" y="3032"/>
                  </a:moveTo>
                  <a:lnTo>
                    <a:pt x="0" y="2918"/>
                  </a:lnTo>
                  <a:lnTo>
                    <a:pt x="9" y="2923"/>
                  </a:lnTo>
                  <a:lnTo>
                    <a:pt x="17" y="2928"/>
                  </a:lnTo>
                  <a:lnTo>
                    <a:pt x="46" y="2947"/>
                  </a:lnTo>
                  <a:lnTo>
                    <a:pt x="70" y="2966"/>
                  </a:lnTo>
                  <a:lnTo>
                    <a:pt x="92" y="2986"/>
                  </a:lnTo>
                  <a:lnTo>
                    <a:pt x="109" y="3004"/>
                  </a:lnTo>
                  <a:lnTo>
                    <a:pt x="117" y="3013"/>
                  </a:lnTo>
                  <a:lnTo>
                    <a:pt x="122" y="3021"/>
                  </a:lnTo>
                  <a:lnTo>
                    <a:pt x="128" y="3029"/>
                  </a:lnTo>
                  <a:lnTo>
                    <a:pt x="131" y="3036"/>
                  </a:lnTo>
                  <a:lnTo>
                    <a:pt x="133" y="3044"/>
                  </a:lnTo>
                  <a:lnTo>
                    <a:pt x="134" y="3049"/>
                  </a:lnTo>
                  <a:lnTo>
                    <a:pt x="134" y="3055"/>
                  </a:lnTo>
                  <a:lnTo>
                    <a:pt x="132" y="3060"/>
                  </a:lnTo>
                  <a:lnTo>
                    <a:pt x="130" y="3063"/>
                  </a:lnTo>
                  <a:lnTo>
                    <a:pt x="125" y="3066"/>
                  </a:lnTo>
                  <a:lnTo>
                    <a:pt x="121" y="3068"/>
                  </a:lnTo>
                  <a:lnTo>
                    <a:pt x="116" y="3069"/>
                  </a:lnTo>
                  <a:lnTo>
                    <a:pt x="109" y="3069"/>
                  </a:lnTo>
                  <a:lnTo>
                    <a:pt x="102" y="3069"/>
                  </a:lnTo>
                  <a:lnTo>
                    <a:pt x="94" y="3068"/>
                  </a:lnTo>
                  <a:lnTo>
                    <a:pt x="86" y="3067"/>
                  </a:lnTo>
                  <a:lnTo>
                    <a:pt x="67" y="3061"/>
                  </a:lnTo>
                  <a:lnTo>
                    <a:pt x="47" y="3054"/>
                  </a:lnTo>
                  <a:lnTo>
                    <a:pt x="24" y="3044"/>
                  </a:lnTo>
                  <a:lnTo>
                    <a:pt x="0" y="3032"/>
                  </a:lnTo>
                  <a:close/>
                  <a:moveTo>
                    <a:pt x="0" y="2790"/>
                  </a:moveTo>
                  <a:lnTo>
                    <a:pt x="0" y="2687"/>
                  </a:lnTo>
                  <a:lnTo>
                    <a:pt x="21" y="2695"/>
                  </a:lnTo>
                  <a:lnTo>
                    <a:pt x="42" y="2705"/>
                  </a:lnTo>
                  <a:lnTo>
                    <a:pt x="64" y="2717"/>
                  </a:lnTo>
                  <a:lnTo>
                    <a:pt x="87" y="2731"/>
                  </a:lnTo>
                  <a:lnTo>
                    <a:pt x="114" y="2749"/>
                  </a:lnTo>
                  <a:lnTo>
                    <a:pt x="137" y="2769"/>
                  </a:lnTo>
                  <a:lnTo>
                    <a:pt x="158" y="2787"/>
                  </a:lnTo>
                  <a:lnTo>
                    <a:pt x="174" y="2804"/>
                  </a:lnTo>
                  <a:lnTo>
                    <a:pt x="182" y="2813"/>
                  </a:lnTo>
                  <a:lnTo>
                    <a:pt x="187" y="2822"/>
                  </a:lnTo>
                  <a:lnTo>
                    <a:pt x="191" y="2829"/>
                  </a:lnTo>
                  <a:lnTo>
                    <a:pt x="195" y="2837"/>
                  </a:lnTo>
                  <a:lnTo>
                    <a:pt x="197" y="2843"/>
                  </a:lnTo>
                  <a:lnTo>
                    <a:pt x="198" y="2850"/>
                  </a:lnTo>
                  <a:lnTo>
                    <a:pt x="198" y="2855"/>
                  </a:lnTo>
                  <a:lnTo>
                    <a:pt x="196" y="2859"/>
                  </a:lnTo>
                  <a:lnTo>
                    <a:pt x="192" y="2864"/>
                  </a:lnTo>
                  <a:lnTo>
                    <a:pt x="187" y="2866"/>
                  </a:lnTo>
                  <a:lnTo>
                    <a:pt x="182" y="2868"/>
                  </a:lnTo>
                  <a:lnTo>
                    <a:pt x="175" y="2869"/>
                  </a:lnTo>
                  <a:lnTo>
                    <a:pt x="166" y="2869"/>
                  </a:lnTo>
                  <a:lnTo>
                    <a:pt x="158" y="2868"/>
                  </a:lnTo>
                  <a:lnTo>
                    <a:pt x="148" y="2867"/>
                  </a:lnTo>
                  <a:lnTo>
                    <a:pt x="137" y="2864"/>
                  </a:lnTo>
                  <a:lnTo>
                    <a:pt x="127" y="2861"/>
                  </a:lnTo>
                  <a:lnTo>
                    <a:pt x="115" y="2856"/>
                  </a:lnTo>
                  <a:lnTo>
                    <a:pt x="103" y="2851"/>
                  </a:lnTo>
                  <a:lnTo>
                    <a:pt x="90" y="2845"/>
                  </a:lnTo>
                  <a:lnTo>
                    <a:pt x="63" y="2831"/>
                  </a:lnTo>
                  <a:lnTo>
                    <a:pt x="35" y="2815"/>
                  </a:lnTo>
                  <a:lnTo>
                    <a:pt x="26" y="2809"/>
                  </a:lnTo>
                  <a:lnTo>
                    <a:pt x="17" y="2802"/>
                  </a:lnTo>
                  <a:lnTo>
                    <a:pt x="9" y="2797"/>
                  </a:lnTo>
                  <a:lnTo>
                    <a:pt x="0" y="2790"/>
                  </a:lnTo>
                  <a:close/>
                  <a:moveTo>
                    <a:pt x="0" y="2250"/>
                  </a:moveTo>
                  <a:lnTo>
                    <a:pt x="0" y="2154"/>
                  </a:lnTo>
                  <a:lnTo>
                    <a:pt x="16" y="2168"/>
                  </a:lnTo>
                  <a:lnTo>
                    <a:pt x="30" y="2182"/>
                  </a:lnTo>
                  <a:lnTo>
                    <a:pt x="42" y="2195"/>
                  </a:lnTo>
                  <a:lnTo>
                    <a:pt x="52" y="2208"/>
                  </a:lnTo>
                  <a:lnTo>
                    <a:pt x="59" y="2219"/>
                  </a:lnTo>
                  <a:lnTo>
                    <a:pt x="63" y="2230"/>
                  </a:lnTo>
                  <a:lnTo>
                    <a:pt x="64" y="2236"/>
                  </a:lnTo>
                  <a:lnTo>
                    <a:pt x="64" y="2240"/>
                  </a:lnTo>
                  <a:lnTo>
                    <a:pt x="63" y="2244"/>
                  </a:lnTo>
                  <a:lnTo>
                    <a:pt x="62" y="2248"/>
                  </a:lnTo>
                  <a:lnTo>
                    <a:pt x="57" y="2252"/>
                  </a:lnTo>
                  <a:lnTo>
                    <a:pt x="53" y="2255"/>
                  </a:lnTo>
                  <a:lnTo>
                    <a:pt x="47" y="2256"/>
                  </a:lnTo>
                  <a:lnTo>
                    <a:pt x="39" y="2257"/>
                  </a:lnTo>
                  <a:lnTo>
                    <a:pt x="30" y="2257"/>
                  </a:lnTo>
                  <a:lnTo>
                    <a:pt x="22" y="2255"/>
                  </a:lnTo>
                  <a:lnTo>
                    <a:pt x="11" y="2253"/>
                  </a:lnTo>
                  <a:lnTo>
                    <a:pt x="0" y="2250"/>
                  </a:lnTo>
                  <a:close/>
                  <a:moveTo>
                    <a:pt x="0" y="1966"/>
                  </a:moveTo>
                  <a:lnTo>
                    <a:pt x="0" y="1894"/>
                  </a:lnTo>
                  <a:lnTo>
                    <a:pt x="11" y="1895"/>
                  </a:lnTo>
                  <a:lnTo>
                    <a:pt x="23" y="1897"/>
                  </a:lnTo>
                  <a:lnTo>
                    <a:pt x="36" y="1901"/>
                  </a:lnTo>
                  <a:lnTo>
                    <a:pt x="50" y="1905"/>
                  </a:lnTo>
                  <a:lnTo>
                    <a:pt x="65" y="1912"/>
                  </a:lnTo>
                  <a:lnTo>
                    <a:pt x="80" y="1919"/>
                  </a:lnTo>
                  <a:lnTo>
                    <a:pt x="95" y="1929"/>
                  </a:lnTo>
                  <a:lnTo>
                    <a:pt x="111" y="1939"/>
                  </a:lnTo>
                  <a:lnTo>
                    <a:pt x="133" y="1955"/>
                  </a:lnTo>
                  <a:lnTo>
                    <a:pt x="152" y="1971"/>
                  </a:lnTo>
                  <a:lnTo>
                    <a:pt x="170" y="1987"/>
                  </a:lnTo>
                  <a:lnTo>
                    <a:pt x="183" y="2004"/>
                  </a:lnTo>
                  <a:lnTo>
                    <a:pt x="188" y="2011"/>
                  </a:lnTo>
                  <a:lnTo>
                    <a:pt x="192" y="2018"/>
                  </a:lnTo>
                  <a:lnTo>
                    <a:pt x="197" y="2025"/>
                  </a:lnTo>
                  <a:lnTo>
                    <a:pt x="199" y="2032"/>
                  </a:lnTo>
                  <a:lnTo>
                    <a:pt x="201" y="2038"/>
                  </a:lnTo>
                  <a:lnTo>
                    <a:pt x="201" y="2044"/>
                  </a:lnTo>
                  <a:lnTo>
                    <a:pt x="200" y="2049"/>
                  </a:lnTo>
                  <a:lnTo>
                    <a:pt x="198" y="2053"/>
                  </a:lnTo>
                  <a:lnTo>
                    <a:pt x="196" y="2057"/>
                  </a:lnTo>
                  <a:lnTo>
                    <a:pt x="191" y="2060"/>
                  </a:lnTo>
                  <a:lnTo>
                    <a:pt x="186" y="2062"/>
                  </a:lnTo>
                  <a:lnTo>
                    <a:pt x="179" y="2063"/>
                  </a:lnTo>
                  <a:lnTo>
                    <a:pt x="173" y="2063"/>
                  </a:lnTo>
                  <a:lnTo>
                    <a:pt x="165" y="2063"/>
                  </a:lnTo>
                  <a:lnTo>
                    <a:pt x="157" y="2062"/>
                  </a:lnTo>
                  <a:lnTo>
                    <a:pt x="148" y="2060"/>
                  </a:lnTo>
                  <a:lnTo>
                    <a:pt x="129" y="2053"/>
                  </a:lnTo>
                  <a:lnTo>
                    <a:pt x="107" y="2045"/>
                  </a:lnTo>
                  <a:lnTo>
                    <a:pt x="84" y="2033"/>
                  </a:lnTo>
                  <a:lnTo>
                    <a:pt x="62" y="2018"/>
                  </a:lnTo>
                  <a:lnTo>
                    <a:pt x="43" y="2006"/>
                  </a:lnTo>
                  <a:lnTo>
                    <a:pt x="27" y="1993"/>
                  </a:lnTo>
                  <a:lnTo>
                    <a:pt x="13" y="1979"/>
                  </a:lnTo>
                  <a:lnTo>
                    <a:pt x="0" y="1966"/>
                  </a:lnTo>
                  <a:close/>
                  <a:moveTo>
                    <a:pt x="0" y="1665"/>
                  </a:moveTo>
                  <a:lnTo>
                    <a:pt x="0" y="1563"/>
                  </a:lnTo>
                  <a:lnTo>
                    <a:pt x="20" y="1577"/>
                  </a:lnTo>
                  <a:lnTo>
                    <a:pt x="37" y="1592"/>
                  </a:lnTo>
                  <a:lnTo>
                    <a:pt x="51" y="1608"/>
                  </a:lnTo>
                  <a:lnTo>
                    <a:pt x="63" y="1623"/>
                  </a:lnTo>
                  <a:lnTo>
                    <a:pt x="67" y="1629"/>
                  </a:lnTo>
                  <a:lnTo>
                    <a:pt x="71" y="1637"/>
                  </a:lnTo>
                  <a:lnTo>
                    <a:pt x="75" y="1643"/>
                  </a:lnTo>
                  <a:lnTo>
                    <a:pt x="77" y="1649"/>
                  </a:lnTo>
                  <a:lnTo>
                    <a:pt x="78" y="1655"/>
                  </a:lnTo>
                  <a:lnTo>
                    <a:pt x="78" y="1659"/>
                  </a:lnTo>
                  <a:lnTo>
                    <a:pt x="77" y="1665"/>
                  </a:lnTo>
                  <a:lnTo>
                    <a:pt x="75" y="1669"/>
                  </a:lnTo>
                  <a:lnTo>
                    <a:pt x="74" y="1671"/>
                  </a:lnTo>
                  <a:lnTo>
                    <a:pt x="70" y="1673"/>
                  </a:lnTo>
                  <a:lnTo>
                    <a:pt x="68" y="1676"/>
                  </a:lnTo>
                  <a:lnTo>
                    <a:pt x="65" y="1677"/>
                  </a:lnTo>
                  <a:lnTo>
                    <a:pt x="57" y="1678"/>
                  </a:lnTo>
                  <a:lnTo>
                    <a:pt x="48" y="1678"/>
                  </a:lnTo>
                  <a:lnTo>
                    <a:pt x="38" y="1677"/>
                  </a:lnTo>
                  <a:lnTo>
                    <a:pt x="26" y="1674"/>
                  </a:lnTo>
                  <a:lnTo>
                    <a:pt x="13" y="1670"/>
                  </a:lnTo>
                  <a:lnTo>
                    <a:pt x="0" y="1665"/>
                  </a:lnTo>
                  <a:close/>
                  <a:moveTo>
                    <a:pt x="0" y="1310"/>
                  </a:moveTo>
                  <a:lnTo>
                    <a:pt x="0" y="1261"/>
                  </a:lnTo>
                  <a:lnTo>
                    <a:pt x="7" y="1274"/>
                  </a:lnTo>
                  <a:lnTo>
                    <a:pt x="11" y="1285"/>
                  </a:lnTo>
                  <a:lnTo>
                    <a:pt x="12" y="1289"/>
                  </a:lnTo>
                  <a:lnTo>
                    <a:pt x="12" y="1295"/>
                  </a:lnTo>
                  <a:lnTo>
                    <a:pt x="11" y="1299"/>
                  </a:lnTo>
                  <a:lnTo>
                    <a:pt x="9" y="1302"/>
                  </a:lnTo>
                  <a:lnTo>
                    <a:pt x="6" y="1306"/>
                  </a:lnTo>
                  <a:lnTo>
                    <a:pt x="0" y="1310"/>
                  </a:lnTo>
                  <a:close/>
                  <a:moveTo>
                    <a:pt x="0" y="625"/>
                  </a:moveTo>
                  <a:lnTo>
                    <a:pt x="0" y="551"/>
                  </a:lnTo>
                  <a:lnTo>
                    <a:pt x="9" y="561"/>
                  </a:lnTo>
                  <a:lnTo>
                    <a:pt x="17" y="570"/>
                  </a:lnTo>
                  <a:lnTo>
                    <a:pt x="23" y="579"/>
                  </a:lnTo>
                  <a:lnTo>
                    <a:pt x="28" y="588"/>
                  </a:lnTo>
                  <a:lnTo>
                    <a:pt x="32" y="596"/>
                  </a:lnTo>
                  <a:lnTo>
                    <a:pt x="33" y="604"/>
                  </a:lnTo>
                  <a:lnTo>
                    <a:pt x="33" y="610"/>
                  </a:lnTo>
                  <a:lnTo>
                    <a:pt x="30" y="617"/>
                  </a:lnTo>
                  <a:lnTo>
                    <a:pt x="28" y="619"/>
                  </a:lnTo>
                  <a:lnTo>
                    <a:pt x="25" y="621"/>
                  </a:lnTo>
                  <a:lnTo>
                    <a:pt x="22" y="623"/>
                  </a:lnTo>
                  <a:lnTo>
                    <a:pt x="19" y="624"/>
                  </a:lnTo>
                  <a:lnTo>
                    <a:pt x="10" y="625"/>
                  </a:lnTo>
                  <a:lnTo>
                    <a:pt x="0" y="625"/>
                  </a:lnTo>
                  <a:close/>
                  <a:moveTo>
                    <a:pt x="0" y="255"/>
                  </a:moveTo>
                  <a:lnTo>
                    <a:pt x="0" y="185"/>
                  </a:lnTo>
                  <a:lnTo>
                    <a:pt x="14" y="187"/>
                  </a:lnTo>
                  <a:lnTo>
                    <a:pt x="29" y="194"/>
                  </a:lnTo>
                  <a:lnTo>
                    <a:pt x="44" y="201"/>
                  </a:lnTo>
                  <a:lnTo>
                    <a:pt x="61" y="212"/>
                  </a:lnTo>
                  <a:lnTo>
                    <a:pt x="75" y="223"/>
                  </a:lnTo>
                  <a:lnTo>
                    <a:pt x="87" y="234"/>
                  </a:lnTo>
                  <a:lnTo>
                    <a:pt x="96" y="246"/>
                  </a:lnTo>
                  <a:lnTo>
                    <a:pt x="104" y="256"/>
                  </a:lnTo>
                  <a:lnTo>
                    <a:pt x="109" y="267"/>
                  </a:lnTo>
                  <a:lnTo>
                    <a:pt x="112" y="277"/>
                  </a:lnTo>
                  <a:lnTo>
                    <a:pt x="112" y="281"/>
                  </a:lnTo>
                  <a:lnTo>
                    <a:pt x="112" y="286"/>
                  </a:lnTo>
                  <a:lnTo>
                    <a:pt x="111" y="290"/>
                  </a:lnTo>
                  <a:lnTo>
                    <a:pt x="110" y="293"/>
                  </a:lnTo>
                  <a:lnTo>
                    <a:pt x="108" y="296"/>
                  </a:lnTo>
                  <a:lnTo>
                    <a:pt x="105" y="298"/>
                  </a:lnTo>
                  <a:lnTo>
                    <a:pt x="102" y="300"/>
                  </a:lnTo>
                  <a:lnTo>
                    <a:pt x="97" y="301"/>
                  </a:lnTo>
                  <a:lnTo>
                    <a:pt x="88" y="302"/>
                  </a:lnTo>
                  <a:lnTo>
                    <a:pt x="77" y="301"/>
                  </a:lnTo>
                  <a:lnTo>
                    <a:pt x="64" y="296"/>
                  </a:lnTo>
                  <a:lnTo>
                    <a:pt x="51" y="291"/>
                  </a:lnTo>
                  <a:lnTo>
                    <a:pt x="37" y="283"/>
                  </a:lnTo>
                  <a:lnTo>
                    <a:pt x="23" y="274"/>
                  </a:lnTo>
                  <a:lnTo>
                    <a:pt x="11" y="265"/>
                  </a:lnTo>
                  <a:lnTo>
                    <a:pt x="0" y="255"/>
                  </a:lnTo>
                  <a:close/>
                  <a:moveTo>
                    <a:pt x="678" y="261"/>
                  </a:moveTo>
                  <a:lnTo>
                    <a:pt x="678" y="350"/>
                  </a:lnTo>
                  <a:lnTo>
                    <a:pt x="665" y="338"/>
                  </a:lnTo>
                  <a:lnTo>
                    <a:pt x="653" y="328"/>
                  </a:lnTo>
                  <a:lnTo>
                    <a:pt x="643" y="316"/>
                  </a:lnTo>
                  <a:lnTo>
                    <a:pt x="635" y="304"/>
                  </a:lnTo>
                  <a:lnTo>
                    <a:pt x="630" y="293"/>
                  </a:lnTo>
                  <a:lnTo>
                    <a:pt x="627" y="283"/>
                  </a:lnTo>
                  <a:lnTo>
                    <a:pt x="626" y="278"/>
                  </a:lnTo>
                  <a:lnTo>
                    <a:pt x="627" y="274"/>
                  </a:lnTo>
                  <a:lnTo>
                    <a:pt x="628" y="270"/>
                  </a:lnTo>
                  <a:lnTo>
                    <a:pt x="630" y="266"/>
                  </a:lnTo>
                  <a:lnTo>
                    <a:pt x="633" y="263"/>
                  </a:lnTo>
                  <a:lnTo>
                    <a:pt x="637" y="260"/>
                  </a:lnTo>
                  <a:lnTo>
                    <a:pt x="643" y="257"/>
                  </a:lnTo>
                  <a:lnTo>
                    <a:pt x="648" y="256"/>
                  </a:lnTo>
                  <a:lnTo>
                    <a:pt x="654" y="256"/>
                  </a:lnTo>
                  <a:lnTo>
                    <a:pt x="662" y="256"/>
                  </a:lnTo>
                  <a:lnTo>
                    <a:pt x="670" y="259"/>
                  </a:lnTo>
                  <a:lnTo>
                    <a:pt x="678" y="261"/>
                  </a:lnTo>
                  <a:close/>
                  <a:moveTo>
                    <a:pt x="678" y="649"/>
                  </a:moveTo>
                  <a:lnTo>
                    <a:pt x="678" y="729"/>
                  </a:lnTo>
                  <a:lnTo>
                    <a:pt x="671" y="728"/>
                  </a:lnTo>
                  <a:lnTo>
                    <a:pt x="662" y="726"/>
                  </a:lnTo>
                  <a:lnTo>
                    <a:pt x="653" y="723"/>
                  </a:lnTo>
                  <a:lnTo>
                    <a:pt x="644" y="719"/>
                  </a:lnTo>
                  <a:lnTo>
                    <a:pt x="635" y="715"/>
                  </a:lnTo>
                  <a:lnTo>
                    <a:pt x="625" y="710"/>
                  </a:lnTo>
                  <a:lnTo>
                    <a:pt x="616" y="704"/>
                  </a:lnTo>
                  <a:lnTo>
                    <a:pt x="606" y="698"/>
                  </a:lnTo>
                  <a:lnTo>
                    <a:pt x="590" y="686"/>
                  </a:lnTo>
                  <a:lnTo>
                    <a:pt x="576" y="673"/>
                  </a:lnTo>
                  <a:lnTo>
                    <a:pt x="565" y="660"/>
                  </a:lnTo>
                  <a:lnTo>
                    <a:pt x="555" y="647"/>
                  </a:lnTo>
                  <a:lnTo>
                    <a:pt x="552" y="642"/>
                  </a:lnTo>
                  <a:lnTo>
                    <a:pt x="549" y="635"/>
                  </a:lnTo>
                  <a:lnTo>
                    <a:pt x="546" y="630"/>
                  </a:lnTo>
                  <a:lnTo>
                    <a:pt x="545" y="623"/>
                  </a:lnTo>
                  <a:lnTo>
                    <a:pt x="544" y="619"/>
                  </a:lnTo>
                  <a:lnTo>
                    <a:pt x="544" y="614"/>
                  </a:lnTo>
                  <a:lnTo>
                    <a:pt x="545" y="609"/>
                  </a:lnTo>
                  <a:lnTo>
                    <a:pt x="548" y="605"/>
                  </a:lnTo>
                  <a:lnTo>
                    <a:pt x="550" y="602"/>
                  </a:lnTo>
                  <a:lnTo>
                    <a:pt x="554" y="600"/>
                  </a:lnTo>
                  <a:lnTo>
                    <a:pt x="557" y="597"/>
                  </a:lnTo>
                  <a:lnTo>
                    <a:pt x="563" y="595"/>
                  </a:lnTo>
                  <a:lnTo>
                    <a:pt x="568" y="595"/>
                  </a:lnTo>
                  <a:lnTo>
                    <a:pt x="573" y="595"/>
                  </a:lnTo>
                  <a:lnTo>
                    <a:pt x="580" y="595"/>
                  </a:lnTo>
                  <a:lnTo>
                    <a:pt x="586" y="596"/>
                  </a:lnTo>
                  <a:lnTo>
                    <a:pt x="602" y="601"/>
                  </a:lnTo>
                  <a:lnTo>
                    <a:pt x="618" y="607"/>
                  </a:lnTo>
                  <a:lnTo>
                    <a:pt x="634" y="616"/>
                  </a:lnTo>
                  <a:lnTo>
                    <a:pt x="650" y="625"/>
                  </a:lnTo>
                  <a:lnTo>
                    <a:pt x="665" y="637"/>
                  </a:lnTo>
                  <a:lnTo>
                    <a:pt x="678" y="649"/>
                  </a:lnTo>
                  <a:close/>
                  <a:moveTo>
                    <a:pt x="678" y="1031"/>
                  </a:moveTo>
                  <a:lnTo>
                    <a:pt x="678" y="1087"/>
                  </a:lnTo>
                  <a:lnTo>
                    <a:pt x="670" y="1090"/>
                  </a:lnTo>
                  <a:lnTo>
                    <a:pt x="659" y="1090"/>
                  </a:lnTo>
                  <a:lnTo>
                    <a:pt x="648" y="1087"/>
                  </a:lnTo>
                  <a:lnTo>
                    <a:pt x="635" y="1084"/>
                  </a:lnTo>
                  <a:lnTo>
                    <a:pt x="621" y="1080"/>
                  </a:lnTo>
                  <a:lnTo>
                    <a:pt x="607" y="1073"/>
                  </a:lnTo>
                  <a:lnTo>
                    <a:pt x="593" y="1065"/>
                  </a:lnTo>
                  <a:lnTo>
                    <a:pt x="578" y="1055"/>
                  </a:lnTo>
                  <a:lnTo>
                    <a:pt x="560" y="1042"/>
                  </a:lnTo>
                  <a:lnTo>
                    <a:pt x="544" y="1029"/>
                  </a:lnTo>
                  <a:lnTo>
                    <a:pt x="531" y="1015"/>
                  </a:lnTo>
                  <a:lnTo>
                    <a:pt x="522" y="1001"/>
                  </a:lnTo>
                  <a:lnTo>
                    <a:pt x="517" y="995"/>
                  </a:lnTo>
                  <a:lnTo>
                    <a:pt x="514" y="988"/>
                  </a:lnTo>
                  <a:lnTo>
                    <a:pt x="512" y="982"/>
                  </a:lnTo>
                  <a:lnTo>
                    <a:pt x="510" y="976"/>
                  </a:lnTo>
                  <a:lnTo>
                    <a:pt x="510" y="971"/>
                  </a:lnTo>
                  <a:lnTo>
                    <a:pt x="510" y="965"/>
                  </a:lnTo>
                  <a:lnTo>
                    <a:pt x="510" y="961"/>
                  </a:lnTo>
                  <a:lnTo>
                    <a:pt x="512" y="957"/>
                  </a:lnTo>
                  <a:lnTo>
                    <a:pt x="515" y="952"/>
                  </a:lnTo>
                  <a:lnTo>
                    <a:pt x="518" y="950"/>
                  </a:lnTo>
                  <a:lnTo>
                    <a:pt x="523" y="948"/>
                  </a:lnTo>
                  <a:lnTo>
                    <a:pt x="528" y="946"/>
                  </a:lnTo>
                  <a:lnTo>
                    <a:pt x="535" y="946"/>
                  </a:lnTo>
                  <a:lnTo>
                    <a:pt x="540" y="946"/>
                  </a:lnTo>
                  <a:lnTo>
                    <a:pt x="548" y="946"/>
                  </a:lnTo>
                  <a:lnTo>
                    <a:pt x="555" y="948"/>
                  </a:lnTo>
                  <a:lnTo>
                    <a:pt x="570" y="952"/>
                  </a:lnTo>
                  <a:lnTo>
                    <a:pt x="587" y="959"/>
                  </a:lnTo>
                  <a:lnTo>
                    <a:pt x="606" y="969"/>
                  </a:lnTo>
                  <a:lnTo>
                    <a:pt x="624" y="981"/>
                  </a:lnTo>
                  <a:lnTo>
                    <a:pt x="641" y="992"/>
                  </a:lnTo>
                  <a:lnTo>
                    <a:pt x="655" y="1005"/>
                  </a:lnTo>
                  <a:lnTo>
                    <a:pt x="668" y="1018"/>
                  </a:lnTo>
                  <a:lnTo>
                    <a:pt x="678" y="1031"/>
                  </a:lnTo>
                  <a:close/>
                  <a:moveTo>
                    <a:pt x="678" y="1370"/>
                  </a:moveTo>
                  <a:lnTo>
                    <a:pt x="678" y="1462"/>
                  </a:lnTo>
                  <a:lnTo>
                    <a:pt x="670" y="1461"/>
                  </a:lnTo>
                  <a:lnTo>
                    <a:pt x="661" y="1458"/>
                  </a:lnTo>
                  <a:lnTo>
                    <a:pt x="651" y="1454"/>
                  </a:lnTo>
                  <a:lnTo>
                    <a:pt x="641" y="1450"/>
                  </a:lnTo>
                  <a:lnTo>
                    <a:pt x="621" y="1440"/>
                  </a:lnTo>
                  <a:lnTo>
                    <a:pt x="600" y="1427"/>
                  </a:lnTo>
                  <a:lnTo>
                    <a:pt x="581" y="1412"/>
                  </a:lnTo>
                  <a:lnTo>
                    <a:pt x="564" y="1398"/>
                  </a:lnTo>
                  <a:lnTo>
                    <a:pt x="550" y="1383"/>
                  </a:lnTo>
                  <a:lnTo>
                    <a:pt x="538" y="1368"/>
                  </a:lnTo>
                  <a:lnTo>
                    <a:pt x="533" y="1361"/>
                  </a:lnTo>
                  <a:lnTo>
                    <a:pt x="529" y="1354"/>
                  </a:lnTo>
                  <a:lnTo>
                    <a:pt x="526" y="1347"/>
                  </a:lnTo>
                  <a:lnTo>
                    <a:pt x="525" y="1341"/>
                  </a:lnTo>
                  <a:lnTo>
                    <a:pt x="524" y="1336"/>
                  </a:lnTo>
                  <a:lnTo>
                    <a:pt x="524" y="1330"/>
                  </a:lnTo>
                  <a:lnTo>
                    <a:pt x="524" y="1325"/>
                  </a:lnTo>
                  <a:lnTo>
                    <a:pt x="526" y="1320"/>
                  </a:lnTo>
                  <a:lnTo>
                    <a:pt x="529" y="1317"/>
                  </a:lnTo>
                  <a:lnTo>
                    <a:pt x="533" y="1314"/>
                  </a:lnTo>
                  <a:lnTo>
                    <a:pt x="538" y="1312"/>
                  </a:lnTo>
                  <a:lnTo>
                    <a:pt x="543" y="1311"/>
                  </a:lnTo>
                  <a:lnTo>
                    <a:pt x="550" y="1310"/>
                  </a:lnTo>
                  <a:lnTo>
                    <a:pt x="557" y="1310"/>
                  </a:lnTo>
                  <a:lnTo>
                    <a:pt x="565" y="1311"/>
                  </a:lnTo>
                  <a:lnTo>
                    <a:pt x="572" y="1312"/>
                  </a:lnTo>
                  <a:lnTo>
                    <a:pt x="591" y="1317"/>
                  </a:lnTo>
                  <a:lnTo>
                    <a:pt x="609" y="1325"/>
                  </a:lnTo>
                  <a:lnTo>
                    <a:pt x="630" y="1335"/>
                  </a:lnTo>
                  <a:lnTo>
                    <a:pt x="650" y="1347"/>
                  </a:lnTo>
                  <a:lnTo>
                    <a:pt x="664" y="1358"/>
                  </a:lnTo>
                  <a:lnTo>
                    <a:pt x="678" y="1370"/>
                  </a:lnTo>
                  <a:close/>
                  <a:moveTo>
                    <a:pt x="678" y="1704"/>
                  </a:moveTo>
                  <a:lnTo>
                    <a:pt x="678" y="1815"/>
                  </a:lnTo>
                  <a:lnTo>
                    <a:pt x="677" y="1815"/>
                  </a:lnTo>
                  <a:lnTo>
                    <a:pt x="657" y="1799"/>
                  </a:lnTo>
                  <a:lnTo>
                    <a:pt x="637" y="1783"/>
                  </a:lnTo>
                  <a:lnTo>
                    <a:pt x="621" y="1767"/>
                  </a:lnTo>
                  <a:lnTo>
                    <a:pt x="608" y="1751"/>
                  </a:lnTo>
                  <a:lnTo>
                    <a:pt x="604" y="1744"/>
                  </a:lnTo>
                  <a:lnTo>
                    <a:pt x="599" y="1736"/>
                  </a:lnTo>
                  <a:lnTo>
                    <a:pt x="596" y="1730"/>
                  </a:lnTo>
                  <a:lnTo>
                    <a:pt x="593" y="1723"/>
                  </a:lnTo>
                  <a:lnTo>
                    <a:pt x="592" y="1717"/>
                  </a:lnTo>
                  <a:lnTo>
                    <a:pt x="592" y="1711"/>
                  </a:lnTo>
                  <a:lnTo>
                    <a:pt x="593" y="1706"/>
                  </a:lnTo>
                  <a:lnTo>
                    <a:pt x="595" y="1701"/>
                  </a:lnTo>
                  <a:lnTo>
                    <a:pt x="597" y="1698"/>
                  </a:lnTo>
                  <a:lnTo>
                    <a:pt x="599" y="1696"/>
                  </a:lnTo>
                  <a:lnTo>
                    <a:pt x="603" y="1694"/>
                  </a:lnTo>
                  <a:lnTo>
                    <a:pt x="607" y="1692"/>
                  </a:lnTo>
                  <a:lnTo>
                    <a:pt x="616" y="1690"/>
                  </a:lnTo>
                  <a:lnTo>
                    <a:pt x="625" y="1690"/>
                  </a:lnTo>
                  <a:lnTo>
                    <a:pt x="637" y="1691"/>
                  </a:lnTo>
                  <a:lnTo>
                    <a:pt x="650" y="1694"/>
                  </a:lnTo>
                  <a:lnTo>
                    <a:pt x="664" y="1697"/>
                  </a:lnTo>
                  <a:lnTo>
                    <a:pt x="678" y="1704"/>
                  </a:lnTo>
                  <a:close/>
                  <a:moveTo>
                    <a:pt x="678" y="2312"/>
                  </a:moveTo>
                  <a:lnTo>
                    <a:pt x="678" y="2428"/>
                  </a:lnTo>
                  <a:lnTo>
                    <a:pt x="654" y="2412"/>
                  </a:lnTo>
                  <a:lnTo>
                    <a:pt x="633" y="2393"/>
                  </a:lnTo>
                  <a:lnTo>
                    <a:pt x="623" y="2385"/>
                  </a:lnTo>
                  <a:lnTo>
                    <a:pt x="613" y="2376"/>
                  </a:lnTo>
                  <a:lnTo>
                    <a:pt x="606" y="2367"/>
                  </a:lnTo>
                  <a:lnTo>
                    <a:pt x="599" y="2359"/>
                  </a:lnTo>
                  <a:lnTo>
                    <a:pt x="593" y="2351"/>
                  </a:lnTo>
                  <a:lnTo>
                    <a:pt x="589" y="2342"/>
                  </a:lnTo>
                  <a:lnTo>
                    <a:pt x="584" y="2335"/>
                  </a:lnTo>
                  <a:lnTo>
                    <a:pt x="581" y="2328"/>
                  </a:lnTo>
                  <a:lnTo>
                    <a:pt x="580" y="2322"/>
                  </a:lnTo>
                  <a:lnTo>
                    <a:pt x="579" y="2316"/>
                  </a:lnTo>
                  <a:lnTo>
                    <a:pt x="580" y="2310"/>
                  </a:lnTo>
                  <a:lnTo>
                    <a:pt x="582" y="2305"/>
                  </a:lnTo>
                  <a:lnTo>
                    <a:pt x="584" y="2303"/>
                  </a:lnTo>
                  <a:lnTo>
                    <a:pt x="587" y="2299"/>
                  </a:lnTo>
                  <a:lnTo>
                    <a:pt x="591" y="2297"/>
                  </a:lnTo>
                  <a:lnTo>
                    <a:pt x="595" y="2296"/>
                  </a:lnTo>
                  <a:lnTo>
                    <a:pt x="605" y="2294"/>
                  </a:lnTo>
                  <a:lnTo>
                    <a:pt x="617" y="2294"/>
                  </a:lnTo>
                  <a:lnTo>
                    <a:pt x="630" y="2296"/>
                  </a:lnTo>
                  <a:lnTo>
                    <a:pt x="645" y="2299"/>
                  </a:lnTo>
                  <a:lnTo>
                    <a:pt x="661" y="2305"/>
                  </a:lnTo>
                  <a:lnTo>
                    <a:pt x="678" y="2312"/>
                  </a:lnTo>
                  <a:close/>
                  <a:moveTo>
                    <a:pt x="678" y="2594"/>
                  </a:moveTo>
                  <a:lnTo>
                    <a:pt x="678" y="2686"/>
                  </a:lnTo>
                  <a:lnTo>
                    <a:pt x="666" y="2682"/>
                  </a:lnTo>
                  <a:lnTo>
                    <a:pt x="653" y="2679"/>
                  </a:lnTo>
                  <a:lnTo>
                    <a:pt x="640" y="2675"/>
                  </a:lnTo>
                  <a:lnTo>
                    <a:pt x="626" y="2669"/>
                  </a:lnTo>
                  <a:lnTo>
                    <a:pt x="611" y="2663"/>
                  </a:lnTo>
                  <a:lnTo>
                    <a:pt x="596" y="2654"/>
                  </a:lnTo>
                  <a:lnTo>
                    <a:pt x="581" y="2646"/>
                  </a:lnTo>
                  <a:lnTo>
                    <a:pt x="565" y="2637"/>
                  </a:lnTo>
                  <a:lnTo>
                    <a:pt x="539" y="2619"/>
                  </a:lnTo>
                  <a:lnTo>
                    <a:pt x="516" y="2600"/>
                  </a:lnTo>
                  <a:lnTo>
                    <a:pt x="507" y="2592"/>
                  </a:lnTo>
                  <a:lnTo>
                    <a:pt x="497" y="2582"/>
                  </a:lnTo>
                  <a:lnTo>
                    <a:pt x="488" y="2573"/>
                  </a:lnTo>
                  <a:lnTo>
                    <a:pt x="481" y="2565"/>
                  </a:lnTo>
                  <a:lnTo>
                    <a:pt x="474" y="2556"/>
                  </a:lnTo>
                  <a:lnTo>
                    <a:pt x="469" y="2549"/>
                  </a:lnTo>
                  <a:lnTo>
                    <a:pt x="464" y="2540"/>
                  </a:lnTo>
                  <a:lnTo>
                    <a:pt x="461" y="2532"/>
                  </a:lnTo>
                  <a:lnTo>
                    <a:pt x="460" y="2526"/>
                  </a:lnTo>
                  <a:lnTo>
                    <a:pt x="459" y="2519"/>
                  </a:lnTo>
                  <a:lnTo>
                    <a:pt x="460" y="2514"/>
                  </a:lnTo>
                  <a:lnTo>
                    <a:pt x="462" y="2510"/>
                  </a:lnTo>
                  <a:lnTo>
                    <a:pt x="465" y="2505"/>
                  </a:lnTo>
                  <a:lnTo>
                    <a:pt x="470" y="2502"/>
                  </a:lnTo>
                  <a:lnTo>
                    <a:pt x="476" y="2500"/>
                  </a:lnTo>
                  <a:lnTo>
                    <a:pt x="483" y="2499"/>
                  </a:lnTo>
                  <a:lnTo>
                    <a:pt x="490" y="2499"/>
                  </a:lnTo>
                  <a:lnTo>
                    <a:pt x="499" y="2499"/>
                  </a:lnTo>
                  <a:lnTo>
                    <a:pt x="509" y="2501"/>
                  </a:lnTo>
                  <a:lnTo>
                    <a:pt x="519" y="2503"/>
                  </a:lnTo>
                  <a:lnTo>
                    <a:pt x="530" y="2507"/>
                  </a:lnTo>
                  <a:lnTo>
                    <a:pt x="542" y="2510"/>
                  </a:lnTo>
                  <a:lnTo>
                    <a:pt x="554" y="2515"/>
                  </a:lnTo>
                  <a:lnTo>
                    <a:pt x="567" y="2521"/>
                  </a:lnTo>
                  <a:lnTo>
                    <a:pt x="593" y="2534"/>
                  </a:lnTo>
                  <a:lnTo>
                    <a:pt x="620" y="2549"/>
                  </a:lnTo>
                  <a:lnTo>
                    <a:pt x="636" y="2560"/>
                  </a:lnTo>
                  <a:lnTo>
                    <a:pt x="651" y="2571"/>
                  </a:lnTo>
                  <a:lnTo>
                    <a:pt x="665" y="2583"/>
                  </a:lnTo>
                  <a:lnTo>
                    <a:pt x="678" y="2594"/>
                  </a:lnTo>
                  <a:close/>
                  <a:moveTo>
                    <a:pt x="678" y="3141"/>
                  </a:moveTo>
                  <a:lnTo>
                    <a:pt x="678" y="3206"/>
                  </a:lnTo>
                  <a:lnTo>
                    <a:pt x="672" y="3197"/>
                  </a:lnTo>
                  <a:lnTo>
                    <a:pt x="666" y="3190"/>
                  </a:lnTo>
                  <a:lnTo>
                    <a:pt x="662" y="3181"/>
                  </a:lnTo>
                  <a:lnTo>
                    <a:pt x="659" y="3175"/>
                  </a:lnTo>
                  <a:lnTo>
                    <a:pt x="657" y="3167"/>
                  </a:lnTo>
                  <a:lnTo>
                    <a:pt x="655" y="3162"/>
                  </a:lnTo>
                  <a:lnTo>
                    <a:pt x="657" y="3156"/>
                  </a:lnTo>
                  <a:lnTo>
                    <a:pt x="659" y="3151"/>
                  </a:lnTo>
                  <a:lnTo>
                    <a:pt x="662" y="3148"/>
                  </a:lnTo>
                  <a:lnTo>
                    <a:pt x="666" y="3144"/>
                  </a:lnTo>
                  <a:lnTo>
                    <a:pt x="672" y="3142"/>
                  </a:lnTo>
                  <a:lnTo>
                    <a:pt x="678" y="3141"/>
                  </a:lnTo>
                  <a:close/>
                  <a:moveTo>
                    <a:pt x="678" y="3357"/>
                  </a:moveTo>
                  <a:lnTo>
                    <a:pt x="678" y="3457"/>
                  </a:lnTo>
                  <a:lnTo>
                    <a:pt x="662" y="3442"/>
                  </a:lnTo>
                  <a:lnTo>
                    <a:pt x="647" y="3428"/>
                  </a:lnTo>
                  <a:lnTo>
                    <a:pt x="635" y="3414"/>
                  </a:lnTo>
                  <a:lnTo>
                    <a:pt x="625" y="3401"/>
                  </a:lnTo>
                  <a:lnTo>
                    <a:pt x="618" y="3389"/>
                  </a:lnTo>
                  <a:lnTo>
                    <a:pt x="614" y="3379"/>
                  </a:lnTo>
                  <a:lnTo>
                    <a:pt x="613" y="3374"/>
                  </a:lnTo>
                  <a:lnTo>
                    <a:pt x="613" y="3370"/>
                  </a:lnTo>
                  <a:lnTo>
                    <a:pt x="613" y="3366"/>
                  </a:lnTo>
                  <a:lnTo>
                    <a:pt x="616" y="3362"/>
                  </a:lnTo>
                  <a:lnTo>
                    <a:pt x="619" y="3358"/>
                  </a:lnTo>
                  <a:lnTo>
                    <a:pt x="624" y="3355"/>
                  </a:lnTo>
                  <a:lnTo>
                    <a:pt x="631" y="3353"/>
                  </a:lnTo>
                  <a:lnTo>
                    <a:pt x="638" y="3352"/>
                  </a:lnTo>
                  <a:lnTo>
                    <a:pt x="647" y="3352"/>
                  </a:lnTo>
                  <a:lnTo>
                    <a:pt x="657" y="3353"/>
                  </a:lnTo>
                  <a:lnTo>
                    <a:pt x="666" y="3354"/>
                  </a:lnTo>
                  <a:lnTo>
                    <a:pt x="678" y="3357"/>
                  </a:lnTo>
                  <a:close/>
                  <a:moveTo>
                    <a:pt x="678" y="3575"/>
                  </a:moveTo>
                  <a:lnTo>
                    <a:pt x="678" y="3684"/>
                  </a:lnTo>
                  <a:lnTo>
                    <a:pt x="657" y="3667"/>
                  </a:lnTo>
                  <a:lnTo>
                    <a:pt x="638" y="3650"/>
                  </a:lnTo>
                  <a:lnTo>
                    <a:pt x="622" y="3634"/>
                  </a:lnTo>
                  <a:lnTo>
                    <a:pt x="609" y="3619"/>
                  </a:lnTo>
                  <a:lnTo>
                    <a:pt x="604" y="3612"/>
                  </a:lnTo>
                  <a:lnTo>
                    <a:pt x="599" y="3605"/>
                  </a:lnTo>
                  <a:lnTo>
                    <a:pt x="596" y="3599"/>
                  </a:lnTo>
                  <a:lnTo>
                    <a:pt x="594" y="3593"/>
                  </a:lnTo>
                  <a:lnTo>
                    <a:pt x="593" y="3588"/>
                  </a:lnTo>
                  <a:lnTo>
                    <a:pt x="592" y="3582"/>
                  </a:lnTo>
                  <a:lnTo>
                    <a:pt x="593" y="3578"/>
                  </a:lnTo>
                  <a:lnTo>
                    <a:pt x="595" y="3574"/>
                  </a:lnTo>
                  <a:lnTo>
                    <a:pt x="597" y="3571"/>
                  </a:lnTo>
                  <a:lnTo>
                    <a:pt x="599" y="3568"/>
                  </a:lnTo>
                  <a:lnTo>
                    <a:pt x="603" y="3567"/>
                  </a:lnTo>
                  <a:lnTo>
                    <a:pt x="606" y="3565"/>
                  </a:lnTo>
                  <a:lnTo>
                    <a:pt x="613" y="3564"/>
                  </a:lnTo>
                  <a:lnTo>
                    <a:pt x="624" y="3564"/>
                  </a:lnTo>
                  <a:lnTo>
                    <a:pt x="635" y="3564"/>
                  </a:lnTo>
                  <a:lnTo>
                    <a:pt x="648" y="3567"/>
                  </a:lnTo>
                  <a:lnTo>
                    <a:pt x="663" y="3571"/>
                  </a:lnTo>
                  <a:lnTo>
                    <a:pt x="678" y="3575"/>
                  </a:lnTo>
                  <a:close/>
                  <a:moveTo>
                    <a:pt x="678" y="3789"/>
                  </a:moveTo>
                  <a:lnTo>
                    <a:pt x="678" y="3895"/>
                  </a:lnTo>
                  <a:lnTo>
                    <a:pt x="657" y="3878"/>
                  </a:lnTo>
                  <a:lnTo>
                    <a:pt x="638" y="3862"/>
                  </a:lnTo>
                  <a:lnTo>
                    <a:pt x="622" y="3846"/>
                  </a:lnTo>
                  <a:lnTo>
                    <a:pt x="610" y="3832"/>
                  </a:lnTo>
                  <a:lnTo>
                    <a:pt x="605" y="3824"/>
                  </a:lnTo>
                  <a:lnTo>
                    <a:pt x="600" y="3818"/>
                  </a:lnTo>
                  <a:lnTo>
                    <a:pt x="597" y="3811"/>
                  </a:lnTo>
                  <a:lnTo>
                    <a:pt x="595" y="3806"/>
                  </a:lnTo>
                  <a:lnTo>
                    <a:pt x="594" y="3800"/>
                  </a:lnTo>
                  <a:lnTo>
                    <a:pt x="593" y="3795"/>
                  </a:lnTo>
                  <a:lnTo>
                    <a:pt x="594" y="3791"/>
                  </a:lnTo>
                  <a:lnTo>
                    <a:pt x="595" y="3786"/>
                  </a:lnTo>
                  <a:lnTo>
                    <a:pt x="597" y="3784"/>
                  </a:lnTo>
                  <a:lnTo>
                    <a:pt x="599" y="3782"/>
                  </a:lnTo>
                  <a:lnTo>
                    <a:pt x="603" y="3781"/>
                  </a:lnTo>
                  <a:lnTo>
                    <a:pt x="606" y="3779"/>
                  </a:lnTo>
                  <a:lnTo>
                    <a:pt x="614" y="3778"/>
                  </a:lnTo>
                  <a:lnTo>
                    <a:pt x="624" y="3777"/>
                  </a:lnTo>
                  <a:lnTo>
                    <a:pt x="636" y="3778"/>
                  </a:lnTo>
                  <a:lnTo>
                    <a:pt x="649" y="3780"/>
                  </a:lnTo>
                  <a:lnTo>
                    <a:pt x="663" y="3784"/>
                  </a:lnTo>
                  <a:lnTo>
                    <a:pt x="678" y="3789"/>
                  </a:lnTo>
                  <a:close/>
                  <a:moveTo>
                    <a:pt x="678" y="3997"/>
                  </a:moveTo>
                  <a:lnTo>
                    <a:pt x="678" y="4090"/>
                  </a:lnTo>
                  <a:lnTo>
                    <a:pt x="662" y="4076"/>
                  </a:lnTo>
                  <a:lnTo>
                    <a:pt x="648" y="4063"/>
                  </a:lnTo>
                  <a:lnTo>
                    <a:pt x="637" y="4050"/>
                  </a:lnTo>
                  <a:lnTo>
                    <a:pt x="627" y="4038"/>
                  </a:lnTo>
                  <a:lnTo>
                    <a:pt x="621" y="4027"/>
                  </a:lnTo>
                  <a:lnTo>
                    <a:pt x="618" y="4017"/>
                  </a:lnTo>
                  <a:lnTo>
                    <a:pt x="617" y="4013"/>
                  </a:lnTo>
                  <a:lnTo>
                    <a:pt x="617" y="4009"/>
                  </a:lnTo>
                  <a:lnTo>
                    <a:pt x="618" y="4006"/>
                  </a:lnTo>
                  <a:lnTo>
                    <a:pt x="619" y="4002"/>
                  </a:lnTo>
                  <a:lnTo>
                    <a:pt x="622" y="3998"/>
                  </a:lnTo>
                  <a:lnTo>
                    <a:pt x="626" y="3996"/>
                  </a:lnTo>
                  <a:lnTo>
                    <a:pt x="633" y="3994"/>
                  </a:lnTo>
                  <a:lnTo>
                    <a:pt x="639" y="3993"/>
                  </a:lnTo>
                  <a:lnTo>
                    <a:pt x="648" y="3993"/>
                  </a:lnTo>
                  <a:lnTo>
                    <a:pt x="657" y="3994"/>
                  </a:lnTo>
                  <a:lnTo>
                    <a:pt x="667" y="3995"/>
                  </a:lnTo>
                  <a:lnTo>
                    <a:pt x="678" y="3997"/>
                  </a:lnTo>
                  <a:close/>
                  <a:moveTo>
                    <a:pt x="678" y="4212"/>
                  </a:moveTo>
                  <a:lnTo>
                    <a:pt x="678" y="4260"/>
                  </a:lnTo>
                  <a:lnTo>
                    <a:pt x="674" y="4254"/>
                  </a:lnTo>
                  <a:lnTo>
                    <a:pt x="670" y="4247"/>
                  </a:lnTo>
                  <a:lnTo>
                    <a:pt x="666" y="4242"/>
                  </a:lnTo>
                  <a:lnTo>
                    <a:pt x="664" y="4236"/>
                  </a:lnTo>
                  <a:lnTo>
                    <a:pt x="663" y="4232"/>
                  </a:lnTo>
                  <a:lnTo>
                    <a:pt x="663" y="4227"/>
                  </a:lnTo>
                  <a:lnTo>
                    <a:pt x="663" y="4224"/>
                  </a:lnTo>
                  <a:lnTo>
                    <a:pt x="664" y="4219"/>
                  </a:lnTo>
                  <a:lnTo>
                    <a:pt x="667" y="4217"/>
                  </a:lnTo>
                  <a:lnTo>
                    <a:pt x="670" y="4214"/>
                  </a:lnTo>
                  <a:lnTo>
                    <a:pt x="674" y="4213"/>
                  </a:lnTo>
                  <a:lnTo>
                    <a:pt x="678" y="4212"/>
                  </a:lnTo>
                  <a:close/>
                  <a:moveTo>
                    <a:pt x="678" y="4541"/>
                  </a:moveTo>
                  <a:lnTo>
                    <a:pt x="678" y="4600"/>
                  </a:lnTo>
                  <a:lnTo>
                    <a:pt x="662" y="4598"/>
                  </a:lnTo>
                  <a:lnTo>
                    <a:pt x="643" y="4594"/>
                  </a:lnTo>
                  <a:lnTo>
                    <a:pt x="620" y="4587"/>
                  </a:lnTo>
                  <a:lnTo>
                    <a:pt x="596" y="4579"/>
                  </a:lnTo>
                  <a:lnTo>
                    <a:pt x="569" y="4568"/>
                  </a:lnTo>
                  <a:lnTo>
                    <a:pt x="541" y="4555"/>
                  </a:lnTo>
                  <a:lnTo>
                    <a:pt x="512" y="4540"/>
                  </a:lnTo>
                  <a:lnTo>
                    <a:pt x="482" y="4522"/>
                  </a:lnTo>
                  <a:lnTo>
                    <a:pt x="443" y="4499"/>
                  </a:lnTo>
                  <a:lnTo>
                    <a:pt x="408" y="4475"/>
                  </a:lnTo>
                  <a:lnTo>
                    <a:pt x="392" y="4463"/>
                  </a:lnTo>
                  <a:lnTo>
                    <a:pt x="378" y="4452"/>
                  </a:lnTo>
                  <a:lnTo>
                    <a:pt x="365" y="4440"/>
                  </a:lnTo>
                  <a:lnTo>
                    <a:pt x="352" y="4430"/>
                  </a:lnTo>
                  <a:lnTo>
                    <a:pt x="342" y="4420"/>
                  </a:lnTo>
                  <a:lnTo>
                    <a:pt x="333" y="4409"/>
                  </a:lnTo>
                  <a:lnTo>
                    <a:pt x="325" y="4401"/>
                  </a:lnTo>
                  <a:lnTo>
                    <a:pt x="320" y="4392"/>
                  </a:lnTo>
                  <a:lnTo>
                    <a:pt x="315" y="4384"/>
                  </a:lnTo>
                  <a:lnTo>
                    <a:pt x="313" y="4377"/>
                  </a:lnTo>
                  <a:lnTo>
                    <a:pt x="313" y="4371"/>
                  </a:lnTo>
                  <a:lnTo>
                    <a:pt x="315" y="4366"/>
                  </a:lnTo>
                  <a:lnTo>
                    <a:pt x="319" y="4362"/>
                  </a:lnTo>
                  <a:lnTo>
                    <a:pt x="324" y="4360"/>
                  </a:lnTo>
                  <a:lnTo>
                    <a:pt x="332" y="4358"/>
                  </a:lnTo>
                  <a:lnTo>
                    <a:pt x="340" y="4357"/>
                  </a:lnTo>
                  <a:lnTo>
                    <a:pt x="351" y="4358"/>
                  </a:lnTo>
                  <a:lnTo>
                    <a:pt x="363" y="4361"/>
                  </a:lnTo>
                  <a:lnTo>
                    <a:pt x="376" y="4364"/>
                  </a:lnTo>
                  <a:lnTo>
                    <a:pt x="391" y="4368"/>
                  </a:lnTo>
                  <a:lnTo>
                    <a:pt x="406" y="4374"/>
                  </a:lnTo>
                  <a:lnTo>
                    <a:pt x="422" y="4380"/>
                  </a:lnTo>
                  <a:lnTo>
                    <a:pt x="440" y="4388"/>
                  </a:lnTo>
                  <a:lnTo>
                    <a:pt x="458" y="4395"/>
                  </a:lnTo>
                  <a:lnTo>
                    <a:pt x="496" y="4413"/>
                  </a:lnTo>
                  <a:lnTo>
                    <a:pt x="536" y="4436"/>
                  </a:lnTo>
                  <a:lnTo>
                    <a:pt x="558" y="4449"/>
                  </a:lnTo>
                  <a:lnTo>
                    <a:pt x="580" y="4463"/>
                  </a:lnTo>
                  <a:lnTo>
                    <a:pt x="600" y="4477"/>
                  </a:lnTo>
                  <a:lnTo>
                    <a:pt x="619" y="4491"/>
                  </a:lnTo>
                  <a:lnTo>
                    <a:pt x="636" y="4504"/>
                  </a:lnTo>
                  <a:lnTo>
                    <a:pt x="652" y="4517"/>
                  </a:lnTo>
                  <a:lnTo>
                    <a:pt x="666" y="4529"/>
                  </a:lnTo>
                  <a:lnTo>
                    <a:pt x="678" y="4541"/>
                  </a:lnTo>
                  <a:close/>
                  <a:moveTo>
                    <a:pt x="678" y="4681"/>
                  </a:moveTo>
                  <a:lnTo>
                    <a:pt x="678" y="4791"/>
                  </a:lnTo>
                  <a:lnTo>
                    <a:pt x="657" y="4781"/>
                  </a:lnTo>
                  <a:lnTo>
                    <a:pt x="633" y="4771"/>
                  </a:lnTo>
                  <a:lnTo>
                    <a:pt x="610" y="4758"/>
                  </a:lnTo>
                  <a:lnTo>
                    <a:pt x="585" y="4745"/>
                  </a:lnTo>
                  <a:lnTo>
                    <a:pt x="545" y="4720"/>
                  </a:lnTo>
                  <a:lnTo>
                    <a:pt x="509" y="4696"/>
                  </a:lnTo>
                  <a:lnTo>
                    <a:pt x="492" y="4683"/>
                  </a:lnTo>
                  <a:lnTo>
                    <a:pt x="476" y="4671"/>
                  </a:lnTo>
                  <a:lnTo>
                    <a:pt x="463" y="4661"/>
                  </a:lnTo>
                  <a:lnTo>
                    <a:pt x="450" y="4650"/>
                  </a:lnTo>
                  <a:lnTo>
                    <a:pt x="439" y="4639"/>
                  </a:lnTo>
                  <a:lnTo>
                    <a:pt x="430" y="4628"/>
                  </a:lnTo>
                  <a:lnTo>
                    <a:pt x="421" y="4620"/>
                  </a:lnTo>
                  <a:lnTo>
                    <a:pt x="416" y="4611"/>
                  </a:lnTo>
                  <a:lnTo>
                    <a:pt x="412" y="4602"/>
                  </a:lnTo>
                  <a:lnTo>
                    <a:pt x="408" y="4596"/>
                  </a:lnTo>
                  <a:lnTo>
                    <a:pt x="408" y="4593"/>
                  </a:lnTo>
                  <a:lnTo>
                    <a:pt x="408" y="4589"/>
                  </a:lnTo>
                  <a:lnTo>
                    <a:pt x="408" y="4587"/>
                  </a:lnTo>
                  <a:lnTo>
                    <a:pt x="410" y="4584"/>
                  </a:lnTo>
                  <a:lnTo>
                    <a:pt x="414" y="4581"/>
                  </a:lnTo>
                  <a:lnTo>
                    <a:pt x="419" y="4579"/>
                  </a:lnTo>
                  <a:lnTo>
                    <a:pt x="427" y="4576"/>
                  </a:lnTo>
                  <a:lnTo>
                    <a:pt x="436" y="4576"/>
                  </a:lnTo>
                  <a:lnTo>
                    <a:pt x="447" y="4578"/>
                  </a:lnTo>
                  <a:lnTo>
                    <a:pt x="460" y="4580"/>
                  </a:lnTo>
                  <a:lnTo>
                    <a:pt x="473" y="4584"/>
                  </a:lnTo>
                  <a:lnTo>
                    <a:pt x="488" y="4588"/>
                  </a:lnTo>
                  <a:lnTo>
                    <a:pt x="504" y="4594"/>
                  </a:lnTo>
                  <a:lnTo>
                    <a:pt x="522" y="4600"/>
                  </a:lnTo>
                  <a:lnTo>
                    <a:pt x="540" y="4608"/>
                  </a:lnTo>
                  <a:lnTo>
                    <a:pt x="558" y="4616"/>
                  </a:lnTo>
                  <a:lnTo>
                    <a:pt x="598" y="4636"/>
                  </a:lnTo>
                  <a:lnTo>
                    <a:pt x="639" y="4658"/>
                  </a:lnTo>
                  <a:lnTo>
                    <a:pt x="650" y="4664"/>
                  </a:lnTo>
                  <a:lnTo>
                    <a:pt x="660" y="4669"/>
                  </a:lnTo>
                  <a:lnTo>
                    <a:pt x="668" y="4676"/>
                  </a:lnTo>
                  <a:lnTo>
                    <a:pt x="678" y="4681"/>
                  </a:lnTo>
                  <a:close/>
                  <a:moveTo>
                    <a:pt x="678" y="4839"/>
                  </a:moveTo>
                  <a:lnTo>
                    <a:pt x="678" y="4950"/>
                  </a:lnTo>
                  <a:lnTo>
                    <a:pt x="644" y="4927"/>
                  </a:lnTo>
                  <a:lnTo>
                    <a:pt x="611" y="4905"/>
                  </a:lnTo>
                  <a:lnTo>
                    <a:pt x="584" y="4884"/>
                  </a:lnTo>
                  <a:lnTo>
                    <a:pt x="562" y="4863"/>
                  </a:lnTo>
                  <a:lnTo>
                    <a:pt x="552" y="4854"/>
                  </a:lnTo>
                  <a:lnTo>
                    <a:pt x="544" y="4845"/>
                  </a:lnTo>
                  <a:lnTo>
                    <a:pt x="538" y="4838"/>
                  </a:lnTo>
                  <a:lnTo>
                    <a:pt x="532" y="4829"/>
                  </a:lnTo>
                  <a:lnTo>
                    <a:pt x="529" y="4822"/>
                  </a:lnTo>
                  <a:lnTo>
                    <a:pt x="527" y="4816"/>
                  </a:lnTo>
                  <a:lnTo>
                    <a:pt x="527" y="4811"/>
                  </a:lnTo>
                  <a:lnTo>
                    <a:pt x="528" y="4806"/>
                  </a:lnTo>
                  <a:lnTo>
                    <a:pt x="531" y="4804"/>
                  </a:lnTo>
                  <a:lnTo>
                    <a:pt x="535" y="4802"/>
                  </a:lnTo>
                  <a:lnTo>
                    <a:pt x="540" y="4800"/>
                  </a:lnTo>
                  <a:lnTo>
                    <a:pt x="545" y="4800"/>
                  </a:lnTo>
                  <a:lnTo>
                    <a:pt x="553" y="4799"/>
                  </a:lnTo>
                  <a:lnTo>
                    <a:pt x="560" y="4800"/>
                  </a:lnTo>
                  <a:lnTo>
                    <a:pt x="569" y="4801"/>
                  </a:lnTo>
                  <a:lnTo>
                    <a:pt x="579" y="4803"/>
                  </a:lnTo>
                  <a:lnTo>
                    <a:pt x="599" y="4808"/>
                  </a:lnTo>
                  <a:lnTo>
                    <a:pt x="623" y="4816"/>
                  </a:lnTo>
                  <a:lnTo>
                    <a:pt x="650" y="4827"/>
                  </a:lnTo>
                  <a:lnTo>
                    <a:pt x="678" y="4839"/>
                  </a:lnTo>
                  <a:close/>
                  <a:moveTo>
                    <a:pt x="678" y="5030"/>
                  </a:moveTo>
                  <a:lnTo>
                    <a:pt x="678" y="5058"/>
                  </a:lnTo>
                  <a:lnTo>
                    <a:pt x="674" y="5051"/>
                  </a:lnTo>
                  <a:lnTo>
                    <a:pt x="672" y="5044"/>
                  </a:lnTo>
                  <a:lnTo>
                    <a:pt x="672" y="5038"/>
                  </a:lnTo>
                  <a:lnTo>
                    <a:pt x="673" y="5034"/>
                  </a:lnTo>
                  <a:lnTo>
                    <a:pt x="675" y="5031"/>
                  </a:lnTo>
                  <a:lnTo>
                    <a:pt x="678" y="5030"/>
                  </a:lnTo>
                  <a:close/>
                  <a:moveTo>
                    <a:pt x="678" y="5143"/>
                  </a:moveTo>
                  <a:lnTo>
                    <a:pt x="678" y="5194"/>
                  </a:lnTo>
                  <a:lnTo>
                    <a:pt x="661" y="5192"/>
                  </a:lnTo>
                  <a:lnTo>
                    <a:pt x="639" y="5186"/>
                  </a:lnTo>
                  <a:lnTo>
                    <a:pt x="614" y="5179"/>
                  </a:lnTo>
                  <a:lnTo>
                    <a:pt x="587" y="5168"/>
                  </a:lnTo>
                  <a:lnTo>
                    <a:pt x="557" y="5156"/>
                  </a:lnTo>
                  <a:lnTo>
                    <a:pt x="525" y="5141"/>
                  </a:lnTo>
                  <a:lnTo>
                    <a:pt x="491" y="5124"/>
                  </a:lnTo>
                  <a:lnTo>
                    <a:pt x="457" y="5104"/>
                  </a:lnTo>
                  <a:lnTo>
                    <a:pt x="413" y="5078"/>
                  </a:lnTo>
                  <a:lnTo>
                    <a:pt x="373" y="5052"/>
                  </a:lnTo>
                  <a:lnTo>
                    <a:pt x="355" y="5040"/>
                  </a:lnTo>
                  <a:lnTo>
                    <a:pt x="338" y="5028"/>
                  </a:lnTo>
                  <a:lnTo>
                    <a:pt x="323" y="5016"/>
                  </a:lnTo>
                  <a:lnTo>
                    <a:pt x="309" y="5005"/>
                  </a:lnTo>
                  <a:lnTo>
                    <a:pt x="297" y="4993"/>
                  </a:lnTo>
                  <a:lnTo>
                    <a:pt x="286" y="4983"/>
                  </a:lnTo>
                  <a:lnTo>
                    <a:pt x="278" y="4974"/>
                  </a:lnTo>
                  <a:lnTo>
                    <a:pt x="270" y="4965"/>
                  </a:lnTo>
                  <a:lnTo>
                    <a:pt x="266" y="4956"/>
                  </a:lnTo>
                  <a:lnTo>
                    <a:pt x="263" y="4950"/>
                  </a:lnTo>
                  <a:lnTo>
                    <a:pt x="261" y="4947"/>
                  </a:lnTo>
                  <a:lnTo>
                    <a:pt x="261" y="4943"/>
                  </a:lnTo>
                  <a:lnTo>
                    <a:pt x="263" y="4941"/>
                  </a:lnTo>
                  <a:lnTo>
                    <a:pt x="264" y="4939"/>
                  </a:lnTo>
                  <a:lnTo>
                    <a:pt x="265" y="4937"/>
                  </a:lnTo>
                  <a:lnTo>
                    <a:pt x="267" y="4935"/>
                  </a:lnTo>
                  <a:lnTo>
                    <a:pt x="270" y="4934"/>
                  </a:lnTo>
                  <a:lnTo>
                    <a:pt x="273" y="4933"/>
                  </a:lnTo>
                  <a:lnTo>
                    <a:pt x="281" y="4933"/>
                  </a:lnTo>
                  <a:lnTo>
                    <a:pt x="291" y="4933"/>
                  </a:lnTo>
                  <a:lnTo>
                    <a:pt x="301" y="4935"/>
                  </a:lnTo>
                  <a:lnTo>
                    <a:pt x="314" y="4937"/>
                  </a:lnTo>
                  <a:lnTo>
                    <a:pt x="329" y="4941"/>
                  </a:lnTo>
                  <a:lnTo>
                    <a:pt x="346" y="4947"/>
                  </a:lnTo>
                  <a:lnTo>
                    <a:pt x="380" y="4960"/>
                  </a:lnTo>
                  <a:lnTo>
                    <a:pt x="420" y="4977"/>
                  </a:lnTo>
                  <a:lnTo>
                    <a:pt x="462" y="4998"/>
                  </a:lnTo>
                  <a:lnTo>
                    <a:pt x="508" y="5022"/>
                  </a:lnTo>
                  <a:lnTo>
                    <a:pt x="535" y="5038"/>
                  </a:lnTo>
                  <a:lnTo>
                    <a:pt x="562" y="5055"/>
                  </a:lnTo>
                  <a:lnTo>
                    <a:pt x="586" y="5071"/>
                  </a:lnTo>
                  <a:lnTo>
                    <a:pt x="609" y="5087"/>
                  </a:lnTo>
                  <a:lnTo>
                    <a:pt x="630" y="5102"/>
                  </a:lnTo>
                  <a:lnTo>
                    <a:pt x="649" y="5117"/>
                  </a:lnTo>
                  <a:lnTo>
                    <a:pt x="665" y="5131"/>
                  </a:lnTo>
                  <a:lnTo>
                    <a:pt x="678" y="5143"/>
                  </a:lnTo>
                  <a:close/>
                  <a:moveTo>
                    <a:pt x="678" y="5249"/>
                  </a:moveTo>
                  <a:lnTo>
                    <a:pt x="678" y="5358"/>
                  </a:lnTo>
                  <a:lnTo>
                    <a:pt x="667" y="5353"/>
                  </a:lnTo>
                  <a:lnTo>
                    <a:pt x="658" y="5347"/>
                  </a:lnTo>
                  <a:lnTo>
                    <a:pt x="647" y="5342"/>
                  </a:lnTo>
                  <a:lnTo>
                    <a:pt x="636" y="5336"/>
                  </a:lnTo>
                  <a:lnTo>
                    <a:pt x="591" y="5309"/>
                  </a:lnTo>
                  <a:lnTo>
                    <a:pt x="549" y="5283"/>
                  </a:lnTo>
                  <a:lnTo>
                    <a:pt x="530" y="5270"/>
                  </a:lnTo>
                  <a:lnTo>
                    <a:pt x="512" y="5257"/>
                  </a:lnTo>
                  <a:lnTo>
                    <a:pt x="496" y="5244"/>
                  </a:lnTo>
                  <a:lnTo>
                    <a:pt x="482" y="5234"/>
                  </a:lnTo>
                  <a:lnTo>
                    <a:pt x="469" y="5222"/>
                  </a:lnTo>
                  <a:lnTo>
                    <a:pt x="457" y="5211"/>
                  </a:lnTo>
                  <a:lnTo>
                    <a:pt x="448" y="5201"/>
                  </a:lnTo>
                  <a:lnTo>
                    <a:pt x="441" y="5193"/>
                  </a:lnTo>
                  <a:lnTo>
                    <a:pt x="435" y="5184"/>
                  </a:lnTo>
                  <a:lnTo>
                    <a:pt x="432" y="5178"/>
                  </a:lnTo>
                  <a:lnTo>
                    <a:pt x="431" y="5174"/>
                  </a:lnTo>
                  <a:lnTo>
                    <a:pt x="431" y="5171"/>
                  </a:lnTo>
                  <a:lnTo>
                    <a:pt x="431" y="5169"/>
                  </a:lnTo>
                  <a:lnTo>
                    <a:pt x="432" y="5167"/>
                  </a:lnTo>
                  <a:lnTo>
                    <a:pt x="434" y="5165"/>
                  </a:lnTo>
                  <a:lnTo>
                    <a:pt x="436" y="5162"/>
                  </a:lnTo>
                  <a:lnTo>
                    <a:pt x="439" y="5161"/>
                  </a:lnTo>
                  <a:lnTo>
                    <a:pt x="442" y="5160"/>
                  </a:lnTo>
                  <a:lnTo>
                    <a:pt x="449" y="5160"/>
                  </a:lnTo>
                  <a:lnTo>
                    <a:pt x="459" y="5160"/>
                  </a:lnTo>
                  <a:lnTo>
                    <a:pt x="471" y="5162"/>
                  </a:lnTo>
                  <a:lnTo>
                    <a:pt x="484" y="5165"/>
                  </a:lnTo>
                  <a:lnTo>
                    <a:pt x="499" y="5169"/>
                  </a:lnTo>
                  <a:lnTo>
                    <a:pt x="514" y="5174"/>
                  </a:lnTo>
                  <a:lnTo>
                    <a:pt x="550" y="5187"/>
                  </a:lnTo>
                  <a:lnTo>
                    <a:pt x="590" y="5205"/>
                  </a:lnTo>
                  <a:lnTo>
                    <a:pt x="633" y="5225"/>
                  </a:lnTo>
                  <a:lnTo>
                    <a:pt x="678" y="5249"/>
                  </a:lnTo>
                  <a:close/>
                  <a:moveTo>
                    <a:pt x="678" y="5398"/>
                  </a:moveTo>
                  <a:lnTo>
                    <a:pt x="678" y="5466"/>
                  </a:lnTo>
                  <a:lnTo>
                    <a:pt x="665" y="5455"/>
                  </a:lnTo>
                  <a:lnTo>
                    <a:pt x="653" y="5444"/>
                  </a:lnTo>
                  <a:lnTo>
                    <a:pt x="644" y="5434"/>
                  </a:lnTo>
                  <a:lnTo>
                    <a:pt x="636" y="5425"/>
                  </a:lnTo>
                  <a:lnTo>
                    <a:pt x="631" y="5417"/>
                  </a:lnTo>
                  <a:lnTo>
                    <a:pt x="627" y="5411"/>
                  </a:lnTo>
                  <a:lnTo>
                    <a:pt x="627" y="5407"/>
                  </a:lnTo>
                  <a:lnTo>
                    <a:pt x="626" y="5404"/>
                  </a:lnTo>
                  <a:lnTo>
                    <a:pt x="627" y="5402"/>
                  </a:lnTo>
                  <a:lnTo>
                    <a:pt x="628" y="5400"/>
                  </a:lnTo>
                  <a:lnTo>
                    <a:pt x="631" y="5397"/>
                  </a:lnTo>
                  <a:lnTo>
                    <a:pt x="634" y="5394"/>
                  </a:lnTo>
                  <a:lnTo>
                    <a:pt x="639" y="5393"/>
                  </a:lnTo>
                  <a:lnTo>
                    <a:pt x="645" y="5393"/>
                  </a:lnTo>
                  <a:lnTo>
                    <a:pt x="660" y="5394"/>
                  </a:lnTo>
                  <a:lnTo>
                    <a:pt x="678" y="5398"/>
                  </a:lnTo>
                  <a:close/>
                  <a:moveTo>
                    <a:pt x="678" y="5519"/>
                  </a:moveTo>
                  <a:lnTo>
                    <a:pt x="678" y="5561"/>
                  </a:lnTo>
                  <a:lnTo>
                    <a:pt x="670" y="5560"/>
                  </a:lnTo>
                  <a:lnTo>
                    <a:pt x="661" y="5558"/>
                  </a:lnTo>
                  <a:lnTo>
                    <a:pt x="650" y="5556"/>
                  </a:lnTo>
                  <a:lnTo>
                    <a:pt x="638" y="5553"/>
                  </a:lnTo>
                  <a:lnTo>
                    <a:pt x="611" y="5544"/>
                  </a:lnTo>
                  <a:lnTo>
                    <a:pt x="581" y="5533"/>
                  </a:lnTo>
                  <a:lnTo>
                    <a:pt x="549" y="5519"/>
                  </a:lnTo>
                  <a:lnTo>
                    <a:pt x="513" y="5502"/>
                  </a:lnTo>
                  <a:lnTo>
                    <a:pt x="475" y="5484"/>
                  </a:lnTo>
                  <a:lnTo>
                    <a:pt x="436" y="5462"/>
                  </a:lnTo>
                  <a:lnTo>
                    <a:pt x="390" y="5435"/>
                  </a:lnTo>
                  <a:lnTo>
                    <a:pt x="347" y="5408"/>
                  </a:lnTo>
                  <a:lnTo>
                    <a:pt x="309" y="5383"/>
                  </a:lnTo>
                  <a:lnTo>
                    <a:pt x="277" y="5358"/>
                  </a:lnTo>
                  <a:lnTo>
                    <a:pt x="264" y="5347"/>
                  </a:lnTo>
                  <a:lnTo>
                    <a:pt x="252" y="5336"/>
                  </a:lnTo>
                  <a:lnTo>
                    <a:pt x="242" y="5326"/>
                  </a:lnTo>
                  <a:lnTo>
                    <a:pt x="234" y="5317"/>
                  </a:lnTo>
                  <a:lnTo>
                    <a:pt x="228" y="5309"/>
                  </a:lnTo>
                  <a:lnTo>
                    <a:pt x="225" y="5302"/>
                  </a:lnTo>
                  <a:lnTo>
                    <a:pt x="224" y="5298"/>
                  </a:lnTo>
                  <a:lnTo>
                    <a:pt x="224" y="5296"/>
                  </a:lnTo>
                  <a:lnTo>
                    <a:pt x="224" y="5293"/>
                  </a:lnTo>
                  <a:lnTo>
                    <a:pt x="225" y="5291"/>
                  </a:lnTo>
                  <a:lnTo>
                    <a:pt x="227" y="5290"/>
                  </a:lnTo>
                  <a:lnTo>
                    <a:pt x="229" y="5288"/>
                  </a:lnTo>
                  <a:lnTo>
                    <a:pt x="231" y="5287"/>
                  </a:lnTo>
                  <a:lnTo>
                    <a:pt x="234" y="5287"/>
                  </a:lnTo>
                  <a:lnTo>
                    <a:pt x="243" y="5285"/>
                  </a:lnTo>
                  <a:lnTo>
                    <a:pt x="253" y="5287"/>
                  </a:lnTo>
                  <a:lnTo>
                    <a:pt x="265" y="5289"/>
                  </a:lnTo>
                  <a:lnTo>
                    <a:pt x="279" y="5292"/>
                  </a:lnTo>
                  <a:lnTo>
                    <a:pt x="294" y="5297"/>
                  </a:lnTo>
                  <a:lnTo>
                    <a:pt x="311" y="5303"/>
                  </a:lnTo>
                  <a:lnTo>
                    <a:pt x="349" y="5318"/>
                  </a:lnTo>
                  <a:lnTo>
                    <a:pt x="391" y="5336"/>
                  </a:lnTo>
                  <a:lnTo>
                    <a:pt x="436" y="5359"/>
                  </a:lnTo>
                  <a:lnTo>
                    <a:pt x="485" y="5385"/>
                  </a:lnTo>
                  <a:lnTo>
                    <a:pt x="517" y="5403"/>
                  </a:lnTo>
                  <a:lnTo>
                    <a:pt x="548" y="5421"/>
                  </a:lnTo>
                  <a:lnTo>
                    <a:pt x="576" y="5440"/>
                  </a:lnTo>
                  <a:lnTo>
                    <a:pt x="602" y="5457"/>
                  </a:lnTo>
                  <a:lnTo>
                    <a:pt x="625" y="5474"/>
                  </a:lnTo>
                  <a:lnTo>
                    <a:pt x="646" y="5489"/>
                  </a:lnTo>
                  <a:lnTo>
                    <a:pt x="664" y="5505"/>
                  </a:lnTo>
                  <a:lnTo>
                    <a:pt x="678" y="5519"/>
                  </a:lnTo>
                  <a:close/>
                  <a:moveTo>
                    <a:pt x="678" y="5604"/>
                  </a:moveTo>
                  <a:lnTo>
                    <a:pt x="678" y="5707"/>
                  </a:lnTo>
                  <a:lnTo>
                    <a:pt x="668" y="5702"/>
                  </a:lnTo>
                  <a:lnTo>
                    <a:pt x="620" y="5674"/>
                  </a:lnTo>
                  <a:lnTo>
                    <a:pt x="575" y="5646"/>
                  </a:lnTo>
                  <a:lnTo>
                    <a:pt x="535" y="5620"/>
                  </a:lnTo>
                  <a:lnTo>
                    <a:pt x="501" y="5594"/>
                  </a:lnTo>
                  <a:lnTo>
                    <a:pt x="487" y="5583"/>
                  </a:lnTo>
                  <a:lnTo>
                    <a:pt x="474" y="5573"/>
                  </a:lnTo>
                  <a:lnTo>
                    <a:pt x="464" y="5562"/>
                  </a:lnTo>
                  <a:lnTo>
                    <a:pt x="456" y="5553"/>
                  </a:lnTo>
                  <a:lnTo>
                    <a:pt x="449" y="5544"/>
                  </a:lnTo>
                  <a:lnTo>
                    <a:pt x="446" y="5538"/>
                  </a:lnTo>
                  <a:lnTo>
                    <a:pt x="445" y="5535"/>
                  </a:lnTo>
                  <a:lnTo>
                    <a:pt x="444" y="5532"/>
                  </a:lnTo>
                  <a:lnTo>
                    <a:pt x="445" y="5529"/>
                  </a:lnTo>
                  <a:lnTo>
                    <a:pt x="446" y="5527"/>
                  </a:lnTo>
                  <a:lnTo>
                    <a:pt x="449" y="5524"/>
                  </a:lnTo>
                  <a:lnTo>
                    <a:pt x="454" y="5522"/>
                  </a:lnTo>
                  <a:lnTo>
                    <a:pt x="461" y="5522"/>
                  </a:lnTo>
                  <a:lnTo>
                    <a:pt x="470" y="5522"/>
                  </a:lnTo>
                  <a:lnTo>
                    <a:pt x="481" y="5524"/>
                  </a:lnTo>
                  <a:lnTo>
                    <a:pt x="492" y="5526"/>
                  </a:lnTo>
                  <a:lnTo>
                    <a:pt x="507" y="5530"/>
                  </a:lnTo>
                  <a:lnTo>
                    <a:pt x="522" y="5535"/>
                  </a:lnTo>
                  <a:lnTo>
                    <a:pt x="555" y="5547"/>
                  </a:lnTo>
                  <a:lnTo>
                    <a:pt x="593" y="5563"/>
                  </a:lnTo>
                  <a:lnTo>
                    <a:pt x="634" y="5582"/>
                  </a:lnTo>
                  <a:lnTo>
                    <a:pt x="678" y="5604"/>
                  </a:lnTo>
                  <a:close/>
                  <a:moveTo>
                    <a:pt x="678" y="5815"/>
                  </a:moveTo>
                  <a:lnTo>
                    <a:pt x="678" y="5900"/>
                  </a:lnTo>
                  <a:lnTo>
                    <a:pt x="644" y="5885"/>
                  </a:lnTo>
                  <a:lnTo>
                    <a:pt x="607" y="5868"/>
                  </a:lnTo>
                  <a:lnTo>
                    <a:pt x="568" y="5849"/>
                  </a:lnTo>
                  <a:lnTo>
                    <a:pt x="527" y="5827"/>
                  </a:lnTo>
                  <a:lnTo>
                    <a:pt x="476" y="5798"/>
                  </a:lnTo>
                  <a:lnTo>
                    <a:pt x="429" y="5770"/>
                  </a:lnTo>
                  <a:lnTo>
                    <a:pt x="388" y="5743"/>
                  </a:lnTo>
                  <a:lnTo>
                    <a:pt x="353" y="5717"/>
                  </a:lnTo>
                  <a:lnTo>
                    <a:pt x="338" y="5705"/>
                  </a:lnTo>
                  <a:lnTo>
                    <a:pt x="325" y="5694"/>
                  </a:lnTo>
                  <a:lnTo>
                    <a:pt x="314" y="5685"/>
                  </a:lnTo>
                  <a:lnTo>
                    <a:pt x="306" y="5675"/>
                  </a:lnTo>
                  <a:lnTo>
                    <a:pt x="299" y="5667"/>
                  </a:lnTo>
                  <a:lnTo>
                    <a:pt x="295" y="5660"/>
                  </a:lnTo>
                  <a:lnTo>
                    <a:pt x="294" y="5657"/>
                  </a:lnTo>
                  <a:lnTo>
                    <a:pt x="294" y="5655"/>
                  </a:lnTo>
                  <a:lnTo>
                    <a:pt x="294" y="5652"/>
                  </a:lnTo>
                  <a:lnTo>
                    <a:pt x="295" y="5650"/>
                  </a:lnTo>
                  <a:lnTo>
                    <a:pt x="296" y="5648"/>
                  </a:lnTo>
                  <a:lnTo>
                    <a:pt x="298" y="5647"/>
                  </a:lnTo>
                  <a:lnTo>
                    <a:pt x="301" y="5646"/>
                  </a:lnTo>
                  <a:lnTo>
                    <a:pt x="305" y="5645"/>
                  </a:lnTo>
                  <a:lnTo>
                    <a:pt x="313" y="5645"/>
                  </a:lnTo>
                  <a:lnTo>
                    <a:pt x="324" y="5647"/>
                  </a:lnTo>
                  <a:lnTo>
                    <a:pt x="336" y="5649"/>
                  </a:lnTo>
                  <a:lnTo>
                    <a:pt x="351" y="5653"/>
                  </a:lnTo>
                  <a:lnTo>
                    <a:pt x="367" y="5659"/>
                  </a:lnTo>
                  <a:lnTo>
                    <a:pt x="386" y="5665"/>
                  </a:lnTo>
                  <a:lnTo>
                    <a:pt x="427" y="5682"/>
                  </a:lnTo>
                  <a:lnTo>
                    <a:pt x="472" y="5702"/>
                  </a:lnTo>
                  <a:lnTo>
                    <a:pt x="521" y="5726"/>
                  </a:lnTo>
                  <a:lnTo>
                    <a:pt x="573" y="5754"/>
                  </a:lnTo>
                  <a:lnTo>
                    <a:pt x="602" y="5769"/>
                  </a:lnTo>
                  <a:lnTo>
                    <a:pt x="628" y="5784"/>
                  </a:lnTo>
                  <a:lnTo>
                    <a:pt x="654" y="5800"/>
                  </a:lnTo>
                  <a:lnTo>
                    <a:pt x="678" y="5815"/>
                  </a:lnTo>
                  <a:close/>
                  <a:moveTo>
                    <a:pt x="678" y="5917"/>
                  </a:moveTo>
                  <a:lnTo>
                    <a:pt x="678" y="5996"/>
                  </a:lnTo>
                  <a:lnTo>
                    <a:pt x="652" y="5978"/>
                  </a:lnTo>
                  <a:lnTo>
                    <a:pt x="630" y="5962"/>
                  </a:lnTo>
                  <a:lnTo>
                    <a:pt x="610" y="5947"/>
                  </a:lnTo>
                  <a:lnTo>
                    <a:pt x="594" y="5933"/>
                  </a:lnTo>
                  <a:lnTo>
                    <a:pt x="581" y="5920"/>
                  </a:lnTo>
                  <a:lnTo>
                    <a:pt x="572" y="5910"/>
                  </a:lnTo>
                  <a:lnTo>
                    <a:pt x="570" y="5906"/>
                  </a:lnTo>
                  <a:lnTo>
                    <a:pt x="569" y="5902"/>
                  </a:lnTo>
                  <a:lnTo>
                    <a:pt x="568" y="5898"/>
                  </a:lnTo>
                  <a:lnTo>
                    <a:pt x="569" y="5895"/>
                  </a:lnTo>
                  <a:lnTo>
                    <a:pt x="571" y="5894"/>
                  </a:lnTo>
                  <a:lnTo>
                    <a:pt x="573" y="5892"/>
                  </a:lnTo>
                  <a:lnTo>
                    <a:pt x="577" y="5891"/>
                  </a:lnTo>
                  <a:lnTo>
                    <a:pt x="581" y="5891"/>
                  </a:lnTo>
                  <a:lnTo>
                    <a:pt x="591" y="5891"/>
                  </a:lnTo>
                  <a:lnTo>
                    <a:pt x="604" y="5893"/>
                  </a:lnTo>
                  <a:lnTo>
                    <a:pt x="619" y="5897"/>
                  </a:lnTo>
                  <a:lnTo>
                    <a:pt x="637" y="5903"/>
                  </a:lnTo>
                  <a:lnTo>
                    <a:pt x="657" y="5909"/>
                  </a:lnTo>
                  <a:lnTo>
                    <a:pt x="678" y="5917"/>
                  </a:lnTo>
                  <a:close/>
                  <a:moveTo>
                    <a:pt x="678" y="6020"/>
                  </a:moveTo>
                  <a:lnTo>
                    <a:pt x="678" y="6059"/>
                  </a:lnTo>
                  <a:lnTo>
                    <a:pt x="659" y="6056"/>
                  </a:lnTo>
                  <a:lnTo>
                    <a:pt x="634" y="6048"/>
                  </a:lnTo>
                  <a:lnTo>
                    <a:pt x="605" y="6039"/>
                  </a:lnTo>
                  <a:lnTo>
                    <a:pt x="572" y="6026"/>
                  </a:lnTo>
                  <a:lnTo>
                    <a:pt x="537" y="6010"/>
                  </a:lnTo>
                  <a:lnTo>
                    <a:pt x="499" y="5991"/>
                  </a:lnTo>
                  <a:lnTo>
                    <a:pt x="458" y="5972"/>
                  </a:lnTo>
                  <a:lnTo>
                    <a:pt x="416" y="5949"/>
                  </a:lnTo>
                  <a:lnTo>
                    <a:pt x="363" y="5920"/>
                  </a:lnTo>
                  <a:lnTo>
                    <a:pt x="315" y="5891"/>
                  </a:lnTo>
                  <a:lnTo>
                    <a:pt x="272" y="5863"/>
                  </a:lnTo>
                  <a:lnTo>
                    <a:pt x="237" y="5837"/>
                  </a:lnTo>
                  <a:lnTo>
                    <a:pt x="222" y="5825"/>
                  </a:lnTo>
                  <a:lnTo>
                    <a:pt x="207" y="5814"/>
                  </a:lnTo>
                  <a:lnTo>
                    <a:pt x="197" y="5805"/>
                  </a:lnTo>
                  <a:lnTo>
                    <a:pt x="187" y="5795"/>
                  </a:lnTo>
                  <a:lnTo>
                    <a:pt x="181" y="5786"/>
                  </a:lnTo>
                  <a:lnTo>
                    <a:pt x="176" y="5780"/>
                  </a:lnTo>
                  <a:lnTo>
                    <a:pt x="175" y="5776"/>
                  </a:lnTo>
                  <a:lnTo>
                    <a:pt x="174" y="5774"/>
                  </a:lnTo>
                  <a:lnTo>
                    <a:pt x="174" y="5772"/>
                  </a:lnTo>
                  <a:lnTo>
                    <a:pt x="175" y="5770"/>
                  </a:lnTo>
                  <a:lnTo>
                    <a:pt x="176" y="5768"/>
                  </a:lnTo>
                  <a:lnTo>
                    <a:pt x="178" y="5767"/>
                  </a:lnTo>
                  <a:lnTo>
                    <a:pt x="182" y="5766"/>
                  </a:lnTo>
                  <a:lnTo>
                    <a:pt x="185" y="5766"/>
                  </a:lnTo>
                  <a:lnTo>
                    <a:pt x="193" y="5766"/>
                  </a:lnTo>
                  <a:lnTo>
                    <a:pt x="204" y="5768"/>
                  </a:lnTo>
                  <a:lnTo>
                    <a:pt x="217" y="5771"/>
                  </a:lnTo>
                  <a:lnTo>
                    <a:pt x="232" y="5775"/>
                  </a:lnTo>
                  <a:lnTo>
                    <a:pt x="249" y="5781"/>
                  </a:lnTo>
                  <a:lnTo>
                    <a:pt x="267" y="5787"/>
                  </a:lnTo>
                  <a:lnTo>
                    <a:pt x="309" y="5805"/>
                  </a:lnTo>
                  <a:lnTo>
                    <a:pt x="355" y="5826"/>
                  </a:lnTo>
                  <a:lnTo>
                    <a:pt x="406" y="5851"/>
                  </a:lnTo>
                  <a:lnTo>
                    <a:pt x="459" y="5879"/>
                  </a:lnTo>
                  <a:lnTo>
                    <a:pt x="496" y="5900"/>
                  </a:lnTo>
                  <a:lnTo>
                    <a:pt x="529" y="5919"/>
                  </a:lnTo>
                  <a:lnTo>
                    <a:pt x="562" y="5938"/>
                  </a:lnTo>
                  <a:lnTo>
                    <a:pt x="591" y="5957"/>
                  </a:lnTo>
                  <a:lnTo>
                    <a:pt x="618" y="5975"/>
                  </a:lnTo>
                  <a:lnTo>
                    <a:pt x="641" y="5991"/>
                  </a:lnTo>
                  <a:lnTo>
                    <a:pt x="662" y="6006"/>
                  </a:lnTo>
                  <a:lnTo>
                    <a:pt x="678" y="6020"/>
                  </a:lnTo>
                  <a:close/>
                  <a:moveTo>
                    <a:pt x="678" y="6085"/>
                  </a:moveTo>
                  <a:lnTo>
                    <a:pt x="678" y="6175"/>
                  </a:lnTo>
                  <a:lnTo>
                    <a:pt x="633" y="6148"/>
                  </a:lnTo>
                  <a:lnTo>
                    <a:pt x="592" y="6123"/>
                  </a:lnTo>
                  <a:lnTo>
                    <a:pt x="555" y="6099"/>
                  </a:lnTo>
                  <a:lnTo>
                    <a:pt x="525" y="6077"/>
                  </a:lnTo>
                  <a:lnTo>
                    <a:pt x="512" y="6067"/>
                  </a:lnTo>
                  <a:lnTo>
                    <a:pt x="501" y="6057"/>
                  </a:lnTo>
                  <a:lnTo>
                    <a:pt x="491" y="6048"/>
                  </a:lnTo>
                  <a:lnTo>
                    <a:pt x="484" y="6041"/>
                  </a:lnTo>
                  <a:lnTo>
                    <a:pt x="478" y="6034"/>
                  </a:lnTo>
                  <a:lnTo>
                    <a:pt x="475" y="6028"/>
                  </a:lnTo>
                  <a:lnTo>
                    <a:pt x="474" y="6026"/>
                  </a:lnTo>
                  <a:lnTo>
                    <a:pt x="474" y="6024"/>
                  </a:lnTo>
                  <a:lnTo>
                    <a:pt x="474" y="6021"/>
                  </a:lnTo>
                  <a:lnTo>
                    <a:pt x="475" y="6019"/>
                  </a:lnTo>
                  <a:lnTo>
                    <a:pt x="477" y="6017"/>
                  </a:lnTo>
                  <a:lnTo>
                    <a:pt x="482" y="6016"/>
                  </a:lnTo>
                  <a:lnTo>
                    <a:pt x="488" y="6015"/>
                  </a:lnTo>
                  <a:lnTo>
                    <a:pt x="496" y="6016"/>
                  </a:lnTo>
                  <a:lnTo>
                    <a:pt x="514" y="6019"/>
                  </a:lnTo>
                  <a:lnTo>
                    <a:pt x="539" y="6027"/>
                  </a:lnTo>
                  <a:lnTo>
                    <a:pt x="568" y="6038"/>
                  </a:lnTo>
                  <a:lnTo>
                    <a:pt x="602" y="6051"/>
                  </a:lnTo>
                  <a:lnTo>
                    <a:pt x="638" y="6067"/>
                  </a:lnTo>
                  <a:lnTo>
                    <a:pt x="678" y="6085"/>
                  </a:lnTo>
                  <a:close/>
                  <a:moveTo>
                    <a:pt x="678" y="6243"/>
                  </a:moveTo>
                  <a:lnTo>
                    <a:pt x="678" y="6330"/>
                  </a:lnTo>
                  <a:lnTo>
                    <a:pt x="675" y="6328"/>
                  </a:lnTo>
                  <a:lnTo>
                    <a:pt x="618" y="6297"/>
                  </a:lnTo>
                  <a:lnTo>
                    <a:pt x="566" y="6266"/>
                  </a:lnTo>
                  <a:lnTo>
                    <a:pt x="519" y="6238"/>
                  </a:lnTo>
                  <a:lnTo>
                    <a:pt x="480" y="6211"/>
                  </a:lnTo>
                  <a:lnTo>
                    <a:pt x="462" y="6200"/>
                  </a:lnTo>
                  <a:lnTo>
                    <a:pt x="447" y="6188"/>
                  </a:lnTo>
                  <a:lnTo>
                    <a:pt x="435" y="6177"/>
                  </a:lnTo>
                  <a:lnTo>
                    <a:pt x="424" y="6168"/>
                  </a:lnTo>
                  <a:lnTo>
                    <a:pt x="417" y="6160"/>
                  </a:lnTo>
                  <a:lnTo>
                    <a:pt x="413" y="6153"/>
                  </a:lnTo>
                  <a:lnTo>
                    <a:pt x="410" y="6150"/>
                  </a:lnTo>
                  <a:lnTo>
                    <a:pt x="409" y="6147"/>
                  </a:lnTo>
                  <a:lnTo>
                    <a:pt x="409" y="6144"/>
                  </a:lnTo>
                  <a:lnTo>
                    <a:pt x="410" y="6143"/>
                  </a:lnTo>
                  <a:lnTo>
                    <a:pt x="414" y="6140"/>
                  </a:lnTo>
                  <a:lnTo>
                    <a:pt x="419" y="6139"/>
                  </a:lnTo>
                  <a:lnTo>
                    <a:pt x="427" y="6140"/>
                  </a:lnTo>
                  <a:lnTo>
                    <a:pt x="436" y="6141"/>
                  </a:lnTo>
                  <a:lnTo>
                    <a:pt x="448" y="6144"/>
                  </a:lnTo>
                  <a:lnTo>
                    <a:pt x="462" y="6148"/>
                  </a:lnTo>
                  <a:lnTo>
                    <a:pt x="477" y="6153"/>
                  </a:lnTo>
                  <a:lnTo>
                    <a:pt x="495" y="6160"/>
                  </a:lnTo>
                  <a:lnTo>
                    <a:pt x="533" y="6175"/>
                  </a:lnTo>
                  <a:lnTo>
                    <a:pt x="578" y="6194"/>
                  </a:lnTo>
                  <a:lnTo>
                    <a:pt x="626" y="6217"/>
                  </a:lnTo>
                  <a:lnTo>
                    <a:pt x="678" y="6243"/>
                  </a:lnTo>
                  <a:close/>
                  <a:moveTo>
                    <a:pt x="678" y="6385"/>
                  </a:moveTo>
                  <a:lnTo>
                    <a:pt x="678" y="6469"/>
                  </a:lnTo>
                  <a:lnTo>
                    <a:pt x="651" y="6455"/>
                  </a:lnTo>
                  <a:lnTo>
                    <a:pt x="592" y="6423"/>
                  </a:lnTo>
                  <a:lnTo>
                    <a:pt x="538" y="6392"/>
                  </a:lnTo>
                  <a:lnTo>
                    <a:pt x="489" y="6362"/>
                  </a:lnTo>
                  <a:lnTo>
                    <a:pt x="448" y="6336"/>
                  </a:lnTo>
                  <a:lnTo>
                    <a:pt x="431" y="6324"/>
                  </a:lnTo>
                  <a:lnTo>
                    <a:pt x="415" y="6312"/>
                  </a:lnTo>
                  <a:lnTo>
                    <a:pt x="402" y="6301"/>
                  </a:lnTo>
                  <a:lnTo>
                    <a:pt x="391" y="6292"/>
                  </a:lnTo>
                  <a:lnTo>
                    <a:pt x="383" y="6284"/>
                  </a:lnTo>
                  <a:lnTo>
                    <a:pt x="378" y="6276"/>
                  </a:lnTo>
                  <a:lnTo>
                    <a:pt x="377" y="6274"/>
                  </a:lnTo>
                  <a:lnTo>
                    <a:pt x="376" y="6271"/>
                  </a:lnTo>
                  <a:lnTo>
                    <a:pt x="376" y="6269"/>
                  </a:lnTo>
                  <a:lnTo>
                    <a:pt x="376" y="6268"/>
                  </a:lnTo>
                  <a:lnTo>
                    <a:pt x="377" y="6265"/>
                  </a:lnTo>
                  <a:lnTo>
                    <a:pt x="379" y="6264"/>
                  </a:lnTo>
                  <a:lnTo>
                    <a:pt x="382" y="6264"/>
                  </a:lnTo>
                  <a:lnTo>
                    <a:pt x="386" y="6264"/>
                  </a:lnTo>
                  <a:lnTo>
                    <a:pt x="394" y="6264"/>
                  </a:lnTo>
                  <a:lnTo>
                    <a:pt x="405" y="6266"/>
                  </a:lnTo>
                  <a:lnTo>
                    <a:pt x="419" y="6271"/>
                  </a:lnTo>
                  <a:lnTo>
                    <a:pt x="434" y="6275"/>
                  </a:lnTo>
                  <a:lnTo>
                    <a:pt x="453" y="6282"/>
                  </a:lnTo>
                  <a:lnTo>
                    <a:pt x="472" y="6289"/>
                  </a:lnTo>
                  <a:lnTo>
                    <a:pt x="516" y="6307"/>
                  </a:lnTo>
                  <a:lnTo>
                    <a:pt x="566" y="6330"/>
                  </a:lnTo>
                  <a:lnTo>
                    <a:pt x="621" y="6356"/>
                  </a:lnTo>
                  <a:lnTo>
                    <a:pt x="678" y="6385"/>
                  </a:lnTo>
                  <a:close/>
                  <a:moveTo>
                    <a:pt x="284" y="6191"/>
                  </a:moveTo>
                  <a:lnTo>
                    <a:pt x="228" y="6160"/>
                  </a:lnTo>
                  <a:lnTo>
                    <a:pt x="176" y="6128"/>
                  </a:lnTo>
                  <a:lnTo>
                    <a:pt x="131" y="6100"/>
                  </a:lnTo>
                  <a:lnTo>
                    <a:pt x="91" y="6073"/>
                  </a:lnTo>
                  <a:lnTo>
                    <a:pt x="75" y="6061"/>
                  </a:lnTo>
                  <a:lnTo>
                    <a:pt x="60" y="6050"/>
                  </a:lnTo>
                  <a:lnTo>
                    <a:pt x="48" y="6040"/>
                  </a:lnTo>
                  <a:lnTo>
                    <a:pt x="38" y="6030"/>
                  </a:lnTo>
                  <a:lnTo>
                    <a:pt x="29" y="6023"/>
                  </a:lnTo>
                  <a:lnTo>
                    <a:pt x="25" y="6015"/>
                  </a:lnTo>
                  <a:lnTo>
                    <a:pt x="23" y="6013"/>
                  </a:lnTo>
                  <a:lnTo>
                    <a:pt x="23" y="6010"/>
                  </a:lnTo>
                  <a:lnTo>
                    <a:pt x="23" y="6007"/>
                  </a:lnTo>
                  <a:lnTo>
                    <a:pt x="23" y="6005"/>
                  </a:lnTo>
                  <a:lnTo>
                    <a:pt x="24" y="6004"/>
                  </a:lnTo>
                  <a:lnTo>
                    <a:pt x="26" y="6003"/>
                  </a:lnTo>
                  <a:lnTo>
                    <a:pt x="29" y="6003"/>
                  </a:lnTo>
                  <a:lnTo>
                    <a:pt x="33" y="6002"/>
                  </a:lnTo>
                  <a:lnTo>
                    <a:pt x="41" y="6003"/>
                  </a:lnTo>
                  <a:lnTo>
                    <a:pt x="53" y="6005"/>
                  </a:lnTo>
                  <a:lnTo>
                    <a:pt x="66" y="6010"/>
                  </a:lnTo>
                  <a:lnTo>
                    <a:pt x="81" y="6014"/>
                  </a:lnTo>
                  <a:lnTo>
                    <a:pt x="100" y="6020"/>
                  </a:lnTo>
                  <a:lnTo>
                    <a:pt x="119" y="6028"/>
                  </a:lnTo>
                  <a:lnTo>
                    <a:pt x="163" y="6047"/>
                  </a:lnTo>
                  <a:lnTo>
                    <a:pt x="212" y="6070"/>
                  </a:lnTo>
                  <a:lnTo>
                    <a:pt x="266" y="6097"/>
                  </a:lnTo>
                  <a:lnTo>
                    <a:pt x="323" y="6127"/>
                  </a:lnTo>
                  <a:lnTo>
                    <a:pt x="380" y="6159"/>
                  </a:lnTo>
                  <a:lnTo>
                    <a:pt x="432" y="6189"/>
                  </a:lnTo>
                  <a:lnTo>
                    <a:pt x="477" y="6218"/>
                  </a:lnTo>
                  <a:lnTo>
                    <a:pt x="517" y="6244"/>
                  </a:lnTo>
                  <a:lnTo>
                    <a:pt x="533" y="6256"/>
                  </a:lnTo>
                  <a:lnTo>
                    <a:pt x="549" y="6266"/>
                  </a:lnTo>
                  <a:lnTo>
                    <a:pt x="562" y="6276"/>
                  </a:lnTo>
                  <a:lnTo>
                    <a:pt x="571" y="6286"/>
                  </a:lnTo>
                  <a:lnTo>
                    <a:pt x="579" y="6293"/>
                  </a:lnTo>
                  <a:lnTo>
                    <a:pt x="584" y="6300"/>
                  </a:lnTo>
                  <a:lnTo>
                    <a:pt x="585" y="6303"/>
                  </a:lnTo>
                  <a:lnTo>
                    <a:pt x="586" y="6305"/>
                  </a:lnTo>
                  <a:lnTo>
                    <a:pt x="586" y="6307"/>
                  </a:lnTo>
                  <a:lnTo>
                    <a:pt x="586" y="6310"/>
                  </a:lnTo>
                  <a:lnTo>
                    <a:pt x="585" y="6311"/>
                  </a:lnTo>
                  <a:lnTo>
                    <a:pt x="583" y="6312"/>
                  </a:lnTo>
                  <a:lnTo>
                    <a:pt x="580" y="6313"/>
                  </a:lnTo>
                  <a:lnTo>
                    <a:pt x="577" y="6313"/>
                  </a:lnTo>
                  <a:lnTo>
                    <a:pt x="568" y="6312"/>
                  </a:lnTo>
                  <a:lnTo>
                    <a:pt x="556" y="6310"/>
                  </a:lnTo>
                  <a:lnTo>
                    <a:pt x="543" y="6306"/>
                  </a:lnTo>
                  <a:lnTo>
                    <a:pt x="527" y="6302"/>
                  </a:lnTo>
                  <a:lnTo>
                    <a:pt x="509" y="6296"/>
                  </a:lnTo>
                  <a:lnTo>
                    <a:pt x="489" y="6288"/>
                  </a:lnTo>
                  <a:lnTo>
                    <a:pt x="445" y="6270"/>
                  </a:lnTo>
                  <a:lnTo>
                    <a:pt x="395" y="6247"/>
                  </a:lnTo>
                  <a:lnTo>
                    <a:pt x="341" y="6220"/>
                  </a:lnTo>
                  <a:lnTo>
                    <a:pt x="284" y="6191"/>
                  </a:lnTo>
                  <a:close/>
                  <a:moveTo>
                    <a:pt x="335" y="6070"/>
                  </a:moveTo>
                  <a:lnTo>
                    <a:pt x="281" y="6040"/>
                  </a:lnTo>
                  <a:lnTo>
                    <a:pt x="231" y="6010"/>
                  </a:lnTo>
                  <a:lnTo>
                    <a:pt x="187" y="5982"/>
                  </a:lnTo>
                  <a:lnTo>
                    <a:pt x="149" y="5956"/>
                  </a:lnTo>
                  <a:lnTo>
                    <a:pt x="133" y="5944"/>
                  </a:lnTo>
                  <a:lnTo>
                    <a:pt x="119" y="5932"/>
                  </a:lnTo>
                  <a:lnTo>
                    <a:pt x="107" y="5922"/>
                  </a:lnTo>
                  <a:lnTo>
                    <a:pt x="97" y="5912"/>
                  </a:lnTo>
                  <a:lnTo>
                    <a:pt x="90" y="5905"/>
                  </a:lnTo>
                  <a:lnTo>
                    <a:pt x="86" y="5897"/>
                  </a:lnTo>
                  <a:lnTo>
                    <a:pt x="84" y="5894"/>
                  </a:lnTo>
                  <a:lnTo>
                    <a:pt x="83" y="5892"/>
                  </a:lnTo>
                  <a:lnTo>
                    <a:pt x="83" y="5890"/>
                  </a:lnTo>
                  <a:lnTo>
                    <a:pt x="84" y="5888"/>
                  </a:lnTo>
                  <a:lnTo>
                    <a:pt x="86" y="5887"/>
                  </a:lnTo>
                  <a:lnTo>
                    <a:pt x="88" y="5885"/>
                  </a:lnTo>
                  <a:lnTo>
                    <a:pt x="91" y="5884"/>
                  </a:lnTo>
                  <a:lnTo>
                    <a:pt x="94" y="5884"/>
                  </a:lnTo>
                  <a:lnTo>
                    <a:pt x="103" y="5884"/>
                  </a:lnTo>
                  <a:lnTo>
                    <a:pt x="114" y="5887"/>
                  </a:lnTo>
                  <a:lnTo>
                    <a:pt x="127" y="5890"/>
                  </a:lnTo>
                  <a:lnTo>
                    <a:pt x="143" y="5895"/>
                  </a:lnTo>
                  <a:lnTo>
                    <a:pt x="159" y="5901"/>
                  </a:lnTo>
                  <a:lnTo>
                    <a:pt x="178" y="5908"/>
                  </a:lnTo>
                  <a:lnTo>
                    <a:pt x="222" y="5927"/>
                  </a:lnTo>
                  <a:lnTo>
                    <a:pt x="269" y="5948"/>
                  </a:lnTo>
                  <a:lnTo>
                    <a:pt x="322" y="5974"/>
                  </a:lnTo>
                  <a:lnTo>
                    <a:pt x="377" y="6003"/>
                  </a:lnTo>
                  <a:lnTo>
                    <a:pt x="431" y="6033"/>
                  </a:lnTo>
                  <a:lnTo>
                    <a:pt x="481" y="6064"/>
                  </a:lnTo>
                  <a:lnTo>
                    <a:pt x="526" y="6092"/>
                  </a:lnTo>
                  <a:lnTo>
                    <a:pt x="564" y="6116"/>
                  </a:lnTo>
                  <a:lnTo>
                    <a:pt x="580" y="6128"/>
                  </a:lnTo>
                  <a:lnTo>
                    <a:pt x="594" y="6140"/>
                  </a:lnTo>
                  <a:lnTo>
                    <a:pt x="606" y="6150"/>
                  </a:lnTo>
                  <a:lnTo>
                    <a:pt x="616" y="6159"/>
                  </a:lnTo>
                  <a:lnTo>
                    <a:pt x="623" y="6167"/>
                  </a:lnTo>
                  <a:lnTo>
                    <a:pt x="627" y="6174"/>
                  </a:lnTo>
                  <a:lnTo>
                    <a:pt x="628" y="6177"/>
                  </a:lnTo>
                  <a:lnTo>
                    <a:pt x="630" y="6179"/>
                  </a:lnTo>
                  <a:lnTo>
                    <a:pt x="630" y="6181"/>
                  </a:lnTo>
                  <a:lnTo>
                    <a:pt x="628" y="6183"/>
                  </a:lnTo>
                  <a:lnTo>
                    <a:pt x="627" y="6184"/>
                  </a:lnTo>
                  <a:lnTo>
                    <a:pt x="625" y="6186"/>
                  </a:lnTo>
                  <a:lnTo>
                    <a:pt x="623" y="6187"/>
                  </a:lnTo>
                  <a:lnTo>
                    <a:pt x="619" y="6187"/>
                  </a:lnTo>
                  <a:lnTo>
                    <a:pt x="610" y="6187"/>
                  </a:lnTo>
                  <a:lnTo>
                    <a:pt x="599" y="6184"/>
                  </a:lnTo>
                  <a:lnTo>
                    <a:pt x="586" y="6181"/>
                  </a:lnTo>
                  <a:lnTo>
                    <a:pt x="570" y="6177"/>
                  </a:lnTo>
                  <a:lnTo>
                    <a:pt x="553" y="6171"/>
                  </a:lnTo>
                  <a:lnTo>
                    <a:pt x="535" y="6164"/>
                  </a:lnTo>
                  <a:lnTo>
                    <a:pt x="491" y="6147"/>
                  </a:lnTo>
                  <a:lnTo>
                    <a:pt x="443" y="6125"/>
                  </a:lnTo>
                  <a:lnTo>
                    <a:pt x="391" y="6099"/>
                  </a:lnTo>
                  <a:lnTo>
                    <a:pt x="335" y="6070"/>
                  </a:lnTo>
                  <a:close/>
                  <a:moveTo>
                    <a:pt x="269" y="5584"/>
                  </a:moveTo>
                  <a:lnTo>
                    <a:pt x="220" y="5556"/>
                  </a:lnTo>
                  <a:lnTo>
                    <a:pt x="176" y="5528"/>
                  </a:lnTo>
                  <a:lnTo>
                    <a:pt x="137" y="5502"/>
                  </a:lnTo>
                  <a:lnTo>
                    <a:pt x="104" y="5478"/>
                  </a:lnTo>
                  <a:lnTo>
                    <a:pt x="90" y="5466"/>
                  </a:lnTo>
                  <a:lnTo>
                    <a:pt x="77" y="5455"/>
                  </a:lnTo>
                  <a:lnTo>
                    <a:pt x="67" y="5445"/>
                  </a:lnTo>
                  <a:lnTo>
                    <a:pt x="59" y="5435"/>
                  </a:lnTo>
                  <a:lnTo>
                    <a:pt x="53" y="5428"/>
                  </a:lnTo>
                  <a:lnTo>
                    <a:pt x="49" y="5421"/>
                  </a:lnTo>
                  <a:lnTo>
                    <a:pt x="48" y="5418"/>
                  </a:lnTo>
                  <a:lnTo>
                    <a:pt x="48" y="5415"/>
                  </a:lnTo>
                  <a:lnTo>
                    <a:pt x="48" y="5413"/>
                  </a:lnTo>
                  <a:lnTo>
                    <a:pt x="49" y="5411"/>
                  </a:lnTo>
                  <a:lnTo>
                    <a:pt x="50" y="5408"/>
                  </a:lnTo>
                  <a:lnTo>
                    <a:pt x="52" y="5407"/>
                  </a:lnTo>
                  <a:lnTo>
                    <a:pt x="55" y="5406"/>
                  </a:lnTo>
                  <a:lnTo>
                    <a:pt x="59" y="5406"/>
                  </a:lnTo>
                  <a:lnTo>
                    <a:pt x="66" y="5406"/>
                  </a:lnTo>
                  <a:lnTo>
                    <a:pt x="77" y="5407"/>
                  </a:lnTo>
                  <a:lnTo>
                    <a:pt x="89" y="5410"/>
                  </a:lnTo>
                  <a:lnTo>
                    <a:pt x="103" y="5414"/>
                  </a:lnTo>
                  <a:lnTo>
                    <a:pt x="119" y="5418"/>
                  </a:lnTo>
                  <a:lnTo>
                    <a:pt x="136" y="5425"/>
                  </a:lnTo>
                  <a:lnTo>
                    <a:pt x="175" y="5441"/>
                  </a:lnTo>
                  <a:lnTo>
                    <a:pt x="218" y="5460"/>
                  </a:lnTo>
                  <a:lnTo>
                    <a:pt x="266" y="5484"/>
                  </a:lnTo>
                  <a:lnTo>
                    <a:pt x="315" y="5510"/>
                  </a:lnTo>
                  <a:lnTo>
                    <a:pt x="364" y="5539"/>
                  </a:lnTo>
                  <a:lnTo>
                    <a:pt x="408" y="5566"/>
                  </a:lnTo>
                  <a:lnTo>
                    <a:pt x="448" y="5593"/>
                  </a:lnTo>
                  <a:lnTo>
                    <a:pt x="482" y="5617"/>
                  </a:lnTo>
                  <a:lnTo>
                    <a:pt x="496" y="5629"/>
                  </a:lnTo>
                  <a:lnTo>
                    <a:pt x="508" y="5639"/>
                  </a:lnTo>
                  <a:lnTo>
                    <a:pt x="518" y="5649"/>
                  </a:lnTo>
                  <a:lnTo>
                    <a:pt x="526" y="5658"/>
                  </a:lnTo>
                  <a:lnTo>
                    <a:pt x="532" y="5665"/>
                  </a:lnTo>
                  <a:lnTo>
                    <a:pt x="537" y="5673"/>
                  </a:lnTo>
                  <a:lnTo>
                    <a:pt x="538" y="5676"/>
                  </a:lnTo>
                  <a:lnTo>
                    <a:pt x="538" y="5678"/>
                  </a:lnTo>
                  <a:lnTo>
                    <a:pt x="538" y="5680"/>
                  </a:lnTo>
                  <a:lnTo>
                    <a:pt x="537" y="5683"/>
                  </a:lnTo>
                  <a:lnTo>
                    <a:pt x="536" y="5685"/>
                  </a:lnTo>
                  <a:lnTo>
                    <a:pt x="533" y="5686"/>
                  </a:lnTo>
                  <a:lnTo>
                    <a:pt x="530" y="5687"/>
                  </a:lnTo>
                  <a:lnTo>
                    <a:pt x="527" y="5688"/>
                  </a:lnTo>
                  <a:lnTo>
                    <a:pt x="518" y="5688"/>
                  </a:lnTo>
                  <a:lnTo>
                    <a:pt x="509" y="5687"/>
                  </a:lnTo>
                  <a:lnTo>
                    <a:pt x="496" y="5684"/>
                  </a:lnTo>
                  <a:lnTo>
                    <a:pt x="482" y="5680"/>
                  </a:lnTo>
                  <a:lnTo>
                    <a:pt x="467" y="5676"/>
                  </a:lnTo>
                  <a:lnTo>
                    <a:pt x="449" y="5670"/>
                  </a:lnTo>
                  <a:lnTo>
                    <a:pt x="409" y="5655"/>
                  </a:lnTo>
                  <a:lnTo>
                    <a:pt x="366" y="5634"/>
                  </a:lnTo>
                  <a:lnTo>
                    <a:pt x="319" y="5611"/>
                  </a:lnTo>
                  <a:lnTo>
                    <a:pt x="269" y="5584"/>
                  </a:lnTo>
                  <a:close/>
                  <a:moveTo>
                    <a:pt x="232" y="5230"/>
                  </a:moveTo>
                  <a:lnTo>
                    <a:pt x="187" y="5203"/>
                  </a:lnTo>
                  <a:lnTo>
                    <a:pt x="146" y="5176"/>
                  </a:lnTo>
                  <a:lnTo>
                    <a:pt x="110" y="5152"/>
                  </a:lnTo>
                  <a:lnTo>
                    <a:pt x="79" y="5127"/>
                  </a:lnTo>
                  <a:lnTo>
                    <a:pt x="66" y="5116"/>
                  </a:lnTo>
                  <a:lnTo>
                    <a:pt x="55" y="5105"/>
                  </a:lnTo>
                  <a:lnTo>
                    <a:pt x="47" y="5096"/>
                  </a:lnTo>
                  <a:lnTo>
                    <a:pt x="39" y="5087"/>
                  </a:lnTo>
                  <a:lnTo>
                    <a:pt x="34" y="5079"/>
                  </a:lnTo>
                  <a:lnTo>
                    <a:pt x="30" y="5072"/>
                  </a:lnTo>
                  <a:lnTo>
                    <a:pt x="29" y="5069"/>
                  </a:lnTo>
                  <a:lnTo>
                    <a:pt x="29" y="5066"/>
                  </a:lnTo>
                  <a:lnTo>
                    <a:pt x="29" y="5064"/>
                  </a:lnTo>
                  <a:lnTo>
                    <a:pt x="30" y="5062"/>
                  </a:lnTo>
                  <a:lnTo>
                    <a:pt x="33" y="5060"/>
                  </a:lnTo>
                  <a:lnTo>
                    <a:pt x="34" y="5058"/>
                  </a:lnTo>
                  <a:lnTo>
                    <a:pt x="37" y="5057"/>
                  </a:lnTo>
                  <a:lnTo>
                    <a:pt x="40" y="5057"/>
                  </a:lnTo>
                  <a:lnTo>
                    <a:pt x="48" y="5056"/>
                  </a:lnTo>
                  <a:lnTo>
                    <a:pt x="57" y="5057"/>
                  </a:lnTo>
                  <a:lnTo>
                    <a:pt x="69" y="5059"/>
                  </a:lnTo>
                  <a:lnTo>
                    <a:pt x="82" y="5062"/>
                  </a:lnTo>
                  <a:lnTo>
                    <a:pt x="97" y="5066"/>
                  </a:lnTo>
                  <a:lnTo>
                    <a:pt x="114" y="5072"/>
                  </a:lnTo>
                  <a:lnTo>
                    <a:pt x="150" y="5087"/>
                  </a:lnTo>
                  <a:lnTo>
                    <a:pt x="190" y="5105"/>
                  </a:lnTo>
                  <a:lnTo>
                    <a:pt x="234" y="5127"/>
                  </a:lnTo>
                  <a:lnTo>
                    <a:pt x="281" y="5152"/>
                  </a:lnTo>
                  <a:lnTo>
                    <a:pt x="325" y="5179"/>
                  </a:lnTo>
                  <a:lnTo>
                    <a:pt x="366" y="5205"/>
                  </a:lnTo>
                  <a:lnTo>
                    <a:pt x="403" y="5230"/>
                  </a:lnTo>
                  <a:lnTo>
                    <a:pt x="433" y="5254"/>
                  </a:lnTo>
                  <a:lnTo>
                    <a:pt x="446" y="5265"/>
                  </a:lnTo>
                  <a:lnTo>
                    <a:pt x="457" y="5275"/>
                  </a:lnTo>
                  <a:lnTo>
                    <a:pt x="467" y="5284"/>
                  </a:lnTo>
                  <a:lnTo>
                    <a:pt x="474" y="5293"/>
                  </a:lnTo>
                  <a:lnTo>
                    <a:pt x="480" y="5301"/>
                  </a:lnTo>
                  <a:lnTo>
                    <a:pt x="483" y="5308"/>
                  </a:lnTo>
                  <a:lnTo>
                    <a:pt x="484" y="5311"/>
                  </a:lnTo>
                  <a:lnTo>
                    <a:pt x="484" y="5314"/>
                  </a:lnTo>
                  <a:lnTo>
                    <a:pt x="484" y="5316"/>
                  </a:lnTo>
                  <a:lnTo>
                    <a:pt x="483" y="5318"/>
                  </a:lnTo>
                  <a:lnTo>
                    <a:pt x="481" y="5320"/>
                  </a:lnTo>
                  <a:lnTo>
                    <a:pt x="478" y="5321"/>
                  </a:lnTo>
                  <a:lnTo>
                    <a:pt x="476" y="5323"/>
                  </a:lnTo>
                  <a:lnTo>
                    <a:pt x="473" y="5323"/>
                  </a:lnTo>
                  <a:lnTo>
                    <a:pt x="465" y="5324"/>
                  </a:lnTo>
                  <a:lnTo>
                    <a:pt x="455" y="5323"/>
                  </a:lnTo>
                  <a:lnTo>
                    <a:pt x="444" y="5321"/>
                  </a:lnTo>
                  <a:lnTo>
                    <a:pt x="430" y="5319"/>
                  </a:lnTo>
                  <a:lnTo>
                    <a:pt x="415" y="5315"/>
                  </a:lnTo>
                  <a:lnTo>
                    <a:pt x="399" y="5309"/>
                  </a:lnTo>
                  <a:lnTo>
                    <a:pt x="362" y="5295"/>
                  </a:lnTo>
                  <a:lnTo>
                    <a:pt x="322" y="5277"/>
                  </a:lnTo>
                  <a:lnTo>
                    <a:pt x="278" y="5255"/>
                  </a:lnTo>
                  <a:lnTo>
                    <a:pt x="232" y="5230"/>
                  </a:lnTo>
                  <a:close/>
                  <a:moveTo>
                    <a:pt x="354" y="4797"/>
                  </a:moveTo>
                  <a:lnTo>
                    <a:pt x="395" y="4821"/>
                  </a:lnTo>
                  <a:lnTo>
                    <a:pt x="433" y="4846"/>
                  </a:lnTo>
                  <a:lnTo>
                    <a:pt x="467" y="4870"/>
                  </a:lnTo>
                  <a:lnTo>
                    <a:pt x="495" y="4894"/>
                  </a:lnTo>
                  <a:lnTo>
                    <a:pt x="507" y="4903"/>
                  </a:lnTo>
                  <a:lnTo>
                    <a:pt x="516" y="4914"/>
                  </a:lnTo>
                  <a:lnTo>
                    <a:pt x="525" y="4923"/>
                  </a:lnTo>
                  <a:lnTo>
                    <a:pt x="531" y="4931"/>
                  </a:lnTo>
                  <a:lnTo>
                    <a:pt x="536" y="4940"/>
                  </a:lnTo>
                  <a:lnTo>
                    <a:pt x="539" y="4947"/>
                  </a:lnTo>
                  <a:lnTo>
                    <a:pt x="539" y="4950"/>
                  </a:lnTo>
                  <a:lnTo>
                    <a:pt x="539" y="4953"/>
                  </a:lnTo>
                  <a:lnTo>
                    <a:pt x="539" y="4955"/>
                  </a:lnTo>
                  <a:lnTo>
                    <a:pt x="538" y="4957"/>
                  </a:lnTo>
                  <a:lnTo>
                    <a:pt x="537" y="4960"/>
                  </a:lnTo>
                  <a:lnTo>
                    <a:pt x="535" y="4961"/>
                  </a:lnTo>
                  <a:lnTo>
                    <a:pt x="531" y="4963"/>
                  </a:lnTo>
                  <a:lnTo>
                    <a:pt x="528" y="4963"/>
                  </a:lnTo>
                  <a:lnTo>
                    <a:pt x="521" y="4964"/>
                  </a:lnTo>
                  <a:lnTo>
                    <a:pt x="511" y="4964"/>
                  </a:lnTo>
                  <a:lnTo>
                    <a:pt x="500" y="4963"/>
                  </a:lnTo>
                  <a:lnTo>
                    <a:pt x="487" y="4960"/>
                  </a:lnTo>
                  <a:lnTo>
                    <a:pt x="473" y="4956"/>
                  </a:lnTo>
                  <a:lnTo>
                    <a:pt x="458" y="4951"/>
                  </a:lnTo>
                  <a:lnTo>
                    <a:pt x="442" y="4946"/>
                  </a:lnTo>
                  <a:lnTo>
                    <a:pt x="424" y="4938"/>
                  </a:lnTo>
                  <a:lnTo>
                    <a:pt x="405" y="4930"/>
                  </a:lnTo>
                  <a:lnTo>
                    <a:pt x="386" y="4922"/>
                  </a:lnTo>
                  <a:lnTo>
                    <a:pt x="346" y="4901"/>
                  </a:lnTo>
                  <a:lnTo>
                    <a:pt x="302" y="4879"/>
                  </a:lnTo>
                  <a:lnTo>
                    <a:pt x="261" y="4853"/>
                  </a:lnTo>
                  <a:lnTo>
                    <a:pt x="224" y="4828"/>
                  </a:lnTo>
                  <a:lnTo>
                    <a:pt x="206" y="4816"/>
                  </a:lnTo>
                  <a:lnTo>
                    <a:pt x="190" y="4804"/>
                  </a:lnTo>
                  <a:lnTo>
                    <a:pt x="176" y="4792"/>
                  </a:lnTo>
                  <a:lnTo>
                    <a:pt x="162" y="4780"/>
                  </a:lnTo>
                  <a:lnTo>
                    <a:pt x="151" y="4770"/>
                  </a:lnTo>
                  <a:lnTo>
                    <a:pt x="141" y="4760"/>
                  </a:lnTo>
                  <a:lnTo>
                    <a:pt x="132" y="4750"/>
                  </a:lnTo>
                  <a:lnTo>
                    <a:pt x="125" y="4742"/>
                  </a:lnTo>
                  <a:lnTo>
                    <a:pt x="121" y="4734"/>
                  </a:lnTo>
                  <a:lnTo>
                    <a:pt x="119" y="4726"/>
                  </a:lnTo>
                  <a:lnTo>
                    <a:pt x="118" y="4723"/>
                  </a:lnTo>
                  <a:lnTo>
                    <a:pt x="118" y="4721"/>
                  </a:lnTo>
                  <a:lnTo>
                    <a:pt x="118" y="4718"/>
                  </a:lnTo>
                  <a:lnTo>
                    <a:pt x="119" y="4716"/>
                  </a:lnTo>
                  <a:lnTo>
                    <a:pt x="123" y="4712"/>
                  </a:lnTo>
                  <a:lnTo>
                    <a:pt x="129" y="4710"/>
                  </a:lnTo>
                  <a:lnTo>
                    <a:pt x="136" y="4709"/>
                  </a:lnTo>
                  <a:lnTo>
                    <a:pt x="146" y="4709"/>
                  </a:lnTo>
                  <a:lnTo>
                    <a:pt x="157" y="4711"/>
                  </a:lnTo>
                  <a:lnTo>
                    <a:pt x="170" y="4713"/>
                  </a:lnTo>
                  <a:lnTo>
                    <a:pt x="184" y="4718"/>
                  </a:lnTo>
                  <a:lnTo>
                    <a:pt x="199" y="4722"/>
                  </a:lnTo>
                  <a:lnTo>
                    <a:pt x="232" y="4735"/>
                  </a:lnTo>
                  <a:lnTo>
                    <a:pt x="270" y="4752"/>
                  </a:lnTo>
                  <a:lnTo>
                    <a:pt x="311" y="4773"/>
                  </a:lnTo>
                  <a:lnTo>
                    <a:pt x="354" y="4797"/>
                  </a:lnTo>
                  <a:close/>
                  <a:moveTo>
                    <a:pt x="614" y="4370"/>
                  </a:moveTo>
                  <a:lnTo>
                    <a:pt x="611" y="4375"/>
                  </a:lnTo>
                  <a:lnTo>
                    <a:pt x="606" y="4377"/>
                  </a:lnTo>
                  <a:lnTo>
                    <a:pt x="598" y="4379"/>
                  </a:lnTo>
                  <a:lnTo>
                    <a:pt x="590" y="4379"/>
                  </a:lnTo>
                  <a:lnTo>
                    <a:pt x="580" y="4378"/>
                  </a:lnTo>
                  <a:lnTo>
                    <a:pt x="568" y="4376"/>
                  </a:lnTo>
                  <a:lnTo>
                    <a:pt x="555" y="4374"/>
                  </a:lnTo>
                  <a:lnTo>
                    <a:pt x="541" y="4369"/>
                  </a:lnTo>
                  <a:lnTo>
                    <a:pt x="526" y="4364"/>
                  </a:lnTo>
                  <a:lnTo>
                    <a:pt x="511" y="4358"/>
                  </a:lnTo>
                  <a:lnTo>
                    <a:pt x="494" y="4352"/>
                  </a:lnTo>
                  <a:lnTo>
                    <a:pt x="476" y="4344"/>
                  </a:lnTo>
                  <a:lnTo>
                    <a:pt x="440" y="4326"/>
                  </a:lnTo>
                  <a:lnTo>
                    <a:pt x="402" y="4304"/>
                  </a:lnTo>
                  <a:lnTo>
                    <a:pt x="383" y="4294"/>
                  </a:lnTo>
                  <a:lnTo>
                    <a:pt x="365" y="4282"/>
                  </a:lnTo>
                  <a:lnTo>
                    <a:pt x="348" y="4270"/>
                  </a:lnTo>
                  <a:lnTo>
                    <a:pt x="333" y="4259"/>
                  </a:lnTo>
                  <a:lnTo>
                    <a:pt x="318" y="4247"/>
                  </a:lnTo>
                  <a:lnTo>
                    <a:pt x="304" y="4236"/>
                  </a:lnTo>
                  <a:lnTo>
                    <a:pt x="291" y="4225"/>
                  </a:lnTo>
                  <a:lnTo>
                    <a:pt x="279" y="4214"/>
                  </a:lnTo>
                  <a:lnTo>
                    <a:pt x="269" y="4204"/>
                  </a:lnTo>
                  <a:lnTo>
                    <a:pt x="260" y="4194"/>
                  </a:lnTo>
                  <a:lnTo>
                    <a:pt x="254" y="4186"/>
                  </a:lnTo>
                  <a:lnTo>
                    <a:pt x="249" y="4177"/>
                  </a:lnTo>
                  <a:lnTo>
                    <a:pt x="244" y="4168"/>
                  </a:lnTo>
                  <a:lnTo>
                    <a:pt x="242" y="4162"/>
                  </a:lnTo>
                  <a:lnTo>
                    <a:pt x="242" y="4156"/>
                  </a:lnTo>
                  <a:lnTo>
                    <a:pt x="244" y="4151"/>
                  </a:lnTo>
                  <a:lnTo>
                    <a:pt x="247" y="4147"/>
                  </a:lnTo>
                  <a:lnTo>
                    <a:pt x="253" y="4145"/>
                  </a:lnTo>
                  <a:lnTo>
                    <a:pt x="260" y="4143"/>
                  </a:lnTo>
                  <a:lnTo>
                    <a:pt x="269" y="4143"/>
                  </a:lnTo>
                  <a:lnTo>
                    <a:pt x="279" y="4144"/>
                  </a:lnTo>
                  <a:lnTo>
                    <a:pt x="291" y="4146"/>
                  </a:lnTo>
                  <a:lnTo>
                    <a:pt x="304" y="4148"/>
                  </a:lnTo>
                  <a:lnTo>
                    <a:pt x="318" y="4152"/>
                  </a:lnTo>
                  <a:lnTo>
                    <a:pt x="333" y="4158"/>
                  </a:lnTo>
                  <a:lnTo>
                    <a:pt x="348" y="4163"/>
                  </a:lnTo>
                  <a:lnTo>
                    <a:pt x="365" y="4171"/>
                  </a:lnTo>
                  <a:lnTo>
                    <a:pt x="382" y="4178"/>
                  </a:lnTo>
                  <a:lnTo>
                    <a:pt x="418" y="4197"/>
                  </a:lnTo>
                  <a:lnTo>
                    <a:pt x="456" y="4217"/>
                  </a:lnTo>
                  <a:lnTo>
                    <a:pt x="492" y="4241"/>
                  </a:lnTo>
                  <a:lnTo>
                    <a:pt x="526" y="4263"/>
                  </a:lnTo>
                  <a:lnTo>
                    <a:pt x="541" y="4275"/>
                  </a:lnTo>
                  <a:lnTo>
                    <a:pt x="555" y="4286"/>
                  </a:lnTo>
                  <a:lnTo>
                    <a:pt x="568" y="4297"/>
                  </a:lnTo>
                  <a:lnTo>
                    <a:pt x="580" y="4308"/>
                  </a:lnTo>
                  <a:lnTo>
                    <a:pt x="590" y="4317"/>
                  </a:lnTo>
                  <a:lnTo>
                    <a:pt x="598" y="4327"/>
                  </a:lnTo>
                  <a:lnTo>
                    <a:pt x="605" y="4337"/>
                  </a:lnTo>
                  <a:lnTo>
                    <a:pt x="611" y="4345"/>
                  </a:lnTo>
                  <a:lnTo>
                    <a:pt x="614" y="4353"/>
                  </a:lnTo>
                  <a:lnTo>
                    <a:pt x="617" y="4360"/>
                  </a:lnTo>
                  <a:lnTo>
                    <a:pt x="617" y="4366"/>
                  </a:lnTo>
                  <a:lnTo>
                    <a:pt x="614" y="4370"/>
                  </a:lnTo>
                  <a:close/>
                  <a:moveTo>
                    <a:pt x="550" y="4152"/>
                  </a:moveTo>
                  <a:lnTo>
                    <a:pt x="546" y="4156"/>
                  </a:lnTo>
                  <a:lnTo>
                    <a:pt x="541" y="4159"/>
                  </a:lnTo>
                  <a:lnTo>
                    <a:pt x="535" y="4160"/>
                  </a:lnTo>
                  <a:lnTo>
                    <a:pt x="526" y="4161"/>
                  </a:lnTo>
                  <a:lnTo>
                    <a:pt x="516" y="4160"/>
                  </a:lnTo>
                  <a:lnTo>
                    <a:pt x="504" y="4158"/>
                  </a:lnTo>
                  <a:lnTo>
                    <a:pt x="492" y="4156"/>
                  </a:lnTo>
                  <a:lnTo>
                    <a:pt x="480" y="4152"/>
                  </a:lnTo>
                  <a:lnTo>
                    <a:pt x="464" y="4147"/>
                  </a:lnTo>
                  <a:lnTo>
                    <a:pt x="449" y="4142"/>
                  </a:lnTo>
                  <a:lnTo>
                    <a:pt x="434" y="4135"/>
                  </a:lnTo>
                  <a:lnTo>
                    <a:pt x="417" y="4127"/>
                  </a:lnTo>
                  <a:lnTo>
                    <a:pt x="382" y="4110"/>
                  </a:lnTo>
                  <a:lnTo>
                    <a:pt x="346" y="4090"/>
                  </a:lnTo>
                  <a:lnTo>
                    <a:pt x="311" y="4067"/>
                  </a:lnTo>
                  <a:lnTo>
                    <a:pt x="279" y="4044"/>
                  </a:lnTo>
                  <a:lnTo>
                    <a:pt x="265" y="4034"/>
                  </a:lnTo>
                  <a:lnTo>
                    <a:pt x="252" y="4023"/>
                  </a:lnTo>
                  <a:lnTo>
                    <a:pt x="239" y="4012"/>
                  </a:lnTo>
                  <a:lnTo>
                    <a:pt x="228" y="4001"/>
                  </a:lnTo>
                  <a:lnTo>
                    <a:pt x="219" y="3992"/>
                  </a:lnTo>
                  <a:lnTo>
                    <a:pt x="211" y="3982"/>
                  </a:lnTo>
                  <a:lnTo>
                    <a:pt x="204" y="3973"/>
                  </a:lnTo>
                  <a:lnTo>
                    <a:pt x="199" y="3965"/>
                  </a:lnTo>
                  <a:lnTo>
                    <a:pt x="196" y="3957"/>
                  </a:lnTo>
                  <a:lnTo>
                    <a:pt x="193" y="3950"/>
                  </a:lnTo>
                  <a:lnTo>
                    <a:pt x="195" y="3945"/>
                  </a:lnTo>
                  <a:lnTo>
                    <a:pt x="196" y="3940"/>
                  </a:lnTo>
                  <a:lnTo>
                    <a:pt x="200" y="3935"/>
                  </a:lnTo>
                  <a:lnTo>
                    <a:pt x="205" y="3933"/>
                  </a:lnTo>
                  <a:lnTo>
                    <a:pt x="212" y="3931"/>
                  </a:lnTo>
                  <a:lnTo>
                    <a:pt x="220" y="3931"/>
                  </a:lnTo>
                  <a:lnTo>
                    <a:pt x="230" y="3932"/>
                  </a:lnTo>
                  <a:lnTo>
                    <a:pt x="241" y="3933"/>
                  </a:lnTo>
                  <a:lnTo>
                    <a:pt x="253" y="3936"/>
                  </a:lnTo>
                  <a:lnTo>
                    <a:pt x="267" y="3940"/>
                  </a:lnTo>
                  <a:lnTo>
                    <a:pt x="281" y="3945"/>
                  </a:lnTo>
                  <a:lnTo>
                    <a:pt x="296" y="3950"/>
                  </a:lnTo>
                  <a:lnTo>
                    <a:pt x="312" y="3957"/>
                  </a:lnTo>
                  <a:lnTo>
                    <a:pt x="328" y="3965"/>
                  </a:lnTo>
                  <a:lnTo>
                    <a:pt x="364" y="3983"/>
                  </a:lnTo>
                  <a:lnTo>
                    <a:pt x="400" y="4003"/>
                  </a:lnTo>
                  <a:lnTo>
                    <a:pt x="435" y="4025"/>
                  </a:lnTo>
                  <a:lnTo>
                    <a:pt x="467" y="4048"/>
                  </a:lnTo>
                  <a:lnTo>
                    <a:pt x="481" y="4058"/>
                  </a:lnTo>
                  <a:lnTo>
                    <a:pt x="495" y="4069"/>
                  </a:lnTo>
                  <a:lnTo>
                    <a:pt x="507" y="4080"/>
                  </a:lnTo>
                  <a:lnTo>
                    <a:pt x="517" y="4091"/>
                  </a:lnTo>
                  <a:lnTo>
                    <a:pt x="527" y="4100"/>
                  </a:lnTo>
                  <a:lnTo>
                    <a:pt x="535" y="4109"/>
                  </a:lnTo>
                  <a:lnTo>
                    <a:pt x="541" y="4119"/>
                  </a:lnTo>
                  <a:lnTo>
                    <a:pt x="546" y="4126"/>
                  </a:lnTo>
                  <a:lnTo>
                    <a:pt x="550" y="4134"/>
                  </a:lnTo>
                  <a:lnTo>
                    <a:pt x="552" y="4140"/>
                  </a:lnTo>
                  <a:lnTo>
                    <a:pt x="552" y="4147"/>
                  </a:lnTo>
                  <a:lnTo>
                    <a:pt x="550" y="4152"/>
                  </a:lnTo>
                  <a:close/>
                  <a:moveTo>
                    <a:pt x="367" y="3791"/>
                  </a:moveTo>
                  <a:lnTo>
                    <a:pt x="401" y="3812"/>
                  </a:lnTo>
                  <a:lnTo>
                    <a:pt x="431" y="3834"/>
                  </a:lnTo>
                  <a:lnTo>
                    <a:pt x="444" y="3845"/>
                  </a:lnTo>
                  <a:lnTo>
                    <a:pt x="457" y="3856"/>
                  </a:lnTo>
                  <a:lnTo>
                    <a:pt x="468" y="3866"/>
                  </a:lnTo>
                  <a:lnTo>
                    <a:pt x="478" y="3876"/>
                  </a:lnTo>
                  <a:lnTo>
                    <a:pt x="487" y="3886"/>
                  </a:lnTo>
                  <a:lnTo>
                    <a:pt x="495" y="3894"/>
                  </a:lnTo>
                  <a:lnTo>
                    <a:pt x="501" y="3903"/>
                  </a:lnTo>
                  <a:lnTo>
                    <a:pt x="507" y="3912"/>
                  </a:lnTo>
                  <a:lnTo>
                    <a:pt x="510" y="3919"/>
                  </a:lnTo>
                  <a:lnTo>
                    <a:pt x="511" y="3926"/>
                  </a:lnTo>
                  <a:lnTo>
                    <a:pt x="511" y="3931"/>
                  </a:lnTo>
                  <a:lnTo>
                    <a:pt x="509" y="3936"/>
                  </a:lnTo>
                  <a:lnTo>
                    <a:pt x="505" y="3941"/>
                  </a:lnTo>
                  <a:lnTo>
                    <a:pt x="500" y="3943"/>
                  </a:lnTo>
                  <a:lnTo>
                    <a:pt x="494" y="3945"/>
                  </a:lnTo>
                  <a:lnTo>
                    <a:pt x="485" y="3945"/>
                  </a:lnTo>
                  <a:lnTo>
                    <a:pt x="475" y="3945"/>
                  </a:lnTo>
                  <a:lnTo>
                    <a:pt x="464" y="3943"/>
                  </a:lnTo>
                  <a:lnTo>
                    <a:pt x="453" y="3941"/>
                  </a:lnTo>
                  <a:lnTo>
                    <a:pt x="440" y="3938"/>
                  </a:lnTo>
                  <a:lnTo>
                    <a:pt x="427" y="3933"/>
                  </a:lnTo>
                  <a:lnTo>
                    <a:pt x="412" y="3928"/>
                  </a:lnTo>
                  <a:lnTo>
                    <a:pt x="396" y="3921"/>
                  </a:lnTo>
                  <a:lnTo>
                    <a:pt x="380" y="3914"/>
                  </a:lnTo>
                  <a:lnTo>
                    <a:pt x="347" y="3898"/>
                  </a:lnTo>
                  <a:lnTo>
                    <a:pt x="312" y="3878"/>
                  </a:lnTo>
                  <a:lnTo>
                    <a:pt x="279" y="3857"/>
                  </a:lnTo>
                  <a:lnTo>
                    <a:pt x="249" y="3834"/>
                  </a:lnTo>
                  <a:lnTo>
                    <a:pt x="234" y="3823"/>
                  </a:lnTo>
                  <a:lnTo>
                    <a:pt x="223" y="3812"/>
                  </a:lnTo>
                  <a:lnTo>
                    <a:pt x="211" y="3803"/>
                  </a:lnTo>
                  <a:lnTo>
                    <a:pt x="200" y="3792"/>
                  </a:lnTo>
                  <a:lnTo>
                    <a:pt x="191" y="3782"/>
                  </a:lnTo>
                  <a:lnTo>
                    <a:pt x="184" y="3774"/>
                  </a:lnTo>
                  <a:lnTo>
                    <a:pt x="177" y="3764"/>
                  </a:lnTo>
                  <a:lnTo>
                    <a:pt x="173" y="3756"/>
                  </a:lnTo>
                  <a:lnTo>
                    <a:pt x="170" y="3749"/>
                  </a:lnTo>
                  <a:lnTo>
                    <a:pt x="169" y="3742"/>
                  </a:lnTo>
                  <a:lnTo>
                    <a:pt x="169" y="3736"/>
                  </a:lnTo>
                  <a:lnTo>
                    <a:pt x="170" y="3730"/>
                  </a:lnTo>
                  <a:lnTo>
                    <a:pt x="174" y="3727"/>
                  </a:lnTo>
                  <a:lnTo>
                    <a:pt x="179" y="3724"/>
                  </a:lnTo>
                  <a:lnTo>
                    <a:pt x="186" y="3723"/>
                  </a:lnTo>
                  <a:lnTo>
                    <a:pt x="193" y="3722"/>
                  </a:lnTo>
                  <a:lnTo>
                    <a:pt x="203" y="3723"/>
                  </a:lnTo>
                  <a:lnTo>
                    <a:pt x="214" y="3724"/>
                  </a:lnTo>
                  <a:lnTo>
                    <a:pt x="226" y="3727"/>
                  </a:lnTo>
                  <a:lnTo>
                    <a:pt x="239" y="3730"/>
                  </a:lnTo>
                  <a:lnTo>
                    <a:pt x="253" y="3735"/>
                  </a:lnTo>
                  <a:lnTo>
                    <a:pt x="267" y="3740"/>
                  </a:lnTo>
                  <a:lnTo>
                    <a:pt x="283" y="3747"/>
                  </a:lnTo>
                  <a:lnTo>
                    <a:pt x="298" y="3754"/>
                  </a:lnTo>
                  <a:lnTo>
                    <a:pt x="332" y="3770"/>
                  </a:lnTo>
                  <a:lnTo>
                    <a:pt x="367" y="3791"/>
                  </a:lnTo>
                  <a:close/>
                  <a:moveTo>
                    <a:pt x="355" y="3581"/>
                  </a:moveTo>
                  <a:lnTo>
                    <a:pt x="388" y="3602"/>
                  </a:lnTo>
                  <a:lnTo>
                    <a:pt x="416" y="3623"/>
                  </a:lnTo>
                  <a:lnTo>
                    <a:pt x="429" y="3633"/>
                  </a:lnTo>
                  <a:lnTo>
                    <a:pt x="442" y="3644"/>
                  </a:lnTo>
                  <a:lnTo>
                    <a:pt x="453" y="3654"/>
                  </a:lnTo>
                  <a:lnTo>
                    <a:pt x="462" y="3663"/>
                  </a:lnTo>
                  <a:lnTo>
                    <a:pt x="471" y="3673"/>
                  </a:lnTo>
                  <a:lnTo>
                    <a:pt x="477" y="3683"/>
                  </a:lnTo>
                  <a:lnTo>
                    <a:pt x="484" y="3691"/>
                  </a:lnTo>
                  <a:lnTo>
                    <a:pt x="488" y="3699"/>
                  </a:lnTo>
                  <a:lnTo>
                    <a:pt x="491" y="3707"/>
                  </a:lnTo>
                  <a:lnTo>
                    <a:pt x="492" y="3713"/>
                  </a:lnTo>
                  <a:lnTo>
                    <a:pt x="492" y="3718"/>
                  </a:lnTo>
                  <a:lnTo>
                    <a:pt x="490" y="3724"/>
                  </a:lnTo>
                  <a:lnTo>
                    <a:pt x="487" y="3727"/>
                  </a:lnTo>
                  <a:lnTo>
                    <a:pt x="482" y="3730"/>
                  </a:lnTo>
                  <a:lnTo>
                    <a:pt x="475" y="3732"/>
                  </a:lnTo>
                  <a:lnTo>
                    <a:pt x="468" y="3732"/>
                  </a:lnTo>
                  <a:lnTo>
                    <a:pt x="458" y="3732"/>
                  </a:lnTo>
                  <a:lnTo>
                    <a:pt x="448" y="3731"/>
                  </a:lnTo>
                  <a:lnTo>
                    <a:pt x="436" y="3728"/>
                  </a:lnTo>
                  <a:lnTo>
                    <a:pt x="424" y="3725"/>
                  </a:lnTo>
                  <a:lnTo>
                    <a:pt x="410" y="3721"/>
                  </a:lnTo>
                  <a:lnTo>
                    <a:pt x="396" y="3716"/>
                  </a:lnTo>
                  <a:lnTo>
                    <a:pt x="382" y="3710"/>
                  </a:lnTo>
                  <a:lnTo>
                    <a:pt x="366" y="3703"/>
                  </a:lnTo>
                  <a:lnTo>
                    <a:pt x="351" y="3696"/>
                  </a:lnTo>
                  <a:lnTo>
                    <a:pt x="335" y="3687"/>
                  </a:lnTo>
                  <a:lnTo>
                    <a:pt x="318" y="3679"/>
                  </a:lnTo>
                  <a:lnTo>
                    <a:pt x="301" y="3668"/>
                  </a:lnTo>
                  <a:lnTo>
                    <a:pt x="269" y="3647"/>
                  </a:lnTo>
                  <a:lnTo>
                    <a:pt x="240" y="3626"/>
                  </a:lnTo>
                  <a:lnTo>
                    <a:pt x="227" y="3615"/>
                  </a:lnTo>
                  <a:lnTo>
                    <a:pt x="215" y="3605"/>
                  </a:lnTo>
                  <a:lnTo>
                    <a:pt x="204" y="3594"/>
                  </a:lnTo>
                  <a:lnTo>
                    <a:pt x="195" y="3585"/>
                  </a:lnTo>
                  <a:lnTo>
                    <a:pt x="186" y="3575"/>
                  </a:lnTo>
                  <a:lnTo>
                    <a:pt x="178" y="3566"/>
                  </a:lnTo>
                  <a:lnTo>
                    <a:pt x="173" y="3558"/>
                  </a:lnTo>
                  <a:lnTo>
                    <a:pt x="169" y="3549"/>
                  </a:lnTo>
                  <a:lnTo>
                    <a:pt x="165" y="3543"/>
                  </a:lnTo>
                  <a:lnTo>
                    <a:pt x="164" y="3535"/>
                  </a:lnTo>
                  <a:lnTo>
                    <a:pt x="164" y="3530"/>
                  </a:lnTo>
                  <a:lnTo>
                    <a:pt x="166" y="3524"/>
                  </a:lnTo>
                  <a:lnTo>
                    <a:pt x="170" y="3521"/>
                  </a:lnTo>
                  <a:lnTo>
                    <a:pt x="175" y="3518"/>
                  </a:lnTo>
                  <a:lnTo>
                    <a:pt x="182" y="3517"/>
                  </a:lnTo>
                  <a:lnTo>
                    <a:pt x="189" y="3516"/>
                  </a:lnTo>
                  <a:lnTo>
                    <a:pt x="199" y="3516"/>
                  </a:lnTo>
                  <a:lnTo>
                    <a:pt x="209" y="3518"/>
                  </a:lnTo>
                  <a:lnTo>
                    <a:pt x="220" y="3520"/>
                  </a:lnTo>
                  <a:lnTo>
                    <a:pt x="232" y="3523"/>
                  </a:lnTo>
                  <a:lnTo>
                    <a:pt x="246" y="3527"/>
                  </a:lnTo>
                  <a:lnTo>
                    <a:pt x="260" y="3533"/>
                  </a:lnTo>
                  <a:lnTo>
                    <a:pt x="274" y="3539"/>
                  </a:lnTo>
                  <a:lnTo>
                    <a:pt x="290" y="3546"/>
                  </a:lnTo>
                  <a:lnTo>
                    <a:pt x="322" y="3562"/>
                  </a:lnTo>
                  <a:lnTo>
                    <a:pt x="355" y="3581"/>
                  </a:lnTo>
                  <a:close/>
                  <a:moveTo>
                    <a:pt x="366" y="3373"/>
                  </a:moveTo>
                  <a:lnTo>
                    <a:pt x="397" y="3394"/>
                  </a:lnTo>
                  <a:lnTo>
                    <a:pt x="424" y="3414"/>
                  </a:lnTo>
                  <a:lnTo>
                    <a:pt x="436" y="3424"/>
                  </a:lnTo>
                  <a:lnTo>
                    <a:pt x="448" y="3435"/>
                  </a:lnTo>
                  <a:lnTo>
                    <a:pt x="459" y="3444"/>
                  </a:lnTo>
                  <a:lnTo>
                    <a:pt x="468" y="3454"/>
                  </a:lnTo>
                  <a:lnTo>
                    <a:pt x="476" y="3463"/>
                  </a:lnTo>
                  <a:lnTo>
                    <a:pt x="483" y="3471"/>
                  </a:lnTo>
                  <a:lnTo>
                    <a:pt x="488" y="3480"/>
                  </a:lnTo>
                  <a:lnTo>
                    <a:pt x="492" y="3488"/>
                  </a:lnTo>
                  <a:lnTo>
                    <a:pt x="495" y="3495"/>
                  </a:lnTo>
                  <a:lnTo>
                    <a:pt x="497" y="3502"/>
                  </a:lnTo>
                  <a:lnTo>
                    <a:pt x="496" y="3507"/>
                  </a:lnTo>
                  <a:lnTo>
                    <a:pt x="494" y="3512"/>
                  </a:lnTo>
                  <a:lnTo>
                    <a:pt x="490" y="3517"/>
                  </a:lnTo>
                  <a:lnTo>
                    <a:pt x="485" y="3519"/>
                  </a:lnTo>
                  <a:lnTo>
                    <a:pt x="478" y="3521"/>
                  </a:lnTo>
                  <a:lnTo>
                    <a:pt x="471" y="3522"/>
                  </a:lnTo>
                  <a:lnTo>
                    <a:pt x="462" y="3522"/>
                  </a:lnTo>
                  <a:lnTo>
                    <a:pt x="453" y="3520"/>
                  </a:lnTo>
                  <a:lnTo>
                    <a:pt x="442" y="3518"/>
                  </a:lnTo>
                  <a:lnTo>
                    <a:pt x="430" y="3516"/>
                  </a:lnTo>
                  <a:lnTo>
                    <a:pt x="417" y="3511"/>
                  </a:lnTo>
                  <a:lnTo>
                    <a:pt x="403" y="3506"/>
                  </a:lnTo>
                  <a:lnTo>
                    <a:pt x="389" y="3500"/>
                  </a:lnTo>
                  <a:lnTo>
                    <a:pt x="375" y="3494"/>
                  </a:lnTo>
                  <a:lnTo>
                    <a:pt x="344" y="3479"/>
                  </a:lnTo>
                  <a:lnTo>
                    <a:pt x="312" y="3461"/>
                  </a:lnTo>
                  <a:lnTo>
                    <a:pt x="281" y="3440"/>
                  </a:lnTo>
                  <a:lnTo>
                    <a:pt x="254" y="3420"/>
                  </a:lnTo>
                  <a:lnTo>
                    <a:pt x="241" y="3409"/>
                  </a:lnTo>
                  <a:lnTo>
                    <a:pt x="229" y="3399"/>
                  </a:lnTo>
                  <a:lnTo>
                    <a:pt x="219" y="3389"/>
                  </a:lnTo>
                  <a:lnTo>
                    <a:pt x="210" y="3380"/>
                  </a:lnTo>
                  <a:lnTo>
                    <a:pt x="202" y="3370"/>
                  </a:lnTo>
                  <a:lnTo>
                    <a:pt x="195" y="3361"/>
                  </a:lnTo>
                  <a:lnTo>
                    <a:pt x="189" y="3353"/>
                  </a:lnTo>
                  <a:lnTo>
                    <a:pt x="186" y="3345"/>
                  </a:lnTo>
                  <a:lnTo>
                    <a:pt x="183" y="3338"/>
                  </a:lnTo>
                  <a:lnTo>
                    <a:pt x="182" y="3331"/>
                  </a:lnTo>
                  <a:lnTo>
                    <a:pt x="182" y="3326"/>
                  </a:lnTo>
                  <a:lnTo>
                    <a:pt x="184" y="3320"/>
                  </a:lnTo>
                  <a:lnTo>
                    <a:pt x="187" y="3316"/>
                  </a:lnTo>
                  <a:lnTo>
                    <a:pt x="192" y="3314"/>
                  </a:lnTo>
                  <a:lnTo>
                    <a:pt x="199" y="3312"/>
                  </a:lnTo>
                  <a:lnTo>
                    <a:pt x="206" y="3311"/>
                  </a:lnTo>
                  <a:lnTo>
                    <a:pt x="215" y="3312"/>
                  </a:lnTo>
                  <a:lnTo>
                    <a:pt x="226" y="3313"/>
                  </a:lnTo>
                  <a:lnTo>
                    <a:pt x="237" y="3315"/>
                  </a:lnTo>
                  <a:lnTo>
                    <a:pt x="249" y="3318"/>
                  </a:lnTo>
                  <a:lnTo>
                    <a:pt x="261" y="3321"/>
                  </a:lnTo>
                  <a:lnTo>
                    <a:pt x="274" y="3327"/>
                  </a:lnTo>
                  <a:lnTo>
                    <a:pt x="288" y="3332"/>
                  </a:lnTo>
                  <a:lnTo>
                    <a:pt x="304" y="3339"/>
                  </a:lnTo>
                  <a:lnTo>
                    <a:pt x="335" y="3355"/>
                  </a:lnTo>
                  <a:lnTo>
                    <a:pt x="366" y="3373"/>
                  </a:lnTo>
                  <a:close/>
                  <a:moveTo>
                    <a:pt x="399" y="3167"/>
                  </a:moveTo>
                  <a:lnTo>
                    <a:pt x="428" y="3186"/>
                  </a:lnTo>
                  <a:lnTo>
                    <a:pt x="454" y="3206"/>
                  </a:lnTo>
                  <a:lnTo>
                    <a:pt x="465" y="3217"/>
                  </a:lnTo>
                  <a:lnTo>
                    <a:pt x="476" y="3226"/>
                  </a:lnTo>
                  <a:lnTo>
                    <a:pt x="486" y="3236"/>
                  </a:lnTo>
                  <a:lnTo>
                    <a:pt x="496" y="3245"/>
                  </a:lnTo>
                  <a:lnTo>
                    <a:pt x="503" y="3254"/>
                  </a:lnTo>
                  <a:lnTo>
                    <a:pt x="510" y="3263"/>
                  </a:lnTo>
                  <a:lnTo>
                    <a:pt x="515" y="3271"/>
                  </a:lnTo>
                  <a:lnTo>
                    <a:pt x="518" y="3279"/>
                  </a:lnTo>
                  <a:lnTo>
                    <a:pt x="522" y="3286"/>
                  </a:lnTo>
                  <a:lnTo>
                    <a:pt x="523" y="3292"/>
                  </a:lnTo>
                  <a:lnTo>
                    <a:pt x="522" y="3298"/>
                  </a:lnTo>
                  <a:lnTo>
                    <a:pt x="521" y="3303"/>
                  </a:lnTo>
                  <a:lnTo>
                    <a:pt x="516" y="3307"/>
                  </a:lnTo>
                  <a:lnTo>
                    <a:pt x="512" y="3309"/>
                  </a:lnTo>
                  <a:lnTo>
                    <a:pt x="505" y="3312"/>
                  </a:lnTo>
                  <a:lnTo>
                    <a:pt x="498" y="3313"/>
                  </a:lnTo>
                  <a:lnTo>
                    <a:pt x="489" y="3313"/>
                  </a:lnTo>
                  <a:lnTo>
                    <a:pt x="480" y="3312"/>
                  </a:lnTo>
                  <a:lnTo>
                    <a:pt x="469" y="3309"/>
                  </a:lnTo>
                  <a:lnTo>
                    <a:pt x="457" y="3306"/>
                  </a:lnTo>
                  <a:lnTo>
                    <a:pt x="445" y="3303"/>
                  </a:lnTo>
                  <a:lnTo>
                    <a:pt x="432" y="3299"/>
                  </a:lnTo>
                  <a:lnTo>
                    <a:pt x="418" y="3293"/>
                  </a:lnTo>
                  <a:lnTo>
                    <a:pt x="404" y="3287"/>
                  </a:lnTo>
                  <a:lnTo>
                    <a:pt x="375" y="3272"/>
                  </a:lnTo>
                  <a:lnTo>
                    <a:pt x="344" y="3254"/>
                  </a:lnTo>
                  <a:lnTo>
                    <a:pt x="328" y="3245"/>
                  </a:lnTo>
                  <a:lnTo>
                    <a:pt x="314" y="3234"/>
                  </a:lnTo>
                  <a:lnTo>
                    <a:pt x="300" y="3224"/>
                  </a:lnTo>
                  <a:lnTo>
                    <a:pt x="288" y="3214"/>
                  </a:lnTo>
                  <a:lnTo>
                    <a:pt x="277" y="3205"/>
                  </a:lnTo>
                  <a:lnTo>
                    <a:pt x="266" y="3194"/>
                  </a:lnTo>
                  <a:lnTo>
                    <a:pt x="255" y="3184"/>
                  </a:lnTo>
                  <a:lnTo>
                    <a:pt x="246" y="3176"/>
                  </a:lnTo>
                  <a:lnTo>
                    <a:pt x="239" y="3166"/>
                  </a:lnTo>
                  <a:lnTo>
                    <a:pt x="232" y="3157"/>
                  </a:lnTo>
                  <a:lnTo>
                    <a:pt x="227" y="3150"/>
                  </a:lnTo>
                  <a:lnTo>
                    <a:pt x="224" y="3141"/>
                  </a:lnTo>
                  <a:lnTo>
                    <a:pt x="222" y="3135"/>
                  </a:lnTo>
                  <a:lnTo>
                    <a:pt x="220" y="3128"/>
                  </a:lnTo>
                  <a:lnTo>
                    <a:pt x="220" y="3122"/>
                  </a:lnTo>
                  <a:lnTo>
                    <a:pt x="223" y="3117"/>
                  </a:lnTo>
                  <a:lnTo>
                    <a:pt x="226" y="3113"/>
                  </a:lnTo>
                  <a:lnTo>
                    <a:pt x="231" y="3111"/>
                  </a:lnTo>
                  <a:lnTo>
                    <a:pt x="238" y="3109"/>
                  </a:lnTo>
                  <a:lnTo>
                    <a:pt x="245" y="3108"/>
                  </a:lnTo>
                  <a:lnTo>
                    <a:pt x="253" y="3108"/>
                  </a:lnTo>
                  <a:lnTo>
                    <a:pt x="263" y="3109"/>
                  </a:lnTo>
                  <a:lnTo>
                    <a:pt x="273" y="3111"/>
                  </a:lnTo>
                  <a:lnTo>
                    <a:pt x="285" y="3114"/>
                  </a:lnTo>
                  <a:lnTo>
                    <a:pt x="297" y="3117"/>
                  </a:lnTo>
                  <a:lnTo>
                    <a:pt x="310" y="3122"/>
                  </a:lnTo>
                  <a:lnTo>
                    <a:pt x="324" y="3128"/>
                  </a:lnTo>
                  <a:lnTo>
                    <a:pt x="338" y="3134"/>
                  </a:lnTo>
                  <a:lnTo>
                    <a:pt x="367" y="3149"/>
                  </a:lnTo>
                  <a:lnTo>
                    <a:pt x="399" y="3167"/>
                  </a:lnTo>
                  <a:close/>
                  <a:moveTo>
                    <a:pt x="451" y="2961"/>
                  </a:moveTo>
                  <a:lnTo>
                    <a:pt x="480" y="2979"/>
                  </a:lnTo>
                  <a:lnTo>
                    <a:pt x="504" y="2999"/>
                  </a:lnTo>
                  <a:lnTo>
                    <a:pt x="516" y="3008"/>
                  </a:lnTo>
                  <a:lnTo>
                    <a:pt x="526" y="3018"/>
                  </a:lnTo>
                  <a:lnTo>
                    <a:pt x="536" y="3028"/>
                  </a:lnTo>
                  <a:lnTo>
                    <a:pt x="544" y="3036"/>
                  </a:lnTo>
                  <a:lnTo>
                    <a:pt x="551" y="3046"/>
                  </a:lnTo>
                  <a:lnTo>
                    <a:pt x="557" y="3054"/>
                  </a:lnTo>
                  <a:lnTo>
                    <a:pt x="563" y="3062"/>
                  </a:lnTo>
                  <a:lnTo>
                    <a:pt x="566" y="3070"/>
                  </a:lnTo>
                  <a:lnTo>
                    <a:pt x="568" y="3076"/>
                  </a:lnTo>
                  <a:lnTo>
                    <a:pt x="569" y="3083"/>
                  </a:lnTo>
                  <a:lnTo>
                    <a:pt x="569" y="3089"/>
                  </a:lnTo>
                  <a:lnTo>
                    <a:pt x="567" y="3094"/>
                  </a:lnTo>
                  <a:lnTo>
                    <a:pt x="563" y="3098"/>
                  </a:lnTo>
                  <a:lnTo>
                    <a:pt x="558" y="3101"/>
                  </a:lnTo>
                  <a:lnTo>
                    <a:pt x="552" y="3103"/>
                  </a:lnTo>
                  <a:lnTo>
                    <a:pt x="544" y="3103"/>
                  </a:lnTo>
                  <a:lnTo>
                    <a:pt x="537" y="3104"/>
                  </a:lnTo>
                  <a:lnTo>
                    <a:pt x="527" y="3103"/>
                  </a:lnTo>
                  <a:lnTo>
                    <a:pt x="517" y="3101"/>
                  </a:lnTo>
                  <a:lnTo>
                    <a:pt x="505" y="3099"/>
                  </a:lnTo>
                  <a:lnTo>
                    <a:pt x="494" y="3095"/>
                  </a:lnTo>
                  <a:lnTo>
                    <a:pt x="482" y="3090"/>
                  </a:lnTo>
                  <a:lnTo>
                    <a:pt x="468" y="3086"/>
                  </a:lnTo>
                  <a:lnTo>
                    <a:pt x="455" y="3080"/>
                  </a:lnTo>
                  <a:lnTo>
                    <a:pt x="427" y="3066"/>
                  </a:lnTo>
                  <a:lnTo>
                    <a:pt x="396" y="3048"/>
                  </a:lnTo>
                  <a:lnTo>
                    <a:pt x="368" y="3029"/>
                  </a:lnTo>
                  <a:lnTo>
                    <a:pt x="344" y="3009"/>
                  </a:lnTo>
                  <a:lnTo>
                    <a:pt x="333" y="3000"/>
                  </a:lnTo>
                  <a:lnTo>
                    <a:pt x="322" y="2991"/>
                  </a:lnTo>
                  <a:lnTo>
                    <a:pt x="312" y="2981"/>
                  </a:lnTo>
                  <a:lnTo>
                    <a:pt x="305" y="2972"/>
                  </a:lnTo>
                  <a:lnTo>
                    <a:pt x="297" y="2963"/>
                  </a:lnTo>
                  <a:lnTo>
                    <a:pt x="291" y="2954"/>
                  </a:lnTo>
                  <a:lnTo>
                    <a:pt x="286" y="2947"/>
                  </a:lnTo>
                  <a:lnTo>
                    <a:pt x="282" y="2938"/>
                  </a:lnTo>
                  <a:lnTo>
                    <a:pt x="280" y="2932"/>
                  </a:lnTo>
                  <a:lnTo>
                    <a:pt x="279" y="2925"/>
                  </a:lnTo>
                  <a:lnTo>
                    <a:pt x="280" y="2920"/>
                  </a:lnTo>
                  <a:lnTo>
                    <a:pt x="282" y="2914"/>
                  </a:lnTo>
                  <a:lnTo>
                    <a:pt x="285" y="2911"/>
                  </a:lnTo>
                  <a:lnTo>
                    <a:pt x="291" y="2908"/>
                  </a:lnTo>
                  <a:lnTo>
                    <a:pt x="296" y="2906"/>
                  </a:lnTo>
                  <a:lnTo>
                    <a:pt x="304" y="2905"/>
                  </a:lnTo>
                  <a:lnTo>
                    <a:pt x="312" y="2905"/>
                  </a:lnTo>
                  <a:lnTo>
                    <a:pt x="322" y="2906"/>
                  </a:lnTo>
                  <a:lnTo>
                    <a:pt x="332" y="2907"/>
                  </a:lnTo>
                  <a:lnTo>
                    <a:pt x="342" y="2910"/>
                  </a:lnTo>
                  <a:lnTo>
                    <a:pt x="354" y="2913"/>
                  </a:lnTo>
                  <a:lnTo>
                    <a:pt x="367" y="2918"/>
                  </a:lnTo>
                  <a:lnTo>
                    <a:pt x="380" y="2923"/>
                  </a:lnTo>
                  <a:lnTo>
                    <a:pt x="394" y="2930"/>
                  </a:lnTo>
                  <a:lnTo>
                    <a:pt x="422" y="2944"/>
                  </a:lnTo>
                  <a:lnTo>
                    <a:pt x="451" y="2961"/>
                  </a:lnTo>
                  <a:close/>
                  <a:moveTo>
                    <a:pt x="176" y="2534"/>
                  </a:moveTo>
                  <a:lnTo>
                    <a:pt x="202" y="2552"/>
                  </a:lnTo>
                  <a:lnTo>
                    <a:pt x="225" y="2570"/>
                  </a:lnTo>
                  <a:lnTo>
                    <a:pt x="244" y="2587"/>
                  </a:lnTo>
                  <a:lnTo>
                    <a:pt x="259" y="2606"/>
                  </a:lnTo>
                  <a:lnTo>
                    <a:pt x="266" y="2613"/>
                  </a:lnTo>
                  <a:lnTo>
                    <a:pt x="271" y="2622"/>
                  </a:lnTo>
                  <a:lnTo>
                    <a:pt x="275" y="2630"/>
                  </a:lnTo>
                  <a:lnTo>
                    <a:pt x="279" y="2636"/>
                  </a:lnTo>
                  <a:lnTo>
                    <a:pt x="281" y="2644"/>
                  </a:lnTo>
                  <a:lnTo>
                    <a:pt x="282" y="2649"/>
                  </a:lnTo>
                  <a:lnTo>
                    <a:pt x="281" y="2654"/>
                  </a:lnTo>
                  <a:lnTo>
                    <a:pt x="279" y="2659"/>
                  </a:lnTo>
                  <a:lnTo>
                    <a:pt x="275" y="2663"/>
                  </a:lnTo>
                  <a:lnTo>
                    <a:pt x="271" y="2666"/>
                  </a:lnTo>
                  <a:lnTo>
                    <a:pt x="266" y="2667"/>
                  </a:lnTo>
                  <a:lnTo>
                    <a:pt x="258" y="2668"/>
                  </a:lnTo>
                  <a:lnTo>
                    <a:pt x="251" y="2669"/>
                  </a:lnTo>
                  <a:lnTo>
                    <a:pt x="242" y="2668"/>
                  </a:lnTo>
                  <a:lnTo>
                    <a:pt x="233" y="2666"/>
                  </a:lnTo>
                  <a:lnTo>
                    <a:pt x="223" y="2664"/>
                  </a:lnTo>
                  <a:lnTo>
                    <a:pt x="212" y="2661"/>
                  </a:lnTo>
                  <a:lnTo>
                    <a:pt x="201" y="2658"/>
                  </a:lnTo>
                  <a:lnTo>
                    <a:pt x="189" y="2652"/>
                  </a:lnTo>
                  <a:lnTo>
                    <a:pt x="176" y="2647"/>
                  </a:lnTo>
                  <a:lnTo>
                    <a:pt x="150" y="2634"/>
                  </a:lnTo>
                  <a:lnTo>
                    <a:pt x="124" y="2618"/>
                  </a:lnTo>
                  <a:lnTo>
                    <a:pt x="98" y="2599"/>
                  </a:lnTo>
                  <a:lnTo>
                    <a:pt x="76" y="2582"/>
                  </a:lnTo>
                  <a:lnTo>
                    <a:pt x="66" y="2572"/>
                  </a:lnTo>
                  <a:lnTo>
                    <a:pt x="56" y="2564"/>
                  </a:lnTo>
                  <a:lnTo>
                    <a:pt x="49" y="2555"/>
                  </a:lnTo>
                  <a:lnTo>
                    <a:pt x="41" y="2546"/>
                  </a:lnTo>
                  <a:lnTo>
                    <a:pt x="35" y="2538"/>
                  </a:lnTo>
                  <a:lnTo>
                    <a:pt x="29" y="2529"/>
                  </a:lnTo>
                  <a:lnTo>
                    <a:pt x="25" y="2522"/>
                  </a:lnTo>
                  <a:lnTo>
                    <a:pt x="22" y="2515"/>
                  </a:lnTo>
                  <a:lnTo>
                    <a:pt x="20" y="2509"/>
                  </a:lnTo>
                  <a:lnTo>
                    <a:pt x="20" y="2502"/>
                  </a:lnTo>
                  <a:lnTo>
                    <a:pt x="20" y="2497"/>
                  </a:lnTo>
                  <a:lnTo>
                    <a:pt x="22" y="2492"/>
                  </a:lnTo>
                  <a:lnTo>
                    <a:pt x="25" y="2488"/>
                  </a:lnTo>
                  <a:lnTo>
                    <a:pt x="29" y="2485"/>
                  </a:lnTo>
                  <a:lnTo>
                    <a:pt x="36" y="2484"/>
                  </a:lnTo>
                  <a:lnTo>
                    <a:pt x="42" y="2483"/>
                  </a:lnTo>
                  <a:lnTo>
                    <a:pt x="50" y="2483"/>
                  </a:lnTo>
                  <a:lnTo>
                    <a:pt x="59" y="2483"/>
                  </a:lnTo>
                  <a:lnTo>
                    <a:pt x="68" y="2485"/>
                  </a:lnTo>
                  <a:lnTo>
                    <a:pt x="78" y="2487"/>
                  </a:lnTo>
                  <a:lnTo>
                    <a:pt x="100" y="2495"/>
                  </a:lnTo>
                  <a:lnTo>
                    <a:pt x="124" y="2504"/>
                  </a:lnTo>
                  <a:lnTo>
                    <a:pt x="150" y="2518"/>
                  </a:lnTo>
                  <a:lnTo>
                    <a:pt x="176" y="2534"/>
                  </a:lnTo>
                  <a:close/>
                  <a:moveTo>
                    <a:pt x="525" y="2755"/>
                  </a:moveTo>
                  <a:lnTo>
                    <a:pt x="552" y="2774"/>
                  </a:lnTo>
                  <a:lnTo>
                    <a:pt x="577" y="2793"/>
                  </a:lnTo>
                  <a:lnTo>
                    <a:pt x="587" y="2802"/>
                  </a:lnTo>
                  <a:lnTo>
                    <a:pt x="597" y="2811"/>
                  </a:lnTo>
                  <a:lnTo>
                    <a:pt x="606" y="2821"/>
                  </a:lnTo>
                  <a:lnTo>
                    <a:pt x="613" y="2829"/>
                  </a:lnTo>
                  <a:lnTo>
                    <a:pt x="621" y="2838"/>
                  </a:lnTo>
                  <a:lnTo>
                    <a:pt x="626" y="2846"/>
                  </a:lnTo>
                  <a:lnTo>
                    <a:pt x="631" y="2854"/>
                  </a:lnTo>
                  <a:lnTo>
                    <a:pt x="634" y="2862"/>
                  </a:lnTo>
                  <a:lnTo>
                    <a:pt x="636" y="2868"/>
                  </a:lnTo>
                  <a:lnTo>
                    <a:pt x="637" y="2875"/>
                  </a:lnTo>
                  <a:lnTo>
                    <a:pt x="636" y="2880"/>
                  </a:lnTo>
                  <a:lnTo>
                    <a:pt x="634" y="2885"/>
                  </a:lnTo>
                  <a:lnTo>
                    <a:pt x="631" y="2890"/>
                  </a:lnTo>
                  <a:lnTo>
                    <a:pt x="626" y="2892"/>
                  </a:lnTo>
                  <a:lnTo>
                    <a:pt x="620" y="2894"/>
                  </a:lnTo>
                  <a:lnTo>
                    <a:pt x="613" y="2895"/>
                  </a:lnTo>
                  <a:lnTo>
                    <a:pt x="605" y="2896"/>
                  </a:lnTo>
                  <a:lnTo>
                    <a:pt x="596" y="2895"/>
                  </a:lnTo>
                  <a:lnTo>
                    <a:pt x="586" y="2894"/>
                  </a:lnTo>
                  <a:lnTo>
                    <a:pt x="576" y="2891"/>
                  </a:lnTo>
                  <a:lnTo>
                    <a:pt x="564" y="2887"/>
                  </a:lnTo>
                  <a:lnTo>
                    <a:pt x="552" y="2883"/>
                  </a:lnTo>
                  <a:lnTo>
                    <a:pt x="539" y="2879"/>
                  </a:lnTo>
                  <a:lnTo>
                    <a:pt x="526" y="2873"/>
                  </a:lnTo>
                  <a:lnTo>
                    <a:pt x="499" y="2859"/>
                  </a:lnTo>
                  <a:lnTo>
                    <a:pt x="471" y="2843"/>
                  </a:lnTo>
                  <a:lnTo>
                    <a:pt x="444" y="2825"/>
                  </a:lnTo>
                  <a:lnTo>
                    <a:pt x="420" y="2805"/>
                  </a:lnTo>
                  <a:lnTo>
                    <a:pt x="409" y="2796"/>
                  </a:lnTo>
                  <a:lnTo>
                    <a:pt x="399" y="2787"/>
                  </a:lnTo>
                  <a:lnTo>
                    <a:pt x="390" y="2777"/>
                  </a:lnTo>
                  <a:lnTo>
                    <a:pt x="382" y="2769"/>
                  </a:lnTo>
                  <a:lnTo>
                    <a:pt x="376" y="2760"/>
                  </a:lnTo>
                  <a:lnTo>
                    <a:pt x="369" y="2752"/>
                  </a:lnTo>
                  <a:lnTo>
                    <a:pt x="365" y="2744"/>
                  </a:lnTo>
                  <a:lnTo>
                    <a:pt x="362" y="2736"/>
                  </a:lnTo>
                  <a:lnTo>
                    <a:pt x="360" y="2729"/>
                  </a:lnTo>
                  <a:lnTo>
                    <a:pt x="359" y="2722"/>
                  </a:lnTo>
                  <a:lnTo>
                    <a:pt x="360" y="2717"/>
                  </a:lnTo>
                  <a:lnTo>
                    <a:pt x="362" y="2713"/>
                  </a:lnTo>
                  <a:lnTo>
                    <a:pt x="365" y="2708"/>
                  </a:lnTo>
                  <a:lnTo>
                    <a:pt x="370" y="2705"/>
                  </a:lnTo>
                  <a:lnTo>
                    <a:pt x="376" y="2703"/>
                  </a:lnTo>
                  <a:lnTo>
                    <a:pt x="383" y="2702"/>
                  </a:lnTo>
                  <a:lnTo>
                    <a:pt x="391" y="2702"/>
                  </a:lnTo>
                  <a:lnTo>
                    <a:pt x="401" y="2703"/>
                  </a:lnTo>
                  <a:lnTo>
                    <a:pt x="410" y="2704"/>
                  </a:lnTo>
                  <a:lnTo>
                    <a:pt x="421" y="2707"/>
                  </a:lnTo>
                  <a:lnTo>
                    <a:pt x="432" y="2710"/>
                  </a:lnTo>
                  <a:lnTo>
                    <a:pt x="444" y="2715"/>
                  </a:lnTo>
                  <a:lnTo>
                    <a:pt x="457" y="2719"/>
                  </a:lnTo>
                  <a:lnTo>
                    <a:pt x="470" y="2725"/>
                  </a:lnTo>
                  <a:lnTo>
                    <a:pt x="497" y="2739"/>
                  </a:lnTo>
                  <a:lnTo>
                    <a:pt x="525" y="2755"/>
                  </a:lnTo>
                  <a:close/>
                  <a:moveTo>
                    <a:pt x="382" y="2458"/>
                  </a:moveTo>
                  <a:lnTo>
                    <a:pt x="379" y="2462"/>
                  </a:lnTo>
                  <a:lnTo>
                    <a:pt x="375" y="2464"/>
                  </a:lnTo>
                  <a:lnTo>
                    <a:pt x="369" y="2467"/>
                  </a:lnTo>
                  <a:lnTo>
                    <a:pt x="363" y="2468"/>
                  </a:lnTo>
                  <a:lnTo>
                    <a:pt x="355" y="2468"/>
                  </a:lnTo>
                  <a:lnTo>
                    <a:pt x="347" y="2468"/>
                  </a:lnTo>
                  <a:lnTo>
                    <a:pt x="338" y="2467"/>
                  </a:lnTo>
                  <a:lnTo>
                    <a:pt x="328" y="2463"/>
                  </a:lnTo>
                  <a:lnTo>
                    <a:pt x="318" y="2461"/>
                  </a:lnTo>
                  <a:lnTo>
                    <a:pt x="307" y="2457"/>
                  </a:lnTo>
                  <a:lnTo>
                    <a:pt x="295" y="2453"/>
                  </a:lnTo>
                  <a:lnTo>
                    <a:pt x="283" y="2447"/>
                  </a:lnTo>
                  <a:lnTo>
                    <a:pt x="259" y="2435"/>
                  </a:lnTo>
                  <a:lnTo>
                    <a:pt x="233" y="2419"/>
                  </a:lnTo>
                  <a:lnTo>
                    <a:pt x="210" y="2402"/>
                  </a:lnTo>
                  <a:lnTo>
                    <a:pt x="188" y="2385"/>
                  </a:lnTo>
                  <a:lnTo>
                    <a:pt x="178" y="2376"/>
                  </a:lnTo>
                  <a:lnTo>
                    <a:pt x="169" y="2367"/>
                  </a:lnTo>
                  <a:lnTo>
                    <a:pt x="161" y="2359"/>
                  </a:lnTo>
                  <a:lnTo>
                    <a:pt x="154" y="2350"/>
                  </a:lnTo>
                  <a:lnTo>
                    <a:pt x="148" y="2342"/>
                  </a:lnTo>
                  <a:lnTo>
                    <a:pt x="143" y="2334"/>
                  </a:lnTo>
                  <a:lnTo>
                    <a:pt x="138" y="2326"/>
                  </a:lnTo>
                  <a:lnTo>
                    <a:pt x="136" y="2320"/>
                  </a:lnTo>
                  <a:lnTo>
                    <a:pt x="134" y="2313"/>
                  </a:lnTo>
                  <a:lnTo>
                    <a:pt x="134" y="2307"/>
                  </a:lnTo>
                  <a:lnTo>
                    <a:pt x="134" y="2301"/>
                  </a:lnTo>
                  <a:lnTo>
                    <a:pt x="136" y="2297"/>
                  </a:lnTo>
                  <a:lnTo>
                    <a:pt x="139" y="2293"/>
                  </a:lnTo>
                  <a:lnTo>
                    <a:pt x="144" y="2291"/>
                  </a:lnTo>
                  <a:lnTo>
                    <a:pt x="149" y="2289"/>
                  </a:lnTo>
                  <a:lnTo>
                    <a:pt x="156" y="2287"/>
                  </a:lnTo>
                  <a:lnTo>
                    <a:pt x="163" y="2287"/>
                  </a:lnTo>
                  <a:lnTo>
                    <a:pt x="172" y="2287"/>
                  </a:lnTo>
                  <a:lnTo>
                    <a:pt x="181" y="2289"/>
                  </a:lnTo>
                  <a:lnTo>
                    <a:pt x="190" y="2292"/>
                  </a:lnTo>
                  <a:lnTo>
                    <a:pt x="212" y="2298"/>
                  </a:lnTo>
                  <a:lnTo>
                    <a:pt x="236" y="2308"/>
                  </a:lnTo>
                  <a:lnTo>
                    <a:pt x="259" y="2321"/>
                  </a:lnTo>
                  <a:lnTo>
                    <a:pt x="285" y="2336"/>
                  </a:lnTo>
                  <a:lnTo>
                    <a:pt x="309" y="2353"/>
                  </a:lnTo>
                  <a:lnTo>
                    <a:pt x="331" y="2371"/>
                  </a:lnTo>
                  <a:lnTo>
                    <a:pt x="350" y="2388"/>
                  </a:lnTo>
                  <a:lnTo>
                    <a:pt x="365" y="2405"/>
                  </a:lnTo>
                  <a:lnTo>
                    <a:pt x="370" y="2413"/>
                  </a:lnTo>
                  <a:lnTo>
                    <a:pt x="376" y="2421"/>
                  </a:lnTo>
                  <a:lnTo>
                    <a:pt x="380" y="2429"/>
                  </a:lnTo>
                  <a:lnTo>
                    <a:pt x="383" y="2435"/>
                  </a:lnTo>
                  <a:lnTo>
                    <a:pt x="385" y="2442"/>
                  </a:lnTo>
                  <a:lnTo>
                    <a:pt x="386" y="2448"/>
                  </a:lnTo>
                  <a:lnTo>
                    <a:pt x="385" y="2454"/>
                  </a:lnTo>
                  <a:lnTo>
                    <a:pt x="382" y="2458"/>
                  </a:lnTo>
                  <a:close/>
                  <a:moveTo>
                    <a:pt x="414" y="2136"/>
                  </a:moveTo>
                  <a:lnTo>
                    <a:pt x="437" y="2154"/>
                  </a:lnTo>
                  <a:lnTo>
                    <a:pt x="458" y="2170"/>
                  </a:lnTo>
                  <a:lnTo>
                    <a:pt x="475" y="2187"/>
                  </a:lnTo>
                  <a:lnTo>
                    <a:pt x="489" y="2203"/>
                  </a:lnTo>
                  <a:lnTo>
                    <a:pt x="496" y="2212"/>
                  </a:lnTo>
                  <a:lnTo>
                    <a:pt x="500" y="2219"/>
                  </a:lnTo>
                  <a:lnTo>
                    <a:pt x="504" y="2227"/>
                  </a:lnTo>
                  <a:lnTo>
                    <a:pt x="507" y="2233"/>
                  </a:lnTo>
                  <a:lnTo>
                    <a:pt x="509" y="2240"/>
                  </a:lnTo>
                  <a:lnTo>
                    <a:pt x="509" y="2245"/>
                  </a:lnTo>
                  <a:lnTo>
                    <a:pt x="508" y="2251"/>
                  </a:lnTo>
                  <a:lnTo>
                    <a:pt x="507" y="2255"/>
                  </a:lnTo>
                  <a:lnTo>
                    <a:pt x="503" y="2259"/>
                  </a:lnTo>
                  <a:lnTo>
                    <a:pt x="499" y="2263"/>
                  </a:lnTo>
                  <a:lnTo>
                    <a:pt x="494" y="2265"/>
                  </a:lnTo>
                  <a:lnTo>
                    <a:pt x="487" y="2266"/>
                  </a:lnTo>
                  <a:lnTo>
                    <a:pt x="480" y="2266"/>
                  </a:lnTo>
                  <a:lnTo>
                    <a:pt x="472" y="2266"/>
                  </a:lnTo>
                  <a:lnTo>
                    <a:pt x="462" y="2265"/>
                  </a:lnTo>
                  <a:lnTo>
                    <a:pt x="454" y="2263"/>
                  </a:lnTo>
                  <a:lnTo>
                    <a:pt x="432" y="2256"/>
                  </a:lnTo>
                  <a:lnTo>
                    <a:pt x="410" y="2246"/>
                  </a:lnTo>
                  <a:lnTo>
                    <a:pt x="387" y="2235"/>
                  </a:lnTo>
                  <a:lnTo>
                    <a:pt x="362" y="2221"/>
                  </a:lnTo>
                  <a:lnTo>
                    <a:pt x="339" y="2203"/>
                  </a:lnTo>
                  <a:lnTo>
                    <a:pt x="319" y="2187"/>
                  </a:lnTo>
                  <a:lnTo>
                    <a:pt x="309" y="2178"/>
                  </a:lnTo>
                  <a:lnTo>
                    <a:pt x="300" y="2170"/>
                  </a:lnTo>
                  <a:lnTo>
                    <a:pt x="293" y="2161"/>
                  </a:lnTo>
                  <a:lnTo>
                    <a:pt x="286" y="2154"/>
                  </a:lnTo>
                  <a:lnTo>
                    <a:pt x="281" y="2145"/>
                  </a:lnTo>
                  <a:lnTo>
                    <a:pt x="275" y="2137"/>
                  </a:lnTo>
                  <a:lnTo>
                    <a:pt x="272" y="2130"/>
                  </a:lnTo>
                  <a:lnTo>
                    <a:pt x="269" y="2123"/>
                  </a:lnTo>
                  <a:lnTo>
                    <a:pt x="268" y="2117"/>
                  </a:lnTo>
                  <a:lnTo>
                    <a:pt x="267" y="2110"/>
                  </a:lnTo>
                  <a:lnTo>
                    <a:pt x="268" y="2105"/>
                  </a:lnTo>
                  <a:lnTo>
                    <a:pt x="270" y="2101"/>
                  </a:lnTo>
                  <a:lnTo>
                    <a:pt x="273" y="2096"/>
                  </a:lnTo>
                  <a:lnTo>
                    <a:pt x="278" y="2094"/>
                  </a:lnTo>
                  <a:lnTo>
                    <a:pt x="283" y="2092"/>
                  </a:lnTo>
                  <a:lnTo>
                    <a:pt x="290" y="2091"/>
                  </a:lnTo>
                  <a:lnTo>
                    <a:pt x="296" y="2090"/>
                  </a:lnTo>
                  <a:lnTo>
                    <a:pt x="305" y="2091"/>
                  </a:lnTo>
                  <a:lnTo>
                    <a:pt x="313" y="2092"/>
                  </a:lnTo>
                  <a:lnTo>
                    <a:pt x="323" y="2094"/>
                  </a:lnTo>
                  <a:lnTo>
                    <a:pt x="344" y="2101"/>
                  </a:lnTo>
                  <a:lnTo>
                    <a:pt x="366" y="2109"/>
                  </a:lnTo>
                  <a:lnTo>
                    <a:pt x="390" y="2122"/>
                  </a:lnTo>
                  <a:lnTo>
                    <a:pt x="414" y="2136"/>
                  </a:lnTo>
                  <a:close/>
                  <a:moveTo>
                    <a:pt x="354" y="1857"/>
                  </a:moveTo>
                  <a:lnTo>
                    <a:pt x="351" y="1860"/>
                  </a:lnTo>
                  <a:lnTo>
                    <a:pt x="347" y="1863"/>
                  </a:lnTo>
                  <a:lnTo>
                    <a:pt x="341" y="1865"/>
                  </a:lnTo>
                  <a:lnTo>
                    <a:pt x="336" y="1867"/>
                  </a:lnTo>
                  <a:lnTo>
                    <a:pt x="329" y="1867"/>
                  </a:lnTo>
                  <a:lnTo>
                    <a:pt x="322" y="1867"/>
                  </a:lnTo>
                  <a:lnTo>
                    <a:pt x="313" y="1865"/>
                  </a:lnTo>
                  <a:lnTo>
                    <a:pt x="305" y="1863"/>
                  </a:lnTo>
                  <a:lnTo>
                    <a:pt x="286" y="1858"/>
                  </a:lnTo>
                  <a:lnTo>
                    <a:pt x="266" y="1849"/>
                  </a:lnTo>
                  <a:lnTo>
                    <a:pt x="244" y="1839"/>
                  </a:lnTo>
                  <a:lnTo>
                    <a:pt x="223" y="1824"/>
                  </a:lnTo>
                  <a:lnTo>
                    <a:pt x="201" y="1809"/>
                  </a:lnTo>
                  <a:lnTo>
                    <a:pt x="183" y="1793"/>
                  </a:lnTo>
                  <a:lnTo>
                    <a:pt x="166" y="1777"/>
                  </a:lnTo>
                  <a:lnTo>
                    <a:pt x="155" y="1762"/>
                  </a:lnTo>
                  <a:lnTo>
                    <a:pt x="149" y="1754"/>
                  </a:lnTo>
                  <a:lnTo>
                    <a:pt x="145" y="1747"/>
                  </a:lnTo>
                  <a:lnTo>
                    <a:pt x="142" y="1740"/>
                  </a:lnTo>
                  <a:lnTo>
                    <a:pt x="139" y="1734"/>
                  </a:lnTo>
                  <a:lnTo>
                    <a:pt x="137" y="1727"/>
                  </a:lnTo>
                  <a:lnTo>
                    <a:pt x="137" y="1722"/>
                  </a:lnTo>
                  <a:lnTo>
                    <a:pt x="138" y="1718"/>
                  </a:lnTo>
                  <a:lnTo>
                    <a:pt x="141" y="1713"/>
                  </a:lnTo>
                  <a:lnTo>
                    <a:pt x="144" y="1709"/>
                  </a:lnTo>
                  <a:lnTo>
                    <a:pt x="147" y="1706"/>
                  </a:lnTo>
                  <a:lnTo>
                    <a:pt x="152" y="1704"/>
                  </a:lnTo>
                  <a:lnTo>
                    <a:pt x="158" y="1703"/>
                  </a:lnTo>
                  <a:lnTo>
                    <a:pt x="165" y="1703"/>
                  </a:lnTo>
                  <a:lnTo>
                    <a:pt x="172" y="1703"/>
                  </a:lnTo>
                  <a:lnTo>
                    <a:pt x="181" y="1704"/>
                  </a:lnTo>
                  <a:lnTo>
                    <a:pt x="189" y="1706"/>
                  </a:lnTo>
                  <a:lnTo>
                    <a:pt x="207" y="1711"/>
                  </a:lnTo>
                  <a:lnTo>
                    <a:pt x="228" y="1720"/>
                  </a:lnTo>
                  <a:lnTo>
                    <a:pt x="250" y="1732"/>
                  </a:lnTo>
                  <a:lnTo>
                    <a:pt x="272" y="1745"/>
                  </a:lnTo>
                  <a:lnTo>
                    <a:pt x="293" y="1760"/>
                  </a:lnTo>
                  <a:lnTo>
                    <a:pt x="311" y="1776"/>
                  </a:lnTo>
                  <a:lnTo>
                    <a:pt x="327" y="1792"/>
                  </a:lnTo>
                  <a:lnTo>
                    <a:pt x="340" y="1807"/>
                  </a:lnTo>
                  <a:lnTo>
                    <a:pt x="346" y="1815"/>
                  </a:lnTo>
                  <a:lnTo>
                    <a:pt x="350" y="1822"/>
                  </a:lnTo>
                  <a:lnTo>
                    <a:pt x="353" y="1829"/>
                  </a:lnTo>
                  <a:lnTo>
                    <a:pt x="355" y="1835"/>
                  </a:lnTo>
                  <a:lnTo>
                    <a:pt x="356" y="1842"/>
                  </a:lnTo>
                  <a:lnTo>
                    <a:pt x="356" y="1847"/>
                  </a:lnTo>
                  <a:lnTo>
                    <a:pt x="356" y="1851"/>
                  </a:lnTo>
                  <a:lnTo>
                    <a:pt x="354" y="1857"/>
                  </a:lnTo>
                  <a:close/>
                  <a:moveTo>
                    <a:pt x="562" y="1936"/>
                  </a:moveTo>
                  <a:lnTo>
                    <a:pt x="584" y="1951"/>
                  </a:lnTo>
                  <a:lnTo>
                    <a:pt x="604" y="1968"/>
                  </a:lnTo>
                  <a:lnTo>
                    <a:pt x="621" y="1984"/>
                  </a:lnTo>
                  <a:lnTo>
                    <a:pt x="634" y="2000"/>
                  </a:lnTo>
                  <a:lnTo>
                    <a:pt x="639" y="2008"/>
                  </a:lnTo>
                  <a:lnTo>
                    <a:pt x="645" y="2015"/>
                  </a:lnTo>
                  <a:lnTo>
                    <a:pt x="648" y="2022"/>
                  </a:lnTo>
                  <a:lnTo>
                    <a:pt x="650" y="2030"/>
                  </a:lnTo>
                  <a:lnTo>
                    <a:pt x="652" y="2036"/>
                  </a:lnTo>
                  <a:lnTo>
                    <a:pt x="652" y="2041"/>
                  </a:lnTo>
                  <a:lnTo>
                    <a:pt x="651" y="2047"/>
                  </a:lnTo>
                  <a:lnTo>
                    <a:pt x="649" y="2051"/>
                  </a:lnTo>
                  <a:lnTo>
                    <a:pt x="646" y="2055"/>
                  </a:lnTo>
                  <a:lnTo>
                    <a:pt x="641" y="2059"/>
                  </a:lnTo>
                  <a:lnTo>
                    <a:pt x="636" y="2061"/>
                  </a:lnTo>
                  <a:lnTo>
                    <a:pt x="631" y="2062"/>
                  </a:lnTo>
                  <a:lnTo>
                    <a:pt x="623" y="2062"/>
                  </a:lnTo>
                  <a:lnTo>
                    <a:pt x="616" y="2062"/>
                  </a:lnTo>
                  <a:lnTo>
                    <a:pt x="607" y="2061"/>
                  </a:lnTo>
                  <a:lnTo>
                    <a:pt x="597" y="2059"/>
                  </a:lnTo>
                  <a:lnTo>
                    <a:pt x="587" y="2057"/>
                  </a:lnTo>
                  <a:lnTo>
                    <a:pt x="578" y="2053"/>
                  </a:lnTo>
                  <a:lnTo>
                    <a:pt x="567" y="2049"/>
                  </a:lnTo>
                  <a:lnTo>
                    <a:pt x="556" y="2045"/>
                  </a:lnTo>
                  <a:lnTo>
                    <a:pt x="533" y="2033"/>
                  </a:lnTo>
                  <a:lnTo>
                    <a:pt x="510" y="2019"/>
                  </a:lnTo>
                  <a:lnTo>
                    <a:pt x="487" y="2003"/>
                  </a:lnTo>
                  <a:lnTo>
                    <a:pt x="468" y="1986"/>
                  </a:lnTo>
                  <a:lnTo>
                    <a:pt x="451" y="1970"/>
                  </a:lnTo>
                  <a:lnTo>
                    <a:pt x="437" y="1954"/>
                  </a:lnTo>
                  <a:lnTo>
                    <a:pt x="432" y="1945"/>
                  </a:lnTo>
                  <a:lnTo>
                    <a:pt x="428" y="1939"/>
                  </a:lnTo>
                  <a:lnTo>
                    <a:pt x="424" y="1931"/>
                  </a:lnTo>
                  <a:lnTo>
                    <a:pt x="421" y="1925"/>
                  </a:lnTo>
                  <a:lnTo>
                    <a:pt x="420" y="1918"/>
                  </a:lnTo>
                  <a:lnTo>
                    <a:pt x="420" y="1912"/>
                  </a:lnTo>
                  <a:lnTo>
                    <a:pt x="421" y="1906"/>
                  </a:lnTo>
                  <a:lnTo>
                    <a:pt x="423" y="1902"/>
                  </a:lnTo>
                  <a:lnTo>
                    <a:pt x="427" y="1898"/>
                  </a:lnTo>
                  <a:lnTo>
                    <a:pt x="431" y="1896"/>
                  </a:lnTo>
                  <a:lnTo>
                    <a:pt x="435" y="1894"/>
                  </a:lnTo>
                  <a:lnTo>
                    <a:pt x="442" y="1891"/>
                  </a:lnTo>
                  <a:lnTo>
                    <a:pt x="449" y="1891"/>
                  </a:lnTo>
                  <a:lnTo>
                    <a:pt x="457" y="1891"/>
                  </a:lnTo>
                  <a:lnTo>
                    <a:pt x="465" y="1892"/>
                  </a:lnTo>
                  <a:lnTo>
                    <a:pt x="474" y="1895"/>
                  </a:lnTo>
                  <a:lnTo>
                    <a:pt x="495" y="1901"/>
                  </a:lnTo>
                  <a:lnTo>
                    <a:pt x="516" y="1910"/>
                  </a:lnTo>
                  <a:lnTo>
                    <a:pt x="539" y="1922"/>
                  </a:lnTo>
                  <a:lnTo>
                    <a:pt x="562" y="1936"/>
                  </a:lnTo>
                  <a:close/>
                  <a:moveTo>
                    <a:pt x="261" y="1476"/>
                  </a:moveTo>
                  <a:lnTo>
                    <a:pt x="258" y="1479"/>
                  </a:lnTo>
                  <a:lnTo>
                    <a:pt x="255" y="1482"/>
                  </a:lnTo>
                  <a:lnTo>
                    <a:pt x="251" y="1485"/>
                  </a:lnTo>
                  <a:lnTo>
                    <a:pt x="245" y="1486"/>
                  </a:lnTo>
                  <a:lnTo>
                    <a:pt x="239" y="1486"/>
                  </a:lnTo>
                  <a:lnTo>
                    <a:pt x="232" y="1486"/>
                  </a:lnTo>
                  <a:lnTo>
                    <a:pt x="225" y="1485"/>
                  </a:lnTo>
                  <a:lnTo>
                    <a:pt x="217" y="1483"/>
                  </a:lnTo>
                  <a:lnTo>
                    <a:pt x="200" y="1478"/>
                  </a:lnTo>
                  <a:lnTo>
                    <a:pt x="181" y="1470"/>
                  </a:lnTo>
                  <a:lnTo>
                    <a:pt x="161" y="1461"/>
                  </a:lnTo>
                  <a:lnTo>
                    <a:pt x="142" y="1448"/>
                  </a:lnTo>
                  <a:lnTo>
                    <a:pt x="122" y="1434"/>
                  </a:lnTo>
                  <a:lnTo>
                    <a:pt x="106" y="1419"/>
                  </a:lnTo>
                  <a:lnTo>
                    <a:pt x="91" y="1404"/>
                  </a:lnTo>
                  <a:lnTo>
                    <a:pt x="80" y="1390"/>
                  </a:lnTo>
                  <a:lnTo>
                    <a:pt x="75" y="1382"/>
                  </a:lnTo>
                  <a:lnTo>
                    <a:pt x="71" y="1376"/>
                  </a:lnTo>
                  <a:lnTo>
                    <a:pt x="68" y="1369"/>
                  </a:lnTo>
                  <a:lnTo>
                    <a:pt x="66" y="1364"/>
                  </a:lnTo>
                  <a:lnTo>
                    <a:pt x="65" y="1357"/>
                  </a:lnTo>
                  <a:lnTo>
                    <a:pt x="65" y="1352"/>
                  </a:lnTo>
                  <a:lnTo>
                    <a:pt x="66" y="1347"/>
                  </a:lnTo>
                  <a:lnTo>
                    <a:pt x="68" y="1343"/>
                  </a:lnTo>
                  <a:lnTo>
                    <a:pt x="70" y="1340"/>
                  </a:lnTo>
                  <a:lnTo>
                    <a:pt x="75" y="1337"/>
                  </a:lnTo>
                  <a:lnTo>
                    <a:pt x="79" y="1335"/>
                  </a:lnTo>
                  <a:lnTo>
                    <a:pt x="84" y="1333"/>
                  </a:lnTo>
                  <a:lnTo>
                    <a:pt x="91" y="1333"/>
                  </a:lnTo>
                  <a:lnTo>
                    <a:pt x="97" y="1333"/>
                  </a:lnTo>
                  <a:lnTo>
                    <a:pt x="105" y="1335"/>
                  </a:lnTo>
                  <a:lnTo>
                    <a:pt x="114" y="1336"/>
                  </a:lnTo>
                  <a:lnTo>
                    <a:pt x="131" y="1341"/>
                  </a:lnTo>
                  <a:lnTo>
                    <a:pt x="149" y="1350"/>
                  </a:lnTo>
                  <a:lnTo>
                    <a:pt x="169" y="1359"/>
                  </a:lnTo>
                  <a:lnTo>
                    <a:pt x="189" y="1372"/>
                  </a:lnTo>
                  <a:lnTo>
                    <a:pt x="207" y="1386"/>
                  </a:lnTo>
                  <a:lnTo>
                    <a:pt x="225" y="1400"/>
                  </a:lnTo>
                  <a:lnTo>
                    <a:pt x="239" y="1415"/>
                  </a:lnTo>
                  <a:lnTo>
                    <a:pt x="250" y="1429"/>
                  </a:lnTo>
                  <a:lnTo>
                    <a:pt x="254" y="1437"/>
                  </a:lnTo>
                  <a:lnTo>
                    <a:pt x="258" y="1444"/>
                  </a:lnTo>
                  <a:lnTo>
                    <a:pt x="261" y="1450"/>
                  </a:lnTo>
                  <a:lnTo>
                    <a:pt x="263" y="1456"/>
                  </a:lnTo>
                  <a:lnTo>
                    <a:pt x="264" y="1462"/>
                  </a:lnTo>
                  <a:lnTo>
                    <a:pt x="265" y="1467"/>
                  </a:lnTo>
                  <a:lnTo>
                    <a:pt x="264" y="1472"/>
                  </a:lnTo>
                  <a:lnTo>
                    <a:pt x="261" y="1476"/>
                  </a:lnTo>
                  <a:close/>
                  <a:moveTo>
                    <a:pt x="529" y="1657"/>
                  </a:moveTo>
                  <a:lnTo>
                    <a:pt x="526" y="1660"/>
                  </a:lnTo>
                  <a:lnTo>
                    <a:pt x="522" y="1664"/>
                  </a:lnTo>
                  <a:lnTo>
                    <a:pt x="517" y="1666"/>
                  </a:lnTo>
                  <a:lnTo>
                    <a:pt x="511" y="1667"/>
                  </a:lnTo>
                  <a:lnTo>
                    <a:pt x="504" y="1667"/>
                  </a:lnTo>
                  <a:lnTo>
                    <a:pt x="498" y="1667"/>
                  </a:lnTo>
                  <a:lnTo>
                    <a:pt x="490" y="1666"/>
                  </a:lnTo>
                  <a:lnTo>
                    <a:pt x="482" y="1665"/>
                  </a:lnTo>
                  <a:lnTo>
                    <a:pt x="463" y="1659"/>
                  </a:lnTo>
                  <a:lnTo>
                    <a:pt x="444" y="1651"/>
                  </a:lnTo>
                  <a:lnTo>
                    <a:pt x="423" y="1640"/>
                  </a:lnTo>
                  <a:lnTo>
                    <a:pt x="402" y="1627"/>
                  </a:lnTo>
                  <a:lnTo>
                    <a:pt x="381" y="1612"/>
                  </a:lnTo>
                  <a:lnTo>
                    <a:pt x="364" y="1597"/>
                  </a:lnTo>
                  <a:lnTo>
                    <a:pt x="349" y="1582"/>
                  </a:lnTo>
                  <a:lnTo>
                    <a:pt x="336" y="1567"/>
                  </a:lnTo>
                  <a:lnTo>
                    <a:pt x="332" y="1559"/>
                  </a:lnTo>
                  <a:lnTo>
                    <a:pt x="327" y="1553"/>
                  </a:lnTo>
                  <a:lnTo>
                    <a:pt x="324" y="1546"/>
                  </a:lnTo>
                  <a:lnTo>
                    <a:pt x="322" y="1540"/>
                  </a:lnTo>
                  <a:lnTo>
                    <a:pt x="321" y="1533"/>
                  </a:lnTo>
                  <a:lnTo>
                    <a:pt x="321" y="1528"/>
                  </a:lnTo>
                  <a:lnTo>
                    <a:pt x="322" y="1523"/>
                  </a:lnTo>
                  <a:lnTo>
                    <a:pt x="324" y="1519"/>
                  </a:lnTo>
                  <a:lnTo>
                    <a:pt x="327" y="1515"/>
                  </a:lnTo>
                  <a:lnTo>
                    <a:pt x="331" y="1512"/>
                  </a:lnTo>
                  <a:lnTo>
                    <a:pt x="336" y="1509"/>
                  </a:lnTo>
                  <a:lnTo>
                    <a:pt x="341" y="1508"/>
                  </a:lnTo>
                  <a:lnTo>
                    <a:pt x="348" y="1508"/>
                  </a:lnTo>
                  <a:lnTo>
                    <a:pt x="355" y="1508"/>
                  </a:lnTo>
                  <a:lnTo>
                    <a:pt x="363" y="1509"/>
                  </a:lnTo>
                  <a:lnTo>
                    <a:pt x="372" y="1510"/>
                  </a:lnTo>
                  <a:lnTo>
                    <a:pt x="390" y="1516"/>
                  </a:lnTo>
                  <a:lnTo>
                    <a:pt x="409" y="1524"/>
                  </a:lnTo>
                  <a:lnTo>
                    <a:pt x="430" y="1535"/>
                  </a:lnTo>
                  <a:lnTo>
                    <a:pt x="451" y="1548"/>
                  </a:lnTo>
                  <a:lnTo>
                    <a:pt x="471" y="1562"/>
                  </a:lnTo>
                  <a:lnTo>
                    <a:pt x="489" y="1578"/>
                  </a:lnTo>
                  <a:lnTo>
                    <a:pt x="504" y="1594"/>
                  </a:lnTo>
                  <a:lnTo>
                    <a:pt x="516" y="1609"/>
                  </a:lnTo>
                  <a:lnTo>
                    <a:pt x="522" y="1616"/>
                  </a:lnTo>
                  <a:lnTo>
                    <a:pt x="525" y="1623"/>
                  </a:lnTo>
                  <a:lnTo>
                    <a:pt x="528" y="1629"/>
                  </a:lnTo>
                  <a:lnTo>
                    <a:pt x="530" y="1636"/>
                  </a:lnTo>
                  <a:lnTo>
                    <a:pt x="531" y="1642"/>
                  </a:lnTo>
                  <a:lnTo>
                    <a:pt x="531" y="1647"/>
                  </a:lnTo>
                  <a:lnTo>
                    <a:pt x="531" y="1653"/>
                  </a:lnTo>
                  <a:lnTo>
                    <a:pt x="529" y="1657"/>
                  </a:lnTo>
                  <a:close/>
                  <a:moveTo>
                    <a:pt x="159" y="1016"/>
                  </a:moveTo>
                  <a:lnTo>
                    <a:pt x="176" y="1029"/>
                  </a:lnTo>
                  <a:lnTo>
                    <a:pt x="191" y="1042"/>
                  </a:lnTo>
                  <a:lnTo>
                    <a:pt x="204" y="1056"/>
                  </a:lnTo>
                  <a:lnTo>
                    <a:pt x="214" y="1070"/>
                  </a:lnTo>
                  <a:lnTo>
                    <a:pt x="218" y="1077"/>
                  </a:lnTo>
                  <a:lnTo>
                    <a:pt x="222" y="1082"/>
                  </a:lnTo>
                  <a:lnTo>
                    <a:pt x="225" y="1088"/>
                  </a:lnTo>
                  <a:lnTo>
                    <a:pt x="226" y="1094"/>
                  </a:lnTo>
                  <a:lnTo>
                    <a:pt x="227" y="1099"/>
                  </a:lnTo>
                  <a:lnTo>
                    <a:pt x="227" y="1105"/>
                  </a:lnTo>
                  <a:lnTo>
                    <a:pt x="226" y="1109"/>
                  </a:lnTo>
                  <a:lnTo>
                    <a:pt x="224" y="1112"/>
                  </a:lnTo>
                  <a:lnTo>
                    <a:pt x="222" y="1117"/>
                  </a:lnTo>
                  <a:lnTo>
                    <a:pt x="218" y="1119"/>
                  </a:lnTo>
                  <a:lnTo>
                    <a:pt x="214" y="1121"/>
                  </a:lnTo>
                  <a:lnTo>
                    <a:pt x="209" y="1122"/>
                  </a:lnTo>
                  <a:lnTo>
                    <a:pt x="203" y="1123"/>
                  </a:lnTo>
                  <a:lnTo>
                    <a:pt x="197" y="1123"/>
                  </a:lnTo>
                  <a:lnTo>
                    <a:pt x="190" y="1122"/>
                  </a:lnTo>
                  <a:lnTo>
                    <a:pt x="183" y="1121"/>
                  </a:lnTo>
                  <a:lnTo>
                    <a:pt x="168" y="1115"/>
                  </a:lnTo>
                  <a:lnTo>
                    <a:pt x="150" y="1109"/>
                  </a:lnTo>
                  <a:lnTo>
                    <a:pt x="133" y="1099"/>
                  </a:lnTo>
                  <a:lnTo>
                    <a:pt x="115" y="1087"/>
                  </a:lnTo>
                  <a:lnTo>
                    <a:pt x="97" y="1074"/>
                  </a:lnTo>
                  <a:lnTo>
                    <a:pt x="82" y="1061"/>
                  </a:lnTo>
                  <a:lnTo>
                    <a:pt x="69" y="1047"/>
                  </a:lnTo>
                  <a:lnTo>
                    <a:pt x="59" y="1033"/>
                  </a:lnTo>
                  <a:lnTo>
                    <a:pt x="55" y="1027"/>
                  </a:lnTo>
                  <a:lnTo>
                    <a:pt x="52" y="1020"/>
                  </a:lnTo>
                  <a:lnTo>
                    <a:pt x="49" y="1015"/>
                  </a:lnTo>
                  <a:lnTo>
                    <a:pt x="48" y="1010"/>
                  </a:lnTo>
                  <a:lnTo>
                    <a:pt x="47" y="1004"/>
                  </a:lnTo>
                  <a:lnTo>
                    <a:pt x="47" y="999"/>
                  </a:lnTo>
                  <a:lnTo>
                    <a:pt x="48" y="995"/>
                  </a:lnTo>
                  <a:lnTo>
                    <a:pt x="50" y="990"/>
                  </a:lnTo>
                  <a:lnTo>
                    <a:pt x="52" y="987"/>
                  </a:lnTo>
                  <a:lnTo>
                    <a:pt x="55" y="984"/>
                  </a:lnTo>
                  <a:lnTo>
                    <a:pt x="60" y="983"/>
                  </a:lnTo>
                  <a:lnTo>
                    <a:pt x="65" y="982"/>
                  </a:lnTo>
                  <a:lnTo>
                    <a:pt x="70" y="981"/>
                  </a:lnTo>
                  <a:lnTo>
                    <a:pt x="77" y="981"/>
                  </a:lnTo>
                  <a:lnTo>
                    <a:pt x="83" y="982"/>
                  </a:lnTo>
                  <a:lnTo>
                    <a:pt x="91" y="983"/>
                  </a:lnTo>
                  <a:lnTo>
                    <a:pt x="106" y="987"/>
                  </a:lnTo>
                  <a:lnTo>
                    <a:pt x="123" y="995"/>
                  </a:lnTo>
                  <a:lnTo>
                    <a:pt x="141" y="1004"/>
                  </a:lnTo>
                  <a:lnTo>
                    <a:pt x="159" y="1016"/>
                  </a:lnTo>
                  <a:close/>
                  <a:moveTo>
                    <a:pt x="467" y="1279"/>
                  </a:moveTo>
                  <a:lnTo>
                    <a:pt x="463" y="1284"/>
                  </a:lnTo>
                  <a:lnTo>
                    <a:pt x="460" y="1286"/>
                  </a:lnTo>
                  <a:lnTo>
                    <a:pt x="456" y="1288"/>
                  </a:lnTo>
                  <a:lnTo>
                    <a:pt x="450" y="1289"/>
                  </a:lnTo>
                  <a:lnTo>
                    <a:pt x="444" y="1290"/>
                  </a:lnTo>
                  <a:lnTo>
                    <a:pt x="437" y="1290"/>
                  </a:lnTo>
                  <a:lnTo>
                    <a:pt x="430" y="1289"/>
                  </a:lnTo>
                  <a:lnTo>
                    <a:pt x="422" y="1288"/>
                  </a:lnTo>
                  <a:lnTo>
                    <a:pt x="406" y="1283"/>
                  </a:lnTo>
                  <a:lnTo>
                    <a:pt x="388" y="1275"/>
                  </a:lnTo>
                  <a:lnTo>
                    <a:pt x="369" y="1265"/>
                  </a:lnTo>
                  <a:lnTo>
                    <a:pt x="350" y="1254"/>
                  </a:lnTo>
                  <a:lnTo>
                    <a:pt x="332" y="1240"/>
                  </a:lnTo>
                  <a:lnTo>
                    <a:pt x="315" y="1226"/>
                  </a:lnTo>
                  <a:lnTo>
                    <a:pt x="302" y="1211"/>
                  </a:lnTo>
                  <a:lnTo>
                    <a:pt x="292" y="1197"/>
                  </a:lnTo>
                  <a:lnTo>
                    <a:pt x="287" y="1191"/>
                  </a:lnTo>
                  <a:lnTo>
                    <a:pt x="284" y="1185"/>
                  </a:lnTo>
                  <a:lnTo>
                    <a:pt x="281" y="1178"/>
                  </a:lnTo>
                  <a:lnTo>
                    <a:pt x="279" y="1172"/>
                  </a:lnTo>
                  <a:lnTo>
                    <a:pt x="278" y="1166"/>
                  </a:lnTo>
                  <a:lnTo>
                    <a:pt x="278" y="1161"/>
                  </a:lnTo>
                  <a:lnTo>
                    <a:pt x="279" y="1156"/>
                  </a:lnTo>
                  <a:lnTo>
                    <a:pt x="281" y="1152"/>
                  </a:lnTo>
                  <a:lnTo>
                    <a:pt x="284" y="1149"/>
                  </a:lnTo>
                  <a:lnTo>
                    <a:pt x="287" y="1146"/>
                  </a:lnTo>
                  <a:lnTo>
                    <a:pt x="292" y="1143"/>
                  </a:lnTo>
                  <a:lnTo>
                    <a:pt x="297" y="1142"/>
                  </a:lnTo>
                  <a:lnTo>
                    <a:pt x="304" y="1141"/>
                  </a:lnTo>
                  <a:lnTo>
                    <a:pt x="310" y="1141"/>
                  </a:lnTo>
                  <a:lnTo>
                    <a:pt x="318" y="1142"/>
                  </a:lnTo>
                  <a:lnTo>
                    <a:pt x="325" y="1145"/>
                  </a:lnTo>
                  <a:lnTo>
                    <a:pt x="341" y="1149"/>
                  </a:lnTo>
                  <a:lnTo>
                    <a:pt x="360" y="1156"/>
                  </a:lnTo>
                  <a:lnTo>
                    <a:pt x="378" y="1166"/>
                  </a:lnTo>
                  <a:lnTo>
                    <a:pt x="397" y="1178"/>
                  </a:lnTo>
                  <a:lnTo>
                    <a:pt x="416" y="1192"/>
                  </a:lnTo>
                  <a:lnTo>
                    <a:pt x="432" y="1206"/>
                  </a:lnTo>
                  <a:lnTo>
                    <a:pt x="445" y="1220"/>
                  </a:lnTo>
                  <a:lnTo>
                    <a:pt x="456" y="1234"/>
                  </a:lnTo>
                  <a:lnTo>
                    <a:pt x="460" y="1242"/>
                  </a:lnTo>
                  <a:lnTo>
                    <a:pt x="463" y="1248"/>
                  </a:lnTo>
                  <a:lnTo>
                    <a:pt x="467" y="1254"/>
                  </a:lnTo>
                  <a:lnTo>
                    <a:pt x="469" y="1260"/>
                  </a:lnTo>
                  <a:lnTo>
                    <a:pt x="470" y="1265"/>
                  </a:lnTo>
                  <a:lnTo>
                    <a:pt x="470" y="1271"/>
                  </a:lnTo>
                  <a:lnTo>
                    <a:pt x="469" y="1275"/>
                  </a:lnTo>
                  <a:lnTo>
                    <a:pt x="467" y="1279"/>
                  </a:lnTo>
                  <a:close/>
                  <a:moveTo>
                    <a:pt x="179" y="674"/>
                  </a:moveTo>
                  <a:lnTo>
                    <a:pt x="195" y="686"/>
                  </a:lnTo>
                  <a:lnTo>
                    <a:pt x="209" y="699"/>
                  </a:lnTo>
                  <a:lnTo>
                    <a:pt x="220" y="712"/>
                  </a:lnTo>
                  <a:lnTo>
                    <a:pt x="230" y="724"/>
                  </a:lnTo>
                  <a:lnTo>
                    <a:pt x="237" y="736"/>
                  </a:lnTo>
                  <a:lnTo>
                    <a:pt x="240" y="746"/>
                  </a:lnTo>
                  <a:lnTo>
                    <a:pt x="241" y="752"/>
                  </a:lnTo>
                  <a:lnTo>
                    <a:pt x="241" y="756"/>
                  </a:lnTo>
                  <a:lnTo>
                    <a:pt x="240" y="760"/>
                  </a:lnTo>
                  <a:lnTo>
                    <a:pt x="238" y="765"/>
                  </a:lnTo>
                  <a:lnTo>
                    <a:pt x="236" y="768"/>
                  </a:lnTo>
                  <a:lnTo>
                    <a:pt x="232" y="770"/>
                  </a:lnTo>
                  <a:lnTo>
                    <a:pt x="228" y="772"/>
                  </a:lnTo>
                  <a:lnTo>
                    <a:pt x="224" y="773"/>
                  </a:lnTo>
                  <a:lnTo>
                    <a:pt x="218" y="774"/>
                  </a:lnTo>
                  <a:lnTo>
                    <a:pt x="213" y="774"/>
                  </a:lnTo>
                  <a:lnTo>
                    <a:pt x="206" y="773"/>
                  </a:lnTo>
                  <a:lnTo>
                    <a:pt x="200" y="772"/>
                  </a:lnTo>
                  <a:lnTo>
                    <a:pt x="185" y="768"/>
                  </a:lnTo>
                  <a:lnTo>
                    <a:pt x="170" y="761"/>
                  </a:lnTo>
                  <a:lnTo>
                    <a:pt x="154" y="753"/>
                  </a:lnTo>
                  <a:lnTo>
                    <a:pt x="136" y="742"/>
                  </a:lnTo>
                  <a:lnTo>
                    <a:pt x="121" y="730"/>
                  </a:lnTo>
                  <a:lnTo>
                    <a:pt x="107" y="717"/>
                  </a:lnTo>
                  <a:lnTo>
                    <a:pt x="96" y="705"/>
                  </a:lnTo>
                  <a:lnTo>
                    <a:pt x="87" y="692"/>
                  </a:lnTo>
                  <a:lnTo>
                    <a:pt x="83" y="686"/>
                  </a:lnTo>
                  <a:lnTo>
                    <a:pt x="80" y="681"/>
                  </a:lnTo>
                  <a:lnTo>
                    <a:pt x="78" y="675"/>
                  </a:lnTo>
                  <a:lnTo>
                    <a:pt x="77" y="670"/>
                  </a:lnTo>
                  <a:lnTo>
                    <a:pt x="76" y="664"/>
                  </a:lnTo>
                  <a:lnTo>
                    <a:pt x="76" y="660"/>
                  </a:lnTo>
                  <a:lnTo>
                    <a:pt x="77" y="656"/>
                  </a:lnTo>
                  <a:lnTo>
                    <a:pt x="79" y="651"/>
                  </a:lnTo>
                  <a:lnTo>
                    <a:pt x="81" y="648"/>
                  </a:lnTo>
                  <a:lnTo>
                    <a:pt x="84" y="646"/>
                  </a:lnTo>
                  <a:lnTo>
                    <a:pt x="89" y="644"/>
                  </a:lnTo>
                  <a:lnTo>
                    <a:pt x="93" y="643"/>
                  </a:lnTo>
                  <a:lnTo>
                    <a:pt x="98" y="642"/>
                  </a:lnTo>
                  <a:lnTo>
                    <a:pt x="104" y="642"/>
                  </a:lnTo>
                  <a:lnTo>
                    <a:pt x="110" y="643"/>
                  </a:lnTo>
                  <a:lnTo>
                    <a:pt x="117" y="644"/>
                  </a:lnTo>
                  <a:lnTo>
                    <a:pt x="131" y="648"/>
                  </a:lnTo>
                  <a:lnTo>
                    <a:pt x="147" y="655"/>
                  </a:lnTo>
                  <a:lnTo>
                    <a:pt x="163" y="663"/>
                  </a:lnTo>
                  <a:lnTo>
                    <a:pt x="179" y="674"/>
                  </a:lnTo>
                  <a:close/>
                  <a:moveTo>
                    <a:pt x="351" y="895"/>
                  </a:moveTo>
                  <a:lnTo>
                    <a:pt x="335" y="883"/>
                  </a:lnTo>
                  <a:lnTo>
                    <a:pt x="320" y="869"/>
                  </a:lnTo>
                  <a:lnTo>
                    <a:pt x="308" y="856"/>
                  </a:lnTo>
                  <a:lnTo>
                    <a:pt x="298" y="843"/>
                  </a:lnTo>
                  <a:lnTo>
                    <a:pt x="294" y="837"/>
                  </a:lnTo>
                  <a:lnTo>
                    <a:pt x="291" y="831"/>
                  </a:lnTo>
                  <a:lnTo>
                    <a:pt x="288" y="825"/>
                  </a:lnTo>
                  <a:lnTo>
                    <a:pt x="287" y="820"/>
                  </a:lnTo>
                  <a:lnTo>
                    <a:pt x="286" y="814"/>
                  </a:lnTo>
                  <a:lnTo>
                    <a:pt x="286" y="809"/>
                  </a:lnTo>
                  <a:lnTo>
                    <a:pt x="287" y="805"/>
                  </a:lnTo>
                  <a:lnTo>
                    <a:pt x="290" y="800"/>
                  </a:lnTo>
                  <a:lnTo>
                    <a:pt x="292" y="797"/>
                  </a:lnTo>
                  <a:lnTo>
                    <a:pt x="295" y="795"/>
                  </a:lnTo>
                  <a:lnTo>
                    <a:pt x="299" y="793"/>
                  </a:lnTo>
                  <a:lnTo>
                    <a:pt x="305" y="792"/>
                  </a:lnTo>
                  <a:lnTo>
                    <a:pt x="310" y="791"/>
                  </a:lnTo>
                  <a:lnTo>
                    <a:pt x="317" y="791"/>
                  </a:lnTo>
                  <a:lnTo>
                    <a:pt x="323" y="792"/>
                  </a:lnTo>
                  <a:lnTo>
                    <a:pt x="329" y="793"/>
                  </a:lnTo>
                  <a:lnTo>
                    <a:pt x="345" y="797"/>
                  </a:lnTo>
                  <a:lnTo>
                    <a:pt x="361" y="804"/>
                  </a:lnTo>
                  <a:lnTo>
                    <a:pt x="378" y="812"/>
                  </a:lnTo>
                  <a:lnTo>
                    <a:pt x="395" y="824"/>
                  </a:lnTo>
                  <a:lnTo>
                    <a:pt x="413" y="836"/>
                  </a:lnTo>
                  <a:lnTo>
                    <a:pt x="427" y="850"/>
                  </a:lnTo>
                  <a:lnTo>
                    <a:pt x="439" y="863"/>
                  </a:lnTo>
                  <a:lnTo>
                    <a:pt x="449" y="876"/>
                  </a:lnTo>
                  <a:lnTo>
                    <a:pt x="453" y="882"/>
                  </a:lnTo>
                  <a:lnTo>
                    <a:pt x="456" y="889"/>
                  </a:lnTo>
                  <a:lnTo>
                    <a:pt x="458" y="894"/>
                  </a:lnTo>
                  <a:lnTo>
                    <a:pt x="460" y="900"/>
                  </a:lnTo>
                  <a:lnTo>
                    <a:pt x="460" y="905"/>
                  </a:lnTo>
                  <a:lnTo>
                    <a:pt x="460" y="910"/>
                  </a:lnTo>
                  <a:lnTo>
                    <a:pt x="459" y="915"/>
                  </a:lnTo>
                  <a:lnTo>
                    <a:pt x="458" y="918"/>
                  </a:lnTo>
                  <a:lnTo>
                    <a:pt x="455" y="922"/>
                  </a:lnTo>
                  <a:lnTo>
                    <a:pt x="451" y="924"/>
                  </a:lnTo>
                  <a:lnTo>
                    <a:pt x="447" y="927"/>
                  </a:lnTo>
                  <a:lnTo>
                    <a:pt x="442" y="928"/>
                  </a:lnTo>
                  <a:lnTo>
                    <a:pt x="436" y="929"/>
                  </a:lnTo>
                  <a:lnTo>
                    <a:pt x="431" y="929"/>
                  </a:lnTo>
                  <a:lnTo>
                    <a:pt x="424" y="928"/>
                  </a:lnTo>
                  <a:lnTo>
                    <a:pt x="417" y="927"/>
                  </a:lnTo>
                  <a:lnTo>
                    <a:pt x="402" y="922"/>
                  </a:lnTo>
                  <a:lnTo>
                    <a:pt x="386" y="916"/>
                  </a:lnTo>
                  <a:lnTo>
                    <a:pt x="368" y="907"/>
                  </a:lnTo>
                  <a:lnTo>
                    <a:pt x="351" y="895"/>
                  </a:lnTo>
                  <a:close/>
                  <a:moveTo>
                    <a:pt x="299" y="429"/>
                  </a:moveTo>
                  <a:lnTo>
                    <a:pt x="296" y="432"/>
                  </a:lnTo>
                  <a:lnTo>
                    <a:pt x="293" y="434"/>
                  </a:lnTo>
                  <a:lnTo>
                    <a:pt x="290" y="437"/>
                  </a:lnTo>
                  <a:lnTo>
                    <a:pt x="285" y="438"/>
                  </a:lnTo>
                  <a:lnTo>
                    <a:pt x="280" y="439"/>
                  </a:lnTo>
                  <a:lnTo>
                    <a:pt x="275" y="439"/>
                  </a:lnTo>
                  <a:lnTo>
                    <a:pt x="269" y="438"/>
                  </a:lnTo>
                  <a:lnTo>
                    <a:pt x="264" y="437"/>
                  </a:lnTo>
                  <a:lnTo>
                    <a:pt x="250" y="433"/>
                  </a:lnTo>
                  <a:lnTo>
                    <a:pt x="236" y="427"/>
                  </a:lnTo>
                  <a:lnTo>
                    <a:pt x="222" y="419"/>
                  </a:lnTo>
                  <a:lnTo>
                    <a:pt x="206" y="410"/>
                  </a:lnTo>
                  <a:lnTo>
                    <a:pt x="192" y="399"/>
                  </a:lnTo>
                  <a:lnTo>
                    <a:pt x="179" y="387"/>
                  </a:lnTo>
                  <a:lnTo>
                    <a:pt x="170" y="375"/>
                  </a:lnTo>
                  <a:lnTo>
                    <a:pt x="161" y="363"/>
                  </a:lnTo>
                  <a:lnTo>
                    <a:pt x="156" y="352"/>
                  </a:lnTo>
                  <a:lnTo>
                    <a:pt x="152" y="342"/>
                  </a:lnTo>
                  <a:lnTo>
                    <a:pt x="151" y="337"/>
                  </a:lnTo>
                  <a:lnTo>
                    <a:pt x="151" y="333"/>
                  </a:lnTo>
                  <a:lnTo>
                    <a:pt x="152" y="329"/>
                  </a:lnTo>
                  <a:lnTo>
                    <a:pt x="155" y="325"/>
                  </a:lnTo>
                  <a:lnTo>
                    <a:pt x="157" y="322"/>
                  </a:lnTo>
                  <a:lnTo>
                    <a:pt x="160" y="320"/>
                  </a:lnTo>
                  <a:lnTo>
                    <a:pt x="163" y="318"/>
                  </a:lnTo>
                  <a:lnTo>
                    <a:pt x="168" y="317"/>
                  </a:lnTo>
                  <a:lnTo>
                    <a:pt x="173" y="316"/>
                  </a:lnTo>
                  <a:lnTo>
                    <a:pt x="178" y="316"/>
                  </a:lnTo>
                  <a:lnTo>
                    <a:pt x="184" y="316"/>
                  </a:lnTo>
                  <a:lnTo>
                    <a:pt x="190" y="317"/>
                  </a:lnTo>
                  <a:lnTo>
                    <a:pt x="203" y="321"/>
                  </a:lnTo>
                  <a:lnTo>
                    <a:pt x="217" y="327"/>
                  </a:lnTo>
                  <a:lnTo>
                    <a:pt x="232" y="335"/>
                  </a:lnTo>
                  <a:lnTo>
                    <a:pt x="246" y="345"/>
                  </a:lnTo>
                  <a:lnTo>
                    <a:pt x="260" y="356"/>
                  </a:lnTo>
                  <a:lnTo>
                    <a:pt x="273" y="368"/>
                  </a:lnTo>
                  <a:lnTo>
                    <a:pt x="284" y="379"/>
                  </a:lnTo>
                  <a:lnTo>
                    <a:pt x="292" y="391"/>
                  </a:lnTo>
                  <a:lnTo>
                    <a:pt x="298" y="402"/>
                  </a:lnTo>
                  <a:lnTo>
                    <a:pt x="301" y="412"/>
                  </a:lnTo>
                  <a:lnTo>
                    <a:pt x="301" y="417"/>
                  </a:lnTo>
                  <a:lnTo>
                    <a:pt x="301" y="422"/>
                  </a:lnTo>
                  <a:lnTo>
                    <a:pt x="300" y="426"/>
                  </a:lnTo>
                  <a:lnTo>
                    <a:pt x="299" y="429"/>
                  </a:lnTo>
                  <a:close/>
                  <a:moveTo>
                    <a:pt x="498" y="570"/>
                  </a:moveTo>
                  <a:lnTo>
                    <a:pt x="496" y="574"/>
                  </a:lnTo>
                  <a:lnTo>
                    <a:pt x="492" y="576"/>
                  </a:lnTo>
                  <a:lnTo>
                    <a:pt x="488" y="578"/>
                  </a:lnTo>
                  <a:lnTo>
                    <a:pt x="484" y="580"/>
                  </a:lnTo>
                  <a:lnTo>
                    <a:pt x="478" y="580"/>
                  </a:lnTo>
                  <a:lnTo>
                    <a:pt x="473" y="580"/>
                  </a:lnTo>
                  <a:lnTo>
                    <a:pt x="468" y="580"/>
                  </a:lnTo>
                  <a:lnTo>
                    <a:pt x="461" y="579"/>
                  </a:lnTo>
                  <a:lnTo>
                    <a:pt x="447" y="576"/>
                  </a:lnTo>
                  <a:lnTo>
                    <a:pt x="432" y="569"/>
                  </a:lnTo>
                  <a:lnTo>
                    <a:pt x="416" y="561"/>
                  </a:lnTo>
                  <a:lnTo>
                    <a:pt x="401" y="551"/>
                  </a:lnTo>
                  <a:lnTo>
                    <a:pt x="386" y="539"/>
                  </a:lnTo>
                  <a:lnTo>
                    <a:pt x="373" y="527"/>
                  </a:lnTo>
                  <a:lnTo>
                    <a:pt x="361" y="514"/>
                  </a:lnTo>
                  <a:lnTo>
                    <a:pt x="352" y="502"/>
                  </a:lnTo>
                  <a:lnTo>
                    <a:pt x="349" y="497"/>
                  </a:lnTo>
                  <a:lnTo>
                    <a:pt x="347" y="491"/>
                  </a:lnTo>
                  <a:lnTo>
                    <a:pt x="345" y="485"/>
                  </a:lnTo>
                  <a:lnTo>
                    <a:pt x="344" y="480"/>
                  </a:lnTo>
                  <a:lnTo>
                    <a:pt x="342" y="475"/>
                  </a:lnTo>
                  <a:lnTo>
                    <a:pt x="342" y="470"/>
                  </a:lnTo>
                  <a:lnTo>
                    <a:pt x="344" y="466"/>
                  </a:lnTo>
                  <a:lnTo>
                    <a:pt x="346" y="463"/>
                  </a:lnTo>
                  <a:lnTo>
                    <a:pt x="348" y="459"/>
                  </a:lnTo>
                  <a:lnTo>
                    <a:pt x="351" y="457"/>
                  </a:lnTo>
                  <a:lnTo>
                    <a:pt x="355" y="455"/>
                  </a:lnTo>
                  <a:lnTo>
                    <a:pt x="360" y="454"/>
                  </a:lnTo>
                  <a:lnTo>
                    <a:pt x="365" y="453"/>
                  </a:lnTo>
                  <a:lnTo>
                    <a:pt x="370" y="453"/>
                  </a:lnTo>
                  <a:lnTo>
                    <a:pt x="376" y="453"/>
                  </a:lnTo>
                  <a:lnTo>
                    <a:pt x="382" y="454"/>
                  </a:lnTo>
                  <a:lnTo>
                    <a:pt x="396" y="458"/>
                  </a:lnTo>
                  <a:lnTo>
                    <a:pt x="412" y="464"/>
                  </a:lnTo>
                  <a:lnTo>
                    <a:pt x="428" y="472"/>
                  </a:lnTo>
                  <a:lnTo>
                    <a:pt x="443" y="482"/>
                  </a:lnTo>
                  <a:lnTo>
                    <a:pt x="458" y="494"/>
                  </a:lnTo>
                  <a:lnTo>
                    <a:pt x="471" y="506"/>
                  </a:lnTo>
                  <a:lnTo>
                    <a:pt x="483" y="519"/>
                  </a:lnTo>
                  <a:lnTo>
                    <a:pt x="491" y="531"/>
                  </a:lnTo>
                  <a:lnTo>
                    <a:pt x="497" y="542"/>
                  </a:lnTo>
                  <a:lnTo>
                    <a:pt x="500" y="553"/>
                  </a:lnTo>
                  <a:lnTo>
                    <a:pt x="501" y="559"/>
                  </a:lnTo>
                  <a:lnTo>
                    <a:pt x="501" y="563"/>
                  </a:lnTo>
                  <a:lnTo>
                    <a:pt x="500" y="567"/>
                  </a:lnTo>
                  <a:lnTo>
                    <a:pt x="498" y="570"/>
                  </a:lnTo>
                  <a:close/>
                  <a:moveTo>
                    <a:pt x="319" y="87"/>
                  </a:moveTo>
                  <a:lnTo>
                    <a:pt x="306" y="77"/>
                  </a:lnTo>
                  <a:lnTo>
                    <a:pt x="295" y="66"/>
                  </a:lnTo>
                  <a:lnTo>
                    <a:pt x="285" y="56"/>
                  </a:lnTo>
                  <a:lnTo>
                    <a:pt x="278" y="45"/>
                  </a:lnTo>
                  <a:lnTo>
                    <a:pt x="273" y="34"/>
                  </a:lnTo>
                  <a:lnTo>
                    <a:pt x="270" y="24"/>
                  </a:lnTo>
                  <a:lnTo>
                    <a:pt x="270" y="20"/>
                  </a:lnTo>
                  <a:lnTo>
                    <a:pt x="270" y="16"/>
                  </a:lnTo>
                  <a:lnTo>
                    <a:pt x="271" y="13"/>
                  </a:lnTo>
                  <a:lnTo>
                    <a:pt x="272" y="8"/>
                  </a:lnTo>
                  <a:lnTo>
                    <a:pt x="274" y="6"/>
                  </a:lnTo>
                  <a:lnTo>
                    <a:pt x="278" y="3"/>
                  </a:lnTo>
                  <a:lnTo>
                    <a:pt x="281" y="2"/>
                  </a:lnTo>
                  <a:lnTo>
                    <a:pt x="285" y="0"/>
                  </a:lnTo>
                  <a:lnTo>
                    <a:pt x="294" y="0"/>
                  </a:lnTo>
                  <a:lnTo>
                    <a:pt x="306" y="1"/>
                  </a:lnTo>
                  <a:lnTo>
                    <a:pt x="318" y="4"/>
                  </a:lnTo>
                  <a:lnTo>
                    <a:pt x="331" y="9"/>
                  </a:lnTo>
                  <a:lnTo>
                    <a:pt x="344" y="16"/>
                  </a:lnTo>
                  <a:lnTo>
                    <a:pt x="358" y="25"/>
                  </a:lnTo>
                  <a:lnTo>
                    <a:pt x="370" y="35"/>
                  </a:lnTo>
                  <a:lnTo>
                    <a:pt x="381" y="46"/>
                  </a:lnTo>
                  <a:lnTo>
                    <a:pt x="391" y="57"/>
                  </a:lnTo>
                  <a:lnTo>
                    <a:pt x="397" y="68"/>
                  </a:lnTo>
                  <a:lnTo>
                    <a:pt x="403" y="78"/>
                  </a:lnTo>
                  <a:lnTo>
                    <a:pt x="406" y="88"/>
                  </a:lnTo>
                  <a:lnTo>
                    <a:pt x="406" y="92"/>
                  </a:lnTo>
                  <a:lnTo>
                    <a:pt x="406" y="97"/>
                  </a:lnTo>
                  <a:lnTo>
                    <a:pt x="405" y="101"/>
                  </a:lnTo>
                  <a:lnTo>
                    <a:pt x="404" y="104"/>
                  </a:lnTo>
                  <a:lnTo>
                    <a:pt x="402" y="107"/>
                  </a:lnTo>
                  <a:lnTo>
                    <a:pt x="399" y="110"/>
                  </a:lnTo>
                  <a:lnTo>
                    <a:pt x="395" y="111"/>
                  </a:lnTo>
                  <a:lnTo>
                    <a:pt x="391" y="112"/>
                  </a:lnTo>
                  <a:lnTo>
                    <a:pt x="381" y="113"/>
                  </a:lnTo>
                  <a:lnTo>
                    <a:pt x="370" y="112"/>
                  </a:lnTo>
                  <a:lnTo>
                    <a:pt x="359" y="109"/>
                  </a:lnTo>
                  <a:lnTo>
                    <a:pt x="346" y="103"/>
                  </a:lnTo>
                  <a:lnTo>
                    <a:pt x="333" y="96"/>
                  </a:lnTo>
                  <a:lnTo>
                    <a:pt x="319" y="87"/>
                  </a:lnTo>
                  <a:close/>
                  <a:moveTo>
                    <a:pt x="496" y="216"/>
                  </a:moveTo>
                  <a:lnTo>
                    <a:pt x="482" y="206"/>
                  </a:lnTo>
                  <a:lnTo>
                    <a:pt x="470" y="195"/>
                  </a:lnTo>
                  <a:lnTo>
                    <a:pt x="460" y="183"/>
                  </a:lnTo>
                  <a:lnTo>
                    <a:pt x="451" y="172"/>
                  </a:lnTo>
                  <a:lnTo>
                    <a:pt x="446" y="161"/>
                  </a:lnTo>
                  <a:lnTo>
                    <a:pt x="444" y="151"/>
                  </a:lnTo>
                  <a:lnTo>
                    <a:pt x="443" y="146"/>
                  </a:lnTo>
                  <a:lnTo>
                    <a:pt x="443" y="142"/>
                  </a:lnTo>
                  <a:lnTo>
                    <a:pt x="444" y="138"/>
                  </a:lnTo>
                  <a:lnTo>
                    <a:pt x="446" y="134"/>
                  </a:lnTo>
                  <a:lnTo>
                    <a:pt x="448" y="131"/>
                  </a:lnTo>
                  <a:lnTo>
                    <a:pt x="451" y="129"/>
                  </a:lnTo>
                  <a:lnTo>
                    <a:pt x="455" y="127"/>
                  </a:lnTo>
                  <a:lnTo>
                    <a:pt x="459" y="126"/>
                  </a:lnTo>
                  <a:lnTo>
                    <a:pt x="469" y="125"/>
                  </a:lnTo>
                  <a:lnTo>
                    <a:pt x="481" y="126"/>
                  </a:lnTo>
                  <a:lnTo>
                    <a:pt x="494" y="129"/>
                  </a:lnTo>
                  <a:lnTo>
                    <a:pt x="507" y="134"/>
                  </a:lnTo>
                  <a:lnTo>
                    <a:pt x="522" y="142"/>
                  </a:lnTo>
                  <a:lnTo>
                    <a:pt x="536" y="152"/>
                  </a:lnTo>
                  <a:lnTo>
                    <a:pt x="550" y="163"/>
                  </a:lnTo>
                  <a:lnTo>
                    <a:pt x="562" y="173"/>
                  </a:lnTo>
                  <a:lnTo>
                    <a:pt x="571" y="185"/>
                  </a:lnTo>
                  <a:lnTo>
                    <a:pt x="579" y="197"/>
                  </a:lnTo>
                  <a:lnTo>
                    <a:pt x="584" y="208"/>
                  </a:lnTo>
                  <a:lnTo>
                    <a:pt x="587" y="218"/>
                  </a:lnTo>
                  <a:lnTo>
                    <a:pt x="587" y="222"/>
                  </a:lnTo>
                  <a:lnTo>
                    <a:pt x="587" y="226"/>
                  </a:lnTo>
                  <a:lnTo>
                    <a:pt x="586" y="230"/>
                  </a:lnTo>
                  <a:lnTo>
                    <a:pt x="585" y="235"/>
                  </a:lnTo>
                  <a:lnTo>
                    <a:pt x="582" y="237"/>
                  </a:lnTo>
                  <a:lnTo>
                    <a:pt x="579" y="240"/>
                  </a:lnTo>
                  <a:lnTo>
                    <a:pt x="576" y="241"/>
                  </a:lnTo>
                  <a:lnTo>
                    <a:pt x="571" y="243"/>
                  </a:lnTo>
                  <a:lnTo>
                    <a:pt x="567" y="243"/>
                  </a:lnTo>
                  <a:lnTo>
                    <a:pt x="562" y="243"/>
                  </a:lnTo>
                  <a:lnTo>
                    <a:pt x="556" y="243"/>
                  </a:lnTo>
                  <a:lnTo>
                    <a:pt x="550" y="242"/>
                  </a:lnTo>
                  <a:lnTo>
                    <a:pt x="538" y="239"/>
                  </a:lnTo>
                  <a:lnTo>
                    <a:pt x="524" y="234"/>
                  </a:lnTo>
                  <a:lnTo>
                    <a:pt x="510" y="226"/>
                  </a:lnTo>
                  <a:lnTo>
                    <a:pt x="496" y="216"/>
                  </a:lnTo>
                  <a:close/>
                </a:path>
              </a:pathLst>
            </a:custGeom>
            <a:solidFill>
              <a:srgbClr val="D1C9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CH"/>
            </a:p>
          </p:txBody>
        </p:sp>
        <p:sp>
          <p:nvSpPr>
            <p:cNvPr id="62" name="Freeform 49"/>
            <p:cNvSpPr>
              <a:spLocks noEditPoints="1"/>
            </p:cNvSpPr>
            <p:nvPr userDrawn="1"/>
          </p:nvSpPr>
          <p:spPr bwMode="auto">
            <a:xfrm>
              <a:off x="11647025" y="4840288"/>
              <a:ext cx="134937" cy="1346200"/>
            </a:xfrm>
            <a:custGeom>
              <a:avLst/>
              <a:gdLst>
                <a:gd name="T0" fmla="*/ 655 w 678"/>
                <a:gd name="T1" fmla="*/ 6771 h 6787"/>
                <a:gd name="T2" fmla="*/ 201 w 678"/>
                <a:gd name="T3" fmla="*/ 6473 h 6787"/>
                <a:gd name="T4" fmla="*/ 187 w 678"/>
                <a:gd name="T5" fmla="*/ 6166 h 6787"/>
                <a:gd name="T6" fmla="*/ 345 w 678"/>
                <a:gd name="T7" fmla="*/ 6134 h 6787"/>
                <a:gd name="T8" fmla="*/ 447 w 678"/>
                <a:gd name="T9" fmla="*/ 5968 h 6787"/>
                <a:gd name="T10" fmla="*/ 169 w 678"/>
                <a:gd name="T11" fmla="*/ 5761 h 6787"/>
                <a:gd name="T12" fmla="*/ 90 w 678"/>
                <a:gd name="T13" fmla="*/ 5324 h 6787"/>
                <a:gd name="T14" fmla="*/ 324 w 678"/>
                <a:gd name="T15" fmla="*/ 5266 h 6787"/>
                <a:gd name="T16" fmla="*/ 61 w 678"/>
                <a:gd name="T17" fmla="*/ 4793 h 6787"/>
                <a:gd name="T18" fmla="*/ 143 w 678"/>
                <a:gd name="T19" fmla="*/ 4596 h 6787"/>
                <a:gd name="T20" fmla="*/ 30 w 678"/>
                <a:gd name="T21" fmla="*/ 4059 h 6787"/>
                <a:gd name="T22" fmla="*/ 166 w 678"/>
                <a:gd name="T23" fmla="*/ 4014 h 6787"/>
                <a:gd name="T24" fmla="*/ 120 w 678"/>
                <a:gd name="T25" fmla="*/ 3518 h 6787"/>
                <a:gd name="T26" fmla="*/ 106 w 678"/>
                <a:gd name="T27" fmla="*/ 3377 h 6787"/>
                <a:gd name="T28" fmla="*/ 0 w 678"/>
                <a:gd name="T29" fmla="*/ 2452 h 6787"/>
                <a:gd name="T30" fmla="*/ 0 w 678"/>
                <a:gd name="T31" fmla="*/ 2278 h 6787"/>
                <a:gd name="T32" fmla="*/ 27 w 678"/>
                <a:gd name="T33" fmla="*/ 1673 h 6787"/>
                <a:gd name="T34" fmla="*/ 121 w 678"/>
                <a:gd name="T35" fmla="*/ 984 h 6787"/>
                <a:gd name="T36" fmla="*/ 590 w 678"/>
                <a:gd name="T37" fmla="*/ 153 h 6787"/>
                <a:gd name="T38" fmla="*/ 654 w 678"/>
                <a:gd name="T39" fmla="*/ 2097 h 6787"/>
                <a:gd name="T40" fmla="*/ 583 w 678"/>
                <a:gd name="T41" fmla="*/ 2583 h 6787"/>
                <a:gd name="T42" fmla="*/ 662 w 678"/>
                <a:gd name="T43" fmla="*/ 4520 h 6787"/>
                <a:gd name="T44" fmla="*/ 594 w 678"/>
                <a:gd name="T45" fmla="*/ 4689 h 6787"/>
                <a:gd name="T46" fmla="*/ 509 w 678"/>
                <a:gd name="T47" fmla="*/ 4783 h 6787"/>
                <a:gd name="T48" fmla="*/ 409 w 678"/>
                <a:gd name="T49" fmla="*/ 5199 h 6787"/>
                <a:gd name="T50" fmla="*/ 540 w 678"/>
                <a:gd name="T51" fmla="*/ 5334 h 6787"/>
                <a:gd name="T52" fmla="*/ 678 w 678"/>
                <a:gd name="T53" fmla="*/ 5640 h 6787"/>
                <a:gd name="T54" fmla="*/ 384 w 678"/>
                <a:gd name="T55" fmla="*/ 5839 h 6787"/>
                <a:gd name="T56" fmla="*/ 229 w 678"/>
                <a:gd name="T57" fmla="*/ 5974 h 6787"/>
                <a:gd name="T58" fmla="*/ 570 w 678"/>
                <a:gd name="T59" fmla="*/ 6361 h 6787"/>
                <a:gd name="T60" fmla="*/ 476 w 678"/>
                <a:gd name="T61" fmla="*/ 6372 h 6787"/>
                <a:gd name="T62" fmla="*/ 63 w 678"/>
                <a:gd name="T63" fmla="*/ 6375 h 6787"/>
                <a:gd name="T64" fmla="*/ 336 w 678"/>
                <a:gd name="T65" fmla="*/ 6402 h 6787"/>
                <a:gd name="T66" fmla="*/ 583 w 678"/>
                <a:gd name="T67" fmla="*/ 6512 h 6787"/>
                <a:gd name="T68" fmla="*/ 600 w 678"/>
                <a:gd name="T69" fmla="*/ 5873 h 6787"/>
                <a:gd name="T70" fmla="*/ 499 w 678"/>
                <a:gd name="T71" fmla="*/ 5497 h 6787"/>
                <a:gd name="T72" fmla="*/ 479 w 678"/>
                <a:gd name="T73" fmla="*/ 5096 h 6787"/>
                <a:gd name="T74" fmla="*/ 327 w 678"/>
                <a:gd name="T75" fmla="*/ 4861 h 6787"/>
                <a:gd name="T76" fmla="*/ 636 w 678"/>
                <a:gd name="T77" fmla="*/ 4291 h 6787"/>
                <a:gd name="T78" fmla="*/ 596 w 678"/>
                <a:gd name="T79" fmla="*/ 4214 h 6787"/>
                <a:gd name="T80" fmla="*/ 270 w 678"/>
                <a:gd name="T81" fmla="*/ 3904 h 6787"/>
                <a:gd name="T82" fmla="*/ 409 w 678"/>
                <a:gd name="T83" fmla="*/ 3803 h 6787"/>
                <a:gd name="T84" fmla="*/ 568 w 678"/>
                <a:gd name="T85" fmla="*/ 3637 h 6787"/>
                <a:gd name="T86" fmla="*/ 605 w 678"/>
                <a:gd name="T87" fmla="*/ 3360 h 6787"/>
                <a:gd name="T88" fmla="*/ 423 w 678"/>
                <a:gd name="T89" fmla="*/ 3233 h 6787"/>
                <a:gd name="T90" fmla="*/ 44 w 678"/>
                <a:gd name="T91" fmla="*/ 2776 h 6787"/>
                <a:gd name="T92" fmla="*/ 399 w 678"/>
                <a:gd name="T93" fmla="*/ 3064 h 6787"/>
                <a:gd name="T94" fmla="*/ 177 w 678"/>
                <a:gd name="T95" fmla="*/ 2674 h 6787"/>
                <a:gd name="T96" fmla="*/ 268 w 678"/>
                <a:gd name="T97" fmla="*/ 2442 h 6787"/>
                <a:gd name="T98" fmla="*/ 302 w 678"/>
                <a:gd name="T99" fmla="*/ 2133 h 6787"/>
                <a:gd name="T100" fmla="*/ 620 w 678"/>
                <a:gd name="T101" fmla="*/ 2331 h 6787"/>
                <a:gd name="T102" fmla="*/ 440 w 678"/>
                <a:gd name="T103" fmla="*/ 1930 h 6787"/>
                <a:gd name="T104" fmla="*/ 360 w 678"/>
                <a:gd name="T105" fmla="*/ 1538 h 6787"/>
                <a:gd name="T106" fmla="*/ 623 w 678"/>
                <a:gd name="T107" fmla="*/ 1719 h 6787"/>
                <a:gd name="T108" fmla="*/ 315 w 678"/>
                <a:gd name="T109" fmla="*/ 1162 h 6787"/>
                <a:gd name="T110" fmla="*/ 552 w 678"/>
                <a:gd name="T111" fmla="*/ 1329 h 6787"/>
                <a:gd name="T112" fmla="*/ 108 w 678"/>
                <a:gd name="T113" fmla="*/ 650 h 6787"/>
                <a:gd name="T114" fmla="*/ 370 w 678"/>
                <a:gd name="T115" fmla="*/ 792 h 6787"/>
                <a:gd name="T116" fmla="*/ 424 w 678"/>
                <a:gd name="T117" fmla="*/ 825 h 6787"/>
                <a:gd name="T118" fmla="*/ 120 w 678"/>
                <a:gd name="T119" fmla="*/ 200 h 6787"/>
                <a:gd name="T120" fmla="*/ 287 w 678"/>
                <a:gd name="T121" fmla="*/ 353 h 6787"/>
                <a:gd name="T122" fmla="*/ 485 w 678"/>
                <a:gd name="T123" fmla="*/ 477 h 6787"/>
                <a:gd name="T124" fmla="*/ 550 w 678"/>
                <a:gd name="T125" fmla="*/ 79 h 67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78" h="6787">
                  <a:moveTo>
                    <a:pt x="0" y="6547"/>
                  </a:moveTo>
                  <a:lnTo>
                    <a:pt x="0" y="6471"/>
                  </a:lnTo>
                  <a:lnTo>
                    <a:pt x="23" y="6484"/>
                  </a:lnTo>
                  <a:lnTo>
                    <a:pt x="46" y="6497"/>
                  </a:lnTo>
                  <a:lnTo>
                    <a:pt x="66" y="6509"/>
                  </a:lnTo>
                  <a:lnTo>
                    <a:pt x="87" y="6521"/>
                  </a:lnTo>
                  <a:lnTo>
                    <a:pt x="62" y="6502"/>
                  </a:lnTo>
                  <a:lnTo>
                    <a:pt x="43" y="6486"/>
                  </a:lnTo>
                  <a:lnTo>
                    <a:pt x="38" y="6480"/>
                  </a:lnTo>
                  <a:lnTo>
                    <a:pt x="34" y="6474"/>
                  </a:lnTo>
                  <a:lnTo>
                    <a:pt x="31" y="6470"/>
                  </a:lnTo>
                  <a:lnTo>
                    <a:pt x="31" y="6467"/>
                  </a:lnTo>
                  <a:lnTo>
                    <a:pt x="34" y="6466"/>
                  </a:lnTo>
                  <a:lnTo>
                    <a:pt x="36" y="6465"/>
                  </a:lnTo>
                  <a:lnTo>
                    <a:pt x="38" y="6465"/>
                  </a:lnTo>
                  <a:lnTo>
                    <a:pt x="41" y="6463"/>
                  </a:lnTo>
                  <a:lnTo>
                    <a:pt x="51" y="6466"/>
                  </a:lnTo>
                  <a:lnTo>
                    <a:pt x="63" y="6468"/>
                  </a:lnTo>
                  <a:lnTo>
                    <a:pt x="77" y="6472"/>
                  </a:lnTo>
                  <a:lnTo>
                    <a:pt x="94" y="6478"/>
                  </a:lnTo>
                  <a:lnTo>
                    <a:pt x="112" y="6485"/>
                  </a:lnTo>
                  <a:lnTo>
                    <a:pt x="134" y="6493"/>
                  </a:lnTo>
                  <a:lnTo>
                    <a:pt x="182" y="6513"/>
                  </a:lnTo>
                  <a:lnTo>
                    <a:pt x="234" y="6538"/>
                  </a:lnTo>
                  <a:lnTo>
                    <a:pt x="293" y="6566"/>
                  </a:lnTo>
                  <a:lnTo>
                    <a:pt x="354" y="6597"/>
                  </a:lnTo>
                  <a:lnTo>
                    <a:pt x="388" y="6615"/>
                  </a:lnTo>
                  <a:lnTo>
                    <a:pt x="419" y="6632"/>
                  </a:lnTo>
                  <a:lnTo>
                    <a:pt x="450" y="6649"/>
                  </a:lnTo>
                  <a:lnTo>
                    <a:pt x="478" y="6665"/>
                  </a:lnTo>
                  <a:lnTo>
                    <a:pt x="452" y="6646"/>
                  </a:lnTo>
                  <a:lnTo>
                    <a:pt x="434" y="6630"/>
                  </a:lnTo>
                  <a:lnTo>
                    <a:pt x="428" y="6623"/>
                  </a:lnTo>
                  <a:lnTo>
                    <a:pt x="423" y="6618"/>
                  </a:lnTo>
                  <a:lnTo>
                    <a:pt x="422" y="6615"/>
                  </a:lnTo>
                  <a:lnTo>
                    <a:pt x="421" y="6612"/>
                  </a:lnTo>
                  <a:lnTo>
                    <a:pt x="421" y="6611"/>
                  </a:lnTo>
                  <a:lnTo>
                    <a:pt x="422" y="6609"/>
                  </a:lnTo>
                  <a:lnTo>
                    <a:pt x="424" y="6607"/>
                  </a:lnTo>
                  <a:lnTo>
                    <a:pt x="430" y="6606"/>
                  </a:lnTo>
                  <a:lnTo>
                    <a:pt x="437" y="6607"/>
                  </a:lnTo>
                  <a:lnTo>
                    <a:pt x="446" y="6608"/>
                  </a:lnTo>
                  <a:lnTo>
                    <a:pt x="471" y="6615"/>
                  </a:lnTo>
                  <a:lnTo>
                    <a:pt x="501" y="6625"/>
                  </a:lnTo>
                  <a:lnTo>
                    <a:pt x="539" y="6639"/>
                  </a:lnTo>
                  <a:lnTo>
                    <a:pt x="581" y="6657"/>
                  </a:lnTo>
                  <a:lnTo>
                    <a:pt x="627" y="6678"/>
                  </a:lnTo>
                  <a:lnTo>
                    <a:pt x="678" y="6702"/>
                  </a:lnTo>
                  <a:lnTo>
                    <a:pt x="678" y="6783"/>
                  </a:lnTo>
                  <a:lnTo>
                    <a:pt x="655" y="6771"/>
                  </a:lnTo>
                  <a:lnTo>
                    <a:pt x="634" y="6759"/>
                  </a:lnTo>
                  <a:lnTo>
                    <a:pt x="613" y="6747"/>
                  </a:lnTo>
                  <a:lnTo>
                    <a:pt x="593" y="6737"/>
                  </a:lnTo>
                  <a:lnTo>
                    <a:pt x="616" y="6753"/>
                  </a:lnTo>
                  <a:lnTo>
                    <a:pt x="632" y="6767"/>
                  </a:lnTo>
                  <a:lnTo>
                    <a:pt x="637" y="6773"/>
                  </a:lnTo>
                  <a:lnTo>
                    <a:pt x="641" y="6778"/>
                  </a:lnTo>
                  <a:lnTo>
                    <a:pt x="642" y="6782"/>
                  </a:lnTo>
                  <a:lnTo>
                    <a:pt x="642" y="6785"/>
                  </a:lnTo>
                  <a:lnTo>
                    <a:pt x="641" y="6786"/>
                  </a:lnTo>
                  <a:lnTo>
                    <a:pt x="639" y="6787"/>
                  </a:lnTo>
                  <a:lnTo>
                    <a:pt x="636" y="6787"/>
                  </a:lnTo>
                  <a:lnTo>
                    <a:pt x="633" y="6787"/>
                  </a:lnTo>
                  <a:lnTo>
                    <a:pt x="623" y="6786"/>
                  </a:lnTo>
                  <a:lnTo>
                    <a:pt x="611" y="6784"/>
                  </a:lnTo>
                  <a:lnTo>
                    <a:pt x="596" y="6780"/>
                  </a:lnTo>
                  <a:lnTo>
                    <a:pt x="580" y="6774"/>
                  </a:lnTo>
                  <a:lnTo>
                    <a:pt x="560" y="6768"/>
                  </a:lnTo>
                  <a:lnTo>
                    <a:pt x="539" y="6760"/>
                  </a:lnTo>
                  <a:lnTo>
                    <a:pt x="491" y="6741"/>
                  </a:lnTo>
                  <a:lnTo>
                    <a:pt x="438" y="6716"/>
                  </a:lnTo>
                  <a:lnTo>
                    <a:pt x="380" y="6689"/>
                  </a:lnTo>
                  <a:lnTo>
                    <a:pt x="318" y="6658"/>
                  </a:lnTo>
                  <a:lnTo>
                    <a:pt x="287" y="6642"/>
                  </a:lnTo>
                  <a:lnTo>
                    <a:pt x="257" y="6625"/>
                  </a:lnTo>
                  <a:lnTo>
                    <a:pt x="229" y="6609"/>
                  </a:lnTo>
                  <a:lnTo>
                    <a:pt x="202" y="6593"/>
                  </a:lnTo>
                  <a:lnTo>
                    <a:pt x="224" y="6610"/>
                  </a:lnTo>
                  <a:lnTo>
                    <a:pt x="240" y="6623"/>
                  </a:lnTo>
                  <a:lnTo>
                    <a:pt x="245" y="6630"/>
                  </a:lnTo>
                  <a:lnTo>
                    <a:pt x="248" y="6634"/>
                  </a:lnTo>
                  <a:lnTo>
                    <a:pt x="251" y="6638"/>
                  </a:lnTo>
                  <a:lnTo>
                    <a:pt x="250" y="6640"/>
                  </a:lnTo>
                  <a:lnTo>
                    <a:pt x="247" y="6643"/>
                  </a:lnTo>
                  <a:lnTo>
                    <a:pt x="242" y="6644"/>
                  </a:lnTo>
                  <a:lnTo>
                    <a:pt x="236" y="6643"/>
                  </a:lnTo>
                  <a:lnTo>
                    <a:pt x="226" y="6642"/>
                  </a:lnTo>
                  <a:lnTo>
                    <a:pt x="203" y="6635"/>
                  </a:lnTo>
                  <a:lnTo>
                    <a:pt x="173" y="6624"/>
                  </a:lnTo>
                  <a:lnTo>
                    <a:pt x="136" y="6609"/>
                  </a:lnTo>
                  <a:lnTo>
                    <a:pt x="95" y="6592"/>
                  </a:lnTo>
                  <a:lnTo>
                    <a:pt x="50" y="6570"/>
                  </a:lnTo>
                  <a:lnTo>
                    <a:pt x="0" y="6547"/>
                  </a:lnTo>
                  <a:close/>
                  <a:moveTo>
                    <a:pt x="0" y="6426"/>
                  </a:moveTo>
                  <a:lnTo>
                    <a:pt x="0" y="6348"/>
                  </a:lnTo>
                  <a:lnTo>
                    <a:pt x="51" y="6376"/>
                  </a:lnTo>
                  <a:lnTo>
                    <a:pt x="97" y="6404"/>
                  </a:lnTo>
                  <a:lnTo>
                    <a:pt x="138" y="6430"/>
                  </a:lnTo>
                  <a:lnTo>
                    <a:pt x="173" y="6453"/>
                  </a:lnTo>
                  <a:lnTo>
                    <a:pt x="201" y="6473"/>
                  </a:lnTo>
                  <a:lnTo>
                    <a:pt x="220" y="6490"/>
                  </a:lnTo>
                  <a:lnTo>
                    <a:pt x="228" y="6497"/>
                  </a:lnTo>
                  <a:lnTo>
                    <a:pt x="232" y="6502"/>
                  </a:lnTo>
                  <a:lnTo>
                    <a:pt x="234" y="6508"/>
                  </a:lnTo>
                  <a:lnTo>
                    <a:pt x="233" y="6511"/>
                  </a:lnTo>
                  <a:lnTo>
                    <a:pt x="231" y="6513"/>
                  </a:lnTo>
                  <a:lnTo>
                    <a:pt x="226" y="6514"/>
                  </a:lnTo>
                  <a:lnTo>
                    <a:pt x="219" y="6514"/>
                  </a:lnTo>
                  <a:lnTo>
                    <a:pt x="211" y="6512"/>
                  </a:lnTo>
                  <a:lnTo>
                    <a:pt x="189" y="6507"/>
                  </a:lnTo>
                  <a:lnTo>
                    <a:pt x="161" y="6497"/>
                  </a:lnTo>
                  <a:lnTo>
                    <a:pt x="128" y="6484"/>
                  </a:lnTo>
                  <a:lnTo>
                    <a:pt x="89" y="6468"/>
                  </a:lnTo>
                  <a:lnTo>
                    <a:pt x="47" y="6448"/>
                  </a:lnTo>
                  <a:lnTo>
                    <a:pt x="0" y="6426"/>
                  </a:lnTo>
                  <a:close/>
                  <a:moveTo>
                    <a:pt x="0" y="6293"/>
                  </a:moveTo>
                  <a:lnTo>
                    <a:pt x="0" y="6210"/>
                  </a:lnTo>
                  <a:lnTo>
                    <a:pt x="54" y="6240"/>
                  </a:lnTo>
                  <a:lnTo>
                    <a:pt x="103" y="6269"/>
                  </a:lnTo>
                  <a:lnTo>
                    <a:pt x="146" y="6296"/>
                  </a:lnTo>
                  <a:lnTo>
                    <a:pt x="183" y="6321"/>
                  </a:lnTo>
                  <a:lnTo>
                    <a:pt x="199" y="6332"/>
                  </a:lnTo>
                  <a:lnTo>
                    <a:pt x="213" y="6343"/>
                  </a:lnTo>
                  <a:lnTo>
                    <a:pt x="225" y="6352"/>
                  </a:lnTo>
                  <a:lnTo>
                    <a:pt x="233" y="6361"/>
                  </a:lnTo>
                  <a:lnTo>
                    <a:pt x="241" y="6369"/>
                  </a:lnTo>
                  <a:lnTo>
                    <a:pt x="245" y="6375"/>
                  </a:lnTo>
                  <a:lnTo>
                    <a:pt x="247" y="6377"/>
                  </a:lnTo>
                  <a:lnTo>
                    <a:pt x="247" y="6380"/>
                  </a:lnTo>
                  <a:lnTo>
                    <a:pt x="247" y="6381"/>
                  </a:lnTo>
                  <a:lnTo>
                    <a:pt x="247" y="6384"/>
                  </a:lnTo>
                  <a:lnTo>
                    <a:pt x="244" y="6386"/>
                  </a:lnTo>
                  <a:lnTo>
                    <a:pt x="239" y="6387"/>
                  </a:lnTo>
                  <a:lnTo>
                    <a:pt x="232" y="6387"/>
                  </a:lnTo>
                  <a:lnTo>
                    <a:pt x="223" y="6386"/>
                  </a:lnTo>
                  <a:lnTo>
                    <a:pt x="200" y="6379"/>
                  </a:lnTo>
                  <a:lnTo>
                    <a:pt x="170" y="6370"/>
                  </a:lnTo>
                  <a:lnTo>
                    <a:pt x="134" y="6356"/>
                  </a:lnTo>
                  <a:lnTo>
                    <a:pt x="93" y="6337"/>
                  </a:lnTo>
                  <a:lnTo>
                    <a:pt x="48" y="6317"/>
                  </a:lnTo>
                  <a:lnTo>
                    <a:pt x="0" y="6293"/>
                  </a:lnTo>
                  <a:close/>
                  <a:moveTo>
                    <a:pt x="0" y="6146"/>
                  </a:moveTo>
                  <a:lnTo>
                    <a:pt x="0" y="6058"/>
                  </a:lnTo>
                  <a:lnTo>
                    <a:pt x="10" y="6062"/>
                  </a:lnTo>
                  <a:lnTo>
                    <a:pt x="19" y="6067"/>
                  </a:lnTo>
                  <a:lnTo>
                    <a:pt x="28" y="6072"/>
                  </a:lnTo>
                  <a:lnTo>
                    <a:pt x="38" y="6077"/>
                  </a:lnTo>
                  <a:lnTo>
                    <a:pt x="92" y="6107"/>
                  </a:lnTo>
                  <a:lnTo>
                    <a:pt x="142" y="6138"/>
                  </a:lnTo>
                  <a:lnTo>
                    <a:pt x="187" y="6166"/>
                  </a:lnTo>
                  <a:lnTo>
                    <a:pt x="225" y="6190"/>
                  </a:lnTo>
                  <a:lnTo>
                    <a:pt x="241" y="6202"/>
                  </a:lnTo>
                  <a:lnTo>
                    <a:pt x="255" y="6214"/>
                  </a:lnTo>
                  <a:lnTo>
                    <a:pt x="267" y="6224"/>
                  </a:lnTo>
                  <a:lnTo>
                    <a:pt x="277" y="6233"/>
                  </a:lnTo>
                  <a:lnTo>
                    <a:pt x="284" y="6241"/>
                  </a:lnTo>
                  <a:lnTo>
                    <a:pt x="288" y="6248"/>
                  </a:lnTo>
                  <a:lnTo>
                    <a:pt x="289" y="6251"/>
                  </a:lnTo>
                  <a:lnTo>
                    <a:pt x="291" y="6253"/>
                  </a:lnTo>
                  <a:lnTo>
                    <a:pt x="291" y="6255"/>
                  </a:lnTo>
                  <a:lnTo>
                    <a:pt x="289" y="6257"/>
                  </a:lnTo>
                  <a:lnTo>
                    <a:pt x="288" y="6258"/>
                  </a:lnTo>
                  <a:lnTo>
                    <a:pt x="286" y="6260"/>
                  </a:lnTo>
                  <a:lnTo>
                    <a:pt x="284" y="6261"/>
                  </a:lnTo>
                  <a:lnTo>
                    <a:pt x="281" y="6261"/>
                  </a:lnTo>
                  <a:lnTo>
                    <a:pt x="272" y="6261"/>
                  </a:lnTo>
                  <a:lnTo>
                    <a:pt x="260" y="6258"/>
                  </a:lnTo>
                  <a:lnTo>
                    <a:pt x="247" y="6255"/>
                  </a:lnTo>
                  <a:lnTo>
                    <a:pt x="232" y="6251"/>
                  </a:lnTo>
                  <a:lnTo>
                    <a:pt x="215" y="6245"/>
                  </a:lnTo>
                  <a:lnTo>
                    <a:pt x="197" y="6239"/>
                  </a:lnTo>
                  <a:lnTo>
                    <a:pt x="155" y="6222"/>
                  </a:lnTo>
                  <a:lnTo>
                    <a:pt x="107" y="6200"/>
                  </a:lnTo>
                  <a:lnTo>
                    <a:pt x="55" y="6174"/>
                  </a:lnTo>
                  <a:lnTo>
                    <a:pt x="0" y="6146"/>
                  </a:lnTo>
                  <a:close/>
                  <a:moveTo>
                    <a:pt x="0" y="5979"/>
                  </a:moveTo>
                  <a:lnTo>
                    <a:pt x="0" y="5893"/>
                  </a:lnTo>
                  <a:lnTo>
                    <a:pt x="28" y="5906"/>
                  </a:lnTo>
                  <a:lnTo>
                    <a:pt x="58" y="5921"/>
                  </a:lnTo>
                  <a:lnTo>
                    <a:pt x="89" y="5936"/>
                  </a:lnTo>
                  <a:lnTo>
                    <a:pt x="120" y="5953"/>
                  </a:lnTo>
                  <a:lnTo>
                    <a:pt x="173" y="5982"/>
                  </a:lnTo>
                  <a:lnTo>
                    <a:pt x="221" y="6011"/>
                  </a:lnTo>
                  <a:lnTo>
                    <a:pt x="265" y="6039"/>
                  </a:lnTo>
                  <a:lnTo>
                    <a:pt x="300" y="6064"/>
                  </a:lnTo>
                  <a:lnTo>
                    <a:pt x="316" y="6076"/>
                  </a:lnTo>
                  <a:lnTo>
                    <a:pt x="329" y="6087"/>
                  </a:lnTo>
                  <a:lnTo>
                    <a:pt x="341" y="6097"/>
                  </a:lnTo>
                  <a:lnTo>
                    <a:pt x="351" y="6105"/>
                  </a:lnTo>
                  <a:lnTo>
                    <a:pt x="358" y="6114"/>
                  </a:lnTo>
                  <a:lnTo>
                    <a:pt x="362" y="6120"/>
                  </a:lnTo>
                  <a:lnTo>
                    <a:pt x="363" y="6124"/>
                  </a:lnTo>
                  <a:lnTo>
                    <a:pt x="364" y="6126"/>
                  </a:lnTo>
                  <a:lnTo>
                    <a:pt x="364" y="6128"/>
                  </a:lnTo>
                  <a:lnTo>
                    <a:pt x="363" y="6130"/>
                  </a:lnTo>
                  <a:lnTo>
                    <a:pt x="362" y="6132"/>
                  </a:lnTo>
                  <a:lnTo>
                    <a:pt x="360" y="6133"/>
                  </a:lnTo>
                  <a:lnTo>
                    <a:pt x="356" y="6134"/>
                  </a:lnTo>
                  <a:lnTo>
                    <a:pt x="353" y="6134"/>
                  </a:lnTo>
                  <a:lnTo>
                    <a:pt x="345" y="6134"/>
                  </a:lnTo>
                  <a:lnTo>
                    <a:pt x="334" y="6133"/>
                  </a:lnTo>
                  <a:lnTo>
                    <a:pt x="321" y="6130"/>
                  </a:lnTo>
                  <a:lnTo>
                    <a:pt x="306" y="6126"/>
                  </a:lnTo>
                  <a:lnTo>
                    <a:pt x="288" y="6120"/>
                  </a:lnTo>
                  <a:lnTo>
                    <a:pt x="270" y="6114"/>
                  </a:lnTo>
                  <a:lnTo>
                    <a:pt x="228" y="6098"/>
                  </a:lnTo>
                  <a:lnTo>
                    <a:pt x="182" y="6076"/>
                  </a:lnTo>
                  <a:lnTo>
                    <a:pt x="131" y="6051"/>
                  </a:lnTo>
                  <a:lnTo>
                    <a:pt x="77" y="6023"/>
                  </a:lnTo>
                  <a:lnTo>
                    <a:pt x="56" y="6012"/>
                  </a:lnTo>
                  <a:lnTo>
                    <a:pt x="37" y="6002"/>
                  </a:lnTo>
                  <a:lnTo>
                    <a:pt x="19" y="5991"/>
                  </a:lnTo>
                  <a:lnTo>
                    <a:pt x="0" y="5979"/>
                  </a:lnTo>
                  <a:close/>
                  <a:moveTo>
                    <a:pt x="0" y="5873"/>
                  </a:moveTo>
                  <a:lnTo>
                    <a:pt x="0" y="5808"/>
                  </a:lnTo>
                  <a:lnTo>
                    <a:pt x="17" y="5821"/>
                  </a:lnTo>
                  <a:lnTo>
                    <a:pt x="31" y="5833"/>
                  </a:lnTo>
                  <a:lnTo>
                    <a:pt x="44" y="5844"/>
                  </a:lnTo>
                  <a:lnTo>
                    <a:pt x="54" y="5854"/>
                  </a:lnTo>
                  <a:lnTo>
                    <a:pt x="62" y="5862"/>
                  </a:lnTo>
                  <a:lnTo>
                    <a:pt x="66" y="5870"/>
                  </a:lnTo>
                  <a:lnTo>
                    <a:pt x="68" y="5873"/>
                  </a:lnTo>
                  <a:lnTo>
                    <a:pt x="68" y="5876"/>
                  </a:lnTo>
                  <a:lnTo>
                    <a:pt x="68" y="5879"/>
                  </a:lnTo>
                  <a:lnTo>
                    <a:pt x="67" y="5881"/>
                  </a:lnTo>
                  <a:lnTo>
                    <a:pt x="65" y="5883"/>
                  </a:lnTo>
                  <a:lnTo>
                    <a:pt x="60" y="5885"/>
                  </a:lnTo>
                  <a:lnTo>
                    <a:pt x="54" y="5885"/>
                  </a:lnTo>
                  <a:lnTo>
                    <a:pt x="46" y="5885"/>
                  </a:lnTo>
                  <a:lnTo>
                    <a:pt x="37" y="5883"/>
                  </a:lnTo>
                  <a:lnTo>
                    <a:pt x="26" y="5881"/>
                  </a:lnTo>
                  <a:lnTo>
                    <a:pt x="14" y="5877"/>
                  </a:lnTo>
                  <a:lnTo>
                    <a:pt x="0" y="5873"/>
                  </a:lnTo>
                  <a:close/>
                  <a:moveTo>
                    <a:pt x="0" y="5780"/>
                  </a:moveTo>
                  <a:lnTo>
                    <a:pt x="0" y="5724"/>
                  </a:lnTo>
                  <a:lnTo>
                    <a:pt x="21" y="5730"/>
                  </a:lnTo>
                  <a:lnTo>
                    <a:pt x="44" y="5738"/>
                  </a:lnTo>
                  <a:lnTo>
                    <a:pt x="71" y="5749"/>
                  </a:lnTo>
                  <a:lnTo>
                    <a:pt x="101" y="5761"/>
                  </a:lnTo>
                  <a:lnTo>
                    <a:pt x="132" y="5775"/>
                  </a:lnTo>
                  <a:lnTo>
                    <a:pt x="164" y="5791"/>
                  </a:lnTo>
                  <a:lnTo>
                    <a:pt x="199" y="5808"/>
                  </a:lnTo>
                  <a:lnTo>
                    <a:pt x="234" y="5828"/>
                  </a:lnTo>
                  <a:lnTo>
                    <a:pt x="285" y="5856"/>
                  </a:lnTo>
                  <a:lnTo>
                    <a:pt x="332" y="5884"/>
                  </a:lnTo>
                  <a:lnTo>
                    <a:pt x="373" y="5911"/>
                  </a:lnTo>
                  <a:lnTo>
                    <a:pt x="408" y="5936"/>
                  </a:lnTo>
                  <a:lnTo>
                    <a:pt x="423" y="5948"/>
                  </a:lnTo>
                  <a:lnTo>
                    <a:pt x="436" y="5958"/>
                  </a:lnTo>
                  <a:lnTo>
                    <a:pt x="447" y="5968"/>
                  </a:lnTo>
                  <a:lnTo>
                    <a:pt x="456" y="5978"/>
                  </a:lnTo>
                  <a:lnTo>
                    <a:pt x="462" y="5985"/>
                  </a:lnTo>
                  <a:lnTo>
                    <a:pt x="467" y="5993"/>
                  </a:lnTo>
                  <a:lnTo>
                    <a:pt x="468" y="5995"/>
                  </a:lnTo>
                  <a:lnTo>
                    <a:pt x="469" y="5998"/>
                  </a:lnTo>
                  <a:lnTo>
                    <a:pt x="468" y="6001"/>
                  </a:lnTo>
                  <a:lnTo>
                    <a:pt x="468" y="6003"/>
                  </a:lnTo>
                  <a:lnTo>
                    <a:pt x="465" y="6005"/>
                  </a:lnTo>
                  <a:lnTo>
                    <a:pt x="463" y="6006"/>
                  </a:lnTo>
                  <a:lnTo>
                    <a:pt x="461" y="6007"/>
                  </a:lnTo>
                  <a:lnTo>
                    <a:pt x="458" y="6007"/>
                  </a:lnTo>
                  <a:lnTo>
                    <a:pt x="449" y="6007"/>
                  </a:lnTo>
                  <a:lnTo>
                    <a:pt x="438" y="6006"/>
                  </a:lnTo>
                  <a:lnTo>
                    <a:pt x="426" y="6004"/>
                  </a:lnTo>
                  <a:lnTo>
                    <a:pt x="410" y="5999"/>
                  </a:lnTo>
                  <a:lnTo>
                    <a:pt x="394" y="5994"/>
                  </a:lnTo>
                  <a:lnTo>
                    <a:pt x="376" y="5989"/>
                  </a:lnTo>
                  <a:lnTo>
                    <a:pt x="335" y="5972"/>
                  </a:lnTo>
                  <a:lnTo>
                    <a:pt x="289" y="5952"/>
                  </a:lnTo>
                  <a:lnTo>
                    <a:pt x="240" y="5928"/>
                  </a:lnTo>
                  <a:lnTo>
                    <a:pt x="188" y="5901"/>
                  </a:lnTo>
                  <a:lnTo>
                    <a:pt x="159" y="5885"/>
                  </a:lnTo>
                  <a:lnTo>
                    <a:pt x="131" y="5869"/>
                  </a:lnTo>
                  <a:lnTo>
                    <a:pt x="105" y="5853"/>
                  </a:lnTo>
                  <a:lnTo>
                    <a:pt x="80" y="5838"/>
                  </a:lnTo>
                  <a:lnTo>
                    <a:pt x="57" y="5822"/>
                  </a:lnTo>
                  <a:lnTo>
                    <a:pt x="36" y="5807"/>
                  </a:lnTo>
                  <a:lnTo>
                    <a:pt x="17" y="5793"/>
                  </a:lnTo>
                  <a:lnTo>
                    <a:pt x="0" y="5780"/>
                  </a:lnTo>
                  <a:close/>
                  <a:moveTo>
                    <a:pt x="0" y="5695"/>
                  </a:moveTo>
                  <a:lnTo>
                    <a:pt x="0" y="5598"/>
                  </a:lnTo>
                  <a:lnTo>
                    <a:pt x="44" y="5625"/>
                  </a:lnTo>
                  <a:lnTo>
                    <a:pt x="84" y="5650"/>
                  </a:lnTo>
                  <a:lnTo>
                    <a:pt x="120" y="5675"/>
                  </a:lnTo>
                  <a:lnTo>
                    <a:pt x="149" y="5697"/>
                  </a:lnTo>
                  <a:lnTo>
                    <a:pt x="162" y="5707"/>
                  </a:lnTo>
                  <a:lnTo>
                    <a:pt x="173" y="5717"/>
                  </a:lnTo>
                  <a:lnTo>
                    <a:pt x="182" y="5726"/>
                  </a:lnTo>
                  <a:lnTo>
                    <a:pt x="189" y="5734"/>
                  </a:lnTo>
                  <a:lnTo>
                    <a:pt x="194" y="5741"/>
                  </a:lnTo>
                  <a:lnTo>
                    <a:pt x="198" y="5748"/>
                  </a:lnTo>
                  <a:lnTo>
                    <a:pt x="199" y="5750"/>
                  </a:lnTo>
                  <a:lnTo>
                    <a:pt x="199" y="5752"/>
                  </a:lnTo>
                  <a:lnTo>
                    <a:pt x="199" y="5754"/>
                  </a:lnTo>
                  <a:lnTo>
                    <a:pt x="198" y="5757"/>
                  </a:lnTo>
                  <a:lnTo>
                    <a:pt x="194" y="5760"/>
                  </a:lnTo>
                  <a:lnTo>
                    <a:pt x="190" y="5761"/>
                  </a:lnTo>
                  <a:lnTo>
                    <a:pt x="185" y="5762"/>
                  </a:lnTo>
                  <a:lnTo>
                    <a:pt x="177" y="5762"/>
                  </a:lnTo>
                  <a:lnTo>
                    <a:pt x="169" y="5761"/>
                  </a:lnTo>
                  <a:lnTo>
                    <a:pt x="158" y="5759"/>
                  </a:lnTo>
                  <a:lnTo>
                    <a:pt x="147" y="5756"/>
                  </a:lnTo>
                  <a:lnTo>
                    <a:pt x="134" y="5752"/>
                  </a:lnTo>
                  <a:lnTo>
                    <a:pt x="106" y="5743"/>
                  </a:lnTo>
                  <a:lnTo>
                    <a:pt x="74" y="5730"/>
                  </a:lnTo>
                  <a:lnTo>
                    <a:pt x="38" y="5713"/>
                  </a:lnTo>
                  <a:lnTo>
                    <a:pt x="0" y="5695"/>
                  </a:lnTo>
                  <a:close/>
                  <a:moveTo>
                    <a:pt x="0" y="5477"/>
                  </a:moveTo>
                  <a:lnTo>
                    <a:pt x="0" y="5388"/>
                  </a:lnTo>
                  <a:lnTo>
                    <a:pt x="34" y="5402"/>
                  </a:lnTo>
                  <a:lnTo>
                    <a:pt x="69" y="5419"/>
                  </a:lnTo>
                  <a:lnTo>
                    <a:pt x="107" y="5438"/>
                  </a:lnTo>
                  <a:lnTo>
                    <a:pt x="146" y="5459"/>
                  </a:lnTo>
                  <a:lnTo>
                    <a:pt x="193" y="5487"/>
                  </a:lnTo>
                  <a:lnTo>
                    <a:pt x="236" y="5514"/>
                  </a:lnTo>
                  <a:lnTo>
                    <a:pt x="274" y="5540"/>
                  </a:lnTo>
                  <a:lnTo>
                    <a:pt x="307" y="5563"/>
                  </a:lnTo>
                  <a:lnTo>
                    <a:pt x="320" y="5574"/>
                  </a:lnTo>
                  <a:lnTo>
                    <a:pt x="332" y="5585"/>
                  </a:lnTo>
                  <a:lnTo>
                    <a:pt x="341" y="5595"/>
                  </a:lnTo>
                  <a:lnTo>
                    <a:pt x="350" y="5603"/>
                  </a:lnTo>
                  <a:lnTo>
                    <a:pt x="355" y="5612"/>
                  </a:lnTo>
                  <a:lnTo>
                    <a:pt x="359" y="5618"/>
                  </a:lnTo>
                  <a:lnTo>
                    <a:pt x="360" y="5622"/>
                  </a:lnTo>
                  <a:lnTo>
                    <a:pt x="361" y="5625"/>
                  </a:lnTo>
                  <a:lnTo>
                    <a:pt x="360" y="5627"/>
                  </a:lnTo>
                  <a:lnTo>
                    <a:pt x="359" y="5629"/>
                  </a:lnTo>
                  <a:lnTo>
                    <a:pt x="358" y="5631"/>
                  </a:lnTo>
                  <a:lnTo>
                    <a:pt x="355" y="5632"/>
                  </a:lnTo>
                  <a:lnTo>
                    <a:pt x="352" y="5634"/>
                  </a:lnTo>
                  <a:lnTo>
                    <a:pt x="349" y="5635"/>
                  </a:lnTo>
                  <a:lnTo>
                    <a:pt x="341" y="5635"/>
                  </a:lnTo>
                  <a:lnTo>
                    <a:pt x="331" y="5634"/>
                  </a:lnTo>
                  <a:lnTo>
                    <a:pt x="319" y="5631"/>
                  </a:lnTo>
                  <a:lnTo>
                    <a:pt x="305" y="5628"/>
                  </a:lnTo>
                  <a:lnTo>
                    <a:pt x="289" y="5624"/>
                  </a:lnTo>
                  <a:lnTo>
                    <a:pt x="272" y="5618"/>
                  </a:lnTo>
                  <a:lnTo>
                    <a:pt x="234" y="5603"/>
                  </a:lnTo>
                  <a:lnTo>
                    <a:pt x="191" y="5585"/>
                  </a:lnTo>
                  <a:lnTo>
                    <a:pt x="146" y="5562"/>
                  </a:lnTo>
                  <a:lnTo>
                    <a:pt x="97" y="5536"/>
                  </a:lnTo>
                  <a:lnTo>
                    <a:pt x="71" y="5522"/>
                  </a:lnTo>
                  <a:lnTo>
                    <a:pt x="47" y="5507"/>
                  </a:lnTo>
                  <a:lnTo>
                    <a:pt x="23" y="5492"/>
                  </a:lnTo>
                  <a:lnTo>
                    <a:pt x="0" y="5477"/>
                  </a:lnTo>
                  <a:close/>
                  <a:moveTo>
                    <a:pt x="0" y="5358"/>
                  </a:moveTo>
                  <a:lnTo>
                    <a:pt x="0" y="5261"/>
                  </a:lnTo>
                  <a:lnTo>
                    <a:pt x="34" y="5283"/>
                  </a:lnTo>
                  <a:lnTo>
                    <a:pt x="64" y="5304"/>
                  </a:lnTo>
                  <a:lnTo>
                    <a:pt x="90" y="5324"/>
                  </a:lnTo>
                  <a:lnTo>
                    <a:pt x="111" y="5342"/>
                  </a:lnTo>
                  <a:lnTo>
                    <a:pt x="120" y="5351"/>
                  </a:lnTo>
                  <a:lnTo>
                    <a:pt x="128" y="5358"/>
                  </a:lnTo>
                  <a:lnTo>
                    <a:pt x="134" y="5366"/>
                  </a:lnTo>
                  <a:lnTo>
                    <a:pt x="138" y="5372"/>
                  </a:lnTo>
                  <a:lnTo>
                    <a:pt x="143" y="5379"/>
                  </a:lnTo>
                  <a:lnTo>
                    <a:pt x="144" y="5384"/>
                  </a:lnTo>
                  <a:lnTo>
                    <a:pt x="145" y="5389"/>
                  </a:lnTo>
                  <a:lnTo>
                    <a:pt x="144" y="5392"/>
                  </a:lnTo>
                  <a:lnTo>
                    <a:pt x="142" y="5395"/>
                  </a:lnTo>
                  <a:lnTo>
                    <a:pt x="137" y="5396"/>
                  </a:lnTo>
                  <a:lnTo>
                    <a:pt x="133" y="5397"/>
                  </a:lnTo>
                  <a:lnTo>
                    <a:pt x="128" y="5398"/>
                  </a:lnTo>
                  <a:lnTo>
                    <a:pt x="115" y="5397"/>
                  </a:lnTo>
                  <a:lnTo>
                    <a:pt x="97" y="5394"/>
                  </a:lnTo>
                  <a:lnTo>
                    <a:pt x="77" y="5389"/>
                  </a:lnTo>
                  <a:lnTo>
                    <a:pt x="53" y="5380"/>
                  </a:lnTo>
                  <a:lnTo>
                    <a:pt x="28" y="5370"/>
                  </a:lnTo>
                  <a:lnTo>
                    <a:pt x="0" y="5358"/>
                  </a:lnTo>
                  <a:close/>
                  <a:moveTo>
                    <a:pt x="0" y="5103"/>
                  </a:moveTo>
                  <a:lnTo>
                    <a:pt x="0" y="5018"/>
                  </a:lnTo>
                  <a:lnTo>
                    <a:pt x="17" y="5025"/>
                  </a:lnTo>
                  <a:lnTo>
                    <a:pt x="37" y="5031"/>
                  </a:lnTo>
                  <a:lnTo>
                    <a:pt x="56" y="5040"/>
                  </a:lnTo>
                  <a:lnTo>
                    <a:pt x="78" y="5050"/>
                  </a:lnTo>
                  <a:lnTo>
                    <a:pt x="100" y="5059"/>
                  </a:lnTo>
                  <a:lnTo>
                    <a:pt x="122" y="5071"/>
                  </a:lnTo>
                  <a:lnTo>
                    <a:pt x="145" y="5083"/>
                  </a:lnTo>
                  <a:lnTo>
                    <a:pt x="169" y="5096"/>
                  </a:lnTo>
                  <a:lnTo>
                    <a:pt x="212" y="5122"/>
                  </a:lnTo>
                  <a:lnTo>
                    <a:pt x="252" y="5148"/>
                  </a:lnTo>
                  <a:lnTo>
                    <a:pt x="286" y="5173"/>
                  </a:lnTo>
                  <a:lnTo>
                    <a:pt x="315" y="5196"/>
                  </a:lnTo>
                  <a:lnTo>
                    <a:pt x="328" y="5207"/>
                  </a:lnTo>
                  <a:lnTo>
                    <a:pt x="339" y="5217"/>
                  </a:lnTo>
                  <a:lnTo>
                    <a:pt x="348" y="5227"/>
                  </a:lnTo>
                  <a:lnTo>
                    <a:pt x="354" y="5235"/>
                  </a:lnTo>
                  <a:lnTo>
                    <a:pt x="360" y="5243"/>
                  </a:lnTo>
                  <a:lnTo>
                    <a:pt x="363" y="5250"/>
                  </a:lnTo>
                  <a:lnTo>
                    <a:pt x="363" y="5254"/>
                  </a:lnTo>
                  <a:lnTo>
                    <a:pt x="364" y="5256"/>
                  </a:lnTo>
                  <a:lnTo>
                    <a:pt x="363" y="5258"/>
                  </a:lnTo>
                  <a:lnTo>
                    <a:pt x="362" y="5261"/>
                  </a:lnTo>
                  <a:lnTo>
                    <a:pt x="361" y="5262"/>
                  </a:lnTo>
                  <a:lnTo>
                    <a:pt x="359" y="5264"/>
                  </a:lnTo>
                  <a:lnTo>
                    <a:pt x="355" y="5266"/>
                  </a:lnTo>
                  <a:lnTo>
                    <a:pt x="352" y="5267"/>
                  </a:lnTo>
                  <a:lnTo>
                    <a:pt x="345" y="5268"/>
                  </a:lnTo>
                  <a:lnTo>
                    <a:pt x="335" y="5268"/>
                  </a:lnTo>
                  <a:lnTo>
                    <a:pt x="324" y="5266"/>
                  </a:lnTo>
                  <a:lnTo>
                    <a:pt x="311" y="5262"/>
                  </a:lnTo>
                  <a:lnTo>
                    <a:pt x="296" y="5259"/>
                  </a:lnTo>
                  <a:lnTo>
                    <a:pt x="280" y="5254"/>
                  </a:lnTo>
                  <a:lnTo>
                    <a:pt x="263" y="5248"/>
                  </a:lnTo>
                  <a:lnTo>
                    <a:pt x="244" y="5241"/>
                  </a:lnTo>
                  <a:lnTo>
                    <a:pt x="225" y="5232"/>
                  </a:lnTo>
                  <a:lnTo>
                    <a:pt x="205" y="5223"/>
                  </a:lnTo>
                  <a:lnTo>
                    <a:pt x="162" y="5203"/>
                  </a:lnTo>
                  <a:lnTo>
                    <a:pt x="118" y="5178"/>
                  </a:lnTo>
                  <a:lnTo>
                    <a:pt x="84" y="5159"/>
                  </a:lnTo>
                  <a:lnTo>
                    <a:pt x="54" y="5140"/>
                  </a:lnTo>
                  <a:lnTo>
                    <a:pt x="26" y="5121"/>
                  </a:lnTo>
                  <a:lnTo>
                    <a:pt x="0" y="5103"/>
                  </a:lnTo>
                  <a:close/>
                  <a:moveTo>
                    <a:pt x="0" y="4972"/>
                  </a:moveTo>
                  <a:lnTo>
                    <a:pt x="0" y="4862"/>
                  </a:lnTo>
                  <a:lnTo>
                    <a:pt x="15" y="4871"/>
                  </a:lnTo>
                  <a:lnTo>
                    <a:pt x="56" y="4895"/>
                  </a:lnTo>
                  <a:lnTo>
                    <a:pt x="94" y="4920"/>
                  </a:lnTo>
                  <a:lnTo>
                    <a:pt x="128" y="4944"/>
                  </a:lnTo>
                  <a:lnTo>
                    <a:pt x="156" y="4968"/>
                  </a:lnTo>
                  <a:lnTo>
                    <a:pt x="168" y="4977"/>
                  </a:lnTo>
                  <a:lnTo>
                    <a:pt x="177" y="4988"/>
                  </a:lnTo>
                  <a:lnTo>
                    <a:pt x="186" y="4997"/>
                  </a:lnTo>
                  <a:lnTo>
                    <a:pt x="192" y="5005"/>
                  </a:lnTo>
                  <a:lnTo>
                    <a:pt x="197" y="5014"/>
                  </a:lnTo>
                  <a:lnTo>
                    <a:pt x="200" y="5021"/>
                  </a:lnTo>
                  <a:lnTo>
                    <a:pt x="200" y="5024"/>
                  </a:lnTo>
                  <a:lnTo>
                    <a:pt x="200" y="5027"/>
                  </a:lnTo>
                  <a:lnTo>
                    <a:pt x="200" y="5029"/>
                  </a:lnTo>
                  <a:lnTo>
                    <a:pt x="199" y="5031"/>
                  </a:lnTo>
                  <a:lnTo>
                    <a:pt x="196" y="5035"/>
                  </a:lnTo>
                  <a:lnTo>
                    <a:pt x="191" y="5037"/>
                  </a:lnTo>
                  <a:lnTo>
                    <a:pt x="185" y="5038"/>
                  </a:lnTo>
                  <a:lnTo>
                    <a:pt x="176" y="5038"/>
                  </a:lnTo>
                  <a:lnTo>
                    <a:pt x="168" y="5038"/>
                  </a:lnTo>
                  <a:lnTo>
                    <a:pt x="157" y="5036"/>
                  </a:lnTo>
                  <a:lnTo>
                    <a:pt x="145" y="5032"/>
                  </a:lnTo>
                  <a:lnTo>
                    <a:pt x="132" y="5029"/>
                  </a:lnTo>
                  <a:lnTo>
                    <a:pt x="104" y="5020"/>
                  </a:lnTo>
                  <a:lnTo>
                    <a:pt x="71" y="5007"/>
                  </a:lnTo>
                  <a:lnTo>
                    <a:pt x="37" y="4991"/>
                  </a:lnTo>
                  <a:lnTo>
                    <a:pt x="0" y="4972"/>
                  </a:lnTo>
                  <a:close/>
                  <a:moveTo>
                    <a:pt x="0" y="4807"/>
                  </a:moveTo>
                  <a:lnTo>
                    <a:pt x="0" y="4726"/>
                  </a:lnTo>
                  <a:lnTo>
                    <a:pt x="16" y="4739"/>
                  </a:lnTo>
                  <a:lnTo>
                    <a:pt x="29" y="4752"/>
                  </a:lnTo>
                  <a:lnTo>
                    <a:pt x="41" y="4764"/>
                  </a:lnTo>
                  <a:lnTo>
                    <a:pt x="50" y="4775"/>
                  </a:lnTo>
                  <a:lnTo>
                    <a:pt x="57" y="4784"/>
                  </a:lnTo>
                  <a:lnTo>
                    <a:pt x="61" y="4793"/>
                  </a:lnTo>
                  <a:lnTo>
                    <a:pt x="62" y="4797"/>
                  </a:lnTo>
                  <a:lnTo>
                    <a:pt x="62" y="4800"/>
                  </a:lnTo>
                  <a:lnTo>
                    <a:pt x="62" y="4804"/>
                  </a:lnTo>
                  <a:lnTo>
                    <a:pt x="61" y="4807"/>
                  </a:lnTo>
                  <a:lnTo>
                    <a:pt x="57" y="4810"/>
                  </a:lnTo>
                  <a:lnTo>
                    <a:pt x="53" y="4812"/>
                  </a:lnTo>
                  <a:lnTo>
                    <a:pt x="48" y="4813"/>
                  </a:lnTo>
                  <a:lnTo>
                    <a:pt x="40" y="4813"/>
                  </a:lnTo>
                  <a:lnTo>
                    <a:pt x="31" y="4813"/>
                  </a:lnTo>
                  <a:lnTo>
                    <a:pt x="23" y="4811"/>
                  </a:lnTo>
                  <a:lnTo>
                    <a:pt x="12" y="4809"/>
                  </a:lnTo>
                  <a:lnTo>
                    <a:pt x="0" y="4807"/>
                  </a:lnTo>
                  <a:close/>
                  <a:moveTo>
                    <a:pt x="0" y="4491"/>
                  </a:moveTo>
                  <a:lnTo>
                    <a:pt x="0" y="4431"/>
                  </a:lnTo>
                  <a:lnTo>
                    <a:pt x="16" y="4434"/>
                  </a:lnTo>
                  <a:lnTo>
                    <a:pt x="36" y="4438"/>
                  </a:lnTo>
                  <a:lnTo>
                    <a:pt x="57" y="4444"/>
                  </a:lnTo>
                  <a:lnTo>
                    <a:pt x="82" y="4453"/>
                  </a:lnTo>
                  <a:lnTo>
                    <a:pt x="109" y="4465"/>
                  </a:lnTo>
                  <a:lnTo>
                    <a:pt x="137" y="4478"/>
                  </a:lnTo>
                  <a:lnTo>
                    <a:pt x="166" y="4493"/>
                  </a:lnTo>
                  <a:lnTo>
                    <a:pt x="197" y="4510"/>
                  </a:lnTo>
                  <a:lnTo>
                    <a:pt x="236" y="4534"/>
                  </a:lnTo>
                  <a:lnTo>
                    <a:pt x="270" y="4558"/>
                  </a:lnTo>
                  <a:lnTo>
                    <a:pt x="286" y="4569"/>
                  </a:lnTo>
                  <a:lnTo>
                    <a:pt x="300" y="4580"/>
                  </a:lnTo>
                  <a:lnTo>
                    <a:pt x="314" y="4592"/>
                  </a:lnTo>
                  <a:lnTo>
                    <a:pt x="326" y="4603"/>
                  </a:lnTo>
                  <a:lnTo>
                    <a:pt x="337" y="4613"/>
                  </a:lnTo>
                  <a:lnTo>
                    <a:pt x="346" y="4622"/>
                  </a:lnTo>
                  <a:lnTo>
                    <a:pt x="353" y="4632"/>
                  </a:lnTo>
                  <a:lnTo>
                    <a:pt x="360" y="4641"/>
                  </a:lnTo>
                  <a:lnTo>
                    <a:pt x="363" y="4648"/>
                  </a:lnTo>
                  <a:lnTo>
                    <a:pt x="366" y="4655"/>
                  </a:lnTo>
                  <a:lnTo>
                    <a:pt x="366" y="4661"/>
                  </a:lnTo>
                  <a:lnTo>
                    <a:pt x="364" y="4667"/>
                  </a:lnTo>
                  <a:lnTo>
                    <a:pt x="361" y="4670"/>
                  </a:lnTo>
                  <a:lnTo>
                    <a:pt x="355" y="4673"/>
                  </a:lnTo>
                  <a:lnTo>
                    <a:pt x="348" y="4674"/>
                  </a:lnTo>
                  <a:lnTo>
                    <a:pt x="338" y="4674"/>
                  </a:lnTo>
                  <a:lnTo>
                    <a:pt x="328" y="4673"/>
                  </a:lnTo>
                  <a:lnTo>
                    <a:pt x="315" y="4671"/>
                  </a:lnTo>
                  <a:lnTo>
                    <a:pt x="302" y="4668"/>
                  </a:lnTo>
                  <a:lnTo>
                    <a:pt x="288" y="4663"/>
                  </a:lnTo>
                  <a:lnTo>
                    <a:pt x="272" y="4659"/>
                  </a:lnTo>
                  <a:lnTo>
                    <a:pt x="256" y="4653"/>
                  </a:lnTo>
                  <a:lnTo>
                    <a:pt x="239" y="4645"/>
                  </a:lnTo>
                  <a:lnTo>
                    <a:pt x="220" y="4637"/>
                  </a:lnTo>
                  <a:lnTo>
                    <a:pt x="183" y="4618"/>
                  </a:lnTo>
                  <a:lnTo>
                    <a:pt x="143" y="4596"/>
                  </a:lnTo>
                  <a:lnTo>
                    <a:pt x="120" y="4582"/>
                  </a:lnTo>
                  <a:lnTo>
                    <a:pt x="98" y="4569"/>
                  </a:lnTo>
                  <a:lnTo>
                    <a:pt x="78" y="4555"/>
                  </a:lnTo>
                  <a:lnTo>
                    <a:pt x="60" y="4541"/>
                  </a:lnTo>
                  <a:lnTo>
                    <a:pt x="42" y="4528"/>
                  </a:lnTo>
                  <a:lnTo>
                    <a:pt x="26" y="4516"/>
                  </a:lnTo>
                  <a:lnTo>
                    <a:pt x="12" y="4503"/>
                  </a:lnTo>
                  <a:lnTo>
                    <a:pt x="0" y="4491"/>
                  </a:lnTo>
                  <a:close/>
                  <a:moveTo>
                    <a:pt x="0" y="4337"/>
                  </a:moveTo>
                  <a:lnTo>
                    <a:pt x="0" y="4234"/>
                  </a:lnTo>
                  <a:lnTo>
                    <a:pt x="27" y="4245"/>
                  </a:lnTo>
                  <a:lnTo>
                    <a:pt x="56" y="4259"/>
                  </a:lnTo>
                  <a:lnTo>
                    <a:pt x="87" y="4274"/>
                  </a:lnTo>
                  <a:lnTo>
                    <a:pt x="117" y="4291"/>
                  </a:lnTo>
                  <a:lnTo>
                    <a:pt x="153" y="4315"/>
                  </a:lnTo>
                  <a:lnTo>
                    <a:pt x="187" y="4337"/>
                  </a:lnTo>
                  <a:lnTo>
                    <a:pt x="202" y="4349"/>
                  </a:lnTo>
                  <a:lnTo>
                    <a:pt x="216" y="4360"/>
                  </a:lnTo>
                  <a:lnTo>
                    <a:pt x="229" y="4371"/>
                  </a:lnTo>
                  <a:lnTo>
                    <a:pt x="241" y="4382"/>
                  </a:lnTo>
                  <a:lnTo>
                    <a:pt x="251" y="4391"/>
                  </a:lnTo>
                  <a:lnTo>
                    <a:pt x="259" y="4401"/>
                  </a:lnTo>
                  <a:lnTo>
                    <a:pt x="266" y="4411"/>
                  </a:lnTo>
                  <a:lnTo>
                    <a:pt x="272" y="4419"/>
                  </a:lnTo>
                  <a:lnTo>
                    <a:pt x="275" y="4427"/>
                  </a:lnTo>
                  <a:lnTo>
                    <a:pt x="278" y="4434"/>
                  </a:lnTo>
                  <a:lnTo>
                    <a:pt x="278" y="4440"/>
                  </a:lnTo>
                  <a:lnTo>
                    <a:pt x="275" y="4444"/>
                  </a:lnTo>
                  <a:lnTo>
                    <a:pt x="272" y="4449"/>
                  </a:lnTo>
                  <a:lnTo>
                    <a:pt x="267" y="4451"/>
                  </a:lnTo>
                  <a:lnTo>
                    <a:pt x="259" y="4453"/>
                  </a:lnTo>
                  <a:lnTo>
                    <a:pt x="251" y="4453"/>
                  </a:lnTo>
                  <a:lnTo>
                    <a:pt x="241" y="4452"/>
                  </a:lnTo>
                  <a:lnTo>
                    <a:pt x="229" y="4450"/>
                  </a:lnTo>
                  <a:lnTo>
                    <a:pt x="216" y="4448"/>
                  </a:lnTo>
                  <a:lnTo>
                    <a:pt x="202" y="4443"/>
                  </a:lnTo>
                  <a:lnTo>
                    <a:pt x="187" y="4438"/>
                  </a:lnTo>
                  <a:lnTo>
                    <a:pt x="172" y="4432"/>
                  </a:lnTo>
                  <a:lnTo>
                    <a:pt x="155" y="4426"/>
                  </a:lnTo>
                  <a:lnTo>
                    <a:pt x="137" y="4418"/>
                  </a:lnTo>
                  <a:lnTo>
                    <a:pt x="101" y="4400"/>
                  </a:lnTo>
                  <a:lnTo>
                    <a:pt x="63" y="4378"/>
                  </a:lnTo>
                  <a:lnTo>
                    <a:pt x="47" y="4369"/>
                  </a:lnTo>
                  <a:lnTo>
                    <a:pt x="30" y="4358"/>
                  </a:lnTo>
                  <a:lnTo>
                    <a:pt x="15" y="4348"/>
                  </a:lnTo>
                  <a:lnTo>
                    <a:pt x="0" y="4337"/>
                  </a:lnTo>
                  <a:close/>
                  <a:moveTo>
                    <a:pt x="0" y="4159"/>
                  </a:moveTo>
                  <a:lnTo>
                    <a:pt x="0" y="4044"/>
                  </a:lnTo>
                  <a:lnTo>
                    <a:pt x="15" y="4051"/>
                  </a:lnTo>
                  <a:lnTo>
                    <a:pt x="30" y="4059"/>
                  </a:lnTo>
                  <a:lnTo>
                    <a:pt x="46" y="4068"/>
                  </a:lnTo>
                  <a:lnTo>
                    <a:pt x="61" y="4077"/>
                  </a:lnTo>
                  <a:lnTo>
                    <a:pt x="96" y="4099"/>
                  </a:lnTo>
                  <a:lnTo>
                    <a:pt x="128" y="4122"/>
                  </a:lnTo>
                  <a:lnTo>
                    <a:pt x="142" y="4132"/>
                  </a:lnTo>
                  <a:lnTo>
                    <a:pt x="156" y="4143"/>
                  </a:lnTo>
                  <a:lnTo>
                    <a:pt x="168" y="4154"/>
                  </a:lnTo>
                  <a:lnTo>
                    <a:pt x="178" y="4165"/>
                  </a:lnTo>
                  <a:lnTo>
                    <a:pt x="188" y="4174"/>
                  </a:lnTo>
                  <a:lnTo>
                    <a:pt x="196" y="4183"/>
                  </a:lnTo>
                  <a:lnTo>
                    <a:pt x="202" y="4193"/>
                  </a:lnTo>
                  <a:lnTo>
                    <a:pt x="207" y="4200"/>
                  </a:lnTo>
                  <a:lnTo>
                    <a:pt x="211" y="4208"/>
                  </a:lnTo>
                  <a:lnTo>
                    <a:pt x="213" y="4214"/>
                  </a:lnTo>
                  <a:lnTo>
                    <a:pt x="213" y="4221"/>
                  </a:lnTo>
                  <a:lnTo>
                    <a:pt x="211" y="4226"/>
                  </a:lnTo>
                  <a:lnTo>
                    <a:pt x="207" y="4230"/>
                  </a:lnTo>
                  <a:lnTo>
                    <a:pt x="202" y="4233"/>
                  </a:lnTo>
                  <a:lnTo>
                    <a:pt x="196" y="4234"/>
                  </a:lnTo>
                  <a:lnTo>
                    <a:pt x="187" y="4235"/>
                  </a:lnTo>
                  <a:lnTo>
                    <a:pt x="177" y="4234"/>
                  </a:lnTo>
                  <a:lnTo>
                    <a:pt x="165" y="4232"/>
                  </a:lnTo>
                  <a:lnTo>
                    <a:pt x="153" y="4230"/>
                  </a:lnTo>
                  <a:lnTo>
                    <a:pt x="141" y="4226"/>
                  </a:lnTo>
                  <a:lnTo>
                    <a:pt x="125" y="4221"/>
                  </a:lnTo>
                  <a:lnTo>
                    <a:pt x="110" y="4216"/>
                  </a:lnTo>
                  <a:lnTo>
                    <a:pt x="95" y="4209"/>
                  </a:lnTo>
                  <a:lnTo>
                    <a:pt x="78" y="4201"/>
                  </a:lnTo>
                  <a:lnTo>
                    <a:pt x="43" y="4184"/>
                  </a:lnTo>
                  <a:lnTo>
                    <a:pt x="7" y="4164"/>
                  </a:lnTo>
                  <a:lnTo>
                    <a:pt x="0" y="4159"/>
                  </a:lnTo>
                  <a:close/>
                  <a:moveTo>
                    <a:pt x="0" y="3967"/>
                  </a:moveTo>
                  <a:lnTo>
                    <a:pt x="0" y="3849"/>
                  </a:lnTo>
                  <a:lnTo>
                    <a:pt x="14" y="3856"/>
                  </a:lnTo>
                  <a:lnTo>
                    <a:pt x="28" y="3865"/>
                  </a:lnTo>
                  <a:lnTo>
                    <a:pt x="62" y="3886"/>
                  </a:lnTo>
                  <a:lnTo>
                    <a:pt x="92" y="3908"/>
                  </a:lnTo>
                  <a:lnTo>
                    <a:pt x="105" y="3919"/>
                  </a:lnTo>
                  <a:lnTo>
                    <a:pt x="118" y="3930"/>
                  </a:lnTo>
                  <a:lnTo>
                    <a:pt x="129" y="3940"/>
                  </a:lnTo>
                  <a:lnTo>
                    <a:pt x="139" y="3950"/>
                  </a:lnTo>
                  <a:lnTo>
                    <a:pt x="148" y="3960"/>
                  </a:lnTo>
                  <a:lnTo>
                    <a:pt x="156" y="3968"/>
                  </a:lnTo>
                  <a:lnTo>
                    <a:pt x="162" y="3977"/>
                  </a:lnTo>
                  <a:lnTo>
                    <a:pt x="168" y="3986"/>
                  </a:lnTo>
                  <a:lnTo>
                    <a:pt x="171" y="3993"/>
                  </a:lnTo>
                  <a:lnTo>
                    <a:pt x="172" y="4000"/>
                  </a:lnTo>
                  <a:lnTo>
                    <a:pt x="172" y="4005"/>
                  </a:lnTo>
                  <a:lnTo>
                    <a:pt x="170" y="4010"/>
                  </a:lnTo>
                  <a:lnTo>
                    <a:pt x="166" y="4014"/>
                  </a:lnTo>
                  <a:lnTo>
                    <a:pt x="162" y="4017"/>
                  </a:lnTo>
                  <a:lnTo>
                    <a:pt x="157" y="4018"/>
                  </a:lnTo>
                  <a:lnTo>
                    <a:pt x="149" y="4019"/>
                  </a:lnTo>
                  <a:lnTo>
                    <a:pt x="142" y="4019"/>
                  </a:lnTo>
                  <a:lnTo>
                    <a:pt x="132" y="4018"/>
                  </a:lnTo>
                  <a:lnTo>
                    <a:pt x="122" y="4017"/>
                  </a:lnTo>
                  <a:lnTo>
                    <a:pt x="111" y="4014"/>
                  </a:lnTo>
                  <a:lnTo>
                    <a:pt x="87" y="4007"/>
                  </a:lnTo>
                  <a:lnTo>
                    <a:pt x="60" y="3996"/>
                  </a:lnTo>
                  <a:lnTo>
                    <a:pt x="30" y="3983"/>
                  </a:lnTo>
                  <a:lnTo>
                    <a:pt x="0" y="3967"/>
                  </a:lnTo>
                  <a:close/>
                  <a:moveTo>
                    <a:pt x="0" y="3763"/>
                  </a:moveTo>
                  <a:lnTo>
                    <a:pt x="0" y="3646"/>
                  </a:lnTo>
                  <a:lnTo>
                    <a:pt x="8" y="3650"/>
                  </a:lnTo>
                  <a:lnTo>
                    <a:pt x="16" y="3655"/>
                  </a:lnTo>
                  <a:lnTo>
                    <a:pt x="49" y="3676"/>
                  </a:lnTo>
                  <a:lnTo>
                    <a:pt x="77" y="3697"/>
                  </a:lnTo>
                  <a:lnTo>
                    <a:pt x="90" y="3707"/>
                  </a:lnTo>
                  <a:lnTo>
                    <a:pt x="103" y="3718"/>
                  </a:lnTo>
                  <a:lnTo>
                    <a:pt x="114" y="3728"/>
                  </a:lnTo>
                  <a:lnTo>
                    <a:pt x="123" y="3737"/>
                  </a:lnTo>
                  <a:lnTo>
                    <a:pt x="132" y="3747"/>
                  </a:lnTo>
                  <a:lnTo>
                    <a:pt x="138" y="3757"/>
                  </a:lnTo>
                  <a:lnTo>
                    <a:pt x="145" y="3765"/>
                  </a:lnTo>
                  <a:lnTo>
                    <a:pt x="149" y="3773"/>
                  </a:lnTo>
                  <a:lnTo>
                    <a:pt x="152" y="3781"/>
                  </a:lnTo>
                  <a:lnTo>
                    <a:pt x="153" y="3787"/>
                  </a:lnTo>
                  <a:lnTo>
                    <a:pt x="153" y="3792"/>
                  </a:lnTo>
                  <a:lnTo>
                    <a:pt x="151" y="3798"/>
                  </a:lnTo>
                  <a:lnTo>
                    <a:pt x="149" y="3801"/>
                  </a:lnTo>
                  <a:lnTo>
                    <a:pt x="145" y="3803"/>
                  </a:lnTo>
                  <a:lnTo>
                    <a:pt x="139" y="3805"/>
                  </a:lnTo>
                  <a:lnTo>
                    <a:pt x="133" y="3806"/>
                  </a:lnTo>
                  <a:lnTo>
                    <a:pt x="125" y="3806"/>
                  </a:lnTo>
                  <a:lnTo>
                    <a:pt x="118" y="3806"/>
                  </a:lnTo>
                  <a:lnTo>
                    <a:pt x="109" y="3805"/>
                  </a:lnTo>
                  <a:lnTo>
                    <a:pt x="100" y="3803"/>
                  </a:lnTo>
                  <a:lnTo>
                    <a:pt x="78" y="3797"/>
                  </a:lnTo>
                  <a:lnTo>
                    <a:pt x="53" y="3788"/>
                  </a:lnTo>
                  <a:lnTo>
                    <a:pt x="27" y="3777"/>
                  </a:lnTo>
                  <a:lnTo>
                    <a:pt x="0" y="3763"/>
                  </a:lnTo>
                  <a:close/>
                  <a:moveTo>
                    <a:pt x="0" y="3551"/>
                  </a:moveTo>
                  <a:lnTo>
                    <a:pt x="0" y="3431"/>
                  </a:lnTo>
                  <a:lnTo>
                    <a:pt x="14" y="3438"/>
                  </a:lnTo>
                  <a:lnTo>
                    <a:pt x="27" y="3447"/>
                  </a:lnTo>
                  <a:lnTo>
                    <a:pt x="58" y="3468"/>
                  </a:lnTo>
                  <a:lnTo>
                    <a:pt x="85" y="3488"/>
                  </a:lnTo>
                  <a:lnTo>
                    <a:pt x="97" y="3498"/>
                  </a:lnTo>
                  <a:lnTo>
                    <a:pt x="109" y="3509"/>
                  </a:lnTo>
                  <a:lnTo>
                    <a:pt x="120" y="3518"/>
                  </a:lnTo>
                  <a:lnTo>
                    <a:pt x="129" y="3528"/>
                  </a:lnTo>
                  <a:lnTo>
                    <a:pt x="137" y="3537"/>
                  </a:lnTo>
                  <a:lnTo>
                    <a:pt x="144" y="3545"/>
                  </a:lnTo>
                  <a:lnTo>
                    <a:pt x="149" y="3554"/>
                  </a:lnTo>
                  <a:lnTo>
                    <a:pt x="153" y="3562"/>
                  </a:lnTo>
                  <a:lnTo>
                    <a:pt x="156" y="3569"/>
                  </a:lnTo>
                  <a:lnTo>
                    <a:pt x="158" y="3576"/>
                  </a:lnTo>
                  <a:lnTo>
                    <a:pt x="157" y="3581"/>
                  </a:lnTo>
                  <a:lnTo>
                    <a:pt x="155" y="3586"/>
                  </a:lnTo>
                  <a:lnTo>
                    <a:pt x="152" y="3590"/>
                  </a:lnTo>
                  <a:lnTo>
                    <a:pt x="148" y="3593"/>
                  </a:lnTo>
                  <a:lnTo>
                    <a:pt x="143" y="3594"/>
                  </a:lnTo>
                  <a:lnTo>
                    <a:pt x="136" y="3595"/>
                  </a:lnTo>
                  <a:lnTo>
                    <a:pt x="129" y="3596"/>
                  </a:lnTo>
                  <a:lnTo>
                    <a:pt x="120" y="3595"/>
                  </a:lnTo>
                  <a:lnTo>
                    <a:pt x="110" y="3594"/>
                  </a:lnTo>
                  <a:lnTo>
                    <a:pt x="101" y="3592"/>
                  </a:lnTo>
                  <a:lnTo>
                    <a:pt x="79" y="3585"/>
                  </a:lnTo>
                  <a:lnTo>
                    <a:pt x="54" y="3577"/>
                  </a:lnTo>
                  <a:lnTo>
                    <a:pt x="28" y="3565"/>
                  </a:lnTo>
                  <a:lnTo>
                    <a:pt x="0" y="3551"/>
                  </a:lnTo>
                  <a:close/>
                  <a:moveTo>
                    <a:pt x="0" y="3325"/>
                  </a:moveTo>
                  <a:lnTo>
                    <a:pt x="0" y="3209"/>
                  </a:lnTo>
                  <a:lnTo>
                    <a:pt x="14" y="3215"/>
                  </a:lnTo>
                  <a:lnTo>
                    <a:pt x="29" y="3223"/>
                  </a:lnTo>
                  <a:lnTo>
                    <a:pt x="44" y="3231"/>
                  </a:lnTo>
                  <a:lnTo>
                    <a:pt x="60" y="3241"/>
                  </a:lnTo>
                  <a:lnTo>
                    <a:pt x="89" y="3260"/>
                  </a:lnTo>
                  <a:lnTo>
                    <a:pt x="115" y="3280"/>
                  </a:lnTo>
                  <a:lnTo>
                    <a:pt x="126" y="3291"/>
                  </a:lnTo>
                  <a:lnTo>
                    <a:pt x="137" y="3300"/>
                  </a:lnTo>
                  <a:lnTo>
                    <a:pt x="147" y="3310"/>
                  </a:lnTo>
                  <a:lnTo>
                    <a:pt x="157" y="3319"/>
                  </a:lnTo>
                  <a:lnTo>
                    <a:pt x="164" y="3328"/>
                  </a:lnTo>
                  <a:lnTo>
                    <a:pt x="171" y="3337"/>
                  </a:lnTo>
                  <a:lnTo>
                    <a:pt x="176" y="3345"/>
                  </a:lnTo>
                  <a:lnTo>
                    <a:pt x="179" y="3353"/>
                  </a:lnTo>
                  <a:lnTo>
                    <a:pt x="183" y="3360"/>
                  </a:lnTo>
                  <a:lnTo>
                    <a:pt x="184" y="3366"/>
                  </a:lnTo>
                  <a:lnTo>
                    <a:pt x="183" y="3372"/>
                  </a:lnTo>
                  <a:lnTo>
                    <a:pt x="182" y="3377"/>
                  </a:lnTo>
                  <a:lnTo>
                    <a:pt x="177" y="3381"/>
                  </a:lnTo>
                  <a:lnTo>
                    <a:pt x="173" y="3383"/>
                  </a:lnTo>
                  <a:lnTo>
                    <a:pt x="166" y="3386"/>
                  </a:lnTo>
                  <a:lnTo>
                    <a:pt x="159" y="3387"/>
                  </a:lnTo>
                  <a:lnTo>
                    <a:pt x="150" y="3387"/>
                  </a:lnTo>
                  <a:lnTo>
                    <a:pt x="141" y="3386"/>
                  </a:lnTo>
                  <a:lnTo>
                    <a:pt x="130" y="3383"/>
                  </a:lnTo>
                  <a:lnTo>
                    <a:pt x="118" y="3380"/>
                  </a:lnTo>
                  <a:lnTo>
                    <a:pt x="106" y="3377"/>
                  </a:lnTo>
                  <a:lnTo>
                    <a:pt x="93" y="3373"/>
                  </a:lnTo>
                  <a:lnTo>
                    <a:pt x="79" y="3367"/>
                  </a:lnTo>
                  <a:lnTo>
                    <a:pt x="65" y="3361"/>
                  </a:lnTo>
                  <a:lnTo>
                    <a:pt x="36" y="3346"/>
                  </a:lnTo>
                  <a:lnTo>
                    <a:pt x="5" y="3328"/>
                  </a:lnTo>
                  <a:lnTo>
                    <a:pt x="0" y="3325"/>
                  </a:lnTo>
                  <a:close/>
                  <a:moveTo>
                    <a:pt x="0" y="3080"/>
                  </a:moveTo>
                  <a:lnTo>
                    <a:pt x="0" y="2983"/>
                  </a:lnTo>
                  <a:lnTo>
                    <a:pt x="12" y="2986"/>
                  </a:lnTo>
                  <a:lnTo>
                    <a:pt x="25" y="2991"/>
                  </a:lnTo>
                  <a:lnTo>
                    <a:pt x="39" y="2996"/>
                  </a:lnTo>
                  <a:lnTo>
                    <a:pt x="53" y="3002"/>
                  </a:lnTo>
                  <a:lnTo>
                    <a:pt x="67" y="3009"/>
                  </a:lnTo>
                  <a:lnTo>
                    <a:pt x="82" y="3017"/>
                  </a:lnTo>
                  <a:lnTo>
                    <a:pt x="97" y="3025"/>
                  </a:lnTo>
                  <a:lnTo>
                    <a:pt x="112" y="3035"/>
                  </a:lnTo>
                  <a:lnTo>
                    <a:pt x="141" y="3053"/>
                  </a:lnTo>
                  <a:lnTo>
                    <a:pt x="165" y="3073"/>
                  </a:lnTo>
                  <a:lnTo>
                    <a:pt x="177" y="3082"/>
                  </a:lnTo>
                  <a:lnTo>
                    <a:pt x="187" y="3092"/>
                  </a:lnTo>
                  <a:lnTo>
                    <a:pt x="197" y="3102"/>
                  </a:lnTo>
                  <a:lnTo>
                    <a:pt x="205" y="3110"/>
                  </a:lnTo>
                  <a:lnTo>
                    <a:pt x="212" y="3120"/>
                  </a:lnTo>
                  <a:lnTo>
                    <a:pt x="218" y="3128"/>
                  </a:lnTo>
                  <a:lnTo>
                    <a:pt x="224" y="3136"/>
                  </a:lnTo>
                  <a:lnTo>
                    <a:pt x="227" y="3144"/>
                  </a:lnTo>
                  <a:lnTo>
                    <a:pt x="229" y="3150"/>
                  </a:lnTo>
                  <a:lnTo>
                    <a:pt x="230" y="3157"/>
                  </a:lnTo>
                  <a:lnTo>
                    <a:pt x="230" y="3163"/>
                  </a:lnTo>
                  <a:lnTo>
                    <a:pt x="228" y="3168"/>
                  </a:lnTo>
                  <a:lnTo>
                    <a:pt x="224" y="3172"/>
                  </a:lnTo>
                  <a:lnTo>
                    <a:pt x="219" y="3175"/>
                  </a:lnTo>
                  <a:lnTo>
                    <a:pt x="213" y="3177"/>
                  </a:lnTo>
                  <a:lnTo>
                    <a:pt x="205" y="3177"/>
                  </a:lnTo>
                  <a:lnTo>
                    <a:pt x="198" y="3178"/>
                  </a:lnTo>
                  <a:lnTo>
                    <a:pt x="188" y="3177"/>
                  </a:lnTo>
                  <a:lnTo>
                    <a:pt x="178" y="3175"/>
                  </a:lnTo>
                  <a:lnTo>
                    <a:pt x="166" y="3173"/>
                  </a:lnTo>
                  <a:lnTo>
                    <a:pt x="155" y="3169"/>
                  </a:lnTo>
                  <a:lnTo>
                    <a:pt x="143" y="3164"/>
                  </a:lnTo>
                  <a:lnTo>
                    <a:pt x="129" y="3160"/>
                  </a:lnTo>
                  <a:lnTo>
                    <a:pt x="116" y="3154"/>
                  </a:lnTo>
                  <a:lnTo>
                    <a:pt x="88" y="3140"/>
                  </a:lnTo>
                  <a:lnTo>
                    <a:pt x="57" y="3122"/>
                  </a:lnTo>
                  <a:lnTo>
                    <a:pt x="42" y="3111"/>
                  </a:lnTo>
                  <a:lnTo>
                    <a:pt x="27" y="3102"/>
                  </a:lnTo>
                  <a:lnTo>
                    <a:pt x="13" y="3091"/>
                  </a:lnTo>
                  <a:lnTo>
                    <a:pt x="0" y="3080"/>
                  </a:lnTo>
                  <a:close/>
                  <a:moveTo>
                    <a:pt x="0" y="2541"/>
                  </a:moveTo>
                  <a:lnTo>
                    <a:pt x="0" y="2452"/>
                  </a:lnTo>
                  <a:lnTo>
                    <a:pt x="12" y="2464"/>
                  </a:lnTo>
                  <a:lnTo>
                    <a:pt x="23" y="2476"/>
                  </a:lnTo>
                  <a:lnTo>
                    <a:pt x="31" y="2488"/>
                  </a:lnTo>
                  <a:lnTo>
                    <a:pt x="39" y="2499"/>
                  </a:lnTo>
                  <a:lnTo>
                    <a:pt x="43" y="2508"/>
                  </a:lnTo>
                  <a:lnTo>
                    <a:pt x="46" y="2517"/>
                  </a:lnTo>
                  <a:lnTo>
                    <a:pt x="47" y="2521"/>
                  </a:lnTo>
                  <a:lnTo>
                    <a:pt x="47" y="2525"/>
                  </a:lnTo>
                  <a:lnTo>
                    <a:pt x="46" y="2529"/>
                  </a:lnTo>
                  <a:lnTo>
                    <a:pt x="43" y="2532"/>
                  </a:lnTo>
                  <a:lnTo>
                    <a:pt x="41" y="2535"/>
                  </a:lnTo>
                  <a:lnTo>
                    <a:pt x="37" y="2538"/>
                  </a:lnTo>
                  <a:lnTo>
                    <a:pt x="33" y="2540"/>
                  </a:lnTo>
                  <a:lnTo>
                    <a:pt x="28" y="2542"/>
                  </a:lnTo>
                  <a:lnTo>
                    <a:pt x="22" y="2542"/>
                  </a:lnTo>
                  <a:lnTo>
                    <a:pt x="15" y="2542"/>
                  </a:lnTo>
                  <a:lnTo>
                    <a:pt x="8" y="2542"/>
                  </a:lnTo>
                  <a:lnTo>
                    <a:pt x="0" y="2541"/>
                  </a:lnTo>
                  <a:close/>
                  <a:moveTo>
                    <a:pt x="0" y="2278"/>
                  </a:moveTo>
                  <a:lnTo>
                    <a:pt x="0" y="2173"/>
                  </a:lnTo>
                  <a:lnTo>
                    <a:pt x="17" y="2180"/>
                  </a:lnTo>
                  <a:lnTo>
                    <a:pt x="36" y="2189"/>
                  </a:lnTo>
                  <a:lnTo>
                    <a:pt x="55" y="2198"/>
                  </a:lnTo>
                  <a:lnTo>
                    <a:pt x="75" y="2210"/>
                  </a:lnTo>
                  <a:lnTo>
                    <a:pt x="98" y="2228"/>
                  </a:lnTo>
                  <a:lnTo>
                    <a:pt x="119" y="2244"/>
                  </a:lnTo>
                  <a:lnTo>
                    <a:pt x="136" y="2261"/>
                  </a:lnTo>
                  <a:lnTo>
                    <a:pt x="150" y="2277"/>
                  </a:lnTo>
                  <a:lnTo>
                    <a:pt x="157" y="2286"/>
                  </a:lnTo>
                  <a:lnTo>
                    <a:pt x="161" y="2293"/>
                  </a:lnTo>
                  <a:lnTo>
                    <a:pt x="165" y="2301"/>
                  </a:lnTo>
                  <a:lnTo>
                    <a:pt x="168" y="2307"/>
                  </a:lnTo>
                  <a:lnTo>
                    <a:pt x="170" y="2314"/>
                  </a:lnTo>
                  <a:lnTo>
                    <a:pt x="170" y="2319"/>
                  </a:lnTo>
                  <a:lnTo>
                    <a:pt x="169" y="2325"/>
                  </a:lnTo>
                  <a:lnTo>
                    <a:pt x="168" y="2329"/>
                  </a:lnTo>
                  <a:lnTo>
                    <a:pt x="164" y="2333"/>
                  </a:lnTo>
                  <a:lnTo>
                    <a:pt x="160" y="2337"/>
                  </a:lnTo>
                  <a:lnTo>
                    <a:pt x="155" y="2339"/>
                  </a:lnTo>
                  <a:lnTo>
                    <a:pt x="148" y="2340"/>
                  </a:lnTo>
                  <a:lnTo>
                    <a:pt x="141" y="2340"/>
                  </a:lnTo>
                  <a:lnTo>
                    <a:pt x="133" y="2340"/>
                  </a:lnTo>
                  <a:lnTo>
                    <a:pt x="123" y="2339"/>
                  </a:lnTo>
                  <a:lnTo>
                    <a:pt x="115" y="2337"/>
                  </a:lnTo>
                  <a:lnTo>
                    <a:pt x="93" y="2330"/>
                  </a:lnTo>
                  <a:lnTo>
                    <a:pt x="71" y="2320"/>
                  </a:lnTo>
                  <a:lnTo>
                    <a:pt x="48" y="2309"/>
                  </a:lnTo>
                  <a:lnTo>
                    <a:pt x="23" y="2295"/>
                  </a:lnTo>
                  <a:lnTo>
                    <a:pt x="11" y="2286"/>
                  </a:lnTo>
                  <a:lnTo>
                    <a:pt x="0" y="2278"/>
                  </a:lnTo>
                  <a:close/>
                  <a:moveTo>
                    <a:pt x="0" y="1939"/>
                  </a:moveTo>
                  <a:lnTo>
                    <a:pt x="0" y="1880"/>
                  </a:lnTo>
                  <a:lnTo>
                    <a:pt x="6" y="1888"/>
                  </a:lnTo>
                  <a:lnTo>
                    <a:pt x="10" y="1895"/>
                  </a:lnTo>
                  <a:lnTo>
                    <a:pt x="13" y="1902"/>
                  </a:lnTo>
                  <a:lnTo>
                    <a:pt x="16" y="1909"/>
                  </a:lnTo>
                  <a:lnTo>
                    <a:pt x="17" y="1915"/>
                  </a:lnTo>
                  <a:lnTo>
                    <a:pt x="17" y="1921"/>
                  </a:lnTo>
                  <a:lnTo>
                    <a:pt x="17" y="1925"/>
                  </a:lnTo>
                  <a:lnTo>
                    <a:pt x="15" y="1931"/>
                  </a:lnTo>
                  <a:lnTo>
                    <a:pt x="12" y="1934"/>
                  </a:lnTo>
                  <a:lnTo>
                    <a:pt x="9" y="1936"/>
                  </a:lnTo>
                  <a:lnTo>
                    <a:pt x="5" y="1938"/>
                  </a:lnTo>
                  <a:lnTo>
                    <a:pt x="0" y="1939"/>
                  </a:lnTo>
                  <a:close/>
                  <a:moveTo>
                    <a:pt x="0" y="1645"/>
                  </a:moveTo>
                  <a:lnTo>
                    <a:pt x="0" y="1583"/>
                  </a:lnTo>
                  <a:lnTo>
                    <a:pt x="10" y="1582"/>
                  </a:lnTo>
                  <a:lnTo>
                    <a:pt x="22" y="1582"/>
                  </a:lnTo>
                  <a:lnTo>
                    <a:pt x="35" y="1586"/>
                  </a:lnTo>
                  <a:lnTo>
                    <a:pt x="49" y="1590"/>
                  </a:lnTo>
                  <a:lnTo>
                    <a:pt x="64" y="1595"/>
                  </a:lnTo>
                  <a:lnTo>
                    <a:pt x="80" y="1603"/>
                  </a:lnTo>
                  <a:lnTo>
                    <a:pt x="96" y="1611"/>
                  </a:lnTo>
                  <a:lnTo>
                    <a:pt x="112" y="1622"/>
                  </a:lnTo>
                  <a:lnTo>
                    <a:pt x="132" y="1636"/>
                  </a:lnTo>
                  <a:lnTo>
                    <a:pt x="150" y="1652"/>
                  </a:lnTo>
                  <a:lnTo>
                    <a:pt x="165" y="1668"/>
                  </a:lnTo>
                  <a:lnTo>
                    <a:pt x="177" y="1683"/>
                  </a:lnTo>
                  <a:lnTo>
                    <a:pt x="183" y="1690"/>
                  </a:lnTo>
                  <a:lnTo>
                    <a:pt x="186" y="1697"/>
                  </a:lnTo>
                  <a:lnTo>
                    <a:pt x="189" y="1703"/>
                  </a:lnTo>
                  <a:lnTo>
                    <a:pt x="191" y="1710"/>
                  </a:lnTo>
                  <a:lnTo>
                    <a:pt x="192" y="1716"/>
                  </a:lnTo>
                  <a:lnTo>
                    <a:pt x="192" y="1721"/>
                  </a:lnTo>
                  <a:lnTo>
                    <a:pt x="192" y="1727"/>
                  </a:lnTo>
                  <a:lnTo>
                    <a:pt x="190" y="1731"/>
                  </a:lnTo>
                  <a:lnTo>
                    <a:pt x="187" y="1734"/>
                  </a:lnTo>
                  <a:lnTo>
                    <a:pt x="183" y="1738"/>
                  </a:lnTo>
                  <a:lnTo>
                    <a:pt x="178" y="1740"/>
                  </a:lnTo>
                  <a:lnTo>
                    <a:pt x="172" y="1741"/>
                  </a:lnTo>
                  <a:lnTo>
                    <a:pt x="165" y="1741"/>
                  </a:lnTo>
                  <a:lnTo>
                    <a:pt x="159" y="1741"/>
                  </a:lnTo>
                  <a:lnTo>
                    <a:pt x="151" y="1740"/>
                  </a:lnTo>
                  <a:lnTo>
                    <a:pt x="143" y="1739"/>
                  </a:lnTo>
                  <a:lnTo>
                    <a:pt x="124" y="1733"/>
                  </a:lnTo>
                  <a:lnTo>
                    <a:pt x="105" y="1725"/>
                  </a:lnTo>
                  <a:lnTo>
                    <a:pt x="84" y="1714"/>
                  </a:lnTo>
                  <a:lnTo>
                    <a:pt x="63" y="1701"/>
                  </a:lnTo>
                  <a:lnTo>
                    <a:pt x="43" y="1687"/>
                  </a:lnTo>
                  <a:lnTo>
                    <a:pt x="27" y="1673"/>
                  </a:lnTo>
                  <a:lnTo>
                    <a:pt x="12" y="1659"/>
                  </a:lnTo>
                  <a:lnTo>
                    <a:pt x="0" y="1645"/>
                  </a:lnTo>
                  <a:close/>
                  <a:moveTo>
                    <a:pt x="0" y="1320"/>
                  </a:moveTo>
                  <a:lnTo>
                    <a:pt x="0" y="1222"/>
                  </a:lnTo>
                  <a:lnTo>
                    <a:pt x="14" y="1227"/>
                  </a:lnTo>
                  <a:lnTo>
                    <a:pt x="28" y="1235"/>
                  </a:lnTo>
                  <a:lnTo>
                    <a:pt x="43" y="1242"/>
                  </a:lnTo>
                  <a:lnTo>
                    <a:pt x="58" y="1252"/>
                  </a:lnTo>
                  <a:lnTo>
                    <a:pt x="77" y="1266"/>
                  </a:lnTo>
                  <a:lnTo>
                    <a:pt x="93" y="1280"/>
                  </a:lnTo>
                  <a:lnTo>
                    <a:pt x="106" y="1294"/>
                  </a:lnTo>
                  <a:lnTo>
                    <a:pt x="117" y="1308"/>
                  </a:lnTo>
                  <a:lnTo>
                    <a:pt x="121" y="1316"/>
                  </a:lnTo>
                  <a:lnTo>
                    <a:pt x="124" y="1322"/>
                  </a:lnTo>
                  <a:lnTo>
                    <a:pt x="128" y="1328"/>
                  </a:lnTo>
                  <a:lnTo>
                    <a:pt x="130" y="1334"/>
                  </a:lnTo>
                  <a:lnTo>
                    <a:pt x="131" y="1339"/>
                  </a:lnTo>
                  <a:lnTo>
                    <a:pt x="131" y="1345"/>
                  </a:lnTo>
                  <a:lnTo>
                    <a:pt x="130" y="1349"/>
                  </a:lnTo>
                  <a:lnTo>
                    <a:pt x="128" y="1353"/>
                  </a:lnTo>
                  <a:lnTo>
                    <a:pt x="124" y="1358"/>
                  </a:lnTo>
                  <a:lnTo>
                    <a:pt x="121" y="1360"/>
                  </a:lnTo>
                  <a:lnTo>
                    <a:pt x="117" y="1362"/>
                  </a:lnTo>
                  <a:lnTo>
                    <a:pt x="111" y="1363"/>
                  </a:lnTo>
                  <a:lnTo>
                    <a:pt x="105" y="1364"/>
                  </a:lnTo>
                  <a:lnTo>
                    <a:pt x="98" y="1364"/>
                  </a:lnTo>
                  <a:lnTo>
                    <a:pt x="91" y="1363"/>
                  </a:lnTo>
                  <a:lnTo>
                    <a:pt x="83" y="1362"/>
                  </a:lnTo>
                  <a:lnTo>
                    <a:pt x="67" y="1357"/>
                  </a:lnTo>
                  <a:lnTo>
                    <a:pt x="49" y="1349"/>
                  </a:lnTo>
                  <a:lnTo>
                    <a:pt x="30" y="1339"/>
                  </a:lnTo>
                  <a:lnTo>
                    <a:pt x="11" y="1328"/>
                  </a:lnTo>
                  <a:lnTo>
                    <a:pt x="6" y="1323"/>
                  </a:lnTo>
                  <a:lnTo>
                    <a:pt x="0" y="1320"/>
                  </a:lnTo>
                  <a:close/>
                  <a:moveTo>
                    <a:pt x="0" y="961"/>
                  </a:moveTo>
                  <a:lnTo>
                    <a:pt x="0" y="869"/>
                  </a:lnTo>
                  <a:lnTo>
                    <a:pt x="13" y="874"/>
                  </a:lnTo>
                  <a:lnTo>
                    <a:pt x="27" y="881"/>
                  </a:lnTo>
                  <a:lnTo>
                    <a:pt x="42" y="888"/>
                  </a:lnTo>
                  <a:lnTo>
                    <a:pt x="56" y="898"/>
                  </a:lnTo>
                  <a:lnTo>
                    <a:pt x="74" y="910"/>
                  </a:lnTo>
                  <a:lnTo>
                    <a:pt x="88" y="924"/>
                  </a:lnTo>
                  <a:lnTo>
                    <a:pt x="100" y="937"/>
                  </a:lnTo>
                  <a:lnTo>
                    <a:pt x="110" y="950"/>
                  </a:lnTo>
                  <a:lnTo>
                    <a:pt x="114" y="956"/>
                  </a:lnTo>
                  <a:lnTo>
                    <a:pt x="117" y="963"/>
                  </a:lnTo>
                  <a:lnTo>
                    <a:pt x="119" y="968"/>
                  </a:lnTo>
                  <a:lnTo>
                    <a:pt x="121" y="974"/>
                  </a:lnTo>
                  <a:lnTo>
                    <a:pt x="121" y="979"/>
                  </a:lnTo>
                  <a:lnTo>
                    <a:pt x="121" y="984"/>
                  </a:lnTo>
                  <a:lnTo>
                    <a:pt x="120" y="989"/>
                  </a:lnTo>
                  <a:lnTo>
                    <a:pt x="119" y="992"/>
                  </a:lnTo>
                  <a:lnTo>
                    <a:pt x="116" y="996"/>
                  </a:lnTo>
                  <a:lnTo>
                    <a:pt x="112" y="998"/>
                  </a:lnTo>
                  <a:lnTo>
                    <a:pt x="108" y="1001"/>
                  </a:lnTo>
                  <a:lnTo>
                    <a:pt x="103" y="1002"/>
                  </a:lnTo>
                  <a:lnTo>
                    <a:pt x="97" y="1003"/>
                  </a:lnTo>
                  <a:lnTo>
                    <a:pt x="92" y="1003"/>
                  </a:lnTo>
                  <a:lnTo>
                    <a:pt x="85" y="1002"/>
                  </a:lnTo>
                  <a:lnTo>
                    <a:pt x="78" y="1001"/>
                  </a:lnTo>
                  <a:lnTo>
                    <a:pt x="63" y="996"/>
                  </a:lnTo>
                  <a:lnTo>
                    <a:pt x="47" y="990"/>
                  </a:lnTo>
                  <a:lnTo>
                    <a:pt x="29" y="981"/>
                  </a:lnTo>
                  <a:lnTo>
                    <a:pt x="12" y="969"/>
                  </a:lnTo>
                  <a:lnTo>
                    <a:pt x="6" y="965"/>
                  </a:lnTo>
                  <a:lnTo>
                    <a:pt x="0" y="961"/>
                  </a:lnTo>
                  <a:close/>
                  <a:moveTo>
                    <a:pt x="0" y="174"/>
                  </a:moveTo>
                  <a:lnTo>
                    <a:pt x="0" y="88"/>
                  </a:lnTo>
                  <a:lnTo>
                    <a:pt x="9" y="93"/>
                  </a:lnTo>
                  <a:lnTo>
                    <a:pt x="19" y="99"/>
                  </a:lnTo>
                  <a:lnTo>
                    <a:pt x="31" y="109"/>
                  </a:lnTo>
                  <a:lnTo>
                    <a:pt x="42" y="120"/>
                  </a:lnTo>
                  <a:lnTo>
                    <a:pt x="52" y="131"/>
                  </a:lnTo>
                  <a:lnTo>
                    <a:pt x="58" y="142"/>
                  </a:lnTo>
                  <a:lnTo>
                    <a:pt x="64" y="152"/>
                  </a:lnTo>
                  <a:lnTo>
                    <a:pt x="67" y="162"/>
                  </a:lnTo>
                  <a:lnTo>
                    <a:pt x="67" y="166"/>
                  </a:lnTo>
                  <a:lnTo>
                    <a:pt x="67" y="171"/>
                  </a:lnTo>
                  <a:lnTo>
                    <a:pt x="66" y="175"/>
                  </a:lnTo>
                  <a:lnTo>
                    <a:pt x="65" y="178"/>
                  </a:lnTo>
                  <a:lnTo>
                    <a:pt x="61" y="183"/>
                  </a:lnTo>
                  <a:lnTo>
                    <a:pt x="55" y="186"/>
                  </a:lnTo>
                  <a:lnTo>
                    <a:pt x="48" y="187"/>
                  </a:lnTo>
                  <a:lnTo>
                    <a:pt x="40" y="187"/>
                  </a:lnTo>
                  <a:lnTo>
                    <a:pt x="31" y="186"/>
                  </a:lnTo>
                  <a:lnTo>
                    <a:pt x="22" y="183"/>
                  </a:lnTo>
                  <a:lnTo>
                    <a:pt x="11" y="179"/>
                  </a:lnTo>
                  <a:lnTo>
                    <a:pt x="0" y="174"/>
                  </a:lnTo>
                  <a:close/>
                  <a:moveTo>
                    <a:pt x="678" y="147"/>
                  </a:moveTo>
                  <a:lnTo>
                    <a:pt x="678" y="240"/>
                  </a:lnTo>
                  <a:lnTo>
                    <a:pt x="669" y="235"/>
                  </a:lnTo>
                  <a:lnTo>
                    <a:pt x="660" y="231"/>
                  </a:lnTo>
                  <a:lnTo>
                    <a:pt x="651" y="226"/>
                  </a:lnTo>
                  <a:lnTo>
                    <a:pt x="641" y="220"/>
                  </a:lnTo>
                  <a:lnTo>
                    <a:pt x="628" y="210"/>
                  </a:lnTo>
                  <a:lnTo>
                    <a:pt x="616" y="198"/>
                  </a:lnTo>
                  <a:lnTo>
                    <a:pt x="606" y="186"/>
                  </a:lnTo>
                  <a:lnTo>
                    <a:pt x="598" y="175"/>
                  </a:lnTo>
                  <a:lnTo>
                    <a:pt x="593" y="163"/>
                  </a:lnTo>
                  <a:lnTo>
                    <a:pt x="590" y="153"/>
                  </a:lnTo>
                  <a:lnTo>
                    <a:pt x="590" y="148"/>
                  </a:lnTo>
                  <a:lnTo>
                    <a:pt x="590" y="144"/>
                  </a:lnTo>
                  <a:lnTo>
                    <a:pt x="591" y="139"/>
                  </a:lnTo>
                  <a:lnTo>
                    <a:pt x="593" y="136"/>
                  </a:lnTo>
                  <a:lnTo>
                    <a:pt x="595" y="133"/>
                  </a:lnTo>
                  <a:lnTo>
                    <a:pt x="598" y="131"/>
                  </a:lnTo>
                  <a:lnTo>
                    <a:pt x="601" y="129"/>
                  </a:lnTo>
                  <a:lnTo>
                    <a:pt x="606" y="126"/>
                  </a:lnTo>
                  <a:lnTo>
                    <a:pt x="614" y="125"/>
                  </a:lnTo>
                  <a:lnTo>
                    <a:pt x="625" y="125"/>
                  </a:lnTo>
                  <a:lnTo>
                    <a:pt x="638" y="129"/>
                  </a:lnTo>
                  <a:lnTo>
                    <a:pt x="651" y="133"/>
                  </a:lnTo>
                  <a:lnTo>
                    <a:pt x="664" y="139"/>
                  </a:lnTo>
                  <a:lnTo>
                    <a:pt x="678" y="147"/>
                  </a:lnTo>
                  <a:close/>
                  <a:moveTo>
                    <a:pt x="678" y="973"/>
                  </a:moveTo>
                  <a:lnTo>
                    <a:pt x="678" y="1056"/>
                  </a:lnTo>
                  <a:lnTo>
                    <a:pt x="668" y="1045"/>
                  </a:lnTo>
                  <a:lnTo>
                    <a:pt x="661" y="1035"/>
                  </a:lnTo>
                  <a:lnTo>
                    <a:pt x="654" y="1025"/>
                  </a:lnTo>
                  <a:lnTo>
                    <a:pt x="650" y="1016"/>
                  </a:lnTo>
                  <a:lnTo>
                    <a:pt x="647" y="1006"/>
                  </a:lnTo>
                  <a:lnTo>
                    <a:pt x="646" y="998"/>
                  </a:lnTo>
                  <a:lnTo>
                    <a:pt x="646" y="994"/>
                  </a:lnTo>
                  <a:lnTo>
                    <a:pt x="646" y="991"/>
                  </a:lnTo>
                  <a:lnTo>
                    <a:pt x="647" y="988"/>
                  </a:lnTo>
                  <a:lnTo>
                    <a:pt x="649" y="984"/>
                  </a:lnTo>
                  <a:lnTo>
                    <a:pt x="651" y="981"/>
                  </a:lnTo>
                  <a:lnTo>
                    <a:pt x="653" y="979"/>
                  </a:lnTo>
                  <a:lnTo>
                    <a:pt x="657" y="977"/>
                  </a:lnTo>
                  <a:lnTo>
                    <a:pt x="660" y="975"/>
                  </a:lnTo>
                  <a:lnTo>
                    <a:pt x="668" y="973"/>
                  </a:lnTo>
                  <a:lnTo>
                    <a:pt x="678" y="973"/>
                  </a:lnTo>
                  <a:close/>
                  <a:moveTo>
                    <a:pt x="678" y="1349"/>
                  </a:moveTo>
                  <a:lnTo>
                    <a:pt x="678" y="1421"/>
                  </a:lnTo>
                  <a:lnTo>
                    <a:pt x="671" y="1413"/>
                  </a:lnTo>
                  <a:lnTo>
                    <a:pt x="665" y="1404"/>
                  </a:lnTo>
                  <a:lnTo>
                    <a:pt x="660" y="1396"/>
                  </a:lnTo>
                  <a:lnTo>
                    <a:pt x="657" y="1387"/>
                  </a:lnTo>
                  <a:lnTo>
                    <a:pt x="654" y="1379"/>
                  </a:lnTo>
                  <a:lnTo>
                    <a:pt x="654" y="1372"/>
                  </a:lnTo>
                  <a:lnTo>
                    <a:pt x="655" y="1365"/>
                  </a:lnTo>
                  <a:lnTo>
                    <a:pt x="658" y="1360"/>
                  </a:lnTo>
                  <a:lnTo>
                    <a:pt x="661" y="1356"/>
                  </a:lnTo>
                  <a:lnTo>
                    <a:pt x="666" y="1352"/>
                  </a:lnTo>
                  <a:lnTo>
                    <a:pt x="672" y="1350"/>
                  </a:lnTo>
                  <a:lnTo>
                    <a:pt x="678" y="1349"/>
                  </a:lnTo>
                  <a:close/>
                  <a:moveTo>
                    <a:pt x="678" y="1991"/>
                  </a:moveTo>
                  <a:lnTo>
                    <a:pt x="678" y="2108"/>
                  </a:lnTo>
                  <a:lnTo>
                    <a:pt x="666" y="2102"/>
                  </a:lnTo>
                  <a:lnTo>
                    <a:pt x="654" y="2097"/>
                  </a:lnTo>
                  <a:lnTo>
                    <a:pt x="642" y="2089"/>
                  </a:lnTo>
                  <a:lnTo>
                    <a:pt x="631" y="2082"/>
                  </a:lnTo>
                  <a:lnTo>
                    <a:pt x="608" y="2066"/>
                  </a:lnTo>
                  <a:lnTo>
                    <a:pt x="587" y="2050"/>
                  </a:lnTo>
                  <a:lnTo>
                    <a:pt x="579" y="2042"/>
                  </a:lnTo>
                  <a:lnTo>
                    <a:pt x="570" y="2033"/>
                  </a:lnTo>
                  <a:lnTo>
                    <a:pt x="564" y="2025"/>
                  </a:lnTo>
                  <a:lnTo>
                    <a:pt x="557" y="2017"/>
                  </a:lnTo>
                  <a:lnTo>
                    <a:pt x="552" y="2009"/>
                  </a:lnTo>
                  <a:lnTo>
                    <a:pt x="547" y="2001"/>
                  </a:lnTo>
                  <a:lnTo>
                    <a:pt x="543" y="1993"/>
                  </a:lnTo>
                  <a:lnTo>
                    <a:pt x="541" y="1987"/>
                  </a:lnTo>
                  <a:lnTo>
                    <a:pt x="540" y="1980"/>
                  </a:lnTo>
                  <a:lnTo>
                    <a:pt x="540" y="1974"/>
                  </a:lnTo>
                  <a:lnTo>
                    <a:pt x="541" y="1969"/>
                  </a:lnTo>
                  <a:lnTo>
                    <a:pt x="543" y="1964"/>
                  </a:lnTo>
                  <a:lnTo>
                    <a:pt x="546" y="1960"/>
                  </a:lnTo>
                  <a:lnTo>
                    <a:pt x="551" y="1957"/>
                  </a:lnTo>
                  <a:lnTo>
                    <a:pt x="555" y="1955"/>
                  </a:lnTo>
                  <a:lnTo>
                    <a:pt x="562" y="1952"/>
                  </a:lnTo>
                  <a:lnTo>
                    <a:pt x="568" y="1952"/>
                  </a:lnTo>
                  <a:lnTo>
                    <a:pt x="576" y="1952"/>
                  </a:lnTo>
                  <a:lnTo>
                    <a:pt x="584" y="1952"/>
                  </a:lnTo>
                  <a:lnTo>
                    <a:pt x="593" y="1955"/>
                  </a:lnTo>
                  <a:lnTo>
                    <a:pt x="612" y="1959"/>
                  </a:lnTo>
                  <a:lnTo>
                    <a:pt x="634" y="1968"/>
                  </a:lnTo>
                  <a:lnTo>
                    <a:pt x="655" y="1977"/>
                  </a:lnTo>
                  <a:lnTo>
                    <a:pt x="678" y="1991"/>
                  </a:lnTo>
                  <a:close/>
                  <a:moveTo>
                    <a:pt x="678" y="2598"/>
                  </a:moveTo>
                  <a:lnTo>
                    <a:pt x="678" y="2721"/>
                  </a:lnTo>
                  <a:lnTo>
                    <a:pt x="677" y="2720"/>
                  </a:lnTo>
                  <a:lnTo>
                    <a:pt x="664" y="2711"/>
                  </a:lnTo>
                  <a:lnTo>
                    <a:pt x="651" y="2702"/>
                  </a:lnTo>
                  <a:lnTo>
                    <a:pt x="639" y="2693"/>
                  </a:lnTo>
                  <a:lnTo>
                    <a:pt x="628" y="2684"/>
                  </a:lnTo>
                  <a:lnTo>
                    <a:pt x="618" y="2674"/>
                  </a:lnTo>
                  <a:lnTo>
                    <a:pt x="608" y="2666"/>
                  </a:lnTo>
                  <a:lnTo>
                    <a:pt x="599" y="2656"/>
                  </a:lnTo>
                  <a:lnTo>
                    <a:pt x="592" y="2647"/>
                  </a:lnTo>
                  <a:lnTo>
                    <a:pt x="585" y="2639"/>
                  </a:lnTo>
                  <a:lnTo>
                    <a:pt x="580" y="2631"/>
                  </a:lnTo>
                  <a:lnTo>
                    <a:pt x="577" y="2623"/>
                  </a:lnTo>
                  <a:lnTo>
                    <a:pt x="573" y="2615"/>
                  </a:lnTo>
                  <a:lnTo>
                    <a:pt x="571" y="2609"/>
                  </a:lnTo>
                  <a:lnTo>
                    <a:pt x="571" y="2602"/>
                  </a:lnTo>
                  <a:lnTo>
                    <a:pt x="571" y="2596"/>
                  </a:lnTo>
                  <a:lnTo>
                    <a:pt x="573" y="2590"/>
                  </a:lnTo>
                  <a:lnTo>
                    <a:pt x="577" y="2587"/>
                  </a:lnTo>
                  <a:lnTo>
                    <a:pt x="580" y="2585"/>
                  </a:lnTo>
                  <a:lnTo>
                    <a:pt x="583" y="2583"/>
                  </a:lnTo>
                  <a:lnTo>
                    <a:pt x="587" y="2581"/>
                  </a:lnTo>
                  <a:lnTo>
                    <a:pt x="598" y="2579"/>
                  </a:lnTo>
                  <a:lnTo>
                    <a:pt x="611" y="2579"/>
                  </a:lnTo>
                  <a:lnTo>
                    <a:pt x="626" y="2582"/>
                  </a:lnTo>
                  <a:lnTo>
                    <a:pt x="642" y="2585"/>
                  </a:lnTo>
                  <a:lnTo>
                    <a:pt x="660" y="2591"/>
                  </a:lnTo>
                  <a:lnTo>
                    <a:pt x="678" y="2598"/>
                  </a:lnTo>
                  <a:close/>
                  <a:moveTo>
                    <a:pt x="678" y="2874"/>
                  </a:moveTo>
                  <a:lnTo>
                    <a:pt x="678" y="2981"/>
                  </a:lnTo>
                  <a:lnTo>
                    <a:pt x="655" y="2974"/>
                  </a:lnTo>
                  <a:lnTo>
                    <a:pt x="631" y="2964"/>
                  </a:lnTo>
                  <a:lnTo>
                    <a:pt x="605" y="2951"/>
                  </a:lnTo>
                  <a:lnTo>
                    <a:pt x="578" y="2936"/>
                  </a:lnTo>
                  <a:lnTo>
                    <a:pt x="564" y="2926"/>
                  </a:lnTo>
                  <a:lnTo>
                    <a:pt x="551" y="2917"/>
                  </a:lnTo>
                  <a:lnTo>
                    <a:pt x="538" y="2908"/>
                  </a:lnTo>
                  <a:lnTo>
                    <a:pt x="526" y="2898"/>
                  </a:lnTo>
                  <a:lnTo>
                    <a:pt x="515" y="2889"/>
                  </a:lnTo>
                  <a:lnTo>
                    <a:pt x="505" y="2879"/>
                  </a:lnTo>
                  <a:lnTo>
                    <a:pt x="497" y="2870"/>
                  </a:lnTo>
                  <a:lnTo>
                    <a:pt x="488" y="2861"/>
                  </a:lnTo>
                  <a:lnTo>
                    <a:pt x="482" y="2852"/>
                  </a:lnTo>
                  <a:lnTo>
                    <a:pt x="476" y="2844"/>
                  </a:lnTo>
                  <a:lnTo>
                    <a:pt x="471" y="2835"/>
                  </a:lnTo>
                  <a:lnTo>
                    <a:pt x="468" y="2828"/>
                  </a:lnTo>
                  <a:lnTo>
                    <a:pt x="465" y="2820"/>
                  </a:lnTo>
                  <a:lnTo>
                    <a:pt x="465" y="2814"/>
                  </a:lnTo>
                  <a:lnTo>
                    <a:pt x="465" y="2808"/>
                  </a:lnTo>
                  <a:lnTo>
                    <a:pt x="468" y="2803"/>
                  </a:lnTo>
                  <a:lnTo>
                    <a:pt x="472" y="2799"/>
                  </a:lnTo>
                  <a:lnTo>
                    <a:pt x="476" y="2795"/>
                  </a:lnTo>
                  <a:lnTo>
                    <a:pt x="483" y="2793"/>
                  </a:lnTo>
                  <a:lnTo>
                    <a:pt x="490" y="2792"/>
                  </a:lnTo>
                  <a:lnTo>
                    <a:pt x="499" y="2792"/>
                  </a:lnTo>
                  <a:lnTo>
                    <a:pt x="508" y="2792"/>
                  </a:lnTo>
                  <a:lnTo>
                    <a:pt x="518" y="2793"/>
                  </a:lnTo>
                  <a:lnTo>
                    <a:pt x="529" y="2796"/>
                  </a:lnTo>
                  <a:lnTo>
                    <a:pt x="541" y="2800"/>
                  </a:lnTo>
                  <a:lnTo>
                    <a:pt x="553" y="2803"/>
                  </a:lnTo>
                  <a:lnTo>
                    <a:pt x="566" y="2808"/>
                  </a:lnTo>
                  <a:lnTo>
                    <a:pt x="579" y="2814"/>
                  </a:lnTo>
                  <a:lnTo>
                    <a:pt x="607" y="2828"/>
                  </a:lnTo>
                  <a:lnTo>
                    <a:pt x="635" y="2844"/>
                  </a:lnTo>
                  <a:lnTo>
                    <a:pt x="647" y="2851"/>
                  </a:lnTo>
                  <a:lnTo>
                    <a:pt x="658" y="2859"/>
                  </a:lnTo>
                  <a:lnTo>
                    <a:pt x="668" y="2867"/>
                  </a:lnTo>
                  <a:lnTo>
                    <a:pt x="678" y="2874"/>
                  </a:lnTo>
                  <a:close/>
                  <a:moveTo>
                    <a:pt x="678" y="4459"/>
                  </a:moveTo>
                  <a:lnTo>
                    <a:pt x="678" y="4521"/>
                  </a:lnTo>
                  <a:lnTo>
                    <a:pt x="662" y="4520"/>
                  </a:lnTo>
                  <a:lnTo>
                    <a:pt x="644" y="4517"/>
                  </a:lnTo>
                  <a:lnTo>
                    <a:pt x="621" y="4510"/>
                  </a:lnTo>
                  <a:lnTo>
                    <a:pt x="597" y="4503"/>
                  </a:lnTo>
                  <a:lnTo>
                    <a:pt x="571" y="4492"/>
                  </a:lnTo>
                  <a:lnTo>
                    <a:pt x="543" y="4480"/>
                  </a:lnTo>
                  <a:lnTo>
                    <a:pt x="515" y="4465"/>
                  </a:lnTo>
                  <a:lnTo>
                    <a:pt x="486" y="4449"/>
                  </a:lnTo>
                  <a:lnTo>
                    <a:pt x="467" y="4438"/>
                  </a:lnTo>
                  <a:lnTo>
                    <a:pt x="448" y="4426"/>
                  </a:lnTo>
                  <a:lnTo>
                    <a:pt x="431" y="4414"/>
                  </a:lnTo>
                  <a:lnTo>
                    <a:pt x="415" y="4402"/>
                  </a:lnTo>
                  <a:lnTo>
                    <a:pt x="400" y="4391"/>
                  </a:lnTo>
                  <a:lnTo>
                    <a:pt x="386" y="4380"/>
                  </a:lnTo>
                  <a:lnTo>
                    <a:pt x="373" y="4369"/>
                  </a:lnTo>
                  <a:lnTo>
                    <a:pt x="361" y="4358"/>
                  </a:lnTo>
                  <a:lnTo>
                    <a:pt x="351" y="4348"/>
                  </a:lnTo>
                  <a:lnTo>
                    <a:pt x="342" y="4337"/>
                  </a:lnTo>
                  <a:lnTo>
                    <a:pt x="335" y="4329"/>
                  </a:lnTo>
                  <a:lnTo>
                    <a:pt x="329" y="4320"/>
                  </a:lnTo>
                  <a:lnTo>
                    <a:pt x="326" y="4312"/>
                  </a:lnTo>
                  <a:lnTo>
                    <a:pt x="324" y="4305"/>
                  </a:lnTo>
                  <a:lnTo>
                    <a:pt x="324" y="4299"/>
                  </a:lnTo>
                  <a:lnTo>
                    <a:pt x="325" y="4293"/>
                  </a:lnTo>
                  <a:lnTo>
                    <a:pt x="329" y="4289"/>
                  </a:lnTo>
                  <a:lnTo>
                    <a:pt x="335" y="4287"/>
                  </a:lnTo>
                  <a:lnTo>
                    <a:pt x="342" y="4285"/>
                  </a:lnTo>
                  <a:lnTo>
                    <a:pt x="352" y="4285"/>
                  </a:lnTo>
                  <a:lnTo>
                    <a:pt x="362" y="4285"/>
                  </a:lnTo>
                  <a:lnTo>
                    <a:pt x="374" y="4287"/>
                  </a:lnTo>
                  <a:lnTo>
                    <a:pt x="387" y="4290"/>
                  </a:lnTo>
                  <a:lnTo>
                    <a:pt x="401" y="4293"/>
                  </a:lnTo>
                  <a:lnTo>
                    <a:pt x="416" y="4299"/>
                  </a:lnTo>
                  <a:lnTo>
                    <a:pt x="432" y="4304"/>
                  </a:lnTo>
                  <a:lnTo>
                    <a:pt x="449" y="4310"/>
                  </a:lnTo>
                  <a:lnTo>
                    <a:pt x="467" y="4318"/>
                  </a:lnTo>
                  <a:lnTo>
                    <a:pt x="503" y="4336"/>
                  </a:lnTo>
                  <a:lnTo>
                    <a:pt x="542" y="4357"/>
                  </a:lnTo>
                  <a:lnTo>
                    <a:pt x="564" y="4370"/>
                  </a:lnTo>
                  <a:lnTo>
                    <a:pt x="584" y="4384"/>
                  </a:lnTo>
                  <a:lnTo>
                    <a:pt x="604" y="4397"/>
                  </a:lnTo>
                  <a:lnTo>
                    <a:pt x="622" y="4410"/>
                  </a:lnTo>
                  <a:lnTo>
                    <a:pt x="638" y="4423"/>
                  </a:lnTo>
                  <a:lnTo>
                    <a:pt x="653" y="4436"/>
                  </a:lnTo>
                  <a:lnTo>
                    <a:pt x="666" y="4448"/>
                  </a:lnTo>
                  <a:lnTo>
                    <a:pt x="678" y="4459"/>
                  </a:lnTo>
                  <a:close/>
                  <a:moveTo>
                    <a:pt x="678" y="4617"/>
                  </a:moveTo>
                  <a:lnTo>
                    <a:pt x="678" y="4727"/>
                  </a:lnTo>
                  <a:lnTo>
                    <a:pt x="651" y="4716"/>
                  </a:lnTo>
                  <a:lnTo>
                    <a:pt x="623" y="4703"/>
                  </a:lnTo>
                  <a:lnTo>
                    <a:pt x="594" y="4689"/>
                  </a:lnTo>
                  <a:lnTo>
                    <a:pt x="564" y="4672"/>
                  </a:lnTo>
                  <a:lnTo>
                    <a:pt x="544" y="4660"/>
                  </a:lnTo>
                  <a:lnTo>
                    <a:pt x="525" y="4648"/>
                  </a:lnTo>
                  <a:lnTo>
                    <a:pt x="506" y="4636"/>
                  </a:lnTo>
                  <a:lnTo>
                    <a:pt x="489" y="4625"/>
                  </a:lnTo>
                  <a:lnTo>
                    <a:pt x="473" y="4613"/>
                  </a:lnTo>
                  <a:lnTo>
                    <a:pt x="459" y="4602"/>
                  </a:lnTo>
                  <a:lnTo>
                    <a:pt x="445" y="4590"/>
                  </a:lnTo>
                  <a:lnTo>
                    <a:pt x="433" y="4579"/>
                  </a:lnTo>
                  <a:lnTo>
                    <a:pt x="422" y="4568"/>
                  </a:lnTo>
                  <a:lnTo>
                    <a:pt x="414" y="4559"/>
                  </a:lnTo>
                  <a:lnTo>
                    <a:pt x="406" y="4549"/>
                  </a:lnTo>
                  <a:lnTo>
                    <a:pt x="400" y="4540"/>
                  </a:lnTo>
                  <a:lnTo>
                    <a:pt x="396" y="4533"/>
                  </a:lnTo>
                  <a:lnTo>
                    <a:pt x="394" y="4525"/>
                  </a:lnTo>
                  <a:lnTo>
                    <a:pt x="393" y="4522"/>
                  </a:lnTo>
                  <a:lnTo>
                    <a:pt x="393" y="4519"/>
                  </a:lnTo>
                  <a:lnTo>
                    <a:pt x="394" y="4517"/>
                  </a:lnTo>
                  <a:lnTo>
                    <a:pt x="395" y="4514"/>
                  </a:lnTo>
                  <a:lnTo>
                    <a:pt x="400" y="4510"/>
                  </a:lnTo>
                  <a:lnTo>
                    <a:pt x="405" y="4507"/>
                  </a:lnTo>
                  <a:lnTo>
                    <a:pt x="413" y="4506"/>
                  </a:lnTo>
                  <a:lnTo>
                    <a:pt x="422" y="4505"/>
                  </a:lnTo>
                  <a:lnTo>
                    <a:pt x="433" y="4506"/>
                  </a:lnTo>
                  <a:lnTo>
                    <a:pt x="445" y="4508"/>
                  </a:lnTo>
                  <a:lnTo>
                    <a:pt x="458" y="4511"/>
                  </a:lnTo>
                  <a:lnTo>
                    <a:pt x="473" y="4514"/>
                  </a:lnTo>
                  <a:lnTo>
                    <a:pt x="488" y="4520"/>
                  </a:lnTo>
                  <a:lnTo>
                    <a:pt x="505" y="4526"/>
                  </a:lnTo>
                  <a:lnTo>
                    <a:pt x="523" y="4533"/>
                  </a:lnTo>
                  <a:lnTo>
                    <a:pt x="541" y="4541"/>
                  </a:lnTo>
                  <a:lnTo>
                    <a:pt x="580" y="4560"/>
                  </a:lnTo>
                  <a:lnTo>
                    <a:pt x="621" y="4581"/>
                  </a:lnTo>
                  <a:lnTo>
                    <a:pt x="636" y="4590"/>
                  </a:lnTo>
                  <a:lnTo>
                    <a:pt x="650" y="4600"/>
                  </a:lnTo>
                  <a:lnTo>
                    <a:pt x="664" y="4608"/>
                  </a:lnTo>
                  <a:lnTo>
                    <a:pt x="678" y="4617"/>
                  </a:lnTo>
                  <a:close/>
                  <a:moveTo>
                    <a:pt x="678" y="4784"/>
                  </a:moveTo>
                  <a:lnTo>
                    <a:pt x="678" y="4906"/>
                  </a:lnTo>
                  <a:lnTo>
                    <a:pt x="667" y="4900"/>
                  </a:lnTo>
                  <a:lnTo>
                    <a:pt x="646" y="4888"/>
                  </a:lnTo>
                  <a:lnTo>
                    <a:pt x="626" y="4875"/>
                  </a:lnTo>
                  <a:lnTo>
                    <a:pt x="607" y="4863"/>
                  </a:lnTo>
                  <a:lnTo>
                    <a:pt x="589" y="4851"/>
                  </a:lnTo>
                  <a:lnTo>
                    <a:pt x="572" y="4839"/>
                  </a:lnTo>
                  <a:lnTo>
                    <a:pt x="556" y="4827"/>
                  </a:lnTo>
                  <a:lnTo>
                    <a:pt x="542" y="4816"/>
                  </a:lnTo>
                  <a:lnTo>
                    <a:pt x="530" y="4805"/>
                  </a:lnTo>
                  <a:lnTo>
                    <a:pt x="518" y="4794"/>
                  </a:lnTo>
                  <a:lnTo>
                    <a:pt x="509" y="4783"/>
                  </a:lnTo>
                  <a:lnTo>
                    <a:pt x="501" y="4773"/>
                  </a:lnTo>
                  <a:lnTo>
                    <a:pt x="495" y="4765"/>
                  </a:lnTo>
                  <a:lnTo>
                    <a:pt x="490" y="4757"/>
                  </a:lnTo>
                  <a:lnTo>
                    <a:pt x="488" y="4750"/>
                  </a:lnTo>
                  <a:lnTo>
                    <a:pt x="487" y="4746"/>
                  </a:lnTo>
                  <a:lnTo>
                    <a:pt x="487" y="4743"/>
                  </a:lnTo>
                  <a:lnTo>
                    <a:pt x="488" y="4741"/>
                  </a:lnTo>
                  <a:lnTo>
                    <a:pt x="489" y="4738"/>
                  </a:lnTo>
                  <a:lnTo>
                    <a:pt x="492" y="4735"/>
                  </a:lnTo>
                  <a:lnTo>
                    <a:pt x="498" y="4731"/>
                  </a:lnTo>
                  <a:lnTo>
                    <a:pt x="503" y="4730"/>
                  </a:lnTo>
                  <a:lnTo>
                    <a:pt x="511" y="4729"/>
                  </a:lnTo>
                  <a:lnTo>
                    <a:pt x="519" y="4729"/>
                  </a:lnTo>
                  <a:lnTo>
                    <a:pt x="530" y="4730"/>
                  </a:lnTo>
                  <a:lnTo>
                    <a:pt x="541" y="4732"/>
                  </a:lnTo>
                  <a:lnTo>
                    <a:pt x="553" y="4736"/>
                  </a:lnTo>
                  <a:lnTo>
                    <a:pt x="580" y="4743"/>
                  </a:lnTo>
                  <a:lnTo>
                    <a:pt x="610" y="4754"/>
                  </a:lnTo>
                  <a:lnTo>
                    <a:pt x="644" y="4768"/>
                  </a:lnTo>
                  <a:lnTo>
                    <a:pt x="678" y="4784"/>
                  </a:lnTo>
                  <a:close/>
                  <a:moveTo>
                    <a:pt x="678" y="4964"/>
                  </a:moveTo>
                  <a:lnTo>
                    <a:pt x="678" y="5055"/>
                  </a:lnTo>
                  <a:lnTo>
                    <a:pt x="660" y="5040"/>
                  </a:lnTo>
                  <a:lnTo>
                    <a:pt x="644" y="5026"/>
                  </a:lnTo>
                  <a:lnTo>
                    <a:pt x="631" y="5013"/>
                  </a:lnTo>
                  <a:lnTo>
                    <a:pt x="620" y="5001"/>
                  </a:lnTo>
                  <a:lnTo>
                    <a:pt x="612" y="4990"/>
                  </a:lnTo>
                  <a:lnTo>
                    <a:pt x="607" y="4981"/>
                  </a:lnTo>
                  <a:lnTo>
                    <a:pt x="606" y="4976"/>
                  </a:lnTo>
                  <a:lnTo>
                    <a:pt x="606" y="4972"/>
                  </a:lnTo>
                  <a:lnTo>
                    <a:pt x="606" y="4969"/>
                  </a:lnTo>
                  <a:lnTo>
                    <a:pt x="608" y="4966"/>
                  </a:lnTo>
                  <a:lnTo>
                    <a:pt x="611" y="4961"/>
                  </a:lnTo>
                  <a:lnTo>
                    <a:pt x="617" y="4959"/>
                  </a:lnTo>
                  <a:lnTo>
                    <a:pt x="623" y="4957"/>
                  </a:lnTo>
                  <a:lnTo>
                    <a:pt x="632" y="4957"/>
                  </a:lnTo>
                  <a:lnTo>
                    <a:pt x="641" y="4958"/>
                  </a:lnTo>
                  <a:lnTo>
                    <a:pt x="652" y="4959"/>
                  </a:lnTo>
                  <a:lnTo>
                    <a:pt x="665" y="4961"/>
                  </a:lnTo>
                  <a:lnTo>
                    <a:pt x="678" y="4964"/>
                  </a:lnTo>
                  <a:close/>
                  <a:moveTo>
                    <a:pt x="678" y="5248"/>
                  </a:moveTo>
                  <a:lnTo>
                    <a:pt x="678" y="5344"/>
                  </a:lnTo>
                  <a:lnTo>
                    <a:pt x="645" y="5331"/>
                  </a:lnTo>
                  <a:lnTo>
                    <a:pt x="608" y="5315"/>
                  </a:lnTo>
                  <a:lnTo>
                    <a:pt x="569" y="5297"/>
                  </a:lnTo>
                  <a:lnTo>
                    <a:pt x="529" y="5275"/>
                  </a:lnTo>
                  <a:lnTo>
                    <a:pt x="485" y="5249"/>
                  </a:lnTo>
                  <a:lnTo>
                    <a:pt x="445" y="5223"/>
                  </a:lnTo>
                  <a:lnTo>
                    <a:pt x="427" y="5211"/>
                  </a:lnTo>
                  <a:lnTo>
                    <a:pt x="409" y="5199"/>
                  </a:lnTo>
                  <a:lnTo>
                    <a:pt x="394" y="5187"/>
                  </a:lnTo>
                  <a:lnTo>
                    <a:pt x="380" y="5175"/>
                  </a:lnTo>
                  <a:lnTo>
                    <a:pt x="367" y="5164"/>
                  </a:lnTo>
                  <a:lnTo>
                    <a:pt x="356" y="5153"/>
                  </a:lnTo>
                  <a:lnTo>
                    <a:pt x="348" y="5144"/>
                  </a:lnTo>
                  <a:lnTo>
                    <a:pt x="341" y="5134"/>
                  </a:lnTo>
                  <a:lnTo>
                    <a:pt x="336" y="5126"/>
                  </a:lnTo>
                  <a:lnTo>
                    <a:pt x="333" y="5119"/>
                  </a:lnTo>
                  <a:lnTo>
                    <a:pt x="333" y="5116"/>
                  </a:lnTo>
                  <a:lnTo>
                    <a:pt x="333" y="5113"/>
                  </a:lnTo>
                  <a:lnTo>
                    <a:pt x="333" y="5110"/>
                  </a:lnTo>
                  <a:lnTo>
                    <a:pt x="334" y="5108"/>
                  </a:lnTo>
                  <a:lnTo>
                    <a:pt x="336" y="5106"/>
                  </a:lnTo>
                  <a:lnTo>
                    <a:pt x="338" y="5104"/>
                  </a:lnTo>
                  <a:lnTo>
                    <a:pt x="340" y="5103"/>
                  </a:lnTo>
                  <a:lnTo>
                    <a:pt x="343" y="5102"/>
                  </a:lnTo>
                  <a:lnTo>
                    <a:pt x="352" y="5100"/>
                  </a:lnTo>
                  <a:lnTo>
                    <a:pt x="362" y="5100"/>
                  </a:lnTo>
                  <a:lnTo>
                    <a:pt x="374" y="5103"/>
                  </a:lnTo>
                  <a:lnTo>
                    <a:pt x="387" y="5105"/>
                  </a:lnTo>
                  <a:lnTo>
                    <a:pt x="402" y="5109"/>
                  </a:lnTo>
                  <a:lnTo>
                    <a:pt x="418" y="5113"/>
                  </a:lnTo>
                  <a:lnTo>
                    <a:pt x="454" y="5127"/>
                  </a:lnTo>
                  <a:lnTo>
                    <a:pt x="494" y="5144"/>
                  </a:lnTo>
                  <a:lnTo>
                    <a:pt x="537" y="5165"/>
                  </a:lnTo>
                  <a:lnTo>
                    <a:pt x="582" y="5189"/>
                  </a:lnTo>
                  <a:lnTo>
                    <a:pt x="608" y="5204"/>
                  </a:lnTo>
                  <a:lnTo>
                    <a:pt x="633" y="5218"/>
                  </a:lnTo>
                  <a:lnTo>
                    <a:pt x="657" y="5233"/>
                  </a:lnTo>
                  <a:lnTo>
                    <a:pt x="678" y="5248"/>
                  </a:lnTo>
                  <a:close/>
                  <a:moveTo>
                    <a:pt x="678" y="5381"/>
                  </a:moveTo>
                  <a:lnTo>
                    <a:pt x="678" y="5492"/>
                  </a:lnTo>
                  <a:lnTo>
                    <a:pt x="638" y="5468"/>
                  </a:lnTo>
                  <a:lnTo>
                    <a:pt x="601" y="5445"/>
                  </a:lnTo>
                  <a:lnTo>
                    <a:pt x="570" y="5421"/>
                  </a:lnTo>
                  <a:lnTo>
                    <a:pt x="544" y="5399"/>
                  </a:lnTo>
                  <a:lnTo>
                    <a:pt x="532" y="5390"/>
                  </a:lnTo>
                  <a:lnTo>
                    <a:pt x="524" y="5380"/>
                  </a:lnTo>
                  <a:lnTo>
                    <a:pt x="515" y="5371"/>
                  </a:lnTo>
                  <a:lnTo>
                    <a:pt x="510" y="5364"/>
                  </a:lnTo>
                  <a:lnTo>
                    <a:pt x="505" y="5356"/>
                  </a:lnTo>
                  <a:lnTo>
                    <a:pt x="502" y="5350"/>
                  </a:lnTo>
                  <a:lnTo>
                    <a:pt x="502" y="5344"/>
                  </a:lnTo>
                  <a:lnTo>
                    <a:pt x="503" y="5339"/>
                  </a:lnTo>
                  <a:lnTo>
                    <a:pt x="506" y="5337"/>
                  </a:lnTo>
                  <a:lnTo>
                    <a:pt x="511" y="5335"/>
                  </a:lnTo>
                  <a:lnTo>
                    <a:pt x="516" y="5332"/>
                  </a:lnTo>
                  <a:lnTo>
                    <a:pt x="523" y="5332"/>
                  </a:lnTo>
                  <a:lnTo>
                    <a:pt x="530" y="5332"/>
                  </a:lnTo>
                  <a:lnTo>
                    <a:pt x="540" y="5334"/>
                  </a:lnTo>
                  <a:lnTo>
                    <a:pt x="550" y="5336"/>
                  </a:lnTo>
                  <a:lnTo>
                    <a:pt x="560" y="5338"/>
                  </a:lnTo>
                  <a:lnTo>
                    <a:pt x="585" y="5345"/>
                  </a:lnTo>
                  <a:lnTo>
                    <a:pt x="614" y="5355"/>
                  </a:lnTo>
                  <a:lnTo>
                    <a:pt x="645" y="5367"/>
                  </a:lnTo>
                  <a:lnTo>
                    <a:pt x="678" y="5381"/>
                  </a:lnTo>
                  <a:close/>
                  <a:moveTo>
                    <a:pt x="678" y="5640"/>
                  </a:moveTo>
                  <a:lnTo>
                    <a:pt x="678" y="5725"/>
                  </a:lnTo>
                  <a:lnTo>
                    <a:pt x="660" y="5719"/>
                  </a:lnTo>
                  <a:lnTo>
                    <a:pt x="640" y="5711"/>
                  </a:lnTo>
                  <a:lnTo>
                    <a:pt x="619" y="5703"/>
                  </a:lnTo>
                  <a:lnTo>
                    <a:pt x="597" y="5693"/>
                  </a:lnTo>
                  <a:lnTo>
                    <a:pt x="574" y="5682"/>
                  </a:lnTo>
                  <a:lnTo>
                    <a:pt x="552" y="5671"/>
                  </a:lnTo>
                  <a:lnTo>
                    <a:pt x="528" y="5659"/>
                  </a:lnTo>
                  <a:lnTo>
                    <a:pt x="503" y="5647"/>
                  </a:lnTo>
                  <a:lnTo>
                    <a:pt x="456" y="5618"/>
                  </a:lnTo>
                  <a:lnTo>
                    <a:pt x="411" y="5591"/>
                  </a:lnTo>
                  <a:lnTo>
                    <a:pt x="392" y="5579"/>
                  </a:lnTo>
                  <a:lnTo>
                    <a:pt x="374" y="5566"/>
                  </a:lnTo>
                  <a:lnTo>
                    <a:pt x="356" y="5554"/>
                  </a:lnTo>
                  <a:lnTo>
                    <a:pt x="341" y="5541"/>
                  </a:lnTo>
                  <a:lnTo>
                    <a:pt x="327" y="5530"/>
                  </a:lnTo>
                  <a:lnTo>
                    <a:pt x="315" y="5519"/>
                  </a:lnTo>
                  <a:lnTo>
                    <a:pt x="306" y="5509"/>
                  </a:lnTo>
                  <a:lnTo>
                    <a:pt x="298" y="5500"/>
                  </a:lnTo>
                  <a:lnTo>
                    <a:pt x="293" y="5491"/>
                  </a:lnTo>
                  <a:lnTo>
                    <a:pt x="288" y="5485"/>
                  </a:lnTo>
                  <a:lnTo>
                    <a:pt x="288" y="5481"/>
                  </a:lnTo>
                  <a:lnTo>
                    <a:pt x="287" y="5478"/>
                  </a:lnTo>
                  <a:lnTo>
                    <a:pt x="288" y="5476"/>
                  </a:lnTo>
                  <a:lnTo>
                    <a:pt x="289" y="5474"/>
                  </a:lnTo>
                  <a:lnTo>
                    <a:pt x="291" y="5472"/>
                  </a:lnTo>
                  <a:lnTo>
                    <a:pt x="293" y="5470"/>
                  </a:lnTo>
                  <a:lnTo>
                    <a:pt x="296" y="5468"/>
                  </a:lnTo>
                  <a:lnTo>
                    <a:pt x="299" y="5468"/>
                  </a:lnTo>
                  <a:lnTo>
                    <a:pt x="308" y="5467"/>
                  </a:lnTo>
                  <a:lnTo>
                    <a:pt x="318" y="5468"/>
                  </a:lnTo>
                  <a:lnTo>
                    <a:pt x="331" y="5470"/>
                  </a:lnTo>
                  <a:lnTo>
                    <a:pt x="345" y="5474"/>
                  </a:lnTo>
                  <a:lnTo>
                    <a:pt x="360" y="5478"/>
                  </a:lnTo>
                  <a:lnTo>
                    <a:pt x="377" y="5484"/>
                  </a:lnTo>
                  <a:lnTo>
                    <a:pt x="416" y="5498"/>
                  </a:lnTo>
                  <a:lnTo>
                    <a:pt x="459" y="5517"/>
                  </a:lnTo>
                  <a:lnTo>
                    <a:pt x="505" y="5539"/>
                  </a:lnTo>
                  <a:lnTo>
                    <a:pt x="554" y="5565"/>
                  </a:lnTo>
                  <a:lnTo>
                    <a:pt x="589" y="5584"/>
                  </a:lnTo>
                  <a:lnTo>
                    <a:pt x="621" y="5603"/>
                  </a:lnTo>
                  <a:lnTo>
                    <a:pt x="651" y="5622"/>
                  </a:lnTo>
                  <a:lnTo>
                    <a:pt x="678" y="5640"/>
                  </a:lnTo>
                  <a:close/>
                  <a:moveTo>
                    <a:pt x="678" y="5753"/>
                  </a:moveTo>
                  <a:lnTo>
                    <a:pt x="678" y="5855"/>
                  </a:lnTo>
                  <a:lnTo>
                    <a:pt x="640" y="5831"/>
                  </a:lnTo>
                  <a:lnTo>
                    <a:pt x="606" y="5808"/>
                  </a:lnTo>
                  <a:lnTo>
                    <a:pt x="576" y="5787"/>
                  </a:lnTo>
                  <a:lnTo>
                    <a:pt x="551" y="5767"/>
                  </a:lnTo>
                  <a:lnTo>
                    <a:pt x="540" y="5758"/>
                  </a:lnTo>
                  <a:lnTo>
                    <a:pt x="531" y="5749"/>
                  </a:lnTo>
                  <a:lnTo>
                    <a:pt x="524" y="5741"/>
                  </a:lnTo>
                  <a:lnTo>
                    <a:pt x="517" y="5734"/>
                  </a:lnTo>
                  <a:lnTo>
                    <a:pt x="513" y="5727"/>
                  </a:lnTo>
                  <a:lnTo>
                    <a:pt x="511" y="5721"/>
                  </a:lnTo>
                  <a:lnTo>
                    <a:pt x="510" y="5717"/>
                  </a:lnTo>
                  <a:lnTo>
                    <a:pt x="512" y="5712"/>
                  </a:lnTo>
                  <a:lnTo>
                    <a:pt x="514" y="5709"/>
                  </a:lnTo>
                  <a:lnTo>
                    <a:pt x="518" y="5708"/>
                  </a:lnTo>
                  <a:lnTo>
                    <a:pt x="523" y="5707"/>
                  </a:lnTo>
                  <a:lnTo>
                    <a:pt x="529" y="5706"/>
                  </a:lnTo>
                  <a:lnTo>
                    <a:pt x="545" y="5708"/>
                  </a:lnTo>
                  <a:lnTo>
                    <a:pt x="565" y="5711"/>
                  </a:lnTo>
                  <a:lnTo>
                    <a:pt x="589" y="5719"/>
                  </a:lnTo>
                  <a:lnTo>
                    <a:pt x="616" y="5727"/>
                  </a:lnTo>
                  <a:lnTo>
                    <a:pt x="646" y="5739"/>
                  </a:lnTo>
                  <a:lnTo>
                    <a:pt x="678" y="5753"/>
                  </a:lnTo>
                  <a:close/>
                  <a:moveTo>
                    <a:pt x="678" y="5965"/>
                  </a:moveTo>
                  <a:lnTo>
                    <a:pt x="678" y="6064"/>
                  </a:lnTo>
                  <a:lnTo>
                    <a:pt x="657" y="6054"/>
                  </a:lnTo>
                  <a:lnTo>
                    <a:pt x="635" y="6044"/>
                  </a:lnTo>
                  <a:lnTo>
                    <a:pt x="613" y="6033"/>
                  </a:lnTo>
                  <a:lnTo>
                    <a:pt x="591" y="6021"/>
                  </a:lnTo>
                  <a:lnTo>
                    <a:pt x="539" y="5992"/>
                  </a:lnTo>
                  <a:lnTo>
                    <a:pt x="491" y="5964"/>
                  </a:lnTo>
                  <a:lnTo>
                    <a:pt x="449" y="5937"/>
                  </a:lnTo>
                  <a:lnTo>
                    <a:pt x="414" y="5911"/>
                  </a:lnTo>
                  <a:lnTo>
                    <a:pt x="399" y="5899"/>
                  </a:lnTo>
                  <a:lnTo>
                    <a:pt x="386" y="5888"/>
                  </a:lnTo>
                  <a:lnTo>
                    <a:pt x="375" y="5879"/>
                  </a:lnTo>
                  <a:lnTo>
                    <a:pt x="366" y="5869"/>
                  </a:lnTo>
                  <a:lnTo>
                    <a:pt x="360" y="5860"/>
                  </a:lnTo>
                  <a:lnTo>
                    <a:pt x="355" y="5854"/>
                  </a:lnTo>
                  <a:lnTo>
                    <a:pt x="354" y="5850"/>
                  </a:lnTo>
                  <a:lnTo>
                    <a:pt x="354" y="5847"/>
                  </a:lnTo>
                  <a:lnTo>
                    <a:pt x="354" y="5845"/>
                  </a:lnTo>
                  <a:lnTo>
                    <a:pt x="355" y="5843"/>
                  </a:lnTo>
                  <a:lnTo>
                    <a:pt x="356" y="5841"/>
                  </a:lnTo>
                  <a:lnTo>
                    <a:pt x="359" y="5840"/>
                  </a:lnTo>
                  <a:lnTo>
                    <a:pt x="362" y="5839"/>
                  </a:lnTo>
                  <a:lnTo>
                    <a:pt x="365" y="5838"/>
                  </a:lnTo>
                  <a:lnTo>
                    <a:pt x="374" y="5838"/>
                  </a:lnTo>
                  <a:lnTo>
                    <a:pt x="384" y="5839"/>
                  </a:lnTo>
                  <a:lnTo>
                    <a:pt x="397" y="5841"/>
                  </a:lnTo>
                  <a:lnTo>
                    <a:pt x="413" y="5845"/>
                  </a:lnTo>
                  <a:lnTo>
                    <a:pt x="430" y="5850"/>
                  </a:lnTo>
                  <a:lnTo>
                    <a:pt x="448" y="5856"/>
                  </a:lnTo>
                  <a:lnTo>
                    <a:pt x="489" y="5872"/>
                  </a:lnTo>
                  <a:lnTo>
                    <a:pt x="536" y="5893"/>
                  </a:lnTo>
                  <a:lnTo>
                    <a:pt x="585" y="5916"/>
                  </a:lnTo>
                  <a:lnTo>
                    <a:pt x="638" y="5943"/>
                  </a:lnTo>
                  <a:lnTo>
                    <a:pt x="649" y="5949"/>
                  </a:lnTo>
                  <a:lnTo>
                    <a:pt x="659" y="5954"/>
                  </a:lnTo>
                  <a:lnTo>
                    <a:pt x="668" y="5959"/>
                  </a:lnTo>
                  <a:lnTo>
                    <a:pt x="678" y="5965"/>
                  </a:lnTo>
                  <a:close/>
                  <a:moveTo>
                    <a:pt x="678" y="6090"/>
                  </a:moveTo>
                  <a:lnTo>
                    <a:pt x="678" y="6147"/>
                  </a:lnTo>
                  <a:lnTo>
                    <a:pt x="666" y="6138"/>
                  </a:lnTo>
                  <a:lnTo>
                    <a:pt x="657" y="6128"/>
                  </a:lnTo>
                  <a:lnTo>
                    <a:pt x="648" y="6120"/>
                  </a:lnTo>
                  <a:lnTo>
                    <a:pt x="640" y="6112"/>
                  </a:lnTo>
                  <a:lnTo>
                    <a:pt x="636" y="6105"/>
                  </a:lnTo>
                  <a:lnTo>
                    <a:pt x="633" y="6100"/>
                  </a:lnTo>
                  <a:lnTo>
                    <a:pt x="632" y="6094"/>
                  </a:lnTo>
                  <a:lnTo>
                    <a:pt x="633" y="6090"/>
                  </a:lnTo>
                  <a:lnTo>
                    <a:pt x="635" y="6088"/>
                  </a:lnTo>
                  <a:lnTo>
                    <a:pt x="638" y="6087"/>
                  </a:lnTo>
                  <a:lnTo>
                    <a:pt x="642" y="6086"/>
                  </a:lnTo>
                  <a:lnTo>
                    <a:pt x="648" y="6086"/>
                  </a:lnTo>
                  <a:lnTo>
                    <a:pt x="661" y="6087"/>
                  </a:lnTo>
                  <a:lnTo>
                    <a:pt x="678" y="6090"/>
                  </a:lnTo>
                  <a:close/>
                  <a:moveTo>
                    <a:pt x="678" y="6170"/>
                  </a:moveTo>
                  <a:lnTo>
                    <a:pt x="678" y="6241"/>
                  </a:lnTo>
                  <a:lnTo>
                    <a:pt x="658" y="6234"/>
                  </a:lnTo>
                  <a:lnTo>
                    <a:pt x="635" y="6225"/>
                  </a:lnTo>
                  <a:lnTo>
                    <a:pt x="611" y="6215"/>
                  </a:lnTo>
                  <a:lnTo>
                    <a:pt x="585" y="6204"/>
                  </a:lnTo>
                  <a:lnTo>
                    <a:pt x="559" y="6192"/>
                  </a:lnTo>
                  <a:lnTo>
                    <a:pt x="531" y="6179"/>
                  </a:lnTo>
                  <a:lnTo>
                    <a:pt x="503" y="6165"/>
                  </a:lnTo>
                  <a:lnTo>
                    <a:pt x="475" y="6149"/>
                  </a:lnTo>
                  <a:lnTo>
                    <a:pt x="421" y="6120"/>
                  </a:lnTo>
                  <a:lnTo>
                    <a:pt x="373" y="6091"/>
                  </a:lnTo>
                  <a:lnTo>
                    <a:pt x="329" y="6063"/>
                  </a:lnTo>
                  <a:lnTo>
                    <a:pt x="293" y="6037"/>
                  </a:lnTo>
                  <a:lnTo>
                    <a:pt x="277" y="6025"/>
                  </a:lnTo>
                  <a:lnTo>
                    <a:pt x="264" y="6015"/>
                  </a:lnTo>
                  <a:lnTo>
                    <a:pt x="252" y="6005"/>
                  </a:lnTo>
                  <a:lnTo>
                    <a:pt x="243" y="5995"/>
                  </a:lnTo>
                  <a:lnTo>
                    <a:pt x="236" y="5986"/>
                  </a:lnTo>
                  <a:lnTo>
                    <a:pt x="231" y="5980"/>
                  </a:lnTo>
                  <a:lnTo>
                    <a:pt x="230" y="5977"/>
                  </a:lnTo>
                  <a:lnTo>
                    <a:pt x="229" y="5974"/>
                  </a:lnTo>
                  <a:lnTo>
                    <a:pt x="230" y="5971"/>
                  </a:lnTo>
                  <a:lnTo>
                    <a:pt x="230" y="5969"/>
                  </a:lnTo>
                  <a:lnTo>
                    <a:pt x="232" y="5968"/>
                  </a:lnTo>
                  <a:lnTo>
                    <a:pt x="234" y="5966"/>
                  </a:lnTo>
                  <a:lnTo>
                    <a:pt x="237" y="5966"/>
                  </a:lnTo>
                  <a:lnTo>
                    <a:pt x="241" y="5965"/>
                  </a:lnTo>
                  <a:lnTo>
                    <a:pt x="250" y="5965"/>
                  </a:lnTo>
                  <a:lnTo>
                    <a:pt x="260" y="5966"/>
                  </a:lnTo>
                  <a:lnTo>
                    <a:pt x="273" y="5969"/>
                  </a:lnTo>
                  <a:lnTo>
                    <a:pt x="288" y="5974"/>
                  </a:lnTo>
                  <a:lnTo>
                    <a:pt x="306" y="5979"/>
                  </a:lnTo>
                  <a:lnTo>
                    <a:pt x="325" y="5985"/>
                  </a:lnTo>
                  <a:lnTo>
                    <a:pt x="367" y="6003"/>
                  </a:lnTo>
                  <a:lnTo>
                    <a:pt x="415" y="6023"/>
                  </a:lnTo>
                  <a:lnTo>
                    <a:pt x="465" y="6048"/>
                  </a:lnTo>
                  <a:lnTo>
                    <a:pt x="521" y="6076"/>
                  </a:lnTo>
                  <a:lnTo>
                    <a:pt x="565" y="6101"/>
                  </a:lnTo>
                  <a:lnTo>
                    <a:pt x="606" y="6125"/>
                  </a:lnTo>
                  <a:lnTo>
                    <a:pt x="645" y="6147"/>
                  </a:lnTo>
                  <a:lnTo>
                    <a:pt x="678" y="6170"/>
                  </a:lnTo>
                  <a:close/>
                  <a:moveTo>
                    <a:pt x="678" y="6256"/>
                  </a:moveTo>
                  <a:lnTo>
                    <a:pt x="678" y="6342"/>
                  </a:lnTo>
                  <a:lnTo>
                    <a:pt x="645" y="6320"/>
                  </a:lnTo>
                  <a:lnTo>
                    <a:pt x="614" y="6301"/>
                  </a:lnTo>
                  <a:lnTo>
                    <a:pt x="589" y="6282"/>
                  </a:lnTo>
                  <a:lnTo>
                    <a:pt x="567" y="6266"/>
                  </a:lnTo>
                  <a:lnTo>
                    <a:pt x="551" y="6251"/>
                  </a:lnTo>
                  <a:lnTo>
                    <a:pt x="540" y="6238"/>
                  </a:lnTo>
                  <a:lnTo>
                    <a:pt x="536" y="6233"/>
                  </a:lnTo>
                  <a:lnTo>
                    <a:pt x="533" y="6228"/>
                  </a:lnTo>
                  <a:lnTo>
                    <a:pt x="533" y="6224"/>
                  </a:lnTo>
                  <a:lnTo>
                    <a:pt x="535" y="6221"/>
                  </a:lnTo>
                  <a:lnTo>
                    <a:pt x="536" y="6220"/>
                  </a:lnTo>
                  <a:lnTo>
                    <a:pt x="539" y="6217"/>
                  </a:lnTo>
                  <a:lnTo>
                    <a:pt x="543" y="6216"/>
                  </a:lnTo>
                  <a:lnTo>
                    <a:pt x="549" y="6216"/>
                  </a:lnTo>
                  <a:lnTo>
                    <a:pt x="563" y="6218"/>
                  </a:lnTo>
                  <a:lnTo>
                    <a:pt x="579" y="6222"/>
                  </a:lnTo>
                  <a:lnTo>
                    <a:pt x="599" y="6227"/>
                  </a:lnTo>
                  <a:lnTo>
                    <a:pt x="623" y="6235"/>
                  </a:lnTo>
                  <a:lnTo>
                    <a:pt x="650" y="6244"/>
                  </a:lnTo>
                  <a:lnTo>
                    <a:pt x="678" y="6256"/>
                  </a:lnTo>
                  <a:close/>
                  <a:moveTo>
                    <a:pt x="678" y="6364"/>
                  </a:moveTo>
                  <a:lnTo>
                    <a:pt x="678" y="6391"/>
                  </a:lnTo>
                  <a:lnTo>
                    <a:pt x="671" y="6391"/>
                  </a:lnTo>
                  <a:lnTo>
                    <a:pt x="661" y="6389"/>
                  </a:lnTo>
                  <a:lnTo>
                    <a:pt x="649" y="6387"/>
                  </a:lnTo>
                  <a:lnTo>
                    <a:pt x="636" y="6384"/>
                  </a:lnTo>
                  <a:lnTo>
                    <a:pt x="606" y="6374"/>
                  </a:lnTo>
                  <a:lnTo>
                    <a:pt x="570" y="6361"/>
                  </a:lnTo>
                  <a:lnTo>
                    <a:pt x="530" y="6344"/>
                  </a:lnTo>
                  <a:lnTo>
                    <a:pt x="486" y="6324"/>
                  </a:lnTo>
                  <a:lnTo>
                    <a:pt x="440" y="6302"/>
                  </a:lnTo>
                  <a:lnTo>
                    <a:pt x="390" y="6277"/>
                  </a:lnTo>
                  <a:lnTo>
                    <a:pt x="335" y="6247"/>
                  </a:lnTo>
                  <a:lnTo>
                    <a:pt x="284" y="6216"/>
                  </a:lnTo>
                  <a:lnTo>
                    <a:pt x="239" y="6188"/>
                  </a:lnTo>
                  <a:lnTo>
                    <a:pt x="201" y="6162"/>
                  </a:lnTo>
                  <a:lnTo>
                    <a:pt x="185" y="6149"/>
                  </a:lnTo>
                  <a:lnTo>
                    <a:pt x="171" y="6139"/>
                  </a:lnTo>
                  <a:lnTo>
                    <a:pt x="159" y="6129"/>
                  </a:lnTo>
                  <a:lnTo>
                    <a:pt x="149" y="6119"/>
                  </a:lnTo>
                  <a:lnTo>
                    <a:pt x="142" y="6111"/>
                  </a:lnTo>
                  <a:lnTo>
                    <a:pt x="137" y="6104"/>
                  </a:lnTo>
                  <a:lnTo>
                    <a:pt x="136" y="6101"/>
                  </a:lnTo>
                  <a:lnTo>
                    <a:pt x="135" y="6098"/>
                  </a:lnTo>
                  <a:lnTo>
                    <a:pt x="135" y="6095"/>
                  </a:lnTo>
                  <a:lnTo>
                    <a:pt x="136" y="6093"/>
                  </a:lnTo>
                  <a:lnTo>
                    <a:pt x="137" y="6092"/>
                  </a:lnTo>
                  <a:lnTo>
                    <a:pt x="139" y="6091"/>
                  </a:lnTo>
                  <a:lnTo>
                    <a:pt x="143" y="6090"/>
                  </a:lnTo>
                  <a:lnTo>
                    <a:pt x="146" y="6089"/>
                  </a:lnTo>
                  <a:lnTo>
                    <a:pt x="155" y="6090"/>
                  </a:lnTo>
                  <a:lnTo>
                    <a:pt x="166" y="6091"/>
                  </a:lnTo>
                  <a:lnTo>
                    <a:pt x="179" y="6094"/>
                  </a:lnTo>
                  <a:lnTo>
                    <a:pt x="196" y="6100"/>
                  </a:lnTo>
                  <a:lnTo>
                    <a:pt x="213" y="6105"/>
                  </a:lnTo>
                  <a:lnTo>
                    <a:pt x="232" y="6113"/>
                  </a:lnTo>
                  <a:lnTo>
                    <a:pt x="275" y="6130"/>
                  </a:lnTo>
                  <a:lnTo>
                    <a:pt x="324" y="6152"/>
                  </a:lnTo>
                  <a:lnTo>
                    <a:pt x="378" y="6177"/>
                  </a:lnTo>
                  <a:lnTo>
                    <a:pt x="434" y="6207"/>
                  </a:lnTo>
                  <a:lnTo>
                    <a:pt x="476" y="6230"/>
                  </a:lnTo>
                  <a:lnTo>
                    <a:pt x="517" y="6253"/>
                  </a:lnTo>
                  <a:lnTo>
                    <a:pt x="554" y="6275"/>
                  </a:lnTo>
                  <a:lnTo>
                    <a:pt x="587" y="6296"/>
                  </a:lnTo>
                  <a:lnTo>
                    <a:pt x="618" y="6316"/>
                  </a:lnTo>
                  <a:lnTo>
                    <a:pt x="642" y="6334"/>
                  </a:lnTo>
                  <a:lnTo>
                    <a:pt x="663" y="6350"/>
                  </a:lnTo>
                  <a:lnTo>
                    <a:pt x="678" y="6364"/>
                  </a:lnTo>
                  <a:close/>
                  <a:moveTo>
                    <a:pt x="678" y="6418"/>
                  </a:moveTo>
                  <a:lnTo>
                    <a:pt x="678" y="6507"/>
                  </a:lnTo>
                  <a:lnTo>
                    <a:pt x="631" y="6480"/>
                  </a:lnTo>
                  <a:lnTo>
                    <a:pt x="589" y="6454"/>
                  </a:lnTo>
                  <a:lnTo>
                    <a:pt x="551" y="6430"/>
                  </a:lnTo>
                  <a:lnTo>
                    <a:pt x="518" y="6407"/>
                  </a:lnTo>
                  <a:lnTo>
                    <a:pt x="505" y="6398"/>
                  </a:lnTo>
                  <a:lnTo>
                    <a:pt x="494" y="6388"/>
                  </a:lnTo>
                  <a:lnTo>
                    <a:pt x="484" y="6379"/>
                  </a:lnTo>
                  <a:lnTo>
                    <a:pt x="476" y="6372"/>
                  </a:lnTo>
                  <a:lnTo>
                    <a:pt x="471" y="6365"/>
                  </a:lnTo>
                  <a:lnTo>
                    <a:pt x="467" y="6359"/>
                  </a:lnTo>
                  <a:lnTo>
                    <a:pt x="465" y="6357"/>
                  </a:lnTo>
                  <a:lnTo>
                    <a:pt x="465" y="6354"/>
                  </a:lnTo>
                  <a:lnTo>
                    <a:pt x="465" y="6352"/>
                  </a:lnTo>
                  <a:lnTo>
                    <a:pt x="467" y="6350"/>
                  </a:lnTo>
                  <a:lnTo>
                    <a:pt x="469" y="6348"/>
                  </a:lnTo>
                  <a:lnTo>
                    <a:pt x="473" y="6347"/>
                  </a:lnTo>
                  <a:lnTo>
                    <a:pt x="479" y="6346"/>
                  </a:lnTo>
                  <a:lnTo>
                    <a:pt x="487" y="6347"/>
                  </a:lnTo>
                  <a:lnTo>
                    <a:pt x="506" y="6351"/>
                  </a:lnTo>
                  <a:lnTo>
                    <a:pt x="532" y="6359"/>
                  </a:lnTo>
                  <a:lnTo>
                    <a:pt x="563" y="6370"/>
                  </a:lnTo>
                  <a:lnTo>
                    <a:pt x="598" y="6383"/>
                  </a:lnTo>
                  <a:lnTo>
                    <a:pt x="636" y="6399"/>
                  </a:lnTo>
                  <a:lnTo>
                    <a:pt x="678" y="6418"/>
                  </a:lnTo>
                  <a:close/>
                  <a:moveTo>
                    <a:pt x="678" y="6566"/>
                  </a:moveTo>
                  <a:lnTo>
                    <a:pt x="678" y="6652"/>
                  </a:lnTo>
                  <a:lnTo>
                    <a:pt x="624" y="6623"/>
                  </a:lnTo>
                  <a:lnTo>
                    <a:pt x="574" y="6594"/>
                  </a:lnTo>
                  <a:lnTo>
                    <a:pt x="530" y="6567"/>
                  </a:lnTo>
                  <a:lnTo>
                    <a:pt x="494" y="6542"/>
                  </a:lnTo>
                  <a:lnTo>
                    <a:pt x="477" y="6531"/>
                  </a:lnTo>
                  <a:lnTo>
                    <a:pt x="463" y="6521"/>
                  </a:lnTo>
                  <a:lnTo>
                    <a:pt x="451" y="6511"/>
                  </a:lnTo>
                  <a:lnTo>
                    <a:pt x="442" y="6502"/>
                  </a:lnTo>
                  <a:lnTo>
                    <a:pt x="435" y="6495"/>
                  </a:lnTo>
                  <a:lnTo>
                    <a:pt x="431" y="6488"/>
                  </a:lnTo>
                  <a:lnTo>
                    <a:pt x="429" y="6486"/>
                  </a:lnTo>
                  <a:lnTo>
                    <a:pt x="429" y="6483"/>
                  </a:lnTo>
                  <a:lnTo>
                    <a:pt x="429" y="6481"/>
                  </a:lnTo>
                  <a:lnTo>
                    <a:pt x="429" y="6480"/>
                  </a:lnTo>
                  <a:lnTo>
                    <a:pt x="432" y="6478"/>
                  </a:lnTo>
                  <a:lnTo>
                    <a:pt x="437" y="6476"/>
                  </a:lnTo>
                  <a:lnTo>
                    <a:pt x="444" y="6476"/>
                  </a:lnTo>
                  <a:lnTo>
                    <a:pt x="454" y="6478"/>
                  </a:lnTo>
                  <a:lnTo>
                    <a:pt x="477" y="6483"/>
                  </a:lnTo>
                  <a:lnTo>
                    <a:pt x="508" y="6493"/>
                  </a:lnTo>
                  <a:lnTo>
                    <a:pt x="543" y="6507"/>
                  </a:lnTo>
                  <a:lnTo>
                    <a:pt x="584" y="6524"/>
                  </a:lnTo>
                  <a:lnTo>
                    <a:pt x="630" y="6543"/>
                  </a:lnTo>
                  <a:lnTo>
                    <a:pt x="678" y="6566"/>
                  </a:lnTo>
                  <a:close/>
                  <a:moveTo>
                    <a:pt x="312" y="6529"/>
                  </a:moveTo>
                  <a:lnTo>
                    <a:pt x="253" y="6497"/>
                  </a:lnTo>
                  <a:lnTo>
                    <a:pt x="199" y="6466"/>
                  </a:lnTo>
                  <a:lnTo>
                    <a:pt x="150" y="6436"/>
                  </a:lnTo>
                  <a:lnTo>
                    <a:pt x="109" y="6410"/>
                  </a:lnTo>
                  <a:lnTo>
                    <a:pt x="92" y="6398"/>
                  </a:lnTo>
                  <a:lnTo>
                    <a:pt x="76" y="6386"/>
                  </a:lnTo>
                  <a:lnTo>
                    <a:pt x="63" y="6375"/>
                  </a:lnTo>
                  <a:lnTo>
                    <a:pt x="52" y="6366"/>
                  </a:lnTo>
                  <a:lnTo>
                    <a:pt x="44" y="6358"/>
                  </a:lnTo>
                  <a:lnTo>
                    <a:pt x="39" y="6350"/>
                  </a:lnTo>
                  <a:lnTo>
                    <a:pt x="38" y="6348"/>
                  </a:lnTo>
                  <a:lnTo>
                    <a:pt x="37" y="6345"/>
                  </a:lnTo>
                  <a:lnTo>
                    <a:pt x="37" y="6343"/>
                  </a:lnTo>
                  <a:lnTo>
                    <a:pt x="37" y="6342"/>
                  </a:lnTo>
                  <a:lnTo>
                    <a:pt x="38" y="6339"/>
                  </a:lnTo>
                  <a:lnTo>
                    <a:pt x="40" y="6338"/>
                  </a:lnTo>
                  <a:lnTo>
                    <a:pt x="43" y="6338"/>
                  </a:lnTo>
                  <a:lnTo>
                    <a:pt x="47" y="6338"/>
                  </a:lnTo>
                  <a:lnTo>
                    <a:pt x="56" y="6338"/>
                  </a:lnTo>
                  <a:lnTo>
                    <a:pt x="68" y="6342"/>
                  </a:lnTo>
                  <a:lnTo>
                    <a:pt x="82" y="6345"/>
                  </a:lnTo>
                  <a:lnTo>
                    <a:pt x="98" y="6350"/>
                  </a:lnTo>
                  <a:lnTo>
                    <a:pt x="117" y="6357"/>
                  </a:lnTo>
                  <a:lnTo>
                    <a:pt x="137" y="6365"/>
                  </a:lnTo>
                  <a:lnTo>
                    <a:pt x="183" y="6384"/>
                  </a:lnTo>
                  <a:lnTo>
                    <a:pt x="234" y="6407"/>
                  </a:lnTo>
                  <a:lnTo>
                    <a:pt x="292" y="6435"/>
                  </a:lnTo>
                  <a:lnTo>
                    <a:pt x="351" y="6466"/>
                  </a:lnTo>
                  <a:lnTo>
                    <a:pt x="410" y="6498"/>
                  </a:lnTo>
                  <a:lnTo>
                    <a:pt x="464" y="6528"/>
                  </a:lnTo>
                  <a:lnTo>
                    <a:pt x="513" y="6557"/>
                  </a:lnTo>
                  <a:lnTo>
                    <a:pt x="555" y="6584"/>
                  </a:lnTo>
                  <a:lnTo>
                    <a:pt x="572" y="6596"/>
                  </a:lnTo>
                  <a:lnTo>
                    <a:pt x="587" y="6607"/>
                  </a:lnTo>
                  <a:lnTo>
                    <a:pt x="601" y="6618"/>
                  </a:lnTo>
                  <a:lnTo>
                    <a:pt x="612" y="6626"/>
                  </a:lnTo>
                  <a:lnTo>
                    <a:pt x="620" y="6635"/>
                  </a:lnTo>
                  <a:lnTo>
                    <a:pt x="625" y="6642"/>
                  </a:lnTo>
                  <a:lnTo>
                    <a:pt x="627" y="6645"/>
                  </a:lnTo>
                  <a:lnTo>
                    <a:pt x="628" y="6647"/>
                  </a:lnTo>
                  <a:lnTo>
                    <a:pt x="628" y="6649"/>
                  </a:lnTo>
                  <a:lnTo>
                    <a:pt x="627" y="6651"/>
                  </a:lnTo>
                  <a:lnTo>
                    <a:pt x="626" y="6652"/>
                  </a:lnTo>
                  <a:lnTo>
                    <a:pt x="624" y="6653"/>
                  </a:lnTo>
                  <a:lnTo>
                    <a:pt x="621" y="6654"/>
                  </a:lnTo>
                  <a:lnTo>
                    <a:pt x="618" y="6654"/>
                  </a:lnTo>
                  <a:lnTo>
                    <a:pt x="608" y="6653"/>
                  </a:lnTo>
                  <a:lnTo>
                    <a:pt x="597" y="6651"/>
                  </a:lnTo>
                  <a:lnTo>
                    <a:pt x="582" y="6648"/>
                  </a:lnTo>
                  <a:lnTo>
                    <a:pt x="566" y="6643"/>
                  </a:lnTo>
                  <a:lnTo>
                    <a:pt x="547" y="6636"/>
                  </a:lnTo>
                  <a:lnTo>
                    <a:pt x="527" y="6629"/>
                  </a:lnTo>
                  <a:lnTo>
                    <a:pt x="481" y="6610"/>
                  </a:lnTo>
                  <a:lnTo>
                    <a:pt x="429" y="6587"/>
                  </a:lnTo>
                  <a:lnTo>
                    <a:pt x="373" y="6560"/>
                  </a:lnTo>
                  <a:lnTo>
                    <a:pt x="312" y="6529"/>
                  </a:lnTo>
                  <a:close/>
                  <a:moveTo>
                    <a:pt x="336" y="6402"/>
                  </a:moveTo>
                  <a:lnTo>
                    <a:pt x="279" y="6371"/>
                  </a:lnTo>
                  <a:lnTo>
                    <a:pt x="227" y="6340"/>
                  </a:lnTo>
                  <a:lnTo>
                    <a:pt x="180" y="6312"/>
                  </a:lnTo>
                  <a:lnTo>
                    <a:pt x="141" y="6285"/>
                  </a:lnTo>
                  <a:lnTo>
                    <a:pt x="123" y="6274"/>
                  </a:lnTo>
                  <a:lnTo>
                    <a:pt x="108" y="6262"/>
                  </a:lnTo>
                  <a:lnTo>
                    <a:pt x="96" y="6251"/>
                  </a:lnTo>
                  <a:lnTo>
                    <a:pt x="85" y="6242"/>
                  </a:lnTo>
                  <a:lnTo>
                    <a:pt x="78" y="6234"/>
                  </a:lnTo>
                  <a:lnTo>
                    <a:pt x="74" y="6227"/>
                  </a:lnTo>
                  <a:lnTo>
                    <a:pt x="71" y="6224"/>
                  </a:lnTo>
                  <a:lnTo>
                    <a:pt x="70" y="6221"/>
                  </a:lnTo>
                  <a:lnTo>
                    <a:pt x="70" y="6218"/>
                  </a:lnTo>
                  <a:lnTo>
                    <a:pt x="71" y="6217"/>
                  </a:lnTo>
                  <a:lnTo>
                    <a:pt x="73" y="6215"/>
                  </a:lnTo>
                  <a:lnTo>
                    <a:pt x="75" y="6214"/>
                  </a:lnTo>
                  <a:lnTo>
                    <a:pt x="78" y="6214"/>
                  </a:lnTo>
                  <a:lnTo>
                    <a:pt x="81" y="6213"/>
                  </a:lnTo>
                  <a:lnTo>
                    <a:pt x="90" y="6214"/>
                  </a:lnTo>
                  <a:lnTo>
                    <a:pt x="102" y="6216"/>
                  </a:lnTo>
                  <a:lnTo>
                    <a:pt x="116" y="6220"/>
                  </a:lnTo>
                  <a:lnTo>
                    <a:pt x="131" y="6225"/>
                  </a:lnTo>
                  <a:lnTo>
                    <a:pt x="149" y="6230"/>
                  </a:lnTo>
                  <a:lnTo>
                    <a:pt x="169" y="6238"/>
                  </a:lnTo>
                  <a:lnTo>
                    <a:pt x="214" y="6257"/>
                  </a:lnTo>
                  <a:lnTo>
                    <a:pt x="265" y="6280"/>
                  </a:lnTo>
                  <a:lnTo>
                    <a:pt x="319" y="6306"/>
                  </a:lnTo>
                  <a:lnTo>
                    <a:pt x="377" y="6336"/>
                  </a:lnTo>
                  <a:lnTo>
                    <a:pt x="434" y="6367"/>
                  </a:lnTo>
                  <a:lnTo>
                    <a:pt x="487" y="6398"/>
                  </a:lnTo>
                  <a:lnTo>
                    <a:pt x="533" y="6426"/>
                  </a:lnTo>
                  <a:lnTo>
                    <a:pt x="573" y="6452"/>
                  </a:lnTo>
                  <a:lnTo>
                    <a:pt x="591" y="6463"/>
                  </a:lnTo>
                  <a:lnTo>
                    <a:pt x="606" y="6475"/>
                  </a:lnTo>
                  <a:lnTo>
                    <a:pt x="619" y="6485"/>
                  </a:lnTo>
                  <a:lnTo>
                    <a:pt x="628" y="6495"/>
                  </a:lnTo>
                  <a:lnTo>
                    <a:pt x="637" y="6502"/>
                  </a:lnTo>
                  <a:lnTo>
                    <a:pt x="641" y="6509"/>
                  </a:lnTo>
                  <a:lnTo>
                    <a:pt x="644" y="6512"/>
                  </a:lnTo>
                  <a:lnTo>
                    <a:pt x="645" y="6514"/>
                  </a:lnTo>
                  <a:lnTo>
                    <a:pt x="645" y="6517"/>
                  </a:lnTo>
                  <a:lnTo>
                    <a:pt x="644" y="6519"/>
                  </a:lnTo>
                  <a:lnTo>
                    <a:pt x="642" y="6521"/>
                  </a:lnTo>
                  <a:lnTo>
                    <a:pt x="640" y="6522"/>
                  </a:lnTo>
                  <a:lnTo>
                    <a:pt x="637" y="6522"/>
                  </a:lnTo>
                  <a:lnTo>
                    <a:pt x="634" y="6523"/>
                  </a:lnTo>
                  <a:lnTo>
                    <a:pt x="624" y="6522"/>
                  </a:lnTo>
                  <a:lnTo>
                    <a:pt x="613" y="6520"/>
                  </a:lnTo>
                  <a:lnTo>
                    <a:pt x="599" y="6516"/>
                  </a:lnTo>
                  <a:lnTo>
                    <a:pt x="583" y="6512"/>
                  </a:lnTo>
                  <a:lnTo>
                    <a:pt x="565" y="6506"/>
                  </a:lnTo>
                  <a:lnTo>
                    <a:pt x="545" y="6499"/>
                  </a:lnTo>
                  <a:lnTo>
                    <a:pt x="500" y="6481"/>
                  </a:lnTo>
                  <a:lnTo>
                    <a:pt x="449" y="6458"/>
                  </a:lnTo>
                  <a:lnTo>
                    <a:pt x="394" y="6432"/>
                  </a:lnTo>
                  <a:lnTo>
                    <a:pt x="336" y="6402"/>
                  </a:lnTo>
                  <a:close/>
                  <a:moveTo>
                    <a:pt x="329" y="5776"/>
                  </a:moveTo>
                  <a:lnTo>
                    <a:pt x="281" y="5748"/>
                  </a:lnTo>
                  <a:lnTo>
                    <a:pt x="236" y="5720"/>
                  </a:lnTo>
                  <a:lnTo>
                    <a:pt x="196" y="5694"/>
                  </a:lnTo>
                  <a:lnTo>
                    <a:pt x="162" y="5668"/>
                  </a:lnTo>
                  <a:lnTo>
                    <a:pt x="148" y="5657"/>
                  </a:lnTo>
                  <a:lnTo>
                    <a:pt x="135" y="5647"/>
                  </a:lnTo>
                  <a:lnTo>
                    <a:pt x="125" y="5636"/>
                  </a:lnTo>
                  <a:lnTo>
                    <a:pt x="117" y="5627"/>
                  </a:lnTo>
                  <a:lnTo>
                    <a:pt x="110" y="5618"/>
                  </a:lnTo>
                  <a:lnTo>
                    <a:pt x="107" y="5612"/>
                  </a:lnTo>
                  <a:lnTo>
                    <a:pt x="106" y="5609"/>
                  </a:lnTo>
                  <a:lnTo>
                    <a:pt x="105" y="5606"/>
                  </a:lnTo>
                  <a:lnTo>
                    <a:pt x="106" y="5603"/>
                  </a:lnTo>
                  <a:lnTo>
                    <a:pt x="107" y="5601"/>
                  </a:lnTo>
                  <a:lnTo>
                    <a:pt x="108" y="5599"/>
                  </a:lnTo>
                  <a:lnTo>
                    <a:pt x="110" y="5598"/>
                  </a:lnTo>
                  <a:lnTo>
                    <a:pt x="114" y="5597"/>
                  </a:lnTo>
                  <a:lnTo>
                    <a:pt x="117" y="5596"/>
                  </a:lnTo>
                  <a:lnTo>
                    <a:pt x="124" y="5596"/>
                  </a:lnTo>
                  <a:lnTo>
                    <a:pt x="135" y="5597"/>
                  </a:lnTo>
                  <a:lnTo>
                    <a:pt x="148" y="5599"/>
                  </a:lnTo>
                  <a:lnTo>
                    <a:pt x="162" y="5602"/>
                  </a:lnTo>
                  <a:lnTo>
                    <a:pt x="178" y="5608"/>
                  </a:lnTo>
                  <a:lnTo>
                    <a:pt x="196" y="5613"/>
                  </a:lnTo>
                  <a:lnTo>
                    <a:pt x="236" y="5629"/>
                  </a:lnTo>
                  <a:lnTo>
                    <a:pt x="280" y="5649"/>
                  </a:lnTo>
                  <a:lnTo>
                    <a:pt x="327" y="5671"/>
                  </a:lnTo>
                  <a:lnTo>
                    <a:pt x="378" y="5698"/>
                  </a:lnTo>
                  <a:lnTo>
                    <a:pt x="428" y="5726"/>
                  </a:lnTo>
                  <a:lnTo>
                    <a:pt x="473" y="5753"/>
                  </a:lnTo>
                  <a:lnTo>
                    <a:pt x="513" y="5780"/>
                  </a:lnTo>
                  <a:lnTo>
                    <a:pt x="546" y="5805"/>
                  </a:lnTo>
                  <a:lnTo>
                    <a:pt x="560" y="5816"/>
                  </a:lnTo>
                  <a:lnTo>
                    <a:pt x="573" y="5827"/>
                  </a:lnTo>
                  <a:lnTo>
                    <a:pt x="584" y="5836"/>
                  </a:lnTo>
                  <a:lnTo>
                    <a:pt x="592" y="5846"/>
                  </a:lnTo>
                  <a:lnTo>
                    <a:pt x="598" y="5854"/>
                  </a:lnTo>
                  <a:lnTo>
                    <a:pt x="603" y="5860"/>
                  </a:lnTo>
                  <a:lnTo>
                    <a:pt x="604" y="5863"/>
                  </a:lnTo>
                  <a:lnTo>
                    <a:pt x="604" y="5867"/>
                  </a:lnTo>
                  <a:lnTo>
                    <a:pt x="604" y="5869"/>
                  </a:lnTo>
                  <a:lnTo>
                    <a:pt x="603" y="5871"/>
                  </a:lnTo>
                  <a:lnTo>
                    <a:pt x="600" y="5873"/>
                  </a:lnTo>
                  <a:lnTo>
                    <a:pt x="598" y="5874"/>
                  </a:lnTo>
                  <a:lnTo>
                    <a:pt x="596" y="5875"/>
                  </a:lnTo>
                  <a:lnTo>
                    <a:pt x="593" y="5876"/>
                  </a:lnTo>
                  <a:lnTo>
                    <a:pt x="584" y="5876"/>
                  </a:lnTo>
                  <a:lnTo>
                    <a:pt x="573" y="5876"/>
                  </a:lnTo>
                  <a:lnTo>
                    <a:pt x="560" y="5873"/>
                  </a:lnTo>
                  <a:lnTo>
                    <a:pt x="546" y="5870"/>
                  </a:lnTo>
                  <a:lnTo>
                    <a:pt x="530" y="5866"/>
                  </a:lnTo>
                  <a:lnTo>
                    <a:pt x="513" y="5859"/>
                  </a:lnTo>
                  <a:lnTo>
                    <a:pt x="473" y="5844"/>
                  </a:lnTo>
                  <a:lnTo>
                    <a:pt x="429" y="5826"/>
                  </a:lnTo>
                  <a:lnTo>
                    <a:pt x="380" y="5802"/>
                  </a:lnTo>
                  <a:lnTo>
                    <a:pt x="329" y="5776"/>
                  </a:lnTo>
                  <a:close/>
                  <a:moveTo>
                    <a:pt x="93" y="5241"/>
                  </a:moveTo>
                  <a:lnTo>
                    <a:pt x="95" y="5239"/>
                  </a:lnTo>
                  <a:lnTo>
                    <a:pt x="97" y="5236"/>
                  </a:lnTo>
                  <a:lnTo>
                    <a:pt x="101" y="5235"/>
                  </a:lnTo>
                  <a:lnTo>
                    <a:pt x="104" y="5234"/>
                  </a:lnTo>
                  <a:lnTo>
                    <a:pt x="111" y="5234"/>
                  </a:lnTo>
                  <a:lnTo>
                    <a:pt x="121" y="5234"/>
                  </a:lnTo>
                  <a:lnTo>
                    <a:pt x="133" y="5236"/>
                  </a:lnTo>
                  <a:lnTo>
                    <a:pt x="147" y="5240"/>
                  </a:lnTo>
                  <a:lnTo>
                    <a:pt x="162" y="5244"/>
                  </a:lnTo>
                  <a:lnTo>
                    <a:pt x="178" y="5249"/>
                  </a:lnTo>
                  <a:lnTo>
                    <a:pt x="215" y="5263"/>
                  </a:lnTo>
                  <a:lnTo>
                    <a:pt x="257" y="5282"/>
                  </a:lnTo>
                  <a:lnTo>
                    <a:pt x="301" y="5303"/>
                  </a:lnTo>
                  <a:lnTo>
                    <a:pt x="348" y="5328"/>
                  </a:lnTo>
                  <a:lnTo>
                    <a:pt x="393" y="5354"/>
                  </a:lnTo>
                  <a:lnTo>
                    <a:pt x="435" y="5381"/>
                  </a:lnTo>
                  <a:lnTo>
                    <a:pt x="472" y="5406"/>
                  </a:lnTo>
                  <a:lnTo>
                    <a:pt x="503" y="5430"/>
                  </a:lnTo>
                  <a:lnTo>
                    <a:pt x="516" y="5440"/>
                  </a:lnTo>
                  <a:lnTo>
                    <a:pt x="527" y="5451"/>
                  </a:lnTo>
                  <a:lnTo>
                    <a:pt x="537" y="5461"/>
                  </a:lnTo>
                  <a:lnTo>
                    <a:pt x="544" y="5470"/>
                  </a:lnTo>
                  <a:lnTo>
                    <a:pt x="550" y="5478"/>
                  </a:lnTo>
                  <a:lnTo>
                    <a:pt x="553" y="5485"/>
                  </a:lnTo>
                  <a:lnTo>
                    <a:pt x="554" y="5488"/>
                  </a:lnTo>
                  <a:lnTo>
                    <a:pt x="554" y="5491"/>
                  </a:lnTo>
                  <a:lnTo>
                    <a:pt x="553" y="5493"/>
                  </a:lnTo>
                  <a:lnTo>
                    <a:pt x="553" y="5495"/>
                  </a:lnTo>
                  <a:lnTo>
                    <a:pt x="551" y="5498"/>
                  </a:lnTo>
                  <a:lnTo>
                    <a:pt x="549" y="5499"/>
                  </a:lnTo>
                  <a:lnTo>
                    <a:pt x="545" y="5501"/>
                  </a:lnTo>
                  <a:lnTo>
                    <a:pt x="542" y="5501"/>
                  </a:lnTo>
                  <a:lnTo>
                    <a:pt x="535" y="5502"/>
                  </a:lnTo>
                  <a:lnTo>
                    <a:pt x="525" y="5502"/>
                  </a:lnTo>
                  <a:lnTo>
                    <a:pt x="512" y="5500"/>
                  </a:lnTo>
                  <a:lnTo>
                    <a:pt x="499" y="5497"/>
                  </a:lnTo>
                  <a:lnTo>
                    <a:pt x="484" y="5492"/>
                  </a:lnTo>
                  <a:lnTo>
                    <a:pt x="467" y="5488"/>
                  </a:lnTo>
                  <a:lnTo>
                    <a:pt x="430" y="5474"/>
                  </a:lnTo>
                  <a:lnTo>
                    <a:pt x="389" y="5456"/>
                  </a:lnTo>
                  <a:lnTo>
                    <a:pt x="343" y="5435"/>
                  </a:lnTo>
                  <a:lnTo>
                    <a:pt x="297" y="5410"/>
                  </a:lnTo>
                  <a:lnTo>
                    <a:pt x="252" y="5383"/>
                  </a:lnTo>
                  <a:lnTo>
                    <a:pt x="210" y="5357"/>
                  </a:lnTo>
                  <a:lnTo>
                    <a:pt x="191" y="5344"/>
                  </a:lnTo>
                  <a:lnTo>
                    <a:pt x="173" y="5331"/>
                  </a:lnTo>
                  <a:lnTo>
                    <a:pt x="157" y="5318"/>
                  </a:lnTo>
                  <a:lnTo>
                    <a:pt x="143" y="5308"/>
                  </a:lnTo>
                  <a:lnTo>
                    <a:pt x="130" y="5296"/>
                  </a:lnTo>
                  <a:lnTo>
                    <a:pt x="118" y="5285"/>
                  </a:lnTo>
                  <a:lnTo>
                    <a:pt x="109" y="5275"/>
                  </a:lnTo>
                  <a:lnTo>
                    <a:pt x="102" y="5267"/>
                  </a:lnTo>
                  <a:lnTo>
                    <a:pt x="96" y="5258"/>
                  </a:lnTo>
                  <a:lnTo>
                    <a:pt x="93" y="5252"/>
                  </a:lnTo>
                  <a:lnTo>
                    <a:pt x="92" y="5248"/>
                  </a:lnTo>
                  <a:lnTo>
                    <a:pt x="92" y="5245"/>
                  </a:lnTo>
                  <a:lnTo>
                    <a:pt x="92" y="5243"/>
                  </a:lnTo>
                  <a:lnTo>
                    <a:pt x="93" y="5241"/>
                  </a:lnTo>
                  <a:close/>
                  <a:moveTo>
                    <a:pt x="429" y="4958"/>
                  </a:moveTo>
                  <a:lnTo>
                    <a:pt x="471" y="4984"/>
                  </a:lnTo>
                  <a:lnTo>
                    <a:pt x="510" y="5009"/>
                  </a:lnTo>
                  <a:lnTo>
                    <a:pt x="543" y="5032"/>
                  </a:lnTo>
                  <a:lnTo>
                    <a:pt x="571" y="5055"/>
                  </a:lnTo>
                  <a:lnTo>
                    <a:pt x="583" y="5066"/>
                  </a:lnTo>
                  <a:lnTo>
                    <a:pt x="593" y="5077"/>
                  </a:lnTo>
                  <a:lnTo>
                    <a:pt x="601" y="5086"/>
                  </a:lnTo>
                  <a:lnTo>
                    <a:pt x="608" y="5095"/>
                  </a:lnTo>
                  <a:lnTo>
                    <a:pt x="613" y="5103"/>
                  </a:lnTo>
                  <a:lnTo>
                    <a:pt x="616" y="5110"/>
                  </a:lnTo>
                  <a:lnTo>
                    <a:pt x="617" y="5113"/>
                  </a:lnTo>
                  <a:lnTo>
                    <a:pt x="617" y="5116"/>
                  </a:lnTo>
                  <a:lnTo>
                    <a:pt x="616" y="5119"/>
                  </a:lnTo>
                  <a:lnTo>
                    <a:pt x="614" y="5121"/>
                  </a:lnTo>
                  <a:lnTo>
                    <a:pt x="613" y="5123"/>
                  </a:lnTo>
                  <a:lnTo>
                    <a:pt x="611" y="5124"/>
                  </a:lnTo>
                  <a:lnTo>
                    <a:pt x="608" y="5126"/>
                  </a:lnTo>
                  <a:lnTo>
                    <a:pt x="605" y="5127"/>
                  </a:lnTo>
                  <a:lnTo>
                    <a:pt x="597" y="5129"/>
                  </a:lnTo>
                  <a:lnTo>
                    <a:pt x="587" y="5129"/>
                  </a:lnTo>
                  <a:lnTo>
                    <a:pt x="576" y="5127"/>
                  </a:lnTo>
                  <a:lnTo>
                    <a:pt x="563" y="5124"/>
                  </a:lnTo>
                  <a:lnTo>
                    <a:pt x="549" y="5121"/>
                  </a:lnTo>
                  <a:lnTo>
                    <a:pt x="533" y="5117"/>
                  </a:lnTo>
                  <a:lnTo>
                    <a:pt x="516" y="5110"/>
                  </a:lnTo>
                  <a:lnTo>
                    <a:pt x="499" y="5104"/>
                  </a:lnTo>
                  <a:lnTo>
                    <a:pt x="479" y="5096"/>
                  </a:lnTo>
                  <a:lnTo>
                    <a:pt x="460" y="5088"/>
                  </a:lnTo>
                  <a:lnTo>
                    <a:pt x="418" y="5068"/>
                  </a:lnTo>
                  <a:lnTo>
                    <a:pt x="375" y="5044"/>
                  </a:lnTo>
                  <a:lnTo>
                    <a:pt x="353" y="5032"/>
                  </a:lnTo>
                  <a:lnTo>
                    <a:pt x="333" y="5020"/>
                  </a:lnTo>
                  <a:lnTo>
                    <a:pt x="313" y="5007"/>
                  </a:lnTo>
                  <a:lnTo>
                    <a:pt x="295" y="4995"/>
                  </a:lnTo>
                  <a:lnTo>
                    <a:pt x="277" y="4982"/>
                  </a:lnTo>
                  <a:lnTo>
                    <a:pt x="260" y="4970"/>
                  </a:lnTo>
                  <a:lnTo>
                    <a:pt x="246" y="4958"/>
                  </a:lnTo>
                  <a:lnTo>
                    <a:pt x="232" y="4947"/>
                  </a:lnTo>
                  <a:lnTo>
                    <a:pt x="221" y="4935"/>
                  </a:lnTo>
                  <a:lnTo>
                    <a:pt x="211" y="4926"/>
                  </a:lnTo>
                  <a:lnTo>
                    <a:pt x="202" y="4916"/>
                  </a:lnTo>
                  <a:lnTo>
                    <a:pt x="196" y="4907"/>
                  </a:lnTo>
                  <a:lnTo>
                    <a:pt x="191" y="4899"/>
                  </a:lnTo>
                  <a:lnTo>
                    <a:pt x="188" y="4892"/>
                  </a:lnTo>
                  <a:lnTo>
                    <a:pt x="188" y="4889"/>
                  </a:lnTo>
                  <a:lnTo>
                    <a:pt x="188" y="4886"/>
                  </a:lnTo>
                  <a:lnTo>
                    <a:pt x="188" y="4884"/>
                  </a:lnTo>
                  <a:lnTo>
                    <a:pt x="189" y="4880"/>
                  </a:lnTo>
                  <a:lnTo>
                    <a:pt x="191" y="4878"/>
                  </a:lnTo>
                  <a:lnTo>
                    <a:pt x="193" y="4877"/>
                  </a:lnTo>
                  <a:lnTo>
                    <a:pt x="197" y="4876"/>
                  </a:lnTo>
                  <a:lnTo>
                    <a:pt x="200" y="4875"/>
                  </a:lnTo>
                  <a:lnTo>
                    <a:pt x="207" y="4874"/>
                  </a:lnTo>
                  <a:lnTo>
                    <a:pt x="217" y="4874"/>
                  </a:lnTo>
                  <a:lnTo>
                    <a:pt x="228" y="4875"/>
                  </a:lnTo>
                  <a:lnTo>
                    <a:pt x="241" y="4877"/>
                  </a:lnTo>
                  <a:lnTo>
                    <a:pt x="255" y="4881"/>
                  </a:lnTo>
                  <a:lnTo>
                    <a:pt x="271" y="4886"/>
                  </a:lnTo>
                  <a:lnTo>
                    <a:pt x="287" y="4891"/>
                  </a:lnTo>
                  <a:lnTo>
                    <a:pt x="306" y="4899"/>
                  </a:lnTo>
                  <a:lnTo>
                    <a:pt x="324" y="4906"/>
                  </a:lnTo>
                  <a:lnTo>
                    <a:pt x="343" y="4915"/>
                  </a:lnTo>
                  <a:lnTo>
                    <a:pt x="386" y="4935"/>
                  </a:lnTo>
                  <a:lnTo>
                    <a:pt x="429" y="4958"/>
                  </a:lnTo>
                  <a:close/>
                  <a:moveTo>
                    <a:pt x="476" y="4891"/>
                  </a:moveTo>
                  <a:lnTo>
                    <a:pt x="473" y="4895"/>
                  </a:lnTo>
                  <a:lnTo>
                    <a:pt x="467" y="4898"/>
                  </a:lnTo>
                  <a:lnTo>
                    <a:pt x="459" y="4899"/>
                  </a:lnTo>
                  <a:lnTo>
                    <a:pt x="450" y="4899"/>
                  </a:lnTo>
                  <a:lnTo>
                    <a:pt x="440" y="4898"/>
                  </a:lnTo>
                  <a:lnTo>
                    <a:pt x="427" y="4895"/>
                  </a:lnTo>
                  <a:lnTo>
                    <a:pt x="413" y="4892"/>
                  </a:lnTo>
                  <a:lnTo>
                    <a:pt x="397" y="4888"/>
                  </a:lnTo>
                  <a:lnTo>
                    <a:pt x="382" y="4882"/>
                  </a:lnTo>
                  <a:lnTo>
                    <a:pt x="365" y="4876"/>
                  </a:lnTo>
                  <a:lnTo>
                    <a:pt x="347" y="4868"/>
                  </a:lnTo>
                  <a:lnTo>
                    <a:pt x="327" y="4861"/>
                  </a:lnTo>
                  <a:lnTo>
                    <a:pt x="288" y="4841"/>
                  </a:lnTo>
                  <a:lnTo>
                    <a:pt x="246" y="4819"/>
                  </a:lnTo>
                  <a:lnTo>
                    <a:pt x="206" y="4794"/>
                  </a:lnTo>
                  <a:lnTo>
                    <a:pt x="170" y="4770"/>
                  </a:lnTo>
                  <a:lnTo>
                    <a:pt x="153" y="4757"/>
                  </a:lnTo>
                  <a:lnTo>
                    <a:pt x="137" y="4745"/>
                  </a:lnTo>
                  <a:lnTo>
                    <a:pt x="124" y="4735"/>
                  </a:lnTo>
                  <a:lnTo>
                    <a:pt x="111" y="4724"/>
                  </a:lnTo>
                  <a:lnTo>
                    <a:pt x="100" y="4713"/>
                  </a:lnTo>
                  <a:lnTo>
                    <a:pt x="91" y="4702"/>
                  </a:lnTo>
                  <a:lnTo>
                    <a:pt x="82" y="4694"/>
                  </a:lnTo>
                  <a:lnTo>
                    <a:pt x="77" y="4685"/>
                  </a:lnTo>
                  <a:lnTo>
                    <a:pt x="73" y="4676"/>
                  </a:lnTo>
                  <a:lnTo>
                    <a:pt x="69" y="4670"/>
                  </a:lnTo>
                  <a:lnTo>
                    <a:pt x="69" y="4667"/>
                  </a:lnTo>
                  <a:lnTo>
                    <a:pt x="69" y="4663"/>
                  </a:lnTo>
                  <a:lnTo>
                    <a:pt x="69" y="4661"/>
                  </a:lnTo>
                  <a:lnTo>
                    <a:pt x="71" y="4658"/>
                  </a:lnTo>
                  <a:lnTo>
                    <a:pt x="75" y="4655"/>
                  </a:lnTo>
                  <a:lnTo>
                    <a:pt x="80" y="4653"/>
                  </a:lnTo>
                  <a:lnTo>
                    <a:pt x="88" y="4650"/>
                  </a:lnTo>
                  <a:lnTo>
                    <a:pt x="97" y="4650"/>
                  </a:lnTo>
                  <a:lnTo>
                    <a:pt x="108" y="4652"/>
                  </a:lnTo>
                  <a:lnTo>
                    <a:pt x="121" y="4654"/>
                  </a:lnTo>
                  <a:lnTo>
                    <a:pt x="134" y="4658"/>
                  </a:lnTo>
                  <a:lnTo>
                    <a:pt x="149" y="4662"/>
                  </a:lnTo>
                  <a:lnTo>
                    <a:pt x="165" y="4668"/>
                  </a:lnTo>
                  <a:lnTo>
                    <a:pt x="183" y="4674"/>
                  </a:lnTo>
                  <a:lnTo>
                    <a:pt x="201" y="4682"/>
                  </a:lnTo>
                  <a:lnTo>
                    <a:pt x="219" y="4690"/>
                  </a:lnTo>
                  <a:lnTo>
                    <a:pt x="259" y="4710"/>
                  </a:lnTo>
                  <a:lnTo>
                    <a:pt x="300" y="4732"/>
                  </a:lnTo>
                  <a:lnTo>
                    <a:pt x="341" y="4756"/>
                  </a:lnTo>
                  <a:lnTo>
                    <a:pt x="377" y="4781"/>
                  </a:lnTo>
                  <a:lnTo>
                    <a:pt x="394" y="4793"/>
                  </a:lnTo>
                  <a:lnTo>
                    <a:pt x="409" y="4805"/>
                  </a:lnTo>
                  <a:lnTo>
                    <a:pt x="423" y="4816"/>
                  </a:lnTo>
                  <a:lnTo>
                    <a:pt x="436" y="4826"/>
                  </a:lnTo>
                  <a:lnTo>
                    <a:pt x="447" y="4837"/>
                  </a:lnTo>
                  <a:lnTo>
                    <a:pt x="457" y="4848"/>
                  </a:lnTo>
                  <a:lnTo>
                    <a:pt x="464" y="4857"/>
                  </a:lnTo>
                  <a:lnTo>
                    <a:pt x="471" y="4865"/>
                  </a:lnTo>
                  <a:lnTo>
                    <a:pt x="475" y="4874"/>
                  </a:lnTo>
                  <a:lnTo>
                    <a:pt x="477" y="4880"/>
                  </a:lnTo>
                  <a:lnTo>
                    <a:pt x="478" y="4884"/>
                  </a:lnTo>
                  <a:lnTo>
                    <a:pt x="478" y="4887"/>
                  </a:lnTo>
                  <a:lnTo>
                    <a:pt x="477" y="4889"/>
                  </a:lnTo>
                  <a:lnTo>
                    <a:pt x="476" y="4891"/>
                  </a:lnTo>
                  <a:close/>
                  <a:moveTo>
                    <a:pt x="639" y="4287"/>
                  </a:moveTo>
                  <a:lnTo>
                    <a:pt x="636" y="4291"/>
                  </a:lnTo>
                  <a:lnTo>
                    <a:pt x="631" y="4294"/>
                  </a:lnTo>
                  <a:lnTo>
                    <a:pt x="623" y="4296"/>
                  </a:lnTo>
                  <a:lnTo>
                    <a:pt x="614" y="4296"/>
                  </a:lnTo>
                  <a:lnTo>
                    <a:pt x="605" y="4296"/>
                  </a:lnTo>
                  <a:lnTo>
                    <a:pt x="593" y="4295"/>
                  </a:lnTo>
                  <a:lnTo>
                    <a:pt x="580" y="4292"/>
                  </a:lnTo>
                  <a:lnTo>
                    <a:pt x="567" y="4289"/>
                  </a:lnTo>
                  <a:lnTo>
                    <a:pt x="552" y="4285"/>
                  </a:lnTo>
                  <a:lnTo>
                    <a:pt x="537" y="4279"/>
                  </a:lnTo>
                  <a:lnTo>
                    <a:pt x="521" y="4273"/>
                  </a:lnTo>
                  <a:lnTo>
                    <a:pt x="503" y="4265"/>
                  </a:lnTo>
                  <a:lnTo>
                    <a:pt x="486" y="4258"/>
                  </a:lnTo>
                  <a:lnTo>
                    <a:pt x="468" y="4248"/>
                  </a:lnTo>
                  <a:lnTo>
                    <a:pt x="449" y="4238"/>
                  </a:lnTo>
                  <a:lnTo>
                    <a:pt x="431" y="4227"/>
                  </a:lnTo>
                  <a:lnTo>
                    <a:pt x="413" y="4217"/>
                  </a:lnTo>
                  <a:lnTo>
                    <a:pt x="395" y="4206"/>
                  </a:lnTo>
                  <a:lnTo>
                    <a:pt x="379" y="4194"/>
                  </a:lnTo>
                  <a:lnTo>
                    <a:pt x="363" y="4183"/>
                  </a:lnTo>
                  <a:lnTo>
                    <a:pt x="349" y="4172"/>
                  </a:lnTo>
                  <a:lnTo>
                    <a:pt x="336" y="4160"/>
                  </a:lnTo>
                  <a:lnTo>
                    <a:pt x="323" y="4150"/>
                  </a:lnTo>
                  <a:lnTo>
                    <a:pt x="312" y="4140"/>
                  </a:lnTo>
                  <a:lnTo>
                    <a:pt x="302" y="4129"/>
                  </a:lnTo>
                  <a:lnTo>
                    <a:pt x="295" y="4119"/>
                  </a:lnTo>
                  <a:lnTo>
                    <a:pt x="287" y="4111"/>
                  </a:lnTo>
                  <a:lnTo>
                    <a:pt x="283" y="4102"/>
                  </a:lnTo>
                  <a:lnTo>
                    <a:pt x="280" y="4095"/>
                  </a:lnTo>
                  <a:lnTo>
                    <a:pt x="278" y="4087"/>
                  </a:lnTo>
                  <a:lnTo>
                    <a:pt x="278" y="4082"/>
                  </a:lnTo>
                  <a:lnTo>
                    <a:pt x="280" y="4076"/>
                  </a:lnTo>
                  <a:lnTo>
                    <a:pt x="284" y="4072"/>
                  </a:lnTo>
                  <a:lnTo>
                    <a:pt x="289" y="4069"/>
                  </a:lnTo>
                  <a:lnTo>
                    <a:pt x="296" y="4068"/>
                  </a:lnTo>
                  <a:lnTo>
                    <a:pt x="305" y="4067"/>
                  </a:lnTo>
                  <a:lnTo>
                    <a:pt x="315" y="4067"/>
                  </a:lnTo>
                  <a:lnTo>
                    <a:pt x="326" y="4069"/>
                  </a:lnTo>
                  <a:lnTo>
                    <a:pt x="339" y="4071"/>
                  </a:lnTo>
                  <a:lnTo>
                    <a:pt x="352" y="4075"/>
                  </a:lnTo>
                  <a:lnTo>
                    <a:pt x="367" y="4080"/>
                  </a:lnTo>
                  <a:lnTo>
                    <a:pt x="382" y="4085"/>
                  </a:lnTo>
                  <a:lnTo>
                    <a:pt x="399" y="4091"/>
                  </a:lnTo>
                  <a:lnTo>
                    <a:pt x="416" y="4099"/>
                  </a:lnTo>
                  <a:lnTo>
                    <a:pt x="450" y="4116"/>
                  </a:lnTo>
                  <a:lnTo>
                    <a:pt x="488" y="4137"/>
                  </a:lnTo>
                  <a:lnTo>
                    <a:pt x="524" y="4159"/>
                  </a:lnTo>
                  <a:lnTo>
                    <a:pt x="555" y="4181"/>
                  </a:lnTo>
                  <a:lnTo>
                    <a:pt x="570" y="4193"/>
                  </a:lnTo>
                  <a:lnTo>
                    <a:pt x="583" y="4204"/>
                  </a:lnTo>
                  <a:lnTo>
                    <a:pt x="596" y="4214"/>
                  </a:lnTo>
                  <a:lnTo>
                    <a:pt x="607" y="4224"/>
                  </a:lnTo>
                  <a:lnTo>
                    <a:pt x="617" y="4235"/>
                  </a:lnTo>
                  <a:lnTo>
                    <a:pt x="624" y="4244"/>
                  </a:lnTo>
                  <a:lnTo>
                    <a:pt x="631" y="4253"/>
                  </a:lnTo>
                  <a:lnTo>
                    <a:pt x="636" y="4261"/>
                  </a:lnTo>
                  <a:lnTo>
                    <a:pt x="639" y="4269"/>
                  </a:lnTo>
                  <a:lnTo>
                    <a:pt x="641" y="4276"/>
                  </a:lnTo>
                  <a:lnTo>
                    <a:pt x="641" y="4282"/>
                  </a:lnTo>
                  <a:lnTo>
                    <a:pt x="639" y="4287"/>
                  </a:lnTo>
                  <a:close/>
                  <a:moveTo>
                    <a:pt x="457" y="3918"/>
                  </a:moveTo>
                  <a:lnTo>
                    <a:pt x="491" y="3939"/>
                  </a:lnTo>
                  <a:lnTo>
                    <a:pt x="522" y="3962"/>
                  </a:lnTo>
                  <a:lnTo>
                    <a:pt x="536" y="3973"/>
                  </a:lnTo>
                  <a:lnTo>
                    <a:pt x="549" y="3983"/>
                  </a:lnTo>
                  <a:lnTo>
                    <a:pt x="559" y="3993"/>
                  </a:lnTo>
                  <a:lnTo>
                    <a:pt x="570" y="4004"/>
                  </a:lnTo>
                  <a:lnTo>
                    <a:pt x="579" y="4014"/>
                  </a:lnTo>
                  <a:lnTo>
                    <a:pt x="587" y="4022"/>
                  </a:lnTo>
                  <a:lnTo>
                    <a:pt x="593" y="4032"/>
                  </a:lnTo>
                  <a:lnTo>
                    <a:pt x="598" y="4040"/>
                  </a:lnTo>
                  <a:lnTo>
                    <a:pt x="601" y="4047"/>
                  </a:lnTo>
                  <a:lnTo>
                    <a:pt x="603" y="4055"/>
                  </a:lnTo>
                  <a:lnTo>
                    <a:pt x="603" y="4060"/>
                  </a:lnTo>
                  <a:lnTo>
                    <a:pt x="600" y="4066"/>
                  </a:lnTo>
                  <a:lnTo>
                    <a:pt x="597" y="4070"/>
                  </a:lnTo>
                  <a:lnTo>
                    <a:pt x="592" y="4073"/>
                  </a:lnTo>
                  <a:lnTo>
                    <a:pt x="584" y="4074"/>
                  </a:lnTo>
                  <a:lnTo>
                    <a:pt x="576" y="4075"/>
                  </a:lnTo>
                  <a:lnTo>
                    <a:pt x="566" y="4075"/>
                  </a:lnTo>
                  <a:lnTo>
                    <a:pt x="555" y="4074"/>
                  </a:lnTo>
                  <a:lnTo>
                    <a:pt x="543" y="4071"/>
                  </a:lnTo>
                  <a:lnTo>
                    <a:pt x="530" y="4068"/>
                  </a:lnTo>
                  <a:lnTo>
                    <a:pt x="516" y="4063"/>
                  </a:lnTo>
                  <a:lnTo>
                    <a:pt x="501" y="4059"/>
                  </a:lnTo>
                  <a:lnTo>
                    <a:pt x="485" y="4053"/>
                  </a:lnTo>
                  <a:lnTo>
                    <a:pt x="469" y="4045"/>
                  </a:lnTo>
                  <a:lnTo>
                    <a:pt x="452" y="4037"/>
                  </a:lnTo>
                  <a:lnTo>
                    <a:pt x="435" y="4029"/>
                  </a:lnTo>
                  <a:lnTo>
                    <a:pt x="418" y="4020"/>
                  </a:lnTo>
                  <a:lnTo>
                    <a:pt x="400" y="4009"/>
                  </a:lnTo>
                  <a:lnTo>
                    <a:pt x="382" y="3999"/>
                  </a:lnTo>
                  <a:lnTo>
                    <a:pt x="366" y="3988"/>
                  </a:lnTo>
                  <a:lnTo>
                    <a:pt x="350" y="3977"/>
                  </a:lnTo>
                  <a:lnTo>
                    <a:pt x="335" y="3966"/>
                  </a:lnTo>
                  <a:lnTo>
                    <a:pt x="321" y="3955"/>
                  </a:lnTo>
                  <a:lnTo>
                    <a:pt x="309" y="3945"/>
                  </a:lnTo>
                  <a:lnTo>
                    <a:pt x="297" y="3934"/>
                  </a:lnTo>
                  <a:lnTo>
                    <a:pt x="286" y="3923"/>
                  </a:lnTo>
                  <a:lnTo>
                    <a:pt x="278" y="3913"/>
                  </a:lnTo>
                  <a:lnTo>
                    <a:pt x="270" y="3904"/>
                  </a:lnTo>
                  <a:lnTo>
                    <a:pt x="264" y="3895"/>
                  </a:lnTo>
                  <a:lnTo>
                    <a:pt x="259" y="3886"/>
                  </a:lnTo>
                  <a:lnTo>
                    <a:pt x="256" y="3879"/>
                  </a:lnTo>
                  <a:lnTo>
                    <a:pt x="254" y="3872"/>
                  </a:lnTo>
                  <a:lnTo>
                    <a:pt x="255" y="3866"/>
                  </a:lnTo>
                  <a:lnTo>
                    <a:pt x="256" y="3860"/>
                  </a:lnTo>
                  <a:lnTo>
                    <a:pt x="260" y="3857"/>
                  </a:lnTo>
                  <a:lnTo>
                    <a:pt x="266" y="3854"/>
                  </a:lnTo>
                  <a:lnTo>
                    <a:pt x="272" y="3852"/>
                  </a:lnTo>
                  <a:lnTo>
                    <a:pt x="281" y="3851"/>
                  </a:lnTo>
                  <a:lnTo>
                    <a:pt x="291" y="3852"/>
                  </a:lnTo>
                  <a:lnTo>
                    <a:pt x="301" y="3853"/>
                  </a:lnTo>
                  <a:lnTo>
                    <a:pt x="314" y="3855"/>
                  </a:lnTo>
                  <a:lnTo>
                    <a:pt x="327" y="3858"/>
                  </a:lnTo>
                  <a:lnTo>
                    <a:pt x="341" y="3863"/>
                  </a:lnTo>
                  <a:lnTo>
                    <a:pt x="355" y="3868"/>
                  </a:lnTo>
                  <a:lnTo>
                    <a:pt x="372" y="3874"/>
                  </a:lnTo>
                  <a:lnTo>
                    <a:pt x="388" y="3882"/>
                  </a:lnTo>
                  <a:lnTo>
                    <a:pt x="421" y="3898"/>
                  </a:lnTo>
                  <a:lnTo>
                    <a:pt x="457" y="3918"/>
                  </a:lnTo>
                  <a:close/>
                  <a:moveTo>
                    <a:pt x="448" y="3702"/>
                  </a:moveTo>
                  <a:lnTo>
                    <a:pt x="481" y="3722"/>
                  </a:lnTo>
                  <a:lnTo>
                    <a:pt x="510" y="3744"/>
                  </a:lnTo>
                  <a:lnTo>
                    <a:pt x="524" y="3754"/>
                  </a:lnTo>
                  <a:lnTo>
                    <a:pt x="536" y="3764"/>
                  </a:lnTo>
                  <a:lnTo>
                    <a:pt x="546" y="3775"/>
                  </a:lnTo>
                  <a:lnTo>
                    <a:pt x="556" y="3785"/>
                  </a:lnTo>
                  <a:lnTo>
                    <a:pt x="565" y="3795"/>
                  </a:lnTo>
                  <a:lnTo>
                    <a:pt x="572" y="3803"/>
                  </a:lnTo>
                  <a:lnTo>
                    <a:pt x="579" y="3812"/>
                  </a:lnTo>
                  <a:lnTo>
                    <a:pt x="583" y="3821"/>
                  </a:lnTo>
                  <a:lnTo>
                    <a:pt x="586" y="3828"/>
                  </a:lnTo>
                  <a:lnTo>
                    <a:pt x="587" y="3835"/>
                  </a:lnTo>
                  <a:lnTo>
                    <a:pt x="587" y="3840"/>
                  </a:lnTo>
                  <a:lnTo>
                    <a:pt x="585" y="3845"/>
                  </a:lnTo>
                  <a:lnTo>
                    <a:pt x="581" y="3850"/>
                  </a:lnTo>
                  <a:lnTo>
                    <a:pt x="576" y="3853"/>
                  </a:lnTo>
                  <a:lnTo>
                    <a:pt x="569" y="3855"/>
                  </a:lnTo>
                  <a:lnTo>
                    <a:pt x="560" y="3856"/>
                  </a:lnTo>
                  <a:lnTo>
                    <a:pt x="552" y="3855"/>
                  </a:lnTo>
                  <a:lnTo>
                    <a:pt x="541" y="3854"/>
                  </a:lnTo>
                  <a:lnTo>
                    <a:pt x="529" y="3852"/>
                  </a:lnTo>
                  <a:lnTo>
                    <a:pt x="516" y="3849"/>
                  </a:lnTo>
                  <a:lnTo>
                    <a:pt x="503" y="3845"/>
                  </a:lnTo>
                  <a:lnTo>
                    <a:pt x="489" y="3840"/>
                  </a:lnTo>
                  <a:lnTo>
                    <a:pt x="474" y="3835"/>
                  </a:lnTo>
                  <a:lnTo>
                    <a:pt x="458" y="3828"/>
                  </a:lnTo>
                  <a:lnTo>
                    <a:pt x="442" y="3821"/>
                  </a:lnTo>
                  <a:lnTo>
                    <a:pt x="426" y="3812"/>
                  </a:lnTo>
                  <a:lnTo>
                    <a:pt x="409" y="3803"/>
                  </a:lnTo>
                  <a:lnTo>
                    <a:pt x="392" y="3792"/>
                  </a:lnTo>
                  <a:lnTo>
                    <a:pt x="375" y="3783"/>
                  </a:lnTo>
                  <a:lnTo>
                    <a:pt x="360" y="3772"/>
                  </a:lnTo>
                  <a:lnTo>
                    <a:pt x="345" y="3761"/>
                  </a:lnTo>
                  <a:lnTo>
                    <a:pt x="329" y="3750"/>
                  </a:lnTo>
                  <a:lnTo>
                    <a:pt x="316" y="3740"/>
                  </a:lnTo>
                  <a:lnTo>
                    <a:pt x="305" y="3730"/>
                  </a:lnTo>
                  <a:lnTo>
                    <a:pt x="294" y="3719"/>
                  </a:lnTo>
                  <a:lnTo>
                    <a:pt x="284" y="3709"/>
                  </a:lnTo>
                  <a:lnTo>
                    <a:pt x="275" y="3700"/>
                  </a:lnTo>
                  <a:lnTo>
                    <a:pt x="268" y="3690"/>
                  </a:lnTo>
                  <a:lnTo>
                    <a:pt x="263" y="3681"/>
                  </a:lnTo>
                  <a:lnTo>
                    <a:pt x="257" y="3674"/>
                  </a:lnTo>
                  <a:lnTo>
                    <a:pt x="255" y="3666"/>
                  </a:lnTo>
                  <a:lnTo>
                    <a:pt x="253" y="3659"/>
                  </a:lnTo>
                  <a:lnTo>
                    <a:pt x="254" y="3653"/>
                  </a:lnTo>
                  <a:lnTo>
                    <a:pt x="256" y="3648"/>
                  </a:lnTo>
                  <a:lnTo>
                    <a:pt x="259" y="3644"/>
                  </a:lnTo>
                  <a:lnTo>
                    <a:pt x="265" y="3640"/>
                  </a:lnTo>
                  <a:lnTo>
                    <a:pt x="271" y="3638"/>
                  </a:lnTo>
                  <a:lnTo>
                    <a:pt x="280" y="3638"/>
                  </a:lnTo>
                  <a:lnTo>
                    <a:pt x="288" y="3638"/>
                  </a:lnTo>
                  <a:lnTo>
                    <a:pt x="299" y="3639"/>
                  </a:lnTo>
                  <a:lnTo>
                    <a:pt x="311" y="3641"/>
                  </a:lnTo>
                  <a:lnTo>
                    <a:pt x="324" y="3645"/>
                  </a:lnTo>
                  <a:lnTo>
                    <a:pt x="337" y="3649"/>
                  </a:lnTo>
                  <a:lnTo>
                    <a:pt x="351" y="3653"/>
                  </a:lnTo>
                  <a:lnTo>
                    <a:pt x="366" y="3660"/>
                  </a:lnTo>
                  <a:lnTo>
                    <a:pt x="382" y="3666"/>
                  </a:lnTo>
                  <a:lnTo>
                    <a:pt x="415" y="3682"/>
                  </a:lnTo>
                  <a:lnTo>
                    <a:pt x="448" y="3702"/>
                  </a:lnTo>
                  <a:close/>
                  <a:moveTo>
                    <a:pt x="463" y="3486"/>
                  </a:moveTo>
                  <a:lnTo>
                    <a:pt x="494" y="3506"/>
                  </a:lnTo>
                  <a:lnTo>
                    <a:pt x="522" y="3527"/>
                  </a:lnTo>
                  <a:lnTo>
                    <a:pt x="535" y="3538"/>
                  </a:lnTo>
                  <a:lnTo>
                    <a:pt x="546" y="3547"/>
                  </a:lnTo>
                  <a:lnTo>
                    <a:pt x="556" y="3557"/>
                  </a:lnTo>
                  <a:lnTo>
                    <a:pt x="566" y="3567"/>
                  </a:lnTo>
                  <a:lnTo>
                    <a:pt x="573" y="3577"/>
                  </a:lnTo>
                  <a:lnTo>
                    <a:pt x="581" y="3585"/>
                  </a:lnTo>
                  <a:lnTo>
                    <a:pt x="586" y="3594"/>
                  </a:lnTo>
                  <a:lnTo>
                    <a:pt x="591" y="3601"/>
                  </a:lnTo>
                  <a:lnTo>
                    <a:pt x="593" y="3609"/>
                  </a:lnTo>
                  <a:lnTo>
                    <a:pt x="594" y="3615"/>
                  </a:lnTo>
                  <a:lnTo>
                    <a:pt x="594" y="3622"/>
                  </a:lnTo>
                  <a:lnTo>
                    <a:pt x="592" y="3627"/>
                  </a:lnTo>
                  <a:lnTo>
                    <a:pt x="587" y="3632"/>
                  </a:lnTo>
                  <a:lnTo>
                    <a:pt x="583" y="3634"/>
                  </a:lnTo>
                  <a:lnTo>
                    <a:pt x="576" y="3636"/>
                  </a:lnTo>
                  <a:lnTo>
                    <a:pt x="568" y="3637"/>
                  </a:lnTo>
                  <a:lnTo>
                    <a:pt x="559" y="3637"/>
                  </a:lnTo>
                  <a:lnTo>
                    <a:pt x="549" y="3636"/>
                  </a:lnTo>
                  <a:lnTo>
                    <a:pt x="538" y="3635"/>
                  </a:lnTo>
                  <a:lnTo>
                    <a:pt x="525" y="3632"/>
                  </a:lnTo>
                  <a:lnTo>
                    <a:pt x="512" y="3627"/>
                  </a:lnTo>
                  <a:lnTo>
                    <a:pt x="499" y="3623"/>
                  </a:lnTo>
                  <a:lnTo>
                    <a:pt x="484" y="3618"/>
                  </a:lnTo>
                  <a:lnTo>
                    <a:pt x="469" y="3611"/>
                  </a:lnTo>
                  <a:lnTo>
                    <a:pt x="454" y="3604"/>
                  </a:lnTo>
                  <a:lnTo>
                    <a:pt x="438" y="3596"/>
                  </a:lnTo>
                  <a:lnTo>
                    <a:pt x="422" y="3587"/>
                  </a:lnTo>
                  <a:lnTo>
                    <a:pt x="406" y="3578"/>
                  </a:lnTo>
                  <a:lnTo>
                    <a:pt x="390" y="3568"/>
                  </a:lnTo>
                  <a:lnTo>
                    <a:pt x="375" y="3557"/>
                  </a:lnTo>
                  <a:lnTo>
                    <a:pt x="360" y="3547"/>
                  </a:lnTo>
                  <a:lnTo>
                    <a:pt x="347" y="3537"/>
                  </a:lnTo>
                  <a:lnTo>
                    <a:pt x="334" y="3526"/>
                  </a:lnTo>
                  <a:lnTo>
                    <a:pt x="322" y="3516"/>
                  </a:lnTo>
                  <a:lnTo>
                    <a:pt x="312" y="3506"/>
                  </a:lnTo>
                  <a:lnTo>
                    <a:pt x="302" y="3497"/>
                  </a:lnTo>
                  <a:lnTo>
                    <a:pt x="295" y="3487"/>
                  </a:lnTo>
                  <a:lnTo>
                    <a:pt x="287" y="3477"/>
                  </a:lnTo>
                  <a:lnTo>
                    <a:pt x="282" y="3470"/>
                  </a:lnTo>
                  <a:lnTo>
                    <a:pt x="278" y="3461"/>
                  </a:lnTo>
                  <a:lnTo>
                    <a:pt x="275" y="3454"/>
                  </a:lnTo>
                  <a:lnTo>
                    <a:pt x="274" y="3447"/>
                  </a:lnTo>
                  <a:lnTo>
                    <a:pt x="274" y="3441"/>
                  </a:lnTo>
                  <a:lnTo>
                    <a:pt x="277" y="3436"/>
                  </a:lnTo>
                  <a:lnTo>
                    <a:pt x="280" y="3432"/>
                  </a:lnTo>
                  <a:lnTo>
                    <a:pt x="285" y="3429"/>
                  </a:lnTo>
                  <a:lnTo>
                    <a:pt x="292" y="3427"/>
                  </a:lnTo>
                  <a:lnTo>
                    <a:pt x="300" y="3426"/>
                  </a:lnTo>
                  <a:lnTo>
                    <a:pt x="309" y="3426"/>
                  </a:lnTo>
                  <a:lnTo>
                    <a:pt x="320" y="3427"/>
                  </a:lnTo>
                  <a:lnTo>
                    <a:pt x="331" y="3429"/>
                  </a:lnTo>
                  <a:lnTo>
                    <a:pt x="342" y="3432"/>
                  </a:lnTo>
                  <a:lnTo>
                    <a:pt x="355" y="3435"/>
                  </a:lnTo>
                  <a:lnTo>
                    <a:pt x="369" y="3441"/>
                  </a:lnTo>
                  <a:lnTo>
                    <a:pt x="384" y="3446"/>
                  </a:lnTo>
                  <a:lnTo>
                    <a:pt x="400" y="3453"/>
                  </a:lnTo>
                  <a:lnTo>
                    <a:pt x="431" y="3468"/>
                  </a:lnTo>
                  <a:lnTo>
                    <a:pt x="463" y="3486"/>
                  </a:lnTo>
                  <a:close/>
                  <a:moveTo>
                    <a:pt x="499" y="3272"/>
                  </a:moveTo>
                  <a:lnTo>
                    <a:pt x="528" y="3292"/>
                  </a:lnTo>
                  <a:lnTo>
                    <a:pt x="555" y="3312"/>
                  </a:lnTo>
                  <a:lnTo>
                    <a:pt x="567" y="3322"/>
                  </a:lnTo>
                  <a:lnTo>
                    <a:pt x="578" y="3332"/>
                  </a:lnTo>
                  <a:lnTo>
                    <a:pt x="589" y="3341"/>
                  </a:lnTo>
                  <a:lnTo>
                    <a:pt x="597" y="3351"/>
                  </a:lnTo>
                  <a:lnTo>
                    <a:pt x="605" y="3360"/>
                  </a:lnTo>
                  <a:lnTo>
                    <a:pt x="611" y="3368"/>
                  </a:lnTo>
                  <a:lnTo>
                    <a:pt x="617" y="3377"/>
                  </a:lnTo>
                  <a:lnTo>
                    <a:pt x="621" y="3386"/>
                  </a:lnTo>
                  <a:lnTo>
                    <a:pt x="623" y="3392"/>
                  </a:lnTo>
                  <a:lnTo>
                    <a:pt x="624" y="3399"/>
                  </a:lnTo>
                  <a:lnTo>
                    <a:pt x="623" y="3405"/>
                  </a:lnTo>
                  <a:lnTo>
                    <a:pt x="621" y="3410"/>
                  </a:lnTo>
                  <a:lnTo>
                    <a:pt x="618" y="3415"/>
                  </a:lnTo>
                  <a:lnTo>
                    <a:pt x="612" y="3417"/>
                  </a:lnTo>
                  <a:lnTo>
                    <a:pt x="606" y="3419"/>
                  </a:lnTo>
                  <a:lnTo>
                    <a:pt x="598" y="3420"/>
                  </a:lnTo>
                  <a:lnTo>
                    <a:pt x="590" y="3421"/>
                  </a:lnTo>
                  <a:lnTo>
                    <a:pt x="580" y="3420"/>
                  </a:lnTo>
                  <a:lnTo>
                    <a:pt x="569" y="3418"/>
                  </a:lnTo>
                  <a:lnTo>
                    <a:pt x="557" y="3416"/>
                  </a:lnTo>
                  <a:lnTo>
                    <a:pt x="544" y="3412"/>
                  </a:lnTo>
                  <a:lnTo>
                    <a:pt x="531" y="3407"/>
                  </a:lnTo>
                  <a:lnTo>
                    <a:pt x="517" y="3402"/>
                  </a:lnTo>
                  <a:lnTo>
                    <a:pt x="503" y="3396"/>
                  </a:lnTo>
                  <a:lnTo>
                    <a:pt x="488" y="3389"/>
                  </a:lnTo>
                  <a:lnTo>
                    <a:pt x="473" y="3381"/>
                  </a:lnTo>
                  <a:lnTo>
                    <a:pt x="458" y="3373"/>
                  </a:lnTo>
                  <a:lnTo>
                    <a:pt x="442" y="3364"/>
                  </a:lnTo>
                  <a:lnTo>
                    <a:pt x="427" y="3354"/>
                  </a:lnTo>
                  <a:lnTo>
                    <a:pt x="411" y="3345"/>
                  </a:lnTo>
                  <a:lnTo>
                    <a:pt x="399" y="3334"/>
                  </a:lnTo>
                  <a:lnTo>
                    <a:pt x="386" y="3324"/>
                  </a:lnTo>
                  <a:lnTo>
                    <a:pt x="373" y="3314"/>
                  </a:lnTo>
                  <a:lnTo>
                    <a:pt x="362" y="3304"/>
                  </a:lnTo>
                  <a:lnTo>
                    <a:pt x="352" y="3294"/>
                  </a:lnTo>
                  <a:lnTo>
                    <a:pt x="343" y="3284"/>
                  </a:lnTo>
                  <a:lnTo>
                    <a:pt x="336" y="3276"/>
                  </a:lnTo>
                  <a:lnTo>
                    <a:pt x="329" y="3267"/>
                  </a:lnTo>
                  <a:lnTo>
                    <a:pt x="324" y="3258"/>
                  </a:lnTo>
                  <a:lnTo>
                    <a:pt x="320" y="3250"/>
                  </a:lnTo>
                  <a:lnTo>
                    <a:pt x="318" y="3243"/>
                  </a:lnTo>
                  <a:lnTo>
                    <a:pt x="316" y="3236"/>
                  </a:lnTo>
                  <a:lnTo>
                    <a:pt x="318" y="3230"/>
                  </a:lnTo>
                  <a:lnTo>
                    <a:pt x="320" y="3225"/>
                  </a:lnTo>
                  <a:lnTo>
                    <a:pt x="323" y="3220"/>
                  </a:lnTo>
                  <a:lnTo>
                    <a:pt x="328" y="3217"/>
                  </a:lnTo>
                  <a:lnTo>
                    <a:pt x="335" y="3215"/>
                  </a:lnTo>
                  <a:lnTo>
                    <a:pt x="342" y="3214"/>
                  </a:lnTo>
                  <a:lnTo>
                    <a:pt x="351" y="3214"/>
                  </a:lnTo>
                  <a:lnTo>
                    <a:pt x="361" y="3215"/>
                  </a:lnTo>
                  <a:lnTo>
                    <a:pt x="372" y="3217"/>
                  </a:lnTo>
                  <a:lnTo>
                    <a:pt x="383" y="3219"/>
                  </a:lnTo>
                  <a:lnTo>
                    <a:pt x="396" y="3224"/>
                  </a:lnTo>
                  <a:lnTo>
                    <a:pt x="409" y="3228"/>
                  </a:lnTo>
                  <a:lnTo>
                    <a:pt x="423" y="3233"/>
                  </a:lnTo>
                  <a:lnTo>
                    <a:pt x="437" y="3240"/>
                  </a:lnTo>
                  <a:lnTo>
                    <a:pt x="468" y="3254"/>
                  </a:lnTo>
                  <a:lnTo>
                    <a:pt x="499" y="3272"/>
                  </a:lnTo>
                  <a:close/>
                  <a:moveTo>
                    <a:pt x="186" y="2829"/>
                  </a:moveTo>
                  <a:lnTo>
                    <a:pt x="213" y="2848"/>
                  </a:lnTo>
                  <a:lnTo>
                    <a:pt x="238" y="2867"/>
                  </a:lnTo>
                  <a:lnTo>
                    <a:pt x="248" y="2876"/>
                  </a:lnTo>
                  <a:lnTo>
                    <a:pt x="258" y="2885"/>
                  </a:lnTo>
                  <a:lnTo>
                    <a:pt x="267" y="2895"/>
                  </a:lnTo>
                  <a:lnTo>
                    <a:pt x="274" y="2903"/>
                  </a:lnTo>
                  <a:lnTo>
                    <a:pt x="282" y="2912"/>
                  </a:lnTo>
                  <a:lnTo>
                    <a:pt x="287" y="2920"/>
                  </a:lnTo>
                  <a:lnTo>
                    <a:pt x="292" y="2928"/>
                  </a:lnTo>
                  <a:lnTo>
                    <a:pt x="295" y="2936"/>
                  </a:lnTo>
                  <a:lnTo>
                    <a:pt x="297" y="2942"/>
                  </a:lnTo>
                  <a:lnTo>
                    <a:pt x="298" y="2949"/>
                  </a:lnTo>
                  <a:lnTo>
                    <a:pt x="297" y="2954"/>
                  </a:lnTo>
                  <a:lnTo>
                    <a:pt x="295" y="2959"/>
                  </a:lnTo>
                  <a:lnTo>
                    <a:pt x="292" y="2964"/>
                  </a:lnTo>
                  <a:lnTo>
                    <a:pt x="287" y="2966"/>
                  </a:lnTo>
                  <a:lnTo>
                    <a:pt x="281" y="2968"/>
                  </a:lnTo>
                  <a:lnTo>
                    <a:pt x="274" y="2969"/>
                  </a:lnTo>
                  <a:lnTo>
                    <a:pt x="266" y="2970"/>
                  </a:lnTo>
                  <a:lnTo>
                    <a:pt x="257" y="2969"/>
                  </a:lnTo>
                  <a:lnTo>
                    <a:pt x="247" y="2968"/>
                  </a:lnTo>
                  <a:lnTo>
                    <a:pt x="237" y="2965"/>
                  </a:lnTo>
                  <a:lnTo>
                    <a:pt x="225" y="2961"/>
                  </a:lnTo>
                  <a:lnTo>
                    <a:pt x="213" y="2957"/>
                  </a:lnTo>
                  <a:lnTo>
                    <a:pt x="200" y="2953"/>
                  </a:lnTo>
                  <a:lnTo>
                    <a:pt x="187" y="2947"/>
                  </a:lnTo>
                  <a:lnTo>
                    <a:pt x="160" y="2933"/>
                  </a:lnTo>
                  <a:lnTo>
                    <a:pt x="132" y="2917"/>
                  </a:lnTo>
                  <a:lnTo>
                    <a:pt x="105" y="2899"/>
                  </a:lnTo>
                  <a:lnTo>
                    <a:pt x="81" y="2879"/>
                  </a:lnTo>
                  <a:lnTo>
                    <a:pt x="70" y="2870"/>
                  </a:lnTo>
                  <a:lnTo>
                    <a:pt x="60" y="2861"/>
                  </a:lnTo>
                  <a:lnTo>
                    <a:pt x="51" y="2851"/>
                  </a:lnTo>
                  <a:lnTo>
                    <a:pt x="43" y="2843"/>
                  </a:lnTo>
                  <a:lnTo>
                    <a:pt x="37" y="2834"/>
                  </a:lnTo>
                  <a:lnTo>
                    <a:pt x="30" y="2826"/>
                  </a:lnTo>
                  <a:lnTo>
                    <a:pt x="26" y="2818"/>
                  </a:lnTo>
                  <a:lnTo>
                    <a:pt x="23" y="2810"/>
                  </a:lnTo>
                  <a:lnTo>
                    <a:pt x="21" y="2803"/>
                  </a:lnTo>
                  <a:lnTo>
                    <a:pt x="20" y="2796"/>
                  </a:lnTo>
                  <a:lnTo>
                    <a:pt x="21" y="2791"/>
                  </a:lnTo>
                  <a:lnTo>
                    <a:pt x="23" y="2787"/>
                  </a:lnTo>
                  <a:lnTo>
                    <a:pt x="26" y="2782"/>
                  </a:lnTo>
                  <a:lnTo>
                    <a:pt x="31" y="2779"/>
                  </a:lnTo>
                  <a:lnTo>
                    <a:pt x="37" y="2777"/>
                  </a:lnTo>
                  <a:lnTo>
                    <a:pt x="44" y="2776"/>
                  </a:lnTo>
                  <a:lnTo>
                    <a:pt x="52" y="2776"/>
                  </a:lnTo>
                  <a:lnTo>
                    <a:pt x="62" y="2777"/>
                  </a:lnTo>
                  <a:lnTo>
                    <a:pt x="71" y="2778"/>
                  </a:lnTo>
                  <a:lnTo>
                    <a:pt x="82" y="2781"/>
                  </a:lnTo>
                  <a:lnTo>
                    <a:pt x="93" y="2784"/>
                  </a:lnTo>
                  <a:lnTo>
                    <a:pt x="105" y="2789"/>
                  </a:lnTo>
                  <a:lnTo>
                    <a:pt x="118" y="2793"/>
                  </a:lnTo>
                  <a:lnTo>
                    <a:pt x="131" y="2799"/>
                  </a:lnTo>
                  <a:lnTo>
                    <a:pt x="158" y="2813"/>
                  </a:lnTo>
                  <a:lnTo>
                    <a:pt x="186" y="2829"/>
                  </a:lnTo>
                  <a:close/>
                  <a:moveTo>
                    <a:pt x="556" y="3058"/>
                  </a:moveTo>
                  <a:lnTo>
                    <a:pt x="584" y="3077"/>
                  </a:lnTo>
                  <a:lnTo>
                    <a:pt x="610" y="3096"/>
                  </a:lnTo>
                  <a:lnTo>
                    <a:pt x="622" y="3106"/>
                  </a:lnTo>
                  <a:lnTo>
                    <a:pt x="632" y="3116"/>
                  </a:lnTo>
                  <a:lnTo>
                    <a:pt x="641" y="3124"/>
                  </a:lnTo>
                  <a:lnTo>
                    <a:pt x="650" y="3134"/>
                  </a:lnTo>
                  <a:lnTo>
                    <a:pt x="658" y="3143"/>
                  </a:lnTo>
                  <a:lnTo>
                    <a:pt x="664" y="3151"/>
                  </a:lnTo>
                  <a:lnTo>
                    <a:pt x="668" y="3160"/>
                  </a:lnTo>
                  <a:lnTo>
                    <a:pt x="672" y="3168"/>
                  </a:lnTo>
                  <a:lnTo>
                    <a:pt x="675" y="3175"/>
                  </a:lnTo>
                  <a:lnTo>
                    <a:pt x="675" y="3182"/>
                  </a:lnTo>
                  <a:lnTo>
                    <a:pt x="675" y="3188"/>
                  </a:lnTo>
                  <a:lnTo>
                    <a:pt x="673" y="3192"/>
                  </a:lnTo>
                  <a:lnTo>
                    <a:pt x="668" y="3197"/>
                  </a:lnTo>
                  <a:lnTo>
                    <a:pt x="664" y="3200"/>
                  </a:lnTo>
                  <a:lnTo>
                    <a:pt x="658" y="3202"/>
                  </a:lnTo>
                  <a:lnTo>
                    <a:pt x="650" y="3203"/>
                  </a:lnTo>
                  <a:lnTo>
                    <a:pt x="641" y="3204"/>
                  </a:lnTo>
                  <a:lnTo>
                    <a:pt x="632" y="3203"/>
                  </a:lnTo>
                  <a:lnTo>
                    <a:pt x="621" y="3202"/>
                  </a:lnTo>
                  <a:lnTo>
                    <a:pt x="610" y="3199"/>
                  </a:lnTo>
                  <a:lnTo>
                    <a:pt x="597" y="3196"/>
                  </a:lnTo>
                  <a:lnTo>
                    <a:pt x="585" y="3191"/>
                  </a:lnTo>
                  <a:lnTo>
                    <a:pt x="571" y="3187"/>
                  </a:lnTo>
                  <a:lnTo>
                    <a:pt x="557" y="3181"/>
                  </a:lnTo>
                  <a:lnTo>
                    <a:pt x="543" y="3174"/>
                  </a:lnTo>
                  <a:lnTo>
                    <a:pt x="529" y="3167"/>
                  </a:lnTo>
                  <a:lnTo>
                    <a:pt x="514" y="3159"/>
                  </a:lnTo>
                  <a:lnTo>
                    <a:pt x="499" y="3149"/>
                  </a:lnTo>
                  <a:lnTo>
                    <a:pt x="485" y="3141"/>
                  </a:lnTo>
                  <a:lnTo>
                    <a:pt x="471" y="3131"/>
                  </a:lnTo>
                  <a:lnTo>
                    <a:pt x="457" y="3121"/>
                  </a:lnTo>
                  <a:lnTo>
                    <a:pt x="445" y="3111"/>
                  </a:lnTo>
                  <a:lnTo>
                    <a:pt x="434" y="3102"/>
                  </a:lnTo>
                  <a:lnTo>
                    <a:pt x="423" y="3092"/>
                  </a:lnTo>
                  <a:lnTo>
                    <a:pt x="414" y="3082"/>
                  </a:lnTo>
                  <a:lnTo>
                    <a:pt x="405" y="3073"/>
                  </a:lnTo>
                  <a:lnTo>
                    <a:pt x="399" y="3064"/>
                  </a:lnTo>
                  <a:lnTo>
                    <a:pt x="392" y="3055"/>
                  </a:lnTo>
                  <a:lnTo>
                    <a:pt x="387" y="3047"/>
                  </a:lnTo>
                  <a:lnTo>
                    <a:pt x="383" y="3039"/>
                  </a:lnTo>
                  <a:lnTo>
                    <a:pt x="381" y="3032"/>
                  </a:lnTo>
                  <a:lnTo>
                    <a:pt x="380" y="3025"/>
                  </a:lnTo>
                  <a:lnTo>
                    <a:pt x="381" y="3020"/>
                  </a:lnTo>
                  <a:lnTo>
                    <a:pt x="383" y="3014"/>
                  </a:lnTo>
                  <a:lnTo>
                    <a:pt x="387" y="3010"/>
                  </a:lnTo>
                  <a:lnTo>
                    <a:pt x="392" y="3007"/>
                  </a:lnTo>
                  <a:lnTo>
                    <a:pt x="399" y="3005"/>
                  </a:lnTo>
                  <a:lnTo>
                    <a:pt x="406" y="3004"/>
                  </a:lnTo>
                  <a:lnTo>
                    <a:pt x="415" y="3004"/>
                  </a:lnTo>
                  <a:lnTo>
                    <a:pt x="423" y="3004"/>
                  </a:lnTo>
                  <a:lnTo>
                    <a:pt x="434" y="3006"/>
                  </a:lnTo>
                  <a:lnTo>
                    <a:pt x="446" y="3008"/>
                  </a:lnTo>
                  <a:lnTo>
                    <a:pt x="458" y="3011"/>
                  </a:lnTo>
                  <a:lnTo>
                    <a:pt x="471" y="3015"/>
                  </a:lnTo>
                  <a:lnTo>
                    <a:pt x="484" y="3021"/>
                  </a:lnTo>
                  <a:lnTo>
                    <a:pt x="498" y="3026"/>
                  </a:lnTo>
                  <a:lnTo>
                    <a:pt x="526" y="3040"/>
                  </a:lnTo>
                  <a:lnTo>
                    <a:pt x="556" y="3058"/>
                  </a:lnTo>
                  <a:close/>
                  <a:moveTo>
                    <a:pt x="281" y="2623"/>
                  </a:moveTo>
                  <a:lnTo>
                    <a:pt x="307" y="2641"/>
                  </a:lnTo>
                  <a:lnTo>
                    <a:pt x="329" y="2659"/>
                  </a:lnTo>
                  <a:lnTo>
                    <a:pt x="349" y="2678"/>
                  </a:lnTo>
                  <a:lnTo>
                    <a:pt x="365" y="2695"/>
                  </a:lnTo>
                  <a:lnTo>
                    <a:pt x="372" y="2704"/>
                  </a:lnTo>
                  <a:lnTo>
                    <a:pt x="377" y="2711"/>
                  </a:lnTo>
                  <a:lnTo>
                    <a:pt x="381" y="2720"/>
                  </a:lnTo>
                  <a:lnTo>
                    <a:pt x="384" y="2726"/>
                  </a:lnTo>
                  <a:lnTo>
                    <a:pt x="387" y="2734"/>
                  </a:lnTo>
                  <a:lnTo>
                    <a:pt x="387" y="2739"/>
                  </a:lnTo>
                  <a:lnTo>
                    <a:pt x="387" y="2746"/>
                  </a:lnTo>
                  <a:lnTo>
                    <a:pt x="384" y="2750"/>
                  </a:lnTo>
                  <a:lnTo>
                    <a:pt x="380" y="2754"/>
                  </a:lnTo>
                  <a:lnTo>
                    <a:pt x="376" y="2758"/>
                  </a:lnTo>
                  <a:lnTo>
                    <a:pt x="370" y="2760"/>
                  </a:lnTo>
                  <a:lnTo>
                    <a:pt x="363" y="2761"/>
                  </a:lnTo>
                  <a:lnTo>
                    <a:pt x="355" y="2761"/>
                  </a:lnTo>
                  <a:lnTo>
                    <a:pt x="347" y="2761"/>
                  </a:lnTo>
                  <a:lnTo>
                    <a:pt x="337" y="2759"/>
                  </a:lnTo>
                  <a:lnTo>
                    <a:pt x="326" y="2756"/>
                  </a:lnTo>
                  <a:lnTo>
                    <a:pt x="315" y="2753"/>
                  </a:lnTo>
                  <a:lnTo>
                    <a:pt x="304" y="2750"/>
                  </a:lnTo>
                  <a:lnTo>
                    <a:pt x="292" y="2745"/>
                  </a:lnTo>
                  <a:lnTo>
                    <a:pt x="279" y="2739"/>
                  </a:lnTo>
                  <a:lnTo>
                    <a:pt x="253" y="2726"/>
                  </a:lnTo>
                  <a:lnTo>
                    <a:pt x="226" y="2711"/>
                  </a:lnTo>
                  <a:lnTo>
                    <a:pt x="200" y="2693"/>
                  </a:lnTo>
                  <a:lnTo>
                    <a:pt x="177" y="2674"/>
                  </a:lnTo>
                  <a:lnTo>
                    <a:pt x="168" y="2666"/>
                  </a:lnTo>
                  <a:lnTo>
                    <a:pt x="158" y="2656"/>
                  </a:lnTo>
                  <a:lnTo>
                    <a:pt x="149" y="2647"/>
                  </a:lnTo>
                  <a:lnTo>
                    <a:pt x="142" y="2639"/>
                  </a:lnTo>
                  <a:lnTo>
                    <a:pt x="135" y="2630"/>
                  </a:lnTo>
                  <a:lnTo>
                    <a:pt x="130" y="2623"/>
                  </a:lnTo>
                  <a:lnTo>
                    <a:pt x="125" y="2614"/>
                  </a:lnTo>
                  <a:lnTo>
                    <a:pt x="122" y="2606"/>
                  </a:lnTo>
                  <a:lnTo>
                    <a:pt x="121" y="2600"/>
                  </a:lnTo>
                  <a:lnTo>
                    <a:pt x="120" y="2593"/>
                  </a:lnTo>
                  <a:lnTo>
                    <a:pt x="121" y="2588"/>
                  </a:lnTo>
                  <a:lnTo>
                    <a:pt x="123" y="2584"/>
                  </a:lnTo>
                  <a:lnTo>
                    <a:pt x="126" y="2579"/>
                  </a:lnTo>
                  <a:lnTo>
                    <a:pt x="131" y="2576"/>
                  </a:lnTo>
                  <a:lnTo>
                    <a:pt x="137" y="2574"/>
                  </a:lnTo>
                  <a:lnTo>
                    <a:pt x="144" y="2573"/>
                  </a:lnTo>
                  <a:lnTo>
                    <a:pt x="151" y="2573"/>
                  </a:lnTo>
                  <a:lnTo>
                    <a:pt x="160" y="2573"/>
                  </a:lnTo>
                  <a:lnTo>
                    <a:pt x="170" y="2575"/>
                  </a:lnTo>
                  <a:lnTo>
                    <a:pt x="180" y="2577"/>
                  </a:lnTo>
                  <a:lnTo>
                    <a:pt x="191" y="2581"/>
                  </a:lnTo>
                  <a:lnTo>
                    <a:pt x="203" y="2584"/>
                  </a:lnTo>
                  <a:lnTo>
                    <a:pt x="215" y="2589"/>
                  </a:lnTo>
                  <a:lnTo>
                    <a:pt x="228" y="2595"/>
                  </a:lnTo>
                  <a:lnTo>
                    <a:pt x="254" y="2608"/>
                  </a:lnTo>
                  <a:lnTo>
                    <a:pt x="281" y="2623"/>
                  </a:lnTo>
                  <a:close/>
                  <a:moveTo>
                    <a:pt x="494" y="2540"/>
                  </a:moveTo>
                  <a:lnTo>
                    <a:pt x="490" y="2544"/>
                  </a:lnTo>
                  <a:lnTo>
                    <a:pt x="485" y="2547"/>
                  </a:lnTo>
                  <a:lnTo>
                    <a:pt x="479" y="2549"/>
                  </a:lnTo>
                  <a:lnTo>
                    <a:pt x="473" y="2550"/>
                  </a:lnTo>
                  <a:lnTo>
                    <a:pt x="465" y="2550"/>
                  </a:lnTo>
                  <a:lnTo>
                    <a:pt x="457" y="2550"/>
                  </a:lnTo>
                  <a:lnTo>
                    <a:pt x="447" y="2549"/>
                  </a:lnTo>
                  <a:lnTo>
                    <a:pt x="437" y="2547"/>
                  </a:lnTo>
                  <a:lnTo>
                    <a:pt x="427" y="2544"/>
                  </a:lnTo>
                  <a:lnTo>
                    <a:pt x="416" y="2541"/>
                  </a:lnTo>
                  <a:lnTo>
                    <a:pt x="404" y="2536"/>
                  </a:lnTo>
                  <a:lnTo>
                    <a:pt x="392" y="2531"/>
                  </a:lnTo>
                  <a:lnTo>
                    <a:pt x="379" y="2525"/>
                  </a:lnTo>
                  <a:lnTo>
                    <a:pt x="367" y="2519"/>
                  </a:lnTo>
                  <a:lnTo>
                    <a:pt x="354" y="2511"/>
                  </a:lnTo>
                  <a:lnTo>
                    <a:pt x="341" y="2503"/>
                  </a:lnTo>
                  <a:lnTo>
                    <a:pt x="328" y="2495"/>
                  </a:lnTo>
                  <a:lnTo>
                    <a:pt x="316" y="2487"/>
                  </a:lnTo>
                  <a:lnTo>
                    <a:pt x="305" y="2477"/>
                  </a:lnTo>
                  <a:lnTo>
                    <a:pt x="295" y="2468"/>
                  </a:lnTo>
                  <a:lnTo>
                    <a:pt x="284" y="2460"/>
                  </a:lnTo>
                  <a:lnTo>
                    <a:pt x="275" y="2451"/>
                  </a:lnTo>
                  <a:lnTo>
                    <a:pt x="268" y="2442"/>
                  </a:lnTo>
                  <a:lnTo>
                    <a:pt x="260" y="2434"/>
                  </a:lnTo>
                  <a:lnTo>
                    <a:pt x="254" y="2425"/>
                  </a:lnTo>
                  <a:lnTo>
                    <a:pt x="250" y="2418"/>
                  </a:lnTo>
                  <a:lnTo>
                    <a:pt x="245" y="2410"/>
                  </a:lnTo>
                  <a:lnTo>
                    <a:pt x="242" y="2402"/>
                  </a:lnTo>
                  <a:lnTo>
                    <a:pt x="241" y="2396"/>
                  </a:lnTo>
                  <a:lnTo>
                    <a:pt x="240" y="2390"/>
                  </a:lnTo>
                  <a:lnTo>
                    <a:pt x="241" y="2384"/>
                  </a:lnTo>
                  <a:lnTo>
                    <a:pt x="243" y="2379"/>
                  </a:lnTo>
                  <a:lnTo>
                    <a:pt x="246" y="2375"/>
                  </a:lnTo>
                  <a:lnTo>
                    <a:pt x="251" y="2372"/>
                  </a:lnTo>
                  <a:lnTo>
                    <a:pt x="257" y="2370"/>
                  </a:lnTo>
                  <a:lnTo>
                    <a:pt x="264" y="2368"/>
                  </a:lnTo>
                  <a:lnTo>
                    <a:pt x="271" y="2368"/>
                  </a:lnTo>
                  <a:lnTo>
                    <a:pt x="280" y="2368"/>
                  </a:lnTo>
                  <a:lnTo>
                    <a:pt x="288" y="2370"/>
                  </a:lnTo>
                  <a:lnTo>
                    <a:pt x="299" y="2372"/>
                  </a:lnTo>
                  <a:lnTo>
                    <a:pt x="309" y="2374"/>
                  </a:lnTo>
                  <a:lnTo>
                    <a:pt x="321" y="2379"/>
                  </a:lnTo>
                  <a:lnTo>
                    <a:pt x="333" y="2383"/>
                  </a:lnTo>
                  <a:lnTo>
                    <a:pt x="345" y="2388"/>
                  </a:lnTo>
                  <a:lnTo>
                    <a:pt x="369" y="2400"/>
                  </a:lnTo>
                  <a:lnTo>
                    <a:pt x="395" y="2416"/>
                  </a:lnTo>
                  <a:lnTo>
                    <a:pt x="420" y="2433"/>
                  </a:lnTo>
                  <a:lnTo>
                    <a:pt x="442" y="2451"/>
                  </a:lnTo>
                  <a:lnTo>
                    <a:pt x="460" y="2468"/>
                  </a:lnTo>
                  <a:lnTo>
                    <a:pt x="475" y="2486"/>
                  </a:lnTo>
                  <a:lnTo>
                    <a:pt x="482" y="2493"/>
                  </a:lnTo>
                  <a:lnTo>
                    <a:pt x="487" y="2502"/>
                  </a:lnTo>
                  <a:lnTo>
                    <a:pt x="491" y="2509"/>
                  </a:lnTo>
                  <a:lnTo>
                    <a:pt x="494" y="2516"/>
                  </a:lnTo>
                  <a:lnTo>
                    <a:pt x="496" y="2523"/>
                  </a:lnTo>
                  <a:lnTo>
                    <a:pt x="496" y="2529"/>
                  </a:lnTo>
                  <a:lnTo>
                    <a:pt x="496" y="2534"/>
                  </a:lnTo>
                  <a:lnTo>
                    <a:pt x="494" y="2540"/>
                  </a:lnTo>
                  <a:close/>
                  <a:moveTo>
                    <a:pt x="223" y="2010"/>
                  </a:moveTo>
                  <a:lnTo>
                    <a:pt x="245" y="2025"/>
                  </a:lnTo>
                  <a:lnTo>
                    <a:pt x="265" y="2042"/>
                  </a:lnTo>
                  <a:lnTo>
                    <a:pt x="282" y="2058"/>
                  </a:lnTo>
                  <a:lnTo>
                    <a:pt x="295" y="2074"/>
                  </a:lnTo>
                  <a:lnTo>
                    <a:pt x="300" y="2082"/>
                  </a:lnTo>
                  <a:lnTo>
                    <a:pt x="306" y="2089"/>
                  </a:lnTo>
                  <a:lnTo>
                    <a:pt x="309" y="2096"/>
                  </a:lnTo>
                  <a:lnTo>
                    <a:pt x="311" y="2104"/>
                  </a:lnTo>
                  <a:lnTo>
                    <a:pt x="313" y="2110"/>
                  </a:lnTo>
                  <a:lnTo>
                    <a:pt x="313" y="2115"/>
                  </a:lnTo>
                  <a:lnTo>
                    <a:pt x="312" y="2121"/>
                  </a:lnTo>
                  <a:lnTo>
                    <a:pt x="310" y="2125"/>
                  </a:lnTo>
                  <a:lnTo>
                    <a:pt x="307" y="2129"/>
                  </a:lnTo>
                  <a:lnTo>
                    <a:pt x="302" y="2133"/>
                  </a:lnTo>
                  <a:lnTo>
                    <a:pt x="297" y="2135"/>
                  </a:lnTo>
                  <a:lnTo>
                    <a:pt x="292" y="2136"/>
                  </a:lnTo>
                  <a:lnTo>
                    <a:pt x="284" y="2136"/>
                  </a:lnTo>
                  <a:lnTo>
                    <a:pt x="277" y="2136"/>
                  </a:lnTo>
                  <a:lnTo>
                    <a:pt x="268" y="2135"/>
                  </a:lnTo>
                  <a:lnTo>
                    <a:pt x="258" y="2133"/>
                  </a:lnTo>
                  <a:lnTo>
                    <a:pt x="248" y="2131"/>
                  </a:lnTo>
                  <a:lnTo>
                    <a:pt x="239" y="2127"/>
                  </a:lnTo>
                  <a:lnTo>
                    <a:pt x="228" y="2123"/>
                  </a:lnTo>
                  <a:lnTo>
                    <a:pt x="217" y="2119"/>
                  </a:lnTo>
                  <a:lnTo>
                    <a:pt x="194" y="2107"/>
                  </a:lnTo>
                  <a:lnTo>
                    <a:pt x="171" y="2093"/>
                  </a:lnTo>
                  <a:lnTo>
                    <a:pt x="148" y="2077"/>
                  </a:lnTo>
                  <a:lnTo>
                    <a:pt x="129" y="2060"/>
                  </a:lnTo>
                  <a:lnTo>
                    <a:pt x="112" y="2044"/>
                  </a:lnTo>
                  <a:lnTo>
                    <a:pt x="98" y="2028"/>
                  </a:lnTo>
                  <a:lnTo>
                    <a:pt x="93" y="2019"/>
                  </a:lnTo>
                  <a:lnTo>
                    <a:pt x="89" y="2013"/>
                  </a:lnTo>
                  <a:lnTo>
                    <a:pt x="85" y="2005"/>
                  </a:lnTo>
                  <a:lnTo>
                    <a:pt x="82" y="1999"/>
                  </a:lnTo>
                  <a:lnTo>
                    <a:pt x="81" y="1992"/>
                  </a:lnTo>
                  <a:lnTo>
                    <a:pt x="81" y="1986"/>
                  </a:lnTo>
                  <a:lnTo>
                    <a:pt x="82" y="1980"/>
                  </a:lnTo>
                  <a:lnTo>
                    <a:pt x="84" y="1976"/>
                  </a:lnTo>
                  <a:lnTo>
                    <a:pt x="88" y="1972"/>
                  </a:lnTo>
                  <a:lnTo>
                    <a:pt x="92" y="1970"/>
                  </a:lnTo>
                  <a:lnTo>
                    <a:pt x="96" y="1968"/>
                  </a:lnTo>
                  <a:lnTo>
                    <a:pt x="103" y="1965"/>
                  </a:lnTo>
                  <a:lnTo>
                    <a:pt x="110" y="1965"/>
                  </a:lnTo>
                  <a:lnTo>
                    <a:pt x="118" y="1965"/>
                  </a:lnTo>
                  <a:lnTo>
                    <a:pt x="126" y="1966"/>
                  </a:lnTo>
                  <a:lnTo>
                    <a:pt x="135" y="1969"/>
                  </a:lnTo>
                  <a:lnTo>
                    <a:pt x="156" y="1975"/>
                  </a:lnTo>
                  <a:lnTo>
                    <a:pt x="177" y="1984"/>
                  </a:lnTo>
                  <a:lnTo>
                    <a:pt x="200" y="1996"/>
                  </a:lnTo>
                  <a:lnTo>
                    <a:pt x="223" y="2010"/>
                  </a:lnTo>
                  <a:close/>
                  <a:moveTo>
                    <a:pt x="530" y="2207"/>
                  </a:moveTo>
                  <a:lnTo>
                    <a:pt x="554" y="2223"/>
                  </a:lnTo>
                  <a:lnTo>
                    <a:pt x="574" y="2241"/>
                  </a:lnTo>
                  <a:lnTo>
                    <a:pt x="593" y="2258"/>
                  </a:lnTo>
                  <a:lnTo>
                    <a:pt x="607" y="2274"/>
                  </a:lnTo>
                  <a:lnTo>
                    <a:pt x="612" y="2283"/>
                  </a:lnTo>
                  <a:lnTo>
                    <a:pt x="618" y="2290"/>
                  </a:lnTo>
                  <a:lnTo>
                    <a:pt x="621" y="2298"/>
                  </a:lnTo>
                  <a:lnTo>
                    <a:pt x="624" y="2304"/>
                  </a:lnTo>
                  <a:lnTo>
                    <a:pt x="625" y="2311"/>
                  </a:lnTo>
                  <a:lnTo>
                    <a:pt x="626" y="2317"/>
                  </a:lnTo>
                  <a:lnTo>
                    <a:pt x="625" y="2323"/>
                  </a:lnTo>
                  <a:lnTo>
                    <a:pt x="623" y="2327"/>
                  </a:lnTo>
                  <a:lnTo>
                    <a:pt x="620" y="2331"/>
                  </a:lnTo>
                  <a:lnTo>
                    <a:pt x="614" y="2334"/>
                  </a:lnTo>
                  <a:lnTo>
                    <a:pt x="609" y="2337"/>
                  </a:lnTo>
                  <a:lnTo>
                    <a:pt x="603" y="2339"/>
                  </a:lnTo>
                  <a:lnTo>
                    <a:pt x="595" y="2339"/>
                  </a:lnTo>
                  <a:lnTo>
                    <a:pt x="587" y="2339"/>
                  </a:lnTo>
                  <a:lnTo>
                    <a:pt x="578" y="2338"/>
                  </a:lnTo>
                  <a:lnTo>
                    <a:pt x="569" y="2336"/>
                  </a:lnTo>
                  <a:lnTo>
                    <a:pt x="558" y="2333"/>
                  </a:lnTo>
                  <a:lnTo>
                    <a:pt x="547" y="2330"/>
                  </a:lnTo>
                  <a:lnTo>
                    <a:pt x="537" y="2326"/>
                  </a:lnTo>
                  <a:lnTo>
                    <a:pt x="525" y="2320"/>
                  </a:lnTo>
                  <a:lnTo>
                    <a:pt x="500" y="2309"/>
                  </a:lnTo>
                  <a:lnTo>
                    <a:pt x="476" y="2295"/>
                  </a:lnTo>
                  <a:lnTo>
                    <a:pt x="463" y="2286"/>
                  </a:lnTo>
                  <a:lnTo>
                    <a:pt x="452" y="2277"/>
                  </a:lnTo>
                  <a:lnTo>
                    <a:pt x="442" y="2270"/>
                  </a:lnTo>
                  <a:lnTo>
                    <a:pt x="431" y="2261"/>
                  </a:lnTo>
                  <a:lnTo>
                    <a:pt x="422" y="2252"/>
                  </a:lnTo>
                  <a:lnTo>
                    <a:pt x="414" y="2244"/>
                  </a:lnTo>
                  <a:lnTo>
                    <a:pt x="406" y="2235"/>
                  </a:lnTo>
                  <a:lnTo>
                    <a:pt x="399" y="2227"/>
                  </a:lnTo>
                  <a:lnTo>
                    <a:pt x="393" y="2218"/>
                  </a:lnTo>
                  <a:lnTo>
                    <a:pt x="388" y="2210"/>
                  </a:lnTo>
                  <a:lnTo>
                    <a:pt x="384" y="2203"/>
                  </a:lnTo>
                  <a:lnTo>
                    <a:pt x="382" y="2196"/>
                  </a:lnTo>
                  <a:lnTo>
                    <a:pt x="380" y="2190"/>
                  </a:lnTo>
                  <a:lnTo>
                    <a:pt x="380" y="2183"/>
                  </a:lnTo>
                  <a:lnTo>
                    <a:pt x="381" y="2178"/>
                  </a:lnTo>
                  <a:lnTo>
                    <a:pt x="383" y="2173"/>
                  </a:lnTo>
                  <a:lnTo>
                    <a:pt x="387" y="2168"/>
                  </a:lnTo>
                  <a:lnTo>
                    <a:pt x="391" y="2166"/>
                  </a:lnTo>
                  <a:lnTo>
                    <a:pt x="396" y="2163"/>
                  </a:lnTo>
                  <a:lnTo>
                    <a:pt x="403" y="2162"/>
                  </a:lnTo>
                  <a:lnTo>
                    <a:pt x="410" y="2162"/>
                  </a:lnTo>
                  <a:lnTo>
                    <a:pt x="419" y="2162"/>
                  </a:lnTo>
                  <a:lnTo>
                    <a:pt x="428" y="2163"/>
                  </a:lnTo>
                  <a:lnTo>
                    <a:pt x="437" y="2165"/>
                  </a:lnTo>
                  <a:lnTo>
                    <a:pt x="447" y="2167"/>
                  </a:lnTo>
                  <a:lnTo>
                    <a:pt x="458" y="2170"/>
                  </a:lnTo>
                  <a:lnTo>
                    <a:pt x="470" y="2175"/>
                  </a:lnTo>
                  <a:lnTo>
                    <a:pt x="482" y="2180"/>
                  </a:lnTo>
                  <a:lnTo>
                    <a:pt x="505" y="2192"/>
                  </a:lnTo>
                  <a:lnTo>
                    <a:pt x="530" y="2207"/>
                  </a:lnTo>
                  <a:close/>
                  <a:moveTo>
                    <a:pt x="473" y="1918"/>
                  </a:moveTo>
                  <a:lnTo>
                    <a:pt x="470" y="1922"/>
                  </a:lnTo>
                  <a:lnTo>
                    <a:pt x="465" y="1925"/>
                  </a:lnTo>
                  <a:lnTo>
                    <a:pt x="460" y="1928"/>
                  </a:lnTo>
                  <a:lnTo>
                    <a:pt x="455" y="1929"/>
                  </a:lnTo>
                  <a:lnTo>
                    <a:pt x="447" y="1930"/>
                  </a:lnTo>
                  <a:lnTo>
                    <a:pt x="440" y="1930"/>
                  </a:lnTo>
                  <a:lnTo>
                    <a:pt x="432" y="1929"/>
                  </a:lnTo>
                  <a:lnTo>
                    <a:pt x="422" y="1927"/>
                  </a:lnTo>
                  <a:lnTo>
                    <a:pt x="414" y="1924"/>
                  </a:lnTo>
                  <a:lnTo>
                    <a:pt x="404" y="1921"/>
                  </a:lnTo>
                  <a:lnTo>
                    <a:pt x="393" y="1918"/>
                  </a:lnTo>
                  <a:lnTo>
                    <a:pt x="382" y="1913"/>
                  </a:lnTo>
                  <a:lnTo>
                    <a:pt x="361" y="1902"/>
                  </a:lnTo>
                  <a:lnTo>
                    <a:pt x="338" y="1889"/>
                  </a:lnTo>
                  <a:lnTo>
                    <a:pt x="318" y="1873"/>
                  </a:lnTo>
                  <a:lnTo>
                    <a:pt x="298" y="1857"/>
                  </a:lnTo>
                  <a:lnTo>
                    <a:pt x="282" y="1841"/>
                  </a:lnTo>
                  <a:lnTo>
                    <a:pt x="269" y="1825"/>
                  </a:lnTo>
                  <a:lnTo>
                    <a:pt x="265" y="1818"/>
                  </a:lnTo>
                  <a:lnTo>
                    <a:pt x="260" y="1810"/>
                  </a:lnTo>
                  <a:lnTo>
                    <a:pt x="257" y="1804"/>
                  </a:lnTo>
                  <a:lnTo>
                    <a:pt x="254" y="1797"/>
                  </a:lnTo>
                  <a:lnTo>
                    <a:pt x="253" y="1791"/>
                  </a:lnTo>
                  <a:lnTo>
                    <a:pt x="253" y="1785"/>
                  </a:lnTo>
                  <a:lnTo>
                    <a:pt x="254" y="1780"/>
                  </a:lnTo>
                  <a:lnTo>
                    <a:pt x="256" y="1775"/>
                  </a:lnTo>
                  <a:lnTo>
                    <a:pt x="259" y="1771"/>
                  </a:lnTo>
                  <a:lnTo>
                    <a:pt x="264" y="1768"/>
                  </a:lnTo>
                  <a:lnTo>
                    <a:pt x="269" y="1766"/>
                  </a:lnTo>
                  <a:lnTo>
                    <a:pt x="274" y="1765"/>
                  </a:lnTo>
                  <a:lnTo>
                    <a:pt x="281" y="1764"/>
                  </a:lnTo>
                  <a:lnTo>
                    <a:pt x="288" y="1764"/>
                  </a:lnTo>
                  <a:lnTo>
                    <a:pt x="297" y="1765"/>
                  </a:lnTo>
                  <a:lnTo>
                    <a:pt x="306" y="1766"/>
                  </a:lnTo>
                  <a:lnTo>
                    <a:pt x="325" y="1772"/>
                  </a:lnTo>
                  <a:lnTo>
                    <a:pt x="346" y="1780"/>
                  </a:lnTo>
                  <a:lnTo>
                    <a:pt x="368" y="1792"/>
                  </a:lnTo>
                  <a:lnTo>
                    <a:pt x="391" y="1805"/>
                  </a:lnTo>
                  <a:lnTo>
                    <a:pt x="411" y="1821"/>
                  </a:lnTo>
                  <a:lnTo>
                    <a:pt x="431" y="1836"/>
                  </a:lnTo>
                  <a:lnTo>
                    <a:pt x="447" y="1852"/>
                  </a:lnTo>
                  <a:lnTo>
                    <a:pt x="459" y="1868"/>
                  </a:lnTo>
                  <a:lnTo>
                    <a:pt x="464" y="1876"/>
                  </a:lnTo>
                  <a:lnTo>
                    <a:pt x="469" y="1882"/>
                  </a:lnTo>
                  <a:lnTo>
                    <a:pt x="472" y="1890"/>
                  </a:lnTo>
                  <a:lnTo>
                    <a:pt x="474" y="1896"/>
                  </a:lnTo>
                  <a:lnTo>
                    <a:pt x="475" y="1903"/>
                  </a:lnTo>
                  <a:lnTo>
                    <a:pt x="476" y="1908"/>
                  </a:lnTo>
                  <a:lnTo>
                    <a:pt x="475" y="1914"/>
                  </a:lnTo>
                  <a:lnTo>
                    <a:pt x="473" y="1918"/>
                  </a:lnTo>
                  <a:close/>
                  <a:moveTo>
                    <a:pt x="383" y="1527"/>
                  </a:moveTo>
                  <a:lnTo>
                    <a:pt x="380" y="1530"/>
                  </a:lnTo>
                  <a:lnTo>
                    <a:pt x="377" y="1534"/>
                  </a:lnTo>
                  <a:lnTo>
                    <a:pt x="372" y="1536"/>
                  </a:lnTo>
                  <a:lnTo>
                    <a:pt x="366" y="1537"/>
                  </a:lnTo>
                  <a:lnTo>
                    <a:pt x="360" y="1538"/>
                  </a:lnTo>
                  <a:lnTo>
                    <a:pt x="353" y="1538"/>
                  </a:lnTo>
                  <a:lnTo>
                    <a:pt x="346" y="1537"/>
                  </a:lnTo>
                  <a:lnTo>
                    <a:pt x="338" y="1536"/>
                  </a:lnTo>
                  <a:lnTo>
                    <a:pt x="320" y="1530"/>
                  </a:lnTo>
                  <a:lnTo>
                    <a:pt x="301" y="1524"/>
                  </a:lnTo>
                  <a:lnTo>
                    <a:pt x="282" y="1513"/>
                  </a:lnTo>
                  <a:lnTo>
                    <a:pt x="261" y="1501"/>
                  </a:lnTo>
                  <a:lnTo>
                    <a:pt x="242" y="1486"/>
                  </a:lnTo>
                  <a:lnTo>
                    <a:pt x="225" y="1472"/>
                  </a:lnTo>
                  <a:lnTo>
                    <a:pt x="211" y="1457"/>
                  </a:lnTo>
                  <a:lnTo>
                    <a:pt x="199" y="1442"/>
                  </a:lnTo>
                  <a:lnTo>
                    <a:pt x="194" y="1435"/>
                  </a:lnTo>
                  <a:lnTo>
                    <a:pt x="190" y="1428"/>
                  </a:lnTo>
                  <a:lnTo>
                    <a:pt x="187" y="1421"/>
                  </a:lnTo>
                  <a:lnTo>
                    <a:pt x="186" y="1415"/>
                  </a:lnTo>
                  <a:lnTo>
                    <a:pt x="185" y="1410"/>
                  </a:lnTo>
                  <a:lnTo>
                    <a:pt x="185" y="1404"/>
                  </a:lnTo>
                  <a:lnTo>
                    <a:pt x="185" y="1399"/>
                  </a:lnTo>
                  <a:lnTo>
                    <a:pt x="187" y="1394"/>
                  </a:lnTo>
                  <a:lnTo>
                    <a:pt x="190" y="1391"/>
                  </a:lnTo>
                  <a:lnTo>
                    <a:pt x="194" y="1388"/>
                  </a:lnTo>
                  <a:lnTo>
                    <a:pt x="199" y="1386"/>
                  </a:lnTo>
                  <a:lnTo>
                    <a:pt x="204" y="1385"/>
                  </a:lnTo>
                  <a:lnTo>
                    <a:pt x="211" y="1384"/>
                  </a:lnTo>
                  <a:lnTo>
                    <a:pt x="218" y="1384"/>
                  </a:lnTo>
                  <a:lnTo>
                    <a:pt x="226" y="1385"/>
                  </a:lnTo>
                  <a:lnTo>
                    <a:pt x="233" y="1386"/>
                  </a:lnTo>
                  <a:lnTo>
                    <a:pt x="252" y="1391"/>
                  </a:lnTo>
                  <a:lnTo>
                    <a:pt x="270" y="1399"/>
                  </a:lnTo>
                  <a:lnTo>
                    <a:pt x="291" y="1409"/>
                  </a:lnTo>
                  <a:lnTo>
                    <a:pt x="311" y="1421"/>
                  </a:lnTo>
                  <a:lnTo>
                    <a:pt x="329" y="1435"/>
                  </a:lnTo>
                  <a:lnTo>
                    <a:pt x="347" y="1451"/>
                  </a:lnTo>
                  <a:lnTo>
                    <a:pt x="361" y="1466"/>
                  </a:lnTo>
                  <a:lnTo>
                    <a:pt x="373" y="1480"/>
                  </a:lnTo>
                  <a:lnTo>
                    <a:pt x="377" y="1487"/>
                  </a:lnTo>
                  <a:lnTo>
                    <a:pt x="381" y="1494"/>
                  </a:lnTo>
                  <a:lnTo>
                    <a:pt x="383" y="1500"/>
                  </a:lnTo>
                  <a:lnTo>
                    <a:pt x="386" y="1507"/>
                  </a:lnTo>
                  <a:lnTo>
                    <a:pt x="387" y="1512"/>
                  </a:lnTo>
                  <a:lnTo>
                    <a:pt x="387" y="1518"/>
                  </a:lnTo>
                  <a:lnTo>
                    <a:pt x="386" y="1523"/>
                  </a:lnTo>
                  <a:lnTo>
                    <a:pt x="383" y="1527"/>
                  </a:lnTo>
                  <a:close/>
                  <a:moveTo>
                    <a:pt x="655" y="1707"/>
                  </a:moveTo>
                  <a:lnTo>
                    <a:pt x="652" y="1712"/>
                  </a:lnTo>
                  <a:lnTo>
                    <a:pt x="648" y="1715"/>
                  </a:lnTo>
                  <a:lnTo>
                    <a:pt x="642" y="1717"/>
                  </a:lnTo>
                  <a:lnTo>
                    <a:pt x="637" y="1718"/>
                  </a:lnTo>
                  <a:lnTo>
                    <a:pt x="631" y="1719"/>
                  </a:lnTo>
                  <a:lnTo>
                    <a:pt x="623" y="1719"/>
                  </a:lnTo>
                  <a:lnTo>
                    <a:pt x="614" y="1718"/>
                  </a:lnTo>
                  <a:lnTo>
                    <a:pt x="607" y="1717"/>
                  </a:lnTo>
                  <a:lnTo>
                    <a:pt x="587" y="1712"/>
                  </a:lnTo>
                  <a:lnTo>
                    <a:pt x="568" y="1704"/>
                  </a:lnTo>
                  <a:lnTo>
                    <a:pt x="546" y="1693"/>
                  </a:lnTo>
                  <a:lnTo>
                    <a:pt x="525" y="1680"/>
                  </a:lnTo>
                  <a:lnTo>
                    <a:pt x="504" y="1665"/>
                  </a:lnTo>
                  <a:lnTo>
                    <a:pt x="487" y="1650"/>
                  </a:lnTo>
                  <a:lnTo>
                    <a:pt x="471" y="1634"/>
                  </a:lnTo>
                  <a:lnTo>
                    <a:pt x="459" y="1619"/>
                  </a:lnTo>
                  <a:lnTo>
                    <a:pt x="455" y="1611"/>
                  </a:lnTo>
                  <a:lnTo>
                    <a:pt x="450" y="1605"/>
                  </a:lnTo>
                  <a:lnTo>
                    <a:pt x="447" y="1597"/>
                  </a:lnTo>
                  <a:lnTo>
                    <a:pt x="445" y="1591"/>
                  </a:lnTo>
                  <a:lnTo>
                    <a:pt x="444" y="1586"/>
                  </a:lnTo>
                  <a:lnTo>
                    <a:pt x="444" y="1579"/>
                  </a:lnTo>
                  <a:lnTo>
                    <a:pt x="445" y="1575"/>
                  </a:lnTo>
                  <a:lnTo>
                    <a:pt x="447" y="1569"/>
                  </a:lnTo>
                  <a:lnTo>
                    <a:pt x="450" y="1566"/>
                  </a:lnTo>
                  <a:lnTo>
                    <a:pt x="455" y="1563"/>
                  </a:lnTo>
                  <a:lnTo>
                    <a:pt x="459" y="1561"/>
                  </a:lnTo>
                  <a:lnTo>
                    <a:pt x="465" y="1559"/>
                  </a:lnTo>
                  <a:lnTo>
                    <a:pt x="472" y="1559"/>
                  </a:lnTo>
                  <a:lnTo>
                    <a:pt x="479" y="1559"/>
                  </a:lnTo>
                  <a:lnTo>
                    <a:pt x="487" y="1559"/>
                  </a:lnTo>
                  <a:lnTo>
                    <a:pt x="496" y="1561"/>
                  </a:lnTo>
                  <a:lnTo>
                    <a:pt x="514" y="1565"/>
                  </a:lnTo>
                  <a:lnTo>
                    <a:pt x="535" y="1574"/>
                  </a:lnTo>
                  <a:lnTo>
                    <a:pt x="556" y="1584"/>
                  </a:lnTo>
                  <a:lnTo>
                    <a:pt x="577" y="1597"/>
                  </a:lnTo>
                  <a:lnTo>
                    <a:pt x="597" y="1611"/>
                  </a:lnTo>
                  <a:lnTo>
                    <a:pt x="616" y="1628"/>
                  </a:lnTo>
                  <a:lnTo>
                    <a:pt x="631" y="1643"/>
                  </a:lnTo>
                  <a:lnTo>
                    <a:pt x="644" y="1658"/>
                  </a:lnTo>
                  <a:lnTo>
                    <a:pt x="648" y="1665"/>
                  </a:lnTo>
                  <a:lnTo>
                    <a:pt x="652" y="1673"/>
                  </a:lnTo>
                  <a:lnTo>
                    <a:pt x="655" y="1679"/>
                  </a:lnTo>
                  <a:lnTo>
                    <a:pt x="658" y="1686"/>
                  </a:lnTo>
                  <a:lnTo>
                    <a:pt x="659" y="1692"/>
                  </a:lnTo>
                  <a:lnTo>
                    <a:pt x="659" y="1698"/>
                  </a:lnTo>
                  <a:lnTo>
                    <a:pt x="658" y="1703"/>
                  </a:lnTo>
                  <a:lnTo>
                    <a:pt x="655" y="1707"/>
                  </a:lnTo>
                  <a:close/>
                  <a:moveTo>
                    <a:pt x="351" y="1153"/>
                  </a:moveTo>
                  <a:lnTo>
                    <a:pt x="348" y="1156"/>
                  </a:lnTo>
                  <a:lnTo>
                    <a:pt x="345" y="1159"/>
                  </a:lnTo>
                  <a:lnTo>
                    <a:pt x="340" y="1161"/>
                  </a:lnTo>
                  <a:lnTo>
                    <a:pt x="335" y="1162"/>
                  </a:lnTo>
                  <a:lnTo>
                    <a:pt x="329" y="1164"/>
                  </a:lnTo>
                  <a:lnTo>
                    <a:pt x="323" y="1164"/>
                  </a:lnTo>
                  <a:lnTo>
                    <a:pt x="315" y="1162"/>
                  </a:lnTo>
                  <a:lnTo>
                    <a:pt x="308" y="1161"/>
                  </a:lnTo>
                  <a:lnTo>
                    <a:pt x="293" y="1157"/>
                  </a:lnTo>
                  <a:lnTo>
                    <a:pt x="275" y="1151"/>
                  </a:lnTo>
                  <a:lnTo>
                    <a:pt x="257" y="1141"/>
                  </a:lnTo>
                  <a:lnTo>
                    <a:pt x="239" y="1129"/>
                  </a:lnTo>
                  <a:lnTo>
                    <a:pt x="221" y="1116"/>
                  </a:lnTo>
                  <a:lnTo>
                    <a:pt x="205" y="1103"/>
                  </a:lnTo>
                  <a:lnTo>
                    <a:pt x="192" y="1089"/>
                  </a:lnTo>
                  <a:lnTo>
                    <a:pt x="183" y="1075"/>
                  </a:lnTo>
                  <a:lnTo>
                    <a:pt x="178" y="1069"/>
                  </a:lnTo>
                  <a:lnTo>
                    <a:pt x="175" y="1062"/>
                  </a:lnTo>
                  <a:lnTo>
                    <a:pt x="173" y="1056"/>
                  </a:lnTo>
                  <a:lnTo>
                    <a:pt x="171" y="1050"/>
                  </a:lnTo>
                  <a:lnTo>
                    <a:pt x="171" y="1045"/>
                  </a:lnTo>
                  <a:lnTo>
                    <a:pt x="171" y="1039"/>
                  </a:lnTo>
                  <a:lnTo>
                    <a:pt x="171" y="1035"/>
                  </a:lnTo>
                  <a:lnTo>
                    <a:pt x="173" y="1031"/>
                  </a:lnTo>
                  <a:lnTo>
                    <a:pt x="176" y="1026"/>
                  </a:lnTo>
                  <a:lnTo>
                    <a:pt x="179" y="1024"/>
                  </a:lnTo>
                  <a:lnTo>
                    <a:pt x="184" y="1022"/>
                  </a:lnTo>
                  <a:lnTo>
                    <a:pt x="189" y="1020"/>
                  </a:lnTo>
                  <a:lnTo>
                    <a:pt x="196" y="1020"/>
                  </a:lnTo>
                  <a:lnTo>
                    <a:pt x="201" y="1020"/>
                  </a:lnTo>
                  <a:lnTo>
                    <a:pt x="209" y="1020"/>
                  </a:lnTo>
                  <a:lnTo>
                    <a:pt x="216" y="1022"/>
                  </a:lnTo>
                  <a:lnTo>
                    <a:pt x="231" y="1026"/>
                  </a:lnTo>
                  <a:lnTo>
                    <a:pt x="248" y="1033"/>
                  </a:lnTo>
                  <a:lnTo>
                    <a:pt x="267" y="1043"/>
                  </a:lnTo>
                  <a:lnTo>
                    <a:pt x="285" y="1055"/>
                  </a:lnTo>
                  <a:lnTo>
                    <a:pt x="302" y="1067"/>
                  </a:lnTo>
                  <a:lnTo>
                    <a:pt x="319" y="1080"/>
                  </a:lnTo>
                  <a:lnTo>
                    <a:pt x="332" y="1094"/>
                  </a:lnTo>
                  <a:lnTo>
                    <a:pt x="341" y="1109"/>
                  </a:lnTo>
                  <a:lnTo>
                    <a:pt x="346" y="1115"/>
                  </a:lnTo>
                  <a:lnTo>
                    <a:pt x="349" y="1121"/>
                  </a:lnTo>
                  <a:lnTo>
                    <a:pt x="351" y="1127"/>
                  </a:lnTo>
                  <a:lnTo>
                    <a:pt x="353" y="1133"/>
                  </a:lnTo>
                  <a:lnTo>
                    <a:pt x="354" y="1139"/>
                  </a:lnTo>
                  <a:lnTo>
                    <a:pt x="354" y="1144"/>
                  </a:lnTo>
                  <a:lnTo>
                    <a:pt x="353" y="1148"/>
                  </a:lnTo>
                  <a:lnTo>
                    <a:pt x="351" y="1153"/>
                  </a:lnTo>
                  <a:close/>
                  <a:moveTo>
                    <a:pt x="596" y="1319"/>
                  </a:moveTo>
                  <a:lnTo>
                    <a:pt x="594" y="1323"/>
                  </a:lnTo>
                  <a:lnTo>
                    <a:pt x="590" y="1325"/>
                  </a:lnTo>
                  <a:lnTo>
                    <a:pt x="585" y="1329"/>
                  </a:lnTo>
                  <a:lnTo>
                    <a:pt x="580" y="1330"/>
                  </a:lnTo>
                  <a:lnTo>
                    <a:pt x="573" y="1331"/>
                  </a:lnTo>
                  <a:lnTo>
                    <a:pt x="567" y="1331"/>
                  </a:lnTo>
                  <a:lnTo>
                    <a:pt x="559" y="1330"/>
                  </a:lnTo>
                  <a:lnTo>
                    <a:pt x="552" y="1329"/>
                  </a:lnTo>
                  <a:lnTo>
                    <a:pt x="535" y="1324"/>
                  </a:lnTo>
                  <a:lnTo>
                    <a:pt x="516" y="1317"/>
                  </a:lnTo>
                  <a:lnTo>
                    <a:pt x="497" y="1307"/>
                  </a:lnTo>
                  <a:lnTo>
                    <a:pt x="477" y="1295"/>
                  </a:lnTo>
                  <a:lnTo>
                    <a:pt x="459" y="1281"/>
                  </a:lnTo>
                  <a:lnTo>
                    <a:pt x="443" y="1267"/>
                  </a:lnTo>
                  <a:lnTo>
                    <a:pt x="430" y="1253"/>
                  </a:lnTo>
                  <a:lnTo>
                    <a:pt x="419" y="1239"/>
                  </a:lnTo>
                  <a:lnTo>
                    <a:pt x="415" y="1232"/>
                  </a:lnTo>
                  <a:lnTo>
                    <a:pt x="410" y="1225"/>
                  </a:lnTo>
                  <a:lnTo>
                    <a:pt x="408" y="1219"/>
                  </a:lnTo>
                  <a:lnTo>
                    <a:pt x="406" y="1212"/>
                  </a:lnTo>
                  <a:lnTo>
                    <a:pt x="405" y="1207"/>
                  </a:lnTo>
                  <a:lnTo>
                    <a:pt x="405" y="1201"/>
                  </a:lnTo>
                  <a:lnTo>
                    <a:pt x="406" y="1196"/>
                  </a:lnTo>
                  <a:lnTo>
                    <a:pt x="408" y="1192"/>
                  </a:lnTo>
                  <a:lnTo>
                    <a:pt x="411" y="1188"/>
                  </a:lnTo>
                  <a:lnTo>
                    <a:pt x="416" y="1185"/>
                  </a:lnTo>
                  <a:lnTo>
                    <a:pt x="420" y="1183"/>
                  </a:lnTo>
                  <a:lnTo>
                    <a:pt x="426" y="1182"/>
                  </a:lnTo>
                  <a:lnTo>
                    <a:pt x="432" y="1181"/>
                  </a:lnTo>
                  <a:lnTo>
                    <a:pt x="438" y="1181"/>
                  </a:lnTo>
                  <a:lnTo>
                    <a:pt x="446" y="1181"/>
                  </a:lnTo>
                  <a:lnTo>
                    <a:pt x="454" y="1183"/>
                  </a:lnTo>
                  <a:lnTo>
                    <a:pt x="471" y="1187"/>
                  </a:lnTo>
                  <a:lnTo>
                    <a:pt x="488" y="1195"/>
                  </a:lnTo>
                  <a:lnTo>
                    <a:pt x="508" y="1205"/>
                  </a:lnTo>
                  <a:lnTo>
                    <a:pt x="527" y="1216"/>
                  </a:lnTo>
                  <a:lnTo>
                    <a:pt x="545" y="1229"/>
                  </a:lnTo>
                  <a:lnTo>
                    <a:pt x="563" y="1244"/>
                  </a:lnTo>
                  <a:lnTo>
                    <a:pt x="576" y="1259"/>
                  </a:lnTo>
                  <a:lnTo>
                    <a:pt x="586" y="1273"/>
                  </a:lnTo>
                  <a:lnTo>
                    <a:pt x="591" y="1280"/>
                  </a:lnTo>
                  <a:lnTo>
                    <a:pt x="595" y="1287"/>
                  </a:lnTo>
                  <a:lnTo>
                    <a:pt x="597" y="1293"/>
                  </a:lnTo>
                  <a:lnTo>
                    <a:pt x="599" y="1298"/>
                  </a:lnTo>
                  <a:lnTo>
                    <a:pt x="599" y="1305"/>
                  </a:lnTo>
                  <a:lnTo>
                    <a:pt x="599" y="1310"/>
                  </a:lnTo>
                  <a:lnTo>
                    <a:pt x="598" y="1315"/>
                  </a:lnTo>
                  <a:lnTo>
                    <a:pt x="596" y="1319"/>
                  </a:lnTo>
                  <a:close/>
                  <a:moveTo>
                    <a:pt x="159" y="644"/>
                  </a:moveTo>
                  <a:lnTo>
                    <a:pt x="157" y="648"/>
                  </a:lnTo>
                  <a:lnTo>
                    <a:pt x="153" y="650"/>
                  </a:lnTo>
                  <a:lnTo>
                    <a:pt x="149" y="652"/>
                  </a:lnTo>
                  <a:lnTo>
                    <a:pt x="145" y="654"/>
                  </a:lnTo>
                  <a:lnTo>
                    <a:pt x="139" y="654"/>
                  </a:lnTo>
                  <a:lnTo>
                    <a:pt x="134" y="654"/>
                  </a:lnTo>
                  <a:lnTo>
                    <a:pt x="129" y="654"/>
                  </a:lnTo>
                  <a:lnTo>
                    <a:pt x="122" y="653"/>
                  </a:lnTo>
                  <a:lnTo>
                    <a:pt x="108" y="650"/>
                  </a:lnTo>
                  <a:lnTo>
                    <a:pt x="93" y="643"/>
                  </a:lnTo>
                  <a:lnTo>
                    <a:pt x="77" y="635"/>
                  </a:lnTo>
                  <a:lnTo>
                    <a:pt x="62" y="625"/>
                  </a:lnTo>
                  <a:lnTo>
                    <a:pt x="47" y="613"/>
                  </a:lnTo>
                  <a:lnTo>
                    <a:pt x="34" y="601"/>
                  </a:lnTo>
                  <a:lnTo>
                    <a:pt x="22" y="588"/>
                  </a:lnTo>
                  <a:lnTo>
                    <a:pt x="13" y="576"/>
                  </a:lnTo>
                  <a:lnTo>
                    <a:pt x="10" y="571"/>
                  </a:lnTo>
                  <a:lnTo>
                    <a:pt x="8" y="565"/>
                  </a:lnTo>
                  <a:lnTo>
                    <a:pt x="6" y="559"/>
                  </a:lnTo>
                  <a:lnTo>
                    <a:pt x="5" y="554"/>
                  </a:lnTo>
                  <a:lnTo>
                    <a:pt x="3" y="549"/>
                  </a:lnTo>
                  <a:lnTo>
                    <a:pt x="3" y="544"/>
                  </a:lnTo>
                  <a:lnTo>
                    <a:pt x="5" y="540"/>
                  </a:lnTo>
                  <a:lnTo>
                    <a:pt x="7" y="537"/>
                  </a:lnTo>
                  <a:lnTo>
                    <a:pt x="9" y="533"/>
                  </a:lnTo>
                  <a:lnTo>
                    <a:pt x="12" y="531"/>
                  </a:lnTo>
                  <a:lnTo>
                    <a:pt x="16" y="529"/>
                  </a:lnTo>
                  <a:lnTo>
                    <a:pt x="21" y="528"/>
                  </a:lnTo>
                  <a:lnTo>
                    <a:pt x="26" y="527"/>
                  </a:lnTo>
                  <a:lnTo>
                    <a:pt x="31" y="527"/>
                  </a:lnTo>
                  <a:lnTo>
                    <a:pt x="37" y="527"/>
                  </a:lnTo>
                  <a:lnTo>
                    <a:pt x="43" y="528"/>
                  </a:lnTo>
                  <a:lnTo>
                    <a:pt x="57" y="532"/>
                  </a:lnTo>
                  <a:lnTo>
                    <a:pt x="73" y="538"/>
                  </a:lnTo>
                  <a:lnTo>
                    <a:pt x="89" y="546"/>
                  </a:lnTo>
                  <a:lnTo>
                    <a:pt x="104" y="556"/>
                  </a:lnTo>
                  <a:lnTo>
                    <a:pt x="119" y="568"/>
                  </a:lnTo>
                  <a:lnTo>
                    <a:pt x="132" y="580"/>
                  </a:lnTo>
                  <a:lnTo>
                    <a:pt x="144" y="593"/>
                  </a:lnTo>
                  <a:lnTo>
                    <a:pt x="152" y="605"/>
                  </a:lnTo>
                  <a:lnTo>
                    <a:pt x="158" y="616"/>
                  </a:lnTo>
                  <a:lnTo>
                    <a:pt x="161" y="627"/>
                  </a:lnTo>
                  <a:lnTo>
                    <a:pt x="162" y="633"/>
                  </a:lnTo>
                  <a:lnTo>
                    <a:pt x="162" y="637"/>
                  </a:lnTo>
                  <a:lnTo>
                    <a:pt x="161" y="641"/>
                  </a:lnTo>
                  <a:lnTo>
                    <a:pt x="159" y="644"/>
                  </a:lnTo>
                  <a:close/>
                  <a:moveTo>
                    <a:pt x="311" y="699"/>
                  </a:moveTo>
                  <a:lnTo>
                    <a:pt x="327" y="712"/>
                  </a:lnTo>
                  <a:lnTo>
                    <a:pt x="341" y="724"/>
                  </a:lnTo>
                  <a:lnTo>
                    <a:pt x="353" y="737"/>
                  </a:lnTo>
                  <a:lnTo>
                    <a:pt x="362" y="750"/>
                  </a:lnTo>
                  <a:lnTo>
                    <a:pt x="366" y="757"/>
                  </a:lnTo>
                  <a:lnTo>
                    <a:pt x="368" y="763"/>
                  </a:lnTo>
                  <a:lnTo>
                    <a:pt x="372" y="769"/>
                  </a:lnTo>
                  <a:lnTo>
                    <a:pt x="373" y="774"/>
                  </a:lnTo>
                  <a:lnTo>
                    <a:pt x="374" y="779"/>
                  </a:lnTo>
                  <a:lnTo>
                    <a:pt x="373" y="784"/>
                  </a:lnTo>
                  <a:lnTo>
                    <a:pt x="372" y="788"/>
                  </a:lnTo>
                  <a:lnTo>
                    <a:pt x="370" y="792"/>
                  </a:lnTo>
                  <a:lnTo>
                    <a:pt x="367" y="796"/>
                  </a:lnTo>
                  <a:lnTo>
                    <a:pt x="364" y="799"/>
                  </a:lnTo>
                  <a:lnTo>
                    <a:pt x="360" y="801"/>
                  </a:lnTo>
                  <a:lnTo>
                    <a:pt x="355" y="802"/>
                  </a:lnTo>
                  <a:lnTo>
                    <a:pt x="350" y="803"/>
                  </a:lnTo>
                  <a:lnTo>
                    <a:pt x="343" y="803"/>
                  </a:lnTo>
                  <a:lnTo>
                    <a:pt x="337" y="802"/>
                  </a:lnTo>
                  <a:lnTo>
                    <a:pt x="331" y="801"/>
                  </a:lnTo>
                  <a:lnTo>
                    <a:pt x="315" y="798"/>
                  </a:lnTo>
                  <a:lnTo>
                    <a:pt x="300" y="791"/>
                  </a:lnTo>
                  <a:lnTo>
                    <a:pt x="283" y="783"/>
                  </a:lnTo>
                  <a:lnTo>
                    <a:pt x="267" y="772"/>
                  </a:lnTo>
                  <a:lnTo>
                    <a:pt x="251" y="760"/>
                  </a:lnTo>
                  <a:lnTo>
                    <a:pt x="237" y="747"/>
                  </a:lnTo>
                  <a:lnTo>
                    <a:pt x="226" y="734"/>
                  </a:lnTo>
                  <a:lnTo>
                    <a:pt x="216" y="721"/>
                  </a:lnTo>
                  <a:lnTo>
                    <a:pt x="213" y="716"/>
                  </a:lnTo>
                  <a:lnTo>
                    <a:pt x="210" y="709"/>
                  </a:lnTo>
                  <a:lnTo>
                    <a:pt x="207" y="704"/>
                  </a:lnTo>
                  <a:lnTo>
                    <a:pt x="206" y="697"/>
                  </a:lnTo>
                  <a:lnTo>
                    <a:pt x="205" y="693"/>
                  </a:lnTo>
                  <a:lnTo>
                    <a:pt x="205" y="688"/>
                  </a:lnTo>
                  <a:lnTo>
                    <a:pt x="206" y="683"/>
                  </a:lnTo>
                  <a:lnTo>
                    <a:pt x="209" y="679"/>
                  </a:lnTo>
                  <a:lnTo>
                    <a:pt x="211" y="676"/>
                  </a:lnTo>
                  <a:lnTo>
                    <a:pt x="215" y="674"/>
                  </a:lnTo>
                  <a:lnTo>
                    <a:pt x="218" y="671"/>
                  </a:lnTo>
                  <a:lnTo>
                    <a:pt x="224" y="669"/>
                  </a:lnTo>
                  <a:lnTo>
                    <a:pt x="229" y="669"/>
                  </a:lnTo>
                  <a:lnTo>
                    <a:pt x="234" y="669"/>
                  </a:lnTo>
                  <a:lnTo>
                    <a:pt x="241" y="669"/>
                  </a:lnTo>
                  <a:lnTo>
                    <a:pt x="247" y="670"/>
                  </a:lnTo>
                  <a:lnTo>
                    <a:pt x="263" y="675"/>
                  </a:lnTo>
                  <a:lnTo>
                    <a:pt x="279" y="681"/>
                  </a:lnTo>
                  <a:lnTo>
                    <a:pt x="295" y="690"/>
                  </a:lnTo>
                  <a:lnTo>
                    <a:pt x="311" y="699"/>
                  </a:lnTo>
                  <a:close/>
                  <a:moveTo>
                    <a:pt x="484" y="925"/>
                  </a:moveTo>
                  <a:lnTo>
                    <a:pt x="468" y="912"/>
                  </a:lnTo>
                  <a:lnTo>
                    <a:pt x="452" y="899"/>
                  </a:lnTo>
                  <a:lnTo>
                    <a:pt x="441" y="886"/>
                  </a:lnTo>
                  <a:lnTo>
                    <a:pt x="430" y="872"/>
                  </a:lnTo>
                  <a:lnTo>
                    <a:pt x="427" y="866"/>
                  </a:lnTo>
                  <a:lnTo>
                    <a:pt x="423" y="859"/>
                  </a:lnTo>
                  <a:lnTo>
                    <a:pt x="421" y="854"/>
                  </a:lnTo>
                  <a:lnTo>
                    <a:pt x="419" y="847"/>
                  </a:lnTo>
                  <a:lnTo>
                    <a:pt x="419" y="842"/>
                  </a:lnTo>
                  <a:lnTo>
                    <a:pt x="419" y="838"/>
                  </a:lnTo>
                  <a:lnTo>
                    <a:pt x="420" y="832"/>
                  </a:lnTo>
                  <a:lnTo>
                    <a:pt x="422" y="828"/>
                  </a:lnTo>
                  <a:lnTo>
                    <a:pt x="424" y="825"/>
                  </a:lnTo>
                  <a:lnTo>
                    <a:pt x="429" y="821"/>
                  </a:lnTo>
                  <a:lnTo>
                    <a:pt x="433" y="819"/>
                  </a:lnTo>
                  <a:lnTo>
                    <a:pt x="437" y="818"/>
                  </a:lnTo>
                  <a:lnTo>
                    <a:pt x="444" y="817"/>
                  </a:lnTo>
                  <a:lnTo>
                    <a:pt x="449" y="817"/>
                  </a:lnTo>
                  <a:lnTo>
                    <a:pt x="457" y="818"/>
                  </a:lnTo>
                  <a:lnTo>
                    <a:pt x="463" y="819"/>
                  </a:lnTo>
                  <a:lnTo>
                    <a:pt x="479" y="824"/>
                  </a:lnTo>
                  <a:lnTo>
                    <a:pt x="496" y="830"/>
                  </a:lnTo>
                  <a:lnTo>
                    <a:pt x="513" y="839"/>
                  </a:lnTo>
                  <a:lnTo>
                    <a:pt x="531" y="849"/>
                  </a:lnTo>
                  <a:lnTo>
                    <a:pt x="547" y="862"/>
                  </a:lnTo>
                  <a:lnTo>
                    <a:pt x="563" y="875"/>
                  </a:lnTo>
                  <a:lnTo>
                    <a:pt x="574" y="889"/>
                  </a:lnTo>
                  <a:lnTo>
                    <a:pt x="584" y="902"/>
                  </a:lnTo>
                  <a:lnTo>
                    <a:pt x="589" y="909"/>
                  </a:lnTo>
                  <a:lnTo>
                    <a:pt x="592" y="915"/>
                  </a:lnTo>
                  <a:lnTo>
                    <a:pt x="594" y="921"/>
                  </a:lnTo>
                  <a:lnTo>
                    <a:pt x="595" y="927"/>
                  </a:lnTo>
                  <a:lnTo>
                    <a:pt x="596" y="933"/>
                  </a:lnTo>
                  <a:lnTo>
                    <a:pt x="596" y="937"/>
                  </a:lnTo>
                  <a:lnTo>
                    <a:pt x="595" y="942"/>
                  </a:lnTo>
                  <a:lnTo>
                    <a:pt x="593" y="946"/>
                  </a:lnTo>
                  <a:lnTo>
                    <a:pt x="590" y="950"/>
                  </a:lnTo>
                  <a:lnTo>
                    <a:pt x="586" y="952"/>
                  </a:lnTo>
                  <a:lnTo>
                    <a:pt x="582" y="954"/>
                  </a:lnTo>
                  <a:lnTo>
                    <a:pt x="577" y="956"/>
                  </a:lnTo>
                  <a:lnTo>
                    <a:pt x="571" y="957"/>
                  </a:lnTo>
                  <a:lnTo>
                    <a:pt x="565" y="957"/>
                  </a:lnTo>
                  <a:lnTo>
                    <a:pt x="558" y="956"/>
                  </a:lnTo>
                  <a:lnTo>
                    <a:pt x="552" y="955"/>
                  </a:lnTo>
                  <a:lnTo>
                    <a:pt x="536" y="952"/>
                  </a:lnTo>
                  <a:lnTo>
                    <a:pt x="519" y="946"/>
                  </a:lnTo>
                  <a:lnTo>
                    <a:pt x="502" y="936"/>
                  </a:lnTo>
                  <a:lnTo>
                    <a:pt x="484" y="925"/>
                  </a:lnTo>
                  <a:close/>
                  <a:moveTo>
                    <a:pt x="157" y="290"/>
                  </a:moveTo>
                  <a:lnTo>
                    <a:pt x="143" y="280"/>
                  </a:lnTo>
                  <a:lnTo>
                    <a:pt x="131" y="269"/>
                  </a:lnTo>
                  <a:lnTo>
                    <a:pt x="121" y="257"/>
                  </a:lnTo>
                  <a:lnTo>
                    <a:pt x="112" y="246"/>
                  </a:lnTo>
                  <a:lnTo>
                    <a:pt x="107" y="235"/>
                  </a:lnTo>
                  <a:lnTo>
                    <a:pt x="105" y="225"/>
                  </a:lnTo>
                  <a:lnTo>
                    <a:pt x="104" y="220"/>
                  </a:lnTo>
                  <a:lnTo>
                    <a:pt x="104" y="216"/>
                  </a:lnTo>
                  <a:lnTo>
                    <a:pt x="105" y="212"/>
                  </a:lnTo>
                  <a:lnTo>
                    <a:pt x="107" y="208"/>
                  </a:lnTo>
                  <a:lnTo>
                    <a:pt x="109" y="205"/>
                  </a:lnTo>
                  <a:lnTo>
                    <a:pt x="112" y="203"/>
                  </a:lnTo>
                  <a:lnTo>
                    <a:pt x="116" y="201"/>
                  </a:lnTo>
                  <a:lnTo>
                    <a:pt x="120" y="200"/>
                  </a:lnTo>
                  <a:lnTo>
                    <a:pt x="130" y="199"/>
                  </a:lnTo>
                  <a:lnTo>
                    <a:pt x="142" y="200"/>
                  </a:lnTo>
                  <a:lnTo>
                    <a:pt x="155" y="203"/>
                  </a:lnTo>
                  <a:lnTo>
                    <a:pt x="168" y="208"/>
                  </a:lnTo>
                  <a:lnTo>
                    <a:pt x="183" y="216"/>
                  </a:lnTo>
                  <a:lnTo>
                    <a:pt x="197" y="226"/>
                  </a:lnTo>
                  <a:lnTo>
                    <a:pt x="211" y="237"/>
                  </a:lnTo>
                  <a:lnTo>
                    <a:pt x="223" y="247"/>
                  </a:lnTo>
                  <a:lnTo>
                    <a:pt x="232" y="259"/>
                  </a:lnTo>
                  <a:lnTo>
                    <a:pt x="240" y="271"/>
                  </a:lnTo>
                  <a:lnTo>
                    <a:pt x="245" y="282"/>
                  </a:lnTo>
                  <a:lnTo>
                    <a:pt x="248" y="292"/>
                  </a:lnTo>
                  <a:lnTo>
                    <a:pt x="248" y="296"/>
                  </a:lnTo>
                  <a:lnTo>
                    <a:pt x="248" y="300"/>
                  </a:lnTo>
                  <a:lnTo>
                    <a:pt x="247" y="304"/>
                  </a:lnTo>
                  <a:lnTo>
                    <a:pt x="246" y="309"/>
                  </a:lnTo>
                  <a:lnTo>
                    <a:pt x="243" y="311"/>
                  </a:lnTo>
                  <a:lnTo>
                    <a:pt x="240" y="314"/>
                  </a:lnTo>
                  <a:lnTo>
                    <a:pt x="237" y="315"/>
                  </a:lnTo>
                  <a:lnTo>
                    <a:pt x="232" y="317"/>
                  </a:lnTo>
                  <a:lnTo>
                    <a:pt x="228" y="317"/>
                  </a:lnTo>
                  <a:lnTo>
                    <a:pt x="223" y="317"/>
                  </a:lnTo>
                  <a:lnTo>
                    <a:pt x="217" y="317"/>
                  </a:lnTo>
                  <a:lnTo>
                    <a:pt x="211" y="316"/>
                  </a:lnTo>
                  <a:lnTo>
                    <a:pt x="199" y="313"/>
                  </a:lnTo>
                  <a:lnTo>
                    <a:pt x="185" y="308"/>
                  </a:lnTo>
                  <a:lnTo>
                    <a:pt x="171" y="300"/>
                  </a:lnTo>
                  <a:lnTo>
                    <a:pt x="157" y="290"/>
                  </a:lnTo>
                  <a:close/>
                  <a:moveTo>
                    <a:pt x="437" y="444"/>
                  </a:moveTo>
                  <a:lnTo>
                    <a:pt x="435" y="447"/>
                  </a:lnTo>
                  <a:lnTo>
                    <a:pt x="432" y="450"/>
                  </a:lnTo>
                  <a:lnTo>
                    <a:pt x="428" y="452"/>
                  </a:lnTo>
                  <a:lnTo>
                    <a:pt x="423" y="453"/>
                  </a:lnTo>
                  <a:lnTo>
                    <a:pt x="418" y="455"/>
                  </a:lnTo>
                  <a:lnTo>
                    <a:pt x="413" y="455"/>
                  </a:lnTo>
                  <a:lnTo>
                    <a:pt x="407" y="453"/>
                  </a:lnTo>
                  <a:lnTo>
                    <a:pt x="401" y="453"/>
                  </a:lnTo>
                  <a:lnTo>
                    <a:pt x="388" y="449"/>
                  </a:lnTo>
                  <a:lnTo>
                    <a:pt x="373" y="444"/>
                  </a:lnTo>
                  <a:lnTo>
                    <a:pt x="359" y="436"/>
                  </a:lnTo>
                  <a:lnTo>
                    <a:pt x="343" y="426"/>
                  </a:lnTo>
                  <a:lnTo>
                    <a:pt x="328" y="416"/>
                  </a:lnTo>
                  <a:lnTo>
                    <a:pt x="316" y="404"/>
                  </a:lnTo>
                  <a:lnTo>
                    <a:pt x="306" y="392"/>
                  </a:lnTo>
                  <a:lnTo>
                    <a:pt x="297" y="380"/>
                  </a:lnTo>
                  <a:lnTo>
                    <a:pt x="294" y="374"/>
                  </a:lnTo>
                  <a:lnTo>
                    <a:pt x="292" y="368"/>
                  </a:lnTo>
                  <a:lnTo>
                    <a:pt x="289" y="363"/>
                  </a:lnTo>
                  <a:lnTo>
                    <a:pt x="288" y="357"/>
                  </a:lnTo>
                  <a:lnTo>
                    <a:pt x="287" y="353"/>
                  </a:lnTo>
                  <a:lnTo>
                    <a:pt x="288" y="349"/>
                  </a:lnTo>
                  <a:lnTo>
                    <a:pt x="288" y="344"/>
                  </a:lnTo>
                  <a:lnTo>
                    <a:pt x="291" y="340"/>
                  </a:lnTo>
                  <a:lnTo>
                    <a:pt x="294" y="337"/>
                  </a:lnTo>
                  <a:lnTo>
                    <a:pt x="297" y="335"/>
                  </a:lnTo>
                  <a:lnTo>
                    <a:pt x="300" y="333"/>
                  </a:lnTo>
                  <a:lnTo>
                    <a:pt x="305" y="331"/>
                  </a:lnTo>
                  <a:lnTo>
                    <a:pt x="310" y="330"/>
                  </a:lnTo>
                  <a:lnTo>
                    <a:pt x="315" y="330"/>
                  </a:lnTo>
                  <a:lnTo>
                    <a:pt x="321" y="330"/>
                  </a:lnTo>
                  <a:lnTo>
                    <a:pt x="327" y="331"/>
                  </a:lnTo>
                  <a:lnTo>
                    <a:pt x="340" y="335"/>
                  </a:lnTo>
                  <a:lnTo>
                    <a:pt x="355" y="340"/>
                  </a:lnTo>
                  <a:lnTo>
                    <a:pt x="370" y="349"/>
                  </a:lnTo>
                  <a:lnTo>
                    <a:pt x="386" y="358"/>
                  </a:lnTo>
                  <a:lnTo>
                    <a:pt x="400" y="369"/>
                  </a:lnTo>
                  <a:lnTo>
                    <a:pt x="413" y="381"/>
                  </a:lnTo>
                  <a:lnTo>
                    <a:pt x="422" y="393"/>
                  </a:lnTo>
                  <a:lnTo>
                    <a:pt x="431" y="405"/>
                  </a:lnTo>
                  <a:lnTo>
                    <a:pt x="436" y="416"/>
                  </a:lnTo>
                  <a:lnTo>
                    <a:pt x="440" y="426"/>
                  </a:lnTo>
                  <a:lnTo>
                    <a:pt x="441" y="432"/>
                  </a:lnTo>
                  <a:lnTo>
                    <a:pt x="441" y="436"/>
                  </a:lnTo>
                  <a:lnTo>
                    <a:pt x="440" y="440"/>
                  </a:lnTo>
                  <a:lnTo>
                    <a:pt x="437" y="444"/>
                  </a:lnTo>
                  <a:close/>
                  <a:moveTo>
                    <a:pt x="639" y="585"/>
                  </a:moveTo>
                  <a:lnTo>
                    <a:pt x="637" y="588"/>
                  </a:lnTo>
                  <a:lnTo>
                    <a:pt x="634" y="592"/>
                  </a:lnTo>
                  <a:lnTo>
                    <a:pt x="630" y="594"/>
                  </a:lnTo>
                  <a:lnTo>
                    <a:pt x="625" y="595"/>
                  </a:lnTo>
                  <a:lnTo>
                    <a:pt x="620" y="596"/>
                  </a:lnTo>
                  <a:lnTo>
                    <a:pt x="614" y="597"/>
                  </a:lnTo>
                  <a:lnTo>
                    <a:pt x="608" y="596"/>
                  </a:lnTo>
                  <a:lnTo>
                    <a:pt x="601" y="595"/>
                  </a:lnTo>
                  <a:lnTo>
                    <a:pt x="586" y="592"/>
                  </a:lnTo>
                  <a:lnTo>
                    <a:pt x="571" y="586"/>
                  </a:lnTo>
                  <a:lnTo>
                    <a:pt x="556" y="578"/>
                  </a:lnTo>
                  <a:lnTo>
                    <a:pt x="540" y="568"/>
                  </a:lnTo>
                  <a:lnTo>
                    <a:pt x="525" y="556"/>
                  </a:lnTo>
                  <a:lnTo>
                    <a:pt x="511" y="544"/>
                  </a:lnTo>
                  <a:lnTo>
                    <a:pt x="500" y="531"/>
                  </a:lnTo>
                  <a:lnTo>
                    <a:pt x="491" y="518"/>
                  </a:lnTo>
                  <a:lnTo>
                    <a:pt x="488" y="513"/>
                  </a:lnTo>
                  <a:lnTo>
                    <a:pt x="485" y="506"/>
                  </a:lnTo>
                  <a:lnTo>
                    <a:pt x="484" y="501"/>
                  </a:lnTo>
                  <a:lnTo>
                    <a:pt x="482" y="496"/>
                  </a:lnTo>
                  <a:lnTo>
                    <a:pt x="482" y="490"/>
                  </a:lnTo>
                  <a:lnTo>
                    <a:pt x="482" y="486"/>
                  </a:lnTo>
                  <a:lnTo>
                    <a:pt x="483" y="481"/>
                  </a:lnTo>
                  <a:lnTo>
                    <a:pt x="485" y="477"/>
                  </a:lnTo>
                  <a:lnTo>
                    <a:pt x="487" y="474"/>
                  </a:lnTo>
                  <a:lnTo>
                    <a:pt x="490" y="472"/>
                  </a:lnTo>
                  <a:lnTo>
                    <a:pt x="495" y="470"/>
                  </a:lnTo>
                  <a:lnTo>
                    <a:pt x="499" y="467"/>
                  </a:lnTo>
                  <a:lnTo>
                    <a:pt x="504" y="466"/>
                  </a:lnTo>
                  <a:lnTo>
                    <a:pt x="511" y="466"/>
                  </a:lnTo>
                  <a:lnTo>
                    <a:pt x="516" y="467"/>
                  </a:lnTo>
                  <a:lnTo>
                    <a:pt x="523" y="467"/>
                  </a:lnTo>
                  <a:lnTo>
                    <a:pt x="538" y="472"/>
                  </a:lnTo>
                  <a:lnTo>
                    <a:pt x="553" y="477"/>
                  </a:lnTo>
                  <a:lnTo>
                    <a:pt x="568" y="486"/>
                  </a:lnTo>
                  <a:lnTo>
                    <a:pt x="584" y="496"/>
                  </a:lnTo>
                  <a:lnTo>
                    <a:pt x="599" y="507"/>
                  </a:lnTo>
                  <a:lnTo>
                    <a:pt x="613" y="519"/>
                  </a:lnTo>
                  <a:lnTo>
                    <a:pt x="624" y="532"/>
                  </a:lnTo>
                  <a:lnTo>
                    <a:pt x="633" y="544"/>
                  </a:lnTo>
                  <a:lnTo>
                    <a:pt x="636" y="551"/>
                  </a:lnTo>
                  <a:lnTo>
                    <a:pt x="639" y="556"/>
                  </a:lnTo>
                  <a:lnTo>
                    <a:pt x="641" y="562"/>
                  </a:lnTo>
                  <a:lnTo>
                    <a:pt x="642" y="568"/>
                  </a:lnTo>
                  <a:lnTo>
                    <a:pt x="642" y="572"/>
                  </a:lnTo>
                  <a:lnTo>
                    <a:pt x="642" y="578"/>
                  </a:lnTo>
                  <a:lnTo>
                    <a:pt x="641" y="582"/>
                  </a:lnTo>
                  <a:lnTo>
                    <a:pt x="639" y="585"/>
                  </a:lnTo>
                  <a:close/>
                  <a:moveTo>
                    <a:pt x="463" y="90"/>
                  </a:moveTo>
                  <a:lnTo>
                    <a:pt x="450" y="80"/>
                  </a:lnTo>
                  <a:lnTo>
                    <a:pt x="438" y="69"/>
                  </a:lnTo>
                  <a:lnTo>
                    <a:pt x="429" y="58"/>
                  </a:lnTo>
                  <a:lnTo>
                    <a:pt x="421" y="47"/>
                  </a:lnTo>
                  <a:lnTo>
                    <a:pt x="417" y="37"/>
                  </a:lnTo>
                  <a:lnTo>
                    <a:pt x="414" y="26"/>
                  </a:lnTo>
                  <a:lnTo>
                    <a:pt x="414" y="22"/>
                  </a:lnTo>
                  <a:lnTo>
                    <a:pt x="414" y="17"/>
                  </a:lnTo>
                  <a:lnTo>
                    <a:pt x="415" y="14"/>
                  </a:lnTo>
                  <a:lnTo>
                    <a:pt x="417" y="10"/>
                  </a:lnTo>
                  <a:lnTo>
                    <a:pt x="419" y="7"/>
                  </a:lnTo>
                  <a:lnTo>
                    <a:pt x="422" y="4"/>
                  </a:lnTo>
                  <a:lnTo>
                    <a:pt x="426" y="2"/>
                  </a:lnTo>
                  <a:lnTo>
                    <a:pt x="430" y="1"/>
                  </a:lnTo>
                  <a:lnTo>
                    <a:pt x="440" y="0"/>
                  </a:lnTo>
                  <a:lnTo>
                    <a:pt x="450" y="1"/>
                  </a:lnTo>
                  <a:lnTo>
                    <a:pt x="462" y="4"/>
                  </a:lnTo>
                  <a:lnTo>
                    <a:pt x="476" y="9"/>
                  </a:lnTo>
                  <a:lnTo>
                    <a:pt x="489" y="16"/>
                  </a:lnTo>
                  <a:lnTo>
                    <a:pt x="503" y="25"/>
                  </a:lnTo>
                  <a:lnTo>
                    <a:pt x="516" y="36"/>
                  </a:lnTo>
                  <a:lnTo>
                    <a:pt x="528" y="47"/>
                  </a:lnTo>
                  <a:lnTo>
                    <a:pt x="537" y="57"/>
                  </a:lnTo>
                  <a:lnTo>
                    <a:pt x="544" y="68"/>
                  </a:lnTo>
                  <a:lnTo>
                    <a:pt x="550" y="79"/>
                  </a:lnTo>
                  <a:lnTo>
                    <a:pt x="553" y="89"/>
                  </a:lnTo>
                  <a:lnTo>
                    <a:pt x="553" y="94"/>
                  </a:lnTo>
                  <a:lnTo>
                    <a:pt x="553" y="98"/>
                  </a:lnTo>
                  <a:lnTo>
                    <a:pt x="552" y="102"/>
                  </a:lnTo>
                  <a:lnTo>
                    <a:pt x="550" y="106"/>
                  </a:lnTo>
                  <a:lnTo>
                    <a:pt x="547" y="108"/>
                  </a:lnTo>
                  <a:lnTo>
                    <a:pt x="544" y="111"/>
                  </a:lnTo>
                  <a:lnTo>
                    <a:pt x="541" y="113"/>
                  </a:lnTo>
                  <a:lnTo>
                    <a:pt x="537" y="115"/>
                  </a:lnTo>
                  <a:lnTo>
                    <a:pt x="532" y="116"/>
                  </a:lnTo>
                  <a:lnTo>
                    <a:pt x="527" y="116"/>
                  </a:lnTo>
                  <a:lnTo>
                    <a:pt x="522" y="116"/>
                  </a:lnTo>
                  <a:lnTo>
                    <a:pt x="516" y="115"/>
                  </a:lnTo>
                  <a:lnTo>
                    <a:pt x="503" y="111"/>
                  </a:lnTo>
                  <a:lnTo>
                    <a:pt x="490" y="106"/>
                  </a:lnTo>
                  <a:lnTo>
                    <a:pt x="477" y="99"/>
                  </a:lnTo>
                  <a:lnTo>
                    <a:pt x="463" y="90"/>
                  </a:lnTo>
                  <a:close/>
                </a:path>
              </a:pathLst>
            </a:custGeom>
            <a:solidFill>
              <a:srgbClr val="D0C8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CH"/>
            </a:p>
          </p:txBody>
        </p:sp>
        <p:sp>
          <p:nvSpPr>
            <p:cNvPr id="63" name="Freeform 50"/>
            <p:cNvSpPr>
              <a:spLocks noEditPoints="1"/>
            </p:cNvSpPr>
            <p:nvPr userDrawn="1"/>
          </p:nvSpPr>
          <p:spPr bwMode="auto">
            <a:xfrm>
              <a:off x="11713700" y="4822826"/>
              <a:ext cx="134937" cy="1390650"/>
            </a:xfrm>
            <a:custGeom>
              <a:avLst/>
              <a:gdLst>
                <a:gd name="T0" fmla="*/ 678 w 678"/>
                <a:gd name="T1" fmla="*/ 6897 h 7013"/>
                <a:gd name="T2" fmla="*/ 286 w 678"/>
                <a:gd name="T3" fmla="*/ 6729 h 7013"/>
                <a:gd name="T4" fmla="*/ 57 w 678"/>
                <a:gd name="T5" fmla="*/ 6520 h 7013"/>
                <a:gd name="T6" fmla="*/ 0 w 678"/>
                <a:gd name="T7" fmla="*/ 6220 h 7013"/>
                <a:gd name="T8" fmla="*/ 128 w 678"/>
                <a:gd name="T9" fmla="*/ 6078 h 7013"/>
                <a:gd name="T10" fmla="*/ 19 w 678"/>
                <a:gd name="T11" fmla="*/ 5701 h 7013"/>
                <a:gd name="T12" fmla="*/ 93 w 678"/>
                <a:gd name="T13" fmla="*/ 5691 h 7013"/>
                <a:gd name="T14" fmla="*/ 23 w 678"/>
                <a:gd name="T15" fmla="*/ 5187 h 7013"/>
                <a:gd name="T16" fmla="*/ 0 w 678"/>
                <a:gd name="T17" fmla="*/ 5000 h 7013"/>
                <a:gd name="T18" fmla="*/ 139 w 678"/>
                <a:gd name="T19" fmla="*/ 4974 h 7013"/>
                <a:gd name="T20" fmla="*/ 363 w 678"/>
                <a:gd name="T21" fmla="*/ 4599 h 7013"/>
                <a:gd name="T22" fmla="*/ 284 w 678"/>
                <a:gd name="T23" fmla="*/ 4383 h 7013"/>
                <a:gd name="T24" fmla="*/ 96 w 678"/>
                <a:gd name="T25" fmla="*/ 4116 h 7013"/>
                <a:gd name="T26" fmla="*/ 42 w 678"/>
                <a:gd name="T27" fmla="*/ 3532 h 7013"/>
                <a:gd name="T28" fmla="*/ 216 w 678"/>
                <a:gd name="T29" fmla="*/ 3399 h 7013"/>
                <a:gd name="T30" fmla="*/ 34 w 678"/>
                <a:gd name="T31" fmla="*/ 2846 h 7013"/>
                <a:gd name="T32" fmla="*/ 125 w 678"/>
                <a:gd name="T33" fmla="*/ 1963 h 7013"/>
                <a:gd name="T34" fmla="*/ 7 w 678"/>
                <a:gd name="T35" fmla="*/ 1245 h 7013"/>
                <a:gd name="T36" fmla="*/ 678 w 678"/>
                <a:gd name="T37" fmla="*/ 116 h 7013"/>
                <a:gd name="T38" fmla="*/ 666 w 678"/>
                <a:gd name="T39" fmla="*/ 974 h 7013"/>
                <a:gd name="T40" fmla="*/ 579 w 678"/>
                <a:gd name="T41" fmla="*/ 1220 h 7013"/>
                <a:gd name="T42" fmla="*/ 621 w 678"/>
                <a:gd name="T43" fmla="*/ 2383 h 7013"/>
                <a:gd name="T44" fmla="*/ 591 w 678"/>
                <a:gd name="T45" fmla="*/ 2891 h 7013"/>
                <a:gd name="T46" fmla="*/ 650 w 678"/>
                <a:gd name="T47" fmla="*/ 3523 h 7013"/>
                <a:gd name="T48" fmla="*/ 584 w 678"/>
                <a:gd name="T49" fmla="*/ 3737 h 7013"/>
                <a:gd name="T50" fmla="*/ 627 w 678"/>
                <a:gd name="T51" fmla="*/ 3980 h 7013"/>
                <a:gd name="T52" fmla="*/ 624 w 678"/>
                <a:gd name="T53" fmla="*/ 4202 h 7013"/>
                <a:gd name="T54" fmla="*/ 608 w 678"/>
                <a:gd name="T55" fmla="*/ 4413 h 7013"/>
                <a:gd name="T56" fmla="*/ 491 w 678"/>
                <a:gd name="T57" fmla="*/ 4541 h 7013"/>
                <a:gd name="T58" fmla="*/ 483 w 678"/>
                <a:gd name="T59" fmla="*/ 4674 h 7013"/>
                <a:gd name="T60" fmla="*/ 434 w 678"/>
                <a:gd name="T61" fmla="*/ 5205 h 7013"/>
                <a:gd name="T62" fmla="*/ 525 w 678"/>
                <a:gd name="T63" fmla="*/ 5401 h 7013"/>
                <a:gd name="T64" fmla="*/ 614 w 678"/>
                <a:gd name="T65" fmla="*/ 5512 h 7013"/>
                <a:gd name="T66" fmla="*/ 618 w 678"/>
                <a:gd name="T67" fmla="*/ 5956 h 7013"/>
                <a:gd name="T68" fmla="*/ 646 w 678"/>
                <a:gd name="T69" fmla="*/ 6409 h 7013"/>
                <a:gd name="T70" fmla="*/ 625 w 678"/>
                <a:gd name="T71" fmla="*/ 6426 h 7013"/>
                <a:gd name="T72" fmla="*/ 678 w 678"/>
                <a:gd name="T73" fmla="*/ 6602 h 7013"/>
                <a:gd name="T74" fmla="*/ 158 w 678"/>
                <a:gd name="T75" fmla="*/ 6436 h 7013"/>
                <a:gd name="T76" fmla="*/ 421 w 678"/>
                <a:gd name="T77" fmla="*/ 6781 h 7013"/>
                <a:gd name="T78" fmla="*/ 15 w 678"/>
                <a:gd name="T79" fmla="*/ 5932 h 7013"/>
                <a:gd name="T80" fmla="*/ 214 w 678"/>
                <a:gd name="T81" fmla="*/ 5857 h 7013"/>
                <a:gd name="T82" fmla="*/ 499 w 678"/>
                <a:gd name="T83" fmla="*/ 6024 h 7013"/>
                <a:gd name="T84" fmla="*/ 424 w 678"/>
                <a:gd name="T85" fmla="*/ 5511 h 7013"/>
                <a:gd name="T86" fmla="*/ 160 w 678"/>
                <a:gd name="T87" fmla="*/ 4818 h 7013"/>
                <a:gd name="T88" fmla="*/ 373 w 678"/>
                <a:gd name="T89" fmla="*/ 4826 h 7013"/>
                <a:gd name="T90" fmla="*/ 333 w 678"/>
                <a:gd name="T91" fmla="*/ 3255 h 7013"/>
                <a:gd name="T92" fmla="*/ 296 w 678"/>
                <a:gd name="T93" fmla="*/ 2931 h 7013"/>
                <a:gd name="T94" fmla="*/ 160 w 678"/>
                <a:gd name="T95" fmla="*/ 2879 h 7013"/>
                <a:gd name="T96" fmla="*/ 238 w 678"/>
                <a:gd name="T97" fmla="*/ 2710 h 7013"/>
                <a:gd name="T98" fmla="*/ 83 w 678"/>
                <a:gd name="T99" fmla="*/ 2339 h 7013"/>
                <a:gd name="T100" fmla="*/ 371 w 678"/>
                <a:gd name="T101" fmla="*/ 2511 h 7013"/>
                <a:gd name="T102" fmla="*/ 420 w 678"/>
                <a:gd name="T103" fmla="*/ 2209 h 7013"/>
                <a:gd name="T104" fmla="*/ 207 w 678"/>
                <a:gd name="T105" fmla="*/ 1780 h 7013"/>
                <a:gd name="T106" fmla="*/ 489 w 678"/>
                <a:gd name="T107" fmla="*/ 1967 h 7013"/>
                <a:gd name="T108" fmla="*/ 220 w 678"/>
                <a:gd name="T109" fmla="*/ 1417 h 7013"/>
                <a:gd name="T110" fmla="*/ 452 w 678"/>
                <a:gd name="T111" fmla="*/ 1585 h 7013"/>
                <a:gd name="T112" fmla="*/ 81 w 678"/>
                <a:gd name="T113" fmla="*/ 919 h 7013"/>
                <a:gd name="T114" fmla="*/ 357 w 678"/>
                <a:gd name="T115" fmla="*/ 1159 h 7013"/>
                <a:gd name="T116" fmla="*/ 161 w 678"/>
                <a:gd name="T117" fmla="*/ 618 h 7013"/>
                <a:gd name="T118" fmla="*/ 493 w 678"/>
                <a:gd name="T119" fmla="*/ 832 h 7013"/>
                <a:gd name="T120" fmla="*/ 150 w 678"/>
                <a:gd name="T121" fmla="*/ 103 h 7013"/>
                <a:gd name="T122" fmla="*/ 394 w 678"/>
                <a:gd name="T123" fmla="*/ 295 h 7013"/>
                <a:gd name="T124" fmla="*/ 491 w 678"/>
                <a:gd name="T125" fmla="*/ 347 h 70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78" h="7013">
                  <a:moveTo>
                    <a:pt x="0" y="6756"/>
                  </a:moveTo>
                  <a:lnTo>
                    <a:pt x="0" y="6676"/>
                  </a:lnTo>
                  <a:lnTo>
                    <a:pt x="15" y="6684"/>
                  </a:lnTo>
                  <a:lnTo>
                    <a:pt x="49" y="6702"/>
                  </a:lnTo>
                  <a:lnTo>
                    <a:pt x="80" y="6719"/>
                  </a:lnTo>
                  <a:lnTo>
                    <a:pt x="111" y="6736"/>
                  </a:lnTo>
                  <a:lnTo>
                    <a:pt x="139" y="6752"/>
                  </a:lnTo>
                  <a:lnTo>
                    <a:pt x="113" y="6733"/>
                  </a:lnTo>
                  <a:lnTo>
                    <a:pt x="95" y="6717"/>
                  </a:lnTo>
                  <a:lnTo>
                    <a:pt x="89" y="6710"/>
                  </a:lnTo>
                  <a:lnTo>
                    <a:pt x="84" y="6705"/>
                  </a:lnTo>
                  <a:lnTo>
                    <a:pt x="83" y="6702"/>
                  </a:lnTo>
                  <a:lnTo>
                    <a:pt x="82" y="6699"/>
                  </a:lnTo>
                  <a:lnTo>
                    <a:pt x="82" y="6698"/>
                  </a:lnTo>
                  <a:lnTo>
                    <a:pt x="83" y="6696"/>
                  </a:lnTo>
                  <a:lnTo>
                    <a:pt x="84" y="6695"/>
                  </a:lnTo>
                  <a:lnTo>
                    <a:pt x="87" y="6694"/>
                  </a:lnTo>
                  <a:lnTo>
                    <a:pt x="90" y="6693"/>
                  </a:lnTo>
                  <a:lnTo>
                    <a:pt x="93" y="6693"/>
                  </a:lnTo>
                  <a:lnTo>
                    <a:pt x="103" y="6694"/>
                  </a:lnTo>
                  <a:lnTo>
                    <a:pt x="115" y="6697"/>
                  </a:lnTo>
                  <a:lnTo>
                    <a:pt x="130" y="6700"/>
                  </a:lnTo>
                  <a:lnTo>
                    <a:pt x="146" y="6706"/>
                  </a:lnTo>
                  <a:lnTo>
                    <a:pt x="165" y="6713"/>
                  </a:lnTo>
                  <a:lnTo>
                    <a:pt x="187" y="6721"/>
                  </a:lnTo>
                  <a:lnTo>
                    <a:pt x="235" y="6741"/>
                  </a:lnTo>
                  <a:lnTo>
                    <a:pt x="289" y="6765"/>
                  </a:lnTo>
                  <a:lnTo>
                    <a:pt x="349" y="6793"/>
                  </a:lnTo>
                  <a:lnTo>
                    <a:pt x="411" y="6825"/>
                  </a:lnTo>
                  <a:lnTo>
                    <a:pt x="445" y="6842"/>
                  </a:lnTo>
                  <a:lnTo>
                    <a:pt x="477" y="6858"/>
                  </a:lnTo>
                  <a:lnTo>
                    <a:pt x="508" y="6875"/>
                  </a:lnTo>
                  <a:lnTo>
                    <a:pt x="537" y="6892"/>
                  </a:lnTo>
                  <a:lnTo>
                    <a:pt x="511" y="6872"/>
                  </a:lnTo>
                  <a:lnTo>
                    <a:pt x="491" y="6856"/>
                  </a:lnTo>
                  <a:lnTo>
                    <a:pt x="485" y="6849"/>
                  </a:lnTo>
                  <a:lnTo>
                    <a:pt x="482" y="6844"/>
                  </a:lnTo>
                  <a:lnTo>
                    <a:pt x="479" y="6841"/>
                  </a:lnTo>
                  <a:lnTo>
                    <a:pt x="479" y="6839"/>
                  </a:lnTo>
                  <a:lnTo>
                    <a:pt x="479" y="6838"/>
                  </a:lnTo>
                  <a:lnTo>
                    <a:pt x="479" y="6835"/>
                  </a:lnTo>
                  <a:lnTo>
                    <a:pt x="482" y="6833"/>
                  </a:lnTo>
                  <a:lnTo>
                    <a:pt x="486" y="6832"/>
                  </a:lnTo>
                  <a:lnTo>
                    <a:pt x="491" y="6832"/>
                  </a:lnTo>
                  <a:lnTo>
                    <a:pt x="499" y="6833"/>
                  </a:lnTo>
                  <a:lnTo>
                    <a:pt x="517" y="6836"/>
                  </a:lnTo>
                  <a:lnTo>
                    <a:pt x="541" y="6843"/>
                  </a:lnTo>
                  <a:lnTo>
                    <a:pt x="569" y="6853"/>
                  </a:lnTo>
                  <a:lnTo>
                    <a:pt x="603" y="6866"/>
                  </a:lnTo>
                  <a:lnTo>
                    <a:pt x="638" y="6880"/>
                  </a:lnTo>
                  <a:lnTo>
                    <a:pt x="678" y="6897"/>
                  </a:lnTo>
                  <a:lnTo>
                    <a:pt x="678" y="6977"/>
                  </a:lnTo>
                  <a:lnTo>
                    <a:pt x="665" y="6970"/>
                  </a:lnTo>
                  <a:lnTo>
                    <a:pt x="653" y="6963"/>
                  </a:lnTo>
                  <a:lnTo>
                    <a:pt x="666" y="6972"/>
                  </a:lnTo>
                  <a:lnTo>
                    <a:pt x="678" y="6982"/>
                  </a:lnTo>
                  <a:lnTo>
                    <a:pt x="678" y="7013"/>
                  </a:lnTo>
                  <a:lnTo>
                    <a:pt x="656" y="7008"/>
                  </a:lnTo>
                  <a:lnTo>
                    <a:pt x="628" y="6999"/>
                  </a:lnTo>
                  <a:lnTo>
                    <a:pt x="595" y="6988"/>
                  </a:lnTo>
                  <a:lnTo>
                    <a:pt x="557" y="6972"/>
                  </a:lnTo>
                  <a:lnTo>
                    <a:pt x="515" y="6955"/>
                  </a:lnTo>
                  <a:lnTo>
                    <a:pt x="470" y="6935"/>
                  </a:lnTo>
                  <a:lnTo>
                    <a:pt x="422" y="6912"/>
                  </a:lnTo>
                  <a:lnTo>
                    <a:pt x="373" y="6887"/>
                  </a:lnTo>
                  <a:lnTo>
                    <a:pt x="341" y="6871"/>
                  </a:lnTo>
                  <a:lnTo>
                    <a:pt x="311" y="6855"/>
                  </a:lnTo>
                  <a:lnTo>
                    <a:pt x="282" y="6839"/>
                  </a:lnTo>
                  <a:lnTo>
                    <a:pt x="254" y="6824"/>
                  </a:lnTo>
                  <a:lnTo>
                    <a:pt x="277" y="6840"/>
                  </a:lnTo>
                  <a:lnTo>
                    <a:pt x="293" y="6854"/>
                  </a:lnTo>
                  <a:lnTo>
                    <a:pt x="298" y="6860"/>
                  </a:lnTo>
                  <a:lnTo>
                    <a:pt x="302" y="6865"/>
                  </a:lnTo>
                  <a:lnTo>
                    <a:pt x="303" y="6869"/>
                  </a:lnTo>
                  <a:lnTo>
                    <a:pt x="303" y="6872"/>
                  </a:lnTo>
                  <a:lnTo>
                    <a:pt x="302" y="6873"/>
                  </a:lnTo>
                  <a:lnTo>
                    <a:pt x="300" y="6874"/>
                  </a:lnTo>
                  <a:lnTo>
                    <a:pt x="297" y="6874"/>
                  </a:lnTo>
                  <a:lnTo>
                    <a:pt x="294" y="6874"/>
                  </a:lnTo>
                  <a:lnTo>
                    <a:pt x="285" y="6874"/>
                  </a:lnTo>
                  <a:lnTo>
                    <a:pt x="274" y="6872"/>
                  </a:lnTo>
                  <a:lnTo>
                    <a:pt x="260" y="6868"/>
                  </a:lnTo>
                  <a:lnTo>
                    <a:pt x="245" y="6863"/>
                  </a:lnTo>
                  <a:lnTo>
                    <a:pt x="227" y="6857"/>
                  </a:lnTo>
                  <a:lnTo>
                    <a:pt x="207" y="6849"/>
                  </a:lnTo>
                  <a:lnTo>
                    <a:pt x="163" y="6832"/>
                  </a:lnTo>
                  <a:lnTo>
                    <a:pt x="113" y="6811"/>
                  </a:lnTo>
                  <a:lnTo>
                    <a:pt x="58" y="6785"/>
                  </a:lnTo>
                  <a:lnTo>
                    <a:pt x="0" y="6756"/>
                  </a:lnTo>
                  <a:close/>
                  <a:moveTo>
                    <a:pt x="0" y="6630"/>
                  </a:moveTo>
                  <a:lnTo>
                    <a:pt x="0" y="6546"/>
                  </a:lnTo>
                  <a:lnTo>
                    <a:pt x="12" y="6553"/>
                  </a:lnTo>
                  <a:lnTo>
                    <a:pt x="71" y="6585"/>
                  </a:lnTo>
                  <a:lnTo>
                    <a:pt x="125" y="6615"/>
                  </a:lnTo>
                  <a:lnTo>
                    <a:pt x="174" y="6644"/>
                  </a:lnTo>
                  <a:lnTo>
                    <a:pt x="216" y="6671"/>
                  </a:lnTo>
                  <a:lnTo>
                    <a:pt x="233" y="6683"/>
                  </a:lnTo>
                  <a:lnTo>
                    <a:pt x="248" y="6694"/>
                  </a:lnTo>
                  <a:lnTo>
                    <a:pt x="262" y="6705"/>
                  </a:lnTo>
                  <a:lnTo>
                    <a:pt x="273" y="6713"/>
                  </a:lnTo>
                  <a:lnTo>
                    <a:pt x="281" y="6722"/>
                  </a:lnTo>
                  <a:lnTo>
                    <a:pt x="286" y="6729"/>
                  </a:lnTo>
                  <a:lnTo>
                    <a:pt x="288" y="6732"/>
                  </a:lnTo>
                  <a:lnTo>
                    <a:pt x="289" y="6734"/>
                  </a:lnTo>
                  <a:lnTo>
                    <a:pt x="289" y="6736"/>
                  </a:lnTo>
                  <a:lnTo>
                    <a:pt x="288" y="6738"/>
                  </a:lnTo>
                  <a:lnTo>
                    <a:pt x="287" y="6739"/>
                  </a:lnTo>
                  <a:lnTo>
                    <a:pt x="285" y="6740"/>
                  </a:lnTo>
                  <a:lnTo>
                    <a:pt x="283" y="6740"/>
                  </a:lnTo>
                  <a:lnTo>
                    <a:pt x="280" y="6741"/>
                  </a:lnTo>
                  <a:lnTo>
                    <a:pt x="271" y="6740"/>
                  </a:lnTo>
                  <a:lnTo>
                    <a:pt x="260" y="6739"/>
                  </a:lnTo>
                  <a:lnTo>
                    <a:pt x="247" y="6736"/>
                  </a:lnTo>
                  <a:lnTo>
                    <a:pt x="233" y="6732"/>
                  </a:lnTo>
                  <a:lnTo>
                    <a:pt x="216" y="6726"/>
                  </a:lnTo>
                  <a:lnTo>
                    <a:pt x="198" y="6719"/>
                  </a:lnTo>
                  <a:lnTo>
                    <a:pt x="156" y="6703"/>
                  </a:lnTo>
                  <a:lnTo>
                    <a:pt x="108" y="6682"/>
                  </a:lnTo>
                  <a:lnTo>
                    <a:pt x="55" y="6657"/>
                  </a:lnTo>
                  <a:lnTo>
                    <a:pt x="0" y="6630"/>
                  </a:lnTo>
                  <a:close/>
                  <a:moveTo>
                    <a:pt x="0" y="6491"/>
                  </a:moveTo>
                  <a:lnTo>
                    <a:pt x="0" y="6404"/>
                  </a:lnTo>
                  <a:lnTo>
                    <a:pt x="10" y="6408"/>
                  </a:lnTo>
                  <a:lnTo>
                    <a:pt x="20" y="6413"/>
                  </a:lnTo>
                  <a:lnTo>
                    <a:pt x="28" y="6418"/>
                  </a:lnTo>
                  <a:lnTo>
                    <a:pt x="38" y="6423"/>
                  </a:lnTo>
                  <a:lnTo>
                    <a:pt x="95" y="6454"/>
                  </a:lnTo>
                  <a:lnTo>
                    <a:pt x="148" y="6485"/>
                  </a:lnTo>
                  <a:lnTo>
                    <a:pt x="194" y="6513"/>
                  </a:lnTo>
                  <a:lnTo>
                    <a:pt x="234" y="6539"/>
                  </a:lnTo>
                  <a:lnTo>
                    <a:pt x="252" y="6550"/>
                  </a:lnTo>
                  <a:lnTo>
                    <a:pt x="267" y="6562"/>
                  </a:lnTo>
                  <a:lnTo>
                    <a:pt x="280" y="6572"/>
                  </a:lnTo>
                  <a:lnTo>
                    <a:pt x="289" y="6582"/>
                  </a:lnTo>
                  <a:lnTo>
                    <a:pt x="298" y="6589"/>
                  </a:lnTo>
                  <a:lnTo>
                    <a:pt x="302" y="6596"/>
                  </a:lnTo>
                  <a:lnTo>
                    <a:pt x="305" y="6599"/>
                  </a:lnTo>
                  <a:lnTo>
                    <a:pt x="306" y="6601"/>
                  </a:lnTo>
                  <a:lnTo>
                    <a:pt x="306" y="6604"/>
                  </a:lnTo>
                  <a:lnTo>
                    <a:pt x="305" y="6606"/>
                  </a:lnTo>
                  <a:lnTo>
                    <a:pt x="303" y="6608"/>
                  </a:lnTo>
                  <a:lnTo>
                    <a:pt x="301" y="6609"/>
                  </a:lnTo>
                  <a:lnTo>
                    <a:pt x="298" y="6609"/>
                  </a:lnTo>
                  <a:lnTo>
                    <a:pt x="295" y="6610"/>
                  </a:lnTo>
                  <a:lnTo>
                    <a:pt x="285" y="6609"/>
                  </a:lnTo>
                  <a:lnTo>
                    <a:pt x="274" y="6607"/>
                  </a:lnTo>
                  <a:lnTo>
                    <a:pt x="260" y="6603"/>
                  </a:lnTo>
                  <a:lnTo>
                    <a:pt x="244" y="6599"/>
                  </a:lnTo>
                  <a:lnTo>
                    <a:pt x="227" y="6594"/>
                  </a:lnTo>
                  <a:lnTo>
                    <a:pt x="206" y="6586"/>
                  </a:lnTo>
                  <a:lnTo>
                    <a:pt x="162" y="6568"/>
                  </a:lnTo>
                  <a:lnTo>
                    <a:pt x="112" y="6546"/>
                  </a:lnTo>
                  <a:lnTo>
                    <a:pt x="57" y="6520"/>
                  </a:lnTo>
                  <a:lnTo>
                    <a:pt x="0" y="6491"/>
                  </a:lnTo>
                  <a:close/>
                  <a:moveTo>
                    <a:pt x="0" y="6336"/>
                  </a:moveTo>
                  <a:lnTo>
                    <a:pt x="0" y="6246"/>
                  </a:lnTo>
                  <a:lnTo>
                    <a:pt x="23" y="6257"/>
                  </a:lnTo>
                  <a:lnTo>
                    <a:pt x="47" y="6269"/>
                  </a:lnTo>
                  <a:lnTo>
                    <a:pt x="70" y="6281"/>
                  </a:lnTo>
                  <a:lnTo>
                    <a:pt x="95" y="6294"/>
                  </a:lnTo>
                  <a:lnTo>
                    <a:pt x="150" y="6324"/>
                  </a:lnTo>
                  <a:lnTo>
                    <a:pt x="201" y="6353"/>
                  </a:lnTo>
                  <a:lnTo>
                    <a:pt x="246" y="6381"/>
                  </a:lnTo>
                  <a:lnTo>
                    <a:pt x="284" y="6407"/>
                  </a:lnTo>
                  <a:lnTo>
                    <a:pt x="300" y="6419"/>
                  </a:lnTo>
                  <a:lnTo>
                    <a:pt x="315" y="6430"/>
                  </a:lnTo>
                  <a:lnTo>
                    <a:pt x="327" y="6439"/>
                  </a:lnTo>
                  <a:lnTo>
                    <a:pt x="337" y="6449"/>
                  </a:lnTo>
                  <a:lnTo>
                    <a:pt x="345" y="6457"/>
                  </a:lnTo>
                  <a:lnTo>
                    <a:pt x="349" y="6464"/>
                  </a:lnTo>
                  <a:lnTo>
                    <a:pt x="350" y="6466"/>
                  </a:lnTo>
                  <a:lnTo>
                    <a:pt x="351" y="6470"/>
                  </a:lnTo>
                  <a:lnTo>
                    <a:pt x="351" y="6472"/>
                  </a:lnTo>
                  <a:lnTo>
                    <a:pt x="350" y="6474"/>
                  </a:lnTo>
                  <a:lnTo>
                    <a:pt x="349" y="6475"/>
                  </a:lnTo>
                  <a:lnTo>
                    <a:pt x="347" y="6477"/>
                  </a:lnTo>
                  <a:lnTo>
                    <a:pt x="343" y="6477"/>
                  </a:lnTo>
                  <a:lnTo>
                    <a:pt x="340" y="6478"/>
                  </a:lnTo>
                  <a:lnTo>
                    <a:pt x="332" y="6478"/>
                  </a:lnTo>
                  <a:lnTo>
                    <a:pt x="320" y="6476"/>
                  </a:lnTo>
                  <a:lnTo>
                    <a:pt x="307" y="6473"/>
                  </a:lnTo>
                  <a:lnTo>
                    <a:pt x="291" y="6468"/>
                  </a:lnTo>
                  <a:lnTo>
                    <a:pt x="273" y="6463"/>
                  </a:lnTo>
                  <a:lnTo>
                    <a:pt x="254" y="6457"/>
                  </a:lnTo>
                  <a:lnTo>
                    <a:pt x="210" y="6439"/>
                  </a:lnTo>
                  <a:lnTo>
                    <a:pt x="161" y="6418"/>
                  </a:lnTo>
                  <a:lnTo>
                    <a:pt x="108" y="6392"/>
                  </a:lnTo>
                  <a:lnTo>
                    <a:pt x="51" y="6364"/>
                  </a:lnTo>
                  <a:lnTo>
                    <a:pt x="38" y="6356"/>
                  </a:lnTo>
                  <a:lnTo>
                    <a:pt x="25" y="6350"/>
                  </a:lnTo>
                  <a:lnTo>
                    <a:pt x="13" y="6342"/>
                  </a:lnTo>
                  <a:lnTo>
                    <a:pt x="0" y="6336"/>
                  </a:lnTo>
                  <a:close/>
                  <a:moveTo>
                    <a:pt x="0" y="6220"/>
                  </a:moveTo>
                  <a:lnTo>
                    <a:pt x="0" y="6181"/>
                  </a:lnTo>
                  <a:lnTo>
                    <a:pt x="12" y="6193"/>
                  </a:lnTo>
                  <a:lnTo>
                    <a:pt x="21" y="6203"/>
                  </a:lnTo>
                  <a:lnTo>
                    <a:pt x="23" y="6207"/>
                  </a:lnTo>
                  <a:lnTo>
                    <a:pt x="25" y="6212"/>
                  </a:lnTo>
                  <a:lnTo>
                    <a:pt x="25" y="6215"/>
                  </a:lnTo>
                  <a:lnTo>
                    <a:pt x="24" y="6217"/>
                  </a:lnTo>
                  <a:lnTo>
                    <a:pt x="21" y="6220"/>
                  </a:lnTo>
                  <a:lnTo>
                    <a:pt x="16" y="6221"/>
                  </a:lnTo>
                  <a:lnTo>
                    <a:pt x="9" y="6221"/>
                  </a:lnTo>
                  <a:lnTo>
                    <a:pt x="0" y="6220"/>
                  </a:lnTo>
                  <a:close/>
                  <a:moveTo>
                    <a:pt x="0" y="6157"/>
                  </a:moveTo>
                  <a:lnTo>
                    <a:pt x="0" y="6078"/>
                  </a:lnTo>
                  <a:lnTo>
                    <a:pt x="20" y="6086"/>
                  </a:lnTo>
                  <a:lnTo>
                    <a:pt x="40" y="6095"/>
                  </a:lnTo>
                  <a:lnTo>
                    <a:pt x="62" y="6104"/>
                  </a:lnTo>
                  <a:lnTo>
                    <a:pt x="84" y="6114"/>
                  </a:lnTo>
                  <a:lnTo>
                    <a:pt x="108" y="6125"/>
                  </a:lnTo>
                  <a:lnTo>
                    <a:pt x="132" y="6137"/>
                  </a:lnTo>
                  <a:lnTo>
                    <a:pt x="157" y="6150"/>
                  </a:lnTo>
                  <a:lnTo>
                    <a:pt x="182" y="6163"/>
                  </a:lnTo>
                  <a:lnTo>
                    <a:pt x="234" y="6192"/>
                  </a:lnTo>
                  <a:lnTo>
                    <a:pt x="284" y="6221"/>
                  </a:lnTo>
                  <a:lnTo>
                    <a:pt x="327" y="6248"/>
                  </a:lnTo>
                  <a:lnTo>
                    <a:pt x="364" y="6274"/>
                  </a:lnTo>
                  <a:lnTo>
                    <a:pt x="380" y="6286"/>
                  </a:lnTo>
                  <a:lnTo>
                    <a:pt x="394" y="6297"/>
                  </a:lnTo>
                  <a:lnTo>
                    <a:pt x="405" y="6307"/>
                  </a:lnTo>
                  <a:lnTo>
                    <a:pt x="415" y="6316"/>
                  </a:lnTo>
                  <a:lnTo>
                    <a:pt x="421" y="6324"/>
                  </a:lnTo>
                  <a:lnTo>
                    <a:pt x="427" y="6331"/>
                  </a:lnTo>
                  <a:lnTo>
                    <a:pt x="428" y="6334"/>
                  </a:lnTo>
                  <a:lnTo>
                    <a:pt x="428" y="6337"/>
                  </a:lnTo>
                  <a:lnTo>
                    <a:pt x="428" y="6339"/>
                  </a:lnTo>
                  <a:lnTo>
                    <a:pt x="427" y="6341"/>
                  </a:lnTo>
                  <a:lnTo>
                    <a:pt x="425" y="6343"/>
                  </a:lnTo>
                  <a:lnTo>
                    <a:pt x="423" y="6344"/>
                  </a:lnTo>
                  <a:lnTo>
                    <a:pt x="420" y="6345"/>
                  </a:lnTo>
                  <a:lnTo>
                    <a:pt x="417" y="6345"/>
                  </a:lnTo>
                  <a:lnTo>
                    <a:pt x="408" y="6345"/>
                  </a:lnTo>
                  <a:lnTo>
                    <a:pt x="397" y="6344"/>
                  </a:lnTo>
                  <a:lnTo>
                    <a:pt x="383" y="6342"/>
                  </a:lnTo>
                  <a:lnTo>
                    <a:pt x="368" y="6338"/>
                  </a:lnTo>
                  <a:lnTo>
                    <a:pt x="351" y="6332"/>
                  </a:lnTo>
                  <a:lnTo>
                    <a:pt x="333" y="6326"/>
                  </a:lnTo>
                  <a:lnTo>
                    <a:pt x="289" y="6310"/>
                  </a:lnTo>
                  <a:lnTo>
                    <a:pt x="242" y="6289"/>
                  </a:lnTo>
                  <a:lnTo>
                    <a:pt x="190" y="6264"/>
                  </a:lnTo>
                  <a:lnTo>
                    <a:pt x="136" y="6236"/>
                  </a:lnTo>
                  <a:lnTo>
                    <a:pt x="98" y="6216"/>
                  </a:lnTo>
                  <a:lnTo>
                    <a:pt x="63" y="6196"/>
                  </a:lnTo>
                  <a:lnTo>
                    <a:pt x="30" y="6176"/>
                  </a:lnTo>
                  <a:lnTo>
                    <a:pt x="0" y="6157"/>
                  </a:lnTo>
                  <a:close/>
                  <a:moveTo>
                    <a:pt x="0" y="6061"/>
                  </a:moveTo>
                  <a:lnTo>
                    <a:pt x="0" y="5976"/>
                  </a:lnTo>
                  <a:lnTo>
                    <a:pt x="30" y="5996"/>
                  </a:lnTo>
                  <a:lnTo>
                    <a:pt x="57" y="6014"/>
                  </a:lnTo>
                  <a:lnTo>
                    <a:pt x="80" y="6031"/>
                  </a:lnTo>
                  <a:lnTo>
                    <a:pt x="99" y="6048"/>
                  </a:lnTo>
                  <a:lnTo>
                    <a:pt x="113" y="6062"/>
                  </a:lnTo>
                  <a:lnTo>
                    <a:pt x="124" y="6073"/>
                  </a:lnTo>
                  <a:lnTo>
                    <a:pt x="128" y="6078"/>
                  </a:lnTo>
                  <a:lnTo>
                    <a:pt x="129" y="6083"/>
                  </a:lnTo>
                  <a:lnTo>
                    <a:pt x="130" y="6086"/>
                  </a:lnTo>
                  <a:lnTo>
                    <a:pt x="129" y="6090"/>
                  </a:lnTo>
                  <a:lnTo>
                    <a:pt x="126" y="6092"/>
                  </a:lnTo>
                  <a:lnTo>
                    <a:pt x="123" y="6093"/>
                  </a:lnTo>
                  <a:lnTo>
                    <a:pt x="120" y="6094"/>
                  </a:lnTo>
                  <a:lnTo>
                    <a:pt x="115" y="6094"/>
                  </a:lnTo>
                  <a:lnTo>
                    <a:pt x="103" y="6094"/>
                  </a:lnTo>
                  <a:lnTo>
                    <a:pt x="88" y="6091"/>
                  </a:lnTo>
                  <a:lnTo>
                    <a:pt x="69" y="6086"/>
                  </a:lnTo>
                  <a:lnTo>
                    <a:pt x="49" y="6080"/>
                  </a:lnTo>
                  <a:lnTo>
                    <a:pt x="26" y="6071"/>
                  </a:lnTo>
                  <a:lnTo>
                    <a:pt x="0" y="6061"/>
                  </a:lnTo>
                  <a:close/>
                  <a:moveTo>
                    <a:pt x="0" y="5868"/>
                  </a:moveTo>
                  <a:lnTo>
                    <a:pt x="0" y="5765"/>
                  </a:lnTo>
                  <a:lnTo>
                    <a:pt x="10" y="5769"/>
                  </a:lnTo>
                  <a:lnTo>
                    <a:pt x="20" y="5775"/>
                  </a:lnTo>
                  <a:lnTo>
                    <a:pt x="29" y="5780"/>
                  </a:lnTo>
                  <a:lnTo>
                    <a:pt x="39" y="5785"/>
                  </a:lnTo>
                  <a:lnTo>
                    <a:pt x="89" y="5813"/>
                  </a:lnTo>
                  <a:lnTo>
                    <a:pt x="134" y="5840"/>
                  </a:lnTo>
                  <a:lnTo>
                    <a:pt x="174" y="5867"/>
                  </a:lnTo>
                  <a:lnTo>
                    <a:pt x="207" y="5892"/>
                  </a:lnTo>
                  <a:lnTo>
                    <a:pt x="221" y="5903"/>
                  </a:lnTo>
                  <a:lnTo>
                    <a:pt x="234" y="5914"/>
                  </a:lnTo>
                  <a:lnTo>
                    <a:pt x="245" y="5923"/>
                  </a:lnTo>
                  <a:lnTo>
                    <a:pt x="253" y="5933"/>
                  </a:lnTo>
                  <a:lnTo>
                    <a:pt x="259" y="5941"/>
                  </a:lnTo>
                  <a:lnTo>
                    <a:pt x="264" y="5947"/>
                  </a:lnTo>
                  <a:lnTo>
                    <a:pt x="265" y="5950"/>
                  </a:lnTo>
                  <a:lnTo>
                    <a:pt x="265" y="5954"/>
                  </a:lnTo>
                  <a:lnTo>
                    <a:pt x="265" y="5956"/>
                  </a:lnTo>
                  <a:lnTo>
                    <a:pt x="264" y="5958"/>
                  </a:lnTo>
                  <a:lnTo>
                    <a:pt x="261" y="5960"/>
                  </a:lnTo>
                  <a:lnTo>
                    <a:pt x="260" y="5961"/>
                  </a:lnTo>
                  <a:lnTo>
                    <a:pt x="257" y="5962"/>
                  </a:lnTo>
                  <a:lnTo>
                    <a:pt x="254" y="5963"/>
                  </a:lnTo>
                  <a:lnTo>
                    <a:pt x="245" y="5963"/>
                  </a:lnTo>
                  <a:lnTo>
                    <a:pt x="235" y="5963"/>
                  </a:lnTo>
                  <a:lnTo>
                    <a:pt x="224" y="5961"/>
                  </a:lnTo>
                  <a:lnTo>
                    <a:pt x="210" y="5958"/>
                  </a:lnTo>
                  <a:lnTo>
                    <a:pt x="194" y="5954"/>
                  </a:lnTo>
                  <a:lnTo>
                    <a:pt x="177" y="5948"/>
                  </a:lnTo>
                  <a:lnTo>
                    <a:pt x="138" y="5933"/>
                  </a:lnTo>
                  <a:lnTo>
                    <a:pt x="96" y="5915"/>
                  </a:lnTo>
                  <a:lnTo>
                    <a:pt x="50" y="5893"/>
                  </a:lnTo>
                  <a:lnTo>
                    <a:pt x="0" y="5868"/>
                  </a:lnTo>
                  <a:close/>
                  <a:moveTo>
                    <a:pt x="0" y="5722"/>
                  </a:moveTo>
                  <a:lnTo>
                    <a:pt x="0" y="5680"/>
                  </a:lnTo>
                  <a:lnTo>
                    <a:pt x="11" y="5691"/>
                  </a:lnTo>
                  <a:lnTo>
                    <a:pt x="19" y="5701"/>
                  </a:lnTo>
                  <a:lnTo>
                    <a:pt x="20" y="5705"/>
                  </a:lnTo>
                  <a:lnTo>
                    <a:pt x="21" y="5710"/>
                  </a:lnTo>
                  <a:lnTo>
                    <a:pt x="21" y="5713"/>
                  </a:lnTo>
                  <a:lnTo>
                    <a:pt x="20" y="5716"/>
                  </a:lnTo>
                  <a:lnTo>
                    <a:pt x="17" y="5718"/>
                  </a:lnTo>
                  <a:lnTo>
                    <a:pt x="13" y="5721"/>
                  </a:lnTo>
                  <a:lnTo>
                    <a:pt x="8" y="5722"/>
                  </a:lnTo>
                  <a:lnTo>
                    <a:pt x="0" y="5722"/>
                  </a:lnTo>
                  <a:close/>
                  <a:moveTo>
                    <a:pt x="0" y="5627"/>
                  </a:moveTo>
                  <a:lnTo>
                    <a:pt x="0" y="5559"/>
                  </a:lnTo>
                  <a:lnTo>
                    <a:pt x="21" y="5564"/>
                  </a:lnTo>
                  <a:lnTo>
                    <a:pt x="42" y="5572"/>
                  </a:lnTo>
                  <a:lnTo>
                    <a:pt x="67" y="5581"/>
                  </a:lnTo>
                  <a:lnTo>
                    <a:pt x="94" y="5592"/>
                  </a:lnTo>
                  <a:lnTo>
                    <a:pt x="122" y="5605"/>
                  </a:lnTo>
                  <a:lnTo>
                    <a:pt x="152" y="5619"/>
                  </a:lnTo>
                  <a:lnTo>
                    <a:pt x="184" y="5634"/>
                  </a:lnTo>
                  <a:lnTo>
                    <a:pt x="215" y="5652"/>
                  </a:lnTo>
                  <a:lnTo>
                    <a:pt x="262" y="5678"/>
                  </a:lnTo>
                  <a:lnTo>
                    <a:pt x="307" y="5705"/>
                  </a:lnTo>
                  <a:lnTo>
                    <a:pt x="346" y="5731"/>
                  </a:lnTo>
                  <a:lnTo>
                    <a:pt x="378" y="5756"/>
                  </a:lnTo>
                  <a:lnTo>
                    <a:pt x="391" y="5767"/>
                  </a:lnTo>
                  <a:lnTo>
                    <a:pt x="404" y="5778"/>
                  </a:lnTo>
                  <a:lnTo>
                    <a:pt x="414" y="5787"/>
                  </a:lnTo>
                  <a:lnTo>
                    <a:pt x="421" y="5796"/>
                  </a:lnTo>
                  <a:lnTo>
                    <a:pt x="428" y="5805"/>
                  </a:lnTo>
                  <a:lnTo>
                    <a:pt x="431" y="5811"/>
                  </a:lnTo>
                  <a:lnTo>
                    <a:pt x="432" y="5814"/>
                  </a:lnTo>
                  <a:lnTo>
                    <a:pt x="432" y="5818"/>
                  </a:lnTo>
                  <a:lnTo>
                    <a:pt x="432" y="5820"/>
                  </a:lnTo>
                  <a:lnTo>
                    <a:pt x="431" y="5822"/>
                  </a:lnTo>
                  <a:lnTo>
                    <a:pt x="429" y="5824"/>
                  </a:lnTo>
                  <a:lnTo>
                    <a:pt x="427" y="5826"/>
                  </a:lnTo>
                  <a:lnTo>
                    <a:pt x="424" y="5827"/>
                  </a:lnTo>
                  <a:lnTo>
                    <a:pt x="420" y="5828"/>
                  </a:lnTo>
                  <a:lnTo>
                    <a:pt x="413" y="5828"/>
                  </a:lnTo>
                  <a:lnTo>
                    <a:pt x="402" y="5828"/>
                  </a:lnTo>
                  <a:lnTo>
                    <a:pt x="389" y="5826"/>
                  </a:lnTo>
                  <a:lnTo>
                    <a:pt x="375" y="5823"/>
                  </a:lnTo>
                  <a:lnTo>
                    <a:pt x="360" y="5819"/>
                  </a:lnTo>
                  <a:lnTo>
                    <a:pt x="342" y="5813"/>
                  </a:lnTo>
                  <a:lnTo>
                    <a:pt x="323" y="5807"/>
                  </a:lnTo>
                  <a:lnTo>
                    <a:pt x="303" y="5799"/>
                  </a:lnTo>
                  <a:lnTo>
                    <a:pt x="282" y="5791"/>
                  </a:lnTo>
                  <a:lnTo>
                    <a:pt x="260" y="5781"/>
                  </a:lnTo>
                  <a:lnTo>
                    <a:pt x="213" y="5758"/>
                  </a:lnTo>
                  <a:lnTo>
                    <a:pt x="164" y="5734"/>
                  </a:lnTo>
                  <a:lnTo>
                    <a:pt x="139" y="5719"/>
                  </a:lnTo>
                  <a:lnTo>
                    <a:pt x="116" y="5705"/>
                  </a:lnTo>
                  <a:lnTo>
                    <a:pt x="93" y="5691"/>
                  </a:lnTo>
                  <a:lnTo>
                    <a:pt x="71" y="5677"/>
                  </a:lnTo>
                  <a:lnTo>
                    <a:pt x="52" y="5664"/>
                  </a:lnTo>
                  <a:lnTo>
                    <a:pt x="33" y="5652"/>
                  </a:lnTo>
                  <a:lnTo>
                    <a:pt x="15" y="5639"/>
                  </a:lnTo>
                  <a:lnTo>
                    <a:pt x="0" y="5627"/>
                  </a:lnTo>
                  <a:close/>
                  <a:moveTo>
                    <a:pt x="0" y="5519"/>
                  </a:moveTo>
                  <a:lnTo>
                    <a:pt x="0" y="5410"/>
                  </a:lnTo>
                  <a:lnTo>
                    <a:pt x="9" y="5415"/>
                  </a:lnTo>
                  <a:lnTo>
                    <a:pt x="54" y="5441"/>
                  </a:lnTo>
                  <a:lnTo>
                    <a:pt x="96" y="5468"/>
                  </a:lnTo>
                  <a:lnTo>
                    <a:pt x="133" y="5493"/>
                  </a:lnTo>
                  <a:lnTo>
                    <a:pt x="164" y="5517"/>
                  </a:lnTo>
                  <a:lnTo>
                    <a:pt x="177" y="5527"/>
                  </a:lnTo>
                  <a:lnTo>
                    <a:pt x="188" y="5538"/>
                  </a:lnTo>
                  <a:lnTo>
                    <a:pt x="198" y="5548"/>
                  </a:lnTo>
                  <a:lnTo>
                    <a:pt x="205" y="5557"/>
                  </a:lnTo>
                  <a:lnTo>
                    <a:pt x="211" y="5565"/>
                  </a:lnTo>
                  <a:lnTo>
                    <a:pt x="214" y="5572"/>
                  </a:lnTo>
                  <a:lnTo>
                    <a:pt x="215" y="5575"/>
                  </a:lnTo>
                  <a:lnTo>
                    <a:pt x="215" y="5578"/>
                  </a:lnTo>
                  <a:lnTo>
                    <a:pt x="214" y="5580"/>
                  </a:lnTo>
                  <a:lnTo>
                    <a:pt x="214" y="5582"/>
                  </a:lnTo>
                  <a:lnTo>
                    <a:pt x="211" y="5586"/>
                  </a:lnTo>
                  <a:lnTo>
                    <a:pt x="205" y="5588"/>
                  </a:lnTo>
                  <a:lnTo>
                    <a:pt x="199" y="5589"/>
                  </a:lnTo>
                  <a:lnTo>
                    <a:pt x="190" y="5589"/>
                  </a:lnTo>
                  <a:lnTo>
                    <a:pt x="180" y="5588"/>
                  </a:lnTo>
                  <a:lnTo>
                    <a:pt x="170" y="5586"/>
                  </a:lnTo>
                  <a:lnTo>
                    <a:pt x="157" y="5584"/>
                  </a:lnTo>
                  <a:lnTo>
                    <a:pt x="143" y="5579"/>
                  </a:lnTo>
                  <a:lnTo>
                    <a:pt x="112" y="5569"/>
                  </a:lnTo>
                  <a:lnTo>
                    <a:pt x="78" y="5555"/>
                  </a:lnTo>
                  <a:lnTo>
                    <a:pt x="40" y="5539"/>
                  </a:lnTo>
                  <a:lnTo>
                    <a:pt x="0" y="5519"/>
                  </a:lnTo>
                  <a:close/>
                  <a:moveTo>
                    <a:pt x="0" y="5355"/>
                  </a:moveTo>
                  <a:lnTo>
                    <a:pt x="0" y="5304"/>
                  </a:lnTo>
                  <a:lnTo>
                    <a:pt x="13" y="5318"/>
                  </a:lnTo>
                  <a:lnTo>
                    <a:pt x="21" y="5330"/>
                  </a:lnTo>
                  <a:lnTo>
                    <a:pt x="23" y="5335"/>
                  </a:lnTo>
                  <a:lnTo>
                    <a:pt x="24" y="5341"/>
                  </a:lnTo>
                  <a:lnTo>
                    <a:pt x="24" y="5344"/>
                  </a:lnTo>
                  <a:lnTo>
                    <a:pt x="23" y="5348"/>
                  </a:lnTo>
                  <a:lnTo>
                    <a:pt x="20" y="5351"/>
                  </a:lnTo>
                  <a:lnTo>
                    <a:pt x="15" y="5354"/>
                  </a:lnTo>
                  <a:lnTo>
                    <a:pt x="9" y="5355"/>
                  </a:lnTo>
                  <a:lnTo>
                    <a:pt x="0" y="5355"/>
                  </a:lnTo>
                  <a:close/>
                  <a:moveTo>
                    <a:pt x="0" y="5219"/>
                  </a:moveTo>
                  <a:lnTo>
                    <a:pt x="0" y="5191"/>
                  </a:lnTo>
                  <a:lnTo>
                    <a:pt x="7" y="5189"/>
                  </a:lnTo>
                  <a:lnTo>
                    <a:pt x="14" y="5187"/>
                  </a:lnTo>
                  <a:lnTo>
                    <a:pt x="23" y="5187"/>
                  </a:lnTo>
                  <a:lnTo>
                    <a:pt x="34" y="5190"/>
                  </a:lnTo>
                  <a:lnTo>
                    <a:pt x="45" y="5192"/>
                  </a:lnTo>
                  <a:lnTo>
                    <a:pt x="60" y="5195"/>
                  </a:lnTo>
                  <a:lnTo>
                    <a:pt x="74" y="5199"/>
                  </a:lnTo>
                  <a:lnTo>
                    <a:pt x="90" y="5205"/>
                  </a:lnTo>
                  <a:lnTo>
                    <a:pt x="124" y="5218"/>
                  </a:lnTo>
                  <a:lnTo>
                    <a:pt x="162" y="5234"/>
                  </a:lnTo>
                  <a:lnTo>
                    <a:pt x="202" y="5253"/>
                  </a:lnTo>
                  <a:lnTo>
                    <a:pt x="243" y="5276"/>
                  </a:lnTo>
                  <a:lnTo>
                    <a:pt x="287" y="5302"/>
                  </a:lnTo>
                  <a:lnTo>
                    <a:pt x="328" y="5328"/>
                  </a:lnTo>
                  <a:lnTo>
                    <a:pt x="363" y="5353"/>
                  </a:lnTo>
                  <a:lnTo>
                    <a:pt x="393" y="5375"/>
                  </a:lnTo>
                  <a:lnTo>
                    <a:pt x="405" y="5386"/>
                  </a:lnTo>
                  <a:lnTo>
                    <a:pt x="416" y="5397"/>
                  </a:lnTo>
                  <a:lnTo>
                    <a:pt x="425" y="5407"/>
                  </a:lnTo>
                  <a:lnTo>
                    <a:pt x="432" y="5415"/>
                  </a:lnTo>
                  <a:lnTo>
                    <a:pt x="437" y="5423"/>
                  </a:lnTo>
                  <a:lnTo>
                    <a:pt x="441" y="5430"/>
                  </a:lnTo>
                  <a:lnTo>
                    <a:pt x="441" y="5434"/>
                  </a:lnTo>
                  <a:lnTo>
                    <a:pt x="441" y="5437"/>
                  </a:lnTo>
                  <a:lnTo>
                    <a:pt x="441" y="5439"/>
                  </a:lnTo>
                  <a:lnTo>
                    <a:pt x="440" y="5441"/>
                  </a:lnTo>
                  <a:lnTo>
                    <a:pt x="437" y="5443"/>
                  </a:lnTo>
                  <a:lnTo>
                    <a:pt x="435" y="5445"/>
                  </a:lnTo>
                  <a:lnTo>
                    <a:pt x="433" y="5446"/>
                  </a:lnTo>
                  <a:lnTo>
                    <a:pt x="430" y="5448"/>
                  </a:lnTo>
                  <a:lnTo>
                    <a:pt x="421" y="5449"/>
                  </a:lnTo>
                  <a:lnTo>
                    <a:pt x="411" y="5449"/>
                  </a:lnTo>
                  <a:lnTo>
                    <a:pt x="400" y="5448"/>
                  </a:lnTo>
                  <a:lnTo>
                    <a:pt x="387" y="5444"/>
                  </a:lnTo>
                  <a:lnTo>
                    <a:pt x="371" y="5441"/>
                  </a:lnTo>
                  <a:lnTo>
                    <a:pt x="355" y="5437"/>
                  </a:lnTo>
                  <a:lnTo>
                    <a:pt x="338" y="5430"/>
                  </a:lnTo>
                  <a:lnTo>
                    <a:pt x="320" y="5424"/>
                  </a:lnTo>
                  <a:lnTo>
                    <a:pt x="299" y="5415"/>
                  </a:lnTo>
                  <a:lnTo>
                    <a:pt x="279" y="5407"/>
                  </a:lnTo>
                  <a:lnTo>
                    <a:pt x="235" y="5386"/>
                  </a:lnTo>
                  <a:lnTo>
                    <a:pt x="190" y="5362"/>
                  </a:lnTo>
                  <a:lnTo>
                    <a:pt x="156" y="5342"/>
                  </a:lnTo>
                  <a:lnTo>
                    <a:pt x="123" y="5322"/>
                  </a:lnTo>
                  <a:lnTo>
                    <a:pt x="94" y="5303"/>
                  </a:lnTo>
                  <a:lnTo>
                    <a:pt x="68" y="5283"/>
                  </a:lnTo>
                  <a:lnTo>
                    <a:pt x="45" y="5265"/>
                  </a:lnTo>
                  <a:lnTo>
                    <a:pt x="26" y="5249"/>
                  </a:lnTo>
                  <a:lnTo>
                    <a:pt x="19" y="5240"/>
                  </a:lnTo>
                  <a:lnTo>
                    <a:pt x="11" y="5233"/>
                  </a:lnTo>
                  <a:lnTo>
                    <a:pt x="6" y="5226"/>
                  </a:lnTo>
                  <a:lnTo>
                    <a:pt x="0" y="5219"/>
                  </a:lnTo>
                  <a:close/>
                  <a:moveTo>
                    <a:pt x="0" y="5111"/>
                  </a:moveTo>
                  <a:lnTo>
                    <a:pt x="0" y="5000"/>
                  </a:lnTo>
                  <a:lnTo>
                    <a:pt x="22" y="5009"/>
                  </a:lnTo>
                  <a:lnTo>
                    <a:pt x="44" y="5020"/>
                  </a:lnTo>
                  <a:lnTo>
                    <a:pt x="67" y="5032"/>
                  </a:lnTo>
                  <a:lnTo>
                    <a:pt x="90" y="5045"/>
                  </a:lnTo>
                  <a:lnTo>
                    <a:pt x="132" y="5071"/>
                  </a:lnTo>
                  <a:lnTo>
                    <a:pt x="171" y="5096"/>
                  </a:lnTo>
                  <a:lnTo>
                    <a:pt x="204" y="5119"/>
                  </a:lnTo>
                  <a:lnTo>
                    <a:pt x="232" y="5142"/>
                  </a:lnTo>
                  <a:lnTo>
                    <a:pt x="244" y="5153"/>
                  </a:lnTo>
                  <a:lnTo>
                    <a:pt x="254" y="5164"/>
                  </a:lnTo>
                  <a:lnTo>
                    <a:pt x="262" y="5173"/>
                  </a:lnTo>
                  <a:lnTo>
                    <a:pt x="269" y="5182"/>
                  </a:lnTo>
                  <a:lnTo>
                    <a:pt x="274" y="5190"/>
                  </a:lnTo>
                  <a:lnTo>
                    <a:pt x="277" y="5197"/>
                  </a:lnTo>
                  <a:lnTo>
                    <a:pt x="278" y="5200"/>
                  </a:lnTo>
                  <a:lnTo>
                    <a:pt x="278" y="5203"/>
                  </a:lnTo>
                  <a:lnTo>
                    <a:pt x="277" y="5206"/>
                  </a:lnTo>
                  <a:lnTo>
                    <a:pt x="275" y="5208"/>
                  </a:lnTo>
                  <a:lnTo>
                    <a:pt x="274" y="5210"/>
                  </a:lnTo>
                  <a:lnTo>
                    <a:pt x="272" y="5211"/>
                  </a:lnTo>
                  <a:lnTo>
                    <a:pt x="269" y="5213"/>
                  </a:lnTo>
                  <a:lnTo>
                    <a:pt x="266" y="5214"/>
                  </a:lnTo>
                  <a:lnTo>
                    <a:pt x="258" y="5216"/>
                  </a:lnTo>
                  <a:lnTo>
                    <a:pt x="248" y="5216"/>
                  </a:lnTo>
                  <a:lnTo>
                    <a:pt x="237" y="5214"/>
                  </a:lnTo>
                  <a:lnTo>
                    <a:pt x="224" y="5211"/>
                  </a:lnTo>
                  <a:lnTo>
                    <a:pt x="210" y="5208"/>
                  </a:lnTo>
                  <a:lnTo>
                    <a:pt x="194" y="5204"/>
                  </a:lnTo>
                  <a:lnTo>
                    <a:pt x="177" y="5197"/>
                  </a:lnTo>
                  <a:lnTo>
                    <a:pt x="160" y="5191"/>
                  </a:lnTo>
                  <a:lnTo>
                    <a:pt x="140" y="5183"/>
                  </a:lnTo>
                  <a:lnTo>
                    <a:pt x="121" y="5175"/>
                  </a:lnTo>
                  <a:lnTo>
                    <a:pt x="79" y="5155"/>
                  </a:lnTo>
                  <a:lnTo>
                    <a:pt x="36" y="5131"/>
                  </a:lnTo>
                  <a:lnTo>
                    <a:pt x="27" y="5126"/>
                  </a:lnTo>
                  <a:lnTo>
                    <a:pt x="17" y="5121"/>
                  </a:lnTo>
                  <a:lnTo>
                    <a:pt x="9" y="5116"/>
                  </a:lnTo>
                  <a:lnTo>
                    <a:pt x="0" y="5111"/>
                  </a:lnTo>
                  <a:close/>
                  <a:moveTo>
                    <a:pt x="0" y="4952"/>
                  </a:moveTo>
                  <a:lnTo>
                    <a:pt x="0" y="4842"/>
                  </a:lnTo>
                  <a:lnTo>
                    <a:pt x="33" y="4864"/>
                  </a:lnTo>
                  <a:lnTo>
                    <a:pt x="62" y="4885"/>
                  </a:lnTo>
                  <a:lnTo>
                    <a:pt x="87" y="4905"/>
                  </a:lnTo>
                  <a:lnTo>
                    <a:pt x="108" y="4924"/>
                  </a:lnTo>
                  <a:lnTo>
                    <a:pt x="117" y="4933"/>
                  </a:lnTo>
                  <a:lnTo>
                    <a:pt x="123" y="4941"/>
                  </a:lnTo>
                  <a:lnTo>
                    <a:pt x="130" y="4949"/>
                  </a:lnTo>
                  <a:lnTo>
                    <a:pt x="134" y="4957"/>
                  </a:lnTo>
                  <a:lnTo>
                    <a:pt x="137" y="4963"/>
                  </a:lnTo>
                  <a:lnTo>
                    <a:pt x="139" y="4969"/>
                  </a:lnTo>
                  <a:lnTo>
                    <a:pt x="139" y="4974"/>
                  </a:lnTo>
                  <a:lnTo>
                    <a:pt x="137" y="4978"/>
                  </a:lnTo>
                  <a:lnTo>
                    <a:pt x="135" y="4981"/>
                  </a:lnTo>
                  <a:lnTo>
                    <a:pt x="132" y="4983"/>
                  </a:lnTo>
                  <a:lnTo>
                    <a:pt x="126" y="4985"/>
                  </a:lnTo>
                  <a:lnTo>
                    <a:pt x="122" y="4986"/>
                  </a:lnTo>
                  <a:lnTo>
                    <a:pt x="108" y="4986"/>
                  </a:lnTo>
                  <a:lnTo>
                    <a:pt x="92" y="4983"/>
                  </a:lnTo>
                  <a:lnTo>
                    <a:pt x="72" y="4979"/>
                  </a:lnTo>
                  <a:lnTo>
                    <a:pt x="50" y="4972"/>
                  </a:lnTo>
                  <a:lnTo>
                    <a:pt x="26" y="4963"/>
                  </a:lnTo>
                  <a:lnTo>
                    <a:pt x="0" y="4952"/>
                  </a:lnTo>
                  <a:close/>
                  <a:moveTo>
                    <a:pt x="0" y="4761"/>
                  </a:moveTo>
                  <a:lnTo>
                    <a:pt x="0" y="4702"/>
                  </a:lnTo>
                  <a:lnTo>
                    <a:pt x="8" y="4710"/>
                  </a:lnTo>
                  <a:lnTo>
                    <a:pt x="14" y="4718"/>
                  </a:lnTo>
                  <a:lnTo>
                    <a:pt x="20" y="4726"/>
                  </a:lnTo>
                  <a:lnTo>
                    <a:pt x="23" y="4732"/>
                  </a:lnTo>
                  <a:lnTo>
                    <a:pt x="26" y="4739"/>
                  </a:lnTo>
                  <a:lnTo>
                    <a:pt x="27" y="4744"/>
                  </a:lnTo>
                  <a:lnTo>
                    <a:pt x="27" y="4749"/>
                  </a:lnTo>
                  <a:lnTo>
                    <a:pt x="25" y="4754"/>
                  </a:lnTo>
                  <a:lnTo>
                    <a:pt x="22" y="4757"/>
                  </a:lnTo>
                  <a:lnTo>
                    <a:pt x="16" y="4760"/>
                  </a:lnTo>
                  <a:lnTo>
                    <a:pt x="9" y="4761"/>
                  </a:lnTo>
                  <a:lnTo>
                    <a:pt x="0" y="4761"/>
                  </a:lnTo>
                  <a:close/>
                  <a:moveTo>
                    <a:pt x="0" y="4421"/>
                  </a:moveTo>
                  <a:lnTo>
                    <a:pt x="0" y="4373"/>
                  </a:lnTo>
                  <a:lnTo>
                    <a:pt x="7" y="4372"/>
                  </a:lnTo>
                  <a:lnTo>
                    <a:pt x="15" y="4372"/>
                  </a:lnTo>
                  <a:lnTo>
                    <a:pt x="24" y="4372"/>
                  </a:lnTo>
                  <a:lnTo>
                    <a:pt x="34" y="4374"/>
                  </a:lnTo>
                  <a:lnTo>
                    <a:pt x="56" y="4379"/>
                  </a:lnTo>
                  <a:lnTo>
                    <a:pt x="82" y="4387"/>
                  </a:lnTo>
                  <a:lnTo>
                    <a:pt x="109" y="4397"/>
                  </a:lnTo>
                  <a:lnTo>
                    <a:pt x="139" y="4410"/>
                  </a:lnTo>
                  <a:lnTo>
                    <a:pt x="171" y="4427"/>
                  </a:lnTo>
                  <a:lnTo>
                    <a:pt x="203" y="4444"/>
                  </a:lnTo>
                  <a:lnTo>
                    <a:pt x="240" y="4468"/>
                  </a:lnTo>
                  <a:lnTo>
                    <a:pt x="274" y="4490"/>
                  </a:lnTo>
                  <a:lnTo>
                    <a:pt x="289" y="4502"/>
                  </a:lnTo>
                  <a:lnTo>
                    <a:pt x="303" y="4513"/>
                  </a:lnTo>
                  <a:lnTo>
                    <a:pt x="316" y="4524"/>
                  </a:lnTo>
                  <a:lnTo>
                    <a:pt x="328" y="4535"/>
                  </a:lnTo>
                  <a:lnTo>
                    <a:pt x="338" y="4545"/>
                  </a:lnTo>
                  <a:lnTo>
                    <a:pt x="347" y="4555"/>
                  </a:lnTo>
                  <a:lnTo>
                    <a:pt x="354" y="4564"/>
                  </a:lnTo>
                  <a:lnTo>
                    <a:pt x="360" y="4572"/>
                  </a:lnTo>
                  <a:lnTo>
                    <a:pt x="363" y="4581"/>
                  </a:lnTo>
                  <a:lnTo>
                    <a:pt x="365" y="4587"/>
                  </a:lnTo>
                  <a:lnTo>
                    <a:pt x="365" y="4594"/>
                  </a:lnTo>
                  <a:lnTo>
                    <a:pt x="363" y="4599"/>
                  </a:lnTo>
                  <a:lnTo>
                    <a:pt x="360" y="4603"/>
                  </a:lnTo>
                  <a:lnTo>
                    <a:pt x="354" y="4606"/>
                  </a:lnTo>
                  <a:lnTo>
                    <a:pt x="347" y="4608"/>
                  </a:lnTo>
                  <a:lnTo>
                    <a:pt x="337" y="4608"/>
                  </a:lnTo>
                  <a:lnTo>
                    <a:pt x="327" y="4608"/>
                  </a:lnTo>
                  <a:lnTo>
                    <a:pt x="315" y="4606"/>
                  </a:lnTo>
                  <a:lnTo>
                    <a:pt x="302" y="4603"/>
                  </a:lnTo>
                  <a:lnTo>
                    <a:pt x="288" y="4599"/>
                  </a:lnTo>
                  <a:lnTo>
                    <a:pt x="273" y="4595"/>
                  </a:lnTo>
                  <a:lnTo>
                    <a:pt x="257" y="4588"/>
                  </a:lnTo>
                  <a:lnTo>
                    <a:pt x="240" y="4582"/>
                  </a:lnTo>
                  <a:lnTo>
                    <a:pt x="223" y="4574"/>
                  </a:lnTo>
                  <a:lnTo>
                    <a:pt x="204" y="4566"/>
                  </a:lnTo>
                  <a:lnTo>
                    <a:pt x="185" y="4557"/>
                  </a:lnTo>
                  <a:lnTo>
                    <a:pt x="166" y="4546"/>
                  </a:lnTo>
                  <a:lnTo>
                    <a:pt x="147" y="4536"/>
                  </a:lnTo>
                  <a:lnTo>
                    <a:pt x="122" y="4521"/>
                  </a:lnTo>
                  <a:lnTo>
                    <a:pt x="98" y="4506"/>
                  </a:lnTo>
                  <a:lnTo>
                    <a:pt x="78" y="4491"/>
                  </a:lnTo>
                  <a:lnTo>
                    <a:pt x="57" y="4476"/>
                  </a:lnTo>
                  <a:lnTo>
                    <a:pt x="40" y="4461"/>
                  </a:lnTo>
                  <a:lnTo>
                    <a:pt x="24" y="4447"/>
                  </a:lnTo>
                  <a:lnTo>
                    <a:pt x="11" y="4434"/>
                  </a:lnTo>
                  <a:lnTo>
                    <a:pt x="0" y="4421"/>
                  </a:lnTo>
                  <a:close/>
                  <a:moveTo>
                    <a:pt x="0" y="4251"/>
                  </a:moveTo>
                  <a:lnTo>
                    <a:pt x="0" y="4158"/>
                  </a:lnTo>
                  <a:lnTo>
                    <a:pt x="15" y="4162"/>
                  </a:lnTo>
                  <a:lnTo>
                    <a:pt x="33" y="4168"/>
                  </a:lnTo>
                  <a:lnTo>
                    <a:pt x="50" y="4175"/>
                  </a:lnTo>
                  <a:lnTo>
                    <a:pt x="68" y="4183"/>
                  </a:lnTo>
                  <a:lnTo>
                    <a:pt x="88" y="4191"/>
                  </a:lnTo>
                  <a:lnTo>
                    <a:pt x="108" y="4201"/>
                  </a:lnTo>
                  <a:lnTo>
                    <a:pt x="128" y="4212"/>
                  </a:lnTo>
                  <a:lnTo>
                    <a:pt x="149" y="4224"/>
                  </a:lnTo>
                  <a:lnTo>
                    <a:pt x="185" y="4246"/>
                  </a:lnTo>
                  <a:lnTo>
                    <a:pt x="216" y="4268"/>
                  </a:lnTo>
                  <a:lnTo>
                    <a:pt x="231" y="4280"/>
                  </a:lnTo>
                  <a:lnTo>
                    <a:pt x="244" y="4291"/>
                  </a:lnTo>
                  <a:lnTo>
                    <a:pt x="257" y="4301"/>
                  </a:lnTo>
                  <a:lnTo>
                    <a:pt x="268" y="4311"/>
                  </a:lnTo>
                  <a:lnTo>
                    <a:pt x="278" y="4322"/>
                  </a:lnTo>
                  <a:lnTo>
                    <a:pt x="285" y="4331"/>
                  </a:lnTo>
                  <a:lnTo>
                    <a:pt x="292" y="4340"/>
                  </a:lnTo>
                  <a:lnTo>
                    <a:pt x="297" y="4348"/>
                  </a:lnTo>
                  <a:lnTo>
                    <a:pt x="300" y="4356"/>
                  </a:lnTo>
                  <a:lnTo>
                    <a:pt x="302" y="4363"/>
                  </a:lnTo>
                  <a:lnTo>
                    <a:pt x="302" y="4369"/>
                  </a:lnTo>
                  <a:lnTo>
                    <a:pt x="300" y="4374"/>
                  </a:lnTo>
                  <a:lnTo>
                    <a:pt x="297" y="4378"/>
                  </a:lnTo>
                  <a:lnTo>
                    <a:pt x="292" y="4381"/>
                  </a:lnTo>
                  <a:lnTo>
                    <a:pt x="284" y="4383"/>
                  </a:lnTo>
                  <a:lnTo>
                    <a:pt x="275" y="4383"/>
                  </a:lnTo>
                  <a:lnTo>
                    <a:pt x="266" y="4383"/>
                  </a:lnTo>
                  <a:lnTo>
                    <a:pt x="254" y="4382"/>
                  </a:lnTo>
                  <a:lnTo>
                    <a:pt x="241" y="4379"/>
                  </a:lnTo>
                  <a:lnTo>
                    <a:pt x="228" y="4376"/>
                  </a:lnTo>
                  <a:lnTo>
                    <a:pt x="213" y="4372"/>
                  </a:lnTo>
                  <a:lnTo>
                    <a:pt x="198" y="4366"/>
                  </a:lnTo>
                  <a:lnTo>
                    <a:pt x="182" y="4360"/>
                  </a:lnTo>
                  <a:lnTo>
                    <a:pt x="164" y="4352"/>
                  </a:lnTo>
                  <a:lnTo>
                    <a:pt x="147" y="4345"/>
                  </a:lnTo>
                  <a:lnTo>
                    <a:pt x="129" y="4335"/>
                  </a:lnTo>
                  <a:lnTo>
                    <a:pt x="110" y="4325"/>
                  </a:lnTo>
                  <a:lnTo>
                    <a:pt x="92" y="4314"/>
                  </a:lnTo>
                  <a:lnTo>
                    <a:pt x="66" y="4299"/>
                  </a:lnTo>
                  <a:lnTo>
                    <a:pt x="42" y="4283"/>
                  </a:lnTo>
                  <a:lnTo>
                    <a:pt x="21" y="4267"/>
                  </a:lnTo>
                  <a:lnTo>
                    <a:pt x="0" y="4251"/>
                  </a:lnTo>
                  <a:close/>
                  <a:moveTo>
                    <a:pt x="0" y="4056"/>
                  </a:moveTo>
                  <a:lnTo>
                    <a:pt x="0" y="3950"/>
                  </a:lnTo>
                  <a:lnTo>
                    <a:pt x="27" y="3959"/>
                  </a:lnTo>
                  <a:lnTo>
                    <a:pt x="56" y="3972"/>
                  </a:lnTo>
                  <a:lnTo>
                    <a:pt x="87" y="3987"/>
                  </a:lnTo>
                  <a:lnTo>
                    <a:pt x="118" y="4005"/>
                  </a:lnTo>
                  <a:lnTo>
                    <a:pt x="152" y="4026"/>
                  </a:lnTo>
                  <a:lnTo>
                    <a:pt x="183" y="4049"/>
                  </a:lnTo>
                  <a:lnTo>
                    <a:pt x="197" y="4060"/>
                  </a:lnTo>
                  <a:lnTo>
                    <a:pt x="210" y="4070"/>
                  </a:lnTo>
                  <a:lnTo>
                    <a:pt x="220" y="4080"/>
                  </a:lnTo>
                  <a:lnTo>
                    <a:pt x="231" y="4091"/>
                  </a:lnTo>
                  <a:lnTo>
                    <a:pt x="240" y="4101"/>
                  </a:lnTo>
                  <a:lnTo>
                    <a:pt x="248" y="4109"/>
                  </a:lnTo>
                  <a:lnTo>
                    <a:pt x="254" y="4119"/>
                  </a:lnTo>
                  <a:lnTo>
                    <a:pt x="259" y="4127"/>
                  </a:lnTo>
                  <a:lnTo>
                    <a:pt x="262" y="4134"/>
                  </a:lnTo>
                  <a:lnTo>
                    <a:pt x="264" y="4142"/>
                  </a:lnTo>
                  <a:lnTo>
                    <a:pt x="264" y="4147"/>
                  </a:lnTo>
                  <a:lnTo>
                    <a:pt x="261" y="4153"/>
                  </a:lnTo>
                  <a:lnTo>
                    <a:pt x="258" y="4157"/>
                  </a:lnTo>
                  <a:lnTo>
                    <a:pt x="253" y="4160"/>
                  </a:lnTo>
                  <a:lnTo>
                    <a:pt x="245" y="4161"/>
                  </a:lnTo>
                  <a:lnTo>
                    <a:pt x="237" y="4162"/>
                  </a:lnTo>
                  <a:lnTo>
                    <a:pt x="227" y="4162"/>
                  </a:lnTo>
                  <a:lnTo>
                    <a:pt x="216" y="4161"/>
                  </a:lnTo>
                  <a:lnTo>
                    <a:pt x="204" y="4158"/>
                  </a:lnTo>
                  <a:lnTo>
                    <a:pt x="191" y="4155"/>
                  </a:lnTo>
                  <a:lnTo>
                    <a:pt x="177" y="4150"/>
                  </a:lnTo>
                  <a:lnTo>
                    <a:pt x="162" y="4146"/>
                  </a:lnTo>
                  <a:lnTo>
                    <a:pt x="146" y="4140"/>
                  </a:lnTo>
                  <a:lnTo>
                    <a:pt x="130" y="4132"/>
                  </a:lnTo>
                  <a:lnTo>
                    <a:pt x="113" y="4124"/>
                  </a:lnTo>
                  <a:lnTo>
                    <a:pt x="96" y="4116"/>
                  </a:lnTo>
                  <a:lnTo>
                    <a:pt x="79" y="4107"/>
                  </a:lnTo>
                  <a:lnTo>
                    <a:pt x="61" y="4096"/>
                  </a:lnTo>
                  <a:lnTo>
                    <a:pt x="44" y="4087"/>
                  </a:lnTo>
                  <a:lnTo>
                    <a:pt x="29" y="4076"/>
                  </a:lnTo>
                  <a:lnTo>
                    <a:pt x="14" y="4066"/>
                  </a:lnTo>
                  <a:lnTo>
                    <a:pt x="0" y="4056"/>
                  </a:lnTo>
                  <a:close/>
                  <a:moveTo>
                    <a:pt x="0" y="3845"/>
                  </a:moveTo>
                  <a:lnTo>
                    <a:pt x="0" y="3736"/>
                  </a:lnTo>
                  <a:lnTo>
                    <a:pt x="25" y="3746"/>
                  </a:lnTo>
                  <a:lnTo>
                    <a:pt x="52" y="3758"/>
                  </a:lnTo>
                  <a:lnTo>
                    <a:pt x="80" y="3772"/>
                  </a:lnTo>
                  <a:lnTo>
                    <a:pt x="109" y="3789"/>
                  </a:lnTo>
                  <a:lnTo>
                    <a:pt x="142" y="3809"/>
                  </a:lnTo>
                  <a:lnTo>
                    <a:pt x="171" y="3831"/>
                  </a:lnTo>
                  <a:lnTo>
                    <a:pt x="185" y="3841"/>
                  </a:lnTo>
                  <a:lnTo>
                    <a:pt x="197" y="3851"/>
                  </a:lnTo>
                  <a:lnTo>
                    <a:pt x="207" y="3862"/>
                  </a:lnTo>
                  <a:lnTo>
                    <a:pt x="217" y="3872"/>
                  </a:lnTo>
                  <a:lnTo>
                    <a:pt x="226" y="3882"/>
                  </a:lnTo>
                  <a:lnTo>
                    <a:pt x="233" y="3890"/>
                  </a:lnTo>
                  <a:lnTo>
                    <a:pt x="240" y="3899"/>
                  </a:lnTo>
                  <a:lnTo>
                    <a:pt x="244" y="3908"/>
                  </a:lnTo>
                  <a:lnTo>
                    <a:pt x="247" y="3915"/>
                  </a:lnTo>
                  <a:lnTo>
                    <a:pt x="248" y="3922"/>
                  </a:lnTo>
                  <a:lnTo>
                    <a:pt x="248" y="3927"/>
                  </a:lnTo>
                  <a:lnTo>
                    <a:pt x="246" y="3932"/>
                  </a:lnTo>
                  <a:lnTo>
                    <a:pt x="242" y="3937"/>
                  </a:lnTo>
                  <a:lnTo>
                    <a:pt x="237" y="3940"/>
                  </a:lnTo>
                  <a:lnTo>
                    <a:pt x="230" y="3942"/>
                  </a:lnTo>
                  <a:lnTo>
                    <a:pt x="221" y="3943"/>
                  </a:lnTo>
                  <a:lnTo>
                    <a:pt x="213" y="3942"/>
                  </a:lnTo>
                  <a:lnTo>
                    <a:pt x="202" y="3941"/>
                  </a:lnTo>
                  <a:lnTo>
                    <a:pt x="190" y="3939"/>
                  </a:lnTo>
                  <a:lnTo>
                    <a:pt x="177" y="3936"/>
                  </a:lnTo>
                  <a:lnTo>
                    <a:pt x="164" y="3932"/>
                  </a:lnTo>
                  <a:lnTo>
                    <a:pt x="150" y="3927"/>
                  </a:lnTo>
                  <a:lnTo>
                    <a:pt x="135" y="3922"/>
                  </a:lnTo>
                  <a:lnTo>
                    <a:pt x="119" y="3915"/>
                  </a:lnTo>
                  <a:lnTo>
                    <a:pt x="103" y="3908"/>
                  </a:lnTo>
                  <a:lnTo>
                    <a:pt x="87" y="3899"/>
                  </a:lnTo>
                  <a:lnTo>
                    <a:pt x="70" y="3890"/>
                  </a:lnTo>
                  <a:lnTo>
                    <a:pt x="53" y="3879"/>
                  </a:lnTo>
                  <a:lnTo>
                    <a:pt x="39" y="3871"/>
                  </a:lnTo>
                  <a:lnTo>
                    <a:pt x="25" y="3862"/>
                  </a:lnTo>
                  <a:lnTo>
                    <a:pt x="12" y="3854"/>
                  </a:lnTo>
                  <a:lnTo>
                    <a:pt x="0" y="3845"/>
                  </a:lnTo>
                  <a:close/>
                  <a:moveTo>
                    <a:pt x="0" y="3618"/>
                  </a:moveTo>
                  <a:lnTo>
                    <a:pt x="0" y="3518"/>
                  </a:lnTo>
                  <a:lnTo>
                    <a:pt x="13" y="3521"/>
                  </a:lnTo>
                  <a:lnTo>
                    <a:pt x="27" y="3527"/>
                  </a:lnTo>
                  <a:lnTo>
                    <a:pt x="42" y="3532"/>
                  </a:lnTo>
                  <a:lnTo>
                    <a:pt x="58" y="3538"/>
                  </a:lnTo>
                  <a:lnTo>
                    <a:pt x="74" y="3546"/>
                  </a:lnTo>
                  <a:lnTo>
                    <a:pt x="91" y="3555"/>
                  </a:lnTo>
                  <a:lnTo>
                    <a:pt x="107" y="3563"/>
                  </a:lnTo>
                  <a:lnTo>
                    <a:pt x="124" y="3573"/>
                  </a:lnTo>
                  <a:lnTo>
                    <a:pt x="155" y="3593"/>
                  </a:lnTo>
                  <a:lnTo>
                    <a:pt x="183" y="3614"/>
                  </a:lnTo>
                  <a:lnTo>
                    <a:pt x="196" y="3625"/>
                  </a:lnTo>
                  <a:lnTo>
                    <a:pt x="207" y="3634"/>
                  </a:lnTo>
                  <a:lnTo>
                    <a:pt x="217" y="3644"/>
                  </a:lnTo>
                  <a:lnTo>
                    <a:pt x="227" y="3654"/>
                  </a:lnTo>
                  <a:lnTo>
                    <a:pt x="234" y="3664"/>
                  </a:lnTo>
                  <a:lnTo>
                    <a:pt x="242" y="3672"/>
                  </a:lnTo>
                  <a:lnTo>
                    <a:pt x="247" y="3681"/>
                  </a:lnTo>
                  <a:lnTo>
                    <a:pt x="252" y="3688"/>
                  </a:lnTo>
                  <a:lnTo>
                    <a:pt x="254" y="3696"/>
                  </a:lnTo>
                  <a:lnTo>
                    <a:pt x="255" y="3702"/>
                  </a:lnTo>
                  <a:lnTo>
                    <a:pt x="255" y="3709"/>
                  </a:lnTo>
                  <a:lnTo>
                    <a:pt x="253" y="3714"/>
                  </a:lnTo>
                  <a:lnTo>
                    <a:pt x="248" y="3719"/>
                  </a:lnTo>
                  <a:lnTo>
                    <a:pt x="244" y="3721"/>
                  </a:lnTo>
                  <a:lnTo>
                    <a:pt x="237" y="3723"/>
                  </a:lnTo>
                  <a:lnTo>
                    <a:pt x="229" y="3724"/>
                  </a:lnTo>
                  <a:lnTo>
                    <a:pt x="220" y="3724"/>
                  </a:lnTo>
                  <a:lnTo>
                    <a:pt x="210" y="3723"/>
                  </a:lnTo>
                  <a:lnTo>
                    <a:pt x="199" y="3722"/>
                  </a:lnTo>
                  <a:lnTo>
                    <a:pt x="186" y="3719"/>
                  </a:lnTo>
                  <a:lnTo>
                    <a:pt x="173" y="3714"/>
                  </a:lnTo>
                  <a:lnTo>
                    <a:pt x="160" y="3710"/>
                  </a:lnTo>
                  <a:lnTo>
                    <a:pt x="145" y="3705"/>
                  </a:lnTo>
                  <a:lnTo>
                    <a:pt x="130" y="3698"/>
                  </a:lnTo>
                  <a:lnTo>
                    <a:pt x="115" y="3691"/>
                  </a:lnTo>
                  <a:lnTo>
                    <a:pt x="99" y="3683"/>
                  </a:lnTo>
                  <a:lnTo>
                    <a:pt x="83" y="3674"/>
                  </a:lnTo>
                  <a:lnTo>
                    <a:pt x="67" y="3665"/>
                  </a:lnTo>
                  <a:lnTo>
                    <a:pt x="49" y="3653"/>
                  </a:lnTo>
                  <a:lnTo>
                    <a:pt x="31" y="3641"/>
                  </a:lnTo>
                  <a:lnTo>
                    <a:pt x="15" y="3630"/>
                  </a:lnTo>
                  <a:lnTo>
                    <a:pt x="0" y="3618"/>
                  </a:lnTo>
                  <a:close/>
                  <a:moveTo>
                    <a:pt x="0" y="3367"/>
                  </a:moveTo>
                  <a:lnTo>
                    <a:pt x="0" y="3302"/>
                  </a:lnTo>
                  <a:lnTo>
                    <a:pt x="14" y="3301"/>
                  </a:lnTo>
                  <a:lnTo>
                    <a:pt x="29" y="3303"/>
                  </a:lnTo>
                  <a:lnTo>
                    <a:pt x="48" y="3307"/>
                  </a:lnTo>
                  <a:lnTo>
                    <a:pt x="68" y="3314"/>
                  </a:lnTo>
                  <a:lnTo>
                    <a:pt x="90" y="3323"/>
                  </a:lnTo>
                  <a:lnTo>
                    <a:pt x="112" y="3333"/>
                  </a:lnTo>
                  <a:lnTo>
                    <a:pt x="135" y="3345"/>
                  </a:lnTo>
                  <a:lnTo>
                    <a:pt x="160" y="3359"/>
                  </a:lnTo>
                  <a:lnTo>
                    <a:pt x="189" y="3379"/>
                  </a:lnTo>
                  <a:lnTo>
                    <a:pt x="216" y="3399"/>
                  </a:lnTo>
                  <a:lnTo>
                    <a:pt x="228" y="3409"/>
                  </a:lnTo>
                  <a:lnTo>
                    <a:pt x="239" y="3419"/>
                  </a:lnTo>
                  <a:lnTo>
                    <a:pt x="250" y="3428"/>
                  </a:lnTo>
                  <a:lnTo>
                    <a:pt x="258" y="3438"/>
                  </a:lnTo>
                  <a:lnTo>
                    <a:pt x="266" y="3447"/>
                  </a:lnTo>
                  <a:lnTo>
                    <a:pt x="272" y="3455"/>
                  </a:lnTo>
                  <a:lnTo>
                    <a:pt x="278" y="3464"/>
                  </a:lnTo>
                  <a:lnTo>
                    <a:pt x="282" y="3473"/>
                  </a:lnTo>
                  <a:lnTo>
                    <a:pt x="284" y="3479"/>
                  </a:lnTo>
                  <a:lnTo>
                    <a:pt x="285" y="3486"/>
                  </a:lnTo>
                  <a:lnTo>
                    <a:pt x="284" y="3492"/>
                  </a:lnTo>
                  <a:lnTo>
                    <a:pt x="282" y="3497"/>
                  </a:lnTo>
                  <a:lnTo>
                    <a:pt x="279" y="3502"/>
                  </a:lnTo>
                  <a:lnTo>
                    <a:pt x="273" y="3504"/>
                  </a:lnTo>
                  <a:lnTo>
                    <a:pt x="267" y="3506"/>
                  </a:lnTo>
                  <a:lnTo>
                    <a:pt x="259" y="3507"/>
                  </a:lnTo>
                  <a:lnTo>
                    <a:pt x="251" y="3508"/>
                  </a:lnTo>
                  <a:lnTo>
                    <a:pt x="241" y="3507"/>
                  </a:lnTo>
                  <a:lnTo>
                    <a:pt x="230" y="3505"/>
                  </a:lnTo>
                  <a:lnTo>
                    <a:pt x="218" y="3503"/>
                  </a:lnTo>
                  <a:lnTo>
                    <a:pt x="205" y="3499"/>
                  </a:lnTo>
                  <a:lnTo>
                    <a:pt x="192" y="3494"/>
                  </a:lnTo>
                  <a:lnTo>
                    <a:pt x="178" y="3489"/>
                  </a:lnTo>
                  <a:lnTo>
                    <a:pt x="164" y="3483"/>
                  </a:lnTo>
                  <a:lnTo>
                    <a:pt x="149" y="3476"/>
                  </a:lnTo>
                  <a:lnTo>
                    <a:pt x="134" y="3468"/>
                  </a:lnTo>
                  <a:lnTo>
                    <a:pt x="119" y="3460"/>
                  </a:lnTo>
                  <a:lnTo>
                    <a:pt x="103" y="3451"/>
                  </a:lnTo>
                  <a:lnTo>
                    <a:pt x="87" y="3440"/>
                  </a:lnTo>
                  <a:lnTo>
                    <a:pt x="71" y="3429"/>
                  </a:lnTo>
                  <a:lnTo>
                    <a:pt x="56" y="3419"/>
                  </a:lnTo>
                  <a:lnTo>
                    <a:pt x="43" y="3409"/>
                  </a:lnTo>
                  <a:lnTo>
                    <a:pt x="30" y="3398"/>
                  </a:lnTo>
                  <a:lnTo>
                    <a:pt x="20" y="3387"/>
                  </a:lnTo>
                  <a:lnTo>
                    <a:pt x="9" y="3377"/>
                  </a:lnTo>
                  <a:lnTo>
                    <a:pt x="0" y="3367"/>
                  </a:lnTo>
                  <a:close/>
                  <a:moveTo>
                    <a:pt x="0" y="2847"/>
                  </a:moveTo>
                  <a:lnTo>
                    <a:pt x="0" y="2755"/>
                  </a:lnTo>
                  <a:lnTo>
                    <a:pt x="13" y="2768"/>
                  </a:lnTo>
                  <a:lnTo>
                    <a:pt x="24" y="2780"/>
                  </a:lnTo>
                  <a:lnTo>
                    <a:pt x="33" y="2792"/>
                  </a:lnTo>
                  <a:lnTo>
                    <a:pt x="40" y="2802"/>
                  </a:lnTo>
                  <a:lnTo>
                    <a:pt x="44" y="2812"/>
                  </a:lnTo>
                  <a:lnTo>
                    <a:pt x="48" y="2822"/>
                  </a:lnTo>
                  <a:lnTo>
                    <a:pt x="48" y="2826"/>
                  </a:lnTo>
                  <a:lnTo>
                    <a:pt x="48" y="2830"/>
                  </a:lnTo>
                  <a:lnTo>
                    <a:pt x="47" y="2834"/>
                  </a:lnTo>
                  <a:lnTo>
                    <a:pt x="45" y="2837"/>
                  </a:lnTo>
                  <a:lnTo>
                    <a:pt x="42" y="2840"/>
                  </a:lnTo>
                  <a:lnTo>
                    <a:pt x="39" y="2843"/>
                  </a:lnTo>
                  <a:lnTo>
                    <a:pt x="34" y="2846"/>
                  </a:lnTo>
                  <a:lnTo>
                    <a:pt x="28" y="2847"/>
                  </a:lnTo>
                  <a:lnTo>
                    <a:pt x="23" y="2848"/>
                  </a:lnTo>
                  <a:lnTo>
                    <a:pt x="15" y="2848"/>
                  </a:lnTo>
                  <a:lnTo>
                    <a:pt x="9" y="2848"/>
                  </a:lnTo>
                  <a:lnTo>
                    <a:pt x="0" y="2847"/>
                  </a:lnTo>
                  <a:close/>
                  <a:moveTo>
                    <a:pt x="0" y="2589"/>
                  </a:moveTo>
                  <a:lnTo>
                    <a:pt x="0" y="2473"/>
                  </a:lnTo>
                  <a:lnTo>
                    <a:pt x="14" y="2479"/>
                  </a:lnTo>
                  <a:lnTo>
                    <a:pt x="28" y="2486"/>
                  </a:lnTo>
                  <a:lnTo>
                    <a:pt x="42" y="2494"/>
                  </a:lnTo>
                  <a:lnTo>
                    <a:pt x="56" y="2503"/>
                  </a:lnTo>
                  <a:lnTo>
                    <a:pt x="81" y="2520"/>
                  </a:lnTo>
                  <a:lnTo>
                    <a:pt x="103" y="2538"/>
                  </a:lnTo>
                  <a:lnTo>
                    <a:pt x="121" y="2555"/>
                  </a:lnTo>
                  <a:lnTo>
                    <a:pt x="136" y="2573"/>
                  </a:lnTo>
                  <a:lnTo>
                    <a:pt x="143" y="2580"/>
                  </a:lnTo>
                  <a:lnTo>
                    <a:pt x="148" y="2589"/>
                  </a:lnTo>
                  <a:lnTo>
                    <a:pt x="152" y="2596"/>
                  </a:lnTo>
                  <a:lnTo>
                    <a:pt x="155" y="2603"/>
                  </a:lnTo>
                  <a:lnTo>
                    <a:pt x="157" y="2610"/>
                  </a:lnTo>
                  <a:lnTo>
                    <a:pt x="157" y="2616"/>
                  </a:lnTo>
                  <a:lnTo>
                    <a:pt x="157" y="2621"/>
                  </a:lnTo>
                  <a:lnTo>
                    <a:pt x="155" y="2627"/>
                  </a:lnTo>
                  <a:lnTo>
                    <a:pt x="151" y="2631"/>
                  </a:lnTo>
                  <a:lnTo>
                    <a:pt x="146" y="2634"/>
                  </a:lnTo>
                  <a:lnTo>
                    <a:pt x="140" y="2636"/>
                  </a:lnTo>
                  <a:lnTo>
                    <a:pt x="134" y="2637"/>
                  </a:lnTo>
                  <a:lnTo>
                    <a:pt x="126" y="2637"/>
                  </a:lnTo>
                  <a:lnTo>
                    <a:pt x="118" y="2637"/>
                  </a:lnTo>
                  <a:lnTo>
                    <a:pt x="108" y="2636"/>
                  </a:lnTo>
                  <a:lnTo>
                    <a:pt x="98" y="2634"/>
                  </a:lnTo>
                  <a:lnTo>
                    <a:pt x="88" y="2631"/>
                  </a:lnTo>
                  <a:lnTo>
                    <a:pt x="77" y="2628"/>
                  </a:lnTo>
                  <a:lnTo>
                    <a:pt x="65" y="2623"/>
                  </a:lnTo>
                  <a:lnTo>
                    <a:pt x="53" y="2618"/>
                  </a:lnTo>
                  <a:lnTo>
                    <a:pt x="40" y="2612"/>
                  </a:lnTo>
                  <a:lnTo>
                    <a:pt x="28" y="2606"/>
                  </a:lnTo>
                  <a:lnTo>
                    <a:pt x="15" y="2598"/>
                  </a:lnTo>
                  <a:lnTo>
                    <a:pt x="2" y="2590"/>
                  </a:lnTo>
                  <a:lnTo>
                    <a:pt x="0" y="2589"/>
                  </a:lnTo>
                  <a:close/>
                  <a:moveTo>
                    <a:pt x="0" y="1976"/>
                  </a:moveTo>
                  <a:lnTo>
                    <a:pt x="0" y="1865"/>
                  </a:lnTo>
                  <a:lnTo>
                    <a:pt x="13" y="1870"/>
                  </a:lnTo>
                  <a:lnTo>
                    <a:pt x="25" y="1876"/>
                  </a:lnTo>
                  <a:lnTo>
                    <a:pt x="38" y="1884"/>
                  </a:lnTo>
                  <a:lnTo>
                    <a:pt x="52" y="1892"/>
                  </a:lnTo>
                  <a:lnTo>
                    <a:pt x="72" y="1908"/>
                  </a:lnTo>
                  <a:lnTo>
                    <a:pt x="92" y="1923"/>
                  </a:lnTo>
                  <a:lnTo>
                    <a:pt x="108" y="1939"/>
                  </a:lnTo>
                  <a:lnTo>
                    <a:pt x="120" y="1955"/>
                  </a:lnTo>
                  <a:lnTo>
                    <a:pt x="125" y="1963"/>
                  </a:lnTo>
                  <a:lnTo>
                    <a:pt x="130" y="1969"/>
                  </a:lnTo>
                  <a:lnTo>
                    <a:pt x="133" y="1977"/>
                  </a:lnTo>
                  <a:lnTo>
                    <a:pt x="135" y="1983"/>
                  </a:lnTo>
                  <a:lnTo>
                    <a:pt x="136" y="1990"/>
                  </a:lnTo>
                  <a:lnTo>
                    <a:pt x="137" y="1995"/>
                  </a:lnTo>
                  <a:lnTo>
                    <a:pt x="136" y="2001"/>
                  </a:lnTo>
                  <a:lnTo>
                    <a:pt x="134" y="2005"/>
                  </a:lnTo>
                  <a:lnTo>
                    <a:pt x="131" y="2009"/>
                  </a:lnTo>
                  <a:lnTo>
                    <a:pt x="126" y="2012"/>
                  </a:lnTo>
                  <a:lnTo>
                    <a:pt x="121" y="2015"/>
                  </a:lnTo>
                  <a:lnTo>
                    <a:pt x="116" y="2016"/>
                  </a:lnTo>
                  <a:lnTo>
                    <a:pt x="108" y="2017"/>
                  </a:lnTo>
                  <a:lnTo>
                    <a:pt x="102" y="2017"/>
                  </a:lnTo>
                  <a:lnTo>
                    <a:pt x="93" y="2016"/>
                  </a:lnTo>
                  <a:lnTo>
                    <a:pt x="84" y="2014"/>
                  </a:lnTo>
                  <a:lnTo>
                    <a:pt x="65" y="2008"/>
                  </a:lnTo>
                  <a:lnTo>
                    <a:pt x="44" y="2001"/>
                  </a:lnTo>
                  <a:lnTo>
                    <a:pt x="23" y="1990"/>
                  </a:lnTo>
                  <a:lnTo>
                    <a:pt x="0" y="1976"/>
                  </a:lnTo>
                  <a:close/>
                  <a:moveTo>
                    <a:pt x="0" y="1623"/>
                  </a:moveTo>
                  <a:lnTo>
                    <a:pt x="0" y="1531"/>
                  </a:lnTo>
                  <a:lnTo>
                    <a:pt x="13" y="1543"/>
                  </a:lnTo>
                  <a:lnTo>
                    <a:pt x="24" y="1555"/>
                  </a:lnTo>
                  <a:lnTo>
                    <a:pt x="34" y="1567"/>
                  </a:lnTo>
                  <a:lnTo>
                    <a:pt x="40" y="1578"/>
                  </a:lnTo>
                  <a:lnTo>
                    <a:pt x="44" y="1588"/>
                  </a:lnTo>
                  <a:lnTo>
                    <a:pt x="48" y="1598"/>
                  </a:lnTo>
                  <a:lnTo>
                    <a:pt x="48" y="1602"/>
                  </a:lnTo>
                  <a:lnTo>
                    <a:pt x="48" y="1607"/>
                  </a:lnTo>
                  <a:lnTo>
                    <a:pt x="47" y="1611"/>
                  </a:lnTo>
                  <a:lnTo>
                    <a:pt x="44" y="1614"/>
                  </a:lnTo>
                  <a:lnTo>
                    <a:pt x="42" y="1617"/>
                  </a:lnTo>
                  <a:lnTo>
                    <a:pt x="38" y="1621"/>
                  </a:lnTo>
                  <a:lnTo>
                    <a:pt x="34" y="1623"/>
                  </a:lnTo>
                  <a:lnTo>
                    <a:pt x="28" y="1624"/>
                  </a:lnTo>
                  <a:lnTo>
                    <a:pt x="22" y="1625"/>
                  </a:lnTo>
                  <a:lnTo>
                    <a:pt x="15" y="1625"/>
                  </a:lnTo>
                  <a:lnTo>
                    <a:pt x="8" y="1625"/>
                  </a:lnTo>
                  <a:lnTo>
                    <a:pt x="0" y="1623"/>
                  </a:lnTo>
                  <a:close/>
                  <a:moveTo>
                    <a:pt x="0" y="1248"/>
                  </a:moveTo>
                  <a:lnTo>
                    <a:pt x="0" y="1192"/>
                  </a:lnTo>
                  <a:lnTo>
                    <a:pt x="4" y="1199"/>
                  </a:lnTo>
                  <a:lnTo>
                    <a:pt x="9" y="1206"/>
                  </a:lnTo>
                  <a:lnTo>
                    <a:pt x="12" y="1213"/>
                  </a:lnTo>
                  <a:lnTo>
                    <a:pt x="13" y="1219"/>
                  </a:lnTo>
                  <a:lnTo>
                    <a:pt x="14" y="1225"/>
                  </a:lnTo>
                  <a:lnTo>
                    <a:pt x="15" y="1230"/>
                  </a:lnTo>
                  <a:lnTo>
                    <a:pt x="14" y="1235"/>
                  </a:lnTo>
                  <a:lnTo>
                    <a:pt x="12" y="1240"/>
                  </a:lnTo>
                  <a:lnTo>
                    <a:pt x="10" y="1243"/>
                  </a:lnTo>
                  <a:lnTo>
                    <a:pt x="7" y="1245"/>
                  </a:lnTo>
                  <a:lnTo>
                    <a:pt x="3" y="1247"/>
                  </a:lnTo>
                  <a:lnTo>
                    <a:pt x="0" y="1248"/>
                  </a:lnTo>
                  <a:close/>
                  <a:moveTo>
                    <a:pt x="0" y="890"/>
                  </a:moveTo>
                  <a:lnTo>
                    <a:pt x="0" y="810"/>
                  </a:lnTo>
                  <a:lnTo>
                    <a:pt x="10" y="820"/>
                  </a:lnTo>
                  <a:lnTo>
                    <a:pt x="17" y="830"/>
                  </a:lnTo>
                  <a:lnTo>
                    <a:pt x="24" y="839"/>
                  </a:lnTo>
                  <a:lnTo>
                    <a:pt x="29" y="849"/>
                  </a:lnTo>
                  <a:lnTo>
                    <a:pt x="33" y="858"/>
                  </a:lnTo>
                  <a:lnTo>
                    <a:pt x="34" y="866"/>
                  </a:lnTo>
                  <a:lnTo>
                    <a:pt x="34" y="870"/>
                  </a:lnTo>
                  <a:lnTo>
                    <a:pt x="34" y="873"/>
                  </a:lnTo>
                  <a:lnTo>
                    <a:pt x="33" y="876"/>
                  </a:lnTo>
                  <a:lnTo>
                    <a:pt x="31" y="879"/>
                  </a:lnTo>
                  <a:lnTo>
                    <a:pt x="29" y="883"/>
                  </a:lnTo>
                  <a:lnTo>
                    <a:pt x="26" y="885"/>
                  </a:lnTo>
                  <a:lnTo>
                    <a:pt x="23" y="887"/>
                  </a:lnTo>
                  <a:lnTo>
                    <a:pt x="20" y="888"/>
                  </a:lnTo>
                  <a:lnTo>
                    <a:pt x="11" y="890"/>
                  </a:lnTo>
                  <a:lnTo>
                    <a:pt x="0" y="890"/>
                  </a:lnTo>
                  <a:close/>
                  <a:moveTo>
                    <a:pt x="0" y="511"/>
                  </a:moveTo>
                  <a:lnTo>
                    <a:pt x="0" y="422"/>
                  </a:lnTo>
                  <a:lnTo>
                    <a:pt x="11" y="425"/>
                  </a:lnTo>
                  <a:lnTo>
                    <a:pt x="23" y="430"/>
                  </a:lnTo>
                  <a:lnTo>
                    <a:pt x="35" y="437"/>
                  </a:lnTo>
                  <a:lnTo>
                    <a:pt x="47" y="445"/>
                  </a:lnTo>
                  <a:lnTo>
                    <a:pt x="61" y="456"/>
                  </a:lnTo>
                  <a:lnTo>
                    <a:pt x="74" y="468"/>
                  </a:lnTo>
                  <a:lnTo>
                    <a:pt x="83" y="480"/>
                  </a:lnTo>
                  <a:lnTo>
                    <a:pt x="92" y="492"/>
                  </a:lnTo>
                  <a:lnTo>
                    <a:pt x="97" y="503"/>
                  </a:lnTo>
                  <a:lnTo>
                    <a:pt x="101" y="513"/>
                  </a:lnTo>
                  <a:lnTo>
                    <a:pt x="102" y="519"/>
                  </a:lnTo>
                  <a:lnTo>
                    <a:pt x="102" y="523"/>
                  </a:lnTo>
                  <a:lnTo>
                    <a:pt x="101" y="527"/>
                  </a:lnTo>
                  <a:lnTo>
                    <a:pt x="98" y="531"/>
                  </a:lnTo>
                  <a:lnTo>
                    <a:pt x="96" y="534"/>
                  </a:lnTo>
                  <a:lnTo>
                    <a:pt x="93" y="537"/>
                  </a:lnTo>
                  <a:lnTo>
                    <a:pt x="89" y="539"/>
                  </a:lnTo>
                  <a:lnTo>
                    <a:pt x="84" y="540"/>
                  </a:lnTo>
                  <a:lnTo>
                    <a:pt x="79" y="542"/>
                  </a:lnTo>
                  <a:lnTo>
                    <a:pt x="74" y="542"/>
                  </a:lnTo>
                  <a:lnTo>
                    <a:pt x="68" y="540"/>
                  </a:lnTo>
                  <a:lnTo>
                    <a:pt x="62" y="540"/>
                  </a:lnTo>
                  <a:lnTo>
                    <a:pt x="49" y="536"/>
                  </a:lnTo>
                  <a:lnTo>
                    <a:pt x="34" y="531"/>
                  </a:lnTo>
                  <a:lnTo>
                    <a:pt x="20" y="523"/>
                  </a:lnTo>
                  <a:lnTo>
                    <a:pt x="4" y="513"/>
                  </a:lnTo>
                  <a:lnTo>
                    <a:pt x="0" y="511"/>
                  </a:lnTo>
                  <a:close/>
                  <a:moveTo>
                    <a:pt x="678" y="36"/>
                  </a:moveTo>
                  <a:lnTo>
                    <a:pt x="678" y="116"/>
                  </a:lnTo>
                  <a:lnTo>
                    <a:pt x="665" y="114"/>
                  </a:lnTo>
                  <a:lnTo>
                    <a:pt x="651" y="109"/>
                  </a:lnTo>
                  <a:lnTo>
                    <a:pt x="636" y="101"/>
                  </a:lnTo>
                  <a:lnTo>
                    <a:pt x="621" y="93"/>
                  </a:lnTo>
                  <a:lnTo>
                    <a:pt x="607" y="82"/>
                  </a:lnTo>
                  <a:lnTo>
                    <a:pt x="596" y="71"/>
                  </a:lnTo>
                  <a:lnTo>
                    <a:pt x="586" y="59"/>
                  </a:lnTo>
                  <a:lnTo>
                    <a:pt x="579" y="48"/>
                  </a:lnTo>
                  <a:lnTo>
                    <a:pt x="573" y="38"/>
                  </a:lnTo>
                  <a:lnTo>
                    <a:pt x="571" y="27"/>
                  </a:lnTo>
                  <a:lnTo>
                    <a:pt x="571" y="22"/>
                  </a:lnTo>
                  <a:lnTo>
                    <a:pt x="571" y="18"/>
                  </a:lnTo>
                  <a:lnTo>
                    <a:pt x="572" y="14"/>
                  </a:lnTo>
                  <a:lnTo>
                    <a:pt x="574" y="11"/>
                  </a:lnTo>
                  <a:lnTo>
                    <a:pt x="577" y="7"/>
                  </a:lnTo>
                  <a:lnTo>
                    <a:pt x="580" y="4"/>
                  </a:lnTo>
                  <a:lnTo>
                    <a:pt x="583" y="2"/>
                  </a:lnTo>
                  <a:lnTo>
                    <a:pt x="587" y="1"/>
                  </a:lnTo>
                  <a:lnTo>
                    <a:pt x="593" y="0"/>
                  </a:lnTo>
                  <a:lnTo>
                    <a:pt x="597" y="0"/>
                  </a:lnTo>
                  <a:lnTo>
                    <a:pt x="603" y="0"/>
                  </a:lnTo>
                  <a:lnTo>
                    <a:pt x="609" y="0"/>
                  </a:lnTo>
                  <a:lnTo>
                    <a:pt x="621" y="3"/>
                  </a:lnTo>
                  <a:lnTo>
                    <a:pt x="635" y="8"/>
                  </a:lnTo>
                  <a:lnTo>
                    <a:pt x="649" y="15"/>
                  </a:lnTo>
                  <a:lnTo>
                    <a:pt x="663" y="23"/>
                  </a:lnTo>
                  <a:lnTo>
                    <a:pt x="671" y="30"/>
                  </a:lnTo>
                  <a:lnTo>
                    <a:pt x="678" y="36"/>
                  </a:lnTo>
                  <a:close/>
                  <a:moveTo>
                    <a:pt x="678" y="481"/>
                  </a:moveTo>
                  <a:lnTo>
                    <a:pt x="678" y="573"/>
                  </a:lnTo>
                  <a:lnTo>
                    <a:pt x="666" y="562"/>
                  </a:lnTo>
                  <a:lnTo>
                    <a:pt x="655" y="551"/>
                  </a:lnTo>
                  <a:lnTo>
                    <a:pt x="647" y="539"/>
                  </a:lnTo>
                  <a:lnTo>
                    <a:pt x="640" y="529"/>
                  </a:lnTo>
                  <a:lnTo>
                    <a:pt x="636" y="518"/>
                  </a:lnTo>
                  <a:lnTo>
                    <a:pt x="634" y="508"/>
                  </a:lnTo>
                  <a:lnTo>
                    <a:pt x="634" y="504"/>
                  </a:lnTo>
                  <a:lnTo>
                    <a:pt x="634" y="499"/>
                  </a:lnTo>
                  <a:lnTo>
                    <a:pt x="635" y="495"/>
                  </a:lnTo>
                  <a:lnTo>
                    <a:pt x="637" y="492"/>
                  </a:lnTo>
                  <a:lnTo>
                    <a:pt x="640" y="488"/>
                  </a:lnTo>
                  <a:lnTo>
                    <a:pt x="644" y="485"/>
                  </a:lnTo>
                  <a:lnTo>
                    <a:pt x="648" y="482"/>
                  </a:lnTo>
                  <a:lnTo>
                    <a:pt x="653" y="481"/>
                  </a:lnTo>
                  <a:lnTo>
                    <a:pt x="659" y="480"/>
                  </a:lnTo>
                  <a:lnTo>
                    <a:pt x="664" y="480"/>
                  </a:lnTo>
                  <a:lnTo>
                    <a:pt x="672" y="480"/>
                  </a:lnTo>
                  <a:lnTo>
                    <a:pt x="678" y="481"/>
                  </a:lnTo>
                  <a:close/>
                  <a:moveTo>
                    <a:pt x="678" y="875"/>
                  </a:moveTo>
                  <a:lnTo>
                    <a:pt x="678" y="980"/>
                  </a:lnTo>
                  <a:lnTo>
                    <a:pt x="666" y="974"/>
                  </a:lnTo>
                  <a:lnTo>
                    <a:pt x="654" y="969"/>
                  </a:lnTo>
                  <a:lnTo>
                    <a:pt x="642" y="962"/>
                  </a:lnTo>
                  <a:lnTo>
                    <a:pt x="629" y="955"/>
                  </a:lnTo>
                  <a:lnTo>
                    <a:pt x="612" y="942"/>
                  </a:lnTo>
                  <a:lnTo>
                    <a:pt x="598" y="929"/>
                  </a:lnTo>
                  <a:lnTo>
                    <a:pt x="585" y="915"/>
                  </a:lnTo>
                  <a:lnTo>
                    <a:pt x="576" y="901"/>
                  </a:lnTo>
                  <a:lnTo>
                    <a:pt x="571" y="894"/>
                  </a:lnTo>
                  <a:lnTo>
                    <a:pt x="568" y="888"/>
                  </a:lnTo>
                  <a:lnTo>
                    <a:pt x="566" y="883"/>
                  </a:lnTo>
                  <a:lnTo>
                    <a:pt x="565" y="876"/>
                  </a:lnTo>
                  <a:lnTo>
                    <a:pt x="564" y="871"/>
                  </a:lnTo>
                  <a:lnTo>
                    <a:pt x="564" y="865"/>
                  </a:lnTo>
                  <a:lnTo>
                    <a:pt x="566" y="861"/>
                  </a:lnTo>
                  <a:lnTo>
                    <a:pt x="567" y="857"/>
                  </a:lnTo>
                  <a:lnTo>
                    <a:pt x="570" y="852"/>
                  </a:lnTo>
                  <a:lnTo>
                    <a:pt x="574" y="849"/>
                  </a:lnTo>
                  <a:lnTo>
                    <a:pt x="579" y="847"/>
                  </a:lnTo>
                  <a:lnTo>
                    <a:pt x="584" y="846"/>
                  </a:lnTo>
                  <a:lnTo>
                    <a:pt x="590" y="845"/>
                  </a:lnTo>
                  <a:lnTo>
                    <a:pt x="596" y="844"/>
                  </a:lnTo>
                  <a:lnTo>
                    <a:pt x="603" y="845"/>
                  </a:lnTo>
                  <a:lnTo>
                    <a:pt x="610" y="846"/>
                  </a:lnTo>
                  <a:lnTo>
                    <a:pt x="626" y="849"/>
                  </a:lnTo>
                  <a:lnTo>
                    <a:pt x="642" y="856"/>
                  </a:lnTo>
                  <a:lnTo>
                    <a:pt x="661" y="864"/>
                  </a:lnTo>
                  <a:lnTo>
                    <a:pt x="678" y="875"/>
                  </a:lnTo>
                  <a:close/>
                  <a:moveTo>
                    <a:pt x="678" y="1260"/>
                  </a:moveTo>
                  <a:lnTo>
                    <a:pt x="678" y="1367"/>
                  </a:lnTo>
                  <a:lnTo>
                    <a:pt x="664" y="1362"/>
                  </a:lnTo>
                  <a:lnTo>
                    <a:pt x="649" y="1355"/>
                  </a:lnTo>
                  <a:lnTo>
                    <a:pt x="634" y="1347"/>
                  </a:lnTo>
                  <a:lnTo>
                    <a:pt x="618" y="1337"/>
                  </a:lnTo>
                  <a:lnTo>
                    <a:pt x="599" y="1324"/>
                  </a:lnTo>
                  <a:lnTo>
                    <a:pt x="583" y="1309"/>
                  </a:lnTo>
                  <a:lnTo>
                    <a:pt x="569" y="1295"/>
                  </a:lnTo>
                  <a:lnTo>
                    <a:pt x="558" y="1280"/>
                  </a:lnTo>
                  <a:lnTo>
                    <a:pt x="554" y="1273"/>
                  </a:lnTo>
                  <a:lnTo>
                    <a:pt x="550" y="1267"/>
                  </a:lnTo>
                  <a:lnTo>
                    <a:pt x="547" y="1259"/>
                  </a:lnTo>
                  <a:lnTo>
                    <a:pt x="545" y="1254"/>
                  </a:lnTo>
                  <a:lnTo>
                    <a:pt x="544" y="1247"/>
                  </a:lnTo>
                  <a:lnTo>
                    <a:pt x="545" y="1242"/>
                  </a:lnTo>
                  <a:lnTo>
                    <a:pt x="546" y="1237"/>
                  </a:lnTo>
                  <a:lnTo>
                    <a:pt x="549" y="1232"/>
                  </a:lnTo>
                  <a:lnTo>
                    <a:pt x="552" y="1228"/>
                  </a:lnTo>
                  <a:lnTo>
                    <a:pt x="555" y="1225"/>
                  </a:lnTo>
                  <a:lnTo>
                    <a:pt x="560" y="1222"/>
                  </a:lnTo>
                  <a:lnTo>
                    <a:pt x="566" y="1221"/>
                  </a:lnTo>
                  <a:lnTo>
                    <a:pt x="572" y="1220"/>
                  </a:lnTo>
                  <a:lnTo>
                    <a:pt x="579" y="1220"/>
                  </a:lnTo>
                  <a:lnTo>
                    <a:pt x="586" y="1220"/>
                  </a:lnTo>
                  <a:lnTo>
                    <a:pt x="595" y="1221"/>
                  </a:lnTo>
                  <a:lnTo>
                    <a:pt x="612" y="1226"/>
                  </a:lnTo>
                  <a:lnTo>
                    <a:pt x="631" y="1233"/>
                  </a:lnTo>
                  <a:lnTo>
                    <a:pt x="650" y="1243"/>
                  </a:lnTo>
                  <a:lnTo>
                    <a:pt x="669" y="1255"/>
                  </a:lnTo>
                  <a:lnTo>
                    <a:pt x="674" y="1257"/>
                  </a:lnTo>
                  <a:lnTo>
                    <a:pt x="678" y="1260"/>
                  </a:lnTo>
                  <a:close/>
                  <a:moveTo>
                    <a:pt x="678" y="1626"/>
                  </a:moveTo>
                  <a:lnTo>
                    <a:pt x="678" y="1745"/>
                  </a:lnTo>
                  <a:lnTo>
                    <a:pt x="669" y="1739"/>
                  </a:lnTo>
                  <a:lnTo>
                    <a:pt x="661" y="1734"/>
                  </a:lnTo>
                  <a:lnTo>
                    <a:pt x="640" y="1720"/>
                  </a:lnTo>
                  <a:lnTo>
                    <a:pt x="622" y="1704"/>
                  </a:lnTo>
                  <a:lnTo>
                    <a:pt x="613" y="1696"/>
                  </a:lnTo>
                  <a:lnTo>
                    <a:pt x="606" y="1689"/>
                  </a:lnTo>
                  <a:lnTo>
                    <a:pt x="599" y="1680"/>
                  </a:lnTo>
                  <a:lnTo>
                    <a:pt x="594" y="1673"/>
                  </a:lnTo>
                  <a:lnTo>
                    <a:pt x="588" y="1665"/>
                  </a:lnTo>
                  <a:lnTo>
                    <a:pt x="585" y="1658"/>
                  </a:lnTo>
                  <a:lnTo>
                    <a:pt x="582" y="1651"/>
                  </a:lnTo>
                  <a:lnTo>
                    <a:pt x="580" y="1644"/>
                  </a:lnTo>
                  <a:lnTo>
                    <a:pt x="579" y="1638"/>
                  </a:lnTo>
                  <a:lnTo>
                    <a:pt x="579" y="1633"/>
                  </a:lnTo>
                  <a:lnTo>
                    <a:pt x="580" y="1627"/>
                  </a:lnTo>
                  <a:lnTo>
                    <a:pt x="582" y="1622"/>
                  </a:lnTo>
                  <a:lnTo>
                    <a:pt x="584" y="1619"/>
                  </a:lnTo>
                  <a:lnTo>
                    <a:pt x="587" y="1615"/>
                  </a:lnTo>
                  <a:lnTo>
                    <a:pt x="592" y="1613"/>
                  </a:lnTo>
                  <a:lnTo>
                    <a:pt x="596" y="1612"/>
                  </a:lnTo>
                  <a:lnTo>
                    <a:pt x="606" y="1610"/>
                  </a:lnTo>
                  <a:lnTo>
                    <a:pt x="618" y="1609"/>
                  </a:lnTo>
                  <a:lnTo>
                    <a:pt x="632" y="1611"/>
                  </a:lnTo>
                  <a:lnTo>
                    <a:pt x="646" y="1614"/>
                  </a:lnTo>
                  <a:lnTo>
                    <a:pt x="662" y="1620"/>
                  </a:lnTo>
                  <a:lnTo>
                    <a:pt x="678" y="1626"/>
                  </a:lnTo>
                  <a:close/>
                  <a:moveTo>
                    <a:pt x="678" y="2023"/>
                  </a:moveTo>
                  <a:lnTo>
                    <a:pt x="678" y="2065"/>
                  </a:lnTo>
                  <a:lnTo>
                    <a:pt x="674" y="2055"/>
                  </a:lnTo>
                  <a:lnTo>
                    <a:pt x="672" y="2044"/>
                  </a:lnTo>
                  <a:lnTo>
                    <a:pt x="671" y="2039"/>
                  </a:lnTo>
                  <a:lnTo>
                    <a:pt x="672" y="2035"/>
                  </a:lnTo>
                  <a:lnTo>
                    <a:pt x="673" y="2031"/>
                  </a:lnTo>
                  <a:lnTo>
                    <a:pt x="675" y="2028"/>
                  </a:lnTo>
                  <a:lnTo>
                    <a:pt x="676" y="2025"/>
                  </a:lnTo>
                  <a:lnTo>
                    <a:pt x="678" y="2023"/>
                  </a:lnTo>
                  <a:close/>
                  <a:moveTo>
                    <a:pt x="678" y="2293"/>
                  </a:moveTo>
                  <a:lnTo>
                    <a:pt x="678" y="2406"/>
                  </a:lnTo>
                  <a:lnTo>
                    <a:pt x="660" y="2401"/>
                  </a:lnTo>
                  <a:lnTo>
                    <a:pt x="640" y="2392"/>
                  </a:lnTo>
                  <a:lnTo>
                    <a:pt x="621" y="2383"/>
                  </a:lnTo>
                  <a:lnTo>
                    <a:pt x="600" y="2371"/>
                  </a:lnTo>
                  <a:lnTo>
                    <a:pt x="588" y="2362"/>
                  </a:lnTo>
                  <a:lnTo>
                    <a:pt x="577" y="2353"/>
                  </a:lnTo>
                  <a:lnTo>
                    <a:pt x="566" y="2345"/>
                  </a:lnTo>
                  <a:lnTo>
                    <a:pt x="555" y="2336"/>
                  </a:lnTo>
                  <a:lnTo>
                    <a:pt x="546" y="2328"/>
                  </a:lnTo>
                  <a:lnTo>
                    <a:pt x="538" y="2319"/>
                  </a:lnTo>
                  <a:lnTo>
                    <a:pt x="530" y="2310"/>
                  </a:lnTo>
                  <a:lnTo>
                    <a:pt x="523" y="2303"/>
                  </a:lnTo>
                  <a:lnTo>
                    <a:pt x="517" y="2294"/>
                  </a:lnTo>
                  <a:lnTo>
                    <a:pt x="512" y="2285"/>
                  </a:lnTo>
                  <a:lnTo>
                    <a:pt x="509" y="2278"/>
                  </a:lnTo>
                  <a:lnTo>
                    <a:pt x="506" y="2271"/>
                  </a:lnTo>
                  <a:lnTo>
                    <a:pt x="504" y="2264"/>
                  </a:lnTo>
                  <a:lnTo>
                    <a:pt x="504" y="2257"/>
                  </a:lnTo>
                  <a:lnTo>
                    <a:pt x="505" y="2252"/>
                  </a:lnTo>
                  <a:lnTo>
                    <a:pt x="508" y="2247"/>
                  </a:lnTo>
                  <a:lnTo>
                    <a:pt x="511" y="2242"/>
                  </a:lnTo>
                  <a:lnTo>
                    <a:pt x="516" y="2239"/>
                  </a:lnTo>
                  <a:lnTo>
                    <a:pt x="522" y="2237"/>
                  </a:lnTo>
                  <a:lnTo>
                    <a:pt x="528" y="2236"/>
                  </a:lnTo>
                  <a:lnTo>
                    <a:pt x="536" y="2235"/>
                  </a:lnTo>
                  <a:lnTo>
                    <a:pt x="544" y="2235"/>
                  </a:lnTo>
                  <a:lnTo>
                    <a:pt x="553" y="2236"/>
                  </a:lnTo>
                  <a:lnTo>
                    <a:pt x="564" y="2237"/>
                  </a:lnTo>
                  <a:lnTo>
                    <a:pt x="573" y="2240"/>
                  </a:lnTo>
                  <a:lnTo>
                    <a:pt x="585" y="2243"/>
                  </a:lnTo>
                  <a:lnTo>
                    <a:pt x="596" y="2248"/>
                  </a:lnTo>
                  <a:lnTo>
                    <a:pt x="608" y="2252"/>
                  </a:lnTo>
                  <a:lnTo>
                    <a:pt x="633" y="2264"/>
                  </a:lnTo>
                  <a:lnTo>
                    <a:pt x="658" y="2279"/>
                  </a:lnTo>
                  <a:lnTo>
                    <a:pt x="668" y="2285"/>
                  </a:lnTo>
                  <a:lnTo>
                    <a:pt x="678" y="2293"/>
                  </a:lnTo>
                  <a:close/>
                  <a:moveTo>
                    <a:pt x="678" y="2897"/>
                  </a:moveTo>
                  <a:lnTo>
                    <a:pt x="678" y="3020"/>
                  </a:lnTo>
                  <a:lnTo>
                    <a:pt x="654" y="3002"/>
                  </a:lnTo>
                  <a:lnTo>
                    <a:pt x="633" y="2985"/>
                  </a:lnTo>
                  <a:lnTo>
                    <a:pt x="624" y="2976"/>
                  </a:lnTo>
                  <a:lnTo>
                    <a:pt x="615" y="2968"/>
                  </a:lnTo>
                  <a:lnTo>
                    <a:pt x="608" y="2959"/>
                  </a:lnTo>
                  <a:lnTo>
                    <a:pt x="600" y="2950"/>
                  </a:lnTo>
                  <a:lnTo>
                    <a:pt x="595" y="2943"/>
                  </a:lnTo>
                  <a:lnTo>
                    <a:pt x="591" y="2934"/>
                  </a:lnTo>
                  <a:lnTo>
                    <a:pt x="586" y="2928"/>
                  </a:lnTo>
                  <a:lnTo>
                    <a:pt x="584" y="2920"/>
                  </a:lnTo>
                  <a:lnTo>
                    <a:pt x="582" y="2914"/>
                  </a:lnTo>
                  <a:lnTo>
                    <a:pt x="582" y="2907"/>
                  </a:lnTo>
                  <a:lnTo>
                    <a:pt x="583" y="2902"/>
                  </a:lnTo>
                  <a:lnTo>
                    <a:pt x="585" y="2896"/>
                  </a:lnTo>
                  <a:lnTo>
                    <a:pt x="587" y="2894"/>
                  </a:lnTo>
                  <a:lnTo>
                    <a:pt x="591" y="2891"/>
                  </a:lnTo>
                  <a:lnTo>
                    <a:pt x="594" y="2889"/>
                  </a:lnTo>
                  <a:lnTo>
                    <a:pt x="598" y="2887"/>
                  </a:lnTo>
                  <a:lnTo>
                    <a:pt x="608" y="2884"/>
                  </a:lnTo>
                  <a:lnTo>
                    <a:pt x="619" y="2884"/>
                  </a:lnTo>
                  <a:lnTo>
                    <a:pt x="632" y="2886"/>
                  </a:lnTo>
                  <a:lnTo>
                    <a:pt x="646" y="2888"/>
                  </a:lnTo>
                  <a:lnTo>
                    <a:pt x="662" y="2892"/>
                  </a:lnTo>
                  <a:lnTo>
                    <a:pt x="678" y="2897"/>
                  </a:lnTo>
                  <a:close/>
                  <a:moveTo>
                    <a:pt x="678" y="3163"/>
                  </a:moveTo>
                  <a:lnTo>
                    <a:pt x="678" y="3288"/>
                  </a:lnTo>
                  <a:lnTo>
                    <a:pt x="662" y="3282"/>
                  </a:lnTo>
                  <a:lnTo>
                    <a:pt x="646" y="3273"/>
                  </a:lnTo>
                  <a:lnTo>
                    <a:pt x="628" y="3264"/>
                  </a:lnTo>
                  <a:lnTo>
                    <a:pt x="611" y="3255"/>
                  </a:lnTo>
                  <a:lnTo>
                    <a:pt x="597" y="3245"/>
                  </a:lnTo>
                  <a:lnTo>
                    <a:pt x="583" y="3235"/>
                  </a:lnTo>
                  <a:lnTo>
                    <a:pt x="569" y="3225"/>
                  </a:lnTo>
                  <a:lnTo>
                    <a:pt x="557" y="3216"/>
                  </a:lnTo>
                  <a:lnTo>
                    <a:pt x="545" y="3206"/>
                  </a:lnTo>
                  <a:lnTo>
                    <a:pt x="535" y="3196"/>
                  </a:lnTo>
                  <a:lnTo>
                    <a:pt x="525" y="3187"/>
                  </a:lnTo>
                  <a:lnTo>
                    <a:pt x="517" y="3177"/>
                  </a:lnTo>
                  <a:lnTo>
                    <a:pt x="510" y="3168"/>
                  </a:lnTo>
                  <a:lnTo>
                    <a:pt x="503" y="3160"/>
                  </a:lnTo>
                  <a:lnTo>
                    <a:pt x="499" y="3151"/>
                  </a:lnTo>
                  <a:lnTo>
                    <a:pt x="495" y="3142"/>
                  </a:lnTo>
                  <a:lnTo>
                    <a:pt x="492" y="3136"/>
                  </a:lnTo>
                  <a:lnTo>
                    <a:pt x="492" y="3128"/>
                  </a:lnTo>
                  <a:lnTo>
                    <a:pt x="492" y="3123"/>
                  </a:lnTo>
                  <a:lnTo>
                    <a:pt x="495" y="3118"/>
                  </a:lnTo>
                  <a:lnTo>
                    <a:pt x="499" y="3113"/>
                  </a:lnTo>
                  <a:lnTo>
                    <a:pt x="504" y="3109"/>
                  </a:lnTo>
                  <a:lnTo>
                    <a:pt x="511" y="3107"/>
                  </a:lnTo>
                  <a:lnTo>
                    <a:pt x="518" y="3106"/>
                  </a:lnTo>
                  <a:lnTo>
                    <a:pt x="527" y="3105"/>
                  </a:lnTo>
                  <a:lnTo>
                    <a:pt x="537" y="3106"/>
                  </a:lnTo>
                  <a:lnTo>
                    <a:pt x="547" y="3107"/>
                  </a:lnTo>
                  <a:lnTo>
                    <a:pt x="559" y="3109"/>
                  </a:lnTo>
                  <a:lnTo>
                    <a:pt x="571" y="3112"/>
                  </a:lnTo>
                  <a:lnTo>
                    <a:pt x="584" y="3116"/>
                  </a:lnTo>
                  <a:lnTo>
                    <a:pt x="598" y="3122"/>
                  </a:lnTo>
                  <a:lnTo>
                    <a:pt x="612" y="3127"/>
                  </a:lnTo>
                  <a:lnTo>
                    <a:pt x="626" y="3134"/>
                  </a:lnTo>
                  <a:lnTo>
                    <a:pt x="641" y="3141"/>
                  </a:lnTo>
                  <a:lnTo>
                    <a:pt x="656" y="3149"/>
                  </a:lnTo>
                  <a:lnTo>
                    <a:pt x="672" y="3159"/>
                  </a:lnTo>
                  <a:lnTo>
                    <a:pt x="678" y="3163"/>
                  </a:lnTo>
                  <a:close/>
                  <a:moveTo>
                    <a:pt x="678" y="3431"/>
                  </a:moveTo>
                  <a:lnTo>
                    <a:pt x="678" y="3531"/>
                  </a:lnTo>
                  <a:lnTo>
                    <a:pt x="665" y="3528"/>
                  </a:lnTo>
                  <a:lnTo>
                    <a:pt x="650" y="3523"/>
                  </a:lnTo>
                  <a:lnTo>
                    <a:pt x="635" y="3518"/>
                  </a:lnTo>
                  <a:lnTo>
                    <a:pt x="619" y="3513"/>
                  </a:lnTo>
                  <a:lnTo>
                    <a:pt x="603" y="3505"/>
                  </a:lnTo>
                  <a:lnTo>
                    <a:pt x="585" y="3496"/>
                  </a:lnTo>
                  <a:lnTo>
                    <a:pt x="568" y="3488"/>
                  </a:lnTo>
                  <a:lnTo>
                    <a:pt x="550" y="3477"/>
                  </a:lnTo>
                  <a:lnTo>
                    <a:pt x="535" y="3467"/>
                  </a:lnTo>
                  <a:lnTo>
                    <a:pt x="519" y="3457"/>
                  </a:lnTo>
                  <a:lnTo>
                    <a:pt x="505" y="3448"/>
                  </a:lnTo>
                  <a:lnTo>
                    <a:pt x="492" y="3438"/>
                  </a:lnTo>
                  <a:lnTo>
                    <a:pt x="481" y="3427"/>
                  </a:lnTo>
                  <a:lnTo>
                    <a:pt x="469" y="3418"/>
                  </a:lnTo>
                  <a:lnTo>
                    <a:pt x="459" y="3408"/>
                  </a:lnTo>
                  <a:lnTo>
                    <a:pt x="450" y="3398"/>
                  </a:lnTo>
                  <a:lnTo>
                    <a:pt x="443" y="3388"/>
                  </a:lnTo>
                  <a:lnTo>
                    <a:pt x="436" y="3380"/>
                  </a:lnTo>
                  <a:lnTo>
                    <a:pt x="431" y="3371"/>
                  </a:lnTo>
                  <a:lnTo>
                    <a:pt x="427" y="3363"/>
                  </a:lnTo>
                  <a:lnTo>
                    <a:pt x="424" y="3355"/>
                  </a:lnTo>
                  <a:lnTo>
                    <a:pt x="423" y="3348"/>
                  </a:lnTo>
                  <a:lnTo>
                    <a:pt x="424" y="3342"/>
                  </a:lnTo>
                  <a:lnTo>
                    <a:pt x="427" y="3337"/>
                  </a:lnTo>
                  <a:lnTo>
                    <a:pt x="431" y="3332"/>
                  </a:lnTo>
                  <a:lnTo>
                    <a:pt x="435" y="3329"/>
                  </a:lnTo>
                  <a:lnTo>
                    <a:pt x="443" y="3327"/>
                  </a:lnTo>
                  <a:lnTo>
                    <a:pt x="450" y="3326"/>
                  </a:lnTo>
                  <a:lnTo>
                    <a:pt x="459" y="3325"/>
                  </a:lnTo>
                  <a:lnTo>
                    <a:pt x="470" y="3326"/>
                  </a:lnTo>
                  <a:lnTo>
                    <a:pt x="481" y="3327"/>
                  </a:lnTo>
                  <a:lnTo>
                    <a:pt x="492" y="3330"/>
                  </a:lnTo>
                  <a:lnTo>
                    <a:pt x="505" y="3333"/>
                  </a:lnTo>
                  <a:lnTo>
                    <a:pt x="518" y="3338"/>
                  </a:lnTo>
                  <a:lnTo>
                    <a:pt x="532" y="3343"/>
                  </a:lnTo>
                  <a:lnTo>
                    <a:pt x="547" y="3348"/>
                  </a:lnTo>
                  <a:lnTo>
                    <a:pt x="563" y="3356"/>
                  </a:lnTo>
                  <a:lnTo>
                    <a:pt x="578" y="3364"/>
                  </a:lnTo>
                  <a:lnTo>
                    <a:pt x="594" y="3372"/>
                  </a:lnTo>
                  <a:lnTo>
                    <a:pt x="610" y="3381"/>
                  </a:lnTo>
                  <a:lnTo>
                    <a:pt x="628" y="3393"/>
                  </a:lnTo>
                  <a:lnTo>
                    <a:pt x="647" y="3406"/>
                  </a:lnTo>
                  <a:lnTo>
                    <a:pt x="663" y="3418"/>
                  </a:lnTo>
                  <a:lnTo>
                    <a:pt x="678" y="3431"/>
                  </a:lnTo>
                  <a:close/>
                  <a:moveTo>
                    <a:pt x="678" y="3690"/>
                  </a:moveTo>
                  <a:lnTo>
                    <a:pt x="678" y="3758"/>
                  </a:lnTo>
                  <a:lnTo>
                    <a:pt x="672" y="3758"/>
                  </a:lnTo>
                  <a:lnTo>
                    <a:pt x="664" y="3758"/>
                  </a:lnTo>
                  <a:lnTo>
                    <a:pt x="655" y="3758"/>
                  </a:lnTo>
                  <a:lnTo>
                    <a:pt x="647" y="3755"/>
                  </a:lnTo>
                  <a:lnTo>
                    <a:pt x="627" y="3752"/>
                  </a:lnTo>
                  <a:lnTo>
                    <a:pt x="607" y="3746"/>
                  </a:lnTo>
                  <a:lnTo>
                    <a:pt x="584" y="3737"/>
                  </a:lnTo>
                  <a:lnTo>
                    <a:pt x="560" y="3726"/>
                  </a:lnTo>
                  <a:lnTo>
                    <a:pt x="535" y="3714"/>
                  </a:lnTo>
                  <a:lnTo>
                    <a:pt x="510" y="3699"/>
                  </a:lnTo>
                  <a:lnTo>
                    <a:pt x="493" y="3690"/>
                  </a:lnTo>
                  <a:lnTo>
                    <a:pt x="478" y="3680"/>
                  </a:lnTo>
                  <a:lnTo>
                    <a:pt x="463" y="3669"/>
                  </a:lnTo>
                  <a:lnTo>
                    <a:pt x="449" y="3658"/>
                  </a:lnTo>
                  <a:lnTo>
                    <a:pt x="436" y="3649"/>
                  </a:lnTo>
                  <a:lnTo>
                    <a:pt x="425" y="3638"/>
                  </a:lnTo>
                  <a:lnTo>
                    <a:pt x="415" y="3628"/>
                  </a:lnTo>
                  <a:lnTo>
                    <a:pt x="405" y="3618"/>
                  </a:lnTo>
                  <a:lnTo>
                    <a:pt x="397" y="3609"/>
                  </a:lnTo>
                  <a:lnTo>
                    <a:pt x="390" y="3599"/>
                  </a:lnTo>
                  <a:lnTo>
                    <a:pt x="384" y="3590"/>
                  </a:lnTo>
                  <a:lnTo>
                    <a:pt x="380" y="3582"/>
                  </a:lnTo>
                  <a:lnTo>
                    <a:pt x="378" y="3574"/>
                  </a:lnTo>
                  <a:lnTo>
                    <a:pt x="377" y="3568"/>
                  </a:lnTo>
                  <a:lnTo>
                    <a:pt x="377" y="3561"/>
                  </a:lnTo>
                  <a:lnTo>
                    <a:pt x="379" y="3556"/>
                  </a:lnTo>
                  <a:lnTo>
                    <a:pt x="383" y="3551"/>
                  </a:lnTo>
                  <a:lnTo>
                    <a:pt x="389" y="3548"/>
                  </a:lnTo>
                  <a:lnTo>
                    <a:pt x="395" y="3546"/>
                  </a:lnTo>
                  <a:lnTo>
                    <a:pt x="404" y="3545"/>
                  </a:lnTo>
                  <a:lnTo>
                    <a:pt x="413" y="3545"/>
                  </a:lnTo>
                  <a:lnTo>
                    <a:pt x="423" y="3545"/>
                  </a:lnTo>
                  <a:lnTo>
                    <a:pt x="435" y="3547"/>
                  </a:lnTo>
                  <a:lnTo>
                    <a:pt x="447" y="3550"/>
                  </a:lnTo>
                  <a:lnTo>
                    <a:pt x="461" y="3554"/>
                  </a:lnTo>
                  <a:lnTo>
                    <a:pt x="475" y="3558"/>
                  </a:lnTo>
                  <a:lnTo>
                    <a:pt x="489" y="3563"/>
                  </a:lnTo>
                  <a:lnTo>
                    <a:pt x="505" y="3570"/>
                  </a:lnTo>
                  <a:lnTo>
                    <a:pt x="520" y="3577"/>
                  </a:lnTo>
                  <a:lnTo>
                    <a:pt x="537" y="3585"/>
                  </a:lnTo>
                  <a:lnTo>
                    <a:pt x="553" y="3593"/>
                  </a:lnTo>
                  <a:lnTo>
                    <a:pt x="570" y="3603"/>
                  </a:lnTo>
                  <a:lnTo>
                    <a:pt x="586" y="3614"/>
                  </a:lnTo>
                  <a:lnTo>
                    <a:pt x="604" y="3625"/>
                  </a:lnTo>
                  <a:lnTo>
                    <a:pt x="619" y="3636"/>
                  </a:lnTo>
                  <a:lnTo>
                    <a:pt x="633" y="3647"/>
                  </a:lnTo>
                  <a:lnTo>
                    <a:pt x="646" y="3658"/>
                  </a:lnTo>
                  <a:lnTo>
                    <a:pt x="658" y="3669"/>
                  </a:lnTo>
                  <a:lnTo>
                    <a:pt x="668" y="3680"/>
                  </a:lnTo>
                  <a:lnTo>
                    <a:pt x="678" y="3690"/>
                  </a:lnTo>
                  <a:close/>
                  <a:moveTo>
                    <a:pt x="678" y="3930"/>
                  </a:moveTo>
                  <a:lnTo>
                    <a:pt x="678" y="3981"/>
                  </a:lnTo>
                  <a:lnTo>
                    <a:pt x="672" y="3982"/>
                  </a:lnTo>
                  <a:lnTo>
                    <a:pt x="665" y="3983"/>
                  </a:lnTo>
                  <a:lnTo>
                    <a:pt x="656" y="3983"/>
                  </a:lnTo>
                  <a:lnTo>
                    <a:pt x="648" y="3983"/>
                  </a:lnTo>
                  <a:lnTo>
                    <a:pt x="637" y="3982"/>
                  </a:lnTo>
                  <a:lnTo>
                    <a:pt x="627" y="3980"/>
                  </a:lnTo>
                  <a:lnTo>
                    <a:pt x="615" y="3977"/>
                  </a:lnTo>
                  <a:lnTo>
                    <a:pt x="604" y="3973"/>
                  </a:lnTo>
                  <a:lnTo>
                    <a:pt x="578" y="3965"/>
                  </a:lnTo>
                  <a:lnTo>
                    <a:pt x="551" y="3953"/>
                  </a:lnTo>
                  <a:lnTo>
                    <a:pt x="522" y="3939"/>
                  </a:lnTo>
                  <a:lnTo>
                    <a:pt x="492" y="3923"/>
                  </a:lnTo>
                  <a:lnTo>
                    <a:pt x="475" y="3912"/>
                  </a:lnTo>
                  <a:lnTo>
                    <a:pt x="459" y="3901"/>
                  </a:lnTo>
                  <a:lnTo>
                    <a:pt x="444" y="3890"/>
                  </a:lnTo>
                  <a:lnTo>
                    <a:pt x="430" y="3881"/>
                  </a:lnTo>
                  <a:lnTo>
                    <a:pt x="416" y="3870"/>
                  </a:lnTo>
                  <a:lnTo>
                    <a:pt x="404" y="3859"/>
                  </a:lnTo>
                  <a:lnTo>
                    <a:pt x="392" y="3848"/>
                  </a:lnTo>
                  <a:lnTo>
                    <a:pt x="382" y="3838"/>
                  </a:lnTo>
                  <a:lnTo>
                    <a:pt x="374" y="3829"/>
                  </a:lnTo>
                  <a:lnTo>
                    <a:pt x="366" y="3819"/>
                  </a:lnTo>
                  <a:lnTo>
                    <a:pt x="361" y="3810"/>
                  </a:lnTo>
                  <a:lnTo>
                    <a:pt x="356" y="3802"/>
                  </a:lnTo>
                  <a:lnTo>
                    <a:pt x="353" y="3794"/>
                  </a:lnTo>
                  <a:lnTo>
                    <a:pt x="352" y="3787"/>
                  </a:lnTo>
                  <a:lnTo>
                    <a:pt x="353" y="3780"/>
                  </a:lnTo>
                  <a:lnTo>
                    <a:pt x="355" y="3775"/>
                  </a:lnTo>
                  <a:lnTo>
                    <a:pt x="359" y="3770"/>
                  </a:lnTo>
                  <a:lnTo>
                    <a:pt x="364" y="3767"/>
                  </a:lnTo>
                  <a:lnTo>
                    <a:pt x="371" y="3765"/>
                  </a:lnTo>
                  <a:lnTo>
                    <a:pt x="379" y="3764"/>
                  </a:lnTo>
                  <a:lnTo>
                    <a:pt x="389" y="3764"/>
                  </a:lnTo>
                  <a:lnTo>
                    <a:pt x="400" y="3765"/>
                  </a:lnTo>
                  <a:lnTo>
                    <a:pt x="411" y="3767"/>
                  </a:lnTo>
                  <a:lnTo>
                    <a:pt x="424" y="3770"/>
                  </a:lnTo>
                  <a:lnTo>
                    <a:pt x="438" y="3775"/>
                  </a:lnTo>
                  <a:lnTo>
                    <a:pt x="452" y="3779"/>
                  </a:lnTo>
                  <a:lnTo>
                    <a:pt x="469" y="3786"/>
                  </a:lnTo>
                  <a:lnTo>
                    <a:pt x="484" y="3792"/>
                  </a:lnTo>
                  <a:lnTo>
                    <a:pt x="500" y="3800"/>
                  </a:lnTo>
                  <a:lnTo>
                    <a:pt x="517" y="3807"/>
                  </a:lnTo>
                  <a:lnTo>
                    <a:pt x="535" y="3817"/>
                  </a:lnTo>
                  <a:lnTo>
                    <a:pt x="552" y="3827"/>
                  </a:lnTo>
                  <a:lnTo>
                    <a:pt x="573" y="3840"/>
                  </a:lnTo>
                  <a:lnTo>
                    <a:pt x="593" y="3854"/>
                  </a:lnTo>
                  <a:lnTo>
                    <a:pt x="611" y="3867"/>
                  </a:lnTo>
                  <a:lnTo>
                    <a:pt x="628" y="3881"/>
                  </a:lnTo>
                  <a:lnTo>
                    <a:pt x="644" y="3893"/>
                  </a:lnTo>
                  <a:lnTo>
                    <a:pt x="658" y="3906"/>
                  </a:lnTo>
                  <a:lnTo>
                    <a:pt x="669" y="3918"/>
                  </a:lnTo>
                  <a:lnTo>
                    <a:pt x="678" y="3930"/>
                  </a:lnTo>
                  <a:close/>
                  <a:moveTo>
                    <a:pt x="678" y="4143"/>
                  </a:moveTo>
                  <a:lnTo>
                    <a:pt x="678" y="4210"/>
                  </a:lnTo>
                  <a:lnTo>
                    <a:pt x="663" y="4210"/>
                  </a:lnTo>
                  <a:lnTo>
                    <a:pt x="645" y="4208"/>
                  </a:lnTo>
                  <a:lnTo>
                    <a:pt x="624" y="4202"/>
                  </a:lnTo>
                  <a:lnTo>
                    <a:pt x="601" y="4195"/>
                  </a:lnTo>
                  <a:lnTo>
                    <a:pt x="577" y="4186"/>
                  </a:lnTo>
                  <a:lnTo>
                    <a:pt x="552" y="4174"/>
                  </a:lnTo>
                  <a:lnTo>
                    <a:pt x="525" y="4161"/>
                  </a:lnTo>
                  <a:lnTo>
                    <a:pt x="497" y="4146"/>
                  </a:lnTo>
                  <a:lnTo>
                    <a:pt x="479" y="4135"/>
                  </a:lnTo>
                  <a:lnTo>
                    <a:pt x="462" y="4124"/>
                  </a:lnTo>
                  <a:lnTo>
                    <a:pt x="446" y="4114"/>
                  </a:lnTo>
                  <a:lnTo>
                    <a:pt x="431" y="4103"/>
                  </a:lnTo>
                  <a:lnTo>
                    <a:pt x="417" y="4092"/>
                  </a:lnTo>
                  <a:lnTo>
                    <a:pt x="405" y="4080"/>
                  </a:lnTo>
                  <a:lnTo>
                    <a:pt x="393" y="4070"/>
                  </a:lnTo>
                  <a:lnTo>
                    <a:pt x="382" y="4060"/>
                  </a:lnTo>
                  <a:lnTo>
                    <a:pt x="374" y="4050"/>
                  </a:lnTo>
                  <a:lnTo>
                    <a:pt x="365" y="4040"/>
                  </a:lnTo>
                  <a:lnTo>
                    <a:pt x="360" y="4031"/>
                  </a:lnTo>
                  <a:lnTo>
                    <a:pt x="354" y="4023"/>
                  </a:lnTo>
                  <a:lnTo>
                    <a:pt x="351" y="4014"/>
                  </a:lnTo>
                  <a:lnTo>
                    <a:pt x="350" y="4008"/>
                  </a:lnTo>
                  <a:lnTo>
                    <a:pt x="350" y="4001"/>
                  </a:lnTo>
                  <a:lnTo>
                    <a:pt x="353" y="3996"/>
                  </a:lnTo>
                  <a:lnTo>
                    <a:pt x="356" y="3992"/>
                  </a:lnTo>
                  <a:lnTo>
                    <a:pt x="362" y="3988"/>
                  </a:lnTo>
                  <a:lnTo>
                    <a:pt x="369" y="3986"/>
                  </a:lnTo>
                  <a:lnTo>
                    <a:pt x="378" y="3985"/>
                  </a:lnTo>
                  <a:lnTo>
                    <a:pt x="388" y="3985"/>
                  </a:lnTo>
                  <a:lnTo>
                    <a:pt x="400" y="3986"/>
                  </a:lnTo>
                  <a:lnTo>
                    <a:pt x="411" y="3988"/>
                  </a:lnTo>
                  <a:lnTo>
                    <a:pt x="424" y="3992"/>
                  </a:lnTo>
                  <a:lnTo>
                    <a:pt x="440" y="3996"/>
                  </a:lnTo>
                  <a:lnTo>
                    <a:pt x="455" y="4001"/>
                  </a:lnTo>
                  <a:lnTo>
                    <a:pt x="470" y="4008"/>
                  </a:lnTo>
                  <a:lnTo>
                    <a:pt x="487" y="4014"/>
                  </a:lnTo>
                  <a:lnTo>
                    <a:pt x="503" y="4022"/>
                  </a:lnTo>
                  <a:lnTo>
                    <a:pt x="522" y="4031"/>
                  </a:lnTo>
                  <a:lnTo>
                    <a:pt x="539" y="4040"/>
                  </a:lnTo>
                  <a:lnTo>
                    <a:pt x="557" y="4050"/>
                  </a:lnTo>
                  <a:lnTo>
                    <a:pt x="577" y="4062"/>
                  </a:lnTo>
                  <a:lnTo>
                    <a:pt x="595" y="4074"/>
                  </a:lnTo>
                  <a:lnTo>
                    <a:pt x="611" y="4086"/>
                  </a:lnTo>
                  <a:lnTo>
                    <a:pt x="627" y="4097"/>
                  </a:lnTo>
                  <a:lnTo>
                    <a:pt x="642" y="4109"/>
                  </a:lnTo>
                  <a:lnTo>
                    <a:pt x="655" y="4121"/>
                  </a:lnTo>
                  <a:lnTo>
                    <a:pt x="667" y="4132"/>
                  </a:lnTo>
                  <a:lnTo>
                    <a:pt x="678" y="4143"/>
                  </a:lnTo>
                  <a:close/>
                  <a:moveTo>
                    <a:pt x="678" y="4339"/>
                  </a:moveTo>
                  <a:lnTo>
                    <a:pt x="678" y="4435"/>
                  </a:lnTo>
                  <a:lnTo>
                    <a:pt x="663" y="4431"/>
                  </a:lnTo>
                  <a:lnTo>
                    <a:pt x="646" y="4426"/>
                  </a:lnTo>
                  <a:lnTo>
                    <a:pt x="627" y="4420"/>
                  </a:lnTo>
                  <a:lnTo>
                    <a:pt x="608" y="4413"/>
                  </a:lnTo>
                  <a:lnTo>
                    <a:pt x="588" y="4404"/>
                  </a:lnTo>
                  <a:lnTo>
                    <a:pt x="568" y="4394"/>
                  </a:lnTo>
                  <a:lnTo>
                    <a:pt x="547" y="4383"/>
                  </a:lnTo>
                  <a:lnTo>
                    <a:pt x="526" y="4372"/>
                  </a:lnTo>
                  <a:lnTo>
                    <a:pt x="508" y="4361"/>
                  </a:lnTo>
                  <a:lnTo>
                    <a:pt x="489" y="4349"/>
                  </a:lnTo>
                  <a:lnTo>
                    <a:pt x="473" y="4338"/>
                  </a:lnTo>
                  <a:lnTo>
                    <a:pt x="457" y="4326"/>
                  </a:lnTo>
                  <a:lnTo>
                    <a:pt x="443" y="4315"/>
                  </a:lnTo>
                  <a:lnTo>
                    <a:pt x="429" y="4305"/>
                  </a:lnTo>
                  <a:lnTo>
                    <a:pt x="417" y="4293"/>
                  </a:lnTo>
                  <a:lnTo>
                    <a:pt x="405" y="4283"/>
                  </a:lnTo>
                  <a:lnTo>
                    <a:pt x="395" y="4272"/>
                  </a:lnTo>
                  <a:lnTo>
                    <a:pt x="388" y="4263"/>
                  </a:lnTo>
                  <a:lnTo>
                    <a:pt x="381" y="4253"/>
                  </a:lnTo>
                  <a:lnTo>
                    <a:pt x="376" y="4244"/>
                  </a:lnTo>
                  <a:lnTo>
                    <a:pt x="373" y="4237"/>
                  </a:lnTo>
                  <a:lnTo>
                    <a:pt x="370" y="4229"/>
                  </a:lnTo>
                  <a:lnTo>
                    <a:pt x="370" y="4224"/>
                  </a:lnTo>
                  <a:lnTo>
                    <a:pt x="373" y="4217"/>
                  </a:lnTo>
                  <a:lnTo>
                    <a:pt x="377" y="4213"/>
                  </a:lnTo>
                  <a:lnTo>
                    <a:pt x="382" y="4210"/>
                  </a:lnTo>
                  <a:lnTo>
                    <a:pt x="390" y="4209"/>
                  </a:lnTo>
                  <a:lnTo>
                    <a:pt x="398" y="4208"/>
                  </a:lnTo>
                  <a:lnTo>
                    <a:pt x="409" y="4208"/>
                  </a:lnTo>
                  <a:lnTo>
                    <a:pt x="421" y="4209"/>
                  </a:lnTo>
                  <a:lnTo>
                    <a:pt x="433" y="4212"/>
                  </a:lnTo>
                  <a:lnTo>
                    <a:pt x="447" y="4215"/>
                  </a:lnTo>
                  <a:lnTo>
                    <a:pt x="462" y="4219"/>
                  </a:lnTo>
                  <a:lnTo>
                    <a:pt x="478" y="4225"/>
                  </a:lnTo>
                  <a:lnTo>
                    <a:pt x="495" y="4231"/>
                  </a:lnTo>
                  <a:lnTo>
                    <a:pt x="512" y="4239"/>
                  </a:lnTo>
                  <a:lnTo>
                    <a:pt x="529" y="4246"/>
                  </a:lnTo>
                  <a:lnTo>
                    <a:pt x="547" y="4256"/>
                  </a:lnTo>
                  <a:lnTo>
                    <a:pt x="567" y="4266"/>
                  </a:lnTo>
                  <a:lnTo>
                    <a:pt x="585" y="4276"/>
                  </a:lnTo>
                  <a:lnTo>
                    <a:pt x="611" y="4292"/>
                  </a:lnTo>
                  <a:lnTo>
                    <a:pt x="636" y="4308"/>
                  </a:lnTo>
                  <a:lnTo>
                    <a:pt x="658" y="4323"/>
                  </a:lnTo>
                  <a:lnTo>
                    <a:pt x="678" y="4339"/>
                  </a:lnTo>
                  <a:close/>
                  <a:moveTo>
                    <a:pt x="678" y="4527"/>
                  </a:moveTo>
                  <a:lnTo>
                    <a:pt x="678" y="4647"/>
                  </a:lnTo>
                  <a:lnTo>
                    <a:pt x="654" y="4637"/>
                  </a:lnTo>
                  <a:lnTo>
                    <a:pt x="629" y="4625"/>
                  </a:lnTo>
                  <a:lnTo>
                    <a:pt x="605" y="4613"/>
                  </a:lnTo>
                  <a:lnTo>
                    <a:pt x="578" y="4599"/>
                  </a:lnTo>
                  <a:lnTo>
                    <a:pt x="559" y="4587"/>
                  </a:lnTo>
                  <a:lnTo>
                    <a:pt x="540" y="4576"/>
                  </a:lnTo>
                  <a:lnTo>
                    <a:pt x="523" y="4565"/>
                  </a:lnTo>
                  <a:lnTo>
                    <a:pt x="506" y="4553"/>
                  </a:lnTo>
                  <a:lnTo>
                    <a:pt x="491" y="4541"/>
                  </a:lnTo>
                  <a:lnTo>
                    <a:pt x="476" y="4530"/>
                  </a:lnTo>
                  <a:lnTo>
                    <a:pt x="463" y="4518"/>
                  </a:lnTo>
                  <a:lnTo>
                    <a:pt x="452" y="4508"/>
                  </a:lnTo>
                  <a:lnTo>
                    <a:pt x="442" y="4497"/>
                  </a:lnTo>
                  <a:lnTo>
                    <a:pt x="433" y="4487"/>
                  </a:lnTo>
                  <a:lnTo>
                    <a:pt x="425" y="4477"/>
                  </a:lnTo>
                  <a:lnTo>
                    <a:pt x="420" y="4469"/>
                  </a:lnTo>
                  <a:lnTo>
                    <a:pt x="417" y="4461"/>
                  </a:lnTo>
                  <a:lnTo>
                    <a:pt x="415" y="4454"/>
                  </a:lnTo>
                  <a:lnTo>
                    <a:pt x="415" y="4447"/>
                  </a:lnTo>
                  <a:lnTo>
                    <a:pt x="417" y="4442"/>
                  </a:lnTo>
                  <a:lnTo>
                    <a:pt x="421" y="4437"/>
                  </a:lnTo>
                  <a:lnTo>
                    <a:pt x="427" y="4434"/>
                  </a:lnTo>
                  <a:lnTo>
                    <a:pt x="434" y="4432"/>
                  </a:lnTo>
                  <a:lnTo>
                    <a:pt x="444" y="4432"/>
                  </a:lnTo>
                  <a:lnTo>
                    <a:pt x="454" y="4432"/>
                  </a:lnTo>
                  <a:lnTo>
                    <a:pt x="466" y="4433"/>
                  </a:lnTo>
                  <a:lnTo>
                    <a:pt x="479" y="4436"/>
                  </a:lnTo>
                  <a:lnTo>
                    <a:pt x="493" y="4440"/>
                  </a:lnTo>
                  <a:lnTo>
                    <a:pt x="510" y="4445"/>
                  </a:lnTo>
                  <a:lnTo>
                    <a:pt x="526" y="4450"/>
                  </a:lnTo>
                  <a:lnTo>
                    <a:pt x="543" y="4457"/>
                  </a:lnTo>
                  <a:lnTo>
                    <a:pt x="560" y="4464"/>
                  </a:lnTo>
                  <a:lnTo>
                    <a:pt x="580" y="4473"/>
                  </a:lnTo>
                  <a:lnTo>
                    <a:pt x="598" y="4482"/>
                  </a:lnTo>
                  <a:lnTo>
                    <a:pt x="618" y="4492"/>
                  </a:lnTo>
                  <a:lnTo>
                    <a:pt x="637" y="4503"/>
                  </a:lnTo>
                  <a:lnTo>
                    <a:pt x="648" y="4509"/>
                  </a:lnTo>
                  <a:lnTo>
                    <a:pt x="659" y="4515"/>
                  </a:lnTo>
                  <a:lnTo>
                    <a:pt x="668" y="4522"/>
                  </a:lnTo>
                  <a:lnTo>
                    <a:pt x="678" y="4527"/>
                  </a:lnTo>
                  <a:close/>
                  <a:moveTo>
                    <a:pt x="678" y="4714"/>
                  </a:moveTo>
                  <a:lnTo>
                    <a:pt x="678" y="4841"/>
                  </a:lnTo>
                  <a:lnTo>
                    <a:pt x="666" y="4835"/>
                  </a:lnTo>
                  <a:lnTo>
                    <a:pt x="655" y="4828"/>
                  </a:lnTo>
                  <a:lnTo>
                    <a:pt x="635" y="4816"/>
                  </a:lnTo>
                  <a:lnTo>
                    <a:pt x="615" y="4804"/>
                  </a:lnTo>
                  <a:lnTo>
                    <a:pt x="597" y="4792"/>
                  </a:lnTo>
                  <a:lnTo>
                    <a:pt x="580" y="4781"/>
                  </a:lnTo>
                  <a:lnTo>
                    <a:pt x="564" y="4769"/>
                  </a:lnTo>
                  <a:lnTo>
                    <a:pt x="549" y="4757"/>
                  </a:lnTo>
                  <a:lnTo>
                    <a:pt x="535" y="4746"/>
                  </a:lnTo>
                  <a:lnTo>
                    <a:pt x="523" y="4735"/>
                  </a:lnTo>
                  <a:lnTo>
                    <a:pt x="512" y="4724"/>
                  </a:lnTo>
                  <a:lnTo>
                    <a:pt x="502" y="4714"/>
                  </a:lnTo>
                  <a:lnTo>
                    <a:pt x="495" y="4705"/>
                  </a:lnTo>
                  <a:lnTo>
                    <a:pt x="489" y="4695"/>
                  </a:lnTo>
                  <a:lnTo>
                    <a:pt x="485" y="4688"/>
                  </a:lnTo>
                  <a:lnTo>
                    <a:pt x="483" y="4680"/>
                  </a:lnTo>
                  <a:lnTo>
                    <a:pt x="483" y="4677"/>
                  </a:lnTo>
                  <a:lnTo>
                    <a:pt x="483" y="4674"/>
                  </a:lnTo>
                  <a:lnTo>
                    <a:pt x="484" y="4671"/>
                  </a:lnTo>
                  <a:lnTo>
                    <a:pt x="485" y="4668"/>
                  </a:lnTo>
                  <a:lnTo>
                    <a:pt x="488" y="4664"/>
                  </a:lnTo>
                  <a:lnTo>
                    <a:pt x="493" y="4662"/>
                  </a:lnTo>
                  <a:lnTo>
                    <a:pt x="500" y="4660"/>
                  </a:lnTo>
                  <a:lnTo>
                    <a:pt x="508" y="4659"/>
                  </a:lnTo>
                  <a:lnTo>
                    <a:pt x="517" y="4659"/>
                  </a:lnTo>
                  <a:lnTo>
                    <a:pt x="527" y="4660"/>
                  </a:lnTo>
                  <a:lnTo>
                    <a:pt x="539" y="4661"/>
                  </a:lnTo>
                  <a:lnTo>
                    <a:pt x="551" y="4664"/>
                  </a:lnTo>
                  <a:lnTo>
                    <a:pt x="579" y="4672"/>
                  </a:lnTo>
                  <a:lnTo>
                    <a:pt x="610" y="4682"/>
                  </a:lnTo>
                  <a:lnTo>
                    <a:pt x="642" y="4696"/>
                  </a:lnTo>
                  <a:lnTo>
                    <a:pt x="678" y="4714"/>
                  </a:lnTo>
                  <a:close/>
                  <a:moveTo>
                    <a:pt x="678" y="4904"/>
                  </a:moveTo>
                  <a:lnTo>
                    <a:pt x="678" y="5013"/>
                  </a:lnTo>
                  <a:lnTo>
                    <a:pt x="653" y="4994"/>
                  </a:lnTo>
                  <a:lnTo>
                    <a:pt x="631" y="4977"/>
                  </a:lnTo>
                  <a:lnTo>
                    <a:pt x="612" y="4960"/>
                  </a:lnTo>
                  <a:lnTo>
                    <a:pt x="597" y="4945"/>
                  </a:lnTo>
                  <a:lnTo>
                    <a:pt x="591" y="4937"/>
                  </a:lnTo>
                  <a:lnTo>
                    <a:pt x="585" y="4930"/>
                  </a:lnTo>
                  <a:lnTo>
                    <a:pt x="581" y="4923"/>
                  </a:lnTo>
                  <a:lnTo>
                    <a:pt x="579" y="4917"/>
                  </a:lnTo>
                  <a:lnTo>
                    <a:pt x="577" y="4911"/>
                  </a:lnTo>
                  <a:lnTo>
                    <a:pt x="576" y="4906"/>
                  </a:lnTo>
                  <a:lnTo>
                    <a:pt x="576" y="4901"/>
                  </a:lnTo>
                  <a:lnTo>
                    <a:pt x="578" y="4898"/>
                  </a:lnTo>
                  <a:lnTo>
                    <a:pt x="580" y="4895"/>
                  </a:lnTo>
                  <a:lnTo>
                    <a:pt x="583" y="4893"/>
                  </a:lnTo>
                  <a:lnTo>
                    <a:pt x="586" y="4892"/>
                  </a:lnTo>
                  <a:lnTo>
                    <a:pt x="590" y="4890"/>
                  </a:lnTo>
                  <a:lnTo>
                    <a:pt x="599" y="4889"/>
                  </a:lnTo>
                  <a:lnTo>
                    <a:pt x="612" y="4889"/>
                  </a:lnTo>
                  <a:lnTo>
                    <a:pt x="625" y="4890"/>
                  </a:lnTo>
                  <a:lnTo>
                    <a:pt x="641" y="4893"/>
                  </a:lnTo>
                  <a:lnTo>
                    <a:pt x="659" y="4898"/>
                  </a:lnTo>
                  <a:lnTo>
                    <a:pt x="678" y="4904"/>
                  </a:lnTo>
                  <a:close/>
                  <a:moveTo>
                    <a:pt x="678" y="5245"/>
                  </a:moveTo>
                  <a:lnTo>
                    <a:pt x="678" y="5300"/>
                  </a:lnTo>
                  <a:lnTo>
                    <a:pt x="671" y="5299"/>
                  </a:lnTo>
                  <a:lnTo>
                    <a:pt x="661" y="5299"/>
                  </a:lnTo>
                  <a:lnTo>
                    <a:pt x="650" y="5296"/>
                  </a:lnTo>
                  <a:lnTo>
                    <a:pt x="639" y="5294"/>
                  </a:lnTo>
                  <a:lnTo>
                    <a:pt x="614" y="5288"/>
                  </a:lnTo>
                  <a:lnTo>
                    <a:pt x="586" y="5278"/>
                  </a:lnTo>
                  <a:lnTo>
                    <a:pt x="556" y="5266"/>
                  </a:lnTo>
                  <a:lnTo>
                    <a:pt x="525" y="5252"/>
                  </a:lnTo>
                  <a:lnTo>
                    <a:pt x="490" y="5236"/>
                  </a:lnTo>
                  <a:lnTo>
                    <a:pt x="456" y="5218"/>
                  </a:lnTo>
                  <a:lnTo>
                    <a:pt x="434" y="5205"/>
                  </a:lnTo>
                  <a:lnTo>
                    <a:pt x="414" y="5193"/>
                  </a:lnTo>
                  <a:lnTo>
                    <a:pt x="393" y="5180"/>
                  </a:lnTo>
                  <a:lnTo>
                    <a:pt x="375" y="5167"/>
                  </a:lnTo>
                  <a:lnTo>
                    <a:pt x="356" y="5155"/>
                  </a:lnTo>
                  <a:lnTo>
                    <a:pt x="340" y="5143"/>
                  </a:lnTo>
                  <a:lnTo>
                    <a:pt x="325" y="5131"/>
                  </a:lnTo>
                  <a:lnTo>
                    <a:pt x="312" y="5119"/>
                  </a:lnTo>
                  <a:lnTo>
                    <a:pt x="300" y="5109"/>
                  </a:lnTo>
                  <a:lnTo>
                    <a:pt x="289" y="5098"/>
                  </a:lnTo>
                  <a:lnTo>
                    <a:pt x="281" y="5088"/>
                  </a:lnTo>
                  <a:lnTo>
                    <a:pt x="274" y="5080"/>
                  </a:lnTo>
                  <a:lnTo>
                    <a:pt x="270" y="5071"/>
                  </a:lnTo>
                  <a:lnTo>
                    <a:pt x="267" y="5063"/>
                  </a:lnTo>
                  <a:lnTo>
                    <a:pt x="267" y="5060"/>
                  </a:lnTo>
                  <a:lnTo>
                    <a:pt x="267" y="5058"/>
                  </a:lnTo>
                  <a:lnTo>
                    <a:pt x="267" y="5055"/>
                  </a:lnTo>
                  <a:lnTo>
                    <a:pt x="269" y="5053"/>
                  </a:lnTo>
                  <a:lnTo>
                    <a:pt x="270" y="5050"/>
                  </a:lnTo>
                  <a:lnTo>
                    <a:pt x="272" y="5048"/>
                  </a:lnTo>
                  <a:lnTo>
                    <a:pt x="275" y="5047"/>
                  </a:lnTo>
                  <a:lnTo>
                    <a:pt x="279" y="5045"/>
                  </a:lnTo>
                  <a:lnTo>
                    <a:pt x="286" y="5044"/>
                  </a:lnTo>
                  <a:lnTo>
                    <a:pt x="296" y="5044"/>
                  </a:lnTo>
                  <a:lnTo>
                    <a:pt x="308" y="5045"/>
                  </a:lnTo>
                  <a:lnTo>
                    <a:pt x="321" y="5047"/>
                  </a:lnTo>
                  <a:lnTo>
                    <a:pt x="336" y="5050"/>
                  </a:lnTo>
                  <a:lnTo>
                    <a:pt x="351" y="5056"/>
                  </a:lnTo>
                  <a:lnTo>
                    <a:pt x="368" y="5061"/>
                  </a:lnTo>
                  <a:lnTo>
                    <a:pt x="387" y="5068"/>
                  </a:lnTo>
                  <a:lnTo>
                    <a:pt x="406" y="5075"/>
                  </a:lnTo>
                  <a:lnTo>
                    <a:pt x="427" y="5084"/>
                  </a:lnTo>
                  <a:lnTo>
                    <a:pt x="469" y="5104"/>
                  </a:lnTo>
                  <a:lnTo>
                    <a:pt x="513" y="5127"/>
                  </a:lnTo>
                  <a:lnTo>
                    <a:pt x="540" y="5142"/>
                  </a:lnTo>
                  <a:lnTo>
                    <a:pt x="565" y="5158"/>
                  </a:lnTo>
                  <a:lnTo>
                    <a:pt x="588" y="5173"/>
                  </a:lnTo>
                  <a:lnTo>
                    <a:pt x="611" y="5189"/>
                  </a:lnTo>
                  <a:lnTo>
                    <a:pt x="632" y="5204"/>
                  </a:lnTo>
                  <a:lnTo>
                    <a:pt x="649" y="5218"/>
                  </a:lnTo>
                  <a:lnTo>
                    <a:pt x="665" y="5232"/>
                  </a:lnTo>
                  <a:lnTo>
                    <a:pt x="678" y="5245"/>
                  </a:lnTo>
                  <a:close/>
                  <a:moveTo>
                    <a:pt x="678" y="5369"/>
                  </a:moveTo>
                  <a:lnTo>
                    <a:pt x="678" y="5486"/>
                  </a:lnTo>
                  <a:lnTo>
                    <a:pt x="662" y="5479"/>
                  </a:lnTo>
                  <a:lnTo>
                    <a:pt x="645" y="5470"/>
                  </a:lnTo>
                  <a:lnTo>
                    <a:pt x="627" y="5462"/>
                  </a:lnTo>
                  <a:lnTo>
                    <a:pt x="610" y="5453"/>
                  </a:lnTo>
                  <a:lnTo>
                    <a:pt x="587" y="5440"/>
                  </a:lnTo>
                  <a:lnTo>
                    <a:pt x="565" y="5427"/>
                  </a:lnTo>
                  <a:lnTo>
                    <a:pt x="544" y="5414"/>
                  </a:lnTo>
                  <a:lnTo>
                    <a:pt x="525" y="5401"/>
                  </a:lnTo>
                  <a:lnTo>
                    <a:pt x="505" y="5388"/>
                  </a:lnTo>
                  <a:lnTo>
                    <a:pt x="488" y="5376"/>
                  </a:lnTo>
                  <a:lnTo>
                    <a:pt x="473" y="5363"/>
                  </a:lnTo>
                  <a:lnTo>
                    <a:pt x="459" y="5353"/>
                  </a:lnTo>
                  <a:lnTo>
                    <a:pt x="446" y="5341"/>
                  </a:lnTo>
                  <a:lnTo>
                    <a:pt x="435" y="5330"/>
                  </a:lnTo>
                  <a:lnTo>
                    <a:pt x="427" y="5320"/>
                  </a:lnTo>
                  <a:lnTo>
                    <a:pt x="419" y="5312"/>
                  </a:lnTo>
                  <a:lnTo>
                    <a:pt x="415" y="5303"/>
                  </a:lnTo>
                  <a:lnTo>
                    <a:pt x="411" y="5295"/>
                  </a:lnTo>
                  <a:lnTo>
                    <a:pt x="411" y="5292"/>
                  </a:lnTo>
                  <a:lnTo>
                    <a:pt x="411" y="5289"/>
                  </a:lnTo>
                  <a:lnTo>
                    <a:pt x="411" y="5287"/>
                  </a:lnTo>
                  <a:lnTo>
                    <a:pt x="413" y="5283"/>
                  </a:lnTo>
                  <a:lnTo>
                    <a:pt x="415" y="5281"/>
                  </a:lnTo>
                  <a:lnTo>
                    <a:pt x="417" y="5280"/>
                  </a:lnTo>
                  <a:lnTo>
                    <a:pt x="420" y="5278"/>
                  </a:lnTo>
                  <a:lnTo>
                    <a:pt x="423" y="5277"/>
                  </a:lnTo>
                  <a:lnTo>
                    <a:pt x="431" y="5276"/>
                  </a:lnTo>
                  <a:lnTo>
                    <a:pt x="442" y="5276"/>
                  </a:lnTo>
                  <a:lnTo>
                    <a:pt x="454" y="5277"/>
                  </a:lnTo>
                  <a:lnTo>
                    <a:pt x="466" y="5280"/>
                  </a:lnTo>
                  <a:lnTo>
                    <a:pt x="482" y="5283"/>
                  </a:lnTo>
                  <a:lnTo>
                    <a:pt x="499" y="5288"/>
                  </a:lnTo>
                  <a:lnTo>
                    <a:pt x="516" y="5294"/>
                  </a:lnTo>
                  <a:lnTo>
                    <a:pt x="536" y="5301"/>
                  </a:lnTo>
                  <a:lnTo>
                    <a:pt x="555" y="5309"/>
                  </a:lnTo>
                  <a:lnTo>
                    <a:pt x="577" y="5318"/>
                  </a:lnTo>
                  <a:lnTo>
                    <a:pt x="620" y="5339"/>
                  </a:lnTo>
                  <a:lnTo>
                    <a:pt x="666" y="5362"/>
                  </a:lnTo>
                  <a:lnTo>
                    <a:pt x="678" y="5369"/>
                  </a:lnTo>
                  <a:close/>
                  <a:moveTo>
                    <a:pt x="678" y="5527"/>
                  </a:moveTo>
                  <a:lnTo>
                    <a:pt x="678" y="5623"/>
                  </a:lnTo>
                  <a:lnTo>
                    <a:pt x="654" y="5606"/>
                  </a:lnTo>
                  <a:lnTo>
                    <a:pt x="634" y="5590"/>
                  </a:lnTo>
                  <a:lnTo>
                    <a:pt x="617" y="5575"/>
                  </a:lnTo>
                  <a:lnTo>
                    <a:pt x="601" y="5561"/>
                  </a:lnTo>
                  <a:lnTo>
                    <a:pt x="596" y="5553"/>
                  </a:lnTo>
                  <a:lnTo>
                    <a:pt x="591" y="5548"/>
                  </a:lnTo>
                  <a:lnTo>
                    <a:pt x="587" y="5541"/>
                  </a:lnTo>
                  <a:lnTo>
                    <a:pt x="584" y="5536"/>
                  </a:lnTo>
                  <a:lnTo>
                    <a:pt x="582" y="5532"/>
                  </a:lnTo>
                  <a:lnTo>
                    <a:pt x="581" y="5527"/>
                  </a:lnTo>
                  <a:lnTo>
                    <a:pt x="582" y="5523"/>
                  </a:lnTo>
                  <a:lnTo>
                    <a:pt x="583" y="5520"/>
                  </a:lnTo>
                  <a:lnTo>
                    <a:pt x="585" y="5518"/>
                  </a:lnTo>
                  <a:lnTo>
                    <a:pt x="587" y="5516"/>
                  </a:lnTo>
                  <a:lnTo>
                    <a:pt x="591" y="5514"/>
                  </a:lnTo>
                  <a:lnTo>
                    <a:pt x="594" y="5513"/>
                  </a:lnTo>
                  <a:lnTo>
                    <a:pt x="604" y="5512"/>
                  </a:lnTo>
                  <a:lnTo>
                    <a:pt x="614" y="5512"/>
                  </a:lnTo>
                  <a:lnTo>
                    <a:pt x="627" y="5514"/>
                  </a:lnTo>
                  <a:lnTo>
                    <a:pt x="642" y="5517"/>
                  </a:lnTo>
                  <a:lnTo>
                    <a:pt x="660" y="5521"/>
                  </a:lnTo>
                  <a:lnTo>
                    <a:pt x="678" y="5527"/>
                  </a:lnTo>
                  <a:close/>
                  <a:moveTo>
                    <a:pt x="678" y="5778"/>
                  </a:moveTo>
                  <a:lnTo>
                    <a:pt x="678" y="5886"/>
                  </a:lnTo>
                  <a:lnTo>
                    <a:pt x="654" y="5875"/>
                  </a:lnTo>
                  <a:lnTo>
                    <a:pt x="629" y="5863"/>
                  </a:lnTo>
                  <a:lnTo>
                    <a:pt x="605" y="5850"/>
                  </a:lnTo>
                  <a:lnTo>
                    <a:pt x="579" y="5837"/>
                  </a:lnTo>
                  <a:lnTo>
                    <a:pt x="554" y="5823"/>
                  </a:lnTo>
                  <a:lnTo>
                    <a:pt x="530" y="5810"/>
                  </a:lnTo>
                  <a:lnTo>
                    <a:pt x="506" y="5796"/>
                  </a:lnTo>
                  <a:lnTo>
                    <a:pt x="486" y="5783"/>
                  </a:lnTo>
                  <a:lnTo>
                    <a:pt x="465" y="5770"/>
                  </a:lnTo>
                  <a:lnTo>
                    <a:pt x="446" y="5757"/>
                  </a:lnTo>
                  <a:lnTo>
                    <a:pt x="430" y="5744"/>
                  </a:lnTo>
                  <a:lnTo>
                    <a:pt x="414" y="5732"/>
                  </a:lnTo>
                  <a:lnTo>
                    <a:pt x="400" y="5721"/>
                  </a:lnTo>
                  <a:lnTo>
                    <a:pt x="388" y="5710"/>
                  </a:lnTo>
                  <a:lnTo>
                    <a:pt x="378" y="5700"/>
                  </a:lnTo>
                  <a:lnTo>
                    <a:pt x="370" y="5690"/>
                  </a:lnTo>
                  <a:lnTo>
                    <a:pt x="364" y="5682"/>
                  </a:lnTo>
                  <a:lnTo>
                    <a:pt x="361" y="5674"/>
                  </a:lnTo>
                  <a:lnTo>
                    <a:pt x="360" y="5671"/>
                  </a:lnTo>
                  <a:lnTo>
                    <a:pt x="360" y="5669"/>
                  </a:lnTo>
                  <a:lnTo>
                    <a:pt x="361" y="5666"/>
                  </a:lnTo>
                  <a:lnTo>
                    <a:pt x="362" y="5663"/>
                  </a:lnTo>
                  <a:lnTo>
                    <a:pt x="363" y="5661"/>
                  </a:lnTo>
                  <a:lnTo>
                    <a:pt x="365" y="5659"/>
                  </a:lnTo>
                  <a:lnTo>
                    <a:pt x="368" y="5658"/>
                  </a:lnTo>
                  <a:lnTo>
                    <a:pt x="371" y="5657"/>
                  </a:lnTo>
                  <a:lnTo>
                    <a:pt x="380" y="5657"/>
                  </a:lnTo>
                  <a:lnTo>
                    <a:pt x="391" y="5657"/>
                  </a:lnTo>
                  <a:lnTo>
                    <a:pt x="404" y="5659"/>
                  </a:lnTo>
                  <a:lnTo>
                    <a:pt x="418" y="5661"/>
                  </a:lnTo>
                  <a:lnTo>
                    <a:pt x="434" y="5666"/>
                  </a:lnTo>
                  <a:lnTo>
                    <a:pt x="451" y="5671"/>
                  </a:lnTo>
                  <a:lnTo>
                    <a:pt x="490" y="5686"/>
                  </a:lnTo>
                  <a:lnTo>
                    <a:pt x="535" y="5704"/>
                  </a:lnTo>
                  <a:lnTo>
                    <a:pt x="582" y="5726"/>
                  </a:lnTo>
                  <a:lnTo>
                    <a:pt x="632" y="5752"/>
                  </a:lnTo>
                  <a:lnTo>
                    <a:pt x="644" y="5758"/>
                  </a:lnTo>
                  <a:lnTo>
                    <a:pt x="655" y="5765"/>
                  </a:lnTo>
                  <a:lnTo>
                    <a:pt x="667" y="5771"/>
                  </a:lnTo>
                  <a:lnTo>
                    <a:pt x="678" y="5778"/>
                  </a:lnTo>
                  <a:close/>
                  <a:moveTo>
                    <a:pt x="678" y="5914"/>
                  </a:moveTo>
                  <a:lnTo>
                    <a:pt x="678" y="6001"/>
                  </a:lnTo>
                  <a:lnTo>
                    <a:pt x="655" y="5985"/>
                  </a:lnTo>
                  <a:lnTo>
                    <a:pt x="635" y="5970"/>
                  </a:lnTo>
                  <a:lnTo>
                    <a:pt x="618" y="5956"/>
                  </a:lnTo>
                  <a:lnTo>
                    <a:pt x="605" y="5942"/>
                  </a:lnTo>
                  <a:lnTo>
                    <a:pt x="594" y="5930"/>
                  </a:lnTo>
                  <a:lnTo>
                    <a:pt x="587" y="5920"/>
                  </a:lnTo>
                  <a:lnTo>
                    <a:pt x="585" y="5916"/>
                  </a:lnTo>
                  <a:lnTo>
                    <a:pt x="584" y="5912"/>
                  </a:lnTo>
                  <a:lnTo>
                    <a:pt x="584" y="5908"/>
                  </a:lnTo>
                  <a:lnTo>
                    <a:pt x="585" y="5905"/>
                  </a:lnTo>
                  <a:lnTo>
                    <a:pt x="587" y="5903"/>
                  </a:lnTo>
                  <a:lnTo>
                    <a:pt x="590" y="5902"/>
                  </a:lnTo>
                  <a:lnTo>
                    <a:pt x="593" y="5900"/>
                  </a:lnTo>
                  <a:lnTo>
                    <a:pt x="596" y="5900"/>
                  </a:lnTo>
                  <a:lnTo>
                    <a:pt x="605" y="5899"/>
                  </a:lnTo>
                  <a:lnTo>
                    <a:pt x="615" y="5899"/>
                  </a:lnTo>
                  <a:lnTo>
                    <a:pt x="628" y="5901"/>
                  </a:lnTo>
                  <a:lnTo>
                    <a:pt x="644" y="5904"/>
                  </a:lnTo>
                  <a:lnTo>
                    <a:pt x="660" y="5908"/>
                  </a:lnTo>
                  <a:lnTo>
                    <a:pt x="678" y="5914"/>
                  </a:lnTo>
                  <a:close/>
                  <a:moveTo>
                    <a:pt x="678" y="6124"/>
                  </a:moveTo>
                  <a:lnTo>
                    <a:pt x="678" y="6231"/>
                  </a:lnTo>
                  <a:lnTo>
                    <a:pt x="662" y="6222"/>
                  </a:lnTo>
                  <a:lnTo>
                    <a:pt x="609" y="6194"/>
                  </a:lnTo>
                  <a:lnTo>
                    <a:pt x="560" y="6166"/>
                  </a:lnTo>
                  <a:lnTo>
                    <a:pt x="539" y="6152"/>
                  </a:lnTo>
                  <a:lnTo>
                    <a:pt x="518" y="6138"/>
                  </a:lnTo>
                  <a:lnTo>
                    <a:pt x="499" y="6125"/>
                  </a:lnTo>
                  <a:lnTo>
                    <a:pt x="483" y="6113"/>
                  </a:lnTo>
                  <a:lnTo>
                    <a:pt x="468" y="6102"/>
                  </a:lnTo>
                  <a:lnTo>
                    <a:pt x="454" y="6090"/>
                  </a:lnTo>
                  <a:lnTo>
                    <a:pt x="443" y="6080"/>
                  </a:lnTo>
                  <a:lnTo>
                    <a:pt x="434" y="6070"/>
                  </a:lnTo>
                  <a:lnTo>
                    <a:pt x="428" y="6062"/>
                  </a:lnTo>
                  <a:lnTo>
                    <a:pt x="423" y="6055"/>
                  </a:lnTo>
                  <a:lnTo>
                    <a:pt x="422" y="6052"/>
                  </a:lnTo>
                  <a:lnTo>
                    <a:pt x="422" y="6049"/>
                  </a:lnTo>
                  <a:lnTo>
                    <a:pt x="422" y="6045"/>
                  </a:lnTo>
                  <a:lnTo>
                    <a:pt x="423" y="6043"/>
                  </a:lnTo>
                  <a:lnTo>
                    <a:pt x="427" y="6040"/>
                  </a:lnTo>
                  <a:lnTo>
                    <a:pt x="433" y="6039"/>
                  </a:lnTo>
                  <a:lnTo>
                    <a:pt x="441" y="6038"/>
                  </a:lnTo>
                  <a:lnTo>
                    <a:pt x="450" y="6038"/>
                  </a:lnTo>
                  <a:lnTo>
                    <a:pt x="462" y="6040"/>
                  </a:lnTo>
                  <a:lnTo>
                    <a:pt x="475" y="6043"/>
                  </a:lnTo>
                  <a:lnTo>
                    <a:pt x="490" y="6046"/>
                  </a:lnTo>
                  <a:lnTo>
                    <a:pt x="506" y="6052"/>
                  </a:lnTo>
                  <a:lnTo>
                    <a:pt x="543" y="6065"/>
                  </a:lnTo>
                  <a:lnTo>
                    <a:pt x="585" y="6081"/>
                  </a:lnTo>
                  <a:lnTo>
                    <a:pt x="631" y="6102"/>
                  </a:lnTo>
                  <a:lnTo>
                    <a:pt x="678" y="6124"/>
                  </a:lnTo>
                  <a:close/>
                  <a:moveTo>
                    <a:pt x="678" y="6330"/>
                  </a:moveTo>
                  <a:lnTo>
                    <a:pt x="678" y="6423"/>
                  </a:lnTo>
                  <a:lnTo>
                    <a:pt x="646" y="6409"/>
                  </a:lnTo>
                  <a:lnTo>
                    <a:pt x="612" y="6394"/>
                  </a:lnTo>
                  <a:lnTo>
                    <a:pt x="578" y="6377"/>
                  </a:lnTo>
                  <a:lnTo>
                    <a:pt x="541" y="6358"/>
                  </a:lnTo>
                  <a:lnTo>
                    <a:pt x="487" y="6329"/>
                  </a:lnTo>
                  <a:lnTo>
                    <a:pt x="437" y="6300"/>
                  </a:lnTo>
                  <a:lnTo>
                    <a:pt x="393" y="6273"/>
                  </a:lnTo>
                  <a:lnTo>
                    <a:pt x="356" y="6247"/>
                  </a:lnTo>
                  <a:lnTo>
                    <a:pt x="340" y="6235"/>
                  </a:lnTo>
                  <a:lnTo>
                    <a:pt x="326" y="6223"/>
                  </a:lnTo>
                  <a:lnTo>
                    <a:pt x="315" y="6214"/>
                  </a:lnTo>
                  <a:lnTo>
                    <a:pt x="306" y="6204"/>
                  </a:lnTo>
                  <a:lnTo>
                    <a:pt x="299" y="6195"/>
                  </a:lnTo>
                  <a:lnTo>
                    <a:pt x="295" y="6188"/>
                  </a:lnTo>
                  <a:lnTo>
                    <a:pt x="293" y="6185"/>
                  </a:lnTo>
                  <a:lnTo>
                    <a:pt x="293" y="6182"/>
                  </a:lnTo>
                  <a:lnTo>
                    <a:pt x="293" y="6180"/>
                  </a:lnTo>
                  <a:lnTo>
                    <a:pt x="294" y="6177"/>
                  </a:lnTo>
                  <a:lnTo>
                    <a:pt x="295" y="6176"/>
                  </a:lnTo>
                  <a:lnTo>
                    <a:pt x="297" y="6175"/>
                  </a:lnTo>
                  <a:lnTo>
                    <a:pt x="300" y="6174"/>
                  </a:lnTo>
                  <a:lnTo>
                    <a:pt x="303" y="6173"/>
                  </a:lnTo>
                  <a:lnTo>
                    <a:pt x="313" y="6173"/>
                  </a:lnTo>
                  <a:lnTo>
                    <a:pt x="324" y="6174"/>
                  </a:lnTo>
                  <a:lnTo>
                    <a:pt x="338" y="6176"/>
                  </a:lnTo>
                  <a:lnTo>
                    <a:pt x="353" y="6180"/>
                  </a:lnTo>
                  <a:lnTo>
                    <a:pt x="370" y="6186"/>
                  </a:lnTo>
                  <a:lnTo>
                    <a:pt x="390" y="6192"/>
                  </a:lnTo>
                  <a:lnTo>
                    <a:pt x="433" y="6208"/>
                  </a:lnTo>
                  <a:lnTo>
                    <a:pt x="482" y="6229"/>
                  </a:lnTo>
                  <a:lnTo>
                    <a:pt x="533" y="6254"/>
                  </a:lnTo>
                  <a:lnTo>
                    <a:pt x="588" y="6282"/>
                  </a:lnTo>
                  <a:lnTo>
                    <a:pt x="612" y="6294"/>
                  </a:lnTo>
                  <a:lnTo>
                    <a:pt x="635" y="6307"/>
                  </a:lnTo>
                  <a:lnTo>
                    <a:pt x="658" y="6318"/>
                  </a:lnTo>
                  <a:lnTo>
                    <a:pt x="678" y="6330"/>
                  </a:lnTo>
                  <a:close/>
                  <a:moveTo>
                    <a:pt x="678" y="6439"/>
                  </a:moveTo>
                  <a:lnTo>
                    <a:pt x="678" y="6509"/>
                  </a:lnTo>
                  <a:lnTo>
                    <a:pt x="659" y="6495"/>
                  </a:lnTo>
                  <a:lnTo>
                    <a:pt x="642" y="6482"/>
                  </a:lnTo>
                  <a:lnTo>
                    <a:pt x="628" y="6472"/>
                  </a:lnTo>
                  <a:lnTo>
                    <a:pt x="617" y="6461"/>
                  </a:lnTo>
                  <a:lnTo>
                    <a:pt x="608" y="6451"/>
                  </a:lnTo>
                  <a:lnTo>
                    <a:pt x="603" y="6444"/>
                  </a:lnTo>
                  <a:lnTo>
                    <a:pt x="600" y="6439"/>
                  </a:lnTo>
                  <a:lnTo>
                    <a:pt x="600" y="6436"/>
                  </a:lnTo>
                  <a:lnTo>
                    <a:pt x="600" y="6434"/>
                  </a:lnTo>
                  <a:lnTo>
                    <a:pt x="600" y="6432"/>
                  </a:lnTo>
                  <a:lnTo>
                    <a:pt x="604" y="6429"/>
                  </a:lnTo>
                  <a:lnTo>
                    <a:pt x="609" y="6426"/>
                  </a:lnTo>
                  <a:lnTo>
                    <a:pt x="617" y="6426"/>
                  </a:lnTo>
                  <a:lnTo>
                    <a:pt x="625" y="6426"/>
                  </a:lnTo>
                  <a:lnTo>
                    <a:pt x="636" y="6429"/>
                  </a:lnTo>
                  <a:lnTo>
                    <a:pt x="649" y="6431"/>
                  </a:lnTo>
                  <a:lnTo>
                    <a:pt x="663" y="6435"/>
                  </a:lnTo>
                  <a:lnTo>
                    <a:pt x="678" y="6439"/>
                  </a:lnTo>
                  <a:close/>
                  <a:moveTo>
                    <a:pt x="678" y="6522"/>
                  </a:moveTo>
                  <a:lnTo>
                    <a:pt x="678" y="6589"/>
                  </a:lnTo>
                  <a:lnTo>
                    <a:pt x="655" y="6582"/>
                  </a:lnTo>
                  <a:lnTo>
                    <a:pt x="632" y="6573"/>
                  </a:lnTo>
                  <a:lnTo>
                    <a:pt x="605" y="6562"/>
                  </a:lnTo>
                  <a:lnTo>
                    <a:pt x="577" y="6550"/>
                  </a:lnTo>
                  <a:lnTo>
                    <a:pt x="547" y="6538"/>
                  </a:lnTo>
                  <a:lnTo>
                    <a:pt x="517" y="6523"/>
                  </a:lnTo>
                  <a:lnTo>
                    <a:pt x="485" y="6508"/>
                  </a:lnTo>
                  <a:lnTo>
                    <a:pt x="452" y="6491"/>
                  </a:lnTo>
                  <a:lnTo>
                    <a:pt x="396" y="6461"/>
                  </a:lnTo>
                  <a:lnTo>
                    <a:pt x="346" y="6432"/>
                  </a:lnTo>
                  <a:lnTo>
                    <a:pt x="299" y="6404"/>
                  </a:lnTo>
                  <a:lnTo>
                    <a:pt x="261" y="6378"/>
                  </a:lnTo>
                  <a:lnTo>
                    <a:pt x="244" y="6365"/>
                  </a:lnTo>
                  <a:lnTo>
                    <a:pt x="230" y="6354"/>
                  </a:lnTo>
                  <a:lnTo>
                    <a:pt x="218" y="6343"/>
                  </a:lnTo>
                  <a:lnTo>
                    <a:pt x="208" y="6335"/>
                  </a:lnTo>
                  <a:lnTo>
                    <a:pt x="201" y="6326"/>
                  </a:lnTo>
                  <a:lnTo>
                    <a:pt x="197" y="6318"/>
                  </a:lnTo>
                  <a:lnTo>
                    <a:pt x="194" y="6315"/>
                  </a:lnTo>
                  <a:lnTo>
                    <a:pt x="194" y="6313"/>
                  </a:lnTo>
                  <a:lnTo>
                    <a:pt x="194" y="6310"/>
                  </a:lnTo>
                  <a:lnTo>
                    <a:pt x="196" y="6308"/>
                  </a:lnTo>
                  <a:lnTo>
                    <a:pt x="197" y="6307"/>
                  </a:lnTo>
                  <a:lnTo>
                    <a:pt x="199" y="6305"/>
                  </a:lnTo>
                  <a:lnTo>
                    <a:pt x="202" y="6304"/>
                  </a:lnTo>
                  <a:lnTo>
                    <a:pt x="205" y="6303"/>
                  </a:lnTo>
                  <a:lnTo>
                    <a:pt x="215" y="6304"/>
                  </a:lnTo>
                  <a:lnTo>
                    <a:pt x="226" y="6305"/>
                  </a:lnTo>
                  <a:lnTo>
                    <a:pt x="240" y="6309"/>
                  </a:lnTo>
                  <a:lnTo>
                    <a:pt x="256" y="6313"/>
                  </a:lnTo>
                  <a:lnTo>
                    <a:pt x="273" y="6318"/>
                  </a:lnTo>
                  <a:lnTo>
                    <a:pt x="294" y="6325"/>
                  </a:lnTo>
                  <a:lnTo>
                    <a:pt x="338" y="6343"/>
                  </a:lnTo>
                  <a:lnTo>
                    <a:pt x="388" y="6365"/>
                  </a:lnTo>
                  <a:lnTo>
                    <a:pt x="442" y="6390"/>
                  </a:lnTo>
                  <a:lnTo>
                    <a:pt x="499" y="6419"/>
                  </a:lnTo>
                  <a:lnTo>
                    <a:pt x="525" y="6432"/>
                  </a:lnTo>
                  <a:lnTo>
                    <a:pt x="550" y="6446"/>
                  </a:lnTo>
                  <a:lnTo>
                    <a:pt x="574" y="6460"/>
                  </a:lnTo>
                  <a:lnTo>
                    <a:pt x="597" y="6473"/>
                  </a:lnTo>
                  <a:lnTo>
                    <a:pt x="620" y="6486"/>
                  </a:lnTo>
                  <a:lnTo>
                    <a:pt x="640" y="6499"/>
                  </a:lnTo>
                  <a:lnTo>
                    <a:pt x="660" y="6511"/>
                  </a:lnTo>
                  <a:lnTo>
                    <a:pt x="678" y="6522"/>
                  </a:lnTo>
                  <a:close/>
                  <a:moveTo>
                    <a:pt x="678" y="6602"/>
                  </a:moveTo>
                  <a:lnTo>
                    <a:pt x="678" y="6686"/>
                  </a:lnTo>
                  <a:lnTo>
                    <a:pt x="644" y="6665"/>
                  </a:lnTo>
                  <a:lnTo>
                    <a:pt x="612" y="6645"/>
                  </a:lnTo>
                  <a:lnTo>
                    <a:pt x="586" y="6627"/>
                  </a:lnTo>
                  <a:lnTo>
                    <a:pt x="564" y="6611"/>
                  </a:lnTo>
                  <a:lnTo>
                    <a:pt x="546" y="6596"/>
                  </a:lnTo>
                  <a:lnTo>
                    <a:pt x="535" y="6583"/>
                  </a:lnTo>
                  <a:lnTo>
                    <a:pt x="531" y="6579"/>
                  </a:lnTo>
                  <a:lnTo>
                    <a:pt x="529" y="6573"/>
                  </a:lnTo>
                  <a:lnTo>
                    <a:pt x="528" y="6570"/>
                  </a:lnTo>
                  <a:lnTo>
                    <a:pt x="529" y="6567"/>
                  </a:lnTo>
                  <a:lnTo>
                    <a:pt x="531" y="6565"/>
                  </a:lnTo>
                  <a:lnTo>
                    <a:pt x="535" y="6563"/>
                  </a:lnTo>
                  <a:lnTo>
                    <a:pt x="539" y="6562"/>
                  </a:lnTo>
                  <a:lnTo>
                    <a:pt x="544" y="6562"/>
                  </a:lnTo>
                  <a:lnTo>
                    <a:pt x="558" y="6563"/>
                  </a:lnTo>
                  <a:lnTo>
                    <a:pt x="576" y="6568"/>
                  </a:lnTo>
                  <a:lnTo>
                    <a:pt x="597" y="6573"/>
                  </a:lnTo>
                  <a:lnTo>
                    <a:pt x="621" y="6581"/>
                  </a:lnTo>
                  <a:lnTo>
                    <a:pt x="648" y="6591"/>
                  </a:lnTo>
                  <a:lnTo>
                    <a:pt x="678" y="6602"/>
                  </a:lnTo>
                  <a:close/>
                  <a:moveTo>
                    <a:pt x="678" y="6698"/>
                  </a:moveTo>
                  <a:lnTo>
                    <a:pt x="678" y="6739"/>
                  </a:lnTo>
                  <a:lnTo>
                    <a:pt x="656" y="6734"/>
                  </a:lnTo>
                  <a:lnTo>
                    <a:pt x="629" y="6725"/>
                  </a:lnTo>
                  <a:lnTo>
                    <a:pt x="598" y="6715"/>
                  </a:lnTo>
                  <a:lnTo>
                    <a:pt x="563" y="6700"/>
                  </a:lnTo>
                  <a:lnTo>
                    <a:pt x="525" y="6684"/>
                  </a:lnTo>
                  <a:lnTo>
                    <a:pt x="484" y="6666"/>
                  </a:lnTo>
                  <a:lnTo>
                    <a:pt x="441" y="6645"/>
                  </a:lnTo>
                  <a:lnTo>
                    <a:pt x="395" y="6623"/>
                  </a:lnTo>
                  <a:lnTo>
                    <a:pt x="337" y="6593"/>
                  </a:lnTo>
                  <a:lnTo>
                    <a:pt x="284" y="6562"/>
                  </a:lnTo>
                  <a:lnTo>
                    <a:pt x="237" y="6533"/>
                  </a:lnTo>
                  <a:lnTo>
                    <a:pt x="197" y="6506"/>
                  </a:lnTo>
                  <a:lnTo>
                    <a:pt x="179" y="6494"/>
                  </a:lnTo>
                  <a:lnTo>
                    <a:pt x="164" y="6482"/>
                  </a:lnTo>
                  <a:lnTo>
                    <a:pt x="151" y="6473"/>
                  </a:lnTo>
                  <a:lnTo>
                    <a:pt x="142" y="6463"/>
                  </a:lnTo>
                  <a:lnTo>
                    <a:pt x="134" y="6454"/>
                  </a:lnTo>
                  <a:lnTo>
                    <a:pt x="129" y="6448"/>
                  </a:lnTo>
                  <a:lnTo>
                    <a:pt x="128" y="6445"/>
                  </a:lnTo>
                  <a:lnTo>
                    <a:pt x="126" y="6441"/>
                  </a:lnTo>
                  <a:lnTo>
                    <a:pt x="126" y="6439"/>
                  </a:lnTo>
                  <a:lnTo>
                    <a:pt x="128" y="6437"/>
                  </a:lnTo>
                  <a:lnTo>
                    <a:pt x="129" y="6436"/>
                  </a:lnTo>
                  <a:lnTo>
                    <a:pt x="131" y="6435"/>
                  </a:lnTo>
                  <a:lnTo>
                    <a:pt x="134" y="6434"/>
                  </a:lnTo>
                  <a:lnTo>
                    <a:pt x="137" y="6433"/>
                  </a:lnTo>
                  <a:lnTo>
                    <a:pt x="147" y="6434"/>
                  </a:lnTo>
                  <a:lnTo>
                    <a:pt x="158" y="6436"/>
                  </a:lnTo>
                  <a:lnTo>
                    <a:pt x="172" y="6439"/>
                  </a:lnTo>
                  <a:lnTo>
                    <a:pt x="188" y="6444"/>
                  </a:lnTo>
                  <a:lnTo>
                    <a:pt x="206" y="6450"/>
                  </a:lnTo>
                  <a:lnTo>
                    <a:pt x="227" y="6458"/>
                  </a:lnTo>
                  <a:lnTo>
                    <a:pt x="272" y="6475"/>
                  </a:lnTo>
                  <a:lnTo>
                    <a:pt x="324" y="6498"/>
                  </a:lnTo>
                  <a:lnTo>
                    <a:pt x="379" y="6523"/>
                  </a:lnTo>
                  <a:lnTo>
                    <a:pt x="438" y="6554"/>
                  </a:lnTo>
                  <a:lnTo>
                    <a:pt x="477" y="6574"/>
                  </a:lnTo>
                  <a:lnTo>
                    <a:pt x="514" y="6595"/>
                  </a:lnTo>
                  <a:lnTo>
                    <a:pt x="550" y="6614"/>
                  </a:lnTo>
                  <a:lnTo>
                    <a:pt x="581" y="6634"/>
                  </a:lnTo>
                  <a:lnTo>
                    <a:pt x="611" y="6651"/>
                  </a:lnTo>
                  <a:lnTo>
                    <a:pt x="637" y="6668"/>
                  </a:lnTo>
                  <a:lnTo>
                    <a:pt x="660" y="6684"/>
                  </a:lnTo>
                  <a:lnTo>
                    <a:pt x="678" y="6698"/>
                  </a:lnTo>
                  <a:close/>
                  <a:moveTo>
                    <a:pt x="678" y="6756"/>
                  </a:moveTo>
                  <a:lnTo>
                    <a:pt x="678" y="6841"/>
                  </a:lnTo>
                  <a:lnTo>
                    <a:pt x="636" y="6816"/>
                  </a:lnTo>
                  <a:lnTo>
                    <a:pt x="597" y="6793"/>
                  </a:lnTo>
                  <a:lnTo>
                    <a:pt x="564" y="6772"/>
                  </a:lnTo>
                  <a:lnTo>
                    <a:pt x="536" y="6752"/>
                  </a:lnTo>
                  <a:lnTo>
                    <a:pt x="524" y="6743"/>
                  </a:lnTo>
                  <a:lnTo>
                    <a:pt x="513" y="6735"/>
                  </a:lnTo>
                  <a:lnTo>
                    <a:pt x="504" y="6726"/>
                  </a:lnTo>
                  <a:lnTo>
                    <a:pt x="498" y="6720"/>
                  </a:lnTo>
                  <a:lnTo>
                    <a:pt x="492" y="6713"/>
                  </a:lnTo>
                  <a:lnTo>
                    <a:pt x="490" y="6709"/>
                  </a:lnTo>
                  <a:lnTo>
                    <a:pt x="488" y="6704"/>
                  </a:lnTo>
                  <a:lnTo>
                    <a:pt x="489" y="6700"/>
                  </a:lnTo>
                  <a:lnTo>
                    <a:pt x="491" y="6698"/>
                  </a:lnTo>
                  <a:lnTo>
                    <a:pt x="496" y="6697"/>
                  </a:lnTo>
                  <a:lnTo>
                    <a:pt x="501" y="6697"/>
                  </a:lnTo>
                  <a:lnTo>
                    <a:pt x="508" y="6697"/>
                  </a:lnTo>
                  <a:lnTo>
                    <a:pt x="525" y="6700"/>
                  </a:lnTo>
                  <a:lnTo>
                    <a:pt x="547" y="6706"/>
                  </a:lnTo>
                  <a:lnTo>
                    <a:pt x="574" y="6716"/>
                  </a:lnTo>
                  <a:lnTo>
                    <a:pt x="606" y="6726"/>
                  </a:lnTo>
                  <a:lnTo>
                    <a:pt x="640" y="6740"/>
                  </a:lnTo>
                  <a:lnTo>
                    <a:pt x="678" y="6756"/>
                  </a:lnTo>
                  <a:close/>
                  <a:moveTo>
                    <a:pt x="678" y="6853"/>
                  </a:moveTo>
                  <a:lnTo>
                    <a:pt x="678" y="6877"/>
                  </a:lnTo>
                  <a:lnTo>
                    <a:pt x="669" y="6876"/>
                  </a:lnTo>
                  <a:lnTo>
                    <a:pt x="660" y="6875"/>
                  </a:lnTo>
                  <a:lnTo>
                    <a:pt x="647" y="6872"/>
                  </a:lnTo>
                  <a:lnTo>
                    <a:pt x="634" y="6869"/>
                  </a:lnTo>
                  <a:lnTo>
                    <a:pt x="600" y="6858"/>
                  </a:lnTo>
                  <a:lnTo>
                    <a:pt x="563" y="6844"/>
                  </a:lnTo>
                  <a:lnTo>
                    <a:pt x="519" y="6826"/>
                  </a:lnTo>
                  <a:lnTo>
                    <a:pt x="472" y="6805"/>
                  </a:lnTo>
                  <a:lnTo>
                    <a:pt x="421" y="6781"/>
                  </a:lnTo>
                  <a:lnTo>
                    <a:pt x="369" y="6754"/>
                  </a:lnTo>
                  <a:lnTo>
                    <a:pt x="309" y="6723"/>
                  </a:lnTo>
                  <a:lnTo>
                    <a:pt x="254" y="6692"/>
                  </a:lnTo>
                  <a:lnTo>
                    <a:pt x="204" y="6663"/>
                  </a:lnTo>
                  <a:lnTo>
                    <a:pt x="163" y="6636"/>
                  </a:lnTo>
                  <a:lnTo>
                    <a:pt x="145" y="6623"/>
                  </a:lnTo>
                  <a:lnTo>
                    <a:pt x="130" y="6612"/>
                  </a:lnTo>
                  <a:lnTo>
                    <a:pt x="116" y="6601"/>
                  </a:lnTo>
                  <a:lnTo>
                    <a:pt x="106" y="6591"/>
                  </a:lnTo>
                  <a:lnTo>
                    <a:pt x="97" y="6583"/>
                  </a:lnTo>
                  <a:lnTo>
                    <a:pt x="92" y="6576"/>
                  </a:lnTo>
                  <a:lnTo>
                    <a:pt x="91" y="6573"/>
                  </a:lnTo>
                  <a:lnTo>
                    <a:pt x="90" y="6571"/>
                  </a:lnTo>
                  <a:lnTo>
                    <a:pt x="90" y="6569"/>
                  </a:lnTo>
                  <a:lnTo>
                    <a:pt x="90" y="6567"/>
                  </a:lnTo>
                  <a:lnTo>
                    <a:pt x="92" y="6565"/>
                  </a:lnTo>
                  <a:lnTo>
                    <a:pt x="94" y="6563"/>
                  </a:lnTo>
                  <a:lnTo>
                    <a:pt x="96" y="6563"/>
                  </a:lnTo>
                  <a:lnTo>
                    <a:pt x="101" y="6563"/>
                  </a:lnTo>
                  <a:lnTo>
                    <a:pt x="109" y="6563"/>
                  </a:lnTo>
                  <a:lnTo>
                    <a:pt x="121" y="6566"/>
                  </a:lnTo>
                  <a:lnTo>
                    <a:pt x="136" y="6570"/>
                  </a:lnTo>
                  <a:lnTo>
                    <a:pt x="152" y="6574"/>
                  </a:lnTo>
                  <a:lnTo>
                    <a:pt x="171" y="6581"/>
                  </a:lnTo>
                  <a:lnTo>
                    <a:pt x="192" y="6588"/>
                  </a:lnTo>
                  <a:lnTo>
                    <a:pt x="239" y="6608"/>
                  </a:lnTo>
                  <a:lnTo>
                    <a:pt x="292" y="6631"/>
                  </a:lnTo>
                  <a:lnTo>
                    <a:pt x="349" y="6658"/>
                  </a:lnTo>
                  <a:lnTo>
                    <a:pt x="409" y="6689"/>
                  </a:lnTo>
                  <a:lnTo>
                    <a:pt x="457" y="6713"/>
                  </a:lnTo>
                  <a:lnTo>
                    <a:pt x="501" y="6737"/>
                  </a:lnTo>
                  <a:lnTo>
                    <a:pt x="542" y="6761"/>
                  </a:lnTo>
                  <a:lnTo>
                    <a:pt x="579" y="6783"/>
                  </a:lnTo>
                  <a:lnTo>
                    <a:pt x="612" y="6803"/>
                  </a:lnTo>
                  <a:lnTo>
                    <a:pt x="639" y="6822"/>
                  </a:lnTo>
                  <a:lnTo>
                    <a:pt x="662" y="6839"/>
                  </a:lnTo>
                  <a:lnTo>
                    <a:pt x="678" y="6853"/>
                  </a:lnTo>
                  <a:close/>
                  <a:moveTo>
                    <a:pt x="252" y="6108"/>
                  </a:moveTo>
                  <a:lnTo>
                    <a:pt x="200" y="6079"/>
                  </a:lnTo>
                  <a:lnTo>
                    <a:pt x="152" y="6051"/>
                  </a:lnTo>
                  <a:lnTo>
                    <a:pt x="110" y="6024"/>
                  </a:lnTo>
                  <a:lnTo>
                    <a:pt x="75" y="5998"/>
                  </a:lnTo>
                  <a:lnTo>
                    <a:pt x="60" y="5986"/>
                  </a:lnTo>
                  <a:lnTo>
                    <a:pt x="47" y="5975"/>
                  </a:lnTo>
                  <a:lnTo>
                    <a:pt x="36" y="5966"/>
                  </a:lnTo>
                  <a:lnTo>
                    <a:pt x="27" y="5956"/>
                  </a:lnTo>
                  <a:lnTo>
                    <a:pt x="21" y="5947"/>
                  </a:lnTo>
                  <a:lnTo>
                    <a:pt x="16" y="5941"/>
                  </a:lnTo>
                  <a:lnTo>
                    <a:pt x="15" y="5937"/>
                  </a:lnTo>
                  <a:lnTo>
                    <a:pt x="15" y="5934"/>
                  </a:lnTo>
                  <a:lnTo>
                    <a:pt x="15" y="5932"/>
                  </a:lnTo>
                  <a:lnTo>
                    <a:pt x="16" y="5930"/>
                  </a:lnTo>
                  <a:lnTo>
                    <a:pt x="17" y="5928"/>
                  </a:lnTo>
                  <a:lnTo>
                    <a:pt x="20" y="5927"/>
                  </a:lnTo>
                  <a:lnTo>
                    <a:pt x="23" y="5926"/>
                  </a:lnTo>
                  <a:lnTo>
                    <a:pt x="26" y="5925"/>
                  </a:lnTo>
                  <a:lnTo>
                    <a:pt x="35" y="5925"/>
                  </a:lnTo>
                  <a:lnTo>
                    <a:pt x="45" y="5926"/>
                  </a:lnTo>
                  <a:lnTo>
                    <a:pt x="58" y="5928"/>
                  </a:lnTo>
                  <a:lnTo>
                    <a:pt x="74" y="5932"/>
                  </a:lnTo>
                  <a:lnTo>
                    <a:pt x="91" y="5937"/>
                  </a:lnTo>
                  <a:lnTo>
                    <a:pt x="109" y="5943"/>
                  </a:lnTo>
                  <a:lnTo>
                    <a:pt x="150" y="5959"/>
                  </a:lnTo>
                  <a:lnTo>
                    <a:pt x="197" y="5980"/>
                  </a:lnTo>
                  <a:lnTo>
                    <a:pt x="246" y="6003"/>
                  </a:lnTo>
                  <a:lnTo>
                    <a:pt x="299" y="6030"/>
                  </a:lnTo>
                  <a:lnTo>
                    <a:pt x="351" y="6059"/>
                  </a:lnTo>
                  <a:lnTo>
                    <a:pt x="398" y="6088"/>
                  </a:lnTo>
                  <a:lnTo>
                    <a:pt x="441" y="6114"/>
                  </a:lnTo>
                  <a:lnTo>
                    <a:pt x="476" y="6139"/>
                  </a:lnTo>
                  <a:lnTo>
                    <a:pt x="491" y="6151"/>
                  </a:lnTo>
                  <a:lnTo>
                    <a:pt x="504" y="6162"/>
                  </a:lnTo>
                  <a:lnTo>
                    <a:pt x="515" y="6172"/>
                  </a:lnTo>
                  <a:lnTo>
                    <a:pt x="525" y="6181"/>
                  </a:lnTo>
                  <a:lnTo>
                    <a:pt x="531" y="6189"/>
                  </a:lnTo>
                  <a:lnTo>
                    <a:pt x="536" y="6196"/>
                  </a:lnTo>
                  <a:lnTo>
                    <a:pt x="537" y="6200"/>
                  </a:lnTo>
                  <a:lnTo>
                    <a:pt x="537" y="6202"/>
                  </a:lnTo>
                  <a:lnTo>
                    <a:pt x="537" y="6204"/>
                  </a:lnTo>
                  <a:lnTo>
                    <a:pt x="536" y="6206"/>
                  </a:lnTo>
                  <a:lnTo>
                    <a:pt x="535" y="6208"/>
                  </a:lnTo>
                  <a:lnTo>
                    <a:pt x="532" y="6209"/>
                  </a:lnTo>
                  <a:lnTo>
                    <a:pt x="529" y="6211"/>
                  </a:lnTo>
                  <a:lnTo>
                    <a:pt x="526" y="6212"/>
                  </a:lnTo>
                  <a:lnTo>
                    <a:pt x="517" y="6212"/>
                  </a:lnTo>
                  <a:lnTo>
                    <a:pt x="505" y="6211"/>
                  </a:lnTo>
                  <a:lnTo>
                    <a:pt x="492" y="6208"/>
                  </a:lnTo>
                  <a:lnTo>
                    <a:pt x="477" y="6205"/>
                  </a:lnTo>
                  <a:lnTo>
                    <a:pt x="461" y="6200"/>
                  </a:lnTo>
                  <a:lnTo>
                    <a:pt x="443" y="6193"/>
                  </a:lnTo>
                  <a:lnTo>
                    <a:pt x="401" y="6178"/>
                  </a:lnTo>
                  <a:lnTo>
                    <a:pt x="354" y="6159"/>
                  </a:lnTo>
                  <a:lnTo>
                    <a:pt x="305" y="6135"/>
                  </a:lnTo>
                  <a:lnTo>
                    <a:pt x="252" y="6108"/>
                  </a:lnTo>
                  <a:close/>
                  <a:moveTo>
                    <a:pt x="398" y="5975"/>
                  </a:moveTo>
                  <a:lnTo>
                    <a:pt x="348" y="5947"/>
                  </a:lnTo>
                  <a:lnTo>
                    <a:pt x="302" y="5919"/>
                  </a:lnTo>
                  <a:lnTo>
                    <a:pt x="282" y="5906"/>
                  </a:lnTo>
                  <a:lnTo>
                    <a:pt x="262" y="5893"/>
                  </a:lnTo>
                  <a:lnTo>
                    <a:pt x="244" y="5880"/>
                  </a:lnTo>
                  <a:lnTo>
                    <a:pt x="228" y="5867"/>
                  </a:lnTo>
                  <a:lnTo>
                    <a:pt x="214" y="5857"/>
                  </a:lnTo>
                  <a:lnTo>
                    <a:pt x="201" y="5845"/>
                  </a:lnTo>
                  <a:lnTo>
                    <a:pt x="191" y="5835"/>
                  </a:lnTo>
                  <a:lnTo>
                    <a:pt x="183" y="5825"/>
                  </a:lnTo>
                  <a:lnTo>
                    <a:pt x="176" y="5818"/>
                  </a:lnTo>
                  <a:lnTo>
                    <a:pt x="173" y="5810"/>
                  </a:lnTo>
                  <a:lnTo>
                    <a:pt x="172" y="5807"/>
                  </a:lnTo>
                  <a:lnTo>
                    <a:pt x="171" y="5804"/>
                  </a:lnTo>
                  <a:lnTo>
                    <a:pt x="172" y="5802"/>
                  </a:lnTo>
                  <a:lnTo>
                    <a:pt x="173" y="5799"/>
                  </a:lnTo>
                  <a:lnTo>
                    <a:pt x="174" y="5797"/>
                  </a:lnTo>
                  <a:lnTo>
                    <a:pt x="176" y="5796"/>
                  </a:lnTo>
                  <a:lnTo>
                    <a:pt x="179" y="5794"/>
                  </a:lnTo>
                  <a:lnTo>
                    <a:pt x="183" y="5794"/>
                  </a:lnTo>
                  <a:lnTo>
                    <a:pt x="191" y="5793"/>
                  </a:lnTo>
                  <a:lnTo>
                    <a:pt x="202" y="5794"/>
                  </a:lnTo>
                  <a:lnTo>
                    <a:pt x="215" y="5796"/>
                  </a:lnTo>
                  <a:lnTo>
                    <a:pt x="229" y="5799"/>
                  </a:lnTo>
                  <a:lnTo>
                    <a:pt x="246" y="5805"/>
                  </a:lnTo>
                  <a:lnTo>
                    <a:pt x="264" y="5810"/>
                  </a:lnTo>
                  <a:lnTo>
                    <a:pt x="305" y="5825"/>
                  </a:lnTo>
                  <a:lnTo>
                    <a:pt x="349" y="5845"/>
                  </a:lnTo>
                  <a:lnTo>
                    <a:pt x="397" y="5867"/>
                  </a:lnTo>
                  <a:lnTo>
                    <a:pt x="449" y="5893"/>
                  </a:lnTo>
                  <a:lnTo>
                    <a:pt x="500" y="5921"/>
                  </a:lnTo>
                  <a:lnTo>
                    <a:pt x="545" y="5949"/>
                  </a:lnTo>
                  <a:lnTo>
                    <a:pt x="586" y="5975"/>
                  </a:lnTo>
                  <a:lnTo>
                    <a:pt x="620" y="6000"/>
                  </a:lnTo>
                  <a:lnTo>
                    <a:pt x="635" y="6012"/>
                  </a:lnTo>
                  <a:lnTo>
                    <a:pt x="647" y="6023"/>
                  </a:lnTo>
                  <a:lnTo>
                    <a:pt x="658" y="6032"/>
                  </a:lnTo>
                  <a:lnTo>
                    <a:pt x="666" y="6041"/>
                  </a:lnTo>
                  <a:lnTo>
                    <a:pt x="673" y="6050"/>
                  </a:lnTo>
                  <a:lnTo>
                    <a:pt x="676" y="6057"/>
                  </a:lnTo>
                  <a:lnTo>
                    <a:pt x="677" y="6059"/>
                  </a:lnTo>
                  <a:lnTo>
                    <a:pt x="677" y="6063"/>
                  </a:lnTo>
                  <a:lnTo>
                    <a:pt x="677" y="6066"/>
                  </a:lnTo>
                  <a:lnTo>
                    <a:pt x="676" y="6068"/>
                  </a:lnTo>
                  <a:lnTo>
                    <a:pt x="675" y="6069"/>
                  </a:lnTo>
                  <a:lnTo>
                    <a:pt x="673" y="6071"/>
                  </a:lnTo>
                  <a:lnTo>
                    <a:pt x="669" y="6072"/>
                  </a:lnTo>
                  <a:lnTo>
                    <a:pt x="666" y="6073"/>
                  </a:lnTo>
                  <a:lnTo>
                    <a:pt x="658" y="6073"/>
                  </a:lnTo>
                  <a:lnTo>
                    <a:pt x="647" y="6073"/>
                  </a:lnTo>
                  <a:lnTo>
                    <a:pt x="634" y="6071"/>
                  </a:lnTo>
                  <a:lnTo>
                    <a:pt x="619" y="6068"/>
                  </a:lnTo>
                  <a:lnTo>
                    <a:pt x="603" y="6064"/>
                  </a:lnTo>
                  <a:lnTo>
                    <a:pt x="584" y="6057"/>
                  </a:lnTo>
                  <a:lnTo>
                    <a:pt x="565" y="6051"/>
                  </a:lnTo>
                  <a:lnTo>
                    <a:pt x="544" y="6043"/>
                  </a:lnTo>
                  <a:lnTo>
                    <a:pt x="522" y="6034"/>
                  </a:lnTo>
                  <a:lnTo>
                    <a:pt x="499" y="6024"/>
                  </a:lnTo>
                  <a:lnTo>
                    <a:pt x="450" y="6001"/>
                  </a:lnTo>
                  <a:lnTo>
                    <a:pt x="398" y="5975"/>
                  </a:lnTo>
                  <a:close/>
                  <a:moveTo>
                    <a:pt x="631" y="5680"/>
                  </a:moveTo>
                  <a:lnTo>
                    <a:pt x="629" y="5682"/>
                  </a:lnTo>
                  <a:lnTo>
                    <a:pt x="626" y="5684"/>
                  </a:lnTo>
                  <a:lnTo>
                    <a:pt x="624" y="5685"/>
                  </a:lnTo>
                  <a:lnTo>
                    <a:pt x="621" y="5686"/>
                  </a:lnTo>
                  <a:lnTo>
                    <a:pt x="612" y="5687"/>
                  </a:lnTo>
                  <a:lnTo>
                    <a:pt x="601" y="5687"/>
                  </a:lnTo>
                  <a:lnTo>
                    <a:pt x="590" y="5685"/>
                  </a:lnTo>
                  <a:lnTo>
                    <a:pt x="576" y="5683"/>
                  </a:lnTo>
                  <a:lnTo>
                    <a:pt x="560" y="5678"/>
                  </a:lnTo>
                  <a:lnTo>
                    <a:pt x="543" y="5673"/>
                  </a:lnTo>
                  <a:lnTo>
                    <a:pt x="525" y="5668"/>
                  </a:lnTo>
                  <a:lnTo>
                    <a:pt x="505" y="5660"/>
                  </a:lnTo>
                  <a:lnTo>
                    <a:pt x="485" y="5652"/>
                  </a:lnTo>
                  <a:lnTo>
                    <a:pt x="463" y="5643"/>
                  </a:lnTo>
                  <a:lnTo>
                    <a:pt x="418" y="5621"/>
                  </a:lnTo>
                  <a:lnTo>
                    <a:pt x="370" y="5596"/>
                  </a:lnTo>
                  <a:lnTo>
                    <a:pt x="347" y="5584"/>
                  </a:lnTo>
                  <a:lnTo>
                    <a:pt x="324" y="5571"/>
                  </a:lnTo>
                  <a:lnTo>
                    <a:pt x="302" y="5558"/>
                  </a:lnTo>
                  <a:lnTo>
                    <a:pt x="282" y="5545"/>
                  </a:lnTo>
                  <a:lnTo>
                    <a:pt x="262" y="5532"/>
                  </a:lnTo>
                  <a:lnTo>
                    <a:pt x="245" y="5519"/>
                  </a:lnTo>
                  <a:lnTo>
                    <a:pt x="229" y="5506"/>
                  </a:lnTo>
                  <a:lnTo>
                    <a:pt x="214" y="5494"/>
                  </a:lnTo>
                  <a:lnTo>
                    <a:pt x="201" y="5483"/>
                  </a:lnTo>
                  <a:lnTo>
                    <a:pt x="189" y="5472"/>
                  </a:lnTo>
                  <a:lnTo>
                    <a:pt x="180" y="5463"/>
                  </a:lnTo>
                  <a:lnTo>
                    <a:pt x="173" y="5453"/>
                  </a:lnTo>
                  <a:lnTo>
                    <a:pt x="167" y="5445"/>
                  </a:lnTo>
                  <a:lnTo>
                    <a:pt x="164" y="5438"/>
                  </a:lnTo>
                  <a:lnTo>
                    <a:pt x="163" y="5435"/>
                  </a:lnTo>
                  <a:lnTo>
                    <a:pt x="163" y="5431"/>
                  </a:lnTo>
                  <a:lnTo>
                    <a:pt x="163" y="5429"/>
                  </a:lnTo>
                  <a:lnTo>
                    <a:pt x="164" y="5426"/>
                  </a:lnTo>
                  <a:lnTo>
                    <a:pt x="166" y="5425"/>
                  </a:lnTo>
                  <a:lnTo>
                    <a:pt x="169" y="5423"/>
                  </a:lnTo>
                  <a:lnTo>
                    <a:pt x="172" y="5422"/>
                  </a:lnTo>
                  <a:lnTo>
                    <a:pt x="175" y="5421"/>
                  </a:lnTo>
                  <a:lnTo>
                    <a:pt x="183" y="5419"/>
                  </a:lnTo>
                  <a:lnTo>
                    <a:pt x="193" y="5419"/>
                  </a:lnTo>
                  <a:lnTo>
                    <a:pt x="205" y="5422"/>
                  </a:lnTo>
                  <a:lnTo>
                    <a:pt x="219" y="5425"/>
                  </a:lnTo>
                  <a:lnTo>
                    <a:pt x="234" y="5428"/>
                  </a:lnTo>
                  <a:lnTo>
                    <a:pt x="252" y="5434"/>
                  </a:lnTo>
                  <a:lnTo>
                    <a:pt x="289" y="5448"/>
                  </a:lnTo>
                  <a:lnTo>
                    <a:pt x="332" y="5465"/>
                  </a:lnTo>
                  <a:lnTo>
                    <a:pt x="377" y="5486"/>
                  </a:lnTo>
                  <a:lnTo>
                    <a:pt x="424" y="5511"/>
                  </a:lnTo>
                  <a:lnTo>
                    <a:pt x="471" y="5537"/>
                  </a:lnTo>
                  <a:lnTo>
                    <a:pt x="513" y="5564"/>
                  </a:lnTo>
                  <a:lnTo>
                    <a:pt x="550" y="5589"/>
                  </a:lnTo>
                  <a:lnTo>
                    <a:pt x="581" y="5613"/>
                  </a:lnTo>
                  <a:lnTo>
                    <a:pt x="594" y="5625"/>
                  </a:lnTo>
                  <a:lnTo>
                    <a:pt x="606" y="5635"/>
                  </a:lnTo>
                  <a:lnTo>
                    <a:pt x="615" y="5645"/>
                  </a:lnTo>
                  <a:lnTo>
                    <a:pt x="623" y="5654"/>
                  </a:lnTo>
                  <a:lnTo>
                    <a:pt x="628" y="5662"/>
                  </a:lnTo>
                  <a:lnTo>
                    <a:pt x="632" y="5669"/>
                  </a:lnTo>
                  <a:lnTo>
                    <a:pt x="632" y="5672"/>
                  </a:lnTo>
                  <a:lnTo>
                    <a:pt x="632" y="5675"/>
                  </a:lnTo>
                  <a:lnTo>
                    <a:pt x="632" y="5677"/>
                  </a:lnTo>
                  <a:lnTo>
                    <a:pt x="631" y="5680"/>
                  </a:lnTo>
                  <a:close/>
                  <a:moveTo>
                    <a:pt x="563" y="5057"/>
                  </a:moveTo>
                  <a:lnTo>
                    <a:pt x="558" y="5061"/>
                  </a:lnTo>
                  <a:lnTo>
                    <a:pt x="553" y="5063"/>
                  </a:lnTo>
                  <a:lnTo>
                    <a:pt x="544" y="5066"/>
                  </a:lnTo>
                  <a:lnTo>
                    <a:pt x="536" y="5066"/>
                  </a:lnTo>
                  <a:lnTo>
                    <a:pt x="524" y="5064"/>
                  </a:lnTo>
                  <a:lnTo>
                    <a:pt x="511" y="5062"/>
                  </a:lnTo>
                  <a:lnTo>
                    <a:pt x="497" y="5059"/>
                  </a:lnTo>
                  <a:lnTo>
                    <a:pt x="482" y="5055"/>
                  </a:lnTo>
                  <a:lnTo>
                    <a:pt x="465" y="5049"/>
                  </a:lnTo>
                  <a:lnTo>
                    <a:pt x="448" y="5044"/>
                  </a:lnTo>
                  <a:lnTo>
                    <a:pt x="430" y="5036"/>
                  </a:lnTo>
                  <a:lnTo>
                    <a:pt x="410" y="5028"/>
                  </a:lnTo>
                  <a:lnTo>
                    <a:pt x="390" y="5019"/>
                  </a:lnTo>
                  <a:lnTo>
                    <a:pt x="370" y="5009"/>
                  </a:lnTo>
                  <a:lnTo>
                    <a:pt x="349" y="4999"/>
                  </a:lnTo>
                  <a:lnTo>
                    <a:pt x="328" y="4987"/>
                  </a:lnTo>
                  <a:lnTo>
                    <a:pt x="307" y="4975"/>
                  </a:lnTo>
                  <a:lnTo>
                    <a:pt x="287" y="4962"/>
                  </a:lnTo>
                  <a:lnTo>
                    <a:pt x="268" y="4950"/>
                  </a:lnTo>
                  <a:lnTo>
                    <a:pt x="250" y="4938"/>
                  </a:lnTo>
                  <a:lnTo>
                    <a:pt x="233" y="4926"/>
                  </a:lnTo>
                  <a:lnTo>
                    <a:pt x="217" y="4914"/>
                  </a:lnTo>
                  <a:lnTo>
                    <a:pt x="203" y="4903"/>
                  </a:lnTo>
                  <a:lnTo>
                    <a:pt x="191" y="4892"/>
                  </a:lnTo>
                  <a:lnTo>
                    <a:pt x="179" y="4881"/>
                  </a:lnTo>
                  <a:lnTo>
                    <a:pt x="170" y="4870"/>
                  </a:lnTo>
                  <a:lnTo>
                    <a:pt x="162" y="4860"/>
                  </a:lnTo>
                  <a:lnTo>
                    <a:pt x="156" y="4852"/>
                  </a:lnTo>
                  <a:lnTo>
                    <a:pt x="151" y="4844"/>
                  </a:lnTo>
                  <a:lnTo>
                    <a:pt x="149" y="4837"/>
                  </a:lnTo>
                  <a:lnTo>
                    <a:pt x="148" y="4833"/>
                  </a:lnTo>
                  <a:lnTo>
                    <a:pt x="148" y="4830"/>
                  </a:lnTo>
                  <a:lnTo>
                    <a:pt x="149" y="4828"/>
                  </a:lnTo>
                  <a:lnTo>
                    <a:pt x="150" y="4825"/>
                  </a:lnTo>
                  <a:lnTo>
                    <a:pt x="155" y="4821"/>
                  </a:lnTo>
                  <a:lnTo>
                    <a:pt x="160" y="4818"/>
                  </a:lnTo>
                  <a:lnTo>
                    <a:pt x="167" y="4817"/>
                  </a:lnTo>
                  <a:lnTo>
                    <a:pt x="177" y="4816"/>
                  </a:lnTo>
                  <a:lnTo>
                    <a:pt x="189" y="4817"/>
                  </a:lnTo>
                  <a:lnTo>
                    <a:pt x="201" y="4819"/>
                  </a:lnTo>
                  <a:lnTo>
                    <a:pt x="215" y="4823"/>
                  </a:lnTo>
                  <a:lnTo>
                    <a:pt x="230" y="4827"/>
                  </a:lnTo>
                  <a:lnTo>
                    <a:pt x="247" y="4832"/>
                  </a:lnTo>
                  <a:lnTo>
                    <a:pt x="265" y="4839"/>
                  </a:lnTo>
                  <a:lnTo>
                    <a:pt x="283" y="4845"/>
                  </a:lnTo>
                  <a:lnTo>
                    <a:pt x="302" y="4854"/>
                  </a:lnTo>
                  <a:lnTo>
                    <a:pt x="342" y="4873"/>
                  </a:lnTo>
                  <a:lnTo>
                    <a:pt x="384" y="4896"/>
                  </a:lnTo>
                  <a:lnTo>
                    <a:pt x="425" y="4920"/>
                  </a:lnTo>
                  <a:lnTo>
                    <a:pt x="462" y="4945"/>
                  </a:lnTo>
                  <a:lnTo>
                    <a:pt x="479" y="4957"/>
                  </a:lnTo>
                  <a:lnTo>
                    <a:pt x="495" y="4968"/>
                  </a:lnTo>
                  <a:lnTo>
                    <a:pt x="509" y="4980"/>
                  </a:lnTo>
                  <a:lnTo>
                    <a:pt x="522" y="4991"/>
                  </a:lnTo>
                  <a:lnTo>
                    <a:pt x="533" y="5002"/>
                  </a:lnTo>
                  <a:lnTo>
                    <a:pt x="543" y="5012"/>
                  </a:lnTo>
                  <a:lnTo>
                    <a:pt x="551" y="5021"/>
                  </a:lnTo>
                  <a:lnTo>
                    <a:pt x="557" y="5030"/>
                  </a:lnTo>
                  <a:lnTo>
                    <a:pt x="561" y="5039"/>
                  </a:lnTo>
                  <a:lnTo>
                    <a:pt x="564" y="5045"/>
                  </a:lnTo>
                  <a:lnTo>
                    <a:pt x="564" y="5048"/>
                  </a:lnTo>
                  <a:lnTo>
                    <a:pt x="564" y="5051"/>
                  </a:lnTo>
                  <a:lnTo>
                    <a:pt x="564" y="5055"/>
                  </a:lnTo>
                  <a:lnTo>
                    <a:pt x="563" y="5057"/>
                  </a:lnTo>
                  <a:close/>
                  <a:moveTo>
                    <a:pt x="282" y="4668"/>
                  </a:moveTo>
                  <a:lnTo>
                    <a:pt x="321" y="4692"/>
                  </a:lnTo>
                  <a:lnTo>
                    <a:pt x="355" y="4716"/>
                  </a:lnTo>
                  <a:lnTo>
                    <a:pt x="371" y="4728"/>
                  </a:lnTo>
                  <a:lnTo>
                    <a:pt x="387" y="4740"/>
                  </a:lnTo>
                  <a:lnTo>
                    <a:pt x="401" y="4750"/>
                  </a:lnTo>
                  <a:lnTo>
                    <a:pt x="413" y="4761"/>
                  </a:lnTo>
                  <a:lnTo>
                    <a:pt x="423" y="4772"/>
                  </a:lnTo>
                  <a:lnTo>
                    <a:pt x="432" y="4782"/>
                  </a:lnTo>
                  <a:lnTo>
                    <a:pt x="441" y="4791"/>
                  </a:lnTo>
                  <a:lnTo>
                    <a:pt x="446" y="4800"/>
                  </a:lnTo>
                  <a:lnTo>
                    <a:pt x="450" y="4808"/>
                  </a:lnTo>
                  <a:lnTo>
                    <a:pt x="452" y="4815"/>
                  </a:lnTo>
                  <a:lnTo>
                    <a:pt x="452" y="4822"/>
                  </a:lnTo>
                  <a:lnTo>
                    <a:pt x="450" y="4826"/>
                  </a:lnTo>
                  <a:lnTo>
                    <a:pt x="447" y="4830"/>
                  </a:lnTo>
                  <a:lnTo>
                    <a:pt x="441" y="4833"/>
                  </a:lnTo>
                  <a:lnTo>
                    <a:pt x="433" y="4835"/>
                  </a:lnTo>
                  <a:lnTo>
                    <a:pt x="424" y="4836"/>
                  </a:lnTo>
                  <a:lnTo>
                    <a:pt x="414" y="4835"/>
                  </a:lnTo>
                  <a:lnTo>
                    <a:pt x="401" y="4832"/>
                  </a:lnTo>
                  <a:lnTo>
                    <a:pt x="388" y="4829"/>
                  </a:lnTo>
                  <a:lnTo>
                    <a:pt x="373" y="4826"/>
                  </a:lnTo>
                  <a:lnTo>
                    <a:pt x="357" y="4821"/>
                  </a:lnTo>
                  <a:lnTo>
                    <a:pt x="340" y="4814"/>
                  </a:lnTo>
                  <a:lnTo>
                    <a:pt x="323" y="4808"/>
                  </a:lnTo>
                  <a:lnTo>
                    <a:pt x="303" y="4800"/>
                  </a:lnTo>
                  <a:lnTo>
                    <a:pt x="285" y="4790"/>
                  </a:lnTo>
                  <a:lnTo>
                    <a:pt x="266" y="4781"/>
                  </a:lnTo>
                  <a:lnTo>
                    <a:pt x="245" y="4771"/>
                  </a:lnTo>
                  <a:lnTo>
                    <a:pt x="225" y="4759"/>
                  </a:lnTo>
                  <a:lnTo>
                    <a:pt x="205" y="4747"/>
                  </a:lnTo>
                  <a:lnTo>
                    <a:pt x="186" y="4735"/>
                  </a:lnTo>
                  <a:lnTo>
                    <a:pt x="167" y="4723"/>
                  </a:lnTo>
                  <a:lnTo>
                    <a:pt x="150" y="4712"/>
                  </a:lnTo>
                  <a:lnTo>
                    <a:pt x="134" y="4700"/>
                  </a:lnTo>
                  <a:lnTo>
                    <a:pt x="120" y="4689"/>
                  </a:lnTo>
                  <a:lnTo>
                    <a:pt x="106" y="4677"/>
                  </a:lnTo>
                  <a:lnTo>
                    <a:pt x="94" y="4666"/>
                  </a:lnTo>
                  <a:lnTo>
                    <a:pt x="83" y="4655"/>
                  </a:lnTo>
                  <a:lnTo>
                    <a:pt x="75" y="4646"/>
                  </a:lnTo>
                  <a:lnTo>
                    <a:pt x="67" y="4636"/>
                  </a:lnTo>
                  <a:lnTo>
                    <a:pt x="61" y="4627"/>
                  </a:lnTo>
                  <a:lnTo>
                    <a:pt x="57" y="4620"/>
                  </a:lnTo>
                  <a:lnTo>
                    <a:pt x="55" y="4612"/>
                  </a:lnTo>
                  <a:lnTo>
                    <a:pt x="54" y="4609"/>
                  </a:lnTo>
                  <a:lnTo>
                    <a:pt x="54" y="4606"/>
                  </a:lnTo>
                  <a:lnTo>
                    <a:pt x="55" y="4604"/>
                  </a:lnTo>
                  <a:lnTo>
                    <a:pt x="56" y="4601"/>
                  </a:lnTo>
                  <a:lnTo>
                    <a:pt x="61" y="4597"/>
                  </a:lnTo>
                  <a:lnTo>
                    <a:pt x="66" y="4594"/>
                  </a:lnTo>
                  <a:lnTo>
                    <a:pt x="74" y="4593"/>
                  </a:lnTo>
                  <a:lnTo>
                    <a:pt x="83" y="4592"/>
                  </a:lnTo>
                  <a:lnTo>
                    <a:pt x="94" y="4593"/>
                  </a:lnTo>
                  <a:lnTo>
                    <a:pt x="106" y="4595"/>
                  </a:lnTo>
                  <a:lnTo>
                    <a:pt x="119" y="4598"/>
                  </a:lnTo>
                  <a:lnTo>
                    <a:pt x="134" y="4601"/>
                  </a:lnTo>
                  <a:lnTo>
                    <a:pt x="149" y="4607"/>
                  </a:lnTo>
                  <a:lnTo>
                    <a:pt x="166" y="4613"/>
                  </a:lnTo>
                  <a:lnTo>
                    <a:pt x="184" y="4620"/>
                  </a:lnTo>
                  <a:lnTo>
                    <a:pt x="202" y="4628"/>
                  </a:lnTo>
                  <a:lnTo>
                    <a:pt x="241" y="4647"/>
                  </a:lnTo>
                  <a:lnTo>
                    <a:pt x="282" y="4668"/>
                  </a:lnTo>
                  <a:close/>
                  <a:moveTo>
                    <a:pt x="217" y="3145"/>
                  </a:moveTo>
                  <a:lnTo>
                    <a:pt x="245" y="3164"/>
                  </a:lnTo>
                  <a:lnTo>
                    <a:pt x="271" y="3183"/>
                  </a:lnTo>
                  <a:lnTo>
                    <a:pt x="283" y="3193"/>
                  </a:lnTo>
                  <a:lnTo>
                    <a:pt x="293" y="3203"/>
                  </a:lnTo>
                  <a:lnTo>
                    <a:pt x="302" y="3211"/>
                  </a:lnTo>
                  <a:lnTo>
                    <a:pt x="311" y="3221"/>
                  </a:lnTo>
                  <a:lnTo>
                    <a:pt x="319" y="3230"/>
                  </a:lnTo>
                  <a:lnTo>
                    <a:pt x="325" y="3238"/>
                  </a:lnTo>
                  <a:lnTo>
                    <a:pt x="329" y="3247"/>
                  </a:lnTo>
                  <a:lnTo>
                    <a:pt x="333" y="3255"/>
                  </a:lnTo>
                  <a:lnTo>
                    <a:pt x="336" y="3262"/>
                  </a:lnTo>
                  <a:lnTo>
                    <a:pt x="336" y="3269"/>
                  </a:lnTo>
                  <a:lnTo>
                    <a:pt x="336" y="3275"/>
                  </a:lnTo>
                  <a:lnTo>
                    <a:pt x="334" y="3279"/>
                  </a:lnTo>
                  <a:lnTo>
                    <a:pt x="329" y="3284"/>
                  </a:lnTo>
                  <a:lnTo>
                    <a:pt x="325" y="3287"/>
                  </a:lnTo>
                  <a:lnTo>
                    <a:pt x="319" y="3289"/>
                  </a:lnTo>
                  <a:lnTo>
                    <a:pt x="311" y="3290"/>
                  </a:lnTo>
                  <a:lnTo>
                    <a:pt x="302" y="3291"/>
                  </a:lnTo>
                  <a:lnTo>
                    <a:pt x="293" y="3290"/>
                  </a:lnTo>
                  <a:lnTo>
                    <a:pt x="282" y="3289"/>
                  </a:lnTo>
                  <a:lnTo>
                    <a:pt x="271" y="3286"/>
                  </a:lnTo>
                  <a:lnTo>
                    <a:pt x="258" y="3283"/>
                  </a:lnTo>
                  <a:lnTo>
                    <a:pt x="246" y="3278"/>
                  </a:lnTo>
                  <a:lnTo>
                    <a:pt x="232" y="3274"/>
                  </a:lnTo>
                  <a:lnTo>
                    <a:pt x="218" y="3268"/>
                  </a:lnTo>
                  <a:lnTo>
                    <a:pt x="204" y="3261"/>
                  </a:lnTo>
                  <a:lnTo>
                    <a:pt x="190" y="3254"/>
                  </a:lnTo>
                  <a:lnTo>
                    <a:pt x="175" y="3246"/>
                  </a:lnTo>
                  <a:lnTo>
                    <a:pt x="160" y="3236"/>
                  </a:lnTo>
                  <a:lnTo>
                    <a:pt x="146" y="3228"/>
                  </a:lnTo>
                  <a:lnTo>
                    <a:pt x="132" y="3218"/>
                  </a:lnTo>
                  <a:lnTo>
                    <a:pt x="118" y="3208"/>
                  </a:lnTo>
                  <a:lnTo>
                    <a:pt x="106" y="3198"/>
                  </a:lnTo>
                  <a:lnTo>
                    <a:pt x="95" y="3189"/>
                  </a:lnTo>
                  <a:lnTo>
                    <a:pt x="84" y="3179"/>
                  </a:lnTo>
                  <a:lnTo>
                    <a:pt x="75" y="3169"/>
                  </a:lnTo>
                  <a:lnTo>
                    <a:pt x="66" y="3160"/>
                  </a:lnTo>
                  <a:lnTo>
                    <a:pt x="60" y="3151"/>
                  </a:lnTo>
                  <a:lnTo>
                    <a:pt x="53" y="3142"/>
                  </a:lnTo>
                  <a:lnTo>
                    <a:pt x="48" y="3134"/>
                  </a:lnTo>
                  <a:lnTo>
                    <a:pt x="44" y="3126"/>
                  </a:lnTo>
                  <a:lnTo>
                    <a:pt x="42" y="3119"/>
                  </a:lnTo>
                  <a:lnTo>
                    <a:pt x="41" y="3112"/>
                  </a:lnTo>
                  <a:lnTo>
                    <a:pt x="42" y="3107"/>
                  </a:lnTo>
                  <a:lnTo>
                    <a:pt x="44" y="3101"/>
                  </a:lnTo>
                  <a:lnTo>
                    <a:pt x="48" y="3097"/>
                  </a:lnTo>
                  <a:lnTo>
                    <a:pt x="53" y="3094"/>
                  </a:lnTo>
                  <a:lnTo>
                    <a:pt x="60" y="3092"/>
                  </a:lnTo>
                  <a:lnTo>
                    <a:pt x="67" y="3091"/>
                  </a:lnTo>
                  <a:lnTo>
                    <a:pt x="76" y="3091"/>
                  </a:lnTo>
                  <a:lnTo>
                    <a:pt x="84" y="3091"/>
                  </a:lnTo>
                  <a:lnTo>
                    <a:pt x="95" y="3093"/>
                  </a:lnTo>
                  <a:lnTo>
                    <a:pt x="107" y="3095"/>
                  </a:lnTo>
                  <a:lnTo>
                    <a:pt x="119" y="3098"/>
                  </a:lnTo>
                  <a:lnTo>
                    <a:pt x="132" y="3102"/>
                  </a:lnTo>
                  <a:lnTo>
                    <a:pt x="145" y="3108"/>
                  </a:lnTo>
                  <a:lnTo>
                    <a:pt x="159" y="3113"/>
                  </a:lnTo>
                  <a:lnTo>
                    <a:pt x="187" y="3127"/>
                  </a:lnTo>
                  <a:lnTo>
                    <a:pt x="217" y="3145"/>
                  </a:lnTo>
                  <a:close/>
                  <a:moveTo>
                    <a:pt x="296" y="2931"/>
                  </a:moveTo>
                  <a:lnTo>
                    <a:pt x="323" y="2949"/>
                  </a:lnTo>
                  <a:lnTo>
                    <a:pt x="348" y="2968"/>
                  </a:lnTo>
                  <a:lnTo>
                    <a:pt x="359" y="2977"/>
                  </a:lnTo>
                  <a:lnTo>
                    <a:pt x="368" y="2987"/>
                  </a:lnTo>
                  <a:lnTo>
                    <a:pt x="378" y="2996"/>
                  </a:lnTo>
                  <a:lnTo>
                    <a:pt x="386" y="3005"/>
                  </a:lnTo>
                  <a:lnTo>
                    <a:pt x="392" y="3014"/>
                  </a:lnTo>
                  <a:lnTo>
                    <a:pt x="398" y="3023"/>
                  </a:lnTo>
                  <a:lnTo>
                    <a:pt x="403" y="3030"/>
                  </a:lnTo>
                  <a:lnTo>
                    <a:pt x="406" y="3038"/>
                  </a:lnTo>
                  <a:lnTo>
                    <a:pt x="408" y="3045"/>
                  </a:lnTo>
                  <a:lnTo>
                    <a:pt x="409" y="3052"/>
                  </a:lnTo>
                  <a:lnTo>
                    <a:pt x="408" y="3057"/>
                  </a:lnTo>
                  <a:lnTo>
                    <a:pt x="406" y="3063"/>
                  </a:lnTo>
                  <a:lnTo>
                    <a:pt x="402" y="3067"/>
                  </a:lnTo>
                  <a:lnTo>
                    <a:pt x="397" y="3070"/>
                  </a:lnTo>
                  <a:lnTo>
                    <a:pt x="391" y="3072"/>
                  </a:lnTo>
                  <a:lnTo>
                    <a:pt x="384" y="3073"/>
                  </a:lnTo>
                  <a:lnTo>
                    <a:pt x="376" y="3074"/>
                  </a:lnTo>
                  <a:lnTo>
                    <a:pt x="366" y="3073"/>
                  </a:lnTo>
                  <a:lnTo>
                    <a:pt x="356" y="3072"/>
                  </a:lnTo>
                  <a:lnTo>
                    <a:pt x="346" y="3070"/>
                  </a:lnTo>
                  <a:lnTo>
                    <a:pt x="334" y="3067"/>
                  </a:lnTo>
                  <a:lnTo>
                    <a:pt x="321" y="3063"/>
                  </a:lnTo>
                  <a:lnTo>
                    <a:pt x="309" y="3058"/>
                  </a:lnTo>
                  <a:lnTo>
                    <a:pt x="295" y="3053"/>
                  </a:lnTo>
                  <a:lnTo>
                    <a:pt x="282" y="3046"/>
                  </a:lnTo>
                  <a:lnTo>
                    <a:pt x="268" y="3039"/>
                  </a:lnTo>
                  <a:lnTo>
                    <a:pt x="253" y="3031"/>
                  </a:lnTo>
                  <a:lnTo>
                    <a:pt x="239" y="3023"/>
                  </a:lnTo>
                  <a:lnTo>
                    <a:pt x="225" y="3013"/>
                  </a:lnTo>
                  <a:lnTo>
                    <a:pt x="212" y="3004"/>
                  </a:lnTo>
                  <a:lnTo>
                    <a:pt x="199" y="2995"/>
                  </a:lnTo>
                  <a:lnTo>
                    <a:pt x="187" y="2985"/>
                  </a:lnTo>
                  <a:lnTo>
                    <a:pt x="176" y="2976"/>
                  </a:lnTo>
                  <a:lnTo>
                    <a:pt x="166" y="2966"/>
                  </a:lnTo>
                  <a:lnTo>
                    <a:pt x="158" y="2957"/>
                  </a:lnTo>
                  <a:lnTo>
                    <a:pt x="149" y="2948"/>
                  </a:lnTo>
                  <a:lnTo>
                    <a:pt x="143" y="2939"/>
                  </a:lnTo>
                  <a:lnTo>
                    <a:pt x="137" y="2931"/>
                  </a:lnTo>
                  <a:lnTo>
                    <a:pt x="132" y="2922"/>
                  </a:lnTo>
                  <a:lnTo>
                    <a:pt x="129" y="2915"/>
                  </a:lnTo>
                  <a:lnTo>
                    <a:pt x="126" y="2907"/>
                  </a:lnTo>
                  <a:lnTo>
                    <a:pt x="126" y="2901"/>
                  </a:lnTo>
                  <a:lnTo>
                    <a:pt x="126" y="2895"/>
                  </a:lnTo>
                  <a:lnTo>
                    <a:pt x="129" y="2890"/>
                  </a:lnTo>
                  <a:lnTo>
                    <a:pt x="133" y="2886"/>
                  </a:lnTo>
                  <a:lnTo>
                    <a:pt x="137" y="2882"/>
                  </a:lnTo>
                  <a:lnTo>
                    <a:pt x="144" y="2880"/>
                  </a:lnTo>
                  <a:lnTo>
                    <a:pt x="151" y="2879"/>
                  </a:lnTo>
                  <a:lnTo>
                    <a:pt x="160" y="2879"/>
                  </a:lnTo>
                  <a:lnTo>
                    <a:pt x="169" y="2879"/>
                  </a:lnTo>
                  <a:lnTo>
                    <a:pt x="179" y="2880"/>
                  </a:lnTo>
                  <a:lnTo>
                    <a:pt x="190" y="2883"/>
                  </a:lnTo>
                  <a:lnTo>
                    <a:pt x="202" y="2887"/>
                  </a:lnTo>
                  <a:lnTo>
                    <a:pt x="214" y="2890"/>
                  </a:lnTo>
                  <a:lnTo>
                    <a:pt x="227" y="2895"/>
                  </a:lnTo>
                  <a:lnTo>
                    <a:pt x="240" y="2901"/>
                  </a:lnTo>
                  <a:lnTo>
                    <a:pt x="268" y="2915"/>
                  </a:lnTo>
                  <a:lnTo>
                    <a:pt x="296" y="2931"/>
                  </a:lnTo>
                  <a:close/>
                  <a:moveTo>
                    <a:pt x="396" y="2715"/>
                  </a:moveTo>
                  <a:lnTo>
                    <a:pt x="422" y="2733"/>
                  </a:lnTo>
                  <a:lnTo>
                    <a:pt x="445" y="2752"/>
                  </a:lnTo>
                  <a:lnTo>
                    <a:pt x="456" y="2760"/>
                  </a:lnTo>
                  <a:lnTo>
                    <a:pt x="465" y="2770"/>
                  </a:lnTo>
                  <a:lnTo>
                    <a:pt x="474" y="2779"/>
                  </a:lnTo>
                  <a:lnTo>
                    <a:pt x="482" y="2787"/>
                  </a:lnTo>
                  <a:lnTo>
                    <a:pt x="488" y="2796"/>
                  </a:lnTo>
                  <a:lnTo>
                    <a:pt x="493" y="2805"/>
                  </a:lnTo>
                  <a:lnTo>
                    <a:pt x="498" y="2812"/>
                  </a:lnTo>
                  <a:lnTo>
                    <a:pt x="501" y="2820"/>
                  </a:lnTo>
                  <a:lnTo>
                    <a:pt x="502" y="2826"/>
                  </a:lnTo>
                  <a:lnTo>
                    <a:pt x="503" y="2833"/>
                  </a:lnTo>
                  <a:lnTo>
                    <a:pt x="502" y="2839"/>
                  </a:lnTo>
                  <a:lnTo>
                    <a:pt x="500" y="2843"/>
                  </a:lnTo>
                  <a:lnTo>
                    <a:pt x="497" y="2848"/>
                  </a:lnTo>
                  <a:lnTo>
                    <a:pt x="491" y="2851"/>
                  </a:lnTo>
                  <a:lnTo>
                    <a:pt x="485" y="2854"/>
                  </a:lnTo>
                  <a:lnTo>
                    <a:pt x="478" y="2855"/>
                  </a:lnTo>
                  <a:lnTo>
                    <a:pt x="470" y="2855"/>
                  </a:lnTo>
                  <a:lnTo>
                    <a:pt x="461" y="2855"/>
                  </a:lnTo>
                  <a:lnTo>
                    <a:pt x="451" y="2854"/>
                  </a:lnTo>
                  <a:lnTo>
                    <a:pt x="441" y="2852"/>
                  </a:lnTo>
                  <a:lnTo>
                    <a:pt x="430" y="2849"/>
                  </a:lnTo>
                  <a:lnTo>
                    <a:pt x="418" y="2846"/>
                  </a:lnTo>
                  <a:lnTo>
                    <a:pt x="405" y="2841"/>
                  </a:lnTo>
                  <a:lnTo>
                    <a:pt x="392" y="2836"/>
                  </a:lnTo>
                  <a:lnTo>
                    <a:pt x="379" y="2829"/>
                  </a:lnTo>
                  <a:lnTo>
                    <a:pt x="366" y="2823"/>
                  </a:lnTo>
                  <a:lnTo>
                    <a:pt x="352" y="2815"/>
                  </a:lnTo>
                  <a:lnTo>
                    <a:pt x="338" y="2807"/>
                  </a:lnTo>
                  <a:lnTo>
                    <a:pt x="325" y="2798"/>
                  </a:lnTo>
                  <a:lnTo>
                    <a:pt x="312" y="2789"/>
                  </a:lnTo>
                  <a:lnTo>
                    <a:pt x="300" y="2780"/>
                  </a:lnTo>
                  <a:lnTo>
                    <a:pt x="289" y="2771"/>
                  </a:lnTo>
                  <a:lnTo>
                    <a:pt x="279" y="2761"/>
                  </a:lnTo>
                  <a:lnTo>
                    <a:pt x="269" y="2753"/>
                  </a:lnTo>
                  <a:lnTo>
                    <a:pt x="260" y="2743"/>
                  </a:lnTo>
                  <a:lnTo>
                    <a:pt x="253" y="2734"/>
                  </a:lnTo>
                  <a:lnTo>
                    <a:pt x="246" y="2726"/>
                  </a:lnTo>
                  <a:lnTo>
                    <a:pt x="241" y="2718"/>
                  </a:lnTo>
                  <a:lnTo>
                    <a:pt x="238" y="2710"/>
                  </a:lnTo>
                  <a:lnTo>
                    <a:pt x="234" y="2702"/>
                  </a:lnTo>
                  <a:lnTo>
                    <a:pt x="232" y="2696"/>
                  </a:lnTo>
                  <a:lnTo>
                    <a:pt x="232" y="2689"/>
                  </a:lnTo>
                  <a:lnTo>
                    <a:pt x="232" y="2683"/>
                  </a:lnTo>
                  <a:lnTo>
                    <a:pt x="234" y="2677"/>
                  </a:lnTo>
                  <a:lnTo>
                    <a:pt x="239" y="2674"/>
                  </a:lnTo>
                  <a:lnTo>
                    <a:pt x="243" y="2671"/>
                  </a:lnTo>
                  <a:lnTo>
                    <a:pt x="250" y="2668"/>
                  </a:lnTo>
                  <a:lnTo>
                    <a:pt x="256" y="2666"/>
                  </a:lnTo>
                  <a:lnTo>
                    <a:pt x="265" y="2666"/>
                  </a:lnTo>
                  <a:lnTo>
                    <a:pt x="273" y="2666"/>
                  </a:lnTo>
                  <a:lnTo>
                    <a:pt x="283" y="2668"/>
                  </a:lnTo>
                  <a:lnTo>
                    <a:pt x="294" y="2670"/>
                  </a:lnTo>
                  <a:lnTo>
                    <a:pt x="305" y="2673"/>
                  </a:lnTo>
                  <a:lnTo>
                    <a:pt x="316" y="2676"/>
                  </a:lnTo>
                  <a:lnTo>
                    <a:pt x="329" y="2682"/>
                  </a:lnTo>
                  <a:lnTo>
                    <a:pt x="342" y="2687"/>
                  </a:lnTo>
                  <a:lnTo>
                    <a:pt x="368" y="2699"/>
                  </a:lnTo>
                  <a:lnTo>
                    <a:pt x="396" y="2715"/>
                  </a:lnTo>
                  <a:close/>
                  <a:moveTo>
                    <a:pt x="191" y="2294"/>
                  </a:moveTo>
                  <a:lnTo>
                    <a:pt x="215" y="2310"/>
                  </a:lnTo>
                  <a:lnTo>
                    <a:pt x="235" y="2328"/>
                  </a:lnTo>
                  <a:lnTo>
                    <a:pt x="254" y="2345"/>
                  </a:lnTo>
                  <a:lnTo>
                    <a:pt x="268" y="2361"/>
                  </a:lnTo>
                  <a:lnTo>
                    <a:pt x="273" y="2370"/>
                  </a:lnTo>
                  <a:lnTo>
                    <a:pt x="279" y="2377"/>
                  </a:lnTo>
                  <a:lnTo>
                    <a:pt x="282" y="2385"/>
                  </a:lnTo>
                  <a:lnTo>
                    <a:pt x="285" y="2391"/>
                  </a:lnTo>
                  <a:lnTo>
                    <a:pt x="286" y="2398"/>
                  </a:lnTo>
                  <a:lnTo>
                    <a:pt x="287" y="2404"/>
                  </a:lnTo>
                  <a:lnTo>
                    <a:pt x="286" y="2410"/>
                  </a:lnTo>
                  <a:lnTo>
                    <a:pt x="284" y="2414"/>
                  </a:lnTo>
                  <a:lnTo>
                    <a:pt x="281" y="2418"/>
                  </a:lnTo>
                  <a:lnTo>
                    <a:pt x="275" y="2421"/>
                  </a:lnTo>
                  <a:lnTo>
                    <a:pt x="270" y="2424"/>
                  </a:lnTo>
                  <a:lnTo>
                    <a:pt x="264" y="2426"/>
                  </a:lnTo>
                  <a:lnTo>
                    <a:pt x="256" y="2426"/>
                  </a:lnTo>
                  <a:lnTo>
                    <a:pt x="248" y="2426"/>
                  </a:lnTo>
                  <a:lnTo>
                    <a:pt x="239" y="2425"/>
                  </a:lnTo>
                  <a:lnTo>
                    <a:pt x="230" y="2423"/>
                  </a:lnTo>
                  <a:lnTo>
                    <a:pt x="219" y="2420"/>
                  </a:lnTo>
                  <a:lnTo>
                    <a:pt x="208" y="2417"/>
                  </a:lnTo>
                  <a:lnTo>
                    <a:pt x="198" y="2413"/>
                  </a:lnTo>
                  <a:lnTo>
                    <a:pt x="186" y="2407"/>
                  </a:lnTo>
                  <a:lnTo>
                    <a:pt x="161" y="2396"/>
                  </a:lnTo>
                  <a:lnTo>
                    <a:pt x="137" y="2382"/>
                  </a:lnTo>
                  <a:lnTo>
                    <a:pt x="124" y="2373"/>
                  </a:lnTo>
                  <a:lnTo>
                    <a:pt x="113" y="2364"/>
                  </a:lnTo>
                  <a:lnTo>
                    <a:pt x="103" y="2357"/>
                  </a:lnTo>
                  <a:lnTo>
                    <a:pt x="92" y="2348"/>
                  </a:lnTo>
                  <a:lnTo>
                    <a:pt x="83" y="2339"/>
                  </a:lnTo>
                  <a:lnTo>
                    <a:pt x="75" y="2331"/>
                  </a:lnTo>
                  <a:lnTo>
                    <a:pt x="67" y="2322"/>
                  </a:lnTo>
                  <a:lnTo>
                    <a:pt x="60" y="2314"/>
                  </a:lnTo>
                  <a:lnTo>
                    <a:pt x="54" y="2305"/>
                  </a:lnTo>
                  <a:lnTo>
                    <a:pt x="49" y="2297"/>
                  </a:lnTo>
                  <a:lnTo>
                    <a:pt x="45" y="2290"/>
                  </a:lnTo>
                  <a:lnTo>
                    <a:pt x="43" y="2283"/>
                  </a:lnTo>
                  <a:lnTo>
                    <a:pt x="41" y="2277"/>
                  </a:lnTo>
                  <a:lnTo>
                    <a:pt x="41" y="2270"/>
                  </a:lnTo>
                  <a:lnTo>
                    <a:pt x="42" y="2265"/>
                  </a:lnTo>
                  <a:lnTo>
                    <a:pt x="44" y="2260"/>
                  </a:lnTo>
                  <a:lnTo>
                    <a:pt x="48" y="2255"/>
                  </a:lnTo>
                  <a:lnTo>
                    <a:pt x="52" y="2253"/>
                  </a:lnTo>
                  <a:lnTo>
                    <a:pt x="57" y="2250"/>
                  </a:lnTo>
                  <a:lnTo>
                    <a:pt x="64" y="2249"/>
                  </a:lnTo>
                  <a:lnTo>
                    <a:pt x="71" y="2249"/>
                  </a:lnTo>
                  <a:lnTo>
                    <a:pt x="80" y="2249"/>
                  </a:lnTo>
                  <a:lnTo>
                    <a:pt x="89" y="2250"/>
                  </a:lnTo>
                  <a:lnTo>
                    <a:pt x="98" y="2252"/>
                  </a:lnTo>
                  <a:lnTo>
                    <a:pt x="108" y="2254"/>
                  </a:lnTo>
                  <a:lnTo>
                    <a:pt x="119" y="2257"/>
                  </a:lnTo>
                  <a:lnTo>
                    <a:pt x="131" y="2262"/>
                  </a:lnTo>
                  <a:lnTo>
                    <a:pt x="143" y="2267"/>
                  </a:lnTo>
                  <a:lnTo>
                    <a:pt x="166" y="2279"/>
                  </a:lnTo>
                  <a:lnTo>
                    <a:pt x="191" y="2294"/>
                  </a:lnTo>
                  <a:close/>
                  <a:moveTo>
                    <a:pt x="615" y="2623"/>
                  </a:moveTo>
                  <a:lnTo>
                    <a:pt x="611" y="2628"/>
                  </a:lnTo>
                  <a:lnTo>
                    <a:pt x="607" y="2631"/>
                  </a:lnTo>
                  <a:lnTo>
                    <a:pt x="600" y="2634"/>
                  </a:lnTo>
                  <a:lnTo>
                    <a:pt x="594" y="2635"/>
                  </a:lnTo>
                  <a:lnTo>
                    <a:pt x="586" y="2636"/>
                  </a:lnTo>
                  <a:lnTo>
                    <a:pt x="578" y="2635"/>
                  </a:lnTo>
                  <a:lnTo>
                    <a:pt x="568" y="2634"/>
                  </a:lnTo>
                  <a:lnTo>
                    <a:pt x="557" y="2633"/>
                  </a:lnTo>
                  <a:lnTo>
                    <a:pt x="546" y="2630"/>
                  </a:lnTo>
                  <a:lnTo>
                    <a:pt x="536" y="2627"/>
                  </a:lnTo>
                  <a:lnTo>
                    <a:pt x="524" y="2622"/>
                  </a:lnTo>
                  <a:lnTo>
                    <a:pt x="511" y="2617"/>
                  </a:lnTo>
                  <a:lnTo>
                    <a:pt x="499" y="2611"/>
                  </a:lnTo>
                  <a:lnTo>
                    <a:pt x="486" y="2605"/>
                  </a:lnTo>
                  <a:lnTo>
                    <a:pt x="473" y="2597"/>
                  </a:lnTo>
                  <a:lnTo>
                    <a:pt x="460" y="2590"/>
                  </a:lnTo>
                  <a:lnTo>
                    <a:pt x="447" y="2581"/>
                  </a:lnTo>
                  <a:lnTo>
                    <a:pt x="434" y="2573"/>
                  </a:lnTo>
                  <a:lnTo>
                    <a:pt x="423" y="2564"/>
                  </a:lnTo>
                  <a:lnTo>
                    <a:pt x="413" y="2555"/>
                  </a:lnTo>
                  <a:lnTo>
                    <a:pt x="403" y="2546"/>
                  </a:lnTo>
                  <a:lnTo>
                    <a:pt x="393" y="2537"/>
                  </a:lnTo>
                  <a:lnTo>
                    <a:pt x="386" y="2528"/>
                  </a:lnTo>
                  <a:lnTo>
                    <a:pt x="378" y="2520"/>
                  </a:lnTo>
                  <a:lnTo>
                    <a:pt x="371" y="2511"/>
                  </a:lnTo>
                  <a:lnTo>
                    <a:pt x="367" y="2503"/>
                  </a:lnTo>
                  <a:lnTo>
                    <a:pt x="363" y="2495"/>
                  </a:lnTo>
                  <a:lnTo>
                    <a:pt x="360" y="2487"/>
                  </a:lnTo>
                  <a:lnTo>
                    <a:pt x="359" y="2481"/>
                  </a:lnTo>
                  <a:lnTo>
                    <a:pt x="359" y="2474"/>
                  </a:lnTo>
                  <a:lnTo>
                    <a:pt x="359" y="2469"/>
                  </a:lnTo>
                  <a:lnTo>
                    <a:pt x="361" y="2464"/>
                  </a:lnTo>
                  <a:lnTo>
                    <a:pt x="365" y="2459"/>
                  </a:lnTo>
                  <a:lnTo>
                    <a:pt x="369" y="2456"/>
                  </a:lnTo>
                  <a:lnTo>
                    <a:pt x="375" y="2454"/>
                  </a:lnTo>
                  <a:lnTo>
                    <a:pt x="382" y="2452"/>
                  </a:lnTo>
                  <a:lnTo>
                    <a:pt x="390" y="2452"/>
                  </a:lnTo>
                  <a:lnTo>
                    <a:pt x="398" y="2452"/>
                  </a:lnTo>
                  <a:lnTo>
                    <a:pt x="408" y="2453"/>
                  </a:lnTo>
                  <a:lnTo>
                    <a:pt x="418" y="2455"/>
                  </a:lnTo>
                  <a:lnTo>
                    <a:pt x="429" y="2457"/>
                  </a:lnTo>
                  <a:lnTo>
                    <a:pt x="441" y="2461"/>
                  </a:lnTo>
                  <a:lnTo>
                    <a:pt x="452" y="2466"/>
                  </a:lnTo>
                  <a:lnTo>
                    <a:pt x="464" y="2470"/>
                  </a:lnTo>
                  <a:lnTo>
                    <a:pt x="490" y="2483"/>
                  </a:lnTo>
                  <a:lnTo>
                    <a:pt x="517" y="2498"/>
                  </a:lnTo>
                  <a:lnTo>
                    <a:pt x="541" y="2515"/>
                  </a:lnTo>
                  <a:lnTo>
                    <a:pt x="564" y="2533"/>
                  </a:lnTo>
                  <a:lnTo>
                    <a:pt x="573" y="2542"/>
                  </a:lnTo>
                  <a:lnTo>
                    <a:pt x="582" y="2551"/>
                  </a:lnTo>
                  <a:lnTo>
                    <a:pt x="591" y="2560"/>
                  </a:lnTo>
                  <a:lnTo>
                    <a:pt x="598" y="2568"/>
                  </a:lnTo>
                  <a:lnTo>
                    <a:pt x="604" y="2577"/>
                  </a:lnTo>
                  <a:lnTo>
                    <a:pt x="609" y="2584"/>
                  </a:lnTo>
                  <a:lnTo>
                    <a:pt x="613" y="2592"/>
                  </a:lnTo>
                  <a:lnTo>
                    <a:pt x="615" y="2600"/>
                  </a:lnTo>
                  <a:lnTo>
                    <a:pt x="618" y="2606"/>
                  </a:lnTo>
                  <a:lnTo>
                    <a:pt x="618" y="2612"/>
                  </a:lnTo>
                  <a:lnTo>
                    <a:pt x="618" y="2619"/>
                  </a:lnTo>
                  <a:lnTo>
                    <a:pt x="615" y="2623"/>
                  </a:lnTo>
                  <a:close/>
                  <a:moveTo>
                    <a:pt x="346" y="2082"/>
                  </a:moveTo>
                  <a:lnTo>
                    <a:pt x="368" y="2098"/>
                  </a:lnTo>
                  <a:lnTo>
                    <a:pt x="389" y="2114"/>
                  </a:lnTo>
                  <a:lnTo>
                    <a:pt x="405" y="2131"/>
                  </a:lnTo>
                  <a:lnTo>
                    <a:pt x="419" y="2147"/>
                  </a:lnTo>
                  <a:lnTo>
                    <a:pt x="424" y="2155"/>
                  </a:lnTo>
                  <a:lnTo>
                    <a:pt x="429" y="2162"/>
                  </a:lnTo>
                  <a:lnTo>
                    <a:pt x="433" y="2170"/>
                  </a:lnTo>
                  <a:lnTo>
                    <a:pt x="435" y="2176"/>
                  </a:lnTo>
                  <a:lnTo>
                    <a:pt x="436" y="2183"/>
                  </a:lnTo>
                  <a:lnTo>
                    <a:pt x="436" y="2189"/>
                  </a:lnTo>
                  <a:lnTo>
                    <a:pt x="436" y="2195"/>
                  </a:lnTo>
                  <a:lnTo>
                    <a:pt x="434" y="2199"/>
                  </a:lnTo>
                  <a:lnTo>
                    <a:pt x="430" y="2203"/>
                  </a:lnTo>
                  <a:lnTo>
                    <a:pt x="425" y="2207"/>
                  </a:lnTo>
                  <a:lnTo>
                    <a:pt x="420" y="2209"/>
                  </a:lnTo>
                  <a:lnTo>
                    <a:pt x="414" y="2211"/>
                  </a:lnTo>
                  <a:lnTo>
                    <a:pt x="407" y="2212"/>
                  </a:lnTo>
                  <a:lnTo>
                    <a:pt x="398" y="2211"/>
                  </a:lnTo>
                  <a:lnTo>
                    <a:pt x="390" y="2211"/>
                  </a:lnTo>
                  <a:lnTo>
                    <a:pt x="380" y="2209"/>
                  </a:lnTo>
                  <a:lnTo>
                    <a:pt x="370" y="2207"/>
                  </a:lnTo>
                  <a:lnTo>
                    <a:pt x="361" y="2203"/>
                  </a:lnTo>
                  <a:lnTo>
                    <a:pt x="349" y="2199"/>
                  </a:lnTo>
                  <a:lnTo>
                    <a:pt x="338" y="2195"/>
                  </a:lnTo>
                  <a:lnTo>
                    <a:pt x="315" y="2183"/>
                  </a:lnTo>
                  <a:lnTo>
                    <a:pt x="292" y="2169"/>
                  </a:lnTo>
                  <a:lnTo>
                    <a:pt x="269" y="2153"/>
                  </a:lnTo>
                  <a:lnTo>
                    <a:pt x="248" y="2137"/>
                  </a:lnTo>
                  <a:lnTo>
                    <a:pt x="240" y="2129"/>
                  </a:lnTo>
                  <a:lnTo>
                    <a:pt x="231" y="2120"/>
                  </a:lnTo>
                  <a:lnTo>
                    <a:pt x="225" y="2112"/>
                  </a:lnTo>
                  <a:lnTo>
                    <a:pt x="218" y="2104"/>
                  </a:lnTo>
                  <a:lnTo>
                    <a:pt x="213" y="2096"/>
                  </a:lnTo>
                  <a:lnTo>
                    <a:pt x="208" y="2088"/>
                  </a:lnTo>
                  <a:lnTo>
                    <a:pt x="204" y="2080"/>
                  </a:lnTo>
                  <a:lnTo>
                    <a:pt x="202" y="2074"/>
                  </a:lnTo>
                  <a:lnTo>
                    <a:pt x="201" y="2067"/>
                  </a:lnTo>
                  <a:lnTo>
                    <a:pt x="201" y="2061"/>
                  </a:lnTo>
                  <a:lnTo>
                    <a:pt x="202" y="2056"/>
                  </a:lnTo>
                  <a:lnTo>
                    <a:pt x="204" y="2051"/>
                  </a:lnTo>
                  <a:lnTo>
                    <a:pt x="207" y="2047"/>
                  </a:lnTo>
                  <a:lnTo>
                    <a:pt x="212" y="2044"/>
                  </a:lnTo>
                  <a:lnTo>
                    <a:pt x="217" y="2042"/>
                  </a:lnTo>
                  <a:lnTo>
                    <a:pt x="224" y="2039"/>
                  </a:lnTo>
                  <a:lnTo>
                    <a:pt x="231" y="2039"/>
                  </a:lnTo>
                  <a:lnTo>
                    <a:pt x="239" y="2039"/>
                  </a:lnTo>
                  <a:lnTo>
                    <a:pt x="247" y="2041"/>
                  </a:lnTo>
                  <a:lnTo>
                    <a:pt x="257" y="2042"/>
                  </a:lnTo>
                  <a:lnTo>
                    <a:pt x="267" y="2045"/>
                  </a:lnTo>
                  <a:lnTo>
                    <a:pt x="277" y="2048"/>
                  </a:lnTo>
                  <a:lnTo>
                    <a:pt x="287" y="2051"/>
                  </a:lnTo>
                  <a:lnTo>
                    <a:pt x="299" y="2057"/>
                  </a:lnTo>
                  <a:lnTo>
                    <a:pt x="322" y="2067"/>
                  </a:lnTo>
                  <a:lnTo>
                    <a:pt x="346" y="2082"/>
                  </a:lnTo>
                  <a:close/>
                  <a:moveTo>
                    <a:pt x="316" y="1794"/>
                  </a:moveTo>
                  <a:lnTo>
                    <a:pt x="313" y="1799"/>
                  </a:lnTo>
                  <a:lnTo>
                    <a:pt x="309" y="1802"/>
                  </a:lnTo>
                  <a:lnTo>
                    <a:pt x="303" y="1804"/>
                  </a:lnTo>
                  <a:lnTo>
                    <a:pt x="298" y="1805"/>
                  </a:lnTo>
                  <a:lnTo>
                    <a:pt x="292" y="1806"/>
                  </a:lnTo>
                  <a:lnTo>
                    <a:pt x="284" y="1806"/>
                  </a:lnTo>
                  <a:lnTo>
                    <a:pt x="275" y="1805"/>
                  </a:lnTo>
                  <a:lnTo>
                    <a:pt x="268" y="1804"/>
                  </a:lnTo>
                  <a:lnTo>
                    <a:pt x="248" y="1799"/>
                  </a:lnTo>
                  <a:lnTo>
                    <a:pt x="229" y="1791"/>
                  </a:lnTo>
                  <a:lnTo>
                    <a:pt x="207" y="1780"/>
                  </a:lnTo>
                  <a:lnTo>
                    <a:pt x="186" y="1767"/>
                  </a:lnTo>
                  <a:lnTo>
                    <a:pt x="165" y="1752"/>
                  </a:lnTo>
                  <a:lnTo>
                    <a:pt x="148" y="1737"/>
                  </a:lnTo>
                  <a:lnTo>
                    <a:pt x="132" y="1721"/>
                  </a:lnTo>
                  <a:lnTo>
                    <a:pt x="120" y="1706"/>
                  </a:lnTo>
                  <a:lnTo>
                    <a:pt x="116" y="1698"/>
                  </a:lnTo>
                  <a:lnTo>
                    <a:pt x="111" y="1692"/>
                  </a:lnTo>
                  <a:lnTo>
                    <a:pt x="108" y="1684"/>
                  </a:lnTo>
                  <a:lnTo>
                    <a:pt x="106" y="1678"/>
                  </a:lnTo>
                  <a:lnTo>
                    <a:pt x="105" y="1673"/>
                  </a:lnTo>
                  <a:lnTo>
                    <a:pt x="105" y="1666"/>
                  </a:lnTo>
                  <a:lnTo>
                    <a:pt x="106" y="1662"/>
                  </a:lnTo>
                  <a:lnTo>
                    <a:pt x="108" y="1656"/>
                  </a:lnTo>
                  <a:lnTo>
                    <a:pt x="111" y="1653"/>
                  </a:lnTo>
                  <a:lnTo>
                    <a:pt x="116" y="1650"/>
                  </a:lnTo>
                  <a:lnTo>
                    <a:pt x="120" y="1648"/>
                  </a:lnTo>
                  <a:lnTo>
                    <a:pt x="126" y="1646"/>
                  </a:lnTo>
                  <a:lnTo>
                    <a:pt x="133" y="1646"/>
                  </a:lnTo>
                  <a:lnTo>
                    <a:pt x="140" y="1646"/>
                  </a:lnTo>
                  <a:lnTo>
                    <a:pt x="148" y="1646"/>
                  </a:lnTo>
                  <a:lnTo>
                    <a:pt x="157" y="1648"/>
                  </a:lnTo>
                  <a:lnTo>
                    <a:pt x="175" y="1652"/>
                  </a:lnTo>
                  <a:lnTo>
                    <a:pt x="196" y="1661"/>
                  </a:lnTo>
                  <a:lnTo>
                    <a:pt x="217" y="1671"/>
                  </a:lnTo>
                  <a:lnTo>
                    <a:pt x="238" y="1684"/>
                  </a:lnTo>
                  <a:lnTo>
                    <a:pt x="258" y="1698"/>
                  </a:lnTo>
                  <a:lnTo>
                    <a:pt x="277" y="1715"/>
                  </a:lnTo>
                  <a:lnTo>
                    <a:pt x="292" y="1730"/>
                  </a:lnTo>
                  <a:lnTo>
                    <a:pt x="305" y="1745"/>
                  </a:lnTo>
                  <a:lnTo>
                    <a:pt x="309" y="1752"/>
                  </a:lnTo>
                  <a:lnTo>
                    <a:pt x="313" y="1760"/>
                  </a:lnTo>
                  <a:lnTo>
                    <a:pt x="316" y="1766"/>
                  </a:lnTo>
                  <a:lnTo>
                    <a:pt x="319" y="1773"/>
                  </a:lnTo>
                  <a:lnTo>
                    <a:pt x="320" y="1779"/>
                  </a:lnTo>
                  <a:lnTo>
                    <a:pt x="320" y="1785"/>
                  </a:lnTo>
                  <a:lnTo>
                    <a:pt x="319" y="1790"/>
                  </a:lnTo>
                  <a:lnTo>
                    <a:pt x="316" y="1794"/>
                  </a:lnTo>
                  <a:close/>
                  <a:moveTo>
                    <a:pt x="604" y="1981"/>
                  </a:moveTo>
                  <a:lnTo>
                    <a:pt x="600" y="1985"/>
                  </a:lnTo>
                  <a:lnTo>
                    <a:pt x="596" y="1989"/>
                  </a:lnTo>
                  <a:lnTo>
                    <a:pt x="591" y="1991"/>
                  </a:lnTo>
                  <a:lnTo>
                    <a:pt x="584" y="1993"/>
                  </a:lnTo>
                  <a:lnTo>
                    <a:pt x="578" y="1994"/>
                  </a:lnTo>
                  <a:lnTo>
                    <a:pt x="569" y="1994"/>
                  </a:lnTo>
                  <a:lnTo>
                    <a:pt x="561" y="1993"/>
                  </a:lnTo>
                  <a:lnTo>
                    <a:pt x="552" y="1992"/>
                  </a:lnTo>
                  <a:lnTo>
                    <a:pt x="542" y="1990"/>
                  </a:lnTo>
                  <a:lnTo>
                    <a:pt x="532" y="1987"/>
                  </a:lnTo>
                  <a:lnTo>
                    <a:pt x="522" y="1982"/>
                  </a:lnTo>
                  <a:lnTo>
                    <a:pt x="511" y="1978"/>
                  </a:lnTo>
                  <a:lnTo>
                    <a:pt x="489" y="1967"/>
                  </a:lnTo>
                  <a:lnTo>
                    <a:pt x="466" y="1954"/>
                  </a:lnTo>
                  <a:lnTo>
                    <a:pt x="445" y="1939"/>
                  </a:lnTo>
                  <a:lnTo>
                    <a:pt x="425" y="1923"/>
                  </a:lnTo>
                  <a:lnTo>
                    <a:pt x="417" y="1914"/>
                  </a:lnTo>
                  <a:lnTo>
                    <a:pt x="409" y="1907"/>
                  </a:lnTo>
                  <a:lnTo>
                    <a:pt x="402" y="1898"/>
                  </a:lnTo>
                  <a:lnTo>
                    <a:pt x="396" y="1891"/>
                  </a:lnTo>
                  <a:lnTo>
                    <a:pt x="391" y="1883"/>
                  </a:lnTo>
                  <a:lnTo>
                    <a:pt x="387" y="1875"/>
                  </a:lnTo>
                  <a:lnTo>
                    <a:pt x="383" y="1868"/>
                  </a:lnTo>
                  <a:lnTo>
                    <a:pt x="381" y="1861"/>
                  </a:lnTo>
                  <a:lnTo>
                    <a:pt x="380" y="1855"/>
                  </a:lnTo>
                  <a:lnTo>
                    <a:pt x="380" y="1848"/>
                  </a:lnTo>
                  <a:lnTo>
                    <a:pt x="381" y="1843"/>
                  </a:lnTo>
                  <a:lnTo>
                    <a:pt x="383" y="1839"/>
                  </a:lnTo>
                  <a:lnTo>
                    <a:pt x="387" y="1834"/>
                  </a:lnTo>
                  <a:lnTo>
                    <a:pt x="391" y="1831"/>
                  </a:lnTo>
                  <a:lnTo>
                    <a:pt x="396" y="1829"/>
                  </a:lnTo>
                  <a:lnTo>
                    <a:pt x="403" y="1827"/>
                  </a:lnTo>
                  <a:lnTo>
                    <a:pt x="409" y="1827"/>
                  </a:lnTo>
                  <a:lnTo>
                    <a:pt x="417" y="1826"/>
                  </a:lnTo>
                  <a:lnTo>
                    <a:pt x="425" y="1827"/>
                  </a:lnTo>
                  <a:lnTo>
                    <a:pt x="435" y="1829"/>
                  </a:lnTo>
                  <a:lnTo>
                    <a:pt x="444" y="1831"/>
                  </a:lnTo>
                  <a:lnTo>
                    <a:pt x="455" y="1833"/>
                  </a:lnTo>
                  <a:lnTo>
                    <a:pt x="464" y="1838"/>
                  </a:lnTo>
                  <a:lnTo>
                    <a:pt x="475" y="1842"/>
                  </a:lnTo>
                  <a:lnTo>
                    <a:pt x="498" y="1853"/>
                  </a:lnTo>
                  <a:lnTo>
                    <a:pt x="520" y="1867"/>
                  </a:lnTo>
                  <a:lnTo>
                    <a:pt x="542" y="1882"/>
                  </a:lnTo>
                  <a:lnTo>
                    <a:pt x="561" y="1898"/>
                  </a:lnTo>
                  <a:lnTo>
                    <a:pt x="570" y="1906"/>
                  </a:lnTo>
                  <a:lnTo>
                    <a:pt x="578" y="1914"/>
                  </a:lnTo>
                  <a:lnTo>
                    <a:pt x="584" y="1922"/>
                  </a:lnTo>
                  <a:lnTo>
                    <a:pt x="591" y="1929"/>
                  </a:lnTo>
                  <a:lnTo>
                    <a:pt x="596" y="1938"/>
                  </a:lnTo>
                  <a:lnTo>
                    <a:pt x="600" y="1946"/>
                  </a:lnTo>
                  <a:lnTo>
                    <a:pt x="604" y="1952"/>
                  </a:lnTo>
                  <a:lnTo>
                    <a:pt x="606" y="1960"/>
                  </a:lnTo>
                  <a:lnTo>
                    <a:pt x="607" y="1966"/>
                  </a:lnTo>
                  <a:lnTo>
                    <a:pt x="607" y="1971"/>
                  </a:lnTo>
                  <a:lnTo>
                    <a:pt x="606" y="1977"/>
                  </a:lnTo>
                  <a:lnTo>
                    <a:pt x="604" y="1981"/>
                  </a:lnTo>
                  <a:close/>
                  <a:moveTo>
                    <a:pt x="257" y="1406"/>
                  </a:moveTo>
                  <a:lnTo>
                    <a:pt x="255" y="1410"/>
                  </a:lnTo>
                  <a:lnTo>
                    <a:pt x="251" y="1412"/>
                  </a:lnTo>
                  <a:lnTo>
                    <a:pt x="246" y="1416"/>
                  </a:lnTo>
                  <a:lnTo>
                    <a:pt x="241" y="1417"/>
                  </a:lnTo>
                  <a:lnTo>
                    <a:pt x="234" y="1418"/>
                  </a:lnTo>
                  <a:lnTo>
                    <a:pt x="228" y="1418"/>
                  </a:lnTo>
                  <a:lnTo>
                    <a:pt x="220" y="1417"/>
                  </a:lnTo>
                  <a:lnTo>
                    <a:pt x="213" y="1416"/>
                  </a:lnTo>
                  <a:lnTo>
                    <a:pt x="196" y="1411"/>
                  </a:lnTo>
                  <a:lnTo>
                    <a:pt x="177" y="1404"/>
                  </a:lnTo>
                  <a:lnTo>
                    <a:pt x="158" y="1394"/>
                  </a:lnTo>
                  <a:lnTo>
                    <a:pt x="138" y="1382"/>
                  </a:lnTo>
                  <a:lnTo>
                    <a:pt x="120" y="1368"/>
                  </a:lnTo>
                  <a:lnTo>
                    <a:pt x="104" y="1354"/>
                  </a:lnTo>
                  <a:lnTo>
                    <a:pt x="91" y="1340"/>
                  </a:lnTo>
                  <a:lnTo>
                    <a:pt x="80" y="1326"/>
                  </a:lnTo>
                  <a:lnTo>
                    <a:pt x="76" y="1319"/>
                  </a:lnTo>
                  <a:lnTo>
                    <a:pt x="71" y="1312"/>
                  </a:lnTo>
                  <a:lnTo>
                    <a:pt x="69" y="1306"/>
                  </a:lnTo>
                  <a:lnTo>
                    <a:pt x="67" y="1299"/>
                  </a:lnTo>
                  <a:lnTo>
                    <a:pt x="66" y="1294"/>
                  </a:lnTo>
                  <a:lnTo>
                    <a:pt x="66" y="1288"/>
                  </a:lnTo>
                  <a:lnTo>
                    <a:pt x="67" y="1283"/>
                  </a:lnTo>
                  <a:lnTo>
                    <a:pt x="69" y="1279"/>
                  </a:lnTo>
                  <a:lnTo>
                    <a:pt x="72" y="1275"/>
                  </a:lnTo>
                  <a:lnTo>
                    <a:pt x="77" y="1272"/>
                  </a:lnTo>
                  <a:lnTo>
                    <a:pt x="81" y="1270"/>
                  </a:lnTo>
                  <a:lnTo>
                    <a:pt x="87" y="1269"/>
                  </a:lnTo>
                  <a:lnTo>
                    <a:pt x="93" y="1268"/>
                  </a:lnTo>
                  <a:lnTo>
                    <a:pt x="99" y="1268"/>
                  </a:lnTo>
                  <a:lnTo>
                    <a:pt x="107" y="1268"/>
                  </a:lnTo>
                  <a:lnTo>
                    <a:pt x="115" y="1270"/>
                  </a:lnTo>
                  <a:lnTo>
                    <a:pt x="132" y="1274"/>
                  </a:lnTo>
                  <a:lnTo>
                    <a:pt x="149" y="1282"/>
                  </a:lnTo>
                  <a:lnTo>
                    <a:pt x="169" y="1292"/>
                  </a:lnTo>
                  <a:lnTo>
                    <a:pt x="188" y="1303"/>
                  </a:lnTo>
                  <a:lnTo>
                    <a:pt x="206" y="1316"/>
                  </a:lnTo>
                  <a:lnTo>
                    <a:pt x="224" y="1331"/>
                  </a:lnTo>
                  <a:lnTo>
                    <a:pt x="237" y="1346"/>
                  </a:lnTo>
                  <a:lnTo>
                    <a:pt x="247" y="1360"/>
                  </a:lnTo>
                  <a:lnTo>
                    <a:pt x="252" y="1367"/>
                  </a:lnTo>
                  <a:lnTo>
                    <a:pt x="256" y="1374"/>
                  </a:lnTo>
                  <a:lnTo>
                    <a:pt x="258" y="1380"/>
                  </a:lnTo>
                  <a:lnTo>
                    <a:pt x="260" y="1385"/>
                  </a:lnTo>
                  <a:lnTo>
                    <a:pt x="260" y="1392"/>
                  </a:lnTo>
                  <a:lnTo>
                    <a:pt x="260" y="1397"/>
                  </a:lnTo>
                  <a:lnTo>
                    <a:pt x="259" y="1402"/>
                  </a:lnTo>
                  <a:lnTo>
                    <a:pt x="257" y="1406"/>
                  </a:lnTo>
                  <a:close/>
                  <a:moveTo>
                    <a:pt x="518" y="1580"/>
                  </a:moveTo>
                  <a:lnTo>
                    <a:pt x="515" y="1584"/>
                  </a:lnTo>
                  <a:lnTo>
                    <a:pt x="511" y="1586"/>
                  </a:lnTo>
                  <a:lnTo>
                    <a:pt x="505" y="1589"/>
                  </a:lnTo>
                  <a:lnTo>
                    <a:pt x="500" y="1590"/>
                  </a:lnTo>
                  <a:lnTo>
                    <a:pt x="493" y="1592"/>
                  </a:lnTo>
                  <a:lnTo>
                    <a:pt x="487" y="1592"/>
                  </a:lnTo>
                  <a:lnTo>
                    <a:pt x="478" y="1590"/>
                  </a:lnTo>
                  <a:lnTo>
                    <a:pt x="471" y="1589"/>
                  </a:lnTo>
                  <a:lnTo>
                    <a:pt x="452" y="1585"/>
                  </a:lnTo>
                  <a:lnTo>
                    <a:pt x="433" y="1578"/>
                  </a:lnTo>
                  <a:lnTo>
                    <a:pt x="414" y="1568"/>
                  </a:lnTo>
                  <a:lnTo>
                    <a:pt x="393" y="1555"/>
                  </a:lnTo>
                  <a:lnTo>
                    <a:pt x="373" y="1541"/>
                  </a:lnTo>
                  <a:lnTo>
                    <a:pt x="355" y="1526"/>
                  </a:lnTo>
                  <a:lnTo>
                    <a:pt x="341" y="1511"/>
                  </a:lnTo>
                  <a:lnTo>
                    <a:pt x="329" y="1496"/>
                  </a:lnTo>
                  <a:lnTo>
                    <a:pt x="325" y="1489"/>
                  </a:lnTo>
                  <a:lnTo>
                    <a:pt x="321" y="1481"/>
                  </a:lnTo>
                  <a:lnTo>
                    <a:pt x="319" y="1475"/>
                  </a:lnTo>
                  <a:lnTo>
                    <a:pt x="316" y="1469"/>
                  </a:lnTo>
                  <a:lnTo>
                    <a:pt x="315" y="1462"/>
                  </a:lnTo>
                  <a:lnTo>
                    <a:pt x="315" y="1457"/>
                  </a:lnTo>
                  <a:lnTo>
                    <a:pt x="316" y="1451"/>
                  </a:lnTo>
                  <a:lnTo>
                    <a:pt x="319" y="1447"/>
                  </a:lnTo>
                  <a:lnTo>
                    <a:pt x="322" y="1444"/>
                  </a:lnTo>
                  <a:lnTo>
                    <a:pt x="326" y="1440"/>
                  </a:lnTo>
                  <a:lnTo>
                    <a:pt x="330" y="1437"/>
                  </a:lnTo>
                  <a:lnTo>
                    <a:pt x="337" y="1436"/>
                  </a:lnTo>
                  <a:lnTo>
                    <a:pt x="343" y="1435"/>
                  </a:lnTo>
                  <a:lnTo>
                    <a:pt x="350" y="1435"/>
                  </a:lnTo>
                  <a:lnTo>
                    <a:pt x="357" y="1436"/>
                  </a:lnTo>
                  <a:lnTo>
                    <a:pt x="366" y="1437"/>
                  </a:lnTo>
                  <a:lnTo>
                    <a:pt x="384" y="1442"/>
                  </a:lnTo>
                  <a:lnTo>
                    <a:pt x="404" y="1449"/>
                  </a:lnTo>
                  <a:lnTo>
                    <a:pt x="423" y="1460"/>
                  </a:lnTo>
                  <a:lnTo>
                    <a:pt x="445" y="1472"/>
                  </a:lnTo>
                  <a:lnTo>
                    <a:pt x="464" y="1486"/>
                  </a:lnTo>
                  <a:lnTo>
                    <a:pt x="481" y="1501"/>
                  </a:lnTo>
                  <a:lnTo>
                    <a:pt x="496" y="1516"/>
                  </a:lnTo>
                  <a:lnTo>
                    <a:pt x="508" y="1531"/>
                  </a:lnTo>
                  <a:lnTo>
                    <a:pt x="512" y="1538"/>
                  </a:lnTo>
                  <a:lnTo>
                    <a:pt x="515" y="1545"/>
                  </a:lnTo>
                  <a:lnTo>
                    <a:pt x="518" y="1552"/>
                  </a:lnTo>
                  <a:lnTo>
                    <a:pt x="520" y="1558"/>
                  </a:lnTo>
                  <a:lnTo>
                    <a:pt x="522" y="1565"/>
                  </a:lnTo>
                  <a:lnTo>
                    <a:pt x="520" y="1570"/>
                  </a:lnTo>
                  <a:lnTo>
                    <a:pt x="519" y="1575"/>
                  </a:lnTo>
                  <a:lnTo>
                    <a:pt x="518" y="1580"/>
                  </a:lnTo>
                  <a:close/>
                  <a:moveTo>
                    <a:pt x="145" y="1012"/>
                  </a:moveTo>
                  <a:lnTo>
                    <a:pt x="129" y="999"/>
                  </a:lnTo>
                  <a:lnTo>
                    <a:pt x="113" y="986"/>
                  </a:lnTo>
                  <a:lnTo>
                    <a:pt x="102" y="973"/>
                  </a:lnTo>
                  <a:lnTo>
                    <a:pt x="91" y="959"/>
                  </a:lnTo>
                  <a:lnTo>
                    <a:pt x="88" y="953"/>
                  </a:lnTo>
                  <a:lnTo>
                    <a:pt x="84" y="946"/>
                  </a:lnTo>
                  <a:lnTo>
                    <a:pt x="82" y="941"/>
                  </a:lnTo>
                  <a:lnTo>
                    <a:pt x="80" y="934"/>
                  </a:lnTo>
                  <a:lnTo>
                    <a:pt x="80" y="929"/>
                  </a:lnTo>
                  <a:lnTo>
                    <a:pt x="80" y="925"/>
                  </a:lnTo>
                  <a:lnTo>
                    <a:pt x="81" y="919"/>
                  </a:lnTo>
                  <a:lnTo>
                    <a:pt x="83" y="915"/>
                  </a:lnTo>
                  <a:lnTo>
                    <a:pt x="85" y="912"/>
                  </a:lnTo>
                  <a:lnTo>
                    <a:pt x="90" y="908"/>
                  </a:lnTo>
                  <a:lnTo>
                    <a:pt x="94" y="906"/>
                  </a:lnTo>
                  <a:lnTo>
                    <a:pt x="98" y="905"/>
                  </a:lnTo>
                  <a:lnTo>
                    <a:pt x="105" y="904"/>
                  </a:lnTo>
                  <a:lnTo>
                    <a:pt x="110" y="904"/>
                  </a:lnTo>
                  <a:lnTo>
                    <a:pt x="118" y="905"/>
                  </a:lnTo>
                  <a:lnTo>
                    <a:pt x="124" y="906"/>
                  </a:lnTo>
                  <a:lnTo>
                    <a:pt x="140" y="911"/>
                  </a:lnTo>
                  <a:lnTo>
                    <a:pt x="157" y="917"/>
                  </a:lnTo>
                  <a:lnTo>
                    <a:pt x="174" y="926"/>
                  </a:lnTo>
                  <a:lnTo>
                    <a:pt x="192" y="936"/>
                  </a:lnTo>
                  <a:lnTo>
                    <a:pt x="208" y="949"/>
                  </a:lnTo>
                  <a:lnTo>
                    <a:pt x="224" y="962"/>
                  </a:lnTo>
                  <a:lnTo>
                    <a:pt x="235" y="976"/>
                  </a:lnTo>
                  <a:lnTo>
                    <a:pt x="245" y="989"/>
                  </a:lnTo>
                  <a:lnTo>
                    <a:pt x="250" y="996"/>
                  </a:lnTo>
                  <a:lnTo>
                    <a:pt x="253" y="1002"/>
                  </a:lnTo>
                  <a:lnTo>
                    <a:pt x="255" y="1008"/>
                  </a:lnTo>
                  <a:lnTo>
                    <a:pt x="256" y="1014"/>
                  </a:lnTo>
                  <a:lnTo>
                    <a:pt x="257" y="1020"/>
                  </a:lnTo>
                  <a:lnTo>
                    <a:pt x="257" y="1024"/>
                  </a:lnTo>
                  <a:lnTo>
                    <a:pt x="256" y="1029"/>
                  </a:lnTo>
                  <a:lnTo>
                    <a:pt x="254" y="1033"/>
                  </a:lnTo>
                  <a:lnTo>
                    <a:pt x="251" y="1037"/>
                  </a:lnTo>
                  <a:lnTo>
                    <a:pt x="247" y="1039"/>
                  </a:lnTo>
                  <a:lnTo>
                    <a:pt x="243" y="1041"/>
                  </a:lnTo>
                  <a:lnTo>
                    <a:pt x="238" y="1043"/>
                  </a:lnTo>
                  <a:lnTo>
                    <a:pt x="232" y="1044"/>
                  </a:lnTo>
                  <a:lnTo>
                    <a:pt x="226" y="1044"/>
                  </a:lnTo>
                  <a:lnTo>
                    <a:pt x="219" y="1043"/>
                  </a:lnTo>
                  <a:lnTo>
                    <a:pt x="213" y="1042"/>
                  </a:lnTo>
                  <a:lnTo>
                    <a:pt x="197" y="1039"/>
                  </a:lnTo>
                  <a:lnTo>
                    <a:pt x="180" y="1033"/>
                  </a:lnTo>
                  <a:lnTo>
                    <a:pt x="163" y="1023"/>
                  </a:lnTo>
                  <a:lnTo>
                    <a:pt x="145" y="1012"/>
                  </a:lnTo>
                  <a:close/>
                  <a:moveTo>
                    <a:pt x="490" y="1193"/>
                  </a:moveTo>
                  <a:lnTo>
                    <a:pt x="487" y="1197"/>
                  </a:lnTo>
                  <a:lnTo>
                    <a:pt x="483" y="1200"/>
                  </a:lnTo>
                  <a:lnTo>
                    <a:pt x="478" y="1202"/>
                  </a:lnTo>
                  <a:lnTo>
                    <a:pt x="473" y="1204"/>
                  </a:lnTo>
                  <a:lnTo>
                    <a:pt x="468" y="1204"/>
                  </a:lnTo>
                  <a:lnTo>
                    <a:pt x="461" y="1205"/>
                  </a:lnTo>
                  <a:lnTo>
                    <a:pt x="454" y="1204"/>
                  </a:lnTo>
                  <a:lnTo>
                    <a:pt x="446" y="1203"/>
                  </a:lnTo>
                  <a:lnTo>
                    <a:pt x="430" y="1199"/>
                  </a:lnTo>
                  <a:lnTo>
                    <a:pt x="413" y="1192"/>
                  </a:lnTo>
                  <a:lnTo>
                    <a:pt x="394" y="1183"/>
                  </a:lnTo>
                  <a:lnTo>
                    <a:pt x="375" y="1172"/>
                  </a:lnTo>
                  <a:lnTo>
                    <a:pt x="357" y="1159"/>
                  </a:lnTo>
                  <a:lnTo>
                    <a:pt x="342" y="1145"/>
                  </a:lnTo>
                  <a:lnTo>
                    <a:pt x="328" y="1131"/>
                  </a:lnTo>
                  <a:lnTo>
                    <a:pt x="319" y="1117"/>
                  </a:lnTo>
                  <a:lnTo>
                    <a:pt x="314" y="1110"/>
                  </a:lnTo>
                  <a:lnTo>
                    <a:pt x="311" y="1104"/>
                  </a:lnTo>
                  <a:lnTo>
                    <a:pt x="309" y="1097"/>
                  </a:lnTo>
                  <a:lnTo>
                    <a:pt x="307" y="1091"/>
                  </a:lnTo>
                  <a:lnTo>
                    <a:pt x="307" y="1085"/>
                  </a:lnTo>
                  <a:lnTo>
                    <a:pt x="307" y="1080"/>
                  </a:lnTo>
                  <a:lnTo>
                    <a:pt x="308" y="1076"/>
                  </a:lnTo>
                  <a:lnTo>
                    <a:pt x="310" y="1071"/>
                  </a:lnTo>
                  <a:lnTo>
                    <a:pt x="312" y="1067"/>
                  </a:lnTo>
                  <a:lnTo>
                    <a:pt x="316" y="1064"/>
                  </a:lnTo>
                  <a:lnTo>
                    <a:pt x="321" y="1062"/>
                  </a:lnTo>
                  <a:lnTo>
                    <a:pt x="326" y="1061"/>
                  </a:lnTo>
                  <a:lnTo>
                    <a:pt x="332" y="1060"/>
                  </a:lnTo>
                  <a:lnTo>
                    <a:pt x="339" y="1060"/>
                  </a:lnTo>
                  <a:lnTo>
                    <a:pt x="346" y="1060"/>
                  </a:lnTo>
                  <a:lnTo>
                    <a:pt x="353" y="1061"/>
                  </a:lnTo>
                  <a:lnTo>
                    <a:pt x="369" y="1065"/>
                  </a:lnTo>
                  <a:lnTo>
                    <a:pt x="387" y="1071"/>
                  </a:lnTo>
                  <a:lnTo>
                    <a:pt x="405" y="1081"/>
                  </a:lnTo>
                  <a:lnTo>
                    <a:pt x="424" y="1093"/>
                  </a:lnTo>
                  <a:lnTo>
                    <a:pt x="442" y="1106"/>
                  </a:lnTo>
                  <a:lnTo>
                    <a:pt x="458" y="1120"/>
                  </a:lnTo>
                  <a:lnTo>
                    <a:pt x="471" y="1133"/>
                  </a:lnTo>
                  <a:lnTo>
                    <a:pt x="481" y="1147"/>
                  </a:lnTo>
                  <a:lnTo>
                    <a:pt x="485" y="1154"/>
                  </a:lnTo>
                  <a:lnTo>
                    <a:pt x="488" y="1161"/>
                  </a:lnTo>
                  <a:lnTo>
                    <a:pt x="490" y="1166"/>
                  </a:lnTo>
                  <a:lnTo>
                    <a:pt x="492" y="1173"/>
                  </a:lnTo>
                  <a:lnTo>
                    <a:pt x="492" y="1178"/>
                  </a:lnTo>
                  <a:lnTo>
                    <a:pt x="492" y="1184"/>
                  </a:lnTo>
                  <a:lnTo>
                    <a:pt x="491" y="1189"/>
                  </a:lnTo>
                  <a:lnTo>
                    <a:pt x="490" y="1193"/>
                  </a:lnTo>
                  <a:close/>
                  <a:moveTo>
                    <a:pt x="300" y="672"/>
                  </a:moveTo>
                  <a:lnTo>
                    <a:pt x="298" y="675"/>
                  </a:lnTo>
                  <a:lnTo>
                    <a:pt x="295" y="679"/>
                  </a:lnTo>
                  <a:lnTo>
                    <a:pt x="291" y="681"/>
                  </a:lnTo>
                  <a:lnTo>
                    <a:pt x="286" y="682"/>
                  </a:lnTo>
                  <a:lnTo>
                    <a:pt x="281" y="683"/>
                  </a:lnTo>
                  <a:lnTo>
                    <a:pt x="275" y="684"/>
                  </a:lnTo>
                  <a:lnTo>
                    <a:pt x="269" y="683"/>
                  </a:lnTo>
                  <a:lnTo>
                    <a:pt x="262" y="682"/>
                  </a:lnTo>
                  <a:lnTo>
                    <a:pt x="247" y="679"/>
                  </a:lnTo>
                  <a:lnTo>
                    <a:pt x="232" y="673"/>
                  </a:lnTo>
                  <a:lnTo>
                    <a:pt x="217" y="665"/>
                  </a:lnTo>
                  <a:lnTo>
                    <a:pt x="201" y="655"/>
                  </a:lnTo>
                  <a:lnTo>
                    <a:pt x="186" y="643"/>
                  </a:lnTo>
                  <a:lnTo>
                    <a:pt x="172" y="631"/>
                  </a:lnTo>
                  <a:lnTo>
                    <a:pt x="161" y="618"/>
                  </a:lnTo>
                  <a:lnTo>
                    <a:pt x="152" y="605"/>
                  </a:lnTo>
                  <a:lnTo>
                    <a:pt x="149" y="600"/>
                  </a:lnTo>
                  <a:lnTo>
                    <a:pt x="146" y="593"/>
                  </a:lnTo>
                  <a:lnTo>
                    <a:pt x="145" y="588"/>
                  </a:lnTo>
                  <a:lnTo>
                    <a:pt x="143" y="583"/>
                  </a:lnTo>
                  <a:lnTo>
                    <a:pt x="143" y="577"/>
                  </a:lnTo>
                  <a:lnTo>
                    <a:pt x="143" y="573"/>
                  </a:lnTo>
                  <a:lnTo>
                    <a:pt x="144" y="568"/>
                  </a:lnTo>
                  <a:lnTo>
                    <a:pt x="146" y="564"/>
                  </a:lnTo>
                  <a:lnTo>
                    <a:pt x="148" y="561"/>
                  </a:lnTo>
                  <a:lnTo>
                    <a:pt x="151" y="559"/>
                  </a:lnTo>
                  <a:lnTo>
                    <a:pt x="156" y="557"/>
                  </a:lnTo>
                  <a:lnTo>
                    <a:pt x="160" y="554"/>
                  </a:lnTo>
                  <a:lnTo>
                    <a:pt x="165" y="553"/>
                  </a:lnTo>
                  <a:lnTo>
                    <a:pt x="172" y="553"/>
                  </a:lnTo>
                  <a:lnTo>
                    <a:pt x="177" y="554"/>
                  </a:lnTo>
                  <a:lnTo>
                    <a:pt x="184" y="554"/>
                  </a:lnTo>
                  <a:lnTo>
                    <a:pt x="199" y="559"/>
                  </a:lnTo>
                  <a:lnTo>
                    <a:pt x="214" y="564"/>
                  </a:lnTo>
                  <a:lnTo>
                    <a:pt x="229" y="573"/>
                  </a:lnTo>
                  <a:lnTo>
                    <a:pt x="245" y="583"/>
                  </a:lnTo>
                  <a:lnTo>
                    <a:pt x="260" y="594"/>
                  </a:lnTo>
                  <a:lnTo>
                    <a:pt x="274" y="606"/>
                  </a:lnTo>
                  <a:lnTo>
                    <a:pt x="285" y="619"/>
                  </a:lnTo>
                  <a:lnTo>
                    <a:pt x="294" y="631"/>
                  </a:lnTo>
                  <a:lnTo>
                    <a:pt x="297" y="638"/>
                  </a:lnTo>
                  <a:lnTo>
                    <a:pt x="300" y="643"/>
                  </a:lnTo>
                  <a:lnTo>
                    <a:pt x="302" y="649"/>
                  </a:lnTo>
                  <a:lnTo>
                    <a:pt x="303" y="655"/>
                  </a:lnTo>
                  <a:lnTo>
                    <a:pt x="303" y="659"/>
                  </a:lnTo>
                  <a:lnTo>
                    <a:pt x="303" y="665"/>
                  </a:lnTo>
                  <a:lnTo>
                    <a:pt x="302" y="669"/>
                  </a:lnTo>
                  <a:lnTo>
                    <a:pt x="300" y="672"/>
                  </a:lnTo>
                  <a:close/>
                  <a:moveTo>
                    <a:pt x="456" y="726"/>
                  </a:moveTo>
                  <a:lnTo>
                    <a:pt x="472" y="738"/>
                  </a:lnTo>
                  <a:lnTo>
                    <a:pt x="486" y="751"/>
                  </a:lnTo>
                  <a:lnTo>
                    <a:pt x="498" y="764"/>
                  </a:lnTo>
                  <a:lnTo>
                    <a:pt x="508" y="777"/>
                  </a:lnTo>
                  <a:lnTo>
                    <a:pt x="511" y="783"/>
                  </a:lnTo>
                  <a:lnTo>
                    <a:pt x="514" y="790"/>
                  </a:lnTo>
                  <a:lnTo>
                    <a:pt x="516" y="795"/>
                  </a:lnTo>
                  <a:lnTo>
                    <a:pt x="517" y="801"/>
                  </a:lnTo>
                  <a:lnTo>
                    <a:pt x="518" y="806"/>
                  </a:lnTo>
                  <a:lnTo>
                    <a:pt x="518" y="811"/>
                  </a:lnTo>
                  <a:lnTo>
                    <a:pt x="517" y="816"/>
                  </a:lnTo>
                  <a:lnTo>
                    <a:pt x="515" y="820"/>
                  </a:lnTo>
                  <a:lnTo>
                    <a:pt x="512" y="824"/>
                  </a:lnTo>
                  <a:lnTo>
                    <a:pt x="509" y="826"/>
                  </a:lnTo>
                  <a:lnTo>
                    <a:pt x="504" y="829"/>
                  </a:lnTo>
                  <a:lnTo>
                    <a:pt x="499" y="831"/>
                  </a:lnTo>
                  <a:lnTo>
                    <a:pt x="493" y="832"/>
                  </a:lnTo>
                  <a:lnTo>
                    <a:pt x="487" y="832"/>
                  </a:lnTo>
                  <a:lnTo>
                    <a:pt x="481" y="831"/>
                  </a:lnTo>
                  <a:lnTo>
                    <a:pt x="474" y="831"/>
                  </a:lnTo>
                  <a:lnTo>
                    <a:pt x="459" y="826"/>
                  </a:lnTo>
                  <a:lnTo>
                    <a:pt x="443" y="820"/>
                  </a:lnTo>
                  <a:lnTo>
                    <a:pt x="427" y="812"/>
                  </a:lnTo>
                  <a:lnTo>
                    <a:pt x="409" y="802"/>
                  </a:lnTo>
                  <a:lnTo>
                    <a:pt x="393" y="789"/>
                  </a:lnTo>
                  <a:lnTo>
                    <a:pt x="379" y="777"/>
                  </a:lnTo>
                  <a:lnTo>
                    <a:pt x="367" y="764"/>
                  </a:lnTo>
                  <a:lnTo>
                    <a:pt x="359" y="751"/>
                  </a:lnTo>
                  <a:lnTo>
                    <a:pt x="354" y="744"/>
                  </a:lnTo>
                  <a:lnTo>
                    <a:pt x="352" y="738"/>
                  </a:lnTo>
                  <a:lnTo>
                    <a:pt x="350" y="733"/>
                  </a:lnTo>
                  <a:lnTo>
                    <a:pt x="348" y="726"/>
                  </a:lnTo>
                  <a:lnTo>
                    <a:pt x="348" y="721"/>
                  </a:lnTo>
                  <a:lnTo>
                    <a:pt x="348" y="716"/>
                  </a:lnTo>
                  <a:lnTo>
                    <a:pt x="349" y="711"/>
                  </a:lnTo>
                  <a:lnTo>
                    <a:pt x="351" y="707"/>
                  </a:lnTo>
                  <a:lnTo>
                    <a:pt x="353" y="703"/>
                  </a:lnTo>
                  <a:lnTo>
                    <a:pt x="357" y="700"/>
                  </a:lnTo>
                  <a:lnTo>
                    <a:pt x="362" y="698"/>
                  </a:lnTo>
                  <a:lnTo>
                    <a:pt x="366" y="697"/>
                  </a:lnTo>
                  <a:lnTo>
                    <a:pt x="371" y="696"/>
                  </a:lnTo>
                  <a:lnTo>
                    <a:pt x="378" y="696"/>
                  </a:lnTo>
                  <a:lnTo>
                    <a:pt x="384" y="696"/>
                  </a:lnTo>
                  <a:lnTo>
                    <a:pt x="391" y="697"/>
                  </a:lnTo>
                  <a:lnTo>
                    <a:pt x="406" y="701"/>
                  </a:lnTo>
                  <a:lnTo>
                    <a:pt x="422" y="707"/>
                  </a:lnTo>
                  <a:lnTo>
                    <a:pt x="440" y="715"/>
                  </a:lnTo>
                  <a:lnTo>
                    <a:pt x="456" y="726"/>
                  </a:lnTo>
                  <a:close/>
                  <a:moveTo>
                    <a:pt x="124" y="177"/>
                  </a:moveTo>
                  <a:lnTo>
                    <a:pt x="111" y="167"/>
                  </a:lnTo>
                  <a:lnTo>
                    <a:pt x="99" y="156"/>
                  </a:lnTo>
                  <a:lnTo>
                    <a:pt x="90" y="145"/>
                  </a:lnTo>
                  <a:lnTo>
                    <a:pt x="82" y="134"/>
                  </a:lnTo>
                  <a:lnTo>
                    <a:pt x="78" y="124"/>
                  </a:lnTo>
                  <a:lnTo>
                    <a:pt x="75" y="113"/>
                  </a:lnTo>
                  <a:lnTo>
                    <a:pt x="75" y="109"/>
                  </a:lnTo>
                  <a:lnTo>
                    <a:pt x="75" y="104"/>
                  </a:lnTo>
                  <a:lnTo>
                    <a:pt x="76" y="101"/>
                  </a:lnTo>
                  <a:lnTo>
                    <a:pt x="78" y="97"/>
                  </a:lnTo>
                  <a:lnTo>
                    <a:pt x="80" y="94"/>
                  </a:lnTo>
                  <a:lnTo>
                    <a:pt x="83" y="91"/>
                  </a:lnTo>
                  <a:lnTo>
                    <a:pt x="87" y="89"/>
                  </a:lnTo>
                  <a:lnTo>
                    <a:pt x="91" y="88"/>
                  </a:lnTo>
                  <a:lnTo>
                    <a:pt x="101" y="87"/>
                  </a:lnTo>
                  <a:lnTo>
                    <a:pt x="111" y="88"/>
                  </a:lnTo>
                  <a:lnTo>
                    <a:pt x="123" y="91"/>
                  </a:lnTo>
                  <a:lnTo>
                    <a:pt x="137" y="96"/>
                  </a:lnTo>
                  <a:lnTo>
                    <a:pt x="150" y="103"/>
                  </a:lnTo>
                  <a:lnTo>
                    <a:pt x="164" y="112"/>
                  </a:lnTo>
                  <a:lnTo>
                    <a:pt x="177" y="123"/>
                  </a:lnTo>
                  <a:lnTo>
                    <a:pt x="189" y="134"/>
                  </a:lnTo>
                  <a:lnTo>
                    <a:pt x="198" y="144"/>
                  </a:lnTo>
                  <a:lnTo>
                    <a:pt x="205" y="155"/>
                  </a:lnTo>
                  <a:lnTo>
                    <a:pt x="211" y="166"/>
                  </a:lnTo>
                  <a:lnTo>
                    <a:pt x="214" y="176"/>
                  </a:lnTo>
                  <a:lnTo>
                    <a:pt x="214" y="181"/>
                  </a:lnTo>
                  <a:lnTo>
                    <a:pt x="214" y="185"/>
                  </a:lnTo>
                  <a:lnTo>
                    <a:pt x="213" y="189"/>
                  </a:lnTo>
                  <a:lnTo>
                    <a:pt x="211" y="193"/>
                  </a:lnTo>
                  <a:lnTo>
                    <a:pt x="208" y="195"/>
                  </a:lnTo>
                  <a:lnTo>
                    <a:pt x="205" y="198"/>
                  </a:lnTo>
                  <a:lnTo>
                    <a:pt x="202" y="200"/>
                  </a:lnTo>
                  <a:lnTo>
                    <a:pt x="198" y="202"/>
                  </a:lnTo>
                  <a:lnTo>
                    <a:pt x="193" y="203"/>
                  </a:lnTo>
                  <a:lnTo>
                    <a:pt x="188" y="203"/>
                  </a:lnTo>
                  <a:lnTo>
                    <a:pt x="183" y="203"/>
                  </a:lnTo>
                  <a:lnTo>
                    <a:pt x="177" y="202"/>
                  </a:lnTo>
                  <a:lnTo>
                    <a:pt x="164" y="198"/>
                  </a:lnTo>
                  <a:lnTo>
                    <a:pt x="151" y="193"/>
                  </a:lnTo>
                  <a:lnTo>
                    <a:pt x="138" y="186"/>
                  </a:lnTo>
                  <a:lnTo>
                    <a:pt x="124" y="177"/>
                  </a:lnTo>
                  <a:close/>
                  <a:moveTo>
                    <a:pt x="302" y="307"/>
                  </a:moveTo>
                  <a:lnTo>
                    <a:pt x="289" y="297"/>
                  </a:lnTo>
                  <a:lnTo>
                    <a:pt x="277" y="285"/>
                  </a:lnTo>
                  <a:lnTo>
                    <a:pt x="267" y="273"/>
                  </a:lnTo>
                  <a:lnTo>
                    <a:pt x="259" y="262"/>
                  </a:lnTo>
                  <a:lnTo>
                    <a:pt x="254" y="250"/>
                  </a:lnTo>
                  <a:lnTo>
                    <a:pt x="251" y="240"/>
                  </a:lnTo>
                  <a:lnTo>
                    <a:pt x="251" y="235"/>
                  </a:lnTo>
                  <a:lnTo>
                    <a:pt x="251" y="231"/>
                  </a:lnTo>
                  <a:lnTo>
                    <a:pt x="252" y="226"/>
                  </a:lnTo>
                  <a:lnTo>
                    <a:pt x="254" y="223"/>
                  </a:lnTo>
                  <a:lnTo>
                    <a:pt x="256" y="220"/>
                  </a:lnTo>
                  <a:lnTo>
                    <a:pt x="259" y="217"/>
                  </a:lnTo>
                  <a:lnTo>
                    <a:pt x="264" y="215"/>
                  </a:lnTo>
                  <a:lnTo>
                    <a:pt x="268" y="213"/>
                  </a:lnTo>
                  <a:lnTo>
                    <a:pt x="272" y="212"/>
                  </a:lnTo>
                  <a:lnTo>
                    <a:pt x="278" y="212"/>
                  </a:lnTo>
                  <a:lnTo>
                    <a:pt x="283" y="212"/>
                  </a:lnTo>
                  <a:lnTo>
                    <a:pt x="289" y="213"/>
                  </a:lnTo>
                  <a:lnTo>
                    <a:pt x="302" y="217"/>
                  </a:lnTo>
                  <a:lnTo>
                    <a:pt x="316" y="222"/>
                  </a:lnTo>
                  <a:lnTo>
                    <a:pt x="330" y="230"/>
                  </a:lnTo>
                  <a:lnTo>
                    <a:pt x="346" y="238"/>
                  </a:lnTo>
                  <a:lnTo>
                    <a:pt x="360" y="249"/>
                  </a:lnTo>
                  <a:lnTo>
                    <a:pt x="371" y="261"/>
                  </a:lnTo>
                  <a:lnTo>
                    <a:pt x="381" y="273"/>
                  </a:lnTo>
                  <a:lnTo>
                    <a:pt x="389" y="284"/>
                  </a:lnTo>
                  <a:lnTo>
                    <a:pt x="394" y="295"/>
                  </a:lnTo>
                  <a:lnTo>
                    <a:pt x="397" y="305"/>
                  </a:lnTo>
                  <a:lnTo>
                    <a:pt x="397" y="311"/>
                  </a:lnTo>
                  <a:lnTo>
                    <a:pt x="397" y="315"/>
                  </a:lnTo>
                  <a:lnTo>
                    <a:pt x="396" y="319"/>
                  </a:lnTo>
                  <a:lnTo>
                    <a:pt x="394" y="322"/>
                  </a:lnTo>
                  <a:lnTo>
                    <a:pt x="392" y="326"/>
                  </a:lnTo>
                  <a:lnTo>
                    <a:pt x="389" y="329"/>
                  </a:lnTo>
                  <a:lnTo>
                    <a:pt x="386" y="331"/>
                  </a:lnTo>
                  <a:lnTo>
                    <a:pt x="381" y="332"/>
                  </a:lnTo>
                  <a:lnTo>
                    <a:pt x="376" y="333"/>
                  </a:lnTo>
                  <a:lnTo>
                    <a:pt x="370" y="333"/>
                  </a:lnTo>
                  <a:lnTo>
                    <a:pt x="365" y="333"/>
                  </a:lnTo>
                  <a:lnTo>
                    <a:pt x="359" y="332"/>
                  </a:lnTo>
                  <a:lnTo>
                    <a:pt x="346" y="329"/>
                  </a:lnTo>
                  <a:lnTo>
                    <a:pt x="332" y="324"/>
                  </a:lnTo>
                  <a:lnTo>
                    <a:pt x="318" y="316"/>
                  </a:lnTo>
                  <a:lnTo>
                    <a:pt x="302" y="307"/>
                  </a:lnTo>
                  <a:close/>
                  <a:moveTo>
                    <a:pt x="590" y="458"/>
                  </a:moveTo>
                  <a:lnTo>
                    <a:pt x="586" y="462"/>
                  </a:lnTo>
                  <a:lnTo>
                    <a:pt x="583" y="465"/>
                  </a:lnTo>
                  <a:lnTo>
                    <a:pt x="579" y="467"/>
                  </a:lnTo>
                  <a:lnTo>
                    <a:pt x="574" y="468"/>
                  </a:lnTo>
                  <a:lnTo>
                    <a:pt x="569" y="469"/>
                  </a:lnTo>
                  <a:lnTo>
                    <a:pt x="564" y="469"/>
                  </a:lnTo>
                  <a:lnTo>
                    <a:pt x="557" y="469"/>
                  </a:lnTo>
                  <a:lnTo>
                    <a:pt x="552" y="468"/>
                  </a:lnTo>
                  <a:lnTo>
                    <a:pt x="538" y="465"/>
                  </a:lnTo>
                  <a:lnTo>
                    <a:pt x="523" y="459"/>
                  </a:lnTo>
                  <a:lnTo>
                    <a:pt x="508" y="452"/>
                  </a:lnTo>
                  <a:lnTo>
                    <a:pt x="492" y="442"/>
                  </a:lnTo>
                  <a:lnTo>
                    <a:pt x="478" y="431"/>
                  </a:lnTo>
                  <a:lnTo>
                    <a:pt x="465" y="420"/>
                  </a:lnTo>
                  <a:lnTo>
                    <a:pt x="455" y="408"/>
                  </a:lnTo>
                  <a:lnTo>
                    <a:pt x="446" y="395"/>
                  </a:lnTo>
                  <a:lnTo>
                    <a:pt x="443" y="389"/>
                  </a:lnTo>
                  <a:lnTo>
                    <a:pt x="441" y="384"/>
                  </a:lnTo>
                  <a:lnTo>
                    <a:pt x="438" y="377"/>
                  </a:lnTo>
                  <a:lnTo>
                    <a:pt x="437" y="373"/>
                  </a:lnTo>
                  <a:lnTo>
                    <a:pt x="436" y="368"/>
                  </a:lnTo>
                  <a:lnTo>
                    <a:pt x="437" y="363"/>
                  </a:lnTo>
                  <a:lnTo>
                    <a:pt x="438" y="359"/>
                  </a:lnTo>
                  <a:lnTo>
                    <a:pt x="441" y="355"/>
                  </a:lnTo>
                  <a:lnTo>
                    <a:pt x="443" y="352"/>
                  </a:lnTo>
                  <a:lnTo>
                    <a:pt x="446" y="348"/>
                  </a:lnTo>
                  <a:lnTo>
                    <a:pt x="450" y="346"/>
                  </a:lnTo>
                  <a:lnTo>
                    <a:pt x="455" y="345"/>
                  </a:lnTo>
                  <a:lnTo>
                    <a:pt x="460" y="344"/>
                  </a:lnTo>
                  <a:lnTo>
                    <a:pt x="465" y="343"/>
                  </a:lnTo>
                  <a:lnTo>
                    <a:pt x="471" y="344"/>
                  </a:lnTo>
                  <a:lnTo>
                    <a:pt x="477" y="344"/>
                  </a:lnTo>
                  <a:lnTo>
                    <a:pt x="491" y="347"/>
                  </a:lnTo>
                  <a:lnTo>
                    <a:pt x="506" y="354"/>
                  </a:lnTo>
                  <a:lnTo>
                    <a:pt x="522" y="361"/>
                  </a:lnTo>
                  <a:lnTo>
                    <a:pt x="537" y="371"/>
                  </a:lnTo>
                  <a:lnTo>
                    <a:pt x="552" y="382"/>
                  </a:lnTo>
                  <a:lnTo>
                    <a:pt x="564" y="394"/>
                  </a:lnTo>
                  <a:lnTo>
                    <a:pt x="574" y="406"/>
                  </a:lnTo>
                  <a:lnTo>
                    <a:pt x="583" y="417"/>
                  </a:lnTo>
                  <a:lnTo>
                    <a:pt x="586" y="424"/>
                  </a:lnTo>
                  <a:lnTo>
                    <a:pt x="588" y="429"/>
                  </a:lnTo>
                  <a:lnTo>
                    <a:pt x="591" y="435"/>
                  </a:lnTo>
                  <a:lnTo>
                    <a:pt x="592" y="440"/>
                  </a:lnTo>
                  <a:lnTo>
                    <a:pt x="593" y="445"/>
                  </a:lnTo>
                  <a:lnTo>
                    <a:pt x="592" y="450"/>
                  </a:lnTo>
                  <a:lnTo>
                    <a:pt x="591" y="454"/>
                  </a:lnTo>
                  <a:lnTo>
                    <a:pt x="590" y="458"/>
                  </a:lnTo>
                  <a:close/>
                </a:path>
              </a:pathLst>
            </a:custGeom>
            <a:solidFill>
              <a:srgbClr val="CEC7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CH"/>
            </a:p>
          </p:txBody>
        </p:sp>
        <p:sp>
          <p:nvSpPr>
            <p:cNvPr id="64" name="Freeform 51"/>
            <p:cNvSpPr>
              <a:spLocks noEditPoints="1"/>
            </p:cNvSpPr>
            <p:nvPr userDrawn="1"/>
          </p:nvSpPr>
          <p:spPr bwMode="auto">
            <a:xfrm>
              <a:off x="11781962" y="4822826"/>
              <a:ext cx="134937" cy="1414463"/>
            </a:xfrm>
            <a:custGeom>
              <a:avLst/>
              <a:gdLst>
                <a:gd name="T0" fmla="*/ 586 w 678"/>
                <a:gd name="T1" fmla="*/ 6971 h 7132"/>
                <a:gd name="T2" fmla="*/ 296 w 678"/>
                <a:gd name="T3" fmla="*/ 6818 h 7132"/>
                <a:gd name="T4" fmla="*/ 324 w 678"/>
                <a:gd name="T5" fmla="*/ 6735 h 7132"/>
                <a:gd name="T6" fmla="*/ 339 w 678"/>
                <a:gd name="T7" fmla="*/ 6590 h 7132"/>
                <a:gd name="T8" fmla="*/ 499 w 678"/>
                <a:gd name="T9" fmla="*/ 6453 h 7132"/>
                <a:gd name="T10" fmla="*/ 0 w 678"/>
                <a:gd name="T11" fmla="*/ 5942 h 7132"/>
                <a:gd name="T12" fmla="*/ 90 w 678"/>
                <a:gd name="T13" fmla="*/ 5824 h 7132"/>
                <a:gd name="T14" fmla="*/ 65 w 678"/>
                <a:gd name="T15" fmla="*/ 5385 h 7132"/>
                <a:gd name="T16" fmla="*/ 294 w 678"/>
                <a:gd name="T17" fmla="*/ 5292 h 7132"/>
                <a:gd name="T18" fmla="*/ 27 w 678"/>
                <a:gd name="T19" fmla="*/ 4723 h 7132"/>
                <a:gd name="T20" fmla="*/ 51 w 678"/>
                <a:gd name="T21" fmla="*/ 3072 h 7132"/>
                <a:gd name="T22" fmla="*/ 96 w 678"/>
                <a:gd name="T23" fmla="*/ 2176 h 7132"/>
                <a:gd name="T24" fmla="*/ 0 w 678"/>
                <a:gd name="T25" fmla="*/ 1508 h 7132"/>
                <a:gd name="T26" fmla="*/ 55 w 678"/>
                <a:gd name="T27" fmla="*/ 322 h 7132"/>
                <a:gd name="T28" fmla="*/ 520 w 678"/>
                <a:gd name="T29" fmla="*/ 1827 h 7132"/>
                <a:gd name="T30" fmla="*/ 507 w 678"/>
                <a:gd name="T31" fmla="*/ 2508 h 7132"/>
                <a:gd name="T32" fmla="*/ 652 w 678"/>
                <a:gd name="T33" fmla="*/ 3484 h 7132"/>
                <a:gd name="T34" fmla="*/ 509 w 678"/>
                <a:gd name="T35" fmla="*/ 3569 h 7132"/>
                <a:gd name="T36" fmla="*/ 672 w 678"/>
                <a:gd name="T37" fmla="*/ 3860 h 7132"/>
                <a:gd name="T38" fmla="*/ 532 w 678"/>
                <a:gd name="T39" fmla="*/ 4353 h 7132"/>
                <a:gd name="T40" fmla="*/ 621 w 678"/>
                <a:gd name="T41" fmla="*/ 4499 h 7132"/>
                <a:gd name="T42" fmla="*/ 362 w 678"/>
                <a:gd name="T43" fmla="*/ 5158 h 7132"/>
                <a:gd name="T44" fmla="*/ 538 w 678"/>
                <a:gd name="T45" fmla="*/ 5358 h 7132"/>
                <a:gd name="T46" fmla="*/ 300 w 678"/>
                <a:gd name="T47" fmla="*/ 5517 h 7132"/>
                <a:gd name="T48" fmla="*/ 672 w 678"/>
                <a:gd name="T49" fmla="*/ 6026 h 7132"/>
                <a:gd name="T50" fmla="*/ 647 w 678"/>
                <a:gd name="T51" fmla="*/ 6065 h 7132"/>
                <a:gd name="T52" fmla="*/ 384 w 678"/>
                <a:gd name="T53" fmla="*/ 6288 h 7132"/>
                <a:gd name="T54" fmla="*/ 571 w 678"/>
                <a:gd name="T55" fmla="*/ 6539 h 7132"/>
                <a:gd name="T56" fmla="*/ 201 w 678"/>
                <a:gd name="T57" fmla="*/ 6562 h 7132"/>
                <a:gd name="T58" fmla="*/ 316 w 678"/>
                <a:gd name="T59" fmla="*/ 6828 h 7132"/>
                <a:gd name="T60" fmla="*/ 86 w 678"/>
                <a:gd name="T61" fmla="*/ 6042 h 7132"/>
                <a:gd name="T62" fmla="*/ 49 w 678"/>
                <a:gd name="T63" fmla="*/ 5710 h 7132"/>
                <a:gd name="T64" fmla="*/ 240 w 678"/>
                <a:gd name="T65" fmla="*/ 5837 h 7132"/>
                <a:gd name="T66" fmla="*/ 281 w 678"/>
                <a:gd name="T67" fmla="*/ 5339 h 7132"/>
                <a:gd name="T68" fmla="*/ 237 w 678"/>
                <a:gd name="T69" fmla="*/ 4904 h 7132"/>
                <a:gd name="T70" fmla="*/ 337 w 678"/>
                <a:gd name="T71" fmla="*/ 4839 h 7132"/>
                <a:gd name="T72" fmla="*/ 450 w 678"/>
                <a:gd name="T73" fmla="*/ 4666 h 7132"/>
                <a:gd name="T74" fmla="*/ 401 w 678"/>
                <a:gd name="T75" fmla="*/ 4571 h 7132"/>
                <a:gd name="T76" fmla="*/ 123 w 678"/>
                <a:gd name="T77" fmla="*/ 4219 h 7132"/>
                <a:gd name="T78" fmla="*/ 229 w 678"/>
                <a:gd name="T79" fmla="*/ 4182 h 7132"/>
                <a:gd name="T80" fmla="*/ 352 w 678"/>
                <a:gd name="T81" fmla="*/ 3967 h 7132"/>
                <a:gd name="T82" fmla="*/ 262 w 678"/>
                <a:gd name="T83" fmla="*/ 3624 h 7132"/>
                <a:gd name="T84" fmla="*/ 84 w 678"/>
                <a:gd name="T85" fmla="*/ 3545 h 7132"/>
                <a:gd name="T86" fmla="*/ 104 w 678"/>
                <a:gd name="T87" fmla="*/ 3388 h 7132"/>
                <a:gd name="T88" fmla="*/ 333 w 678"/>
                <a:gd name="T89" fmla="*/ 3285 h 7132"/>
                <a:gd name="T90" fmla="*/ 530 w 678"/>
                <a:gd name="T91" fmla="*/ 3064 h 7132"/>
                <a:gd name="T92" fmla="*/ 268 w 678"/>
                <a:gd name="T93" fmla="*/ 2631 h 7132"/>
                <a:gd name="T94" fmla="*/ 270 w 678"/>
                <a:gd name="T95" fmla="*/ 2584 h 7132"/>
                <a:gd name="T96" fmla="*/ 355 w 678"/>
                <a:gd name="T97" fmla="*/ 2693 h 7132"/>
                <a:gd name="T98" fmla="*/ 238 w 678"/>
                <a:gd name="T99" fmla="*/ 2353 h 7132"/>
                <a:gd name="T100" fmla="*/ 44 w 678"/>
                <a:gd name="T101" fmla="*/ 1868 h 7132"/>
                <a:gd name="T102" fmla="*/ 401 w 678"/>
                <a:gd name="T103" fmla="*/ 2131 h 7132"/>
                <a:gd name="T104" fmla="*/ 395 w 678"/>
                <a:gd name="T105" fmla="*/ 1769 h 7132"/>
                <a:gd name="T106" fmla="*/ 391 w 678"/>
                <a:gd name="T107" fmla="*/ 1312 h 7132"/>
                <a:gd name="T108" fmla="*/ 502 w 678"/>
                <a:gd name="T109" fmla="*/ 1388 h 7132"/>
                <a:gd name="T110" fmla="*/ 169 w 678"/>
                <a:gd name="T111" fmla="*/ 777 h 7132"/>
                <a:gd name="T112" fmla="*/ 404 w 678"/>
                <a:gd name="T113" fmla="*/ 947 h 7132"/>
                <a:gd name="T114" fmla="*/ 645 w 678"/>
                <a:gd name="T115" fmla="*/ 1124 h 7132"/>
                <a:gd name="T116" fmla="*/ 139 w 678"/>
                <a:gd name="T117" fmla="*/ 431 h 7132"/>
                <a:gd name="T118" fmla="*/ 305 w 678"/>
                <a:gd name="T119" fmla="*/ 534 h 7132"/>
                <a:gd name="T120" fmla="*/ 638 w 678"/>
                <a:gd name="T121" fmla="*/ 760 h 7132"/>
                <a:gd name="T122" fmla="*/ 324 w 678"/>
                <a:gd name="T123" fmla="*/ 23 h 7132"/>
                <a:gd name="T124" fmla="*/ 555 w 678"/>
                <a:gd name="T125" fmla="*/ 202 h 7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78" h="7132">
                  <a:moveTo>
                    <a:pt x="0" y="6870"/>
                  </a:moveTo>
                  <a:lnTo>
                    <a:pt x="0" y="6789"/>
                  </a:lnTo>
                  <a:lnTo>
                    <a:pt x="17" y="6797"/>
                  </a:lnTo>
                  <a:lnTo>
                    <a:pt x="36" y="6806"/>
                  </a:lnTo>
                  <a:lnTo>
                    <a:pt x="54" y="6815"/>
                  </a:lnTo>
                  <a:lnTo>
                    <a:pt x="72" y="6825"/>
                  </a:lnTo>
                  <a:lnTo>
                    <a:pt x="106" y="6842"/>
                  </a:lnTo>
                  <a:lnTo>
                    <a:pt x="138" y="6858"/>
                  </a:lnTo>
                  <a:lnTo>
                    <a:pt x="169" y="6875"/>
                  </a:lnTo>
                  <a:lnTo>
                    <a:pt x="198" y="6892"/>
                  </a:lnTo>
                  <a:lnTo>
                    <a:pt x="172" y="6872"/>
                  </a:lnTo>
                  <a:lnTo>
                    <a:pt x="152" y="6856"/>
                  </a:lnTo>
                  <a:lnTo>
                    <a:pt x="146" y="6849"/>
                  </a:lnTo>
                  <a:lnTo>
                    <a:pt x="143" y="6844"/>
                  </a:lnTo>
                  <a:lnTo>
                    <a:pt x="140" y="6841"/>
                  </a:lnTo>
                  <a:lnTo>
                    <a:pt x="140" y="6839"/>
                  </a:lnTo>
                  <a:lnTo>
                    <a:pt x="140" y="6838"/>
                  </a:lnTo>
                  <a:lnTo>
                    <a:pt x="140" y="6835"/>
                  </a:lnTo>
                  <a:lnTo>
                    <a:pt x="143" y="6834"/>
                  </a:lnTo>
                  <a:lnTo>
                    <a:pt x="145" y="6833"/>
                  </a:lnTo>
                  <a:lnTo>
                    <a:pt x="147" y="6832"/>
                  </a:lnTo>
                  <a:lnTo>
                    <a:pt x="151" y="6832"/>
                  </a:lnTo>
                  <a:lnTo>
                    <a:pt x="161" y="6833"/>
                  </a:lnTo>
                  <a:lnTo>
                    <a:pt x="173" y="6835"/>
                  </a:lnTo>
                  <a:lnTo>
                    <a:pt x="188" y="6839"/>
                  </a:lnTo>
                  <a:lnTo>
                    <a:pt x="205" y="6844"/>
                  </a:lnTo>
                  <a:lnTo>
                    <a:pt x="226" y="6852"/>
                  </a:lnTo>
                  <a:lnTo>
                    <a:pt x="247" y="6859"/>
                  </a:lnTo>
                  <a:lnTo>
                    <a:pt x="296" y="6879"/>
                  </a:lnTo>
                  <a:lnTo>
                    <a:pt x="351" y="6902"/>
                  </a:lnTo>
                  <a:lnTo>
                    <a:pt x="411" y="6929"/>
                  </a:lnTo>
                  <a:lnTo>
                    <a:pt x="475" y="6961"/>
                  </a:lnTo>
                  <a:lnTo>
                    <a:pt x="510" y="6978"/>
                  </a:lnTo>
                  <a:lnTo>
                    <a:pt x="542" y="6995"/>
                  </a:lnTo>
                  <a:lnTo>
                    <a:pt x="573" y="7011"/>
                  </a:lnTo>
                  <a:lnTo>
                    <a:pt x="602" y="7027"/>
                  </a:lnTo>
                  <a:lnTo>
                    <a:pt x="588" y="7018"/>
                  </a:lnTo>
                  <a:lnTo>
                    <a:pt x="577" y="7008"/>
                  </a:lnTo>
                  <a:lnTo>
                    <a:pt x="566" y="6999"/>
                  </a:lnTo>
                  <a:lnTo>
                    <a:pt x="557" y="6992"/>
                  </a:lnTo>
                  <a:lnTo>
                    <a:pt x="551" y="6985"/>
                  </a:lnTo>
                  <a:lnTo>
                    <a:pt x="546" y="6979"/>
                  </a:lnTo>
                  <a:lnTo>
                    <a:pt x="545" y="6977"/>
                  </a:lnTo>
                  <a:lnTo>
                    <a:pt x="544" y="6975"/>
                  </a:lnTo>
                  <a:lnTo>
                    <a:pt x="544" y="6972"/>
                  </a:lnTo>
                  <a:lnTo>
                    <a:pt x="545" y="6970"/>
                  </a:lnTo>
                  <a:lnTo>
                    <a:pt x="547" y="6969"/>
                  </a:lnTo>
                  <a:lnTo>
                    <a:pt x="550" y="6968"/>
                  </a:lnTo>
                  <a:lnTo>
                    <a:pt x="554" y="6967"/>
                  </a:lnTo>
                  <a:lnTo>
                    <a:pt x="558" y="6967"/>
                  </a:lnTo>
                  <a:lnTo>
                    <a:pt x="570" y="6968"/>
                  </a:lnTo>
                  <a:lnTo>
                    <a:pt x="586" y="6971"/>
                  </a:lnTo>
                  <a:lnTo>
                    <a:pt x="605" y="6977"/>
                  </a:lnTo>
                  <a:lnTo>
                    <a:pt x="626" y="6983"/>
                  </a:lnTo>
                  <a:lnTo>
                    <a:pt x="651" y="6992"/>
                  </a:lnTo>
                  <a:lnTo>
                    <a:pt x="678" y="7002"/>
                  </a:lnTo>
                  <a:lnTo>
                    <a:pt x="678" y="7132"/>
                  </a:lnTo>
                  <a:lnTo>
                    <a:pt x="653" y="7124"/>
                  </a:lnTo>
                  <a:lnTo>
                    <a:pt x="627" y="7113"/>
                  </a:lnTo>
                  <a:lnTo>
                    <a:pt x="598" y="7102"/>
                  </a:lnTo>
                  <a:lnTo>
                    <a:pt x="568" y="7089"/>
                  </a:lnTo>
                  <a:lnTo>
                    <a:pt x="537" y="7075"/>
                  </a:lnTo>
                  <a:lnTo>
                    <a:pt x="503" y="7060"/>
                  </a:lnTo>
                  <a:lnTo>
                    <a:pt x="470" y="7044"/>
                  </a:lnTo>
                  <a:lnTo>
                    <a:pt x="434" y="7026"/>
                  </a:lnTo>
                  <a:lnTo>
                    <a:pt x="403" y="7010"/>
                  </a:lnTo>
                  <a:lnTo>
                    <a:pt x="371" y="6994"/>
                  </a:lnTo>
                  <a:lnTo>
                    <a:pt x="342" y="6979"/>
                  </a:lnTo>
                  <a:lnTo>
                    <a:pt x="314" y="6963"/>
                  </a:lnTo>
                  <a:lnTo>
                    <a:pt x="337" y="6980"/>
                  </a:lnTo>
                  <a:lnTo>
                    <a:pt x="353" y="6994"/>
                  </a:lnTo>
                  <a:lnTo>
                    <a:pt x="360" y="6999"/>
                  </a:lnTo>
                  <a:lnTo>
                    <a:pt x="363" y="7005"/>
                  </a:lnTo>
                  <a:lnTo>
                    <a:pt x="364" y="7009"/>
                  </a:lnTo>
                  <a:lnTo>
                    <a:pt x="364" y="7012"/>
                  </a:lnTo>
                  <a:lnTo>
                    <a:pt x="363" y="7013"/>
                  </a:lnTo>
                  <a:lnTo>
                    <a:pt x="361" y="7015"/>
                  </a:lnTo>
                  <a:lnTo>
                    <a:pt x="357" y="7015"/>
                  </a:lnTo>
                  <a:lnTo>
                    <a:pt x="354" y="7016"/>
                  </a:lnTo>
                  <a:lnTo>
                    <a:pt x="344" y="7015"/>
                  </a:lnTo>
                  <a:lnTo>
                    <a:pt x="332" y="7012"/>
                  </a:lnTo>
                  <a:lnTo>
                    <a:pt x="317" y="7008"/>
                  </a:lnTo>
                  <a:lnTo>
                    <a:pt x="300" y="7003"/>
                  </a:lnTo>
                  <a:lnTo>
                    <a:pt x="281" y="6996"/>
                  </a:lnTo>
                  <a:lnTo>
                    <a:pt x="259" y="6989"/>
                  </a:lnTo>
                  <a:lnTo>
                    <a:pt x="211" y="6969"/>
                  </a:lnTo>
                  <a:lnTo>
                    <a:pt x="156" y="6945"/>
                  </a:lnTo>
                  <a:lnTo>
                    <a:pt x="96" y="6918"/>
                  </a:lnTo>
                  <a:lnTo>
                    <a:pt x="34" y="6887"/>
                  </a:lnTo>
                  <a:lnTo>
                    <a:pt x="25" y="6883"/>
                  </a:lnTo>
                  <a:lnTo>
                    <a:pt x="16" y="6879"/>
                  </a:lnTo>
                  <a:lnTo>
                    <a:pt x="9" y="6874"/>
                  </a:lnTo>
                  <a:lnTo>
                    <a:pt x="0" y="6870"/>
                  </a:lnTo>
                  <a:close/>
                  <a:moveTo>
                    <a:pt x="0" y="6739"/>
                  </a:moveTo>
                  <a:lnTo>
                    <a:pt x="0" y="6653"/>
                  </a:lnTo>
                  <a:lnTo>
                    <a:pt x="17" y="6662"/>
                  </a:lnTo>
                  <a:lnTo>
                    <a:pt x="35" y="6670"/>
                  </a:lnTo>
                  <a:lnTo>
                    <a:pt x="53" y="6679"/>
                  </a:lnTo>
                  <a:lnTo>
                    <a:pt x="70" y="6689"/>
                  </a:lnTo>
                  <a:lnTo>
                    <a:pt x="131" y="6720"/>
                  </a:lnTo>
                  <a:lnTo>
                    <a:pt x="186" y="6751"/>
                  </a:lnTo>
                  <a:lnTo>
                    <a:pt x="235" y="6779"/>
                  </a:lnTo>
                  <a:lnTo>
                    <a:pt x="278" y="6806"/>
                  </a:lnTo>
                  <a:lnTo>
                    <a:pt x="296" y="6818"/>
                  </a:lnTo>
                  <a:lnTo>
                    <a:pt x="311" y="6830"/>
                  </a:lnTo>
                  <a:lnTo>
                    <a:pt x="324" y="6840"/>
                  </a:lnTo>
                  <a:lnTo>
                    <a:pt x="336" y="6849"/>
                  </a:lnTo>
                  <a:lnTo>
                    <a:pt x="343" y="6857"/>
                  </a:lnTo>
                  <a:lnTo>
                    <a:pt x="349" y="6865"/>
                  </a:lnTo>
                  <a:lnTo>
                    <a:pt x="351" y="6867"/>
                  </a:lnTo>
                  <a:lnTo>
                    <a:pt x="352" y="6870"/>
                  </a:lnTo>
                  <a:lnTo>
                    <a:pt x="352" y="6872"/>
                  </a:lnTo>
                  <a:lnTo>
                    <a:pt x="351" y="6873"/>
                  </a:lnTo>
                  <a:lnTo>
                    <a:pt x="350" y="6875"/>
                  </a:lnTo>
                  <a:lnTo>
                    <a:pt x="348" y="6876"/>
                  </a:lnTo>
                  <a:lnTo>
                    <a:pt x="344" y="6877"/>
                  </a:lnTo>
                  <a:lnTo>
                    <a:pt x="341" y="6877"/>
                  </a:lnTo>
                  <a:lnTo>
                    <a:pt x="332" y="6876"/>
                  </a:lnTo>
                  <a:lnTo>
                    <a:pt x="320" y="6875"/>
                  </a:lnTo>
                  <a:lnTo>
                    <a:pt x="305" y="6871"/>
                  </a:lnTo>
                  <a:lnTo>
                    <a:pt x="288" y="6867"/>
                  </a:lnTo>
                  <a:lnTo>
                    <a:pt x="269" y="6860"/>
                  </a:lnTo>
                  <a:lnTo>
                    <a:pt x="248" y="6853"/>
                  </a:lnTo>
                  <a:lnTo>
                    <a:pt x="201" y="6834"/>
                  </a:lnTo>
                  <a:lnTo>
                    <a:pt x="148" y="6812"/>
                  </a:lnTo>
                  <a:lnTo>
                    <a:pt x="91" y="6785"/>
                  </a:lnTo>
                  <a:lnTo>
                    <a:pt x="30" y="6754"/>
                  </a:lnTo>
                  <a:lnTo>
                    <a:pt x="15" y="6747"/>
                  </a:lnTo>
                  <a:lnTo>
                    <a:pt x="0" y="6739"/>
                  </a:lnTo>
                  <a:close/>
                  <a:moveTo>
                    <a:pt x="0" y="6594"/>
                  </a:moveTo>
                  <a:lnTo>
                    <a:pt x="0" y="6505"/>
                  </a:lnTo>
                  <a:lnTo>
                    <a:pt x="24" y="6516"/>
                  </a:lnTo>
                  <a:lnTo>
                    <a:pt x="49" y="6528"/>
                  </a:lnTo>
                  <a:lnTo>
                    <a:pt x="74" y="6541"/>
                  </a:lnTo>
                  <a:lnTo>
                    <a:pt x="99" y="6554"/>
                  </a:lnTo>
                  <a:lnTo>
                    <a:pt x="158" y="6585"/>
                  </a:lnTo>
                  <a:lnTo>
                    <a:pt x="211" y="6614"/>
                  </a:lnTo>
                  <a:lnTo>
                    <a:pt x="258" y="6643"/>
                  </a:lnTo>
                  <a:lnTo>
                    <a:pt x="299" y="6669"/>
                  </a:lnTo>
                  <a:lnTo>
                    <a:pt x="316" y="6681"/>
                  </a:lnTo>
                  <a:lnTo>
                    <a:pt x="332" y="6692"/>
                  </a:lnTo>
                  <a:lnTo>
                    <a:pt x="344" y="6703"/>
                  </a:lnTo>
                  <a:lnTo>
                    <a:pt x="354" y="6711"/>
                  </a:lnTo>
                  <a:lnTo>
                    <a:pt x="363" y="6720"/>
                  </a:lnTo>
                  <a:lnTo>
                    <a:pt x="367" y="6726"/>
                  </a:lnTo>
                  <a:lnTo>
                    <a:pt x="369" y="6730"/>
                  </a:lnTo>
                  <a:lnTo>
                    <a:pt x="370" y="6733"/>
                  </a:lnTo>
                  <a:lnTo>
                    <a:pt x="370" y="6735"/>
                  </a:lnTo>
                  <a:lnTo>
                    <a:pt x="369" y="6737"/>
                  </a:lnTo>
                  <a:lnTo>
                    <a:pt x="368" y="6738"/>
                  </a:lnTo>
                  <a:lnTo>
                    <a:pt x="366" y="6739"/>
                  </a:lnTo>
                  <a:lnTo>
                    <a:pt x="363" y="6740"/>
                  </a:lnTo>
                  <a:lnTo>
                    <a:pt x="359" y="6740"/>
                  </a:lnTo>
                  <a:lnTo>
                    <a:pt x="350" y="6740"/>
                  </a:lnTo>
                  <a:lnTo>
                    <a:pt x="338" y="6738"/>
                  </a:lnTo>
                  <a:lnTo>
                    <a:pt x="324" y="6735"/>
                  </a:lnTo>
                  <a:lnTo>
                    <a:pt x="308" y="6731"/>
                  </a:lnTo>
                  <a:lnTo>
                    <a:pt x="289" y="6725"/>
                  </a:lnTo>
                  <a:lnTo>
                    <a:pt x="269" y="6718"/>
                  </a:lnTo>
                  <a:lnTo>
                    <a:pt x="222" y="6700"/>
                  </a:lnTo>
                  <a:lnTo>
                    <a:pt x="172" y="6679"/>
                  </a:lnTo>
                  <a:lnTo>
                    <a:pt x="116" y="6653"/>
                  </a:lnTo>
                  <a:lnTo>
                    <a:pt x="56" y="6623"/>
                  </a:lnTo>
                  <a:lnTo>
                    <a:pt x="42" y="6615"/>
                  </a:lnTo>
                  <a:lnTo>
                    <a:pt x="28" y="6608"/>
                  </a:lnTo>
                  <a:lnTo>
                    <a:pt x="14" y="6601"/>
                  </a:lnTo>
                  <a:lnTo>
                    <a:pt x="0" y="6594"/>
                  </a:lnTo>
                  <a:close/>
                  <a:moveTo>
                    <a:pt x="0" y="6478"/>
                  </a:moveTo>
                  <a:lnTo>
                    <a:pt x="0" y="6451"/>
                  </a:lnTo>
                  <a:lnTo>
                    <a:pt x="7" y="6459"/>
                  </a:lnTo>
                  <a:lnTo>
                    <a:pt x="11" y="6465"/>
                  </a:lnTo>
                  <a:lnTo>
                    <a:pt x="12" y="6467"/>
                  </a:lnTo>
                  <a:lnTo>
                    <a:pt x="12" y="6470"/>
                  </a:lnTo>
                  <a:lnTo>
                    <a:pt x="12" y="6472"/>
                  </a:lnTo>
                  <a:lnTo>
                    <a:pt x="11" y="6474"/>
                  </a:lnTo>
                  <a:lnTo>
                    <a:pt x="10" y="6475"/>
                  </a:lnTo>
                  <a:lnTo>
                    <a:pt x="8" y="6477"/>
                  </a:lnTo>
                  <a:lnTo>
                    <a:pt x="4" y="6477"/>
                  </a:lnTo>
                  <a:lnTo>
                    <a:pt x="0" y="6478"/>
                  </a:lnTo>
                  <a:close/>
                  <a:moveTo>
                    <a:pt x="0" y="6429"/>
                  </a:moveTo>
                  <a:lnTo>
                    <a:pt x="0" y="6343"/>
                  </a:lnTo>
                  <a:lnTo>
                    <a:pt x="37" y="6359"/>
                  </a:lnTo>
                  <a:lnTo>
                    <a:pt x="76" y="6377"/>
                  </a:lnTo>
                  <a:lnTo>
                    <a:pt x="117" y="6397"/>
                  </a:lnTo>
                  <a:lnTo>
                    <a:pt x="160" y="6419"/>
                  </a:lnTo>
                  <a:lnTo>
                    <a:pt x="215" y="6448"/>
                  </a:lnTo>
                  <a:lnTo>
                    <a:pt x="267" y="6478"/>
                  </a:lnTo>
                  <a:lnTo>
                    <a:pt x="312" y="6505"/>
                  </a:lnTo>
                  <a:lnTo>
                    <a:pt x="352" y="6531"/>
                  </a:lnTo>
                  <a:lnTo>
                    <a:pt x="368" y="6543"/>
                  </a:lnTo>
                  <a:lnTo>
                    <a:pt x="382" y="6555"/>
                  </a:lnTo>
                  <a:lnTo>
                    <a:pt x="395" y="6565"/>
                  </a:lnTo>
                  <a:lnTo>
                    <a:pt x="405" y="6574"/>
                  </a:lnTo>
                  <a:lnTo>
                    <a:pt x="412" y="6582"/>
                  </a:lnTo>
                  <a:lnTo>
                    <a:pt x="417" y="6589"/>
                  </a:lnTo>
                  <a:lnTo>
                    <a:pt x="418" y="6593"/>
                  </a:lnTo>
                  <a:lnTo>
                    <a:pt x="419" y="6595"/>
                  </a:lnTo>
                  <a:lnTo>
                    <a:pt x="419" y="6597"/>
                  </a:lnTo>
                  <a:lnTo>
                    <a:pt x="418" y="6599"/>
                  </a:lnTo>
                  <a:lnTo>
                    <a:pt x="417" y="6601"/>
                  </a:lnTo>
                  <a:lnTo>
                    <a:pt x="415" y="6602"/>
                  </a:lnTo>
                  <a:lnTo>
                    <a:pt x="411" y="6603"/>
                  </a:lnTo>
                  <a:lnTo>
                    <a:pt x="408" y="6603"/>
                  </a:lnTo>
                  <a:lnTo>
                    <a:pt x="398" y="6603"/>
                  </a:lnTo>
                  <a:lnTo>
                    <a:pt x="387" y="6602"/>
                  </a:lnTo>
                  <a:lnTo>
                    <a:pt x="374" y="6599"/>
                  </a:lnTo>
                  <a:lnTo>
                    <a:pt x="357" y="6596"/>
                  </a:lnTo>
                  <a:lnTo>
                    <a:pt x="339" y="6590"/>
                  </a:lnTo>
                  <a:lnTo>
                    <a:pt x="320" y="6583"/>
                  </a:lnTo>
                  <a:lnTo>
                    <a:pt x="275" y="6567"/>
                  </a:lnTo>
                  <a:lnTo>
                    <a:pt x="225" y="6545"/>
                  </a:lnTo>
                  <a:lnTo>
                    <a:pt x="171" y="6520"/>
                  </a:lnTo>
                  <a:lnTo>
                    <a:pt x="113" y="6491"/>
                  </a:lnTo>
                  <a:lnTo>
                    <a:pt x="83" y="6475"/>
                  </a:lnTo>
                  <a:lnTo>
                    <a:pt x="54" y="6460"/>
                  </a:lnTo>
                  <a:lnTo>
                    <a:pt x="26" y="6444"/>
                  </a:lnTo>
                  <a:lnTo>
                    <a:pt x="0" y="6429"/>
                  </a:lnTo>
                  <a:close/>
                  <a:moveTo>
                    <a:pt x="0" y="6328"/>
                  </a:moveTo>
                  <a:lnTo>
                    <a:pt x="0" y="6257"/>
                  </a:lnTo>
                  <a:lnTo>
                    <a:pt x="22" y="6271"/>
                  </a:lnTo>
                  <a:lnTo>
                    <a:pt x="40" y="6285"/>
                  </a:lnTo>
                  <a:lnTo>
                    <a:pt x="56" y="6298"/>
                  </a:lnTo>
                  <a:lnTo>
                    <a:pt x="69" y="6310"/>
                  </a:lnTo>
                  <a:lnTo>
                    <a:pt x="79" y="6320"/>
                  </a:lnTo>
                  <a:lnTo>
                    <a:pt x="85" y="6329"/>
                  </a:lnTo>
                  <a:lnTo>
                    <a:pt x="88" y="6332"/>
                  </a:lnTo>
                  <a:lnTo>
                    <a:pt x="89" y="6336"/>
                  </a:lnTo>
                  <a:lnTo>
                    <a:pt x="89" y="6339"/>
                  </a:lnTo>
                  <a:lnTo>
                    <a:pt x="88" y="6341"/>
                  </a:lnTo>
                  <a:lnTo>
                    <a:pt x="86" y="6343"/>
                  </a:lnTo>
                  <a:lnTo>
                    <a:pt x="84" y="6344"/>
                  </a:lnTo>
                  <a:lnTo>
                    <a:pt x="82" y="6345"/>
                  </a:lnTo>
                  <a:lnTo>
                    <a:pt x="79" y="6345"/>
                  </a:lnTo>
                  <a:lnTo>
                    <a:pt x="70" y="6345"/>
                  </a:lnTo>
                  <a:lnTo>
                    <a:pt x="61" y="6344"/>
                  </a:lnTo>
                  <a:lnTo>
                    <a:pt x="48" y="6342"/>
                  </a:lnTo>
                  <a:lnTo>
                    <a:pt x="34" y="6339"/>
                  </a:lnTo>
                  <a:lnTo>
                    <a:pt x="17" y="6335"/>
                  </a:lnTo>
                  <a:lnTo>
                    <a:pt x="0" y="6328"/>
                  </a:lnTo>
                  <a:close/>
                  <a:moveTo>
                    <a:pt x="0" y="6234"/>
                  </a:moveTo>
                  <a:lnTo>
                    <a:pt x="0" y="6177"/>
                  </a:lnTo>
                  <a:lnTo>
                    <a:pt x="22" y="6182"/>
                  </a:lnTo>
                  <a:lnTo>
                    <a:pt x="48" y="6191"/>
                  </a:lnTo>
                  <a:lnTo>
                    <a:pt x="76" y="6202"/>
                  </a:lnTo>
                  <a:lnTo>
                    <a:pt x="107" y="6214"/>
                  </a:lnTo>
                  <a:lnTo>
                    <a:pt x="140" y="6229"/>
                  </a:lnTo>
                  <a:lnTo>
                    <a:pt x="175" y="6244"/>
                  </a:lnTo>
                  <a:lnTo>
                    <a:pt x="212" y="6262"/>
                  </a:lnTo>
                  <a:lnTo>
                    <a:pt x="249" y="6282"/>
                  </a:lnTo>
                  <a:lnTo>
                    <a:pt x="305" y="6311"/>
                  </a:lnTo>
                  <a:lnTo>
                    <a:pt x="354" y="6340"/>
                  </a:lnTo>
                  <a:lnTo>
                    <a:pt x="398" y="6367"/>
                  </a:lnTo>
                  <a:lnTo>
                    <a:pt x="435" y="6392"/>
                  </a:lnTo>
                  <a:lnTo>
                    <a:pt x="451" y="6404"/>
                  </a:lnTo>
                  <a:lnTo>
                    <a:pt x="465" y="6416"/>
                  </a:lnTo>
                  <a:lnTo>
                    <a:pt x="477" y="6425"/>
                  </a:lnTo>
                  <a:lnTo>
                    <a:pt x="487" y="6435"/>
                  </a:lnTo>
                  <a:lnTo>
                    <a:pt x="493" y="6443"/>
                  </a:lnTo>
                  <a:lnTo>
                    <a:pt x="498" y="6450"/>
                  </a:lnTo>
                  <a:lnTo>
                    <a:pt x="499" y="6453"/>
                  </a:lnTo>
                  <a:lnTo>
                    <a:pt x="500" y="6456"/>
                  </a:lnTo>
                  <a:lnTo>
                    <a:pt x="500" y="6458"/>
                  </a:lnTo>
                  <a:lnTo>
                    <a:pt x="499" y="6460"/>
                  </a:lnTo>
                  <a:lnTo>
                    <a:pt x="497" y="6462"/>
                  </a:lnTo>
                  <a:lnTo>
                    <a:pt x="495" y="6463"/>
                  </a:lnTo>
                  <a:lnTo>
                    <a:pt x="492" y="6464"/>
                  </a:lnTo>
                  <a:lnTo>
                    <a:pt x="488" y="6465"/>
                  </a:lnTo>
                  <a:lnTo>
                    <a:pt x="479" y="6465"/>
                  </a:lnTo>
                  <a:lnTo>
                    <a:pt x="469" y="6464"/>
                  </a:lnTo>
                  <a:lnTo>
                    <a:pt x="455" y="6462"/>
                  </a:lnTo>
                  <a:lnTo>
                    <a:pt x="438" y="6458"/>
                  </a:lnTo>
                  <a:lnTo>
                    <a:pt x="421" y="6453"/>
                  </a:lnTo>
                  <a:lnTo>
                    <a:pt x="402" y="6447"/>
                  </a:lnTo>
                  <a:lnTo>
                    <a:pt x="359" y="6431"/>
                  </a:lnTo>
                  <a:lnTo>
                    <a:pt x="310" y="6410"/>
                  </a:lnTo>
                  <a:lnTo>
                    <a:pt x="257" y="6386"/>
                  </a:lnTo>
                  <a:lnTo>
                    <a:pt x="202" y="6358"/>
                  </a:lnTo>
                  <a:lnTo>
                    <a:pt x="171" y="6342"/>
                  </a:lnTo>
                  <a:lnTo>
                    <a:pt x="140" y="6325"/>
                  </a:lnTo>
                  <a:lnTo>
                    <a:pt x="112" y="6309"/>
                  </a:lnTo>
                  <a:lnTo>
                    <a:pt x="85" y="6293"/>
                  </a:lnTo>
                  <a:lnTo>
                    <a:pt x="61" y="6277"/>
                  </a:lnTo>
                  <a:lnTo>
                    <a:pt x="39" y="6262"/>
                  </a:lnTo>
                  <a:lnTo>
                    <a:pt x="18" y="6247"/>
                  </a:lnTo>
                  <a:lnTo>
                    <a:pt x="0" y="6234"/>
                  </a:lnTo>
                  <a:close/>
                  <a:moveTo>
                    <a:pt x="0" y="6151"/>
                  </a:moveTo>
                  <a:lnTo>
                    <a:pt x="0" y="6052"/>
                  </a:lnTo>
                  <a:lnTo>
                    <a:pt x="44" y="6078"/>
                  </a:lnTo>
                  <a:lnTo>
                    <a:pt x="84" y="6103"/>
                  </a:lnTo>
                  <a:lnTo>
                    <a:pt x="119" y="6126"/>
                  </a:lnTo>
                  <a:lnTo>
                    <a:pt x="149" y="6148"/>
                  </a:lnTo>
                  <a:lnTo>
                    <a:pt x="161" y="6158"/>
                  </a:lnTo>
                  <a:lnTo>
                    <a:pt x="172" y="6167"/>
                  </a:lnTo>
                  <a:lnTo>
                    <a:pt x="181" y="6176"/>
                  </a:lnTo>
                  <a:lnTo>
                    <a:pt x="188" y="6185"/>
                  </a:lnTo>
                  <a:lnTo>
                    <a:pt x="193" y="6191"/>
                  </a:lnTo>
                  <a:lnTo>
                    <a:pt x="197" y="6198"/>
                  </a:lnTo>
                  <a:lnTo>
                    <a:pt x="198" y="6203"/>
                  </a:lnTo>
                  <a:lnTo>
                    <a:pt x="197" y="6206"/>
                  </a:lnTo>
                  <a:lnTo>
                    <a:pt x="194" y="6209"/>
                  </a:lnTo>
                  <a:lnTo>
                    <a:pt x="189" y="6212"/>
                  </a:lnTo>
                  <a:lnTo>
                    <a:pt x="184" y="6212"/>
                  </a:lnTo>
                  <a:lnTo>
                    <a:pt x="176" y="6212"/>
                  </a:lnTo>
                  <a:lnTo>
                    <a:pt x="167" y="6211"/>
                  </a:lnTo>
                  <a:lnTo>
                    <a:pt x="158" y="6209"/>
                  </a:lnTo>
                  <a:lnTo>
                    <a:pt x="146" y="6206"/>
                  </a:lnTo>
                  <a:lnTo>
                    <a:pt x="134" y="6203"/>
                  </a:lnTo>
                  <a:lnTo>
                    <a:pt x="106" y="6194"/>
                  </a:lnTo>
                  <a:lnTo>
                    <a:pt x="74" y="6182"/>
                  </a:lnTo>
                  <a:lnTo>
                    <a:pt x="38" y="6168"/>
                  </a:lnTo>
                  <a:lnTo>
                    <a:pt x="0" y="6151"/>
                  </a:lnTo>
                  <a:close/>
                  <a:moveTo>
                    <a:pt x="0" y="5942"/>
                  </a:moveTo>
                  <a:lnTo>
                    <a:pt x="0" y="5840"/>
                  </a:lnTo>
                  <a:lnTo>
                    <a:pt x="26" y="5852"/>
                  </a:lnTo>
                  <a:lnTo>
                    <a:pt x="53" y="5865"/>
                  </a:lnTo>
                  <a:lnTo>
                    <a:pt x="81" y="5878"/>
                  </a:lnTo>
                  <a:lnTo>
                    <a:pt x="110" y="5893"/>
                  </a:lnTo>
                  <a:lnTo>
                    <a:pt x="161" y="5921"/>
                  </a:lnTo>
                  <a:lnTo>
                    <a:pt x="206" y="5949"/>
                  </a:lnTo>
                  <a:lnTo>
                    <a:pt x="247" y="5975"/>
                  </a:lnTo>
                  <a:lnTo>
                    <a:pt x="281" y="6000"/>
                  </a:lnTo>
                  <a:lnTo>
                    <a:pt x="296" y="6012"/>
                  </a:lnTo>
                  <a:lnTo>
                    <a:pt x="308" y="6023"/>
                  </a:lnTo>
                  <a:lnTo>
                    <a:pt x="319" y="6032"/>
                  </a:lnTo>
                  <a:lnTo>
                    <a:pt x="327" y="6041"/>
                  </a:lnTo>
                  <a:lnTo>
                    <a:pt x="334" y="6050"/>
                  </a:lnTo>
                  <a:lnTo>
                    <a:pt x="337" y="6057"/>
                  </a:lnTo>
                  <a:lnTo>
                    <a:pt x="338" y="6059"/>
                  </a:lnTo>
                  <a:lnTo>
                    <a:pt x="338" y="6063"/>
                  </a:lnTo>
                  <a:lnTo>
                    <a:pt x="338" y="6066"/>
                  </a:lnTo>
                  <a:lnTo>
                    <a:pt x="337" y="6068"/>
                  </a:lnTo>
                  <a:lnTo>
                    <a:pt x="336" y="6069"/>
                  </a:lnTo>
                  <a:lnTo>
                    <a:pt x="334" y="6071"/>
                  </a:lnTo>
                  <a:lnTo>
                    <a:pt x="330" y="6072"/>
                  </a:lnTo>
                  <a:lnTo>
                    <a:pt x="327" y="6073"/>
                  </a:lnTo>
                  <a:lnTo>
                    <a:pt x="319" y="6073"/>
                  </a:lnTo>
                  <a:lnTo>
                    <a:pt x="308" y="6073"/>
                  </a:lnTo>
                  <a:lnTo>
                    <a:pt x="295" y="6071"/>
                  </a:lnTo>
                  <a:lnTo>
                    <a:pt x="280" y="6068"/>
                  </a:lnTo>
                  <a:lnTo>
                    <a:pt x="264" y="6064"/>
                  </a:lnTo>
                  <a:lnTo>
                    <a:pt x="245" y="6057"/>
                  </a:lnTo>
                  <a:lnTo>
                    <a:pt x="226" y="6051"/>
                  </a:lnTo>
                  <a:lnTo>
                    <a:pt x="205" y="6043"/>
                  </a:lnTo>
                  <a:lnTo>
                    <a:pt x="183" y="6034"/>
                  </a:lnTo>
                  <a:lnTo>
                    <a:pt x="160" y="6024"/>
                  </a:lnTo>
                  <a:lnTo>
                    <a:pt x="111" y="6001"/>
                  </a:lnTo>
                  <a:lnTo>
                    <a:pt x="59" y="5975"/>
                  </a:lnTo>
                  <a:lnTo>
                    <a:pt x="44" y="5967"/>
                  </a:lnTo>
                  <a:lnTo>
                    <a:pt x="29" y="5958"/>
                  </a:lnTo>
                  <a:lnTo>
                    <a:pt x="14" y="5950"/>
                  </a:lnTo>
                  <a:lnTo>
                    <a:pt x="0" y="5942"/>
                  </a:lnTo>
                  <a:close/>
                  <a:moveTo>
                    <a:pt x="0" y="5812"/>
                  </a:moveTo>
                  <a:lnTo>
                    <a:pt x="0" y="5727"/>
                  </a:lnTo>
                  <a:lnTo>
                    <a:pt x="23" y="5743"/>
                  </a:lnTo>
                  <a:lnTo>
                    <a:pt x="42" y="5758"/>
                  </a:lnTo>
                  <a:lnTo>
                    <a:pt x="59" y="5772"/>
                  </a:lnTo>
                  <a:lnTo>
                    <a:pt x="72" y="5786"/>
                  </a:lnTo>
                  <a:lnTo>
                    <a:pt x="83" y="5797"/>
                  </a:lnTo>
                  <a:lnTo>
                    <a:pt x="90" y="5808"/>
                  </a:lnTo>
                  <a:lnTo>
                    <a:pt x="92" y="5812"/>
                  </a:lnTo>
                  <a:lnTo>
                    <a:pt x="93" y="5816"/>
                  </a:lnTo>
                  <a:lnTo>
                    <a:pt x="93" y="5820"/>
                  </a:lnTo>
                  <a:lnTo>
                    <a:pt x="92" y="5822"/>
                  </a:lnTo>
                  <a:lnTo>
                    <a:pt x="90" y="5824"/>
                  </a:lnTo>
                  <a:lnTo>
                    <a:pt x="88" y="5826"/>
                  </a:lnTo>
                  <a:lnTo>
                    <a:pt x="84" y="5827"/>
                  </a:lnTo>
                  <a:lnTo>
                    <a:pt x="81" y="5828"/>
                  </a:lnTo>
                  <a:lnTo>
                    <a:pt x="72" y="5828"/>
                  </a:lnTo>
                  <a:lnTo>
                    <a:pt x="62" y="5828"/>
                  </a:lnTo>
                  <a:lnTo>
                    <a:pt x="49" y="5826"/>
                  </a:lnTo>
                  <a:lnTo>
                    <a:pt x="35" y="5823"/>
                  </a:lnTo>
                  <a:lnTo>
                    <a:pt x="18" y="5818"/>
                  </a:lnTo>
                  <a:lnTo>
                    <a:pt x="0" y="5812"/>
                  </a:lnTo>
                  <a:close/>
                  <a:moveTo>
                    <a:pt x="0" y="5579"/>
                  </a:moveTo>
                  <a:lnTo>
                    <a:pt x="0" y="5468"/>
                  </a:lnTo>
                  <a:lnTo>
                    <a:pt x="21" y="5478"/>
                  </a:lnTo>
                  <a:lnTo>
                    <a:pt x="42" y="5489"/>
                  </a:lnTo>
                  <a:lnTo>
                    <a:pt x="63" y="5499"/>
                  </a:lnTo>
                  <a:lnTo>
                    <a:pt x="85" y="5511"/>
                  </a:lnTo>
                  <a:lnTo>
                    <a:pt x="132" y="5537"/>
                  </a:lnTo>
                  <a:lnTo>
                    <a:pt x="174" y="5564"/>
                  </a:lnTo>
                  <a:lnTo>
                    <a:pt x="211" y="5589"/>
                  </a:lnTo>
                  <a:lnTo>
                    <a:pt x="242" y="5613"/>
                  </a:lnTo>
                  <a:lnTo>
                    <a:pt x="255" y="5625"/>
                  </a:lnTo>
                  <a:lnTo>
                    <a:pt x="267" y="5635"/>
                  </a:lnTo>
                  <a:lnTo>
                    <a:pt x="276" y="5645"/>
                  </a:lnTo>
                  <a:lnTo>
                    <a:pt x="284" y="5654"/>
                  </a:lnTo>
                  <a:lnTo>
                    <a:pt x="289" y="5662"/>
                  </a:lnTo>
                  <a:lnTo>
                    <a:pt x="293" y="5669"/>
                  </a:lnTo>
                  <a:lnTo>
                    <a:pt x="293" y="5672"/>
                  </a:lnTo>
                  <a:lnTo>
                    <a:pt x="293" y="5675"/>
                  </a:lnTo>
                  <a:lnTo>
                    <a:pt x="293" y="5677"/>
                  </a:lnTo>
                  <a:lnTo>
                    <a:pt x="292" y="5680"/>
                  </a:lnTo>
                  <a:lnTo>
                    <a:pt x="290" y="5682"/>
                  </a:lnTo>
                  <a:lnTo>
                    <a:pt x="287" y="5684"/>
                  </a:lnTo>
                  <a:lnTo>
                    <a:pt x="285" y="5685"/>
                  </a:lnTo>
                  <a:lnTo>
                    <a:pt x="282" y="5686"/>
                  </a:lnTo>
                  <a:lnTo>
                    <a:pt x="273" y="5687"/>
                  </a:lnTo>
                  <a:lnTo>
                    <a:pt x="262" y="5687"/>
                  </a:lnTo>
                  <a:lnTo>
                    <a:pt x="251" y="5685"/>
                  </a:lnTo>
                  <a:lnTo>
                    <a:pt x="237" y="5683"/>
                  </a:lnTo>
                  <a:lnTo>
                    <a:pt x="221" y="5678"/>
                  </a:lnTo>
                  <a:lnTo>
                    <a:pt x="204" y="5673"/>
                  </a:lnTo>
                  <a:lnTo>
                    <a:pt x="186" y="5668"/>
                  </a:lnTo>
                  <a:lnTo>
                    <a:pt x="166" y="5660"/>
                  </a:lnTo>
                  <a:lnTo>
                    <a:pt x="146" y="5652"/>
                  </a:lnTo>
                  <a:lnTo>
                    <a:pt x="124" y="5643"/>
                  </a:lnTo>
                  <a:lnTo>
                    <a:pt x="79" y="5621"/>
                  </a:lnTo>
                  <a:lnTo>
                    <a:pt x="31" y="5596"/>
                  </a:lnTo>
                  <a:lnTo>
                    <a:pt x="15" y="5588"/>
                  </a:lnTo>
                  <a:lnTo>
                    <a:pt x="0" y="5579"/>
                  </a:lnTo>
                  <a:close/>
                  <a:moveTo>
                    <a:pt x="0" y="5431"/>
                  </a:moveTo>
                  <a:lnTo>
                    <a:pt x="0" y="5335"/>
                  </a:lnTo>
                  <a:lnTo>
                    <a:pt x="25" y="5353"/>
                  </a:lnTo>
                  <a:lnTo>
                    <a:pt x="47" y="5369"/>
                  </a:lnTo>
                  <a:lnTo>
                    <a:pt x="65" y="5385"/>
                  </a:lnTo>
                  <a:lnTo>
                    <a:pt x="80" y="5400"/>
                  </a:lnTo>
                  <a:lnTo>
                    <a:pt x="92" y="5413"/>
                  </a:lnTo>
                  <a:lnTo>
                    <a:pt x="99" y="5425"/>
                  </a:lnTo>
                  <a:lnTo>
                    <a:pt x="101" y="5429"/>
                  </a:lnTo>
                  <a:lnTo>
                    <a:pt x="102" y="5434"/>
                  </a:lnTo>
                  <a:lnTo>
                    <a:pt x="102" y="5438"/>
                  </a:lnTo>
                  <a:lnTo>
                    <a:pt x="101" y="5441"/>
                  </a:lnTo>
                  <a:lnTo>
                    <a:pt x="98" y="5443"/>
                  </a:lnTo>
                  <a:lnTo>
                    <a:pt x="96" y="5445"/>
                  </a:lnTo>
                  <a:lnTo>
                    <a:pt x="93" y="5446"/>
                  </a:lnTo>
                  <a:lnTo>
                    <a:pt x="89" y="5448"/>
                  </a:lnTo>
                  <a:lnTo>
                    <a:pt x="79" y="5449"/>
                  </a:lnTo>
                  <a:lnTo>
                    <a:pt x="67" y="5449"/>
                  </a:lnTo>
                  <a:lnTo>
                    <a:pt x="53" y="5446"/>
                  </a:lnTo>
                  <a:lnTo>
                    <a:pt x="38" y="5442"/>
                  </a:lnTo>
                  <a:lnTo>
                    <a:pt x="20" y="5437"/>
                  </a:lnTo>
                  <a:lnTo>
                    <a:pt x="0" y="5431"/>
                  </a:lnTo>
                  <a:close/>
                  <a:moveTo>
                    <a:pt x="0" y="5142"/>
                  </a:moveTo>
                  <a:lnTo>
                    <a:pt x="0" y="5051"/>
                  </a:lnTo>
                  <a:lnTo>
                    <a:pt x="18" y="5057"/>
                  </a:lnTo>
                  <a:lnTo>
                    <a:pt x="37" y="5063"/>
                  </a:lnTo>
                  <a:lnTo>
                    <a:pt x="57" y="5072"/>
                  </a:lnTo>
                  <a:lnTo>
                    <a:pt x="79" y="5081"/>
                  </a:lnTo>
                  <a:lnTo>
                    <a:pt x="102" y="5090"/>
                  </a:lnTo>
                  <a:lnTo>
                    <a:pt x="125" y="5102"/>
                  </a:lnTo>
                  <a:lnTo>
                    <a:pt x="149" y="5114"/>
                  </a:lnTo>
                  <a:lnTo>
                    <a:pt x="174" y="5127"/>
                  </a:lnTo>
                  <a:lnTo>
                    <a:pt x="216" y="5152"/>
                  </a:lnTo>
                  <a:lnTo>
                    <a:pt x="255" y="5177"/>
                  </a:lnTo>
                  <a:lnTo>
                    <a:pt x="272" y="5190"/>
                  </a:lnTo>
                  <a:lnTo>
                    <a:pt x="289" y="5201"/>
                  </a:lnTo>
                  <a:lnTo>
                    <a:pt x="305" y="5213"/>
                  </a:lnTo>
                  <a:lnTo>
                    <a:pt x="317" y="5224"/>
                  </a:lnTo>
                  <a:lnTo>
                    <a:pt x="329" y="5235"/>
                  </a:lnTo>
                  <a:lnTo>
                    <a:pt x="340" y="5246"/>
                  </a:lnTo>
                  <a:lnTo>
                    <a:pt x="349" y="5255"/>
                  </a:lnTo>
                  <a:lnTo>
                    <a:pt x="355" y="5264"/>
                  </a:lnTo>
                  <a:lnTo>
                    <a:pt x="360" y="5273"/>
                  </a:lnTo>
                  <a:lnTo>
                    <a:pt x="363" y="5279"/>
                  </a:lnTo>
                  <a:lnTo>
                    <a:pt x="363" y="5282"/>
                  </a:lnTo>
                  <a:lnTo>
                    <a:pt x="363" y="5286"/>
                  </a:lnTo>
                  <a:lnTo>
                    <a:pt x="363" y="5289"/>
                  </a:lnTo>
                  <a:lnTo>
                    <a:pt x="362" y="5291"/>
                  </a:lnTo>
                  <a:lnTo>
                    <a:pt x="360" y="5293"/>
                  </a:lnTo>
                  <a:lnTo>
                    <a:pt x="357" y="5295"/>
                  </a:lnTo>
                  <a:lnTo>
                    <a:pt x="354" y="5296"/>
                  </a:lnTo>
                  <a:lnTo>
                    <a:pt x="351" y="5298"/>
                  </a:lnTo>
                  <a:lnTo>
                    <a:pt x="343" y="5299"/>
                  </a:lnTo>
                  <a:lnTo>
                    <a:pt x="334" y="5300"/>
                  </a:lnTo>
                  <a:lnTo>
                    <a:pt x="322" y="5299"/>
                  </a:lnTo>
                  <a:lnTo>
                    <a:pt x="309" y="5296"/>
                  </a:lnTo>
                  <a:lnTo>
                    <a:pt x="294" y="5292"/>
                  </a:lnTo>
                  <a:lnTo>
                    <a:pt x="278" y="5288"/>
                  </a:lnTo>
                  <a:lnTo>
                    <a:pt x="260" y="5282"/>
                  </a:lnTo>
                  <a:lnTo>
                    <a:pt x="242" y="5276"/>
                  </a:lnTo>
                  <a:lnTo>
                    <a:pt x="224" y="5268"/>
                  </a:lnTo>
                  <a:lnTo>
                    <a:pt x="203" y="5260"/>
                  </a:lnTo>
                  <a:lnTo>
                    <a:pt x="183" y="5251"/>
                  </a:lnTo>
                  <a:lnTo>
                    <a:pt x="161" y="5240"/>
                  </a:lnTo>
                  <a:lnTo>
                    <a:pt x="139" y="5230"/>
                  </a:lnTo>
                  <a:lnTo>
                    <a:pt x="117" y="5218"/>
                  </a:lnTo>
                  <a:lnTo>
                    <a:pt x="84" y="5198"/>
                  </a:lnTo>
                  <a:lnTo>
                    <a:pt x="53" y="5180"/>
                  </a:lnTo>
                  <a:lnTo>
                    <a:pt x="25" y="5160"/>
                  </a:lnTo>
                  <a:lnTo>
                    <a:pt x="0" y="5142"/>
                  </a:lnTo>
                  <a:close/>
                  <a:moveTo>
                    <a:pt x="0" y="4993"/>
                  </a:moveTo>
                  <a:lnTo>
                    <a:pt x="0" y="4871"/>
                  </a:lnTo>
                  <a:lnTo>
                    <a:pt x="11" y="4878"/>
                  </a:lnTo>
                  <a:lnTo>
                    <a:pt x="23" y="4883"/>
                  </a:lnTo>
                  <a:lnTo>
                    <a:pt x="34" y="4890"/>
                  </a:lnTo>
                  <a:lnTo>
                    <a:pt x="45" y="4896"/>
                  </a:lnTo>
                  <a:lnTo>
                    <a:pt x="86" y="4920"/>
                  </a:lnTo>
                  <a:lnTo>
                    <a:pt x="123" y="4945"/>
                  </a:lnTo>
                  <a:lnTo>
                    <a:pt x="140" y="4957"/>
                  </a:lnTo>
                  <a:lnTo>
                    <a:pt x="156" y="4968"/>
                  </a:lnTo>
                  <a:lnTo>
                    <a:pt x="170" y="4980"/>
                  </a:lnTo>
                  <a:lnTo>
                    <a:pt x="183" y="4991"/>
                  </a:lnTo>
                  <a:lnTo>
                    <a:pt x="194" y="5002"/>
                  </a:lnTo>
                  <a:lnTo>
                    <a:pt x="204" y="5012"/>
                  </a:lnTo>
                  <a:lnTo>
                    <a:pt x="212" y="5021"/>
                  </a:lnTo>
                  <a:lnTo>
                    <a:pt x="218" y="5030"/>
                  </a:lnTo>
                  <a:lnTo>
                    <a:pt x="222" y="5039"/>
                  </a:lnTo>
                  <a:lnTo>
                    <a:pt x="225" y="5045"/>
                  </a:lnTo>
                  <a:lnTo>
                    <a:pt x="225" y="5048"/>
                  </a:lnTo>
                  <a:lnTo>
                    <a:pt x="225" y="5051"/>
                  </a:lnTo>
                  <a:lnTo>
                    <a:pt x="225" y="5055"/>
                  </a:lnTo>
                  <a:lnTo>
                    <a:pt x="224" y="5057"/>
                  </a:lnTo>
                  <a:lnTo>
                    <a:pt x="219" y="5061"/>
                  </a:lnTo>
                  <a:lnTo>
                    <a:pt x="214" y="5063"/>
                  </a:lnTo>
                  <a:lnTo>
                    <a:pt x="206" y="5064"/>
                  </a:lnTo>
                  <a:lnTo>
                    <a:pt x="198" y="5066"/>
                  </a:lnTo>
                  <a:lnTo>
                    <a:pt x="187" y="5064"/>
                  </a:lnTo>
                  <a:lnTo>
                    <a:pt x="175" y="5063"/>
                  </a:lnTo>
                  <a:lnTo>
                    <a:pt x="162" y="5060"/>
                  </a:lnTo>
                  <a:lnTo>
                    <a:pt x="147" y="5056"/>
                  </a:lnTo>
                  <a:lnTo>
                    <a:pt x="132" y="5051"/>
                  </a:lnTo>
                  <a:lnTo>
                    <a:pt x="115" y="5046"/>
                  </a:lnTo>
                  <a:lnTo>
                    <a:pt x="97" y="5039"/>
                  </a:lnTo>
                  <a:lnTo>
                    <a:pt x="79" y="5031"/>
                  </a:lnTo>
                  <a:lnTo>
                    <a:pt x="40" y="5014"/>
                  </a:lnTo>
                  <a:lnTo>
                    <a:pt x="0" y="4993"/>
                  </a:lnTo>
                  <a:close/>
                  <a:moveTo>
                    <a:pt x="0" y="4814"/>
                  </a:moveTo>
                  <a:lnTo>
                    <a:pt x="0" y="4704"/>
                  </a:lnTo>
                  <a:lnTo>
                    <a:pt x="27" y="4723"/>
                  </a:lnTo>
                  <a:lnTo>
                    <a:pt x="52" y="4742"/>
                  </a:lnTo>
                  <a:lnTo>
                    <a:pt x="72" y="4760"/>
                  </a:lnTo>
                  <a:lnTo>
                    <a:pt x="90" y="4777"/>
                  </a:lnTo>
                  <a:lnTo>
                    <a:pt x="96" y="4785"/>
                  </a:lnTo>
                  <a:lnTo>
                    <a:pt x="102" y="4792"/>
                  </a:lnTo>
                  <a:lnTo>
                    <a:pt x="107" y="4799"/>
                  </a:lnTo>
                  <a:lnTo>
                    <a:pt x="110" y="4805"/>
                  </a:lnTo>
                  <a:lnTo>
                    <a:pt x="112" y="4812"/>
                  </a:lnTo>
                  <a:lnTo>
                    <a:pt x="113" y="4817"/>
                  </a:lnTo>
                  <a:lnTo>
                    <a:pt x="113" y="4823"/>
                  </a:lnTo>
                  <a:lnTo>
                    <a:pt x="111" y="4826"/>
                  </a:lnTo>
                  <a:lnTo>
                    <a:pt x="109" y="4829"/>
                  </a:lnTo>
                  <a:lnTo>
                    <a:pt x="106" y="4831"/>
                  </a:lnTo>
                  <a:lnTo>
                    <a:pt x="103" y="4833"/>
                  </a:lnTo>
                  <a:lnTo>
                    <a:pt x="98" y="4835"/>
                  </a:lnTo>
                  <a:lnTo>
                    <a:pt x="88" y="4836"/>
                  </a:lnTo>
                  <a:lnTo>
                    <a:pt x="75" y="4835"/>
                  </a:lnTo>
                  <a:lnTo>
                    <a:pt x="58" y="4831"/>
                  </a:lnTo>
                  <a:lnTo>
                    <a:pt x="41" y="4827"/>
                  </a:lnTo>
                  <a:lnTo>
                    <a:pt x="22" y="4822"/>
                  </a:lnTo>
                  <a:lnTo>
                    <a:pt x="0" y="4814"/>
                  </a:lnTo>
                  <a:close/>
                  <a:moveTo>
                    <a:pt x="0" y="4608"/>
                  </a:moveTo>
                  <a:lnTo>
                    <a:pt x="0" y="4546"/>
                  </a:lnTo>
                  <a:lnTo>
                    <a:pt x="8" y="4555"/>
                  </a:lnTo>
                  <a:lnTo>
                    <a:pt x="14" y="4563"/>
                  </a:lnTo>
                  <a:lnTo>
                    <a:pt x="20" y="4570"/>
                  </a:lnTo>
                  <a:lnTo>
                    <a:pt x="23" y="4577"/>
                  </a:lnTo>
                  <a:lnTo>
                    <a:pt x="25" y="4583"/>
                  </a:lnTo>
                  <a:lnTo>
                    <a:pt x="26" y="4590"/>
                  </a:lnTo>
                  <a:lnTo>
                    <a:pt x="26" y="4595"/>
                  </a:lnTo>
                  <a:lnTo>
                    <a:pt x="24" y="4599"/>
                  </a:lnTo>
                  <a:lnTo>
                    <a:pt x="21" y="4603"/>
                  </a:lnTo>
                  <a:lnTo>
                    <a:pt x="15" y="4606"/>
                  </a:lnTo>
                  <a:lnTo>
                    <a:pt x="9" y="4607"/>
                  </a:lnTo>
                  <a:lnTo>
                    <a:pt x="0" y="4608"/>
                  </a:lnTo>
                  <a:close/>
                  <a:moveTo>
                    <a:pt x="0" y="3068"/>
                  </a:moveTo>
                  <a:lnTo>
                    <a:pt x="0" y="2961"/>
                  </a:lnTo>
                  <a:lnTo>
                    <a:pt x="18" y="2976"/>
                  </a:lnTo>
                  <a:lnTo>
                    <a:pt x="34" y="2991"/>
                  </a:lnTo>
                  <a:lnTo>
                    <a:pt x="47" y="3005"/>
                  </a:lnTo>
                  <a:lnTo>
                    <a:pt x="57" y="3019"/>
                  </a:lnTo>
                  <a:lnTo>
                    <a:pt x="62" y="3026"/>
                  </a:lnTo>
                  <a:lnTo>
                    <a:pt x="65" y="3032"/>
                  </a:lnTo>
                  <a:lnTo>
                    <a:pt x="67" y="3038"/>
                  </a:lnTo>
                  <a:lnTo>
                    <a:pt x="69" y="3044"/>
                  </a:lnTo>
                  <a:lnTo>
                    <a:pt x="70" y="3048"/>
                  </a:lnTo>
                  <a:lnTo>
                    <a:pt x="69" y="3054"/>
                  </a:lnTo>
                  <a:lnTo>
                    <a:pt x="69" y="3058"/>
                  </a:lnTo>
                  <a:lnTo>
                    <a:pt x="67" y="3063"/>
                  </a:lnTo>
                  <a:lnTo>
                    <a:pt x="63" y="3067"/>
                  </a:lnTo>
                  <a:lnTo>
                    <a:pt x="57" y="3070"/>
                  </a:lnTo>
                  <a:lnTo>
                    <a:pt x="51" y="3072"/>
                  </a:lnTo>
                  <a:lnTo>
                    <a:pt x="43" y="3073"/>
                  </a:lnTo>
                  <a:lnTo>
                    <a:pt x="34" y="3074"/>
                  </a:lnTo>
                  <a:lnTo>
                    <a:pt x="24" y="3073"/>
                  </a:lnTo>
                  <a:lnTo>
                    <a:pt x="12" y="3071"/>
                  </a:lnTo>
                  <a:lnTo>
                    <a:pt x="0" y="3068"/>
                  </a:lnTo>
                  <a:close/>
                  <a:moveTo>
                    <a:pt x="0" y="2808"/>
                  </a:moveTo>
                  <a:lnTo>
                    <a:pt x="0" y="2685"/>
                  </a:lnTo>
                  <a:lnTo>
                    <a:pt x="14" y="2691"/>
                  </a:lnTo>
                  <a:lnTo>
                    <a:pt x="28" y="2699"/>
                  </a:lnTo>
                  <a:lnTo>
                    <a:pt x="42" y="2706"/>
                  </a:lnTo>
                  <a:lnTo>
                    <a:pt x="57" y="2715"/>
                  </a:lnTo>
                  <a:lnTo>
                    <a:pt x="83" y="2733"/>
                  </a:lnTo>
                  <a:lnTo>
                    <a:pt x="106" y="2752"/>
                  </a:lnTo>
                  <a:lnTo>
                    <a:pt x="117" y="2760"/>
                  </a:lnTo>
                  <a:lnTo>
                    <a:pt x="126" y="2770"/>
                  </a:lnTo>
                  <a:lnTo>
                    <a:pt x="135" y="2779"/>
                  </a:lnTo>
                  <a:lnTo>
                    <a:pt x="143" y="2787"/>
                  </a:lnTo>
                  <a:lnTo>
                    <a:pt x="149" y="2796"/>
                  </a:lnTo>
                  <a:lnTo>
                    <a:pt x="154" y="2805"/>
                  </a:lnTo>
                  <a:lnTo>
                    <a:pt x="159" y="2812"/>
                  </a:lnTo>
                  <a:lnTo>
                    <a:pt x="162" y="2820"/>
                  </a:lnTo>
                  <a:lnTo>
                    <a:pt x="163" y="2826"/>
                  </a:lnTo>
                  <a:lnTo>
                    <a:pt x="164" y="2833"/>
                  </a:lnTo>
                  <a:lnTo>
                    <a:pt x="163" y="2839"/>
                  </a:lnTo>
                  <a:lnTo>
                    <a:pt x="161" y="2843"/>
                  </a:lnTo>
                  <a:lnTo>
                    <a:pt x="158" y="2848"/>
                  </a:lnTo>
                  <a:lnTo>
                    <a:pt x="152" y="2851"/>
                  </a:lnTo>
                  <a:lnTo>
                    <a:pt x="147" y="2854"/>
                  </a:lnTo>
                  <a:lnTo>
                    <a:pt x="139" y="2855"/>
                  </a:lnTo>
                  <a:lnTo>
                    <a:pt x="132" y="2855"/>
                  </a:lnTo>
                  <a:lnTo>
                    <a:pt x="122" y="2855"/>
                  </a:lnTo>
                  <a:lnTo>
                    <a:pt x="112" y="2854"/>
                  </a:lnTo>
                  <a:lnTo>
                    <a:pt x="102" y="2852"/>
                  </a:lnTo>
                  <a:lnTo>
                    <a:pt x="91" y="2849"/>
                  </a:lnTo>
                  <a:lnTo>
                    <a:pt x="79" y="2846"/>
                  </a:lnTo>
                  <a:lnTo>
                    <a:pt x="67" y="2841"/>
                  </a:lnTo>
                  <a:lnTo>
                    <a:pt x="54" y="2836"/>
                  </a:lnTo>
                  <a:lnTo>
                    <a:pt x="41" y="2830"/>
                  </a:lnTo>
                  <a:lnTo>
                    <a:pt x="27" y="2823"/>
                  </a:lnTo>
                  <a:lnTo>
                    <a:pt x="14" y="2815"/>
                  </a:lnTo>
                  <a:lnTo>
                    <a:pt x="0" y="2808"/>
                  </a:lnTo>
                  <a:close/>
                  <a:moveTo>
                    <a:pt x="0" y="2195"/>
                  </a:moveTo>
                  <a:lnTo>
                    <a:pt x="0" y="2078"/>
                  </a:lnTo>
                  <a:lnTo>
                    <a:pt x="7" y="2082"/>
                  </a:lnTo>
                  <a:lnTo>
                    <a:pt x="29" y="2098"/>
                  </a:lnTo>
                  <a:lnTo>
                    <a:pt x="50" y="2114"/>
                  </a:lnTo>
                  <a:lnTo>
                    <a:pt x="66" y="2131"/>
                  </a:lnTo>
                  <a:lnTo>
                    <a:pt x="80" y="2147"/>
                  </a:lnTo>
                  <a:lnTo>
                    <a:pt x="85" y="2155"/>
                  </a:lnTo>
                  <a:lnTo>
                    <a:pt x="90" y="2162"/>
                  </a:lnTo>
                  <a:lnTo>
                    <a:pt x="94" y="2170"/>
                  </a:lnTo>
                  <a:lnTo>
                    <a:pt x="96" y="2176"/>
                  </a:lnTo>
                  <a:lnTo>
                    <a:pt x="97" y="2183"/>
                  </a:lnTo>
                  <a:lnTo>
                    <a:pt x="97" y="2189"/>
                  </a:lnTo>
                  <a:lnTo>
                    <a:pt x="97" y="2195"/>
                  </a:lnTo>
                  <a:lnTo>
                    <a:pt x="95" y="2199"/>
                  </a:lnTo>
                  <a:lnTo>
                    <a:pt x="92" y="2202"/>
                  </a:lnTo>
                  <a:lnTo>
                    <a:pt x="90" y="2206"/>
                  </a:lnTo>
                  <a:lnTo>
                    <a:pt x="85" y="2208"/>
                  </a:lnTo>
                  <a:lnTo>
                    <a:pt x="81" y="2209"/>
                  </a:lnTo>
                  <a:lnTo>
                    <a:pt x="71" y="2211"/>
                  </a:lnTo>
                  <a:lnTo>
                    <a:pt x="61" y="2211"/>
                  </a:lnTo>
                  <a:lnTo>
                    <a:pt x="47" y="2210"/>
                  </a:lnTo>
                  <a:lnTo>
                    <a:pt x="32" y="2207"/>
                  </a:lnTo>
                  <a:lnTo>
                    <a:pt x="16" y="2201"/>
                  </a:lnTo>
                  <a:lnTo>
                    <a:pt x="0" y="2195"/>
                  </a:lnTo>
                  <a:close/>
                  <a:moveTo>
                    <a:pt x="0" y="1508"/>
                  </a:moveTo>
                  <a:lnTo>
                    <a:pt x="0" y="1436"/>
                  </a:lnTo>
                  <a:lnTo>
                    <a:pt x="10" y="1435"/>
                  </a:lnTo>
                  <a:lnTo>
                    <a:pt x="22" y="1436"/>
                  </a:lnTo>
                  <a:lnTo>
                    <a:pt x="34" y="1438"/>
                  </a:lnTo>
                  <a:lnTo>
                    <a:pt x="48" y="1443"/>
                  </a:lnTo>
                  <a:lnTo>
                    <a:pt x="62" y="1448"/>
                  </a:lnTo>
                  <a:lnTo>
                    <a:pt x="76" y="1455"/>
                  </a:lnTo>
                  <a:lnTo>
                    <a:pt x="91" y="1463"/>
                  </a:lnTo>
                  <a:lnTo>
                    <a:pt x="106" y="1472"/>
                  </a:lnTo>
                  <a:lnTo>
                    <a:pt x="125" y="1486"/>
                  </a:lnTo>
                  <a:lnTo>
                    <a:pt x="142" y="1501"/>
                  </a:lnTo>
                  <a:lnTo>
                    <a:pt x="157" y="1516"/>
                  </a:lnTo>
                  <a:lnTo>
                    <a:pt x="169" y="1531"/>
                  </a:lnTo>
                  <a:lnTo>
                    <a:pt x="173" y="1538"/>
                  </a:lnTo>
                  <a:lnTo>
                    <a:pt x="176" y="1545"/>
                  </a:lnTo>
                  <a:lnTo>
                    <a:pt x="179" y="1552"/>
                  </a:lnTo>
                  <a:lnTo>
                    <a:pt x="181" y="1558"/>
                  </a:lnTo>
                  <a:lnTo>
                    <a:pt x="183" y="1565"/>
                  </a:lnTo>
                  <a:lnTo>
                    <a:pt x="181" y="1570"/>
                  </a:lnTo>
                  <a:lnTo>
                    <a:pt x="180" y="1575"/>
                  </a:lnTo>
                  <a:lnTo>
                    <a:pt x="179" y="1580"/>
                  </a:lnTo>
                  <a:lnTo>
                    <a:pt x="176" y="1584"/>
                  </a:lnTo>
                  <a:lnTo>
                    <a:pt x="172" y="1586"/>
                  </a:lnTo>
                  <a:lnTo>
                    <a:pt x="166" y="1589"/>
                  </a:lnTo>
                  <a:lnTo>
                    <a:pt x="161" y="1590"/>
                  </a:lnTo>
                  <a:lnTo>
                    <a:pt x="154" y="1592"/>
                  </a:lnTo>
                  <a:lnTo>
                    <a:pt x="148" y="1592"/>
                  </a:lnTo>
                  <a:lnTo>
                    <a:pt x="139" y="1590"/>
                  </a:lnTo>
                  <a:lnTo>
                    <a:pt x="132" y="1589"/>
                  </a:lnTo>
                  <a:lnTo>
                    <a:pt x="113" y="1585"/>
                  </a:lnTo>
                  <a:lnTo>
                    <a:pt x="94" y="1578"/>
                  </a:lnTo>
                  <a:lnTo>
                    <a:pt x="75" y="1568"/>
                  </a:lnTo>
                  <a:lnTo>
                    <a:pt x="54" y="1555"/>
                  </a:lnTo>
                  <a:lnTo>
                    <a:pt x="38" y="1544"/>
                  </a:lnTo>
                  <a:lnTo>
                    <a:pt x="24" y="1532"/>
                  </a:lnTo>
                  <a:lnTo>
                    <a:pt x="11" y="1520"/>
                  </a:lnTo>
                  <a:lnTo>
                    <a:pt x="0" y="1508"/>
                  </a:lnTo>
                  <a:close/>
                  <a:moveTo>
                    <a:pt x="0" y="1143"/>
                  </a:moveTo>
                  <a:lnTo>
                    <a:pt x="0" y="1060"/>
                  </a:lnTo>
                  <a:lnTo>
                    <a:pt x="9" y="1060"/>
                  </a:lnTo>
                  <a:lnTo>
                    <a:pt x="18" y="1062"/>
                  </a:lnTo>
                  <a:lnTo>
                    <a:pt x="29" y="1065"/>
                  </a:lnTo>
                  <a:lnTo>
                    <a:pt x="40" y="1068"/>
                  </a:lnTo>
                  <a:lnTo>
                    <a:pt x="51" y="1072"/>
                  </a:lnTo>
                  <a:lnTo>
                    <a:pt x="62" y="1079"/>
                  </a:lnTo>
                  <a:lnTo>
                    <a:pt x="74" y="1085"/>
                  </a:lnTo>
                  <a:lnTo>
                    <a:pt x="85" y="1093"/>
                  </a:lnTo>
                  <a:lnTo>
                    <a:pt x="103" y="1106"/>
                  </a:lnTo>
                  <a:lnTo>
                    <a:pt x="119" y="1120"/>
                  </a:lnTo>
                  <a:lnTo>
                    <a:pt x="132" y="1133"/>
                  </a:lnTo>
                  <a:lnTo>
                    <a:pt x="142" y="1147"/>
                  </a:lnTo>
                  <a:lnTo>
                    <a:pt x="146" y="1154"/>
                  </a:lnTo>
                  <a:lnTo>
                    <a:pt x="149" y="1161"/>
                  </a:lnTo>
                  <a:lnTo>
                    <a:pt x="151" y="1166"/>
                  </a:lnTo>
                  <a:lnTo>
                    <a:pt x="153" y="1173"/>
                  </a:lnTo>
                  <a:lnTo>
                    <a:pt x="153" y="1178"/>
                  </a:lnTo>
                  <a:lnTo>
                    <a:pt x="153" y="1184"/>
                  </a:lnTo>
                  <a:lnTo>
                    <a:pt x="152" y="1189"/>
                  </a:lnTo>
                  <a:lnTo>
                    <a:pt x="151" y="1193"/>
                  </a:lnTo>
                  <a:lnTo>
                    <a:pt x="148" y="1197"/>
                  </a:lnTo>
                  <a:lnTo>
                    <a:pt x="144" y="1200"/>
                  </a:lnTo>
                  <a:lnTo>
                    <a:pt x="139" y="1202"/>
                  </a:lnTo>
                  <a:lnTo>
                    <a:pt x="134" y="1204"/>
                  </a:lnTo>
                  <a:lnTo>
                    <a:pt x="129" y="1204"/>
                  </a:lnTo>
                  <a:lnTo>
                    <a:pt x="122" y="1205"/>
                  </a:lnTo>
                  <a:lnTo>
                    <a:pt x="115" y="1204"/>
                  </a:lnTo>
                  <a:lnTo>
                    <a:pt x="107" y="1203"/>
                  </a:lnTo>
                  <a:lnTo>
                    <a:pt x="91" y="1199"/>
                  </a:lnTo>
                  <a:lnTo>
                    <a:pt x="74" y="1192"/>
                  </a:lnTo>
                  <a:lnTo>
                    <a:pt x="55" y="1183"/>
                  </a:lnTo>
                  <a:lnTo>
                    <a:pt x="36" y="1172"/>
                  </a:lnTo>
                  <a:lnTo>
                    <a:pt x="26" y="1164"/>
                  </a:lnTo>
                  <a:lnTo>
                    <a:pt x="16" y="1158"/>
                  </a:lnTo>
                  <a:lnTo>
                    <a:pt x="8" y="1150"/>
                  </a:lnTo>
                  <a:lnTo>
                    <a:pt x="0" y="1143"/>
                  </a:lnTo>
                  <a:close/>
                  <a:moveTo>
                    <a:pt x="0" y="327"/>
                  </a:moveTo>
                  <a:lnTo>
                    <a:pt x="0" y="234"/>
                  </a:lnTo>
                  <a:lnTo>
                    <a:pt x="3" y="236"/>
                  </a:lnTo>
                  <a:lnTo>
                    <a:pt x="7" y="238"/>
                  </a:lnTo>
                  <a:lnTo>
                    <a:pt x="21" y="249"/>
                  </a:lnTo>
                  <a:lnTo>
                    <a:pt x="32" y="261"/>
                  </a:lnTo>
                  <a:lnTo>
                    <a:pt x="42" y="273"/>
                  </a:lnTo>
                  <a:lnTo>
                    <a:pt x="50" y="284"/>
                  </a:lnTo>
                  <a:lnTo>
                    <a:pt x="55" y="295"/>
                  </a:lnTo>
                  <a:lnTo>
                    <a:pt x="58" y="305"/>
                  </a:lnTo>
                  <a:lnTo>
                    <a:pt x="58" y="311"/>
                  </a:lnTo>
                  <a:lnTo>
                    <a:pt x="58" y="315"/>
                  </a:lnTo>
                  <a:lnTo>
                    <a:pt x="57" y="319"/>
                  </a:lnTo>
                  <a:lnTo>
                    <a:pt x="55" y="322"/>
                  </a:lnTo>
                  <a:lnTo>
                    <a:pt x="52" y="327"/>
                  </a:lnTo>
                  <a:lnTo>
                    <a:pt x="48" y="330"/>
                  </a:lnTo>
                  <a:lnTo>
                    <a:pt x="41" y="332"/>
                  </a:lnTo>
                  <a:lnTo>
                    <a:pt x="35" y="333"/>
                  </a:lnTo>
                  <a:lnTo>
                    <a:pt x="27" y="333"/>
                  </a:lnTo>
                  <a:lnTo>
                    <a:pt x="18" y="332"/>
                  </a:lnTo>
                  <a:lnTo>
                    <a:pt x="10" y="330"/>
                  </a:lnTo>
                  <a:lnTo>
                    <a:pt x="0" y="327"/>
                  </a:lnTo>
                  <a:close/>
                  <a:moveTo>
                    <a:pt x="678" y="268"/>
                  </a:moveTo>
                  <a:lnTo>
                    <a:pt x="678" y="371"/>
                  </a:lnTo>
                  <a:lnTo>
                    <a:pt x="667" y="365"/>
                  </a:lnTo>
                  <a:lnTo>
                    <a:pt x="655" y="357"/>
                  </a:lnTo>
                  <a:lnTo>
                    <a:pt x="640" y="346"/>
                  </a:lnTo>
                  <a:lnTo>
                    <a:pt x="627" y="334"/>
                  </a:lnTo>
                  <a:lnTo>
                    <a:pt x="617" y="321"/>
                  </a:lnTo>
                  <a:lnTo>
                    <a:pt x="609" y="309"/>
                  </a:lnTo>
                  <a:lnTo>
                    <a:pt x="606" y="303"/>
                  </a:lnTo>
                  <a:lnTo>
                    <a:pt x="602" y="298"/>
                  </a:lnTo>
                  <a:lnTo>
                    <a:pt x="601" y="292"/>
                  </a:lnTo>
                  <a:lnTo>
                    <a:pt x="600" y="287"/>
                  </a:lnTo>
                  <a:lnTo>
                    <a:pt x="599" y="281"/>
                  </a:lnTo>
                  <a:lnTo>
                    <a:pt x="600" y="276"/>
                  </a:lnTo>
                  <a:lnTo>
                    <a:pt x="601" y="272"/>
                  </a:lnTo>
                  <a:lnTo>
                    <a:pt x="604" y="267"/>
                  </a:lnTo>
                  <a:lnTo>
                    <a:pt x="606" y="265"/>
                  </a:lnTo>
                  <a:lnTo>
                    <a:pt x="608" y="262"/>
                  </a:lnTo>
                  <a:lnTo>
                    <a:pt x="611" y="260"/>
                  </a:lnTo>
                  <a:lnTo>
                    <a:pt x="614" y="259"/>
                  </a:lnTo>
                  <a:lnTo>
                    <a:pt x="623" y="257"/>
                  </a:lnTo>
                  <a:lnTo>
                    <a:pt x="632" y="256"/>
                  </a:lnTo>
                  <a:lnTo>
                    <a:pt x="642" y="257"/>
                  </a:lnTo>
                  <a:lnTo>
                    <a:pt x="653" y="259"/>
                  </a:lnTo>
                  <a:lnTo>
                    <a:pt x="666" y="263"/>
                  </a:lnTo>
                  <a:lnTo>
                    <a:pt x="678" y="268"/>
                  </a:lnTo>
                  <a:close/>
                  <a:moveTo>
                    <a:pt x="678" y="1840"/>
                  </a:moveTo>
                  <a:lnTo>
                    <a:pt x="678" y="1954"/>
                  </a:lnTo>
                  <a:lnTo>
                    <a:pt x="661" y="1949"/>
                  </a:lnTo>
                  <a:lnTo>
                    <a:pt x="642" y="1941"/>
                  </a:lnTo>
                  <a:lnTo>
                    <a:pt x="624" y="1933"/>
                  </a:lnTo>
                  <a:lnTo>
                    <a:pt x="606" y="1921"/>
                  </a:lnTo>
                  <a:lnTo>
                    <a:pt x="594" y="1913"/>
                  </a:lnTo>
                  <a:lnTo>
                    <a:pt x="584" y="1906"/>
                  </a:lnTo>
                  <a:lnTo>
                    <a:pt x="573" y="1898"/>
                  </a:lnTo>
                  <a:lnTo>
                    <a:pt x="565" y="1889"/>
                  </a:lnTo>
                  <a:lnTo>
                    <a:pt x="556" y="1881"/>
                  </a:lnTo>
                  <a:lnTo>
                    <a:pt x="548" y="1873"/>
                  </a:lnTo>
                  <a:lnTo>
                    <a:pt x="541" y="1865"/>
                  </a:lnTo>
                  <a:lnTo>
                    <a:pt x="536" y="1857"/>
                  </a:lnTo>
                  <a:lnTo>
                    <a:pt x="530" y="1849"/>
                  </a:lnTo>
                  <a:lnTo>
                    <a:pt x="526" y="1841"/>
                  </a:lnTo>
                  <a:lnTo>
                    <a:pt x="523" y="1834"/>
                  </a:lnTo>
                  <a:lnTo>
                    <a:pt x="520" y="1827"/>
                  </a:lnTo>
                  <a:lnTo>
                    <a:pt x="519" y="1820"/>
                  </a:lnTo>
                  <a:lnTo>
                    <a:pt x="519" y="1814"/>
                  </a:lnTo>
                  <a:lnTo>
                    <a:pt x="520" y="1808"/>
                  </a:lnTo>
                  <a:lnTo>
                    <a:pt x="523" y="1803"/>
                  </a:lnTo>
                  <a:lnTo>
                    <a:pt x="526" y="1799"/>
                  </a:lnTo>
                  <a:lnTo>
                    <a:pt x="530" y="1796"/>
                  </a:lnTo>
                  <a:lnTo>
                    <a:pt x="536" y="1793"/>
                  </a:lnTo>
                  <a:lnTo>
                    <a:pt x="542" y="1791"/>
                  </a:lnTo>
                  <a:lnTo>
                    <a:pt x="550" y="1790"/>
                  </a:lnTo>
                  <a:lnTo>
                    <a:pt x="557" y="1790"/>
                  </a:lnTo>
                  <a:lnTo>
                    <a:pt x="566" y="1790"/>
                  </a:lnTo>
                  <a:lnTo>
                    <a:pt x="575" y="1792"/>
                  </a:lnTo>
                  <a:lnTo>
                    <a:pt x="585" y="1794"/>
                  </a:lnTo>
                  <a:lnTo>
                    <a:pt x="596" y="1797"/>
                  </a:lnTo>
                  <a:lnTo>
                    <a:pt x="606" y="1801"/>
                  </a:lnTo>
                  <a:lnTo>
                    <a:pt x="618" y="1805"/>
                  </a:lnTo>
                  <a:lnTo>
                    <a:pt x="640" y="1816"/>
                  </a:lnTo>
                  <a:lnTo>
                    <a:pt x="663" y="1829"/>
                  </a:lnTo>
                  <a:lnTo>
                    <a:pt x="670" y="1834"/>
                  </a:lnTo>
                  <a:lnTo>
                    <a:pt x="678" y="1840"/>
                  </a:lnTo>
                  <a:close/>
                  <a:moveTo>
                    <a:pt x="678" y="2209"/>
                  </a:moveTo>
                  <a:lnTo>
                    <a:pt x="678" y="2302"/>
                  </a:lnTo>
                  <a:lnTo>
                    <a:pt x="667" y="2291"/>
                  </a:lnTo>
                  <a:lnTo>
                    <a:pt x="659" y="2279"/>
                  </a:lnTo>
                  <a:lnTo>
                    <a:pt x="651" y="2268"/>
                  </a:lnTo>
                  <a:lnTo>
                    <a:pt x="646" y="2257"/>
                  </a:lnTo>
                  <a:lnTo>
                    <a:pt x="641" y="2248"/>
                  </a:lnTo>
                  <a:lnTo>
                    <a:pt x="640" y="2238"/>
                  </a:lnTo>
                  <a:lnTo>
                    <a:pt x="640" y="2234"/>
                  </a:lnTo>
                  <a:lnTo>
                    <a:pt x="641" y="2230"/>
                  </a:lnTo>
                  <a:lnTo>
                    <a:pt x="642" y="2226"/>
                  </a:lnTo>
                  <a:lnTo>
                    <a:pt x="643" y="2223"/>
                  </a:lnTo>
                  <a:lnTo>
                    <a:pt x="647" y="2220"/>
                  </a:lnTo>
                  <a:lnTo>
                    <a:pt x="649" y="2216"/>
                  </a:lnTo>
                  <a:lnTo>
                    <a:pt x="653" y="2214"/>
                  </a:lnTo>
                  <a:lnTo>
                    <a:pt x="658" y="2212"/>
                  </a:lnTo>
                  <a:lnTo>
                    <a:pt x="667" y="2210"/>
                  </a:lnTo>
                  <a:lnTo>
                    <a:pt x="678" y="2209"/>
                  </a:lnTo>
                  <a:close/>
                  <a:moveTo>
                    <a:pt x="678" y="2502"/>
                  </a:moveTo>
                  <a:lnTo>
                    <a:pt x="678" y="2618"/>
                  </a:lnTo>
                  <a:lnTo>
                    <a:pt x="658" y="2611"/>
                  </a:lnTo>
                  <a:lnTo>
                    <a:pt x="636" y="2603"/>
                  </a:lnTo>
                  <a:lnTo>
                    <a:pt x="612" y="2592"/>
                  </a:lnTo>
                  <a:lnTo>
                    <a:pt x="590" y="2579"/>
                  </a:lnTo>
                  <a:lnTo>
                    <a:pt x="577" y="2570"/>
                  </a:lnTo>
                  <a:lnTo>
                    <a:pt x="564" y="2562"/>
                  </a:lnTo>
                  <a:lnTo>
                    <a:pt x="553" y="2553"/>
                  </a:lnTo>
                  <a:lnTo>
                    <a:pt x="542" y="2543"/>
                  </a:lnTo>
                  <a:lnTo>
                    <a:pt x="531" y="2535"/>
                  </a:lnTo>
                  <a:lnTo>
                    <a:pt x="523" y="2526"/>
                  </a:lnTo>
                  <a:lnTo>
                    <a:pt x="514" y="2516"/>
                  </a:lnTo>
                  <a:lnTo>
                    <a:pt x="507" y="2508"/>
                  </a:lnTo>
                  <a:lnTo>
                    <a:pt x="501" y="2499"/>
                  </a:lnTo>
                  <a:lnTo>
                    <a:pt x="496" y="2491"/>
                  </a:lnTo>
                  <a:lnTo>
                    <a:pt x="491" y="2483"/>
                  </a:lnTo>
                  <a:lnTo>
                    <a:pt x="489" y="2475"/>
                  </a:lnTo>
                  <a:lnTo>
                    <a:pt x="487" y="2468"/>
                  </a:lnTo>
                  <a:lnTo>
                    <a:pt x="487" y="2461"/>
                  </a:lnTo>
                  <a:lnTo>
                    <a:pt x="488" y="2456"/>
                  </a:lnTo>
                  <a:lnTo>
                    <a:pt x="490" y="2451"/>
                  </a:lnTo>
                  <a:lnTo>
                    <a:pt x="495" y="2446"/>
                  </a:lnTo>
                  <a:lnTo>
                    <a:pt x="499" y="2442"/>
                  </a:lnTo>
                  <a:lnTo>
                    <a:pt x="505" y="2440"/>
                  </a:lnTo>
                  <a:lnTo>
                    <a:pt x="512" y="2438"/>
                  </a:lnTo>
                  <a:lnTo>
                    <a:pt x="520" y="2438"/>
                  </a:lnTo>
                  <a:lnTo>
                    <a:pt x="529" y="2438"/>
                  </a:lnTo>
                  <a:lnTo>
                    <a:pt x="539" y="2438"/>
                  </a:lnTo>
                  <a:lnTo>
                    <a:pt x="550" y="2440"/>
                  </a:lnTo>
                  <a:lnTo>
                    <a:pt x="560" y="2442"/>
                  </a:lnTo>
                  <a:lnTo>
                    <a:pt x="572" y="2446"/>
                  </a:lnTo>
                  <a:lnTo>
                    <a:pt x="584" y="2451"/>
                  </a:lnTo>
                  <a:lnTo>
                    <a:pt x="596" y="2455"/>
                  </a:lnTo>
                  <a:lnTo>
                    <a:pt x="609" y="2460"/>
                  </a:lnTo>
                  <a:lnTo>
                    <a:pt x="623" y="2468"/>
                  </a:lnTo>
                  <a:lnTo>
                    <a:pt x="636" y="2474"/>
                  </a:lnTo>
                  <a:lnTo>
                    <a:pt x="649" y="2483"/>
                  </a:lnTo>
                  <a:lnTo>
                    <a:pt x="664" y="2493"/>
                  </a:lnTo>
                  <a:lnTo>
                    <a:pt x="678" y="2502"/>
                  </a:lnTo>
                  <a:close/>
                  <a:moveTo>
                    <a:pt x="678" y="3112"/>
                  </a:moveTo>
                  <a:lnTo>
                    <a:pt x="678" y="3223"/>
                  </a:lnTo>
                  <a:lnTo>
                    <a:pt x="662" y="3208"/>
                  </a:lnTo>
                  <a:lnTo>
                    <a:pt x="647" y="3193"/>
                  </a:lnTo>
                  <a:lnTo>
                    <a:pt x="635" y="3179"/>
                  </a:lnTo>
                  <a:lnTo>
                    <a:pt x="625" y="3166"/>
                  </a:lnTo>
                  <a:lnTo>
                    <a:pt x="622" y="3160"/>
                  </a:lnTo>
                  <a:lnTo>
                    <a:pt x="619" y="3153"/>
                  </a:lnTo>
                  <a:lnTo>
                    <a:pt x="617" y="3148"/>
                  </a:lnTo>
                  <a:lnTo>
                    <a:pt x="615" y="3142"/>
                  </a:lnTo>
                  <a:lnTo>
                    <a:pt x="614" y="3137"/>
                  </a:lnTo>
                  <a:lnTo>
                    <a:pt x="614" y="3132"/>
                  </a:lnTo>
                  <a:lnTo>
                    <a:pt x="615" y="3127"/>
                  </a:lnTo>
                  <a:lnTo>
                    <a:pt x="618" y="3123"/>
                  </a:lnTo>
                  <a:lnTo>
                    <a:pt x="622" y="3119"/>
                  </a:lnTo>
                  <a:lnTo>
                    <a:pt x="626" y="3115"/>
                  </a:lnTo>
                  <a:lnTo>
                    <a:pt x="633" y="3112"/>
                  </a:lnTo>
                  <a:lnTo>
                    <a:pt x="640" y="3111"/>
                  </a:lnTo>
                  <a:lnTo>
                    <a:pt x="648" y="3110"/>
                  </a:lnTo>
                  <a:lnTo>
                    <a:pt x="658" y="3110"/>
                  </a:lnTo>
                  <a:lnTo>
                    <a:pt x="667" y="3111"/>
                  </a:lnTo>
                  <a:lnTo>
                    <a:pt x="678" y="3112"/>
                  </a:lnTo>
                  <a:close/>
                  <a:moveTo>
                    <a:pt x="678" y="3367"/>
                  </a:moveTo>
                  <a:lnTo>
                    <a:pt x="678" y="3501"/>
                  </a:lnTo>
                  <a:lnTo>
                    <a:pt x="668" y="3494"/>
                  </a:lnTo>
                  <a:lnTo>
                    <a:pt x="652" y="3484"/>
                  </a:lnTo>
                  <a:lnTo>
                    <a:pt x="637" y="3475"/>
                  </a:lnTo>
                  <a:lnTo>
                    <a:pt x="623" y="3465"/>
                  </a:lnTo>
                  <a:lnTo>
                    <a:pt x="610" y="3454"/>
                  </a:lnTo>
                  <a:lnTo>
                    <a:pt x="598" y="3445"/>
                  </a:lnTo>
                  <a:lnTo>
                    <a:pt x="586" y="3435"/>
                  </a:lnTo>
                  <a:lnTo>
                    <a:pt x="577" y="3424"/>
                  </a:lnTo>
                  <a:lnTo>
                    <a:pt x="568" y="3414"/>
                  </a:lnTo>
                  <a:lnTo>
                    <a:pt x="559" y="3405"/>
                  </a:lnTo>
                  <a:lnTo>
                    <a:pt x="553" y="3396"/>
                  </a:lnTo>
                  <a:lnTo>
                    <a:pt x="548" y="3387"/>
                  </a:lnTo>
                  <a:lnTo>
                    <a:pt x="544" y="3379"/>
                  </a:lnTo>
                  <a:lnTo>
                    <a:pt x="542" y="3371"/>
                  </a:lnTo>
                  <a:lnTo>
                    <a:pt x="541" y="3364"/>
                  </a:lnTo>
                  <a:lnTo>
                    <a:pt x="542" y="3357"/>
                  </a:lnTo>
                  <a:lnTo>
                    <a:pt x="544" y="3352"/>
                  </a:lnTo>
                  <a:lnTo>
                    <a:pt x="547" y="3348"/>
                  </a:lnTo>
                  <a:lnTo>
                    <a:pt x="552" y="3345"/>
                  </a:lnTo>
                  <a:lnTo>
                    <a:pt x="556" y="3342"/>
                  </a:lnTo>
                  <a:lnTo>
                    <a:pt x="561" y="3341"/>
                  </a:lnTo>
                  <a:lnTo>
                    <a:pt x="568" y="3340"/>
                  </a:lnTo>
                  <a:lnTo>
                    <a:pt x="575" y="3339"/>
                  </a:lnTo>
                  <a:lnTo>
                    <a:pt x="583" y="3339"/>
                  </a:lnTo>
                  <a:lnTo>
                    <a:pt x="592" y="3340"/>
                  </a:lnTo>
                  <a:lnTo>
                    <a:pt x="611" y="3343"/>
                  </a:lnTo>
                  <a:lnTo>
                    <a:pt x="632" y="3348"/>
                  </a:lnTo>
                  <a:lnTo>
                    <a:pt x="654" y="3356"/>
                  </a:lnTo>
                  <a:lnTo>
                    <a:pt x="678" y="3367"/>
                  </a:lnTo>
                  <a:close/>
                  <a:moveTo>
                    <a:pt x="678" y="3619"/>
                  </a:moveTo>
                  <a:lnTo>
                    <a:pt x="678" y="3753"/>
                  </a:lnTo>
                  <a:lnTo>
                    <a:pt x="665" y="3747"/>
                  </a:lnTo>
                  <a:lnTo>
                    <a:pt x="651" y="3740"/>
                  </a:lnTo>
                  <a:lnTo>
                    <a:pt x="638" y="3733"/>
                  </a:lnTo>
                  <a:lnTo>
                    <a:pt x="624" y="3725"/>
                  </a:lnTo>
                  <a:lnTo>
                    <a:pt x="608" y="3715"/>
                  </a:lnTo>
                  <a:lnTo>
                    <a:pt x="592" y="3705"/>
                  </a:lnTo>
                  <a:lnTo>
                    <a:pt x="577" y="3695"/>
                  </a:lnTo>
                  <a:lnTo>
                    <a:pt x="563" y="3684"/>
                  </a:lnTo>
                  <a:lnTo>
                    <a:pt x="550" y="3674"/>
                  </a:lnTo>
                  <a:lnTo>
                    <a:pt x="539" y="3664"/>
                  </a:lnTo>
                  <a:lnTo>
                    <a:pt x="528" y="3653"/>
                  </a:lnTo>
                  <a:lnTo>
                    <a:pt x="518" y="3643"/>
                  </a:lnTo>
                  <a:lnTo>
                    <a:pt x="510" y="3633"/>
                  </a:lnTo>
                  <a:lnTo>
                    <a:pt x="503" y="3624"/>
                  </a:lnTo>
                  <a:lnTo>
                    <a:pt x="498" y="3615"/>
                  </a:lnTo>
                  <a:lnTo>
                    <a:pt x="493" y="3606"/>
                  </a:lnTo>
                  <a:lnTo>
                    <a:pt x="490" y="3599"/>
                  </a:lnTo>
                  <a:lnTo>
                    <a:pt x="490" y="3591"/>
                  </a:lnTo>
                  <a:lnTo>
                    <a:pt x="490" y="3585"/>
                  </a:lnTo>
                  <a:lnTo>
                    <a:pt x="492" y="3579"/>
                  </a:lnTo>
                  <a:lnTo>
                    <a:pt x="497" y="3575"/>
                  </a:lnTo>
                  <a:lnTo>
                    <a:pt x="502" y="3572"/>
                  </a:lnTo>
                  <a:lnTo>
                    <a:pt x="509" y="3569"/>
                  </a:lnTo>
                  <a:lnTo>
                    <a:pt x="516" y="3568"/>
                  </a:lnTo>
                  <a:lnTo>
                    <a:pt x="526" y="3568"/>
                  </a:lnTo>
                  <a:lnTo>
                    <a:pt x="536" y="3568"/>
                  </a:lnTo>
                  <a:lnTo>
                    <a:pt x="547" y="3569"/>
                  </a:lnTo>
                  <a:lnTo>
                    <a:pt x="559" y="3571"/>
                  </a:lnTo>
                  <a:lnTo>
                    <a:pt x="572" y="3574"/>
                  </a:lnTo>
                  <a:lnTo>
                    <a:pt x="585" y="3578"/>
                  </a:lnTo>
                  <a:lnTo>
                    <a:pt x="600" y="3584"/>
                  </a:lnTo>
                  <a:lnTo>
                    <a:pt x="615" y="3589"/>
                  </a:lnTo>
                  <a:lnTo>
                    <a:pt x="631" y="3596"/>
                  </a:lnTo>
                  <a:lnTo>
                    <a:pt x="646" y="3603"/>
                  </a:lnTo>
                  <a:lnTo>
                    <a:pt x="662" y="3611"/>
                  </a:lnTo>
                  <a:lnTo>
                    <a:pt x="678" y="3619"/>
                  </a:lnTo>
                  <a:close/>
                  <a:moveTo>
                    <a:pt x="678" y="3863"/>
                  </a:moveTo>
                  <a:lnTo>
                    <a:pt x="678" y="3993"/>
                  </a:lnTo>
                  <a:lnTo>
                    <a:pt x="660" y="3985"/>
                  </a:lnTo>
                  <a:lnTo>
                    <a:pt x="641" y="3977"/>
                  </a:lnTo>
                  <a:lnTo>
                    <a:pt x="622" y="3967"/>
                  </a:lnTo>
                  <a:lnTo>
                    <a:pt x="602" y="3956"/>
                  </a:lnTo>
                  <a:lnTo>
                    <a:pt x="585" y="3946"/>
                  </a:lnTo>
                  <a:lnTo>
                    <a:pt x="569" y="3936"/>
                  </a:lnTo>
                  <a:lnTo>
                    <a:pt x="553" y="3925"/>
                  </a:lnTo>
                  <a:lnTo>
                    <a:pt x="539" y="3914"/>
                  </a:lnTo>
                  <a:lnTo>
                    <a:pt x="525" y="3903"/>
                  </a:lnTo>
                  <a:lnTo>
                    <a:pt x="513" y="3892"/>
                  </a:lnTo>
                  <a:lnTo>
                    <a:pt x="502" y="3882"/>
                  </a:lnTo>
                  <a:lnTo>
                    <a:pt x="491" y="3872"/>
                  </a:lnTo>
                  <a:lnTo>
                    <a:pt x="483" y="3862"/>
                  </a:lnTo>
                  <a:lnTo>
                    <a:pt x="475" y="3852"/>
                  </a:lnTo>
                  <a:lnTo>
                    <a:pt x="470" y="3843"/>
                  </a:lnTo>
                  <a:lnTo>
                    <a:pt x="465" y="3834"/>
                  </a:lnTo>
                  <a:lnTo>
                    <a:pt x="462" y="3827"/>
                  </a:lnTo>
                  <a:lnTo>
                    <a:pt x="461" y="3819"/>
                  </a:lnTo>
                  <a:lnTo>
                    <a:pt x="462" y="3813"/>
                  </a:lnTo>
                  <a:lnTo>
                    <a:pt x="464" y="3807"/>
                  </a:lnTo>
                  <a:lnTo>
                    <a:pt x="469" y="3803"/>
                  </a:lnTo>
                  <a:lnTo>
                    <a:pt x="474" y="3799"/>
                  </a:lnTo>
                  <a:lnTo>
                    <a:pt x="480" y="3796"/>
                  </a:lnTo>
                  <a:lnTo>
                    <a:pt x="489" y="3795"/>
                  </a:lnTo>
                  <a:lnTo>
                    <a:pt x="500" y="3795"/>
                  </a:lnTo>
                  <a:lnTo>
                    <a:pt x="511" y="3796"/>
                  </a:lnTo>
                  <a:lnTo>
                    <a:pt x="523" y="3797"/>
                  </a:lnTo>
                  <a:lnTo>
                    <a:pt x="536" y="3801"/>
                  </a:lnTo>
                  <a:lnTo>
                    <a:pt x="550" y="3804"/>
                  </a:lnTo>
                  <a:lnTo>
                    <a:pt x="565" y="3809"/>
                  </a:lnTo>
                  <a:lnTo>
                    <a:pt x="580" y="3815"/>
                  </a:lnTo>
                  <a:lnTo>
                    <a:pt x="596" y="3821"/>
                  </a:lnTo>
                  <a:lnTo>
                    <a:pt x="613" y="3829"/>
                  </a:lnTo>
                  <a:lnTo>
                    <a:pt x="631" y="3837"/>
                  </a:lnTo>
                  <a:lnTo>
                    <a:pt x="648" y="3846"/>
                  </a:lnTo>
                  <a:lnTo>
                    <a:pt x="665" y="3856"/>
                  </a:lnTo>
                  <a:lnTo>
                    <a:pt x="672" y="3860"/>
                  </a:lnTo>
                  <a:lnTo>
                    <a:pt x="678" y="3863"/>
                  </a:lnTo>
                  <a:close/>
                  <a:moveTo>
                    <a:pt x="678" y="4093"/>
                  </a:moveTo>
                  <a:lnTo>
                    <a:pt x="678" y="4224"/>
                  </a:lnTo>
                  <a:lnTo>
                    <a:pt x="661" y="4216"/>
                  </a:lnTo>
                  <a:lnTo>
                    <a:pt x="642" y="4208"/>
                  </a:lnTo>
                  <a:lnTo>
                    <a:pt x="623" y="4198"/>
                  </a:lnTo>
                  <a:lnTo>
                    <a:pt x="605" y="4187"/>
                  </a:lnTo>
                  <a:lnTo>
                    <a:pt x="586" y="4177"/>
                  </a:lnTo>
                  <a:lnTo>
                    <a:pt x="569" y="4167"/>
                  </a:lnTo>
                  <a:lnTo>
                    <a:pt x="553" y="4155"/>
                  </a:lnTo>
                  <a:lnTo>
                    <a:pt x="538" y="4144"/>
                  </a:lnTo>
                  <a:lnTo>
                    <a:pt x="524" y="4133"/>
                  </a:lnTo>
                  <a:lnTo>
                    <a:pt x="511" y="4122"/>
                  </a:lnTo>
                  <a:lnTo>
                    <a:pt x="499" y="4111"/>
                  </a:lnTo>
                  <a:lnTo>
                    <a:pt x="488" y="4101"/>
                  </a:lnTo>
                  <a:lnTo>
                    <a:pt x="478" y="4091"/>
                  </a:lnTo>
                  <a:lnTo>
                    <a:pt x="471" y="4081"/>
                  </a:lnTo>
                  <a:lnTo>
                    <a:pt x="464" y="4072"/>
                  </a:lnTo>
                  <a:lnTo>
                    <a:pt x="460" y="4063"/>
                  </a:lnTo>
                  <a:lnTo>
                    <a:pt x="457" y="4055"/>
                  </a:lnTo>
                  <a:lnTo>
                    <a:pt x="456" y="4048"/>
                  </a:lnTo>
                  <a:lnTo>
                    <a:pt x="456" y="4041"/>
                  </a:lnTo>
                  <a:lnTo>
                    <a:pt x="459" y="4035"/>
                  </a:lnTo>
                  <a:lnTo>
                    <a:pt x="462" y="4031"/>
                  </a:lnTo>
                  <a:lnTo>
                    <a:pt x="469" y="4027"/>
                  </a:lnTo>
                  <a:lnTo>
                    <a:pt x="476" y="4025"/>
                  </a:lnTo>
                  <a:lnTo>
                    <a:pt x="485" y="4024"/>
                  </a:lnTo>
                  <a:lnTo>
                    <a:pt x="495" y="4024"/>
                  </a:lnTo>
                  <a:lnTo>
                    <a:pt x="506" y="4025"/>
                  </a:lnTo>
                  <a:lnTo>
                    <a:pt x="518" y="4026"/>
                  </a:lnTo>
                  <a:lnTo>
                    <a:pt x="532" y="4029"/>
                  </a:lnTo>
                  <a:lnTo>
                    <a:pt x="547" y="4034"/>
                  </a:lnTo>
                  <a:lnTo>
                    <a:pt x="563" y="4039"/>
                  </a:lnTo>
                  <a:lnTo>
                    <a:pt x="579" y="4045"/>
                  </a:lnTo>
                  <a:lnTo>
                    <a:pt x="595" y="4051"/>
                  </a:lnTo>
                  <a:lnTo>
                    <a:pt x="612" y="4059"/>
                  </a:lnTo>
                  <a:lnTo>
                    <a:pt x="631" y="4067"/>
                  </a:lnTo>
                  <a:lnTo>
                    <a:pt x="649" y="4077"/>
                  </a:lnTo>
                  <a:lnTo>
                    <a:pt x="667" y="4087"/>
                  </a:lnTo>
                  <a:lnTo>
                    <a:pt x="678" y="4093"/>
                  </a:lnTo>
                  <a:close/>
                  <a:moveTo>
                    <a:pt x="678" y="4312"/>
                  </a:moveTo>
                  <a:lnTo>
                    <a:pt x="678" y="4445"/>
                  </a:lnTo>
                  <a:lnTo>
                    <a:pt x="666" y="4440"/>
                  </a:lnTo>
                  <a:lnTo>
                    <a:pt x="654" y="4433"/>
                  </a:lnTo>
                  <a:lnTo>
                    <a:pt x="642" y="4427"/>
                  </a:lnTo>
                  <a:lnTo>
                    <a:pt x="631" y="4420"/>
                  </a:lnTo>
                  <a:lnTo>
                    <a:pt x="611" y="4409"/>
                  </a:lnTo>
                  <a:lnTo>
                    <a:pt x="594" y="4397"/>
                  </a:lnTo>
                  <a:lnTo>
                    <a:pt x="577" y="4387"/>
                  </a:lnTo>
                  <a:lnTo>
                    <a:pt x="560" y="4375"/>
                  </a:lnTo>
                  <a:lnTo>
                    <a:pt x="545" y="4364"/>
                  </a:lnTo>
                  <a:lnTo>
                    <a:pt x="532" y="4353"/>
                  </a:lnTo>
                  <a:lnTo>
                    <a:pt x="519" y="4341"/>
                  </a:lnTo>
                  <a:lnTo>
                    <a:pt x="509" y="4331"/>
                  </a:lnTo>
                  <a:lnTo>
                    <a:pt x="499" y="4321"/>
                  </a:lnTo>
                  <a:lnTo>
                    <a:pt x="490" y="4311"/>
                  </a:lnTo>
                  <a:lnTo>
                    <a:pt x="484" y="4301"/>
                  </a:lnTo>
                  <a:lnTo>
                    <a:pt x="478" y="4293"/>
                  </a:lnTo>
                  <a:lnTo>
                    <a:pt x="475" y="4284"/>
                  </a:lnTo>
                  <a:lnTo>
                    <a:pt x="473" y="4277"/>
                  </a:lnTo>
                  <a:lnTo>
                    <a:pt x="474" y="4270"/>
                  </a:lnTo>
                  <a:lnTo>
                    <a:pt x="476" y="4265"/>
                  </a:lnTo>
                  <a:lnTo>
                    <a:pt x="480" y="4260"/>
                  </a:lnTo>
                  <a:lnTo>
                    <a:pt x="486" y="4257"/>
                  </a:lnTo>
                  <a:lnTo>
                    <a:pt x="492" y="4255"/>
                  </a:lnTo>
                  <a:lnTo>
                    <a:pt x="501" y="4254"/>
                  </a:lnTo>
                  <a:lnTo>
                    <a:pt x="511" y="4253"/>
                  </a:lnTo>
                  <a:lnTo>
                    <a:pt x="522" y="4254"/>
                  </a:lnTo>
                  <a:lnTo>
                    <a:pt x="533" y="4256"/>
                  </a:lnTo>
                  <a:lnTo>
                    <a:pt x="547" y="4258"/>
                  </a:lnTo>
                  <a:lnTo>
                    <a:pt x="561" y="4263"/>
                  </a:lnTo>
                  <a:lnTo>
                    <a:pt x="575" y="4267"/>
                  </a:lnTo>
                  <a:lnTo>
                    <a:pt x="592" y="4272"/>
                  </a:lnTo>
                  <a:lnTo>
                    <a:pt x="608" y="4279"/>
                  </a:lnTo>
                  <a:lnTo>
                    <a:pt x="642" y="4294"/>
                  </a:lnTo>
                  <a:lnTo>
                    <a:pt x="678" y="4312"/>
                  </a:lnTo>
                  <a:close/>
                  <a:moveTo>
                    <a:pt x="678" y="4522"/>
                  </a:moveTo>
                  <a:lnTo>
                    <a:pt x="678" y="4653"/>
                  </a:lnTo>
                  <a:lnTo>
                    <a:pt x="659" y="4641"/>
                  </a:lnTo>
                  <a:lnTo>
                    <a:pt x="640" y="4631"/>
                  </a:lnTo>
                  <a:lnTo>
                    <a:pt x="623" y="4619"/>
                  </a:lnTo>
                  <a:lnTo>
                    <a:pt x="606" y="4607"/>
                  </a:lnTo>
                  <a:lnTo>
                    <a:pt x="591" y="4596"/>
                  </a:lnTo>
                  <a:lnTo>
                    <a:pt x="577" y="4584"/>
                  </a:lnTo>
                  <a:lnTo>
                    <a:pt x="564" y="4573"/>
                  </a:lnTo>
                  <a:lnTo>
                    <a:pt x="552" y="4563"/>
                  </a:lnTo>
                  <a:lnTo>
                    <a:pt x="542" y="4552"/>
                  </a:lnTo>
                  <a:lnTo>
                    <a:pt x="533" y="4542"/>
                  </a:lnTo>
                  <a:lnTo>
                    <a:pt x="526" y="4532"/>
                  </a:lnTo>
                  <a:lnTo>
                    <a:pt x="520" y="4523"/>
                  </a:lnTo>
                  <a:lnTo>
                    <a:pt x="517" y="4515"/>
                  </a:lnTo>
                  <a:lnTo>
                    <a:pt x="515" y="4508"/>
                  </a:lnTo>
                  <a:lnTo>
                    <a:pt x="515" y="4501"/>
                  </a:lnTo>
                  <a:lnTo>
                    <a:pt x="517" y="4496"/>
                  </a:lnTo>
                  <a:lnTo>
                    <a:pt x="520" y="4491"/>
                  </a:lnTo>
                  <a:lnTo>
                    <a:pt x="525" y="4488"/>
                  </a:lnTo>
                  <a:lnTo>
                    <a:pt x="530" y="4486"/>
                  </a:lnTo>
                  <a:lnTo>
                    <a:pt x="537" y="4485"/>
                  </a:lnTo>
                  <a:lnTo>
                    <a:pt x="544" y="4484"/>
                  </a:lnTo>
                  <a:lnTo>
                    <a:pt x="553" y="4484"/>
                  </a:lnTo>
                  <a:lnTo>
                    <a:pt x="563" y="4485"/>
                  </a:lnTo>
                  <a:lnTo>
                    <a:pt x="573" y="4486"/>
                  </a:lnTo>
                  <a:lnTo>
                    <a:pt x="596" y="4491"/>
                  </a:lnTo>
                  <a:lnTo>
                    <a:pt x="621" y="4499"/>
                  </a:lnTo>
                  <a:lnTo>
                    <a:pt x="649" y="4509"/>
                  </a:lnTo>
                  <a:lnTo>
                    <a:pt x="678" y="4522"/>
                  </a:lnTo>
                  <a:close/>
                  <a:moveTo>
                    <a:pt x="678" y="4729"/>
                  </a:moveTo>
                  <a:lnTo>
                    <a:pt x="678" y="4842"/>
                  </a:lnTo>
                  <a:lnTo>
                    <a:pt x="654" y="4824"/>
                  </a:lnTo>
                  <a:lnTo>
                    <a:pt x="633" y="4808"/>
                  </a:lnTo>
                  <a:lnTo>
                    <a:pt x="615" y="4790"/>
                  </a:lnTo>
                  <a:lnTo>
                    <a:pt x="600" y="4775"/>
                  </a:lnTo>
                  <a:lnTo>
                    <a:pt x="595" y="4768"/>
                  </a:lnTo>
                  <a:lnTo>
                    <a:pt x="591" y="4761"/>
                  </a:lnTo>
                  <a:lnTo>
                    <a:pt x="586" y="4754"/>
                  </a:lnTo>
                  <a:lnTo>
                    <a:pt x="584" y="4748"/>
                  </a:lnTo>
                  <a:lnTo>
                    <a:pt x="582" y="4742"/>
                  </a:lnTo>
                  <a:lnTo>
                    <a:pt x="582" y="4737"/>
                  </a:lnTo>
                  <a:lnTo>
                    <a:pt x="582" y="4732"/>
                  </a:lnTo>
                  <a:lnTo>
                    <a:pt x="584" y="4728"/>
                  </a:lnTo>
                  <a:lnTo>
                    <a:pt x="586" y="4726"/>
                  </a:lnTo>
                  <a:lnTo>
                    <a:pt x="588" y="4723"/>
                  </a:lnTo>
                  <a:lnTo>
                    <a:pt x="592" y="4721"/>
                  </a:lnTo>
                  <a:lnTo>
                    <a:pt x="596" y="4719"/>
                  </a:lnTo>
                  <a:lnTo>
                    <a:pt x="605" y="4718"/>
                  </a:lnTo>
                  <a:lnTo>
                    <a:pt x="617" y="4717"/>
                  </a:lnTo>
                  <a:lnTo>
                    <a:pt x="629" y="4718"/>
                  </a:lnTo>
                  <a:lnTo>
                    <a:pt x="645" y="4720"/>
                  </a:lnTo>
                  <a:lnTo>
                    <a:pt x="661" y="4724"/>
                  </a:lnTo>
                  <a:lnTo>
                    <a:pt x="678" y="4729"/>
                  </a:lnTo>
                  <a:close/>
                  <a:moveTo>
                    <a:pt x="678" y="4960"/>
                  </a:moveTo>
                  <a:lnTo>
                    <a:pt x="678" y="4989"/>
                  </a:lnTo>
                  <a:lnTo>
                    <a:pt x="675" y="4981"/>
                  </a:lnTo>
                  <a:lnTo>
                    <a:pt x="673" y="4975"/>
                  </a:lnTo>
                  <a:lnTo>
                    <a:pt x="674" y="4968"/>
                  </a:lnTo>
                  <a:lnTo>
                    <a:pt x="675" y="4963"/>
                  </a:lnTo>
                  <a:lnTo>
                    <a:pt x="677" y="4962"/>
                  </a:lnTo>
                  <a:lnTo>
                    <a:pt x="678" y="4960"/>
                  </a:lnTo>
                  <a:close/>
                  <a:moveTo>
                    <a:pt x="678" y="5246"/>
                  </a:moveTo>
                  <a:lnTo>
                    <a:pt x="678" y="5357"/>
                  </a:lnTo>
                  <a:lnTo>
                    <a:pt x="648" y="5345"/>
                  </a:lnTo>
                  <a:lnTo>
                    <a:pt x="615" y="5331"/>
                  </a:lnTo>
                  <a:lnTo>
                    <a:pt x="581" y="5315"/>
                  </a:lnTo>
                  <a:lnTo>
                    <a:pt x="546" y="5296"/>
                  </a:lnTo>
                  <a:lnTo>
                    <a:pt x="524" y="5285"/>
                  </a:lnTo>
                  <a:lnTo>
                    <a:pt x="502" y="5272"/>
                  </a:lnTo>
                  <a:lnTo>
                    <a:pt x="482" y="5260"/>
                  </a:lnTo>
                  <a:lnTo>
                    <a:pt x="463" y="5247"/>
                  </a:lnTo>
                  <a:lnTo>
                    <a:pt x="445" y="5235"/>
                  </a:lnTo>
                  <a:lnTo>
                    <a:pt x="429" y="5222"/>
                  </a:lnTo>
                  <a:lnTo>
                    <a:pt x="414" y="5210"/>
                  </a:lnTo>
                  <a:lnTo>
                    <a:pt x="400" y="5198"/>
                  </a:lnTo>
                  <a:lnTo>
                    <a:pt x="388" y="5187"/>
                  </a:lnTo>
                  <a:lnTo>
                    <a:pt x="377" y="5177"/>
                  </a:lnTo>
                  <a:lnTo>
                    <a:pt x="368" y="5167"/>
                  </a:lnTo>
                  <a:lnTo>
                    <a:pt x="362" y="5158"/>
                  </a:lnTo>
                  <a:lnTo>
                    <a:pt x="357" y="5150"/>
                  </a:lnTo>
                  <a:lnTo>
                    <a:pt x="355" y="5142"/>
                  </a:lnTo>
                  <a:lnTo>
                    <a:pt x="354" y="5139"/>
                  </a:lnTo>
                  <a:lnTo>
                    <a:pt x="354" y="5136"/>
                  </a:lnTo>
                  <a:lnTo>
                    <a:pt x="355" y="5132"/>
                  </a:lnTo>
                  <a:lnTo>
                    <a:pt x="356" y="5130"/>
                  </a:lnTo>
                  <a:lnTo>
                    <a:pt x="359" y="5128"/>
                  </a:lnTo>
                  <a:lnTo>
                    <a:pt x="361" y="5126"/>
                  </a:lnTo>
                  <a:lnTo>
                    <a:pt x="363" y="5125"/>
                  </a:lnTo>
                  <a:lnTo>
                    <a:pt x="367" y="5123"/>
                  </a:lnTo>
                  <a:lnTo>
                    <a:pt x="375" y="5122"/>
                  </a:lnTo>
                  <a:lnTo>
                    <a:pt x="385" y="5121"/>
                  </a:lnTo>
                  <a:lnTo>
                    <a:pt x="396" y="5122"/>
                  </a:lnTo>
                  <a:lnTo>
                    <a:pt x="410" y="5124"/>
                  </a:lnTo>
                  <a:lnTo>
                    <a:pt x="425" y="5127"/>
                  </a:lnTo>
                  <a:lnTo>
                    <a:pt x="442" y="5131"/>
                  </a:lnTo>
                  <a:lnTo>
                    <a:pt x="459" y="5137"/>
                  </a:lnTo>
                  <a:lnTo>
                    <a:pt x="477" y="5143"/>
                  </a:lnTo>
                  <a:lnTo>
                    <a:pt x="497" y="5151"/>
                  </a:lnTo>
                  <a:lnTo>
                    <a:pt x="517" y="5159"/>
                  </a:lnTo>
                  <a:lnTo>
                    <a:pt x="539" y="5169"/>
                  </a:lnTo>
                  <a:lnTo>
                    <a:pt x="560" y="5179"/>
                  </a:lnTo>
                  <a:lnTo>
                    <a:pt x="582" y="5191"/>
                  </a:lnTo>
                  <a:lnTo>
                    <a:pt x="605" y="5203"/>
                  </a:lnTo>
                  <a:lnTo>
                    <a:pt x="624" y="5213"/>
                  </a:lnTo>
                  <a:lnTo>
                    <a:pt x="643" y="5224"/>
                  </a:lnTo>
                  <a:lnTo>
                    <a:pt x="661" y="5235"/>
                  </a:lnTo>
                  <a:lnTo>
                    <a:pt x="678" y="5246"/>
                  </a:lnTo>
                  <a:close/>
                  <a:moveTo>
                    <a:pt x="678" y="5402"/>
                  </a:moveTo>
                  <a:lnTo>
                    <a:pt x="678" y="5524"/>
                  </a:lnTo>
                  <a:lnTo>
                    <a:pt x="637" y="5500"/>
                  </a:lnTo>
                  <a:lnTo>
                    <a:pt x="599" y="5477"/>
                  </a:lnTo>
                  <a:lnTo>
                    <a:pt x="583" y="5465"/>
                  </a:lnTo>
                  <a:lnTo>
                    <a:pt x="567" y="5453"/>
                  </a:lnTo>
                  <a:lnTo>
                    <a:pt x="553" y="5442"/>
                  </a:lnTo>
                  <a:lnTo>
                    <a:pt x="541" y="5431"/>
                  </a:lnTo>
                  <a:lnTo>
                    <a:pt x="529" y="5421"/>
                  </a:lnTo>
                  <a:lnTo>
                    <a:pt x="519" y="5411"/>
                  </a:lnTo>
                  <a:lnTo>
                    <a:pt x="512" y="5401"/>
                  </a:lnTo>
                  <a:lnTo>
                    <a:pt x="505" y="5392"/>
                  </a:lnTo>
                  <a:lnTo>
                    <a:pt x="501" y="5385"/>
                  </a:lnTo>
                  <a:lnTo>
                    <a:pt x="499" y="5377"/>
                  </a:lnTo>
                  <a:lnTo>
                    <a:pt x="499" y="5375"/>
                  </a:lnTo>
                  <a:lnTo>
                    <a:pt x="499" y="5372"/>
                  </a:lnTo>
                  <a:lnTo>
                    <a:pt x="499" y="5369"/>
                  </a:lnTo>
                  <a:lnTo>
                    <a:pt x="501" y="5367"/>
                  </a:lnTo>
                  <a:lnTo>
                    <a:pt x="503" y="5363"/>
                  </a:lnTo>
                  <a:lnTo>
                    <a:pt x="507" y="5361"/>
                  </a:lnTo>
                  <a:lnTo>
                    <a:pt x="514" y="5359"/>
                  </a:lnTo>
                  <a:lnTo>
                    <a:pt x="520" y="5358"/>
                  </a:lnTo>
                  <a:lnTo>
                    <a:pt x="529" y="5358"/>
                  </a:lnTo>
                  <a:lnTo>
                    <a:pt x="538" y="5358"/>
                  </a:lnTo>
                  <a:lnTo>
                    <a:pt x="548" y="5360"/>
                  </a:lnTo>
                  <a:lnTo>
                    <a:pt x="559" y="5362"/>
                  </a:lnTo>
                  <a:lnTo>
                    <a:pt x="585" y="5369"/>
                  </a:lnTo>
                  <a:lnTo>
                    <a:pt x="613" y="5377"/>
                  </a:lnTo>
                  <a:lnTo>
                    <a:pt x="645" y="5389"/>
                  </a:lnTo>
                  <a:lnTo>
                    <a:pt x="678" y="5402"/>
                  </a:lnTo>
                  <a:close/>
                  <a:moveTo>
                    <a:pt x="678" y="5601"/>
                  </a:moveTo>
                  <a:lnTo>
                    <a:pt x="678" y="5634"/>
                  </a:lnTo>
                  <a:lnTo>
                    <a:pt x="673" y="5626"/>
                  </a:lnTo>
                  <a:lnTo>
                    <a:pt x="670" y="5618"/>
                  </a:lnTo>
                  <a:lnTo>
                    <a:pt x="669" y="5615"/>
                  </a:lnTo>
                  <a:lnTo>
                    <a:pt x="669" y="5612"/>
                  </a:lnTo>
                  <a:lnTo>
                    <a:pt x="670" y="5609"/>
                  </a:lnTo>
                  <a:lnTo>
                    <a:pt x="672" y="5606"/>
                  </a:lnTo>
                  <a:lnTo>
                    <a:pt x="674" y="5603"/>
                  </a:lnTo>
                  <a:lnTo>
                    <a:pt x="678" y="5601"/>
                  </a:lnTo>
                  <a:close/>
                  <a:moveTo>
                    <a:pt x="678" y="5712"/>
                  </a:moveTo>
                  <a:lnTo>
                    <a:pt x="678" y="5779"/>
                  </a:lnTo>
                  <a:lnTo>
                    <a:pt x="659" y="5775"/>
                  </a:lnTo>
                  <a:lnTo>
                    <a:pt x="635" y="5769"/>
                  </a:lnTo>
                  <a:lnTo>
                    <a:pt x="609" y="5761"/>
                  </a:lnTo>
                  <a:lnTo>
                    <a:pt x="581" y="5751"/>
                  </a:lnTo>
                  <a:lnTo>
                    <a:pt x="551" y="5739"/>
                  </a:lnTo>
                  <a:lnTo>
                    <a:pt x="519" y="5725"/>
                  </a:lnTo>
                  <a:lnTo>
                    <a:pt x="486" y="5709"/>
                  </a:lnTo>
                  <a:lnTo>
                    <a:pt x="452" y="5691"/>
                  </a:lnTo>
                  <a:lnTo>
                    <a:pt x="429" y="5678"/>
                  </a:lnTo>
                  <a:lnTo>
                    <a:pt x="405" y="5666"/>
                  </a:lnTo>
                  <a:lnTo>
                    <a:pt x="383" y="5653"/>
                  </a:lnTo>
                  <a:lnTo>
                    <a:pt x="363" y="5639"/>
                  </a:lnTo>
                  <a:lnTo>
                    <a:pt x="343" y="5626"/>
                  </a:lnTo>
                  <a:lnTo>
                    <a:pt x="325" y="5613"/>
                  </a:lnTo>
                  <a:lnTo>
                    <a:pt x="309" y="5601"/>
                  </a:lnTo>
                  <a:lnTo>
                    <a:pt x="294" y="5589"/>
                  </a:lnTo>
                  <a:lnTo>
                    <a:pt x="280" y="5577"/>
                  </a:lnTo>
                  <a:lnTo>
                    <a:pt x="269" y="5566"/>
                  </a:lnTo>
                  <a:lnTo>
                    <a:pt x="259" y="5557"/>
                  </a:lnTo>
                  <a:lnTo>
                    <a:pt x="252" y="5547"/>
                  </a:lnTo>
                  <a:lnTo>
                    <a:pt x="246" y="5538"/>
                  </a:lnTo>
                  <a:lnTo>
                    <a:pt x="243" y="5532"/>
                  </a:lnTo>
                  <a:lnTo>
                    <a:pt x="243" y="5527"/>
                  </a:lnTo>
                  <a:lnTo>
                    <a:pt x="242" y="5525"/>
                  </a:lnTo>
                  <a:lnTo>
                    <a:pt x="243" y="5522"/>
                  </a:lnTo>
                  <a:lnTo>
                    <a:pt x="244" y="5520"/>
                  </a:lnTo>
                  <a:lnTo>
                    <a:pt x="246" y="5518"/>
                  </a:lnTo>
                  <a:lnTo>
                    <a:pt x="248" y="5516"/>
                  </a:lnTo>
                  <a:lnTo>
                    <a:pt x="251" y="5514"/>
                  </a:lnTo>
                  <a:lnTo>
                    <a:pt x="255" y="5513"/>
                  </a:lnTo>
                  <a:lnTo>
                    <a:pt x="264" y="5512"/>
                  </a:lnTo>
                  <a:lnTo>
                    <a:pt x="273" y="5512"/>
                  </a:lnTo>
                  <a:lnTo>
                    <a:pt x="286" y="5513"/>
                  </a:lnTo>
                  <a:lnTo>
                    <a:pt x="300" y="5517"/>
                  </a:lnTo>
                  <a:lnTo>
                    <a:pt x="316" y="5520"/>
                  </a:lnTo>
                  <a:lnTo>
                    <a:pt x="333" y="5525"/>
                  </a:lnTo>
                  <a:lnTo>
                    <a:pt x="352" y="5532"/>
                  </a:lnTo>
                  <a:lnTo>
                    <a:pt x="371" y="5538"/>
                  </a:lnTo>
                  <a:lnTo>
                    <a:pt x="392" y="5547"/>
                  </a:lnTo>
                  <a:lnTo>
                    <a:pt x="415" y="5555"/>
                  </a:lnTo>
                  <a:lnTo>
                    <a:pt x="460" y="5577"/>
                  </a:lnTo>
                  <a:lnTo>
                    <a:pt x="509" y="5602"/>
                  </a:lnTo>
                  <a:lnTo>
                    <a:pt x="534" y="5616"/>
                  </a:lnTo>
                  <a:lnTo>
                    <a:pt x="559" y="5630"/>
                  </a:lnTo>
                  <a:lnTo>
                    <a:pt x="584" y="5645"/>
                  </a:lnTo>
                  <a:lnTo>
                    <a:pt x="606" y="5659"/>
                  </a:lnTo>
                  <a:lnTo>
                    <a:pt x="627" y="5673"/>
                  </a:lnTo>
                  <a:lnTo>
                    <a:pt x="646" y="5687"/>
                  </a:lnTo>
                  <a:lnTo>
                    <a:pt x="663" y="5700"/>
                  </a:lnTo>
                  <a:lnTo>
                    <a:pt x="678" y="5712"/>
                  </a:lnTo>
                  <a:close/>
                  <a:moveTo>
                    <a:pt x="678" y="5825"/>
                  </a:moveTo>
                  <a:lnTo>
                    <a:pt x="678" y="5944"/>
                  </a:lnTo>
                  <a:lnTo>
                    <a:pt x="662" y="5935"/>
                  </a:lnTo>
                  <a:lnTo>
                    <a:pt x="636" y="5921"/>
                  </a:lnTo>
                  <a:lnTo>
                    <a:pt x="612" y="5908"/>
                  </a:lnTo>
                  <a:lnTo>
                    <a:pt x="588" y="5894"/>
                  </a:lnTo>
                  <a:lnTo>
                    <a:pt x="567" y="5881"/>
                  </a:lnTo>
                  <a:lnTo>
                    <a:pt x="546" y="5868"/>
                  </a:lnTo>
                  <a:lnTo>
                    <a:pt x="528" y="5855"/>
                  </a:lnTo>
                  <a:lnTo>
                    <a:pt x="511" y="5843"/>
                  </a:lnTo>
                  <a:lnTo>
                    <a:pt x="495" y="5831"/>
                  </a:lnTo>
                  <a:lnTo>
                    <a:pt x="480" y="5819"/>
                  </a:lnTo>
                  <a:lnTo>
                    <a:pt x="469" y="5808"/>
                  </a:lnTo>
                  <a:lnTo>
                    <a:pt x="459" y="5797"/>
                  </a:lnTo>
                  <a:lnTo>
                    <a:pt x="450" y="5787"/>
                  </a:lnTo>
                  <a:lnTo>
                    <a:pt x="445" y="5780"/>
                  </a:lnTo>
                  <a:lnTo>
                    <a:pt x="442" y="5772"/>
                  </a:lnTo>
                  <a:lnTo>
                    <a:pt x="441" y="5769"/>
                  </a:lnTo>
                  <a:lnTo>
                    <a:pt x="441" y="5766"/>
                  </a:lnTo>
                  <a:lnTo>
                    <a:pt x="441" y="5763"/>
                  </a:lnTo>
                  <a:lnTo>
                    <a:pt x="442" y="5761"/>
                  </a:lnTo>
                  <a:lnTo>
                    <a:pt x="446" y="5756"/>
                  </a:lnTo>
                  <a:lnTo>
                    <a:pt x="451" y="5754"/>
                  </a:lnTo>
                  <a:lnTo>
                    <a:pt x="459" y="5753"/>
                  </a:lnTo>
                  <a:lnTo>
                    <a:pt x="468" y="5753"/>
                  </a:lnTo>
                  <a:lnTo>
                    <a:pt x="478" y="5754"/>
                  </a:lnTo>
                  <a:lnTo>
                    <a:pt x="491" y="5756"/>
                  </a:lnTo>
                  <a:lnTo>
                    <a:pt x="505" y="5758"/>
                  </a:lnTo>
                  <a:lnTo>
                    <a:pt x="520" y="5763"/>
                  </a:lnTo>
                  <a:lnTo>
                    <a:pt x="554" y="5773"/>
                  </a:lnTo>
                  <a:lnTo>
                    <a:pt x="593" y="5787"/>
                  </a:lnTo>
                  <a:lnTo>
                    <a:pt x="634" y="5805"/>
                  </a:lnTo>
                  <a:lnTo>
                    <a:pt x="678" y="5825"/>
                  </a:lnTo>
                  <a:close/>
                  <a:moveTo>
                    <a:pt x="678" y="5999"/>
                  </a:moveTo>
                  <a:lnTo>
                    <a:pt x="678" y="6035"/>
                  </a:lnTo>
                  <a:lnTo>
                    <a:pt x="672" y="6026"/>
                  </a:lnTo>
                  <a:lnTo>
                    <a:pt x="667" y="6017"/>
                  </a:lnTo>
                  <a:lnTo>
                    <a:pt x="666" y="6014"/>
                  </a:lnTo>
                  <a:lnTo>
                    <a:pt x="666" y="6011"/>
                  </a:lnTo>
                  <a:lnTo>
                    <a:pt x="666" y="6008"/>
                  </a:lnTo>
                  <a:lnTo>
                    <a:pt x="667" y="6005"/>
                  </a:lnTo>
                  <a:lnTo>
                    <a:pt x="669" y="6003"/>
                  </a:lnTo>
                  <a:lnTo>
                    <a:pt x="672" y="6001"/>
                  </a:lnTo>
                  <a:lnTo>
                    <a:pt x="675" y="6000"/>
                  </a:lnTo>
                  <a:lnTo>
                    <a:pt x="678" y="5999"/>
                  </a:lnTo>
                  <a:close/>
                  <a:moveTo>
                    <a:pt x="678" y="6086"/>
                  </a:moveTo>
                  <a:lnTo>
                    <a:pt x="678" y="6167"/>
                  </a:lnTo>
                  <a:lnTo>
                    <a:pt x="658" y="6161"/>
                  </a:lnTo>
                  <a:lnTo>
                    <a:pt x="635" y="6153"/>
                  </a:lnTo>
                  <a:lnTo>
                    <a:pt x="611" y="6145"/>
                  </a:lnTo>
                  <a:lnTo>
                    <a:pt x="586" y="6134"/>
                  </a:lnTo>
                  <a:lnTo>
                    <a:pt x="559" y="6123"/>
                  </a:lnTo>
                  <a:lnTo>
                    <a:pt x="532" y="6110"/>
                  </a:lnTo>
                  <a:lnTo>
                    <a:pt x="504" y="6097"/>
                  </a:lnTo>
                  <a:lnTo>
                    <a:pt x="475" y="6082"/>
                  </a:lnTo>
                  <a:lnTo>
                    <a:pt x="424" y="6054"/>
                  </a:lnTo>
                  <a:lnTo>
                    <a:pt x="378" y="6027"/>
                  </a:lnTo>
                  <a:lnTo>
                    <a:pt x="356" y="6013"/>
                  </a:lnTo>
                  <a:lnTo>
                    <a:pt x="337" y="6000"/>
                  </a:lnTo>
                  <a:lnTo>
                    <a:pt x="319" y="5987"/>
                  </a:lnTo>
                  <a:lnTo>
                    <a:pt x="302" y="5975"/>
                  </a:lnTo>
                  <a:lnTo>
                    <a:pt x="288" y="5963"/>
                  </a:lnTo>
                  <a:lnTo>
                    <a:pt x="275" y="5952"/>
                  </a:lnTo>
                  <a:lnTo>
                    <a:pt x="265" y="5942"/>
                  </a:lnTo>
                  <a:lnTo>
                    <a:pt x="256" y="5932"/>
                  </a:lnTo>
                  <a:lnTo>
                    <a:pt x="251" y="5923"/>
                  </a:lnTo>
                  <a:lnTo>
                    <a:pt x="246" y="5916"/>
                  </a:lnTo>
                  <a:lnTo>
                    <a:pt x="245" y="5913"/>
                  </a:lnTo>
                  <a:lnTo>
                    <a:pt x="245" y="5911"/>
                  </a:lnTo>
                  <a:lnTo>
                    <a:pt x="245" y="5907"/>
                  </a:lnTo>
                  <a:lnTo>
                    <a:pt x="246" y="5905"/>
                  </a:lnTo>
                  <a:lnTo>
                    <a:pt x="248" y="5903"/>
                  </a:lnTo>
                  <a:lnTo>
                    <a:pt x="251" y="5902"/>
                  </a:lnTo>
                  <a:lnTo>
                    <a:pt x="254" y="5900"/>
                  </a:lnTo>
                  <a:lnTo>
                    <a:pt x="257" y="5900"/>
                  </a:lnTo>
                  <a:lnTo>
                    <a:pt x="266" y="5899"/>
                  </a:lnTo>
                  <a:lnTo>
                    <a:pt x="276" y="5899"/>
                  </a:lnTo>
                  <a:lnTo>
                    <a:pt x="289" y="5901"/>
                  </a:lnTo>
                  <a:lnTo>
                    <a:pt x="305" y="5904"/>
                  </a:lnTo>
                  <a:lnTo>
                    <a:pt x="322" y="5908"/>
                  </a:lnTo>
                  <a:lnTo>
                    <a:pt x="340" y="5915"/>
                  </a:lnTo>
                  <a:lnTo>
                    <a:pt x="381" y="5929"/>
                  </a:lnTo>
                  <a:lnTo>
                    <a:pt x="427" y="5948"/>
                  </a:lnTo>
                  <a:lnTo>
                    <a:pt x="476" y="5971"/>
                  </a:lnTo>
                  <a:lnTo>
                    <a:pt x="528" y="5997"/>
                  </a:lnTo>
                  <a:lnTo>
                    <a:pt x="571" y="6020"/>
                  </a:lnTo>
                  <a:lnTo>
                    <a:pt x="610" y="6042"/>
                  </a:lnTo>
                  <a:lnTo>
                    <a:pt x="647" y="6065"/>
                  </a:lnTo>
                  <a:lnTo>
                    <a:pt x="678" y="6086"/>
                  </a:lnTo>
                  <a:close/>
                  <a:moveTo>
                    <a:pt x="678" y="6193"/>
                  </a:moveTo>
                  <a:lnTo>
                    <a:pt x="678" y="6299"/>
                  </a:lnTo>
                  <a:lnTo>
                    <a:pt x="637" y="6275"/>
                  </a:lnTo>
                  <a:lnTo>
                    <a:pt x="600" y="6252"/>
                  </a:lnTo>
                  <a:lnTo>
                    <a:pt x="568" y="6230"/>
                  </a:lnTo>
                  <a:lnTo>
                    <a:pt x="541" y="6209"/>
                  </a:lnTo>
                  <a:lnTo>
                    <a:pt x="530" y="6200"/>
                  </a:lnTo>
                  <a:lnTo>
                    <a:pt x="520" y="6191"/>
                  </a:lnTo>
                  <a:lnTo>
                    <a:pt x="513" y="6182"/>
                  </a:lnTo>
                  <a:lnTo>
                    <a:pt x="506" y="6175"/>
                  </a:lnTo>
                  <a:lnTo>
                    <a:pt x="502" y="6168"/>
                  </a:lnTo>
                  <a:lnTo>
                    <a:pt x="499" y="6162"/>
                  </a:lnTo>
                  <a:lnTo>
                    <a:pt x="498" y="6157"/>
                  </a:lnTo>
                  <a:lnTo>
                    <a:pt x="500" y="6152"/>
                  </a:lnTo>
                  <a:lnTo>
                    <a:pt x="502" y="6150"/>
                  </a:lnTo>
                  <a:lnTo>
                    <a:pt x="506" y="6148"/>
                  </a:lnTo>
                  <a:lnTo>
                    <a:pt x="512" y="6147"/>
                  </a:lnTo>
                  <a:lnTo>
                    <a:pt x="518" y="6146"/>
                  </a:lnTo>
                  <a:lnTo>
                    <a:pt x="536" y="6148"/>
                  </a:lnTo>
                  <a:lnTo>
                    <a:pt x="557" y="6151"/>
                  </a:lnTo>
                  <a:lnTo>
                    <a:pt x="582" y="6159"/>
                  </a:lnTo>
                  <a:lnTo>
                    <a:pt x="611" y="6167"/>
                  </a:lnTo>
                  <a:lnTo>
                    <a:pt x="643" y="6179"/>
                  </a:lnTo>
                  <a:lnTo>
                    <a:pt x="678" y="6193"/>
                  </a:lnTo>
                  <a:close/>
                  <a:moveTo>
                    <a:pt x="678" y="6402"/>
                  </a:moveTo>
                  <a:lnTo>
                    <a:pt x="678" y="6506"/>
                  </a:lnTo>
                  <a:lnTo>
                    <a:pt x="663" y="6499"/>
                  </a:lnTo>
                  <a:lnTo>
                    <a:pt x="647" y="6491"/>
                  </a:lnTo>
                  <a:lnTo>
                    <a:pt x="632" y="6484"/>
                  </a:lnTo>
                  <a:lnTo>
                    <a:pt x="615" y="6476"/>
                  </a:lnTo>
                  <a:lnTo>
                    <a:pt x="560" y="6447"/>
                  </a:lnTo>
                  <a:lnTo>
                    <a:pt x="510" y="6418"/>
                  </a:lnTo>
                  <a:lnTo>
                    <a:pt x="487" y="6404"/>
                  </a:lnTo>
                  <a:lnTo>
                    <a:pt x="465" y="6390"/>
                  </a:lnTo>
                  <a:lnTo>
                    <a:pt x="446" y="6377"/>
                  </a:lnTo>
                  <a:lnTo>
                    <a:pt x="428" y="6364"/>
                  </a:lnTo>
                  <a:lnTo>
                    <a:pt x="411" y="6352"/>
                  </a:lnTo>
                  <a:lnTo>
                    <a:pt x="397" y="6341"/>
                  </a:lnTo>
                  <a:lnTo>
                    <a:pt x="387" y="6330"/>
                  </a:lnTo>
                  <a:lnTo>
                    <a:pt x="377" y="6321"/>
                  </a:lnTo>
                  <a:lnTo>
                    <a:pt x="370" y="6312"/>
                  </a:lnTo>
                  <a:lnTo>
                    <a:pt x="365" y="6305"/>
                  </a:lnTo>
                  <a:lnTo>
                    <a:pt x="364" y="6302"/>
                  </a:lnTo>
                  <a:lnTo>
                    <a:pt x="364" y="6299"/>
                  </a:lnTo>
                  <a:lnTo>
                    <a:pt x="364" y="6296"/>
                  </a:lnTo>
                  <a:lnTo>
                    <a:pt x="365" y="6294"/>
                  </a:lnTo>
                  <a:lnTo>
                    <a:pt x="366" y="6293"/>
                  </a:lnTo>
                  <a:lnTo>
                    <a:pt x="369" y="6290"/>
                  </a:lnTo>
                  <a:lnTo>
                    <a:pt x="371" y="6289"/>
                  </a:lnTo>
                  <a:lnTo>
                    <a:pt x="376" y="6288"/>
                  </a:lnTo>
                  <a:lnTo>
                    <a:pt x="384" y="6288"/>
                  </a:lnTo>
                  <a:lnTo>
                    <a:pt x="396" y="6289"/>
                  </a:lnTo>
                  <a:lnTo>
                    <a:pt x="410" y="6291"/>
                  </a:lnTo>
                  <a:lnTo>
                    <a:pt x="425" y="6296"/>
                  </a:lnTo>
                  <a:lnTo>
                    <a:pt x="444" y="6301"/>
                  </a:lnTo>
                  <a:lnTo>
                    <a:pt x="463" y="6307"/>
                  </a:lnTo>
                  <a:lnTo>
                    <a:pt x="506" y="6323"/>
                  </a:lnTo>
                  <a:lnTo>
                    <a:pt x="556" y="6343"/>
                  </a:lnTo>
                  <a:lnTo>
                    <a:pt x="609" y="6367"/>
                  </a:lnTo>
                  <a:lnTo>
                    <a:pt x="665" y="6395"/>
                  </a:lnTo>
                  <a:lnTo>
                    <a:pt x="678" y="6402"/>
                  </a:lnTo>
                  <a:close/>
                  <a:moveTo>
                    <a:pt x="678" y="6547"/>
                  </a:moveTo>
                  <a:lnTo>
                    <a:pt x="678" y="6565"/>
                  </a:lnTo>
                  <a:lnTo>
                    <a:pt x="676" y="6560"/>
                  </a:lnTo>
                  <a:lnTo>
                    <a:pt x="675" y="6556"/>
                  </a:lnTo>
                  <a:lnTo>
                    <a:pt x="674" y="6553"/>
                  </a:lnTo>
                  <a:lnTo>
                    <a:pt x="675" y="6549"/>
                  </a:lnTo>
                  <a:lnTo>
                    <a:pt x="677" y="6548"/>
                  </a:lnTo>
                  <a:lnTo>
                    <a:pt x="678" y="6547"/>
                  </a:lnTo>
                  <a:close/>
                  <a:moveTo>
                    <a:pt x="678" y="6597"/>
                  </a:moveTo>
                  <a:lnTo>
                    <a:pt x="678" y="6685"/>
                  </a:lnTo>
                  <a:lnTo>
                    <a:pt x="642" y="6671"/>
                  </a:lnTo>
                  <a:lnTo>
                    <a:pt x="604" y="6654"/>
                  </a:lnTo>
                  <a:lnTo>
                    <a:pt x="564" y="6636"/>
                  </a:lnTo>
                  <a:lnTo>
                    <a:pt x="523" y="6615"/>
                  </a:lnTo>
                  <a:lnTo>
                    <a:pt x="465" y="6585"/>
                  </a:lnTo>
                  <a:lnTo>
                    <a:pt x="414" y="6556"/>
                  </a:lnTo>
                  <a:lnTo>
                    <a:pt x="367" y="6528"/>
                  </a:lnTo>
                  <a:lnTo>
                    <a:pt x="328" y="6502"/>
                  </a:lnTo>
                  <a:lnTo>
                    <a:pt x="311" y="6489"/>
                  </a:lnTo>
                  <a:lnTo>
                    <a:pt x="297" y="6478"/>
                  </a:lnTo>
                  <a:lnTo>
                    <a:pt x="284" y="6467"/>
                  </a:lnTo>
                  <a:lnTo>
                    <a:pt x="274" y="6458"/>
                  </a:lnTo>
                  <a:lnTo>
                    <a:pt x="268" y="6449"/>
                  </a:lnTo>
                  <a:lnTo>
                    <a:pt x="262" y="6443"/>
                  </a:lnTo>
                  <a:lnTo>
                    <a:pt x="261" y="6439"/>
                  </a:lnTo>
                  <a:lnTo>
                    <a:pt x="261" y="6436"/>
                  </a:lnTo>
                  <a:lnTo>
                    <a:pt x="261" y="6434"/>
                  </a:lnTo>
                  <a:lnTo>
                    <a:pt x="261" y="6432"/>
                  </a:lnTo>
                  <a:lnTo>
                    <a:pt x="264" y="6430"/>
                  </a:lnTo>
                  <a:lnTo>
                    <a:pt x="266" y="6429"/>
                  </a:lnTo>
                  <a:lnTo>
                    <a:pt x="269" y="6427"/>
                  </a:lnTo>
                  <a:lnTo>
                    <a:pt x="272" y="6426"/>
                  </a:lnTo>
                  <a:lnTo>
                    <a:pt x="282" y="6426"/>
                  </a:lnTo>
                  <a:lnTo>
                    <a:pt x="294" y="6427"/>
                  </a:lnTo>
                  <a:lnTo>
                    <a:pt x="308" y="6431"/>
                  </a:lnTo>
                  <a:lnTo>
                    <a:pt x="324" y="6435"/>
                  </a:lnTo>
                  <a:lnTo>
                    <a:pt x="342" y="6440"/>
                  </a:lnTo>
                  <a:lnTo>
                    <a:pt x="362" y="6447"/>
                  </a:lnTo>
                  <a:lnTo>
                    <a:pt x="407" y="6464"/>
                  </a:lnTo>
                  <a:lnTo>
                    <a:pt x="458" y="6485"/>
                  </a:lnTo>
                  <a:lnTo>
                    <a:pt x="513" y="6511"/>
                  </a:lnTo>
                  <a:lnTo>
                    <a:pt x="571" y="6539"/>
                  </a:lnTo>
                  <a:lnTo>
                    <a:pt x="599" y="6554"/>
                  </a:lnTo>
                  <a:lnTo>
                    <a:pt x="626" y="6568"/>
                  </a:lnTo>
                  <a:lnTo>
                    <a:pt x="653" y="6583"/>
                  </a:lnTo>
                  <a:lnTo>
                    <a:pt x="678" y="6597"/>
                  </a:lnTo>
                  <a:close/>
                  <a:moveTo>
                    <a:pt x="678" y="6699"/>
                  </a:moveTo>
                  <a:lnTo>
                    <a:pt x="678" y="6767"/>
                  </a:lnTo>
                  <a:lnTo>
                    <a:pt x="659" y="6754"/>
                  </a:lnTo>
                  <a:lnTo>
                    <a:pt x="642" y="6741"/>
                  </a:lnTo>
                  <a:lnTo>
                    <a:pt x="627" y="6730"/>
                  </a:lnTo>
                  <a:lnTo>
                    <a:pt x="615" y="6720"/>
                  </a:lnTo>
                  <a:lnTo>
                    <a:pt x="607" y="6710"/>
                  </a:lnTo>
                  <a:lnTo>
                    <a:pt x="601" y="6703"/>
                  </a:lnTo>
                  <a:lnTo>
                    <a:pt x="600" y="6699"/>
                  </a:lnTo>
                  <a:lnTo>
                    <a:pt x="599" y="6696"/>
                  </a:lnTo>
                  <a:lnTo>
                    <a:pt x="599" y="6694"/>
                  </a:lnTo>
                  <a:lnTo>
                    <a:pt x="600" y="6691"/>
                  </a:lnTo>
                  <a:lnTo>
                    <a:pt x="604" y="6689"/>
                  </a:lnTo>
                  <a:lnTo>
                    <a:pt x="608" y="6686"/>
                  </a:lnTo>
                  <a:lnTo>
                    <a:pt x="615" y="6686"/>
                  </a:lnTo>
                  <a:lnTo>
                    <a:pt x="625" y="6686"/>
                  </a:lnTo>
                  <a:lnTo>
                    <a:pt x="636" y="6689"/>
                  </a:lnTo>
                  <a:lnTo>
                    <a:pt x="648" y="6691"/>
                  </a:lnTo>
                  <a:lnTo>
                    <a:pt x="662" y="6695"/>
                  </a:lnTo>
                  <a:lnTo>
                    <a:pt x="678" y="6699"/>
                  </a:lnTo>
                  <a:close/>
                  <a:moveTo>
                    <a:pt x="678" y="6775"/>
                  </a:moveTo>
                  <a:lnTo>
                    <a:pt x="678" y="6846"/>
                  </a:lnTo>
                  <a:lnTo>
                    <a:pt x="655" y="6839"/>
                  </a:lnTo>
                  <a:lnTo>
                    <a:pt x="632" y="6829"/>
                  </a:lnTo>
                  <a:lnTo>
                    <a:pt x="606" y="6819"/>
                  </a:lnTo>
                  <a:lnTo>
                    <a:pt x="579" y="6807"/>
                  </a:lnTo>
                  <a:lnTo>
                    <a:pt x="551" y="6795"/>
                  </a:lnTo>
                  <a:lnTo>
                    <a:pt x="523" y="6781"/>
                  </a:lnTo>
                  <a:lnTo>
                    <a:pt x="492" y="6767"/>
                  </a:lnTo>
                  <a:lnTo>
                    <a:pt x="462" y="6752"/>
                  </a:lnTo>
                  <a:lnTo>
                    <a:pt x="403" y="6722"/>
                  </a:lnTo>
                  <a:lnTo>
                    <a:pt x="349" y="6692"/>
                  </a:lnTo>
                  <a:lnTo>
                    <a:pt x="301" y="6663"/>
                  </a:lnTo>
                  <a:lnTo>
                    <a:pt x="260" y="6637"/>
                  </a:lnTo>
                  <a:lnTo>
                    <a:pt x="243" y="6624"/>
                  </a:lnTo>
                  <a:lnTo>
                    <a:pt x="228" y="6613"/>
                  </a:lnTo>
                  <a:lnTo>
                    <a:pt x="215" y="6602"/>
                  </a:lnTo>
                  <a:lnTo>
                    <a:pt x="204" y="6593"/>
                  </a:lnTo>
                  <a:lnTo>
                    <a:pt x="197" y="6584"/>
                  </a:lnTo>
                  <a:lnTo>
                    <a:pt x="191" y="6576"/>
                  </a:lnTo>
                  <a:lnTo>
                    <a:pt x="190" y="6574"/>
                  </a:lnTo>
                  <a:lnTo>
                    <a:pt x="189" y="6571"/>
                  </a:lnTo>
                  <a:lnTo>
                    <a:pt x="189" y="6569"/>
                  </a:lnTo>
                  <a:lnTo>
                    <a:pt x="190" y="6567"/>
                  </a:lnTo>
                  <a:lnTo>
                    <a:pt x="191" y="6565"/>
                  </a:lnTo>
                  <a:lnTo>
                    <a:pt x="194" y="6563"/>
                  </a:lnTo>
                  <a:lnTo>
                    <a:pt x="197" y="6562"/>
                  </a:lnTo>
                  <a:lnTo>
                    <a:pt x="201" y="6562"/>
                  </a:lnTo>
                  <a:lnTo>
                    <a:pt x="210" y="6562"/>
                  </a:lnTo>
                  <a:lnTo>
                    <a:pt x="221" y="6565"/>
                  </a:lnTo>
                  <a:lnTo>
                    <a:pt x="237" y="6567"/>
                  </a:lnTo>
                  <a:lnTo>
                    <a:pt x="253" y="6572"/>
                  </a:lnTo>
                  <a:lnTo>
                    <a:pt x="271" y="6577"/>
                  </a:lnTo>
                  <a:lnTo>
                    <a:pt x="292" y="6585"/>
                  </a:lnTo>
                  <a:lnTo>
                    <a:pt x="338" y="6602"/>
                  </a:lnTo>
                  <a:lnTo>
                    <a:pt x="390" y="6625"/>
                  </a:lnTo>
                  <a:lnTo>
                    <a:pt x="447" y="6651"/>
                  </a:lnTo>
                  <a:lnTo>
                    <a:pt x="506" y="6680"/>
                  </a:lnTo>
                  <a:lnTo>
                    <a:pt x="531" y="6692"/>
                  </a:lnTo>
                  <a:lnTo>
                    <a:pt x="555" y="6705"/>
                  </a:lnTo>
                  <a:lnTo>
                    <a:pt x="578" y="6717"/>
                  </a:lnTo>
                  <a:lnTo>
                    <a:pt x="599" y="6729"/>
                  </a:lnTo>
                  <a:lnTo>
                    <a:pt x="621" y="6740"/>
                  </a:lnTo>
                  <a:lnTo>
                    <a:pt x="641" y="6752"/>
                  </a:lnTo>
                  <a:lnTo>
                    <a:pt x="660" y="6764"/>
                  </a:lnTo>
                  <a:lnTo>
                    <a:pt x="678" y="6775"/>
                  </a:lnTo>
                  <a:close/>
                  <a:moveTo>
                    <a:pt x="678" y="6856"/>
                  </a:moveTo>
                  <a:lnTo>
                    <a:pt x="678" y="6931"/>
                  </a:lnTo>
                  <a:lnTo>
                    <a:pt x="650" y="6914"/>
                  </a:lnTo>
                  <a:lnTo>
                    <a:pt x="624" y="6897"/>
                  </a:lnTo>
                  <a:lnTo>
                    <a:pt x="602" y="6882"/>
                  </a:lnTo>
                  <a:lnTo>
                    <a:pt x="584" y="6868"/>
                  </a:lnTo>
                  <a:lnTo>
                    <a:pt x="570" y="6856"/>
                  </a:lnTo>
                  <a:lnTo>
                    <a:pt x="561" y="6845"/>
                  </a:lnTo>
                  <a:lnTo>
                    <a:pt x="558" y="6841"/>
                  </a:lnTo>
                  <a:lnTo>
                    <a:pt x="556" y="6838"/>
                  </a:lnTo>
                  <a:lnTo>
                    <a:pt x="556" y="6834"/>
                  </a:lnTo>
                  <a:lnTo>
                    <a:pt x="557" y="6831"/>
                  </a:lnTo>
                  <a:lnTo>
                    <a:pt x="558" y="6829"/>
                  </a:lnTo>
                  <a:lnTo>
                    <a:pt x="561" y="6828"/>
                  </a:lnTo>
                  <a:lnTo>
                    <a:pt x="565" y="6827"/>
                  </a:lnTo>
                  <a:lnTo>
                    <a:pt x="569" y="6827"/>
                  </a:lnTo>
                  <a:lnTo>
                    <a:pt x="580" y="6828"/>
                  </a:lnTo>
                  <a:lnTo>
                    <a:pt x="595" y="6830"/>
                  </a:lnTo>
                  <a:lnTo>
                    <a:pt x="611" y="6834"/>
                  </a:lnTo>
                  <a:lnTo>
                    <a:pt x="632" y="6840"/>
                  </a:lnTo>
                  <a:lnTo>
                    <a:pt x="653" y="6847"/>
                  </a:lnTo>
                  <a:lnTo>
                    <a:pt x="678" y="6856"/>
                  </a:lnTo>
                  <a:close/>
                  <a:moveTo>
                    <a:pt x="678" y="6933"/>
                  </a:moveTo>
                  <a:lnTo>
                    <a:pt x="678" y="6994"/>
                  </a:lnTo>
                  <a:lnTo>
                    <a:pt x="654" y="6986"/>
                  </a:lnTo>
                  <a:lnTo>
                    <a:pt x="627" y="6977"/>
                  </a:lnTo>
                  <a:lnTo>
                    <a:pt x="599" y="6965"/>
                  </a:lnTo>
                  <a:lnTo>
                    <a:pt x="569" y="6953"/>
                  </a:lnTo>
                  <a:lnTo>
                    <a:pt x="537" y="6939"/>
                  </a:lnTo>
                  <a:lnTo>
                    <a:pt x="503" y="6924"/>
                  </a:lnTo>
                  <a:lnTo>
                    <a:pt x="469" y="6907"/>
                  </a:lnTo>
                  <a:lnTo>
                    <a:pt x="433" y="6889"/>
                  </a:lnTo>
                  <a:lnTo>
                    <a:pt x="371" y="6858"/>
                  </a:lnTo>
                  <a:lnTo>
                    <a:pt x="316" y="6828"/>
                  </a:lnTo>
                  <a:lnTo>
                    <a:pt x="266" y="6798"/>
                  </a:lnTo>
                  <a:lnTo>
                    <a:pt x="224" y="6771"/>
                  </a:lnTo>
                  <a:lnTo>
                    <a:pt x="206" y="6759"/>
                  </a:lnTo>
                  <a:lnTo>
                    <a:pt x="190" y="6747"/>
                  </a:lnTo>
                  <a:lnTo>
                    <a:pt x="176" y="6736"/>
                  </a:lnTo>
                  <a:lnTo>
                    <a:pt x="165" y="6726"/>
                  </a:lnTo>
                  <a:lnTo>
                    <a:pt x="158" y="6718"/>
                  </a:lnTo>
                  <a:lnTo>
                    <a:pt x="152" y="6711"/>
                  </a:lnTo>
                  <a:lnTo>
                    <a:pt x="150" y="6708"/>
                  </a:lnTo>
                  <a:lnTo>
                    <a:pt x="149" y="6705"/>
                  </a:lnTo>
                  <a:lnTo>
                    <a:pt x="149" y="6703"/>
                  </a:lnTo>
                  <a:lnTo>
                    <a:pt x="150" y="6700"/>
                  </a:lnTo>
                  <a:lnTo>
                    <a:pt x="151" y="6699"/>
                  </a:lnTo>
                  <a:lnTo>
                    <a:pt x="154" y="6698"/>
                  </a:lnTo>
                  <a:lnTo>
                    <a:pt x="157" y="6697"/>
                  </a:lnTo>
                  <a:lnTo>
                    <a:pt x="161" y="6697"/>
                  </a:lnTo>
                  <a:lnTo>
                    <a:pt x="171" y="6697"/>
                  </a:lnTo>
                  <a:lnTo>
                    <a:pt x="183" y="6699"/>
                  </a:lnTo>
                  <a:lnTo>
                    <a:pt x="197" y="6703"/>
                  </a:lnTo>
                  <a:lnTo>
                    <a:pt x="214" y="6708"/>
                  </a:lnTo>
                  <a:lnTo>
                    <a:pt x="233" y="6715"/>
                  </a:lnTo>
                  <a:lnTo>
                    <a:pt x="255" y="6722"/>
                  </a:lnTo>
                  <a:lnTo>
                    <a:pt x="302" y="6740"/>
                  </a:lnTo>
                  <a:lnTo>
                    <a:pt x="355" y="6763"/>
                  </a:lnTo>
                  <a:lnTo>
                    <a:pt x="414" y="6790"/>
                  </a:lnTo>
                  <a:lnTo>
                    <a:pt x="476" y="6820"/>
                  </a:lnTo>
                  <a:lnTo>
                    <a:pt x="505" y="6835"/>
                  </a:lnTo>
                  <a:lnTo>
                    <a:pt x="534" y="6850"/>
                  </a:lnTo>
                  <a:lnTo>
                    <a:pt x="561" y="6865"/>
                  </a:lnTo>
                  <a:lnTo>
                    <a:pt x="588" y="6880"/>
                  </a:lnTo>
                  <a:lnTo>
                    <a:pt x="613" y="6894"/>
                  </a:lnTo>
                  <a:lnTo>
                    <a:pt x="636" y="6908"/>
                  </a:lnTo>
                  <a:lnTo>
                    <a:pt x="659" y="6921"/>
                  </a:lnTo>
                  <a:lnTo>
                    <a:pt x="678" y="6933"/>
                  </a:lnTo>
                  <a:close/>
                  <a:moveTo>
                    <a:pt x="323" y="6222"/>
                  </a:moveTo>
                  <a:lnTo>
                    <a:pt x="270" y="6194"/>
                  </a:lnTo>
                  <a:lnTo>
                    <a:pt x="221" y="6166"/>
                  </a:lnTo>
                  <a:lnTo>
                    <a:pt x="200" y="6152"/>
                  </a:lnTo>
                  <a:lnTo>
                    <a:pt x="179" y="6138"/>
                  </a:lnTo>
                  <a:lnTo>
                    <a:pt x="160" y="6125"/>
                  </a:lnTo>
                  <a:lnTo>
                    <a:pt x="144" y="6113"/>
                  </a:lnTo>
                  <a:lnTo>
                    <a:pt x="129" y="6102"/>
                  </a:lnTo>
                  <a:lnTo>
                    <a:pt x="115" y="6090"/>
                  </a:lnTo>
                  <a:lnTo>
                    <a:pt x="104" y="6080"/>
                  </a:lnTo>
                  <a:lnTo>
                    <a:pt x="95" y="6070"/>
                  </a:lnTo>
                  <a:lnTo>
                    <a:pt x="89" y="6062"/>
                  </a:lnTo>
                  <a:lnTo>
                    <a:pt x="84" y="6055"/>
                  </a:lnTo>
                  <a:lnTo>
                    <a:pt x="83" y="6052"/>
                  </a:lnTo>
                  <a:lnTo>
                    <a:pt x="83" y="6049"/>
                  </a:lnTo>
                  <a:lnTo>
                    <a:pt x="83" y="6045"/>
                  </a:lnTo>
                  <a:lnTo>
                    <a:pt x="84" y="6043"/>
                  </a:lnTo>
                  <a:lnTo>
                    <a:pt x="86" y="6042"/>
                  </a:lnTo>
                  <a:lnTo>
                    <a:pt x="89" y="6040"/>
                  </a:lnTo>
                  <a:lnTo>
                    <a:pt x="91" y="6039"/>
                  </a:lnTo>
                  <a:lnTo>
                    <a:pt x="95" y="6038"/>
                  </a:lnTo>
                  <a:lnTo>
                    <a:pt x="104" y="6038"/>
                  </a:lnTo>
                  <a:lnTo>
                    <a:pt x="115" y="6039"/>
                  </a:lnTo>
                  <a:lnTo>
                    <a:pt x="129" y="6041"/>
                  </a:lnTo>
                  <a:lnTo>
                    <a:pt x="144" y="6044"/>
                  </a:lnTo>
                  <a:lnTo>
                    <a:pt x="161" y="6050"/>
                  </a:lnTo>
                  <a:lnTo>
                    <a:pt x="179" y="6056"/>
                  </a:lnTo>
                  <a:lnTo>
                    <a:pt x="221" y="6071"/>
                  </a:lnTo>
                  <a:lnTo>
                    <a:pt x="269" y="6091"/>
                  </a:lnTo>
                  <a:lnTo>
                    <a:pt x="320" y="6114"/>
                  </a:lnTo>
                  <a:lnTo>
                    <a:pt x="374" y="6141"/>
                  </a:lnTo>
                  <a:lnTo>
                    <a:pt x="425" y="6170"/>
                  </a:lnTo>
                  <a:lnTo>
                    <a:pt x="474" y="6198"/>
                  </a:lnTo>
                  <a:lnTo>
                    <a:pt x="516" y="6225"/>
                  </a:lnTo>
                  <a:lnTo>
                    <a:pt x="553" y="6250"/>
                  </a:lnTo>
                  <a:lnTo>
                    <a:pt x="568" y="6261"/>
                  </a:lnTo>
                  <a:lnTo>
                    <a:pt x="581" y="6273"/>
                  </a:lnTo>
                  <a:lnTo>
                    <a:pt x="592" y="6283"/>
                  </a:lnTo>
                  <a:lnTo>
                    <a:pt x="601" y="6293"/>
                  </a:lnTo>
                  <a:lnTo>
                    <a:pt x="608" y="6300"/>
                  </a:lnTo>
                  <a:lnTo>
                    <a:pt x="612" y="6308"/>
                  </a:lnTo>
                  <a:lnTo>
                    <a:pt x="613" y="6311"/>
                  </a:lnTo>
                  <a:lnTo>
                    <a:pt x="613" y="6314"/>
                  </a:lnTo>
                  <a:lnTo>
                    <a:pt x="613" y="6316"/>
                  </a:lnTo>
                  <a:lnTo>
                    <a:pt x="612" y="6318"/>
                  </a:lnTo>
                  <a:lnTo>
                    <a:pt x="610" y="6321"/>
                  </a:lnTo>
                  <a:lnTo>
                    <a:pt x="608" y="6322"/>
                  </a:lnTo>
                  <a:lnTo>
                    <a:pt x="606" y="6323"/>
                  </a:lnTo>
                  <a:lnTo>
                    <a:pt x="601" y="6324"/>
                  </a:lnTo>
                  <a:lnTo>
                    <a:pt x="593" y="6325"/>
                  </a:lnTo>
                  <a:lnTo>
                    <a:pt x="582" y="6324"/>
                  </a:lnTo>
                  <a:lnTo>
                    <a:pt x="568" y="6322"/>
                  </a:lnTo>
                  <a:lnTo>
                    <a:pt x="553" y="6318"/>
                  </a:lnTo>
                  <a:lnTo>
                    <a:pt x="536" y="6313"/>
                  </a:lnTo>
                  <a:lnTo>
                    <a:pt x="516" y="6308"/>
                  </a:lnTo>
                  <a:lnTo>
                    <a:pt x="474" y="6293"/>
                  </a:lnTo>
                  <a:lnTo>
                    <a:pt x="428" y="6273"/>
                  </a:lnTo>
                  <a:lnTo>
                    <a:pt x="376" y="6249"/>
                  </a:lnTo>
                  <a:lnTo>
                    <a:pt x="323" y="6222"/>
                  </a:lnTo>
                  <a:close/>
                  <a:moveTo>
                    <a:pt x="240" y="5837"/>
                  </a:moveTo>
                  <a:lnTo>
                    <a:pt x="215" y="5823"/>
                  </a:lnTo>
                  <a:lnTo>
                    <a:pt x="191" y="5810"/>
                  </a:lnTo>
                  <a:lnTo>
                    <a:pt x="167" y="5796"/>
                  </a:lnTo>
                  <a:lnTo>
                    <a:pt x="147" y="5783"/>
                  </a:lnTo>
                  <a:lnTo>
                    <a:pt x="126" y="5770"/>
                  </a:lnTo>
                  <a:lnTo>
                    <a:pt x="107" y="5757"/>
                  </a:lnTo>
                  <a:lnTo>
                    <a:pt x="91" y="5744"/>
                  </a:lnTo>
                  <a:lnTo>
                    <a:pt x="75" y="5732"/>
                  </a:lnTo>
                  <a:lnTo>
                    <a:pt x="61" y="5721"/>
                  </a:lnTo>
                  <a:lnTo>
                    <a:pt x="49" y="5710"/>
                  </a:lnTo>
                  <a:lnTo>
                    <a:pt x="39" y="5700"/>
                  </a:lnTo>
                  <a:lnTo>
                    <a:pt x="31" y="5690"/>
                  </a:lnTo>
                  <a:lnTo>
                    <a:pt x="25" y="5682"/>
                  </a:lnTo>
                  <a:lnTo>
                    <a:pt x="22" y="5674"/>
                  </a:lnTo>
                  <a:lnTo>
                    <a:pt x="21" y="5671"/>
                  </a:lnTo>
                  <a:lnTo>
                    <a:pt x="21" y="5669"/>
                  </a:lnTo>
                  <a:lnTo>
                    <a:pt x="22" y="5666"/>
                  </a:lnTo>
                  <a:lnTo>
                    <a:pt x="23" y="5663"/>
                  </a:lnTo>
                  <a:lnTo>
                    <a:pt x="24" y="5661"/>
                  </a:lnTo>
                  <a:lnTo>
                    <a:pt x="26" y="5659"/>
                  </a:lnTo>
                  <a:lnTo>
                    <a:pt x="29" y="5658"/>
                  </a:lnTo>
                  <a:lnTo>
                    <a:pt x="32" y="5657"/>
                  </a:lnTo>
                  <a:lnTo>
                    <a:pt x="41" y="5657"/>
                  </a:lnTo>
                  <a:lnTo>
                    <a:pt x="52" y="5657"/>
                  </a:lnTo>
                  <a:lnTo>
                    <a:pt x="65" y="5659"/>
                  </a:lnTo>
                  <a:lnTo>
                    <a:pt x="79" y="5661"/>
                  </a:lnTo>
                  <a:lnTo>
                    <a:pt x="95" y="5666"/>
                  </a:lnTo>
                  <a:lnTo>
                    <a:pt x="112" y="5671"/>
                  </a:lnTo>
                  <a:lnTo>
                    <a:pt x="151" y="5686"/>
                  </a:lnTo>
                  <a:lnTo>
                    <a:pt x="196" y="5704"/>
                  </a:lnTo>
                  <a:lnTo>
                    <a:pt x="243" y="5726"/>
                  </a:lnTo>
                  <a:lnTo>
                    <a:pt x="293" y="5752"/>
                  </a:lnTo>
                  <a:lnTo>
                    <a:pt x="341" y="5779"/>
                  </a:lnTo>
                  <a:lnTo>
                    <a:pt x="385" y="5805"/>
                  </a:lnTo>
                  <a:lnTo>
                    <a:pt x="424" y="5831"/>
                  </a:lnTo>
                  <a:lnTo>
                    <a:pt x="458" y="5855"/>
                  </a:lnTo>
                  <a:lnTo>
                    <a:pt x="471" y="5867"/>
                  </a:lnTo>
                  <a:lnTo>
                    <a:pt x="484" y="5877"/>
                  </a:lnTo>
                  <a:lnTo>
                    <a:pt x="493" y="5888"/>
                  </a:lnTo>
                  <a:lnTo>
                    <a:pt x="501" y="5896"/>
                  </a:lnTo>
                  <a:lnTo>
                    <a:pt x="507" y="5905"/>
                  </a:lnTo>
                  <a:lnTo>
                    <a:pt x="511" y="5913"/>
                  </a:lnTo>
                  <a:lnTo>
                    <a:pt x="512" y="5916"/>
                  </a:lnTo>
                  <a:lnTo>
                    <a:pt x="512" y="5918"/>
                  </a:lnTo>
                  <a:lnTo>
                    <a:pt x="512" y="5921"/>
                  </a:lnTo>
                  <a:lnTo>
                    <a:pt x="511" y="5923"/>
                  </a:lnTo>
                  <a:lnTo>
                    <a:pt x="509" y="5926"/>
                  </a:lnTo>
                  <a:lnTo>
                    <a:pt x="506" y="5927"/>
                  </a:lnTo>
                  <a:lnTo>
                    <a:pt x="503" y="5929"/>
                  </a:lnTo>
                  <a:lnTo>
                    <a:pt x="500" y="5930"/>
                  </a:lnTo>
                  <a:lnTo>
                    <a:pt x="491" y="5930"/>
                  </a:lnTo>
                  <a:lnTo>
                    <a:pt x="480" y="5930"/>
                  </a:lnTo>
                  <a:lnTo>
                    <a:pt x="468" y="5928"/>
                  </a:lnTo>
                  <a:lnTo>
                    <a:pt x="454" y="5926"/>
                  </a:lnTo>
                  <a:lnTo>
                    <a:pt x="437" y="5921"/>
                  </a:lnTo>
                  <a:lnTo>
                    <a:pt x="420" y="5916"/>
                  </a:lnTo>
                  <a:lnTo>
                    <a:pt x="401" y="5909"/>
                  </a:lnTo>
                  <a:lnTo>
                    <a:pt x="380" y="5902"/>
                  </a:lnTo>
                  <a:lnTo>
                    <a:pt x="359" y="5893"/>
                  </a:lnTo>
                  <a:lnTo>
                    <a:pt x="336" y="5884"/>
                  </a:lnTo>
                  <a:lnTo>
                    <a:pt x="289" y="5862"/>
                  </a:lnTo>
                  <a:lnTo>
                    <a:pt x="240" y="5837"/>
                  </a:lnTo>
                  <a:close/>
                  <a:moveTo>
                    <a:pt x="526" y="5528"/>
                  </a:moveTo>
                  <a:lnTo>
                    <a:pt x="524" y="5531"/>
                  </a:lnTo>
                  <a:lnTo>
                    <a:pt x="522" y="5533"/>
                  </a:lnTo>
                  <a:lnTo>
                    <a:pt x="518" y="5535"/>
                  </a:lnTo>
                  <a:lnTo>
                    <a:pt x="515" y="5536"/>
                  </a:lnTo>
                  <a:lnTo>
                    <a:pt x="507" y="5537"/>
                  </a:lnTo>
                  <a:lnTo>
                    <a:pt x="497" y="5537"/>
                  </a:lnTo>
                  <a:lnTo>
                    <a:pt x="485" y="5536"/>
                  </a:lnTo>
                  <a:lnTo>
                    <a:pt x="471" y="5534"/>
                  </a:lnTo>
                  <a:lnTo>
                    <a:pt x="456" y="5531"/>
                  </a:lnTo>
                  <a:lnTo>
                    <a:pt x="439" y="5525"/>
                  </a:lnTo>
                  <a:lnTo>
                    <a:pt x="421" y="5520"/>
                  </a:lnTo>
                  <a:lnTo>
                    <a:pt x="403" y="5513"/>
                  </a:lnTo>
                  <a:lnTo>
                    <a:pt x="382" y="5506"/>
                  </a:lnTo>
                  <a:lnTo>
                    <a:pt x="362" y="5496"/>
                  </a:lnTo>
                  <a:lnTo>
                    <a:pt x="340" y="5486"/>
                  </a:lnTo>
                  <a:lnTo>
                    <a:pt x="317" y="5477"/>
                  </a:lnTo>
                  <a:lnTo>
                    <a:pt x="295" y="5465"/>
                  </a:lnTo>
                  <a:lnTo>
                    <a:pt x="271" y="5453"/>
                  </a:lnTo>
                  <a:lnTo>
                    <a:pt x="248" y="5440"/>
                  </a:lnTo>
                  <a:lnTo>
                    <a:pt x="226" y="5427"/>
                  </a:lnTo>
                  <a:lnTo>
                    <a:pt x="205" y="5414"/>
                  </a:lnTo>
                  <a:lnTo>
                    <a:pt x="186" y="5401"/>
                  </a:lnTo>
                  <a:lnTo>
                    <a:pt x="166" y="5388"/>
                  </a:lnTo>
                  <a:lnTo>
                    <a:pt x="149" y="5376"/>
                  </a:lnTo>
                  <a:lnTo>
                    <a:pt x="134" y="5363"/>
                  </a:lnTo>
                  <a:lnTo>
                    <a:pt x="120" y="5353"/>
                  </a:lnTo>
                  <a:lnTo>
                    <a:pt x="107" y="5341"/>
                  </a:lnTo>
                  <a:lnTo>
                    <a:pt x="96" y="5330"/>
                  </a:lnTo>
                  <a:lnTo>
                    <a:pt x="88" y="5320"/>
                  </a:lnTo>
                  <a:lnTo>
                    <a:pt x="80" y="5312"/>
                  </a:lnTo>
                  <a:lnTo>
                    <a:pt x="76" y="5303"/>
                  </a:lnTo>
                  <a:lnTo>
                    <a:pt x="72" y="5295"/>
                  </a:lnTo>
                  <a:lnTo>
                    <a:pt x="72" y="5292"/>
                  </a:lnTo>
                  <a:lnTo>
                    <a:pt x="72" y="5289"/>
                  </a:lnTo>
                  <a:lnTo>
                    <a:pt x="72" y="5287"/>
                  </a:lnTo>
                  <a:lnTo>
                    <a:pt x="74" y="5283"/>
                  </a:lnTo>
                  <a:lnTo>
                    <a:pt x="76" y="5281"/>
                  </a:lnTo>
                  <a:lnTo>
                    <a:pt x="78" y="5280"/>
                  </a:lnTo>
                  <a:lnTo>
                    <a:pt x="81" y="5278"/>
                  </a:lnTo>
                  <a:lnTo>
                    <a:pt x="84" y="5277"/>
                  </a:lnTo>
                  <a:lnTo>
                    <a:pt x="92" y="5276"/>
                  </a:lnTo>
                  <a:lnTo>
                    <a:pt x="103" y="5276"/>
                  </a:lnTo>
                  <a:lnTo>
                    <a:pt x="115" y="5277"/>
                  </a:lnTo>
                  <a:lnTo>
                    <a:pt x="127" y="5280"/>
                  </a:lnTo>
                  <a:lnTo>
                    <a:pt x="143" y="5283"/>
                  </a:lnTo>
                  <a:lnTo>
                    <a:pt x="160" y="5288"/>
                  </a:lnTo>
                  <a:lnTo>
                    <a:pt x="177" y="5294"/>
                  </a:lnTo>
                  <a:lnTo>
                    <a:pt x="197" y="5301"/>
                  </a:lnTo>
                  <a:lnTo>
                    <a:pt x="216" y="5309"/>
                  </a:lnTo>
                  <a:lnTo>
                    <a:pt x="238" y="5318"/>
                  </a:lnTo>
                  <a:lnTo>
                    <a:pt x="281" y="5339"/>
                  </a:lnTo>
                  <a:lnTo>
                    <a:pt x="327" y="5362"/>
                  </a:lnTo>
                  <a:lnTo>
                    <a:pt x="373" y="5388"/>
                  </a:lnTo>
                  <a:lnTo>
                    <a:pt x="412" y="5413"/>
                  </a:lnTo>
                  <a:lnTo>
                    <a:pt x="432" y="5426"/>
                  </a:lnTo>
                  <a:lnTo>
                    <a:pt x="449" y="5438"/>
                  </a:lnTo>
                  <a:lnTo>
                    <a:pt x="464" y="5451"/>
                  </a:lnTo>
                  <a:lnTo>
                    <a:pt x="479" y="5462"/>
                  </a:lnTo>
                  <a:lnTo>
                    <a:pt x="491" y="5472"/>
                  </a:lnTo>
                  <a:lnTo>
                    <a:pt x="502" y="5483"/>
                  </a:lnTo>
                  <a:lnTo>
                    <a:pt x="512" y="5493"/>
                  </a:lnTo>
                  <a:lnTo>
                    <a:pt x="518" y="5503"/>
                  </a:lnTo>
                  <a:lnTo>
                    <a:pt x="524" y="5510"/>
                  </a:lnTo>
                  <a:lnTo>
                    <a:pt x="527" y="5518"/>
                  </a:lnTo>
                  <a:lnTo>
                    <a:pt x="527" y="5521"/>
                  </a:lnTo>
                  <a:lnTo>
                    <a:pt x="527" y="5524"/>
                  </a:lnTo>
                  <a:lnTo>
                    <a:pt x="527" y="5526"/>
                  </a:lnTo>
                  <a:lnTo>
                    <a:pt x="526" y="5528"/>
                  </a:lnTo>
                  <a:close/>
                  <a:moveTo>
                    <a:pt x="656" y="5128"/>
                  </a:moveTo>
                  <a:lnTo>
                    <a:pt x="655" y="5130"/>
                  </a:lnTo>
                  <a:lnTo>
                    <a:pt x="653" y="5132"/>
                  </a:lnTo>
                  <a:lnTo>
                    <a:pt x="650" y="5135"/>
                  </a:lnTo>
                  <a:lnTo>
                    <a:pt x="647" y="5136"/>
                  </a:lnTo>
                  <a:lnTo>
                    <a:pt x="638" y="5137"/>
                  </a:lnTo>
                  <a:lnTo>
                    <a:pt x="628" y="5138"/>
                  </a:lnTo>
                  <a:lnTo>
                    <a:pt x="618" y="5137"/>
                  </a:lnTo>
                  <a:lnTo>
                    <a:pt x="605" y="5135"/>
                  </a:lnTo>
                  <a:lnTo>
                    <a:pt x="591" y="5132"/>
                  </a:lnTo>
                  <a:lnTo>
                    <a:pt x="574" y="5128"/>
                  </a:lnTo>
                  <a:lnTo>
                    <a:pt x="558" y="5123"/>
                  </a:lnTo>
                  <a:lnTo>
                    <a:pt x="540" y="5117"/>
                  </a:lnTo>
                  <a:lnTo>
                    <a:pt x="522" y="5110"/>
                  </a:lnTo>
                  <a:lnTo>
                    <a:pt x="502" y="5102"/>
                  </a:lnTo>
                  <a:lnTo>
                    <a:pt x="482" y="5092"/>
                  </a:lnTo>
                  <a:lnTo>
                    <a:pt x="461" y="5083"/>
                  </a:lnTo>
                  <a:lnTo>
                    <a:pt x="439" y="5072"/>
                  </a:lnTo>
                  <a:lnTo>
                    <a:pt x="418" y="5061"/>
                  </a:lnTo>
                  <a:lnTo>
                    <a:pt x="396" y="5049"/>
                  </a:lnTo>
                  <a:lnTo>
                    <a:pt x="377" y="5036"/>
                  </a:lnTo>
                  <a:lnTo>
                    <a:pt x="357" y="5024"/>
                  </a:lnTo>
                  <a:lnTo>
                    <a:pt x="339" y="5013"/>
                  </a:lnTo>
                  <a:lnTo>
                    <a:pt x="322" y="5000"/>
                  </a:lnTo>
                  <a:lnTo>
                    <a:pt x="306" y="4988"/>
                  </a:lnTo>
                  <a:lnTo>
                    <a:pt x="292" y="4977"/>
                  </a:lnTo>
                  <a:lnTo>
                    <a:pt x="279" y="4965"/>
                  </a:lnTo>
                  <a:lnTo>
                    <a:pt x="268" y="4954"/>
                  </a:lnTo>
                  <a:lnTo>
                    <a:pt x="258" y="4945"/>
                  </a:lnTo>
                  <a:lnTo>
                    <a:pt x="249" y="4934"/>
                  </a:lnTo>
                  <a:lnTo>
                    <a:pt x="244" y="4925"/>
                  </a:lnTo>
                  <a:lnTo>
                    <a:pt x="240" y="4917"/>
                  </a:lnTo>
                  <a:lnTo>
                    <a:pt x="237" y="4910"/>
                  </a:lnTo>
                  <a:lnTo>
                    <a:pt x="237" y="4906"/>
                  </a:lnTo>
                  <a:lnTo>
                    <a:pt x="237" y="4904"/>
                  </a:lnTo>
                  <a:lnTo>
                    <a:pt x="238" y="4900"/>
                  </a:lnTo>
                  <a:lnTo>
                    <a:pt x="239" y="4898"/>
                  </a:lnTo>
                  <a:lnTo>
                    <a:pt x="243" y="4894"/>
                  </a:lnTo>
                  <a:lnTo>
                    <a:pt x="248" y="4891"/>
                  </a:lnTo>
                  <a:lnTo>
                    <a:pt x="257" y="4889"/>
                  </a:lnTo>
                  <a:lnTo>
                    <a:pt x="267" y="4889"/>
                  </a:lnTo>
                  <a:lnTo>
                    <a:pt x="278" y="4889"/>
                  </a:lnTo>
                  <a:lnTo>
                    <a:pt x="290" y="4891"/>
                  </a:lnTo>
                  <a:lnTo>
                    <a:pt x="306" y="4894"/>
                  </a:lnTo>
                  <a:lnTo>
                    <a:pt x="321" y="4898"/>
                  </a:lnTo>
                  <a:lnTo>
                    <a:pt x="338" y="4904"/>
                  </a:lnTo>
                  <a:lnTo>
                    <a:pt x="355" y="4909"/>
                  </a:lnTo>
                  <a:lnTo>
                    <a:pt x="374" y="4917"/>
                  </a:lnTo>
                  <a:lnTo>
                    <a:pt x="393" y="4924"/>
                  </a:lnTo>
                  <a:lnTo>
                    <a:pt x="414" y="4934"/>
                  </a:lnTo>
                  <a:lnTo>
                    <a:pt x="434" y="4944"/>
                  </a:lnTo>
                  <a:lnTo>
                    <a:pt x="456" y="4954"/>
                  </a:lnTo>
                  <a:lnTo>
                    <a:pt x="477" y="4966"/>
                  </a:lnTo>
                  <a:lnTo>
                    <a:pt x="499" y="4978"/>
                  </a:lnTo>
                  <a:lnTo>
                    <a:pt x="519" y="4990"/>
                  </a:lnTo>
                  <a:lnTo>
                    <a:pt x="538" y="5002"/>
                  </a:lnTo>
                  <a:lnTo>
                    <a:pt x="556" y="5015"/>
                  </a:lnTo>
                  <a:lnTo>
                    <a:pt x="573" y="5027"/>
                  </a:lnTo>
                  <a:lnTo>
                    <a:pt x="590" y="5039"/>
                  </a:lnTo>
                  <a:lnTo>
                    <a:pt x="604" y="5049"/>
                  </a:lnTo>
                  <a:lnTo>
                    <a:pt x="617" y="5061"/>
                  </a:lnTo>
                  <a:lnTo>
                    <a:pt x="628" y="5072"/>
                  </a:lnTo>
                  <a:lnTo>
                    <a:pt x="638" y="5082"/>
                  </a:lnTo>
                  <a:lnTo>
                    <a:pt x="646" y="5091"/>
                  </a:lnTo>
                  <a:lnTo>
                    <a:pt x="652" y="5101"/>
                  </a:lnTo>
                  <a:lnTo>
                    <a:pt x="656" y="5109"/>
                  </a:lnTo>
                  <a:lnTo>
                    <a:pt x="659" y="5116"/>
                  </a:lnTo>
                  <a:lnTo>
                    <a:pt x="659" y="5119"/>
                  </a:lnTo>
                  <a:lnTo>
                    <a:pt x="659" y="5123"/>
                  </a:lnTo>
                  <a:lnTo>
                    <a:pt x="658" y="5126"/>
                  </a:lnTo>
                  <a:lnTo>
                    <a:pt x="656" y="5128"/>
                  </a:lnTo>
                  <a:close/>
                  <a:moveTo>
                    <a:pt x="546" y="4893"/>
                  </a:moveTo>
                  <a:lnTo>
                    <a:pt x="542" y="4897"/>
                  </a:lnTo>
                  <a:lnTo>
                    <a:pt x="537" y="4899"/>
                  </a:lnTo>
                  <a:lnTo>
                    <a:pt x="528" y="4901"/>
                  </a:lnTo>
                  <a:lnTo>
                    <a:pt x="519" y="4903"/>
                  </a:lnTo>
                  <a:lnTo>
                    <a:pt x="507" y="4901"/>
                  </a:lnTo>
                  <a:lnTo>
                    <a:pt x="496" y="4900"/>
                  </a:lnTo>
                  <a:lnTo>
                    <a:pt x="482" y="4897"/>
                  </a:lnTo>
                  <a:lnTo>
                    <a:pt x="466" y="4893"/>
                  </a:lnTo>
                  <a:lnTo>
                    <a:pt x="450" y="4889"/>
                  </a:lnTo>
                  <a:lnTo>
                    <a:pt x="433" y="4882"/>
                  </a:lnTo>
                  <a:lnTo>
                    <a:pt x="415" y="4876"/>
                  </a:lnTo>
                  <a:lnTo>
                    <a:pt x="396" y="4868"/>
                  </a:lnTo>
                  <a:lnTo>
                    <a:pt x="377" y="4859"/>
                  </a:lnTo>
                  <a:lnTo>
                    <a:pt x="357" y="4850"/>
                  </a:lnTo>
                  <a:lnTo>
                    <a:pt x="337" y="4839"/>
                  </a:lnTo>
                  <a:lnTo>
                    <a:pt x="316" y="4828"/>
                  </a:lnTo>
                  <a:lnTo>
                    <a:pt x="296" y="4816"/>
                  </a:lnTo>
                  <a:lnTo>
                    <a:pt x="276" y="4804"/>
                  </a:lnTo>
                  <a:lnTo>
                    <a:pt x="258" y="4792"/>
                  </a:lnTo>
                  <a:lnTo>
                    <a:pt x="241" y="4781"/>
                  </a:lnTo>
                  <a:lnTo>
                    <a:pt x="225" y="4769"/>
                  </a:lnTo>
                  <a:lnTo>
                    <a:pt x="210" y="4757"/>
                  </a:lnTo>
                  <a:lnTo>
                    <a:pt x="196" y="4746"/>
                  </a:lnTo>
                  <a:lnTo>
                    <a:pt x="184" y="4735"/>
                  </a:lnTo>
                  <a:lnTo>
                    <a:pt x="173" y="4724"/>
                  </a:lnTo>
                  <a:lnTo>
                    <a:pt x="163" y="4714"/>
                  </a:lnTo>
                  <a:lnTo>
                    <a:pt x="156" y="4705"/>
                  </a:lnTo>
                  <a:lnTo>
                    <a:pt x="150" y="4695"/>
                  </a:lnTo>
                  <a:lnTo>
                    <a:pt x="146" y="4688"/>
                  </a:lnTo>
                  <a:lnTo>
                    <a:pt x="144" y="4680"/>
                  </a:lnTo>
                  <a:lnTo>
                    <a:pt x="144" y="4677"/>
                  </a:lnTo>
                  <a:lnTo>
                    <a:pt x="144" y="4674"/>
                  </a:lnTo>
                  <a:lnTo>
                    <a:pt x="145" y="4671"/>
                  </a:lnTo>
                  <a:lnTo>
                    <a:pt x="146" y="4668"/>
                  </a:lnTo>
                  <a:lnTo>
                    <a:pt x="150" y="4664"/>
                  </a:lnTo>
                  <a:lnTo>
                    <a:pt x="156" y="4661"/>
                  </a:lnTo>
                  <a:lnTo>
                    <a:pt x="164" y="4659"/>
                  </a:lnTo>
                  <a:lnTo>
                    <a:pt x="173" y="4659"/>
                  </a:lnTo>
                  <a:lnTo>
                    <a:pt x="184" y="4659"/>
                  </a:lnTo>
                  <a:lnTo>
                    <a:pt x="197" y="4661"/>
                  </a:lnTo>
                  <a:lnTo>
                    <a:pt x="211" y="4663"/>
                  </a:lnTo>
                  <a:lnTo>
                    <a:pt x="226" y="4667"/>
                  </a:lnTo>
                  <a:lnTo>
                    <a:pt x="241" y="4673"/>
                  </a:lnTo>
                  <a:lnTo>
                    <a:pt x="258" y="4678"/>
                  </a:lnTo>
                  <a:lnTo>
                    <a:pt x="276" y="4686"/>
                  </a:lnTo>
                  <a:lnTo>
                    <a:pt x="295" y="4693"/>
                  </a:lnTo>
                  <a:lnTo>
                    <a:pt x="334" y="4712"/>
                  </a:lnTo>
                  <a:lnTo>
                    <a:pt x="375" y="4733"/>
                  </a:lnTo>
                  <a:lnTo>
                    <a:pt x="395" y="4745"/>
                  </a:lnTo>
                  <a:lnTo>
                    <a:pt x="415" y="4757"/>
                  </a:lnTo>
                  <a:lnTo>
                    <a:pt x="433" y="4769"/>
                  </a:lnTo>
                  <a:lnTo>
                    <a:pt x="450" y="4781"/>
                  </a:lnTo>
                  <a:lnTo>
                    <a:pt x="466" y="4792"/>
                  </a:lnTo>
                  <a:lnTo>
                    <a:pt x="482" y="4803"/>
                  </a:lnTo>
                  <a:lnTo>
                    <a:pt x="496" y="4815"/>
                  </a:lnTo>
                  <a:lnTo>
                    <a:pt x="509" y="4826"/>
                  </a:lnTo>
                  <a:lnTo>
                    <a:pt x="519" y="4837"/>
                  </a:lnTo>
                  <a:lnTo>
                    <a:pt x="528" y="4846"/>
                  </a:lnTo>
                  <a:lnTo>
                    <a:pt x="536" y="4856"/>
                  </a:lnTo>
                  <a:lnTo>
                    <a:pt x="542" y="4865"/>
                  </a:lnTo>
                  <a:lnTo>
                    <a:pt x="546" y="4873"/>
                  </a:lnTo>
                  <a:lnTo>
                    <a:pt x="548" y="4881"/>
                  </a:lnTo>
                  <a:lnTo>
                    <a:pt x="548" y="4887"/>
                  </a:lnTo>
                  <a:lnTo>
                    <a:pt x="546" y="4893"/>
                  </a:lnTo>
                  <a:close/>
                  <a:moveTo>
                    <a:pt x="460" y="4659"/>
                  </a:moveTo>
                  <a:lnTo>
                    <a:pt x="457" y="4663"/>
                  </a:lnTo>
                  <a:lnTo>
                    <a:pt x="450" y="4666"/>
                  </a:lnTo>
                  <a:lnTo>
                    <a:pt x="443" y="4668"/>
                  </a:lnTo>
                  <a:lnTo>
                    <a:pt x="434" y="4669"/>
                  </a:lnTo>
                  <a:lnTo>
                    <a:pt x="423" y="4668"/>
                  </a:lnTo>
                  <a:lnTo>
                    <a:pt x="411" y="4667"/>
                  </a:lnTo>
                  <a:lnTo>
                    <a:pt x="397" y="4665"/>
                  </a:lnTo>
                  <a:lnTo>
                    <a:pt x="383" y="4661"/>
                  </a:lnTo>
                  <a:lnTo>
                    <a:pt x="367" y="4656"/>
                  </a:lnTo>
                  <a:lnTo>
                    <a:pt x="351" y="4651"/>
                  </a:lnTo>
                  <a:lnTo>
                    <a:pt x="334" y="4645"/>
                  </a:lnTo>
                  <a:lnTo>
                    <a:pt x="316" y="4637"/>
                  </a:lnTo>
                  <a:lnTo>
                    <a:pt x="297" y="4628"/>
                  </a:lnTo>
                  <a:lnTo>
                    <a:pt x="279" y="4620"/>
                  </a:lnTo>
                  <a:lnTo>
                    <a:pt x="259" y="4610"/>
                  </a:lnTo>
                  <a:lnTo>
                    <a:pt x="239" y="4599"/>
                  </a:lnTo>
                  <a:lnTo>
                    <a:pt x="220" y="4587"/>
                  </a:lnTo>
                  <a:lnTo>
                    <a:pt x="201" y="4576"/>
                  </a:lnTo>
                  <a:lnTo>
                    <a:pt x="184" y="4565"/>
                  </a:lnTo>
                  <a:lnTo>
                    <a:pt x="167" y="4553"/>
                  </a:lnTo>
                  <a:lnTo>
                    <a:pt x="152" y="4541"/>
                  </a:lnTo>
                  <a:lnTo>
                    <a:pt x="137" y="4530"/>
                  </a:lnTo>
                  <a:lnTo>
                    <a:pt x="124" y="4518"/>
                  </a:lnTo>
                  <a:lnTo>
                    <a:pt x="113" y="4508"/>
                  </a:lnTo>
                  <a:lnTo>
                    <a:pt x="103" y="4497"/>
                  </a:lnTo>
                  <a:lnTo>
                    <a:pt x="94" y="4487"/>
                  </a:lnTo>
                  <a:lnTo>
                    <a:pt x="86" y="4477"/>
                  </a:lnTo>
                  <a:lnTo>
                    <a:pt x="81" y="4469"/>
                  </a:lnTo>
                  <a:lnTo>
                    <a:pt x="78" y="4461"/>
                  </a:lnTo>
                  <a:lnTo>
                    <a:pt x="76" y="4454"/>
                  </a:lnTo>
                  <a:lnTo>
                    <a:pt x="76" y="4447"/>
                  </a:lnTo>
                  <a:lnTo>
                    <a:pt x="78" y="4442"/>
                  </a:lnTo>
                  <a:lnTo>
                    <a:pt x="82" y="4437"/>
                  </a:lnTo>
                  <a:lnTo>
                    <a:pt x="88" y="4434"/>
                  </a:lnTo>
                  <a:lnTo>
                    <a:pt x="95" y="4432"/>
                  </a:lnTo>
                  <a:lnTo>
                    <a:pt x="105" y="4432"/>
                  </a:lnTo>
                  <a:lnTo>
                    <a:pt x="115" y="4432"/>
                  </a:lnTo>
                  <a:lnTo>
                    <a:pt x="127" y="4433"/>
                  </a:lnTo>
                  <a:lnTo>
                    <a:pt x="140" y="4436"/>
                  </a:lnTo>
                  <a:lnTo>
                    <a:pt x="154" y="4440"/>
                  </a:lnTo>
                  <a:lnTo>
                    <a:pt x="171" y="4445"/>
                  </a:lnTo>
                  <a:lnTo>
                    <a:pt x="187" y="4450"/>
                  </a:lnTo>
                  <a:lnTo>
                    <a:pt x="204" y="4457"/>
                  </a:lnTo>
                  <a:lnTo>
                    <a:pt x="221" y="4464"/>
                  </a:lnTo>
                  <a:lnTo>
                    <a:pt x="241" y="4473"/>
                  </a:lnTo>
                  <a:lnTo>
                    <a:pt x="259" y="4482"/>
                  </a:lnTo>
                  <a:lnTo>
                    <a:pt x="279" y="4492"/>
                  </a:lnTo>
                  <a:lnTo>
                    <a:pt x="298" y="4503"/>
                  </a:lnTo>
                  <a:lnTo>
                    <a:pt x="317" y="4514"/>
                  </a:lnTo>
                  <a:lnTo>
                    <a:pt x="336" y="4526"/>
                  </a:lnTo>
                  <a:lnTo>
                    <a:pt x="354" y="4538"/>
                  </a:lnTo>
                  <a:lnTo>
                    <a:pt x="370" y="4549"/>
                  </a:lnTo>
                  <a:lnTo>
                    <a:pt x="387" y="4560"/>
                  </a:lnTo>
                  <a:lnTo>
                    <a:pt x="401" y="4571"/>
                  </a:lnTo>
                  <a:lnTo>
                    <a:pt x="414" y="4583"/>
                  </a:lnTo>
                  <a:lnTo>
                    <a:pt x="425" y="4594"/>
                  </a:lnTo>
                  <a:lnTo>
                    <a:pt x="435" y="4604"/>
                  </a:lnTo>
                  <a:lnTo>
                    <a:pt x="444" y="4613"/>
                  </a:lnTo>
                  <a:lnTo>
                    <a:pt x="451" y="4623"/>
                  </a:lnTo>
                  <a:lnTo>
                    <a:pt x="457" y="4632"/>
                  </a:lnTo>
                  <a:lnTo>
                    <a:pt x="461" y="4640"/>
                  </a:lnTo>
                  <a:lnTo>
                    <a:pt x="462" y="4647"/>
                  </a:lnTo>
                  <a:lnTo>
                    <a:pt x="462" y="4653"/>
                  </a:lnTo>
                  <a:lnTo>
                    <a:pt x="460" y="4659"/>
                  </a:lnTo>
                  <a:close/>
                  <a:moveTo>
                    <a:pt x="400" y="4428"/>
                  </a:moveTo>
                  <a:lnTo>
                    <a:pt x="395" y="4432"/>
                  </a:lnTo>
                  <a:lnTo>
                    <a:pt x="390" y="4435"/>
                  </a:lnTo>
                  <a:lnTo>
                    <a:pt x="382" y="4437"/>
                  </a:lnTo>
                  <a:lnTo>
                    <a:pt x="374" y="4438"/>
                  </a:lnTo>
                  <a:lnTo>
                    <a:pt x="363" y="4438"/>
                  </a:lnTo>
                  <a:lnTo>
                    <a:pt x="352" y="4437"/>
                  </a:lnTo>
                  <a:lnTo>
                    <a:pt x="339" y="4434"/>
                  </a:lnTo>
                  <a:lnTo>
                    <a:pt x="325" y="4431"/>
                  </a:lnTo>
                  <a:lnTo>
                    <a:pt x="310" y="4427"/>
                  </a:lnTo>
                  <a:lnTo>
                    <a:pt x="294" y="4422"/>
                  </a:lnTo>
                  <a:lnTo>
                    <a:pt x="278" y="4416"/>
                  </a:lnTo>
                  <a:lnTo>
                    <a:pt x="260" y="4408"/>
                  </a:lnTo>
                  <a:lnTo>
                    <a:pt x="243" y="4401"/>
                  </a:lnTo>
                  <a:lnTo>
                    <a:pt x="225" y="4391"/>
                  </a:lnTo>
                  <a:lnTo>
                    <a:pt x="205" y="4382"/>
                  </a:lnTo>
                  <a:lnTo>
                    <a:pt x="187" y="4372"/>
                  </a:lnTo>
                  <a:lnTo>
                    <a:pt x="169" y="4361"/>
                  </a:lnTo>
                  <a:lnTo>
                    <a:pt x="150" y="4349"/>
                  </a:lnTo>
                  <a:lnTo>
                    <a:pt x="134" y="4338"/>
                  </a:lnTo>
                  <a:lnTo>
                    <a:pt x="118" y="4326"/>
                  </a:lnTo>
                  <a:lnTo>
                    <a:pt x="104" y="4315"/>
                  </a:lnTo>
                  <a:lnTo>
                    <a:pt x="90" y="4305"/>
                  </a:lnTo>
                  <a:lnTo>
                    <a:pt x="78" y="4293"/>
                  </a:lnTo>
                  <a:lnTo>
                    <a:pt x="66" y="4283"/>
                  </a:lnTo>
                  <a:lnTo>
                    <a:pt x="56" y="4272"/>
                  </a:lnTo>
                  <a:lnTo>
                    <a:pt x="49" y="4263"/>
                  </a:lnTo>
                  <a:lnTo>
                    <a:pt x="42" y="4253"/>
                  </a:lnTo>
                  <a:lnTo>
                    <a:pt x="37" y="4244"/>
                  </a:lnTo>
                  <a:lnTo>
                    <a:pt x="34" y="4237"/>
                  </a:lnTo>
                  <a:lnTo>
                    <a:pt x="31" y="4229"/>
                  </a:lnTo>
                  <a:lnTo>
                    <a:pt x="31" y="4224"/>
                  </a:lnTo>
                  <a:lnTo>
                    <a:pt x="34" y="4217"/>
                  </a:lnTo>
                  <a:lnTo>
                    <a:pt x="38" y="4213"/>
                  </a:lnTo>
                  <a:lnTo>
                    <a:pt x="43" y="4210"/>
                  </a:lnTo>
                  <a:lnTo>
                    <a:pt x="51" y="4209"/>
                  </a:lnTo>
                  <a:lnTo>
                    <a:pt x="59" y="4208"/>
                  </a:lnTo>
                  <a:lnTo>
                    <a:pt x="70" y="4208"/>
                  </a:lnTo>
                  <a:lnTo>
                    <a:pt x="82" y="4209"/>
                  </a:lnTo>
                  <a:lnTo>
                    <a:pt x="94" y="4212"/>
                  </a:lnTo>
                  <a:lnTo>
                    <a:pt x="108" y="4215"/>
                  </a:lnTo>
                  <a:lnTo>
                    <a:pt x="123" y="4219"/>
                  </a:lnTo>
                  <a:lnTo>
                    <a:pt x="139" y="4225"/>
                  </a:lnTo>
                  <a:lnTo>
                    <a:pt x="156" y="4231"/>
                  </a:lnTo>
                  <a:lnTo>
                    <a:pt x="173" y="4239"/>
                  </a:lnTo>
                  <a:lnTo>
                    <a:pt x="190" y="4246"/>
                  </a:lnTo>
                  <a:lnTo>
                    <a:pt x="208" y="4256"/>
                  </a:lnTo>
                  <a:lnTo>
                    <a:pt x="228" y="4266"/>
                  </a:lnTo>
                  <a:lnTo>
                    <a:pt x="246" y="4276"/>
                  </a:lnTo>
                  <a:lnTo>
                    <a:pt x="265" y="4287"/>
                  </a:lnTo>
                  <a:lnTo>
                    <a:pt x="283" y="4298"/>
                  </a:lnTo>
                  <a:lnTo>
                    <a:pt x="299" y="4309"/>
                  </a:lnTo>
                  <a:lnTo>
                    <a:pt x="315" y="4321"/>
                  </a:lnTo>
                  <a:lnTo>
                    <a:pt x="329" y="4332"/>
                  </a:lnTo>
                  <a:lnTo>
                    <a:pt x="343" y="4342"/>
                  </a:lnTo>
                  <a:lnTo>
                    <a:pt x="355" y="4353"/>
                  </a:lnTo>
                  <a:lnTo>
                    <a:pt x="367" y="4364"/>
                  </a:lnTo>
                  <a:lnTo>
                    <a:pt x="377" y="4374"/>
                  </a:lnTo>
                  <a:lnTo>
                    <a:pt x="384" y="4383"/>
                  </a:lnTo>
                  <a:lnTo>
                    <a:pt x="391" y="4393"/>
                  </a:lnTo>
                  <a:lnTo>
                    <a:pt x="396" y="4402"/>
                  </a:lnTo>
                  <a:lnTo>
                    <a:pt x="400" y="4409"/>
                  </a:lnTo>
                  <a:lnTo>
                    <a:pt x="402" y="4416"/>
                  </a:lnTo>
                  <a:lnTo>
                    <a:pt x="402" y="4422"/>
                  </a:lnTo>
                  <a:lnTo>
                    <a:pt x="400" y="4428"/>
                  </a:lnTo>
                  <a:close/>
                  <a:moveTo>
                    <a:pt x="218" y="4050"/>
                  </a:moveTo>
                  <a:lnTo>
                    <a:pt x="235" y="4061"/>
                  </a:lnTo>
                  <a:lnTo>
                    <a:pt x="253" y="4072"/>
                  </a:lnTo>
                  <a:lnTo>
                    <a:pt x="269" y="4082"/>
                  </a:lnTo>
                  <a:lnTo>
                    <a:pt x="284" y="4093"/>
                  </a:lnTo>
                  <a:lnTo>
                    <a:pt x="298" y="4105"/>
                  </a:lnTo>
                  <a:lnTo>
                    <a:pt x="311" y="4115"/>
                  </a:lnTo>
                  <a:lnTo>
                    <a:pt x="322" y="4126"/>
                  </a:lnTo>
                  <a:lnTo>
                    <a:pt x="333" y="4136"/>
                  </a:lnTo>
                  <a:lnTo>
                    <a:pt x="342" y="4146"/>
                  </a:lnTo>
                  <a:lnTo>
                    <a:pt x="350" y="4156"/>
                  </a:lnTo>
                  <a:lnTo>
                    <a:pt x="356" y="4164"/>
                  </a:lnTo>
                  <a:lnTo>
                    <a:pt x="361" y="4173"/>
                  </a:lnTo>
                  <a:lnTo>
                    <a:pt x="364" y="4181"/>
                  </a:lnTo>
                  <a:lnTo>
                    <a:pt x="365" y="4188"/>
                  </a:lnTo>
                  <a:lnTo>
                    <a:pt x="365" y="4195"/>
                  </a:lnTo>
                  <a:lnTo>
                    <a:pt x="363" y="4200"/>
                  </a:lnTo>
                  <a:lnTo>
                    <a:pt x="359" y="4204"/>
                  </a:lnTo>
                  <a:lnTo>
                    <a:pt x="353" y="4208"/>
                  </a:lnTo>
                  <a:lnTo>
                    <a:pt x="347" y="4210"/>
                  </a:lnTo>
                  <a:lnTo>
                    <a:pt x="338" y="4210"/>
                  </a:lnTo>
                  <a:lnTo>
                    <a:pt x="327" y="4210"/>
                  </a:lnTo>
                  <a:lnTo>
                    <a:pt x="316" y="4209"/>
                  </a:lnTo>
                  <a:lnTo>
                    <a:pt x="305" y="4206"/>
                  </a:lnTo>
                  <a:lnTo>
                    <a:pt x="290" y="4203"/>
                  </a:lnTo>
                  <a:lnTo>
                    <a:pt x="276" y="4200"/>
                  </a:lnTo>
                  <a:lnTo>
                    <a:pt x="261" y="4195"/>
                  </a:lnTo>
                  <a:lnTo>
                    <a:pt x="245" y="4188"/>
                  </a:lnTo>
                  <a:lnTo>
                    <a:pt x="229" y="4182"/>
                  </a:lnTo>
                  <a:lnTo>
                    <a:pt x="212" y="4174"/>
                  </a:lnTo>
                  <a:lnTo>
                    <a:pt x="194" y="4165"/>
                  </a:lnTo>
                  <a:lnTo>
                    <a:pt x="176" y="4156"/>
                  </a:lnTo>
                  <a:lnTo>
                    <a:pt x="158" y="4146"/>
                  </a:lnTo>
                  <a:lnTo>
                    <a:pt x="140" y="4135"/>
                  </a:lnTo>
                  <a:lnTo>
                    <a:pt x="123" y="4124"/>
                  </a:lnTo>
                  <a:lnTo>
                    <a:pt x="107" y="4114"/>
                  </a:lnTo>
                  <a:lnTo>
                    <a:pt x="92" y="4103"/>
                  </a:lnTo>
                  <a:lnTo>
                    <a:pt x="78" y="4092"/>
                  </a:lnTo>
                  <a:lnTo>
                    <a:pt x="66" y="4080"/>
                  </a:lnTo>
                  <a:lnTo>
                    <a:pt x="54" y="4070"/>
                  </a:lnTo>
                  <a:lnTo>
                    <a:pt x="43" y="4060"/>
                  </a:lnTo>
                  <a:lnTo>
                    <a:pt x="35" y="4050"/>
                  </a:lnTo>
                  <a:lnTo>
                    <a:pt x="26" y="4040"/>
                  </a:lnTo>
                  <a:lnTo>
                    <a:pt x="21" y="4031"/>
                  </a:lnTo>
                  <a:lnTo>
                    <a:pt x="15" y="4023"/>
                  </a:lnTo>
                  <a:lnTo>
                    <a:pt x="12" y="4014"/>
                  </a:lnTo>
                  <a:lnTo>
                    <a:pt x="11" y="4008"/>
                  </a:lnTo>
                  <a:lnTo>
                    <a:pt x="11" y="4001"/>
                  </a:lnTo>
                  <a:lnTo>
                    <a:pt x="14" y="3996"/>
                  </a:lnTo>
                  <a:lnTo>
                    <a:pt x="17" y="3992"/>
                  </a:lnTo>
                  <a:lnTo>
                    <a:pt x="23" y="3988"/>
                  </a:lnTo>
                  <a:lnTo>
                    <a:pt x="30" y="3986"/>
                  </a:lnTo>
                  <a:lnTo>
                    <a:pt x="39" y="3985"/>
                  </a:lnTo>
                  <a:lnTo>
                    <a:pt x="49" y="3985"/>
                  </a:lnTo>
                  <a:lnTo>
                    <a:pt x="61" y="3986"/>
                  </a:lnTo>
                  <a:lnTo>
                    <a:pt x="72" y="3988"/>
                  </a:lnTo>
                  <a:lnTo>
                    <a:pt x="85" y="3992"/>
                  </a:lnTo>
                  <a:lnTo>
                    <a:pt x="101" y="3996"/>
                  </a:lnTo>
                  <a:lnTo>
                    <a:pt x="116" y="4001"/>
                  </a:lnTo>
                  <a:lnTo>
                    <a:pt x="131" y="4008"/>
                  </a:lnTo>
                  <a:lnTo>
                    <a:pt x="148" y="4014"/>
                  </a:lnTo>
                  <a:lnTo>
                    <a:pt x="164" y="4022"/>
                  </a:lnTo>
                  <a:lnTo>
                    <a:pt x="183" y="4031"/>
                  </a:lnTo>
                  <a:lnTo>
                    <a:pt x="200" y="4040"/>
                  </a:lnTo>
                  <a:lnTo>
                    <a:pt x="218" y="4050"/>
                  </a:lnTo>
                  <a:close/>
                  <a:moveTo>
                    <a:pt x="213" y="3827"/>
                  </a:moveTo>
                  <a:lnTo>
                    <a:pt x="229" y="3836"/>
                  </a:lnTo>
                  <a:lnTo>
                    <a:pt x="245" y="3847"/>
                  </a:lnTo>
                  <a:lnTo>
                    <a:pt x="260" y="3858"/>
                  </a:lnTo>
                  <a:lnTo>
                    <a:pt x="275" y="3869"/>
                  </a:lnTo>
                  <a:lnTo>
                    <a:pt x="288" y="3879"/>
                  </a:lnTo>
                  <a:lnTo>
                    <a:pt x="301" y="3889"/>
                  </a:lnTo>
                  <a:lnTo>
                    <a:pt x="312" y="3900"/>
                  </a:lnTo>
                  <a:lnTo>
                    <a:pt x="322" y="3910"/>
                  </a:lnTo>
                  <a:lnTo>
                    <a:pt x="330" y="3919"/>
                  </a:lnTo>
                  <a:lnTo>
                    <a:pt x="338" y="3929"/>
                  </a:lnTo>
                  <a:lnTo>
                    <a:pt x="344" y="3938"/>
                  </a:lnTo>
                  <a:lnTo>
                    <a:pt x="349" y="3946"/>
                  </a:lnTo>
                  <a:lnTo>
                    <a:pt x="351" y="3954"/>
                  </a:lnTo>
                  <a:lnTo>
                    <a:pt x="353" y="3960"/>
                  </a:lnTo>
                  <a:lnTo>
                    <a:pt x="352" y="3967"/>
                  </a:lnTo>
                  <a:lnTo>
                    <a:pt x="350" y="3972"/>
                  </a:lnTo>
                  <a:lnTo>
                    <a:pt x="347" y="3977"/>
                  </a:lnTo>
                  <a:lnTo>
                    <a:pt x="341" y="3980"/>
                  </a:lnTo>
                  <a:lnTo>
                    <a:pt x="334" y="3982"/>
                  </a:lnTo>
                  <a:lnTo>
                    <a:pt x="325" y="3983"/>
                  </a:lnTo>
                  <a:lnTo>
                    <a:pt x="315" y="3983"/>
                  </a:lnTo>
                  <a:lnTo>
                    <a:pt x="305" y="3982"/>
                  </a:lnTo>
                  <a:lnTo>
                    <a:pt x="293" y="3981"/>
                  </a:lnTo>
                  <a:lnTo>
                    <a:pt x="280" y="3978"/>
                  </a:lnTo>
                  <a:lnTo>
                    <a:pt x="267" y="3973"/>
                  </a:lnTo>
                  <a:lnTo>
                    <a:pt x="252" y="3969"/>
                  </a:lnTo>
                  <a:lnTo>
                    <a:pt x="237" y="3964"/>
                  </a:lnTo>
                  <a:lnTo>
                    <a:pt x="220" y="3957"/>
                  </a:lnTo>
                  <a:lnTo>
                    <a:pt x="204" y="3950"/>
                  </a:lnTo>
                  <a:lnTo>
                    <a:pt x="187" y="3941"/>
                  </a:lnTo>
                  <a:lnTo>
                    <a:pt x="171" y="3932"/>
                  </a:lnTo>
                  <a:lnTo>
                    <a:pt x="153" y="3923"/>
                  </a:lnTo>
                  <a:lnTo>
                    <a:pt x="136" y="3912"/>
                  </a:lnTo>
                  <a:lnTo>
                    <a:pt x="120" y="3901"/>
                  </a:lnTo>
                  <a:lnTo>
                    <a:pt x="105" y="3890"/>
                  </a:lnTo>
                  <a:lnTo>
                    <a:pt x="91" y="3881"/>
                  </a:lnTo>
                  <a:lnTo>
                    <a:pt x="77" y="3870"/>
                  </a:lnTo>
                  <a:lnTo>
                    <a:pt x="65" y="3859"/>
                  </a:lnTo>
                  <a:lnTo>
                    <a:pt x="53" y="3848"/>
                  </a:lnTo>
                  <a:lnTo>
                    <a:pt x="43" y="3838"/>
                  </a:lnTo>
                  <a:lnTo>
                    <a:pt x="35" y="3829"/>
                  </a:lnTo>
                  <a:lnTo>
                    <a:pt x="27" y="3819"/>
                  </a:lnTo>
                  <a:lnTo>
                    <a:pt x="22" y="3810"/>
                  </a:lnTo>
                  <a:lnTo>
                    <a:pt x="17" y="3802"/>
                  </a:lnTo>
                  <a:lnTo>
                    <a:pt x="14" y="3794"/>
                  </a:lnTo>
                  <a:lnTo>
                    <a:pt x="13" y="3787"/>
                  </a:lnTo>
                  <a:lnTo>
                    <a:pt x="14" y="3780"/>
                  </a:lnTo>
                  <a:lnTo>
                    <a:pt x="16" y="3775"/>
                  </a:lnTo>
                  <a:lnTo>
                    <a:pt x="20" y="3770"/>
                  </a:lnTo>
                  <a:lnTo>
                    <a:pt x="25" y="3767"/>
                  </a:lnTo>
                  <a:lnTo>
                    <a:pt x="32" y="3765"/>
                  </a:lnTo>
                  <a:lnTo>
                    <a:pt x="40" y="3764"/>
                  </a:lnTo>
                  <a:lnTo>
                    <a:pt x="50" y="3764"/>
                  </a:lnTo>
                  <a:lnTo>
                    <a:pt x="61" y="3765"/>
                  </a:lnTo>
                  <a:lnTo>
                    <a:pt x="72" y="3767"/>
                  </a:lnTo>
                  <a:lnTo>
                    <a:pt x="85" y="3770"/>
                  </a:lnTo>
                  <a:lnTo>
                    <a:pt x="99" y="3775"/>
                  </a:lnTo>
                  <a:lnTo>
                    <a:pt x="113" y="3779"/>
                  </a:lnTo>
                  <a:lnTo>
                    <a:pt x="130" y="3786"/>
                  </a:lnTo>
                  <a:lnTo>
                    <a:pt x="145" y="3792"/>
                  </a:lnTo>
                  <a:lnTo>
                    <a:pt x="161" y="3800"/>
                  </a:lnTo>
                  <a:lnTo>
                    <a:pt x="178" y="3807"/>
                  </a:lnTo>
                  <a:lnTo>
                    <a:pt x="196" y="3817"/>
                  </a:lnTo>
                  <a:lnTo>
                    <a:pt x="213" y="3827"/>
                  </a:lnTo>
                  <a:close/>
                  <a:moveTo>
                    <a:pt x="231" y="3603"/>
                  </a:moveTo>
                  <a:lnTo>
                    <a:pt x="246" y="3614"/>
                  </a:lnTo>
                  <a:lnTo>
                    <a:pt x="262" y="3624"/>
                  </a:lnTo>
                  <a:lnTo>
                    <a:pt x="276" y="3634"/>
                  </a:lnTo>
                  <a:lnTo>
                    <a:pt x="290" y="3644"/>
                  </a:lnTo>
                  <a:lnTo>
                    <a:pt x="303" y="3655"/>
                  </a:lnTo>
                  <a:lnTo>
                    <a:pt x="314" y="3665"/>
                  </a:lnTo>
                  <a:lnTo>
                    <a:pt x="325" y="3675"/>
                  </a:lnTo>
                  <a:lnTo>
                    <a:pt x="335" y="3685"/>
                  </a:lnTo>
                  <a:lnTo>
                    <a:pt x="343" y="3694"/>
                  </a:lnTo>
                  <a:lnTo>
                    <a:pt x="350" y="3704"/>
                  </a:lnTo>
                  <a:lnTo>
                    <a:pt x="355" y="3712"/>
                  </a:lnTo>
                  <a:lnTo>
                    <a:pt x="360" y="3720"/>
                  </a:lnTo>
                  <a:lnTo>
                    <a:pt x="362" y="3727"/>
                  </a:lnTo>
                  <a:lnTo>
                    <a:pt x="363" y="3735"/>
                  </a:lnTo>
                  <a:lnTo>
                    <a:pt x="363" y="3741"/>
                  </a:lnTo>
                  <a:lnTo>
                    <a:pt x="361" y="3746"/>
                  </a:lnTo>
                  <a:lnTo>
                    <a:pt x="356" y="3751"/>
                  </a:lnTo>
                  <a:lnTo>
                    <a:pt x="351" y="3754"/>
                  </a:lnTo>
                  <a:lnTo>
                    <a:pt x="344" y="3756"/>
                  </a:lnTo>
                  <a:lnTo>
                    <a:pt x="336" y="3758"/>
                  </a:lnTo>
                  <a:lnTo>
                    <a:pt x="327" y="3758"/>
                  </a:lnTo>
                  <a:lnTo>
                    <a:pt x="316" y="3758"/>
                  </a:lnTo>
                  <a:lnTo>
                    <a:pt x="305" y="3755"/>
                  </a:lnTo>
                  <a:lnTo>
                    <a:pt x="293" y="3752"/>
                  </a:lnTo>
                  <a:lnTo>
                    <a:pt x="279" y="3749"/>
                  </a:lnTo>
                  <a:lnTo>
                    <a:pt x="265" y="3745"/>
                  </a:lnTo>
                  <a:lnTo>
                    <a:pt x="251" y="3739"/>
                  </a:lnTo>
                  <a:lnTo>
                    <a:pt x="235" y="3733"/>
                  </a:lnTo>
                  <a:lnTo>
                    <a:pt x="219" y="3726"/>
                  </a:lnTo>
                  <a:lnTo>
                    <a:pt x="203" y="3718"/>
                  </a:lnTo>
                  <a:lnTo>
                    <a:pt x="187" y="3709"/>
                  </a:lnTo>
                  <a:lnTo>
                    <a:pt x="171" y="3699"/>
                  </a:lnTo>
                  <a:lnTo>
                    <a:pt x="154" y="3690"/>
                  </a:lnTo>
                  <a:lnTo>
                    <a:pt x="139" y="3680"/>
                  </a:lnTo>
                  <a:lnTo>
                    <a:pt x="124" y="3669"/>
                  </a:lnTo>
                  <a:lnTo>
                    <a:pt x="110" y="3658"/>
                  </a:lnTo>
                  <a:lnTo>
                    <a:pt x="97" y="3649"/>
                  </a:lnTo>
                  <a:lnTo>
                    <a:pt x="86" y="3638"/>
                  </a:lnTo>
                  <a:lnTo>
                    <a:pt x="76" y="3628"/>
                  </a:lnTo>
                  <a:lnTo>
                    <a:pt x="66" y="3618"/>
                  </a:lnTo>
                  <a:lnTo>
                    <a:pt x="58" y="3609"/>
                  </a:lnTo>
                  <a:lnTo>
                    <a:pt x="51" y="3599"/>
                  </a:lnTo>
                  <a:lnTo>
                    <a:pt x="45" y="3590"/>
                  </a:lnTo>
                  <a:lnTo>
                    <a:pt x="41" y="3582"/>
                  </a:lnTo>
                  <a:lnTo>
                    <a:pt x="39" y="3574"/>
                  </a:lnTo>
                  <a:lnTo>
                    <a:pt x="38" y="3568"/>
                  </a:lnTo>
                  <a:lnTo>
                    <a:pt x="38" y="3561"/>
                  </a:lnTo>
                  <a:lnTo>
                    <a:pt x="40" y="3556"/>
                  </a:lnTo>
                  <a:lnTo>
                    <a:pt x="44" y="3551"/>
                  </a:lnTo>
                  <a:lnTo>
                    <a:pt x="50" y="3548"/>
                  </a:lnTo>
                  <a:lnTo>
                    <a:pt x="56" y="3546"/>
                  </a:lnTo>
                  <a:lnTo>
                    <a:pt x="65" y="3545"/>
                  </a:lnTo>
                  <a:lnTo>
                    <a:pt x="74" y="3545"/>
                  </a:lnTo>
                  <a:lnTo>
                    <a:pt x="84" y="3545"/>
                  </a:lnTo>
                  <a:lnTo>
                    <a:pt x="96" y="3547"/>
                  </a:lnTo>
                  <a:lnTo>
                    <a:pt x="108" y="3550"/>
                  </a:lnTo>
                  <a:lnTo>
                    <a:pt x="122" y="3554"/>
                  </a:lnTo>
                  <a:lnTo>
                    <a:pt x="136" y="3558"/>
                  </a:lnTo>
                  <a:lnTo>
                    <a:pt x="150" y="3563"/>
                  </a:lnTo>
                  <a:lnTo>
                    <a:pt x="166" y="3570"/>
                  </a:lnTo>
                  <a:lnTo>
                    <a:pt x="181" y="3577"/>
                  </a:lnTo>
                  <a:lnTo>
                    <a:pt x="198" y="3585"/>
                  </a:lnTo>
                  <a:lnTo>
                    <a:pt x="214" y="3593"/>
                  </a:lnTo>
                  <a:lnTo>
                    <a:pt x="231" y="3603"/>
                  </a:lnTo>
                  <a:close/>
                  <a:moveTo>
                    <a:pt x="271" y="3381"/>
                  </a:moveTo>
                  <a:lnTo>
                    <a:pt x="286" y="3391"/>
                  </a:lnTo>
                  <a:lnTo>
                    <a:pt x="301" y="3400"/>
                  </a:lnTo>
                  <a:lnTo>
                    <a:pt x="314" y="3411"/>
                  </a:lnTo>
                  <a:lnTo>
                    <a:pt x="328" y="3421"/>
                  </a:lnTo>
                  <a:lnTo>
                    <a:pt x="340" y="3431"/>
                  </a:lnTo>
                  <a:lnTo>
                    <a:pt x="351" y="3441"/>
                  </a:lnTo>
                  <a:lnTo>
                    <a:pt x="362" y="3451"/>
                  </a:lnTo>
                  <a:lnTo>
                    <a:pt x="370" y="3461"/>
                  </a:lnTo>
                  <a:lnTo>
                    <a:pt x="378" y="3469"/>
                  </a:lnTo>
                  <a:lnTo>
                    <a:pt x="384" y="3479"/>
                  </a:lnTo>
                  <a:lnTo>
                    <a:pt x="390" y="3487"/>
                  </a:lnTo>
                  <a:lnTo>
                    <a:pt x="394" y="3495"/>
                  </a:lnTo>
                  <a:lnTo>
                    <a:pt x="396" y="3503"/>
                  </a:lnTo>
                  <a:lnTo>
                    <a:pt x="397" y="3509"/>
                  </a:lnTo>
                  <a:lnTo>
                    <a:pt x="396" y="3516"/>
                  </a:lnTo>
                  <a:lnTo>
                    <a:pt x="394" y="3521"/>
                  </a:lnTo>
                  <a:lnTo>
                    <a:pt x="390" y="3525"/>
                  </a:lnTo>
                  <a:lnTo>
                    <a:pt x="385" y="3529"/>
                  </a:lnTo>
                  <a:lnTo>
                    <a:pt x="378" y="3531"/>
                  </a:lnTo>
                  <a:lnTo>
                    <a:pt x="370" y="3533"/>
                  </a:lnTo>
                  <a:lnTo>
                    <a:pt x="362" y="3533"/>
                  </a:lnTo>
                  <a:lnTo>
                    <a:pt x="351" y="3532"/>
                  </a:lnTo>
                  <a:lnTo>
                    <a:pt x="340" y="3531"/>
                  </a:lnTo>
                  <a:lnTo>
                    <a:pt x="328" y="3528"/>
                  </a:lnTo>
                  <a:lnTo>
                    <a:pt x="315" y="3524"/>
                  </a:lnTo>
                  <a:lnTo>
                    <a:pt x="301" y="3520"/>
                  </a:lnTo>
                  <a:lnTo>
                    <a:pt x="287" y="3516"/>
                  </a:lnTo>
                  <a:lnTo>
                    <a:pt x="273" y="3509"/>
                  </a:lnTo>
                  <a:lnTo>
                    <a:pt x="258" y="3503"/>
                  </a:lnTo>
                  <a:lnTo>
                    <a:pt x="242" y="3495"/>
                  </a:lnTo>
                  <a:lnTo>
                    <a:pt x="227" y="3487"/>
                  </a:lnTo>
                  <a:lnTo>
                    <a:pt x="211" y="3477"/>
                  </a:lnTo>
                  <a:lnTo>
                    <a:pt x="196" y="3467"/>
                  </a:lnTo>
                  <a:lnTo>
                    <a:pt x="180" y="3457"/>
                  </a:lnTo>
                  <a:lnTo>
                    <a:pt x="166" y="3448"/>
                  </a:lnTo>
                  <a:lnTo>
                    <a:pt x="153" y="3438"/>
                  </a:lnTo>
                  <a:lnTo>
                    <a:pt x="142" y="3427"/>
                  </a:lnTo>
                  <a:lnTo>
                    <a:pt x="130" y="3418"/>
                  </a:lnTo>
                  <a:lnTo>
                    <a:pt x="120" y="3408"/>
                  </a:lnTo>
                  <a:lnTo>
                    <a:pt x="111" y="3398"/>
                  </a:lnTo>
                  <a:lnTo>
                    <a:pt x="104" y="3388"/>
                  </a:lnTo>
                  <a:lnTo>
                    <a:pt x="97" y="3380"/>
                  </a:lnTo>
                  <a:lnTo>
                    <a:pt x="92" y="3371"/>
                  </a:lnTo>
                  <a:lnTo>
                    <a:pt x="88" y="3363"/>
                  </a:lnTo>
                  <a:lnTo>
                    <a:pt x="85" y="3355"/>
                  </a:lnTo>
                  <a:lnTo>
                    <a:pt x="84" y="3348"/>
                  </a:lnTo>
                  <a:lnTo>
                    <a:pt x="85" y="3342"/>
                  </a:lnTo>
                  <a:lnTo>
                    <a:pt x="88" y="3337"/>
                  </a:lnTo>
                  <a:lnTo>
                    <a:pt x="92" y="3332"/>
                  </a:lnTo>
                  <a:lnTo>
                    <a:pt x="96" y="3329"/>
                  </a:lnTo>
                  <a:lnTo>
                    <a:pt x="104" y="3327"/>
                  </a:lnTo>
                  <a:lnTo>
                    <a:pt x="111" y="3326"/>
                  </a:lnTo>
                  <a:lnTo>
                    <a:pt x="120" y="3325"/>
                  </a:lnTo>
                  <a:lnTo>
                    <a:pt x="131" y="3326"/>
                  </a:lnTo>
                  <a:lnTo>
                    <a:pt x="142" y="3327"/>
                  </a:lnTo>
                  <a:lnTo>
                    <a:pt x="153" y="3330"/>
                  </a:lnTo>
                  <a:lnTo>
                    <a:pt x="166" y="3333"/>
                  </a:lnTo>
                  <a:lnTo>
                    <a:pt x="179" y="3338"/>
                  </a:lnTo>
                  <a:lnTo>
                    <a:pt x="193" y="3343"/>
                  </a:lnTo>
                  <a:lnTo>
                    <a:pt x="208" y="3348"/>
                  </a:lnTo>
                  <a:lnTo>
                    <a:pt x="224" y="3356"/>
                  </a:lnTo>
                  <a:lnTo>
                    <a:pt x="239" y="3364"/>
                  </a:lnTo>
                  <a:lnTo>
                    <a:pt x="255" y="3372"/>
                  </a:lnTo>
                  <a:lnTo>
                    <a:pt x="271" y="3381"/>
                  </a:lnTo>
                  <a:close/>
                  <a:moveTo>
                    <a:pt x="333" y="3159"/>
                  </a:moveTo>
                  <a:lnTo>
                    <a:pt x="348" y="3167"/>
                  </a:lnTo>
                  <a:lnTo>
                    <a:pt x="362" y="3177"/>
                  </a:lnTo>
                  <a:lnTo>
                    <a:pt x="375" y="3187"/>
                  </a:lnTo>
                  <a:lnTo>
                    <a:pt x="388" y="3196"/>
                  </a:lnTo>
                  <a:lnTo>
                    <a:pt x="398" y="3206"/>
                  </a:lnTo>
                  <a:lnTo>
                    <a:pt x="409" y="3216"/>
                  </a:lnTo>
                  <a:lnTo>
                    <a:pt x="419" y="3225"/>
                  </a:lnTo>
                  <a:lnTo>
                    <a:pt x="428" y="3235"/>
                  </a:lnTo>
                  <a:lnTo>
                    <a:pt x="435" y="3244"/>
                  </a:lnTo>
                  <a:lnTo>
                    <a:pt x="442" y="3254"/>
                  </a:lnTo>
                  <a:lnTo>
                    <a:pt x="446" y="3261"/>
                  </a:lnTo>
                  <a:lnTo>
                    <a:pt x="450" y="3270"/>
                  </a:lnTo>
                  <a:lnTo>
                    <a:pt x="452" y="3277"/>
                  </a:lnTo>
                  <a:lnTo>
                    <a:pt x="452" y="3284"/>
                  </a:lnTo>
                  <a:lnTo>
                    <a:pt x="452" y="3290"/>
                  </a:lnTo>
                  <a:lnTo>
                    <a:pt x="449" y="3295"/>
                  </a:lnTo>
                  <a:lnTo>
                    <a:pt x="446" y="3300"/>
                  </a:lnTo>
                  <a:lnTo>
                    <a:pt x="441" y="3303"/>
                  </a:lnTo>
                  <a:lnTo>
                    <a:pt x="434" y="3305"/>
                  </a:lnTo>
                  <a:lnTo>
                    <a:pt x="427" y="3306"/>
                  </a:lnTo>
                  <a:lnTo>
                    <a:pt x="418" y="3307"/>
                  </a:lnTo>
                  <a:lnTo>
                    <a:pt x="408" y="3306"/>
                  </a:lnTo>
                  <a:lnTo>
                    <a:pt x="397" y="3305"/>
                  </a:lnTo>
                  <a:lnTo>
                    <a:pt x="385" y="3303"/>
                  </a:lnTo>
                  <a:lnTo>
                    <a:pt x="373" y="3300"/>
                  </a:lnTo>
                  <a:lnTo>
                    <a:pt x="360" y="3296"/>
                  </a:lnTo>
                  <a:lnTo>
                    <a:pt x="347" y="3291"/>
                  </a:lnTo>
                  <a:lnTo>
                    <a:pt x="333" y="3285"/>
                  </a:lnTo>
                  <a:lnTo>
                    <a:pt x="317" y="3278"/>
                  </a:lnTo>
                  <a:lnTo>
                    <a:pt x="303" y="3272"/>
                  </a:lnTo>
                  <a:lnTo>
                    <a:pt x="288" y="3263"/>
                  </a:lnTo>
                  <a:lnTo>
                    <a:pt x="272" y="3255"/>
                  </a:lnTo>
                  <a:lnTo>
                    <a:pt x="258" y="3245"/>
                  </a:lnTo>
                  <a:lnTo>
                    <a:pt x="244" y="3235"/>
                  </a:lnTo>
                  <a:lnTo>
                    <a:pt x="230" y="3225"/>
                  </a:lnTo>
                  <a:lnTo>
                    <a:pt x="218" y="3216"/>
                  </a:lnTo>
                  <a:lnTo>
                    <a:pt x="206" y="3206"/>
                  </a:lnTo>
                  <a:lnTo>
                    <a:pt x="196" y="3196"/>
                  </a:lnTo>
                  <a:lnTo>
                    <a:pt x="186" y="3187"/>
                  </a:lnTo>
                  <a:lnTo>
                    <a:pt x="178" y="3177"/>
                  </a:lnTo>
                  <a:lnTo>
                    <a:pt x="171" y="3168"/>
                  </a:lnTo>
                  <a:lnTo>
                    <a:pt x="164" y="3160"/>
                  </a:lnTo>
                  <a:lnTo>
                    <a:pt x="160" y="3151"/>
                  </a:lnTo>
                  <a:lnTo>
                    <a:pt x="156" y="3142"/>
                  </a:lnTo>
                  <a:lnTo>
                    <a:pt x="153" y="3136"/>
                  </a:lnTo>
                  <a:lnTo>
                    <a:pt x="153" y="3128"/>
                  </a:lnTo>
                  <a:lnTo>
                    <a:pt x="153" y="3123"/>
                  </a:lnTo>
                  <a:lnTo>
                    <a:pt x="156" y="3118"/>
                  </a:lnTo>
                  <a:lnTo>
                    <a:pt x="160" y="3113"/>
                  </a:lnTo>
                  <a:lnTo>
                    <a:pt x="165" y="3109"/>
                  </a:lnTo>
                  <a:lnTo>
                    <a:pt x="172" y="3107"/>
                  </a:lnTo>
                  <a:lnTo>
                    <a:pt x="179" y="3106"/>
                  </a:lnTo>
                  <a:lnTo>
                    <a:pt x="188" y="3105"/>
                  </a:lnTo>
                  <a:lnTo>
                    <a:pt x="198" y="3106"/>
                  </a:lnTo>
                  <a:lnTo>
                    <a:pt x="208" y="3107"/>
                  </a:lnTo>
                  <a:lnTo>
                    <a:pt x="220" y="3109"/>
                  </a:lnTo>
                  <a:lnTo>
                    <a:pt x="232" y="3112"/>
                  </a:lnTo>
                  <a:lnTo>
                    <a:pt x="245" y="3116"/>
                  </a:lnTo>
                  <a:lnTo>
                    <a:pt x="259" y="3122"/>
                  </a:lnTo>
                  <a:lnTo>
                    <a:pt x="273" y="3127"/>
                  </a:lnTo>
                  <a:lnTo>
                    <a:pt x="287" y="3134"/>
                  </a:lnTo>
                  <a:lnTo>
                    <a:pt x="302" y="3141"/>
                  </a:lnTo>
                  <a:lnTo>
                    <a:pt x="317" y="3149"/>
                  </a:lnTo>
                  <a:lnTo>
                    <a:pt x="333" y="3159"/>
                  </a:lnTo>
                  <a:close/>
                  <a:moveTo>
                    <a:pt x="417" y="2935"/>
                  </a:moveTo>
                  <a:lnTo>
                    <a:pt x="431" y="2944"/>
                  </a:lnTo>
                  <a:lnTo>
                    <a:pt x="445" y="2954"/>
                  </a:lnTo>
                  <a:lnTo>
                    <a:pt x="457" y="2962"/>
                  </a:lnTo>
                  <a:lnTo>
                    <a:pt x="469" y="2972"/>
                  </a:lnTo>
                  <a:lnTo>
                    <a:pt x="480" y="2982"/>
                  </a:lnTo>
                  <a:lnTo>
                    <a:pt x="490" y="2991"/>
                  </a:lnTo>
                  <a:lnTo>
                    <a:pt x="499" y="3001"/>
                  </a:lnTo>
                  <a:lnTo>
                    <a:pt x="507" y="3010"/>
                  </a:lnTo>
                  <a:lnTo>
                    <a:pt x="514" y="3018"/>
                  </a:lnTo>
                  <a:lnTo>
                    <a:pt x="520" y="3027"/>
                  </a:lnTo>
                  <a:lnTo>
                    <a:pt x="525" y="3036"/>
                  </a:lnTo>
                  <a:lnTo>
                    <a:pt x="528" y="3043"/>
                  </a:lnTo>
                  <a:lnTo>
                    <a:pt x="530" y="3051"/>
                  </a:lnTo>
                  <a:lnTo>
                    <a:pt x="530" y="3057"/>
                  </a:lnTo>
                  <a:lnTo>
                    <a:pt x="530" y="3064"/>
                  </a:lnTo>
                  <a:lnTo>
                    <a:pt x="527" y="3069"/>
                  </a:lnTo>
                  <a:lnTo>
                    <a:pt x="524" y="3073"/>
                  </a:lnTo>
                  <a:lnTo>
                    <a:pt x="518" y="3077"/>
                  </a:lnTo>
                  <a:lnTo>
                    <a:pt x="512" y="3079"/>
                  </a:lnTo>
                  <a:lnTo>
                    <a:pt x="504" y="3081"/>
                  </a:lnTo>
                  <a:lnTo>
                    <a:pt x="497" y="3081"/>
                  </a:lnTo>
                  <a:lnTo>
                    <a:pt x="487" y="3081"/>
                  </a:lnTo>
                  <a:lnTo>
                    <a:pt x="476" y="3080"/>
                  </a:lnTo>
                  <a:lnTo>
                    <a:pt x="465" y="3078"/>
                  </a:lnTo>
                  <a:lnTo>
                    <a:pt x="454" y="3074"/>
                  </a:lnTo>
                  <a:lnTo>
                    <a:pt x="441" y="3071"/>
                  </a:lnTo>
                  <a:lnTo>
                    <a:pt x="428" y="3066"/>
                  </a:lnTo>
                  <a:lnTo>
                    <a:pt x="414" y="3060"/>
                  </a:lnTo>
                  <a:lnTo>
                    <a:pt x="400" y="3054"/>
                  </a:lnTo>
                  <a:lnTo>
                    <a:pt x="385" y="3047"/>
                  </a:lnTo>
                  <a:lnTo>
                    <a:pt x="371" y="3040"/>
                  </a:lnTo>
                  <a:lnTo>
                    <a:pt x="356" y="3031"/>
                  </a:lnTo>
                  <a:lnTo>
                    <a:pt x="342" y="3022"/>
                  </a:lnTo>
                  <a:lnTo>
                    <a:pt x="329" y="3013"/>
                  </a:lnTo>
                  <a:lnTo>
                    <a:pt x="316" y="3003"/>
                  </a:lnTo>
                  <a:lnTo>
                    <a:pt x="305" y="2993"/>
                  </a:lnTo>
                  <a:lnTo>
                    <a:pt x="294" y="2984"/>
                  </a:lnTo>
                  <a:lnTo>
                    <a:pt x="283" y="2975"/>
                  </a:lnTo>
                  <a:lnTo>
                    <a:pt x="274" y="2965"/>
                  </a:lnTo>
                  <a:lnTo>
                    <a:pt x="266" y="2956"/>
                  </a:lnTo>
                  <a:lnTo>
                    <a:pt x="259" y="2947"/>
                  </a:lnTo>
                  <a:lnTo>
                    <a:pt x="254" y="2938"/>
                  </a:lnTo>
                  <a:lnTo>
                    <a:pt x="249" y="2930"/>
                  </a:lnTo>
                  <a:lnTo>
                    <a:pt x="245" y="2922"/>
                  </a:lnTo>
                  <a:lnTo>
                    <a:pt x="244" y="2915"/>
                  </a:lnTo>
                  <a:lnTo>
                    <a:pt x="243" y="2908"/>
                  </a:lnTo>
                  <a:lnTo>
                    <a:pt x="244" y="2902"/>
                  </a:lnTo>
                  <a:lnTo>
                    <a:pt x="246" y="2896"/>
                  </a:lnTo>
                  <a:lnTo>
                    <a:pt x="251" y="2892"/>
                  </a:lnTo>
                  <a:lnTo>
                    <a:pt x="255" y="2889"/>
                  </a:lnTo>
                  <a:lnTo>
                    <a:pt x="261" y="2887"/>
                  </a:lnTo>
                  <a:lnTo>
                    <a:pt x="269" y="2884"/>
                  </a:lnTo>
                  <a:lnTo>
                    <a:pt x="278" y="2884"/>
                  </a:lnTo>
                  <a:lnTo>
                    <a:pt x="287" y="2884"/>
                  </a:lnTo>
                  <a:lnTo>
                    <a:pt x="297" y="2886"/>
                  </a:lnTo>
                  <a:lnTo>
                    <a:pt x="309" y="2888"/>
                  </a:lnTo>
                  <a:lnTo>
                    <a:pt x="321" y="2891"/>
                  </a:lnTo>
                  <a:lnTo>
                    <a:pt x="333" y="2895"/>
                  </a:lnTo>
                  <a:lnTo>
                    <a:pt x="346" y="2900"/>
                  </a:lnTo>
                  <a:lnTo>
                    <a:pt x="360" y="2905"/>
                  </a:lnTo>
                  <a:lnTo>
                    <a:pt x="374" y="2911"/>
                  </a:lnTo>
                  <a:lnTo>
                    <a:pt x="388" y="2918"/>
                  </a:lnTo>
                  <a:lnTo>
                    <a:pt x="402" y="2927"/>
                  </a:lnTo>
                  <a:lnTo>
                    <a:pt x="417" y="2935"/>
                  </a:lnTo>
                  <a:close/>
                  <a:moveTo>
                    <a:pt x="276" y="2623"/>
                  </a:moveTo>
                  <a:lnTo>
                    <a:pt x="272" y="2628"/>
                  </a:lnTo>
                  <a:lnTo>
                    <a:pt x="268" y="2631"/>
                  </a:lnTo>
                  <a:lnTo>
                    <a:pt x="261" y="2634"/>
                  </a:lnTo>
                  <a:lnTo>
                    <a:pt x="255" y="2635"/>
                  </a:lnTo>
                  <a:lnTo>
                    <a:pt x="247" y="2636"/>
                  </a:lnTo>
                  <a:lnTo>
                    <a:pt x="239" y="2635"/>
                  </a:lnTo>
                  <a:lnTo>
                    <a:pt x="229" y="2634"/>
                  </a:lnTo>
                  <a:lnTo>
                    <a:pt x="218" y="2633"/>
                  </a:lnTo>
                  <a:lnTo>
                    <a:pt x="207" y="2630"/>
                  </a:lnTo>
                  <a:lnTo>
                    <a:pt x="197" y="2627"/>
                  </a:lnTo>
                  <a:lnTo>
                    <a:pt x="185" y="2622"/>
                  </a:lnTo>
                  <a:lnTo>
                    <a:pt x="172" y="2617"/>
                  </a:lnTo>
                  <a:lnTo>
                    <a:pt x="160" y="2611"/>
                  </a:lnTo>
                  <a:lnTo>
                    <a:pt x="147" y="2605"/>
                  </a:lnTo>
                  <a:lnTo>
                    <a:pt x="134" y="2597"/>
                  </a:lnTo>
                  <a:lnTo>
                    <a:pt x="121" y="2590"/>
                  </a:lnTo>
                  <a:lnTo>
                    <a:pt x="108" y="2581"/>
                  </a:lnTo>
                  <a:lnTo>
                    <a:pt x="95" y="2573"/>
                  </a:lnTo>
                  <a:lnTo>
                    <a:pt x="84" y="2564"/>
                  </a:lnTo>
                  <a:lnTo>
                    <a:pt x="74" y="2555"/>
                  </a:lnTo>
                  <a:lnTo>
                    <a:pt x="64" y="2546"/>
                  </a:lnTo>
                  <a:lnTo>
                    <a:pt x="54" y="2537"/>
                  </a:lnTo>
                  <a:lnTo>
                    <a:pt x="47" y="2528"/>
                  </a:lnTo>
                  <a:lnTo>
                    <a:pt x="39" y="2520"/>
                  </a:lnTo>
                  <a:lnTo>
                    <a:pt x="32" y="2511"/>
                  </a:lnTo>
                  <a:lnTo>
                    <a:pt x="28" y="2503"/>
                  </a:lnTo>
                  <a:lnTo>
                    <a:pt x="24" y="2495"/>
                  </a:lnTo>
                  <a:lnTo>
                    <a:pt x="21" y="2487"/>
                  </a:lnTo>
                  <a:lnTo>
                    <a:pt x="20" y="2481"/>
                  </a:lnTo>
                  <a:lnTo>
                    <a:pt x="20" y="2474"/>
                  </a:lnTo>
                  <a:lnTo>
                    <a:pt x="20" y="2469"/>
                  </a:lnTo>
                  <a:lnTo>
                    <a:pt x="22" y="2464"/>
                  </a:lnTo>
                  <a:lnTo>
                    <a:pt x="26" y="2459"/>
                  </a:lnTo>
                  <a:lnTo>
                    <a:pt x="30" y="2456"/>
                  </a:lnTo>
                  <a:lnTo>
                    <a:pt x="36" y="2454"/>
                  </a:lnTo>
                  <a:lnTo>
                    <a:pt x="43" y="2452"/>
                  </a:lnTo>
                  <a:lnTo>
                    <a:pt x="51" y="2452"/>
                  </a:lnTo>
                  <a:lnTo>
                    <a:pt x="59" y="2452"/>
                  </a:lnTo>
                  <a:lnTo>
                    <a:pt x="69" y="2453"/>
                  </a:lnTo>
                  <a:lnTo>
                    <a:pt x="79" y="2455"/>
                  </a:lnTo>
                  <a:lnTo>
                    <a:pt x="90" y="2457"/>
                  </a:lnTo>
                  <a:lnTo>
                    <a:pt x="102" y="2461"/>
                  </a:lnTo>
                  <a:lnTo>
                    <a:pt x="113" y="2466"/>
                  </a:lnTo>
                  <a:lnTo>
                    <a:pt x="125" y="2470"/>
                  </a:lnTo>
                  <a:lnTo>
                    <a:pt x="151" y="2483"/>
                  </a:lnTo>
                  <a:lnTo>
                    <a:pt x="178" y="2498"/>
                  </a:lnTo>
                  <a:lnTo>
                    <a:pt x="202" y="2515"/>
                  </a:lnTo>
                  <a:lnTo>
                    <a:pt x="225" y="2533"/>
                  </a:lnTo>
                  <a:lnTo>
                    <a:pt x="234" y="2542"/>
                  </a:lnTo>
                  <a:lnTo>
                    <a:pt x="243" y="2551"/>
                  </a:lnTo>
                  <a:lnTo>
                    <a:pt x="252" y="2560"/>
                  </a:lnTo>
                  <a:lnTo>
                    <a:pt x="259" y="2568"/>
                  </a:lnTo>
                  <a:lnTo>
                    <a:pt x="265" y="2577"/>
                  </a:lnTo>
                  <a:lnTo>
                    <a:pt x="270" y="2584"/>
                  </a:lnTo>
                  <a:lnTo>
                    <a:pt x="274" y="2592"/>
                  </a:lnTo>
                  <a:lnTo>
                    <a:pt x="276" y="2600"/>
                  </a:lnTo>
                  <a:lnTo>
                    <a:pt x="279" y="2606"/>
                  </a:lnTo>
                  <a:lnTo>
                    <a:pt x="279" y="2612"/>
                  </a:lnTo>
                  <a:lnTo>
                    <a:pt x="279" y="2619"/>
                  </a:lnTo>
                  <a:lnTo>
                    <a:pt x="276" y="2623"/>
                  </a:lnTo>
                  <a:close/>
                  <a:moveTo>
                    <a:pt x="523" y="2710"/>
                  </a:moveTo>
                  <a:lnTo>
                    <a:pt x="536" y="2718"/>
                  </a:lnTo>
                  <a:lnTo>
                    <a:pt x="548" y="2727"/>
                  </a:lnTo>
                  <a:lnTo>
                    <a:pt x="560" y="2737"/>
                  </a:lnTo>
                  <a:lnTo>
                    <a:pt x="572" y="2745"/>
                  </a:lnTo>
                  <a:lnTo>
                    <a:pt x="583" y="2755"/>
                  </a:lnTo>
                  <a:lnTo>
                    <a:pt x="593" y="2765"/>
                  </a:lnTo>
                  <a:lnTo>
                    <a:pt x="601" y="2773"/>
                  </a:lnTo>
                  <a:lnTo>
                    <a:pt x="609" y="2782"/>
                  </a:lnTo>
                  <a:lnTo>
                    <a:pt x="615" y="2792"/>
                  </a:lnTo>
                  <a:lnTo>
                    <a:pt x="621" y="2799"/>
                  </a:lnTo>
                  <a:lnTo>
                    <a:pt x="625" y="2808"/>
                  </a:lnTo>
                  <a:lnTo>
                    <a:pt x="628" y="2815"/>
                  </a:lnTo>
                  <a:lnTo>
                    <a:pt x="629" y="2823"/>
                  </a:lnTo>
                  <a:lnTo>
                    <a:pt x="631" y="2829"/>
                  </a:lnTo>
                  <a:lnTo>
                    <a:pt x="629" y="2835"/>
                  </a:lnTo>
                  <a:lnTo>
                    <a:pt x="627" y="2840"/>
                  </a:lnTo>
                  <a:lnTo>
                    <a:pt x="623" y="2845"/>
                  </a:lnTo>
                  <a:lnTo>
                    <a:pt x="618" y="2849"/>
                  </a:lnTo>
                  <a:lnTo>
                    <a:pt x="612" y="2851"/>
                  </a:lnTo>
                  <a:lnTo>
                    <a:pt x="605" y="2853"/>
                  </a:lnTo>
                  <a:lnTo>
                    <a:pt x="596" y="2853"/>
                  </a:lnTo>
                  <a:lnTo>
                    <a:pt x="587" y="2853"/>
                  </a:lnTo>
                  <a:lnTo>
                    <a:pt x="577" y="2852"/>
                  </a:lnTo>
                  <a:lnTo>
                    <a:pt x="566" y="2850"/>
                  </a:lnTo>
                  <a:lnTo>
                    <a:pt x="555" y="2848"/>
                  </a:lnTo>
                  <a:lnTo>
                    <a:pt x="543" y="2845"/>
                  </a:lnTo>
                  <a:lnTo>
                    <a:pt x="530" y="2839"/>
                  </a:lnTo>
                  <a:lnTo>
                    <a:pt x="517" y="2835"/>
                  </a:lnTo>
                  <a:lnTo>
                    <a:pt x="503" y="2828"/>
                  </a:lnTo>
                  <a:lnTo>
                    <a:pt x="490" y="2822"/>
                  </a:lnTo>
                  <a:lnTo>
                    <a:pt x="476" y="2814"/>
                  </a:lnTo>
                  <a:lnTo>
                    <a:pt x="462" y="2806"/>
                  </a:lnTo>
                  <a:lnTo>
                    <a:pt x="448" y="2797"/>
                  </a:lnTo>
                  <a:lnTo>
                    <a:pt x="435" y="2788"/>
                  </a:lnTo>
                  <a:lnTo>
                    <a:pt x="423" y="2780"/>
                  </a:lnTo>
                  <a:lnTo>
                    <a:pt x="412" y="2770"/>
                  </a:lnTo>
                  <a:lnTo>
                    <a:pt x="402" y="2760"/>
                  </a:lnTo>
                  <a:lnTo>
                    <a:pt x="392" y="2752"/>
                  </a:lnTo>
                  <a:lnTo>
                    <a:pt x="383" y="2742"/>
                  </a:lnTo>
                  <a:lnTo>
                    <a:pt x="376" y="2733"/>
                  </a:lnTo>
                  <a:lnTo>
                    <a:pt x="369" y="2725"/>
                  </a:lnTo>
                  <a:lnTo>
                    <a:pt x="364" y="2716"/>
                  </a:lnTo>
                  <a:lnTo>
                    <a:pt x="360" y="2707"/>
                  </a:lnTo>
                  <a:lnTo>
                    <a:pt x="356" y="2700"/>
                  </a:lnTo>
                  <a:lnTo>
                    <a:pt x="355" y="2693"/>
                  </a:lnTo>
                  <a:lnTo>
                    <a:pt x="354" y="2686"/>
                  </a:lnTo>
                  <a:lnTo>
                    <a:pt x="355" y="2680"/>
                  </a:lnTo>
                  <a:lnTo>
                    <a:pt x="357" y="2675"/>
                  </a:lnTo>
                  <a:lnTo>
                    <a:pt x="362" y="2671"/>
                  </a:lnTo>
                  <a:lnTo>
                    <a:pt x="367" y="2666"/>
                  </a:lnTo>
                  <a:lnTo>
                    <a:pt x="373" y="2664"/>
                  </a:lnTo>
                  <a:lnTo>
                    <a:pt x="380" y="2663"/>
                  </a:lnTo>
                  <a:lnTo>
                    <a:pt x="389" y="2662"/>
                  </a:lnTo>
                  <a:lnTo>
                    <a:pt x="397" y="2662"/>
                  </a:lnTo>
                  <a:lnTo>
                    <a:pt x="407" y="2663"/>
                  </a:lnTo>
                  <a:lnTo>
                    <a:pt x="418" y="2665"/>
                  </a:lnTo>
                  <a:lnTo>
                    <a:pt x="430" y="2668"/>
                  </a:lnTo>
                  <a:lnTo>
                    <a:pt x="442" y="2672"/>
                  </a:lnTo>
                  <a:lnTo>
                    <a:pt x="455" y="2676"/>
                  </a:lnTo>
                  <a:lnTo>
                    <a:pt x="468" y="2682"/>
                  </a:lnTo>
                  <a:lnTo>
                    <a:pt x="480" y="2687"/>
                  </a:lnTo>
                  <a:lnTo>
                    <a:pt x="495" y="2693"/>
                  </a:lnTo>
                  <a:lnTo>
                    <a:pt x="509" y="2701"/>
                  </a:lnTo>
                  <a:lnTo>
                    <a:pt x="523" y="2710"/>
                  </a:lnTo>
                  <a:close/>
                  <a:moveTo>
                    <a:pt x="319" y="2279"/>
                  </a:moveTo>
                  <a:lnTo>
                    <a:pt x="342" y="2295"/>
                  </a:lnTo>
                  <a:lnTo>
                    <a:pt x="364" y="2312"/>
                  </a:lnTo>
                  <a:lnTo>
                    <a:pt x="374" y="2321"/>
                  </a:lnTo>
                  <a:lnTo>
                    <a:pt x="382" y="2330"/>
                  </a:lnTo>
                  <a:lnTo>
                    <a:pt x="390" y="2338"/>
                  </a:lnTo>
                  <a:lnTo>
                    <a:pt x="396" y="2347"/>
                  </a:lnTo>
                  <a:lnTo>
                    <a:pt x="402" y="2355"/>
                  </a:lnTo>
                  <a:lnTo>
                    <a:pt x="407" y="2363"/>
                  </a:lnTo>
                  <a:lnTo>
                    <a:pt x="410" y="2371"/>
                  </a:lnTo>
                  <a:lnTo>
                    <a:pt x="414" y="2377"/>
                  </a:lnTo>
                  <a:lnTo>
                    <a:pt x="415" y="2385"/>
                  </a:lnTo>
                  <a:lnTo>
                    <a:pt x="416" y="2390"/>
                  </a:lnTo>
                  <a:lnTo>
                    <a:pt x="415" y="2397"/>
                  </a:lnTo>
                  <a:lnTo>
                    <a:pt x="412" y="2401"/>
                  </a:lnTo>
                  <a:lnTo>
                    <a:pt x="408" y="2405"/>
                  </a:lnTo>
                  <a:lnTo>
                    <a:pt x="404" y="2409"/>
                  </a:lnTo>
                  <a:lnTo>
                    <a:pt x="398" y="2412"/>
                  </a:lnTo>
                  <a:lnTo>
                    <a:pt x="391" y="2413"/>
                  </a:lnTo>
                  <a:lnTo>
                    <a:pt x="383" y="2414"/>
                  </a:lnTo>
                  <a:lnTo>
                    <a:pt x="376" y="2414"/>
                  </a:lnTo>
                  <a:lnTo>
                    <a:pt x="366" y="2413"/>
                  </a:lnTo>
                  <a:lnTo>
                    <a:pt x="356" y="2411"/>
                  </a:lnTo>
                  <a:lnTo>
                    <a:pt x="346" y="2409"/>
                  </a:lnTo>
                  <a:lnTo>
                    <a:pt x="335" y="2405"/>
                  </a:lnTo>
                  <a:lnTo>
                    <a:pt x="323" y="2401"/>
                  </a:lnTo>
                  <a:lnTo>
                    <a:pt x="311" y="2397"/>
                  </a:lnTo>
                  <a:lnTo>
                    <a:pt x="299" y="2391"/>
                  </a:lnTo>
                  <a:lnTo>
                    <a:pt x="287" y="2385"/>
                  </a:lnTo>
                  <a:lnTo>
                    <a:pt x="274" y="2378"/>
                  </a:lnTo>
                  <a:lnTo>
                    <a:pt x="261" y="2371"/>
                  </a:lnTo>
                  <a:lnTo>
                    <a:pt x="249" y="2362"/>
                  </a:lnTo>
                  <a:lnTo>
                    <a:pt x="238" y="2353"/>
                  </a:lnTo>
                  <a:lnTo>
                    <a:pt x="227" y="2345"/>
                  </a:lnTo>
                  <a:lnTo>
                    <a:pt x="216" y="2336"/>
                  </a:lnTo>
                  <a:lnTo>
                    <a:pt x="207" y="2328"/>
                  </a:lnTo>
                  <a:lnTo>
                    <a:pt x="199" y="2319"/>
                  </a:lnTo>
                  <a:lnTo>
                    <a:pt x="191" y="2310"/>
                  </a:lnTo>
                  <a:lnTo>
                    <a:pt x="184" y="2303"/>
                  </a:lnTo>
                  <a:lnTo>
                    <a:pt x="178" y="2294"/>
                  </a:lnTo>
                  <a:lnTo>
                    <a:pt x="173" y="2285"/>
                  </a:lnTo>
                  <a:lnTo>
                    <a:pt x="170" y="2278"/>
                  </a:lnTo>
                  <a:lnTo>
                    <a:pt x="167" y="2271"/>
                  </a:lnTo>
                  <a:lnTo>
                    <a:pt x="165" y="2264"/>
                  </a:lnTo>
                  <a:lnTo>
                    <a:pt x="165" y="2257"/>
                  </a:lnTo>
                  <a:lnTo>
                    <a:pt x="166" y="2252"/>
                  </a:lnTo>
                  <a:lnTo>
                    <a:pt x="169" y="2247"/>
                  </a:lnTo>
                  <a:lnTo>
                    <a:pt x="172" y="2242"/>
                  </a:lnTo>
                  <a:lnTo>
                    <a:pt x="177" y="2239"/>
                  </a:lnTo>
                  <a:lnTo>
                    <a:pt x="183" y="2237"/>
                  </a:lnTo>
                  <a:lnTo>
                    <a:pt x="189" y="2236"/>
                  </a:lnTo>
                  <a:lnTo>
                    <a:pt x="197" y="2235"/>
                  </a:lnTo>
                  <a:lnTo>
                    <a:pt x="205" y="2235"/>
                  </a:lnTo>
                  <a:lnTo>
                    <a:pt x="214" y="2236"/>
                  </a:lnTo>
                  <a:lnTo>
                    <a:pt x="225" y="2237"/>
                  </a:lnTo>
                  <a:lnTo>
                    <a:pt x="234" y="2240"/>
                  </a:lnTo>
                  <a:lnTo>
                    <a:pt x="246" y="2243"/>
                  </a:lnTo>
                  <a:lnTo>
                    <a:pt x="257" y="2248"/>
                  </a:lnTo>
                  <a:lnTo>
                    <a:pt x="269" y="2252"/>
                  </a:lnTo>
                  <a:lnTo>
                    <a:pt x="294" y="2264"/>
                  </a:lnTo>
                  <a:lnTo>
                    <a:pt x="319" y="2279"/>
                  </a:lnTo>
                  <a:close/>
                  <a:moveTo>
                    <a:pt x="265" y="1981"/>
                  </a:moveTo>
                  <a:lnTo>
                    <a:pt x="261" y="1985"/>
                  </a:lnTo>
                  <a:lnTo>
                    <a:pt x="257" y="1989"/>
                  </a:lnTo>
                  <a:lnTo>
                    <a:pt x="252" y="1991"/>
                  </a:lnTo>
                  <a:lnTo>
                    <a:pt x="245" y="1993"/>
                  </a:lnTo>
                  <a:lnTo>
                    <a:pt x="239" y="1994"/>
                  </a:lnTo>
                  <a:lnTo>
                    <a:pt x="230" y="1994"/>
                  </a:lnTo>
                  <a:lnTo>
                    <a:pt x="222" y="1993"/>
                  </a:lnTo>
                  <a:lnTo>
                    <a:pt x="213" y="1992"/>
                  </a:lnTo>
                  <a:lnTo>
                    <a:pt x="203" y="1990"/>
                  </a:lnTo>
                  <a:lnTo>
                    <a:pt x="193" y="1987"/>
                  </a:lnTo>
                  <a:lnTo>
                    <a:pt x="183" y="1982"/>
                  </a:lnTo>
                  <a:lnTo>
                    <a:pt x="172" y="1978"/>
                  </a:lnTo>
                  <a:lnTo>
                    <a:pt x="150" y="1967"/>
                  </a:lnTo>
                  <a:lnTo>
                    <a:pt x="127" y="1954"/>
                  </a:lnTo>
                  <a:lnTo>
                    <a:pt x="106" y="1939"/>
                  </a:lnTo>
                  <a:lnTo>
                    <a:pt x="86" y="1923"/>
                  </a:lnTo>
                  <a:lnTo>
                    <a:pt x="78" y="1914"/>
                  </a:lnTo>
                  <a:lnTo>
                    <a:pt x="70" y="1907"/>
                  </a:lnTo>
                  <a:lnTo>
                    <a:pt x="63" y="1898"/>
                  </a:lnTo>
                  <a:lnTo>
                    <a:pt x="57" y="1891"/>
                  </a:lnTo>
                  <a:lnTo>
                    <a:pt x="52" y="1883"/>
                  </a:lnTo>
                  <a:lnTo>
                    <a:pt x="48" y="1875"/>
                  </a:lnTo>
                  <a:lnTo>
                    <a:pt x="44" y="1868"/>
                  </a:lnTo>
                  <a:lnTo>
                    <a:pt x="42" y="1861"/>
                  </a:lnTo>
                  <a:lnTo>
                    <a:pt x="41" y="1855"/>
                  </a:lnTo>
                  <a:lnTo>
                    <a:pt x="41" y="1848"/>
                  </a:lnTo>
                  <a:lnTo>
                    <a:pt x="42" y="1843"/>
                  </a:lnTo>
                  <a:lnTo>
                    <a:pt x="44" y="1839"/>
                  </a:lnTo>
                  <a:lnTo>
                    <a:pt x="48" y="1834"/>
                  </a:lnTo>
                  <a:lnTo>
                    <a:pt x="52" y="1831"/>
                  </a:lnTo>
                  <a:lnTo>
                    <a:pt x="57" y="1829"/>
                  </a:lnTo>
                  <a:lnTo>
                    <a:pt x="64" y="1827"/>
                  </a:lnTo>
                  <a:lnTo>
                    <a:pt x="70" y="1827"/>
                  </a:lnTo>
                  <a:lnTo>
                    <a:pt x="78" y="1826"/>
                  </a:lnTo>
                  <a:lnTo>
                    <a:pt x="86" y="1827"/>
                  </a:lnTo>
                  <a:lnTo>
                    <a:pt x="96" y="1829"/>
                  </a:lnTo>
                  <a:lnTo>
                    <a:pt x="105" y="1831"/>
                  </a:lnTo>
                  <a:lnTo>
                    <a:pt x="116" y="1833"/>
                  </a:lnTo>
                  <a:lnTo>
                    <a:pt x="125" y="1838"/>
                  </a:lnTo>
                  <a:lnTo>
                    <a:pt x="136" y="1842"/>
                  </a:lnTo>
                  <a:lnTo>
                    <a:pt x="159" y="1853"/>
                  </a:lnTo>
                  <a:lnTo>
                    <a:pt x="181" y="1867"/>
                  </a:lnTo>
                  <a:lnTo>
                    <a:pt x="203" y="1882"/>
                  </a:lnTo>
                  <a:lnTo>
                    <a:pt x="222" y="1898"/>
                  </a:lnTo>
                  <a:lnTo>
                    <a:pt x="231" y="1906"/>
                  </a:lnTo>
                  <a:lnTo>
                    <a:pt x="239" y="1914"/>
                  </a:lnTo>
                  <a:lnTo>
                    <a:pt x="245" y="1922"/>
                  </a:lnTo>
                  <a:lnTo>
                    <a:pt x="252" y="1929"/>
                  </a:lnTo>
                  <a:lnTo>
                    <a:pt x="257" y="1938"/>
                  </a:lnTo>
                  <a:lnTo>
                    <a:pt x="261" y="1946"/>
                  </a:lnTo>
                  <a:lnTo>
                    <a:pt x="265" y="1952"/>
                  </a:lnTo>
                  <a:lnTo>
                    <a:pt x="267" y="1960"/>
                  </a:lnTo>
                  <a:lnTo>
                    <a:pt x="268" y="1966"/>
                  </a:lnTo>
                  <a:lnTo>
                    <a:pt x="268" y="1971"/>
                  </a:lnTo>
                  <a:lnTo>
                    <a:pt x="267" y="1977"/>
                  </a:lnTo>
                  <a:lnTo>
                    <a:pt x="265" y="1981"/>
                  </a:lnTo>
                  <a:close/>
                  <a:moveTo>
                    <a:pt x="569" y="2175"/>
                  </a:moveTo>
                  <a:lnTo>
                    <a:pt x="565" y="2180"/>
                  </a:lnTo>
                  <a:lnTo>
                    <a:pt x="560" y="2183"/>
                  </a:lnTo>
                  <a:lnTo>
                    <a:pt x="555" y="2186"/>
                  </a:lnTo>
                  <a:lnTo>
                    <a:pt x="548" y="2187"/>
                  </a:lnTo>
                  <a:lnTo>
                    <a:pt x="541" y="2188"/>
                  </a:lnTo>
                  <a:lnTo>
                    <a:pt x="532" y="2188"/>
                  </a:lnTo>
                  <a:lnTo>
                    <a:pt x="524" y="2188"/>
                  </a:lnTo>
                  <a:lnTo>
                    <a:pt x="514" y="2186"/>
                  </a:lnTo>
                  <a:lnTo>
                    <a:pt x="504" y="2184"/>
                  </a:lnTo>
                  <a:lnTo>
                    <a:pt x="493" y="2181"/>
                  </a:lnTo>
                  <a:lnTo>
                    <a:pt x="483" y="2178"/>
                  </a:lnTo>
                  <a:lnTo>
                    <a:pt x="471" y="2173"/>
                  </a:lnTo>
                  <a:lnTo>
                    <a:pt x="459" y="2168"/>
                  </a:lnTo>
                  <a:lnTo>
                    <a:pt x="447" y="2161"/>
                  </a:lnTo>
                  <a:lnTo>
                    <a:pt x="435" y="2155"/>
                  </a:lnTo>
                  <a:lnTo>
                    <a:pt x="423" y="2147"/>
                  </a:lnTo>
                  <a:lnTo>
                    <a:pt x="411" y="2140"/>
                  </a:lnTo>
                  <a:lnTo>
                    <a:pt x="401" y="2131"/>
                  </a:lnTo>
                  <a:lnTo>
                    <a:pt x="390" y="2124"/>
                  </a:lnTo>
                  <a:lnTo>
                    <a:pt x="380" y="2115"/>
                  </a:lnTo>
                  <a:lnTo>
                    <a:pt x="371" y="2106"/>
                  </a:lnTo>
                  <a:lnTo>
                    <a:pt x="363" y="2098"/>
                  </a:lnTo>
                  <a:lnTo>
                    <a:pt x="355" y="2090"/>
                  </a:lnTo>
                  <a:lnTo>
                    <a:pt x="349" y="2082"/>
                  </a:lnTo>
                  <a:lnTo>
                    <a:pt x="343" y="2074"/>
                  </a:lnTo>
                  <a:lnTo>
                    <a:pt x="339" y="2065"/>
                  </a:lnTo>
                  <a:lnTo>
                    <a:pt x="336" y="2058"/>
                  </a:lnTo>
                  <a:lnTo>
                    <a:pt x="334" y="2051"/>
                  </a:lnTo>
                  <a:lnTo>
                    <a:pt x="333" y="2045"/>
                  </a:lnTo>
                  <a:lnTo>
                    <a:pt x="332" y="2038"/>
                  </a:lnTo>
                  <a:lnTo>
                    <a:pt x="333" y="2032"/>
                  </a:lnTo>
                  <a:lnTo>
                    <a:pt x="336" y="2028"/>
                  </a:lnTo>
                  <a:lnTo>
                    <a:pt x="339" y="2023"/>
                  </a:lnTo>
                  <a:lnTo>
                    <a:pt x="343" y="2020"/>
                  </a:lnTo>
                  <a:lnTo>
                    <a:pt x="349" y="2017"/>
                  </a:lnTo>
                  <a:lnTo>
                    <a:pt x="355" y="2016"/>
                  </a:lnTo>
                  <a:lnTo>
                    <a:pt x="363" y="2015"/>
                  </a:lnTo>
                  <a:lnTo>
                    <a:pt x="371" y="2015"/>
                  </a:lnTo>
                  <a:lnTo>
                    <a:pt x="380" y="2015"/>
                  </a:lnTo>
                  <a:lnTo>
                    <a:pt x="390" y="2017"/>
                  </a:lnTo>
                  <a:lnTo>
                    <a:pt x="400" y="2019"/>
                  </a:lnTo>
                  <a:lnTo>
                    <a:pt x="410" y="2022"/>
                  </a:lnTo>
                  <a:lnTo>
                    <a:pt x="421" y="2026"/>
                  </a:lnTo>
                  <a:lnTo>
                    <a:pt x="433" y="2031"/>
                  </a:lnTo>
                  <a:lnTo>
                    <a:pt x="457" y="2042"/>
                  </a:lnTo>
                  <a:lnTo>
                    <a:pt x="480" y="2056"/>
                  </a:lnTo>
                  <a:lnTo>
                    <a:pt x="503" y="2072"/>
                  </a:lnTo>
                  <a:lnTo>
                    <a:pt x="524" y="2088"/>
                  </a:lnTo>
                  <a:lnTo>
                    <a:pt x="532" y="2097"/>
                  </a:lnTo>
                  <a:lnTo>
                    <a:pt x="541" y="2105"/>
                  </a:lnTo>
                  <a:lnTo>
                    <a:pt x="548" y="2114"/>
                  </a:lnTo>
                  <a:lnTo>
                    <a:pt x="555" y="2121"/>
                  </a:lnTo>
                  <a:lnTo>
                    <a:pt x="560" y="2130"/>
                  </a:lnTo>
                  <a:lnTo>
                    <a:pt x="565" y="2138"/>
                  </a:lnTo>
                  <a:lnTo>
                    <a:pt x="568" y="2145"/>
                  </a:lnTo>
                  <a:lnTo>
                    <a:pt x="570" y="2152"/>
                  </a:lnTo>
                  <a:lnTo>
                    <a:pt x="572" y="2159"/>
                  </a:lnTo>
                  <a:lnTo>
                    <a:pt x="572" y="2165"/>
                  </a:lnTo>
                  <a:lnTo>
                    <a:pt x="571" y="2171"/>
                  </a:lnTo>
                  <a:lnTo>
                    <a:pt x="569" y="2175"/>
                  </a:lnTo>
                  <a:close/>
                  <a:moveTo>
                    <a:pt x="455" y="1760"/>
                  </a:moveTo>
                  <a:lnTo>
                    <a:pt x="451" y="1764"/>
                  </a:lnTo>
                  <a:lnTo>
                    <a:pt x="447" y="1767"/>
                  </a:lnTo>
                  <a:lnTo>
                    <a:pt x="442" y="1770"/>
                  </a:lnTo>
                  <a:lnTo>
                    <a:pt x="435" y="1771"/>
                  </a:lnTo>
                  <a:lnTo>
                    <a:pt x="429" y="1772"/>
                  </a:lnTo>
                  <a:lnTo>
                    <a:pt x="421" y="1772"/>
                  </a:lnTo>
                  <a:lnTo>
                    <a:pt x="412" y="1772"/>
                  </a:lnTo>
                  <a:lnTo>
                    <a:pt x="404" y="1771"/>
                  </a:lnTo>
                  <a:lnTo>
                    <a:pt x="395" y="1769"/>
                  </a:lnTo>
                  <a:lnTo>
                    <a:pt x="385" y="1765"/>
                  </a:lnTo>
                  <a:lnTo>
                    <a:pt x="376" y="1762"/>
                  </a:lnTo>
                  <a:lnTo>
                    <a:pt x="365" y="1758"/>
                  </a:lnTo>
                  <a:lnTo>
                    <a:pt x="343" y="1747"/>
                  </a:lnTo>
                  <a:lnTo>
                    <a:pt x="322" y="1734"/>
                  </a:lnTo>
                  <a:lnTo>
                    <a:pt x="301" y="1720"/>
                  </a:lnTo>
                  <a:lnTo>
                    <a:pt x="283" y="1704"/>
                  </a:lnTo>
                  <a:lnTo>
                    <a:pt x="274" y="1696"/>
                  </a:lnTo>
                  <a:lnTo>
                    <a:pt x="267" y="1689"/>
                  </a:lnTo>
                  <a:lnTo>
                    <a:pt x="260" y="1680"/>
                  </a:lnTo>
                  <a:lnTo>
                    <a:pt x="255" y="1673"/>
                  </a:lnTo>
                  <a:lnTo>
                    <a:pt x="249" y="1665"/>
                  </a:lnTo>
                  <a:lnTo>
                    <a:pt x="246" y="1658"/>
                  </a:lnTo>
                  <a:lnTo>
                    <a:pt x="243" y="1651"/>
                  </a:lnTo>
                  <a:lnTo>
                    <a:pt x="241" y="1644"/>
                  </a:lnTo>
                  <a:lnTo>
                    <a:pt x="240" y="1638"/>
                  </a:lnTo>
                  <a:lnTo>
                    <a:pt x="240" y="1633"/>
                  </a:lnTo>
                  <a:lnTo>
                    <a:pt x="241" y="1627"/>
                  </a:lnTo>
                  <a:lnTo>
                    <a:pt x="243" y="1622"/>
                  </a:lnTo>
                  <a:lnTo>
                    <a:pt x="246" y="1617"/>
                  </a:lnTo>
                  <a:lnTo>
                    <a:pt x="251" y="1614"/>
                  </a:lnTo>
                  <a:lnTo>
                    <a:pt x="256" y="1612"/>
                  </a:lnTo>
                  <a:lnTo>
                    <a:pt x="262" y="1610"/>
                  </a:lnTo>
                  <a:lnTo>
                    <a:pt x="269" y="1609"/>
                  </a:lnTo>
                  <a:lnTo>
                    <a:pt x="276" y="1609"/>
                  </a:lnTo>
                  <a:lnTo>
                    <a:pt x="284" y="1610"/>
                  </a:lnTo>
                  <a:lnTo>
                    <a:pt x="294" y="1611"/>
                  </a:lnTo>
                  <a:lnTo>
                    <a:pt x="302" y="1613"/>
                  </a:lnTo>
                  <a:lnTo>
                    <a:pt x="312" y="1615"/>
                  </a:lnTo>
                  <a:lnTo>
                    <a:pt x="322" y="1620"/>
                  </a:lnTo>
                  <a:lnTo>
                    <a:pt x="333" y="1624"/>
                  </a:lnTo>
                  <a:lnTo>
                    <a:pt x="354" y="1634"/>
                  </a:lnTo>
                  <a:lnTo>
                    <a:pt x="376" y="1647"/>
                  </a:lnTo>
                  <a:lnTo>
                    <a:pt x="396" y="1662"/>
                  </a:lnTo>
                  <a:lnTo>
                    <a:pt x="415" y="1677"/>
                  </a:lnTo>
                  <a:lnTo>
                    <a:pt x="423" y="1685"/>
                  </a:lnTo>
                  <a:lnTo>
                    <a:pt x="431" y="1693"/>
                  </a:lnTo>
                  <a:lnTo>
                    <a:pt x="437" y="1701"/>
                  </a:lnTo>
                  <a:lnTo>
                    <a:pt x="443" y="1708"/>
                  </a:lnTo>
                  <a:lnTo>
                    <a:pt x="448" y="1716"/>
                  </a:lnTo>
                  <a:lnTo>
                    <a:pt x="451" y="1723"/>
                  </a:lnTo>
                  <a:lnTo>
                    <a:pt x="455" y="1731"/>
                  </a:lnTo>
                  <a:lnTo>
                    <a:pt x="457" y="1737"/>
                  </a:lnTo>
                  <a:lnTo>
                    <a:pt x="458" y="1744"/>
                  </a:lnTo>
                  <a:lnTo>
                    <a:pt x="458" y="1749"/>
                  </a:lnTo>
                  <a:lnTo>
                    <a:pt x="457" y="1755"/>
                  </a:lnTo>
                  <a:lnTo>
                    <a:pt x="455" y="1760"/>
                  </a:lnTo>
                  <a:close/>
                  <a:moveTo>
                    <a:pt x="330" y="1255"/>
                  </a:moveTo>
                  <a:lnTo>
                    <a:pt x="350" y="1268"/>
                  </a:lnTo>
                  <a:lnTo>
                    <a:pt x="366" y="1283"/>
                  </a:lnTo>
                  <a:lnTo>
                    <a:pt x="380" y="1297"/>
                  </a:lnTo>
                  <a:lnTo>
                    <a:pt x="391" y="1312"/>
                  </a:lnTo>
                  <a:lnTo>
                    <a:pt x="395" y="1319"/>
                  </a:lnTo>
                  <a:lnTo>
                    <a:pt x="398" y="1325"/>
                  </a:lnTo>
                  <a:lnTo>
                    <a:pt x="401" y="1333"/>
                  </a:lnTo>
                  <a:lnTo>
                    <a:pt x="403" y="1338"/>
                  </a:lnTo>
                  <a:lnTo>
                    <a:pt x="404" y="1344"/>
                  </a:lnTo>
                  <a:lnTo>
                    <a:pt x="404" y="1350"/>
                  </a:lnTo>
                  <a:lnTo>
                    <a:pt x="403" y="1355"/>
                  </a:lnTo>
                  <a:lnTo>
                    <a:pt x="401" y="1360"/>
                  </a:lnTo>
                  <a:lnTo>
                    <a:pt x="397" y="1364"/>
                  </a:lnTo>
                  <a:lnTo>
                    <a:pt x="393" y="1366"/>
                  </a:lnTo>
                  <a:lnTo>
                    <a:pt x="389" y="1369"/>
                  </a:lnTo>
                  <a:lnTo>
                    <a:pt x="383" y="1370"/>
                  </a:lnTo>
                  <a:lnTo>
                    <a:pt x="377" y="1371"/>
                  </a:lnTo>
                  <a:lnTo>
                    <a:pt x="369" y="1371"/>
                  </a:lnTo>
                  <a:lnTo>
                    <a:pt x="362" y="1371"/>
                  </a:lnTo>
                  <a:lnTo>
                    <a:pt x="354" y="1370"/>
                  </a:lnTo>
                  <a:lnTo>
                    <a:pt x="337" y="1366"/>
                  </a:lnTo>
                  <a:lnTo>
                    <a:pt x="319" y="1358"/>
                  </a:lnTo>
                  <a:lnTo>
                    <a:pt x="299" y="1350"/>
                  </a:lnTo>
                  <a:lnTo>
                    <a:pt x="279" y="1337"/>
                  </a:lnTo>
                  <a:lnTo>
                    <a:pt x="260" y="1324"/>
                  </a:lnTo>
                  <a:lnTo>
                    <a:pt x="244" y="1309"/>
                  </a:lnTo>
                  <a:lnTo>
                    <a:pt x="230" y="1295"/>
                  </a:lnTo>
                  <a:lnTo>
                    <a:pt x="219" y="1280"/>
                  </a:lnTo>
                  <a:lnTo>
                    <a:pt x="215" y="1273"/>
                  </a:lnTo>
                  <a:lnTo>
                    <a:pt x="211" y="1267"/>
                  </a:lnTo>
                  <a:lnTo>
                    <a:pt x="208" y="1259"/>
                  </a:lnTo>
                  <a:lnTo>
                    <a:pt x="206" y="1254"/>
                  </a:lnTo>
                  <a:lnTo>
                    <a:pt x="205" y="1247"/>
                  </a:lnTo>
                  <a:lnTo>
                    <a:pt x="206" y="1242"/>
                  </a:lnTo>
                  <a:lnTo>
                    <a:pt x="207" y="1237"/>
                  </a:lnTo>
                  <a:lnTo>
                    <a:pt x="210" y="1232"/>
                  </a:lnTo>
                  <a:lnTo>
                    <a:pt x="213" y="1228"/>
                  </a:lnTo>
                  <a:lnTo>
                    <a:pt x="216" y="1225"/>
                  </a:lnTo>
                  <a:lnTo>
                    <a:pt x="221" y="1222"/>
                  </a:lnTo>
                  <a:lnTo>
                    <a:pt x="227" y="1221"/>
                  </a:lnTo>
                  <a:lnTo>
                    <a:pt x="233" y="1220"/>
                  </a:lnTo>
                  <a:lnTo>
                    <a:pt x="240" y="1220"/>
                  </a:lnTo>
                  <a:lnTo>
                    <a:pt x="247" y="1220"/>
                  </a:lnTo>
                  <a:lnTo>
                    <a:pt x="256" y="1221"/>
                  </a:lnTo>
                  <a:lnTo>
                    <a:pt x="273" y="1226"/>
                  </a:lnTo>
                  <a:lnTo>
                    <a:pt x="292" y="1233"/>
                  </a:lnTo>
                  <a:lnTo>
                    <a:pt x="311" y="1243"/>
                  </a:lnTo>
                  <a:lnTo>
                    <a:pt x="330" y="1255"/>
                  </a:lnTo>
                  <a:close/>
                  <a:moveTo>
                    <a:pt x="462" y="1401"/>
                  </a:moveTo>
                  <a:lnTo>
                    <a:pt x="465" y="1396"/>
                  </a:lnTo>
                  <a:lnTo>
                    <a:pt x="470" y="1393"/>
                  </a:lnTo>
                  <a:lnTo>
                    <a:pt x="475" y="1390"/>
                  </a:lnTo>
                  <a:lnTo>
                    <a:pt x="480" y="1389"/>
                  </a:lnTo>
                  <a:lnTo>
                    <a:pt x="487" y="1388"/>
                  </a:lnTo>
                  <a:lnTo>
                    <a:pt x="495" y="1388"/>
                  </a:lnTo>
                  <a:lnTo>
                    <a:pt x="502" y="1388"/>
                  </a:lnTo>
                  <a:lnTo>
                    <a:pt x="511" y="1389"/>
                  </a:lnTo>
                  <a:lnTo>
                    <a:pt x="519" y="1391"/>
                  </a:lnTo>
                  <a:lnTo>
                    <a:pt x="529" y="1393"/>
                  </a:lnTo>
                  <a:lnTo>
                    <a:pt x="539" y="1396"/>
                  </a:lnTo>
                  <a:lnTo>
                    <a:pt x="548" y="1401"/>
                  </a:lnTo>
                  <a:lnTo>
                    <a:pt x="570" y="1410"/>
                  </a:lnTo>
                  <a:lnTo>
                    <a:pt x="591" y="1423"/>
                  </a:lnTo>
                  <a:lnTo>
                    <a:pt x="610" y="1437"/>
                  </a:lnTo>
                  <a:lnTo>
                    <a:pt x="627" y="1452"/>
                  </a:lnTo>
                  <a:lnTo>
                    <a:pt x="642" y="1467"/>
                  </a:lnTo>
                  <a:lnTo>
                    <a:pt x="654" y="1483"/>
                  </a:lnTo>
                  <a:lnTo>
                    <a:pt x="659" y="1490"/>
                  </a:lnTo>
                  <a:lnTo>
                    <a:pt x="662" y="1497"/>
                  </a:lnTo>
                  <a:lnTo>
                    <a:pt x="665" y="1504"/>
                  </a:lnTo>
                  <a:lnTo>
                    <a:pt x="667" y="1511"/>
                  </a:lnTo>
                  <a:lnTo>
                    <a:pt x="668" y="1516"/>
                  </a:lnTo>
                  <a:lnTo>
                    <a:pt x="667" y="1522"/>
                  </a:lnTo>
                  <a:lnTo>
                    <a:pt x="666" y="1528"/>
                  </a:lnTo>
                  <a:lnTo>
                    <a:pt x="664" y="1532"/>
                  </a:lnTo>
                  <a:lnTo>
                    <a:pt x="661" y="1537"/>
                  </a:lnTo>
                  <a:lnTo>
                    <a:pt x="656" y="1540"/>
                  </a:lnTo>
                  <a:lnTo>
                    <a:pt x="652" y="1542"/>
                  </a:lnTo>
                  <a:lnTo>
                    <a:pt x="646" y="1544"/>
                  </a:lnTo>
                  <a:lnTo>
                    <a:pt x="639" y="1545"/>
                  </a:lnTo>
                  <a:lnTo>
                    <a:pt x="632" y="1545"/>
                  </a:lnTo>
                  <a:lnTo>
                    <a:pt x="624" y="1545"/>
                  </a:lnTo>
                  <a:lnTo>
                    <a:pt x="615" y="1544"/>
                  </a:lnTo>
                  <a:lnTo>
                    <a:pt x="607" y="1542"/>
                  </a:lnTo>
                  <a:lnTo>
                    <a:pt x="597" y="1540"/>
                  </a:lnTo>
                  <a:lnTo>
                    <a:pt x="587" y="1537"/>
                  </a:lnTo>
                  <a:lnTo>
                    <a:pt x="578" y="1532"/>
                  </a:lnTo>
                  <a:lnTo>
                    <a:pt x="557" y="1522"/>
                  </a:lnTo>
                  <a:lnTo>
                    <a:pt x="537" y="1511"/>
                  </a:lnTo>
                  <a:lnTo>
                    <a:pt x="516" y="1496"/>
                  </a:lnTo>
                  <a:lnTo>
                    <a:pt x="499" y="1480"/>
                  </a:lnTo>
                  <a:lnTo>
                    <a:pt x="491" y="1473"/>
                  </a:lnTo>
                  <a:lnTo>
                    <a:pt x="484" y="1465"/>
                  </a:lnTo>
                  <a:lnTo>
                    <a:pt x="478" y="1458"/>
                  </a:lnTo>
                  <a:lnTo>
                    <a:pt x="473" y="1450"/>
                  </a:lnTo>
                  <a:lnTo>
                    <a:pt x="468" y="1443"/>
                  </a:lnTo>
                  <a:lnTo>
                    <a:pt x="464" y="1436"/>
                  </a:lnTo>
                  <a:lnTo>
                    <a:pt x="461" y="1429"/>
                  </a:lnTo>
                  <a:lnTo>
                    <a:pt x="459" y="1422"/>
                  </a:lnTo>
                  <a:lnTo>
                    <a:pt x="459" y="1417"/>
                  </a:lnTo>
                  <a:lnTo>
                    <a:pt x="459" y="1410"/>
                  </a:lnTo>
                  <a:lnTo>
                    <a:pt x="460" y="1405"/>
                  </a:lnTo>
                  <a:lnTo>
                    <a:pt x="462" y="1401"/>
                  </a:lnTo>
                  <a:close/>
                  <a:moveTo>
                    <a:pt x="117" y="726"/>
                  </a:moveTo>
                  <a:lnTo>
                    <a:pt x="133" y="738"/>
                  </a:lnTo>
                  <a:lnTo>
                    <a:pt x="147" y="751"/>
                  </a:lnTo>
                  <a:lnTo>
                    <a:pt x="159" y="764"/>
                  </a:lnTo>
                  <a:lnTo>
                    <a:pt x="169" y="777"/>
                  </a:lnTo>
                  <a:lnTo>
                    <a:pt x="172" y="783"/>
                  </a:lnTo>
                  <a:lnTo>
                    <a:pt x="175" y="790"/>
                  </a:lnTo>
                  <a:lnTo>
                    <a:pt x="177" y="795"/>
                  </a:lnTo>
                  <a:lnTo>
                    <a:pt x="178" y="801"/>
                  </a:lnTo>
                  <a:lnTo>
                    <a:pt x="179" y="806"/>
                  </a:lnTo>
                  <a:lnTo>
                    <a:pt x="179" y="811"/>
                  </a:lnTo>
                  <a:lnTo>
                    <a:pt x="178" y="816"/>
                  </a:lnTo>
                  <a:lnTo>
                    <a:pt x="176" y="820"/>
                  </a:lnTo>
                  <a:lnTo>
                    <a:pt x="173" y="824"/>
                  </a:lnTo>
                  <a:lnTo>
                    <a:pt x="170" y="826"/>
                  </a:lnTo>
                  <a:lnTo>
                    <a:pt x="165" y="829"/>
                  </a:lnTo>
                  <a:lnTo>
                    <a:pt x="160" y="831"/>
                  </a:lnTo>
                  <a:lnTo>
                    <a:pt x="154" y="832"/>
                  </a:lnTo>
                  <a:lnTo>
                    <a:pt x="148" y="832"/>
                  </a:lnTo>
                  <a:lnTo>
                    <a:pt x="142" y="831"/>
                  </a:lnTo>
                  <a:lnTo>
                    <a:pt x="135" y="831"/>
                  </a:lnTo>
                  <a:lnTo>
                    <a:pt x="120" y="826"/>
                  </a:lnTo>
                  <a:lnTo>
                    <a:pt x="104" y="820"/>
                  </a:lnTo>
                  <a:lnTo>
                    <a:pt x="88" y="812"/>
                  </a:lnTo>
                  <a:lnTo>
                    <a:pt x="70" y="802"/>
                  </a:lnTo>
                  <a:lnTo>
                    <a:pt x="54" y="789"/>
                  </a:lnTo>
                  <a:lnTo>
                    <a:pt x="40" y="777"/>
                  </a:lnTo>
                  <a:lnTo>
                    <a:pt x="28" y="764"/>
                  </a:lnTo>
                  <a:lnTo>
                    <a:pt x="20" y="751"/>
                  </a:lnTo>
                  <a:lnTo>
                    <a:pt x="15" y="744"/>
                  </a:lnTo>
                  <a:lnTo>
                    <a:pt x="13" y="738"/>
                  </a:lnTo>
                  <a:lnTo>
                    <a:pt x="11" y="733"/>
                  </a:lnTo>
                  <a:lnTo>
                    <a:pt x="9" y="726"/>
                  </a:lnTo>
                  <a:lnTo>
                    <a:pt x="9" y="721"/>
                  </a:lnTo>
                  <a:lnTo>
                    <a:pt x="9" y="716"/>
                  </a:lnTo>
                  <a:lnTo>
                    <a:pt x="10" y="711"/>
                  </a:lnTo>
                  <a:lnTo>
                    <a:pt x="12" y="707"/>
                  </a:lnTo>
                  <a:lnTo>
                    <a:pt x="14" y="703"/>
                  </a:lnTo>
                  <a:lnTo>
                    <a:pt x="18" y="700"/>
                  </a:lnTo>
                  <a:lnTo>
                    <a:pt x="23" y="698"/>
                  </a:lnTo>
                  <a:lnTo>
                    <a:pt x="27" y="697"/>
                  </a:lnTo>
                  <a:lnTo>
                    <a:pt x="32" y="696"/>
                  </a:lnTo>
                  <a:lnTo>
                    <a:pt x="39" y="696"/>
                  </a:lnTo>
                  <a:lnTo>
                    <a:pt x="45" y="696"/>
                  </a:lnTo>
                  <a:lnTo>
                    <a:pt x="52" y="697"/>
                  </a:lnTo>
                  <a:lnTo>
                    <a:pt x="67" y="701"/>
                  </a:lnTo>
                  <a:lnTo>
                    <a:pt x="83" y="707"/>
                  </a:lnTo>
                  <a:lnTo>
                    <a:pt x="101" y="715"/>
                  </a:lnTo>
                  <a:lnTo>
                    <a:pt x="117" y="726"/>
                  </a:lnTo>
                  <a:close/>
                  <a:moveTo>
                    <a:pt x="340" y="876"/>
                  </a:moveTo>
                  <a:lnTo>
                    <a:pt x="356" y="888"/>
                  </a:lnTo>
                  <a:lnTo>
                    <a:pt x="371" y="902"/>
                  </a:lnTo>
                  <a:lnTo>
                    <a:pt x="384" y="915"/>
                  </a:lnTo>
                  <a:lnTo>
                    <a:pt x="394" y="929"/>
                  </a:lnTo>
                  <a:lnTo>
                    <a:pt x="397" y="935"/>
                  </a:lnTo>
                  <a:lnTo>
                    <a:pt x="401" y="942"/>
                  </a:lnTo>
                  <a:lnTo>
                    <a:pt x="404" y="947"/>
                  </a:lnTo>
                  <a:lnTo>
                    <a:pt x="405" y="954"/>
                  </a:lnTo>
                  <a:lnTo>
                    <a:pt x="406" y="959"/>
                  </a:lnTo>
                  <a:lnTo>
                    <a:pt x="405" y="965"/>
                  </a:lnTo>
                  <a:lnTo>
                    <a:pt x="404" y="969"/>
                  </a:lnTo>
                  <a:lnTo>
                    <a:pt x="402" y="973"/>
                  </a:lnTo>
                  <a:lnTo>
                    <a:pt x="400" y="978"/>
                  </a:lnTo>
                  <a:lnTo>
                    <a:pt x="395" y="981"/>
                  </a:lnTo>
                  <a:lnTo>
                    <a:pt x="391" y="983"/>
                  </a:lnTo>
                  <a:lnTo>
                    <a:pt x="385" y="984"/>
                  </a:lnTo>
                  <a:lnTo>
                    <a:pt x="380" y="985"/>
                  </a:lnTo>
                  <a:lnTo>
                    <a:pt x="374" y="986"/>
                  </a:lnTo>
                  <a:lnTo>
                    <a:pt x="366" y="985"/>
                  </a:lnTo>
                  <a:lnTo>
                    <a:pt x="360" y="984"/>
                  </a:lnTo>
                  <a:lnTo>
                    <a:pt x="343" y="981"/>
                  </a:lnTo>
                  <a:lnTo>
                    <a:pt x="326" y="974"/>
                  </a:lnTo>
                  <a:lnTo>
                    <a:pt x="309" y="966"/>
                  </a:lnTo>
                  <a:lnTo>
                    <a:pt x="290" y="955"/>
                  </a:lnTo>
                  <a:lnTo>
                    <a:pt x="273" y="942"/>
                  </a:lnTo>
                  <a:lnTo>
                    <a:pt x="259" y="929"/>
                  </a:lnTo>
                  <a:lnTo>
                    <a:pt x="246" y="915"/>
                  </a:lnTo>
                  <a:lnTo>
                    <a:pt x="237" y="901"/>
                  </a:lnTo>
                  <a:lnTo>
                    <a:pt x="232" y="894"/>
                  </a:lnTo>
                  <a:lnTo>
                    <a:pt x="229" y="888"/>
                  </a:lnTo>
                  <a:lnTo>
                    <a:pt x="227" y="883"/>
                  </a:lnTo>
                  <a:lnTo>
                    <a:pt x="226" y="876"/>
                  </a:lnTo>
                  <a:lnTo>
                    <a:pt x="225" y="871"/>
                  </a:lnTo>
                  <a:lnTo>
                    <a:pt x="225" y="865"/>
                  </a:lnTo>
                  <a:lnTo>
                    <a:pt x="227" y="861"/>
                  </a:lnTo>
                  <a:lnTo>
                    <a:pt x="228" y="857"/>
                  </a:lnTo>
                  <a:lnTo>
                    <a:pt x="231" y="852"/>
                  </a:lnTo>
                  <a:lnTo>
                    <a:pt x="235" y="849"/>
                  </a:lnTo>
                  <a:lnTo>
                    <a:pt x="240" y="847"/>
                  </a:lnTo>
                  <a:lnTo>
                    <a:pt x="245" y="845"/>
                  </a:lnTo>
                  <a:lnTo>
                    <a:pt x="251" y="845"/>
                  </a:lnTo>
                  <a:lnTo>
                    <a:pt x="257" y="844"/>
                  </a:lnTo>
                  <a:lnTo>
                    <a:pt x="264" y="845"/>
                  </a:lnTo>
                  <a:lnTo>
                    <a:pt x="271" y="846"/>
                  </a:lnTo>
                  <a:lnTo>
                    <a:pt x="287" y="849"/>
                  </a:lnTo>
                  <a:lnTo>
                    <a:pt x="305" y="856"/>
                  </a:lnTo>
                  <a:lnTo>
                    <a:pt x="322" y="864"/>
                  </a:lnTo>
                  <a:lnTo>
                    <a:pt x="340" y="876"/>
                  </a:lnTo>
                  <a:close/>
                  <a:moveTo>
                    <a:pt x="575" y="1031"/>
                  </a:moveTo>
                  <a:lnTo>
                    <a:pt x="594" y="1044"/>
                  </a:lnTo>
                  <a:lnTo>
                    <a:pt x="609" y="1058"/>
                  </a:lnTo>
                  <a:lnTo>
                    <a:pt x="622" y="1072"/>
                  </a:lnTo>
                  <a:lnTo>
                    <a:pt x="633" y="1087"/>
                  </a:lnTo>
                  <a:lnTo>
                    <a:pt x="637" y="1093"/>
                  </a:lnTo>
                  <a:lnTo>
                    <a:pt x="640" y="1099"/>
                  </a:lnTo>
                  <a:lnTo>
                    <a:pt x="642" y="1106"/>
                  </a:lnTo>
                  <a:lnTo>
                    <a:pt x="645" y="1112"/>
                  </a:lnTo>
                  <a:lnTo>
                    <a:pt x="645" y="1119"/>
                  </a:lnTo>
                  <a:lnTo>
                    <a:pt x="645" y="1124"/>
                  </a:lnTo>
                  <a:lnTo>
                    <a:pt x="643" y="1129"/>
                  </a:lnTo>
                  <a:lnTo>
                    <a:pt x="641" y="1133"/>
                  </a:lnTo>
                  <a:lnTo>
                    <a:pt x="638" y="1137"/>
                  </a:lnTo>
                  <a:lnTo>
                    <a:pt x="634" y="1140"/>
                  </a:lnTo>
                  <a:lnTo>
                    <a:pt x="629" y="1143"/>
                  </a:lnTo>
                  <a:lnTo>
                    <a:pt x="624" y="1145"/>
                  </a:lnTo>
                  <a:lnTo>
                    <a:pt x="618" y="1146"/>
                  </a:lnTo>
                  <a:lnTo>
                    <a:pt x="611" y="1146"/>
                  </a:lnTo>
                  <a:lnTo>
                    <a:pt x="604" y="1146"/>
                  </a:lnTo>
                  <a:lnTo>
                    <a:pt x="596" y="1145"/>
                  </a:lnTo>
                  <a:lnTo>
                    <a:pt x="580" y="1142"/>
                  </a:lnTo>
                  <a:lnTo>
                    <a:pt x="561" y="1134"/>
                  </a:lnTo>
                  <a:lnTo>
                    <a:pt x="543" y="1125"/>
                  </a:lnTo>
                  <a:lnTo>
                    <a:pt x="524" y="1115"/>
                  </a:lnTo>
                  <a:lnTo>
                    <a:pt x="506" y="1101"/>
                  </a:lnTo>
                  <a:lnTo>
                    <a:pt x="490" y="1087"/>
                  </a:lnTo>
                  <a:lnTo>
                    <a:pt x="477" y="1072"/>
                  </a:lnTo>
                  <a:lnTo>
                    <a:pt x="466" y="1058"/>
                  </a:lnTo>
                  <a:lnTo>
                    <a:pt x="463" y="1052"/>
                  </a:lnTo>
                  <a:lnTo>
                    <a:pt x="460" y="1045"/>
                  </a:lnTo>
                  <a:lnTo>
                    <a:pt x="457" y="1039"/>
                  </a:lnTo>
                  <a:lnTo>
                    <a:pt x="456" y="1033"/>
                  </a:lnTo>
                  <a:lnTo>
                    <a:pt x="455" y="1026"/>
                  </a:lnTo>
                  <a:lnTo>
                    <a:pt x="455" y="1021"/>
                  </a:lnTo>
                  <a:lnTo>
                    <a:pt x="456" y="1016"/>
                  </a:lnTo>
                  <a:lnTo>
                    <a:pt x="459" y="1011"/>
                  </a:lnTo>
                  <a:lnTo>
                    <a:pt x="461" y="1008"/>
                  </a:lnTo>
                  <a:lnTo>
                    <a:pt x="465" y="1004"/>
                  </a:lnTo>
                  <a:lnTo>
                    <a:pt x="470" y="1002"/>
                  </a:lnTo>
                  <a:lnTo>
                    <a:pt x="476" y="1000"/>
                  </a:lnTo>
                  <a:lnTo>
                    <a:pt x="482" y="999"/>
                  </a:lnTo>
                  <a:lnTo>
                    <a:pt x="488" y="999"/>
                  </a:lnTo>
                  <a:lnTo>
                    <a:pt x="496" y="999"/>
                  </a:lnTo>
                  <a:lnTo>
                    <a:pt x="503" y="1000"/>
                  </a:lnTo>
                  <a:lnTo>
                    <a:pt x="520" y="1004"/>
                  </a:lnTo>
                  <a:lnTo>
                    <a:pt x="538" y="1011"/>
                  </a:lnTo>
                  <a:lnTo>
                    <a:pt x="556" y="1020"/>
                  </a:lnTo>
                  <a:lnTo>
                    <a:pt x="575" y="1031"/>
                  </a:lnTo>
                  <a:close/>
                  <a:moveTo>
                    <a:pt x="251" y="458"/>
                  </a:moveTo>
                  <a:lnTo>
                    <a:pt x="247" y="462"/>
                  </a:lnTo>
                  <a:lnTo>
                    <a:pt x="244" y="465"/>
                  </a:lnTo>
                  <a:lnTo>
                    <a:pt x="240" y="467"/>
                  </a:lnTo>
                  <a:lnTo>
                    <a:pt x="235" y="468"/>
                  </a:lnTo>
                  <a:lnTo>
                    <a:pt x="230" y="469"/>
                  </a:lnTo>
                  <a:lnTo>
                    <a:pt x="225" y="469"/>
                  </a:lnTo>
                  <a:lnTo>
                    <a:pt x="218" y="469"/>
                  </a:lnTo>
                  <a:lnTo>
                    <a:pt x="213" y="468"/>
                  </a:lnTo>
                  <a:lnTo>
                    <a:pt x="199" y="465"/>
                  </a:lnTo>
                  <a:lnTo>
                    <a:pt x="184" y="459"/>
                  </a:lnTo>
                  <a:lnTo>
                    <a:pt x="169" y="452"/>
                  </a:lnTo>
                  <a:lnTo>
                    <a:pt x="153" y="442"/>
                  </a:lnTo>
                  <a:lnTo>
                    <a:pt x="139" y="431"/>
                  </a:lnTo>
                  <a:lnTo>
                    <a:pt x="126" y="420"/>
                  </a:lnTo>
                  <a:lnTo>
                    <a:pt x="116" y="408"/>
                  </a:lnTo>
                  <a:lnTo>
                    <a:pt x="107" y="395"/>
                  </a:lnTo>
                  <a:lnTo>
                    <a:pt x="104" y="389"/>
                  </a:lnTo>
                  <a:lnTo>
                    <a:pt x="102" y="384"/>
                  </a:lnTo>
                  <a:lnTo>
                    <a:pt x="99" y="377"/>
                  </a:lnTo>
                  <a:lnTo>
                    <a:pt x="98" y="373"/>
                  </a:lnTo>
                  <a:lnTo>
                    <a:pt x="97" y="368"/>
                  </a:lnTo>
                  <a:lnTo>
                    <a:pt x="98" y="363"/>
                  </a:lnTo>
                  <a:lnTo>
                    <a:pt x="99" y="359"/>
                  </a:lnTo>
                  <a:lnTo>
                    <a:pt x="102" y="355"/>
                  </a:lnTo>
                  <a:lnTo>
                    <a:pt x="104" y="352"/>
                  </a:lnTo>
                  <a:lnTo>
                    <a:pt x="107" y="348"/>
                  </a:lnTo>
                  <a:lnTo>
                    <a:pt x="111" y="346"/>
                  </a:lnTo>
                  <a:lnTo>
                    <a:pt x="116" y="345"/>
                  </a:lnTo>
                  <a:lnTo>
                    <a:pt x="121" y="344"/>
                  </a:lnTo>
                  <a:lnTo>
                    <a:pt x="126" y="343"/>
                  </a:lnTo>
                  <a:lnTo>
                    <a:pt x="132" y="344"/>
                  </a:lnTo>
                  <a:lnTo>
                    <a:pt x="138" y="344"/>
                  </a:lnTo>
                  <a:lnTo>
                    <a:pt x="152" y="347"/>
                  </a:lnTo>
                  <a:lnTo>
                    <a:pt x="167" y="354"/>
                  </a:lnTo>
                  <a:lnTo>
                    <a:pt x="183" y="361"/>
                  </a:lnTo>
                  <a:lnTo>
                    <a:pt x="198" y="371"/>
                  </a:lnTo>
                  <a:lnTo>
                    <a:pt x="213" y="382"/>
                  </a:lnTo>
                  <a:lnTo>
                    <a:pt x="225" y="394"/>
                  </a:lnTo>
                  <a:lnTo>
                    <a:pt x="235" y="406"/>
                  </a:lnTo>
                  <a:lnTo>
                    <a:pt x="244" y="417"/>
                  </a:lnTo>
                  <a:lnTo>
                    <a:pt x="247" y="424"/>
                  </a:lnTo>
                  <a:lnTo>
                    <a:pt x="249" y="429"/>
                  </a:lnTo>
                  <a:lnTo>
                    <a:pt x="252" y="435"/>
                  </a:lnTo>
                  <a:lnTo>
                    <a:pt x="253" y="440"/>
                  </a:lnTo>
                  <a:lnTo>
                    <a:pt x="254" y="445"/>
                  </a:lnTo>
                  <a:lnTo>
                    <a:pt x="253" y="450"/>
                  </a:lnTo>
                  <a:lnTo>
                    <a:pt x="252" y="454"/>
                  </a:lnTo>
                  <a:lnTo>
                    <a:pt x="251" y="458"/>
                  </a:lnTo>
                  <a:close/>
                  <a:moveTo>
                    <a:pt x="456" y="600"/>
                  </a:moveTo>
                  <a:lnTo>
                    <a:pt x="452" y="603"/>
                  </a:lnTo>
                  <a:lnTo>
                    <a:pt x="449" y="606"/>
                  </a:lnTo>
                  <a:lnTo>
                    <a:pt x="445" y="608"/>
                  </a:lnTo>
                  <a:lnTo>
                    <a:pt x="439" y="611"/>
                  </a:lnTo>
                  <a:lnTo>
                    <a:pt x="434" y="612"/>
                  </a:lnTo>
                  <a:lnTo>
                    <a:pt x="429" y="612"/>
                  </a:lnTo>
                  <a:lnTo>
                    <a:pt x="422" y="612"/>
                  </a:lnTo>
                  <a:lnTo>
                    <a:pt x="416" y="611"/>
                  </a:lnTo>
                  <a:lnTo>
                    <a:pt x="401" y="607"/>
                  </a:lnTo>
                  <a:lnTo>
                    <a:pt x="385" y="602"/>
                  </a:lnTo>
                  <a:lnTo>
                    <a:pt x="369" y="593"/>
                  </a:lnTo>
                  <a:lnTo>
                    <a:pt x="353" y="584"/>
                  </a:lnTo>
                  <a:lnTo>
                    <a:pt x="338" y="572"/>
                  </a:lnTo>
                  <a:lnTo>
                    <a:pt x="324" y="560"/>
                  </a:lnTo>
                  <a:lnTo>
                    <a:pt x="313" y="547"/>
                  </a:lnTo>
                  <a:lnTo>
                    <a:pt x="305" y="534"/>
                  </a:lnTo>
                  <a:lnTo>
                    <a:pt x="301" y="527"/>
                  </a:lnTo>
                  <a:lnTo>
                    <a:pt x="298" y="522"/>
                  </a:lnTo>
                  <a:lnTo>
                    <a:pt x="296" y="517"/>
                  </a:lnTo>
                  <a:lnTo>
                    <a:pt x="295" y="510"/>
                  </a:lnTo>
                  <a:lnTo>
                    <a:pt x="295" y="505"/>
                  </a:lnTo>
                  <a:lnTo>
                    <a:pt x="295" y="500"/>
                  </a:lnTo>
                  <a:lnTo>
                    <a:pt x="296" y="496"/>
                  </a:lnTo>
                  <a:lnTo>
                    <a:pt x="298" y="492"/>
                  </a:lnTo>
                  <a:lnTo>
                    <a:pt x="301" y="488"/>
                  </a:lnTo>
                  <a:lnTo>
                    <a:pt x="305" y="485"/>
                  </a:lnTo>
                  <a:lnTo>
                    <a:pt x="309" y="483"/>
                  </a:lnTo>
                  <a:lnTo>
                    <a:pt x="313" y="481"/>
                  </a:lnTo>
                  <a:lnTo>
                    <a:pt x="319" y="480"/>
                  </a:lnTo>
                  <a:lnTo>
                    <a:pt x="324" y="480"/>
                  </a:lnTo>
                  <a:lnTo>
                    <a:pt x="330" y="480"/>
                  </a:lnTo>
                  <a:lnTo>
                    <a:pt x="338" y="481"/>
                  </a:lnTo>
                  <a:lnTo>
                    <a:pt x="352" y="484"/>
                  </a:lnTo>
                  <a:lnTo>
                    <a:pt x="367" y="490"/>
                  </a:lnTo>
                  <a:lnTo>
                    <a:pt x="383" y="498"/>
                  </a:lnTo>
                  <a:lnTo>
                    <a:pt x="401" y="508"/>
                  </a:lnTo>
                  <a:lnTo>
                    <a:pt x="416" y="520"/>
                  </a:lnTo>
                  <a:lnTo>
                    <a:pt x="429" y="532"/>
                  </a:lnTo>
                  <a:lnTo>
                    <a:pt x="441" y="545"/>
                  </a:lnTo>
                  <a:lnTo>
                    <a:pt x="449" y="558"/>
                  </a:lnTo>
                  <a:lnTo>
                    <a:pt x="452" y="563"/>
                  </a:lnTo>
                  <a:lnTo>
                    <a:pt x="455" y="570"/>
                  </a:lnTo>
                  <a:lnTo>
                    <a:pt x="457" y="575"/>
                  </a:lnTo>
                  <a:lnTo>
                    <a:pt x="458" y="580"/>
                  </a:lnTo>
                  <a:lnTo>
                    <a:pt x="459" y="586"/>
                  </a:lnTo>
                  <a:lnTo>
                    <a:pt x="459" y="591"/>
                  </a:lnTo>
                  <a:lnTo>
                    <a:pt x="457" y="595"/>
                  </a:lnTo>
                  <a:lnTo>
                    <a:pt x="456" y="600"/>
                  </a:lnTo>
                  <a:close/>
                  <a:moveTo>
                    <a:pt x="613" y="652"/>
                  </a:moveTo>
                  <a:lnTo>
                    <a:pt x="631" y="663"/>
                  </a:lnTo>
                  <a:lnTo>
                    <a:pt x="645" y="676"/>
                  </a:lnTo>
                  <a:lnTo>
                    <a:pt x="656" y="689"/>
                  </a:lnTo>
                  <a:lnTo>
                    <a:pt x="665" y="702"/>
                  </a:lnTo>
                  <a:lnTo>
                    <a:pt x="669" y="709"/>
                  </a:lnTo>
                  <a:lnTo>
                    <a:pt x="672" y="715"/>
                  </a:lnTo>
                  <a:lnTo>
                    <a:pt x="674" y="722"/>
                  </a:lnTo>
                  <a:lnTo>
                    <a:pt x="676" y="727"/>
                  </a:lnTo>
                  <a:lnTo>
                    <a:pt x="676" y="733"/>
                  </a:lnTo>
                  <a:lnTo>
                    <a:pt x="676" y="738"/>
                  </a:lnTo>
                  <a:lnTo>
                    <a:pt x="675" y="743"/>
                  </a:lnTo>
                  <a:lnTo>
                    <a:pt x="673" y="748"/>
                  </a:lnTo>
                  <a:lnTo>
                    <a:pt x="669" y="751"/>
                  </a:lnTo>
                  <a:lnTo>
                    <a:pt x="666" y="754"/>
                  </a:lnTo>
                  <a:lnTo>
                    <a:pt x="662" y="756"/>
                  </a:lnTo>
                  <a:lnTo>
                    <a:pt x="656" y="758"/>
                  </a:lnTo>
                  <a:lnTo>
                    <a:pt x="651" y="760"/>
                  </a:lnTo>
                  <a:lnTo>
                    <a:pt x="645" y="760"/>
                  </a:lnTo>
                  <a:lnTo>
                    <a:pt x="638" y="760"/>
                  </a:lnTo>
                  <a:lnTo>
                    <a:pt x="631" y="758"/>
                  </a:lnTo>
                  <a:lnTo>
                    <a:pt x="615" y="755"/>
                  </a:lnTo>
                  <a:lnTo>
                    <a:pt x="599" y="749"/>
                  </a:lnTo>
                  <a:lnTo>
                    <a:pt x="582" y="741"/>
                  </a:lnTo>
                  <a:lnTo>
                    <a:pt x="565" y="730"/>
                  </a:lnTo>
                  <a:lnTo>
                    <a:pt x="548" y="718"/>
                  </a:lnTo>
                  <a:lnTo>
                    <a:pt x="534" y="706"/>
                  </a:lnTo>
                  <a:lnTo>
                    <a:pt x="523" y="693"/>
                  </a:lnTo>
                  <a:lnTo>
                    <a:pt x="513" y="679"/>
                  </a:lnTo>
                  <a:lnTo>
                    <a:pt x="510" y="672"/>
                  </a:lnTo>
                  <a:lnTo>
                    <a:pt x="506" y="667"/>
                  </a:lnTo>
                  <a:lnTo>
                    <a:pt x="504" y="660"/>
                  </a:lnTo>
                  <a:lnTo>
                    <a:pt x="503" y="655"/>
                  </a:lnTo>
                  <a:lnTo>
                    <a:pt x="502" y="648"/>
                  </a:lnTo>
                  <a:lnTo>
                    <a:pt x="503" y="644"/>
                  </a:lnTo>
                  <a:lnTo>
                    <a:pt x="504" y="639"/>
                  </a:lnTo>
                  <a:lnTo>
                    <a:pt x="506" y="634"/>
                  </a:lnTo>
                  <a:lnTo>
                    <a:pt x="509" y="631"/>
                  </a:lnTo>
                  <a:lnTo>
                    <a:pt x="513" y="628"/>
                  </a:lnTo>
                  <a:lnTo>
                    <a:pt x="517" y="626"/>
                  </a:lnTo>
                  <a:lnTo>
                    <a:pt x="523" y="624"/>
                  </a:lnTo>
                  <a:lnTo>
                    <a:pt x="528" y="622"/>
                  </a:lnTo>
                  <a:lnTo>
                    <a:pt x="534" y="622"/>
                  </a:lnTo>
                  <a:lnTo>
                    <a:pt x="541" y="622"/>
                  </a:lnTo>
                  <a:lnTo>
                    <a:pt x="547" y="622"/>
                  </a:lnTo>
                  <a:lnTo>
                    <a:pt x="564" y="627"/>
                  </a:lnTo>
                  <a:lnTo>
                    <a:pt x="580" y="632"/>
                  </a:lnTo>
                  <a:lnTo>
                    <a:pt x="597" y="641"/>
                  </a:lnTo>
                  <a:lnTo>
                    <a:pt x="613" y="652"/>
                  </a:lnTo>
                  <a:close/>
                  <a:moveTo>
                    <a:pt x="282" y="93"/>
                  </a:moveTo>
                  <a:lnTo>
                    <a:pt x="268" y="82"/>
                  </a:lnTo>
                  <a:lnTo>
                    <a:pt x="257" y="71"/>
                  </a:lnTo>
                  <a:lnTo>
                    <a:pt x="247" y="59"/>
                  </a:lnTo>
                  <a:lnTo>
                    <a:pt x="240" y="48"/>
                  </a:lnTo>
                  <a:lnTo>
                    <a:pt x="234" y="38"/>
                  </a:lnTo>
                  <a:lnTo>
                    <a:pt x="232" y="27"/>
                  </a:lnTo>
                  <a:lnTo>
                    <a:pt x="232" y="22"/>
                  </a:lnTo>
                  <a:lnTo>
                    <a:pt x="232" y="18"/>
                  </a:lnTo>
                  <a:lnTo>
                    <a:pt x="233" y="14"/>
                  </a:lnTo>
                  <a:lnTo>
                    <a:pt x="235" y="11"/>
                  </a:lnTo>
                  <a:lnTo>
                    <a:pt x="238" y="7"/>
                  </a:lnTo>
                  <a:lnTo>
                    <a:pt x="241" y="4"/>
                  </a:lnTo>
                  <a:lnTo>
                    <a:pt x="244" y="2"/>
                  </a:lnTo>
                  <a:lnTo>
                    <a:pt x="248" y="1"/>
                  </a:lnTo>
                  <a:lnTo>
                    <a:pt x="254" y="0"/>
                  </a:lnTo>
                  <a:lnTo>
                    <a:pt x="258" y="0"/>
                  </a:lnTo>
                  <a:lnTo>
                    <a:pt x="264" y="0"/>
                  </a:lnTo>
                  <a:lnTo>
                    <a:pt x="270" y="0"/>
                  </a:lnTo>
                  <a:lnTo>
                    <a:pt x="282" y="3"/>
                  </a:lnTo>
                  <a:lnTo>
                    <a:pt x="296" y="8"/>
                  </a:lnTo>
                  <a:lnTo>
                    <a:pt x="310" y="15"/>
                  </a:lnTo>
                  <a:lnTo>
                    <a:pt x="324" y="23"/>
                  </a:lnTo>
                  <a:lnTo>
                    <a:pt x="337" y="34"/>
                  </a:lnTo>
                  <a:lnTo>
                    <a:pt x="349" y="45"/>
                  </a:lnTo>
                  <a:lnTo>
                    <a:pt x="357" y="56"/>
                  </a:lnTo>
                  <a:lnTo>
                    <a:pt x="365" y="68"/>
                  </a:lnTo>
                  <a:lnTo>
                    <a:pt x="370" y="79"/>
                  </a:lnTo>
                  <a:lnTo>
                    <a:pt x="373" y="88"/>
                  </a:lnTo>
                  <a:lnTo>
                    <a:pt x="374" y="94"/>
                  </a:lnTo>
                  <a:lnTo>
                    <a:pt x="373" y="98"/>
                  </a:lnTo>
                  <a:lnTo>
                    <a:pt x="371" y="102"/>
                  </a:lnTo>
                  <a:lnTo>
                    <a:pt x="370" y="106"/>
                  </a:lnTo>
                  <a:lnTo>
                    <a:pt x="367" y="109"/>
                  </a:lnTo>
                  <a:lnTo>
                    <a:pt x="365" y="112"/>
                  </a:lnTo>
                  <a:lnTo>
                    <a:pt x="361" y="113"/>
                  </a:lnTo>
                  <a:lnTo>
                    <a:pt x="356" y="115"/>
                  </a:lnTo>
                  <a:lnTo>
                    <a:pt x="352" y="116"/>
                  </a:lnTo>
                  <a:lnTo>
                    <a:pt x="347" y="116"/>
                  </a:lnTo>
                  <a:lnTo>
                    <a:pt x="341" y="116"/>
                  </a:lnTo>
                  <a:lnTo>
                    <a:pt x="336" y="115"/>
                  </a:lnTo>
                  <a:lnTo>
                    <a:pt x="323" y="113"/>
                  </a:lnTo>
                  <a:lnTo>
                    <a:pt x="309" y="108"/>
                  </a:lnTo>
                  <a:lnTo>
                    <a:pt x="296" y="101"/>
                  </a:lnTo>
                  <a:lnTo>
                    <a:pt x="282" y="93"/>
                  </a:lnTo>
                  <a:close/>
                  <a:moveTo>
                    <a:pt x="463" y="222"/>
                  </a:moveTo>
                  <a:lnTo>
                    <a:pt x="449" y="211"/>
                  </a:lnTo>
                  <a:lnTo>
                    <a:pt x="437" y="199"/>
                  </a:lnTo>
                  <a:lnTo>
                    <a:pt x="427" y="188"/>
                  </a:lnTo>
                  <a:lnTo>
                    <a:pt x="419" y="176"/>
                  </a:lnTo>
                  <a:lnTo>
                    <a:pt x="416" y="170"/>
                  </a:lnTo>
                  <a:lnTo>
                    <a:pt x="414" y="165"/>
                  </a:lnTo>
                  <a:lnTo>
                    <a:pt x="411" y="159"/>
                  </a:lnTo>
                  <a:lnTo>
                    <a:pt x="410" y="154"/>
                  </a:lnTo>
                  <a:lnTo>
                    <a:pt x="410" y="149"/>
                  </a:lnTo>
                  <a:lnTo>
                    <a:pt x="410" y="144"/>
                  </a:lnTo>
                  <a:lnTo>
                    <a:pt x="411" y="140"/>
                  </a:lnTo>
                  <a:lnTo>
                    <a:pt x="414" y="136"/>
                  </a:lnTo>
                  <a:lnTo>
                    <a:pt x="416" y="132"/>
                  </a:lnTo>
                  <a:lnTo>
                    <a:pt x="420" y="129"/>
                  </a:lnTo>
                  <a:lnTo>
                    <a:pt x="423" y="127"/>
                  </a:lnTo>
                  <a:lnTo>
                    <a:pt x="428" y="126"/>
                  </a:lnTo>
                  <a:lnTo>
                    <a:pt x="433" y="125"/>
                  </a:lnTo>
                  <a:lnTo>
                    <a:pt x="438" y="125"/>
                  </a:lnTo>
                  <a:lnTo>
                    <a:pt x="444" y="125"/>
                  </a:lnTo>
                  <a:lnTo>
                    <a:pt x="450" y="125"/>
                  </a:lnTo>
                  <a:lnTo>
                    <a:pt x="463" y="128"/>
                  </a:lnTo>
                  <a:lnTo>
                    <a:pt x="478" y="134"/>
                  </a:lnTo>
                  <a:lnTo>
                    <a:pt x="492" y="141"/>
                  </a:lnTo>
                  <a:lnTo>
                    <a:pt x="507" y="150"/>
                  </a:lnTo>
                  <a:lnTo>
                    <a:pt x="522" y="161"/>
                  </a:lnTo>
                  <a:lnTo>
                    <a:pt x="533" y="172"/>
                  </a:lnTo>
                  <a:lnTo>
                    <a:pt x="544" y="184"/>
                  </a:lnTo>
                  <a:lnTo>
                    <a:pt x="552" y="196"/>
                  </a:lnTo>
                  <a:lnTo>
                    <a:pt x="555" y="202"/>
                  </a:lnTo>
                  <a:lnTo>
                    <a:pt x="557" y="207"/>
                  </a:lnTo>
                  <a:lnTo>
                    <a:pt x="559" y="212"/>
                  </a:lnTo>
                  <a:lnTo>
                    <a:pt x="559" y="218"/>
                  </a:lnTo>
                  <a:lnTo>
                    <a:pt x="560" y="223"/>
                  </a:lnTo>
                  <a:lnTo>
                    <a:pt x="559" y="227"/>
                  </a:lnTo>
                  <a:lnTo>
                    <a:pt x="558" y="232"/>
                  </a:lnTo>
                  <a:lnTo>
                    <a:pt x="557" y="236"/>
                  </a:lnTo>
                  <a:lnTo>
                    <a:pt x="554" y="239"/>
                  </a:lnTo>
                  <a:lnTo>
                    <a:pt x="551" y="241"/>
                  </a:lnTo>
                  <a:lnTo>
                    <a:pt x="547" y="244"/>
                  </a:lnTo>
                  <a:lnTo>
                    <a:pt x="542" y="246"/>
                  </a:lnTo>
                  <a:lnTo>
                    <a:pt x="538" y="247"/>
                  </a:lnTo>
                  <a:lnTo>
                    <a:pt x="532" y="247"/>
                  </a:lnTo>
                  <a:lnTo>
                    <a:pt x="526" y="247"/>
                  </a:lnTo>
                  <a:lnTo>
                    <a:pt x="520" y="247"/>
                  </a:lnTo>
                  <a:lnTo>
                    <a:pt x="506" y="244"/>
                  </a:lnTo>
                  <a:lnTo>
                    <a:pt x="492" y="238"/>
                  </a:lnTo>
                  <a:lnTo>
                    <a:pt x="478" y="231"/>
                  </a:lnTo>
                  <a:lnTo>
                    <a:pt x="463" y="222"/>
                  </a:lnTo>
                  <a:close/>
                </a:path>
              </a:pathLst>
            </a:custGeom>
            <a:solidFill>
              <a:srgbClr val="CDC5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CH"/>
            </a:p>
          </p:txBody>
        </p:sp>
        <p:sp>
          <p:nvSpPr>
            <p:cNvPr id="65" name="Freeform 52"/>
            <p:cNvSpPr>
              <a:spLocks noEditPoints="1"/>
            </p:cNvSpPr>
            <p:nvPr userDrawn="1"/>
          </p:nvSpPr>
          <p:spPr bwMode="auto">
            <a:xfrm>
              <a:off x="11848637" y="4802188"/>
              <a:ext cx="134937" cy="1457325"/>
            </a:xfrm>
            <a:custGeom>
              <a:avLst/>
              <a:gdLst>
                <a:gd name="T0" fmla="*/ 639 w 678"/>
                <a:gd name="T1" fmla="*/ 7236 h 7343"/>
                <a:gd name="T2" fmla="*/ 7 w 678"/>
                <a:gd name="T3" fmla="*/ 6963 h 7343"/>
                <a:gd name="T4" fmla="*/ 30 w 678"/>
                <a:gd name="T5" fmla="*/ 6835 h 7343"/>
                <a:gd name="T6" fmla="*/ 20 w 678"/>
                <a:gd name="T7" fmla="*/ 6640 h 7343"/>
                <a:gd name="T8" fmla="*/ 297 w 678"/>
                <a:gd name="T9" fmla="*/ 6772 h 7343"/>
                <a:gd name="T10" fmla="*/ 274 w 678"/>
                <a:gd name="T11" fmla="*/ 6420 h 7343"/>
                <a:gd name="T12" fmla="*/ 238 w 678"/>
                <a:gd name="T13" fmla="*/ 6235 h 7343"/>
                <a:gd name="T14" fmla="*/ 376 w 678"/>
                <a:gd name="T15" fmla="*/ 5857 h 7343"/>
                <a:gd name="T16" fmla="*/ 68 w 678"/>
                <a:gd name="T17" fmla="*/ 5618 h 7343"/>
                <a:gd name="T18" fmla="*/ 183 w 678"/>
                <a:gd name="T19" fmla="*/ 5214 h 7343"/>
                <a:gd name="T20" fmla="*/ 111 w 678"/>
                <a:gd name="T21" fmla="*/ 4726 h 7343"/>
                <a:gd name="T22" fmla="*/ 4 w 678"/>
                <a:gd name="T23" fmla="*/ 4041 h 7343"/>
                <a:gd name="T24" fmla="*/ 91 w 678"/>
                <a:gd name="T25" fmla="*/ 3341 h 7343"/>
                <a:gd name="T26" fmla="*/ 89 w 678"/>
                <a:gd name="T27" fmla="*/ 3170 h 7343"/>
                <a:gd name="T28" fmla="*/ 231 w 678"/>
                <a:gd name="T29" fmla="*/ 2256 h 7343"/>
                <a:gd name="T30" fmla="*/ 93 w 678"/>
                <a:gd name="T31" fmla="*/ 1876 h 7343"/>
                <a:gd name="T32" fmla="*/ 0 w 678"/>
                <a:gd name="T33" fmla="*/ 677 h 7343"/>
                <a:gd name="T34" fmla="*/ 657 w 678"/>
                <a:gd name="T35" fmla="*/ 238 h 7343"/>
                <a:gd name="T36" fmla="*/ 624 w 678"/>
                <a:gd name="T37" fmla="*/ 1037 h 7343"/>
                <a:gd name="T38" fmla="*/ 544 w 678"/>
                <a:gd name="T39" fmla="*/ 2203 h 7343"/>
                <a:gd name="T40" fmla="*/ 655 w 678"/>
                <a:gd name="T41" fmla="*/ 2516 h 7343"/>
                <a:gd name="T42" fmla="*/ 673 w 678"/>
                <a:gd name="T43" fmla="*/ 3461 h 7343"/>
                <a:gd name="T44" fmla="*/ 618 w 678"/>
                <a:gd name="T45" fmla="*/ 4251 h 7343"/>
                <a:gd name="T46" fmla="*/ 626 w 678"/>
                <a:gd name="T47" fmla="*/ 4660 h 7343"/>
                <a:gd name="T48" fmla="*/ 475 w 678"/>
                <a:gd name="T49" fmla="*/ 5084 h 7343"/>
                <a:gd name="T50" fmla="*/ 611 w 678"/>
                <a:gd name="T51" fmla="*/ 5586 h 7343"/>
                <a:gd name="T52" fmla="*/ 484 w 678"/>
                <a:gd name="T53" fmla="*/ 5735 h 7343"/>
                <a:gd name="T54" fmla="*/ 327 w 678"/>
                <a:gd name="T55" fmla="*/ 6115 h 7343"/>
                <a:gd name="T56" fmla="*/ 531 w 678"/>
                <a:gd name="T57" fmla="*/ 6496 h 7343"/>
                <a:gd name="T58" fmla="*/ 455 w 678"/>
                <a:gd name="T59" fmla="*/ 6536 h 7343"/>
                <a:gd name="T60" fmla="*/ 592 w 678"/>
                <a:gd name="T61" fmla="*/ 6730 h 7343"/>
                <a:gd name="T62" fmla="*/ 633 w 678"/>
                <a:gd name="T63" fmla="*/ 7070 h 7343"/>
                <a:gd name="T64" fmla="*/ 171 w 678"/>
                <a:gd name="T65" fmla="*/ 6522 h 7343"/>
                <a:gd name="T66" fmla="*/ 458 w 678"/>
                <a:gd name="T67" fmla="*/ 6660 h 7343"/>
                <a:gd name="T68" fmla="*/ 600 w 678"/>
                <a:gd name="T69" fmla="*/ 6115 h 7343"/>
                <a:gd name="T70" fmla="*/ 431 w 678"/>
                <a:gd name="T71" fmla="*/ 5675 h 7343"/>
                <a:gd name="T72" fmla="*/ 273 w 678"/>
                <a:gd name="T73" fmla="*/ 5434 h 7343"/>
                <a:gd name="T74" fmla="*/ 457 w 678"/>
                <a:gd name="T75" fmla="*/ 5460 h 7343"/>
                <a:gd name="T76" fmla="*/ 397 w 678"/>
                <a:gd name="T77" fmla="*/ 4854 h 7343"/>
                <a:gd name="T78" fmla="*/ 176 w 678"/>
                <a:gd name="T79" fmla="*/ 4612 h 7343"/>
                <a:gd name="T80" fmla="*/ 354 w 678"/>
                <a:gd name="T81" fmla="*/ 4424 h 7343"/>
                <a:gd name="T82" fmla="*/ 394 w 678"/>
                <a:gd name="T83" fmla="*/ 4235 h 7343"/>
                <a:gd name="T84" fmla="*/ 208 w 678"/>
                <a:gd name="T85" fmla="*/ 4138 h 7343"/>
                <a:gd name="T86" fmla="*/ 123 w 678"/>
                <a:gd name="T87" fmla="*/ 3931 h 7343"/>
                <a:gd name="T88" fmla="*/ 269 w 678"/>
                <a:gd name="T89" fmla="*/ 3819 h 7343"/>
                <a:gd name="T90" fmla="*/ 483 w 678"/>
                <a:gd name="T91" fmla="*/ 3652 h 7343"/>
                <a:gd name="T92" fmla="*/ 562 w 678"/>
                <a:gd name="T93" fmla="*/ 3352 h 7343"/>
                <a:gd name="T94" fmla="*/ 429 w 678"/>
                <a:gd name="T95" fmla="*/ 3249 h 7343"/>
                <a:gd name="T96" fmla="*/ 28 w 678"/>
                <a:gd name="T97" fmla="*/ 2770 h 7343"/>
                <a:gd name="T98" fmla="*/ 411 w 678"/>
                <a:gd name="T99" fmla="*/ 3077 h 7343"/>
                <a:gd name="T100" fmla="*/ 157 w 678"/>
                <a:gd name="T101" fmla="*/ 2595 h 7343"/>
                <a:gd name="T102" fmla="*/ 555 w 678"/>
                <a:gd name="T103" fmla="*/ 2469 h 7343"/>
                <a:gd name="T104" fmla="*/ 398 w 678"/>
                <a:gd name="T105" fmla="*/ 2058 h 7343"/>
                <a:gd name="T106" fmla="*/ 407 w 678"/>
                <a:gd name="T107" fmla="*/ 2019 h 7343"/>
                <a:gd name="T108" fmla="*/ 129 w 678"/>
                <a:gd name="T109" fmla="*/ 1547 h 7343"/>
                <a:gd name="T110" fmla="*/ 504 w 678"/>
                <a:gd name="T111" fmla="*/ 1689 h 7343"/>
                <a:gd name="T112" fmla="*/ 117 w 678"/>
                <a:gd name="T113" fmla="*/ 1120 h 7343"/>
                <a:gd name="T114" fmla="*/ 360 w 678"/>
                <a:gd name="T115" fmla="*/ 1281 h 7343"/>
                <a:gd name="T116" fmla="*/ 170 w 678"/>
                <a:gd name="T117" fmla="*/ 735 h 7343"/>
                <a:gd name="T118" fmla="*/ 410 w 678"/>
                <a:gd name="T119" fmla="*/ 874 h 7343"/>
                <a:gd name="T120" fmla="*/ 167 w 678"/>
                <a:gd name="T121" fmla="*/ 348 h 7343"/>
                <a:gd name="T122" fmla="*/ 623 w 678"/>
                <a:gd name="T123" fmla="*/ 616 h 7343"/>
                <a:gd name="T124" fmla="*/ 410 w 678"/>
                <a:gd name="T125" fmla="*/ 52 h 73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78" h="7343">
                  <a:moveTo>
                    <a:pt x="0" y="7117"/>
                  </a:moveTo>
                  <a:lnTo>
                    <a:pt x="0" y="7086"/>
                  </a:lnTo>
                  <a:lnTo>
                    <a:pt x="12" y="7096"/>
                  </a:lnTo>
                  <a:lnTo>
                    <a:pt x="21" y="7105"/>
                  </a:lnTo>
                  <a:lnTo>
                    <a:pt x="24" y="7108"/>
                  </a:lnTo>
                  <a:lnTo>
                    <a:pt x="25" y="7111"/>
                  </a:lnTo>
                  <a:lnTo>
                    <a:pt x="26" y="7114"/>
                  </a:lnTo>
                  <a:lnTo>
                    <a:pt x="25" y="7116"/>
                  </a:lnTo>
                  <a:lnTo>
                    <a:pt x="22" y="7119"/>
                  </a:lnTo>
                  <a:lnTo>
                    <a:pt x="17" y="7120"/>
                  </a:lnTo>
                  <a:lnTo>
                    <a:pt x="10" y="7119"/>
                  </a:lnTo>
                  <a:lnTo>
                    <a:pt x="0" y="7117"/>
                  </a:lnTo>
                  <a:close/>
                  <a:moveTo>
                    <a:pt x="0" y="7081"/>
                  </a:moveTo>
                  <a:lnTo>
                    <a:pt x="0" y="7001"/>
                  </a:lnTo>
                  <a:lnTo>
                    <a:pt x="32" y="7015"/>
                  </a:lnTo>
                  <a:lnTo>
                    <a:pt x="66" y="7031"/>
                  </a:lnTo>
                  <a:lnTo>
                    <a:pt x="100" y="7047"/>
                  </a:lnTo>
                  <a:lnTo>
                    <a:pt x="136" y="7065"/>
                  </a:lnTo>
                  <a:lnTo>
                    <a:pt x="171" y="7082"/>
                  </a:lnTo>
                  <a:lnTo>
                    <a:pt x="203" y="7099"/>
                  </a:lnTo>
                  <a:lnTo>
                    <a:pt x="234" y="7115"/>
                  </a:lnTo>
                  <a:lnTo>
                    <a:pt x="263" y="7131"/>
                  </a:lnTo>
                  <a:lnTo>
                    <a:pt x="249" y="7122"/>
                  </a:lnTo>
                  <a:lnTo>
                    <a:pt x="238" y="7112"/>
                  </a:lnTo>
                  <a:lnTo>
                    <a:pt x="227" y="7103"/>
                  </a:lnTo>
                  <a:lnTo>
                    <a:pt x="218" y="7096"/>
                  </a:lnTo>
                  <a:lnTo>
                    <a:pt x="212" y="7089"/>
                  </a:lnTo>
                  <a:lnTo>
                    <a:pt x="207" y="7083"/>
                  </a:lnTo>
                  <a:lnTo>
                    <a:pt x="206" y="7081"/>
                  </a:lnTo>
                  <a:lnTo>
                    <a:pt x="205" y="7079"/>
                  </a:lnTo>
                  <a:lnTo>
                    <a:pt x="205" y="7076"/>
                  </a:lnTo>
                  <a:lnTo>
                    <a:pt x="206" y="7074"/>
                  </a:lnTo>
                  <a:lnTo>
                    <a:pt x="207" y="7073"/>
                  </a:lnTo>
                  <a:lnTo>
                    <a:pt x="209" y="7072"/>
                  </a:lnTo>
                  <a:lnTo>
                    <a:pt x="213" y="7071"/>
                  </a:lnTo>
                  <a:lnTo>
                    <a:pt x="217" y="7071"/>
                  </a:lnTo>
                  <a:lnTo>
                    <a:pt x="227" y="7072"/>
                  </a:lnTo>
                  <a:lnTo>
                    <a:pt x="240" y="7074"/>
                  </a:lnTo>
                  <a:lnTo>
                    <a:pt x="255" y="7078"/>
                  </a:lnTo>
                  <a:lnTo>
                    <a:pt x="272" y="7083"/>
                  </a:lnTo>
                  <a:lnTo>
                    <a:pt x="293" y="7089"/>
                  </a:lnTo>
                  <a:lnTo>
                    <a:pt x="314" y="7097"/>
                  </a:lnTo>
                  <a:lnTo>
                    <a:pt x="364" y="7115"/>
                  </a:lnTo>
                  <a:lnTo>
                    <a:pt x="420" y="7139"/>
                  </a:lnTo>
                  <a:lnTo>
                    <a:pt x="482" y="7166"/>
                  </a:lnTo>
                  <a:lnTo>
                    <a:pt x="546" y="7197"/>
                  </a:lnTo>
                  <a:lnTo>
                    <a:pt x="581" y="7215"/>
                  </a:lnTo>
                  <a:lnTo>
                    <a:pt x="615" y="7231"/>
                  </a:lnTo>
                  <a:lnTo>
                    <a:pt x="647" y="7248"/>
                  </a:lnTo>
                  <a:lnTo>
                    <a:pt x="677" y="7264"/>
                  </a:lnTo>
                  <a:lnTo>
                    <a:pt x="663" y="7255"/>
                  </a:lnTo>
                  <a:lnTo>
                    <a:pt x="650" y="7245"/>
                  </a:lnTo>
                  <a:lnTo>
                    <a:pt x="639" y="7236"/>
                  </a:lnTo>
                  <a:lnTo>
                    <a:pt x="631" y="7228"/>
                  </a:lnTo>
                  <a:lnTo>
                    <a:pt x="624" y="7221"/>
                  </a:lnTo>
                  <a:lnTo>
                    <a:pt x="620" y="7215"/>
                  </a:lnTo>
                  <a:lnTo>
                    <a:pt x="618" y="7212"/>
                  </a:lnTo>
                  <a:lnTo>
                    <a:pt x="618" y="7210"/>
                  </a:lnTo>
                  <a:lnTo>
                    <a:pt x="618" y="7208"/>
                  </a:lnTo>
                  <a:lnTo>
                    <a:pt x="618" y="7206"/>
                  </a:lnTo>
                  <a:lnTo>
                    <a:pt x="621" y="7204"/>
                  </a:lnTo>
                  <a:lnTo>
                    <a:pt x="624" y="7203"/>
                  </a:lnTo>
                  <a:lnTo>
                    <a:pt x="629" y="7202"/>
                  </a:lnTo>
                  <a:lnTo>
                    <a:pt x="637" y="7202"/>
                  </a:lnTo>
                  <a:lnTo>
                    <a:pt x="655" y="7205"/>
                  </a:lnTo>
                  <a:lnTo>
                    <a:pt x="678" y="7210"/>
                  </a:lnTo>
                  <a:lnTo>
                    <a:pt x="678" y="7343"/>
                  </a:lnTo>
                  <a:lnTo>
                    <a:pt x="659" y="7335"/>
                  </a:lnTo>
                  <a:lnTo>
                    <a:pt x="638" y="7327"/>
                  </a:lnTo>
                  <a:lnTo>
                    <a:pt x="616" y="7318"/>
                  </a:lnTo>
                  <a:lnTo>
                    <a:pt x="595" y="7308"/>
                  </a:lnTo>
                  <a:lnTo>
                    <a:pt x="573" y="7299"/>
                  </a:lnTo>
                  <a:lnTo>
                    <a:pt x="551" y="7288"/>
                  </a:lnTo>
                  <a:lnTo>
                    <a:pt x="527" y="7277"/>
                  </a:lnTo>
                  <a:lnTo>
                    <a:pt x="504" y="7266"/>
                  </a:lnTo>
                  <a:lnTo>
                    <a:pt x="472" y="7250"/>
                  </a:lnTo>
                  <a:lnTo>
                    <a:pt x="439" y="7234"/>
                  </a:lnTo>
                  <a:lnTo>
                    <a:pt x="409" y="7218"/>
                  </a:lnTo>
                  <a:lnTo>
                    <a:pt x="381" y="7203"/>
                  </a:lnTo>
                  <a:lnTo>
                    <a:pt x="405" y="7220"/>
                  </a:lnTo>
                  <a:lnTo>
                    <a:pt x="421" y="7234"/>
                  </a:lnTo>
                  <a:lnTo>
                    <a:pt x="426" y="7240"/>
                  </a:lnTo>
                  <a:lnTo>
                    <a:pt x="431" y="7245"/>
                  </a:lnTo>
                  <a:lnTo>
                    <a:pt x="432" y="7249"/>
                  </a:lnTo>
                  <a:lnTo>
                    <a:pt x="432" y="7252"/>
                  </a:lnTo>
                  <a:lnTo>
                    <a:pt x="431" y="7255"/>
                  </a:lnTo>
                  <a:lnTo>
                    <a:pt x="428" y="7256"/>
                  </a:lnTo>
                  <a:lnTo>
                    <a:pt x="425" y="7256"/>
                  </a:lnTo>
                  <a:lnTo>
                    <a:pt x="421" y="7256"/>
                  </a:lnTo>
                  <a:lnTo>
                    <a:pt x="411" y="7256"/>
                  </a:lnTo>
                  <a:lnTo>
                    <a:pt x="399" y="7253"/>
                  </a:lnTo>
                  <a:lnTo>
                    <a:pt x="384" y="7250"/>
                  </a:lnTo>
                  <a:lnTo>
                    <a:pt x="366" y="7245"/>
                  </a:lnTo>
                  <a:lnTo>
                    <a:pt x="347" y="7238"/>
                  </a:lnTo>
                  <a:lnTo>
                    <a:pt x="325" y="7231"/>
                  </a:lnTo>
                  <a:lnTo>
                    <a:pt x="275" y="7212"/>
                  </a:lnTo>
                  <a:lnTo>
                    <a:pt x="220" y="7189"/>
                  </a:lnTo>
                  <a:lnTo>
                    <a:pt x="160" y="7162"/>
                  </a:lnTo>
                  <a:lnTo>
                    <a:pt x="95" y="7130"/>
                  </a:lnTo>
                  <a:lnTo>
                    <a:pt x="70" y="7119"/>
                  </a:lnTo>
                  <a:lnTo>
                    <a:pt x="46" y="7106"/>
                  </a:lnTo>
                  <a:lnTo>
                    <a:pt x="23" y="7094"/>
                  </a:lnTo>
                  <a:lnTo>
                    <a:pt x="0" y="7081"/>
                  </a:lnTo>
                  <a:close/>
                  <a:moveTo>
                    <a:pt x="0" y="6981"/>
                  </a:moveTo>
                  <a:lnTo>
                    <a:pt x="0" y="6957"/>
                  </a:lnTo>
                  <a:lnTo>
                    <a:pt x="7" y="6963"/>
                  </a:lnTo>
                  <a:lnTo>
                    <a:pt x="11" y="6970"/>
                  </a:lnTo>
                  <a:lnTo>
                    <a:pt x="12" y="6972"/>
                  </a:lnTo>
                  <a:lnTo>
                    <a:pt x="13" y="6974"/>
                  </a:lnTo>
                  <a:lnTo>
                    <a:pt x="13" y="6976"/>
                  </a:lnTo>
                  <a:lnTo>
                    <a:pt x="12" y="6977"/>
                  </a:lnTo>
                  <a:lnTo>
                    <a:pt x="11" y="6979"/>
                  </a:lnTo>
                  <a:lnTo>
                    <a:pt x="8" y="6980"/>
                  </a:lnTo>
                  <a:lnTo>
                    <a:pt x="4" y="6981"/>
                  </a:lnTo>
                  <a:lnTo>
                    <a:pt x="0" y="6981"/>
                  </a:lnTo>
                  <a:close/>
                  <a:moveTo>
                    <a:pt x="0" y="6945"/>
                  </a:moveTo>
                  <a:lnTo>
                    <a:pt x="0" y="6860"/>
                  </a:lnTo>
                  <a:lnTo>
                    <a:pt x="32" y="6875"/>
                  </a:lnTo>
                  <a:lnTo>
                    <a:pt x="66" y="6890"/>
                  </a:lnTo>
                  <a:lnTo>
                    <a:pt x="100" y="6907"/>
                  </a:lnTo>
                  <a:lnTo>
                    <a:pt x="137" y="6924"/>
                  </a:lnTo>
                  <a:lnTo>
                    <a:pt x="198" y="6956"/>
                  </a:lnTo>
                  <a:lnTo>
                    <a:pt x="254" y="6986"/>
                  </a:lnTo>
                  <a:lnTo>
                    <a:pt x="303" y="7015"/>
                  </a:lnTo>
                  <a:lnTo>
                    <a:pt x="347" y="7042"/>
                  </a:lnTo>
                  <a:lnTo>
                    <a:pt x="365" y="7054"/>
                  </a:lnTo>
                  <a:lnTo>
                    <a:pt x="380" y="7065"/>
                  </a:lnTo>
                  <a:lnTo>
                    <a:pt x="394" y="7075"/>
                  </a:lnTo>
                  <a:lnTo>
                    <a:pt x="405" y="7085"/>
                  </a:lnTo>
                  <a:lnTo>
                    <a:pt x="414" y="7093"/>
                  </a:lnTo>
                  <a:lnTo>
                    <a:pt x="419" y="7100"/>
                  </a:lnTo>
                  <a:lnTo>
                    <a:pt x="420" y="7103"/>
                  </a:lnTo>
                  <a:lnTo>
                    <a:pt x="421" y="7106"/>
                  </a:lnTo>
                  <a:lnTo>
                    <a:pt x="421" y="7108"/>
                  </a:lnTo>
                  <a:lnTo>
                    <a:pt x="421" y="7110"/>
                  </a:lnTo>
                  <a:lnTo>
                    <a:pt x="419" y="7111"/>
                  </a:lnTo>
                  <a:lnTo>
                    <a:pt x="417" y="7113"/>
                  </a:lnTo>
                  <a:lnTo>
                    <a:pt x="414" y="7113"/>
                  </a:lnTo>
                  <a:lnTo>
                    <a:pt x="410" y="7114"/>
                  </a:lnTo>
                  <a:lnTo>
                    <a:pt x="401" y="7113"/>
                  </a:lnTo>
                  <a:lnTo>
                    <a:pt x="389" y="7112"/>
                  </a:lnTo>
                  <a:lnTo>
                    <a:pt x="374" y="7109"/>
                  </a:lnTo>
                  <a:lnTo>
                    <a:pt x="356" y="7103"/>
                  </a:lnTo>
                  <a:lnTo>
                    <a:pt x="337" y="7098"/>
                  </a:lnTo>
                  <a:lnTo>
                    <a:pt x="316" y="7090"/>
                  </a:lnTo>
                  <a:lnTo>
                    <a:pt x="268" y="7073"/>
                  </a:lnTo>
                  <a:lnTo>
                    <a:pt x="214" y="7051"/>
                  </a:lnTo>
                  <a:lnTo>
                    <a:pt x="156" y="7024"/>
                  </a:lnTo>
                  <a:lnTo>
                    <a:pt x="94" y="6993"/>
                  </a:lnTo>
                  <a:lnTo>
                    <a:pt x="69" y="6981"/>
                  </a:lnTo>
                  <a:lnTo>
                    <a:pt x="45" y="6969"/>
                  </a:lnTo>
                  <a:lnTo>
                    <a:pt x="23" y="6957"/>
                  </a:lnTo>
                  <a:lnTo>
                    <a:pt x="0" y="6945"/>
                  </a:lnTo>
                  <a:close/>
                  <a:moveTo>
                    <a:pt x="0" y="6843"/>
                  </a:moveTo>
                  <a:lnTo>
                    <a:pt x="0" y="6802"/>
                  </a:lnTo>
                  <a:lnTo>
                    <a:pt x="15" y="6815"/>
                  </a:lnTo>
                  <a:lnTo>
                    <a:pt x="25" y="6826"/>
                  </a:lnTo>
                  <a:lnTo>
                    <a:pt x="28" y="6830"/>
                  </a:lnTo>
                  <a:lnTo>
                    <a:pt x="30" y="6835"/>
                  </a:lnTo>
                  <a:lnTo>
                    <a:pt x="31" y="6838"/>
                  </a:lnTo>
                  <a:lnTo>
                    <a:pt x="30" y="6841"/>
                  </a:lnTo>
                  <a:lnTo>
                    <a:pt x="29" y="6842"/>
                  </a:lnTo>
                  <a:lnTo>
                    <a:pt x="27" y="6843"/>
                  </a:lnTo>
                  <a:lnTo>
                    <a:pt x="24" y="6844"/>
                  </a:lnTo>
                  <a:lnTo>
                    <a:pt x="21" y="6844"/>
                  </a:lnTo>
                  <a:lnTo>
                    <a:pt x="12" y="6844"/>
                  </a:lnTo>
                  <a:lnTo>
                    <a:pt x="0" y="6843"/>
                  </a:lnTo>
                  <a:close/>
                  <a:moveTo>
                    <a:pt x="0" y="6790"/>
                  </a:moveTo>
                  <a:lnTo>
                    <a:pt x="0" y="6706"/>
                  </a:lnTo>
                  <a:lnTo>
                    <a:pt x="20" y="6715"/>
                  </a:lnTo>
                  <a:lnTo>
                    <a:pt x="39" y="6722"/>
                  </a:lnTo>
                  <a:lnTo>
                    <a:pt x="58" y="6732"/>
                  </a:lnTo>
                  <a:lnTo>
                    <a:pt x="80" y="6741"/>
                  </a:lnTo>
                  <a:lnTo>
                    <a:pt x="102" y="6752"/>
                  </a:lnTo>
                  <a:lnTo>
                    <a:pt x="123" y="6761"/>
                  </a:lnTo>
                  <a:lnTo>
                    <a:pt x="145" y="6772"/>
                  </a:lnTo>
                  <a:lnTo>
                    <a:pt x="167" y="6784"/>
                  </a:lnTo>
                  <a:lnTo>
                    <a:pt x="227" y="6814"/>
                  </a:lnTo>
                  <a:lnTo>
                    <a:pt x="281" y="6844"/>
                  </a:lnTo>
                  <a:lnTo>
                    <a:pt x="329" y="6872"/>
                  </a:lnTo>
                  <a:lnTo>
                    <a:pt x="370" y="6899"/>
                  </a:lnTo>
                  <a:lnTo>
                    <a:pt x="388" y="6911"/>
                  </a:lnTo>
                  <a:lnTo>
                    <a:pt x="404" y="6922"/>
                  </a:lnTo>
                  <a:lnTo>
                    <a:pt x="417" y="6933"/>
                  </a:lnTo>
                  <a:lnTo>
                    <a:pt x="428" y="6943"/>
                  </a:lnTo>
                  <a:lnTo>
                    <a:pt x="435" y="6950"/>
                  </a:lnTo>
                  <a:lnTo>
                    <a:pt x="441" y="6958"/>
                  </a:lnTo>
                  <a:lnTo>
                    <a:pt x="442" y="6961"/>
                  </a:lnTo>
                  <a:lnTo>
                    <a:pt x="443" y="6963"/>
                  </a:lnTo>
                  <a:lnTo>
                    <a:pt x="443" y="6965"/>
                  </a:lnTo>
                  <a:lnTo>
                    <a:pt x="442" y="6967"/>
                  </a:lnTo>
                  <a:lnTo>
                    <a:pt x="441" y="6970"/>
                  </a:lnTo>
                  <a:lnTo>
                    <a:pt x="437" y="6971"/>
                  </a:lnTo>
                  <a:lnTo>
                    <a:pt x="435" y="6972"/>
                  </a:lnTo>
                  <a:lnTo>
                    <a:pt x="431" y="6972"/>
                  </a:lnTo>
                  <a:lnTo>
                    <a:pt x="421" y="6972"/>
                  </a:lnTo>
                  <a:lnTo>
                    <a:pt x="409" y="6971"/>
                  </a:lnTo>
                  <a:lnTo>
                    <a:pt x="395" y="6967"/>
                  </a:lnTo>
                  <a:lnTo>
                    <a:pt x="378" y="6963"/>
                  </a:lnTo>
                  <a:lnTo>
                    <a:pt x="360" y="6958"/>
                  </a:lnTo>
                  <a:lnTo>
                    <a:pt x="339" y="6950"/>
                  </a:lnTo>
                  <a:lnTo>
                    <a:pt x="293" y="6933"/>
                  </a:lnTo>
                  <a:lnTo>
                    <a:pt x="240" y="6911"/>
                  </a:lnTo>
                  <a:lnTo>
                    <a:pt x="183" y="6885"/>
                  </a:lnTo>
                  <a:lnTo>
                    <a:pt x="123" y="6856"/>
                  </a:lnTo>
                  <a:lnTo>
                    <a:pt x="90" y="6840"/>
                  </a:lnTo>
                  <a:lnTo>
                    <a:pt x="58" y="6823"/>
                  </a:lnTo>
                  <a:lnTo>
                    <a:pt x="28" y="6807"/>
                  </a:lnTo>
                  <a:lnTo>
                    <a:pt x="0" y="6790"/>
                  </a:lnTo>
                  <a:close/>
                  <a:moveTo>
                    <a:pt x="0" y="6693"/>
                  </a:moveTo>
                  <a:lnTo>
                    <a:pt x="0" y="6626"/>
                  </a:lnTo>
                  <a:lnTo>
                    <a:pt x="20" y="6640"/>
                  </a:lnTo>
                  <a:lnTo>
                    <a:pt x="37" y="6652"/>
                  </a:lnTo>
                  <a:lnTo>
                    <a:pt x="51" y="6664"/>
                  </a:lnTo>
                  <a:lnTo>
                    <a:pt x="63" y="6675"/>
                  </a:lnTo>
                  <a:lnTo>
                    <a:pt x="71" y="6684"/>
                  </a:lnTo>
                  <a:lnTo>
                    <a:pt x="78" y="6692"/>
                  </a:lnTo>
                  <a:lnTo>
                    <a:pt x="79" y="6695"/>
                  </a:lnTo>
                  <a:lnTo>
                    <a:pt x="80" y="6699"/>
                  </a:lnTo>
                  <a:lnTo>
                    <a:pt x="80" y="6701"/>
                  </a:lnTo>
                  <a:lnTo>
                    <a:pt x="79" y="6703"/>
                  </a:lnTo>
                  <a:lnTo>
                    <a:pt x="76" y="6706"/>
                  </a:lnTo>
                  <a:lnTo>
                    <a:pt x="70" y="6707"/>
                  </a:lnTo>
                  <a:lnTo>
                    <a:pt x="64" y="6708"/>
                  </a:lnTo>
                  <a:lnTo>
                    <a:pt x="54" y="6707"/>
                  </a:lnTo>
                  <a:lnTo>
                    <a:pt x="43" y="6705"/>
                  </a:lnTo>
                  <a:lnTo>
                    <a:pt x="30" y="6703"/>
                  </a:lnTo>
                  <a:lnTo>
                    <a:pt x="16" y="6699"/>
                  </a:lnTo>
                  <a:lnTo>
                    <a:pt x="0" y="6693"/>
                  </a:lnTo>
                  <a:close/>
                  <a:moveTo>
                    <a:pt x="0" y="6613"/>
                  </a:moveTo>
                  <a:lnTo>
                    <a:pt x="0" y="6543"/>
                  </a:lnTo>
                  <a:lnTo>
                    <a:pt x="23" y="6551"/>
                  </a:lnTo>
                  <a:lnTo>
                    <a:pt x="48" y="6561"/>
                  </a:lnTo>
                  <a:lnTo>
                    <a:pt x="75" y="6570"/>
                  </a:lnTo>
                  <a:lnTo>
                    <a:pt x="104" y="6582"/>
                  </a:lnTo>
                  <a:lnTo>
                    <a:pt x="134" y="6596"/>
                  </a:lnTo>
                  <a:lnTo>
                    <a:pt x="165" y="6610"/>
                  </a:lnTo>
                  <a:lnTo>
                    <a:pt x="198" y="6626"/>
                  </a:lnTo>
                  <a:lnTo>
                    <a:pt x="232" y="6643"/>
                  </a:lnTo>
                  <a:lnTo>
                    <a:pt x="288" y="6673"/>
                  </a:lnTo>
                  <a:lnTo>
                    <a:pt x="341" y="6702"/>
                  </a:lnTo>
                  <a:lnTo>
                    <a:pt x="388" y="6730"/>
                  </a:lnTo>
                  <a:lnTo>
                    <a:pt x="426" y="6756"/>
                  </a:lnTo>
                  <a:lnTo>
                    <a:pt x="444" y="6768"/>
                  </a:lnTo>
                  <a:lnTo>
                    <a:pt x="458" y="6779"/>
                  </a:lnTo>
                  <a:lnTo>
                    <a:pt x="471" y="6789"/>
                  </a:lnTo>
                  <a:lnTo>
                    <a:pt x="480" y="6798"/>
                  </a:lnTo>
                  <a:lnTo>
                    <a:pt x="488" y="6807"/>
                  </a:lnTo>
                  <a:lnTo>
                    <a:pt x="492" y="6814"/>
                  </a:lnTo>
                  <a:lnTo>
                    <a:pt x="493" y="6816"/>
                  </a:lnTo>
                  <a:lnTo>
                    <a:pt x="494" y="6820"/>
                  </a:lnTo>
                  <a:lnTo>
                    <a:pt x="494" y="6822"/>
                  </a:lnTo>
                  <a:lnTo>
                    <a:pt x="493" y="6824"/>
                  </a:lnTo>
                  <a:lnTo>
                    <a:pt x="492" y="6826"/>
                  </a:lnTo>
                  <a:lnTo>
                    <a:pt x="490" y="6827"/>
                  </a:lnTo>
                  <a:lnTo>
                    <a:pt x="487" y="6828"/>
                  </a:lnTo>
                  <a:lnTo>
                    <a:pt x="483" y="6829"/>
                  </a:lnTo>
                  <a:lnTo>
                    <a:pt x="474" y="6829"/>
                  </a:lnTo>
                  <a:lnTo>
                    <a:pt x="462" y="6828"/>
                  </a:lnTo>
                  <a:lnTo>
                    <a:pt x="448" y="6825"/>
                  </a:lnTo>
                  <a:lnTo>
                    <a:pt x="432" y="6822"/>
                  </a:lnTo>
                  <a:lnTo>
                    <a:pt x="414" y="6816"/>
                  </a:lnTo>
                  <a:lnTo>
                    <a:pt x="393" y="6810"/>
                  </a:lnTo>
                  <a:lnTo>
                    <a:pt x="348" y="6794"/>
                  </a:lnTo>
                  <a:lnTo>
                    <a:pt x="297" y="6772"/>
                  </a:lnTo>
                  <a:lnTo>
                    <a:pt x="242" y="6747"/>
                  </a:lnTo>
                  <a:lnTo>
                    <a:pt x="184" y="6719"/>
                  </a:lnTo>
                  <a:lnTo>
                    <a:pt x="157" y="6705"/>
                  </a:lnTo>
                  <a:lnTo>
                    <a:pt x="131" y="6691"/>
                  </a:lnTo>
                  <a:lnTo>
                    <a:pt x="106" y="6678"/>
                  </a:lnTo>
                  <a:lnTo>
                    <a:pt x="82" y="6664"/>
                  </a:lnTo>
                  <a:lnTo>
                    <a:pt x="59" y="6651"/>
                  </a:lnTo>
                  <a:lnTo>
                    <a:pt x="38" y="6638"/>
                  </a:lnTo>
                  <a:lnTo>
                    <a:pt x="18" y="6625"/>
                  </a:lnTo>
                  <a:lnTo>
                    <a:pt x="0" y="6613"/>
                  </a:lnTo>
                  <a:close/>
                  <a:moveTo>
                    <a:pt x="0" y="6527"/>
                  </a:moveTo>
                  <a:lnTo>
                    <a:pt x="0" y="6434"/>
                  </a:lnTo>
                  <a:lnTo>
                    <a:pt x="37" y="6457"/>
                  </a:lnTo>
                  <a:lnTo>
                    <a:pt x="70" y="6477"/>
                  </a:lnTo>
                  <a:lnTo>
                    <a:pt x="98" y="6498"/>
                  </a:lnTo>
                  <a:lnTo>
                    <a:pt x="122" y="6516"/>
                  </a:lnTo>
                  <a:lnTo>
                    <a:pt x="132" y="6524"/>
                  </a:lnTo>
                  <a:lnTo>
                    <a:pt x="140" y="6531"/>
                  </a:lnTo>
                  <a:lnTo>
                    <a:pt x="148" y="6539"/>
                  </a:lnTo>
                  <a:lnTo>
                    <a:pt x="153" y="6545"/>
                  </a:lnTo>
                  <a:lnTo>
                    <a:pt x="158" y="6551"/>
                  </a:lnTo>
                  <a:lnTo>
                    <a:pt x="160" y="6556"/>
                  </a:lnTo>
                  <a:lnTo>
                    <a:pt x="161" y="6561"/>
                  </a:lnTo>
                  <a:lnTo>
                    <a:pt x="160" y="6564"/>
                  </a:lnTo>
                  <a:lnTo>
                    <a:pt x="158" y="6567"/>
                  </a:lnTo>
                  <a:lnTo>
                    <a:pt x="154" y="6568"/>
                  </a:lnTo>
                  <a:lnTo>
                    <a:pt x="149" y="6569"/>
                  </a:lnTo>
                  <a:lnTo>
                    <a:pt x="144" y="6569"/>
                  </a:lnTo>
                  <a:lnTo>
                    <a:pt x="129" y="6568"/>
                  </a:lnTo>
                  <a:lnTo>
                    <a:pt x="109" y="6565"/>
                  </a:lnTo>
                  <a:lnTo>
                    <a:pt x="86" y="6558"/>
                  </a:lnTo>
                  <a:lnTo>
                    <a:pt x="61" y="6550"/>
                  </a:lnTo>
                  <a:lnTo>
                    <a:pt x="31" y="6539"/>
                  </a:lnTo>
                  <a:lnTo>
                    <a:pt x="0" y="6527"/>
                  </a:lnTo>
                  <a:close/>
                  <a:moveTo>
                    <a:pt x="0" y="6335"/>
                  </a:moveTo>
                  <a:lnTo>
                    <a:pt x="0" y="6228"/>
                  </a:lnTo>
                  <a:lnTo>
                    <a:pt x="9" y="6233"/>
                  </a:lnTo>
                  <a:lnTo>
                    <a:pt x="17" y="6237"/>
                  </a:lnTo>
                  <a:lnTo>
                    <a:pt x="26" y="6241"/>
                  </a:lnTo>
                  <a:lnTo>
                    <a:pt x="35" y="6245"/>
                  </a:lnTo>
                  <a:lnTo>
                    <a:pt x="86" y="6274"/>
                  </a:lnTo>
                  <a:lnTo>
                    <a:pt x="135" y="6302"/>
                  </a:lnTo>
                  <a:lnTo>
                    <a:pt x="177" y="6329"/>
                  </a:lnTo>
                  <a:lnTo>
                    <a:pt x="214" y="6354"/>
                  </a:lnTo>
                  <a:lnTo>
                    <a:pt x="229" y="6365"/>
                  </a:lnTo>
                  <a:lnTo>
                    <a:pt x="242" y="6377"/>
                  </a:lnTo>
                  <a:lnTo>
                    <a:pt x="253" y="6387"/>
                  </a:lnTo>
                  <a:lnTo>
                    <a:pt x="262" y="6397"/>
                  </a:lnTo>
                  <a:lnTo>
                    <a:pt x="269" y="6404"/>
                  </a:lnTo>
                  <a:lnTo>
                    <a:pt x="273" y="6412"/>
                  </a:lnTo>
                  <a:lnTo>
                    <a:pt x="274" y="6415"/>
                  </a:lnTo>
                  <a:lnTo>
                    <a:pt x="274" y="6418"/>
                  </a:lnTo>
                  <a:lnTo>
                    <a:pt x="274" y="6420"/>
                  </a:lnTo>
                  <a:lnTo>
                    <a:pt x="273" y="6422"/>
                  </a:lnTo>
                  <a:lnTo>
                    <a:pt x="272" y="6425"/>
                  </a:lnTo>
                  <a:lnTo>
                    <a:pt x="269" y="6426"/>
                  </a:lnTo>
                  <a:lnTo>
                    <a:pt x="267" y="6427"/>
                  </a:lnTo>
                  <a:lnTo>
                    <a:pt x="263" y="6428"/>
                  </a:lnTo>
                  <a:lnTo>
                    <a:pt x="255" y="6429"/>
                  </a:lnTo>
                  <a:lnTo>
                    <a:pt x="244" y="6428"/>
                  </a:lnTo>
                  <a:lnTo>
                    <a:pt x="232" y="6426"/>
                  </a:lnTo>
                  <a:lnTo>
                    <a:pt x="217" y="6422"/>
                  </a:lnTo>
                  <a:lnTo>
                    <a:pt x="201" y="6419"/>
                  </a:lnTo>
                  <a:lnTo>
                    <a:pt x="184" y="6414"/>
                  </a:lnTo>
                  <a:lnTo>
                    <a:pt x="144" y="6400"/>
                  </a:lnTo>
                  <a:lnTo>
                    <a:pt x="99" y="6381"/>
                  </a:lnTo>
                  <a:lnTo>
                    <a:pt x="51" y="6360"/>
                  </a:lnTo>
                  <a:lnTo>
                    <a:pt x="0" y="6335"/>
                  </a:lnTo>
                  <a:close/>
                  <a:moveTo>
                    <a:pt x="0" y="6105"/>
                  </a:moveTo>
                  <a:lnTo>
                    <a:pt x="0" y="6018"/>
                  </a:lnTo>
                  <a:lnTo>
                    <a:pt x="21" y="6025"/>
                  </a:lnTo>
                  <a:lnTo>
                    <a:pt x="41" y="6033"/>
                  </a:lnTo>
                  <a:lnTo>
                    <a:pt x="64" y="6041"/>
                  </a:lnTo>
                  <a:lnTo>
                    <a:pt x="88" y="6052"/>
                  </a:lnTo>
                  <a:lnTo>
                    <a:pt x="111" y="6063"/>
                  </a:lnTo>
                  <a:lnTo>
                    <a:pt x="137" y="6075"/>
                  </a:lnTo>
                  <a:lnTo>
                    <a:pt x="163" y="6087"/>
                  </a:lnTo>
                  <a:lnTo>
                    <a:pt x="189" y="6101"/>
                  </a:lnTo>
                  <a:lnTo>
                    <a:pt x="241" y="6129"/>
                  </a:lnTo>
                  <a:lnTo>
                    <a:pt x="287" y="6156"/>
                  </a:lnTo>
                  <a:lnTo>
                    <a:pt x="328" y="6183"/>
                  </a:lnTo>
                  <a:lnTo>
                    <a:pt x="363" y="6208"/>
                  </a:lnTo>
                  <a:lnTo>
                    <a:pt x="377" y="6218"/>
                  </a:lnTo>
                  <a:lnTo>
                    <a:pt x="390" y="6229"/>
                  </a:lnTo>
                  <a:lnTo>
                    <a:pt x="401" y="6240"/>
                  </a:lnTo>
                  <a:lnTo>
                    <a:pt x="409" y="6249"/>
                  </a:lnTo>
                  <a:lnTo>
                    <a:pt x="416" y="6257"/>
                  </a:lnTo>
                  <a:lnTo>
                    <a:pt x="419" y="6265"/>
                  </a:lnTo>
                  <a:lnTo>
                    <a:pt x="420" y="6268"/>
                  </a:lnTo>
                  <a:lnTo>
                    <a:pt x="420" y="6271"/>
                  </a:lnTo>
                  <a:lnTo>
                    <a:pt x="420" y="6274"/>
                  </a:lnTo>
                  <a:lnTo>
                    <a:pt x="419" y="6276"/>
                  </a:lnTo>
                  <a:lnTo>
                    <a:pt x="417" y="6278"/>
                  </a:lnTo>
                  <a:lnTo>
                    <a:pt x="415" y="6280"/>
                  </a:lnTo>
                  <a:lnTo>
                    <a:pt x="412" y="6281"/>
                  </a:lnTo>
                  <a:lnTo>
                    <a:pt x="408" y="6282"/>
                  </a:lnTo>
                  <a:lnTo>
                    <a:pt x="399" y="6282"/>
                  </a:lnTo>
                  <a:lnTo>
                    <a:pt x="389" y="6282"/>
                  </a:lnTo>
                  <a:lnTo>
                    <a:pt x="376" y="6280"/>
                  </a:lnTo>
                  <a:lnTo>
                    <a:pt x="361" y="6277"/>
                  </a:lnTo>
                  <a:lnTo>
                    <a:pt x="343" y="6272"/>
                  </a:lnTo>
                  <a:lnTo>
                    <a:pt x="325" y="6267"/>
                  </a:lnTo>
                  <a:lnTo>
                    <a:pt x="306" y="6261"/>
                  </a:lnTo>
                  <a:lnTo>
                    <a:pt x="284" y="6253"/>
                  </a:lnTo>
                  <a:lnTo>
                    <a:pt x="261" y="6244"/>
                  </a:lnTo>
                  <a:lnTo>
                    <a:pt x="238" y="6235"/>
                  </a:lnTo>
                  <a:lnTo>
                    <a:pt x="189" y="6212"/>
                  </a:lnTo>
                  <a:lnTo>
                    <a:pt x="136" y="6186"/>
                  </a:lnTo>
                  <a:lnTo>
                    <a:pt x="98" y="6166"/>
                  </a:lnTo>
                  <a:lnTo>
                    <a:pt x="63" y="6145"/>
                  </a:lnTo>
                  <a:lnTo>
                    <a:pt x="30" y="6125"/>
                  </a:lnTo>
                  <a:lnTo>
                    <a:pt x="0" y="6105"/>
                  </a:lnTo>
                  <a:close/>
                  <a:moveTo>
                    <a:pt x="0" y="5990"/>
                  </a:moveTo>
                  <a:lnTo>
                    <a:pt x="0" y="5882"/>
                  </a:lnTo>
                  <a:lnTo>
                    <a:pt x="40" y="5906"/>
                  </a:lnTo>
                  <a:lnTo>
                    <a:pt x="75" y="5928"/>
                  </a:lnTo>
                  <a:lnTo>
                    <a:pt x="106" y="5950"/>
                  </a:lnTo>
                  <a:lnTo>
                    <a:pt x="132" y="5970"/>
                  </a:lnTo>
                  <a:lnTo>
                    <a:pt x="143" y="5980"/>
                  </a:lnTo>
                  <a:lnTo>
                    <a:pt x="152" y="5989"/>
                  </a:lnTo>
                  <a:lnTo>
                    <a:pt x="160" y="5997"/>
                  </a:lnTo>
                  <a:lnTo>
                    <a:pt x="165" y="6005"/>
                  </a:lnTo>
                  <a:lnTo>
                    <a:pt x="170" y="6011"/>
                  </a:lnTo>
                  <a:lnTo>
                    <a:pt x="173" y="6018"/>
                  </a:lnTo>
                  <a:lnTo>
                    <a:pt x="173" y="6023"/>
                  </a:lnTo>
                  <a:lnTo>
                    <a:pt x="172" y="6027"/>
                  </a:lnTo>
                  <a:lnTo>
                    <a:pt x="168" y="6031"/>
                  </a:lnTo>
                  <a:lnTo>
                    <a:pt x="165" y="6033"/>
                  </a:lnTo>
                  <a:lnTo>
                    <a:pt x="160" y="6034"/>
                  </a:lnTo>
                  <a:lnTo>
                    <a:pt x="152" y="6034"/>
                  </a:lnTo>
                  <a:lnTo>
                    <a:pt x="145" y="6034"/>
                  </a:lnTo>
                  <a:lnTo>
                    <a:pt x="136" y="6033"/>
                  </a:lnTo>
                  <a:lnTo>
                    <a:pt x="126" y="6032"/>
                  </a:lnTo>
                  <a:lnTo>
                    <a:pt x="116" y="6030"/>
                  </a:lnTo>
                  <a:lnTo>
                    <a:pt x="91" y="6023"/>
                  </a:lnTo>
                  <a:lnTo>
                    <a:pt x="64" y="6015"/>
                  </a:lnTo>
                  <a:lnTo>
                    <a:pt x="34" y="6003"/>
                  </a:lnTo>
                  <a:lnTo>
                    <a:pt x="0" y="5990"/>
                  </a:lnTo>
                  <a:close/>
                  <a:moveTo>
                    <a:pt x="0" y="5727"/>
                  </a:moveTo>
                  <a:lnTo>
                    <a:pt x="0" y="5631"/>
                  </a:lnTo>
                  <a:lnTo>
                    <a:pt x="18" y="5637"/>
                  </a:lnTo>
                  <a:lnTo>
                    <a:pt x="38" y="5644"/>
                  </a:lnTo>
                  <a:lnTo>
                    <a:pt x="57" y="5652"/>
                  </a:lnTo>
                  <a:lnTo>
                    <a:pt x="79" y="5662"/>
                  </a:lnTo>
                  <a:lnTo>
                    <a:pt x="100" y="5671"/>
                  </a:lnTo>
                  <a:lnTo>
                    <a:pt x="123" y="5682"/>
                  </a:lnTo>
                  <a:lnTo>
                    <a:pt x="146" y="5693"/>
                  </a:lnTo>
                  <a:lnTo>
                    <a:pt x="170" y="5706"/>
                  </a:lnTo>
                  <a:lnTo>
                    <a:pt x="216" y="5732"/>
                  </a:lnTo>
                  <a:lnTo>
                    <a:pt x="259" y="5758"/>
                  </a:lnTo>
                  <a:lnTo>
                    <a:pt x="279" y="5771"/>
                  </a:lnTo>
                  <a:lnTo>
                    <a:pt x="297" y="5784"/>
                  </a:lnTo>
                  <a:lnTo>
                    <a:pt x="313" y="5795"/>
                  </a:lnTo>
                  <a:lnTo>
                    <a:pt x="328" y="5807"/>
                  </a:lnTo>
                  <a:lnTo>
                    <a:pt x="342" y="5819"/>
                  </a:lnTo>
                  <a:lnTo>
                    <a:pt x="353" y="5829"/>
                  </a:lnTo>
                  <a:lnTo>
                    <a:pt x="363" y="5840"/>
                  </a:lnTo>
                  <a:lnTo>
                    <a:pt x="370" y="5848"/>
                  </a:lnTo>
                  <a:lnTo>
                    <a:pt x="376" y="5857"/>
                  </a:lnTo>
                  <a:lnTo>
                    <a:pt x="379" y="5865"/>
                  </a:lnTo>
                  <a:lnTo>
                    <a:pt x="380" y="5868"/>
                  </a:lnTo>
                  <a:lnTo>
                    <a:pt x="380" y="5871"/>
                  </a:lnTo>
                  <a:lnTo>
                    <a:pt x="380" y="5873"/>
                  </a:lnTo>
                  <a:lnTo>
                    <a:pt x="379" y="5875"/>
                  </a:lnTo>
                  <a:lnTo>
                    <a:pt x="377" y="5877"/>
                  </a:lnTo>
                  <a:lnTo>
                    <a:pt x="375" y="5880"/>
                  </a:lnTo>
                  <a:lnTo>
                    <a:pt x="371" y="5881"/>
                  </a:lnTo>
                  <a:lnTo>
                    <a:pt x="368" y="5882"/>
                  </a:lnTo>
                  <a:lnTo>
                    <a:pt x="360" y="5884"/>
                  </a:lnTo>
                  <a:lnTo>
                    <a:pt x="349" y="5884"/>
                  </a:lnTo>
                  <a:lnTo>
                    <a:pt x="336" y="5882"/>
                  </a:lnTo>
                  <a:lnTo>
                    <a:pt x="322" y="5880"/>
                  </a:lnTo>
                  <a:lnTo>
                    <a:pt x="307" y="5876"/>
                  </a:lnTo>
                  <a:lnTo>
                    <a:pt x="289" y="5871"/>
                  </a:lnTo>
                  <a:lnTo>
                    <a:pt x="270" y="5865"/>
                  </a:lnTo>
                  <a:lnTo>
                    <a:pt x="251" y="5858"/>
                  </a:lnTo>
                  <a:lnTo>
                    <a:pt x="229" y="5850"/>
                  </a:lnTo>
                  <a:lnTo>
                    <a:pt x="207" y="5841"/>
                  </a:lnTo>
                  <a:lnTo>
                    <a:pt x="185" y="5831"/>
                  </a:lnTo>
                  <a:lnTo>
                    <a:pt x="162" y="5820"/>
                  </a:lnTo>
                  <a:lnTo>
                    <a:pt x="137" y="5808"/>
                  </a:lnTo>
                  <a:lnTo>
                    <a:pt x="113" y="5795"/>
                  </a:lnTo>
                  <a:lnTo>
                    <a:pt x="82" y="5778"/>
                  </a:lnTo>
                  <a:lnTo>
                    <a:pt x="53" y="5761"/>
                  </a:lnTo>
                  <a:lnTo>
                    <a:pt x="26" y="5744"/>
                  </a:lnTo>
                  <a:lnTo>
                    <a:pt x="0" y="5727"/>
                  </a:lnTo>
                  <a:close/>
                  <a:moveTo>
                    <a:pt x="0" y="5590"/>
                  </a:moveTo>
                  <a:lnTo>
                    <a:pt x="0" y="5473"/>
                  </a:lnTo>
                  <a:lnTo>
                    <a:pt x="43" y="5498"/>
                  </a:lnTo>
                  <a:lnTo>
                    <a:pt x="81" y="5522"/>
                  </a:lnTo>
                  <a:lnTo>
                    <a:pt x="116" y="5546"/>
                  </a:lnTo>
                  <a:lnTo>
                    <a:pt x="144" y="5569"/>
                  </a:lnTo>
                  <a:lnTo>
                    <a:pt x="156" y="5580"/>
                  </a:lnTo>
                  <a:lnTo>
                    <a:pt x="165" y="5589"/>
                  </a:lnTo>
                  <a:lnTo>
                    <a:pt x="174" y="5599"/>
                  </a:lnTo>
                  <a:lnTo>
                    <a:pt x="180" y="5608"/>
                  </a:lnTo>
                  <a:lnTo>
                    <a:pt x="185" y="5615"/>
                  </a:lnTo>
                  <a:lnTo>
                    <a:pt x="188" y="5622"/>
                  </a:lnTo>
                  <a:lnTo>
                    <a:pt x="188" y="5625"/>
                  </a:lnTo>
                  <a:lnTo>
                    <a:pt x="188" y="5628"/>
                  </a:lnTo>
                  <a:lnTo>
                    <a:pt x="188" y="5630"/>
                  </a:lnTo>
                  <a:lnTo>
                    <a:pt x="187" y="5632"/>
                  </a:lnTo>
                  <a:lnTo>
                    <a:pt x="184" y="5637"/>
                  </a:lnTo>
                  <a:lnTo>
                    <a:pt x="179" y="5639"/>
                  </a:lnTo>
                  <a:lnTo>
                    <a:pt x="173" y="5640"/>
                  </a:lnTo>
                  <a:lnTo>
                    <a:pt x="165" y="5641"/>
                  </a:lnTo>
                  <a:lnTo>
                    <a:pt x="157" y="5641"/>
                  </a:lnTo>
                  <a:lnTo>
                    <a:pt x="147" y="5640"/>
                  </a:lnTo>
                  <a:lnTo>
                    <a:pt x="136" y="5639"/>
                  </a:lnTo>
                  <a:lnTo>
                    <a:pt x="124" y="5636"/>
                  </a:lnTo>
                  <a:lnTo>
                    <a:pt x="98" y="5629"/>
                  </a:lnTo>
                  <a:lnTo>
                    <a:pt x="68" y="5618"/>
                  </a:lnTo>
                  <a:lnTo>
                    <a:pt x="36" y="5605"/>
                  </a:lnTo>
                  <a:lnTo>
                    <a:pt x="0" y="5590"/>
                  </a:lnTo>
                  <a:close/>
                  <a:moveTo>
                    <a:pt x="0" y="5404"/>
                  </a:moveTo>
                  <a:lnTo>
                    <a:pt x="0" y="5349"/>
                  </a:lnTo>
                  <a:lnTo>
                    <a:pt x="7" y="5356"/>
                  </a:lnTo>
                  <a:lnTo>
                    <a:pt x="13" y="5364"/>
                  </a:lnTo>
                  <a:lnTo>
                    <a:pt x="17" y="5370"/>
                  </a:lnTo>
                  <a:lnTo>
                    <a:pt x="21" y="5376"/>
                  </a:lnTo>
                  <a:lnTo>
                    <a:pt x="23" y="5382"/>
                  </a:lnTo>
                  <a:lnTo>
                    <a:pt x="24" y="5386"/>
                  </a:lnTo>
                  <a:lnTo>
                    <a:pt x="24" y="5392"/>
                  </a:lnTo>
                  <a:lnTo>
                    <a:pt x="23" y="5395"/>
                  </a:lnTo>
                  <a:lnTo>
                    <a:pt x="20" y="5398"/>
                  </a:lnTo>
                  <a:lnTo>
                    <a:pt x="14" y="5402"/>
                  </a:lnTo>
                  <a:lnTo>
                    <a:pt x="8" y="5403"/>
                  </a:lnTo>
                  <a:lnTo>
                    <a:pt x="0" y="5404"/>
                  </a:lnTo>
                  <a:close/>
                  <a:moveTo>
                    <a:pt x="0" y="5117"/>
                  </a:moveTo>
                  <a:lnTo>
                    <a:pt x="0" y="5008"/>
                  </a:lnTo>
                  <a:lnTo>
                    <a:pt x="31" y="5019"/>
                  </a:lnTo>
                  <a:lnTo>
                    <a:pt x="66" y="5034"/>
                  </a:lnTo>
                  <a:lnTo>
                    <a:pt x="102" y="5051"/>
                  </a:lnTo>
                  <a:lnTo>
                    <a:pt x="138" y="5070"/>
                  </a:lnTo>
                  <a:lnTo>
                    <a:pt x="160" y="5082"/>
                  </a:lnTo>
                  <a:lnTo>
                    <a:pt x="180" y="5094"/>
                  </a:lnTo>
                  <a:lnTo>
                    <a:pt x="199" y="5106"/>
                  </a:lnTo>
                  <a:lnTo>
                    <a:pt x="217" y="5119"/>
                  </a:lnTo>
                  <a:lnTo>
                    <a:pt x="234" y="5131"/>
                  </a:lnTo>
                  <a:lnTo>
                    <a:pt x="251" y="5143"/>
                  </a:lnTo>
                  <a:lnTo>
                    <a:pt x="265" y="5153"/>
                  </a:lnTo>
                  <a:lnTo>
                    <a:pt x="278" y="5165"/>
                  </a:lnTo>
                  <a:lnTo>
                    <a:pt x="289" y="5176"/>
                  </a:lnTo>
                  <a:lnTo>
                    <a:pt x="299" y="5186"/>
                  </a:lnTo>
                  <a:lnTo>
                    <a:pt x="307" y="5195"/>
                  </a:lnTo>
                  <a:lnTo>
                    <a:pt x="313" y="5205"/>
                  </a:lnTo>
                  <a:lnTo>
                    <a:pt x="317" y="5213"/>
                  </a:lnTo>
                  <a:lnTo>
                    <a:pt x="320" y="5220"/>
                  </a:lnTo>
                  <a:lnTo>
                    <a:pt x="320" y="5223"/>
                  </a:lnTo>
                  <a:lnTo>
                    <a:pt x="320" y="5227"/>
                  </a:lnTo>
                  <a:lnTo>
                    <a:pt x="319" y="5230"/>
                  </a:lnTo>
                  <a:lnTo>
                    <a:pt x="317" y="5232"/>
                  </a:lnTo>
                  <a:lnTo>
                    <a:pt x="316" y="5234"/>
                  </a:lnTo>
                  <a:lnTo>
                    <a:pt x="314" y="5236"/>
                  </a:lnTo>
                  <a:lnTo>
                    <a:pt x="311" y="5239"/>
                  </a:lnTo>
                  <a:lnTo>
                    <a:pt x="308" y="5240"/>
                  </a:lnTo>
                  <a:lnTo>
                    <a:pt x="299" y="5241"/>
                  </a:lnTo>
                  <a:lnTo>
                    <a:pt x="289" y="5242"/>
                  </a:lnTo>
                  <a:lnTo>
                    <a:pt x="279" y="5241"/>
                  </a:lnTo>
                  <a:lnTo>
                    <a:pt x="266" y="5239"/>
                  </a:lnTo>
                  <a:lnTo>
                    <a:pt x="252" y="5236"/>
                  </a:lnTo>
                  <a:lnTo>
                    <a:pt x="235" y="5232"/>
                  </a:lnTo>
                  <a:lnTo>
                    <a:pt x="219" y="5227"/>
                  </a:lnTo>
                  <a:lnTo>
                    <a:pt x="201" y="5221"/>
                  </a:lnTo>
                  <a:lnTo>
                    <a:pt x="183" y="5214"/>
                  </a:lnTo>
                  <a:lnTo>
                    <a:pt x="163" y="5206"/>
                  </a:lnTo>
                  <a:lnTo>
                    <a:pt x="143" y="5196"/>
                  </a:lnTo>
                  <a:lnTo>
                    <a:pt x="122" y="5187"/>
                  </a:lnTo>
                  <a:lnTo>
                    <a:pt x="100" y="5176"/>
                  </a:lnTo>
                  <a:lnTo>
                    <a:pt x="79" y="5165"/>
                  </a:lnTo>
                  <a:lnTo>
                    <a:pt x="58" y="5153"/>
                  </a:lnTo>
                  <a:lnTo>
                    <a:pt x="38" y="5140"/>
                  </a:lnTo>
                  <a:lnTo>
                    <a:pt x="18" y="5128"/>
                  </a:lnTo>
                  <a:lnTo>
                    <a:pt x="0" y="5117"/>
                  </a:lnTo>
                  <a:close/>
                  <a:moveTo>
                    <a:pt x="0" y="4945"/>
                  </a:moveTo>
                  <a:lnTo>
                    <a:pt x="0" y="4818"/>
                  </a:lnTo>
                  <a:lnTo>
                    <a:pt x="9" y="4822"/>
                  </a:lnTo>
                  <a:lnTo>
                    <a:pt x="18" y="4827"/>
                  </a:lnTo>
                  <a:lnTo>
                    <a:pt x="27" y="4832"/>
                  </a:lnTo>
                  <a:lnTo>
                    <a:pt x="36" y="4837"/>
                  </a:lnTo>
                  <a:lnTo>
                    <a:pt x="56" y="4849"/>
                  </a:lnTo>
                  <a:lnTo>
                    <a:pt x="76" y="4861"/>
                  </a:lnTo>
                  <a:lnTo>
                    <a:pt x="94" y="4873"/>
                  </a:lnTo>
                  <a:lnTo>
                    <a:pt x="111" y="4885"/>
                  </a:lnTo>
                  <a:lnTo>
                    <a:pt x="127" y="4896"/>
                  </a:lnTo>
                  <a:lnTo>
                    <a:pt x="143" y="4907"/>
                  </a:lnTo>
                  <a:lnTo>
                    <a:pt x="157" y="4919"/>
                  </a:lnTo>
                  <a:lnTo>
                    <a:pt x="170" y="4930"/>
                  </a:lnTo>
                  <a:lnTo>
                    <a:pt x="180" y="4941"/>
                  </a:lnTo>
                  <a:lnTo>
                    <a:pt x="189" y="4950"/>
                  </a:lnTo>
                  <a:lnTo>
                    <a:pt x="197" y="4960"/>
                  </a:lnTo>
                  <a:lnTo>
                    <a:pt x="203" y="4969"/>
                  </a:lnTo>
                  <a:lnTo>
                    <a:pt x="207" y="4977"/>
                  </a:lnTo>
                  <a:lnTo>
                    <a:pt x="209" y="4985"/>
                  </a:lnTo>
                  <a:lnTo>
                    <a:pt x="209" y="4991"/>
                  </a:lnTo>
                  <a:lnTo>
                    <a:pt x="207" y="4997"/>
                  </a:lnTo>
                  <a:lnTo>
                    <a:pt x="203" y="5000"/>
                  </a:lnTo>
                  <a:lnTo>
                    <a:pt x="199" y="5003"/>
                  </a:lnTo>
                  <a:lnTo>
                    <a:pt x="191" y="5005"/>
                  </a:lnTo>
                  <a:lnTo>
                    <a:pt x="183" y="5007"/>
                  </a:lnTo>
                  <a:lnTo>
                    <a:pt x="173" y="5005"/>
                  </a:lnTo>
                  <a:lnTo>
                    <a:pt x="162" y="5004"/>
                  </a:lnTo>
                  <a:lnTo>
                    <a:pt x="149" y="5002"/>
                  </a:lnTo>
                  <a:lnTo>
                    <a:pt x="136" y="4999"/>
                  </a:lnTo>
                  <a:lnTo>
                    <a:pt x="122" y="4996"/>
                  </a:lnTo>
                  <a:lnTo>
                    <a:pt x="106" y="4990"/>
                  </a:lnTo>
                  <a:lnTo>
                    <a:pt x="90" y="4985"/>
                  </a:lnTo>
                  <a:lnTo>
                    <a:pt x="73" y="4978"/>
                  </a:lnTo>
                  <a:lnTo>
                    <a:pt x="38" y="4963"/>
                  </a:lnTo>
                  <a:lnTo>
                    <a:pt x="0" y="4945"/>
                  </a:lnTo>
                  <a:close/>
                  <a:moveTo>
                    <a:pt x="0" y="4751"/>
                  </a:moveTo>
                  <a:lnTo>
                    <a:pt x="0" y="4631"/>
                  </a:lnTo>
                  <a:lnTo>
                    <a:pt x="29" y="4651"/>
                  </a:lnTo>
                  <a:lnTo>
                    <a:pt x="56" y="4671"/>
                  </a:lnTo>
                  <a:lnTo>
                    <a:pt x="79" y="4690"/>
                  </a:lnTo>
                  <a:lnTo>
                    <a:pt x="97" y="4709"/>
                  </a:lnTo>
                  <a:lnTo>
                    <a:pt x="105" y="4717"/>
                  </a:lnTo>
                  <a:lnTo>
                    <a:pt x="111" y="4726"/>
                  </a:lnTo>
                  <a:lnTo>
                    <a:pt x="117" y="4734"/>
                  </a:lnTo>
                  <a:lnTo>
                    <a:pt x="120" y="4740"/>
                  </a:lnTo>
                  <a:lnTo>
                    <a:pt x="123" y="4748"/>
                  </a:lnTo>
                  <a:lnTo>
                    <a:pt x="124" y="4753"/>
                  </a:lnTo>
                  <a:lnTo>
                    <a:pt x="123" y="4758"/>
                  </a:lnTo>
                  <a:lnTo>
                    <a:pt x="121" y="4763"/>
                  </a:lnTo>
                  <a:lnTo>
                    <a:pt x="119" y="4766"/>
                  </a:lnTo>
                  <a:lnTo>
                    <a:pt x="116" y="4768"/>
                  </a:lnTo>
                  <a:lnTo>
                    <a:pt x="111" y="4770"/>
                  </a:lnTo>
                  <a:lnTo>
                    <a:pt x="107" y="4772"/>
                  </a:lnTo>
                  <a:lnTo>
                    <a:pt x="95" y="4773"/>
                  </a:lnTo>
                  <a:lnTo>
                    <a:pt x="80" y="4772"/>
                  </a:lnTo>
                  <a:lnTo>
                    <a:pt x="63" y="4769"/>
                  </a:lnTo>
                  <a:lnTo>
                    <a:pt x="43" y="4765"/>
                  </a:lnTo>
                  <a:lnTo>
                    <a:pt x="23" y="4758"/>
                  </a:lnTo>
                  <a:lnTo>
                    <a:pt x="0" y="4751"/>
                  </a:lnTo>
                  <a:close/>
                  <a:moveTo>
                    <a:pt x="0" y="4539"/>
                  </a:moveTo>
                  <a:lnTo>
                    <a:pt x="0" y="4443"/>
                  </a:lnTo>
                  <a:lnTo>
                    <a:pt x="16" y="4457"/>
                  </a:lnTo>
                  <a:lnTo>
                    <a:pt x="30" y="4470"/>
                  </a:lnTo>
                  <a:lnTo>
                    <a:pt x="42" y="4483"/>
                  </a:lnTo>
                  <a:lnTo>
                    <a:pt x="51" y="4495"/>
                  </a:lnTo>
                  <a:lnTo>
                    <a:pt x="58" y="4507"/>
                  </a:lnTo>
                  <a:lnTo>
                    <a:pt x="62" y="4517"/>
                  </a:lnTo>
                  <a:lnTo>
                    <a:pt x="63" y="4521"/>
                  </a:lnTo>
                  <a:lnTo>
                    <a:pt x="63" y="4525"/>
                  </a:lnTo>
                  <a:lnTo>
                    <a:pt x="62" y="4528"/>
                  </a:lnTo>
                  <a:lnTo>
                    <a:pt x="61" y="4532"/>
                  </a:lnTo>
                  <a:lnTo>
                    <a:pt x="57" y="4536"/>
                  </a:lnTo>
                  <a:lnTo>
                    <a:pt x="52" y="4539"/>
                  </a:lnTo>
                  <a:lnTo>
                    <a:pt x="46" y="4541"/>
                  </a:lnTo>
                  <a:lnTo>
                    <a:pt x="39" y="4542"/>
                  </a:lnTo>
                  <a:lnTo>
                    <a:pt x="31" y="4542"/>
                  </a:lnTo>
                  <a:lnTo>
                    <a:pt x="22" y="4542"/>
                  </a:lnTo>
                  <a:lnTo>
                    <a:pt x="11" y="4540"/>
                  </a:lnTo>
                  <a:lnTo>
                    <a:pt x="0" y="4539"/>
                  </a:lnTo>
                  <a:close/>
                  <a:moveTo>
                    <a:pt x="0" y="4314"/>
                  </a:moveTo>
                  <a:lnTo>
                    <a:pt x="0" y="4247"/>
                  </a:lnTo>
                  <a:lnTo>
                    <a:pt x="8" y="4255"/>
                  </a:lnTo>
                  <a:lnTo>
                    <a:pt x="14" y="4264"/>
                  </a:lnTo>
                  <a:lnTo>
                    <a:pt x="20" y="4273"/>
                  </a:lnTo>
                  <a:lnTo>
                    <a:pt x="23" y="4280"/>
                  </a:lnTo>
                  <a:lnTo>
                    <a:pt x="25" y="4287"/>
                  </a:lnTo>
                  <a:lnTo>
                    <a:pt x="26" y="4293"/>
                  </a:lnTo>
                  <a:lnTo>
                    <a:pt x="26" y="4299"/>
                  </a:lnTo>
                  <a:lnTo>
                    <a:pt x="24" y="4304"/>
                  </a:lnTo>
                  <a:lnTo>
                    <a:pt x="21" y="4307"/>
                  </a:lnTo>
                  <a:lnTo>
                    <a:pt x="15" y="4310"/>
                  </a:lnTo>
                  <a:lnTo>
                    <a:pt x="9" y="4313"/>
                  </a:lnTo>
                  <a:lnTo>
                    <a:pt x="0" y="4314"/>
                  </a:lnTo>
                  <a:close/>
                  <a:moveTo>
                    <a:pt x="0" y="4085"/>
                  </a:moveTo>
                  <a:lnTo>
                    <a:pt x="0" y="4034"/>
                  </a:lnTo>
                  <a:lnTo>
                    <a:pt x="4" y="4041"/>
                  </a:lnTo>
                  <a:lnTo>
                    <a:pt x="8" y="4047"/>
                  </a:lnTo>
                  <a:lnTo>
                    <a:pt x="11" y="4053"/>
                  </a:lnTo>
                  <a:lnTo>
                    <a:pt x="13" y="4059"/>
                  </a:lnTo>
                  <a:lnTo>
                    <a:pt x="13" y="4063"/>
                  </a:lnTo>
                  <a:lnTo>
                    <a:pt x="14" y="4069"/>
                  </a:lnTo>
                  <a:lnTo>
                    <a:pt x="13" y="4073"/>
                  </a:lnTo>
                  <a:lnTo>
                    <a:pt x="11" y="4076"/>
                  </a:lnTo>
                  <a:lnTo>
                    <a:pt x="9" y="4080"/>
                  </a:lnTo>
                  <a:lnTo>
                    <a:pt x="7" y="4082"/>
                  </a:lnTo>
                  <a:lnTo>
                    <a:pt x="3" y="4083"/>
                  </a:lnTo>
                  <a:lnTo>
                    <a:pt x="0" y="4085"/>
                  </a:lnTo>
                  <a:close/>
                  <a:moveTo>
                    <a:pt x="0" y="3862"/>
                  </a:moveTo>
                  <a:lnTo>
                    <a:pt x="0" y="3794"/>
                  </a:lnTo>
                  <a:lnTo>
                    <a:pt x="8" y="3802"/>
                  </a:lnTo>
                  <a:lnTo>
                    <a:pt x="13" y="3811"/>
                  </a:lnTo>
                  <a:lnTo>
                    <a:pt x="18" y="3818"/>
                  </a:lnTo>
                  <a:lnTo>
                    <a:pt x="22" y="3826"/>
                  </a:lnTo>
                  <a:lnTo>
                    <a:pt x="24" y="3833"/>
                  </a:lnTo>
                  <a:lnTo>
                    <a:pt x="24" y="3840"/>
                  </a:lnTo>
                  <a:lnTo>
                    <a:pt x="24" y="3845"/>
                  </a:lnTo>
                  <a:lnTo>
                    <a:pt x="22" y="3850"/>
                  </a:lnTo>
                  <a:lnTo>
                    <a:pt x="18" y="3854"/>
                  </a:lnTo>
                  <a:lnTo>
                    <a:pt x="13" y="3857"/>
                  </a:lnTo>
                  <a:lnTo>
                    <a:pt x="8" y="3859"/>
                  </a:lnTo>
                  <a:lnTo>
                    <a:pt x="0" y="3862"/>
                  </a:lnTo>
                  <a:close/>
                  <a:moveTo>
                    <a:pt x="0" y="3635"/>
                  </a:moveTo>
                  <a:lnTo>
                    <a:pt x="0" y="3535"/>
                  </a:lnTo>
                  <a:lnTo>
                    <a:pt x="15" y="3547"/>
                  </a:lnTo>
                  <a:lnTo>
                    <a:pt x="28" y="3561"/>
                  </a:lnTo>
                  <a:lnTo>
                    <a:pt x="40" y="3574"/>
                  </a:lnTo>
                  <a:lnTo>
                    <a:pt x="49" y="3586"/>
                  </a:lnTo>
                  <a:lnTo>
                    <a:pt x="54" y="3598"/>
                  </a:lnTo>
                  <a:lnTo>
                    <a:pt x="57" y="3608"/>
                  </a:lnTo>
                  <a:lnTo>
                    <a:pt x="58" y="3613"/>
                  </a:lnTo>
                  <a:lnTo>
                    <a:pt x="58" y="3618"/>
                  </a:lnTo>
                  <a:lnTo>
                    <a:pt x="57" y="3622"/>
                  </a:lnTo>
                  <a:lnTo>
                    <a:pt x="55" y="3625"/>
                  </a:lnTo>
                  <a:lnTo>
                    <a:pt x="52" y="3629"/>
                  </a:lnTo>
                  <a:lnTo>
                    <a:pt x="48" y="3633"/>
                  </a:lnTo>
                  <a:lnTo>
                    <a:pt x="42" y="3635"/>
                  </a:lnTo>
                  <a:lnTo>
                    <a:pt x="36" y="3636"/>
                  </a:lnTo>
                  <a:lnTo>
                    <a:pt x="28" y="3637"/>
                  </a:lnTo>
                  <a:lnTo>
                    <a:pt x="20" y="3637"/>
                  </a:lnTo>
                  <a:lnTo>
                    <a:pt x="10" y="3636"/>
                  </a:lnTo>
                  <a:lnTo>
                    <a:pt x="0" y="3635"/>
                  </a:lnTo>
                  <a:close/>
                  <a:moveTo>
                    <a:pt x="0" y="3392"/>
                  </a:moveTo>
                  <a:lnTo>
                    <a:pt x="0" y="3267"/>
                  </a:lnTo>
                  <a:lnTo>
                    <a:pt x="28" y="3285"/>
                  </a:lnTo>
                  <a:lnTo>
                    <a:pt x="52" y="3304"/>
                  </a:lnTo>
                  <a:lnTo>
                    <a:pt x="64" y="3313"/>
                  </a:lnTo>
                  <a:lnTo>
                    <a:pt x="73" y="3323"/>
                  </a:lnTo>
                  <a:lnTo>
                    <a:pt x="82" y="3333"/>
                  </a:lnTo>
                  <a:lnTo>
                    <a:pt x="91" y="3341"/>
                  </a:lnTo>
                  <a:lnTo>
                    <a:pt x="97" y="3350"/>
                  </a:lnTo>
                  <a:lnTo>
                    <a:pt x="103" y="3359"/>
                  </a:lnTo>
                  <a:lnTo>
                    <a:pt x="108" y="3366"/>
                  </a:lnTo>
                  <a:lnTo>
                    <a:pt x="111" y="3375"/>
                  </a:lnTo>
                  <a:lnTo>
                    <a:pt x="113" y="3381"/>
                  </a:lnTo>
                  <a:lnTo>
                    <a:pt x="113" y="3388"/>
                  </a:lnTo>
                  <a:lnTo>
                    <a:pt x="113" y="3394"/>
                  </a:lnTo>
                  <a:lnTo>
                    <a:pt x="110" y="3399"/>
                  </a:lnTo>
                  <a:lnTo>
                    <a:pt x="108" y="3403"/>
                  </a:lnTo>
                  <a:lnTo>
                    <a:pt x="105" y="3405"/>
                  </a:lnTo>
                  <a:lnTo>
                    <a:pt x="100" y="3407"/>
                  </a:lnTo>
                  <a:lnTo>
                    <a:pt x="96" y="3409"/>
                  </a:lnTo>
                  <a:lnTo>
                    <a:pt x="91" y="3410"/>
                  </a:lnTo>
                  <a:lnTo>
                    <a:pt x="84" y="3411"/>
                  </a:lnTo>
                  <a:lnTo>
                    <a:pt x="78" y="3411"/>
                  </a:lnTo>
                  <a:lnTo>
                    <a:pt x="71" y="3411"/>
                  </a:lnTo>
                  <a:lnTo>
                    <a:pt x="56" y="3409"/>
                  </a:lnTo>
                  <a:lnTo>
                    <a:pt x="39" y="3405"/>
                  </a:lnTo>
                  <a:lnTo>
                    <a:pt x="20" y="3400"/>
                  </a:lnTo>
                  <a:lnTo>
                    <a:pt x="0" y="3392"/>
                  </a:lnTo>
                  <a:close/>
                  <a:moveTo>
                    <a:pt x="0" y="3124"/>
                  </a:moveTo>
                  <a:lnTo>
                    <a:pt x="0" y="3001"/>
                  </a:lnTo>
                  <a:lnTo>
                    <a:pt x="18" y="3008"/>
                  </a:lnTo>
                  <a:lnTo>
                    <a:pt x="38" y="3017"/>
                  </a:lnTo>
                  <a:lnTo>
                    <a:pt x="57" y="3027"/>
                  </a:lnTo>
                  <a:lnTo>
                    <a:pt x="78" y="3039"/>
                  </a:lnTo>
                  <a:lnTo>
                    <a:pt x="92" y="3048"/>
                  </a:lnTo>
                  <a:lnTo>
                    <a:pt x="106" y="3058"/>
                  </a:lnTo>
                  <a:lnTo>
                    <a:pt x="118" y="3066"/>
                  </a:lnTo>
                  <a:lnTo>
                    <a:pt x="130" y="3076"/>
                  </a:lnTo>
                  <a:lnTo>
                    <a:pt x="141" y="3086"/>
                  </a:lnTo>
                  <a:lnTo>
                    <a:pt x="151" y="3095"/>
                  </a:lnTo>
                  <a:lnTo>
                    <a:pt x="160" y="3105"/>
                  </a:lnTo>
                  <a:lnTo>
                    <a:pt x="168" y="3114"/>
                  </a:lnTo>
                  <a:lnTo>
                    <a:pt x="175" y="3122"/>
                  </a:lnTo>
                  <a:lnTo>
                    <a:pt x="181" y="3131"/>
                  </a:lnTo>
                  <a:lnTo>
                    <a:pt x="186" y="3140"/>
                  </a:lnTo>
                  <a:lnTo>
                    <a:pt x="189" y="3147"/>
                  </a:lnTo>
                  <a:lnTo>
                    <a:pt x="191" y="3155"/>
                  </a:lnTo>
                  <a:lnTo>
                    <a:pt x="191" y="3161"/>
                  </a:lnTo>
                  <a:lnTo>
                    <a:pt x="191" y="3168"/>
                  </a:lnTo>
                  <a:lnTo>
                    <a:pt x="188" y="3173"/>
                  </a:lnTo>
                  <a:lnTo>
                    <a:pt x="185" y="3177"/>
                  </a:lnTo>
                  <a:lnTo>
                    <a:pt x="179" y="3181"/>
                  </a:lnTo>
                  <a:lnTo>
                    <a:pt x="173" y="3183"/>
                  </a:lnTo>
                  <a:lnTo>
                    <a:pt x="165" y="3185"/>
                  </a:lnTo>
                  <a:lnTo>
                    <a:pt x="158" y="3185"/>
                  </a:lnTo>
                  <a:lnTo>
                    <a:pt x="148" y="3185"/>
                  </a:lnTo>
                  <a:lnTo>
                    <a:pt x="137" y="3184"/>
                  </a:lnTo>
                  <a:lnTo>
                    <a:pt x="126" y="3182"/>
                  </a:lnTo>
                  <a:lnTo>
                    <a:pt x="115" y="3178"/>
                  </a:lnTo>
                  <a:lnTo>
                    <a:pt x="102" y="3175"/>
                  </a:lnTo>
                  <a:lnTo>
                    <a:pt x="89" y="3170"/>
                  </a:lnTo>
                  <a:lnTo>
                    <a:pt x="75" y="3164"/>
                  </a:lnTo>
                  <a:lnTo>
                    <a:pt x="61" y="3158"/>
                  </a:lnTo>
                  <a:lnTo>
                    <a:pt x="46" y="3151"/>
                  </a:lnTo>
                  <a:lnTo>
                    <a:pt x="32" y="3144"/>
                  </a:lnTo>
                  <a:lnTo>
                    <a:pt x="17" y="3135"/>
                  </a:lnTo>
                  <a:lnTo>
                    <a:pt x="9" y="3130"/>
                  </a:lnTo>
                  <a:lnTo>
                    <a:pt x="0" y="3124"/>
                  </a:lnTo>
                  <a:close/>
                  <a:moveTo>
                    <a:pt x="0" y="2510"/>
                  </a:moveTo>
                  <a:lnTo>
                    <a:pt x="0" y="2397"/>
                  </a:lnTo>
                  <a:lnTo>
                    <a:pt x="20" y="2412"/>
                  </a:lnTo>
                  <a:lnTo>
                    <a:pt x="37" y="2427"/>
                  </a:lnTo>
                  <a:lnTo>
                    <a:pt x="51" y="2442"/>
                  </a:lnTo>
                  <a:lnTo>
                    <a:pt x="63" y="2457"/>
                  </a:lnTo>
                  <a:lnTo>
                    <a:pt x="67" y="2465"/>
                  </a:lnTo>
                  <a:lnTo>
                    <a:pt x="70" y="2472"/>
                  </a:lnTo>
                  <a:lnTo>
                    <a:pt x="73" y="2478"/>
                  </a:lnTo>
                  <a:lnTo>
                    <a:pt x="76" y="2484"/>
                  </a:lnTo>
                  <a:lnTo>
                    <a:pt x="76" y="2490"/>
                  </a:lnTo>
                  <a:lnTo>
                    <a:pt x="76" y="2496"/>
                  </a:lnTo>
                  <a:lnTo>
                    <a:pt x="75" y="2501"/>
                  </a:lnTo>
                  <a:lnTo>
                    <a:pt x="73" y="2505"/>
                  </a:lnTo>
                  <a:lnTo>
                    <a:pt x="68" y="2510"/>
                  </a:lnTo>
                  <a:lnTo>
                    <a:pt x="63" y="2514"/>
                  </a:lnTo>
                  <a:lnTo>
                    <a:pt x="55" y="2517"/>
                  </a:lnTo>
                  <a:lnTo>
                    <a:pt x="46" y="2518"/>
                  </a:lnTo>
                  <a:lnTo>
                    <a:pt x="37" y="2518"/>
                  </a:lnTo>
                  <a:lnTo>
                    <a:pt x="25" y="2517"/>
                  </a:lnTo>
                  <a:lnTo>
                    <a:pt x="13" y="2515"/>
                  </a:lnTo>
                  <a:lnTo>
                    <a:pt x="0" y="2510"/>
                  </a:lnTo>
                  <a:close/>
                  <a:moveTo>
                    <a:pt x="0" y="2169"/>
                  </a:moveTo>
                  <a:lnTo>
                    <a:pt x="0" y="2127"/>
                  </a:lnTo>
                  <a:lnTo>
                    <a:pt x="4" y="2124"/>
                  </a:lnTo>
                  <a:lnTo>
                    <a:pt x="10" y="2121"/>
                  </a:lnTo>
                  <a:lnTo>
                    <a:pt x="15" y="2120"/>
                  </a:lnTo>
                  <a:lnTo>
                    <a:pt x="23" y="2119"/>
                  </a:lnTo>
                  <a:lnTo>
                    <a:pt x="30" y="2119"/>
                  </a:lnTo>
                  <a:lnTo>
                    <a:pt x="38" y="2119"/>
                  </a:lnTo>
                  <a:lnTo>
                    <a:pt x="46" y="2120"/>
                  </a:lnTo>
                  <a:lnTo>
                    <a:pt x="56" y="2122"/>
                  </a:lnTo>
                  <a:lnTo>
                    <a:pt x="76" y="2127"/>
                  </a:lnTo>
                  <a:lnTo>
                    <a:pt x="97" y="2136"/>
                  </a:lnTo>
                  <a:lnTo>
                    <a:pt x="119" y="2147"/>
                  </a:lnTo>
                  <a:lnTo>
                    <a:pt x="141" y="2160"/>
                  </a:lnTo>
                  <a:lnTo>
                    <a:pt x="164" y="2176"/>
                  </a:lnTo>
                  <a:lnTo>
                    <a:pt x="185" y="2192"/>
                  </a:lnTo>
                  <a:lnTo>
                    <a:pt x="193" y="2201"/>
                  </a:lnTo>
                  <a:lnTo>
                    <a:pt x="202" y="2209"/>
                  </a:lnTo>
                  <a:lnTo>
                    <a:pt x="209" y="2218"/>
                  </a:lnTo>
                  <a:lnTo>
                    <a:pt x="216" y="2225"/>
                  </a:lnTo>
                  <a:lnTo>
                    <a:pt x="221" y="2234"/>
                  </a:lnTo>
                  <a:lnTo>
                    <a:pt x="226" y="2242"/>
                  </a:lnTo>
                  <a:lnTo>
                    <a:pt x="229" y="2249"/>
                  </a:lnTo>
                  <a:lnTo>
                    <a:pt x="231" y="2256"/>
                  </a:lnTo>
                  <a:lnTo>
                    <a:pt x="233" y="2263"/>
                  </a:lnTo>
                  <a:lnTo>
                    <a:pt x="233" y="2269"/>
                  </a:lnTo>
                  <a:lnTo>
                    <a:pt x="232" y="2275"/>
                  </a:lnTo>
                  <a:lnTo>
                    <a:pt x="230" y="2279"/>
                  </a:lnTo>
                  <a:lnTo>
                    <a:pt x="226" y="2284"/>
                  </a:lnTo>
                  <a:lnTo>
                    <a:pt x="221" y="2287"/>
                  </a:lnTo>
                  <a:lnTo>
                    <a:pt x="216" y="2290"/>
                  </a:lnTo>
                  <a:lnTo>
                    <a:pt x="209" y="2291"/>
                  </a:lnTo>
                  <a:lnTo>
                    <a:pt x="202" y="2292"/>
                  </a:lnTo>
                  <a:lnTo>
                    <a:pt x="193" y="2292"/>
                  </a:lnTo>
                  <a:lnTo>
                    <a:pt x="185" y="2292"/>
                  </a:lnTo>
                  <a:lnTo>
                    <a:pt x="175" y="2290"/>
                  </a:lnTo>
                  <a:lnTo>
                    <a:pt x="165" y="2288"/>
                  </a:lnTo>
                  <a:lnTo>
                    <a:pt x="154" y="2285"/>
                  </a:lnTo>
                  <a:lnTo>
                    <a:pt x="144" y="2282"/>
                  </a:lnTo>
                  <a:lnTo>
                    <a:pt x="132" y="2277"/>
                  </a:lnTo>
                  <a:lnTo>
                    <a:pt x="120" y="2272"/>
                  </a:lnTo>
                  <a:lnTo>
                    <a:pt x="108" y="2265"/>
                  </a:lnTo>
                  <a:lnTo>
                    <a:pt x="96" y="2259"/>
                  </a:lnTo>
                  <a:lnTo>
                    <a:pt x="84" y="2251"/>
                  </a:lnTo>
                  <a:lnTo>
                    <a:pt x="69" y="2242"/>
                  </a:lnTo>
                  <a:lnTo>
                    <a:pt x="56" y="2232"/>
                  </a:lnTo>
                  <a:lnTo>
                    <a:pt x="43" y="2221"/>
                  </a:lnTo>
                  <a:lnTo>
                    <a:pt x="32" y="2210"/>
                  </a:lnTo>
                  <a:lnTo>
                    <a:pt x="22" y="2200"/>
                  </a:lnTo>
                  <a:lnTo>
                    <a:pt x="13" y="2190"/>
                  </a:lnTo>
                  <a:lnTo>
                    <a:pt x="5" y="2179"/>
                  </a:lnTo>
                  <a:lnTo>
                    <a:pt x="0" y="2169"/>
                  </a:lnTo>
                  <a:close/>
                  <a:moveTo>
                    <a:pt x="0" y="1849"/>
                  </a:moveTo>
                  <a:lnTo>
                    <a:pt x="0" y="1730"/>
                  </a:lnTo>
                  <a:lnTo>
                    <a:pt x="10" y="1734"/>
                  </a:lnTo>
                  <a:lnTo>
                    <a:pt x="18" y="1740"/>
                  </a:lnTo>
                  <a:lnTo>
                    <a:pt x="28" y="1745"/>
                  </a:lnTo>
                  <a:lnTo>
                    <a:pt x="37" y="1751"/>
                  </a:lnTo>
                  <a:lnTo>
                    <a:pt x="57" y="1766"/>
                  </a:lnTo>
                  <a:lnTo>
                    <a:pt x="76" y="1781"/>
                  </a:lnTo>
                  <a:lnTo>
                    <a:pt x="84" y="1789"/>
                  </a:lnTo>
                  <a:lnTo>
                    <a:pt x="92" y="1797"/>
                  </a:lnTo>
                  <a:lnTo>
                    <a:pt x="98" y="1805"/>
                  </a:lnTo>
                  <a:lnTo>
                    <a:pt x="104" y="1812"/>
                  </a:lnTo>
                  <a:lnTo>
                    <a:pt x="109" y="1820"/>
                  </a:lnTo>
                  <a:lnTo>
                    <a:pt x="112" y="1827"/>
                  </a:lnTo>
                  <a:lnTo>
                    <a:pt x="116" y="1835"/>
                  </a:lnTo>
                  <a:lnTo>
                    <a:pt x="118" y="1841"/>
                  </a:lnTo>
                  <a:lnTo>
                    <a:pt x="119" y="1848"/>
                  </a:lnTo>
                  <a:lnTo>
                    <a:pt x="119" y="1853"/>
                  </a:lnTo>
                  <a:lnTo>
                    <a:pt x="118" y="1859"/>
                  </a:lnTo>
                  <a:lnTo>
                    <a:pt x="116" y="1864"/>
                  </a:lnTo>
                  <a:lnTo>
                    <a:pt x="112" y="1867"/>
                  </a:lnTo>
                  <a:lnTo>
                    <a:pt x="109" y="1870"/>
                  </a:lnTo>
                  <a:lnTo>
                    <a:pt x="105" y="1873"/>
                  </a:lnTo>
                  <a:lnTo>
                    <a:pt x="99" y="1875"/>
                  </a:lnTo>
                  <a:lnTo>
                    <a:pt x="93" y="1876"/>
                  </a:lnTo>
                  <a:lnTo>
                    <a:pt x="86" y="1876"/>
                  </a:lnTo>
                  <a:lnTo>
                    <a:pt x="80" y="1876"/>
                  </a:lnTo>
                  <a:lnTo>
                    <a:pt x="72" y="1876"/>
                  </a:lnTo>
                  <a:lnTo>
                    <a:pt x="56" y="1873"/>
                  </a:lnTo>
                  <a:lnTo>
                    <a:pt x="38" y="1866"/>
                  </a:lnTo>
                  <a:lnTo>
                    <a:pt x="20" y="1859"/>
                  </a:lnTo>
                  <a:lnTo>
                    <a:pt x="0" y="1849"/>
                  </a:lnTo>
                  <a:close/>
                  <a:moveTo>
                    <a:pt x="0" y="1471"/>
                  </a:moveTo>
                  <a:lnTo>
                    <a:pt x="0" y="1364"/>
                  </a:lnTo>
                  <a:lnTo>
                    <a:pt x="17" y="1377"/>
                  </a:lnTo>
                  <a:lnTo>
                    <a:pt x="31" y="1391"/>
                  </a:lnTo>
                  <a:lnTo>
                    <a:pt x="44" y="1405"/>
                  </a:lnTo>
                  <a:lnTo>
                    <a:pt x="54" y="1418"/>
                  </a:lnTo>
                  <a:lnTo>
                    <a:pt x="57" y="1426"/>
                  </a:lnTo>
                  <a:lnTo>
                    <a:pt x="61" y="1431"/>
                  </a:lnTo>
                  <a:lnTo>
                    <a:pt x="63" y="1438"/>
                  </a:lnTo>
                  <a:lnTo>
                    <a:pt x="64" y="1444"/>
                  </a:lnTo>
                  <a:lnTo>
                    <a:pt x="65" y="1450"/>
                  </a:lnTo>
                  <a:lnTo>
                    <a:pt x="65" y="1455"/>
                  </a:lnTo>
                  <a:lnTo>
                    <a:pt x="64" y="1459"/>
                  </a:lnTo>
                  <a:lnTo>
                    <a:pt x="62" y="1464"/>
                  </a:lnTo>
                  <a:lnTo>
                    <a:pt x="57" y="1468"/>
                  </a:lnTo>
                  <a:lnTo>
                    <a:pt x="52" y="1471"/>
                  </a:lnTo>
                  <a:lnTo>
                    <a:pt x="45" y="1474"/>
                  </a:lnTo>
                  <a:lnTo>
                    <a:pt x="39" y="1475"/>
                  </a:lnTo>
                  <a:lnTo>
                    <a:pt x="30" y="1475"/>
                  </a:lnTo>
                  <a:lnTo>
                    <a:pt x="21" y="1475"/>
                  </a:lnTo>
                  <a:lnTo>
                    <a:pt x="11" y="1473"/>
                  </a:lnTo>
                  <a:lnTo>
                    <a:pt x="0" y="1471"/>
                  </a:lnTo>
                  <a:close/>
                  <a:moveTo>
                    <a:pt x="0" y="1084"/>
                  </a:moveTo>
                  <a:lnTo>
                    <a:pt x="0" y="979"/>
                  </a:lnTo>
                  <a:lnTo>
                    <a:pt x="1" y="980"/>
                  </a:lnTo>
                  <a:lnTo>
                    <a:pt x="17" y="992"/>
                  </a:lnTo>
                  <a:lnTo>
                    <a:pt x="32" y="1006"/>
                  </a:lnTo>
                  <a:lnTo>
                    <a:pt x="45" y="1019"/>
                  </a:lnTo>
                  <a:lnTo>
                    <a:pt x="55" y="1033"/>
                  </a:lnTo>
                  <a:lnTo>
                    <a:pt x="58" y="1039"/>
                  </a:lnTo>
                  <a:lnTo>
                    <a:pt x="62" y="1046"/>
                  </a:lnTo>
                  <a:lnTo>
                    <a:pt x="65" y="1051"/>
                  </a:lnTo>
                  <a:lnTo>
                    <a:pt x="66" y="1058"/>
                  </a:lnTo>
                  <a:lnTo>
                    <a:pt x="67" y="1063"/>
                  </a:lnTo>
                  <a:lnTo>
                    <a:pt x="66" y="1069"/>
                  </a:lnTo>
                  <a:lnTo>
                    <a:pt x="65" y="1073"/>
                  </a:lnTo>
                  <a:lnTo>
                    <a:pt x="63" y="1077"/>
                  </a:lnTo>
                  <a:lnTo>
                    <a:pt x="59" y="1083"/>
                  </a:lnTo>
                  <a:lnTo>
                    <a:pt x="54" y="1086"/>
                  </a:lnTo>
                  <a:lnTo>
                    <a:pt x="46" y="1088"/>
                  </a:lnTo>
                  <a:lnTo>
                    <a:pt x="39" y="1089"/>
                  </a:lnTo>
                  <a:lnTo>
                    <a:pt x="30" y="1089"/>
                  </a:lnTo>
                  <a:lnTo>
                    <a:pt x="21" y="1089"/>
                  </a:lnTo>
                  <a:lnTo>
                    <a:pt x="11" y="1087"/>
                  </a:lnTo>
                  <a:lnTo>
                    <a:pt x="0" y="1084"/>
                  </a:lnTo>
                  <a:close/>
                  <a:moveTo>
                    <a:pt x="0" y="677"/>
                  </a:moveTo>
                  <a:lnTo>
                    <a:pt x="0" y="585"/>
                  </a:lnTo>
                  <a:lnTo>
                    <a:pt x="14" y="588"/>
                  </a:lnTo>
                  <a:lnTo>
                    <a:pt x="29" y="595"/>
                  </a:lnTo>
                  <a:lnTo>
                    <a:pt x="45" y="602"/>
                  </a:lnTo>
                  <a:lnTo>
                    <a:pt x="62" y="612"/>
                  </a:lnTo>
                  <a:lnTo>
                    <a:pt x="77" y="624"/>
                  </a:lnTo>
                  <a:lnTo>
                    <a:pt x="90" y="636"/>
                  </a:lnTo>
                  <a:lnTo>
                    <a:pt x="102" y="649"/>
                  </a:lnTo>
                  <a:lnTo>
                    <a:pt x="110" y="662"/>
                  </a:lnTo>
                  <a:lnTo>
                    <a:pt x="113" y="667"/>
                  </a:lnTo>
                  <a:lnTo>
                    <a:pt x="116" y="674"/>
                  </a:lnTo>
                  <a:lnTo>
                    <a:pt x="118" y="679"/>
                  </a:lnTo>
                  <a:lnTo>
                    <a:pt x="119" y="684"/>
                  </a:lnTo>
                  <a:lnTo>
                    <a:pt x="120" y="690"/>
                  </a:lnTo>
                  <a:lnTo>
                    <a:pt x="120" y="695"/>
                  </a:lnTo>
                  <a:lnTo>
                    <a:pt x="118" y="699"/>
                  </a:lnTo>
                  <a:lnTo>
                    <a:pt x="117" y="704"/>
                  </a:lnTo>
                  <a:lnTo>
                    <a:pt x="113" y="707"/>
                  </a:lnTo>
                  <a:lnTo>
                    <a:pt x="110" y="710"/>
                  </a:lnTo>
                  <a:lnTo>
                    <a:pt x="106" y="712"/>
                  </a:lnTo>
                  <a:lnTo>
                    <a:pt x="100" y="715"/>
                  </a:lnTo>
                  <a:lnTo>
                    <a:pt x="95" y="716"/>
                  </a:lnTo>
                  <a:lnTo>
                    <a:pt x="90" y="716"/>
                  </a:lnTo>
                  <a:lnTo>
                    <a:pt x="83" y="716"/>
                  </a:lnTo>
                  <a:lnTo>
                    <a:pt x="77" y="715"/>
                  </a:lnTo>
                  <a:lnTo>
                    <a:pt x="62" y="711"/>
                  </a:lnTo>
                  <a:lnTo>
                    <a:pt x="46" y="706"/>
                  </a:lnTo>
                  <a:lnTo>
                    <a:pt x="30" y="697"/>
                  </a:lnTo>
                  <a:lnTo>
                    <a:pt x="14" y="688"/>
                  </a:lnTo>
                  <a:lnTo>
                    <a:pt x="7" y="682"/>
                  </a:lnTo>
                  <a:lnTo>
                    <a:pt x="0" y="677"/>
                  </a:lnTo>
                  <a:close/>
                  <a:moveTo>
                    <a:pt x="0" y="220"/>
                  </a:moveTo>
                  <a:lnTo>
                    <a:pt x="0" y="140"/>
                  </a:lnTo>
                  <a:lnTo>
                    <a:pt x="10" y="149"/>
                  </a:lnTo>
                  <a:lnTo>
                    <a:pt x="18" y="159"/>
                  </a:lnTo>
                  <a:lnTo>
                    <a:pt x="25" y="169"/>
                  </a:lnTo>
                  <a:lnTo>
                    <a:pt x="29" y="178"/>
                  </a:lnTo>
                  <a:lnTo>
                    <a:pt x="32" y="187"/>
                  </a:lnTo>
                  <a:lnTo>
                    <a:pt x="35" y="195"/>
                  </a:lnTo>
                  <a:lnTo>
                    <a:pt x="35" y="200"/>
                  </a:lnTo>
                  <a:lnTo>
                    <a:pt x="34" y="203"/>
                  </a:lnTo>
                  <a:lnTo>
                    <a:pt x="32" y="206"/>
                  </a:lnTo>
                  <a:lnTo>
                    <a:pt x="31" y="210"/>
                  </a:lnTo>
                  <a:lnTo>
                    <a:pt x="29" y="213"/>
                  </a:lnTo>
                  <a:lnTo>
                    <a:pt x="26" y="215"/>
                  </a:lnTo>
                  <a:lnTo>
                    <a:pt x="23" y="217"/>
                  </a:lnTo>
                  <a:lnTo>
                    <a:pt x="20" y="218"/>
                  </a:lnTo>
                  <a:lnTo>
                    <a:pt x="10" y="220"/>
                  </a:lnTo>
                  <a:lnTo>
                    <a:pt x="0" y="220"/>
                  </a:lnTo>
                  <a:close/>
                  <a:moveTo>
                    <a:pt x="678" y="147"/>
                  </a:moveTo>
                  <a:lnTo>
                    <a:pt x="678" y="246"/>
                  </a:lnTo>
                  <a:lnTo>
                    <a:pt x="668" y="243"/>
                  </a:lnTo>
                  <a:lnTo>
                    <a:pt x="657" y="238"/>
                  </a:lnTo>
                  <a:lnTo>
                    <a:pt x="648" y="232"/>
                  </a:lnTo>
                  <a:lnTo>
                    <a:pt x="637" y="226"/>
                  </a:lnTo>
                  <a:lnTo>
                    <a:pt x="623" y="215"/>
                  </a:lnTo>
                  <a:lnTo>
                    <a:pt x="610" y="203"/>
                  </a:lnTo>
                  <a:lnTo>
                    <a:pt x="600" y="191"/>
                  </a:lnTo>
                  <a:lnTo>
                    <a:pt x="593" y="179"/>
                  </a:lnTo>
                  <a:lnTo>
                    <a:pt x="589" y="173"/>
                  </a:lnTo>
                  <a:lnTo>
                    <a:pt x="587" y="167"/>
                  </a:lnTo>
                  <a:lnTo>
                    <a:pt x="585" y="162"/>
                  </a:lnTo>
                  <a:lnTo>
                    <a:pt x="584" y="157"/>
                  </a:lnTo>
                  <a:lnTo>
                    <a:pt x="584" y="151"/>
                  </a:lnTo>
                  <a:lnTo>
                    <a:pt x="584" y="147"/>
                  </a:lnTo>
                  <a:lnTo>
                    <a:pt x="585" y="143"/>
                  </a:lnTo>
                  <a:lnTo>
                    <a:pt x="587" y="138"/>
                  </a:lnTo>
                  <a:lnTo>
                    <a:pt x="591" y="135"/>
                  </a:lnTo>
                  <a:lnTo>
                    <a:pt x="594" y="132"/>
                  </a:lnTo>
                  <a:lnTo>
                    <a:pt x="597" y="130"/>
                  </a:lnTo>
                  <a:lnTo>
                    <a:pt x="601" y="127"/>
                  </a:lnTo>
                  <a:lnTo>
                    <a:pt x="606" y="126"/>
                  </a:lnTo>
                  <a:lnTo>
                    <a:pt x="611" y="125"/>
                  </a:lnTo>
                  <a:lnTo>
                    <a:pt x="616" y="125"/>
                  </a:lnTo>
                  <a:lnTo>
                    <a:pt x="623" y="125"/>
                  </a:lnTo>
                  <a:lnTo>
                    <a:pt x="636" y="129"/>
                  </a:lnTo>
                  <a:lnTo>
                    <a:pt x="649" y="133"/>
                  </a:lnTo>
                  <a:lnTo>
                    <a:pt x="664" y="138"/>
                  </a:lnTo>
                  <a:lnTo>
                    <a:pt x="678" y="147"/>
                  </a:lnTo>
                  <a:close/>
                  <a:moveTo>
                    <a:pt x="678" y="648"/>
                  </a:moveTo>
                  <a:lnTo>
                    <a:pt x="678" y="692"/>
                  </a:lnTo>
                  <a:lnTo>
                    <a:pt x="676" y="685"/>
                  </a:lnTo>
                  <a:lnTo>
                    <a:pt x="674" y="680"/>
                  </a:lnTo>
                  <a:lnTo>
                    <a:pt x="672" y="675"/>
                  </a:lnTo>
                  <a:lnTo>
                    <a:pt x="672" y="669"/>
                  </a:lnTo>
                  <a:lnTo>
                    <a:pt x="670" y="665"/>
                  </a:lnTo>
                  <a:lnTo>
                    <a:pt x="672" y="660"/>
                  </a:lnTo>
                  <a:lnTo>
                    <a:pt x="673" y="655"/>
                  </a:lnTo>
                  <a:lnTo>
                    <a:pt x="675" y="651"/>
                  </a:lnTo>
                  <a:lnTo>
                    <a:pt x="676" y="649"/>
                  </a:lnTo>
                  <a:lnTo>
                    <a:pt x="678" y="648"/>
                  </a:lnTo>
                  <a:close/>
                  <a:moveTo>
                    <a:pt x="678" y="1032"/>
                  </a:moveTo>
                  <a:lnTo>
                    <a:pt x="678" y="1142"/>
                  </a:lnTo>
                  <a:lnTo>
                    <a:pt x="662" y="1129"/>
                  </a:lnTo>
                  <a:lnTo>
                    <a:pt x="648" y="1115"/>
                  </a:lnTo>
                  <a:lnTo>
                    <a:pt x="636" y="1102"/>
                  </a:lnTo>
                  <a:lnTo>
                    <a:pt x="626" y="1088"/>
                  </a:lnTo>
                  <a:lnTo>
                    <a:pt x="623" y="1082"/>
                  </a:lnTo>
                  <a:lnTo>
                    <a:pt x="620" y="1075"/>
                  </a:lnTo>
                  <a:lnTo>
                    <a:pt x="618" y="1069"/>
                  </a:lnTo>
                  <a:lnTo>
                    <a:pt x="616" y="1063"/>
                  </a:lnTo>
                  <a:lnTo>
                    <a:pt x="616" y="1057"/>
                  </a:lnTo>
                  <a:lnTo>
                    <a:pt x="616" y="1051"/>
                  </a:lnTo>
                  <a:lnTo>
                    <a:pt x="619" y="1047"/>
                  </a:lnTo>
                  <a:lnTo>
                    <a:pt x="621" y="1043"/>
                  </a:lnTo>
                  <a:lnTo>
                    <a:pt x="624" y="1037"/>
                  </a:lnTo>
                  <a:lnTo>
                    <a:pt x="629" y="1034"/>
                  </a:lnTo>
                  <a:lnTo>
                    <a:pt x="635" y="1031"/>
                  </a:lnTo>
                  <a:lnTo>
                    <a:pt x="642" y="1030"/>
                  </a:lnTo>
                  <a:lnTo>
                    <a:pt x="650" y="1029"/>
                  </a:lnTo>
                  <a:lnTo>
                    <a:pt x="659" y="1029"/>
                  </a:lnTo>
                  <a:lnTo>
                    <a:pt x="668" y="1030"/>
                  </a:lnTo>
                  <a:lnTo>
                    <a:pt x="678" y="1032"/>
                  </a:lnTo>
                  <a:close/>
                  <a:moveTo>
                    <a:pt x="678" y="1433"/>
                  </a:moveTo>
                  <a:lnTo>
                    <a:pt x="678" y="1547"/>
                  </a:lnTo>
                  <a:lnTo>
                    <a:pt x="661" y="1533"/>
                  </a:lnTo>
                  <a:lnTo>
                    <a:pt x="647" y="1519"/>
                  </a:lnTo>
                  <a:lnTo>
                    <a:pt x="635" y="1505"/>
                  </a:lnTo>
                  <a:lnTo>
                    <a:pt x="625" y="1491"/>
                  </a:lnTo>
                  <a:lnTo>
                    <a:pt x="621" y="1484"/>
                  </a:lnTo>
                  <a:lnTo>
                    <a:pt x="619" y="1478"/>
                  </a:lnTo>
                  <a:lnTo>
                    <a:pt x="616" y="1471"/>
                  </a:lnTo>
                  <a:lnTo>
                    <a:pt x="614" y="1465"/>
                  </a:lnTo>
                  <a:lnTo>
                    <a:pt x="614" y="1459"/>
                  </a:lnTo>
                  <a:lnTo>
                    <a:pt x="614" y="1454"/>
                  </a:lnTo>
                  <a:lnTo>
                    <a:pt x="615" y="1448"/>
                  </a:lnTo>
                  <a:lnTo>
                    <a:pt x="619" y="1444"/>
                  </a:lnTo>
                  <a:lnTo>
                    <a:pt x="622" y="1440"/>
                  </a:lnTo>
                  <a:lnTo>
                    <a:pt x="627" y="1435"/>
                  </a:lnTo>
                  <a:lnTo>
                    <a:pt x="634" y="1433"/>
                  </a:lnTo>
                  <a:lnTo>
                    <a:pt x="641" y="1431"/>
                  </a:lnTo>
                  <a:lnTo>
                    <a:pt x="649" y="1430"/>
                  </a:lnTo>
                  <a:lnTo>
                    <a:pt x="659" y="1430"/>
                  </a:lnTo>
                  <a:lnTo>
                    <a:pt x="668" y="1431"/>
                  </a:lnTo>
                  <a:lnTo>
                    <a:pt x="678" y="1433"/>
                  </a:lnTo>
                  <a:close/>
                  <a:moveTo>
                    <a:pt x="678" y="1855"/>
                  </a:moveTo>
                  <a:lnTo>
                    <a:pt x="678" y="1902"/>
                  </a:lnTo>
                  <a:lnTo>
                    <a:pt x="675" y="1896"/>
                  </a:lnTo>
                  <a:lnTo>
                    <a:pt x="673" y="1890"/>
                  </a:lnTo>
                  <a:lnTo>
                    <a:pt x="672" y="1884"/>
                  </a:lnTo>
                  <a:lnTo>
                    <a:pt x="670" y="1879"/>
                  </a:lnTo>
                  <a:lnTo>
                    <a:pt x="670" y="1874"/>
                  </a:lnTo>
                  <a:lnTo>
                    <a:pt x="670" y="1869"/>
                  </a:lnTo>
                  <a:lnTo>
                    <a:pt x="672" y="1864"/>
                  </a:lnTo>
                  <a:lnTo>
                    <a:pt x="674" y="1860"/>
                  </a:lnTo>
                  <a:lnTo>
                    <a:pt x="676" y="1857"/>
                  </a:lnTo>
                  <a:lnTo>
                    <a:pt x="678" y="1855"/>
                  </a:lnTo>
                  <a:close/>
                  <a:moveTo>
                    <a:pt x="678" y="2162"/>
                  </a:moveTo>
                  <a:lnTo>
                    <a:pt x="678" y="2258"/>
                  </a:lnTo>
                  <a:lnTo>
                    <a:pt x="666" y="2258"/>
                  </a:lnTo>
                  <a:lnTo>
                    <a:pt x="654" y="2256"/>
                  </a:lnTo>
                  <a:lnTo>
                    <a:pt x="641" y="2252"/>
                  </a:lnTo>
                  <a:lnTo>
                    <a:pt x="627" y="2247"/>
                  </a:lnTo>
                  <a:lnTo>
                    <a:pt x="612" y="2242"/>
                  </a:lnTo>
                  <a:lnTo>
                    <a:pt x="597" y="2235"/>
                  </a:lnTo>
                  <a:lnTo>
                    <a:pt x="582" y="2228"/>
                  </a:lnTo>
                  <a:lnTo>
                    <a:pt x="567" y="2218"/>
                  </a:lnTo>
                  <a:lnTo>
                    <a:pt x="555" y="2210"/>
                  </a:lnTo>
                  <a:lnTo>
                    <a:pt x="544" y="2203"/>
                  </a:lnTo>
                  <a:lnTo>
                    <a:pt x="533" y="2194"/>
                  </a:lnTo>
                  <a:lnTo>
                    <a:pt x="524" y="2186"/>
                  </a:lnTo>
                  <a:lnTo>
                    <a:pt x="514" y="2177"/>
                  </a:lnTo>
                  <a:lnTo>
                    <a:pt x="506" y="2168"/>
                  </a:lnTo>
                  <a:lnTo>
                    <a:pt x="499" y="2160"/>
                  </a:lnTo>
                  <a:lnTo>
                    <a:pt x="492" y="2152"/>
                  </a:lnTo>
                  <a:lnTo>
                    <a:pt x="487" y="2143"/>
                  </a:lnTo>
                  <a:lnTo>
                    <a:pt x="483" y="2136"/>
                  </a:lnTo>
                  <a:lnTo>
                    <a:pt x="479" y="2128"/>
                  </a:lnTo>
                  <a:lnTo>
                    <a:pt x="476" y="2121"/>
                  </a:lnTo>
                  <a:lnTo>
                    <a:pt x="475" y="2113"/>
                  </a:lnTo>
                  <a:lnTo>
                    <a:pt x="475" y="2107"/>
                  </a:lnTo>
                  <a:lnTo>
                    <a:pt x="476" y="2101"/>
                  </a:lnTo>
                  <a:lnTo>
                    <a:pt x="479" y="2096"/>
                  </a:lnTo>
                  <a:lnTo>
                    <a:pt x="483" y="2092"/>
                  </a:lnTo>
                  <a:lnTo>
                    <a:pt x="488" y="2087"/>
                  </a:lnTo>
                  <a:lnTo>
                    <a:pt x="493" y="2085"/>
                  </a:lnTo>
                  <a:lnTo>
                    <a:pt x="500" y="2083"/>
                  </a:lnTo>
                  <a:lnTo>
                    <a:pt x="507" y="2082"/>
                  </a:lnTo>
                  <a:lnTo>
                    <a:pt x="516" y="2082"/>
                  </a:lnTo>
                  <a:lnTo>
                    <a:pt x="525" y="2082"/>
                  </a:lnTo>
                  <a:lnTo>
                    <a:pt x="534" y="2084"/>
                  </a:lnTo>
                  <a:lnTo>
                    <a:pt x="545" y="2086"/>
                  </a:lnTo>
                  <a:lnTo>
                    <a:pt x="556" y="2088"/>
                  </a:lnTo>
                  <a:lnTo>
                    <a:pt x="567" y="2093"/>
                  </a:lnTo>
                  <a:lnTo>
                    <a:pt x="579" y="2097"/>
                  </a:lnTo>
                  <a:lnTo>
                    <a:pt x="591" y="2102"/>
                  </a:lnTo>
                  <a:lnTo>
                    <a:pt x="602" y="2108"/>
                  </a:lnTo>
                  <a:lnTo>
                    <a:pt x="615" y="2114"/>
                  </a:lnTo>
                  <a:lnTo>
                    <a:pt x="627" y="2122"/>
                  </a:lnTo>
                  <a:lnTo>
                    <a:pt x="641" y="2132"/>
                  </a:lnTo>
                  <a:lnTo>
                    <a:pt x="654" y="2141"/>
                  </a:lnTo>
                  <a:lnTo>
                    <a:pt x="667" y="2151"/>
                  </a:lnTo>
                  <a:lnTo>
                    <a:pt x="678" y="2162"/>
                  </a:lnTo>
                  <a:close/>
                  <a:moveTo>
                    <a:pt x="678" y="2516"/>
                  </a:moveTo>
                  <a:lnTo>
                    <a:pt x="678" y="2622"/>
                  </a:lnTo>
                  <a:lnTo>
                    <a:pt x="664" y="2609"/>
                  </a:lnTo>
                  <a:lnTo>
                    <a:pt x="652" y="2595"/>
                  </a:lnTo>
                  <a:lnTo>
                    <a:pt x="642" y="2583"/>
                  </a:lnTo>
                  <a:lnTo>
                    <a:pt x="635" y="2570"/>
                  </a:lnTo>
                  <a:lnTo>
                    <a:pt x="633" y="2564"/>
                  </a:lnTo>
                  <a:lnTo>
                    <a:pt x="631" y="2558"/>
                  </a:lnTo>
                  <a:lnTo>
                    <a:pt x="628" y="2552"/>
                  </a:lnTo>
                  <a:lnTo>
                    <a:pt x="628" y="2548"/>
                  </a:lnTo>
                  <a:lnTo>
                    <a:pt x="627" y="2543"/>
                  </a:lnTo>
                  <a:lnTo>
                    <a:pt x="628" y="2538"/>
                  </a:lnTo>
                  <a:lnTo>
                    <a:pt x="629" y="2534"/>
                  </a:lnTo>
                  <a:lnTo>
                    <a:pt x="632" y="2530"/>
                  </a:lnTo>
                  <a:lnTo>
                    <a:pt x="635" y="2525"/>
                  </a:lnTo>
                  <a:lnTo>
                    <a:pt x="638" y="2522"/>
                  </a:lnTo>
                  <a:lnTo>
                    <a:pt x="643" y="2520"/>
                  </a:lnTo>
                  <a:lnTo>
                    <a:pt x="649" y="2518"/>
                  </a:lnTo>
                  <a:lnTo>
                    <a:pt x="655" y="2516"/>
                  </a:lnTo>
                  <a:lnTo>
                    <a:pt x="662" y="2516"/>
                  </a:lnTo>
                  <a:lnTo>
                    <a:pt x="670" y="2516"/>
                  </a:lnTo>
                  <a:lnTo>
                    <a:pt x="678" y="2516"/>
                  </a:lnTo>
                  <a:close/>
                  <a:moveTo>
                    <a:pt x="678" y="2809"/>
                  </a:moveTo>
                  <a:lnTo>
                    <a:pt x="678" y="2936"/>
                  </a:lnTo>
                  <a:lnTo>
                    <a:pt x="659" y="2929"/>
                  </a:lnTo>
                  <a:lnTo>
                    <a:pt x="639" y="2920"/>
                  </a:lnTo>
                  <a:lnTo>
                    <a:pt x="618" y="2910"/>
                  </a:lnTo>
                  <a:lnTo>
                    <a:pt x="597" y="2898"/>
                  </a:lnTo>
                  <a:lnTo>
                    <a:pt x="583" y="2889"/>
                  </a:lnTo>
                  <a:lnTo>
                    <a:pt x="570" y="2881"/>
                  </a:lnTo>
                  <a:lnTo>
                    <a:pt x="558" y="2872"/>
                  </a:lnTo>
                  <a:lnTo>
                    <a:pt x="546" y="2862"/>
                  </a:lnTo>
                  <a:lnTo>
                    <a:pt x="536" y="2852"/>
                  </a:lnTo>
                  <a:lnTo>
                    <a:pt x="526" y="2844"/>
                  </a:lnTo>
                  <a:lnTo>
                    <a:pt x="517" y="2834"/>
                  </a:lnTo>
                  <a:lnTo>
                    <a:pt x="510" y="2825"/>
                  </a:lnTo>
                  <a:lnTo>
                    <a:pt x="503" y="2816"/>
                  </a:lnTo>
                  <a:lnTo>
                    <a:pt x="498" y="2807"/>
                  </a:lnTo>
                  <a:lnTo>
                    <a:pt x="493" y="2800"/>
                  </a:lnTo>
                  <a:lnTo>
                    <a:pt x="490" y="2791"/>
                  </a:lnTo>
                  <a:lnTo>
                    <a:pt x="489" y="2783"/>
                  </a:lnTo>
                  <a:lnTo>
                    <a:pt x="489" y="2777"/>
                  </a:lnTo>
                  <a:lnTo>
                    <a:pt x="490" y="2770"/>
                  </a:lnTo>
                  <a:lnTo>
                    <a:pt x="492" y="2765"/>
                  </a:lnTo>
                  <a:lnTo>
                    <a:pt x="497" y="2761"/>
                  </a:lnTo>
                  <a:lnTo>
                    <a:pt x="501" y="2756"/>
                  </a:lnTo>
                  <a:lnTo>
                    <a:pt x="507" y="2754"/>
                  </a:lnTo>
                  <a:lnTo>
                    <a:pt x="515" y="2752"/>
                  </a:lnTo>
                  <a:lnTo>
                    <a:pt x="524" y="2751"/>
                  </a:lnTo>
                  <a:lnTo>
                    <a:pt x="533" y="2751"/>
                  </a:lnTo>
                  <a:lnTo>
                    <a:pt x="543" y="2752"/>
                  </a:lnTo>
                  <a:lnTo>
                    <a:pt x="555" y="2753"/>
                  </a:lnTo>
                  <a:lnTo>
                    <a:pt x="566" y="2756"/>
                  </a:lnTo>
                  <a:lnTo>
                    <a:pt x="579" y="2760"/>
                  </a:lnTo>
                  <a:lnTo>
                    <a:pt x="592" y="2764"/>
                  </a:lnTo>
                  <a:lnTo>
                    <a:pt x="605" y="2769"/>
                  </a:lnTo>
                  <a:lnTo>
                    <a:pt x="619" y="2775"/>
                  </a:lnTo>
                  <a:lnTo>
                    <a:pt x="632" y="2781"/>
                  </a:lnTo>
                  <a:lnTo>
                    <a:pt x="646" y="2789"/>
                  </a:lnTo>
                  <a:lnTo>
                    <a:pt x="661" y="2797"/>
                  </a:lnTo>
                  <a:lnTo>
                    <a:pt x="669" y="2803"/>
                  </a:lnTo>
                  <a:lnTo>
                    <a:pt x="678" y="2809"/>
                  </a:lnTo>
                  <a:close/>
                  <a:moveTo>
                    <a:pt x="678" y="3456"/>
                  </a:moveTo>
                  <a:lnTo>
                    <a:pt x="678" y="3501"/>
                  </a:lnTo>
                  <a:lnTo>
                    <a:pt x="675" y="3496"/>
                  </a:lnTo>
                  <a:lnTo>
                    <a:pt x="673" y="3489"/>
                  </a:lnTo>
                  <a:lnTo>
                    <a:pt x="670" y="3484"/>
                  </a:lnTo>
                  <a:lnTo>
                    <a:pt x="669" y="3478"/>
                  </a:lnTo>
                  <a:lnTo>
                    <a:pt x="669" y="3474"/>
                  </a:lnTo>
                  <a:lnTo>
                    <a:pt x="669" y="3469"/>
                  </a:lnTo>
                  <a:lnTo>
                    <a:pt x="670" y="3464"/>
                  </a:lnTo>
                  <a:lnTo>
                    <a:pt x="673" y="3461"/>
                  </a:lnTo>
                  <a:lnTo>
                    <a:pt x="675" y="3458"/>
                  </a:lnTo>
                  <a:lnTo>
                    <a:pt x="678" y="3456"/>
                  </a:lnTo>
                  <a:close/>
                  <a:moveTo>
                    <a:pt x="678" y="3687"/>
                  </a:moveTo>
                  <a:lnTo>
                    <a:pt x="678" y="3798"/>
                  </a:lnTo>
                  <a:lnTo>
                    <a:pt x="661" y="3783"/>
                  </a:lnTo>
                  <a:lnTo>
                    <a:pt x="647" y="3769"/>
                  </a:lnTo>
                  <a:lnTo>
                    <a:pt x="634" y="3754"/>
                  </a:lnTo>
                  <a:lnTo>
                    <a:pt x="624" y="3741"/>
                  </a:lnTo>
                  <a:lnTo>
                    <a:pt x="621" y="3734"/>
                  </a:lnTo>
                  <a:lnTo>
                    <a:pt x="618" y="3728"/>
                  </a:lnTo>
                  <a:lnTo>
                    <a:pt x="615" y="3722"/>
                  </a:lnTo>
                  <a:lnTo>
                    <a:pt x="614" y="3717"/>
                  </a:lnTo>
                  <a:lnTo>
                    <a:pt x="613" y="3712"/>
                  </a:lnTo>
                  <a:lnTo>
                    <a:pt x="613" y="3706"/>
                  </a:lnTo>
                  <a:lnTo>
                    <a:pt x="614" y="3702"/>
                  </a:lnTo>
                  <a:lnTo>
                    <a:pt x="616" y="3697"/>
                  </a:lnTo>
                  <a:lnTo>
                    <a:pt x="621" y="3693"/>
                  </a:lnTo>
                  <a:lnTo>
                    <a:pt x="625" y="3690"/>
                  </a:lnTo>
                  <a:lnTo>
                    <a:pt x="632" y="3687"/>
                  </a:lnTo>
                  <a:lnTo>
                    <a:pt x="639" y="3686"/>
                  </a:lnTo>
                  <a:lnTo>
                    <a:pt x="648" y="3685"/>
                  </a:lnTo>
                  <a:lnTo>
                    <a:pt x="656" y="3685"/>
                  </a:lnTo>
                  <a:lnTo>
                    <a:pt x="667" y="3685"/>
                  </a:lnTo>
                  <a:lnTo>
                    <a:pt x="678" y="3687"/>
                  </a:lnTo>
                  <a:close/>
                  <a:moveTo>
                    <a:pt x="678" y="3931"/>
                  </a:moveTo>
                  <a:lnTo>
                    <a:pt x="678" y="4057"/>
                  </a:lnTo>
                  <a:lnTo>
                    <a:pt x="653" y="4039"/>
                  </a:lnTo>
                  <a:lnTo>
                    <a:pt x="633" y="4021"/>
                  </a:lnTo>
                  <a:lnTo>
                    <a:pt x="614" y="4003"/>
                  </a:lnTo>
                  <a:lnTo>
                    <a:pt x="599" y="3987"/>
                  </a:lnTo>
                  <a:lnTo>
                    <a:pt x="594" y="3979"/>
                  </a:lnTo>
                  <a:lnTo>
                    <a:pt x="588" y="3971"/>
                  </a:lnTo>
                  <a:lnTo>
                    <a:pt x="585" y="3964"/>
                  </a:lnTo>
                  <a:lnTo>
                    <a:pt x="583" y="3956"/>
                  </a:lnTo>
                  <a:lnTo>
                    <a:pt x="581" y="3950"/>
                  </a:lnTo>
                  <a:lnTo>
                    <a:pt x="581" y="3945"/>
                  </a:lnTo>
                  <a:lnTo>
                    <a:pt x="582" y="3939"/>
                  </a:lnTo>
                  <a:lnTo>
                    <a:pt x="584" y="3934"/>
                  </a:lnTo>
                  <a:lnTo>
                    <a:pt x="586" y="3931"/>
                  </a:lnTo>
                  <a:lnTo>
                    <a:pt x="589" y="3928"/>
                  </a:lnTo>
                  <a:lnTo>
                    <a:pt x="593" y="3926"/>
                  </a:lnTo>
                  <a:lnTo>
                    <a:pt x="596" y="3924"/>
                  </a:lnTo>
                  <a:lnTo>
                    <a:pt x="606" y="3922"/>
                  </a:lnTo>
                  <a:lnTo>
                    <a:pt x="618" y="3921"/>
                  </a:lnTo>
                  <a:lnTo>
                    <a:pt x="631" y="3921"/>
                  </a:lnTo>
                  <a:lnTo>
                    <a:pt x="645" y="3923"/>
                  </a:lnTo>
                  <a:lnTo>
                    <a:pt x="661" y="3926"/>
                  </a:lnTo>
                  <a:lnTo>
                    <a:pt x="678" y="3931"/>
                  </a:lnTo>
                  <a:close/>
                  <a:moveTo>
                    <a:pt x="678" y="4170"/>
                  </a:moveTo>
                  <a:lnTo>
                    <a:pt x="678" y="4298"/>
                  </a:lnTo>
                  <a:lnTo>
                    <a:pt x="652" y="4279"/>
                  </a:lnTo>
                  <a:lnTo>
                    <a:pt x="628" y="4261"/>
                  </a:lnTo>
                  <a:lnTo>
                    <a:pt x="618" y="4251"/>
                  </a:lnTo>
                  <a:lnTo>
                    <a:pt x="609" y="4242"/>
                  </a:lnTo>
                  <a:lnTo>
                    <a:pt x="600" y="4234"/>
                  </a:lnTo>
                  <a:lnTo>
                    <a:pt x="593" y="4225"/>
                  </a:lnTo>
                  <a:lnTo>
                    <a:pt x="586" y="4217"/>
                  </a:lnTo>
                  <a:lnTo>
                    <a:pt x="581" y="4208"/>
                  </a:lnTo>
                  <a:lnTo>
                    <a:pt x="577" y="4200"/>
                  </a:lnTo>
                  <a:lnTo>
                    <a:pt x="574" y="4194"/>
                  </a:lnTo>
                  <a:lnTo>
                    <a:pt x="572" y="4187"/>
                  </a:lnTo>
                  <a:lnTo>
                    <a:pt x="571" y="4181"/>
                  </a:lnTo>
                  <a:lnTo>
                    <a:pt x="572" y="4176"/>
                  </a:lnTo>
                  <a:lnTo>
                    <a:pt x="574" y="4170"/>
                  </a:lnTo>
                  <a:lnTo>
                    <a:pt x="577" y="4167"/>
                  </a:lnTo>
                  <a:lnTo>
                    <a:pt x="580" y="4165"/>
                  </a:lnTo>
                  <a:lnTo>
                    <a:pt x="584" y="4163"/>
                  </a:lnTo>
                  <a:lnTo>
                    <a:pt x="588" y="4160"/>
                  </a:lnTo>
                  <a:lnTo>
                    <a:pt x="598" y="4158"/>
                  </a:lnTo>
                  <a:lnTo>
                    <a:pt x="611" y="4157"/>
                  </a:lnTo>
                  <a:lnTo>
                    <a:pt x="625" y="4158"/>
                  </a:lnTo>
                  <a:lnTo>
                    <a:pt x="641" y="4160"/>
                  </a:lnTo>
                  <a:lnTo>
                    <a:pt x="659" y="4165"/>
                  </a:lnTo>
                  <a:lnTo>
                    <a:pt x="678" y="4170"/>
                  </a:lnTo>
                  <a:close/>
                  <a:moveTo>
                    <a:pt x="678" y="4403"/>
                  </a:moveTo>
                  <a:lnTo>
                    <a:pt x="678" y="4523"/>
                  </a:lnTo>
                  <a:lnTo>
                    <a:pt x="655" y="4506"/>
                  </a:lnTo>
                  <a:lnTo>
                    <a:pt x="635" y="4489"/>
                  </a:lnTo>
                  <a:lnTo>
                    <a:pt x="618" y="4471"/>
                  </a:lnTo>
                  <a:lnTo>
                    <a:pt x="604" y="4456"/>
                  </a:lnTo>
                  <a:lnTo>
                    <a:pt x="598" y="4449"/>
                  </a:lnTo>
                  <a:lnTo>
                    <a:pt x="594" y="4441"/>
                  </a:lnTo>
                  <a:lnTo>
                    <a:pt x="591" y="4435"/>
                  </a:lnTo>
                  <a:lnTo>
                    <a:pt x="588" y="4428"/>
                  </a:lnTo>
                  <a:lnTo>
                    <a:pt x="586" y="4422"/>
                  </a:lnTo>
                  <a:lnTo>
                    <a:pt x="586" y="4416"/>
                  </a:lnTo>
                  <a:lnTo>
                    <a:pt x="587" y="4412"/>
                  </a:lnTo>
                  <a:lnTo>
                    <a:pt x="589" y="4407"/>
                  </a:lnTo>
                  <a:lnTo>
                    <a:pt x="592" y="4404"/>
                  </a:lnTo>
                  <a:lnTo>
                    <a:pt x="594" y="4402"/>
                  </a:lnTo>
                  <a:lnTo>
                    <a:pt x="597" y="4400"/>
                  </a:lnTo>
                  <a:lnTo>
                    <a:pt x="600" y="4398"/>
                  </a:lnTo>
                  <a:lnTo>
                    <a:pt x="610" y="4396"/>
                  </a:lnTo>
                  <a:lnTo>
                    <a:pt x="621" y="4395"/>
                  </a:lnTo>
                  <a:lnTo>
                    <a:pt x="633" y="4395"/>
                  </a:lnTo>
                  <a:lnTo>
                    <a:pt x="647" y="4397"/>
                  </a:lnTo>
                  <a:lnTo>
                    <a:pt x="662" y="4399"/>
                  </a:lnTo>
                  <a:lnTo>
                    <a:pt x="678" y="4403"/>
                  </a:lnTo>
                  <a:close/>
                  <a:moveTo>
                    <a:pt x="678" y="4633"/>
                  </a:moveTo>
                  <a:lnTo>
                    <a:pt x="678" y="4728"/>
                  </a:lnTo>
                  <a:lnTo>
                    <a:pt x="664" y="4715"/>
                  </a:lnTo>
                  <a:lnTo>
                    <a:pt x="652" y="4702"/>
                  </a:lnTo>
                  <a:lnTo>
                    <a:pt x="642" y="4690"/>
                  </a:lnTo>
                  <a:lnTo>
                    <a:pt x="634" y="4680"/>
                  </a:lnTo>
                  <a:lnTo>
                    <a:pt x="628" y="4669"/>
                  </a:lnTo>
                  <a:lnTo>
                    <a:pt x="626" y="4660"/>
                  </a:lnTo>
                  <a:lnTo>
                    <a:pt x="625" y="4656"/>
                  </a:lnTo>
                  <a:lnTo>
                    <a:pt x="625" y="4651"/>
                  </a:lnTo>
                  <a:lnTo>
                    <a:pt x="626" y="4648"/>
                  </a:lnTo>
                  <a:lnTo>
                    <a:pt x="628" y="4645"/>
                  </a:lnTo>
                  <a:lnTo>
                    <a:pt x="631" y="4641"/>
                  </a:lnTo>
                  <a:lnTo>
                    <a:pt x="635" y="4637"/>
                  </a:lnTo>
                  <a:lnTo>
                    <a:pt x="640" y="4635"/>
                  </a:lnTo>
                  <a:lnTo>
                    <a:pt x="646" y="4634"/>
                  </a:lnTo>
                  <a:lnTo>
                    <a:pt x="653" y="4633"/>
                  </a:lnTo>
                  <a:lnTo>
                    <a:pt x="661" y="4632"/>
                  </a:lnTo>
                  <a:lnTo>
                    <a:pt x="669" y="4632"/>
                  </a:lnTo>
                  <a:lnTo>
                    <a:pt x="678" y="4633"/>
                  </a:lnTo>
                  <a:close/>
                  <a:moveTo>
                    <a:pt x="678" y="5194"/>
                  </a:moveTo>
                  <a:lnTo>
                    <a:pt x="678" y="5299"/>
                  </a:lnTo>
                  <a:lnTo>
                    <a:pt x="661" y="5294"/>
                  </a:lnTo>
                  <a:lnTo>
                    <a:pt x="642" y="5288"/>
                  </a:lnTo>
                  <a:lnTo>
                    <a:pt x="623" y="5281"/>
                  </a:lnTo>
                  <a:lnTo>
                    <a:pt x="604" y="5273"/>
                  </a:lnTo>
                  <a:lnTo>
                    <a:pt x="583" y="5264"/>
                  </a:lnTo>
                  <a:lnTo>
                    <a:pt x="561" y="5255"/>
                  </a:lnTo>
                  <a:lnTo>
                    <a:pt x="540" y="5244"/>
                  </a:lnTo>
                  <a:lnTo>
                    <a:pt x="517" y="5232"/>
                  </a:lnTo>
                  <a:lnTo>
                    <a:pt x="496" y="5220"/>
                  </a:lnTo>
                  <a:lnTo>
                    <a:pt x="475" y="5208"/>
                  </a:lnTo>
                  <a:lnTo>
                    <a:pt x="456" y="5195"/>
                  </a:lnTo>
                  <a:lnTo>
                    <a:pt x="437" y="5184"/>
                  </a:lnTo>
                  <a:lnTo>
                    <a:pt x="420" y="5172"/>
                  </a:lnTo>
                  <a:lnTo>
                    <a:pt x="404" y="5160"/>
                  </a:lnTo>
                  <a:lnTo>
                    <a:pt x="390" y="5148"/>
                  </a:lnTo>
                  <a:lnTo>
                    <a:pt x="377" y="5136"/>
                  </a:lnTo>
                  <a:lnTo>
                    <a:pt x="365" y="5125"/>
                  </a:lnTo>
                  <a:lnTo>
                    <a:pt x="355" y="5114"/>
                  </a:lnTo>
                  <a:lnTo>
                    <a:pt x="347" y="5105"/>
                  </a:lnTo>
                  <a:lnTo>
                    <a:pt x="341" y="5096"/>
                  </a:lnTo>
                  <a:lnTo>
                    <a:pt x="337" y="5087"/>
                  </a:lnTo>
                  <a:lnTo>
                    <a:pt x="335" y="5080"/>
                  </a:lnTo>
                  <a:lnTo>
                    <a:pt x="334" y="5077"/>
                  </a:lnTo>
                  <a:lnTo>
                    <a:pt x="335" y="5073"/>
                  </a:lnTo>
                  <a:lnTo>
                    <a:pt x="335" y="5070"/>
                  </a:lnTo>
                  <a:lnTo>
                    <a:pt x="336" y="5067"/>
                  </a:lnTo>
                  <a:lnTo>
                    <a:pt x="338" y="5065"/>
                  </a:lnTo>
                  <a:lnTo>
                    <a:pt x="340" y="5063"/>
                  </a:lnTo>
                  <a:lnTo>
                    <a:pt x="343" y="5062"/>
                  </a:lnTo>
                  <a:lnTo>
                    <a:pt x="347" y="5059"/>
                  </a:lnTo>
                  <a:lnTo>
                    <a:pt x="355" y="5057"/>
                  </a:lnTo>
                  <a:lnTo>
                    <a:pt x="365" y="5057"/>
                  </a:lnTo>
                  <a:lnTo>
                    <a:pt x="377" y="5057"/>
                  </a:lnTo>
                  <a:lnTo>
                    <a:pt x="390" y="5059"/>
                  </a:lnTo>
                  <a:lnTo>
                    <a:pt x="405" y="5062"/>
                  </a:lnTo>
                  <a:lnTo>
                    <a:pt x="420" y="5066"/>
                  </a:lnTo>
                  <a:lnTo>
                    <a:pt x="437" y="5070"/>
                  </a:lnTo>
                  <a:lnTo>
                    <a:pt x="456" y="5077"/>
                  </a:lnTo>
                  <a:lnTo>
                    <a:pt x="475" y="5084"/>
                  </a:lnTo>
                  <a:lnTo>
                    <a:pt x="494" y="5092"/>
                  </a:lnTo>
                  <a:lnTo>
                    <a:pt x="515" y="5100"/>
                  </a:lnTo>
                  <a:lnTo>
                    <a:pt x="537" y="5110"/>
                  </a:lnTo>
                  <a:lnTo>
                    <a:pt x="558" y="5121"/>
                  </a:lnTo>
                  <a:lnTo>
                    <a:pt x="580" y="5133"/>
                  </a:lnTo>
                  <a:lnTo>
                    <a:pt x="607" y="5148"/>
                  </a:lnTo>
                  <a:lnTo>
                    <a:pt x="633" y="5163"/>
                  </a:lnTo>
                  <a:lnTo>
                    <a:pt x="656" y="5178"/>
                  </a:lnTo>
                  <a:lnTo>
                    <a:pt x="678" y="5194"/>
                  </a:lnTo>
                  <a:close/>
                  <a:moveTo>
                    <a:pt x="678" y="5359"/>
                  </a:moveTo>
                  <a:lnTo>
                    <a:pt x="678" y="5490"/>
                  </a:lnTo>
                  <a:lnTo>
                    <a:pt x="669" y="5487"/>
                  </a:lnTo>
                  <a:lnTo>
                    <a:pt x="662" y="5482"/>
                  </a:lnTo>
                  <a:lnTo>
                    <a:pt x="653" y="5478"/>
                  </a:lnTo>
                  <a:lnTo>
                    <a:pt x="645" y="5474"/>
                  </a:lnTo>
                  <a:lnTo>
                    <a:pt x="622" y="5461"/>
                  </a:lnTo>
                  <a:lnTo>
                    <a:pt x="600" y="5449"/>
                  </a:lnTo>
                  <a:lnTo>
                    <a:pt x="580" y="5436"/>
                  </a:lnTo>
                  <a:lnTo>
                    <a:pt x="560" y="5423"/>
                  </a:lnTo>
                  <a:lnTo>
                    <a:pt x="542" y="5411"/>
                  </a:lnTo>
                  <a:lnTo>
                    <a:pt x="526" y="5399"/>
                  </a:lnTo>
                  <a:lnTo>
                    <a:pt x="510" y="5386"/>
                  </a:lnTo>
                  <a:lnTo>
                    <a:pt x="497" y="5376"/>
                  </a:lnTo>
                  <a:lnTo>
                    <a:pt x="484" y="5364"/>
                  </a:lnTo>
                  <a:lnTo>
                    <a:pt x="474" y="5353"/>
                  </a:lnTo>
                  <a:lnTo>
                    <a:pt x="465" y="5343"/>
                  </a:lnTo>
                  <a:lnTo>
                    <a:pt x="459" y="5334"/>
                  </a:lnTo>
                  <a:lnTo>
                    <a:pt x="453" y="5325"/>
                  </a:lnTo>
                  <a:lnTo>
                    <a:pt x="451" y="5317"/>
                  </a:lnTo>
                  <a:lnTo>
                    <a:pt x="451" y="5314"/>
                  </a:lnTo>
                  <a:lnTo>
                    <a:pt x="451" y="5311"/>
                  </a:lnTo>
                  <a:lnTo>
                    <a:pt x="451" y="5308"/>
                  </a:lnTo>
                  <a:lnTo>
                    <a:pt x="453" y="5305"/>
                  </a:lnTo>
                  <a:lnTo>
                    <a:pt x="457" y="5301"/>
                  </a:lnTo>
                  <a:lnTo>
                    <a:pt x="463" y="5298"/>
                  </a:lnTo>
                  <a:lnTo>
                    <a:pt x="471" y="5296"/>
                  </a:lnTo>
                  <a:lnTo>
                    <a:pt x="479" y="5295"/>
                  </a:lnTo>
                  <a:lnTo>
                    <a:pt x="490" y="5296"/>
                  </a:lnTo>
                  <a:lnTo>
                    <a:pt x="502" y="5297"/>
                  </a:lnTo>
                  <a:lnTo>
                    <a:pt x="515" y="5299"/>
                  </a:lnTo>
                  <a:lnTo>
                    <a:pt x="530" y="5302"/>
                  </a:lnTo>
                  <a:lnTo>
                    <a:pt x="545" y="5307"/>
                  </a:lnTo>
                  <a:lnTo>
                    <a:pt x="562" y="5311"/>
                  </a:lnTo>
                  <a:lnTo>
                    <a:pt x="580" y="5317"/>
                  </a:lnTo>
                  <a:lnTo>
                    <a:pt x="598" y="5324"/>
                  </a:lnTo>
                  <a:lnTo>
                    <a:pt x="637" y="5340"/>
                  </a:lnTo>
                  <a:lnTo>
                    <a:pt x="678" y="5359"/>
                  </a:lnTo>
                  <a:close/>
                  <a:moveTo>
                    <a:pt x="678" y="5545"/>
                  </a:moveTo>
                  <a:lnTo>
                    <a:pt x="678" y="5644"/>
                  </a:lnTo>
                  <a:lnTo>
                    <a:pt x="657" y="5629"/>
                  </a:lnTo>
                  <a:lnTo>
                    <a:pt x="639" y="5614"/>
                  </a:lnTo>
                  <a:lnTo>
                    <a:pt x="624" y="5600"/>
                  </a:lnTo>
                  <a:lnTo>
                    <a:pt x="611" y="5586"/>
                  </a:lnTo>
                  <a:lnTo>
                    <a:pt x="607" y="5581"/>
                  </a:lnTo>
                  <a:lnTo>
                    <a:pt x="602" y="5574"/>
                  </a:lnTo>
                  <a:lnTo>
                    <a:pt x="599" y="5569"/>
                  </a:lnTo>
                  <a:lnTo>
                    <a:pt x="597" y="5563"/>
                  </a:lnTo>
                  <a:lnTo>
                    <a:pt x="595" y="5559"/>
                  </a:lnTo>
                  <a:lnTo>
                    <a:pt x="595" y="5555"/>
                  </a:lnTo>
                  <a:lnTo>
                    <a:pt x="596" y="5550"/>
                  </a:lnTo>
                  <a:lnTo>
                    <a:pt x="597" y="5547"/>
                  </a:lnTo>
                  <a:lnTo>
                    <a:pt x="601" y="5543"/>
                  </a:lnTo>
                  <a:lnTo>
                    <a:pt x="607" y="5540"/>
                  </a:lnTo>
                  <a:lnTo>
                    <a:pt x="615" y="5538"/>
                  </a:lnTo>
                  <a:lnTo>
                    <a:pt x="624" y="5538"/>
                  </a:lnTo>
                  <a:lnTo>
                    <a:pt x="636" y="5538"/>
                  </a:lnTo>
                  <a:lnTo>
                    <a:pt x="649" y="5539"/>
                  </a:lnTo>
                  <a:lnTo>
                    <a:pt x="663" y="5542"/>
                  </a:lnTo>
                  <a:lnTo>
                    <a:pt x="678" y="5545"/>
                  </a:lnTo>
                  <a:close/>
                  <a:moveTo>
                    <a:pt x="678" y="5833"/>
                  </a:moveTo>
                  <a:lnTo>
                    <a:pt x="678" y="5944"/>
                  </a:lnTo>
                  <a:lnTo>
                    <a:pt x="647" y="5932"/>
                  </a:lnTo>
                  <a:lnTo>
                    <a:pt x="613" y="5918"/>
                  </a:lnTo>
                  <a:lnTo>
                    <a:pt x="579" y="5902"/>
                  </a:lnTo>
                  <a:lnTo>
                    <a:pt x="543" y="5884"/>
                  </a:lnTo>
                  <a:lnTo>
                    <a:pt x="518" y="5871"/>
                  </a:lnTo>
                  <a:lnTo>
                    <a:pt x="494" y="5858"/>
                  </a:lnTo>
                  <a:lnTo>
                    <a:pt x="473" y="5845"/>
                  </a:lnTo>
                  <a:lnTo>
                    <a:pt x="451" y="5831"/>
                  </a:lnTo>
                  <a:lnTo>
                    <a:pt x="432" y="5818"/>
                  </a:lnTo>
                  <a:lnTo>
                    <a:pt x="414" y="5806"/>
                  </a:lnTo>
                  <a:lnTo>
                    <a:pt x="396" y="5793"/>
                  </a:lnTo>
                  <a:lnTo>
                    <a:pt x="381" y="5781"/>
                  </a:lnTo>
                  <a:lnTo>
                    <a:pt x="368" y="5770"/>
                  </a:lnTo>
                  <a:lnTo>
                    <a:pt x="356" y="5759"/>
                  </a:lnTo>
                  <a:lnTo>
                    <a:pt x="347" y="5749"/>
                  </a:lnTo>
                  <a:lnTo>
                    <a:pt x="340" y="5739"/>
                  </a:lnTo>
                  <a:lnTo>
                    <a:pt x="335" y="5731"/>
                  </a:lnTo>
                  <a:lnTo>
                    <a:pt x="331" y="5723"/>
                  </a:lnTo>
                  <a:lnTo>
                    <a:pt x="330" y="5719"/>
                  </a:lnTo>
                  <a:lnTo>
                    <a:pt x="330" y="5717"/>
                  </a:lnTo>
                  <a:lnTo>
                    <a:pt x="331" y="5713"/>
                  </a:lnTo>
                  <a:lnTo>
                    <a:pt x="333" y="5710"/>
                  </a:lnTo>
                  <a:lnTo>
                    <a:pt x="334" y="5708"/>
                  </a:lnTo>
                  <a:lnTo>
                    <a:pt x="337" y="5707"/>
                  </a:lnTo>
                  <a:lnTo>
                    <a:pt x="339" y="5705"/>
                  </a:lnTo>
                  <a:lnTo>
                    <a:pt x="343" y="5704"/>
                  </a:lnTo>
                  <a:lnTo>
                    <a:pt x="352" y="5703"/>
                  </a:lnTo>
                  <a:lnTo>
                    <a:pt x="363" y="5703"/>
                  </a:lnTo>
                  <a:lnTo>
                    <a:pt x="375" y="5704"/>
                  </a:lnTo>
                  <a:lnTo>
                    <a:pt x="390" y="5706"/>
                  </a:lnTo>
                  <a:lnTo>
                    <a:pt x="406" y="5709"/>
                  </a:lnTo>
                  <a:lnTo>
                    <a:pt x="423" y="5714"/>
                  </a:lnTo>
                  <a:lnTo>
                    <a:pt x="442" y="5720"/>
                  </a:lnTo>
                  <a:lnTo>
                    <a:pt x="462" y="5727"/>
                  </a:lnTo>
                  <a:lnTo>
                    <a:pt x="484" y="5735"/>
                  </a:lnTo>
                  <a:lnTo>
                    <a:pt x="505" y="5745"/>
                  </a:lnTo>
                  <a:lnTo>
                    <a:pt x="553" y="5765"/>
                  </a:lnTo>
                  <a:lnTo>
                    <a:pt x="601" y="5790"/>
                  </a:lnTo>
                  <a:lnTo>
                    <a:pt x="622" y="5801"/>
                  </a:lnTo>
                  <a:lnTo>
                    <a:pt x="641" y="5812"/>
                  </a:lnTo>
                  <a:lnTo>
                    <a:pt x="660" y="5822"/>
                  </a:lnTo>
                  <a:lnTo>
                    <a:pt x="678" y="5833"/>
                  </a:lnTo>
                  <a:close/>
                  <a:moveTo>
                    <a:pt x="678" y="5978"/>
                  </a:moveTo>
                  <a:lnTo>
                    <a:pt x="678" y="6090"/>
                  </a:lnTo>
                  <a:lnTo>
                    <a:pt x="643" y="6068"/>
                  </a:lnTo>
                  <a:lnTo>
                    <a:pt x="612" y="6048"/>
                  </a:lnTo>
                  <a:lnTo>
                    <a:pt x="585" y="6027"/>
                  </a:lnTo>
                  <a:lnTo>
                    <a:pt x="562" y="6009"/>
                  </a:lnTo>
                  <a:lnTo>
                    <a:pt x="554" y="6000"/>
                  </a:lnTo>
                  <a:lnTo>
                    <a:pt x="546" y="5992"/>
                  </a:lnTo>
                  <a:lnTo>
                    <a:pt x="540" y="5984"/>
                  </a:lnTo>
                  <a:lnTo>
                    <a:pt x="534" y="5978"/>
                  </a:lnTo>
                  <a:lnTo>
                    <a:pt x="531" y="5970"/>
                  </a:lnTo>
                  <a:lnTo>
                    <a:pt x="530" y="5965"/>
                  </a:lnTo>
                  <a:lnTo>
                    <a:pt x="530" y="5959"/>
                  </a:lnTo>
                  <a:lnTo>
                    <a:pt x="531" y="5955"/>
                  </a:lnTo>
                  <a:lnTo>
                    <a:pt x="533" y="5953"/>
                  </a:lnTo>
                  <a:lnTo>
                    <a:pt x="538" y="5950"/>
                  </a:lnTo>
                  <a:lnTo>
                    <a:pt x="542" y="5949"/>
                  </a:lnTo>
                  <a:lnTo>
                    <a:pt x="547" y="5948"/>
                  </a:lnTo>
                  <a:lnTo>
                    <a:pt x="561" y="5948"/>
                  </a:lnTo>
                  <a:lnTo>
                    <a:pt x="580" y="5950"/>
                  </a:lnTo>
                  <a:lnTo>
                    <a:pt x="600" y="5953"/>
                  </a:lnTo>
                  <a:lnTo>
                    <a:pt x="624" y="5959"/>
                  </a:lnTo>
                  <a:lnTo>
                    <a:pt x="650" y="5968"/>
                  </a:lnTo>
                  <a:lnTo>
                    <a:pt x="678" y="5978"/>
                  </a:lnTo>
                  <a:close/>
                  <a:moveTo>
                    <a:pt x="678" y="6231"/>
                  </a:moveTo>
                  <a:lnTo>
                    <a:pt x="678" y="6342"/>
                  </a:lnTo>
                  <a:lnTo>
                    <a:pt x="650" y="6330"/>
                  </a:lnTo>
                  <a:lnTo>
                    <a:pt x="621" y="6317"/>
                  </a:lnTo>
                  <a:lnTo>
                    <a:pt x="591" y="6303"/>
                  </a:lnTo>
                  <a:lnTo>
                    <a:pt x="560" y="6288"/>
                  </a:lnTo>
                  <a:lnTo>
                    <a:pt x="533" y="6274"/>
                  </a:lnTo>
                  <a:lnTo>
                    <a:pt x="509" y="6261"/>
                  </a:lnTo>
                  <a:lnTo>
                    <a:pt x="485" y="6247"/>
                  </a:lnTo>
                  <a:lnTo>
                    <a:pt x="461" y="6233"/>
                  </a:lnTo>
                  <a:lnTo>
                    <a:pt x="439" y="6220"/>
                  </a:lnTo>
                  <a:lnTo>
                    <a:pt x="420" y="6206"/>
                  </a:lnTo>
                  <a:lnTo>
                    <a:pt x="402" y="6193"/>
                  </a:lnTo>
                  <a:lnTo>
                    <a:pt x="385" y="6181"/>
                  </a:lnTo>
                  <a:lnTo>
                    <a:pt x="370" y="6169"/>
                  </a:lnTo>
                  <a:lnTo>
                    <a:pt x="357" y="6158"/>
                  </a:lnTo>
                  <a:lnTo>
                    <a:pt x="347" y="6147"/>
                  </a:lnTo>
                  <a:lnTo>
                    <a:pt x="338" y="6138"/>
                  </a:lnTo>
                  <a:lnTo>
                    <a:pt x="333" y="6129"/>
                  </a:lnTo>
                  <a:lnTo>
                    <a:pt x="328" y="6121"/>
                  </a:lnTo>
                  <a:lnTo>
                    <a:pt x="327" y="6118"/>
                  </a:lnTo>
                  <a:lnTo>
                    <a:pt x="327" y="6115"/>
                  </a:lnTo>
                  <a:lnTo>
                    <a:pt x="327" y="6112"/>
                  </a:lnTo>
                  <a:lnTo>
                    <a:pt x="328" y="6109"/>
                  </a:lnTo>
                  <a:lnTo>
                    <a:pt x="330" y="6107"/>
                  </a:lnTo>
                  <a:lnTo>
                    <a:pt x="333" y="6105"/>
                  </a:lnTo>
                  <a:lnTo>
                    <a:pt x="336" y="6104"/>
                  </a:lnTo>
                  <a:lnTo>
                    <a:pt x="339" y="6103"/>
                  </a:lnTo>
                  <a:lnTo>
                    <a:pt x="349" y="6102"/>
                  </a:lnTo>
                  <a:lnTo>
                    <a:pt x="360" y="6103"/>
                  </a:lnTo>
                  <a:lnTo>
                    <a:pt x="374" y="6104"/>
                  </a:lnTo>
                  <a:lnTo>
                    <a:pt x="389" y="6107"/>
                  </a:lnTo>
                  <a:lnTo>
                    <a:pt x="406" y="6112"/>
                  </a:lnTo>
                  <a:lnTo>
                    <a:pt x="424" y="6117"/>
                  </a:lnTo>
                  <a:lnTo>
                    <a:pt x="445" y="6124"/>
                  </a:lnTo>
                  <a:lnTo>
                    <a:pt x="466" y="6131"/>
                  </a:lnTo>
                  <a:lnTo>
                    <a:pt x="489" y="6141"/>
                  </a:lnTo>
                  <a:lnTo>
                    <a:pt x="513" y="6150"/>
                  </a:lnTo>
                  <a:lnTo>
                    <a:pt x="562" y="6172"/>
                  </a:lnTo>
                  <a:lnTo>
                    <a:pt x="615" y="6198"/>
                  </a:lnTo>
                  <a:lnTo>
                    <a:pt x="632" y="6207"/>
                  </a:lnTo>
                  <a:lnTo>
                    <a:pt x="648" y="6215"/>
                  </a:lnTo>
                  <a:lnTo>
                    <a:pt x="663" y="6223"/>
                  </a:lnTo>
                  <a:lnTo>
                    <a:pt x="678" y="6231"/>
                  </a:lnTo>
                  <a:close/>
                  <a:moveTo>
                    <a:pt x="678" y="6367"/>
                  </a:moveTo>
                  <a:lnTo>
                    <a:pt x="678" y="6456"/>
                  </a:lnTo>
                  <a:lnTo>
                    <a:pt x="655" y="6440"/>
                  </a:lnTo>
                  <a:lnTo>
                    <a:pt x="635" y="6425"/>
                  </a:lnTo>
                  <a:lnTo>
                    <a:pt x="616" y="6411"/>
                  </a:lnTo>
                  <a:lnTo>
                    <a:pt x="602" y="6398"/>
                  </a:lnTo>
                  <a:lnTo>
                    <a:pt x="593" y="6386"/>
                  </a:lnTo>
                  <a:lnTo>
                    <a:pt x="585" y="6375"/>
                  </a:lnTo>
                  <a:lnTo>
                    <a:pt x="583" y="6371"/>
                  </a:lnTo>
                  <a:lnTo>
                    <a:pt x="583" y="6366"/>
                  </a:lnTo>
                  <a:lnTo>
                    <a:pt x="583" y="6363"/>
                  </a:lnTo>
                  <a:lnTo>
                    <a:pt x="584" y="6360"/>
                  </a:lnTo>
                  <a:lnTo>
                    <a:pt x="586" y="6358"/>
                  </a:lnTo>
                  <a:lnTo>
                    <a:pt x="588" y="6357"/>
                  </a:lnTo>
                  <a:lnTo>
                    <a:pt x="591" y="6354"/>
                  </a:lnTo>
                  <a:lnTo>
                    <a:pt x="595" y="6354"/>
                  </a:lnTo>
                  <a:lnTo>
                    <a:pt x="604" y="6353"/>
                  </a:lnTo>
                  <a:lnTo>
                    <a:pt x="614" y="6353"/>
                  </a:lnTo>
                  <a:lnTo>
                    <a:pt x="627" y="6356"/>
                  </a:lnTo>
                  <a:lnTo>
                    <a:pt x="642" y="6358"/>
                  </a:lnTo>
                  <a:lnTo>
                    <a:pt x="660" y="6362"/>
                  </a:lnTo>
                  <a:lnTo>
                    <a:pt x="678" y="6367"/>
                  </a:lnTo>
                  <a:close/>
                  <a:moveTo>
                    <a:pt x="678" y="6495"/>
                  </a:moveTo>
                  <a:lnTo>
                    <a:pt x="678" y="6536"/>
                  </a:lnTo>
                  <a:lnTo>
                    <a:pt x="669" y="6536"/>
                  </a:lnTo>
                  <a:lnTo>
                    <a:pt x="659" y="6535"/>
                  </a:lnTo>
                  <a:lnTo>
                    <a:pt x="647" y="6533"/>
                  </a:lnTo>
                  <a:lnTo>
                    <a:pt x="634" y="6529"/>
                  </a:lnTo>
                  <a:lnTo>
                    <a:pt x="604" y="6522"/>
                  </a:lnTo>
                  <a:lnTo>
                    <a:pt x="569" y="6510"/>
                  </a:lnTo>
                  <a:lnTo>
                    <a:pt x="531" y="6496"/>
                  </a:lnTo>
                  <a:lnTo>
                    <a:pt x="490" y="6479"/>
                  </a:lnTo>
                  <a:lnTo>
                    <a:pt x="447" y="6459"/>
                  </a:lnTo>
                  <a:lnTo>
                    <a:pt x="402" y="6436"/>
                  </a:lnTo>
                  <a:lnTo>
                    <a:pt x="349" y="6408"/>
                  </a:lnTo>
                  <a:lnTo>
                    <a:pt x="299" y="6380"/>
                  </a:lnTo>
                  <a:lnTo>
                    <a:pt x="278" y="6366"/>
                  </a:lnTo>
                  <a:lnTo>
                    <a:pt x="256" y="6353"/>
                  </a:lnTo>
                  <a:lnTo>
                    <a:pt x="238" y="6339"/>
                  </a:lnTo>
                  <a:lnTo>
                    <a:pt x="220" y="6327"/>
                  </a:lnTo>
                  <a:lnTo>
                    <a:pt x="205" y="6316"/>
                  </a:lnTo>
                  <a:lnTo>
                    <a:pt x="191" y="6304"/>
                  </a:lnTo>
                  <a:lnTo>
                    <a:pt x="180" y="6294"/>
                  </a:lnTo>
                  <a:lnTo>
                    <a:pt x="172" y="6284"/>
                  </a:lnTo>
                  <a:lnTo>
                    <a:pt x="164" y="6276"/>
                  </a:lnTo>
                  <a:lnTo>
                    <a:pt x="161" y="6268"/>
                  </a:lnTo>
                  <a:lnTo>
                    <a:pt x="160" y="6265"/>
                  </a:lnTo>
                  <a:lnTo>
                    <a:pt x="159" y="6262"/>
                  </a:lnTo>
                  <a:lnTo>
                    <a:pt x="160" y="6258"/>
                  </a:lnTo>
                  <a:lnTo>
                    <a:pt x="161" y="6256"/>
                  </a:lnTo>
                  <a:lnTo>
                    <a:pt x="162" y="6254"/>
                  </a:lnTo>
                  <a:lnTo>
                    <a:pt x="164" y="6253"/>
                  </a:lnTo>
                  <a:lnTo>
                    <a:pt x="167" y="6252"/>
                  </a:lnTo>
                  <a:lnTo>
                    <a:pt x="172" y="6251"/>
                  </a:lnTo>
                  <a:lnTo>
                    <a:pt x="180" y="6250"/>
                  </a:lnTo>
                  <a:lnTo>
                    <a:pt x="192" y="6251"/>
                  </a:lnTo>
                  <a:lnTo>
                    <a:pt x="205" y="6253"/>
                  </a:lnTo>
                  <a:lnTo>
                    <a:pt x="221" y="6256"/>
                  </a:lnTo>
                  <a:lnTo>
                    <a:pt x="239" y="6261"/>
                  </a:lnTo>
                  <a:lnTo>
                    <a:pt x="258" y="6267"/>
                  </a:lnTo>
                  <a:lnTo>
                    <a:pt x="300" y="6282"/>
                  </a:lnTo>
                  <a:lnTo>
                    <a:pt x="349" y="6302"/>
                  </a:lnTo>
                  <a:lnTo>
                    <a:pt x="401" y="6325"/>
                  </a:lnTo>
                  <a:lnTo>
                    <a:pt x="455" y="6351"/>
                  </a:lnTo>
                  <a:lnTo>
                    <a:pt x="492" y="6372"/>
                  </a:lnTo>
                  <a:lnTo>
                    <a:pt x="528" y="6391"/>
                  </a:lnTo>
                  <a:lnTo>
                    <a:pt x="561" y="6411"/>
                  </a:lnTo>
                  <a:lnTo>
                    <a:pt x="592" y="6429"/>
                  </a:lnTo>
                  <a:lnTo>
                    <a:pt x="619" y="6447"/>
                  </a:lnTo>
                  <a:lnTo>
                    <a:pt x="642" y="6465"/>
                  </a:lnTo>
                  <a:lnTo>
                    <a:pt x="662" y="6480"/>
                  </a:lnTo>
                  <a:lnTo>
                    <a:pt x="678" y="6495"/>
                  </a:lnTo>
                  <a:close/>
                  <a:moveTo>
                    <a:pt x="678" y="6574"/>
                  </a:moveTo>
                  <a:lnTo>
                    <a:pt x="678" y="6683"/>
                  </a:lnTo>
                  <a:lnTo>
                    <a:pt x="626" y="6654"/>
                  </a:lnTo>
                  <a:lnTo>
                    <a:pt x="579" y="6627"/>
                  </a:lnTo>
                  <a:lnTo>
                    <a:pt x="557" y="6615"/>
                  </a:lnTo>
                  <a:lnTo>
                    <a:pt x="537" y="6602"/>
                  </a:lnTo>
                  <a:lnTo>
                    <a:pt x="518" y="6589"/>
                  </a:lnTo>
                  <a:lnTo>
                    <a:pt x="502" y="6577"/>
                  </a:lnTo>
                  <a:lnTo>
                    <a:pt x="487" y="6565"/>
                  </a:lnTo>
                  <a:lnTo>
                    <a:pt x="474" y="6554"/>
                  </a:lnTo>
                  <a:lnTo>
                    <a:pt x="463" y="6544"/>
                  </a:lnTo>
                  <a:lnTo>
                    <a:pt x="455" y="6536"/>
                  </a:lnTo>
                  <a:lnTo>
                    <a:pt x="448" y="6527"/>
                  </a:lnTo>
                  <a:lnTo>
                    <a:pt x="444" y="6521"/>
                  </a:lnTo>
                  <a:lnTo>
                    <a:pt x="443" y="6517"/>
                  </a:lnTo>
                  <a:lnTo>
                    <a:pt x="443" y="6514"/>
                  </a:lnTo>
                  <a:lnTo>
                    <a:pt x="443" y="6512"/>
                  </a:lnTo>
                  <a:lnTo>
                    <a:pt x="444" y="6509"/>
                  </a:lnTo>
                  <a:lnTo>
                    <a:pt x="447" y="6507"/>
                  </a:lnTo>
                  <a:lnTo>
                    <a:pt x="452" y="6504"/>
                  </a:lnTo>
                  <a:lnTo>
                    <a:pt x="460" y="6503"/>
                  </a:lnTo>
                  <a:lnTo>
                    <a:pt x="469" y="6503"/>
                  </a:lnTo>
                  <a:lnTo>
                    <a:pt x="478" y="6504"/>
                  </a:lnTo>
                  <a:lnTo>
                    <a:pt x="491" y="6507"/>
                  </a:lnTo>
                  <a:lnTo>
                    <a:pt x="504" y="6509"/>
                  </a:lnTo>
                  <a:lnTo>
                    <a:pt x="519" y="6513"/>
                  </a:lnTo>
                  <a:lnTo>
                    <a:pt x="553" y="6524"/>
                  </a:lnTo>
                  <a:lnTo>
                    <a:pt x="592" y="6537"/>
                  </a:lnTo>
                  <a:lnTo>
                    <a:pt x="633" y="6554"/>
                  </a:lnTo>
                  <a:lnTo>
                    <a:pt x="678" y="6574"/>
                  </a:lnTo>
                  <a:close/>
                  <a:moveTo>
                    <a:pt x="678" y="6772"/>
                  </a:moveTo>
                  <a:lnTo>
                    <a:pt x="678" y="6875"/>
                  </a:lnTo>
                  <a:lnTo>
                    <a:pt x="660" y="6866"/>
                  </a:lnTo>
                  <a:lnTo>
                    <a:pt x="640" y="6857"/>
                  </a:lnTo>
                  <a:lnTo>
                    <a:pt x="621" y="6848"/>
                  </a:lnTo>
                  <a:lnTo>
                    <a:pt x="600" y="6838"/>
                  </a:lnTo>
                  <a:lnTo>
                    <a:pt x="543" y="6809"/>
                  </a:lnTo>
                  <a:lnTo>
                    <a:pt x="490" y="6780"/>
                  </a:lnTo>
                  <a:lnTo>
                    <a:pt x="465" y="6766"/>
                  </a:lnTo>
                  <a:lnTo>
                    <a:pt x="443" y="6752"/>
                  </a:lnTo>
                  <a:lnTo>
                    <a:pt x="422" y="6738"/>
                  </a:lnTo>
                  <a:lnTo>
                    <a:pt x="403" y="6725"/>
                  </a:lnTo>
                  <a:lnTo>
                    <a:pt x="387" y="6713"/>
                  </a:lnTo>
                  <a:lnTo>
                    <a:pt x="371" y="6701"/>
                  </a:lnTo>
                  <a:lnTo>
                    <a:pt x="358" y="6691"/>
                  </a:lnTo>
                  <a:lnTo>
                    <a:pt x="349" y="6681"/>
                  </a:lnTo>
                  <a:lnTo>
                    <a:pt x="341" y="6673"/>
                  </a:lnTo>
                  <a:lnTo>
                    <a:pt x="337" y="6665"/>
                  </a:lnTo>
                  <a:lnTo>
                    <a:pt x="336" y="6662"/>
                  </a:lnTo>
                  <a:lnTo>
                    <a:pt x="335" y="6659"/>
                  </a:lnTo>
                  <a:lnTo>
                    <a:pt x="336" y="6657"/>
                  </a:lnTo>
                  <a:lnTo>
                    <a:pt x="336" y="6653"/>
                  </a:lnTo>
                  <a:lnTo>
                    <a:pt x="338" y="6652"/>
                  </a:lnTo>
                  <a:lnTo>
                    <a:pt x="340" y="6650"/>
                  </a:lnTo>
                  <a:lnTo>
                    <a:pt x="343" y="6649"/>
                  </a:lnTo>
                  <a:lnTo>
                    <a:pt x="348" y="6649"/>
                  </a:lnTo>
                  <a:lnTo>
                    <a:pt x="356" y="6648"/>
                  </a:lnTo>
                  <a:lnTo>
                    <a:pt x="368" y="6649"/>
                  </a:lnTo>
                  <a:lnTo>
                    <a:pt x="383" y="6652"/>
                  </a:lnTo>
                  <a:lnTo>
                    <a:pt x="399" y="6656"/>
                  </a:lnTo>
                  <a:lnTo>
                    <a:pt x="418" y="6661"/>
                  </a:lnTo>
                  <a:lnTo>
                    <a:pt x="438" y="6667"/>
                  </a:lnTo>
                  <a:lnTo>
                    <a:pt x="485" y="6685"/>
                  </a:lnTo>
                  <a:lnTo>
                    <a:pt x="536" y="6705"/>
                  </a:lnTo>
                  <a:lnTo>
                    <a:pt x="592" y="6730"/>
                  </a:lnTo>
                  <a:lnTo>
                    <a:pt x="651" y="6758"/>
                  </a:lnTo>
                  <a:lnTo>
                    <a:pt x="665" y="6765"/>
                  </a:lnTo>
                  <a:lnTo>
                    <a:pt x="678" y="6772"/>
                  </a:lnTo>
                  <a:close/>
                  <a:moveTo>
                    <a:pt x="678" y="6916"/>
                  </a:moveTo>
                  <a:lnTo>
                    <a:pt x="678" y="6924"/>
                  </a:lnTo>
                  <a:lnTo>
                    <a:pt x="677" y="6919"/>
                  </a:lnTo>
                  <a:lnTo>
                    <a:pt x="678" y="6916"/>
                  </a:lnTo>
                  <a:close/>
                  <a:moveTo>
                    <a:pt x="678" y="6954"/>
                  </a:moveTo>
                  <a:lnTo>
                    <a:pt x="678" y="7046"/>
                  </a:lnTo>
                  <a:lnTo>
                    <a:pt x="645" y="7032"/>
                  </a:lnTo>
                  <a:lnTo>
                    <a:pt x="610" y="7017"/>
                  </a:lnTo>
                  <a:lnTo>
                    <a:pt x="573" y="7000"/>
                  </a:lnTo>
                  <a:lnTo>
                    <a:pt x="537" y="6983"/>
                  </a:lnTo>
                  <a:lnTo>
                    <a:pt x="476" y="6951"/>
                  </a:lnTo>
                  <a:lnTo>
                    <a:pt x="421" y="6921"/>
                  </a:lnTo>
                  <a:lnTo>
                    <a:pt x="373" y="6893"/>
                  </a:lnTo>
                  <a:lnTo>
                    <a:pt x="331" y="6866"/>
                  </a:lnTo>
                  <a:lnTo>
                    <a:pt x="314" y="6854"/>
                  </a:lnTo>
                  <a:lnTo>
                    <a:pt x="298" y="6842"/>
                  </a:lnTo>
                  <a:lnTo>
                    <a:pt x="285" y="6831"/>
                  </a:lnTo>
                  <a:lnTo>
                    <a:pt x="275" y="6822"/>
                  </a:lnTo>
                  <a:lnTo>
                    <a:pt x="267" y="6813"/>
                  </a:lnTo>
                  <a:lnTo>
                    <a:pt x="262" y="6806"/>
                  </a:lnTo>
                  <a:lnTo>
                    <a:pt x="260" y="6802"/>
                  </a:lnTo>
                  <a:lnTo>
                    <a:pt x="260" y="6800"/>
                  </a:lnTo>
                  <a:lnTo>
                    <a:pt x="260" y="6797"/>
                  </a:lnTo>
                  <a:lnTo>
                    <a:pt x="261" y="6795"/>
                  </a:lnTo>
                  <a:lnTo>
                    <a:pt x="262" y="6794"/>
                  </a:lnTo>
                  <a:lnTo>
                    <a:pt x="265" y="6793"/>
                  </a:lnTo>
                  <a:lnTo>
                    <a:pt x="268" y="6792"/>
                  </a:lnTo>
                  <a:lnTo>
                    <a:pt x="272" y="6790"/>
                  </a:lnTo>
                  <a:lnTo>
                    <a:pt x="281" y="6790"/>
                  </a:lnTo>
                  <a:lnTo>
                    <a:pt x="294" y="6793"/>
                  </a:lnTo>
                  <a:lnTo>
                    <a:pt x="308" y="6795"/>
                  </a:lnTo>
                  <a:lnTo>
                    <a:pt x="325" y="6799"/>
                  </a:lnTo>
                  <a:lnTo>
                    <a:pt x="344" y="6806"/>
                  </a:lnTo>
                  <a:lnTo>
                    <a:pt x="365" y="6812"/>
                  </a:lnTo>
                  <a:lnTo>
                    <a:pt x="412" y="6829"/>
                  </a:lnTo>
                  <a:lnTo>
                    <a:pt x="465" y="6851"/>
                  </a:lnTo>
                  <a:lnTo>
                    <a:pt x="523" y="6877"/>
                  </a:lnTo>
                  <a:lnTo>
                    <a:pt x="583" y="6906"/>
                  </a:lnTo>
                  <a:lnTo>
                    <a:pt x="608" y="6918"/>
                  </a:lnTo>
                  <a:lnTo>
                    <a:pt x="633" y="6931"/>
                  </a:lnTo>
                  <a:lnTo>
                    <a:pt x="655" y="6943"/>
                  </a:lnTo>
                  <a:lnTo>
                    <a:pt x="678" y="6954"/>
                  </a:lnTo>
                  <a:close/>
                  <a:moveTo>
                    <a:pt x="678" y="7060"/>
                  </a:moveTo>
                  <a:lnTo>
                    <a:pt x="678" y="7113"/>
                  </a:lnTo>
                  <a:lnTo>
                    <a:pt x="666" y="7105"/>
                  </a:lnTo>
                  <a:lnTo>
                    <a:pt x="656" y="7096"/>
                  </a:lnTo>
                  <a:lnTo>
                    <a:pt x="648" y="7088"/>
                  </a:lnTo>
                  <a:lnTo>
                    <a:pt x="640" y="7081"/>
                  </a:lnTo>
                  <a:lnTo>
                    <a:pt x="636" y="7075"/>
                  </a:lnTo>
                  <a:lnTo>
                    <a:pt x="633" y="7070"/>
                  </a:lnTo>
                  <a:lnTo>
                    <a:pt x="632" y="7065"/>
                  </a:lnTo>
                  <a:lnTo>
                    <a:pt x="633" y="7061"/>
                  </a:lnTo>
                  <a:lnTo>
                    <a:pt x="634" y="7059"/>
                  </a:lnTo>
                  <a:lnTo>
                    <a:pt x="637" y="7058"/>
                  </a:lnTo>
                  <a:lnTo>
                    <a:pt x="641" y="7057"/>
                  </a:lnTo>
                  <a:lnTo>
                    <a:pt x="647" y="7057"/>
                  </a:lnTo>
                  <a:lnTo>
                    <a:pt x="661" y="7057"/>
                  </a:lnTo>
                  <a:lnTo>
                    <a:pt x="678" y="7060"/>
                  </a:lnTo>
                  <a:close/>
                  <a:moveTo>
                    <a:pt x="678" y="7119"/>
                  </a:moveTo>
                  <a:lnTo>
                    <a:pt x="678" y="7201"/>
                  </a:lnTo>
                  <a:lnTo>
                    <a:pt x="659" y="7193"/>
                  </a:lnTo>
                  <a:lnTo>
                    <a:pt x="638" y="7185"/>
                  </a:lnTo>
                  <a:lnTo>
                    <a:pt x="618" y="7176"/>
                  </a:lnTo>
                  <a:lnTo>
                    <a:pt x="596" y="7167"/>
                  </a:lnTo>
                  <a:lnTo>
                    <a:pt x="573" y="7157"/>
                  </a:lnTo>
                  <a:lnTo>
                    <a:pt x="551" y="7147"/>
                  </a:lnTo>
                  <a:lnTo>
                    <a:pt x="528" y="7136"/>
                  </a:lnTo>
                  <a:lnTo>
                    <a:pt x="504" y="7124"/>
                  </a:lnTo>
                  <a:lnTo>
                    <a:pt x="443" y="7093"/>
                  </a:lnTo>
                  <a:lnTo>
                    <a:pt x="385" y="7062"/>
                  </a:lnTo>
                  <a:lnTo>
                    <a:pt x="335" y="7033"/>
                  </a:lnTo>
                  <a:lnTo>
                    <a:pt x="293" y="7006"/>
                  </a:lnTo>
                  <a:lnTo>
                    <a:pt x="274" y="6993"/>
                  </a:lnTo>
                  <a:lnTo>
                    <a:pt x="258" y="6981"/>
                  </a:lnTo>
                  <a:lnTo>
                    <a:pt x="244" y="6972"/>
                  </a:lnTo>
                  <a:lnTo>
                    <a:pt x="233" y="6962"/>
                  </a:lnTo>
                  <a:lnTo>
                    <a:pt x="225" y="6953"/>
                  </a:lnTo>
                  <a:lnTo>
                    <a:pt x="219" y="6946"/>
                  </a:lnTo>
                  <a:lnTo>
                    <a:pt x="218" y="6943"/>
                  </a:lnTo>
                  <a:lnTo>
                    <a:pt x="217" y="6939"/>
                  </a:lnTo>
                  <a:lnTo>
                    <a:pt x="217" y="6937"/>
                  </a:lnTo>
                  <a:lnTo>
                    <a:pt x="218" y="6935"/>
                  </a:lnTo>
                  <a:lnTo>
                    <a:pt x="219" y="6933"/>
                  </a:lnTo>
                  <a:lnTo>
                    <a:pt x="221" y="6932"/>
                  </a:lnTo>
                  <a:lnTo>
                    <a:pt x="225" y="6932"/>
                  </a:lnTo>
                  <a:lnTo>
                    <a:pt x="229" y="6931"/>
                  </a:lnTo>
                  <a:lnTo>
                    <a:pt x="239" y="6931"/>
                  </a:lnTo>
                  <a:lnTo>
                    <a:pt x="251" y="6933"/>
                  </a:lnTo>
                  <a:lnTo>
                    <a:pt x="266" y="6936"/>
                  </a:lnTo>
                  <a:lnTo>
                    <a:pt x="283" y="6940"/>
                  </a:lnTo>
                  <a:lnTo>
                    <a:pt x="302" y="6947"/>
                  </a:lnTo>
                  <a:lnTo>
                    <a:pt x="324" y="6954"/>
                  </a:lnTo>
                  <a:lnTo>
                    <a:pt x="373" y="6973"/>
                  </a:lnTo>
                  <a:lnTo>
                    <a:pt x="428" y="6996"/>
                  </a:lnTo>
                  <a:lnTo>
                    <a:pt x="487" y="7021"/>
                  </a:lnTo>
                  <a:lnTo>
                    <a:pt x="550" y="7052"/>
                  </a:lnTo>
                  <a:lnTo>
                    <a:pt x="584" y="7069"/>
                  </a:lnTo>
                  <a:lnTo>
                    <a:pt x="616" y="7086"/>
                  </a:lnTo>
                  <a:lnTo>
                    <a:pt x="649" y="7102"/>
                  </a:lnTo>
                  <a:lnTo>
                    <a:pt x="678" y="7119"/>
                  </a:lnTo>
                  <a:close/>
                  <a:moveTo>
                    <a:pt x="276" y="6580"/>
                  </a:moveTo>
                  <a:lnTo>
                    <a:pt x="221" y="6551"/>
                  </a:lnTo>
                  <a:lnTo>
                    <a:pt x="171" y="6522"/>
                  </a:lnTo>
                  <a:lnTo>
                    <a:pt x="148" y="6508"/>
                  </a:lnTo>
                  <a:lnTo>
                    <a:pt x="126" y="6494"/>
                  </a:lnTo>
                  <a:lnTo>
                    <a:pt x="107" y="6481"/>
                  </a:lnTo>
                  <a:lnTo>
                    <a:pt x="89" y="6468"/>
                  </a:lnTo>
                  <a:lnTo>
                    <a:pt x="72" y="6456"/>
                  </a:lnTo>
                  <a:lnTo>
                    <a:pt x="58" y="6445"/>
                  </a:lnTo>
                  <a:lnTo>
                    <a:pt x="48" y="6434"/>
                  </a:lnTo>
                  <a:lnTo>
                    <a:pt x="38" y="6425"/>
                  </a:lnTo>
                  <a:lnTo>
                    <a:pt x="31" y="6416"/>
                  </a:lnTo>
                  <a:lnTo>
                    <a:pt x="26" y="6409"/>
                  </a:lnTo>
                  <a:lnTo>
                    <a:pt x="25" y="6406"/>
                  </a:lnTo>
                  <a:lnTo>
                    <a:pt x="25" y="6403"/>
                  </a:lnTo>
                  <a:lnTo>
                    <a:pt x="25" y="6400"/>
                  </a:lnTo>
                  <a:lnTo>
                    <a:pt x="26" y="6398"/>
                  </a:lnTo>
                  <a:lnTo>
                    <a:pt x="27" y="6397"/>
                  </a:lnTo>
                  <a:lnTo>
                    <a:pt x="30" y="6394"/>
                  </a:lnTo>
                  <a:lnTo>
                    <a:pt x="32" y="6393"/>
                  </a:lnTo>
                  <a:lnTo>
                    <a:pt x="37" y="6392"/>
                  </a:lnTo>
                  <a:lnTo>
                    <a:pt x="45" y="6392"/>
                  </a:lnTo>
                  <a:lnTo>
                    <a:pt x="57" y="6393"/>
                  </a:lnTo>
                  <a:lnTo>
                    <a:pt x="71" y="6395"/>
                  </a:lnTo>
                  <a:lnTo>
                    <a:pt x="86" y="6400"/>
                  </a:lnTo>
                  <a:lnTo>
                    <a:pt x="105" y="6405"/>
                  </a:lnTo>
                  <a:lnTo>
                    <a:pt x="124" y="6411"/>
                  </a:lnTo>
                  <a:lnTo>
                    <a:pt x="167" y="6427"/>
                  </a:lnTo>
                  <a:lnTo>
                    <a:pt x="217" y="6447"/>
                  </a:lnTo>
                  <a:lnTo>
                    <a:pt x="270" y="6471"/>
                  </a:lnTo>
                  <a:lnTo>
                    <a:pt x="326" y="6499"/>
                  </a:lnTo>
                  <a:lnTo>
                    <a:pt x="381" y="6528"/>
                  </a:lnTo>
                  <a:lnTo>
                    <a:pt x="432" y="6556"/>
                  </a:lnTo>
                  <a:lnTo>
                    <a:pt x="477" y="6584"/>
                  </a:lnTo>
                  <a:lnTo>
                    <a:pt x="515" y="6609"/>
                  </a:lnTo>
                  <a:lnTo>
                    <a:pt x="531" y="6621"/>
                  </a:lnTo>
                  <a:lnTo>
                    <a:pt x="545" y="6633"/>
                  </a:lnTo>
                  <a:lnTo>
                    <a:pt x="557" y="6643"/>
                  </a:lnTo>
                  <a:lnTo>
                    <a:pt x="567" y="6652"/>
                  </a:lnTo>
                  <a:lnTo>
                    <a:pt x="573" y="6661"/>
                  </a:lnTo>
                  <a:lnTo>
                    <a:pt x="578" y="6667"/>
                  </a:lnTo>
                  <a:lnTo>
                    <a:pt x="579" y="6671"/>
                  </a:lnTo>
                  <a:lnTo>
                    <a:pt x="580" y="6674"/>
                  </a:lnTo>
                  <a:lnTo>
                    <a:pt x="580" y="6676"/>
                  </a:lnTo>
                  <a:lnTo>
                    <a:pt x="579" y="6678"/>
                  </a:lnTo>
                  <a:lnTo>
                    <a:pt x="577" y="6680"/>
                  </a:lnTo>
                  <a:lnTo>
                    <a:pt x="574" y="6681"/>
                  </a:lnTo>
                  <a:lnTo>
                    <a:pt x="571" y="6684"/>
                  </a:lnTo>
                  <a:lnTo>
                    <a:pt x="568" y="6684"/>
                  </a:lnTo>
                  <a:lnTo>
                    <a:pt x="558" y="6685"/>
                  </a:lnTo>
                  <a:lnTo>
                    <a:pt x="547" y="6684"/>
                  </a:lnTo>
                  <a:lnTo>
                    <a:pt x="533" y="6681"/>
                  </a:lnTo>
                  <a:lnTo>
                    <a:pt x="517" y="6677"/>
                  </a:lnTo>
                  <a:lnTo>
                    <a:pt x="499" y="6673"/>
                  </a:lnTo>
                  <a:lnTo>
                    <a:pt x="479" y="6666"/>
                  </a:lnTo>
                  <a:lnTo>
                    <a:pt x="458" y="6660"/>
                  </a:lnTo>
                  <a:lnTo>
                    <a:pt x="435" y="6651"/>
                  </a:lnTo>
                  <a:lnTo>
                    <a:pt x="411" y="6642"/>
                  </a:lnTo>
                  <a:lnTo>
                    <a:pt x="387" y="6631"/>
                  </a:lnTo>
                  <a:lnTo>
                    <a:pt x="333" y="6607"/>
                  </a:lnTo>
                  <a:lnTo>
                    <a:pt x="276" y="6580"/>
                  </a:lnTo>
                  <a:close/>
                  <a:moveTo>
                    <a:pt x="323" y="6039"/>
                  </a:moveTo>
                  <a:lnTo>
                    <a:pt x="297" y="6025"/>
                  </a:lnTo>
                  <a:lnTo>
                    <a:pt x="273" y="6012"/>
                  </a:lnTo>
                  <a:lnTo>
                    <a:pt x="249" y="5998"/>
                  </a:lnTo>
                  <a:lnTo>
                    <a:pt x="228" y="5985"/>
                  </a:lnTo>
                  <a:lnTo>
                    <a:pt x="207" y="5972"/>
                  </a:lnTo>
                  <a:lnTo>
                    <a:pt x="189" y="5959"/>
                  </a:lnTo>
                  <a:lnTo>
                    <a:pt x="172" y="5947"/>
                  </a:lnTo>
                  <a:lnTo>
                    <a:pt x="156" y="5935"/>
                  </a:lnTo>
                  <a:lnTo>
                    <a:pt x="141" y="5923"/>
                  </a:lnTo>
                  <a:lnTo>
                    <a:pt x="130" y="5912"/>
                  </a:lnTo>
                  <a:lnTo>
                    <a:pt x="120" y="5901"/>
                  </a:lnTo>
                  <a:lnTo>
                    <a:pt x="111" y="5891"/>
                  </a:lnTo>
                  <a:lnTo>
                    <a:pt x="106" y="5884"/>
                  </a:lnTo>
                  <a:lnTo>
                    <a:pt x="103" y="5876"/>
                  </a:lnTo>
                  <a:lnTo>
                    <a:pt x="102" y="5873"/>
                  </a:lnTo>
                  <a:lnTo>
                    <a:pt x="102" y="5870"/>
                  </a:lnTo>
                  <a:lnTo>
                    <a:pt x="102" y="5867"/>
                  </a:lnTo>
                  <a:lnTo>
                    <a:pt x="103" y="5865"/>
                  </a:lnTo>
                  <a:lnTo>
                    <a:pt x="105" y="5862"/>
                  </a:lnTo>
                  <a:lnTo>
                    <a:pt x="107" y="5860"/>
                  </a:lnTo>
                  <a:lnTo>
                    <a:pt x="110" y="5859"/>
                  </a:lnTo>
                  <a:lnTo>
                    <a:pt x="113" y="5858"/>
                  </a:lnTo>
                  <a:lnTo>
                    <a:pt x="122" y="5857"/>
                  </a:lnTo>
                  <a:lnTo>
                    <a:pt x="133" y="5857"/>
                  </a:lnTo>
                  <a:lnTo>
                    <a:pt x="146" y="5859"/>
                  </a:lnTo>
                  <a:lnTo>
                    <a:pt x="161" y="5861"/>
                  </a:lnTo>
                  <a:lnTo>
                    <a:pt x="177" y="5866"/>
                  </a:lnTo>
                  <a:lnTo>
                    <a:pt x="195" y="5871"/>
                  </a:lnTo>
                  <a:lnTo>
                    <a:pt x="215" y="5877"/>
                  </a:lnTo>
                  <a:lnTo>
                    <a:pt x="235" y="5885"/>
                  </a:lnTo>
                  <a:lnTo>
                    <a:pt x="257" y="5894"/>
                  </a:lnTo>
                  <a:lnTo>
                    <a:pt x="280" y="5902"/>
                  </a:lnTo>
                  <a:lnTo>
                    <a:pt x="328" y="5924"/>
                  </a:lnTo>
                  <a:lnTo>
                    <a:pt x="378" y="5950"/>
                  </a:lnTo>
                  <a:lnTo>
                    <a:pt x="428" y="5977"/>
                  </a:lnTo>
                  <a:lnTo>
                    <a:pt x="473" y="6003"/>
                  </a:lnTo>
                  <a:lnTo>
                    <a:pt x="493" y="6017"/>
                  </a:lnTo>
                  <a:lnTo>
                    <a:pt x="512" y="6030"/>
                  </a:lnTo>
                  <a:lnTo>
                    <a:pt x="529" y="6041"/>
                  </a:lnTo>
                  <a:lnTo>
                    <a:pt x="545" y="6053"/>
                  </a:lnTo>
                  <a:lnTo>
                    <a:pt x="559" y="6065"/>
                  </a:lnTo>
                  <a:lnTo>
                    <a:pt x="571" y="6076"/>
                  </a:lnTo>
                  <a:lnTo>
                    <a:pt x="582" y="6086"/>
                  </a:lnTo>
                  <a:lnTo>
                    <a:pt x="589" y="6095"/>
                  </a:lnTo>
                  <a:lnTo>
                    <a:pt x="596" y="6104"/>
                  </a:lnTo>
                  <a:lnTo>
                    <a:pt x="599" y="6112"/>
                  </a:lnTo>
                  <a:lnTo>
                    <a:pt x="600" y="6115"/>
                  </a:lnTo>
                  <a:lnTo>
                    <a:pt x="600" y="6118"/>
                  </a:lnTo>
                  <a:lnTo>
                    <a:pt x="599" y="6120"/>
                  </a:lnTo>
                  <a:lnTo>
                    <a:pt x="598" y="6122"/>
                  </a:lnTo>
                  <a:lnTo>
                    <a:pt x="597" y="6125"/>
                  </a:lnTo>
                  <a:lnTo>
                    <a:pt x="595" y="6127"/>
                  </a:lnTo>
                  <a:lnTo>
                    <a:pt x="592" y="6128"/>
                  </a:lnTo>
                  <a:lnTo>
                    <a:pt x="587" y="6129"/>
                  </a:lnTo>
                  <a:lnTo>
                    <a:pt x="579" y="6130"/>
                  </a:lnTo>
                  <a:lnTo>
                    <a:pt x="568" y="6130"/>
                  </a:lnTo>
                  <a:lnTo>
                    <a:pt x="555" y="6129"/>
                  </a:lnTo>
                  <a:lnTo>
                    <a:pt x="540" y="6126"/>
                  </a:lnTo>
                  <a:lnTo>
                    <a:pt x="524" y="6122"/>
                  </a:lnTo>
                  <a:lnTo>
                    <a:pt x="506" y="6117"/>
                  </a:lnTo>
                  <a:lnTo>
                    <a:pt x="487" y="6111"/>
                  </a:lnTo>
                  <a:lnTo>
                    <a:pt x="465" y="6103"/>
                  </a:lnTo>
                  <a:lnTo>
                    <a:pt x="444" y="6095"/>
                  </a:lnTo>
                  <a:lnTo>
                    <a:pt x="421" y="6086"/>
                  </a:lnTo>
                  <a:lnTo>
                    <a:pt x="397" y="6076"/>
                  </a:lnTo>
                  <a:lnTo>
                    <a:pt x="373" y="6064"/>
                  </a:lnTo>
                  <a:lnTo>
                    <a:pt x="348" y="6052"/>
                  </a:lnTo>
                  <a:lnTo>
                    <a:pt x="323" y="6039"/>
                  </a:lnTo>
                  <a:close/>
                  <a:moveTo>
                    <a:pt x="420" y="5546"/>
                  </a:moveTo>
                  <a:lnTo>
                    <a:pt x="465" y="5571"/>
                  </a:lnTo>
                  <a:lnTo>
                    <a:pt x="506" y="5597"/>
                  </a:lnTo>
                  <a:lnTo>
                    <a:pt x="526" y="5610"/>
                  </a:lnTo>
                  <a:lnTo>
                    <a:pt x="543" y="5622"/>
                  </a:lnTo>
                  <a:lnTo>
                    <a:pt x="559" y="5635"/>
                  </a:lnTo>
                  <a:lnTo>
                    <a:pt x="573" y="5645"/>
                  </a:lnTo>
                  <a:lnTo>
                    <a:pt x="586" y="5657"/>
                  </a:lnTo>
                  <a:lnTo>
                    <a:pt x="597" y="5667"/>
                  </a:lnTo>
                  <a:lnTo>
                    <a:pt x="607" y="5678"/>
                  </a:lnTo>
                  <a:lnTo>
                    <a:pt x="613" y="5686"/>
                  </a:lnTo>
                  <a:lnTo>
                    <a:pt x="619" y="5695"/>
                  </a:lnTo>
                  <a:lnTo>
                    <a:pt x="622" y="5703"/>
                  </a:lnTo>
                  <a:lnTo>
                    <a:pt x="622" y="5706"/>
                  </a:lnTo>
                  <a:lnTo>
                    <a:pt x="622" y="5709"/>
                  </a:lnTo>
                  <a:lnTo>
                    <a:pt x="622" y="5711"/>
                  </a:lnTo>
                  <a:lnTo>
                    <a:pt x="620" y="5714"/>
                  </a:lnTo>
                  <a:lnTo>
                    <a:pt x="619" y="5717"/>
                  </a:lnTo>
                  <a:lnTo>
                    <a:pt x="616" y="5719"/>
                  </a:lnTo>
                  <a:lnTo>
                    <a:pt x="613" y="5720"/>
                  </a:lnTo>
                  <a:lnTo>
                    <a:pt x="610" y="5721"/>
                  </a:lnTo>
                  <a:lnTo>
                    <a:pt x="601" y="5723"/>
                  </a:lnTo>
                  <a:lnTo>
                    <a:pt x="591" y="5723"/>
                  </a:lnTo>
                  <a:lnTo>
                    <a:pt x="579" y="5722"/>
                  </a:lnTo>
                  <a:lnTo>
                    <a:pt x="565" y="5720"/>
                  </a:lnTo>
                  <a:lnTo>
                    <a:pt x="550" y="5717"/>
                  </a:lnTo>
                  <a:lnTo>
                    <a:pt x="532" y="5712"/>
                  </a:lnTo>
                  <a:lnTo>
                    <a:pt x="514" y="5707"/>
                  </a:lnTo>
                  <a:lnTo>
                    <a:pt x="494" y="5700"/>
                  </a:lnTo>
                  <a:lnTo>
                    <a:pt x="474" y="5693"/>
                  </a:lnTo>
                  <a:lnTo>
                    <a:pt x="452" y="5684"/>
                  </a:lnTo>
                  <a:lnTo>
                    <a:pt x="431" y="5675"/>
                  </a:lnTo>
                  <a:lnTo>
                    <a:pt x="408" y="5664"/>
                  </a:lnTo>
                  <a:lnTo>
                    <a:pt x="384" y="5653"/>
                  </a:lnTo>
                  <a:lnTo>
                    <a:pt x="361" y="5640"/>
                  </a:lnTo>
                  <a:lnTo>
                    <a:pt x="338" y="5628"/>
                  </a:lnTo>
                  <a:lnTo>
                    <a:pt x="315" y="5615"/>
                  </a:lnTo>
                  <a:lnTo>
                    <a:pt x="294" y="5602"/>
                  </a:lnTo>
                  <a:lnTo>
                    <a:pt x="274" y="5589"/>
                  </a:lnTo>
                  <a:lnTo>
                    <a:pt x="255" y="5576"/>
                  </a:lnTo>
                  <a:lnTo>
                    <a:pt x="238" y="5564"/>
                  </a:lnTo>
                  <a:lnTo>
                    <a:pt x="222" y="5552"/>
                  </a:lnTo>
                  <a:lnTo>
                    <a:pt x="207" y="5540"/>
                  </a:lnTo>
                  <a:lnTo>
                    <a:pt x="194" y="5529"/>
                  </a:lnTo>
                  <a:lnTo>
                    <a:pt x="184" y="5518"/>
                  </a:lnTo>
                  <a:lnTo>
                    <a:pt x="175" y="5508"/>
                  </a:lnTo>
                  <a:lnTo>
                    <a:pt x="168" y="5499"/>
                  </a:lnTo>
                  <a:lnTo>
                    <a:pt x="163" y="5490"/>
                  </a:lnTo>
                  <a:lnTo>
                    <a:pt x="160" y="5482"/>
                  </a:lnTo>
                  <a:lnTo>
                    <a:pt x="160" y="5479"/>
                  </a:lnTo>
                  <a:lnTo>
                    <a:pt x="160" y="5476"/>
                  </a:lnTo>
                  <a:lnTo>
                    <a:pt x="160" y="5474"/>
                  </a:lnTo>
                  <a:lnTo>
                    <a:pt x="162" y="5471"/>
                  </a:lnTo>
                  <a:lnTo>
                    <a:pt x="163" y="5468"/>
                  </a:lnTo>
                  <a:lnTo>
                    <a:pt x="165" y="5466"/>
                  </a:lnTo>
                  <a:lnTo>
                    <a:pt x="168" y="5465"/>
                  </a:lnTo>
                  <a:lnTo>
                    <a:pt x="172" y="5464"/>
                  </a:lnTo>
                  <a:lnTo>
                    <a:pt x="180" y="5462"/>
                  </a:lnTo>
                  <a:lnTo>
                    <a:pt x="191" y="5462"/>
                  </a:lnTo>
                  <a:lnTo>
                    <a:pt x="203" y="5463"/>
                  </a:lnTo>
                  <a:lnTo>
                    <a:pt x="217" y="5465"/>
                  </a:lnTo>
                  <a:lnTo>
                    <a:pt x="232" y="5468"/>
                  </a:lnTo>
                  <a:lnTo>
                    <a:pt x="249" y="5473"/>
                  </a:lnTo>
                  <a:lnTo>
                    <a:pt x="268" y="5479"/>
                  </a:lnTo>
                  <a:lnTo>
                    <a:pt x="286" y="5486"/>
                  </a:lnTo>
                  <a:lnTo>
                    <a:pt x="307" y="5493"/>
                  </a:lnTo>
                  <a:lnTo>
                    <a:pt x="328" y="5502"/>
                  </a:lnTo>
                  <a:lnTo>
                    <a:pt x="373" y="5522"/>
                  </a:lnTo>
                  <a:lnTo>
                    <a:pt x="420" y="5546"/>
                  </a:lnTo>
                  <a:close/>
                  <a:moveTo>
                    <a:pt x="456" y="5472"/>
                  </a:moveTo>
                  <a:lnTo>
                    <a:pt x="453" y="5474"/>
                  </a:lnTo>
                  <a:lnTo>
                    <a:pt x="451" y="5476"/>
                  </a:lnTo>
                  <a:lnTo>
                    <a:pt x="448" y="5477"/>
                  </a:lnTo>
                  <a:lnTo>
                    <a:pt x="445" y="5479"/>
                  </a:lnTo>
                  <a:lnTo>
                    <a:pt x="437" y="5480"/>
                  </a:lnTo>
                  <a:lnTo>
                    <a:pt x="426" y="5480"/>
                  </a:lnTo>
                  <a:lnTo>
                    <a:pt x="415" y="5480"/>
                  </a:lnTo>
                  <a:lnTo>
                    <a:pt x="402" y="5478"/>
                  </a:lnTo>
                  <a:lnTo>
                    <a:pt x="387" y="5475"/>
                  </a:lnTo>
                  <a:lnTo>
                    <a:pt x="370" y="5471"/>
                  </a:lnTo>
                  <a:lnTo>
                    <a:pt x="353" y="5465"/>
                  </a:lnTo>
                  <a:lnTo>
                    <a:pt x="335" y="5459"/>
                  </a:lnTo>
                  <a:lnTo>
                    <a:pt x="314" y="5451"/>
                  </a:lnTo>
                  <a:lnTo>
                    <a:pt x="295" y="5443"/>
                  </a:lnTo>
                  <a:lnTo>
                    <a:pt x="273" y="5434"/>
                  </a:lnTo>
                  <a:lnTo>
                    <a:pt x="252" y="5424"/>
                  </a:lnTo>
                  <a:lnTo>
                    <a:pt x="229" y="5412"/>
                  </a:lnTo>
                  <a:lnTo>
                    <a:pt x="207" y="5400"/>
                  </a:lnTo>
                  <a:lnTo>
                    <a:pt x="185" y="5389"/>
                  </a:lnTo>
                  <a:lnTo>
                    <a:pt x="163" y="5376"/>
                  </a:lnTo>
                  <a:lnTo>
                    <a:pt x="143" y="5364"/>
                  </a:lnTo>
                  <a:lnTo>
                    <a:pt x="124" y="5351"/>
                  </a:lnTo>
                  <a:lnTo>
                    <a:pt x="106" y="5339"/>
                  </a:lnTo>
                  <a:lnTo>
                    <a:pt x="90" y="5326"/>
                  </a:lnTo>
                  <a:lnTo>
                    <a:pt x="75" y="5314"/>
                  </a:lnTo>
                  <a:lnTo>
                    <a:pt x="61" y="5302"/>
                  </a:lnTo>
                  <a:lnTo>
                    <a:pt x="49" y="5291"/>
                  </a:lnTo>
                  <a:lnTo>
                    <a:pt x="38" y="5281"/>
                  </a:lnTo>
                  <a:lnTo>
                    <a:pt x="29" y="5271"/>
                  </a:lnTo>
                  <a:lnTo>
                    <a:pt x="23" y="5262"/>
                  </a:lnTo>
                  <a:lnTo>
                    <a:pt x="18" y="5254"/>
                  </a:lnTo>
                  <a:lnTo>
                    <a:pt x="16" y="5246"/>
                  </a:lnTo>
                  <a:lnTo>
                    <a:pt x="15" y="5243"/>
                  </a:lnTo>
                  <a:lnTo>
                    <a:pt x="15" y="5240"/>
                  </a:lnTo>
                  <a:lnTo>
                    <a:pt x="16" y="5236"/>
                  </a:lnTo>
                  <a:lnTo>
                    <a:pt x="17" y="5234"/>
                  </a:lnTo>
                  <a:lnTo>
                    <a:pt x="20" y="5232"/>
                  </a:lnTo>
                  <a:lnTo>
                    <a:pt x="22" y="5230"/>
                  </a:lnTo>
                  <a:lnTo>
                    <a:pt x="24" y="5229"/>
                  </a:lnTo>
                  <a:lnTo>
                    <a:pt x="28" y="5227"/>
                  </a:lnTo>
                  <a:lnTo>
                    <a:pt x="36" y="5226"/>
                  </a:lnTo>
                  <a:lnTo>
                    <a:pt x="46" y="5225"/>
                  </a:lnTo>
                  <a:lnTo>
                    <a:pt x="57" y="5226"/>
                  </a:lnTo>
                  <a:lnTo>
                    <a:pt x="71" y="5228"/>
                  </a:lnTo>
                  <a:lnTo>
                    <a:pt x="86" y="5231"/>
                  </a:lnTo>
                  <a:lnTo>
                    <a:pt x="103" y="5235"/>
                  </a:lnTo>
                  <a:lnTo>
                    <a:pt x="120" y="5241"/>
                  </a:lnTo>
                  <a:lnTo>
                    <a:pt x="138" y="5247"/>
                  </a:lnTo>
                  <a:lnTo>
                    <a:pt x="158" y="5255"/>
                  </a:lnTo>
                  <a:lnTo>
                    <a:pt x="178" y="5263"/>
                  </a:lnTo>
                  <a:lnTo>
                    <a:pt x="200" y="5273"/>
                  </a:lnTo>
                  <a:lnTo>
                    <a:pt x="221" y="5283"/>
                  </a:lnTo>
                  <a:lnTo>
                    <a:pt x="243" y="5295"/>
                  </a:lnTo>
                  <a:lnTo>
                    <a:pt x="266" y="5307"/>
                  </a:lnTo>
                  <a:lnTo>
                    <a:pt x="288" y="5318"/>
                  </a:lnTo>
                  <a:lnTo>
                    <a:pt x="310" y="5331"/>
                  </a:lnTo>
                  <a:lnTo>
                    <a:pt x="329" y="5343"/>
                  </a:lnTo>
                  <a:lnTo>
                    <a:pt x="349" y="5356"/>
                  </a:lnTo>
                  <a:lnTo>
                    <a:pt x="367" y="5368"/>
                  </a:lnTo>
                  <a:lnTo>
                    <a:pt x="383" y="5380"/>
                  </a:lnTo>
                  <a:lnTo>
                    <a:pt x="398" y="5392"/>
                  </a:lnTo>
                  <a:lnTo>
                    <a:pt x="412" y="5404"/>
                  </a:lnTo>
                  <a:lnTo>
                    <a:pt x="424" y="5414"/>
                  </a:lnTo>
                  <a:lnTo>
                    <a:pt x="434" y="5425"/>
                  </a:lnTo>
                  <a:lnTo>
                    <a:pt x="443" y="5435"/>
                  </a:lnTo>
                  <a:lnTo>
                    <a:pt x="450" y="5444"/>
                  </a:lnTo>
                  <a:lnTo>
                    <a:pt x="455" y="5452"/>
                  </a:lnTo>
                  <a:lnTo>
                    <a:pt x="457" y="5460"/>
                  </a:lnTo>
                  <a:lnTo>
                    <a:pt x="458" y="5463"/>
                  </a:lnTo>
                  <a:lnTo>
                    <a:pt x="458" y="5466"/>
                  </a:lnTo>
                  <a:lnTo>
                    <a:pt x="457" y="5470"/>
                  </a:lnTo>
                  <a:lnTo>
                    <a:pt x="456" y="5472"/>
                  </a:lnTo>
                  <a:close/>
                  <a:moveTo>
                    <a:pt x="651" y="5055"/>
                  </a:moveTo>
                  <a:lnTo>
                    <a:pt x="649" y="5057"/>
                  </a:lnTo>
                  <a:lnTo>
                    <a:pt x="647" y="5059"/>
                  </a:lnTo>
                  <a:lnTo>
                    <a:pt x="645" y="5062"/>
                  </a:lnTo>
                  <a:lnTo>
                    <a:pt x="641" y="5063"/>
                  </a:lnTo>
                  <a:lnTo>
                    <a:pt x="633" y="5065"/>
                  </a:lnTo>
                  <a:lnTo>
                    <a:pt x="623" y="5066"/>
                  </a:lnTo>
                  <a:lnTo>
                    <a:pt x="612" y="5065"/>
                  </a:lnTo>
                  <a:lnTo>
                    <a:pt x="599" y="5064"/>
                  </a:lnTo>
                  <a:lnTo>
                    <a:pt x="585" y="5062"/>
                  </a:lnTo>
                  <a:lnTo>
                    <a:pt x="570" y="5057"/>
                  </a:lnTo>
                  <a:lnTo>
                    <a:pt x="553" y="5053"/>
                  </a:lnTo>
                  <a:lnTo>
                    <a:pt x="536" y="5048"/>
                  </a:lnTo>
                  <a:lnTo>
                    <a:pt x="517" y="5041"/>
                  </a:lnTo>
                  <a:lnTo>
                    <a:pt x="498" y="5034"/>
                  </a:lnTo>
                  <a:lnTo>
                    <a:pt x="478" y="5025"/>
                  </a:lnTo>
                  <a:lnTo>
                    <a:pt x="458" y="5015"/>
                  </a:lnTo>
                  <a:lnTo>
                    <a:pt x="437" y="5004"/>
                  </a:lnTo>
                  <a:lnTo>
                    <a:pt x="417" y="4994"/>
                  </a:lnTo>
                  <a:lnTo>
                    <a:pt x="396" y="4982"/>
                  </a:lnTo>
                  <a:lnTo>
                    <a:pt x="376" y="4970"/>
                  </a:lnTo>
                  <a:lnTo>
                    <a:pt x="357" y="4958"/>
                  </a:lnTo>
                  <a:lnTo>
                    <a:pt x="340" y="4946"/>
                  </a:lnTo>
                  <a:lnTo>
                    <a:pt x="324" y="4934"/>
                  </a:lnTo>
                  <a:lnTo>
                    <a:pt x="308" y="4922"/>
                  </a:lnTo>
                  <a:lnTo>
                    <a:pt x="295" y="4912"/>
                  </a:lnTo>
                  <a:lnTo>
                    <a:pt x="282" y="4900"/>
                  </a:lnTo>
                  <a:lnTo>
                    <a:pt x="271" y="4890"/>
                  </a:lnTo>
                  <a:lnTo>
                    <a:pt x="262" y="4879"/>
                  </a:lnTo>
                  <a:lnTo>
                    <a:pt x="255" y="4869"/>
                  </a:lnTo>
                  <a:lnTo>
                    <a:pt x="248" y="4861"/>
                  </a:lnTo>
                  <a:lnTo>
                    <a:pt x="245" y="4852"/>
                  </a:lnTo>
                  <a:lnTo>
                    <a:pt x="243" y="4845"/>
                  </a:lnTo>
                  <a:lnTo>
                    <a:pt x="243" y="4841"/>
                  </a:lnTo>
                  <a:lnTo>
                    <a:pt x="243" y="4838"/>
                  </a:lnTo>
                  <a:lnTo>
                    <a:pt x="244" y="4835"/>
                  </a:lnTo>
                  <a:lnTo>
                    <a:pt x="245" y="4832"/>
                  </a:lnTo>
                  <a:lnTo>
                    <a:pt x="249" y="4827"/>
                  </a:lnTo>
                  <a:lnTo>
                    <a:pt x="255" y="4824"/>
                  </a:lnTo>
                  <a:lnTo>
                    <a:pt x="263" y="4822"/>
                  </a:lnTo>
                  <a:lnTo>
                    <a:pt x="273" y="4821"/>
                  </a:lnTo>
                  <a:lnTo>
                    <a:pt x="284" y="4822"/>
                  </a:lnTo>
                  <a:lnTo>
                    <a:pt x="297" y="4823"/>
                  </a:lnTo>
                  <a:lnTo>
                    <a:pt x="311" y="4825"/>
                  </a:lnTo>
                  <a:lnTo>
                    <a:pt x="326" y="4830"/>
                  </a:lnTo>
                  <a:lnTo>
                    <a:pt x="342" y="4834"/>
                  </a:lnTo>
                  <a:lnTo>
                    <a:pt x="360" y="4839"/>
                  </a:lnTo>
                  <a:lnTo>
                    <a:pt x="378" y="4847"/>
                  </a:lnTo>
                  <a:lnTo>
                    <a:pt x="397" y="4854"/>
                  </a:lnTo>
                  <a:lnTo>
                    <a:pt x="417" y="4863"/>
                  </a:lnTo>
                  <a:lnTo>
                    <a:pt x="437" y="4873"/>
                  </a:lnTo>
                  <a:lnTo>
                    <a:pt x="458" y="4882"/>
                  </a:lnTo>
                  <a:lnTo>
                    <a:pt x="478" y="4894"/>
                  </a:lnTo>
                  <a:lnTo>
                    <a:pt x="499" y="4905"/>
                  </a:lnTo>
                  <a:lnTo>
                    <a:pt x="519" y="4917"/>
                  </a:lnTo>
                  <a:lnTo>
                    <a:pt x="538" y="4929"/>
                  </a:lnTo>
                  <a:lnTo>
                    <a:pt x="555" y="4941"/>
                  </a:lnTo>
                  <a:lnTo>
                    <a:pt x="572" y="4953"/>
                  </a:lnTo>
                  <a:lnTo>
                    <a:pt x="587" y="4964"/>
                  </a:lnTo>
                  <a:lnTo>
                    <a:pt x="601" y="4976"/>
                  </a:lnTo>
                  <a:lnTo>
                    <a:pt x="613" y="4987"/>
                  </a:lnTo>
                  <a:lnTo>
                    <a:pt x="624" y="4998"/>
                  </a:lnTo>
                  <a:lnTo>
                    <a:pt x="634" y="5008"/>
                  </a:lnTo>
                  <a:lnTo>
                    <a:pt x="641" y="5017"/>
                  </a:lnTo>
                  <a:lnTo>
                    <a:pt x="648" y="5027"/>
                  </a:lnTo>
                  <a:lnTo>
                    <a:pt x="651" y="5035"/>
                  </a:lnTo>
                  <a:lnTo>
                    <a:pt x="653" y="5042"/>
                  </a:lnTo>
                  <a:lnTo>
                    <a:pt x="653" y="5046"/>
                  </a:lnTo>
                  <a:lnTo>
                    <a:pt x="653" y="5050"/>
                  </a:lnTo>
                  <a:lnTo>
                    <a:pt x="652" y="5052"/>
                  </a:lnTo>
                  <a:lnTo>
                    <a:pt x="651" y="5055"/>
                  </a:lnTo>
                  <a:close/>
                  <a:moveTo>
                    <a:pt x="567" y="4816"/>
                  </a:moveTo>
                  <a:lnTo>
                    <a:pt x="562" y="4820"/>
                  </a:lnTo>
                  <a:lnTo>
                    <a:pt x="557" y="4823"/>
                  </a:lnTo>
                  <a:lnTo>
                    <a:pt x="548" y="4825"/>
                  </a:lnTo>
                  <a:lnTo>
                    <a:pt x="540" y="4826"/>
                  </a:lnTo>
                  <a:lnTo>
                    <a:pt x="529" y="4826"/>
                  </a:lnTo>
                  <a:lnTo>
                    <a:pt x="516" y="4825"/>
                  </a:lnTo>
                  <a:lnTo>
                    <a:pt x="503" y="4823"/>
                  </a:lnTo>
                  <a:lnTo>
                    <a:pt x="488" y="4820"/>
                  </a:lnTo>
                  <a:lnTo>
                    <a:pt x="472" y="4816"/>
                  </a:lnTo>
                  <a:lnTo>
                    <a:pt x="456" y="4810"/>
                  </a:lnTo>
                  <a:lnTo>
                    <a:pt x="437" y="4804"/>
                  </a:lnTo>
                  <a:lnTo>
                    <a:pt x="419" y="4796"/>
                  </a:lnTo>
                  <a:lnTo>
                    <a:pt x="401" y="4787"/>
                  </a:lnTo>
                  <a:lnTo>
                    <a:pt x="381" y="4779"/>
                  </a:lnTo>
                  <a:lnTo>
                    <a:pt x="362" y="4769"/>
                  </a:lnTo>
                  <a:lnTo>
                    <a:pt x="341" y="4758"/>
                  </a:lnTo>
                  <a:lnTo>
                    <a:pt x="322" y="4746"/>
                  </a:lnTo>
                  <a:lnTo>
                    <a:pt x="303" y="4736"/>
                  </a:lnTo>
                  <a:lnTo>
                    <a:pt x="285" y="4724"/>
                  </a:lnTo>
                  <a:lnTo>
                    <a:pt x="269" y="4712"/>
                  </a:lnTo>
                  <a:lnTo>
                    <a:pt x="253" y="4700"/>
                  </a:lnTo>
                  <a:lnTo>
                    <a:pt x="239" y="4689"/>
                  </a:lnTo>
                  <a:lnTo>
                    <a:pt x="226" y="4677"/>
                  </a:lnTo>
                  <a:lnTo>
                    <a:pt x="214" y="4667"/>
                  </a:lnTo>
                  <a:lnTo>
                    <a:pt x="203" y="4656"/>
                  </a:lnTo>
                  <a:lnTo>
                    <a:pt x="194" y="4646"/>
                  </a:lnTo>
                  <a:lnTo>
                    <a:pt x="187" y="4636"/>
                  </a:lnTo>
                  <a:lnTo>
                    <a:pt x="181" y="4628"/>
                  </a:lnTo>
                  <a:lnTo>
                    <a:pt x="178" y="4619"/>
                  </a:lnTo>
                  <a:lnTo>
                    <a:pt x="176" y="4612"/>
                  </a:lnTo>
                  <a:lnTo>
                    <a:pt x="176" y="4608"/>
                  </a:lnTo>
                  <a:lnTo>
                    <a:pt x="176" y="4605"/>
                  </a:lnTo>
                  <a:lnTo>
                    <a:pt x="177" y="4602"/>
                  </a:lnTo>
                  <a:lnTo>
                    <a:pt x="178" y="4600"/>
                  </a:lnTo>
                  <a:lnTo>
                    <a:pt x="183" y="4594"/>
                  </a:lnTo>
                  <a:lnTo>
                    <a:pt x="189" y="4591"/>
                  </a:lnTo>
                  <a:lnTo>
                    <a:pt x="197" y="4589"/>
                  </a:lnTo>
                  <a:lnTo>
                    <a:pt x="206" y="4588"/>
                  </a:lnTo>
                  <a:lnTo>
                    <a:pt x="217" y="4589"/>
                  </a:lnTo>
                  <a:lnTo>
                    <a:pt x="229" y="4590"/>
                  </a:lnTo>
                  <a:lnTo>
                    <a:pt x="243" y="4592"/>
                  </a:lnTo>
                  <a:lnTo>
                    <a:pt x="257" y="4595"/>
                  </a:lnTo>
                  <a:lnTo>
                    <a:pt x="273" y="4600"/>
                  </a:lnTo>
                  <a:lnTo>
                    <a:pt x="290" y="4605"/>
                  </a:lnTo>
                  <a:lnTo>
                    <a:pt x="308" y="4612"/>
                  </a:lnTo>
                  <a:lnTo>
                    <a:pt x="326" y="4619"/>
                  </a:lnTo>
                  <a:lnTo>
                    <a:pt x="344" y="4628"/>
                  </a:lnTo>
                  <a:lnTo>
                    <a:pt x="364" y="4636"/>
                  </a:lnTo>
                  <a:lnTo>
                    <a:pt x="383" y="4647"/>
                  </a:lnTo>
                  <a:lnTo>
                    <a:pt x="404" y="4658"/>
                  </a:lnTo>
                  <a:lnTo>
                    <a:pt x="423" y="4669"/>
                  </a:lnTo>
                  <a:lnTo>
                    <a:pt x="442" y="4681"/>
                  </a:lnTo>
                  <a:lnTo>
                    <a:pt x="460" y="4691"/>
                  </a:lnTo>
                  <a:lnTo>
                    <a:pt x="477" y="4703"/>
                  </a:lnTo>
                  <a:lnTo>
                    <a:pt x="492" y="4715"/>
                  </a:lnTo>
                  <a:lnTo>
                    <a:pt x="506" y="4726"/>
                  </a:lnTo>
                  <a:lnTo>
                    <a:pt x="520" y="4738"/>
                  </a:lnTo>
                  <a:lnTo>
                    <a:pt x="532" y="4749"/>
                  </a:lnTo>
                  <a:lnTo>
                    <a:pt x="542" y="4759"/>
                  </a:lnTo>
                  <a:lnTo>
                    <a:pt x="551" y="4769"/>
                  </a:lnTo>
                  <a:lnTo>
                    <a:pt x="558" y="4779"/>
                  </a:lnTo>
                  <a:lnTo>
                    <a:pt x="564" y="4787"/>
                  </a:lnTo>
                  <a:lnTo>
                    <a:pt x="568" y="4796"/>
                  </a:lnTo>
                  <a:lnTo>
                    <a:pt x="569" y="4804"/>
                  </a:lnTo>
                  <a:lnTo>
                    <a:pt x="569" y="4810"/>
                  </a:lnTo>
                  <a:lnTo>
                    <a:pt x="567" y="4816"/>
                  </a:lnTo>
                  <a:close/>
                  <a:moveTo>
                    <a:pt x="137" y="4369"/>
                  </a:moveTo>
                  <a:lnTo>
                    <a:pt x="141" y="4364"/>
                  </a:lnTo>
                  <a:lnTo>
                    <a:pt x="147" y="4360"/>
                  </a:lnTo>
                  <a:lnTo>
                    <a:pt x="154" y="4358"/>
                  </a:lnTo>
                  <a:lnTo>
                    <a:pt x="164" y="4357"/>
                  </a:lnTo>
                  <a:lnTo>
                    <a:pt x="174" y="4358"/>
                  </a:lnTo>
                  <a:lnTo>
                    <a:pt x="186" y="4359"/>
                  </a:lnTo>
                  <a:lnTo>
                    <a:pt x="199" y="4361"/>
                  </a:lnTo>
                  <a:lnTo>
                    <a:pt x="214" y="4364"/>
                  </a:lnTo>
                  <a:lnTo>
                    <a:pt x="229" y="4369"/>
                  </a:lnTo>
                  <a:lnTo>
                    <a:pt x="244" y="4373"/>
                  </a:lnTo>
                  <a:lnTo>
                    <a:pt x="261" y="4380"/>
                  </a:lnTo>
                  <a:lnTo>
                    <a:pt x="279" y="4387"/>
                  </a:lnTo>
                  <a:lnTo>
                    <a:pt x="297" y="4395"/>
                  </a:lnTo>
                  <a:lnTo>
                    <a:pt x="315" y="4403"/>
                  </a:lnTo>
                  <a:lnTo>
                    <a:pt x="335" y="4413"/>
                  </a:lnTo>
                  <a:lnTo>
                    <a:pt x="354" y="4424"/>
                  </a:lnTo>
                  <a:lnTo>
                    <a:pt x="373" y="4435"/>
                  </a:lnTo>
                  <a:lnTo>
                    <a:pt x="390" y="4446"/>
                  </a:lnTo>
                  <a:lnTo>
                    <a:pt x="407" y="4457"/>
                  </a:lnTo>
                  <a:lnTo>
                    <a:pt x="423" y="4468"/>
                  </a:lnTo>
                  <a:lnTo>
                    <a:pt x="438" y="4480"/>
                  </a:lnTo>
                  <a:lnTo>
                    <a:pt x="451" y="4491"/>
                  </a:lnTo>
                  <a:lnTo>
                    <a:pt x="464" y="4501"/>
                  </a:lnTo>
                  <a:lnTo>
                    <a:pt x="475" y="4512"/>
                  </a:lnTo>
                  <a:lnTo>
                    <a:pt x="485" y="4522"/>
                  </a:lnTo>
                  <a:lnTo>
                    <a:pt x="493" y="4533"/>
                  </a:lnTo>
                  <a:lnTo>
                    <a:pt x="500" y="4541"/>
                  </a:lnTo>
                  <a:lnTo>
                    <a:pt x="505" y="4550"/>
                  </a:lnTo>
                  <a:lnTo>
                    <a:pt x="509" y="4559"/>
                  </a:lnTo>
                  <a:lnTo>
                    <a:pt x="511" y="4566"/>
                  </a:lnTo>
                  <a:lnTo>
                    <a:pt x="510" y="4573"/>
                  </a:lnTo>
                  <a:lnTo>
                    <a:pt x="507" y="4578"/>
                  </a:lnTo>
                  <a:lnTo>
                    <a:pt x="504" y="4582"/>
                  </a:lnTo>
                  <a:lnTo>
                    <a:pt x="498" y="4586"/>
                  </a:lnTo>
                  <a:lnTo>
                    <a:pt x="490" y="4588"/>
                  </a:lnTo>
                  <a:lnTo>
                    <a:pt x="482" y="4589"/>
                  </a:lnTo>
                  <a:lnTo>
                    <a:pt x="471" y="4589"/>
                  </a:lnTo>
                  <a:lnTo>
                    <a:pt x="459" y="4588"/>
                  </a:lnTo>
                  <a:lnTo>
                    <a:pt x="446" y="4586"/>
                  </a:lnTo>
                  <a:lnTo>
                    <a:pt x="432" y="4582"/>
                  </a:lnTo>
                  <a:lnTo>
                    <a:pt x="417" y="4579"/>
                  </a:lnTo>
                  <a:lnTo>
                    <a:pt x="401" y="4574"/>
                  </a:lnTo>
                  <a:lnTo>
                    <a:pt x="383" y="4567"/>
                  </a:lnTo>
                  <a:lnTo>
                    <a:pt x="366" y="4561"/>
                  </a:lnTo>
                  <a:lnTo>
                    <a:pt x="348" y="4553"/>
                  </a:lnTo>
                  <a:lnTo>
                    <a:pt x="329" y="4544"/>
                  </a:lnTo>
                  <a:lnTo>
                    <a:pt x="310" y="4535"/>
                  </a:lnTo>
                  <a:lnTo>
                    <a:pt x="292" y="4524"/>
                  </a:lnTo>
                  <a:lnTo>
                    <a:pt x="272" y="4513"/>
                  </a:lnTo>
                  <a:lnTo>
                    <a:pt x="255" y="4501"/>
                  </a:lnTo>
                  <a:lnTo>
                    <a:pt x="238" y="4491"/>
                  </a:lnTo>
                  <a:lnTo>
                    <a:pt x="221" y="4479"/>
                  </a:lnTo>
                  <a:lnTo>
                    <a:pt x="206" y="4468"/>
                  </a:lnTo>
                  <a:lnTo>
                    <a:pt x="193" y="4457"/>
                  </a:lnTo>
                  <a:lnTo>
                    <a:pt x="180" y="4445"/>
                  </a:lnTo>
                  <a:lnTo>
                    <a:pt x="170" y="4435"/>
                  </a:lnTo>
                  <a:lnTo>
                    <a:pt x="160" y="4425"/>
                  </a:lnTo>
                  <a:lnTo>
                    <a:pt x="151" y="4415"/>
                  </a:lnTo>
                  <a:lnTo>
                    <a:pt x="145" y="4405"/>
                  </a:lnTo>
                  <a:lnTo>
                    <a:pt x="139" y="4397"/>
                  </a:lnTo>
                  <a:lnTo>
                    <a:pt x="136" y="4388"/>
                  </a:lnTo>
                  <a:lnTo>
                    <a:pt x="134" y="4381"/>
                  </a:lnTo>
                  <a:lnTo>
                    <a:pt x="135" y="4374"/>
                  </a:lnTo>
                  <a:lnTo>
                    <a:pt x="137" y="4369"/>
                  </a:lnTo>
                  <a:close/>
                  <a:moveTo>
                    <a:pt x="328" y="4191"/>
                  </a:moveTo>
                  <a:lnTo>
                    <a:pt x="346" y="4201"/>
                  </a:lnTo>
                  <a:lnTo>
                    <a:pt x="363" y="4212"/>
                  </a:lnTo>
                  <a:lnTo>
                    <a:pt x="379" y="4223"/>
                  </a:lnTo>
                  <a:lnTo>
                    <a:pt x="394" y="4235"/>
                  </a:lnTo>
                  <a:lnTo>
                    <a:pt x="408" y="4246"/>
                  </a:lnTo>
                  <a:lnTo>
                    <a:pt x="422" y="4257"/>
                  </a:lnTo>
                  <a:lnTo>
                    <a:pt x="434" y="4267"/>
                  </a:lnTo>
                  <a:lnTo>
                    <a:pt x="444" y="4277"/>
                  </a:lnTo>
                  <a:lnTo>
                    <a:pt x="453" y="4288"/>
                  </a:lnTo>
                  <a:lnTo>
                    <a:pt x="461" y="4298"/>
                  </a:lnTo>
                  <a:lnTo>
                    <a:pt x="467" y="4306"/>
                  </a:lnTo>
                  <a:lnTo>
                    <a:pt x="472" y="4315"/>
                  </a:lnTo>
                  <a:lnTo>
                    <a:pt x="475" y="4322"/>
                  </a:lnTo>
                  <a:lnTo>
                    <a:pt x="476" y="4330"/>
                  </a:lnTo>
                  <a:lnTo>
                    <a:pt x="476" y="4336"/>
                  </a:lnTo>
                  <a:lnTo>
                    <a:pt x="474" y="4342"/>
                  </a:lnTo>
                  <a:lnTo>
                    <a:pt x="470" y="4347"/>
                  </a:lnTo>
                  <a:lnTo>
                    <a:pt x="464" y="4350"/>
                  </a:lnTo>
                  <a:lnTo>
                    <a:pt x="457" y="4353"/>
                  </a:lnTo>
                  <a:lnTo>
                    <a:pt x="448" y="4354"/>
                  </a:lnTo>
                  <a:lnTo>
                    <a:pt x="437" y="4354"/>
                  </a:lnTo>
                  <a:lnTo>
                    <a:pt x="426" y="4354"/>
                  </a:lnTo>
                  <a:lnTo>
                    <a:pt x="414" y="4351"/>
                  </a:lnTo>
                  <a:lnTo>
                    <a:pt x="399" y="4348"/>
                  </a:lnTo>
                  <a:lnTo>
                    <a:pt x="385" y="4344"/>
                  </a:lnTo>
                  <a:lnTo>
                    <a:pt x="370" y="4340"/>
                  </a:lnTo>
                  <a:lnTo>
                    <a:pt x="354" y="4333"/>
                  </a:lnTo>
                  <a:lnTo>
                    <a:pt x="337" y="4327"/>
                  </a:lnTo>
                  <a:lnTo>
                    <a:pt x="320" y="4319"/>
                  </a:lnTo>
                  <a:lnTo>
                    <a:pt x="301" y="4310"/>
                  </a:lnTo>
                  <a:lnTo>
                    <a:pt x="284" y="4302"/>
                  </a:lnTo>
                  <a:lnTo>
                    <a:pt x="266" y="4291"/>
                  </a:lnTo>
                  <a:lnTo>
                    <a:pt x="247" y="4281"/>
                  </a:lnTo>
                  <a:lnTo>
                    <a:pt x="230" y="4271"/>
                  </a:lnTo>
                  <a:lnTo>
                    <a:pt x="214" y="4259"/>
                  </a:lnTo>
                  <a:lnTo>
                    <a:pt x="199" y="4248"/>
                  </a:lnTo>
                  <a:lnTo>
                    <a:pt x="185" y="4237"/>
                  </a:lnTo>
                  <a:lnTo>
                    <a:pt x="172" y="4226"/>
                  </a:lnTo>
                  <a:lnTo>
                    <a:pt x="160" y="4215"/>
                  </a:lnTo>
                  <a:lnTo>
                    <a:pt x="149" y="4205"/>
                  </a:lnTo>
                  <a:lnTo>
                    <a:pt x="139" y="4195"/>
                  </a:lnTo>
                  <a:lnTo>
                    <a:pt x="132" y="4185"/>
                  </a:lnTo>
                  <a:lnTo>
                    <a:pt x="125" y="4176"/>
                  </a:lnTo>
                  <a:lnTo>
                    <a:pt x="121" y="4167"/>
                  </a:lnTo>
                  <a:lnTo>
                    <a:pt x="118" y="4159"/>
                  </a:lnTo>
                  <a:lnTo>
                    <a:pt x="117" y="4152"/>
                  </a:lnTo>
                  <a:lnTo>
                    <a:pt x="117" y="4145"/>
                  </a:lnTo>
                  <a:lnTo>
                    <a:pt x="120" y="4139"/>
                  </a:lnTo>
                  <a:lnTo>
                    <a:pt x="123" y="4135"/>
                  </a:lnTo>
                  <a:lnTo>
                    <a:pt x="130" y="4131"/>
                  </a:lnTo>
                  <a:lnTo>
                    <a:pt x="137" y="4129"/>
                  </a:lnTo>
                  <a:lnTo>
                    <a:pt x="146" y="4128"/>
                  </a:lnTo>
                  <a:lnTo>
                    <a:pt x="156" y="4128"/>
                  </a:lnTo>
                  <a:lnTo>
                    <a:pt x="167" y="4129"/>
                  </a:lnTo>
                  <a:lnTo>
                    <a:pt x="179" y="4130"/>
                  </a:lnTo>
                  <a:lnTo>
                    <a:pt x="193" y="4133"/>
                  </a:lnTo>
                  <a:lnTo>
                    <a:pt x="208" y="4138"/>
                  </a:lnTo>
                  <a:lnTo>
                    <a:pt x="224" y="4143"/>
                  </a:lnTo>
                  <a:lnTo>
                    <a:pt x="240" y="4149"/>
                  </a:lnTo>
                  <a:lnTo>
                    <a:pt x="256" y="4155"/>
                  </a:lnTo>
                  <a:lnTo>
                    <a:pt x="273" y="4163"/>
                  </a:lnTo>
                  <a:lnTo>
                    <a:pt x="292" y="4171"/>
                  </a:lnTo>
                  <a:lnTo>
                    <a:pt x="310" y="4181"/>
                  </a:lnTo>
                  <a:lnTo>
                    <a:pt x="328" y="4191"/>
                  </a:lnTo>
                  <a:close/>
                  <a:moveTo>
                    <a:pt x="326" y="3960"/>
                  </a:moveTo>
                  <a:lnTo>
                    <a:pt x="343" y="3971"/>
                  </a:lnTo>
                  <a:lnTo>
                    <a:pt x="360" y="3980"/>
                  </a:lnTo>
                  <a:lnTo>
                    <a:pt x="375" y="3991"/>
                  </a:lnTo>
                  <a:lnTo>
                    <a:pt x="390" y="4002"/>
                  </a:lnTo>
                  <a:lnTo>
                    <a:pt x="403" y="4013"/>
                  </a:lnTo>
                  <a:lnTo>
                    <a:pt x="416" y="4023"/>
                  </a:lnTo>
                  <a:lnTo>
                    <a:pt x="426" y="4033"/>
                  </a:lnTo>
                  <a:lnTo>
                    <a:pt x="436" y="4044"/>
                  </a:lnTo>
                  <a:lnTo>
                    <a:pt x="446" y="4054"/>
                  </a:lnTo>
                  <a:lnTo>
                    <a:pt x="452" y="4063"/>
                  </a:lnTo>
                  <a:lnTo>
                    <a:pt x="459" y="4072"/>
                  </a:lnTo>
                  <a:lnTo>
                    <a:pt x="463" y="4081"/>
                  </a:lnTo>
                  <a:lnTo>
                    <a:pt x="466" y="4088"/>
                  </a:lnTo>
                  <a:lnTo>
                    <a:pt x="467" y="4096"/>
                  </a:lnTo>
                  <a:lnTo>
                    <a:pt x="466" y="4102"/>
                  </a:lnTo>
                  <a:lnTo>
                    <a:pt x="464" y="4108"/>
                  </a:lnTo>
                  <a:lnTo>
                    <a:pt x="461" y="4112"/>
                  </a:lnTo>
                  <a:lnTo>
                    <a:pt x="455" y="4115"/>
                  </a:lnTo>
                  <a:lnTo>
                    <a:pt x="448" y="4118"/>
                  </a:lnTo>
                  <a:lnTo>
                    <a:pt x="439" y="4119"/>
                  </a:lnTo>
                  <a:lnTo>
                    <a:pt x="430" y="4119"/>
                  </a:lnTo>
                  <a:lnTo>
                    <a:pt x="418" y="4119"/>
                  </a:lnTo>
                  <a:lnTo>
                    <a:pt x="406" y="4117"/>
                  </a:lnTo>
                  <a:lnTo>
                    <a:pt x="393" y="4114"/>
                  </a:lnTo>
                  <a:lnTo>
                    <a:pt x="379" y="4111"/>
                  </a:lnTo>
                  <a:lnTo>
                    <a:pt x="364" y="4106"/>
                  </a:lnTo>
                  <a:lnTo>
                    <a:pt x="348" y="4101"/>
                  </a:lnTo>
                  <a:lnTo>
                    <a:pt x="331" y="4095"/>
                  </a:lnTo>
                  <a:lnTo>
                    <a:pt x="315" y="4087"/>
                  </a:lnTo>
                  <a:lnTo>
                    <a:pt x="298" y="4078"/>
                  </a:lnTo>
                  <a:lnTo>
                    <a:pt x="281" y="4070"/>
                  </a:lnTo>
                  <a:lnTo>
                    <a:pt x="263" y="4060"/>
                  </a:lnTo>
                  <a:lnTo>
                    <a:pt x="246" y="4050"/>
                  </a:lnTo>
                  <a:lnTo>
                    <a:pt x="230" y="4040"/>
                  </a:lnTo>
                  <a:lnTo>
                    <a:pt x="214" y="4029"/>
                  </a:lnTo>
                  <a:lnTo>
                    <a:pt x="200" y="4018"/>
                  </a:lnTo>
                  <a:lnTo>
                    <a:pt x="186" y="4007"/>
                  </a:lnTo>
                  <a:lnTo>
                    <a:pt x="174" y="3996"/>
                  </a:lnTo>
                  <a:lnTo>
                    <a:pt x="163" y="3986"/>
                  </a:lnTo>
                  <a:lnTo>
                    <a:pt x="152" y="3976"/>
                  </a:lnTo>
                  <a:lnTo>
                    <a:pt x="144" y="3966"/>
                  </a:lnTo>
                  <a:lnTo>
                    <a:pt x="136" y="3956"/>
                  </a:lnTo>
                  <a:lnTo>
                    <a:pt x="131" y="3947"/>
                  </a:lnTo>
                  <a:lnTo>
                    <a:pt x="126" y="3938"/>
                  </a:lnTo>
                  <a:lnTo>
                    <a:pt x="123" y="3931"/>
                  </a:lnTo>
                  <a:lnTo>
                    <a:pt x="122" y="3923"/>
                  </a:lnTo>
                  <a:lnTo>
                    <a:pt x="123" y="3917"/>
                  </a:lnTo>
                  <a:lnTo>
                    <a:pt x="125" y="3911"/>
                  </a:lnTo>
                  <a:lnTo>
                    <a:pt x="130" y="3907"/>
                  </a:lnTo>
                  <a:lnTo>
                    <a:pt x="135" y="3903"/>
                  </a:lnTo>
                  <a:lnTo>
                    <a:pt x="141" y="3900"/>
                  </a:lnTo>
                  <a:lnTo>
                    <a:pt x="150" y="3899"/>
                  </a:lnTo>
                  <a:lnTo>
                    <a:pt x="161" y="3899"/>
                  </a:lnTo>
                  <a:lnTo>
                    <a:pt x="172" y="3900"/>
                  </a:lnTo>
                  <a:lnTo>
                    <a:pt x="184" y="3901"/>
                  </a:lnTo>
                  <a:lnTo>
                    <a:pt x="197" y="3905"/>
                  </a:lnTo>
                  <a:lnTo>
                    <a:pt x="211" y="3908"/>
                  </a:lnTo>
                  <a:lnTo>
                    <a:pt x="226" y="3913"/>
                  </a:lnTo>
                  <a:lnTo>
                    <a:pt x="241" y="3919"/>
                  </a:lnTo>
                  <a:lnTo>
                    <a:pt x="257" y="3925"/>
                  </a:lnTo>
                  <a:lnTo>
                    <a:pt x="274" y="3933"/>
                  </a:lnTo>
                  <a:lnTo>
                    <a:pt x="292" y="3941"/>
                  </a:lnTo>
                  <a:lnTo>
                    <a:pt x="309" y="3950"/>
                  </a:lnTo>
                  <a:lnTo>
                    <a:pt x="326" y="3960"/>
                  </a:lnTo>
                  <a:close/>
                  <a:moveTo>
                    <a:pt x="348" y="3729"/>
                  </a:moveTo>
                  <a:lnTo>
                    <a:pt x="364" y="3738"/>
                  </a:lnTo>
                  <a:lnTo>
                    <a:pt x="380" y="3749"/>
                  </a:lnTo>
                  <a:lnTo>
                    <a:pt x="394" y="3759"/>
                  </a:lnTo>
                  <a:lnTo>
                    <a:pt x="408" y="3770"/>
                  </a:lnTo>
                  <a:lnTo>
                    <a:pt x="421" y="3779"/>
                  </a:lnTo>
                  <a:lnTo>
                    <a:pt x="433" y="3790"/>
                  </a:lnTo>
                  <a:lnTo>
                    <a:pt x="444" y="3800"/>
                  </a:lnTo>
                  <a:lnTo>
                    <a:pt x="453" y="3811"/>
                  </a:lnTo>
                  <a:lnTo>
                    <a:pt x="461" y="3821"/>
                  </a:lnTo>
                  <a:lnTo>
                    <a:pt x="469" y="3829"/>
                  </a:lnTo>
                  <a:lnTo>
                    <a:pt x="474" y="3838"/>
                  </a:lnTo>
                  <a:lnTo>
                    <a:pt x="478" y="3846"/>
                  </a:lnTo>
                  <a:lnTo>
                    <a:pt x="480" y="3854"/>
                  </a:lnTo>
                  <a:lnTo>
                    <a:pt x="482" y="3862"/>
                  </a:lnTo>
                  <a:lnTo>
                    <a:pt x="480" y="3868"/>
                  </a:lnTo>
                  <a:lnTo>
                    <a:pt x="478" y="3873"/>
                  </a:lnTo>
                  <a:lnTo>
                    <a:pt x="474" y="3878"/>
                  </a:lnTo>
                  <a:lnTo>
                    <a:pt x="469" y="3882"/>
                  </a:lnTo>
                  <a:lnTo>
                    <a:pt x="462" y="3884"/>
                  </a:lnTo>
                  <a:lnTo>
                    <a:pt x="453" y="3885"/>
                  </a:lnTo>
                  <a:lnTo>
                    <a:pt x="444" y="3886"/>
                  </a:lnTo>
                  <a:lnTo>
                    <a:pt x="433" y="3885"/>
                  </a:lnTo>
                  <a:lnTo>
                    <a:pt x="421" y="3884"/>
                  </a:lnTo>
                  <a:lnTo>
                    <a:pt x="409" y="3881"/>
                  </a:lnTo>
                  <a:lnTo>
                    <a:pt x="395" y="3878"/>
                  </a:lnTo>
                  <a:lnTo>
                    <a:pt x="381" y="3873"/>
                  </a:lnTo>
                  <a:lnTo>
                    <a:pt x="366" y="3868"/>
                  </a:lnTo>
                  <a:lnTo>
                    <a:pt x="351" y="3863"/>
                  </a:lnTo>
                  <a:lnTo>
                    <a:pt x="335" y="3855"/>
                  </a:lnTo>
                  <a:lnTo>
                    <a:pt x="319" y="3847"/>
                  </a:lnTo>
                  <a:lnTo>
                    <a:pt x="301" y="3839"/>
                  </a:lnTo>
                  <a:lnTo>
                    <a:pt x="285" y="3829"/>
                  </a:lnTo>
                  <a:lnTo>
                    <a:pt x="269" y="3819"/>
                  </a:lnTo>
                  <a:lnTo>
                    <a:pt x="253" y="3809"/>
                  </a:lnTo>
                  <a:lnTo>
                    <a:pt x="238" y="3799"/>
                  </a:lnTo>
                  <a:lnTo>
                    <a:pt x="224" y="3788"/>
                  </a:lnTo>
                  <a:lnTo>
                    <a:pt x="211" y="3778"/>
                  </a:lnTo>
                  <a:lnTo>
                    <a:pt x="200" y="3768"/>
                  </a:lnTo>
                  <a:lnTo>
                    <a:pt x="189" y="3757"/>
                  </a:lnTo>
                  <a:lnTo>
                    <a:pt x="179" y="3747"/>
                  </a:lnTo>
                  <a:lnTo>
                    <a:pt x="171" y="3737"/>
                  </a:lnTo>
                  <a:lnTo>
                    <a:pt x="164" y="3728"/>
                  </a:lnTo>
                  <a:lnTo>
                    <a:pt x="159" y="3719"/>
                  </a:lnTo>
                  <a:lnTo>
                    <a:pt x="154" y="3710"/>
                  </a:lnTo>
                  <a:lnTo>
                    <a:pt x="151" y="3703"/>
                  </a:lnTo>
                  <a:lnTo>
                    <a:pt x="151" y="3695"/>
                  </a:lnTo>
                  <a:lnTo>
                    <a:pt x="151" y="3689"/>
                  </a:lnTo>
                  <a:lnTo>
                    <a:pt x="153" y="3683"/>
                  </a:lnTo>
                  <a:lnTo>
                    <a:pt x="158" y="3679"/>
                  </a:lnTo>
                  <a:lnTo>
                    <a:pt x="163" y="3675"/>
                  </a:lnTo>
                  <a:lnTo>
                    <a:pt x="171" y="3673"/>
                  </a:lnTo>
                  <a:lnTo>
                    <a:pt x="178" y="3672"/>
                  </a:lnTo>
                  <a:lnTo>
                    <a:pt x="188" y="3672"/>
                  </a:lnTo>
                  <a:lnTo>
                    <a:pt x="199" y="3672"/>
                  </a:lnTo>
                  <a:lnTo>
                    <a:pt x="211" y="3674"/>
                  </a:lnTo>
                  <a:lnTo>
                    <a:pt x="224" y="3676"/>
                  </a:lnTo>
                  <a:lnTo>
                    <a:pt x="236" y="3679"/>
                  </a:lnTo>
                  <a:lnTo>
                    <a:pt x="252" y="3683"/>
                  </a:lnTo>
                  <a:lnTo>
                    <a:pt x="267" y="3689"/>
                  </a:lnTo>
                  <a:lnTo>
                    <a:pt x="282" y="3695"/>
                  </a:lnTo>
                  <a:lnTo>
                    <a:pt x="298" y="3703"/>
                  </a:lnTo>
                  <a:lnTo>
                    <a:pt x="314" y="3710"/>
                  </a:lnTo>
                  <a:lnTo>
                    <a:pt x="330" y="3719"/>
                  </a:lnTo>
                  <a:lnTo>
                    <a:pt x="348" y="3729"/>
                  </a:lnTo>
                  <a:close/>
                  <a:moveTo>
                    <a:pt x="392" y="3498"/>
                  </a:moveTo>
                  <a:lnTo>
                    <a:pt x="408" y="3508"/>
                  </a:lnTo>
                  <a:lnTo>
                    <a:pt x="423" y="3517"/>
                  </a:lnTo>
                  <a:lnTo>
                    <a:pt x="437" y="3527"/>
                  </a:lnTo>
                  <a:lnTo>
                    <a:pt x="450" y="3538"/>
                  </a:lnTo>
                  <a:lnTo>
                    <a:pt x="462" y="3547"/>
                  </a:lnTo>
                  <a:lnTo>
                    <a:pt x="474" y="3557"/>
                  </a:lnTo>
                  <a:lnTo>
                    <a:pt x="484" y="3568"/>
                  </a:lnTo>
                  <a:lnTo>
                    <a:pt x="493" y="3578"/>
                  </a:lnTo>
                  <a:lnTo>
                    <a:pt x="501" y="3586"/>
                  </a:lnTo>
                  <a:lnTo>
                    <a:pt x="507" y="3596"/>
                  </a:lnTo>
                  <a:lnTo>
                    <a:pt x="513" y="3605"/>
                  </a:lnTo>
                  <a:lnTo>
                    <a:pt x="516" y="3613"/>
                  </a:lnTo>
                  <a:lnTo>
                    <a:pt x="519" y="3621"/>
                  </a:lnTo>
                  <a:lnTo>
                    <a:pt x="519" y="3627"/>
                  </a:lnTo>
                  <a:lnTo>
                    <a:pt x="519" y="3634"/>
                  </a:lnTo>
                  <a:lnTo>
                    <a:pt x="517" y="3639"/>
                  </a:lnTo>
                  <a:lnTo>
                    <a:pt x="513" y="3645"/>
                  </a:lnTo>
                  <a:lnTo>
                    <a:pt x="507" y="3648"/>
                  </a:lnTo>
                  <a:lnTo>
                    <a:pt x="500" y="3650"/>
                  </a:lnTo>
                  <a:lnTo>
                    <a:pt x="492" y="3652"/>
                  </a:lnTo>
                  <a:lnTo>
                    <a:pt x="483" y="3652"/>
                  </a:lnTo>
                  <a:lnTo>
                    <a:pt x="472" y="3652"/>
                  </a:lnTo>
                  <a:lnTo>
                    <a:pt x="461" y="3651"/>
                  </a:lnTo>
                  <a:lnTo>
                    <a:pt x="448" y="3649"/>
                  </a:lnTo>
                  <a:lnTo>
                    <a:pt x="435" y="3646"/>
                  </a:lnTo>
                  <a:lnTo>
                    <a:pt x="422" y="3641"/>
                  </a:lnTo>
                  <a:lnTo>
                    <a:pt x="407" y="3636"/>
                  </a:lnTo>
                  <a:lnTo>
                    <a:pt x="392" y="3631"/>
                  </a:lnTo>
                  <a:lnTo>
                    <a:pt x="377" y="3624"/>
                  </a:lnTo>
                  <a:lnTo>
                    <a:pt x="362" y="3615"/>
                  </a:lnTo>
                  <a:lnTo>
                    <a:pt x="346" y="3608"/>
                  </a:lnTo>
                  <a:lnTo>
                    <a:pt x="329" y="3598"/>
                  </a:lnTo>
                  <a:lnTo>
                    <a:pt x="313" y="3588"/>
                  </a:lnTo>
                  <a:lnTo>
                    <a:pt x="298" y="3579"/>
                  </a:lnTo>
                  <a:lnTo>
                    <a:pt x="284" y="3569"/>
                  </a:lnTo>
                  <a:lnTo>
                    <a:pt x="271" y="3558"/>
                  </a:lnTo>
                  <a:lnTo>
                    <a:pt x="259" y="3549"/>
                  </a:lnTo>
                  <a:lnTo>
                    <a:pt x="247" y="3539"/>
                  </a:lnTo>
                  <a:lnTo>
                    <a:pt x="238" y="3528"/>
                  </a:lnTo>
                  <a:lnTo>
                    <a:pt x="229" y="3518"/>
                  </a:lnTo>
                  <a:lnTo>
                    <a:pt x="220" y="3509"/>
                  </a:lnTo>
                  <a:lnTo>
                    <a:pt x="214" y="3500"/>
                  </a:lnTo>
                  <a:lnTo>
                    <a:pt x="209" y="3491"/>
                  </a:lnTo>
                  <a:lnTo>
                    <a:pt x="205" y="3483"/>
                  </a:lnTo>
                  <a:lnTo>
                    <a:pt x="203" y="3475"/>
                  </a:lnTo>
                  <a:lnTo>
                    <a:pt x="202" y="3468"/>
                  </a:lnTo>
                  <a:lnTo>
                    <a:pt x="203" y="3461"/>
                  </a:lnTo>
                  <a:lnTo>
                    <a:pt x="205" y="3456"/>
                  </a:lnTo>
                  <a:lnTo>
                    <a:pt x="209" y="3451"/>
                  </a:lnTo>
                  <a:lnTo>
                    <a:pt x="215" y="3447"/>
                  </a:lnTo>
                  <a:lnTo>
                    <a:pt x="221" y="3445"/>
                  </a:lnTo>
                  <a:lnTo>
                    <a:pt x="230" y="3444"/>
                  </a:lnTo>
                  <a:lnTo>
                    <a:pt x="239" y="3443"/>
                  </a:lnTo>
                  <a:lnTo>
                    <a:pt x="249" y="3444"/>
                  </a:lnTo>
                  <a:lnTo>
                    <a:pt x="260" y="3445"/>
                  </a:lnTo>
                  <a:lnTo>
                    <a:pt x="273" y="3447"/>
                  </a:lnTo>
                  <a:lnTo>
                    <a:pt x="286" y="3450"/>
                  </a:lnTo>
                  <a:lnTo>
                    <a:pt x="299" y="3455"/>
                  </a:lnTo>
                  <a:lnTo>
                    <a:pt x="314" y="3460"/>
                  </a:lnTo>
                  <a:lnTo>
                    <a:pt x="329" y="3465"/>
                  </a:lnTo>
                  <a:lnTo>
                    <a:pt x="344" y="3473"/>
                  </a:lnTo>
                  <a:lnTo>
                    <a:pt x="360" y="3481"/>
                  </a:lnTo>
                  <a:lnTo>
                    <a:pt x="376" y="3488"/>
                  </a:lnTo>
                  <a:lnTo>
                    <a:pt x="392" y="3498"/>
                  </a:lnTo>
                  <a:close/>
                  <a:moveTo>
                    <a:pt x="459" y="3266"/>
                  </a:moveTo>
                  <a:lnTo>
                    <a:pt x="474" y="3274"/>
                  </a:lnTo>
                  <a:lnTo>
                    <a:pt x="488" y="3284"/>
                  </a:lnTo>
                  <a:lnTo>
                    <a:pt x="502" y="3294"/>
                  </a:lnTo>
                  <a:lnTo>
                    <a:pt x="514" y="3304"/>
                  </a:lnTo>
                  <a:lnTo>
                    <a:pt x="526" y="3314"/>
                  </a:lnTo>
                  <a:lnTo>
                    <a:pt x="537" y="3324"/>
                  </a:lnTo>
                  <a:lnTo>
                    <a:pt x="546" y="3334"/>
                  </a:lnTo>
                  <a:lnTo>
                    <a:pt x="555" y="3343"/>
                  </a:lnTo>
                  <a:lnTo>
                    <a:pt x="562" y="3352"/>
                  </a:lnTo>
                  <a:lnTo>
                    <a:pt x="569" y="3361"/>
                  </a:lnTo>
                  <a:lnTo>
                    <a:pt x="573" y="3369"/>
                  </a:lnTo>
                  <a:lnTo>
                    <a:pt x="578" y="3378"/>
                  </a:lnTo>
                  <a:lnTo>
                    <a:pt x="580" y="3386"/>
                  </a:lnTo>
                  <a:lnTo>
                    <a:pt x="580" y="3392"/>
                  </a:lnTo>
                  <a:lnTo>
                    <a:pt x="580" y="3399"/>
                  </a:lnTo>
                  <a:lnTo>
                    <a:pt x="577" y="3405"/>
                  </a:lnTo>
                  <a:lnTo>
                    <a:pt x="573" y="3409"/>
                  </a:lnTo>
                  <a:lnTo>
                    <a:pt x="568" y="3413"/>
                  </a:lnTo>
                  <a:lnTo>
                    <a:pt x="560" y="3416"/>
                  </a:lnTo>
                  <a:lnTo>
                    <a:pt x="553" y="3417"/>
                  </a:lnTo>
                  <a:lnTo>
                    <a:pt x="544" y="3418"/>
                  </a:lnTo>
                  <a:lnTo>
                    <a:pt x="533" y="3418"/>
                  </a:lnTo>
                  <a:lnTo>
                    <a:pt x="523" y="3417"/>
                  </a:lnTo>
                  <a:lnTo>
                    <a:pt x="511" y="3415"/>
                  </a:lnTo>
                  <a:lnTo>
                    <a:pt x="498" y="3411"/>
                  </a:lnTo>
                  <a:lnTo>
                    <a:pt x="485" y="3407"/>
                  </a:lnTo>
                  <a:lnTo>
                    <a:pt x="471" y="3403"/>
                  </a:lnTo>
                  <a:lnTo>
                    <a:pt x="457" y="3397"/>
                  </a:lnTo>
                  <a:lnTo>
                    <a:pt x="442" y="3391"/>
                  </a:lnTo>
                  <a:lnTo>
                    <a:pt x="426" y="3383"/>
                  </a:lnTo>
                  <a:lnTo>
                    <a:pt x="411" y="3375"/>
                  </a:lnTo>
                  <a:lnTo>
                    <a:pt x="396" y="3366"/>
                  </a:lnTo>
                  <a:lnTo>
                    <a:pt x="381" y="3358"/>
                  </a:lnTo>
                  <a:lnTo>
                    <a:pt x="367" y="3348"/>
                  </a:lnTo>
                  <a:lnTo>
                    <a:pt x="353" y="3338"/>
                  </a:lnTo>
                  <a:lnTo>
                    <a:pt x="341" y="3328"/>
                  </a:lnTo>
                  <a:lnTo>
                    <a:pt x="329" y="3318"/>
                  </a:lnTo>
                  <a:lnTo>
                    <a:pt x="319" y="3308"/>
                  </a:lnTo>
                  <a:lnTo>
                    <a:pt x="309" y="3298"/>
                  </a:lnTo>
                  <a:lnTo>
                    <a:pt x="300" y="3288"/>
                  </a:lnTo>
                  <a:lnTo>
                    <a:pt x="293" y="3280"/>
                  </a:lnTo>
                  <a:lnTo>
                    <a:pt x="286" y="3270"/>
                  </a:lnTo>
                  <a:lnTo>
                    <a:pt x="282" y="3261"/>
                  </a:lnTo>
                  <a:lnTo>
                    <a:pt x="279" y="3254"/>
                  </a:lnTo>
                  <a:lnTo>
                    <a:pt x="276" y="3246"/>
                  </a:lnTo>
                  <a:lnTo>
                    <a:pt x="275" y="3239"/>
                  </a:lnTo>
                  <a:lnTo>
                    <a:pt x="276" y="3232"/>
                  </a:lnTo>
                  <a:lnTo>
                    <a:pt x="279" y="3227"/>
                  </a:lnTo>
                  <a:lnTo>
                    <a:pt x="283" y="3223"/>
                  </a:lnTo>
                  <a:lnTo>
                    <a:pt x="288" y="3218"/>
                  </a:lnTo>
                  <a:lnTo>
                    <a:pt x="295" y="3216"/>
                  </a:lnTo>
                  <a:lnTo>
                    <a:pt x="302" y="3214"/>
                  </a:lnTo>
                  <a:lnTo>
                    <a:pt x="312" y="3214"/>
                  </a:lnTo>
                  <a:lnTo>
                    <a:pt x="322" y="3214"/>
                  </a:lnTo>
                  <a:lnTo>
                    <a:pt x="333" y="3215"/>
                  </a:lnTo>
                  <a:lnTo>
                    <a:pt x="344" y="3217"/>
                  </a:lnTo>
                  <a:lnTo>
                    <a:pt x="357" y="3220"/>
                  </a:lnTo>
                  <a:lnTo>
                    <a:pt x="370" y="3225"/>
                  </a:lnTo>
                  <a:lnTo>
                    <a:pt x="384" y="3229"/>
                  </a:lnTo>
                  <a:lnTo>
                    <a:pt x="398" y="3236"/>
                  </a:lnTo>
                  <a:lnTo>
                    <a:pt x="414" y="3241"/>
                  </a:lnTo>
                  <a:lnTo>
                    <a:pt x="429" y="3249"/>
                  </a:lnTo>
                  <a:lnTo>
                    <a:pt x="444" y="3257"/>
                  </a:lnTo>
                  <a:lnTo>
                    <a:pt x="459" y="3266"/>
                  </a:lnTo>
                  <a:close/>
                  <a:moveTo>
                    <a:pt x="184" y="2814"/>
                  </a:moveTo>
                  <a:lnTo>
                    <a:pt x="197" y="2822"/>
                  </a:lnTo>
                  <a:lnTo>
                    <a:pt x="209" y="2831"/>
                  </a:lnTo>
                  <a:lnTo>
                    <a:pt x="221" y="2841"/>
                  </a:lnTo>
                  <a:lnTo>
                    <a:pt x="233" y="2849"/>
                  </a:lnTo>
                  <a:lnTo>
                    <a:pt x="244" y="2859"/>
                  </a:lnTo>
                  <a:lnTo>
                    <a:pt x="254" y="2869"/>
                  </a:lnTo>
                  <a:lnTo>
                    <a:pt x="262" y="2877"/>
                  </a:lnTo>
                  <a:lnTo>
                    <a:pt x="270" y="2886"/>
                  </a:lnTo>
                  <a:lnTo>
                    <a:pt x="276" y="2896"/>
                  </a:lnTo>
                  <a:lnTo>
                    <a:pt x="282" y="2903"/>
                  </a:lnTo>
                  <a:lnTo>
                    <a:pt x="286" y="2912"/>
                  </a:lnTo>
                  <a:lnTo>
                    <a:pt x="289" y="2919"/>
                  </a:lnTo>
                  <a:lnTo>
                    <a:pt x="290" y="2927"/>
                  </a:lnTo>
                  <a:lnTo>
                    <a:pt x="292" y="2933"/>
                  </a:lnTo>
                  <a:lnTo>
                    <a:pt x="290" y="2939"/>
                  </a:lnTo>
                  <a:lnTo>
                    <a:pt x="288" y="2944"/>
                  </a:lnTo>
                  <a:lnTo>
                    <a:pt x="284" y="2949"/>
                  </a:lnTo>
                  <a:lnTo>
                    <a:pt x="279" y="2953"/>
                  </a:lnTo>
                  <a:lnTo>
                    <a:pt x="273" y="2955"/>
                  </a:lnTo>
                  <a:lnTo>
                    <a:pt x="266" y="2957"/>
                  </a:lnTo>
                  <a:lnTo>
                    <a:pt x="257" y="2957"/>
                  </a:lnTo>
                  <a:lnTo>
                    <a:pt x="248" y="2957"/>
                  </a:lnTo>
                  <a:lnTo>
                    <a:pt x="238" y="2956"/>
                  </a:lnTo>
                  <a:lnTo>
                    <a:pt x="227" y="2954"/>
                  </a:lnTo>
                  <a:lnTo>
                    <a:pt x="216" y="2952"/>
                  </a:lnTo>
                  <a:lnTo>
                    <a:pt x="204" y="2949"/>
                  </a:lnTo>
                  <a:lnTo>
                    <a:pt x="191" y="2943"/>
                  </a:lnTo>
                  <a:lnTo>
                    <a:pt x="178" y="2939"/>
                  </a:lnTo>
                  <a:lnTo>
                    <a:pt x="164" y="2932"/>
                  </a:lnTo>
                  <a:lnTo>
                    <a:pt x="151" y="2926"/>
                  </a:lnTo>
                  <a:lnTo>
                    <a:pt x="137" y="2918"/>
                  </a:lnTo>
                  <a:lnTo>
                    <a:pt x="123" y="2910"/>
                  </a:lnTo>
                  <a:lnTo>
                    <a:pt x="109" y="2901"/>
                  </a:lnTo>
                  <a:lnTo>
                    <a:pt x="96" y="2892"/>
                  </a:lnTo>
                  <a:lnTo>
                    <a:pt x="84" y="2884"/>
                  </a:lnTo>
                  <a:lnTo>
                    <a:pt x="73" y="2874"/>
                  </a:lnTo>
                  <a:lnTo>
                    <a:pt x="63" y="2864"/>
                  </a:lnTo>
                  <a:lnTo>
                    <a:pt x="53" y="2856"/>
                  </a:lnTo>
                  <a:lnTo>
                    <a:pt x="44" y="2846"/>
                  </a:lnTo>
                  <a:lnTo>
                    <a:pt x="37" y="2837"/>
                  </a:lnTo>
                  <a:lnTo>
                    <a:pt x="30" y="2829"/>
                  </a:lnTo>
                  <a:lnTo>
                    <a:pt x="25" y="2820"/>
                  </a:lnTo>
                  <a:lnTo>
                    <a:pt x="21" y="2811"/>
                  </a:lnTo>
                  <a:lnTo>
                    <a:pt x="17" y="2804"/>
                  </a:lnTo>
                  <a:lnTo>
                    <a:pt x="16" y="2797"/>
                  </a:lnTo>
                  <a:lnTo>
                    <a:pt x="15" y="2790"/>
                  </a:lnTo>
                  <a:lnTo>
                    <a:pt x="16" y="2784"/>
                  </a:lnTo>
                  <a:lnTo>
                    <a:pt x="18" y="2779"/>
                  </a:lnTo>
                  <a:lnTo>
                    <a:pt x="23" y="2775"/>
                  </a:lnTo>
                  <a:lnTo>
                    <a:pt x="28" y="2770"/>
                  </a:lnTo>
                  <a:lnTo>
                    <a:pt x="34" y="2768"/>
                  </a:lnTo>
                  <a:lnTo>
                    <a:pt x="41" y="2767"/>
                  </a:lnTo>
                  <a:lnTo>
                    <a:pt x="50" y="2766"/>
                  </a:lnTo>
                  <a:lnTo>
                    <a:pt x="58" y="2766"/>
                  </a:lnTo>
                  <a:lnTo>
                    <a:pt x="68" y="2767"/>
                  </a:lnTo>
                  <a:lnTo>
                    <a:pt x="79" y="2769"/>
                  </a:lnTo>
                  <a:lnTo>
                    <a:pt x="91" y="2772"/>
                  </a:lnTo>
                  <a:lnTo>
                    <a:pt x="103" y="2776"/>
                  </a:lnTo>
                  <a:lnTo>
                    <a:pt x="116" y="2780"/>
                  </a:lnTo>
                  <a:lnTo>
                    <a:pt x="129" y="2786"/>
                  </a:lnTo>
                  <a:lnTo>
                    <a:pt x="141" y="2791"/>
                  </a:lnTo>
                  <a:lnTo>
                    <a:pt x="156" y="2797"/>
                  </a:lnTo>
                  <a:lnTo>
                    <a:pt x="170" y="2805"/>
                  </a:lnTo>
                  <a:lnTo>
                    <a:pt x="184" y="2814"/>
                  </a:lnTo>
                  <a:close/>
                  <a:moveTo>
                    <a:pt x="548" y="3033"/>
                  </a:moveTo>
                  <a:lnTo>
                    <a:pt x="562" y="3041"/>
                  </a:lnTo>
                  <a:lnTo>
                    <a:pt x="577" y="3051"/>
                  </a:lnTo>
                  <a:lnTo>
                    <a:pt x="589" y="3061"/>
                  </a:lnTo>
                  <a:lnTo>
                    <a:pt x="601" y="3070"/>
                  </a:lnTo>
                  <a:lnTo>
                    <a:pt x="612" y="3079"/>
                  </a:lnTo>
                  <a:lnTo>
                    <a:pt x="623" y="3089"/>
                  </a:lnTo>
                  <a:lnTo>
                    <a:pt x="632" y="3099"/>
                  </a:lnTo>
                  <a:lnTo>
                    <a:pt x="640" y="3108"/>
                  </a:lnTo>
                  <a:lnTo>
                    <a:pt x="647" y="3117"/>
                  </a:lnTo>
                  <a:lnTo>
                    <a:pt x="653" y="3126"/>
                  </a:lnTo>
                  <a:lnTo>
                    <a:pt x="657" y="3134"/>
                  </a:lnTo>
                  <a:lnTo>
                    <a:pt x="661" y="3142"/>
                  </a:lnTo>
                  <a:lnTo>
                    <a:pt x="663" y="3149"/>
                  </a:lnTo>
                  <a:lnTo>
                    <a:pt x="663" y="3157"/>
                  </a:lnTo>
                  <a:lnTo>
                    <a:pt x="662" y="3163"/>
                  </a:lnTo>
                  <a:lnTo>
                    <a:pt x="660" y="3169"/>
                  </a:lnTo>
                  <a:lnTo>
                    <a:pt x="656" y="3173"/>
                  </a:lnTo>
                  <a:lnTo>
                    <a:pt x="651" y="3177"/>
                  </a:lnTo>
                  <a:lnTo>
                    <a:pt x="645" y="3179"/>
                  </a:lnTo>
                  <a:lnTo>
                    <a:pt x="637" y="3182"/>
                  </a:lnTo>
                  <a:lnTo>
                    <a:pt x="627" y="3183"/>
                  </a:lnTo>
                  <a:lnTo>
                    <a:pt x="618" y="3182"/>
                  </a:lnTo>
                  <a:lnTo>
                    <a:pt x="608" y="3182"/>
                  </a:lnTo>
                  <a:lnTo>
                    <a:pt x="596" y="3179"/>
                  </a:lnTo>
                  <a:lnTo>
                    <a:pt x="584" y="3176"/>
                  </a:lnTo>
                  <a:lnTo>
                    <a:pt x="571" y="3173"/>
                  </a:lnTo>
                  <a:lnTo>
                    <a:pt x="557" y="3169"/>
                  </a:lnTo>
                  <a:lnTo>
                    <a:pt x="544" y="3163"/>
                  </a:lnTo>
                  <a:lnTo>
                    <a:pt x="529" y="3157"/>
                  </a:lnTo>
                  <a:lnTo>
                    <a:pt x="515" y="3149"/>
                  </a:lnTo>
                  <a:lnTo>
                    <a:pt x="500" y="3142"/>
                  </a:lnTo>
                  <a:lnTo>
                    <a:pt x="486" y="3133"/>
                  </a:lnTo>
                  <a:lnTo>
                    <a:pt x="471" y="3124"/>
                  </a:lnTo>
                  <a:lnTo>
                    <a:pt x="458" y="3115"/>
                  </a:lnTo>
                  <a:lnTo>
                    <a:pt x="445" y="3106"/>
                  </a:lnTo>
                  <a:lnTo>
                    <a:pt x="433" y="3096"/>
                  </a:lnTo>
                  <a:lnTo>
                    <a:pt x="421" y="3087"/>
                  </a:lnTo>
                  <a:lnTo>
                    <a:pt x="411" y="3077"/>
                  </a:lnTo>
                  <a:lnTo>
                    <a:pt x="402" y="3067"/>
                  </a:lnTo>
                  <a:lnTo>
                    <a:pt x="394" y="3058"/>
                  </a:lnTo>
                  <a:lnTo>
                    <a:pt x="388" y="3049"/>
                  </a:lnTo>
                  <a:lnTo>
                    <a:pt x="381" y="3040"/>
                  </a:lnTo>
                  <a:lnTo>
                    <a:pt x="377" y="3032"/>
                  </a:lnTo>
                  <a:lnTo>
                    <a:pt x="374" y="3024"/>
                  </a:lnTo>
                  <a:lnTo>
                    <a:pt x="371" y="3017"/>
                  </a:lnTo>
                  <a:lnTo>
                    <a:pt x="371" y="3009"/>
                  </a:lnTo>
                  <a:lnTo>
                    <a:pt x="373" y="3002"/>
                  </a:lnTo>
                  <a:lnTo>
                    <a:pt x="375" y="2997"/>
                  </a:lnTo>
                  <a:lnTo>
                    <a:pt x="379" y="2993"/>
                  </a:lnTo>
                  <a:lnTo>
                    <a:pt x="384" y="2988"/>
                  </a:lnTo>
                  <a:lnTo>
                    <a:pt x="391" y="2986"/>
                  </a:lnTo>
                  <a:lnTo>
                    <a:pt x="398" y="2984"/>
                  </a:lnTo>
                  <a:lnTo>
                    <a:pt x="407" y="2983"/>
                  </a:lnTo>
                  <a:lnTo>
                    <a:pt x="417" y="2984"/>
                  </a:lnTo>
                  <a:lnTo>
                    <a:pt x="428" y="2985"/>
                  </a:lnTo>
                  <a:lnTo>
                    <a:pt x="438" y="2986"/>
                  </a:lnTo>
                  <a:lnTo>
                    <a:pt x="450" y="2990"/>
                  </a:lnTo>
                  <a:lnTo>
                    <a:pt x="463" y="2994"/>
                  </a:lnTo>
                  <a:lnTo>
                    <a:pt x="476" y="2998"/>
                  </a:lnTo>
                  <a:lnTo>
                    <a:pt x="490" y="3004"/>
                  </a:lnTo>
                  <a:lnTo>
                    <a:pt x="504" y="3010"/>
                  </a:lnTo>
                  <a:lnTo>
                    <a:pt x="519" y="3017"/>
                  </a:lnTo>
                  <a:lnTo>
                    <a:pt x="533" y="3024"/>
                  </a:lnTo>
                  <a:lnTo>
                    <a:pt x="548" y="3033"/>
                  </a:lnTo>
                  <a:close/>
                  <a:moveTo>
                    <a:pt x="409" y="2714"/>
                  </a:moveTo>
                  <a:lnTo>
                    <a:pt x="406" y="2719"/>
                  </a:lnTo>
                  <a:lnTo>
                    <a:pt x="401" y="2722"/>
                  </a:lnTo>
                  <a:lnTo>
                    <a:pt x="394" y="2725"/>
                  </a:lnTo>
                  <a:lnTo>
                    <a:pt x="388" y="2726"/>
                  </a:lnTo>
                  <a:lnTo>
                    <a:pt x="379" y="2727"/>
                  </a:lnTo>
                  <a:lnTo>
                    <a:pt x="370" y="2727"/>
                  </a:lnTo>
                  <a:lnTo>
                    <a:pt x="361" y="2726"/>
                  </a:lnTo>
                  <a:lnTo>
                    <a:pt x="350" y="2725"/>
                  </a:lnTo>
                  <a:lnTo>
                    <a:pt x="339" y="2722"/>
                  </a:lnTo>
                  <a:lnTo>
                    <a:pt x="327" y="2719"/>
                  </a:lnTo>
                  <a:lnTo>
                    <a:pt x="315" y="2714"/>
                  </a:lnTo>
                  <a:lnTo>
                    <a:pt x="302" y="2710"/>
                  </a:lnTo>
                  <a:lnTo>
                    <a:pt x="290" y="2705"/>
                  </a:lnTo>
                  <a:lnTo>
                    <a:pt x="276" y="2698"/>
                  </a:lnTo>
                  <a:lnTo>
                    <a:pt x="263" y="2691"/>
                  </a:lnTo>
                  <a:lnTo>
                    <a:pt x="251" y="2683"/>
                  </a:lnTo>
                  <a:lnTo>
                    <a:pt x="238" y="2674"/>
                  </a:lnTo>
                  <a:lnTo>
                    <a:pt x="225" y="2666"/>
                  </a:lnTo>
                  <a:lnTo>
                    <a:pt x="214" y="2657"/>
                  </a:lnTo>
                  <a:lnTo>
                    <a:pt x="203" y="2647"/>
                  </a:lnTo>
                  <a:lnTo>
                    <a:pt x="192" y="2639"/>
                  </a:lnTo>
                  <a:lnTo>
                    <a:pt x="184" y="2630"/>
                  </a:lnTo>
                  <a:lnTo>
                    <a:pt x="175" y="2620"/>
                  </a:lnTo>
                  <a:lnTo>
                    <a:pt x="168" y="2612"/>
                  </a:lnTo>
                  <a:lnTo>
                    <a:pt x="162" y="2603"/>
                  </a:lnTo>
                  <a:lnTo>
                    <a:pt x="157" y="2595"/>
                  </a:lnTo>
                  <a:lnTo>
                    <a:pt x="152" y="2587"/>
                  </a:lnTo>
                  <a:lnTo>
                    <a:pt x="150" y="2579"/>
                  </a:lnTo>
                  <a:lnTo>
                    <a:pt x="148" y="2572"/>
                  </a:lnTo>
                  <a:lnTo>
                    <a:pt x="148" y="2565"/>
                  </a:lnTo>
                  <a:lnTo>
                    <a:pt x="149" y="2560"/>
                  </a:lnTo>
                  <a:lnTo>
                    <a:pt x="151" y="2555"/>
                  </a:lnTo>
                  <a:lnTo>
                    <a:pt x="156" y="2550"/>
                  </a:lnTo>
                  <a:lnTo>
                    <a:pt x="160" y="2546"/>
                  </a:lnTo>
                  <a:lnTo>
                    <a:pt x="166" y="2544"/>
                  </a:lnTo>
                  <a:lnTo>
                    <a:pt x="173" y="2542"/>
                  </a:lnTo>
                  <a:lnTo>
                    <a:pt x="181" y="2542"/>
                  </a:lnTo>
                  <a:lnTo>
                    <a:pt x="190" y="2542"/>
                  </a:lnTo>
                  <a:lnTo>
                    <a:pt x="200" y="2542"/>
                  </a:lnTo>
                  <a:lnTo>
                    <a:pt x="211" y="2544"/>
                  </a:lnTo>
                  <a:lnTo>
                    <a:pt x="221" y="2546"/>
                  </a:lnTo>
                  <a:lnTo>
                    <a:pt x="233" y="2550"/>
                  </a:lnTo>
                  <a:lnTo>
                    <a:pt x="245" y="2555"/>
                  </a:lnTo>
                  <a:lnTo>
                    <a:pt x="257" y="2559"/>
                  </a:lnTo>
                  <a:lnTo>
                    <a:pt x="270" y="2564"/>
                  </a:lnTo>
                  <a:lnTo>
                    <a:pt x="284" y="2572"/>
                  </a:lnTo>
                  <a:lnTo>
                    <a:pt x="297" y="2578"/>
                  </a:lnTo>
                  <a:lnTo>
                    <a:pt x="310" y="2587"/>
                  </a:lnTo>
                  <a:lnTo>
                    <a:pt x="323" y="2595"/>
                  </a:lnTo>
                  <a:lnTo>
                    <a:pt x="336" y="2603"/>
                  </a:lnTo>
                  <a:lnTo>
                    <a:pt x="347" y="2613"/>
                  </a:lnTo>
                  <a:lnTo>
                    <a:pt x="357" y="2622"/>
                  </a:lnTo>
                  <a:lnTo>
                    <a:pt x="368" y="2630"/>
                  </a:lnTo>
                  <a:lnTo>
                    <a:pt x="377" y="2639"/>
                  </a:lnTo>
                  <a:lnTo>
                    <a:pt x="385" y="2648"/>
                  </a:lnTo>
                  <a:lnTo>
                    <a:pt x="392" y="2657"/>
                  </a:lnTo>
                  <a:lnTo>
                    <a:pt x="398" y="2666"/>
                  </a:lnTo>
                  <a:lnTo>
                    <a:pt x="404" y="2673"/>
                  </a:lnTo>
                  <a:lnTo>
                    <a:pt x="408" y="2682"/>
                  </a:lnTo>
                  <a:lnTo>
                    <a:pt x="410" y="2690"/>
                  </a:lnTo>
                  <a:lnTo>
                    <a:pt x="412" y="2696"/>
                  </a:lnTo>
                  <a:lnTo>
                    <a:pt x="412" y="2702"/>
                  </a:lnTo>
                  <a:lnTo>
                    <a:pt x="411" y="2709"/>
                  </a:lnTo>
                  <a:lnTo>
                    <a:pt x="409" y="2714"/>
                  </a:lnTo>
                  <a:close/>
                  <a:moveTo>
                    <a:pt x="458" y="2356"/>
                  </a:moveTo>
                  <a:lnTo>
                    <a:pt x="471" y="2365"/>
                  </a:lnTo>
                  <a:lnTo>
                    <a:pt x="483" y="2372"/>
                  </a:lnTo>
                  <a:lnTo>
                    <a:pt x="493" y="2381"/>
                  </a:lnTo>
                  <a:lnTo>
                    <a:pt x="504" y="2389"/>
                  </a:lnTo>
                  <a:lnTo>
                    <a:pt x="513" y="2399"/>
                  </a:lnTo>
                  <a:lnTo>
                    <a:pt x="523" y="2408"/>
                  </a:lnTo>
                  <a:lnTo>
                    <a:pt x="530" y="2416"/>
                  </a:lnTo>
                  <a:lnTo>
                    <a:pt x="537" y="2425"/>
                  </a:lnTo>
                  <a:lnTo>
                    <a:pt x="543" y="2433"/>
                  </a:lnTo>
                  <a:lnTo>
                    <a:pt x="547" y="2441"/>
                  </a:lnTo>
                  <a:lnTo>
                    <a:pt x="551" y="2449"/>
                  </a:lnTo>
                  <a:lnTo>
                    <a:pt x="554" y="2456"/>
                  </a:lnTo>
                  <a:lnTo>
                    <a:pt x="555" y="2463"/>
                  </a:lnTo>
                  <a:lnTo>
                    <a:pt x="555" y="2469"/>
                  </a:lnTo>
                  <a:lnTo>
                    <a:pt x="554" y="2476"/>
                  </a:lnTo>
                  <a:lnTo>
                    <a:pt x="552" y="2481"/>
                  </a:lnTo>
                  <a:lnTo>
                    <a:pt x="548" y="2486"/>
                  </a:lnTo>
                  <a:lnTo>
                    <a:pt x="543" y="2489"/>
                  </a:lnTo>
                  <a:lnTo>
                    <a:pt x="538" y="2492"/>
                  </a:lnTo>
                  <a:lnTo>
                    <a:pt x="530" y="2493"/>
                  </a:lnTo>
                  <a:lnTo>
                    <a:pt x="523" y="2494"/>
                  </a:lnTo>
                  <a:lnTo>
                    <a:pt x="514" y="2494"/>
                  </a:lnTo>
                  <a:lnTo>
                    <a:pt x="504" y="2494"/>
                  </a:lnTo>
                  <a:lnTo>
                    <a:pt x="494" y="2492"/>
                  </a:lnTo>
                  <a:lnTo>
                    <a:pt x="484" y="2490"/>
                  </a:lnTo>
                  <a:lnTo>
                    <a:pt x="473" y="2487"/>
                  </a:lnTo>
                  <a:lnTo>
                    <a:pt x="461" y="2483"/>
                  </a:lnTo>
                  <a:lnTo>
                    <a:pt x="449" y="2478"/>
                  </a:lnTo>
                  <a:lnTo>
                    <a:pt x="436" y="2473"/>
                  </a:lnTo>
                  <a:lnTo>
                    <a:pt x="424" y="2467"/>
                  </a:lnTo>
                  <a:lnTo>
                    <a:pt x="411" y="2460"/>
                  </a:lnTo>
                  <a:lnTo>
                    <a:pt x="398" y="2452"/>
                  </a:lnTo>
                  <a:lnTo>
                    <a:pt x="385" y="2445"/>
                  </a:lnTo>
                  <a:lnTo>
                    <a:pt x="374" y="2436"/>
                  </a:lnTo>
                  <a:lnTo>
                    <a:pt x="363" y="2427"/>
                  </a:lnTo>
                  <a:lnTo>
                    <a:pt x="353" y="2419"/>
                  </a:lnTo>
                  <a:lnTo>
                    <a:pt x="343" y="2410"/>
                  </a:lnTo>
                  <a:lnTo>
                    <a:pt x="335" y="2401"/>
                  </a:lnTo>
                  <a:lnTo>
                    <a:pt x="326" y="2393"/>
                  </a:lnTo>
                  <a:lnTo>
                    <a:pt x="320" y="2384"/>
                  </a:lnTo>
                  <a:lnTo>
                    <a:pt x="314" y="2375"/>
                  </a:lnTo>
                  <a:lnTo>
                    <a:pt x="309" y="2367"/>
                  </a:lnTo>
                  <a:lnTo>
                    <a:pt x="306" y="2359"/>
                  </a:lnTo>
                  <a:lnTo>
                    <a:pt x="302" y="2352"/>
                  </a:lnTo>
                  <a:lnTo>
                    <a:pt x="301" y="2345"/>
                  </a:lnTo>
                  <a:lnTo>
                    <a:pt x="301" y="2338"/>
                  </a:lnTo>
                  <a:lnTo>
                    <a:pt x="302" y="2332"/>
                  </a:lnTo>
                  <a:lnTo>
                    <a:pt x="304" y="2327"/>
                  </a:lnTo>
                  <a:lnTo>
                    <a:pt x="309" y="2323"/>
                  </a:lnTo>
                  <a:lnTo>
                    <a:pt x="313" y="2319"/>
                  </a:lnTo>
                  <a:lnTo>
                    <a:pt x="320" y="2316"/>
                  </a:lnTo>
                  <a:lnTo>
                    <a:pt x="326" y="2314"/>
                  </a:lnTo>
                  <a:lnTo>
                    <a:pt x="334" y="2314"/>
                  </a:lnTo>
                  <a:lnTo>
                    <a:pt x="342" y="2314"/>
                  </a:lnTo>
                  <a:lnTo>
                    <a:pt x="352" y="2314"/>
                  </a:lnTo>
                  <a:lnTo>
                    <a:pt x="362" y="2316"/>
                  </a:lnTo>
                  <a:lnTo>
                    <a:pt x="373" y="2318"/>
                  </a:lnTo>
                  <a:lnTo>
                    <a:pt x="384" y="2322"/>
                  </a:lnTo>
                  <a:lnTo>
                    <a:pt x="395" y="2326"/>
                  </a:lnTo>
                  <a:lnTo>
                    <a:pt x="408" y="2330"/>
                  </a:lnTo>
                  <a:lnTo>
                    <a:pt x="420" y="2336"/>
                  </a:lnTo>
                  <a:lnTo>
                    <a:pt x="433" y="2342"/>
                  </a:lnTo>
                  <a:lnTo>
                    <a:pt x="445" y="2348"/>
                  </a:lnTo>
                  <a:lnTo>
                    <a:pt x="458" y="2356"/>
                  </a:lnTo>
                  <a:close/>
                  <a:moveTo>
                    <a:pt x="407" y="2051"/>
                  </a:moveTo>
                  <a:lnTo>
                    <a:pt x="404" y="2055"/>
                  </a:lnTo>
                  <a:lnTo>
                    <a:pt x="398" y="2058"/>
                  </a:lnTo>
                  <a:lnTo>
                    <a:pt x="393" y="2060"/>
                  </a:lnTo>
                  <a:lnTo>
                    <a:pt x="388" y="2062"/>
                  </a:lnTo>
                  <a:lnTo>
                    <a:pt x="380" y="2064"/>
                  </a:lnTo>
                  <a:lnTo>
                    <a:pt x="371" y="2064"/>
                  </a:lnTo>
                  <a:lnTo>
                    <a:pt x="363" y="2064"/>
                  </a:lnTo>
                  <a:lnTo>
                    <a:pt x="354" y="2061"/>
                  </a:lnTo>
                  <a:lnTo>
                    <a:pt x="344" y="2059"/>
                  </a:lnTo>
                  <a:lnTo>
                    <a:pt x="334" y="2057"/>
                  </a:lnTo>
                  <a:lnTo>
                    <a:pt x="323" y="2054"/>
                  </a:lnTo>
                  <a:lnTo>
                    <a:pt x="312" y="2050"/>
                  </a:lnTo>
                  <a:lnTo>
                    <a:pt x="301" y="2044"/>
                  </a:lnTo>
                  <a:lnTo>
                    <a:pt x="289" y="2039"/>
                  </a:lnTo>
                  <a:lnTo>
                    <a:pt x="279" y="2032"/>
                  </a:lnTo>
                  <a:lnTo>
                    <a:pt x="267" y="2025"/>
                  </a:lnTo>
                  <a:lnTo>
                    <a:pt x="255" y="2017"/>
                  </a:lnTo>
                  <a:lnTo>
                    <a:pt x="245" y="2010"/>
                  </a:lnTo>
                  <a:lnTo>
                    <a:pt x="234" y="2002"/>
                  </a:lnTo>
                  <a:lnTo>
                    <a:pt x="226" y="1993"/>
                  </a:lnTo>
                  <a:lnTo>
                    <a:pt x="217" y="1985"/>
                  </a:lnTo>
                  <a:lnTo>
                    <a:pt x="209" y="1977"/>
                  </a:lnTo>
                  <a:lnTo>
                    <a:pt x="202" y="1969"/>
                  </a:lnTo>
                  <a:lnTo>
                    <a:pt x="197" y="1961"/>
                  </a:lnTo>
                  <a:lnTo>
                    <a:pt x="191" y="1953"/>
                  </a:lnTo>
                  <a:lnTo>
                    <a:pt x="187" y="1945"/>
                  </a:lnTo>
                  <a:lnTo>
                    <a:pt x="184" y="1938"/>
                  </a:lnTo>
                  <a:lnTo>
                    <a:pt x="181" y="1931"/>
                  </a:lnTo>
                  <a:lnTo>
                    <a:pt x="180" y="1924"/>
                  </a:lnTo>
                  <a:lnTo>
                    <a:pt x="180" y="1918"/>
                  </a:lnTo>
                  <a:lnTo>
                    <a:pt x="181" y="1912"/>
                  </a:lnTo>
                  <a:lnTo>
                    <a:pt x="184" y="1907"/>
                  </a:lnTo>
                  <a:lnTo>
                    <a:pt x="187" y="1903"/>
                  </a:lnTo>
                  <a:lnTo>
                    <a:pt x="191" y="1900"/>
                  </a:lnTo>
                  <a:lnTo>
                    <a:pt x="197" y="1897"/>
                  </a:lnTo>
                  <a:lnTo>
                    <a:pt x="203" y="1895"/>
                  </a:lnTo>
                  <a:lnTo>
                    <a:pt x="211" y="1894"/>
                  </a:lnTo>
                  <a:lnTo>
                    <a:pt x="218" y="1894"/>
                  </a:lnTo>
                  <a:lnTo>
                    <a:pt x="227" y="1894"/>
                  </a:lnTo>
                  <a:lnTo>
                    <a:pt x="236" y="1896"/>
                  </a:lnTo>
                  <a:lnTo>
                    <a:pt x="246" y="1898"/>
                  </a:lnTo>
                  <a:lnTo>
                    <a:pt x="257" y="1901"/>
                  </a:lnTo>
                  <a:lnTo>
                    <a:pt x="267" y="1905"/>
                  </a:lnTo>
                  <a:lnTo>
                    <a:pt x="279" y="1909"/>
                  </a:lnTo>
                  <a:lnTo>
                    <a:pt x="301" y="1920"/>
                  </a:lnTo>
                  <a:lnTo>
                    <a:pt x="324" y="1933"/>
                  </a:lnTo>
                  <a:lnTo>
                    <a:pt x="346" y="1948"/>
                  </a:lnTo>
                  <a:lnTo>
                    <a:pt x="365" y="1964"/>
                  </a:lnTo>
                  <a:lnTo>
                    <a:pt x="374" y="1973"/>
                  </a:lnTo>
                  <a:lnTo>
                    <a:pt x="381" y="1980"/>
                  </a:lnTo>
                  <a:lnTo>
                    <a:pt x="389" y="1989"/>
                  </a:lnTo>
                  <a:lnTo>
                    <a:pt x="394" y="1997"/>
                  </a:lnTo>
                  <a:lnTo>
                    <a:pt x="399" y="2005"/>
                  </a:lnTo>
                  <a:lnTo>
                    <a:pt x="404" y="2013"/>
                  </a:lnTo>
                  <a:lnTo>
                    <a:pt x="407" y="2019"/>
                  </a:lnTo>
                  <a:lnTo>
                    <a:pt x="409" y="2027"/>
                  </a:lnTo>
                  <a:lnTo>
                    <a:pt x="410" y="2033"/>
                  </a:lnTo>
                  <a:lnTo>
                    <a:pt x="410" y="2040"/>
                  </a:lnTo>
                  <a:lnTo>
                    <a:pt x="409" y="2045"/>
                  </a:lnTo>
                  <a:lnTo>
                    <a:pt x="407" y="2051"/>
                  </a:lnTo>
                  <a:close/>
                  <a:moveTo>
                    <a:pt x="123" y="1505"/>
                  </a:moveTo>
                  <a:lnTo>
                    <a:pt x="126" y="1500"/>
                  </a:lnTo>
                  <a:lnTo>
                    <a:pt x="131" y="1497"/>
                  </a:lnTo>
                  <a:lnTo>
                    <a:pt x="136" y="1494"/>
                  </a:lnTo>
                  <a:lnTo>
                    <a:pt x="141" y="1493"/>
                  </a:lnTo>
                  <a:lnTo>
                    <a:pt x="148" y="1492"/>
                  </a:lnTo>
                  <a:lnTo>
                    <a:pt x="156" y="1492"/>
                  </a:lnTo>
                  <a:lnTo>
                    <a:pt x="163" y="1492"/>
                  </a:lnTo>
                  <a:lnTo>
                    <a:pt x="172" y="1493"/>
                  </a:lnTo>
                  <a:lnTo>
                    <a:pt x="180" y="1495"/>
                  </a:lnTo>
                  <a:lnTo>
                    <a:pt x="190" y="1497"/>
                  </a:lnTo>
                  <a:lnTo>
                    <a:pt x="200" y="1500"/>
                  </a:lnTo>
                  <a:lnTo>
                    <a:pt x="209" y="1505"/>
                  </a:lnTo>
                  <a:lnTo>
                    <a:pt x="231" y="1514"/>
                  </a:lnTo>
                  <a:lnTo>
                    <a:pt x="252" y="1527"/>
                  </a:lnTo>
                  <a:lnTo>
                    <a:pt x="271" y="1541"/>
                  </a:lnTo>
                  <a:lnTo>
                    <a:pt x="288" y="1556"/>
                  </a:lnTo>
                  <a:lnTo>
                    <a:pt x="303" y="1571"/>
                  </a:lnTo>
                  <a:lnTo>
                    <a:pt x="315" y="1587"/>
                  </a:lnTo>
                  <a:lnTo>
                    <a:pt x="320" y="1594"/>
                  </a:lnTo>
                  <a:lnTo>
                    <a:pt x="323" y="1601"/>
                  </a:lnTo>
                  <a:lnTo>
                    <a:pt x="326" y="1608"/>
                  </a:lnTo>
                  <a:lnTo>
                    <a:pt x="328" y="1615"/>
                  </a:lnTo>
                  <a:lnTo>
                    <a:pt x="329" y="1620"/>
                  </a:lnTo>
                  <a:lnTo>
                    <a:pt x="328" y="1626"/>
                  </a:lnTo>
                  <a:lnTo>
                    <a:pt x="327" y="1632"/>
                  </a:lnTo>
                  <a:lnTo>
                    <a:pt x="325" y="1636"/>
                  </a:lnTo>
                  <a:lnTo>
                    <a:pt x="322" y="1641"/>
                  </a:lnTo>
                  <a:lnTo>
                    <a:pt x="317" y="1644"/>
                  </a:lnTo>
                  <a:lnTo>
                    <a:pt x="313" y="1646"/>
                  </a:lnTo>
                  <a:lnTo>
                    <a:pt x="307" y="1648"/>
                  </a:lnTo>
                  <a:lnTo>
                    <a:pt x="300" y="1649"/>
                  </a:lnTo>
                  <a:lnTo>
                    <a:pt x="293" y="1649"/>
                  </a:lnTo>
                  <a:lnTo>
                    <a:pt x="285" y="1649"/>
                  </a:lnTo>
                  <a:lnTo>
                    <a:pt x="276" y="1648"/>
                  </a:lnTo>
                  <a:lnTo>
                    <a:pt x="268" y="1646"/>
                  </a:lnTo>
                  <a:lnTo>
                    <a:pt x="258" y="1644"/>
                  </a:lnTo>
                  <a:lnTo>
                    <a:pt x="248" y="1641"/>
                  </a:lnTo>
                  <a:lnTo>
                    <a:pt x="239" y="1636"/>
                  </a:lnTo>
                  <a:lnTo>
                    <a:pt x="218" y="1626"/>
                  </a:lnTo>
                  <a:lnTo>
                    <a:pt x="198" y="1615"/>
                  </a:lnTo>
                  <a:lnTo>
                    <a:pt x="177" y="1600"/>
                  </a:lnTo>
                  <a:lnTo>
                    <a:pt x="160" y="1584"/>
                  </a:lnTo>
                  <a:lnTo>
                    <a:pt x="152" y="1577"/>
                  </a:lnTo>
                  <a:lnTo>
                    <a:pt x="145" y="1569"/>
                  </a:lnTo>
                  <a:lnTo>
                    <a:pt x="139" y="1562"/>
                  </a:lnTo>
                  <a:lnTo>
                    <a:pt x="134" y="1554"/>
                  </a:lnTo>
                  <a:lnTo>
                    <a:pt x="129" y="1547"/>
                  </a:lnTo>
                  <a:lnTo>
                    <a:pt x="125" y="1540"/>
                  </a:lnTo>
                  <a:lnTo>
                    <a:pt x="122" y="1533"/>
                  </a:lnTo>
                  <a:lnTo>
                    <a:pt x="120" y="1526"/>
                  </a:lnTo>
                  <a:lnTo>
                    <a:pt x="120" y="1521"/>
                  </a:lnTo>
                  <a:lnTo>
                    <a:pt x="120" y="1514"/>
                  </a:lnTo>
                  <a:lnTo>
                    <a:pt x="121" y="1509"/>
                  </a:lnTo>
                  <a:lnTo>
                    <a:pt x="123" y="1505"/>
                  </a:lnTo>
                  <a:close/>
                  <a:moveTo>
                    <a:pt x="605" y="1816"/>
                  </a:moveTo>
                  <a:lnTo>
                    <a:pt x="601" y="1821"/>
                  </a:lnTo>
                  <a:lnTo>
                    <a:pt x="597" y="1824"/>
                  </a:lnTo>
                  <a:lnTo>
                    <a:pt x="592" y="1827"/>
                  </a:lnTo>
                  <a:lnTo>
                    <a:pt x="585" y="1828"/>
                  </a:lnTo>
                  <a:lnTo>
                    <a:pt x="579" y="1829"/>
                  </a:lnTo>
                  <a:lnTo>
                    <a:pt x="571" y="1830"/>
                  </a:lnTo>
                  <a:lnTo>
                    <a:pt x="562" y="1829"/>
                  </a:lnTo>
                  <a:lnTo>
                    <a:pt x="554" y="1828"/>
                  </a:lnTo>
                  <a:lnTo>
                    <a:pt x="544" y="1826"/>
                  </a:lnTo>
                  <a:lnTo>
                    <a:pt x="534" y="1824"/>
                  </a:lnTo>
                  <a:lnTo>
                    <a:pt x="524" y="1821"/>
                  </a:lnTo>
                  <a:lnTo>
                    <a:pt x="514" y="1816"/>
                  </a:lnTo>
                  <a:lnTo>
                    <a:pt x="503" y="1811"/>
                  </a:lnTo>
                  <a:lnTo>
                    <a:pt x="491" y="1806"/>
                  </a:lnTo>
                  <a:lnTo>
                    <a:pt x="480" y="1800"/>
                  </a:lnTo>
                  <a:lnTo>
                    <a:pt x="470" y="1793"/>
                  </a:lnTo>
                  <a:lnTo>
                    <a:pt x="459" y="1786"/>
                  </a:lnTo>
                  <a:lnTo>
                    <a:pt x="448" y="1779"/>
                  </a:lnTo>
                  <a:lnTo>
                    <a:pt x="438" y="1771"/>
                  </a:lnTo>
                  <a:lnTo>
                    <a:pt x="430" y="1762"/>
                  </a:lnTo>
                  <a:lnTo>
                    <a:pt x="421" y="1755"/>
                  </a:lnTo>
                  <a:lnTo>
                    <a:pt x="415" y="1747"/>
                  </a:lnTo>
                  <a:lnTo>
                    <a:pt x="407" y="1739"/>
                  </a:lnTo>
                  <a:lnTo>
                    <a:pt x="402" y="1731"/>
                  </a:lnTo>
                  <a:lnTo>
                    <a:pt x="396" y="1724"/>
                  </a:lnTo>
                  <a:lnTo>
                    <a:pt x="393" y="1716"/>
                  </a:lnTo>
                  <a:lnTo>
                    <a:pt x="390" y="1709"/>
                  </a:lnTo>
                  <a:lnTo>
                    <a:pt x="388" y="1702"/>
                  </a:lnTo>
                  <a:lnTo>
                    <a:pt x="387" y="1696"/>
                  </a:lnTo>
                  <a:lnTo>
                    <a:pt x="387" y="1689"/>
                  </a:lnTo>
                  <a:lnTo>
                    <a:pt x="388" y="1684"/>
                  </a:lnTo>
                  <a:lnTo>
                    <a:pt x="391" y="1678"/>
                  </a:lnTo>
                  <a:lnTo>
                    <a:pt x="394" y="1674"/>
                  </a:lnTo>
                  <a:lnTo>
                    <a:pt x="398" y="1671"/>
                  </a:lnTo>
                  <a:lnTo>
                    <a:pt x="404" y="1669"/>
                  </a:lnTo>
                  <a:lnTo>
                    <a:pt x="410" y="1666"/>
                  </a:lnTo>
                  <a:lnTo>
                    <a:pt x="417" y="1665"/>
                  </a:lnTo>
                  <a:lnTo>
                    <a:pt x="424" y="1664"/>
                  </a:lnTo>
                  <a:lnTo>
                    <a:pt x="433" y="1665"/>
                  </a:lnTo>
                  <a:lnTo>
                    <a:pt x="442" y="1666"/>
                  </a:lnTo>
                  <a:lnTo>
                    <a:pt x="451" y="1669"/>
                  </a:lnTo>
                  <a:lnTo>
                    <a:pt x="461" y="1671"/>
                  </a:lnTo>
                  <a:lnTo>
                    <a:pt x="472" y="1674"/>
                  </a:lnTo>
                  <a:lnTo>
                    <a:pt x="483" y="1678"/>
                  </a:lnTo>
                  <a:lnTo>
                    <a:pt x="504" y="1689"/>
                  </a:lnTo>
                  <a:lnTo>
                    <a:pt x="527" y="1702"/>
                  </a:lnTo>
                  <a:lnTo>
                    <a:pt x="538" y="1709"/>
                  </a:lnTo>
                  <a:lnTo>
                    <a:pt x="547" y="1716"/>
                  </a:lnTo>
                  <a:lnTo>
                    <a:pt x="557" y="1724"/>
                  </a:lnTo>
                  <a:lnTo>
                    <a:pt x="566" y="1732"/>
                  </a:lnTo>
                  <a:lnTo>
                    <a:pt x="574" y="1740"/>
                  </a:lnTo>
                  <a:lnTo>
                    <a:pt x="582" y="1747"/>
                  </a:lnTo>
                  <a:lnTo>
                    <a:pt x="588" y="1756"/>
                  </a:lnTo>
                  <a:lnTo>
                    <a:pt x="594" y="1764"/>
                  </a:lnTo>
                  <a:lnTo>
                    <a:pt x="598" y="1771"/>
                  </a:lnTo>
                  <a:lnTo>
                    <a:pt x="602" y="1779"/>
                  </a:lnTo>
                  <a:lnTo>
                    <a:pt x="606" y="1786"/>
                  </a:lnTo>
                  <a:lnTo>
                    <a:pt x="608" y="1793"/>
                  </a:lnTo>
                  <a:lnTo>
                    <a:pt x="609" y="1799"/>
                  </a:lnTo>
                  <a:lnTo>
                    <a:pt x="609" y="1806"/>
                  </a:lnTo>
                  <a:lnTo>
                    <a:pt x="608" y="1811"/>
                  </a:lnTo>
                  <a:lnTo>
                    <a:pt x="605" y="1816"/>
                  </a:lnTo>
                  <a:close/>
                  <a:moveTo>
                    <a:pt x="236" y="1135"/>
                  </a:moveTo>
                  <a:lnTo>
                    <a:pt x="255" y="1148"/>
                  </a:lnTo>
                  <a:lnTo>
                    <a:pt x="270" y="1162"/>
                  </a:lnTo>
                  <a:lnTo>
                    <a:pt x="283" y="1176"/>
                  </a:lnTo>
                  <a:lnTo>
                    <a:pt x="294" y="1191"/>
                  </a:lnTo>
                  <a:lnTo>
                    <a:pt x="298" y="1197"/>
                  </a:lnTo>
                  <a:lnTo>
                    <a:pt x="301" y="1203"/>
                  </a:lnTo>
                  <a:lnTo>
                    <a:pt x="303" y="1210"/>
                  </a:lnTo>
                  <a:lnTo>
                    <a:pt x="306" y="1216"/>
                  </a:lnTo>
                  <a:lnTo>
                    <a:pt x="306" y="1223"/>
                  </a:lnTo>
                  <a:lnTo>
                    <a:pt x="306" y="1228"/>
                  </a:lnTo>
                  <a:lnTo>
                    <a:pt x="304" y="1233"/>
                  </a:lnTo>
                  <a:lnTo>
                    <a:pt x="302" y="1237"/>
                  </a:lnTo>
                  <a:lnTo>
                    <a:pt x="299" y="1241"/>
                  </a:lnTo>
                  <a:lnTo>
                    <a:pt x="295" y="1244"/>
                  </a:lnTo>
                  <a:lnTo>
                    <a:pt x="290" y="1247"/>
                  </a:lnTo>
                  <a:lnTo>
                    <a:pt x="285" y="1249"/>
                  </a:lnTo>
                  <a:lnTo>
                    <a:pt x="279" y="1250"/>
                  </a:lnTo>
                  <a:lnTo>
                    <a:pt x="272" y="1250"/>
                  </a:lnTo>
                  <a:lnTo>
                    <a:pt x="265" y="1250"/>
                  </a:lnTo>
                  <a:lnTo>
                    <a:pt x="257" y="1249"/>
                  </a:lnTo>
                  <a:lnTo>
                    <a:pt x="241" y="1246"/>
                  </a:lnTo>
                  <a:lnTo>
                    <a:pt x="222" y="1238"/>
                  </a:lnTo>
                  <a:lnTo>
                    <a:pt x="204" y="1229"/>
                  </a:lnTo>
                  <a:lnTo>
                    <a:pt x="185" y="1219"/>
                  </a:lnTo>
                  <a:lnTo>
                    <a:pt x="167" y="1205"/>
                  </a:lnTo>
                  <a:lnTo>
                    <a:pt x="151" y="1191"/>
                  </a:lnTo>
                  <a:lnTo>
                    <a:pt x="138" y="1176"/>
                  </a:lnTo>
                  <a:lnTo>
                    <a:pt x="127" y="1162"/>
                  </a:lnTo>
                  <a:lnTo>
                    <a:pt x="124" y="1156"/>
                  </a:lnTo>
                  <a:lnTo>
                    <a:pt x="121" y="1149"/>
                  </a:lnTo>
                  <a:lnTo>
                    <a:pt x="118" y="1143"/>
                  </a:lnTo>
                  <a:lnTo>
                    <a:pt x="117" y="1137"/>
                  </a:lnTo>
                  <a:lnTo>
                    <a:pt x="116" y="1130"/>
                  </a:lnTo>
                  <a:lnTo>
                    <a:pt x="116" y="1125"/>
                  </a:lnTo>
                  <a:lnTo>
                    <a:pt x="117" y="1120"/>
                  </a:lnTo>
                  <a:lnTo>
                    <a:pt x="120" y="1115"/>
                  </a:lnTo>
                  <a:lnTo>
                    <a:pt x="122" y="1112"/>
                  </a:lnTo>
                  <a:lnTo>
                    <a:pt x="126" y="1108"/>
                  </a:lnTo>
                  <a:lnTo>
                    <a:pt x="131" y="1106"/>
                  </a:lnTo>
                  <a:lnTo>
                    <a:pt x="137" y="1104"/>
                  </a:lnTo>
                  <a:lnTo>
                    <a:pt x="143" y="1103"/>
                  </a:lnTo>
                  <a:lnTo>
                    <a:pt x="149" y="1103"/>
                  </a:lnTo>
                  <a:lnTo>
                    <a:pt x="157" y="1103"/>
                  </a:lnTo>
                  <a:lnTo>
                    <a:pt x="164" y="1104"/>
                  </a:lnTo>
                  <a:lnTo>
                    <a:pt x="181" y="1108"/>
                  </a:lnTo>
                  <a:lnTo>
                    <a:pt x="199" y="1115"/>
                  </a:lnTo>
                  <a:lnTo>
                    <a:pt x="217" y="1124"/>
                  </a:lnTo>
                  <a:lnTo>
                    <a:pt x="236" y="1135"/>
                  </a:lnTo>
                  <a:close/>
                  <a:moveTo>
                    <a:pt x="486" y="1296"/>
                  </a:moveTo>
                  <a:lnTo>
                    <a:pt x="504" y="1310"/>
                  </a:lnTo>
                  <a:lnTo>
                    <a:pt x="521" y="1325"/>
                  </a:lnTo>
                  <a:lnTo>
                    <a:pt x="536" y="1339"/>
                  </a:lnTo>
                  <a:lnTo>
                    <a:pt x="546" y="1355"/>
                  </a:lnTo>
                  <a:lnTo>
                    <a:pt x="551" y="1362"/>
                  </a:lnTo>
                  <a:lnTo>
                    <a:pt x="554" y="1369"/>
                  </a:lnTo>
                  <a:lnTo>
                    <a:pt x="557" y="1375"/>
                  </a:lnTo>
                  <a:lnTo>
                    <a:pt x="558" y="1382"/>
                  </a:lnTo>
                  <a:lnTo>
                    <a:pt x="559" y="1388"/>
                  </a:lnTo>
                  <a:lnTo>
                    <a:pt x="559" y="1393"/>
                  </a:lnTo>
                  <a:lnTo>
                    <a:pt x="558" y="1399"/>
                  </a:lnTo>
                  <a:lnTo>
                    <a:pt x="555" y="1404"/>
                  </a:lnTo>
                  <a:lnTo>
                    <a:pt x="553" y="1407"/>
                  </a:lnTo>
                  <a:lnTo>
                    <a:pt x="548" y="1411"/>
                  </a:lnTo>
                  <a:lnTo>
                    <a:pt x="543" y="1414"/>
                  </a:lnTo>
                  <a:lnTo>
                    <a:pt x="538" y="1416"/>
                  </a:lnTo>
                  <a:lnTo>
                    <a:pt x="531" y="1417"/>
                  </a:lnTo>
                  <a:lnTo>
                    <a:pt x="524" y="1417"/>
                  </a:lnTo>
                  <a:lnTo>
                    <a:pt x="516" y="1417"/>
                  </a:lnTo>
                  <a:lnTo>
                    <a:pt x="509" y="1416"/>
                  </a:lnTo>
                  <a:lnTo>
                    <a:pt x="500" y="1414"/>
                  </a:lnTo>
                  <a:lnTo>
                    <a:pt x="490" y="1412"/>
                  </a:lnTo>
                  <a:lnTo>
                    <a:pt x="480" y="1408"/>
                  </a:lnTo>
                  <a:lnTo>
                    <a:pt x="472" y="1405"/>
                  </a:lnTo>
                  <a:lnTo>
                    <a:pt x="451" y="1396"/>
                  </a:lnTo>
                  <a:lnTo>
                    <a:pt x="431" y="1384"/>
                  </a:lnTo>
                  <a:lnTo>
                    <a:pt x="412" y="1370"/>
                  </a:lnTo>
                  <a:lnTo>
                    <a:pt x="395" y="1356"/>
                  </a:lnTo>
                  <a:lnTo>
                    <a:pt x="389" y="1348"/>
                  </a:lnTo>
                  <a:lnTo>
                    <a:pt x="382" y="1341"/>
                  </a:lnTo>
                  <a:lnTo>
                    <a:pt x="376" y="1333"/>
                  </a:lnTo>
                  <a:lnTo>
                    <a:pt x="370" y="1326"/>
                  </a:lnTo>
                  <a:lnTo>
                    <a:pt x="366" y="1319"/>
                  </a:lnTo>
                  <a:lnTo>
                    <a:pt x="363" y="1311"/>
                  </a:lnTo>
                  <a:lnTo>
                    <a:pt x="361" y="1305"/>
                  </a:lnTo>
                  <a:lnTo>
                    <a:pt x="358" y="1298"/>
                  </a:lnTo>
                  <a:lnTo>
                    <a:pt x="357" y="1292"/>
                  </a:lnTo>
                  <a:lnTo>
                    <a:pt x="358" y="1287"/>
                  </a:lnTo>
                  <a:lnTo>
                    <a:pt x="360" y="1281"/>
                  </a:lnTo>
                  <a:lnTo>
                    <a:pt x="362" y="1277"/>
                  </a:lnTo>
                  <a:lnTo>
                    <a:pt x="365" y="1273"/>
                  </a:lnTo>
                  <a:lnTo>
                    <a:pt x="369" y="1269"/>
                  </a:lnTo>
                  <a:lnTo>
                    <a:pt x="374" y="1266"/>
                  </a:lnTo>
                  <a:lnTo>
                    <a:pt x="380" y="1265"/>
                  </a:lnTo>
                  <a:lnTo>
                    <a:pt x="387" y="1264"/>
                  </a:lnTo>
                  <a:lnTo>
                    <a:pt x="393" y="1263"/>
                  </a:lnTo>
                  <a:lnTo>
                    <a:pt x="402" y="1264"/>
                  </a:lnTo>
                  <a:lnTo>
                    <a:pt x="409" y="1264"/>
                  </a:lnTo>
                  <a:lnTo>
                    <a:pt x="418" y="1266"/>
                  </a:lnTo>
                  <a:lnTo>
                    <a:pt x="426" y="1268"/>
                  </a:lnTo>
                  <a:lnTo>
                    <a:pt x="436" y="1271"/>
                  </a:lnTo>
                  <a:lnTo>
                    <a:pt x="446" y="1276"/>
                  </a:lnTo>
                  <a:lnTo>
                    <a:pt x="465" y="1284"/>
                  </a:lnTo>
                  <a:lnTo>
                    <a:pt x="486" y="1296"/>
                  </a:lnTo>
                  <a:close/>
                  <a:moveTo>
                    <a:pt x="274" y="756"/>
                  </a:moveTo>
                  <a:lnTo>
                    <a:pt x="292" y="767"/>
                  </a:lnTo>
                  <a:lnTo>
                    <a:pt x="306" y="780"/>
                  </a:lnTo>
                  <a:lnTo>
                    <a:pt x="317" y="793"/>
                  </a:lnTo>
                  <a:lnTo>
                    <a:pt x="326" y="806"/>
                  </a:lnTo>
                  <a:lnTo>
                    <a:pt x="330" y="813"/>
                  </a:lnTo>
                  <a:lnTo>
                    <a:pt x="333" y="819"/>
                  </a:lnTo>
                  <a:lnTo>
                    <a:pt x="335" y="826"/>
                  </a:lnTo>
                  <a:lnTo>
                    <a:pt x="337" y="831"/>
                  </a:lnTo>
                  <a:lnTo>
                    <a:pt x="337" y="837"/>
                  </a:lnTo>
                  <a:lnTo>
                    <a:pt x="337" y="842"/>
                  </a:lnTo>
                  <a:lnTo>
                    <a:pt x="336" y="847"/>
                  </a:lnTo>
                  <a:lnTo>
                    <a:pt x="334" y="852"/>
                  </a:lnTo>
                  <a:lnTo>
                    <a:pt x="330" y="855"/>
                  </a:lnTo>
                  <a:lnTo>
                    <a:pt x="327" y="858"/>
                  </a:lnTo>
                  <a:lnTo>
                    <a:pt x="323" y="860"/>
                  </a:lnTo>
                  <a:lnTo>
                    <a:pt x="317" y="862"/>
                  </a:lnTo>
                  <a:lnTo>
                    <a:pt x="312" y="864"/>
                  </a:lnTo>
                  <a:lnTo>
                    <a:pt x="306" y="864"/>
                  </a:lnTo>
                  <a:lnTo>
                    <a:pt x="299" y="864"/>
                  </a:lnTo>
                  <a:lnTo>
                    <a:pt x="292" y="862"/>
                  </a:lnTo>
                  <a:lnTo>
                    <a:pt x="276" y="859"/>
                  </a:lnTo>
                  <a:lnTo>
                    <a:pt x="260" y="853"/>
                  </a:lnTo>
                  <a:lnTo>
                    <a:pt x="243" y="845"/>
                  </a:lnTo>
                  <a:lnTo>
                    <a:pt x="226" y="834"/>
                  </a:lnTo>
                  <a:lnTo>
                    <a:pt x="209" y="822"/>
                  </a:lnTo>
                  <a:lnTo>
                    <a:pt x="195" y="810"/>
                  </a:lnTo>
                  <a:lnTo>
                    <a:pt x="184" y="797"/>
                  </a:lnTo>
                  <a:lnTo>
                    <a:pt x="174" y="783"/>
                  </a:lnTo>
                  <a:lnTo>
                    <a:pt x="171" y="776"/>
                  </a:lnTo>
                  <a:lnTo>
                    <a:pt x="167" y="771"/>
                  </a:lnTo>
                  <a:lnTo>
                    <a:pt x="165" y="764"/>
                  </a:lnTo>
                  <a:lnTo>
                    <a:pt x="164" y="759"/>
                  </a:lnTo>
                  <a:lnTo>
                    <a:pt x="163" y="752"/>
                  </a:lnTo>
                  <a:lnTo>
                    <a:pt x="164" y="748"/>
                  </a:lnTo>
                  <a:lnTo>
                    <a:pt x="165" y="743"/>
                  </a:lnTo>
                  <a:lnTo>
                    <a:pt x="167" y="738"/>
                  </a:lnTo>
                  <a:lnTo>
                    <a:pt x="170" y="735"/>
                  </a:lnTo>
                  <a:lnTo>
                    <a:pt x="174" y="732"/>
                  </a:lnTo>
                  <a:lnTo>
                    <a:pt x="178" y="730"/>
                  </a:lnTo>
                  <a:lnTo>
                    <a:pt x="184" y="728"/>
                  </a:lnTo>
                  <a:lnTo>
                    <a:pt x="189" y="726"/>
                  </a:lnTo>
                  <a:lnTo>
                    <a:pt x="195" y="726"/>
                  </a:lnTo>
                  <a:lnTo>
                    <a:pt x="202" y="726"/>
                  </a:lnTo>
                  <a:lnTo>
                    <a:pt x="208" y="726"/>
                  </a:lnTo>
                  <a:lnTo>
                    <a:pt x="225" y="731"/>
                  </a:lnTo>
                  <a:lnTo>
                    <a:pt x="241" y="736"/>
                  </a:lnTo>
                  <a:lnTo>
                    <a:pt x="258" y="745"/>
                  </a:lnTo>
                  <a:lnTo>
                    <a:pt x="274" y="756"/>
                  </a:lnTo>
                  <a:close/>
                  <a:moveTo>
                    <a:pt x="501" y="905"/>
                  </a:moveTo>
                  <a:lnTo>
                    <a:pt x="518" y="917"/>
                  </a:lnTo>
                  <a:lnTo>
                    <a:pt x="533" y="930"/>
                  </a:lnTo>
                  <a:lnTo>
                    <a:pt x="545" y="944"/>
                  </a:lnTo>
                  <a:lnTo>
                    <a:pt x="556" y="958"/>
                  </a:lnTo>
                  <a:lnTo>
                    <a:pt x="559" y="965"/>
                  </a:lnTo>
                  <a:lnTo>
                    <a:pt x="562" y="971"/>
                  </a:lnTo>
                  <a:lnTo>
                    <a:pt x="565" y="978"/>
                  </a:lnTo>
                  <a:lnTo>
                    <a:pt x="566" y="983"/>
                  </a:lnTo>
                  <a:lnTo>
                    <a:pt x="567" y="990"/>
                  </a:lnTo>
                  <a:lnTo>
                    <a:pt x="567" y="995"/>
                  </a:lnTo>
                  <a:lnTo>
                    <a:pt x="566" y="999"/>
                  </a:lnTo>
                  <a:lnTo>
                    <a:pt x="564" y="1005"/>
                  </a:lnTo>
                  <a:lnTo>
                    <a:pt x="560" y="1008"/>
                  </a:lnTo>
                  <a:lnTo>
                    <a:pt x="556" y="1011"/>
                  </a:lnTo>
                  <a:lnTo>
                    <a:pt x="552" y="1015"/>
                  </a:lnTo>
                  <a:lnTo>
                    <a:pt x="546" y="1016"/>
                  </a:lnTo>
                  <a:lnTo>
                    <a:pt x="540" y="1017"/>
                  </a:lnTo>
                  <a:lnTo>
                    <a:pt x="533" y="1018"/>
                  </a:lnTo>
                  <a:lnTo>
                    <a:pt x="527" y="1018"/>
                  </a:lnTo>
                  <a:lnTo>
                    <a:pt x="519" y="1017"/>
                  </a:lnTo>
                  <a:lnTo>
                    <a:pt x="503" y="1014"/>
                  </a:lnTo>
                  <a:lnTo>
                    <a:pt x="486" y="1007"/>
                  </a:lnTo>
                  <a:lnTo>
                    <a:pt x="467" y="998"/>
                  </a:lnTo>
                  <a:lnTo>
                    <a:pt x="449" y="988"/>
                  </a:lnTo>
                  <a:lnTo>
                    <a:pt x="432" y="975"/>
                  </a:lnTo>
                  <a:lnTo>
                    <a:pt x="417" y="962"/>
                  </a:lnTo>
                  <a:lnTo>
                    <a:pt x="405" y="948"/>
                  </a:lnTo>
                  <a:lnTo>
                    <a:pt x="394" y="934"/>
                  </a:lnTo>
                  <a:lnTo>
                    <a:pt x="391" y="927"/>
                  </a:lnTo>
                  <a:lnTo>
                    <a:pt x="388" y="921"/>
                  </a:lnTo>
                  <a:lnTo>
                    <a:pt x="385" y="914"/>
                  </a:lnTo>
                  <a:lnTo>
                    <a:pt x="383" y="908"/>
                  </a:lnTo>
                  <a:lnTo>
                    <a:pt x="383" y="902"/>
                  </a:lnTo>
                  <a:lnTo>
                    <a:pt x="383" y="897"/>
                  </a:lnTo>
                  <a:lnTo>
                    <a:pt x="384" y="892"/>
                  </a:lnTo>
                  <a:lnTo>
                    <a:pt x="387" y="887"/>
                  </a:lnTo>
                  <a:lnTo>
                    <a:pt x="390" y="883"/>
                  </a:lnTo>
                  <a:lnTo>
                    <a:pt x="394" y="880"/>
                  </a:lnTo>
                  <a:lnTo>
                    <a:pt x="398" y="878"/>
                  </a:lnTo>
                  <a:lnTo>
                    <a:pt x="404" y="875"/>
                  </a:lnTo>
                  <a:lnTo>
                    <a:pt x="410" y="874"/>
                  </a:lnTo>
                  <a:lnTo>
                    <a:pt x="417" y="874"/>
                  </a:lnTo>
                  <a:lnTo>
                    <a:pt x="423" y="874"/>
                  </a:lnTo>
                  <a:lnTo>
                    <a:pt x="431" y="875"/>
                  </a:lnTo>
                  <a:lnTo>
                    <a:pt x="447" y="879"/>
                  </a:lnTo>
                  <a:lnTo>
                    <a:pt x="464" y="885"/>
                  </a:lnTo>
                  <a:lnTo>
                    <a:pt x="483" y="894"/>
                  </a:lnTo>
                  <a:lnTo>
                    <a:pt x="501" y="905"/>
                  </a:lnTo>
                  <a:close/>
                  <a:moveTo>
                    <a:pt x="124" y="326"/>
                  </a:moveTo>
                  <a:lnTo>
                    <a:pt x="110" y="315"/>
                  </a:lnTo>
                  <a:lnTo>
                    <a:pt x="98" y="303"/>
                  </a:lnTo>
                  <a:lnTo>
                    <a:pt x="88" y="292"/>
                  </a:lnTo>
                  <a:lnTo>
                    <a:pt x="80" y="280"/>
                  </a:lnTo>
                  <a:lnTo>
                    <a:pt x="77" y="274"/>
                  </a:lnTo>
                  <a:lnTo>
                    <a:pt x="75" y="269"/>
                  </a:lnTo>
                  <a:lnTo>
                    <a:pt x="72" y="263"/>
                  </a:lnTo>
                  <a:lnTo>
                    <a:pt x="71" y="258"/>
                  </a:lnTo>
                  <a:lnTo>
                    <a:pt x="71" y="253"/>
                  </a:lnTo>
                  <a:lnTo>
                    <a:pt x="71" y="248"/>
                  </a:lnTo>
                  <a:lnTo>
                    <a:pt x="72" y="244"/>
                  </a:lnTo>
                  <a:lnTo>
                    <a:pt x="75" y="240"/>
                  </a:lnTo>
                  <a:lnTo>
                    <a:pt x="77" y="236"/>
                  </a:lnTo>
                  <a:lnTo>
                    <a:pt x="81" y="233"/>
                  </a:lnTo>
                  <a:lnTo>
                    <a:pt x="84" y="231"/>
                  </a:lnTo>
                  <a:lnTo>
                    <a:pt x="89" y="230"/>
                  </a:lnTo>
                  <a:lnTo>
                    <a:pt x="94" y="229"/>
                  </a:lnTo>
                  <a:lnTo>
                    <a:pt x="99" y="229"/>
                  </a:lnTo>
                  <a:lnTo>
                    <a:pt x="105" y="229"/>
                  </a:lnTo>
                  <a:lnTo>
                    <a:pt x="111" y="229"/>
                  </a:lnTo>
                  <a:lnTo>
                    <a:pt x="124" y="232"/>
                  </a:lnTo>
                  <a:lnTo>
                    <a:pt x="139" y="238"/>
                  </a:lnTo>
                  <a:lnTo>
                    <a:pt x="153" y="245"/>
                  </a:lnTo>
                  <a:lnTo>
                    <a:pt x="168" y="254"/>
                  </a:lnTo>
                  <a:lnTo>
                    <a:pt x="183" y="265"/>
                  </a:lnTo>
                  <a:lnTo>
                    <a:pt x="194" y="276"/>
                  </a:lnTo>
                  <a:lnTo>
                    <a:pt x="205" y="288"/>
                  </a:lnTo>
                  <a:lnTo>
                    <a:pt x="213" y="300"/>
                  </a:lnTo>
                  <a:lnTo>
                    <a:pt x="216" y="306"/>
                  </a:lnTo>
                  <a:lnTo>
                    <a:pt x="218" y="311"/>
                  </a:lnTo>
                  <a:lnTo>
                    <a:pt x="220" y="316"/>
                  </a:lnTo>
                  <a:lnTo>
                    <a:pt x="220" y="322"/>
                  </a:lnTo>
                  <a:lnTo>
                    <a:pt x="221" y="327"/>
                  </a:lnTo>
                  <a:lnTo>
                    <a:pt x="220" y="331"/>
                  </a:lnTo>
                  <a:lnTo>
                    <a:pt x="219" y="336"/>
                  </a:lnTo>
                  <a:lnTo>
                    <a:pt x="218" y="340"/>
                  </a:lnTo>
                  <a:lnTo>
                    <a:pt x="215" y="343"/>
                  </a:lnTo>
                  <a:lnTo>
                    <a:pt x="212" y="345"/>
                  </a:lnTo>
                  <a:lnTo>
                    <a:pt x="208" y="348"/>
                  </a:lnTo>
                  <a:lnTo>
                    <a:pt x="203" y="350"/>
                  </a:lnTo>
                  <a:lnTo>
                    <a:pt x="199" y="351"/>
                  </a:lnTo>
                  <a:lnTo>
                    <a:pt x="193" y="351"/>
                  </a:lnTo>
                  <a:lnTo>
                    <a:pt x="187" y="351"/>
                  </a:lnTo>
                  <a:lnTo>
                    <a:pt x="181" y="351"/>
                  </a:lnTo>
                  <a:lnTo>
                    <a:pt x="167" y="348"/>
                  </a:lnTo>
                  <a:lnTo>
                    <a:pt x="153" y="342"/>
                  </a:lnTo>
                  <a:lnTo>
                    <a:pt x="139" y="335"/>
                  </a:lnTo>
                  <a:lnTo>
                    <a:pt x="124" y="326"/>
                  </a:lnTo>
                  <a:close/>
                  <a:moveTo>
                    <a:pt x="415" y="476"/>
                  </a:moveTo>
                  <a:lnTo>
                    <a:pt x="412" y="479"/>
                  </a:lnTo>
                  <a:lnTo>
                    <a:pt x="408" y="483"/>
                  </a:lnTo>
                  <a:lnTo>
                    <a:pt x="405" y="485"/>
                  </a:lnTo>
                  <a:lnTo>
                    <a:pt x="399" y="486"/>
                  </a:lnTo>
                  <a:lnTo>
                    <a:pt x="394" y="487"/>
                  </a:lnTo>
                  <a:lnTo>
                    <a:pt x="389" y="488"/>
                  </a:lnTo>
                  <a:lnTo>
                    <a:pt x="382" y="488"/>
                  </a:lnTo>
                  <a:lnTo>
                    <a:pt x="376" y="487"/>
                  </a:lnTo>
                  <a:lnTo>
                    <a:pt x="362" y="484"/>
                  </a:lnTo>
                  <a:lnTo>
                    <a:pt x="348" y="478"/>
                  </a:lnTo>
                  <a:lnTo>
                    <a:pt x="331" y="471"/>
                  </a:lnTo>
                  <a:lnTo>
                    <a:pt x="316" y="461"/>
                  </a:lnTo>
                  <a:lnTo>
                    <a:pt x="301" y="450"/>
                  </a:lnTo>
                  <a:lnTo>
                    <a:pt x="288" y="438"/>
                  </a:lnTo>
                  <a:lnTo>
                    <a:pt x="278" y="425"/>
                  </a:lnTo>
                  <a:lnTo>
                    <a:pt x="270" y="413"/>
                  </a:lnTo>
                  <a:lnTo>
                    <a:pt x="267" y="407"/>
                  </a:lnTo>
                  <a:lnTo>
                    <a:pt x="263" y="402"/>
                  </a:lnTo>
                  <a:lnTo>
                    <a:pt x="262" y="396"/>
                  </a:lnTo>
                  <a:lnTo>
                    <a:pt x="261" y="391"/>
                  </a:lnTo>
                  <a:lnTo>
                    <a:pt x="260" y="385"/>
                  </a:lnTo>
                  <a:lnTo>
                    <a:pt x="261" y="380"/>
                  </a:lnTo>
                  <a:lnTo>
                    <a:pt x="262" y="376"/>
                  </a:lnTo>
                  <a:lnTo>
                    <a:pt x="265" y="371"/>
                  </a:lnTo>
                  <a:lnTo>
                    <a:pt x="267" y="368"/>
                  </a:lnTo>
                  <a:lnTo>
                    <a:pt x="270" y="365"/>
                  </a:lnTo>
                  <a:lnTo>
                    <a:pt x="274" y="363"/>
                  </a:lnTo>
                  <a:lnTo>
                    <a:pt x="279" y="362"/>
                  </a:lnTo>
                  <a:lnTo>
                    <a:pt x="284" y="360"/>
                  </a:lnTo>
                  <a:lnTo>
                    <a:pt x="290" y="360"/>
                  </a:lnTo>
                  <a:lnTo>
                    <a:pt x="296" y="360"/>
                  </a:lnTo>
                  <a:lnTo>
                    <a:pt x="302" y="361"/>
                  </a:lnTo>
                  <a:lnTo>
                    <a:pt x="316" y="364"/>
                  </a:lnTo>
                  <a:lnTo>
                    <a:pt x="331" y="369"/>
                  </a:lnTo>
                  <a:lnTo>
                    <a:pt x="348" y="377"/>
                  </a:lnTo>
                  <a:lnTo>
                    <a:pt x="363" y="386"/>
                  </a:lnTo>
                  <a:lnTo>
                    <a:pt x="378" y="397"/>
                  </a:lnTo>
                  <a:lnTo>
                    <a:pt x="391" y="409"/>
                  </a:lnTo>
                  <a:lnTo>
                    <a:pt x="401" y="421"/>
                  </a:lnTo>
                  <a:lnTo>
                    <a:pt x="409" y="434"/>
                  </a:lnTo>
                  <a:lnTo>
                    <a:pt x="412" y="439"/>
                  </a:lnTo>
                  <a:lnTo>
                    <a:pt x="415" y="446"/>
                  </a:lnTo>
                  <a:lnTo>
                    <a:pt x="417" y="451"/>
                  </a:lnTo>
                  <a:lnTo>
                    <a:pt x="418" y="457"/>
                  </a:lnTo>
                  <a:lnTo>
                    <a:pt x="419" y="462"/>
                  </a:lnTo>
                  <a:lnTo>
                    <a:pt x="418" y="466"/>
                  </a:lnTo>
                  <a:lnTo>
                    <a:pt x="417" y="472"/>
                  </a:lnTo>
                  <a:lnTo>
                    <a:pt x="415" y="476"/>
                  </a:lnTo>
                  <a:close/>
                  <a:moveTo>
                    <a:pt x="623" y="616"/>
                  </a:moveTo>
                  <a:lnTo>
                    <a:pt x="621" y="621"/>
                  </a:lnTo>
                  <a:lnTo>
                    <a:pt x="616" y="624"/>
                  </a:lnTo>
                  <a:lnTo>
                    <a:pt x="612" y="626"/>
                  </a:lnTo>
                  <a:lnTo>
                    <a:pt x="608" y="628"/>
                  </a:lnTo>
                  <a:lnTo>
                    <a:pt x="602" y="629"/>
                  </a:lnTo>
                  <a:lnTo>
                    <a:pt x="596" y="629"/>
                  </a:lnTo>
                  <a:lnTo>
                    <a:pt x="589" y="629"/>
                  </a:lnTo>
                  <a:lnTo>
                    <a:pt x="583" y="629"/>
                  </a:lnTo>
                  <a:lnTo>
                    <a:pt x="568" y="626"/>
                  </a:lnTo>
                  <a:lnTo>
                    <a:pt x="552" y="621"/>
                  </a:lnTo>
                  <a:lnTo>
                    <a:pt x="536" y="612"/>
                  </a:lnTo>
                  <a:lnTo>
                    <a:pt x="519" y="602"/>
                  </a:lnTo>
                  <a:lnTo>
                    <a:pt x="503" y="590"/>
                  </a:lnTo>
                  <a:lnTo>
                    <a:pt x="489" y="579"/>
                  </a:lnTo>
                  <a:lnTo>
                    <a:pt x="478" y="566"/>
                  </a:lnTo>
                  <a:lnTo>
                    <a:pt x="470" y="553"/>
                  </a:lnTo>
                  <a:lnTo>
                    <a:pt x="466" y="546"/>
                  </a:lnTo>
                  <a:lnTo>
                    <a:pt x="463" y="540"/>
                  </a:lnTo>
                  <a:lnTo>
                    <a:pt x="461" y="534"/>
                  </a:lnTo>
                  <a:lnTo>
                    <a:pt x="460" y="528"/>
                  </a:lnTo>
                  <a:lnTo>
                    <a:pt x="460" y="522"/>
                  </a:lnTo>
                  <a:lnTo>
                    <a:pt x="460" y="518"/>
                  </a:lnTo>
                  <a:lnTo>
                    <a:pt x="462" y="513"/>
                  </a:lnTo>
                  <a:lnTo>
                    <a:pt x="464" y="508"/>
                  </a:lnTo>
                  <a:lnTo>
                    <a:pt x="466" y="505"/>
                  </a:lnTo>
                  <a:lnTo>
                    <a:pt x="471" y="502"/>
                  </a:lnTo>
                  <a:lnTo>
                    <a:pt x="475" y="500"/>
                  </a:lnTo>
                  <a:lnTo>
                    <a:pt x="479" y="498"/>
                  </a:lnTo>
                  <a:lnTo>
                    <a:pt x="485" y="497"/>
                  </a:lnTo>
                  <a:lnTo>
                    <a:pt x="491" y="495"/>
                  </a:lnTo>
                  <a:lnTo>
                    <a:pt x="498" y="495"/>
                  </a:lnTo>
                  <a:lnTo>
                    <a:pt x="504" y="497"/>
                  </a:lnTo>
                  <a:lnTo>
                    <a:pt x="519" y="500"/>
                  </a:lnTo>
                  <a:lnTo>
                    <a:pt x="536" y="505"/>
                  </a:lnTo>
                  <a:lnTo>
                    <a:pt x="552" y="513"/>
                  </a:lnTo>
                  <a:lnTo>
                    <a:pt x="568" y="524"/>
                  </a:lnTo>
                  <a:lnTo>
                    <a:pt x="584" y="534"/>
                  </a:lnTo>
                  <a:lnTo>
                    <a:pt x="597" y="547"/>
                  </a:lnTo>
                  <a:lnTo>
                    <a:pt x="609" y="560"/>
                  </a:lnTo>
                  <a:lnTo>
                    <a:pt x="618" y="573"/>
                  </a:lnTo>
                  <a:lnTo>
                    <a:pt x="621" y="580"/>
                  </a:lnTo>
                  <a:lnTo>
                    <a:pt x="623" y="585"/>
                  </a:lnTo>
                  <a:lnTo>
                    <a:pt x="625" y="592"/>
                  </a:lnTo>
                  <a:lnTo>
                    <a:pt x="626" y="597"/>
                  </a:lnTo>
                  <a:lnTo>
                    <a:pt x="627" y="602"/>
                  </a:lnTo>
                  <a:lnTo>
                    <a:pt x="626" y="608"/>
                  </a:lnTo>
                  <a:lnTo>
                    <a:pt x="625" y="612"/>
                  </a:lnTo>
                  <a:lnTo>
                    <a:pt x="623" y="616"/>
                  </a:lnTo>
                  <a:close/>
                  <a:moveTo>
                    <a:pt x="453" y="96"/>
                  </a:moveTo>
                  <a:lnTo>
                    <a:pt x="439" y="85"/>
                  </a:lnTo>
                  <a:lnTo>
                    <a:pt x="428" y="75"/>
                  </a:lnTo>
                  <a:lnTo>
                    <a:pt x="418" y="63"/>
                  </a:lnTo>
                  <a:lnTo>
                    <a:pt x="410" y="52"/>
                  </a:lnTo>
                  <a:lnTo>
                    <a:pt x="408" y="45"/>
                  </a:lnTo>
                  <a:lnTo>
                    <a:pt x="406" y="40"/>
                  </a:lnTo>
                  <a:lnTo>
                    <a:pt x="404" y="35"/>
                  </a:lnTo>
                  <a:lnTo>
                    <a:pt x="403" y="30"/>
                  </a:lnTo>
                  <a:lnTo>
                    <a:pt x="403" y="25"/>
                  </a:lnTo>
                  <a:lnTo>
                    <a:pt x="403" y="21"/>
                  </a:lnTo>
                  <a:lnTo>
                    <a:pt x="404" y="16"/>
                  </a:lnTo>
                  <a:lnTo>
                    <a:pt x="406" y="12"/>
                  </a:lnTo>
                  <a:lnTo>
                    <a:pt x="409" y="9"/>
                  </a:lnTo>
                  <a:lnTo>
                    <a:pt x="412" y="7"/>
                  </a:lnTo>
                  <a:lnTo>
                    <a:pt x="416" y="3"/>
                  </a:lnTo>
                  <a:lnTo>
                    <a:pt x="420" y="2"/>
                  </a:lnTo>
                  <a:lnTo>
                    <a:pt x="425" y="1"/>
                  </a:lnTo>
                  <a:lnTo>
                    <a:pt x="431" y="0"/>
                  </a:lnTo>
                  <a:lnTo>
                    <a:pt x="436" y="0"/>
                  </a:lnTo>
                  <a:lnTo>
                    <a:pt x="442" y="1"/>
                  </a:lnTo>
                  <a:lnTo>
                    <a:pt x="455" y="3"/>
                  </a:lnTo>
                  <a:lnTo>
                    <a:pt x="469" y="9"/>
                  </a:lnTo>
                  <a:lnTo>
                    <a:pt x="483" y="15"/>
                  </a:lnTo>
                  <a:lnTo>
                    <a:pt x="498" y="24"/>
                  </a:lnTo>
                  <a:lnTo>
                    <a:pt x="511" y="35"/>
                  </a:lnTo>
                  <a:lnTo>
                    <a:pt x="523" y="45"/>
                  </a:lnTo>
                  <a:lnTo>
                    <a:pt x="531" y="57"/>
                  </a:lnTo>
                  <a:lnTo>
                    <a:pt x="539" y="68"/>
                  </a:lnTo>
                  <a:lnTo>
                    <a:pt x="544" y="80"/>
                  </a:lnTo>
                  <a:lnTo>
                    <a:pt x="546" y="90"/>
                  </a:lnTo>
                  <a:lnTo>
                    <a:pt x="547" y="95"/>
                  </a:lnTo>
                  <a:lnTo>
                    <a:pt x="546" y="99"/>
                  </a:lnTo>
                  <a:lnTo>
                    <a:pt x="545" y="104"/>
                  </a:lnTo>
                  <a:lnTo>
                    <a:pt x="543" y="108"/>
                  </a:lnTo>
                  <a:lnTo>
                    <a:pt x="541" y="111"/>
                  </a:lnTo>
                  <a:lnTo>
                    <a:pt x="538" y="113"/>
                  </a:lnTo>
                  <a:lnTo>
                    <a:pt x="533" y="117"/>
                  </a:lnTo>
                  <a:lnTo>
                    <a:pt x="529" y="118"/>
                  </a:lnTo>
                  <a:lnTo>
                    <a:pt x="525" y="119"/>
                  </a:lnTo>
                  <a:lnTo>
                    <a:pt x="519" y="120"/>
                  </a:lnTo>
                  <a:lnTo>
                    <a:pt x="514" y="120"/>
                  </a:lnTo>
                  <a:lnTo>
                    <a:pt x="507" y="119"/>
                  </a:lnTo>
                  <a:lnTo>
                    <a:pt x="494" y="117"/>
                  </a:lnTo>
                  <a:lnTo>
                    <a:pt x="482" y="111"/>
                  </a:lnTo>
                  <a:lnTo>
                    <a:pt x="467" y="105"/>
                  </a:lnTo>
                  <a:lnTo>
                    <a:pt x="453" y="96"/>
                  </a:lnTo>
                  <a:close/>
                </a:path>
              </a:pathLst>
            </a:custGeom>
            <a:solidFill>
              <a:srgbClr val="CCC4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CH"/>
            </a:p>
          </p:txBody>
        </p:sp>
        <p:sp>
          <p:nvSpPr>
            <p:cNvPr id="66" name="Freeform 53"/>
            <p:cNvSpPr>
              <a:spLocks noEditPoints="1"/>
            </p:cNvSpPr>
            <p:nvPr userDrawn="1"/>
          </p:nvSpPr>
          <p:spPr bwMode="auto">
            <a:xfrm>
              <a:off x="11916900" y="4778376"/>
              <a:ext cx="133350" cy="1500188"/>
            </a:xfrm>
            <a:custGeom>
              <a:avLst/>
              <a:gdLst>
                <a:gd name="T0" fmla="*/ 479 w 678"/>
                <a:gd name="T1" fmla="*/ 7469 h 7558"/>
                <a:gd name="T2" fmla="*/ 79 w 678"/>
                <a:gd name="T3" fmla="*/ 7229 h 7558"/>
                <a:gd name="T4" fmla="*/ 18 w 678"/>
                <a:gd name="T5" fmla="*/ 7163 h 7558"/>
                <a:gd name="T6" fmla="*/ 501 w 678"/>
                <a:gd name="T7" fmla="*/ 7212 h 7558"/>
                <a:gd name="T8" fmla="*/ 256 w 678"/>
                <a:gd name="T9" fmla="*/ 6848 h 7558"/>
                <a:gd name="T10" fmla="*/ 240 w 678"/>
                <a:gd name="T11" fmla="*/ 6788 h 7558"/>
                <a:gd name="T12" fmla="*/ 46 w 678"/>
                <a:gd name="T13" fmla="*/ 6546 h 7558"/>
                <a:gd name="T14" fmla="*/ 507 w 678"/>
                <a:gd name="T15" fmla="*/ 6494 h 7558"/>
                <a:gd name="T16" fmla="*/ 241 w 678"/>
                <a:gd name="T17" fmla="*/ 6247 h 7558"/>
                <a:gd name="T18" fmla="*/ 472 w 678"/>
                <a:gd name="T19" fmla="*/ 6059 h 7558"/>
                <a:gd name="T20" fmla="*/ 283 w 678"/>
                <a:gd name="T21" fmla="*/ 5823 h 7558"/>
                <a:gd name="T22" fmla="*/ 22 w 678"/>
                <a:gd name="T23" fmla="*/ 5174 h 7558"/>
                <a:gd name="T24" fmla="*/ 41 w 678"/>
                <a:gd name="T25" fmla="*/ 5256 h 7558"/>
                <a:gd name="T26" fmla="*/ 0 w 678"/>
                <a:gd name="T27" fmla="*/ 4874 h 7558"/>
                <a:gd name="T28" fmla="*/ 154 w 678"/>
                <a:gd name="T29" fmla="*/ 4650 h 7558"/>
                <a:gd name="T30" fmla="*/ 58 w 678"/>
                <a:gd name="T31" fmla="*/ 4125 h 7558"/>
                <a:gd name="T32" fmla="*/ 70 w 678"/>
                <a:gd name="T33" fmla="*/ 3999 h 7558"/>
                <a:gd name="T34" fmla="*/ 135 w 678"/>
                <a:gd name="T35" fmla="*/ 3391 h 7558"/>
                <a:gd name="T36" fmla="*/ 53 w 678"/>
                <a:gd name="T37" fmla="*/ 2842 h 7558"/>
                <a:gd name="T38" fmla="*/ 0 w 678"/>
                <a:gd name="T39" fmla="*/ 2175 h 7558"/>
                <a:gd name="T40" fmla="*/ 649 w 678"/>
                <a:gd name="T41" fmla="*/ 103 h 7558"/>
                <a:gd name="T42" fmla="*/ 570 w 678"/>
                <a:gd name="T43" fmla="*/ 972 h 7558"/>
                <a:gd name="T44" fmla="*/ 546 w 678"/>
                <a:gd name="T45" fmla="*/ 1308 h 7558"/>
                <a:gd name="T46" fmla="*/ 638 w 678"/>
                <a:gd name="T47" fmla="*/ 2205 h 7558"/>
                <a:gd name="T48" fmla="*/ 534 w 678"/>
                <a:gd name="T49" fmla="*/ 2401 h 7558"/>
                <a:gd name="T50" fmla="*/ 515 w 678"/>
                <a:gd name="T51" fmla="*/ 3100 h 7558"/>
                <a:gd name="T52" fmla="*/ 506 w 678"/>
                <a:gd name="T53" fmla="*/ 3335 h 7558"/>
                <a:gd name="T54" fmla="*/ 341 w 678"/>
                <a:gd name="T55" fmla="*/ 4750 h 7558"/>
                <a:gd name="T56" fmla="*/ 382 w 678"/>
                <a:gd name="T57" fmla="*/ 4990 h 7558"/>
                <a:gd name="T58" fmla="*/ 596 w 678"/>
                <a:gd name="T59" fmla="*/ 5261 h 7558"/>
                <a:gd name="T60" fmla="*/ 257 w 678"/>
                <a:gd name="T61" fmla="*/ 5676 h 7558"/>
                <a:gd name="T62" fmla="*/ 428 w 678"/>
                <a:gd name="T63" fmla="*/ 5915 h 7558"/>
                <a:gd name="T64" fmla="*/ 279 w 678"/>
                <a:gd name="T65" fmla="*/ 6168 h 7558"/>
                <a:gd name="T66" fmla="*/ 429 w 678"/>
                <a:gd name="T67" fmla="*/ 6351 h 7558"/>
                <a:gd name="T68" fmla="*/ 245 w 678"/>
                <a:gd name="T69" fmla="*/ 6489 h 7558"/>
                <a:gd name="T70" fmla="*/ 569 w 678"/>
                <a:gd name="T71" fmla="*/ 7008 h 7558"/>
                <a:gd name="T72" fmla="*/ 351 w 678"/>
                <a:gd name="T73" fmla="*/ 7027 h 7558"/>
                <a:gd name="T74" fmla="*/ 252 w 678"/>
                <a:gd name="T75" fmla="*/ 6752 h 7558"/>
                <a:gd name="T76" fmla="*/ 566 w 678"/>
                <a:gd name="T77" fmla="*/ 6895 h 7558"/>
                <a:gd name="T78" fmla="*/ 185 w 678"/>
                <a:gd name="T79" fmla="*/ 5418 h 7558"/>
                <a:gd name="T80" fmla="*/ 282 w 678"/>
                <a:gd name="T81" fmla="*/ 4591 h 7558"/>
                <a:gd name="T82" fmla="*/ 473 w 678"/>
                <a:gd name="T83" fmla="*/ 4484 h 7558"/>
                <a:gd name="T84" fmla="*/ 598 w 678"/>
                <a:gd name="T85" fmla="*/ 4484 h 7558"/>
                <a:gd name="T86" fmla="*/ 580 w 678"/>
                <a:gd name="T87" fmla="*/ 4255 h 7558"/>
                <a:gd name="T88" fmla="*/ 313 w 678"/>
                <a:gd name="T89" fmla="*/ 3802 h 7558"/>
                <a:gd name="T90" fmla="*/ 580 w 678"/>
                <a:gd name="T91" fmla="*/ 3772 h 7558"/>
                <a:gd name="T92" fmla="*/ 318 w 678"/>
                <a:gd name="T93" fmla="*/ 3251 h 7558"/>
                <a:gd name="T94" fmla="*/ 194 w 678"/>
                <a:gd name="T95" fmla="*/ 3141 h 7558"/>
                <a:gd name="T96" fmla="*/ 348 w 678"/>
                <a:gd name="T97" fmla="*/ 2932 h 7558"/>
                <a:gd name="T98" fmla="*/ 334 w 678"/>
                <a:gd name="T99" fmla="*/ 2733 h 7558"/>
                <a:gd name="T100" fmla="*/ 153 w 678"/>
                <a:gd name="T101" fmla="*/ 2269 h 7558"/>
                <a:gd name="T102" fmla="*/ 185 w 678"/>
                <a:gd name="T103" fmla="*/ 1938 h 7558"/>
                <a:gd name="T104" fmla="*/ 561 w 678"/>
                <a:gd name="T105" fmla="*/ 2119 h 7558"/>
                <a:gd name="T106" fmla="*/ 520 w 678"/>
                <a:gd name="T107" fmla="*/ 2032 h 7558"/>
                <a:gd name="T108" fmla="*/ 21 w 678"/>
                <a:gd name="T109" fmla="*/ 1398 h 7558"/>
                <a:gd name="T110" fmla="*/ 301 w 678"/>
                <a:gd name="T111" fmla="*/ 1628 h 7558"/>
                <a:gd name="T112" fmla="*/ 66 w 678"/>
                <a:gd name="T113" fmla="*/ 1065 h 7558"/>
                <a:gd name="T114" fmla="*/ 300 w 678"/>
                <a:gd name="T115" fmla="*/ 1222 h 7558"/>
                <a:gd name="T116" fmla="*/ 146 w 678"/>
                <a:gd name="T117" fmla="*/ 614 h 7558"/>
                <a:gd name="T118" fmla="*/ 333 w 678"/>
                <a:gd name="T119" fmla="*/ 788 h 7558"/>
                <a:gd name="T120" fmla="*/ 202 w 678"/>
                <a:gd name="T121" fmla="*/ 228 h 7558"/>
                <a:gd name="T122" fmla="*/ 379 w 678"/>
                <a:gd name="T123" fmla="*/ 365 h 7558"/>
                <a:gd name="T124" fmla="*/ 596 w 678"/>
                <a:gd name="T125" fmla="*/ 466 h 75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78" h="7558">
                  <a:moveTo>
                    <a:pt x="0" y="7353"/>
                  </a:moveTo>
                  <a:lnTo>
                    <a:pt x="0" y="7223"/>
                  </a:lnTo>
                  <a:lnTo>
                    <a:pt x="23" y="7231"/>
                  </a:lnTo>
                  <a:lnTo>
                    <a:pt x="46" y="7241"/>
                  </a:lnTo>
                  <a:lnTo>
                    <a:pt x="71" y="7252"/>
                  </a:lnTo>
                  <a:lnTo>
                    <a:pt x="97" y="7263"/>
                  </a:lnTo>
                  <a:lnTo>
                    <a:pt x="123" y="7274"/>
                  </a:lnTo>
                  <a:lnTo>
                    <a:pt x="151" y="7287"/>
                  </a:lnTo>
                  <a:lnTo>
                    <a:pt x="179" y="7300"/>
                  </a:lnTo>
                  <a:lnTo>
                    <a:pt x="207" y="7314"/>
                  </a:lnTo>
                  <a:lnTo>
                    <a:pt x="242" y="7332"/>
                  </a:lnTo>
                  <a:lnTo>
                    <a:pt x="276" y="7348"/>
                  </a:lnTo>
                  <a:lnTo>
                    <a:pt x="308" y="7365"/>
                  </a:lnTo>
                  <a:lnTo>
                    <a:pt x="338" y="7381"/>
                  </a:lnTo>
                  <a:lnTo>
                    <a:pt x="324" y="7372"/>
                  </a:lnTo>
                  <a:lnTo>
                    <a:pt x="311" y="7362"/>
                  </a:lnTo>
                  <a:lnTo>
                    <a:pt x="300" y="7353"/>
                  </a:lnTo>
                  <a:lnTo>
                    <a:pt x="292" y="7345"/>
                  </a:lnTo>
                  <a:lnTo>
                    <a:pt x="285" y="7338"/>
                  </a:lnTo>
                  <a:lnTo>
                    <a:pt x="281" y="7332"/>
                  </a:lnTo>
                  <a:lnTo>
                    <a:pt x="279" y="7329"/>
                  </a:lnTo>
                  <a:lnTo>
                    <a:pt x="279" y="7327"/>
                  </a:lnTo>
                  <a:lnTo>
                    <a:pt x="279" y="7325"/>
                  </a:lnTo>
                  <a:lnTo>
                    <a:pt x="279" y="7323"/>
                  </a:lnTo>
                  <a:lnTo>
                    <a:pt x="281" y="7321"/>
                  </a:lnTo>
                  <a:lnTo>
                    <a:pt x="283" y="7320"/>
                  </a:lnTo>
                  <a:lnTo>
                    <a:pt x="286" y="7320"/>
                  </a:lnTo>
                  <a:lnTo>
                    <a:pt x="290" y="7319"/>
                  </a:lnTo>
                  <a:lnTo>
                    <a:pt x="300" y="7320"/>
                  </a:lnTo>
                  <a:lnTo>
                    <a:pt x="313" y="7322"/>
                  </a:lnTo>
                  <a:lnTo>
                    <a:pt x="328" y="7325"/>
                  </a:lnTo>
                  <a:lnTo>
                    <a:pt x="347" y="7329"/>
                  </a:lnTo>
                  <a:lnTo>
                    <a:pt x="367" y="7336"/>
                  </a:lnTo>
                  <a:lnTo>
                    <a:pt x="390" y="7343"/>
                  </a:lnTo>
                  <a:lnTo>
                    <a:pt x="440" y="7362"/>
                  </a:lnTo>
                  <a:lnTo>
                    <a:pt x="498" y="7386"/>
                  </a:lnTo>
                  <a:lnTo>
                    <a:pt x="559" y="7413"/>
                  </a:lnTo>
                  <a:lnTo>
                    <a:pt x="625" y="7443"/>
                  </a:lnTo>
                  <a:lnTo>
                    <a:pt x="639" y="7449"/>
                  </a:lnTo>
                  <a:lnTo>
                    <a:pt x="652" y="7456"/>
                  </a:lnTo>
                  <a:lnTo>
                    <a:pt x="665" y="7461"/>
                  </a:lnTo>
                  <a:lnTo>
                    <a:pt x="678" y="7468"/>
                  </a:lnTo>
                  <a:lnTo>
                    <a:pt x="678" y="7558"/>
                  </a:lnTo>
                  <a:lnTo>
                    <a:pt x="654" y="7548"/>
                  </a:lnTo>
                  <a:lnTo>
                    <a:pt x="630" y="7538"/>
                  </a:lnTo>
                  <a:lnTo>
                    <a:pt x="606" y="7527"/>
                  </a:lnTo>
                  <a:lnTo>
                    <a:pt x="581" y="7515"/>
                  </a:lnTo>
                  <a:lnTo>
                    <a:pt x="547" y="7499"/>
                  </a:lnTo>
                  <a:lnTo>
                    <a:pt x="516" y="7483"/>
                  </a:lnTo>
                  <a:lnTo>
                    <a:pt x="485" y="7468"/>
                  </a:lnTo>
                  <a:lnTo>
                    <a:pt x="456" y="7451"/>
                  </a:lnTo>
                  <a:lnTo>
                    <a:pt x="479" y="7469"/>
                  </a:lnTo>
                  <a:lnTo>
                    <a:pt x="497" y="7484"/>
                  </a:lnTo>
                  <a:lnTo>
                    <a:pt x="502" y="7489"/>
                  </a:lnTo>
                  <a:lnTo>
                    <a:pt x="506" y="7495"/>
                  </a:lnTo>
                  <a:lnTo>
                    <a:pt x="507" y="7499"/>
                  </a:lnTo>
                  <a:lnTo>
                    <a:pt x="507" y="7502"/>
                  </a:lnTo>
                  <a:lnTo>
                    <a:pt x="505" y="7504"/>
                  </a:lnTo>
                  <a:lnTo>
                    <a:pt x="503" y="7505"/>
                  </a:lnTo>
                  <a:lnTo>
                    <a:pt x="500" y="7506"/>
                  </a:lnTo>
                  <a:lnTo>
                    <a:pt x="497" y="7506"/>
                  </a:lnTo>
                  <a:lnTo>
                    <a:pt x="486" y="7505"/>
                  </a:lnTo>
                  <a:lnTo>
                    <a:pt x="474" y="7504"/>
                  </a:lnTo>
                  <a:lnTo>
                    <a:pt x="458" y="7500"/>
                  </a:lnTo>
                  <a:lnTo>
                    <a:pt x="440" y="7496"/>
                  </a:lnTo>
                  <a:lnTo>
                    <a:pt x="420" y="7489"/>
                  </a:lnTo>
                  <a:lnTo>
                    <a:pt x="397" y="7482"/>
                  </a:lnTo>
                  <a:lnTo>
                    <a:pt x="348" y="7463"/>
                  </a:lnTo>
                  <a:lnTo>
                    <a:pt x="292" y="7441"/>
                  </a:lnTo>
                  <a:lnTo>
                    <a:pt x="230" y="7414"/>
                  </a:lnTo>
                  <a:lnTo>
                    <a:pt x="165" y="7383"/>
                  </a:lnTo>
                  <a:lnTo>
                    <a:pt x="133" y="7367"/>
                  </a:lnTo>
                  <a:lnTo>
                    <a:pt x="100" y="7351"/>
                  </a:lnTo>
                  <a:lnTo>
                    <a:pt x="70" y="7335"/>
                  </a:lnTo>
                  <a:lnTo>
                    <a:pt x="42" y="7320"/>
                  </a:lnTo>
                  <a:lnTo>
                    <a:pt x="66" y="7337"/>
                  </a:lnTo>
                  <a:lnTo>
                    <a:pt x="82" y="7351"/>
                  </a:lnTo>
                  <a:lnTo>
                    <a:pt x="87" y="7357"/>
                  </a:lnTo>
                  <a:lnTo>
                    <a:pt x="92" y="7362"/>
                  </a:lnTo>
                  <a:lnTo>
                    <a:pt x="93" y="7366"/>
                  </a:lnTo>
                  <a:lnTo>
                    <a:pt x="93" y="7369"/>
                  </a:lnTo>
                  <a:lnTo>
                    <a:pt x="92" y="7372"/>
                  </a:lnTo>
                  <a:lnTo>
                    <a:pt x="90" y="7372"/>
                  </a:lnTo>
                  <a:lnTo>
                    <a:pt x="86" y="7373"/>
                  </a:lnTo>
                  <a:lnTo>
                    <a:pt x="83" y="7373"/>
                  </a:lnTo>
                  <a:lnTo>
                    <a:pt x="76" y="7373"/>
                  </a:lnTo>
                  <a:lnTo>
                    <a:pt x="65" y="7372"/>
                  </a:lnTo>
                  <a:lnTo>
                    <a:pt x="51" y="7368"/>
                  </a:lnTo>
                  <a:lnTo>
                    <a:pt x="36" y="7364"/>
                  </a:lnTo>
                  <a:lnTo>
                    <a:pt x="19" y="7360"/>
                  </a:lnTo>
                  <a:lnTo>
                    <a:pt x="0" y="7353"/>
                  </a:lnTo>
                  <a:close/>
                  <a:moveTo>
                    <a:pt x="0" y="7215"/>
                  </a:moveTo>
                  <a:lnTo>
                    <a:pt x="0" y="7154"/>
                  </a:lnTo>
                  <a:lnTo>
                    <a:pt x="19" y="7166"/>
                  </a:lnTo>
                  <a:lnTo>
                    <a:pt x="38" y="7179"/>
                  </a:lnTo>
                  <a:lnTo>
                    <a:pt x="52" y="7190"/>
                  </a:lnTo>
                  <a:lnTo>
                    <a:pt x="65" y="7200"/>
                  </a:lnTo>
                  <a:lnTo>
                    <a:pt x="73" y="7209"/>
                  </a:lnTo>
                  <a:lnTo>
                    <a:pt x="80" y="7216"/>
                  </a:lnTo>
                  <a:lnTo>
                    <a:pt x="81" y="7219"/>
                  </a:lnTo>
                  <a:lnTo>
                    <a:pt x="82" y="7223"/>
                  </a:lnTo>
                  <a:lnTo>
                    <a:pt x="82" y="7225"/>
                  </a:lnTo>
                  <a:lnTo>
                    <a:pt x="82" y="7227"/>
                  </a:lnTo>
                  <a:lnTo>
                    <a:pt x="79" y="7229"/>
                  </a:lnTo>
                  <a:lnTo>
                    <a:pt x="73" y="7231"/>
                  </a:lnTo>
                  <a:lnTo>
                    <a:pt x="66" y="7231"/>
                  </a:lnTo>
                  <a:lnTo>
                    <a:pt x="56" y="7230"/>
                  </a:lnTo>
                  <a:lnTo>
                    <a:pt x="45" y="7228"/>
                  </a:lnTo>
                  <a:lnTo>
                    <a:pt x="31" y="7225"/>
                  </a:lnTo>
                  <a:lnTo>
                    <a:pt x="16" y="7220"/>
                  </a:lnTo>
                  <a:lnTo>
                    <a:pt x="0" y="7215"/>
                  </a:lnTo>
                  <a:close/>
                  <a:moveTo>
                    <a:pt x="0" y="7152"/>
                  </a:moveTo>
                  <a:lnTo>
                    <a:pt x="0" y="7077"/>
                  </a:lnTo>
                  <a:lnTo>
                    <a:pt x="23" y="7086"/>
                  </a:lnTo>
                  <a:lnTo>
                    <a:pt x="46" y="7095"/>
                  </a:lnTo>
                  <a:lnTo>
                    <a:pt x="71" y="7105"/>
                  </a:lnTo>
                  <a:lnTo>
                    <a:pt x="97" y="7116"/>
                  </a:lnTo>
                  <a:lnTo>
                    <a:pt x="124" y="7129"/>
                  </a:lnTo>
                  <a:lnTo>
                    <a:pt x="152" y="7141"/>
                  </a:lnTo>
                  <a:lnTo>
                    <a:pt x="181" y="7155"/>
                  </a:lnTo>
                  <a:lnTo>
                    <a:pt x="211" y="7169"/>
                  </a:lnTo>
                  <a:lnTo>
                    <a:pt x="272" y="7200"/>
                  </a:lnTo>
                  <a:lnTo>
                    <a:pt x="329" y="7230"/>
                  </a:lnTo>
                  <a:lnTo>
                    <a:pt x="380" y="7259"/>
                  </a:lnTo>
                  <a:lnTo>
                    <a:pt x="423" y="7285"/>
                  </a:lnTo>
                  <a:lnTo>
                    <a:pt x="442" y="7298"/>
                  </a:lnTo>
                  <a:lnTo>
                    <a:pt x="458" y="7309"/>
                  </a:lnTo>
                  <a:lnTo>
                    <a:pt x="471" y="7320"/>
                  </a:lnTo>
                  <a:lnTo>
                    <a:pt x="483" y="7329"/>
                  </a:lnTo>
                  <a:lnTo>
                    <a:pt x="490" y="7337"/>
                  </a:lnTo>
                  <a:lnTo>
                    <a:pt x="497" y="7345"/>
                  </a:lnTo>
                  <a:lnTo>
                    <a:pt x="498" y="7348"/>
                  </a:lnTo>
                  <a:lnTo>
                    <a:pt x="499" y="7350"/>
                  </a:lnTo>
                  <a:lnTo>
                    <a:pt x="499" y="7353"/>
                  </a:lnTo>
                  <a:lnTo>
                    <a:pt x="498" y="7354"/>
                  </a:lnTo>
                  <a:lnTo>
                    <a:pt x="497" y="7356"/>
                  </a:lnTo>
                  <a:lnTo>
                    <a:pt x="494" y="7357"/>
                  </a:lnTo>
                  <a:lnTo>
                    <a:pt x="491" y="7359"/>
                  </a:lnTo>
                  <a:lnTo>
                    <a:pt x="487" y="7360"/>
                  </a:lnTo>
                  <a:lnTo>
                    <a:pt x="477" y="7359"/>
                  </a:lnTo>
                  <a:lnTo>
                    <a:pt x="465" y="7357"/>
                  </a:lnTo>
                  <a:lnTo>
                    <a:pt x="450" y="7354"/>
                  </a:lnTo>
                  <a:lnTo>
                    <a:pt x="432" y="7350"/>
                  </a:lnTo>
                  <a:lnTo>
                    <a:pt x="412" y="7345"/>
                  </a:lnTo>
                  <a:lnTo>
                    <a:pt x="391" y="7337"/>
                  </a:lnTo>
                  <a:lnTo>
                    <a:pt x="342" y="7320"/>
                  </a:lnTo>
                  <a:lnTo>
                    <a:pt x="287" y="7297"/>
                  </a:lnTo>
                  <a:lnTo>
                    <a:pt x="228" y="7271"/>
                  </a:lnTo>
                  <a:lnTo>
                    <a:pt x="165" y="7241"/>
                  </a:lnTo>
                  <a:lnTo>
                    <a:pt x="143" y="7230"/>
                  </a:lnTo>
                  <a:lnTo>
                    <a:pt x="120" y="7218"/>
                  </a:lnTo>
                  <a:lnTo>
                    <a:pt x="98" y="7207"/>
                  </a:lnTo>
                  <a:lnTo>
                    <a:pt x="77" y="7196"/>
                  </a:lnTo>
                  <a:lnTo>
                    <a:pt x="56" y="7185"/>
                  </a:lnTo>
                  <a:lnTo>
                    <a:pt x="37" y="7174"/>
                  </a:lnTo>
                  <a:lnTo>
                    <a:pt x="18" y="7163"/>
                  </a:lnTo>
                  <a:lnTo>
                    <a:pt x="0" y="7152"/>
                  </a:lnTo>
                  <a:close/>
                  <a:moveTo>
                    <a:pt x="0" y="7067"/>
                  </a:moveTo>
                  <a:lnTo>
                    <a:pt x="0" y="6996"/>
                  </a:lnTo>
                  <a:lnTo>
                    <a:pt x="25" y="7011"/>
                  </a:lnTo>
                  <a:lnTo>
                    <a:pt x="46" y="7026"/>
                  </a:lnTo>
                  <a:lnTo>
                    <a:pt x="65" y="7040"/>
                  </a:lnTo>
                  <a:lnTo>
                    <a:pt x="80" y="7052"/>
                  </a:lnTo>
                  <a:lnTo>
                    <a:pt x="92" y="7063"/>
                  </a:lnTo>
                  <a:lnTo>
                    <a:pt x="99" y="7071"/>
                  </a:lnTo>
                  <a:lnTo>
                    <a:pt x="102" y="7076"/>
                  </a:lnTo>
                  <a:lnTo>
                    <a:pt x="103" y="7079"/>
                  </a:lnTo>
                  <a:lnTo>
                    <a:pt x="104" y="7082"/>
                  </a:lnTo>
                  <a:lnTo>
                    <a:pt x="103" y="7084"/>
                  </a:lnTo>
                  <a:lnTo>
                    <a:pt x="102" y="7087"/>
                  </a:lnTo>
                  <a:lnTo>
                    <a:pt x="98" y="7088"/>
                  </a:lnTo>
                  <a:lnTo>
                    <a:pt x="96" y="7089"/>
                  </a:lnTo>
                  <a:lnTo>
                    <a:pt x="92" y="7089"/>
                  </a:lnTo>
                  <a:lnTo>
                    <a:pt x="82" y="7089"/>
                  </a:lnTo>
                  <a:lnTo>
                    <a:pt x="70" y="7088"/>
                  </a:lnTo>
                  <a:lnTo>
                    <a:pt x="56" y="7084"/>
                  </a:lnTo>
                  <a:lnTo>
                    <a:pt x="40" y="7080"/>
                  </a:lnTo>
                  <a:lnTo>
                    <a:pt x="21" y="7075"/>
                  </a:lnTo>
                  <a:lnTo>
                    <a:pt x="0" y="7067"/>
                  </a:lnTo>
                  <a:close/>
                  <a:moveTo>
                    <a:pt x="0" y="6988"/>
                  </a:moveTo>
                  <a:lnTo>
                    <a:pt x="0" y="6920"/>
                  </a:lnTo>
                  <a:lnTo>
                    <a:pt x="24" y="6928"/>
                  </a:lnTo>
                  <a:lnTo>
                    <a:pt x="50" y="6938"/>
                  </a:lnTo>
                  <a:lnTo>
                    <a:pt x="79" y="6948"/>
                  </a:lnTo>
                  <a:lnTo>
                    <a:pt x="109" y="6960"/>
                  </a:lnTo>
                  <a:lnTo>
                    <a:pt x="140" y="6974"/>
                  </a:lnTo>
                  <a:lnTo>
                    <a:pt x="174" y="6989"/>
                  </a:lnTo>
                  <a:lnTo>
                    <a:pt x="208" y="7006"/>
                  </a:lnTo>
                  <a:lnTo>
                    <a:pt x="244" y="7023"/>
                  </a:lnTo>
                  <a:lnTo>
                    <a:pt x="304" y="7053"/>
                  </a:lnTo>
                  <a:lnTo>
                    <a:pt x="360" y="7083"/>
                  </a:lnTo>
                  <a:lnTo>
                    <a:pt x="408" y="7111"/>
                  </a:lnTo>
                  <a:lnTo>
                    <a:pt x="450" y="7137"/>
                  </a:lnTo>
                  <a:lnTo>
                    <a:pt x="467" y="7150"/>
                  </a:lnTo>
                  <a:lnTo>
                    <a:pt x="484" y="7161"/>
                  </a:lnTo>
                  <a:lnTo>
                    <a:pt x="497" y="7172"/>
                  </a:lnTo>
                  <a:lnTo>
                    <a:pt x="507" y="7182"/>
                  </a:lnTo>
                  <a:lnTo>
                    <a:pt x="515" y="7189"/>
                  </a:lnTo>
                  <a:lnTo>
                    <a:pt x="520" y="7197"/>
                  </a:lnTo>
                  <a:lnTo>
                    <a:pt x="521" y="7200"/>
                  </a:lnTo>
                  <a:lnTo>
                    <a:pt x="523" y="7203"/>
                  </a:lnTo>
                  <a:lnTo>
                    <a:pt x="523" y="7205"/>
                  </a:lnTo>
                  <a:lnTo>
                    <a:pt x="521" y="7207"/>
                  </a:lnTo>
                  <a:lnTo>
                    <a:pt x="520" y="7209"/>
                  </a:lnTo>
                  <a:lnTo>
                    <a:pt x="517" y="7211"/>
                  </a:lnTo>
                  <a:lnTo>
                    <a:pt x="514" y="7212"/>
                  </a:lnTo>
                  <a:lnTo>
                    <a:pt x="511" y="7212"/>
                  </a:lnTo>
                  <a:lnTo>
                    <a:pt x="501" y="7212"/>
                  </a:lnTo>
                  <a:lnTo>
                    <a:pt x="489" y="7211"/>
                  </a:lnTo>
                  <a:lnTo>
                    <a:pt x="474" y="7207"/>
                  </a:lnTo>
                  <a:lnTo>
                    <a:pt x="457" y="7203"/>
                  </a:lnTo>
                  <a:lnTo>
                    <a:pt x="437" y="7198"/>
                  </a:lnTo>
                  <a:lnTo>
                    <a:pt x="417" y="7191"/>
                  </a:lnTo>
                  <a:lnTo>
                    <a:pt x="369" y="7174"/>
                  </a:lnTo>
                  <a:lnTo>
                    <a:pt x="316" y="7154"/>
                  </a:lnTo>
                  <a:lnTo>
                    <a:pt x="258" y="7128"/>
                  </a:lnTo>
                  <a:lnTo>
                    <a:pt x="198" y="7100"/>
                  </a:lnTo>
                  <a:lnTo>
                    <a:pt x="168" y="7084"/>
                  </a:lnTo>
                  <a:lnTo>
                    <a:pt x="140" y="7070"/>
                  </a:lnTo>
                  <a:lnTo>
                    <a:pt x="113" y="7055"/>
                  </a:lnTo>
                  <a:lnTo>
                    <a:pt x="87" y="7041"/>
                  </a:lnTo>
                  <a:lnTo>
                    <a:pt x="64" y="7027"/>
                  </a:lnTo>
                  <a:lnTo>
                    <a:pt x="41" y="7014"/>
                  </a:lnTo>
                  <a:lnTo>
                    <a:pt x="19" y="7001"/>
                  </a:lnTo>
                  <a:lnTo>
                    <a:pt x="0" y="6988"/>
                  </a:lnTo>
                  <a:close/>
                  <a:moveTo>
                    <a:pt x="0" y="6906"/>
                  </a:moveTo>
                  <a:lnTo>
                    <a:pt x="0" y="6818"/>
                  </a:lnTo>
                  <a:lnTo>
                    <a:pt x="36" y="6838"/>
                  </a:lnTo>
                  <a:lnTo>
                    <a:pt x="68" y="6859"/>
                  </a:lnTo>
                  <a:lnTo>
                    <a:pt x="95" y="6878"/>
                  </a:lnTo>
                  <a:lnTo>
                    <a:pt x="119" y="6896"/>
                  </a:lnTo>
                  <a:lnTo>
                    <a:pt x="136" y="6911"/>
                  </a:lnTo>
                  <a:lnTo>
                    <a:pt x="149" y="6924"/>
                  </a:lnTo>
                  <a:lnTo>
                    <a:pt x="152" y="6929"/>
                  </a:lnTo>
                  <a:lnTo>
                    <a:pt x="154" y="6933"/>
                  </a:lnTo>
                  <a:lnTo>
                    <a:pt x="155" y="6938"/>
                  </a:lnTo>
                  <a:lnTo>
                    <a:pt x="154" y="6941"/>
                  </a:lnTo>
                  <a:lnTo>
                    <a:pt x="152" y="6943"/>
                  </a:lnTo>
                  <a:lnTo>
                    <a:pt x="149" y="6945"/>
                  </a:lnTo>
                  <a:lnTo>
                    <a:pt x="145" y="6946"/>
                  </a:lnTo>
                  <a:lnTo>
                    <a:pt x="139" y="6946"/>
                  </a:lnTo>
                  <a:lnTo>
                    <a:pt x="124" y="6945"/>
                  </a:lnTo>
                  <a:lnTo>
                    <a:pt x="106" y="6942"/>
                  </a:lnTo>
                  <a:lnTo>
                    <a:pt x="84" y="6937"/>
                  </a:lnTo>
                  <a:lnTo>
                    <a:pt x="59" y="6928"/>
                  </a:lnTo>
                  <a:lnTo>
                    <a:pt x="30" y="6918"/>
                  </a:lnTo>
                  <a:lnTo>
                    <a:pt x="0" y="6906"/>
                  </a:lnTo>
                  <a:close/>
                  <a:moveTo>
                    <a:pt x="0" y="6786"/>
                  </a:moveTo>
                  <a:lnTo>
                    <a:pt x="0" y="6768"/>
                  </a:lnTo>
                  <a:lnTo>
                    <a:pt x="7" y="6766"/>
                  </a:lnTo>
                  <a:lnTo>
                    <a:pt x="14" y="6765"/>
                  </a:lnTo>
                  <a:lnTo>
                    <a:pt x="25" y="6766"/>
                  </a:lnTo>
                  <a:lnTo>
                    <a:pt x="38" y="6768"/>
                  </a:lnTo>
                  <a:lnTo>
                    <a:pt x="53" y="6771"/>
                  </a:lnTo>
                  <a:lnTo>
                    <a:pt x="69" y="6776"/>
                  </a:lnTo>
                  <a:lnTo>
                    <a:pt x="87" y="6781"/>
                  </a:lnTo>
                  <a:lnTo>
                    <a:pt x="108" y="6788"/>
                  </a:lnTo>
                  <a:lnTo>
                    <a:pt x="152" y="6804"/>
                  </a:lnTo>
                  <a:lnTo>
                    <a:pt x="202" y="6824"/>
                  </a:lnTo>
                  <a:lnTo>
                    <a:pt x="256" y="6848"/>
                  </a:lnTo>
                  <a:lnTo>
                    <a:pt x="312" y="6875"/>
                  </a:lnTo>
                  <a:lnTo>
                    <a:pt x="369" y="6905"/>
                  </a:lnTo>
                  <a:lnTo>
                    <a:pt x="422" y="6934"/>
                  </a:lnTo>
                  <a:lnTo>
                    <a:pt x="470" y="6961"/>
                  </a:lnTo>
                  <a:lnTo>
                    <a:pt x="510" y="6987"/>
                  </a:lnTo>
                  <a:lnTo>
                    <a:pt x="527" y="7000"/>
                  </a:lnTo>
                  <a:lnTo>
                    <a:pt x="541" y="7011"/>
                  </a:lnTo>
                  <a:lnTo>
                    <a:pt x="554" y="7022"/>
                  </a:lnTo>
                  <a:lnTo>
                    <a:pt x="564" y="7030"/>
                  </a:lnTo>
                  <a:lnTo>
                    <a:pt x="571" y="7039"/>
                  </a:lnTo>
                  <a:lnTo>
                    <a:pt x="576" y="7047"/>
                  </a:lnTo>
                  <a:lnTo>
                    <a:pt x="578" y="7050"/>
                  </a:lnTo>
                  <a:lnTo>
                    <a:pt x="578" y="7053"/>
                  </a:lnTo>
                  <a:lnTo>
                    <a:pt x="578" y="7055"/>
                  </a:lnTo>
                  <a:lnTo>
                    <a:pt x="578" y="7057"/>
                  </a:lnTo>
                  <a:lnTo>
                    <a:pt x="575" y="7060"/>
                  </a:lnTo>
                  <a:lnTo>
                    <a:pt x="573" y="7061"/>
                  </a:lnTo>
                  <a:lnTo>
                    <a:pt x="570" y="7062"/>
                  </a:lnTo>
                  <a:lnTo>
                    <a:pt x="566" y="7063"/>
                  </a:lnTo>
                  <a:lnTo>
                    <a:pt x="557" y="7063"/>
                  </a:lnTo>
                  <a:lnTo>
                    <a:pt x="544" y="7062"/>
                  </a:lnTo>
                  <a:lnTo>
                    <a:pt x="530" y="7060"/>
                  </a:lnTo>
                  <a:lnTo>
                    <a:pt x="514" y="7056"/>
                  </a:lnTo>
                  <a:lnTo>
                    <a:pt x="494" y="7051"/>
                  </a:lnTo>
                  <a:lnTo>
                    <a:pt x="474" y="7045"/>
                  </a:lnTo>
                  <a:lnTo>
                    <a:pt x="429" y="7028"/>
                  </a:lnTo>
                  <a:lnTo>
                    <a:pt x="377" y="7008"/>
                  </a:lnTo>
                  <a:lnTo>
                    <a:pt x="321" y="6983"/>
                  </a:lnTo>
                  <a:lnTo>
                    <a:pt x="261" y="6955"/>
                  </a:lnTo>
                  <a:lnTo>
                    <a:pt x="213" y="6930"/>
                  </a:lnTo>
                  <a:lnTo>
                    <a:pt x="167" y="6905"/>
                  </a:lnTo>
                  <a:lnTo>
                    <a:pt x="125" y="6882"/>
                  </a:lnTo>
                  <a:lnTo>
                    <a:pt x="89" y="6859"/>
                  </a:lnTo>
                  <a:lnTo>
                    <a:pt x="57" y="6837"/>
                  </a:lnTo>
                  <a:lnTo>
                    <a:pt x="31" y="6817"/>
                  </a:lnTo>
                  <a:lnTo>
                    <a:pt x="21" y="6808"/>
                  </a:lnTo>
                  <a:lnTo>
                    <a:pt x="12" y="6801"/>
                  </a:lnTo>
                  <a:lnTo>
                    <a:pt x="5" y="6793"/>
                  </a:lnTo>
                  <a:lnTo>
                    <a:pt x="0" y="6786"/>
                  </a:lnTo>
                  <a:close/>
                  <a:moveTo>
                    <a:pt x="0" y="6727"/>
                  </a:moveTo>
                  <a:lnTo>
                    <a:pt x="0" y="6623"/>
                  </a:lnTo>
                  <a:lnTo>
                    <a:pt x="53" y="6651"/>
                  </a:lnTo>
                  <a:lnTo>
                    <a:pt x="102" y="6679"/>
                  </a:lnTo>
                  <a:lnTo>
                    <a:pt x="144" y="6705"/>
                  </a:lnTo>
                  <a:lnTo>
                    <a:pt x="179" y="6729"/>
                  </a:lnTo>
                  <a:lnTo>
                    <a:pt x="194" y="6741"/>
                  </a:lnTo>
                  <a:lnTo>
                    <a:pt x="208" y="6751"/>
                  </a:lnTo>
                  <a:lnTo>
                    <a:pt x="219" y="6761"/>
                  </a:lnTo>
                  <a:lnTo>
                    <a:pt x="228" y="6770"/>
                  </a:lnTo>
                  <a:lnTo>
                    <a:pt x="234" y="6778"/>
                  </a:lnTo>
                  <a:lnTo>
                    <a:pt x="239" y="6786"/>
                  </a:lnTo>
                  <a:lnTo>
                    <a:pt x="240" y="6788"/>
                  </a:lnTo>
                  <a:lnTo>
                    <a:pt x="241" y="6791"/>
                  </a:lnTo>
                  <a:lnTo>
                    <a:pt x="241" y="6793"/>
                  </a:lnTo>
                  <a:lnTo>
                    <a:pt x="240" y="6795"/>
                  </a:lnTo>
                  <a:lnTo>
                    <a:pt x="236" y="6798"/>
                  </a:lnTo>
                  <a:lnTo>
                    <a:pt x="231" y="6801"/>
                  </a:lnTo>
                  <a:lnTo>
                    <a:pt x="223" y="6802"/>
                  </a:lnTo>
                  <a:lnTo>
                    <a:pt x="215" y="6801"/>
                  </a:lnTo>
                  <a:lnTo>
                    <a:pt x="204" y="6800"/>
                  </a:lnTo>
                  <a:lnTo>
                    <a:pt x="191" y="6797"/>
                  </a:lnTo>
                  <a:lnTo>
                    <a:pt x="178" y="6794"/>
                  </a:lnTo>
                  <a:lnTo>
                    <a:pt x="162" y="6790"/>
                  </a:lnTo>
                  <a:lnTo>
                    <a:pt x="127" y="6779"/>
                  </a:lnTo>
                  <a:lnTo>
                    <a:pt x="89" y="6765"/>
                  </a:lnTo>
                  <a:lnTo>
                    <a:pt x="46" y="6748"/>
                  </a:lnTo>
                  <a:lnTo>
                    <a:pt x="0" y="6727"/>
                  </a:lnTo>
                  <a:close/>
                  <a:moveTo>
                    <a:pt x="0" y="6520"/>
                  </a:moveTo>
                  <a:lnTo>
                    <a:pt x="0" y="6414"/>
                  </a:lnTo>
                  <a:lnTo>
                    <a:pt x="28" y="6426"/>
                  </a:lnTo>
                  <a:lnTo>
                    <a:pt x="56" y="6439"/>
                  </a:lnTo>
                  <a:lnTo>
                    <a:pt x="85" y="6453"/>
                  </a:lnTo>
                  <a:lnTo>
                    <a:pt x="116" y="6468"/>
                  </a:lnTo>
                  <a:lnTo>
                    <a:pt x="170" y="6497"/>
                  </a:lnTo>
                  <a:lnTo>
                    <a:pt x="218" y="6524"/>
                  </a:lnTo>
                  <a:lnTo>
                    <a:pt x="261" y="6551"/>
                  </a:lnTo>
                  <a:lnTo>
                    <a:pt x="297" y="6577"/>
                  </a:lnTo>
                  <a:lnTo>
                    <a:pt x="313" y="6589"/>
                  </a:lnTo>
                  <a:lnTo>
                    <a:pt x="326" y="6600"/>
                  </a:lnTo>
                  <a:lnTo>
                    <a:pt x="338" y="6610"/>
                  </a:lnTo>
                  <a:lnTo>
                    <a:pt x="347" y="6619"/>
                  </a:lnTo>
                  <a:lnTo>
                    <a:pt x="353" y="6628"/>
                  </a:lnTo>
                  <a:lnTo>
                    <a:pt x="357" y="6635"/>
                  </a:lnTo>
                  <a:lnTo>
                    <a:pt x="358" y="6639"/>
                  </a:lnTo>
                  <a:lnTo>
                    <a:pt x="358" y="6642"/>
                  </a:lnTo>
                  <a:lnTo>
                    <a:pt x="358" y="6644"/>
                  </a:lnTo>
                  <a:lnTo>
                    <a:pt x="357" y="6646"/>
                  </a:lnTo>
                  <a:lnTo>
                    <a:pt x="356" y="6648"/>
                  </a:lnTo>
                  <a:lnTo>
                    <a:pt x="353" y="6651"/>
                  </a:lnTo>
                  <a:lnTo>
                    <a:pt x="351" y="6652"/>
                  </a:lnTo>
                  <a:lnTo>
                    <a:pt x="347" y="6653"/>
                  </a:lnTo>
                  <a:lnTo>
                    <a:pt x="338" y="6653"/>
                  </a:lnTo>
                  <a:lnTo>
                    <a:pt x="326" y="6653"/>
                  </a:lnTo>
                  <a:lnTo>
                    <a:pt x="312" y="6651"/>
                  </a:lnTo>
                  <a:lnTo>
                    <a:pt x="297" y="6647"/>
                  </a:lnTo>
                  <a:lnTo>
                    <a:pt x="280" y="6643"/>
                  </a:lnTo>
                  <a:lnTo>
                    <a:pt x="260" y="6637"/>
                  </a:lnTo>
                  <a:lnTo>
                    <a:pt x="240" y="6630"/>
                  </a:lnTo>
                  <a:lnTo>
                    <a:pt x="217" y="6623"/>
                  </a:lnTo>
                  <a:lnTo>
                    <a:pt x="193" y="6613"/>
                  </a:lnTo>
                  <a:lnTo>
                    <a:pt x="170" y="6603"/>
                  </a:lnTo>
                  <a:lnTo>
                    <a:pt x="118" y="6580"/>
                  </a:lnTo>
                  <a:lnTo>
                    <a:pt x="63" y="6553"/>
                  </a:lnTo>
                  <a:lnTo>
                    <a:pt x="46" y="6546"/>
                  </a:lnTo>
                  <a:lnTo>
                    <a:pt x="30" y="6537"/>
                  </a:lnTo>
                  <a:lnTo>
                    <a:pt x="15" y="6529"/>
                  </a:lnTo>
                  <a:lnTo>
                    <a:pt x="0" y="6520"/>
                  </a:lnTo>
                  <a:close/>
                  <a:moveTo>
                    <a:pt x="0" y="6388"/>
                  </a:moveTo>
                  <a:lnTo>
                    <a:pt x="0" y="6307"/>
                  </a:lnTo>
                  <a:lnTo>
                    <a:pt x="21" y="6321"/>
                  </a:lnTo>
                  <a:lnTo>
                    <a:pt x="38" y="6335"/>
                  </a:lnTo>
                  <a:lnTo>
                    <a:pt x="53" y="6348"/>
                  </a:lnTo>
                  <a:lnTo>
                    <a:pt x="65" y="6359"/>
                  </a:lnTo>
                  <a:lnTo>
                    <a:pt x="73" y="6370"/>
                  </a:lnTo>
                  <a:lnTo>
                    <a:pt x="79" y="6380"/>
                  </a:lnTo>
                  <a:lnTo>
                    <a:pt x="81" y="6383"/>
                  </a:lnTo>
                  <a:lnTo>
                    <a:pt x="81" y="6387"/>
                  </a:lnTo>
                  <a:lnTo>
                    <a:pt x="81" y="6391"/>
                  </a:lnTo>
                  <a:lnTo>
                    <a:pt x="80" y="6393"/>
                  </a:lnTo>
                  <a:lnTo>
                    <a:pt x="77" y="6396"/>
                  </a:lnTo>
                  <a:lnTo>
                    <a:pt x="71" y="6398"/>
                  </a:lnTo>
                  <a:lnTo>
                    <a:pt x="64" y="6399"/>
                  </a:lnTo>
                  <a:lnTo>
                    <a:pt x="54" y="6399"/>
                  </a:lnTo>
                  <a:lnTo>
                    <a:pt x="43" y="6398"/>
                  </a:lnTo>
                  <a:lnTo>
                    <a:pt x="30" y="6396"/>
                  </a:lnTo>
                  <a:lnTo>
                    <a:pt x="16" y="6393"/>
                  </a:lnTo>
                  <a:lnTo>
                    <a:pt x="0" y="6388"/>
                  </a:lnTo>
                  <a:close/>
                  <a:moveTo>
                    <a:pt x="0" y="6256"/>
                  </a:moveTo>
                  <a:lnTo>
                    <a:pt x="0" y="6220"/>
                  </a:lnTo>
                  <a:lnTo>
                    <a:pt x="8" y="6219"/>
                  </a:lnTo>
                  <a:lnTo>
                    <a:pt x="17" y="6219"/>
                  </a:lnTo>
                  <a:lnTo>
                    <a:pt x="28" y="6221"/>
                  </a:lnTo>
                  <a:lnTo>
                    <a:pt x="41" y="6222"/>
                  </a:lnTo>
                  <a:lnTo>
                    <a:pt x="70" y="6230"/>
                  </a:lnTo>
                  <a:lnTo>
                    <a:pt x="105" y="6241"/>
                  </a:lnTo>
                  <a:lnTo>
                    <a:pt x="144" y="6255"/>
                  </a:lnTo>
                  <a:lnTo>
                    <a:pt x="186" y="6272"/>
                  </a:lnTo>
                  <a:lnTo>
                    <a:pt x="230" y="6292"/>
                  </a:lnTo>
                  <a:lnTo>
                    <a:pt x="276" y="6315"/>
                  </a:lnTo>
                  <a:lnTo>
                    <a:pt x="328" y="6343"/>
                  </a:lnTo>
                  <a:lnTo>
                    <a:pt x="376" y="6370"/>
                  </a:lnTo>
                  <a:lnTo>
                    <a:pt x="397" y="6384"/>
                  </a:lnTo>
                  <a:lnTo>
                    <a:pt x="418" y="6397"/>
                  </a:lnTo>
                  <a:lnTo>
                    <a:pt x="436" y="6410"/>
                  </a:lnTo>
                  <a:lnTo>
                    <a:pt x="452" y="6422"/>
                  </a:lnTo>
                  <a:lnTo>
                    <a:pt x="467" y="6434"/>
                  </a:lnTo>
                  <a:lnTo>
                    <a:pt x="480" y="6444"/>
                  </a:lnTo>
                  <a:lnTo>
                    <a:pt x="491" y="6454"/>
                  </a:lnTo>
                  <a:lnTo>
                    <a:pt x="500" y="6464"/>
                  </a:lnTo>
                  <a:lnTo>
                    <a:pt x="505" y="6473"/>
                  </a:lnTo>
                  <a:lnTo>
                    <a:pt x="510" y="6480"/>
                  </a:lnTo>
                  <a:lnTo>
                    <a:pt x="511" y="6483"/>
                  </a:lnTo>
                  <a:lnTo>
                    <a:pt x="511" y="6487"/>
                  </a:lnTo>
                  <a:lnTo>
                    <a:pt x="511" y="6489"/>
                  </a:lnTo>
                  <a:lnTo>
                    <a:pt x="510" y="6492"/>
                  </a:lnTo>
                  <a:lnTo>
                    <a:pt x="507" y="6494"/>
                  </a:lnTo>
                  <a:lnTo>
                    <a:pt x="505" y="6495"/>
                  </a:lnTo>
                  <a:lnTo>
                    <a:pt x="502" y="6497"/>
                  </a:lnTo>
                  <a:lnTo>
                    <a:pt x="499" y="6497"/>
                  </a:lnTo>
                  <a:lnTo>
                    <a:pt x="489" y="6498"/>
                  </a:lnTo>
                  <a:lnTo>
                    <a:pt x="478" y="6498"/>
                  </a:lnTo>
                  <a:lnTo>
                    <a:pt x="464" y="6497"/>
                  </a:lnTo>
                  <a:lnTo>
                    <a:pt x="449" y="6494"/>
                  </a:lnTo>
                  <a:lnTo>
                    <a:pt x="432" y="6490"/>
                  </a:lnTo>
                  <a:lnTo>
                    <a:pt x="413" y="6484"/>
                  </a:lnTo>
                  <a:lnTo>
                    <a:pt x="393" y="6478"/>
                  </a:lnTo>
                  <a:lnTo>
                    <a:pt x="371" y="6470"/>
                  </a:lnTo>
                  <a:lnTo>
                    <a:pt x="349" y="6462"/>
                  </a:lnTo>
                  <a:lnTo>
                    <a:pt x="325" y="6453"/>
                  </a:lnTo>
                  <a:lnTo>
                    <a:pt x="300" y="6442"/>
                  </a:lnTo>
                  <a:lnTo>
                    <a:pt x="274" y="6430"/>
                  </a:lnTo>
                  <a:lnTo>
                    <a:pt x="248" y="6419"/>
                  </a:lnTo>
                  <a:lnTo>
                    <a:pt x="221" y="6405"/>
                  </a:lnTo>
                  <a:lnTo>
                    <a:pt x="182" y="6384"/>
                  </a:lnTo>
                  <a:lnTo>
                    <a:pt x="146" y="6364"/>
                  </a:lnTo>
                  <a:lnTo>
                    <a:pt x="112" y="6343"/>
                  </a:lnTo>
                  <a:lnTo>
                    <a:pt x="82" y="6324"/>
                  </a:lnTo>
                  <a:lnTo>
                    <a:pt x="55" y="6304"/>
                  </a:lnTo>
                  <a:lnTo>
                    <a:pt x="32" y="6287"/>
                  </a:lnTo>
                  <a:lnTo>
                    <a:pt x="14" y="6270"/>
                  </a:lnTo>
                  <a:lnTo>
                    <a:pt x="0" y="6256"/>
                  </a:lnTo>
                  <a:close/>
                  <a:moveTo>
                    <a:pt x="0" y="6165"/>
                  </a:moveTo>
                  <a:lnTo>
                    <a:pt x="0" y="6046"/>
                  </a:lnTo>
                  <a:lnTo>
                    <a:pt x="10" y="6052"/>
                  </a:lnTo>
                  <a:lnTo>
                    <a:pt x="19" y="6056"/>
                  </a:lnTo>
                  <a:lnTo>
                    <a:pt x="29" y="6061"/>
                  </a:lnTo>
                  <a:lnTo>
                    <a:pt x="39" y="6067"/>
                  </a:lnTo>
                  <a:lnTo>
                    <a:pt x="89" y="6094"/>
                  </a:lnTo>
                  <a:lnTo>
                    <a:pt x="134" y="6120"/>
                  </a:lnTo>
                  <a:lnTo>
                    <a:pt x="154" y="6134"/>
                  </a:lnTo>
                  <a:lnTo>
                    <a:pt x="173" y="6147"/>
                  </a:lnTo>
                  <a:lnTo>
                    <a:pt x="190" y="6158"/>
                  </a:lnTo>
                  <a:lnTo>
                    <a:pt x="206" y="6170"/>
                  </a:lnTo>
                  <a:lnTo>
                    <a:pt x="220" y="6182"/>
                  </a:lnTo>
                  <a:lnTo>
                    <a:pt x="232" y="6193"/>
                  </a:lnTo>
                  <a:lnTo>
                    <a:pt x="243" y="6203"/>
                  </a:lnTo>
                  <a:lnTo>
                    <a:pt x="250" y="6212"/>
                  </a:lnTo>
                  <a:lnTo>
                    <a:pt x="257" y="6221"/>
                  </a:lnTo>
                  <a:lnTo>
                    <a:pt x="260" y="6229"/>
                  </a:lnTo>
                  <a:lnTo>
                    <a:pt x="261" y="6232"/>
                  </a:lnTo>
                  <a:lnTo>
                    <a:pt x="261" y="6235"/>
                  </a:lnTo>
                  <a:lnTo>
                    <a:pt x="260" y="6237"/>
                  </a:lnTo>
                  <a:lnTo>
                    <a:pt x="259" y="6239"/>
                  </a:lnTo>
                  <a:lnTo>
                    <a:pt x="258" y="6242"/>
                  </a:lnTo>
                  <a:lnTo>
                    <a:pt x="256" y="6244"/>
                  </a:lnTo>
                  <a:lnTo>
                    <a:pt x="253" y="6245"/>
                  </a:lnTo>
                  <a:lnTo>
                    <a:pt x="249" y="6246"/>
                  </a:lnTo>
                  <a:lnTo>
                    <a:pt x="241" y="6247"/>
                  </a:lnTo>
                  <a:lnTo>
                    <a:pt x="231" y="6247"/>
                  </a:lnTo>
                  <a:lnTo>
                    <a:pt x="219" y="6246"/>
                  </a:lnTo>
                  <a:lnTo>
                    <a:pt x="205" y="6244"/>
                  </a:lnTo>
                  <a:lnTo>
                    <a:pt x="190" y="6241"/>
                  </a:lnTo>
                  <a:lnTo>
                    <a:pt x="173" y="6236"/>
                  </a:lnTo>
                  <a:lnTo>
                    <a:pt x="154" y="6230"/>
                  </a:lnTo>
                  <a:lnTo>
                    <a:pt x="135" y="6223"/>
                  </a:lnTo>
                  <a:lnTo>
                    <a:pt x="114" y="6216"/>
                  </a:lnTo>
                  <a:lnTo>
                    <a:pt x="93" y="6207"/>
                  </a:lnTo>
                  <a:lnTo>
                    <a:pt x="48" y="6188"/>
                  </a:lnTo>
                  <a:lnTo>
                    <a:pt x="0" y="6165"/>
                  </a:lnTo>
                  <a:close/>
                  <a:moveTo>
                    <a:pt x="0" y="6000"/>
                  </a:moveTo>
                  <a:lnTo>
                    <a:pt x="0" y="5933"/>
                  </a:lnTo>
                  <a:lnTo>
                    <a:pt x="11" y="5943"/>
                  </a:lnTo>
                  <a:lnTo>
                    <a:pt x="21" y="5952"/>
                  </a:lnTo>
                  <a:lnTo>
                    <a:pt x="28" y="5961"/>
                  </a:lnTo>
                  <a:lnTo>
                    <a:pt x="34" y="5969"/>
                  </a:lnTo>
                  <a:lnTo>
                    <a:pt x="38" y="5976"/>
                  </a:lnTo>
                  <a:lnTo>
                    <a:pt x="41" y="5983"/>
                  </a:lnTo>
                  <a:lnTo>
                    <a:pt x="41" y="5988"/>
                  </a:lnTo>
                  <a:lnTo>
                    <a:pt x="40" y="5992"/>
                  </a:lnTo>
                  <a:lnTo>
                    <a:pt x="38" y="5996"/>
                  </a:lnTo>
                  <a:lnTo>
                    <a:pt x="35" y="5998"/>
                  </a:lnTo>
                  <a:lnTo>
                    <a:pt x="30" y="5999"/>
                  </a:lnTo>
                  <a:lnTo>
                    <a:pt x="26" y="6000"/>
                  </a:lnTo>
                  <a:lnTo>
                    <a:pt x="14" y="6001"/>
                  </a:lnTo>
                  <a:lnTo>
                    <a:pt x="0" y="6000"/>
                  </a:lnTo>
                  <a:close/>
                  <a:moveTo>
                    <a:pt x="0" y="5855"/>
                  </a:moveTo>
                  <a:lnTo>
                    <a:pt x="0" y="5822"/>
                  </a:lnTo>
                  <a:lnTo>
                    <a:pt x="7" y="5820"/>
                  </a:lnTo>
                  <a:lnTo>
                    <a:pt x="15" y="5820"/>
                  </a:lnTo>
                  <a:lnTo>
                    <a:pt x="26" y="5820"/>
                  </a:lnTo>
                  <a:lnTo>
                    <a:pt x="38" y="5821"/>
                  </a:lnTo>
                  <a:lnTo>
                    <a:pt x="51" y="5823"/>
                  </a:lnTo>
                  <a:lnTo>
                    <a:pt x="65" y="5826"/>
                  </a:lnTo>
                  <a:lnTo>
                    <a:pt x="81" y="5830"/>
                  </a:lnTo>
                  <a:lnTo>
                    <a:pt x="98" y="5836"/>
                  </a:lnTo>
                  <a:lnTo>
                    <a:pt x="135" y="5849"/>
                  </a:lnTo>
                  <a:lnTo>
                    <a:pt x="175" y="5865"/>
                  </a:lnTo>
                  <a:lnTo>
                    <a:pt x="218" y="5884"/>
                  </a:lnTo>
                  <a:lnTo>
                    <a:pt x="262" y="5907"/>
                  </a:lnTo>
                  <a:lnTo>
                    <a:pt x="310" y="5933"/>
                  </a:lnTo>
                  <a:lnTo>
                    <a:pt x="354" y="5959"/>
                  </a:lnTo>
                  <a:lnTo>
                    <a:pt x="374" y="5972"/>
                  </a:lnTo>
                  <a:lnTo>
                    <a:pt x="392" y="5985"/>
                  </a:lnTo>
                  <a:lnTo>
                    <a:pt x="409" y="5997"/>
                  </a:lnTo>
                  <a:lnTo>
                    <a:pt x="424" y="6008"/>
                  </a:lnTo>
                  <a:lnTo>
                    <a:pt x="437" y="6020"/>
                  </a:lnTo>
                  <a:lnTo>
                    <a:pt x="449" y="6031"/>
                  </a:lnTo>
                  <a:lnTo>
                    <a:pt x="459" y="6041"/>
                  </a:lnTo>
                  <a:lnTo>
                    <a:pt x="466" y="6051"/>
                  </a:lnTo>
                  <a:lnTo>
                    <a:pt x="472" y="6059"/>
                  </a:lnTo>
                  <a:lnTo>
                    <a:pt x="475" y="6067"/>
                  </a:lnTo>
                  <a:lnTo>
                    <a:pt x="476" y="6070"/>
                  </a:lnTo>
                  <a:lnTo>
                    <a:pt x="476" y="6073"/>
                  </a:lnTo>
                  <a:lnTo>
                    <a:pt x="475" y="6075"/>
                  </a:lnTo>
                  <a:lnTo>
                    <a:pt x="474" y="6079"/>
                  </a:lnTo>
                  <a:lnTo>
                    <a:pt x="472" y="6081"/>
                  </a:lnTo>
                  <a:lnTo>
                    <a:pt x="470" y="6082"/>
                  </a:lnTo>
                  <a:lnTo>
                    <a:pt x="466" y="6084"/>
                  </a:lnTo>
                  <a:lnTo>
                    <a:pt x="463" y="6085"/>
                  </a:lnTo>
                  <a:lnTo>
                    <a:pt x="455" y="6086"/>
                  </a:lnTo>
                  <a:lnTo>
                    <a:pt x="444" y="6087"/>
                  </a:lnTo>
                  <a:lnTo>
                    <a:pt x="431" y="6086"/>
                  </a:lnTo>
                  <a:lnTo>
                    <a:pt x="417" y="6083"/>
                  </a:lnTo>
                  <a:lnTo>
                    <a:pt x="401" y="6080"/>
                  </a:lnTo>
                  <a:lnTo>
                    <a:pt x="382" y="6075"/>
                  </a:lnTo>
                  <a:lnTo>
                    <a:pt x="364" y="6070"/>
                  </a:lnTo>
                  <a:lnTo>
                    <a:pt x="343" y="6062"/>
                  </a:lnTo>
                  <a:lnTo>
                    <a:pt x="322" y="6055"/>
                  </a:lnTo>
                  <a:lnTo>
                    <a:pt x="299" y="6046"/>
                  </a:lnTo>
                  <a:lnTo>
                    <a:pt x="276" y="6037"/>
                  </a:lnTo>
                  <a:lnTo>
                    <a:pt x="253" y="6026"/>
                  </a:lnTo>
                  <a:lnTo>
                    <a:pt x="229" y="6014"/>
                  </a:lnTo>
                  <a:lnTo>
                    <a:pt x="204" y="6001"/>
                  </a:lnTo>
                  <a:lnTo>
                    <a:pt x="167" y="5982"/>
                  </a:lnTo>
                  <a:lnTo>
                    <a:pt x="133" y="5961"/>
                  </a:lnTo>
                  <a:lnTo>
                    <a:pt x="102" y="5942"/>
                  </a:lnTo>
                  <a:lnTo>
                    <a:pt x="73" y="5922"/>
                  </a:lnTo>
                  <a:lnTo>
                    <a:pt x="50" y="5904"/>
                  </a:lnTo>
                  <a:lnTo>
                    <a:pt x="28" y="5887"/>
                  </a:lnTo>
                  <a:lnTo>
                    <a:pt x="19" y="5878"/>
                  </a:lnTo>
                  <a:lnTo>
                    <a:pt x="12" y="5870"/>
                  </a:lnTo>
                  <a:lnTo>
                    <a:pt x="5" y="5863"/>
                  </a:lnTo>
                  <a:lnTo>
                    <a:pt x="0" y="5855"/>
                  </a:lnTo>
                  <a:close/>
                  <a:moveTo>
                    <a:pt x="0" y="5745"/>
                  </a:moveTo>
                  <a:lnTo>
                    <a:pt x="0" y="5623"/>
                  </a:lnTo>
                  <a:lnTo>
                    <a:pt x="19" y="5633"/>
                  </a:lnTo>
                  <a:lnTo>
                    <a:pt x="40" y="5642"/>
                  </a:lnTo>
                  <a:lnTo>
                    <a:pt x="60" y="5652"/>
                  </a:lnTo>
                  <a:lnTo>
                    <a:pt x="81" y="5663"/>
                  </a:lnTo>
                  <a:lnTo>
                    <a:pt x="126" y="5688"/>
                  </a:lnTo>
                  <a:lnTo>
                    <a:pt x="167" y="5714"/>
                  </a:lnTo>
                  <a:lnTo>
                    <a:pt x="187" y="5727"/>
                  </a:lnTo>
                  <a:lnTo>
                    <a:pt x="204" y="5739"/>
                  </a:lnTo>
                  <a:lnTo>
                    <a:pt x="220" y="5752"/>
                  </a:lnTo>
                  <a:lnTo>
                    <a:pt x="234" y="5762"/>
                  </a:lnTo>
                  <a:lnTo>
                    <a:pt x="247" y="5774"/>
                  </a:lnTo>
                  <a:lnTo>
                    <a:pt x="258" y="5784"/>
                  </a:lnTo>
                  <a:lnTo>
                    <a:pt x="268" y="5795"/>
                  </a:lnTo>
                  <a:lnTo>
                    <a:pt x="274" y="5803"/>
                  </a:lnTo>
                  <a:lnTo>
                    <a:pt x="280" y="5812"/>
                  </a:lnTo>
                  <a:lnTo>
                    <a:pt x="283" y="5820"/>
                  </a:lnTo>
                  <a:lnTo>
                    <a:pt x="283" y="5823"/>
                  </a:lnTo>
                  <a:lnTo>
                    <a:pt x="283" y="5826"/>
                  </a:lnTo>
                  <a:lnTo>
                    <a:pt x="283" y="5828"/>
                  </a:lnTo>
                  <a:lnTo>
                    <a:pt x="281" y="5831"/>
                  </a:lnTo>
                  <a:lnTo>
                    <a:pt x="280" y="5834"/>
                  </a:lnTo>
                  <a:lnTo>
                    <a:pt x="277" y="5836"/>
                  </a:lnTo>
                  <a:lnTo>
                    <a:pt x="274" y="5837"/>
                  </a:lnTo>
                  <a:lnTo>
                    <a:pt x="271" y="5838"/>
                  </a:lnTo>
                  <a:lnTo>
                    <a:pt x="262" y="5840"/>
                  </a:lnTo>
                  <a:lnTo>
                    <a:pt x="252" y="5840"/>
                  </a:lnTo>
                  <a:lnTo>
                    <a:pt x="240" y="5839"/>
                  </a:lnTo>
                  <a:lnTo>
                    <a:pt x="226" y="5837"/>
                  </a:lnTo>
                  <a:lnTo>
                    <a:pt x="211" y="5834"/>
                  </a:lnTo>
                  <a:lnTo>
                    <a:pt x="193" y="5829"/>
                  </a:lnTo>
                  <a:lnTo>
                    <a:pt x="175" y="5824"/>
                  </a:lnTo>
                  <a:lnTo>
                    <a:pt x="155" y="5817"/>
                  </a:lnTo>
                  <a:lnTo>
                    <a:pt x="135" y="5810"/>
                  </a:lnTo>
                  <a:lnTo>
                    <a:pt x="113" y="5801"/>
                  </a:lnTo>
                  <a:lnTo>
                    <a:pt x="92" y="5792"/>
                  </a:lnTo>
                  <a:lnTo>
                    <a:pt x="69" y="5781"/>
                  </a:lnTo>
                  <a:lnTo>
                    <a:pt x="45" y="5770"/>
                  </a:lnTo>
                  <a:lnTo>
                    <a:pt x="22" y="5757"/>
                  </a:lnTo>
                  <a:lnTo>
                    <a:pt x="11" y="5752"/>
                  </a:lnTo>
                  <a:lnTo>
                    <a:pt x="0" y="5745"/>
                  </a:lnTo>
                  <a:close/>
                  <a:moveTo>
                    <a:pt x="0" y="5578"/>
                  </a:moveTo>
                  <a:lnTo>
                    <a:pt x="0" y="5467"/>
                  </a:lnTo>
                  <a:lnTo>
                    <a:pt x="28" y="5486"/>
                  </a:lnTo>
                  <a:lnTo>
                    <a:pt x="54" y="5504"/>
                  </a:lnTo>
                  <a:lnTo>
                    <a:pt x="76" y="5523"/>
                  </a:lnTo>
                  <a:lnTo>
                    <a:pt x="93" y="5539"/>
                  </a:lnTo>
                  <a:lnTo>
                    <a:pt x="100" y="5548"/>
                  </a:lnTo>
                  <a:lnTo>
                    <a:pt x="106" y="5555"/>
                  </a:lnTo>
                  <a:lnTo>
                    <a:pt x="111" y="5562"/>
                  </a:lnTo>
                  <a:lnTo>
                    <a:pt x="114" y="5568"/>
                  </a:lnTo>
                  <a:lnTo>
                    <a:pt x="118" y="5575"/>
                  </a:lnTo>
                  <a:lnTo>
                    <a:pt x="119" y="5580"/>
                  </a:lnTo>
                  <a:lnTo>
                    <a:pt x="119" y="5584"/>
                  </a:lnTo>
                  <a:lnTo>
                    <a:pt x="117" y="5589"/>
                  </a:lnTo>
                  <a:lnTo>
                    <a:pt x="114" y="5592"/>
                  </a:lnTo>
                  <a:lnTo>
                    <a:pt x="111" y="5594"/>
                  </a:lnTo>
                  <a:lnTo>
                    <a:pt x="107" y="5595"/>
                  </a:lnTo>
                  <a:lnTo>
                    <a:pt x="103" y="5596"/>
                  </a:lnTo>
                  <a:lnTo>
                    <a:pt x="92" y="5597"/>
                  </a:lnTo>
                  <a:lnTo>
                    <a:pt x="78" y="5597"/>
                  </a:lnTo>
                  <a:lnTo>
                    <a:pt x="62" y="5594"/>
                  </a:lnTo>
                  <a:lnTo>
                    <a:pt x="43" y="5591"/>
                  </a:lnTo>
                  <a:lnTo>
                    <a:pt x="23" y="5584"/>
                  </a:lnTo>
                  <a:lnTo>
                    <a:pt x="0" y="5578"/>
                  </a:lnTo>
                  <a:close/>
                  <a:moveTo>
                    <a:pt x="0" y="5210"/>
                  </a:moveTo>
                  <a:lnTo>
                    <a:pt x="0" y="5181"/>
                  </a:lnTo>
                  <a:lnTo>
                    <a:pt x="5" y="5178"/>
                  </a:lnTo>
                  <a:lnTo>
                    <a:pt x="13" y="5175"/>
                  </a:lnTo>
                  <a:lnTo>
                    <a:pt x="22" y="5174"/>
                  </a:lnTo>
                  <a:lnTo>
                    <a:pt x="32" y="5174"/>
                  </a:lnTo>
                  <a:lnTo>
                    <a:pt x="44" y="5175"/>
                  </a:lnTo>
                  <a:lnTo>
                    <a:pt x="57" y="5178"/>
                  </a:lnTo>
                  <a:lnTo>
                    <a:pt x="71" y="5181"/>
                  </a:lnTo>
                  <a:lnTo>
                    <a:pt x="87" y="5184"/>
                  </a:lnTo>
                  <a:lnTo>
                    <a:pt x="104" y="5189"/>
                  </a:lnTo>
                  <a:lnTo>
                    <a:pt x="122" y="5196"/>
                  </a:lnTo>
                  <a:lnTo>
                    <a:pt x="140" y="5202"/>
                  </a:lnTo>
                  <a:lnTo>
                    <a:pt x="159" y="5210"/>
                  </a:lnTo>
                  <a:lnTo>
                    <a:pt x="199" y="5228"/>
                  </a:lnTo>
                  <a:lnTo>
                    <a:pt x="241" y="5250"/>
                  </a:lnTo>
                  <a:lnTo>
                    <a:pt x="262" y="5262"/>
                  </a:lnTo>
                  <a:lnTo>
                    <a:pt x="283" y="5274"/>
                  </a:lnTo>
                  <a:lnTo>
                    <a:pt x="302" y="5285"/>
                  </a:lnTo>
                  <a:lnTo>
                    <a:pt x="321" y="5298"/>
                  </a:lnTo>
                  <a:lnTo>
                    <a:pt x="338" y="5310"/>
                  </a:lnTo>
                  <a:lnTo>
                    <a:pt x="354" y="5322"/>
                  </a:lnTo>
                  <a:lnTo>
                    <a:pt x="368" y="5334"/>
                  </a:lnTo>
                  <a:lnTo>
                    <a:pt x="381" y="5345"/>
                  </a:lnTo>
                  <a:lnTo>
                    <a:pt x="393" y="5356"/>
                  </a:lnTo>
                  <a:lnTo>
                    <a:pt x="403" y="5366"/>
                  </a:lnTo>
                  <a:lnTo>
                    <a:pt x="411" y="5376"/>
                  </a:lnTo>
                  <a:lnTo>
                    <a:pt x="418" y="5386"/>
                  </a:lnTo>
                  <a:lnTo>
                    <a:pt x="422" y="5393"/>
                  </a:lnTo>
                  <a:lnTo>
                    <a:pt x="424" y="5401"/>
                  </a:lnTo>
                  <a:lnTo>
                    <a:pt x="424" y="5405"/>
                  </a:lnTo>
                  <a:lnTo>
                    <a:pt x="424" y="5408"/>
                  </a:lnTo>
                  <a:lnTo>
                    <a:pt x="423" y="5411"/>
                  </a:lnTo>
                  <a:lnTo>
                    <a:pt x="422" y="5414"/>
                  </a:lnTo>
                  <a:lnTo>
                    <a:pt x="420" y="5416"/>
                  </a:lnTo>
                  <a:lnTo>
                    <a:pt x="418" y="5418"/>
                  </a:lnTo>
                  <a:lnTo>
                    <a:pt x="415" y="5420"/>
                  </a:lnTo>
                  <a:lnTo>
                    <a:pt x="411" y="5421"/>
                  </a:lnTo>
                  <a:lnTo>
                    <a:pt x="403" y="5424"/>
                  </a:lnTo>
                  <a:lnTo>
                    <a:pt x="393" y="5424"/>
                  </a:lnTo>
                  <a:lnTo>
                    <a:pt x="381" y="5424"/>
                  </a:lnTo>
                  <a:lnTo>
                    <a:pt x="368" y="5421"/>
                  </a:lnTo>
                  <a:lnTo>
                    <a:pt x="354" y="5419"/>
                  </a:lnTo>
                  <a:lnTo>
                    <a:pt x="338" y="5415"/>
                  </a:lnTo>
                  <a:lnTo>
                    <a:pt x="321" y="5411"/>
                  </a:lnTo>
                  <a:lnTo>
                    <a:pt x="302" y="5404"/>
                  </a:lnTo>
                  <a:lnTo>
                    <a:pt x="283" y="5398"/>
                  </a:lnTo>
                  <a:lnTo>
                    <a:pt x="263" y="5390"/>
                  </a:lnTo>
                  <a:lnTo>
                    <a:pt x="243" y="5381"/>
                  </a:lnTo>
                  <a:lnTo>
                    <a:pt x="221" y="5372"/>
                  </a:lnTo>
                  <a:lnTo>
                    <a:pt x="201" y="5361"/>
                  </a:lnTo>
                  <a:lnTo>
                    <a:pt x="178" y="5349"/>
                  </a:lnTo>
                  <a:lnTo>
                    <a:pt x="146" y="5331"/>
                  </a:lnTo>
                  <a:lnTo>
                    <a:pt x="114" y="5311"/>
                  </a:lnTo>
                  <a:lnTo>
                    <a:pt x="87" y="5293"/>
                  </a:lnTo>
                  <a:lnTo>
                    <a:pt x="63" y="5275"/>
                  </a:lnTo>
                  <a:lnTo>
                    <a:pt x="41" y="5256"/>
                  </a:lnTo>
                  <a:lnTo>
                    <a:pt x="23" y="5240"/>
                  </a:lnTo>
                  <a:lnTo>
                    <a:pt x="16" y="5231"/>
                  </a:lnTo>
                  <a:lnTo>
                    <a:pt x="10" y="5224"/>
                  </a:lnTo>
                  <a:lnTo>
                    <a:pt x="4" y="5216"/>
                  </a:lnTo>
                  <a:lnTo>
                    <a:pt x="0" y="5210"/>
                  </a:lnTo>
                  <a:close/>
                  <a:moveTo>
                    <a:pt x="0" y="5063"/>
                  </a:moveTo>
                  <a:lnTo>
                    <a:pt x="0" y="4950"/>
                  </a:lnTo>
                  <a:lnTo>
                    <a:pt x="31" y="4961"/>
                  </a:lnTo>
                  <a:lnTo>
                    <a:pt x="66" y="4975"/>
                  </a:lnTo>
                  <a:lnTo>
                    <a:pt x="103" y="4991"/>
                  </a:lnTo>
                  <a:lnTo>
                    <a:pt x="139" y="5011"/>
                  </a:lnTo>
                  <a:lnTo>
                    <a:pt x="160" y="5022"/>
                  </a:lnTo>
                  <a:lnTo>
                    <a:pt x="180" y="5034"/>
                  </a:lnTo>
                  <a:lnTo>
                    <a:pt x="199" y="5046"/>
                  </a:lnTo>
                  <a:lnTo>
                    <a:pt x="216" y="5058"/>
                  </a:lnTo>
                  <a:lnTo>
                    <a:pt x="233" y="5070"/>
                  </a:lnTo>
                  <a:lnTo>
                    <a:pt x="248" y="5081"/>
                  </a:lnTo>
                  <a:lnTo>
                    <a:pt x="262" y="5093"/>
                  </a:lnTo>
                  <a:lnTo>
                    <a:pt x="274" y="5104"/>
                  </a:lnTo>
                  <a:lnTo>
                    <a:pt x="285" y="5115"/>
                  </a:lnTo>
                  <a:lnTo>
                    <a:pt x="295" y="5125"/>
                  </a:lnTo>
                  <a:lnTo>
                    <a:pt x="302" y="5134"/>
                  </a:lnTo>
                  <a:lnTo>
                    <a:pt x="309" y="5144"/>
                  </a:lnTo>
                  <a:lnTo>
                    <a:pt x="312" y="5152"/>
                  </a:lnTo>
                  <a:lnTo>
                    <a:pt x="314" y="5159"/>
                  </a:lnTo>
                  <a:lnTo>
                    <a:pt x="314" y="5163"/>
                  </a:lnTo>
                  <a:lnTo>
                    <a:pt x="314" y="5167"/>
                  </a:lnTo>
                  <a:lnTo>
                    <a:pt x="313" y="5169"/>
                  </a:lnTo>
                  <a:lnTo>
                    <a:pt x="312" y="5172"/>
                  </a:lnTo>
                  <a:lnTo>
                    <a:pt x="310" y="5174"/>
                  </a:lnTo>
                  <a:lnTo>
                    <a:pt x="308" y="5176"/>
                  </a:lnTo>
                  <a:lnTo>
                    <a:pt x="306" y="5179"/>
                  </a:lnTo>
                  <a:lnTo>
                    <a:pt x="302" y="5180"/>
                  </a:lnTo>
                  <a:lnTo>
                    <a:pt x="294" y="5182"/>
                  </a:lnTo>
                  <a:lnTo>
                    <a:pt x="284" y="5183"/>
                  </a:lnTo>
                  <a:lnTo>
                    <a:pt x="273" y="5182"/>
                  </a:lnTo>
                  <a:lnTo>
                    <a:pt x="260" y="5181"/>
                  </a:lnTo>
                  <a:lnTo>
                    <a:pt x="246" y="5179"/>
                  </a:lnTo>
                  <a:lnTo>
                    <a:pt x="231" y="5174"/>
                  </a:lnTo>
                  <a:lnTo>
                    <a:pt x="214" y="5170"/>
                  </a:lnTo>
                  <a:lnTo>
                    <a:pt x="197" y="5165"/>
                  </a:lnTo>
                  <a:lnTo>
                    <a:pt x="178" y="5158"/>
                  </a:lnTo>
                  <a:lnTo>
                    <a:pt x="159" y="5151"/>
                  </a:lnTo>
                  <a:lnTo>
                    <a:pt x="139" y="5142"/>
                  </a:lnTo>
                  <a:lnTo>
                    <a:pt x="119" y="5132"/>
                  </a:lnTo>
                  <a:lnTo>
                    <a:pt x="98" y="5121"/>
                  </a:lnTo>
                  <a:lnTo>
                    <a:pt x="78" y="5111"/>
                  </a:lnTo>
                  <a:lnTo>
                    <a:pt x="56" y="5099"/>
                  </a:lnTo>
                  <a:lnTo>
                    <a:pt x="37" y="5087"/>
                  </a:lnTo>
                  <a:lnTo>
                    <a:pt x="18" y="5075"/>
                  </a:lnTo>
                  <a:lnTo>
                    <a:pt x="0" y="5063"/>
                  </a:lnTo>
                  <a:close/>
                  <a:moveTo>
                    <a:pt x="0" y="4874"/>
                  </a:moveTo>
                  <a:lnTo>
                    <a:pt x="0" y="4743"/>
                  </a:lnTo>
                  <a:lnTo>
                    <a:pt x="16" y="4749"/>
                  </a:lnTo>
                  <a:lnTo>
                    <a:pt x="31" y="4758"/>
                  </a:lnTo>
                  <a:lnTo>
                    <a:pt x="49" y="4765"/>
                  </a:lnTo>
                  <a:lnTo>
                    <a:pt x="65" y="4775"/>
                  </a:lnTo>
                  <a:lnTo>
                    <a:pt x="84" y="4786"/>
                  </a:lnTo>
                  <a:lnTo>
                    <a:pt x="103" y="4798"/>
                  </a:lnTo>
                  <a:lnTo>
                    <a:pt x="121" y="4808"/>
                  </a:lnTo>
                  <a:lnTo>
                    <a:pt x="138" y="4820"/>
                  </a:lnTo>
                  <a:lnTo>
                    <a:pt x="153" y="4832"/>
                  </a:lnTo>
                  <a:lnTo>
                    <a:pt x="167" y="4843"/>
                  </a:lnTo>
                  <a:lnTo>
                    <a:pt x="181" y="4855"/>
                  </a:lnTo>
                  <a:lnTo>
                    <a:pt x="193" y="4866"/>
                  </a:lnTo>
                  <a:lnTo>
                    <a:pt x="203" y="4876"/>
                  </a:lnTo>
                  <a:lnTo>
                    <a:pt x="212" y="4886"/>
                  </a:lnTo>
                  <a:lnTo>
                    <a:pt x="219" y="4896"/>
                  </a:lnTo>
                  <a:lnTo>
                    <a:pt x="225" y="4904"/>
                  </a:lnTo>
                  <a:lnTo>
                    <a:pt x="229" y="4913"/>
                  </a:lnTo>
                  <a:lnTo>
                    <a:pt x="230" y="4921"/>
                  </a:lnTo>
                  <a:lnTo>
                    <a:pt x="230" y="4927"/>
                  </a:lnTo>
                  <a:lnTo>
                    <a:pt x="228" y="4933"/>
                  </a:lnTo>
                  <a:lnTo>
                    <a:pt x="223" y="4937"/>
                  </a:lnTo>
                  <a:lnTo>
                    <a:pt x="218" y="4940"/>
                  </a:lnTo>
                  <a:lnTo>
                    <a:pt x="209" y="4942"/>
                  </a:lnTo>
                  <a:lnTo>
                    <a:pt x="201" y="4943"/>
                  </a:lnTo>
                  <a:lnTo>
                    <a:pt x="190" y="4943"/>
                  </a:lnTo>
                  <a:lnTo>
                    <a:pt x="177" y="4942"/>
                  </a:lnTo>
                  <a:lnTo>
                    <a:pt x="164" y="4940"/>
                  </a:lnTo>
                  <a:lnTo>
                    <a:pt x="149" y="4937"/>
                  </a:lnTo>
                  <a:lnTo>
                    <a:pt x="133" y="4933"/>
                  </a:lnTo>
                  <a:lnTo>
                    <a:pt x="117" y="4927"/>
                  </a:lnTo>
                  <a:lnTo>
                    <a:pt x="98" y="4921"/>
                  </a:lnTo>
                  <a:lnTo>
                    <a:pt x="80" y="4913"/>
                  </a:lnTo>
                  <a:lnTo>
                    <a:pt x="62" y="4904"/>
                  </a:lnTo>
                  <a:lnTo>
                    <a:pt x="42" y="4896"/>
                  </a:lnTo>
                  <a:lnTo>
                    <a:pt x="23" y="4886"/>
                  </a:lnTo>
                  <a:lnTo>
                    <a:pt x="2" y="4875"/>
                  </a:lnTo>
                  <a:lnTo>
                    <a:pt x="0" y="4874"/>
                  </a:lnTo>
                  <a:close/>
                  <a:moveTo>
                    <a:pt x="0" y="4666"/>
                  </a:moveTo>
                  <a:lnTo>
                    <a:pt x="0" y="4533"/>
                  </a:lnTo>
                  <a:lnTo>
                    <a:pt x="8" y="4536"/>
                  </a:lnTo>
                  <a:lnTo>
                    <a:pt x="15" y="4541"/>
                  </a:lnTo>
                  <a:lnTo>
                    <a:pt x="34" y="4552"/>
                  </a:lnTo>
                  <a:lnTo>
                    <a:pt x="51" y="4563"/>
                  </a:lnTo>
                  <a:lnTo>
                    <a:pt x="68" y="4574"/>
                  </a:lnTo>
                  <a:lnTo>
                    <a:pt x="84" y="4585"/>
                  </a:lnTo>
                  <a:lnTo>
                    <a:pt x="99" y="4597"/>
                  </a:lnTo>
                  <a:lnTo>
                    <a:pt x="112" y="4608"/>
                  </a:lnTo>
                  <a:lnTo>
                    <a:pt x="125" y="4618"/>
                  </a:lnTo>
                  <a:lnTo>
                    <a:pt x="136" y="4629"/>
                  </a:lnTo>
                  <a:lnTo>
                    <a:pt x="146" y="4639"/>
                  </a:lnTo>
                  <a:lnTo>
                    <a:pt x="154" y="4650"/>
                  </a:lnTo>
                  <a:lnTo>
                    <a:pt x="161" y="4658"/>
                  </a:lnTo>
                  <a:lnTo>
                    <a:pt x="166" y="4667"/>
                  </a:lnTo>
                  <a:lnTo>
                    <a:pt x="170" y="4676"/>
                  </a:lnTo>
                  <a:lnTo>
                    <a:pt x="172" y="4683"/>
                  </a:lnTo>
                  <a:lnTo>
                    <a:pt x="171" y="4690"/>
                  </a:lnTo>
                  <a:lnTo>
                    <a:pt x="168" y="4695"/>
                  </a:lnTo>
                  <a:lnTo>
                    <a:pt x="165" y="4699"/>
                  </a:lnTo>
                  <a:lnTo>
                    <a:pt x="161" y="4702"/>
                  </a:lnTo>
                  <a:lnTo>
                    <a:pt x="155" y="4704"/>
                  </a:lnTo>
                  <a:lnTo>
                    <a:pt x="148" y="4706"/>
                  </a:lnTo>
                  <a:lnTo>
                    <a:pt x="140" y="4706"/>
                  </a:lnTo>
                  <a:lnTo>
                    <a:pt x="131" y="4706"/>
                  </a:lnTo>
                  <a:lnTo>
                    <a:pt x="121" y="4706"/>
                  </a:lnTo>
                  <a:lnTo>
                    <a:pt x="110" y="4704"/>
                  </a:lnTo>
                  <a:lnTo>
                    <a:pt x="86" y="4698"/>
                  </a:lnTo>
                  <a:lnTo>
                    <a:pt x="59" y="4690"/>
                  </a:lnTo>
                  <a:lnTo>
                    <a:pt x="30" y="4679"/>
                  </a:lnTo>
                  <a:lnTo>
                    <a:pt x="0" y="4666"/>
                  </a:lnTo>
                  <a:close/>
                  <a:moveTo>
                    <a:pt x="0" y="4445"/>
                  </a:moveTo>
                  <a:lnTo>
                    <a:pt x="0" y="4314"/>
                  </a:lnTo>
                  <a:lnTo>
                    <a:pt x="17" y="4325"/>
                  </a:lnTo>
                  <a:lnTo>
                    <a:pt x="32" y="4336"/>
                  </a:lnTo>
                  <a:lnTo>
                    <a:pt x="48" y="4347"/>
                  </a:lnTo>
                  <a:lnTo>
                    <a:pt x="63" y="4356"/>
                  </a:lnTo>
                  <a:lnTo>
                    <a:pt x="76" y="4367"/>
                  </a:lnTo>
                  <a:lnTo>
                    <a:pt x="87" y="4378"/>
                  </a:lnTo>
                  <a:lnTo>
                    <a:pt x="98" y="4388"/>
                  </a:lnTo>
                  <a:lnTo>
                    <a:pt x="108" y="4397"/>
                  </a:lnTo>
                  <a:lnTo>
                    <a:pt x="117" y="4407"/>
                  </a:lnTo>
                  <a:lnTo>
                    <a:pt x="124" y="4417"/>
                  </a:lnTo>
                  <a:lnTo>
                    <a:pt x="130" y="4425"/>
                  </a:lnTo>
                  <a:lnTo>
                    <a:pt x="134" y="4433"/>
                  </a:lnTo>
                  <a:lnTo>
                    <a:pt x="136" y="4440"/>
                  </a:lnTo>
                  <a:lnTo>
                    <a:pt x="138" y="4448"/>
                  </a:lnTo>
                  <a:lnTo>
                    <a:pt x="137" y="4453"/>
                  </a:lnTo>
                  <a:lnTo>
                    <a:pt x="135" y="4459"/>
                  </a:lnTo>
                  <a:lnTo>
                    <a:pt x="132" y="4463"/>
                  </a:lnTo>
                  <a:lnTo>
                    <a:pt x="128" y="4465"/>
                  </a:lnTo>
                  <a:lnTo>
                    <a:pt x="124" y="4467"/>
                  </a:lnTo>
                  <a:lnTo>
                    <a:pt x="118" y="4470"/>
                  </a:lnTo>
                  <a:lnTo>
                    <a:pt x="111" y="4471"/>
                  </a:lnTo>
                  <a:lnTo>
                    <a:pt x="105" y="4471"/>
                  </a:lnTo>
                  <a:lnTo>
                    <a:pt x="97" y="4471"/>
                  </a:lnTo>
                  <a:lnTo>
                    <a:pt x="89" y="4471"/>
                  </a:lnTo>
                  <a:lnTo>
                    <a:pt x="69" y="4467"/>
                  </a:lnTo>
                  <a:lnTo>
                    <a:pt x="48" y="4462"/>
                  </a:lnTo>
                  <a:lnTo>
                    <a:pt x="25" y="4454"/>
                  </a:lnTo>
                  <a:lnTo>
                    <a:pt x="0" y="4445"/>
                  </a:lnTo>
                  <a:close/>
                  <a:moveTo>
                    <a:pt x="0" y="4214"/>
                  </a:moveTo>
                  <a:lnTo>
                    <a:pt x="0" y="4084"/>
                  </a:lnTo>
                  <a:lnTo>
                    <a:pt x="31" y="4105"/>
                  </a:lnTo>
                  <a:lnTo>
                    <a:pt x="58" y="4125"/>
                  </a:lnTo>
                  <a:lnTo>
                    <a:pt x="70" y="4135"/>
                  </a:lnTo>
                  <a:lnTo>
                    <a:pt x="82" y="4145"/>
                  </a:lnTo>
                  <a:lnTo>
                    <a:pt x="92" y="4154"/>
                  </a:lnTo>
                  <a:lnTo>
                    <a:pt x="102" y="4164"/>
                  </a:lnTo>
                  <a:lnTo>
                    <a:pt x="109" y="4174"/>
                  </a:lnTo>
                  <a:lnTo>
                    <a:pt x="116" y="4182"/>
                  </a:lnTo>
                  <a:lnTo>
                    <a:pt x="121" y="4191"/>
                  </a:lnTo>
                  <a:lnTo>
                    <a:pt x="125" y="4199"/>
                  </a:lnTo>
                  <a:lnTo>
                    <a:pt x="127" y="4206"/>
                  </a:lnTo>
                  <a:lnTo>
                    <a:pt x="128" y="4213"/>
                  </a:lnTo>
                  <a:lnTo>
                    <a:pt x="127" y="4219"/>
                  </a:lnTo>
                  <a:lnTo>
                    <a:pt x="125" y="4225"/>
                  </a:lnTo>
                  <a:lnTo>
                    <a:pt x="123" y="4228"/>
                  </a:lnTo>
                  <a:lnTo>
                    <a:pt x="119" y="4231"/>
                  </a:lnTo>
                  <a:lnTo>
                    <a:pt x="114" y="4233"/>
                  </a:lnTo>
                  <a:lnTo>
                    <a:pt x="109" y="4235"/>
                  </a:lnTo>
                  <a:lnTo>
                    <a:pt x="104" y="4236"/>
                  </a:lnTo>
                  <a:lnTo>
                    <a:pt x="97" y="4236"/>
                  </a:lnTo>
                  <a:lnTo>
                    <a:pt x="90" y="4236"/>
                  </a:lnTo>
                  <a:lnTo>
                    <a:pt x="82" y="4236"/>
                  </a:lnTo>
                  <a:lnTo>
                    <a:pt x="64" y="4233"/>
                  </a:lnTo>
                  <a:lnTo>
                    <a:pt x="44" y="4229"/>
                  </a:lnTo>
                  <a:lnTo>
                    <a:pt x="23" y="4222"/>
                  </a:lnTo>
                  <a:lnTo>
                    <a:pt x="0" y="4214"/>
                  </a:lnTo>
                  <a:close/>
                  <a:moveTo>
                    <a:pt x="0" y="3974"/>
                  </a:moveTo>
                  <a:lnTo>
                    <a:pt x="0" y="3840"/>
                  </a:lnTo>
                  <a:lnTo>
                    <a:pt x="9" y="3846"/>
                  </a:lnTo>
                  <a:lnTo>
                    <a:pt x="25" y="3855"/>
                  </a:lnTo>
                  <a:lnTo>
                    <a:pt x="41" y="3866"/>
                  </a:lnTo>
                  <a:lnTo>
                    <a:pt x="55" y="3876"/>
                  </a:lnTo>
                  <a:lnTo>
                    <a:pt x="69" y="3887"/>
                  </a:lnTo>
                  <a:lnTo>
                    <a:pt x="82" y="3896"/>
                  </a:lnTo>
                  <a:lnTo>
                    <a:pt x="94" y="3907"/>
                  </a:lnTo>
                  <a:lnTo>
                    <a:pt x="105" y="3917"/>
                  </a:lnTo>
                  <a:lnTo>
                    <a:pt x="114" y="3928"/>
                  </a:lnTo>
                  <a:lnTo>
                    <a:pt x="122" y="3938"/>
                  </a:lnTo>
                  <a:lnTo>
                    <a:pt x="130" y="3946"/>
                  </a:lnTo>
                  <a:lnTo>
                    <a:pt x="135" y="3955"/>
                  </a:lnTo>
                  <a:lnTo>
                    <a:pt x="139" y="3963"/>
                  </a:lnTo>
                  <a:lnTo>
                    <a:pt x="141" y="3971"/>
                  </a:lnTo>
                  <a:lnTo>
                    <a:pt x="143" y="3979"/>
                  </a:lnTo>
                  <a:lnTo>
                    <a:pt x="141" y="3985"/>
                  </a:lnTo>
                  <a:lnTo>
                    <a:pt x="139" y="3990"/>
                  </a:lnTo>
                  <a:lnTo>
                    <a:pt x="136" y="3994"/>
                  </a:lnTo>
                  <a:lnTo>
                    <a:pt x="133" y="3997"/>
                  </a:lnTo>
                  <a:lnTo>
                    <a:pt x="127" y="4000"/>
                  </a:lnTo>
                  <a:lnTo>
                    <a:pt x="121" y="4001"/>
                  </a:lnTo>
                  <a:lnTo>
                    <a:pt x="114" y="4002"/>
                  </a:lnTo>
                  <a:lnTo>
                    <a:pt x="107" y="4003"/>
                  </a:lnTo>
                  <a:lnTo>
                    <a:pt x="99" y="4002"/>
                  </a:lnTo>
                  <a:lnTo>
                    <a:pt x="90" y="4002"/>
                  </a:lnTo>
                  <a:lnTo>
                    <a:pt x="70" y="3999"/>
                  </a:lnTo>
                  <a:lnTo>
                    <a:pt x="49" y="3993"/>
                  </a:lnTo>
                  <a:lnTo>
                    <a:pt x="25" y="3985"/>
                  </a:lnTo>
                  <a:lnTo>
                    <a:pt x="0" y="3974"/>
                  </a:lnTo>
                  <a:close/>
                  <a:moveTo>
                    <a:pt x="0" y="3722"/>
                  </a:moveTo>
                  <a:lnTo>
                    <a:pt x="0" y="3588"/>
                  </a:lnTo>
                  <a:lnTo>
                    <a:pt x="13" y="3593"/>
                  </a:lnTo>
                  <a:lnTo>
                    <a:pt x="26" y="3600"/>
                  </a:lnTo>
                  <a:lnTo>
                    <a:pt x="40" y="3607"/>
                  </a:lnTo>
                  <a:lnTo>
                    <a:pt x="53" y="3615"/>
                  </a:lnTo>
                  <a:lnTo>
                    <a:pt x="69" y="3625"/>
                  </a:lnTo>
                  <a:lnTo>
                    <a:pt x="84" y="3634"/>
                  </a:lnTo>
                  <a:lnTo>
                    <a:pt x="98" y="3644"/>
                  </a:lnTo>
                  <a:lnTo>
                    <a:pt x="111" y="3655"/>
                  </a:lnTo>
                  <a:lnTo>
                    <a:pt x="123" y="3664"/>
                  </a:lnTo>
                  <a:lnTo>
                    <a:pt x="135" y="3674"/>
                  </a:lnTo>
                  <a:lnTo>
                    <a:pt x="145" y="3685"/>
                  </a:lnTo>
                  <a:lnTo>
                    <a:pt x="154" y="3695"/>
                  </a:lnTo>
                  <a:lnTo>
                    <a:pt x="162" y="3703"/>
                  </a:lnTo>
                  <a:lnTo>
                    <a:pt x="168" y="3713"/>
                  </a:lnTo>
                  <a:lnTo>
                    <a:pt x="174" y="3722"/>
                  </a:lnTo>
                  <a:lnTo>
                    <a:pt x="177" y="3730"/>
                  </a:lnTo>
                  <a:lnTo>
                    <a:pt x="180" y="3738"/>
                  </a:lnTo>
                  <a:lnTo>
                    <a:pt x="180" y="3744"/>
                  </a:lnTo>
                  <a:lnTo>
                    <a:pt x="180" y="3751"/>
                  </a:lnTo>
                  <a:lnTo>
                    <a:pt x="178" y="3756"/>
                  </a:lnTo>
                  <a:lnTo>
                    <a:pt x="174" y="3762"/>
                  </a:lnTo>
                  <a:lnTo>
                    <a:pt x="168" y="3765"/>
                  </a:lnTo>
                  <a:lnTo>
                    <a:pt x="162" y="3767"/>
                  </a:lnTo>
                  <a:lnTo>
                    <a:pt x="154" y="3769"/>
                  </a:lnTo>
                  <a:lnTo>
                    <a:pt x="146" y="3769"/>
                  </a:lnTo>
                  <a:lnTo>
                    <a:pt x="136" y="3769"/>
                  </a:lnTo>
                  <a:lnTo>
                    <a:pt x="125" y="3768"/>
                  </a:lnTo>
                  <a:lnTo>
                    <a:pt x="113" y="3766"/>
                  </a:lnTo>
                  <a:lnTo>
                    <a:pt x="102" y="3764"/>
                  </a:lnTo>
                  <a:lnTo>
                    <a:pt x="87" y="3759"/>
                  </a:lnTo>
                  <a:lnTo>
                    <a:pt x="75" y="3755"/>
                  </a:lnTo>
                  <a:lnTo>
                    <a:pt x="60" y="3750"/>
                  </a:lnTo>
                  <a:lnTo>
                    <a:pt x="45" y="3744"/>
                  </a:lnTo>
                  <a:lnTo>
                    <a:pt x="30" y="3737"/>
                  </a:lnTo>
                  <a:lnTo>
                    <a:pt x="15" y="3729"/>
                  </a:lnTo>
                  <a:lnTo>
                    <a:pt x="0" y="3722"/>
                  </a:lnTo>
                  <a:close/>
                  <a:moveTo>
                    <a:pt x="0" y="3444"/>
                  </a:moveTo>
                  <a:lnTo>
                    <a:pt x="0" y="3333"/>
                  </a:lnTo>
                  <a:lnTo>
                    <a:pt x="13" y="3336"/>
                  </a:lnTo>
                  <a:lnTo>
                    <a:pt x="27" y="3341"/>
                  </a:lnTo>
                  <a:lnTo>
                    <a:pt x="41" y="3345"/>
                  </a:lnTo>
                  <a:lnTo>
                    <a:pt x="56" y="3350"/>
                  </a:lnTo>
                  <a:lnTo>
                    <a:pt x="71" y="3357"/>
                  </a:lnTo>
                  <a:lnTo>
                    <a:pt x="87" y="3364"/>
                  </a:lnTo>
                  <a:lnTo>
                    <a:pt x="104" y="3373"/>
                  </a:lnTo>
                  <a:lnTo>
                    <a:pt x="120" y="3383"/>
                  </a:lnTo>
                  <a:lnTo>
                    <a:pt x="135" y="3391"/>
                  </a:lnTo>
                  <a:lnTo>
                    <a:pt x="149" y="3401"/>
                  </a:lnTo>
                  <a:lnTo>
                    <a:pt x="163" y="3411"/>
                  </a:lnTo>
                  <a:lnTo>
                    <a:pt x="175" y="3421"/>
                  </a:lnTo>
                  <a:lnTo>
                    <a:pt x="187" y="3431"/>
                  </a:lnTo>
                  <a:lnTo>
                    <a:pt x="198" y="3441"/>
                  </a:lnTo>
                  <a:lnTo>
                    <a:pt x="207" y="3451"/>
                  </a:lnTo>
                  <a:lnTo>
                    <a:pt x="216" y="3460"/>
                  </a:lnTo>
                  <a:lnTo>
                    <a:pt x="223" y="3469"/>
                  </a:lnTo>
                  <a:lnTo>
                    <a:pt x="230" y="3478"/>
                  </a:lnTo>
                  <a:lnTo>
                    <a:pt x="234" y="3486"/>
                  </a:lnTo>
                  <a:lnTo>
                    <a:pt x="239" y="3495"/>
                  </a:lnTo>
                  <a:lnTo>
                    <a:pt x="241" y="3503"/>
                  </a:lnTo>
                  <a:lnTo>
                    <a:pt x="241" y="3509"/>
                  </a:lnTo>
                  <a:lnTo>
                    <a:pt x="241" y="3516"/>
                  </a:lnTo>
                  <a:lnTo>
                    <a:pt x="238" y="3522"/>
                  </a:lnTo>
                  <a:lnTo>
                    <a:pt x="234" y="3526"/>
                  </a:lnTo>
                  <a:lnTo>
                    <a:pt x="229" y="3530"/>
                  </a:lnTo>
                  <a:lnTo>
                    <a:pt x="221" y="3533"/>
                  </a:lnTo>
                  <a:lnTo>
                    <a:pt x="214" y="3534"/>
                  </a:lnTo>
                  <a:lnTo>
                    <a:pt x="205" y="3535"/>
                  </a:lnTo>
                  <a:lnTo>
                    <a:pt x="194" y="3535"/>
                  </a:lnTo>
                  <a:lnTo>
                    <a:pt x="184" y="3534"/>
                  </a:lnTo>
                  <a:lnTo>
                    <a:pt x="172" y="3532"/>
                  </a:lnTo>
                  <a:lnTo>
                    <a:pt x="159" y="3528"/>
                  </a:lnTo>
                  <a:lnTo>
                    <a:pt x="146" y="3524"/>
                  </a:lnTo>
                  <a:lnTo>
                    <a:pt x="132" y="3520"/>
                  </a:lnTo>
                  <a:lnTo>
                    <a:pt x="118" y="3514"/>
                  </a:lnTo>
                  <a:lnTo>
                    <a:pt x="103" y="3508"/>
                  </a:lnTo>
                  <a:lnTo>
                    <a:pt x="87" y="3500"/>
                  </a:lnTo>
                  <a:lnTo>
                    <a:pt x="72" y="3492"/>
                  </a:lnTo>
                  <a:lnTo>
                    <a:pt x="57" y="3483"/>
                  </a:lnTo>
                  <a:lnTo>
                    <a:pt x="41" y="3473"/>
                  </a:lnTo>
                  <a:lnTo>
                    <a:pt x="27" y="3464"/>
                  </a:lnTo>
                  <a:lnTo>
                    <a:pt x="13" y="3454"/>
                  </a:lnTo>
                  <a:lnTo>
                    <a:pt x="0" y="3444"/>
                  </a:lnTo>
                  <a:close/>
                  <a:moveTo>
                    <a:pt x="0" y="2839"/>
                  </a:moveTo>
                  <a:lnTo>
                    <a:pt x="0" y="2723"/>
                  </a:lnTo>
                  <a:lnTo>
                    <a:pt x="19" y="2739"/>
                  </a:lnTo>
                  <a:lnTo>
                    <a:pt x="36" y="2754"/>
                  </a:lnTo>
                  <a:lnTo>
                    <a:pt x="50" y="2769"/>
                  </a:lnTo>
                  <a:lnTo>
                    <a:pt x="60" y="2784"/>
                  </a:lnTo>
                  <a:lnTo>
                    <a:pt x="65" y="2790"/>
                  </a:lnTo>
                  <a:lnTo>
                    <a:pt x="68" y="2798"/>
                  </a:lnTo>
                  <a:lnTo>
                    <a:pt x="71" y="2804"/>
                  </a:lnTo>
                  <a:lnTo>
                    <a:pt x="72" y="2810"/>
                  </a:lnTo>
                  <a:lnTo>
                    <a:pt x="73" y="2816"/>
                  </a:lnTo>
                  <a:lnTo>
                    <a:pt x="73" y="2822"/>
                  </a:lnTo>
                  <a:lnTo>
                    <a:pt x="72" y="2827"/>
                  </a:lnTo>
                  <a:lnTo>
                    <a:pt x="70" y="2831"/>
                  </a:lnTo>
                  <a:lnTo>
                    <a:pt x="66" y="2836"/>
                  </a:lnTo>
                  <a:lnTo>
                    <a:pt x="60" y="2840"/>
                  </a:lnTo>
                  <a:lnTo>
                    <a:pt x="53" y="2842"/>
                  </a:lnTo>
                  <a:lnTo>
                    <a:pt x="44" y="2844"/>
                  </a:lnTo>
                  <a:lnTo>
                    <a:pt x="35" y="2844"/>
                  </a:lnTo>
                  <a:lnTo>
                    <a:pt x="24" y="2843"/>
                  </a:lnTo>
                  <a:lnTo>
                    <a:pt x="13" y="2842"/>
                  </a:lnTo>
                  <a:lnTo>
                    <a:pt x="0" y="2839"/>
                  </a:lnTo>
                  <a:close/>
                  <a:moveTo>
                    <a:pt x="0" y="2523"/>
                  </a:moveTo>
                  <a:lnTo>
                    <a:pt x="0" y="2430"/>
                  </a:lnTo>
                  <a:lnTo>
                    <a:pt x="12" y="2431"/>
                  </a:lnTo>
                  <a:lnTo>
                    <a:pt x="25" y="2433"/>
                  </a:lnTo>
                  <a:lnTo>
                    <a:pt x="39" y="2436"/>
                  </a:lnTo>
                  <a:lnTo>
                    <a:pt x="54" y="2442"/>
                  </a:lnTo>
                  <a:lnTo>
                    <a:pt x="70" y="2447"/>
                  </a:lnTo>
                  <a:lnTo>
                    <a:pt x="86" y="2455"/>
                  </a:lnTo>
                  <a:lnTo>
                    <a:pt x="103" y="2463"/>
                  </a:lnTo>
                  <a:lnTo>
                    <a:pt x="119" y="2473"/>
                  </a:lnTo>
                  <a:lnTo>
                    <a:pt x="132" y="2482"/>
                  </a:lnTo>
                  <a:lnTo>
                    <a:pt x="144" y="2489"/>
                  </a:lnTo>
                  <a:lnTo>
                    <a:pt x="154" y="2498"/>
                  </a:lnTo>
                  <a:lnTo>
                    <a:pt x="165" y="2506"/>
                  </a:lnTo>
                  <a:lnTo>
                    <a:pt x="174" y="2516"/>
                  </a:lnTo>
                  <a:lnTo>
                    <a:pt x="184" y="2525"/>
                  </a:lnTo>
                  <a:lnTo>
                    <a:pt x="191" y="2533"/>
                  </a:lnTo>
                  <a:lnTo>
                    <a:pt x="198" y="2542"/>
                  </a:lnTo>
                  <a:lnTo>
                    <a:pt x="204" y="2550"/>
                  </a:lnTo>
                  <a:lnTo>
                    <a:pt x="208" y="2558"/>
                  </a:lnTo>
                  <a:lnTo>
                    <a:pt x="212" y="2566"/>
                  </a:lnTo>
                  <a:lnTo>
                    <a:pt x="215" y="2573"/>
                  </a:lnTo>
                  <a:lnTo>
                    <a:pt x="216" y="2580"/>
                  </a:lnTo>
                  <a:lnTo>
                    <a:pt x="216" y="2586"/>
                  </a:lnTo>
                  <a:lnTo>
                    <a:pt x="215" y="2593"/>
                  </a:lnTo>
                  <a:lnTo>
                    <a:pt x="213" y="2598"/>
                  </a:lnTo>
                  <a:lnTo>
                    <a:pt x="209" y="2603"/>
                  </a:lnTo>
                  <a:lnTo>
                    <a:pt x="204" y="2606"/>
                  </a:lnTo>
                  <a:lnTo>
                    <a:pt x="199" y="2609"/>
                  </a:lnTo>
                  <a:lnTo>
                    <a:pt x="191" y="2610"/>
                  </a:lnTo>
                  <a:lnTo>
                    <a:pt x="184" y="2611"/>
                  </a:lnTo>
                  <a:lnTo>
                    <a:pt x="175" y="2611"/>
                  </a:lnTo>
                  <a:lnTo>
                    <a:pt x="165" y="2611"/>
                  </a:lnTo>
                  <a:lnTo>
                    <a:pt x="155" y="2609"/>
                  </a:lnTo>
                  <a:lnTo>
                    <a:pt x="145" y="2607"/>
                  </a:lnTo>
                  <a:lnTo>
                    <a:pt x="134" y="2604"/>
                  </a:lnTo>
                  <a:lnTo>
                    <a:pt x="122" y="2600"/>
                  </a:lnTo>
                  <a:lnTo>
                    <a:pt x="110" y="2595"/>
                  </a:lnTo>
                  <a:lnTo>
                    <a:pt x="97" y="2590"/>
                  </a:lnTo>
                  <a:lnTo>
                    <a:pt x="85" y="2584"/>
                  </a:lnTo>
                  <a:lnTo>
                    <a:pt x="72" y="2577"/>
                  </a:lnTo>
                  <a:lnTo>
                    <a:pt x="59" y="2569"/>
                  </a:lnTo>
                  <a:lnTo>
                    <a:pt x="42" y="2558"/>
                  </a:lnTo>
                  <a:lnTo>
                    <a:pt x="27" y="2546"/>
                  </a:lnTo>
                  <a:lnTo>
                    <a:pt x="13" y="2535"/>
                  </a:lnTo>
                  <a:lnTo>
                    <a:pt x="0" y="2523"/>
                  </a:lnTo>
                  <a:close/>
                  <a:moveTo>
                    <a:pt x="0" y="2175"/>
                  </a:moveTo>
                  <a:lnTo>
                    <a:pt x="0" y="2061"/>
                  </a:lnTo>
                  <a:lnTo>
                    <a:pt x="18" y="2075"/>
                  </a:lnTo>
                  <a:lnTo>
                    <a:pt x="35" y="2090"/>
                  </a:lnTo>
                  <a:lnTo>
                    <a:pt x="49" y="2105"/>
                  </a:lnTo>
                  <a:lnTo>
                    <a:pt x="59" y="2119"/>
                  </a:lnTo>
                  <a:lnTo>
                    <a:pt x="64" y="2127"/>
                  </a:lnTo>
                  <a:lnTo>
                    <a:pt x="67" y="2133"/>
                  </a:lnTo>
                  <a:lnTo>
                    <a:pt x="69" y="2140"/>
                  </a:lnTo>
                  <a:lnTo>
                    <a:pt x="71" y="2146"/>
                  </a:lnTo>
                  <a:lnTo>
                    <a:pt x="71" y="2153"/>
                  </a:lnTo>
                  <a:lnTo>
                    <a:pt x="71" y="2158"/>
                  </a:lnTo>
                  <a:lnTo>
                    <a:pt x="70" y="2162"/>
                  </a:lnTo>
                  <a:lnTo>
                    <a:pt x="68" y="2168"/>
                  </a:lnTo>
                  <a:lnTo>
                    <a:pt x="64" y="2172"/>
                  </a:lnTo>
                  <a:lnTo>
                    <a:pt x="58" y="2176"/>
                  </a:lnTo>
                  <a:lnTo>
                    <a:pt x="51" y="2178"/>
                  </a:lnTo>
                  <a:lnTo>
                    <a:pt x="43" y="2181"/>
                  </a:lnTo>
                  <a:lnTo>
                    <a:pt x="34" y="2181"/>
                  </a:lnTo>
                  <a:lnTo>
                    <a:pt x="23" y="2181"/>
                  </a:lnTo>
                  <a:lnTo>
                    <a:pt x="12" y="2178"/>
                  </a:lnTo>
                  <a:lnTo>
                    <a:pt x="0" y="2175"/>
                  </a:lnTo>
                  <a:close/>
                  <a:moveTo>
                    <a:pt x="0" y="592"/>
                  </a:moveTo>
                  <a:lnTo>
                    <a:pt x="0" y="489"/>
                  </a:lnTo>
                  <a:lnTo>
                    <a:pt x="12" y="496"/>
                  </a:lnTo>
                  <a:lnTo>
                    <a:pt x="24" y="503"/>
                  </a:lnTo>
                  <a:lnTo>
                    <a:pt x="39" y="514"/>
                  </a:lnTo>
                  <a:lnTo>
                    <a:pt x="52" y="526"/>
                  </a:lnTo>
                  <a:lnTo>
                    <a:pt x="62" y="538"/>
                  </a:lnTo>
                  <a:lnTo>
                    <a:pt x="70" y="551"/>
                  </a:lnTo>
                  <a:lnTo>
                    <a:pt x="73" y="556"/>
                  </a:lnTo>
                  <a:lnTo>
                    <a:pt x="76" y="563"/>
                  </a:lnTo>
                  <a:lnTo>
                    <a:pt x="78" y="568"/>
                  </a:lnTo>
                  <a:lnTo>
                    <a:pt x="79" y="574"/>
                  </a:lnTo>
                  <a:lnTo>
                    <a:pt x="80" y="579"/>
                  </a:lnTo>
                  <a:lnTo>
                    <a:pt x="79" y="583"/>
                  </a:lnTo>
                  <a:lnTo>
                    <a:pt x="78" y="589"/>
                  </a:lnTo>
                  <a:lnTo>
                    <a:pt x="76" y="593"/>
                  </a:lnTo>
                  <a:lnTo>
                    <a:pt x="73" y="595"/>
                  </a:lnTo>
                  <a:lnTo>
                    <a:pt x="71" y="598"/>
                  </a:lnTo>
                  <a:lnTo>
                    <a:pt x="68" y="601"/>
                  </a:lnTo>
                  <a:lnTo>
                    <a:pt x="65" y="602"/>
                  </a:lnTo>
                  <a:lnTo>
                    <a:pt x="56" y="604"/>
                  </a:lnTo>
                  <a:lnTo>
                    <a:pt x="46" y="605"/>
                  </a:lnTo>
                  <a:lnTo>
                    <a:pt x="36" y="604"/>
                  </a:lnTo>
                  <a:lnTo>
                    <a:pt x="25" y="601"/>
                  </a:lnTo>
                  <a:lnTo>
                    <a:pt x="13" y="597"/>
                  </a:lnTo>
                  <a:lnTo>
                    <a:pt x="0" y="592"/>
                  </a:lnTo>
                  <a:close/>
                  <a:moveTo>
                    <a:pt x="678" y="18"/>
                  </a:moveTo>
                  <a:lnTo>
                    <a:pt x="678" y="116"/>
                  </a:lnTo>
                  <a:lnTo>
                    <a:pt x="668" y="113"/>
                  </a:lnTo>
                  <a:lnTo>
                    <a:pt x="659" y="109"/>
                  </a:lnTo>
                  <a:lnTo>
                    <a:pt x="649" y="103"/>
                  </a:lnTo>
                  <a:lnTo>
                    <a:pt x="638" y="97"/>
                  </a:lnTo>
                  <a:lnTo>
                    <a:pt x="625" y="87"/>
                  </a:lnTo>
                  <a:lnTo>
                    <a:pt x="613" y="75"/>
                  </a:lnTo>
                  <a:lnTo>
                    <a:pt x="603" y="64"/>
                  </a:lnTo>
                  <a:lnTo>
                    <a:pt x="596" y="52"/>
                  </a:lnTo>
                  <a:lnTo>
                    <a:pt x="593" y="47"/>
                  </a:lnTo>
                  <a:lnTo>
                    <a:pt x="591" y="41"/>
                  </a:lnTo>
                  <a:lnTo>
                    <a:pt x="589" y="35"/>
                  </a:lnTo>
                  <a:lnTo>
                    <a:pt x="588" y="30"/>
                  </a:lnTo>
                  <a:lnTo>
                    <a:pt x="588" y="25"/>
                  </a:lnTo>
                  <a:lnTo>
                    <a:pt x="588" y="20"/>
                  </a:lnTo>
                  <a:lnTo>
                    <a:pt x="589" y="16"/>
                  </a:lnTo>
                  <a:lnTo>
                    <a:pt x="592" y="11"/>
                  </a:lnTo>
                  <a:lnTo>
                    <a:pt x="595" y="8"/>
                  </a:lnTo>
                  <a:lnTo>
                    <a:pt x="598" y="6"/>
                  </a:lnTo>
                  <a:lnTo>
                    <a:pt x="601" y="3"/>
                  </a:lnTo>
                  <a:lnTo>
                    <a:pt x="606" y="2"/>
                  </a:lnTo>
                  <a:lnTo>
                    <a:pt x="615" y="0"/>
                  </a:lnTo>
                  <a:lnTo>
                    <a:pt x="626" y="0"/>
                  </a:lnTo>
                  <a:lnTo>
                    <a:pt x="638" y="1"/>
                  </a:lnTo>
                  <a:lnTo>
                    <a:pt x="651" y="5"/>
                  </a:lnTo>
                  <a:lnTo>
                    <a:pt x="664" y="10"/>
                  </a:lnTo>
                  <a:lnTo>
                    <a:pt x="678" y="18"/>
                  </a:lnTo>
                  <a:close/>
                  <a:moveTo>
                    <a:pt x="678" y="510"/>
                  </a:moveTo>
                  <a:lnTo>
                    <a:pt x="678" y="604"/>
                  </a:lnTo>
                  <a:lnTo>
                    <a:pt x="667" y="593"/>
                  </a:lnTo>
                  <a:lnTo>
                    <a:pt x="657" y="582"/>
                  </a:lnTo>
                  <a:lnTo>
                    <a:pt x="650" y="571"/>
                  </a:lnTo>
                  <a:lnTo>
                    <a:pt x="645" y="561"/>
                  </a:lnTo>
                  <a:lnTo>
                    <a:pt x="640" y="550"/>
                  </a:lnTo>
                  <a:lnTo>
                    <a:pt x="639" y="540"/>
                  </a:lnTo>
                  <a:lnTo>
                    <a:pt x="639" y="536"/>
                  </a:lnTo>
                  <a:lnTo>
                    <a:pt x="640" y="532"/>
                  </a:lnTo>
                  <a:lnTo>
                    <a:pt x="641" y="527"/>
                  </a:lnTo>
                  <a:lnTo>
                    <a:pt x="643" y="524"/>
                  </a:lnTo>
                  <a:lnTo>
                    <a:pt x="646" y="521"/>
                  </a:lnTo>
                  <a:lnTo>
                    <a:pt x="649" y="518"/>
                  </a:lnTo>
                  <a:lnTo>
                    <a:pt x="653" y="514"/>
                  </a:lnTo>
                  <a:lnTo>
                    <a:pt x="657" y="513"/>
                  </a:lnTo>
                  <a:lnTo>
                    <a:pt x="667" y="510"/>
                  </a:lnTo>
                  <a:lnTo>
                    <a:pt x="678" y="510"/>
                  </a:lnTo>
                  <a:close/>
                  <a:moveTo>
                    <a:pt x="678" y="934"/>
                  </a:moveTo>
                  <a:lnTo>
                    <a:pt x="678" y="1045"/>
                  </a:lnTo>
                  <a:lnTo>
                    <a:pt x="664" y="1041"/>
                  </a:lnTo>
                  <a:lnTo>
                    <a:pt x="650" y="1036"/>
                  </a:lnTo>
                  <a:lnTo>
                    <a:pt x="636" y="1028"/>
                  </a:lnTo>
                  <a:lnTo>
                    <a:pt x="622" y="1019"/>
                  </a:lnTo>
                  <a:lnTo>
                    <a:pt x="603" y="1006"/>
                  </a:lnTo>
                  <a:lnTo>
                    <a:pt x="588" y="993"/>
                  </a:lnTo>
                  <a:lnTo>
                    <a:pt x="582" y="986"/>
                  </a:lnTo>
                  <a:lnTo>
                    <a:pt x="575" y="979"/>
                  </a:lnTo>
                  <a:lnTo>
                    <a:pt x="570" y="972"/>
                  </a:lnTo>
                  <a:lnTo>
                    <a:pt x="566" y="965"/>
                  </a:lnTo>
                  <a:lnTo>
                    <a:pt x="562" y="958"/>
                  </a:lnTo>
                  <a:lnTo>
                    <a:pt x="559" y="951"/>
                  </a:lnTo>
                  <a:lnTo>
                    <a:pt x="557" y="945"/>
                  </a:lnTo>
                  <a:lnTo>
                    <a:pt x="555" y="938"/>
                  </a:lnTo>
                  <a:lnTo>
                    <a:pt x="555" y="933"/>
                  </a:lnTo>
                  <a:lnTo>
                    <a:pt x="555" y="927"/>
                  </a:lnTo>
                  <a:lnTo>
                    <a:pt x="557" y="921"/>
                  </a:lnTo>
                  <a:lnTo>
                    <a:pt x="559" y="917"/>
                  </a:lnTo>
                  <a:lnTo>
                    <a:pt x="562" y="913"/>
                  </a:lnTo>
                  <a:lnTo>
                    <a:pt x="567" y="909"/>
                  </a:lnTo>
                  <a:lnTo>
                    <a:pt x="571" y="907"/>
                  </a:lnTo>
                  <a:lnTo>
                    <a:pt x="576" y="905"/>
                  </a:lnTo>
                  <a:lnTo>
                    <a:pt x="583" y="903"/>
                  </a:lnTo>
                  <a:lnTo>
                    <a:pt x="589" y="903"/>
                  </a:lnTo>
                  <a:lnTo>
                    <a:pt x="597" y="903"/>
                  </a:lnTo>
                  <a:lnTo>
                    <a:pt x="605" y="904"/>
                  </a:lnTo>
                  <a:lnTo>
                    <a:pt x="621" y="907"/>
                  </a:lnTo>
                  <a:lnTo>
                    <a:pt x="639" y="913"/>
                  </a:lnTo>
                  <a:lnTo>
                    <a:pt x="657" y="921"/>
                  </a:lnTo>
                  <a:lnTo>
                    <a:pt x="676" y="932"/>
                  </a:lnTo>
                  <a:lnTo>
                    <a:pt x="678" y="934"/>
                  </a:lnTo>
                  <a:close/>
                  <a:moveTo>
                    <a:pt x="678" y="1356"/>
                  </a:moveTo>
                  <a:lnTo>
                    <a:pt x="678" y="1462"/>
                  </a:lnTo>
                  <a:lnTo>
                    <a:pt x="669" y="1460"/>
                  </a:lnTo>
                  <a:lnTo>
                    <a:pt x="660" y="1458"/>
                  </a:lnTo>
                  <a:lnTo>
                    <a:pt x="650" y="1455"/>
                  </a:lnTo>
                  <a:lnTo>
                    <a:pt x="639" y="1451"/>
                  </a:lnTo>
                  <a:lnTo>
                    <a:pt x="629" y="1447"/>
                  </a:lnTo>
                  <a:lnTo>
                    <a:pt x="619" y="1441"/>
                  </a:lnTo>
                  <a:lnTo>
                    <a:pt x="608" y="1436"/>
                  </a:lnTo>
                  <a:lnTo>
                    <a:pt x="597" y="1429"/>
                  </a:lnTo>
                  <a:lnTo>
                    <a:pt x="587" y="1423"/>
                  </a:lnTo>
                  <a:lnTo>
                    <a:pt x="578" y="1415"/>
                  </a:lnTo>
                  <a:lnTo>
                    <a:pt x="569" y="1409"/>
                  </a:lnTo>
                  <a:lnTo>
                    <a:pt x="561" y="1401"/>
                  </a:lnTo>
                  <a:lnTo>
                    <a:pt x="554" y="1394"/>
                  </a:lnTo>
                  <a:lnTo>
                    <a:pt x="547" y="1386"/>
                  </a:lnTo>
                  <a:lnTo>
                    <a:pt x="541" y="1379"/>
                  </a:lnTo>
                  <a:lnTo>
                    <a:pt x="535" y="1371"/>
                  </a:lnTo>
                  <a:lnTo>
                    <a:pt x="531" y="1364"/>
                  </a:lnTo>
                  <a:lnTo>
                    <a:pt x="528" y="1357"/>
                  </a:lnTo>
                  <a:lnTo>
                    <a:pt x="526" y="1350"/>
                  </a:lnTo>
                  <a:lnTo>
                    <a:pt x="524" y="1343"/>
                  </a:lnTo>
                  <a:lnTo>
                    <a:pt x="524" y="1337"/>
                  </a:lnTo>
                  <a:lnTo>
                    <a:pt x="524" y="1330"/>
                  </a:lnTo>
                  <a:lnTo>
                    <a:pt x="525" y="1325"/>
                  </a:lnTo>
                  <a:lnTo>
                    <a:pt x="527" y="1320"/>
                  </a:lnTo>
                  <a:lnTo>
                    <a:pt x="530" y="1316"/>
                  </a:lnTo>
                  <a:lnTo>
                    <a:pt x="534" y="1312"/>
                  </a:lnTo>
                  <a:lnTo>
                    <a:pt x="540" y="1310"/>
                  </a:lnTo>
                  <a:lnTo>
                    <a:pt x="546" y="1308"/>
                  </a:lnTo>
                  <a:lnTo>
                    <a:pt x="553" y="1306"/>
                  </a:lnTo>
                  <a:lnTo>
                    <a:pt x="560" y="1305"/>
                  </a:lnTo>
                  <a:lnTo>
                    <a:pt x="568" y="1305"/>
                  </a:lnTo>
                  <a:lnTo>
                    <a:pt x="576" y="1306"/>
                  </a:lnTo>
                  <a:lnTo>
                    <a:pt x="585" y="1309"/>
                  </a:lnTo>
                  <a:lnTo>
                    <a:pt x="594" y="1311"/>
                  </a:lnTo>
                  <a:lnTo>
                    <a:pt x="603" y="1313"/>
                  </a:lnTo>
                  <a:lnTo>
                    <a:pt x="613" y="1317"/>
                  </a:lnTo>
                  <a:lnTo>
                    <a:pt x="634" y="1326"/>
                  </a:lnTo>
                  <a:lnTo>
                    <a:pt x="654" y="1338"/>
                  </a:lnTo>
                  <a:lnTo>
                    <a:pt x="666" y="1346"/>
                  </a:lnTo>
                  <a:lnTo>
                    <a:pt x="678" y="1356"/>
                  </a:lnTo>
                  <a:close/>
                  <a:moveTo>
                    <a:pt x="678" y="1749"/>
                  </a:moveTo>
                  <a:lnTo>
                    <a:pt x="678" y="1876"/>
                  </a:lnTo>
                  <a:lnTo>
                    <a:pt x="666" y="1872"/>
                  </a:lnTo>
                  <a:lnTo>
                    <a:pt x="654" y="1865"/>
                  </a:lnTo>
                  <a:lnTo>
                    <a:pt x="642" y="1859"/>
                  </a:lnTo>
                  <a:lnTo>
                    <a:pt x="629" y="1851"/>
                  </a:lnTo>
                  <a:lnTo>
                    <a:pt x="619" y="1845"/>
                  </a:lnTo>
                  <a:lnTo>
                    <a:pt x="609" y="1837"/>
                  </a:lnTo>
                  <a:lnTo>
                    <a:pt x="598" y="1830"/>
                  </a:lnTo>
                  <a:lnTo>
                    <a:pt x="589" y="1821"/>
                  </a:lnTo>
                  <a:lnTo>
                    <a:pt x="581" y="1814"/>
                  </a:lnTo>
                  <a:lnTo>
                    <a:pt x="573" y="1805"/>
                  </a:lnTo>
                  <a:lnTo>
                    <a:pt x="567" y="1797"/>
                  </a:lnTo>
                  <a:lnTo>
                    <a:pt x="561" y="1790"/>
                  </a:lnTo>
                  <a:lnTo>
                    <a:pt x="556" y="1781"/>
                  </a:lnTo>
                  <a:lnTo>
                    <a:pt x="553" y="1774"/>
                  </a:lnTo>
                  <a:lnTo>
                    <a:pt x="550" y="1766"/>
                  </a:lnTo>
                  <a:lnTo>
                    <a:pt x="547" y="1760"/>
                  </a:lnTo>
                  <a:lnTo>
                    <a:pt x="546" y="1753"/>
                  </a:lnTo>
                  <a:lnTo>
                    <a:pt x="546" y="1747"/>
                  </a:lnTo>
                  <a:lnTo>
                    <a:pt x="548" y="1740"/>
                  </a:lnTo>
                  <a:lnTo>
                    <a:pt x="551" y="1736"/>
                  </a:lnTo>
                  <a:lnTo>
                    <a:pt x="554" y="1732"/>
                  </a:lnTo>
                  <a:lnTo>
                    <a:pt x="558" y="1727"/>
                  </a:lnTo>
                  <a:lnTo>
                    <a:pt x="564" y="1725"/>
                  </a:lnTo>
                  <a:lnTo>
                    <a:pt x="569" y="1723"/>
                  </a:lnTo>
                  <a:lnTo>
                    <a:pt x="575" y="1721"/>
                  </a:lnTo>
                  <a:lnTo>
                    <a:pt x="583" y="1721"/>
                  </a:lnTo>
                  <a:lnTo>
                    <a:pt x="591" y="1720"/>
                  </a:lnTo>
                  <a:lnTo>
                    <a:pt x="599" y="1721"/>
                  </a:lnTo>
                  <a:lnTo>
                    <a:pt x="618" y="1724"/>
                  </a:lnTo>
                  <a:lnTo>
                    <a:pt x="637" y="1729"/>
                  </a:lnTo>
                  <a:lnTo>
                    <a:pt x="657" y="1738"/>
                  </a:lnTo>
                  <a:lnTo>
                    <a:pt x="678" y="1749"/>
                  </a:lnTo>
                  <a:close/>
                  <a:moveTo>
                    <a:pt x="678" y="2149"/>
                  </a:moveTo>
                  <a:lnTo>
                    <a:pt x="678" y="2255"/>
                  </a:lnTo>
                  <a:lnTo>
                    <a:pt x="665" y="2243"/>
                  </a:lnTo>
                  <a:lnTo>
                    <a:pt x="654" y="2230"/>
                  </a:lnTo>
                  <a:lnTo>
                    <a:pt x="645" y="2217"/>
                  </a:lnTo>
                  <a:lnTo>
                    <a:pt x="638" y="2205"/>
                  </a:lnTo>
                  <a:lnTo>
                    <a:pt x="635" y="2200"/>
                  </a:lnTo>
                  <a:lnTo>
                    <a:pt x="633" y="2194"/>
                  </a:lnTo>
                  <a:lnTo>
                    <a:pt x="632" y="2188"/>
                  </a:lnTo>
                  <a:lnTo>
                    <a:pt x="632" y="2183"/>
                  </a:lnTo>
                  <a:lnTo>
                    <a:pt x="630" y="2178"/>
                  </a:lnTo>
                  <a:lnTo>
                    <a:pt x="632" y="2173"/>
                  </a:lnTo>
                  <a:lnTo>
                    <a:pt x="633" y="2169"/>
                  </a:lnTo>
                  <a:lnTo>
                    <a:pt x="635" y="2165"/>
                  </a:lnTo>
                  <a:lnTo>
                    <a:pt x="638" y="2161"/>
                  </a:lnTo>
                  <a:lnTo>
                    <a:pt x="642" y="2158"/>
                  </a:lnTo>
                  <a:lnTo>
                    <a:pt x="647" y="2155"/>
                  </a:lnTo>
                  <a:lnTo>
                    <a:pt x="652" y="2153"/>
                  </a:lnTo>
                  <a:lnTo>
                    <a:pt x="657" y="2151"/>
                  </a:lnTo>
                  <a:lnTo>
                    <a:pt x="664" y="2150"/>
                  </a:lnTo>
                  <a:lnTo>
                    <a:pt x="670" y="2149"/>
                  </a:lnTo>
                  <a:lnTo>
                    <a:pt x="678" y="2149"/>
                  </a:lnTo>
                  <a:close/>
                  <a:moveTo>
                    <a:pt x="678" y="2490"/>
                  </a:moveTo>
                  <a:lnTo>
                    <a:pt x="678" y="2576"/>
                  </a:lnTo>
                  <a:lnTo>
                    <a:pt x="666" y="2577"/>
                  </a:lnTo>
                  <a:lnTo>
                    <a:pt x="652" y="2576"/>
                  </a:lnTo>
                  <a:lnTo>
                    <a:pt x="636" y="2573"/>
                  </a:lnTo>
                  <a:lnTo>
                    <a:pt x="620" y="2569"/>
                  </a:lnTo>
                  <a:lnTo>
                    <a:pt x="602" y="2563"/>
                  </a:lnTo>
                  <a:lnTo>
                    <a:pt x="584" y="2555"/>
                  </a:lnTo>
                  <a:lnTo>
                    <a:pt x="566" y="2546"/>
                  </a:lnTo>
                  <a:lnTo>
                    <a:pt x="547" y="2536"/>
                  </a:lnTo>
                  <a:lnTo>
                    <a:pt x="534" y="2527"/>
                  </a:lnTo>
                  <a:lnTo>
                    <a:pt x="523" y="2519"/>
                  </a:lnTo>
                  <a:lnTo>
                    <a:pt x="511" y="2511"/>
                  </a:lnTo>
                  <a:lnTo>
                    <a:pt x="501" y="2502"/>
                  </a:lnTo>
                  <a:lnTo>
                    <a:pt x="491" y="2492"/>
                  </a:lnTo>
                  <a:lnTo>
                    <a:pt x="483" y="2484"/>
                  </a:lnTo>
                  <a:lnTo>
                    <a:pt x="474" y="2475"/>
                  </a:lnTo>
                  <a:lnTo>
                    <a:pt x="467" y="2467"/>
                  </a:lnTo>
                  <a:lnTo>
                    <a:pt x="462" y="2458"/>
                  </a:lnTo>
                  <a:lnTo>
                    <a:pt x="457" y="2449"/>
                  </a:lnTo>
                  <a:lnTo>
                    <a:pt x="453" y="2442"/>
                  </a:lnTo>
                  <a:lnTo>
                    <a:pt x="450" y="2434"/>
                  </a:lnTo>
                  <a:lnTo>
                    <a:pt x="449" y="2427"/>
                  </a:lnTo>
                  <a:lnTo>
                    <a:pt x="449" y="2420"/>
                  </a:lnTo>
                  <a:lnTo>
                    <a:pt x="450" y="2414"/>
                  </a:lnTo>
                  <a:lnTo>
                    <a:pt x="453" y="2408"/>
                  </a:lnTo>
                  <a:lnTo>
                    <a:pt x="457" y="2403"/>
                  </a:lnTo>
                  <a:lnTo>
                    <a:pt x="462" y="2400"/>
                  </a:lnTo>
                  <a:lnTo>
                    <a:pt x="467" y="2396"/>
                  </a:lnTo>
                  <a:lnTo>
                    <a:pt x="475" y="2394"/>
                  </a:lnTo>
                  <a:lnTo>
                    <a:pt x="483" y="2393"/>
                  </a:lnTo>
                  <a:lnTo>
                    <a:pt x="492" y="2393"/>
                  </a:lnTo>
                  <a:lnTo>
                    <a:pt x="502" y="2394"/>
                  </a:lnTo>
                  <a:lnTo>
                    <a:pt x="512" y="2395"/>
                  </a:lnTo>
                  <a:lnTo>
                    <a:pt x="523" y="2397"/>
                  </a:lnTo>
                  <a:lnTo>
                    <a:pt x="534" y="2401"/>
                  </a:lnTo>
                  <a:lnTo>
                    <a:pt x="546" y="2404"/>
                  </a:lnTo>
                  <a:lnTo>
                    <a:pt x="558" y="2409"/>
                  </a:lnTo>
                  <a:lnTo>
                    <a:pt x="571" y="2415"/>
                  </a:lnTo>
                  <a:lnTo>
                    <a:pt x="584" y="2420"/>
                  </a:lnTo>
                  <a:lnTo>
                    <a:pt x="596" y="2428"/>
                  </a:lnTo>
                  <a:lnTo>
                    <a:pt x="610" y="2435"/>
                  </a:lnTo>
                  <a:lnTo>
                    <a:pt x="629" y="2448"/>
                  </a:lnTo>
                  <a:lnTo>
                    <a:pt x="648" y="2462"/>
                  </a:lnTo>
                  <a:lnTo>
                    <a:pt x="664" y="2476"/>
                  </a:lnTo>
                  <a:lnTo>
                    <a:pt x="678" y="2490"/>
                  </a:lnTo>
                  <a:close/>
                  <a:moveTo>
                    <a:pt x="678" y="2841"/>
                  </a:moveTo>
                  <a:lnTo>
                    <a:pt x="678" y="2944"/>
                  </a:lnTo>
                  <a:lnTo>
                    <a:pt x="666" y="2931"/>
                  </a:lnTo>
                  <a:lnTo>
                    <a:pt x="655" y="2919"/>
                  </a:lnTo>
                  <a:lnTo>
                    <a:pt x="647" y="2907"/>
                  </a:lnTo>
                  <a:lnTo>
                    <a:pt x="640" y="2895"/>
                  </a:lnTo>
                  <a:lnTo>
                    <a:pt x="636" y="2884"/>
                  </a:lnTo>
                  <a:lnTo>
                    <a:pt x="635" y="2873"/>
                  </a:lnTo>
                  <a:lnTo>
                    <a:pt x="635" y="2869"/>
                  </a:lnTo>
                  <a:lnTo>
                    <a:pt x="635" y="2865"/>
                  </a:lnTo>
                  <a:lnTo>
                    <a:pt x="637" y="2860"/>
                  </a:lnTo>
                  <a:lnTo>
                    <a:pt x="638" y="2857"/>
                  </a:lnTo>
                  <a:lnTo>
                    <a:pt x="641" y="2853"/>
                  </a:lnTo>
                  <a:lnTo>
                    <a:pt x="645" y="2850"/>
                  </a:lnTo>
                  <a:lnTo>
                    <a:pt x="649" y="2848"/>
                  </a:lnTo>
                  <a:lnTo>
                    <a:pt x="653" y="2845"/>
                  </a:lnTo>
                  <a:lnTo>
                    <a:pt x="659" y="2843"/>
                  </a:lnTo>
                  <a:lnTo>
                    <a:pt x="665" y="2842"/>
                  </a:lnTo>
                  <a:lnTo>
                    <a:pt x="671" y="2842"/>
                  </a:lnTo>
                  <a:lnTo>
                    <a:pt x="678" y="2841"/>
                  </a:lnTo>
                  <a:close/>
                  <a:moveTo>
                    <a:pt x="678" y="3125"/>
                  </a:moveTo>
                  <a:lnTo>
                    <a:pt x="678" y="3264"/>
                  </a:lnTo>
                  <a:lnTo>
                    <a:pt x="665" y="3259"/>
                  </a:lnTo>
                  <a:lnTo>
                    <a:pt x="652" y="3252"/>
                  </a:lnTo>
                  <a:lnTo>
                    <a:pt x="639" y="3246"/>
                  </a:lnTo>
                  <a:lnTo>
                    <a:pt x="626" y="3238"/>
                  </a:lnTo>
                  <a:lnTo>
                    <a:pt x="611" y="3230"/>
                  </a:lnTo>
                  <a:lnTo>
                    <a:pt x="597" y="3220"/>
                  </a:lnTo>
                  <a:lnTo>
                    <a:pt x="584" y="3210"/>
                  </a:lnTo>
                  <a:lnTo>
                    <a:pt x="572" y="3200"/>
                  </a:lnTo>
                  <a:lnTo>
                    <a:pt x="561" y="3191"/>
                  </a:lnTo>
                  <a:lnTo>
                    <a:pt x="551" y="3181"/>
                  </a:lnTo>
                  <a:lnTo>
                    <a:pt x="542" y="3172"/>
                  </a:lnTo>
                  <a:lnTo>
                    <a:pt x="533" y="3163"/>
                  </a:lnTo>
                  <a:lnTo>
                    <a:pt x="526" y="3153"/>
                  </a:lnTo>
                  <a:lnTo>
                    <a:pt x="520" y="3144"/>
                  </a:lnTo>
                  <a:lnTo>
                    <a:pt x="516" y="3136"/>
                  </a:lnTo>
                  <a:lnTo>
                    <a:pt x="513" y="3127"/>
                  </a:lnTo>
                  <a:lnTo>
                    <a:pt x="511" y="3119"/>
                  </a:lnTo>
                  <a:lnTo>
                    <a:pt x="511" y="3112"/>
                  </a:lnTo>
                  <a:lnTo>
                    <a:pt x="512" y="3105"/>
                  </a:lnTo>
                  <a:lnTo>
                    <a:pt x="515" y="3100"/>
                  </a:lnTo>
                  <a:lnTo>
                    <a:pt x="518" y="3095"/>
                  </a:lnTo>
                  <a:lnTo>
                    <a:pt x="524" y="3091"/>
                  </a:lnTo>
                  <a:lnTo>
                    <a:pt x="529" y="3088"/>
                  </a:lnTo>
                  <a:lnTo>
                    <a:pt x="537" y="3086"/>
                  </a:lnTo>
                  <a:lnTo>
                    <a:pt x="545" y="3085"/>
                  </a:lnTo>
                  <a:lnTo>
                    <a:pt x="554" y="3085"/>
                  </a:lnTo>
                  <a:lnTo>
                    <a:pt x="564" y="3085"/>
                  </a:lnTo>
                  <a:lnTo>
                    <a:pt x="574" y="3087"/>
                  </a:lnTo>
                  <a:lnTo>
                    <a:pt x="586" y="3088"/>
                  </a:lnTo>
                  <a:lnTo>
                    <a:pt x="598" y="3091"/>
                  </a:lnTo>
                  <a:lnTo>
                    <a:pt x="610" y="3096"/>
                  </a:lnTo>
                  <a:lnTo>
                    <a:pt x="623" y="3100"/>
                  </a:lnTo>
                  <a:lnTo>
                    <a:pt x="637" y="3105"/>
                  </a:lnTo>
                  <a:lnTo>
                    <a:pt x="650" y="3111"/>
                  </a:lnTo>
                  <a:lnTo>
                    <a:pt x="664" y="3117"/>
                  </a:lnTo>
                  <a:lnTo>
                    <a:pt x="678" y="3125"/>
                  </a:lnTo>
                  <a:close/>
                  <a:moveTo>
                    <a:pt x="678" y="3437"/>
                  </a:moveTo>
                  <a:lnTo>
                    <a:pt x="678" y="3532"/>
                  </a:lnTo>
                  <a:lnTo>
                    <a:pt x="664" y="3531"/>
                  </a:lnTo>
                  <a:lnTo>
                    <a:pt x="648" y="3528"/>
                  </a:lnTo>
                  <a:lnTo>
                    <a:pt x="630" y="3524"/>
                  </a:lnTo>
                  <a:lnTo>
                    <a:pt x="612" y="3519"/>
                  </a:lnTo>
                  <a:lnTo>
                    <a:pt x="593" y="3511"/>
                  </a:lnTo>
                  <a:lnTo>
                    <a:pt x="572" y="3503"/>
                  </a:lnTo>
                  <a:lnTo>
                    <a:pt x="552" y="3493"/>
                  </a:lnTo>
                  <a:lnTo>
                    <a:pt x="531" y="3481"/>
                  </a:lnTo>
                  <a:lnTo>
                    <a:pt x="515" y="3472"/>
                  </a:lnTo>
                  <a:lnTo>
                    <a:pt x="501" y="3463"/>
                  </a:lnTo>
                  <a:lnTo>
                    <a:pt x="487" y="3453"/>
                  </a:lnTo>
                  <a:lnTo>
                    <a:pt x="474" y="3443"/>
                  </a:lnTo>
                  <a:lnTo>
                    <a:pt x="463" y="3432"/>
                  </a:lnTo>
                  <a:lnTo>
                    <a:pt x="452" y="3423"/>
                  </a:lnTo>
                  <a:lnTo>
                    <a:pt x="443" y="3413"/>
                  </a:lnTo>
                  <a:lnTo>
                    <a:pt x="434" y="3403"/>
                  </a:lnTo>
                  <a:lnTo>
                    <a:pt x="426" y="3394"/>
                  </a:lnTo>
                  <a:lnTo>
                    <a:pt x="420" y="3385"/>
                  </a:lnTo>
                  <a:lnTo>
                    <a:pt x="416" y="3376"/>
                  </a:lnTo>
                  <a:lnTo>
                    <a:pt x="411" y="3368"/>
                  </a:lnTo>
                  <a:lnTo>
                    <a:pt x="410" y="3360"/>
                  </a:lnTo>
                  <a:lnTo>
                    <a:pt x="409" y="3353"/>
                  </a:lnTo>
                  <a:lnTo>
                    <a:pt x="410" y="3346"/>
                  </a:lnTo>
                  <a:lnTo>
                    <a:pt x="412" y="3340"/>
                  </a:lnTo>
                  <a:lnTo>
                    <a:pt x="417" y="3335"/>
                  </a:lnTo>
                  <a:lnTo>
                    <a:pt x="422" y="3331"/>
                  </a:lnTo>
                  <a:lnTo>
                    <a:pt x="430" y="3328"/>
                  </a:lnTo>
                  <a:lnTo>
                    <a:pt x="437" y="3327"/>
                  </a:lnTo>
                  <a:lnTo>
                    <a:pt x="447" y="3326"/>
                  </a:lnTo>
                  <a:lnTo>
                    <a:pt x="457" y="3326"/>
                  </a:lnTo>
                  <a:lnTo>
                    <a:pt x="469" y="3327"/>
                  </a:lnTo>
                  <a:lnTo>
                    <a:pt x="480" y="3329"/>
                  </a:lnTo>
                  <a:lnTo>
                    <a:pt x="493" y="3331"/>
                  </a:lnTo>
                  <a:lnTo>
                    <a:pt x="506" y="3335"/>
                  </a:lnTo>
                  <a:lnTo>
                    <a:pt x="520" y="3340"/>
                  </a:lnTo>
                  <a:lnTo>
                    <a:pt x="535" y="3345"/>
                  </a:lnTo>
                  <a:lnTo>
                    <a:pt x="551" y="3352"/>
                  </a:lnTo>
                  <a:lnTo>
                    <a:pt x="566" y="3359"/>
                  </a:lnTo>
                  <a:lnTo>
                    <a:pt x="581" y="3367"/>
                  </a:lnTo>
                  <a:lnTo>
                    <a:pt x="596" y="3375"/>
                  </a:lnTo>
                  <a:lnTo>
                    <a:pt x="620" y="3390"/>
                  </a:lnTo>
                  <a:lnTo>
                    <a:pt x="641" y="3405"/>
                  </a:lnTo>
                  <a:lnTo>
                    <a:pt x="661" y="3422"/>
                  </a:lnTo>
                  <a:lnTo>
                    <a:pt x="678" y="3437"/>
                  </a:lnTo>
                  <a:close/>
                  <a:moveTo>
                    <a:pt x="678" y="4943"/>
                  </a:moveTo>
                  <a:lnTo>
                    <a:pt x="678" y="4982"/>
                  </a:lnTo>
                  <a:lnTo>
                    <a:pt x="673" y="4985"/>
                  </a:lnTo>
                  <a:lnTo>
                    <a:pt x="665" y="4988"/>
                  </a:lnTo>
                  <a:lnTo>
                    <a:pt x="655" y="4989"/>
                  </a:lnTo>
                  <a:lnTo>
                    <a:pt x="646" y="4989"/>
                  </a:lnTo>
                  <a:lnTo>
                    <a:pt x="634" y="4989"/>
                  </a:lnTo>
                  <a:lnTo>
                    <a:pt x="622" y="4986"/>
                  </a:lnTo>
                  <a:lnTo>
                    <a:pt x="608" y="4983"/>
                  </a:lnTo>
                  <a:lnTo>
                    <a:pt x="593" y="4980"/>
                  </a:lnTo>
                  <a:lnTo>
                    <a:pt x="578" y="4976"/>
                  </a:lnTo>
                  <a:lnTo>
                    <a:pt x="561" y="4970"/>
                  </a:lnTo>
                  <a:lnTo>
                    <a:pt x="544" y="4965"/>
                  </a:lnTo>
                  <a:lnTo>
                    <a:pt x="527" y="4957"/>
                  </a:lnTo>
                  <a:lnTo>
                    <a:pt x="510" y="4950"/>
                  </a:lnTo>
                  <a:lnTo>
                    <a:pt x="491" y="4941"/>
                  </a:lnTo>
                  <a:lnTo>
                    <a:pt x="472" y="4933"/>
                  </a:lnTo>
                  <a:lnTo>
                    <a:pt x="453" y="4923"/>
                  </a:lnTo>
                  <a:lnTo>
                    <a:pt x="433" y="4911"/>
                  </a:lnTo>
                  <a:lnTo>
                    <a:pt x="415" y="4900"/>
                  </a:lnTo>
                  <a:lnTo>
                    <a:pt x="396" y="4888"/>
                  </a:lnTo>
                  <a:lnTo>
                    <a:pt x="379" y="4876"/>
                  </a:lnTo>
                  <a:lnTo>
                    <a:pt x="364" y="4865"/>
                  </a:lnTo>
                  <a:lnTo>
                    <a:pt x="349" y="4853"/>
                  </a:lnTo>
                  <a:lnTo>
                    <a:pt x="336" y="4842"/>
                  </a:lnTo>
                  <a:lnTo>
                    <a:pt x="324" y="4831"/>
                  </a:lnTo>
                  <a:lnTo>
                    <a:pt x="313" y="4820"/>
                  </a:lnTo>
                  <a:lnTo>
                    <a:pt x="304" y="4809"/>
                  </a:lnTo>
                  <a:lnTo>
                    <a:pt x="297" y="4800"/>
                  </a:lnTo>
                  <a:lnTo>
                    <a:pt x="292" y="4791"/>
                  </a:lnTo>
                  <a:lnTo>
                    <a:pt x="288" y="4783"/>
                  </a:lnTo>
                  <a:lnTo>
                    <a:pt x="286" y="4775"/>
                  </a:lnTo>
                  <a:lnTo>
                    <a:pt x="286" y="4771"/>
                  </a:lnTo>
                  <a:lnTo>
                    <a:pt x="286" y="4767"/>
                  </a:lnTo>
                  <a:lnTo>
                    <a:pt x="287" y="4764"/>
                  </a:lnTo>
                  <a:lnTo>
                    <a:pt x="289" y="4762"/>
                  </a:lnTo>
                  <a:lnTo>
                    <a:pt x="294" y="4757"/>
                  </a:lnTo>
                  <a:lnTo>
                    <a:pt x="299" y="4753"/>
                  </a:lnTo>
                  <a:lnTo>
                    <a:pt x="308" y="4751"/>
                  </a:lnTo>
                  <a:lnTo>
                    <a:pt x="317" y="4749"/>
                  </a:lnTo>
                  <a:lnTo>
                    <a:pt x="328" y="4749"/>
                  </a:lnTo>
                  <a:lnTo>
                    <a:pt x="341" y="4750"/>
                  </a:lnTo>
                  <a:lnTo>
                    <a:pt x="355" y="4753"/>
                  </a:lnTo>
                  <a:lnTo>
                    <a:pt x="370" y="4757"/>
                  </a:lnTo>
                  <a:lnTo>
                    <a:pt x="385" y="4761"/>
                  </a:lnTo>
                  <a:lnTo>
                    <a:pt x="403" y="4765"/>
                  </a:lnTo>
                  <a:lnTo>
                    <a:pt x="421" y="4772"/>
                  </a:lnTo>
                  <a:lnTo>
                    <a:pt x="439" y="4779"/>
                  </a:lnTo>
                  <a:lnTo>
                    <a:pt x="459" y="4787"/>
                  </a:lnTo>
                  <a:lnTo>
                    <a:pt x="478" y="4797"/>
                  </a:lnTo>
                  <a:lnTo>
                    <a:pt x="499" y="4806"/>
                  </a:lnTo>
                  <a:lnTo>
                    <a:pt x="518" y="4817"/>
                  </a:lnTo>
                  <a:lnTo>
                    <a:pt x="547" y="4833"/>
                  </a:lnTo>
                  <a:lnTo>
                    <a:pt x="573" y="4849"/>
                  </a:lnTo>
                  <a:lnTo>
                    <a:pt x="598" y="4867"/>
                  </a:lnTo>
                  <a:lnTo>
                    <a:pt x="620" y="4883"/>
                  </a:lnTo>
                  <a:lnTo>
                    <a:pt x="639" y="4899"/>
                  </a:lnTo>
                  <a:lnTo>
                    <a:pt x="655" y="4915"/>
                  </a:lnTo>
                  <a:lnTo>
                    <a:pt x="668" y="4930"/>
                  </a:lnTo>
                  <a:lnTo>
                    <a:pt x="678" y="4943"/>
                  </a:lnTo>
                  <a:close/>
                  <a:moveTo>
                    <a:pt x="678" y="5113"/>
                  </a:moveTo>
                  <a:lnTo>
                    <a:pt x="678" y="5226"/>
                  </a:lnTo>
                  <a:lnTo>
                    <a:pt x="662" y="5222"/>
                  </a:lnTo>
                  <a:lnTo>
                    <a:pt x="645" y="5216"/>
                  </a:lnTo>
                  <a:lnTo>
                    <a:pt x="626" y="5210"/>
                  </a:lnTo>
                  <a:lnTo>
                    <a:pt x="607" y="5202"/>
                  </a:lnTo>
                  <a:lnTo>
                    <a:pt x="587" y="5195"/>
                  </a:lnTo>
                  <a:lnTo>
                    <a:pt x="568" y="5185"/>
                  </a:lnTo>
                  <a:lnTo>
                    <a:pt x="547" y="5175"/>
                  </a:lnTo>
                  <a:lnTo>
                    <a:pt x="527" y="5165"/>
                  </a:lnTo>
                  <a:lnTo>
                    <a:pt x="505" y="5153"/>
                  </a:lnTo>
                  <a:lnTo>
                    <a:pt x="486" y="5141"/>
                  </a:lnTo>
                  <a:lnTo>
                    <a:pt x="466" y="5129"/>
                  </a:lnTo>
                  <a:lnTo>
                    <a:pt x="449" y="5117"/>
                  </a:lnTo>
                  <a:lnTo>
                    <a:pt x="432" y="5105"/>
                  </a:lnTo>
                  <a:lnTo>
                    <a:pt x="417" y="5093"/>
                  </a:lnTo>
                  <a:lnTo>
                    <a:pt x="403" y="5083"/>
                  </a:lnTo>
                  <a:lnTo>
                    <a:pt x="391" y="5071"/>
                  </a:lnTo>
                  <a:lnTo>
                    <a:pt x="379" y="5060"/>
                  </a:lnTo>
                  <a:lnTo>
                    <a:pt x="370" y="5049"/>
                  </a:lnTo>
                  <a:lnTo>
                    <a:pt x="363" y="5039"/>
                  </a:lnTo>
                  <a:lnTo>
                    <a:pt x="356" y="5031"/>
                  </a:lnTo>
                  <a:lnTo>
                    <a:pt x="353" y="5022"/>
                  </a:lnTo>
                  <a:lnTo>
                    <a:pt x="351" y="5013"/>
                  </a:lnTo>
                  <a:lnTo>
                    <a:pt x="351" y="5010"/>
                  </a:lnTo>
                  <a:lnTo>
                    <a:pt x="351" y="5007"/>
                  </a:lnTo>
                  <a:lnTo>
                    <a:pt x="352" y="5004"/>
                  </a:lnTo>
                  <a:lnTo>
                    <a:pt x="353" y="5002"/>
                  </a:lnTo>
                  <a:lnTo>
                    <a:pt x="355" y="4998"/>
                  </a:lnTo>
                  <a:lnTo>
                    <a:pt x="357" y="4996"/>
                  </a:lnTo>
                  <a:lnTo>
                    <a:pt x="361" y="4994"/>
                  </a:lnTo>
                  <a:lnTo>
                    <a:pt x="364" y="4993"/>
                  </a:lnTo>
                  <a:lnTo>
                    <a:pt x="372" y="4991"/>
                  </a:lnTo>
                  <a:lnTo>
                    <a:pt x="382" y="4990"/>
                  </a:lnTo>
                  <a:lnTo>
                    <a:pt x="394" y="4990"/>
                  </a:lnTo>
                  <a:lnTo>
                    <a:pt x="407" y="4991"/>
                  </a:lnTo>
                  <a:lnTo>
                    <a:pt x="421" y="4993"/>
                  </a:lnTo>
                  <a:lnTo>
                    <a:pt x="436" y="4996"/>
                  </a:lnTo>
                  <a:lnTo>
                    <a:pt x="453" y="5002"/>
                  </a:lnTo>
                  <a:lnTo>
                    <a:pt x="471" y="5007"/>
                  </a:lnTo>
                  <a:lnTo>
                    <a:pt x="489" y="5013"/>
                  </a:lnTo>
                  <a:lnTo>
                    <a:pt x="508" y="5021"/>
                  </a:lnTo>
                  <a:lnTo>
                    <a:pt x="529" y="5030"/>
                  </a:lnTo>
                  <a:lnTo>
                    <a:pt x="550" y="5038"/>
                  </a:lnTo>
                  <a:lnTo>
                    <a:pt x="570" y="5049"/>
                  </a:lnTo>
                  <a:lnTo>
                    <a:pt x="592" y="5060"/>
                  </a:lnTo>
                  <a:lnTo>
                    <a:pt x="615" y="5073"/>
                  </a:lnTo>
                  <a:lnTo>
                    <a:pt x="637" y="5087"/>
                  </a:lnTo>
                  <a:lnTo>
                    <a:pt x="659" y="5100"/>
                  </a:lnTo>
                  <a:lnTo>
                    <a:pt x="678" y="5113"/>
                  </a:lnTo>
                  <a:close/>
                  <a:moveTo>
                    <a:pt x="678" y="5298"/>
                  </a:moveTo>
                  <a:lnTo>
                    <a:pt x="678" y="5434"/>
                  </a:lnTo>
                  <a:lnTo>
                    <a:pt x="665" y="5429"/>
                  </a:lnTo>
                  <a:lnTo>
                    <a:pt x="652" y="5422"/>
                  </a:lnTo>
                  <a:lnTo>
                    <a:pt x="639" y="5416"/>
                  </a:lnTo>
                  <a:lnTo>
                    <a:pt x="626" y="5410"/>
                  </a:lnTo>
                  <a:lnTo>
                    <a:pt x="605" y="5398"/>
                  </a:lnTo>
                  <a:lnTo>
                    <a:pt x="583" y="5386"/>
                  </a:lnTo>
                  <a:lnTo>
                    <a:pt x="564" y="5373"/>
                  </a:lnTo>
                  <a:lnTo>
                    <a:pt x="545" y="5361"/>
                  </a:lnTo>
                  <a:lnTo>
                    <a:pt x="527" y="5348"/>
                  </a:lnTo>
                  <a:lnTo>
                    <a:pt x="511" y="5336"/>
                  </a:lnTo>
                  <a:lnTo>
                    <a:pt x="497" y="5324"/>
                  </a:lnTo>
                  <a:lnTo>
                    <a:pt x="484" y="5313"/>
                  </a:lnTo>
                  <a:lnTo>
                    <a:pt x="472" y="5302"/>
                  </a:lnTo>
                  <a:lnTo>
                    <a:pt x="462" y="5292"/>
                  </a:lnTo>
                  <a:lnTo>
                    <a:pt x="453" y="5281"/>
                  </a:lnTo>
                  <a:lnTo>
                    <a:pt x="448" y="5271"/>
                  </a:lnTo>
                  <a:lnTo>
                    <a:pt x="444" y="5264"/>
                  </a:lnTo>
                  <a:lnTo>
                    <a:pt x="442" y="5255"/>
                  </a:lnTo>
                  <a:lnTo>
                    <a:pt x="440" y="5252"/>
                  </a:lnTo>
                  <a:lnTo>
                    <a:pt x="442" y="5249"/>
                  </a:lnTo>
                  <a:lnTo>
                    <a:pt x="442" y="5245"/>
                  </a:lnTo>
                  <a:lnTo>
                    <a:pt x="444" y="5242"/>
                  </a:lnTo>
                  <a:lnTo>
                    <a:pt x="448" y="5238"/>
                  </a:lnTo>
                  <a:lnTo>
                    <a:pt x="453" y="5235"/>
                  </a:lnTo>
                  <a:lnTo>
                    <a:pt x="462" y="5233"/>
                  </a:lnTo>
                  <a:lnTo>
                    <a:pt x="472" y="5231"/>
                  </a:lnTo>
                  <a:lnTo>
                    <a:pt x="483" y="5231"/>
                  </a:lnTo>
                  <a:lnTo>
                    <a:pt x="496" y="5233"/>
                  </a:lnTo>
                  <a:lnTo>
                    <a:pt x="510" y="5235"/>
                  </a:lnTo>
                  <a:lnTo>
                    <a:pt x="525" y="5238"/>
                  </a:lnTo>
                  <a:lnTo>
                    <a:pt x="541" y="5242"/>
                  </a:lnTo>
                  <a:lnTo>
                    <a:pt x="558" y="5248"/>
                  </a:lnTo>
                  <a:lnTo>
                    <a:pt x="576" y="5254"/>
                  </a:lnTo>
                  <a:lnTo>
                    <a:pt x="596" y="5261"/>
                  </a:lnTo>
                  <a:lnTo>
                    <a:pt x="615" y="5269"/>
                  </a:lnTo>
                  <a:lnTo>
                    <a:pt x="636" y="5278"/>
                  </a:lnTo>
                  <a:lnTo>
                    <a:pt x="656" y="5288"/>
                  </a:lnTo>
                  <a:lnTo>
                    <a:pt x="678" y="5298"/>
                  </a:lnTo>
                  <a:close/>
                  <a:moveTo>
                    <a:pt x="678" y="5493"/>
                  </a:moveTo>
                  <a:lnTo>
                    <a:pt x="678" y="5613"/>
                  </a:lnTo>
                  <a:lnTo>
                    <a:pt x="649" y="5594"/>
                  </a:lnTo>
                  <a:lnTo>
                    <a:pt x="623" y="5575"/>
                  </a:lnTo>
                  <a:lnTo>
                    <a:pt x="600" y="5556"/>
                  </a:lnTo>
                  <a:lnTo>
                    <a:pt x="582" y="5539"/>
                  </a:lnTo>
                  <a:lnTo>
                    <a:pt x="575" y="5530"/>
                  </a:lnTo>
                  <a:lnTo>
                    <a:pt x="569" y="5523"/>
                  </a:lnTo>
                  <a:lnTo>
                    <a:pt x="564" y="5515"/>
                  </a:lnTo>
                  <a:lnTo>
                    <a:pt x="560" y="5509"/>
                  </a:lnTo>
                  <a:lnTo>
                    <a:pt x="558" y="5502"/>
                  </a:lnTo>
                  <a:lnTo>
                    <a:pt x="557" y="5496"/>
                  </a:lnTo>
                  <a:lnTo>
                    <a:pt x="557" y="5490"/>
                  </a:lnTo>
                  <a:lnTo>
                    <a:pt x="559" y="5486"/>
                  </a:lnTo>
                  <a:lnTo>
                    <a:pt x="561" y="5483"/>
                  </a:lnTo>
                  <a:lnTo>
                    <a:pt x="565" y="5481"/>
                  </a:lnTo>
                  <a:lnTo>
                    <a:pt x="569" y="5479"/>
                  </a:lnTo>
                  <a:lnTo>
                    <a:pt x="573" y="5478"/>
                  </a:lnTo>
                  <a:lnTo>
                    <a:pt x="585" y="5475"/>
                  </a:lnTo>
                  <a:lnTo>
                    <a:pt x="599" y="5475"/>
                  </a:lnTo>
                  <a:lnTo>
                    <a:pt x="616" y="5478"/>
                  </a:lnTo>
                  <a:lnTo>
                    <a:pt x="635" y="5481"/>
                  </a:lnTo>
                  <a:lnTo>
                    <a:pt x="655" y="5486"/>
                  </a:lnTo>
                  <a:lnTo>
                    <a:pt x="678" y="5493"/>
                  </a:lnTo>
                  <a:close/>
                  <a:moveTo>
                    <a:pt x="678" y="5837"/>
                  </a:moveTo>
                  <a:lnTo>
                    <a:pt x="678" y="5915"/>
                  </a:lnTo>
                  <a:lnTo>
                    <a:pt x="659" y="5911"/>
                  </a:lnTo>
                  <a:lnTo>
                    <a:pt x="635" y="5906"/>
                  </a:lnTo>
                  <a:lnTo>
                    <a:pt x="610" y="5899"/>
                  </a:lnTo>
                  <a:lnTo>
                    <a:pt x="583" y="5890"/>
                  </a:lnTo>
                  <a:lnTo>
                    <a:pt x="554" y="5879"/>
                  </a:lnTo>
                  <a:lnTo>
                    <a:pt x="524" y="5866"/>
                  </a:lnTo>
                  <a:lnTo>
                    <a:pt x="492" y="5851"/>
                  </a:lnTo>
                  <a:lnTo>
                    <a:pt x="460" y="5835"/>
                  </a:lnTo>
                  <a:lnTo>
                    <a:pt x="436" y="5823"/>
                  </a:lnTo>
                  <a:lnTo>
                    <a:pt x="413" y="5810"/>
                  </a:lnTo>
                  <a:lnTo>
                    <a:pt x="392" y="5797"/>
                  </a:lnTo>
                  <a:lnTo>
                    <a:pt x="371" y="5784"/>
                  </a:lnTo>
                  <a:lnTo>
                    <a:pt x="352" y="5771"/>
                  </a:lnTo>
                  <a:lnTo>
                    <a:pt x="335" y="5759"/>
                  </a:lnTo>
                  <a:lnTo>
                    <a:pt x="318" y="5746"/>
                  </a:lnTo>
                  <a:lnTo>
                    <a:pt x="304" y="5734"/>
                  </a:lnTo>
                  <a:lnTo>
                    <a:pt x="292" y="5724"/>
                  </a:lnTo>
                  <a:lnTo>
                    <a:pt x="281" y="5713"/>
                  </a:lnTo>
                  <a:lnTo>
                    <a:pt x="271" y="5702"/>
                  </a:lnTo>
                  <a:lnTo>
                    <a:pt x="265" y="5692"/>
                  </a:lnTo>
                  <a:lnTo>
                    <a:pt x="259" y="5684"/>
                  </a:lnTo>
                  <a:lnTo>
                    <a:pt x="257" y="5676"/>
                  </a:lnTo>
                  <a:lnTo>
                    <a:pt x="256" y="5673"/>
                  </a:lnTo>
                  <a:lnTo>
                    <a:pt x="256" y="5670"/>
                  </a:lnTo>
                  <a:lnTo>
                    <a:pt x="257" y="5666"/>
                  </a:lnTo>
                  <a:lnTo>
                    <a:pt x="258" y="5664"/>
                  </a:lnTo>
                  <a:lnTo>
                    <a:pt x="260" y="5661"/>
                  </a:lnTo>
                  <a:lnTo>
                    <a:pt x="262" y="5660"/>
                  </a:lnTo>
                  <a:lnTo>
                    <a:pt x="266" y="5658"/>
                  </a:lnTo>
                  <a:lnTo>
                    <a:pt x="269" y="5657"/>
                  </a:lnTo>
                  <a:lnTo>
                    <a:pt x="277" y="5655"/>
                  </a:lnTo>
                  <a:lnTo>
                    <a:pt x="288" y="5655"/>
                  </a:lnTo>
                  <a:lnTo>
                    <a:pt x="301" y="5655"/>
                  </a:lnTo>
                  <a:lnTo>
                    <a:pt x="315" y="5657"/>
                  </a:lnTo>
                  <a:lnTo>
                    <a:pt x="330" y="5660"/>
                  </a:lnTo>
                  <a:lnTo>
                    <a:pt x="348" y="5664"/>
                  </a:lnTo>
                  <a:lnTo>
                    <a:pt x="366" y="5670"/>
                  </a:lnTo>
                  <a:lnTo>
                    <a:pt x="386" y="5676"/>
                  </a:lnTo>
                  <a:lnTo>
                    <a:pt x="407" y="5684"/>
                  </a:lnTo>
                  <a:lnTo>
                    <a:pt x="429" y="5692"/>
                  </a:lnTo>
                  <a:lnTo>
                    <a:pt x="450" y="5702"/>
                  </a:lnTo>
                  <a:lnTo>
                    <a:pt x="474" y="5713"/>
                  </a:lnTo>
                  <a:lnTo>
                    <a:pt x="498" y="5724"/>
                  </a:lnTo>
                  <a:lnTo>
                    <a:pt x="521" y="5735"/>
                  </a:lnTo>
                  <a:lnTo>
                    <a:pt x="545" y="5748"/>
                  </a:lnTo>
                  <a:lnTo>
                    <a:pt x="568" y="5761"/>
                  </a:lnTo>
                  <a:lnTo>
                    <a:pt x="589" y="5774"/>
                  </a:lnTo>
                  <a:lnTo>
                    <a:pt x="610" y="5787"/>
                  </a:lnTo>
                  <a:lnTo>
                    <a:pt x="629" y="5800"/>
                  </a:lnTo>
                  <a:lnTo>
                    <a:pt x="648" y="5813"/>
                  </a:lnTo>
                  <a:lnTo>
                    <a:pt x="664" y="5825"/>
                  </a:lnTo>
                  <a:lnTo>
                    <a:pt x="678" y="5837"/>
                  </a:lnTo>
                  <a:close/>
                  <a:moveTo>
                    <a:pt x="678" y="5972"/>
                  </a:moveTo>
                  <a:lnTo>
                    <a:pt x="678" y="6101"/>
                  </a:lnTo>
                  <a:lnTo>
                    <a:pt x="669" y="6097"/>
                  </a:lnTo>
                  <a:lnTo>
                    <a:pt x="660" y="6093"/>
                  </a:lnTo>
                  <a:lnTo>
                    <a:pt x="651" y="6088"/>
                  </a:lnTo>
                  <a:lnTo>
                    <a:pt x="642" y="6083"/>
                  </a:lnTo>
                  <a:lnTo>
                    <a:pt x="618" y="6070"/>
                  </a:lnTo>
                  <a:lnTo>
                    <a:pt x="594" y="6057"/>
                  </a:lnTo>
                  <a:lnTo>
                    <a:pt x="571" y="6044"/>
                  </a:lnTo>
                  <a:lnTo>
                    <a:pt x="550" y="6031"/>
                  </a:lnTo>
                  <a:lnTo>
                    <a:pt x="529" y="6018"/>
                  </a:lnTo>
                  <a:lnTo>
                    <a:pt x="511" y="6005"/>
                  </a:lnTo>
                  <a:lnTo>
                    <a:pt x="493" y="5992"/>
                  </a:lnTo>
                  <a:lnTo>
                    <a:pt x="478" y="5980"/>
                  </a:lnTo>
                  <a:lnTo>
                    <a:pt x="465" y="5969"/>
                  </a:lnTo>
                  <a:lnTo>
                    <a:pt x="453" y="5958"/>
                  </a:lnTo>
                  <a:lnTo>
                    <a:pt x="444" y="5947"/>
                  </a:lnTo>
                  <a:lnTo>
                    <a:pt x="436" y="5937"/>
                  </a:lnTo>
                  <a:lnTo>
                    <a:pt x="431" y="5929"/>
                  </a:lnTo>
                  <a:lnTo>
                    <a:pt x="428" y="5921"/>
                  </a:lnTo>
                  <a:lnTo>
                    <a:pt x="428" y="5918"/>
                  </a:lnTo>
                  <a:lnTo>
                    <a:pt x="428" y="5915"/>
                  </a:lnTo>
                  <a:lnTo>
                    <a:pt x="428" y="5911"/>
                  </a:lnTo>
                  <a:lnTo>
                    <a:pt x="430" y="5908"/>
                  </a:lnTo>
                  <a:lnTo>
                    <a:pt x="433" y="5904"/>
                  </a:lnTo>
                  <a:lnTo>
                    <a:pt x="439" y="5902"/>
                  </a:lnTo>
                  <a:lnTo>
                    <a:pt x="448" y="5899"/>
                  </a:lnTo>
                  <a:lnTo>
                    <a:pt x="458" y="5899"/>
                  </a:lnTo>
                  <a:lnTo>
                    <a:pt x="469" y="5899"/>
                  </a:lnTo>
                  <a:lnTo>
                    <a:pt x="483" y="5902"/>
                  </a:lnTo>
                  <a:lnTo>
                    <a:pt x="497" y="5904"/>
                  </a:lnTo>
                  <a:lnTo>
                    <a:pt x="513" y="5908"/>
                  </a:lnTo>
                  <a:lnTo>
                    <a:pt x="530" y="5912"/>
                  </a:lnTo>
                  <a:lnTo>
                    <a:pt x="548" y="5919"/>
                  </a:lnTo>
                  <a:lnTo>
                    <a:pt x="569" y="5925"/>
                  </a:lnTo>
                  <a:lnTo>
                    <a:pt x="589" y="5933"/>
                  </a:lnTo>
                  <a:lnTo>
                    <a:pt x="633" y="5950"/>
                  </a:lnTo>
                  <a:lnTo>
                    <a:pt x="678" y="5972"/>
                  </a:lnTo>
                  <a:close/>
                  <a:moveTo>
                    <a:pt x="678" y="6150"/>
                  </a:moveTo>
                  <a:lnTo>
                    <a:pt x="678" y="6228"/>
                  </a:lnTo>
                  <a:lnTo>
                    <a:pt x="665" y="6216"/>
                  </a:lnTo>
                  <a:lnTo>
                    <a:pt x="653" y="6205"/>
                  </a:lnTo>
                  <a:lnTo>
                    <a:pt x="643" y="6195"/>
                  </a:lnTo>
                  <a:lnTo>
                    <a:pt x="636" y="6185"/>
                  </a:lnTo>
                  <a:lnTo>
                    <a:pt x="630" y="6177"/>
                  </a:lnTo>
                  <a:lnTo>
                    <a:pt x="628" y="6169"/>
                  </a:lnTo>
                  <a:lnTo>
                    <a:pt x="627" y="6166"/>
                  </a:lnTo>
                  <a:lnTo>
                    <a:pt x="627" y="6163"/>
                  </a:lnTo>
                  <a:lnTo>
                    <a:pt x="628" y="6160"/>
                  </a:lnTo>
                  <a:lnTo>
                    <a:pt x="629" y="6157"/>
                  </a:lnTo>
                  <a:lnTo>
                    <a:pt x="632" y="6154"/>
                  </a:lnTo>
                  <a:lnTo>
                    <a:pt x="636" y="6152"/>
                  </a:lnTo>
                  <a:lnTo>
                    <a:pt x="640" y="6150"/>
                  </a:lnTo>
                  <a:lnTo>
                    <a:pt x="646" y="6149"/>
                  </a:lnTo>
                  <a:lnTo>
                    <a:pt x="661" y="6149"/>
                  </a:lnTo>
                  <a:lnTo>
                    <a:pt x="678" y="6150"/>
                  </a:lnTo>
                  <a:close/>
                  <a:moveTo>
                    <a:pt x="678" y="6291"/>
                  </a:moveTo>
                  <a:lnTo>
                    <a:pt x="678" y="6338"/>
                  </a:lnTo>
                  <a:lnTo>
                    <a:pt x="669" y="6338"/>
                  </a:lnTo>
                  <a:lnTo>
                    <a:pt x="660" y="6338"/>
                  </a:lnTo>
                  <a:lnTo>
                    <a:pt x="648" y="6335"/>
                  </a:lnTo>
                  <a:lnTo>
                    <a:pt x="635" y="6333"/>
                  </a:lnTo>
                  <a:lnTo>
                    <a:pt x="607" y="6327"/>
                  </a:lnTo>
                  <a:lnTo>
                    <a:pt x="573" y="6317"/>
                  </a:lnTo>
                  <a:lnTo>
                    <a:pt x="537" y="6304"/>
                  </a:lnTo>
                  <a:lnTo>
                    <a:pt x="498" y="6288"/>
                  </a:lnTo>
                  <a:lnTo>
                    <a:pt x="457" y="6270"/>
                  </a:lnTo>
                  <a:lnTo>
                    <a:pt x="413" y="6249"/>
                  </a:lnTo>
                  <a:lnTo>
                    <a:pt x="389" y="6235"/>
                  </a:lnTo>
                  <a:lnTo>
                    <a:pt x="364" y="6222"/>
                  </a:lnTo>
                  <a:lnTo>
                    <a:pt x="340" y="6208"/>
                  </a:lnTo>
                  <a:lnTo>
                    <a:pt x="318" y="6195"/>
                  </a:lnTo>
                  <a:lnTo>
                    <a:pt x="298" y="6182"/>
                  </a:lnTo>
                  <a:lnTo>
                    <a:pt x="279" y="6168"/>
                  </a:lnTo>
                  <a:lnTo>
                    <a:pt x="261" y="6156"/>
                  </a:lnTo>
                  <a:lnTo>
                    <a:pt x="245" y="6143"/>
                  </a:lnTo>
                  <a:lnTo>
                    <a:pt x="231" y="6133"/>
                  </a:lnTo>
                  <a:lnTo>
                    <a:pt x="218" y="6121"/>
                  </a:lnTo>
                  <a:lnTo>
                    <a:pt x="208" y="6111"/>
                  </a:lnTo>
                  <a:lnTo>
                    <a:pt x="201" y="6101"/>
                  </a:lnTo>
                  <a:lnTo>
                    <a:pt x="194" y="6093"/>
                  </a:lnTo>
                  <a:lnTo>
                    <a:pt x="191" y="6085"/>
                  </a:lnTo>
                  <a:lnTo>
                    <a:pt x="191" y="6081"/>
                  </a:lnTo>
                  <a:lnTo>
                    <a:pt x="190" y="6078"/>
                  </a:lnTo>
                  <a:lnTo>
                    <a:pt x="191" y="6075"/>
                  </a:lnTo>
                  <a:lnTo>
                    <a:pt x="192" y="6072"/>
                  </a:lnTo>
                  <a:lnTo>
                    <a:pt x="194" y="6070"/>
                  </a:lnTo>
                  <a:lnTo>
                    <a:pt x="197" y="6068"/>
                  </a:lnTo>
                  <a:lnTo>
                    <a:pt x="200" y="6067"/>
                  </a:lnTo>
                  <a:lnTo>
                    <a:pt x="203" y="6066"/>
                  </a:lnTo>
                  <a:lnTo>
                    <a:pt x="212" y="6065"/>
                  </a:lnTo>
                  <a:lnTo>
                    <a:pt x="223" y="6065"/>
                  </a:lnTo>
                  <a:lnTo>
                    <a:pt x="236" y="6066"/>
                  </a:lnTo>
                  <a:lnTo>
                    <a:pt x="252" y="6068"/>
                  </a:lnTo>
                  <a:lnTo>
                    <a:pt x="268" y="6072"/>
                  </a:lnTo>
                  <a:lnTo>
                    <a:pt x="286" y="6078"/>
                  </a:lnTo>
                  <a:lnTo>
                    <a:pt x="306" y="6083"/>
                  </a:lnTo>
                  <a:lnTo>
                    <a:pt x="327" y="6091"/>
                  </a:lnTo>
                  <a:lnTo>
                    <a:pt x="349" y="6099"/>
                  </a:lnTo>
                  <a:lnTo>
                    <a:pt x="372" y="6108"/>
                  </a:lnTo>
                  <a:lnTo>
                    <a:pt x="421" y="6129"/>
                  </a:lnTo>
                  <a:lnTo>
                    <a:pt x="473" y="6154"/>
                  </a:lnTo>
                  <a:lnTo>
                    <a:pt x="507" y="6173"/>
                  </a:lnTo>
                  <a:lnTo>
                    <a:pt x="540" y="6191"/>
                  </a:lnTo>
                  <a:lnTo>
                    <a:pt x="570" y="6209"/>
                  </a:lnTo>
                  <a:lnTo>
                    <a:pt x="598" y="6228"/>
                  </a:lnTo>
                  <a:lnTo>
                    <a:pt x="623" y="6245"/>
                  </a:lnTo>
                  <a:lnTo>
                    <a:pt x="645" y="6261"/>
                  </a:lnTo>
                  <a:lnTo>
                    <a:pt x="663" y="6276"/>
                  </a:lnTo>
                  <a:lnTo>
                    <a:pt x="678" y="6291"/>
                  </a:lnTo>
                  <a:close/>
                  <a:moveTo>
                    <a:pt x="678" y="6391"/>
                  </a:moveTo>
                  <a:lnTo>
                    <a:pt x="678" y="6512"/>
                  </a:lnTo>
                  <a:lnTo>
                    <a:pt x="666" y="6507"/>
                  </a:lnTo>
                  <a:lnTo>
                    <a:pt x="653" y="6501"/>
                  </a:lnTo>
                  <a:lnTo>
                    <a:pt x="626" y="6488"/>
                  </a:lnTo>
                  <a:lnTo>
                    <a:pt x="601" y="6474"/>
                  </a:lnTo>
                  <a:lnTo>
                    <a:pt x="576" y="6460"/>
                  </a:lnTo>
                  <a:lnTo>
                    <a:pt x="553" y="6446"/>
                  </a:lnTo>
                  <a:lnTo>
                    <a:pt x="531" y="6433"/>
                  </a:lnTo>
                  <a:lnTo>
                    <a:pt x="511" y="6419"/>
                  </a:lnTo>
                  <a:lnTo>
                    <a:pt x="492" y="6406"/>
                  </a:lnTo>
                  <a:lnTo>
                    <a:pt x="476" y="6394"/>
                  </a:lnTo>
                  <a:lnTo>
                    <a:pt x="461" y="6382"/>
                  </a:lnTo>
                  <a:lnTo>
                    <a:pt x="448" y="6370"/>
                  </a:lnTo>
                  <a:lnTo>
                    <a:pt x="437" y="6360"/>
                  </a:lnTo>
                  <a:lnTo>
                    <a:pt x="429" y="6351"/>
                  </a:lnTo>
                  <a:lnTo>
                    <a:pt x="422" y="6341"/>
                  </a:lnTo>
                  <a:lnTo>
                    <a:pt x="419" y="6333"/>
                  </a:lnTo>
                  <a:lnTo>
                    <a:pt x="418" y="6330"/>
                  </a:lnTo>
                  <a:lnTo>
                    <a:pt x="418" y="6327"/>
                  </a:lnTo>
                  <a:lnTo>
                    <a:pt x="418" y="6324"/>
                  </a:lnTo>
                  <a:lnTo>
                    <a:pt x="419" y="6321"/>
                  </a:lnTo>
                  <a:lnTo>
                    <a:pt x="421" y="6319"/>
                  </a:lnTo>
                  <a:lnTo>
                    <a:pt x="423" y="6317"/>
                  </a:lnTo>
                  <a:lnTo>
                    <a:pt x="426" y="6316"/>
                  </a:lnTo>
                  <a:lnTo>
                    <a:pt x="430" y="6315"/>
                  </a:lnTo>
                  <a:lnTo>
                    <a:pt x="437" y="6314"/>
                  </a:lnTo>
                  <a:lnTo>
                    <a:pt x="448" y="6314"/>
                  </a:lnTo>
                  <a:lnTo>
                    <a:pt x="460" y="6315"/>
                  </a:lnTo>
                  <a:lnTo>
                    <a:pt x="473" y="6316"/>
                  </a:lnTo>
                  <a:lnTo>
                    <a:pt x="488" y="6319"/>
                  </a:lnTo>
                  <a:lnTo>
                    <a:pt x="505" y="6324"/>
                  </a:lnTo>
                  <a:lnTo>
                    <a:pt x="542" y="6335"/>
                  </a:lnTo>
                  <a:lnTo>
                    <a:pt x="584" y="6351"/>
                  </a:lnTo>
                  <a:lnTo>
                    <a:pt x="629" y="6369"/>
                  </a:lnTo>
                  <a:lnTo>
                    <a:pt x="678" y="6391"/>
                  </a:lnTo>
                  <a:close/>
                  <a:moveTo>
                    <a:pt x="678" y="6574"/>
                  </a:moveTo>
                  <a:lnTo>
                    <a:pt x="678" y="6591"/>
                  </a:lnTo>
                  <a:lnTo>
                    <a:pt x="676" y="6587"/>
                  </a:lnTo>
                  <a:lnTo>
                    <a:pt x="676" y="6583"/>
                  </a:lnTo>
                  <a:lnTo>
                    <a:pt x="676" y="6578"/>
                  </a:lnTo>
                  <a:lnTo>
                    <a:pt x="677" y="6575"/>
                  </a:lnTo>
                  <a:lnTo>
                    <a:pt x="678" y="6574"/>
                  </a:lnTo>
                  <a:lnTo>
                    <a:pt x="678" y="6574"/>
                  </a:lnTo>
                  <a:close/>
                  <a:moveTo>
                    <a:pt x="678" y="6643"/>
                  </a:moveTo>
                  <a:lnTo>
                    <a:pt x="678" y="6737"/>
                  </a:lnTo>
                  <a:lnTo>
                    <a:pt x="657" y="6730"/>
                  </a:lnTo>
                  <a:lnTo>
                    <a:pt x="636" y="6723"/>
                  </a:lnTo>
                  <a:lnTo>
                    <a:pt x="613" y="6714"/>
                  </a:lnTo>
                  <a:lnTo>
                    <a:pt x="589" y="6705"/>
                  </a:lnTo>
                  <a:lnTo>
                    <a:pt x="566" y="6694"/>
                  </a:lnTo>
                  <a:lnTo>
                    <a:pt x="541" y="6683"/>
                  </a:lnTo>
                  <a:lnTo>
                    <a:pt x="515" y="6671"/>
                  </a:lnTo>
                  <a:lnTo>
                    <a:pt x="489" y="6658"/>
                  </a:lnTo>
                  <a:lnTo>
                    <a:pt x="461" y="6644"/>
                  </a:lnTo>
                  <a:lnTo>
                    <a:pt x="435" y="6630"/>
                  </a:lnTo>
                  <a:lnTo>
                    <a:pt x="409" y="6616"/>
                  </a:lnTo>
                  <a:lnTo>
                    <a:pt x="385" y="6602"/>
                  </a:lnTo>
                  <a:lnTo>
                    <a:pt x="363" y="6588"/>
                  </a:lnTo>
                  <a:lnTo>
                    <a:pt x="341" y="6575"/>
                  </a:lnTo>
                  <a:lnTo>
                    <a:pt x="322" y="6562"/>
                  </a:lnTo>
                  <a:lnTo>
                    <a:pt x="304" y="6549"/>
                  </a:lnTo>
                  <a:lnTo>
                    <a:pt x="289" y="6537"/>
                  </a:lnTo>
                  <a:lnTo>
                    <a:pt x="275" y="6525"/>
                  </a:lnTo>
                  <a:lnTo>
                    <a:pt x="265" y="6515"/>
                  </a:lnTo>
                  <a:lnTo>
                    <a:pt x="256" y="6505"/>
                  </a:lnTo>
                  <a:lnTo>
                    <a:pt x="249" y="6496"/>
                  </a:lnTo>
                  <a:lnTo>
                    <a:pt x="245" y="6489"/>
                  </a:lnTo>
                  <a:lnTo>
                    <a:pt x="244" y="6485"/>
                  </a:lnTo>
                  <a:lnTo>
                    <a:pt x="244" y="6482"/>
                  </a:lnTo>
                  <a:lnTo>
                    <a:pt x="244" y="6479"/>
                  </a:lnTo>
                  <a:lnTo>
                    <a:pt x="245" y="6477"/>
                  </a:lnTo>
                  <a:lnTo>
                    <a:pt x="247" y="6475"/>
                  </a:lnTo>
                  <a:lnTo>
                    <a:pt x="249" y="6474"/>
                  </a:lnTo>
                  <a:lnTo>
                    <a:pt x="253" y="6471"/>
                  </a:lnTo>
                  <a:lnTo>
                    <a:pt x="256" y="6470"/>
                  </a:lnTo>
                  <a:lnTo>
                    <a:pt x="266" y="6470"/>
                  </a:lnTo>
                  <a:lnTo>
                    <a:pt x="277" y="6470"/>
                  </a:lnTo>
                  <a:lnTo>
                    <a:pt x="290" y="6473"/>
                  </a:lnTo>
                  <a:lnTo>
                    <a:pt x="307" y="6476"/>
                  </a:lnTo>
                  <a:lnTo>
                    <a:pt x="325" y="6480"/>
                  </a:lnTo>
                  <a:lnTo>
                    <a:pt x="344" y="6485"/>
                  </a:lnTo>
                  <a:lnTo>
                    <a:pt x="365" y="6493"/>
                  </a:lnTo>
                  <a:lnTo>
                    <a:pt x="388" y="6501"/>
                  </a:lnTo>
                  <a:lnTo>
                    <a:pt x="411" y="6509"/>
                  </a:lnTo>
                  <a:lnTo>
                    <a:pt x="436" y="6520"/>
                  </a:lnTo>
                  <a:lnTo>
                    <a:pt x="489" y="6543"/>
                  </a:lnTo>
                  <a:lnTo>
                    <a:pt x="544" y="6570"/>
                  </a:lnTo>
                  <a:lnTo>
                    <a:pt x="581" y="6588"/>
                  </a:lnTo>
                  <a:lnTo>
                    <a:pt x="615" y="6606"/>
                  </a:lnTo>
                  <a:lnTo>
                    <a:pt x="648" y="6625"/>
                  </a:lnTo>
                  <a:lnTo>
                    <a:pt x="678" y="6643"/>
                  </a:lnTo>
                  <a:close/>
                  <a:moveTo>
                    <a:pt x="678" y="6757"/>
                  </a:moveTo>
                  <a:lnTo>
                    <a:pt x="678" y="6859"/>
                  </a:lnTo>
                  <a:lnTo>
                    <a:pt x="643" y="6837"/>
                  </a:lnTo>
                  <a:lnTo>
                    <a:pt x="612" y="6818"/>
                  </a:lnTo>
                  <a:lnTo>
                    <a:pt x="586" y="6798"/>
                  </a:lnTo>
                  <a:lnTo>
                    <a:pt x="564" y="6781"/>
                  </a:lnTo>
                  <a:lnTo>
                    <a:pt x="555" y="6774"/>
                  </a:lnTo>
                  <a:lnTo>
                    <a:pt x="547" y="6766"/>
                  </a:lnTo>
                  <a:lnTo>
                    <a:pt x="541" y="6759"/>
                  </a:lnTo>
                  <a:lnTo>
                    <a:pt x="535" y="6752"/>
                  </a:lnTo>
                  <a:lnTo>
                    <a:pt x="532" y="6747"/>
                  </a:lnTo>
                  <a:lnTo>
                    <a:pt x="530" y="6741"/>
                  </a:lnTo>
                  <a:lnTo>
                    <a:pt x="530" y="6737"/>
                  </a:lnTo>
                  <a:lnTo>
                    <a:pt x="531" y="6733"/>
                  </a:lnTo>
                  <a:lnTo>
                    <a:pt x="533" y="6730"/>
                  </a:lnTo>
                  <a:lnTo>
                    <a:pt x="537" y="6728"/>
                  </a:lnTo>
                  <a:lnTo>
                    <a:pt x="541" y="6727"/>
                  </a:lnTo>
                  <a:lnTo>
                    <a:pt x="546" y="6726"/>
                  </a:lnTo>
                  <a:lnTo>
                    <a:pt x="560" y="6726"/>
                  </a:lnTo>
                  <a:lnTo>
                    <a:pt x="578" y="6728"/>
                  </a:lnTo>
                  <a:lnTo>
                    <a:pt x="599" y="6733"/>
                  </a:lnTo>
                  <a:lnTo>
                    <a:pt x="623" y="6739"/>
                  </a:lnTo>
                  <a:lnTo>
                    <a:pt x="649" y="6748"/>
                  </a:lnTo>
                  <a:lnTo>
                    <a:pt x="678" y="6757"/>
                  </a:lnTo>
                  <a:close/>
                  <a:moveTo>
                    <a:pt x="678" y="6957"/>
                  </a:moveTo>
                  <a:lnTo>
                    <a:pt x="678" y="7066"/>
                  </a:lnTo>
                  <a:lnTo>
                    <a:pt x="621" y="7037"/>
                  </a:lnTo>
                  <a:lnTo>
                    <a:pt x="569" y="7008"/>
                  </a:lnTo>
                  <a:lnTo>
                    <a:pt x="545" y="6995"/>
                  </a:lnTo>
                  <a:lnTo>
                    <a:pt x="523" y="6981"/>
                  </a:lnTo>
                  <a:lnTo>
                    <a:pt x="502" y="6968"/>
                  </a:lnTo>
                  <a:lnTo>
                    <a:pt x="484" y="6955"/>
                  </a:lnTo>
                  <a:lnTo>
                    <a:pt x="466" y="6943"/>
                  </a:lnTo>
                  <a:lnTo>
                    <a:pt x="452" y="6931"/>
                  </a:lnTo>
                  <a:lnTo>
                    <a:pt x="440" y="6921"/>
                  </a:lnTo>
                  <a:lnTo>
                    <a:pt x="431" y="6912"/>
                  </a:lnTo>
                  <a:lnTo>
                    <a:pt x="423" y="6903"/>
                  </a:lnTo>
                  <a:lnTo>
                    <a:pt x="419" y="6896"/>
                  </a:lnTo>
                  <a:lnTo>
                    <a:pt x="418" y="6892"/>
                  </a:lnTo>
                  <a:lnTo>
                    <a:pt x="418" y="6889"/>
                  </a:lnTo>
                  <a:lnTo>
                    <a:pt x="418" y="6887"/>
                  </a:lnTo>
                  <a:lnTo>
                    <a:pt x="419" y="6885"/>
                  </a:lnTo>
                  <a:lnTo>
                    <a:pt x="422" y="6882"/>
                  </a:lnTo>
                  <a:lnTo>
                    <a:pt x="428" y="6879"/>
                  </a:lnTo>
                  <a:lnTo>
                    <a:pt x="436" y="6878"/>
                  </a:lnTo>
                  <a:lnTo>
                    <a:pt x="446" y="6878"/>
                  </a:lnTo>
                  <a:lnTo>
                    <a:pt x="457" y="6880"/>
                  </a:lnTo>
                  <a:lnTo>
                    <a:pt x="471" y="6883"/>
                  </a:lnTo>
                  <a:lnTo>
                    <a:pt x="486" y="6886"/>
                  </a:lnTo>
                  <a:lnTo>
                    <a:pt x="502" y="6890"/>
                  </a:lnTo>
                  <a:lnTo>
                    <a:pt x="540" y="6902"/>
                  </a:lnTo>
                  <a:lnTo>
                    <a:pt x="582" y="6917"/>
                  </a:lnTo>
                  <a:lnTo>
                    <a:pt x="628" y="6936"/>
                  </a:lnTo>
                  <a:lnTo>
                    <a:pt x="678" y="6957"/>
                  </a:lnTo>
                  <a:close/>
                  <a:moveTo>
                    <a:pt x="678" y="7145"/>
                  </a:moveTo>
                  <a:lnTo>
                    <a:pt x="678" y="7247"/>
                  </a:lnTo>
                  <a:lnTo>
                    <a:pt x="663" y="7241"/>
                  </a:lnTo>
                  <a:lnTo>
                    <a:pt x="649" y="7234"/>
                  </a:lnTo>
                  <a:lnTo>
                    <a:pt x="634" y="7227"/>
                  </a:lnTo>
                  <a:lnTo>
                    <a:pt x="619" y="7220"/>
                  </a:lnTo>
                  <a:lnTo>
                    <a:pt x="557" y="7190"/>
                  </a:lnTo>
                  <a:lnTo>
                    <a:pt x="502" y="7160"/>
                  </a:lnTo>
                  <a:lnTo>
                    <a:pt x="476" y="7145"/>
                  </a:lnTo>
                  <a:lnTo>
                    <a:pt x="452" y="7131"/>
                  </a:lnTo>
                  <a:lnTo>
                    <a:pt x="431" y="7118"/>
                  </a:lnTo>
                  <a:lnTo>
                    <a:pt x="410" y="7104"/>
                  </a:lnTo>
                  <a:lnTo>
                    <a:pt x="393" y="7092"/>
                  </a:lnTo>
                  <a:lnTo>
                    <a:pt x="377" y="7080"/>
                  </a:lnTo>
                  <a:lnTo>
                    <a:pt x="364" y="7069"/>
                  </a:lnTo>
                  <a:lnTo>
                    <a:pt x="353" y="7060"/>
                  </a:lnTo>
                  <a:lnTo>
                    <a:pt x="345" y="7051"/>
                  </a:lnTo>
                  <a:lnTo>
                    <a:pt x="340" y="7043"/>
                  </a:lnTo>
                  <a:lnTo>
                    <a:pt x="339" y="7040"/>
                  </a:lnTo>
                  <a:lnTo>
                    <a:pt x="338" y="7037"/>
                  </a:lnTo>
                  <a:lnTo>
                    <a:pt x="338" y="7035"/>
                  </a:lnTo>
                  <a:lnTo>
                    <a:pt x="339" y="7033"/>
                  </a:lnTo>
                  <a:lnTo>
                    <a:pt x="341" y="7030"/>
                  </a:lnTo>
                  <a:lnTo>
                    <a:pt x="343" y="7029"/>
                  </a:lnTo>
                  <a:lnTo>
                    <a:pt x="347" y="7028"/>
                  </a:lnTo>
                  <a:lnTo>
                    <a:pt x="351" y="7027"/>
                  </a:lnTo>
                  <a:lnTo>
                    <a:pt x="361" y="7027"/>
                  </a:lnTo>
                  <a:lnTo>
                    <a:pt x="372" y="7028"/>
                  </a:lnTo>
                  <a:lnTo>
                    <a:pt x="388" y="7032"/>
                  </a:lnTo>
                  <a:lnTo>
                    <a:pt x="405" y="7036"/>
                  </a:lnTo>
                  <a:lnTo>
                    <a:pt x="424" y="7041"/>
                  </a:lnTo>
                  <a:lnTo>
                    <a:pt x="446" y="7048"/>
                  </a:lnTo>
                  <a:lnTo>
                    <a:pt x="493" y="7065"/>
                  </a:lnTo>
                  <a:lnTo>
                    <a:pt x="547" y="7086"/>
                  </a:lnTo>
                  <a:lnTo>
                    <a:pt x="606" y="7111"/>
                  </a:lnTo>
                  <a:lnTo>
                    <a:pt x="667" y="7141"/>
                  </a:lnTo>
                  <a:lnTo>
                    <a:pt x="678" y="7145"/>
                  </a:lnTo>
                  <a:close/>
                  <a:moveTo>
                    <a:pt x="678" y="7315"/>
                  </a:moveTo>
                  <a:lnTo>
                    <a:pt x="678" y="7411"/>
                  </a:lnTo>
                  <a:lnTo>
                    <a:pt x="655" y="7401"/>
                  </a:lnTo>
                  <a:lnTo>
                    <a:pt x="632" y="7391"/>
                  </a:lnTo>
                  <a:lnTo>
                    <a:pt x="608" y="7379"/>
                  </a:lnTo>
                  <a:lnTo>
                    <a:pt x="583" y="7368"/>
                  </a:lnTo>
                  <a:lnTo>
                    <a:pt x="520" y="7337"/>
                  </a:lnTo>
                  <a:lnTo>
                    <a:pt x="463" y="7307"/>
                  </a:lnTo>
                  <a:lnTo>
                    <a:pt x="411" y="7278"/>
                  </a:lnTo>
                  <a:lnTo>
                    <a:pt x="368" y="7250"/>
                  </a:lnTo>
                  <a:lnTo>
                    <a:pt x="350" y="7238"/>
                  </a:lnTo>
                  <a:lnTo>
                    <a:pt x="334" y="7226"/>
                  </a:lnTo>
                  <a:lnTo>
                    <a:pt x="320" y="7215"/>
                  </a:lnTo>
                  <a:lnTo>
                    <a:pt x="309" y="7205"/>
                  </a:lnTo>
                  <a:lnTo>
                    <a:pt x="300" y="7197"/>
                  </a:lnTo>
                  <a:lnTo>
                    <a:pt x="295" y="7189"/>
                  </a:lnTo>
                  <a:lnTo>
                    <a:pt x="293" y="7186"/>
                  </a:lnTo>
                  <a:lnTo>
                    <a:pt x="293" y="7183"/>
                  </a:lnTo>
                  <a:lnTo>
                    <a:pt x="293" y="7180"/>
                  </a:lnTo>
                  <a:lnTo>
                    <a:pt x="294" y="7178"/>
                  </a:lnTo>
                  <a:lnTo>
                    <a:pt x="295" y="7176"/>
                  </a:lnTo>
                  <a:lnTo>
                    <a:pt x="297" y="7175"/>
                  </a:lnTo>
                  <a:lnTo>
                    <a:pt x="300" y="7174"/>
                  </a:lnTo>
                  <a:lnTo>
                    <a:pt x="304" y="7174"/>
                  </a:lnTo>
                  <a:lnTo>
                    <a:pt x="314" y="7174"/>
                  </a:lnTo>
                  <a:lnTo>
                    <a:pt x="327" y="7175"/>
                  </a:lnTo>
                  <a:lnTo>
                    <a:pt x="342" y="7178"/>
                  </a:lnTo>
                  <a:lnTo>
                    <a:pt x="360" y="7183"/>
                  </a:lnTo>
                  <a:lnTo>
                    <a:pt x="380" y="7189"/>
                  </a:lnTo>
                  <a:lnTo>
                    <a:pt x="402" y="7196"/>
                  </a:lnTo>
                  <a:lnTo>
                    <a:pt x="451" y="7214"/>
                  </a:lnTo>
                  <a:lnTo>
                    <a:pt x="506" y="7236"/>
                  </a:lnTo>
                  <a:lnTo>
                    <a:pt x="567" y="7263"/>
                  </a:lnTo>
                  <a:lnTo>
                    <a:pt x="630" y="7292"/>
                  </a:lnTo>
                  <a:lnTo>
                    <a:pt x="642" y="7297"/>
                  </a:lnTo>
                  <a:lnTo>
                    <a:pt x="654" y="7304"/>
                  </a:lnTo>
                  <a:lnTo>
                    <a:pt x="666" y="7309"/>
                  </a:lnTo>
                  <a:lnTo>
                    <a:pt x="678" y="7315"/>
                  </a:lnTo>
                  <a:close/>
                  <a:moveTo>
                    <a:pt x="358" y="6809"/>
                  </a:moveTo>
                  <a:lnTo>
                    <a:pt x="302" y="6780"/>
                  </a:lnTo>
                  <a:lnTo>
                    <a:pt x="252" y="6752"/>
                  </a:lnTo>
                  <a:lnTo>
                    <a:pt x="228" y="6738"/>
                  </a:lnTo>
                  <a:lnTo>
                    <a:pt x="206" y="6724"/>
                  </a:lnTo>
                  <a:lnTo>
                    <a:pt x="187" y="6711"/>
                  </a:lnTo>
                  <a:lnTo>
                    <a:pt x="168" y="6698"/>
                  </a:lnTo>
                  <a:lnTo>
                    <a:pt x="152" y="6685"/>
                  </a:lnTo>
                  <a:lnTo>
                    <a:pt x="138" y="6674"/>
                  </a:lnTo>
                  <a:lnTo>
                    <a:pt x="126" y="6664"/>
                  </a:lnTo>
                  <a:lnTo>
                    <a:pt x="117" y="6654"/>
                  </a:lnTo>
                  <a:lnTo>
                    <a:pt x="110" y="6645"/>
                  </a:lnTo>
                  <a:lnTo>
                    <a:pt x="106" y="6638"/>
                  </a:lnTo>
                  <a:lnTo>
                    <a:pt x="104" y="6634"/>
                  </a:lnTo>
                  <a:lnTo>
                    <a:pt x="104" y="6631"/>
                  </a:lnTo>
                  <a:lnTo>
                    <a:pt x="104" y="6629"/>
                  </a:lnTo>
                  <a:lnTo>
                    <a:pt x="105" y="6626"/>
                  </a:lnTo>
                  <a:lnTo>
                    <a:pt x="107" y="6625"/>
                  </a:lnTo>
                  <a:lnTo>
                    <a:pt x="109" y="6623"/>
                  </a:lnTo>
                  <a:lnTo>
                    <a:pt x="112" y="6621"/>
                  </a:lnTo>
                  <a:lnTo>
                    <a:pt x="116" y="6620"/>
                  </a:lnTo>
                  <a:lnTo>
                    <a:pt x="125" y="6620"/>
                  </a:lnTo>
                  <a:lnTo>
                    <a:pt x="137" y="6621"/>
                  </a:lnTo>
                  <a:lnTo>
                    <a:pt x="151" y="6624"/>
                  </a:lnTo>
                  <a:lnTo>
                    <a:pt x="167" y="6627"/>
                  </a:lnTo>
                  <a:lnTo>
                    <a:pt x="186" y="6631"/>
                  </a:lnTo>
                  <a:lnTo>
                    <a:pt x="205" y="6638"/>
                  </a:lnTo>
                  <a:lnTo>
                    <a:pt x="249" y="6654"/>
                  </a:lnTo>
                  <a:lnTo>
                    <a:pt x="300" y="6673"/>
                  </a:lnTo>
                  <a:lnTo>
                    <a:pt x="354" y="6697"/>
                  </a:lnTo>
                  <a:lnTo>
                    <a:pt x="411" y="6724"/>
                  </a:lnTo>
                  <a:lnTo>
                    <a:pt x="467" y="6753"/>
                  </a:lnTo>
                  <a:lnTo>
                    <a:pt x="518" y="6782"/>
                  </a:lnTo>
                  <a:lnTo>
                    <a:pt x="564" y="6809"/>
                  </a:lnTo>
                  <a:lnTo>
                    <a:pt x="602" y="6835"/>
                  </a:lnTo>
                  <a:lnTo>
                    <a:pt x="619" y="6847"/>
                  </a:lnTo>
                  <a:lnTo>
                    <a:pt x="633" y="6858"/>
                  </a:lnTo>
                  <a:lnTo>
                    <a:pt x="645" y="6869"/>
                  </a:lnTo>
                  <a:lnTo>
                    <a:pt x="654" y="6878"/>
                  </a:lnTo>
                  <a:lnTo>
                    <a:pt x="661" y="6886"/>
                  </a:lnTo>
                  <a:lnTo>
                    <a:pt x="666" y="6893"/>
                  </a:lnTo>
                  <a:lnTo>
                    <a:pt x="667" y="6897"/>
                  </a:lnTo>
                  <a:lnTo>
                    <a:pt x="667" y="6900"/>
                  </a:lnTo>
                  <a:lnTo>
                    <a:pt x="667" y="6903"/>
                  </a:lnTo>
                  <a:lnTo>
                    <a:pt x="666" y="6905"/>
                  </a:lnTo>
                  <a:lnTo>
                    <a:pt x="665" y="6907"/>
                  </a:lnTo>
                  <a:lnTo>
                    <a:pt x="662" y="6909"/>
                  </a:lnTo>
                  <a:lnTo>
                    <a:pt x="659" y="6910"/>
                  </a:lnTo>
                  <a:lnTo>
                    <a:pt x="655" y="6911"/>
                  </a:lnTo>
                  <a:lnTo>
                    <a:pt x="646" y="6912"/>
                  </a:lnTo>
                  <a:lnTo>
                    <a:pt x="634" y="6911"/>
                  </a:lnTo>
                  <a:lnTo>
                    <a:pt x="620" y="6909"/>
                  </a:lnTo>
                  <a:lnTo>
                    <a:pt x="603" y="6905"/>
                  </a:lnTo>
                  <a:lnTo>
                    <a:pt x="585" y="6901"/>
                  </a:lnTo>
                  <a:lnTo>
                    <a:pt x="566" y="6895"/>
                  </a:lnTo>
                  <a:lnTo>
                    <a:pt x="543" y="6888"/>
                  </a:lnTo>
                  <a:lnTo>
                    <a:pt x="520" y="6879"/>
                  </a:lnTo>
                  <a:lnTo>
                    <a:pt x="496" y="6871"/>
                  </a:lnTo>
                  <a:lnTo>
                    <a:pt x="470" y="6860"/>
                  </a:lnTo>
                  <a:lnTo>
                    <a:pt x="416" y="6836"/>
                  </a:lnTo>
                  <a:lnTo>
                    <a:pt x="358" y="6809"/>
                  </a:lnTo>
                  <a:close/>
                  <a:moveTo>
                    <a:pt x="559" y="5659"/>
                  </a:moveTo>
                  <a:lnTo>
                    <a:pt x="557" y="5661"/>
                  </a:lnTo>
                  <a:lnTo>
                    <a:pt x="555" y="5663"/>
                  </a:lnTo>
                  <a:lnTo>
                    <a:pt x="552" y="5664"/>
                  </a:lnTo>
                  <a:lnTo>
                    <a:pt x="548" y="5666"/>
                  </a:lnTo>
                  <a:lnTo>
                    <a:pt x="540" y="5667"/>
                  </a:lnTo>
                  <a:lnTo>
                    <a:pt x="530" y="5669"/>
                  </a:lnTo>
                  <a:lnTo>
                    <a:pt x="517" y="5667"/>
                  </a:lnTo>
                  <a:lnTo>
                    <a:pt x="504" y="5666"/>
                  </a:lnTo>
                  <a:lnTo>
                    <a:pt x="488" y="5663"/>
                  </a:lnTo>
                  <a:lnTo>
                    <a:pt x="472" y="5659"/>
                  </a:lnTo>
                  <a:lnTo>
                    <a:pt x="455" y="5653"/>
                  </a:lnTo>
                  <a:lnTo>
                    <a:pt x="435" y="5648"/>
                  </a:lnTo>
                  <a:lnTo>
                    <a:pt x="416" y="5640"/>
                  </a:lnTo>
                  <a:lnTo>
                    <a:pt x="394" y="5632"/>
                  </a:lnTo>
                  <a:lnTo>
                    <a:pt x="372" y="5623"/>
                  </a:lnTo>
                  <a:lnTo>
                    <a:pt x="351" y="5613"/>
                  </a:lnTo>
                  <a:lnTo>
                    <a:pt x="328" y="5603"/>
                  </a:lnTo>
                  <a:lnTo>
                    <a:pt x="306" y="5591"/>
                  </a:lnTo>
                  <a:lnTo>
                    <a:pt x="283" y="5578"/>
                  </a:lnTo>
                  <a:lnTo>
                    <a:pt x="261" y="5566"/>
                  </a:lnTo>
                  <a:lnTo>
                    <a:pt x="241" y="5553"/>
                  </a:lnTo>
                  <a:lnTo>
                    <a:pt x="221" y="5540"/>
                  </a:lnTo>
                  <a:lnTo>
                    <a:pt x="203" y="5528"/>
                  </a:lnTo>
                  <a:lnTo>
                    <a:pt x="187" y="5516"/>
                  </a:lnTo>
                  <a:lnTo>
                    <a:pt x="171" y="5503"/>
                  </a:lnTo>
                  <a:lnTo>
                    <a:pt x="158" y="5493"/>
                  </a:lnTo>
                  <a:lnTo>
                    <a:pt x="145" y="5481"/>
                  </a:lnTo>
                  <a:lnTo>
                    <a:pt x="135" y="5470"/>
                  </a:lnTo>
                  <a:lnTo>
                    <a:pt x="126" y="5460"/>
                  </a:lnTo>
                  <a:lnTo>
                    <a:pt x="120" y="5451"/>
                  </a:lnTo>
                  <a:lnTo>
                    <a:pt x="114" y="5442"/>
                  </a:lnTo>
                  <a:lnTo>
                    <a:pt x="112" y="5434"/>
                  </a:lnTo>
                  <a:lnTo>
                    <a:pt x="112" y="5431"/>
                  </a:lnTo>
                  <a:lnTo>
                    <a:pt x="112" y="5428"/>
                  </a:lnTo>
                  <a:lnTo>
                    <a:pt x="112" y="5425"/>
                  </a:lnTo>
                  <a:lnTo>
                    <a:pt x="114" y="5422"/>
                  </a:lnTo>
                  <a:lnTo>
                    <a:pt x="116" y="5420"/>
                  </a:lnTo>
                  <a:lnTo>
                    <a:pt x="119" y="5418"/>
                  </a:lnTo>
                  <a:lnTo>
                    <a:pt x="121" y="5416"/>
                  </a:lnTo>
                  <a:lnTo>
                    <a:pt x="125" y="5415"/>
                  </a:lnTo>
                  <a:lnTo>
                    <a:pt x="134" y="5413"/>
                  </a:lnTo>
                  <a:lnTo>
                    <a:pt x="144" y="5412"/>
                  </a:lnTo>
                  <a:lnTo>
                    <a:pt x="155" y="5413"/>
                  </a:lnTo>
                  <a:lnTo>
                    <a:pt x="170" y="5415"/>
                  </a:lnTo>
                  <a:lnTo>
                    <a:pt x="185" y="5418"/>
                  </a:lnTo>
                  <a:lnTo>
                    <a:pt x="201" y="5421"/>
                  </a:lnTo>
                  <a:lnTo>
                    <a:pt x="219" y="5427"/>
                  </a:lnTo>
                  <a:lnTo>
                    <a:pt x="238" y="5433"/>
                  </a:lnTo>
                  <a:lnTo>
                    <a:pt x="258" y="5441"/>
                  </a:lnTo>
                  <a:lnTo>
                    <a:pt x="279" y="5449"/>
                  </a:lnTo>
                  <a:lnTo>
                    <a:pt x="300" y="5458"/>
                  </a:lnTo>
                  <a:lnTo>
                    <a:pt x="322" y="5469"/>
                  </a:lnTo>
                  <a:lnTo>
                    <a:pt x="344" y="5480"/>
                  </a:lnTo>
                  <a:lnTo>
                    <a:pt x="367" y="5492"/>
                  </a:lnTo>
                  <a:lnTo>
                    <a:pt x="390" y="5503"/>
                  </a:lnTo>
                  <a:lnTo>
                    <a:pt x="411" y="5516"/>
                  </a:lnTo>
                  <a:lnTo>
                    <a:pt x="432" y="5528"/>
                  </a:lnTo>
                  <a:lnTo>
                    <a:pt x="451" y="5541"/>
                  </a:lnTo>
                  <a:lnTo>
                    <a:pt x="470" y="5553"/>
                  </a:lnTo>
                  <a:lnTo>
                    <a:pt x="487" y="5566"/>
                  </a:lnTo>
                  <a:lnTo>
                    <a:pt x="502" y="5578"/>
                  </a:lnTo>
                  <a:lnTo>
                    <a:pt x="516" y="5589"/>
                  </a:lnTo>
                  <a:lnTo>
                    <a:pt x="528" y="5599"/>
                  </a:lnTo>
                  <a:lnTo>
                    <a:pt x="539" y="5610"/>
                  </a:lnTo>
                  <a:lnTo>
                    <a:pt x="547" y="5621"/>
                  </a:lnTo>
                  <a:lnTo>
                    <a:pt x="554" y="5630"/>
                  </a:lnTo>
                  <a:lnTo>
                    <a:pt x="558" y="5638"/>
                  </a:lnTo>
                  <a:lnTo>
                    <a:pt x="561" y="5646"/>
                  </a:lnTo>
                  <a:lnTo>
                    <a:pt x="561" y="5649"/>
                  </a:lnTo>
                  <a:lnTo>
                    <a:pt x="561" y="5652"/>
                  </a:lnTo>
                  <a:lnTo>
                    <a:pt x="560" y="5656"/>
                  </a:lnTo>
                  <a:lnTo>
                    <a:pt x="559" y="5659"/>
                  </a:lnTo>
                  <a:close/>
                  <a:moveTo>
                    <a:pt x="626" y="4733"/>
                  </a:moveTo>
                  <a:lnTo>
                    <a:pt x="622" y="4737"/>
                  </a:lnTo>
                  <a:lnTo>
                    <a:pt x="616" y="4740"/>
                  </a:lnTo>
                  <a:lnTo>
                    <a:pt x="609" y="4744"/>
                  </a:lnTo>
                  <a:lnTo>
                    <a:pt x="599" y="4745"/>
                  </a:lnTo>
                  <a:lnTo>
                    <a:pt x="588" y="4745"/>
                  </a:lnTo>
                  <a:lnTo>
                    <a:pt x="576" y="4744"/>
                  </a:lnTo>
                  <a:lnTo>
                    <a:pt x="562" y="4743"/>
                  </a:lnTo>
                  <a:lnTo>
                    <a:pt x="548" y="4739"/>
                  </a:lnTo>
                  <a:lnTo>
                    <a:pt x="533" y="4735"/>
                  </a:lnTo>
                  <a:lnTo>
                    <a:pt x="516" y="4731"/>
                  </a:lnTo>
                  <a:lnTo>
                    <a:pt x="500" y="4724"/>
                  </a:lnTo>
                  <a:lnTo>
                    <a:pt x="481" y="4718"/>
                  </a:lnTo>
                  <a:lnTo>
                    <a:pt x="463" y="4710"/>
                  </a:lnTo>
                  <a:lnTo>
                    <a:pt x="444" y="4702"/>
                  </a:lnTo>
                  <a:lnTo>
                    <a:pt x="425" y="4692"/>
                  </a:lnTo>
                  <a:lnTo>
                    <a:pt x="406" y="4681"/>
                  </a:lnTo>
                  <a:lnTo>
                    <a:pt x="386" y="4670"/>
                  </a:lnTo>
                  <a:lnTo>
                    <a:pt x="368" y="4659"/>
                  </a:lnTo>
                  <a:lnTo>
                    <a:pt x="351" y="4648"/>
                  </a:lnTo>
                  <a:lnTo>
                    <a:pt x="335" y="4637"/>
                  </a:lnTo>
                  <a:lnTo>
                    <a:pt x="320" y="4625"/>
                  </a:lnTo>
                  <a:lnTo>
                    <a:pt x="306" y="4614"/>
                  </a:lnTo>
                  <a:lnTo>
                    <a:pt x="294" y="4603"/>
                  </a:lnTo>
                  <a:lnTo>
                    <a:pt x="282" y="4591"/>
                  </a:lnTo>
                  <a:lnTo>
                    <a:pt x="272" y="4582"/>
                  </a:lnTo>
                  <a:lnTo>
                    <a:pt x="263" y="4571"/>
                  </a:lnTo>
                  <a:lnTo>
                    <a:pt x="257" y="4561"/>
                  </a:lnTo>
                  <a:lnTo>
                    <a:pt x="252" y="4553"/>
                  </a:lnTo>
                  <a:lnTo>
                    <a:pt x="248" y="4544"/>
                  </a:lnTo>
                  <a:lnTo>
                    <a:pt x="247" y="4536"/>
                  </a:lnTo>
                  <a:lnTo>
                    <a:pt x="247" y="4530"/>
                  </a:lnTo>
                  <a:lnTo>
                    <a:pt x="250" y="4524"/>
                  </a:lnTo>
                  <a:lnTo>
                    <a:pt x="255" y="4519"/>
                  </a:lnTo>
                  <a:lnTo>
                    <a:pt x="260" y="4516"/>
                  </a:lnTo>
                  <a:lnTo>
                    <a:pt x="268" y="4513"/>
                  </a:lnTo>
                  <a:lnTo>
                    <a:pt x="277" y="4512"/>
                  </a:lnTo>
                  <a:lnTo>
                    <a:pt x="288" y="4512"/>
                  </a:lnTo>
                  <a:lnTo>
                    <a:pt x="300" y="4513"/>
                  </a:lnTo>
                  <a:lnTo>
                    <a:pt x="314" y="4515"/>
                  </a:lnTo>
                  <a:lnTo>
                    <a:pt x="328" y="4517"/>
                  </a:lnTo>
                  <a:lnTo>
                    <a:pt x="343" y="4521"/>
                  </a:lnTo>
                  <a:lnTo>
                    <a:pt x="360" y="4527"/>
                  </a:lnTo>
                  <a:lnTo>
                    <a:pt x="377" y="4533"/>
                  </a:lnTo>
                  <a:lnTo>
                    <a:pt x="395" y="4540"/>
                  </a:lnTo>
                  <a:lnTo>
                    <a:pt x="413" y="4547"/>
                  </a:lnTo>
                  <a:lnTo>
                    <a:pt x="432" y="4556"/>
                  </a:lnTo>
                  <a:lnTo>
                    <a:pt x="451" y="4566"/>
                  </a:lnTo>
                  <a:lnTo>
                    <a:pt x="471" y="4576"/>
                  </a:lnTo>
                  <a:lnTo>
                    <a:pt x="490" y="4587"/>
                  </a:lnTo>
                  <a:lnTo>
                    <a:pt x="508" y="4598"/>
                  </a:lnTo>
                  <a:lnTo>
                    <a:pt x="526" y="4610"/>
                  </a:lnTo>
                  <a:lnTo>
                    <a:pt x="542" y="4621"/>
                  </a:lnTo>
                  <a:lnTo>
                    <a:pt x="557" y="4633"/>
                  </a:lnTo>
                  <a:lnTo>
                    <a:pt x="570" y="4643"/>
                  </a:lnTo>
                  <a:lnTo>
                    <a:pt x="583" y="4654"/>
                  </a:lnTo>
                  <a:lnTo>
                    <a:pt x="595" y="4665"/>
                  </a:lnTo>
                  <a:lnTo>
                    <a:pt x="605" y="4676"/>
                  </a:lnTo>
                  <a:lnTo>
                    <a:pt x="612" y="4685"/>
                  </a:lnTo>
                  <a:lnTo>
                    <a:pt x="620" y="4695"/>
                  </a:lnTo>
                  <a:lnTo>
                    <a:pt x="624" y="4704"/>
                  </a:lnTo>
                  <a:lnTo>
                    <a:pt x="627" y="4712"/>
                  </a:lnTo>
                  <a:lnTo>
                    <a:pt x="629" y="4720"/>
                  </a:lnTo>
                  <a:lnTo>
                    <a:pt x="629" y="4726"/>
                  </a:lnTo>
                  <a:lnTo>
                    <a:pt x="626" y="4733"/>
                  </a:lnTo>
                  <a:close/>
                  <a:moveTo>
                    <a:pt x="596" y="4489"/>
                  </a:moveTo>
                  <a:lnTo>
                    <a:pt x="592" y="4494"/>
                  </a:lnTo>
                  <a:lnTo>
                    <a:pt x="585" y="4498"/>
                  </a:lnTo>
                  <a:lnTo>
                    <a:pt x="578" y="4501"/>
                  </a:lnTo>
                  <a:lnTo>
                    <a:pt x="569" y="4502"/>
                  </a:lnTo>
                  <a:lnTo>
                    <a:pt x="558" y="4502"/>
                  </a:lnTo>
                  <a:lnTo>
                    <a:pt x="546" y="4502"/>
                  </a:lnTo>
                  <a:lnTo>
                    <a:pt x="533" y="4500"/>
                  </a:lnTo>
                  <a:lnTo>
                    <a:pt x="519" y="4498"/>
                  </a:lnTo>
                  <a:lnTo>
                    <a:pt x="504" y="4493"/>
                  </a:lnTo>
                  <a:lnTo>
                    <a:pt x="489" y="4489"/>
                  </a:lnTo>
                  <a:lnTo>
                    <a:pt x="473" y="4484"/>
                  </a:lnTo>
                  <a:lnTo>
                    <a:pt x="456" y="4476"/>
                  </a:lnTo>
                  <a:lnTo>
                    <a:pt x="437" y="4468"/>
                  </a:lnTo>
                  <a:lnTo>
                    <a:pt x="420" y="4461"/>
                  </a:lnTo>
                  <a:lnTo>
                    <a:pt x="402" y="4451"/>
                  </a:lnTo>
                  <a:lnTo>
                    <a:pt x="382" y="4441"/>
                  </a:lnTo>
                  <a:lnTo>
                    <a:pt x="364" y="4431"/>
                  </a:lnTo>
                  <a:lnTo>
                    <a:pt x="347" y="4420"/>
                  </a:lnTo>
                  <a:lnTo>
                    <a:pt x="330" y="4409"/>
                  </a:lnTo>
                  <a:lnTo>
                    <a:pt x="315" y="4398"/>
                  </a:lnTo>
                  <a:lnTo>
                    <a:pt x="300" y="4386"/>
                  </a:lnTo>
                  <a:lnTo>
                    <a:pt x="287" y="4376"/>
                  </a:lnTo>
                  <a:lnTo>
                    <a:pt x="275" y="4365"/>
                  </a:lnTo>
                  <a:lnTo>
                    <a:pt x="265" y="4354"/>
                  </a:lnTo>
                  <a:lnTo>
                    <a:pt x="256" y="4344"/>
                  </a:lnTo>
                  <a:lnTo>
                    <a:pt x="248" y="4335"/>
                  </a:lnTo>
                  <a:lnTo>
                    <a:pt x="242" y="4325"/>
                  </a:lnTo>
                  <a:lnTo>
                    <a:pt x="236" y="4315"/>
                  </a:lnTo>
                  <a:lnTo>
                    <a:pt x="234" y="4308"/>
                  </a:lnTo>
                  <a:lnTo>
                    <a:pt x="232" y="4300"/>
                  </a:lnTo>
                  <a:lnTo>
                    <a:pt x="233" y="4293"/>
                  </a:lnTo>
                  <a:lnTo>
                    <a:pt x="235" y="4287"/>
                  </a:lnTo>
                  <a:lnTo>
                    <a:pt x="240" y="4282"/>
                  </a:lnTo>
                  <a:lnTo>
                    <a:pt x="246" y="4279"/>
                  </a:lnTo>
                  <a:lnTo>
                    <a:pt x="254" y="4276"/>
                  </a:lnTo>
                  <a:lnTo>
                    <a:pt x="262" y="4274"/>
                  </a:lnTo>
                  <a:lnTo>
                    <a:pt x="273" y="4274"/>
                  </a:lnTo>
                  <a:lnTo>
                    <a:pt x="285" y="4275"/>
                  </a:lnTo>
                  <a:lnTo>
                    <a:pt x="297" y="4277"/>
                  </a:lnTo>
                  <a:lnTo>
                    <a:pt x="311" y="4280"/>
                  </a:lnTo>
                  <a:lnTo>
                    <a:pt x="326" y="4284"/>
                  </a:lnTo>
                  <a:lnTo>
                    <a:pt x="342" y="4288"/>
                  </a:lnTo>
                  <a:lnTo>
                    <a:pt x="358" y="4294"/>
                  </a:lnTo>
                  <a:lnTo>
                    <a:pt x="376" y="4301"/>
                  </a:lnTo>
                  <a:lnTo>
                    <a:pt x="393" y="4309"/>
                  </a:lnTo>
                  <a:lnTo>
                    <a:pt x="411" y="4316"/>
                  </a:lnTo>
                  <a:lnTo>
                    <a:pt x="430" y="4326"/>
                  </a:lnTo>
                  <a:lnTo>
                    <a:pt x="448" y="4336"/>
                  </a:lnTo>
                  <a:lnTo>
                    <a:pt x="466" y="4347"/>
                  </a:lnTo>
                  <a:lnTo>
                    <a:pt x="484" y="4357"/>
                  </a:lnTo>
                  <a:lnTo>
                    <a:pt x="500" y="4368"/>
                  </a:lnTo>
                  <a:lnTo>
                    <a:pt x="516" y="4380"/>
                  </a:lnTo>
                  <a:lnTo>
                    <a:pt x="530" y="4391"/>
                  </a:lnTo>
                  <a:lnTo>
                    <a:pt x="543" y="4402"/>
                  </a:lnTo>
                  <a:lnTo>
                    <a:pt x="555" y="4412"/>
                  </a:lnTo>
                  <a:lnTo>
                    <a:pt x="566" y="4423"/>
                  </a:lnTo>
                  <a:lnTo>
                    <a:pt x="575" y="4433"/>
                  </a:lnTo>
                  <a:lnTo>
                    <a:pt x="583" y="4443"/>
                  </a:lnTo>
                  <a:lnTo>
                    <a:pt x="589" y="4452"/>
                  </a:lnTo>
                  <a:lnTo>
                    <a:pt x="594" y="4461"/>
                  </a:lnTo>
                  <a:lnTo>
                    <a:pt x="597" y="4470"/>
                  </a:lnTo>
                  <a:lnTo>
                    <a:pt x="598" y="4477"/>
                  </a:lnTo>
                  <a:lnTo>
                    <a:pt x="598" y="4484"/>
                  </a:lnTo>
                  <a:lnTo>
                    <a:pt x="596" y="4489"/>
                  </a:lnTo>
                  <a:close/>
                  <a:moveTo>
                    <a:pt x="384" y="4202"/>
                  </a:moveTo>
                  <a:lnTo>
                    <a:pt x="367" y="4192"/>
                  </a:lnTo>
                  <a:lnTo>
                    <a:pt x="350" y="4181"/>
                  </a:lnTo>
                  <a:lnTo>
                    <a:pt x="335" y="4171"/>
                  </a:lnTo>
                  <a:lnTo>
                    <a:pt x="320" y="4160"/>
                  </a:lnTo>
                  <a:lnTo>
                    <a:pt x="306" y="4149"/>
                  </a:lnTo>
                  <a:lnTo>
                    <a:pt x="294" y="4138"/>
                  </a:lnTo>
                  <a:lnTo>
                    <a:pt x="282" y="4127"/>
                  </a:lnTo>
                  <a:lnTo>
                    <a:pt x="272" y="4117"/>
                  </a:lnTo>
                  <a:lnTo>
                    <a:pt x="263" y="4107"/>
                  </a:lnTo>
                  <a:lnTo>
                    <a:pt x="256" y="4097"/>
                  </a:lnTo>
                  <a:lnTo>
                    <a:pt x="250" y="4088"/>
                  </a:lnTo>
                  <a:lnTo>
                    <a:pt x="245" y="4079"/>
                  </a:lnTo>
                  <a:lnTo>
                    <a:pt x="243" y="4071"/>
                  </a:lnTo>
                  <a:lnTo>
                    <a:pt x="242" y="4064"/>
                  </a:lnTo>
                  <a:lnTo>
                    <a:pt x="243" y="4057"/>
                  </a:lnTo>
                  <a:lnTo>
                    <a:pt x="245" y="4051"/>
                  </a:lnTo>
                  <a:lnTo>
                    <a:pt x="249" y="4047"/>
                  </a:lnTo>
                  <a:lnTo>
                    <a:pt x="255" y="4042"/>
                  </a:lnTo>
                  <a:lnTo>
                    <a:pt x="262" y="4040"/>
                  </a:lnTo>
                  <a:lnTo>
                    <a:pt x="271" y="4038"/>
                  </a:lnTo>
                  <a:lnTo>
                    <a:pt x="281" y="4038"/>
                  </a:lnTo>
                  <a:lnTo>
                    <a:pt x="293" y="4038"/>
                  </a:lnTo>
                  <a:lnTo>
                    <a:pt x="304" y="4040"/>
                  </a:lnTo>
                  <a:lnTo>
                    <a:pt x="318" y="4042"/>
                  </a:lnTo>
                  <a:lnTo>
                    <a:pt x="333" y="4047"/>
                  </a:lnTo>
                  <a:lnTo>
                    <a:pt x="348" y="4051"/>
                  </a:lnTo>
                  <a:lnTo>
                    <a:pt x="364" y="4056"/>
                  </a:lnTo>
                  <a:lnTo>
                    <a:pt x="380" y="4063"/>
                  </a:lnTo>
                  <a:lnTo>
                    <a:pt x="397" y="4070"/>
                  </a:lnTo>
                  <a:lnTo>
                    <a:pt x="415" y="4078"/>
                  </a:lnTo>
                  <a:lnTo>
                    <a:pt x="432" y="4086"/>
                  </a:lnTo>
                  <a:lnTo>
                    <a:pt x="450" y="4096"/>
                  </a:lnTo>
                  <a:lnTo>
                    <a:pt x="467" y="4107"/>
                  </a:lnTo>
                  <a:lnTo>
                    <a:pt x="484" y="4118"/>
                  </a:lnTo>
                  <a:lnTo>
                    <a:pt x="500" y="4129"/>
                  </a:lnTo>
                  <a:lnTo>
                    <a:pt x="514" y="4138"/>
                  </a:lnTo>
                  <a:lnTo>
                    <a:pt x="528" y="4149"/>
                  </a:lnTo>
                  <a:lnTo>
                    <a:pt x="541" y="4160"/>
                  </a:lnTo>
                  <a:lnTo>
                    <a:pt x="552" y="4171"/>
                  </a:lnTo>
                  <a:lnTo>
                    <a:pt x="561" y="4181"/>
                  </a:lnTo>
                  <a:lnTo>
                    <a:pt x="571" y="4191"/>
                  </a:lnTo>
                  <a:lnTo>
                    <a:pt x="579" y="4201"/>
                  </a:lnTo>
                  <a:lnTo>
                    <a:pt x="584" y="4209"/>
                  </a:lnTo>
                  <a:lnTo>
                    <a:pt x="588" y="4218"/>
                  </a:lnTo>
                  <a:lnTo>
                    <a:pt x="592" y="4227"/>
                  </a:lnTo>
                  <a:lnTo>
                    <a:pt x="593" y="4234"/>
                  </a:lnTo>
                  <a:lnTo>
                    <a:pt x="592" y="4241"/>
                  </a:lnTo>
                  <a:lnTo>
                    <a:pt x="589" y="4246"/>
                  </a:lnTo>
                  <a:lnTo>
                    <a:pt x="585" y="4252"/>
                  </a:lnTo>
                  <a:lnTo>
                    <a:pt x="580" y="4255"/>
                  </a:lnTo>
                  <a:lnTo>
                    <a:pt x="572" y="4258"/>
                  </a:lnTo>
                  <a:lnTo>
                    <a:pt x="564" y="4259"/>
                  </a:lnTo>
                  <a:lnTo>
                    <a:pt x="553" y="4260"/>
                  </a:lnTo>
                  <a:lnTo>
                    <a:pt x="542" y="4259"/>
                  </a:lnTo>
                  <a:lnTo>
                    <a:pt x="529" y="4258"/>
                  </a:lnTo>
                  <a:lnTo>
                    <a:pt x="516" y="4256"/>
                  </a:lnTo>
                  <a:lnTo>
                    <a:pt x="501" y="4252"/>
                  </a:lnTo>
                  <a:lnTo>
                    <a:pt x="486" y="4247"/>
                  </a:lnTo>
                  <a:lnTo>
                    <a:pt x="471" y="4242"/>
                  </a:lnTo>
                  <a:lnTo>
                    <a:pt x="453" y="4235"/>
                  </a:lnTo>
                  <a:lnTo>
                    <a:pt x="437" y="4229"/>
                  </a:lnTo>
                  <a:lnTo>
                    <a:pt x="420" y="4220"/>
                  </a:lnTo>
                  <a:lnTo>
                    <a:pt x="402" y="4212"/>
                  </a:lnTo>
                  <a:lnTo>
                    <a:pt x="384" y="4202"/>
                  </a:lnTo>
                  <a:close/>
                  <a:moveTo>
                    <a:pt x="608" y="4004"/>
                  </a:moveTo>
                  <a:lnTo>
                    <a:pt x="603" y="4009"/>
                  </a:lnTo>
                  <a:lnTo>
                    <a:pt x="597" y="4013"/>
                  </a:lnTo>
                  <a:lnTo>
                    <a:pt x="591" y="4015"/>
                  </a:lnTo>
                  <a:lnTo>
                    <a:pt x="582" y="4017"/>
                  </a:lnTo>
                  <a:lnTo>
                    <a:pt x="572" y="4017"/>
                  </a:lnTo>
                  <a:lnTo>
                    <a:pt x="560" y="4017"/>
                  </a:lnTo>
                  <a:lnTo>
                    <a:pt x="548" y="4016"/>
                  </a:lnTo>
                  <a:lnTo>
                    <a:pt x="535" y="4014"/>
                  </a:lnTo>
                  <a:lnTo>
                    <a:pt x="523" y="4011"/>
                  </a:lnTo>
                  <a:lnTo>
                    <a:pt x="507" y="4007"/>
                  </a:lnTo>
                  <a:lnTo>
                    <a:pt x="492" y="4001"/>
                  </a:lnTo>
                  <a:lnTo>
                    <a:pt x="476" y="3996"/>
                  </a:lnTo>
                  <a:lnTo>
                    <a:pt x="460" y="3988"/>
                  </a:lnTo>
                  <a:lnTo>
                    <a:pt x="444" y="3981"/>
                  </a:lnTo>
                  <a:lnTo>
                    <a:pt x="426" y="3972"/>
                  </a:lnTo>
                  <a:lnTo>
                    <a:pt x="409" y="3962"/>
                  </a:lnTo>
                  <a:lnTo>
                    <a:pt x="393" y="3953"/>
                  </a:lnTo>
                  <a:lnTo>
                    <a:pt x="377" y="3943"/>
                  </a:lnTo>
                  <a:lnTo>
                    <a:pt x="362" y="3932"/>
                  </a:lnTo>
                  <a:lnTo>
                    <a:pt x="348" y="3921"/>
                  </a:lnTo>
                  <a:lnTo>
                    <a:pt x="335" y="3912"/>
                  </a:lnTo>
                  <a:lnTo>
                    <a:pt x="323" y="3901"/>
                  </a:lnTo>
                  <a:lnTo>
                    <a:pt x="312" y="3890"/>
                  </a:lnTo>
                  <a:lnTo>
                    <a:pt x="302" y="3880"/>
                  </a:lnTo>
                  <a:lnTo>
                    <a:pt x="295" y="3871"/>
                  </a:lnTo>
                  <a:lnTo>
                    <a:pt x="287" y="3861"/>
                  </a:lnTo>
                  <a:lnTo>
                    <a:pt x="282" y="3851"/>
                  </a:lnTo>
                  <a:lnTo>
                    <a:pt x="277" y="3843"/>
                  </a:lnTo>
                  <a:lnTo>
                    <a:pt x="275" y="3835"/>
                  </a:lnTo>
                  <a:lnTo>
                    <a:pt x="274" y="3827"/>
                  </a:lnTo>
                  <a:lnTo>
                    <a:pt x="275" y="3821"/>
                  </a:lnTo>
                  <a:lnTo>
                    <a:pt x="277" y="3814"/>
                  </a:lnTo>
                  <a:lnTo>
                    <a:pt x="282" y="3810"/>
                  </a:lnTo>
                  <a:lnTo>
                    <a:pt x="287" y="3806"/>
                  </a:lnTo>
                  <a:lnTo>
                    <a:pt x="295" y="3804"/>
                  </a:lnTo>
                  <a:lnTo>
                    <a:pt x="303" y="3802"/>
                  </a:lnTo>
                  <a:lnTo>
                    <a:pt x="313" y="3802"/>
                  </a:lnTo>
                  <a:lnTo>
                    <a:pt x="324" y="3802"/>
                  </a:lnTo>
                  <a:lnTo>
                    <a:pt x="336" y="3803"/>
                  </a:lnTo>
                  <a:lnTo>
                    <a:pt x="349" y="3806"/>
                  </a:lnTo>
                  <a:lnTo>
                    <a:pt x="363" y="3809"/>
                  </a:lnTo>
                  <a:lnTo>
                    <a:pt x="378" y="3813"/>
                  </a:lnTo>
                  <a:lnTo>
                    <a:pt x="393" y="3819"/>
                  </a:lnTo>
                  <a:lnTo>
                    <a:pt x="409" y="3824"/>
                  </a:lnTo>
                  <a:lnTo>
                    <a:pt x="425" y="3832"/>
                  </a:lnTo>
                  <a:lnTo>
                    <a:pt x="442" y="3839"/>
                  </a:lnTo>
                  <a:lnTo>
                    <a:pt x="459" y="3848"/>
                  </a:lnTo>
                  <a:lnTo>
                    <a:pt x="475" y="3858"/>
                  </a:lnTo>
                  <a:lnTo>
                    <a:pt x="492" y="3867"/>
                  </a:lnTo>
                  <a:lnTo>
                    <a:pt x="508" y="3877"/>
                  </a:lnTo>
                  <a:lnTo>
                    <a:pt x="523" y="3888"/>
                  </a:lnTo>
                  <a:lnTo>
                    <a:pt x="537" y="3899"/>
                  </a:lnTo>
                  <a:lnTo>
                    <a:pt x="550" y="3908"/>
                  </a:lnTo>
                  <a:lnTo>
                    <a:pt x="562" y="3919"/>
                  </a:lnTo>
                  <a:lnTo>
                    <a:pt x="573" y="3929"/>
                  </a:lnTo>
                  <a:lnTo>
                    <a:pt x="582" y="3940"/>
                  </a:lnTo>
                  <a:lnTo>
                    <a:pt x="591" y="3949"/>
                  </a:lnTo>
                  <a:lnTo>
                    <a:pt x="598" y="3958"/>
                  </a:lnTo>
                  <a:lnTo>
                    <a:pt x="603" y="3968"/>
                  </a:lnTo>
                  <a:lnTo>
                    <a:pt x="607" y="3976"/>
                  </a:lnTo>
                  <a:lnTo>
                    <a:pt x="610" y="3984"/>
                  </a:lnTo>
                  <a:lnTo>
                    <a:pt x="611" y="3991"/>
                  </a:lnTo>
                  <a:lnTo>
                    <a:pt x="610" y="3998"/>
                  </a:lnTo>
                  <a:lnTo>
                    <a:pt x="608" y="4004"/>
                  </a:lnTo>
                  <a:close/>
                  <a:moveTo>
                    <a:pt x="525" y="3617"/>
                  </a:moveTo>
                  <a:lnTo>
                    <a:pt x="541" y="3627"/>
                  </a:lnTo>
                  <a:lnTo>
                    <a:pt x="556" y="3636"/>
                  </a:lnTo>
                  <a:lnTo>
                    <a:pt x="570" y="3647"/>
                  </a:lnTo>
                  <a:lnTo>
                    <a:pt x="583" y="3657"/>
                  </a:lnTo>
                  <a:lnTo>
                    <a:pt x="596" y="3668"/>
                  </a:lnTo>
                  <a:lnTo>
                    <a:pt x="607" y="3677"/>
                  </a:lnTo>
                  <a:lnTo>
                    <a:pt x="618" y="3687"/>
                  </a:lnTo>
                  <a:lnTo>
                    <a:pt x="626" y="3697"/>
                  </a:lnTo>
                  <a:lnTo>
                    <a:pt x="635" y="3707"/>
                  </a:lnTo>
                  <a:lnTo>
                    <a:pt x="641" y="3716"/>
                  </a:lnTo>
                  <a:lnTo>
                    <a:pt x="647" y="3725"/>
                  </a:lnTo>
                  <a:lnTo>
                    <a:pt x="650" y="3734"/>
                  </a:lnTo>
                  <a:lnTo>
                    <a:pt x="652" y="3741"/>
                  </a:lnTo>
                  <a:lnTo>
                    <a:pt x="653" y="3749"/>
                  </a:lnTo>
                  <a:lnTo>
                    <a:pt x="652" y="3755"/>
                  </a:lnTo>
                  <a:lnTo>
                    <a:pt x="650" y="3762"/>
                  </a:lnTo>
                  <a:lnTo>
                    <a:pt x="646" y="3766"/>
                  </a:lnTo>
                  <a:lnTo>
                    <a:pt x="640" y="3770"/>
                  </a:lnTo>
                  <a:lnTo>
                    <a:pt x="633" y="3772"/>
                  </a:lnTo>
                  <a:lnTo>
                    <a:pt x="625" y="3775"/>
                  </a:lnTo>
                  <a:lnTo>
                    <a:pt x="615" y="3776"/>
                  </a:lnTo>
                  <a:lnTo>
                    <a:pt x="605" y="3776"/>
                  </a:lnTo>
                  <a:lnTo>
                    <a:pt x="593" y="3775"/>
                  </a:lnTo>
                  <a:lnTo>
                    <a:pt x="580" y="3772"/>
                  </a:lnTo>
                  <a:lnTo>
                    <a:pt x="567" y="3769"/>
                  </a:lnTo>
                  <a:lnTo>
                    <a:pt x="553" y="3765"/>
                  </a:lnTo>
                  <a:lnTo>
                    <a:pt x="538" y="3761"/>
                  </a:lnTo>
                  <a:lnTo>
                    <a:pt x="523" y="3754"/>
                  </a:lnTo>
                  <a:lnTo>
                    <a:pt x="507" y="3748"/>
                  </a:lnTo>
                  <a:lnTo>
                    <a:pt x="491" y="3740"/>
                  </a:lnTo>
                  <a:lnTo>
                    <a:pt x="475" y="3732"/>
                  </a:lnTo>
                  <a:lnTo>
                    <a:pt x="459" y="3723"/>
                  </a:lnTo>
                  <a:lnTo>
                    <a:pt x="443" y="3713"/>
                  </a:lnTo>
                  <a:lnTo>
                    <a:pt x="428" y="3703"/>
                  </a:lnTo>
                  <a:lnTo>
                    <a:pt x="413" y="3694"/>
                  </a:lnTo>
                  <a:lnTo>
                    <a:pt x="399" y="3683"/>
                  </a:lnTo>
                  <a:lnTo>
                    <a:pt x="388" y="3673"/>
                  </a:lnTo>
                  <a:lnTo>
                    <a:pt x="376" y="3662"/>
                  </a:lnTo>
                  <a:lnTo>
                    <a:pt x="366" y="3653"/>
                  </a:lnTo>
                  <a:lnTo>
                    <a:pt x="356" y="3643"/>
                  </a:lnTo>
                  <a:lnTo>
                    <a:pt x="349" y="3633"/>
                  </a:lnTo>
                  <a:lnTo>
                    <a:pt x="342" y="3623"/>
                  </a:lnTo>
                  <a:lnTo>
                    <a:pt x="337" y="3615"/>
                  </a:lnTo>
                  <a:lnTo>
                    <a:pt x="334" y="3606"/>
                  </a:lnTo>
                  <a:lnTo>
                    <a:pt x="331" y="3598"/>
                  </a:lnTo>
                  <a:lnTo>
                    <a:pt x="330" y="3590"/>
                  </a:lnTo>
                  <a:lnTo>
                    <a:pt x="331" y="3584"/>
                  </a:lnTo>
                  <a:lnTo>
                    <a:pt x="334" y="3578"/>
                  </a:lnTo>
                  <a:lnTo>
                    <a:pt x="338" y="3573"/>
                  </a:lnTo>
                  <a:lnTo>
                    <a:pt x="343" y="3569"/>
                  </a:lnTo>
                  <a:lnTo>
                    <a:pt x="351" y="3566"/>
                  </a:lnTo>
                  <a:lnTo>
                    <a:pt x="360" y="3565"/>
                  </a:lnTo>
                  <a:lnTo>
                    <a:pt x="368" y="3564"/>
                  </a:lnTo>
                  <a:lnTo>
                    <a:pt x="379" y="3564"/>
                  </a:lnTo>
                  <a:lnTo>
                    <a:pt x="391" y="3565"/>
                  </a:lnTo>
                  <a:lnTo>
                    <a:pt x="403" y="3567"/>
                  </a:lnTo>
                  <a:lnTo>
                    <a:pt x="417" y="3571"/>
                  </a:lnTo>
                  <a:lnTo>
                    <a:pt x="431" y="3575"/>
                  </a:lnTo>
                  <a:lnTo>
                    <a:pt x="445" y="3580"/>
                  </a:lnTo>
                  <a:lnTo>
                    <a:pt x="460" y="3586"/>
                  </a:lnTo>
                  <a:lnTo>
                    <a:pt x="476" y="3592"/>
                  </a:lnTo>
                  <a:lnTo>
                    <a:pt x="492" y="3600"/>
                  </a:lnTo>
                  <a:lnTo>
                    <a:pt x="508" y="3608"/>
                  </a:lnTo>
                  <a:lnTo>
                    <a:pt x="525" y="3617"/>
                  </a:lnTo>
                  <a:close/>
                  <a:moveTo>
                    <a:pt x="209" y="3150"/>
                  </a:moveTo>
                  <a:lnTo>
                    <a:pt x="223" y="3158"/>
                  </a:lnTo>
                  <a:lnTo>
                    <a:pt x="238" y="3168"/>
                  </a:lnTo>
                  <a:lnTo>
                    <a:pt x="250" y="3178"/>
                  </a:lnTo>
                  <a:lnTo>
                    <a:pt x="262" y="3187"/>
                  </a:lnTo>
                  <a:lnTo>
                    <a:pt x="273" y="3196"/>
                  </a:lnTo>
                  <a:lnTo>
                    <a:pt x="284" y="3206"/>
                  </a:lnTo>
                  <a:lnTo>
                    <a:pt x="293" y="3216"/>
                  </a:lnTo>
                  <a:lnTo>
                    <a:pt x="301" y="3225"/>
                  </a:lnTo>
                  <a:lnTo>
                    <a:pt x="308" y="3234"/>
                  </a:lnTo>
                  <a:lnTo>
                    <a:pt x="314" y="3243"/>
                  </a:lnTo>
                  <a:lnTo>
                    <a:pt x="318" y="3251"/>
                  </a:lnTo>
                  <a:lnTo>
                    <a:pt x="322" y="3259"/>
                  </a:lnTo>
                  <a:lnTo>
                    <a:pt x="324" y="3266"/>
                  </a:lnTo>
                  <a:lnTo>
                    <a:pt x="324" y="3274"/>
                  </a:lnTo>
                  <a:lnTo>
                    <a:pt x="323" y="3280"/>
                  </a:lnTo>
                  <a:lnTo>
                    <a:pt x="321" y="3286"/>
                  </a:lnTo>
                  <a:lnTo>
                    <a:pt x="317" y="3290"/>
                  </a:lnTo>
                  <a:lnTo>
                    <a:pt x="312" y="3294"/>
                  </a:lnTo>
                  <a:lnTo>
                    <a:pt x="306" y="3296"/>
                  </a:lnTo>
                  <a:lnTo>
                    <a:pt x="298" y="3299"/>
                  </a:lnTo>
                  <a:lnTo>
                    <a:pt x="288" y="3300"/>
                  </a:lnTo>
                  <a:lnTo>
                    <a:pt x="279" y="3299"/>
                  </a:lnTo>
                  <a:lnTo>
                    <a:pt x="269" y="3299"/>
                  </a:lnTo>
                  <a:lnTo>
                    <a:pt x="257" y="3296"/>
                  </a:lnTo>
                  <a:lnTo>
                    <a:pt x="245" y="3293"/>
                  </a:lnTo>
                  <a:lnTo>
                    <a:pt x="232" y="3290"/>
                  </a:lnTo>
                  <a:lnTo>
                    <a:pt x="218" y="3286"/>
                  </a:lnTo>
                  <a:lnTo>
                    <a:pt x="205" y="3280"/>
                  </a:lnTo>
                  <a:lnTo>
                    <a:pt x="190" y="3274"/>
                  </a:lnTo>
                  <a:lnTo>
                    <a:pt x="176" y="3266"/>
                  </a:lnTo>
                  <a:lnTo>
                    <a:pt x="161" y="3259"/>
                  </a:lnTo>
                  <a:lnTo>
                    <a:pt x="147" y="3250"/>
                  </a:lnTo>
                  <a:lnTo>
                    <a:pt x="132" y="3241"/>
                  </a:lnTo>
                  <a:lnTo>
                    <a:pt x="119" y="3232"/>
                  </a:lnTo>
                  <a:lnTo>
                    <a:pt x="106" y="3223"/>
                  </a:lnTo>
                  <a:lnTo>
                    <a:pt x="94" y="3213"/>
                  </a:lnTo>
                  <a:lnTo>
                    <a:pt x="82" y="3204"/>
                  </a:lnTo>
                  <a:lnTo>
                    <a:pt x="72" y="3194"/>
                  </a:lnTo>
                  <a:lnTo>
                    <a:pt x="63" y="3184"/>
                  </a:lnTo>
                  <a:lnTo>
                    <a:pt x="55" y="3175"/>
                  </a:lnTo>
                  <a:lnTo>
                    <a:pt x="49" y="3166"/>
                  </a:lnTo>
                  <a:lnTo>
                    <a:pt x="42" y="3157"/>
                  </a:lnTo>
                  <a:lnTo>
                    <a:pt x="38" y="3149"/>
                  </a:lnTo>
                  <a:lnTo>
                    <a:pt x="35" y="3141"/>
                  </a:lnTo>
                  <a:lnTo>
                    <a:pt x="32" y="3134"/>
                  </a:lnTo>
                  <a:lnTo>
                    <a:pt x="32" y="3126"/>
                  </a:lnTo>
                  <a:lnTo>
                    <a:pt x="34" y="3119"/>
                  </a:lnTo>
                  <a:lnTo>
                    <a:pt x="36" y="3114"/>
                  </a:lnTo>
                  <a:lnTo>
                    <a:pt x="40" y="3110"/>
                  </a:lnTo>
                  <a:lnTo>
                    <a:pt x="45" y="3105"/>
                  </a:lnTo>
                  <a:lnTo>
                    <a:pt x="52" y="3103"/>
                  </a:lnTo>
                  <a:lnTo>
                    <a:pt x="59" y="3101"/>
                  </a:lnTo>
                  <a:lnTo>
                    <a:pt x="68" y="3100"/>
                  </a:lnTo>
                  <a:lnTo>
                    <a:pt x="78" y="3101"/>
                  </a:lnTo>
                  <a:lnTo>
                    <a:pt x="89" y="3102"/>
                  </a:lnTo>
                  <a:lnTo>
                    <a:pt x="99" y="3103"/>
                  </a:lnTo>
                  <a:lnTo>
                    <a:pt x="111" y="3107"/>
                  </a:lnTo>
                  <a:lnTo>
                    <a:pt x="124" y="3111"/>
                  </a:lnTo>
                  <a:lnTo>
                    <a:pt x="137" y="3115"/>
                  </a:lnTo>
                  <a:lnTo>
                    <a:pt x="151" y="3121"/>
                  </a:lnTo>
                  <a:lnTo>
                    <a:pt x="165" y="3127"/>
                  </a:lnTo>
                  <a:lnTo>
                    <a:pt x="180" y="3134"/>
                  </a:lnTo>
                  <a:lnTo>
                    <a:pt x="194" y="3141"/>
                  </a:lnTo>
                  <a:lnTo>
                    <a:pt x="209" y="3150"/>
                  </a:lnTo>
                  <a:close/>
                  <a:moveTo>
                    <a:pt x="426" y="3047"/>
                  </a:moveTo>
                  <a:lnTo>
                    <a:pt x="422" y="3051"/>
                  </a:lnTo>
                  <a:lnTo>
                    <a:pt x="417" y="3056"/>
                  </a:lnTo>
                  <a:lnTo>
                    <a:pt x="411" y="3058"/>
                  </a:lnTo>
                  <a:lnTo>
                    <a:pt x="404" y="3060"/>
                  </a:lnTo>
                  <a:lnTo>
                    <a:pt x="395" y="3061"/>
                  </a:lnTo>
                  <a:lnTo>
                    <a:pt x="385" y="3061"/>
                  </a:lnTo>
                  <a:lnTo>
                    <a:pt x="375" y="3060"/>
                  </a:lnTo>
                  <a:lnTo>
                    <a:pt x="364" y="3059"/>
                  </a:lnTo>
                  <a:lnTo>
                    <a:pt x="352" y="3056"/>
                  </a:lnTo>
                  <a:lnTo>
                    <a:pt x="340" y="3053"/>
                  </a:lnTo>
                  <a:lnTo>
                    <a:pt x="327" y="3048"/>
                  </a:lnTo>
                  <a:lnTo>
                    <a:pt x="314" y="3044"/>
                  </a:lnTo>
                  <a:lnTo>
                    <a:pt x="300" y="3037"/>
                  </a:lnTo>
                  <a:lnTo>
                    <a:pt x="286" y="3031"/>
                  </a:lnTo>
                  <a:lnTo>
                    <a:pt x="272" y="3023"/>
                  </a:lnTo>
                  <a:lnTo>
                    <a:pt x="258" y="3015"/>
                  </a:lnTo>
                  <a:lnTo>
                    <a:pt x="244" y="3006"/>
                  </a:lnTo>
                  <a:lnTo>
                    <a:pt x="231" y="2998"/>
                  </a:lnTo>
                  <a:lnTo>
                    <a:pt x="219" y="2989"/>
                  </a:lnTo>
                  <a:lnTo>
                    <a:pt x="207" y="2979"/>
                  </a:lnTo>
                  <a:lnTo>
                    <a:pt x="197" y="2969"/>
                  </a:lnTo>
                  <a:lnTo>
                    <a:pt x="187" y="2961"/>
                  </a:lnTo>
                  <a:lnTo>
                    <a:pt x="178" y="2951"/>
                  </a:lnTo>
                  <a:lnTo>
                    <a:pt x="171" y="2942"/>
                  </a:lnTo>
                  <a:lnTo>
                    <a:pt x="164" y="2933"/>
                  </a:lnTo>
                  <a:lnTo>
                    <a:pt x="159" y="2924"/>
                  </a:lnTo>
                  <a:lnTo>
                    <a:pt x="154" y="2917"/>
                  </a:lnTo>
                  <a:lnTo>
                    <a:pt x="151" y="2908"/>
                  </a:lnTo>
                  <a:lnTo>
                    <a:pt x="150" y="2900"/>
                  </a:lnTo>
                  <a:lnTo>
                    <a:pt x="150" y="2894"/>
                  </a:lnTo>
                  <a:lnTo>
                    <a:pt x="151" y="2887"/>
                  </a:lnTo>
                  <a:lnTo>
                    <a:pt x="153" y="2882"/>
                  </a:lnTo>
                  <a:lnTo>
                    <a:pt x="158" y="2878"/>
                  </a:lnTo>
                  <a:lnTo>
                    <a:pt x="162" y="2873"/>
                  </a:lnTo>
                  <a:lnTo>
                    <a:pt x="168" y="2871"/>
                  </a:lnTo>
                  <a:lnTo>
                    <a:pt x="176" y="2869"/>
                  </a:lnTo>
                  <a:lnTo>
                    <a:pt x="185" y="2868"/>
                  </a:lnTo>
                  <a:lnTo>
                    <a:pt x="194" y="2868"/>
                  </a:lnTo>
                  <a:lnTo>
                    <a:pt x="204" y="2869"/>
                  </a:lnTo>
                  <a:lnTo>
                    <a:pt x="216" y="2870"/>
                  </a:lnTo>
                  <a:lnTo>
                    <a:pt x="227" y="2873"/>
                  </a:lnTo>
                  <a:lnTo>
                    <a:pt x="240" y="2877"/>
                  </a:lnTo>
                  <a:lnTo>
                    <a:pt x="253" y="2881"/>
                  </a:lnTo>
                  <a:lnTo>
                    <a:pt x="266" y="2886"/>
                  </a:lnTo>
                  <a:lnTo>
                    <a:pt x="280" y="2892"/>
                  </a:lnTo>
                  <a:lnTo>
                    <a:pt x="293" y="2898"/>
                  </a:lnTo>
                  <a:lnTo>
                    <a:pt x="307" y="2906"/>
                  </a:lnTo>
                  <a:lnTo>
                    <a:pt x="322" y="2914"/>
                  </a:lnTo>
                  <a:lnTo>
                    <a:pt x="335" y="2923"/>
                  </a:lnTo>
                  <a:lnTo>
                    <a:pt x="348" y="2932"/>
                  </a:lnTo>
                  <a:lnTo>
                    <a:pt x="361" y="2941"/>
                  </a:lnTo>
                  <a:lnTo>
                    <a:pt x="371" y="2950"/>
                  </a:lnTo>
                  <a:lnTo>
                    <a:pt x="382" y="2960"/>
                  </a:lnTo>
                  <a:lnTo>
                    <a:pt x="392" y="2969"/>
                  </a:lnTo>
                  <a:lnTo>
                    <a:pt x="401" y="2978"/>
                  </a:lnTo>
                  <a:lnTo>
                    <a:pt x="408" y="2988"/>
                  </a:lnTo>
                  <a:lnTo>
                    <a:pt x="415" y="2996"/>
                  </a:lnTo>
                  <a:lnTo>
                    <a:pt x="420" y="3005"/>
                  </a:lnTo>
                  <a:lnTo>
                    <a:pt x="424" y="3014"/>
                  </a:lnTo>
                  <a:lnTo>
                    <a:pt x="428" y="3021"/>
                  </a:lnTo>
                  <a:lnTo>
                    <a:pt x="430" y="3029"/>
                  </a:lnTo>
                  <a:lnTo>
                    <a:pt x="430" y="3035"/>
                  </a:lnTo>
                  <a:lnTo>
                    <a:pt x="429" y="3042"/>
                  </a:lnTo>
                  <a:lnTo>
                    <a:pt x="426" y="3047"/>
                  </a:lnTo>
                  <a:close/>
                  <a:moveTo>
                    <a:pt x="455" y="2677"/>
                  </a:moveTo>
                  <a:lnTo>
                    <a:pt x="467" y="2685"/>
                  </a:lnTo>
                  <a:lnTo>
                    <a:pt x="480" y="2693"/>
                  </a:lnTo>
                  <a:lnTo>
                    <a:pt x="492" y="2703"/>
                  </a:lnTo>
                  <a:lnTo>
                    <a:pt x="503" y="2712"/>
                  </a:lnTo>
                  <a:lnTo>
                    <a:pt x="513" y="2720"/>
                  </a:lnTo>
                  <a:lnTo>
                    <a:pt x="523" y="2730"/>
                  </a:lnTo>
                  <a:lnTo>
                    <a:pt x="530" y="2739"/>
                  </a:lnTo>
                  <a:lnTo>
                    <a:pt x="538" y="2747"/>
                  </a:lnTo>
                  <a:lnTo>
                    <a:pt x="544" y="2756"/>
                  </a:lnTo>
                  <a:lnTo>
                    <a:pt x="550" y="2764"/>
                  </a:lnTo>
                  <a:lnTo>
                    <a:pt x="553" y="2773"/>
                  </a:lnTo>
                  <a:lnTo>
                    <a:pt x="556" y="2781"/>
                  </a:lnTo>
                  <a:lnTo>
                    <a:pt x="557" y="2787"/>
                  </a:lnTo>
                  <a:lnTo>
                    <a:pt x="558" y="2795"/>
                  </a:lnTo>
                  <a:lnTo>
                    <a:pt x="557" y="2800"/>
                  </a:lnTo>
                  <a:lnTo>
                    <a:pt x="554" y="2807"/>
                  </a:lnTo>
                  <a:lnTo>
                    <a:pt x="551" y="2811"/>
                  </a:lnTo>
                  <a:lnTo>
                    <a:pt x="545" y="2814"/>
                  </a:lnTo>
                  <a:lnTo>
                    <a:pt x="539" y="2817"/>
                  </a:lnTo>
                  <a:lnTo>
                    <a:pt x="531" y="2819"/>
                  </a:lnTo>
                  <a:lnTo>
                    <a:pt x="524" y="2821"/>
                  </a:lnTo>
                  <a:lnTo>
                    <a:pt x="514" y="2821"/>
                  </a:lnTo>
                  <a:lnTo>
                    <a:pt x="504" y="2819"/>
                  </a:lnTo>
                  <a:lnTo>
                    <a:pt x="493" y="2818"/>
                  </a:lnTo>
                  <a:lnTo>
                    <a:pt x="483" y="2816"/>
                  </a:lnTo>
                  <a:lnTo>
                    <a:pt x="471" y="2813"/>
                  </a:lnTo>
                  <a:lnTo>
                    <a:pt x="458" y="2809"/>
                  </a:lnTo>
                  <a:lnTo>
                    <a:pt x="445" y="2804"/>
                  </a:lnTo>
                  <a:lnTo>
                    <a:pt x="432" y="2799"/>
                  </a:lnTo>
                  <a:lnTo>
                    <a:pt x="419" y="2792"/>
                  </a:lnTo>
                  <a:lnTo>
                    <a:pt x="406" y="2785"/>
                  </a:lnTo>
                  <a:lnTo>
                    <a:pt x="392" y="2777"/>
                  </a:lnTo>
                  <a:lnTo>
                    <a:pt x="379" y="2769"/>
                  </a:lnTo>
                  <a:lnTo>
                    <a:pt x="366" y="2760"/>
                  </a:lnTo>
                  <a:lnTo>
                    <a:pt x="354" y="2751"/>
                  </a:lnTo>
                  <a:lnTo>
                    <a:pt x="343" y="2742"/>
                  </a:lnTo>
                  <a:lnTo>
                    <a:pt x="334" y="2733"/>
                  </a:lnTo>
                  <a:lnTo>
                    <a:pt x="324" y="2723"/>
                  </a:lnTo>
                  <a:lnTo>
                    <a:pt x="315" y="2715"/>
                  </a:lnTo>
                  <a:lnTo>
                    <a:pt x="309" y="2706"/>
                  </a:lnTo>
                  <a:lnTo>
                    <a:pt x="302" y="2698"/>
                  </a:lnTo>
                  <a:lnTo>
                    <a:pt x="297" y="2689"/>
                  </a:lnTo>
                  <a:lnTo>
                    <a:pt x="294" y="2680"/>
                  </a:lnTo>
                  <a:lnTo>
                    <a:pt x="290" y="2673"/>
                  </a:lnTo>
                  <a:lnTo>
                    <a:pt x="289" y="2665"/>
                  </a:lnTo>
                  <a:lnTo>
                    <a:pt x="288" y="2659"/>
                  </a:lnTo>
                  <a:lnTo>
                    <a:pt x="289" y="2652"/>
                  </a:lnTo>
                  <a:lnTo>
                    <a:pt x="293" y="2647"/>
                  </a:lnTo>
                  <a:lnTo>
                    <a:pt x="296" y="2642"/>
                  </a:lnTo>
                  <a:lnTo>
                    <a:pt x="301" y="2638"/>
                  </a:lnTo>
                  <a:lnTo>
                    <a:pt x="308" y="2636"/>
                  </a:lnTo>
                  <a:lnTo>
                    <a:pt x="315" y="2634"/>
                  </a:lnTo>
                  <a:lnTo>
                    <a:pt x="323" y="2633"/>
                  </a:lnTo>
                  <a:lnTo>
                    <a:pt x="333" y="2633"/>
                  </a:lnTo>
                  <a:lnTo>
                    <a:pt x="342" y="2633"/>
                  </a:lnTo>
                  <a:lnTo>
                    <a:pt x="353" y="2635"/>
                  </a:lnTo>
                  <a:lnTo>
                    <a:pt x="364" y="2637"/>
                  </a:lnTo>
                  <a:lnTo>
                    <a:pt x="376" y="2640"/>
                  </a:lnTo>
                  <a:lnTo>
                    <a:pt x="389" y="2645"/>
                  </a:lnTo>
                  <a:lnTo>
                    <a:pt x="401" y="2649"/>
                  </a:lnTo>
                  <a:lnTo>
                    <a:pt x="415" y="2655"/>
                  </a:lnTo>
                  <a:lnTo>
                    <a:pt x="428" y="2662"/>
                  </a:lnTo>
                  <a:lnTo>
                    <a:pt x="440" y="2668"/>
                  </a:lnTo>
                  <a:lnTo>
                    <a:pt x="455" y="2677"/>
                  </a:lnTo>
                  <a:close/>
                  <a:moveTo>
                    <a:pt x="377" y="2361"/>
                  </a:moveTo>
                  <a:lnTo>
                    <a:pt x="374" y="2365"/>
                  </a:lnTo>
                  <a:lnTo>
                    <a:pt x="368" y="2369"/>
                  </a:lnTo>
                  <a:lnTo>
                    <a:pt x="363" y="2372"/>
                  </a:lnTo>
                  <a:lnTo>
                    <a:pt x="355" y="2374"/>
                  </a:lnTo>
                  <a:lnTo>
                    <a:pt x="348" y="2375"/>
                  </a:lnTo>
                  <a:lnTo>
                    <a:pt x="340" y="2375"/>
                  </a:lnTo>
                  <a:lnTo>
                    <a:pt x="330" y="2375"/>
                  </a:lnTo>
                  <a:lnTo>
                    <a:pt x="321" y="2374"/>
                  </a:lnTo>
                  <a:lnTo>
                    <a:pt x="310" y="2372"/>
                  </a:lnTo>
                  <a:lnTo>
                    <a:pt x="299" y="2368"/>
                  </a:lnTo>
                  <a:lnTo>
                    <a:pt x="288" y="2364"/>
                  </a:lnTo>
                  <a:lnTo>
                    <a:pt x="276" y="2360"/>
                  </a:lnTo>
                  <a:lnTo>
                    <a:pt x="265" y="2355"/>
                  </a:lnTo>
                  <a:lnTo>
                    <a:pt x="253" y="2349"/>
                  </a:lnTo>
                  <a:lnTo>
                    <a:pt x="241" y="2342"/>
                  </a:lnTo>
                  <a:lnTo>
                    <a:pt x="228" y="2335"/>
                  </a:lnTo>
                  <a:lnTo>
                    <a:pt x="216" y="2327"/>
                  </a:lnTo>
                  <a:lnTo>
                    <a:pt x="205" y="2320"/>
                  </a:lnTo>
                  <a:lnTo>
                    <a:pt x="194" y="2311"/>
                  </a:lnTo>
                  <a:lnTo>
                    <a:pt x="185" y="2303"/>
                  </a:lnTo>
                  <a:lnTo>
                    <a:pt x="175" y="2294"/>
                  </a:lnTo>
                  <a:lnTo>
                    <a:pt x="167" y="2285"/>
                  </a:lnTo>
                  <a:lnTo>
                    <a:pt x="160" y="2277"/>
                  </a:lnTo>
                  <a:lnTo>
                    <a:pt x="153" y="2269"/>
                  </a:lnTo>
                  <a:lnTo>
                    <a:pt x="148" y="2260"/>
                  </a:lnTo>
                  <a:lnTo>
                    <a:pt x="144" y="2253"/>
                  </a:lnTo>
                  <a:lnTo>
                    <a:pt x="140" y="2245"/>
                  </a:lnTo>
                  <a:lnTo>
                    <a:pt x="137" y="2238"/>
                  </a:lnTo>
                  <a:lnTo>
                    <a:pt x="136" y="2230"/>
                  </a:lnTo>
                  <a:lnTo>
                    <a:pt x="136" y="2224"/>
                  </a:lnTo>
                  <a:lnTo>
                    <a:pt x="137" y="2218"/>
                  </a:lnTo>
                  <a:lnTo>
                    <a:pt x="140" y="2213"/>
                  </a:lnTo>
                  <a:lnTo>
                    <a:pt x="144" y="2209"/>
                  </a:lnTo>
                  <a:lnTo>
                    <a:pt x="149" y="2204"/>
                  </a:lnTo>
                  <a:lnTo>
                    <a:pt x="154" y="2202"/>
                  </a:lnTo>
                  <a:lnTo>
                    <a:pt x="161" y="2200"/>
                  </a:lnTo>
                  <a:lnTo>
                    <a:pt x="168" y="2199"/>
                  </a:lnTo>
                  <a:lnTo>
                    <a:pt x="177" y="2199"/>
                  </a:lnTo>
                  <a:lnTo>
                    <a:pt x="186" y="2199"/>
                  </a:lnTo>
                  <a:lnTo>
                    <a:pt x="195" y="2201"/>
                  </a:lnTo>
                  <a:lnTo>
                    <a:pt x="206" y="2203"/>
                  </a:lnTo>
                  <a:lnTo>
                    <a:pt x="217" y="2205"/>
                  </a:lnTo>
                  <a:lnTo>
                    <a:pt x="228" y="2210"/>
                  </a:lnTo>
                  <a:lnTo>
                    <a:pt x="240" y="2214"/>
                  </a:lnTo>
                  <a:lnTo>
                    <a:pt x="252" y="2219"/>
                  </a:lnTo>
                  <a:lnTo>
                    <a:pt x="263" y="2225"/>
                  </a:lnTo>
                  <a:lnTo>
                    <a:pt x="276" y="2231"/>
                  </a:lnTo>
                  <a:lnTo>
                    <a:pt x="288" y="2239"/>
                  </a:lnTo>
                  <a:lnTo>
                    <a:pt x="300" y="2246"/>
                  </a:lnTo>
                  <a:lnTo>
                    <a:pt x="311" y="2255"/>
                  </a:lnTo>
                  <a:lnTo>
                    <a:pt x="322" y="2264"/>
                  </a:lnTo>
                  <a:lnTo>
                    <a:pt x="331" y="2271"/>
                  </a:lnTo>
                  <a:lnTo>
                    <a:pt x="341" y="2280"/>
                  </a:lnTo>
                  <a:lnTo>
                    <a:pt x="349" y="2288"/>
                  </a:lnTo>
                  <a:lnTo>
                    <a:pt x="356" y="2297"/>
                  </a:lnTo>
                  <a:lnTo>
                    <a:pt x="363" y="2306"/>
                  </a:lnTo>
                  <a:lnTo>
                    <a:pt x="368" y="2313"/>
                  </a:lnTo>
                  <a:lnTo>
                    <a:pt x="374" y="2321"/>
                  </a:lnTo>
                  <a:lnTo>
                    <a:pt x="377" y="2330"/>
                  </a:lnTo>
                  <a:lnTo>
                    <a:pt x="379" y="2336"/>
                  </a:lnTo>
                  <a:lnTo>
                    <a:pt x="380" y="2344"/>
                  </a:lnTo>
                  <a:lnTo>
                    <a:pt x="380" y="2350"/>
                  </a:lnTo>
                  <a:lnTo>
                    <a:pt x="379" y="2355"/>
                  </a:lnTo>
                  <a:lnTo>
                    <a:pt x="377" y="2361"/>
                  </a:lnTo>
                  <a:close/>
                  <a:moveTo>
                    <a:pt x="266" y="1933"/>
                  </a:moveTo>
                  <a:lnTo>
                    <a:pt x="262" y="1938"/>
                  </a:lnTo>
                  <a:lnTo>
                    <a:pt x="258" y="1941"/>
                  </a:lnTo>
                  <a:lnTo>
                    <a:pt x="253" y="1944"/>
                  </a:lnTo>
                  <a:lnTo>
                    <a:pt x="246" y="1945"/>
                  </a:lnTo>
                  <a:lnTo>
                    <a:pt x="240" y="1946"/>
                  </a:lnTo>
                  <a:lnTo>
                    <a:pt x="232" y="1947"/>
                  </a:lnTo>
                  <a:lnTo>
                    <a:pt x="223" y="1946"/>
                  </a:lnTo>
                  <a:lnTo>
                    <a:pt x="215" y="1945"/>
                  </a:lnTo>
                  <a:lnTo>
                    <a:pt x="205" y="1943"/>
                  </a:lnTo>
                  <a:lnTo>
                    <a:pt x="195" y="1941"/>
                  </a:lnTo>
                  <a:lnTo>
                    <a:pt x="185" y="1938"/>
                  </a:lnTo>
                  <a:lnTo>
                    <a:pt x="175" y="1933"/>
                  </a:lnTo>
                  <a:lnTo>
                    <a:pt x="164" y="1928"/>
                  </a:lnTo>
                  <a:lnTo>
                    <a:pt x="152" y="1923"/>
                  </a:lnTo>
                  <a:lnTo>
                    <a:pt x="141" y="1917"/>
                  </a:lnTo>
                  <a:lnTo>
                    <a:pt x="131" y="1910"/>
                  </a:lnTo>
                  <a:lnTo>
                    <a:pt x="120" y="1903"/>
                  </a:lnTo>
                  <a:lnTo>
                    <a:pt x="109" y="1896"/>
                  </a:lnTo>
                  <a:lnTo>
                    <a:pt x="99" y="1888"/>
                  </a:lnTo>
                  <a:lnTo>
                    <a:pt x="91" y="1879"/>
                  </a:lnTo>
                  <a:lnTo>
                    <a:pt x="82" y="1872"/>
                  </a:lnTo>
                  <a:lnTo>
                    <a:pt x="76" y="1864"/>
                  </a:lnTo>
                  <a:lnTo>
                    <a:pt x="68" y="1856"/>
                  </a:lnTo>
                  <a:lnTo>
                    <a:pt x="63" y="1848"/>
                  </a:lnTo>
                  <a:lnTo>
                    <a:pt x="57" y="1841"/>
                  </a:lnTo>
                  <a:lnTo>
                    <a:pt x="54" y="1833"/>
                  </a:lnTo>
                  <a:lnTo>
                    <a:pt x="51" y="1826"/>
                  </a:lnTo>
                  <a:lnTo>
                    <a:pt x="49" y="1819"/>
                  </a:lnTo>
                  <a:lnTo>
                    <a:pt x="48" y="1813"/>
                  </a:lnTo>
                  <a:lnTo>
                    <a:pt x="48" y="1806"/>
                  </a:lnTo>
                  <a:lnTo>
                    <a:pt x="49" y="1801"/>
                  </a:lnTo>
                  <a:lnTo>
                    <a:pt x="52" y="1795"/>
                  </a:lnTo>
                  <a:lnTo>
                    <a:pt x="55" y="1791"/>
                  </a:lnTo>
                  <a:lnTo>
                    <a:pt x="59" y="1788"/>
                  </a:lnTo>
                  <a:lnTo>
                    <a:pt x="65" y="1786"/>
                  </a:lnTo>
                  <a:lnTo>
                    <a:pt x="71" y="1783"/>
                  </a:lnTo>
                  <a:lnTo>
                    <a:pt x="78" y="1782"/>
                  </a:lnTo>
                  <a:lnTo>
                    <a:pt x="85" y="1781"/>
                  </a:lnTo>
                  <a:lnTo>
                    <a:pt x="94" y="1782"/>
                  </a:lnTo>
                  <a:lnTo>
                    <a:pt x="103" y="1783"/>
                  </a:lnTo>
                  <a:lnTo>
                    <a:pt x="112" y="1786"/>
                  </a:lnTo>
                  <a:lnTo>
                    <a:pt x="122" y="1788"/>
                  </a:lnTo>
                  <a:lnTo>
                    <a:pt x="133" y="1791"/>
                  </a:lnTo>
                  <a:lnTo>
                    <a:pt x="144" y="1795"/>
                  </a:lnTo>
                  <a:lnTo>
                    <a:pt x="165" y="1806"/>
                  </a:lnTo>
                  <a:lnTo>
                    <a:pt x="188" y="1819"/>
                  </a:lnTo>
                  <a:lnTo>
                    <a:pt x="199" y="1826"/>
                  </a:lnTo>
                  <a:lnTo>
                    <a:pt x="208" y="1833"/>
                  </a:lnTo>
                  <a:lnTo>
                    <a:pt x="218" y="1841"/>
                  </a:lnTo>
                  <a:lnTo>
                    <a:pt x="227" y="1849"/>
                  </a:lnTo>
                  <a:lnTo>
                    <a:pt x="235" y="1857"/>
                  </a:lnTo>
                  <a:lnTo>
                    <a:pt x="243" y="1864"/>
                  </a:lnTo>
                  <a:lnTo>
                    <a:pt x="249" y="1873"/>
                  </a:lnTo>
                  <a:lnTo>
                    <a:pt x="255" y="1881"/>
                  </a:lnTo>
                  <a:lnTo>
                    <a:pt x="259" y="1888"/>
                  </a:lnTo>
                  <a:lnTo>
                    <a:pt x="263" y="1896"/>
                  </a:lnTo>
                  <a:lnTo>
                    <a:pt x="267" y="1903"/>
                  </a:lnTo>
                  <a:lnTo>
                    <a:pt x="269" y="1910"/>
                  </a:lnTo>
                  <a:lnTo>
                    <a:pt x="270" y="1916"/>
                  </a:lnTo>
                  <a:lnTo>
                    <a:pt x="270" y="1923"/>
                  </a:lnTo>
                  <a:lnTo>
                    <a:pt x="269" y="1928"/>
                  </a:lnTo>
                  <a:lnTo>
                    <a:pt x="266" y="1933"/>
                  </a:lnTo>
                  <a:close/>
                  <a:moveTo>
                    <a:pt x="561" y="2119"/>
                  </a:moveTo>
                  <a:lnTo>
                    <a:pt x="558" y="2124"/>
                  </a:lnTo>
                  <a:lnTo>
                    <a:pt x="554" y="2128"/>
                  </a:lnTo>
                  <a:lnTo>
                    <a:pt x="548" y="2131"/>
                  </a:lnTo>
                  <a:lnTo>
                    <a:pt x="541" y="2133"/>
                  </a:lnTo>
                  <a:lnTo>
                    <a:pt x="534" y="2134"/>
                  </a:lnTo>
                  <a:lnTo>
                    <a:pt x="526" y="2134"/>
                  </a:lnTo>
                  <a:lnTo>
                    <a:pt x="517" y="2134"/>
                  </a:lnTo>
                  <a:lnTo>
                    <a:pt x="507" y="2133"/>
                  </a:lnTo>
                  <a:lnTo>
                    <a:pt x="498" y="2131"/>
                  </a:lnTo>
                  <a:lnTo>
                    <a:pt x="487" y="2128"/>
                  </a:lnTo>
                  <a:lnTo>
                    <a:pt x="476" y="2124"/>
                  </a:lnTo>
                  <a:lnTo>
                    <a:pt x="465" y="2120"/>
                  </a:lnTo>
                  <a:lnTo>
                    <a:pt x="453" y="2116"/>
                  </a:lnTo>
                  <a:lnTo>
                    <a:pt x="442" y="2109"/>
                  </a:lnTo>
                  <a:lnTo>
                    <a:pt x="431" y="2104"/>
                  </a:lnTo>
                  <a:lnTo>
                    <a:pt x="419" y="2096"/>
                  </a:lnTo>
                  <a:lnTo>
                    <a:pt x="407" y="2089"/>
                  </a:lnTo>
                  <a:lnTo>
                    <a:pt x="396" y="2081"/>
                  </a:lnTo>
                  <a:lnTo>
                    <a:pt x="386" y="2073"/>
                  </a:lnTo>
                  <a:lnTo>
                    <a:pt x="377" y="2065"/>
                  </a:lnTo>
                  <a:lnTo>
                    <a:pt x="368" y="2056"/>
                  </a:lnTo>
                  <a:lnTo>
                    <a:pt x="361" y="2048"/>
                  </a:lnTo>
                  <a:lnTo>
                    <a:pt x="353" y="2040"/>
                  </a:lnTo>
                  <a:lnTo>
                    <a:pt x="347" y="2032"/>
                  </a:lnTo>
                  <a:lnTo>
                    <a:pt x="342" y="2024"/>
                  </a:lnTo>
                  <a:lnTo>
                    <a:pt x="338" y="2017"/>
                  </a:lnTo>
                  <a:lnTo>
                    <a:pt x="335" y="2009"/>
                  </a:lnTo>
                  <a:lnTo>
                    <a:pt x="333" y="2001"/>
                  </a:lnTo>
                  <a:lnTo>
                    <a:pt x="331" y="1995"/>
                  </a:lnTo>
                  <a:lnTo>
                    <a:pt x="331" y="1988"/>
                  </a:lnTo>
                  <a:lnTo>
                    <a:pt x="333" y="1982"/>
                  </a:lnTo>
                  <a:lnTo>
                    <a:pt x="335" y="1977"/>
                  </a:lnTo>
                  <a:lnTo>
                    <a:pt x="339" y="1972"/>
                  </a:lnTo>
                  <a:lnTo>
                    <a:pt x="343" y="1969"/>
                  </a:lnTo>
                  <a:lnTo>
                    <a:pt x="349" y="1966"/>
                  </a:lnTo>
                  <a:lnTo>
                    <a:pt x="355" y="1964"/>
                  </a:lnTo>
                  <a:lnTo>
                    <a:pt x="363" y="1963"/>
                  </a:lnTo>
                  <a:lnTo>
                    <a:pt x="371" y="1963"/>
                  </a:lnTo>
                  <a:lnTo>
                    <a:pt x="380" y="1963"/>
                  </a:lnTo>
                  <a:lnTo>
                    <a:pt x="390" y="1964"/>
                  </a:lnTo>
                  <a:lnTo>
                    <a:pt x="399" y="1966"/>
                  </a:lnTo>
                  <a:lnTo>
                    <a:pt x="410" y="1968"/>
                  </a:lnTo>
                  <a:lnTo>
                    <a:pt x="421" y="1972"/>
                  </a:lnTo>
                  <a:lnTo>
                    <a:pt x="432" y="1977"/>
                  </a:lnTo>
                  <a:lnTo>
                    <a:pt x="444" y="1981"/>
                  </a:lnTo>
                  <a:lnTo>
                    <a:pt x="456" y="1986"/>
                  </a:lnTo>
                  <a:lnTo>
                    <a:pt x="466" y="1993"/>
                  </a:lnTo>
                  <a:lnTo>
                    <a:pt x="478" y="2000"/>
                  </a:lnTo>
                  <a:lnTo>
                    <a:pt x="490" y="2008"/>
                  </a:lnTo>
                  <a:lnTo>
                    <a:pt x="501" y="2015"/>
                  </a:lnTo>
                  <a:lnTo>
                    <a:pt x="511" y="2024"/>
                  </a:lnTo>
                  <a:lnTo>
                    <a:pt x="520" y="2032"/>
                  </a:lnTo>
                  <a:lnTo>
                    <a:pt x="529" y="2040"/>
                  </a:lnTo>
                  <a:lnTo>
                    <a:pt x="537" y="2048"/>
                  </a:lnTo>
                  <a:lnTo>
                    <a:pt x="544" y="2056"/>
                  </a:lnTo>
                  <a:lnTo>
                    <a:pt x="550" y="2065"/>
                  </a:lnTo>
                  <a:lnTo>
                    <a:pt x="555" y="2073"/>
                  </a:lnTo>
                  <a:lnTo>
                    <a:pt x="559" y="2080"/>
                  </a:lnTo>
                  <a:lnTo>
                    <a:pt x="562" y="2088"/>
                  </a:lnTo>
                  <a:lnTo>
                    <a:pt x="565" y="2095"/>
                  </a:lnTo>
                  <a:lnTo>
                    <a:pt x="566" y="2102"/>
                  </a:lnTo>
                  <a:lnTo>
                    <a:pt x="566" y="2108"/>
                  </a:lnTo>
                  <a:lnTo>
                    <a:pt x="565" y="2114"/>
                  </a:lnTo>
                  <a:lnTo>
                    <a:pt x="561" y="2119"/>
                  </a:lnTo>
                  <a:close/>
                  <a:moveTo>
                    <a:pt x="147" y="1413"/>
                  </a:moveTo>
                  <a:lnTo>
                    <a:pt x="165" y="1427"/>
                  </a:lnTo>
                  <a:lnTo>
                    <a:pt x="182" y="1442"/>
                  </a:lnTo>
                  <a:lnTo>
                    <a:pt x="197" y="1456"/>
                  </a:lnTo>
                  <a:lnTo>
                    <a:pt x="207" y="1472"/>
                  </a:lnTo>
                  <a:lnTo>
                    <a:pt x="212" y="1479"/>
                  </a:lnTo>
                  <a:lnTo>
                    <a:pt x="215" y="1486"/>
                  </a:lnTo>
                  <a:lnTo>
                    <a:pt x="218" y="1492"/>
                  </a:lnTo>
                  <a:lnTo>
                    <a:pt x="219" y="1499"/>
                  </a:lnTo>
                  <a:lnTo>
                    <a:pt x="220" y="1505"/>
                  </a:lnTo>
                  <a:lnTo>
                    <a:pt x="220" y="1510"/>
                  </a:lnTo>
                  <a:lnTo>
                    <a:pt x="219" y="1516"/>
                  </a:lnTo>
                  <a:lnTo>
                    <a:pt x="216" y="1521"/>
                  </a:lnTo>
                  <a:lnTo>
                    <a:pt x="214" y="1524"/>
                  </a:lnTo>
                  <a:lnTo>
                    <a:pt x="209" y="1528"/>
                  </a:lnTo>
                  <a:lnTo>
                    <a:pt x="204" y="1531"/>
                  </a:lnTo>
                  <a:lnTo>
                    <a:pt x="199" y="1533"/>
                  </a:lnTo>
                  <a:lnTo>
                    <a:pt x="192" y="1534"/>
                  </a:lnTo>
                  <a:lnTo>
                    <a:pt x="185" y="1534"/>
                  </a:lnTo>
                  <a:lnTo>
                    <a:pt x="177" y="1534"/>
                  </a:lnTo>
                  <a:lnTo>
                    <a:pt x="170" y="1533"/>
                  </a:lnTo>
                  <a:lnTo>
                    <a:pt x="161" y="1531"/>
                  </a:lnTo>
                  <a:lnTo>
                    <a:pt x="151" y="1529"/>
                  </a:lnTo>
                  <a:lnTo>
                    <a:pt x="141" y="1525"/>
                  </a:lnTo>
                  <a:lnTo>
                    <a:pt x="133" y="1522"/>
                  </a:lnTo>
                  <a:lnTo>
                    <a:pt x="112" y="1513"/>
                  </a:lnTo>
                  <a:lnTo>
                    <a:pt x="92" y="1501"/>
                  </a:lnTo>
                  <a:lnTo>
                    <a:pt x="73" y="1487"/>
                  </a:lnTo>
                  <a:lnTo>
                    <a:pt x="56" y="1473"/>
                  </a:lnTo>
                  <a:lnTo>
                    <a:pt x="50" y="1465"/>
                  </a:lnTo>
                  <a:lnTo>
                    <a:pt x="43" y="1458"/>
                  </a:lnTo>
                  <a:lnTo>
                    <a:pt x="37" y="1450"/>
                  </a:lnTo>
                  <a:lnTo>
                    <a:pt x="31" y="1443"/>
                  </a:lnTo>
                  <a:lnTo>
                    <a:pt x="27" y="1436"/>
                  </a:lnTo>
                  <a:lnTo>
                    <a:pt x="24" y="1428"/>
                  </a:lnTo>
                  <a:lnTo>
                    <a:pt x="22" y="1422"/>
                  </a:lnTo>
                  <a:lnTo>
                    <a:pt x="19" y="1415"/>
                  </a:lnTo>
                  <a:lnTo>
                    <a:pt x="18" y="1409"/>
                  </a:lnTo>
                  <a:lnTo>
                    <a:pt x="19" y="1404"/>
                  </a:lnTo>
                  <a:lnTo>
                    <a:pt x="21" y="1398"/>
                  </a:lnTo>
                  <a:lnTo>
                    <a:pt x="23" y="1394"/>
                  </a:lnTo>
                  <a:lnTo>
                    <a:pt x="26" y="1390"/>
                  </a:lnTo>
                  <a:lnTo>
                    <a:pt x="30" y="1386"/>
                  </a:lnTo>
                  <a:lnTo>
                    <a:pt x="35" y="1383"/>
                  </a:lnTo>
                  <a:lnTo>
                    <a:pt x="41" y="1382"/>
                  </a:lnTo>
                  <a:lnTo>
                    <a:pt x="48" y="1381"/>
                  </a:lnTo>
                  <a:lnTo>
                    <a:pt x="54" y="1380"/>
                  </a:lnTo>
                  <a:lnTo>
                    <a:pt x="63" y="1381"/>
                  </a:lnTo>
                  <a:lnTo>
                    <a:pt x="70" y="1381"/>
                  </a:lnTo>
                  <a:lnTo>
                    <a:pt x="79" y="1383"/>
                  </a:lnTo>
                  <a:lnTo>
                    <a:pt x="87" y="1385"/>
                  </a:lnTo>
                  <a:lnTo>
                    <a:pt x="97" y="1388"/>
                  </a:lnTo>
                  <a:lnTo>
                    <a:pt x="107" y="1393"/>
                  </a:lnTo>
                  <a:lnTo>
                    <a:pt x="126" y="1401"/>
                  </a:lnTo>
                  <a:lnTo>
                    <a:pt x="147" y="1413"/>
                  </a:lnTo>
                  <a:close/>
                  <a:moveTo>
                    <a:pt x="410" y="1582"/>
                  </a:moveTo>
                  <a:lnTo>
                    <a:pt x="431" y="1596"/>
                  </a:lnTo>
                  <a:lnTo>
                    <a:pt x="448" y="1611"/>
                  </a:lnTo>
                  <a:lnTo>
                    <a:pt x="456" y="1618"/>
                  </a:lnTo>
                  <a:lnTo>
                    <a:pt x="463" y="1627"/>
                  </a:lnTo>
                  <a:lnTo>
                    <a:pt x="470" y="1634"/>
                  </a:lnTo>
                  <a:lnTo>
                    <a:pt x="475" y="1642"/>
                  </a:lnTo>
                  <a:lnTo>
                    <a:pt x="479" y="1650"/>
                  </a:lnTo>
                  <a:lnTo>
                    <a:pt x="483" y="1656"/>
                  </a:lnTo>
                  <a:lnTo>
                    <a:pt x="486" y="1664"/>
                  </a:lnTo>
                  <a:lnTo>
                    <a:pt x="488" y="1670"/>
                  </a:lnTo>
                  <a:lnTo>
                    <a:pt x="488" y="1677"/>
                  </a:lnTo>
                  <a:lnTo>
                    <a:pt x="488" y="1683"/>
                  </a:lnTo>
                  <a:lnTo>
                    <a:pt x="487" y="1688"/>
                  </a:lnTo>
                  <a:lnTo>
                    <a:pt x="485" y="1693"/>
                  </a:lnTo>
                  <a:lnTo>
                    <a:pt x="481" y="1698"/>
                  </a:lnTo>
                  <a:lnTo>
                    <a:pt x="476" y="1701"/>
                  </a:lnTo>
                  <a:lnTo>
                    <a:pt x="472" y="1704"/>
                  </a:lnTo>
                  <a:lnTo>
                    <a:pt x="465" y="1706"/>
                  </a:lnTo>
                  <a:lnTo>
                    <a:pt x="459" y="1707"/>
                  </a:lnTo>
                  <a:lnTo>
                    <a:pt x="451" y="1708"/>
                  </a:lnTo>
                  <a:lnTo>
                    <a:pt x="443" y="1708"/>
                  </a:lnTo>
                  <a:lnTo>
                    <a:pt x="434" y="1707"/>
                  </a:lnTo>
                  <a:lnTo>
                    <a:pt x="425" y="1705"/>
                  </a:lnTo>
                  <a:lnTo>
                    <a:pt x="416" y="1702"/>
                  </a:lnTo>
                  <a:lnTo>
                    <a:pt x="406" y="1699"/>
                  </a:lnTo>
                  <a:lnTo>
                    <a:pt x="396" y="1695"/>
                  </a:lnTo>
                  <a:lnTo>
                    <a:pt x="385" y="1691"/>
                  </a:lnTo>
                  <a:lnTo>
                    <a:pt x="375" y="1686"/>
                  </a:lnTo>
                  <a:lnTo>
                    <a:pt x="364" y="1680"/>
                  </a:lnTo>
                  <a:lnTo>
                    <a:pt x="354" y="1673"/>
                  </a:lnTo>
                  <a:lnTo>
                    <a:pt x="343" y="1667"/>
                  </a:lnTo>
                  <a:lnTo>
                    <a:pt x="334" y="1659"/>
                  </a:lnTo>
                  <a:lnTo>
                    <a:pt x="324" y="1652"/>
                  </a:lnTo>
                  <a:lnTo>
                    <a:pt x="315" y="1644"/>
                  </a:lnTo>
                  <a:lnTo>
                    <a:pt x="308" y="1637"/>
                  </a:lnTo>
                  <a:lnTo>
                    <a:pt x="301" y="1628"/>
                  </a:lnTo>
                  <a:lnTo>
                    <a:pt x="295" y="1620"/>
                  </a:lnTo>
                  <a:lnTo>
                    <a:pt x="289" y="1613"/>
                  </a:lnTo>
                  <a:lnTo>
                    <a:pt x="285" y="1605"/>
                  </a:lnTo>
                  <a:lnTo>
                    <a:pt x="281" y="1598"/>
                  </a:lnTo>
                  <a:lnTo>
                    <a:pt x="279" y="1591"/>
                  </a:lnTo>
                  <a:lnTo>
                    <a:pt x="276" y="1585"/>
                  </a:lnTo>
                  <a:lnTo>
                    <a:pt x="275" y="1578"/>
                  </a:lnTo>
                  <a:lnTo>
                    <a:pt x="275" y="1572"/>
                  </a:lnTo>
                  <a:lnTo>
                    <a:pt x="276" y="1567"/>
                  </a:lnTo>
                  <a:lnTo>
                    <a:pt x="280" y="1561"/>
                  </a:lnTo>
                  <a:lnTo>
                    <a:pt x="283" y="1557"/>
                  </a:lnTo>
                  <a:lnTo>
                    <a:pt x="287" y="1554"/>
                  </a:lnTo>
                  <a:lnTo>
                    <a:pt x="293" y="1550"/>
                  </a:lnTo>
                  <a:lnTo>
                    <a:pt x="298" y="1548"/>
                  </a:lnTo>
                  <a:lnTo>
                    <a:pt x="306" y="1547"/>
                  </a:lnTo>
                  <a:lnTo>
                    <a:pt x="313" y="1547"/>
                  </a:lnTo>
                  <a:lnTo>
                    <a:pt x="321" y="1547"/>
                  </a:lnTo>
                  <a:lnTo>
                    <a:pt x="329" y="1548"/>
                  </a:lnTo>
                  <a:lnTo>
                    <a:pt x="339" y="1550"/>
                  </a:lnTo>
                  <a:lnTo>
                    <a:pt x="349" y="1552"/>
                  </a:lnTo>
                  <a:lnTo>
                    <a:pt x="358" y="1556"/>
                  </a:lnTo>
                  <a:lnTo>
                    <a:pt x="368" y="1560"/>
                  </a:lnTo>
                  <a:lnTo>
                    <a:pt x="390" y="1570"/>
                  </a:lnTo>
                  <a:lnTo>
                    <a:pt x="410" y="1582"/>
                  </a:lnTo>
                  <a:close/>
                  <a:moveTo>
                    <a:pt x="162" y="1022"/>
                  </a:moveTo>
                  <a:lnTo>
                    <a:pt x="179" y="1034"/>
                  </a:lnTo>
                  <a:lnTo>
                    <a:pt x="194" y="1047"/>
                  </a:lnTo>
                  <a:lnTo>
                    <a:pt x="206" y="1061"/>
                  </a:lnTo>
                  <a:lnTo>
                    <a:pt x="217" y="1075"/>
                  </a:lnTo>
                  <a:lnTo>
                    <a:pt x="220" y="1082"/>
                  </a:lnTo>
                  <a:lnTo>
                    <a:pt x="223" y="1088"/>
                  </a:lnTo>
                  <a:lnTo>
                    <a:pt x="226" y="1095"/>
                  </a:lnTo>
                  <a:lnTo>
                    <a:pt x="227" y="1100"/>
                  </a:lnTo>
                  <a:lnTo>
                    <a:pt x="228" y="1107"/>
                  </a:lnTo>
                  <a:lnTo>
                    <a:pt x="228" y="1112"/>
                  </a:lnTo>
                  <a:lnTo>
                    <a:pt x="227" y="1116"/>
                  </a:lnTo>
                  <a:lnTo>
                    <a:pt x="225" y="1122"/>
                  </a:lnTo>
                  <a:lnTo>
                    <a:pt x="221" y="1125"/>
                  </a:lnTo>
                  <a:lnTo>
                    <a:pt x="217" y="1128"/>
                  </a:lnTo>
                  <a:lnTo>
                    <a:pt x="213" y="1132"/>
                  </a:lnTo>
                  <a:lnTo>
                    <a:pt x="207" y="1133"/>
                  </a:lnTo>
                  <a:lnTo>
                    <a:pt x="201" y="1134"/>
                  </a:lnTo>
                  <a:lnTo>
                    <a:pt x="194" y="1135"/>
                  </a:lnTo>
                  <a:lnTo>
                    <a:pt x="188" y="1135"/>
                  </a:lnTo>
                  <a:lnTo>
                    <a:pt x="180" y="1134"/>
                  </a:lnTo>
                  <a:lnTo>
                    <a:pt x="164" y="1131"/>
                  </a:lnTo>
                  <a:lnTo>
                    <a:pt x="147" y="1124"/>
                  </a:lnTo>
                  <a:lnTo>
                    <a:pt x="128" y="1115"/>
                  </a:lnTo>
                  <a:lnTo>
                    <a:pt x="110" y="1105"/>
                  </a:lnTo>
                  <a:lnTo>
                    <a:pt x="93" y="1092"/>
                  </a:lnTo>
                  <a:lnTo>
                    <a:pt x="78" y="1079"/>
                  </a:lnTo>
                  <a:lnTo>
                    <a:pt x="66" y="1065"/>
                  </a:lnTo>
                  <a:lnTo>
                    <a:pt x="55" y="1051"/>
                  </a:lnTo>
                  <a:lnTo>
                    <a:pt x="52" y="1044"/>
                  </a:lnTo>
                  <a:lnTo>
                    <a:pt x="49" y="1038"/>
                  </a:lnTo>
                  <a:lnTo>
                    <a:pt x="46" y="1031"/>
                  </a:lnTo>
                  <a:lnTo>
                    <a:pt x="44" y="1025"/>
                  </a:lnTo>
                  <a:lnTo>
                    <a:pt x="44" y="1019"/>
                  </a:lnTo>
                  <a:lnTo>
                    <a:pt x="44" y="1014"/>
                  </a:lnTo>
                  <a:lnTo>
                    <a:pt x="45" y="1009"/>
                  </a:lnTo>
                  <a:lnTo>
                    <a:pt x="48" y="1004"/>
                  </a:lnTo>
                  <a:lnTo>
                    <a:pt x="51" y="1000"/>
                  </a:lnTo>
                  <a:lnTo>
                    <a:pt x="55" y="997"/>
                  </a:lnTo>
                  <a:lnTo>
                    <a:pt x="59" y="995"/>
                  </a:lnTo>
                  <a:lnTo>
                    <a:pt x="65" y="992"/>
                  </a:lnTo>
                  <a:lnTo>
                    <a:pt x="71" y="991"/>
                  </a:lnTo>
                  <a:lnTo>
                    <a:pt x="78" y="991"/>
                  </a:lnTo>
                  <a:lnTo>
                    <a:pt x="84" y="991"/>
                  </a:lnTo>
                  <a:lnTo>
                    <a:pt x="92" y="992"/>
                  </a:lnTo>
                  <a:lnTo>
                    <a:pt x="108" y="996"/>
                  </a:lnTo>
                  <a:lnTo>
                    <a:pt x="125" y="1002"/>
                  </a:lnTo>
                  <a:lnTo>
                    <a:pt x="144" y="1011"/>
                  </a:lnTo>
                  <a:lnTo>
                    <a:pt x="162" y="1022"/>
                  </a:lnTo>
                  <a:close/>
                  <a:moveTo>
                    <a:pt x="402" y="1177"/>
                  </a:moveTo>
                  <a:lnTo>
                    <a:pt x="420" y="1190"/>
                  </a:lnTo>
                  <a:lnTo>
                    <a:pt x="435" y="1204"/>
                  </a:lnTo>
                  <a:lnTo>
                    <a:pt x="448" y="1218"/>
                  </a:lnTo>
                  <a:lnTo>
                    <a:pt x="459" y="1233"/>
                  </a:lnTo>
                  <a:lnTo>
                    <a:pt x="463" y="1240"/>
                  </a:lnTo>
                  <a:lnTo>
                    <a:pt x="466" y="1246"/>
                  </a:lnTo>
                  <a:lnTo>
                    <a:pt x="469" y="1254"/>
                  </a:lnTo>
                  <a:lnTo>
                    <a:pt x="471" y="1259"/>
                  </a:lnTo>
                  <a:lnTo>
                    <a:pt x="471" y="1265"/>
                  </a:lnTo>
                  <a:lnTo>
                    <a:pt x="471" y="1271"/>
                  </a:lnTo>
                  <a:lnTo>
                    <a:pt x="470" y="1276"/>
                  </a:lnTo>
                  <a:lnTo>
                    <a:pt x="467" y="1282"/>
                  </a:lnTo>
                  <a:lnTo>
                    <a:pt x="464" y="1285"/>
                  </a:lnTo>
                  <a:lnTo>
                    <a:pt x="460" y="1289"/>
                  </a:lnTo>
                  <a:lnTo>
                    <a:pt x="455" y="1291"/>
                  </a:lnTo>
                  <a:lnTo>
                    <a:pt x="449" y="1293"/>
                  </a:lnTo>
                  <a:lnTo>
                    <a:pt x="443" y="1295"/>
                  </a:lnTo>
                  <a:lnTo>
                    <a:pt x="436" y="1296"/>
                  </a:lnTo>
                  <a:lnTo>
                    <a:pt x="429" y="1295"/>
                  </a:lnTo>
                  <a:lnTo>
                    <a:pt x="421" y="1295"/>
                  </a:lnTo>
                  <a:lnTo>
                    <a:pt x="412" y="1292"/>
                  </a:lnTo>
                  <a:lnTo>
                    <a:pt x="404" y="1290"/>
                  </a:lnTo>
                  <a:lnTo>
                    <a:pt x="395" y="1288"/>
                  </a:lnTo>
                  <a:lnTo>
                    <a:pt x="385" y="1284"/>
                  </a:lnTo>
                  <a:lnTo>
                    <a:pt x="366" y="1275"/>
                  </a:lnTo>
                  <a:lnTo>
                    <a:pt x="348" y="1264"/>
                  </a:lnTo>
                  <a:lnTo>
                    <a:pt x="329" y="1250"/>
                  </a:lnTo>
                  <a:lnTo>
                    <a:pt x="313" y="1236"/>
                  </a:lnTo>
                  <a:lnTo>
                    <a:pt x="306" y="1230"/>
                  </a:lnTo>
                  <a:lnTo>
                    <a:pt x="300" y="1222"/>
                  </a:lnTo>
                  <a:lnTo>
                    <a:pt x="294" y="1215"/>
                  </a:lnTo>
                  <a:lnTo>
                    <a:pt x="289" y="1208"/>
                  </a:lnTo>
                  <a:lnTo>
                    <a:pt x="285" y="1201"/>
                  </a:lnTo>
                  <a:lnTo>
                    <a:pt x="282" y="1194"/>
                  </a:lnTo>
                  <a:lnTo>
                    <a:pt x="280" y="1188"/>
                  </a:lnTo>
                  <a:lnTo>
                    <a:pt x="279" y="1181"/>
                  </a:lnTo>
                  <a:lnTo>
                    <a:pt x="277" y="1175"/>
                  </a:lnTo>
                  <a:lnTo>
                    <a:pt x="277" y="1169"/>
                  </a:lnTo>
                  <a:lnTo>
                    <a:pt x="279" y="1164"/>
                  </a:lnTo>
                  <a:lnTo>
                    <a:pt x="282" y="1160"/>
                  </a:lnTo>
                  <a:lnTo>
                    <a:pt x="285" y="1155"/>
                  </a:lnTo>
                  <a:lnTo>
                    <a:pt x="288" y="1152"/>
                  </a:lnTo>
                  <a:lnTo>
                    <a:pt x="294" y="1149"/>
                  </a:lnTo>
                  <a:lnTo>
                    <a:pt x="299" y="1147"/>
                  </a:lnTo>
                  <a:lnTo>
                    <a:pt x="306" y="1146"/>
                  </a:lnTo>
                  <a:lnTo>
                    <a:pt x="312" y="1146"/>
                  </a:lnTo>
                  <a:lnTo>
                    <a:pt x="320" y="1146"/>
                  </a:lnTo>
                  <a:lnTo>
                    <a:pt x="327" y="1147"/>
                  </a:lnTo>
                  <a:lnTo>
                    <a:pt x="344" y="1150"/>
                  </a:lnTo>
                  <a:lnTo>
                    <a:pt x="363" y="1156"/>
                  </a:lnTo>
                  <a:lnTo>
                    <a:pt x="382" y="1165"/>
                  </a:lnTo>
                  <a:lnTo>
                    <a:pt x="402" y="1177"/>
                  </a:lnTo>
                  <a:close/>
                  <a:moveTo>
                    <a:pt x="284" y="733"/>
                  </a:moveTo>
                  <a:lnTo>
                    <a:pt x="282" y="738"/>
                  </a:lnTo>
                  <a:lnTo>
                    <a:pt x="277" y="741"/>
                  </a:lnTo>
                  <a:lnTo>
                    <a:pt x="273" y="743"/>
                  </a:lnTo>
                  <a:lnTo>
                    <a:pt x="269" y="745"/>
                  </a:lnTo>
                  <a:lnTo>
                    <a:pt x="263" y="746"/>
                  </a:lnTo>
                  <a:lnTo>
                    <a:pt x="257" y="746"/>
                  </a:lnTo>
                  <a:lnTo>
                    <a:pt x="250" y="746"/>
                  </a:lnTo>
                  <a:lnTo>
                    <a:pt x="244" y="746"/>
                  </a:lnTo>
                  <a:lnTo>
                    <a:pt x="229" y="743"/>
                  </a:lnTo>
                  <a:lnTo>
                    <a:pt x="213" y="738"/>
                  </a:lnTo>
                  <a:lnTo>
                    <a:pt x="197" y="729"/>
                  </a:lnTo>
                  <a:lnTo>
                    <a:pt x="180" y="719"/>
                  </a:lnTo>
                  <a:lnTo>
                    <a:pt x="164" y="707"/>
                  </a:lnTo>
                  <a:lnTo>
                    <a:pt x="150" y="696"/>
                  </a:lnTo>
                  <a:lnTo>
                    <a:pt x="139" y="683"/>
                  </a:lnTo>
                  <a:lnTo>
                    <a:pt x="131" y="670"/>
                  </a:lnTo>
                  <a:lnTo>
                    <a:pt x="127" y="663"/>
                  </a:lnTo>
                  <a:lnTo>
                    <a:pt x="124" y="657"/>
                  </a:lnTo>
                  <a:lnTo>
                    <a:pt x="122" y="651"/>
                  </a:lnTo>
                  <a:lnTo>
                    <a:pt x="121" y="645"/>
                  </a:lnTo>
                  <a:lnTo>
                    <a:pt x="121" y="639"/>
                  </a:lnTo>
                  <a:lnTo>
                    <a:pt x="121" y="635"/>
                  </a:lnTo>
                  <a:lnTo>
                    <a:pt x="123" y="630"/>
                  </a:lnTo>
                  <a:lnTo>
                    <a:pt x="125" y="625"/>
                  </a:lnTo>
                  <a:lnTo>
                    <a:pt x="127" y="622"/>
                  </a:lnTo>
                  <a:lnTo>
                    <a:pt x="132" y="619"/>
                  </a:lnTo>
                  <a:lnTo>
                    <a:pt x="136" y="617"/>
                  </a:lnTo>
                  <a:lnTo>
                    <a:pt x="140" y="615"/>
                  </a:lnTo>
                  <a:lnTo>
                    <a:pt x="146" y="614"/>
                  </a:lnTo>
                  <a:lnTo>
                    <a:pt x="152" y="612"/>
                  </a:lnTo>
                  <a:lnTo>
                    <a:pt x="159" y="612"/>
                  </a:lnTo>
                  <a:lnTo>
                    <a:pt x="165" y="614"/>
                  </a:lnTo>
                  <a:lnTo>
                    <a:pt x="180" y="617"/>
                  </a:lnTo>
                  <a:lnTo>
                    <a:pt x="197" y="622"/>
                  </a:lnTo>
                  <a:lnTo>
                    <a:pt x="213" y="630"/>
                  </a:lnTo>
                  <a:lnTo>
                    <a:pt x="229" y="641"/>
                  </a:lnTo>
                  <a:lnTo>
                    <a:pt x="245" y="651"/>
                  </a:lnTo>
                  <a:lnTo>
                    <a:pt x="258" y="664"/>
                  </a:lnTo>
                  <a:lnTo>
                    <a:pt x="270" y="677"/>
                  </a:lnTo>
                  <a:lnTo>
                    <a:pt x="279" y="690"/>
                  </a:lnTo>
                  <a:lnTo>
                    <a:pt x="282" y="697"/>
                  </a:lnTo>
                  <a:lnTo>
                    <a:pt x="284" y="702"/>
                  </a:lnTo>
                  <a:lnTo>
                    <a:pt x="286" y="709"/>
                  </a:lnTo>
                  <a:lnTo>
                    <a:pt x="287" y="714"/>
                  </a:lnTo>
                  <a:lnTo>
                    <a:pt x="288" y="719"/>
                  </a:lnTo>
                  <a:lnTo>
                    <a:pt x="287" y="725"/>
                  </a:lnTo>
                  <a:lnTo>
                    <a:pt x="286" y="729"/>
                  </a:lnTo>
                  <a:lnTo>
                    <a:pt x="284" y="733"/>
                  </a:lnTo>
                  <a:close/>
                  <a:moveTo>
                    <a:pt x="446" y="783"/>
                  </a:moveTo>
                  <a:lnTo>
                    <a:pt x="462" y="795"/>
                  </a:lnTo>
                  <a:lnTo>
                    <a:pt x="477" y="808"/>
                  </a:lnTo>
                  <a:lnTo>
                    <a:pt x="489" y="822"/>
                  </a:lnTo>
                  <a:lnTo>
                    <a:pt x="499" y="835"/>
                  </a:lnTo>
                  <a:lnTo>
                    <a:pt x="502" y="841"/>
                  </a:lnTo>
                  <a:lnTo>
                    <a:pt x="505" y="848"/>
                  </a:lnTo>
                  <a:lnTo>
                    <a:pt x="507" y="854"/>
                  </a:lnTo>
                  <a:lnTo>
                    <a:pt x="508" y="861"/>
                  </a:lnTo>
                  <a:lnTo>
                    <a:pt x="508" y="866"/>
                  </a:lnTo>
                  <a:lnTo>
                    <a:pt x="508" y="872"/>
                  </a:lnTo>
                  <a:lnTo>
                    <a:pt x="507" y="877"/>
                  </a:lnTo>
                  <a:lnTo>
                    <a:pt x="505" y="881"/>
                  </a:lnTo>
                  <a:lnTo>
                    <a:pt x="502" y="884"/>
                  </a:lnTo>
                  <a:lnTo>
                    <a:pt x="498" y="888"/>
                  </a:lnTo>
                  <a:lnTo>
                    <a:pt x="493" y="891"/>
                  </a:lnTo>
                  <a:lnTo>
                    <a:pt x="488" y="893"/>
                  </a:lnTo>
                  <a:lnTo>
                    <a:pt x="483" y="894"/>
                  </a:lnTo>
                  <a:lnTo>
                    <a:pt x="476" y="894"/>
                  </a:lnTo>
                  <a:lnTo>
                    <a:pt x="469" y="894"/>
                  </a:lnTo>
                  <a:lnTo>
                    <a:pt x="462" y="894"/>
                  </a:lnTo>
                  <a:lnTo>
                    <a:pt x="446" y="891"/>
                  </a:lnTo>
                  <a:lnTo>
                    <a:pt x="430" y="884"/>
                  </a:lnTo>
                  <a:lnTo>
                    <a:pt x="411" y="877"/>
                  </a:lnTo>
                  <a:lnTo>
                    <a:pt x="394" y="866"/>
                  </a:lnTo>
                  <a:lnTo>
                    <a:pt x="378" y="854"/>
                  </a:lnTo>
                  <a:lnTo>
                    <a:pt x="364" y="841"/>
                  </a:lnTo>
                  <a:lnTo>
                    <a:pt x="352" y="827"/>
                  </a:lnTo>
                  <a:lnTo>
                    <a:pt x="342" y="814"/>
                  </a:lnTo>
                  <a:lnTo>
                    <a:pt x="339" y="808"/>
                  </a:lnTo>
                  <a:lnTo>
                    <a:pt x="336" y="801"/>
                  </a:lnTo>
                  <a:lnTo>
                    <a:pt x="334" y="795"/>
                  </a:lnTo>
                  <a:lnTo>
                    <a:pt x="333" y="788"/>
                  </a:lnTo>
                  <a:lnTo>
                    <a:pt x="331" y="783"/>
                  </a:lnTo>
                  <a:lnTo>
                    <a:pt x="333" y="778"/>
                  </a:lnTo>
                  <a:lnTo>
                    <a:pt x="334" y="773"/>
                  </a:lnTo>
                  <a:lnTo>
                    <a:pt x="336" y="768"/>
                  </a:lnTo>
                  <a:lnTo>
                    <a:pt x="339" y="765"/>
                  </a:lnTo>
                  <a:lnTo>
                    <a:pt x="342" y="761"/>
                  </a:lnTo>
                  <a:lnTo>
                    <a:pt x="348" y="758"/>
                  </a:lnTo>
                  <a:lnTo>
                    <a:pt x="353" y="756"/>
                  </a:lnTo>
                  <a:lnTo>
                    <a:pt x="358" y="755"/>
                  </a:lnTo>
                  <a:lnTo>
                    <a:pt x="365" y="755"/>
                  </a:lnTo>
                  <a:lnTo>
                    <a:pt x="371" y="755"/>
                  </a:lnTo>
                  <a:lnTo>
                    <a:pt x="379" y="755"/>
                  </a:lnTo>
                  <a:lnTo>
                    <a:pt x="394" y="758"/>
                  </a:lnTo>
                  <a:lnTo>
                    <a:pt x="411" y="765"/>
                  </a:lnTo>
                  <a:lnTo>
                    <a:pt x="429" y="772"/>
                  </a:lnTo>
                  <a:lnTo>
                    <a:pt x="446" y="783"/>
                  </a:lnTo>
                  <a:close/>
                  <a:moveTo>
                    <a:pt x="114" y="213"/>
                  </a:moveTo>
                  <a:lnTo>
                    <a:pt x="100" y="202"/>
                  </a:lnTo>
                  <a:lnTo>
                    <a:pt x="89" y="192"/>
                  </a:lnTo>
                  <a:lnTo>
                    <a:pt x="79" y="180"/>
                  </a:lnTo>
                  <a:lnTo>
                    <a:pt x="71" y="169"/>
                  </a:lnTo>
                  <a:lnTo>
                    <a:pt x="69" y="162"/>
                  </a:lnTo>
                  <a:lnTo>
                    <a:pt x="67" y="157"/>
                  </a:lnTo>
                  <a:lnTo>
                    <a:pt x="65" y="152"/>
                  </a:lnTo>
                  <a:lnTo>
                    <a:pt x="64" y="147"/>
                  </a:lnTo>
                  <a:lnTo>
                    <a:pt x="64" y="142"/>
                  </a:lnTo>
                  <a:lnTo>
                    <a:pt x="64" y="138"/>
                  </a:lnTo>
                  <a:lnTo>
                    <a:pt x="65" y="133"/>
                  </a:lnTo>
                  <a:lnTo>
                    <a:pt x="67" y="129"/>
                  </a:lnTo>
                  <a:lnTo>
                    <a:pt x="70" y="126"/>
                  </a:lnTo>
                  <a:lnTo>
                    <a:pt x="73" y="124"/>
                  </a:lnTo>
                  <a:lnTo>
                    <a:pt x="77" y="120"/>
                  </a:lnTo>
                  <a:lnTo>
                    <a:pt x="81" y="119"/>
                  </a:lnTo>
                  <a:lnTo>
                    <a:pt x="86" y="118"/>
                  </a:lnTo>
                  <a:lnTo>
                    <a:pt x="92" y="117"/>
                  </a:lnTo>
                  <a:lnTo>
                    <a:pt x="97" y="117"/>
                  </a:lnTo>
                  <a:lnTo>
                    <a:pt x="103" y="118"/>
                  </a:lnTo>
                  <a:lnTo>
                    <a:pt x="116" y="120"/>
                  </a:lnTo>
                  <a:lnTo>
                    <a:pt x="130" y="126"/>
                  </a:lnTo>
                  <a:lnTo>
                    <a:pt x="144" y="132"/>
                  </a:lnTo>
                  <a:lnTo>
                    <a:pt x="159" y="141"/>
                  </a:lnTo>
                  <a:lnTo>
                    <a:pt x="172" y="152"/>
                  </a:lnTo>
                  <a:lnTo>
                    <a:pt x="184" y="162"/>
                  </a:lnTo>
                  <a:lnTo>
                    <a:pt x="192" y="174"/>
                  </a:lnTo>
                  <a:lnTo>
                    <a:pt x="200" y="185"/>
                  </a:lnTo>
                  <a:lnTo>
                    <a:pt x="205" y="197"/>
                  </a:lnTo>
                  <a:lnTo>
                    <a:pt x="207" y="207"/>
                  </a:lnTo>
                  <a:lnTo>
                    <a:pt x="208" y="212"/>
                  </a:lnTo>
                  <a:lnTo>
                    <a:pt x="207" y="216"/>
                  </a:lnTo>
                  <a:lnTo>
                    <a:pt x="206" y="221"/>
                  </a:lnTo>
                  <a:lnTo>
                    <a:pt x="204" y="225"/>
                  </a:lnTo>
                  <a:lnTo>
                    <a:pt x="202" y="228"/>
                  </a:lnTo>
                  <a:lnTo>
                    <a:pt x="199" y="230"/>
                  </a:lnTo>
                  <a:lnTo>
                    <a:pt x="194" y="234"/>
                  </a:lnTo>
                  <a:lnTo>
                    <a:pt x="190" y="235"/>
                  </a:lnTo>
                  <a:lnTo>
                    <a:pt x="186" y="236"/>
                  </a:lnTo>
                  <a:lnTo>
                    <a:pt x="180" y="237"/>
                  </a:lnTo>
                  <a:lnTo>
                    <a:pt x="175" y="237"/>
                  </a:lnTo>
                  <a:lnTo>
                    <a:pt x="168" y="236"/>
                  </a:lnTo>
                  <a:lnTo>
                    <a:pt x="155" y="234"/>
                  </a:lnTo>
                  <a:lnTo>
                    <a:pt x="143" y="228"/>
                  </a:lnTo>
                  <a:lnTo>
                    <a:pt x="128" y="222"/>
                  </a:lnTo>
                  <a:lnTo>
                    <a:pt x="114" y="213"/>
                  </a:lnTo>
                  <a:close/>
                  <a:moveTo>
                    <a:pt x="298" y="343"/>
                  </a:moveTo>
                  <a:lnTo>
                    <a:pt x="284" y="332"/>
                  </a:lnTo>
                  <a:lnTo>
                    <a:pt x="271" y="320"/>
                  </a:lnTo>
                  <a:lnTo>
                    <a:pt x="261" y="308"/>
                  </a:lnTo>
                  <a:lnTo>
                    <a:pt x="254" y="296"/>
                  </a:lnTo>
                  <a:lnTo>
                    <a:pt x="250" y="290"/>
                  </a:lnTo>
                  <a:lnTo>
                    <a:pt x="248" y="284"/>
                  </a:lnTo>
                  <a:lnTo>
                    <a:pt x="246" y="279"/>
                  </a:lnTo>
                  <a:lnTo>
                    <a:pt x="245" y="274"/>
                  </a:lnTo>
                  <a:lnTo>
                    <a:pt x="245" y="268"/>
                  </a:lnTo>
                  <a:lnTo>
                    <a:pt x="245" y="264"/>
                  </a:lnTo>
                  <a:lnTo>
                    <a:pt x="246" y="260"/>
                  </a:lnTo>
                  <a:lnTo>
                    <a:pt x="248" y="255"/>
                  </a:lnTo>
                  <a:lnTo>
                    <a:pt x="252" y="252"/>
                  </a:lnTo>
                  <a:lnTo>
                    <a:pt x="255" y="249"/>
                  </a:lnTo>
                  <a:lnTo>
                    <a:pt x="259" y="247"/>
                  </a:lnTo>
                  <a:lnTo>
                    <a:pt x="263" y="244"/>
                  </a:lnTo>
                  <a:lnTo>
                    <a:pt x="269" y="243"/>
                  </a:lnTo>
                  <a:lnTo>
                    <a:pt x="274" y="242"/>
                  </a:lnTo>
                  <a:lnTo>
                    <a:pt x="280" y="242"/>
                  </a:lnTo>
                  <a:lnTo>
                    <a:pt x="286" y="243"/>
                  </a:lnTo>
                  <a:lnTo>
                    <a:pt x="300" y="246"/>
                  </a:lnTo>
                  <a:lnTo>
                    <a:pt x="314" y="251"/>
                  </a:lnTo>
                  <a:lnTo>
                    <a:pt x="329" y="259"/>
                  </a:lnTo>
                  <a:lnTo>
                    <a:pt x="344" y="267"/>
                  </a:lnTo>
                  <a:lnTo>
                    <a:pt x="358" y="278"/>
                  </a:lnTo>
                  <a:lnTo>
                    <a:pt x="371" y="290"/>
                  </a:lnTo>
                  <a:lnTo>
                    <a:pt x="381" y="302"/>
                  </a:lnTo>
                  <a:lnTo>
                    <a:pt x="389" y="314"/>
                  </a:lnTo>
                  <a:lnTo>
                    <a:pt x="392" y="320"/>
                  </a:lnTo>
                  <a:lnTo>
                    <a:pt x="394" y="325"/>
                  </a:lnTo>
                  <a:lnTo>
                    <a:pt x="396" y="331"/>
                  </a:lnTo>
                  <a:lnTo>
                    <a:pt x="397" y="336"/>
                  </a:lnTo>
                  <a:lnTo>
                    <a:pt x="397" y="342"/>
                  </a:lnTo>
                  <a:lnTo>
                    <a:pt x="397" y="346"/>
                  </a:lnTo>
                  <a:lnTo>
                    <a:pt x="396" y="351"/>
                  </a:lnTo>
                  <a:lnTo>
                    <a:pt x="394" y="355"/>
                  </a:lnTo>
                  <a:lnTo>
                    <a:pt x="391" y="359"/>
                  </a:lnTo>
                  <a:lnTo>
                    <a:pt x="388" y="361"/>
                  </a:lnTo>
                  <a:lnTo>
                    <a:pt x="383" y="364"/>
                  </a:lnTo>
                  <a:lnTo>
                    <a:pt x="379" y="365"/>
                  </a:lnTo>
                  <a:lnTo>
                    <a:pt x="374" y="366"/>
                  </a:lnTo>
                  <a:lnTo>
                    <a:pt x="368" y="368"/>
                  </a:lnTo>
                  <a:lnTo>
                    <a:pt x="363" y="368"/>
                  </a:lnTo>
                  <a:lnTo>
                    <a:pt x="356" y="366"/>
                  </a:lnTo>
                  <a:lnTo>
                    <a:pt x="342" y="364"/>
                  </a:lnTo>
                  <a:lnTo>
                    <a:pt x="328" y="359"/>
                  </a:lnTo>
                  <a:lnTo>
                    <a:pt x="313" y="352"/>
                  </a:lnTo>
                  <a:lnTo>
                    <a:pt x="298" y="343"/>
                  </a:lnTo>
                  <a:close/>
                  <a:moveTo>
                    <a:pt x="594" y="491"/>
                  </a:moveTo>
                  <a:lnTo>
                    <a:pt x="591" y="495"/>
                  </a:lnTo>
                  <a:lnTo>
                    <a:pt x="587" y="497"/>
                  </a:lnTo>
                  <a:lnTo>
                    <a:pt x="583" y="500"/>
                  </a:lnTo>
                  <a:lnTo>
                    <a:pt x="579" y="501"/>
                  </a:lnTo>
                  <a:lnTo>
                    <a:pt x="573" y="503"/>
                  </a:lnTo>
                  <a:lnTo>
                    <a:pt x="567" y="503"/>
                  </a:lnTo>
                  <a:lnTo>
                    <a:pt x="560" y="503"/>
                  </a:lnTo>
                  <a:lnTo>
                    <a:pt x="554" y="503"/>
                  </a:lnTo>
                  <a:lnTo>
                    <a:pt x="540" y="500"/>
                  </a:lnTo>
                  <a:lnTo>
                    <a:pt x="525" y="495"/>
                  </a:lnTo>
                  <a:lnTo>
                    <a:pt x="508" y="487"/>
                  </a:lnTo>
                  <a:lnTo>
                    <a:pt x="493" y="478"/>
                  </a:lnTo>
                  <a:lnTo>
                    <a:pt x="478" y="467"/>
                  </a:lnTo>
                  <a:lnTo>
                    <a:pt x="465" y="455"/>
                  </a:lnTo>
                  <a:lnTo>
                    <a:pt x="455" y="442"/>
                  </a:lnTo>
                  <a:lnTo>
                    <a:pt x="446" y="430"/>
                  </a:lnTo>
                  <a:lnTo>
                    <a:pt x="443" y="424"/>
                  </a:lnTo>
                  <a:lnTo>
                    <a:pt x="440" y="418"/>
                  </a:lnTo>
                  <a:lnTo>
                    <a:pt x="438" y="412"/>
                  </a:lnTo>
                  <a:lnTo>
                    <a:pt x="437" y="406"/>
                  </a:lnTo>
                  <a:lnTo>
                    <a:pt x="437" y="401"/>
                  </a:lnTo>
                  <a:lnTo>
                    <a:pt x="437" y="396"/>
                  </a:lnTo>
                  <a:lnTo>
                    <a:pt x="438" y="391"/>
                  </a:lnTo>
                  <a:lnTo>
                    <a:pt x="440" y="387"/>
                  </a:lnTo>
                  <a:lnTo>
                    <a:pt x="444" y="383"/>
                  </a:lnTo>
                  <a:lnTo>
                    <a:pt x="447" y="380"/>
                  </a:lnTo>
                  <a:lnTo>
                    <a:pt x="451" y="377"/>
                  </a:lnTo>
                  <a:lnTo>
                    <a:pt x="457" y="375"/>
                  </a:lnTo>
                  <a:lnTo>
                    <a:pt x="462" y="374"/>
                  </a:lnTo>
                  <a:lnTo>
                    <a:pt x="467" y="374"/>
                  </a:lnTo>
                  <a:lnTo>
                    <a:pt x="474" y="374"/>
                  </a:lnTo>
                  <a:lnTo>
                    <a:pt x="480" y="374"/>
                  </a:lnTo>
                  <a:lnTo>
                    <a:pt x="494" y="377"/>
                  </a:lnTo>
                  <a:lnTo>
                    <a:pt x="510" y="382"/>
                  </a:lnTo>
                  <a:lnTo>
                    <a:pt x="526" y="389"/>
                  </a:lnTo>
                  <a:lnTo>
                    <a:pt x="542" y="399"/>
                  </a:lnTo>
                  <a:lnTo>
                    <a:pt x="557" y="411"/>
                  </a:lnTo>
                  <a:lnTo>
                    <a:pt x="570" y="423"/>
                  </a:lnTo>
                  <a:lnTo>
                    <a:pt x="581" y="434"/>
                  </a:lnTo>
                  <a:lnTo>
                    <a:pt x="588" y="447"/>
                  </a:lnTo>
                  <a:lnTo>
                    <a:pt x="592" y="454"/>
                  </a:lnTo>
                  <a:lnTo>
                    <a:pt x="595" y="459"/>
                  </a:lnTo>
                  <a:lnTo>
                    <a:pt x="596" y="466"/>
                  </a:lnTo>
                  <a:lnTo>
                    <a:pt x="597" y="471"/>
                  </a:lnTo>
                  <a:lnTo>
                    <a:pt x="598" y="477"/>
                  </a:lnTo>
                  <a:lnTo>
                    <a:pt x="597" y="482"/>
                  </a:lnTo>
                  <a:lnTo>
                    <a:pt x="596" y="486"/>
                  </a:lnTo>
                  <a:lnTo>
                    <a:pt x="594" y="491"/>
                  </a:lnTo>
                  <a:close/>
                </a:path>
              </a:pathLst>
            </a:custGeom>
            <a:solidFill>
              <a:srgbClr val="CBC3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CH"/>
            </a:p>
          </p:txBody>
        </p:sp>
        <p:sp>
          <p:nvSpPr>
            <p:cNvPr id="67" name="Freeform 54"/>
            <p:cNvSpPr>
              <a:spLocks noEditPoints="1"/>
            </p:cNvSpPr>
            <p:nvPr userDrawn="1"/>
          </p:nvSpPr>
          <p:spPr bwMode="auto">
            <a:xfrm>
              <a:off x="11983575" y="4778376"/>
              <a:ext cx="134937" cy="1517650"/>
            </a:xfrm>
            <a:custGeom>
              <a:avLst/>
              <a:gdLst>
                <a:gd name="T0" fmla="*/ 586 w 678"/>
                <a:gd name="T1" fmla="*/ 7636 h 7651"/>
                <a:gd name="T2" fmla="*/ 62 w 678"/>
                <a:gd name="T3" fmla="*/ 7342 h 7651"/>
                <a:gd name="T4" fmla="*/ 79 w 678"/>
                <a:gd name="T5" fmla="*/ 7119 h 7651"/>
                <a:gd name="T6" fmla="*/ 608 w 678"/>
                <a:gd name="T7" fmla="*/ 7329 h 7651"/>
                <a:gd name="T8" fmla="*/ 46 w 678"/>
                <a:gd name="T9" fmla="*/ 7013 h 7651"/>
                <a:gd name="T10" fmla="*/ 0 w 678"/>
                <a:gd name="T11" fmla="*/ 6486 h 7651"/>
                <a:gd name="T12" fmla="*/ 132 w 678"/>
                <a:gd name="T13" fmla="*/ 6438 h 7651"/>
                <a:gd name="T14" fmla="*/ 261 w 678"/>
                <a:gd name="T15" fmla="*/ 6328 h 7651"/>
                <a:gd name="T16" fmla="*/ 308 w 678"/>
                <a:gd name="T17" fmla="*/ 5814 h 7651"/>
                <a:gd name="T18" fmla="*/ 222 w 678"/>
                <a:gd name="T19" fmla="*/ 5648 h 7651"/>
                <a:gd name="T20" fmla="*/ 179 w 678"/>
                <a:gd name="T21" fmla="*/ 4819 h 7651"/>
                <a:gd name="T22" fmla="*/ 256 w 678"/>
                <a:gd name="T23" fmla="*/ 4667 h 7651"/>
                <a:gd name="T24" fmla="*/ 246 w 678"/>
                <a:gd name="T25" fmla="*/ 4500 h 7651"/>
                <a:gd name="T26" fmla="*/ 114 w 678"/>
                <a:gd name="T27" fmla="*/ 4237 h 7651"/>
                <a:gd name="T28" fmla="*/ 32 w 678"/>
                <a:gd name="T29" fmla="*/ 3942 h 7651"/>
                <a:gd name="T30" fmla="*/ 79 w 678"/>
                <a:gd name="T31" fmla="*/ 3699 h 7651"/>
                <a:gd name="T32" fmla="*/ 211 w 678"/>
                <a:gd name="T33" fmla="*/ 2766 h 7651"/>
                <a:gd name="T34" fmla="*/ 23 w 678"/>
                <a:gd name="T35" fmla="*/ 1965 h 7651"/>
                <a:gd name="T36" fmla="*/ 35 w 678"/>
                <a:gd name="T37" fmla="*/ 1564 h 7651"/>
                <a:gd name="T38" fmla="*/ 128 w 678"/>
                <a:gd name="T39" fmla="*/ 1284 h 7651"/>
                <a:gd name="T40" fmla="*/ 91 w 678"/>
                <a:gd name="T41" fmla="*/ 886 h 7651"/>
                <a:gd name="T42" fmla="*/ 650 w 678"/>
                <a:gd name="T43" fmla="*/ 258 h 7651"/>
                <a:gd name="T44" fmla="*/ 608 w 678"/>
                <a:gd name="T45" fmla="*/ 2054 h 7651"/>
                <a:gd name="T46" fmla="*/ 623 w 678"/>
                <a:gd name="T47" fmla="*/ 2352 h 7651"/>
                <a:gd name="T48" fmla="*/ 678 w 678"/>
                <a:gd name="T49" fmla="*/ 2691 h 7651"/>
                <a:gd name="T50" fmla="*/ 583 w 678"/>
                <a:gd name="T51" fmla="*/ 3713 h 7651"/>
                <a:gd name="T52" fmla="*/ 429 w 678"/>
                <a:gd name="T53" fmla="*/ 3878 h 7651"/>
                <a:gd name="T54" fmla="*/ 372 w 678"/>
                <a:gd name="T55" fmla="*/ 4072 h 7651"/>
                <a:gd name="T56" fmla="*/ 400 w 678"/>
                <a:gd name="T57" fmla="*/ 4297 h 7651"/>
                <a:gd name="T58" fmla="*/ 503 w 678"/>
                <a:gd name="T59" fmla="*/ 4562 h 7651"/>
                <a:gd name="T60" fmla="*/ 652 w 678"/>
                <a:gd name="T61" fmla="*/ 4858 h 7651"/>
                <a:gd name="T62" fmla="*/ 558 w 678"/>
                <a:gd name="T63" fmla="*/ 5300 h 7651"/>
                <a:gd name="T64" fmla="*/ 408 w 678"/>
                <a:gd name="T65" fmla="*/ 5724 h 7651"/>
                <a:gd name="T66" fmla="*/ 439 w 678"/>
                <a:gd name="T67" fmla="*/ 6298 h 7651"/>
                <a:gd name="T68" fmla="*/ 521 w 678"/>
                <a:gd name="T69" fmla="*/ 6409 h 7651"/>
                <a:gd name="T70" fmla="*/ 669 w 678"/>
                <a:gd name="T71" fmla="*/ 6680 h 7651"/>
                <a:gd name="T72" fmla="*/ 213 w 678"/>
                <a:gd name="T73" fmla="*/ 6728 h 7651"/>
                <a:gd name="T74" fmla="*/ 447 w 678"/>
                <a:gd name="T75" fmla="*/ 7185 h 7651"/>
                <a:gd name="T76" fmla="*/ 678 w 678"/>
                <a:gd name="T77" fmla="*/ 7393 h 7651"/>
                <a:gd name="T78" fmla="*/ 621 w 678"/>
                <a:gd name="T79" fmla="*/ 7174 h 7651"/>
                <a:gd name="T80" fmla="*/ 579 w 678"/>
                <a:gd name="T81" fmla="*/ 6538 h 7651"/>
                <a:gd name="T82" fmla="*/ 534 w 678"/>
                <a:gd name="T83" fmla="*/ 6168 h 7651"/>
                <a:gd name="T84" fmla="*/ 661 w 678"/>
                <a:gd name="T85" fmla="*/ 5731 h 7651"/>
                <a:gd name="T86" fmla="*/ 524 w 678"/>
                <a:gd name="T87" fmla="*/ 5579 h 7651"/>
                <a:gd name="T88" fmla="*/ 310 w 678"/>
                <a:gd name="T89" fmla="*/ 5422 h 7651"/>
                <a:gd name="T90" fmla="*/ 271 w 678"/>
                <a:gd name="T91" fmla="*/ 5205 h 7651"/>
                <a:gd name="T92" fmla="*/ 423 w 678"/>
                <a:gd name="T93" fmla="*/ 5196 h 7651"/>
                <a:gd name="T94" fmla="*/ 71 w 678"/>
                <a:gd name="T95" fmla="*/ 3362 h 7651"/>
                <a:gd name="T96" fmla="*/ 287 w 678"/>
                <a:gd name="T97" fmla="*/ 3240 h 7651"/>
                <a:gd name="T98" fmla="*/ 365 w 678"/>
                <a:gd name="T99" fmla="*/ 2967 h 7651"/>
                <a:gd name="T100" fmla="*/ 336 w 678"/>
                <a:gd name="T101" fmla="*/ 2488 h 7651"/>
                <a:gd name="T102" fmla="*/ 195 w 678"/>
                <a:gd name="T103" fmla="*/ 2403 h 7651"/>
                <a:gd name="T104" fmla="*/ 410 w 678"/>
                <a:gd name="T105" fmla="*/ 2171 h 7651"/>
                <a:gd name="T106" fmla="*/ 212 w 678"/>
                <a:gd name="T107" fmla="*/ 1738 h 7651"/>
                <a:gd name="T108" fmla="*/ 359 w 678"/>
                <a:gd name="T109" fmla="*/ 1464 h 7651"/>
                <a:gd name="T110" fmla="*/ 655 w 678"/>
                <a:gd name="T111" fmla="*/ 1584 h 7651"/>
                <a:gd name="T112" fmla="*/ 561 w 678"/>
                <a:gd name="T113" fmla="*/ 1495 h 7651"/>
                <a:gd name="T114" fmla="*/ 282 w 678"/>
                <a:gd name="T115" fmla="*/ 909 h 7651"/>
                <a:gd name="T116" fmla="*/ 464 w 678"/>
                <a:gd name="T117" fmla="*/ 1066 h 7651"/>
                <a:gd name="T118" fmla="*/ 242 w 678"/>
                <a:gd name="T119" fmla="*/ 436 h 7651"/>
                <a:gd name="T120" fmla="*/ 466 w 678"/>
                <a:gd name="T121" fmla="*/ 602 h 7651"/>
                <a:gd name="T122" fmla="*/ 342 w 678"/>
                <a:gd name="T123" fmla="*/ 119 h 7651"/>
                <a:gd name="T124" fmla="*/ 486 w 678"/>
                <a:gd name="T125" fmla="*/ 229 h 76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78" h="7651">
                  <a:moveTo>
                    <a:pt x="0" y="7462"/>
                  </a:moveTo>
                  <a:lnTo>
                    <a:pt x="0" y="7329"/>
                  </a:lnTo>
                  <a:lnTo>
                    <a:pt x="26" y="7337"/>
                  </a:lnTo>
                  <a:lnTo>
                    <a:pt x="55" y="7347"/>
                  </a:lnTo>
                  <a:lnTo>
                    <a:pt x="87" y="7358"/>
                  </a:lnTo>
                  <a:lnTo>
                    <a:pt x="123" y="7372"/>
                  </a:lnTo>
                  <a:lnTo>
                    <a:pt x="161" y="7389"/>
                  </a:lnTo>
                  <a:lnTo>
                    <a:pt x="202" y="7406"/>
                  </a:lnTo>
                  <a:lnTo>
                    <a:pt x="243" y="7424"/>
                  </a:lnTo>
                  <a:lnTo>
                    <a:pt x="286" y="7445"/>
                  </a:lnTo>
                  <a:lnTo>
                    <a:pt x="322" y="7461"/>
                  </a:lnTo>
                  <a:lnTo>
                    <a:pt x="355" y="7478"/>
                  </a:lnTo>
                  <a:lnTo>
                    <a:pt x="388" y="7494"/>
                  </a:lnTo>
                  <a:lnTo>
                    <a:pt x="419" y="7511"/>
                  </a:lnTo>
                  <a:lnTo>
                    <a:pt x="404" y="7501"/>
                  </a:lnTo>
                  <a:lnTo>
                    <a:pt x="391" y="7491"/>
                  </a:lnTo>
                  <a:lnTo>
                    <a:pt x="380" y="7483"/>
                  </a:lnTo>
                  <a:lnTo>
                    <a:pt x="371" y="7475"/>
                  </a:lnTo>
                  <a:lnTo>
                    <a:pt x="365" y="7467"/>
                  </a:lnTo>
                  <a:lnTo>
                    <a:pt x="361" y="7461"/>
                  </a:lnTo>
                  <a:lnTo>
                    <a:pt x="359" y="7459"/>
                  </a:lnTo>
                  <a:lnTo>
                    <a:pt x="358" y="7457"/>
                  </a:lnTo>
                  <a:lnTo>
                    <a:pt x="358" y="7454"/>
                  </a:lnTo>
                  <a:lnTo>
                    <a:pt x="359" y="7452"/>
                  </a:lnTo>
                  <a:lnTo>
                    <a:pt x="361" y="7450"/>
                  </a:lnTo>
                  <a:lnTo>
                    <a:pt x="363" y="7449"/>
                  </a:lnTo>
                  <a:lnTo>
                    <a:pt x="366" y="7448"/>
                  </a:lnTo>
                  <a:lnTo>
                    <a:pt x="369" y="7448"/>
                  </a:lnTo>
                  <a:lnTo>
                    <a:pt x="379" y="7448"/>
                  </a:lnTo>
                  <a:lnTo>
                    <a:pt x="391" y="7449"/>
                  </a:lnTo>
                  <a:lnTo>
                    <a:pt x="405" y="7452"/>
                  </a:lnTo>
                  <a:lnTo>
                    <a:pt x="421" y="7456"/>
                  </a:lnTo>
                  <a:lnTo>
                    <a:pt x="439" y="7461"/>
                  </a:lnTo>
                  <a:lnTo>
                    <a:pt x="460" y="7467"/>
                  </a:lnTo>
                  <a:lnTo>
                    <a:pt x="506" y="7483"/>
                  </a:lnTo>
                  <a:lnTo>
                    <a:pt x="559" y="7503"/>
                  </a:lnTo>
                  <a:lnTo>
                    <a:pt x="616" y="7527"/>
                  </a:lnTo>
                  <a:lnTo>
                    <a:pt x="678" y="7553"/>
                  </a:lnTo>
                  <a:lnTo>
                    <a:pt x="678" y="7651"/>
                  </a:lnTo>
                  <a:lnTo>
                    <a:pt x="665" y="7644"/>
                  </a:lnTo>
                  <a:lnTo>
                    <a:pt x="630" y="7628"/>
                  </a:lnTo>
                  <a:lnTo>
                    <a:pt x="598" y="7612"/>
                  </a:lnTo>
                  <a:lnTo>
                    <a:pt x="567" y="7597"/>
                  </a:lnTo>
                  <a:lnTo>
                    <a:pt x="537" y="7581"/>
                  </a:lnTo>
                  <a:lnTo>
                    <a:pt x="561" y="7599"/>
                  </a:lnTo>
                  <a:lnTo>
                    <a:pt x="579" y="7613"/>
                  </a:lnTo>
                  <a:lnTo>
                    <a:pt x="585" y="7620"/>
                  </a:lnTo>
                  <a:lnTo>
                    <a:pt x="588" y="7625"/>
                  </a:lnTo>
                  <a:lnTo>
                    <a:pt x="590" y="7629"/>
                  </a:lnTo>
                  <a:lnTo>
                    <a:pt x="590" y="7634"/>
                  </a:lnTo>
                  <a:lnTo>
                    <a:pt x="588" y="7635"/>
                  </a:lnTo>
                  <a:lnTo>
                    <a:pt x="586" y="7636"/>
                  </a:lnTo>
                  <a:lnTo>
                    <a:pt x="583" y="7637"/>
                  </a:lnTo>
                  <a:lnTo>
                    <a:pt x="579" y="7637"/>
                  </a:lnTo>
                  <a:lnTo>
                    <a:pt x="569" y="7637"/>
                  </a:lnTo>
                  <a:lnTo>
                    <a:pt x="556" y="7636"/>
                  </a:lnTo>
                  <a:lnTo>
                    <a:pt x="540" y="7633"/>
                  </a:lnTo>
                  <a:lnTo>
                    <a:pt x="521" y="7627"/>
                  </a:lnTo>
                  <a:lnTo>
                    <a:pt x="501" y="7622"/>
                  </a:lnTo>
                  <a:lnTo>
                    <a:pt x="478" y="7614"/>
                  </a:lnTo>
                  <a:lnTo>
                    <a:pt x="427" y="7596"/>
                  </a:lnTo>
                  <a:lnTo>
                    <a:pt x="370" y="7573"/>
                  </a:lnTo>
                  <a:lnTo>
                    <a:pt x="308" y="7547"/>
                  </a:lnTo>
                  <a:lnTo>
                    <a:pt x="242" y="7517"/>
                  </a:lnTo>
                  <a:lnTo>
                    <a:pt x="208" y="7501"/>
                  </a:lnTo>
                  <a:lnTo>
                    <a:pt x="177" y="7485"/>
                  </a:lnTo>
                  <a:lnTo>
                    <a:pt x="146" y="7470"/>
                  </a:lnTo>
                  <a:lnTo>
                    <a:pt x="117" y="7453"/>
                  </a:lnTo>
                  <a:lnTo>
                    <a:pt x="140" y="7471"/>
                  </a:lnTo>
                  <a:lnTo>
                    <a:pt x="158" y="7486"/>
                  </a:lnTo>
                  <a:lnTo>
                    <a:pt x="163" y="7491"/>
                  </a:lnTo>
                  <a:lnTo>
                    <a:pt x="167" y="7497"/>
                  </a:lnTo>
                  <a:lnTo>
                    <a:pt x="168" y="7501"/>
                  </a:lnTo>
                  <a:lnTo>
                    <a:pt x="168" y="7504"/>
                  </a:lnTo>
                  <a:lnTo>
                    <a:pt x="166" y="7506"/>
                  </a:lnTo>
                  <a:lnTo>
                    <a:pt x="163" y="7507"/>
                  </a:lnTo>
                  <a:lnTo>
                    <a:pt x="158" y="7508"/>
                  </a:lnTo>
                  <a:lnTo>
                    <a:pt x="152" y="7508"/>
                  </a:lnTo>
                  <a:lnTo>
                    <a:pt x="136" y="7506"/>
                  </a:lnTo>
                  <a:lnTo>
                    <a:pt x="117" y="7502"/>
                  </a:lnTo>
                  <a:lnTo>
                    <a:pt x="93" y="7495"/>
                  </a:lnTo>
                  <a:lnTo>
                    <a:pt x="65" y="7486"/>
                  </a:lnTo>
                  <a:lnTo>
                    <a:pt x="33" y="7475"/>
                  </a:lnTo>
                  <a:lnTo>
                    <a:pt x="0" y="7462"/>
                  </a:lnTo>
                  <a:close/>
                  <a:moveTo>
                    <a:pt x="0" y="7320"/>
                  </a:moveTo>
                  <a:lnTo>
                    <a:pt x="0" y="7238"/>
                  </a:lnTo>
                  <a:lnTo>
                    <a:pt x="37" y="7259"/>
                  </a:lnTo>
                  <a:lnTo>
                    <a:pt x="69" y="7279"/>
                  </a:lnTo>
                  <a:lnTo>
                    <a:pt x="97" y="7297"/>
                  </a:lnTo>
                  <a:lnTo>
                    <a:pt x="121" y="7313"/>
                  </a:lnTo>
                  <a:lnTo>
                    <a:pt x="139" y="7328"/>
                  </a:lnTo>
                  <a:lnTo>
                    <a:pt x="152" y="7340"/>
                  </a:lnTo>
                  <a:lnTo>
                    <a:pt x="157" y="7345"/>
                  </a:lnTo>
                  <a:lnTo>
                    <a:pt x="159" y="7350"/>
                  </a:lnTo>
                  <a:lnTo>
                    <a:pt x="160" y="7354"/>
                  </a:lnTo>
                  <a:lnTo>
                    <a:pt x="159" y="7356"/>
                  </a:lnTo>
                  <a:lnTo>
                    <a:pt x="157" y="7358"/>
                  </a:lnTo>
                  <a:lnTo>
                    <a:pt x="153" y="7361"/>
                  </a:lnTo>
                  <a:lnTo>
                    <a:pt x="149" y="7362"/>
                  </a:lnTo>
                  <a:lnTo>
                    <a:pt x="144" y="7362"/>
                  </a:lnTo>
                  <a:lnTo>
                    <a:pt x="128" y="7359"/>
                  </a:lnTo>
                  <a:lnTo>
                    <a:pt x="110" y="7356"/>
                  </a:lnTo>
                  <a:lnTo>
                    <a:pt x="87" y="7350"/>
                  </a:lnTo>
                  <a:lnTo>
                    <a:pt x="62" y="7342"/>
                  </a:lnTo>
                  <a:lnTo>
                    <a:pt x="32" y="7333"/>
                  </a:lnTo>
                  <a:lnTo>
                    <a:pt x="0" y="7320"/>
                  </a:lnTo>
                  <a:close/>
                  <a:moveTo>
                    <a:pt x="0" y="7232"/>
                  </a:moveTo>
                  <a:lnTo>
                    <a:pt x="0" y="7179"/>
                  </a:lnTo>
                  <a:lnTo>
                    <a:pt x="25" y="7186"/>
                  </a:lnTo>
                  <a:lnTo>
                    <a:pt x="54" y="7195"/>
                  </a:lnTo>
                  <a:lnTo>
                    <a:pt x="86" y="7206"/>
                  </a:lnTo>
                  <a:lnTo>
                    <a:pt x="123" y="7220"/>
                  </a:lnTo>
                  <a:lnTo>
                    <a:pt x="162" y="7235"/>
                  </a:lnTo>
                  <a:lnTo>
                    <a:pt x="203" y="7254"/>
                  </a:lnTo>
                  <a:lnTo>
                    <a:pt x="246" y="7273"/>
                  </a:lnTo>
                  <a:lnTo>
                    <a:pt x="291" y="7294"/>
                  </a:lnTo>
                  <a:lnTo>
                    <a:pt x="354" y="7325"/>
                  </a:lnTo>
                  <a:lnTo>
                    <a:pt x="412" y="7355"/>
                  </a:lnTo>
                  <a:lnTo>
                    <a:pt x="463" y="7384"/>
                  </a:lnTo>
                  <a:lnTo>
                    <a:pt x="507" y="7410"/>
                  </a:lnTo>
                  <a:lnTo>
                    <a:pt x="526" y="7423"/>
                  </a:lnTo>
                  <a:lnTo>
                    <a:pt x="542" y="7434"/>
                  </a:lnTo>
                  <a:lnTo>
                    <a:pt x="556" y="7445"/>
                  </a:lnTo>
                  <a:lnTo>
                    <a:pt x="567" y="7454"/>
                  </a:lnTo>
                  <a:lnTo>
                    <a:pt x="575" y="7463"/>
                  </a:lnTo>
                  <a:lnTo>
                    <a:pt x="581" y="7470"/>
                  </a:lnTo>
                  <a:lnTo>
                    <a:pt x="583" y="7473"/>
                  </a:lnTo>
                  <a:lnTo>
                    <a:pt x="584" y="7476"/>
                  </a:lnTo>
                  <a:lnTo>
                    <a:pt x="584" y="7478"/>
                  </a:lnTo>
                  <a:lnTo>
                    <a:pt x="583" y="7480"/>
                  </a:lnTo>
                  <a:lnTo>
                    <a:pt x="581" y="7483"/>
                  </a:lnTo>
                  <a:lnTo>
                    <a:pt x="579" y="7484"/>
                  </a:lnTo>
                  <a:lnTo>
                    <a:pt x="575" y="7485"/>
                  </a:lnTo>
                  <a:lnTo>
                    <a:pt x="572" y="7486"/>
                  </a:lnTo>
                  <a:lnTo>
                    <a:pt x="561" y="7486"/>
                  </a:lnTo>
                  <a:lnTo>
                    <a:pt x="548" y="7484"/>
                  </a:lnTo>
                  <a:lnTo>
                    <a:pt x="533" y="7481"/>
                  </a:lnTo>
                  <a:lnTo>
                    <a:pt x="516" y="7477"/>
                  </a:lnTo>
                  <a:lnTo>
                    <a:pt x="495" y="7472"/>
                  </a:lnTo>
                  <a:lnTo>
                    <a:pt x="474" y="7464"/>
                  </a:lnTo>
                  <a:lnTo>
                    <a:pt x="424" y="7447"/>
                  </a:lnTo>
                  <a:lnTo>
                    <a:pt x="368" y="7425"/>
                  </a:lnTo>
                  <a:lnTo>
                    <a:pt x="308" y="7399"/>
                  </a:lnTo>
                  <a:lnTo>
                    <a:pt x="244" y="7370"/>
                  </a:lnTo>
                  <a:lnTo>
                    <a:pt x="206" y="7351"/>
                  </a:lnTo>
                  <a:lnTo>
                    <a:pt x="169" y="7333"/>
                  </a:lnTo>
                  <a:lnTo>
                    <a:pt x="135" y="7314"/>
                  </a:lnTo>
                  <a:lnTo>
                    <a:pt x="103" y="7297"/>
                  </a:lnTo>
                  <a:lnTo>
                    <a:pt x="72" y="7279"/>
                  </a:lnTo>
                  <a:lnTo>
                    <a:pt x="45" y="7262"/>
                  </a:lnTo>
                  <a:lnTo>
                    <a:pt x="21" y="7246"/>
                  </a:lnTo>
                  <a:lnTo>
                    <a:pt x="0" y="7232"/>
                  </a:lnTo>
                  <a:close/>
                  <a:moveTo>
                    <a:pt x="0" y="7165"/>
                  </a:moveTo>
                  <a:lnTo>
                    <a:pt x="0" y="7073"/>
                  </a:lnTo>
                  <a:lnTo>
                    <a:pt x="42" y="7097"/>
                  </a:lnTo>
                  <a:lnTo>
                    <a:pt x="79" y="7119"/>
                  </a:lnTo>
                  <a:lnTo>
                    <a:pt x="111" y="7140"/>
                  </a:lnTo>
                  <a:lnTo>
                    <a:pt x="138" y="7159"/>
                  </a:lnTo>
                  <a:lnTo>
                    <a:pt x="150" y="7167"/>
                  </a:lnTo>
                  <a:lnTo>
                    <a:pt x="160" y="7176"/>
                  </a:lnTo>
                  <a:lnTo>
                    <a:pt x="168" y="7184"/>
                  </a:lnTo>
                  <a:lnTo>
                    <a:pt x="175" y="7190"/>
                  </a:lnTo>
                  <a:lnTo>
                    <a:pt x="179" y="7197"/>
                  </a:lnTo>
                  <a:lnTo>
                    <a:pt x="182" y="7201"/>
                  </a:lnTo>
                  <a:lnTo>
                    <a:pt x="184" y="7205"/>
                  </a:lnTo>
                  <a:lnTo>
                    <a:pt x="182" y="7209"/>
                  </a:lnTo>
                  <a:lnTo>
                    <a:pt x="180" y="7212"/>
                  </a:lnTo>
                  <a:lnTo>
                    <a:pt x="176" y="7213"/>
                  </a:lnTo>
                  <a:lnTo>
                    <a:pt x="171" y="7214"/>
                  </a:lnTo>
                  <a:lnTo>
                    <a:pt x="164" y="7214"/>
                  </a:lnTo>
                  <a:lnTo>
                    <a:pt x="147" y="7213"/>
                  </a:lnTo>
                  <a:lnTo>
                    <a:pt x="125" y="7207"/>
                  </a:lnTo>
                  <a:lnTo>
                    <a:pt x="99" y="7201"/>
                  </a:lnTo>
                  <a:lnTo>
                    <a:pt x="69" y="7191"/>
                  </a:lnTo>
                  <a:lnTo>
                    <a:pt x="37" y="7179"/>
                  </a:lnTo>
                  <a:lnTo>
                    <a:pt x="0" y="7165"/>
                  </a:lnTo>
                  <a:close/>
                  <a:moveTo>
                    <a:pt x="0" y="7043"/>
                  </a:moveTo>
                  <a:lnTo>
                    <a:pt x="0" y="7035"/>
                  </a:lnTo>
                  <a:lnTo>
                    <a:pt x="0" y="7035"/>
                  </a:lnTo>
                  <a:lnTo>
                    <a:pt x="2" y="7032"/>
                  </a:lnTo>
                  <a:lnTo>
                    <a:pt x="4" y="7031"/>
                  </a:lnTo>
                  <a:lnTo>
                    <a:pt x="8" y="7030"/>
                  </a:lnTo>
                  <a:lnTo>
                    <a:pt x="12" y="7029"/>
                  </a:lnTo>
                  <a:lnTo>
                    <a:pt x="22" y="7029"/>
                  </a:lnTo>
                  <a:lnTo>
                    <a:pt x="33" y="7030"/>
                  </a:lnTo>
                  <a:lnTo>
                    <a:pt x="49" y="7034"/>
                  </a:lnTo>
                  <a:lnTo>
                    <a:pt x="66" y="7038"/>
                  </a:lnTo>
                  <a:lnTo>
                    <a:pt x="85" y="7043"/>
                  </a:lnTo>
                  <a:lnTo>
                    <a:pt x="107" y="7050"/>
                  </a:lnTo>
                  <a:lnTo>
                    <a:pt x="154" y="7067"/>
                  </a:lnTo>
                  <a:lnTo>
                    <a:pt x="208" y="7088"/>
                  </a:lnTo>
                  <a:lnTo>
                    <a:pt x="267" y="7113"/>
                  </a:lnTo>
                  <a:lnTo>
                    <a:pt x="328" y="7143"/>
                  </a:lnTo>
                  <a:lnTo>
                    <a:pt x="390" y="7173"/>
                  </a:lnTo>
                  <a:lnTo>
                    <a:pt x="446" y="7202"/>
                  </a:lnTo>
                  <a:lnTo>
                    <a:pt x="494" y="7230"/>
                  </a:lnTo>
                  <a:lnTo>
                    <a:pt x="538" y="7257"/>
                  </a:lnTo>
                  <a:lnTo>
                    <a:pt x="555" y="7269"/>
                  </a:lnTo>
                  <a:lnTo>
                    <a:pt x="571" y="7281"/>
                  </a:lnTo>
                  <a:lnTo>
                    <a:pt x="584" y="7290"/>
                  </a:lnTo>
                  <a:lnTo>
                    <a:pt x="595" y="7300"/>
                  </a:lnTo>
                  <a:lnTo>
                    <a:pt x="602" y="7309"/>
                  </a:lnTo>
                  <a:lnTo>
                    <a:pt x="608" y="7316"/>
                  </a:lnTo>
                  <a:lnTo>
                    <a:pt x="609" y="7320"/>
                  </a:lnTo>
                  <a:lnTo>
                    <a:pt x="610" y="7323"/>
                  </a:lnTo>
                  <a:lnTo>
                    <a:pt x="610" y="7325"/>
                  </a:lnTo>
                  <a:lnTo>
                    <a:pt x="609" y="7327"/>
                  </a:lnTo>
                  <a:lnTo>
                    <a:pt x="608" y="7329"/>
                  </a:lnTo>
                  <a:lnTo>
                    <a:pt x="605" y="7330"/>
                  </a:lnTo>
                  <a:lnTo>
                    <a:pt x="601" y="7331"/>
                  </a:lnTo>
                  <a:lnTo>
                    <a:pt x="598" y="7333"/>
                  </a:lnTo>
                  <a:lnTo>
                    <a:pt x="588" y="7333"/>
                  </a:lnTo>
                  <a:lnTo>
                    <a:pt x="575" y="7331"/>
                  </a:lnTo>
                  <a:lnTo>
                    <a:pt x="560" y="7329"/>
                  </a:lnTo>
                  <a:lnTo>
                    <a:pt x="543" y="7325"/>
                  </a:lnTo>
                  <a:lnTo>
                    <a:pt x="524" y="7320"/>
                  </a:lnTo>
                  <a:lnTo>
                    <a:pt x="502" y="7313"/>
                  </a:lnTo>
                  <a:lnTo>
                    <a:pt x="453" y="7297"/>
                  </a:lnTo>
                  <a:lnTo>
                    <a:pt x="399" y="7275"/>
                  </a:lnTo>
                  <a:lnTo>
                    <a:pt x="341" y="7250"/>
                  </a:lnTo>
                  <a:lnTo>
                    <a:pt x="280" y="7222"/>
                  </a:lnTo>
                  <a:lnTo>
                    <a:pt x="225" y="7194"/>
                  </a:lnTo>
                  <a:lnTo>
                    <a:pt x="173" y="7167"/>
                  </a:lnTo>
                  <a:lnTo>
                    <a:pt x="127" y="7141"/>
                  </a:lnTo>
                  <a:lnTo>
                    <a:pt x="87" y="7117"/>
                  </a:lnTo>
                  <a:lnTo>
                    <a:pt x="69" y="7105"/>
                  </a:lnTo>
                  <a:lnTo>
                    <a:pt x="53" y="7094"/>
                  </a:lnTo>
                  <a:lnTo>
                    <a:pt x="39" y="7083"/>
                  </a:lnTo>
                  <a:lnTo>
                    <a:pt x="27" y="7073"/>
                  </a:lnTo>
                  <a:lnTo>
                    <a:pt x="17" y="7065"/>
                  </a:lnTo>
                  <a:lnTo>
                    <a:pt x="9" y="7056"/>
                  </a:lnTo>
                  <a:lnTo>
                    <a:pt x="3" y="7049"/>
                  </a:lnTo>
                  <a:lnTo>
                    <a:pt x="0" y="7043"/>
                  </a:lnTo>
                  <a:close/>
                  <a:moveTo>
                    <a:pt x="0" y="6994"/>
                  </a:moveTo>
                  <a:lnTo>
                    <a:pt x="0" y="6891"/>
                  </a:lnTo>
                  <a:lnTo>
                    <a:pt x="53" y="6919"/>
                  </a:lnTo>
                  <a:lnTo>
                    <a:pt x="100" y="6946"/>
                  </a:lnTo>
                  <a:lnTo>
                    <a:pt x="142" y="6972"/>
                  </a:lnTo>
                  <a:lnTo>
                    <a:pt x="179" y="6996"/>
                  </a:lnTo>
                  <a:lnTo>
                    <a:pt x="194" y="7007"/>
                  </a:lnTo>
                  <a:lnTo>
                    <a:pt x="207" y="7016"/>
                  </a:lnTo>
                  <a:lnTo>
                    <a:pt x="218" y="7026"/>
                  </a:lnTo>
                  <a:lnTo>
                    <a:pt x="227" y="7035"/>
                  </a:lnTo>
                  <a:lnTo>
                    <a:pt x="233" y="7043"/>
                  </a:lnTo>
                  <a:lnTo>
                    <a:pt x="237" y="7050"/>
                  </a:lnTo>
                  <a:lnTo>
                    <a:pt x="239" y="7053"/>
                  </a:lnTo>
                  <a:lnTo>
                    <a:pt x="240" y="7055"/>
                  </a:lnTo>
                  <a:lnTo>
                    <a:pt x="239" y="7057"/>
                  </a:lnTo>
                  <a:lnTo>
                    <a:pt x="239" y="7059"/>
                  </a:lnTo>
                  <a:lnTo>
                    <a:pt x="235" y="7063"/>
                  </a:lnTo>
                  <a:lnTo>
                    <a:pt x="230" y="7065"/>
                  </a:lnTo>
                  <a:lnTo>
                    <a:pt x="222" y="7065"/>
                  </a:lnTo>
                  <a:lnTo>
                    <a:pt x="214" y="7065"/>
                  </a:lnTo>
                  <a:lnTo>
                    <a:pt x="203" y="7064"/>
                  </a:lnTo>
                  <a:lnTo>
                    <a:pt x="191" y="7062"/>
                  </a:lnTo>
                  <a:lnTo>
                    <a:pt x="177" y="7058"/>
                  </a:lnTo>
                  <a:lnTo>
                    <a:pt x="162" y="7055"/>
                  </a:lnTo>
                  <a:lnTo>
                    <a:pt x="127" y="7044"/>
                  </a:lnTo>
                  <a:lnTo>
                    <a:pt x="89" y="7030"/>
                  </a:lnTo>
                  <a:lnTo>
                    <a:pt x="46" y="7013"/>
                  </a:lnTo>
                  <a:lnTo>
                    <a:pt x="0" y="6994"/>
                  </a:lnTo>
                  <a:close/>
                  <a:moveTo>
                    <a:pt x="0" y="6802"/>
                  </a:moveTo>
                  <a:lnTo>
                    <a:pt x="0" y="6693"/>
                  </a:lnTo>
                  <a:lnTo>
                    <a:pt x="17" y="6700"/>
                  </a:lnTo>
                  <a:lnTo>
                    <a:pt x="36" y="6709"/>
                  </a:lnTo>
                  <a:lnTo>
                    <a:pt x="54" y="6717"/>
                  </a:lnTo>
                  <a:lnTo>
                    <a:pt x="72" y="6726"/>
                  </a:lnTo>
                  <a:lnTo>
                    <a:pt x="128" y="6755"/>
                  </a:lnTo>
                  <a:lnTo>
                    <a:pt x="179" y="6784"/>
                  </a:lnTo>
                  <a:lnTo>
                    <a:pt x="225" y="6811"/>
                  </a:lnTo>
                  <a:lnTo>
                    <a:pt x="263" y="6837"/>
                  </a:lnTo>
                  <a:lnTo>
                    <a:pt x="280" y="6849"/>
                  </a:lnTo>
                  <a:lnTo>
                    <a:pt x="294" y="6860"/>
                  </a:lnTo>
                  <a:lnTo>
                    <a:pt x="306" y="6871"/>
                  </a:lnTo>
                  <a:lnTo>
                    <a:pt x="315" y="6880"/>
                  </a:lnTo>
                  <a:lnTo>
                    <a:pt x="322" y="6888"/>
                  </a:lnTo>
                  <a:lnTo>
                    <a:pt x="327" y="6895"/>
                  </a:lnTo>
                  <a:lnTo>
                    <a:pt x="328" y="6899"/>
                  </a:lnTo>
                  <a:lnTo>
                    <a:pt x="328" y="6902"/>
                  </a:lnTo>
                  <a:lnTo>
                    <a:pt x="328" y="6905"/>
                  </a:lnTo>
                  <a:lnTo>
                    <a:pt x="327" y="6907"/>
                  </a:lnTo>
                  <a:lnTo>
                    <a:pt x="326" y="6909"/>
                  </a:lnTo>
                  <a:lnTo>
                    <a:pt x="323" y="6911"/>
                  </a:lnTo>
                  <a:lnTo>
                    <a:pt x="320" y="6912"/>
                  </a:lnTo>
                  <a:lnTo>
                    <a:pt x="316" y="6913"/>
                  </a:lnTo>
                  <a:lnTo>
                    <a:pt x="307" y="6914"/>
                  </a:lnTo>
                  <a:lnTo>
                    <a:pt x="295" y="6913"/>
                  </a:lnTo>
                  <a:lnTo>
                    <a:pt x="281" y="6911"/>
                  </a:lnTo>
                  <a:lnTo>
                    <a:pt x="264" y="6907"/>
                  </a:lnTo>
                  <a:lnTo>
                    <a:pt x="246" y="6903"/>
                  </a:lnTo>
                  <a:lnTo>
                    <a:pt x="227" y="6897"/>
                  </a:lnTo>
                  <a:lnTo>
                    <a:pt x="204" y="6890"/>
                  </a:lnTo>
                  <a:lnTo>
                    <a:pt x="181" y="6881"/>
                  </a:lnTo>
                  <a:lnTo>
                    <a:pt x="157" y="6873"/>
                  </a:lnTo>
                  <a:lnTo>
                    <a:pt x="131" y="6862"/>
                  </a:lnTo>
                  <a:lnTo>
                    <a:pt x="77" y="6838"/>
                  </a:lnTo>
                  <a:lnTo>
                    <a:pt x="19" y="6811"/>
                  </a:lnTo>
                  <a:lnTo>
                    <a:pt x="0" y="6802"/>
                  </a:lnTo>
                  <a:close/>
                  <a:moveTo>
                    <a:pt x="0" y="6655"/>
                  </a:moveTo>
                  <a:lnTo>
                    <a:pt x="0" y="6614"/>
                  </a:lnTo>
                  <a:lnTo>
                    <a:pt x="11" y="6625"/>
                  </a:lnTo>
                  <a:lnTo>
                    <a:pt x="17" y="6634"/>
                  </a:lnTo>
                  <a:lnTo>
                    <a:pt x="18" y="6639"/>
                  </a:lnTo>
                  <a:lnTo>
                    <a:pt x="19" y="6642"/>
                  </a:lnTo>
                  <a:lnTo>
                    <a:pt x="19" y="6646"/>
                  </a:lnTo>
                  <a:lnTo>
                    <a:pt x="18" y="6648"/>
                  </a:lnTo>
                  <a:lnTo>
                    <a:pt x="16" y="6652"/>
                  </a:lnTo>
                  <a:lnTo>
                    <a:pt x="12" y="6654"/>
                  </a:lnTo>
                  <a:lnTo>
                    <a:pt x="6" y="6655"/>
                  </a:lnTo>
                  <a:lnTo>
                    <a:pt x="0" y="6655"/>
                  </a:lnTo>
                  <a:close/>
                  <a:moveTo>
                    <a:pt x="0" y="6575"/>
                  </a:moveTo>
                  <a:lnTo>
                    <a:pt x="0" y="6486"/>
                  </a:lnTo>
                  <a:lnTo>
                    <a:pt x="22" y="6493"/>
                  </a:lnTo>
                  <a:lnTo>
                    <a:pt x="44" y="6502"/>
                  </a:lnTo>
                  <a:lnTo>
                    <a:pt x="69" y="6510"/>
                  </a:lnTo>
                  <a:lnTo>
                    <a:pt x="94" y="6521"/>
                  </a:lnTo>
                  <a:lnTo>
                    <a:pt x="121" y="6532"/>
                  </a:lnTo>
                  <a:lnTo>
                    <a:pt x="148" y="6544"/>
                  </a:lnTo>
                  <a:lnTo>
                    <a:pt x="177" y="6558"/>
                  </a:lnTo>
                  <a:lnTo>
                    <a:pt x="205" y="6572"/>
                  </a:lnTo>
                  <a:lnTo>
                    <a:pt x="260" y="6600"/>
                  </a:lnTo>
                  <a:lnTo>
                    <a:pt x="309" y="6627"/>
                  </a:lnTo>
                  <a:lnTo>
                    <a:pt x="331" y="6641"/>
                  </a:lnTo>
                  <a:lnTo>
                    <a:pt x="353" y="6654"/>
                  </a:lnTo>
                  <a:lnTo>
                    <a:pt x="372" y="6667"/>
                  </a:lnTo>
                  <a:lnTo>
                    <a:pt x="390" y="6680"/>
                  </a:lnTo>
                  <a:lnTo>
                    <a:pt x="406" y="6691"/>
                  </a:lnTo>
                  <a:lnTo>
                    <a:pt x="419" y="6702"/>
                  </a:lnTo>
                  <a:lnTo>
                    <a:pt x="431" y="6713"/>
                  </a:lnTo>
                  <a:lnTo>
                    <a:pt x="439" y="6723"/>
                  </a:lnTo>
                  <a:lnTo>
                    <a:pt x="446" y="6731"/>
                  </a:lnTo>
                  <a:lnTo>
                    <a:pt x="450" y="6739"/>
                  </a:lnTo>
                  <a:lnTo>
                    <a:pt x="451" y="6742"/>
                  </a:lnTo>
                  <a:lnTo>
                    <a:pt x="452" y="6745"/>
                  </a:lnTo>
                  <a:lnTo>
                    <a:pt x="451" y="6748"/>
                  </a:lnTo>
                  <a:lnTo>
                    <a:pt x="450" y="6750"/>
                  </a:lnTo>
                  <a:lnTo>
                    <a:pt x="449" y="6752"/>
                  </a:lnTo>
                  <a:lnTo>
                    <a:pt x="446" y="6754"/>
                  </a:lnTo>
                  <a:lnTo>
                    <a:pt x="443" y="6755"/>
                  </a:lnTo>
                  <a:lnTo>
                    <a:pt x="439" y="6756"/>
                  </a:lnTo>
                  <a:lnTo>
                    <a:pt x="430" y="6757"/>
                  </a:lnTo>
                  <a:lnTo>
                    <a:pt x="418" y="6757"/>
                  </a:lnTo>
                  <a:lnTo>
                    <a:pt x="404" y="6755"/>
                  </a:lnTo>
                  <a:lnTo>
                    <a:pt x="389" y="6752"/>
                  </a:lnTo>
                  <a:lnTo>
                    <a:pt x="370" y="6748"/>
                  </a:lnTo>
                  <a:lnTo>
                    <a:pt x="351" y="6742"/>
                  </a:lnTo>
                  <a:lnTo>
                    <a:pt x="329" y="6736"/>
                  </a:lnTo>
                  <a:lnTo>
                    <a:pt x="307" y="6728"/>
                  </a:lnTo>
                  <a:lnTo>
                    <a:pt x="283" y="6720"/>
                  </a:lnTo>
                  <a:lnTo>
                    <a:pt x="258" y="6710"/>
                  </a:lnTo>
                  <a:lnTo>
                    <a:pt x="232" y="6699"/>
                  </a:lnTo>
                  <a:lnTo>
                    <a:pt x="205" y="6687"/>
                  </a:lnTo>
                  <a:lnTo>
                    <a:pt x="178" y="6674"/>
                  </a:lnTo>
                  <a:lnTo>
                    <a:pt x="150" y="6660"/>
                  </a:lnTo>
                  <a:lnTo>
                    <a:pt x="108" y="6639"/>
                  </a:lnTo>
                  <a:lnTo>
                    <a:pt x="69" y="6617"/>
                  </a:lnTo>
                  <a:lnTo>
                    <a:pt x="32" y="6595"/>
                  </a:lnTo>
                  <a:lnTo>
                    <a:pt x="0" y="6575"/>
                  </a:lnTo>
                  <a:close/>
                  <a:moveTo>
                    <a:pt x="0" y="6461"/>
                  </a:moveTo>
                  <a:lnTo>
                    <a:pt x="0" y="6350"/>
                  </a:lnTo>
                  <a:lnTo>
                    <a:pt x="40" y="6374"/>
                  </a:lnTo>
                  <a:lnTo>
                    <a:pt x="74" y="6397"/>
                  </a:lnTo>
                  <a:lnTo>
                    <a:pt x="106" y="6417"/>
                  </a:lnTo>
                  <a:lnTo>
                    <a:pt x="132" y="6438"/>
                  </a:lnTo>
                  <a:lnTo>
                    <a:pt x="142" y="6448"/>
                  </a:lnTo>
                  <a:lnTo>
                    <a:pt x="151" y="6456"/>
                  </a:lnTo>
                  <a:lnTo>
                    <a:pt x="159" y="6464"/>
                  </a:lnTo>
                  <a:lnTo>
                    <a:pt x="164" y="6471"/>
                  </a:lnTo>
                  <a:lnTo>
                    <a:pt x="168" y="6478"/>
                  </a:lnTo>
                  <a:lnTo>
                    <a:pt x="172" y="6484"/>
                  </a:lnTo>
                  <a:lnTo>
                    <a:pt x="172" y="6490"/>
                  </a:lnTo>
                  <a:lnTo>
                    <a:pt x="171" y="6494"/>
                  </a:lnTo>
                  <a:lnTo>
                    <a:pt x="167" y="6496"/>
                  </a:lnTo>
                  <a:lnTo>
                    <a:pt x="163" y="6498"/>
                  </a:lnTo>
                  <a:lnTo>
                    <a:pt x="159" y="6500"/>
                  </a:lnTo>
                  <a:lnTo>
                    <a:pt x="152" y="6500"/>
                  </a:lnTo>
                  <a:lnTo>
                    <a:pt x="144" y="6500"/>
                  </a:lnTo>
                  <a:lnTo>
                    <a:pt x="135" y="6500"/>
                  </a:lnTo>
                  <a:lnTo>
                    <a:pt x="125" y="6499"/>
                  </a:lnTo>
                  <a:lnTo>
                    <a:pt x="114" y="6497"/>
                  </a:lnTo>
                  <a:lnTo>
                    <a:pt x="91" y="6492"/>
                  </a:lnTo>
                  <a:lnTo>
                    <a:pt x="64" y="6483"/>
                  </a:lnTo>
                  <a:lnTo>
                    <a:pt x="33" y="6473"/>
                  </a:lnTo>
                  <a:lnTo>
                    <a:pt x="0" y="6461"/>
                  </a:lnTo>
                  <a:close/>
                  <a:moveTo>
                    <a:pt x="0" y="6209"/>
                  </a:moveTo>
                  <a:lnTo>
                    <a:pt x="0" y="6097"/>
                  </a:lnTo>
                  <a:lnTo>
                    <a:pt x="31" y="6110"/>
                  </a:lnTo>
                  <a:lnTo>
                    <a:pt x="64" y="6124"/>
                  </a:lnTo>
                  <a:lnTo>
                    <a:pt x="98" y="6139"/>
                  </a:lnTo>
                  <a:lnTo>
                    <a:pt x="134" y="6156"/>
                  </a:lnTo>
                  <a:lnTo>
                    <a:pt x="184" y="6183"/>
                  </a:lnTo>
                  <a:lnTo>
                    <a:pt x="229" y="6210"/>
                  </a:lnTo>
                  <a:lnTo>
                    <a:pt x="249" y="6223"/>
                  </a:lnTo>
                  <a:lnTo>
                    <a:pt x="269" y="6236"/>
                  </a:lnTo>
                  <a:lnTo>
                    <a:pt x="287" y="6249"/>
                  </a:lnTo>
                  <a:lnTo>
                    <a:pt x="303" y="6261"/>
                  </a:lnTo>
                  <a:lnTo>
                    <a:pt x="317" y="6273"/>
                  </a:lnTo>
                  <a:lnTo>
                    <a:pt x="329" y="6284"/>
                  </a:lnTo>
                  <a:lnTo>
                    <a:pt x="340" y="6293"/>
                  </a:lnTo>
                  <a:lnTo>
                    <a:pt x="348" y="6303"/>
                  </a:lnTo>
                  <a:lnTo>
                    <a:pt x="354" y="6312"/>
                  </a:lnTo>
                  <a:lnTo>
                    <a:pt x="357" y="6319"/>
                  </a:lnTo>
                  <a:lnTo>
                    <a:pt x="358" y="6322"/>
                  </a:lnTo>
                  <a:lnTo>
                    <a:pt x="358" y="6326"/>
                  </a:lnTo>
                  <a:lnTo>
                    <a:pt x="357" y="6329"/>
                  </a:lnTo>
                  <a:lnTo>
                    <a:pt x="356" y="6331"/>
                  </a:lnTo>
                  <a:lnTo>
                    <a:pt x="355" y="6333"/>
                  </a:lnTo>
                  <a:lnTo>
                    <a:pt x="352" y="6335"/>
                  </a:lnTo>
                  <a:lnTo>
                    <a:pt x="349" y="6337"/>
                  </a:lnTo>
                  <a:lnTo>
                    <a:pt x="345" y="6339"/>
                  </a:lnTo>
                  <a:lnTo>
                    <a:pt x="337" y="6340"/>
                  </a:lnTo>
                  <a:lnTo>
                    <a:pt x="325" y="6340"/>
                  </a:lnTo>
                  <a:lnTo>
                    <a:pt x="312" y="6339"/>
                  </a:lnTo>
                  <a:lnTo>
                    <a:pt x="297" y="6336"/>
                  </a:lnTo>
                  <a:lnTo>
                    <a:pt x="280" y="6332"/>
                  </a:lnTo>
                  <a:lnTo>
                    <a:pt x="261" y="6328"/>
                  </a:lnTo>
                  <a:lnTo>
                    <a:pt x="242" y="6321"/>
                  </a:lnTo>
                  <a:lnTo>
                    <a:pt x="220" y="6314"/>
                  </a:lnTo>
                  <a:lnTo>
                    <a:pt x="199" y="6306"/>
                  </a:lnTo>
                  <a:lnTo>
                    <a:pt x="175" y="6296"/>
                  </a:lnTo>
                  <a:lnTo>
                    <a:pt x="151" y="6287"/>
                  </a:lnTo>
                  <a:lnTo>
                    <a:pt x="126" y="6276"/>
                  </a:lnTo>
                  <a:lnTo>
                    <a:pt x="100" y="6264"/>
                  </a:lnTo>
                  <a:lnTo>
                    <a:pt x="74" y="6251"/>
                  </a:lnTo>
                  <a:lnTo>
                    <a:pt x="55" y="6240"/>
                  </a:lnTo>
                  <a:lnTo>
                    <a:pt x="37" y="6231"/>
                  </a:lnTo>
                  <a:lnTo>
                    <a:pt x="18" y="6220"/>
                  </a:lnTo>
                  <a:lnTo>
                    <a:pt x="0" y="6209"/>
                  </a:lnTo>
                  <a:close/>
                  <a:moveTo>
                    <a:pt x="0" y="6063"/>
                  </a:moveTo>
                  <a:lnTo>
                    <a:pt x="0" y="5952"/>
                  </a:lnTo>
                  <a:lnTo>
                    <a:pt x="32" y="5973"/>
                  </a:lnTo>
                  <a:lnTo>
                    <a:pt x="62" y="5992"/>
                  </a:lnTo>
                  <a:lnTo>
                    <a:pt x="86" y="6012"/>
                  </a:lnTo>
                  <a:lnTo>
                    <a:pt x="106" y="6029"/>
                  </a:lnTo>
                  <a:lnTo>
                    <a:pt x="114" y="6037"/>
                  </a:lnTo>
                  <a:lnTo>
                    <a:pt x="122" y="6045"/>
                  </a:lnTo>
                  <a:lnTo>
                    <a:pt x="127" y="6053"/>
                  </a:lnTo>
                  <a:lnTo>
                    <a:pt x="132" y="6059"/>
                  </a:lnTo>
                  <a:lnTo>
                    <a:pt x="135" y="6066"/>
                  </a:lnTo>
                  <a:lnTo>
                    <a:pt x="137" y="6071"/>
                  </a:lnTo>
                  <a:lnTo>
                    <a:pt x="137" y="6076"/>
                  </a:lnTo>
                  <a:lnTo>
                    <a:pt x="135" y="6081"/>
                  </a:lnTo>
                  <a:lnTo>
                    <a:pt x="133" y="6083"/>
                  </a:lnTo>
                  <a:lnTo>
                    <a:pt x="130" y="6085"/>
                  </a:lnTo>
                  <a:lnTo>
                    <a:pt x="125" y="6087"/>
                  </a:lnTo>
                  <a:lnTo>
                    <a:pt x="120" y="6088"/>
                  </a:lnTo>
                  <a:lnTo>
                    <a:pt x="107" y="6089"/>
                  </a:lnTo>
                  <a:lnTo>
                    <a:pt x="91" y="6087"/>
                  </a:lnTo>
                  <a:lnTo>
                    <a:pt x="71" y="6084"/>
                  </a:lnTo>
                  <a:lnTo>
                    <a:pt x="50" y="6080"/>
                  </a:lnTo>
                  <a:lnTo>
                    <a:pt x="26" y="6072"/>
                  </a:lnTo>
                  <a:lnTo>
                    <a:pt x="0" y="6063"/>
                  </a:lnTo>
                  <a:close/>
                  <a:moveTo>
                    <a:pt x="0" y="5763"/>
                  </a:moveTo>
                  <a:lnTo>
                    <a:pt x="0" y="5664"/>
                  </a:lnTo>
                  <a:lnTo>
                    <a:pt x="19" y="5669"/>
                  </a:lnTo>
                  <a:lnTo>
                    <a:pt x="40" y="5676"/>
                  </a:lnTo>
                  <a:lnTo>
                    <a:pt x="62" y="5683"/>
                  </a:lnTo>
                  <a:lnTo>
                    <a:pt x="84" y="5692"/>
                  </a:lnTo>
                  <a:lnTo>
                    <a:pt x="108" y="5702"/>
                  </a:lnTo>
                  <a:lnTo>
                    <a:pt x="132" y="5713"/>
                  </a:lnTo>
                  <a:lnTo>
                    <a:pt x="157" y="5726"/>
                  </a:lnTo>
                  <a:lnTo>
                    <a:pt x="182" y="5737"/>
                  </a:lnTo>
                  <a:lnTo>
                    <a:pt x="206" y="5750"/>
                  </a:lnTo>
                  <a:lnTo>
                    <a:pt x="229" y="5763"/>
                  </a:lnTo>
                  <a:lnTo>
                    <a:pt x="250" y="5776"/>
                  </a:lnTo>
                  <a:lnTo>
                    <a:pt x="271" y="5789"/>
                  </a:lnTo>
                  <a:lnTo>
                    <a:pt x="289" y="5802"/>
                  </a:lnTo>
                  <a:lnTo>
                    <a:pt x="308" y="5814"/>
                  </a:lnTo>
                  <a:lnTo>
                    <a:pt x="324" y="5826"/>
                  </a:lnTo>
                  <a:lnTo>
                    <a:pt x="338" y="5838"/>
                  </a:lnTo>
                  <a:lnTo>
                    <a:pt x="351" y="5850"/>
                  </a:lnTo>
                  <a:lnTo>
                    <a:pt x="362" y="5859"/>
                  </a:lnTo>
                  <a:lnTo>
                    <a:pt x="371" y="5870"/>
                  </a:lnTo>
                  <a:lnTo>
                    <a:pt x="379" y="5879"/>
                  </a:lnTo>
                  <a:lnTo>
                    <a:pt x="383" y="5887"/>
                  </a:lnTo>
                  <a:lnTo>
                    <a:pt x="386" y="5895"/>
                  </a:lnTo>
                  <a:lnTo>
                    <a:pt x="386" y="5899"/>
                  </a:lnTo>
                  <a:lnTo>
                    <a:pt x="386" y="5903"/>
                  </a:lnTo>
                  <a:lnTo>
                    <a:pt x="386" y="5905"/>
                  </a:lnTo>
                  <a:lnTo>
                    <a:pt x="384" y="5908"/>
                  </a:lnTo>
                  <a:lnTo>
                    <a:pt x="383" y="5910"/>
                  </a:lnTo>
                  <a:lnTo>
                    <a:pt x="380" y="5912"/>
                  </a:lnTo>
                  <a:lnTo>
                    <a:pt x="378" y="5914"/>
                  </a:lnTo>
                  <a:lnTo>
                    <a:pt x="374" y="5916"/>
                  </a:lnTo>
                  <a:lnTo>
                    <a:pt x="365" y="5918"/>
                  </a:lnTo>
                  <a:lnTo>
                    <a:pt x="355" y="5918"/>
                  </a:lnTo>
                  <a:lnTo>
                    <a:pt x="342" y="5918"/>
                  </a:lnTo>
                  <a:lnTo>
                    <a:pt x="328" y="5916"/>
                  </a:lnTo>
                  <a:lnTo>
                    <a:pt x="312" y="5912"/>
                  </a:lnTo>
                  <a:lnTo>
                    <a:pt x="295" y="5908"/>
                  </a:lnTo>
                  <a:lnTo>
                    <a:pt x="276" y="5903"/>
                  </a:lnTo>
                  <a:lnTo>
                    <a:pt x="257" y="5896"/>
                  </a:lnTo>
                  <a:lnTo>
                    <a:pt x="235" y="5889"/>
                  </a:lnTo>
                  <a:lnTo>
                    <a:pt x="214" y="5880"/>
                  </a:lnTo>
                  <a:lnTo>
                    <a:pt x="191" y="5871"/>
                  </a:lnTo>
                  <a:lnTo>
                    <a:pt x="168" y="5860"/>
                  </a:lnTo>
                  <a:lnTo>
                    <a:pt x="145" y="5850"/>
                  </a:lnTo>
                  <a:lnTo>
                    <a:pt x="121" y="5837"/>
                  </a:lnTo>
                  <a:lnTo>
                    <a:pt x="86" y="5818"/>
                  </a:lnTo>
                  <a:lnTo>
                    <a:pt x="55" y="5800"/>
                  </a:lnTo>
                  <a:lnTo>
                    <a:pt x="26" y="5782"/>
                  </a:lnTo>
                  <a:lnTo>
                    <a:pt x="0" y="5763"/>
                  </a:lnTo>
                  <a:close/>
                  <a:moveTo>
                    <a:pt x="0" y="5609"/>
                  </a:moveTo>
                  <a:lnTo>
                    <a:pt x="0" y="5478"/>
                  </a:lnTo>
                  <a:lnTo>
                    <a:pt x="14" y="5486"/>
                  </a:lnTo>
                  <a:lnTo>
                    <a:pt x="28" y="5494"/>
                  </a:lnTo>
                  <a:lnTo>
                    <a:pt x="51" y="5505"/>
                  </a:lnTo>
                  <a:lnTo>
                    <a:pt x="72" y="5518"/>
                  </a:lnTo>
                  <a:lnTo>
                    <a:pt x="93" y="5530"/>
                  </a:lnTo>
                  <a:lnTo>
                    <a:pt x="112" y="5543"/>
                  </a:lnTo>
                  <a:lnTo>
                    <a:pt x="131" y="5555"/>
                  </a:lnTo>
                  <a:lnTo>
                    <a:pt x="148" y="5568"/>
                  </a:lnTo>
                  <a:lnTo>
                    <a:pt x="163" y="5580"/>
                  </a:lnTo>
                  <a:lnTo>
                    <a:pt x="177" y="5591"/>
                  </a:lnTo>
                  <a:lnTo>
                    <a:pt x="189" y="5601"/>
                  </a:lnTo>
                  <a:lnTo>
                    <a:pt x="200" y="5612"/>
                  </a:lnTo>
                  <a:lnTo>
                    <a:pt x="208" y="5623"/>
                  </a:lnTo>
                  <a:lnTo>
                    <a:pt x="215" y="5632"/>
                  </a:lnTo>
                  <a:lnTo>
                    <a:pt x="219" y="5640"/>
                  </a:lnTo>
                  <a:lnTo>
                    <a:pt x="222" y="5648"/>
                  </a:lnTo>
                  <a:lnTo>
                    <a:pt x="222" y="5651"/>
                  </a:lnTo>
                  <a:lnTo>
                    <a:pt x="222" y="5654"/>
                  </a:lnTo>
                  <a:lnTo>
                    <a:pt x="221" y="5658"/>
                  </a:lnTo>
                  <a:lnTo>
                    <a:pt x="220" y="5661"/>
                  </a:lnTo>
                  <a:lnTo>
                    <a:pt x="217" y="5664"/>
                  </a:lnTo>
                  <a:lnTo>
                    <a:pt x="211" y="5667"/>
                  </a:lnTo>
                  <a:lnTo>
                    <a:pt x="204" y="5669"/>
                  </a:lnTo>
                  <a:lnTo>
                    <a:pt x="194" y="5671"/>
                  </a:lnTo>
                  <a:lnTo>
                    <a:pt x="185" y="5671"/>
                  </a:lnTo>
                  <a:lnTo>
                    <a:pt x="173" y="5669"/>
                  </a:lnTo>
                  <a:lnTo>
                    <a:pt x="160" y="5667"/>
                  </a:lnTo>
                  <a:lnTo>
                    <a:pt x="146" y="5664"/>
                  </a:lnTo>
                  <a:lnTo>
                    <a:pt x="130" y="5660"/>
                  </a:lnTo>
                  <a:lnTo>
                    <a:pt x="113" y="5655"/>
                  </a:lnTo>
                  <a:lnTo>
                    <a:pt x="96" y="5650"/>
                  </a:lnTo>
                  <a:lnTo>
                    <a:pt x="79" y="5644"/>
                  </a:lnTo>
                  <a:lnTo>
                    <a:pt x="40" y="5627"/>
                  </a:lnTo>
                  <a:lnTo>
                    <a:pt x="0" y="5609"/>
                  </a:lnTo>
                  <a:close/>
                  <a:moveTo>
                    <a:pt x="0" y="5418"/>
                  </a:moveTo>
                  <a:lnTo>
                    <a:pt x="0" y="5313"/>
                  </a:lnTo>
                  <a:lnTo>
                    <a:pt x="22" y="5330"/>
                  </a:lnTo>
                  <a:lnTo>
                    <a:pt x="40" y="5345"/>
                  </a:lnTo>
                  <a:lnTo>
                    <a:pt x="56" y="5360"/>
                  </a:lnTo>
                  <a:lnTo>
                    <a:pt x="68" y="5374"/>
                  </a:lnTo>
                  <a:lnTo>
                    <a:pt x="73" y="5380"/>
                  </a:lnTo>
                  <a:lnTo>
                    <a:pt x="78" y="5387"/>
                  </a:lnTo>
                  <a:lnTo>
                    <a:pt x="81" y="5392"/>
                  </a:lnTo>
                  <a:lnTo>
                    <a:pt x="83" y="5398"/>
                  </a:lnTo>
                  <a:lnTo>
                    <a:pt x="85" y="5403"/>
                  </a:lnTo>
                  <a:lnTo>
                    <a:pt x="85" y="5407"/>
                  </a:lnTo>
                  <a:lnTo>
                    <a:pt x="84" y="5412"/>
                  </a:lnTo>
                  <a:lnTo>
                    <a:pt x="83" y="5416"/>
                  </a:lnTo>
                  <a:lnTo>
                    <a:pt x="81" y="5418"/>
                  </a:lnTo>
                  <a:lnTo>
                    <a:pt x="79" y="5420"/>
                  </a:lnTo>
                  <a:lnTo>
                    <a:pt x="76" y="5422"/>
                  </a:lnTo>
                  <a:lnTo>
                    <a:pt x="72" y="5423"/>
                  </a:lnTo>
                  <a:lnTo>
                    <a:pt x="65" y="5426"/>
                  </a:lnTo>
                  <a:lnTo>
                    <a:pt x="55" y="5426"/>
                  </a:lnTo>
                  <a:lnTo>
                    <a:pt x="43" y="5426"/>
                  </a:lnTo>
                  <a:lnTo>
                    <a:pt x="30" y="5424"/>
                  </a:lnTo>
                  <a:lnTo>
                    <a:pt x="16" y="5421"/>
                  </a:lnTo>
                  <a:lnTo>
                    <a:pt x="0" y="5418"/>
                  </a:lnTo>
                  <a:close/>
                  <a:moveTo>
                    <a:pt x="0" y="4847"/>
                  </a:moveTo>
                  <a:lnTo>
                    <a:pt x="0" y="4752"/>
                  </a:lnTo>
                  <a:lnTo>
                    <a:pt x="17" y="4755"/>
                  </a:lnTo>
                  <a:lnTo>
                    <a:pt x="37" y="4760"/>
                  </a:lnTo>
                  <a:lnTo>
                    <a:pt x="58" y="4766"/>
                  </a:lnTo>
                  <a:lnTo>
                    <a:pt x="81" y="4774"/>
                  </a:lnTo>
                  <a:lnTo>
                    <a:pt x="105" y="4782"/>
                  </a:lnTo>
                  <a:lnTo>
                    <a:pt x="128" y="4793"/>
                  </a:lnTo>
                  <a:lnTo>
                    <a:pt x="154" y="4805"/>
                  </a:lnTo>
                  <a:lnTo>
                    <a:pt x="179" y="4819"/>
                  </a:lnTo>
                  <a:lnTo>
                    <a:pt x="200" y="4830"/>
                  </a:lnTo>
                  <a:lnTo>
                    <a:pt x="218" y="4842"/>
                  </a:lnTo>
                  <a:lnTo>
                    <a:pt x="236" y="4854"/>
                  </a:lnTo>
                  <a:lnTo>
                    <a:pt x="254" y="4865"/>
                  </a:lnTo>
                  <a:lnTo>
                    <a:pt x="270" y="4876"/>
                  </a:lnTo>
                  <a:lnTo>
                    <a:pt x="284" y="4888"/>
                  </a:lnTo>
                  <a:lnTo>
                    <a:pt x="298" y="4899"/>
                  </a:lnTo>
                  <a:lnTo>
                    <a:pt x="310" y="4911"/>
                  </a:lnTo>
                  <a:lnTo>
                    <a:pt x="320" y="4920"/>
                  </a:lnTo>
                  <a:lnTo>
                    <a:pt x="329" y="4931"/>
                  </a:lnTo>
                  <a:lnTo>
                    <a:pt x="336" y="4941"/>
                  </a:lnTo>
                  <a:lnTo>
                    <a:pt x="341" y="4950"/>
                  </a:lnTo>
                  <a:lnTo>
                    <a:pt x="345" y="4958"/>
                  </a:lnTo>
                  <a:lnTo>
                    <a:pt x="347" y="4966"/>
                  </a:lnTo>
                  <a:lnTo>
                    <a:pt x="348" y="4970"/>
                  </a:lnTo>
                  <a:lnTo>
                    <a:pt x="347" y="4973"/>
                  </a:lnTo>
                  <a:lnTo>
                    <a:pt x="345" y="4977"/>
                  </a:lnTo>
                  <a:lnTo>
                    <a:pt x="344" y="4979"/>
                  </a:lnTo>
                  <a:lnTo>
                    <a:pt x="340" y="4984"/>
                  </a:lnTo>
                  <a:lnTo>
                    <a:pt x="334" y="4987"/>
                  </a:lnTo>
                  <a:lnTo>
                    <a:pt x="326" y="4990"/>
                  </a:lnTo>
                  <a:lnTo>
                    <a:pt x="316" y="4991"/>
                  </a:lnTo>
                  <a:lnTo>
                    <a:pt x="304" y="4991"/>
                  </a:lnTo>
                  <a:lnTo>
                    <a:pt x="293" y="4990"/>
                  </a:lnTo>
                  <a:lnTo>
                    <a:pt x="279" y="4987"/>
                  </a:lnTo>
                  <a:lnTo>
                    <a:pt x="263" y="4984"/>
                  </a:lnTo>
                  <a:lnTo>
                    <a:pt x="247" y="4981"/>
                  </a:lnTo>
                  <a:lnTo>
                    <a:pt x="230" y="4976"/>
                  </a:lnTo>
                  <a:lnTo>
                    <a:pt x="213" y="4969"/>
                  </a:lnTo>
                  <a:lnTo>
                    <a:pt x="193" y="4962"/>
                  </a:lnTo>
                  <a:lnTo>
                    <a:pt x="174" y="4954"/>
                  </a:lnTo>
                  <a:lnTo>
                    <a:pt x="154" y="4945"/>
                  </a:lnTo>
                  <a:lnTo>
                    <a:pt x="135" y="4936"/>
                  </a:lnTo>
                  <a:lnTo>
                    <a:pt x="114" y="4925"/>
                  </a:lnTo>
                  <a:lnTo>
                    <a:pt x="81" y="4905"/>
                  </a:lnTo>
                  <a:lnTo>
                    <a:pt x="51" y="4886"/>
                  </a:lnTo>
                  <a:lnTo>
                    <a:pt x="24" y="4867"/>
                  </a:lnTo>
                  <a:lnTo>
                    <a:pt x="0" y="4847"/>
                  </a:lnTo>
                  <a:close/>
                  <a:moveTo>
                    <a:pt x="0" y="4642"/>
                  </a:moveTo>
                  <a:lnTo>
                    <a:pt x="0" y="4522"/>
                  </a:lnTo>
                  <a:lnTo>
                    <a:pt x="30" y="4532"/>
                  </a:lnTo>
                  <a:lnTo>
                    <a:pt x="63" y="4545"/>
                  </a:lnTo>
                  <a:lnTo>
                    <a:pt x="96" y="4560"/>
                  </a:lnTo>
                  <a:lnTo>
                    <a:pt x="132" y="4578"/>
                  </a:lnTo>
                  <a:lnTo>
                    <a:pt x="151" y="4589"/>
                  </a:lnTo>
                  <a:lnTo>
                    <a:pt x="169" y="4600"/>
                  </a:lnTo>
                  <a:lnTo>
                    <a:pt x="187" y="4612"/>
                  </a:lnTo>
                  <a:lnTo>
                    <a:pt x="203" y="4623"/>
                  </a:lnTo>
                  <a:lnTo>
                    <a:pt x="218" y="4635"/>
                  </a:lnTo>
                  <a:lnTo>
                    <a:pt x="231" y="4645"/>
                  </a:lnTo>
                  <a:lnTo>
                    <a:pt x="244" y="4656"/>
                  </a:lnTo>
                  <a:lnTo>
                    <a:pt x="256" y="4667"/>
                  </a:lnTo>
                  <a:lnTo>
                    <a:pt x="266" y="4678"/>
                  </a:lnTo>
                  <a:lnTo>
                    <a:pt x="273" y="4687"/>
                  </a:lnTo>
                  <a:lnTo>
                    <a:pt x="281" y="4697"/>
                  </a:lnTo>
                  <a:lnTo>
                    <a:pt x="285" y="4706"/>
                  </a:lnTo>
                  <a:lnTo>
                    <a:pt x="288" y="4714"/>
                  </a:lnTo>
                  <a:lnTo>
                    <a:pt x="290" y="4722"/>
                  </a:lnTo>
                  <a:lnTo>
                    <a:pt x="290" y="4728"/>
                  </a:lnTo>
                  <a:lnTo>
                    <a:pt x="287" y="4735"/>
                  </a:lnTo>
                  <a:lnTo>
                    <a:pt x="283" y="4739"/>
                  </a:lnTo>
                  <a:lnTo>
                    <a:pt x="277" y="4742"/>
                  </a:lnTo>
                  <a:lnTo>
                    <a:pt x="270" y="4746"/>
                  </a:lnTo>
                  <a:lnTo>
                    <a:pt x="260" y="4747"/>
                  </a:lnTo>
                  <a:lnTo>
                    <a:pt x="249" y="4747"/>
                  </a:lnTo>
                  <a:lnTo>
                    <a:pt x="237" y="4746"/>
                  </a:lnTo>
                  <a:lnTo>
                    <a:pt x="223" y="4745"/>
                  </a:lnTo>
                  <a:lnTo>
                    <a:pt x="209" y="4741"/>
                  </a:lnTo>
                  <a:lnTo>
                    <a:pt x="194" y="4737"/>
                  </a:lnTo>
                  <a:lnTo>
                    <a:pt x="177" y="4733"/>
                  </a:lnTo>
                  <a:lnTo>
                    <a:pt x="161" y="4726"/>
                  </a:lnTo>
                  <a:lnTo>
                    <a:pt x="142" y="4720"/>
                  </a:lnTo>
                  <a:lnTo>
                    <a:pt x="124" y="4712"/>
                  </a:lnTo>
                  <a:lnTo>
                    <a:pt x="105" y="4704"/>
                  </a:lnTo>
                  <a:lnTo>
                    <a:pt x="86" y="4694"/>
                  </a:lnTo>
                  <a:lnTo>
                    <a:pt x="67" y="4683"/>
                  </a:lnTo>
                  <a:lnTo>
                    <a:pt x="49" y="4673"/>
                  </a:lnTo>
                  <a:lnTo>
                    <a:pt x="31" y="4663"/>
                  </a:lnTo>
                  <a:lnTo>
                    <a:pt x="15" y="4652"/>
                  </a:lnTo>
                  <a:lnTo>
                    <a:pt x="0" y="4642"/>
                  </a:lnTo>
                  <a:close/>
                  <a:moveTo>
                    <a:pt x="0" y="4417"/>
                  </a:moveTo>
                  <a:lnTo>
                    <a:pt x="0" y="4289"/>
                  </a:lnTo>
                  <a:lnTo>
                    <a:pt x="26" y="4299"/>
                  </a:lnTo>
                  <a:lnTo>
                    <a:pt x="53" y="4310"/>
                  </a:lnTo>
                  <a:lnTo>
                    <a:pt x="81" y="4323"/>
                  </a:lnTo>
                  <a:lnTo>
                    <a:pt x="109" y="4338"/>
                  </a:lnTo>
                  <a:lnTo>
                    <a:pt x="127" y="4349"/>
                  </a:lnTo>
                  <a:lnTo>
                    <a:pt x="145" y="4359"/>
                  </a:lnTo>
                  <a:lnTo>
                    <a:pt x="161" y="4370"/>
                  </a:lnTo>
                  <a:lnTo>
                    <a:pt x="177" y="4382"/>
                  </a:lnTo>
                  <a:lnTo>
                    <a:pt x="191" y="4393"/>
                  </a:lnTo>
                  <a:lnTo>
                    <a:pt x="204" y="4404"/>
                  </a:lnTo>
                  <a:lnTo>
                    <a:pt x="216" y="4414"/>
                  </a:lnTo>
                  <a:lnTo>
                    <a:pt x="227" y="4425"/>
                  </a:lnTo>
                  <a:lnTo>
                    <a:pt x="236" y="4435"/>
                  </a:lnTo>
                  <a:lnTo>
                    <a:pt x="244" y="4445"/>
                  </a:lnTo>
                  <a:lnTo>
                    <a:pt x="250" y="4454"/>
                  </a:lnTo>
                  <a:lnTo>
                    <a:pt x="255" y="4463"/>
                  </a:lnTo>
                  <a:lnTo>
                    <a:pt x="258" y="4472"/>
                  </a:lnTo>
                  <a:lnTo>
                    <a:pt x="259" y="4479"/>
                  </a:lnTo>
                  <a:lnTo>
                    <a:pt x="259" y="4486"/>
                  </a:lnTo>
                  <a:lnTo>
                    <a:pt x="257" y="4491"/>
                  </a:lnTo>
                  <a:lnTo>
                    <a:pt x="253" y="4496"/>
                  </a:lnTo>
                  <a:lnTo>
                    <a:pt x="246" y="4500"/>
                  </a:lnTo>
                  <a:lnTo>
                    <a:pt x="239" y="4503"/>
                  </a:lnTo>
                  <a:lnTo>
                    <a:pt x="230" y="4504"/>
                  </a:lnTo>
                  <a:lnTo>
                    <a:pt x="219" y="4504"/>
                  </a:lnTo>
                  <a:lnTo>
                    <a:pt x="207" y="4504"/>
                  </a:lnTo>
                  <a:lnTo>
                    <a:pt x="194" y="4502"/>
                  </a:lnTo>
                  <a:lnTo>
                    <a:pt x="180" y="4500"/>
                  </a:lnTo>
                  <a:lnTo>
                    <a:pt x="165" y="4495"/>
                  </a:lnTo>
                  <a:lnTo>
                    <a:pt x="150" y="4491"/>
                  </a:lnTo>
                  <a:lnTo>
                    <a:pt x="134" y="4486"/>
                  </a:lnTo>
                  <a:lnTo>
                    <a:pt x="117" y="4478"/>
                  </a:lnTo>
                  <a:lnTo>
                    <a:pt x="98" y="4470"/>
                  </a:lnTo>
                  <a:lnTo>
                    <a:pt x="81" y="4463"/>
                  </a:lnTo>
                  <a:lnTo>
                    <a:pt x="63" y="4453"/>
                  </a:lnTo>
                  <a:lnTo>
                    <a:pt x="43" y="4443"/>
                  </a:lnTo>
                  <a:lnTo>
                    <a:pt x="32" y="4437"/>
                  </a:lnTo>
                  <a:lnTo>
                    <a:pt x="22" y="4431"/>
                  </a:lnTo>
                  <a:lnTo>
                    <a:pt x="11" y="4424"/>
                  </a:lnTo>
                  <a:lnTo>
                    <a:pt x="0" y="4417"/>
                  </a:lnTo>
                  <a:close/>
                  <a:moveTo>
                    <a:pt x="0" y="4176"/>
                  </a:moveTo>
                  <a:lnTo>
                    <a:pt x="0" y="4050"/>
                  </a:lnTo>
                  <a:lnTo>
                    <a:pt x="26" y="4058"/>
                  </a:lnTo>
                  <a:lnTo>
                    <a:pt x="53" y="4070"/>
                  </a:lnTo>
                  <a:lnTo>
                    <a:pt x="82" y="4083"/>
                  </a:lnTo>
                  <a:lnTo>
                    <a:pt x="111" y="4098"/>
                  </a:lnTo>
                  <a:lnTo>
                    <a:pt x="128" y="4109"/>
                  </a:lnTo>
                  <a:lnTo>
                    <a:pt x="145" y="4120"/>
                  </a:lnTo>
                  <a:lnTo>
                    <a:pt x="161" y="4131"/>
                  </a:lnTo>
                  <a:lnTo>
                    <a:pt x="175" y="4140"/>
                  </a:lnTo>
                  <a:lnTo>
                    <a:pt x="189" y="4151"/>
                  </a:lnTo>
                  <a:lnTo>
                    <a:pt x="202" y="4162"/>
                  </a:lnTo>
                  <a:lnTo>
                    <a:pt x="213" y="4173"/>
                  </a:lnTo>
                  <a:lnTo>
                    <a:pt x="222" y="4183"/>
                  </a:lnTo>
                  <a:lnTo>
                    <a:pt x="232" y="4193"/>
                  </a:lnTo>
                  <a:lnTo>
                    <a:pt x="240" y="4203"/>
                  </a:lnTo>
                  <a:lnTo>
                    <a:pt x="245" y="4211"/>
                  </a:lnTo>
                  <a:lnTo>
                    <a:pt x="249" y="4220"/>
                  </a:lnTo>
                  <a:lnTo>
                    <a:pt x="253" y="4229"/>
                  </a:lnTo>
                  <a:lnTo>
                    <a:pt x="254" y="4236"/>
                  </a:lnTo>
                  <a:lnTo>
                    <a:pt x="253" y="4243"/>
                  </a:lnTo>
                  <a:lnTo>
                    <a:pt x="250" y="4248"/>
                  </a:lnTo>
                  <a:lnTo>
                    <a:pt x="246" y="4254"/>
                  </a:lnTo>
                  <a:lnTo>
                    <a:pt x="241" y="4257"/>
                  </a:lnTo>
                  <a:lnTo>
                    <a:pt x="233" y="4260"/>
                  </a:lnTo>
                  <a:lnTo>
                    <a:pt x="225" y="4261"/>
                  </a:lnTo>
                  <a:lnTo>
                    <a:pt x="214" y="4262"/>
                  </a:lnTo>
                  <a:lnTo>
                    <a:pt x="203" y="4261"/>
                  </a:lnTo>
                  <a:lnTo>
                    <a:pt x="190" y="4260"/>
                  </a:lnTo>
                  <a:lnTo>
                    <a:pt x="177" y="4258"/>
                  </a:lnTo>
                  <a:lnTo>
                    <a:pt x="162" y="4254"/>
                  </a:lnTo>
                  <a:lnTo>
                    <a:pt x="147" y="4249"/>
                  </a:lnTo>
                  <a:lnTo>
                    <a:pt x="132" y="4244"/>
                  </a:lnTo>
                  <a:lnTo>
                    <a:pt x="114" y="4237"/>
                  </a:lnTo>
                  <a:lnTo>
                    <a:pt x="98" y="4231"/>
                  </a:lnTo>
                  <a:lnTo>
                    <a:pt x="81" y="4222"/>
                  </a:lnTo>
                  <a:lnTo>
                    <a:pt x="63" y="4214"/>
                  </a:lnTo>
                  <a:lnTo>
                    <a:pt x="45" y="4204"/>
                  </a:lnTo>
                  <a:lnTo>
                    <a:pt x="33" y="4197"/>
                  </a:lnTo>
                  <a:lnTo>
                    <a:pt x="22" y="4190"/>
                  </a:lnTo>
                  <a:lnTo>
                    <a:pt x="11" y="4183"/>
                  </a:lnTo>
                  <a:lnTo>
                    <a:pt x="0" y="4176"/>
                  </a:lnTo>
                  <a:close/>
                  <a:moveTo>
                    <a:pt x="0" y="3917"/>
                  </a:moveTo>
                  <a:lnTo>
                    <a:pt x="0" y="3806"/>
                  </a:lnTo>
                  <a:lnTo>
                    <a:pt x="15" y="3809"/>
                  </a:lnTo>
                  <a:lnTo>
                    <a:pt x="30" y="3812"/>
                  </a:lnTo>
                  <a:lnTo>
                    <a:pt x="46" y="3818"/>
                  </a:lnTo>
                  <a:lnTo>
                    <a:pt x="64" y="3824"/>
                  </a:lnTo>
                  <a:lnTo>
                    <a:pt x="81" y="3832"/>
                  </a:lnTo>
                  <a:lnTo>
                    <a:pt x="99" y="3839"/>
                  </a:lnTo>
                  <a:lnTo>
                    <a:pt x="118" y="3849"/>
                  </a:lnTo>
                  <a:lnTo>
                    <a:pt x="136" y="3860"/>
                  </a:lnTo>
                  <a:lnTo>
                    <a:pt x="153" y="3869"/>
                  </a:lnTo>
                  <a:lnTo>
                    <a:pt x="169" y="3879"/>
                  </a:lnTo>
                  <a:lnTo>
                    <a:pt x="184" y="3890"/>
                  </a:lnTo>
                  <a:lnTo>
                    <a:pt x="198" y="3901"/>
                  </a:lnTo>
                  <a:lnTo>
                    <a:pt x="211" y="3910"/>
                  </a:lnTo>
                  <a:lnTo>
                    <a:pt x="223" y="3921"/>
                  </a:lnTo>
                  <a:lnTo>
                    <a:pt x="234" y="3931"/>
                  </a:lnTo>
                  <a:lnTo>
                    <a:pt x="243" y="3942"/>
                  </a:lnTo>
                  <a:lnTo>
                    <a:pt x="252" y="3951"/>
                  </a:lnTo>
                  <a:lnTo>
                    <a:pt x="259" y="3960"/>
                  </a:lnTo>
                  <a:lnTo>
                    <a:pt x="264" y="3970"/>
                  </a:lnTo>
                  <a:lnTo>
                    <a:pt x="268" y="3978"/>
                  </a:lnTo>
                  <a:lnTo>
                    <a:pt x="271" y="3986"/>
                  </a:lnTo>
                  <a:lnTo>
                    <a:pt x="272" y="3993"/>
                  </a:lnTo>
                  <a:lnTo>
                    <a:pt x="271" y="4000"/>
                  </a:lnTo>
                  <a:lnTo>
                    <a:pt x="269" y="4006"/>
                  </a:lnTo>
                  <a:lnTo>
                    <a:pt x="264" y="4011"/>
                  </a:lnTo>
                  <a:lnTo>
                    <a:pt x="258" y="4015"/>
                  </a:lnTo>
                  <a:lnTo>
                    <a:pt x="252" y="4017"/>
                  </a:lnTo>
                  <a:lnTo>
                    <a:pt x="243" y="4019"/>
                  </a:lnTo>
                  <a:lnTo>
                    <a:pt x="233" y="4019"/>
                  </a:lnTo>
                  <a:lnTo>
                    <a:pt x="221" y="4019"/>
                  </a:lnTo>
                  <a:lnTo>
                    <a:pt x="209" y="4018"/>
                  </a:lnTo>
                  <a:lnTo>
                    <a:pt x="196" y="4016"/>
                  </a:lnTo>
                  <a:lnTo>
                    <a:pt x="184" y="4013"/>
                  </a:lnTo>
                  <a:lnTo>
                    <a:pt x="168" y="4009"/>
                  </a:lnTo>
                  <a:lnTo>
                    <a:pt x="153" y="4003"/>
                  </a:lnTo>
                  <a:lnTo>
                    <a:pt x="137" y="3998"/>
                  </a:lnTo>
                  <a:lnTo>
                    <a:pt x="121" y="3990"/>
                  </a:lnTo>
                  <a:lnTo>
                    <a:pt x="105" y="3983"/>
                  </a:lnTo>
                  <a:lnTo>
                    <a:pt x="87" y="3974"/>
                  </a:lnTo>
                  <a:lnTo>
                    <a:pt x="70" y="3964"/>
                  </a:lnTo>
                  <a:lnTo>
                    <a:pt x="51" y="3954"/>
                  </a:lnTo>
                  <a:lnTo>
                    <a:pt x="32" y="3942"/>
                  </a:lnTo>
                  <a:lnTo>
                    <a:pt x="16" y="3929"/>
                  </a:lnTo>
                  <a:lnTo>
                    <a:pt x="0" y="3917"/>
                  </a:lnTo>
                  <a:close/>
                  <a:moveTo>
                    <a:pt x="0" y="3620"/>
                  </a:moveTo>
                  <a:lnTo>
                    <a:pt x="0" y="3575"/>
                  </a:lnTo>
                  <a:lnTo>
                    <a:pt x="5" y="3570"/>
                  </a:lnTo>
                  <a:lnTo>
                    <a:pt x="12" y="3568"/>
                  </a:lnTo>
                  <a:lnTo>
                    <a:pt x="19" y="3567"/>
                  </a:lnTo>
                  <a:lnTo>
                    <a:pt x="29" y="3566"/>
                  </a:lnTo>
                  <a:lnTo>
                    <a:pt x="38" y="3566"/>
                  </a:lnTo>
                  <a:lnTo>
                    <a:pt x="49" y="3567"/>
                  </a:lnTo>
                  <a:lnTo>
                    <a:pt x="60" y="3569"/>
                  </a:lnTo>
                  <a:lnTo>
                    <a:pt x="72" y="3571"/>
                  </a:lnTo>
                  <a:lnTo>
                    <a:pt x="85" y="3575"/>
                  </a:lnTo>
                  <a:lnTo>
                    <a:pt x="98" y="3579"/>
                  </a:lnTo>
                  <a:lnTo>
                    <a:pt x="112" y="3584"/>
                  </a:lnTo>
                  <a:lnTo>
                    <a:pt x="126" y="3590"/>
                  </a:lnTo>
                  <a:lnTo>
                    <a:pt x="155" y="3603"/>
                  </a:lnTo>
                  <a:lnTo>
                    <a:pt x="186" y="3619"/>
                  </a:lnTo>
                  <a:lnTo>
                    <a:pt x="202" y="3629"/>
                  </a:lnTo>
                  <a:lnTo>
                    <a:pt x="217" y="3638"/>
                  </a:lnTo>
                  <a:lnTo>
                    <a:pt x="231" y="3649"/>
                  </a:lnTo>
                  <a:lnTo>
                    <a:pt x="244" y="3659"/>
                  </a:lnTo>
                  <a:lnTo>
                    <a:pt x="257" y="3670"/>
                  </a:lnTo>
                  <a:lnTo>
                    <a:pt x="268" y="3679"/>
                  </a:lnTo>
                  <a:lnTo>
                    <a:pt x="279" y="3689"/>
                  </a:lnTo>
                  <a:lnTo>
                    <a:pt x="287" y="3699"/>
                  </a:lnTo>
                  <a:lnTo>
                    <a:pt x="296" y="3709"/>
                  </a:lnTo>
                  <a:lnTo>
                    <a:pt x="302" y="3718"/>
                  </a:lnTo>
                  <a:lnTo>
                    <a:pt x="308" y="3727"/>
                  </a:lnTo>
                  <a:lnTo>
                    <a:pt x="311" y="3736"/>
                  </a:lnTo>
                  <a:lnTo>
                    <a:pt x="313" y="3743"/>
                  </a:lnTo>
                  <a:lnTo>
                    <a:pt x="314" y="3751"/>
                  </a:lnTo>
                  <a:lnTo>
                    <a:pt x="313" y="3757"/>
                  </a:lnTo>
                  <a:lnTo>
                    <a:pt x="311" y="3764"/>
                  </a:lnTo>
                  <a:lnTo>
                    <a:pt x="307" y="3768"/>
                  </a:lnTo>
                  <a:lnTo>
                    <a:pt x="301" y="3772"/>
                  </a:lnTo>
                  <a:lnTo>
                    <a:pt x="294" y="3774"/>
                  </a:lnTo>
                  <a:lnTo>
                    <a:pt x="286" y="3777"/>
                  </a:lnTo>
                  <a:lnTo>
                    <a:pt x="276" y="3778"/>
                  </a:lnTo>
                  <a:lnTo>
                    <a:pt x="266" y="3778"/>
                  </a:lnTo>
                  <a:lnTo>
                    <a:pt x="254" y="3777"/>
                  </a:lnTo>
                  <a:lnTo>
                    <a:pt x="241" y="3774"/>
                  </a:lnTo>
                  <a:lnTo>
                    <a:pt x="228" y="3771"/>
                  </a:lnTo>
                  <a:lnTo>
                    <a:pt x="214" y="3767"/>
                  </a:lnTo>
                  <a:lnTo>
                    <a:pt x="199" y="3763"/>
                  </a:lnTo>
                  <a:lnTo>
                    <a:pt x="184" y="3756"/>
                  </a:lnTo>
                  <a:lnTo>
                    <a:pt x="168" y="3750"/>
                  </a:lnTo>
                  <a:lnTo>
                    <a:pt x="152" y="3742"/>
                  </a:lnTo>
                  <a:lnTo>
                    <a:pt x="136" y="3734"/>
                  </a:lnTo>
                  <a:lnTo>
                    <a:pt x="120" y="3725"/>
                  </a:lnTo>
                  <a:lnTo>
                    <a:pt x="98" y="3712"/>
                  </a:lnTo>
                  <a:lnTo>
                    <a:pt x="79" y="3699"/>
                  </a:lnTo>
                  <a:lnTo>
                    <a:pt x="62" y="3686"/>
                  </a:lnTo>
                  <a:lnTo>
                    <a:pt x="45" y="3672"/>
                  </a:lnTo>
                  <a:lnTo>
                    <a:pt x="30" y="3659"/>
                  </a:lnTo>
                  <a:lnTo>
                    <a:pt x="18" y="3645"/>
                  </a:lnTo>
                  <a:lnTo>
                    <a:pt x="8" y="3633"/>
                  </a:lnTo>
                  <a:lnTo>
                    <a:pt x="0" y="3620"/>
                  </a:lnTo>
                  <a:close/>
                  <a:moveTo>
                    <a:pt x="0" y="3055"/>
                  </a:moveTo>
                  <a:lnTo>
                    <a:pt x="0" y="2928"/>
                  </a:lnTo>
                  <a:lnTo>
                    <a:pt x="23" y="2944"/>
                  </a:lnTo>
                  <a:lnTo>
                    <a:pt x="43" y="2962"/>
                  </a:lnTo>
                  <a:lnTo>
                    <a:pt x="52" y="2970"/>
                  </a:lnTo>
                  <a:lnTo>
                    <a:pt x="60" y="2979"/>
                  </a:lnTo>
                  <a:lnTo>
                    <a:pt x="67" y="2988"/>
                  </a:lnTo>
                  <a:lnTo>
                    <a:pt x="73" y="2995"/>
                  </a:lnTo>
                  <a:lnTo>
                    <a:pt x="79" y="3004"/>
                  </a:lnTo>
                  <a:lnTo>
                    <a:pt x="83" y="3011"/>
                  </a:lnTo>
                  <a:lnTo>
                    <a:pt x="87" y="3019"/>
                  </a:lnTo>
                  <a:lnTo>
                    <a:pt x="90" y="3025"/>
                  </a:lnTo>
                  <a:lnTo>
                    <a:pt x="91" y="3032"/>
                  </a:lnTo>
                  <a:lnTo>
                    <a:pt x="91" y="3038"/>
                  </a:lnTo>
                  <a:lnTo>
                    <a:pt x="90" y="3044"/>
                  </a:lnTo>
                  <a:lnTo>
                    <a:pt x="87" y="3049"/>
                  </a:lnTo>
                  <a:lnTo>
                    <a:pt x="85" y="3052"/>
                  </a:lnTo>
                  <a:lnTo>
                    <a:pt x="82" y="3055"/>
                  </a:lnTo>
                  <a:lnTo>
                    <a:pt x="79" y="3058"/>
                  </a:lnTo>
                  <a:lnTo>
                    <a:pt x="76" y="3059"/>
                  </a:lnTo>
                  <a:lnTo>
                    <a:pt x="66" y="3062"/>
                  </a:lnTo>
                  <a:lnTo>
                    <a:pt x="55" y="3063"/>
                  </a:lnTo>
                  <a:lnTo>
                    <a:pt x="43" y="3063"/>
                  </a:lnTo>
                  <a:lnTo>
                    <a:pt x="30" y="3062"/>
                  </a:lnTo>
                  <a:lnTo>
                    <a:pt x="15" y="3059"/>
                  </a:lnTo>
                  <a:lnTo>
                    <a:pt x="0" y="3055"/>
                  </a:lnTo>
                  <a:close/>
                  <a:moveTo>
                    <a:pt x="0" y="2741"/>
                  </a:moveTo>
                  <a:lnTo>
                    <a:pt x="0" y="2635"/>
                  </a:lnTo>
                  <a:lnTo>
                    <a:pt x="12" y="2637"/>
                  </a:lnTo>
                  <a:lnTo>
                    <a:pt x="26" y="2639"/>
                  </a:lnTo>
                  <a:lnTo>
                    <a:pt x="39" y="2643"/>
                  </a:lnTo>
                  <a:lnTo>
                    <a:pt x="54" y="2648"/>
                  </a:lnTo>
                  <a:lnTo>
                    <a:pt x="69" y="2654"/>
                  </a:lnTo>
                  <a:lnTo>
                    <a:pt x="84" y="2662"/>
                  </a:lnTo>
                  <a:lnTo>
                    <a:pt x="99" y="2669"/>
                  </a:lnTo>
                  <a:lnTo>
                    <a:pt x="116" y="2679"/>
                  </a:lnTo>
                  <a:lnTo>
                    <a:pt x="128" y="2687"/>
                  </a:lnTo>
                  <a:lnTo>
                    <a:pt x="141" y="2695"/>
                  </a:lnTo>
                  <a:lnTo>
                    <a:pt x="153" y="2705"/>
                  </a:lnTo>
                  <a:lnTo>
                    <a:pt x="164" y="2714"/>
                  </a:lnTo>
                  <a:lnTo>
                    <a:pt x="174" y="2722"/>
                  </a:lnTo>
                  <a:lnTo>
                    <a:pt x="184" y="2732"/>
                  </a:lnTo>
                  <a:lnTo>
                    <a:pt x="191" y="2741"/>
                  </a:lnTo>
                  <a:lnTo>
                    <a:pt x="199" y="2749"/>
                  </a:lnTo>
                  <a:lnTo>
                    <a:pt x="205" y="2758"/>
                  </a:lnTo>
                  <a:lnTo>
                    <a:pt x="211" y="2766"/>
                  </a:lnTo>
                  <a:lnTo>
                    <a:pt x="214" y="2775"/>
                  </a:lnTo>
                  <a:lnTo>
                    <a:pt x="217" y="2783"/>
                  </a:lnTo>
                  <a:lnTo>
                    <a:pt x="218" y="2789"/>
                  </a:lnTo>
                  <a:lnTo>
                    <a:pt x="219" y="2797"/>
                  </a:lnTo>
                  <a:lnTo>
                    <a:pt x="218" y="2802"/>
                  </a:lnTo>
                  <a:lnTo>
                    <a:pt x="215" y="2809"/>
                  </a:lnTo>
                  <a:lnTo>
                    <a:pt x="212" y="2813"/>
                  </a:lnTo>
                  <a:lnTo>
                    <a:pt x="206" y="2816"/>
                  </a:lnTo>
                  <a:lnTo>
                    <a:pt x="200" y="2819"/>
                  </a:lnTo>
                  <a:lnTo>
                    <a:pt x="192" y="2821"/>
                  </a:lnTo>
                  <a:lnTo>
                    <a:pt x="185" y="2823"/>
                  </a:lnTo>
                  <a:lnTo>
                    <a:pt x="175" y="2823"/>
                  </a:lnTo>
                  <a:lnTo>
                    <a:pt x="165" y="2821"/>
                  </a:lnTo>
                  <a:lnTo>
                    <a:pt x="154" y="2820"/>
                  </a:lnTo>
                  <a:lnTo>
                    <a:pt x="144" y="2818"/>
                  </a:lnTo>
                  <a:lnTo>
                    <a:pt x="132" y="2815"/>
                  </a:lnTo>
                  <a:lnTo>
                    <a:pt x="119" y="2811"/>
                  </a:lnTo>
                  <a:lnTo>
                    <a:pt x="106" y="2806"/>
                  </a:lnTo>
                  <a:lnTo>
                    <a:pt x="93" y="2801"/>
                  </a:lnTo>
                  <a:lnTo>
                    <a:pt x="80" y="2794"/>
                  </a:lnTo>
                  <a:lnTo>
                    <a:pt x="67" y="2787"/>
                  </a:lnTo>
                  <a:lnTo>
                    <a:pt x="53" y="2779"/>
                  </a:lnTo>
                  <a:lnTo>
                    <a:pt x="39" y="2770"/>
                  </a:lnTo>
                  <a:lnTo>
                    <a:pt x="25" y="2760"/>
                  </a:lnTo>
                  <a:lnTo>
                    <a:pt x="12" y="2750"/>
                  </a:lnTo>
                  <a:lnTo>
                    <a:pt x="0" y="2741"/>
                  </a:lnTo>
                  <a:close/>
                  <a:moveTo>
                    <a:pt x="0" y="2377"/>
                  </a:moveTo>
                  <a:lnTo>
                    <a:pt x="0" y="2281"/>
                  </a:lnTo>
                  <a:lnTo>
                    <a:pt x="12" y="2293"/>
                  </a:lnTo>
                  <a:lnTo>
                    <a:pt x="22" y="2305"/>
                  </a:lnTo>
                  <a:lnTo>
                    <a:pt x="29" y="2315"/>
                  </a:lnTo>
                  <a:lnTo>
                    <a:pt x="36" y="2326"/>
                  </a:lnTo>
                  <a:lnTo>
                    <a:pt x="40" y="2337"/>
                  </a:lnTo>
                  <a:lnTo>
                    <a:pt x="41" y="2347"/>
                  </a:lnTo>
                  <a:lnTo>
                    <a:pt x="41" y="2351"/>
                  </a:lnTo>
                  <a:lnTo>
                    <a:pt x="41" y="2355"/>
                  </a:lnTo>
                  <a:lnTo>
                    <a:pt x="40" y="2360"/>
                  </a:lnTo>
                  <a:lnTo>
                    <a:pt x="38" y="2363"/>
                  </a:lnTo>
                  <a:lnTo>
                    <a:pt x="36" y="2366"/>
                  </a:lnTo>
                  <a:lnTo>
                    <a:pt x="31" y="2369"/>
                  </a:lnTo>
                  <a:lnTo>
                    <a:pt x="28" y="2371"/>
                  </a:lnTo>
                  <a:lnTo>
                    <a:pt x="24" y="2374"/>
                  </a:lnTo>
                  <a:lnTo>
                    <a:pt x="18" y="2376"/>
                  </a:lnTo>
                  <a:lnTo>
                    <a:pt x="13" y="2377"/>
                  </a:lnTo>
                  <a:lnTo>
                    <a:pt x="6" y="2377"/>
                  </a:lnTo>
                  <a:lnTo>
                    <a:pt x="0" y="2377"/>
                  </a:lnTo>
                  <a:close/>
                  <a:moveTo>
                    <a:pt x="0" y="2021"/>
                  </a:moveTo>
                  <a:lnTo>
                    <a:pt x="0" y="1974"/>
                  </a:lnTo>
                  <a:lnTo>
                    <a:pt x="4" y="1971"/>
                  </a:lnTo>
                  <a:lnTo>
                    <a:pt x="10" y="1968"/>
                  </a:lnTo>
                  <a:lnTo>
                    <a:pt x="16" y="1966"/>
                  </a:lnTo>
                  <a:lnTo>
                    <a:pt x="23" y="1965"/>
                  </a:lnTo>
                  <a:lnTo>
                    <a:pt x="30" y="1965"/>
                  </a:lnTo>
                  <a:lnTo>
                    <a:pt x="38" y="1965"/>
                  </a:lnTo>
                  <a:lnTo>
                    <a:pt x="46" y="1966"/>
                  </a:lnTo>
                  <a:lnTo>
                    <a:pt x="56" y="1967"/>
                  </a:lnTo>
                  <a:lnTo>
                    <a:pt x="76" y="1972"/>
                  </a:lnTo>
                  <a:lnTo>
                    <a:pt x="96" y="1980"/>
                  </a:lnTo>
                  <a:lnTo>
                    <a:pt x="118" y="1989"/>
                  </a:lnTo>
                  <a:lnTo>
                    <a:pt x="139" y="2002"/>
                  </a:lnTo>
                  <a:lnTo>
                    <a:pt x="151" y="2010"/>
                  </a:lnTo>
                  <a:lnTo>
                    <a:pt x="162" y="2017"/>
                  </a:lnTo>
                  <a:lnTo>
                    <a:pt x="172" y="2026"/>
                  </a:lnTo>
                  <a:lnTo>
                    <a:pt x="181" y="2034"/>
                  </a:lnTo>
                  <a:lnTo>
                    <a:pt x="190" y="2042"/>
                  </a:lnTo>
                  <a:lnTo>
                    <a:pt x="198" y="2050"/>
                  </a:lnTo>
                  <a:lnTo>
                    <a:pt x="205" y="2058"/>
                  </a:lnTo>
                  <a:lnTo>
                    <a:pt x="211" y="2067"/>
                  </a:lnTo>
                  <a:lnTo>
                    <a:pt x="216" y="2075"/>
                  </a:lnTo>
                  <a:lnTo>
                    <a:pt x="220" y="2082"/>
                  </a:lnTo>
                  <a:lnTo>
                    <a:pt x="223" y="2090"/>
                  </a:lnTo>
                  <a:lnTo>
                    <a:pt x="226" y="2097"/>
                  </a:lnTo>
                  <a:lnTo>
                    <a:pt x="227" y="2104"/>
                  </a:lnTo>
                  <a:lnTo>
                    <a:pt x="227" y="2110"/>
                  </a:lnTo>
                  <a:lnTo>
                    <a:pt x="226" y="2116"/>
                  </a:lnTo>
                  <a:lnTo>
                    <a:pt x="222" y="2121"/>
                  </a:lnTo>
                  <a:lnTo>
                    <a:pt x="219" y="2126"/>
                  </a:lnTo>
                  <a:lnTo>
                    <a:pt x="215" y="2130"/>
                  </a:lnTo>
                  <a:lnTo>
                    <a:pt x="209" y="2133"/>
                  </a:lnTo>
                  <a:lnTo>
                    <a:pt x="202" y="2135"/>
                  </a:lnTo>
                  <a:lnTo>
                    <a:pt x="195" y="2136"/>
                  </a:lnTo>
                  <a:lnTo>
                    <a:pt x="187" y="2136"/>
                  </a:lnTo>
                  <a:lnTo>
                    <a:pt x="178" y="2136"/>
                  </a:lnTo>
                  <a:lnTo>
                    <a:pt x="168" y="2135"/>
                  </a:lnTo>
                  <a:lnTo>
                    <a:pt x="159" y="2133"/>
                  </a:lnTo>
                  <a:lnTo>
                    <a:pt x="148" y="2130"/>
                  </a:lnTo>
                  <a:lnTo>
                    <a:pt x="137" y="2126"/>
                  </a:lnTo>
                  <a:lnTo>
                    <a:pt x="126" y="2122"/>
                  </a:lnTo>
                  <a:lnTo>
                    <a:pt x="114" y="2118"/>
                  </a:lnTo>
                  <a:lnTo>
                    <a:pt x="103" y="2111"/>
                  </a:lnTo>
                  <a:lnTo>
                    <a:pt x="92" y="2106"/>
                  </a:lnTo>
                  <a:lnTo>
                    <a:pt x="80" y="2098"/>
                  </a:lnTo>
                  <a:lnTo>
                    <a:pt x="66" y="2090"/>
                  </a:lnTo>
                  <a:lnTo>
                    <a:pt x="53" y="2080"/>
                  </a:lnTo>
                  <a:lnTo>
                    <a:pt x="41" y="2070"/>
                  </a:lnTo>
                  <a:lnTo>
                    <a:pt x="30" y="2061"/>
                  </a:lnTo>
                  <a:lnTo>
                    <a:pt x="22" y="2050"/>
                  </a:lnTo>
                  <a:lnTo>
                    <a:pt x="13" y="2040"/>
                  </a:lnTo>
                  <a:lnTo>
                    <a:pt x="5" y="2030"/>
                  </a:lnTo>
                  <a:lnTo>
                    <a:pt x="0" y="2021"/>
                  </a:lnTo>
                  <a:close/>
                  <a:moveTo>
                    <a:pt x="0" y="1666"/>
                  </a:moveTo>
                  <a:lnTo>
                    <a:pt x="0" y="1552"/>
                  </a:lnTo>
                  <a:lnTo>
                    <a:pt x="17" y="1557"/>
                  </a:lnTo>
                  <a:lnTo>
                    <a:pt x="35" y="1564"/>
                  </a:lnTo>
                  <a:lnTo>
                    <a:pt x="53" y="1573"/>
                  </a:lnTo>
                  <a:lnTo>
                    <a:pt x="71" y="1584"/>
                  </a:lnTo>
                  <a:lnTo>
                    <a:pt x="92" y="1598"/>
                  </a:lnTo>
                  <a:lnTo>
                    <a:pt x="109" y="1613"/>
                  </a:lnTo>
                  <a:lnTo>
                    <a:pt x="117" y="1620"/>
                  </a:lnTo>
                  <a:lnTo>
                    <a:pt x="124" y="1629"/>
                  </a:lnTo>
                  <a:lnTo>
                    <a:pt x="131" y="1636"/>
                  </a:lnTo>
                  <a:lnTo>
                    <a:pt x="136" y="1644"/>
                  </a:lnTo>
                  <a:lnTo>
                    <a:pt x="140" y="1652"/>
                  </a:lnTo>
                  <a:lnTo>
                    <a:pt x="144" y="1658"/>
                  </a:lnTo>
                  <a:lnTo>
                    <a:pt x="147" y="1666"/>
                  </a:lnTo>
                  <a:lnTo>
                    <a:pt x="149" y="1672"/>
                  </a:lnTo>
                  <a:lnTo>
                    <a:pt x="149" y="1679"/>
                  </a:lnTo>
                  <a:lnTo>
                    <a:pt x="149" y="1685"/>
                  </a:lnTo>
                  <a:lnTo>
                    <a:pt x="148" y="1690"/>
                  </a:lnTo>
                  <a:lnTo>
                    <a:pt x="146" y="1695"/>
                  </a:lnTo>
                  <a:lnTo>
                    <a:pt x="142" y="1700"/>
                  </a:lnTo>
                  <a:lnTo>
                    <a:pt x="137" y="1703"/>
                  </a:lnTo>
                  <a:lnTo>
                    <a:pt x="133" y="1706"/>
                  </a:lnTo>
                  <a:lnTo>
                    <a:pt x="126" y="1708"/>
                  </a:lnTo>
                  <a:lnTo>
                    <a:pt x="120" y="1709"/>
                  </a:lnTo>
                  <a:lnTo>
                    <a:pt x="112" y="1710"/>
                  </a:lnTo>
                  <a:lnTo>
                    <a:pt x="104" y="1710"/>
                  </a:lnTo>
                  <a:lnTo>
                    <a:pt x="95" y="1709"/>
                  </a:lnTo>
                  <a:lnTo>
                    <a:pt x="86" y="1707"/>
                  </a:lnTo>
                  <a:lnTo>
                    <a:pt x="77" y="1704"/>
                  </a:lnTo>
                  <a:lnTo>
                    <a:pt x="67" y="1701"/>
                  </a:lnTo>
                  <a:lnTo>
                    <a:pt x="57" y="1697"/>
                  </a:lnTo>
                  <a:lnTo>
                    <a:pt x="46" y="1693"/>
                  </a:lnTo>
                  <a:lnTo>
                    <a:pt x="36" y="1688"/>
                  </a:lnTo>
                  <a:lnTo>
                    <a:pt x="25" y="1682"/>
                  </a:lnTo>
                  <a:lnTo>
                    <a:pt x="15" y="1675"/>
                  </a:lnTo>
                  <a:lnTo>
                    <a:pt x="8" y="1671"/>
                  </a:lnTo>
                  <a:lnTo>
                    <a:pt x="0" y="1666"/>
                  </a:lnTo>
                  <a:close/>
                  <a:moveTo>
                    <a:pt x="0" y="1261"/>
                  </a:moveTo>
                  <a:lnTo>
                    <a:pt x="0" y="1151"/>
                  </a:lnTo>
                  <a:lnTo>
                    <a:pt x="15" y="1155"/>
                  </a:lnTo>
                  <a:lnTo>
                    <a:pt x="30" y="1162"/>
                  </a:lnTo>
                  <a:lnTo>
                    <a:pt x="46" y="1169"/>
                  </a:lnTo>
                  <a:lnTo>
                    <a:pt x="63" y="1179"/>
                  </a:lnTo>
                  <a:lnTo>
                    <a:pt x="81" y="1192"/>
                  </a:lnTo>
                  <a:lnTo>
                    <a:pt x="96" y="1206"/>
                  </a:lnTo>
                  <a:lnTo>
                    <a:pt x="109" y="1220"/>
                  </a:lnTo>
                  <a:lnTo>
                    <a:pt x="120" y="1235"/>
                  </a:lnTo>
                  <a:lnTo>
                    <a:pt x="124" y="1242"/>
                  </a:lnTo>
                  <a:lnTo>
                    <a:pt x="127" y="1248"/>
                  </a:lnTo>
                  <a:lnTo>
                    <a:pt x="130" y="1256"/>
                  </a:lnTo>
                  <a:lnTo>
                    <a:pt x="132" y="1261"/>
                  </a:lnTo>
                  <a:lnTo>
                    <a:pt x="132" y="1267"/>
                  </a:lnTo>
                  <a:lnTo>
                    <a:pt x="132" y="1273"/>
                  </a:lnTo>
                  <a:lnTo>
                    <a:pt x="131" y="1278"/>
                  </a:lnTo>
                  <a:lnTo>
                    <a:pt x="128" y="1284"/>
                  </a:lnTo>
                  <a:lnTo>
                    <a:pt x="125" y="1287"/>
                  </a:lnTo>
                  <a:lnTo>
                    <a:pt x="121" y="1291"/>
                  </a:lnTo>
                  <a:lnTo>
                    <a:pt x="116" y="1293"/>
                  </a:lnTo>
                  <a:lnTo>
                    <a:pt x="110" y="1295"/>
                  </a:lnTo>
                  <a:lnTo>
                    <a:pt x="104" y="1297"/>
                  </a:lnTo>
                  <a:lnTo>
                    <a:pt x="97" y="1298"/>
                  </a:lnTo>
                  <a:lnTo>
                    <a:pt x="90" y="1297"/>
                  </a:lnTo>
                  <a:lnTo>
                    <a:pt x="82" y="1297"/>
                  </a:lnTo>
                  <a:lnTo>
                    <a:pt x="73" y="1294"/>
                  </a:lnTo>
                  <a:lnTo>
                    <a:pt x="65" y="1292"/>
                  </a:lnTo>
                  <a:lnTo>
                    <a:pt x="56" y="1290"/>
                  </a:lnTo>
                  <a:lnTo>
                    <a:pt x="46" y="1286"/>
                  </a:lnTo>
                  <a:lnTo>
                    <a:pt x="27" y="1277"/>
                  </a:lnTo>
                  <a:lnTo>
                    <a:pt x="9" y="1266"/>
                  </a:lnTo>
                  <a:lnTo>
                    <a:pt x="4" y="1263"/>
                  </a:lnTo>
                  <a:lnTo>
                    <a:pt x="0" y="1261"/>
                  </a:lnTo>
                  <a:close/>
                  <a:moveTo>
                    <a:pt x="0" y="811"/>
                  </a:moveTo>
                  <a:lnTo>
                    <a:pt x="0" y="767"/>
                  </a:lnTo>
                  <a:lnTo>
                    <a:pt x="3" y="763"/>
                  </a:lnTo>
                  <a:lnTo>
                    <a:pt x="8" y="760"/>
                  </a:lnTo>
                  <a:lnTo>
                    <a:pt x="13" y="759"/>
                  </a:lnTo>
                  <a:lnTo>
                    <a:pt x="18" y="758"/>
                  </a:lnTo>
                  <a:lnTo>
                    <a:pt x="24" y="757"/>
                  </a:lnTo>
                  <a:lnTo>
                    <a:pt x="30" y="757"/>
                  </a:lnTo>
                  <a:lnTo>
                    <a:pt x="37" y="757"/>
                  </a:lnTo>
                  <a:lnTo>
                    <a:pt x="44" y="758"/>
                  </a:lnTo>
                  <a:lnTo>
                    <a:pt x="58" y="761"/>
                  </a:lnTo>
                  <a:lnTo>
                    <a:pt x="74" y="768"/>
                  </a:lnTo>
                  <a:lnTo>
                    <a:pt x="91" y="775"/>
                  </a:lnTo>
                  <a:lnTo>
                    <a:pt x="107" y="785"/>
                  </a:lnTo>
                  <a:lnTo>
                    <a:pt x="123" y="797"/>
                  </a:lnTo>
                  <a:lnTo>
                    <a:pt x="138" y="810"/>
                  </a:lnTo>
                  <a:lnTo>
                    <a:pt x="150" y="824"/>
                  </a:lnTo>
                  <a:lnTo>
                    <a:pt x="160" y="837"/>
                  </a:lnTo>
                  <a:lnTo>
                    <a:pt x="163" y="843"/>
                  </a:lnTo>
                  <a:lnTo>
                    <a:pt x="166" y="850"/>
                  </a:lnTo>
                  <a:lnTo>
                    <a:pt x="168" y="856"/>
                  </a:lnTo>
                  <a:lnTo>
                    <a:pt x="169" y="863"/>
                  </a:lnTo>
                  <a:lnTo>
                    <a:pt x="169" y="868"/>
                  </a:lnTo>
                  <a:lnTo>
                    <a:pt x="169" y="874"/>
                  </a:lnTo>
                  <a:lnTo>
                    <a:pt x="168" y="879"/>
                  </a:lnTo>
                  <a:lnTo>
                    <a:pt x="166" y="883"/>
                  </a:lnTo>
                  <a:lnTo>
                    <a:pt x="163" y="886"/>
                  </a:lnTo>
                  <a:lnTo>
                    <a:pt x="159" y="890"/>
                  </a:lnTo>
                  <a:lnTo>
                    <a:pt x="154" y="893"/>
                  </a:lnTo>
                  <a:lnTo>
                    <a:pt x="149" y="895"/>
                  </a:lnTo>
                  <a:lnTo>
                    <a:pt x="144" y="896"/>
                  </a:lnTo>
                  <a:lnTo>
                    <a:pt x="137" y="896"/>
                  </a:lnTo>
                  <a:lnTo>
                    <a:pt x="130" y="896"/>
                  </a:lnTo>
                  <a:lnTo>
                    <a:pt x="123" y="896"/>
                  </a:lnTo>
                  <a:lnTo>
                    <a:pt x="107" y="893"/>
                  </a:lnTo>
                  <a:lnTo>
                    <a:pt x="91" y="886"/>
                  </a:lnTo>
                  <a:lnTo>
                    <a:pt x="72" y="879"/>
                  </a:lnTo>
                  <a:lnTo>
                    <a:pt x="55" y="868"/>
                  </a:lnTo>
                  <a:lnTo>
                    <a:pt x="46" y="862"/>
                  </a:lnTo>
                  <a:lnTo>
                    <a:pt x="37" y="854"/>
                  </a:lnTo>
                  <a:lnTo>
                    <a:pt x="29" y="848"/>
                  </a:lnTo>
                  <a:lnTo>
                    <a:pt x="22" y="840"/>
                  </a:lnTo>
                  <a:lnTo>
                    <a:pt x="15" y="832"/>
                  </a:lnTo>
                  <a:lnTo>
                    <a:pt x="10" y="825"/>
                  </a:lnTo>
                  <a:lnTo>
                    <a:pt x="4" y="818"/>
                  </a:lnTo>
                  <a:lnTo>
                    <a:pt x="0" y="811"/>
                  </a:lnTo>
                  <a:close/>
                  <a:moveTo>
                    <a:pt x="0" y="365"/>
                  </a:moveTo>
                  <a:lnTo>
                    <a:pt x="0" y="266"/>
                  </a:lnTo>
                  <a:lnTo>
                    <a:pt x="3" y="268"/>
                  </a:lnTo>
                  <a:lnTo>
                    <a:pt x="5" y="269"/>
                  </a:lnTo>
                  <a:lnTo>
                    <a:pt x="19" y="280"/>
                  </a:lnTo>
                  <a:lnTo>
                    <a:pt x="32" y="292"/>
                  </a:lnTo>
                  <a:lnTo>
                    <a:pt x="42" y="304"/>
                  </a:lnTo>
                  <a:lnTo>
                    <a:pt x="50" y="316"/>
                  </a:lnTo>
                  <a:lnTo>
                    <a:pt x="53" y="322"/>
                  </a:lnTo>
                  <a:lnTo>
                    <a:pt x="55" y="327"/>
                  </a:lnTo>
                  <a:lnTo>
                    <a:pt x="57" y="333"/>
                  </a:lnTo>
                  <a:lnTo>
                    <a:pt x="58" y="338"/>
                  </a:lnTo>
                  <a:lnTo>
                    <a:pt x="58" y="344"/>
                  </a:lnTo>
                  <a:lnTo>
                    <a:pt x="58" y="348"/>
                  </a:lnTo>
                  <a:lnTo>
                    <a:pt x="57" y="353"/>
                  </a:lnTo>
                  <a:lnTo>
                    <a:pt x="55" y="357"/>
                  </a:lnTo>
                  <a:lnTo>
                    <a:pt x="51" y="362"/>
                  </a:lnTo>
                  <a:lnTo>
                    <a:pt x="46" y="365"/>
                  </a:lnTo>
                  <a:lnTo>
                    <a:pt x="40" y="367"/>
                  </a:lnTo>
                  <a:lnTo>
                    <a:pt x="33" y="368"/>
                  </a:lnTo>
                  <a:lnTo>
                    <a:pt x="26" y="370"/>
                  </a:lnTo>
                  <a:lnTo>
                    <a:pt x="18" y="368"/>
                  </a:lnTo>
                  <a:lnTo>
                    <a:pt x="10" y="367"/>
                  </a:lnTo>
                  <a:lnTo>
                    <a:pt x="0" y="365"/>
                  </a:lnTo>
                  <a:close/>
                  <a:moveTo>
                    <a:pt x="678" y="258"/>
                  </a:moveTo>
                  <a:lnTo>
                    <a:pt x="678" y="361"/>
                  </a:lnTo>
                  <a:lnTo>
                    <a:pt x="664" y="349"/>
                  </a:lnTo>
                  <a:lnTo>
                    <a:pt x="652" y="337"/>
                  </a:lnTo>
                  <a:lnTo>
                    <a:pt x="642" y="325"/>
                  </a:lnTo>
                  <a:lnTo>
                    <a:pt x="635" y="313"/>
                  </a:lnTo>
                  <a:lnTo>
                    <a:pt x="633" y="307"/>
                  </a:lnTo>
                  <a:lnTo>
                    <a:pt x="630" y="302"/>
                  </a:lnTo>
                  <a:lnTo>
                    <a:pt x="628" y="296"/>
                  </a:lnTo>
                  <a:lnTo>
                    <a:pt x="627" y="291"/>
                  </a:lnTo>
                  <a:lnTo>
                    <a:pt x="627" y="285"/>
                  </a:lnTo>
                  <a:lnTo>
                    <a:pt x="628" y="280"/>
                  </a:lnTo>
                  <a:lnTo>
                    <a:pt x="629" y="276"/>
                  </a:lnTo>
                  <a:lnTo>
                    <a:pt x="632" y="271"/>
                  </a:lnTo>
                  <a:lnTo>
                    <a:pt x="635" y="267"/>
                  </a:lnTo>
                  <a:lnTo>
                    <a:pt x="639" y="264"/>
                  </a:lnTo>
                  <a:lnTo>
                    <a:pt x="644" y="261"/>
                  </a:lnTo>
                  <a:lnTo>
                    <a:pt x="650" y="258"/>
                  </a:lnTo>
                  <a:lnTo>
                    <a:pt x="656" y="257"/>
                  </a:lnTo>
                  <a:lnTo>
                    <a:pt x="663" y="257"/>
                  </a:lnTo>
                  <a:lnTo>
                    <a:pt x="670" y="257"/>
                  </a:lnTo>
                  <a:lnTo>
                    <a:pt x="678" y="258"/>
                  </a:lnTo>
                  <a:close/>
                  <a:moveTo>
                    <a:pt x="678" y="725"/>
                  </a:moveTo>
                  <a:lnTo>
                    <a:pt x="678" y="791"/>
                  </a:lnTo>
                  <a:lnTo>
                    <a:pt x="669" y="795"/>
                  </a:lnTo>
                  <a:lnTo>
                    <a:pt x="658" y="796"/>
                  </a:lnTo>
                  <a:lnTo>
                    <a:pt x="647" y="796"/>
                  </a:lnTo>
                  <a:lnTo>
                    <a:pt x="634" y="794"/>
                  </a:lnTo>
                  <a:lnTo>
                    <a:pt x="620" y="789"/>
                  </a:lnTo>
                  <a:lnTo>
                    <a:pt x="606" y="784"/>
                  </a:lnTo>
                  <a:lnTo>
                    <a:pt x="592" y="776"/>
                  </a:lnTo>
                  <a:lnTo>
                    <a:pt x="576" y="768"/>
                  </a:lnTo>
                  <a:lnTo>
                    <a:pt x="560" y="756"/>
                  </a:lnTo>
                  <a:lnTo>
                    <a:pt x="545" y="743"/>
                  </a:lnTo>
                  <a:lnTo>
                    <a:pt x="540" y="736"/>
                  </a:lnTo>
                  <a:lnTo>
                    <a:pt x="533" y="729"/>
                  </a:lnTo>
                  <a:lnTo>
                    <a:pt x="529" y="722"/>
                  </a:lnTo>
                  <a:lnTo>
                    <a:pt x="525" y="716"/>
                  </a:lnTo>
                  <a:lnTo>
                    <a:pt x="520" y="708"/>
                  </a:lnTo>
                  <a:lnTo>
                    <a:pt x="518" y="702"/>
                  </a:lnTo>
                  <a:lnTo>
                    <a:pt x="516" y="695"/>
                  </a:lnTo>
                  <a:lnTo>
                    <a:pt x="515" y="690"/>
                  </a:lnTo>
                  <a:lnTo>
                    <a:pt x="514" y="684"/>
                  </a:lnTo>
                  <a:lnTo>
                    <a:pt x="515" y="678"/>
                  </a:lnTo>
                  <a:lnTo>
                    <a:pt x="516" y="673"/>
                  </a:lnTo>
                  <a:lnTo>
                    <a:pt x="518" y="668"/>
                  </a:lnTo>
                  <a:lnTo>
                    <a:pt x="521" y="664"/>
                  </a:lnTo>
                  <a:lnTo>
                    <a:pt x="526" y="661"/>
                  </a:lnTo>
                  <a:lnTo>
                    <a:pt x="530" y="658"/>
                  </a:lnTo>
                  <a:lnTo>
                    <a:pt x="535" y="656"/>
                  </a:lnTo>
                  <a:lnTo>
                    <a:pt x="542" y="654"/>
                  </a:lnTo>
                  <a:lnTo>
                    <a:pt x="548" y="653"/>
                  </a:lnTo>
                  <a:lnTo>
                    <a:pt x="555" y="653"/>
                  </a:lnTo>
                  <a:lnTo>
                    <a:pt x="562" y="654"/>
                  </a:lnTo>
                  <a:lnTo>
                    <a:pt x="579" y="657"/>
                  </a:lnTo>
                  <a:lnTo>
                    <a:pt x="596" y="663"/>
                  </a:lnTo>
                  <a:lnTo>
                    <a:pt x="613" y="671"/>
                  </a:lnTo>
                  <a:lnTo>
                    <a:pt x="632" y="681"/>
                  </a:lnTo>
                  <a:lnTo>
                    <a:pt x="646" y="691"/>
                  </a:lnTo>
                  <a:lnTo>
                    <a:pt x="657" y="702"/>
                  </a:lnTo>
                  <a:lnTo>
                    <a:pt x="669" y="714"/>
                  </a:lnTo>
                  <a:lnTo>
                    <a:pt x="678" y="725"/>
                  </a:lnTo>
                  <a:close/>
                  <a:moveTo>
                    <a:pt x="678" y="1962"/>
                  </a:moveTo>
                  <a:lnTo>
                    <a:pt x="678" y="2076"/>
                  </a:lnTo>
                  <a:lnTo>
                    <a:pt x="667" y="2075"/>
                  </a:lnTo>
                  <a:lnTo>
                    <a:pt x="656" y="2072"/>
                  </a:lnTo>
                  <a:lnTo>
                    <a:pt x="644" y="2069"/>
                  </a:lnTo>
                  <a:lnTo>
                    <a:pt x="633" y="2065"/>
                  </a:lnTo>
                  <a:lnTo>
                    <a:pt x="621" y="2060"/>
                  </a:lnTo>
                  <a:lnTo>
                    <a:pt x="608" y="2054"/>
                  </a:lnTo>
                  <a:lnTo>
                    <a:pt x="596" y="2048"/>
                  </a:lnTo>
                  <a:lnTo>
                    <a:pt x="583" y="2040"/>
                  </a:lnTo>
                  <a:lnTo>
                    <a:pt x="571" y="2033"/>
                  </a:lnTo>
                  <a:lnTo>
                    <a:pt x="560" y="2025"/>
                  </a:lnTo>
                  <a:lnTo>
                    <a:pt x="551" y="2016"/>
                  </a:lnTo>
                  <a:lnTo>
                    <a:pt x="541" y="2009"/>
                  </a:lnTo>
                  <a:lnTo>
                    <a:pt x="532" y="2000"/>
                  </a:lnTo>
                  <a:lnTo>
                    <a:pt x="524" y="1992"/>
                  </a:lnTo>
                  <a:lnTo>
                    <a:pt x="517" y="1983"/>
                  </a:lnTo>
                  <a:lnTo>
                    <a:pt x="511" y="1975"/>
                  </a:lnTo>
                  <a:lnTo>
                    <a:pt x="505" y="1967"/>
                  </a:lnTo>
                  <a:lnTo>
                    <a:pt x="502" y="1959"/>
                  </a:lnTo>
                  <a:lnTo>
                    <a:pt x="499" y="1952"/>
                  </a:lnTo>
                  <a:lnTo>
                    <a:pt x="497" y="1944"/>
                  </a:lnTo>
                  <a:lnTo>
                    <a:pt x="495" y="1937"/>
                  </a:lnTo>
                  <a:lnTo>
                    <a:pt x="495" y="1930"/>
                  </a:lnTo>
                  <a:lnTo>
                    <a:pt x="497" y="1924"/>
                  </a:lnTo>
                  <a:lnTo>
                    <a:pt x="500" y="1918"/>
                  </a:lnTo>
                  <a:lnTo>
                    <a:pt x="503" y="1914"/>
                  </a:lnTo>
                  <a:lnTo>
                    <a:pt x="508" y="1910"/>
                  </a:lnTo>
                  <a:lnTo>
                    <a:pt x="514" y="1906"/>
                  </a:lnTo>
                  <a:lnTo>
                    <a:pt x="520" y="1904"/>
                  </a:lnTo>
                  <a:lnTo>
                    <a:pt x="528" y="1903"/>
                  </a:lnTo>
                  <a:lnTo>
                    <a:pt x="537" y="1902"/>
                  </a:lnTo>
                  <a:lnTo>
                    <a:pt x="545" y="1903"/>
                  </a:lnTo>
                  <a:lnTo>
                    <a:pt x="555" y="1904"/>
                  </a:lnTo>
                  <a:lnTo>
                    <a:pt x="566" y="1905"/>
                  </a:lnTo>
                  <a:lnTo>
                    <a:pt x="576" y="1908"/>
                  </a:lnTo>
                  <a:lnTo>
                    <a:pt x="587" y="1912"/>
                  </a:lnTo>
                  <a:lnTo>
                    <a:pt x="599" y="1916"/>
                  </a:lnTo>
                  <a:lnTo>
                    <a:pt x="610" y="1920"/>
                  </a:lnTo>
                  <a:lnTo>
                    <a:pt x="622" y="1926"/>
                  </a:lnTo>
                  <a:lnTo>
                    <a:pt x="634" y="1932"/>
                  </a:lnTo>
                  <a:lnTo>
                    <a:pt x="647" y="1940"/>
                  </a:lnTo>
                  <a:lnTo>
                    <a:pt x="663" y="1951"/>
                  </a:lnTo>
                  <a:lnTo>
                    <a:pt x="678" y="1962"/>
                  </a:lnTo>
                  <a:close/>
                  <a:moveTo>
                    <a:pt x="678" y="2348"/>
                  </a:moveTo>
                  <a:lnTo>
                    <a:pt x="678" y="2472"/>
                  </a:lnTo>
                  <a:lnTo>
                    <a:pt x="660" y="2457"/>
                  </a:lnTo>
                  <a:lnTo>
                    <a:pt x="644" y="2442"/>
                  </a:lnTo>
                  <a:lnTo>
                    <a:pt x="630" y="2426"/>
                  </a:lnTo>
                  <a:lnTo>
                    <a:pt x="621" y="2411"/>
                  </a:lnTo>
                  <a:lnTo>
                    <a:pt x="616" y="2404"/>
                  </a:lnTo>
                  <a:lnTo>
                    <a:pt x="613" y="2397"/>
                  </a:lnTo>
                  <a:lnTo>
                    <a:pt x="611" y="2391"/>
                  </a:lnTo>
                  <a:lnTo>
                    <a:pt x="610" y="2384"/>
                  </a:lnTo>
                  <a:lnTo>
                    <a:pt x="609" y="2378"/>
                  </a:lnTo>
                  <a:lnTo>
                    <a:pt x="610" y="2373"/>
                  </a:lnTo>
                  <a:lnTo>
                    <a:pt x="611" y="2367"/>
                  </a:lnTo>
                  <a:lnTo>
                    <a:pt x="613" y="2362"/>
                  </a:lnTo>
                  <a:lnTo>
                    <a:pt x="617" y="2356"/>
                  </a:lnTo>
                  <a:lnTo>
                    <a:pt x="623" y="2352"/>
                  </a:lnTo>
                  <a:lnTo>
                    <a:pt x="630" y="2349"/>
                  </a:lnTo>
                  <a:lnTo>
                    <a:pt x="638" y="2347"/>
                  </a:lnTo>
                  <a:lnTo>
                    <a:pt x="647" y="2346"/>
                  </a:lnTo>
                  <a:lnTo>
                    <a:pt x="656" y="2346"/>
                  </a:lnTo>
                  <a:lnTo>
                    <a:pt x="667" y="2347"/>
                  </a:lnTo>
                  <a:lnTo>
                    <a:pt x="678" y="2348"/>
                  </a:lnTo>
                  <a:close/>
                  <a:moveTo>
                    <a:pt x="678" y="2691"/>
                  </a:moveTo>
                  <a:lnTo>
                    <a:pt x="678" y="2787"/>
                  </a:lnTo>
                  <a:lnTo>
                    <a:pt x="665" y="2787"/>
                  </a:lnTo>
                  <a:lnTo>
                    <a:pt x="651" y="2786"/>
                  </a:lnTo>
                  <a:lnTo>
                    <a:pt x="635" y="2783"/>
                  </a:lnTo>
                  <a:lnTo>
                    <a:pt x="619" y="2778"/>
                  </a:lnTo>
                  <a:lnTo>
                    <a:pt x="600" y="2772"/>
                  </a:lnTo>
                  <a:lnTo>
                    <a:pt x="583" y="2764"/>
                  </a:lnTo>
                  <a:lnTo>
                    <a:pt x="564" y="2756"/>
                  </a:lnTo>
                  <a:lnTo>
                    <a:pt x="545" y="2745"/>
                  </a:lnTo>
                  <a:lnTo>
                    <a:pt x="532" y="2736"/>
                  </a:lnTo>
                  <a:lnTo>
                    <a:pt x="519" y="2728"/>
                  </a:lnTo>
                  <a:lnTo>
                    <a:pt x="507" y="2719"/>
                  </a:lnTo>
                  <a:lnTo>
                    <a:pt x="497" y="2710"/>
                  </a:lnTo>
                  <a:lnTo>
                    <a:pt x="486" y="2701"/>
                  </a:lnTo>
                  <a:lnTo>
                    <a:pt x="477" y="2692"/>
                  </a:lnTo>
                  <a:lnTo>
                    <a:pt x="469" y="2682"/>
                  </a:lnTo>
                  <a:lnTo>
                    <a:pt x="461" y="2674"/>
                  </a:lnTo>
                  <a:lnTo>
                    <a:pt x="454" y="2664"/>
                  </a:lnTo>
                  <a:lnTo>
                    <a:pt x="450" y="2655"/>
                  </a:lnTo>
                  <a:lnTo>
                    <a:pt x="446" y="2648"/>
                  </a:lnTo>
                  <a:lnTo>
                    <a:pt x="444" y="2639"/>
                  </a:lnTo>
                  <a:lnTo>
                    <a:pt x="442" y="2632"/>
                  </a:lnTo>
                  <a:lnTo>
                    <a:pt x="442" y="2625"/>
                  </a:lnTo>
                  <a:lnTo>
                    <a:pt x="443" y="2619"/>
                  </a:lnTo>
                  <a:lnTo>
                    <a:pt x="446" y="2612"/>
                  </a:lnTo>
                  <a:lnTo>
                    <a:pt x="450" y="2608"/>
                  </a:lnTo>
                  <a:lnTo>
                    <a:pt x="454" y="2603"/>
                  </a:lnTo>
                  <a:lnTo>
                    <a:pt x="461" y="2600"/>
                  </a:lnTo>
                  <a:lnTo>
                    <a:pt x="469" y="2598"/>
                  </a:lnTo>
                  <a:lnTo>
                    <a:pt x="477" y="2597"/>
                  </a:lnTo>
                  <a:lnTo>
                    <a:pt x="487" y="2597"/>
                  </a:lnTo>
                  <a:lnTo>
                    <a:pt x="497" y="2597"/>
                  </a:lnTo>
                  <a:lnTo>
                    <a:pt x="507" y="2598"/>
                  </a:lnTo>
                  <a:lnTo>
                    <a:pt x="519" y="2600"/>
                  </a:lnTo>
                  <a:lnTo>
                    <a:pt x="531" y="2603"/>
                  </a:lnTo>
                  <a:lnTo>
                    <a:pt x="544" y="2608"/>
                  </a:lnTo>
                  <a:lnTo>
                    <a:pt x="557" y="2612"/>
                  </a:lnTo>
                  <a:lnTo>
                    <a:pt x="570" y="2619"/>
                  </a:lnTo>
                  <a:lnTo>
                    <a:pt x="584" y="2625"/>
                  </a:lnTo>
                  <a:lnTo>
                    <a:pt x="597" y="2632"/>
                  </a:lnTo>
                  <a:lnTo>
                    <a:pt x="611" y="2640"/>
                  </a:lnTo>
                  <a:lnTo>
                    <a:pt x="630" y="2652"/>
                  </a:lnTo>
                  <a:lnTo>
                    <a:pt x="648" y="2665"/>
                  </a:lnTo>
                  <a:lnTo>
                    <a:pt x="664" y="2678"/>
                  </a:lnTo>
                  <a:lnTo>
                    <a:pt x="678" y="2691"/>
                  </a:lnTo>
                  <a:close/>
                  <a:moveTo>
                    <a:pt x="678" y="3065"/>
                  </a:moveTo>
                  <a:lnTo>
                    <a:pt x="678" y="3132"/>
                  </a:lnTo>
                  <a:lnTo>
                    <a:pt x="673" y="3124"/>
                  </a:lnTo>
                  <a:lnTo>
                    <a:pt x="668" y="3116"/>
                  </a:lnTo>
                  <a:lnTo>
                    <a:pt x="665" y="3109"/>
                  </a:lnTo>
                  <a:lnTo>
                    <a:pt x="663" y="3101"/>
                  </a:lnTo>
                  <a:lnTo>
                    <a:pt x="662" y="3093"/>
                  </a:lnTo>
                  <a:lnTo>
                    <a:pt x="662" y="3087"/>
                  </a:lnTo>
                  <a:lnTo>
                    <a:pt x="663" y="3082"/>
                  </a:lnTo>
                  <a:lnTo>
                    <a:pt x="666" y="3076"/>
                  </a:lnTo>
                  <a:lnTo>
                    <a:pt x="668" y="3073"/>
                  </a:lnTo>
                  <a:lnTo>
                    <a:pt x="671" y="3070"/>
                  </a:lnTo>
                  <a:lnTo>
                    <a:pt x="675" y="3068"/>
                  </a:lnTo>
                  <a:lnTo>
                    <a:pt x="678" y="3065"/>
                  </a:lnTo>
                  <a:close/>
                  <a:moveTo>
                    <a:pt x="678" y="3328"/>
                  </a:moveTo>
                  <a:lnTo>
                    <a:pt x="678" y="3471"/>
                  </a:lnTo>
                  <a:lnTo>
                    <a:pt x="677" y="3471"/>
                  </a:lnTo>
                  <a:lnTo>
                    <a:pt x="661" y="3461"/>
                  </a:lnTo>
                  <a:lnTo>
                    <a:pt x="647" y="3452"/>
                  </a:lnTo>
                  <a:lnTo>
                    <a:pt x="633" y="3442"/>
                  </a:lnTo>
                  <a:lnTo>
                    <a:pt x="620" y="3432"/>
                  </a:lnTo>
                  <a:lnTo>
                    <a:pt x="608" y="3421"/>
                  </a:lnTo>
                  <a:lnTo>
                    <a:pt x="597" y="3412"/>
                  </a:lnTo>
                  <a:lnTo>
                    <a:pt x="587" y="3402"/>
                  </a:lnTo>
                  <a:lnTo>
                    <a:pt x="579" y="3392"/>
                  </a:lnTo>
                  <a:lnTo>
                    <a:pt x="571" y="3383"/>
                  </a:lnTo>
                  <a:lnTo>
                    <a:pt x="565" y="3373"/>
                  </a:lnTo>
                  <a:lnTo>
                    <a:pt x="560" y="3364"/>
                  </a:lnTo>
                  <a:lnTo>
                    <a:pt x="557" y="3356"/>
                  </a:lnTo>
                  <a:lnTo>
                    <a:pt x="555" y="3347"/>
                  </a:lnTo>
                  <a:lnTo>
                    <a:pt x="554" y="3339"/>
                  </a:lnTo>
                  <a:lnTo>
                    <a:pt x="556" y="3333"/>
                  </a:lnTo>
                  <a:lnTo>
                    <a:pt x="558" y="3327"/>
                  </a:lnTo>
                  <a:lnTo>
                    <a:pt x="561" y="3323"/>
                  </a:lnTo>
                  <a:lnTo>
                    <a:pt x="565" y="3320"/>
                  </a:lnTo>
                  <a:lnTo>
                    <a:pt x="570" y="3317"/>
                  </a:lnTo>
                  <a:lnTo>
                    <a:pt x="574" y="3315"/>
                  </a:lnTo>
                  <a:lnTo>
                    <a:pt x="581" y="3312"/>
                  </a:lnTo>
                  <a:lnTo>
                    <a:pt x="587" y="3311"/>
                  </a:lnTo>
                  <a:lnTo>
                    <a:pt x="594" y="3311"/>
                  </a:lnTo>
                  <a:lnTo>
                    <a:pt x="601" y="3310"/>
                  </a:lnTo>
                  <a:lnTo>
                    <a:pt x="619" y="3312"/>
                  </a:lnTo>
                  <a:lnTo>
                    <a:pt x="637" y="3316"/>
                  </a:lnTo>
                  <a:lnTo>
                    <a:pt x="657" y="3321"/>
                  </a:lnTo>
                  <a:lnTo>
                    <a:pt x="678" y="3328"/>
                  </a:lnTo>
                  <a:close/>
                  <a:moveTo>
                    <a:pt x="678" y="3617"/>
                  </a:moveTo>
                  <a:lnTo>
                    <a:pt x="678" y="3758"/>
                  </a:lnTo>
                  <a:lnTo>
                    <a:pt x="660" y="3751"/>
                  </a:lnTo>
                  <a:lnTo>
                    <a:pt x="639" y="3743"/>
                  </a:lnTo>
                  <a:lnTo>
                    <a:pt x="620" y="3733"/>
                  </a:lnTo>
                  <a:lnTo>
                    <a:pt x="599" y="3723"/>
                  </a:lnTo>
                  <a:lnTo>
                    <a:pt x="583" y="3713"/>
                  </a:lnTo>
                  <a:lnTo>
                    <a:pt x="568" y="3702"/>
                  </a:lnTo>
                  <a:lnTo>
                    <a:pt x="553" y="3692"/>
                  </a:lnTo>
                  <a:lnTo>
                    <a:pt x="540" y="3683"/>
                  </a:lnTo>
                  <a:lnTo>
                    <a:pt x="527" y="3672"/>
                  </a:lnTo>
                  <a:lnTo>
                    <a:pt x="516" y="3661"/>
                  </a:lnTo>
                  <a:lnTo>
                    <a:pt x="505" y="3651"/>
                  </a:lnTo>
                  <a:lnTo>
                    <a:pt x="495" y="3641"/>
                  </a:lnTo>
                  <a:lnTo>
                    <a:pt x="488" y="3631"/>
                  </a:lnTo>
                  <a:lnTo>
                    <a:pt x="481" y="3621"/>
                  </a:lnTo>
                  <a:lnTo>
                    <a:pt x="476" y="3613"/>
                  </a:lnTo>
                  <a:lnTo>
                    <a:pt x="473" y="3604"/>
                  </a:lnTo>
                  <a:lnTo>
                    <a:pt x="471" y="3595"/>
                  </a:lnTo>
                  <a:lnTo>
                    <a:pt x="470" y="3588"/>
                  </a:lnTo>
                  <a:lnTo>
                    <a:pt x="471" y="3581"/>
                  </a:lnTo>
                  <a:lnTo>
                    <a:pt x="474" y="3575"/>
                  </a:lnTo>
                  <a:lnTo>
                    <a:pt x="478" y="3569"/>
                  </a:lnTo>
                  <a:lnTo>
                    <a:pt x="484" y="3566"/>
                  </a:lnTo>
                  <a:lnTo>
                    <a:pt x="491" y="3563"/>
                  </a:lnTo>
                  <a:lnTo>
                    <a:pt x="500" y="3561"/>
                  </a:lnTo>
                  <a:lnTo>
                    <a:pt x="510" y="3560"/>
                  </a:lnTo>
                  <a:lnTo>
                    <a:pt x="520" y="3560"/>
                  </a:lnTo>
                  <a:lnTo>
                    <a:pt x="532" y="3561"/>
                  </a:lnTo>
                  <a:lnTo>
                    <a:pt x="545" y="3563"/>
                  </a:lnTo>
                  <a:lnTo>
                    <a:pt x="558" y="3566"/>
                  </a:lnTo>
                  <a:lnTo>
                    <a:pt x="573" y="3569"/>
                  </a:lnTo>
                  <a:lnTo>
                    <a:pt x="587" y="3575"/>
                  </a:lnTo>
                  <a:lnTo>
                    <a:pt x="603" y="3580"/>
                  </a:lnTo>
                  <a:lnTo>
                    <a:pt x="619" y="3587"/>
                  </a:lnTo>
                  <a:lnTo>
                    <a:pt x="635" y="3594"/>
                  </a:lnTo>
                  <a:lnTo>
                    <a:pt x="652" y="3603"/>
                  </a:lnTo>
                  <a:lnTo>
                    <a:pt x="668" y="3611"/>
                  </a:lnTo>
                  <a:lnTo>
                    <a:pt x="674" y="3615"/>
                  </a:lnTo>
                  <a:lnTo>
                    <a:pt x="678" y="3617"/>
                  </a:lnTo>
                  <a:close/>
                  <a:moveTo>
                    <a:pt x="678" y="3903"/>
                  </a:moveTo>
                  <a:lnTo>
                    <a:pt x="678" y="4023"/>
                  </a:lnTo>
                  <a:lnTo>
                    <a:pt x="664" y="4019"/>
                  </a:lnTo>
                  <a:lnTo>
                    <a:pt x="649" y="4015"/>
                  </a:lnTo>
                  <a:lnTo>
                    <a:pt x="633" y="4011"/>
                  </a:lnTo>
                  <a:lnTo>
                    <a:pt x="615" y="4004"/>
                  </a:lnTo>
                  <a:lnTo>
                    <a:pt x="599" y="3998"/>
                  </a:lnTo>
                  <a:lnTo>
                    <a:pt x="581" y="3990"/>
                  </a:lnTo>
                  <a:lnTo>
                    <a:pt x="564" y="3981"/>
                  </a:lnTo>
                  <a:lnTo>
                    <a:pt x="545" y="3971"/>
                  </a:lnTo>
                  <a:lnTo>
                    <a:pt x="528" y="3961"/>
                  </a:lnTo>
                  <a:lnTo>
                    <a:pt x="512" y="3951"/>
                  </a:lnTo>
                  <a:lnTo>
                    <a:pt x="497" y="3941"/>
                  </a:lnTo>
                  <a:lnTo>
                    <a:pt x="483" y="3930"/>
                  </a:lnTo>
                  <a:lnTo>
                    <a:pt x="470" y="3919"/>
                  </a:lnTo>
                  <a:lnTo>
                    <a:pt x="458" y="3909"/>
                  </a:lnTo>
                  <a:lnTo>
                    <a:pt x="447" y="3898"/>
                  </a:lnTo>
                  <a:lnTo>
                    <a:pt x="437" y="3888"/>
                  </a:lnTo>
                  <a:lnTo>
                    <a:pt x="429" y="3878"/>
                  </a:lnTo>
                  <a:lnTo>
                    <a:pt x="422" y="3868"/>
                  </a:lnTo>
                  <a:lnTo>
                    <a:pt x="416" y="3859"/>
                  </a:lnTo>
                  <a:lnTo>
                    <a:pt x="412" y="3850"/>
                  </a:lnTo>
                  <a:lnTo>
                    <a:pt x="409" y="3842"/>
                  </a:lnTo>
                  <a:lnTo>
                    <a:pt x="409" y="3834"/>
                  </a:lnTo>
                  <a:lnTo>
                    <a:pt x="409" y="3827"/>
                  </a:lnTo>
                  <a:lnTo>
                    <a:pt x="412" y="3821"/>
                  </a:lnTo>
                  <a:lnTo>
                    <a:pt x="417" y="3816"/>
                  </a:lnTo>
                  <a:lnTo>
                    <a:pt x="423" y="3812"/>
                  </a:lnTo>
                  <a:lnTo>
                    <a:pt x="430" y="3809"/>
                  </a:lnTo>
                  <a:lnTo>
                    <a:pt x="439" y="3807"/>
                  </a:lnTo>
                  <a:lnTo>
                    <a:pt x="449" y="3807"/>
                  </a:lnTo>
                  <a:lnTo>
                    <a:pt x="460" y="3807"/>
                  </a:lnTo>
                  <a:lnTo>
                    <a:pt x="473" y="3808"/>
                  </a:lnTo>
                  <a:lnTo>
                    <a:pt x="486" y="3810"/>
                  </a:lnTo>
                  <a:lnTo>
                    <a:pt x="500" y="3813"/>
                  </a:lnTo>
                  <a:lnTo>
                    <a:pt x="515" y="3818"/>
                  </a:lnTo>
                  <a:lnTo>
                    <a:pt x="530" y="3822"/>
                  </a:lnTo>
                  <a:lnTo>
                    <a:pt x="546" y="3828"/>
                  </a:lnTo>
                  <a:lnTo>
                    <a:pt x="562" y="3835"/>
                  </a:lnTo>
                  <a:lnTo>
                    <a:pt x="580" y="3842"/>
                  </a:lnTo>
                  <a:lnTo>
                    <a:pt x="597" y="3851"/>
                  </a:lnTo>
                  <a:lnTo>
                    <a:pt x="614" y="3861"/>
                  </a:lnTo>
                  <a:lnTo>
                    <a:pt x="632" y="3870"/>
                  </a:lnTo>
                  <a:lnTo>
                    <a:pt x="648" y="3881"/>
                  </a:lnTo>
                  <a:lnTo>
                    <a:pt x="664" y="3892"/>
                  </a:lnTo>
                  <a:lnTo>
                    <a:pt x="678" y="3903"/>
                  </a:lnTo>
                  <a:close/>
                  <a:moveTo>
                    <a:pt x="678" y="4175"/>
                  </a:moveTo>
                  <a:lnTo>
                    <a:pt x="678" y="4275"/>
                  </a:lnTo>
                  <a:lnTo>
                    <a:pt x="662" y="4274"/>
                  </a:lnTo>
                  <a:lnTo>
                    <a:pt x="644" y="4271"/>
                  </a:lnTo>
                  <a:lnTo>
                    <a:pt x="625" y="4267"/>
                  </a:lnTo>
                  <a:lnTo>
                    <a:pt x="605" y="4260"/>
                  </a:lnTo>
                  <a:lnTo>
                    <a:pt x="583" y="4251"/>
                  </a:lnTo>
                  <a:lnTo>
                    <a:pt x="561" y="4243"/>
                  </a:lnTo>
                  <a:lnTo>
                    <a:pt x="539" y="4232"/>
                  </a:lnTo>
                  <a:lnTo>
                    <a:pt x="516" y="4220"/>
                  </a:lnTo>
                  <a:lnTo>
                    <a:pt x="498" y="4209"/>
                  </a:lnTo>
                  <a:lnTo>
                    <a:pt x="481" y="4199"/>
                  </a:lnTo>
                  <a:lnTo>
                    <a:pt x="465" y="4188"/>
                  </a:lnTo>
                  <a:lnTo>
                    <a:pt x="450" y="4177"/>
                  </a:lnTo>
                  <a:lnTo>
                    <a:pt x="436" y="4166"/>
                  </a:lnTo>
                  <a:lnTo>
                    <a:pt x="424" y="4155"/>
                  </a:lnTo>
                  <a:lnTo>
                    <a:pt x="412" y="4145"/>
                  </a:lnTo>
                  <a:lnTo>
                    <a:pt x="403" y="4134"/>
                  </a:lnTo>
                  <a:lnTo>
                    <a:pt x="393" y="4124"/>
                  </a:lnTo>
                  <a:lnTo>
                    <a:pt x="385" y="4114"/>
                  </a:lnTo>
                  <a:lnTo>
                    <a:pt x="380" y="4105"/>
                  </a:lnTo>
                  <a:lnTo>
                    <a:pt x="376" y="4096"/>
                  </a:lnTo>
                  <a:lnTo>
                    <a:pt x="372" y="4087"/>
                  </a:lnTo>
                  <a:lnTo>
                    <a:pt x="372" y="4080"/>
                  </a:lnTo>
                  <a:lnTo>
                    <a:pt x="372" y="4072"/>
                  </a:lnTo>
                  <a:lnTo>
                    <a:pt x="376" y="4067"/>
                  </a:lnTo>
                  <a:lnTo>
                    <a:pt x="380" y="4061"/>
                  </a:lnTo>
                  <a:lnTo>
                    <a:pt x="385" y="4057"/>
                  </a:lnTo>
                  <a:lnTo>
                    <a:pt x="393" y="4054"/>
                  </a:lnTo>
                  <a:lnTo>
                    <a:pt x="403" y="4053"/>
                  </a:lnTo>
                  <a:lnTo>
                    <a:pt x="412" y="4052"/>
                  </a:lnTo>
                  <a:lnTo>
                    <a:pt x="424" y="4052"/>
                  </a:lnTo>
                  <a:lnTo>
                    <a:pt x="437" y="4054"/>
                  </a:lnTo>
                  <a:lnTo>
                    <a:pt x="450" y="4056"/>
                  </a:lnTo>
                  <a:lnTo>
                    <a:pt x="465" y="4059"/>
                  </a:lnTo>
                  <a:lnTo>
                    <a:pt x="480" y="4064"/>
                  </a:lnTo>
                  <a:lnTo>
                    <a:pt x="497" y="4069"/>
                  </a:lnTo>
                  <a:lnTo>
                    <a:pt x="514" y="4075"/>
                  </a:lnTo>
                  <a:lnTo>
                    <a:pt x="531" y="4082"/>
                  </a:lnTo>
                  <a:lnTo>
                    <a:pt x="548" y="4091"/>
                  </a:lnTo>
                  <a:lnTo>
                    <a:pt x="567" y="4099"/>
                  </a:lnTo>
                  <a:lnTo>
                    <a:pt x="584" y="4109"/>
                  </a:lnTo>
                  <a:lnTo>
                    <a:pt x="611" y="4125"/>
                  </a:lnTo>
                  <a:lnTo>
                    <a:pt x="636" y="4141"/>
                  </a:lnTo>
                  <a:lnTo>
                    <a:pt x="658" y="4158"/>
                  </a:lnTo>
                  <a:lnTo>
                    <a:pt x="678" y="4175"/>
                  </a:lnTo>
                  <a:close/>
                  <a:moveTo>
                    <a:pt x="678" y="4425"/>
                  </a:moveTo>
                  <a:lnTo>
                    <a:pt x="678" y="4526"/>
                  </a:lnTo>
                  <a:lnTo>
                    <a:pt x="662" y="4524"/>
                  </a:lnTo>
                  <a:lnTo>
                    <a:pt x="643" y="4520"/>
                  </a:lnTo>
                  <a:lnTo>
                    <a:pt x="623" y="4516"/>
                  </a:lnTo>
                  <a:lnTo>
                    <a:pt x="602" y="4508"/>
                  </a:lnTo>
                  <a:lnTo>
                    <a:pt x="580" y="4501"/>
                  </a:lnTo>
                  <a:lnTo>
                    <a:pt x="557" y="4491"/>
                  </a:lnTo>
                  <a:lnTo>
                    <a:pt x="534" y="4480"/>
                  </a:lnTo>
                  <a:lnTo>
                    <a:pt x="511" y="4467"/>
                  </a:lnTo>
                  <a:lnTo>
                    <a:pt x="491" y="4456"/>
                  </a:lnTo>
                  <a:lnTo>
                    <a:pt x="474" y="4446"/>
                  </a:lnTo>
                  <a:lnTo>
                    <a:pt x="458" y="4435"/>
                  </a:lnTo>
                  <a:lnTo>
                    <a:pt x="442" y="4424"/>
                  </a:lnTo>
                  <a:lnTo>
                    <a:pt x="427" y="4412"/>
                  </a:lnTo>
                  <a:lnTo>
                    <a:pt x="413" y="4401"/>
                  </a:lnTo>
                  <a:lnTo>
                    <a:pt x="402" y="4391"/>
                  </a:lnTo>
                  <a:lnTo>
                    <a:pt x="391" y="4380"/>
                  </a:lnTo>
                  <a:lnTo>
                    <a:pt x="382" y="4369"/>
                  </a:lnTo>
                  <a:lnTo>
                    <a:pt x="374" y="4359"/>
                  </a:lnTo>
                  <a:lnTo>
                    <a:pt x="368" y="4350"/>
                  </a:lnTo>
                  <a:lnTo>
                    <a:pt x="363" y="4341"/>
                  </a:lnTo>
                  <a:lnTo>
                    <a:pt x="361" y="4332"/>
                  </a:lnTo>
                  <a:lnTo>
                    <a:pt x="358" y="4324"/>
                  </a:lnTo>
                  <a:lnTo>
                    <a:pt x="359" y="4317"/>
                  </a:lnTo>
                  <a:lnTo>
                    <a:pt x="362" y="4311"/>
                  </a:lnTo>
                  <a:lnTo>
                    <a:pt x="367" y="4305"/>
                  </a:lnTo>
                  <a:lnTo>
                    <a:pt x="372" y="4302"/>
                  </a:lnTo>
                  <a:lnTo>
                    <a:pt x="380" y="4299"/>
                  </a:lnTo>
                  <a:lnTo>
                    <a:pt x="390" y="4298"/>
                  </a:lnTo>
                  <a:lnTo>
                    <a:pt x="400" y="4297"/>
                  </a:lnTo>
                  <a:lnTo>
                    <a:pt x="412" y="4298"/>
                  </a:lnTo>
                  <a:lnTo>
                    <a:pt x="425" y="4299"/>
                  </a:lnTo>
                  <a:lnTo>
                    <a:pt x="439" y="4302"/>
                  </a:lnTo>
                  <a:lnTo>
                    <a:pt x="454" y="4305"/>
                  </a:lnTo>
                  <a:lnTo>
                    <a:pt x="471" y="4310"/>
                  </a:lnTo>
                  <a:lnTo>
                    <a:pt x="488" y="4315"/>
                  </a:lnTo>
                  <a:lnTo>
                    <a:pt x="505" y="4322"/>
                  </a:lnTo>
                  <a:lnTo>
                    <a:pt x="524" y="4329"/>
                  </a:lnTo>
                  <a:lnTo>
                    <a:pt x="542" y="4338"/>
                  </a:lnTo>
                  <a:lnTo>
                    <a:pt x="560" y="4346"/>
                  </a:lnTo>
                  <a:lnTo>
                    <a:pt x="579" y="4357"/>
                  </a:lnTo>
                  <a:lnTo>
                    <a:pt x="608" y="4373"/>
                  </a:lnTo>
                  <a:lnTo>
                    <a:pt x="634" y="4391"/>
                  </a:lnTo>
                  <a:lnTo>
                    <a:pt x="657" y="4408"/>
                  </a:lnTo>
                  <a:lnTo>
                    <a:pt x="678" y="4425"/>
                  </a:lnTo>
                  <a:close/>
                  <a:moveTo>
                    <a:pt x="678" y="4655"/>
                  </a:moveTo>
                  <a:lnTo>
                    <a:pt x="678" y="4773"/>
                  </a:lnTo>
                  <a:lnTo>
                    <a:pt x="662" y="4768"/>
                  </a:lnTo>
                  <a:lnTo>
                    <a:pt x="646" y="4764"/>
                  </a:lnTo>
                  <a:lnTo>
                    <a:pt x="627" y="4759"/>
                  </a:lnTo>
                  <a:lnTo>
                    <a:pt x="609" y="4752"/>
                  </a:lnTo>
                  <a:lnTo>
                    <a:pt x="589" y="4744"/>
                  </a:lnTo>
                  <a:lnTo>
                    <a:pt x="570" y="4735"/>
                  </a:lnTo>
                  <a:lnTo>
                    <a:pt x="551" y="4725"/>
                  </a:lnTo>
                  <a:lnTo>
                    <a:pt x="530" y="4715"/>
                  </a:lnTo>
                  <a:lnTo>
                    <a:pt x="511" y="4705"/>
                  </a:lnTo>
                  <a:lnTo>
                    <a:pt x="492" y="4693"/>
                  </a:lnTo>
                  <a:lnTo>
                    <a:pt x="475" y="4682"/>
                  </a:lnTo>
                  <a:lnTo>
                    <a:pt x="459" y="4670"/>
                  </a:lnTo>
                  <a:lnTo>
                    <a:pt x="443" y="4659"/>
                  </a:lnTo>
                  <a:lnTo>
                    <a:pt x="429" y="4647"/>
                  </a:lnTo>
                  <a:lnTo>
                    <a:pt x="417" y="4637"/>
                  </a:lnTo>
                  <a:lnTo>
                    <a:pt x="405" y="4625"/>
                  </a:lnTo>
                  <a:lnTo>
                    <a:pt x="395" y="4615"/>
                  </a:lnTo>
                  <a:lnTo>
                    <a:pt x="386" y="4604"/>
                  </a:lnTo>
                  <a:lnTo>
                    <a:pt x="380" y="4595"/>
                  </a:lnTo>
                  <a:lnTo>
                    <a:pt x="375" y="4585"/>
                  </a:lnTo>
                  <a:lnTo>
                    <a:pt x="371" y="4576"/>
                  </a:lnTo>
                  <a:lnTo>
                    <a:pt x="370" y="4569"/>
                  </a:lnTo>
                  <a:lnTo>
                    <a:pt x="370" y="4562"/>
                  </a:lnTo>
                  <a:lnTo>
                    <a:pt x="374" y="4556"/>
                  </a:lnTo>
                  <a:lnTo>
                    <a:pt x="378" y="4550"/>
                  </a:lnTo>
                  <a:lnTo>
                    <a:pt x="384" y="4547"/>
                  </a:lnTo>
                  <a:lnTo>
                    <a:pt x="392" y="4544"/>
                  </a:lnTo>
                  <a:lnTo>
                    <a:pt x="402" y="4543"/>
                  </a:lnTo>
                  <a:lnTo>
                    <a:pt x="412" y="4542"/>
                  </a:lnTo>
                  <a:lnTo>
                    <a:pt x="425" y="4543"/>
                  </a:lnTo>
                  <a:lnTo>
                    <a:pt x="438" y="4545"/>
                  </a:lnTo>
                  <a:lnTo>
                    <a:pt x="453" y="4547"/>
                  </a:lnTo>
                  <a:lnTo>
                    <a:pt x="470" y="4551"/>
                  </a:lnTo>
                  <a:lnTo>
                    <a:pt x="486" y="4556"/>
                  </a:lnTo>
                  <a:lnTo>
                    <a:pt x="503" y="4562"/>
                  </a:lnTo>
                  <a:lnTo>
                    <a:pt x="521" y="4569"/>
                  </a:lnTo>
                  <a:lnTo>
                    <a:pt x="540" y="4576"/>
                  </a:lnTo>
                  <a:lnTo>
                    <a:pt x="559" y="4585"/>
                  </a:lnTo>
                  <a:lnTo>
                    <a:pt x="579" y="4595"/>
                  </a:lnTo>
                  <a:lnTo>
                    <a:pt x="599" y="4605"/>
                  </a:lnTo>
                  <a:lnTo>
                    <a:pt x="621" y="4617"/>
                  </a:lnTo>
                  <a:lnTo>
                    <a:pt x="641" y="4630"/>
                  </a:lnTo>
                  <a:lnTo>
                    <a:pt x="661" y="4643"/>
                  </a:lnTo>
                  <a:lnTo>
                    <a:pt x="678" y="4655"/>
                  </a:lnTo>
                  <a:close/>
                  <a:moveTo>
                    <a:pt x="678" y="4873"/>
                  </a:moveTo>
                  <a:lnTo>
                    <a:pt x="678" y="5009"/>
                  </a:lnTo>
                  <a:lnTo>
                    <a:pt x="653" y="4999"/>
                  </a:lnTo>
                  <a:lnTo>
                    <a:pt x="628" y="4990"/>
                  </a:lnTo>
                  <a:lnTo>
                    <a:pt x="602" y="4977"/>
                  </a:lnTo>
                  <a:lnTo>
                    <a:pt x="575" y="4964"/>
                  </a:lnTo>
                  <a:lnTo>
                    <a:pt x="555" y="4953"/>
                  </a:lnTo>
                  <a:lnTo>
                    <a:pt x="535" y="4941"/>
                  </a:lnTo>
                  <a:lnTo>
                    <a:pt x="517" y="4929"/>
                  </a:lnTo>
                  <a:lnTo>
                    <a:pt x="500" y="4917"/>
                  </a:lnTo>
                  <a:lnTo>
                    <a:pt x="484" y="4905"/>
                  </a:lnTo>
                  <a:lnTo>
                    <a:pt x="470" y="4895"/>
                  </a:lnTo>
                  <a:lnTo>
                    <a:pt x="456" y="4883"/>
                  </a:lnTo>
                  <a:lnTo>
                    <a:pt x="444" y="4872"/>
                  </a:lnTo>
                  <a:lnTo>
                    <a:pt x="434" y="4860"/>
                  </a:lnTo>
                  <a:lnTo>
                    <a:pt x="424" y="4850"/>
                  </a:lnTo>
                  <a:lnTo>
                    <a:pt x="418" y="4840"/>
                  </a:lnTo>
                  <a:lnTo>
                    <a:pt x="412" y="4831"/>
                  </a:lnTo>
                  <a:lnTo>
                    <a:pt x="408" y="4822"/>
                  </a:lnTo>
                  <a:lnTo>
                    <a:pt x="407" y="4814"/>
                  </a:lnTo>
                  <a:lnTo>
                    <a:pt x="407" y="4810"/>
                  </a:lnTo>
                  <a:lnTo>
                    <a:pt x="407" y="4807"/>
                  </a:lnTo>
                  <a:lnTo>
                    <a:pt x="408" y="4804"/>
                  </a:lnTo>
                  <a:lnTo>
                    <a:pt x="409" y="4801"/>
                  </a:lnTo>
                  <a:lnTo>
                    <a:pt x="411" y="4797"/>
                  </a:lnTo>
                  <a:lnTo>
                    <a:pt x="413" y="4795"/>
                  </a:lnTo>
                  <a:lnTo>
                    <a:pt x="417" y="4793"/>
                  </a:lnTo>
                  <a:lnTo>
                    <a:pt x="420" y="4792"/>
                  </a:lnTo>
                  <a:lnTo>
                    <a:pt x="429" y="4789"/>
                  </a:lnTo>
                  <a:lnTo>
                    <a:pt x="438" y="4788"/>
                  </a:lnTo>
                  <a:lnTo>
                    <a:pt x="450" y="4788"/>
                  </a:lnTo>
                  <a:lnTo>
                    <a:pt x="463" y="4788"/>
                  </a:lnTo>
                  <a:lnTo>
                    <a:pt x="477" y="4790"/>
                  </a:lnTo>
                  <a:lnTo>
                    <a:pt x="492" y="4793"/>
                  </a:lnTo>
                  <a:lnTo>
                    <a:pt x="508" y="4797"/>
                  </a:lnTo>
                  <a:lnTo>
                    <a:pt x="526" y="4803"/>
                  </a:lnTo>
                  <a:lnTo>
                    <a:pt x="544" y="4808"/>
                  </a:lnTo>
                  <a:lnTo>
                    <a:pt x="564" y="4816"/>
                  </a:lnTo>
                  <a:lnTo>
                    <a:pt x="583" y="4823"/>
                  </a:lnTo>
                  <a:lnTo>
                    <a:pt x="602" y="4833"/>
                  </a:lnTo>
                  <a:lnTo>
                    <a:pt x="623" y="4843"/>
                  </a:lnTo>
                  <a:lnTo>
                    <a:pt x="643" y="4854"/>
                  </a:lnTo>
                  <a:lnTo>
                    <a:pt x="652" y="4858"/>
                  </a:lnTo>
                  <a:lnTo>
                    <a:pt x="661" y="4863"/>
                  </a:lnTo>
                  <a:lnTo>
                    <a:pt x="669" y="4868"/>
                  </a:lnTo>
                  <a:lnTo>
                    <a:pt x="678" y="4873"/>
                  </a:lnTo>
                  <a:close/>
                  <a:moveTo>
                    <a:pt x="678" y="5085"/>
                  </a:moveTo>
                  <a:lnTo>
                    <a:pt x="678" y="5228"/>
                  </a:lnTo>
                  <a:lnTo>
                    <a:pt x="663" y="5221"/>
                  </a:lnTo>
                  <a:lnTo>
                    <a:pt x="647" y="5213"/>
                  </a:lnTo>
                  <a:lnTo>
                    <a:pt x="625" y="5201"/>
                  </a:lnTo>
                  <a:lnTo>
                    <a:pt x="605" y="5189"/>
                  </a:lnTo>
                  <a:lnTo>
                    <a:pt x="586" y="5177"/>
                  </a:lnTo>
                  <a:lnTo>
                    <a:pt x="568" y="5165"/>
                  </a:lnTo>
                  <a:lnTo>
                    <a:pt x="551" y="5154"/>
                  </a:lnTo>
                  <a:lnTo>
                    <a:pt x="535" y="5142"/>
                  </a:lnTo>
                  <a:lnTo>
                    <a:pt x="521" y="5130"/>
                  </a:lnTo>
                  <a:lnTo>
                    <a:pt x="508" y="5118"/>
                  </a:lnTo>
                  <a:lnTo>
                    <a:pt x="498" y="5107"/>
                  </a:lnTo>
                  <a:lnTo>
                    <a:pt x="488" y="5096"/>
                  </a:lnTo>
                  <a:lnTo>
                    <a:pt x="480" y="5087"/>
                  </a:lnTo>
                  <a:lnTo>
                    <a:pt x="475" y="5077"/>
                  </a:lnTo>
                  <a:lnTo>
                    <a:pt x="471" y="5068"/>
                  </a:lnTo>
                  <a:lnTo>
                    <a:pt x="469" y="5061"/>
                  </a:lnTo>
                  <a:lnTo>
                    <a:pt x="469" y="5056"/>
                  </a:lnTo>
                  <a:lnTo>
                    <a:pt x="470" y="5053"/>
                  </a:lnTo>
                  <a:lnTo>
                    <a:pt x="471" y="5050"/>
                  </a:lnTo>
                  <a:lnTo>
                    <a:pt x="472" y="5047"/>
                  </a:lnTo>
                  <a:lnTo>
                    <a:pt x="476" y="5042"/>
                  </a:lnTo>
                  <a:lnTo>
                    <a:pt x="481" y="5039"/>
                  </a:lnTo>
                  <a:lnTo>
                    <a:pt x="488" y="5036"/>
                  </a:lnTo>
                  <a:lnTo>
                    <a:pt x="497" y="5035"/>
                  </a:lnTo>
                  <a:lnTo>
                    <a:pt x="506" y="5034"/>
                  </a:lnTo>
                  <a:lnTo>
                    <a:pt x="518" y="5035"/>
                  </a:lnTo>
                  <a:lnTo>
                    <a:pt x="530" y="5036"/>
                  </a:lnTo>
                  <a:lnTo>
                    <a:pt x="543" y="5038"/>
                  </a:lnTo>
                  <a:lnTo>
                    <a:pt x="557" y="5040"/>
                  </a:lnTo>
                  <a:lnTo>
                    <a:pt x="573" y="5045"/>
                  </a:lnTo>
                  <a:lnTo>
                    <a:pt x="588" y="5049"/>
                  </a:lnTo>
                  <a:lnTo>
                    <a:pt x="606" y="5054"/>
                  </a:lnTo>
                  <a:lnTo>
                    <a:pt x="641" y="5068"/>
                  </a:lnTo>
                  <a:lnTo>
                    <a:pt x="678" y="5085"/>
                  </a:lnTo>
                  <a:close/>
                  <a:moveTo>
                    <a:pt x="678" y="5298"/>
                  </a:moveTo>
                  <a:lnTo>
                    <a:pt x="678" y="5426"/>
                  </a:lnTo>
                  <a:lnTo>
                    <a:pt x="649" y="5406"/>
                  </a:lnTo>
                  <a:lnTo>
                    <a:pt x="623" y="5387"/>
                  </a:lnTo>
                  <a:lnTo>
                    <a:pt x="600" y="5367"/>
                  </a:lnTo>
                  <a:lnTo>
                    <a:pt x="582" y="5350"/>
                  </a:lnTo>
                  <a:lnTo>
                    <a:pt x="575" y="5341"/>
                  </a:lnTo>
                  <a:lnTo>
                    <a:pt x="569" y="5333"/>
                  </a:lnTo>
                  <a:lnTo>
                    <a:pt x="564" y="5325"/>
                  </a:lnTo>
                  <a:lnTo>
                    <a:pt x="560" y="5319"/>
                  </a:lnTo>
                  <a:lnTo>
                    <a:pt x="558" y="5311"/>
                  </a:lnTo>
                  <a:lnTo>
                    <a:pt x="557" y="5306"/>
                  </a:lnTo>
                  <a:lnTo>
                    <a:pt x="558" y="5300"/>
                  </a:lnTo>
                  <a:lnTo>
                    <a:pt x="560" y="5295"/>
                  </a:lnTo>
                  <a:lnTo>
                    <a:pt x="562" y="5292"/>
                  </a:lnTo>
                  <a:lnTo>
                    <a:pt x="566" y="5290"/>
                  </a:lnTo>
                  <a:lnTo>
                    <a:pt x="570" y="5287"/>
                  </a:lnTo>
                  <a:lnTo>
                    <a:pt x="574" y="5285"/>
                  </a:lnTo>
                  <a:lnTo>
                    <a:pt x="586" y="5283"/>
                  </a:lnTo>
                  <a:lnTo>
                    <a:pt x="600" y="5283"/>
                  </a:lnTo>
                  <a:lnTo>
                    <a:pt x="616" y="5284"/>
                  </a:lnTo>
                  <a:lnTo>
                    <a:pt x="636" y="5287"/>
                  </a:lnTo>
                  <a:lnTo>
                    <a:pt x="656" y="5292"/>
                  </a:lnTo>
                  <a:lnTo>
                    <a:pt x="678" y="5298"/>
                  </a:lnTo>
                  <a:close/>
                  <a:moveTo>
                    <a:pt x="678" y="5541"/>
                  </a:moveTo>
                  <a:lnTo>
                    <a:pt x="678" y="5572"/>
                  </a:lnTo>
                  <a:lnTo>
                    <a:pt x="675" y="5565"/>
                  </a:lnTo>
                  <a:lnTo>
                    <a:pt x="673" y="5557"/>
                  </a:lnTo>
                  <a:lnTo>
                    <a:pt x="673" y="5554"/>
                  </a:lnTo>
                  <a:lnTo>
                    <a:pt x="673" y="5551"/>
                  </a:lnTo>
                  <a:lnTo>
                    <a:pt x="674" y="5548"/>
                  </a:lnTo>
                  <a:lnTo>
                    <a:pt x="675" y="5544"/>
                  </a:lnTo>
                  <a:lnTo>
                    <a:pt x="676" y="5543"/>
                  </a:lnTo>
                  <a:lnTo>
                    <a:pt x="678" y="5541"/>
                  </a:lnTo>
                  <a:close/>
                  <a:moveTo>
                    <a:pt x="678" y="5829"/>
                  </a:moveTo>
                  <a:lnTo>
                    <a:pt x="678" y="5957"/>
                  </a:lnTo>
                  <a:lnTo>
                    <a:pt x="652" y="5947"/>
                  </a:lnTo>
                  <a:lnTo>
                    <a:pt x="624" y="5935"/>
                  </a:lnTo>
                  <a:lnTo>
                    <a:pt x="596" y="5922"/>
                  </a:lnTo>
                  <a:lnTo>
                    <a:pt x="568" y="5908"/>
                  </a:lnTo>
                  <a:lnTo>
                    <a:pt x="543" y="5896"/>
                  </a:lnTo>
                  <a:lnTo>
                    <a:pt x="520" y="5883"/>
                  </a:lnTo>
                  <a:lnTo>
                    <a:pt x="499" y="5870"/>
                  </a:lnTo>
                  <a:lnTo>
                    <a:pt x="478" y="5857"/>
                  </a:lnTo>
                  <a:lnTo>
                    <a:pt x="459" y="5844"/>
                  </a:lnTo>
                  <a:lnTo>
                    <a:pt x="440" y="5831"/>
                  </a:lnTo>
                  <a:lnTo>
                    <a:pt x="424" y="5819"/>
                  </a:lnTo>
                  <a:lnTo>
                    <a:pt x="410" y="5808"/>
                  </a:lnTo>
                  <a:lnTo>
                    <a:pt x="397" y="5796"/>
                  </a:lnTo>
                  <a:lnTo>
                    <a:pt x="385" y="5785"/>
                  </a:lnTo>
                  <a:lnTo>
                    <a:pt x="377" y="5774"/>
                  </a:lnTo>
                  <a:lnTo>
                    <a:pt x="369" y="5764"/>
                  </a:lnTo>
                  <a:lnTo>
                    <a:pt x="365" y="5756"/>
                  </a:lnTo>
                  <a:lnTo>
                    <a:pt x="362" y="5748"/>
                  </a:lnTo>
                  <a:lnTo>
                    <a:pt x="362" y="5744"/>
                  </a:lnTo>
                  <a:lnTo>
                    <a:pt x="362" y="5741"/>
                  </a:lnTo>
                  <a:lnTo>
                    <a:pt x="363" y="5737"/>
                  </a:lnTo>
                  <a:lnTo>
                    <a:pt x="364" y="5735"/>
                  </a:lnTo>
                  <a:lnTo>
                    <a:pt x="366" y="5733"/>
                  </a:lnTo>
                  <a:lnTo>
                    <a:pt x="368" y="5730"/>
                  </a:lnTo>
                  <a:lnTo>
                    <a:pt x="371" y="5729"/>
                  </a:lnTo>
                  <a:lnTo>
                    <a:pt x="376" y="5727"/>
                  </a:lnTo>
                  <a:lnTo>
                    <a:pt x="384" y="5726"/>
                  </a:lnTo>
                  <a:lnTo>
                    <a:pt x="395" y="5724"/>
                  </a:lnTo>
                  <a:lnTo>
                    <a:pt x="408" y="5724"/>
                  </a:lnTo>
                  <a:lnTo>
                    <a:pt x="422" y="5727"/>
                  </a:lnTo>
                  <a:lnTo>
                    <a:pt x="438" y="5730"/>
                  </a:lnTo>
                  <a:lnTo>
                    <a:pt x="456" y="5734"/>
                  </a:lnTo>
                  <a:lnTo>
                    <a:pt x="475" y="5740"/>
                  </a:lnTo>
                  <a:lnTo>
                    <a:pt x="494" y="5745"/>
                  </a:lnTo>
                  <a:lnTo>
                    <a:pt x="516" y="5753"/>
                  </a:lnTo>
                  <a:lnTo>
                    <a:pt x="538" y="5761"/>
                  </a:lnTo>
                  <a:lnTo>
                    <a:pt x="560" y="5771"/>
                  </a:lnTo>
                  <a:lnTo>
                    <a:pt x="584" y="5781"/>
                  </a:lnTo>
                  <a:lnTo>
                    <a:pt x="608" y="5792"/>
                  </a:lnTo>
                  <a:lnTo>
                    <a:pt x="633" y="5804"/>
                  </a:lnTo>
                  <a:lnTo>
                    <a:pt x="644" y="5811"/>
                  </a:lnTo>
                  <a:lnTo>
                    <a:pt x="655" y="5816"/>
                  </a:lnTo>
                  <a:lnTo>
                    <a:pt x="667" y="5823"/>
                  </a:lnTo>
                  <a:lnTo>
                    <a:pt x="678" y="5829"/>
                  </a:lnTo>
                  <a:close/>
                  <a:moveTo>
                    <a:pt x="678" y="6000"/>
                  </a:moveTo>
                  <a:lnTo>
                    <a:pt x="678" y="6122"/>
                  </a:lnTo>
                  <a:lnTo>
                    <a:pt x="643" y="6101"/>
                  </a:lnTo>
                  <a:lnTo>
                    <a:pt x="613" y="6080"/>
                  </a:lnTo>
                  <a:lnTo>
                    <a:pt x="586" y="6060"/>
                  </a:lnTo>
                  <a:lnTo>
                    <a:pt x="565" y="6041"/>
                  </a:lnTo>
                  <a:lnTo>
                    <a:pt x="556" y="6032"/>
                  </a:lnTo>
                  <a:lnTo>
                    <a:pt x="548" y="6023"/>
                  </a:lnTo>
                  <a:lnTo>
                    <a:pt x="542" y="6016"/>
                  </a:lnTo>
                  <a:lnTo>
                    <a:pt x="538" y="6008"/>
                  </a:lnTo>
                  <a:lnTo>
                    <a:pt x="534" y="6001"/>
                  </a:lnTo>
                  <a:lnTo>
                    <a:pt x="533" y="5995"/>
                  </a:lnTo>
                  <a:lnTo>
                    <a:pt x="533" y="5989"/>
                  </a:lnTo>
                  <a:lnTo>
                    <a:pt x="535" y="5985"/>
                  </a:lnTo>
                  <a:lnTo>
                    <a:pt x="538" y="5981"/>
                  </a:lnTo>
                  <a:lnTo>
                    <a:pt x="542" y="5979"/>
                  </a:lnTo>
                  <a:lnTo>
                    <a:pt x="546" y="5977"/>
                  </a:lnTo>
                  <a:lnTo>
                    <a:pt x="552" y="5976"/>
                  </a:lnTo>
                  <a:lnTo>
                    <a:pt x="566" y="5975"/>
                  </a:lnTo>
                  <a:lnTo>
                    <a:pt x="583" y="5975"/>
                  </a:lnTo>
                  <a:lnTo>
                    <a:pt x="602" y="5978"/>
                  </a:lnTo>
                  <a:lnTo>
                    <a:pt x="626" y="5984"/>
                  </a:lnTo>
                  <a:lnTo>
                    <a:pt x="651" y="5990"/>
                  </a:lnTo>
                  <a:lnTo>
                    <a:pt x="678" y="6000"/>
                  </a:lnTo>
                  <a:close/>
                  <a:moveTo>
                    <a:pt x="678" y="6295"/>
                  </a:moveTo>
                  <a:lnTo>
                    <a:pt x="678" y="6404"/>
                  </a:lnTo>
                  <a:lnTo>
                    <a:pt x="660" y="6399"/>
                  </a:lnTo>
                  <a:lnTo>
                    <a:pt x="641" y="6393"/>
                  </a:lnTo>
                  <a:lnTo>
                    <a:pt x="621" y="6385"/>
                  </a:lnTo>
                  <a:lnTo>
                    <a:pt x="600" y="6376"/>
                  </a:lnTo>
                  <a:lnTo>
                    <a:pt x="580" y="6368"/>
                  </a:lnTo>
                  <a:lnTo>
                    <a:pt x="558" y="6358"/>
                  </a:lnTo>
                  <a:lnTo>
                    <a:pt x="537" y="6348"/>
                  </a:lnTo>
                  <a:lnTo>
                    <a:pt x="514" y="6337"/>
                  </a:lnTo>
                  <a:lnTo>
                    <a:pt x="488" y="6323"/>
                  </a:lnTo>
                  <a:lnTo>
                    <a:pt x="463" y="6311"/>
                  </a:lnTo>
                  <a:lnTo>
                    <a:pt x="439" y="6298"/>
                  </a:lnTo>
                  <a:lnTo>
                    <a:pt x="418" y="6284"/>
                  </a:lnTo>
                  <a:lnTo>
                    <a:pt x="396" y="6271"/>
                  </a:lnTo>
                  <a:lnTo>
                    <a:pt x="377" y="6258"/>
                  </a:lnTo>
                  <a:lnTo>
                    <a:pt x="358" y="6245"/>
                  </a:lnTo>
                  <a:lnTo>
                    <a:pt x="343" y="6232"/>
                  </a:lnTo>
                  <a:lnTo>
                    <a:pt x="328" y="6221"/>
                  </a:lnTo>
                  <a:lnTo>
                    <a:pt x="316" y="6209"/>
                  </a:lnTo>
                  <a:lnTo>
                    <a:pt x="306" y="6198"/>
                  </a:lnTo>
                  <a:lnTo>
                    <a:pt x="298" y="6189"/>
                  </a:lnTo>
                  <a:lnTo>
                    <a:pt x="293" y="6180"/>
                  </a:lnTo>
                  <a:lnTo>
                    <a:pt x="289" y="6172"/>
                  </a:lnTo>
                  <a:lnTo>
                    <a:pt x="288" y="6168"/>
                  </a:lnTo>
                  <a:lnTo>
                    <a:pt x="288" y="6165"/>
                  </a:lnTo>
                  <a:lnTo>
                    <a:pt x="289" y="6163"/>
                  </a:lnTo>
                  <a:lnTo>
                    <a:pt x="290" y="6159"/>
                  </a:lnTo>
                  <a:lnTo>
                    <a:pt x="291" y="6157"/>
                  </a:lnTo>
                  <a:lnTo>
                    <a:pt x="295" y="6155"/>
                  </a:lnTo>
                  <a:lnTo>
                    <a:pt x="298" y="6153"/>
                  </a:lnTo>
                  <a:lnTo>
                    <a:pt x="301" y="6152"/>
                  </a:lnTo>
                  <a:lnTo>
                    <a:pt x="311" y="6151"/>
                  </a:lnTo>
                  <a:lnTo>
                    <a:pt x="322" y="6151"/>
                  </a:lnTo>
                  <a:lnTo>
                    <a:pt x="336" y="6152"/>
                  </a:lnTo>
                  <a:lnTo>
                    <a:pt x="351" y="6154"/>
                  </a:lnTo>
                  <a:lnTo>
                    <a:pt x="368" y="6157"/>
                  </a:lnTo>
                  <a:lnTo>
                    <a:pt x="386" y="6163"/>
                  </a:lnTo>
                  <a:lnTo>
                    <a:pt x="406" y="6168"/>
                  </a:lnTo>
                  <a:lnTo>
                    <a:pt x="427" y="6176"/>
                  </a:lnTo>
                  <a:lnTo>
                    <a:pt x="450" y="6183"/>
                  </a:lnTo>
                  <a:lnTo>
                    <a:pt x="474" y="6193"/>
                  </a:lnTo>
                  <a:lnTo>
                    <a:pt x="499" y="6203"/>
                  </a:lnTo>
                  <a:lnTo>
                    <a:pt x="524" y="6213"/>
                  </a:lnTo>
                  <a:lnTo>
                    <a:pt x="549" y="6226"/>
                  </a:lnTo>
                  <a:lnTo>
                    <a:pt x="575" y="6238"/>
                  </a:lnTo>
                  <a:lnTo>
                    <a:pt x="603" y="6253"/>
                  </a:lnTo>
                  <a:lnTo>
                    <a:pt x="629" y="6267"/>
                  </a:lnTo>
                  <a:lnTo>
                    <a:pt x="654" y="6281"/>
                  </a:lnTo>
                  <a:lnTo>
                    <a:pt x="678" y="6295"/>
                  </a:lnTo>
                  <a:close/>
                  <a:moveTo>
                    <a:pt x="678" y="6436"/>
                  </a:moveTo>
                  <a:lnTo>
                    <a:pt x="678" y="6552"/>
                  </a:lnTo>
                  <a:lnTo>
                    <a:pt x="640" y="6531"/>
                  </a:lnTo>
                  <a:lnTo>
                    <a:pt x="607" y="6508"/>
                  </a:lnTo>
                  <a:lnTo>
                    <a:pt x="578" y="6487"/>
                  </a:lnTo>
                  <a:lnTo>
                    <a:pt x="554" y="6468"/>
                  </a:lnTo>
                  <a:lnTo>
                    <a:pt x="544" y="6459"/>
                  </a:lnTo>
                  <a:lnTo>
                    <a:pt x="535" y="6451"/>
                  </a:lnTo>
                  <a:lnTo>
                    <a:pt x="528" y="6442"/>
                  </a:lnTo>
                  <a:lnTo>
                    <a:pt x="522" y="6435"/>
                  </a:lnTo>
                  <a:lnTo>
                    <a:pt x="519" y="6428"/>
                  </a:lnTo>
                  <a:lnTo>
                    <a:pt x="517" y="6422"/>
                  </a:lnTo>
                  <a:lnTo>
                    <a:pt x="517" y="6416"/>
                  </a:lnTo>
                  <a:lnTo>
                    <a:pt x="518" y="6412"/>
                  </a:lnTo>
                  <a:lnTo>
                    <a:pt x="521" y="6409"/>
                  </a:lnTo>
                  <a:lnTo>
                    <a:pt x="526" y="6407"/>
                  </a:lnTo>
                  <a:lnTo>
                    <a:pt x="530" y="6405"/>
                  </a:lnTo>
                  <a:lnTo>
                    <a:pt x="537" y="6404"/>
                  </a:lnTo>
                  <a:lnTo>
                    <a:pt x="552" y="6403"/>
                  </a:lnTo>
                  <a:lnTo>
                    <a:pt x="571" y="6405"/>
                  </a:lnTo>
                  <a:lnTo>
                    <a:pt x="594" y="6410"/>
                  </a:lnTo>
                  <a:lnTo>
                    <a:pt x="619" y="6416"/>
                  </a:lnTo>
                  <a:lnTo>
                    <a:pt x="648" y="6425"/>
                  </a:lnTo>
                  <a:lnTo>
                    <a:pt x="678" y="6436"/>
                  </a:lnTo>
                  <a:close/>
                  <a:moveTo>
                    <a:pt x="678" y="6684"/>
                  </a:moveTo>
                  <a:lnTo>
                    <a:pt x="678" y="6802"/>
                  </a:lnTo>
                  <a:lnTo>
                    <a:pt x="655" y="6792"/>
                  </a:lnTo>
                  <a:lnTo>
                    <a:pt x="633" y="6782"/>
                  </a:lnTo>
                  <a:lnTo>
                    <a:pt x="609" y="6771"/>
                  </a:lnTo>
                  <a:lnTo>
                    <a:pt x="585" y="6759"/>
                  </a:lnTo>
                  <a:lnTo>
                    <a:pt x="557" y="6745"/>
                  </a:lnTo>
                  <a:lnTo>
                    <a:pt x="529" y="6731"/>
                  </a:lnTo>
                  <a:lnTo>
                    <a:pt x="504" y="6717"/>
                  </a:lnTo>
                  <a:lnTo>
                    <a:pt x="479" y="6703"/>
                  </a:lnTo>
                  <a:lnTo>
                    <a:pt x="457" y="6689"/>
                  </a:lnTo>
                  <a:lnTo>
                    <a:pt x="435" y="6676"/>
                  </a:lnTo>
                  <a:lnTo>
                    <a:pt x="416" y="6663"/>
                  </a:lnTo>
                  <a:lnTo>
                    <a:pt x="398" y="6650"/>
                  </a:lnTo>
                  <a:lnTo>
                    <a:pt x="382" y="6639"/>
                  </a:lnTo>
                  <a:lnTo>
                    <a:pt x="368" y="6627"/>
                  </a:lnTo>
                  <a:lnTo>
                    <a:pt x="357" y="6616"/>
                  </a:lnTo>
                  <a:lnTo>
                    <a:pt x="348" y="6606"/>
                  </a:lnTo>
                  <a:lnTo>
                    <a:pt x="341" y="6598"/>
                  </a:lnTo>
                  <a:lnTo>
                    <a:pt x="338" y="6590"/>
                  </a:lnTo>
                  <a:lnTo>
                    <a:pt x="337" y="6586"/>
                  </a:lnTo>
                  <a:lnTo>
                    <a:pt x="337" y="6582"/>
                  </a:lnTo>
                  <a:lnTo>
                    <a:pt x="337" y="6580"/>
                  </a:lnTo>
                  <a:lnTo>
                    <a:pt x="338" y="6577"/>
                  </a:lnTo>
                  <a:lnTo>
                    <a:pt x="340" y="6575"/>
                  </a:lnTo>
                  <a:lnTo>
                    <a:pt x="342" y="6573"/>
                  </a:lnTo>
                  <a:lnTo>
                    <a:pt x="345" y="6572"/>
                  </a:lnTo>
                  <a:lnTo>
                    <a:pt x="350" y="6571"/>
                  </a:lnTo>
                  <a:lnTo>
                    <a:pt x="358" y="6570"/>
                  </a:lnTo>
                  <a:lnTo>
                    <a:pt x="370" y="6570"/>
                  </a:lnTo>
                  <a:lnTo>
                    <a:pt x="385" y="6572"/>
                  </a:lnTo>
                  <a:lnTo>
                    <a:pt x="402" y="6575"/>
                  </a:lnTo>
                  <a:lnTo>
                    <a:pt x="419" y="6578"/>
                  </a:lnTo>
                  <a:lnTo>
                    <a:pt x="439" y="6584"/>
                  </a:lnTo>
                  <a:lnTo>
                    <a:pt x="461" y="6591"/>
                  </a:lnTo>
                  <a:lnTo>
                    <a:pt x="484" y="6599"/>
                  </a:lnTo>
                  <a:lnTo>
                    <a:pt x="507" y="6607"/>
                  </a:lnTo>
                  <a:lnTo>
                    <a:pt x="533" y="6617"/>
                  </a:lnTo>
                  <a:lnTo>
                    <a:pt x="586" y="6640"/>
                  </a:lnTo>
                  <a:lnTo>
                    <a:pt x="643" y="6667"/>
                  </a:lnTo>
                  <a:lnTo>
                    <a:pt x="652" y="6671"/>
                  </a:lnTo>
                  <a:lnTo>
                    <a:pt x="661" y="6675"/>
                  </a:lnTo>
                  <a:lnTo>
                    <a:pt x="669" y="6680"/>
                  </a:lnTo>
                  <a:lnTo>
                    <a:pt x="678" y="6684"/>
                  </a:lnTo>
                  <a:close/>
                  <a:moveTo>
                    <a:pt x="678" y="6831"/>
                  </a:moveTo>
                  <a:lnTo>
                    <a:pt x="678" y="6901"/>
                  </a:lnTo>
                  <a:lnTo>
                    <a:pt x="664" y="6890"/>
                  </a:lnTo>
                  <a:lnTo>
                    <a:pt x="652" y="6879"/>
                  </a:lnTo>
                  <a:lnTo>
                    <a:pt x="642" y="6871"/>
                  </a:lnTo>
                  <a:lnTo>
                    <a:pt x="635" y="6861"/>
                  </a:lnTo>
                  <a:lnTo>
                    <a:pt x="629" y="6853"/>
                  </a:lnTo>
                  <a:lnTo>
                    <a:pt x="626" y="6847"/>
                  </a:lnTo>
                  <a:lnTo>
                    <a:pt x="625" y="6844"/>
                  </a:lnTo>
                  <a:lnTo>
                    <a:pt x="625" y="6840"/>
                  </a:lnTo>
                  <a:lnTo>
                    <a:pt x="625" y="6838"/>
                  </a:lnTo>
                  <a:lnTo>
                    <a:pt x="626" y="6836"/>
                  </a:lnTo>
                  <a:lnTo>
                    <a:pt x="629" y="6833"/>
                  </a:lnTo>
                  <a:lnTo>
                    <a:pt x="633" y="6831"/>
                  </a:lnTo>
                  <a:lnTo>
                    <a:pt x="638" y="6830"/>
                  </a:lnTo>
                  <a:lnTo>
                    <a:pt x="643" y="6829"/>
                  </a:lnTo>
                  <a:lnTo>
                    <a:pt x="658" y="6829"/>
                  </a:lnTo>
                  <a:lnTo>
                    <a:pt x="678" y="6831"/>
                  </a:lnTo>
                  <a:close/>
                  <a:moveTo>
                    <a:pt x="678" y="6927"/>
                  </a:moveTo>
                  <a:lnTo>
                    <a:pt x="678" y="7008"/>
                  </a:lnTo>
                  <a:lnTo>
                    <a:pt x="655" y="7001"/>
                  </a:lnTo>
                  <a:lnTo>
                    <a:pt x="630" y="6994"/>
                  </a:lnTo>
                  <a:lnTo>
                    <a:pt x="603" y="6984"/>
                  </a:lnTo>
                  <a:lnTo>
                    <a:pt x="574" y="6973"/>
                  </a:lnTo>
                  <a:lnTo>
                    <a:pt x="544" y="6961"/>
                  </a:lnTo>
                  <a:lnTo>
                    <a:pt x="514" y="6948"/>
                  </a:lnTo>
                  <a:lnTo>
                    <a:pt x="481" y="6934"/>
                  </a:lnTo>
                  <a:lnTo>
                    <a:pt x="449" y="6918"/>
                  </a:lnTo>
                  <a:lnTo>
                    <a:pt x="420" y="6904"/>
                  </a:lnTo>
                  <a:lnTo>
                    <a:pt x="392" y="6890"/>
                  </a:lnTo>
                  <a:lnTo>
                    <a:pt x="365" y="6875"/>
                  </a:lnTo>
                  <a:lnTo>
                    <a:pt x="340" y="6861"/>
                  </a:lnTo>
                  <a:lnTo>
                    <a:pt x="316" y="6847"/>
                  </a:lnTo>
                  <a:lnTo>
                    <a:pt x="295" y="6833"/>
                  </a:lnTo>
                  <a:lnTo>
                    <a:pt x="274" y="6820"/>
                  </a:lnTo>
                  <a:lnTo>
                    <a:pt x="256" y="6807"/>
                  </a:lnTo>
                  <a:lnTo>
                    <a:pt x="240" y="6795"/>
                  </a:lnTo>
                  <a:lnTo>
                    <a:pt x="226" y="6783"/>
                  </a:lnTo>
                  <a:lnTo>
                    <a:pt x="213" y="6772"/>
                  </a:lnTo>
                  <a:lnTo>
                    <a:pt x="204" y="6763"/>
                  </a:lnTo>
                  <a:lnTo>
                    <a:pt x="196" y="6754"/>
                  </a:lnTo>
                  <a:lnTo>
                    <a:pt x="192" y="6746"/>
                  </a:lnTo>
                  <a:lnTo>
                    <a:pt x="191" y="6743"/>
                  </a:lnTo>
                  <a:lnTo>
                    <a:pt x="191" y="6740"/>
                  </a:lnTo>
                  <a:lnTo>
                    <a:pt x="191" y="6737"/>
                  </a:lnTo>
                  <a:lnTo>
                    <a:pt x="192" y="6735"/>
                  </a:lnTo>
                  <a:lnTo>
                    <a:pt x="194" y="6732"/>
                  </a:lnTo>
                  <a:lnTo>
                    <a:pt x="196" y="6731"/>
                  </a:lnTo>
                  <a:lnTo>
                    <a:pt x="200" y="6729"/>
                  </a:lnTo>
                  <a:lnTo>
                    <a:pt x="203" y="6728"/>
                  </a:lnTo>
                  <a:lnTo>
                    <a:pt x="213" y="6728"/>
                  </a:lnTo>
                  <a:lnTo>
                    <a:pt x="225" y="6728"/>
                  </a:lnTo>
                  <a:lnTo>
                    <a:pt x="240" y="6730"/>
                  </a:lnTo>
                  <a:lnTo>
                    <a:pt x="256" y="6734"/>
                  </a:lnTo>
                  <a:lnTo>
                    <a:pt x="274" y="6739"/>
                  </a:lnTo>
                  <a:lnTo>
                    <a:pt x="295" y="6744"/>
                  </a:lnTo>
                  <a:lnTo>
                    <a:pt x="316" y="6752"/>
                  </a:lnTo>
                  <a:lnTo>
                    <a:pt x="340" y="6759"/>
                  </a:lnTo>
                  <a:lnTo>
                    <a:pt x="365" y="6769"/>
                  </a:lnTo>
                  <a:lnTo>
                    <a:pt x="391" y="6779"/>
                  </a:lnTo>
                  <a:lnTo>
                    <a:pt x="446" y="6803"/>
                  </a:lnTo>
                  <a:lnTo>
                    <a:pt x="503" y="6830"/>
                  </a:lnTo>
                  <a:lnTo>
                    <a:pt x="529" y="6843"/>
                  </a:lnTo>
                  <a:lnTo>
                    <a:pt x="554" y="6854"/>
                  </a:lnTo>
                  <a:lnTo>
                    <a:pt x="576" y="6867"/>
                  </a:lnTo>
                  <a:lnTo>
                    <a:pt x="599" y="6879"/>
                  </a:lnTo>
                  <a:lnTo>
                    <a:pt x="621" y="6892"/>
                  </a:lnTo>
                  <a:lnTo>
                    <a:pt x="641" y="6904"/>
                  </a:lnTo>
                  <a:lnTo>
                    <a:pt x="661" y="6916"/>
                  </a:lnTo>
                  <a:lnTo>
                    <a:pt x="678" y="6927"/>
                  </a:lnTo>
                  <a:close/>
                  <a:moveTo>
                    <a:pt x="678" y="7027"/>
                  </a:moveTo>
                  <a:lnTo>
                    <a:pt x="678" y="7130"/>
                  </a:lnTo>
                  <a:lnTo>
                    <a:pt x="639" y="7108"/>
                  </a:lnTo>
                  <a:lnTo>
                    <a:pt x="603" y="7086"/>
                  </a:lnTo>
                  <a:lnTo>
                    <a:pt x="573" y="7066"/>
                  </a:lnTo>
                  <a:lnTo>
                    <a:pt x="547" y="7048"/>
                  </a:lnTo>
                  <a:lnTo>
                    <a:pt x="538" y="7039"/>
                  </a:lnTo>
                  <a:lnTo>
                    <a:pt x="528" y="7030"/>
                  </a:lnTo>
                  <a:lnTo>
                    <a:pt x="520" y="7023"/>
                  </a:lnTo>
                  <a:lnTo>
                    <a:pt x="515" y="7016"/>
                  </a:lnTo>
                  <a:lnTo>
                    <a:pt x="511" y="7010"/>
                  </a:lnTo>
                  <a:lnTo>
                    <a:pt x="508" y="7004"/>
                  </a:lnTo>
                  <a:lnTo>
                    <a:pt x="507" y="6999"/>
                  </a:lnTo>
                  <a:lnTo>
                    <a:pt x="510" y="6995"/>
                  </a:lnTo>
                  <a:lnTo>
                    <a:pt x="512" y="6993"/>
                  </a:lnTo>
                  <a:lnTo>
                    <a:pt x="516" y="6990"/>
                  </a:lnTo>
                  <a:lnTo>
                    <a:pt x="520" y="6989"/>
                  </a:lnTo>
                  <a:lnTo>
                    <a:pt x="527" y="6988"/>
                  </a:lnTo>
                  <a:lnTo>
                    <a:pt x="543" y="6989"/>
                  </a:lnTo>
                  <a:lnTo>
                    <a:pt x="562" y="6993"/>
                  </a:lnTo>
                  <a:lnTo>
                    <a:pt x="587" y="6998"/>
                  </a:lnTo>
                  <a:lnTo>
                    <a:pt x="614" y="7006"/>
                  </a:lnTo>
                  <a:lnTo>
                    <a:pt x="644" y="7015"/>
                  </a:lnTo>
                  <a:lnTo>
                    <a:pt x="678" y="7027"/>
                  </a:lnTo>
                  <a:close/>
                  <a:moveTo>
                    <a:pt x="678" y="7218"/>
                  </a:moveTo>
                  <a:lnTo>
                    <a:pt x="678" y="7324"/>
                  </a:lnTo>
                  <a:lnTo>
                    <a:pt x="622" y="7296"/>
                  </a:lnTo>
                  <a:lnTo>
                    <a:pt x="571" y="7268"/>
                  </a:lnTo>
                  <a:lnTo>
                    <a:pt x="526" y="7242"/>
                  </a:lnTo>
                  <a:lnTo>
                    <a:pt x="488" y="7217"/>
                  </a:lnTo>
                  <a:lnTo>
                    <a:pt x="473" y="7205"/>
                  </a:lnTo>
                  <a:lnTo>
                    <a:pt x="459" y="7194"/>
                  </a:lnTo>
                  <a:lnTo>
                    <a:pt x="447" y="7185"/>
                  </a:lnTo>
                  <a:lnTo>
                    <a:pt x="437" y="7176"/>
                  </a:lnTo>
                  <a:lnTo>
                    <a:pt x="431" y="7167"/>
                  </a:lnTo>
                  <a:lnTo>
                    <a:pt x="426" y="7161"/>
                  </a:lnTo>
                  <a:lnTo>
                    <a:pt x="425" y="7158"/>
                  </a:lnTo>
                  <a:lnTo>
                    <a:pt x="424" y="7154"/>
                  </a:lnTo>
                  <a:lnTo>
                    <a:pt x="424" y="7152"/>
                  </a:lnTo>
                  <a:lnTo>
                    <a:pt x="425" y="7150"/>
                  </a:lnTo>
                  <a:lnTo>
                    <a:pt x="429" y="7147"/>
                  </a:lnTo>
                  <a:lnTo>
                    <a:pt x="434" y="7145"/>
                  </a:lnTo>
                  <a:lnTo>
                    <a:pt x="442" y="7145"/>
                  </a:lnTo>
                  <a:lnTo>
                    <a:pt x="451" y="7145"/>
                  </a:lnTo>
                  <a:lnTo>
                    <a:pt x="462" y="7146"/>
                  </a:lnTo>
                  <a:lnTo>
                    <a:pt x="475" y="7148"/>
                  </a:lnTo>
                  <a:lnTo>
                    <a:pt x="490" y="7151"/>
                  </a:lnTo>
                  <a:lnTo>
                    <a:pt x="506" y="7156"/>
                  </a:lnTo>
                  <a:lnTo>
                    <a:pt x="542" y="7166"/>
                  </a:lnTo>
                  <a:lnTo>
                    <a:pt x="584" y="7180"/>
                  </a:lnTo>
                  <a:lnTo>
                    <a:pt x="629" y="7198"/>
                  </a:lnTo>
                  <a:lnTo>
                    <a:pt x="678" y="7218"/>
                  </a:lnTo>
                  <a:close/>
                  <a:moveTo>
                    <a:pt x="678" y="7393"/>
                  </a:moveTo>
                  <a:lnTo>
                    <a:pt x="678" y="7497"/>
                  </a:lnTo>
                  <a:lnTo>
                    <a:pt x="670" y="7492"/>
                  </a:lnTo>
                  <a:lnTo>
                    <a:pt x="606" y="7462"/>
                  </a:lnTo>
                  <a:lnTo>
                    <a:pt x="547" y="7431"/>
                  </a:lnTo>
                  <a:lnTo>
                    <a:pt x="520" y="7417"/>
                  </a:lnTo>
                  <a:lnTo>
                    <a:pt x="495" y="7402"/>
                  </a:lnTo>
                  <a:lnTo>
                    <a:pt x="473" y="7388"/>
                  </a:lnTo>
                  <a:lnTo>
                    <a:pt x="451" y="7375"/>
                  </a:lnTo>
                  <a:lnTo>
                    <a:pt x="433" y="7363"/>
                  </a:lnTo>
                  <a:lnTo>
                    <a:pt x="417" y="7351"/>
                  </a:lnTo>
                  <a:lnTo>
                    <a:pt x="403" y="7340"/>
                  </a:lnTo>
                  <a:lnTo>
                    <a:pt x="392" y="7329"/>
                  </a:lnTo>
                  <a:lnTo>
                    <a:pt x="383" y="7321"/>
                  </a:lnTo>
                  <a:lnTo>
                    <a:pt x="378" y="7313"/>
                  </a:lnTo>
                  <a:lnTo>
                    <a:pt x="376" y="7310"/>
                  </a:lnTo>
                  <a:lnTo>
                    <a:pt x="376" y="7307"/>
                  </a:lnTo>
                  <a:lnTo>
                    <a:pt x="376" y="7304"/>
                  </a:lnTo>
                  <a:lnTo>
                    <a:pt x="376" y="7302"/>
                  </a:lnTo>
                  <a:lnTo>
                    <a:pt x="378" y="7300"/>
                  </a:lnTo>
                  <a:lnTo>
                    <a:pt x="380" y="7299"/>
                  </a:lnTo>
                  <a:lnTo>
                    <a:pt x="382" y="7298"/>
                  </a:lnTo>
                  <a:lnTo>
                    <a:pt x="386" y="7297"/>
                  </a:lnTo>
                  <a:lnTo>
                    <a:pt x="395" y="7297"/>
                  </a:lnTo>
                  <a:lnTo>
                    <a:pt x="406" y="7298"/>
                  </a:lnTo>
                  <a:lnTo>
                    <a:pt x="420" y="7300"/>
                  </a:lnTo>
                  <a:lnTo>
                    <a:pt x="435" y="7303"/>
                  </a:lnTo>
                  <a:lnTo>
                    <a:pt x="453" y="7308"/>
                  </a:lnTo>
                  <a:lnTo>
                    <a:pt x="473" y="7313"/>
                  </a:lnTo>
                  <a:lnTo>
                    <a:pt x="516" y="7328"/>
                  </a:lnTo>
                  <a:lnTo>
                    <a:pt x="566" y="7347"/>
                  </a:lnTo>
                  <a:lnTo>
                    <a:pt x="620" y="7368"/>
                  </a:lnTo>
                  <a:lnTo>
                    <a:pt x="678" y="7393"/>
                  </a:lnTo>
                  <a:close/>
                  <a:moveTo>
                    <a:pt x="348" y="7072"/>
                  </a:moveTo>
                  <a:lnTo>
                    <a:pt x="288" y="7042"/>
                  </a:lnTo>
                  <a:lnTo>
                    <a:pt x="234" y="7013"/>
                  </a:lnTo>
                  <a:lnTo>
                    <a:pt x="211" y="6999"/>
                  </a:lnTo>
                  <a:lnTo>
                    <a:pt x="187" y="6985"/>
                  </a:lnTo>
                  <a:lnTo>
                    <a:pt x="166" y="6972"/>
                  </a:lnTo>
                  <a:lnTo>
                    <a:pt x="147" y="6959"/>
                  </a:lnTo>
                  <a:lnTo>
                    <a:pt x="130" y="6946"/>
                  </a:lnTo>
                  <a:lnTo>
                    <a:pt x="116" y="6935"/>
                  </a:lnTo>
                  <a:lnTo>
                    <a:pt x="103" y="6925"/>
                  </a:lnTo>
                  <a:lnTo>
                    <a:pt x="93" y="6915"/>
                  </a:lnTo>
                  <a:lnTo>
                    <a:pt x="85" y="6905"/>
                  </a:lnTo>
                  <a:lnTo>
                    <a:pt x="80" y="6898"/>
                  </a:lnTo>
                  <a:lnTo>
                    <a:pt x="79" y="6894"/>
                  </a:lnTo>
                  <a:lnTo>
                    <a:pt x="79" y="6891"/>
                  </a:lnTo>
                  <a:lnTo>
                    <a:pt x="79" y="6889"/>
                  </a:lnTo>
                  <a:lnTo>
                    <a:pt x="80" y="6887"/>
                  </a:lnTo>
                  <a:lnTo>
                    <a:pt x="81" y="6885"/>
                  </a:lnTo>
                  <a:lnTo>
                    <a:pt x="84" y="6882"/>
                  </a:lnTo>
                  <a:lnTo>
                    <a:pt x="87" y="6881"/>
                  </a:lnTo>
                  <a:lnTo>
                    <a:pt x="91" y="6881"/>
                  </a:lnTo>
                  <a:lnTo>
                    <a:pt x="100" y="6880"/>
                  </a:lnTo>
                  <a:lnTo>
                    <a:pt x="113" y="6881"/>
                  </a:lnTo>
                  <a:lnTo>
                    <a:pt x="127" y="6884"/>
                  </a:lnTo>
                  <a:lnTo>
                    <a:pt x="145" y="6888"/>
                  </a:lnTo>
                  <a:lnTo>
                    <a:pt x="163" y="6892"/>
                  </a:lnTo>
                  <a:lnTo>
                    <a:pt x="185" y="6899"/>
                  </a:lnTo>
                  <a:lnTo>
                    <a:pt x="231" y="6915"/>
                  </a:lnTo>
                  <a:lnTo>
                    <a:pt x="283" y="6935"/>
                  </a:lnTo>
                  <a:lnTo>
                    <a:pt x="340" y="6960"/>
                  </a:lnTo>
                  <a:lnTo>
                    <a:pt x="399" y="6987"/>
                  </a:lnTo>
                  <a:lnTo>
                    <a:pt x="459" y="7017"/>
                  </a:lnTo>
                  <a:lnTo>
                    <a:pt x="513" y="7047"/>
                  </a:lnTo>
                  <a:lnTo>
                    <a:pt x="560" y="7075"/>
                  </a:lnTo>
                  <a:lnTo>
                    <a:pt x="600" y="7100"/>
                  </a:lnTo>
                  <a:lnTo>
                    <a:pt x="617" y="7112"/>
                  </a:lnTo>
                  <a:lnTo>
                    <a:pt x="633" y="7123"/>
                  </a:lnTo>
                  <a:lnTo>
                    <a:pt x="646" y="7134"/>
                  </a:lnTo>
                  <a:lnTo>
                    <a:pt x="655" y="7144"/>
                  </a:lnTo>
                  <a:lnTo>
                    <a:pt x="663" y="7152"/>
                  </a:lnTo>
                  <a:lnTo>
                    <a:pt x="667" y="7160"/>
                  </a:lnTo>
                  <a:lnTo>
                    <a:pt x="669" y="7163"/>
                  </a:lnTo>
                  <a:lnTo>
                    <a:pt x="669" y="7166"/>
                  </a:lnTo>
                  <a:lnTo>
                    <a:pt x="669" y="7168"/>
                  </a:lnTo>
                  <a:lnTo>
                    <a:pt x="668" y="7171"/>
                  </a:lnTo>
                  <a:lnTo>
                    <a:pt x="667" y="7173"/>
                  </a:lnTo>
                  <a:lnTo>
                    <a:pt x="664" y="7175"/>
                  </a:lnTo>
                  <a:lnTo>
                    <a:pt x="661" y="7176"/>
                  </a:lnTo>
                  <a:lnTo>
                    <a:pt x="657" y="7177"/>
                  </a:lnTo>
                  <a:lnTo>
                    <a:pt x="648" y="7177"/>
                  </a:lnTo>
                  <a:lnTo>
                    <a:pt x="635" y="7176"/>
                  </a:lnTo>
                  <a:lnTo>
                    <a:pt x="621" y="7174"/>
                  </a:lnTo>
                  <a:lnTo>
                    <a:pt x="603" y="7171"/>
                  </a:lnTo>
                  <a:lnTo>
                    <a:pt x="584" y="7166"/>
                  </a:lnTo>
                  <a:lnTo>
                    <a:pt x="564" y="7160"/>
                  </a:lnTo>
                  <a:lnTo>
                    <a:pt x="541" y="7152"/>
                  </a:lnTo>
                  <a:lnTo>
                    <a:pt x="517" y="7144"/>
                  </a:lnTo>
                  <a:lnTo>
                    <a:pt x="491" y="7135"/>
                  </a:lnTo>
                  <a:lnTo>
                    <a:pt x="464" y="7124"/>
                  </a:lnTo>
                  <a:lnTo>
                    <a:pt x="407" y="7100"/>
                  </a:lnTo>
                  <a:lnTo>
                    <a:pt x="348" y="7072"/>
                  </a:lnTo>
                  <a:close/>
                  <a:moveTo>
                    <a:pt x="314" y="6503"/>
                  </a:moveTo>
                  <a:lnTo>
                    <a:pt x="287" y="6490"/>
                  </a:lnTo>
                  <a:lnTo>
                    <a:pt x="262" y="6476"/>
                  </a:lnTo>
                  <a:lnTo>
                    <a:pt x="237" y="6462"/>
                  </a:lnTo>
                  <a:lnTo>
                    <a:pt x="214" y="6448"/>
                  </a:lnTo>
                  <a:lnTo>
                    <a:pt x="192" y="6435"/>
                  </a:lnTo>
                  <a:lnTo>
                    <a:pt x="172" y="6421"/>
                  </a:lnTo>
                  <a:lnTo>
                    <a:pt x="153" y="6408"/>
                  </a:lnTo>
                  <a:lnTo>
                    <a:pt x="137" y="6396"/>
                  </a:lnTo>
                  <a:lnTo>
                    <a:pt x="122" y="6384"/>
                  </a:lnTo>
                  <a:lnTo>
                    <a:pt x="109" y="6372"/>
                  </a:lnTo>
                  <a:lnTo>
                    <a:pt x="98" y="6362"/>
                  </a:lnTo>
                  <a:lnTo>
                    <a:pt x="90" y="6353"/>
                  </a:lnTo>
                  <a:lnTo>
                    <a:pt x="83" y="6343"/>
                  </a:lnTo>
                  <a:lnTo>
                    <a:pt x="80" y="6335"/>
                  </a:lnTo>
                  <a:lnTo>
                    <a:pt x="79" y="6332"/>
                  </a:lnTo>
                  <a:lnTo>
                    <a:pt x="79" y="6329"/>
                  </a:lnTo>
                  <a:lnTo>
                    <a:pt x="79" y="6326"/>
                  </a:lnTo>
                  <a:lnTo>
                    <a:pt x="80" y="6323"/>
                  </a:lnTo>
                  <a:lnTo>
                    <a:pt x="82" y="6321"/>
                  </a:lnTo>
                  <a:lnTo>
                    <a:pt x="84" y="6319"/>
                  </a:lnTo>
                  <a:lnTo>
                    <a:pt x="87" y="6318"/>
                  </a:lnTo>
                  <a:lnTo>
                    <a:pt x="92" y="6317"/>
                  </a:lnTo>
                  <a:lnTo>
                    <a:pt x="100" y="6316"/>
                  </a:lnTo>
                  <a:lnTo>
                    <a:pt x="112" y="6316"/>
                  </a:lnTo>
                  <a:lnTo>
                    <a:pt x="126" y="6317"/>
                  </a:lnTo>
                  <a:lnTo>
                    <a:pt x="141" y="6320"/>
                  </a:lnTo>
                  <a:lnTo>
                    <a:pt x="159" y="6325"/>
                  </a:lnTo>
                  <a:lnTo>
                    <a:pt x="178" y="6329"/>
                  </a:lnTo>
                  <a:lnTo>
                    <a:pt x="199" y="6335"/>
                  </a:lnTo>
                  <a:lnTo>
                    <a:pt x="220" y="6343"/>
                  </a:lnTo>
                  <a:lnTo>
                    <a:pt x="244" y="6352"/>
                  </a:lnTo>
                  <a:lnTo>
                    <a:pt x="268" y="6361"/>
                  </a:lnTo>
                  <a:lnTo>
                    <a:pt x="320" y="6383"/>
                  </a:lnTo>
                  <a:lnTo>
                    <a:pt x="372" y="6409"/>
                  </a:lnTo>
                  <a:lnTo>
                    <a:pt x="425" y="6437"/>
                  </a:lnTo>
                  <a:lnTo>
                    <a:pt x="473" y="6464"/>
                  </a:lnTo>
                  <a:lnTo>
                    <a:pt x="495" y="6477"/>
                  </a:lnTo>
                  <a:lnTo>
                    <a:pt x="516" y="6491"/>
                  </a:lnTo>
                  <a:lnTo>
                    <a:pt x="534" y="6503"/>
                  </a:lnTo>
                  <a:lnTo>
                    <a:pt x="551" y="6516"/>
                  </a:lnTo>
                  <a:lnTo>
                    <a:pt x="566" y="6527"/>
                  </a:lnTo>
                  <a:lnTo>
                    <a:pt x="579" y="6538"/>
                  </a:lnTo>
                  <a:lnTo>
                    <a:pt x="589" y="6549"/>
                  </a:lnTo>
                  <a:lnTo>
                    <a:pt x="598" y="6559"/>
                  </a:lnTo>
                  <a:lnTo>
                    <a:pt x="605" y="6567"/>
                  </a:lnTo>
                  <a:lnTo>
                    <a:pt x="609" y="6575"/>
                  </a:lnTo>
                  <a:lnTo>
                    <a:pt x="609" y="6578"/>
                  </a:lnTo>
                  <a:lnTo>
                    <a:pt x="610" y="6581"/>
                  </a:lnTo>
                  <a:lnTo>
                    <a:pt x="609" y="6584"/>
                  </a:lnTo>
                  <a:lnTo>
                    <a:pt x="608" y="6587"/>
                  </a:lnTo>
                  <a:lnTo>
                    <a:pt x="606" y="6589"/>
                  </a:lnTo>
                  <a:lnTo>
                    <a:pt x="603" y="6591"/>
                  </a:lnTo>
                  <a:lnTo>
                    <a:pt x="600" y="6592"/>
                  </a:lnTo>
                  <a:lnTo>
                    <a:pt x="597" y="6593"/>
                  </a:lnTo>
                  <a:lnTo>
                    <a:pt x="587" y="6594"/>
                  </a:lnTo>
                  <a:lnTo>
                    <a:pt x="575" y="6594"/>
                  </a:lnTo>
                  <a:lnTo>
                    <a:pt x="562" y="6593"/>
                  </a:lnTo>
                  <a:lnTo>
                    <a:pt x="546" y="6591"/>
                  </a:lnTo>
                  <a:lnTo>
                    <a:pt x="529" y="6587"/>
                  </a:lnTo>
                  <a:lnTo>
                    <a:pt x="510" y="6581"/>
                  </a:lnTo>
                  <a:lnTo>
                    <a:pt x="489" y="6575"/>
                  </a:lnTo>
                  <a:lnTo>
                    <a:pt x="467" y="6568"/>
                  </a:lnTo>
                  <a:lnTo>
                    <a:pt x="444" y="6560"/>
                  </a:lnTo>
                  <a:lnTo>
                    <a:pt x="420" y="6550"/>
                  </a:lnTo>
                  <a:lnTo>
                    <a:pt x="394" y="6539"/>
                  </a:lnTo>
                  <a:lnTo>
                    <a:pt x="368" y="6528"/>
                  </a:lnTo>
                  <a:lnTo>
                    <a:pt x="341" y="6516"/>
                  </a:lnTo>
                  <a:lnTo>
                    <a:pt x="314" y="6503"/>
                  </a:lnTo>
                  <a:close/>
                  <a:moveTo>
                    <a:pt x="365" y="5987"/>
                  </a:moveTo>
                  <a:lnTo>
                    <a:pt x="390" y="6000"/>
                  </a:lnTo>
                  <a:lnTo>
                    <a:pt x="413" y="6013"/>
                  </a:lnTo>
                  <a:lnTo>
                    <a:pt x="436" y="6026"/>
                  </a:lnTo>
                  <a:lnTo>
                    <a:pt x="458" y="6039"/>
                  </a:lnTo>
                  <a:lnTo>
                    <a:pt x="477" y="6051"/>
                  </a:lnTo>
                  <a:lnTo>
                    <a:pt x="495" y="6064"/>
                  </a:lnTo>
                  <a:lnTo>
                    <a:pt x="513" y="6076"/>
                  </a:lnTo>
                  <a:lnTo>
                    <a:pt x="528" y="6088"/>
                  </a:lnTo>
                  <a:lnTo>
                    <a:pt x="542" y="6100"/>
                  </a:lnTo>
                  <a:lnTo>
                    <a:pt x="554" y="6111"/>
                  </a:lnTo>
                  <a:lnTo>
                    <a:pt x="564" y="6122"/>
                  </a:lnTo>
                  <a:lnTo>
                    <a:pt x="571" y="6130"/>
                  </a:lnTo>
                  <a:lnTo>
                    <a:pt x="576" y="6139"/>
                  </a:lnTo>
                  <a:lnTo>
                    <a:pt x="580" y="6148"/>
                  </a:lnTo>
                  <a:lnTo>
                    <a:pt x="580" y="6151"/>
                  </a:lnTo>
                  <a:lnTo>
                    <a:pt x="581" y="6154"/>
                  </a:lnTo>
                  <a:lnTo>
                    <a:pt x="580" y="6157"/>
                  </a:lnTo>
                  <a:lnTo>
                    <a:pt x="579" y="6159"/>
                  </a:lnTo>
                  <a:lnTo>
                    <a:pt x="576" y="6162"/>
                  </a:lnTo>
                  <a:lnTo>
                    <a:pt x="574" y="6164"/>
                  </a:lnTo>
                  <a:lnTo>
                    <a:pt x="571" y="6166"/>
                  </a:lnTo>
                  <a:lnTo>
                    <a:pt x="567" y="6167"/>
                  </a:lnTo>
                  <a:lnTo>
                    <a:pt x="558" y="6169"/>
                  </a:lnTo>
                  <a:lnTo>
                    <a:pt x="547" y="6169"/>
                  </a:lnTo>
                  <a:lnTo>
                    <a:pt x="534" y="6168"/>
                  </a:lnTo>
                  <a:lnTo>
                    <a:pt x="519" y="6166"/>
                  </a:lnTo>
                  <a:lnTo>
                    <a:pt x="503" y="6163"/>
                  </a:lnTo>
                  <a:lnTo>
                    <a:pt x="485" y="6158"/>
                  </a:lnTo>
                  <a:lnTo>
                    <a:pt x="465" y="6153"/>
                  </a:lnTo>
                  <a:lnTo>
                    <a:pt x="445" y="6146"/>
                  </a:lnTo>
                  <a:lnTo>
                    <a:pt x="423" y="6139"/>
                  </a:lnTo>
                  <a:lnTo>
                    <a:pt x="400" y="6130"/>
                  </a:lnTo>
                  <a:lnTo>
                    <a:pt x="377" y="6121"/>
                  </a:lnTo>
                  <a:lnTo>
                    <a:pt x="353" y="6110"/>
                  </a:lnTo>
                  <a:lnTo>
                    <a:pt x="328" y="6098"/>
                  </a:lnTo>
                  <a:lnTo>
                    <a:pt x="303" y="6085"/>
                  </a:lnTo>
                  <a:lnTo>
                    <a:pt x="279" y="6072"/>
                  </a:lnTo>
                  <a:lnTo>
                    <a:pt x="255" y="6059"/>
                  </a:lnTo>
                  <a:lnTo>
                    <a:pt x="232" y="6046"/>
                  </a:lnTo>
                  <a:lnTo>
                    <a:pt x="211" y="6033"/>
                  </a:lnTo>
                  <a:lnTo>
                    <a:pt x="190" y="6020"/>
                  </a:lnTo>
                  <a:lnTo>
                    <a:pt x="172" y="6007"/>
                  </a:lnTo>
                  <a:lnTo>
                    <a:pt x="154" y="5994"/>
                  </a:lnTo>
                  <a:lnTo>
                    <a:pt x="139" y="5982"/>
                  </a:lnTo>
                  <a:lnTo>
                    <a:pt x="126" y="5971"/>
                  </a:lnTo>
                  <a:lnTo>
                    <a:pt x="114" y="5960"/>
                  </a:lnTo>
                  <a:lnTo>
                    <a:pt x="105" y="5949"/>
                  </a:lnTo>
                  <a:lnTo>
                    <a:pt x="97" y="5939"/>
                  </a:lnTo>
                  <a:lnTo>
                    <a:pt x="92" y="5931"/>
                  </a:lnTo>
                  <a:lnTo>
                    <a:pt x="89" y="5923"/>
                  </a:lnTo>
                  <a:lnTo>
                    <a:pt x="89" y="5920"/>
                  </a:lnTo>
                  <a:lnTo>
                    <a:pt x="89" y="5917"/>
                  </a:lnTo>
                  <a:lnTo>
                    <a:pt x="89" y="5913"/>
                  </a:lnTo>
                  <a:lnTo>
                    <a:pt x="91" y="5910"/>
                  </a:lnTo>
                  <a:lnTo>
                    <a:pt x="92" y="5908"/>
                  </a:lnTo>
                  <a:lnTo>
                    <a:pt x="95" y="5906"/>
                  </a:lnTo>
                  <a:lnTo>
                    <a:pt x="98" y="5905"/>
                  </a:lnTo>
                  <a:lnTo>
                    <a:pt x="101" y="5904"/>
                  </a:lnTo>
                  <a:lnTo>
                    <a:pt x="110" y="5901"/>
                  </a:lnTo>
                  <a:lnTo>
                    <a:pt x="121" y="5901"/>
                  </a:lnTo>
                  <a:lnTo>
                    <a:pt x="134" y="5903"/>
                  </a:lnTo>
                  <a:lnTo>
                    <a:pt x="149" y="5905"/>
                  </a:lnTo>
                  <a:lnTo>
                    <a:pt x="165" y="5908"/>
                  </a:lnTo>
                  <a:lnTo>
                    <a:pt x="184" y="5912"/>
                  </a:lnTo>
                  <a:lnTo>
                    <a:pt x="203" y="5918"/>
                  </a:lnTo>
                  <a:lnTo>
                    <a:pt x="223" y="5925"/>
                  </a:lnTo>
                  <a:lnTo>
                    <a:pt x="245" y="5933"/>
                  </a:lnTo>
                  <a:lnTo>
                    <a:pt x="268" y="5941"/>
                  </a:lnTo>
                  <a:lnTo>
                    <a:pt x="290" y="5951"/>
                  </a:lnTo>
                  <a:lnTo>
                    <a:pt x="315" y="5962"/>
                  </a:lnTo>
                  <a:lnTo>
                    <a:pt x="340" y="5974"/>
                  </a:lnTo>
                  <a:lnTo>
                    <a:pt x="365" y="5987"/>
                  </a:lnTo>
                  <a:close/>
                  <a:moveTo>
                    <a:pt x="673" y="5723"/>
                  </a:moveTo>
                  <a:lnTo>
                    <a:pt x="670" y="5726"/>
                  </a:lnTo>
                  <a:lnTo>
                    <a:pt x="668" y="5728"/>
                  </a:lnTo>
                  <a:lnTo>
                    <a:pt x="665" y="5730"/>
                  </a:lnTo>
                  <a:lnTo>
                    <a:pt x="661" y="5731"/>
                  </a:lnTo>
                  <a:lnTo>
                    <a:pt x="652" y="5733"/>
                  </a:lnTo>
                  <a:lnTo>
                    <a:pt x="641" y="5734"/>
                  </a:lnTo>
                  <a:lnTo>
                    <a:pt x="629" y="5734"/>
                  </a:lnTo>
                  <a:lnTo>
                    <a:pt x="615" y="5732"/>
                  </a:lnTo>
                  <a:lnTo>
                    <a:pt x="600" y="5730"/>
                  </a:lnTo>
                  <a:lnTo>
                    <a:pt x="583" y="5726"/>
                  </a:lnTo>
                  <a:lnTo>
                    <a:pt x="565" y="5720"/>
                  </a:lnTo>
                  <a:lnTo>
                    <a:pt x="545" y="5715"/>
                  </a:lnTo>
                  <a:lnTo>
                    <a:pt x="525" y="5707"/>
                  </a:lnTo>
                  <a:lnTo>
                    <a:pt x="504" y="5700"/>
                  </a:lnTo>
                  <a:lnTo>
                    <a:pt x="483" y="5691"/>
                  </a:lnTo>
                  <a:lnTo>
                    <a:pt x="460" y="5680"/>
                  </a:lnTo>
                  <a:lnTo>
                    <a:pt x="437" y="5669"/>
                  </a:lnTo>
                  <a:lnTo>
                    <a:pt x="413" y="5659"/>
                  </a:lnTo>
                  <a:lnTo>
                    <a:pt x="391" y="5646"/>
                  </a:lnTo>
                  <a:lnTo>
                    <a:pt x="369" y="5634"/>
                  </a:lnTo>
                  <a:lnTo>
                    <a:pt x="348" y="5621"/>
                  </a:lnTo>
                  <a:lnTo>
                    <a:pt x="328" y="5608"/>
                  </a:lnTo>
                  <a:lnTo>
                    <a:pt x="310" y="5596"/>
                  </a:lnTo>
                  <a:lnTo>
                    <a:pt x="293" y="5583"/>
                  </a:lnTo>
                  <a:lnTo>
                    <a:pt x="277" y="5571"/>
                  </a:lnTo>
                  <a:lnTo>
                    <a:pt x="263" y="5559"/>
                  </a:lnTo>
                  <a:lnTo>
                    <a:pt x="252" y="5549"/>
                  </a:lnTo>
                  <a:lnTo>
                    <a:pt x="241" y="5538"/>
                  </a:lnTo>
                  <a:lnTo>
                    <a:pt x="232" y="5527"/>
                  </a:lnTo>
                  <a:lnTo>
                    <a:pt x="226" y="5518"/>
                  </a:lnTo>
                  <a:lnTo>
                    <a:pt x="220" y="5509"/>
                  </a:lnTo>
                  <a:lnTo>
                    <a:pt x="218" y="5501"/>
                  </a:lnTo>
                  <a:lnTo>
                    <a:pt x="218" y="5498"/>
                  </a:lnTo>
                  <a:lnTo>
                    <a:pt x="218" y="5495"/>
                  </a:lnTo>
                  <a:lnTo>
                    <a:pt x="219" y="5491"/>
                  </a:lnTo>
                  <a:lnTo>
                    <a:pt x="220" y="5488"/>
                  </a:lnTo>
                  <a:lnTo>
                    <a:pt x="222" y="5486"/>
                  </a:lnTo>
                  <a:lnTo>
                    <a:pt x="225" y="5484"/>
                  </a:lnTo>
                  <a:lnTo>
                    <a:pt x="228" y="5482"/>
                  </a:lnTo>
                  <a:lnTo>
                    <a:pt x="231" y="5481"/>
                  </a:lnTo>
                  <a:lnTo>
                    <a:pt x="240" y="5478"/>
                  </a:lnTo>
                  <a:lnTo>
                    <a:pt x="250" y="5477"/>
                  </a:lnTo>
                  <a:lnTo>
                    <a:pt x="263" y="5477"/>
                  </a:lnTo>
                  <a:lnTo>
                    <a:pt x="277" y="5480"/>
                  </a:lnTo>
                  <a:lnTo>
                    <a:pt x="293" y="5482"/>
                  </a:lnTo>
                  <a:lnTo>
                    <a:pt x="310" y="5486"/>
                  </a:lnTo>
                  <a:lnTo>
                    <a:pt x="327" y="5491"/>
                  </a:lnTo>
                  <a:lnTo>
                    <a:pt x="347" y="5497"/>
                  </a:lnTo>
                  <a:lnTo>
                    <a:pt x="367" y="5504"/>
                  </a:lnTo>
                  <a:lnTo>
                    <a:pt x="388" y="5513"/>
                  </a:lnTo>
                  <a:lnTo>
                    <a:pt x="410" y="5522"/>
                  </a:lnTo>
                  <a:lnTo>
                    <a:pt x="432" y="5531"/>
                  </a:lnTo>
                  <a:lnTo>
                    <a:pt x="456" y="5542"/>
                  </a:lnTo>
                  <a:lnTo>
                    <a:pt x="478" y="5554"/>
                  </a:lnTo>
                  <a:lnTo>
                    <a:pt x="501" y="5567"/>
                  </a:lnTo>
                  <a:lnTo>
                    <a:pt x="524" y="5579"/>
                  </a:lnTo>
                  <a:lnTo>
                    <a:pt x="544" y="5592"/>
                  </a:lnTo>
                  <a:lnTo>
                    <a:pt x="564" y="5604"/>
                  </a:lnTo>
                  <a:lnTo>
                    <a:pt x="582" y="5617"/>
                  </a:lnTo>
                  <a:lnTo>
                    <a:pt x="599" y="5628"/>
                  </a:lnTo>
                  <a:lnTo>
                    <a:pt x="614" y="5640"/>
                  </a:lnTo>
                  <a:lnTo>
                    <a:pt x="628" y="5652"/>
                  </a:lnTo>
                  <a:lnTo>
                    <a:pt x="641" y="5663"/>
                  </a:lnTo>
                  <a:lnTo>
                    <a:pt x="652" y="5674"/>
                  </a:lnTo>
                  <a:lnTo>
                    <a:pt x="661" y="5685"/>
                  </a:lnTo>
                  <a:lnTo>
                    <a:pt x="667" y="5693"/>
                  </a:lnTo>
                  <a:lnTo>
                    <a:pt x="671" y="5703"/>
                  </a:lnTo>
                  <a:lnTo>
                    <a:pt x="674" y="5710"/>
                  </a:lnTo>
                  <a:lnTo>
                    <a:pt x="675" y="5714"/>
                  </a:lnTo>
                  <a:lnTo>
                    <a:pt x="675" y="5717"/>
                  </a:lnTo>
                  <a:lnTo>
                    <a:pt x="674" y="5720"/>
                  </a:lnTo>
                  <a:lnTo>
                    <a:pt x="673" y="5723"/>
                  </a:lnTo>
                  <a:close/>
                  <a:moveTo>
                    <a:pt x="352" y="5307"/>
                  </a:moveTo>
                  <a:lnTo>
                    <a:pt x="375" y="5319"/>
                  </a:lnTo>
                  <a:lnTo>
                    <a:pt x="395" y="5331"/>
                  </a:lnTo>
                  <a:lnTo>
                    <a:pt x="415" y="5344"/>
                  </a:lnTo>
                  <a:lnTo>
                    <a:pt x="434" y="5355"/>
                  </a:lnTo>
                  <a:lnTo>
                    <a:pt x="451" y="5367"/>
                  </a:lnTo>
                  <a:lnTo>
                    <a:pt x="467" y="5379"/>
                  </a:lnTo>
                  <a:lnTo>
                    <a:pt x="481" y="5391"/>
                  </a:lnTo>
                  <a:lnTo>
                    <a:pt x="495" y="5403"/>
                  </a:lnTo>
                  <a:lnTo>
                    <a:pt x="506" y="5414"/>
                  </a:lnTo>
                  <a:lnTo>
                    <a:pt x="517" y="5424"/>
                  </a:lnTo>
                  <a:lnTo>
                    <a:pt x="525" y="5434"/>
                  </a:lnTo>
                  <a:lnTo>
                    <a:pt x="531" y="5444"/>
                  </a:lnTo>
                  <a:lnTo>
                    <a:pt x="535" y="5453"/>
                  </a:lnTo>
                  <a:lnTo>
                    <a:pt x="538" y="5460"/>
                  </a:lnTo>
                  <a:lnTo>
                    <a:pt x="538" y="5463"/>
                  </a:lnTo>
                  <a:lnTo>
                    <a:pt x="538" y="5467"/>
                  </a:lnTo>
                  <a:lnTo>
                    <a:pt x="537" y="5470"/>
                  </a:lnTo>
                  <a:lnTo>
                    <a:pt x="535" y="5473"/>
                  </a:lnTo>
                  <a:lnTo>
                    <a:pt x="533" y="5475"/>
                  </a:lnTo>
                  <a:lnTo>
                    <a:pt x="531" y="5477"/>
                  </a:lnTo>
                  <a:lnTo>
                    <a:pt x="528" y="5480"/>
                  </a:lnTo>
                  <a:lnTo>
                    <a:pt x="525" y="5481"/>
                  </a:lnTo>
                  <a:lnTo>
                    <a:pt x="516" y="5483"/>
                  </a:lnTo>
                  <a:lnTo>
                    <a:pt x="506" y="5484"/>
                  </a:lnTo>
                  <a:lnTo>
                    <a:pt x="494" y="5484"/>
                  </a:lnTo>
                  <a:lnTo>
                    <a:pt x="480" y="5483"/>
                  </a:lnTo>
                  <a:lnTo>
                    <a:pt x="465" y="5480"/>
                  </a:lnTo>
                  <a:lnTo>
                    <a:pt x="449" y="5476"/>
                  </a:lnTo>
                  <a:lnTo>
                    <a:pt x="432" y="5472"/>
                  </a:lnTo>
                  <a:lnTo>
                    <a:pt x="413" y="5465"/>
                  </a:lnTo>
                  <a:lnTo>
                    <a:pt x="394" y="5459"/>
                  </a:lnTo>
                  <a:lnTo>
                    <a:pt x="374" y="5451"/>
                  </a:lnTo>
                  <a:lnTo>
                    <a:pt x="353" y="5443"/>
                  </a:lnTo>
                  <a:lnTo>
                    <a:pt x="331" y="5433"/>
                  </a:lnTo>
                  <a:lnTo>
                    <a:pt x="310" y="5422"/>
                  </a:lnTo>
                  <a:lnTo>
                    <a:pt x="287" y="5412"/>
                  </a:lnTo>
                  <a:lnTo>
                    <a:pt x="266" y="5400"/>
                  </a:lnTo>
                  <a:lnTo>
                    <a:pt x="244" y="5388"/>
                  </a:lnTo>
                  <a:lnTo>
                    <a:pt x="225" y="5375"/>
                  </a:lnTo>
                  <a:lnTo>
                    <a:pt x="206" y="5363"/>
                  </a:lnTo>
                  <a:lnTo>
                    <a:pt x="188" y="5350"/>
                  </a:lnTo>
                  <a:lnTo>
                    <a:pt x="172" y="5338"/>
                  </a:lnTo>
                  <a:lnTo>
                    <a:pt x="158" y="5326"/>
                  </a:lnTo>
                  <a:lnTo>
                    <a:pt x="145" y="5315"/>
                  </a:lnTo>
                  <a:lnTo>
                    <a:pt x="133" y="5304"/>
                  </a:lnTo>
                  <a:lnTo>
                    <a:pt x="123" y="5294"/>
                  </a:lnTo>
                  <a:lnTo>
                    <a:pt x="114" y="5283"/>
                  </a:lnTo>
                  <a:lnTo>
                    <a:pt x="109" y="5273"/>
                  </a:lnTo>
                  <a:lnTo>
                    <a:pt x="105" y="5266"/>
                  </a:lnTo>
                  <a:lnTo>
                    <a:pt x="103" y="5257"/>
                  </a:lnTo>
                  <a:lnTo>
                    <a:pt x="101" y="5254"/>
                  </a:lnTo>
                  <a:lnTo>
                    <a:pt x="103" y="5251"/>
                  </a:lnTo>
                  <a:lnTo>
                    <a:pt x="103" y="5247"/>
                  </a:lnTo>
                  <a:lnTo>
                    <a:pt x="105" y="5244"/>
                  </a:lnTo>
                  <a:lnTo>
                    <a:pt x="106" y="5242"/>
                  </a:lnTo>
                  <a:lnTo>
                    <a:pt x="109" y="5240"/>
                  </a:lnTo>
                  <a:lnTo>
                    <a:pt x="112" y="5238"/>
                  </a:lnTo>
                  <a:lnTo>
                    <a:pt x="116" y="5237"/>
                  </a:lnTo>
                  <a:lnTo>
                    <a:pt x="124" y="5235"/>
                  </a:lnTo>
                  <a:lnTo>
                    <a:pt x="134" y="5233"/>
                  </a:lnTo>
                  <a:lnTo>
                    <a:pt x="146" y="5233"/>
                  </a:lnTo>
                  <a:lnTo>
                    <a:pt x="160" y="5235"/>
                  </a:lnTo>
                  <a:lnTo>
                    <a:pt x="174" y="5238"/>
                  </a:lnTo>
                  <a:lnTo>
                    <a:pt x="190" y="5241"/>
                  </a:lnTo>
                  <a:lnTo>
                    <a:pt x="207" y="5246"/>
                  </a:lnTo>
                  <a:lnTo>
                    <a:pt x="227" y="5252"/>
                  </a:lnTo>
                  <a:lnTo>
                    <a:pt x="245" y="5258"/>
                  </a:lnTo>
                  <a:lnTo>
                    <a:pt x="266" y="5266"/>
                  </a:lnTo>
                  <a:lnTo>
                    <a:pt x="287" y="5276"/>
                  </a:lnTo>
                  <a:lnTo>
                    <a:pt x="308" y="5285"/>
                  </a:lnTo>
                  <a:lnTo>
                    <a:pt x="330" y="5295"/>
                  </a:lnTo>
                  <a:lnTo>
                    <a:pt x="352" y="5307"/>
                  </a:lnTo>
                  <a:close/>
                  <a:moveTo>
                    <a:pt x="427" y="5225"/>
                  </a:moveTo>
                  <a:lnTo>
                    <a:pt x="425" y="5227"/>
                  </a:lnTo>
                  <a:lnTo>
                    <a:pt x="422" y="5230"/>
                  </a:lnTo>
                  <a:lnTo>
                    <a:pt x="420" y="5231"/>
                  </a:lnTo>
                  <a:lnTo>
                    <a:pt x="417" y="5233"/>
                  </a:lnTo>
                  <a:lnTo>
                    <a:pt x="408" y="5236"/>
                  </a:lnTo>
                  <a:lnTo>
                    <a:pt x="398" y="5237"/>
                  </a:lnTo>
                  <a:lnTo>
                    <a:pt x="386" y="5237"/>
                  </a:lnTo>
                  <a:lnTo>
                    <a:pt x="374" y="5236"/>
                  </a:lnTo>
                  <a:lnTo>
                    <a:pt x="359" y="5233"/>
                  </a:lnTo>
                  <a:lnTo>
                    <a:pt x="343" y="5229"/>
                  </a:lnTo>
                  <a:lnTo>
                    <a:pt x="326" y="5225"/>
                  </a:lnTo>
                  <a:lnTo>
                    <a:pt x="309" y="5219"/>
                  </a:lnTo>
                  <a:lnTo>
                    <a:pt x="290" y="5213"/>
                  </a:lnTo>
                  <a:lnTo>
                    <a:pt x="271" y="5205"/>
                  </a:lnTo>
                  <a:lnTo>
                    <a:pt x="250" y="5197"/>
                  </a:lnTo>
                  <a:lnTo>
                    <a:pt x="230" y="5188"/>
                  </a:lnTo>
                  <a:lnTo>
                    <a:pt x="208" y="5177"/>
                  </a:lnTo>
                  <a:lnTo>
                    <a:pt x="188" y="5167"/>
                  </a:lnTo>
                  <a:lnTo>
                    <a:pt x="166" y="5155"/>
                  </a:lnTo>
                  <a:lnTo>
                    <a:pt x="147" y="5143"/>
                  </a:lnTo>
                  <a:lnTo>
                    <a:pt x="127" y="5131"/>
                  </a:lnTo>
                  <a:lnTo>
                    <a:pt x="110" y="5119"/>
                  </a:lnTo>
                  <a:lnTo>
                    <a:pt x="93" y="5107"/>
                  </a:lnTo>
                  <a:lnTo>
                    <a:pt x="78" y="5095"/>
                  </a:lnTo>
                  <a:lnTo>
                    <a:pt x="64" y="5085"/>
                  </a:lnTo>
                  <a:lnTo>
                    <a:pt x="52" y="5073"/>
                  </a:lnTo>
                  <a:lnTo>
                    <a:pt x="40" y="5062"/>
                  </a:lnTo>
                  <a:lnTo>
                    <a:pt x="31" y="5051"/>
                  </a:lnTo>
                  <a:lnTo>
                    <a:pt x="24" y="5041"/>
                  </a:lnTo>
                  <a:lnTo>
                    <a:pt x="17" y="5033"/>
                  </a:lnTo>
                  <a:lnTo>
                    <a:pt x="14" y="5024"/>
                  </a:lnTo>
                  <a:lnTo>
                    <a:pt x="12" y="5015"/>
                  </a:lnTo>
                  <a:lnTo>
                    <a:pt x="12" y="5012"/>
                  </a:lnTo>
                  <a:lnTo>
                    <a:pt x="12" y="5009"/>
                  </a:lnTo>
                  <a:lnTo>
                    <a:pt x="13" y="5006"/>
                  </a:lnTo>
                  <a:lnTo>
                    <a:pt x="14" y="5004"/>
                  </a:lnTo>
                  <a:lnTo>
                    <a:pt x="16" y="5000"/>
                  </a:lnTo>
                  <a:lnTo>
                    <a:pt x="18" y="4998"/>
                  </a:lnTo>
                  <a:lnTo>
                    <a:pt x="22" y="4996"/>
                  </a:lnTo>
                  <a:lnTo>
                    <a:pt x="25" y="4995"/>
                  </a:lnTo>
                  <a:lnTo>
                    <a:pt x="33" y="4993"/>
                  </a:lnTo>
                  <a:lnTo>
                    <a:pt x="43" y="4992"/>
                  </a:lnTo>
                  <a:lnTo>
                    <a:pt x="55" y="4992"/>
                  </a:lnTo>
                  <a:lnTo>
                    <a:pt x="68" y="4993"/>
                  </a:lnTo>
                  <a:lnTo>
                    <a:pt x="82" y="4995"/>
                  </a:lnTo>
                  <a:lnTo>
                    <a:pt x="97" y="4998"/>
                  </a:lnTo>
                  <a:lnTo>
                    <a:pt x="114" y="5004"/>
                  </a:lnTo>
                  <a:lnTo>
                    <a:pt x="132" y="5009"/>
                  </a:lnTo>
                  <a:lnTo>
                    <a:pt x="150" y="5015"/>
                  </a:lnTo>
                  <a:lnTo>
                    <a:pt x="169" y="5023"/>
                  </a:lnTo>
                  <a:lnTo>
                    <a:pt x="190" y="5032"/>
                  </a:lnTo>
                  <a:lnTo>
                    <a:pt x="211" y="5040"/>
                  </a:lnTo>
                  <a:lnTo>
                    <a:pt x="231" y="5051"/>
                  </a:lnTo>
                  <a:lnTo>
                    <a:pt x="253" y="5062"/>
                  </a:lnTo>
                  <a:lnTo>
                    <a:pt x="273" y="5074"/>
                  </a:lnTo>
                  <a:lnTo>
                    <a:pt x="294" y="5086"/>
                  </a:lnTo>
                  <a:lnTo>
                    <a:pt x="312" y="5097"/>
                  </a:lnTo>
                  <a:lnTo>
                    <a:pt x="330" y="5109"/>
                  </a:lnTo>
                  <a:lnTo>
                    <a:pt x="347" y="5121"/>
                  </a:lnTo>
                  <a:lnTo>
                    <a:pt x="363" y="5133"/>
                  </a:lnTo>
                  <a:lnTo>
                    <a:pt x="377" y="5144"/>
                  </a:lnTo>
                  <a:lnTo>
                    <a:pt x="390" y="5156"/>
                  </a:lnTo>
                  <a:lnTo>
                    <a:pt x="400" y="5167"/>
                  </a:lnTo>
                  <a:lnTo>
                    <a:pt x="410" y="5176"/>
                  </a:lnTo>
                  <a:lnTo>
                    <a:pt x="418" y="5187"/>
                  </a:lnTo>
                  <a:lnTo>
                    <a:pt x="423" y="5196"/>
                  </a:lnTo>
                  <a:lnTo>
                    <a:pt x="427" y="5204"/>
                  </a:lnTo>
                  <a:lnTo>
                    <a:pt x="430" y="5212"/>
                  </a:lnTo>
                  <a:lnTo>
                    <a:pt x="430" y="5215"/>
                  </a:lnTo>
                  <a:lnTo>
                    <a:pt x="430" y="5219"/>
                  </a:lnTo>
                  <a:lnTo>
                    <a:pt x="429" y="5222"/>
                  </a:lnTo>
                  <a:lnTo>
                    <a:pt x="427" y="5225"/>
                  </a:lnTo>
                  <a:close/>
                  <a:moveTo>
                    <a:pt x="257" y="3377"/>
                  </a:moveTo>
                  <a:lnTo>
                    <a:pt x="273" y="3387"/>
                  </a:lnTo>
                  <a:lnTo>
                    <a:pt x="287" y="3397"/>
                  </a:lnTo>
                  <a:lnTo>
                    <a:pt x="301" y="3406"/>
                  </a:lnTo>
                  <a:lnTo>
                    <a:pt x="314" y="3416"/>
                  </a:lnTo>
                  <a:lnTo>
                    <a:pt x="326" y="3426"/>
                  </a:lnTo>
                  <a:lnTo>
                    <a:pt x="337" y="3436"/>
                  </a:lnTo>
                  <a:lnTo>
                    <a:pt x="347" y="3446"/>
                  </a:lnTo>
                  <a:lnTo>
                    <a:pt x="355" y="3455"/>
                  </a:lnTo>
                  <a:lnTo>
                    <a:pt x="363" y="3465"/>
                  </a:lnTo>
                  <a:lnTo>
                    <a:pt x="368" y="3474"/>
                  </a:lnTo>
                  <a:lnTo>
                    <a:pt x="374" y="3483"/>
                  </a:lnTo>
                  <a:lnTo>
                    <a:pt x="377" y="3491"/>
                  </a:lnTo>
                  <a:lnTo>
                    <a:pt x="379" y="3499"/>
                  </a:lnTo>
                  <a:lnTo>
                    <a:pt x="380" y="3506"/>
                  </a:lnTo>
                  <a:lnTo>
                    <a:pt x="379" y="3513"/>
                  </a:lnTo>
                  <a:lnTo>
                    <a:pt x="377" y="3519"/>
                  </a:lnTo>
                  <a:lnTo>
                    <a:pt x="372" y="3524"/>
                  </a:lnTo>
                  <a:lnTo>
                    <a:pt x="366" y="3527"/>
                  </a:lnTo>
                  <a:lnTo>
                    <a:pt x="359" y="3530"/>
                  </a:lnTo>
                  <a:lnTo>
                    <a:pt x="352" y="3533"/>
                  </a:lnTo>
                  <a:lnTo>
                    <a:pt x="342" y="3534"/>
                  </a:lnTo>
                  <a:lnTo>
                    <a:pt x="331" y="3533"/>
                  </a:lnTo>
                  <a:lnTo>
                    <a:pt x="321" y="3533"/>
                  </a:lnTo>
                  <a:lnTo>
                    <a:pt x="309" y="3530"/>
                  </a:lnTo>
                  <a:lnTo>
                    <a:pt x="296" y="3527"/>
                  </a:lnTo>
                  <a:lnTo>
                    <a:pt x="282" y="3524"/>
                  </a:lnTo>
                  <a:lnTo>
                    <a:pt x="268" y="3520"/>
                  </a:lnTo>
                  <a:lnTo>
                    <a:pt x="254" y="3513"/>
                  </a:lnTo>
                  <a:lnTo>
                    <a:pt x="239" y="3508"/>
                  </a:lnTo>
                  <a:lnTo>
                    <a:pt x="222" y="3500"/>
                  </a:lnTo>
                  <a:lnTo>
                    <a:pt x="207" y="3493"/>
                  </a:lnTo>
                  <a:lnTo>
                    <a:pt x="192" y="3483"/>
                  </a:lnTo>
                  <a:lnTo>
                    <a:pt x="176" y="3474"/>
                  </a:lnTo>
                  <a:lnTo>
                    <a:pt x="162" y="3465"/>
                  </a:lnTo>
                  <a:lnTo>
                    <a:pt x="148" y="3455"/>
                  </a:lnTo>
                  <a:lnTo>
                    <a:pt x="135" y="3445"/>
                  </a:lnTo>
                  <a:lnTo>
                    <a:pt x="124" y="3434"/>
                  </a:lnTo>
                  <a:lnTo>
                    <a:pt x="113" y="3425"/>
                  </a:lnTo>
                  <a:lnTo>
                    <a:pt x="104" y="3415"/>
                  </a:lnTo>
                  <a:lnTo>
                    <a:pt x="95" y="3405"/>
                  </a:lnTo>
                  <a:lnTo>
                    <a:pt x="87" y="3396"/>
                  </a:lnTo>
                  <a:lnTo>
                    <a:pt x="81" y="3387"/>
                  </a:lnTo>
                  <a:lnTo>
                    <a:pt x="77" y="3378"/>
                  </a:lnTo>
                  <a:lnTo>
                    <a:pt x="72" y="3370"/>
                  </a:lnTo>
                  <a:lnTo>
                    <a:pt x="71" y="3362"/>
                  </a:lnTo>
                  <a:lnTo>
                    <a:pt x="70" y="3355"/>
                  </a:lnTo>
                  <a:lnTo>
                    <a:pt x="71" y="3348"/>
                  </a:lnTo>
                  <a:lnTo>
                    <a:pt x="73" y="3342"/>
                  </a:lnTo>
                  <a:lnTo>
                    <a:pt x="78" y="3337"/>
                  </a:lnTo>
                  <a:lnTo>
                    <a:pt x="83" y="3333"/>
                  </a:lnTo>
                  <a:lnTo>
                    <a:pt x="91" y="3330"/>
                  </a:lnTo>
                  <a:lnTo>
                    <a:pt x="98" y="3329"/>
                  </a:lnTo>
                  <a:lnTo>
                    <a:pt x="108" y="3328"/>
                  </a:lnTo>
                  <a:lnTo>
                    <a:pt x="118" y="3328"/>
                  </a:lnTo>
                  <a:lnTo>
                    <a:pt x="130" y="3329"/>
                  </a:lnTo>
                  <a:lnTo>
                    <a:pt x="141" y="3331"/>
                  </a:lnTo>
                  <a:lnTo>
                    <a:pt x="154" y="3333"/>
                  </a:lnTo>
                  <a:lnTo>
                    <a:pt x="167" y="3337"/>
                  </a:lnTo>
                  <a:lnTo>
                    <a:pt x="181" y="3342"/>
                  </a:lnTo>
                  <a:lnTo>
                    <a:pt x="196" y="3347"/>
                  </a:lnTo>
                  <a:lnTo>
                    <a:pt x="212" y="3354"/>
                  </a:lnTo>
                  <a:lnTo>
                    <a:pt x="227" y="3361"/>
                  </a:lnTo>
                  <a:lnTo>
                    <a:pt x="242" y="3369"/>
                  </a:lnTo>
                  <a:lnTo>
                    <a:pt x="257" y="3377"/>
                  </a:lnTo>
                  <a:close/>
                  <a:moveTo>
                    <a:pt x="353" y="3134"/>
                  </a:moveTo>
                  <a:lnTo>
                    <a:pt x="367" y="3143"/>
                  </a:lnTo>
                  <a:lnTo>
                    <a:pt x="381" y="3153"/>
                  </a:lnTo>
                  <a:lnTo>
                    <a:pt x="394" y="3162"/>
                  </a:lnTo>
                  <a:lnTo>
                    <a:pt x="407" y="3172"/>
                  </a:lnTo>
                  <a:lnTo>
                    <a:pt x="418" y="3182"/>
                  </a:lnTo>
                  <a:lnTo>
                    <a:pt x="429" y="3192"/>
                  </a:lnTo>
                  <a:lnTo>
                    <a:pt x="437" y="3201"/>
                  </a:lnTo>
                  <a:lnTo>
                    <a:pt x="446" y="3210"/>
                  </a:lnTo>
                  <a:lnTo>
                    <a:pt x="452" y="3220"/>
                  </a:lnTo>
                  <a:lnTo>
                    <a:pt x="459" y="3228"/>
                  </a:lnTo>
                  <a:lnTo>
                    <a:pt x="463" y="3237"/>
                  </a:lnTo>
                  <a:lnTo>
                    <a:pt x="466" y="3246"/>
                  </a:lnTo>
                  <a:lnTo>
                    <a:pt x="469" y="3253"/>
                  </a:lnTo>
                  <a:lnTo>
                    <a:pt x="469" y="3260"/>
                  </a:lnTo>
                  <a:lnTo>
                    <a:pt x="467" y="3267"/>
                  </a:lnTo>
                  <a:lnTo>
                    <a:pt x="465" y="3273"/>
                  </a:lnTo>
                  <a:lnTo>
                    <a:pt x="461" y="3278"/>
                  </a:lnTo>
                  <a:lnTo>
                    <a:pt x="456" y="3281"/>
                  </a:lnTo>
                  <a:lnTo>
                    <a:pt x="449" y="3284"/>
                  </a:lnTo>
                  <a:lnTo>
                    <a:pt x="440" y="3287"/>
                  </a:lnTo>
                  <a:lnTo>
                    <a:pt x="432" y="3288"/>
                  </a:lnTo>
                  <a:lnTo>
                    <a:pt x="422" y="3288"/>
                  </a:lnTo>
                  <a:lnTo>
                    <a:pt x="411" y="3287"/>
                  </a:lnTo>
                  <a:lnTo>
                    <a:pt x="399" y="3286"/>
                  </a:lnTo>
                  <a:lnTo>
                    <a:pt x="386" y="3282"/>
                  </a:lnTo>
                  <a:lnTo>
                    <a:pt x="374" y="3279"/>
                  </a:lnTo>
                  <a:lnTo>
                    <a:pt x="361" y="3275"/>
                  </a:lnTo>
                  <a:lnTo>
                    <a:pt x="347" y="3269"/>
                  </a:lnTo>
                  <a:lnTo>
                    <a:pt x="331" y="3263"/>
                  </a:lnTo>
                  <a:lnTo>
                    <a:pt x="317" y="3256"/>
                  </a:lnTo>
                  <a:lnTo>
                    <a:pt x="302" y="3249"/>
                  </a:lnTo>
                  <a:lnTo>
                    <a:pt x="287" y="3240"/>
                  </a:lnTo>
                  <a:lnTo>
                    <a:pt x="272" y="3232"/>
                  </a:lnTo>
                  <a:lnTo>
                    <a:pt x="258" y="3222"/>
                  </a:lnTo>
                  <a:lnTo>
                    <a:pt x="245" y="3212"/>
                  </a:lnTo>
                  <a:lnTo>
                    <a:pt x="233" y="3202"/>
                  </a:lnTo>
                  <a:lnTo>
                    <a:pt x="222" y="3193"/>
                  </a:lnTo>
                  <a:lnTo>
                    <a:pt x="212" y="3183"/>
                  </a:lnTo>
                  <a:lnTo>
                    <a:pt x="203" y="3174"/>
                  </a:lnTo>
                  <a:lnTo>
                    <a:pt x="194" y="3165"/>
                  </a:lnTo>
                  <a:lnTo>
                    <a:pt x="187" y="3155"/>
                  </a:lnTo>
                  <a:lnTo>
                    <a:pt x="181" y="3146"/>
                  </a:lnTo>
                  <a:lnTo>
                    <a:pt x="177" y="3138"/>
                  </a:lnTo>
                  <a:lnTo>
                    <a:pt x="174" y="3129"/>
                  </a:lnTo>
                  <a:lnTo>
                    <a:pt x="172" y="3121"/>
                  </a:lnTo>
                  <a:lnTo>
                    <a:pt x="172" y="3114"/>
                  </a:lnTo>
                  <a:lnTo>
                    <a:pt x="173" y="3107"/>
                  </a:lnTo>
                  <a:lnTo>
                    <a:pt x="176" y="3102"/>
                  </a:lnTo>
                  <a:lnTo>
                    <a:pt x="179" y="3097"/>
                  </a:lnTo>
                  <a:lnTo>
                    <a:pt x="185" y="3093"/>
                  </a:lnTo>
                  <a:lnTo>
                    <a:pt x="192" y="3090"/>
                  </a:lnTo>
                  <a:lnTo>
                    <a:pt x="200" y="3088"/>
                  </a:lnTo>
                  <a:lnTo>
                    <a:pt x="208" y="3087"/>
                  </a:lnTo>
                  <a:lnTo>
                    <a:pt x="218" y="3087"/>
                  </a:lnTo>
                  <a:lnTo>
                    <a:pt x="229" y="3088"/>
                  </a:lnTo>
                  <a:lnTo>
                    <a:pt x="241" y="3089"/>
                  </a:lnTo>
                  <a:lnTo>
                    <a:pt x="254" y="3092"/>
                  </a:lnTo>
                  <a:lnTo>
                    <a:pt x="267" y="3096"/>
                  </a:lnTo>
                  <a:lnTo>
                    <a:pt x="280" y="3100"/>
                  </a:lnTo>
                  <a:lnTo>
                    <a:pt x="294" y="3105"/>
                  </a:lnTo>
                  <a:lnTo>
                    <a:pt x="309" y="3112"/>
                  </a:lnTo>
                  <a:lnTo>
                    <a:pt x="323" y="3118"/>
                  </a:lnTo>
                  <a:lnTo>
                    <a:pt x="338" y="3126"/>
                  </a:lnTo>
                  <a:lnTo>
                    <a:pt x="353" y="3134"/>
                  </a:lnTo>
                  <a:close/>
                  <a:moveTo>
                    <a:pt x="576" y="3023"/>
                  </a:moveTo>
                  <a:lnTo>
                    <a:pt x="572" y="3029"/>
                  </a:lnTo>
                  <a:lnTo>
                    <a:pt x="567" y="3033"/>
                  </a:lnTo>
                  <a:lnTo>
                    <a:pt x="560" y="3035"/>
                  </a:lnTo>
                  <a:lnTo>
                    <a:pt x="553" y="3037"/>
                  </a:lnTo>
                  <a:lnTo>
                    <a:pt x="544" y="3038"/>
                  </a:lnTo>
                  <a:lnTo>
                    <a:pt x="534" y="3039"/>
                  </a:lnTo>
                  <a:lnTo>
                    <a:pt x="524" y="3038"/>
                  </a:lnTo>
                  <a:lnTo>
                    <a:pt x="513" y="3037"/>
                  </a:lnTo>
                  <a:lnTo>
                    <a:pt x="501" y="3034"/>
                  </a:lnTo>
                  <a:lnTo>
                    <a:pt x="488" y="3031"/>
                  </a:lnTo>
                  <a:lnTo>
                    <a:pt x="475" y="3028"/>
                  </a:lnTo>
                  <a:lnTo>
                    <a:pt x="461" y="3022"/>
                  </a:lnTo>
                  <a:lnTo>
                    <a:pt x="448" y="3017"/>
                  </a:lnTo>
                  <a:lnTo>
                    <a:pt x="433" y="3010"/>
                  </a:lnTo>
                  <a:lnTo>
                    <a:pt x="419" y="3003"/>
                  </a:lnTo>
                  <a:lnTo>
                    <a:pt x="405" y="2994"/>
                  </a:lnTo>
                  <a:lnTo>
                    <a:pt x="391" y="2985"/>
                  </a:lnTo>
                  <a:lnTo>
                    <a:pt x="378" y="2977"/>
                  </a:lnTo>
                  <a:lnTo>
                    <a:pt x="365" y="2967"/>
                  </a:lnTo>
                  <a:lnTo>
                    <a:pt x="353" y="2959"/>
                  </a:lnTo>
                  <a:lnTo>
                    <a:pt x="342" y="2949"/>
                  </a:lnTo>
                  <a:lnTo>
                    <a:pt x="332" y="2939"/>
                  </a:lnTo>
                  <a:lnTo>
                    <a:pt x="324" y="2929"/>
                  </a:lnTo>
                  <a:lnTo>
                    <a:pt x="316" y="2921"/>
                  </a:lnTo>
                  <a:lnTo>
                    <a:pt x="310" y="2911"/>
                  </a:lnTo>
                  <a:lnTo>
                    <a:pt x="304" y="2902"/>
                  </a:lnTo>
                  <a:lnTo>
                    <a:pt x="300" y="2894"/>
                  </a:lnTo>
                  <a:lnTo>
                    <a:pt x="297" y="2886"/>
                  </a:lnTo>
                  <a:lnTo>
                    <a:pt x="296" y="2879"/>
                  </a:lnTo>
                  <a:lnTo>
                    <a:pt x="296" y="2871"/>
                  </a:lnTo>
                  <a:lnTo>
                    <a:pt x="297" y="2865"/>
                  </a:lnTo>
                  <a:lnTo>
                    <a:pt x="299" y="2859"/>
                  </a:lnTo>
                  <a:lnTo>
                    <a:pt x="303" y="2854"/>
                  </a:lnTo>
                  <a:lnTo>
                    <a:pt x="309" y="2850"/>
                  </a:lnTo>
                  <a:lnTo>
                    <a:pt x="315" y="2847"/>
                  </a:lnTo>
                  <a:lnTo>
                    <a:pt x="323" y="2845"/>
                  </a:lnTo>
                  <a:lnTo>
                    <a:pt x="331" y="2844"/>
                  </a:lnTo>
                  <a:lnTo>
                    <a:pt x="341" y="2843"/>
                  </a:lnTo>
                  <a:lnTo>
                    <a:pt x="352" y="2844"/>
                  </a:lnTo>
                  <a:lnTo>
                    <a:pt x="363" y="2846"/>
                  </a:lnTo>
                  <a:lnTo>
                    <a:pt x="375" y="2848"/>
                  </a:lnTo>
                  <a:lnTo>
                    <a:pt x="388" y="2852"/>
                  </a:lnTo>
                  <a:lnTo>
                    <a:pt x="400" y="2856"/>
                  </a:lnTo>
                  <a:lnTo>
                    <a:pt x="415" y="2860"/>
                  </a:lnTo>
                  <a:lnTo>
                    <a:pt x="429" y="2867"/>
                  </a:lnTo>
                  <a:lnTo>
                    <a:pt x="443" y="2873"/>
                  </a:lnTo>
                  <a:lnTo>
                    <a:pt x="457" y="2881"/>
                  </a:lnTo>
                  <a:lnTo>
                    <a:pt x="471" y="2888"/>
                  </a:lnTo>
                  <a:lnTo>
                    <a:pt x="485" y="2897"/>
                  </a:lnTo>
                  <a:lnTo>
                    <a:pt x="498" y="2907"/>
                  </a:lnTo>
                  <a:lnTo>
                    <a:pt x="511" y="2915"/>
                  </a:lnTo>
                  <a:lnTo>
                    <a:pt x="522" y="2925"/>
                  </a:lnTo>
                  <a:lnTo>
                    <a:pt x="533" y="2935"/>
                  </a:lnTo>
                  <a:lnTo>
                    <a:pt x="543" y="2943"/>
                  </a:lnTo>
                  <a:lnTo>
                    <a:pt x="552" y="2953"/>
                  </a:lnTo>
                  <a:lnTo>
                    <a:pt x="559" y="2962"/>
                  </a:lnTo>
                  <a:lnTo>
                    <a:pt x="566" y="2971"/>
                  </a:lnTo>
                  <a:lnTo>
                    <a:pt x="571" y="2980"/>
                  </a:lnTo>
                  <a:lnTo>
                    <a:pt x="575" y="2989"/>
                  </a:lnTo>
                  <a:lnTo>
                    <a:pt x="579" y="2996"/>
                  </a:lnTo>
                  <a:lnTo>
                    <a:pt x="580" y="3004"/>
                  </a:lnTo>
                  <a:lnTo>
                    <a:pt x="581" y="3011"/>
                  </a:lnTo>
                  <a:lnTo>
                    <a:pt x="580" y="3018"/>
                  </a:lnTo>
                  <a:lnTo>
                    <a:pt x="576" y="3023"/>
                  </a:lnTo>
                  <a:close/>
                  <a:moveTo>
                    <a:pt x="271" y="2437"/>
                  </a:moveTo>
                  <a:lnTo>
                    <a:pt x="283" y="2445"/>
                  </a:lnTo>
                  <a:lnTo>
                    <a:pt x="295" y="2453"/>
                  </a:lnTo>
                  <a:lnTo>
                    <a:pt x="307" y="2462"/>
                  </a:lnTo>
                  <a:lnTo>
                    <a:pt x="316" y="2471"/>
                  </a:lnTo>
                  <a:lnTo>
                    <a:pt x="326" y="2479"/>
                  </a:lnTo>
                  <a:lnTo>
                    <a:pt x="336" y="2488"/>
                  </a:lnTo>
                  <a:lnTo>
                    <a:pt x="343" y="2497"/>
                  </a:lnTo>
                  <a:lnTo>
                    <a:pt x="350" y="2505"/>
                  </a:lnTo>
                  <a:lnTo>
                    <a:pt x="356" y="2514"/>
                  </a:lnTo>
                  <a:lnTo>
                    <a:pt x="361" y="2523"/>
                  </a:lnTo>
                  <a:lnTo>
                    <a:pt x="365" y="2530"/>
                  </a:lnTo>
                  <a:lnTo>
                    <a:pt x="367" y="2538"/>
                  </a:lnTo>
                  <a:lnTo>
                    <a:pt x="368" y="2545"/>
                  </a:lnTo>
                  <a:lnTo>
                    <a:pt x="368" y="2552"/>
                  </a:lnTo>
                  <a:lnTo>
                    <a:pt x="367" y="2558"/>
                  </a:lnTo>
                  <a:lnTo>
                    <a:pt x="365" y="2564"/>
                  </a:lnTo>
                  <a:lnTo>
                    <a:pt x="361" y="2568"/>
                  </a:lnTo>
                  <a:lnTo>
                    <a:pt x="356" y="2572"/>
                  </a:lnTo>
                  <a:lnTo>
                    <a:pt x="350" y="2575"/>
                  </a:lnTo>
                  <a:lnTo>
                    <a:pt x="342" y="2578"/>
                  </a:lnTo>
                  <a:lnTo>
                    <a:pt x="335" y="2579"/>
                  </a:lnTo>
                  <a:lnTo>
                    <a:pt x="326" y="2579"/>
                  </a:lnTo>
                  <a:lnTo>
                    <a:pt x="316" y="2579"/>
                  </a:lnTo>
                  <a:lnTo>
                    <a:pt x="306" y="2576"/>
                  </a:lnTo>
                  <a:lnTo>
                    <a:pt x="295" y="2574"/>
                  </a:lnTo>
                  <a:lnTo>
                    <a:pt x="284" y="2572"/>
                  </a:lnTo>
                  <a:lnTo>
                    <a:pt x="272" y="2568"/>
                  </a:lnTo>
                  <a:lnTo>
                    <a:pt x="259" y="2564"/>
                  </a:lnTo>
                  <a:lnTo>
                    <a:pt x="247" y="2558"/>
                  </a:lnTo>
                  <a:lnTo>
                    <a:pt x="234" y="2552"/>
                  </a:lnTo>
                  <a:lnTo>
                    <a:pt x="221" y="2545"/>
                  </a:lnTo>
                  <a:lnTo>
                    <a:pt x="208" y="2538"/>
                  </a:lnTo>
                  <a:lnTo>
                    <a:pt x="195" y="2529"/>
                  </a:lnTo>
                  <a:lnTo>
                    <a:pt x="184" y="2521"/>
                  </a:lnTo>
                  <a:lnTo>
                    <a:pt x="172" y="2513"/>
                  </a:lnTo>
                  <a:lnTo>
                    <a:pt x="162" y="2504"/>
                  </a:lnTo>
                  <a:lnTo>
                    <a:pt x="152" y="2494"/>
                  </a:lnTo>
                  <a:lnTo>
                    <a:pt x="144" y="2486"/>
                  </a:lnTo>
                  <a:lnTo>
                    <a:pt x="135" y="2477"/>
                  </a:lnTo>
                  <a:lnTo>
                    <a:pt x="128" y="2469"/>
                  </a:lnTo>
                  <a:lnTo>
                    <a:pt x="123" y="2460"/>
                  </a:lnTo>
                  <a:lnTo>
                    <a:pt x="118" y="2451"/>
                  </a:lnTo>
                  <a:lnTo>
                    <a:pt x="114" y="2444"/>
                  </a:lnTo>
                  <a:lnTo>
                    <a:pt x="111" y="2436"/>
                  </a:lnTo>
                  <a:lnTo>
                    <a:pt x="110" y="2429"/>
                  </a:lnTo>
                  <a:lnTo>
                    <a:pt x="110" y="2422"/>
                  </a:lnTo>
                  <a:lnTo>
                    <a:pt x="111" y="2416"/>
                  </a:lnTo>
                  <a:lnTo>
                    <a:pt x="114" y="2410"/>
                  </a:lnTo>
                  <a:lnTo>
                    <a:pt x="118" y="2405"/>
                  </a:lnTo>
                  <a:lnTo>
                    <a:pt x="123" y="2402"/>
                  </a:lnTo>
                  <a:lnTo>
                    <a:pt x="128" y="2398"/>
                  </a:lnTo>
                  <a:lnTo>
                    <a:pt x="136" y="2396"/>
                  </a:lnTo>
                  <a:lnTo>
                    <a:pt x="144" y="2395"/>
                  </a:lnTo>
                  <a:lnTo>
                    <a:pt x="153" y="2395"/>
                  </a:lnTo>
                  <a:lnTo>
                    <a:pt x="163" y="2396"/>
                  </a:lnTo>
                  <a:lnTo>
                    <a:pt x="173" y="2397"/>
                  </a:lnTo>
                  <a:lnTo>
                    <a:pt x="184" y="2399"/>
                  </a:lnTo>
                  <a:lnTo>
                    <a:pt x="195" y="2403"/>
                  </a:lnTo>
                  <a:lnTo>
                    <a:pt x="207" y="2406"/>
                  </a:lnTo>
                  <a:lnTo>
                    <a:pt x="219" y="2411"/>
                  </a:lnTo>
                  <a:lnTo>
                    <a:pt x="232" y="2417"/>
                  </a:lnTo>
                  <a:lnTo>
                    <a:pt x="245" y="2422"/>
                  </a:lnTo>
                  <a:lnTo>
                    <a:pt x="257" y="2430"/>
                  </a:lnTo>
                  <a:lnTo>
                    <a:pt x="271" y="2437"/>
                  </a:lnTo>
                  <a:close/>
                  <a:moveTo>
                    <a:pt x="537" y="2314"/>
                  </a:moveTo>
                  <a:lnTo>
                    <a:pt x="532" y="2320"/>
                  </a:lnTo>
                  <a:lnTo>
                    <a:pt x="528" y="2323"/>
                  </a:lnTo>
                  <a:lnTo>
                    <a:pt x="521" y="2326"/>
                  </a:lnTo>
                  <a:lnTo>
                    <a:pt x="515" y="2328"/>
                  </a:lnTo>
                  <a:lnTo>
                    <a:pt x="507" y="2330"/>
                  </a:lnTo>
                  <a:lnTo>
                    <a:pt x="499" y="2330"/>
                  </a:lnTo>
                  <a:lnTo>
                    <a:pt x="489" y="2330"/>
                  </a:lnTo>
                  <a:lnTo>
                    <a:pt x="479" y="2329"/>
                  </a:lnTo>
                  <a:lnTo>
                    <a:pt x="469" y="2327"/>
                  </a:lnTo>
                  <a:lnTo>
                    <a:pt x="458" y="2324"/>
                  </a:lnTo>
                  <a:lnTo>
                    <a:pt x="446" y="2321"/>
                  </a:lnTo>
                  <a:lnTo>
                    <a:pt x="434" y="2316"/>
                  </a:lnTo>
                  <a:lnTo>
                    <a:pt x="422" y="2311"/>
                  </a:lnTo>
                  <a:lnTo>
                    <a:pt x="409" y="2306"/>
                  </a:lnTo>
                  <a:lnTo>
                    <a:pt x="397" y="2299"/>
                  </a:lnTo>
                  <a:lnTo>
                    <a:pt x="384" y="2292"/>
                  </a:lnTo>
                  <a:lnTo>
                    <a:pt x="372" y="2283"/>
                  </a:lnTo>
                  <a:lnTo>
                    <a:pt x="361" y="2275"/>
                  </a:lnTo>
                  <a:lnTo>
                    <a:pt x="350" y="2267"/>
                  </a:lnTo>
                  <a:lnTo>
                    <a:pt x="340" y="2258"/>
                  </a:lnTo>
                  <a:lnTo>
                    <a:pt x="331" y="2251"/>
                  </a:lnTo>
                  <a:lnTo>
                    <a:pt x="323" y="2242"/>
                  </a:lnTo>
                  <a:lnTo>
                    <a:pt x="315" y="2233"/>
                  </a:lnTo>
                  <a:lnTo>
                    <a:pt x="309" y="2225"/>
                  </a:lnTo>
                  <a:lnTo>
                    <a:pt x="303" y="2216"/>
                  </a:lnTo>
                  <a:lnTo>
                    <a:pt x="299" y="2207"/>
                  </a:lnTo>
                  <a:lnTo>
                    <a:pt x="296" y="2200"/>
                  </a:lnTo>
                  <a:lnTo>
                    <a:pt x="294" y="2192"/>
                  </a:lnTo>
                  <a:lnTo>
                    <a:pt x="293" y="2186"/>
                  </a:lnTo>
                  <a:lnTo>
                    <a:pt x="293" y="2178"/>
                  </a:lnTo>
                  <a:lnTo>
                    <a:pt x="294" y="2173"/>
                  </a:lnTo>
                  <a:lnTo>
                    <a:pt x="296" y="2167"/>
                  </a:lnTo>
                  <a:lnTo>
                    <a:pt x="300" y="2162"/>
                  </a:lnTo>
                  <a:lnTo>
                    <a:pt x="304" y="2159"/>
                  </a:lnTo>
                  <a:lnTo>
                    <a:pt x="311" y="2156"/>
                  </a:lnTo>
                  <a:lnTo>
                    <a:pt x="317" y="2153"/>
                  </a:lnTo>
                  <a:lnTo>
                    <a:pt x="326" y="2152"/>
                  </a:lnTo>
                  <a:lnTo>
                    <a:pt x="335" y="2151"/>
                  </a:lnTo>
                  <a:lnTo>
                    <a:pt x="343" y="2152"/>
                  </a:lnTo>
                  <a:lnTo>
                    <a:pt x="353" y="2153"/>
                  </a:lnTo>
                  <a:lnTo>
                    <a:pt x="364" y="2156"/>
                  </a:lnTo>
                  <a:lnTo>
                    <a:pt x="375" y="2158"/>
                  </a:lnTo>
                  <a:lnTo>
                    <a:pt x="386" y="2162"/>
                  </a:lnTo>
                  <a:lnTo>
                    <a:pt x="398" y="2166"/>
                  </a:lnTo>
                  <a:lnTo>
                    <a:pt x="410" y="2171"/>
                  </a:lnTo>
                  <a:lnTo>
                    <a:pt x="422" y="2177"/>
                  </a:lnTo>
                  <a:lnTo>
                    <a:pt x="435" y="2184"/>
                  </a:lnTo>
                  <a:lnTo>
                    <a:pt x="447" y="2191"/>
                  </a:lnTo>
                  <a:lnTo>
                    <a:pt x="460" y="2199"/>
                  </a:lnTo>
                  <a:lnTo>
                    <a:pt x="471" y="2206"/>
                  </a:lnTo>
                  <a:lnTo>
                    <a:pt x="481" y="2215"/>
                  </a:lnTo>
                  <a:lnTo>
                    <a:pt x="491" y="2224"/>
                  </a:lnTo>
                  <a:lnTo>
                    <a:pt x="501" y="2232"/>
                  </a:lnTo>
                  <a:lnTo>
                    <a:pt x="510" y="2241"/>
                  </a:lnTo>
                  <a:lnTo>
                    <a:pt x="517" y="2249"/>
                  </a:lnTo>
                  <a:lnTo>
                    <a:pt x="524" y="2257"/>
                  </a:lnTo>
                  <a:lnTo>
                    <a:pt x="529" y="2266"/>
                  </a:lnTo>
                  <a:lnTo>
                    <a:pt x="533" y="2274"/>
                  </a:lnTo>
                  <a:lnTo>
                    <a:pt x="537" y="2282"/>
                  </a:lnTo>
                  <a:lnTo>
                    <a:pt x="539" y="2289"/>
                  </a:lnTo>
                  <a:lnTo>
                    <a:pt x="540" y="2296"/>
                  </a:lnTo>
                  <a:lnTo>
                    <a:pt x="540" y="2303"/>
                  </a:lnTo>
                  <a:lnTo>
                    <a:pt x="539" y="2309"/>
                  </a:lnTo>
                  <a:lnTo>
                    <a:pt x="537" y="2314"/>
                  </a:lnTo>
                  <a:close/>
                  <a:moveTo>
                    <a:pt x="430" y="1875"/>
                  </a:moveTo>
                  <a:lnTo>
                    <a:pt x="425" y="1879"/>
                  </a:lnTo>
                  <a:lnTo>
                    <a:pt x="421" y="1883"/>
                  </a:lnTo>
                  <a:lnTo>
                    <a:pt x="416" y="1886"/>
                  </a:lnTo>
                  <a:lnTo>
                    <a:pt x="409" y="1888"/>
                  </a:lnTo>
                  <a:lnTo>
                    <a:pt x="402" y="1889"/>
                  </a:lnTo>
                  <a:lnTo>
                    <a:pt x="394" y="1890"/>
                  </a:lnTo>
                  <a:lnTo>
                    <a:pt x="385" y="1889"/>
                  </a:lnTo>
                  <a:lnTo>
                    <a:pt x="377" y="1888"/>
                  </a:lnTo>
                  <a:lnTo>
                    <a:pt x="367" y="1887"/>
                  </a:lnTo>
                  <a:lnTo>
                    <a:pt x="356" y="1884"/>
                  </a:lnTo>
                  <a:lnTo>
                    <a:pt x="347" y="1880"/>
                  </a:lnTo>
                  <a:lnTo>
                    <a:pt x="336" y="1877"/>
                  </a:lnTo>
                  <a:lnTo>
                    <a:pt x="325" y="1872"/>
                  </a:lnTo>
                  <a:lnTo>
                    <a:pt x="313" y="1866"/>
                  </a:lnTo>
                  <a:lnTo>
                    <a:pt x="302" y="1861"/>
                  </a:lnTo>
                  <a:lnTo>
                    <a:pt x="290" y="1853"/>
                  </a:lnTo>
                  <a:lnTo>
                    <a:pt x="280" y="1847"/>
                  </a:lnTo>
                  <a:lnTo>
                    <a:pt x="270" y="1839"/>
                  </a:lnTo>
                  <a:lnTo>
                    <a:pt x="259" y="1832"/>
                  </a:lnTo>
                  <a:lnTo>
                    <a:pt x="250" y="1823"/>
                  </a:lnTo>
                  <a:lnTo>
                    <a:pt x="242" y="1816"/>
                  </a:lnTo>
                  <a:lnTo>
                    <a:pt x="234" y="1807"/>
                  </a:lnTo>
                  <a:lnTo>
                    <a:pt x="228" y="1799"/>
                  </a:lnTo>
                  <a:lnTo>
                    <a:pt x="222" y="1792"/>
                  </a:lnTo>
                  <a:lnTo>
                    <a:pt x="217" y="1783"/>
                  </a:lnTo>
                  <a:lnTo>
                    <a:pt x="214" y="1776"/>
                  </a:lnTo>
                  <a:lnTo>
                    <a:pt x="211" y="1768"/>
                  </a:lnTo>
                  <a:lnTo>
                    <a:pt x="208" y="1762"/>
                  </a:lnTo>
                  <a:lnTo>
                    <a:pt x="207" y="1755"/>
                  </a:lnTo>
                  <a:lnTo>
                    <a:pt x="207" y="1749"/>
                  </a:lnTo>
                  <a:lnTo>
                    <a:pt x="209" y="1742"/>
                  </a:lnTo>
                  <a:lnTo>
                    <a:pt x="212" y="1738"/>
                  </a:lnTo>
                  <a:lnTo>
                    <a:pt x="215" y="1733"/>
                  </a:lnTo>
                  <a:lnTo>
                    <a:pt x="220" y="1729"/>
                  </a:lnTo>
                  <a:lnTo>
                    <a:pt x="226" y="1726"/>
                  </a:lnTo>
                  <a:lnTo>
                    <a:pt x="232" y="1724"/>
                  </a:lnTo>
                  <a:lnTo>
                    <a:pt x="239" y="1723"/>
                  </a:lnTo>
                  <a:lnTo>
                    <a:pt x="247" y="1722"/>
                  </a:lnTo>
                  <a:lnTo>
                    <a:pt x="256" y="1723"/>
                  </a:lnTo>
                  <a:lnTo>
                    <a:pt x="264" y="1724"/>
                  </a:lnTo>
                  <a:lnTo>
                    <a:pt x="274" y="1725"/>
                  </a:lnTo>
                  <a:lnTo>
                    <a:pt x="285" y="1728"/>
                  </a:lnTo>
                  <a:lnTo>
                    <a:pt x="295" y="1731"/>
                  </a:lnTo>
                  <a:lnTo>
                    <a:pt x="306" y="1735"/>
                  </a:lnTo>
                  <a:lnTo>
                    <a:pt x="316" y="1740"/>
                  </a:lnTo>
                  <a:lnTo>
                    <a:pt x="328" y="1745"/>
                  </a:lnTo>
                  <a:lnTo>
                    <a:pt x="339" y="1751"/>
                  </a:lnTo>
                  <a:lnTo>
                    <a:pt x="351" y="1758"/>
                  </a:lnTo>
                  <a:lnTo>
                    <a:pt x="362" y="1765"/>
                  </a:lnTo>
                  <a:lnTo>
                    <a:pt x="371" y="1772"/>
                  </a:lnTo>
                  <a:lnTo>
                    <a:pt x="381" y="1781"/>
                  </a:lnTo>
                  <a:lnTo>
                    <a:pt x="391" y="1789"/>
                  </a:lnTo>
                  <a:lnTo>
                    <a:pt x="398" y="1796"/>
                  </a:lnTo>
                  <a:lnTo>
                    <a:pt x="406" y="1805"/>
                  </a:lnTo>
                  <a:lnTo>
                    <a:pt x="412" y="1812"/>
                  </a:lnTo>
                  <a:lnTo>
                    <a:pt x="419" y="1821"/>
                  </a:lnTo>
                  <a:lnTo>
                    <a:pt x="423" y="1829"/>
                  </a:lnTo>
                  <a:lnTo>
                    <a:pt x="427" y="1836"/>
                  </a:lnTo>
                  <a:lnTo>
                    <a:pt x="431" y="1844"/>
                  </a:lnTo>
                  <a:lnTo>
                    <a:pt x="433" y="1850"/>
                  </a:lnTo>
                  <a:lnTo>
                    <a:pt x="433" y="1858"/>
                  </a:lnTo>
                  <a:lnTo>
                    <a:pt x="433" y="1863"/>
                  </a:lnTo>
                  <a:lnTo>
                    <a:pt x="432" y="1870"/>
                  </a:lnTo>
                  <a:lnTo>
                    <a:pt x="430" y="1875"/>
                  </a:lnTo>
                  <a:close/>
                  <a:moveTo>
                    <a:pt x="315" y="1340"/>
                  </a:moveTo>
                  <a:lnTo>
                    <a:pt x="335" y="1354"/>
                  </a:lnTo>
                  <a:lnTo>
                    <a:pt x="351" y="1369"/>
                  </a:lnTo>
                  <a:lnTo>
                    <a:pt x="358" y="1376"/>
                  </a:lnTo>
                  <a:lnTo>
                    <a:pt x="365" y="1384"/>
                  </a:lnTo>
                  <a:lnTo>
                    <a:pt x="371" y="1392"/>
                  </a:lnTo>
                  <a:lnTo>
                    <a:pt x="377" y="1398"/>
                  </a:lnTo>
                  <a:lnTo>
                    <a:pt x="381" y="1406"/>
                  </a:lnTo>
                  <a:lnTo>
                    <a:pt x="384" y="1413"/>
                  </a:lnTo>
                  <a:lnTo>
                    <a:pt x="386" y="1420"/>
                  </a:lnTo>
                  <a:lnTo>
                    <a:pt x="389" y="1426"/>
                  </a:lnTo>
                  <a:lnTo>
                    <a:pt x="389" y="1433"/>
                  </a:lnTo>
                  <a:lnTo>
                    <a:pt x="389" y="1439"/>
                  </a:lnTo>
                  <a:lnTo>
                    <a:pt x="388" y="1444"/>
                  </a:lnTo>
                  <a:lnTo>
                    <a:pt x="385" y="1449"/>
                  </a:lnTo>
                  <a:lnTo>
                    <a:pt x="381" y="1454"/>
                  </a:lnTo>
                  <a:lnTo>
                    <a:pt x="377" y="1457"/>
                  </a:lnTo>
                  <a:lnTo>
                    <a:pt x="372" y="1460"/>
                  </a:lnTo>
                  <a:lnTo>
                    <a:pt x="366" y="1462"/>
                  </a:lnTo>
                  <a:lnTo>
                    <a:pt x="359" y="1464"/>
                  </a:lnTo>
                  <a:lnTo>
                    <a:pt x="352" y="1464"/>
                  </a:lnTo>
                  <a:lnTo>
                    <a:pt x="344" y="1464"/>
                  </a:lnTo>
                  <a:lnTo>
                    <a:pt x="336" y="1463"/>
                  </a:lnTo>
                  <a:lnTo>
                    <a:pt x="327" y="1462"/>
                  </a:lnTo>
                  <a:lnTo>
                    <a:pt x="318" y="1460"/>
                  </a:lnTo>
                  <a:lnTo>
                    <a:pt x="309" y="1456"/>
                  </a:lnTo>
                  <a:lnTo>
                    <a:pt x="299" y="1453"/>
                  </a:lnTo>
                  <a:lnTo>
                    <a:pt x="288" y="1449"/>
                  </a:lnTo>
                  <a:lnTo>
                    <a:pt x="279" y="1443"/>
                  </a:lnTo>
                  <a:lnTo>
                    <a:pt x="268" y="1438"/>
                  </a:lnTo>
                  <a:lnTo>
                    <a:pt x="258" y="1431"/>
                  </a:lnTo>
                  <a:lnTo>
                    <a:pt x="248" y="1425"/>
                  </a:lnTo>
                  <a:lnTo>
                    <a:pt x="239" y="1417"/>
                  </a:lnTo>
                  <a:lnTo>
                    <a:pt x="230" y="1411"/>
                  </a:lnTo>
                  <a:lnTo>
                    <a:pt x="222" y="1403"/>
                  </a:lnTo>
                  <a:lnTo>
                    <a:pt x="215" y="1396"/>
                  </a:lnTo>
                  <a:lnTo>
                    <a:pt x="208" y="1388"/>
                  </a:lnTo>
                  <a:lnTo>
                    <a:pt x="202" y="1381"/>
                  </a:lnTo>
                  <a:lnTo>
                    <a:pt x="196" y="1373"/>
                  </a:lnTo>
                  <a:lnTo>
                    <a:pt x="192" y="1366"/>
                  </a:lnTo>
                  <a:lnTo>
                    <a:pt x="189" y="1359"/>
                  </a:lnTo>
                  <a:lnTo>
                    <a:pt x="187" y="1352"/>
                  </a:lnTo>
                  <a:lnTo>
                    <a:pt x="185" y="1345"/>
                  </a:lnTo>
                  <a:lnTo>
                    <a:pt x="185" y="1339"/>
                  </a:lnTo>
                  <a:lnTo>
                    <a:pt x="185" y="1332"/>
                  </a:lnTo>
                  <a:lnTo>
                    <a:pt x="186" y="1327"/>
                  </a:lnTo>
                  <a:lnTo>
                    <a:pt x="188" y="1322"/>
                  </a:lnTo>
                  <a:lnTo>
                    <a:pt x="191" y="1318"/>
                  </a:lnTo>
                  <a:lnTo>
                    <a:pt x="195" y="1314"/>
                  </a:lnTo>
                  <a:lnTo>
                    <a:pt x="201" y="1312"/>
                  </a:lnTo>
                  <a:lnTo>
                    <a:pt x="207" y="1310"/>
                  </a:lnTo>
                  <a:lnTo>
                    <a:pt x="214" y="1308"/>
                  </a:lnTo>
                  <a:lnTo>
                    <a:pt x="221" y="1307"/>
                  </a:lnTo>
                  <a:lnTo>
                    <a:pt x="229" y="1307"/>
                  </a:lnTo>
                  <a:lnTo>
                    <a:pt x="237" y="1308"/>
                  </a:lnTo>
                  <a:lnTo>
                    <a:pt x="246" y="1311"/>
                  </a:lnTo>
                  <a:lnTo>
                    <a:pt x="255" y="1313"/>
                  </a:lnTo>
                  <a:lnTo>
                    <a:pt x="264" y="1315"/>
                  </a:lnTo>
                  <a:lnTo>
                    <a:pt x="274" y="1319"/>
                  </a:lnTo>
                  <a:lnTo>
                    <a:pt x="295" y="1328"/>
                  </a:lnTo>
                  <a:lnTo>
                    <a:pt x="315" y="1340"/>
                  </a:lnTo>
                  <a:close/>
                  <a:moveTo>
                    <a:pt x="583" y="1508"/>
                  </a:moveTo>
                  <a:lnTo>
                    <a:pt x="594" y="1515"/>
                  </a:lnTo>
                  <a:lnTo>
                    <a:pt x="603" y="1522"/>
                  </a:lnTo>
                  <a:lnTo>
                    <a:pt x="612" y="1530"/>
                  </a:lnTo>
                  <a:lnTo>
                    <a:pt x="621" y="1537"/>
                  </a:lnTo>
                  <a:lnTo>
                    <a:pt x="628" y="1545"/>
                  </a:lnTo>
                  <a:lnTo>
                    <a:pt x="636" y="1553"/>
                  </a:lnTo>
                  <a:lnTo>
                    <a:pt x="642" y="1561"/>
                  </a:lnTo>
                  <a:lnTo>
                    <a:pt x="648" y="1569"/>
                  </a:lnTo>
                  <a:lnTo>
                    <a:pt x="652" y="1576"/>
                  </a:lnTo>
                  <a:lnTo>
                    <a:pt x="655" y="1584"/>
                  </a:lnTo>
                  <a:lnTo>
                    <a:pt x="658" y="1591"/>
                  </a:lnTo>
                  <a:lnTo>
                    <a:pt x="661" y="1598"/>
                  </a:lnTo>
                  <a:lnTo>
                    <a:pt x="661" y="1604"/>
                  </a:lnTo>
                  <a:lnTo>
                    <a:pt x="661" y="1611"/>
                  </a:lnTo>
                  <a:lnTo>
                    <a:pt x="660" y="1616"/>
                  </a:lnTo>
                  <a:lnTo>
                    <a:pt x="656" y="1621"/>
                  </a:lnTo>
                  <a:lnTo>
                    <a:pt x="653" y="1627"/>
                  </a:lnTo>
                  <a:lnTo>
                    <a:pt x="649" y="1630"/>
                  </a:lnTo>
                  <a:lnTo>
                    <a:pt x="643" y="1633"/>
                  </a:lnTo>
                  <a:lnTo>
                    <a:pt x="637" y="1635"/>
                  </a:lnTo>
                  <a:lnTo>
                    <a:pt x="630" y="1636"/>
                  </a:lnTo>
                  <a:lnTo>
                    <a:pt x="623" y="1638"/>
                  </a:lnTo>
                  <a:lnTo>
                    <a:pt x="614" y="1638"/>
                  </a:lnTo>
                  <a:lnTo>
                    <a:pt x="606" y="1636"/>
                  </a:lnTo>
                  <a:lnTo>
                    <a:pt x="596" y="1634"/>
                  </a:lnTo>
                  <a:lnTo>
                    <a:pt x="586" y="1632"/>
                  </a:lnTo>
                  <a:lnTo>
                    <a:pt x="576" y="1630"/>
                  </a:lnTo>
                  <a:lnTo>
                    <a:pt x="566" y="1626"/>
                  </a:lnTo>
                  <a:lnTo>
                    <a:pt x="555" y="1621"/>
                  </a:lnTo>
                  <a:lnTo>
                    <a:pt x="544" y="1616"/>
                  </a:lnTo>
                  <a:lnTo>
                    <a:pt x="533" y="1611"/>
                  </a:lnTo>
                  <a:lnTo>
                    <a:pt x="522" y="1604"/>
                  </a:lnTo>
                  <a:lnTo>
                    <a:pt x="513" y="1597"/>
                  </a:lnTo>
                  <a:lnTo>
                    <a:pt x="502" y="1590"/>
                  </a:lnTo>
                  <a:lnTo>
                    <a:pt x="493" y="1583"/>
                  </a:lnTo>
                  <a:lnTo>
                    <a:pt x="485" y="1575"/>
                  </a:lnTo>
                  <a:lnTo>
                    <a:pt x="477" y="1566"/>
                  </a:lnTo>
                  <a:lnTo>
                    <a:pt x="470" y="1559"/>
                  </a:lnTo>
                  <a:lnTo>
                    <a:pt x="463" y="1551"/>
                  </a:lnTo>
                  <a:lnTo>
                    <a:pt x="458" y="1544"/>
                  </a:lnTo>
                  <a:lnTo>
                    <a:pt x="453" y="1535"/>
                  </a:lnTo>
                  <a:lnTo>
                    <a:pt x="449" y="1527"/>
                  </a:lnTo>
                  <a:lnTo>
                    <a:pt x="447" y="1521"/>
                  </a:lnTo>
                  <a:lnTo>
                    <a:pt x="445" y="1513"/>
                  </a:lnTo>
                  <a:lnTo>
                    <a:pt x="445" y="1507"/>
                  </a:lnTo>
                  <a:lnTo>
                    <a:pt x="445" y="1501"/>
                  </a:lnTo>
                  <a:lnTo>
                    <a:pt x="446" y="1495"/>
                  </a:lnTo>
                  <a:lnTo>
                    <a:pt x="448" y="1490"/>
                  </a:lnTo>
                  <a:lnTo>
                    <a:pt x="452" y="1485"/>
                  </a:lnTo>
                  <a:lnTo>
                    <a:pt x="457" y="1481"/>
                  </a:lnTo>
                  <a:lnTo>
                    <a:pt x="462" y="1479"/>
                  </a:lnTo>
                  <a:lnTo>
                    <a:pt x="469" y="1477"/>
                  </a:lnTo>
                  <a:lnTo>
                    <a:pt x="475" y="1475"/>
                  </a:lnTo>
                  <a:lnTo>
                    <a:pt x="484" y="1475"/>
                  </a:lnTo>
                  <a:lnTo>
                    <a:pt x="491" y="1475"/>
                  </a:lnTo>
                  <a:lnTo>
                    <a:pt x="500" y="1476"/>
                  </a:lnTo>
                  <a:lnTo>
                    <a:pt x="510" y="1477"/>
                  </a:lnTo>
                  <a:lnTo>
                    <a:pt x="519" y="1479"/>
                  </a:lnTo>
                  <a:lnTo>
                    <a:pt x="529" y="1482"/>
                  </a:lnTo>
                  <a:lnTo>
                    <a:pt x="540" y="1486"/>
                  </a:lnTo>
                  <a:lnTo>
                    <a:pt x="551" y="1491"/>
                  </a:lnTo>
                  <a:lnTo>
                    <a:pt x="561" y="1495"/>
                  </a:lnTo>
                  <a:lnTo>
                    <a:pt x="572" y="1502"/>
                  </a:lnTo>
                  <a:lnTo>
                    <a:pt x="583" y="1508"/>
                  </a:lnTo>
                  <a:close/>
                  <a:moveTo>
                    <a:pt x="337" y="934"/>
                  </a:moveTo>
                  <a:lnTo>
                    <a:pt x="354" y="947"/>
                  </a:lnTo>
                  <a:lnTo>
                    <a:pt x="369" y="961"/>
                  </a:lnTo>
                  <a:lnTo>
                    <a:pt x="382" y="975"/>
                  </a:lnTo>
                  <a:lnTo>
                    <a:pt x="392" y="988"/>
                  </a:lnTo>
                  <a:lnTo>
                    <a:pt x="395" y="995"/>
                  </a:lnTo>
                  <a:lnTo>
                    <a:pt x="398" y="1002"/>
                  </a:lnTo>
                  <a:lnTo>
                    <a:pt x="400" y="1008"/>
                  </a:lnTo>
                  <a:lnTo>
                    <a:pt x="403" y="1015"/>
                  </a:lnTo>
                  <a:lnTo>
                    <a:pt x="403" y="1020"/>
                  </a:lnTo>
                  <a:lnTo>
                    <a:pt x="403" y="1026"/>
                  </a:lnTo>
                  <a:lnTo>
                    <a:pt x="400" y="1031"/>
                  </a:lnTo>
                  <a:lnTo>
                    <a:pt x="398" y="1036"/>
                  </a:lnTo>
                  <a:lnTo>
                    <a:pt x="395" y="1041"/>
                  </a:lnTo>
                  <a:lnTo>
                    <a:pt x="392" y="1044"/>
                  </a:lnTo>
                  <a:lnTo>
                    <a:pt x="386" y="1046"/>
                  </a:lnTo>
                  <a:lnTo>
                    <a:pt x="381" y="1048"/>
                  </a:lnTo>
                  <a:lnTo>
                    <a:pt x="375" y="1049"/>
                  </a:lnTo>
                  <a:lnTo>
                    <a:pt x="368" y="1050"/>
                  </a:lnTo>
                  <a:lnTo>
                    <a:pt x="361" y="1050"/>
                  </a:lnTo>
                  <a:lnTo>
                    <a:pt x="353" y="1049"/>
                  </a:lnTo>
                  <a:lnTo>
                    <a:pt x="345" y="1048"/>
                  </a:lnTo>
                  <a:lnTo>
                    <a:pt x="337" y="1046"/>
                  </a:lnTo>
                  <a:lnTo>
                    <a:pt x="328" y="1044"/>
                  </a:lnTo>
                  <a:lnTo>
                    <a:pt x="320" y="1041"/>
                  </a:lnTo>
                  <a:lnTo>
                    <a:pt x="301" y="1032"/>
                  </a:lnTo>
                  <a:lnTo>
                    <a:pt x="283" y="1021"/>
                  </a:lnTo>
                  <a:lnTo>
                    <a:pt x="264" y="1008"/>
                  </a:lnTo>
                  <a:lnTo>
                    <a:pt x="249" y="995"/>
                  </a:lnTo>
                  <a:lnTo>
                    <a:pt x="243" y="988"/>
                  </a:lnTo>
                  <a:lnTo>
                    <a:pt x="236" y="981"/>
                  </a:lnTo>
                  <a:lnTo>
                    <a:pt x="231" y="974"/>
                  </a:lnTo>
                  <a:lnTo>
                    <a:pt x="227" y="967"/>
                  </a:lnTo>
                  <a:lnTo>
                    <a:pt x="223" y="960"/>
                  </a:lnTo>
                  <a:lnTo>
                    <a:pt x="220" y="953"/>
                  </a:lnTo>
                  <a:lnTo>
                    <a:pt x="218" y="947"/>
                  </a:lnTo>
                  <a:lnTo>
                    <a:pt x="216" y="940"/>
                  </a:lnTo>
                  <a:lnTo>
                    <a:pt x="216" y="935"/>
                  </a:lnTo>
                  <a:lnTo>
                    <a:pt x="216" y="929"/>
                  </a:lnTo>
                  <a:lnTo>
                    <a:pt x="218" y="923"/>
                  </a:lnTo>
                  <a:lnTo>
                    <a:pt x="220" y="919"/>
                  </a:lnTo>
                  <a:lnTo>
                    <a:pt x="223" y="915"/>
                  </a:lnTo>
                  <a:lnTo>
                    <a:pt x="228" y="911"/>
                  </a:lnTo>
                  <a:lnTo>
                    <a:pt x="232" y="909"/>
                  </a:lnTo>
                  <a:lnTo>
                    <a:pt x="237" y="907"/>
                  </a:lnTo>
                  <a:lnTo>
                    <a:pt x="244" y="905"/>
                  </a:lnTo>
                  <a:lnTo>
                    <a:pt x="250" y="905"/>
                  </a:lnTo>
                  <a:lnTo>
                    <a:pt x="258" y="905"/>
                  </a:lnTo>
                  <a:lnTo>
                    <a:pt x="266" y="906"/>
                  </a:lnTo>
                  <a:lnTo>
                    <a:pt x="282" y="909"/>
                  </a:lnTo>
                  <a:lnTo>
                    <a:pt x="300" y="915"/>
                  </a:lnTo>
                  <a:lnTo>
                    <a:pt x="318" y="923"/>
                  </a:lnTo>
                  <a:lnTo>
                    <a:pt x="337" y="934"/>
                  </a:lnTo>
                  <a:close/>
                  <a:moveTo>
                    <a:pt x="580" y="1089"/>
                  </a:moveTo>
                  <a:lnTo>
                    <a:pt x="598" y="1102"/>
                  </a:lnTo>
                  <a:lnTo>
                    <a:pt x="614" y="1116"/>
                  </a:lnTo>
                  <a:lnTo>
                    <a:pt x="621" y="1124"/>
                  </a:lnTo>
                  <a:lnTo>
                    <a:pt x="627" y="1131"/>
                  </a:lnTo>
                  <a:lnTo>
                    <a:pt x="633" y="1138"/>
                  </a:lnTo>
                  <a:lnTo>
                    <a:pt x="638" y="1145"/>
                  </a:lnTo>
                  <a:lnTo>
                    <a:pt x="641" y="1153"/>
                  </a:lnTo>
                  <a:lnTo>
                    <a:pt x="644" y="1159"/>
                  </a:lnTo>
                  <a:lnTo>
                    <a:pt x="648" y="1167"/>
                  </a:lnTo>
                  <a:lnTo>
                    <a:pt x="649" y="1174"/>
                  </a:lnTo>
                  <a:lnTo>
                    <a:pt x="650" y="1180"/>
                  </a:lnTo>
                  <a:lnTo>
                    <a:pt x="649" y="1185"/>
                  </a:lnTo>
                  <a:lnTo>
                    <a:pt x="648" y="1191"/>
                  </a:lnTo>
                  <a:lnTo>
                    <a:pt x="646" y="1196"/>
                  </a:lnTo>
                  <a:lnTo>
                    <a:pt x="641" y="1201"/>
                  </a:lnTo>
                  <a:lnTo>
                    <a:pt x="638" y="1204"/>
                  </a:lnTo>
                  <a:lnTo>
                    <a:pt x="633" y="1207"/>
                  </a:lnTo>
                  <a:lnTo>
                    <a:pt x="626" y="1209"/>
                  </a:lnTo>
                  <a:lnTo>
                    <a:pt x="621" y="1210"/>
                  </a:lnTo>
                  <a:lnTo>
                    <a:pt x="613" y="1211"/>
                  </a:lnTo>
                  <a:lnTo>
                    <a:pt x="606" y="1211"/>
                  </a:lnTo>
                  <a:lnTo>
                    <a:pt x="597" y="1210"/>
                  </a:lnTo>
                  <a:lnTo>
                    <a:pt x="589" y="1209"/>
                  </a:lnTo>
                  <a:lnTo>
                    <a:pt x="580" y="1207"/>
                  </a:lnTo>
                  <a:lnTo>
                    <a:pt x="571" y="1204"/>
                  </a:lnTo>
                  <a:lnTo>
                    <a:pt x="561" y="1201"/>
                  </a:lnTo>
                  <a:lnTo>
                    <a:pt x="552" y="1196"/>
                  </a:lnTo>
                  <a:lnTo>
                    <a:pt x="542" y="1192"/>
                  </a:lnTo>
                  <a:lnTo>
                    <a:pt x="532" y="1186"/>
                  </a:lnTo>
                  <a:lnTo>
                    <a:pt x="522" y="1180"/>
                  </a:lnTo>
                  <a:lnTo>
                    <a:pt x="513" y="1174"/>
                  </a:lnTo>
                  <a:lnTo>
                    <a:pt x="504" y="1167"/>
                  </a:lnTo>
                  <a:lnTo>
                    <a:pt x="495" y="1161"/>
                  </a:lnTo>
                  <a:lnTo>
                    <a:pt x="488" y="1153"/>
                  </a:lnTo>
                  <a:lnTo>
                    <a:pt x="481" y="1147"/>
                  </a:lnTo>
                  <a:lnTo>
                    <a:pt x="475" y="1139"/>
                  </a:lnTo>
                  <a:lnTo>
                    <a:pt x="469" y="1131"/>
                  </a:lnTo>
                  <a:lnTo>
                    <a:pt x="464" y="1124"/>
                  </a:lnTo>
                  <a:lnTo>
                    <a:pt x="460" y="1117"/>
                  </a:lnTo>
                  <a:lnTo>
                    <a:pt x="457" y="1110"/>
                  </a:lnTo>
                  <a:lnTo>
                    <a:pt x="454" y="1103"/>
                  </a:lnTo>
                  <a:lnTo>
                    <a:pt x="453" y="1097"/>
                  </a:lnTo>
                  <a:lnTo>
                    <a:pt x="452" y="1090"/>
                  </a:lnTo>
                  <a:lnTo>
                    <a:pt x="453" y="1084"/>
                  </a:lnTo>
                  <a:lnTo>
                    <a:pt x="454" y="1079"/>
                  </a:lnTo>
                  <a:lnTo>
                    <a:pt x="457" y="1074"/>
                  </a:lnTo>
                  <a:lnTo>
                    <a:pt x="460" y="1070"/>
                  </a:lnTo>
                  <a:lnTo>
                    <a:pt x="464" y="1066"/>
                  </a:lnTo>
                  <a:lnTo>
                    <a:pt x="470" y="1063"/>
                  </a:lnTo>
                  <a:lnTo>
                    <a:pt x="475" y="1061"/>
                  </a:lnTo>
                  <a:lnTo>
                    <a:pt x="481" y="1059"/>
                  </a:lnTo>
                  <a:lnTo>
                    <a:pt x="489" y="1059"/>
                  </a:lnTo>
                  <a:lnTo>
                    <a:pt x="497" y="1059"/>
                  </a:lnTo>
                  <a:lnTo>
                    <a:pt x="504" y="1059"/>
                  </a:lnTo>
                  <a:lnTo>
                    <a:pt x="513" y="1061"/>
                  </a:lnTo>
                  <a:lnTo>
                    <a:pt x="521" y="1063"/>
                  </a:lnTo>
                  <a:lnTo>
                    <a:pt x="531" y="1066"/>
                  </a:lnTo>
                  <a:lnTo>
                    <a:pt x="541" y="1069"/>
                  </a:lnTo>
                  <a:lnTo>
                    <a:pt x="559" y="1077"/>
                  </a:lnTo>
                  <a:lnTo>
                    <a:pt x="580" y="1089"/>
                  </a:lnTo>
                  <a:close/>
                  <a:moveTo>
                    <a:pt x="255" y="493"/>
                  </a:moveTo>
                  <a:lnTo>
                    <a:pt x="252" y="497"/>
                  </a:lnTo>
                  <a:lnTo>
                    <a:pt x="248" y="499"/>
                  </a:lnTo>
                  <a:lnTo>
                    <a:pt x="244" y="502"/>
                  </a:lnTo>
                  <a:lnTo>
                    <a:pt x="240" y="503"/>
                  </a:lnTo>
                  <a:lnTo>
                    <a:pt x="234" y="505"/>
                  </a:lnTo>
                  <a:lnTo>
                    <a:pt x="228" y="505"/>
                  </a:lnTo>
                  <a:lnTo>
                    <a:pt x="221" y="505"/>
                  </a:lnTo>
                  <a:lnTo>
                    <a:pt x="215" y="505"/>
                  </a:lnTo>
                  <a:lnTo>
                    <a:pt x="201" y="502"/>
                  </a:lnTo>
                  <a:lnTo>
                    <a:pt x="186" y="497"/>
                  </a:lnTo>
                  <a:lnTo>
                    <a:pt x="169" y="489"/>
                  </a:lnTo>
                  <a:lnTo>
                    <a:pt x="154" y="480"/>
                  </a:lnTo>
                  <a:lnTo>
                    <a:pt x="139" y="469"/>
                  </a:lnTo>
                  <a:lnTo>
                    <a:pt x="126" y="457"/>
                  </a:lnTo>
                  <a:lnTo>
                    <a:pt x="116" y="444"/>
                  </a:lnTo>
                  <a:lnTo>
                    <a:pt x="107" y="432"/>
                  </a:lnTo>
                  <a:lnTo>
                    <a:pt x="104" y="426"/>
                  </a:lnTo>
                  <a:lnTo>
                    <a:pt x="101" y="420"/>
                  </a:lnTo>
                  <a:lnTo>
                    <a:pt x="99" y="414"/>
                  </a:lnTo>
                  <a:lnTo>
                    <a:pt x="98" y="408"/>
                  </a:lnTo>
                  <a:lnTo>
                    <a:pt x="98" y="403"/>
                  </a:lnTo>
                  <a:lnTo>
                    <a:pt x="98" y="398"/>
                  </a:lnTo>
                  <a:lnTo>
                    <a:pt x="99" y="393"/>
                  </a:lnTo>
                  <a:lnTo>
                    <a:pt x="101" y="389"/>
                  </a:lnTo>
                  <a:lnTo>
                    <a:pt x="105" y="385"/>
                  </a:lnTo>
                  <a:lnTo>
                    <a:pt x="108" y="382"/>
                  </a:lnTo>
                  <a:lnTo>
                    <a:pt x="112" y="379"/>
                  </a:lnTo>
                  <a:lnTo>
                    <a:pt x="118" y="377"/>
                  </a:lnTo>
                  <a:lnTo>
                    <a:pt x="123" y="376"/>
                  </a:lnTo>
                  <a:lnTo>
                    <a:pt x="128" y="376"/>
                  </a:lnTo>
                  <a:lnTo>
                    <a:pt x="135" y="376"/>
                  </a:lnTo>
                  <a:lnTo>
                    <a:pt x="141" y="376"/>
                  </a:lnTo>
                  <a:lnTo>
                    <a:pt x="155" y="379"/>
                  </a:lnTo>
                  <a:lnTo>
                    <a:pt x="171" y="384"/>
                  </a:lnTo>
                  <a:lnTo>
                    <a:pt x="187" y="391"/>
                  </a:lnTo>
                  <a:lnTo>
                    <a:pt x="203" y="401"/>
                  </a:lnTo>
                  <a:lnTo>
                    <a:pt x="218" y="413"/>
                  </a:lnTo>
                  <a:lnTo>
                    <a:pt x="231" y="425"/>
                  </a:lnTo>
                  <a:lnTo>
                    <a:pt x="242" y="436"/>
                  </a:lnTo>
                  <a:lnTo>
                    <a:pt x="249" y="449"/>
                  </a:lnTo>
                  <a:lnTo>
                    <a:pt x="253" y="456"/>
                  </a:lnTo>
                  <a:lnTo>
                    <a:pt x="256" y="461"/>
                  </a:lnTo>
                  <a:lnTo>
                    <a:pt x="257" y="468"/>
                  </a:lnTo>
                  <a:lnTo>
                    <a:pt x="258" y="473"/>
                  </a:lnTo>
                  <a:lnTo>
                    <a:pt x="259" y="479"/>
                  </a:lnTo>
                  <a:lnTo>
                    <a:pt x="258" y="484"/>
                  </a:lnTo>
                  <a:lnTo>
                    <a:pt x="257" y="488"/>
                  </a:lnTo>
                  <a:lnTo>
                    <a:pt x="255" y="493"/>
                  </a:lnTo>
                  <a:close/>
                  <a:moveTo>
                    <a:pt x="466" y="634"/>
                  </a:moveTo>
                  <a:lnTo>
                    <a:pt x="463" y="637"/>
                  </a:lnTo>
                  <a:lnTo>
                    <a:pt x="460" y="640"/>
                  </a:lnTo>
                  <a:lnTo>
                    <a:pt x="454" y="644"/>
                  </a:lnTo>
                  <a:lnTo>
                    <a:pt x="450" y="646"/>
                  </a:lnTo>
                  <a:lnTo>
                    <a:pt x="444" y="647"/>
                  </a:lnTo>
                  <a:lnTo>
                    <a:pt x="438" y="648"/>
                  </a:lnTo>
                  <a:lnTo>
                    <a:pt x="432" y="648"/>
                  </a:lnTo>
                  <a:lnTo>
                    <a:pt x="424" y="647"/>
                  </a:lnTo>
                  <a:lnTo>
                    <a:pt x="409" y="645"/>
                  </a:lnTo>
                  <a:lnTo>
                    <a:pt x="393" y="639"/>
                  </a:lnTo>
                  <a:lnTo>
                    <a:pt x="377" y="632"/>
                  </a:lnTo>
                  <a:lnTo>
                    <a:pt x="359" y="621"/>
                  </a:lnTo>
                  <a:lnTo>
                    <a:pt x="343" y="609"/>
                  </a:lnTo>
                  <a:lnTo>
                    <a:pt x="329" y="597"/>
                  </a:lnTo>
                  <a:lnTo>
                    <a:pt x="318" y="584"/>
                  </a:lnTo>
                  <a:lnTo>
                    <a:pt x="310" y="571"/>
                  </a:lnTo>
                  <a:lnTo>
                    <a:pt x="307" y="565"/>
                  </a:lnTo>
                  <a:lnTo>
                    <a:pt x="303" y="558"/>
                  </a:lnTo>
                  <a:lnTo>
                    <a:pt x="301" y="552"/>
                  </a:lnTo>
                  <a:lnTo>
                    <a:pt x="300" y="547"/>
                  </a:lnTo>
                  <a:lnTo>
                    <a:pt x="300" y="540"/>
                  </a:lnTo>
                  <a:lnTo>
                    <a:pt x="301" y="535"/>
                  </a:lnTo>
                  <a:lnTo>
                    <a:pt x="302" y="530"/>
                  </a:lnTo>
                  <a:lnTo>
                    <a:pt x="304" y="526"/>
                  </a:lnTo>
                  <a:lnTo>
                    <a:pt x="308" y="522"/>
                  </a:lnTo>
                  <a:lnTo>
                    <a:pt x="311" y="518"/>
                  </a:lnTo>
                  <a:lnTo>
                    <a:pt x="315" y="516"/>
                  </a:lnTo>
                  <a:lnTo>
                    <a:pt x="321" y="514"/>
                  </a:lnTo>
                  <a:lnTo>
                    <a:pt x="326" y="512"/>
                  </a:lnTo>
                  <a:lnTo>
                    <a:pt x="332" y="512"/>
                  </a:lnTo>
                  <a:lnTo>
                    <a:pt x="339" y="512"/>
                  </a:lnTo>
                  <a:lnTo>
                    <a:pt x="347" y="512"/>
                  </a:lnTo>
                  <a:lnTo>
                    <a:pt x="362" y="515"/>
                  </a:lnTo>
                  <a:lnTo>
                    <a:pt x="378" y="521"/>
                  </a:lnTo>
                  <a:lnTo>
                    <a:pt x="394" y="528"/>
                  </a:lnTo>
                  <a:lnTo>
                    <a:pt x="411" y="538"/>
                  </a:lnTo>
                  <a:lnTo>
                    <a:pt x="427" y="550"/>
                  </a:lnTo>
                  <a:lnTo>
                    <a:pt x="440" y="563"/>
                  </a:lnTo>
                  <a:lnTo>
                    <a:pt x="452" y="576"/>
                  </a:lnTo>
                  <a:lnTo>
                    <a:pt x="461" y="589"/>
                  </a:lnTo>
                  <a:lnTo>
                    <a:pt x="464" y="595"/>
                  </a:lnTo>
                  <a:lnTo>
                    <a:pt x="466" y="602"/>
                  </a:lnTo>
                  <a:lnTo>
                    <a:pt x="469" y="607"/>
                  </a:lnTo>
                  <a:lnTo>
                    <a:pt x="470" y="613"/>
                  </a:lnTo>
                  <a:lnTo>
                    <a:pt x="471" y="619"/>
                  </a:lnTo>
                  <a:lnTo>
                    <a:pt x="470" y="624"/>
                  </a:lnTo>
                  <a:lnTo>
                    <a:pt x="469" y="629"/>
                  </a:lnTo>
                  <a:lnTo>
                    <a:pt x="466" y="634"/>
                  </a:lnTo>
                  <a:close/>
                  <a:moveTo>
                    <a:pt x="299" y="99"/>
                  </a:moveTo>
                  <a:lnTo>
                    <a:pt x="286" y="89"/>
                  </a:lnTo>
                  <a:lnTo>
                    <a:pt x="274" y="77"/>
                  </a:lnTo>
                  <a:lnTo>
                    <a:pt x="264" y="66"/>
                  </a:lnTo>
                  <a:lnTo>
                    <a:pt x="257" y="54"/>
                  </a:lnTo>
                  <a:lnTo>
                    <a:pt x="254" y="49"/>
                  </a:lnTo>
                  <a:lnTo>
                    <a:pt x="252" y="43"/>
                  </a:lnTo>
                  <a:lnTo>
                    <a:pt x="250" y="37"/>
                  </a:lnTo>
                  <a:lnTo>
                    <a:pt x="249" y="32"/>
                  </a:lnTo>
                  <a:lnTo>
                    <a:pt x="249" y="27"/>
                  </a:lnTo>
                  <a:lnTo>
                    <a:pt x="249" y="22"/>
                  </a:lnTo>
                  <a:lnTo>
                    <a:pt x="250" y="18"/>
                  </a:lnTo>
                  <a:lnTo>
                    <a:pt x="253" y="13"/>
                  </a:lnTo>
                  <a:lnTo>
                    <a:pt x="256" y="10"/>
                  </a:lnTo>
                  <a:lnTo>
                    <a:pt x="259" y="7"/>
                  </a:lnTo>
                  <a:lnTo>
                    <a:pt x="263" y="5"/>
                  </a:lnTo>
                  <a:lnTo>
                    <a:pt x="268" y="3"/>
                  </a:lnTo>
                  <a:lnTo>
                    <a:pt x="272" y="2"/>
                  </a:lnTo>
                  <a:lnTo>
                    <a:pt x="277" y="2"/>
                  </a:lnTo>
                  <a:lnTo>
                    <a:pt x="284" y="0"/>
                  </a:lnTo>
                  <a:lnTo>
                    <a:pt x="289" y="2"/>
                  </a:lnTo>
                  <a:lnTo>
                    <a:pt x="303" y="4"/>
                  </a:lnTo>
                  <a:lnTo>
                    <a:pt x="317" y="8"/>
                  </a:lnTo>
                  <a:lnTo>
                    <a:pt x="331" y="16"/>
                  </a:lnTo>
                  <a:lnTo>
                    <a:pt x="347" y="24"/>
                  </a:lnTo>
                  <a:lnTo>
                    <a:pt x="359" y="34"/>
                  </a:lnTo>
                  <a:lnTo>
                    <a:pt x="371" y="46"/>
                  </a:lnTo>
                  <a:lnTo>
                    <a:pt x="381" y="57"/>
                  </a:lnTo>
                  <a:lnTo>
                    <a:pt x="389" y="68"/>
                  </a:lnTo>
                  <a:lnTo>
                    <a:pt x="391" y="75"/>
                  </a:lnTo>
                  <a:lnTo>
                    <a:pt x="393" y="80"/>
                  </a:lnTo>
                  <a:lnTo>
                    <a:pt x="395" y="86"/>
                  </a:lnTo>
                  <a:lnTo>
                    <a:pt x="396" y="91"/>
                  </a:lnTo>
                  <a:lnTo>
                    <a:pt x="396" y="96"/>
                  </a:lnTo>
                  <a:lnTo>
                    <a:pt x="395" y="101"/>
                  </a:lnTo>
                  <a:lnTo>
                    <a:pt x="394" y="105"/>
                  </a:lnTo>
                  <a:lnTo>
                    <a:pt x="392" y="109"/>
                  </a:lnTo>
                  <a:lnTo>
                    <a:pt x="390" y="113"/>
                  </a:lnTo>
                  <a:lnTo>
                    <a:pt x="386" y="116"/>
                  </a:lnTo>
                  <a:lnTo>
                    <a:pt x="382" y="118"/>
                  </a:lnTo>
                  <a:lnTo>
                    <a:pt x="378" y="120"/>
                  </a:lnTo>
                  <a:lnTo>
                    <a:pt x="372" y="121"/>
                  </a:lnTo>
                  <a:lnTo>
                    <a:pt x="367" y="122"/>
                  </a:lnTo>
                  <a:lnTo>
                    <a:pt x="362" y="122"/>
                  </a:lnTo>
                  <a:lnTo>
                    <a:pt x="355" y="121"/>
                  </a:lnTo>
                  <a:lnTo>
                    <a:pt x="342" y="119"/>
                  </a:lnTo>
                  <a:lnTo>
                    <a:pt x="328" y="115"/>
                  </a:lnTo>
                  <a:lnTo>
                    <a:pt x="314" y="108"/>
                  </a:lnTo>
                  <a:lnTo>
                    <a:pt x="299" y="99"/>
                  </a:lnTo>
                  <a:close/>
                  <a:moveTo>
                    <a:pt x="486" y="229"/>
                  </a:moveTo>
                  <a:lnTo>
                    <a:pt x="472" y="218"/>
                  </a:lnTo>
                  <a:lnTo>
                    <a:pt x="459" y="207"/>
                  </a:lnTo>
                  <a:lnTo>
                    <a:pt x="449" y="195"/>
                  </a:lnTo>
                  <a:lnTo>
                    <a:pt x="442" y="182"/>
                  </a:lnTo>
                  <a:lnTo>
                    <a:pt x="438" y="176"/>
                  </a:lnTo>
                  <a:lnTo>
                    <a:pt x="436" y="170"/>
                  </a:lnTo>
                  <a:lnTo>
                    <a:pt x="434" y="164"/>
                  </a:lnTo>
                  <a:lnTo>
                    <a:pt x="433" y="159"/>
                  </a:lnTo>
                  <a:lnTo>
                    <a:pt x="433" y="154"/>
                  </a:lnTo>
                  <a:lnTo>
                    <a:pt x="433" y="148"/>
                  </a:lnTo>
                  <a:lnTo>
                    <a:pt x="435" y="144"/>
                  </a:lnTo>
                  <a:lnTo>
                    <a:pt x="437" y="140"/>
                  </a:lnTo>
                  <a:lnTo>
                    <a:pt x="439" y="135"/>
                  </a:lnTo>
                  <a:lnTo>
                    <a:pt x="444" y="132"/>
                  </a:lnTo>
                  <a:lnTo>
                    <a:pt x="447" y="130"/>
                  </a:lnTo>
                  <a:lnTo>
                    <a:pt x="452" y="128"/>
                  </a:lnTo>
                  <a:lnTo>
                    <a:pt x="458" y="127"/>
                  </a:lnTo>
                  <a:lnTo>
                    <a:pt x="463" y="126"/>
                  </a:lnTo>
                  <a:lnTo>
                    <a:pt x="470" y="126"/>
                  </a:lnTo>
                  <a:lnTo>
                    <a:pt x="476" y="127"/>
                  </a:lnTo>
                  <a:lnTo>
                    <a:pt x="490" y="129"/>
                  </a:lnTo>
                  <a:lnTo>
                    <a:pt x="504" y="134"/>
                  </a:lnTo>
                  <a:lnTo>
                    <a:pt x="520" y="141"/>
                  </a:lnTo>
                  <a:lnTo>
                    <a:pt x="535" y="150"/>
                  </a:lnTo>
                  <a:lnTo>
                    <a:pt x="549" y="161"/>
                  </a:lnTo>
                  <a:lnTo>
                    <a:pt x="561" y="173"/>
                  </a:lnTo>
                  <a:lnTo>
                    <a:pt x="572" y="185"/>
                  </a:lnTo>
                  <a:lnTo>
                    <a:pt x="580" y="197"/>
                  </a:lnTo>
                  <a:lnTo>
                    <a:pt x="583" y="203"/>
                  </a:lnTo>
                  <a:lnTo>
                    <a:pt x="585" y="209"/>
                  </a:lnTo>
                  <a:lnTo>
                    <a:pt x="587" y="214"/>
                  </a:lnTo>
                  <a:lnTo>
                    <a:pt x="588" y="221"/>
                  </a:lnTo>
                  <a:lnTo>
                    <a:pt x="588" y="225"/>
                  </a:lnTo>
                  <a:lnTo>
                    <a:pt x="587" y="230"/>
                  </a:lnTo>
                  <a:lnTo>
                    <a:pt x="586" y="235"/>
                  </a:lnTo>
                  <a:lnTo>
                    <a:pt x="584" y="239"/>
                  </a:lnTo>
                  <a:lnTo>
                    <a:pt x="581" y="243"/>
                  </a:lnTo>
                  <a:lnTo>
                    <a:pt x="578" y="246"/>
                  </a:lnTo>
                  <a:lnTo>
                    <a:pt x="573" y="249"/>
                  </a:lnTo>
                  <a:lnTo>
                    <a:pt x="569" y="251"/>
                  </a:lnTo>
                  <a:lnTo>
                    <a:pt x="564" y="252"/>
                  </a:lnTo>
                  <a:lnTo>
                    <a:pt x="558" y="253"/>
                  </a:lnTo>
                  <a:lnTo>
                    <a:pt x="552" y="253"/>
                  </a:lnTo>
                  <a:lnTo>
                    <a:pt x="545" y="253"/>
                  </a:lnTo>
                  <a:lnTo>
                    <a:pt x="531" y="250"/>
                  </a:lnTo>
                  <a:lnTo>
                    <a:pt x="517" y="245"/>
                  </a:lnTo>
                  <a:lnTo>
                    <a:pt x="501" y="238"/>
                  </a:lnTo>
                  <a:lnTo>
                    <a:pt x="486" y="229"/>
                  </a:lnTo>
                  <a:close/>
                </a:path>
              </a:pathLst>
            </a:custGeom>
            <a:solidFill>
              <a:srgbClr val="CAC1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CH"/>
            </a:p>
          </p:txBody>
        </p:sp>
        <p:sp>
          <p:nvSpPr>
            <p:cNvPr id="68" name="Freeform 55"/>
            <p:cNvSpPr>
              <a:spLocks noEditPoints="1"/>
            </p:cNvSpPr>
            <p:nvPr userDrawn="1"/>
          </p:nvSpPr>
          <p:spPr bwMode="auto">
            <a:xfrm>
              <a:off x="12050250" y="4751388"/>
              <a:ext cx="134937" cy="1566863"/>
            </a:xfrm>
            <a:custGeom>
              <a:avLst/>
              <a:gdLst>
                <a:gd name="T0" fmla="*/ 633 w 678"/>
                <a:gd name="T1" fmla="*/ 7750 h 7896"/>
                <a:gd name="T2" fmla="*/ 232 w 678"/>
                <a:gd name="T3" fmla="*/ 7592 h 7896"/>
                <a:gd name="T4" fmla="*/ 120 w 678"/>
                <a:gd name="T5" fmla="*/ 7151 h 7896"/>
                <a:gd name="T6" fmla="*/ 424 w 678"/>
                <a:gd name="T7" fmla="*/ 7137 h 7896"/>
                <a:gd name="T8" fmla="*/ 13 w 678"/>
                <a:gd name="T9" fmla="*/ 6705 h 7896"/>
                <a:gd name="T10" fmla="*/ 39 w 678"/>
                <a:gd name="T11" fmla="*/ 6769 h 7896"/>
                <a:gd name="T12" fmla="*/ 11 w 678"/>
                <a:gd name="T13" fmla="*/ 6470 h 7896"/>
                <a:gd name="T14" fmla="*/ 54 w 678"/>
                <a:gd name="T15" fmla="*/ 6402 h 7896"/>
                <a:gd name="T16" fmla="*/ 40 w 678"/>
                <a:gd name="T17" fmla="*/ 6047 h 7896"/>
                <a:gd name="T18" fmla="*/ 0 w 678"/>
                <a:gd name="T19" fmla="*/ 5570 h 7896"/>
                <a:gd name="T20" fmla="*/ 45 w 678"/>
                <a:gd name="T21" fmla="*/ 5371 h 7896"/>
                <a:gd name="T22" fmla="*/ 119 w 678"/>
                <a:gd name="T23" fmla="*/ 3414 h 7896"/>
                <a:gd name="T24" fmla="*/ 47 w 678"/>
                <a:gd name="T25" fmla="*/ 3116 h 7896"/>
                <a:gd name="T26" fmla="*/ 119 w 678"/>
                <a:gd name="T27" fmla="*/ 2458 h 7896"/>
                <a:gd name="T28" fmla="*/ 47 w 678"/>
                <a:gd name="T29" fmla="*/ 1579 h 7896"/>
                <a:gd name="T30" fmla="*/ 127 w 678"/>
                <a:gd name="T31" fmla="*/ 768 h 7896"/>
                <a:gd name="T32" fmla="*/ 650 w 678"/>
                <a:gd name="T33" fmla="*/ 130 h 7896"/>
                <a:gd name="T34" fmla="*/ 677 w 678"/>
                <a:gd name="T35" fmla="*/ 1979 h 7896"/>
                <a:gd name="T36" fmla="*/ 629 w 678"/>
                <a:gd name="T37" fmla="*/ 2764 h 7896"/>
                <a:gd name="T38" fmla="*/ 535 w 678"/>
                <a:gd name="T39" fmla="*/ 2944 h 7896"/>
                <a:gd name="T40" fmla="*/ 565 w 678"/>
                <a:gd name="T41" fmla="*/ 3942 h 7896"/>
                <a:gd name="T42" fmla="*/ 539 w 678"/>
                <a:gd name="T43" fmla="*/ 4539 h 7896"/>
                <a:gd name="T44" fmla="*/ 567 w 678"/>
                <a:gd name="T45" fmla="*/ 4696 h 7896"/>
                <a:gd name="T46" fmla="*/ 638 w 678"/>
                <a:gd name="T47" fmla="*/ 5202 h 7896"/>
                <a:gd name="T48" fmla="*/ 631 w 678"/>
                <a:gd name="T49" fmla="*/ 6078 h 7896"/>
                <a:gd name="T50" fmla="*/ 536 w 678"/>
                <a:gd name="T51" fmla="*/ 6348 h 7896"/>
                <a:gd name="T52" fmla="*/ 624 w 678"/>
                <a:gd name="T53" fmla="*/ 6551 h 7896"/>
                <a:gd name="T54" fmla="*/ 651 w 678"/>
                <a:gd name="T55" fmla="*/ 6619 h 7896"/>
                <a:gd name="T56" fmla="*/ 595 w 678"/>
                <a:gd name="T57" fmla="*/ 6693 h 7896"/>
                <a:gd name="T58" fmla="*/ 309 w 678"/>
                <a:gd name="T59" fmla="*/ 7009 h 7896"/>
                <a:gd name="T60" fmla="*/ 571 w 678"/>
                <a:gd name="T61" fmla="*/ 7372 h 7896"/>
                <a:gd name="T62" fmla="*/ 531 w 678"/>
                <a:gd name="T63" fmla="*/ 7420 h 7896"/>
                <a:gd name="T64" fmla="*/ 195 w 678"/>
                <a:gd name="T65" fmla="*/ 7297 h 7896"/>
                <a:gd name="T66" fmla="*/ 37 w 678"/>
                <a:gd name="T67" fmla="*/ 7441 h 7896"/>
                <a:gd name="T68" fmla="*/ 451 w 678"/>
                <a:gd name="T69" fmla="*/ 6039 h 7896"/>
                <a:gd name="T70" fmla="*/ 69 w 678"/>
                <a:gd name="T71" fmla="*/ 5858 h 7896"/>
                <a:gd name="T72" fmla="*/ 305 w 678"/>
                <a:gd name="T73" fmla="*/ 5537 h 7896"/>
                <a:gd name="T74" fmla="*/ 247 w 678"/>
                <a:gd name="T75" fmla="*/ 5311 h 7896"/>
                <a:gd name="T76" fmla="*/ 466 w 678"/>
                <a:gd name="T77" fmla="*/ 5154 h 7896"/>
                <a:gd name="T78" fmla="*/ 344 w 678"/>
                <a:gd name="T79" fmla="*/ 5010 h 7896"/>
                <a:gd name="T80" fmla="*/ 63 w 678"/>
                <a:gd name="T81" fmla="*/ 4677 h 7896"/>
                <a:gd name="T82" fmla="*/ 52 w 678"/>
                <a:gd name="T83" fmla="*/ 4514 h 7896"/>
                <a:gd name="T84" fmla="*/ 37 w 678"/>
                <a:gd name="T85" fmla="*/ 4230 h 7896"/>
                <a:gd name="T86" fmla="*/ 408 w 678"/>
                <a:gd name="T87" fmla="*/ 4144 h 7896"/>
                <a:gd name="T88" fmla="*/ 351 w 678"/>
                <a:gd name="T89" fmla="*/ 4047 h 7896"/>
                <a:gd name="T90" fmla="*/ 149 w 678"/>
                <a:gd name="T91" fmla="*/ 3765 h 7896"/>
                <a:gd name="T92" fmla="*/ 385 w 678"/>
                <a:gd name="T93" fmla="*/ 3629 h 7896"/>
                <a:gd name="T94" fmla="*/ 616 w 678"/>
                <a:gd name="T95" fmla="*/ 3386 h 7896"/>
                <a:gd name="T96" fmla="*/ 331 w 678"/>
                <a:gd name="T97" fmla="*/ 2817 h 7896"/>
                <a:gd name="T98" fmla="*/ 192 w 678"/>
                <a:gd name="T99" fmla="*/ 2737 h 7896"/>
                <a:gd name="T100" fmla="*/ 271 w 678"/>
                <a:gd name="T101" fmla="*/ 2508 h 7896"/>
                <a:gd name="T102" fmla="*/ 169 w 678"/>
                <a:gd name="T103" fmla="*/ 2044 h 7896"/>
                <a:gd name="T104" fmla="*/ 284 w 678"/>
                <a:gd name="T105" fmla="*/ 1772 h 7896"/>
                <a:gd name="T106" fmla="*/ 531 w 678"/>
                <a:gd name="T107" fmla="*/ 1946 h 7896"/>
                <a:gd name="T108" fmla="*/ 609 w 678"/>
                <a:gd name="T109" fmla="*/ 1929 h 7896"/>
                <a:gd name="T110" fmla="*/ 142 w 678"/>
                <a:gd name="T111" fmla="*/ 1193 h 7896"/>
                <a:gd name="T112" fmla="*/ 365 w 678"/>
                <a:gd name="T113" fmla="*/ 1399 h 7896"/>
                <a:gd name="T114" fmla="*/ 190 w 678"/>
                <a:gd name="T115" fmla="*/ 856 h 7896"/>
                <a:gd name="T116" fmla="*/ 459 w 678"/>
                <a:gd name="T117" fmla="*/ 1049 h 7896"/>
                <a:gd name="T118" fmla="*/ 181 w 678"/>
                <a:gd name="T119" fmla="*/ 275 h 7896"/>
                <a:gd name="T120" fmla="*/ 303 w 678"/>
                <a:gd name="T121" fmla="*/ 396 h 7896"/>
                <a:gd name="T122" fmla="*/ 509 w 678"/>
                <a:gd name="T123" fmla="*/ 532 h 7896"/>
                <a:gd name="T124" fmla="*/ 598 w 678"/>
                <a:gd name="T125" fmla="*/ 85 h 78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78" h="7896">
                  <a:moveTo>
                    <a:pt x="0" y="7694"/>
                  </a:moveTo>
                  <a:lnTo>
                    <a:pt x="0" y="7604"/>
                  </a:lnTo>
                  <a:lnTo>
                    <a:pt x="20" y="7614"/>
                  </a:lnTo>
                  <a:lnTo>
                    <a:pt x="41" y="7625"/>
                  </a:lnTo>
                  <a:lnTo>
                    <a:pt x="60" y="7635"/>
                  </a:lnTo>
                  <a:lnTo>
                    <a:pt x="80" y="7645"/>
                  </a:lnTo>
                  <a:lnTo>
                    <a:pt x="65" y="7635"/>
                  </a:lnTo>
                  <a:lnTo>
                    <a:pt x="52" y="7625"/>
                  </a:lnTo>
                  <a:lnTo>
                    <a:pt x="41" y="7617"/>
                  </a:lnTo>
                  <a:lnTo>
                    <a:pt x="32" y="7609"/>
                  </a:lnTo>
                  <a:lnTo>
                    <a:pt x="26" y="7601"/>
                  </a:lnTo>
                  <a:lnTo>
                    <a:pt x="22" y="7595"/>
                  </a:lnTo>
                  <a:lnTo>
                    <a:pt x="20" y="7593"/>
                  </a:lnTo>
                  <a:lnTo>
                    <a:pt x="19" y="7591"/>
                  </a:lnTo>
                  <a:lnTo>
                    <a:pt x="19" y="7588"/>
                  </a:lnTo>
                  <a:lnTo>
                    <a:pt x="20" y="7586"/>
                  </a:lnTo>
                  <a:lnTo>
                    <a:pt x="22" y="7584"/>
                  </a:lnTo>
                  <a:lnTo>
                    <a:pt x="25" y="7583"/>
                  </a:lnTo>
                  <a:lnTo>
                    <a:pt x="28" y="7582"/>
                  </a:lnTo>
                  <a:lnTo>
                    <a:pt x="31" y="7582"/>
                  </a:lnTo>
                  <a:lnTo>
                    <a:pt x="42" y="7582"/>
                  </a:lnTo>
                  <a:lnTo>
                    <a:pt x="55" y="7584"/>
                  </a:lnTo>
                  <a:lnTo>
                    <a:pt x="71" y="7587"/>
                  </a:lnTo>
                  <a:lnTo>
                    <a:pt x="90" y="7592"/>
                  </a:lnTo>
                  <a:lnTo>
                    <a:pt x="110" y="7597"/>
                  </a:lnTo>
                  <a:lnTo>
                    <a:pt x="133" y="7605"/>
                  </a:lnTo>
                  <a:lnTo>
                    <a:pt x="185" y="7623"/>
                  </a:lnTo>
                  <a:lnTo>
                    <a:pt x="243" y="7646"/>
                  </a:lnTo>
                  <a:lnTo>
                    <a:pt x="305" y="7673"/>
                  </a:lnTo>
                  <a:lnTo>
                    <a:pt x="372" y="7702"/>
                  </a:lnTo>
                  <a:lnTo>
                    <a:pt x="408" y="7719"/>
                  </a:lnTo>
                  <a:lnTo>
                    <a:pt x="443" y="7736"/>
                  </a:lnTo>
                  <a:lnTo>
                    <a:pt x="475" y="7752"/>
                  </a:lnTo>
                  <a:lnTo>
                    <a:pt x="506" y="7769"/>
                  </a:lnTo>
                  <a:lnTo>
                    <a:pt x="491" y="7758"/>
                  </a:lnTo>
                  <a:lnTo>
                    <a:pt x="479" y="7748"/>
                  </a:lnTo>
                  <a:lnTo>
                    <a:pt x="467" y="7740"/>
                  </a:lnTo>
                  <a:lnTo>
                    <a:pt x="459" y="7732"/>
                  </a:lnTo>
                  <a:lnTo>
                    <a:pt x="452" y="7724"/>
                  </a:lnTo>
                  <a:lnTo>
                    <a:pt x="448" y="7718"/>
                  </a:lnTo>
                  <a:lnTo>
                    <a:pt x="447" y="7716"/>
                  </a:lnTo>
                  <a:lnTo>
                    <a:pt x="447" y="7714"/>
                  </a:lnTo>
                  <a:lnTo>
                    <a:pt x="447" y="7711"/>
                  </a:lnTo>
                  <a:lnTo>
                    <a:pt x="447" y="7709"/>
                  </a:lnTo>
                  <a:lnTo>
                    <a:pt x="450" y="7706"/>
                  </a:lnTo>
                  <a:lnTo>
                    <a:pt x="456" y="7705"/>
                  </a:lnTo>
                  <a:lnTo>
                    <a:pt x="462" y="7704"/>
                  </a:lnTo>
                  <a:lnTo>
                    <a:pt x="470" y="7704"/>
                  </a:lnTo>
                  <a:lnTo>
                    <a:pt x="492" y="7707"/>
                  </a:lnTo>
                  <a:lnTo>
                    <a:pt x="519" y="7714"/>
                  </a:lnTo>
                  <a:lnTo>
                    <a:pt x="553" y="7723"/>
                  </a:lnTo>
                  <a:lnTo>
                    <a:pt x="590" y="7735"/>
                  </a:lnTo>
                  <a:lnTo>
                    <a:pt x="633" y="7750"/>
                  </a:lnTo>
                  <a:lnTo>
                    <a:pt x="678" y="7768"/>
                  </a:lnTo>
                  <a:lnTo>
                    <a:pt x="678" y="7865"/>
                  </a:lnTo>
                  <a:lnTo>
                    <a:pt x="665" y="7858"/>
                  </a:lnTo>
                  <a:lnTo>
                    <a:pt x="652" y="7852"/>
                  </a:lnTo>
                  <a:lnTo>
                    <a:pt x="640" y="7845"/>
                  </a:lnTo>
                  <a:lnTo>
                    <a:pt x="628" y="7839"/>
                  </a:lnTo>
                  <a:lnTo>
                    <a:pt x="646" y="7852"/>
                  </a:lnTo>
                  <a:lnTo>
                    <a:pt x="660" y="7863"/>
                  </a:lnTo>
                  <a:lnTo>
                    <a:pt x="671" y="7872"/>
                  </a:lnTo>
                  <a:lnTo>
                    <a:pt x="678" y="7881"/>
                  </a:lnTo>
                  <a:lnTo>
                    <a:pt x="678" y="7894"/>
                  </a:lnTo>
                  <a:lnTo>
                    <a:pt x="672" y="7896"/>
                  </a:lnTo>
                  <a:lnTo>
                    <a:pt x="664" y="7896"/>
                  </a:lnTo>
                  <a:lnTo>
                    <a:pt x="652" y="7895"/>
                  </a:lnTo>
                  <a:lnTo>
                    <a:pt x="638" y="7893"/>
                  </a:lnTo>
                  <a:lnTo>
                    <a:pt x="622" y="7890"/>
                  </a:lnTo>
                  <a:lnTo>
                    <a:pt x="602" y="7885"/>
                  </a:lnTo>
                  <a:lnTo>
                    <a:pt x="582" y="7879"/>
                  </a:lnTo>
                  <a:lnTo>
                    <a:pt x="559" y="7872"/>
                  </a:lnTo>
                  <a:lnTo>
                    <a:pt x="508" y="7854"/>
                  </a:lnTo>
                  <a:lnTo>
                    <a:pt x="451" y="7832"/>
                  </a:lnTo>
                  <a:lnTo>
                    <a:pt x="391" y="7808"/>
                  </a:lnTo>
                  <a:lnTo>
                    <a:pt x="326" y="7778"/>
                  </a:lnTo>
                  <a:lnTo>
                    <a:pt x="291" y="7762"/>
                  </a:lnTo>
                  <a:lnTo>
                    <a:pt x="259" y="7746"/>
                  </a:lnTo>
                  <a:lnTo>
                    <a:pt x="228" y="7731"/>
                  </a:lnTo>
                  <a:lnTo>
                    <a:pt x="198" y="7715"/>
                  </a:lnTo>
                  <a:lnTo>
                    <a:pt x="222" y="7733"/>
                  </a:lnTo>
                  <a:lnTo>
                    <a:pt x="240" y="7747"/>
                  </a:lnTo>
                  <a:lnTo>
                    <a:pt x="246" y="7754"/>
                  </a:lnTo>
                  <a:lnTo>
                    <a:pt x="249" y="7759"/>
                  </a:lnTo>
                  <a:lnTo>
                    <a:pt x="251" y="7763"/>
                  </a:lnTo>
                  <a:lnTo>
                    <a:pt x="251" y="7768"/>
                  </a:lnTo>
                  <a:lnTo>
                    <a:pt x="248" y="7770"/>
                  </a:lnTo>
                  <a:lnTo>
                    <a:pt x="243" y="7771"/>
                  </a:lnTo>
                  <a:lnTo>
                    <a:pt x="235" y="7772"/>
                  </a:lnTo>
                  <a:lnTo>
                    <a:pt x="227" y="7771"/>
                  </a:lnTo>
                  <a:lnTo>
                    <a:pt x="203" y="7767"/>
                  </a:lnTo>
                  <a:lnTo>
                    <a:pt x="173" y="7759"/>
                  </a:lnTo>
                  <a:lnTo>
                    <a:pt x="136" y="7747"/>
                  </a:lnTo>
                  <a:lnTo>
                    <a:pt x="95" y="7733"/>
                  </a:lnTo>
                  <a:lnTo>
                    <a:pt x="50" y="7715"/>
                  </a:lnTo>
                  <a:lnTo>
                    <a:pt x="0" y="7694"/>
                  </a:lnTo>
                  <a:close/>
                  <a:moveTo>
                    <a:pt x="0" y="7547"/>
                  </a:moveTo>
                  <a:lnTo>
                    <a:pt x="0" y="7451"/>
                  </a:lnTo>
                  <a:lnTo>
                    <a:pt x="54" y="7478"/>
                  </a:lnTo>
                  <a:lnTo>
                    <a:pt x="103" y="7505"/>
                  </a:lnTo>
                  <a:lnTo>
                    <a:pt x="146" y="7530"/>
                  </a:lnTo>
                  <a:lnTo>
                    <a:pt x="182" y="7554"/>
                  </a:lnTo>
                  <a:lnTo>
                    <a:pt x="198" y="7565"/>
                  </a:lnTo>
                  <a:lnTo>
                    <a:pt x="212" y="7574"/>
                  </a:lnTo>
                  <a:lnTo>
                    <a:pt x="222" y="7583"/>
                  </a:lnTo>
                  <a:lnTo>
                    <a:pt x="232" y="7592"/>
                  </a:lnTo>
                  <a:lnTo>
                    <a:pt x="239" y="7599"/>
                  </a:lnTo>
                  <a:lnTo>
                    <a:pt x="243" y="7605"/>
                  </a:lnTo>
                  <a:lnTo>
                    <a:pt x="244" y="7608"/>
                  </a:lnTo>
                  <a:lnTo>
                    <a:pt x="245" y="7610"/>
                  </a:lnTo>
                  <a:lnTo>
                    <a:pt x="245" y="7612"/>
                  </a:lnTo>
                  <a:lnTo>
                    <a:pt x="244" y="7614"/>
                  </a:lnTo>
                  <a:lnTo>
                    <a:pt x="241" y="7618"/>
                  </a:lnTo>
                  <a:lnTo>
                    <a:pt x="235" y="7619"/>
                  </a:lnTo>
                  <a:lnTo>
                    <a:pt x="229" y="7620"/>
                  </a:lnTo>
                  <a:lnTo>
                    <a:pt x="220" y="7619"/>
                  </a:lnTo>
                  <a:lnTo>
                    <a:pt x="209" y="7618"/>
                  </a:lnTo>
                  <a:lnTo>
                    <a:pt x="196" y="7615"/>
                  </a:lnTo>
                  <a:lnTo>
                    <a:pt x="182" y="7612"/>
                  </a:lnTo>
                  <a:lnTo>
                    <a:pt x="167" y="7608"/>
                  </a:lnTo>
                  <a:lnTo>
                    <a:pt x="132" y="7597"/>
                  </a:lnTo>
                  <a:lnTo>
                    <a:pt x="92" y="7584"/>
                  </a:lnTo>
                  <a:lnTo>
                    <a:pt x="47" y="7567"/>
                  </a:lnTo>
                  <a:lnTo>
                    <a:pt x="0" y="7547"/>
                  </a:lnTo>
                  <a:close/>
                  <a:moveTo>
                    <a:pt x="0" y="7383"/>
                  </a:moveTo>
                  <a:lnTo>
                    <a:pt x="0" y="7281"/>
                  </a:lnTo>
                  <a:lnTo>
                    <a:pt x="59" y="7311"/>
                  </a:lnTo>
                  <a:lnTo>
                    <a:pt x="113" y="7339"/>
                  </a:lnTo>
                  <a:lnTo>
                    <a:pt x="161" y="7367"/>
                  </a:lnTo>
                  <a:lnTo>
                    <a:pt x="201" y="7393"/>
                  </a:lnTo>
                  <a:lnTo>
                    <a:pt x="218" y="7405"/>
                  </a:lnTo>
                  <a:lnTo>
                    <a:pt x="233" y="7416"/>
                  </a:lnTo>
                  <a:lnTo>
                    <a:pt x="246" y="7425"/>
                  </a:lnTo>
                  <a:lnTo>
                    <a:pt x="257" y="7435"/>
                  </a:lnTo>
                  <a:lnTo>
                    <a:pt x="264" y="7444"/>
                  </a:lnTo>
                  <a:lnTo>
                    <a:pt x="269" y="7450"/>
                  </a:lnTo>
                  <a:lnTo>
                    <a:pt x="271" y="7454"/>
                  </a:lnTo>
                  <a:lnTo>
                    <a:pt x="271" y="7457"/>
                  </a:lnTo>
                  <a:lnTo>
                    <a:pt x="271" y="7459"/>
                  </a:lnTo>
                  <a:lnTo>
                    <a:pt x="270" y="7461"/>
                  </a:lnTo>
                  <a:lnTo>
                    <a:pt x="267" y="7464"/>
                  </a:lnTo>
                  <a:lnTo>
                    <a:pt x="261" y="7467"/>
                  </a:lnTo>
                  <a:lnTo>
                    <a:pt x="253" y="7467"/>
                  </a:lnTo>
                  <a:lnTo>
                    <a:pt x="243" y="7467"/>
                  </a:lnTo>
                  <a:lnTo>
                    <a:pt x="231" y="7464"/>
                  </a:lnTo>
                  <a:lnTo>
                    <a:pt x="217" y="7462"/>
                  </a:lnTo>
                  <a:lnTo>
                    <a:pt x="201" y="7458"/>
                  </a:lnTo>
                  <a:lnTo>
                    <a:pt x="183" y="7454"/>
                  </a:lnTo>
                  <a:lnTo>
                    <a:pt x="145" y="7441"/>
                  </a:lnTo>
                  <a:lnTo>
                    <a:pt x="100" y="7425"/>
                  </a:lnTo>
                  <a:lnTo>
                    <a:pt x="52" y="7406"/>
                  </a:lnTo>
                  <a:lnTo>
                    <a:pt x="0" y="7383"/>
                  </a:lnTo>
                  <a:close/>
                  <a:moveTo>
                    <a:pt x="0" y="7202"/>
                  </a:moveTo>
                  <a:lnTo>
                    <a:pt x="0" y="7093"/>
                  </a:lnTo>
                  <a:lnTo>
                    <a:pt x="15" y="7101"/>
                  </a:lnTo>
                  <a:lnTo>
                    <a:pt x="30" y="7107"/>
                  </a:lnTo>
                  <a:lnTo>
                    <a:pt x="45" y="7115"/>
                  </a:lnTo>
                  <a:lnTo>
                    <a:pt x="60" y="7121"/>
                  </a:lnTo>
                  <a:lnTo>
                    <a:pt x="120" y="7151"/>
                  </a:lnTo>
                  <a:lnTo>
                    <a:pt x="174" y="7181"/>
                  </a:lnTo>
                  <a:lnTo>
                    <a:pt x="221" y="7209"/>
                  </a:lnTo>
                  <a:lnTo>
                    <a:pt x="261" y="7234"/>
                  </a:lnTo>
                  <a:lnTo>
                    <a:pt x="278" y="7246"/>
                  </a:lnTo>
                  <a:lnTo>
                    <a:pt x="294" y="7257"/>
                  </a:lnTo>
                  <a:lnTo>
                    <a:pt x="307" y="7268"/>
                  </a:lnTo>
                  <a:lnTo>
                    <a:pt x="316" y="7278"/>
                  </a:lnTo>
                  <a:lnTo>
                    <a:pt x="324" y="7286"/>
                  </a:lnTo>
                  <a:lnTo>
                    <a:pt x="328" y="7294"/>
                  </a:lnTo>
                  <a:lnTo>
                    <a:pt x="330" y="7297"/>
                  </a:lnTo>
                  <a:lnTo>
                    <a:pt x="330" y="7300"/>
                  </a:lnTo>
                  <a:lnTo>
                    <a:pt x="330" y="7302"/>
                  </a:lnTo>
                  <a:lnTo>
                    <a:pt x="329" y="7305"/>
                  </a:lnTo>
                  <a:lnTo>
                    <a:pt x="328" y="7307"/>
                  </a:lnTo>
                  <a:lnTo>
                    <a:pt x="325" y="7309"/>
                  </a:lnTo>
                  <a:lnTo>
                    <a:pt x="322" y="7310"/>
                  </a:lnTo>
                  <a:lnTo>
                    <a:pt x="318" y="7311"/>
                  </a:lnTo>
                  <a:lnTo>
                    <a:pt x="309" y="7311"/>
                  </a:lnTo>
                  <a:lnTo>
                    <a:pt x="296" y="7310"/>
                  </a:lnTo>
                  <a:lnTo>
                    <a:pt x="282" y="7308"/>
                  </a:lnTo>
                  <a:lnTo>
                    <a:pt x="264" y="7305"/>
                  </a:lnTo>
                  <a:lnTo>
                    <a:pt x="245" y="7300"/>
                  </a:lnTo>
                  <a:lnTo>
                    <a:pt x="225" y="7294"/>
                  </a:lnTo>
                  <a:lnTo>
                    <a:pt x="202" y="7286"/>
                  </a:lnTo>
                  <a:lnTo>
                    <a:pt x="178" y="7278"/>
                  </a:lnTo>
                  <a:lnTo>
                    <a:pt x="152" y="7269"/>
                  </a:lnTo>
                  <a:lnTo>
                    <a:pt x="125" y="7258"/>
                  </a:lnTo>
                  <a:lnTo>
                    <a:pt x="68" y="7234"/>
                  </a:lnTo>
                  <a:lnTo>
                    <a:pt x="9" y="7206"/>
                  </a:lnTo>
                  <a:lnTo>
                    <a:pt x="0" y="7202"/>
                  </a:lnTo>
                  <a:close/>
                  <a:moveTo>
                    <a:pt x="0" y="6995"/>
                  </a:moveTo>
                  <a:lnTo>
                    <a:pt x="0" y="6893"/>
                  </a:lnTo>
                  <a:lnTo>
                    <a:pt x="18" y="6900"/>
                  </a:lnTo>
                  <a:lnTo>
                    <a:pt x="38" y="6907"/>
                  </a:lnTo>
                  <a:lnTo>
                    <a:pt x="58" y="6916"/>
                  </a:lnTo>
                  <a:lnTo>
                    <a:pt x="79" y="6925"/>
                  </a:lnTo>
                  <a:lnTo>
                    <a:pt x="99" y="6933"/>
                  </a:lnTo>
                  <a:lnTo>
                    <a:pt x="121" y="6943"/>
                  </a:lnTo>
                  <a:lnTo>
                    <a:pt x="142" y="6953"/>
                  </a:lnTo>
                  <a:lnTo>
                    <a:pt x="164" y="6964"/>
                  </a:lnTo>
                  <a:lnTo>
                    <a:pt x="221" y="6993"/>
                  </a:lnTo>
                  <a:lnTo>
                    <a:pt x="273" y="7021"/>
                  </a:lnTo>
                  <a:lnTo>
                    <a:pt x="298" y="7035"/>
                  </a:lnTo>
                  <a:lnTo>
                    <a:pt x="319" y="7049"/>
                  </a:lnTo>
                  <a:lnTo>
                    <a:pt x="340" y="7062"/>
                  </a:lnTo>
                  <a:lnTo>
                    <a:pt x="358" y="7074"/>
                  </a:lnTo>
                  <a:lnTo>
                    <a:pt x="375" y="7087"/>
                  </a:lnTo>
                  <a:lnTo>
                    <a:pt x="390" y="7097"/>
                  </a:lnTo>
                  <a:lnTo>
                    <a:pt x="402" y="7108"/>
                  </a:lnTo>
                  <a:lnTo>
                    <a:pt x="411" y="7118"/>
                  </a:lnTo>
                  <a:lnTo>
                    <a:pt x="418" y="7127"/>
                  </a:lnTo>
                  <a:lnTo>
                    <a:pt x="423" y="7134"/>
                  </a:lnTo>
                  <a:lnTo>
                    <a:pt x="424" y="7137"/>
                  </a:lnTo>
                  <a:lnTo>
                    <a:pt x="424" y="7140"/>
                  </a:lnTo>
                  <a:lnTo>
                    <a:pt x="424" y="7143"/>
                  </a:lnTo>
                  <a:lnTo>
                    <a:pt x="423" y="7145"/>
                  </a:lnTo>
                  <a:lnTo>
                    <a:pt x="421" y="7147"/>
                  </a:lnTo>
                  <a:lnTo>
                    <a:pt x="419" y="7149"/>
                  </a:lnTo>
                  <a:lnTo>
                    <a:pt x="416" y="7150"/>
                  </a:lnTo>
                  <a:lnTo>
                    <a:pt x="411" y="7151"/>
                  </a:lnTo>
                  <a:lnTo>
                    <a:pt x="402" y="7152"/>
                  </a:lnTo>
                  <a:lnTo>
                    <a:pt x="390" y="7151"/>
                  </a:lnTo>
                  <a:lnTo>
                    <a:pt x="376" y="7150"/>
                  </a:lnTo>
                  <a:lnTo>
                    <a:pt x="358" y="7147"/>
                  </a:lnTo>
                  <a:lnTo>
                    <a:pt x="340" y="7143"/>
                  </a:lnTo>
                  <a:lnTo>
                    <a:pt x="319" y="7136"/>
                  </a:lnTo>
                  <a:lnTo>
                    <a:pt x="298" y="7130"/>
                  </a:lnTo>
                  <a:lnTo>
                    <a:pt x="274" y="7122"/>
                  </a:lnTo>
                  <a:lnTo>
                    <a:pt x="249" y="7113"/>
                  </a:lnTo>
                  <a:lnTo>
                    <a:pt x="223" y="7103"/>
                  </a:lnTo>
                  <a:lnTo>
                    <a:pt x="196" y="7092"/>
                  </a:lnTo>
                  <a:lnTo>
                    <a:pt x="168" y="7079"/>
                  </a:lnTo>
                  <a:lnTo>
                    <a:pt x="139" y="7066"/>
                  </a:lnTo>
                  <a:lnTo>
                    <a:pt x="110" y="7052"/>
                  </a:lnTo>
                  <a:lnTo>
                    <a:pt x="81" y="7038"/>
                  </a:lnTo>
                  <a:lnTo>
                    <a:pt x="53" y="7024"/>
                  </a:lnTo>
                  <a:lnTo>
                    <a:pt x="26" y="7009"/>
                  </a:lnTo>
                  <a:lnTo>
                    <a:pt x="0" y="6995"/>
                  </a:lnTo>
                  <a:close/>
                  <a:moveTo>
                    <a:pt x="0" y="6873"/>
                  </a:moveTo>
                  <a:lnTo>
                    <a:pt x="0" y="6779"/>
                  </a:lnTo>
                  <a:lnTo>
                    <a:pt x="27" y="6796"/>
                  </a:lnTo>
                  <a:lnTo>
                    <a:pt x="51" y="6814"/>
                  </a:lnTo>
                  <a:lnTo>
                    <a:pt x="71" y="6829"/>
                  </a:lnTo>
                  <a:lnTo>
                    <a:pt x="88" y="6844"/>
                  </a:lnTo>
                  <a:lnTo>
                    <a:pt x="100" y="6857"/>
                  </a:lnTo>
                  <a:lnTo>
                    <a:pt x="109" y="6868"/>
                  </a:lnTo>
                  <a:lnTo>
                    <a:pt x="111" y="6873"/>
                  </a:lnTo>
                  <a:lnTo>
                    <a:pt x="112" y="6877"/>
                  </a:lnTo>
                  <a:lnTo>
                    <a:pt x="112" y="6880"/>
                  </a:lnTo>
                  <a:lnTo>
                    <a:pt x="111" y="6884"/>
                  </a:lnTo>
                  <a:lnTo>
                    <a:pt x="110" y="6887"/>
                  </a:lnTo>
                  <a:lnTo>
                    <a:pt x="107" y="6888"/>
                  </a:lnTo>
                  <a:lnTo>
                    <a:pt x="104" y="6890"/>
                  </a:lnTo>
                  <a:lnTo>
                    <a:pt x="99" y="6890"/>
                  </a:lnTo>
                  <a:lnTo>
                    <a:pt x="88" y="6891"/>
                  </a:lnTo>
                  <a:lnTo>
                    <a:pt x="76" y="6890"/>
                  </a:lnTo>
                  <a:lnTo>
                    <a:pt x="59" y="6888"/>
                  </a:lnTo>
                  <a:lnTo>
                    <a:pt x="42" y="6885"/>
                  </a:lnTo>
                  <a:lnTo>
                    <a:pt x="22" y="6879"/>
                  </a:lnTo>
                  <a:lnTo>
                    <a:pt x="0" y="6873"/>
                  </a:lnTo>
                  <a:close/>
                  <a:moveTo>
                    <a:pt x="0" y="6727"/>
                  </a:moveTo>
                  <a:lnTo>
                    <a:pt x="0" y="6710"/>
                  </a:lnTo>
                  <a:lnTo>
                    <a:pt x="2" y="6708"/>
                  </a:lnTo>
                  <a:lnTo>
                    <a:pt x="5" y="6706"/>
                  </a:lnTo>
                  <a:lnTo>
                    <a:pt x="9" y="6705"/>
                  </a:lnTo>
                  <a:lnTo>
                    <a:pt x="13" y="6705"/>
                  </a:lnTo>
                  <a:lnTo>
                    <a:pt x="23" y="6704"/>
                  </a:lnTo>
                  <a:lnTo>
                    <a:pt x="36" y="6704"/>
                  </a:lnTo>
                  <a:lnTo>
                    <a:pt x="50" y="6706"/>
                  </a:lnTo>
                  <a:lnTo>
                    <a:pt x="66" y="6709"/>
                  </a:lnTo>
                  <a:lnTo>
                    <a:pt x="84" y="6713"/>
                  </a:lnTo>
                  <a:lnTo>
                    <a:pt x="104" y="6719"/>
                  </a:lnTo>
                  <a:lnTo>
                    <a:pt x="125" y="6726"/>
                  </a:lnTo>
                  <a:lnTo>
                    <a:pt x="148" y="6734"/>
                  </a:lnTo>
                  <a:lnTo>
                    <a:pt x="172" y="6742"/>
                  </a:lnTo>
                  <a:lnTo>
                    <a:pt x="196" y="6752"/>
                  </a:lnTo>
                  <a:lnTo>
                    <a:pt x="248" y="6775"/>
                  </a:lnTo>
                  <a:lnTo>
                    <a:pt x="304" y="6801"/>
                  </a:lnTo>
                  <a:lnTo>
                    <a:pt x="358" y="6828"/>
                  </a:lnTo>
                  <a:lnTo>
                    <a:pt x="409" y="6856"/>
                  </a:lnTo>
                  <a:lnTo>
                    <a:pt x="432" y="6870"/>
                  </a:lnTo>
                  <a:lnTo>
                    <a:pt x="453" y="6883"/>
                  </a:lnTo>
                  <a:lnTo>
                    <a:pt x="473" y="6896"/>
                  </a:lnTo>
                  <a:lnTo>
                    <a:pt x="491" y="6909"/>
                  </a:lnTo>
                  <a:lnTo>
                    <a:pt x="506" y="6920"/>
                  </a:lnTo>
                  <a:lnTo>
                    <a:pt x="520" y="6931"/>
                  </a:lnTo>
                  <a:lnTo>
                    <a:pt x="532" y="6942"/>
                  </a:lnTo>
                  <a:lnTo>
                    <a:pt x="541" y="6952"/>
                  </a:lnTo>
                  <a:lnTo>
                    <a:pt x="547" y="6960"/>
                  </a:lnTo>
                  <a:lnTo>
                    <a:pt x="552" y="6968"/>
                  </a:lnTo>
                  <a:lnTo>
                    <a:pt x="553" y="6972"/>
                  </a:lnTo>
                  <a:lnTo>
                    <a:pt x="553" y="6974"/>
                  </a:lnTo>
                  <a:lnTo>
                    <a:pt x="553" y="6978"/>
                  </a:lnTo>
                  <a:lnTo>
                    <a:pt x="552" y="6980"/>
                  </a:lnTo>
                  <a:lnTo>
                    <a:pt x="549" y="6983"/>
                  </a:lnTo>
                  <a:lnTo>
                    <a:pt x="547" y="6984"/>
                  </a:lnTo>
                  <a:lnTo>
                    <a:pt x="544" y="6986"/>
                  </a:lnTo>
                  <a:lnTo>
                    <a:pt x="540" y="6987"/>
                  </a:lnTo>
                  <a:lnTo>
                    <a:pt x="530" y="6988"/>
                  </a:lnTo>
                  <a:lnTo>
                    <a:pt x="518" y="6988"/>
                  </a:lnTo>
                  <a:lnTo>
                    <a:pt x="504" y="6986"/>
                  </a:lnTo>
                  <a:lnTo>
                    <a:pt x="488" y="6984"/>
                  </a:lnTo>
                  <a:lnTo>
                    <a:pt x="470" y="6980"/>
                  </a:lnTo>
                  <a:lnTo>
                    <a:pt x="450" y="6974"/>
                  </a:lnTo>
                  <a:lnTo>
                    <a:pt x="429" y="6968"/>
                  </a:lnTo>
                  <a:lnTo>
                    <a:pt x="405" y="6960"/>
                  </a:lnTo>
                  <a:lnTo>
                    <a:pt x="381" y="6952"/>
                  </a:lnTo>
                  <a:lnTo>
                    <a:pt x="355" y="6942"/>
                  </a:lnTo>
                  <a:lnTo>
                    <a:pt x="329" y="6931"/>
                  </a:lnTo>
                  <a:lnTo>
                    <a:pt x="302" y="6919"/>
                  </a:lnTo>
                  <a:lnTo>
                    <a:pt x="274" y="6907"/>
                  </a:lnTo>
                  <a:lnTo>
                    <a:pt x="246" y="6893"/>
                  </a:lnTo>
                  <a:lnTo>
                    <a:pt x="199" y="6870"/>
                  </a:lnTo>
                  <a:lnTo>
                    <a:pt x="155" y="6846"/>
                  </a:lnTo>
                  <a:lnTo>
                    <a:pt x="115" y="6823"/>
                  </a:lnTo>
                  <a:lnTo>
                    <a:pt x="81" y="6801"/>
                  </a:lnTo>
                  <a:lnTo>
                    <a:pt x="66" y="6790"/>
                  </a:lnTo>
                  <a:lnTo>
                    <a:pt x="52" y="6779"/>
                  </a:lnTo>
                  <a:lnTo>
                    <a:pt x="39" y="6769"/>
                  </a:lnTo>
                  <a:lnTo>
                    <a:pt x="28" y="6760"/>
                  </a:lnTo>
                  <a:lnTo>
                    <a:pt x="18" y="6750"/>
                  </a:lnTo>
                  <a:lnTo>
                    <a:pt x="11" y="6742"/>
                  </a:lnTo>
                  <a:lnTo>
                    <a:pt x="4" y="6734"/>
                  </a:lnTo>
                  <a:lnTo>
                    <a:pt x="0" y="6727"/>
                  </a:lnTo>
                  <a:close/>
                  <a:moveTo>
                    <a:pt x="0" y="6648"/>
                  </a:moveTo>
                  <a:lnTo>
                    <a:pt x="0" y="6527"/>
                  </a:lnTo>
                  <a:lnTo>
                    <a:pt x="9" y="6531"/>
                  </a:lnTo>
                  <a:lnTo>
                    <a:pt x="17" y="6534"/>
                  </a:lnTo>
                  <a:lnTo>
                    <a:pt x="25" y="6538"/>
                  </a:lnTo>
                  <a:lnTo>
                    <a:pt x="33" y="6543"/>
                  </a:lnTo>
                  <a:lnTo>
                    <a:pt x="86" y="6571"/>
                  </a:lnTo>
                  <a:lnTo>
                    <a:pt x="134" y="6598"/>
                  </a:lnTo>
                  <a:lnTo>
                    <a:pt x="156" y="6611"/>
                  </a:lnTo>
                  <a:lnTo>
                    <a:pt x="177" y="6625"/>
                  </a:lnTo>
                  <a:lnTo>
                    <a:pt x="195" y="6637"/>
                  </a:lnTo>
                  <a:lnTo>
                    <a:pt x="212" y="6650"/>
                  </a:lnTo>
                  <a:lnTo>
                    <a:pt x="227" y="6661"/>
                  </a:lnTo>
                  <a:lnTo>
                    <a:pt x="240" y="6672"/>
                  </a:lnTo>
                  <a:lnTo>
                    <a:pt x="250" y="6683"/>
                  </a:lnTo>
                  <a:lnTo>
                    <a:pt x="259" y="6693"/>
                  </a:lnTo>
                  <a:lnTo>
                    <a:pt x="266" y="6701"/>
                  </a:lnTo>
                  <a:lnTo>
                    <a:pt x="270" y="6709"/>
                  </a:lnTo>
                  <a:lnTo>
                    <a:pt x="270" y="6712"/>
                  </a:lnTo>
                  <a:lnTo>
                    <a:pt x="271" y="6715"/>
                  </a:lnTo>
                  <a:lnTo>
                    <a:pt x="270" y="6718"/>
                  </a:lnTo>
                  <a:lnTo>
                    <a:pt x="269" y="6721"/>
                  </a:lnTo>
                  <a:lnTo>
                    <a:pt x="267" y="6723"/>
                  </a:lnTo>
                  <a:lnTo>
                    <a:pt x="264" y="6724"/>
                  </a:lnTo>
                  <a:lnTo>
                    <a:pt x="262" y="6726"/>
                  </a:lnTo>
                  <a:lnTo>
                    <a:pt x="258" y="6727"/>
                  </a:lnTo>
                  <a:lnTo>
                    <a:pt x="250" y="6728"/>
                  </a:lnTo>
                  <a:lnTo>
                    <a:pt x="240" y="6728"/>
                  </a:lnTo>
                  <a:lnTo>
                    <a:pt x="227" y="6727"/>
                  </a:lnTo>
                  <a:lnTo>
                    <a:pt x="213" y="6725"/>
                  </a:lnTo>
                  <a:lnTo>
                    <a:pt x="198" y="6722"/>
                  </a:lnTo>
                  <a:lnTo>
                    <a:pt x="179" y="6718"/>
                  </a:lnTo>
                  <a:lnTo>
                    <a:pt x="161" y="6713"/>
                  </a:lnTo>
                  <a:lnTo>
                    <a:pt x="140" y="6707"/>
                  </a:lnTo>
                  <a:lnTo>
                    <a:pt x="120" y="6699"/>
                  </a:lnTo>
                  <a:lnTo>
                    <a:pt x="97" y="6691"/>
                  </a:lnTo>
                  <a:lnTo>
                    <a:pt x="50" y="6671"/>
                  </a:lnTo>
                  <a:lnTo>
                    <a:pt x="0" y="6648"/>
                  </a:lnTo>
                  <a:close/>
                  <a:moveTo>
                    <a:pt x="0" y="6474"/>
                  </a:moveTo>
                  <a:lnTo>
                    <a:pt x="0" y="6427"/>
                  </a:lnTo>
                  <a:lnTo>
                    <a:pt x="10" y="6439"/>
                  </a:lnTo>
                  <a:lnTo>
                    <a:pt x="16" y="6449"/>
                  </a:lnTo>
                  <a:lnTo>
                    <a:pt x="18" y="6454"/>
                  </a:lnTo>
                  <a:lnTo>
                    <a:pt x="19" y="6459"/>
                  </a:lnTo>
                  <a:lnTo>
                    <a:pt x="18" y="6462"/>
                  </a:lnTo>
                  <a:lnTo>
                    <a:pt x="17" y="6465"/>
                  </a:lnTo>
                  <a:lnTo>
                    <a:pt x="15" y="6468"/>
                  </a:lnTo>
                  <a:lnTo>
                    <a:pt x="11" y="6470"/>
                  </a:lnTo>
                  <a:lnTo>
                    <a:pt x="6" y="6473"/>
                  </a:lnTo>
                  <a:lnTo>
                    <a:pt x="0" y="6474"/>
                  </a:lnTo>
                  <a:close/>
                  <a:moveTo>
                    <a:pt x="0" y="6364"/>
                  </a:moveTo>
                  <a:lnTo>
                    <a:pt x="0" y="6286"/>
                  </a:lnTo>
                  <a:lnTo>
                    <a:pt x="22" y="6290"/>
                  </a:lnTo>
                  <a:lnTo>
                    <a:pt x="46" y="6296"/>
                  </a:lnTo>
                  <a:lnTo>
                    <a:pt x="73" y="6304"/>
                  </a:lnTo>
                  <a:lnTo>
                    <a:pt x="103" y="6314"/>
                  </a:lnTo>
                  <a:lnTo>
                    <a:pt x="134" y="6327"/>
                  </a:lnTo>
                  <a:lnTo>
                    <a:pt x="167" y="6340"/>
                  </a:lnTo>
                  <a:lnTo>
                    <a:pt x="202" y="6356"/>
                  </a:lnTo>
                  <a:lnTo>
                    <a:pt x="236" y="6372"/>
                  </a:lnTo>
                  <a:lnTo>
                    <a:pt x="262" y="6386"/>
                  </a:lnTo>
                  <a:lnTo>
                    <a:pt x="287" y="6399"/>
                  </a:lnTo>
                  <a:lnTo>
                    <a:pt x="311" y="6413"/>
                  </a:lnTo>
                  <a:lnTo>
                    <a:pt x="334" y="6426"/>
                  </a:lnTo>
                  <a:lnTo>
                    <a:pt x="355" y="6439"/>
                  </a:lnTo>
                  <a:lnTo>
                    <a:pt x="375" y="6452"/>
                  </a:lnTo>
                  <a:lnTo>
                    <a:pt x="392" y="6465"/>
                  </a:lnTo>
                  <a:lnTo>
                    <a:pt x="408" y="6477"/>
                  </a:lnTo>
                  <a:lnTo>
                    <a:pt x="423" y="6489"/>
                  </a:lnTo>
                  <a:lnTo>
                    <a:pt x="435" y="6500"/>
                  </a:lnTo>
                  <a:lnTo>
                    <a:pt x="446" y="6510"/>
                  </a:lnTo>
                  <a:lnTo>
                    <a:pt x="453" y="6520"/>
                  </a:lnTo>
                  <a:lnTo>
                    <a:pt x="460" y="6529"/>
                  </a:lnTo>
                  <a:lnTo>
                    <a:pt x="463" y="6536"/>
                  </a:lnTo>
                  <a:lnTo>
                    <a:pt x="464" y="6539"/>
                  </a:lnTo>
                  <a:lnTo>
                    <a:pt x="464" y="6543"/>
                  </a:lnTo>
                  <a:lnTo>
                    <a:pt x="463" y="6546"/>
                  </a:lnTo>
                  <a:lnTo>
                    <a:pt x="462" y="6548"/>
                  </a:lnTo>
                  <a:lnTo>
                    <a:pt x="460" y="6551"/>
                  </a:lnTo>
                  <a:lnTo>
                    <a:pt x="458" y="6553"/>
                  </a:lnTo>
                  <a:lnTo>
                    <a:pt x="454" y="6555"/>
                  </a:lnTo>
                  <a:lnTo>
                    <a:pt x="451" y="6556"/>
                  </a:lnTo>
                  <a:lnTo>
                    <a:pt x="441" y="6558"/>
                  </a:lnTo>
                  <a:lnTo>
                    <a:pt x="430" y="6558"/>
                  </a:lnTo>
                  <a:lnTo>
                    <a:pt x="417" y="6557"/>
                  </a:lnTo>
                  <a:lnTo>
                    <a:pt x="400" y="6555"/>
                  </a:lnTo>
                  <a:lnTo>
                    <a:pt x="384" y="6551"/>
                  </a:lnTo>
                  <a:lnTo>
                    <a:pt x="365" y="6546"/>
                  </a:lnTo>
                  <a:lnTo>
                    <a:pt x="345" y="6541"/>
                  </a:lnTo>
                  <a:lnTo>
                    <a:pt x="324" y="6534"/>
                  </a:lnTo>
                  <a:lnTo>
                    <a:pt x="301" y="6525"/>
                  </a:lnTo>
                  <a:lnTo>
                    <a:pt x="277" y="6517"/>
                  </a:lnTo>
                  <a:lnTo>
                    <a:pt x="253" y="6507"/>
                  </a:lnTo>
                  <a:lnTo>
                    <a:pt x="228" y="6496"/>
                  </a:lnTo>
                  <a:lnTo>
                    <a:pt x="202" y="6484"/>
                  </a:lnTo>
                  <a:lnTo>
                    <a:pt x="175" y="6471"/>
                  </a:lnTo>
                  <a:lnTo>
                    <a:pt x="149" y="6457"/>
                  </a:lnTo>
                  <a:lnTo>
                    <a:pt x="123" y="6443"/>
                  </a:lnTo>
                  <a:lnTo>
                    <a:pt x="98" y="6429"/>
                  </a:lnTo>
                  <a:lnTo>
                    <a:pt x="76" y="6416"/>
                  </a:lnTo>
                  <a:lnTo>
                    <a:pt x="54" y="6402"/>
                  </a:lnTo>
                  <a:lnTo>
                    <a:pt x="35" y="6388"/>
                  </a:lnTo>
                  <a:lnTo>
                    <a:pt x="16" y="6375"/>
                  </a:lnTo>
                  <a:lnTo>
                    <a:pt x="0" y="6364"/>
                  </a:lnTo>
                  <a:close/>
                  <a:moveTo>
                    <a:pt x="0" y="6237"/>
                  </a:moveTo>
                  <a:lnTo>
                    <a:pt x="0" y="6108"/>
                  </a:lnTo>
                  <a:lnTo>
                    <a:pt x="13" y="6114"/>
                  </a:lnTo>
                  <a:lnTo>
                    <a:pt x="26" y="6121"/>
                  </a:lnTo>
                  <a:lnTo>
                    <a:pt x="51" y="6134"/>
                  </a:lnTo>
                  <a:lnTo>
                    <a:pt x="74" y="6147"/>
                  </a:lnTo>
                  <a:lnTo>
                    <a:pt x="97" y="6160"/>
                  </a:lnTo>
                  <a:lnTo>
                    <a:pt x="119" y="6173"/>
                  </a:lnTo>
                  <a:lnTo>
                    <a:pt x="138" y="6185"/>
                  </a:lnTo>
                  <a:lnTo>
                    <a:pt x="156" y="6198"/>
                  </a:lnTo>
                  <a:lnTo>
                    <a:pt x="174" y="6210"/>
                  </a:lnTo>
                  <a:lnTo>
                    <a:pt x="189" y="6222"/>
                  </a:lnTo>
                  <a:lnTo>
                    <a:pt x="203" y="6234"/>
                  </a:lnTo>
                  <a:lnTo>
                    <a:pt x="215" y="6245"/>
                  </a:lnTo>
                  <a:lnTo>
                    <a:pt x="225" y="6256"/>
                  </a:lnTo>
                  <a:lnTo>
                    <a:pt x="232" y="6264"/>
                  </a:lnTo>
                  <a:lnTo>
                    <a:pt x="237" y="6273"/>
                  </a:lnTo>
                  <a:lnTo>
                    <a:pt x="241" y="6282"/>
                  </a:lnTo>
                  <a:lnTo>
                    <a:pt x="241" y="6285"/>
                  </a:lnTo>
                  <a:lnTo>
                    <a:pt x="242" y="6288"/>
                  </a:lnTo>
                  <a:lnTo>
                    <a:pt x="241" y="6291"/>
                  </a:lnTo>
                  <a:lnTo>
                    <a:pt x="240" y="6293"/>
                  </a:lnTo>
                  <a:lnTo>
                    <a:pt x="235" y="6298"/>
                  </a:lnTo>
                  <a:lnTo>
                    <a:pt x="230" y="6301"/>
                  </a:lnTo>
                  <a:lnTo>
                    <a:pt x="222" y="6302"/>
                  </a:lnTo>
                  <a:lnTo>
                    <a:pt x="213" y="6303"/>
                  </a:lnTo>
                  <a:lnTo>
                    <a:pt x="201" y="6303"/>
                  </a:lnTo>
                  <a:lnTo>
                    <a:pt x="189" y="6301"/>
                  </a:lnTo>
                  <a:lnTo>
                    <a:pt x="175" y="6299"/>
                  </a:lnTo>
                  <a:lnTo>
                    <a:pt x="159" y="6296"/>
                  </a:lnTo>
                  <a:lnTo>
                    <a:pt x="142" y="6291"/>
                  </a:lnTo>
                  <a:lnTo>
                    <a:pt x="124" y="6286"/>
                  </a:lnTo>
                  <a:lnTo>
                    <a:pt x="106" y="6280"/>
                  </a:lnTo>
                  <a:lnTo>
                    <a:pt x="86" y="6273"/>
                  </a:lnTo>
                  <a:lnTo>
                    <a:pt x="44" y="6257"/>
                  </a:lnTo>
                  <a:lnTo>
                    <a:pt x="0" y="6237"/>
                  </a:lnTo>
                  <a:close/>
                  <a:moveTo>
                    <a:pt x="0" y="6051"/>
                  </a:moveTo>
                  <a:lnTo>
                    <a:pt x="0" y="5973"/>
                  </a:lnTo>
                  <a:lnTo>
                    <a:pt x="13" y="5984"/>
                  </a:lnTo>
                  <a:lnTo>
                    <a:pt x="24" y="5994"/>
                  </a:lnTo>
                  <a:lnTo>
                    <a:pt x="32" y="6004"/>
                  </a:lnTo>
                  <a:lnTo>
                    <a:pt x="40" y="6014"/>
                  </a:lnTo>
                  <a:lnTo>
                    <a:pt x="44" y="6023"/>
                  </a:lnTo>
                  <a:lnTo>
                    <a:pt x="47" y="6030"/>
                  </a:lnTo>
                  <a:lnTo>
                    <a:pt x="47" y="6033"/>
                  </a:lnTo>
                  <a:lnTo>
                    <a:pt x="47" y="6037"/>
                  </a:lnTo>
                  <a:lnTo>
                    <a:pt x="47" y="6039"/>
                  </a:lnTo>
                  <a:lnTo>
                    <a:pt x="45" y="6042"/>
                  </a:lnTo>
                  <a:lnTo>
                    <a:pt x="43" y="6045"/>
                  </a:lnTo>
                  <a:lnTo>
                    <a:pt x="40" y="6047"/>
                  </a:lnTo>
                  <a:lnTo>
                    <a:pt x="36" y="6050"/>
                  </a:lnTo>
                  <a:lnTo>
                    <a:pt x="30" y="6051"/>
                  </a:lnTo>
                  <a:lnTo>
                    <a:pt x="24" y="6052"/>
                  </a:lnTo>
                  <a:lnTo>
                    <a:pt x="16" y="6052"/>
                  </a:lnTo>
                  <a:lnTo>
                    <a:pt x="9" y="6052"/>
                  </a:lnTo>
                  <a:lnTo>
                    <a:pt x="0" y="6051"/>
                  </a:lnTo>
                  <a:close/>
                  <a:moveTo>
                    <a:pt x="0" y="5749"/>
                  </a:moveTo>
                  <a:lnTo>
                    <a:pt x="0" y="5629"/>
                  </a:lnTo>
                  <a:lnTo>
                    <a:pt x="32" y="5639"/>
                  </a:lnTo>
                  <a:lnTo>
                    <a:pt x="67" y="5653"/>
                  </a:lnTo>
                  <a:lnTo>
                    <a:pt x="103" y="5670"/>
                  </a:lnTo>
                  <a:lnTo>
                    <a:pt x="139" y="5688"/>
                  </a:lnTo>
                  <a:lnTo>
                    <a:pt x="162" y="5701"/>
                  </a:lnTo>
                  <a:lnTo>
                    <a:pt x="185" y="5713"/>
                  </a:lnTo>
                  <a:lnTo>
                    <a:pt x="205" y="5726"/>
                  </a:lnTo>
                  <a:lnTo>
                    <a:pt x="225" y="5738"/>
                  </a:lnTo>
                  <a:lnTo>
                    <a:pt x="243" y="5751"/>
                  </a:lnTo>
                  <a:lnTo>
                    <a:pt x="260" y="5762"/>
                  </a:lnTo>
                  <a:lnTo>
                    <a:pt x="275" y="5774"/>
                  </a:lnTo>
                  <a:lnTo>
                    <a:pt x="289" y="5786"/>
                  </a:lnTo>
                  <a:lnTo>
                    <a:pt x="302" y="5797"/>
                  </a:lnTo>
                  <a:lnTo>
                    <a:pt x="313" y="5808"/>
                  </a:lnTo>
                  <a:lnTo>
                    <a:pt x="322" y="5819"/>
                  </a:lnTo>
                  <a:lnTo>
                    <a:pt x="328" y="5827"/>
                  </a:lnTo>
                  <a:lnTo>
                    <a:pt x="332" y="5837"/>
                  </a:lnTo>
                  <a:lnTo>
                    <a:pt x="335" y="5844"/>
                  </a:lnTo>
                  <a:lnTo>
                    <a:pt x="336" y="5848"/>
                  </a:lnTo>
                  <a:lnTo>
                    <a:pt x="336" y="5851"/>
                  </a:lnTo>
                  <a:lnTo>
                    <a:pt x="335" y="5854"/>
                  </a:lnTo>
                  <a:lnTo>
                    <a:pt x="334" y="5857"/>
                  </a:lnTo>
                  <a:lnTo>
                    <a:pt x="331" y="5860"/>
                  </a:lnTo>
                  <a:lnTo>
                    <a:pt x="329" y="5862"/>
                  </a:lnTo>
                  <a:lnTo>
                    <a:pt x="326" y="5864"/>
                  </a:lnTo>
                  <a:lnTo>
                    <a:pt x="322" y="5865"/>
                  </a:lnTo>
                  <a:lnTo>
                    <a:pt x="313" y="5867"/>
                  </a:lnTo>
                  <a:lnTo>
                    <a:pt x="302" y="5868"/>
                  </a:lnTo>
                  <a:lnTo>
                    <a:pt x="290" y="5868"/>
                  </a:lnTo>
                  <a:lnTo>
                    <a:pt x="276" y="5866"/>
                  </a:lnTo>
                  <a:lnTo>
                    <a:pt x="261" y="5864"/>
                  </a:lnTo>
                  <a:lnTo>
                    <a:pt x="244" y="5860"/>
                  </a:lnTo>
                  <a:lnTo>
                    <a:pt x="226" y="5854"/>
                  </a:lnTo>
                  <a:lnTo>
                    <a:pt x="206" y="5849"/>
                  </a:lnTo>
                  <a:lnTo>
                    <a:pt x="186" y="5841"/>
                  </a:lnTo>
                  <a:lnTo>
                    <a:pt x="165" y="5834"/>
                  </a:lnTo>
                  <a:lnTo>
                    <a:pt x="144" y="5825"/>
                  </a:lnTo>
                  <a:lnTo>
                    <a:pt x="121" y="5814"/>
                  </a:lnTo>
                  <a:lnTo>
                    <a:pt x="98" y="5803"/>
                  </a:lnTo>
                  <a:lnTo>
                    <a:pt x="74" y="5793"/>
                  </a:lnTo>
                  <a:lnTo>
                    <a:pt x="55" y="5782"/>
                  </a:lnTo>
                  <a:lnTo>
                    <a:pt x="36" y="5771"/>
                  </a:lnTo>
                  <a:lnTo>
                    <a:pt x="17" y="5760"/>
                  </a:lnTo>
                  <a:lnTo>
                    <a:pt x="0" y="5749"/>
                  </a:lnTo>
                  <a:close/>
                  <a:moveTo>
                    <a:pt x="0" y="5570"/>
                  </a:moveTo>
                  <a:lnTo>
                    <a:pt x="0" y="5434"/>
                  </a:lnTo>
                  <a:lnTo>
                    <a:pt x="13" y="5441"/>
                  </a:lnTo>
                  <a:lnTo>
                    <a:pt x="36" y="5453"/>
                  </a:lnTo>
                  <a:lnTo>
                    <a:pt x="56" y="5465"/>
                  </a:lnTo>
                  <a:lnTo>
                    <a:pt x="76" y="5478"/>
                  </a:lnTo>
                  <a:lnTo>
                    <a:pt x="95" y="5489"/>
                  </a:lnTo>
                  <a:lnTo>
                    <a:pt x="112" y="5501"/>
                  </a:lnTo>
                  <a:lnTo>
                    <a:pt x="128" y="5513"/>
                  </a:lnTo>
                  <a:lnTo>
                    <a:pt x="142" y="5525"/>
                  </a:lnTo>
                  <a:lnTo>
                    <a:pt x="156" y="5537"/>
                  </a:lnTo>
                  <a:lnTo>
                    <a:pt x="167" y="5548"/>
                  </a:lnTo>
                  <a:lnTo>
                    <a:pt x="178" y="5558"/>
                  </a:lnTo>
                  <a:lnTo>
                    <a:pt x="186" y="5568"/>
                  </a:lnTo>
                  <a:lnTo>
                    <a:pt x="192" y="5578"/>
                  </a:lnTo>
                  <a:lnTo>
                    <a:pt x="196" y="5587"/>
                  </a:lnTo>
                  <a:lnTo>
                    <a:pt x="199" y="5594"/>
                  </a:lnTo>
                  <a:lnTo>
                    <a:pt x="199" y="5597"/>
                  </a:lnTo>
                  <a:lnTo>
                    <a:pt x="199" y="5601"/>
                  </a:lnTo>
                  <a:lnTo>
                    <a:pt x="198" y="5604"/>
                  </a:lnTo>
                  <a:lnTo>
                    <a:pt x="196" y="5607"/>
                  </a:lnTo>
                  <a:lnTo>
                    <a:pt x="193" y="5611"/>
                  </a:lnTo>
                  <a:lnTo>
                    <a:pt x="188" y="5614"/>
                  </a:lnTo>
                  <a:lnTo>
                    <a:pt x="181" y="5617"/>
                  </a:lnTo>
                  <a:lnTo>
                    <a:pt x="173" y="5618"/>
                  </a:lnTo>
                  <a:lnTo>
                    <a:pt x="164" y="5618"/>
                  </a:lnTo>
                  <a:lnTo>
                    <a:pt x="153" y="5618"/>
                  </a:lnTo>
                  <a:lnTo>
                    <a:pt x="141" y="5617"/>
                  </a:lnTo>
                  <a:lnTo>
                    <a:pt x="130" y="5615"/>
                  </a:lnTo>
                  <a:lnTo>
                    <a:pt x="101" y="5608"/>
                  </a:lnTo>
                  <a:lnTo>
                    <a:pt x="70" y="5598"/>
                  </a:lnTo>
                  <a:lnTo>
                    <a:pt x="36" y="5585"/>
                  </a:lnTo>
                  <a:lnTo>
                    <a:pt x="0" y="5570"/>
                  </a:lnTo>
                  <a:close/>
                  <a:moveTo>
                    <a:pt x="0" y="5362"/>
                  </a:moveTo>
                  <a:lnTo>
                    <a:pt x="0" y="5249"/>
                  </a:lnTo>
                  <a:lnTo>
                    <a:pt x="23" y="5266"/>
                  </a:lnTo>
                  <a:lnTo>
                    <a:pt x="43" y="5282"/>
                  </a:lnTo>
                  <a:lnTo>
                    <a:pt x="59" y="5298"/>
                  </a:lnTo>
                  <a:lnTo>
                    <a:pt x="73" y="5314"/>
                  </a:lnTo>
                  <a:lnTo>
                    <a:pt x="78" y="5320"/>
                  </a:lnTo>
                  <a:lnTo>
                    <a:pt x="83" y="5328"/>
                  </a:lnTo>
                  <a:lnTo>
                    <a:pt x="86" y="5333"/>
                  </a:lnTo>
                  <a:lnTo>
                    <a:pt x="88" y="5339"/>
                  </a:lnTo>
                  <a:lnTo>
                    <a:pt x="91" y="5345"/>
                  </a:lnTo>
                  <a:lnTo>
                    <a:pt x="91" y="5350"/>
                  </a:lnTo>
                  <a:lnTo>
                    <a:pt x="90" y="5355"/>
                  </a:lnTo>
                  <a:lnTo>
                    <a:pt x="88" y="5359"/>
                  </a:lnTo>
                  <a:lnTo>
                    <a:pt x="86" y="5362"/>
                  </a:lnTo>
                  <a:lnTo>
                    <a:pt x="83" y="5364"/>
                  </a:lnTo>
                  <a:lnTo>
                    <a:pt x="80" y="5365"/>
                  </a:lnTo>
                  <a:lnTo>
                    <a:pt x="77" y="5367"/>
                  </a:lnTo>
                  <a:lnTo>
                    <a:pt x="68" y="5370"/>
                  </a:lnTo>
                  <a:lnTo>
                    <a:pt x="57" y="5371"/>
                  </a:lnTo>
                  <a:lnTo>
                    <a:pt x="45" y="5371"/>
                  </a:lnTo>
                  <a:lnTo>
                    <a:pt x="31" y="5369"/>
                  </a:lnTo>
                  <a:lnTo>
                    <a:pt x="16" y="5366"/>
                  </a:lnTo>
                  <a:lnTo>
                    <a:pt x="0" y="5362"/>
                  </a:lnTo>
                  <a:close/>
                  <a:moveTo>
                    <a:pt x="0" y="5118"/>
                  </a:moveTo>
                  <a:lnTo>
                    <a:pt x="0" y="5079"/>
                  </a:lnTo>
                  <a:lnTo>
                    <a:pt x="5" y="5089"/>
                  </a:lnTo>
                  <a:lnTo>
                    <a:pt x="8" y="5099"/>
                  </a:lnTo>
                  <a:lnTo>
                    <a:pt x="9" y="5102"/>
                  </a:lnTo>
                  <a:lnTo>
                    <a:pt x="8" y="5106"/>
                  </a:lnTo>
                  <a:lnTo>
                    <a:pt x="6" y="5110"/>
                  </a:lnTo>
                  <a:lnTo>
                    <a:pt x="5" y="5113"/>
                  </a:lnTo>
                  <a:lnTo>
                    <a:pt x="3" y="5116"/>
                  </a:lnTo>
                  <a:lnTo>
                    <a:pt x="0" y="5118"/>
                  </a:lnTo>
                  <a:close/>
                  <a:moveTo>
                    <a:pt x="0" y="3668"/>
                  </a:moveTo>
                  <a:lnTo>
                    <a:pt x="0" y="3573"/>
                  </a:lnTo>
                  <a:lnTo>
                    <a:pt x="12" y="3585"/>
                  </a:lnTo>
                  <a:lnTo>
                    <a:pt x="22" y="3596"/>
                  </a:lnTo>
                  <a:lnTo>
                    <a:pt x="29" y="3607"/>
                  </a:lnTo>
                  <a:lnTo>
                    <a:pt x="35" y="3618"/>
                  </a:lnTo>
                  <a:lnTo>
                    <a:pt x="39" y="3628"/>
                  </a:lnTo>
                  <a:lnTo>
                    <a:pt x="41" y="3638"/>
                  </a:lnTo>
                  <a:lnTo>
                    <a:pt x="41" y="3642"/>
                  </a:lnTo>
                  <a:lnTo>
                    <a:pt x="40" y="3645"/>
                  </a:lnTo>
                  <a:lnTo>
                    <a:pt x="39" y="3649"/>
                  </a:lnTo>
                  <a:lnTo>
                    <a:pt x="38" y="3653"/>
                  </a:lnTo>
                  <a:lnTo>
                    <a:pt x="35" y="3656"/>
                  </a:lnTo>
                  <a:lnTo>
                    <a:pt x="31" y="3659"/>
                  </a:lnTo>
                  <a:lnTo>
                    <a:pt x="28" y="3661"/>
                  </a:lnTo>
                  <a:lnTo>
                    <a:pt x="23" y="3663"/>
                  </a:lnTo>
                  <a:lnTo>
                    <a:pt x="13" y="3667"/>
                  </a:lnTo>
                  <a:lnTo>
                    <a:pt x="0" y="3668"/>
                  </a:lnTo>
                  <a:close/>
                  <a:moveTo>
                    <a:pt x="0" y="3400"/>
                  </a:moveTo>
                  <a:lnTo>
                    <a:pt x="0" y="3261"/>
                  </a:lnTo>
                  <a:lnTo>
                    <a:pt x="6" y="3264"/>
                  </a:lnTo>
                  <a:lnTo>
                    <a:pt x="14" y="3268"/>
                  </a:lnTo>
                  <a:lnTo>
                    <a:pt x="28" y="3277"/>
                  </a:lnTo>
                  <a:lnTo>
                    <a:pt x="42" y="3287"/>
                  </a:lnTo>
                  <a:lnTo>
                    <a:pt x="55" y="3296"/>
                  </a:lnTo>
                  <a:lnTo>
                    <a:pt x="68" y="3306"/>
                  </a:lnTo>
                  <a:lnTo>
                    <a:pt x="79" y="3316"/>
                  </a:lnTo>
                  <a:lnTo>
                    <a:pt x="90" y="3326"/>
                  </a:lnTo>
                  <a:lnTo>
                    <a:pt x="98" y="3335"/>
                  </a:lnTo>
                  <a:lnTo>
                    <a:pt x="107" y="3344"/>
                  </a:lnTo>
                  <a:lnTo>
                    <a:pt x="113" y="3354"/>
                  </a:lnTo>
                  <a:lnTo>
                    <a:pt x="120" y="3362"/>
                  </a:lnTo>
                  <a:lnTo>
                    <a:pt x="124" y="3371"/>
                  </a:lnTo>
                  <a:lnTo>
                    <a:pt x="127" y="3380"/>
                  </a:lnTo>
                  <a:lnTo>
                    <a:pt x="130" y="3387"/>
                  </a:lnTo>
                  <a:lnTo>
                    <a:pt x="130" y="3394"/>
                  </a:lnTo>
                  <a:lnTo>
                    <a:pt x="128" y="3401"/>
                  </a:lnTo>
                  <a:lnTo>
                    <a:pt x="126" y="3407"/>
                  </a:lnTo>
                  <a:lnTo>
                    <a:pt x="123" y="3411"/>
                  </a:lnTo>
                  <a:lnTo>
                    <a:pt x="119" y="3414"/>
                  </a:lnTo>
                  <a:lnTo>
                    <a:pt x="114" y="3416"/>
                  </a:lnTo>
                  <a:lnTo>
                    <a:pt x="109" y="3418"/>
                  </a:lnTo>
                  <a:lnTo>
                    <a:pt x="103" y="3421"/>
                  </a:lnTo>
                  <a:lnTo>
                    <a:pt x="96" y="3422"/>
                  </a:lnTo>
                  <a:lnTo>
                    <a:pt x="88" y="3422"/>
                  </a:lnTo>
                  <a:lnTo>
                    <a:pt x="80" y="3422"/>
                  </a:lnTo>
                  <a:lnTo>
                    <a:pt x="63" y="3420"/>
                  </a:lnTo>
                  <a:lnTo>
                    <a:pt x="43" y="3415"/>
                  </a:lnTo>
                  <a:lnTo>
                    <a:pt x="23" y="3409"/>
                  </a:lnTo>
                  <a:lnTo>
                    <a:pt x="0" y="3400"/>
                  </a:lnTo>
                  <a:close/>
                  <a:moveTo>
                    <a:pt x="0" y="3080"/>
                  </a:moveTo>
                  <a:lnTo>
                    <a:pt x="0" y="2977"/>
                  </a:lnTo>
                  <a:lnTo>
                    <a:pt x="13" y="2978"/>
                  </a:lnTo>
                  <a:lnTo>
                    <a:pt x="28" y="2980"/>
                  </a:lnTo>
                  <a:lnTo>
                    <a:pt x="43" y="2985"/>
                  </a:lnTo>
                  <a:lnTo>
                    <a:pt x="60" y="2989"/>
                  </a:lnTo>
                  <a:lnTo>
                    <a:pt x="78" y="2995"/>
                  </a:lnTo>
                  <a:lnTo>
                    <a:pt x="95" y="3003"/>
                  </a:lnTo>
                  <a:lnTo>
                    <a:pt x="113" y="3013"/>
                  </a:lnTo>
                  <a:lnTo>
                    <a:pt x="132" y="3022"/>
                  </a:lnTo>
                  <a:lnTo>
                    <a:pt x="146" y="3031"/>
                  </a:lnTo>
                  <a:lnTo>
                    <a:pt x="159" y="3041"/>
                  </a:lnTo>
                  <a:lnTo>
                    <a:pt x="172" y="3049"/>
                  </a:lnTo>
                  <a:lnTo>
                    <a:pt x="183" y="3059"/>
                  </a:lnTo>
                  <a:lnTo>
                    <a:pt x="194" y="3069"/>
                  </a:lnTo>
                  <a:lnTo>
                    <a:pt x="204" y="3077"/>
                  </a:lnTo>
                  <a:lnTo>
                    <a:pt x="213" y="3087"/>
                  </a:lnTo>
                  <a:lnTo>
                    <a:pt x="220" y="3096"/>
                  </a:lnTo>
                  <a:lnTo>
                    <a:pt x="227" y="3105"/>
                  </a:lnTo>
                  <a:lnTo>
                    <a:pt x="232" y="3114"/>
                  </a:lnTo>
                  <a:lnTo>
                    <a:pt x="236" y="3123"/>
                  </a:lnTo>
                  <a:lnTo>
                    <a:pt x="240" y="3130"/>
                  </a:lnTo>
                  <a:lnTo>
                    <a:pt x="241" y="3138"/>
                  </a:lnTo>
                  <a:lnTo>
                    <a:pt x="242" y="3145"/>
                  </a:lnTo>
                  <a:lnTo>
                    <a:pt x="241" y="3152"/>
                  </a:lnTo>
                  <a:lnTo>
                    <a:pt x="237" y="3157"/>
                  </a:lnTo>
                  <a:lnTo>
                    <a:pt x="233" y="3163"/>
                  </a:lnTo>
                  <a:lnTo>
                    <a:pt x="228" y="3167"/>
                  </a:lnTo>
                  <a:lnTo>
                    <a:pt x="221" y="3169"/>
                  </a:lnTo>
                  <a:lnTo>
                    <a:pt x="214" y="3171"/>
                  </a:lnTo>
                  <a:lnTo>
                    <a:pt x="205" y="3172"/>
                  </a:lnTo>
                  <a:lnTo>
                    <a:pt x="195" y="3173"/>
                  </a:lnTo>
                  <a:lnTo>
                    <a:pt x="185" y="3172"/>
                  </a:lnTo>
                  <a:lnTo>
                    <a:pt x="174" y="3171"/>
                  </a:lnTo>
                  <a:lnTo>
                    <a:pt x="162" y="3168"/>
                  </a:lnTo>
                  <a:lnTo>
                    <a:pt x="149" y="3165"/>
                  </a:lnTo>
                  <a:lnTo>
                    <a:pt x="136" y="3162"/>
                  </a:lnTo>
                  <a:lnTo>
                    <a:pt x="122" y="3156"/>
                  </a:lnTo>
                  <a:lnTo>
                    <a:pt x="109" y="3151"/>
                  </a:lnTo>
                  <a:lnTo>
                    <a:pt x="94" y="3144"/>
                  </a:lnTo>
                  <a:lnTo>
                    <a:pt x="80" y="3137"/>
                  </a:lnTo>
                  <a:lnTo>
                    <a:pt x="66" y="3128"/>
                  </a:lnTo>
                  <a:lnTo>
                    <a:pt x="47" y="3116"/>
                  </a:lnTo>
                  <a:lnTo>
                    <a:pt x="30" y="3104"/>
                  </a:lnTo>
                  <a:lnTo>
                    <a:pt x="14" y="3093"/>
                  </a:lnTo>
                  <a:lnTo>
                    <a:pt x="0" y="3080"/>
                  </a:lnTo>
                  <a:close/>
                  <a:moveTo>
                    <a:pt x="0" y="2712"/>
                  </a:moveTo>
                  <a:lnTo>
                    <a:pt x="0" y="2626"/>
                  </a:lnTo>
                  <a:lnTo>
                    <a:pt x="9" y="2637"/>
                  </a:lnTo>
                  <a:lnTo>
                    <a:pt x="16" y="2647"/>
                  </a:lnTo>
                  <a:lnTo>
                    <a:pt x="22" y="2657"/>
                  </a:lnTo>
                  <a:lnTo>
                    <a:pt x="26" y="2666"/>
                  </a:lnTo>
                  <a:lnTo>
                    <a:pt x="29" y="2675"/>
                  </a:lnTo>
                  <a:lnTo>
                    <a:pt x="29" y="2683"/>
                  </a:lnTo>
                  <a:lnTo>
                    <a:pt x="29" y="2691"/>
                  </a:lnTo>
                  <a:lnTo>
                    <a:pt x="26" y="2698"/>
                  </a:lnTo>
                  <a:lnTo>
                    <a:pt x="22" y="2703"/>
                  </a:lnTo>
                  <a:lnTo>
                    <a:pt x="15" y="2707"/>
                  </a:lnTo>
                  <a:lnTo>
                    <a:pt x="9" y="2709"/>
                  </a:lnTo>
                  <a:lnTo>
                    <a:pt x="0" y="2712"/>
                  </a:lnTo>
                  <a:close/>
                  <a:moveTo>
                    <a:pt x="0" y="2391"/>
                  </a:moveTo>
                  <a:lnTo>
                    <a:pt x="0" y="2285"/>
                  </a:lnTo>
                  <a:lnTo>
                    <a:pt x="12" y="2286"/>
                  </a:lnTo>
                  <a:lnTo>
                    <a:pt x="24" y="2289"/>
                  </a:lnTo>
                  <a:lnTo>
                    <a:pt x="37" y="2292"/>
                  </a:lnTo>
                  <a:lnTo>
                    <a:pt x="51" y="2297"/>
                  </a:lnTo>
                  <a:lnTo>
                    <a:pt x="65" y="2303"/>
                  </a:lnTo>
                  <a:lnTo>
                    <a:pt x="79" y="2309"/>
                  </a:lnTo>
                  <a:lnTo>
                    <a:pt x="94" y="2317"/>
                  </a:lnTo>
                  <a:lnTo>
                    <a:pt x="108" y="2325"/>
                  </a:lnTo>
                  <a:lnTo>
                    <a:pt x="121" y="2333"/>
                  </a:lnTo>
                  <a:lnTo>
                    <a:pt x="132" y="2340"/>
                  </a:lnTo>
                  <a:lnTo>
                    <a:pt x="142" y="2349"/>
                  </a:lnTo>
                  <a:lnTo>
                    <a:pt x="152" y="2358"/>
                  </a:lnTo>
                  <a:lnTo>
                    <a:pt x="162" y="2366"/>
                  </a:lnTo>
                  <a:lnTo>
                    <a:pt x="171" y="2375"/>
                  </a:lnTo>
                  <a:lnTo>
                    <a:pt x="178" y="2383"/>
                  </a:lnTo>
                  <a:lnTo>
                    <a:pt x="185" y="2391"/>
                  </a:lnTo>
                  <a:lnTo>
                    <a:pt x="190" y="2400"/>
                  </a:lnTo>
                  <a:lnTo>
                    <a:pt x="194" y="2408"/>
                  </a:lnTo>
                  <a:lnTo>
                    <a:pt x="198" y="2416"/>
                  </a:lnTo>
                  <a:lnTo>
                    <a:pt x="200" y="2423"/>
                  </a:lnTo>
                  <a:lnTo>
                    <a:pt x="201" y="2430"/>
                  </a:lnTo>
                  <a:lnTo>
                    <a:pt x="201" y="2437"/>
                  </a:lnTo>
                  <a:lnTo>
                    <a:pt x="200" y="2443"/>
                  </a:lnTo>
                  <a:lnTo>
                    <a:pt x="198" y="2448"/>
                  </a:lnTo>
                  <a:lnTo>
                    <a:pt x="193" y="2454"/>
                  </a:lnTo>
                  <a:lnTo>
                    <a:pt x="189" y="2457"/>
                  </a:lnTo>
                  <a:lnTo>
                    <a:pt x="182" y="2460"/>
                  </a:lnTo>
                  <a:lnTo>
                    <a:pt x="176" y="2462"/>
                  </a:lnTo>
                  <a:lnTo>
                    <a:pt x="168" y="2464"/>
                  </a:lnTo>
                  <a:lnTo>
                    <a:pt x="160" y="2464"/>
                  </a:lnTo>
                  <a:lnTo>
                    <a:pt x="150" y="2464"/>
                  </a:lnTo>
                  <a:lnTo>
                    <a:pt x="140" y="2463"/>
                  </a:lnTo>
                  <a:lnTo>
                    <a:pt x="130" y="2461"/>
                  </a:lnTo>
                  <a:lnTo>
                    <a:pt x="119" y="2458"/>
                  </a:lnTo>
                  <a:lnTo>
                    <a:pt x="107" y="2455"/>
                  </a:lnTo>
                  <a:lnTo>
                    <a:pt x="95" y="2450"/>
                  </a:lnTo>
                  <a:lnTo>
                    <a:pt x="83" y="2445"/>
                  </a:lnTo>
                  <a:lnTo>
                    <a:pt x="70" y="2440"/>
                  </a:lnTo>
                  <a:lnTo>
                    <a:pt x="58" y="2433"/>
                  </a:lnTo>
                  <a:lnTo>
                    <a:pt x="45" y="2426"/>
                  </a:lnTo>
                  <a:lnTo>
                    <a:pt x="33" y="2417"/>
                  </a:lnTo>
                  <a:lnTo>
                    <a:pt x="22" y="2409"/>
                  </a:lnTo>
                  <a:lnTo>
                    <a:pt x="11" y="2401"/>
                  </a:lnTo>
                  <a:lnTo>
                    <a:pt x="0" y="2391"/>
                  </a:lnTo>
                  <a:close/>
                  <a:moveTo>
                    <a:pt x="0" y="2012"/>
                  </a:moveTo>
                  <a:lnTo>
                    <a:pt x="0" y="1885"/>
                  </a:lnTo>
                  <a:lnTo>
                    <a:pt x="5" y="1888"/>
                  </a:lnTo>
                  <a:lnTo>
                    <a:pt x="12" y="1892"/>
                  </a:lnTo>
                  <a:lnTo>
                    <a:pt x="23" y="1899"/>
                  </a:lnTo>
                  <a:lnTo>
                    <a:pt x="32" y="1906"/>
                  </a:lnTo>
                  <a:lnTo>
                    <a:pt x="42" y="1915"/>
                  </a:lnTo>
                  <a:lnTo>
                    <a:pt x="52" y="1923"/>
                  </a:lnTo>
                  <a:lnTo>
                    <a:pt x="59" y="1930"/>
                  </a:lnTo>
                  <a:lnTo>
                    <a:pt x="67" y="1939"/>
                  </a:lnTo>
                  <a:lnTo>
                    <a:pt x="73" y="1946"/>
                  </a:lnTo>
                  <a:lnTo>
                    <a:pt x="80" y="1955"/>
                  </a:lnTo>
                  <a:lnTo>
                    <a:pt x="84" y="1963"/>
                  </a:lnTo>
                  <a:lnTo>
                    <a:pt x="88" y="1970"/>
                  </a:lnTo>
                  <a:lnTo>
                    <a:pt x="92" y="1978"/>
                  </a:lnTo>
                  <a:lnTo>
                    <a:pt x="94" y="1984"/>
                  </a:lnTo>
                  <a:lnTo>
                    <a:pt x="94" y="1992"/>
                  </a:lnTo>
                  <a:lnTo>
                    <a:pt x="94" y="1997"/>
                  </a:lnTo>
                  <a:lnTo>
                    <a:pt x="93" y="2004"/>
                  </a:lnTo>
                  <a:lnTo>
                    <a:pt x="91" y="2009"/>
                  </a:lnTo>
                  <a:lnTo>
                    <a:pt x="87" y="2012"/>
                  </a:lnTo>
                  <a:lnTo>
                    <a:pt x="85" y="2015"/>
                  </a:lnTo>
                  <a:lnTo>
                    <a:pt x="81" y="2018"/>
                  </a:lnTo>
                  <a:lnTo>
                    <a:pt x="77" y="2020"/>
                  </a:lnTo>
                  <a:lnTo>
                    <a:pt x="68" y="2022"/>
                  </a:lnTo>
                  <a:lnTo>
                    <a:pt x="56" y="2024"/>
                  </a:lnTo>
                  <a:lnTo>
                    <a:pt x="44" y="2023"/>
                  </a:lnTo>
                  <a:lnTo>
                    <a:pt x="30" y="2021"/>
                  </a:lnTo>
                  <a:lnTo>
                    <a:pt x="15" y="2018"/>
                  </a:lnTo>
                  <a:lnTo>
                    <a:pt x="0" y="2012"/>
                  </a:lnTo>
                  <a:close/>
                  <a:moveTo>
                    <a:pt x="0" y="1598"/>
                  </a:moveTo>
                  <a:lnTo>
                    <a:pt x="0" y="1492"/>
                  </a:lnTo>
                  <a:lnTo>
                    <a:pt x="14" y="1504"/>
                  </a:lnTo>
                  <a:lnTo>
                    <a:pt x="26" y="1517"/>
                  </a:lnTo>
                  <a:lnTo>
                    <a:pt x="36" y="1530"/>
                  </a:lnTo>
                  <a:lnTo>
                    <a:pt x="43" y="1542"/>
                  </a:lnTo>
                  <a:lnTo>
                    <a:pt x="45" y="1548"/>
                  </a:lnTo>
                  <a:lnTo>
                    <a:pt x="47" y="1554"/>
                  </a:lnTo>
                  <a:lnTo>
                    <a:pt x="50" y="1559"/>
                  </a:lnTo>
                  <a:lnTo>
                    <a:pt x="50" y="1564"/>
                  </a:lnTo>
                  <a:lnTo>
                    <a:pt x="50" y="1570"/>
                  </a:lnTo>
                  <a:lnTo>
                    <a:pt x="50" y="1574"/>
                  </a:lnTo>
                  <a:lnTo>
                    <a:pt x="47" y="1579"/>
                  </a:lnTo>
                  <a:lnTo>
                    <a:pt x="46" y="1583"/>
                  </a:lnTo>
                  <a:lnTo>
                    <a:pt x="43" y="1587"/>
                  </a:lnTo>
                  <a:lnTo>
                    <a:pt x="39" y="1591"/>
                  </a:lnTo>
                  <a:lnTo>
                    <a:pt x="33" y="1594"/>
                  </a:lnTo>
                  <a:lnTo>
                    <a:pt x="28" y="1596"/>
                  </a:lnTo>
                  <a:lnTo>
                    <a:pt x="23" y="1597"/>
                  </a:lnTo>
                  <a:lnTo>
                    <a:pt x="15" y="1598"/>
                  </a:lnTo>
                  <a:lnTo>
                    <a:pt x="8" y="1598"/>
                  </a:lnTo>
                  <a:lnTo>
                    <a:pt x="0" y="1598"/>
                  </a:lnTo>
                  <a:close/>
                  <a:moveTo>
                    <a:pt x="0" y="1181"/>
                  </a:moveTo>
                  <a:lnTo>
                    <a:pt x="0" y="1070"/>
                  </a:lnTo>
                  <a:lnTo>
                    <a:pt x="17" y="1083"/>
                  </a:lnTo>
                  <a:lnTo>
                    <a:pt x="31" y="1096"/>
                  </a:lnTo>
                  <a:lnTo>
                    <a:pt x="44" y="1110"/>
                  </a:lnTo>
                  <a:lnTo>
                    <a:pt x="53" y="1123"/>
                  </a:lnTo>
                  <a:lnTo>
                    <a:pt x="57" y="1131"/>
                  </a:lnTo>
                  <a:lnTo>
                    <a:pt x="60" y="1137"/>
                  </a:lnTo>
                  <a:lnTo>
                    <a:pt x="63" y="1143"/>
                  </a:lnTo>
                  <a:lnTo>
                    <a:pt x="64" y="1149"/>
                  </a:lnTo>
                  <a:lnTo>
                    <a:pt x="64" y="1155"/>
                  </a:lnTo>
                  <a:lnTo>
                    <a:pt x="64" y="1161"/>
                  </a:lnTo>
                  <a:lnTo>
                    <a:pt x="61" y="1165"/>
                  </a:lnTo>
                  <a:lnTo>
                    <a:pt x="59" y="1170"/>
                  </a:lnTo>
                  <a:lnTo>
                    <a:pt x="56" y="1175"/>
                  </a:lnTo>
                  <a:lnTo>
                    <a:pt x="51" y="1179"/>
                  </a:lnTo>
                  <a:lnTo>
                    <a:pt x="44" y="1182"/>
                  </a:lnTo>
                  <a:lnTo>
                    <a:pt x="37" y="1183"/>
                  </a:lnTo>
                  <a:lnTo>
                    <a:pt x="29" y="1184"/>
                  </a:lnTo>
                  <a:lnTo>
                    <a:pt x="19" y="1184"/>
                  </a:lnTo>
                  <a:lnTo>
                    <a:pt x="10" y="1183"/>
                  </a:lnTo>
                  <a:lnTo>
                    <a:pt x="0" y="1181"/>
                  </a:lnTo>
                  <a:close/>
                  <a:moveTo>
                    <a:pt x="0" y="740"/>
                  </a:moveTo>
                  <a:lnTo>
                    <a:pt x="0" y="646"/>
                  </a:lnTo>
                  <a:lnTo>
                    <a:pt x="9" y="646"/>
                  </a:lnTo>
                  <a:lnTo>
                    <a:pt x="16" y="648"/>
                  </a:lnTo>
                  <a:lnTo>
                    <a:pt x="25" y="650"/>
                  </a:lnTo>
                  <a:lnTo>
                    <a:pt x="35" y="652"/>
                  </a:lnTo>
                  <a:lnTo>
                    <a:pt x="44" y="657"/>
                  </a:lnTo>
                  <a:lnTo>
                    <a:pt x="53" y="661"/>
                  </a:lnTo>
                  <a:lnTo>
                    <a:pt x="63" y="666"/>
                  </a:lnTo>
                  <a:lnTo>
                    <a:pt x="72" y="672"/>
                  </a:lnTo>
                  <a:lnTo>
                    <a:pt x="88" y="684"/>
                  </a:lnTo>
                  <a:lnTo>
                    <a:pt x="101" y="697"/>
                  </a:lnTo>
                  <a:lnTo>
                    <a:pt x="113" y="710"/>
                  </a:lnTo>
                  <a:lnTo>
                    <a:pt x="122" y="723"/>
                  </a:lnTo>
                  <a:lnTo>
                    <a:pt x="125" y="729"/>
                  </a:lnTo>
                  <a:lnTo>
                    <a:pt x="127" y="736"/>
                  </a:lnTo>
                  <a:lnTo>
                    <a:pt x="130" y="741"/>
                  </a:lnTo>
                  <a:lnTo>
                    <a:pt x="131" y="747"/>
                  </a:lnTo>
                  <a:lnTo>
                    <a:pt x="132" y="753"/>
                  </a:lnTo>
                  <a:lnTo>
                    <a:pt x="131" y="758"/>
                  </a:lnTo>
                  <a:lnTo>
                    <a:pt x="130" y="763"/>
                  </a:lnTo>
                  <a:lnTo>
                    <a:pt x="127" y="768"/>
                  </a:lnTo>
                  <a:lnTo>
                    <a:pt x="124" y="771"/>
                  </a:lnTo>
                  <a:lnTo>
                    <a:pt x="121" y="774"/>
                  </a:lnTo>
                  <a:lnTo>
                    <a:pt x="115" y="778"/>
                  </a:lnTo>
                  <a:lnTo>
                    <a:pt x="111" y="780"/>
                  </a:lnTo>
                  <a:lnTo>
                    <a:pt x="105" y="781"/>
                  </a:lnTo>
                  <a:lnTo>
                    <a:pt x="99" y="782"/>
                  </a:lnTo>
                  <a:lnTo>
                    <a:pt x="93" y="782"/>
                  </a:lnTo>
                  <a:lnTo>
                    <a:pt x="85" y="781"/>
                  </a:lnTo>
                  <a:lnTo>
                    <a:pt x="70" y="779"/>
                  </a:lnTo>
                  <a:lnTo>
                    <a:pt x="54" y="773"/>
                  </a:lnTo>
                  <a:lnTo>
                    <a:pt x="38" y="766"/>
                  </a:lnTo>
                  <a:lnTo>
                    <a:pt x="20" y="755"/>
                  </a:lnTo>
                  <a:lnTo>
                    <a:pt x="10" y="747"/>
                  </a:lnTo>
                  <a:lnTo>
                    <a:pt x="0" y="740"/>
                  </a:lnTo>
                  <a:close/>
                  <a:moveTo>
                    <a:pt x="0" y="252"/>
                  </a:moveTo>
                  <a:lnTo>
                    <a:pt x="0" y="154"/>
                  </a:lnTo>
                  <a:lnTo>
                    <a:pt x="3" y="156"/>
                  </a:lnTo>
                  <a:lnTo>
                    <a:pt x="8" y="158"/>
                  </a:lnTo>
                  <a:lnTo>
                    <a:pt x="20" y="168"/>
                  </a:lnTo>
                  <a:lnTo>
                    <a:pt x="32" y="180"/>
                  </a:lnTo>
                  <a:lnTo>
                    <a:pt x="42" y="191"/>
                  </a:lnTo>
                  <a:lnTo>
                    <a:pt x="50" y="202"/>
                  </a:lnTo>
                  <a:lnTo>
                    <a:pt x="52" y="209"/>
                  </a:lnTo>
                  <a:lnTo>
                    <a:pt x="54" y="214"/>
                  </a:lnTo>
                  <a:lnTo>
                    <a:pt x="56" y="220"/>
                  </a:lnTo>
                  <a:lnTo>
                    <a:pt x="57" y="225"/>
                  </a:lnTo>
                  <a:lnTo>
                    <a:pt x="57" y="230"/>
                  </a:lnTo>
                  <a:lnTo>
                    <a:pt x="56" y="235"/>
                  </a:lnTo>
                  <a:lnTo>
                    <a:pt x="55" y="239"/>
                  </a:lnTo>
                  <a:lnTo>
                    <a:pt x="53" y="243"/>
                  </a:lnTo>
                  <a:lnTo>
                    <a:pt x="50" y="248"/>
                  </a:lnTo>
                  <a:lnTo>
                    <a:pt x="44" y="251"/>
                  </a:lnTo>
                  <a:lnTo>
                    <a:pt x="39" y="254"/>
                  </a:lnTo>
                  <a:lnTo>
                    <a:pt x="32" y="255"/>
                  </a:lnTo>
                  <a:lnTo>
                    <a:pt x="25" y="256"/>
                  </a:lnTo>
                  <a:lnTo>
                    <a:pt x="17" y="256"/>
                  </a:lnTo>
                  <a:lnTo>
                    <a:pt x="9" y="254"/>
                  </a:lnTo>
                  <a:lnTo>
                    <a:pt x="0" y="252"/>
                  </a:lnTo>
                  <a:close/>
                  <a:moveTo>
                    <a:pt x="678" y="125"/>
                  </a:moveTo>
                  <a:lnTo>
                    <a:pt x="678" y="223"/>
                  </a:lnTo>
                  <a:lnTo>
                    <a:pt x="666" y="212"/>
                  </a:lnTo>
                  <a:lnTo>
                    <a:pt x="656" y="201"/>
                  </a:lnTo>
                  <a:lnTo>
                    <a:pt x="648" y="191"/>
                  </a:lnTo>
                  <a:lnTo>
                    <a:pt x="641" y="179"/>
                  </a:lnTo>
                  <a:lnTo>
                    <a:pt x="637" y="168"/>
                  </a:lnTo>
                  <a:lnTo>
                    <a:pt x="636" y="157"/>
                  </a:lnTo>
                  <a:lnTo>
                    <a:pt x="636" y="153"/>
                  </a:lnTo>
                  <a:lnTo>
                    <a:pt x="637" y="148"/>
                  </a:lnTo>
                  <a:lnTo>
                    <a:pt x="638" y="144"/>
                  </a:lnTo>
                  <a:lnTo>
                    <a:pt x="640" y="140"/>
                  </a:lnTo>
                  <a:lnTo>
                    <a:pt x="642" y="136"/>
                  </a:lnTo>
                  <a:lnTo>
                    <a:pt x="647" y="132"/>
                  </a:lnTo>
                  <a:lnTo>
                    <a:pt x="650" y="130"/>
                  </a:lnTo>
                  <a:lnTo>
                    <a:pt x="655" y="128"/>
                  </a:lnTo>
                  <a:lnTo>
                    <a:pt x="661" y="126"/>
                  </a:lnTo>
                  <a:lnTo>
                    <a:pt x="666" y="125"/>
                  </a:lnTo>
                  <a:lnTo>
                    <a:pt x="671" y="125"/>
                  </a:lnTo>
                  <a:lnTo>
                    <a:pt x="678" y="125"/>
                  </a:lnTo>
                  <a:close/>
                  <a:moveTo>
                    <a:pt x="678" y="1090"/>
                  </a:moveTo>
                  <a:lnTo>
                    <a:pt x="678" y="1189"/>
                  </a:lnTo>
                  <a:lnTo>
                    <a:pt x="667" y="1177"/>
                  </a:lnTo>
                  <a:lnTo>
                    <a:pt x="658" y="1166"/>
                  </a:lnTo>
                  <a:lnTo>
                    <a:pt x="651" y="1154"/>
                  </a:lnTo>
                  <a:lnTo>
                    <a:pt x="646" y="1143"/>
                  </a:lnTo>
                  <a:lnTo>
                    <a:pt x="642" y="1133"/>
                  </a:lnTo>
                  <a:lnTo>
                    <a:pt x="641" y="1123"/>
                  </a:lnTo>
                  <a:lnTo>
                    <a:pt x="641" y="1119"/>
                  </a:lnTo>
                  <a:lnTo>
                    <a:pt x="642" y="1114"/>
                  </a:lnTo>
                  <a:lnTo>
                    <a:pt x="644" y="1110"/>
                  </a:lnTo>
                  <a:lnTo>
                    <a:pt x="646" y="1106"/>
                  </a:lnTo>
                  <a:lnTo>
                    <a:pt x="649" y="1102"/>
                  </a:lnTo>
                  <a:lnTo>
                    <a:pt x="652" y="1099"/>
                  </a:lnTo>
                  <a:lnTo>
                    <a:pt x="655" y="1097"/>
                  </a:lnTo>
                  <a:lnTo>
                    <a:pt x="658" y="1095"/>
                  </a:lnTo>
                  <a:lnTo>
                    <a:pt x="668" y="1092"/>
                  </a:lnTo>
                  <a:lnTo>
                    <a:pt x="678" y="1090"/>
                  </a:lnTo>
                  <a:close/>
                  <a:moveTo>
                    <a:pt x="678" y="1519"/>
                  </a:moveTo>
                  <a:lnTo>
                    <a:pt x="678" y="1632"/>
                  </a:lnTo>
                  <a:lnTo>
                    <a:pt x="664" y="1619"/>
                  </a:lnTo>
                  <a:lnTo>
                    <a:pt x="652" y="1606"/>
                  </a:lnTo>
                  <a:lnTo>
                    <a:pt x="641" y="1594"/>
                  </a:lnTo>
                  <a:lnTo>
                    <a:pt x="634" y="1581"/>
                  </a:lnTo>
                  <a:lnTo>
                    <a:pt x="631" y="1574"/>
                  </a:lnTo>
                  <a:lnTo>
                    <a:pt x="629" y="1568"/>
                  </a:lnTo>
                  <a:lnTo>
                    <a:pt x="627" y="1562"/>
                  </a:lnTo>
                  <a:lnTo>
                    <a:pt x="627" y="1556"/>
                  </a:lnTo>
                  <a:lnTo>
                    <a:pt x="627" y="1550"/>
                  </a:lnTo>
                  <a:lnTo>
                    <a:pt x="627" y="1546"/>
                  </a:lnTo>
                  <a:lnTo>
                    <a:pt x="629" y="1541"/>
                  </a:lnTo>
                  <a:lnTo>
                    <a:pt x="631" y="1536"/>
                  </a:lnTo>
                  <a:lnTo>
                    <a:pt x="635" y="1532"/>
                  </a:lnTo>
                  <a:lnTo>
                    <a:pt x="639" y="1528"/>
                  </a:lnTo>
                  <a:lnTo>
                    <a:pt x="643" y="1526"/>
                  </a:lnTo>
                  <a:lnTo>
                    <a:pt x="650" y="1522"/>
                  </a:lnTo>
                  <a:lnTo>
                    <a:pt x="656" y="1521"/>
                  </a:lnTo>
                  <a:lnTo>
                    <a:pt x="663" y="1520"/>
                  </a:lnTo>
                  <a:lnTo>
                    <a:pt x="670" y="1519"/>
                  </a:lnTo>
                  <a:lnTo>
                    <a:pt x="678" y="1519"/>
                  </a:lnTo>
                  <a:close/>
                  <a:moveTo>
                    <a:pt x="678" y="1977"/>
                  </a:moveTo>
                  <a:lnTo>
                    <a:pt x="678" y="2020"/>
                  </a:lnTo>
                  <a:lnTo>
                    <a:pt x="674" y="2008"/>
                  </a:lnTo>
                  <a:lnTo>
                    <a:pt x="672" y="1997"/>
                  </a:lnTo>
                  <a:lnTo>
                    <a:pt x="672" y="1992"/>
                  </a:lnTo>
                  <a:lnTo>
                    <a:pt x="674" y="1987"/>
                  </a:lnTo>
                  <a:lnTo>
                    <a:pt x="675" y="1983"/>
                  </a:lnTo>
                  <a:lnTo>
                    <a:pt x="677" y="1979"/>
                  </a:lnTo>
                  <a:lnTo>
                    <a:pt x="678" y="1977"/>
                  </a:lnTo>
                  <a:close/>
                  <a:moveTo>
                    <a:pt x="678" y="2308"/>
                  </a:moveTo>
                  <a:lnTo>
                    <a:pt x="678" y="2404"/>
                  </a:lnTo>
                  <a:lnTo>
                    <a:pt x="666" y="2405"/>
                  </a:lnTo>
                  <a:lnTo>
                    <a:pt x="652" y="2404"/>
                  </a:lnTo>
                  <a:lnTo>
                    <a:pt x="637" y="2402"/>
                  </a:lnTo>
                  <a:lnTo>
                    <a:pt x="622" y="2398"/>
                  </a:lnTo>
                  <a:lnTo>
                    <a:pt x="606" y="2392"/>
                  </a:lnTo>
                  <a:lnTo>
                    <a:pt x="588" y="2385"/>
                  </a:lnTo>
                  <a:lnTo>
                    <a:pt x="571" y="2377"/>
                  </a:lnTo>
                  <a:lnTo>
                    <a:pt x="554" y="2367"/>
                  </a:lnTo>
                  <a:lnTo>
                    <a:pt x="541" y="2359"/>
                  </a:lnTo>
                  <a:lnTo>
                    <a:pt x="530" y="2351"/>
                  </a:lnTo>
                  <a:lnTo>
                    <a:pt x="519" y="2342"/>
                  </a:lnTo>
                  <a:lnTo>
                    <a:pt x="508" y="2334"/>
                  </a:lnTo>
                  <a:lnTo>
                    <a:pt x="500" y="2325"/>
                  </a:lnTo>
                  <a:lnTo>
                    <a:pt x="491" y="2317"/>
                  </a:lnTo>
                  <a:lnTo>
                    <a:pt x="484" y="2308"/>
                  </a:lnTo>
                  <a:lnTo>
                    <a:pt x="477" y="2299"/>
                  </a:lnTo>
                  <a:lnTo>
                    <a:pt x="472" y="2291"/>
                  </a:lnTo>
                  <a:lnTo>
                    <a:pt x="467" y="2282"/>
                  </a:lnTo>
                  <a:lnTo>
                    <a:pt x="464" y="2274"/>
                  </a:lnTo>
                  <a:lnTo>
                    <a:pt x="462" y="2267"/>
                  </a:lnTo>
                  <a:lnTo>
                    <a:pt x="461" y="2259"/>
                  </a:lnTo>
                  <a:lnTo>
                    <a:pt x="461" y="2252"/>
                  </a:lnTo>
                  <a:lnTo>
                    <a:pt x="462" y="2246"/>
                  </a:lnTo>
                  <a:lnTo>
                    <a:pt x="465" y="2240"/>
                  </a:lnTo>
                  <a:lnTo>
                    <a:pt x="468" y="2236"/>
                  </a:lnTo>
                  <a:lnTo>
                    <a:pt x="474" y="2231"/>
                  </a:lnTo>
                  <a:lnTo>
                    <a:pt x="480" y="2228"/>
                  </a:lnTo>
                  <a:lnTo>
                    <a:pt x="487" y="2225"/>
                  </a:lnTo>
                  <a:lnTo>
                    <a:pt x="495" y="2224"/>
                  </a:lnTo>
                  <a:lnTo>
                    <a:pt x="504" y="2224"/>
                  </a:lnTo>
                  <a:lnTo>
                    <a:pt x="514" y="2224"/>
                  </a:lnTo>
                  <a:lnTo>
                    <a:pt x="524" y="2225"/>
                  </a:lnTo>
                  <a:lnTo>
                    <a:pt x="534" y="2226"/>
                  </a:lnTo>
                  <a:lnTo>
                    <a:pt x="546" y="2229"/>
                  </a:lnTo>
                  <a:lnTo>
                    <a:pt x="557" y="2232"/>
                  </a:lnTo>
                  <a:lnTo>
                    <a:pt x="570" y="2237"/>
                  </a:lnTo>
                  <a:lnTo>
                    <a:pt x="582" y="2242"/>
                  </a:lnTo>
                  <a:lnTo>
                    <a:pt x="594" y="2248"/>
                  </a:lnTo>
                  <a:lnTo>
                    <a:pt x="607" y="2254"/>
                  </a:lnTo>
                  <a:lnTo>
                    <a:pt x="620" y="2262"/>
                  </a:lnTo>
                  <a:lnTo>
                    <a:pt x="636" y="2272"/>
                  </a:lnTo>
                  <a:lnTo>
                    <a:pt x="652" y="2284"/>
                  </a:lnTo>
                  <a:lnTo>
                    <a:pt x="666" y="2296"/>
                  </a:lnTo>
                  <a:lnTo>
                    <a:pt x="678" y="2308"/>
                  </a:lnTo>
                  <a:close/>
                  <a:moveTo>
                    <a:pt x="678" y="2682"/>
                  </a:moveTo>
                  <a:lnTo>
                    <a:pt x="678" y="2811"/>
                  </a:lnTo>
                  <a:lnTo>
                    <a:pt x="658" y="2796"/>
                  </a:lnTo>
                  <a:lnTo>
                    <a:pt x="642" y="2780"/>
                  </a:lnTo>
                  <a:lnTo>
                    <a:pt x="636" y="2772"/>
                  </a:lnTo>
                  <a:lnTo>
                    <a:pt x="629" y="2764"/>
                  </a:lnTo>
                  <a:lnTo>
                    <a:pt x="623" y="2757"/>
                  </a:lnTo>
                  <a:lnTo>
                    <a:pt x="619" y="2748"/>
                  </a:lnTo>
                  <a:lnTo>
                    <a:pt x="614" y="2742"/>
                  </a:lnTo>
                  <a:lnTo>
                    <a:pt x="611" y="2734"/>
                  </a:lnTo>
                  <a:lnTo>
                    <a:pt x="609" y="2728"/>
                  </a:lnTo>
                  <a:lnTo>
                    <a:pt x="608" y="2720"/>
                  </a:lnTo>
                  <a:lnTo>
                    <a:pt x="607" y="2715"/>
                  </a:lnTo>
                  <a:lnTo>
                    <a:pt x="608" y="2708"/>
                  </a:lnTo>
                  <a:lnTo>
                    <a:pt x="609" y="2703"/>
                  </a:lnTo>
                  <a:lnTo>
                    <a:pt x="611" y="2698"/>
                  </a:lnTo>
                  <a:lnTo>
                    <a:pt x="615" y="2692"/>
                  </a:lnTo>
                  <a:lnTo>
                    <a:pt x="622" y="2688"/>
                  </a:lnTo>
                  <a:lnTo>
                    <a:pt x="628" y="2685"/>
                  </a:lnTo>
                  <a:lnTo>
                    <a:pt x="636" y="2682"/>
                  </a:lnTo>
                  <a:lnTo>
                    <a:pt x="646" y="2681"/>
                  </a:lnTo>
                  <a:lnTo>
                    <a:pt x="655" y="2680"/>
                  </a:lnTo>
                  <a:lnTo>
                    <a:pt x="666" y="2681"/>
                  </a:lnTo>
                  <a:lnTo>
                    <a:pt x="678" y="2682"/>
                  </a:lnTo>
                  <a:close/>
                  <a:moveTo>
                    <a:pt x="678" y="3014"/>
                  </a:moveTo>
                  <a:lnTo>
                    <a:pt x="678" y="3137"/>
                  </a:lnTo>
                  <a:lnTo>
                    <a:pt x="665" y="3135"/>
                  </a:lnTo>
                  <a:lnTo>
                    <a:pt x="652" y="3131"/>
                  </a:lnTo>
                  <a:lnTo>
                    <a:pt x="638" y="3127"/>
                  </a:lnTo>
                  <a:lnTo>
                    <a:pt x="624" y="3123"/>
                  </a:lnTo>
                  <a:lnTo>
                    <a:pt x="609" y="3116"/>
                  </a:lnTo>
                  <a:lnTo>
                    <a:pt x="594" y="3110"/>
                  </a:lnTo>
                  <a:lnTo>
                    <a:pt x="579" y="3102"/>
                  </a:lnTo>
                  <a:lnTo>
                    <a:pt x="563" y="3094"/>
                  </a:lnTo>
                  <a:lnTo>
                    <a:pt x="549" y="3085"/>
                  </a:lnTo>
                  <a:lnTo>
                    <a:pt x="535" y="3076"/>
                  </a:lnTo>
                  <a:lnTo>
                    <a:pt x="524" y="3067"/>
                  </a:lnTo>
                  <a:lnTo>
                    <a:pt x="512" y="3058"/>
                  </a:lnTo>
                  <a:lnTo>
                    <a:pt x="501" y="3048"/>
                  </a:lnTo>
                  <a:lnTo>
                    <a:pt x="491" y="3039"/>
                  </a:lnTo>
                  <a:lnTo>
                    <a:pt x="483" y="3029"/>
                  </a:lnTo>
                  <a:lnTo>
                    <a:pt x="474" y="3019"/>
                  </a:lnTo>
                  <a:lnTo>
                    <a:pt x="467" y="3010"/>
                  </a:lnTo>
                  <a:lnTo>
                    <a:pt x="462" y="3001"/>
                  </a:lnTo>
                  <a:lnTo>
                    <a:pt x="458" y="2992"/>
                  </a:lnTo>
                  <a:lnTo>
                    <a:pt x="456" y="2985"/>
                  </a:lnTo>
                  <a:lnTo>
                    <a:pt x="453" y="2976"/>
                  </a:lnTo>
                  <a:lnTo>
                    <a:pt x="453" y="2968"/>
                  </a:lnTo>
                  <a:lnTo>
                    <a:pt x="454" y="2962"/>
                  </a:lnTo>
                  <a:lnTo>
                    <a:pt x="458" y="2955"/>
                  </a:lnTo>
                  <a:lnTo>
                    <a:pt x="462" y="2951"/>
                  </a:lnTo>
                  <a:lnTo>
                    <a:pt x="467" y="2947"/>
                  </a:lnTo>
                  <a:lnTo>
                    <a:pt x="474" y="2944"/>
                  </a:lnTo>
                  <a:lnTo>
                    <a:pt x="483" y="2941"/>
                  </a:lnTo>
                  <a:lnTo>
                    <a:pt x="491" y="2939"/>
                  </a:lnTo>
                  <a:lnTo>
                    <a:pt x="501" y="2939"/>
                  </a:lnTo>
                  <a:lnTo>
                    <a:pt x="512" y="2939"/>
                  </a:lnTo>
                  <a:lnTo>
                    <a:pt x="524" y="2941"/>
                  </a:lnTo>
                  <a:lnTo>
                    <a:pt x="535" y="2944"/>
                  </a:lnTo>
                  <a:lnTo>
                    <a:pt x="548" y="2947"/>
                  </a:lnTo>
                  <a:lnTo>
                    <a:pt x="561" y="2950"/>
                  </a:lnTo>
                  <a:lnTo>
                    <a:pt x="575" y="2955"/>
                  </a:lnTo>
                  <a:lnTo>
                    <a:pt x="589" y="2961"/>
                  </a:lnTo>
                  <a:lnTo>
                    <a:pt x="603" y="2967"/>
                  </a:lnTo>
                  <a:lnTo>
                    <a:pt x="619" y="2975"/>
                  </a:lnTo>
                  <a:lnTo>
                    <a:pt x="633" y="2982"/>
                  </a:lnTo>
                  <a:lnTo>
                    <a:pt x="644" y="2990"/>
                  </a:lnTo>
                  <a:lnTo>
                    <a:pt x="656" y="2998"/>
                  </a:lnTo>
                  <a:lnTo>
                    <a:pt x="667" y="3006"/>
                  </a:lnTo>
                  <a:lnTo>
                    <a:pt x="678" y="3014"/>
                  </a:lnTo>
                  <a:close/>
                  <a:moveTo>
                    <a:pt x="678" y="3676"/>
                  </a:moveTo>
                  <a:lnTo>
                    <a:pt x="678" y="3792"/>
                  </a:lnTo>
                  <a:lnTo>
                    <a:pt x="663" y="3778"/>
                  </a:lnTo>
                  <a:lnTo>
                    <a:pt x="649" y="3764"/>
                  </a:lnTo>
                  <a:lnTo>
                    <a:pt x="638" y="3750"/>
                  </a:lnTo>
                  <a:lnTo>
                    <a:pt x="629" y="3737"/>
                  </a:lnTo>
                  <a:lnTo>
                    <a:pt x="626" y="3730"/>
                  </a:lnTo>
                  <a:lnTo>
                    <a:pt x="624" y="3724"/>
                  </a:lnTo>
                  <a:lnTo>
                    <a:pt x="622" y="3718"/>
                  </a:lnTo>
                  <a:lnTo>
                    <a:pt x="622" y="3713"/>
                  </a:lnTo>
                  <a:lnTo>
                    <a:pt x="621" y="3708"/>
                  </a:lnTo>
                  <a:lnTo>
                    <a:pt x="622" y="3702"/>
                  </a:lnTo>
                  <a:lnTo>
                    <a:pt x="623" y="3698"/>
                  </a:lnTo>
                  <a:lnTo>
                    <a:pt x="625" y="3694"/>
                  </a:lnTo>
                  <a:lnTo>
                    <a:pt x="628" y="3689"/>
                  </a:lnTo>
                  <a:lnTo>
                    <a:pt x="633" y="3685"/>
                  </a:lnTo>
                  <a:lnTo>
                    <a:pt x="639" y="3682"/>
                  </a:lnTo>
                  <a:lnTo>
                    <a:pt x="644" y="3680"/>
                  </a:lnTo>
                  <a:lnTo>
                    <a:pt x="652" y="3677"/>
                  </a:lnTo>
                  <a:lnTo>
                    <a:pt x="660" y="3676"/>
                  </a:lnTo>
                  <a:lnTo>
                    <a:pt x="668" y="3676"/>
                  </a:lnTo>
                  <a:lnTo>
                    <a:pt x="678" y="3676"/>
                  </a:lnTo>
                  <a:close/>
                  <a:moveTo>
                    <a:pt x="678" y="3947"/>
                  </a:moveTo>
                  <a:lnTo>
                    <a:pt x="678" y="4094"/>
                  </a:lnTo>
                  <a:lnTo>
                    <a:pt x="663" y="4084"/>
                  </a:lnTo>
                  <a:lnTo>
                    <a:pt x="648" y="4075"/>
                  </a:lnTo>
                  <a:lnTo>
                    <a:pt x="634" y="4064"/>
                  </a:lnTo>
                  <a:lnTo>
                    <a:pt x="621" y="4054"/>
                  </a:lnTo>
                  <a:lnTo>
                    <a:pt x="609" y="4044"/>
                  </a:lnTo>
                  <a:lnTo>
                    <a:pt x="598" y="4034"/>
                  </a:lnTo>
                  <a:lnTo>
                    <a:pt x="587" y="4024"/>
                  </a:lnTo>
                  <a:lnTo>
                    <a:pt x="579" y="4014"/>
                  </a:lnTo>
                  <a:lnTo>
                    <a:pt x="571" y="4004"/>
                  </a:lnTo>
                  <a:lnTo>
                    <a:pt x="566" y="3995"/>
                  </a:lnTo>
                  <a:lnTo>
                    <a:pt x="560" y="3986"/>
                  </a:lnTo>
                  <a:lnTo>
                    <a:pt x="557" y="3977"/>
                  </a:lnTo>
                  <a:lnTo>
                    <a:pt x="555" y="3970"/>
                  </a:lnTo>
                  <a:lnTo>
                    <a:pt x="555" y="3962"/>
                  </a:lnTo>
                  <a:lnTo>
                    <a:pt x="556" y="3956"/>
                  </a:lnTo>
                  <a:lnTo>
                    <a:pt x="558" y="3949"/>
                  </a:lnTo>
                  <a:lnTo>
                    <a:pt x="561" y="3945"/>
                  </a:lnTo>
                  <a:lnTo>
                    <a:pt x="565" y="3942"/>
                  </a:lnTo>
                  <a:lnTo>
                    <a:pt x="570" y="3940"/>
                  </a:lnTo>
                  <a:lnTo>
                    <a:pt x="574" y="3938"/>
                  </a:lnTo>
                  <a:lnTo>
                    <a:pt x="581" y="3935"/>
                  </a:lnTo>
                  <a:lnTo>
                    <a:pt x="587" y="3934"/>
                  </a:lnTo>
                  <a:lnTo>
                    <a:pt x="594" y="3933"/>
                  </a:lnTo>
                  <a:lnTo>
                    <a:pt x="601" y="3933"/>
                  </a:lnTo>
                  <a:lnTo>
                    <a:pt x="617" y="3933"/>
                  </a:lnTo>
                  <a:lnTo>
                    <a:pt x="637" y="3936"/>
                  </a:lnTo>
                  <a:lnTo>
                    <a:pt x="656" y="3941"/>
                  </a:lnTo>
                  <a:lnTo>
                    <a:pt x="678" y="3947"/>
                  </a:lnTo>
                  <a:close/>
                  <a:moveTo>
                    <a:pt x="678" y="4218"/>
                  </a:moveTo>
                  <a:lnTo>
                    <a:pt x="678" y="4369"/>
                  </a:lnTo>
                  <a:lnTo>
                    <a:pt x="668" y="4365"/>
                  </a:lnTo>
                  <a:lnTo>
                    <a:pt x="658" y="4359"/>
                  </a:lnTo>
                  <a:lnTo>
                    <a:pt x="640" y="4349"/>
                  </a:lnTo>
                  <a:lnTo>
                    <a:pt x="623" y="4339"/>
                  </a:lnTo>
                  <a:lnTo>
                    <a:pt x="607" y="4328"/>
                  </a:lnTo>
                  <a:lnTo>
                    <a:pt x="592" y="4317"/>
                  </a:lnTo>
                  <a:lnTo>
                    <a:pt x="577" y="4306"/>
                  </a:lnTo>
                  <a:lnTo>
                    <a:pt x="565" y="4295"/>
                  </a:lnTo>
                  <a:lnTo>
                    <a:pt x="554" y="4284"/>
                  </a:lnTo>
                  <a:lnTo>
                    <a:pt x="543" y="4273"/>
                  </a:lnTo>
                  <a:lnTo>
                    <a:pt x="534" y="4263"/>
                  </a:lnTo>
                  <a:lnTo>
                    <a:pt x="527" y="4253"/>
                  </a:lnTo>
                  <a:lnTo>
                    <a:pt x="520" y="4243"/>
                  </a:lnTo>
                  <a:lnTo>
                    <a:pt x="517" y="4234"/>
                  </a:lnTo>
                  <a:lnTo>
                    <a:pt x="514" y="4226"/>
                  </a:lnTo>
                  <a:lnTo>
                    <a:pt x="513" y="4217"/>
                  </a:lnTo>
                  <a:lnTo>
                    <a:pt x="514" y="4211"/>
                  </a:lnTo>
                  <a:lnTo>
                    <a:pt x="517" y="4204"/>
                  </a:lnTo>
                  <a:lnTo>
                    <a:pt x="520" y="4200"/>
                  </a:lnTo>
                  <a:lnTo>
                    <a:pt x="526" y="4195"/>
                  </a:lnTo>
                  <a:lnTo>
                    <a:pt x="531" y="4192"/>
                  </a:lnTo>
                  <a:lnTo>
                    <a:pt x="538" y="4190"/>
                  </a:lnTo>
                  <a:lnTo>
                    <a:pt x="546" y="4189"/>
                  </a:lnTo>
                  <a:lnTo>
                    <a:pt x="555" y="4188"/>
                  </a:lnTo>
                  <a:lnTo>
                    <a:pt x="563" y="4188"/>
                  </a:lnTo>
                  <a:lnTo>
                    <a:pt x="574" y="4189"/>
                  </a:lnTo>
                  <a:lnTo>
                    <a:pt x="597" y="4192"/>
                  </a:lnTo>
                  <a:lnTo>
                    <a:pt x="622" y="4199"/>
                  </a:lnTo>
                  <a:lnTo>
                    <a:pt x="650" y="4207"/>
                  </a:lnTo>
                  <a:lnTo>
                    <a:pt x="678" y="4218"/>
                  </a:lnTo>
                  <a:close/>
                  <a:moveTo>
                    <a:pt x="678" y="4479"/>
                  </a:moveTo>
                  <a:lnTo>
                    <a:pt x="678" y="4630"/>
                  </a:lnTo>
                  <a:lnTo>
                    <a:pt x="664" y="4624"/>
                  </a:lnTo>
                  <a:lnTo>
                    <a:pt x="649" y="4615"/>
                  </a:lnTo>
                  <a:lnTo>
                    <a:pt x="629" y="4606"/>
                  </a:lnTo>
                  <a:lnTo>
                    <a:pt x="612" y="4595"/>
                  </a:lnTo>
                  <a:lnTo>
                    <a:pt x="595" y="4583"/>
                  </a:lnTo>
                  <a:lnTo>
                    <a:pt x="580" y="4572"/>
                  </a:lnTo>
                  <a:lnTo>
                    <a:pt x="565" y="4561"/>
                  </a:lnTo>
                  <a:lnTo>
                    <a:pt x="551" y="4549"/>
                  </a:lnTo>
                  <a:lnTo>
                    <a:pt x="539" y="4539"/>
                  </a:lnTo>
                  <a:lnTo>
                    <a:pt x="528" y="4528"/>
                  </a:lnTo>
                  <a:lnTo>
                    <a:pt x="518" y="4517"/>
                  </a:lnTo>
                  <a:lnTo>
                    <a:pt x="511" y="4507"/>
                  </a:lnTo>
                  <a:lnTo>
                    <a:pt x="504" y="4498"/>
                  </a:lnTo>
                  <a:lnTo>
                    <a:pt x="500" y="4488"/>
                  </a:lnTo>
                  <a:lnTo>
                    <a:pt x="497" y="4479"/>
                  </a:lnTo>
                  <a:lnTo>
                    <a:pt x="495" y="4471"/>
                  </a:lnTo>
                  <a:lnTo>
                    <a:pt x="497" y="4463"/>
                  </a:lnTo>
                  <a:lnTo>
                    <a:pt x="500" y="4457"/>
                  </a:lnTo>
                  <a:lnTo>
                    <a:pt x="503" y="4452"/>
                  </a:lnTo>
                  <a:lnTo>
                    <a:pt x="508" y="4449"/>
                  </a:lnTo>
                  <a:lnTo>
                    <a:pt x="515" y="4446"/>
                  </a:lnTo>
                  <a:lnTo>
                    <a:pt x="522" y="4444"/>
                  </a:lnTo>
                  <a:lnTo>
                    <a:pt x="531" y="4443"/>
                  </a:lnTo>
                  <a:lnTo>
                    <a:pt x="541" y="4442"/>
                  </a:lnTo>
                  <a:lnTo>
                    <a:pt x="552" y="4443"/>
                  </a:lnTo>
                  <a:lnTo>
                    <a:pt x="562" y="4444"/>
                  </a:lnTo>
                  <a:lnTo>
                    <a:pt x="575" y="4445"/>
                  </a:lnTo>
                  <a:lnTo>
                    <a:pt x="588" y="4448"/>
                  </a:lnTo>
                  <a:lnTo>
                    <a:pt x="602" y="4451"/>
                  </a:lnTo>
                  <a:lnTo>
                    <a:pt x="616" y="4456"/>
                  </a:lnTo>
                  <a:lnTo>
                    <a:pt x="647" y="4465"/>
                  </a:lnTo>
                  <a:lnTo>
                    <a:pt x="678" y="4479"/>
                  </a:lnTo>
                  <a:close/>
                  <a:moveTo>
                    <a:pt x="678" y="4729"/>
                  </a:moveTo>
                  <a:lnTo>
                    <a:pt x="678" y="4879"/>
                  </a:lnTo>
                  <a:lnTo>
                    <a:pt x="671" y="4875"/>
                  </a:lnTo>
                  <a:lnTo>
                    <a:pt x="665" y="4872"/>
                  </a:lnTo>
                  <a:lnTo>
                    <a:pt x="646" y="4861"/>
                  </a:lnTo>
                  <a:lnTo>
                    <a:pt x="627" y="4849"/>
                  </a:lnTo>
                  <a:lnTo>
                    <a:pt x="609" y="4839"/>
                  </a:lnTo>
                  <a:lnTo>
                    <a:pt x="593" y="4827"/>
                  </a:lnTo>
                  <a:lnTo>
                    <a:pt x="576" y="4816"/>
                  </a:lnTo>
                  <a:lnTo>
                    <a:pt x="562" y="4804"/>
                  </a:lnTo>
                  <a:lnTo>
                    <a:pt x="549" y="4793"/>
                  </a:lnTo>
                  <a:lnTo>
                    <a:pt x="539" y="4781"/>
                  </a:lnTo>
                  <a:lnTo>
                    <a:pt x="528" y="4771"/>
                  </a:lnTo>
                  <a:lnTo>
                    <a:pt x="520" y="4761"/>
                  </a:lnTo>
                  <a:lnTo>
                    <a:pt x="513" y="4750"/>
                  </a:lnTo>
                  <a:lnTo>
                    <a:pt x="508" y="4742"/>
                  </a:lnTo>
                  <a:lnTo>
                    <a:pt x="505" y="4732"/>
                  </a:lnTo>
                  <a:lnTo>
                    <a:pt x="504" y="4724"/>
                  </a:lnTo>
                  <a:lnTo>
                    <a:pt x="504" y="4720"/>
                  </a:lnTo>
                  <a:lnTo>
                    <a:pt x="504" y="4717"/>
                  </a:lnTo>
                  <a:lnTo>
                    <a:pt x="505" y="4713"/>
                  </a:lnTo>
                  <a:lnTo>
                    <a:pt x="507" y="4710"/>
                  </a:lnTo>
                  <a:lnTo>
                    <a:pt x="511" y="4706"/>
                  </a:lnTo>
                  <a:lnTo>
                    <a:pt x="516" y="4702"/>
                  </a:lnTo>
                  <a:lnTo>
                    <a:pt x="521" y="4699"/>
                  </a:lnTo>
                  <a:lnTo>
                    <a:pt x="529" y="4697"/>
                  </a:lnTo>
                  <a:lnTo>
                    <a:pt x="538" y="4696"/>
                  </a:lnTo>
                  <a:lnTo>
                    <a:pt x="546" y="4695"/>
                  </a:lnTo>
                  <a:lnTo>
                    <a:pt x="556" y="4695"/>
                  </a:lnTo>
                  <a:lnTo>
                    <a:pt x="567" y="4696"/>
                  </a:lnTo>
                  <a:lnTo>
                    <a:pt x="592" y="4701"/>
                  </a:lnTo>
                  <a:lnTo>
                    <a:pt x="619" y="4707"/>
                  </a:lnTo>
                  <a:lnTo>
                    <a:pt x="648" y="4717"/>
                  </a:lnTo>
                  <a:lnTo>
                    <a:pt x="678" y="4729"/>
                  </a:lnTo>
                  <a:close/>
                  <a:moveTo>
                    <a:pt x="678" y="4968"/>
                  </a:moveTo>
                  <a:lnTo>
                    <a:pt x="678" y="5112"/>
                  </a:lnTo>
                  <a:lnTo>
                    <a:pt x="661" y="5101"/>
                  </a:lnTo>
                  <a:lnTo>
                    <a:pt x="644" y="5091"/>
                  </a:lnTo>
                  <a:lnTo>
                    <a:pt x="628" y="5080"/>
                  </a:lnTo>
                  <a:lnTo>
                    <a:pt x="614" y="5070"/>
                  </a:lnTo>
                  <a:lnTo>
                    <a:pt x="600" y="5059"/>
                  </a:lnTo>
                  <a:lnTo>
                    <a:pt x="588" y="5048"/>
                  </a:lnTo>
                  <a:lnTo>
                    <a:pt x="576" y="5037"/>
                  </a:lnTo>
                  <a:lnTo>
                    <a:pt x="567" y="5028"/>
                  </a:lnTo>
                  <a:lnTo>
                    <a:pt x="558" y="5018"/>
                  </a:lnTo>
                  <a:lnTo>
                    <a:pt x="551" y="5008"/>
                  </a:lnTo>
                  <a:lnTo>
                    <a:pt x="545" y="4999"/>
                  </a:lnTo>
                  <a:lnTo>
                    <a:pt x="541" y="4991"/>
                  </a:lnTo>
                  <a:lnTo>
                    <a:pt x="539" y="4983"/>
                  </a:lnTo>
                  <a:lnTo>
                    <a:pt x="538" y="4976"/>
                  </a:lnTo>
                  <a:lnTo>
                    <a:pt x="538" y="4969"/>
                  </a:lnTo>
                  <a:lnTo>
                    <a:pt x="541" y="4963"/>
                  </a:lnTo>
                  <a:lnTo>
                    <a:pt x="543" y="4960"/>
                  </a:lnTo>
                  <a:lnTo>
                    <a:pt x="547" y="4956"/>
                  </a:lnTo>
                  <a:lnTo>
                    <a:pt x="552" y="4953"/>
                  </a:lnTo>
                  <a:lnTo>
                    <a:pt x="558" y="4951"/>
                  </a:lnTo>
                  <a:lnTo>
                    <a:pt x="565" y="4950"/>
                  </a:lnTo>
                  <a:lnTo>
                    <a:pt x="572" y="4949"/>
                  </a:lnTo>
                  <a:lnTo>
                    <a:pt x="580" y="4949"/>
                  </a:lnTo>
                  <a:lnTo>
                    <a:pt x="588" y="4949"/>
                  </a:lnTo>
                  <a:lnTo>
                    <a:pt x="608" y="4951"/>
                  </a:lnTo>
                  <a:lnTo>
                    <a:pt x="629" y="4954"/>
                  </a:lnTo>
                  <a:lnTo>
                    <a:pt x="653" y="4961"/>
                  </a:lnTo>
                  <a:lnTo>
                    <a:pt x="678" y="4968"/>
                  </a:lnTo>
                  <a:close/>
                  <a:moveTo>
                    <a:pt x="678" y="5207"/>
                  </a:moveTo>
                  <a:lnTo>
                    <a:pt x="678" y="5324"/>
                  </a:lnTo>
                  <a:lnTo>
                    <a:pt x="657" y="5308"/>
                  </a:lnTo>
                  <a:lnTo>
                    <a:pt x="639" y="5292"/>
                  </a:lnTo>
                  <a:lnTo>
                    <a:pt x="624" y="5277"/>
                  </a:lnTo>
                  <a:lnTo>
                    <a:pt x="612" y="5263"/>
                  </a:lnTo>
                  <a:lnTo>
                    <a:pt x="607" y="5255"/>
                  </a:lnTo>
                  <a:lnTo>
                    <a:pt x="603" y="5249"/>
                  </a:lnTo>
                  <a:lnTo>
                    <a:pt x="600" y="5242"/>
                  </a:lnTo>
                  <a:lnTo>
                    <a:pt x="598" y="5237"/>
                  </a:lnTo>
                  <a:lnTo>
                    <a:pt x="597" y="5231"/>
                  </a:lnTo>
                  <a:lnTo>
                    <a:pt x="597" y="5226"/>
                  </a:lnTo>
                  <a:lnTo>
                    <a:pt x="598" y="5221"/>
                  </a:lnTo>
                  <a:lnTo>
                    <a:pt x="600" y="5216"/>
                  </a:lnTo>
                  <a:lnTo>
                    <a:pt x="604" y="5212"/>
                  </a:lnTo>
                  <a:lnTo>
                    <a:pt x="611" y="5208"/>
                  </a:lnTo>
                  <a:lnTo>
                    <a:pt x="619" y="5206"/>
                  </a:lnTo>
                  <a:lnTo>
                    <a:pt x="627" y="5203"/>
                  </a:lnTo>
                  <a:lnTo>
                    <a:pt x="638" y="5202"/>
                  </a:lnTo>
                  <a:lnTo>
                    <a:pt x="650" y="5203"/>
                  </a:lnTo>
                  <a:lnTo>
                    <a:pt x="664" y="5205"/>
                  </a:lnTo>
                  <a:lnTo>
                    <a:pt x="678" y="5207"/>
                  </a:lnTo>
                  <a:close/>
                  <a:moveTo>
                    <a:pt x="678" y="5786"/>
                  </a:moveTo>
                  <a:lnTo>
                    <a:pt x="678" y="5910"/>
                  </a:lnTo>
                  <a:lnTo>
                    <a:pt x="644" y="5900"/>
                  </a:lnTo>
                  <a:lnTo>
                    <a:pt x="608" y="5885"/>
                  </a:lnTo>
                  <a:lnTo>
                    <a:pt x="570" y="5869"/>
                  </a:lnTo>
                  <a:lnTo>
                    <a:pt x="531" y="5851"/>
                  </a:lnTo>
                  <a:lnTo>
                    <a:pt x="507" y="5838"/>
                  </a:lnTo>
                  <a:lnTo>
                    <a:pt x="486" y="5826"/>
                  </a:lnTo>
                  <a:lnTo>
                    <a:pt x="464" y="5813"/>
                  </a:lnTo>
                  <a:lnTo>
                    <a:pt x="445" y="5801"/>
                  </a:lnTo>
                  <a:lnTo>
                    <a:pt x="425" y="5788"/>
                  </a:lnTo>
                  <a:lnTo>
                    <a:pt x="409" y="5776"/>
                  </a:lnTo>
                  <a:lnTo>
                    <a:pt x="393" y="5764"/>
                  </a:lnTo>
                  <a:lnTo>
                    <a:pt x="379" y="5752"/>
                  </a:lnTo>
                  <a:lnTo>
                    <a:pt x="367" y="5741"/>
                  </a:lnTo>
                  <a:lnTo>
                    <a:pt x="356" y="5729"/>
                  </a:lnTo>
                  <a:lnTo>
                    <a:pt x="348" y="5719"/>
                  </a:lnTo>
                  <a:lnTo>
                    <a:pt x="341" y="5710"/>
                  </a:lnTo>
                  <a:lnTo>
                    <a:pt x="336" y="5700"/>
                  </a:lnTo>
                  <a:lnTo>
                    <a:pt x="334" y="5692"/>
                  </a:lnTo>
                  <a:lnTo>
                    <a:pt x="334" y="5688"/>
                  </a:lnTo>
                  <a:lnTo>
                    <a:pt x="334" y="5685"/>
                  </a:lnTo>
                  <a:lnTo>
                    <a:pt x="335" y="5682"/>
                  </a:lnTo>
                  <a:lnTo>
                    <a:pt x="336" y="5678"/>
                  </a:lnTo>
                  <a:lnTo>
                    <a:pt x="338" y="5676"/>
                  </a:lnTo>
                  <a:lnTo>
                    <a:pt x="340" y="5674"/>
                  </a:lnTo>
                  <a:lnTo>
                    <a:pt x="343" y="5672"/>
                  </a:lnTo>
                  <a:lnTo>
                    <a:pt x="348" y="5671"/>
                  </a:lnTo>
                  <a:lnTo>
                    <a:pt x="356" y="5667"/>
                  </a:lnTo>
                  <a:lnTo>
                    <a:pt x="367" y="5666"/>
                  </a:lnTo>
                  <a:lnTo>
                    <a:pt x="380" y="5667"/>
                  </a:lnTo>
                  <a:lnTo>
                    <a:pt x="394" y="5669"/>
                  </a:lnTo>
                  <a:lnTo>
                    <a:pt x="410" y="5671"/>
                  </a:lnTo>
                  <a:lnTo>
                    <a:pt x="427" y="5675"/>
                  </a:lnTo>
                  <a:lnTo>
                    <a:pt x="446" y="5679"/>
                  </a:lnTo>
                  <a:lnTo>
                    <a:pt x="465" y="5686"/>
                  </a:lnTo>
                  <a:lnTo>
                    <a:pt x="486" y="5692"/>
                  </a:lnTo>
                  <a:lnTo>
                    <a:pt x="507" y="5700"/>
                  </a:lnTo>
                  <a:lnTo>
                    <a:pt x="529" y="5710"/>
                  </a:lnTo>
                  <a:lnTo>
                    <a:pt x="552" y="5719"/>
                  </a:lnTo>
                  <a:lnTo>
                    <a:pt x="575" y="5730"/>
                  </a:lnTo>
                  <a:lnTo>
                    <a:pt x="599" y="5742"/>
                  </a:lnTo>
                  <a:lnTo>
                    <a:pt x="620" y="5753"/>
                  </a:lnTo>
                  <a:lnTo>
                    <a:pt x="640" y="5764"/>
                  </a:lnTo>
                  <a:lnTo>
                    <a:pt x="660" y="5775"/>
                  </a:lnTo>
                  <a:lnTo>
                    <a:pt x="678" y="5786"/>
                  </a:lnTo>
                  <a:close/>
                  <a:moveTo>
                    <a:pt x="678" y="5963"/>
                  </a:moveTo>
                  <a:lnTo>
                    <a:pt x="678" y="6102"/>
                  </a:lnTo>
                  <a:lnTo>
                    <a:pt x="654" y="6091"/>
                  </a:lnTo>
                  <a:lnTo>
                    <a:pt x="631" y="6078"/>
                  </a:lnTo>
                  <a:lnTo>
                    <a:pt x="610" y="6066"/>
                  </a:lnTo>
                  <a:lnTo>
                    <a:pt x="589" y="6053"/>
                  </a:lnTo>
                  <a:lnTo>
                    <a:pt x="571" y="6040"/>
                  </a:lnTo>
                  <a:lnTo>
                    <a:pt x="554" y="6028"/>
                  </a:lnTo>
                  <a:lnTo>
                    <a:pt x="538" y="6015"/>
                  </a:lnTo>
                  <a:lnTo>
                    <a:pt x="524" y="6004"/>
                  </a:lnTo>
                  <a:lnTo>
                    <a:pt x="511" y="5992"/>
                  </a:lnTo>
                  <a:lnTo>
                    <a:pt x="500" y="5982"/>
                  </a:lnTo>
                  <a:lnTo>
                    <a:pt x="491" y="5971"/>
                  </a:lnTo>
                  <a:lnTo>
                    <a:pt x="484" y="5961"/>
                  </a:lnTo>
                  <a:lnTo>
                    <a:pt x="479" y="5952"/>
                  </a:lnTo>
                  <a:lnTo>
                    <a:pt x="477" y="5945"/>
                  </a:lnTo>
                  <a:lnTo>
                    <a:pt x="476" y="5941"/>
                  </a:lnTo>
                  <a:lnTo>
                    <a:pt x="477" y="5937"/>
                  </a:lnTo>
                  <a:lnTo>
                    <a:pt x="477" y="5934"/>
                  </a:lnTo>
                  <a:lnTo>
                    <a:pt x="479" y="5932"/>
                  </a:lnTo>
                  <a:lnTo>
                    <a:pt x="483" y="5928"/>
                  </a:lnTo>
                  <a:lnTo>
                    <a:pt x="488" y="5924"/>
                  </a:lnTo>
                  <a:lnTo>
                    <a:pt x="494" y="5921"/>
                  </a:lnTo>
                  <a:lnTo>
                    <a:pt x="502" y="5920"/>
                  </a:lnTo>
                  <a:lnTo>
                    <a:pt x="512" y="5919"/>
                  </a:lnTo>
                  <a:lnTo>
                    <a:pt x="521" y="5920"/>
                  </a:lnTo>
                  <a:lnTo>
                    <a:pt x="533" y="5921"/>
                  </a:lnTo>
                  <a:lnTo>
                    <a:pt x="546" y="5922"/>
                  </a:lnTo>
                  <a:lnTo>
                    <a:pt x="574" y="5929"/>
                  </a:lnTo>
                  <a:lnTo>
                    <a:pt x="607" y="5937"/>
                  </a:lnTo>
                  <a:lnTo>
                    <a:pt x="641" y="5949"/>
                  </a:lnTo>
                  <a:lnTo>
                    <a:pt x="678" y="5963"/>
                  </a:lnTo>
                  <a:close/>
                  <a:moveTo>
                    <a:pt x="678" y="6175"/>
                  </a:moveTo>
                  <a:lnTo>
                    <a:pt x="678" y="6242"/>
                  </a:lnTo>
                  <a:lnTo>
                    <a:pt x="669" y="6233"/>
                  </a:lnTo>
                  <a:lnTo>
                    <a:pt x="663" y="6224"/>
                  </a:lnTo>
                  <a:lnTo>
                    <a:pt x="656" y="6217"/>
                  </a:lnTo>
                  <a:lnTo>
                    <a:pt x="652" y="6209"/>
                  </a:lnTo>
                  <a:lnTo>
                    <a:pt x="650" y="6203"/>
                  </a:lnTo>
                  <a:lnTo>
                    <a:pt x="648" y="6196"/>
                  </a:lnTo>
                  <a:lnTo>
                    <a:pt x="649" y="6191"/>
                  </a:lnTo>
                  <a:lnTo>
                    <a:pt x="651" y="6187"/>
                  </a:lnTo>
                  <a:lnTo>
                    <a:pt x="654" y="6181"/>
                  </a:lnTo>
                  <a:lnTo>
                    <a:pt x="661" y="6178"/>
                  </a:lnTo>
                  <a:lnTo>
                    <a:pt x="668" y="6176"/>
                  </a:lnTo>
                  <a:lnTo>
                    <a:pt x="678" y="6175"/>
                  </a:lnTo>
                  <a:close/>
                  <a:moveTo>
                    <a:pt x="678" y="6328"/>
                  </a:moveTo>
                  <a:lnTo>
                    <a:pt x="678" y="6374"/>
                  </a:lnTo>
                  <a:lnTo>
                    <a:pt x="669" y="6377"/>
                  </a:lnTo>
                  <a:lnTo>
                    <a:pt x="660" y="6377"/>
                  </a:lnTo>
                  <a:lnTo>
                    <a:pt x="649" y="6377"/>
                  </a:lnTo>
                  <a:lnTo>
                    <a:pt x="636" y="6375"/>
                  </a:lnTo>
                  <a:lnTo>
                    <a:pt x="622" y="6372"/>
                  </a:lnTo>
                  <a:lnTo>
                    <a:pt x="607" y="6370"/>
                  </a:lnTo>
                  <a:lnTo>
                    <a:pt x="590" y="6366"/>
                  </a:lnTo>
                  <a:lnTo>
                    <a:pt x="573" y="6360"/>
                  </a:lnTo>
                  <a:lnTo>
                    <a:pt x="536" y="6348"/>
                  </a:lnTo>
                  <a:lnTo>
                    <a:pt x="497" y="6333"/>
                  </a:lnTo>
                  <a:lnTo>
                    <a:pt x="454" y="6316"/>
                  </a:lnTo>
                  <a:lnTo>
                    <a:pt x="411" y="6296"/>
                  </a:lnTo>
                  <a:lnTo>
                    <a:pt x="386" y="6283"/>
                  </a:lnTo>
                  <a:lnTo>
                    <a:pt x="362" y="6270"/>
                  </a:lnTo>
                  <a:lnTo>
                    <a:pt x="339" y="6256"/>
                  </a:lnTo>
                  <a:lnTo>
                    <a:pt x="317" y="6243"/>
                  </a:lnTo>
                  <a:lnTo>
                    <a:pt x="297" y="6230"/>
                  </a:lnTo>
                  <a:lnTo>
                    <a:pt x="278" y="6217"/>
                  </a:lnTo>
                  <a:lnTo>
                    <a:pt x="261" y="6205"/>
                  </a:lnTo>
                  <a:lnTo>
                    <a:pt x="246" y="6192"/>
                  </a:lnTo>
                  <a:lnTo>
                    <a:pt x="232" y="6180"/>
                  </a:lnTo>
                  <a:lnTo>
                    <a:pt x="220" y="6169"/>
                  </a:lnTo>
                  <a:lnTo>
                    <a:pt x="210" y="6159"/>
                  </a:lnTo>
                  <a:lnTo>
                    <a:pt x="203" y="6149"/>
                  </a:lnTo>
                  <a:lnTo>
                    <a:pt x="198" y="6140"/>
                  </a:lnTo>
                  <a:lnTo>
                    <a:pt x="194" y="6132"/>
                  </a:lnTo>
                  <a:lnTo>
                    <a:pt x="194" y="6128"/>
                  </a:lnTo>
                  <a:lnTo>
                    <a:pt x="194" y="6125"/>
                  </a:lnTo>
                  <a:lnTo>
                    <a:pt x="195" y="6122"/>
                  </a:lnTo>
                  <a:lnTo>
                    <a:pt x="196" y="6119"/>
                  </a:lnTo>
                  <a:lnTo>
                    <a:pt x="199" y="6116"/>
                  </a:lnTo>
                  <a:lnTo>
                    <a:pt x="201" y="6114"/>
                  </a:lnTo>
                  <a:lnTo>
                    <a:pt x="204" y="6112"/>
                  </a:lnTo>
                  <a:lnTo>
                    <a:pt x="207" y="6111"/>
                  </a:lnTo>
                  <a:lnTo>
                    <a:pt x="217" y="6109"/>
                  </a:lnTo>
                  <a:lnTo>
                    <a:pt x="228" y="6109"/>
                  </a:lnTo>
                  <a:lnTo>
                    <a:pt x="242" y="6109"/>
                  </a:lnTo>
                  <a:lnTo>
                    <a:pt x="257" y="6111"/>
                  </a:lnTo>
                  <a:lnTo>
                    <a:pt x="273" y="6114"/>
                  </a:lnTo>
                  <a:lnTo>
                    <a:pt x="291" y="6119"/>
                  </a:lnTo>
                  <a:lnTo>
                    <a:pt x="311" y="6124"/>
                  </a:lnTo>
                  <a:lnTo>
                    <a:pt x="332" y="6130"/>
                  </a:lnTo>
                  <a:lnTo>
                    <a:pt x="354" y="6138"/>
                  </a:lnTo>
                  <a:lnTo>
                    <a:pt x="377" y="6147"/>
                  </a:lnTo>
                  <a:lnTo>
                    <a:pt x="400" y="6156"/>
                  </a:lnTo>
                  <a:lnTo>
                    <a:pt x="425" y="6167"/>
                  </a:lnTo>
                  <a:lnTo>
                    <a:pt x="450" y="6179"/>
                  </a:lnTo>
                  <a:lnTo>
                    <a:pt x="476" y="6191"/>
                  </a:lnTo>
                  <a:lnTo>
                    <a:pt x="511" y="6209"/>
                  </a:lnTo>
                  <a:lnTo>
                    <a:pt x="543" y="6228"/>
                  </a:lnTo>
                  <a:lnTo>
                    <a:pt x="573" y="6246"/>
                  </a:lnTo>
                  <a:lnTo>
                    <a:pt x="601" y="6263"/>
                  </a:lnTo>
                  <a:lnTo>
                    <a:pt x="625" y="6280"/>
                  </a:lnTo>
                  <a:lnTo>
                    <a:pt x="647" y="6298"/>
                  </a:lnTo>
                  <a:lnTo>
                    <a:pt x="664" y="6313"/>
                  </a:lnTo>
                  <a:lnTo>
                    <a:pt x="678" y="6328"/>
                  </a:lnTo>
                  <a:close/>
                  <a:moveTo>
                    <a:pt x="678" y="6443"/>
                  </a:moveTo>
                  <a:lnTo>
                    <a:pt x="678" y="6576"/>
                  </a:lnTo>
                  <a:lnTo>
                    <a:pt x="665" y="6571"/>
                  </a:lnTo>
                  <a:lnTo>
                    <a:pt x="651" y="6564"/>
                  </a:lnTo>
                  <a:lnTo>
                    <a:pt x="637" y="6558"/>
                  </a:lnTo>
                  <a:lnTo>
                    <a:pt x="624" y="6551"/>
                  </a:lnTo>
                  <a:lnTo>
                    <a:pt x="597" y="6538"/>
                  </a:lnTo>
                  <a:lnTo>
                    <a:pt x="572" y="6525"/>
                  </a:lnTo>
                  <a:lnTo>
                    <a:pt x="548" y="6511"/>
                  </a:lnTo>
                  <a:lnTo>
                    <a:pt x="525" y="6498"/>
                  </a:lnTo>
                  <a:lnTo>
                    <a:pt x="504" y="6484"/>
                  </a:lnTo>
                  <a:lnTo>
                    <a:pt x="484" y="6471"/>
                  </a:lnTo>
                  <a:lnTo>
                    <a:pt x="466" y="6459"/>
                  </a:lnTo>
                  <a:lnTo>
                    <a:pt x="450" y="6447"/>
                  </a:lnTo>
                  <a:lnTo>
                    <a:pt x="435" y="6435"/>
                  </a:lnTo>
                  <a:lnTo>
                    <a:pt x="423" y="6423"/>
                  </a:lnTo>
                  <a:lnTo>
                    <a:pt x="412" y="6412"/>
                  </a:lnTo>
                  <a:lnTo>
                    <a:pt x="405" y="6402"/>
                  </a:lnTo>
                  <a:lnTo>
                    <a:pt x="398" y="6394"/>
                  </a:lnTo>
                  <a:lnTo>
                    <a:pt x="395" y="6385"/>
                  </a:lnTo>
                  <a:lnTo>
                    <a:pt x="395" y="6382"/>
                  </a:lnTo>
                  <a:lnTo>
                    <a:pt x="395" y="6379"/>
                  </a:lnTo>
                  <a:lnTo>
                    <a:pt x="395" y="6375"/>
                  </a:lnTo>
                  <a:lnTo>
                    <a:pt x="397" y="6372"/>
                  </a:lnTo>
                  <a:lnTo>
                    <a:pt x="398" y="6370"/>
                  </a:lnTo>
                  <a:lnTo>
                    <a:pt x="402" y="6368"/>
                  </a:lnTo>
                  <a:lnTo>
                    <a:pt x="405" y="6366"/>
                  </a:lnTo>
                  <a:lnTo>
                    <a:pt x="408" y="6365"/>
                  </a:lnTo>
                  <a:lnTo>
                    <a:pt x="418" y="6362"/>
                  </a:lnTo>
                  <a:lnTo>
                    <a:pt x="429" y="6362"/>
                  </a:lnTo>
                  <a:lnTo>
                    <a:pt x="441" y="6362"/>
                  </a:lnTo>
                  <a:lnTo>
                    <a:pt x="457" y="6365"/>
                  </a:lnTo>
                  <a:lnTo>
                    <a:pt x="474" y="6368"/>
                  </a:lnTo>
                  <a:lnTo>
                    <a:pt x="491" y="6372"/>
                  </a:lnTo>
                  <a:lnTo>
                    <a:pt x="512" y="6378"/>
                  </a:lnTo>
                  <a:lnTo>
                    <a:pt x="532" y="6384"/>
                  </a:lnTo>
                  <a:lnTo>
                    <a:pt x="555" y="6392"/>
                  </a:lnTo>
                  <a:lnTo>
                    <a:pt x="577" y="6400"/>
                  </a:lnTo>
                  <a:lnTo>
                    <a:pt x="601" y="6410"/>
                  </a:lnTo>
                  <a:lnTo>
                    <a:pt x="627" y="6420"/>
                  </a:lnTo>
                  <a:lnTo>
                    <a:pt x="652" y="6432"/>
                  </a:lnTo>
                  <a:lnTo>
                    <a:pt x="678" y="6443"/>
                  </a:lnTo>
                  <a:close/>
                  <a:moveTo>
                    <a:pt x="678" y="6620"/>
                  </a:moveTo>
                  <a:lnTo>
                    <a:pt x="678" y="6699"/>
                  </a:lnTo>
                  <a:lnTo>
                    <a:pt x="664" y="6688"/>
                  </a:lnTo>
                  <a:lnTo>
                    <a:pt x="652" y="6678"/>
                  </a:lnTo>
                  <a:lnTo>
                    <a:pt x="642" y="6667"/>
                  </a:lnTo>
                  <a:lnTo>
                    <a:pt x="635" y="6658"/>
                  </a:lnTo>
                  <a:lnTo>
                    <a:pt x="629" y="6650"/>
                  </a:lnTo>
                  <a:lnTo>
                    <a:pt x="626" y="6641"/>
                  </a:lnTo>
                  <a:lnTo>
                    <a:pt x="625" y="6638"/>
                  </a:lnTo>
                  <a:lnTo>
                    <a:pt x="625" y="6634"/>
                  </a:lnTo>
                  <a:lnTo>
                    <a:pt x="625" y="6631"/>
                  </a:lnTo>
                  <a:lnTo>
                    <a:pt x="627" y="6629"/>
                  </a:lnTo>
                  <a:lnTo>
                    <a:pt x="629" y="6626"/>
                  </a:lnTo>
                  <a:lnTo>
                    <a:pt x="634" y="6624"/>
                  </a:lnTo>
                  <a:lnTo>
                    <a:pt x="638" y="6621"/>
                  </a:lnTo>
                  <a:lnTo>
                    <a:pt x="644" y="6620"/>
                  </a:lnTo>
                  <a:lnTo>
                    <a:pt x="651" y="6619"/>
                  </a:lnTo>
                  <a:lnTo>
                    <a:pt x="660" y="6619"/>
                  </a:lnTo>
                  <a:lnTo>
                    <a:pt x="668" y="6619"/>
                  </a:lnTo>
                  <a:lnTo>
                    <a:pt x="678" y="6620"/>
                  </a:lnTo>
                  <a:close/>
                  <a:moveTo>
                    <a:pt x="678" y="6751"/>
                  </a:moveTo>
                  <a:lnTo>
                    <a:pt x="678" y="6817"/>
                  </a:lnTo>
                  <a:lnTo>
                    <a:pt x="656" y="6814"/>
                  </a:lnTo>
                  <a:lnTo>
                    <a:pt x="630" y="6808"/>
                  </a:lnTo>
                  <a:lnTo>
                    <a:pt x="600" y="6801"/>
                  </a:lnTo>
                  <a:lnTo>
                    <a:pt x="568" y="6790"/>
                  </a:lnTo>
                  <a:lnTo>
                    <a:pt x="533" y="6778"/>
                  </a:lnTo>
                  <a:lnTo>
                    <a:pt x="495" y="6763"/>
                  </a:lnTo>
                  <a:lnTo>
                    <a:pt x="457" y="6746"/>
                  </a:lnTo>
                  <a:lnTo>
                    <a:pt x="417" y="6727"/>
                  </a:lnTo>
                  <a:lnTo>
                    <a:pt x="390" y="6713"/>
                  </a:lnTo>
                  <a:lnTo>
                    <a:pt x="363" y="6700"/>
                  </a:lnTo>
                  <a:lnTo>
                    <a:pt x="338" y="6686"/>
                  </a:lnTo>
                  <a:lnTo>
                    <a:pt x="315" y="6672"/>
                  </a:lnTo>
                  <a:lnTo>
                    <a:pt x="293" y="6659"/>
                  </a:lnTo>
                  <a:lnTo>
                    <a:pt x="272" y="6645"/>
                  </a:lnTo>
                  <a:lnTo>
                    <a:pt x="254" y="6632"/>
                  </a:lnTo>
                  <a:lnTo>
                    <a:pt x="236" y="6619"/>
                  </a:lnTo>
                  <a:lnTo>
                    <a:pt x="221" y="6607"/>
                  </a:lnTo>
                  <a:lnTo>
                    <a:pt x="208" y="6597"/>
                  </a:lnTo>
                  <a:lnTo>
                    <a:pt x="198" y="6586"/>
                  </a:lnTo>
                  <a:lnTo>
                    <a:pt x="189" y="6576"/>
                  </a:lnTo>
                  <a:lnTo>
                    <a:pt x="182" y="6566"/>
                  </a:lnTo>
                  <a:lnTo>
                    <a:pt x="179" y="6559"/>
                  </a:lnTo>
                  <a:lnTo>
                    <a:pt x="178" y="6556"/>
                  </a:lnTo>
                  <a:lnTo>
                    <a:pt x="178" y="6552"/>
                  </a:lnTo>
                  <a:lnTo>
                    <a:pt x="178" y="6549"/>
                  </a:lnTo>
                  <a:lnTo>
                    <a:pt x="179" y="6546"/>
                  </a:lnTo>
                  <a:lnTo>
                    <a:pt x="181" y="6544"/>
                  </a:lnTo>
                  <a:lnTo>
                    <a:pt x="185" y="6542"/>
                  </a:lnTo>
                  <a:lnTo>
                    <a:pt x="188" y="6541"/>
                  </a:lnTo>
                  <a:lnTo>
                    <a:pt x="191" y="6539"/>
                  </a:lnTo>
                  <a:lnTo>
                    <a:pt x="201" y="6537"/>
                  </a:lnTo>
                  <a:lnTo>
                    <a:pt x="213" y="6537"/>
                  </a:lnTo>
                  <a:lnTo>
                    <a:pt x="227" y="6538"/>
                  </a:lnTo>
                  <a:lnTo>
                    <a:pt x="242" y="6542"/>
                  </a:lnTo>
                  <a:lnTo>
                    <a:pt x="260" y="6545"/>
                  </a:lnTo>
                  <a:lnTo>
                    <a:pt x="280" y="6550"/>
                  </a:lnTo>
                  <a:lnTo>
                    <a:pt x="300" y="6557"/>
                  </a:lnTo>
                  <a:lnTo>
                    <a:pt x="323" y="6564"/>
                  </a:lnTo>
                  <a:lnTo>
                    <a:pt x="346" y="6572"/>
                  </a:lnTo>
                  <a:lnTo>
                    <a:pt x="371" y="6582"/>
                  </a:lnTo>
                  <a:lnTo>
                    <a:pt x="396" y="6592"/>
                  </a:lnTo>
                  <a:lnTo>
                    <a:pt x="423" y="6603"/>
                  </a:lnTo>
                  <a:lnTo>
                    <a:pt x="450" y="6616"/>
                  </a:lnTo>
                  <a:lnTo>
                    <a:pt x="477" y="6629"/>
                  </a:lnTo>
                  <a:lnTo>
                    <a:pt x="509" y="6644"/>
                  </a:lnTo>
                  <a:lnTo>
                    <a:pt x="540" y="6660"/>
                  </a:lnTo>
                  <a:lnTo>
                    <a:pt x="568" y="6677"/>
                  </a:lnTo>
                  <a:lnTo>
                    <a:pt x="595" y="6693"/>
                  </a:lnTo>
                  <a:lnTo>
                    <a:pt x="619" y="6708"/>
                  </a:lnTo>
                  <a:lnTo>
                    <a:pt x="641" y="6723"/>
                  </a:lnTo>
                  <a:lnTo>
                    <a:pt x="661" y="6737"/>
                  </a:lnTo>
                  <a:lnTo>
                    <a:pt x="678" y="6751"/>
                  </a:lnTo>
                  <a:close/>
                  <a:moveTo>
                    <a:pt x="678" y="6857"/>
                  </a:moveTo>
                  <a:lnTo>
                    <a:pt x="678" y="6982"/>
                  </a:lnTo>
                  <a:lnTo>
                    <a:pt x="651" y="6969"/>
                  </a:lnTo>
                  <a:lnTo>
                    <a:pt x="624" y="6955"/>
                  </a:lnTo>
                  <a:lnTo>
                    <a:pt x="599" y="6941"/>
                  </a:lnTo>
                  <a:lnTo>
                    <a:pt x="575" y="6928"/>
                  </a:lnTo>
                  <a:lnTo>
                    <a:pt x="553" y="6914"/>
                  </a:lnTo>
                  <a:lnTo>
                    <a:pt x="532" y="6901"/>
                  </a:lnTo>
                  <a:lnTo>
                    <a:pt x="514" y="6888"/>
                  </a:lnTo>
                  <a:lnTo>
                    <a:pt x="497" y="6876"/>
                  </a:lnTo>
                  <a:lnTo>
                    <a:pt x="481" y="6864"/>
                  </a:lnTo>
                  <a:lnTo>
                    <a:pt x="468" y="6852"/>
                  </a:lnTo>
                  <a:lnTo>
                    <a:pt x="457" y="6843"/>
                  </a:lnTo>
                  <a:lnTo>
                    <a:pt x="448" y="6833"/>
                  </a:lnTo>
                  <a:lnTo>
                    <a:pt x="443" y="6823"/>
                  </a:lnTo>
                  <a:lnTo>
                    <a:pt x="438" y="6816"/>
                  </a:lnTo>
                  <a:lnTo>
                    <a:pt x="437" y="6813"/>
                  </a:lnTo>
                  <a:lnTo>
                    <a:pt x="437" y="6809"/>
                  </a:lnTo>
                  <a:lnTo>
                    <a:pt x="438" y="6806"/>
                  </a:lnTo>
                  <a:lnTo>
                    <a:pt x="439" y="6804"/>
                  </a:lnTo>
                  <a:lnTo>
                    <a:pt x="443" y="6800"/>
                  </a:lnTo>
                  <a:lnTo>
                    <a:pt x="448" y="6797"/>
                  </a:lnTo>
                  <a:lnTo>
                    <a:pt x="456" y="6795"/>
                  </a:lnTo>
                  <a:lnTo>
                    <a:pt x="465" y="6795"/>
                  </a:lnTo>
                  <a:lnTo>
                    <a:pt x="476" y="6795"/>
                  </a:lnTo>
                  <a:lnTo>
                    <a:pt x="488" y="6796"/>
                  </a:lnTo>
                  <a:lnTo>
                    <a:pt x="502" y="6798"/>
                  </a:lnTo>
                  <a:lnTo>
                    <a:pt x="517" y="6802"/>
                  </a:lnTo>
                  <a:lnTo>
                    <a:pt x="552" y="6811"/>
                  </a:lnTo>
                  <a:lnTo>
                    <a:pt x="590" y="6823"/>
                  </a:lnTo>
                  <a:lnTo>
                    <a:pt x="633" y="6838"/>
                  </a:lnTo>
                  <a:lnTo>
                    <a:pt x="678" y="6857"/>
                  </a:lnTo>
                  <a:close/>
                  <a:moveTo>
                    <a:pt x="678" y="7098"/>
                  </a:moveTo>
                  <a:lnTo>
                    <a:pt x="678" y="7211"/>
                  </a:lnTo>
                  <a:lnTo>
                    <a:pt x="647" y="7199"/>
                  </a:lnTo>
                  <a:lnTo>
                    <a:pt x="614" y="7185"/>
                  </a:lnTo>
                  <a:lnTo>
                    <a:pt x="581" y="7171"/>
                  </a:lnTo>
                  <a:lnTo>
                    <a:pt x="547" y="7155"/>
                  </a:lnTo>
                  <a:lnTo>
                    <a:pt x="518" y="7141"/>
                  </a:lnTo>
                  <a:lnTo>
                    <a:pt x="489" y="7127"/>
                  </a:lnTo>
                  <a:lnTo>
                    <a:pt x="462" y="7111"/>
                  </a:lnTo>
                  <a:lnTo>
                    <a:pt x="437" y="7097"/>
                  </a:lnTo>
                  <a:lnTo>
                    <a:pt x="412" y="7083"/>
                  </a:lnTo>
                  <a:lnTo>
                    <a:pt x="391" y="7069"/>
                  </a:lnTo>
                  <a:lnTo>
                    <a:pt x="370" y="7056"/>
                  </a:lnTo>
                  <a:lnTo>
                    <a:pt x="352" y="7043"/>
                  </a:lnTo>
                  <a:lnTo>
                    <a:pt x="335" y="7032"/>
                  </a:lnTo>
                  <a:lnTo>
                    <a:pt x="321" y="7020"/>
                  </a:lnTo>
                  <a:lnTo>
                    <a:pt x="309" y="7009"/>
                  </a:lnTo>
                  <a:lnTo>
                    <a:pt x="299" y="6999"/>
                  </a:lnTo>
                  <a:lnTo>
                    <a:pt x="291" y="6989"/>
                  </a:lnTo>
                  <a:lnTo>
                    <a:pt x="287" y="6982"/>
                  </a:lnTo>
                  <a:lnTo>
                    <a:pt x="286" y="6979"/>
                  </a:lnTo>
                  <a:lnTo>
                    <a:pt x="286" y="6975"/>
                  </a:lnTo>
                  <a:lnTo>
                    <a:pt x="286" y="6972"/>
                  </a:lnTo>
                  <a:lnTo>
                    <a:pt x="287" y="6970"/>
                  </a:lnTo>
                  <a:lnTo>
                    <a:pt x="289" y="6968"/>
                  </a:lnTo>
                  <a:lnTo>
                    <a:pt x="291" y="6966"/>
                  </a:lnTo>
                  <a:lnTo>
                    <a:pt x="295" y="6965"/>
                  </a:lnTo>
                  <a:lnTo>
                    <a:pt x="299" y="6964"/>
                  </a:lnTo>
                  <a:lnTo>
                    <a:pt x="309" y="6963"/>
                  </a:lnTo>
                  <a:lnTo>
                    <a:pt x="322" y="6963"/>
                  </a:lnTo>
                  <a:lnTo>
                    <a:pt x="336" y="6965"/>
                  </a:lnTo>
                  <a:lnTo>
                    <a:pt x="353" y="6968"/>
                  </a:lnTo>
                  <a:lnTo>
                    <a:pt x="371" y="6972"/>
                  </a:lnTo>
                  <a:lnTo>
                    <a:pt x="392" y="6978"/>
                  </a:lnTo>
                  <a:lnTo>
                    <a:pt x="414" y="6984"/>
                  </a:lnTo>
                  <a:lnTo>
                    <a:pt x="438" y="6993"/>
                  </a:lnTo>
                  <a:lnTo>
                    <a:pt x="464" y="7001"/>
                  </a:lnTo>
                  <a:lnTo>
                    <a:pt x="490" y="7012"/>
                  </a:lnTo>
                  <a:lnTo>
                    <a:pt x="546" y="7035"/>
                  </a:lnTo>
                  <a:lnTo>
                    <a:pt x="604" y="7062"/>
                  </a:lnTo>
                  <a:lnTo>
                    <a:pt x="624" y="7070"/>
                  </a:lnTo>
                  <a:lnTo>
                    <a:pt x="642" y="7080"/>
                  </a:lnTo>
                  <a:lnTo>
                    <a:pt x="661" y="7089"/>
                  </a:lnTo>
                  <a:lnTo>
                    <a:pt x="678" y="7098"/>
                  </a:lnTo>
                  <a:close/>
                  <a:moveTo>
                    <a:pt x="678" y="7231"/>
                  </a:moveTo>
                  <a:lnTo>
                    <a:pt x="678" y="7309"/>
                  </a:lnTo>
                  <a:lnTo>
                    <a:pt x="660" y="7296"/>
                  </a:lnTo>
                  <a:lnTo>
                    <a:pt x="644" y="7284"/>
                  </a:lnTo>
                  <a:lnTo>
                    <a:pt x="631" y="7273"/>
                  </a:lnTo>
                  <a:lnTo>
                    <a:pt x="621" y="7263"/>
                  </a:lnTo>
                  <a:lnTo>
                    <a:pt x="613" y="7254"/>
                  </a:lnTo>
                  <a:lnTo>
                    <a:pt x="608" y="7245"/>
                  </a:lnTo>
                  <a:lnTo>
                    <a:pt x="607" y="7242"/>
                  </a:lnTo>
                  <a:lnTo>
                    <a:pt x="607" y="7239"/>
                  </a:lnTo>
                  <a:lnTo>
                    <a:pt x="607" y="7236"/>
                  </a:lnTo>
                  <a:lnTo>
                    <a:pt x="608" y="7232"/>
                  </a:lnTo>
                  <a:lnTo>
                    <a:pt x="611" y="7229"/>
                  </a:lnTo>
                  <a:lnTo>
                    <a:pt x="616" y="7227"/>
                  </a:lnTo>
                  <a:lnTo>
                    <a:pt x="623" y="7226"/>
                  </a:lnTo>
                  <a:lnTo>
                    <a:pt x="630" y="7225"/>
                  </a:lnTo>
                  <a:lnTo>
                    <a:pt x="640" y="7226"/>
                  </a:lnTo>
                  <a:lnTo>
                    <a:pt x="652" y="7227"/>
                  </a:lnTo>
                  <a:lnTo>
                    <a:pt x="664" y="7229"/>
                  </a:lnTo>
                  <a:lnTo>
                    <a:pt x="678" y="7231"/>
                  </a:lnTo>
                  <a:close/>
                  <a:moveTo>
                    <a:pt x="678" y="7325"/>
                  </a:moveTo>
                  <a:lnTo>
                    <a:pt x="678" y="7407"/>
                  </a:lnTo>
                  <a:lnTo>
                    <a:pt x="654" y="7401"/>
                  </a:lnTo>
                  <a:lnTo>
                    <a:pt x="628" y="7392"/>
                  </a:lnTo>
                  <a:lnTo>
                    <a:pt x="600" y="7382"/>
                  </a:lnTo>
                  <a:lnTo>
                    <a:pt x="571" y="7372"/>
                  </a:lnTo>
                  <a:lnTo>
                    <a:pt x="540" y="7360"/>
                  </a:lnTo>
                  <a:lnTo>
                    <a:pt x="508" y="7346"/>
                  </a:lnTo>
                  <a:lnTo>
                    <a:pt x="475" y="7332"/>
                  </a:lnTo>
                  <a:lnTo>
                    <a:pt x="441" y="7315"/>
                  </a:lnTo>
                  <a:lnTo>
                    <a:pt x="410" y="7301"/>
                  </a:lnTo>
                  <a:lnTo>
                    <a:pt x="381" y="7286"/>
                  </a:lnTo>
                  <a:lnTo>
                    <a:pt x="353" y="7272"/>
                  </a:lnTo>
                  <a:lnTo>
                    <a:pt x="327" y="7257"/>
                  </a:lnTo>
                  <a:lnTo>
                    <a:pt x="302" y="7243"/>
                  </a:lnTo>
                  <a:lnTo>
                    <a:pt x="278" y="7229"/>
                  </a:lnTo>
                  <a:lnTo>
                    <a:pt x="257" y="7215"/>
                  </a:lnTo>
                  <a:lnTo>
                    <a:pt x="237" y="7202"/>
                  </a:lnTo>
                  <a:lnTo>
                    <a:pt x="220" y="7190"/>
                  </a:lnTo>
                  <a:lnTo>
                    <a:pt x="205" y="7178"/>
                  </a:lnTo>
                  <a:lnTo>
                    <a:pt x="193" y="7168"/>
                  </a:lnTo>
                  <a:lnTo>
                    <a:pt x="182" y="7158"/>
                  </a:lnTo>
                  <a:lnTo>
                    <a:pt x="175" y="7149"/>
                  </a:lnTo>
                  <a:lnTo>
                    <a:pt x="171" y="7142"/>
                  </a:lnTo>
                  <a:lnTo>
                    <a:pt x="169" y="7137"/>
                  </a:lnTo>
                  <a:lnTo>
                    <a:pt x="168" y="7134"/>
                  </a:lnTo>
                  <a:lnTo>
                    <a:pt x="169" y="7132"/>
                  </a:lnTo>
                  <a:lnTo>
                    <a:pt x="171" y="7129"/>
                  </a:lnTo>
                  <a:lnTo>
                    <a:pt x="172" y="7128"/>
                  </a:lnTo>
                  <a:lnTo>
                    <a:pt x="175" y="7125"/>
                  </a:lnTo>
                  <a:lnTo>
                    <a:pt x="178" y="7124"/>
                  </a:lnTo>
                  <a:lnTo>
                    <a:pt x="181" y="7123"/>
                  </a:lnTo>
                  <a:lnTo>
                    <a:pt x="192" y="7122"/>
                  </a:lnTo>
                  <a:lnTo>
                    <a:pt x="204" y="7123"/>
                  </a:lnTo>
                  <a:lnTo>
                    <a:pt x="219" y="7125"/>
                  </a:lnTo>
                  <a:lnTo>
                    <a:pt x="236" y="7129"/>
                  </a:lnTo>
                  <a:lnTo>
                    <a:pt x="256" y="7134"/>
                  </a:lnTo>
                  <a:lnTo>
                    <a:pt x="277" y="7140"/>
                  </a:lnTo>
                  <a:lnTo>
                    <a:pt x="325" y="7156"/>
                  </a:lnTo>
                  <a:lnTo>
                    <a:pt x="378" y="7175"/>
                  </a:lnTo>
                  <a:lnTo>
                    <a:pt x="435" y="7200"/>
                  </a:lnTo>
                  <a:lnTo>
                    <a:pt x="497" y="7227"/>
                  </a:lnTo>
                  <a:lnTo>
                    <a:pt x="522" y="7240"/>
                  </a:lnTo>
                  <a:lnTo>
                    <a:pt x="548" y="7253"/>
                  </a:lnTo>
                  <a:lnTo>
                    <a:pt x="572" y="7266"/>
                  </a:lnTo>
                  <a:lnTo>
                    <a:pt x="596" y="7278"/>
                  </a:lnTo>
                  <a:lnTo>
                    <a:pt x="619" y="7291"/>
                  </a:lnTo>
                  <a:lnTo>
                    <a:pt x="639" y="7302"/>
                  </a:lnTo>
                  <a:lnTo>
                    <a:pt x="660" y="7314"/>
                  </a:lnTo>
                  <a:lnTo>
                    <a:pt x="678" y="7325"/>
                  </a:lnTo>
                  <a:close/>
                  <a:moveTo>
                    <a:pt x="678" y="7422"/>
                  </a:moveTo>
                  <a:lnTo>
                    <a:pt x="678" y="7520"/>
                  </a:lnTo>
                  <a:lnTo>
                    <a:pt x="641" y="7499"/>
                  </a:lnTo>
                  <a:lnTo>
                    <a:pt x="608" y="7479"/>
                  </a:lnTo>
                  <a:lnTo>
                    <a:pt x="580" y="7460"/>
                  </a:lnTo>
                  <a:lnTo>
                    <a:pt x="556" y="7443"/>
                  </a:lnTo>
                  <a:lnTo>
                    <a:pt x="546" y="7435"/>
                  </a:lnTo>
                  <a:lnTo>
                    <a:pt x="538" y="7428"/>
                  </a:lnTo>
                  <a:lnTo>
                    <a:pt x="531" y="7420"/>
                  </a:lnTo>
                  <a:lnTo>
                    <a:pt x="526" y="7414"/>
                  </a:lnTo>
                  <a:lnTo>
                    <a:pt x="521" y="7408"/>
                  </a:lnTo>
                  <a:lnTo>
                    <a:pt x="519" y="7403"/>
                  </a:lnTo>
                  <a:lnTo>
                    <a:pt x="519" y="7399"/>
                  </a:lnTo>
                  <a:lnTo>
                    <a:pt x="520" y="7395"/>
                  </a:lnTo>
                  <a:lnTo>
                    <a:pt x="522" y="7392"/>
                  </a:lnTo>
                  <a:lnTo>
                    <a:pt x="526" y="7391"/>
                  </a:lnTo>
                  <a:lnTo>
                    <a:pt x="531" y="7389"/>
                  </a:lnTo>
                  <a:lnTo>
                    <a:pt x="536" y="7389"/>
                  </a:lnTo>
                  <a:lnTo>
                    <a:pt x="552" y="7389"/>
                  </a:lnTo>
                  <a:lnTo>
                    <a:pt x="570" y="7391"/>
                  </a:lnTo>
                  <a:lnTo>
                    <a:pt x="593" y="7396"/>
                  </a:lnTo>
                  <a:lnTo>
                    <a:pt x="617" y="7403"/>
                  </a:lnTo>
                  <a:lnTo>
                    <a:pt x="647" y="7411"/>
                  </a:lnTo>
                  <a:lnTo>
                    <a:pt x="678" y="7422"/>
                  </a:lnTo>
                  <a:close/>
                  <a:moveTo>
                    <a:pt x="678" y="7536"/>
                  </a:moveTo>
                  <a:lnTo>
                    <a:pt x="678" y="7580"/>
                  </a:lnTo>
                  <a:lnTo>
                    <a:pt x="667" y="7579"/>
                  </a:lnTo>
                  <a:lnTo>
                    <a:pt x="655" y="7578"/>
                  </a:lnTo>
                  <a:lnTo>
                    <a:pt x="641" y="7574"/>
                  </a:lnTo>
                  <a:lnTo>
                    <a:pt x="626" y="7571"/>
                  </a:lnTo>
                  <a:lnTo>
                    <a:pt x="593" y="7561"/>
                  </a:lnTo>
                  <a:lnTo>
                    <a:pt x="554" y="7549"/>
                  </a:lnTo>
                  <a:lnTo>
                    <a:pt x="512" y="7533"/>
                  </a:lnTo>
                  <a:lnTo>
                    <a:pt x="466" y="7515"/>
                  </a:lnTo>
                  <a:lnTo>
                    <a:pt x="419" y="7495"/>
                  </a:lnTo>
                  <a:lnTo>
                    <a:pt x="369" y="7472"/>
                  </a:lnTo>
                  <a:lnTo>
                    <a:pt x="308" y="7443"/>
                  </a:lnTo>
                  <a:lnTo>
                    <a:pt x="250" y="7413"/>
                  </a:lnTo>
                  <a:lnTo>
                    <a:pt x="225" y="7397"/>
                  </a:lnTo>
                  <a:lnTo>
                    <a:pt x="201" y="7383"/>
                  </a:lnTo>
                  <a:lnTo>
                    <a:pt x="178" y="7370"/>
                  </a:lnTo>
                  <a:lnTo>
                    <a:pt x="159" y="7356"/>
                  </a:lnTo>
                  <a:lnTo>
                    <a:pt x="140" y="7345"/>
                  </a:lnTo>
                  <a:lnTo>
                    <a:pt x="124" y="7333"/>
                  </a:lnTo>
                  <a:lnTo>
                    <a:pt x="111" y="7322"/>
                  </a:lnTo>
                  <a:lnTo>
                    <a:pt x="100" y="7312"/>
                  </a:lnTo>
                  <a:lnTo>
                    <a:pt x="93" y="7304"/>
                  </a:lnTo>
                  <a:lnTo>
                    <a:pt x="87" y="7296"/>
                  </a:lnTo>
                  <a:lnTo>
                    <a:pt x="86" y="7292"/>
                  </a:lnTo>
                  <a:lnTo>
                    <a:pt x="85" y="7290"/>
                  </a:lnTo>
                  <a:lnTo>
                    <a:pt x="85" y="7286"/>
                  </a:lnTo>
                  <a:lnTo>
                    <a:pt x="86" y="7284"/>
                  </a:lnTo>
                  <a:lnTo>
                    <a:pt x="88" y="7282"/>
                  </a:lnTo>
                  <a:lnTo>
                    <a:pt x="91" y="7281"/>
                  </a:lnTo>
                  <a:lnTo>
                    <a:pt x="94" y="7280"/>
                  </a:lnTo>
                  <a:lnTo>
                    <a:pt x="98" y="7279"/>
                  </a:lnTo>
                  <a:lnTo>
                    <a:pt x="108" y="7279"/>
                  </a:lnTo>
                  <a:lnTo>
                    <a:pt x="121" y="7280"/>
                  </a:lnTo>
                  <a:lnTo>
                    <a:pt x="136" y="7282"/>
                  </a:lnTo>
                  <a:lnTo>
                    <a:pt x="153" y="7286"/>
                  </a:lnTo>
                  <a:lnTo>
                    <a:pt x="173" y="7291"/>
                  </a:lnTo>
                  <a:lnTo>
                    <a:pt x="195" y="7297"/>
                  </a:lnTo>
                  <a:lnTo>
                    <a:pt x="244" y="7314"/>
                  </a:lnTo>
                  <a:lnTo>
                    <a:pt x="299" y="7335"/>
                  </a:lnTo>
                  <a:lnTo>
                    <a:pt x="358" y="7360"/>
                  </a:lnTo>
                  <a:lnTo>
                    <a:pt x="421" y="7389"/>
                  </a:lnTo>
                  <a:lnTo>
                    <a:pt x="463" y="7409"/>
                  </a:lnTo>
                  <a:lnTo>
                    <a:pt x="503" y="7429"/>
                  </a:lnTo>
                  <a:lnTo>
                    <a:pt x="541" y="7449"/>
                  </a:lnTo>
                  <a:lnTo>
                    <a:pt x="576" y="7469"/>
                  </a:lnTo>
                  <a:lnTo>
                    <a:pt x="608" y="7487"/>
                  </a:lnTo>
                  <a:lnTo>
                    <a:pt x="635" y="7504"/>
                  </a:lnTo>
                  <a:lnTo>
                    <a:pt x="658" y="7522"/>
                  </a:lnTo>
                  <a:lnTo>
                    <a:pt x="678" y="7536"/>
                  </a:lnTo>
                  <a:close/>
                  <a:moveTo>
                    <a:pt x="678" y="7602"/>
                  </a:moveTo>
                  <a:lnTo>
                    <a:pt x="678" y="7703"/>
                  </a:lnTo>
                  <a:lnTo>
                    <a:pt x="630" y="7678"/>
                  </a:lnTo>
                  <a:lnTo>
                    <a:pt x="587" y="7654"/>
                  </a:lnTo>
                  <a:lnTo>
                    <a:pt x="549" y="7631"/>
                  </a:lnTo>
                  <a:lnTo>
                    <a:pt x="518" y="7610"/>
                  </a:lnTo>
                  <a:lnTo>
                    <a:pt x="504" y="7600"/>
                  </a:lnTo>
                  <a:lnTo>
                    <a:pt x="493" y="7592"/>
                  </a:lnTo>
                  <a:lnTo>
                    <a:pt x="484" y="7583"/>
                  </a:lnTo>
                  <a:lnTo>
                    <a:pt x="476" y="7575"/>
                  </a:lnTo>
                  <a:lnTo>
                    <a:pt x="471" y="7569"/>
                  </a:lnTo>
                  <a:lnTo>
                    <a:pt x="467" y="7563"/>
                  </a:lnTo>
                  <a:lnTo>
                    <a:pt x="466" y="7560"/>
                  </a:lnTo>
                  <a:lnTo>
                    <a:pt x="465" y="7557"/>
                  </a:lnTo>
                  <a:lnTo>
                    <a:pt x="466" y="7555"/>
                  </a:lnTo>
                  <a:lnTo>
                    <a:pt x="466" y="7553"/>
                  </a:lnTo>
                  <a:lnTo>
                    <a:pt x="470" y="7551"/>
                  </a:lnTo>
                  <a:lnTo>
                    <a:pt x="474" y="7549"/>
                  </a:lnTo>
                  <a:lnTo>
                    <a:pt x="480" y="7547"/>
                  </a:lnTo>
                  <a:lnTo>
                    <a:pt x="488" y="7547"/>
                  </a:lnTo>
                  <a:lnTo>
                    <a:pt x="507" y="7550"/>
                  </a:lnTo>
                  <a:lnTo>
                    <a:pt x="533" y="7555"/>
                  </a:lnTo>
                  <a:lnTo>
                    <a:pt x="563" y="7563"/>
                  </a:lnTo>
                  <a:lnTo>
                    <a:pt x="598" y="7573"/>
                  </a:lnTo>
                  <a:lnTo>
                    <a:pt x="636" y="7586"/>
                  </a:lnTo>
                  <a:lnTo>
                    <a:pt x="678" y="7602"/>
                  </a:lnTo>
                  <a:close/>
                  <a:moveTo>
                    <a:pt x="331" y="7626"/>
                  </a:moveTo>
                  <a:lnTo>
                    <a:pt x="267" y="7596"/>
                  </a:lnTo>
                  <a:lnTo>
                    <a:pt x="208" y="7565"/>
                  </a:lnTo>
                  <a:lnTo>
                    <a:pt x="181" y="7551"/>
                  </a:lnTo>
                  <a:lnTo>
                    <a:pt x="156" y="7536"/>
                  </a:lnTo>
                  <a:lnTo>
                    <a:pt x="134" y="7522"/>
                  </a:lnTo>
                  <a:lnTo>
                    <a:pt x="112" y="7509"/>
                  </a:lnTo>
                  <a:lnTo>
                    <a:pt x="94" y="7497"/>
                  </a:lnTo>
                  <a:lnTo>
                    <a:pt x="78" y="7485"/>
                  </a:lnTo>
                  <a:lnTo>
                    <a:pt x="64" y="7474"/>
                  </a:lnTo>
                  <a:lnTo>
                    <a:pt x="53" y="7463"/>
                  </a:lnTo>
                  <a:lnTo>
                    <a:pt x="44" y="7455"/>
                  </a:lnTo>
                  <a:lnTo>
                    <a:pt x="39" y="7447"/>
                  </a:lnTo>
                  <a:lnTo>
                    <a:pt x="37" y="7444"/>
                  </a:lnTo>
                  <a:lnTo>
                    <a:pt x="37" y="7441"/>
                  </a:lnTo>
                  <a:lnTo>
                    <a:pt x="37" y="7438"/>
                  </a:lnTo>
                  <a:lnTo>
                    <a:pt x="37" y="7436"/>
                  </a:lnTo>
                  <a:lnTo>
                    <a:pt x="39" y="7434"/>
                  </a:lnTo>
                  <a:lnTo>
                    <a:pt x="41" y="7433"/>
                  </a:lnTo>
                  <a:lnTo>
                    <a:pt x="44" y="7432"/>
                  </a:lnTo>
                  <a:lnTo>
                    <a:pt x="49" y="7431"/>
                  </a:lnTo>
                  <a:lnTo>
                    <a:pt x="58" y="7431"/>
                  </a:lnTo>
                  <a:lnTo>
                    <a:pt x="71" y="7432"/>
                  </a:lnTo>
                  <a:lnTo>
                    <a:pt x="87" y="7435"/>
                  </a:lnTo>
                  <a:lnTo>
                    <a:pt x="105" y="7440"/>
                  </a:lnTo>
                  <a:lnTo>
                    <a:pt x="125" y="7445"/>
                  </a:lnTo>
                  <a:lnTo>
                    <a:pt x="148" y="7452"/>
                  </a:lnTo>
                  <a:lnTo>
                    <a:pt x="198" y="7470"/>
                  </a:lnTo>
                  <a:lnTo>
                    <a:pt x="255" y="7491"/>
                  </a:lnTo>
                  <a:lnTo>
                    <a:pt x="315" y="7517"/>
                  </a:lnTo>
                  <a:lnTo>
                    <a:pt x="380" y="7546"/>
                  </a:lnTo>
                  <a:lnTo>
                    <a:pt x="445" y="7578"/>
                  </a:lnTo>
                  <a:lnTo>
                    <a:pt x="503" y="7608"/>
                  </a:lnTo>
                  <a:lnTo>
                    <a:pt x="555" y="7636"/>
                  </a:lnTo>
                  <a:lnTo>
                    <a:pt x="599" y="7663"/>
                  </a:lnTo>
                  <a:lnTo>
                    <a:pt x="619" y="7675"/>
                  </a:lnTo>
                  <a:lnTo>
                    <a:pt x="635" y="7687"/>
                  </a:lnTo>
                  <a:lnTo>
                    <a:pt x="649" y="7697"/>
                  </a:lnTo>
                  <a:lnTo>
                    <a:pt x="660" y="7707"/>
                  </a:lnTo>
                  <a:lnTo>
                    <a:pt x="668" y="7716"/>
                  </a:lnTo>
                  <a:lnTo>
                    <a:pt x="674" y="7722"/>
                  </a:lnTo>
                  <a:lnTo>
                    <a:pt x="676" y="7726"/>
                  </a:lnTo>
                  <a:lnTo>
                    <a:pt x="677" y="7729"/>
                  </a:lnTo>
                  <a:lnTo>
                    <a:pt x="677" y="7732"/>
                  </a:lnTo>
                  <a:lnTo>
                    <a:pt x="676" y="7734"/>
                  </a:lnTo>
                  <a:lnTo>
                    <a:pt x="674" y="7735"/>
                  </a:lnTo>
                  <a:lnTo>
                    <a:pt x="671" y="7737"/>
                  </a:lnTo>
                  <a:lnTo>
                    <a:pt x="668" y="7738"/>
                  </a:lnTo>
                  <a:lnTo>
                    <a:pt x="664" y="7738"/>
                  </a:lnTo>
                  <a:lnTo>
                    <a:pt x="654" y="7740"/>
                  </a:lnTo>
                  <a:lnTo>
                    <a:pt x="641" y="7738"/>
                  </a:lnTo>
                  <a:lnTo>
                    <a:pt x="625" y="7735"/>
                  </a:lnTo>
                  <a:lnTo>
                    <a:pt x="607" y="7731"/>
                  </a:lnTo>
                  <a:lnTo>
                    <a:pt x="587" y="7726"/>
                  </a:lnTo>
                  <a:lnTo>
                    <a:pt x="565" y="7719"/>
                  </a:lnTo>
                  <a:lnTo>
                    <a:pt x="514" y="7703"/>
                  </a:lnTo>
                  <a:lnTo>
                    <a:pt x="458" y="7681"/>
                  </a:lnTo>
                  <a:lnTo>
                    <a:pt x="396" y="7655"/>
                  </a:lnTo>
                  <a:lnTo>
                    <a:pt x="331" y="7626"/>
                  </a:lnTo>
                  <a:close/>
                  <a:moveTo>
                    <a:pt x="294" y="5938"/>
                  </a:moveTo>
                  <a:lnTo>
                    <a:pt x="317" y="5951"/>
                  </a:lnTo>
                  <a:lnTo>
                    <a:pt x="340" y="5963"/>
                  </a:lnTo>
                  <a:lnTo>
                    <a:pt x="362" y="5976"/>
                  </a:lnTo>
                  <a:lnTo>
                    <a:pt x="383" y="5989"/>
                  </a:lnTo>
                  <a:lnTo>
                    <a:pt x="402" y="6002"/>
                  </a:lnTo>
                  <a:lnTo>
                    <a:pt x="420" y="6014"/>
                  </a:lnTo>
                  <a:lnTo>
                    <a:pt x="436" y="6027"/>
                  </a:lnTo>
                  <a:lnTo>
                    <a:pt x="451" y="6039"/>
                  </a:lnTo>
                  <a:lnTo>
                    <a:pt x="464" y="6050"/>
                  </a:lnTo>
                  <a:lnTo>
                    <a:pt x="475" y="6060"/>
                  </a:lnTo>
                  <a:lnTo>
                    <a:pt x="485" y="6071"/>
                  </a:lnTo>
                  <a:lnTo>
                    <a:pt x="491" y="6081"/>
                  </a:lnTo>
                  <a:lnTo>
                    <a:pt x="497" y="6089"/>
                  </a:lnTo>
                  <a:lnTo>
                    <a:pt x="500" y="6097"/>
                  </a:lnTo>
                  <a:lnTo>
                    <a:pt x="500" y="6100"/>
                  </a:lnTo>
                  <a:lnTo>
                    <a:pt x="500" y="6103"/>
                  </a:lnTo>
                  <a:lnTo>
                    <a:pt x="499" y="6107"/>
                  </a:lnTo>
                  <a:lnTo>
                    <a:pt x="498" y="6110"/>
                  </a:lnTo>
                  <a:lnTo>
                    <a:pt x="495" y="6112"/>
                  </a:lnTo>
                  <a:lnTo>
                    <a:pt x="493" y="6114"/>
                  </a:lnTo>
                  <a:lnTo>
                    <a:pt x="490" y="6116"/>
                  </a:lnTo>
                  <a:lnTo>
                    <a:pt x="487" y="6118"/>
                  </a:lnTo>
                  <a:lnTo>
                    <a:pt x="477" y="6120"/>
                  </a:lnTo>
                  <a:lnTo>
                    <a:pt x="466" y="6121"/>
                  </a:lnTo>
                  <a:lnTo>
                    <a:pt x="453" y="6121"/>
                  </a:lnTo>
                  <a:lnTo>
                    <a:pt x="439" y="6119"/>
                  </a:lnTo>
                  <a:lnTo>
                    <a:pt x="423" y="6116"/>
                  </a:lnTo>
                  <a:lnTo>
                    <a:pt x="406" y="6112"/>
                  </a:lnTo>
                  <a:lnTo>
                    <a:pt x="386" y="6107"/>
                  </a:lnTo>
                  <a:lnTo>
                    <a:pt x="367" y="6100"/>
                  </a:lnTo>
                  <a:lnTo>
                    <a:pt x="345" y="6094"/>
                  </a:lnTo>
                  <a:lnTo>
                    <a:pt x="323" y="6085"/>
                  </a:lnTo>
                  <a:lnTo>
                    <a:pt x="300" y="6075"/>
                  </a:lnTo>
                  <a:lnTo>
                    <a:pt x="276" y="6066"/>
                  </a:lnTo>
                  <a:lnTo>
                    <a:pt x="253" y="6054"/>
                  </a:lnTo>
                  <a:lnTo>
                    <a:pt x="229" y="6042"/>
                  </a:lnTo>
                  <a:lnTo>
                    <a:pt x="204" y="6030"/>
                  </a:lnTo>
                  <a:lnTo>
                    <a:pt x="181" y="6017"/>
                  </a:lnTo>
                  <a:lnTo>
                    <a:pt x="160" y="6004"/>
                  </a:lnTo>
                  <a:lnTo>
                    <a:pt x="139" y="5991"/>
                  </a:lnTo>
                  <a:lnTo>
                    <a:pt x="120" y="5978"/>
                  </a:lnTo>
                  <a:lnTo>
                    <a:pt x="101" y="5965"/>
                  </a:lnTo>
                  <a:lnTo>
                    <a:pt x="85" y="5953"/>
                  </a:lnTo>
                  <a:lnTo>
                    <a:pt x="71" y="5942"/>
                  </a:lnTo>
                  <a:lnTo>
                    <a:pt x="58" y="5930"/>
                  </a:lnTo>
                  <a:lnTo>
                    <a:pt x="46" y="5919"/>
                  </a:lnTo>
                  <a:lnTo>
                    <a:pt x="38" y="5908"/>
                  </a:lnTo>
                  <a:lnTo>
                    <a:pt x="30" y="5898"/>
                  </a:lnTo>
                  <a:lnTo>
                    <a:pt x="26" y="5890"/>
                  </a:lnTo>
                  <a:lnTo>
                    <a:pt x="23" y="5882"/>
                  </a:lnTo>
                  <a:lnTo>
                    <a:pt x="23" y="5878"/>
                  </a:lnTo>
                  <a:lnTo>
                    <a:pt x="23" y="5875"/>
                  </a:lnTo>
                  <a:lnTo>
                    <a:pt x="24" y="5871"/>
                  </a:lnTo>
                  <a:lnTo>
                    <a:pt x="25" y="5869"/>
                  </a:lnTo>
                  <a:lnTo>
                    <a:pt x="27" y="5867"/>
                  </a:lnTo>
                  <a:lnTo>
                    <a:pt x="29" y="5864"/>
                  </a:lnTo>
                  <a:lnTo>
                    <a:pt x="32" y="5863"/>
                  </a:lnTo>
                  <a:lnTo>
                    <a:pt x="37" y="5861"/>
                  </a:lnTo>
                  <a:lnTo>
                    <a:pt x="45" y="5860"/>
                  </a:lnTo>
                  <a:lnTo>
                    <a:pt x="56" y="5858"/>
                  </a:lnTo>
                  <a:lnTo>
                    <a:pt x="69" y="5858"/>
                  </a:lnTo>
                  <a:lnTo>
                    <a:pt x="83" y="5861"/>
                  </a:lnTo>
                  <a:lnTo>
                    <a:pt x="99" y="5864"/>
                  </a:lnTo>
                  <a:lnTo>
                    <a:pt x="117" y="5868"/>
                  </a:lnTo>
                  <a:lnTo>
                    <a:pt x="136" y="5874"/>
                  </a:lnTo>
                  <a:lnTo>
                    <a:pt x="155" y="5879"/>
                  </a:lnTo>
                  <a:lnTo>
                    <a:pt x="177" y="5887"/>
                  </a:lnTo>
                  <a:lnTo>
                    <a:pt x="199" y="5895"/>
                  </a:lnTo>
                  <a:lnTo>
                    <a:pt x="221" y="5905"/>
                  </a:lnTo>
                  <a:lnTo>
                    <a:pt x="245" y="5915"/>
                  </a:lnTo>
                  <a:lnTo>
                    <a:pt x="269" y="5926"/>
                  </a:lnTo>
                  <a:lnTo>
                    <a:pt x="294" y="5938"/>
                  </a:lnTo>
                  <a:close/>
                  <a:moveTo>
                    <a:pt x="474" y="5488"/>
                  </a:moveTo>
                  <a:lnTo>
                    <a:pt x="497" y="5500"/>
                  </a:lnTo>
                  <a:lnTo>
                    <a:pt x="517" y="5512"/>
                  </a:lnTo>
                  <a:lnTo>
                    <a:pt x="538" y="5524"/>
                  </a:lnTo>
                  <a:lnTo>
                    <a:pt x="556" y="5537"/>
                  </a:lnTo>
                  <a:lnTo>
                    <a:pt x="574" y="5549"/>
                  </a:lnTo>
                  <a:lnTo>
                    <a:pt x="590" y="5561"/>
                  </a:lnTo>
                  <a:lnTo>
                    <a:pt x="606" y="5573"/>
                  </a:lnTo>
                  <a:lnTo>
                    <a:pt x="619" y="5584"/>
                  </a:lnTo>
                  <a:lnTo>
                    <a:pt x="630" y="5595"/>
                  </a:lnTo>
                  <a:lnTo>
                    <a:pt x="640" y="5606"/>
                  </a:lnTo>
                  <a:lnTo>
                    <a:pt x="649" y="5617"/>
                  </a:lnTo>
                  <a:lnTo>
                    <a:pt x="655" y="5625"/>
                  </a:lnTo>
                  <a:lnTo>
                    <a:pt x="658" y="5635"/>
                  </a:lnTo>
                  <a:lnTo>
                    <a:pt x="661" y="5643"/>
                  </a:lnTo>
                  <a:lnTo>
                    <a:pt x="662" y="5647"/>
                  </a:lnTo>
                  <a:lnTo>
                    <a:pt x="661" y="5650"/>
                  </a:lnTo>
                  <a:lnTo>
                    <a:pt x="661" y="5653"/>
                  </a:lnTo>
                  <a:lnTo>
                    <a:pt x="658" y="5657"/>
                  </a:lnTo>
                  <a:lnTo>
                    <a:pt x="656" y="5659"/>
                  </a:lnTo>
                  <a:lnTo>
                    <a:pt x="654" y="5661"/>
                  </a:lnTo>
                  <a:lnTo>
                    <a:pt x="651" y="5663"/>
                  </a:lnTo>
                  <a:lnTo>
                    <a:pt x="648" y="5665"/>
                  </a:lnTo>
                  <a:lnTo>
                    <a:pt x="639" y="5667"/>
                  </a:lnTo>
                  <a:lnTo>
                    <a:pt x="628" y="5669"/>
                  </a:lnTo>
                  <a:lnTo>
                    <a:pt x="616" y="5669"/>
                  </a:lnTo>
                  <a:lnTo>
                    <a:pt x="602" y="5667"/>
                  </a:lnTo>
                  <a:lnTo>
                    <a:pt x="587" y="5665"/>
                  </a:lnTo>
                  <a:lnTo>
                    <a:pt x="570" y="5662"/>
                  </a:lnTo>
                  <a:lnTo>
                    <a:pt x="553" y="5657"/>
                  </a:lnTo>
                  <a:lnTo>
                    <a:pt x="534" y="5651"/>
                  </a:lnTo>
                  <a:lnTo>
                    <a:pt x="514" y="5645"/>
                  </a:lnTo>
                  <a:lnTo>
                    <a:pt x="493" y="5637"/>
                  </a:lnTo>
                  <a:lnTo>
                    <a:pt x="472" y="5629"/>
                  </a:lnTo>
                  <a:lnTo>
                    <a:pt x="450" y="5620"/>
                  </a:lnTo>
                  <a:lnTo>
                    <a:pt x="429" y="5609"/>
                  </a:lnTo>
                  <a:lnTo>
                    <a:pt x="406" y="5597"/>
                  </a:lnTo>
                  <a:lnTo>
                    <a:pt x="383" y="5585"/>
                  </a:lnTo>
                  <a:lnTo>
                    <a:pt x="362" y="5574"/>
                  </a:lnTo>
                  <a:lnTo>
                    <a:pt x="342" y="5562"/>
                  </a:lnTo>
                  <a:lnTo>
                    <a:pt x="323" y="5549"/>
                  </a:lnTo>
                  <a:lnTo>
                    <a:pt x="305" y="5537"/>
                  </a:lnTo>
                  <a:lnTo>
                    <a:pt x="289" y="5525"/>
                  </a:lnTo>
                  <a:lnTo>
                    <a:pt x="274" y="5513"/>
                  </a:lnTo>
                  <a:lnTo>
                    <a:pt x="261" y="5501"/>
                  </a:lnTo>
                  <a:lnTo>
                    <a:pt x="249" y="5490"/>
                  </a:lnTo>
                  <a:lnTo>
                    <a:pt x="240" y="5480"/>
                  </a:lnTo>
                  <a:lnTo>
                    <a:pt x="231" y="5469"/>
                  </a:lnTo>
                  <a:lnTo>
                    <a:pt x="225" y="5459"/>
                  </a:lnTo>
                  <a:lnTo>
                    <a:pt x="220" y="5451"/>
                  </a:lnTo>
                  <a:lnTo>
                    <a:pt x="218" y="5443"/>
                  </a:lnTo>
                  <a:lnTo>
                    <a:pt x="218" y="5439"/>
                  </a:lnTo>
                  <a:lnTo>
                    <a:pt x="219" y="5435"/>
                  </a:lnTo>
                  <a:lnTo>
                    <a:pt x="219" y="5432"/>
                  </a:lnTo>
                  <a:lnTo>
                    <a:pt x="221" y="5429"/>
                  </a:lnTo>
                  <a:lnTo>
                    <a:pt x="223" y="5427"/>
                  </a:lnTo>
                  <a:lnTo>
                    <a:pt x="226" y="5425"/>
                  </a:lnTo>
                  <a:lnTo>
                    <a:pt x="229" y="5423"/>
                  </a:lnTo>
                  <a:lnTo>
                    <a:pt x="232" y="5420"/>
                  </a:lnTo>
                  <a:lnTo>
                    <a:pt x="241" y="5418"/>
                  </a:lnTo>
                  <a:lnTo>
                    <a:pt x="251" y="5417"/>
                  </a:lnTo>
                  <a:lnTo>
                    <a:pt x="263" y="5417"/>
                  </a:lnTo>
                  <a:lnTo>
                    <a:pt x="277" y="5418"/>
                  </a:lnTo>
                  <a:lnTo>
                    <a:pt x="293" y="5420"/>
                  </a:lnTo>
                  <a:lnTo>
                    <a:pt x="309" y="5424"/>
                  </a:lnTo>
                  <a:lnTo>
                    <a:pt x="327" y="5428"/>
                  </a:lnTo>
                  <a:lnTo>
                    <a:pt x="345" y="5434"/>
                  </a:lnTo>
                  <a:lnTo>
                    <a:pt x="366" y="5441"/>
                  </a:lnTo>
                  <a:lnTo>
                    <a:pt x="386" y="5448"/>
                  </a:lnTo>
                  <a:lnTo>
                    <a:pt x="407" y="5457"/>
                  </a:lnTo>
                  <a:lnTo>
                    <a:pt x="429" y="5467"/>
                  </a:lnTo>
                  <a:lnTo>
                    <a:pt x="451" y="5476"/>
                  </a:lnTo>
                  <a:lnTo>
                    <a:pt x="474" y="5488"/>
                  </a:lnTo>
                  <a:close/>
                  <a:moveTo>
                    <a:pt x="552" y="5402"/>
                  </a:moveTo>
                  <a:lnTo>
                    <a:pt x="549" y="5404"/>
                  </a:lnTo>
                  <a:lnTo>
                    <a:pt x="547" y="5406"/>
                  </a:lnTo>
                  <a:lnTo>
                    <a:pt x="544" y="5408"/>
                  </a:lnTo>
                  <a:lnTo>
                    <a:pt x="541" y="5411"/>
                  </a:lnTo>
                  <a:lnTo>
                    <a:pt x="532" y="5413"/>
                  </a:lnTo>
                  <a:lnTo>
                    <a:pt x="521" y="5415"/>
                  </a:lnTo>
                  <a:lnTo>
                    <a:pt x="509" y="5415"/>
                  </a:lnTo>
                  <a:lnTo>
                    <a:pt x="497" y="5414"/>
                  </a:lnTo>
                  <a:lnTo>
                    <a:pt x="481" y="5412"/>
                  </a:lnTo>
                  <a:lnTo>
                    <a:pt x="466" y="5408"/>
                  </a:lnTo>
                  <a:lnTo>
                    <a:pt x="449" y="5404"/>
                  </a:lnTo>
                  <a:lnTo>
                    <a:pt x="431" y="5399"/>
                  </a:lnTo>
                  <a:lnTo>
                    <a:pt x="411" y="5392"/>
                  </a:lnTo>
                  <a:lnTo>
                    <a:pt x="392" y="5385"/>
                  </a:lnTo>
                  <a:lnTo>
                    <a:pt x="371" y="5377"/>
                  </a:lnTo>
                  <a:lnTo>
                    <a:pt x="351" y="5367"/>
                  </a:lnTo>
                  <a:lnTo>
                    <a:pt x="329" y="5358"/>
                  </a:lnTo>
                  <a:lnTo>
                    <a:pt x="308" y="5347"/>
                  </a:lnTo>
                  <a:lnTo>
                    <a:pt x="286" y="5335"/>
                  </a:lnTo>
                  <a:lnTo>
                    <a:pt x="266" y="5323"/>
                  </a:lnTo>
                  <a:lnTo>
                    <a:pt x="247" y="5311"/>
                  </a:lnTo>
                  <a:lnTo>
                    <a:pt x="229" y="5299"/>
                  </a:lnTo>
                  <a:lnTo>
                    <a:pt x="212" y="5288"/>
                  </a:lnTo>
                  <a:lnTo>
                    <a:pt x="196" y="5276"/>
                  </a:lnTo>
                  <a:lnTo>
                    <a:pt x="182" y="5264"/>
                  </a:lnTo>
                  <a:lnTo>
                    <a:pt x="169" y="5252"/>
                  </a:lnTo>
                  <a:lnTo>
                    <a:pt x="159" y="5241"/>
                  </a:lnTo>
                  <a:lnTo>
                    <a:pt x="149" y="5230"/>
                  </a:lnTo>
                  <a:lnTo>
                    <a:pt x="141" y="5221"/>
                  </a:lnTo>
                  <a:lnTo>
                    <a:pt x="136" y="5211"/>
                  </a:lnTo>
                  <a:lnTo>
                    <a:pt x="132" y="5202"/>
                  </a:lnTo>
                  <a:lnTo>
                    <a:pt x="130" y="5195"/>
                  </a:lnTo>
                  <a:lnTo>
                    <a:pt x="130" y="5190"/>
                  </a:lnTo>
                  <a:lnTo>
                    <a:pt x="131" y="5187"/>
                  </a:lnTo>
                  <a:lnTo>
                    <a:pt x="132" y="5184"/>
                  </a:lnTo>
                  <a:lnTo>
                    <a:pt x="133" y="5181"/>
                  </a:lnTo>
                  <a:lnTo>
                    <a:pt x="135" y="5179"/>
                  </a:lnTo>
                  <a:lnTo>
                    <a:pt x="137" y="5176"/>
                  </a:lnTo>
                  <a:lnTo>
                    <a:pt x="140" y="5174"/>
                  </a:lnTo>
                  <a:lnTo>
                    <a:pt x="144" y="5172"/>
                  </a:lnTo>
                  <a:lnTo>
                    <a:pt x="152" y="5170"/>
                  </a:lnTo>
                  <a:lnTo>
                    <a:pt x="162" y="5169"/>
                  </a:lnTo>
                  <a:lnTo>
                    <a:pt x="174" y="5168"/>
                  </a:lnTo>
                  <a:lnTo>
                    <a:pt x="188" y="5169"/>
                  </a:lnTo>
                  <a:lnTo>
                    <a:pt x="202" y="5171"/>
                  </a:lnTo>
                  <a:lnTo>
                    <a:pt x="218" y="5174"/>
                  </a:lnTo>
                  <a:lnTo>
                    <a:pt x="235" y="5179"/>
                  </a:lnTo>
                  <a:lnTo>
                    <a:pt x="253" y="5184"/>
                  </a:lnTo>
                  <a:lnTo>
                    <a:pt x="272" y="5190"/>
                  </a:lnTo>
                  <a:lnTo>
                    <a:pt x="291" y="5198"/>
                  </a:lnTo>
                  <a:lnTo>
                    <a:pt x="312" y="5207"/>
                  </a:lnTo>
                  <a:lnTo>
                    <a:pt x="332" y="5215"/>
                  </a:lnTo>
                  <a:lnTo>
                    <a:pt x="354" y="5226"/>
                  </a:lnTo>
                  <a:lnTo>
                    <a:pt x="376" y="5237"/>
                  </a:lnTo>
                  <a:lnTo>
                    <a:pt x="397" y="5249"/>
                  </a:lnTo>
                  <a:lnTo>
                    <a:pt x="417" y="5261"/>
                  </a:lnTo>
                  <a:lnTo>
                    <a:pt x="436" y="5272"/>
                  </a:lnTo>
                  <a:lnTo>
                    <a:pt x="454" y="5284"/>
                  </a:lnTo>
                  <a:lnTo>
                    <a:pt x="472" y="5296"/>
                  </a:lnTo>
                  <a:lnTo>
                    <a:pt x="487" y="5308"/>
                  </a:lnTo>
                  <a:lnTo>
                    <a:pt x="501" y="5319"/>
                  </a:lnTo>
                  <a:lnTo>
                    <a:pt x="514" y="5331"/>
                  </a:lnTo>
                  <a:lnTo>
                    <a:pt x="525" y="5342"/>
                  </a:lnTo>
                  <a:lnTo>
                    <a:pt x="534" y="5352"/>
                  </a:lnTo>
                  <a:lnTo>
                    <a:pt x="542" y="5362"/>
                  </a:lnTo>
                  <a:lnTo>
                    <a:pt x="548" y="5372"/>
                  </a:lnTo>
                  <a:lnTo>
                    <a:pt x="553" y="5380"/>
                  </a:lnTo>
                  <a:lnTo>
                    <a:pt x="554" y="5388"/>
                  </a:lnTo>
                  <a:lnTo>
                    <a:pt x="555" y="5392"/>
                  </a:lnTo>
                  <a:lnTo>
                    <a:pt x="554" y="5396"/>
                  </a:lnTo>
                  <a:lnTo>
                    <a:pt x="553" y="5399"/>
                  </a:lnTo>
                  <a:lnTo>
                    <a:pt x="552" y="5402"/>
                  </a:lnTo>
                  <a:close/>
                  <a:moveTo>
                    <a:pt x="471" y="5148"/>
                  </a:moveTo>
                  <a:lnTo>
                    <a:pt x="466" y="5154"/>
                  </a:lnTo>
                  <a:lnTo>
                    <a:pt x="460" y="5158"/>
                  </a:lnTo>
                  <a:lnTo>
                    <a:pt x="451" y="5160"/>
                  </a:lnTo>
                  <a:lnTo>
                    <a:pt x="441" y="5162"/>
                  </a:lnTo>
                  <a:lnTo>
                    <a:pt x="431" y="5162"/>
                  </a:lnTo>
                  <a:lnTo>
                    <a:pt x="418" y="5161"/>
                  </a:lnTo>
                  <a:lnTo>
                    <a:pt x="403" y="5159"/>
                  </a:lnTo>
                  <a:lnTo>
                    <a:pt x="388" y="5157"/>
                  </a:lnTo>
                  <a:lnTo>
                    <a:pt x="371" y="5153"/>
                  </a:lnTo>
                  <a:lnTo>
                    <a:pt x="354" y="5147"/>
                  </a:lnTo>
                  <a:lnTo>
                    <a:pt x="336" y="5142"/>
                  </a:lnTo>
                  <a:lnTo>
                    <a:pt x="316" y="5134"/>
                  </a:lnTo>
                  <a:lnTo>
                    <a:pt x="297" y="5127"/>
                  </a:lnTo>
                  <a:lnTo>
                    <a:pt x="277" y="5118"/>
                  </a:lnTo>
                  <a:lnTo>
                    <a:pt x="257" y="5108"/>
                  </a:lnTo>
                  <a:lnTo>
                    <a:pt x="236" y="5098"/>
                  </a:lnTo>
                  <a:lnTo>
                    <a:pt x="216" y="5087"/>
                  </a:lnTo>
                  <a:lnTo>
                    <a:pt x="196" y="5075"/>
                  </a:lnTo>
                  <a:lnTo>
                    <a:pt x="178" y="5063"/>
                  </a:lnTo>
                  <a:lnTo>
                    <a:pt x="161" y="5051"/>
                  </a:lnTo>
                  <a:lnTo>
                    <a:pt x="145" y="5039"/>
                  </a:lnTo>
                  <a:lnTo>
                    <a:pt x="131" y="5029"/>
                  </a:lnTo>
                  <a:lnTo>
                    <a:pt x="117" y="5017"/>
                  </a:lnTo>
                  <a:lnTo>
                    <a:pt x="105" y="5006"/>
                  </a:lnTo>
                  <a:lnTo>
                    <a:pt x="95" y="4994"/>
                  </a:lnTo>
                  <a:lnTo>
                    <a:pt x="85" y="4984"/>
                  </a:lnTo>
                  <a:lnTo>
                    <a:pt x="79" y="4974"/>
                  </a:lnTo>
                  <a:lnTo>
                    <a:pt x="73" y="4965"/>
                  </a:lnTo>
                  <a:lnTo>
                    <a:pt x="69" y="4956"/>
                  </a:lnTo>
                  <a:lnTo>
                    <a:pt x="68" y="4948"/>
                  </a:lnTo>
                  <a:lnTo>
                    <a:pt x="68" y="4944"/>
                  </a:lnTo>
                  <a:lnTo>
                    <a:pt x="68" y="4941"/>
                  </a:lnTo>
                  <a:lnTo>
                    <a:pt x="69" y="4938"/>
                  </a:lnTo>
                  <a:lnTo>
                    <a:pt x="70" y="4935"/>
                  </a:lnTo>
                  <a:lnTo>
                    <a:pt x="72" y="4931"/>
                  </a:lnTo>
                  <a:lnTo>
                    <a:pt x="74" y="4929"/>
                  </a:lnTo>
                  <a:lnTo>
                    <a:pt x="78" y="4927"/>
                  </a:lnTo>
                  <a:lnTo>
                    <a:pt x="81" y="4926"/>
                  </a:lnTo>
                  <a:lnTo>
                    <a:pt x="90" y="4923"/>
                  </a:lnTo>
                  <a:lnTo>
                    <a:pt x="99" y="4922"/>
                  </a:lnTo>
                  <a:lnTo>
                    <a:pt x="111" y="4922"/>
                  </a:lnTo>
                  <a:lnTo>
                    <a:pt x="124" y="4922"/>
                  </a:lnTo>
                  <a:lnTo>
                    <a:pt x="138" y="4924"/>
                  </a:lnTo>
                  <a:lnTo>
                    <a:pt x="153" y="4927"/>
                  </a:lnTo>
                  <a:lnTo>
                    <a:pt x="169" y="4931"/>
                  </a:lnTo>
                  <a:lnTo>
                    <a:pt x="187" y="4937"/>
                  </a:lnTo>
                  <a:lnTo>
                    <a:pt x="205" y="4942"/>
                  </a:lnTo>
                  <a:lnTo>
                    <a:pt x="225" y="4950"/>
                  </a:lnTo>
                  <a:lnTo>
                    <a:pt x="244" y="4957"/>
                  </a:lnTo>
                  <a:lnTo>
                    <a:pt x="263" y="4967"/>
                  </a:lnTo>
                  <a:lnTo>
                    <a:pt x="284" y="4977"/>
                  </a:lnTo>
                  <a:lnTo>
                    <a:pt x="304" y="4988"/>
                  </a:lnTo>
                  <a:lnTo>
                    <a:pt x="325" y="4998"/>
                  </a:lnTo>
                  <a:lnTo>
                    <a:pt x="344" y="5010"/>
                  </a:lnTo>
                  <a:lnTo>
                    <a:pt x="363" y="5021"/>
                  </a:lnTo>
                  <a:lnTo>
                    <a:pt x="380" y="5033"/>
                  </a:lnTo>
                  <a:lnTo>
                    <a:pt x="396" y="5045"/>
                  </a:lnTo>
                  <a:lnTo>
                    <a:pt x="410" y="5057"/>
                  </a:lnTo>
                  <a:lnTo>
                    <a:pt x="424" y="5067"/>
                  </a:lnTo>
                  <a:lnTo>
                    <a:pt x="436" y="5078"/>
                  </a:lnTo>
                  <a:lnTo>
                    <a:pt x="447" y="5089"/>
                  </a:lnTo>
                  <a:lnTo>
                    <a:pt x="456" y="5100"/>
                  </a:lnTo>
                  <a:lnTo>
                    <a:pt x="463" y="5110"/>
                  </a:lnTo>
                  <a:lnTo>
                    <a:pt x="468" y="5119"/>
                  </a:lnTo>
                  <a:lnTo>
                    <a:pt x="472" y="5128"/>
                  </a:lnTo>
                  <a:lnTo>
                    <a:pt x="474" y="5135"/>
                  </a:lnTo>
                  <a:lnTo>
                    <a:pt x="474" y="5140"/>
                  </a:lnTo>
                  <a:lnTo>
                    <a:pt x="473" y="5143"/>
                  </a:lnTo>
                  <a:lnTo>
                    <a:pt x="473" y="5146"/>
                  </a:lnTo>
                  <a:lnTo>
                    <a:pt x="471" y="5148"/>
                  </a:lnTo>
                  <a:close/>
                  <a:moveTo>
                    <a:pt x="417" y="4897"/>
                  </a:moveTo>
                  <a:lnTo>
                    <a:pt x="412" y="4902"/>
                  </a:lnTo>
                  <a:lnTo>
                    <a:pt x="406" y="4906"/>
                  </a:lnTo>
                  <a:lnTo>
                    <a:pt x="398" y="4909"/>
                  </a:lnTo>
                  <a:lnTo>
                    <a:pt x="389" y="4911"/>
                  </a:lnTo>
                  <a:lnTo>
                    <a:pt x="377" y="4911"/>
                  </a:lnTo>
                  <a:lnTo>
                    <a:pt x="365" y="4910"/>
                  </a:lnTo>
                  <a:lnTo>
                    <a:pt x="351" y="4909"/>
                  </a:lnTo>
                  <a:lnTo>
                    <a:pt x="337" y="4906"/>
                  </a:lnTo>
                  <a:lnTo>
                    <a:pt x="321" y="4902"/>
                  </a:lnTo>
                  <a:lnTo>
                    <a:pt x="304" y="4897"/>
                  </a:lnTo>
                  <a:lnTo>
                    <a:pt x="286" y="4892"/>
                  </a:lnTo>
                  <a:lnTo>
                    <a:pt x="269" y="4885"/>
                  </a:lnTo>
                  <a:lnTo>
                    <a:pt x="249" y="4878"/>
                  </a:lnTo>
                  <a:lnTo>
                    <a:pt x="230" y="4869"/>
                  </a:lnTo>
                  <a:lnTo>
                    <a:pt x="210" y="4859"/>
                  </a:lnTo>
                  <a:lnTo>
                    <a:pt x="191" y="4849"/>
                  </a:lnTo>
                  <a:lnTo>
                    <a:pt x="172" y="4839"/>
                  </a:lnTo>
                  <a:lnTo>
                    <a:pt x="153" y="4827"/>
                  </a:lnTo>
                  <a:lnTo>
                    <a:pt x="136" y="4816"/>
                  </a:lnTo>
                  <a:lnTo>
                    <a:pt x="120" y="4804"/>
                  </a:lnTo>
                  <a:lnTo>
                    <a:pt x="104" y="4793"/>
                  </a:lnTo>
                  <a:lnTo>
                    <a:pt x="90" y="4781"/>
                  </a:lnTo>
                  <a:lnTo>
                    <a:pt x="78" y="4771"/>
                  </a:lnTo>
                  <a:lnTo>
                    <a:pt x="66" y="4759"/>
                  </a:lnTo>
                  <a:lnTo>
                    <a:pt x="56" y="4749"/>
                  </a:lnTo>
                  <a:lnTo>
                    <a:pt x="47" y="4738"/>
                  </a:lnTo>
                  <a:lnTo>
                    <a:pt x="41" y="4729"/>
                  </a:lnTo>
                  <a:lnTo>
                    <a:pt x="36" y="4719"/>
                  </a:lnTo>
                  <a:lnTo>
                    <a:pt x="32" y="4710"/>
                  </a:lnTo>
                  <a:lnTo>
                    <a:pt x="31" y="4703"/>
                  </a:lnTo>
                  <a:lnTo>
                    <a:pt x="31" y="4696"/>
                  </a:lnTo>
                  <a:lnTo>
                    <a:pt x="35" y="4690"/>
                  </a:lnTo>
                  <a:lnTo>
                    <a:pt x="39" y="4684"/>
                  </a:lnTo>
                  <a:lnTo>
                    <a:pt x="45" y="4681"/>
                  </a:lnTo>
                  <a:lnTo>
                    <a:pt x="53" y="4678"/>
                  </a:lnTo>
                  <a:lnTo>
                    <a:pt x="63" y="4677"/>
                  </a:lnTo>
                  <a:lnTo>
                    <a:pt x="73" y="4676"/>
                  </a:lnTo>
                  <a:lnTo>
                    <a:pt x="86" y="4677"/>
                  </a:lnTo>
                  <a:lnTo>
                    <a:pt x="99" y="4679"/>
                  </a:lnTo>
                  <a:lnTo>
                    <a:pt x="114" y="4681"/>
                  </a:lnTo>
                  <a:lnTo>
                    <a:pt x="131" y="4685"/>
                  </a:lnTo>
                  <a:lnTo>
                    <a:pt x="147" y="4690"/>
                  </a:lnTo>
                  <a:lnTo>
                    <a:pt x="164" y="4696"/>
                  </a:lnTo>
                  <a:lnTo>
                    <a:pt x="182" y="4703"/>
                  </a:lnTo>
                  <a:lnTo>
                    <a:pt x="201" y="4710"/>
                  </a:lnTo>
                  <a:lnTo>
                    <a:pt x="220" y="4719"/>
                  </a:lnTo>
                  <a:lnTo>
                    <a:pt x="240" y="4729"/>
                  </a:lnTo>
                  <a:lnTo>
                    <a:pt x="260" y="4739"/>
                  </a:lnTo>
                  <a:lnTo>
                    <a:pt x="278" y="4750"/>
                  </a:lnTo>
                  <a:lnTo>
                    <a:pt x="297" y="4761"/>
                  </a:lnTo>
                  <a:lnTo>
                    <a:pt x="315" y="4773"/>
                  </a:lnTo>
                  <a:lnTo>
                    <a:pt x="331" y="4784"/>
                  </a:lnTo>
                  <a:lnTo>
                    <a:pt x="346" y="4795"/>
                  </a:lnTo>
                  <a:lnTo>
                    <a:pt x="361" y="4806"/>
                  </a:lnTo>
                  <a:lnTo>
                    <a:pt x="373" y="4817"/>
                  </a:lnTo>
                  <a:lnTo>
                    <a:pt x="384" y="4828"/>
                  </a:lnTo>
                  <a:lnTo>
                    <a:pt x="395" y="4839"/>
                  </a:lnTo>
                  <a:lnTo>
                    <a:pt x="403" y="4848"/>
                  </a:lnTo>
                  <a:lnTo>
                    <a:pt x="410" y="4858"/>
                  </a:lnTo>
                  <a:lnTo>
                    <a:pt x="414" y="4868"/>
                  </a:lnTo>
                  <a:lnTo>
                    <a:pt x="418" y="4876"/>
                  </a:lnTo>
                  <a:lnTo>
                    <a:pt x="420" y="4884"/>
                  </a:lnTo>
                  <a:lnTo>
                    <a:pt x="419" y="4890"/>
                  </a:lnTo>
                  <a:lnTo>
                    <a:pt x="417" y="4897"/>
                  </a:lnTo>
                  <a:close/>
                  <a:moveTo>
                    <a:pt x="389" y="4645"/>
                  </a:moveTo>
                  <a:lnTo>
                    <a:pt x="384" y="4651"/>
                  </a:lnTo>
                  <a:lnTo>
                    <a:pt x="378" y="4655"/>
                  </a:lnTo>
                  <a:lnTo>
                    <a:pt x="370" y="4658"/>
                  </a:lnTo>
                  <a:lnTo>
                    <a:pt x="361" y="4660"/>
                  </a:lnTo>
                  <a:lnTo>
                    <a:pt x="350" y="4661"/>
                  </a:lnTo>
                  <a:lnTo>
                    <a:pt x="338" y="4660"/>
                  </a:lnTo>
                  <a:lnTo>
                    <a:pt x="325" y="4658"/>
                  </a:lnTo>
                  <a:lnTo>
                    <a:pt x="311" y="4656"/>
                  </a:lnTo>
                  <a:lnTo>
                    <a:pt x="296" y="4652"/>
                  </a:lnTo>
                  <a:lnTo>
                    <a:pt x="280" y="4648"/>
                  </a:lnTo>
                  <a:lnTo>
                    <a:pt x="262" y="4642"/>
                  </a:lnTo>
                  <a:lnTo>
                    <a:pt x="245" y="4636"/>
                  </a:lnTo>
                  <a:lnTo>
                    <a:pt x="227" y="4628"/>
                  </a:lnTo>
                  <a:lnTo>
                    <a:pt x="208" y="4621"/>
                  </a:lnTo>
                  <a:lnTo>
                    <a:pt x="190" y="4611"/>
                  </a:lnTo>
                  <a:lnTo>
                    <a:pt x="172" y="4601"/>
                  </a:lnTo>
                  <a:lnTo>
                    <a:pt x="152" y="4590"/>
                  </a:lnTo>
                  <a:lnTo>
                    <a:pt x="135" y="4580"/>
                  </a:lnTo>
                  <a:lnTo>
                    <a:pt x="119" y="4569"/>
                  </a:lnTo>
                  <a:lnTo>
                    <a:pt x="103" y="4558"/>
                  </a:lnTo>
                  <a:lnTo>
                    <a:pt x="88" y="4546"/>
                  </a:lnTo>
                  <a:lnTo>
                    <a:pt x="74" y="4535"/>
                  </a:lnTo>
                  <a:lnTo>
                    <a:pt x="63" y="4525"/>
                  </a:lnTo>
                  <a:lnTo>
                    <a:pt x="52" y="4514"/>
                  </a:lnTo>
                  <a:lnTo>
                    <a:pt x="43" y="4503"/>
                  </a:lnTo>
                  <a:lnTo>
                    <a:pt x="35" y="4493"/>
                  </a:lnTo>
                  <a:lnTo>
                    <a:pt x="29" y="4484"/>
                  </a:lnTo>
                  <a:lnTo>
                    <a:pt x="24" y="4475"/>
                  </a:lnTo>
                  <a:lnTo>
                    <a:pt x="22" y="4466"/>
                  </a:lnTo>
                  <a:lnTo>
                    <a:pt x="19" y="4458"/>
                  </a:lnTo>
                  <a:lnTo>
                    <a:pt x="20" y="4451"/>
                  </a:lnTo>
                  <a:lnTo>
                    <a:pt x="23" y="4445"/>
                  </a:lnTo>
                  <a:lnTo>
                    <a:pt x="28" y="4439"/>
                  </a:lnTo>
                  <a:lnTo>
                    <a:pt x="33" y="4436"/>
                  </a:lnTo>
                  <a:lnTo>
                    <a:pt x="41" y="4433"/>
                  </a:lnTo>
                  <a:lnTo>
                    <a:pt x="51" y="4432"/>
                  </a:lnTo>
                  <a:lnTo>
                    <a:pt x="61" y="4431"/>
                  </a:lnTo>
                  <a:lnTo>
                    <a:pt x="73" y="4432"/>
                  </a:lnTo>
                  <a:lnTo>
                    <a:pt x="86" y="4433"/>
                  </a:lnTo>
                  <a:lnTo>
                    <a:pt x="100" y="4436"/>
                  </a:lnTo>
                  <a:lnTo>
                    <a:pt x="115" y="4439"/>
                  </a:lnTo>
                  <a:lnTo>
                    <a:pt x="132" y="4444"/>
                  </a:lnTo>
                  <a:lnTo>
                    <a:pt x="149" y="4449"/>
                  </a:lnTo>
                  <a:lnTo>
                    <a:pt x="166" y="4456"/>
                  </a:lnTo>
                  <a:lnTo>
                    <a:pt x="185" y="4463"/>
                  </a:lnTo>
                  <a:lnTo>
                    <a:pt x="203" y="4472"/>
                  </a:lnTo>
                  <a:lnTo>
                    <a:pt x="221" y="4480"/>
                  </a:lnTo>
                  <a:lnTo>
                    <a:pt x="240" y="4491"/>
                  </a:lnTo>
                  <a:lnTo>
                    <a:pt x="259" y="4502"/>
                  </a:lnTo>
                  <a:lnTo>
                    <a:pt x="276" y="4513"/>
                  </a:lnTo>
                  <a:lnTo>
                    <a:pt x="293" y="4524"/>
                  </a:lnTo>
                  <a:lnTo>
                    <a:pt x="309" y="4534"/>
                  </a:lnTo>
                  <a:lnTo>
                    <a:pt x="323" y="4545"/>
                  </a:lnTo>
                  <a:lnTo>
                    <a:pt x="337" y="4556"/>
                  </a:lnTo>
                  <a:lnTo>
                    <a:pt x="349" y="4568"/>
                  </a:lnTo>
                  <a:lnTo>
                    <a:pt x="359" y="4577"/>
                  </a:lnTo>
                  <a:lnTo>
                    <a:pt x="368" y="4588"/>
                  </a:lnTo>
                  <a:lnTo>
                    <a:pt x="377" y="4598"/>
                  </a:lnTo>
                  <a:lnTo>
                    <a:pt x="383" y="4608"/>
                  </a:lnTo>
                  <a:lnTo>
                    <a:pt x="388" y="4616"/>
                  </a:lnTo>
                  <a:lnTo>
                    <a:pt x="391" y="4625"/>
                  </a:lnTo>
                  <a:lnTo>
                    <a:pt x="392" y="4633"/>
                  </a:lnTo>
                  <a:lnTo>
                    <a:pt x="391" y="4640"/>
                  </a:lnTo>
                  <a:lnTo>
                    <a:pt x="389" y="4645"/>
                  </a:lnTo>
                  <a:close/>
                  <a:moveTo>
                    <a:pt x="177" y="4354"/>
                  </a:moveTo>
                  <a:lnTo>
                    <a:pt x="159" y="4343"/>
                  </a:lnTo>
                  <a:lnTo>
                    <a:pt x="142" y="4333"/>
                  </a:lnTo>
                  <a:lnTo>
                    <a:pt x="126" y="4322"/>
                  </a:lnTo>
                  <a:lnTo>
                    <a:pt x="111" y="4311"/>
                  </a:lnTo>
                  <a:lnTo>
                    <a:pt x="97" y="4300"/>
                  </a:lnTo>
                  <a:lnTo>
                    <a:pt x="85" y="4289"/>
                  </a:lnTo>
                  <a:lnTo>
                    <a:pt x="73" y="4279"/>
                  </a:lnTo>
                  <a:lnTo>
                    <a:pt x="64" y="4268"/>
                  </a:lnTo>
                  <a:lnTo>
                    <a:pt x="54" y="4258"/>
                  </a:lnTo>
                  <a:lnTo>
                    <a:pt x="46" y="4248"/>
                  </a:lnTo>
                  <a:lnTo>
                    <a:pt x="41" y="4239"/>
                  </a:lnTo>
                  <a:lnTo>
                    <a:pt x="37" y="4230"/>
                  </a:lnTo>
                  <a:lnTo>
                    <a:pt x="33" y="4221"/>
                  </a:lnTo>
                  <a:lnTo>
                    <a:pt x="33" y="4214"/>
                  </a:lnTo>
                  <a:lnTo>
                    <a:pt x="33" y="4206"/>
                  </a:lnTo>
                  <a:lnTo>
                    <a:pt x="37" y="4201"/>
                  </a:lnTo>
                  <a:lnTo>
                    <a:pt x="41" y="4195"/>
                  </a:lnTo>
                  <a:lnTo>
                    <a:pt x="46" y="4191"/>
                  </a:lnTo>
                  <a:lnTo>
                    <a:pt x="54" y="4188"/>
                  </a:lnTo>
                  <a:lnTo>
                    <a:pt x="64" y="4187"/>
                  </a:lnTo>
                  <a:lnTo>
                    <a:pt x="73" y="4186"/>
                  </a:lnTo>
                  <a:lnTo>
                    <a:pt x="85" y="4186"/>
                  </a:lnTo>
                  <a:lnTo>
                    <a:pt x="98" y="4188"/>
                  </a:lnTo>
                  <a:lnTo>
                    <a:pt x="111" y="4190"/>
                  </a:lnTo>
                  <a:lnTo>
                    <a:pt x="126" y="4193"/>
                  </a:lnTo>
                  <a:lnTo>
                    <a:pt x="141" y="4198"/>
                  </a:lnTo>
                  <a:lnTo>
                    <a:pt x="158" y="4203"/>
                  </a:lnTo>
                  <a:lnTo>
                    <a:pt x="175" y="4209"/>
                  </a:lnTo>
                  <a:lnTo>
                    <a:pt x="192" y="4216"/>
                  </a:lnTo>
                  <a:lnTo>
                    <a:pt x="209" y="4225"/>
                  </a:lnTo>
                  <a:lnTo>
                    <a:pt x="228" y="4233"/>
                  </a:lnTo>
                  <a:lnTo>
                    <a:pt x="245" y="4243"/>
                  </a:lnTo>
                  <a:lnTo>
                    <a:pt x="263" y="4254"/>
                  </a:lnTo>
                  <a:lnTo>
                    <a:pt x="280" y="4263"/>
                  </a:lnTo>
                  <a:lnTo>
                    <a:pt x="296" y="4274"/>
                  </a:lnTo>
                  <a:lnTo>
                    <a:pt x="311" y="4285"/>
                  </a:lnTo>
                  <a:lnTo>
                    <a:pt x="325" y="4296"/>
                  </a:lnTo>
                  <a:lnTo>
                    <a:pt x="337" y="4307"/>
                  </a:lnTo>
                  <a:lnTo>
                    <a:pt x="349" y="4317"/>
                  </a:lnTo>
                  <a:lnTo>
                    <a:pt x="359" y="4328"/>
                  </a:lnTo>
                  <a:lnTo>
                    <a:pt x="368" y="4338"/>
                  </a:lnTo>
                  <a:lnTo>
                    <a:pt x="376" y="4348"/>
                  </a:lnTo>
                  <a:lnTo>
                    <a:pt x="381" y="4357"/>
                  </a:lnTo>
                  <a:lnTo>
                    <a:pt x="385" y="4366"/>
                  </a:lnTo>
                  <a:lnTo>
                    <a:pt x="389" y="4375"/>
                  </a:lnTo>
                  <a:lnTo>
                    <a:pt x="390" y="4382"/>
                  </a:lnTo>
                  <a:lnTo>
                    <a:pt x="389" y="4389"/>
                  </a:lnTo>
                  <a:lnTo>
                    <a:pt x="386" y="4395"/>
                  </a:lnTo>
                  <a:lnTo>
                    <a:pt x="382" y="4401"/>
                  </a:lnTo>
                  <a:lnTo>
                    <a:pt x="376" y="4405"/>
                  </a:lnTo>
                  <a:lnTo>
                    <a:pt x="368" y="4407"/>
                  </a:lnTo>
                  <a:lnTo>
                    <a:pt x="359" y="4409"/>
                  </a:lnTo>
                  <a:lnTo>
                    <a:pt x="349" y="4410"/>
                  </a:lnTo>
                  <a:lnTo>
                    <a:pt x="337" y="4409"/>
                  </a:lnTo>
                  <a:lnTo>
                    <a:pt x="324" y="4408"/>
                  </a:lnTo>
                  <a:lnTo>
                    <a:pt x="311" y="4406"/>
                  </a:lnTo>
                  <a:lnTo>
                    <a:pt x="296" y="4403"/>
                  </a:lnTo>
                  <a:lnTo>
                    <a:pt x="281" y="4398"/>
                  </a:lnTo>
                  <a:lnTo>
                    <a:pt x="264" y="4393"/>
                  </a:lnTo>
                  <a:lnTo>
                    <a:pt x="247" y="4388"/>
                  </a:lnTo>
                  <a:lnTo>
                    <a:pt x="230" y="4380"/>
                  </a:lnTo>
                  <a:lnTo>
                    <a:pt x="213" y="4372"/>
                  </a:lnTo>
                  <a:lnTo>
                    <a:pt x="194" y="4364"/>
                  </a:lnTo>
                  <a:lnTo>
                    <a:pt x="177" y="4354"/>
                  </a:lnTo>
                  <a:close/>
                  <a:moveTo>
                    <a:pt x="408" y="4144"/>
                  </a:moveTo>
                  <a:lnTo>
                    <a:pt x="404" y="4149"/>
                  </a:lnTo>
                  <a:lnTo>
                    <a:pt x="398" y="4153"/>
                  </a:lnTo>
                  <a:lnTo>
                    <a:pt x="391" y="4156"/>
                  </a:lnTo>
                  <a:lnTo>
                    <a:pt x="382" y="4158"/>
                  </a:lnTo>
                  <a:lnTo>
                    <a:pt x="371" y="4159"/>
                  </a:lnTo>
                  <a:lnTo>
                    <a:pt x="361" y="4159"/>
                  </a:lnTo>
                  <a:lnTo>
                    <a:pt x="348" y="4158"/>
                  </a:lnTo>
                  <a:lnTo>
                    <a:pt x="335" y="4156"/>
                  </a:lnTo>
                  <a:lnTo>
                    <a:pt x="321" y="4152"/>
                  </a:lnTo>
                  <a:lnTo>
                    <a:pt x="305" y="4148"/>
                  </a:lnTo>
                  <a:lnTo>
                    <a:pt x="290" y="4144"/>
                  </a:lnTo>
                  <a:lnTo>
                    <a:pt x="274" y="4137"/>
                  </a:lnTo>
                  <a:lnTo>
                    <a:pt x="258" y="4131"/>
                  </a:lnTo>
                  <a:lnTo>
                    <a:pt x="241" y="4123"/>
                  </a:lnTo>
                  <a:lnTo>
                    <a:pt x="223" y="4115"/>
                  </a:lnTo>
                  <a:lnTo>
                    <a:pt x="206" y="4105"/>
                  </a:lnTo>
                  <a:lnTo>
                    <a:pt x="189" y="4095"/>
                  </a:lnTo>
                  <a:lnTo>
                    <a:pt x="173" y="4085"/>
                  </a:lnTo>
                  <a:lnTo>
                    <a:pt x="158" y="4075"/>
                  </a:lnTo>
                  <a:lnTo>
                    <a:pt x="144" y="4064"/>
                  </a:lnTo>
                  <a:lnTo>
                    <a:pt x="131" y="4053"/>
                  </a:lnTo>
                  <a:lnTo>
                    <a:pt x="119" y="4043"/>
                  </a:lnTo>
                  <a:lnTo>
                    <a:pt x="108" y="4032"/>
                  </a:lnTo>
                  <a:lnTo>
                    <a:pt x="98" y="4022"/>
                  </a:lnTo>
                  <a:lnTo>
                    <a:pt x="90" y="4012"/>
                  </a:lnTo>
                  <a:lnTo>
                    <a:pt x="83" y="4002"/>
                  </a:lnTo>
                  <a:lnTo>
                    <a:pt x="77" y="3993"/>
                  </a:lnTo>
                  <a:lnTo>
                    <a:pt x="73" y="3984"/>
                  </a:lnTo>
                  <a:lnTo>
                    <a:pt x="70" y="3976"/>
                  </a:lnTo>
                  <a:lnTo>
                    <a:pt x="70" y="3968"/>
                  </a:lnTo>
                  <a:lnTo>
                    <a:pt x="70" y="3961"/>
                  </a:lnTo>
                  <a:lnTo>
                    <a:pt x="73" y="3955"/>
                  </a:lnTo>
                  <a:lnTo>
                    <a:pt x="78" y="3950"/>
                  </a:lnTo>
                  <a:lnTo>
                    <a:pt x="84" y="3946"/>
                  </a:lnTo>
                  <a:lnTo>
                    <a:pt x="91" y="3943"/>
                  </a:lnTo>
                  <a:lnTo>
                    <a:pt x="100" y="3941"/>
                  </a:lnTo>
                  <a:lnTo>
                    <a:pt x="110" y="3941"/>
                  </a:lnTo>
                  <a:lnTo>
                    <a:pt x="121" y="3941"/>
                  </a:lnTo>
                  <a:lnTo>
                    <a:pt x="134" y="3942"/>
                  </a:lnTo>
                  <a:lnTo>
                    <a:pt x="147" y="3944"/>
                  </a:lnTo>
                  <a:lnTo>
                    <a:pt x="161" y="3947"/>
                  </a:lnTo>
                  <a:lnTo>
                    <a:pt x="176" y="3952"/>
                  </a:lnTo>
                  <a:lnTo>
                    <a:pt x="191" y="3956"/>
                  </a:lnTo>
                  <a:lnTo>
                    <a:pt x="207" y="3962"/>
                  </a:lnTo>
                  <a:lnTo>
                    <a:pt x="223" y="3969"/>
                  </a:lnTo>
                  <a:lnTo>
                    <a:pt x="241" y="3976"/>
                  </a:lnTo>
                  <a:lnTo>
                    <a:pt x="258" y="3985"/>
                  </a:lnTo>
                  <a:lnTo>
                    <a:pt x="275" y="3995"/>
                  </a:lnTo>
                  <a:lnTo>
                    <a:pt x="293" y="4004"/>
                  </a:lnTo>
                  <a:lnTo>
                    <a:pt x="309" y="4015"/>
                  </a:lnTo>
                  <a:lnTo>
                    <a:pt x="324" y="4025"/>
                  </a:lnTo>
                  <a:lnTo>
                    <a:pt x="338" y="4036"/>
                  </a:lnTo>
                  <a:lnTo>
                    <a:pt x="351" y="4047"/>
                  </a:lnTo>
                  <a:lnTo>
                    <a:pt x="363" y="4056"/>
                  </a:lnTo>
                  <a:lnTo>
                    <a:pt x="373" y="4067"/>
                  </a:lnTo>
                  <a:lnTo>
                    <a:pt x="383" y="4078"/>
                  </a:lnTo>
                  <a:lnTo>
                    <a:pt x="392" y="4088"/>
                  </a:lnTo>
                  <a:lnTo>
                    <a:pt x="399" y="4097"/>
                  </a:lnTo>
                  <a:lnTo>
                    <a:pt x="405" y="4106"/>
                  </a:lnTo>
                  <a:lnTo>
                    <a:pt x="408" y="4115"/>
                  </a:lnTo>
                  <a:lnTo>
                    <a:pt x="411" y="4123"/>
                  </a:lnTo>
                  <a:lnTo>
                    <a:pt x="411" y="4131"/>
                  </a:lnTo>
                  <a:lnTo>
                    <a:pt x="411" y="4137"/>
                  </a:lnTo>
                  <a:lnTo>
                    <a:pt x="408" y="4144"/>
                  </a:lnTo>
                  <a:close/>
                  <a:moveTo>
                    <a:pt x="329" y="3745"/>
                  </a:moveTo>
                  <a:lnTo>
                    <a:pt x="345" y="3755"/>
                  </a:lnTo>
                  <a:lnTo>
                    <a:pt x="361" y="3765"/>
                  </a:lnTo>
                  <a:lnTo>
                    <a:pt x="376" y="3775"/>
                  </a:lnTo>
                  <a:lnTo>
                    <a:pt x="389" y="3785"/>
                  </a:lnTo>
                  <a:lnTo>
                    <a:pt x="402" y="3795"/>
                  </a:lnTo>
                  <a:lnTo>
                    <a:pt x="413" y="3806"/>
                  </a:lnTo>
                  <a:lnTo>
                    <a:pt x="423" y="3816"/>
                  </a:lnTo>
                  <a:lnTo>
                    <a:pt x="433" y="3826"/>
                  </a:lnTo>
                  <a:lnTo>
                    <a:pt x="440" y="3836"/>
                  </a:lnTo>
                  <a:lnTo>
                    <a:pt x="447" y="3845"/>
                  </a:lnTo>
                  <a:lnTo>
                    <a:pt x="452" y="3854"/>
                  </a:lnTo>
                  <a:lnTo>
                    <a:pt x="457" y="3863"/>
                  </a:lnTo>
                  <a:lnTo>
                    <a:pt x="459" y="3871"/>
                  </a:lnTo>
                  <a:lnTo>
                    <a:pt x="459" y="3878"/>
                  </a:lnTo>
                  <a:lnTo>
                    <a:pt x="458" y="3886"/>
                  </a:lnTo>
                  <a:lnTo>
                    <a:pt x="456" y="3891"/>
                  </a:lnTo>
                  <a:lnTo>
                    <a:pt x="451" y="3897"/>
                  </a:lnTo>
                  <a:lnTo>
                    <a:pt x="445" y="3901"/>
                  </a:lnTo>
                  <a:lnTo>
                    <a:pt x="438" y="3904"/>
                  </a:lnTo>
                  <a:lnTo>
                    <a:pt x="430" y="3906"/>
                  </a:lnTo>
                  <a:lnTo>
                    <a:pt x="420" y="3907"/>
                  </a:lnTo>
                  <a:lnTo>
                    <a:pt x="409" y="3907"/>
                  </a:lnTo>
                  <a:lnTo>
                    <a:pt x="396" y="3906"/>
                  </a:lnTo>
                  <a:lnTo>
                    <a:pt x="384" y="3904"/>
                  </a:lnTo>
                  <a:lnTo>
                    <a:pt x="370" y="3901"/>
                  </a:lnTo>
                  <a:lnTo>
                    <a:pt x="356" y="3898"/>
                  </a:lnTo>
                  <a:lnTo>
                    <a:pt x="341" y="3893"/>
                  </a:lnTo>
                  <a:lnTo>
                    <a:pt x="326" y="3887"/>
                  </a:lnTo>
                  <a:lnTo>
                    <a:pt x="310" y="3880"/>
                  </a:lnTo>
                  <a:lnTo>
                    <a:pt x="294" y="3874"/>
                  </a:lnTo>
                  <a:lnTo>
                    <a:pt x="277" y="3865"/>
                  </a:lnTo>
                  <a:lnTo>
                    <a:pt x="260" y="3857"/>
                  </a:lnTo>
                  <a:lnTo>
                    <a:pt x="244" y="3847"/>
                  </a:lnTo>
                  <a:lnTo>
                    <a:pt x="229" y="3836"/>
                  </a:lnTo>
                  <a:lnTo>
                    <a:pt x="214" y="3826"/>
                  </a:lnTo>
                  <a:lnTo>
                    <a:pt x="201" y="3817"/>
                  </a:lnTo>
                  <a:lnTo>
                    <a:pt x="188" y="3806"/>
                  </a:lnTo>
                  <a:lnTo>
                    <a:pt x="177" y="3795"/>
                  </a:lnTo>
                  <a:lnTo>
                    <a:pt x="166" y="3785"/>
                  </a:lnTo>
                  <a:lnTo>
                    <a:pt x="156" y="3775"/>
                  </a:lnTo>
                  <a:lnTo>
                    <a:pt x="149" y="3765"/>
                  </a:lnTo>
                  <a:lnTo>
                    <a:pt x="142" y="3755"/>
                  </a:lnTo>
                  <a:lnTo>
                    <a:pt x="137" y="3747"/>
                  </a:lnTo>
                  <a:lnTo>
                    <a:pt x="134" y="3738"/>
                  </a:lnTo>
                  <a:lnTo>
                    <a:pt x="132" y="3729"/>
                  </a:lnTo>
                  <a:lnTo>
                    <a:pt x="131" y="3722"/>
                  </a:lnTo>
                  <a:lnTo>
                    <a:pt x="132" y="3715"/>
                  </a:lnTo>
                  <a:lnTo>
                    <a:pt x="135" y="3709"/>
                  </a:lnTo>
                  <a:lnTo>
                    <a:pt x="139" y="3703"/>
                  </a:lnTo>
                  <a:lnTo>
                    <a:pt x="145" y="3700"/>
                  </a:lnTo>
                  <a:lnTo>
                    <a:pt x="152" y="3697"/>
                  </a:lnTo>
                  <a:lnTo>
                    <a:pt x="161" y="3695"/>
                  </a:lnTo>
                  <a:lnTo>
                    <a:pt x="171" y="3694"/>
                  </a:lnTo>
                  <a:lnTo>
                    <a:pt x="181" y="3694"/>
                  </a:lnTo>
                  <a:lnTo>
                    <a:pt x="193" y="3695"/>
                  </a:lnTo>
                  <a:lnTo>
                    <a:pt x="206" y="3697"/>
                  </a:lnTo>
                  <a:lnTo>
                    <a:pt x="219" y="3700"/>
                  </a:lnTo>
                  <a:lnTo>
                    <a:pt x="234" y="3703"/>
                  </a:lnTo>
                  <a:lnTo>
                    <a:pt x="248" y="3709"/>
                  </a:lnTo>
                  <a:lnTo>
                    <a:pt x="264" y="3714"/>
                  </a:lnTo>
                  <a:lnTo>
                    <a:pt x="280" y="3721"/>
                  </a:lnTo>
                  <a:lnTo>
                    <a:pt x="296" y="3728"/>
                  </a:lnTo>
                  <a:lnTo>
                    <a:pt x="313" y="3737"/>
                  </a:lnTo>
                  <a:lnTo>
                    <a:pt x="329" y="3745"/>
                  </a:lnTo>
                  <a:close/>
                  <a:moveTo>
                    <a:pt x="407" y="3494"/>
                  </a:moveTo>
                  <a:lnTo>
                    <a:pt x="422" y="3503"/>
                  </a:lnTo>
                  <a:lnTo>
                    <a:pt x="437" y="3512"/>
                  </a:lnTo>
                  <a:lnTo>
                    <a:pt x="451" y="3522"/>
                  </a:lnTo>
                  <a:lnTo>
                    <a:pt x="464" y="3533"/>
                  </a:lnTo>
                  <a:lnTo>
                    <a:pt x="476" y="3543"/>
                  </a:lnTo>
                  <a:lnTo>
                    <a:pt x="487" y="3552"/>
                  </a:lnTo>
                  <a:lnTo>
                    <a:pt x="497" y="3562"/>
                  </a:lnTo>
                  <a:lnTo>
                    <a:pt x="505" y="3572"/>
                  </a:lnTo>
                  <a:lnTo>
                    <a:pt x="513" y="3581"/>
                  </a:lnTo>
                  <a:lnTo>
                    <a:pt x="519" y="3591"/>
                  </a:lnTo>
                  <a:lnTo>
                    <a:pt x="524" y="3600"/>
                  </a:lnTo>
                  <a:lnTo>
                    <a:pt x="528" y="3608"/>
                  </a:lnTo>
                  <a:lnTo>
                    <a:pt x="530" y="3617"/>
                  </a:lnTo>
                  <a:lnTo>
                    <a:pt x="530" y="3623"/>
                  </a:lnTo>
                  <a:lnTo>
                    <a:pt x="529" y="3631"/>
                  </a:lnTo>
                  <a:lnTo>
                    <a:pt x="527" y="3636"/>
                  </a:lnTo>
                  <a:lnTo>
                    <a:pt x="522" y="3642"/>
                  </a:lnTo>
                  <a:lnTo>
                    <a:pt x="516" y="3646"/>
                  </a:lnTo>
                  <a:lnTo>
                    <a:pt x="509" y="3649"/>
                  </a:lnTo>
                  <a:lnTo>
                    <a:pt x="501" y="3652"/>
                  </a:lnTo>
                  <a:lnTo>
                    <a:pt x="491" y="3653"/>
                  </a:lnTo>
                  <a:lnTo>
                    <a:pt x="480" y="3653"/>
                  </a:lnTo>
                  <a:lnTo>
                    <a:pt x="468" y="3653"/>
                  </a:lnTo>
                  <a:lnTo>
                    <a:pt x="457" y="3650"/>
                  </a:lnTo>
                  <a:lnTo>
                    <a:pt x="444" y="3648"/>
                  </a:lnTo>
                  <a:lnTo>
                    <a:pt x="430" y="3644"/>
                  </a:lnTo>
                  <a:lnTo>
                    <a:pt x="416" y="3640"/>
                  </a:lnTo>
                  <a:lnTo>
                    <a:pt x="400" y="3634"/>
                  </a:lnTo>
                  <a:lnTo>
                    <a:pt x="385" y="3629"/>
                  </a:lnTo>
                  <a:lnTo>
                    <a:pt x="369" y="3621"/>
                  </a:lnTo>
                  <a:lnTo>
                    <a:pt x="354" y="3614"/>
                  </a:lnTo>
                  <a:lnTo>
                    <a:pt x="338" y="3605"/>
                  </a:lnTo>
                  <a:lnTo>
                    <a:pt x="322" y="3595"/>
                  </a:lnTo>
                  <a:lnTo>
                    <a:pt x="308" y="3586"/>
                  </a:lnTo>
                  <a:lnTo>
                    <a:pt x="294" y="3576"/>
                  </a:lnTo>
                  <a:lnTo>
                    <a:pt x="281" y="3566"/>
                  </a:lnTo>
                  <a:lnTo>
                    <a:pt x="269" y="3555"/>
                  </a:lnTo>
                  <a:lnTo>
                    <a:pt x="258" y="3546"/>
                  </a:lnTo>
                  <a:lnTo>
                    <a:pt x="248" y="3536"/>
                  </a:lnTo>
                  <a:lnTo>
                    <a:pt x="240" y="3526"/>
                  </a:lnTo>
                  <a:lnTo>
                    <a:pt x="232" y="3517"/>
                  </a:lnTo>
                  <a:lnTo>
                    <a:pt x="226" y="3507"/>
                  </a:lnTo>
                  <a:lnTo>
                    <a:pt x="221" y="3498"/>
                  </a:lnTo>
                  <a:lnTo>
                    <a:pt x="218" y="3490"/>
                  </a:lnTo>
                  <a:lnTo>
                    <a:pt x="216" y="3481"/>
                  </a:lnTo>
                  <a:lnTo>
                    <a:pt x="215" y="3473"/>
                  </a:lnTo>
                  <a:lnTo>
                    <a:pt x="217" y="3467"/>
                  </a:lnTo>
                  <a:lnTo>
                    <a:pt x="219" y="3461"/>
                  </a:lnTo>
                  <a:lnTo>
                    <a:pt x="223" y="3455"/>
                  </a:lnTo>
                  <a:lnTo>
                    <a:pt x="229" y="3452"/>
                  </a:lnTo>
                  <a:lnTo>
                    <a:pt x="236" y="3449"/>
                  </a:lnTo>
                  <a:lnTo>
                    <a:pt x="245" y="3446"/>
                  </a:lnTo>
                  <a:lnTo>
                    <a:pt x="254" y="3445"/>
                  </a:lnTo>
                  <a:lnTo>
                    <a:pt x="264" y="3445"/>
                  </a:lnTo>
                  <a:lnTo>
                    <a:pt x="276" y="3445"/>
                  </a:lnTo>
                  <a:lnTo>
                    <a:pt x="288" y="3448"/>
                  </a:lnTo>
                  <a:lnTo>
                    <a:pt x="301" y="3450"/>
                  </a:lnTo>
                  <a:lnTo>
                    <a:pt x="315" y="3454"/>
                  </a:lnTo>
                  <a:lnTo>
                    <a:pt x="329" y="3458"/>
                  </a:lnTo>
                  <a:lnTo>
                    <a:pt x="344" y="3464"/>
                  </a:lnTo>
                  <a:lnTo>
                    <a:pt x="359" y="3470"/>
                  </a:lnTo>
                  <a:lnTo>
                    <a:pt x="376" y="3477"/>
                  </a:lnTo>
                  <a:lnTo>
                    <a:pt x="391" y="3485"/>
                  </a:lnTo>
                  <a:lnTo>
                    <a:pt x="407" y="3494"/>
                  </a:lnTo>
                  <a:close/>
                  <a:moveTo>
                    <a:pt x="508" y="3240"/>
                  </a:moveTo>
                  <a:lnTo>
                    <a:pt x="522" y="3249"/>
                  </a:lnTo>
                  <a:lnTo>
                    <a:pt x="538" y="3259"/>
                  </a:lnTo>
                  <a:lnTo>
                    <a:pt x="551" y="3268"/>
                  </a:lnTo>
                  <a:lnTo>
                    <a:pt x="562" y="3277"/>
                  </a:lnTo>
                  <a:lnTo>
                    <a:pt x="574" y="3288"/>
                  </a:lnTo>
                  <a:lnTo>
                    <a:pt x="584" y="3298"/>
                  </a:lnTo>
                  <a:lnTo>
                    <a:pt x="594" y="3307"/>
                  </a:lnTo>
                  <a:lnTo>
                    <a:pt x="602" y="3316"/>
                  </a:lnTo>
                  <a:lnTo>
                    <a:pt x="609" y="3326"/>
                  </a:lnTo>
                  <a:lnTo>
                    <a:pt x="615" y="3335"/>
                  </a:lnTo>
                  <a:lnTo>
                    <a:pt x="620" y="3344"/>
                  </a:lnTo>
                  <a:lnTo>
                    <a:pt x="623" y="3353"/>
                  </a:lnTo>
                  <a:lnTo>
                    <a:pt x="624" y="3360"/>
                  </a:lnTo>
                  <a:lnTo>
                    <a:pt x="625" y="3368"/>
                  </a:lnTo>
                  <a:lnTo>
                    <a:pt x="624" y="3374"/>
                  </a:lnTo>
                  <a:lnTo>
                    <a:pt x="621" y="3381"/>
                  </a:lnTo>
                  <a:lnTo>
                    <a:pt x="616" y="3386"/>
                  </a:lnTo>
                  <a:lnTo>
                    <a:pt x="611" y="3389"/>
                  </a:lnTo>
                  <a:lnTo>
                    <a:pt x="603" y="3393"/>
                  </a:lnTo>
                  <a:lnTo>
                    <a:pt x="596" y="3396"/>
                  </a:lnTo>
                  <a:lnTo>
                    <a:pt x="586" y="3397"/>
                  </a:lnTo>
                  <a:lnTo>
                    <a:pt x="576" y="3397"/>
                  </a:lnTo>
                  <a:lnTo>
                    <a:pt x="566" y="3396"/>
                  </a:lnTo>
                  <a:lnTo>
                    <a:pt x="554" y="3395"/>
                  </a:lnTo>
                  <a:lnTo>
                    <a:pt x="541" y="3393"/>
                  </a:lnTo>
                  <a:lnTo>
                    <a:pt x="528" y="3389"/>
                  </a:lnTo>
                  <a:lnTo>
                    <a:pt x="514" y="3385"/>
                  </a:lnTo>
                  <a:lnTo>
                    <a:pt x="499" y="3380"/>
                  </a:lnTo>
                  <a:lnTo>
                    <a:pt x="485" y="3374"/>
                  </a:lnTo>
                  <a:lnTo>
                    <a:pt x="470" y="3367"/>
                  </a:lnTo>
                  <a:lnTo>
                    <a:pt x="454" y="3359"/>
                  </a:lnTo>
                  <a:lnTo>
                    <a:pt x="439" y="3350"/>
                  </a:lnTo>
                  <a:lnTo>
                    <a:pt x="424" y="3342"/>
                  </a:lnTo>
                  <a:lnTo>
                    <a:pt x="410" y="3332"/>
                  </a:lnTo>
                  <a:lnTo>
                    <a:pt x="397" y="3323"/>
                  </a:lnTo>
                  <a:lnTo>
                    <a:pt x="384" y="3314"/>
                  </a:lnTo>
                  <a:lnTo>
                    <a:pt x="373" y="3303"/>
                  </a:lnTo>
                  <a:lnTo>
                    <a:pt x="363" y="3293"/>
                  </a:lnTo>
                  <a:lnTo>
                    <a:pt x="353" y="3284"/>
                  </a:lnTo>
                  <a:lnTo>
                    <a:pt x="345" y="3274"/>
                  </a:lnTo>
                  <a:lnTo>
                    <a:pt x="338" y="3265"/>
                  </a:lnTo>
                  <a:lnTo>
                    <a:pt x="332" y="3255"/>
                  </a:lnTo>
                  <a:lnTo>
                    <a:pt x="328" y="3247"/>
                  </a:lnTo>
                  <a:lnTo>
                    <a:pt x="325" y="3238"/>
                  </a:lnTo>
                  <a:lnTo>
                    <a:pt x="323" y="3231"/>
                  </a:lnTo>
                  <a:lnTo>
                    <a:pt x="323" y="3223"/>
                  </a:lnTo>
                  <a:lnTo>
                    <a:pt x="324" y="3217"/>
                  </a:lnTo>
                  <a:lnTo>
                    <a:pt x="327" y="3210"/>
                  </a:lnTo>
                  <a:lnTo>
                    <a:pt x="331" y="3205"/>
                  </a:lnTo>
                  <a:lnTo>
                    <a:pt x="337" y="3200"/>
                  </a:lnTo>
                  <a:lnTo>
                    <a:pt x="343" y="3197"/>
                  </a:lnTo>
                  <a:lnTo>
                    <a:pt x="352" y="3195"/>
                  </a:lnTo>
                  <a:lnTo>
                    <a:pt x="361" y="3194"/>
                  </a:lnTo>
                  <a:lnTo>
                    <a:pt x="371" y="3194"/>
                  </a:lnTo>
                  <a:lnTo>
                    <a:pt x="382" y="3194"/>
                  </a:lnTo>
                  <a:lnTo>
                    <a:pt x="394" y="3196"/>
                  </a:lnTo>
                  <a:lnTo>
                    <a:pt x="407" y="3198"/>
                  </a:lnTo>
                  <a:lnTo>
                    <a:pt x="420" y="3202"/>
                  </a:lnTo>
                  <a:lnTo>
                    <a:pt x="434" y="3206"/>
                  </a:lnTo>
                  <a:lnTo>
                    <a:pt x="448" y="3211"/>
                  </a:lnTo>
                  <a:lnTo>
                    <a:pt x="463" y="3218"/>
                  </a:lnTo>
                  <a:lnTo>
                    <a:pt x="478" y="3224"/>
                  </a:lnTo>
                  <a:lnTo>
                    <a:pt x="493" y="3232"/>
                  </a:lnTo>
                  <a:lnTo>
                    <a:pt x="508" y="3240"/>
                  </a:lnTo>
                  <a:close/>
                  <a:moveTo>
                    <a:pt x="272" y="2774"/>
                  </a:moveTo>
                  <a:lnTo>
                    <a:pt x="286" y="2782"/>
                  </a:lnTo>
                  <a:lnTo>
                    <a:pt x="298" y="2790"/>
                  </a:lnTo>
                  <a:lnTo>
                    <a:pt x="310" y="2799"/>
                  </a:lnTo>
                  <a:lnTo>
                    <a:pt x="321" y="2809"/>
                  </a:lnTo>
                  <a:lnTo>
                    <a:pt x="331" y="2817"/>
                  </a:lnTo>
                  <a:lnTo>
                    <a:pt x="341" y="2827"/>
                  </a:lnTo>
                  <a:lnTo>
                    <a:pt x="349" y="2836"/>
                  </a:lnTo>
                  <a:lnTo>
                    <a:pt x="356" y="2844"/>
                  </a:lnTo>
                  <a:lnTo>
                    <a:pt x="363" y="2854"/>
                  </a:lnTo>
                  <a:lnTo>
                    <a:pt x="368" y="2863"/>
                  </a:lnTo>
                  <a:lnTo>
                    <a:pt x="371" y="2870"/>
                  </a:lnTo>
                  <a:lnTo>
                    <a:pt x="375" y="2879"/>
                  </a:lnTo>
                  <a:lnTo>
                    <a:pt x="376" y="2886"/>
                  </a:lnTo>
                  <a:lnTo>
                    <a:pt x="376" y="2893"/>
                  </a:lnTo>
                  <a:lnTo>
                    <a:pt x="375" y="2899"/>
                  </a:lnTo>
                  <a:lnTo>
                    <a:pt x="372" y="2905"/>
                  </a:lnTo>
                  <a:lnTo>
                    <a:pt x="368" y="2910"/>
                  </a:lnTo>
                  <a:lnTo>
                    <a:pt x="363" y="2914"/>
                  </a:lnTo>
                  <a:lnTo>
                    <a:pt x="356" y="2918"/>
                  </a:lnTo>
                  <a:lnTo>
                    <a:pt x="349" y="2920"/>
                  </a:lnTo>
                  <a:lnTo>
                    <a:pt x="340" y="2921"/>
                  </a:lnTo>
                  <a:lnTo>
                    <a:pt x="331" y="2921"/>
                  </a:lnTo>
                  <a:lnTo>
                    <a:pt x="321" y="2921"/>
                  </a:lnTo>
                  <a:lnTo>
                    <a:pt x="310" y="2920"/>
                  </a:lnTo>
                  <a:lnTo>
                    <a:pt x="298" y="2918"/>
                  </a:lnTo>
                  <a:lnTo>
                    <a:pt x="286" y="2914"/>
                  </a:lnTo>
                  <a:lnTo>
                    <a:pt x="273" y="2910"/>
                  </a:lnTo>
                  <a:lnTo>
                    <a:pt x="260" y="2906"/>
                  </a:lnTo>
                  <a:lnTo>
                    <a:pt x="247" y="2900"/>
                  </a:lnTo>
                  <a:lnTo>
                    <a:pt x="234" y="2894"/>
                  </a:lnTo>
                  <a:lnTo>
                    <a:pt x="220" y="2886"/>
                  </a:lnTo>
                  <a:lnTo>
                    <a:pt x="206" y="2879"/>
                  </a:lnTo>
                  <a:lnTo>
                    <a:pt x="193" y="2870"/>
                  </a:lnTo>
                  <a:lnTo>
                    <a:pt x="180" y="2862"/>
                  </a:lnTo>
                  <a:lnTo>
                    <a:pt x="168" y="2853"/>
                  </a:lnTo>
                  <a:lnTo>
                    <a:pt x="158" y="2844"/>
                  </a:lnTo>
                  <a:lnTo>
                    <a:pt x="147" y="2835"/>
                  </a:lnTo>
                  <a:lnTo>
                    <a:pt x="138" y="2826"/>
                  </a:lnTo>
                  <a:lnTo>
                    <a:pt x="130" y="2816"/>
                  </a:lnTo>
                  <a:lnTo>
                    <a:pt x="122" y="2808"/>
                  </a:lnTo>
                  <a:lnTo>
                    <a:pt x="115" y="2798"/>
                  </a:lnTo>
                  <a:lnTo>
                    <a:pt x="111" y="2789"/>
                  </a:lnTo>
                  <a:lnTo>
                    <a:pt x="107" y="2782"/>
                  </a:lnTo>
                  <a:lnTo>
                    <a:pt x="105" y="2773"/>
                  </a:lnTo>
                  <a:lnTo>
                    <a:pt x="103" y="2766"/>
                  </a:lnTo>
                  <a:lnTo>
                    <a:pt x="103" y="2759"/>
                  </a:lnTo>
                  <a:lnTo>
                    <a:pt x="104" y="2753"/>
                  </a:lnTo>
                  <a:lnTo>
                    <a:pt x="107" y="2746"/>
                  </a:lnTo>
                  <a:lnTo>
                    <a:pt x="111" y="2742"/>
                  </a:lnTo>
                  <a:lnTo>
                    <a:pt x="115" y="2737"/>
                  </a:lnTo>
                  <a:lnTo>
                    <a:pt x="122" y="2734"/>
                  </a:lnTo>
                  <a:lnTo>
                    <a:pt x="130" y="2732"/>
                  </a:lnTo>
                  <a:lnTo>
                    <a:pt x="138" y="2731"/>
                  </a:lnTo>
                  <a:lnTo>
                    <a:pt x="148" y="2731"/>
                  </a:lnTo>
                  <a:lnTo>
                    <a:pt x="158" y="2731"/>
                  </a:lnTo>
                  <a:lnTo>
                    <a:pt x="168" y="2732"/>
                  </a:lnTo>
                  <a:lnTo>
                    <a:pt x="180" y="2734"/>
                  </a:lnTo>
                  <a:lnTo>
                    <a:pt x="192" y="2737"/>
                  </a:lnTo>
                  <a:lnTo>
                    <a:pt x="205" y="2742"/>
                  </a:lnTo>
                  <a:lnTo>
                    <a:pt x="218" y="2746"/>
                  </a:lnTo>
                  <a:lnTo>
                    <a:pt x="231" y="2753"/>
                  </a:lnTo>
                  <a:lnTo>
                    <a:pt x="245" y="2759"/>
                  </a:lnTo>
                  <a:lnTo>
                    <a:pt x="258" y="2766"/>
                  </a:lnTo>
                  <a:lnTo>
                    <a:pt x="272" y="2774"/>
                  </a:lnTo>
                  <a:close/>
                  <a:moveTo>
                    <a:pt x="435" y="2519"/>
                  </a:moveTo>
                  <a:lnTo>
                    <a:pt x="447" y="2528"/>
                  </a:lnTo>
                  <a:lnTo>
                    <a:pt x="460" y="2537"/>
                  </a:lnTo>
                  <a:lnTo>
                    <a:pt x="471" y="2545"/>
                  </a:lnTo>
                  <a:lnTo>
                    <a:pt x="481" y="2554"/>
                  </a:lnTo>
                  <a:lnTo>
                    <a:pt x="491" y="2563"/>
                  </a:lnTo>
                  <a:lnTo>
                    <a:pt x="500" y="2571"/>
                  </a:lnTo>
                  <a:lnTo>
                    <a:pt x="508" y="2581"/>
                  </a:lnTo>
                  <a:lnTo>
                    <a:pt x="515" y="2590"/>
                  </a:lnTo>
                  <a:lnTo>
                    <a:pt x="520" y="2598"/>
                  </a:lnTo>
                  <a:lnTo>
                    <a:pt x="526" y="2607"/>
                  </a:lnTo>
                  <a:lnTo>
                    <a:pt x="529" y="2614"/>
                  </a:lnTo>
                  <a:lnTo>
                    <a:pt x="532" y="2623"/>
                  </a:lnTo>
                  <a:lnTo>
                    <a:pt x="533" y="2630"/>
                  </a:lnTo>
                  <a:lnTo>
                    <a:pt x="533" y="2637"/>
                  </a:lnTo>
                  <a:lnTo>
                    <a:pt x="531" y="2644"/>
                  </a:lnTo>
                  <a:lnTo>
                    <a:pt x="529" y="2649"/>
                  </a:lnTo>
                  <a:lnTo>
                    <a:pt x="525" y="2654"/>
                  </a:lnTo>
                  <a:lnTo>
                    <a:pt x="520" y="2659"/>
                  </a:lnTo>
                  <a:lnTo>
                    <a:pt x="514" y="2661"/>
                  </a:lnTo>
                  <a:lnTo>
                    <a:pt x="506" y="2664"/>
                  </a:lnTo>
                  <a:lnTo>
                    <a:pt x="498" y="2665"/>
                  </a:lnTo>
                  <a:lnTo>
                    <a:pt x="489" y="2665"/>
                  </a:lnTo>
                  <a:lnTo>
                    <a:pt x="479" y="2665"/>
                  </a:lnTo>
                  <a:lnTo>
                    <a:pt x="468" y="2664"/>
                  </a:lnTo>
                  <a:lnTo>
                    <a:pt x="458" y="2662"/>
                  </a:lnTo>
                  <a:lnTo>
                    <a:pt x="446" y="2659"/>
                  </a:lnTo>
                  <a:lnTo>
                    <a:pt x="434" y="2655"/>
                  </a:lnTo>
                  <a:lnTo>
                    <a:pt x="421" y="2651"/>
                  </a:lnTo>
                  <a:lnTo>
                    <a:pt x="408" y="2646"/>
                  </a:lnTo>
                  <a:lnTo>
                    <a:pt x="395" y="2640"/>
                  </a:lnTo>
                  <a:lnTo>
                    <a:pt x="382" y="2633"/>
                  </a:lnTo>
                  <a:lnTo>
                    <a:pt x="369" y="2625"/>
                  </a:lnTo>
                  <a:lnTo>
                    <a:pt x="356" y="2618"/>
                  </a:lnTo>
                  <a:lnTo>
                    <a:pt x="344" y="2609"/>
                  </a:lnTo>
                  <a:lnTo>
                    <a:pt x="332" y="2600"/>
                  </a:lnTo>
                  <a:lnTo>
                    <a:pt x="322" y="2592"/>
                  </a:lnTo>
                  <a:lnTo>
                    <a:pt x="312" y="2583"/>
                  </a:lnTo>
                  <a:lnTo>
                    <a:pt x="303" y="2573"/>
                  </a:lnTo>
                  <a:lnTo>
                    <a:pt x="296" y="2565"/>
                  </a:lnTo>
                  <a:lnTo>
                    <a:pt x="288" y="2556"/>
                  </a:lnTo>
                  <a:lnTo>
                    <a:pt x="283" y="2548"/>
                  </a:lnTo>
                  <a:lnTo>
                    <a:pt x="277" y="2539"/>
                  </a:lnTo>
                  <a:lnTo>
                    <a:pt x="274" y="2530"/>
                  </a:lnTo>
                  <a:lnTo>
                    <a:pt x="272" y="2523"/>
                  </a:lnTo>
                  <a:lnTo>
                    <a:pt x="271" y="2515"/>
                  </a:lnTo>
                  <a:lnTo>
                    <a:pt x="271" y="2508"/>
                  </a:lnTo>
                  <a:lnTo>
                    <a:pt x="272" y="2501"/>
                  </a:lnTo>
                  <a:lnTo>
                    <a:pt x="274" y="2496"/>
                  </a:lnTo>
                  <a:lnTo>
                    <a:pt x="278" y="2490"/>
                  </a:lnTo>
                  <a:lnTo>
                    <a:pt x="284" y="2487"/>
                  </a:lnTo>
                  <a:lnTo>
                    <a:pt x="290" y="2484"/>
                  </a:lnTo>
                  <a:lnTo>
                    <a:pt x="298" y="2482"/>
                  </a:lnTo>
                  <a:lnTo>
                    <a:pt x="305" y="2480"/>
                  </a:lnTo>
                  <a:lnTo>
                    <a:pt x="315" y="2480"/>
                  </a:lnTo>
                  <a:lnTo>
                    <a:pt x="325" y="2480"/>
                  </a:lnTo>
                  <a:lnTo>
                    <a:pt x="335" y="2481"/>
                  </a:lnTo>
                  <a:lnTo>
                    <a:pt x="346" y="2483"/>
                  </a:lnTo>
                  <a:lnTo>
                    <a:pt x="357" y="2486"/>
                  </a:lnTo>
                  <a:lnTo>
                    <a:pt x="370" y="2489"/>
                  </a:lnTo>
                  <a:lnTo>
                    <a:pt x="382" y="2495"/>
                  </a:lnTo>
                  <a:lnTo>
                    <a:pt x="395" y="2499"/>
                  </a:lnTo>
                  <a:lnTo>
                    <a:pt x="408" y="2505"/>
                  </a:lnTo>
                  <a:lnTo>
                    <a:pt x="421" y="2512"/>
                  </a:lnTo>
                  <a:lnTo>
                    <a:pt x="435" y="2519"/>
                  </a:lnTo>
                  <a:close/>
                  <a:moveTo>
                    <a:pt x="391" y="2195"/>
                  </a:moveTo>
                  <a:lnTo>
                    <a:pt x="386" y="2200"/>
                  </a:lnTo>
                  <a:lnTo>
                    <a:pt x="382" y="2203"/>
                  </a:lnTo>
                  <a:lnTo>
                    <a:pt x="376" y="2206"/>
                  </a:lnTo>
                  <a:lnTo>
                    <a:pt x="369" y="2209"/>
                  </a:lnTo>
                  <a:lnTo>
                    <a:pt x="362" y="2210"/>
                  </a:lnTo>
                  <a:lnTo>
                    <a:pt x="353" y="2211"/>
                  </a:lnTo>
                  <a:lnTo>
                    <a:pt x="344" y="2211"/>
                  </a:lnTo>
                  <a:lnTo>
                    <a:pt x="335" y="2210"/>
                  </a:lnTo>
                  <a:lnTo>
                    <a:pt x="325" y="2208"/>
                  </a:lnTo>
                  <a:lnTo>
                    <a:pt x="314" y="2205"/>
                  </a:lnTo>
                  <a:lnTo>
                    <a:pt x="302" y="2202"/>
                  </a:lnTo>
                  <a:lnTo>
                    <a:pt x="291" y="2198"/>
                  </a:lnTo>
                  <a:lnTo>
                    <a:pt x="280" y="2194"/>
                  </a:lnTo>
                  <a:lnTo>
                    <a:pt x="268" y="2187"/>
                  </a:lnTo>
                  <a:lnTo>
                    <a:pt x="256" y="2182"/>
                  </a:lnTo>
                  <a:lnTo>
                    <a:pt x="244" y="2174"/>
                  </a:lnTo>
                  <a:lnTo>
                    <a:pt x="232" y="2167"/>
                  </a:lnTo>
                  <a:lnTo>
                    <a:pt x="221" y="2159"/>
                  </a:lnTo>
                  <a:lnTo>
                    <a:pt x="212" y="2150"/>
                  </a:lnTo>
                  <a:lnTo>
                    <a:pt x="202" y="2143"/>
                  </a:lnTo>
                  <a:lnTo>
                    <a:pt x="193" y="2134"/>
                  </a:lnTo>
                  <a:lnTo>
                    <a:pt x="185" y="2126"/>
                  </a:lnTo>
                  <a:lnTo>
                    <a:pt x="178" y="2117"/>
                  </a:lnTo>
                  <a:lnTo>
                    <a:pt x="172" y="2109"/>
                  </a:lnTo>
                  <a:lnTo>
                    <a:pt x="166" y="2101"/>
                  </a:lnTo>
                  <a:lnTo>
                    <a:pt x="163" y="2093"/>
                  </a:lnTo>
                  <a:lnTo>
                    <a:pt x="160" y="2086"/>
                  </a:lnTo>
                  <a:lnTo>
                    <a:pt x="158" y="2078"/>
                  </a:lnTo>
                  <a:lnTo>
                    <a:pt x="156" y="2071"/>
                  </a:lnTo>
                  <a:lnTo>
                    <a:pt x="156" y="2064"/>
                  </a:lnTo>
                  <a:lnTo>
                    <a:pt x="158" y="2058"/>
                  </a:lnTo>
                  <a:lnTo>
                    <a:pt x="161" y="2052"/>
                  </a:lnTo>
                  <a:lnTo>
                    <a:pt x="164" y="2048"/>
                  </a:lnTo>
                  <a:lnTo>
                    <a:pt x="169" y="2044"/>
                  </a:lnTo>
                  <a:lnTo>
                    <a:pt x="175" y="2040"/>
                  </a:lnTo>
                  <a:lnTo>
                    <a:pt x="181" y="2038"/>
                  </a:lnTo>
                  <a:lnTo>
                    <a:pt x="189" y="2037"/>
                  </a:lnTo>
                  <a:lnTo>
                    <a:pt x="198" y="2036"/>
                  </a:lnTo>
                  <a:lnTo>
                    <a:pt x="206" y="2037"/>
                  </a:lnTo>
                  <a:lnTo>
                    <a:pt x="216" y="2038"/>
                  </a:lnTo>
                  <a:lnTo>
                    <a:pt x="227" y="2039"/>
                  </a:lnTo>
                  <a:lnTo>
                    <a:pt x="237" y="2042"/>
                  </a:lnTo>
                  <a:lnTo>
                    <a:pt x="248" y="2046"/>
                  </a:lnTo>
                  <a:lnTo>
                    <a:pt x="260" y="2050"/>
                  </a:lnTo>
                  <a:lnTo>
                    <a:pt x="271" y="2054"/>
                  </a:lnTo>
                  <a:lnTo>
                    <a:pt x="283" y="2060"/>
                  </a:lnTo>
                  <a:lnTo>
                    <a:pt x="295" y="2066"/>
                  </a:lnTo>
                  <a:lnTo>
                    <a:pt x="308" y="2074"/>
                  </a:lnTo>
                  <a:lnTo>
                    <a:pt x="318" y="2081"/>
                  </a:lnTo>
                  <a:lnTo>
                    <a:pt x="329" y="2089"/>
                  </a:lnTo>
                  <a:lnTo>
                    <a:pt x="340" y="2096"/>
                  </a:lnTo>
                  <a:lnTo>
                    <a:pt x="350" y="2105"/>
                  </a:lnTo>
                  <a:lnTo>
                    <a:pt x="358" y="2114"/>
                  </a:lnTo>
                  <a:lnTo>
                    <a:pt x="366" y="2121"/>
                  </a:lnTo>
                  <a:lnTo>
                    <a:pt x="372" y="2130"/>
                  </a:lnTo>
                  <a:lnTo>
                    <a:pt x="379" y="2139"/>
                  </a:lnTo>
                  <a:lnTo>
                    <a:pt x="384" y="2146"/>
                  </a:lnTo>
                  <a:lnTo>
                    <a:pt x="389" y="2155"/>
                  </a:lnTo>
                  <a:lnTo>
                    <a:pt x="392" y="2162"/>
                  </a:lnTo>
                  <a:lnTo>
                    <a:pt x="394" y="2170"/>
                  </a:lnTo>
                  <a:lnTo>
                    <a:pt x="395" y="2176"/>
                  </a:lnTo>
                  <a:lnTo>
                    <a:pt x="394" y="2183"/>
                  </a:lnTo>
                  <a:lnTo>
                    <a:pt x="393" y="2189"/>
                  </a:lnTo>
                  <a:lnTo>
                    <a:pt x="391" y="2195"/>
                  </a:lnTo>
                  <a:close/>
                  <a:moveTo>
                    <a:pt x="244" y="1642"/>
                  </a:moveTo>
                  <a:lnTo>
                    <a:pt x="255" y="1649"/>
                  </a:lnTo>
                  <a:lnTo>
                    <a:pt x="264" y="1656"/>
                  </a:lnTo>
                  <a:lnTo>
                    <a:pt x="273" y="1664"/>
                  </a:lnTo>
                  <a:lnTo>
                    <a:pt x="282" y="1671"/>
                  </a:lnTo>
                  <a:lnTo>
                    <a:pt x="289" y="1679"/>
                  </a:lnTo>
                  <a:lnTo>
                    <a:pt x="297" y="1687"/>
                  </a:lnTo>
                  <a:lnTo>
                    <a:pt x="303" y="1695"/>
                  </a:lnTo>
                  <a:lnTo>
                    <a:pt x="309" y="1703"/>
                  </a:lnTo>
                  <a:lnTo>
                    <a:pt x="313" y="1710"/>
                  </a:lnTo>
                  <a:lnTo>
                    <a:pt x="316" y="1718"/>
                  </a:lnTo>
                  <a:lnTo>
                    <a:pt x="319" y="1725"/>
                  </a:lnTo>
                  <a:lnTo>
                    <a:pt x="322" y="1732"/>
                  </a:lnTo>
                  <a:lnTo>
                    <a:pt x="322" y="1738"/>
                  </a:lnTo>
                  <a:lnTo>
                    <a:pt x="322" y="1745"/>
                  </a:lnTo>
                  <a:lnTo>
                    <a:pt x="321" y="1750"/>
                  </a:lnTo>
                  <a:lnTo>
                    <a:pt x="317" y="1755"/>
                  </a:lnTo>
                  <a:lnTo>
                    <a:pt x="314" y="1761"/>
                  </a:lnTo>
                  <a:lnTo>
                    <a:pt x="310" y="1764"/>
                  </a:lnTo>
                  <a:lnTo>
                    <a:pt x="304" y="1767"/>
                  </a:lnTo>
                  <a:lnTo>
                    <a:pt x="298" y="1769"/>
                  </a:lnTo>
                  <a:lnTo>
                    <a:pt x="291" y="1770"/>
                  </a:lnTo>
                  <a:lnTo>
                    <a:pt x="284" y="1772"/>
                  </a:lnTo>
                  <a:lnTo>
                    <a:pt x="275" y="1772"/>
                  </a:lnTo>
                  <a:lnTo>
                    <a:pt x="267" y="1770"/>
                  </a:lnTo>
                  <a:lnTo>
                    <a:pt x="257" y="1768"/>
                  </a:lnTo>
                  <a:lnTo>
                    <a:pt x="247" y="1766"/>
                  </a:lnTo>
                  <a:lnTo>
                    <a:pt x="237" y="1764"/>
                  </a:lnTo>
                  <a:lnTo>
                    <a:pt x="227" y="1760"/>
                  </a:lnTo>
                  <a:lnTo>
                    <a:pt x="216" y="1755"/>
                  </a:lnTo>
                  <a:lnTo>
                    <a:pt x="205" y="1750"/>
                  </a:lnTo>
                  <a:lnTo>
                    <a:pt x="194" y="1745"/>
                  </a:lnTo>
                  <a:lnTo>
                    <a:pt x="183" y="1738"/>
                  </a:lnTo>
                  <a:lnTo>
                    <a:pt x="174" y="1731"/>
                  </a:lnTo>
                  <a:lnTo>
                    <a:pt x="163" y="1724"/>
                  </a:lnTo>
                  <a:lnTo>
                    <a:pt x="154" y="1717"/>
                  </a:lnTo>
                  <a:lnTo>
                    <a:pt x="146" y="1709"/>
                  </a:lnTo>
                  <a:lnTo>
                    <a:pt x="138" y="1700"/>
                  </a:lnTo>
                  <a:lnTo>
                    <a:pt x="131" y="1693"/>
                  </a:lnTo>
                  <a:lnTo>
                    <a:pt x="124" y="1685"/>
                  </a:lnTo>
                  <a:lnTo>
                    <a:pt x="119" y="1678"/>
                  </a:lnTo>
                  <a:lnTo>
                    <a:pt x="114" y="1669"/>
                  </a:lnTo>
                  <a:lnTo>
                    <a:pt x="110" y="1661"/>
                  </a:lnTo>
                  <a:lnTo>
                    <a:pt x="108" y="1655"/>
                  </a:lnTo>
                  <a:lnTo>
                    <a:pt x="106" y="1647"/>
                  </a:lnTo>
                  <a:lnTo>
                    <a:pt x="106" y="1641"/>
                  </a:lnTo>
                  <a:lnTo>
                    <a:pt x="106" y="1635"/>
                  </a:lnTo>
                  <a:lnTo>
                    <a:pt x="107" y="1629"/>
                  </a:lnTo>
                  <a:lnTo>
                    <a:pt x="109" y="1624"/>
                  </a:lnTo>
                  <a:lnTo>
                    <a:pt x="113" y="1619"/>
                  </a:lnTo>
                  <a:lnTo>
                    <a:pt x="118" y="1615"/>
                  </a:lnTo>
                  <a:lnTo>
                    <a:pt x="123" y="1613"/>
                  </a:lnTo>
                  <a:lnTo>
                    <a:pt x="130" y="1611"/>
                  </a:lnTo>
                  <a:lnTo>
                    <a:pt x="136" y="1609"/>
                  </a:lnTo>
                  <a:lnTo>
                    <a:pt x="145" y="1609"/>
                  </a:lnTo>
                  <a:lnTo>
                    <a:pt x="152" y="1609"/>
                  </a:lnTo>
                  <a:lnTo>
                    <a:pt x="161" y="1610"/>
                  </a:lnTo>
                  <a:lnTo>
                    <a:pt x="171" y="1611"/>
                  </a:lnTo>
                  <a:lnTo>
                    <a:pt x="180" y="1613"/>
                  </a:lnTo>
                  <a:lnTo>
                    <a:pt x="190" y="1616"/>
                  </a:lnTo>
                  <a:lnTo>
                    <a:pt x="201" y="1620"/>
                  </a:lnTo>
                  <a:lnTo>
                    <a:pt x="212" y="1625"/>
                  </a:lnTo>
                  <a:lnTo>
                    <a:pt x="222" y="1629"/>
                  </a:lnTo>
                  <a:lnTo>
                    <a:pt x="233" y="1636"/>
                  </a:lnTo>
                  <a:lnTo>
                    <a:pt x="244" y="1642"/>
                  </a:lnTo>
                  <a:close/>
                  <a:moveTo>
                    <a:pt x="606" y="1935"/>
                  </a:moveTo>
                  <a:lnTo>
                    <a:pt x="602" y="1940"/>
                  </a:lnTo>
                  <a:lnTo>
                    <a:pt x="597" y="1943"/>
                  </a:lnTo>
                  <a:lnTo>
                    <a:pt x="592" y="1946"/>
                  </a:lnTo>
                  <a:lnTo>
                    <a:pt x="585" y="1949"/>
                  </a:lnTo>
                  <a:lnTo>
                    <a:pt x="577" y="1951"/>
                  </a:lnTo>
                  <a:lnTo>
                    <a:pt x="570" y="1951"/>
                  </a:lnTo>
                  <a:lnTo>
                    <a:pt x="560" y="1951"/>
                  </a:lnTo>
                  <a:lnTo>
                    <a:pt x="552" y="1951"/>
                  </a:lnTo>
                  <a:lnTo>
                    <a:pt x="542" y="1949"/>
                  </a:lnTo>
                  <a:lnTo>
                    <a:pt x="531" y="1946"/>
                  </a:lnTo>
                  <a:lnTo>
                    <a:pt x="520" y="1943"/>
                  </a:lnTo>
                  <a:lnTo>
                    <a:pt x="509" y="1939"/>
                  </a:lnTo>
                  <a:lnTo>
                    <a:pt x="499" y="1935"/>
                  </a:lnTo>
                  <a:lnTo>
                    <a:pt x="487" y="1929"/>
                  </a:lnTo>
                  <a:lnTo>
                    <a:pt x="476" y="1924"/>
                  </a:lnTo>
                  <a:lnTo>
                    <a:pt x="464" y="1916"/>
                  </a:lnTo>
                  <a:lnTo>
                    <a:pt x="453" y="1910"/>
                  </a:lnTo>
                  <a:lnTo>
                    <a:pt x="443" y="1902"/>
                  </a:lnTo>
                  <a:lnTo>
                    <a:pt x="433" y="1894"/>
                  </a:lnTo>
                  <a:lnTo>
                    <a:pt x="423" y="1886"/>
                  </a:lnTo>
                  <a:lnTo>
                    <a:pt x="416" y="1877"/>
                  </a:lnTo>
                  <a:lnTo>
                    <a:pt x="408" y="1870"/>
                  </a:lnTo>
                  <a:lnTo>
                    <a:pt x="400" y="1861"/>
                  </a:lnTo>
                  <a:lnTo>
                    <a:pt x="395" y="1854"/>
                  </a:lnTo>
                  <a:lnTo>
                    <a:pt x="390" y="1845"/>
                  </a:lnTo>
                  <a:lnTo>
                    <a:pt x="386" y="1837"/>
                  </a:lnTo>
                  <a:lnTo>
                    <a:pt x="383" y="1830"/>
                  </a:lnTo>
                  <a:lnTo>
                    <a:pt x="381" y="1822"/>
                  </a:lnTo>
                  <a:lnTo>
                    <a:pt x="380" y="1816"/>
                  </a:lnTo>
                  <a:lnTo>
                    <a:pt x="381" y="1809"/>
                  </a:lnTo>
                  <a:lnTo>
                    <a:pt x="382" y="1803"/>
                  </a:lnTo>
                  <a:lnTo>
                    <a:pt x="385" y="1797"/>
                  </a:lnTo>
                  <a:lnTo>
                    <a:pt x="389" y="1793"/>
                  </a:lnTo>
                  <a:lnTo>
                    <a:pt x="394" y="1789"/>
                  </a:lnTo>
                  <a:lnTo>
                    <a:pt x="399" y="1786"/>
                  </a:lnTo>
                  <a:lnTo>
                    <a:pt x="406" y="1783"/>
                  </a:lnTo>
                  <a:lnTo>
                    <a:pt x="413" y="1782"/>
                  </a:lnTo>
                  <a:lnTo>
                    <a:pt x="421" y="1781"/>
                  </a:lnTo>
                  <a:lnTo>
                    <a:pt x="431" y="1781"/>
                  </a:lnTo>
                  <a:lnTo>
                    <a:pt x="439" y="1782"/>
                  </a:lnTo>
                  <a:lnTo>
                    <a:pt x="449" y="1783"/>
                  </a:lnTo>
                  <a:lnTo>
                    <a:pt x="460" y="1786"/>
                  </a:lnTo>
                  <a:lnTo>
                    <a:pt x="471" y="1789"/>
                  </a:lnTo>
                  <a:lnTo>
                    <a:pt x="481" y="1793"/>
                  </a:lnTo>
                  <a:lnTo>
                    <a:pt x="492" y="1797"/>
                  </a:lnTo>
                  <a:lnTo>
                    <a:pt x="504" y="1803"/>
                  </a:lnTo>
                  <a:lnTo>
                    <a:pt x="515" y="1809"/>
                  </a:lnTo>
                  <a:lnTo>
                    <a:pt x="527" y="1816"/>
                  </a:lnTo>
                  <a:lnTo>
                    <a:pt x="538" y="1823"/>
                  </a:lnTo>
                  <a:lnTo>
                    <a:pt x="548" y="1831"/>
                  </a:lnTo>
                  <a:lnTo>
                    <a:pt x="558" y="1838"/>
                  </a:lnTo>
                  <a:lnTo>
                    <a:pt x="568" y="1847"/>
                  </a:lnTo>
                  <a:lnTo>
                    <a:pt x="575" y="1855"/>
                  </a:lnTo>
                  <a:lnTo>
                    <a:pt x="583" y="1863"/>
                  </a:lnTo>
                  <a:lnTo>
                    <a:pt x="590" y="1871"/>
                  </a:lnTo>
                  <a:lnTo>
                    <a:pt x="596" y="1879"/>
                  </a:lnTo>
                  <a:lnTo>
                    <a:pt x="600" y="1887"/>
                  </a:lnTo>
                  <a:lnTo>
                    <a:pt x="604" y="1895"/>
                  </a:lnTo>
                  <a:lnTo>
                    <a:pt x="608" y="1902"/>
                  </a:lnTo>
                  <a:lnTo>
                    <a:pt x="610" y="1910"/>
                  </a:lnTo>
                  <a:lnTo>
                    <a:pt x="610" y="1917"/>
                  </a:lnTo>
                  <a:lnTo>
                    <a:pt x="610" y="1924"/>
                  </a:lnTo>
                  <a:lnTo>
                    <a:pt x="609" y="1929"/>
                  </a:lnTo>
                  <a:lnTo>
                    <a:pt x="606" y="1935"/>
                  </a:lnTo>
                  <a:close/>
                  <a:moveTo>
                    <a:pt x="241" y="1223"/>
                  </a:moveTo>
                  <a:lnTo>
                    <a:pt x="259" y="1236"/>
                  </a:lnTo>
                  <a:lnTo>
                    <a:pt x="275" y="1250"/>
                  </a:lnTo>
                  <a:lnTo>
                    <a:pt x="282" y="1258"/>
                  </a:lnTo>
                  <a:lnTo>
                    <a:pt x="288" y="1265"/>
                  </a:lnTo>
                  <a:lnTo>
                    <a:pt x="294" y="1272"/>
                  </a:lnTo>
                  <a:lnTo>
                    <a:pt x="299" y="1279"/>
                  </a:lnTo>
                  <a:lnTo>
                    <a:pt x="302" y="1287"/>
                  </a:lnTo>
                  <a:lnTo>
                    <a:pt x="305" y="1293"/>
                  </a:lnTo>
                  <a:lnTo>
                    <a:pt x="309" y="1301"/>
                  </a:lnTo>
                  <a:lnTo>
                    <a:pt x="310" y="1308"/>
                  </a:lnTo>
                  <a:lnTo>
                    <a:pt x="311" y="1314"/>
                  </a:lnTo>
                  <a:lnTo>
                    <a:pt x="310" y="1319"/>
                  </a:lnTo>
                  <a:lnTo>
                    <a:pt x="309" y="1325"/>
                  </a:lnTo>
                  <a:lnTo>
                    <a:pt x="307" y="1330"/>
                  </a:lnTo>
                  <a:lnTo>
                    <a:pt x="302" y="1335"/>
                  </a:lnTo>
                  <a:lnTo>
                    <a:pt x="299" y="1338"/>
                  </a:lnTo>
                  <a:lnTo>
                    <a:pt x="294" y="1341"/>
                  </a:lnTo>
                  <a:lnTo>
                    <a:pt x="287" y="1343"/>
                  </a:lnTo>
                  <a:lnTo>
                    <a:pt x="282" y="1344"/>
                  </a:lnTo>
                  <a:lnTo>
                    <a:pt x="274" y="1345"/>
                  </a:lnTo>
                  <a:lnTo>
                    <a:pt x="267" y="1345"/>
                  </a:lnTo>
                  <a:lnTo>
                    <a:pt x="258" y="1344"/>
                  </a:lnTo>
                  <a:lnTo>
                    <a:pt x="250" y="1343"/>
                  </a:lnTo>
                  <a:lnTo>
                    <a:pt x="241" y="1341"/>
                  </a:lnTo>
                  <a:lnTo>
                    <a:pt x="232" y="1338"/>
                  </a:lnTo>
                  <a:lnTo>
                    <a:pt x="222" y="1335"/>
                  </a:lnTo>
                  <a:lnTo>
                    <a:pt x="213" y="1330"/>
                  </a:lnTo>
                  <a:lnTo>
                    <a:pt x="203" y="1326"/>
                  </a:lnTo>
                  <a:lnTo>
                    <a:pt x="193" y="1320"/>
                  </a:lnTo>
                  <a:lnTo>
                    <a:pt x="183" y="1314"/>
                  </a:lnTo>
                  <a:lnTo>
                    <a:pt x="174" y="1308"/>
                  </a:lnTo>
                  <a:lnTo>
                    <a:pt x="165" y="1301"/>
                  </a:lnTo>
                  <a:lnTo>
                    <a:pt x="156" y="1295"/>
                  </a:lnTo>
                  <a:lnTo>
                    <a:pt x="149" y="1287"/>
                  </a:lnTo>
                  <a:lnTo>
                    <a:pt x="142" y="1281"/>
                  </a:lnTo>
                  <a:lnTo>
                    <a:pt x="136" y="1273"/>
                  </a:lnTo>
                  <a:lnTo>
                    <a:pt x="130" y="1265"/>
                  </a:lnTo>
                  <a:lnTo>
                    <a:pt x="125" y="1258"/>
                  </a:lnTo>
                  <a:lnTo>
                    <a:pt x="121" y="1251"/>
                  </a:lnTo>
                  <a:lnTo>
                    <a:pt x="118" y="1244"/>
                  </a:lnTo>
                  <a:lnTo>
                    <a:pt x="115" y="1237"/>
                  </a:lnTo>
                  <a:lnTo>
                    <a:pt x="114" y="1231"/>
                  </a:lnTo>
                  <a:lnTo>
                    <a:pt x="113" y="1224"/>
                  </a:lnTo>
                  <a:lnTo>
                    <a:pt x="114" y="1218"/>
                  </a:lnTo>
                  <a:lnTo>
                    <a:pt x="115" y="1213"/>
                  </a:lnTo>
                  <a:lnTo>
                    <a:pt x="118" y="1208"/>
                  </a:lnTo>
                  <a:lnTo>
                    <a:pt x="121" y="1204"/>
                  </a:lnTo>
                  <a:lnTo>
                    <a:pt x="125" y="1200"/>
                  </a:lnTo>
                  <a:lnTo>
                    <a:pt x="131" y="1197"/>
                  </a:lnTo>
                  <a:lnTo>
                    <a:pt x="136" y="1195"/>
                  </a:lnTo>
                  <a:lnTo>
                    <a:pt x="142" y="1193"/>
                  </a:lnTo>
                  <a:lnTo>
                    <a:pt x="150" y="1193"/>
                  </a:lnTo>
                  <a:lnTo>
                    <a:pt x="158" y="1193"/>
                  </a:lnTo>
                  <a:lnTo>
                    <a:pt x="165" y="1193"/>
                  </a:lnTo>
                  <a:lnTo>
                    <a:pt x="174" y="1195"/>
                  </a:lnTo>
                  <a:lnTo>
                    <a:pt x="182" y="1197"/>
                  </a:lnTo>
                  <a:lnTo>
                    <a:pt x="192" y="1200"/>
                  </a:lnTo>
                  <a:lnTo>
                    <a:pt x="202" y="1203"/>
                  </a:lnTo>
                  <a:lnTo>
                    <a:pt x="220" y="1211"/>
                  </a:lnTo>
                  <a:lnTo>
                    <a:pt x="241" y="1223"/>
                  </a:lnTo>
                  <a:close/>
                  <a:moveTo>
                    <a:pt x="497" y="1384"/>
                  </a:moveTo>
                  <a:lnTo>
                    <a:pt x="507" y="1391"/>
                  </a:lnTo>
                  <a:lnTo>
                    <a:pt x="517" y="1398"/>
                  </a:lnTo>
                  <a:lnTo>
                    <a:pt x="526" y="1406"/>
                  </a:lnTo>
                  <a:lnTo>
                    <a:pt x="533" y="1413"/>
                  </a:lnTo>
                  <a:lnTo>
                    <a:pt x="541" y="1421"/>
                  </a:lnTo>
                  <a:lnTo>
                    <a:pt x="548" y="1428"/>
                  </a:lnTo>
                  <a:lnTo>
                    <a:pt x="554" y="1436"/>
                  </a:lnTo>
                  <a:lnTo>
                    <a:pt x="559" y="1444"/>
                  </a:lnTo>
                  <a:lnTo>
                    <a:pt x="563" y="1451"/>
                  </a:lnTo>
                  <a:lnTo>
                    <a:pt x="567" y="1458"/>
                  </a:lnTo>
                  <a:lnTo>
                    <a:pt x="569" y="1465"/>
                  </a:lnTo>
                  <a:lnTo>
                    <a:pt x="571" y="1472"/>
                  </a:lnTo>
                  <a:lnTo>
                    <a:pt x="571" y="1478"/>
                  </a:lnTo>
                  <a:lnTo>
                    <a:pt x="571" y="1485"/>
                  </a:lnTo>
                  <a:lnTo>
                    <a:pt x="570" y="1490"/>
                  </a:lnTo>
                  <a:lnTo>
                    <a:pt x="567" y="1495"/>
                  </a:lnTo>
                  <a:lnTo>
                    <a:pt x="563" y="1500"/>
                  </a:lnTo>
                  <a:lnTo>
                    <a:pt x="559" y="1504"/>
                  </a:lnTo>
                  <a:lnTo>
                    <a:pt x="554" y="1507"/>
                  </a:lnTo>
                  <a:lnTo>
                    <a:pt x="547" y="1509"/>
                  </a:lnTo>
                  <a:lnTo>
                    <a:pt x="541" y="1510"/>
                  </a:lnTo>
                  <a:lnTo>
                    <a:pt x="533" y="1511"/>
                  </a:lnTo>
                  <a:lnTo>
                    <a:pt x="526" y="1511"/>
                  </a:lnTo>
                  <a:lnTo>
                    <a:pt x="517" y="1510"/>
                  </a:lnTo>
                  <a:lnTo>
                    <a:pt x="507" y="1509"/>
                  </a:lnTo>
                  <a:lnTo>
                    <a:pt x="499" y="1507"/>
                  </a:lnTo>
                  <a:lnTo>
                    <a:pt x="488" y="1505"/>
                  </a:lnTo>
                  <a:lnTo>
                    <a:pt x="478" y="1501"/>
                  </a:lnTo>
                  <a:lnTo>
                    <a:pt x="468" y="1496"/>
                  </a:lnTo>
                  <a:lnTo>
                    <a:pt x="458" y="1492"/>
                  </a:lnTo>
                  <a:lnTo>
                    <a:pt x="447" y="1487"/>
                  </a:lnTo>
                  <a:lnTo>
                    <a:pt x="437" y="1480"/>
                  </a:lnTo>
                  <a:lnTo>
                    <a:pt x="427" y="1474"/>
                  </a:lnTo>
                  <a:lnTo>
                    <a:pt x="418" y="1466"/>
                  </a:lnTo>
                  <a:lnTo>
                    <a:pt x="409" y="1459"/>
                  </a:lnTo>
                  <a:lnTo>
                    <a:pt x="400" y="1452"/>
                  </a:lnTo>
                  <a:lnTo>
                    <a:pt x="393" y="1445"/>
                  </a:lnTo>
                  <a:lnTo>
                    <a:pt x="386" y="1436"/>
                  </a:lnTo>
                  <a:lnTo>
                    <a:pt x="380" y="1428"/>
                  </a:lnTo>
                  <a:lnTo>
                    <a:pt x="376" y="1421"/>
                  </a:lnTo>
                  <a:lnTo>
                    <a:pt x="371" y="1413"/>
                  </a:lnTo>
                  <a:lnTo>
                    <a:pt x="367" y="1407"/>
                  </a:lnTo>
                  <a:lnTo>
                    <a:pt x="365" y="1399"/>
                  </a:lnTo>
                  <a:lnTo>
                    <a:pt x="364" y="1393"/>
                  </a:lnTo>
                  <a:lnTo>
                    <a:pt x="363" y="1386"/>
                  </a:lnTo>
                  <a:lnTo>
                    <a:pt x="363" y="1380"/>
                  </a:lnTo>
                  <a:lnTo>
                    <a:pt x="365" y="1374"/>
                  </a:lnTo>
                  <a:lnTo>
                    <a:pt x="367" y="1369"/>
                  </a:lnTo>
                  <a:lnTo>
                    <a:pt x="370" y="1365"/>
                  </a:lnTo>
                  <a:lnTo>
                    <a:pt x="376" y="1360"/>
                  </a:lnTo>
                  <a:lnTo>
                    <a:pt x="381" y="1357"/>
                  </a:lnTo>
                  <a:lnTo>
                    <a:pt x="386" y="1355"/>
                  </a:lnTo>
                  <a:lnTo>
                    <a:pt x="394" y="1354"/>
                  </a:lnTo>
                  <a:lnTo>
                    <a:pt x="400" y="1353"/>
                  </a:lnTo>
                  <a:lnTo>
                    <a:pt x="409" y="1353"/>
                  </a:lnTo>
                  <a:lnTo>
                    <a:pt x="418" y="1354"/>
                  </a:lnTo>
                  <a:lnTo>
                    <a:pt x="426" y="1355"/>
                  </a:lnTo>
                  <a:lnTo>
                    <a:pt x="436" y="1357"/>
                  </a:lnTo>
                  <a:lnTo>
                    <a:pt x="446" y="1359"/>
                  </a:lnTo>
                  <a:lnTo>
                    <a:pt x="456" y="1364"/>
                  </a:lnTo>
                  <a:lnTo>
                    <a:pt x="466" y="1368"/>
                  </a:lnTo>
                  <a:lnTo>
                    <a:pt x="476" y="1372"/>
                  </a:lnTo>
                  <a:lnTo>
                    <a:pt x="487" y="1378"/>
                  </a:lnTo>
                  <a:lnTo>
                    <a:pt x="497" y="1384"/>
                  </a:lnTo>
                  <a:close/>
                  <a:moveTo>
                    <a:pt x="293" y="815"/>
                  </a:moveTo>
                  <a:lnTo>
                    <a:pt x="309" y="827"/>
                  </a:lnTo>
                  <a:lnTo>
                    <a:pt x="324" y="840"/>
                  </a:lnTo>
                  <a:lnTo>
                    <a:pt x="336" y="854"/>
                  </a:lnTo>
                  <a:lnTo>
                    <a:pt x="345" y="867"/>
                  </a:lnTo>
                  <a:lnTo>
                    <a:pt x="349" y="875"/>
                  </a:lnTo>
                  <a:lnTo>
                    <a:pt x="352" y="881"/>
                  </a:lnTo>
                  <a:lnTo>
                    <a:pt x="354" y="888"/>
                  </a:lnTo>
                  <a:lnTo>
                    <a:pt x="355" y="893"/>
                  </a:lnTo>
                  <a:lnTo>
                    <a:pt x="355" y="900"/>
                  </a:lnTo>
                  <a:lnTo>
                    <a:pt x="355" y="905"/>
                  </a:lnTo>
                  <a:lnTo>
                    <a:pt x="353" y="910"/>
                  </a:lnTo>
                  <a:lnTo>
                    <a:pt x="351" y="915"/>
                  </a:lnTo>
                  <a:lnTo>
                    <a:pt x="348" y="919"/>
                  </a:lnTo>
                  <a:lnTo>
                    <a:pt x="343" y="922"/>
                  </a:lnTo>
                  <a:lnTo>
                    <a:pt x="339" y="925"/>
                  </a:lnTo>
                  <a:lnTo>
                    <a:pt x="334" y="928"/>
                  </a:lnTo>
                  <a:lnTo>
                    <a:pt x="327" y="929"/>
                  </a:lnTo>
                  <a:lnTo>
                    <a:pt x="321" y="930"/>
                  </a:lnTo>
                  <a:lnTo>
                    <a:pt x="314" y="930"/>
                  </a:lnTo>
                  <a:lnTo>
                    <a:pt x="307" y="929"/>
                  </a:lnTo>
                  <a:lnTo>
                    <a:pt x="299" y="928"/>
                  </a:lnTo>
                  <a:lnTo>
                    <a:pt x="290" y="927"/>
                  </a:lnTo>
                  <a:lnTo>
                    <a:pt x="282" y="923"/>
                  </a:lnTo>
                  <a:lnTo>
                    <a:pt x="273" y="920"/>
                  </a:lnTo>
                  <a:lnTo>
                    <a:pt x="256" y="913"/>
                  </a:lnTo>
                  <a:lnTo>
                    <a:pt x="237" y="902"/>
                  </a:lnTo>
                  <a:lnTo>
                    <a:pt x="221" y="890"/>
                  </a:lnTo>
                  <a:lnTo>
                    <a:pt x="206" y="877"/>
                  </a:lnTo>
                  <a:lnTo>
                    <a:pt x="201" y="870"/>
                  </a:lnTo>
                  <a:lnTo>
                    <a:pt x="194" y="863"/>
                  </a:lnTo>
                  <a:lnTo>
                    <a:pt x="190" y="856"/>
                  </a:lnTo>
                  <a:lnTo>
                    <a:pt x="186" y="850"/>
                  </a:lnTo>
                  <a:lnTo>
                    <a:pt x="181" y="842"/>
                  </a:lnTo>
                  <a:lnTo>
                    <a:pt x="179" y="836"/>
                  </a:lnTo>
                  <a:lnTo>
                    <a:pt x="177" y="829"/>
                  </a:lnTo>
                  <a:lnTo>
                    <a:pt x="176" y="824"/>
                  </a:lnTo>
                  <a:lnTo>
                    <a:pt x="175" y="818"/>
                  </a:lnTo>
                  <a:lnTo>
                    <a:pt x="176" y="812"/>
                  </a:lnTo>
                  <a:lnTo>
                    <a:pt x="177" y="807"/>
                  </a:lnTo>
                  <a:lnTo>
                    <a:pt x="179" y="802"/>
                  </a:lnTo>
                  <a:lnTo>
                    <a:pt x="182" y="798"/>
                  </a:lnTo>
                  <a:lnTo>
                    <a:pt x="187" y="795"/>
                  </a:lnTo>
                  <a:lnTo>
                    <a:pt x="191" y="792"/>
                  </a:lnTo>
                  <a:lnTo>
                    <a:pt x="196" y="790"/>
                  </a:lnTo>
                  <a:lnTo>
                    <a:pt x="203" y="788"/>
                  </a:lnTo>
                  <a:lnTo>
                    <a:pt x="209" y="787"/>
                  </a:lnTo>
                  <a:lnTo>
                    <a:pt x="216" y="787"/>
                  </a:lnTo>
                  <a:lnTo>
                    <a:pt x="223" y="788"/>
                  </a:lnTo>
                  <a:lnTo>
                    <a:pt x="240" y="791"/>
                  </a:lnTo>
                  <a:lnTo>
                    <a:pt x="257" y="797"/>
                  </a:lnTo>
                  <a:lnTo>
                    <a:pt x="274" y="805"/>
                  </a:lnTo>
                  <a:lnTo>
                    <a:pt x="293" y="815"/>
                  </a:lnTo>
                  <a:close/>
                  <a:moveTo>
                    <a:pt x="525" y="964"/>
                  </a:moveTo>
                  <a:lnTo>
                    <a:pt x="543" y="977"/>
                  </a:lnTo>
                  <a:lnTo>
                    <a:pt x="558" y="990"/>
                  </a:lnTo>
                  <a:lnTo>
                    <a:pt x="565" y="998"/>
                  </a:lnTo>
                  <a:lnTo>
                    <a:pt x="571" y="1004"/>
                  </a:lnTo>
                  <a:lnTo>
                    <a:pt x="576" y="1012"/>
                  </a:lnTo>
                  <a:lnTo>
                    <a:pt x="581" y="1018"/>
                  </a:lnTo>
                  <a:lnTo>
                    <a:pt x="585" y="1026"/>
                  </a:lnTo>
                  <a:lnTo>
                    <a:pt x="587" y="1032"/>
                  </a:lnTo>
                  <a:lnTo>
                    <a:pt x="589" y="1039"/>
                  </a:lnTo>
                  <a:lnTo>
                    <a:pt x="592" y="1045"/>
                  </a:lnTo>
                  <a:lnTo>
                    <a:pt x="592" y="1052"/>
                  </a:lnTo>
                  <a:lnTo>
                    <a:pt x="592" y="1057"/>
                  </a:lnTo>
                  <a:lnTo>
                    <a:pt x="589" y="1064"/>
                  </a:lnTo>
                  <a:lnTo>
                    <a:pt x="587" y="1068"/>
                  </a:lnTo>
                  <a:lnTo>
                    <a:pt x="584" y="1072"/>
                  </a:lnTo>
                  <a:lnTo>
                    <a:pt x="580" y="1077"/>
                  </a:lnTo>
                  <a:lnTo>
                    <a:pt x="574" y="1079"/>
                  </a:lnTo>
                  <a:lnTo>
                    <a:pt x="569" y="1081"/>
                  </a:lnTo>
                  <a:lnTo>
                    <a:pt x="562" y="1083"/>
                  </a:lnTo>
                  <a:lnTo>
                    <a:pt x="556" y="1084"/>
                  </a:lnTo>
                  <a:lnTo>
                    <a:pt x="548" y="1084"/>
                  </a:lnTo>
                  <a:lnTo>
                    <a:pt x="541" y="1083"/>
                  </a:lnTo>
                  <a:lnTo>
                    <a:pt x="532" y="1082"/>
                  </a:lnTo>
                  <a:lnTo>
                    <a:pt x="524" y="1080"/>
                  </a:lnTo>
                  <a:lnTo>
                    <a:pt x="515" y="1078"/>
                  </a:lnTo>
                  <a:lnTo>
                    <a:pt x="505" y="1074"/>
                  </a:lnTo>
                  <a:lnTo>
                    <a:pt x="497" y="1070"/>
                  </a:lnTo>
                  <a:lnTo>
                    <a:pt x="487" y="1066"/>
                  </a:lnTo>
                  <a:lnTo>
                    <a:pt x="477" y="1061"/>
                  </a:lnTo>
                  <a:lnTo>
                    <a:pt x="468" y="1055"/>
                  </a:lnTo>
                  <a:lnTo>
                    <a:pt x="459" y="1049"/>
                  </a:lnTo>
                  <a:lnTo>
                    <a:pt x="450" y="1042"/>
                  </a:lnTo>
                  <a:lnTo>
                    <a:pt x="443" y="1036"/>
                  </a:lnTo>
                  <a:lnTo>
                    <a:pt x="435" y="1029"/>
                  </a:lnTo>
                  <a:lnTo>
                    <a:pt x="429" y="1022"/>
                  </a:lnTo>
                  <a:lnTo>
                    <a:pt x="422" y="1015"/>
                  </a:lnTo>
                  <a:lnTo>
                    <a:pt x="417" y="1008"/>
                  </a:lnTo>
                  <a:lnTo>
                    <a:pt x="412" y="1000"/>
                  </a:lnTo>
                  <a:lnTo>
                    <a:pt x="408" y="993"/>
                  </a:lnTo>
                  <a:lnTo>
                    <a:pt x="406" y="986"/>
                  </a:lnTo>
                  <a:lnTo>
                    <a:pt x="403" y="979"/>
                  </a:lnTo>
                  <a:lnTo>
                    <a:pt x="402" y="973"/>
                  </a:lnTo>
                  <a:lnTo>
                    <a:pt x="402" y="968"/>
                  </a:lnTo>
                  <a:lnTo>
                    <a:pt x="402" y="961"/>
                  </a:lnTo>
                  <a:lnTo>
                    <a:pt x="404" y="956"/>
                  </a:lnTo>
                  <a:lnTo>
                    <a:pt x="406" y="950"/>
                  </a:lnTo>
                  <a:lnTo>
                    <a:pt x="409" y="946"/>
                  </a:lnTo>
                  <a:lnTo>
                    <a:pt x="413" y="943"/>
                  </a:lnTo>
                  <a:lnTo>
                    <a:pt x="419" y="940"/>
                  </a:lnTo>
                  <a:lnTo>
                    <a:pt x="424" y="937"/>
                  </a:lnTo>
                  <a:lnTo>
                    <a:pt x="431" y="936"/>
                  </a:lnTo>
                  <a:lnTo>
                    <a:pt x="437" y="935"/>
                  </a:lnTo>
                  <a:lnTo>
                    <a:pt x="445" y="935"/>
                  </a:lnTo>
                  <a:lnTo>
                    <a:pt x="452" y="936"/>
                  </a:lnTo>
                  <a:lnTo>
                    <a:pt x="461" y="937"/>
                  </a:lnTo>
                  <a:lnTo>
                    <a:pt x="470" y="938"/>
                  </a:lnTo>
                  <a:lnTo>
                    <a:pt x="478" y="942"/>
                  </a:lnTo>
                  <a:lnTo>
                    <a:pt x="488" y="945"/>
                  </a:lnTo>
                  <a:lnTo>
                    <a:pt x="506" y="954"/>
                  </a:lnTo>
                  <a:lnTo>
                    <a:pt x="525" y="964"/>
                  </a:lnTo>
                  <a:close/>
                  <a:moveTo>
                    <a:pt x="147" y="363"/>
                  </a:moveTo>
                  <a:lnTo>
                    <a:pt x="133" y="352"/>
                  </a:lnTo>
                  <a:lnTo>
                    <a:pt x="120" y="341"/>
                  </a:lnTo>
                  <a:lnTo>
                    <a:pt x="110" y="329"/>
                  </a:lnTo>
                  <a:lnTo>
                    <a:pt x="103" y="316"/>
                  </a:lnTo>
                  <a:lnTo>
                    <a:pt x="99" y="310"/>
                  </a:lnTo>
                  <a:lnTo>
                    <a:pt x="97" y="304"/>
                  </a:lnTo>
                  <a:lnTo>
                    <a:pt x="95" y="298"/>
                  </a:lnTo>
                  <a:lnTo>
                    <a:pt x="94" y="293"/>
                  </a:lnTo>
                  <a:lnTo>
                    <a:pt x="94" y="288"/>
                  </a:lnTo>
                  <a:lnTo>
                    <a:pt x="94" y="282"/>
                  </a:lnTo>
                  <a:lnTo>
                    <a:pt x="96" y="278"/>
                  </a:lnTo>
                  <a:lnTo>
                    <a:pt x="98" y="274"/>
                  </a:lnTo>
                  <a:lnTo>
                    <a:pt x="100" y="269"/>
                  </a:lnTo>
                  <a:lnTo>
                    <a:pt x="105" y="266"/>
                  </a:lnTo>
                  <a:lnTo>
                    <a:pt x="108" y="264"/>
                  </a:lnTo>
                  <a:lnTo>
                    <a:pt x="113" y="262"/>
                  </a:lnTo>
                  <a:lnTo>
                    <a:pt x="119" y="261"/>
                  </a:lnTo>
                  <a:lnTo>
                    <a:pt x="124" y="260"/>
                  </a:lnTo>
                  <a:lnTo>
                    <a:pt x="131" y="260"/>
                  </a:lnTo>
                  <a:lnTo>
                    <a:pt x="137" y="261"/>
                  </a:lnTo>
                  <a:lnTo>
                    <a:pt x="151" y="263"/>
                  </a:lnTo>
                  <a:lnTo>
                    <a:pt x="165" y="268"/>
                  </a:lnTo>
                  <a:lnTo>
                    <a:pt x="181" y="275"/>
                  </a:lnTo>
                  <a:lnTo>
                    <a:pt x="196" y="284"/>
                  </a:lnTo>
                  <a:lnTo>
                    <a:pt x="210" y="295"/>
                  </a:lnTo>
                  <a:lnTo>
                    <a:pt x="222" y="307"/>
                  </a:lnTo>
                  <a:lnTo>
                    <a:pt x="233" y="319"/>
                  </a:lnTo>
                  <a:lnTo>
                    <a:pt x="241" y="331"/>
                  </a:lnTo>
                  <a:lnTo>
                    <a:pt x="244" y="337"/>
                  </a:lnTo>
                  <a:lnTo>
                    <a:pt x="246" y="343"/>
                  </a:lnTo>
                  <a:lnTo>
                    <a:pt x="248" y="348"/>
                  </a:lnTo>
                  <a:lnTo>
                    <a:pt x="249" y="355"/>
                  </a:lnTo>
                  <a:lnTo>
                    <a:pt x="249" y="359"/>
                  </a:lnTo>
                  <a:lnTo>
                    <a:pt x="248" y="364"/>
                  </a:lnTo>
                  <a:lnTo>
                    <a:pt x="247" y="369"/>
                  </a:lnTo>
                  <a:lnTo>
                    <a:pt x="245" y="373"/>
                  </a:lnTo>
                  <a:lnTo>
                    <a:pt x="242" y="377"/>
                  </a:lnTo>
                  <a:lnTo>
                    <a:pt x="239" y="380"/>
                  </a:lnTo>
                  <a:lnTo>
                    <a:pt x="234" y="383"/>
                  </a:lnTo>
                  <a:lnTo>
                    <a:pt x="230" y="385"/>
                  </a:lnTo>
                  <a:lnTo>
                    <a:pt x="225" y="386"/>
                  </a:lnTo>
                  <a:lnTo>
                    <a:pt x="219" y="387"/>
                  </a:lnTo>
                  <a:lnTo>
                    <a:pt x="213" y="387"/>
                  </a:lnTo>
                  <a:lnTo>
                    <a:pt x="206" y="387"/>
                  </a:lnTo>
                  <a:lnTo>
                    <a:pt x="192" y="384"/>
                  </a:lnTo>
                  <a:lnTo>
                    <a:pt x="178" y="379"/>
                  </a:lnTo>
                  <a:lnTo>
                    <a:pt x="162" y="372"/>
                  </a:lnTo>
                  <a:lnTo>
                    <a:pt x="147" y="363"/>
                  </a:lnTo>
                  <a:close/>
                  <a:moveTo>
                    <a:pt x="448" y="509"/>
                  </a:moveTo>
                  <a:lnTo>
                    <a:pt x="445" y="513"/>
                  </a:lnTo>
                  <a:lnTo>
                    <a:pt x="441" y="516"/>
                  </a:lnTo>
                  <a:lnTo>
                    <a:pt x="437" y="519"/>
                  </a:lnTo>
                  <a:lnTo>
                    <a:pt x="432" y="521"/>
                  </a:lnTo>
                  <a:lnTo>
                    <a:pt x="426" y="522"/>
                  </a:lnTo>
                  <a:lnTo>
                    <a:pt x="420" y="523"/>
                  </a:lnTo>
                  <a:lnTo>
                    <a:pt x="413" y="523"/>
                  </a:lnTo>
                  <a:lnTo>
                    <a:pt x="407" y="523"/>
                  </a:lnTo>
                  <a:lnTo>
                    <a:pt x="393" y="521"/>
                  </a:lnTo>
                  <a:lnTo>
                    <a:pt x="377" y="515"/>
                  </a:lnTo>
                  <a:lnTo>
                    <a:pt x="361" y="508"/>
                  </a:lnTo>
                  <a:lnTo>
                    <a:pt x="345" y="498"/>
                  </a:lnTo>
                  <a:lnTo>
                    <a:pt x="329" y="487"/>
                  </a:lnTo>
                  <a:lnTo>
                    <a:pt x="316" y="474"/>
                  </a:lnTo>
                  <a:lnTo>
                    <a:pt x="305" y="463"/>
                  </a:lnTo>
                  <a:lnTo>
                    <a:pt x="297" y="450"/>
                  </a:lnTo>
                  <a:lnTo>
                    <a:pt x="294" y="443"/>
                  </a:lnTo>
                  <a:lnTo>
                    <a:pt x="291" y="438"/>
                  </a:lnTo>
                  <a:lnTo>
                    <a:pt x="290" y="431"/>
                  </a:lnTo>
                  <a:lnTo>
                    <a:pt x="289" y="426"/>
                  </a:lnTo>
                  <a:lnTo>
                    <a:pt x="288" y="420"/>
                  </a:lnTo>
                  <a:lnTo>
                    <a:pt x="289" y="415"/>
                  </a:lnTo>
                  <a:lnTo>
                    <a:pt x="290" y="410"/>
                  </a:lnTo>
                  <a:lnTo>
                    <a:pt x="293" y="405"/>
                  </a:lnTo>
                  <a:lnTo>
                    <a:pt x="296" y="401"/>
                  </a:lnTo>
                  <a:lnTo>
                    <a:pt x="299" y="398"/>
                  </a:lnTo>
                  <a:lnTo>
                    <a:pt x="303" y="396"/>
                  </a:lnTo>
                  <a:lnTo>
                    <a:pt x="309" y="393"/>
                  </a:lnTo>
                  <a:lnTo>
                    <a:pt x="314" y="391"/>
                  </a:lnTo>
                  <a:lnTo>
                    <a:pt x="321" y="391"/>
                  </a:lnTo>
                  <a:lnTo>
                    <a:pt x="327" y="391"/>
                  </a:lnTo>
                  <a:lnTo>
                    <a:pt x="334" y="391"/>
                  </a:lnTo>
                  <a:lnTo>
                    <a:pt x="349" y="393"/>
                  </a:lnTo>
                  <a:lnTo>
                    <a:pt x="364" y="399"/>
                  </a:lnTo>
                  <a:lnTo>
                    <a:pt x="380" y="406"/>
                  </a:lnTo>
                  <a:lnTo>
                    <a:pt x="396" y="416"/>
                  </a:lnTo>
                  <a:lnTo>
                    <a:pt x="411" y="427"/>
                  </a:lnTo>
                  <a:lnTo>
                    <a:pt x="424" y="439"/>
                  </a:lnTo>
                  <a:lnTo>
                    <a:pt x="435" y="452"/>
                  </a:lnTo>
                  <a:lnTo>
                    <a:pt x="444" y="465"/>
                  </a:lnTo>
                  <a:lnTo>
                    <a:pt x="447" y="471"/>
                  </a:lnTo>
                  <a:lnTo>
                    <a:pt x="449" y="477"/>
                  </a:lnTo>
                  <a:lnTo>
                    <a:pt x="451" y="483"/>
                  </a:lnTo>
                  <a:lnTo>
                    <a:pt x="452" y="488"/>
                  </a:lnTo>
                  <a:lnTo>
                    <a:pt x="452" y="494"/>
                  </a:lnTo>
                  <a:lnTo>
                    <a:pt x="451" y="499"/>
                  </a:lnTo>
                  <a:lnTo>
                    <a:pt x="450" y="505"/>
                  </a:lnTo>
                  <a:lnTo>
                    <a:pt x="448" y="509"/>
                  </a:lnTo>
                  <a:close/>
                  <a:moveTo>
                    <a:pt x="663" y="650"/>
                  </a:moveTo>
                  <a:lnTo>
                    <a:pt x="660" y="655"/>
                  </a:lnTo>
                  <a:lnTo>
                    <a:pt x="655" y="658"/>
                  </a:lnTo>
                  <a:lnTo>
                    <a:pt x="651" y="660"/>
                  </a:lnTo>
                  <a:lnTo>
                    <a:pt x="646" y="663"/>
                  </a:lnTo>
                  <a:lnTo>
                    <a:pt x="640" y="664"/>
                  </a:lnTo>
                  <a:lnTo>
                    <a:pt x="634" y="665"/>
                  </a:lnTo>
                  <a:lnTo>
                    <a:pt x="626" y="665"/>
                  </a:lnTo>
                  <a:lnTo>
                    <a:pt x="620" y="665"/>
                  </a:lnTo>
                  <a:lnTo>
                    <a:pt x="612" y="664"/>
                  </a:lnTo>
                  <a:lnTo>
                    <a:pt x="603" y="662"/>
                  </a:lnTo>
                  <a:lnTo>
                    <a:pt x="596" y="660"/>
                  </a:lnTo>
                  <a:lnTo>
                    <a:pt x="587" y="657"/>
                  </a:lnTo>
                  <a:lnTo>
                    <a:pt x="570" y="649"/>
                  </a:lnTo>
                  <a:lnTo>
                    <a:pt x="554" y="639"/>
                  </a:lnTo>
                  <a:lnTo>
                    <a:pt x="538" y="628"/>
                  </a:lnTo>
                  <a:lnTo>
                    <a:pt x="524" y="615"/>
                  </a:lnTo>
                  <a:lnTo>
                    <a:pt x="517" y="608"/>
                  </a:lnTo>
                  <a:lnTo>
                    <a:pt x="512" y="602"/>
                  </a:lnTo>
                  <a:lnTo>
                    <a:pt x="507" y="595"/>
                  </a:lnTo>
                  <a:lnTo>
                    <a:pt x="503" y="589"/>
                  </a:lnTo>
                  <a:lnTo>
                    <a:pt x="500" y="582"/>
                  </a:lnTo>
                  <a:lnTo>
                    <a:pt x="497" y="576"/>
                  </a:lnTo>
                  <a:lnTo>
                    <a:pt x="495" y="569"/>
                  </a:lnTo>
                  <a:lnTo>
                    <a:pt x="494" y="563"/>
                  </a:lnTo>
                  <a:lnTo>
                    <a:pt x="494" y="557"/>
                  </a:lnTo>
                  <a:lnTo>
                    <a:pt x="494" y="552"/>
                  </a:lnTo>
                  <a:lnTo>
                    <a:pt x="495" y="547"/>
                  </a:lnTo>
                  <a:lnTo>
                    <a:pt x="499" y="542"/>
                  </a:lnTo>
                  <a:lnTo>
                    <a:pt x="502" y="538"/>
                  </a:lnTo>
                  <a:lnTo>
                    <a:pt x="505" y="535"/>
                  </a:lnTo>
                  <a:lnTo>
                    <a:pt x="509" y="532"/>
                  </a:lnTo>
                  <a:lnTo>
                    <a:pt x="515" y="529"/>
                  </a:lnTo>
                  <a:lnTo>
                    <a:pt x="521" y="528"/>
                  </a:lnTo>
                  <a:lnTo>
                    <a:pt x="528" y="527"/>
                  </a:lnTo>
                  <a:lnTo>
                    <a:pt x="534" y="526"/>
                  </a:lnTo>
                  <a:lnTo>
                    <a:pt x="542" y="527"/>
                  </a:lnTo>
                  <a:lnTo>
                    <a:pt x="557" y="529"/>
                  </a:lnTo>
                  <a:lnTo>
                    <a:pt x="573" y="535"/>
                  </a:lnTo>
                  <a:lnTo>
                    <a:pt x="590" y="542"/>
                  </a:lnTo>
                  <a:lnTo>
                    <a:pt x="608" y="553"/>
                  </a:lnTo>
                  <a:lnTo>
                    <a:pt x="624" y="564"/>
                  </a:lnTo>
                  <a:lnTo>
                    <a:pt x="638" y="577"/>
                  </a:lnTo>
                  <a:lnTo>
                    <a:pt x="649" y="590"/>
                  </a:lnTo>
                  <a:lnTo>
                    <a:pt x="657" y="604"/>
                  </a:lnTo>
                  <a:lnTo>
                    <a:pt x="661" y="610"/>
                  </a:lnTo>
                  <a:lnTo>
                    <a:pt x="664" y="617"/>
                  </a:lnTo>
                  <a:lnTo>
                    <a:pt x="666" y="623"/>
                  </a:lnTo>
                  <a:lnTo>
                    <a:pt x="667" y="629"/>
                  </a:lnTo>
                  <a:lnTo>
                    <a:pt x="667" y="635"/>
                  </a:lnTo>
                  <a:lnTo>
                    <a:pt x="666" y="641"/>
                  </a:lnTo>
                  <a:lnTo>
                    <a:pt x="665" y="645"/>
                  </a:lnTo>
                  <a:lnTo>
                    <a:pt x="663" y="650"/>
                  </a:lnTo>
                  <a:close/>
                  <a:moveTo>
                    <a:pt x="500" y="101"/>
                  </a:moveTo>
                  <a:lnTo>
                    <a:pt x="486" y="90"/>
                  </a:lnTo>
                  <a:lnTo>
                    <a:pt x="474" y="79"/>
                  </a:lnTo>
                  <a:lnTo>
                    <a:pt x="464" y="68"/>
                  </a:lnTo>
                  <a:lnTo>
                    <a:pt x="457" y="56"/>
                  </a:lnTo>
                  <a:lnTo>
                    <a:pt x="453" y="50"/>
                  </a:lnTo>
                  <a:lnTo>
                    <a:pt x="451" y="44"/>
                  </a:lnTo>
                  <a:lnTo>
                    <a:pt x="450" y="38"/>
                  </a:lnTo>
                  <a:lnTo>
                    <a:pt x="449" y="33"/>
                  </a:lnTo>
                  <a:lnTo>
                    <a:pt x="449" y="28"/>
                  </a:lnTo>
                  <a:lnTo>
                    <a:pt x="450" y="23"/>
                  </a:lnTo>
                  <a:lnTo>
                    <a:pt x="451" y="18"/>
                  </a:lnTo>
                  <a:lnTo>
                    <a:pt x="453" y="14"/>
                  </a:lnTo>
                  <a:lnTo>
                    <a:pt x="457" y="10"/>
                  </a:lnTo>
                  <a:lnTo>
                    <a:pt x="460" y="7"/>
                  </a:lnTo>
                  <a:lnTo>
                    <a:pt x="464" y="4"/>
                  </a:lnTo>
                  <a:lnTo>
                    <a:pt x="468" y="2"/>
                  </a:lnTo>
                  <a:lnTo>
                    <a:pt x="474" y="1"/>
                  </a:lnTo>
                  <a:lnTo>
                    <a:pt x="479" y="0"/>
                  </a:lnTo>
                  <a:lnTo>
                    <a:pt x="485" y="0"/>
                  </a:lnTo>
                  <a:lnTo>
                    <a:pt x="491" y="0"/>
                  </a:lnTo>
                  <a:lnTo>
                    <a:pt x="505" y="3"/>
                  </a:lnTo>
                  <a:lnTo>
                    <a:pt x="519" y="7"/>
                  </a:lnTo>
                  <a:lnTo>
                    <a:pt x="533" y="14"/>
                  </a:lnTo>
                  <a:lnTo>
                    <a:pt x="548" y="22"/>
                  </a:lnTo>
                  <a:lnTo>
                    <a:pt x="562" y="33"/>
                  </a:lnTo>
                  <a:lnTo>
                    <a:pt x="574" y="44"/>
                  </a:lnTo>
                  <a:lnTo>
                    <a:pt x="584" y="56"/>
                  </a:lnTo>
                  <a:lnTo>
                    <a:pt x="592" y="68"/>
                  </a:lnTo>
                  <a:lnTo>
                    <a:pt x="594" y="74"/>
                  </a:lnTo>
                  <a:lnTo>
                    <a:pt x="596" y="79"/>
                  </a:lnTo>
                  <a:lnTo>
                    <a:pt x="598" y="85"/>
                  </a:lnTo>
                  <a:lnTo>
                    <a:pt x="599" y="90"/>
                  </a:lnTo>
                  <a:lnTo>
                    <a:pt x="599" y="96"/>
                  </a:lnTo>
                  <a:lnTo>
                    <a:pt x="598" y="101"/>
                  </a:lnTo>
                  <a:lnTo>
                    <a:pt x="597" y="105"/>
                  </a:lnTo>
                  <a:lnTo>
                    <a:pt x="595" y="110"/>
                  </a:lnTo>
                  <a:lnTo>
                    <a:pt x="592" y="113"/>
                  </a:lnTo>
                  <a:lnTo>
                    <a:pt x="588" y="116"/>
                  </a:lnTo>
                  <a:lnTo>
                    <a:pt x="584" y="119"/>
                  </a:lnTo>
                  <a:lnTo>
                    <a:pt x="580" y="120"/>
                  </a:lnTo>
                  <a:lnTo>
                    <a:pt x="574" y="123"/>
                  </a:lnTo>
                  <a:lnTo>
                    <a:pt x="569" y="124"/>
                  </a:lnTo>
                  <a:lnTo>
                    <a:pt x="562" y="124"/>
                  </a:lnTo>
                  <a:lnTo>
                    <a:pt x="557" y="123"/>
                  </a:lnTo>
                  <a:lnTo>
                    <a:pt x="543" y="120"/>
                  </a:lnTo>
                  <a:lnTo>
                    <a:pt x="529" y="116"/>
                  </a:lnTo>
                  <a:lnTo>
                    <a:pt x="514" y="110"/>
                  </a:lnTo>
                  <a:lnTo>
                    <a:pt x="500" y="101"/>
                  </a:lnTo>
                  <a:close/>
                </a:path>
              </a:pathLst>
            </a:custGeom>
            <a:solidFill>
              <a:srgbClr val="C9C1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CH"/>
            </a:p>
          </p:txBody>
        </p:sp>
        <p:sp>
          <p:nvSpPr>
            <p:cNvPr id="69" name="Freeform 56"/>
            <p:cNvSpPr>
              <a:spLocks noEditPoints="1"/>
            </p:cNvSpPr>
            <p:nvPr userDrawn="1"/>
          </p:nvSpPr>
          <p:spPr bwMode="auto">
            <a:xfrm>
              <a:off x="12118512" y="4722813"/>
              <a:ext cx="133350" cy="1616075"/>
            </a:xfrm>
            <a:custGeom>
              <a:avLst/>
              <a:gdLst>
                <a:gd name="T0" fmla="*/ 557 w 675"/>
                <a:gd name="T1" fmla="*/ 7967 h 8144"/>
                <a:gd name="T2" fmla="*/ 310 w 675"/>
                <a:gd name="T3" fmla="*/ 7841 h 8144"/>
                <a:gd name="T4" fmla="*/ 233 w 675"/>
                <a:gd name="T5" fmla="*/ 7699 h 8144"/>
                <a:gd name="T6" fmla="*/ 0 w 675"/>
                <a:gd name="T7" fmla="*/ 7286 h 8144"/>
                <a:gd name="T8" fmla="*/ 478 w 675"/>
                <a:gd name="T9" fmla="*/ 7395 h 8144"/>
                <a:gd name="T10" fmla="*/ 102 w 675"/>
                <a:gd name="T11" fmla="*/ 6756 h 8144"/>
                <a:gd name="T12" fmla="*/ 123 w 675"/>
                <a:gd name="T13" fmla="*/ 6679 h 8144"/>
                <a:gd name="T14" fmla="*/ 147 w 675"/>
                <a:gd name="T15" fmla="*/ 6474 h 8144"/>
                <a:gd name="T16" fmla="*/ 237 w 675"/>
                <a:gd name="T17" fmla="*/ 5874 h 8144"/>
                <a:gd name="T18" fmla="*/ 99 w 675"/>
                <a:gd name="T19" fmla="*/ 5615 h 8144"/>
                <a:gd name="T20" fmla="*/ 133 w 675"/>
                <a:gd name="T21" fmla="*/ 5440 h 8144"/>
                <a:gd name="T22" fmla="*/ 94 w 675"/>
                <a:gd name="T23" fmla="*/ 5306 h 8144"/>
                <a:gd name="T24" fmla="*/ 36 w 675"/>
                <a:gd name="T25" fmla="*/ 4491 h 8144"/>
                <a:gd name="T26" fmla="*/ 120 w 675"/>
                <a:gd name="T27" fmla="*/ 4016 h 8144"/>
                <a:gd name="T28" fmla="*/ 16 w 675"/>
                <a:gd name="T29" fmla="*/ 3758 h 8144"/>
                <a:gd name="T30" fmla="*/ 28 w 675"/>
                <a:gd name="T31" fmla="*/ 3443 h 8144"/>
                <a:gd name="T32" fmla="*/ 159 w 675"/>
                <a:gd name="T33" fmla="*/ 2809 h 8144"/>
                <a:gd name="T34" fmla="*/ 14 w 675"/>
                <a:gd name="T35" fmla="*/ 539 h 8144"/>
                <a:gd name="T36" fmla="*/ 163 w 675"/>
                <a:gd name="T37" fmla="*/ 7693 h 8144"/>
                <a:gd name="T38" fmla="*/ 346 w 675"/>
                <a:gd name="T39" fmla="*/ 7669 h 8144"/>
                <a:gd name="T40" fmla="*/ 623 w 675"/>
                <a:gd name="T41" fmla="*/ 7645 h 8144"/>
                <a:gd name="T42" fmla="*/ 654 w 675"/>
                <a:gd name="T43" fmla="*/ 7396 h 8144"/>
                <a:gd name="T44" fmla="*/ 99 w 675"/>
                <a:gd name="T45" fmla="*/ 6950 h 8144"/>
                <a:gd name="T46" fmla="*/ 435 w 675"/>
                <a:gd name="T47" fmla="*/ 7169 h 8144"/>
                <a:gd name="T48" fmla="*/ 322 w 675"/>
                <a:gd name="T49" fmla="*/ 6763 h 8144"/>
                <a:gd name="T50" fmla="*/ 199 w 675"/>
                <a:gd name="T51" fmla="*/ 6530 h 8144"/>
                <a:gd name="T52" fmla="*/ 521 w 675"/>
                <a:gd name="T53" fmla="*/ 6621 h 8144"/>
                <a:gd name="T54" fmla="*/ 344 w 675"/>
                <a:gd name="T55" fmla="*/ 6319 h 8144"/>
                <a:gd name="T56" fmla="*/ 275 w 675"/>
                <a:gd name="T57" fmla="*/ 6212 h 8144"/>
                <a:gd name="T58" fmla="*/ 650 w 675"/>
                <a:gd name="T59" fmla="*/ 6117 h 8144"/>
                <a:gd name="T60" fmla="*/ 470 w 675"/>
                <a:gd name="T61" fmla="*/ 5750 h 8144"/>
                <a:gd name="T62" fmla="*/ 357 w 675"/>
                <a:gd name="T63" fmla="*/ 5481 h 8144"/>
                <a:gd name="T64" fmla="*/ 488 w 675"/>
                <a:gd name="T65" fmla="*/ 5322 h 8144"/>
                <a:gd name="T66" fmla="*/ 593 w 675"/>
                <a:gd name="T67" fmla="*/ 5270 h 8144"/>
                <a:gd name="T68" fmla="*/ 174 w 675"/>
                <a:gd name="T69" fmla="*/ 4894 h 8144"/>
                <a:gd name="T70" fmla="*/ 385 w 675"/>
                <a:gd name="T71" fmla="*/ 4794 h 8144"/>
                <a:gd name="T72" fmla="*/ 409 w 675"/>
                <a:gd name="T73" fmla="*/ 4398 h 8144"/>
                <a:gd name="T74" fmla="*/ 216 w 675"/>
                <a:gd name="T75" fmla="*/ 4332 h 8144"/>
                <a:gd name="T76" fmla="*/ 454 w 675"/>
                <a:gd name="T77" fmla="*/ 4289 h 8144"/>
                <a:gd name="T78" fmla="*/ 501 w 675"/>
                <a:gd name="T79" fmla="*/ 3881 h 8144"/>
                <a:gd name="T80" fmla="*/ 323 w 675"/>
                <a:gd name="T81" fmla="*/ 3820 h 8144"/>
                <a:gd name="T82" fmla="*/ 394 w 675"/>
                <a:gd name="T83" fmla="*/ 3566 h 8144"/>
                <a:gd name="T84" fmla="*/ 162 w 675"/>
                <a:gd name="T85" fmla="*/ 3083 h 8144"/>
                <a:gd name="T86" fmla="*/ 526 w 675"/>
                <a:gd name="T87" fmla="*/ 3299 h 8144"/>
                <a:gd name="T88" fmla="*/ 295 w 675"/>
                <a:gd name="T89" fmla="*/ 2914 h 8144"/>
                <a:gd name="T90" fmla="*/ 348 w 675"/>
                <a:gd name="T91" fmla="*/ 2546 h 8144"/>
                <a:gd name="T92" fmla="*/ 357 w 675"/>
                <a:gd name="T93" fmla="*/ 2472 h 8144"/>
                <a:gd name="T94" fmla="*/ 585 w 675"/>
                <a:gd name="T95" fmla="*/ 2586 h 8144"/>
                <a:gd name="T96" fmla="*/ 199 w 675"/>
                <a:gd name="T97" fmla="*/ 1967 h 8144"/>
                <a:gd name="T98" fmla="*/ 360 w 675"/>
                <a:gd name="T99" fmla="*/ 2108 h 8144"/>
                <a:gd name="T100" fmla="*/ 215 w 675"/>
                <a:gd name="T101" fmla="*/ 1580 h 8144"/>
                <a:gd name="T102" fmla="*/ 107 w 675"/>
                <a:gd name="T103" fmla="*/ 1503 h 8144"/>
                <a:gd name="T104" fmla="*/ 408 w 675"/>
                <a:gd name="T105" fmla="*/ 1684 h 8144"/>
                <a:gd name="T106" fmla="*/ 204 w 675"/>
                <a:gd name="T107" fmla="*/ 1121 h 8144"/>
                <a:gd name="T108" fmla="*/ 106 w 675"/>
                <a:gd name="T109" fmla="*/ 1079 h 8144"/>
                <a:gd name="T110" fmla="*/ 502 w 675"/>
                <a:gd name="T111" fmla="*/ 1348 h 8144"/>
                <a:gd name="T112" fmla="*/ 656 w 675"/>
                <a:gd name="T113" fmla="*/ 1405 h 8144"/>
                <a:gd name="T114" fmla="*/ 328 w 675"/>
                <a:gd name="T115" fmla="*/ 779 h 8144"/>
                <a:gd name="T116" fmla="*/ 523 w 675"/>
                <a:gd name="T117" fmla="*/ 864 h 8144"/>
                <a:gd name="T118" fmla="*/ 114 w 675"/>
                <a:gd name="T119" fmla="*/ 158 h 8144"/>
                <a:gd name="T120" fmla="*/ 312 w 675"/>
                <a:gd name="T121" fmla="*/ 273 h 8144"/>
                <a:gd name="T122" fmla="*/ 527 w 675"/>
                <a:gd name="T123" fmla="*/ 400 h 8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75" h="8144">
                  <a:moveTo>
                    <a:pt x="0" y="7929"/>
                  </a:moveTo>
                  <a:lnTo>
                    <a:pt x="0" y="7831"/>
                  </a:lnTo>
                  <a:lnTo>
                    <a:pt x="9" y="7835"/>
                  </a:lnTo>
                  <a:lnTo>
                    <a:pt x="17" y="7838"/>
                  </a:lnTo>
                  <a:lnTo>
                    <a:pt x="26" y="7843"/>
                  </a:lnTo>
                  <a:lnTo>
                    <a:pt x="33" y="7846"/>
                  </a:lnTo>
                  <a:lnTo>
                    <a:pt x="69" y="7863"/>
                  </a:lnTo>
                  <a:lnTo>
                    <a:pt x="104" y="7880"/>
                  </a:lnTo>
                  <a:lnTo>
                    <a:pt x="136" y="7896"/>
                  </a:lnTo>
                  <a:lnTo>
                    <a:pt x="167" y="7913"/>
                  </a:lnTo>
                  <a:lnTo>
                    <a:pt x="152" y="7902"/>
                  </a:lnTo>
                  <a:lnTo>
                    <a:pt x="140" y="7892"/>
                  </a:lnTo>
                  <a:lnTo>
                    <a:pt x="128" y="7884"/>
                  </a:lnTo>
                  <a:lnTo>
                    <a:pt x="120" y="7876"/>
                  </a:lnTo>
                  <a:lnTo>
                    <a:pt x="113" y="7868"/>
                  </a:lnTo>
                  <a:lnTo>
                    <a:pt x="109" y="7862"/>
                  </a:lnTo>
                  <a:lnTo>
                    <a:pt x="108" y="7860"/>
                  </a:lnTo>
                  <a:lnTo>
                    <a:pt x="108" y="7858"/>
                  </a:lnTo>
                  <a:lnTo>
                    <a:pt x="108" y="7855"/>
                  </a:lnTo>
                  <a:lnTo>
                    <a:pt x="108" y="7853"/>
                  </a:lnTo>
                  <a:lnTo>
                    <a:pt x="110" y="7851"/>
                  </a:lnTo>
                  <a:lnTo>
                    <a:pt x="112" y="7850"/>
                  </a:lnTo>
                  <a:lnTo>
                    <a:pt x="115" y="7849"/>
                  </a:lnTo>
                  <a:lnTo>
                    <a:pt x="120" y="7848"/>
                  </a:lnTo>
                  <a:lnTo>
                    <a:pt x="131" y="7848"/>
                  </a:lnTo>
                  <a:lnTo>
                    <a:pt x="145" y="7850"/>
                  </a:lnTo>
                  <a:lnTo>
                    <a:pt x="161" y="7853"/>
                  </a:lnTo>
                  <a:lnTo>
                    <a:pt x="179" y="7858"/>
                  </a:lnTo>
                  <a:lnTo>
                    <a:pt x="200" y="7863"/>
                  </a:lnTo>
                  <a:lnTo>
                    <a:pt x="223" y="7871"/>
                  </a:lnTo>
                  <a:lnTo>
                    <a:pt x="276" y="7888"/>
                  </a:lnTo>
                  <a:lnTo>
                    <a:pt x="335" y="7911"/>
                  </a:lnTo>
                  <a:lnTo>
                    <a:pt x="399" y="7936"/>
                  </a:lnTo>
                  <a:lnTo>
                    <a:pt x="467" y="7967"/>
                  </a:lnTo>
                  <a:lnTo>
                    <a:pt x="503" y="7983"/>
                  </a:lnTo>
                  <a:lnTo>
                    <a:pt x="538" y="7999"/>
                  </a:lnTo>
                  <a:lnTo>
                    <a:pt x="571" y="8015"/>
                  </a:lnTo>
                  <a:lnTo>
                    <a:pt x="602" y="8031"/>
                  </a:lnTo>
                  <a:lnTo>
                    <a:pt x="587" y="8022"/>
                  </a:lnTo>
                  <a:lnTo>
                    <a:pt x="574" y="8012"/>
                  </a:lnTo>
                  <a:lnTo>
                    <a:pt x="563" y="8003"/>
                  </a:lnTo>
                  <a:lnTo>
                    <a:pt x="555" y="7995"/>
                  </a:lnTo>
                  <a:lnTo>
                    <a:pt x="548" y="7987"/>
                  </a:lnTo>
                  <a:lnTo>
                    <a:pt x="544" y="7981"/>
                  </a:lnTo>
                  <a:lnTo>
                    <a:pt x="543" y="7979"/>
                  </a:lnTo>
                  <a:lnTo>
                    <a:pt x="542" y="7975"/>
                  </a:lnTo>
                  <a:lnTo>
                    <a:pt x="542" y="7973"/>
                  </a:lnTo>
                  <a:lnTo>
                    <a:pt x="543" y="7971"/>
                  </a:lnTo>
                  <a:lnTo>
                    <a:pt x="545" y="7970"/>
                  </a:lnTo>
                  <a:lnTo>
                    <a:pt x="548" y="7968"/>
                  </a:lnTo>
                  <a:lnTo>
                    <a:pt x="552" y="7967"/>
                  </a:lnTo>
                  <a:lnTo>
                    <a:pt x="557" y="7967"/>
                  </a:lnTo>
                  <a:lnTo>
                    <a:pt x="569" y="7967"/>
                  </a:lnTo>
                  <a:lnTo>
                    <a:pt x="584" y="7968"/>
                  </a:lnTo>
                  <a:lnTo>
                    <a:pt x="603" y="7972"/>
                  </a:lnTo>
                  <a:lnTo>
                    <a:pt x="624" y="7976"/>
                  </a:lnTo>
                  <a:lnTo>
                    <a:pt x="649" y="7983"/>
                  </a:lnTo>
                  <a:lnTo>
                    <a:pt x="675" y="7991"/>
                  </a:lnTo>
                  <a:lnTo>
                    <a:pt x="675" y="8144"/>
                  </a:lnTo>
                  <a:lnTo>
                    <a:pt x="649" y="8136"/>
                  </a:lnTo>
                  <a:lnTo>
                    <a:pt x="621" y="8127"/>
                  </a:lnTo>
                  <a:lnTo>
                    <a:pt x="590" y="8117"/>
                  </a:lnTo>
                  <a:lnTo>
                    <a:pt x="558" y="8105"/>
                  </a:lnTo>
                  <a:lnTo>
                    <a:pt x="525" y="8092"/>
                  </a:lnTo>
                  <a:lnTo>
                    <a:pt x="490" y="8077"/>
                  </a:lnTo>
                  <a:lnTo>
                    <a:pt x="454" y="8062"/>
                  </a:lnTo>
                  <a:lnTo>
                    <a:pt x="418" y="8045"/>
                  </a:lnTo>
                  <a:lnTo>
                    <a:pt x="383" y="8030"/>
                  </a:lnTo>
                  <a:lnTo>
                    <a:pt x="351" y="8014"/>
                  </a:lnTo>
                  <a:lnTo>
                    <a:pt x="318" y="7999"/>
                  </a:lnTo>
                  <a:lnTo>
                    <a:pt x="289" y="7983"/>
                  </a:lnTo>
                  <a:lnTo>
                    <a:pt x="313" y="8001"/>
                  </a:lnTo>
                  <a:lnTo>
                    <a:pt x="331" y="8015"/>
                  </a:lnTo>
                  <a:lnTo>
                    <a:pt x="337" y="8022"/>
                  </a:lnTo>
                  <a:lnTo>
                    <a:pt x="340" y="8027"/>
                  </a:lnTo>
                  <a:lnTo>
                    <a:pt x="342" y="8032"/>
                  </a:lnTo>
                  <a:lnTo>
                    <a:pt x="341" y="8036"/>
                  </a:lnTo>
                  <a:lnTo>
                    <a:pt x="340" y="8037"/>
                  </a:lnTo>
                  <a:lnTo>
                    <a:pt x="337" y="8039"/>
                  </a:lnTo>
                  <a:lnTo>
                    <a:pt x="335" y="8040"/>
                  </a:lnTo>
                  <a:lnTo>
                    <a:pt x="330" y="8040"/>
                  </a:lnTo>
                  <a:lnTo>
                    <a:pt x="321" y="8040"/>
                  </a:lnTo>
                  <a:lnTo>
                    <a:pt x="308" y="8039"/>
                  </a:lnTo>
                  <a:lnTo>
                    <a:pt x="292" y="8036"/>
                  </a:lnTo>
                  <a:lnTo>
                    <a:pt x="274" y="8031"/>
                  </a:lnTo>
                  <a:lnTo>
                    <a:pt x="255" y="8026"/>
                  </a:lnTo>
                  <a:lnTo>
                    <a:pt x="232" y="8020"/>
                  </a:lnTo>
                  <a:lnTo>
                    <a:pt x="182" y="8003"/>
                  </a:lnTo>
                  <a:lnTo>
                    <a:pt x="126" y="7982"/>
                  </a:lnTo>
                  <a:lnTo>
                    <a:pt x="65" y="7957"/>
                  </a:lnTo>
                  <a:lnTo>
                    <a:pt x="0" y="7929"/>
                  </a:lnTo>
                  <a:close/>
                  <a:moveTo>
                    <a:pt x="0" y="7775"/>
                  </a:moveTo>
                  <a:lnTo>
                    <a:pt x="0" y="7671"/>
                  </a:lnTo>
                  <a:lnTo>
                    <a:pt x="11" y="7676"/>
                  </a:lnTo>
                  <a:lnTo>
                    <a:pt x="20" y="7681"/>
                  </a:lnTo>
                  <a:lnTo>
                    <a:pt x="31" y="7686"/>
                  </a:lnTo>
                  <a:lnTo>
                    <a:pt x="41" y="7690"/>
                  </a:lnTo>
                  <a:lnTo>
                    <a:pt x="106" y="7722"/>
                  </a:lnTo>
                  <a:lnTo>
                    <a:pt x="164" y="7752"/>
                  </a:lnTo>
                  <a:lnTo>
                    <a:pt x="216" y="7780"/>
                  </a:lnTo>
                  <a:lnTo>
                    <a:pt x="260" y="7807"/>
                  </a:lnTo>
                  <a:lnTo>
                    <a:pt x="280" y="7819"/>
                  </a:lnTo>
                  <a:lnTo>
                    <a:pt x="296" y="7831"/>
                  </a:lnTo>
                  <a:lnTo>
                    <a:pt x="310" y="7841"/>
                  </a:lnTo>
                  <a:lnTo>
                    <a:pt x="321" y="7851"/>
                  </a:lnTo>
                  <a:lnTo>
                    <a:pt x="329" y="7860"/>
                  </a:lnTo>
                  <a:lnTo>
                    <a:pt x="335" y="7866"/>
                  </a:lnTo>
                  <a:lnTo>
                    <a:pt x="337" y="7870"/>
                  </a:lnTo>
                  <a:lnTo>
                    <a:pt x="338" y="7873"/>
                  </a:lnTo>
                  <a:lnTo>
                    <a:pt x="338" y="7876"/>
                  </a:lnTo>
                  <a:lnTo>
                    <a:pt x="337" y="7878"/>
                  </a:lnTo>
                  <a:lnTo>
                    <a:pt x="335" y="7879"/>
                  </a:lnTo>
                  <a:lnTo>
                    <a:pt x="332" y="7881"/>
                  </a:lnTo>
                  <a:lnTo>
                    <a:pt x="329" y="7882"/>
                  </a:lnTo>
                  <a:lnTo>
                    <a:pt x="325" y="7882"/>
                  </a:lnTo>
                  <a:lnTo>
                    <a:pt x="315" y="7884"/>
                  </a:lnTo>
                  <a:lnTo>
                    <a:pt x="302" y="7882"/>
                  </a:lnTo>
                  <a:lnTo>
                    <a:pt x="287" y="7879"/>
                  </a:lnTo>
                  <a:lnTo>
                    <a:pt x="270" y="7876"/>
                  </a:lnTo>
                  <a:lnTo>
                    <a:pt x="250" y="7871"/>
                  </a:lnTo>
                  <a:lnTo>
                    <a:pt x="228" y="7864"/>
                  </a:lnTo>
                  <a:lnTo>
                    <a:pt x="179" y="7848"/>
                  </a:lnTo>
                  <a:lnTo>
                    <a:pt x="124" y="7827"/>
                  </a:lnTo>
                  <a:lnTo>
                    <a:pt x="64" y="7803"/>
                  </a:lnTo>
                  <a:lnTo>
                    <a:pt x="0" y="7775"/>
                  </a:lnTo>
                  <a:close/>
                  <a:moveTo>
                    <a:pt x="0" y="7602"/>
                  </a:moveTo>
                  <a:lnTo>
                    <a:pt x="0" y="7496"/>
                  </a:lnTo>
                  <a:lnTo>
                    <a:pt x="20" y="7505"/>
                  </a:lnTo>
                  <a:lnTo>
                    <a:pt x="40" y="7513"/>
                  </a:lnTo>
                  <a:lnTo>
                    <a:pt x="61" y="7523"/>
                  </a:lnTo>
                  <a:lnTo>
                    <a:pt x="82" y="7533"/>
                  </a:lnTo>
                  <a:lnTo>
                    <a:pt x="144" y="7563"/>
                  </a:lnTo>
                  <a:lnTo>
                    <a:pt x="201" y="7592"/>
                  </a:lnTo>
                  <a:lnTo>
                    <a:pt x="250" y="7620"/>
                  </a:lnTo>
                  <a:lnTo>
                    <a:pt x="294" y="7647"/>
                  </a:lnTo>
                  <a:lnTo>
                    <a:pt x="312" y="7659"/>
                  </a:lnTo>
                  <a:lnTo>
                    <a:pt x="327" y="7671"/>
                  </a:lnTo>
                  <a:lnTo>
                    <a:pt x="341" y="7682"/>
                  </a:lnTo>
                  <a:lnTo>
                    <a:pt x="352" y="7691"/>
                  </a:lnTo>
                  <a:lnTo>
                    <a:pt x="359" y="7700"/>
                  </a:lnTo>
                  <a:lnTo>
                    <a:pt x="365" y="7708"/>
                  </a:lnTo>
                  <a:lnTo>
                    <a:pt x="366" y="7711"/>
                  </a:lnTo>
                  <a:lnTo>
                    <a:pt x="367" y="7713"/>
                  </a:lnTo>
                  <a:lnTo>
                    <a:pt x="367" y="7716"/>
                  </a:lnTo>
                  <a:lnTo>
                    <a:pt x="366" y="7718"/>
                  </a:lnTo>
                  <a:lnTo>
                    <a:pt x="364" y="7721"/>
                  </a:lnTo>
                  <a:lnTo>
                    <a:pt x="362" y="7722"/>
                  </a:lnTo>
                  <a:lnTo>
                    <a:pt x="358" y="7724"/>
                  </a:lnTo>
                  <a:lnTo>
                    <a:pt x="354" y="7724"/>
                  </a:lnTo>
                  <a:lnTo>
                    <a:pt x="344" y="7725"/>
                  </a:lnTo>
                  <a:lnTo>
                    <a:pt x="331" y="7724"/>
                  </a:lnTo>
                  <a:lnTo>
                    <a:pt x="316" y="7722"/>
                  </a:lnTo>
                  <a:lnTo>
                    <a:pt x="298" y="7717"/>
                  </a:lnTo>
                  <a:lnTo>
                    <a:pt x="278" y="7712"/>
                  </a:lnTo>
                  <a:lnTo>
                    <a:pt x="257" y="7707"/>
                  </a:lnTo>
                  <a:lnTo>
                    <a:pt x="233" y="7699"/>
                  </a:lnTo>
                  <a:lnTo>
                    <a:pt x="207" y="7690"/>
                  </a:lnTo>
                  <a:lnTo>
                    <a:pt x="180" y="7681"/>
                  </a:lnTo>
                  <a:lnTo>
                    <a:pt x="152" y="7670"/>
                  </a:lnTo>
                  <a:lnTo>
                    <a:pt x="93" y="7645"/>
                  </a:lnTo>
                  <a:lnTo>
                    <a:pt x="30" y="7616"/>
                  </a:lnTo>
                  <a:lnTo>
                    <a:pt x="15" y="7609"/>
                  </a:lnTo>
                  <a:lnTo>
                    <a:pt x="0" y="7602"/>
                  </a:lnTo>
                  <a:close/>
                  <a:moveTo>
                    <a:pt x="0" y="7408"/>
                  </a:moveTo>
                  <a:lnTo>
                    <a:pt x="0" y="7305"/>
                  </a:lnTo>
                  <a:lnTo>
                    <a:pt x="37" y="7319"/>
                  </a:lnTo>
                  <a:lnTo>
                    <a:pt x="75" y="7334"/>
                  </a:lnTo>
                  <a:lnTo>
                    <a:pt x="115" y="7353"/>
                  </a:lnTo>
                  <a:lnTo>
                    <a:pt x="158" y="7371"/>
                  </a:lnTo>
                  <a:lnTo>
                    <a:pt x="217" y="7401"/>
                  </a:lnTo>
                  <a:lnTo>
                    <a:pt x="271" y="7429"/>
                  </a:lnTo>
                  <a:lnTo>
                    <a:pt x="296" y="7444"/>
                  </a:lnTo>
                  <a:lnTo>
                    <a:pt x="319" y="7457"/>
                  </a:lnTo>
                  <a:lnTo>
                    <a:pt x="341" y="7471"/>
                  </a:lnTo>
                  <a:lnTo>
                    <a:pt x="360" y="7483"/>
                  </a:lnTo>
                  <a:lnTo>
                    <a:pt x="378" y="7496"/>
                  </a:lnTo>
                  <a:lnTo>
                    <a:pt x="393" y="7507"/>
                  </a:lnTo>
                  <a:lnTo>
                    <a:pt x="406" y="7518"/>
                  </a:lnTo>
                  <a:lnTo>
                    <a:pt x="417" y="7527"/>
                  </a:lnTo>
                  <a:lnTo>
                    <a:pt x="424" y="7536"/>
                  </a:lnTo>
                  <a:lnTo>
                    <a:pt x="428" y="7544"/>
                  </a:lnTo>
                  <a:lnTo>
                    <a:pt x="430" y="7548"/>
                  </a:lnTo>
                  <a:lnTo>
                    <a:pt x="431" y="7550"/>
                  </a:lnTo>
                  <a:lnTo>
                    <a:pt x="430" y="7553"/>
                  </a:lnTo>
                  <a:lnTo>
                    <a:pt x="430" y="7555"/>
                  </a:lnTo>
                  <a:lnTo>
                    <a:pt x="427" y="7558"/>
                  </a:lnTo>
                  <a:lnTo>
                    <a:pt x="425" y="7560"/>
                  </a:lnTo>
                  <a:lnTo>
                    <a:pt x="421" y="7561"/>
                  </a:lnTo>
                  <a:lnTo>
                    <a:pt x="418" y="7562"/>
                  </a:lnTo>
                  <a:lnTo>
                    <a:pt x="407" y="7563"/>
                  </a:lnTo>
                  <a:lnTo>
                    <a:pt x="395" y="7562"/>
                  </a:lnTo>
                  <a:lnTo>
                    <a:pt x="380" y="7560"/>
                  </a:lnTo>
                  <a:lnTo>
                    <a:pt x="363" y="7557"/>
                  </a:lnTo>
                  <a:lnTo>
                    <a:pt x="343" y="7552"/>
                  </a:lnTo>
                  <a:lnTo>
                    <a:pt x="322" y="7546"/>
                  </a:lnTo>
                  <a:lnTo>
                    <a:pt x="299" y="7539"/>
                  </a:lnTo>
                  <a:lnTo>
                    <a:pt x="274" y="7531"/>
                  </a:lnTo>
                  <a:lnTo>
                    <a:pt x="248" y="7522"/>
                  </a:lnTo>
                  <a:lnTo>
                    <a:pt x="221" y="7511"/>
                  </a:lnTo>
                  <a:lnTo>
                    <a:pt x="192" y="7499"/>
                  </a:lnTo>
                  <a:lnTo>
                    <a:pt x="163" y="7487"/>
                  </a:lnTo>
                  <a:lnTo>
                    <a:pt x="133" y="7475"/>
                  </a:lnTo>
                  <a:lnTo>
                    <a:pt x="102" y="7459"/>
                  </a:lnTo>
                  <a:lnTo>
                    <a:pt x="75" y="7446"/>
                  </a:lnTo>
                  <a:lnTo>
                    <a:pt x="50" y="7434"/>
                  </a:lnTo>
                  <a:lnTo>
                    <a:pt x="24" y="7421"/>
                  </a:lnTo>
                  <a:lnTo>
                    <a:pt x="0" y="7408"/>
                  </a:lnTo>
                  <a:close/>
                  <a:moveTo>
                    <a:pt x="0" y="7286"/>
                  </a:moveTo>
                  <a:lnTo>
                    <a:pt x="0" y="7205"/>
                  </a:lnTo>
                  <a:lnTo>
                    <a:pt x="20" y="7219"/>
                  </a:lnTo>
                  <a:lnTo>
                    <a:pt x="39" y="7233"/>
                  </a:lnTo>
                  <a:lnTo>
                    <a:pt x="55" y="7245"/>
                  </a:lnTo>
                  <a:lnTo>
                    <a:pt x="67" y="7257"/>
                  </a:lnTo>
                  <a:lnTo>
                    <a:pt x="77" y="7266"/>
                  </a:lnTo>
                  <a:lnTo>
                    <a:pt x="83" y="7276"/>
                  </a:lnTo>
                  <a:lnTo>
                    <a:pt x="84" y="7279"/>
                  </a:lnTo>
                  <a:lnTo>
                    <a:pt x="85" y="7284"/>
                  </a:lnTo>
                  <a:lnTo>
                    <a:pt x="85" y="7287"/>
                  </a:lnTo>
                  <a:lnTo>
                    <a:pt x="84" y="7289"/>
                  </a:lnTo>
                  <a:lnTo>
                    <a:pt x="81" y="7293"/>
                  </a:lnTo>
                  <a:lnTo>
                    <a:pt x="74" y="7295"/>
                  </a:lnTo>
                  <a:lnTo>
                    <a:pt x="67" y="7296"/>
                  </a:lnTo>
                  <a:lnTo>
                    <a:pt x="57" y="7296"/>
                  </a:lnTo>
                  <a:lnTo>
                    <a:pt x="45" y="7295"/>
                  </a:lnTo>
                  <a:lnTo>
                    <a:pt x="31" y="7293"/>
                  </a:lnTo>
                  <a:lnTo>
                    <a:pt x="16" y="7290"/>
                  </a:lnTo>
                  <a:lnTo>
                    <a:pt x="0" y="7286"/>
                  </a:lnTo>
                  <a:close/>
                  <a:moveTo>
                    <a:pt x="0" y="7179"/>
                  </a:moveTo>
                  <a:lnTo>
                    <a:pt x="0" y="7109"/>
                  </a:lnTo>
                  <a:lnTo>
                    <a:pt x="24" y="7114"/>
                  </a:lnTo>
                  <a:lnTo>
                    <a:pt x="51" y="7121"/>
                  </a:lnTo>
                  <a:lnTo>
                    <a:pt x="81" y="7130"/>
                  </a:lnTo>
                  <a:lnTo>
                    <a:pt x="114" y="7142"/>
                  </a:lnTo>
                  <a:lnTo>
                    <a:pt x="150" y="7155"/>
                  </a:lnTo>
                  <a:lnTo>
                    <a:pt x="187" y="7170"/>
                  </a:lnTo>
                  <a:lnTo>
                    <a:pt x="226" y="7187"/>
                  </a:lnTo>
                  <a:lnTo>
                    <a:pt x="265" y="7206"/>
                  </a:lnTo>
                  <a:lnTo>
                    <a:pt x="324" y="7234"/>
                  </a:lnTo>
                  <a:lnTo>
                    <a:pt x="377" y="7263"/>
                  </a:lnTo>
                  <a:lnTo>
                    <a:pt x="400" y="7277"/>
                  </a:lnTo>
                  <a:lnTo>
                    <a:pt x="423" y="7290"/>
                  </a:lnTo>
                  <a:lnTo>
                    <a:pt x="444" y="7303"/>
                  </a:lnTo>
                  <a:lnTo>
                    <a:pt x="462" y="7316"/>
                  </a:lnTo>
                  <a:lnTo>
                    <a:pt x="479" y="7328"/>
                  </a:lnTo>
                  <a:lnTo>
                    <a:pt x="493" y="7340"/>
                  </a:lnTo>
                  <a:lnTo>
                    <a:pt x="506" y="7350"/>
                  </a:lnTo>
                  <a:lnTo>
                    <a:pt x="516" y="7360"/>
                  </a:lnTo>
                  <a:lnTo>
                    <a:pt x="522" y="7369"/>
                  </a:lnTo>
                  <a:lnTo>
                    <a:pt x="527" y="7376"/>
                  </a:lnTo>
                  <a:lnTo>
                    <a:pt x="528" y="7380"/>
                  </a:lnTo>
                  <a:lnTo>
                    <a:pt x="529" y="7383"/>
                  </a:lnTo>
                  <a:lnTo>
                    <a:pt x="528" y="7386"/>
                  </a:lnTo>
                  <a:lnTo>
                    <a:pt x="528" y="7388"/>
                  </a:lnTo>
                  <a:lnTo>
                    <a:pt x="526" y="7390"/>
                  </a:lnTo>
                  <a:lnTo>
                    <a:pt x="522" y="7393"/>
                  </a:lnTo>
                  <a:lnTo>
                    <a:pt x="519" y="7394"/>
                  </a:lnTo>
                  <a:lnTo>
                    <a:pt x="516" y="7395"/>
                  </a:lnTo>
                  <a:lnTo>
                    <a:pt x="505" y="7396"/>
                  </a:lnTo>
                  <a:lnTo>
                    <a:pt x="493" y="7396"/>
                  </a:lnTo>
                  <a:lnTo>
                    <a:pt x="478" y="7395"/>
                  </a:lnTo>
                  <a:lnTo>
                    <a:pt x="462" y="7391"/>
                  </a:lnTo>
                  <a:lnTo>
                    <a:pt x="443" y="7387"/>
                  </a:lnTo>
                  <a:lnTo>
                    <a:pt x="422" y="7382"/>
                  </a:lnTo>
                  <a:lnTo>
                    <a:pt x="399" y="7375"/>
                  </a:lnTo>
                  <a:lnTo>
                    <a:pt x="376" y="7368"/>
                  </a:lnTo>
                  <a:lnTo>
                    <a:pt x="350" y="7358"/>
                  </a:lnTo>
                  <a:lnTo>
                    <a:pt x="324" y="7348"/>
                  </a:lnTo>
                  <a:lnTo>
                    <a:pt x="296" y="7337"/>
                  </a:lnTo>
                  <a:lnTo>
                    <a:pt x="268" y="7326"/>
                  </a:lnTo>
                  <a:lnTo>
                    <a:pt x="237" y="7313"/>
                  </a:lnTo>
                  <a:lnTo>
                    <a:pt x="208" y="7299"/>
                  </a:lnTo>
                  <a:lnTo>
                    <a:pt x="176" y="7284"/>
                  </a:lnTo>
                  <a:lnTo>
                    <a:pt x="146" y="7267"/>
                  </a:lnTo>
                  <a:lnTo>
                    <a:pt x="117" y="7252"/>
                  </a:lnTo>
                  <a:lnTo>
                    <a:pt x="88" y="7236"/>
                  </a:lnTo>
                  <a:lnTo>
                    <a:pt x="64" y="7221"/>
                  </a:lnTo>
                  <a:lnTo>
                    <a:pt x="40" y="7206"/>
                  </a:lnTo>
                  <a:lnTo>
                    <a:pt x="19" y="7192"/>
                  </a:lnTo>
                  <a:lnTo>
                    <a:pt x="0" y="7179"/>
                  </a:lnTo>
                  <a:close/>
                  <a:moveTo>
                    <a:pt x="0" y="7080"/>
                  </a:moveTo>
                  <a:lnTo>
                    <a:pt x="0" y="6962"/>
                  </a:lnTo>
                  <a:lnTo>
                    <a:pt x="49" y="6988"/>
                  </a:lnTo>
                  <a:lnTo>
                    <a:pt x="92" y="7013"/>
                  </a:lnTo>
                  <a:lnTo>
                    <a:pt x="129" y="7037"/>
                  </a:lnTo>
                  <a:lnTo>
                    <a:pt x="162" y="7060"/>
                  </a:lnTo>
                  <a:lnTo>
                    <a:pt x="176" y="7071"/>
                  </a:lnTo>
                  <a:lnTo>
                    <a:pt x="187" y="7081"/>
                  </a:lnTo>
                  <a:lnTo>
                    <a:pt x="196" y="7090"/>
                  </a:lnTo>
                  <a:lnTo>
                    <a:pt x="204" y="7099"/>
                  </a:lnTo>
                  <a:lnTo>
                    <a:pt x="210" y="7107"/>
                  </a:lnTo>
                  <a:lnTo>
                    <a:pt x="214" y="7113"/>
                  </a:lnTo>
                  <a:lnTo>
                    <a:pt x="214" y="7116"/>
                  </a:lnTo>
                  <a:lnTo>
                    <a:pt x="214" y="7119"/>
                  </a:lnTo>
                  <a:lnTo>
                    <a:pt x="214" y="7122"/>
                  </a:lnTo>
                  <a:lnTo>
                    <a:pt x="213" y="7124"/>
                  </a:lnTo>
                  <a:lnTo>
                    <a:pt x="209" y="7128"/>
                  </a:lnTo>
                  <a:lnTo>
                    <a:pt x="205" y="7130"/>
                  </a:lnTo>
                  <a:lnTo>
                    <a:pt x="197" y="7131"/>
                  </a:lnTo>
                  <a:lnTo>
                    <a:pt x="190" y="7132"/>
                  </a:lnTo>
                  <a:lnTo>
                    <a:pt x="180" y="7132"/>
                  </a:lnTo>
                  <a:lnTo>
                    <a:pt x="169" y="7131"/>
                  </a:lnTo>
                  <a:lnTo>
                    <a:pt x="156" y="7129"/>
                  </a:lnTo>
                  <a:lnTo>
                    <a:pt x="144" y="7127"/>
                  </a:lnTo>
                  <a:lnTo>
                    <a:pt x="113" y="7119"/>
                  </a:lnTo>
                  <a:lnTo>
                    <a:pt x="79" y="7109"/>
                  </a:lnTo>
                  <a:lnTo>
                    <a:pt x="41" y="7096"/>
                  </a:lnTo>
                  <a:lnTo>
                    <a:pt x="0" y="7080"/>
                  </a:lnTo>
                  <a:close/>
                  <a:moveTo>
                    <a:pt x="0" y="6830"/>
                  </a:moveTo>
                  <a:lnTo>
                    <a:pt x="0" y="6714"/>
                  </a:lnTo>
                  <a:lnTo>
                    <a:pt x="32" y="6726"/>
                  </a:lnTo>
                  <a:lnTo>
                    <a:pt x="67" y="6740"/>
                  </a:lnTo>
                  <a:lnTo>
                    <a:pt x="102" y="6756"/>
                  </a:lnTo>
                  <a:lnTo>
                    <a:pt x="138" y="6773"/>
                  </a:lnTo>
                  <a:lnTo>
                    <a:pt x="166" y="6786"/>
                  </a:lnTo>
                  <a:lnTo>
                    <a:pt x="192" y="6800"/>
                  </a:lnTo>
                  <a:lnTo>
                    <a:pt x="217" y="6814"/>
                  </a:lnTo>
                  <a:lnTo>
                    <a:pt x="241" y="6827"/>
                  </a:lnTo>
                  <a:lnTo>
                    <a:pt x="262" y="6841"/>
                  </a:lnTo>
                  <a:lnTo>
                    <a:pt x="283" y="6854"/>
                  </a:lnTo>
                  <a:lnTo>
                    <a:pt x="302" y="6867"/>
                  </a:lnTo>
                  <a:lnTo>
                    <a:pt x="319" y="6879"/>
                  </a:lnTo>
                  <a:lnTo>
                    <a:pt x="335" y="6891"/>
                  </a:lnTo>
                  <a:lnTo>
                    <a:pt x="348" y="6903"/>
                  </a:lnTo>
                  <a:lnTo>
                    <a:pt x="358" y="6913"/>
                  </a:lnTo>
                  <a:lnTo>
                    <a:pt x="367" y="6923"/>
                  </a:lnTo>
                  <a:lnTo>
                    <a:pt x="373" y="6932"/>
                  </a:lnTo>
                  <a:lnTo>
                    <a:pt x="377" y="6939"/>
                  </a:lnTo>
                  <a:lnTo>
                    <a:pt x="378" y="6942"/>
                  </a:lnTo>
                  <a:lnTo>
                    <a:pt x="378" y="6946"/>
                  </a:lnTo>
                  <a:lnTo>
                    <a:pt x="378" y="6949"/>
                  </a:lnTo>
                  <a:lnTo>
                    <a:pt x="377" y="6951"/>
                  </a:lnTo>
                  <a:lnTo>
                    <a:pt x="375" y="6954"/>
                  </a:lnTo>
                  <a:lnTo>
                    <a:pt x="371" y="6955"/>
                  </a:lnTo>
                  <a:lnTo>
                    <a:pt x="368" y="6958"/>
                  </a:lnTo>
                  <a:lnTo>
                    <a:pt x="365" y="6959"/>
                  </a:lnTo>
                  <a:lnTo>
                    <a:pt x="355" y="6961"/>
                  </a:lnTo>
                  <a:lnTo>
                    <a:pt x="343" y="6961"/>
                  </a:lnTo>
                  <a:lnTo>
                    <a:pt x="329" y="6960"/>
                  </a:lnTo>
                  <a:lnTo>
                    <a:pt x="313" y="6958"/>
                  </a:lnTo>
                  <a:lnTo>
                    <a:pt x="296" y="6953"/>
                  </a:lnTo>
                  <a:lnTo>
                    <a:pt x="276" y="6949"/>
                  </a:lnTo>
                  <a:lnTo>
                    <a:pt x="255" y="6942"/>
                  </a:lnTo>
                  <a:lnTo>
                    <a:pt x="233" y="6936"/>
                  </a:lnTo>
                  <a:lnTo>
                    <a:pt x="209" y="6927"/>
                  </a:lnTo>
                  <a:lnTo>
                    <a:pt x="185" y="6918"/>
                  </a:lnTo>
                  <a:lnTo>
                    <a:pt x="159" y="6908"/>
                  </a:lnTo>
                  <a:lnTo>
                    <a:pt x="132" y="6896"/>
                  </a:lnTo>
                  <a:lnTo>
                    <a:pt x="105" y="6884"/>
                  </a:lnTo>
                  <a:lnTo>
                    <a:pt x="78" y="6871"/>
                  </a:lnTo>
                  <a:lnTo>
                    <a:pt x="57" y="6862"/>
                  </a:lnTo>
                  <a:lnTo>
                    <a:pt x="38" y="6851"/>
                  </a:lnTo>
                  <a:lnTo>
                    <a:pt x="18" y="6841"/>
                  </a:lnTo>
                  <a:lnTo>
                    <a:pt x="0" y="6830"/>
                  </a:lnTo>
                  <a:close/>
                  <a:moveTo>
                    <a:pt x="0" y="6682"/>
                  </a:moveTo>
                  <a:lnTo>
                    <a:pt x="0" y="6573"/>
                  </a:lnTo>
                  <a:lnTo>
                    <a:pt x="30" y="6593"/>
                  </a:lnTo>
                  <a:lnTo>
                    <a:pt x="56" y="6611"/>
                  </a:lnTo>
                  <a:lnTo>
                    <a:pt x="79" y="6628"/>
                  </a:lnTo>
                  <a:lnTo>
                    <a:pt x="98" y="6645"/>
                  </a:lnTo>
                  <a:lnTo>
                    <a:pt x="106" y="6652"/>
                  </a:lnTo>
                  <a:lnTo>
                    <a:pt x="112" y="6660"/>
                  </a:lnTo>
                  <a:lnTo>
                    <a:pt x="117" y="6666"/>
                  </a:lnTo>
                  <a:lnTo>
                    <a:pt x="121" y="6673"/>
                  </a:lnTo>
                  <a:lnTo>
                    <a:pt x="123" y="6679"/>
                  </a:lnTo>
                  <a:lnTo>
                    <a:pt x="125" y="6683"/>
                  </a:lnTo>
                  <a:lnTo>
                    <a:pt x="125" y="6689"/>
                  </a:lnTo>
                  <a:lnTo>
                    <a:pt x="123" y="6692"/>
                  </a:lnTo>
                  <a:lnTo>
                    <a:pt x="121" y="6695"/>
                  </a:lnTo>
                  <a:lnTo>
                    <a:pt x="118" y="6697"/>
                  </a:lnTo>
                  <a:lnTo>
                    <a:pt x="113" y="6700"/>
                  </a:lnTo>
                  <a:lnTo>
                    <a:pt x="109" y="6701"/>
                  </a:lnTo>
                  <a:lnTo>
                    <a:pt x="97" y="6702"/>
                  </a:lnTo>
                  <a:lnTo>
                    <a:pt x="82" y="6702"/>
                  </a:lnTo>
                  <a:lnTo>
                    <a:pt x="65" y="6700"/>
                  </a:lnTo>
                  <a:lnTo>
                    <a:pt x="45" y="6695"/>
                  </a:lnTo>
                  <a:lnTo>
                    <a:pt x="24" y="6690"/>
                  </a:lnTo>
                  <a:lnTo>
                    <a:pt x="0" y="6682"/>
                  </a:lnTo>
                  <a:close/>
                  <a:moveTo>
                    <a:pt x="0" y="6400"/>
                  </a:moveTo>
                  <a:lnTo>
                    <a:pt x="0" y="6278"/>
                  </a:lnTo>
                  <a:lnTo>
                    <a:pt x="32" y="6288"/>
                  </a:lnTo>
                  <a:lnTo>
                    <a:pt x="66" y="6303"/>
                  </a:lnTo>
                  <a:lnTo>
                    <a:pt x="100" y="6318"/>
                  </a:lnTo>
                  <a:lnTo>
                    <a:pt x="137" y="6335"/>
                  </a:lnTo>
                  <a:lnTo>
                    <a:pt x="162" y="6348"/>
                  </a:lnTo>
                  <a:lnTo>
                    <a:pt x="186" y="6362"/>
                  </a:lnTo>
                  <a:lnTo>
                    <a:pt x="209" y="6375"/>
                  </a:lnTo>
                  <a:lnTo>
                    <a:pt x="231" y="6388"/>
                  </a:lnTo>
                  <a:lnTo>
                    <a:pt x="251" y="6401"/>
                  </a:lnTo>
                  <a:lnTo>
                    <a:pt x="270" y="6414"/>
                  </a:lnTo>
                  <a:lnTo>
                    <a:pt x="287" y="6426"/>
                  </a:lnTo>
                  <a:lnTo>
                    <a:pt x="303" y="6437"/>
                  </a:lnTo>
                  <a:lnTo>
                    <a:pt x="316" y="6449"/>
                  </a:lnTo>
                  <a:lnTo>
                    <a:pt x="328" y="6460"/>
                  </a:lnTo>
                  <a:lnTo>
                    <a:pt x="338" y="6471"/>
                  </a:lnTo>
                  <a:lnTo>
                    <a:pt x="345" y="6481"/>
                  </a:lnTo>
                  <a:lnTo>
                    <a:pt x="351" y="6489"/>
                  </a:lnTo>
                  <a:lnTo>
                    <a:pt x="354" y="6497"/>
                  </a:lnTo>
                  <a:lnTo>
                    <a:pt x="355" y="6501"/>
                  </a:lnTo>
                  <a:lnTo>
                    <a:pt x="355" y="6504"/>
                  </a:lnTo>
                  <a:lnTo>
                    <a:pt x="354" y="6508"/>
                  </a:lnTo>
                  <a:lnTo>
                    <a:pt x="353" y="6510"/>
                  </a:lnTo>
                  <a:lnTo>
                    <a:pt x="351" y="6513"/>
                  </a:lnTo>
                  <a:lnTo>
                    <a:pt x="349" y="6515"/>
                  </a:lnTo>
                  <a:lnTo>
                    <a:pt x="345" y="6516"/>
                  </a:lnTo>
                  <a:lnTo>
                    <a:pt x="341" y="6518"/>
                  </a:lnTo>
                  <a:lnTo>
                    <a:pt x="332" y="6521"/>
                  </a:lnTo>
                  <a:lnTo>
                    <a:pt x="321" y="6521"/>
                  </a:lnTo>
                  <a:lnTo>
                    <a:pt x="308" y="6521"/>
                  </a:lnTo>
                  <a:lnTo>
                    <a:pt x="292" y="6518"/>
                  </a:lnTo>
                  <a:lnTo>
                    <a:pt x="275" y="6515"/>
                  </a:lnTo>
                  <a:lnTo>
                    <a:pt x="257" y="6511"/>
                  </a:lnTo>
                  <a:lnTo>
                    <a:pt x="237" y="6505"/>
                  </a:lnTo>
                  <a:lnTo>
                    <a:pt x="216" y="6499"/>
                  </a:lnTo>
                  <a:lnTo>
                    <a:pt x="194" y="6491"/>
                  </a:lnTo>
                  <a:lnTo>
                    <a:pt x="172" y="6483"/>
                  </a:lnTo>
                  <a:lnTo>
                    <a:pt x="147" y="6474"/>
                  </a:lnTo>
                  <a:lnTo>
                    <a:pt x="123" y="6463"/>
                  </a:lnTo>
                  <a:lnTo>
                    <a:pt x="97" y="6451"/>
                  </a:lnTo>
                  <a:lnTo>
                    <a:pt x="72" y="6440"/>
                  </a:lnTo>
                  <a:lnTo>
                    <a:pt x="53" y="6430"/>
                  </a:lnTo>
                  <a:lnTo>
                    <a:pt x="34" y="6420"/>
                  </a:lnTo>
                  <a:lnTo>
                    <a:pt x="17" y="6410"/>
                  </a:lnTo>
                  <a:lnTo>
                    <a:pt x="0" y="6400"/>
                  </a:lnTo>
                  <a:close/>
                  <a:moveTo>
                    <a:pt x="0" y="6235"/>
                  </a:moveTo>
                  <a:lnTo>
                    <a:pt x="0" y="6107"/>
                  </a:lnTo>
                  <a:lnTo>
                    <a:pt x="38" y="6130"/>
                  </a:lnTo>
                  <a:lnTo>
                    <a:pt x="71" y="6151"/>
                  </a:lnTo>
                  <a:lnTo>
                    <a:pt x="86" y="6162"/>
                  </a:lnTo>
                  <a:lnTo>
                    <a:pt x="100" y="6173"/>
                  </a:lnTo>
                  <a:lnTo>
                    <a:pt x="113" y="6184"/>
                  </a:lnTo>
                  <a:lnTo>
                    <a:pt x="125" y="6194"/>
                  </a:lnTo>
                  <a:lnTo>
                    <a:pt x="135" y="6203"/>
                  </a:lnTo>
                  <a:lnTo>
                    <a:pt x="144" y="6212"/>
                  </a:lnTo>
                  <a:lnTo>
                    <a:pt x="150" y="6220"/>
                  </a:lnTo>
                  <a:lnTo>
                    <a:pt x="155" y="6229"/>
                  </a:lnTo>
                  <a:lnTo>
                    <a:pt x="159" y="6237"/>
                  </a:lnTo>
                  <a:lnTo>
                    <a:pt x="161" y="6243"/>
                  </a:lnTo>
                  <a:lnTo>
                    <a:pt x="161" y="6249"/>
                  </a:lnTo>
                  <a:lnTo>
                    <a:pt x="159" y="6254"/>
                  </a:lnTo>
                  <a:lnTo>
                    <a:pt x="155" y="6257"/>
                  </a:lnTo>
                  <a:lnTo>
                    <a:pt x="152" y="6260"/>
                  </a:lnTo>
                  <a:lnTo>
                    <a:pt x="147" y="6263"/>
                  </a:lnTo>
                  <a:lnTo>
                    <a:pt x="140" y="6264"/>
                  </a:lnTo>
                  <a:lnTo>
                    <a:pt x="133" y="6265"/>
                  </a:lnTo>
                  <a:lnTo>
                    <a:pt x="125" y="6265"/>
                  </a:lnTo>
                  <a:lnTo>
                    <a:pt x="115" y="6265"/>
                  </a:lnTo>
                  <a:lnTo>
                    <a:pt x="106" y="6264"/>
                  </a:lnTo>
                  <a:lnTo>
                    <a:pt x="83" y="6259"/>
                  </a:lnTo>
                  <a:lnTo>
                    <a:pt x="58" y="6254"/>
                  </a:lnTo>
                  <a:lnTo>
                    <a:pt x="30" y="6245"/>
                  </a:lnTo>
                  <a:lnTo>
                    <a:pt x="0" y="6235"/>
                  </a:lnTo>
                  <a:close/>
                  <a:moveTo>
                    <a:pt x="0" y="5850"/>
                  </a:moveTo>
                  <a:lnTo>
                    <a:pt x="0" y="5819"/>
                  </a:lnTo>
                  <a:lnTo>
                    <a:pt x="6" y="5815"/>
                  </a:lnTo>
                  <a:lnTo>
                    <a:pt x="14" y="5813"/>
                  </a:lnTo>
                  <a:lnTo>
                    <a:pt x="24" y="5811"/>
                  </a:lnTo>
                  <a:lnTo>
                    <a:pt x="34" y="5810"/>
                  </a:lnTo>
                  <a:lnTo>
                    <a:pt x="47" y="5811"/>
                  </a:lnTo>
                  <a:lnTo>
                    <a:pt x="63" y="5814"/>
                  </a:lnTo>
                  <a:lnTo>
                    <a:pt x="78" y="5817"/>
                  </a:lnTo>
                  <a:lnTo>
                    <a:pt x="95" y="5820"/>
                  </a:lnTo>
                  <a:lnTo>
                    <a:pt x="112" y="5826"/>
                  </a:lnTo>
                  <a:lnTo>
                    <a:pt x="132" y="5831"/>
                  </a:lnTo>
                  <a:lnTo>
                    <a:pt x="151" y="5838"/>
                  </a:lnTo>
                  <a:lnTo>
                    <a:pt x="173" y="5846"/>
                  </a:lnTo>
                  <a:lnTo>
                    <a:pt x="193" y="5855"/>
                  </a:lnTo>
                  <a:lnTo>
                    <a:pt x="215" y="5864"/>
                  </a:lnTo>
                  <a:lnTo>
                    <a:pt x="237" y="5874"/>
                  </a:lnTo>
                  <a:lnTo>
                    <a:pt x="260" y="5886"/>
                  </a:lnTo>
                  <a:lnTo>
                    <a:pt x="284" y="5898"/>
                  </a:lnTo>
                  <a:lnTo>
                    <a:pt x="305" y="5911"/>
                  </a:lnTo>
                  <a:lnTo>
                    <a:pt x="327" y="5923"/>
                  </a:lnTo>
                  <a:lnTo>
                    <a:pt x="346" y="5936"/>
                  </a:lnTo>
                  <a:lnTo>
                    <a:pt x="365" y="5947"/>
                  </a:lnTo>
                  <a:lnTo>
                    <a:pt x="382" y="5959"/>
                  </a:lnTo>
                  <a:lnTo>
                    <a:pt x="398" y="5972"/>
                  </a:lnTo>
                  <a:lnTo>
                    <a:pt x="412" y="5984"/>
                  </a:lnTo>
                  <a:lnTo>
                    <a:pt x="424" y="5995"/>
                  </a:lnTo>
                  <a:lnTo>
                    <a:pt x="435" y="6006"/>
                  </a:lnTo>
                  <a:lnTo>
                    <a:pt x="444" y="6017"/>
                  </a:lnTo>
                  <a:lnTo>
                    <a:pt x="451" y="6026"/>
                  </a:lnTo>
                  <a:lnTo>
                    <a:pt x="455" y="6035"/>
                  </a:lnTo>
                  <a:lnTo>
                    <a:pt x="458" y="6042"/>
                  </a:lnTo>
                  <a:lnTo>
                    <a:pt x="458" y="6047"/>
                  </a:lnTo>
                  <a:lnTo>
                    <a:pt x="458" y="6050"/>
                  </a:lnTo>
                  <a:lnTo>
                    <a:pt x="458" y="6053"/>
                  </a:lnTo>
                  <a:lnTo>
                    <a:pt x="455" y="6056"/>
                  </a:lnTo>
                  <a:lnTo>
                    <a:pt x="453" y="6059"/>
                  </a:lnTo>
                  <a:lnTo>
                    <a:pt x="451" y="6062"/>
                  </a:lnTo>
                  <a:lnTo>
                    <a:pt x="448" y="6063"/>
                  </a:lnTo>
                  <a:lnTo>
                    <a:pt x="444" y="6065"/>
                  </a:lnTo>
                  <a:lnTo>
                    <a:pt x="435" y="6067"/>
                  </a:lnTo>
                  <a:lnTo>
                    <a:pt x="424" y="6068"/>
                  </a:lnTo>
                  <a:lnTo>
                    <a:pt x="411" y="6068"/>
                  </a:lnTo>
                  <a:lnTo>
                    <a:pt x="397" y="6067"/>
                  </a:lnTo>
                  <a:lnTo>
                    <a:pt x="381" y="6064"/>
                  </a:lnTo>
                  <a:lnTo>
                    <a:pt x="364" y="6061"/>
                  </a:lnTo>
                  <a:lnTo>
                    <a:pt x="345" y="6056"/>
                  </a:lnTo>
                  <a:lnTo>
                    <a:pt x="326" y="6050"/>
                  </a:lnTo>
                  <a:lnTo>
                    <a:pt x="305" y="6044"/>
                  </a:lnTo>
                  <a:lnTo>
                    <a:pt x="284" y="6036"/>
                  </a:lnTo>
                  <a:lnTo>
                    <a:pt x="261" y="6026"/>
                  </a:lnTo>
                  <a:lnTo>
                    <a:pt x="238" y="6017"/>
                  </a:lnTo>
                  <a:lnTo>
                    <a:pt x="216" y="6006"/>
                  </a:lnTo>
                  <a:lnTo>
                    <a:pt x="192" y="5995"/>
                  </a:lnTo>
                  <a:lnTo>
                    <a:pt x="156" y="5976"/>
                  </a:lnTo>
                  <a:lnTo>
                    <a:pt x="124" y="5956"/>
                  </a:lnTo>
                  <a:lnTo>
                    <a:pt x="94" y="5938"/>
                  </a:lnTo>
                  <a:lnTo>
                    <a:pt x="67" y="5918"/>
                  </a:lnTo>
                  <a:lnTo>
                    <a:pt x="44" y="5900"/>
                  </a:lnTo>
                  <a:lnTo>
                    <a:pt x="25" y="5882"/>
                  </a:lnTo>
                  <a:lnTo>
                    <a:pt x="17" y="5874"/>
                  </a:lnTo>
                  <a:lnTo>
                    <a:pt x="11" y="5865"/>
                  </a:lnTo>
                  <a:lnTo>
                    <a:pt x="4" y="5858"/>
                  </a:lnTo>
                  <a:lnTo>
                    <a:pt x="0" y="5850"/>
                  </a:lnTo>
                  <a:close/>
                  <a:moveTo>
                    <a:pt x="0" y="5704"/>
                  </a:moveTo>
                  <a:lnTo>
                    <a:pt x="0" y="5576"/>
                  </a:lnTo>
                  <a:lnTo>
                    <a:pt x="31" y="5586"/>
                  </a:lnTo>
                  <a:lnTo>
                    <a:pt x="65" y="5599"/>
                  </a:lnTo>
                  <a:lnTo>
                    <a:pt x="99" y="5615"/>
                  </a:lnTo>
                  <a:lnTo>
                    <a:pt x="135" y="5632"/>
                  </a:lnTo>
                  <a:lnTo>
                    <a:pt x="158" y="5644"/>
                  </a:lnTo>
                  <a:lnTo>
                    <a:pt x="178" y="5656"/>
                  </a:lnTo>
                  <a:lnTo>
                    <a:pt x="199" y="5668"/>
                  </a:lnTo>
                  <a:lnTo>
                    <a:pt x="217" y="5681"/>
                  </a:lnTo>
                  <a:lnTo>
                    <a:pt x="235" y="5693"/>
                  </a:lnTo>
                  <a:lnTo>
                    <a:pt x="251" y="5705"/>
                  </a:lnTo>
                  <a:lnTo>
                    <a:pt x="267" y="5717"/>
                  </a:lnTo>
                  <a:lnTo>
                    <a:pt x="280" y="5728"/>
                  </a:lnTo>
                  <a:lnTo>
                    <a:pt x="291" y="5739"/>
                  </a:lnTo>
                  <a:lnTo>
                    <a:pt x="301" y="5750"/>
                  </a:lnTo>
                  <a:lnTo>
                    <a:pt x="310" y="5761"/>
                  </a:lnTo>
                  <a:lnTo>
                    <a:pt x="316" y="5769"/>
                  </a:lnTo>
                  <a:lnTo>
                    <a:pt x="319" y="5779"/>
                  </a:lnTo>
                  <a:lnTo>
                    <a:pt x="322" y="5787"/>
                  </a:lnTo>
                  <a:lnTo>
                    <a:pt x="323" y="5791"/>
                  </a:lnTo>
                  <a:lnTo>
                    <a:pt x="322" y="5794"/>
                  </a:lnTo>
                  <a:lnTo>
                    <a:pt x="322" y="5797"/>
                  </a:lnTo>
                  <a:lnTo>
                    <a:pt x="319" y="5801"/>
                  </a:lnTo>
                  <a:lnTo>
                    <a:pt x="317" y="5803"/>
                  </a:lnTo>
                  <a:lnTo>
                    <a:pt x="315" y="5805"/>
                  </a:lnTo>
                  <a:lnTo>
                    <a:pt x="312" y="5807"/>
                  </a:lnTo>
                  <a:lnTo>
                    <a:pt x="309" y="5809"/>
                  </a:lnTo>
                  <a:lnTo>
                    <a:pt x="300" y="5811"/>
                  </a:lnTo>
                  <a:lnTo>
                    <a:pt x="289" y="5813"/>
                  </a:lnTo>
                  <a:lnTo>
                    <a:pt x="277" y="5813"/>
                  </a:lnTo>
                  <a:lnTo>
                    <a:pt x="263" y="5811"/>
                  </a:lnTo>
                  <a:lnTo>
                    <a:pt x="248" y="5809"/>
                  </a:lnTo>
                  <a:lnTo>
                    <a:pt x="231" y="5806"/>
                  </a:lnTo>
                  <a:lnTo>
                    <a:pt x="214" y="5801"/>
                  </a:lnTo>
                  <a:lnTo>
                    <a:pt x="195" y="5795"/>
                  </a:lnTo>
                  <a:lnTo>
                    <a:pt x="175" y="5789"/>
                  </a:lnTo>
                  <a:lnTo>
                    <a:pt x="154" y="5781"/>
                  </a:lnTo>
                  <a:lnTo>
                    <a:pt x="133" y="5773"/>
                  </a:lnTo>
                  <a:lnTo>
                    <a:pt x="111" y="5764"/>
                  </a:lnTo>
                  <a:lnTo>
                    <a:pt x="90" y="5753"/>
                  </a:lnTo>
                  <a:lnTo>
                    <a:pt x="67" y="5741"/>
                  </a:lnTo>
                  <a:lnTo>
                    <a:pt x="49" y="5733"/>
                  </a:lnTo>
                  <a:lnTo>
                    <a:pt x="32" y="5723"/>
                  </a:lnTo>
                  <a:lnTo>
                    <a:pt x="16" y="5713"/>
                  </a:lnTo>
                  <a:lnTo>
                    <a:pt x="0" y="5704"/>
                  </a:lnTo>
                  <a:close/>
                  <a:moveTo>
                    <a:pt x="0" y="5506"/>
                  </a:moveTo>
                  <a:lnTo>
                    <a:pt x="0" y="5363"/>
                  </a:lnTo>
                  <a:lnTo>
                    <a:pt x="10" y="5367"/>
                  </a:lnTo>
                  <a:lnTo>
                    <a:pt x="18" y="5371"/>
                  </a:lnTo>
                  <a:lnTo>
                    <a:pt x="27" y="5377"/>
                  </a:lnTo>
                  <a:lnTo>
                    <a:pt x="37" y="5381"/>
                  </a:lnTo>
                  <a:lnTo>
                    <a:pt x="58" y="5393"/>
                  </a:lnTo>
                  <a:lnTo>
                    <a:pt x="78" y="5405"/>
                  </a:lnTo>
                  <a:lnTo>
                    <a:pt x="97" y="5416"/>
                  </a:lnTo>
                  <a:lnTo>
                    <a:pt x="115" y="5428"/>
                  </a:lnTo>
                  <a:lnTo>
                    <a:pt x="133" y="5440"/>
                  </a:lnTo>
                  <a:lnTo>
                    <a:pt x="148" y="5452"/>
                  </a:lnTo>
                  <a:lnTo>
                    <a:pt x="162" y="5463"/>
                  </a:lnTo>
                  <a:lnTo>
                    <a:pt x="175" y="5475"/>
                  </a:lnTo>
                  <a:lnTo>
                    <a:pt x="186" y="5486"/>
                  </a:lnTo>
                  <a:lnTo>
                    <a:pt x="195" y="5496"/>
                  </a:lnTo>
                  <a:lnTo>
                    <a:pt x="203" y="5506"/>
                  </a:lnTo>
                  <a:lnTo>
                    <a:pt x="209" y="5516"/>
                  </a:lnTo>
                  <a:lnTo>
                    <a:pt x="214" y="5524"/>
                  </a:lnTo>
                  <a:lnTo>
                    <a:pt x="215" y="5532"/>
                  </a:lnTo>
                  <a:lnTo>
                    <a:pt x="216" y="5536"/>
                  </a:lnTo>
                  <a:lnTo>
                    <a:pt x="215" y="5540"/>
                  </a:lnTo>
                  <a:lnTo>
                    <a:pt x="214" y="5543"/>
                  </a:lnTo>
                  <a:lnTo>
                    <a:pt x="213" y="5546"/>
                  </a:lnTo>
                  <a:lnTo>
                    <a:pt x="208" y="5550"/>
                  </a:lnTo>
                  <a:lnTo>
                    <a:pt x="203" y="5554"/>
                  </a:lnTo>
                  <a:lnTo>
                    <a:pt x="195" y="5557"/>
                  </a:lnTo>
                  <a:lnTo>
                    <a:pt x="187" y="5558"/>
                  </a:lnTo>
                  <a:lnTo>
                    <a:pt x="177" y="5559"/>
                  </a:lnTo>
                  <a:lnTo>
                    <a:pt x="165" y="5558"/>
                  </a:lnTo>
                  <a:lnTo>
                    <a:pt x="152" y="5557"/>
                  </a:lnTo>
                  <a:lnTo>
                    <a:pt x="139" y="5555"/>
                  </a:lnTo>
                  <a:lnTo>
                    <a:pt x="124" y="5551"/>
                  </a:lnTo>
                  <a:lnTo>
                    <a:pt x="108" y="5548"/>
                  </a:lnTo>
                  <a:lnTo>
                    <a:pt x="92" y="5543"/>
                  </a:lnTo>
                  <a:lnTo>
                    <a:pt x="74" y="5537"/>
                  </a:lnTo>
                  <a:lnTo>
                    <a:pt x="57" y="5531"/>
                  </a:lnTo>
                  <a:lnTo>
                    <a:pt x="38" y="5523"/>
                  </a:lnTo>
                  <a:lnTo>
                    <a:pt x="19" y="5516"/>
                  </a:lnTo>
                  <a:lnTo>
                    <a:pt x="0" y="5506"/>
                  </a:lnTo>
                  <a:close/>
                  <a:moveTo>
                    <a:pt x="0" y="5287"/>
                  </a:moveTo>
                  <a:lnTo>
                    <a:pt x="0" y="5151"/>
                  </a:lnTo>
                  <a:lnTo>
                    <a:pt x="32" y="5172"/>
                  </a:lnTo>
                  <a:lnTo>
                    <a:pt x="61" y="5192"/>
                  </a:lnTo>
                  <a:lnTo>
                    <a:pt x="74" y="5203"/>
                  </a:lnTo>
                  <a:lnTo>
                    <a:pt x="86" y="5213"/>
                  </a:lnTo>
                  <a:lnTo>
                    <a:pt x="97" y="5222"/>
                  </a:lnTo>
                  <a:lnTo>
                    <a:pt x="107" y="5232"/>
                  </a:lnTo>
                  <a:lnTo>
                    <a:pt x="114" y="5242"/>
                  </a:lnTo>
                  <a:lnTo>
                    <a:pt x="122" y="5250"/>
                  </a:lnTo>
                  <a:lnTo>
                    <a:pt x="127" y="5259"/>
                  </a:lnTo>
                  <a:lnTo>
                    <a:pt x="132" y="5266"/>
                  </a:lnTo>
                  <a:lnTo>
                    <a:pt x="134" y="5274"/>
                  </a:lnTo>
                  <a:lnTo>
                    <a:pt x="135" y="5282"/>
                  </a:lnTo>
                  <a:lnTo>
                    <a:pt x="134" y="5287"/>
                  </a:lnTo>
                  <a:lnTo>
                    <a:pt x="132" y="5292"/>
                  </a:lnTo>
                  <a:lnTo>
                    <a:pt x="128" y="5297"/>
                  </a:lnTo>
                  <a:lnTo>
                    <a:pt x="125" y="5300"/>
                  </a:lnTo>
                  <a:lnTo>
                    <a:pt x="121" y="5302"/>
                  </a:lnTo>
                  <a:lnTo>
                    <a:pt x="115" y="5304"/>
                  </a:lnTo>
                  <a:lnTo>
                    <a:pt x="109" y="5305"/>
                  </a:lnTo>
                  <a:lnTo>
                    <a:pt x="102" y="5306"/>
                  </a:lnTo>
                  <a:lnTo>
                    <a:pt x="94" y="5306"/>
                  </a:lnTo>
                  <a:lnTo>
                    <a:pt x="86" y="5306"/>
                  </a:lnTo>
                  <a:lnTo>
                    <a:pt x="68" y="5304"/>
                  </a:lnTo>
                  <a:lnTo>
                    <a:pt x="47" y="5300"/>
                  </a:lnTo>
                  <a:lnTo>
                    <a:pt x="25" y="5295"/>
                  </a:lnTo>
                  <a:lnTo>
                    <a:pt x="0" y="5287"/>
                  </a:lnTo>
                  <a:close/>
                  <a:moveTo>
                    <a:pt x="0" y="5051"/>
                  </a:moveTo>
                  <a:lnTo>
                    <a:pt x="0" y="4933"/>
                  </a:lnTo>
                  <a:lnTo>
                    <a:pt x="20" y="4949"/>
                  </a:lnTo>
                  <a:lnTo>
                    <a:pt x="39" y="4965"/>
                  </a:lnTo>
                  <a:lnTo>
                    <a:pt x="54" y="4980"/>
                  </a:lnTo>
                  <a:lnTo>
                    <a:pt x="66" y="4996"/>
                  </a:lnTo>
                  <a:lnTo>
                    <a:pt x="70" y="5002"/>
                  </a:lnTo>
                  <a:lnTo>
                    <a:pt x="74" y="5009"/>
                  </a:lnTo>
                  <a:lnTo>
                    <a:pt x="78" y="5015"/>
                  </a:lnTo>
                  <a:lnTo>
                    <a:pt x="80" y="5022"/>
                  </a:lnTo>
                  <a:lnTo>
                    <a:pt x="81" y="5027"/>
                  </a:lnTo>
                  <a:lnTo>
                    <a:pt x="81" y="5032"/>
                  </a:lnTo>
                  <a:lnTo>
                    <a:pt x="80" y="5037"/>
                  </a:lnTo>
                  <a:lnTo>
                    <a:pt x="78" y="5041"/>
                  </a:lnTo>
                  <a:lnTo>
                    <a:pt x="73" y="5046"/>
                  </a:lnTo>
                  <a:lnTo>
                    <a:pt x="67" y="5050"/>
                  </a:lnTo>
                  <a:lnTo>
                    <a:pt x="59" y="5053"/>
                  </a:lnTo>
                  <a:lnTo>
                    <a:pt x="51" y="5054"/>
                  </a:lnTo>
                  <a:lnTo>
                    <a:pt x="40" y="5055"/>
                  </a:lnTo>
                  <a:lnTo>
                    <a:pt x="28" y="5055"/>
                  </a:lnTo>
                  <a:lnTo>
                    <a:pt x="14" y="5053"/>
                  </a:lnTo>
                  <a:lnTo>
                    <a:pt x="0" y="5051"/>
                  </a:lnTo>
                  <a:close/>
                  <a:moveTo>
                    <a:pt x="0" y="4804"/>
                  </a:moveTo>
                  <a:lnTo>
                    <a:pt x="0" y="4703"/>
                  </a:lnTo>
                  <a:lnTo>
                    <a:pt x="14" y="4716"/>
                  </a:lnTo>
                  <a:lnTo>
                    <a:pt x="27" y="4729"/>
                  </a:lnTo>
                  <a:lnTo>
                    <a:pt x="37" y="4741"/>
                  </a:lnTo>
                  <a:lnTo>
                    <a:pt x="44" y="4753"/>
                  </a:lnTo>
                  <a:lnTo>
                    <a:pt x="50" y="4764"/>
                  </a:lnTo>
                  <a:lnTo>
                    <a:pt x="53" y="4773"/>
                  </a:lnTo>
                  <a:lnTo>
                    <a:pt x="53" y="4779"/>
                  </a:lnTo>
                  <a:lnTo>
                    <a:pt x="53" y="4782"/>
                  </a:lnTo>
                  <a:lnTo>
                    <a:pt x="52" y="4786"/>
                  </a:lnTo>
                  <a:lnTo>
                    <a:pt x="50" y="4789"/>
                  </a:lnTo>
                  <a:lnTo>
                    <a:pt x="46" y="4794"/>
                  </a:lnTo>
                  <a:lnTo>
                    <a:pt x="42" y="4797"/>
                  </a:lnTo>
                  <a:lnTo>
                    <a:pt x="38" y="4800"/>
                  </a:lnTo>
                  <a:lnTo>
                    <a:pt x="31" y="4801"/>
                  </a:lnTo>
                  <a:lnTo>
                    <a:pt x="25" y="4804"/>
                  </a:lnTo>
                  <a:lnTo>
                    <a:pt x="17" y="4805"/>
                  </a:lnTo>
                  <a:lnTo>
                    <a:pt x="9" y="4805"/>
                  </a:lnTo>
                  <a:lnTo>
                    <a:pt x="0" y="4804"/>
                  </a:lnTo>
                  <a:close/>
                  <a:moveTo>
                    <a:pt x="0" y="4553"/>
                  </a:moveTo>
                  <a:lnTo>
                    <a:pt x="0" y="4453"/>
                  </a:lnTo>
                  <a:lnTo>
                    <a:pt x="14" y="4466"/>
                  </a:lnTo>
                  <a:lnTo>
                    <a:pt x="26" y="4479"/>
                  </a:lnTo>
                  <a:lnTo>
                    <a:pt x="36" y="4491"/>
                  </a:lnTo>
                  <a:lnTo>
                    <a:pt x="43" y="4502"/>
                  </a:lnTo>
                  <a:lnTo>
                    <a:pt x="47" y="4513"/>
                  </a:lnTo>
                  <a:lnTo>
                    <a:pt x="51" y="4523"/>
                  </a:lnTo>
                  <a:lnTo>
                    <a:pt x="51" y="4527"/>
                  </a:lnTo>
                  <a:lnTo>
                    <a:pt x="50" y="4532"/>
                  </a:lnTo>
                  <a:lnTo>
                    <a:pt x="49" y="4536"/>
                  </a:lnTo>
                  <a:lnTo>
                    <a:pt x="47" y="4539"/>
                  </a:lnTo>
                  <a:lnTo>
                    <a:pt x="44" y="4543"/>
                  </a:lnTo>
                  <a:lnTo>
                    <a:pt x="40" y="4547"/>
                  </a:lnTo>
                  <a:lnTo>
                    <a:pt x="36" y="4549"/>
                  </a:lnTo>
                  <a:lnTo>
                    <a:pt x="30" y="4551"/>
                  </a:lnTo>
                  <a:lnTo>
                    <a:pt x="24" y="4552"/>
                  </a:lnTo>
                  <a:lnTo>
                    <a:pt x="16" y="4553"/>
                  </a:lnTo>
                  <a:lnTo>
                    <a:pt x="9" y="4554"/>
                  </a:lnTo>
                  <a:lnTo>
                    <a:pt x="0" y="4553"/>
                  </a:lnTo>
                  <a:close/>
                  <a:moveTo>
                    <a:pt x="0" y="4301"/>
                  </a:moveTo>
                  <a:lnTo>
                    <a:pt x="0" y="4181"/>
                  </a:lnTo>
                  <a:lnTo>
                    <a:pt x="19" y="4196"/>
                  </a:lnTo>
                  <a:lnTo>
                    <a:pt x="36" y="4212"/>
                  </a:lnTo>
                  <a:lnTo>
                    <a:pt x="50" y="4227"/>
                  </a:lnTo>
                  <a:lnTo>
                    <a:pt x="60" y="4241"/>
                  </a:lnTo>
                  <a:lnTo>
                    <a:pt x="65" y="4248"/>
                  </a:lnTo>
                  <a:lnTo>
                    <a:pt x="68" y="4255"/>
                  </a:lnTo>
                  <a:lnTo>
                    <a:pt x="70" y="4261"/>
                  </a:lnTo>
                  <a:lnTo>
                    <a:pt x="72" y="4267"/>
                  </a:lnTo>
                  <a:lnTo>
                    <a:pt x="72" y="4273"/>
                  </a:lnTo>
                  <a:lnTo>
                    <a:pt x="72" y="4278"/>
                  </a:lnTo>
                  <a:lnTo>
                    <a:pt x="71" y="4283"/>
                  </a:lnTo>
                  <a:lnTo>
                    <a:pt x="69" y="4288"/>
                  </a:lnTo>
                  <a:lnTo>
                    <a:pt x="65" y="4293"/>
                  </a:lnTo>
                  <a:lnTo>
                    <a:pt x="59" y="4296"/>
                  </a:lnTo>
                  <a:lnTo>
                    <a:pt x="53" y="4300"/>
                  </a:lnTo>
                  <a:lnTo>
                    <a:pt x="44" y="4302"/>
                  </a:lnTo>
                  <a:lnTo>
                    <a:pt x="34" y="4303"/>
                  </a:lnTo>
                  <a:lnTo>
                    <a:pt x="24" y="4303"/>
                  </a:lnTo>
                  <a:lnTo>
                    <a:pt x="13" y="4302"/>
                  </a:lnTo>
                  <a:lnTo>
                    <a:pt x="0" y="4301"/>
                  </a:lnTo>
                  <a:close/>
                  <a:moveTo>
                    <a:pt x="0" y="4036"/>
                  </a:moveTo>
                  <a:lnTo>
                    <a:pt x="0" y="3895"/>
                  </a:lnTo>
                  <a:lnTo>
                    <a:pt x="15" y="3905"/>
                  </a:lnTo>
                  <a:lnTo>
                    <a:pt x="29" y="3914"/>
                  </a:lnTo>
                  <a:lnTo>
                    <a:pt x="43" y="3924"/>
                  </a:lnTo>
                  <a:lnTo>
                    <a:pt x="56" y="3934"/>
                  </a:lnTo>
                  <a:lnTo>
                    <a:pt x="67" y="3943"/>
                  </a:lnTo>
                  <a:lnTo>
                    <a:pt x="78" y="3954"/>
                  </a:lnTo>
                  <a:lnTo>
                    <a:pt x="87" y="3964"/>
                  </a:lnTo>
                  <a:lnTo>
                    <a:pt x="96" y="3973"/>
                  </a:lnTo>
                  <a:lnTo>
                    <a:pt x="104" y="3982"/>
                  </a:lnTo>
                  <a:lnTo>
                    <a:pt x="109" y="3991"/>
                  </a:lnTo>
                  <a:lnTo>
                    <a:pt x="114" y="4000"/>
                  </a:lnTo>
                  <a:lnTo>
                    <a:pt x="118" y="4008"/>
                  </a:lnTo>
                  <a:lnTo>
                    <a:pt x="120" y="4016"/>
                  </a:lnTo>
                  <a:lnTo>
                    <a:pt x="120" y="4023"/>
                  </a:lnTo>
                  <a:lnTo>
                    <a:pt x="119" y="4030"/>
                  </a:lnTo>
                  <a:lnTo>
                    <a:pt x="117" y="4035"/>
                  </a:lnTo>
                  <a:lnTo>
                    <a:pt x="113" y="4039"/>
                  </a:lnTo>
                  <a:lnTo>
                    <a:pt x="110" y="4043"/>
                  </a:lnTo>
                  <a:lnTo>
                    <a:pt x="106" y="4045"/>
                  </a:lnTo>
                  <a:lnTo>
                    <a:pt x="100" y="4047"/>
                  </a:lnTo>
                  <a:lnTo>
                    <a:pt x="95" y="4049"/>
                  </a:lnTo>
                  <a:lnTo>
                    <a:pt x="88" y="4050"/>
                  </a:lnTo>
                  <a:lnTo>
                    <a:pt x="82" y="4051"/>
                  </a:lnTo>
                  <a:lnTo>
                    <a:pt x="74" y="4051"/>
                  </a:lnTo>
                  <a:lnTo>
                    <a:pt x="58" y="4050"/>
                  </a:lnTo>
                  <a:lnTo>
                    <a:pt x="40" y="4047"/>
                  </a:lnTo>
                  <a:lnTo>
                    <a:pt x="20" y="4043"/>
                  </a:lnTo>
                  <a:lnTo>
                    <a:pt x="0" y="4036"/>
                  </a:lnTo>
                  <a:close/>
                  <a:moveTo>
                    <a:pt x="0" y="3749"/>
                  </a:moveTo>
                  <a:lnTo>
                    <a:pt x="0" y="3606"/>
                  </a:lnTo>
                  <a:lnTo>
                    <a:pt x="16" y="3612"/>
                  </a:lnTo>
                  <a:lnTo>
                    <a:pt x="33" y="3620"/>
                  </a:lnTo>
                  <a:lnTo>
                    <a:pt x="51" y="3628"/>
                  </a:lnTo>
                  <a:lnTo>
                    <a:pt x="68" y="3638"/>
                  </a:lnTo>
                  <a:lnTo>
                    <a:pt x="83" y="3647"/>
                  </a:lnTo>
                  <a:lnTo>
                    <a:pt x="98" y="3656"/>
                  </a:lnTo>
                  <a:lnTo>
                    <a:pt x="112" y="3666"/>
                  </a:lnTo>
                  <a:lnTo>
                    <a:pt x="125" y="3677"/>
                  </a:lnTo>
                  <a:lnTo>
                    <a:pt x="137" y="3687"/>
                  </a:lnTo>
                  <a:lnTo>
                    <a:pt x="148" y="3696"/>
                  </a:lnTo>
                  <a:lnTo>
                    <a:pt x="158" y="3706"/>
                  </a:lnTo>
                  <a:lnTo>
                    <a:pt x="166" y="3716"/>
                  </a:lnTo>
                  <a:lnTo>
                    <a:pt x="174" y="3725"/>
                  </a:lnTo>
                  <a:lnTo>
                    <a:pt x="180" y="3735"/>
                  </a:lnTo>
                  <a:lnTo>
                    <a:pt x="185" y="3744"/>
                  </a:lnTo>
                  <a:lnTo>
                    <a:pt x="189" y="3752"/>
                  </a:lnTo>
                  <a:lnTo>
                    <a:pt x="191" y="3761"/>
                  </a:lnTo>
                  <a:lnTo>
                    <a:pt x="191" y="3767"/>
                  </a:lnTo>
                  <a:lnTo>
                    <a:pt x="190" y="3775"/>
                  </a:lnTo>
                  <a:lnTo>
                    <a:pt x="188" y="3780"/>
                  </a:lnTo>
                  <a:lnTo>
                    <a:pt x="183" y="3786"/>
                  </a:lnTo>
                  <a:lnTo>
                    <a:pt x="177" y="3790"/>
                  </a:lnTo>
                  <a:lnTo>
                    <a:pt x="170" y="3793"/>
                  </a:lnTo>
                  <a:lnTo>
                    <a:pt x="162" y="3796"/>
                  </a:lnTo>
                  <a:lnTo>
                    <a:pt x="152" y="3797"/>
                  </a:lnTo>
                  <a:lnTo>
                    <a:pt x="141" y="3797"/>
                  </a:lnTo>
                  <a:lnTo>
                    <a:pt x="131" y="3797"/>
                  </a:lnTo>
                  <a:lnTo>
                    <a:pt x="119" y="3794"/>
                  </a:lnTo>
                  <a:lnTo>
                    <a:pt x="105" y="3792"/>
                  </a:lnTo>
                  <a:lnTo>
                    <a:pt x="92" y="3789"/>
                  </a:lnTo>
                  <a:lnTo>
                    <a:pt x="77" y="3785"/>
                  </a:lnTo>
                  <a:lnTo>
                    <a:pt x="63" y="3779"/>
                  </a:lnTo>
                  <a:lnTo>
                    <a:pt x="47" y="3773"/>
                  </a:lnTo>
                  <a:lnTo>
                    <a:pt x="31" y="3766"/>
                  </a:lnTo>
                  <a:lnTo>
                    <a:pt x="16" y="3758"/>
                  </a:lnTo>
                  <a:lnTo>
                    <a:pt x="0" y="3749"/>
                  </a:lnTo>
                  <a:close/>
                  <a:moveTo>
                    <a:pt x="0" y="3410"/>
                  </a:moveTo>
                  <a:lnTo>
                    <a:pt x="0" y="3343"/>
                  </a:lnTo>
                  <a:lnTo>
                    <a:pt x="6" y="3341"/>
                  </a:lnTo>
                  <a:lnTo>
                    <a:pt x="13" y="3339"/>
                  </a:lnTo>
                  <a:lnTo>
                    <a:pt x="22" y="3338"/>
                  </a:lnTo>
                  <a:lnTo>
                    <a:pt x="30" y="3338"/>
                  </a:lnTo>
                  <a:lnTo>
                    <a:pt x="39" y="3338"/>
                  </a:lnTo>
                  <a:lnTo>
                    <a:pt x="49" y="3339"/>
                  </a:lnTo>
                  <a:lnTo>
                    <a:pt x="59" y="3341"/>
                  </a:lnTo>
                  <a:lnTo>
                    <a:pt x="70" y="3343"/>
                  </a:lnTo>
                  <a:lnTo>
                    <a:pt x="93" y="3350"/>
                  </a:lnTo>
                  <a:lnTo>
                    <a:pt x="118" y="3358"/>
                  </a:lnTo>
                  <a:lnTo>
                    <a:pt x="144" y="3370"/>
                  </a:lnTo>
                  <a:lnTo>
                    <a:pt x="169" y="3384"/>
                  </a:lnTo>
                  <a:lnTo>
                    <a:pt x="183" y="3393"/>
                  </a:lnTo>
                  <a:lnTo>
                    <a:pt x="199" y="3403"/>
                  </a:lnTo>
                  <a:lnTo>
                    <a:pt x="212" y="3412"/>
                  </a:lnTo>
                  <a:lnTo>
                    <a:pt x="223" y="3421"/>
                  </a:lnTo>
                  <a:lnTo>
                    <a:pt x="235" y="3432"/>
                  </a:lnTo>
                  <a:lnTo>
                    <a:pt x="245" y="3442"/>
                  </a:lnTo>
                  <a:lnTo>
                    <a:pt x="255" y="3451"/>
                  </a:lnTo>
                  <a:lnTo>
                    <a:pt x="263" y="3460"/>
                  </a:lnTo>
                  <a:lnTo>
                    <a:pt x="270" y="3470"/>
                  </a:lnTo>
                  <a:lnTo>
                    <a:pt x="276" y="3479"/>
                  </a:lnTo>
                  <a:lnTo>
                    <a:pt x="281" y="3488"/>
                  </a:lnTo>
                  <a:lnTo>
                    <a:pt x="284" y="3497"/>
                  </a:lnTo>
                  <a:lnTo>
                    <a:pt x="285" y="3504"/>
                  </a:lnTo>
                  <a:lnTo>
                    <a:pt x="286" y="3512"/>
                  </a:lnTo>
                  <a:lnTo>
                    <a:pt x="285" y="3518"/>
                  </a:lnTo>
                  <a:lnTo>
                    <a:pt x="282" y="3525"/>
                  </a:lnTo>
                  <a:lnTo>
                    <a:pt x="277" y="3530"/>
                  </a:lnTo>
                  <a:lnTo>
                    <a:pt x="272" y="3533"/>
                  </a:lnTo>
                  <a:lnTo>
                    <a:pt x="264" y="3537"/>
                  </a:lnTo>
                  <a:lnTo>
                    <a:pt x="257" y="3540"/>
                  </a:lnTo>
                  <a:lnTo>
                    <a:pt x="247" y="3541"/>
                  </a:lnTo>
                  <a:lnTo>
                    <a:pt x="237" y="3541"/>
                  </a:lnTo>
                  <a:lnTo>
                    <a:pt x="227" y="3540"/>
                  </a:lnTo>
                  <a:lnTo>
                    <a:pt x="215" y="3539"/>
                  </a:lnTo>
                  <a:lnTo>
                    <a:pt x="202" y="3537"/>
                  </a:lnTo>
                  <a:lnTo>
                    <a:pt x="189" y="3533"/>
                  </a:lnTo>
                  <a:lnTo>
                    <a:pt x="175" y="3529"/>
                  </a:lnTo>
                  <a:lnTo>
                    <a:pt x="160" y="3524"/>
                  </a:lnTo>
                  <a:lnTo>
                    <a:pt x="146" y="3518"/>
                  </a:lnTo>
                  <a:lnTo>
                    <a:pt x="131" y="3511"/>
                  </a:lnTo>
                  <a:lnTo>
                    <a:pt x="115" y="3503"/>
                  </a:lnTo>
                  <a:lnTo>
                    <a:pt x="100" y="3494"/>
                  </a:lnTo>
                  <a:lnTo>
                    <a:pt x="84" y="3485"/>
                  </a:lnTo>
                  <a:lnTo>
                    <a:pt x="68" y="3474"/>
                  </a:lnTo>
                  <a:lnTo>
                    <a:pt x="54" y="3464"/>
                  </a:lnTo>
                  <a:lnTo>
                    <a:pt x="41" y="3453"/>
                  </a:lnTo>
                  <a:lnTo>
                    <a:pt x="28" y="3443"/>
                  </a:lnTo>
                  <a:lnTo>
                    <a:pt x="17" y="3431"/>
                  </a:lnTo>
                  <a:lnTo>
                    <a:pt x="9" y="3421"/>
                  </a:lnTo>
                  <a:lnTo>
                    <a:pt x="0" y="3410"/>
                  </a:lnTo>
                  <a:close/>
                  <a:moveTo>
                    <a:pt x="0" y="3065"/>
                  </a:moveTo>
                  <a:lnTo>
                    <a:pt x="0" y="2969"/>
                  </a:lnTo>
                  <a:lnTo>
                    <a:pt x="11" y="2981"/>
                  </a:lnTo>
                  <a:lnTo>
                    <a:pt x="19" y="2993"/>
                  </a:lnTo>
                  <a:lnTo>
                    <a:pt x="27" y="3003"/>
                  </a:lnTo>
                  <a:lnTo>
                    <a:pt x="32" y="3014"/>
                  </a:lnTo>
                  <a:lnTo>
                    <a:pt x="36" y="3024"/>
                  </a:lnTo>
                  <a:lnTo>
                    <a:pt x="37" y="3034"/>
                  </a:lnTo>
                  <a:lnTo>
                    <a:pt x="37" y="3038"/>
                  </a:lnTo>
                  <a:lnTo>
                    <a:pt x="37" y="3041"/>
                  </a:lnTo>
                  <a:lnTo>
                    <a:pt x="34" y="3045"/>
                  </a:lnTo>
                  <a:lnTo>
                    <a:pt x="33" y="3049"/>
                  </a:lnTo>
                  <a:lnTo>
                    <a:pt x="30" y="3052"/>
                  </a:lnTo>
                  <a:lnTo>
                    <a:pt x="28" y="3055"/>
                  </a:lnTo>
                  <a:lnTo>
                    <a:pt x="24" y="3058"/>
                  </a:lnTo>
                  <a:lnTo>
                    <a:pt x="20" y="3061"/>
                  </a:lnTo>
                  <a:lnTo>
                    <a:pt x="11" y="3063"/>
                  </a:lnTo>
                  <a:lnTo>
                    <a:pt x="0" y="3065"/>
                  </a:lnTo>
                  <a:close/>
                  <a:moveTo>
                    <a:pt x="0" y="2750"/>
                  </a:moveTo>
                  <a:lnTo>
                    <a:pt x="0" y="2626"/>
                  </a:lnTo>
                  <a:lnTo>
                    <a:pt x="11" y="2628"/>
                  </a:lnTo>
                  <a:lnTo>
                    <a:pt x="23" y="2631"/>
                  </a:lnTo>
                  <a:lnTo>
                    <a:pt x="33" y="2634"/>
                  </a:lnTo>
                  <a:lnTo>
                    <a:pt x="45" y="2639"/>
                  </a:lnTo>
                  <a:lnTo>
                    <a:pt x="58" y="2644"/>
                  </a:lnTo>
                  <a:lnTo>
                    <a:pt x="70" y="2651"/>
                  </a:lnTo>
                  <a:lnTo>
                    <a:pt x="83" y="2657"/>
                  </a:lnTo>
                  <a:lnTo>
                    <a:pt x="96" y="2663"/>
                  </a:lnTo>
                  <a:lnTo>
                    <a:pt x="108" y="2672"/>
                  </a:lnTo>
                  <a:lnTo>
                    <a:pt x="121" y="2681"/>
                  </a:lnTo>
                  <a:lnTo>
                    <a:pt x="132" y="2689"/>
                  </a:lnTo>
                  <a:lnTo>
                    <a:pt x="142" y="2698"/>
                  </a:lnTo>
                  <a:lnTo>
                    <a:pt x="152" y="2707"/>
                  </a:lnTo>
                  <a:lnTo>
                    <a:pt x="161" y="2715"/>
                  </a:lnTo>
                  <a:lnTo>
                    <a:pt x="169" y="2725"/>
                  </a:lnTo>
                  <a:lnTo>
                    <a:pt x="176" y="2734"/>
                  </a:lnTo>
                  <a:lnTo>
                    <a:pt x="181" y="2742"/>
                  </a:lnTo>
                  <a:lnTo>
                    <a:pt x="187" y="2751"/>
                  </a:lnTo>
                  <a:lnTo>
                    <a:pt x="190" y="2758"/>
                  </a:lnTo>
                  <a:lnTo>
                    <a:pt x="193" y="2767"/>
                  </a:lnTo>
                  <a:lnTo>
                    <a:pt x="194" y="2774"/>
                  </a:lnTo>
                  <a:lnTo>
                    <a:pt x="194" y="2781"/>
                  </a:lnTo>
                  <a:lnTo>
                    <a:pt x="192" y="2788"/>
                  </a:lnTo>
                  <a:lnTo>
                    <a:pt x="190" y="2793"/>
                  </a:lnTo>
                  <a:lnTo>
                    <a:pt x="186" y="2798"/>
                  </a:lnTo>
                  <a:lnTo>
                    <a:pt x="181" y="2803"/>
                  </a:lnTo>
                  <a:lnTo>
                    <a:pt x="175" y="2805"/>
                  </a:lnTo>
                  <a:lnTo>
                    <a:pt x="167" y="2808"/>
                  </a:lnTo>
                  <a:lnTo>
                    <a:pt x="159" y="2809"/>
                  </a:lnTo>
                  <a:lnTo>
                    <a:pt x="150" y="2809"/>
                  </a:lnTo>
                  <a:lnTo>
                    <a:pt x="140" y="2809"/>
                  </a:lnTo>
                  <a:lnTo>
                    <a:pt x="129" y="2808"/>
                  </a:lnTo>
                  <a:lnTo>
                    <a:pt x="119" y="2806"/>
                  </a:lnTo>
                  <a:lnTo>
                    <a:pt x="107" y="2803"/>
                  </a:lnTo>
                  <a:lnTo>
                    <a:pt x="95" y="2799"/>
                  </a:lnTo>
                  <a:lnTo>
                    <a:pt x="82" y="2795"/>
                  </a:lnTo>
                  <a:lnTo>
                    <a:pt x="69" y="2790"/>
                  </a:lnTo>
                  <a:lnTo>
                    <a:pt x="56" y="2784"/>
                  </a:lnTo>
                  <a:lnTo>
                    <a:pt x="43" y="2777"/>
                  </a:lnTo>
                  <a:lnTo>
                    <a:pt x="30" y="2769"/>
                  </a:lnTo>
                  <a:lnTo>
                    <a:pt x="14" y="2760"/>
                  </a:lnTo>
                  <a:lnTo>
                    <a:pt x="0" y="2750"/>
                  </a:lnTo>
                  <a:close/>
                  <a:moveTo>
                    <a:pt x="0" y="2354"/>
                  </a:moveTo>
                  <a:lnTo>
                    <a:pt x="0" y="2240"/>
                  </a:lnTo>
                  <a:lnTo>
                    <a:pt x="15" y="2253"/>
                  </a:lnTo>
                  <a:lnTo>
                    <a:pt x="28" y="2267"/>
                  </a:lnTo>
                  <a:lnTo>
                    <a:pt x="39" y="2281"/>
                  </a:lnTo>
                  <a:lnTo>
                    <a:pt x="47" y="2294"/>
                  </a:lnTo>
                  <a:lnTo>
                    <a:pt x="51" y="2301"/>
                  </a:lnTo>
                  <a:lnTo>
                    <a:pt x="53" y="2307"/>
                  </a:lnTo>
                  <a:lnTo>
                    <a:pt x="55" y="2313"/>
                  </a:lnTo>
                  <a:lnTo>
                    <a:pt x="56" y="2319"/>
                  </a:lnTo>
                  <a:lnTo>
                    <a:pt x="56" y="2325"/>
                  </a:lnTo>
                  <a:lnTo>
                    <a:pt x="55" y="2330"/>
                  </a:lnTo>
                  <a:lnTo>
                    <a:pt x="54" y="2334"/>
                  </a:lnTo>
                  <a:lnTo>
                    <a:pt x="52" y="2339"/>
                  </a:lnTo>
                  <a:lnTo>
                    <a:pt x="47" y="2343"/>
                  </a:lnTo>
                  <a:lnTo>
                    <a:pt x="43" y="2347"/>
                  </a:lnTo>
                  <a:lnTo>
                    <a:pt x="38" y="2350"/>
                  </a:lnTo>
                  <a:lnTo>
                    <a:pt x="32" y="2353"/>
                  </a:lnTo>
                  <a:lnTo>
                    <a:pt x="25" y="2354"/>
                  </a:lnTo>
                  <a:lnTo>
                    <a:pt x="17" y="2355"/>
                  </a:lnTo>
                  <a:lnTo>
                    <a:pt x="9" y="2355"/>
                  </a:lnTo>
                  <a:lnTo>
                    <a:pt x="0" y="2354"/>
                  </a:lnTo>
                  <a:close/>
                  <a:moveTo>
                    <a:pt x="0" y="1069"/>
                  </a:moveTo>
                  <a:lnTo>
                    <a:pt x="0" y="1003"/>
                  </a:lnTo>
                  <a:lnTo>
                    <a:pt x="5" y="1011"/>
                  </a:lnTo>
                  <a:lnTo>
                    <a:pt x="10" y="1019"/>
                  </a:lnTo>
                  <a:lnTo>
                    <a:pt x="13" y="1026"/>
                  </a:lnTo>
                  <a:lnTo>
                    <a:pt x="15" y="1034"/>
                  </a:lnTo>
                  <a:lnTo>
                    <a:pt x="16" y="1040"/>
                  </a:lnTo>
                  <a:lnTo>
                    <a:pt x="16" y="1047"/>
                  </a:lnTo>
                  <a:lnTo>
                    <a:pt x="15" y="1053"/>
                  </a:lnTo>
                  <a:lnTo>
                    <a:pt x="12" y="1059"/>
                  </a:lnTo>
                  <a:lnTo>
                    <a:pt x="10" y="1062"/>
                  </a:lnTo>
                  <a:lnTo>
                    <a:pt x="6" y="1065"/>
                  </a:lnTo>
                  <a:lnTo>
                    <a:pt x="3" y="1067"/>
                  </a:lnTo>
                  <a:lnTo>
                    <a:pt x="0" y="1069"/>
                  </a:lnTo>
                  <a:close/>
                  <a:moveTo>
                    <a:pt x="0" y="639"/>
                  </a:moveTo>
                  <a:lnTo>
                    <a:pt x="0" y="536"/>
                  </a:lnTo>
                  <a:lnTo>
                    <a:pt x="14" y="539"/>
                  </a:lnTo>
                  <a:lnTo>
                    <a:pt x="28" y="544"/>
                  </a:lnTo>
                  <a:lnTo>
                    <a:pt x="42" y="551"/>
                  </a:lnTo>
                  <a:lnTo>
                    <a:pt x="57" y="560"/>
                  </a:lnTo>
                  <a:lnTo>
                    <a:pt x="72" y="571"/>
                  </a:lnTo>
                  <a:lnTo>
                    <a:pt x="85" y="583"/>
                  </a:lnTo>
                  <a:lnTo>
                    <a:pt x="96" y="596"/>
                  </a:lnTo>
                  <a:lnTo>
                    <a:pt x="105" y="609"/>
                  </a:lnTo>
                  <a:lnTo>
                    <a:pt x="108" y="615"/>
                  </a:lnTo>
                  <a:lnTo>
                    <a:pt x="110" y="621"/>
                  </a:lnTo>
                  <a:lnTo>
                    <a:pt x="112" y="627"/>
                  </a:lnTo>
                  <a:lnTo>
                    <a:pt x="113" y="632"/>
                  </a:lnTo>
                  <a:lnTo>
                    <a:pt x="113" y="638"/>
                  </a:lnTo>
                  <a:lnTo>
                    <a:pt x="112" y="643"/>
                  </a:lnTo>
                  <a:lnTo>
                    <a:pt x="111" y="649"/>
                  </a:lnTo>
                  <a:lnTo>
                    <a:pt x="109" y="653"/>
                  </a:lnTo>
                  <a:lnTo>
                    <a:pt x="106" y="657"/>
                  </a:lnTo>
                  <a:lnTo>
                    <a:pt x="102" y="660"/>
                  </a:lnTo>
                  <a:lnTo>
                    <a:pt x="98" y="663"/>
                  </a:lnTo>
                  <a:lnTo>
                    <a:pt x="93" y="665"/>
                  </a:lnTo>
                  <a:lnTo>
                    <a:pt x="87" y="666"/>
                  </a:lnTo>
                  <a:lnTo>
                    <a:pt x="81" y="667"/>
                  </a:lnTo>
                  <a:lnTo>
                    <a:pt x="74" y="667"/>
                  </a:lnTo>
                  <a:lnTo>
                    <a:pt x="68" y="667"/>
                  </a:lnTo>
                  <a:lnTo>
                    <a:pt x="54" y="665"/>
                  </a:lnTo>
                  <a:lnTo>
                    <a:pt x="38" y="659"/>
                  </a:lnTo>
                  <a:lnTo>
                    <a:pt x="22" y="652"/>
                  </a:lnTo>
                  <a:lnTo>
                    <a:pt x="6" y="642"/>
                  </a:lnTo>
                  <a:lnTo>
                    <a:pt x="3" y="640"/>
                  </a:lnTo>
                  <a:lnTo>
                    <a:pt x="0" y="639"/>
                  </a:lnTo>
                  <a:close/>
                  <a:moveTo>
                    <a:pt x="425" y="7888"/>
                  </a:moveTo>
                  <a:lnTo>
                    <a:pt x="360" y="7858"/>
                  </a:lnTo>
                  <a:lnTo>
                    <a:pt x="301" y="7827"/>
                  </a:lnTo>
                  <a:lnTo>
                    <a:pt x="274" y="7812"/>
                  </a:lnTo>
                  <a:lnTo>
                    <a:pt x="248" y="7798"/>
                  </a:lnTo>
                  <a:lnTo>
                    <a:pt x="226" y="7784"/>
                  </a:lnTo>
                  <a:lnTo>
                    <a:pt x="204" y="7771"/>
                  </a:lnTo>
                  <a:lnTo>
                    <a:pt x="185" y="7758"/>
                  </a:lnTo>
                  <a:lnTo>
                    <a:pt x="168" y="7746"/>
                  </a:lnTo>
                  <a:lnTo>
                    <a:pt x="154" y="7736"/>
                  </a:lnTo>
                  <a:lnTo>
                    <a:pt x="144" y="7726"/>
                  </a:lnTo>
                  <a:lnTo>
                    <a:pt x="135" y="7716"/>
                  </a:lnTo>
                  <a:lnTo>
                    <a:pt x="129" y="7709"/>
                  </a:lnTo>
                  <a:lnTo>
                    <a:pt x="127" y="7705"/>
                  </a:lnTo>
                  <a:lnTo>
                    <a:pt x="127" y="7702"/>
                  </a:lnTo>
                  <a:lnTo>
                    <a:pt x="127" y="7700"/>
                  </a:lnTo>
                  <a:lnTo>
                    <a:pt x="127" y="7697"/>
                  </a:lnTo>
                  <a:lnTo>
                    <a:pt x="129" y="7696"/>
                  </a:lnTo>
                  <a:lnTo>
                    <a:pt x="132" y="7694"/>
                  </a:lnTo>
                  <a:lnTo>
                    <a:pt x="136" y="7693"/>
                  </a:lnTo>
                  <a:lnTo>
                    <a:pt x="139" y="7691"/>
                  </a:lnTo>
                  <a:lnTo>
                    <a:pt x="150" y="7691"/>
                  </a:lnTo>
                  <a:lnTo>
                    <a:pt x="163" y="7693"/>
                  </a:lnTo>
                  <a:lnTo>
                    <a:pt x="179" y="7696"/>
                  </a:lnTo>
                  <a:lnTo>
                    <a:pt x="197" y="7699"/>
                  </a:lnTo>
                  <a:lnTo>
                    <a:pt x="218" y="7704"/>
                  </a:lnTo>
                  <a:lnTo>
                    <a:pt x="241" y="7712"/>
                  </a:lnTo>
                  <a:lnTo>
                    <a:pt x="291" y="7728"/>
                  </a:lnTo>
                  <a:lnTo>
                    <a:pt x="349" y="7750"/>
                  </a:lnTo>
                  <a:lnTo>
                    <a:pt x="411" y="7776"/>
                  </a:lnTo>
                  <a:lnTo>
                    <a:pt x="477" y="7805"/>
                  </a:lnTo>
                  <a:lnTo>
                    <a:pt x="506" y="7818"/>
                  </a:lnTo>
                  <a:lnTo>
                    <a:pt x="533" y="7831"/>
                  </a:lnTo>
                  <a:lnTo>
                    <a:pt x="560" y="7844"/>
                  </a:lnTo>
                  <a:lnTo>
                    <a:pt x="585" y="7857"/>
                  </a:lnTo>
                  <a:lnTo>
                    <a:pt x="610" y="7870"/>
                  </a:lnTo>
                  <a:lnTo>
                    <a:pt x="633" y="7882"/>
                  </a:lnTo>
                  <a:lnTo>
                    <a:pt x="655" y="7894"/>
                  </a:lnTo>
                  <a:lnTo>
                    <a:pt x="675" y="7906"/>
                  </a:lnTo>
                  <a:lnTo>
                    <a:pt x="675" y="7983"/>
                  </a:lnTo>
                  <a:lnTo>
                    <a:pt x="650" y="7976"/>
                  </a:lnTo>
                  <a:lnTo>
                    <a:pt x="622" y="7967"/>
                  </a:lnTo>
                  <a:lnTo>
                    <a:pt x="593" y="7957"/>
                  </a:lnTo>
                  <a:lnTo>
                    <a:pt x="561" y="7945"/>
                  </a:lnTo>
                  <a:lnTo>
                    <a:pt x="529" y="7933"/>
                  </a:lnTo>
                  <a:lnTo>
                    <a:pt x="495" y="7919"/>
                  </a:lnTo>
                  <a:lnTo>
                    <a:pt x="461" y="7904"/>
                  </a:lnTo>
                  <a:lnTo>
                    <a:pt x="425" y="7888"/>
                  </a:lnTo>
                  <a:close/>
                  <a:moveTo>
                    <a:pt x="675" y="7904"/>
                  </a:moveTo>
                  <a:lnTo>
                    <a:pt x="649" y="7889"/>
                  </a:lnTo>
                  <a:lnTo>
                    <a:pt x="625" y="7874"/>
                  </a:lnTo>
                  <a:lnTo>
                    <a:pt x="606" y="7859"/>
                  </a:lnTo>
                  <a:lnTo>
                    <a:pt x="589" y="7846"/>
                  </a:lnTo>
                  <a:lnTo>
                    <a:pt x="576" y="7835"/>
                  </a:lnTo>
                  <a:lnTo>
                    <a:pt x="569" y="7824"/>
                  </a:lnTo>
                  <a:lnTo>
                    <a:pt x="566" y="7820"/>
                  </a:lnTo>
                  <a:lnTo>
                    <a:pt x="565" y="7817"/>
                  </a:lnTo>
                  <a:lnTo>
                    <a:pt x="565" y="7812"/>
                  </a:lnTo>
                  <a:lnTo>
                    <a:pt x="566" y="7810"/>
                  </a:lnTo>
                  <a:lnTo>
                    <a:pt x="568" y="7808"/>
                  </a:lnTo>
                  <a:lnTo>
                    <a:pt x="570" y="7806"/>
                  </a:lnTo>
                  <a:lnTo>
                    <a:pt x="573" y="7805"/>
                  </a:lnTo>
                  <a:lnTo>
                    <a:pt x="577" y="7804"/>
                  </a:lnTo>
                  <a:lnTo>
                    <a:pt x="587" y="7804"/>
                  </a:lnTo>
                  <a:lnTo>
                    <a:pt x="600" y="7804"/>
                  </a:lnTo>
                  <a:lnTo>
                    <a:pt x="615" y="7806"/>
                  </a:lnTo>
                  <a:lnTo>
                    <a:pt x="634" y="7810"/>
                  </a:lnTo>
                  <a:lnTo>
                    <a:pt x="653" y="7814"/>
                  </a:lnTo>
                  <a:lnTo>
                    <a:pt x="675" y="7821"/>
                  </a:lnTo>
                  <a:lnTo>
                    <a:pt x="675" y="7904"/>
                  </a:lnTo>
                  <a:close/>
                  <a:moveTo>
                    <a:pt x="467" y="7728"/>
                  </a:moveTo>
                  <a:lnTo>
                    <a:pt x="435" y="7713"/>
                  </a:lnTo>
                  <a:lnTo>
                    <a:pt x="404" y="7698"/>
                  </a:lnTo>
                  <a:lnTo>
                    <a:pt x="375" y="7683"/>
                  </a:lnTo>
                  <a:lnTo>
                    <a:pt x="346" y="7669"/>
                  </a:lnTo>
                  <a:lnTo>
                    <a:pt x="321" y="7654"/>
                  </a:lnTo>
                  <a:lnTo>
                    <a:pt x="296" y="7640"/>
                  </a:lnTo>
                  <a:lnTo>
                    <a:pt x="273" y="7626"/>
                  </a:lnTo>
                  <a:lnTo>
                    <a:pt x="254" y="7613"/>
                  </a:lnTo>
                  <a:lnTo>
                    <a:pt x="235" y="7601"/>
                  </a:lnTo>
                  <a:lnTo>
                    <a:pt x="219" y="7589"/>
                  </a:lnTo>
                  <a:lnTo>
                    <a:pt x="205" y="7578"/>
                  </a:lnTo>
                  <a:lnTo>
                    <a:pt x="195" y="7567"/>
                  </a:lnTo>
                  <a:lnTo>
                    <a:pt x="187" y="7559"/>
                  </a:lnTo>
                  <a:lnTo>
                    <a:pt x="181" y="7551"/>
                  </a:lnTo>
                  <a:lnTo>
                    <a:pt x="180" y="7547"/>
                  </a:lnTo>
                  <a:lnTo>
                    <a:pt x="180" y="7545"/>
                  </a:lnTo>
                  <a:lnTo>
                    <a:pt x="180" y="7541"/>
                  </a:lnTo>
                  <a:lnTo>
                    <a:pt x="181" y="7539"/>
                  </a:lnTo>
                  <a:lnTo>
                    <a:pt x="182" y="7537"/>
                  </a:lnTo>
                  <a:lnTo>
                    <a:pt x="186" y="7535"/>
                  </a:lnTo>
                  <a:lnTo>
                    <a:pt x="189" y="7534"/>
                  </a:lnTo>
                  <a:lnTo>
                    <a:pt x="193" y="7533"/>
                  </a:lnTo>
                  <a:lnTo>
                    <a:pt x="203" y="7533"/>
                  </a:lnTo>
                  <a:lnTo>
                    <a:pt x="216" y="7533"/>
                  </a:lnTo>
                  <a:lnTo>
                    <a:pt x="232" y="7536"/>
                  </a:lnTo>
                  <a:lnTo>
                    <a:pt x="249" y="7539"/>
                  </a:lnTo>
                  <a:lnTo>
                    <a:pt x="270" y="7545"/>
                  </a:lnTo>
                  <a:lnTo>
                    <a:pt x="291" y="7550"/>
                  </a:lnTo>
                  <a:lnTo>
                    <a:pt x="341" y="7566"/>
                  </a:lnTo>
                  <a:lnTo>
                    <a:pt x="397" y="7588"/>
                  </a:lnTo>
                  <a:lnTo>
                    <a:pt x="458" y="7612"/>
                  </a:lnTo>
                  <a:lnTo>
                    <a:pt x="521" y="7641"/>
                  </a:lnTo>
                  <a:lnTo>
                    <a:pt x="563" y="7660"/>
                  </a:lnTo>
                  <a:lnTo>
                    <a:pt x="603" y="7680"/>
                  </a:lnTo>
                  <a:lnTo>
                    <a:pt x="640" y="7699"/>
                  </a:lnTo>
                  <a:lnTo>
                    <a:pt x="675" y="7718"/>
                  </a:lnTo>
                  <a:lnTo>
                    <a:pt x="675" y="7810"/>
                  </a:lnTo>
                  <a:lnTo>
                    <a:pt x="652" y="7803"/>
                  </a:lnTo>
                  <a:lnTo>
                    <a:pt x="628" y="7794"/>
                  </a:lnTo>
                  <a:lnTo>
                    <a:pt x="603" y="7785"/>
                  </a:lnTo>
                  <a:lnTo>
                    <a:pt x="577" y="7776"/>
                  </a:lnTo>
                  <a:lnTo>
                    <a:pt x="550" y="7765"/>
                  </a:lnTo>
                  <a:lnTo>
                    <a:pt x="523" y="7753"/>
                  </a:lnTo>
                  <a:lnTo>
                    <a:pt x="495" y="7741"/>
                  </a:lnTo>
                  <a:lnTo>
                    <a:pt x="467" y="7728"/>
                  </a:lnTo>
                  <a:close/>
                  <a:moveTo>
                    <a:pt x="675" y="7707"/>
                  </a:moveTo>
                  <a:lnTo>
                    <a:pt x="662" y="7696"/>
                  </a:lnTo>
                  <a:lnTo>
                    <a:pt x="650" y="7686"/>
                  </a:lnTo>
                  <a:lnTo>
                    <a:pt x="639" y="7677"/>
                  </a:lnTo>
                  <a:lnTo>
                    <a:pt x="631" y="7669"/>
                  </a:lnTo>
                  <a:lnTo>
                    <a:pt x="626" y="7661"/>
                  </a:lnTo>
                  <a:lnTo>
                    <a:pt x="623" y="7655"/>
                  </a:lnTo>
                  <a:lnTo>
                    <a:pt x="622" y="7653"/>
                  </a:lnTo>
                  <a:lnTo>
                    <a:pt x="622" y="7649"/>
                  </a:lnTo>
                  <a:lnTo>
                    <a:pt x="622" y="7647"/>
                  </a:lnTo>
                  <a:lnTo>
                    <a:pt x="623" y="7645"/>
                  </a:lnTo>
                  <a:lnTo>
                    <a:pt x="625" y="7642"/>
                  </a:lnTo>
                  <a:lnTo>
                    <a:pt x="629" y="7640"/>
                  </a:lnTo>
                  <a:lnTo>
                    <a:pt x="634" y="7639"/>
                  </a:lnTo>
                  <a:lnTo>
                    <a:pt x="640" y="7637"/>
                  </a:lnTo>
                  <a:lnTo>
                    <a:pt x="655" y="7637"/>
                  </a:lnTo>
                  <a:lnTo>
                    <a:pt x="675" y="7641"/>
                  </a:lnTo>
                  <a:lnTo>
                    <a:pt x="675" y="7707"/>
                  </a:lnTo>
                  <a:close/>
                  <a:moveTo>
                    <a:pt x="543" y="7564"/>
                  </a:moveTo>
                  <a:lnTo>
                    <a:pt x="512" y="7550"/>
                  </a:lnTo>
                  <a:lnTo>
                    <a:pt x="482" y="7535"/>
                  </a:lnTo>
                  <a:lnTo>
                    <a:pt x="453" y="7521"/>
                  </a:lnTo>
                  <a:lnTo>
                    <a:pt x="427" y="7506"/>
                  </a:lnTo>
                  <a:lnTo>
                    <a:pt x="402" y="7492"/>
                  </a:lnTo>
                  <a:lnTo>
                    <a:pt x="378" y="7478"/>
                  </a:lnTo>
                  <a:lnTo>
                    <a:pt x="356" y="7465"/>
                  </a:lnTo>
                  <a:lnTo>
                    <a:pt x="337" y="7452"/>
                  </a:lnTo>
                  <a:lnTo>
                    <a:pt x="319" y="7439"/>
                  </a:lnTo>
                  <a:lnTo>
                    <a:pt x="304" y="7427"/>
                  </a:lnTo>
                  <a:lnTo>
                    <a:pt x="291" y="7416"/>
                  </a:lnTo>
                  <a:lnTo>
                    <a:pt x="281" y="7407"/>
                  </a:lnTo>
                  <a:lnTo>
                    <a:pt x="274" y="7397"/>
                  </a:lnTo>
                  <a:lnTo>
                    <a:pt x="269" y="7389"/>
                  </a:lnTo>
                  <a:lnTo>
                    <a:pt x="268" y="7386"/>
                  </a:lnTo>
                  <a:lnTo>
                    <a:pt x="268" y="7382"/>
                  </a:lnTo>
                  <a:lnTo>
                    <a:pt x="268" y="7380"/>
                  </a:lnTo>
                  <a:lnTo>
                    <a:pt x="269" y="7376"/>
                  </a:lnTo>
                  <a:lnTo>
                    <a:pt x="271" y="7374"/>
                  </a:lnTo>
                  <a:lnTo>
                    <a:pt x="273" y="7373"/>
                  </a:lnTo>
                  <a:lnTo>
                    <a:pt x="276" y="7371"/>
                  </a:lnTo>
                  <a:lnTo>
                    <a:pt x="281" y="7370"/>
                  </a:lnTo>
                  <a:lnTo>
                    <a:pt x="291" y="7370"/>
                  </a:lnTo>
                  <a:lnTo>
                    <a:pt x="304" y="7370"/>
                  </a:lnTo>
                  <a:lnTo>
                    <a:pt x="319" y="7372"/>
                  </a:lnTo>
                  <a:lnTo>
                    <a:pt x="337" y="7375"/>
                  </a:lnTo>
                  <a:lnTo>
                    <a:pt x="356" y="7380"/>
                  </a:lnTo>
                  <a:lnTo>
                    <a:pt x="378" y="7386"/>
                  </a:lnTo>
                  <a:lnTo>
                    <a:pt x="402" y="7393"/>
                  </a:lnTo>
                  <a:lnTo>
                    <a:pt x="426" y="7401"/>
                  </a:lnTo>
                  <a:lnTo>
                    <a:pt x="452" y="7410"/>
                  </a:lnTo>
                  <a:lnTo>
                    <a:pt x="480" y="7421"/>
                  </a:lnTo>
                  <a:lnTo>
                    <a:pt x="539" y="7444"/>
                  </a:lnTo>
                  <a:lnTo>
                    <a:pt x="601" y="7471"/>
                  </a:lnTo>
                  <a:lnTo>
                    <a:pt x="620" y="7481"/>
                  </a:lnTo>
                  <a:lnTo>
                    <a:pt x="639" y="7490"/>
                  </a:lnTo>
                  <a:lnTo>
                    <a:pt x="657" y="7499"/>
                  </a:lnTo>
                  <a:lnTo>
                    <a:pt x="675" y="7508"/>
                  </a:lnTo>
                  <a:lnTo>
                    <a:pt x="675" y="7619"/>
                  </a:lnTo>
                  <a:lnTo>
                    <a:pt x="643" y="7607"/>
                  </a:lnTo>
                  <a:lnTo>
                    <a:pt x="611" y="7594"/>
                  </a:lnTo>
                  <a:lnTo>
                    <a:pt x="577" y="7580"/>
                  </a:lnTo>
                  <a:lnTo>
                    <a:pt x="543" y="7564"/>
                  </a:lnTo>
                  <a:close/>
                  <a:moveTo>
                    <a:pt x="654" y="7396"/>
                  </a:moveTo>
                  <a:lnTo>
                    <a:pt x="624" y="7382"/>
                  </a:lnTo>
                  <a:lnTo>
                    <a:pt x="596" y="7367"/>
                  </a:lnTo>
                  <a:lnTo>
                    <a:pt x="568" y="7353"/>
                  </a:lnTo>
                  <a:lnTo>
                    <a:pt x="542" y="7339"/>
                  </a:lnTo>
                  <a:lnTo>
                    <a:pt x="518" y="7325"/>
                  </a:lnTo>
                  <a:lnTo>
                    <a:pt x="495" y="7310"/>
                  </a:lnTo>
                  <a:lnTo>
                    <a:pt x="475" y="7298"/>
                  </a:lnTo>
                  <a:lnTo>
                    <a:pt x="455" y="7285"/>
                  </a:lnTo>
                  <a:lnTo>
                    <a:pt x="439" y="7272"/>
                  </a:lnTo>
                  <a:lnTo>
                    <a:pt x="424" y="7260"/>
                  </a:lnTo>
                  <a:lnTo>
                    <a:pt x="412" y="7249"/>
                  </a:lnTo>
                  <a:lnTo>
                    <a:pt x="403" y="7239"/>
                  </a:lnTo>
                  <a:lnTo>
                    <a:pt x="396" y="7230"/>
                  </a:lnTo>
                  <a:lnTo>
                    <a:pt x="392" y="7222"/>
                  </a:lnTo>
                  <a:lnTo>
                    <a:pt x="391" y="7219"/>
                  </a:lnTo>
                  <a:lnTo>
                    <a:pt x="390" y="7214"/>
                  </a:lnTo>
                  <a:lnTo>
                    <a:pt x="391" y="7212"/>
                  </a:lnTo>
                  <a:lnTo>
                    <a:pt x="392" y="7209"/>
                  </a:lnTo>
                  <a:lnTo>
                    <a:pt x="393" y="7207"/>
                  </a:lnTo>
                  <a:lnTo>
                    <a:pt x="395" y="7205"/>
                  </a:lnTo>
                  <a:lnTo>
                    <a:pt x="398" y="7204"/>
                  </a:lnTo>
                  <a:lnTo>
                    <a:pt x="403" y="7203"/>
                  </a:lnTo>
                  <a:lnTo>
                    <a:pt x="411" y="7201"/>
                  </a:lnTo>
                  <a:lnTo>
                    <a:pt x="422" y="7200"/>
                  </a:lnTo>
                  <a:lnTo>
                    <a:pt x="435" y="7201"/>
                  </a:lnTo>
                  <a:lnTo>
                    <a:pt x="449" y="7204"/>
                  </a:lnTo>
                  <a:lnTo>
                    <a:pt x="466" y="7207"/>
                  </a:lnTo>
                  <a:lnTo>
                    <a:pt x="485" y="7211"/>
                  </a:lnTo>
                  <a:lnTo>
                    <a:pt x="526" y="7223"/>
                  </a:lnTo>
                  <a:lnTo>
                    <a:pt x="572" y="7239"/>
                  </a:lnTo>
                  <a:lnTo>
                    <a:pt x="622" y="7258"/>
                  </a:lnTo>
                  <a:lnTo>
                    <a:pt x="675" y="7280"/>
                  </a:lnTo>
                  <a:lnTo>
                    <a:pt x="675" y="7405"/>
                  </a:lnTo>
                  <a:lnTo>
                    <a:pt x="654" y="7396"/>
                  </a:lnTo>
                  <a:close/>
                  <a:moveTo>
                    <a:pt x="350" y="7131"/>
                  </a:moveTo>
                  <a:lnTo>
                    <a:pt x="322" y="7117"/>
                  </a:lnTo>
                  <a:lnTo>
                    <a:pt x="294" y="7103"/>
                  </a:lnTo>
                  <a:lnTo>
                    <a:pt x="268" y="7089"/>
                  </a:lnTo>
                  <a:lnTo>
                    <a:pt x="243" y="7075"/>
                  </a:lnTo>
                  <a:lnTo>
                    <a:pt x="219" y="7061"/>
                  </a:lnTo>
                  <a:lnTo>
                    <a:pt x="197" y="7048"/>
                  </a:lnTo>
                  <a:lnTo>
                    <a:pt x="178" y="7035"/>
                  </a:lnTo>
                  <a:lnTo>
                    <a:pt x="161" y="7022"/>
                  </a:lnTo>
                  <a:lnTo>
                    <a:pt x="145" y="7009"/>
                  </a:lnTo>
                  <a:lnTo>
                    <a:pt x="131" y="6999"/>
                  </a:lnTo>
                  <a:lnTo>
                    <a:pt x="120" y="6988"/>
                  </a:lnTo>
                  <a:lnTo>
                    <a:pt x="110" y="6977"/>
                  </a:lnTo>
                  <a:lnTo>
                    <a:pt x="104" y="6968"/>
                  </a:lnTo>
                  <a:lnTo>
                    <a:pt x="99" y="6961"/>
                  </a:lnTo>
                  <a:lnTo>
                    <a:pt x="99" y="6957"/>
                  </a:lnTo>
                  <a:lnTo>
                    <a:pt x="98" y="6953"/>
                  </a:lnTo>
                  <a:lnTo>
                    <a:pt x="99" y="6950"/>
                  </a:lnTo>
                  <a:lnTo>
                    <a:pt x="100" y="6948"/>
                  </a:lnTo>
                  <a:lnTo>
                    <a:pt x="102" y="6946"/>
                  </a:lnTo>
                  <a:lnTo>
                    <a:pt x="105" y="6944"/>
                  </a:lnTo>
                  <a:lnTo>
                    <a:pt x="108" y="6941"/>
                  </a:lnTo>
                  <a:lnTo>
                    <a:pt x="112" y="6940"/>
                  </a:lnTo>
                  <a:lnTo>
                    <a:pt x="122" y="6939"/>
                  </a:lnTo>
                  <a:lnTo>
                    <a:pt x="134" y="6939"/>
                  </a:lnTo>
                  <a:lnTo>
                    <a:pt x="149" y="6940"/>
                  </a:lnTo>
                  <a:lnTo>
                    <a:pt x="165" y="6944"/>
                  </a:lnTo>
                  <a:lnTo>
                    <a:pt x="183" y="6948"/>
                  </a:lnTo>
                  <a:lnTo>
                    <a:pt x="204" y="6952"/>
                  </a:lnTo>
                  <a:lnTo>
                    <a:pt x="226" y="6959"/>
                  </a:lnTo>
                  <a:lnTo>
                    <a:pt x="249" y="6966"/>
                  </a:lnTo>
                  <a:lnTo>
                    <a:pt x="273" y="6975"/>
                  </a:lnTo>
                  <a:lnTo>
                    <a:pt x="299" y="6985"/>
                  </a:lnTo>
                  <a:lnTo>
                    <a:pt x="326" y="6995"/>
                  </a:lnTo>
                  <a:lnTo>
                    <a:pt x="354" y="7007"/>
                  </a:lnTo>
                  <a:lnTo>
                    <a:pt x="382" y="7020"/>
                  </a:lnTo>
                  <a:lnTo>
                    <a:pt x="411" y="7033"/>
                  </a:lnTo>
                  <a:lnTo>
                    <a:pt x="439" y="7047"/>
                  </a:lnTo>
                  <a:lnTo>
                    <a:pt x="466" y="7061"/>
                  </a:lnTo>
                  <a:lnTo>
                    <a:pt x="492" y="7075"/>
                  </a:lnTo>
                  <a:lnTo>
                    <a:pt x="517" y="7089"/>
                  </a:lnTo>
                  <a:lnTo>
                    <a:pt x="541" y="7102"/>
                  </a:lnTo>
                  <a:lnTo>
                    <a:pt x="562" y="7116"/>
                  </a:lnTo>
                  <a:lnTo>
                    <a:pt x="582" y="7129"/>
                  </a:lnTo>
                  <a:lnTo>
                    <a:pt x="600" y="7141"/>
                  </a:lnTo>
                  <a:lnTo>
                    <a:pt x="616" y="7154"/>
                  </a:lnTo>
                  <a:lnTo>
                    <a:pt x="630" y="7165"/>
                  </a:lnTo>
                  <a:lnTo>
                    <a:pt x="642" y="7176"/>
                  </a:lnTo>
                  <a:lnTo>
                    <a:pt x="651" y="7185"/>
                  </a:lnTo>
                  <a:lnTo>
                    <a:pt x="657" y="7194"/>
                  </a:lnTo>
                  <a:lnTo>
                    <a:pt x="662" y="7203"/>
                  </a:lnTo>
                  <a:lnTo>
                    <a:pt x="663" y="7206"/>
                  </a:lnTo>
                  <a:lnTo>
                    <a:pt x="663" y="7209"/>
                  </a:lnTo>
                  <a:lnTo>
                    <a:pt x="663" y="7212"/>
                  </a:lnTo>
                  <a:lnTo>
                    <a:pt x="662" y="7214"/>
                  </a:lnTo>
                  <a:lnTo>
                    <a:pt x="660" y="7217"/>
                  </a:lnTo>
                  <a:lnTo>
                    <a:pt x="657" y="7219"/>
                  </a:lnTo>
                  <a:lnTo>
                    <a:pt x="654" y="7221"/>
                  </a:lnTo>
                  <a:lnTo>
                    <a:pt x="650" y="7222"/>
                  </a:lnTo>
                  <a:lnTo>
                    <a:pt x="640" y="7223"/>
                  </a:lnTo>
                  <a:lnTo>
                    <a:pt x="627" y="7223"/>
                  </a:lnTo>
                  <a:lnTo>
                    <a:pt x="613" y="7222"/>
                  </a:lnTo>
                  <a:lnTo>
                    <a:pt x="596" y="7220"/>
                  </a:lnTo>
                  <a:lnTo>
                    <a:pt x="577" y="7216"/>
                  </a:lnTo>
                  <a:lnTo>
                    <a:pt x="557" y="7211"/>
                  </a:lnTo>
                  <a:lnTo>
                    <a:pt x="535" y="7205"/>
                  </a:lnTo>
                  <a:lnTo>
                    <a:pt x="512" y="7197"/>
                  </a:lnTo>
                  <a:lnTo>
                    <a:pt x="487" y="7189"/>
                  </a:lnTo>
                  <a:lnTo>
                    <a:pt x="461" y="7179"/>
                  </a:lnTo>
                  <a:lnTo>
                    <a:pt x="435" y="7169"/>
                  </a:lnTo>
                  <a:lnTo>
                    <a:pt x="407" y="7157"/>
                  </a:lnTo>
                  <a:lnTo>
                    <a:pt x="379" y="7144"/>
                  </a:lnTo>
                  <a:lnTo>
                    <a:pt x="350" y="7131"/>
                  </a:lnTo>
                  <a:close/>
                  <a:moveTo>
                    <a:pt x="675" y="7153"/>
                  </a:moveTo>
                  <a:lnTo>
                    <a:pt x="644" y="7133"/>
                  </a:lnTo>
                  <a:lnTo>
                    <a:pt x="617" y="7115"/>
                  </a:lnTo>
                  <a:lnTo>
                    <a:pt x="594" y="7098"/>
                  </a:lnTo>
                  <a:lnTo>
                    <a:pt x="575" y="7082"/>
                  </a:lnTo>
                  <a:lnTo>
                    <a:pt x="567" y="7074"/>
                  </a:lnTo>
                  <a:lnTo>
                    <a:pt x="560" y="7067"/>
                  </a:lnTo>
                  <a:lnTo>
                    <a:pt x="556" y="7060"/>
                  </a:lnTo>
                  <a:lnTo>
                    <a:pt x="552" y="7054"/>
                  </a:lnTo>
                  <a:lnTo>
                    <a:pt x="548" y="7048"/>
                  </a:lnTo>
                  <a:lnTo>
                    <a:pt x="547" y="7043"/>
                  </a:lnTo>
                  <a:lnTo>
                    <a:pt x="547" y="7039"/>
                  </a:lnTo>
                  <a:lnTo>
                    <a:pt x="549" y="7034"/>
                  </a:lnTo>
                  <a:lnTo>
                    <a:pt x="552" y="7031"/>
                  </a:lnTo>
                  <a:lnTo>
                    <a:pt x="555" y="7029"/>
                  </a:lnTo>
                  <a:lnTo>
                    <a:pt x="559" y="7028"/>
                  </a:lnTo>
                  <a:lnTo>
                    <a:pt x="563" y="7026"/>
                  </a:lnTo>
                  <a:lnTo>
                    <a:pt x="575" y="7024"/>
                  </a:lnTo>
                  <a:lnTo>
                    <a:pt x="590" y="7026"/>
                  </a:lnTo>
                  <a:lnTo>
                    <a:pt x="608" y="7027"/>
                  </a:lnTo>
                  <a:lnTo>
                    <a:pt x="628" y="7031"/>
                  </a:lnTo>
                  <a:lnTo>
                    <a:pt x="651" y="7036"/>
                  </a:lnTo>
                  <a:lnTo>
                    <a:pt x="675" y="7043"/>
                  </a:lnTo>
                  <a:lnTo>
                    <a:pt x="675" y="7153"/>
                  </a:lnTo>
                  <a:close/>
                  <a:moveTo>
                    <a:pt x="527" y="6955"/>
                  </a:moveTo>
                  <a:lnTo>
                    <a:pt x="500" y="6941"/>
                  </a:lnTo>
                  <a:lnTo>
                    <a:pt x="473" y="6928"/>
                  </a:lnTo>
                  <a:lnTo>
                    <a:pt x="448" y="6914"/>
                  </a:lnTo>
                  <a:lnTo>
                    <a:pt x="424" y="6900"/>
                  </a:lnTo>
                  <a:lnTo>
                    <a:pt x="402" y="6887"/>
                  </a:lnTo>
                  <a:lnTo>
                    <a:pt x="381" y="6873"/>
                  </a:lnTo>
                  <a:lnTo>
                    <a:pt x="362" y="6860"/>
                  </a:lnTo>
                  <a:lnTo>
                    <a:pt x="344" y="6848"/>
                  </a:lnTo>
                  <a:lnTo>
                    <a:pt x="329" y="6836"/>
                  </a:lnTo>
                  <a:lnTo>
                    <a:pt x="316" y="6825"/>
                  </a:lnTo>
                  <a:lnTo>
                    <a:pt x="305" y="6813"/>
                  </a:lnTo>
                  <a:lnTo>
                    <a:pt x="297" y="6803"/>
                  </a:lnTo>
                  <a:lnTo>
                    <a:pt x="290" y="6795"/>
                  </a:lnTo>
                  <a:lnTo>
                    <a:pt x="287" y="6786"/>
                  </a:lnTo>
                  <a:lnTo>
                    <a:pt x="286" y="6783"/>
                  </a:lnTo>
                  <a:lnTo>
                    <a:pt x="286" y="6778"/>
                  </a:lnTo>
                  <a:lnTo>
                    <a:pt x="286" y="6775"/>
                  </a:lnTo>
                  <a:lnTo>
                    <a:pt x="288" y="6773"/>
                  </a:lnTo>
                  <a:lnTo>
                    <a:pt x="289" y="6771"/>
                  </a:lnTo>
                  <a:lnTo>
                    <a:pt x="292" y="6769"/>
                  </a:lnTo>
                  <a:lnTo>
                    <a:pt x="296" y="6767"/>
                  </a:lnTo>
                  <a:lnTo>
                    <a:pt x="300" y="6765"/>
                  </a:lnTo>
                  <a:lnTo>
                    <a:pt x="310" y="6763"/>
                  </a:lnTo>
                  <a:lnTo>
                    <a:pt x="322" y="6763"/>
                  </a:lnTo>
                  <a:lnTo>
                    <a:pt x="336" y="6764"/>
                  </a:lnTo>
                  <a:lnTo>
                    <a:pt x="352" y="6767"/>
                  </a:lnTo>
                  <a:lnTo>
                    <a:pt x="370" y="6770"/>
                  </a:lnTo>
                  <a:lnTo>
                    <a:pt x="390" y="6775"/>
                  </a:lnTo>
                  <a:lnTo>
                    <a:pt x="411" y="6782"/>
                  </a:lnTo>
                  <a:lnTo>
                    <a:pt x="434" y="6788"/>
                  </a:lnTo>
                  <a:lnTo>
                    <a:pt x="458" y="6797"/>
                  </a:lnTo>
                  <a:lnTo>
                    <a:pt x="482" y="6805"/>
                  </a:lnTo>
                  <a:lnTo>
                    <a:pt x="509" y="6816"/>
                  </a:lnTo>
                  <a:lnTo>
                    <a:pt x="535" y="6827"/>
                  </a:lnTo>
                  <a:lnTo>
                    <a:pt x="563" y="6839"/>
                  </a:lnTo>
                  <a:lnTo>
                    <a:pt x="591" y="6852"/>
                  </a:lnTo>
                  <a:lnTo>
                    <a:pt x="613" y="6863"/>
                  </a:lnTo>
                  <a:lnTo>
                    <a:pt x="635" y="6873"/>
                  </a:lnTo>
                  <a:lnTo>
                    <a:pt x="655" y="6884"/>
                  </a:lnTo>
                  <a:lnTo>
                    <a:pt x="675" y="6896"/>
                  </a:lnTo>
                  <a:lnTo>
                    <a:pt x="675" y="7016"/>
                  </a:lnTo>
                  <a:lnTo>
                    <a:pt x="640" y="7003"/>
                  </a:lnTo>
                  <a:lnTo>
                    <a:pt x="604" y="6989"/>
                  </a:lnTo>
                  <a:lnTo>
                    <a:pt x="567" y="6973"/>
                  </a:lnTo>
                  <a:lnTo>
                    <a:pt x="527" y="6955"/>
                  </a:lnTo>
                  <a:close/>
                  <a:moveTo>
                    <a:pt x="285" y="6695"/>
                  </a:moveTo>
                  <a:lnTo>
                    <a:pt x="258" y="6682"/>
                  </a:lnTo>
                  <a:lnTo>
                    <a:pt x="233" y="6669"/>
                  </a:lnTo>
                  <a:lnTo>
                    <a:pt x="209" y="6655"/>
                  </a:lnTo>
                  <a:lnTo>
                    <a:pt x="186" y="6642"/>
                  </a:lnTo>
                  <a:lnTo>
                    <a:pt x="165" y="6628"/>
                  </a:lnTo>
                  <a:lnTo>
                    <a:pt x="145" y="6615"/>
                  </a:lnTo>
                  <a:lnTo>
                    <a:pt x="127" y="6603"/>
                  </a:lnTo>
                  <a:lnTo>
                    <a:pt x="111" y="6591"/>
                  </a:lnTo>
                  <a:lnTo>
                    <a:pt x="96" y="6579"/>
                  </a:lnTo>
                  <a:lnTo>
                    <a:pt x="84" y="6567"/>
                  </a:lnTo>
                  <a:lnTo>
                    <a:pt x="73" y="6556"/>
                  </a:lnTo>
                  <a:lnTo>
                    <a:pt x="66" y="6546"/>
                  </a:lnTo>
                  <a:lnTo>
                    <a:pt x="59" y="6538"/>
                  </a:lnTo>
                  <a:lnTo>
                    <a:pt x="56" y="6529"/>
                  </a:lnTo>
                  <a:lnTo>
                    <a:pt x="56" y="6526"/>
                  </a:lnTo>
                  <a:lnTo>
                    <a:pt x="56" y="6523"/>
                  </a:lnTo>
                  <a:lnTo>
                    <a:pt x="56" y="6519"/>
                  </a:lnTo>
                  <a:lnTo>
                    <a:pt x="58" y="6516"/>
                  </a:lnTo>
                  <a:lnTo>
                    <a:pt x="59" y="6514"/>
                  </a:lnTo>
                  <a:lnTo>
                    <a:pt x="63" y="6512"/>
                  </a:lnTo>
                  <a:lnTo>
                    <a:pt x="66" y="6510"/>
                  </a:lnTo>
                  <a:lnTo>
                    <a:pt x="69" y="6509"/>
                  </a:lnTo>
                  <a:lnTo>
                    <a:pt x="79" y="6506"/>
                  </a:lnTo>
                  <a:lnTo>
                    <a:pt x="91" y="6506"/>
                  </a:lnTo>
                  <a:lnTo>
                    <a:pt x="105" y="6508"/>
                  </a:lnTo>
                  <a:lnTo>
                    <a:pt x="120" y="6510"/>
                  </a:lnTo>
                  <a:lnTo>
                    <a:pt x="137" y="6513"/>
                  </a:lnTo>
                  <a:lnTo>
                    <a:pt x="156" y="6517"/>
                  </a:lnTo>
                  <a:lnTo>
                    <a:pt x="177" y="6523"/>
                  </a:lnTo>
                  <a:lnTo>
                    <a:pt x="199" y="6530"/>
                  </a:lnTo>
                  <a:lnTo>
                    <a:pt x="221" y="6538"/>
                  </a:lnTo>
                  <a:lnTo>
                    <a:pt x="245" y="6546"/>
                  </a:lnTo>
                  <a:lnTo>
                    <a:pt x="270" y="6556"/>
                  </a:lnTo>
                  <a:lnTo>
                    <a:pt x="296" y="6568"/>
                  </a:lnTo>
                  <a:lnTo>
                    <a:pt x="322" y="6579"/>
                  </a:lnTo>
                  <a:lnTo>
                    <a:pt x="349" y="6592"/>
                  </a:lnTo>
                  <a:lnTo>
                    <a:pt x="376" y="6605"/>
                  </a:lnTo>
                  <a:lnTo>
                    <a:pt x="400" y="6619"/>
                  </a:lnTo>
                  <a:lnTo>
                    <a:pt x="424" y="6632"/>
                  </a:lnTo>
                  <a:lnTo>
                    <a:pt x="447" y="6646"/>
                  </a:lnTo>
                  <a:lnTo>
                    <a:pt x="468" y="6659"/>
                  </a:lnTo>
                  <a:lnTo>
                    <a:pt x="488" y="6672"/>
                  </a:lnTo>
                  <a:lnTo>
                    <a:pt x="506" y="6685"/>
                  </a:lnTo>
                  <a:lnTo>
                    <a:pt x="522" y="6696"/>
                  </a:lnTo>
                  <a:lnTo>
                    <a:pt x="538" y="6708"/>
                  </a:lnTo>
                  <a:lnTo>
                    <a:pt x="550" y="6719"/>
                  </a:lnTo>
                  <a:lnTo>
                    <a:pt x="560" y="6730"/>
                  </a:lnTo>
                  <a:lnTo>
                    <a:pt x="569" y="6740"/>
                  </a:lnTo>
                  <a:lnTo>
                    <a:pt x="574" y="6748"/>
                  </a:lnTo>
                  <a:lnTo>
                    <a:pt x="577" y="6757"/>
                  </a:lnTo>
                  <a:lnTo>
                    <a:pt x="579" y="6760"/>
                  </a:lnTo>
                  <a:lnTo>
                    <a:pt x="579" y="6763"/>
                  </a:lnTo>
                  <a:lnTo>
                    <a:pt x="579" y="6767"/>
                  </a:lnTo>
                  <a:lnTo>
                    <a:pt x="576" y="6770"/>
                  </a:lnTo>
                  <a:lnTo>
                    <a:pt x="574" y="6772"/>
                  </a:lnTo>
                  <a:lnTo>
                    <a:pt x="572" y="6774"/>
                  </a:lnTo>
                  <a:lnTo>
                    <a:pt x="569" y="6776"/>
                  </a:lnTo>
                  <a:lnTo>
                    <a:pt x="565" y="6777"/>
                  </a:lnTo>
                  <a:lnTo>
                    <a:pt x="556" y="6780"/>
                  </a:lnTo>
                  <a:lnTo>
                    <a:pt x="544" y="6780"/>
                  </a:lnTo>
                  <a:lnTo>
                    <a:pt x="530" y="6780"/>
                  </a:lnTo>
                  <a:lnTo>
                    <a:pt x="514" y="6777"/>
                  </a:lnTo>
                  <a:lnTo>
                    <a:pt x="496" y="6774"/>
                  </a:lnTo>
                  <a:lnTo>
                    <a:pt x="477" y="6770"/>
                  </a:lnTo>
                  <a:lnTo>
                    <a:pt x="457" y="6763"/>
                  </a:lnTo>
                  <a:lnTo>
                    <a:pt x="435" y="6757"/>
                  </a:lnTo>
                  <a:lnTo>
                    <a:pt x="412" y="6749"/>
                  </a:lnTo>
                  <a:lnTo>
                    <a:pt x="387" y="6741"/>
                  </a:lnTo>
                  <a:lnTo>
                    <a:pt x="363" y="6731"/>
                  </a:lnTo>
                  <a:lnTo>
                    <a:pt x="338" y="6720"/>
                  </a:lnTo>
                  <a:lnTo>
                    <a:pt x="311" y="6708"/>
                  </a:lnTo>
                  <a:lnTo>
                    <a:pt x="285" y="6695"/>
                  </a:lnTo>
                  <a:close/>
                  <a:moveTo>
                    <a:pt x="675" y="6735"/>
                  </a:moveTo>
                  <a:lnTo>
                    <a:pt x="636" y="6713"/>
                  </a:lnTo>
                  <a:lnTo>
                    <a:pt x="601" y="6690"/>
                  </a:lnTo>
                  <a:lnTo>
                    <a:pt x="586" y="6679"/>
                  </a:lnTo>
                  <a:lnTo>
                    <a:pt x="572" y="6668"/>
                  </a:lnTo>
                  <a:lnTo>
                    <a:pt x="559" y="6659"/>
                  </a:lnTo>
                  <a:lnTo>
                    <a:pt x="547" y="6649"/>
                  </a:lnTo>
                  <a:lnTo>
                    <a:pt x="538" y="6639"/>
                  </a:lnTo>
                  <a:lnTo>
                    <a:pt x="529" y="6630"/>
                  </a:lnTo>
                  <a:lnTo>
                    <a:pt x="521" y="6621"/>
                  </a:lnTo>
                  <a:lnTo>
                    <a:pt x="516" y="6613"/>
                  </a:lnTo>
                  <a:lnTo>
                    <a:pt x="513" y="6606"/>
                  </a:lnTo>
                  <a:lnTo>
                    <a:pt x="511" y="6599"/>
                  </a:lnTo>
                  <a:lnTo>
                    <a:pt x="511" y="6594"/>
                  </a:lnTo>
                  <a:lnTo>
                    <a:pt x="513" y="6589"/>
                  </a:lnTo>
                  <a:lnTo>
                    <a:pt x="516" y="6585"/>
                  </a:lnTo>
                  <a:lnTo>
                    <a:pt x="520" y="6582"/>
                  </a:lnTo>
                  <a:lnTo>
                    <a:pt x="525" y="6580"/>
                  </a:lnTo>
                  <a:lnTo>
                    <a:pt x="531" y="6579"/>
                  </a:lnTo>
                  <a:lnTo>
                    <a:pt x="539" y="6578"/>
                  </a:lnTo>
                  <a:lnTo>
                    <a:pt x="547" y="6578"/>
                  </a:lnTo>
                  <a:lnTo>
                    <a:pt x="556" y="6578"/>
                  </a:lnTo>
                  <a:lnTo>
                    <a:pt x="567" y="6579"/>
                  </a:lnTo>
                  <a:lnTo>
                    <a:pt x="589" y="6582"/>
                  </a:lnTo>
                  <a:lnTo>
                    <a:pt x="615" y="6587"/>
                  </a:lnTo>
                  <a:lnTo>
                    <a:pt x="644" y="6596"/>
                  </a:lnTo>
                  <a:lnTo>
                    <a:pt x="675" y="6606"/>
                  </a:lnTo>
                  <a:lnTo>
                    <a:pt x="675" y="6735"/>
                  </a:lnTo>
                  <a:close/>
                  <a:moveTo>
                    <a:pt x="597" y="6400"/>
                  </a:moveTo>
                  <a:lnTo>
                    <a:pt x="617" y="6409"/>
                  </a:lnTo>
                  <a:lnTo>
                    <a:pt x="637" y="6420"/>
                  </a:lnTo>
                  <a:lnTo>
                    <a:pt x="656" y="6431"/>
                  </a:lnTo>
                  <a:lnTo>
                    <a:pt x="675" y="6442"/>
                  </a:lnTo>
                  <a:lnTo>
                    <a:pt x="675" y="6567"/>
                  </a:lnTo>
                  <a:lnTo>
                    <a:pt x="641" y="6556"/>
                  </a:lnTo>
                  <a:lnTo>
                    <a:pt x="604" y="6542"/>
                  </a:lnTo>
                  <a:lnTo>
                    <a:pt x="567" y="6526"/>
                  </a:lnTo>
                  <a:lnTo>
                    <a:pt x="529" y="6509"/>
                  </a:lnTo>
                  <a:lnTo>
                    <a:pt x="503" y="6496"/>
                  </a:lnTo>
                  <a:lnTo>
                    <a:pt x="478" y="6483"/>
                  </a:lnTo>
                  <a:lnTo>
                    <a:pt x="455" y="6470"/>
                  </a:lnTo>
                  <a:lnTo>
                    <a:pt x="434" y="6456"/>
                  </a:lnTo>
                  <a:lnTo>
                    <a:pt x="413" y="6443"/>
                  </a:lnTo>
                  <a:lnTo>
                    <a:pt x="394" y="6430"/>
                  </a:lnTo>
                  <a:lnTo>
                    <a:pt x="377" y="6417"/>
                  </a:lnTo>
                  <a:lnTo>
                    <a:pt x="360" y="6405"/>
                  </a:lnTo>
                  <a:lnTo>
                    <a:pt x="348" y="6393"/>
                  </a:lnTo>
                  <a:lnTo>
                    <a:pt x="336" y="6382"/>
                  </a:lnTo>
                  <a:lnTo>
                    <a:pt x="326" y="6372"/>
                  </a:lnTo>
                  <a:lnTo>
                    <a:pt x="318" y="6361"/>
                  </a:lnTo>
                  <a:lnTo>
                    <a:pt x="313" y="6352"/>
                  </a:lnTo>
                  <a:lnTo>
                    <a:pt x="310" y="6344"/>
                  </a:lnTo>
                  <a:lnTo>
                    <a:pt x="309" y="6340"/>
                  </a:lnTo>
                  <a:lnTo>
                    <a:pt x="310" y="6336"/>
                  </a:lnTo>
                  <a:lnTo>
                    <a:pt x="310" y="6333"/>
                  </a:lnTo>
                  <a:lnTo>
                    <a:pt x="312" y="6331"/>
                  </a:lnTo>
                  <a:lnTo>
                    <a:pt x="313" y="6327"/>
                  </a:lnTo>
                  <a:lnTo>
                    <a:pt x="316" y="6325"/>
                  </a:lnTo>
                  <a:lnTo>
                    <a:pt x="319" y="6323"/>
                  </a:lnTo>
                  <a:lnTo>
                    <a:pt x="324" y="6322"/>
                  </a:lnTo>
                  <a:lnTo>
                    <a:pt x="332" y="6320"/>
                  </a:lnTo>
                  <a:lnTo>
                    <a:pt x="344" y="6319"/>
                  </a:lnTo>
                  <a:lnTo>
                    <a:pt x="358" y="6319"/>
                  </a:lnTo>
                  <a:lnTo>
                    <a:pt x="373" y="6321"/>
                  </a:lnTo>
                  <a:lnTo>
                    <a:pt x="391" y="6324"/>
                  </a:lnTo>
                  <a:lnTo>
                    <a:pt x="409" y="6328"/>
                  </a:lnTo>
                  <a:lnTo>
                    <a:pt x="428" y="6334"/>
                  </a:lnTo>
                  <a:lnTo>
                    <a:pt x="450" y="6339"/>
                  </a:lnTo>
                  <a:lnTo>
                    <a:pt x="473" y="6347"/>
                  </a:lnTo>
                  <a:lnTo>
                    <a:pt x="495" y="6355"/>
                  </a:lnTo>
                  <a:lnTo>
                    <a:pt x="520" y="6365"/>
                  </a:lnTo>
                  <a:lnTo>
                    <a:pt x="545" y="6376"/>
                  </a:lnTo>
                  <a:lnTo>
                    <a:pt x="571" y="6387"/>
                  </a:lnTo>
                  <a:lnTo>
                    <a:pt x="597" y="6400"/>
                  </a:lnTo>
                  <a:close/>
                  <a:moveTo>
                    <a:pt x="413" y="6141"/>
                  </a:moveTo>
                  <a:lnTo>
                    <a:pt x="438" y="6154"/>
                  </a:lnTo>
                  <a:lnTo>
                    <a:pt x="461" y="6167"/>
                  </a:lnTo>
                  <a:lnTo>
                    <a:pt x="484" y="6179"/>
                  </a:lnTo>
                  <a:lnTo>
                    <a:pt x="504" y="6192"/>
                  </a:lnTo>
                  <a:lnTo>
                    <a:pt x="523" y="6204"/>
                  </a:lnTo>
                  <a:lnTo>
                    <a:pt x="542" y="6217"/>
                  </a:lnTo>
                  <a:lnTo>
                    <a:pt x="559" y="6229"/>
                  </a:lnTo>
                  <a:lnTo>
                    <a:pt x="573" y="6242"/>
                  </a:lnTo>
                  <a:lnTo>
                    <a:pt x="586" y="6253"/>
                  </a:lnTo>
                  <a:lnTo>
                    <a:pt x="598" y="6264"/>
                  </a:lnTo>
                  <a:lnTo>
                    <a:pt x="607" y="6274"/>
                  </a:lnTo>
                  <a:lnTo>
                    <a:pt x="614" y="6284"/>
                  </a:lnTo>
                  <a:lnTo>
                    <a:pt x="620" y="6293"/>
                  </a:lnTo>
                  <a:lnTo>
                    <a:pt x="622" y="6301"/>
                  </a:lnTo>
                  <a:lnTo>
                    <a:pt x="623" y="6305"/>
                  </a:lnTo>
                  <a:lnTo>
                    <a:pt x="622" y="6308"/>
                  </a:lnTo>
                  <a:lnTo>
                    <a:pt x="622" y="6311"/>
                  </a:lnTo>
                  <a:lnTo>
                    <a:pt x="620" y="6314"/>
                  </a:lnTo>
                  <a:lnTo>
                    <a:pt x="618" y="6318"/>
                  </a:lnTo>
                  <a:lnTo>
                    <a:pt x="615" y="6320"/>
                  </a:lnTo>
                  <a:lnTo>
                    <a:pt x="612" y="6322"/>
                  </a:lnTo>
                  <a:lnTo>
                    <a:pt x="609" y="6323"/>
                  </a:lnTo>
                  <a:lnTo>
                    <a:pt x="599" y="6325"/>
                  </a:lnTo>
                  <a:lnTo>
                    <a:pt x="588" y="6326"/>
                  </a:lnTo>
                  <a:lnTo>
                    <a:pt x="575" y="6326"/>
                  </a:lnTo>
                  <a:lnTo>
                    <a:pt x="560" y="6325"/>
                  </a:lnTo>
                  <a:lnTo>
                    <a:pt x="544" y="6322"/>
                  </a:lnTo>
                  <a:lnTo>
                    <a:pt x="526" y="6319"/>
                  </a:lnTo>
                  <a:lnTo>
                    <a:pt x="506" y="6313"/>
                  </a:lnTo>
                  <a:lnTo>
                    <a:pt x="486" y="6308"/>
                  </a:lnTo>
                  <a:lnTo>
                    <a:pt x="464" y="6300"/>
                  </a:lnTo>
                  <a:lnTo>
                    <a:pt x="441" y="6293"/>
                  </a:lnTo>
                  <a:lnTo>
                    <a:pt x="419" y="6283"/>
                  </a:lnTo>
                  <a:lnTo>
                    <a:pt x="395" y="6273"/>
                  </a:lnTo>
                  <a:lnTo>
                    <a:pt x="370" y="6263"/>
                  </a:lnTo>
                  <a:lnTo>
                    <a:pt x="345" y="6250"/>
                  </a:lnTo>
                  <a:lnTo>
                    <a:pt x="322" y="6238"/>
                  </a:lnTo>
                  <a:lnTo>
                    <a:pt x="298" y="6225"/>
                  </a:lnTo>
                  <a:lnTo>
                    <a:pt x="275" y="6212"/>
                  </a:lnTo>
                  <a:lnTo>
                    <a:pt x="255" y="6199"/>
                  </a:lnTo>
                  <a:lnTo>
                    <a:pt x="235" y="6186"/>
                  </a:lnTo>
                  <a:lnTo>
                    <a:pt x="217" y="6174"/>
                  </a:lnTo>
                  <a:lnTo>
                    <a:pt x="201" y="6161"/>
                  </a:lnTo>
                  <a:lnTo>
                    <a:pt x="186" y="6149"/>
                  </a:lnTo>
                  <a:lnTo>
                    <a:pt x="173" y="6137"/>
                  </a:lnTo>
                  <a:lnTo>
                    <a:pt x="162" y="6127"/>
                  </a:lnTo>
                  <a:lnTo>
                    <a:pt x="152" y="6116"/>
                  </a:lnTo>
                  <a:lnTo>
                    <a:pt x="146" y="6106"/>
                  </a:lnTo>
                  <a:lnTo>
                    <a:pt x="140" y="6097"/>
                  </a:lnTo>
                  <a:lnTo>
                    <a:pt x="138" y="6089"/>
                  </a:lnTo>
                  <a:lnTo>
                    <a:pt x="137" y="6086"/>
                  </a:lnTo>
                  <a:lnTo>
                    <a:pt x="138" y="6081"/>
                  </a:lnTo>
                  <a:lnTo>
                    <a:pt x="138" y="6078"/>
                  </a:lnTo>
                  <a:lnTo>
                    <a:pt x="140" y="6076"/>
                  </a:lnTo>
                  <a:lnTo>
                    <a:pt x="142" y="6073"/>
                  </a:lnTo>
                  <a:lnTo>
                    <a:pt x="145" y="6070"/>
                  </a:lnTo>
                  <a:lnTo>
                    <a:pt x="148" y="6068"/>
                  </a:lnTo>
                  <a:lnTo>
                    <a:pt x="152" y="6067"/>
                  </a:lnTo>
                  <a:lnTo>
                    <a:pt x="161" y="6064"/>
                  </a:lnTo>
                  <a:lnTo>
                    <a:pt x="172" y="6063"/>
                  </a:lnTo>
                  <a:lnTo>
                    <a:pt x="185" y="6064"/>
                  </a:lnTo>
                  <a:lnTo>
                    <a:pt x="200" y="6065"/>
                  </a:lnTo>
                  <a:lnTo>
                    <a:pt x="216" y="6068"/>
                  </a:lnTo>
                  <a:lnTo>
                    <a:pt x="234" y="6072"/>
                  </a:lnTo>
                  <a:lnTo>
                    <a:pt x="254" y="6077"/>
                  </a:lnTo>
                  <a:lnTo>
                    <a:pt x="273" y="6083"/>
                  </a:lnTo>
                  <a:lnTo>
                    <a:pt x="295" y="6090"/>
                  </a:lnTo>
                  <a:lnTo>
                    <a:pt x="317" y="6099"/>
                  </a:lnTo>
                  <a:lnTo>
                    <a:pt x="341" y="6108"/>
                  </a:lnTo>
                  <a:lnTo>
                    <a:pt x="365" y="6118"/>
                  </a:lnTo>
                  <a:lnTo>
                    <a:pt x="389" y="6129"/>
                  </a:lnTo>
                  <a:lnTo>
                    <a:pt x="413" y="6141"/>
                  </a:lnTo>
                  <a:close/>
                  <a:moveTo>
                    <a:pt x="675" y="6226"/>
                  </a:moveTo>
                  <a:lnTo>
                    <a:pt x="656" y="6211"/>
                  </a:lnTo>
                  <a:lnTo>
                    <a:pt x="639" y="6197"/>
                  </a:lnTo>
                  <a:lnTo>
                    <a:pt x="626" y="6183"/>
                  </a:lnTo>
                  <a:lnTo>
                    <a:pt x="614" y="6170"/>
                  </a:lnTo>
                  <a:lnTo>
                    <a:pt x="610" y="6164"/>
                  </a:lnTo>
                  <a:lnTo>
                    <a:pt x="607" y="6158"/>
                  </a:lnTo>
                  <a:lnTo>
                    <a:pt x="604" y="6153"/>
                  </a:lnTo>
                  <a:lnTo>
                    <a:pt x="602" y="6147"/>
                  </a:lnTo>
                  <a:lnTo>
                    <a:pt x="601" y="6143"/>
                  </a:lnTo>
                  <a:lnTo>
                    <a:pt x="601" y="6138"/>
                  </a:lnTo>
                  <a:lnTo>
                    <a:pt x="602" y="6134"/>
                  </a:lnTo>
                  <a:lnTo>
                    <a:pt x="603" y="6130"/>
                  </a:lnTo>
                  <a:lnTo>
                    <a:pt x="608" y="6126"/>
                  </a:lnTo>
                  <a:lnTo>
                    <a:pt x="613" y="6122"/>
                  </a:lnTo>
                  <a:lnTo>
                    <a:pt x="621" y="6120"/>
                  </a:lnTo>
                  <a:lnTo>
                    <a:pt x="628" y="6118"/>
                  </a:lnTo>
                  <a:lnTo>
                    <a:pt x="638" y="6117"/>
                  </a:lnTo>
                  <a:lnTo>
                    <a:pt x="650" y="6117"/>
                  </a:lnTo>
                  <a:lnTo>
                    <a:pt x="662" y="6118"/>
                  </a:lnTo>
                  <a:lnTo>
                    <a:pt x="675" y="6120"/>
                  </a:lnTo>
                  <a:lnTo>
                    <a:pt x="675" y="6226"/>
                  </a:lnTo>
                  <a:close/>
                  <a:moveTo>
                    <a:pt x="675" y="6053"/>
                  </a:moveTo>
                  <a:lnTo>
                    <a:pt x="667" y="6050"/>
                  </a:lnTo>
                  <a:lnTo>
                    <a:pt x="658" y="6046"/>
                  </a:lnTo>
                  <a:lnTo>
                    <a:pt x="635" y="6034"/>
                  </a:lnTo>
                  <a:lnTo>
                    <a:pt x="612" y="6021"/>
                  </a:lnTo>
                  <a:lnTo>
                    <a:pt x="590" y="6009"/>
                  </a:lnTo>
                  <a:lnTo>
                    <a:pt x="571" y="5996"/>
                  </a:lnTo>
                  <a:lnTo>
                    <a:pt x="552" y="5983"/>
                  </a:lnTo>
                  <a:lnTo>
                    <a:pt x="534" y="5971"/>
                  </a:lnTo>
                  <a:lnTo>
                    <a:pt x="518" y="5958"/>
                  </a:lnTo>
                  <a:lnTo>
                    <a:pt x="504" y="5946"/>
                  </a:lnTo>
                  <a:lnTo>
                    <a:pt x="492" y="5935"/>
                  </a:lnTo>
                  <a:lnTo>
                    <a:pt x="481" y="5924"/>
                  </a:lnTo>
                  <a:lnTo>
                    <a:pt x="473" y="5913"/>
                  </a:lnTo>
                  <a:lnTo>
                    <a:pt x="465" y="5903"/>
                  </a:lnTo>
                  <a:lnTo>
                    <a:pt x="461" y="5895"/>
                  </a:lnTo>
                  <a:lnTo>
                    <a:pt x="459" y="5886"/>
                  </a:lnTo>
                  <a:lnTo>
                    <a:pt x="459" y="5882"/>
                  </a:lnTo>
                  <a:lnTo>
                    <a:pt x="459" y="5878"/>
                  </a:lnTo>
                  <a:lnTo>
                    <a:pt x="460" y="5875"/>
                  </a:lnTo>
                  <a:lnTo>
                    <a:pt x="461" y="5872"/>
                  </a:lnTo>
                  <a:lnTo>
                    <a:pt x="465" y="5868"/>
                  </a:lnTo>
                  <a:lnTo>
                    <a:pt x="471" y="5863"/>
                  </a:lnTo>
                  <a:lnTo>
                    <a:pt x="478" y="5861"/>
                  </a:lnTo>
                  <a:lnTo>
                    <a:pt x="487" y="5859"/>
                  </a:lnTo>
                  <a:lnTo>
                    <a:pt x="496" y="5859"/>
                  </a:lnTo>
                  <a:lnTo>
                    <a:pt x="508" y="5859"/>
                  </a:lnTo>
                  <a:lnTo>
                    <a:pt x="521" y="5860"/>
                  </a:lnTo>
                  <a:lnTo>
                    <a:pt x="534" y="5861"/>
                  </a:lnTo>
                  <a:lnTo>
                    <a:pt x="549" y="5864"/>
                  </a:lnTo>
                  <a:lnTo>
                    <a:pt x="566" y="5868"/>
                  </a:lnTo>
                  <a:lnTo>
                    <a:pt x="582" y="5873"/>
                  </a:lnTo>
                  <a:lnTo>
                    <a:pt x="599" y="5877"/>
                  </a:lnTo>
                  <a:lnTo>
                    <a:pt x="636" y="5890"/>
                  </a:lnTo>
                  <a:lnTo>
                    <a:pt x="675" y="5906"/>
                  </a:lnTo>
                  <a:lnTo>
                    <a:pt x="675" y="6053"/>
                  </a:lnTo>
                  <a:close/>
                  <a:moveTo>
                    <a:pt x="606" y="5671"/>
                  </a:moveTo>
                  <a:lnTo>
                    <a:pt x="624" y="5681"/>
                  </a:lnTo>
                  <a:lnTo>
                    <a:pt x="641" y="5691"/>
                  </a:lnTo>
                  <a:lnTo>
                    <a:pt x="658" y="5700"/>
                  </a:lnTo>
                  <a:lnTo>
                    <a:pt x="675" y="5711"/>
                  </a:lnTo>
                  <a:lnTo>
                    <a:pt x="675" y="5843"/>
                  </a:lnTo>
                  <a:lnTo>
                    <a:pt x="642" y="5832"/>
                  </a:lnTo>
                  <a:lnTo>
                    <a:pt x="608" y="5820"/>
                  </a:lnTo>
                  <a:lnTo>
                    <a:pt x="571" y="5804"/>
                  </a:lnTo>
                  <a:lnTo>
                    <a:pt x="534" y="5787"/>
                  </a:lnTo>
                  <a:lnTo>
                    <a:pt x="512" y="5775"/>
                  </a:lnTo>
                  <a:lnTo>
                    <a:pt x="490" y="5763"/>
                  </a:lnTo>
                  <a:lnTo>
                    <a:pt x="470" y="5750"/>
                  </a:lnTo>
                  <a:lnTo>
                    <a:pt x="450" y="5738"/>
                  </a:lnTo>
                  <a:lnTo>
                    <a:pt x="432" y="5725"/>
                  </a:lnTo>
                  <a:lnTo>
                    <a:pt x="416" y="5713"/>
                  </a:lnTo>
                  <a:lnTo>
                    <a:pt x="400" y="5701"/>
                  </a:lnTo>
                  <a:lnTo>
                    <a:pt x="387" y="5690"/>
                  </a:lnTo>
                  <a:lnTo>
                    <a:pt x="376" y="5679"/>
                  </a:lnTo>
                  <a:lnTo>
                    <a:pt x="366" y="5667"/>
                  </a:lnTo>
                  <a:lnTo>
                    <a:pt x="357" y="5657"/>
                  </a:lnTo>
                  <a:lnTo>
                    <a:pt x="351" y="5647"/>
                  </a:lnTo>
                  <a:lnTo>
                    <a:pt x="346" y="5638"/>
                  </a:lnTo>
                  <a:lnTo>
                    <a:pt x="345" y="5629"/>
                  </a:lnTo>
                  <a:lnTo>
                    <a:pt x="344" y="5626"/>
                  </a:lnTo>
                  <a:lnTo>
                    <a:pt x="345" y="5623"/>
                  </a:lnTo>
                  <a:lnTo>
                    <a:pt x="346" y="5618"/>
                  </a:lnTo>
                  <a:lnTo>
                    <a:pt x="348" y="5615"/>
                  </a:lnTo>
                  <a:lnTo>
                    <a:pt x="350" y="5613"/>
                  </a:lnTo>
                  <a:lnTo>
                    <a:pt x="352" y="5611"/>
                  </a:lnTo>
                  <a:lnTo>
                    <a:pt x="355" y="5609"/>
                  </a:lnTo>
                  <a:lnTo>
                    <a:pt x="359" y="5606"/>
                  </a:lnTo>
                  <a:lnTo>
                    <a:pt x="368" y="5603"/>
                  </a:lnTo>
                  <a:lnTo>
                    <a:pt x="379" y="5602"/>
                  </a:lnTo>
                  <a:lnTo>
                    <a:pt x="392" y="5602"/>
                  </a:lnTo>
                  <a:lnTo>
                    <a:pt x="406" y="5603"/>
                  </a:lnTo>
                  <a:lnTo>
                    <a:pt x="421" y="5605"/>
                  </a:lnTo>
                  <a:lnTo>
                    <a:pt x="438" y="5609"/>
                  </a:lnTo>
                  <a:lnTo>
                    <a:pt x="455" y="5613"/>
                  </a:lnTo>
                  <a:lnTo>
                    <a:pt x="475" y="5618"/>
                  </a:lnTo>
                  <a:lnTo>
                    <a:pt x="495" y="5625"/>
                  </a:lnTo>
                  <a:lnTo>
                    <a:pt x="516" y="5632"/>
                  </a:lnTo>
                  <a:lnTo>
                    <a:pt x="538" y="5640"/>
                  </a:lnTo>
                  <a:lnTo>
                    <a:pt x="560" y="5650"/>
                  </a:lnTo>
                  <a:lnTo>
                    <a:pt x="583" y="5660"/>
                  </a:lnTo>
                  <a:lnTo>
                    <a:pt x="606" y="5671"/>
                  </a:lnTo>
                  <a:close/>
                  <a:moveTo>
                    <a:pt x="675" y="5589"/>
                  </a:moveTo>
                  <a:lnTo>
                    <a:pt x="667" y="5592"/>
                  </a:lnTo>
                  <a:lnTo>
                    <a:pt x="658" y="5593"/>
                  </a:lnTo>
                  <a:lnTo>
                    <a:pt x="649" y="5595"/>
                  </a:lnTo>
                  <a:lnTo>
                    <a:pt x="637" y="5595"/>
                  </a:lnTo>
                  <a:lnTo>
                    <a:pt x="625" y="5593"/>
                  </a:lnTo>
                  <a:lnTo>
                    <a:pt x="611" y="5591"/>
                  </a:lnTo>
                  <a:lnTo>
                    <a:pt x="597" y="5589"/>
                  </a:lnTo>
                  <a:lnTo>
                    <a:pt x="582" y="5585"/>
                  </a:lnTo>
                  <a:lnTo>
                    <a:pt x="566" y="5581"/>
                  </a:lnTo>
                  <a:lnTo>
                    <a:pt x="548" y="5575"/>
                  </a:lnTo>
                  <a:lnTo>
                    <a:pt x="531" y="5570"/>
                  </a:lnTo>
                  <a:lnTo>
                    <a:pt x="513" y="5562"/>
                  </a:lnTo>
                  <a:lnTo>
                    <a:pt x="476" y="5547"/>
                  </a:lnTo>
                  <a:lnTo>
                    <a:pt x="437" y="5529"/>
                  </a:lnTo>
                  <a:lnTo>
                    <a:pt x="416" y="5517"/>
                  </a:lnTo>
                  <a:lnTo>
                    <a:pt x="395" y="5505"/>
                  </a:lnTo>
                  <a:lnTo>
                    <a:pt x="376" y="5493"/>
                  </a:lnTo>
                  <a:lnTo>
                    <a:pt x="357" y="5481"/>
                  </a:lnTo>
                  <a:lnTo>
                    <a:pt x="340" y="5469"/>
                  </a:lnTo>
                  <a:lnTo>
                    <a:pt x="325" y="5458"/>
                  </a:lnTo>
                  <a:lnTo>
                    <a:pt x="311" y="5446"/>
                  </a:lnTo>
                  <a:lnTo>
                    <a:pt x="298" y="5434"/>
                  </a:lnTo>
                  <a:lnTo>
                    <a:pt x="287" y="5423"/>
                  </a:lnTo>
                  <a:lnTo>
                    <a:pt x="277" y="5412"/>
                  </a:lnTo>
                  <a:lnTo>
                    <a:pt x="270" y="5401"/>
                  </a:lnTo>
                  <a:lnTo>
                    <a:pt x="263" y="5392"/>
                  </a:lnTo>
                  <a:lnTo>
                    <a:pt x="260" y="5383"/>
                  </a:lnTo>
                  <a:lnTo>
                    <a:pt x="258" y="5374"/>
                  </a:lnTo>
                  <a:lnTo>
                    <a:pt x="258" y="5371"/>
                  </a:lnTo>
                  <a:lnTo>
                    <a:pt x="259" y="5367"/>
                  </a:lnTo>
                  <a:lnTo>
                    <a:pt x="260" y="5364"/>
                  </a:lnTo>
                  <a:lnTo>
                    <a:pt x="261" y="5360"/>
                  </a:lnTo>
                  <a:lnTo>
                    <a:pt x="263" y="5358"/>
                  </a:lnTo>
                  <a:lnTo>
                    <a:pt x="265" y="5355"/>
                  </a:lnTo>
                  <a:lnTo>
                    <a:pt x="269" y="5353"/>
                  </a:lnTo>
                  <a:lnTo>
                    <a:pt x="273" y="5352"/>
                  </a:lnTo>
                  <a:lnTo>
                    <a:pt x="282" y="5349"/>
                  </a:lnTo>
                  <a:lnTo>
                    <a:pt x="291" y="5347"/>
                  </a:lnTo>
                  <a:lnTo>
                    <a:pt x="303" y="5346"/>
                  </a:lnTo>
                  <a:lnTo>
                    <a:pt x="317" y="5347"/>
                  </a:lnTo>
                  <a:lnTo>
                    <a:pt x="332" y="5350"/>
                  </a:lnTo>
                  <a:lnTo>
                    <a:pt x="349" y="5353"/>
                  </a:lnTo>
                  <a:lnTo>
                    <a:pt x="366" y="5356"/>
                  </a:lnTo>
                  <a:lnTo>
                    <a:pt x="384" y="5361"/>
                  </a:lnTo>
                  <a:lnTo>
                    <a:pt x="404" y="5368"/>
                  </a:lnTo>
                  <a:lnTo>
                    <a:pt x="423" y="5375"/>
                  </a:lnTo>
                  <a:lnTo>
                    <a:pt x="444" y="5383"/>
                  </a:lnTo>
                  <a:lnTo>
                    <a:pt x="465" y="5393"/>
                  </a:lnTo>
                  <a:lnTo>
                    <a:pt x="487" y="5402"/>
                  </a:lnTo>
                  <a:lnTo>
                    <a:pt x="509" y="5413"/>
                  </a:lnTo>
                  <a:lnTo>
                    <a:pt x="538" y="5428"/>
                  </a:lnTo>
                  <a:lnTo>
                    <a:pt x="565" y="5445"/>
                  </a:lnTo>
                  <a:lnTo>
                    <a:pt x="588" y="5461"/>
                  </a:lnTo>
                  <a:lnTo>
                    <a:pt x="611" y="5477"/>
                  </a:lnTo>
                  <a:lnTo>
                    <a:pt x="631" y="5492"/>
                  </a:lnTo>
                  <a:lnTo>
                    <a:pt x="649" y="5507"/>
                  </a:lnTo>
                  <a:lnTo>
                    <a:pt x="664" y="5522"/>
                  </a:lnTo>
                  <a:lnTo>
                    <a:pt x="675" y="5536"/>
                  </a:lnTo>
                  <a:lnTo>
                    <a:pt x="675" y="5589"/>
                  </a:lnTo>
                  <a:close/>
                  <a:moveTo>
                    <a:pt x="608" y="5320"/>
                  </a:moveTo>
                  <a:lnTo>
                    <a:pt x="603" y="5326"/>
                  </a:lnTo>
                  <a:lnTo>
                    <a:pt x="596" y="5330"/>
                  </a:lnTo>
                  <a:lnTo>
                    <a:pt x="587" y="5332"/>
                  </a:lnTo>
                  <a:lnTo>
                    <a:pt x="577" y="5334"/>
                  </a:lnTo>
                  <a:lnTo>
                    <a:pt x="566" y="5334"/>
                  </a:lnTo>
                  <a:lnTo>
                    <a:pt x="553" y="5334"/>
                  </a:lnTo>
                  <a:lnTo>
                    <a:pt x="539" y="5332"/>
                  </a:lnTo>
                  <a:lnTo>
                    <a:pt x="522" y="5330"/>
                  </a:lnTo>
                  <a:lnTo>
                    <a:pt x="506" y="5326"/>
                  </a:lnTo>
                  <a:lnTo>
                    <a:pt x="488" y="5322"/>
                  </a:lnTo>
                  <a:lnTo>
                    <a:pt x="470" y="5315"/>
                  </a:lnTo>
                  <a:lnTo>
                    <a:pt x="450" y="5309"/>
                  </a:lnTo>
                  <a:lnTo>
                    <a:pt x="431" y="5301"/>
                  </a:lnTo>
                  <a:lnTo>
                    <a:pt x="410" y="5292"/>
                  </a:lnTo>
                  <a:lnTo>
                    <a:pt x="390" y="5283"/>
                  </a:lnTo>
                  <a:lnTo>
                    <a:pt x="368" y="5272"/>
                  </a:lnTo>
                  <a:lnTo>
                    <a:pt x="348" y="5261"/>
                  </a:lnTo>
                  <a:lnTo>
                    <a:pt x="328" y="5249"/>
                  </a:lnTo>
                  <a:lnTo>
                    <a:pt x="310" y="5237"/>
                  </a:lnTo>
                  <a:lnTo>
                    <a:pt x="292" y="5227"/>
                  </a:lnTo>
                  <a:lnTo>
                    <a:pt x="276" y="5215"/>
                  </a:lnTo>
                  <a:lnTo>
                    <a:pt x="261" y="5203"/>
                  </a:lnTo>
                  <a:lnTo>
                    <a:pt x="247" y="5191"/>
                  </a:lnTo>
                  <a:lnTo>
                    <a:pt x="235" y="5179"/>
                  </a:lnTo>
                  <a:lnTo>
                    <a:pt x="224" y="5168"/>
                  </a:lnTo>
                  <a:lnTo>
                    <a:pt x="216" y="5157"/>
                  </a:lnTo>
                  <a:lnTo>
                    <a:pt x="208" y="5148"/>
                  </a:lnTo>
                  <a:lnTo>
                    <a:pt x="203" y="5138"/>
                  </a:lnTo>
                  <a:lnTo>
                    <a:pt x="200" y="5129"/>
                  </a:lnTo>
                  <a:lnTo>
                    <a:pt x="199" y="5121"/>
                  </a:lnTo>
                  <a:lnTo>
                    <a:pt x="199" y="5118"/>
                  </a:lnTo>
                  <a:lnTo>
                    <a:pt x="199" y="5113"/>
                  </a:lnTo>
                  <a:lnTo>
                    <a:pt x="200" y="5110"/>
                  </a:lnTo>
                  <a:lnTo>
                    <a:pt x="202" y="5107"/>
                  </a:lnTo>
                  <a:lnTo>
                    <a:pt x="203" y="5105"/>
                  </a:lnTo>
                  <a:lnTo>
                    <a:pt x="206" y="5101"/>
                  </a:lnTo>
                  <a:lnTo>
                    <a:pt x="209" y="5099"/>
                  </a:lnTo>
                  <a:lnTo>
                    <a:pt x="213" y="5098"/>
                  </a:lnTo>
                  <a:lnTo>
                    <a:pt x="221" y="5095"/>
                  </a:lnTo>
                  <a:lnTo>
                    <a:pt x="231" y="5093"/>
                  </a:lnTo>
                  <a:lnTo>
                    <a:pt x="243" y="5093"/>
                  </a:lnTo>
                  <a:lnTo>
                    <a:pt x="256" y="5093"/>
                  </a:lnTo>
                  <a:lnTo>
                    <a:pt x="271" y="5095"/>
                  </a:lnTo>
                  <a:lnTo>
                    <a:pt x="286" y="5098"/>
                  </a:lnTo>
                  <a:lnTo>
                    <a:pt x="303" y="5101"/>
                  </a:lnTo>
                  <a:lnTo>
                    <a:pt x="321" y="5107"/>
                  </a:lnTo>
                  <a:lnTo>
                    <a:pt x="339" y="5112"/>
                  </a:lnTo>
                  <a:lnTo>
                    <a:pt x="358" y="5120"/>
                  </a:lnTo>
                  <a:lnTo>
                    <a:pt x="378" y="5127"/>
                  </a:lnTo>
                  <a:lnTo>
                    <a:pt x="398" y="5136"/>
                  </a:lnTo>
                  <a:lnTo>
                    <a:pt x="419" y="5146"/>
                  </a:lnTo>
                  <a:lnTo>
                    <a:pt x="440" y="5156"/>
                  </a:lnTo>
                  <a:lnTo>
                    <a:pt x="461" y="5167"/>
                  </a:lnTo>
                  <a:lnTo>
                    <a:pt x="480" y="5179"/>
                  </a:lnTo>
                  <a:lnTo>
                    <a:pt x="499" y="5191"/>
                  </a:lnTo>
                  <a:lnTo>
                    <a:pt x="516" y="5203"/>
                  </a:lnTo>
                  <a:lnTo>
                    <a:pt x="532" y="5214"/>
                  </a:lnTo>
                  <a:lnTo>
                    <a:pt x="547" y="5225"/>
                  </a:lnTo>
                  <a:lnTo>
                    <a:pt x="561" y="5237"/>
                  </a:lnTo>
                  <a:lnTo>
                    <a:pt x="573" y="5248"/>
                  </a:lnTo>
                  <a:lnTo>
                    <a:pt x="584" y="5259"/>
                  </a:lnTo>
                  <a:lnTo>
                    <a:pt x="593" y="5270"/>
                  </a:lnTo>
                  <a:lnTo>
                    <a:pt x="600" y="5281"/>
                  </a:lnTo>
                  <a:lnTo>
                    <a:pt x="606" y="5289"/>
                  </a:lnTo>
                  <a:lnTo>
                    <a:pt x="609" y="5299"/>
                  </a:lnTo>
                  <a:lnTo>
                    <a:pt x="611" y="5306"/>
                  </a:lnTo>
                  <a:lnTo>
                    <a:pt x="611" y="5311"/>
                  </a:lnTo>
                  <a:lnTo>
                    <a:pt x="610" y="5314"/>
                  </a:lnTo>
                  <a:lnTo>
                    <a:pt x="609" y="5317"/>
                  </a:lnTo>
                  <a:lnTo>
                    <a:pt x="608" y="5320"/>
                  </a:lnTo>
                  <a:close/>
                  <a:moveTo>
                    <a:pt x="398" y="4901"/>
                  </a:moveTo>
                  <a:lnTo>
                    <a:pt x="418" y="4911"/>
                  </a:lnTo>
                  <a:lnTo>
                    <a:pt x="436" y="4922"/>
                  </a:lnTo>
                  <a:lnTo>
                    <a:pt x="453" y="4934"/>
                  </a:lnTo>
                  <a:lnTo>
                    <a:pt x="471" y="4945"/>
                  </a:lnTo>
                  <a:lnTo>
                    <a:pt x="486" y="4957"/>
                  </a:lnTo>
                  <a:lnTo>
                    <a:pt x="500" y="4968"/>
                  </a:lnTo>
                  <a:lnTo>
                    <a:pt x="513" y="4979"/>
                  </a:lnTo>
                  <a:lnTo>
                    <a:pt x="525" y="4990"/>
                  </a:lnTo>
                  <a:lnTo>
                    <a:pt x="534" y="5001"/>
                  </a:lnTo>
                  <a:lnTo>
                    <a:pt x="543" y="5011"/>
                  </a:lnTo>
                  <a:lnTo>
                    <a:pt x="549" y="5020"/>
                  </a:lnTo>
                  <a:lnTo>
                    <a:pt x="555" y="5030"/>
                  </a:lnTo>
                  <a:lnTo>
                    <a:pt x="558" y="5039"/>
                  </a:lnTo>
                  <a:lnTo>
                    <a:pt x="559" y="5047"/>
                  </a:lnTo>
                  <a:lnTo>
                    <a:pt x="559" y="5054"/>
                  </a:lnTo>
                  <a:lnTo>
                    <a:pt x="556" y="5060"/>
                  </a:lnTo>
                  <a:lnTo>
                    <a:pt x="552" y="5066"/>
                  </a:lnTo>
                  <a:lnTo>
                    <a:pt x="545" y="5070"/>
                  </a:lnTo>
                  <a:lnTo>
                    <a:pt x="536" y="5073"/>
                  </a:lnTo>
                  <a:lnTo>
                    <a:pt x="527" y="5075"/>
                  </a:lnTo>
                  <a:lnTo>
                    <a:pt x="516" y="5075"/>
                  </a:lnTo>
                  <a:lnTo>
                    <a:pt x="503" y="5075"/>
                  </a:lnTo>
                  <a:lnTo>
                    <a:pt x="489" y="5074"/>
                  </a:lnTo>
                  <a:lnTo>
                    <a:pt x="474" y="5071"/>
                  </a:lnTo>
                  <a:lnTo>
                    <a:pt x="458" y="5068"/>
                  </a:lnTo>
                  <a:lnTo>
                    <a:pt x="440" y="5064"/>
                  </a:lnTo>
                  <a:lnTo>
                    <a:pt x="423" y="5058"/>
                  </a:lnTo>
                  <a:lnTo>
                    <a:pt x="405" y="5052"/>
                  </a:lnTo>
                  <a:lnTo>
                    <a:pt x="385" y="5044"/>
                  </a:lnTo>
                  <a:lnTo>
                    <a:pt x="366" y="5036"/>
                  </a:lnTo>
                  <a:lnTo>
                    <a:pt x="346" y="5026"/>
                  </a:lnTo>
                  <a:lnTo>
                    <a:pt x="326" y="5016"/>
                  </a:lnTo>
                  <a:lnTo>
                    <a:pt x="307" y="5005"/>
                  </a:lnTo>
                  <a:lnTo>
                    <a:pt x="288" y="4993"/>
                  </a:lnTo>
                  <a:lnTo>
                    <a:pt x="270" y="4983"/>
                  </a:lnTo>
                  <a:lnTo>
                    <a:pt x="254" y="4971"/>
                  </a:lnTo>
                  <a:lnTo>
                    <a:pt x="237" y="4960"/>
                  </a:lnTo>
                  <a:lnTo>
                    <a:pt x="223" y="4948"/>
                  </a:lnTo>
                  <a:lnTo>
                    <a:pt x="210" y="4937"/>
                  </a:lnTo>
                  <a:lnTo>
                    <a:pt x="200" y="4925"/>
                  </a:lnTo>
                  <a:lnTo>
                    <a:pt x="189" y="4915"/>
                  </a:lnTo>
                  <a:lnTo>
                    <a:pt x="181" y="4905"/>
                  </a:lnTo>
                  <a:lnTo>
                    <a:pt x="174" y="4894"/>
                  </a:lnTo>
                  <a:lnTo>
                    <a:pt x="169" y="4886"/>
                  </a:lnTo>
                  <a:lnTo>
                    <a:pt x="166" y="4876"/>
                  </a:lnTo>
                  <a:lnTo>
                    <a:pt x="165" y="4868"/>
                  </a:lnTo>
                  <a:lnTo>
                    <a:pt x="165" y="4864"/>
                  </a:lnTo>
                  <a:lnTo>
                    <a:pt x="165" y="4861"/>
                  </a:lnTo>
                  <a:lnTo>
                    <a:pt x="166" y="4857"/>
                  </a:lnTo>
                  <a:lnTo>
                    <a:pt x="168" y="4854"/>
                  </a:lnTo>
                  <a:lnTo>
                    <a:pt x="173" y="4849"/>
                  </a:lnTo>
                  <a:lnTo>
                    <a:pt x="179" y="4845"/>
                  </a:lnTo>
                  <a:lnTo>
                    <a:pt x="188" y="4841"/>
                  </a:lnTo>
                  <a:lnTo>
                    <a:pt x="197" y="4840"/>
                  </a:lnTo>
                  <a:lnTo>
                    <a:pt x="208" y="4839"/>
                  </a:lnTo>
                  <a:lnTo>
                    <a:pt x="221" y="4840"/>
                  </a:lnTo>
                  <a:lnTo>
                    <a:pt x="235" y="4841"/>
                  </a:lnTo>
                  <a:lnTo>
                    <a:pt x="250" y="4843"/>
                  </a:lnTo>
                  <a:lnTo>
                    <a:pt x="267" y="4848"/>
                  </a:lnTo>
                  <a:lnTo>
                    <a:pt x="283" y="4852"/>
                  </a:lnTo>
                  <a:lnTo>
                    <a:pt x="301" y="4859"/>
                  </a:lnTo>
                  <a:lnTo>
                    <a:pt x="319" y="4865"/>
                  </a:lnTo>
                  <a:lnTo>
                    <a:pt x="339" y="4873"/>
                  </a:lnTo>
                  <a:lnTo>
                    <a:pt x="358" y="4881"/>
                  </a:lnTo>
                  <a:lnTo>
                    <a:pt x="378" y="4890"/>
                  </a:lnTo>
                  <a:lnTo>
                    <a:pt x="398" y="4901"/>
                  </a:lnTo>
                  <a:close/>
                  <a:moveTo>
                    <a:pt x="382" y="4644"/>
                  </a:moveTo>
                  <a:lnTo>
                    <a:pt x="400" y="4655"/>
                  </a:lnTo>
                  <a:lnTo>
                    <a:pt x="419" y="4665"/>
                  </a:lnTo>
                  <a:lnTo>
                    <a:pt x="435" y="4676"/>
                  </a:lnTo>
                  <a:lnTo>
                    <a:pt x="451" y="4688"/>
                  </a:lnTo>
                  <a:lnTo>
                    <a:pt x="466" y="4699"/>
                  </a:lnTo>
                  <a:lnTo>
                    <a:pt x="479" y="4710"/>
                  </a:lnTo>
                  <a:lnTo>
                    <a:pt x="491" y="4720"/>
                  </a:lnTo>
                  <a:lnTo>
                    <a:pt x="503" y="4731"/>
                  </a:lnTo>
                  <a:lnTo>
                    <a:pt x="512" y="4742"/>
                  </a:lnTo>
                  <a:lnTo>
                    <a:pt x="520" y="4753"/>
                  </a:lnTo>
                  <a:lnTo>
                    <a:pt x="526" y="4762"/>
                  </a:lnTo>
                  <a:lnTo>
                    <a:pt x="531" y="4771"/>
                  </a:lnTo>
                  <a:lnTo>
                    <a:pt x="533" y="4780"/>
                  </a:lnTo>
                  <a:lnTo>
                    <a:pt x="534" y="4788"/>
                  </a:lnTo>
                  <a:lnTo>
                    <a:pt x="534" y="4795"/>
                  </a:lnTo>
                  <a:lnTo>
                    <a:pt x="531" y="4801"/>
                  </a:lnTo>
                  <a:lnTo>
                    <a:pt x="527" y="4807"/>
                  </a:lnTo>
                  <a:lnTo>
                    <a:pt x="520" y="4811"/>
                  </a:lnTo>
                  <a:lnTo>
                    <a:pt x="513" y="4814"/>
                  </a:lnTo>
                  <a:lnTo>
                    <a:pt x="503" y="4816"/>
                  </a:lnTo>
                  <a:lnTo>
                    <a:pt x="492" y="4818"/>
                  </a:lnTo>
                  <a:lnTo>
                    <a:pt x="479" y="4816"/>
                  </a:lnTo>
                  <a:lnTo>
                    <a:pt x="466" y="4815"/>
                  </a:lnTo>
                  <a:lnTo>
                    <a:pt x="451" y="4813"/>
                  </a:lnTo>
                  <a:lnTo>
                    <a:pt x="436" y="4810"/>
                  </a:lnTo>
                  <a:lnTo>
                    <a:pt x="420" y="4806"/>
                  </a:lnTo>
                  <a:lnTo>
                    <a:pt x="403" y="4800"/>
                  </a:lnTo>
                  <a:lnTo>
                    <a:pt x="385" y="4794"/>
                  </a:lnTo>
                  <a:lnTo>
                    <a:pt x="367" y="4787"/>
                  </a:lnTo>
                  <a:lnTo>
                    <a:pt x="348" y="4779"/>
                  </a:lnTo>
                  <a:lnTo>
                    <a:pt x="329" y="4770"/>
                  </a:lnTo>
                  <a:lnTo>
                    <a:pt x="310" y="4759"/>
                  </a:lnTo>
                  <a:lnTo>
                    <a:pt x="290" y="4750"/>
                  </a:lnTo>
                  <a:lnTo>
                    <a:pt x="273" y="4739"/>
                  </a:lnTo>
                  <a:lnTo>
                    <a:pt x="256" y="4727"/>
                  </a:lnTo>
                  <a:lnTo>
                    <a:pt x="241" y="4716"/>
                  </a:lnTo>
                  <a:lnTo>
                    <a:pt x="226" y="4705"/>
                  </a:lnTo>
                  <a:lnTo>
                    <a:pt x="212" y="4693"/>
                  </a:lnTo>
                  <a:lnTo>
                    <a:pt x="200" y="4683"/>
                  </a:lnTo>
                  <a:lnTo>
                    <a:pt x="189" y="4672"/>
                  </a:lnTo>
                  <a:lnTo>
                    <a:pt x="179" y="4661"/>
                  </a:lnTo>
                  <a:lnTo>
                    <a:pt x="172" y="4651"/>
                  </a:lnTo>
                  <a:lnTo>
                    <a:pt x="165" y="4642"/>
                  </a:lnTo>
                  <a:lnTo>
                    <a:pt x="161" y="4632"/>
                  </a:lnTo>
                  <a:lnTo>
                    <a:pt x="158" y="4623"/>
                  </a:lnTo>
                  <a:lnTo>
                    <a:pt x="156" y="4615"/>
                  </a:lnTo>
                  <a:lnTo>
                    <a:pt x="158" y="4607"/>
                  </a:lnTo>
                  <a:lnTo>
                    <a:pt x="161" y="4601"/>
                  </a:lnTo>
                  <a:lnTo>
                    <a:pt x="165" y="4596"/>
                  </a:lnTo>
                  <a:lnTo>
                    <a:pt x="172" y="4592"/>
                  </a:lnTo>
                  <a:lnTo>
                    <a:pt x="179" y="4589"/>
                  </a:lnTo>
                  <a:lnTo>
                    <a:pt x="189" y="4587"/>
                  </a:lnTo>
                  <a:lnTo>
                    <a:pt x="200" y="4586"/>
                  </a:lnTo>
                  <a:lnTo>
                    <a:pt x="213" y="4587"/>
                  </a:lnTo>
                  <a:lnTo>
                    <a:pt x="226" y="4588"/>
                  </a:lnTo>
                  <a:lnTo>
                    <a:pt x="240" y="4590"/>
                  </a:lnTo>
                  <a:lnTo>
                    <a:pt x="256" y="4593"/>
                  </a:lnTo>
                  <a:lnTo>
                    <a:pt x="272" y="4597"/>
                  </a:lnTo>
                  <a:lnTo>
                    <a:pt x="289" y="4603"/>
                  </a:lnTo>
                  <a:lnTo>
                    <a:pt x="307" y="4609"/>
                  </a:lnTo>
                  <a:lnTo>
                    <a:pt x="325" y="4617"/>
                  </a:lnTo>
                  <a:lnTo>
                    <a:pt x="343" y="4625"/>
                  </a:lnTo>
                  <a:lnTo>
                    <a:pt x="363" y="4634"/>
                  </a:lnTo>
                  <a:lnTo>
                    <a:pt x="382" y="4644"/>
                  </a:lnTo>
                  <a:close/>
                  <a:moveTo>
                    <a:pt x="675" y="4931"/>
                  </a:moveTo>
                  <a:lnTo>
                    <a:pt x="667" y="4921"/>
                  </a:lnTo>
                  <a:lnTo>
                    <a:pt x="661" y="4911"/>
                  </a:lnTo>
                  <a:lnTo>
                    <a:pt x="655" y="4903"/>
                  </a:lnTo>
                  <a:lnTo>
                    <a:pt x="651" y="4894"/>
                  </a:lnTo>
                  <a:lnTo>
                    <a:pt x="649" y="4886"/>
                  </a:lnTo>
                  <a:lnTo>
                    <a:pt x="648" y="4878"/>
                  </a:lnTo>
                  <a:lnTo>
                    <a:pt x="649" y="4871"/>
                  </a:lnTo>
                  <a:lnTo>
                    <a:pt x="652" y="4865"/>
                  </a:lnTo>
                  <a:lnTo>
                    <a:pt x="655" y="4861"/>
                  </a:lnTo>
                  <a:lnTo>
                    <a:pt x="661" y="4856"/>
                  </a:lnTo>
                  <a:lnTo>
                    <a:pt x="667" y="4853"/>
                  </a:lnTo>
                  <a:lnTo>
                    <a:pt x="675" y="4851"/>
                  </a:lnTo>
                  <a:lnTo>
                    <a:pt x="675" y="4931"/>
                  </a:lnTo>
                  <a:close/>
                  <a:moveTo>
                    <a:pt x="391" y="4388"/>
                  </a:moveTo>
                  <a:lnTo>
                    <a:pt x="409" y="4398"/>
                  </a:lnTo>
                  <a:lnTo>
                    <a:pt x="426" y="4409"/>
                  </a:lnTo>
                  <a:lnTo>
                    <a:pt x="443" y="4419"/>
                  </a:lnTo>
                  <a:lnTo>
                    <a:pt x="458" y="4430"/>
                  </a:lnTo>
                  <a:lnTo>
                    <a:pt x="472" y="4441"/>
                  </a:lnTo>
                  <a:lnTo>
                    <a:pt x="484" y="4452"/>
                  </a:lnTo>
                  <a:lnTo>
                    <a:pt x="495" y="4462"/>
                  </a:lnTo>
                  <a:lnTo>
                    <a:pt x="506" y="4473"/>
                  </a:lnTo>
                  <a:lnTo>
                    <a:pt x="515" y="4483"/>
                  </a:lnTo>
                  <a:lnTo>
                    <a:pt x="522" y="4493"/>
                  </a:lnTo>
                  <a:lnTo>
                    <a:pt x="528" y="4502"/>
                  </a:lnTo>
                  <a:lnTo>
                    <a:pt x="532" y="4512"/>
                  </a:lnTo>
                  <a:lnTo>
                    <a:pt x="535" y="4521"/>
                  </a:lnTo>
                  <a:lnTo>
                    <a:pt x="536" y="4528"/>
                  </a:lnTo>
                  <a:lnTo>
                    <a:pt x="535" y="4536"/>
                  </a:lnTo>
                  <a:lnTo>
                    <a:pt x="532" y="4542"/>
                  </a:lnTo>
                  <a:lnTo>
                    <a:pt x="528" y="4548"/>
                  </a:lnTo>
                  <a:lnTo>
                    <a:pt x="521" y="4552"/>
                  </a:lnTo>
                  <a:lnTo>
                    <a:pt x="514" y="4555"/>
                  </a:lnTo>
                  <a:lnTo>
                    <a:pt x="505" y="4557"/>
                  </a:lnTo>
                  <a:lnTo>
                    <a:pt x="494" y="4557"/>
                  </a:lnTo>
                  <a:lnTo>
                    <a:pt x="482" y="4557"/>
                  </a:lnTo>
                  <a:lnTo>
                    <a:pt x="470" y="4556"/>
                  </a:lnTo>
                  <a:lnTo>
                    <a:pt x="455" y="4554"/>
                  </a:lnTo>
                  <a:lnTo>
                    <a:pt x="440" y="4552"/>
                  </a:lnTo>
                  <a:lnTo>
                    <a:pt x="424" y="4548"/>
                  </a:lnTo>
                  <a:lnTo>
                    <a:pt x="408" y="4542"/>
                  </a:lnTo>
                  <a:lnTo>
                    <a:pt x="391" y="4537"/>
                  </a:lnTo>
                  <a:lnTo>
                    <a:pt x="373" y="4529"/>
                  </a:lnTo>
                  <a:lnTo>
                    <a:pt x="355" y="4522"/>
                  </a:lnTo>
                  <a:lnTo>
                    <a:pt x="338" y="4513"/>
                  </a:lnTo>
                  <a:lnTo>
                    <a:pt x="319" y="4503"/>
                  </a:lnTo>
                  <a:lnTo>
                    <a:pt x="301" y="4493"/>
                  </a:lnTo>
                  <a:lnTo>
                    <a:pt x="284" y="4483"/>
                  </a:lnTo>
                  <a:lnTo>
                    <a:pt x="268" y="4472"/>
                  </a:lnTo>
                  <a:lnTo>
                    <a:pt x="253" y="4461"/>
                  </a:lnTo>
                  <a:lnTo>
                    <a:pt x="238" y="4450"/>
                  </a:lnTo>
                  <a:lnTo>
                    <a:pt x="226" y="4439"/>
                  </a:lnTo>
                  <a:lnTo>
                    <a:pt x="215" y="4428"/>
                  </a:lnTo>
                  <a:lnTo>
                    <a:pt x="204" y="4417"/>
                  </a:lnTo>
                  <a:lnTo>
                    <a:pt x="195" y="4407"/>
                  </a:lnTo>
                  <a:lnTo>
                    <a:pt x="188" y="4397"/>
                  </a:lnTo>
                  <a:lnTo>
                    <a:pt x="181" y="4387"/>
                  </a:lnTo>
                  <a:lnTo>
                    <a:pt x="178" y="4378"/>
                  </a:lnTo>
                  <a:lnTo>
                    <a:pt x="175" y="4370"/>
                  </a:lnTo>
                  <a:lnTo>
                    <a:pt x="174" y="4361"/>
                  </a:lnTo>
                  <a:lnTo>
                    <a:pt x="175" y="4355"/>
                  </a:lnTo>
                  <a:lnTo>
                    <a:pt x="178" y="4348"/>
                  </a:lnTo>
                  <a:lnTo>
                    <a:pt x="182" y="4343"/>
                  </a:lnTo>
                  <a:lnTo>
                    <a:pt x="189" y="4338"/>
                  </a:lnTo>
                  <a:lnTo>
                    <a:pt x="196" y="4335"/>
                  </a:lnTo>
                  <a:lnTo>
                    <a:pt x="206" y="4333"/>
                  </a:lnTo>
                  <a:lnTo>
                    <a:pt x="216" y="4332"/>
                  </a:lnTo>
                  <a:lnTo>
                    <a:pt x="228" y="4332"/>
                  </a:lnTo>
                  <a:lnTo>
                    <a:pt x="241" y="4333"/>
                  </a:lnTo>
                  <a:lnTo>
                    <a:pt x="255" y="4335"/>
                  </a:lnTo>
                  <a:lnTo>
                    <a:pt x="270" y="4338"/>
                  </a:lnTo>
                  <a:lnTo>
                    <a:pt x="286" y="4343"/>
                  </a:lnTo>
                  <a:lnTo>
                    <a:pt x="302" y="4348"/>
                  </a:lnTo>
                  <a:lnTo>
                    <a:pt x="319" y="4355"/>
                  </a:lnTo>
                  <a:lnTo>
                    <a:pt x="337" y="4361"/>
                  </a:lnTo>
                  <a:lnTo>
                    <a:pt x="354" y="4369"/>
                  </a:lnTo>
                  <a:lnTo>
                    <a:pt x="372" y="4378"/>
                  </a:lnTo>
                  <a:lnTo>
                    <a:pt x="391" y="4388"/>
                  </a:lnTo>
                  <a:close/>
                  <a:moveTo>
                    <a:pt x="675" y="4675"/>
                  </a:moveTo>
                  <a:lnTo>
                    <a:pt x="666" y="4664"/>
                  </a:lnTo>
                  <a:lnTo>
                    <a:pt x="658" y="4655"/>
                  </a:lnTo>
                  <a:lnTo>
                    <a:pt x="652" y="4645"/>
                  </a:lnTo>
                  <a:lnTo>
                    <a:pt x="648" y="4635"/>
                  </a:lnTo>
                  <a:lnTo>
                    <a:pt x="644" y="4627"/>
                  </a:lnTo>
                  <a:lnTo>
                    <a:pt x="643" y="4618"/>
                  </a:lnTo>
                  <a:lnTo>
                    <a:pt x="644" y="4610"/>
                  </a:lnTo>
                  <a:lnTo>
                    <a:pt x="648" y="4604"/>
                  </a:lnTo>
                  <a:lnTo>
                    <a:pt x="652" y="4598"/>
                  </a:lnTo>
                  <a:lnTo>
                    <a:pt x="658" y="4594"/>
                  </a:lnTo>
                  <a:lnTo>
                    <a:pt x="666" y="4591"/>
                  </a:lnTo>
                  <a:lnTo>
                    <a:pt x="675" y="4589"/>
                  </a:lnTo>
                  <a:lnTo>
                    <a:pt x="675" y="4675"/>
                  </a:lnTo>
                  <a:close/>
                  <a:moveTo>
                    <a:pt x="425" y="4130"/>
                  </a:moveTo>
                  <a:lnTo>
                    <a:pt x="443" y="4140"/>
                  </a:lnTo>
                  <a:lnTo>
                    <a:pt x="459" y="4150"/>
                  </a:lnTo>
                  <a:lnTo>
                    <a:pt x="475" y="4160"/>
                  </a:lnTo>
                  <a:lnTo>
                    <a:pt x="489" y="4171"/>
                  </a:lnTo>
                  <a:lnTo>
                    <a:pt x="502" y="4182"/>
                  </a:lnTo>
                  <a:lnTo>
                    <a:pt x="515" y="4192"/>
                  </a:lnTo>
                  <a:lnTo>
                    <a:pt x="526" y="4202"/>
                  </a:lnTo>
                  <a:lnTo>
                    <a:pt x="535" y="4213"/>
                  </a:lnTo>
                  <a:lnTo>
                    <a:pt x="543" y="4223"/>
                  </a:lnTo>
                  <a:lnTo>
                    <a:pt x="550" y="4233"/>
                  </a:lnTo>
                  <a:lnTo>
                    <a:pt x="556" y="4242"/>
                  </a:lnTo>
                  <a:lnTo>
                    <a:pt x="560" y="4251"/>
                  </a:lnTo>
                  <a:lnTo>
                    <a:pt x="562" y="4260"/>
                  </a:lnTo>
                  <a:lnTo>
                    <a:pt x="563" y="4267"/>
                  </a:lnTo>
                  <a:lnTo>
                    <a:pt x="562" y="4275"/>
                  </a:lnTo>
                  <a:lnTo>
                    <a:pt x="559" y="4281"/>
                  </a:lnTo>
                  <a:lnTo>
                    <a:pt x="555" y="4287"/>
                  </a:lnTo>
                  <a:lnTo>
                    <a:pt x="548" y="4291"/>
                  </a:lnTo>
                  <a:lnTo>
                    <a:pt x="541" y="4294"/>
                  </a:lnTo>
                  <a:lnTo>
                    <a:pt x="532" y="4296"/>
                  </a:lnTo>
                  <a:lnTo>
                    <a:pt x="521" y="4297"/>
                  </a:lnTo>
                  <a:lnTo>
                    <a:pt x="511" y="4297"/>
                  </a:lnTo>
                  <a:lnTo>
                    <a:pt x="498" y="4296"/>
                  </a:lnTo>
                  <a:lnTo>
                    <a:pt x="484" y="4295"/>
                  </a:lnTo>
                  <a:lnTo>
                    <a:pt x="470" y="4292"/>
                  </a:lnTo>
                  <a:lnTo>
                    <a:pt x="454" y="4289"/>
                  </a:lnTo>
                  <a:lnTo>
                    <a:pt x="438" y="4283"/>
                  </a:lnTo>
                  <a:lnTo>
                    <a:pt x="422" y="4278"/>
                  </a:lnTo>
                  <a:lnTo>
                    <a:pt x="406" y="4271"/>
                  </a:lnTo>
                  <a:lnTo>
                    <a:pt x="389" y="4264"/>
                  </a:lnTo>
                  <a:lnTo>
                    <a:pt x="371" y="4255"/>
                  </a:lnTo>
                  <a:lnTo>
                    <a:pt x="353" y="4246"/>
                  </a:lnTo>
                  <a:lnTo>
                    <a:pt x="336" y="4236"/>
                  </a:lnTo>
                  <a:lnTo>
                    <a:pt x="319" y="4226"/>
                  </a:lnTo>
                  <a:lnTo>
                    <a:pt x="304" y="4215"/>
                  </a:lnTo>
                  <a:lnTo>
                    <a:pt x="290" y="4205"/>
                  </a:lnTo>
                  <a:lnTo>
                    <a:pt x="276" y="4194"/>
                  </a:lnTo>
                  <a:lnTo>
                    <a:pt x="264" y="4183"/>
                  </a:lnTo>
                  <a:lnTo>
                    <a:pt x="254" y="4172"/>
                  </a:lnTo>
                  <a:lnTo>
                    <a:pt x="244" y="4162"/>
                  </a:lnTo>
                  <a:lnTo>
                    <a:pt x="235" y="4152"/>
                  </a:lnTo>
                  <a:lnTo>
                    <a:pt x="228" y="4142"/>
                  </a:lnTo>
                  <a:lnTo>
                    <a:pt x="222" y="4132"/>
                  </a:lnTo>
                  <a:lnTo>
                    <a:pt x="219" y="4124"/>
                  </a:lnTo>
                  <a:lnTo>
                    <a:pt x="216" y="4115"/>
                  </a:lnTo>
                  <a:lnTo>
                    <a:pt x="216" y="4107"/>
                  </a:lnTo>
                  <a:lnTo>
                    <a:pt x="217" y="4100"/>
                  </a:lnTo>
                  <a:lnTo>
                    <a:pt x="219" y="4093"/>
                  </a:lnTo>
                  <a:lnTo>
                    <a:pt x="224" y="4088"/>
                  </a:lnTo>
                  <a:lnTo>
                    <a:pt x="230" y="4084"/>
                  </a:lnTo>
                  <a:lnTo>
                    <a:pt x="237" y="4080"/>
                  </a:lnTo>
                  <a:lnTo>
                    <a:pt x="247" y="4078"/>
                  </a:lnTo>
                  <a:lnTo>
                    <a:pt x="257" y="4077"/>
                  </a:lnTo>
                  <a:lnTo>
                    <a:pt x="269" y="4077"/>
                  </a:lnTo>
                  <a:lnTo>
                    <a:pt x="281" y="4078"/>
                  </a:lnTo>
                  <a:lnTo>
                    <a:pt x="295" y="4080"/>
                  </a:lnTo>
                  <a:lnTo>
                    <a:pt x="309" y="4083"/>
                  </a:lnTo>
                  <a:lnTo>
                    <a:pt x="324" y="4087"/>
                  </a:lnTo>
                  <a:lnTo>
                    <a:pt x="340" y="4092"/>
                  </a:lnTo>
                  <a:lnTo>
                    <a:pt x="356" y="4098"/>
                  </a:lnTo>
                  <a:lnTo>
                    <a:pt x="373" y="4104"/>
                  </a:lnTo>
                  <a:lnTo>
                    <a:pt x="391" y="4112"/>
                  </a:lnTo>
                  <a:lnTo>
                    <a:pt x="408" y="4120"/>
                  </a:lnTo>
                  <a:lnTo>
                    <a:pt x="425" y="4130"/>
                  </a:lnTo>
                  <a:close/>
                  <a:moveTo>
                    <a:pt x="675" y="4386"/>
                  </a:moveTo>
                  <a:lnTo>
                    <a:pt x="671" y="4379"/>
                  </a:lnTo>
                  <a:lnTo>
                    <a:pt x="669" y="4373"/>
                  </a:lnTo>
                  <a:lnTo>
                    <a:pt x="667" y="4366"/>
                  </a:lnTo>
                  <a:lnTo>
                    <a:pt x="666" y="4361"/>
                  </a:lnTo>
                  <a:lnTo>
                    <a:pt x="665" y="4356"/>
                  </a:lnTo>
                  <a:lnTo>
                    <a:pt x="666" y="4350"/>
                  </a:lnTo>
                  <a:lnTo>
                    <a:pt x="667" y="4345"/>
                  </a:lnTo>
                  <a:lnTo>
                    <a:pt x="669" y="4341"/>
                  </a:lnTo>
                  <a:lnTo>
                    <a:pt x="672" y="4337"/>
                  </a:lnTo>
                  <a:lnTo>
                    <a:pt x="675" y="4334"/>
                  </a:lnTo>
                  <a:lnTo>
                    <a:pt x="675" y="4386"/>
                  </a:lnTo>
                  <a:close/>
                  <a:moveTo>
                    <a:pt x="485" y="3871"/>
                  </a:moveTo>
                  <a:lnTo>
                    <a:pt x="501" y="3881"/>
                  </a:lnTo>
                  <a:lnTo>
                    <a:pt x="517" y="3891"/>
                  </a:lnTo>
                  <a:lnTo>
                    <a:pt x="531" y="3900"/>
                  </a:lnTo>
                  <a:lnTo>
                    <a:pt x="545" y="3911"/>
                  </a:lnTo>
                  <a:lnTo>
                    <a:pt x="558" y="3921"/>
                  </a:lnTo>
                  <a:lnTo>
                    <a:pt x="570" y="3932"/>
                  </a:lnTo>
                  <a:lnTo>
                    <a:pt x="580" y="3941"/>
                  </a:lnTo>
                  <a:lnTo>
                    <a:pt x="589" y="3952"/>
                  </a:lnTo>
                  <a:lnTo>
                    <a:pt x="597" y="3962"/>
                  </a:lnTo>
                  <a:lnTo>
                    <a:pt x="603" y="3971"/>
                  </a:lnTo>
                  <a:lnTo>
                    <a:pt x="609" y="3980"/>
                  </a:lnTo>
                  <a:lnTo>
                    <a:pt x="613" y="3990"/>
                  </a:lnTo>
                  <a:lnTo>
                    <a:pt x="615" y="3997"/>
                  </a:lnTo>
                  <a:lnTo>
                    <a:pt x="615" y="4006"/>
                  </a:lnTo>
                  <a:lnTo>
                    <a:pt x="614" y="4012"/>
                  </a:lnTo>
                  <a:lnTo>
                    <a:pt x="612" y="4019"/>
                  </a:lnTo>
                  <a:lnTo>
                    <a:pt x="607" y="4024"/>
                  </a:lnTo>
                  <a:lnTo>
                    <a:pt x="601" y="4029"/>
                  </a:lnTo>
                  <a:lnTo>
                    <a:pt x="594" y="4032"/>
                  </a:lnTo>
                  <a:lnTo>
                    <a:pt x="585" y="4034"/>
                  </a:lnTo>
                  <a:lnTo>
                    <a:pt x="574" y="4036"/>
                  </a:lnTo>
                  <a:lnTo>
                    <a:pt x="563" y="4036"/>
                  </a:lnTo>
                  <a:lnTo>
                    <a:pt x="552" y="4035"/>
                  </a:lnTo>
                  <a:lnTo>
                    <a:pt x="538" y="4034"/>
                  </a:lnTo>
                  <a:lnTo>
                    <a:pt x="525" y="4031"/>
                  </a:lnTo>
                  <a:lnTo>
                    <a:pt x="509" y="4028"/>
                  </a:lnTo>
                  <a:lnTo>
                    <a:pt x="494" y="4023"/>
                  </a:lnTo>
                  <a:lnTo>
                    <a:pt x="478" y="4018"/>
                  </a:lnTo>
                  <a:lnTo>
                    <a:pt x="462" y="4011"/>
                  </a:lnTo>
                  <a:lnTo>
                    <a:pt x="446" y="4004"/>
                  </a:lnTo>
                  <a:lnTo>
                    <a:pt x="430" y="3996"/>
                  </a:lnTo>
                  <a:lnTo>
                    <a:pt x="412" y="3987"/>
                  </a:lnTo>
                  <a:lnTo>
                    <a:pt x="396" y="3977"/>
                  </a:lnTo>
                  <a:lnTo>
                    <a:pt x="380" y="3967"/>
                  </a:lnTo>
                  <a:lnTo>
                    <a:pt x="366" y="3957"/>
                  </a:lnTo>
                  <a:lnTo>
                    <a:pt x="352" y="3947"/>
                  </a:lnTo>
                  <a:lnTo>
                    <a:pt x="339" y="3936"/>
                  </a:lnTo>
                  <a:lnTo>
                    <a:pt x="327" y="3926"/>
                  </a:lnTo>
                  <a:lnTo>
                    <a:pt x="317" y="3915"/>
                  </a:lnTo>
                  <a:lnTo>
                    <a:pt x="308" y="3906"/>
                  </a:lnTo>
                  <a:lnTo>
                    <a:pt x="300" y="3895"/>
                  </a:lnTo>
                  <a:lnTo>
                    <a:pt x="294" y="3885"/>
                  </a:lnTo>
                  <a:lnTo>
                    <a:pt x="288" y="3876"/>
                  </a:lnTo>
                  <a:lnTo>
                    <a:pt x="285" y="3867"/>
                  </a:lnTo>
                  <a:lnTo>
                    <a:pt x="283" y="3858"/>
                  </a:lnTo>
                  <a:lnTo>
                    <a:pt x="282" y="3851"/>
                  </a:lnTo>
                  <a:lnTo>
                    <a:pt x="283" y="3844"/>
                  </a:lnTo>
                  <a:lnTo>
                    <a:pt x="286" y="3838"/>
                  </a:lnTo>
                  <a:lnTo>
                    <a:pt x="290" y="3832"/>
                  </a:lnTo>
                  <a:lnTo>
                    <a:pt x="297" y="3828"/>
                  </a:lnTo>
                  <a:lnTo>
                    <a:pt x="304" y="3825"/>
                  </a:lnTo>
                  <a:lnTo>
                    <a:pt x="313" y="3821"/>
                  </a:lnTo>
                  <a:lnTo>
                    <a:pt x="323" y="3820"/>
                  </a:lnTo>
                  <a:lnTo>
                    <a:pt x="333" y="3820"/>
                  </a:lnTo>
                  <a:lnTo>
                    <a:pt x="346" y="3821"/>
                  </a:lnTo>
                  <a:lnTo>
                    <a:pt x="359" y="3823"/>
                  </a:lnTo>
                  <a:lnTo>
                    <a:pt x="373" y="3826"/>
                  </a:lnTo>
                  <a:lnTo>
                    <a:pt x="387" y="3829"/>
                  </a:lnTo>
                  <a:lnTo>
                    <a:pt x="403" y="3834"/>
                  </a:lnTo>
                  <a:lnTo>
                    <a:pt x="419" y="3840"/>
                  </a:lnTo>
                  <a:lnTo>
                    <a:pt x="435" y="3846"/>
                  </a:lnTo>
                  <a:lnTo>
                    <a:pt x="451" y="3854"/>
                  </a:lnTo>
                  <a:lnTo>
                    <a:pt x="467" y="3861"/>
                  </a:lnTo>
                  <a:lnTo>
                    <a:pt x="485" y="3871"/>
                  </a:lnTo>
                  <a:close/>
                  <a:moveTo>
                    <a:pt x="568" y="3608"/>
                  </a:moveTo>
                  <a:lnTo>
                    <a:pt x="585" y="3619"/>
                  </a:lnTo>
                  <a:lnTo>
                    <a:pt x="602" y="3629"/>
                  </a:lnTo>
                  <a:lnTo>
                    <a:pt x="617" y="3641"/>
                  </a:lnTo>
                  <a:lnTo>
                    <a:pt x="631" y="3652"/>
                  </a:lnTo>
                  <a:lnTo>
                    <a:pt x="644" y="3664"/>
                  </a:lnTo>
                  <a:lnTo>
                    <a:pt x="656" y="3675"/>
                  </a:lnTo>
                  <a:lnTo>
                    <a:pt x="666" y="3687"/>
                  </a:lnTo>
                  <a:lnTo>
                    <a:pt x="675" y="3697"/>
                  </a:lnTo>
                  <a:lnTo>
                    <a:pt x="675" y="3765"/>
                  </a:lnTo>
                  <a:lnTo>
                    <a:pt x="668" y="3769"/>
                  </a:lnTo>
                  <a:lnTo>
                    <a:pt x="661" y="3770"/>
                  </a:lnTo>
                  <a:lnTo>
                    <a:pt x="653" y="3771"/>
                  </a:lnTo>
                  <a:lnTo>
                    <a:pt x="643" y="3772"/>
                  </a:lnTo>
                  <a:lnTo>
                    <a:pt x="634" y="3772"/>
                  </a:lnTo>
                  <a:lnTo>
                    <a:pt x="624" y="3771"/>
                  </a:lnTo>
                  <a:lnTo>
                    <a:pt x="612" y="3769"/>
                  </a:lnTo>
                  <a:lnTo>
                    <a:pt x="601" y="3766"/>
                  </a:lnTo>
                  <a:lnTo>
                    <a:pt x="576" y="3760"/>
                  </a:lnTo>
                  <a:lnTo>
                    <a:pt x="550" y="3751"/>
                  </a:lnTo>
                  <a:lnTo>
                    <a:pt x="522" y="3739"/>
                  </a:lnTo>
                  <a:lnTo>
                    <a:pt x="495" y="3725"/>
                  </a:lnTo>
                  <a:lnTo>
                    <a:pt x="479" y="3716"/>
                  </a:lnTo>
                  <a:lnTo>
                    <a:pt x="465" y="3706"/>
                  </a:lnTo>
                  <a:lnTo>
                    <a:pt x="451" y="3696"/>
                  </a:lnTo>
                  <a:lnTo>
                    <a:pt x="438" y="3687"/>
                  </a:lnTo>
                  <a:lnTo>
                    <a:pt x="425" y="3676"/>
                  </a:lnTo>
                  <a:lnTo>
                    <a:pt x="414" y="3666"/>
                  </a:lnTo>
                  <a:lnTo>
                    <a:pt x="405" y="3655"/>
                  </a:lnTo>
                  <a:lnTo>
                    <a:pt x="396" y="3646"/>
                  </a:lnTo>
                  <a:lnTo>
                    <a:pt x="389" y="3636"/>
                  </a:lnTo>
                  <a:lnTo>
                    <a:pt x="382" y="3626"/>
                  </a:lnTo>
                  <a:lnTo>
                    <a:pt x="378" y="3616"/>
                  </a:lnTo>
                  <a:lnTo>
                    <a:pt x="375" y="3608"/>
                  </a:lnTo>
                  <a:lnTo>
                    <a:pt x="372" y="3600"/>
                  </a:lnTo>
                  <a:lnTo>
                    <a:pt x="372" y="3592"/>
                  </a:lnTo>
                  <a:lnTo>
                    <a:pt x="373" y="3585"/>
                  </a:lnTo>
                  <a:lnTo>
                    <a:pt x="377" y="3579"/>
                  </a:lnTo>
                  <a:lnTo>
                    <a:pt x="381" y="3573"/>
                  </a:lnTo>
                  <a:lnTo>
                    <a:pt x="386" y="3569"/>
                  </a:lnTo>
                  <a:lnTo>
                    <a:pt x="394" y="3566"/>
                  </a:lnTo>
                  <a:lnTo>
                    <a:pt x="403" y="3562"/>
                  </a:lnTo>
                  <a:lnTo>
                    <a:pt x="412" y="3561"/>
                  </a:lnTo>
                  <a:lnTo>
                    <a:pt x="423" y="3561"/>
                  </a:lnTo>
                  <a:lnTo>
                    <a:pt x="435" y="3561"/>
                  </a:lnTo>
                  <a:lnTo>
                    <a:pt x="448" y="3564"/>
                  </a:lnTo>
                  <a:lnTo>
                    <a:pt x="461" y="3566"/>
                  </a:lnTo>
                  <a:lnTo>
                    <a:pt x="475" y="3569"/>
                  </a:lnTo>
                  <a:lnTo>
                    <a:pt x="490" y="3573"/>
                  </a:lnTo>
                  <a:lnTo>
                    <a:pt x="505" y="3579"/>
                  </a:lnTo>
                  <a:lnTo>
                    <a:pt x="520" y="3585"/>
                  </a:lnTo>
                  <a:lnTo>
                    <a:pt x="535" y="3592"/>
                  </a:lnTo>
                  <a:lnTo>
                    <a:pt x="552" y="3599"/>
                  </a:lnTo>
                  <a:lnTo>
                    <a:pt x="568" y="3608"/>
                  </a:lnTo>
                  <a:close/>
                  <a:moveTo>
                    <a:pt x="400" y="3265"/>
                  </a:moveTo>
                  <a:lnTo>
                    <a:pt x="396" y="3270"/>
                  </a:lnTo>
                  <a:lnTo>
                    <a:pt x="390" y="3273"/>
                  </a:lnTo>
                  <a:lnTo>
                    <a:pt x="383" y="3278"/>
                  </a:lnTo>
                  <a:lnTo>
                    <a:pt x="376" y="3280"/>
                  </a:lnTo>
                  <a:lnTo>
                    <a:pt x="367" y="3281"/>
                  </a:lnTo>
                  <a:lnTo>
                    <a:pt x="356" y="3282"/>
                  </a:lnTo>
                  <a:lnTo>
                    <a:pt x="345" y="3281"/>
                  </a:lnTo>
                  <a:lnTo>
                    <a:pt x="335" y="3280"/>
                  </a:lnTo>
                  <a:lnTo>
                    <a:pt x="322" y="3278"/>
                  </a:lnTo>
                  <a:lnTo>
                    <a:pt x="309" y="3274"/>
                  </a:lnTo>
                  <a:lnTo>
                    <a:pt x="296" y="3270"/>
                  </a:lnTo>
                  <a:lnTo>
                    <a:pt x="282" y="3266"/>
                  </a:lnTo>
                  <a:lnTo>
                    <a:pt x="268" y="3260"/>
                  </a:lnTo>
                  <a:lnTo>
                    <a:pt x="254" y="3254"/>
                  </a:lnTo>
                  <a:lnTo>
                    <a:pt x="238" y="3246"/>
                  </a:lnTo>
                  <a:lnTo>
                    <a:pt x="224" y="3238"/>
                  </a:lnTo>
                  <a:lnTo>
                    <a:pt x="210" y="3229"/>
                  </a:lnTo>
                  <a:lnTo>
                    <a:pt x="196" y="3220"/>
                  </a:lnTo>
                  <a:lnTo>
                    <a:pt x="185" y="3211"/>
                  </a:lnTo>
                  <a:lnTo>
                    <a:pt x="173" y="3202"/>
                  </a:lnTo>
                  <a:lnTo>
                    <a:pt x="162" y="3192"/>
                  </a:lnTo>
                  <a:lnTo>
                    <a:pt x="152" y="3183"/>
                  </a:lnTo>
                  <a:lnTo>
                    <a:pt x="144" y="3173"/>
                  </a:lnTo>
                  <a:lnTo>
                    <a:pt x="135" y="3163"/>
                  </a:lnTo>
                  <a:lnTo>
                    <a:pt x="128" y="3154"/>
                  </a:lnTo>
                  <a:lnTo>
                    <a:pt x="123" y="3145"/>
                  </a:lnTo>
                  <a:lnTo>
                    <a:pt x="119" y="3136"/>
                  </a:lnTo>
                  <a:lnTo>
                    <a:pt x="117" y="3129"/>
                  </a:lnTo>
                  <a:lnTo>
                    <a:pt x="114" y="3120"/>
                  </a:lnTo>
                  <a:lnTo>
                    <a:pt x="114" y="3112"/>
                  </a:lnTo>
                  <a:lnTo>
                    <a:pt x="115" y="3106"/>
                  </a:lnTo>
                  <a:lnTo>
                    <a:pt x="119" y="3099"/>
                  </a:lnTo>
                  <a:lnTo>
                    <a:pt x="123" y="3095"/>
                  </a:lnTo>
                  <a:lnTo>
                    <a:pt x="128" y="3091"/>
                  </a:lnTo>
                  <a:lnTo>
                    <a:pt x="135" y="3088"/>
                  </a:lnTo>
                  <a:lnTo>
                    <a:pt x="144" y="3085"/>
                  </a:lnTo>
                  <a:lnTo>
                    <a:pt x="152" y="3083"/>
                  </a:lnTo>
                  <a:lnTo>
                    <a:pt x="162" y="3083"/>
                  </a:lnTo>
                  <a:lnTo>
                    <a:pt x="173" y="3083"/>
                  </a:lnTo>
                  <a:lnTo>
                    <a:pt x="185" y="3085"/>
                  </a:lnTo>
                  <a:lnTo>
                    <a:pt x="196" y="3088"/>
                  </a:lnTo>
                  <a:lnTo>
                    <a:pt x="209" y="3091"/>
                  </a:lnTo>
                  <a:lnTo>
                    <a:pt x="222" y="3094"/>
                  </a:lnTo>
                  <a:lnTo>
                    <a:pt x="236" y="3099"/>
                  </a:lnTo>
                  <a:lnTo>
                    <a:pt x="250" y="3105"/>
                  </a:lnTo>
                  <a:lnTo>
                    <a:pt x="264" y="3111"/>
                  </a:lnTo>
                  <a:lnTo>
                    <a:pt x="280" y="3119"/>
                  </a:lnTo>
                  <a:lnTo>
                    <a:pt x="294" y="3126"/>
                  </a:lnTo>
                  <a:lnTo>
                    <a:pt x="308" y="3136"/>
                  </a:lnTo>
                  <a:lnTo>
                    <a:pt x="322" y="3145"/>
                  </a:lnTo>
                  <a:lnTo>
                    <a:pt x="333" y="3153"/>
                  </a:lnTo>
                  <a:lnTo>
                    <a:pt x="345" y="3163"/>
                  </a:lnTo>
                  <a:lnTo>
                    <a:pt x="356" y="3173"/>
                  </a:lnTo>
                  <a:lnTo>
                    <a:pt x="366" y="3183"/>
                  </a:lnTo>
                  <a:lnTo>
                    <a:pt x="376" y="3192"/>
                  </a:lnTo>
                  <a:lnTo>
                    <a:pt x="383" y="3201"/>
                  </a:lnTo>
                  <a:lnTo>
                    <a:pt x="390" y="3211"/>
                  </a:lnTo>
                  <a:lnTo>
                    <a:pt x="395" y="3219"/>
                  </a:lnTo>
                  <a:lnTo>
                    <a:pt x="399" y="3228"/>
                  </a:lnTo>
                  <a:lnTo>
                    <a:pt x="403" y="3237"/>
                  </a:lnTo>
                  <a:lnTo>
                    <a:pt x="404" y="3244"/>
                  </a:lnTo>
                  <a:lnTo>
                    <a:pt x="404" y="3252"/>
                  </a:lnTo>
                  <a:lnTo>
                    <a:pt x="403" y="3258"/>
                  </a:lnTo>
                  <a:lnTo>
                    <a:pt x="400" y="3265"/>
                  </a:lnTo>
                  <a:close/>
                  <a:moveTo>
                    <a:pt x="675" y="3492"/>
                  </a:moveTo>
                  <a:lnTo>
                    <a:pt x="657" y="3486"/>
                  </a:lnTo>
                  <a:lnTo>
                    <a:pt x="640" y="3478"/>
                  </a:lnTo>
                  <a:lnTo>
                    <a:pt x="622" y="3470"/>
                  </a:lnTo>
                  <a:lnTo>
                    <a:pt x="603" y="3460"/>
                  </a:lnTo>
                  <a:lnTo>
                    <a:pt x="588" y="3451"/>
                  </a:lnTo>
                  <a:lnTo>
                    <a:pt x="574" y="3442"/>
                  </a:lnTo>
                  <a:lnTo>
                    <a:pt x="560" y="3432"/>
                  </a:lnTo>
                  <a:lnTo>
                    <a:pt x="548" y="3422"/>
                  </a:lnTo>
                  <a:lnTo>
                    <a:pt x="536" y="3412"/>
                  </a:lnTo>
                  <a:lnTo>
                    <a:pt x="526" y="3403"/>
                  </a:lnTo>
                  <a:lnTo>
                    <a:pt x="517" y="3393"/>
                  </a:lnTo>
                  <a:lnTo>
                    <a:pt x="508" y="3382"/>
                  </a:lnTo>
                  <a:lnTo>
                    <a:pt x="502" y="3374"/>
                  </a:lnTo>
                  <a:lnTo>
                    <a:pt x="495" y="3364"/>
                  </a:lnTo>
                  <a:lnTo>
                    <a:pt x="491" y="3354"/>
                  </a:lnTo>
                  <a:lnTo>
                    <a:pt x="488" y="3346"/>
                  </a:lnTo>
                  <a:lnTo>
                    <a:pt x="487" y="3338"/>
                  </a:lnTo>
                  <a:lnTo>
                    <a:pt x="487" y="3330"/>
                  </a:lnTo>
                  <a:lnTo>
                    <a:pt x="488" y="3323"/>
                  </a:lnTo>
                  <a:lnTo>
                    <a:pt x="491" y="3316"/>
                  </a:lnTo>
                  <a:lnTo>
                    <a:pt x="495" y="3311"/>
                  </a:lnTo>
                  <a:lnTo>
                    <a:pt x="501" y="3307"/>
                  </a:lnTo>
                  <a:lnTo>
                    <a:pt x="508" y="3303"/>
                  </a:lnTo>
                  <a:lnTo>
                    <a:pt x="516" y="3300"/>
                  </a:lnTo>
                  <a:lnTo>
                    <a:pt x="526" y="3299"/>
                  </a:lnTo>
                  <a:lnTo>
                    <a:pt x="536" y="3299"/>
                  </a:lnTo>
                  <a:lnTo>
                    <a:pt x="547" y="3299"/>
                  </a:lnTo>
                  <a:lnTo>
                    <a:pt x="559" y="3300"/>
                  </a:lnTo>
                  <a:lnTo>
                    <a:pt x="572" y="3302"/>
                  </a:lnTo>
                  <a:lnTo>
                    <a:pt x="586" y="3306"/>
                  </a:lnTo>
                  <a:lnTo>
                    <a:pt x="600" y="3310"/>
                  </a:lnTo>
                  <a:lnTo>
                    <a:pt x="614" y="3315"/>
                  </a:lnTo>
                  <a:lnTo>
                    <a:pt x="629" y="3321"/>
                  </a:lnTo>
                  <a:lnTo>
                    <a:pt x="644" y="3327"/>
                  </a:lnTo>
                  <a:lnTo>
                    <a:pt x="660" y="3335"/>
                  </a:lnTo>
                  <a:lnTo>
                    <a:pt x="675" y="3343"/>
                  </a:lnTo>
                  <a:lnTo>
                    <a:pt x="675" y="3492"/>
                  </a:lnTo>
                  <a:close/>
                  <a:moveTo>
                    <a:pt x="441" y="2866"/>
                  </a:moveTo>
                  <a:lnTo>
                    <a:pt x="454" y="2875"/>
                  </a:lnTo>
                  <a:lnTo>
                    <a:pt x="467" y="2884"/>
                  </a:lnTo>
                  <a:lnTo>
                    <a:pt x="479" y="2892"/>
                  </a:lnTo>
                  <a:lnTo>
                    <a:pt x="491" y="2901"/>
                  </a:lnTo>
                  <a:lnTo>
                    <a:pt x="501" y="2911"/>
                  </a:lnTo>
                  <a:lnTo>
                    <a:pt x="511" y="2919"/>
                  </a:lnTo>
                  <a:lnTo>
                    <a:pt x="519" y="2929"/>
                  </a:lnTo>
                  <a:lnTo>
                    <a:pt x="527" y="2938"/>
                  </a:lnTo>
                  <a:lnTo>
                    <a:pt x="532" y="2947"/>
                  </a:lnTo>
                  <a:lnTo>
                    <a:pt x="538" y="2956"/>
                  </a:lnTo>
                  <a:lnTo>
                    <a:pt x="542" y="2965"/>
                  </a:lnTo>
                  <a:lnTo>
                    <a:pt x="544" y="2972"/>
                  </a:lnTo>
                  <a:lnTo>
                    <a:pt x="546" y="2980"/>
                  </a:lnTo>
                  <a:lnTo>
                    <a:pt x="546" y="2987"/>
                  </a:lnTo>
                  <a:lnTo>
                    <a:pt x="544" y="2994"/>
                  </a:lnTo>
                  <a:lnTo>
                    <a:pt x="542" y="3000"/>
                  </a:lnTo>
                  <a:lnTo>
                    <a:pt x="538" y="3006"/>
                  </a:lnTo>
                  <a:lnTo>
                    <a:pt x="532" y="3010"/>
                  </a:lnTo>
                  <a:lnTo>
                    <a:pt x="526" y="3013"/>
                  </a:lnTo>
                  <a:lnTo>
                    <a:pt x="517" y="3015"/>
                  </a:lnTo>
                  <a:lnTo>
                    <a:pt x="508" y="3017"/>
                  </a:lnTo>
                  <a:lnTo>
                    <a:pt x="499" y="3017"/>
                  </a:lnTo>
                  <a:lnTo>
                    <a:pt x="489" y="3017"/>
                  </a:lnTo>
                  <a:lnTo>
                    <a:pt x="477" y="3016"/>
                  </a:lnTo>
                  <a:lnTo>
                    <a:pt x="466" y="3014"/>
                  </a:lnTo>
                  <a:lnTo>
                    <a:pt x="453" y="3011"/>
                  </a:lnTo>
                  <a:lnTo>
                    <a:pt x="440" y="3008"/>
                  </a:lnTo>
                  <a:lnTo>
                    <a:pt x="427" y="3003"/>
                  </a:lnTo>
                  <a:lnTo>
                    <a:pt x="413" y="2998"/>
                  </a:lnTo>
                  <a:lnTo>
                    <a:pt x="400" y="2992"/>
                  </a:lnTo>
                  <a:lnTo>
                    <a:pt x="386" y="2984"/>
                  </a:lnTo>
                  <a:lnTo>
                    <a:pt x="372" y="2976"/>
                  </a:lnTo>
                  <a:lnTo>
                    <a:pt x="358" y="2968"/>
                  </a:lnTo>
                  <a:lnTo>
                    <a:pt x="345" y="2959"/>
                  </a:lnTo>
                  <a:lnTo>
                    <a:pt x="333" y="2951"/>
                  </a:lnTo>
                  <a:lnTo>
                    <a:pt x="323" y="2942"/>
                  </a:lnTo>
                  <a:lnTo>
                    <a:pt x="312" y="2932"/>
                  </a:lnTo>
                  <a:lnTo>
                    <a:pt x="302" y="2922"/>
                  </a:lnTo>
                  <a:lnTo>
                    <a:pt x="295" y="2914"/>
                  </a:lnTo>
                  <a:lnTo>
                    <a:pt x="287" y="2904"/>
                  </a:lnTo>
                  <a:lnTo>
                    <a:pt x="281" y="2895"/>
                  </a:lnTo>
                  <a:lnTo>
                    <a:pt x="276" y="2887"/>
                  </a:lnTo>
                  <a:lnTo>
                    <a:pt x="272" y="2878"/>
                  </a:lnTo>
                  <a:lnTo>
                    <a:pt x="269" y="2870"/>
                  </a:lnTo>
                  <a:lnTo>
                    <a:pt x="268" y="2862"/>
                  </a:lnTo>
                  <a:lnTo>
                    <a:pt x="268" y="2854"/>
                  </a:lnTo>
                  <a:lnTo>
                    <a:pt x="270" y="2848"/>
                  </a:lnTo>
                  <a:lnTo>
                    <a:pt x="272" y="2842"/>
                  </a:lnTo>
                  <a:lnTo>
                    <a:pt x="276" y="2836"/>
                  </a:lnTo>
                  <a:lnTo>
                    <a:pt x="282" y="2832"/>
                  </a:lnTo>
                  <a:lnTo>
                    <a:pt x="288" y="2829"/>
                  </a:lnTo>
                  <a:lnTo>
                    <a:pt x="296" y="2826"/>
                  </a:lnTo>
                  <a:lnTo>
                    <a:pt x="304" y="2825"/>
                  </a:lnTo>
                  <a:lnTo>
                    <a:pt x="314" y="2824"/>
                  </a:lnTo>
                  <a:lnTo>
                    <a:pt x="325" y="2824"/>
                  </a:lnTo>
                  <a:lnTo>
                    <a:pt x="336" y="2826"/>
                  </a:lnTo>
                  <a:lnTo>
                    <a:pt x="348" y="2827"/>
                  </a:lnTo>
                  <a:lnTo>
                    <a:pt x="359" y="2831"/>
                  </a:lnTo>
                  <a:lnTo>
                    <a:pt x="372" y="2835"/>
                  </a:lnTo>
                  <a:lnTo>
                    <a:pt x="386" y="2839"/>
                  </a:lnTo>
                  <a:lnTo>
                    <a:pt x="399" y="2845"/>
                  </a:lnTo>
                  <a:lnTo>
                    <a:pt x="413" y="2851"/>
                  </a:lnTo>
                  <a:lnTo>
                    <a:pt x="427" y="2859"/>
                  </a:lnTo>
                  <a:lnTo>
                    <a:pt x="441" y="2866"/>
                  </a:lnTo>
                  <a:close/>
                  <a:moveTo>
                    <a:pt x="675" y="3149"/>
                  </a:moveTo>
                  <a:lnTo>
                    <a:pt x="661" y="3135"/>
                  </a:lnTo>
                  <a:lnTo>
                    <a:pt x="649" y="3121"/>
                  </a:lnTo>
                  <a:lnTo>
                    <a:pt x="638" y="3108"/>
                  </a:lnTo>
                  <a:lnTo>
                    <a:pt x="631" y="3094"/>
                  </a:lnTo>
                  <a:lnTo>
                    <a:pt x="628" y="3089"/>
                  </a:lnTo>
                  <a:lnTo>
                    <a:pt x="626" y="3082"/>
                  </a:lnTo>
                  <a:lnTo>
                    <a:pt x="625" y="3077"/>
                  </a:lnTo>
                  <a:lnTo>
                    <a:pt x="624" y="3070"/>
                  </a:lnTo>
                  <a:lnTo>
                    <a:pt x="624" y="3065"/>
                  </a:lnTo>
                  <a:lnTo>
                    <a:pt x="625" y="3060"/>
                  </a:lnTo>
                  <a:lnTo>
                    <a:pt x="626" y="3055"/>
                  </a:lnTo>
                  <a:lnTo>
                    <a:pt x="628" y="3051"/>
                  </a:lnTo>
                  <a:lnTo>
                    <a:pt x="631" y="3047"/>
                  </a:lnTo>
                  <a:lnTo>
                    <a:pt x="636" y="3042"/>
                  </a:lnTo>
                  <a:lnTo>
                    <a:pt x="641" y="3039"/>
                  </a:lnTo>
                  <a:lnTo>
                    <a:pt x="647" y="3037"/>
                  </a:lnTo>
                  <a:lnTo>
                    <a:pt x="653" y="3035"/>
                  </a:lnTo>
                  <a:lnTo>
                    <a:pt x="660" y="3034"/>
                  </a:lnTo>
                  <a:lnTo>
                    <a:pt x="667" y="3033"/>
                  </a:lnTo>
                  <a:lnTo>
                    <a:pt x="675" y="3033"/>
                  </a:lnTo>
                  <a:lnTo>
                    <a:pt x="675" y="3149"/>
                  </a:lnTo>
                  <a:close/>
                  <a:moveTo>
                    <a:pt x="369" y="2532"/>
                  </a:moveTo>
                  <a:lnTo>
                    <a:pt x="366" y="2536"/>
                  </a:lnTo>
                  <a:lnTo>
                    <a:pt x="360" y="2540"/>
                  </a:lnTo>
                  <a:lnTo>
                    <a:pt x="354" y="2544"/>
                  </a:lnTo>
                  <a:lnTo>
                    <a:pt x="348" y="2546"/>
                  </a:lnTo>
                  <a:lnTo>
                    <a:pt x="339" y="2548"/>
                  </a:lnTo>
                  <a:lnTo>
                    <a:pt x="330" y="2549"/>
                  </a:lnTo>
                  <a:lnTo>
                    <a:pt x="321" y="2548"/>
                  </a:lnTo>
                  <a:lnTo>
                    <a:pt x="311" y="2547"/>
                  </a:lnTo>
                  <a:lnTo>
                    <a:pt x="300" y="2546"/>
                  </a:lnTo>
                  <a:lnTo>
                    <a:pt x="288" y="2543"/>
                  </a:lnTo>
                  <a:lnTo>
                    <a:pt x="276" y="2539"/>
                  </a:lnTo>
                  <a:lnTo>
                    <a:pt x="264" y="2535"/>
                  </a:lnTo>
                  <a:lnTo>
                    <a:pt x="253" y="2531"/>
                  </a:lnTo>
                  <a:lnTo>
                    <a:pt x="240" y="2524"/>
                  </a:lnTo>
                  <a:lnTo>
                    <a:pt x="227" y="2518"/>
                  </a:lnTo>
                  <a:lnTo>
                    <a:pt x="215" y="2511"/>
                  </a:lnTo>
                  <a:lnTo>
                    <a:pt x="202" y="2503"/>
                  </a:lnTo>
                  <a:lnTo>
                    <a:pt x="191" y="2495"/>
                  </a:lnTo>
                  <a:lnTo>
                    <a:pt x="180" y="2486"/>
                  </a:lnTo>
                  <a:lnTo>
                    <a:pt x="169" y="2478"/>
                  </a:lnTo>
                  <a:lnTo>
                    <a:pt x="161" y="2469"/>
                  </a:lnTo>
                  <a:lnTo>
                    <a:pt x="152" y="2461"/>
                  </a:lnTo>
                  <a:lnTo>
                    <a:pt x="145" y="2452"/>
                  </a:lnTo>
                  <a:lnTo>
                    <a:pt x="138" y="2443"/>
                  </a:lnTo>
                  <a:lnTo>
                    <a:pt x="133" y="2435"/>
                  </a:lnTo>
                  <a:lnTo>
                    <a:pt x="128" y="2426"/>
                  </a:lnTo>
                  <a:lnTo>
                    <a:pt x="125" y="2418"/>
                  </a:lnTo>
                  <a:lnTo>
                    <a:pt x="123" y="2411"/>
                  </a:lnTo>
                  <a:lnTo>
                    <a:pt x="122" y="2403"/>
                  </a:lnTo>
                  <a:lnTo>
                    <a:pt x="122" y="2396"/>
                  </a:lnTo>
                  <a:lnTo>
                    <a:pt x="123" y="2390"/>
                  </a:lnTo>
                  <a:lnTo>
                    <a:pt x="126" y="2384"/>
                  </a:lnTo>
                  <a:lnTo>
                    <a:pt x="129" y="2380"/>
                  </a:lnTo>
                  <a:lnTo>
                    <a:pt x="135" y="2375"/>
                  </a:lnTo>
                  <a:lnTo>
                    <a:pt x="141" y="2372"/>
                  </a:lnTo>
                  <a:lnTo>
                    <a:pt x="148" y="2369"/>
                  </a:lnTo>
                  <a:lnTo>
                    <a:pt x="156" y="2368"/>
                  </a:lnTo>
                  <a:lnTo>
                    <a:pt x="165" y="2368"/>
                  </a:lnTo>
                  <a:lnTo>
                    <a:pt x="175" y="2368"/>
                  </a:lnTo>
                  <a:lnTo>
                    <a:pt x="185" y="2369"/>
                  </a:lnTo>
                  <a:lnTo>
                    <a:pt x="195" y="2370"/>
                  </a:lnTo>
                  <a:lnTo>
                    <a:pt x="207" y="2373"/>
                  </a:lnTo>
                  <a:lnTo>
                    <a:pt x="218" y="2376"/>
                  </a:lnTo>
                  <a:lnTo>
                    <a:pt x="231" y="2381"/>
                  </a:lnTo>
                  <a:lnTo>
                    <a:pt x="243" y="2386"/>
                  </a:lnTo>
                  <a:lnTo>
                    <a:pt x="255" y="2392"/>
                  </a:lnTo>
                  <a:lnTo>
                    <a:pt x="268" y="2398"/>
                  </a:lnTo>
                  <a:lnTo>
                    <a:pt x="281" y="2406"/>
                  </a:lnTo>
                  <a:lnTo>
                    <a:pt x="292" y="2413"/>
                  </a:lnTo>
                  <a:lnTo>
                    <a:pt x="304" y="2422"/>
                  </a:lnTo>
                  <a:lnTo>
                    <a:pt x="315" y="2429"/>
                  </a:lnTo>
                  <a:lnTo>
                    <a:pt x="325" y="2438"/>
                  </a:lnTo>
                  <a:lnTo>
                    <a:pt x="335" y="2447"/>
                  </a:lnTo>
                  <a:lnTo>
                    <a:pt x="343" y="2455"/>
                  </a:lnTo>
                  <a:lnTo>
                    <a:pt x="351" y="2464"/>
                  </a:lnTo>
                  <a:lnTo>
                    <a:pt x="357" y="2472"/>
                  </a:lnTo>
                  <a:lnTo>
                    <a:pt x="363" y="2481"/>
                  </a:lnTo>
                  <a:lnTo>
                    <a:pt x="367" y="2490"/>
                  </a:lnTo>
                  <a:lnTo>
                    <a:pt x="370" y="2497"/>
                  </a:lnTo>
                  <a:lnTo>
                    <a:pt x="372" y="2505"/>
                  </a:lnTo>
                  <a:lnTo>
                    <a:pt x="373" y="2512"/>
                  </a:lnTo>
                  <a:lnTo>
                    <a:pt x="373" y="2520"/>
                  </a:lnTo>
                  <a:lnTo>
                    <a:pt x="372" y="2525"/>
                  </a:lnTo>
                  <a:lnTo>
                    <a:pt x="369" y="2532"/>
                  </a:lnTo>
                  <a:close/>
                  <a:moveTo>
                    <a:pt x="612" y="2600"/>
                  </a:moveTo>
                  <a:lnTo>
                    <a:pt x="629" y="2612"/>
                  </a:lnTo>
                  <a:lnTo>
                    <a:pt x="647" y="2624"/>
                  </a:lnTo>
                  <a:lnTo>
                    <a:pt x="662" y="2636"/>
                  </a:lnTo>
                  <a:lnTo>
                    <a:pt x="675" y="2649"/>
                  </a:lnTo>
                  <a:lnTo>
                    <a:pt x="675" y="2749"/>
                  </a:lnTo>
                  <a:lnTo>
                    <a:pt x="662" y="2750"/>
                  </a:lnTo>
                  <a:lnTo>
                    <a:pt x="648" y="2749"/>
                  </a:lnTo>
                  <a:lnTo>
                    <a:pt x="631" y="2747"/>
                  </a:lnTo>
                  <a:lnTo>
                    <a:pt x="615" y="2742"/>
                  </a:lnTo>
                  <a:lnTo>
                    <a:pt x="598" y="2737"/>
                  </a:lnTo>
                  <a:lnTo>
                    <a:pt x="580" y="2729"/>
                  </a:lnTo>
                  <a:lnTo>
                    <a:pt x="561" y="2721"/>
                  </a:lnTo>
                  <a:lnTo>
                    <a:pt x="543" y="2711"/>
                  </a:lnTo>
                  <a:lnTo>
                    <a:pt x="530" y="2702"/>
                  </a:lnTo>
                  <a:lnTo>
                    <a:pt x="517" y="2695"/>
                  </a:lnTo>
                  <a:lnTo>
                    <a:pt x="506" y="2686"/>
                  </a:lnTo>
                  <a:lnTo>
                    <a:pt x="495" y="2676"/>
                  </a:lnTo>
                  <a:lnTo>
                    <a:pt x="485" y="2668"/>
                  </a:lnTo>
                  <a:lnTo>
                    <a:pt x="476" y="2658"/>
                  </a:lnTo>
                  <a:lnTo>
                    <a:pt x="468" y="2649"/>
                  </a:lnTo>
                  <a:lnTo>
                    <a:pt x="461" y="2641"/>
                  </a:lnTo>
                  <a:lnTo>
                    <a:pt x="455" y="2631"/>
                  </a:lnTo>
                  <a:lnTo>
                    <a:pt x="451" y="2622"/>
                  </a:lnTo>
                  <a:lnTo>
                    <a:pt x="447" y="2615"/>
                  </a:lnTo>
                  <a:lnTo>
                    <a:pt x="445" y="2606"/>
                  </a:lnTo>
                  <a:lnTo>
                    <a:pt x="444" y="2599"/>
                  </a:lnTo>
                  <a:lnTo>
                    <a:pt x="444" y="2591"/>
                  </a:lnTo>
                  <a:lnTo>
                    <a:pt x="445" y="2585"/>
                  </a:lnTo>
                  <a:lnTo>
                    <a:pt x="448" y="2578"/>
                  </a:lnTo>
                  <a:lnTo>
                    <a:pt x="452" y="2574"/>
                  </a:lnTo>
                  <a:lnTo>
                    <a:pt x="458" y="2570"/>
                  </a:lnTo>
                  <a:lnTo>
                    <a:pt x="464" y="2565"/>
                  </a:lnTo>
                  <a:lnTo>
                    <a:pt x="472" y="2563"/>
                  </a:lnTo>
                  <a:lnTo>
                    <a:pt x="480" y="2562"/>
                  </a:lnTo>
                  <a:lnTo>
                    <a:pt x="489" y="2561"/>
                  </a:lnTo>
                  <a:lnTo>
                    <a:pt x="500" y="2561"/>
                  </a:lnTo>
                  <a:lnTo>
                    <a:pt x="511" y="2562"/>
                  </a:lnTo>
                  <a:lnTo>
                    <a:pt x="521" y="2564"/>
                  </a:lnTo>
                  <a:lnTo>
                    <a:pt x="533" y="2566"/>
                  </a:lnTo>
                  <a:lnTo>
                    <a:pt x="546" y="2571"/>
                  </a:lnTo>
                  <a:lnTo>
                    <a:pt x="558" y="2575"/>
                  </a:lnTo>
                  <a:lnTo>
                    <a:pt x="571" y="2579"/>
                  </a:lnTo>
                  <a:lnTo>
                    <a:pt x="585" y="2586"/>
                  </a:lnTo>
                  <a:lnTo>
                    <a:pt x="598" y="2592"/>
                  </a:lnTo>
                  <a:lnTo>
                    <a:pt x="612" y="2600"/>
                  </a:lnTo>
                  <a:close/>
                  <a:moveTo>
                    <a:pt x="267" y="2079"/>
                  </a:moveTo>
                  <a:lnTo>
                    <a:pt x="263" y="2084"/>
                  </a:lnTo>
                  <a:lnTo>
                    <a:pt x="258" y="2087"/>
                  </a:lnTo>
                  <a:lnTo>
                    <a:pt x="253" y="2090"/>
                  </a:lnTo>
                  <a:lnTo>
                    <a:pt x="246" y="2093"/>
                  </a:lnTo>
                  <a:lnTo>
                    <a:pt x="238" y="2095"/>
                  </a:lnTo>
                  <a:lnTo>
                    <a:pt x="231" y="2095"/>
                  </a:lnTo>
                  <a:lnTo>
                    <a:pt x="221" y="2095"/>
                  </a:lnTo>
                  <a:lnTo>
                    <a:pt x="213" y="2095"/>
                  </a:lnTo>
                  <a:lnTo>
                    <a:pt x="203" y="2093"/>
                  </a:lnTo>
                  <a:lnTo>
                    <a:pt x="192" y="2090"/>
                  </a:lnTo>
                  <a:lnTo>
                    <a:pt x="181" y="2087"/>
                  </a:lnTo>
                  <a:lnTo>
                    <a:pt x="170" y="2083"/>
                  </a:lnTo>
                  <a:lnTo>
                    <a:pt x="160" y="2079"/>
                  </a:lnTo>
                  <a:lnTo>
                    <a:pt x="148" y="2073"/>
                  </a:lnTo>
                  <a:lnTo>
                    <a:pt x="137" y="2068"/>
                  </a:lnTo>
                  <a:lnTo>
                    <a:pt x="125" y="2060"/>
                  </a:lnTo>
                  <a:lnTo>
                    <a:pt x="114" y="2054"/>
                  </a:lnTo>
                  <a:lnTo>
                    <a:pt x="104" y="2046"/>
                  </a:lnTo>
                  <a:lnTo>
                    <a:pt x="94" y="2038"/>
                  </a:lnTo>
                  <a:lnTo>
                    <a:pt x="84" y="2030"/>
                  </a:lnTo>
                  <a:lnTo>
                    <a:pt x="77" y="2021"/>
                  </a:lnTo>
                  <a:lnTo>
                    <a:pt x="69" y="2014"/>
                  </a:lnTo>
                  <a:lnTo>
                    <a:pt x="61" y="2005"/>
                  </a:lnTo>
                  <a:lnTo>
                    <a:pt x="56" y="1998"/>
                  </a:lnTo>
                  <a:lnTo>
                    <a:pt x="51" y="1989"/>
                  </a:lnTo>
                  <a:lnTo>
                    <a:pt x="47" y="1981"/>
                  </a:lnTo>
                  <a:lnTo>
                    <a:pt x="44" y="1974"/>
                  </a:lnTo>
                  <a:lnTo>
                    <a:pt x="42" y="1966"/>
                  </a:lnTo>
                  <a:lnTo>
                    <a:pt x="41" y="1960"/>
                  </a:lnTo>
                  <a:lnTo>
                    <a:pt x="42" y="1953"/>
                  </a:lnTo>
                  <a:lnTo>
                    <a:pt x="43" y="1947"/>
                  </a:lnTo>
                  <a:lnTo>
                    <a:pt x="46" y="1941"/>
                  </a:lnTo>
                  <a:lnTo>
                    <a:pt x="50" y="1937"/>
                  </a:lnTo>
                  <a:lnTo>
                    <a:pt x="55" y="1933"/>
                  </a:lnTo>
                  <a:lnTo>
                    <a:pt x="60" y="1930"/>
                  </a:lnTo>
                  <a:lnTo>
                    <a:pt x="67" y="1927"/>
                  </a:lnTo>
                  <a:lnTo>
                    <a:pt x="74" y="1926"/>
                  </a:lnTo>
                  <a:lnTo>
                    <a:pt x="82" y="1925"/>
                  </a:lnTo>
                  <a:lnTo>
                    <a:pt x="92" y="1925"/>
                  </a:lnTo>
                  <a:lnTo>
                    <a:pt x="100" y="1926"/>
                  </a:lnTo>
                  <a:lnTo>
                    <a:pt x="110" y="1927"/>
                  </a:lnTo>
                  <a:lnTo>
                    <a:pt x="121" y="1930"/>
                  </a:lnTo>
                  <a:lnTo>
                    <a:pt x="132" y="1933"/>
                  </a:lnTo>
                  <a:lnTo>
                    <a:pt x="142" y="1937"/>
                  </a:lnTo>
                  <a:lnTo>
                    <a:pt x="153" y="1941"/>
                  </a:lnTo>
                  <a:lnTo>
                    <a:pt x="165" y="1947"/>
                  </a:lnTo>
                  <a:lnTo>
                    <a:pt x="176" y="1953"/>
                  </a:lnTo>
                  <a:lnTo>
                    <a:pt x="188" y="1960"/>
                  </a:lnTo>
                  <a:lnTo>
                    <a:pt x="199" y="1967"/>
                  </a:lnTo>
                  <a:lnTo>
                    <a:pt x="209" y="1975"/>
                  </a:lnTo>
                  <a:lnTo>
                    <a:pt x="219" y="1982"/>
                  </a:lnTo>
                  <a:lnTo>
                    <a:pt x="229" y="1991"/>
                  </a:lnTo>
                  <a:lnTo>
                    <a:pt x="236" y="1999"/>
                  </a:lnTo>
                  <a:lnTo>
                    <a:pt x="244" y="2007"/>
                  </a:lnTo>
                  <a:lnTo>
                    <a:pt x="251" y="2015"/>
                  </a:lnTo>
                  <a:lnTo>
                    <a:pt x="257" y="2023"/>
                  </a:lnTo>
                  <a:lnTo>
                    <a:pt x="261" y="2031"/>
                  </a:lnTo>
                  <a:lnTo>
                    <a:pt x="265" y="2039"/>
                  </a:lnTo>
                  <a:lnTo>
                    <a:pt x="269" y="2046"/>
                  </a:lnTo>
                  <a:lnTo>
                    <a:pt x="271" y="2054"/>
                  </a:lnTo>
                  <a:lnTo>
                    <a:pt x="271" y="2061"/>
                  </a:lnTo>
                  <a:lnTo>
                    <a:pt x="271" y="2068"/>
                  </a:lnTo>
                  <a:lnTo>
                    <a:pt x="270" y="2073"/>
                  </a:lnTo>
                  <a:lnTo>
                    <a:pt x="267" y="2079"/>
                  </a:lnTo>
                  <a:close/>
                  <a:moveTo>
                    <a:pt x="571" y="2264"/>
                  </a:moveTo>
                  <a:lnTo>
                    <a:pt x="568" y="2270"/>
                  </a:lnTo>
                  <a:lnTo>
                    <a:pt x="562" y="2274"/>
                  </a:lnTo>
                  <a:lnTo>
                    <a:pt x="556" y="2277"/>
                  </a:lnTo>
                  <a:lnTo>
                    <a:pt x="549" y="2279"/>
                  </a:lnTo>
                  <a:lnTo>
                    <a:pt x="542" y="2281"/>
                  </a:lnTo>
                  <a:lnTo>
                    <a:pt x="533" y="2283"/>
                  </a:lnTo>
                  <a:lnTo>
                    <a:pt x="523" y="2283"/>
                  </a:lnTo>
                  <a:lnTo>
                    <a:pt x="514" y="2281"/>
                  </a:lnTo>
                  <a:lnTo>
                    <a:pt x="503" y="2279"/>
                  </a:lnTo>
                  <a:lnTo>
                    <a:pt x="492" y="2277"/>
                  </a:lnTo>
                  <a:lnTo>
                    <a:pt x="481" y="2274"/>
                  </a:lnTo>
                  <a:lnTo>
                    <a:pt x="470" y="2270"/>
                  </a:lnTo>
                  <a:lnTo>
                    <a:pt x="458" y="2265"/>
                  </a:lnTo>
                  <a:lnTo>
                    <a:pt x="446" y="2260"/>
                  </a:lnTo>
                  <a:lnTo>
                    <a:pt x="434" y="2253"/>
                  </a:lnTo>
                  <a:lnTo>
                    <a:pt x="422" y="2247"/>
                  </a:lnTo>
                  <a:lnTo>
                    <a:pt x="410" y="2239"/>
                  </a:lnTo>
                  <a:lnTo>
                    <a:pt x="399" y="2231"/>
                  </a:lnTo>
                  <a:lnTo>
                    <a:pt x="389" y="2223"/>
                  </a:lnTo>
                  <a:lnTo>
                    <a:pt x="379" y="2215"/>
                  </a:lnTo>
                  <a:lnTo>
                    <a:pt x="370" y="2206"/>
                  </a:lnTo>
                  <a:lnTo>
                    <a:pt x="362" y="2198"/>
                  </a:lnTo>
                  <a:lnTo>
                    <a:pt x="355" y="2190"/>
                  </a:lnTo>
                  <a:lnTo>
                    <a:pt x="349" y="2181"/>
                  </a:lnTo>
                  <a:lnTo>
                    <a:pt x="343" y="2172"/>
                  </a:lnTo>
                  <a:lnTo>
                    <a:pt x="340" y="2164"/>
                  </a:lnTo>
                  <a:lnTo>
                    <a:pt x="337" y="2156"/>
                  </a:lnTo>
                  <a:lnTo>
                    <a:pt x="335" y="2149"/>
                  </a:lnTo>
                  <a:lnTo>
                    <a:pt x="333" y="2141"/>
                  </a:lnTo>
                  <a:lnTo>
                    <a:pt x="333" y="2135"/>
                  </a:lnTo>
                  <a:lnTo>
                    <a:pt x="336" y="2128"/>
                  </a:lnTo>
                  <a:lnTo>
                    <a:pt x="338" y="2123"/>
                  </a:lnTo>
                  <a:lnTo>
                    <a:pt x="342" y="2117"/>
                  </a:lnTo>
                  <a:lnTo>
                    <a:pt x="348" y="2113"/>
                  </a:lnTo>
                  <a:lnTo>
                    <a:pt x="353" y="2110"/>
                  </a:lnTo>
                  <a:lnTo>
                    <a:pt x="360" y="2108"/>
                  </a:lnTo>
                  <a:lnTo>
                    <a:pt x="368" y="2106"/>
                  </a:lnTo>
                  <a:lnTo>
                    <a:pt x="377" y="2106"/>
                  </a:lnTo>
                  <a:lnTo>
                    <a:pt x="385" y="2106"/>
                  </a:lnTo>
                  <a:lnTo>
                    <a:pt x="395" y="2106"/>
                  </a:lnTo>
                  <a:lnTo>
                    <a:pt x="406" y="2108"/>
                  </a:lnTo>
                  <a:lnTo>
                    <a:pt x="417" y="2110"/>
                  </a:lnTo>
                  <a:lnTo>
                    <a:pt x="428" y="2113"/>
                  </a:lnTo>
                  <a:lnTo>
                    <a:pt x="439" y="2117"/>
                  </a:lnTo>
                  <a:lnTo>
                    <a:pt x="451" y="2122"/>
                  </a:lnTo>
                  <a:lnTo>
                    <a:pt x="463" y="2127"/>
                  </a:lnTo>
                  <a:lnTo>
                    <a:pt x="476" y="2134"/>
                  </a:lnTo>
                  <a:lnTo>
                    <a:pt x="488" y="2141"/>
                  </a:lnTo>
                  <a:lnTo>
                    <a:pt x="500" y="2149"/>
                  </a:lnTo>
                  <a:lnTo>
                    <a:pt x="511" y="2156"/>
                  </a:lnTo>
                  <a:lnTo>
                    <a:pt x="521" y="2164"/>
                  </a:lnTo>
                  <a:lnTo>
                    <a:pt x="530" y="2172"/>
                  </a:lnTo>
                  <a:lnTo>
                    <a:pt x="540" y="2181"/>
                  </a:lnTo>
                  <a:lnTo>
                    <a:pt x="547" y="2190"/>
                  </a:lnTo>
                  <a:lnTo>
                    <a:pt x="555" y="2198"/>
                  </a:lnTo>
                  <a:lnTo>
                    <a:pt x="560" y="2206"/>
                  </a:lnTo>
                  <a:lnTo>
                    <a:pt x="566" y="2215"/>
                  </a:lnTo>
                  <a:lnTo>
                    <a:pt x="570" y="2223"/>
                  </a:lnTo>
                  <a:lnTo>
                    <a:pt x="573" y="2231"/>
                  </a:lnTo>
                  <a:lnTo>
                    <a:pt x="575" y="2238"/>
                  </a:lnTo>
                  <a:lnTo>
                    <a:pt x="576" y="2246"/>
                  </a:lnTo>
                  <a:lnTo>
                    <a:pt x="575" y="2252"/>
                  </a:lnTo>
                  <a:lnTo>
                    <a:pt x="574" y="2259"/>
                  </a:lnTo>
                  <a:lnTo>
                    <a:pt x="571" y="2264"/>
                  </a:lnTo>
                  <a:close/>
                  <a:moveTo>
                    <a:pt x="675" y="2392"/>
                  </a:moveTo>
                  <a:lnTo>
                    <a:pt x="665" y="2380"/>
                  </a:lnTo>
                  <a:lnTo>
                    <a:pt x="657" y="2369"/>
                  </a:lnTo>
                  <a:lnTo>
                    <a:pt x="651" y="2357"/>
                  </a:lnTo>
                  <a:lnTo>
                    <a:pt x="645" y="2346"/>
                  </a:lnTo>
                  <a:lnTo>
                    <a:pt x="643" y="2336"/>
                  </a:lnTo>
                  <a:lnTo>
                    <a:pt x="642" y="2327"/>
                  </a:lnTo>
                  <a:lnTo>
                    <a:pt x="642" y="2322"/>
                  </a:lnTo>
                  <a:lnTo>
                    <a:pt x="643" y="2318"/>
                  </a:lnTo>
                  <a:lnTo>
                    <a:pt x="644" y="2314"/>
                  </a:lnTo>
                  <a:lnTo>
                    <a:pt x="647" y="2309"/>
                  </a:lnTo>
                  <a:lnTo>
                    <a:pt x="652" y="2304"/>
                  </a:lnTo>
                  <a:lnTo>
                    <a:pt x="658" y="2299"/>
                  </a:lnTo>
                  <a:lnTo>
                    <a:pt x="666" y="2295"/>
                  </a:lnTo>
                  <a:lnTo>
                    <a:pt x="675" y="2293"/>
                  </a:lnTo>
                  <a:lnTo>
                    <a:pt x="675" y="2392"/>
                  </a:lnTo>
                  <a:close/>
                  <a:moveTo>
                    <a:pt x="158" y="1528"/>
                  </a:moveTo>
                  <a:lnTo>
                    <a:pt x="168" y="1535"/>
                  </a:lnTo>
                  <a:lnTo>
                    <a:pt x="178" y="1542"/>
                  </a:lnTo>
                  <a:lnTo>
                    <a:pt x="187" y="1550"/>
                  </a:lnTo>
                  <a:lnTo>
                    <a:pt x="194" y="1557"/>
                  </a:lnTo>
                  <a:lnTo>
                    <a:pt x="202" y="1565"/>
                  </a:lnTo>
                  <a:lnTo>
                    <a:pt x="209" y="1572"/>
                  </a:lnTo>
                  <a:lnTo>
                    <a:pt x="215" y="1580"/>
                  </a:lnTo>
                  <a:lnTo>
                    <a:pt x="220" y="1588"/>
                  </a:lnTo>
                  <a:lnTo>
                    <a:pt x="224" y="1595"/>
                  </a:lnTo>
                  <a:lnTo>
                    <a:pt x="228" y="1602"/>
                  </a:lnTo>
                  <a:lnTo>
                    <a:pt x="230" y="1609"/>
                  </a:lnTo>
                  <a:lnTo>
                    <a:pt x="232" y="1616"/>
                  </a:lnTo>
                  <a:lnTo>
                    <a:pt x="232" y="1622"/>
                  </a:lnTo>
                  <a:lnTo>
                    <a:pt x="232" y="1629"/>
                  </a:lnTo>
                  <a:lnTo>
                    <a:pt x="231" y="1634"/>
                  </a:lnTo>
                  <a:lnTo>
                    <a:pt x="228" y="1639"/>
                  </a:lnTo>
                  <a:lnTo>
                    <a:pt x="224" y="1644"/>
                  </a:lnTo>
                  <a:lnTo>
                    <a:pt x="220" y="1648"/>
                  </a:lnTo>
                  <a:lnTo>
                    <a:pt x="215" y="1651"/>
                  </a:lnTo>
                  <a:lnTo>
                    <a:pt x="208" y="1653"/>
                  </a:lnTo>
                  <a:lnTo>
                    <a:pt x="202" y="1654"/>
                  </a:lnTo>
                  <a:lnTo>
                    <a:pt x="194" y="1655"/>
                  </a:lnTo>
                  <a:lnTo>
                    <a:pt x="187" y="1655"/>
                  </a:lnTo>
                  <a:lnTo>
                    <a:pt x="178" y="1654"/>
                  </a:lnTo>
                  <a:lnTo>
                    <a:pt x="168" y="1653"/>
                  </a:lnTo>
                  <a:lnTo>
                    <a:pt x="160" y="1651"/>
                  </a:lnTo>
                  <a:lnTo>
                    <a:pt x="149" y="1649"/>
                  </a:lnTo>
                  <a:lnTo>
                    <a:pt x="139" y="1645"/>
                  </a:lnTo>
                  <a:lnTo>
                    <a:pt x="129" y="1640"/>
                  </a:lnTo>
                  <a:lnTo>
                    <a:pt x="119" y="1636"/>
                  </a:lnTo>
                  <a:lnTo>
                    <a:pt x="108" y="1631"/>
                  </a:lnTo>
                  <a:lnTo>
                    <a:pt x="98" y="1624"/>
                  </a:lnTo>
                  <a:lnTo>
                    <a:pt x="88" y="1618"/>
                  </a:lnTo>
                  <a:lnTo>
                    <a:pt x="79" y="1610"/>
                  </a:lnTo>
                  <a:lnTo>
                    <a:pt x="70" y="1603"/>
                  </a:lnTo>
                  <a:lnTo>
                    <a:pt x="61" y="1596"/>
                  </a:lnTo>
                  <a:lnTo>
                    <a:pt x="54" y="1589"/>
                  </a:lnTo>
                  <a:lnTo>
                    <a:pt x="47" y="1580"/>
                  </a:lnTo>
                  <a:lnTo>
                    <a:pt x="41" y="1572"/>
                  </a:lnTo>
                  <a:lnTo>
                    <a:pt x="37" y="1565"/>
                  </a:lnTo>
                  <a:lnTo>
                    <a:pt x="32" y="1557"/>
                  </a:lnTo>
                  <a:lnTo>
                    <a:pt x="28" y="1551"/>
                  </a:lnTo>
                  <a:lnTo>
                    <a:pt x="26" y="1543"/>
                  </a:lnTo>
                  <a:lnTo>
                    <a:pt x="25" y="1537"/>
                  </a:lnTo>
                  <a:lnTo>
                    <a:pt x="24" y="1530"/>
                  </a:lnTo>
                  <a:lnTo>
                    <a:pt x="24" y="1524"/>
                  </a:lnTo>
                  <a:lnTo>
                    <a:pt x="26" y="1518"/>
                  </a:lnTo>
                  <a:lnTo>
                    <a:pt x="28" y="1513"/>
                  </a:lnTo>
                  <a:lnTo>
                    <a:pt x="31" y="1509"/>
                  </a:lnTo>
                  <a:lnTo>
                    <a:pt x="37" y="1504"/>
                  </a:lnTo>
                  <a:lnTo>
                    <a:pt x="42" y="1501"/>
                  </a:lnTo>
                  <a:lnTo>
                    <a:pt x="47" y="1499"/>
                  </a:lnTo>
                  <a:lnTo>
                    <a:pt x="55" y="1498"/>
                  </a:lnTo>
                  <a:lnTo>
                    <a:pt x="61" y="1497"/>
                  </a:lnTo>
                  <a:lnTo>
                    <a:pt x="70" y="1497"/>
                  </a:lnTo>
                  <a:lnTo>
                    <a:pt x="79" y="1498"/>
                  </a:lnTo>
                  <a:lnTo>
                    <a:pt x="87" y="1499"/>
                  </a:lnTo>
                  <a:lnTo>
                    <a:pt x="97" y="1501"/>
                  </a:lnTo>
                  <a:lnTo>
                    <a:pt x="107" y="1503"/>
                  </a:lnTo>
                  <a:lnTo>
                    <a:pt x="117" y="1508"/>
                  </a:lnTo>
                  <a:lnTo>
                    <a:pt x="127" y="1512"/>
                  </a:lnTo>
                  <a:lnTo>
                    <a:pt x="137" y="1516"/>
                  </a:lnTo>
                  <a:lnTo>
                    <a:pt x="148" y="1522"/>
                  </a:lnTo>
                  <a:lnTo>
                    <a:pt x="158" y="1528"/>
                  </a:lnTo>
                  <a:close/>
                  <a:moveTo>
                    <a:pt x="504" y="1812"/>
                  </a:moveTo>
                  <a:lnTo>
                    <a:pt x="500" y="1816"/>
                  </a:lnTo>
                  <a:lnTo>
                    <a:pt x="495" y="1821"/>
                  </a:lnTo>
                  <a:lnTo>
                    <a:pt x="490" y="1824"/>
                  </a:lnTo>
                  <a:lnTo>
                    <a:pt x="484" y="1826"/>
                  </a:lnTo>
                  <a:lnTo>
                    <a:pt x="476" y="1828"/>
                  </a:lnTo>
                  <a:lnTo>
                    <a:pt x="468" y="1828"/>
                  </a:lnTo>
                  <a:lnTo>
                    <a:pt x="460" y="1829"/>
                  </a:lnTo>
                  <a:lnTo>
                    <a:pt x="451" y="1828"/>
                  </a:lnTo>
                  <a:lnTo>
                    <a:pt x="441" y="1827"/>
                  </a:lnTo>
                  <a:lnTo>
                    <a:pt x="431" y="1825"/>
                  </a:lnTo>
                  <a:lnTo>
                    <a:pt x="421" y="1822"/>
                  </a:lnTo>
                  <a:lnTo>
                    <a:pt x="410" y="1818"/>
                  </a:lnTo>
                  <a:lnTo>
                    <a:pt x="399" y="1814"/>
                  </a:lnTo>
                  <a:lnTo>
                    <a:pt x="389" y="1809"/>
                  </a:lnTo>
                  <a:lnTo>
                    <a:pt x="378" y="1803"/>
                  </a:lnTo>
                  <a:lnTo>
                    <a:pt x="367" y="1797"/>
                  </a:lnTo>
                  <a:lnTo>
                    <a:pt x="356" y="1789"/>
                  </a:lnTo>
                  <a:lnTo>
                    <a:pt x="346" y="1782"/>
                  </a:lnTo>
                  <a:lnTo>
                    <a:pt x="337" y="1774"/>
                  </a:lnTo>
                  <a:lnTo>
                    <a:pt x="328" y="1767"/>
                  </a:lnTo>
                  <a:lnTo>
                    <a:pt x="321" y="1759"/>
                  </a:lnTo>
                  <a:lnTo>
                    <a:pt x="313" y="1752"/>
                  </a:lnTo>
                  <a:lnTo>
                    <a:pt x="307" y="1743"/>
                  </a:lnTo>
                  <a:lnTo>
                    <a:pt x="301" y="1735"/>
                  </a:lnTo>
                  <a:lnTo>
                    <a:pt x="297" y="1728"/>
                  </a:lnTo>
                  <a:lnTo>
                    <a:pt x="292" y="1719"/>
                  </a:lnTo>
                  <a:lnTo>
                    <a:pt x="290" y="1713"/>
                  </a:lnTo>
                  <a:lnTo>
                    <a:pt x="288" y="1705"/>
                  </a:lnTo>
                  <a:lnTo>
                    <a:pt x="288" y="1699"/>
                  </a:lnTo>
                  <a:lnTo>
                    <a:pt x="288" y="1692"/>
                  </a:lnTo>
                  <a:lnTo>
                    <a:pt x="289" y="1686"/>
                  </a:lnTo>
                  <a:lnTo>
                    <a:pt x="292" y="1680"/>
                  </a:lnTo>
                  <a:lnTo>
                    <a:pt x="296" y="1675"/>
                  </a:lnTo>
                  <a:lnTo>
                    <a:pt x="301" y="1672"/>
                  </a:lnTo>
                  <a:lnTo>
                    <a:pt x="307" y="1668"/>
                  </a:lnTo>
                  <a:lnTo>
                    <a:pt x="313" y="1666"/>
                  </a:lnTo>
                  <a:lnTo>
                    <a:pt x="321" y="1664"/>
                  </a:lnTo>
                  <a:lnTo>
                    <a:pt x="328" y="1663"/>
                  </a:lnTo>
                  <a:lnTo>
                    <a:pt x="337" y="1663"/>
                  </a:lnTo>
                  <a:lnTo>
                    <a:pt x="345" y="1664"/>
                  </a:lnTo>
                  <a:lnTo>
                    <a:pt x="355" y="1665"/>
                  </a:lnTo>
                  <a:lnTo>
                    <a:pt x="365" y="1667"/>
                  </a:lnTo>
                  <a:lnTo>
                    <a:pt x="376" y="1671"/>
                  </a:lnTo>
                  <a:lnTo>
                    <a:pt x="386" y="1674"/>
                  </a:lnTo>
                  <a:lnTo>
                    <a:pt x="397" y="1678"/>
                  </a:lnTo>
                  <a:lnTo>
                    <a:pt x="408" y="1684"/>
                  </a:lnTo>
                  <a:lnTo>
                    <a:pt x="419" y="1689"/>
                  </a:lnTo>
                  <a:lnTo>
                    <a:pt x="430" y="1695"/>
                  </a:lnTo>
                  <a:lnTo>
                    <a:pt x="440" y="1703"/>
                  </a:lnTo>
                  <a:lnTo>
                    <a:pt x="450" y="1711"/>
                  </a:lnTo>
                  <a:lnTo>
                    <a:pt x="460" y="1718"/>
                  </a:lnTo>
                  <a:lnTo>
                    <a:pt x="468" y="1726"/>
                  </a:lnTo>
                  <a:lnTo>
                    <a:pt x="476" y="1733"/>
                  </a:lnTo>
                  <a:lnTo>
                    <a:pt x="484" y="1741"/>
                  </a:lnTo>
                  <a:lnTo>
                    <a:pt x="489" y="1749"/>
                  </a:lnTo>
                  <a:lnTo>
                    <a:pt x="495" y="1757"/>
                  </a:lnTo>
                  <a:lnTo>
                    <a:pt x="500" y="1764"/>
                  </a:lnTo>
                  <a:lnTo>
                    <a:pt x="503" y="1772"/>
                  </a:lnTo>
                  <a:lnTo>
                    <a:pt x="506" y="1780"/>
                  </a:lnTo>
                  <a:lnTo>
                    <a:pt x="507" y="1787"/>
                  </a:lnTo>
                  <a:lnTo>
                    <a:pt x="508" y="1794"/>
                  </a:lnTo>
                  <a:lnTo>
                    <a:pt x="507" y="1800"/>
                  </a:lnTo>
                  <a:lnTo>
                    <a:pt x="506" y="1807"/>
                  </a:lnTo>
                  <a:lnTo>
                    <a:pt x="504" y="1812"/>
                  </a:lnTo>
                  <a:close/>
                  <a:moveTo>
                    <a:pt x="675" y="1988"/>
                  </a:moveTo>
                  <a:lnTo>
                    <a:pt x="663" y="1982"/>
                  </a:lnTo>
                  <a:lnTo>
                    <a:pt x="651" y="1975"/>
                  </a:lnTo>
                  <a:lnTo>
                    <a:pt x="640" y="1967"/>
                  </a:lnTo>
                  <a:lnTo>
                    <a:pt x="629" y="1960"/>
                  </a:lnTo>
                  <a:lnTo>
                    <a:pt x="620" y="1952"/>
                  </a:lnTo>
                  <a:lnTo>
                    <a:pt x="610" y="1945"/>
                  </a:lnTo>
                  <a:lnTo>
                    <a:pt x="601" y="1936"/>
                  </a:lnTo>
                  <a:lnTo>
                    <a:pt x="594" y="1927"/>
                  </a:lnTo>
                  <a:lnTo>
                    <a:pt x="587" y="1920"/>
                  </a:lnTo>
                  <a:lnTo>
                    <a:pt x="582" y="1911"/>
                  </a:lnTo>
                  <a:lnTo>
                    <a:pt x="576" y="1903"/>
                  </a:lnTo>
                  <a:lnTo>
                    <a:pt x="572" y="1895"/>
                  </a:lnTo>
                  <a:lnTo>
                    <a:pt x="570" y="1888"/>
                  </a:lnTo>
                  <a:lnTo>
                    <a:pt x="568" y="1880"/>
                  </a:lnTo>
                  <a:lnTo>
                    <a:pt x="567" y="1872"/>
                  </a:lnTo>
                  <a:lnTo>
                    <a:pt x="568" y="1866"/>
                  </a:lnTo>
                  <a:lnTo>
                    <a:pt x="569" y="1859"/>
                  </a:lnTo>
                  <a:lnTo>
                    <a:pt x="572" y="1854"/>
                  </a:lnTo>
                  <a:lnTo>
                    <a:pt x="574" y="1850"/>
                  </a:lnTo>
                  <a:lnTo>
                    <a:pt x="579" y="1847"/>
                  </a:lnTo>
                  <a:lnTo>
                    <a:pt x="583" y="1843"/>
                  </a:lnTo>
                  <a:lnTo>
                    <a:pt x="587" y="1841"/>
                  </a:lnTo>
                  <a:lnTo>
                    <a:pt x="593" y="1839"/>
                  </a:lnTo>
                  <a:lnTo>
                    <a:pt x="598" y="1838"/>
                  </a:lnTo>
                  <a:lnTo>
                    <a:pt x="604" y="1837"/>
                  </a:lnTo>
                  <a:lnTo>
                    <a:pt x="611" y="1836"/>
                  </a:lnTo>
                  <a:lnTo>
                    <a:pt x="625" y="1837"/>
                  </a:lnTo>
                  <a:lnTo>
                    <a:pt x="641" y="1839"/>
                  </a:lnTo>
                  <a:lnTo>
                    <a:pt x="657" y="1842"/>
                  </a:lnTo>
                  <a:lnTo>
                    <a:pt x="675" y="1849"/>
                  </a:lnTo>
                  <a:lnTo>
                    <a:pt x="675" y="1988"/>
                  </a:lnTo>
                  <a:close/>
                  <a:moveTo>
                    <a:pt x="186" y="1108"/>
                  </a:moveTo>
                  <a:lnTo>
                    <a:pt x="204" y="1121"/>
                  </a:lnTo>
                  <a:lnTo>
                    <a:pt x="219" y="1134"/>
                  </a:lnTo>
                  <a:lnTo>
                    <a:pt x="226" y="1142"/>
                  </a:lnTo>
                  <a:lnTo>
                    <a:pt x="232" y="1148"/>
                  </a:lnTo>
                  <a:lnTo>
                    <a:pt x="237" y="1156"/>
                  </a:lnTo>
                  <a:lnTo>
                    <a:pt x="242" y="1162"/>
                  </a:lnTo>
                  <a:lnTo>
                    <a:pt x="246" y="1170"/>
                  </a:lnTo>
                  <a:lnTo>
                    <a:pt x="248" y="1176"/>
                  </a:lnTo>
                  <a:lnTo>
                    <a:pt x="250" y="1183"/>
                  </a:lnTo>
                  <a:lnTo>
                    <a:pt x="253" y="1189"/>
                  </a:lnTo>
                  <a:lnTo>
                    <a:pt x="253" y="1196"/>
                  </a:lnTo>
                  <a:lnTo>
                    <a:pt x="253" y="1201"/>
                  </a:lnTo>
                  <a:lnTo>
                    <a:pt x="250" y="1208"/>
                  </a:lnTo>
                  <a:lnTo>
                    <a:pt x="248" y="1212"/>
                  </a:lnTo>
                  <a:lnTo>
                    <a:pt x="245" y="1216"/>
                  </a:lnTo>
                  <a:lnTo>
                    <a:pt x="241" y="1221"/>
                  </a:lnTo>
                  <a:lnTo>
                    <a:pt x="235" y="1223"/>
                  </a:lnTo>
                  <a:lnTo>
                    <a:pt x="230" y="1225"/>
                  </a:lnTo>
                  <a:lnTo>
                    <a:pt x="223" y="1227"/>
                  </a:lnTo>
                  <a:lnTo>
                    <a:pt x="217" y="1228"/>
                  </a:lnTo>
                  <a:lnTo>
                    <a:pt x="209" y="1228"/>
                  </a:lnTo>
                  <a:lnTo>
                    <a:pt x="202" y="1227"/>
                  </a:lnTo>
                  <a:lnTo>
                    <a:pt x="193" y="1226"/>
                  </a:lnTo>
                  <a:lnTo>
                    <a:pt x="185" y="1224"/>
                  </a:lnTo>
                  <a:lnTo>
                    <a:pt x="176" y="1222"/>
                  </a:lnTo>
                  <a:lnTo>
                    <a:pt x="166" y="1218"/>
                  </a:lnTo>
                  <a:lnTo>
                    <a:pt x="158" y="1214"/>
                  </a:lnTo>
                  <a:lnTo>
                    <a:pt x="148" y="1210"/>
                  </a:lnTo>
                  <a:lnTo>
                    <a:pt x="138" y="1205"/>
                  </a:lnTo>
                  <a:lnTo>
                    <a:pt x="129" y="1199"/>
                  </a:lnTo>
                  <a:lnTo>
                    <a:pt x="120" y="1193"/>
                  </a:lnTo>
                  <a:lnTo>
                    <a:pt x="111" y="1186"/>
                  </a:lnTo>
                  <a:lnTo>
                    <a:pt x="104" y="1180"/>
                  </a:lnTo>
                  <a:lnTo>
                    <a:pt x="96" y="1173"/>
                  </a:lnTo>
                  <a:lnTo>
                    <a:pt x="90" y="1166"/>
                  </a:lnTo>
                  <a:lnTo>
                    <a:pt x="83" y="1159"/>
                  </a:lnTo>
                  <a:lnTo>
                    <a:pt x="78" y="1152"/>
                  </a:lnTo>
                  <a:lnTo>
                    <a:pt x="73" y="1144"/>
                  </a:lnTo>
                  <a:lnTo>
                    <a:pt x="69" y="1137"/>
                  </a:lnTo>
                  <a:lnTo>
                    <a:pt x="67" y="1130"/>
                  </a:lnTo>
                  <a:lnTo>
                    <a:pt x="64" y="1123"/>
                  </a:lnTo>
                  <a:lnTo>
                    <a:pt x="63" y="1117"/>
                  </a:lnTo>
                  <a:lnTo>
                    <a:pt x="63" y="1112"/>
                  </a:lnTo>
                  <a:lnTo>
                    <a:pt x="63" y="1105"/>
                  </a:lnTo>
                  <a:lnTo>
                    <a:pt x="65" y="1100"/>
                  </a:lnTo>
                  <a:lnTo>
                    <a:pt x="67" y="1094"/>
                  </a:lnTo>
                  <a:lnTo>
                    <a:pt x="70" y="1090"/>
                  </a:lnTo>
                  <a:lnTo>
                    <a:pt x="74" y="1087"/>
                  </a:lnTo>
                  <a:lnTo>
                    <a:pt x="80" y="1084"/>
                  </a:lnTo>
                  <a:lnTo>
                    <a:pt x="85" y="1081"/>
                  </a:lnTo>
                  <a:lnTo>
                    <a:pt x="92" y="1080"/>
                  </a:lnTo>
                  <a:lnTo>
                    <a:pt x="98" y="1079"/>
                  </a:lnTo>
                  <a:lnTo>
                    <a:pt x="106" y="1079"/>
                  </a:lnTo>
                  <a:lnTo>
                    <a:pt x="113" y="1080"/>
                  </a:lnTo>
                  <a:lnTo>
                    <a:pt x="122" y="1081"/>
                  </a:lnTo>
                  <a:lnTo>
                    <a:pt x="131" y="1082"/>
                  </a:lnTo>
                  <a:lnTo>
                    <a:pt x="139" y="1086"/>
                  </a:lnTo>
                  <a:lnTo>
                    <a:pt x="149" y="1089"/>
                  </a:lnTo>
                  <a:lnTo>
                    <a:pt x="167" y="1098"/>
                  </a:lnTo>
                  <a:lnTo>
                    <a:pt x="186" y="1108"/>
                  </a:lnTo>
                  <a:close/>
                  <a:moveTo>
                    <a:pt x="372" y="1359"/>
                  </a:moveTo>
                  <a:lnTo>
                    <a:pt x="363" y="1352"/>
                  </a:lnTo>
                  <a:lnTo>
                    <a:pt x="354" y="1346"/>
                  </a:lnTo>
                  <a:lnTo>
                    <a:pt x="345" y="1338"/>
                  </a:lnTo>
                  <a:lnTo>
                    <a:pt x="338" y="1331"/>
                  </a:lnTo>
                  <a:lnTo>
                    <a:pt x="330" y="1324"/>
                  </a:lnTo>
                  <a:lnTo>
                    <a:pt x="325" y="1317"/>
                  </a:lnTo>
                  <a:lnTo>
                    <a:pt x="318" y="1309"/>
                  </a:lnTo>
                  <a:lnTo>
                    <a:pt x="314" y="1302"/>
                  </a:lnTo>
                  <a:lnTo>
                    <a:pt x="310" y="1294"/>
                  </a:lnTo>
                  <a:lnTo>
                    <a:pt x="307" y="1287"/>
                  </a:lnTo>
                  <a:lnTo>
                    <a:pt x="304" y="1280"/>
                  </a:lnTo>
                  <a:lnTo>
                    <a:pt x="303" y="1273"/>
                  </a:lnTo>
                  <a:lnTo>
                    <a:pt x="302" y="1267"/>
                  </a:lnTo>
                  <a:lnTo>
                    <a:pt x="303" y="1261"/>
                  </a:lnTo>
                  <a:lnTo>
                    <a:pt x="304" y="1255"/>
                  </a:lnTo>
                  <a:lnTo>
                    <a:pt x="307" y="1250"/>
                  </a:lnTo>
                  <a:lnTo>
                    <a:pt x="311" y="1245"/>
                  </a:lnTo>
                  <a:lnTo>
                    <a:pt x="315" y="1241"/>
                  </a:lnTo>
                  <a:lnTo>
                    <a:pt x="321" y="1238"/>
                  </a:lnTo>
                  <a:lnTo>
                    <a:pt x="326" y="1236"/>
                  </a:lnTo>
                  <a:lnTo>
                    <a:pt x="332" y="1235"/>
                  </a:lnTo>
                  <a:lnTo>
                    <a:pt x="340" y="1234"/>
                  </a:lnTo>
                  <a:lnTo>
                    <a:pt x="348" y="1234"/>
                  </a:lnTo>
                  <a:lnTo>
                    <a:pt x="356" y="1234"/>
                  </a:lnTo>
                  <a:lnTo>
                    <a:pt x="365" y="1235"/>
                  </a:lnTo>
                  <a:lnTo>
                    <a:pt x="373" y="1237"/>
                  </a:lnTo>
                  <a:lnTo>
                    <a:pt x="383" y="1240"/>
                  </a:lnTo>
                  <a:lnTo>
                    <a:pt x="393" y="1243"/>
                  </a:lnTo>
                  <a:lnTo>
                    <a:pt x="403" y="1246"/>
                  </a:lnTo>
                  <a:lnTo>
                    <a:pt x="412" y="1252"/>
                  </a:lnTo>
                  <a:lnTo>
                    <a:pt x="422" y="1257"/>
                  </a:lnTo>
                  <a:lnTo>
                    <a:pt x="433" y="1263"/>
                  </a:lnTo>
                  <a:lnTo>
                    <a:pt x="443" y="1269"/>
                  </a:lnTo>
                  <a:lnTo>
                    <a:pt x="451" y="1276"/>
                  </a:lnTo>
                  <a:lnTo>
                    <a:pt x="460" y="1283"/>
                  </a:lnTo>
                  <a:lnTo>
                    <a:pt x="467" y="1291"/>
                  </a:lnTo>
                  <a:lnTo>
                    <a:pt x="474" y="1297"/>
                  </a:lnTo>
                  <a:lnTo>
                    <a:pt x="480" y="1305"/>
                  </a:lnTo>
                  <a:lnTo>
                    <a:pt x="487" y="1312"/>
                  </a:lnTo>
                  <a:lnTo>
                    <a:pt x="491" y="1320"/>
                  </a:lnTo>
                  <a:lnTo>
                    <a:pt x="495" y="1327"/>
                  </a:lnTo>
                  <a:lnTo>
                    <a:pt x="499" y="1334"/>
                  </a:lnTo>
                  <a:lnTo>
                    <a:pt x="501" y="1341"/>
                  </a:lnTo>
                  <a:lnTo>
                    <a:pt x="502" y="1348"/>
                  </a:lnTo>
                  <a:lnTo>
                    <a:pt x="503" y="1354"/>
                  </a:lnTo>
                  <a:lnTo>
                    <a:pt x="502" y="1361"/>
                  </a:lnTo>
                  <a:lnTo>
                    <a:pt x="501" y="1366"/>
                  </a:lnTo>
                  <a:lnTo>
                    <a:pt x="499" y="1372"/>
                  </a:lnTo>
                  <a:lnTo>
                    <a:pt x="494" y="1376"/>
                  </a:lnTo>
                  <a:lnTo>
                    <a:pt x="490" y="1380"/>
                  </a:lnTo>
                  <a:lnTo>
                    <a:pt x="485" y="1384"/>
                  </a:lnTo>
                  <a:lnTo>
                    <a:pt x="479" y="1386"/>
                  </a:lnTo>
                  <a:lnTo>
                    <a:pt x="473" y="1387"/>
                  </a:lnTo>
                  <a:lnTo>
                    <a:pt x="465" y="1388"/>
                  </a:lnTo>
                  <a:lnTo>
                    <a:pt x="458" y="1388"/>
                  </a:lnTo>
                  <a:lnTo>
                    <a:pt x="449" y="1388"/>
                  </a:lnTo>
                  <a:lnTo>
                    <a:pt x="440" y="1387"/>
                  </a:lnTo>
                  <a:lnTo>
                    <a:pt x="432" y="1385"/>
                  </a:lnTo>
                  <a:lnTo>
                    <a:pt x="422" y="1381"/>
                  </a:lnTo>
                  <a:lnTo>
                    <a:pt x="412" y="1378"/>
                  </a:lnTo>
                  <a:lnTo>
                    <a:pt x="403" y="1375"/>
                  </a:lnTo>
                  <a:lnTo>
                    <a:pt x="393" y="1370"/>
                  </a:lnTo>
                  <a:lnTo>
                    <a:pt x="383" y="1364"/>
                  </a:lnTo>
                  <a:lnTo>
                    <a:pt x="372" y="1359"/>
                  </a:lnTo>
                  <a:close/>
                  <a:moveTo>
                    <a:pt x="675" y="1545"/>
                  </a:moveTo>
                  <a:lnTo>
                    <a:pt x="664" y="1542"/>
                  </a:lnTo>
                  <a:lnTo>
                    <a:pt x="653" y="1537"/>
                  </a:lnTo>
                  <a:lnTo>
                    <a:pt x="641" y="1530"/>
                  </a:lnTo>
                  <a:lnTo>
                    <a:pt x="630" y="1524"/>
                  </a:lnTo>
                  <a:lnTo>
                    <a:pt x="620" y="1517"/>
                  </a:lnTo>
                  <a:lnTo>
                    <a:pt x="610" y="1510"/>
                  </a:lnTo>
                  <a:lnTo>
                    <a:pt x="601" y="1503"/>
                  </a:lnTo>
                  <a:lnTo>
                    <a:pt x="593" y="1496"/>
                  </a:lnTo>
                  <a:lnTo>
                    <a:pt x="585" y="1488"/>
                  </a:lnTo>
                  <a:lnTo>
                    <a:pt x="579" y="1480"/>
                  </a:lnTo>
                  <a:lnTo>
                    <a:pt x="573" y="1472"/>
                  </a:lnTo>
                  <a:lnTo>
                    <a:pt x="568" y="1464"/>
                  </a:lnTo>
                  <a:lnTo>
                    <a:pt x="563" y="1457"/>
                  </a:lnTo>
                  <a:lnTo>
                    <a:pt x="560" y="1449"/>
                  </a:lnTo>
                  <a:lnTo>
                    <a:pt x="557" y="1442"/>
                  </a:lnTo>
                  <a:lnTo>
                    <a:pt x="556" y="1435"/>
                  </a:lnTo>
                  <a:lnTo>
                    <a:pt x="556" y="1428"/>
                  </a:lnTo>
                  <a:lnTo>
                    <a:pt x="556" y="1422"/>
                  </a:lnTo>
                  <a:lnTo>
                    <a:pt x="557" y="1416"/>
                  </a:lnTo>
                  <a:lnTo>
                    <a:pt x="560" y="1411"/>
                  </a:lnTo>
                  <a:lnTo>
                    <a:pt x="563" y="1406"/>
                  </a:lnTo>
                  <a:lnTo>
                    <a:pt x="568" y="1402"/>
                  </a:lnTo>
                  <a:lnTo>
                    <a:pt x="572" y="1400"/>
                  </a:lnTo>
                  <a:lnTo>
                    <a:pt x="577" y="1396"/>
                  </a:lnTo>
                  <a:lnTo>
                    <a:pt x="584" y="1395"/>
                  </a:lnTo>
                  <a:lnTo>
                    <a:pt x="590" y="1393"/>
                  </a:lnTo>
                  <a:lnTo>
                    <a:pt x="597" y="1393"/>
                  </a:lnTo>
                  <a:lnTo>
                    <a:pt x="604" y="1393"/>
                  </a:lnTo>
                  <a:lnTo>
                    <a:pt x="621" y="1394"/>
                  </a:lnTo>
                  <a:lnTo>
                    <a:pt x="638" y="1399"/>
                  </a:lnTo>
                  <a:lnTo>
                    <a:pt x="656" y="1405"/>
                  </a:lnTo>
                  <a:lnTo>
                    <a:pt x="675" y="1414"/>
                  </a:lnTo>
                  <a:lnTo>
                    <a:pt x="675" y="1545"/>
                  </a:lnTo>
                  <a:close/>
                  <a:moveTo>
                    <a:pt x="324" y="794"/>
                  </a:moveTo>
                  <a:lnTo>
                    <a:pt x="321" y="799"/>
                  </a:lnTo>
                  <a:lnTo>
                    <a:pt x="316" y="802"/>
                  </a:lnTo>
                  <a:lnTo>
                    <a:pt x="312" y="804"/>
                  </a:lnTo>
                  <a:lnTo>
                    <a:pt x="307" y="807"/>
                  </a:lnTo>
                  <a:lnTo>
                    <a:pt x="301" y="808"/>
                  </a:lnTo>
                  <a:lnTo>
                    <a:pt x="295" y="809"/>
                  </a:lnTo>
                  <a:lnTo>
                    <a:pt x="287" y="809"/>
                  </a:lnTo>
                  <a:lnTo>
                    <a:pt x="281" y="809"/>
                  </a:lnTo>
                  <a:lnTo>
                    <a:pt x="273" y="808"/>
                  </a:lnTo>
                  <a:lnTo>
                    <a:pt x="264" y="806"/>
                  </a:lnTo>
                  <a:lnTo>
                    <a:pt x="257" y="804"/>
                  </a:lnTo>
                  <a:lnTo>
                    <a:pt x="248" y="801"/>
                  </a:lnTo>
                  <a:lnTo>
                    <a:pt x="231" y="793"/>
                  </a:lnTo>
                  <a:lnTo>
                    <a:pt x="215" y="783"/>
                  </a:lnTo>
                  <a:lnTo>
                    <a:pt x="199" y="772"/>
                  </a:lnTo>
                  <a:lnTo>
                    <a:pt x="185" y="759"/>
                  </a:lnTo>
                  <a:lnTo>
                    <a:pt x="178" y="752"/>
                  </a:lnTo>
                  <a:lnTo>
                    <a:pt x="173" y="746"/>
                  </a:lnTo>
                  <a:lnTo>
                    <a:pt x="168" y="739"/>
                  </a:lnTo>
                  <a:lnTo>
                    <a:pt x="164" y="733"/>
                  </a:lnTo>
                  <a:lnTo>
                    <a:pt x="161" y="726"/>
                  </a:lnTo>
                  <a:lnTo>
                    <a:pt x="158" y="720"/>
                  </a:lnTo>
                  <a:lnTo>
                    <a:pt x="156" y="713"/>
                  </a:lnTo>
                  <a:lnTo>
                    <a:pt x="155" y="707"/>
                  </a:lnTo>
                  <a:lnTo>
                    <a:pt x="155" y="701"/>
                  </a:lnTo>
                  <a:lnTo>
                    <a:pt x="155" y="696"/>
                  </a:lnTo>
                  <a:lnTo>
                    <a:pt x="156" y="691"/>
                  </a:lnTo>
                  <a:lnTo>
                    <a:pt x="160" y="686"/>
                  </a:lnTo>
                  <a:lnTo>
                    <a:pt x="163" y="682"/>
                  </a:lnTo>
                  <a:lnTo>
                    <a:pt x="166" y="679"/>
                  </a:lnTo>
                  <a:lnTo>
                    <a:pt x="170" y="676"/>
                  </a:lnTo>
                  <a:lnTo>
                    <a:pt x="176" y="673"/>
                  </a:lnTo>
                  <a:lnTo>
                    <a:pt x="182" y="672"/>
                  </a:lnTo>
                  <a:lnTo>
                    <a:pt x="189" y="671"/>
                  </a:lnTo>
                  <a:lnTo>
                    <a:pt x="195" y="670"/>
                  </a:lnTo>
                  <a:lnTo>
                    <a:pt x="203" y="671"/>
                  </a:lnTo>
                  <a:lnTo>
                    <a:pt x="218" y="673"/>
                  </a:lnTo>
                  <a:lnTo>
                    <a:pt x="234" y="679"/>
                  </a:lnTo>
                  <a:lnTo>
                    <a:pt x="251" y="686"/>
                  </a:lnTo>
                  <a:lnTo>
                    <a:pt x="269" y="697"/>
                  </a:lnTo>
                  <a:lnTo>
                    <a:pt x="285" y="708"/>
                  </a:lnTo>
                  <a:lnTo>
                    <a:pt x="299" y="721"/>
                  </a:lnTo>
                  <a:lnTo>
                    <a:pt x="310" y="734"/>
                  </a:lnTo>
                  <a:lnTo>
                    <a:pt x="318" y="748"/>
                  </a:lnTo>
                  <a:lnTo>
                    <a:pt x="322" y="754"/>
                  </a:lnTo>
                  <a:lnTo>
                    <a:pt x="325" y="761"/>
                  </a:lnTo>
                  <a:lnTo>
                    <a:pt x="327" y="767"/>
                  </a:lnTo>
                  <a:lnTo>
                    <a:pt x="328" y="773"/>
                  </a:lnTo>
                  <a:lnTo>
                    <a:pt x="328" y="779"/>
                  </a:lnTo>
                  <a:lnTo>
                    <a:pt x="327" y="785"/>
                  </a:lnTo>
                  <a:lnTo>
                    <a:pt x="326" y="789"/>
                  </a:lnTo>
                  <a:lnTo>
                    <a:pt x="324" y="794"/>
                  </a:lnTo>
                  <a:close/>
                  <a:moveTo>
                    <a:pt x="550" y="941"/>
                  </a:moveTo>
                  <a:lnTo>
                    <a:pt x="547" y="945"/>
                  </a:lnTo>
                  <a:lnTo>
                    <a:pt x="543" y="950"/>
                  </a:lnTo>
                  <a:lnTo>
                    <a:pt x="538" y="952"/>
                  </a:lnTo>
                  <a:lnTo>
                    <a:pt x="532" y="955"/>
                  </a:lnTo>
                  <a:lnTo>
                    <a:pt x="527" y="956"/>
                  </a:lnTo>
                  <a:lnTo>
                    <a:pt x="519" y="957"/>
                  </a:lnTo>
                  <a:lnTo>
                    <a:pt x="513" y="957"/>
                  </a:lnTo>
                  <a:lnTo>
                    <a:pt x="505" y="957"/>
                  </a:lnTo>
                  <a:lnTo>
                    <a:pt x="496" y="956"/>
                  </a:lnTo>
                  <a:lnTo>
                    <a:pt x="488" y="954"/>
                  </a:lnTo>
                  <a:lnTo>
                    <a:pt x="479" y="952"/>
                  </a:lnTo>
                  <a:lnTo>
                    <a:pt x="471" y="949"/>
                  </a:lnTo>
                  <a:lnTo>
                    <a:pt x="462" y="945"/>
                  </a:lnTo>
                  <a:lnTo>
                    <a:pt x="453" y="941"/>
                  </a:lnTo>
                  <a:lnTo>
                    <a:pt x="444" y="936"/>
                  </a:lnTo>
                  <a:lnTo>
                    <a:pt x="435" y="930"/>
                  </a:lnTo>
                  <a:lnTo>
                    <a:pt x="426" y="925"/>
                  </a:lnTo>
                  <a:lnTo>
                    <a:pt x="418" y="918"/>
                  </a:lnTo>
                  <a:lnTo>
                    <a:pt x="410" y="912"/>
                  </a:lnTo>
                  <a:lnTo>
                    <a:pt x="404" y="905"/>
                  </a:lnTo>
                  <a:lnTo>
                    <a:pt x="397" y="898"/>
                  </a:lnTo>
                  <a:lnTo>
                    <a:pt x="391" y="891"/>
                  </a:lnTo>
                  <a:lnTo>
                    <a:pt x="386" y="884"/>
                  </a:lnTo>
                  <a:lnTo>
                    <a:pt x="382" y="877"/>
                  </a:lnTo>
                  <a:lnTo>
                    <a:pt x="378" y="871"/>
                  </a:lnTo>
                  <a:lnTo>
                    <a:pt x="376" y="863"/>
                  </a:lnTo>
                  <a:lnTo>
                    <a:pt x="373" y="857"/>
                  </a:lnTo>
                  <a:lnTo>
                    <a:pt x="372" y="850"/>
                  </a:lnTo>
                  <a:lnTo>
                    <a:pt x="372" y="845"/>
                  </a:lnTo>
                  <a:lnTo>
                    <a:pt x="372" y="839"/>
                  </a:lnTo>
                  <a:lnTo>
                    <a:pt x="375" y="833"/>
                  </a:lnTo>
                  <a:lnTo>
                    <a:pt x="377" y="829"/>
                  </a:lnTo>
                  <a:lnTo>
                    <a:pt x="380" y="825"/>
                  </a:lnTo>
                  <a:lnTo>
                    <a:pt x="384" y="820"/>
                  </a:lnTo>
                  <a:lnTo>
                    <a:pt x="389" y="818"/>
                  </a:lnTo>
                  <a:lnTo>
                    <a:pt x="395" y="816"/>
                  </a:lnTo>
                  <a:lnTo>
                    <a:pt x="400" y="814"/>
                  </a:lnTo>
                  <a:lnTo>
                    <a:pt x="407" y="813"/>
                  </a:lnTo>
                  <a:lnTo>
                    <a:pt x="414" y="813"/>
                  </a:lnTo>
                  <a:lnTo>
                    <a:pt x="422" y="813"/>
                  </a:lnTo>
                  <a:lnTo>
                    <a:pt x="431" y="814"/>
                  </a:lnTo>
                  <a:lnTo>
                    <a:pt x="438" y="816"/>
                  </a:lnTo>
                  <a:lnTo>
                    <a:pt x="447" y="818"/>
                  </a:lnTo>
                  <a:lnTo>
                    <a:pt x="455" y="821"/>
                  </a:lnTo>
                  <a:lnTo>
                    <a:pt x="474" y="829"/>
                  </a:lnTo>
                  <a:lnTo>
                    <a:pt x="492" y="840"/>
                  </a:lnTo>
                  <a:lnTo>
                    <a:pt x="508" y="851"/>
                  </a:lnTo>
                  <a:lnTo>
                    <a:pt x="523" y="864"/>
                  </a:lnTo>
                  <a:lnTo>
                    <a:pt x="530" y="872"/>
                  </a:lnTo>
                  <a:lnTo>
                    <a:pt x="535" y="878"/>
                  </a:lnTo>
                  <a:lnTo>
                    <a:pt x="541" y="886"/>
                  </a:lnTo>
                  <a:lnTo>
                    <a:pt x="545" y="892"/>
                  </a:lnTo>
                  <a:lnTo>
                    <a:pt x="548" y="899"/>
                  </a:lnTo>
                  <a:lnTo>
                    <a:pt x="552" y="907"/>
                  </a:lnTo>
                  <a:lnTo>
                    <a:pt x="554" y="913"/>
                  </a:lnTo>
                  <a:lnTo>
                    <a:pt x="555" y="919"/>
                  </a:lnTo>
                  <a:lnTo>
                    <a:pt x="555" y="925"/>
                  </a:lnTo>
                  <a:lnTo>
                    <a:pt x="555" y="931"/>
                  </a:lnTo>
                  <a:lnTo>
                    <a:pt x="553" y="937"/>
                  </a:lnTo>
                  <a:lnTo>
                    <a:pt x="550" y="941"/>
                  </a:lnTo>
                  <a:close/>
                  <a:moveTo>
                    <a:pt x="675" y="1088"/>
                  </a:moveTo>
                  <a:lnTo>
                    <a:pt x="668" y="1084"/>
                  </a:lnTo>
                  <a:lnTo>
                    <a:pt x="660" y="1077"/>
                  </a:lnTo>
                  <a:lnTo>
                    <a:pt x="651" y="1071"/>
                  </a:lnTo>
                  <a:lnTo>
                    <a:pt x="642" y="1064"/>
                  </a:lnTo>
                  <a:lnTo>
                    <a:pt x="635" y="1058"/>
                  </a:lnTo>
                  <a:lnTo>
                    <a:pt x="628" y="1050"/>
                  </a:lnTo>
                  <a:lnTo>
                    <a:pt x="622" y="1043"/>
                  </a:lnTo>
                  <a:lnTo>
                    <a:pt x="616" y="1036"/>
                  </a:lnTo>
                  <a:lnTo>
                    <a:pt x="612" y="1028"/>
                  </a:lnTo>
                  <a:lnTo>
                    <a:pt x="608" y="1021"/>
                  </a:lnTo>
                  <a:lnTo>
                    <a:pt x="606" y="1014"/>
                  </a:lnTo>
                  <a:lnTo>
                    <a:pt x="603" y="1007"/>
                  </a:lnTo>
                  <a:lnTo>
                    <a:pt x="602" y="1000"/>
                  </a:lnTo>
                  <a:lnTo>
                    <a:pt x="601" y="994"/>
                  </a:lnTo>
                  <a:lnTo>
                    <a:pt x="602" y="987"/>
                  </a:lnTo>
                  <a:lnTo>
                    <a:pt x="603" y="982"/>
                  </a:lnTo>
                  <a:lnTo>
                    <a:pt x="607" y="977"/>
                  </a:lnTo>
                  <a:lnTo>
                    <a:pt x="611" y="971"/>
                  </a:lnTo>
                  <a:lnTo>
                    <a:pt x="617" y="967"/>
                  </a:lnTo>
                  <a:lnTo>
                    <a:pt x="625" y="964"/>
                  </a:lnTo>
                  <a:lnTo>
                    <a:pt x="633" y="962"/>
                  </a:lnTo>
                  <a:lnTo>
                    <a:pt x="642" y="960"/>
                  </a:lnTo>
                  <a:lnTo>
                    <a:pt x="653" y="960"/>
                  </a:lnTo>
                  <a:lnTo>
                    <a:pt x="664" y="962"/>
                  </a:lnTo>
                  <a:lnTo>
                    <a:pt x="675" y="965"/>
                  </a:lnTo>
                  <a:lnTo>
                    <a:pt x="675" y="1088"/>
                  </a:lnTo>
                  <a:close/>
                  <a:moveTo>
                    <a:pt x="161" y="245"/>
                  </a:moveTo>
                  <a:lnTo>
                    <a:pt x="147" y="234"/>
                  </a:lnTo>
                  <a:lnTo>
                    <a:pt x="135" y="223"/>
                  </a:lnTo>
                  <a:lnTo>
                    <a:pt x="125" y="212"/>
                  </a:lnTo>
                  <a:lnTo>
                    <a:pt x="118" y="200"/>
                  </a:lnTo>
                  <a:lnTo>
                    <a:pt x="114" y="194"/>
                  </a:lnTo>
                  <a:lnTo>
                    <a:pt x="112" y="188"/>
                  </a:lnTo>
                  <a:lnTo>
                    <a:pt x="111" y="182"/>
                  </a:lnTo>
                  <a:lnTo>
                    <a:pt x="110" y="177"/>
                  </a:lnTo>
                  <a:lnTo>
                    <a:pt x="110" y="172"/>
                  </a:lnTo>
                  <a:lnTo>
                    <a:pt x="111" y="167"/>
                  </a:lnTo>
                  <a:lnTo>
                    <a:pt x="112" y="162"/>
                  </a:lnTo>
                  <a:lnTo>
                    <a:pt x="114" y="158"/>
                  </a:lnTo>
                  <a:lnTo>
                    <a:pt x="118" y="154"/>
                  </a:lnTo>
                  <a:lnTo>
                    <a:pt x="121" y="151"/>
                  </a:lnTo>
                  <a:lnTo>
                    <a:pt x="125" y="148"/>
                  </a:lnTo>
                  <a:lnTo>
                    <a:pt x="129" y="146"/>
                  </a:lnTo>
                  <a:lnTo>
                    <a:pt x="135" y="145"/>
                  </a:lnTo>
                  <a:lnTo>
                    <a:pt x="140" y="144"/>
                  </a:lnTo>
                  <a:lnTo>
                    <a:pt x="146" y="144"/>
                  </a:lnTo>
                  <a:lnTo>
                    <a:pt x="152" y="144"/>
                  </a:lnTo>
                  <a:lnTo>
                    <a:pt x="166" y="147"/>
                  </a:lnTo>
                  <a:lnTo>
                    <a:pt x="180" y="151"/>
                  </a:lnTo>
                  <a:lnTo>
                    <a:pt x="194" y="158"/>
                  </a:lnTo>
                  <a:lnTo>
                    <a:pt x="209" y="166"/>
                  </a:lnTo>
                  <a:lnTo>
                    <a:pt x="223" y="177"/>
                  </a:lnTo>
                  <a:lnTo>
                    <a:pt x="235" y="188"/>
                  </a:lnTo>
                  <a:lnTo>
                    <a:pt x="245" y="200"/>
                  </a:lnTo>
                  <a:lnTo>
                    <a:pt x="253" y="212"/>
                  </a:lnTo>
                  <a:lnTo>
                    <a:pt x="255" y="218"/>
                  </a:lnTo>
                  <a:lnTo>
                    <a:pt x="257" y="223"/>
                  </a:lnTo>
                  <a:lnTo>
                    <a:pt x="259" y="229"/>
                  </a:lnTo>
                  <a:lnTo>
                    <a:pt x="260" y="234"/>
                  </a:lnTo>
                  <a:lnTo>
                    <a:pt x="260" y="240"/>
                  </a:lnTo>
                  <a:lnTo>
                    <a:pt x="259" y="245"/>
                  </a:lnTo>
                  <a:lnTo>
                    <a:pt x="258" y="249"/>
                  </a:lnTo>
                  <a:lnTo>
                    <a:pt x="256" y="254"/>
                  </a:lnTo>
                  <a:lnTo>
                    <a:pt x="253" y="257"/>
                  </a:lnTo>
                  <a:lnTo>
                    <a:pt x="249" y="260"/>
                  </a:lnTo>
                  <a:lnTo>
                    <a:pt x="245" y="263"/>
                  </a:lnTo>
                  <a:lnTo>
                    <a:pt x="241" y="264"/>
                  </a:lnTo>
                  <a:lnTo>
                    <a:pt x="235" y="267"/>
                  </a:lnTo>
                  <a:lnTo>
                    <a:pt x="230" y="268"/>
                  </a:lnTo>
                  <a:lnTo>
                    <a:pt x="223" y="268"/>
                  </a:lnTo>
                  <a:lnTo>
                    <a:pt x="218" y="267"/>
                  </a:lnTo>
                  <a:lnTo>
                    <a:pt x="204" y="264"/>
                  </a:lnTo>
                  <a:lnTo>
                    <a:pt x="190" y="260"/>
                  </a:lnTo>
                  <a:lnTo>
                    <a:pt x="175" y="254"/>
                  </a:lnTo>
                  <a:lnTo>
                    <a:pt x="161" y="245"/>
                  </a:lnTo>
                  <a:close/>
                  <a:moveTo>
                    <a:pt x="350" y="374"/>
                  </a:moveTo>
                  <a:lnTo>
                    <a:pt x="336" y="364"/>
                  </a:lnTo>
                  <a:lnTo>
                    <a:pt x="323" y="352"/>
                  </a:lnTo>
                  <a:lnTo>
                    <a:pt x="312" y="340"/>
                  </a:lnTo>
                  <a:lnTo>
                    <a:pt x="304" y="327"/>
                  </a:lnTo>
                  <a:lnTo>
                    <a:pt x="301" y="322"/>
                  </a:lnTo>
                  <a:lnTo>
                    <a:pt x="299" y="315"/>
                  </a:lnTo>
                  <a:lnTo>
                    <a:pt x="298" y="310"/>
                  </a:lnTo>
                  <a:lnTo>
                    <a:pt x="297" y="303"/>
                  </a:lnTo>
                  <a:lnTo>
                    <a:pt x="297" y="298"/>
                  </a:lnTo>
                  <a:lnTo>
                    <a:pt x="297" y="292"/>
                  </a:lnTo>
                  <a:lnTo>
                    <a:pt x="299" y="288"/>
                  </a:lnTo>
                  <a:lnTo>
                    <a:pt x="301" y="284"/>
                  </a:lnTo>
                  <a:lnTo>
                    <a:pt x="304" y="280"/>
                  </a:lnTo>
                  <a:lnTo>
                    <a:pt x="308" y="276"/>
                  </a:lnTo>
                  <a:lnTo>
                    <a:pt x="312" y="273"/>
                  </a:lnTo>
                  <a:lnTo>
                    <a:pt x="316" y="271"/>
                  </a:lnTo>
                  <a:lnTo>
                    <a:pt x="322" y="270"/>
                  </a:lnTo>
                  <a:lnTo>
                    <a:pt x="328" y="269"/>
                  </a:lnTo>
                  <a:lnTo>
                    <a:pt x="335" y="269"/>
                  </a:lnTo>
                  <a:lnTo>
                    <a:pt x="341" y="269"/>
                  </a:lnTo>
                  <a:lnTo>
                    <a:pt x="355" y="271"/>
                  </a:lnTo>
                  <a:lnTo>
                    <a:pt x="370" y="276"/>
                  </a:lnTo>
                  <a:lnTo>
                    <a:pt x="385" y="283"/>
                  </a:lnTo>
                  <a:lnTo>
                    <a:pt x="402" y="292"/>
                  </a:lnTo>
                  <a:lnTo>
                    <a:pt x="416" y="303"/>
                  </a:lnTo>
                  <a:lnTo>
                    <a:pt x="428" y="315"/>
                  </a:lnTo>
                  <a:lnTo>
                    <a:pt x="439" y="327"/>
                  </a:lnTo>
                  <a:lnTo>
                    <a:pt x="447" y="340"/>
                  </a:lnTo>
                  <a:lnTo>
                    <a:pt x="450" y="345"/>
                  </a:lnTo>
                  <a:lnTo>
                    <a:pt x="452" y="352"/>
                  </a:lnTo>
                  <a:lnTo>
                    <a:pt x="453" y="357"/>
                  </a:lnTo>
                  <a:lnTo>
                    <a:pt x="454" y="364"/>
                  </a:lnTo>
                  <a:lnTo>
                    <a:pt x="454" y="369"/>
                  </a:lnTo>
                  <a:lnTo>
                    <a:pt x="454" y="374"/>
                  </a:lnTo>
                  <a:lnTo>
                    <a:pt x="452" y="379"/>
                  </a:lnTo>
                  <a:lnTo>
                    <a:pt x="450" y="383"/>
                  </a:lnTo>
                  <a:lnTo>
                    <a:pt x="447" y="387"/>
                  </a:lnTo>
                  <a:lnTo>
                    <a:pt x="444" y="391"/>
                  </a:lnTo>
                  <a:lnTo>
                    <a:pt x="439" y="393"/>
                  </a:lnTo>
                  <a:lnTo>
                    <a:pt x="434" y="395"/>
                  </a:lnTo>
                  <a:lnTo>
                    <a:pt x="428" y="397"/>
                  </a:lnTo>
                  <a:lnTo>
                    <a:pt x="423" y="398"/>
                  </a:lnTo>
                  <a:lnTo>
                    <a:pt x="417" y="398"/>
                  </a:lnTo>
                  <a:lnTo>
                    <a:pt x="410" y="398"/>
                  </a:lnTo>
                  <a:lnTo>
                    <a:pt x="396" y="396"/>
                  </a:lnTo>
                  <a:lnTo>
                    <a:pt x="381" y="391"/>
                  </a:lnTo>
                  <a:lnTo>
                    <a:pt x="366" y="384"/>
                  </a:lnTo>
                  <a:lnTo>
                    <a:pt x="350" y="374"/>
                  </a:lnTo>
                  <a:close/>
                  <a:moveTo>
                    <a:pt x="550" y="510"/>
                  </a:moveTo>
                  <a:lnTo>
                    <a:pt x="535" y="500"/>
                  </a:lnTo>
                  <a:lnTo>
                    <a:pt x="522" y="487"/>
                  </a:lnTo>
                  <a:lnTo>
                    <a:pt x="511" y="474"/>
                  </a:lnTo>
                  <a:lnTo>
                    <a:pt x="503" y="461"/>
                  </a:lnTo>
                  <a:lnTo>
                    <a:pt x="500" y="454"/>
                  </a:lnTo>
                  <a:lnTo>
                    <a:pt x="496" y="449"/>
                  </a:lnTo>
                  <a:lnTo>
                    <a:pt x="495" y="442"/>
                  </a:lnTo>
                  <a:lnTo>
                    <a:pt x="494" y="436"/>
                  </a:lnTo>
                  <a:lnTo>
                    <a:pt x="494" y="431"/>
                  </a:lnTo>
                  <a:lnTo>
                    <a:pt x="494" y="425"/>
                  </a:lnTo>
                  <a:lnTo>
                    <a:pt x="496" y="420"/>
                  </a:lnTo>
                  <a:lnTo>
                    <a:pt x="499" y="415"/>
                  </a:lnTo>
                  <a:lnTo>
                    <a:pt x="502" y="411"/>
                  </a:lnTo>
                  <a:lnTo>
                    <a:pt x="505" y="408"/>
                  </a:lnTo>
                  <a:lnTo>
                    <a:pt x="511" y="405"/>
                  </a:lnTo>
                  <a:lnTo>
                    <a:pt x="515" y="403"/>
                  </a:lnTo>
                  <a:lnTo>
                    <a:pt x="521" y="400"/>
                  </a:lnTo>
                  <a:lnTo>
                    <a:pt x="527" y="400"/>
                  </a:lnTo>
                  <a:lnTo>
                    <a:pt x="533" y="399"/>
                  </a:lnTo>
                  <a:lnTo>
                    <a:pt x="541" y="399"/>
                  </a:lnTo>
                  <a:lnTo>
                    <a:pt x="556" y="403"/>
                  </a:lnTo>
                  <a:lnTo>
                    <a:pt x="571" y="407"/>
                  </a:lnTo>
                  <a:lnTo>
                    <a:pt x="588" y="414"/>
                  </a:lnTo>
                  <a:lnTo>
                    <a:pt x="604" y="424"/>
                  </a:lnTo>
                  <a:lnTo>
                    <a:pt x="620" y="435"/>
                  </a:lnTo>
                  <a:lnTo>
                    <a:pt x="633" y="448"/>
                  </a:lnTo>
                  <a:lnTo>
                    <a:pt x="643" y="460"/>
                  </a:lnTo>
                  <a:lnTo>
                    <a:pt x="652" y="473"/>
                  </a:lnTo>
                  <a:lnTo>
                    <a:pt x="655" y="479"/>
                  </a:lnTo>
                  <a:lnTo>
                    <a:pt x="657" y="486"/>
                  </a:lnTo>
                  <a:lnTo>
                    <a:pt x="660" y="492"/>
                  </a:lnTo>
                  <a:lnTo>
                    <a:pt x="661" y="499"/>
                  </a:lnTo>
                  <a:lnTo>
                    <a:pt x="661" y="504"/>
                  </a:lnTo>
                  <a:lnTo>
                    <a:pt x="660" y="509"/>
                  </a:lnTo>
                  <a:lnTo>
                    <a:pt x="658" y="515"/>
                  </a:lnTo>
                  <a:lnTo>
                    <a:pt x="656" y="519"/>
                  </a:lnTo>
                  <a:lnTo>
                    <a:pt x="653" y="523"/>
                  </a:lnTo>
                  <a:lnTo>
                    <a:pt x="649" y="527"/>
                  </a:lnTo>
                  <a:lnTo>
                    <a:pt x="644" y="530"/>
                  </a:lnTo>
                  <a:lnTo>
                    <a:pt x="639" y="532"/>
                  </a:lnTo>
                  <a:lnTo>
                    <a:pt x="634" y="533"/>
                  </a:lnTo>
                  <a:lnTo>
                    <a:pt x="627" y="534"/>
                  </a:lnTo>
                  <a:lnTo>
                    <a:pt x="621" y="534"/>
                  </a:lnTo>
                  <a:lnTo>
                    <a:pt x="614" y="534"/>
                  </a:lnTo>
                  <a:lnTo>
                    <a:pt x="607" y="533"/>
                  </a:lnTo>
                  <a:lnTo>
                    <a:pt x="599" y="532"/>
                  </a:lnTo>
                  <a:lnTo>
                    <a:pt x="591" y="530"/>
                  </a:lnTo>
                  <a:lnTo>
                    <a:pt x="583" y="528"/>
                  </a:lnTo>
                  <a:lnTo>
                    <a:pt x="567" y="520"/>
                  </a:lnTo>
                  <a:lnTo>
                    <a:pt x="550" y="510"/>
                  </a:lnTo>
                  <a:close/>
                  <a:moveTo>
                    <a:pt x="675" y="56"/>
                  </a:moveTo>
                  <a:lnTo>
                    <a:pt x="671" y="49"/>
                  </a:lnTo>
                  <a:lnTo>
                    <a:pt x="668" y="42"/>
                  </a:lnTo>
                  <a:lnTo>
                    <a:pt x="666" y="36"/>
                  </a:lnTo>
                  <a:lnTo>
                    <a:pt x="665" y="29"/>
                  </a:lnTo>
                  <a:lnTo>
                    <a:pt x="665" y="23"/>
                  </a:lnTo>
                  <a:lnTo>
                    <a:pt x="665" y="17"/>
                  </a:lnTo>
                  <a:lnTo>
                    <a:pt x="667" y="12"/>
                  </a:lnTo>
                  <a:lnTo>
                    <a:pt x="669" y="6"/>
                  </a:lnTo>
                  <a:lnTo>
                    <a:pt x="671" y="3"/>
                  </a:lnTo>
                  <a:lnTo>
                    <a:pt x="675" y="0"/>
                  </a:lnTo>
                  <a:lnTo>
                    <a:pt x="675" y="56"/>
                  </a:lnTo>
                  <a:close/>
                </a:path>
              </a:pathLst>
            </a:custGeom>
            <a:solidFill>
              <a:srgbClr val="C8C0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CH"/>
            </a:p>
          </p:txBody>
        </p:sp>
        <p:sp>
          <p:nvSpPr>
            <p:cNvPr id="70" name="Freeform 57"/>
            <p:cNvSpPr>
              <a:spLocks noEditPoints="1"/>
            </p:cNvSpPr>
            <p:nvPr userDrawn="1"/>
          </p:nvSpPr>
          <p:spPr bwMode="auto">
            <a:xfrm>
              <a:off x="12185187" y="4722813"/>
              <a:ext cx="66675" cy="1616075"/>
            </a:xfrm>
            <a:custGeom>
              <a:avLst/>
              <a:gdLst>
                <a:gd name="T0" fmla="*/ 203 w 336"/>
                <a:gd name="T1" fmla="*/ 7975 h 8144"/>
                <a:gd name="T2" fmla="*/ 0 w 336"/>
                <a:gd name="T3" fmla="*/ 7847 h 8144"/>
                <a:gd name="T4" fmla="*/ 0 w 336"/>
                <a:gd name="T5" fmla="*/ 7847 h 8144"/>
                <a:gd name="T6" fmla="*/ 336 w 336"/>
                <a:gd name="T7" fmla="*/ 7718 h 8144"/>
                <a:gd name="T8" fmla="*/ 88 w 336"/>
                <a:gd name="T9" fmla="*/ 7558 h 8144"/>
                <a:gd name="T10" fmla="*/ 272 w 336"/>
                <a:gd name="T11" fmla="*/ 7594 h 8144"/>
                <a:gd name="T12" fmla="*/ 181 w 336"/>
                <a:gd name="T13" fmla="*/ 7394 h 8144"/>
                <a:gd name="T14" fmla="*/ 291 w 336"/>
                <a:gd name="T15" fmla="*/ 7165 h 8144"/>
                <a:gd name="T16" fmla="*/ 11 w 336"/>
                <a:gd name="T17" fmla="*/ 7131 h 8144"/>
                <a:gd name="T18" fmla="*/ 215 w 336"/>
                <a:gd name="T19" fmla="*/ 6835 h 8144"/>
                <a:gd name="T20" fmla="*/ 129 w 336"/>
                <a:gd name="T21" fmla="*/ 6659 h 8144"/>
                <a:gd name="T22" fmla="*/ 44 w 336"/>
                <a:gd name="T23" fmla="*/ 6739 h 8144"/>
                <a:gd name="T24" fmla="*/ 278 w 336"/>
                <a:gd name="T25" fmla="*/ 6409 h 8144"/>
                <a:gd name="T26" fmla="*/ 165 w 336"/>
                <a:gd name="T27" fmla="*/ 6192 h 8144"/>
                <a:gd name="T28" fmla="*/ 147 w 336"/>
                <a:gd name="T29" fmla="*/ 6308 h 8144"/>
                <a:gd name="T30" fmla="*/ 91 w 336"/>
                <a:gd name="T31" fmla="*/ 6068 h 8144"/>
                <a:gd name="T32" fmla="*/ 319 w 336"/>
                <a:gd name="T33" fmla="*/ 5593 h 8144"/>
                <a:gd name="T34" fmla="*/ 177 w 336"/>
                <a:gd name="T35" fmla="*/ 5203 h 8144"/>
                <a:gd name="T36" fmla="*/ 111 w 336"/>
                <a:gd name="T37" fmla="*/ 5309 h 8144"/>
                <a:gd name="T38" fmla="*/ 220 w 336"/>
                <a:gd name="T39" fmla="*/ 5047 h 8144"/>
                <a:gd name="T40" fmla="*/ 80 w 336"/>
                <a:gd name="T41" fmla="*/ 4665 h 8144"/>
                <a:gd name="T42" fmla="*/ 66 w 336"/>
                <a:gd name="T43" fmla="*/ 4801 h 8144"/>
                <a:gd name="T44" fmla="*/ 193 w 336"/>
                <a:gd name="T45" fmla="*/ 4542 h 8144"/>
                <a:gd name="T46" fmla="*/ 150 w 336"/>
                <a:gd name="T47" fmla="*/ 4171 h 8144"/>
                <a:gd name="T48" fmla="*/ 50 w 336"/>
                <a:gd name="T49" fmla="*/ 4264 h 8144"/>
                <a:gd name="T50" fmla="*/ 274 w 336"/>
                <a:gd name="T51" fmla="*/ 3990 h 8144"/>
                <a:gd name="T52" fmla="*/ 0 w 336"/>
                <a:gd name="T53" fmla="*/ 3158 h 8144"/>
                <a:gd name="T54" fmla="*/ 48 w 336"/>
                <a:gd name="T55" fmla="*/ 2840 h 8144"/>
                <a:gd name="T56" fmla="*/ 160 w 336"/>
                <a:gd name="T57" fmla="*/ 3017 h 8144"/>
                <a:gd name="T58" fmla="*/ 30 w 336"/>
                <a:gd name="T59" fmla="*/ 2532 h 8144"/>
                <a:gd name="T60" fmla="*/ 172 w 336"/>
                <a:gd name="T61" fmla="*/ 2156 h 8144"/>
                <a:gd name="T62" fmla="*/ 131 w 336"/>
                <a:gd name="T63" fmla="*/ 2270 h 8144"/>
                <a:gd name="T64" fmla="*/ 129 w 336"/>
                <a:gd name="T65" fmla="*/ 1726 h 8144"/>
                <a:gd name="T66" fmla="*/ 50 w 336"/>
                <a:gd name="T67" fmla="*/ 1809 h 8144"/>
                <a:gd name="T68" fmla="*/ 163 w 336"/>
                <a:gd name="T69" fmla="*/ 1348 h 8144"/>
                <a:gd name="T70" fmla="*/ 0 w 336"/>
                <a:gd name="T71" fmla="*/ 269 h 8144"/>
                <a:gd name="T72" fmla="*/ 71 w 336"/>
                <a:gd name="T73" fmla="*/ 398 h 8144"/>
                <a:gd name="T74" fmla="*/ 314 w 336"/>
                <a:gd name="T75" fmla="*/ 7814 h 8144"/>
                <a:gd name="T76" fmla="*/ 179 w 336"/>
                <a:gd name="T77" fmla="*/ 7325 h 8144"/>
                <a:gd name="T78" fmla="*/ 283 w 336"/>
                <a:gd name="T79" fmla="*/ 7258 h 8144"/>
                <a:gd name="T80" fmla="*/ 336 w 336"/>
                <a:gd name="T81" fmla="*/ 7043 h 8144"/>
                <a:gd name="T82" fmla="*/ 276 w 336"/>
                <a:gd name="T83" fmla="*/ 6587 h 8144"/>
                <a:gd name="T84" fmla="*/ 336 w 336"/>
                <a:gd name="T85" fmla="*/ 6053 h 8144"/>
                <a:gd name="T86" fmla="*/ 169 w 336"/>
                <a:gd name="T87" fmla="*/ 5859 h 8144"/>
                <a:gd name="T88" fmla="*/ 61 w 336"/>
                <a:gd name="T89" fmla="*/ 5701 h 8144"/>
                <a:gd name="T90" fmla="*/ 199 w 336"/>
                <a:gd name="T91" fmla="*/ 5640 h 8144"/>
                <a:gd name="T92" fmla="*/ 309 w 336"/>
                <a:gd name="T93" fmla="*/ 4604 h 8144"/>
                <a:gd name="T94" fmla="*/ 336 w 336"/>
                <a:gd name="T95" fmla="*/ 3697 h 8144"/>
                <a:gd name="T96" fmla="*/ 33 w 336"/>
                <a:gd name="T97" fmla="*/ 3600 h 8144"/>
                <a:gd name="T98" fmla="*/ 235 w 336"/>
                <a:gd name="T99" fmla="*/ 3442 h 8144"/>
                <a:gd name="T100" fmla="*/ 275 w 336"/>
                <a:gd name="T101" fmla="*/ 3315 h 8144"/>
                <a:gd name="T102" fmla="*/ 336 w 336"/>
                <a:gd name="T103" fmla="*/ 3033 h 8144"/>
                <a:gd name="T104" fmla="*/ 108 w 336"/>
                <a:gd name="T105" fmla="*/ 2615 h 8144"/>
                <a:gd name="T106" fmla="*/ 306 w 336"/>
                <a:gd name="T107" fmla="*/ 2346 h 8144"/>
                <a:gd name="T108" fmla="*/ 229 w 336"/>
                <a:gd name="T109" fmla="*/ 1880 h 8144"/>
                <a:gd name="T110" fmla="*/ 254 w 336"/>
                <a:gd name="T111" fmla="*/ 1496 h 8144"/>
                <a:gd name="T112" fmla="*/ 211 w 336"/>
                <a:gd name="T113" fmla="*/ 941 h 8144"/>
                <a:gd name="T114" fmla="*/ 37 w 336"/>
                <a:gd name="T115" fmla="*/ 863 h 8144"/>
                <a:gd name="T116" fmla="*/ 206 w 336"/>
                <a:gd name="T117" fmla="*/ 892 h 8144"/>
                <a:gd name="T118" fmla="*/ 268 w 336"/>
                <a:gd name="T119" fmla="*/ 977 h 8144"/>
                <a:gd name="T120" fmla="*/ 176 w 336"/>
                <a:gd name="T121" fmla="*/ 403 h 8144"/>
                <a:gd name="T122" fmla="*/ 288 w 336"/>
                <a:gd name="T123" fmla="*/ 534 h 8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36" h="8144">
                  <a:moveTo>
                    <a:pt x="0" y="8038"/>
                  </a:moveTo>
                  <a:lnTo>
                    <a:pt x="0" y="8025"/>
                  </a:lnTo>
                  <a:lnTo>
                    <a:pt x="2" y="8028"/>
                  </a:lnTo>
                  <a:lnTo>
                    <a:pt x="3" y="8031"/>
                  </a:lnTo>
                  <a:lnTo>
                    <a:pt x="3" y="8034"/>
                  </a:lnTo>
                  <a:lnTo>
                    <a:pt x="2" y="8036"/>
                  </a:lnTo>
                  <a:lnTo>
                    <a:pt x="1" y="8037"/>
                  </a:lnTo>
                  <a:lnTo>
                    <a:pt x="0" y="8038"/>
                  </a:lnTo>
                  <a:close/>
                  <a:moveTo>
                    <a:pt x="0" y="8009"/>
                  </a:moveTo>
                  <a:lnTo>
                    <a:pt x="0" y="7912"/>
                  </a:lnTo>
                  <a:lnTo>
                    <a:pt x="31" y="7925"/>
                  </a:lnTo>
                  <a:lnTo>
                    <a:pt x="63" y="7937"/>
                  </a:lnTo>
                  <a:lnTo>
                    <a:pt x="95" y="7952"/>
                  </a:lnTo>
                  <a:lnTo>
                    <a:pt x="128" y="7967"/>
                  </a:lnTo>
                  <a:lnTo>
                    <a:pt x="164" y="7983"/>
                  </a:lnTo>
                  <a:lnTo>
                    <a:pt x="199" y="7999"/>
                  </a:lnTo>
                  <a:lnTo>
                    <a:pt x="232" y="8015"/>
                  </a:lnTo>
                  <a:lnTo>
                    <a:pt x="263" y="8031"/>
                  </a:lnTo>
                  <a:lnTo>
                    <a:pt x="248" y="8022"/>
                  </a:lnTo>
                  <a:lnTo>
                    <a:pt x="235" y="8012"/>
                  </a:lnTo>
                  <a:lnTo>
                    <a:pt x="224" y="8003"/>
                  </a:lnTo>
                  <a:lnTo>
                    <a:pt x="216" y="7995"/>
                  </a:lnTo>
                  <a:lnTo>
                    <a:pt x="209" y="7987"/>
                  </a:lnTo>
                  <a:lnTo>
                    <a:pt x="205" y="7981"/>
                  </a:lnTo>
                  <a:lnTo>
                    <a:pt x="204" y="7979"/>
                  </a:lnTo>
                  <a:lnTo>
                    <a:pt x="203" y="7975"/>
                  </a:lnTo>
                  <a:lnTo>
                    <a:pt x="203" y="7973"/>
                  </a:lnTo>
                  <a:lnTo>
                    <a:pt x="204" y="7971"/>
                  </a:lnTo>
                  <a:lnTo>
                    <a:pt x="206" y="7970"/>
                  </a:lnTo>
                  <a:lnTo>
                    <a:pt x="209" y="7968"/>
                  </a:lnTo>
                  <a:lnTo>
                    <a:pt x="213" y="7967"/>
                  </a:lnTo>
                  <a:lnTo>
                    <a:pt x="218" y="7967"/>
                  </a:lnTo>
                  <a:lnTo>
                    <a:pt x="230" y="7967"/>
                  </a:lnTo>
                  <a:lnTo>
                    <a:pt x="245" y="7968"/>
                  </a:lnTo>
                  <a:lnTo>
                    <a:pt x="264" y="7972"/>
                  </a:lnTo>
                  <a:lnTo>
                    <a:pt x="285" y="7976"/>
                  </a:lnTo>
                  <a:lnTo>
                    <a:pt x="310" y="7983"/>
                  </a:lnTo>
                  <a:lnTo>
                    <a:pt x="336" y="7991"/>
                  </a:lnTo>
                  <a:lnTo>
                    <a:pt x="336" y="8144"/>
                  </a:lnTo>
                  <a:lnTo>
                    <a:pt x="310" y="8136"/>
                  </a:lnTo>
                  <a:lnTo>
                    <a:pt x="282" y="8127"/>
                  </a:lnTo>
                  <a:lnTo>
                    <a:pt x="251" y="8117"/>
                  </a:lnTo>
                  <a:lnTo>
                    <a:pt x="219" y="8105"/>
                  </a:lnTo>
                  <a:lnTo>
                    <a:pt x="186" y="8092"/>
                  </a:lnTo>
                  <a:lnTo>
                    <a:pt x="151" y="8077"/>
                  </a:lnTo>
                  <a:lnTo>
                    <a:pt x="115" y="8062"/>
                  </a:lnTo>
                  <a:lnTo>
                    <a:pt x="79" y="8045"/>
                  </a:lnTo>
                  <a:lnTo>
                    <a:pt x="58" y="8037"/>
                  </a:lnTo>
                  <a:lnTo>
                    <a:pt x="39" y="8027"/>
                  </a:lnTo>
                  <a:lnTo>
                    <a:pt x="19" y="8018"/>
                  </a:lnTo>
                  <a:lnTo>
                    <a:pt x="0" y="8009"/>
                  </a:lnTo>
                  <a:close/>
                  <a:moveTo>
                    <a:pt x="0" y="7847"/>
                  </a:moveTo>
                  <a:lnTo>
                    <a:pt x="0" y="7746"/>
                  </a:lnTo>
                  <a:lnTo>
                    <a:pt x="33" y="7759"/>
                  </a:lnTo>
                  <a:lnTo>
                    <a:pt x="67" y="7773"/>
                  </a:lnTo>
                  <a:lnTo>
                    <a:pt x="102" y="7789"/>
                  </a:lnTo>
                  <a:lnTo>
                    <a:pt x="138" y="7805"/>
                  </a:lnTo>
                  <a:lnTo>
                    <a:pt x="167" y="7818"/>
                  </a:lnTo>
                  <a:lnTo>
                    <a:pt x="194" y="7831"/>
                  </a:lnTo>
                  <a:lnTo>
                    <a:pt x="221" y="7844"/>
                  </a:lnTo>
                  <a:lnTo>
                    <a:pt x="246" y="7857"/>
                  </a:lnTo>
                  <a:lnTo>
                    <a:pt x="271" y="7870"/>
                  </a:lnTo>
                  <a:lnTo>
                    <a:pt x="294" y="7882"/>
                  </a:lnTo>
                  <a:lnTo>
                    <a:pt x="316" y="7894"/>
                  </a:lnTo>
                  <a:lnTo>
                    <a:pt x="336" y="7906"/>
                  </a:lnTo>
                  <a:lnTo>
                    <a:pt x="336" y="7983"/>
                  </a:lnTo>
                  <a:lnTo>
                    <a:pt x="311" y="7976"/>
                  </a:lnTo>
                  <a:lnTo>
                    <a:pt x="283" y="7967"/>
                  </a:lnTo>
                  <a:lnTo>
                    <a:pt x="254" y="7957"/>
                  </a:lnTo>
                  <a:lnTo>
                    <a:pt x="222" y="7945"/>
                  </a:lnTo>
                  <a:lnTo>
                    <a:pt x="190" y="7933"/>
                  </a:lnTo>
                  <a:lnTo>
                    <a:pt x="156" y="7919"/>
                  </a:lnTo>
                  <a:lnTo>
                    <a:pt x="122" y="7904"/>
                  </a:lnTo>
                  <a:lnTo>
                    <a:pt x="86" y="7888"/>
                  </a:lnTo>
                  <a:lnTo>
                    <a:pt x="64" y="7878"/>
                  </a:lnTo>
                  <a:lnTo>
                    <a:pt x="42" y="7867"/>
                  </a:lnTo>
                  <a:lnTo>
                    <a:pt x="20" y="7858"/>
                  </a:lnTo>
                  <a:lnTo>
                    <a:pt x="0" y="7847"/>
                  </a:lnTo>
                  <a:close/>
                  <a:moveTo>
                    <a:pt x="0" y="7724"/>
                  </a:moveTo>
                  <a:lnTo>
                    <a:pt x="0" y="7680"/>
                  </a:lnTo>
                  <a:lnTo>
                    <a:pt x="14" y="7693"/>
                  </a:lnTo>
                  <a:lnTo>
                    <a:pt x="24" y="7703"/>
                  </a:lnTo>
                  <a:lnTo>
                    <a:pt x="26" y="7708"/>
                  </a:lnTo>
                  <a:lnTo>
                    <a:pt x="28" y="7712"/>
                  </a:lnTo>
                  <a:lnTo>
                    <a:pt x="28" y="7715"/>
                  </a:lnTo>
                  <a:lnTo>
                    <a:pt x="27" y="7718"/>
                  </a:lnTo>
                  <a:lnTo>
                    <a:pt x="24" y="7722"/>
                  </a:lnTo>
                  <a:lnTo>
                    <a:pt x="18" y="7724"/>
                  </a:lnTo>
                  <a:lnTo>
                    <a:pt x="10" y="7725"/>
                  </a:lnTo>
                  <a:lnTo>
                    <a:pt x="0" y="7724"/>
                  </a:lnTo>
                  <a:close/>
                  <a:moveTo>
                    <a:pt x="0" y="7664"/>
                  </a:moveTo>
                  <a:lnTo>
                    <a:pt x="0" y="7566"/>
                  </a:lnTo>
                  <a:lnTo>
                    <a:pt x="20" y="7573"/>
                  </a:lnTo>
                  <a:lnTo>
                    <a:pt x="42" y="7581"/>
                  </a:lnTo>
                  <a:lnTo>
                    <a:pt x="64" y="7590"/>
                  </a:lnTo>
                  <a:lnTo>
                    <a:pt x="86" y="7599"/>
                  </a:lnTo>
                  <a:lnTo>
                    <a:pt x="110" y="7608"/>
                  </a:lnTo>
                  <a:lnTo>
                    <a:pt x="134" y="7618"/>
                  </a:lnTo>
                  <a:lnTo>
                    <a:pt x="157" y="7629"/>
                  </a:lnTo>
                  <a:lnTo>
                    <a:pt x="182" y="7641"/>
                  </a:lnTo>
                  <a:lnTo>
                    <a:pt x="224" y="7660"/>
                  </a:lnTo>
                  <a:lnTo>
                    <a:pt x="264" y="7680"/>
                  </a:lnTo>
                  <a:lnTo>
                    <a:pt x="301" y="7699"/>
                  </a:lnTo>
                  <a:lnTo>
                    <a:pt x="336" y="7718"/>
                  </a:lnTo>
                  <a:lnTo>
                    <a:pt x="336" y="7810"/>
                  </a:lnTo>
                  <a:lnTo>
                    <a:pt x="313" y="7803"/>
                  </a:lnTo>
                  <a:lnTo>
                    <a:pt x="289" y="7794"/>
                  </a:lnTo>
                  <a:lnTo>
                    <a:pt x="264" y="7785"/>
                  </a:lnTo>
                  <a:lnTo>
                    <a:pt x="238" y="7776"/>
                  </a:lnTo>
                  <a:lnTo>
                    <a:pt x="211" y="7765"/>
                  </a:lnTo>
                  <a:lnTo>
                    <a:pt x="184" y="7753"/>
                  </a:lnTo>
                  <a:lnTo>
                    <a:pt x="156" y="7741"/>
                  </a:lnTo>
                  <a:lnTo>
                    <a:pt x="128" y="7728"/>
                  </a:lnTo>
                  <a:lnTo>
                    <a:pt x="94" y="7712"/>
                  </a:lnTo>
                  <a:lnTo>
                    <a:pt x="60" y="7696"/>
                  </a:lnTo>
                  <a:lnTo>
                    <a:pt x="29" y="7680"/>
                  </a:lnTo>
                  <a:lnTo>
                    <a:pt x="0" y="7664"/>
                  </a:lnTo>
                  <a:close/>
                  <a:moveTo>
                    <a:pt x="0" y="7551"/>
                  </a:moveTo>
                  <a:lnTo>
                    <a:pt x="0" y="7469"/>
                  </a:lnTo>
                  <a:lnTo>
                    <a:pt x="23" y="7484"/>
                  </a:lnTo>
                  <a:lnTo>
                    <a:pt x="42" y="7498"/>
                  </a:lnTo>
                  <a:lnTo>
                    <a:pt x="58" y="7510"/>
                  </a:lnTo>
                  <a:lnTo>
                    <a:pt x="72" y="7522"/>
                  </a:lnTo>
                  <a:lnTo>
                    <a:pt x="82" y="7533"/>
                  </a:lnTo>
                  <a:lnTo>
                    <a:pt x="88" y="7543"/>
                  </a:lnTo>
                  <a:lnTo>
                    <a:pt x="91" y="7546"/>
                  </a:lnTo>
                  <a:lnTo>
                    <a:pt x="92" y="7550"/>
                  </a:lnTo>
                  <a:lnTo>
                    <a:pt x="92" y="7553"/>
                  </a:lnTo>
                  <a:lnTo>
                    <a:pt x="91" y="7555"/>
                  </a:lnTo>
                  <a:lnTo>
                    <a:pt x="88" y="7558"/>
                  </a:lnTo>
                  <a:lnTo>
                    <a:pt x="86" y="7559"/>
                  </a:lnTo>
                  <a:lnTo>
                    <a:pt x="83" y="7561"/>
                  </a:lnTo>
                  <a:lnTo>
                    <a:pt x="80" y="7562"/>
                  </a:lnTo>
                  <a:lnTo>
                    <a:pt x="72" y="7563"/>
                  </a:lnTo>
                  <a:lnTo>
                    <a:pt x="61" y="7562"/>
                  </a:lnTo>
                  <a:lnTo>
                    <a:pt x="48" y="7561"/>
                  </a:lnTo>
                  <a:lnTo>
                    <a:pt x="34" y="7559"/>
                  </a:lnTo>
                  <a:lnTo>
                    <a:pt x="18" y="7555"/>
                  </a:lnTo>
                  <a:lnTo>
                    <a:pt x="0" y="7551"/>
                  </a:lnTo>
                  <a:close/>
                  <a:moveTo>
                    <a:pt x="0" y="7453"/>
                  </a:moveTo>
                  <a:lnTo>
                    <a:pt x="0" y="7375"/>
                  </a:lnTo>
                  <a:lnTo>
                    <a:pt x="25" y="7382"/>
                  </a:lnTo>
                  <a:lnTo>
                    <a:pt x="53" y="7389"/>
                  </a:lnTo>
                  <a:lnTo>
                    <a:pt x="83" y="7399"/>
                  </a:lnTo>
                  <a:lnTo>
                    <a:pt x="115" y="7411"/>
                  </a:lnTo>
                  <a:lnTo>
                    <a:pt x="150" y="7424"/>
                  </a:lnTo>
                  <a:lnTo>
                    <a:pt x="186" y="7439"/>
                  </a:lnTo>
                  <a:lnTo>
                    <a:pt x="223" y="7454"/>
                  </a:lnTo>
                  <a:lnTo>
                    <a:pt x="262" y="7471"/>
                  </a:lnTo>
                  <a:lnTo>
                    <a:pt x="281" y="7481"/>
                  </a:lnTo>
                  <a:lnTo>
                    <a:pt x="300" y="7490"/>
                  </a:lnTo>
                  <a:lnTo>
                    <a:pt x="318" y="7499"/>
                  </a:lnTo>
                  <a:lnTo>
                    <a:pt x="336" y="7508"/>
                  </a:lnTo>
                  <a:lnTo>
                    <a:pt x="336" y="7619"/>
                  </a:lnTo>
                  <a:lnTo>
                    <a:pt x="304" y="7607"/>
                  </a:lnTo>
                  <a:lnTo>
                    <a:pt x="272" y="7594"/>
                  </a:lnTo>
                  <a:lnTo>
                    <a:pt x="238" y="7580"/>
                  </a:lnTo>
                  <a:lnTo>
                    <a:pt x="204" y="7564"/>
                  </a:lnTo>
                  <a:lnTo>
                    <a:pt x="174" y="7550"/>
                  </a:lnTo>
                  <a:lnTo>
                    <a:pt x="145" y="7536"/>
                  </a:lnTo>
                  <a:lnTo>
                    <a:pt x="116" y="7521"/>
                  </a:lnTo>
                  <a:lnTo>
                    <a:pt x="89" y="7507"/>
                  </a:lnTo>
                  <a:lnTo>
                    <a:pt x="65" y="7493"/>
                  </a:lnTo>
                  <a:lnTo>
                    <a:pt x="41" y="7479"/>
                  </a:lnTo>
                  <a:lnTo>
                    <a:pt x="19" y="7466"/>
                  </a:lnTo>
                  <a:lnTo>
                    <a:pt x="0" y="7453"/>
                  </a:lnTo>
                  <a:close/>
                  <a:moveTo>
                    <a:pt x="0" y="7355"/>
                  </a:moveTo>
                  <a:lnTo>
                    <a:pt x="0" y="7242"/>
                  </a:lnTo>
                  <a:lnTo>
                    <a:pt x="43" y="7266"/>
                  </a:lnTo>
                  <a:lnTo>
                    <a:pt x="82" y="7289"/>
                  </a:lnTo>
                  <a:lnTo>
                    <a:pt x="116" y="7310"/>
                  </a:lnTo>
                  <a:lnTo>
                    <a:pt x="145" y="7331"/>
                  </a:lnTo>
                  <a:lnTo>
                    <a:pt x="156" y="7341"/>
                  </a:lnTo>
                  <a:lnTo>
                    <a:pt x="166" y="7349"/>
                  </a:lnTo>
                  <a:lnTo>
                    <a:pt x="175" y="7358"/>
                  </a:lnTo>
                  <a:lnTo>
                    <a:pt x="181" y="7366"/>
                  </a:lnTo>
                  <a:lnTo>
                    <a:pt x="186" y="7372"/>
                  </a:lnTo>
                  <a:lnTo>
                    <a:pt x="189" y="7378"/>
                  </a:lnTo>
                  <a:lnTo>
                    <a:pt x="190" y="7384"/>
                  </a:lnTo>
                  <a:lnTo>
                    <a:pt x="189" y="7388"/>
                  </a:lnTo>
                  <a:lnTo>
                    <a:pt x="186" y="7391"/>
                  </a:lnTo>
                  <a:lnTo>
                    <a:pt x="181" y="7394"/>
                  </a:lnTo>
                  <a:lnTo>
                    <a:pt x="176" y="7395"/>
                  </a:lnTo>
                  <a:lnTo>
                    <a:pt x="168" y="7396"/>
                  </a:lnTo>
                  <a:lnTo>
                    <a:pt x="160" y="7396"/>
                  </a:lnTo>
                  <a:lnTo>
                    <a:pt x="150" y="7396"/>
                  </a:lnTo>
                  <a:lnTo>
                    <a:pt x="139" y="7395"/>
                  </a:lnTo>
                  <a:lnTo>
                    <a:pt x="127" y="7393"/>
                  </a:lnTo>
                  <a:lnTo>
                    <a:pt x="101" y="7386"/>
                  </a:lnTo>
                  <a:lnTo>
                    <a:pt x="70" y="7378"/>
                  </a:lnTo>
                  <a:lnTo>
                    <a:pt x="37" y="7368"/>
                  </a:lnTo>
                  <a:lnTo>
                    <a:pt x="0" y="7355"/>
                  </a:lnTo>
                  <a:close/>
                  <a:moveTo>
                    <a:pt x="0" y="7126"/>
                  </a:moveTo>
                  <a:lnTo>
                    <a:pt x="0" y="7001"/>
                  </a:lnTo>
                  <a:lnTo>
                    <a:pt x="17" y="7008"/>
                  </a:lnTo>
                  <a:lnTo>
                    <a:pt x="36" y="7017"/>
                  </a:lnTo>
                  <a:lnTo>
                    <a:pt x="54" y="7024"/>
                  </a:lnTo>
                  <a:lnTo>
                    <a:pt x="72" y="7033"/>
                  </a:lnTo>
                  <a:lnTo>
                    <a:pt x="100" y="7047"/>
                  </a:lnTo>
                  <a:lnTo>
                    <a:pt x="127" y="7061"/>
                  </a:lnTo>
                  <a:lnTo>
                    <a:pt x="153" y="7075"/>
                  </a:lnTo>
                  <a:lnTo>
                    <a:pt x="178" y="7089"/>
                  </a:lnTo>
                  <a:lnTo>
                    <a:pt x="202" y="7102"/>
                  </a:lnTo>
                  <a:lnTo>
                    <a:pt x="223" y="7116"/>
                  </a:lnTo>
                  <a:lnTo>
                    <a:pt x="243" y="7129"/>
                  </a:lnTo>
                  <a:lnTo>
                    <a:pt x="261" y="7141"/>
                  </a:lnTo>
                  <a:lnTo>
                    <a:pt x="277" y="7154"/>
                  </a:lnTo>
                  <a:lnTo>
                    <a:pt x="291" y="7165"/>
                  </a:lnTo>
                  <a:lnTo>
                    <a:pt x="303" y="7176"/>
                  </a:lnTo>
                  <a:lnTo>
                    <a:pt x="312" y="7185"/>
                  </a:lnTo>
                  <a:lnTo>
                    <a:pt x="318" y="7194"/>
                  </a:lnTo>
                  <a:lnTo>
                    <a:pt x="323" y="7203"/>
                  </a:lnTo>
                  <a:lnTo>
                    <a:pt x="324" y="7206"/>
                  </a:lnTo>
                  <a:lnTo>
                    <a:pt x="324" y="7209"/>
                  </a:lnTo>
                  <a:lnTo>
                    <a:pt x="324" y="7212"/>
                  </a:lnTo>
                  <a:lnTo>
                    <a:pt x="323" y="7214"/>
                  </a:lnTo>
                  <a:lnTo>
                    <a:pt x="321" y="7217"/>
                  </a:lnTo>
                  <a:lnTo>
                    <a:pt x="318" y="7219"/>
                  </a:lnTo>
                  <a:lnTo>
                    <a:pt x="315" y="7221"/>
                  </a:lnTo>
                  <a:lnTo>
                    <a:pt x="311" y="7222"/>
                  </a:lnTo>
                  <a:lnTo>
                    <a:pt x="301" y="7223"/>
                  </a:lnTo>
                  <a:lnTo>
                    <a:pt x="288" y="7223"/>
                  </a:lnTo>
                  <a:lnTo>
                    <a:pt x="274" y="7222"/>
                  </a:lnTo>
                  <a:lnTo>
                    <a:pt x="257" y="7220"/>
                  </a:lnTo>
                  <a:lnTo>
                    <a:pt x="238" y="7216"/>
                  </a:lnTo>
                  <a:lnTo>
                    <a:pt x="218" y="7211"/>
                  </a:lnTo>
                  <a:lnTo>
                    <a:pt x="196" y="7205"/>
                  </a:lnTo>
                  <a:lnTo>
                    <a:pt x="173" y="7197"/>
                  </a:lnTo>
                  <a:lnTo>
                    <a:pt x="148" y="7189"/>
                  </a:lnTo>
                  <a:lnTo>
                    <a:pt x="122" y="7179"/>
                  </a:lnTo>
                  <a:lnTo>
                    <a:pt x="96" y="7169"/>
                  </a:lnTo>
                  <a:lnTo>
                    <a:pt x="68" y="7157"/>
                  </a:lnTo>
                  <a:lnTo>
                    <a:pt x="40" y="7144"/>
                  </a:lnTo>
                  <a:lnTo>
                    <a:pt x="11" y="7131"/>
                  </a:lnTo>
                  <a:lnTo>
                    <a:pt x="0" y="7126"/>
                  </a:lnTo>
                  <a:close/>
                  <a:moveTo>
                    <a:pt x="0" y="6961"/>
                  </a:moveTo>
                  <a:lnTo>
                    <a:pt x="0" y="6895"/>
                  </a:lnTo>
                  <a:lnTo>
                    <a:pt x="11" y="6905"/>
                  </a:lnTo>
                  <a:lnTo>
                    <a:pt x="19" y="6913"/>
                  </a:lnTo>
                  <a:lnTo>
                    <a:pt x="27" y="6921"/>
                  </a:lnTo>
                  <a:lnTo>
                    <a:pt x="32" y="6928"/>
                  </a:lnTo>
                  <a:lnTo>
                    <a:pt x="37" y="6935"/>
                  </a:lnTo>
                  <a:lnTo>
                    <a:pt x="39" y="6941"/>
                  </a:lnTo>
                  <a:lnTo>
                    <a:pt x="39" y="6947"/>
                  </a:lnTo>
                  <a:lnTo>
                    <a:pt x="38" y="6951"/>
                  </a:lnTo>
                  <a:lnTo>
                    <a:pt x="36" y="6954"/>
                  </a:lnTo>
                  <a:lnTo>
                    <a:pt x="32" y="6957"/>
                  </a:lnTo>
                  <a:lnTo>
                    <a:pt x="29" y="6958"/>
                  </a:lnTo>
                  <a:lnTo>
                    <a:pt x="25" y="6959"/>
                  </a:lnTo>
                  <a:lnTo>
                    <a:pt x="14" y="6961"/>
                  </a:lnTo>
                  <a:lnTo>
                    <a:pt x="0" y="6961"/>
                  </a:lnTo>
                  <a:close/>
                  <a:moveTo>
                    <a:pt x="0" y="6843"/>
                  </a:moveTo>
                  <a:lnTo>
                    <a:pt x="0" y="6764"/>
                  </a:lnTo>
                  <a:lnTo>
                    <a:pt x="23" y="6769"/>
                  </a:lnTo>
                  <a:lnTo>
                    <a:pt x="48" y="6774"/>
                  </a:lnTo>
                  <a:lnTo>
                    <a:pt x="78" y="6783"/>
                  </a:lnTo>
                  <a:lnTo>
                    <a:pt x="109" y="6794"/>
                  </a:lnTo>
                  <a:lnTo>
                    <a:pt x="142" y="6805"/>
                  </a:lnTo>
                  <a:lnTo>
                    <a:pt x="178" y="6819"/>
                  </a:lnTo>
                  <a:lnTo>
                    <a:pt x="215" y="6835"/>
                  </a:lnTo>
                  <a:lnTo>
                    <a:pt x="252" y="6852"/>
                  </a:lnTo>
                  <a:lnTo>
                    <a:pt x="274" y="6863"/>
                  </a:lnTo>
                  <a:lnTo>
                    <a:pt x="296" y="6873"/>
                  </a:lnTo>
                  <a:lnTo>
                    <a:pt x="316" y="6884"/>
                  </a:lnTo>
                  <a:lnTo>
                    <a:pt x="336" y="6896"/>
                  </a:lnTo>
                  <a:lnTo>
                    <a:pt x="336" y="7016"/>
                  </a:lnTo>
                  <a:lnTo>
                    <a:pt x="301" y="7003"/>
                  </a:lnTo>
                  <a:lnTo>
                    <a:pt x="265" y="6989"/>
                  </a:lnTo>
                  <a:lnTo>
                    <a:pt x="228" y="6973"/>
                  </a:lnTo>
                  <a:lnTo>
                    <a:pt x="188" y="6955"/>
                  </a:lnTo>
                  <a:lnTo>
                    <a:pt x="160" y="6941"/>
                  </a:lnTo>
                  <a:lnTo>
                    <a:pt x="132" y="6927"/>
                  </a:lnTo>
                  <a:lnTo>
                    <a:pt x="106" y="6912"/>
                  </a:lnTo>
                  <a:lnTo>
                    <a:pt x="81" y="6898"/>
                  </a:lnTo>
                  <a:lnTo>
                    <a:pt x="58" y="6884"/>
                  </a:lnTo>
                  <a:lnTo>
                    <a:pt x="37" y="6870"/>
                  </a:lnTo>
                  <a:lnTo>
                    <a:pt x="17" y="6857"/>
                  </a:lnTo>
                  <a:lnTo>
                    <a:pt x="0" y="6843"/>
                  </a:lnTo>
                  <a:close/>
                  <a:moveTo>
                    <a:pt x="0" y="6720"/>
                  </a:moveTo>
                  <a:lnTo>
                    <a:pt x="0" y="6587"/>
                  </a:lnTo>
                  <a:lnTo>
                    <a:pt x="10" y="6592"/>
                  </a:lnTo>
                  <a:lnTo>
                    <a:pt x="37" y="6605"/>
                  </a:lnTo>
                  <a:lnTo>
                    <a:pt x="61" y="6619"/>
                  </a:lnTo>
                  <a:lnTo>
                    <a:pt x="85" y="6632"/>
                  </a:lnTo>
                  <a:lnTo>
                    <a:pt x="108" y="6646"/>
                  </a:lnTo>
                  <a:lnTo>
                    <a:pt x="129" y="6659"/>
                  </a:lnTo>
                  <a:lnTo>
                    <a:pt x="149" y="6672"/>
                  </a:lnTo>
                  <a:lnTo>
                    <a:pt x="167" y="6685"/>
                  </a:lnTo>
                  <a:lnTo>
                    <a:pt x="183" y="6696"/>
                  </a:lnTo>
                  <a:lnTo>
                    <a:pt x="199" y="6708"/>
                  </a:lnTo>
                  <a:lnTo>
                    <a:pt x="211" y="6719"/>
                  </a:lnTo>
                  <a:lnTo>
                    <a:pt x="221" y="6730"/>
                  </a:lnTo>
                  <a:lnTo>
                    <a:pt x="230" y="6740"/>
                  </a:lnTo>
                  <a:lnTo>
                    <a:pt x="235" y="6748"/>
                  </a:lnTo>
                  <a:lnTo>
                    <a:pt x="238" y="6757"/>
                  </a:lnTo>
                  <a:lnTo>
                    <a:pt x="240" y="6760"/>
                  </a:lnTo>
                  <a:lnTo>
                    <a:pt x="240" y="6763"/>
                  </a:lnTo>
                  <a:lnTo>
                    <a:pt x="240" y="6767"/>
                  </a:lnTo>
                  <a:lnTo>
                    <a:pt x="237" y="6770"/>
                  </a:lnTo>
                  <a:lnTo>
                    <a:pt x="234" y="6774"/>
                  </a:lnTo>
                  <a:lnTo>
                    <a:pt x="228" y="6776"/>
                  </a:lnTo>
                  <a:lnTo>
                    <a:pt x="220" y="6778"/>
                  </a:lnTo>
                  <a:lnTo>
                    <a:pt x="211" y="6780"/>
                  </a:lnTo>
                  <a:lnTo>
                    <a:pt x="200" y="6780"/>
                  </a:lnTo>
                  <a:lnTo>
                    <a:pt x="188" y="6778"/>
                  </a:lnTo>
                  <a:lnTo>
                    <a:pt x="174" y="6777"/>
                  </a:lnTo>
                  <a:lnTo>
                    <a:pt x="159" y="6774"/>
                  </a:lnTo>
                  <a:lnTo>
                    <a:pt x="141" y="6770"/>
                  </a:lnTo>
                  <a:lnTo>
                    <a:pt x="124" y="6765"/>
                  </a:lnTo>
                  <a:lnTo>
                    <a:pt x="106" y="6760"/>
                  </a:lnTo>
                  <a:lnTo>
                    <a:pt x="86" y="6754"/>
                  </a:lnTo>
                  <a:lnTo>
                    <a:pt x="44" y="6739"/>
                  </a:lnTo>
                  <a:lnTo>
                    <a:pt x="0" y="6720"/>
                  </a:lnTo>
                  <a:close/>
                  <a:moveTo>
                    <a:pt x="0" y="6518"/>
                  </a:moveTo>
                  <a:lnTo>
                    <a:pt x="0" y="6472"/>
                  </a:lnTo>
                  <a:lnTo>
                    <a:pt x="9" y="6484"/>
                  </a:lnTo>
                  <a:lnTo>
                    <a:pt x="14" y="6494"/>
                  </a:lnTo>
                  <a:lnTo>
                    <a:pt x="15" y="6499"/>
                  </a:lnTo>
                  <a:lnTo>
                    <a:pt x="16" y="6503"/>
                  </a:lnTo>
                  <a:lnTo>
                    <a:pt x="15" y="6506"/>
                  </a:lnTo>
                  <a:lnTo>
                    <a:pt x="14" y="6510"/>
                  </a:lnTo>
                  <a:lnTo>
                    <a:pt x="12" y="6513"/>
                  </a:lnTo>
                  <a:lnTo>
                    <a:pt x="9" y="6515"/>
                  </a:lnTo>
                  <a:lnTo>
                    <a:pt x="4" y="6517"/>
                  </a:lnTo>
                  <a:lnTo>
                    <a:pt x="0" y="6518"/>
                  </a:lnTo>
                  <a:close/>
                  <a:moveTo>
                    <a:pt x="0" y="6386"/>
                  </a:moveTo>
                  <a:lnTo>
                    <a:pt x="0" y="6319"/>
                  </a:lnTo>
                  <a:lnTo>
                    <a:pt x="10" y="6319"/>
                  </a:lnTo>
                  <a:lnTo>
                    <a:pt x="20" y="6320"/>
                  </a:lnTo>
                  <a:lnTo>
                    <a:pt x="32" y="6321"/>
                  </a:lnTo>
                  <a:lnTo>
                    <a:pt x="45" y="6323"/>
                  </a:lnTo>
                  <a:lnTo>
                    <a:pt x="74" y="6329"/>
                  </a:lnTo>
                  <a:lnTo>
                    <a:pt x="107" y="6338"/>
                  </a:lnTo>
                  <a:lnTo>
                    <a:pt x="141" y="6350"/>
                  </a:lnTo>
                  <a:lnTo>
                    <a:pt x="178" y="6364"/>
                  </a:lnTo>
                  <a:lnTo>
                    <a:pt x="217" y="6380"/>
                  </a:lnTo>
                  <a:lnTo>
                    <a:pt x="258" y="6400"/>
                  </a:lnTo>
                  <a:lnTo>
                    <a:pt x="278" y="6409"/>
                  </a:lnTo>
                  <a:lnTo>
                    <a:pt x="298" y="6420"/>
                  </a:lnTo>
                  <a:lnTo>
                    <a:pt x="317" y="6431"/>
                  </a:lnTo>
                  <a:lnTo>
                    <a:pt x="336" y="6442"/>
                  </a:lnTo>
                  <a:lnTo>
                    <a:pt x="336" y="6567"/>
                  </a:lnTo>
                  <a:lnTo>
                    <a:pt x="302" y="6556"/>
                  </a:lnTo>
                  <a:lnTo>
                    <a:pt x="265" y="6542"/>
                  </a:lnTo>
                  <a:lnTo>
                    <a:pt x="228" y="6526"/>
                  </a:lnTo>
                  <a:lnTo>
                    <a:pt x="190" y="6509"/>
                  </a:lnTo>
                  <a:lnTo>
                    <a:pt x="159" y="6492"/>
                  </a:lnTo>
                  <a:lnTo>
                    <a:pt x="129" y="6477"/>
                  </a:lnTo>
                  <a:lnTo>
                    <a:pt x="102" y="6461"/>
                  </a:lnTo>
                  <a:lnTo>
                    <a:pt x="78" y="6445"/>
                  </a:lnTo>
                  <a:lnTo>
                    <a:pt x="54" y="6430"/>
                  </a:lnTo>
                  <a:lnTo>
                    <a:pt x="33" y="6415"/>
                  </a:lnTo>
                  <a:lnTo>
                    <a:pt x="15" y="6400"/>
                  </a:lnTo>
                  <a:lnTo>
                    <a:pt x="0" y="6386"/>
                  </a:lnTo>
                  <a:close/>
                  <a:moveTo>
                    <a:pt x="0" y="6246"/>
                  </a:moveTo>
                  <a:lnTo>
                    <a:pt x="0" y="6107"/>
                  </a:lnTo>
                  <a:lnTo>
                    <a:pt x="18" y="6115"/>
                  </a:lnTo>
                  <a:lnTo>
                    <a:pt x="37" y="6123"/>
                  </a:lnTo>
                  <a:lnTo>
                    <a:pt x="55" y="6132"/>
                  </a:lnTo>
                  <a:lnTo>
                    <a:pt x="74" y="6141"/>
                  </a:lnTo>
                  <a:lnTo>
                    <a:pt x="99" y="6154"/>
                  </a:lnTo>
                  <a:lnTo>
                    <a:pt x="122" y="6167"/>
                  </a:lnTo>
                  <a:lnTo>
                    <a:pt x="145" y="6179"/>
                  </a:lnTo>
                  <a:lnTo>
                    <a:pt x="165" y="6192"/>
                  </a:lnTo>
                  <a:lnTo>
                    <a:pt x="184" y="6204"/>
                  </a:lnTo>
                  <a:lnTo>
                    <a:pt x="203" y="6217"/>
                  </a:lnTo>
                  <a:lnTo>
                    <a:pt x="220" y="6229"/>
                  </a:lnTo>
                  <a:lnTo>
                    <a:pt x="234" y="6242"/>
                  </a:lnTo>
                  <a:lnTo>
                    <a:pt x="247" y="6253"/>
                  </a:lnTo>
                  <a:lnTo>
                    <a:pt x="259" y="6264"/>
                  </a:lnTo>
                  <a:lnTo>
                    <a:pt x="268" y="6274"/>
                  </a:lnTo>
                  <a:lnTo>
                    <a:pt x="275" y="6284"/>
                  </a:lnTo>
                  <a:lnTo>
                    <a:pt x="281" y="6293"/>
                  </a:lnTo>
                  <a:lnTo>
                    <a:pt x="283" y="6301"/>
                  </a:lnTo>
                  <a:lnTo>
                    <a:pt x="284" y="6305"/>
                  </a:lnTo>
                  <a:lnTo>
                    <a:pt x="283" y="6308"/>
                  </a:lnTo>
                  <a:lnTo>
                    <a:pt x="283" y="6311"/>
                  </a:lnTo>
                  <a:lnTo>
                    <a:pt x="281" y="6314"/>
                  </a:lnTo>
                  <a:lnTo>
                    <a:pt x="279" y="6318"/>
                  </a:lnTo>
                  <a:lnTo>
                    <a:pt x="276" y="6320"/>
                  </a:lnTo>
                  <a:lnTo>
                    <a:pt x="273" y="6322"/>
                  </a:lnTo>
                  <a:lnTo>
                    <a:pt x="270" y="6323"/>
                  </a:lnTo>
                  <a:lnTo>
                    <a:pt x="260" y="6325"/>
                  </a:lnTo>
                  <a:lnTo>
                    <a:pt x="249" y="6326"/>
                  </a:lnTo>
                  <a:lnTo>
                    <a:pt x="236" y="6326"/>
                  </a:lnTo>
                  <a:lnTo>
                    <a:pt x="221" y="6325"/>
                  </a:lnTo>
                  <a:lnTo>
                    <a:pt x="205" y="6322"/>
                  </a:lnTo>
                  <a:lnTo>
                    <a:pt x="187" y="6319"/>
                  </a:lnTo>
                  <a:lnTo>
                    <a:pt x="167" y="6313"/>
                  </a:lnTo>
                  <a:lnTo>
                    <a:pt x="147" y="6308"/>
                  </a:lnTo>
                  <a:lnTo>
                    <a:pt x="125" y="6300"/>
                  </a:lnTo>
                  <a:lnTo>
                    <a:pt x="102" y="6293"/>
                  </a:lnTo>
                  <a:lnTo>
                    <a:pt x="80" y="6283"/>
                  </a:lnTo>
                  <a:lnTo>
                    <a:pt x="56" y="6273"/>
                  </a:lnTo>
                  <a:lnTo>
                    <a:pt x="31" y="6263"/>
                  </a:lnTo>
                  <a:lnTo>
                    <a:pt x="6" y="6250"/>
                  </a:lnTo>
                  <a:lnTo>
                    <a:pt x="0" y="6246"/>
                  </a:lnTo>
                  <a:close/>
                  <a:moveTo>
                    <a:pt x="0" y="6054"/>
                  </a:moveTo>
                  <a:lnTo>
                    <a:pt x="0" y="5930"/>
                  </a:lnTo>
                  <a:lnTo>
                    <a:pt x="29" y="5950"/>
                  </a:lnTo>
                  <a:lnTo>
                    <a:pt x="55" y="5968"/>
                  </a:lnTo>
                  <a:lnTo>
                    <a:pt x="77" y="5986"/>
                  </a:lnTo>
                  <a:lnTo>
                    <a:pt x="94" y="6004"/>
                  </a:lnTo>
                  <a:lnTo>
                    <a:pt x="101" y="6012"/>
                  </a:lnTo>
                  <a:lnTo>
                    <a:pt x="108" y="6020"/>
                  </a:lnTo>
                  <a:lnTo>
                    <a:pt x="112" y="6027"/>
                  </a:lnTo>
                  <a:lnTo>
                    <a:pt x="116" y="6034"/>
                  </a:lnTo>
                  <a:lnTo>
                    <a:pt x="119" y="6040"/>
                  </a:lnTo>
                  <a:lnTo>
                    <a:pt x="119" y="6047"/>
                  </a:lnTo>
                  <a:lnTo>
                    <a:pt x="119" y="6052"/>
                  </a:lnTo>
                  <a:lnTo>
                    <a:pt x="116" y="6056"/>
                  </a:lnTo>
                  <a:lnTo>
                    <a:pt x="114" y="6060"/>
                  </a:lnTo>
                  <a:lnTo>
                    <a:pt x="111" y="6062"/>
                  </a:lnTo>
                  <a:lnTo>
                    <a:pt x="107" y="6064"/>
                  </a:lnTo>
                  <a:lnTo>
                    <a:pt x="102" y="6066"/>
                  </a:lnTo>
                  <a:lnTo>
                    <a:pt x="91" y="6068"/>
                  </a:lnTo>
                  <a:lnTo>
                    <a:pt x="77" y="6068"/>
                  </a:lnTo>
                  <a:lnTo>
                    <a:pt x="60" y="6067"/>
                  </a:lnTo>
                  <a:lnTo>
                    <a:pt x="42" y="6064"/>
                  </a:lnTo>
                  <a:lnTo>
                    <a:pt x="21" y="6060"/>
                  </a:lnTo>
                  <a:lnTo>
                    <a:pt x="0" y="6054"/>
                  </a:lnTo>
                  <a:close/>
                  <a:moveTo>
                    <a:pt x="0" y="5468"/>
                  </a:moveTo>
                  <a:lnTo>
                    <a:pt x="0" y="5351"/>
                  </a:lnTo>
                  <a:lnTo>
                    <a:pt x="18" y="5354"/>
                  </a:lnTo>
                  <a:lnTo>
                    <a:pt x="38" y="5359"/>
                  </a:lnTo>
                  <a:lnTo>
                    <a:pt x="57" y="5366"/>
                  </a:lnTo>
                  <a:lnTo>
                    <a:pt x="79" y="5373"/>
                  </a:lnTo>
                  <a:lnTo>
                    <a:pt x="100" y="5382"/>
                  </a:lnTo>
                  <a:lnTo>
                    <a:pt x="123" y="5391"/>
                  </a:lnTo>
                  <a:lnTo>
                    <a:pt x="147" y="5401"/>
                  </a:lnTo>
                  <a:lnTo>
                    <a:pt x="170" y="5413"/>
                  </a:lnTo>
                  <a:lnTo>
                    <a:pt x="199" y="5428"/>
                  </a:lnTo>
                  <a:lnTo>
                    <a:pt x="226" y="5445"/>
                  </a:lnTo>
                  <a:lnTo>
                    <a:pt x="249" y="5461"/>
                  </a:lnTo>
                  <a:lnTo>
                    <a:pt x="272" y="5477"/>
                  </a:lnTo>
                  <a:lnTo>
                    <a:pt x="292" y="5492"/>
                  </a:lnTo>
                  <a:lnTo>
                    <a:pt x="310" y="5507"/>
                  </a:lnTo>
                  <a:lnTo>
                    <a:pt x="325" y="5522"/>
                  </a:lnTo>
                  <a:lnTo>
                    <a:pt x="336" y="5536"/>
                  </a:lnTo>
                  <a:lnTo>
                    <a:pt x="336" y="5589"/>
                  </a:lnTo>
                  <a:lnTo>
                    <a:pt x="328" y="5592"/>
                  </a:lnTo>
                  <a:lnTo>
                    <a:pt x="319" y="5593"/>
                  </a:lnTo>
                  <a:lnTo>
                    <a:pt x="310" y="5595"/>
                  </a:lnTo>
                  <a:lnTo>
                    <a:pt x="298" y="5595"/>
                  </a:lnTo>
                  <a:lnTo>
                    <a:pt x="286" y="5593"/>
                  </a:lnTo>
                  <a:lnTo>
                    <a:pt x="272" y="5591"/>
                  </a:lnTo>
                  <a:lnTo>
                    <a:pt x="258" y="5589"/>
                  </a:lnTo>
                  <a:lnTo>
                    <a:pt x="243" y="5585"/>
                  </a:lnTo>
                  <a:lnTo>
                    <a:pt x="227" y="5581"/>
                  </a:lnTo>
                  <a:lnTo>
                    <a:pt x="209" y="5575"/>
                  </a:lnTo>
                  <a:lnTo>
                    <a:pt x="192" y="5570"/>
                  </a:lnTo>
                  <a:lnTo>
                    <a:pt x="174" y="5562"/>
                  </a:lnTo>
                  <a:lnTo>
                    <a:pt x="137" y="5547"/>
                  </a:lnTo>
                  <a:lnTo>
                    <a:pt x="98" y="5529"/>
                  </a:lnTo>
                  <a:lnTo>
                    <a:pt x="71" y="5514"/>
                  </a:lnTo>
                  <a:lnTo>
                    <a:pt x="45" y="5499"/>
                  </a:lnTo>
                  <a:lnTo>
                    <a:pt x="21" y="5483"/>
                  </a:lnTo>
                  <a:lnTo>
                    <a:pt x="0" y="5468"/>
                  </a:lnTo>
                  <a:close/>
                  <a:moveTo>
                    <a:pt x="0" y="5256"/>
                  </a:moveTo>
                  <a:lnTo>
                    <a:pt x="0" y="5112"/>
                  </a:lnTo>
                  <a:lnTo>
                    <a:pt x="24" y="5121"/>
                  </a:lnTo>
                  <a:lnTo>
                    <a:pt x="50" y="5132"/>
                  </a:lnTo>
                  <a:lnTo>
                    <a:pt x="74" y="5143"/>
                  </a:lnTo>
                  <a:lnTo>
                    <a:pt x="101" y="5156"/>
                  </a:lnTo>
                  <a:lnTo>
                    <a:pt x="122" y="5167"/>
                  </a:lnTo>
                  <a:lnTo>
                    <a:pt x="141" y="5179"/>
                  </a:lnTo>
                  <a:lnTo>
                    <a:pt x="160" y="5191"/>
                  </a:lnTo>
                  <a:lnTo>
                    <a:pt x="177" y="5203"/>
                  </a:lnTo>
                  <a:lnTo>
                    <a:pt x="193" y="5214"/>
                  </a:lnTo>
                  <a:lnTo>
                    <a:pt x="208" y="5225"/>
                  </a:lnTo>
                  <a:lnTo>
                    <a:pt x="222" y="5237"/>
                  </a:lnTo>
                  <a:lnTo>
                    <a:pt x="234" y="5248"/>
                  </a:lnTo>
                  <a:lnTo>
                    <a:pt x="245" y="5259"/>
                  </a:lnTo>
                  <a:lnTo>
                    <a:pt x="254" y="5270"/>
                  </a:lnTo>
                  <a:lnTo>
                    <a:pt x="261" y="5281"/>
                  </a:lnTo>
                  <a:lnTo>
                    <a:pt x="267" y="5289"/>
                  </a:lnTo>
                  <a:lnTo>
                    <a:pt x="270" y="5299"/>
                  </a:lnTo>
                  <a:lnTo>
                    <a:pt x="272" y="5306"/>
                  </a:lnTo>
                  <a:lnTo>
                    <a:pt x="272" y="5311"/>
                  </a:lnTo>
                  <a:lnTo>
                    <a:pt x="271" y="5314"/>
                  </a:lnTo>
                  <a:lnTo>
                    <a:pt x="270" y="5317"/>
                  </a:lnTo>
                  <a:lnTo>
                    <a:pt x="269" y="5320"/>
                  </a:lnTo>
                  <a:lnTo>
                    <a:pt x="264" y="5326"/>
                  </a:lnTo>
                  <a:lnTo>
                    <a:pt x="257" y="5330"/>
                  </a:lnTo>
                  <a:lnTo>
                    <a:pt x="248" y="5332"/>
                  </a:lnTo>
                  <a:lnTo>
                    <a:pt x="238" y="5334"/>
                  </a:lnTo>
                  <a:lnTo>
                    <a:pt x="227" y="5334"/>
                  </a:lnTo>
                  <a:lnTo>
                    <a:pt x="214" y="5334"/>
                  </a:lnTo>
                  <a:lnTo>
                    <a:pt x="200" y="5332"/>
                  </a:lnTo>
                  <a:lnTo>
                    <a:pt x="183" y="5330"/>
                  </a:lnTo>
                  <a:lnTo>
                    <a:pt x="167" y="5326"/>
                  </a:lnTo>
                  <a:lnTo>
                    <a:pt x="149" y="5322"/>
                  </a:lnTo>
                  <a:lnTo>
                    <a:pt x="131" y="5315"/>
                  </a:lnTo>
                  <a:lnTo>
                    <a:pt x="111" y="5309"/>
                  </a:lnTo>
                  <a:lnTo>
                    <a:pt x="92" y="5301"/>
                  </a:lnTo>
                  <a:lnTo>
                    <a:pt x="71" y="5292"/>
                  </a:lnTo>
                  <a:lnTo>
                    <a:pt x="51" y="5283"/>
                  </a:lnTo>
                  <a:lnTo>
                    <a:pt x="29" y="5272"/>
                  </a:lnTo>
                  <a:lnTo>
                    <a:pt x="14" y="5264"/>
                  </a:lnTo>
                  <a:lnTo>
                    <a:pt x="0" y="5256"/>
                  </a:lnTo>
                  <a:close/>
                  <a:moveTo>
                    <a:pt x="0" y="5023"/>
                  </a:moveTo>
                  <a:lnTo>
                    <a:pt x="0" y="4873"/>
                  </a:lnTo>
                  <a:lnTo>
                    <a:pt x="14" y="4879"/>
                  </a:lnTo>
                  <a:lnTo>
                    <a:pt x="29" y="4886"/>
                  </a:lnTo>
                  <a:lnTo>
                    <a:pt x="44" y="4893"/>
                  </a:lnTo>
                  <a:lnTo>
                    <a:pt x="59" y="4901"/>
                  </a:lnTo>
                  <a:lnTo>
                    <a:pt x="79" y="4911"/>
                  </a:lnTo>
                  <a:lnTo>
                    <a:pt x="97" y="4922"/>
                  </a:lnTo>
                  <a:lnTo>
                    <a:pt x="114" y="4934"/>
                  </a:lnTo>
                  <a:lnTo>
                    <a:pt x="132" y="4945"/>
                  </a:lnTo>
                  <a:lnTo>
                    <a:pt x="147" y="4957"/>
                  </a:lnTo>
                  <a:lnTo>
                    <a:pt x="161" y="4968"/>
                  </a:lnTo>
                  <a:lnTo>
                    <a:pt x="174" y="4979"/>
                  </a:lnTo>
                  <a:lnTo>
                    <a:pt x="186" y="4990"/>
                  </a:lnTo>
                  <a:lnTo>
                    <a:pt x="195" y="5001"/>
                  </a:lnTo>
                  <a:lnTo>
                    <a:pt x="204" y="5011"/>
                  </a:lnTo>
                  <a:lnTo>
                    <a:pt x="210" y="5020"/>
                  </a:lnTo>
                  <a:lnTo>
                    <a:pt x="216" y="5030"/>
                  </a:lnTo>
                  <a:lnTo>
                    <a:pt x="219" y="5039"/>
                  </a:lnTo>
                  <a:lnTo>
                    <a:pt x="220" y="5047"/>
                  </a:lnTo>
                  <a:lnTo>
                    <a:pt x="220" y="5054"/>
                  </a:lnTo>
                  <a:lnTo>
                    <a:pt x="217" y="5060"/>
                  </a:lnTo>
                  <a:lnTo>
                    <a:pt x="213" y="5066"/>
                  </a:lnTo>
                  <a:lnTo>
                    <a:pt x="206" y="5070"/>
                  </a:lnTo>
                  <a:lnTo>
                    <a:pt x="199" y="5073"/>
                  </a:lnTo>
                  <a:lnTo>
                    <a:pt x="190" y="5075"/>
                  </a:lnTo>
                  <a:lnTo>
                    <a:pt x="179" y="5075"/>
                  </a:lnTo>
                  <a:lnTo>
                    <a:pt x="167" y="5075"/>
                  </a:lnTo>
                  <a:lnTo>
                    <a:pt x="154" y="5074"/>
                  </a:lnTo>
                  <a:lnTo>
                    <a:pt x="140" y="5072"/>
                  </a:lnTo>
                  <a:lnTo>
                    <a:pt x="125" y="5069"/>
                  </a:lnTo>
                  <a:lnTo>
                    <a:pt x="109" y="5066"/>
                  </a:lnTo>
                  <a:lnTo>
                    <a:pt x="92" y="5060"/>
                  </a:lnTo>
                  <a:lnTo>
                    <a:pt x="74" y="5055"/>
                  </a:lnTo>
                  <a:lnTo>
                    <a:pt x="56" y="5048"/>
                  </a:lnTo>
                  <a:lnTo>
                    <a:pt x="38" y="5040"/>
                  </a:lnTo>
                  <a:lnTo>
                    <a:pt x="19" y="5032"/>
                  </a:lnTo>
                  <a:lnTo>
                    <a:pt x="0" y="5023"/>
                  </a:lnTo>
                  <a:close/>
                  <a:moveTo>
                    <a:pt x="0" y="4774"/>
                  </a:moveTo>
                  <a:lnTo>
                    <a:pt x="0" y="4623"/>
                  </a:lnTo>
                  <a:lnTo>
                    <a:pt x="11" y="4628"/>
                  </a:lnTo>
                  <a:lnTo>
                    <a:pt x="21" y="4633"/>
                  </a:lnTo>
                  <a:lnTo>
                    <a:pt x="32" y="4638"/>
                  </a:lnTo>
                  <a:lnTo>
                    <a:pt x="43" y="4644"/>
                  </a:lnTo>
                  <a:lnTo>
                    <a:pt x="61" y="4655"/>
                  </a:lnTo>
                  <a:lnTo>
                    <a:pt x="80" y="4665"/>
                  </a:lnTo>
                  <a:lnTo>
                    <a:pt x="96" y="4676"/>
                  </a:lnTo>
                  <a:lnTo>
                    <a:pt x="112" y="4688"/>
                  </a:lnTo>
                  <a:lnTo>
                    <a:pt x="127" y="4699"/>
                  </a:lnTo>
                  <a:lnTo>
                    <a:pt x="140" y="4710"/>
                  </a:lnTo>
                  <a:lnTo>
                    <a:pt x="152" y="4720"/>
                  </a:lnTo>
                  <a:lnTo>
                    <a:pt x="164" y="4731"/>
                  </a:lnTo>
                  <a:lnTo>
                    <a:pt x="173" y="4742"/>
                  </a:lnTo>
                  <a:lnTo>
                    <a:pt x="181" y="4753"/>
                  </a:lnTo>
                  <a:lnTo>
                    <a:pt x="187" y="4762"/>
                  </a:lnTo>
                  <a:lnTo>
                    <a:pt x="192" y="4771"/>
                  </a:lnTo>
                  <a:lnTo>
                    <a:pt x="194" y="4780"/>
                  </a:lnTo>
                  <a:lnTo>
                    <a:pt x="195" y="4788"/>
                  </a:lnTo>
                  <a:lnTo>
                    <a:pt x="195" y="4795"/>
                  </a:lnTo>
                  <a:lnTo>
                    <a:pt x="192" y="4801"/>
                  </a:lnTo>
                  <a:lnTo>
                    <a:pt x="188" y="4807"/>
                  </a:lnTo>
                  <a:lnTo>
                    <a:pt x="182" y="4810"/>
                  </a:lnTo>
                  <a:lnTo>
                    <a:pt x="176" y="4813"/>
                  </a:lnTo>
                  <a:lnTo>
                    <a:pt x="167" y="4815"/>
                  </a:lnTo>
                  <a:lnTo>
                    <a:pt x="159" y="4816"/>
                  </a:lnTo>
                  <a:lnTo>
                    <a:pt x="148" y="4818"/>
                  </a:lnTo>
                  <a:lnTo>
                    <a:pt x="136" y="4816"/>
                  </a:lnTo>
                  <a:lnTo>
                    <a:pt x="124" y="4815"/>
                  </a:lnTo>
                  <a:lnTo>
                    <a:pt x="110" y="4813"/>
                  </a:lnTo>
                  <a:lnTo>
                    <a:pt x="96" y="4810"/>
                  </a:lnTo>
                  <a:lnTo>
                    <a:pt x="82" y="4806"/>
                  </a:lnTo>
                  <a:lnTo>
                    <a:pt x="66" y="4801"/>
                  </a:lnTo>
                  <a:lnTo>
                    <a:pt x="51" y="4796"/>
                  </a:lnTo>
                  <a:lnTo>
                    <a:pt x="33" y="4789"/>
                  </a:lnTo>
                  <a:lnTo>
                    <a:pt x="17" y="4782"/>
                  </a:lnTo>
                  <a:lnTo>
                    <a:pt x="0" y="4774"/>
                  </a:lnTo>
                  <a:close/>
                  <a:moveTo>
                    <a:pt x="0" y="4513"/>
                  </a:moveTo>
                  <a:lnTo>
                    <a:pt x="0" y="4362"/>
                  </a:lnTo>
                  <a:lnTo>
                    <a:pt x="13" y="4368"/>
                  </a:lnTo>
                  <a:lnTo>
                    <a:pt x="26" y="4374"/>
                  </a:lnTo>
                  <a:lnTo>
                    <a:pt x="39" y="4380"/>
                  </a:lnTo>
                  <a:lnTo>
                    <a:pt x="52" y="4388"/>
                  </a:lnTo>
                  <a:lnTo>
                    <a:pt x="70" y="4398"/>
                  </a:lnTo>
                  <a:lnTo>
                    <a:pt x="87" y="4409"/>
                  </a:lnTo>
                  <a:lnTo>
                    <a:pt x="104" y="4419"/>
                  </a:lnTo>
                  <a:lnTo>
                    <a:pt x="119" y="4430"/>
                  </a:lnTo>
                  <a:lnTo>
                    <a:pt x="133" y="4441"/>
                  </a:lnTo>
                  <a:lnTo>
                    <a:pt x="145" y="4452"/>
                  </a:lnTo>
                  <a:lnTo>
                    <a:pt x="156" y="4462"/>
                  </a:lnTo>
                  <a:lnTo>
                    <a:pt x="167" y="4473"/>
                  </a:lnTo>
                  <a:lnTo>
                    <a:pt x="176" y="4483"/>
                  </a:lnTo>
                  <a:lnTo>
                    <a:pt x="183" y="4493"/>
                  </a:lnTo>
                  <a:lnTo>
                    <a:pt x="189" y="4502"/>
                  </a:lnTo>
                  <a:lnTo>
                    <a:pt x="193" y="4512"/>
                  </a:lnTo>
                  <a:lnTo>
                    <a:pt x="196" y="4521"/>
                  </a:lnTo>
                  <a:lnTo>
                    <a:pt x="197" y="4528"/>
                  </a:lnTo>
                  <a:lnTo>
                    <a:pt x="196" y="4536"/>
                  </a:lnTo>
                  <a:lnTo>
                    <a:pt x="193" y="4542"/>
                  </a:lnTo>
                  <a:lnTo>
                    <a:pt x="190" y="4547"/>
                  </a:lnTo>
                  <a:lnTo>
                    <a:pt x="183" y="4551"/>
                  </a:lnTo>
                  <a:lnTo>
                    <a:pt x="177" y="4554"/>
                  </a:lnTo>
                  <a:lnTo>
                    <a:pt x="168" y="4556"/>
                  </a:lnTo>
                  <a:lnTo>
                    <a:pt x="159" y="4557"/>
                  </a:lnTo>
                  <a:lnTo>
                    <a:pt x="148" y="4559"/>
                  </a:lnTo>
                  <a:lnTo>
                    <a:pt x="137" y="4557"/>
                  </a:lnTo>
                  <a:lnTo>
                    <a:pt x="124" y="4556"/>
                  </a:lnTo>
                  <a:lnTo>
                    <a:pt x="110" y="4553"/>
                  </a:lnTo>
                  <a:lnTo>
                    <a:pt x="96" y="4550"/>
                  </a:lnTo>
                  <a:lnTo>
                    <a:pt x="81" y="4547"/>
                  </a:lnTo>
                  <a:lnTo>
                    <a:pt x="66" y="4541"/>
                  </a:lnTo>
                  <a:lnTo>
                    <a:pt x="50" y="4536"/>
                  </a:lnTo>
                  <a:lnTo>
                    <a:pt x="33" y="4529"/>
                  </a:lnTo>
                  <a:lnTo>
                    <a:pt x="17" y="4522"/>
                  </a:lnTo>
                  <a:lnTo>
                    <a:pt x="0" y="4513"/>
                  </a:lnTo>
                  <a:close/>
                  <a:moveTo>
                    <a:pt x="0" y="4238"/>
                  </a:moveTo>
                  <a:lnTo>
                    <a:pt x="0" y="4091"/>
                  </a:lnTo>
                  <a:lnTo>
                    <a:pt x="20" y="4099"/>
                  </a:lnTo>
                  <a:lnTo>
                    <a:pt x="42" y="4107"/>
                  </a:lnTo>
                  <a:lnTo>
                    <a:pt x="65" y="4118"/>
                  </a:lnTo>
                  <a:lnTo>
                    <a:pt x="86" y="4130"/>
                  </a:lnTo>
                  <a:lnTo>
                    <a:pt x="104" y="4140"/>
                  </a:lnTo>
                  <a:lnTo>
                    <a:pt x="120" y="4150"/>
                  </a:lnTo>
                  <a:lnTo>
                    <a:pt x="136" y="4160"/>
                  </a:lnTo>
                  <a:lnTo>
                    <a:pt x="150" y="4171"/>
                  </a:lnTo>
                  <a:lnTo>
                    <a:pt x="163" y="4182"/>
                  </a:lnTo>
                  <a:lnTo>
                    <a:pt x="176" y="4192"/>
                  </a:lnTo>
                  <a:lnTo>
                    <a:pt x="187" y="4202"/>
                  </a:lnTo>
                  <a:lnTo>
                    <a:pt x="196" y="4213"/>
                  </a:lnTo>
                  <a:lnTo>
                    <a:pt x="204" y="4223"/>
                  </a:lnTo>
                  <a:lnTo>
                    <a:pt x="211" y="4233"/>
                  </a:lnTo>
                  <a:lnTo>
                    <a:pt x="217" y="4242"/>
                  </a:lnTo>
                  <a:lnTo>
                    <a:pt x="221" y="4251"/>
                  </a:lnTo>
                  <a:lnTo>
                    <a:pt x="223" y="4260"/>
                  </a:lnTo>
                  <a:lnTo>
                    <a:pt x="224" y="4267"/>
                  </a:lnTo>
                  <a:lnTo>
                    <a:pt x="223" y="4275"/>
                  </a:lnTo>
                  <a:lnTo>
                    <a:pt x="220" y="4281"/>
                  </a:lnTo>
                  <a:lnTo>
                    <a:pt x="216" y="4287"/>
                  </a:lnTo>
                  <a:lnTo>
                    <a:pt x="209" y="4291"/>
                  </a:lnTo>
                  <a:lnTo>
                    <a:pt x="202" y="4294"/>
                  </a:lnTo>
                  <a:lnTo>
                    <a:pt x="193" y="4296"/>
                  </a:lnTo>
                  <a:lnTo>
                    <a:pt x="182" y="4297"/>
                  </a:lnTo>
                  <a:lnTo>
                    <a:pt x="172" y="4297"/>
                  </a:lnTo>
                  <a:lnTo>
                    <a:pt x="159" y="4296"/>
                  </a:lnTo>
                  <a:lnTo>
                    <a:pt x="145" y="4295"/>
                  </a:lnTo>
                  <a:lnTo>
                    <a:pt x="131" y="4292"/>
                  </a:lnTo>
                  <a:lnTo>
                    <a:pt x="115" y="4289"/>
                  </a:lnTo>
                  <a:lnTo>
                    <a:pt x="99" y="4283"/>
                  </a:lnTo>
                  <a:lnTo>
                    <a:pt x="83" y="4278"/>
                  </a:lnTo>
                  <a:lnTo>
                    <a:pt x="67" y="4271"/>
                  </a:lnTo>
                  <a:lnTo>
                    <a:pt x="50" y="4264"/>
                  </a:lnTo>
                  <a:lnTo>
                    <a:pt x="32" y="4255"/>
                  </a:lnTo>
                  <a:lnTo>
                    <a:pt x="14" y="4246"/>
                  </a:lnTo>
                  <a:lnTo>
                    <a:pt x="7" y="4241"/>
                  </a:lnTo>
                  <a:lnTo>
                    <a:pt x="0" y="4238"/>
                  </a:lnTo>
                  <a:close/>
                  <a:moveTo>
                    <a:pt x="0" y="3936"/>
                  </a:moveTo>
                  <a:lnTo>
                    <a:pt x="0" y="3820"/>
                  </a:lnTo>
                  <a:lnTo>
                    <a:pt x="15" y="3823"/>
                  </a:lnTo>
                  <a:lnTo>
                    <a:pt x="31" y="3826"/>
                  </a:lnTo>
                  <a:lnTo>
                    <a:pt x="48" y="3830"/>
                  </a:lnTo>
                  <a:lnTo>
                    <a:pt x="67" y="3835"/>
                  </a:lnTo>
                  <a:lnTo>
                    <a:pt x="86" y="3842"/>
                  </a:lnTo>
                  <a:lnTo>
                    <a:pt x="106" y="3851"/>
                  </a:lnTo>
                  <a:lnTo>
                    <a:pt x="125" y="3860"/>
                  </a:lnTo>
                  <a:lnTo>
                    <a:pt x="146" y="3871"/>
                  </a:lnTo>
                  <a:lnTo>
                    <a:pt x="162" y="3881"/>
                  </a:lnTo>
                  <a:lnTo>
                    <a:pt x="178" y="3891"/>
                  </a:lnTo>
                  <a:lnTo>
                    <a:pt x="192" y="3900"/>
                  </a:lnTo>
                  <a:lnTo>
                    <a:pt x="206" y="3911"/>
                  </a:lnTo>
                  <a:lnTo>
                    <a:pt x="219" y="3921"/>
                  </a:lnTo>
                  <a:lnTo>
                    <a:pt x="231" y="3932"/>
                  </a:lnTo>
                  <a:lnTo>
                    <a:pt x="241" y="3941"/>
                  </a:lnTo>
                  <a:lnTo>
                    <a:pt x="250" y="3952"/>
                  </a:lnTo>
                  <a:lnTo>
                    <a:pt x="258" y="3962"/>
                  </a:lnTo>
                  <a:lnTo>
                    <a:pt x="264" y="3971"/>
                  </a:lnTo>
                  <a:lnTo>
                    <a:pt x="270" y="3980"/>
                  </a:lnTo>
                  <a:lnTo>
                    <a:pt x="274" y="3990"/>
                  </a:lnTo>
                  <a:lnTo>
                    <a:pt x="276" y="3997"/>
                  </a:lnTo>
                  <a:lnTo>
                    <a:pt x="276" y="4006"/>
                  </a:lnTo>
                  <a:lnTo>
                    <a:pt x="275" y="4012"/>
                  </a:lnTo>
                  <a:lnTo>
                    <a:pt x="273" y="4019"/>
                  </a:lnTo>
                  <a:lnTo>
                    <a:pt x="268" y="4024"/>
                  </a:lnTo>
                  <a:lnTo>
                    <a:pt x="262" y="4029"/>
                  </a:lnTo>
                  <a:lnTo>
                    <a:pt x="255" y="4032"/>
                  </a:lnTo>
                  <a:lnTo>
                    <a:pt x="246" y="4034"/>
                  </a:lnTo>
                  <a:lnTo>
                    <a:pt x="235" y="4036"/>
                  </a:lnTo>
                  <a:lnTo>
                    <a:pt x="224" y="4036"/>
                  </a:lnTo>
                  <a:lnTo>
                    <a:pt x="213" y="4035"/>
                  </a:lnTo>
                  <a:lnTo>
                    <a:pt x="199" y="4034"/>
                  </a:lnTo>
                  <a:lnTo>
                    <a:pt x="186" y="4031"/>
                  </a:lnTo>
                  <a:lnTo>
                    <a:pt x="170" y="4028"/>
                  </a:lnTo>
                  <a:lnTo>
                    <a:pt x="155" y="4023"/>
                  </a:lnTo>
                  <a:lnTo>
                    <a:pt x="139" y="4018"/>
                  </a:lnTo>
                  <a:lnTo>
                    <a:pt x="123" y="4011"/>
                  </a:lnTo>
                  <a:lnTo>
                    <a:pt x="107" y="4004"/>
                  </a:lnTo>
                  <a:lnTo>
                    <a:pt x="91" y="3996"/>
                  </a:lnTo>
                  <a:lnTo>
                    <a:pt x="73" y="3987"/>
                  </a:lnTo>
                  <a:lnTo>
                    <a:pt x="53" y="3975"/>
                  </a:lnTo>
                  <a:lnTo>
                    <a:pt x="33" y="3962"/>
                  </a:lnTo>
                  <a:lnTo>
                    <a:pt x="16" y="3949"/>
                  </a:lnTo>
                  <a:lnTo>
                    <a:pt x="0" y="3936"/>
                  </a:lnTo>
                  <a:close/>
                  <a:moveTo>
                    <a:pt x="0" y="3281"/>
                  </a:moveTo>
                  <a:lnTo>
                    <a:pt x="0" y="3158"/>
                  </a:lnTo>
                  <a:lnTo>
                    <a:pt x="17" y="3173"/>
                  </a:lnTo>
                  <a:lnTo>
                    <a:pt x="32" y="3188"/>
                  </a:lnTo>
                  <a:lnTo>
                    <a:pt x="45" y="3203"/>
                  </a:lnTo>
                  <a:lnTo>
                    <a:pt x="55" y="3217"/>
                  </a:lnTo>
                  <a:lnTo>
                    <a:pt x="58" y="3224"/>
                  </a:lnTo>
                  <a:lnTo>
                    <a:pt x="61" y="3231"/>
                  </a:lnTo>
                  <a:lnTo>
                    <a:pt x="64" y="3237"/>
                  </a:lnTo>
                  <a:lnTo>
                    <a:pt x="65" y="3243"/>
                  </a:lnTo>
                  <a:lnTo>
                    <a:pt x="65" y="3249"/>
                  </a:lnTo>
                  <a:lnTo>
                    <a:pt x="65" y="3255"/>
                  </a:lnTo>
                  <a:lnTo>
                    <a:pt x="64" y="3259"/>
                  </a:lnTo>
                  <a:lnTo>
                    <a:pt x="61" y="3265"/>
                  </a:lnTo>
                  <a:lnTo>
                    <a:pt x="57" y="3269"/>
                  </a:lnTo>
                  <a:lnTo>
                    <a:pt x="52" y="3273"/>
                  </a:lnTo>
                  <a:lnTo>
                    <a:pt x="45" y="3276"/>
                  </a:lnTo>
                  <a:lnTo>
                    <a:pt x="38" y="3279"/>
                  </a:lnTo>
                  <a:lnTo>
                    <a:pt x="30" y="3281"/>
                  </a:lnTo>
                  <a:lnTo>
                    <a:pt x="20" y="3282"/>
                  </a:lnTo>
                  <a:lnTo>
                    <a:pt x="11" y="3281"/>
                  </a:lnTo>
                  <a:lnTo>
                    <a:pt x="0" y="3281"/>
                  </a:lnTo>
                  <a:close/>
                  <a:moveTo>
                    <a:pt x="0" y="2955"/>
                  </a:moveTo>
                  <a:lnTo>
                    <a:pt x="0" y="2826"/>
                  </a:lnTo>
                  <a:lnTo>
                    <a:pt x="12" y="2829"/>
                  </a:lnTo>
                  <a:lnTo>
                    <a:pt x="24" y="2832"/>
                  </a:lnTo>
                  <a:lnTo>
                    <a:pt x="36" y="2835"/>
                  </a:lnTo>
                  <a:lnTo>
                    <a:pt x="48" y="2840"/>
                  </a:lnTo>
                  <a:lnTo>
                    <a:pt x="61" y="2846"/>
                  </a:lnTo>
                  <a:lnTo>
                    <a:pt x="75" y="2851"/>
                  </a:lnTo>
                  <a:lnTo>
                    <a:pt x="88" y="2859"/>
                  </a:lnTo>
                  <a:lnTo>
                    <a:pt x="102" y="2866"/>
                  </a:lnTo>
                  <a:lnTo>
                    <a:pt x="115" y="2875"/>
                  </a:lnTo>
                  <a:lnTo>
                    <a:pt x="128" y="2884"/>
                  </a:lnTo>
                  <a:lnTo>
                    <a:pt x="140" y="2892"/>
                  </a:lnTo>
                  <a:lnTo>
                    <a:pt x="152" y="2901"/>
                  </a:lnTo>
                  <a:lnTo>
                    <a:pt x="162" y="2911"/>
                  </a:lnTo>
                  <a:lnTo>
                    <a:pt x="172" y="2919"/>
                  </a:lnTo>
                  <a:lnTo>
                    <a:pt x="180" y="2929"/>
                  </a:lnTo>
                  <a:lnTo>
                    <a:pt x="188" y="2938"/>
                  </a:lnTo>
                  <a:lnTo>
                    <a:pt x="193" y="2947"/>
                  </a:lnTo>
                  <a:lnTo>
                    <a:pt x="199" y="2956"/>
                  </a:lnTo>
                  <a:lnTo>
                    <a:pt x="203" y="2965"/>
                  </a:lnTo>
                  <a:lnTo>
                    <a:pt x="205" y="2972"/>
                  </a:lnTo>
                  <a:lnTo>
                    <a:pt x="207" y="2980"/>
                  </a:lnTo>
                  <a:lnTo>
                    <a:pt x="207" y="2987"/>
                  </a:lnTo>
                  <a:lnTo>
                    <a:pt x="205" y="2994"/>
                  </a:lnTo>
                  <a:lnTo>
                    <a:pt x="203" y="3000"/>
                  </a:lnTo>
                  <a:lnTo>
                    <a:pt x="199" y="3006"/>
                  </a:lnTo>
                  <a:lnTo>
                    <a:pt x="193" y="3010"/>
                  </a:lnTo>
                  <a:lnTo>
                    <a:pt x="187" y="3013"/>
                  </a:lnTo>
                  <a:lnTo>
                    <a:pt x="178" y="3015"/>
                  </a:lnTo>
                  <a:lnTo>
                    <a:pt x="169" y="3017"/>
                  </a:lnTo>
                  <a:lnTo>
                    <a:pt x="160" y="3017"/>
                  </a:lnTo>
                  <a:lnTo>
                    <a:pt x="150" y="3017"/>
                  </a:lnTo>
                  <a:lnTo>
                    <a:pt x="138" y="3016"/>
                  </a:lnTo>
                  <a:lnTo>
                    <a:pt x="127" y="3014"/>
                  </a:lnTo>
                  <a:lnTo>
                    <a:pt x="114" y="3011"/>
                  </a:lnTo>
                  <a:lnTo>
                    <a:pt x="101" y="3008"/>
                  </a:lnTo>
                  <a:lnTo>
                    <a:pt x="88" y="3003"/>
                  </a:lnTo>
                  <a:lnTo>
                    <a:pt x="74" y="2998"/>
                  </a:lnTo>
                  <a:lnTo>
                    <a:pt x="61" y="2992"/>
                  </a:lnTo>
                  <a:lnTo>
                    <a:pt x="47" y="2984"/>
                  </a:lnTo>
                  <a:lnTo>
                    <a:pt x="33" y="2976"/>
                  </a:lnTo>
                  <a:lnTo>
                    <a:pt x="25" y="2971"/>
                  </a:lnTo>
                  <a:lnTo>
                    <a:pt x="16" y="2966"/>
                  </a:lnTo>
                  <a:lnTo>
                    <a:pt x="7" y="2960"/>
                  </a:lnTo>
                  <a:lnTo>
                    <a:pt x="0" y="2955"/>
                  </a:lnTo>
                  <a:close/>
                  <a:moveTo>
                    <a:pt x="0" y="2548"/>
                  </a:moveTo>
                  <a:lnTo>
                    <a:pt x="0" y="2452"/>
                  </a:lnTo>
                  <a:lnTo>
                    <a:pt x="11" y="2463"/>
                  </a:lnTo>
                  <a:lnTo>
                    <a:pt x="19" y="2475"/>
                  </a:lnTo>
                  <a:lnTo>
                    <a:pt x="26" y="2485"/>
                  </a:lnTo>
                  <a:lnTo>
                    <a:pt x="31" y="2496"/>
                  </a:lnTo>
                  <a:lnTo>
                    <a:pt x="33" y="2506"/>
                  </a:lnTo>
                  <a:lnTo>
                    <a:pt x="34" y="2516"/>
                  </a:lnTo>
                  <a:lnTo>
                    <a:pt x="34" y="2520"/>
                  </a:lnTo>
                  <a:lnTo>
                    <a:pt x="33" y="2524"/>
                  </a:lnTo>
                  <a:lnTo>
                    <a:pt x="32" y="2527"/>
                  </a:lnTo>
                  <a:lnTo>
                    <a:pt x="30" y="2532"/>
                  </a:lnTo>
                  <a:lnTo>
                    <a:pt x="28" y="2535"/>
                  </a:lnTo>
                  <a:lnTo>
                    <a:pt x="26" y="2537"/>
                  </a:lnTo>
                  <a:lnTo>
                    <a:pt x="23" y="2540"/>
                  </a:lnTo>
                  <a:lnTo>
                    <a:pt x="18" y="2543"/>
                  </a:lnTo>
                  <a:lnTo>
                    <a:pt x="10" y="2546"/>
                  </a:lnTo>
                  <a:lnTo>
                    <a:pt x="0" y="2548"/>
                  </a:lnTo>
                  <a:close/>
                  <a:moveTo>
                    <a:pt x="0" y="2164"/>
                  </a:moveTo>
                  <a:lnTo>
                    <a:pt x="0" y="2121"/>
                  </a:lnTo>
                  <a:lnTo>
                    <a:pt x="4" y="2116"/>
                  </a:lnTo>
                  <a:lnTo>
                    <a:pt x="10" y="2112"/>
                  </a:lnTo>
                  <a:lnTo>
                    <a:pt x="16" y="2110"/>
                  </a:lnTo>
                  <a:lnTo>
                    <a:pt x="23" y="2107"/>
                  </a:lnTo>
                  <a:lnTo>
                    <a:pt x="30" y="2106"/>
                  </a:lnTo>
                  <a:lnTo>
                    <a:pt x="39" y="2106"/>
                  </a:lnTo>
                  <a:lnTo>
                    <a:pt x="48" y="2106"/>
                  </a:lnTo>
                  <a:lnTo>
                    <a:pt x="58" y="2107"/>
                  </a:lnTo>
                  <a:lnTo>
                    <a:pt x="68" y="2108"/>
                  </a:lnTo>
                  <a:lnTo>
                    <a:pt x="79" y="2110"/>
                  </a:lnTo>
                  <a:lnTo>
                    <a:pt x="91" y="2113"/>
                  </a:lnTo>
                  <a:lnTo>
                    <a:pt x="101" y="2117"/>
                  </a:lnTo>
                  <a:lnTo>
                    <a:pt x="113" y="2123"/>
                  </a:lnTo>
                  <a:lnTo>
                    <a:pt x="125" y="2128"/>
                  </a:lnTo>
                  <a:lnTo>
                    <a:pt x="137" y="2134"/>
                  </a:lnTo>
                  <a:lnTo>
                    <a:pt x="149" y="2141"/>
                  </a:lnTo>
                  <a:lnTo>
                    <a:pt x="161" y="2149"/>
                  </a:lnTo>
                  <a:lnTo>
                    <a:pt x="172" y="2156"/>
                  </a:lnTo>
                  <a:lnTo>
                    <a:pt x="182" y="2164"/>
                  </a:lnTo>
                  <a:lnTo>
                    <a:pt x="191" y="2172"/>
                  </a:lnTo>
                  <a:lnTo>
                    <a:pt x="201" y="2181"/>
                  </a:lnTo>
                  <a:lnTo>
                    <a:pt x="208" y="2190"/>
                  </a:lnTo>
                  <a:lnTo>
                    <a:pt x="216" y="2198"/>
                  </a:lnTo>
                  <a:lnTo>
                    <a:pt x="221" y="2206"/>
                  </a:lnTo>
                  <a:lnTo>
                    <a:pt x="227" y="2215"/>
                  </a:lnTo>
                  <a:lnTo>
                    <a:pt x="231" y="2223"/>
                  </a:lnTo>
                  <a:lnTo>
                    <a:pt x="234" y="2231"/>
                  </a:lnTo>
                  <a:lnTo>
                    <a:pt x="236" y="2238"/>
                  </a:lnTo>
                  <a:lnTo>
                    <a:pt x="237" y="2246"/>
                  </a:lnTo>
                  <a:lnTo>
                    <a:pt x="236" y="2252"/>
                  </a:lnTo>
                  <a:lnTo>
                    <a:pt x="235" y="2259"/>
                  </a:lnTo>
                  <a:lnTo>
                    <a:pt x="232" y="2264"/>
                  </a:lnTo>
                  <a:lnTo>
                    <a:pt x="229" y="2270"/>
                  </a:lnTo>
                  <a:lnTo>
                    <a:pt x="223" y="2274"/>
                  </a:lnTo>
                  <a:lnTo>
                    <a:pt x="217" y="2277"/>
                  </a:lnTo>
                  <a:lnTo>
                    <a:pt x="210" y="2279"/>
                  </a:lnTo>
                  <a:lnTo>
                    <a:pt x="203" y="2281"/>
                  </a:lnTo>
                  <a:lnTo>
                    <a:pt x="194" y="2283"/>
                  </a:lnTo>
                  <a:lnTo>
                    <a:pt x="184" y="2283"/>
                  </a:lnTo>
                  <a:lnTo>
                    <a:pt x="175" y="2281"/>
                  </a:lnTo>
                  <a:lnTo>
                    <a:pt x="164" y="2279"/>
                  </a:lnTo>
                  <a:lnTo>
                    <a:pt x="153" y="2277"/>
                  </a:lnTo>
                  <a:lnTo>
                    <a:pt x="142" y="2274"/>
                  </a:lnTo>
                  <a:lnTo>
                    <a:pt x="131" y="2270"/>
                  </a:lnTo>
                  <a:lnTo>
                    <a:pt x="119" y="2265"/>
                  </a:lnTo>
                  <a:lnTo>
                    <a:pt x="107" y="2260"/>
                  </a:lnTo>
                  <a:lnTo>
                    <a:pt x="95" y="2253"/>
                  </a:lnTo>
                  <a:lnTo>
                    <a:pt x="83" y="2247"/>
                  </a:lnTo>
                  <a:lnTo>
                    <a:pt x="68" y="2237"/>
                  </a:lnTo>
                  <a:lnTo>
                    <a:pt x="54" y="2226"/>
                  </a:lnTo>
                  <a:lnTo>
                    <a:pt x="42" y="2217"/>
                  </a:lnTo>
                  <a:lnTo>
                    <a:pt x="30" y="2206"/>
                  </a:lnTo>
                  <a:lnTo>
                    <a:pt x="20" y="2195"/>
                  </a:lnTo>
                  <a:lnTo>
                    <a:pt x="12" y="2184"/>
                  </a:lnTo>
                  <a:lnTo>
                    <a:pt x="5" y="2174"/>
                  </a:lnTo>
                  <a:lnTo>
                    <a:pt x="0" y="2164"/>
                  </a:lnTo>
                  <a:close/>
                  <a:moveTo>
                    <a:pt x="0" y="1776"/>
                  </a:moveTo>
                  <a:lnTo>
                    <a:pt x="0" y="1663"/>
                  </a:lnTo>
                  <a:lnTo>
                    <a:pt x="10" y="1664"/>
                  </a:lnTo>
                  <a:lnTo>
                    <a:pt x="20" y="1666"/>
                  </a:lnTo>
                  <a:lnTo>
                    <a:pt x="31" y="1670"/>
                  </a:lnTo>
                  <a:lnTo>
                    <a:pt x="43" y="1673"/>
                  </a:lnTo>
                  <a:lnTo>
                    <a:pt x="55" y="1677"/>
                  </a:lnTo>
                  <a:lnTo>
                    <a:pt x="67" y="1682"/>
                  </a:lnTo>
                  <a:lnTo>
                    <a:pt x="79" y="1689"/>
                  </a:lnTo>
                  <a:lnTo>
                    <a:pt x="91" y="1695"/>
                  </a:lnTo>
                  <a:lnTo>
                    <a:pt x="101" y="1703"/>
                  </a:lnTo>
                  <a:lnTo>
                    <a:pt x="111" y="1711"/>
                  </a:lnTo>
                  <a:lnTo>
                    <a:pt x="121" y="1718"/>
                  </a:lnTo>
                  <a:lnTo>
                    <a:pt x="129" y="1726"/>
                  </a:lnTo>
                  <a:lnTo>
                    <a:pt x="137" y="1733"/>
                  </a:lnTo>
                  <a:lnTo>
                    <a:pt x="145" y="1741"/>
                  </a:lnTo>
                  <a:lnTo>
                    <a:pt x="150" y="1749"/>
                  </a:lnTo>
                  <a:lnTo>
                    <a:pt x="156" y="1757"/>
                  </a:lnTo>
                  <a:lnTo>
                    <a:pt x="161" y="1764"/>
                  </a:lnTo>
                  <a:lnTo>
                    <a:pt x="164" y="1772"/>
                  </a:lnTo>
                  <a:lnTo>
                    <a:pt x="167" y="1780"/>
                  </a:lnTo>
                  <a:lnTo>
                    <a:pt x="168" y="1787"/>
                  </a:lnTo>
                  <a:lnTo>
                    <a:pt x="169" y="1794"/>
                  </a:lnTo>
                  <a:lnTo>
                    <a:pt x="168" y="1800"/>
                  </a:lnTo>
                  <a:lnTo>
                    <a:pt x="167" y="1807"/>
                  </a:lnTo>
                  <a:lnTo>
                    <a:pt x="165" y="1812"/>
                  </a:lnTo>
                  <a:lnTo>
                    <a:pt x="161" y="1816"/>
                  </a:lnTo>
                  <a:lnTo>
                    <a:pt x="156" y="1821"/>
                  </a:lnTo>
                  <a:lnTo>
                    <a:pt x="151" y="1824"/>
                  </a:lnTo>
                  <a:lnTo>
                    <a:pt x="145" y="1826"/>
                  </a:lnTo>
                  <a:lnTo>
                    <a:pt x="137" y="1828"/>
                  </a:lnTo>
                  <a:lnTo>
                    <a:pt x="129" y="1828"/>
                  </a:lnTo>
                  <a:lnTo>
                    <a:pt x="121" y="1829"/>
                  </a:lnTo>
                  <a:lnTo>
                    <a:pt x="112" y="1828"/>
                  </a:lnTo>
                  <a:lnTo>
                    <a:pt x="102" y="1827"/>
                  </a:lnTo>
                  <a:lnTo>
                    <a:pt x="92" y="1825"/>
                  </a:lnTo>
                  <a:lnTo>
                    <a:pt x="82" y="1822"/>
                  </a:lnTo>
                  <a:lnTo>
                    <a:pt x="71" y="1818"/>
                  </a:lnTo>
                  <a:lnTo>
                    <a:pt x="60" y="1814"/>
                  </a:lnTo>
                  <a:lnTo>
                    <a:pt x="50" y="1809"/>
                  </a:lnTo>
                  <a:lnTo>
                    <a:pt x="39" y="1803"/>
                  </a:lnTo>
                  <a:lnTo>
                    <a:pt x="28" y="1797"/>
                  </a:lnTo>
                  <a:lnTo>
                    <a:pt x="14" y="1787"/>
                  </a:lnTo>
                  <a:lnTo>
                    <a:pt x="0" y="1776"/>
                  </a:lnTo>
                  <a:close/>
                  <a:moveTo>
                    <a:pt x="0" y="1333"/>
                  </a:moveTo>
                  <a:lnTo>
                    <a:pt x="0" y="1234"/>
                  </a:lnTo>
                  <a:lnTo>
                    <a:pt x="10" y="1234"/>
                  </a:lnTo>
                  <a:lnTo>
                    <a:pt x="20" y="1235"/>
                  </a:lnTo>
                  <a:lnTo>
                    <a:pt x="31" y="1237"/>
                  </a:lnTo>
                  <a:lnTo>
                    <a:pt x="43" y="1240"/>
                  </a:lnTo>
                  <a:lnTo>
                    <a:pt x="56" y="1243"/>
                  </a:lnTo>
                  <a:lnTo>
                    <a:pt x="68" y="1249"/>
                  </a:lnTo>
                  <a:lnTo>
                    <a:pt x="81" y="1255"/>
                  </a:lnTo>
                  <a:lnTo>
                    <a:pt x="94" y="1263"/>
                  </a:lnTo>
                  <a:lnTo>
                    <a:pt x="104" y="1269"/>
                  </a:lnTo>
                  <a:lnTo>
                    <a:pt x="112" y="1276"/>
                  </a:lnTo>
                  <a:lnTo>
                    <a:pt x="121" y="1283"/>
                  </a:lnTo>
                  <a:lnTo>
                    <a:pt x="128" y="1291"/>
                  </a:lnTo>
                  <a:lnTo>
                    <a:pt x="135" y="1297"/>
                  </a:lnTo>
                  <a:lnTo>
                    <a:pt x="141" y="1305"/>
                  </a:lnTo>
                  <a:lnTo>
                    <a:pt x="148" y="1312"/>
                  </a:lnTo>
                  <a:lnTo>
                    <a:pt x="152" y="1320"/>
                  </a:lnTo>
                  <a:lnTo>
                    <a:pt x="156" y="1327"/>
                  </a:lnTo>
                  <a:lnTo>
                    <a:pt x="160" y="1334"/>
                  </a:lnTo>
                  <a:lnTo>
                    <a:pt x="162" y="1341"/>
                  </a:lnTo>
                  <a:lnTo>
                    <a:pt x="163" y="1348"/>
                  </a:lnTo>
                  <a:lnTo>
                    <a:pt x="164" y="1354"/>
                  </a:lnTo>
                  <a:lnTo>
                    <a:pt x="163" y="1361"/>
                  </a:lnTo>
                  <a:lnTo>
                    <a:pt x="162" y="1366"/>
                  </a:lnTo>
                  <a:lnTo>
                    <a:pt x="160" y="1372"/>
                  </a:lnTo>
                  <a:lnTo>
                    <a:pt x="155" y="1376"/>
                  </a:lnTo>
                  <a:lnTo>
                    <a:pt x="151" y="1380"/>
                  </a:lnTo>
                  <a:lnTo>
                    <a:pt x="146" y="1384"/>
                  </a:lnTo>
                  <a:lnTo>
                    <a:pt x="140" y="1386"/>
                  </a:lnTo>
                  <a:lnTo>
                    <a:pt x="134" y="1387"/>
                  </a:lnTo>
                  <a:lnTo>
                    <a:pt x="126" y="1388"/>
                  </a:lnTo>
                  <a:lnTo>
                    <a:pt x="119" y="1388"/>
                  </a:lnTo>
                  <a:lnTo>
                    <a:pt x="110" y="1388"/>
                  </a:lnTo>
                  <a:lnTo>
                    <a:pt x="101" y="1387"/>
                  </a:lnTo>
                  <a:lnTo>
                    <a:pt x="93" y="1385"/>
                  </a:lnTo>
                  <a:lnTo>
                    <a:pt x="83" y="1381"/>
                  </a:lnTo>
                  <a:lnTo>
                    <a:pt x="73" y="1378"/>
                  </a:lnTo>
                  <a:lnTo>
                    <a:pt x="64" y="1375"/>
                  </a:lnTo>
                  <a:lnTo>
                    <a:pt x="54" y="1370"/>
                  </a:lnTo>
                  <a:lnTo>
                    <a:pt x="44" y="1364"/>
                  </a:lnTo>
                  <a:lnTo>
                    <a:pt x="33" y="1359"/>
                  </a:lnTo>
                  <a:lnTo>
                    <a:pt x="25" y="1352"/>
                  </a:lnTo>
                  <a:lnTo>
                    <a:pt x="16" y="1346"/>
                  </a:lnTo>
                  <a:lnTo>
                    <a:pt x="7" y="1339"/>
                  </a:lnTo>
                  <a:lnTo>
                    <a:pt x="0" y="1333"/>
                  </a:lnTo>
                  <a:close/>
                  <a:moveTo>
                    <a:pt x="0" y="367"/>
                  </a:moveTo>
                  <a:lnTo>
                    <a:pt x="0" y="269"/>
                  </a:lnTo>
                  <a:lnTo>
                    <a:pt x="7" y="270"/>
                  </a:lnTo>
                  <a:lnTo>
                    <a:pt x="15" y="271"/>
                  </a:lnTo>
                  <a:lnTo>
                    <a:pt x="23" y="273"/>
                  </a:lnTo>
                  <a:lnTo>
                    <a:pt x="30" y="275"/>
                  </a:lnTo>
                  <a:lnTo>
                    <a:pt x="46" y="283"/>
                  </a:lnTo>
                  <a:lnTo>
                    <a:pt x="63" y="292"/>
                  </a:lnTo>
                  <a:lnTo>
                    <a:pt x="77" y="303"/>
                  </a:lnTo>
                  <a:lnTo>
                    <a:pt x="89" y="315"/>
                  </a:lnTo>
                  <a:lnTo>
                    <a:pt x="100" y="327"/>
                  </a:lnTo>
                  <a:lnTo>
                    <a:pt x="108" y="340"/>
                  </a:lnTo>
                  <a:lnTo>
                    <a:pt x="111" y="345"/>
                  </a:lnTo>
                  <a:lnTo>
                    <a:pt x="113" y="352"/>
                  </a:lnTo>
                  <a:lnTo>
                    <a:pt x="114" y="357"/>
                  </a:lnTo>
                  <a:lnTo>
                    <a:pt x="115" y="364"/>
                  </a:lnTo>
                  <a:lnTo>
                    <a:pt x="115" y="369"/>
                  </a:lnTo>
                  <a:lnTo>
                    <a:pt x="115" y="374"/>
                  </a:lnTo>
                  <a:lnTo>
                    <a:pt x="113" y="379"/>
                  </a:lnTo>
                  <a:lnTo>
                    <a:pt x="111" y="383"/>
                  </a:lnTo>
                  <a:lnTo>
                    <a:pt x="108" y="387"/>
                  </a:lnTo>
                  <a:lnTo>
                    <a:pt x="105" y="391"/>
                  </a:lnTo>
                  <a:lnTo>
                    <a:pt x="100" y="393"/>
                  </a:lnTo>
                  <a:lnTo>
                    <a:pt x="95" y="395"/>
                  </a:lnTo>
                  <a:lnTo>
                    <a:pt x="89" y="397"/>
                  </a:lnTo>
                  <a:lnTo>
                    <a:pt x="84" y="398"/>
                  </a:lnTo>
                  <a:lnTo>
                    <a:pt x="78" y="398"/>
                  </a:lnTo>
                  <a:lnTo>
                    <a:pt x="71" y="398"/>
                  </a:lnTo>
                  <a:lnTo>
                    <a:pt x="57" y="396"/>
                  </a:lnTo>
                  <a:lnTo>
                    <a:pt x="42" y="391"/>
                  </a:lnTo>
                  <a:lnTo>
                    <a:pt x="27" y="384"/>
                  </a:lnTo>
                  <a:lnTo>
                    <a:pt x="11" y="374"/>
                  </a:lnTo>
                  <a:lnTo>
                    <a:pt x="5" y="371"/>
                  </a:lnTo>
                  <a:lnTo>
                    <a:pt x="0" y="367"/>
                  </a:lnTo>
                  <a:close/>
                  <a:moveTo>
                    <a:pt x="336" y="7904"/>
                  </a:moveTo>
                  <a:lnTo>
                    <a:pt x="310" y="7889"/>
                  </a:lnTo>
                  <a:lnTo>
                    <a:pt x="286" y="7874"/>
                  </a:lnTo>
                  <a:lnTo>
                    <a:pt x="267" y="7859"/>
                  </a:lnTo>
                  <a:lnTo>
                    <a:pt x="250" y="7846"/>
                  </a:lnTo>
                  <a:lnTo>
                    <a:pt x="237" y="7835"/>
                  </a:lnTo>
                  <a:lnTo>
                    <a:pt x="230" y="7824"/>
                  </a:lnTo>
                  <a:lnTo>
                    <a:pt x="227" y="7820"/>
                  </a:lnTo>
                  <a:lnTo>
                    <a:pt x="226" y="7817"/>
                  </a:lnTo>
                  <a:lnTo>
                    <a:pt x="226" y="7812"/>
                  </a:lnTo>
                  <a:lnTo>
                    <a:pt x="227" y="7810"/>
                  </a:lnTo>
                  <a:lnTo>
                    <a:pt x="229" y="7808"/>
                  </a:lnTo>
                  <a:lnTo>
                    <a:pt x="231" y="7806"/>
                  </a:lnTo>
                  <a:lnTo>
                    <a:pt x="234" y="7805"/>
                  </a:lnTo>
                  <a:lnTo>
                    <a:pt x="238" y="7804"/>
                  </a:lnTo>
                  <a:lnTo>
                    <a:pt x="248" y="7804"/>
                  </a:lnTo>
                  <a:lnTo>
                    <a:pt x="261" y="7804"/>
                  </a:lnTo>
                  <a:lnTo>
                    <a:pt x="276" y="7806"/>
                  </a:lnTo>
                  <a:lnTo>
                    <a:pt x="295" y="7810"/>
                  </a:lnTo>
                  <a:lnTo>
                    <a:pt x="314" y="7814"/>
                  </a:lnTo>
                  <a:lnTo>
                    <a:pt x="336" y="7821"/>
                  </a:lnTo>
                  <a:lnTo>
                    <a:pt x="336" y="7904"/>
                  </a:lnTo>
                  <a:close/>
                  <a:moveTo>
                    <a:pt x="336" y="7707"/>
                  </a:moveTo>
                  <a:lnTo>
                    <a:pt x="323" y="7696"/>
                  </a:lnTo>
                  <a:lnTo>
                    <a:pt x="311" y="7686"/>
                  </a:lnTo>
                  <a:lnTo>
                    <a:pt x="300" y="7677"/>
                  </a:lnTo>
                  <a:lnTo>
                    <a:pt x="292" y="7669"/>
                  </a:lnTo>
                  <a:lnTo>
                    <a:pt x="287" y="7661"/>
                  </a:lnTo>
                  <a:lnTo>
                    <a:pt x="284" y="7655"/>
                  </a:lnTo>
                  <a:lnTo>
                    <a:pt x="283" y="7653"/>
                  </a:lnTo>
                  <a:lnTo>
                    <a:pt x="283" y="7649"/>
                  </a:lnTo>
                  <a:lnTo>
                    <a:pt x="283" y="7647"/>
                  </a:lnTo>
                  <a:lnTo>
                    <a:pt x="284" y="7645"/>
                  </a:lnTo>
                  <a:lnTo>
                    <a:pt x="286" y="7642"/>
                  </a:lnTo>
                  <a:lnTo>
                    <a:pt x="290" y="7640"/>
                  </a:lnTo>
                  <a:lnTo>
                    <a:pt x="295" y="7639"/>
                  </a:lnTo>
                  <a:lnTo>
                    <a:pt x="301" y="7637"/>
                  </a:lnTo>
                  <a:lnTo>
                    <a:pt x="316" y="7637"/>
                  </a:lnTo>
                  <a:lnTo>
                    <a:pt x="336" y="7641"/>
                  </a:lnTo>
                  <a:lnTo>
                    <a:pt x="336" y="7707"/>
                  </a:lnTo>
                  <a:close/>
                  <a:moveTo>
                    <a:pt x="315" y="7396"/>
                  </a:moveTo>
                  <a:lnTo>
                    <a:pt x="285" y="7382"/>
                  </a:lnTo>
                  <a:lnTo>
                    <a:pt x="257" y="7367"/>
                  </a:lnTo>
                  <a:lnTo>
                    <a:pt x="229" y="7353"/>
                  </a:lnTo>
                  <a:lnTo>
                    <a:pt x="203" y="7339"/>
                  </a:lnTo>
                  <a:lnTo>
                    <a:pt x="179" y="7325"/>
                  </a:lnTo>
                  <a:lnTo>
                    <a:pt x="156" y="7310"/>
                  </a:lnTo>
                  <a:lnTo>
                    <a:pt x="136" y="7298"/>
                  </a:lnTo>
                  <a:lnTo>
                    <a:pt x="116" y="7285"/>
                  </a:lnTo>
                  <a:lnTo>
                    <a:pt x="100" y="7272"/>
                  </a:lnTo>
                  <a:lnTo>
                    <a:pt x="85" y="7260"/>
                  </a:lnTo>
                  <a:lnTo>
                    <a:pt x="73" y="7249"/>
                  </a:lnTo>
                  <a:lnTo>
                    <a:pt x="64" y="7239"/>
                  </a:lnTo>
                  <a:lnTo>
                    <a:pt x="57" y="7230"/>
                  </a:lnTo>
                  <a:lnTo>
                    <a:pt x="53" y="7222"/>
                  </a:lnTo>
                  <a:lnTo>
                    <a:pt x="52" y="7219"/>
                  </a:lnTo>
                  <a:lnTo>
                    <a:pt x="51" y="7214"/>
                  </a:lnTo>
                  <a:lnTo>
                    <a:pt x="52" y="7212"/>
                  </a:lnTo>
                  <a:lnTo>
                    <a:pt x="53" y="7209"/>
                  </a:lnTo>
                  <a:lnTo>
                    <a:pt x="54" y="7207"/>
                  </a:lnTo>
                  <a:lnTo>
                    <a:pt x="56" y="7205"/>
                  </a:lnTo>
                  <a:lnTo>
                    <a:pt x="59" y="7204"/>
                  </a:lnTo>
                  <a:lnTo>
                    <a:pt x="64" y="7203"/>
                  </a:lnTo>
                  <a:lnTo>
                    <a:pt x="72" y="7201"/>
                  </a:lnTo>
                  <a:lnTo>
                    <a:pt x="83" y="7200"/>
                  </a:lnTo>
                  <a:lnTo>
                    <a:pt x="96" y="7201"/>
                  </a:lnTo>
                  <a:lnTo>
                    <a:pt x="110" y="7204"/>
                  </a:lnTo>
                  <a:lnTo>
                    <a:pt x="127" y="7207"/>
                  </a:lnTo>
                  <a:lnTo>
                    <a:pt x="146" y="7211"/>
                  </a:lnTo>
                  <a:lnTo>
                    <a:pt x="187" y="7223"/>
                  </a:lnTo>
                  <a:lnTo>
                    <a:pt x="233" y="7239"/>
                  </a:lnTo>
                  <a:lnTo>
                    <a:pt x="283" y="7258"/>
                  </a:lnTo>
                  <a:lnTo>
                    <a:pt x="336" y="7280"/>
                  </a:lnTo>
                  <a:lnTo>
                    <a:pt x="336" y="7405"/>
                  </a:lnTo>
                  <a:lnTo>
                    <a:pt x="315" y="7396"/>
                  </a:lnTo>
                  <a:close/>
                  <a:moveTo>
                    <a:pt x="336" y="7153"/>
                  </a:moveTo>
                  <a:lnTo>
                    <a:pt x="305" y="7133"/>
                  </a:lnTo>
                  <a:lnTo>
                    <a:pt x="278" y="7115"/>
                  </a:lnTo>
                  <a:lnTo>
                    <a:pt x="255" y="7098"/>
                  </a:lnTo>
                  <a:lnTo>
                    <a:pt x="236" y="7082"/>
                  </a:lnTo>
                  <a:lnTo>
                    <a:pt x="228" y="7074"/>
                  </a:lnTo>
                  <a:lnTo>
                    <a:pt x="221" y="7067"/>
                  </a:lnTo>
                  <a:lnTo>
                    <a:pt x="217" y="7060"/>
                  </a:lnTo>
                  <a:lnTo>
                    <a:pt x="213" y="7054"/>
                  </a:lnTo>
                  <a:lnTo>
                    <a:pt x="209" y="7048"/>
                  </a:lnTo>
                  <a:lnTo>
                    <a:pt x="208" y="7043"/>
                  </a:lnTo>
                  <a:lnTo>
                    <a:pt x="208" y="7039"/>
                  </a:lnTo>
                  <a:lnTo>
                    <a:pt x="210" y="7034"/>
                  </a:lnTo>
                  <a:lnTo>
                    <a:pt x="213" y="7031"/>
                  </a:lnTo>
                  <a:lnTo>
                    <a:pt x="216" y="7029"/>
                  </a:lnTo>
                  <a:lnTo>
                    <a:pt x="220" y="7028"/>
                  </a:lnTo>
                  <a:lnTo>
                    <a:pt x="224" y="7026"/>
                  </a:lnTo>
                  <a:lnTo>
                    <a:pt x="236" y="7024"/>
                  </a:lnTo>
                  <a:lnTo>
                    <a:pt x="251" y="7026"/>
                  </a:lnTo>
                  <a:lnTo>
                    <a:pt x="269" y="7027"/>
                  </a:lnTo>
                  <a:lnTo>
                    <a:pt x="289" y="7031"/>
                  </a:lnTo>
                  <a:lnTo>
                    <a:pt x="312" y="7036"/>
                  </a:lnTo>
                  <a:lnTo>
                    <a:pt x="336" y="7043"/>
                  </a:lnTo>
                  <a:lnTo>
                    <a:pt x="336" y="7153"/>
                  </a:lnTo>
                  <a:close/>
                  <a:moveTo>
                    <a:pt x="336" y="6735"/>
                  </a:moveTo>
                  <a:lnTo>
                    <a:pt x="297" y="6713"/>
                  </a:lnTo>
                  <a:lnTo>
                    <a:pt x="262" y="6690"/>
                  </a:lnTo>
                  <a:lnTo>
                    <a:pt x="247" y="6679"/>
                  </a:lnTo>
                  <a:lnTo>
                    <a:pt x="233" y="6668"/>
                  </a:lnTo>
                  <a:lnTo>
                    <a:pt x="220" y="6659"/>
                  </a:lnTo>
                  <a:lnTo>
                    <a:pt x="208" y="6649"/>
                  </a:lnTo>
                  <a:lnTo>
                    <a:pt x="199" y="6639"/>
                  </a:lnTo>
                  <a:lnTo>
                    <a:pt x="190" y="6630"/>
                  </a:lnTo>
                  <a:lnTo>
                    <a:pt x="182" y="6621"/>
                  </a:lnTo>
                  <a:lnTo>
                    <a:pt x="177" y="6613"/>
                  </a:lnTo>
                  <a:lnTo>
                    <a:pt x="174" y="6606"/>
                  </a:lnTo>
                  <a:lnTo>
                    <a:pt x="172" y="6599"/>
                  </a:lnTo>
                  <a:lnTo>
                    <a:pt x="172" y="6594"/>
                  </a:lnTo>
                  <a:lnTo>
                    <a:pt x="174" y="6589"/>
                  </a:lnTo>
                  <a:lnTo>
                    <a:pt x="177" y="6585"/>
                  </a:lnTo>
                  <a:lnTo>
                    <a:pt x="181" y="6582"/>
                  </a:lnTo>
                  <a:lnTo>
                    <a:pt x="186" y="6580"/>
                  </a:lnTo>
                  <a:lnTo>
                    <a:pt x="192" y="6579"/>
                  </a:lnTo>
                  <a:lnTo>
                    <a:pt x="200" y="6578"/>
                  </a:lnTo>
                  <a:lnTo>
                    <a:pt x="208" y="6578"/>
                  </a:lnTo>
                  <a:lnTo>
                    <a:pt x="217" y="6578"/>
                  </a:lnTo>
                  <a:lnTo>
                    <a:pt x="228" y="6579"/>
                  </a:lnTo>
                  <a:lnTo>
                    <a:pt x="250" y="6582"/>
                  </a:lnTo>
                  <a:lnTo>
                    <a:pt x="276" y="6587"/>
                  </a:lnTo>
                  <a:lnTo>
                    <a:pt x="305" y="6596"/>
                  </a:lnTo>
                  <a:lnTo>
                    <a:pt x="336" y="6606"/>
                  </a:lnTo>
                  <a:lnTo>
                    <a:pt x="336" y="6735"/>
                  </a:lnTo>
                  <a:close/>
                  <a:moveTo>
                    <a:pt x="336" y="6226"/>
                  </a:moveTo>
                  <a:lnTo>
                    <a:pt x="317" y="6211"/>
                  </a:lnTo>
                  <a:lnTo>
                    <a:pt x="300" y="6197"/>
                  </a:lnTo>
                  <a:lnTo>
                    <a:pt x="287" y="6183"/>
                  </a:lnTo>
                  <a:lnTo>
                    <a:pt x="275" y="6170"/>
                  </a:lnTo>
                  <a:lnTo>
                    <a:pt x="271" y="6164"/>
                  </a:lnTo>
                  <a:lnTo>
                    <a:pt x="268" y="6158"/>
                  </a:lnTo>
                  <a:lnTo>
                    <a:pt x="265" y="6153"/>
                  </a:lnTo>
                  <a:lnTo>
                    <a:pt x="263" y="6147"/>
                  </a:lnTo>
                  <a:lnTo>
                    <a:pt x="262" y="6143"/>
                  </a:lnTo>
                  <a:lnTo>
                    <a:pt x="262" y="6138"/>
                  </a:lnTo>
                  <a:lnTo>
                    <a:pt x="263" y="6134"/>
                  </a:lnTo>
                  <a:lnTo>
                    <a:pt x="264" y="6130"/>
                  </a:lnTo>
                  <a:lnTo>
                    <a:pt x="269" y="6126"/>
                  </a:lnTo>
                  <a:lnTo>
                    <a:pt x="274" y="6122"/>
                  </a:lnTo>
                  <a:lnTo>
                    <a:pt x="282" y="6120"/>
                  </a:lnTo>
                  <a:lnTo>
                    <a:pt x="289" y="6118"/>
                  </a:lnTo>
                  <a:lnTo>
                    <a:pt x="299" y="6117"/>
                  </a:lnTo>
                  <a:lnTo>
                    <a:pt x="311" y="6117"/>
                  </a:lnTo>
                  <a:lnTo>
                    <a:pt x="323" y="6118"/>
                  </a:lnTo>
                  <a:lnTo>
                    <a:pt x="336" y="6120"/>
                  </a:lnTo>
                  <a:lnTo>
                    <a:pt x="336" y="6226"/>
                  </a:lnTo>
                  <a:close/>
                  <a:moveTo>
                    <a:pt x="336" y="6053"/>
                  </a:moveTo>
                  <a:lnTo>
                    <a:pt x="328" y="6050"/>
                  </a:lnTo>
                  <a:lnTo>
                    <a:pt x="319" y="6046"/>
                  </a:lnTo>
                  <a:lnTo>
                    <a:pt x="296" y="6034"/>
                  </a:lnTo>
                  <a:lnTo>
                    <a:pt x="273" y="6021"/>
                  </a:lnTo>
                  <a:lnTo>
                    <a:pt x="251" y="6009"/>
                  </a:lnTo>
                  <a:lnTo>
                    <a:pt x="232" y="5996"/>
                  </a:lnTo>
                  <a:lnTo>
                    <a:pt x="213" y="5983"/>
                  </a:lnTo>
                  <a:lnTo>
                    <a:pt x="195" y="5971"/>
                  </a:lnTo>
                  <a:lnTo>
                    <a:pt x="179" y="5958"/>
                  </a:lnTo>
                  <a:lnTo>
                    <a:pt x="165" y="5946"/>
                  </a:lnTo>
                  <a:lnTo>
                    <a:pt x="153" y="5935"/>
                  </a:lnTo>
                  <a:lnTo>
                    <a:pt x="142" y="5924"/>
                  </a:lnTo>
                  <a:lnTo>
                    <a:pt x="134" y="5913"/>
                  </a:lnTo>
                  <a:lnTo>
                    <a:pt x="126" y="5903"/>
                  </a:lnTo>
                  <a:lnTo>
                    <a:pt x="122" y="5895"/>
                  </a:lnTo>
                  <a:lnTo>
                    <a:pt x="120" y="5886"/>
                  </a:lnTo>
                  <a:lnTo>
                    <a:pt x="120" y="5882"/>
                  </a:lnTo>
                  <a:lnTo>
                    <a:pt x="120" y="5878"/>
                  </a:lnTo>
                  <a:lnTo>
                    <a:pt x="121" y="5875"/>
                  </a:lnTo>
                  <a:lnTo>
                    <a:pt x="122" y="5872"/>
                  </a:lnTo>
                  <a:lnTo>
                    <a:pt x="126" y="5868"/>
                  </a:lnTo>
                  <a:lnTo>
                    <a:pt x="132" y="5863"/>
                  </a:lnTo>
                  <a:lnTo>
                    <a:pt x="139" y="5861"/>
                  </a:lnTo>
                  <a:lnTo>
                    <a:pt x="148" y="5859"/>
                  </a:lnTo>
                  <a:lnTo>
                    <a:pt x="157" y="5859"/>
                  </a:lnTo>
                  <a:lnTo>
                    <a:pt x="169" y="5859"/>
                  </a:lnTo>
                  <a:lnTo>
                    <a:pt x="182" y="5860"/>
                  </a:lnTo>
                  <a:lnTo>
                    <a:pt x="195" y="5861"/>
                  </a:lnTo>
                  <a:lnTo>
                    <a:pt x="210" y="5864"/>
                  </a:lnTo>
                  <a:lnTo>
                    <a:pt x="227" y="5868"/>
                  </a:lnTo>
                  <a:lnTo>
                    <a:pt x="243" y="5873"/>
                  </a:lnTo>
                  <a:lnTo>
                    <a:pt x="260" y="5877"/>
                  </a:lnTo>
                  <a:lnTo>
                    <a:pt x="297" y="5890"/>
                  </a:lnTo>
                  <a:lnTo>
                    <a:pt x="336" y="5906"/>
                  </a:lnTo>
                  <a:lnTo>
                    <a:pt x="336" y="6053"/>
                  </a:lnTo>
                  <a:close/>
                  <a:moveTo>
                    <a:pt x="267" y="5671"/>
                  </a:moveTo>
                  <a:lnTo>
                    <a:pt x="285" y="5681"/>
                  </a:lnTo>
                  <a:lnTo>
                    <a:pt x="302" y="5691"/>
                  </a:lnTo>
                  <a:lnTo>
                    <a:pt x="319" y="5700"/>
                  </a:lnTo>
                  <a:lnTo>
                    <a:pt x="336" y="5711"/>
                  </a:lnTo>
                  <a:lnTo>
                    <a:pt x="336" y="5843"/>
                  </a:lnTo>
                  <a:lnTo>
                    <a:pt x="303" y="5832"/>
                  </a:lnTo>
                  <a:lnTo>
                    <a:pt x="269" y="5820"/>
                  </a:lnTo>
                  <a:lnTo>
                    <a:pt x="232" y="5804"/>
                  </a:lnTo>
                  <a:lnTo>
                    <a:pt x="195" y="5787"/>
                  </a:lnTo>
                  <a:lnTo>
                    <a:pt x="173" y="5775"/>
                  </a:lnTo>
                  <a:lnTo>
                    <a:pt x="151" y="5763"/>
                  </a:lnTo>
                  <a:lnTo>
                    <a:pt x="131" y="5750"/>
                  </a:lnTo>
                  <a:lnTo>
                    <a:pt x="111" y="5738"/>
                  </a:lnTo>
                  <a:lnTo>
                    <a:pt x="93" y="5725"/>
                  </a:lnTo>
                  <a:lnTo>
                    <a:pt x="77" y="5713"/>
                  </a:lnTo>
                  <a:lnTo>
                    <a:pt x="61" y="5701"/>
                  </a:lnTo>
                  <a:lnTo>
                    <a:pt x="48" y="5690"/>
                  </a:lnTo>
                  <a:lnTo>
                    <a:pt x="37" y="5679"/>
                  </a:lnTo>
                  <a:lnTo>
                    <a:pt x="27" y="5667"/>
                  </a:lnTo>
                  <a:lnTo>
                    <a:pt x="18" y="5657"/>
                  </a:lnTo>
                  <a:lnTo>
                    <a:pt x="12" y="5647"/>
                  </a:lnTo>
                  <a:lnTo>
                    <a:pt x="7" y="5638"/>
                  </a:lnTo>
                  <a:lnTo>
                    <a:pt x="6" y="5629"/>
                  </a:lnTo>
                  <a:lnTo>
                    <a:pt x="5" y="5626"/>
                  </a:lnTo>
                  <a:lnTo>
                    <a:pt x="6" y="5623"/>
                  </a:lnTo>
                  <a:lnTo>
                    <a:pt x="7" y="5618"/>
                  </a:lnTo>
                  <a:lnTo>
                    <a:pt x="9" y="5615"/>
                  </a:lnTo>
                  <a:lnTo>
                    <a:pt x="11" y="5613"/>
                  </a:lnTo>
                  <a:lnTo>
                    <a:pt x="13" y="5611"/>
                  </a:lnTo>
                  <a:lnTo>
                    <a:pt x="16" y="5609"/>
                  </a:lnTo>
                  <a:lnTo>
                    <a:pt x="20" y="5606"/>
                  </a:lnTo>
                  <a:lnTo>
                    <a:pt x="29" y="5603"/>
                  </a:lnTo>
                  <a:lnTo>
                    <a:pt x="40" y="5602"/>
                  </a:lnTo>
                  <a:lnTo>
                    <a:pt x="53" y="5602"/>
                  </a:lnTo>
                  <a:lnTo>
                    <a:pt x="67" y="5603"/>
                  </a:lnTo>
                  <a:lnTo>
                    <a:pt x="82" y="5605"/>
                  </a:lnTo>
                  <a:lnTo>
                    <a:pt x="99" y="5609"/>
                  </a:lnTo>
                  <a:lnTo>
                    <a:pt x="116" y="5613"/>
                  </a:lnTo>
                  <a:lnTo>
                    <a:pt x="136" y="5618"/>
                  </a:lnTo>
                  <a:lnTo>
                    <a:pt x="156" y="5625"/>
                  </a:lnTo>
                  <a:lnTo>
                    <a:pt x="177" y="5632"/>
                  </a:lnTo>
                  <a:lnTo>
                    <a:pt x="199" y="5640"/>
                  </a:lnTo>
                  <a:lnTo>
                    <a:pt x="221" y="5650"/>
                  </a:lnTo>
                  <a:lnTo>
                    <a:pt x="244" y="5660"/>
                  </a:lnTo>
                  <a:lnTo>
                    <a:pt x="267" y="5671"/>
                  </a:lnTo>
                  <a:close/>
                  <a:moveTo>
                    <a:pt x="336" y="4931"/>
                  </a:moveTo>
                  <a:lnTo>
                    <a:pt x="328" y="4921"/>
                  </a:lnTo>
                  <a:lnTo>
                    <a:pt x="322" y="4911"/>
                  </a:lnTo>
                  <a:lnTo>
                    <a:pt x="316" y="4903"/>
                  </a:lnTo>
                  <a:lnTo>
                    <a:pt x="312" y="4894"/>
                  </a:lnTo>
                  <a:lnTo>
                    <a:pt x="310" y="4886"/>
                  </a:lnTo>
                  <a:lnTo>
                    <a:pt x="309" y="4878"/>
                  </a:lnTo>
                  <a:lnTo>
                    <a:pt x="310" y="4871"/>
                  </a:lnTo>
                  <a:lnTo>
                    <a:pt x="313" y="4865"/>
                  </a:lnTo>
                  <a:lnTo>
                    <a:pt x="316" y="4861"/>
                  </a:lnTo>
                  <a:lnTo>
                    <a:pt x="322" y="4856"/>
                  </a:lnTo>
                  <a:lnTo>
                    <a:pt x="328" y="4853"/>
                  </a:lnTo>
                  <a:lnTo>
                    <a:pt x="336" y="4851"/>
                  </a:lnTo>
                  <a:lnTo>
                    <a:pt x="336" y="4931"/>
                  </a:lnTo>
                  <a:close/>
                  <a:moveTo>
                    <a:pt x="336" y="4675"/>
                  </a:moveTo>
                  <a:lnTo>
                    <a:pt x="327" y="4664"/>
                  </a:lnTo>
                  <a:lnTo>
                    <a:pt x="319" y="4655"/>
                  </a:lnTo>
                  <a:lnTo>
                    <a:pt x="313" y="4645"/>
                  </a:lnTo>
                  <a:lnTo>
                    <a:pt x="309" y="4635"/>
                  </a:lnTo>
                  <a:lnTo>
                    <a:pt x="305" y="4627"/>
                  </a:lnTo>
                  <a:lnTo>
                    <a:pt x="304" y="4618"/>
                  </a:lnTo>
                  <a:lnTo>
                    <a:pt x="305" y="4610"/>
                  </a:lnTo>
                  <a:lnTo>
                    <a:pt x="309" y="4604"/>
                  </a:lnTo>
                  <a:lnTo>
                    <a:pt x="313" y="4598"/>
                  </a:lnTo>
                  <a:lnTo>
                    <a:pt x="319" y="4594"/>
                  </a:lnTo>
                  <a:lnTo>
                    <a:pt x="327" y="4591"/>
                  </a:lnTo>
                  <a:lnTo>
                    <a:pt x="336" y="4589"/>
                  </a:lnTo>
                  <a:lnTo>
                    <a:pt x="336" y="4675"/>
                  </a:lnTo>
                  <a:close/>
                  <a:moveTo>
                    <a:pt x="336" y="4386"/>
                  </a:moveTo>
                  <a:lnTo>
                    <a:pt x="332" y="4379"/>
                  </a:lnTo>
                  <a:lnTo>
                    <a:pt x="330" y="4373"/>
                  </a:lnTo>
                  <a:lnTo>
                    <a:pt x="328" y="4366"/>
                  </a:lnTo>
                  <a:lnTo>
                    <a:pt x="327" y="4361"/>
                  </a:lnTo>
                  <a:lnTo>
                    <a:pt x="326" y="4356"/>
                  </a:lnTo>
                  <a:lnTo>
                    <a:pt x="327" y="4350"/>
                  </a:lnTo>
                  <a:lnTo>
                    <a:pt x="328" y="4345"/>
                  </a:lnTo>
                  <a:lnTo>
                    <a:pt x="330" y="4341"/>
                  </a:lnTo>
                  <a:lnTo>
                    <a:pt x="333" y="4337"/>
                  </a:lnTo>
                  <a:lnTo>
                    <a:pt x="336" y="4334"/>
                  </a:lnTo>
                  <a:lnTo>
                    <a:pt x="336" y="4386"/>
                  </a:lnTo>
                  <a:close/>
                  <a:moveTo>
                    <a:pt x="229" y="3608"/>
                  </a:moveTo>
                  <a:lnTo>
                    <a:pt x="246" y="3619"/>
                  </a:lnTo>
                  <a:lnTo>
                    <a:pt x="263" y="3629"/>
                  </a:lnTo>
                  <a:lnTo>
                    <a:pt x="278" y="3641"/>
                  </a:lnTo>
                  <a:lnTo>
                    <a:pt x="292" y="3652"/>
                  </a:lnTo>
                  <a:lnTo>
                    <a:pt x="305" y="3664"/>
                  </a:lnTo>
                  <a:lnTo>
                    <a:pt x="317" y="3675"/>
                  </a:lnTo>
                  <a:lnTo>
                    <a:pt x="327" y="3687"/>
                  </a:lnTo>
                  <a:lnTo>
                    <a:pt x="336" y="3697"/>
                  </a:lnTo>
                  <a:lnTo>
                    <a:pt x="336" y="3765"/>
                  </a:lnTo>
                  <a:lnTo>
                    <a:pt x="329" y="3769"/>
                  </a:lnTo>
                  <a:lnTo>
                    <a:pt x="322" y="3770"/>
                  </a:lnTo>
                  <a:lnTo>
                    <a:pt x="314" y="3771"/>
                  </a:lnTo>
                  <a:lnTo>
                    <a:pt x="304" y="3772"/>
                  </a:lnTo>
                  <a:lnTo>
                    <a:pt x="295" y="3772"/>
                  </a:lnTo>
                  <a:lnTo>
                    <a:pt x="285" y="3771"/>
                  </a:lnTo>
                  <a:lnTo>
                    <a:pt x="273" y="3769"/>
                  </a:lnTo>
                  <a:lnTo>
                    <a:pt x="262" y="3766"/>
                  </a:lnTo>
                  <a:lnTo>
                    <a:pt x="237" y="3760"/>
                  </a:lnTo>
                  <a:lnTo>
                    <a:pt x="211" y="3751"/>
                  </a:lnTo>
                  <a:lnTo>
                    <a:pt x="183" y="3739"/>
                  </a:lnTo>
                  <a:lnTo>
                    <a:pt x="156" y="3725"/>
                  </a:lnTo>
                  <a:lnTo>
                    <a:pt x="140" y="3716"/>
                  </a:lnTo>
                  <a:lnTo>
                    <a:pt x="126" y="3706"/>
                  </a:lnTo>
                  <a:lnTo>
                    <a:pt x="112" y="3696"/>
                  </a:lnTo>
                  <a:lnTo>
                    <a:pt x="99" y="3687"/>
                  </a:lnTo>
                  <a:lnTo>
                    <a:pt x="86" y="3676"/>
                  </a:lnTo>
                  <a:lnTo>
                    <a:pt x="75" y="3666"/>
                  </a:lnTo>
                  <a:lnTo>
                    <a:pt x="66" y="3655"/>
                  </a:lnTo>
                  <a:lnTo>
                    <a:pt x="57" y="3646"/>
                  </a:lnTo>
                  <a:lnTo>
                    <a:pt x="50" y="3636"/>
                  </a:lnTo>
                  <a:lnTo>
                    <a:pt x="43" y="3626"/>
                  </a:lnTo>
                  <a:lnTo>
                    <a:pt x="39" y="3616"/>
                  </a:lnTo>
                  <a:lnTo>
                    <a:pt x="36" y="3608"/>
                  </a:lnTo>
                  <a:lnTo>
                    <a:pt x="33" y="3600"/>
                  </a:lnTo>
                  <a:lnTo>
                    <a:pt x="33" y="3592"/>
                  </a:lnTo>
                  <a:lnTo>
                    <a:pt x="34" y="3585"/>
                  </a:lnTo>
                  <a:lnTo>
                    <a:pt x="38" y="3579"/>
                  </a:lnTo>
                  <a:lnTo>
                    <a:pt x="42" y="3573"/>
                  </a:lnTo>
                  <a:lnTo>
                    <a:pt x="47" y="3569"/>
                  </a:lnTo>
                  <a:lnTo>
                    <a:pt x="55" y="3566"/>
                  </a:lnTo>
                  <a:lnTo>
                    <a:pt x="64" y="3562"/>
                  </a:lnTo>
                  <a:lnTo>
                    <a:pt x="73" y="3561"/>
                  </a:lnTo>
                  <a:lnTo>
                    <a:pt x="84" y="3561"/>
                  </a:lnTo>
                  <a:lnTo>
                    <a:pt x="96" y="3561"/>
                  </a:lnTo>
                  <a:lnTo>
                    <a:pt x="109" y="3564"/>
                  </a:lnTo>
                  <a:lnTo>
                    <a:pt x="122" y="3566"/>
                  </a:lnTo>
                  <a:lnTo>
                    <a:pt x="136" y="3569"/>
                  </a:lnTo>
                  <a:lnTo>
                    <a:pt x="151" y="3573"/>
                  </a:lnTo>
                  <a:lnTo>
                    <a:pt x="166" y="3579"/>
                  </a:lnTo>
                  <a:lnTo>
                    <a:pt x="181" y="3585"/>
                  </a:lnTo>
                  <a:lnTo>
                    <a:pt x="196" y="3592"/>
                  </a:lnTo>
                  <a:lnTo>
                    <a:pt x="213" y="3599"/>
                  </a:lnTo>
                  <a:lnTo>
                    <a:pt x="229" y="3608"/>
                  </a:lnTo>
                  <a:close/>
                  <a:moveTo>
                    <a:pt x="336" y="3492"/>
                  </a:moveTo>
                  <a:lnTo>
                    <a:pt x="318" y="3486"/>
                  </a:lnTo>
                  <a:lnTo>
                    <a:pt x="301" y="3478"/>
                  </a:lnTo>
                  <a:lnTo>
                    <a:pt x="283" y="3470"/>
                  </a:lnTo>
                  <a:lnTo>
                    <a:pt x="264" y="3460"/>
                  </a:lnTo>
                  <a:lnTo>
                    <a:pt x="249" y="3451"/>
                  </a:lnTo>
                  <a:lnTo>
                    <a:pt x="235" y="3442"/>
                  </a:lnTo>
                  <a:lnTo>
                    <a:pt x="221" y="3432"/>
                  </a:lnTo>
                  <a:lnTo>
                    <a:pt x="209" y="3422"/>
                  </a:lnTo>
                  <a:lnTo>
                    <a:pt x="197" y="3412"/>
                  </a:lnTo>
                  <a:lnTo>
                    <a:pt x="187" y="3403"/>
                  </a:lnTo>
                  <a:lnTo>
                    <a:pt x="178" y="3393"/>
                  </a:lnTo>
                  <a:lnTo>
                    <a:pt x="169" y="3382"/>
                  </a:lnTo>
                  <a:lnTo>
                    <a:pt x="163" y="3374"/>
                  </a:lnTo>
                  <a:lnTo>
                    <a:pt x="156" y="3364"/>
                  </a:lnTo>
                  <a:lnTo>
                    <a:pt x="152" y="3354"/>
                  </a:lnTo>
                  <a:lnTo>
                    <a:pt x="149" y="3346"/>
                  </a:lnTo>
                  <a:lnTo>
                    <a:pt x="148" y="3338"/>
                  </a:lnTo>
                  <a:lnTo>
                    <a:pt x="148" y="3330"/>
                  </a:lnTo>
                  <a:lnTo>
                    <a:pt x="149" y="3323"/>
                  </a:lnTo>
                  <a:lnTo>
                    <a:pt x="152" y="3316"/>
                  </a:lnTo>
                  <a:lnTo>
                    <a:pt x="156" y="3311"/>
                  </a:lnTo>
                  <a:lnTo>
                    <a:pt x="162" y="3307"/>
                  </a:lnTo>
                  <a:lnTo>
                    <a:pt x="169" y="3303"/>
                  </a:lnTo>
                  <a:lnTo>
                    <a:pt x="177" y="3300"/>
                  </a:lnTo>
                  <a:lnTo>
                    <a:pt x="187" y="3299"/>
                  </a:lnTo>
                  <a:lnTo>
                    <a:pt x="197" y="3299"/>
                  </a:lnTo>
                  <a:lnTo>
                    <a:pt x="208" y="3299"/>
                  </a:lnTo>
                  <a:lnTo>
                    <a:pt x="220" y="3300"/>
                  </a:lnTo>
                  <a:lnTo>
                    <a:pt x="233" y="3302"/>
                  </a:lnTo>
                  <a:lnTo>
                    <a:pt x="247" y="3306"/>
                  </a:lnTo>
                  <a:lnTo>
                    <a:pt x="261" y="3310"/>
                  </a:lnTo>
                  <a:lnTo>
                    <a:pt x="275" y="3315"/>
                  </a:lnTo>
                  <a:lnTo>
                    <a:pt x="290" y="3321"/>
                  </a:lnTo>
                  <a:lnTo>
                    <a:pt x="305" y="3327"/>
                  </a:lnTo>
                  <a:lnTo>
                    <a:pt x="321" y="3335"/>
                  </a:lnTo>
                  <a:lnTo>
                    <a:pt x="336" y="3343"/>
                  </a:lnTo>
                  <a:lnTo>
                    <a:pt x="336" y="3492"/>
                  </a:lnTo>
                  <a:close/>
                  <a:moveTo>
                    <a:pt x="336" y="3149"/>
                  </a:moveTo>
                  <a:lnTo>
                    <a:pt x="322" y="3135"/>
                  </a:lnTo>
                  <a:lnTo>
                    <a:pt x="310" y="3121"/>
                  </a:lnTo>
                  <a:lnTo>
                    <a:pt x="299" y="3108"/>
                  </a:lnTo>
                  <a:lnTo>
                    <a:pt x="292" y="3094"/>
                  </a:lnTo>
                  <a:lnTo>
                    <a:pt x="289" y="3089"/>
                  </a:lnTo>
                  <a:lnTo>
                    <a:pt x="287" y="3082"/>
                  </a:lnTo>
                  <a:lnTo>
                    <a:pt x="286" y="3077"/>
                  </a:lnTo>
                  <a:lnTo>
                    <a:pt x="285" y="3070"/>
                  </a:lnTo>
                  <a:lnTo>
                    <a:pt x="285" y="3065"/>
                  </a:lnTo>
                  <a:lnTo>
                    <a:pt x="286" y="3060"/>
                  </a:lnTo>
                  <a:lnTo>
                    <a:pt x="287" y="3055"/>
                  </a:lnTo>
                  <a:lnTo>
                    <a:pt x="289" y="3051"/>
                  </a:lnTo>
                  <a:lnTo>
                    <a:pt x="292" y="3047"/>
                  </a:lnTo>
                  <a:lnTo>
                    <a:pt x="297" y="3042"/>
                  </a:lnTo>
                  <a:lnTo>
                    <a:pt x="302" y="3039"/>
                  </a:lnTo>
                  <a:lnTo>
                    <a:pt x="308" y="3037"/>
                  </a:lnTo>
                  <a:lnTo>
                    <a:pt x="314" y="3035"/>
                  </a:lnTo>
                  <a:lnTo>
                    <a:pt x="321" y="3034"/>
                  </a:lnTo>
                  <a:lnTo>
                    <a:pt x="328" y="3033"/>
                  </a:lnTo>
                  <a:lnTo>
                    <a:pt x="336" y="3033"/>
                  </a:lnTo>
                  <a:lnTo>
                    <a:pt x="336" y="3149"/>
                  </a:lnTo>
                  <a:close/>
                  <a:moveTo>
                    <a:pt x="273" y="2600"/>
                  </a:moveTo>
                  <a:lnTo>
                    <a:pt x="290" y="2612"/>
                  </a:lnTo>
                  <a:lnTo>
                    <a:pt x="308" y="2624"/>
                  </a:lnTo>
                  <a:lnTo>
                    <a:pt x="323" y="2636"/>
                  </a:lnTo>
                  <a:lnTo>
                    <a:pt x="336" y="2649"/>
                  </a:lnTo>
                  <a:lnTo>
                    <a:pt x="336" y="2749"/>
                  </a:lnTo>
                  <a:lnTo>
                    <a:pt x="323" y="2750"/>
                  </a:lnTo>
                  <a:lnTo>
                    <a:pt x="309" y="2749"/>
                  </a:lnTo>
                  <a:lnTo>
                    <a:pt x="292" y="2747"/>
                  </a:lnTo>
                  <a:lnTo>
                    <a:pt x="276" y="2742"/>
                  </a:lnTo>
                  <a:lnTo>
                    <a:pt x="259" y="2737"/>
                  </a:lnTo>
                  <a:lnTo>
                    <a:pt x="241" y="2729"/>
                  </a:lnTo>
                  <a:lnTo>
                    <a:pt x="222" y="2721"/>
                  </a:lnTo>
                  <a:lnTo>
                    <a:pt x="204" y="2711"/>
                  </a:lnTo>
                  <a:lnTo>
                    <a:pt x="191" y="2702"/>
                  </a:lnTo>
                  <a:lnTo>
                    <a:pt x="178" y="2695"/>
                  </a:lnTo>
                  <a:lnTo>
                    <a:pt x="167" y="2686"/>
                  </a:lnTo>
                  <a:lnTo>
                    <a:pt x="156" y="2676"/>
                  </a:lnTo>
                  <a:lnTo>
                    <a:pt x="146" y="2668"/>
                  </a:lnTo>
                  <a:lnTo>
                    <a:pt x="137" y="2658"/>
                  </a:lnTo>
                  <a:lnTo>
                    <a:pt x="129" y="2649"/>
                  </a:lnTo>
                  <a:lnTo>
                    <a:pt x="122" y="2641"/>
                  </a:lnTo>
                  <a:lnTo>
                    <a:pt x="116" y="2631"/>
                  </a:lnTo>
                  <a:lnTo>
                    <a:pt x="112" y="2622"/>
                  </a:lnTo>
                  <a:lnTo>
                    <a:pt x="108" y="2615"/>
                  </a:lnTo>
                  <a:lnTo>
                    <a:pt x="106" y="2606"/>
                  </a:lnTo>
                  <a:lnTo>
                    <a:pt x="105" y="2599"/>
                  </a:lnTo>
                  <a:lnTo>
                    <a:pt x="105" y="2591"/>
                  </a:lnTo>
                  <a:lnTo>
                    <a:pt x="106" y="2585"/>
                  </a:lnTo>
                  <a:lnTo>
                    <a:pt x="109" y="2578"/>
                  </a:lnTo>
                  <a:lnTo>
                    <a:pt x="113" y="2574"/>
                  </a:lnTo>
                  <a:lnTo>
                    <a:pt x="119" y="2570"/>
                  </a:lnTo>
                  <a:lnTo>
                    <a:pt x="125" y="2565"/>
                  </a:lnTo>
                  <a:lnTo>
                    <a:pt x="133" y="2563"/>
                  </a:lnTo>
                  <a:lnTo>
                    <a:pt x="141" y="2562"/>
                  </a:lnTo>
                  <a:lnTo>
                    <a:pt x="150" y="2561"/>
                  </a:lnTo>
                  <a:lnTo>
                    <a:pt x="161" y="2561"/>
                  </a:lnTo>
                  <a:lnTo>
                    <a:pt x="172" y="2562"/>
                  </a:lnTo>
                  <a:lnTo>
                    <a:pt x="182" y="2564"/>
                  </a:lnTo>
                  <a:lnTo>
                    <a:pt x="194" y="2566"/>
                  </a:lnTo>
                  <a:lnTo>
                    <a:pt x="207" y="2571"/>
                  </a:lnTo>
                  <a:lnTo>
                    <a:pt x="219" y="2575"/>
                  </a:lnTo>
                  <a:lnTo>
                    <a:pt x="232" y="2579"/>
                  </a:lnTo>
                  <a:lnTo>
                    <a:pt x="246" y="2586"/>
                  </a:lnTo>
                  <a:lnTo>
                    <a:pt x="259" y="2592"/>
                  </a:lnTo>
                  <a:lnTo>
                    <a:pt x="273" y="2600"/>
                  </a:lnTo>
                  <a:close/>
                  <a:moveTo>
                    <a:pt x="336" y="2392"/>
                  </a:moveTo>
                  <a:lnTo>
                    <a:pt x="326" y="2380"/>
                  </a:lnTo>
                  <a:lnTo>
                    <a:pt x="318" y="2369"/>
                  </a:lnTo>
                  <a:lnTo>
                    <a:pt x="312" y="2357"/>
                  </a:lnTo>
                  <a:lnTo>
                    <a:pt x="306" y="2346"/>
                  </a:lnTo>
                  <a:lnTo>
                    <a:pt x="304" y="2336"/>
                  </a:lnTo>
                  <a:lnTo>
                    <a:pt x="303" y="2327"/>
                  </a:lnTo>
                  <a:lnTo>
                    <a:pt x="303" y="2322"/>
                  </a:lnTo>
                  <a:lnTo>
                    <a:pt x="304" y="2318"/>
                  </a:lnTo>
                  <a:lnTo>
                    <a:pt x="305" y="2314"/>
                  </a:lnTo>
                  <a:lnTo>
                    <a:pt x="308" y="2309"/>
                  </a:lnTo>
                  <a:lnTo>
                    <a:pt x="313" y="2304"/>
                  </a:lnTo>
                  <a:lnTo>
                    <a:pt x="319" y="2299"/>
                  </a:lnTo>
                  <a:lnTo>
                    <a:pt x="327" y="2295"/>
                  </a:lnTo>
                  <a:lnTo>
                    <a:pt x="336" y="2293"/>
                  </a:lnTo>
                  <a:lnTo>
                    <a:pt x="336" y="2392"/>
                  </a:lnTo>
                  <a:close/>
                  <a:moveTo>
                    <a:pt x="336" y="1988"/>
                  </a:moveTo>
                  <a:lnTo>
                    <a:pt x="324" y="1982"/>
                  </a:lnTo>
                  <a:lnTo>
                    <a:pt x="312" y="1975"/>
                  </a:lnTo>
                  <a:lnTo>
                    <a:pt x="301" y="1967"/>
                  </a:lnTo>
                  <a:lnTo>
                    <a:pt x="290" y="1960"/>
                  </a:lnTo>
                  <a:lnTo>
                    <a:pt x="281" y="1952"/>
                  </a:lnTo>
                  <a:lnTo>
                    <a:pt x="271" y="1945"/>
                  </a:lnTo>
                  <a:lnTo>
                    <a:pt x="262" y="1936"/>
                  </a:lnTo>
                  <a:lnTo>
                    <a:pt x="255" y="1927"/>
                  </a:lnTo>
                  <a:lnTo>
                    <a:pt x="248" y="1920"/>
                  </a:lnTo>
                  <a:lnTo>
                    <a:pt x="243" y="1911"/>
                  </a:lnTo>
                  <a:lnTo>
                    <a:pt x="237" y="1903"/>
                  </a:lnTo>
                  <a:lnTo>
                    <a:pt x="233" y="1895"/>
                  </a:lnTo>
                  <a:lnTo>
                    <a:pt x="231" y="1888"/>
                  </a:lnTo>
                  <a:lnTo>
                    <a:pt x="229" y="1880"/>
                  </a:lnTo>
                  <a:lnTo>
                    <a:pt x="228" y="1872"/>
                  </a:lnTo>
                  <a:lnTo>
                    <a:pt x="229" y="1866"/>
                  </a:lnTo>
                  <a:lnTo>
                    <a:pt x="230" y="1859"/>
                  </a:lnTo>
                  <a:lnTo>
                    <a:pt x="233" y="1854"/>
                  </a:lnTo>
                  <a:lnTo>
                    <a:pt x="235" y="1850"/>
                  </a:lnTo>
                  <a:lnTo>
                    <a:pt x="240" y="1847"/>
                  </a:lnTo>
                  <a:lnTo>
                    <a:pt x="244" y="1843"/>
                  </a:lnTo>
                  <a:lnTo>
                    <a:pt x="248" y="1841"/>
                  </a:lnTo>
                  <a:lnTo>
                    <a:pt x="254" y="1839"/>
                  </a:lnTo>
                  <a:lnTo>
                    <a:pt x="259" y="1838"/>
                  </a:lnTo>
                  <a:lnTo>
                    <a:pt x="265" y="1837"/>
                  </a:lnTo>
                  <a:lnTo>
                    <a:pt x="272" y="1836"/>
                  </a:lnTo>
                  <a:lnTo>
                    <a:pt x="286" y="1837"/>
                  </a:lnTo>
                  <a:lnTo>
                    <a:pt x="302" y="1839"/>
                  </a:lnTo>
                  <a:lnTo>
                    <a:pt x="318" y="1842"/>
                  </a:lnTo>
                  <a:lnTo>
                    <a:pt x="336" y="1849"/>
                  </a:lnTo>
                  <a:lnTo>
                    <a:pt x="336" y="1988"/>
                  </a:lnTo>
                  <a:close/>
                  <a:moveTo>
                    <a:pt x="336" y="1545"/>
                  </a:moveTo>
                  <a:lnTo>
                    <a:pt x="325" y="1542"/>
                  </a:lnTo>
                  <a:lnTo>
                    <a:pt x="314" y="1537"/>
                  </a:lnTo>
                  <a:lnTo>
                    <a:pt x="302" y="1530"/>
                  </a:lnTo>
                  <a:lnTo>
                    <a:pt x="291" y="1524"/>
                  </a:lnTo>
                  <a:lnTo>
                    <a:pt x="281" y="1517"/>
                  </a:lnTo>
                  <a:lnTo>
                    <a:pt x="271" y="1510"/>
                  </a:lnTo>
                  <a:lnTo>
                    <a:pt x="262" y="1503"/>
                  </a:lnTo>
                  <a:lnTo>
                    <a:pt x="254" y="1496"/>
                  </a:lnTo>
                  <a:lnTo>
                    <a:pt x="246" y="1488"/>
                  </a:lnTo>
                  <a:lnTo>
                    <a:pt x="240" y="1480"/>
                  </a:lnTo>
                  <a:lnTo>
                    <a:pt x="234" y="1472"/>
                  </a:lnTo>
                  <a:lnTo>
                    <a:pt x="229" y="1464"/>
                  </a:lnTo>
                  <a:lnTo>
                    <a:pt x="224" y="1457"/>
                  </a:lnTo>
                  <a:lnTo>
                    <a:pt x="221" y="1449"/>
                  </a:lnTo>
                  <a:lnTo>
                    <a:pt x="218" y="1442"/>
                  </a:lnTo>
                  <a:lnTo>
                    <a:pt x="217" y="1435"/>
                  </a:lnTo>
                  <a:lnTo>
                    <a:pt x="217" y="1428"/>
                  </a:lnTo>
                  <a:lnTo>
                    <a:pt x="217" y="1422"/>
                  </a:lnTo>
                  <a:lnTo>
                    <a:pt x="218" y="1416"/>
                  </a:lnTo>
                  <a:lnTo>
                    <a:pt x="221" y="1411"/>
                  </a:lnTo>
                  <a:lnTo>
                    <a:pt x="224" y="1406"/>
                  </a:lnTo>
                  <a:lnTo>
                    <a:pt x="229" y="1402"/>
                  </a:lnTo>
                  <a:lnTo>
                    <a:pt x="233" y="1400"/>
                  </a:lnTo>
                  <a:lnTo>
                    <a:pt x="238" y="1396"/>
                  </a:lnTo>
                  <a:lnTo>
                    <a:pt x="245" y="1395"/>
                  </a:lnTo>
                  <a:lnTo>
                    <a:pt x="251" y="1393"/>
                  </a:lnTo>
                  <a:lnTo>
                    <a:pt x="258" y="1393"/>
                  </a:lnTo>
                  <a:lnTo>
                    <a:pt x="265" y="1393"/>
                  </a:lnTo>
                  <a:lnTo>
                    <a:pt x="282" y="1394"/>
                  </a:lnTo>
                  <a:lnTo>
                    <a:pt x="299" y="1399"/>
                  </a:lnTo>
                  <a:lnTo>
                    <a:pt x="317" y="1405"/>
                  </a:lnTo>
                  <a:lnTo>
                    <a:pt x="336" y="1414"/>
                  </a:lnTo>
                  <a:lnTo>
                    <a:pt x="336" y="1545"/>
                  </a:lnTo>
                  <a:close/>
                  <a:moveTo>
                    <a:pt x="211" y="941"/>
                  </a:moveTo>
                  <a:lnTo>
                    <a:pt x="208" y="945"/>
                  </a:lnTo>
                  <a:lnTo>
                    <a:pt x="204" y="950"/>
                  </a:lnTo>
                  <a:lnTo>
                    <a:pt x="199" y="952"/>
                  </a:lnTo>
                  <a:lnTo>
                    <a:pt x="193" y="955"/>
                  </a:lnTo>
                  <a:lnTo>
                    <a:pt x="188" y="956"/>
                  </a:lnTo>
                  <a:lnTo>
                    <a:pt x="180" y="957"/>
                  </a:lnTo>
                  <a:lnTo>
                    <a:pt x="174" y="957"/>
                  </a:lnTo>
                  <a:lnTo>
                    <a:pt x="166" y="957"/>
                  </a:lnTo>
                  <a:lnTo>
                    <a:pt x="157" y="956"/>
                  </a:lnTo>
                  <a:lnTo>
                    <a:pt x="149" y="954"/>
                  </a:lnTo>
                  <a:lnTo>
                    <a:pt x="140" y="952"/>
                  </a:lnTo>
                  <a:lnTo>
                    <a:pt x="132" y="949"/>
                  </a:lnTo>
                  <a:lnTo>
                    <a:pt x="123" y="945"/>
                  </a:lnTo>
                  <a:lnTo>
                    <a:pt x="114" y="941"/>
                  </a:lnTo>
                  <a:lnTo>
                    <a:pt x="105" y="936"/>
                  </a:lnTo>
                  <a:lnTo>
                    <a:pt x="96" y="930"/>
                  </a:lnTo>
                  <a:lnTo>
                    <a:pt x="87" y="925"/>
                  </a:lnTo>
                  <a:lnTo>
                    <a:pt x="79" y="918"/>
                  </a:lnTo>
                  <a:lnTo>
                    <a:pt x="71" y="912"/>
                  </a:lnTo>
                  <a:lnTo>
                    <a:pt x="65" y="905"/>
                  </a:lnTo>
                  <a:lnTo>
                    <a:pt x="58" y="898"/>
                  </a:lnTo>
                  <a:lnTo>
                    <a:pt x="52" y="891"/>
                  </a:lnTo>
                  <a:lnTo>
                    <a:pt x="47" y="884"/>
                  </a:lnTo>
                  <a:lnTo>
                    <a:pt x="43" y="877"/>
                  </a:lnTo>
                  <a:lnTo>
                    <a:pt x="39" y="871"/>
                  </a:lnTo>
                  <a:lnTo>
                    <a:pt x="37" y="863"/>
                  </a:lnTo>
                  <a:lnTo>
                    <a:pt x="34" y="857"/>
                  </a:lnTo>
                  <a:lnTo>
                    <a:pt x="33" y="850"/>
                  </a:lnTo>
                  <a:lnTo>
                    <a:pt x="33" y="845"/>
                  </a:lnTo>
                  <a:lnTo>
                    <a:pt x="33" y="839"/>
                  </a:lnTo>
                  <a:lnTo>
                    <a:pt x="36" y="833"/>
                  </a:lnTo>
                  <a:lnTo>
                    <a:pt x="38" y="829"/>
                  </a:lnTo>
                  <a:lnTo>
                    <a:pt x="41" y="825"/>
                  </a:lnTo>
                  <a:lnTo>
                    <a:pt x="45" y="820"/>
                  </a:lnTo>
                  <a:lnTo>
                    <a:pt x="50" y="818"/>
                  </a:lnTo>
                  <a:lnTo>
                    <a:pt x="56" y="816"/>
                  </a:lnTo>
                  <a:lnTo>
                    <a:pt x="61" y="814"/>
                  </a:lnTo>
                  <a:lnTo>
                    <a:pt x="68" y="813"/>
                  </a:lnTo>
                  <a:lnTo>
                    <a:pt x="75" y="813"/>
                  </a:lnTo>
                  <a:lnTo>
                    <a:pt x="83" y="813"/>
                  </a:lnTo>
                  <a:lnTo>
                    <a:pt x="92" y="814"/>
                  </a:lnTo>
                  <a:lnTo>
                    <a:pt x="99" y="816"/>
                  </a:lnTo>
                  <a:lnTo>
                    <a:pt x="108" y="818"/>
                  </a:lnTo>
                  <a:lnTo>
                    <a:pt x="116" y="821"/>
                  </a:lnTo>
                  <a:lnTo>
                    <a:pt x="135" y="829"/>
                  </a:lnTo>
                  <a:lnTo>
                    <a:pt x="153" y="840"/>
                  </a:lnTo>
                  <a:lnTo>
                    <a:pt x="169" y="851"/>
                  </a:lnTo>
                  <a:lnTo>
                    <a:pt x="184" y="864"/>
                  </a:lnTo>
                  <a:lnTo>
                    <a:pt x="191" y="872"/>
                  </a:lnTo>
                  <a:lnTo>
                    <a:pt x="196" y="878"/>
                  </a:lnTo>
                  <a:lnTo>
                    <a:pt x="202" y="886"/>
                  </a:lnTo>
                  <a:lnTo>
                    <a:pt x="206" y="892"/>
                  </a:lnTo>
                  <a:lnTo>
                    <a:pt x="209" y="899"/>
                  </a:lnTo>
                  <a:lnTo>
                    <a:pt x="213" y="907"/>
                  </a:lnTo>
                  <a:lnTo>
                    <a:pt x="215" y="913"/>
                  </a:lnTo>
                  <a:lnTo>
                    <a:pt x="216" y="919"/>
                  </a:lnTo>
                  <a:lnTo>
                    <a:pt x="216" y="925"/>
                  </a:lnTo>
                  <a:lnTo>
                    <a:pt x="216" y="931"/>
                  </a:lnTo>
                  <a:lnTo>
                    <a:pt x="214" y="937"/>
                  </a:lnTo>
                  <a:lnTo>
                    <a:pt x="211" y="941"/>
                  </a:lnTo>
                  <a:close/>
                  <a:moveTo>
                    <a:pt x="336" y="1088"/>
                  </a:moveTo>
                  <a:lnTo>
                    <a:pt x="329" y="1084"/>
                  </a:lnTo>
                  <a:lnTo>
                    <a:pt x="321" y="1077"/>
                  </a:lnTo>
                  <a:lnTo>
                    <a:pt x="312" y="1071"/>
                  </a:lnTo>
                  <a:lnTo>
                    <a:pt x="303" y="1064"/>
                  </a:lnTo>
                  <a:lnTo>
                    <a:pt x="296" y="1058"/>
                  </a:lnTo>
                  <a:lnTo>
                    <a:pt x="289" y="1050"/>
                  </a:lnTo>
                  <a:lnTo>
                    <a:pt x="283" y="1043"/>
                  </a:lnTo>
                  <a:lnTo>
                    <a:pt x="277" y="1036"/>
                  </a:lnTo>
                  <a:lnTo>
                    <a:pt x="273" y="1028"/>
                  </a:lnTo>
                  <a:lnTo>
                    <a:pt x="269" y="1021"/>
                  </a:lnTo>
                  <a:lnTo>
                    <a:pt x="267" y="1014"/>
                  </a:lnTo>
                  <a:lnTo>
                    <a:pt x="264" y="1007"/>
                  </a:lnTo>
                  <a:lnTo>
                    <a:pt x="263" y="1000"/>
                  </a:lnTo>
                  <a:lnTo>
                    <a:pt x="262" y="994"/>
                  </a:lnTo>
                  <a:lnTo>
                    <a:pt x="263" y="987"/>
                  </a:lnTo>
                  <a:lnTo>
                    <a:pt x="264" y="982"/>
                  </a:lnTo>
                  <a:lnTo>
                    <a:pt x="268" y="977"/>
                  </a:lnTo>
                  <a:lnTo>
                    <a:pt x="272" y="971"/>
                  </a:lnTo>
                  <a:lnTo>
                    <a:pt x="278" y="967"/>
                  </a:lnTo>
                  <a:lnTo>
                    <a:pt x="286" y="964"/>
                  </a:lnTo>
                  <a:lnTo>
                    <a:pt x="294" y="962"/>
                  </a:lnTo>
                  <a:lnTo>
                    <a:pt x="303" y="960"/>
                  </a:lnTo>
                  <a:lnTo>
                    <a:pt x="314" y="960"/>
                  </a:lnTo>
                  <a:lnTo>
                    <a:pt x="325" y="962"/>
                  </a:lnTo>
                  <a:lnTo>
                    <a:pt x="336" y="965"/>
                  </a:lnTo>
                  <a:lnTo>
                    <a:pt x="336" y="1088"/>
                  </a:lnTo>
                  <a:close/>
                  <a:moveTo>
                    <a:pt x="211" y="510"/>
                  </a:moveTo>
                  <a:lnTo>
                    <a:pt x="196" y="500"/>
                  </a:lnTo>
                  <a:lnTo>
                    <a:pt x="183" y="487"/>
                  </a:lnTo>
                  <a:lnTo>
                    <a:pt x="172" y="474"/>
                  </a:lnTo>
                  <a:lnTo>
                    <a:pt x="164" y="461"/>
                  </a:lnTo>
                  <a:lnTo>
                    <a:pt x="161" y="454"/>
                  </a:lnTo>
                  <a:lnTo>
                    <a:pt x="157" y="449"/>
                  </a:lnTo>
                  <a:lnTo>
                    <a:pt x="156" y="442"/>
                  </a:lnTo>
                  <a:lnTo>
                    <a:pt x="155" y="436"/>
                  </a:lnTo>
                  <a:lnTo>
                    <a:pt x="155" y="431"/>
                  </a:lnTo>
                  <a:lnTo>
                    <a:pt x="155" y="425"/>
                  </a:lnTo>
                  <a:lnTo>
                    <a:pt x="157" y="420"/>
                  </a:lnTo>
                  <a:lnTo>
                    <a:pt x="160" y="415"/>
                  </a:lnTo>
                  <a:lnTo>
                    <a:pt x="163" y="411"/>
                  </a:lnTo>
                  <a:lnTo>
                    <a:pt x="166" y="408"/>
                  </a:lnTo>
                  <a:lnTo>
                    <a:pt x="172" y="405"/>
                  </a:lnTo>
                  <a:lnTo>
                    <a:pt x="176" y="403"/>
                  </a:lnTo>
                  <a:lnTo>
                    <a:pt x="182" y="400"/>
                  </a:lnTo>
                  <a:lnTo>
                    <a:pt x="188" y="400"/>
                  </a:lnTo>
                  <a:lnTo>
                    <a:pt x="194" y="399"/>
                  </a:lnTo>
                  <a:lnTo>
                    <a:pt x="202" y="399"/>
                  </a:lnTo>
                  <a:lnTo>
                    <a:pt x="217" y="403"/>
                  </a:lnTo>
                  <a:lnTo>
                    <a:pt x="232" y="407"/>
                  </a:lnTo>
                  <a:lnTo>
                    <a:pt x="249" y="414"/>
                  </a:lnTo>
                  <a:lnTo>
                    <a:pt x="265" y="424"/>
                  </a:lnTo>
                  <a:lnTo>
                    <a:pt x="281" y="435"/>
                  </a:lnTo>
                  <a:lnTo>
                    <a:pt x="294" y="448"/>
                  </a:lnTo>
                  <a:lnTo>
                    <a:pt x="304" y="460"/>
                  </a:lnTo>
                  <a:lnTo>
                    <a:pt x="313" y="473"/>
                  </a:lnTo>
                  <a:lnTo>
                    <a:pt x="316" y="479"/>
                  </a:lnTo>
                  <a:lnTo>
                    <a:pt x="318" y="486"/>
                  </a:lnTo>
                  <a:lnTo>
                    <a:pt x="321" y="492"/>
                  </a:lnTo>
                  <a:lnTo>
                    <a:pt x="322" y="499"/>
                  </a:lnTo>
                  <a:lnTo>
                    <a:pt x="322" y="504"/>
                  </a:lnTo>
                  <a:lnTo>
                    <a:pt x="321" y="509"/>
                  </a:lnTo>
                  <a:lnTo>
                    <a:pt x="319" y="515"/>
                  </a:lnTo>
                  <a:lnTo>
                    <a:pt x="317" y="519"/>
                  </a:lnTo>
                  <a:lnTo>
                    <a:pt x="314" y="523"/>
                  </a:lnTo>
                  <a:lnTo>
                    <a:pt x="310" y="527"/>
                  </a:lnTo>
                  <a:lnTo>
                    <a:pt x="305" y="530"/>
                  </a:lnTo>
                  <a:lnTo>
                    <a:pt x="300" y="532"/>
                  </a:lnTo>
                  <a:lnTo>
                    <a:pt x="295" y="533"/>
                  </a:lnTo>
                  <a:lnTo>
                    <a:pt x="288" y="534"/>
                  </a:lnTo>
                  <a:lnTo>
                    <a:pt x="282" y="534"/>
                  </a:lnTo>
                  <a:lnTo>
                    <a:pt x="275" y="534"/>
                  </a:lnTo>
                  <a:lnTo>
                    <a:pt x="268" y="533"/>
                  </a:lnTo>
                  <a:lnTo>
                    <a:pt x="260" y="532"/>
                  </a:lnTo>
                  <a:lnTo>
                    <a:pt x="252" y="530"/>
                  </a:lnTo>
                  <a:lnTo>
                    <a:pt x="244" y="528"/>
                  </a:lnTo>
                  <a:lnTo>
                    <a:pt x="228" y="520"/>
                  </a:lnTo>
                  <a:lnTo>
                    <a:pt x="211" y="510"/>
                  </a:lnTo>
                  <a:close/>
                  <a:moveTo>
                    <a:pt x="336" y="56"/>
                  </a:moveTo>
                  <a:lnTo>
                    <a:pt x="332" y="49"/>
                  </a:lnTo>
                  <a:lnTo>
                    <a:pt x="329" y="42"/>
                  </a:lnTo>
                  <a:lnTo>
                    <a:pt x="327" y="36"/>
                  </a:lnTo>
                  <a:lnTo>
                    <a:pt x="326" y="29"/>
                  </a:lnTo>
                  <a:lnTo>
                    <a:pt x="326" y="23"/>
                  </a:lnTo>
                  <a:lnTo>
                    <a:pt x="326" y="17"/>
                  </a:lnTo>
                  <a:lnTo>
                    <a:pt x="328" y="12"/>
                  </a:lnTo>
                  <a:lnTo>
                    <a:pt x="330" y="6"/>
                  </a:lnTo>
                  <a:lnTo>
                    <a:pt x="332" y="3"/>
                  </a:lnTo>
                  <a:lnTo>
                    <a:pt x="336" y="0"/>
                  </a:lnTo>
                  <a:lnTo>
                    <a:pt x="336" y="56"/>
                  </a:lnTo>
                  <a:close/>
                </a:path>
              </a:pathLst>
            </a:custGeom>
            <a:solidFill>
              <a:srgbClr val="C6BE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CH"/>
            </a:p>
          </p:txBody>
        </p:sp>
      </p:grpSp>
    </p:spTree>
    <p:extLst>
      <p:ext uri="{BB962C8B-B14F-4D97-AF65-F5344CB8AC3E}">
        <p14:creationId xmlns:p14="http://schemas.microsoft.com/office/powerpoint/2010/main" val="400148276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el und Inhalt (Kapitel) Quickline A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echteck 8"/>
          <p:cNvSpPr/>
          <p:nvPr userDrawn="1"/>
        </p:nvSpPr>
        <p:spPr>
          <a:xfrm>
            <a:off x="8688388" y="3068960"/>
            <a:ext cx="3504737" cy="3404551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CH"/>
          </a:p>
        </p:txBody>
      </p:sp>
      <p:pic>
        <p:nvPicPr>
          <p:cNvPr id="10" name="Grafik 9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137600" y="6202801"/>
            <a:ext cx="1359000" cy="541420"/>
          </a:xfrm>
          <a:prstGeom prst="rect">
            <a:avLst/>
          </a:prstGeom>
        </p:spPr>
      </p:pic>
      <p:grpSp>
        <p:nvGrpSpPr>
          <p:cNvPr id="11" name="Gruppieren 10"/>
          <p:cNvGrpSpPr/>
          <p:nvPr userDrawn="1"/>
        </p:nvGrpSpPr>
        <p:grpSpPr>
          <a:xfrm>
            <a:off x="8830800" y="3657600"/>
            <a:ext cx="3362325" cy="2693987"/>
            <a:chOff x="8889537" y="3644901"/>
            <a:chExt cx="3362325" cy="2693987"/>
          </a:xfrm>
        </p:grpSpPr>
        <p:sp>
          <p:nvSpPr>
            <p:cNvPr id="14" name="Freeform 7"/>
            <p:cNvSpPr>
              <a:spLocks noEditPoints="1"/>
            </p:cNvSpPr>
            <p:nvPr userDrawn="1"/>
          </p:nvSpPr>
          <p:spPr bwMode="auto">
            <a:xfrm>
              <a:off x="8889537" y="3644901"/>
              <a:ext cx="66675" cy="115888"/>
            </a:xfrm>
            <a:custGeom>
              <a:avLst/>
              <a:gdLst>
                <a:gd name="T0" fmla="*/ 6 w 338"/>
                <a:gd name="T1" fmla="*/ 15 h 587"/>
                <a:gd name="T2" fmla="*/ 2 w 338"/>
                <a:gd name="T3" fmla="*/ 2 h 587"/>
                <a:gd name="T4" fmla="*/ 28 w 338"/>
                <a:gd name="T5" fmla="*/ 45 h 587"/>
                <a:gd name="T6" fmla="*/ 52 w 338"/>
                <a:gd name="T7" fmla="*/ 90 h 587"/>
                <a:gd name="T8" fmla="*/ 45 w 338"/>
                <a:gd name="T9" fmla="*/ 82 h 587"/>
                <a:gd name="T10" fmla="*/ 338 w 338"/>
                <a:gd name="T11" fmla="*/ 529 h 587"/>
                <a:gd name="T12" fmla="*/ 328 w 338"/>
                <a:gd name="T13" fmla="*/ 524 h 587"/>
                <a:gd name="T14" fmla="*/ 305 w 338"/>
                <a:gd name="T15" fmla="*/ 485 h 587"/>
                <a:gd name="T16" fmla="*/ 288 w 338"/>
                <a:gd name="T17" fmla="*/ 450 h 587"/>
                <a:gd name="T18" fmla="*/ 309 w 338"/>
                <a:gd name="T19" fmla="*/ 479 h 587"/>
                <a:gd name="T20" fmla="*/ 338 w 338"/>
                <a:gd name="T21" fmla="*/ 529 h 587"/>
                <a:gd name="T22" fmla="*/ 327 w 338"/>
                <a:gd name="T23" fmla="*/ 568 h 587"/>
                <a:gd name="T24" fmla="*/ 312 w 338"/>
                <a:gd name="T25" fmla="*/ 537 h 587"/>
                <a:gd name="T26" fmla="*/ 328 w 338"/>
                <a:gd name="T27" fmla="*/ 559 h 587"/>
                <a:gd name="T28" fmla="*/ 74 w 338"/>
                <a:gd name="T29" fmla="*/ 128 h 587"/>
                <a:gd name="T30" fmla="*/ 101 w 338"/>
                <a:gd name="T31" fmla="*/ 172 h 587"/>
                <a:gd name="T32" fmla="*/ 126 w 338"/>
                <a:gd name="T33" fmla="*/ 219 h 587"/>
                <a:gd name="T34" fmla="*/ 119 w 338"/>
                <a:gd name="T35" fmla="*/ 212 h 587"/>
                <a:gd name="T36" fmla="*/ 87 w 338"/>
                <a:gd name="T37" fmla="*/ 158 h 587"/>
                <a:gd name="T38" fmla="*/ 71 w 338"/>
                <a:gd name="T39" fmla="*/ 124 h 587"/>
                <a:gd name="T40" fmla="*/ 154 w 338"/>
                <a:gd name="T41" fmla="*/ 273 h 587"/>
                <a:gd name="T42" fmla="*/ 150 w 338"/>
                <a:gd name="T43" fmla="*/ 259 h 587"/>
                <a:gd name="T44" fmla="*/ 179 w 338"/>
                <a:gd name="T45" fmla="*/ 306 h 587"/>
                <a:gd name="T46" fmla="*/ 206 w 338"/>
                <a:gd name="T47" fmla="*/ 355 h 587"/>
                <a:gd name="T48" fmla="*/ 197 w 338"/>
                <a:gd name="T49" fmla="*/ 347 h 587"/>
                <a:gd name="T50" fmla="*/ 291 w 338"/>
                <a:gd name="T51" fmla="*/ 502 h 587"/>
                <a:gd name="T52" fmla="*/ 270 w 338"/>
                <a:gd name="T53" fmla="*/ 472 h 587"/>
                <a:gd name="T54" fmla="*/ 235 w 338"/>
                <a:gd name="T55" fmla="*/ 411 h 587"/>
                <a:gd name="T56" fmla="*/ 230 w 338"/>
                <a:gd name="T57" fmla="*/ 396 h 587"/>
                <a:gd name="T58" fmla="*/ 261 w 338"/>
                <a:gd name="T59" fmla="*/ 445 h 587"/>
                <a:gd name="T60" fmla="*/ 289 w 338"/>
                <a:gd name="T61" fmla="*/ 498 h 587"/>
                <a:gd name="T62" fmla="*/ 153 w 338"/>
                <a:gd name="T63" fmla="*/ 225 h 587"/>
                <a:gd name="T64" fmla="*/ 138 w 338"/>
                <a:gd name="T65" fmla="*/ 194 h 587"/>
                <a:gd name="T66" fmla="*/ 156 w 338"/>
                <a:gd name="T67" fmla="*/ 220 h 587"/>
                <a:gd name="T68" fmla="*/ 187 w 338"/>
                <a:gd name="T69" fmla="*/ 272 h 587"/>
                <a:gd name="T70" fmla="*/ 190 w 338"/>
                <a:gd name="T71" fmla="*/ 285 h 587"/>
                <a:gd name="T72" fmla="*/ 164 w 338"/>
                <a:gd name="T73" fmla="*/ 244 h 587"/>
                <a:gd name="T74" fmla="*/ 221 w 338"/>
                <a:gd name="T75" fmla="*/ 332 h 587"/>
                <a:gd name="T76" fmla="*/ 252 w 338"/>
                <a:gd name="T77" fmla="*/ 386 h 587"/>
                <a:gd name="T78" fmla="*/ 270 w 338"/>
                <a:gd name="T79" fmla="*/ 418 h 587"/>
                <a:gd name="T80" fmla="*/ 250 w 338"/>
                <a:gd name="T81" fmla="*/ 391 h 587"/>
                <a:gd name="T82" fmla="*/ 219 w 338"/>
                <a:gd name="T83" fmla="*/ 335 h 587"/>
                <a:gd name="T84" fmla="*/ 306 w 338"/>
                <a:gd name="T85" fmla="*/ 437 h 587"/>
                <a:gd name="T86" fmla="*/ 282 w 338"/>
                <a:gd name="T87" fmla="*/ 391 h 587"/>
                <a:gd name="T88" fmla="*/ 289 w 338"/>
                <a:gd name="T89" fmla="*/ 399 h 587"/>
                <a:gd name="T90" fmla="*/ 320 w 338"/>
                <a:gd name="T91" fmla="*/ 450 h 587"/>
                <a:gd name="T92" fmla="*/ 336 w 338"/>
                <a:gd name="T93" fmla="*/ 482 h 587"/>
                <a:gd name="T94" fmla="*/ 317 w 338"/>
                <a:gd name="T95" fmla="*/ 455 h 5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38" h="587">
                  <a:moveTo>
                    <a:pt x="26" y="50"/>
                  </a:moveTo>
                  <a:lnTo>
                    <a:pt x="15" y="31"/>
                  </a:lnTo>
                  <a:lnTo>
                    <a:pt x="6" y="15"/>
                  </a:lnTo>
                  <a:lnTo>
                    <a:pt x="1" y="5"/>
                  </a:lnTo>
                  <a:lnTo>
                    <a:pt x="0" y="0"/>
                  </a:lnTo>
                  <a:lnTo>
                    <a:pt x="2" y="2"/>
                  </a:lnTo>
                  <a:lnTo>
                    <a:pt x="8" y="12"/>
                  </a:lnTo>
                  <a:lnTo>
                    <a:pt x="17" y="26"/>
                  </a:lnTo>
                  <a:lnTo>
                    <a:pt x="28" y="45"/>
                  </a:lnTo>
                  <a:lnTo>
                    <a:pt x="39" y="63"/>
                  </a:lnTo>
                  <a:lnTo>
                    <a:pt x="46" y="79"/>
                  </a:lnTo>
                  <a:lnTo>
                    <a:pt x="52" y="90"/>
                  </a:lnTo>
                  <a:lnTo>
                    <a:pt x="54" y="94"/>
                  </a:lnTo>
                  <a:lnTo>
                    <a:pt x="51" y="91"/>
                  </a:lnTo>
                  <a:lnTo>
                    <a:pt x="45" y="82"/>
                  </a:lnTo>
                  <a:lnTo>
                    <a:pt x="35" y="68"/>
                  </a:lnTo>
                  <a:lnTo>
                    <a:pt x="26" y="50"/>
                  </a:lnTo>
                  <a:close/>
                  <a:moveTo>
                    <a:pt x="338" y="529"/>
                  </a:moveTo>
                  <a:lnTo>
                    <a:pt x="338" y="539"/>
                  </a:lnTo>
                  <a:lnTo>
                    <a:pt x="333" y="531"/>
                  </a:lnTo>
                  <a:lnTo>
                    <a:pt x="328" y="524"/>
                  </a:lnTo>
                  <a:lnTo>
                    <a:pt x="323" y="515"/>
                  </a:lnTo>
                  <a:lnTo>
                    <a:pt x="317" y="505"/>
                  </a:lnTo>
                  <a:lnTo>
                    <a:pt x="305" y="485"/>
                  </a:lnTo>
                  <a:lnTo>
                    <a:pt x="296" y="468"/>
                  </a:lnTo>
                  <a:lnTo>
                    <a:pt x="290" y="456"/>
                  </a:lnTo>
                  <a:lnTo>
                    <a:pt x="288" y="450"/>
                  </a:lnTo>
                  <a:lnTo>
                    <a:pt x="291" y="454"/>
                  </a:lnTo>
                  <a:lnTo>
                    <a:pt x="299" y="463"/>
                  </a:lnTo>
                  <a:lnTo>
                    <a:pt x="309" y="479"/>
                  </a:lnTo>
                  <a:lnTo>
                    <a:pt x="320" y="500"/>
                  </a:lnTo>
                  <a:lnTo>
                    <a:pt x="330" y="515"/>
                  </a:lnTo>
                  <a:lnTo>
                    <a:pt x="338" y="529"/>
                  </a:lnTo>
                  <a:close/>
                  <a:moveTo>
                    <a:pt x="338" y="576"/>
                  </a:moveTo>
                  <a:lnTo>
                    <a:pt x="338" y="587"/>
                  </a:lnTo>
                  <a:lnTo>
                    <a:pt x="327" y="568"/>
                  </a:lnTo>
                  <a:lnTo>
                    <a:pt x="318" y="553"/>
                  </a:lnTo>
                  <a:lnTo>
                    <a:pt x="313" y="542"/>
                  </a:lnTo>
                  <a:lnTo>
                    <a:pt x="312" y="537"/>
                  </a:lnTo>
                  <a:lnTo>
                    <a:pt x="314" y="539"/>
                  </a:lnTo>
                  <a:lnTo>
                    <a:pt x="319" y="547"/>
                  </a:lnTo>
                  <a:lnTo>
                    <a:pt x="328" y="559"/>
                  </a:lnTo>
                  <a:lnTo>
                    <a:pt x="338" y="576"/>
                  </a:lnTo>
                  <a:close/>
                  <a:moveTo>
                    <a:pt x="71" y="124"/>
                  </a:moveTo>
                  <a:lnTo>
                    <a:pt x="74" y="128"/>
                  </a:lnTo>
                  <a:lnTo>
                    <a:pt x="81" y="137"/>
                  </a:lnTo>
                  <a:lnTo>
                    <a:pt x="90" y="152"/>
                  </a:lnTo>
                  <a:lnTo>
                    <a:pt x="101" y="172"/>
                  </a:lnTo>
                  <a:lnTo>
                    <a:pt x="112" y="191"/>
                  </a:lnTo>
                  <a:lnTo>
                    <a:pt x="121" y="208"/>
                  </a:lnTo>
                  <a:lnTo>
                    <a:pt x="126" y="219"/>
                  </a:lnTo>
                  <a:lnTo>
                    <a:pt x="128" y="224"/>
                  </a:lnTo>
                  <a:lnTo>
                    <a:pt x="125" y="222"/>
                  </a:lnTo>
                  <a:lnTo>
                    <a:pt x="119" y="212"/>
                  </a:lnTo>
                  <a:lnTo>
                    <a:pt x="110" y="196"/>
                  </a:lnTo>
                  <a:lnTo>
                    <a:pt x="98" y="177"/>
                  </a:lnTo>
                  <a:lnTo>
                    <a:pt x="87" y="158"/>
                  </a:lnTo>
                  <a:lnTo>
                    <a:pt x="79" y="141"/>
                  </a:lnTo>
                  <a:lnTo>
                    <a:pt x="73" y="130"/>
                  </a:lnTo>
                  <a:lnTo>
                    <a:pt x="71" y="124"/>
                  </a:lnTo>
                  <a:close/>
                  <a:moveTo>
                    <a:pt x="176" y="311"/>
                  </a:moveTo>
                  <a:lnTo>
                    <a:pt x="164" y="291"/>
                  </a:lnTo>
                  <a:lnTo>
                    <a:pt x="154" y="273"/>
                  </a:lnTo>
                  <a:lnTo>
                    <a:pt x="149" y="261"/>
                  </a:lnTo>
                  <a:lnTo>
                    <a:pt x="147" y="256"/>
                  </a:lnTo>
                  <a:lnTo>
                    <a:pt x="150" y="259"/>
                  </a:lnTo>
                  <a:lnTo>
                    <a:pt x="156" y="269"/>
                  </a:lnTo>
                  <a:lnTo>
                    <a:pt x="167" y="285"/>
                  </a:lnTo>
                  <a:lnTo>
                    <a:pt x="179" y="306"/>
                  </a:lnTo>
                  <a:lnTo>
                    <a:pt x="191" y="326"/>
                  </a:lnTo>
                  <a:lnTo>
                    <a:pt x="199" y="344"/>
                  </a:lnTo>
                  <a:lnTo>
                    <a:pt x="206" y="355"/>
                  </a:lnTo>
                  <a:lnTo>
                    <a:pt x="207" y="360"/>
                  </a:lnTo>
                  <a:lnTo>
                    <a:pt x="205" y="358"/>
                  </a:lnTo>
                  <a:lnTo>
                    <a:pt x="197" y="347"/>
                  </a:lnTo>
                  <a:lnTo>
                    <a:pt x="188" y="331"/>
                  </a:lnTo>
                  <a:lnTo>
                    <a:pt x="176" y="311"/>
                  </a:lnTo>
                  <a:close/>
                  <a:moveTo>
                    <a:pt x="291" y="502"/>
                  </a:moveTo>
                  <a:lnTo>
                    <a:pt x="288" y="500"/>
                  </a:lnTo>
                  <a:lnTo>
                    <a:pt x="280" y="489"/>
                  </a:lnTo>
                  <a:lnTo>
                    <a:pt x="270" y="472"/>
                  </a:lnTo>
                  <a:lnTo>
                    <a:pt x="257" y="451"/>
                  </a:lnTo>
                  <a:lnTo>
                    <a:pt x="245" y="430"/>
                  </a:lnTo>
                  <a:lnTo>
                    <a:pt x="235" y="411"/>
                  </a:lnTo>
                  <a:lnTo>
                    <a:pt x="229" y="399"/>
                  </a:lnTo>
                  <a:lnTo>
                    <a:pt x="226" y="393"/>
                  </a:lnTo>
                  <a:lnTo>
                    <a:pt x="230" y="396"/>
                  </a:lnTo>
                  <a:lnTo>
                    <a:pt x="237" y="407"/>
                  </a:lnTo>
                  <a:lnTo>
                    <a:pt x="248" y="424"/>
                  </a:lnTo>
                  <a:lnTo>
                    <a:pt x="261" y="445"/>
                  </a:lnTo>
                  <a:lnTo>
                    <a:pt x="273" y="467"/>
                  </a:lnTo>
                  <a:lnTo>
                    <a:pt x="283" y="485"/>
                  </a:lnTo>
                  <a:lnTo>
                    <a:pt x="289" y="498"/>
                  </a:lnTo>
                  <a:lnTo>
                    <a:pt x="291" y="502"/>
                  </a:lnTo>
                  <a:close/>
                  <a:moveTo>
                    <a:pt x="164" y="244"/>
                  </a:moveTo>
                  <a:lnTo>
                    <a:pt x="153" y="225"/>
                  </a:lnTo>
                  <a:lnTo>
                    <a:pt x="146" y="210"/>
                  </a:lnTo>
                  <a:lnTo>
                    <a:pt x="140" y="198"/>
                  </a:lnTo>
                  <a:lnTo>
                    <a:pt x="138" y="194"/>
                  </a:lnTo>
                  <a:lnTo>
                    <a:pt x="141" y="197"/>
                  </a:lnTo>
                  <a:lnTo>
                    <a:pt x="148" y="205"/>
                  </a:lnTo>
                  <a:lnTo>
                    <a:pt x="156" y="220"/>
                  </a:lnTo>
                  <a:lnTo>
                    <a:pt x="167" y="238"/>
                  </a:lnTo>
                  <a:lnTo>
                    <a:pt x="178" y="257"/>
                  </a:lnTo>
                  <a:lnTo>
                    <a:pt x="187" y="272"/>
                  </a:lnTo>
                  <a:lnTo>
                    <a:pt x="192" y="283"/>
                  </a:lnTo>
                  <a:lnTo>
                    <a:pt x="193" y="288"/>
                  </a:lnTo>
                  <a:lnTo>
                    <a:pt x="190" y="285"/>
                  </a:lnTo>
                  <a:lnTo>
                    <a:pt x="184" y="277"/>
                  </a:lnTo>
                  <a:lnTo>
                    <a:pt x="175" y="261"/>
                  </a:lnTo>
                  <a:lnTo>
                    <a:pt x="164" y="244"/>
                  </a:lnTo>
                  <a:close/>
                  <a:moveTo>
                    <a:pt x="211" y="319"/>
                  </a:moveTo>
                  <a:lnTo>
                    <a:pt x="214" y="322"/>
                  </a:lnTo>
                  <a:lnTo>
                    <a:pt x="221" y="332"/>
                  </a:lnTo>
                  <a:lnTo>
                    <a:pt x="231" y="347"/>
                  </a:lnTo>
                  <a:lnTo>
                    <a:pt x="242" y="366"/>
                  </a:lnTo>
                  <a:lnTo>
                    <a:pt x="252" y="386"/>
                  </a:lnTo>
                  <a:lnTo>
                    <a:pt x="262" y="402"/>
                  </a:lnTo>
                  <a:lnTo>
                    <a:pt x="267" y="414"/>
                  </a:lnTo>
                  <a:lnTo>
                    <a:pt x="270" y="418"/>
                  </a:lnTo>
                  <a:lnTo>
                    <a:pt x="266" y="416"/>
                  </a:lnTo>
                  <a:lnTo>
                    <a:pt x="260" y="406"/>
                  </a:lnTo>
                  <a:lnTo>
                    <a:pt x="250" y="391"/>
                  </a:lnTo>
                  <a:lnTo>
                    <a:pt x="238" y="372"/>
                  </a:lnTo>
                  <a:lnTo>
                    <a:pt x="228" y="352"/>
                  </a:lnTo>
                  <a:lnTo>
                    <a:pt x="219" y="335"/>
                  </a:lnTo>
                  <a:lnTo>
                    <a:pt x="212" y="324"/>
                  </a:lnTo>
                  <a:lnTo>
                    <a:pt x="211" y="319"/>
                  </a:lnTo>
                  <a:close/>
                  <a:moveTo>
                    <a:pt x="306" y="437"/>
                  </a:moveTo>
                  <a:lnTo>
                    <a:pt x="296" y="418"/>
                  </a:lnTo>
                  <a:lnTo>
                    <a:pt x="287" y="403"/>
                  </a:lnTo>
                  <a:lnTo>
                    <a:pt x="282" y="391"/>
                  </a:lnTo>
                  <a:lnTo>
                    <a:pt x="280" y="387"/>
                  </a:lnTo>
                  <a:lnTo>
                    <a:pt x="283" y="389"/>
                  </a:lnTo>
                  <a:lnTo>
                    <a:pt x="289" y="399"/>
                  </a:lnTo>
                  <a:lnTo>
                    <a:pt x="299" y="413"/>
                  </a:lnTo>
                  <a:lnTo>
                    <a:pt x="310" y="431"/>
                  </a:lnTo>
                  <a:lnTo>
                    <a:pt x="320" y="450"/>
                  </a:lnTo>
                  <a:lnTo>
                    <a:pt x="329" y="465"/>
                  </a:lnTo>
                  <a:lnTo>
                    <a:pt x="334" y="476"/>
                  </a:lnTo>
                  <a:lnTo>
                    <a:pt x="336" y="482"/>
                  </a:lnTo>
                  <a:lnTo>
                    <a:pt x="333" y="478"/>
                  </a:lnTo>
                  <a:lnTo>
                    <a:pt x="327" y="470"/>
                  </a:lnTo>
                  <a:lnTo>
                    <a:pt x="317" y="455"/>
                  </a:lnTo>
                  <a:lnTo>
                    <a:pt x="306" y="4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CH"/>
            </a:p>
          </p:txBody>
        </p:sp>
        <p:sp>
          <p:nvSpPr>
            <p:cNvPr id="15" name="Freeform 8"/>
            <p:cNvSpPr>
              <a:spLocks noEditPoints="1"/>
            </p:cNvSpPr>
            <p:nvPr userDrawn="1"/>
          </p:nvSpPr>
          <p:spPr bwMode="auto">
            <a:xfrm>
              <a:off x="8889537" y="3644901"/>
              <a:ext cx="134937" cy="227013"/>
            </a:xfrm>
            <a:custGeom>
              <a:avLst/>
              <a:gdLst>
                <a:gd name="T0" fmla="*/ 8 w 677"/>
                <a:gd name="T1" fmla="*/ 12 h 1141"/>
                <a:gd name="T2" fmla="*/ 51 w 677"/>
                <a:gd name="T3" fmla="*/ 91 h 1141"/>
                <a:gd name="T4" fmla="*/ 657 w 677"/>
                <a:gd name="T5" fmla="*/ 912 h 1141"/>
                <a:gd name="T6" fmla="*/ 677 w 677"/>
                <a:gd name="T7" fmla="*/ 990 h 1141"/>
                <a:gd name="T8" fmla="*/ 677 w 677"/>
                <a:gd name="T9" fmla="*/ 1101 h 1141"/>
                <a:gd name="T10" fmla="*/ 665 w 677"/>
                <a:gd name="T11" fmla="*/ 1068 h 1141"/>
                <a:gd name="T12" fmla="*/ 635 w 677"/>
                <a:gd name="T13" fmla="*/ 1080 h 1141"/>
                <a:gd name="T14" fmla="*/ 624 w 677"/>
                <a:gd name="T15" fmla="*/ 1047 h 1141"/>
                <a:gd name="T16" fmla="*/ 74 w 677"/>
                <a:gd name="T17" fmla="*/ 128 h 1141"/>
                <a:gd name="T18" fmla="*/ 128 w 677"/>
                <a:gd name="T19" fmla="*/ 224 h 1141"/>
                <a:gd name="T20" fmla="*/ 73 w 677"/>
                <a:gd name="T21" fmla="*/ 130 h 1141"/>
                <a:gd name="T22" fmla="*/ 150 w 677"/>
                <a:gd name="T23" fmla="*/ 259 h 1141"/>
                <a:gd name="T24" fmla="*/ 207 w 677"/>
                <a:gd name="T25" fmla="*/ 360 h 1141"/>
                <a:gd name="T26" fmla="*/ 280 w 677"/>
                <a:gd name="T27" fmla="*/ 489 h 1141"/>
                <a:gd name="T28" fmla="*/ 230 w 677"/>
                <a:gd name="T29" fmla="*/ 396 h 1141"/>
                <a:gd name="T30" fmla="*/ 291 w 677"/>
                <a:gd name="T31" fmla="*/ 502 h 1141"/>
                <a:gd name="T32" fmla="*/ 368 w 677"/>
                <a:gd name="T33" fmla="*/ 637 h 1141"/>
                <a:gd name="T34" fmla="*/ 315 w 677"/>
                <a:gd name="T35" fmla="*/ 541 h 1141"/>
                <a:gd name="T36" fmla="*/ 472 w 677"/>
                <a:gd name="T37" fmla="*/ 801 h 1141"/>
                <a:gd name="T38" fmla="*/ 410 w 677"/>
                <a:gd name="T39" fmla="*/ 707 h 1141"/>
                <a:gd name="T40" fmla="*/ 536 w 677"/>
                <a:gd name="T41" fmla="*/ 905 h 1141"/>
                <a:gd name="T42" fmla="*/ 547 w 677"/>
                <a:gd name="T43" fmla="*/ 935 h 1141"/>
                <a:gd name="T44" fmla="*/ 509 w 677"/>
                <a:gd name="T45" fmla="*/ 862 h 1141"/>
                <a:gd name="T46" fmla="*/ 138 w 677"/>
                <a:gd name="T47" fmla="*/ 194 h 1141"/>
                <a:gd name="T48" fmla="*/ 192 w 677"/>
                <a:gd name="T49" fmla="*/ 283 h 1141"/>
                <a:gd name="T50" fmla="*/ 214 w 677"/>
                <a:gd name="T51" fmla="*/ 322 h 1141"/>
                <a:gd name="T52" fmla="*/ 270 w 677"/>
                <a:gd name="T53" fmla="*/ 418 h 1141"/>
                <a:gd name="T54" fmla="*/ 212 w 677"/>
                <a:gd name="T55" fmla="*/ 324 h 1141"/>
                <a:gd name="T56" fmla="*/ 291 w 677"/>
                <a:gd name="T57" fmla="*/ 454 h 1141"/>
                <a:gd name="T58" fmla="*/ 350 w 677"/>
                <a:gd name="T59" fmla="*/ 555 h 1141"/>
                <a:gd name="T60" fmla="*/ 427 w 677"/>
                <a:gd name="T61" fmla="*/ 679 h 1141"/>
                <a:gd name="T62" fmla="*/ 388 w 677"/>
                <a:gd name="T63" fmla="*/ 624 h 1141"/>
                <a:gd name="T64" fmla="*/ 405 w 677"/>
                <a:gd name="T65" fmla="*/ 639 h 1141"/>
                <a:gd name="T66" fmla="*/ 514 w 677"/>
                <a:gd name="T67" fmla="*/ 832 h 1141"/>
                <a:gd name="T68" fmla="*/ 460 w 677"/>
                <a:gd name="T69" fmla="*/ 735 h 1141"/>
                <a:gd name="T70" fmla="*/ 618 w 677"/>
                <a:gd name="T71" fmla="*/ 996 h 1141"/>
                <a:gd name="T72" fmla="*/ 557 w 677"/>
                <a:gd name="T73" fmla="*/ 903 h 1141"/>
                <a:gd name="T74" fmla="*/ 306 w 677"/>
                <a:gd name="T75" fmla="*/ 437 h 1141"/>
                <a:gd name="T76" fmla="*/ 299 w 677"/>
                <a:gd name="T77" fmla="*/ 413 h 1141"/>
                <a:gd name="T78" fmla="*/ 327 w 677"/>
                <a:gd name="T79" fmla="*/ 470 h 1141"/>
                <a:gd name="T80" fmla="*/ 354 w 677"/>
                <a:gd name="T81" fmla="*/ 512 h 1141"/>
                <a:gd name="T82" fmla="*/ 412 w 677"/>
                <a:gd name="T83" fmla="*/ 607 h 1141"/>
                <a:gd name="T84" fmla="*/ 450 w 677"/>
                <a:gd name="T85" fmla="*/ 678 h 1141"/>
                <a:gd name="T86" fmla="*/ 466 w 677"/>
                <a:gd name="T87" fmla="*/ 693 h 1141"/>
                <a:gd name="T88" fmla="*/ 475 w 677"/>
                <a:gd name="T89" fmla="*/ 719 h 1141"/>
                <a:gd name="T90" fmla="*/ 563 w 677"/>
                <a:gd name="T91" fmla="*/ 855 h 1141"/>
                <a:gd name="T92" fmla="*/ 547 w 677"/>
                <a:gd name="T93" fmla="*/ 840 h 1141"/>
                <a:gd name="T94" fmla="*/ 612 w 677"/>
                <a:gd name="T95" fmla="*/ 946 h 1141"/>
                <a:gd name="T96" fmla="*/ 654 w 677"/>
                <a:gd name="T97" fmla="*/ 1003 h 1141"/>
                <a:gd name="T98" fmla="*/ 637 w 677"/>
                <a:gd name="T99" fmla="*/ 987 h 1141"/>
                <a:gd name="T100" fmla="*/ 434 w 677"/>
                <a:gd name="T101" fmla="*/ 591 h 1141"/>
                <a:gd name="T102" fmla="*/ 479 w 677"/>
                <a:gd name="T103" fmla="*/ 672 h 1141"/>
                <a:gd name="T104" fmla="*/ 502 w 677"/>
                <a:gd name="T105" fmla="*/ 709 h 1141"/>
                <a:gd name="T106" fmla="*/ 552 w 677"/>
                <a:gd name="T107" fmla="*/ 788 h 1141"/>
                <a:gd name="T108" fmla="*/ 611 w 677"/>
                <a:gd name="T109" fmla="*/ 893 h 1141"/>
                <a:gd name="T110" fmla="*/ 601 w 677"/>
                <a:gd name="T111" fmla="*/ 866 h 1141"/>
                <a:gd name="T112" fmla="*/ 633 w 677"/>
                <a:gd name="T113" fmla="*/ 928 h 1141"/>
                <a:gd name="T114" fmla="*/ 573 w 677"/>
                <a:gd name="T115" fmla="*/ 771 h 1141"/>
                <a:gd name="T116" fmla="*/ 629 w 677"/>
                <a:gd name="T117" fmla="*/ 860 h 1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677" h="1141">
                  <a:moveTo>
                    <a:pt x="26" y="50"/>
                  </a:moveTo>
                  <a:lnTo>
                    <a:pt x="15" y="31"/>
                  </a:lnTo>
                  <a:lnTo>
                    <a:pt x="6" y="15"/>
                  </a:lnTo>
                  <a:lnTo>
                    <a:pt x="1" y="5"/>
                  </a:lnTo>
                  <a:lnTo>
                    <a:pt x="0" y="0"/>
                  </a:lnTo>
                  <a:lnTo>
                    <a:pt x="2" y="2"/>
                  </a:lnTo>
                  <a:lnTo>
                    <a:pt x="8" y="12"/>
                  </a:lnTo>
                  <a:lnTo>
                    <a:pt x="17" y="26"/>
                  </a:lnTo>
                  <a:lnTo>
                    <a:pt x="28" y="45"/>
                  </a:lnTo>
                  <a:lnTo>
                    <a:pt x="39" y="63"/>
                  </a:lnTo>
                  <a:lnTo>
                    <a:pt x="46" y="79"/>
                  </a:lnTo>
                  <a:lnTo>
                    <a:pt x="52" y="90"/>
                  </a:lnTo>
                  <a:lnTo>
                    <a:pt x="54" y="94"/>
                  </a:lnTo>
                  <a:lnTo>
                    <a:pt x="51" y="91"/>
                  </a:lnTo>
                  <a:lnTo>
                    <a:pt x="45" y="82"/>
                  </a:lnTo>
                  <a:lnTo>
                    <a:pt x="35" y="68"/>
                  </a:lnTo>
                  <a:lnTo>
                    <a:pt x="26" y="50"/>
                  </a:lnTo>
                  <a:close/>
                  <a:moveTo>
                    <a:pt x="677" y="935"/>
                  </a:moveTo>
                  <a:lnTo>
                    <a:pt x="677" y="947"/>
                  </a:lnTo>
                  <a:lnTo>
                    <a:pt x="666" y="928"/>
                  </a:lnTo>
                  <a:lnTo>
                    <a:pt x="657" y="912"/>
                  </a:lnTo>
                  <a:lnTo>
                    <a:pt x="651" y="901"/>
                  </a:lnTo>
                  <a:lnTo>
                    <a:pt x="650" y="896"/>
                  </a:lnTo>
                  <a:lnTo>
                    <a:pt x="652" y="898"/>
                  </a:lnTo>
                  <a:lnTo>
                    <a:pt x="658" y="906"/>
                  </a:lnTo>
                  <a:lnTo>
                    <a:pt x="667" y="919"/>
                  </a:lnTo>
                  <a:lnTo>
                    <a:pt x="677" y="935"/>
                  </a:lnTo>
                  <a:close/>
                  <a:moveTo>
                    <a:pt x="677" y="990"/>
                  </a:moveTo>
                  <a:lnTo>
                    <a:pt x="677" y="1000"/>
                  </a:lnTo>
                  <a:lnTo>
                    <a:pt x="668" y="982"/>
                  </a:lnTo>
                  <a:lnTo>
                    <a:pt x="665" y="975"/>
                  </a:lnTo>
                  <a:lnTo>
                    <a:pt x="668" y="978"/>
                  </a:lnTo>
                  <a:lnTo>
                    <a:pt x="677" y="990"/>
                  </a:lnTo>
                  <a:close/>
                  <a:moveTo>
                    <a:pt x="677" y="1087"/>
                  </a:moveTo>
                  <a:lnTo>
                    <a:pt x="677" y="1101"/>
                  </a:lnTo>
                  <a:lnTo>
                    <a:pt x="664" y="1078"/>
                  </a:lnTo>
                  <a:lnTo>
                    <a:pt x="653" y="1060"/>
                  </a:lnTo>
                  <a:lnTo>
                    <a:pt x="646" y="1047"/>
                  </a:lnTo>
                  <a:lnTo>
                    <a:pt x="644" y="1042"/>
                  </a:lnTo>
                  <a:lnTo>
                    <a:pt x="647" y="1044"/>
                  </a:lnTo>
                  <a:lnTo>
                    <a:pt x="654" y="1054"/>
                  </a:lnTo>
                  <a:lnTo>
                    <a:pt x="665" y="1068"/>
                  </a:lnTo>
                  <a:lnTo>
                    <a:pt x="677" y="1087"/>
                  </a:lnTo>
                  <a:close/>
                  <a:moveTo>
                    <a:pt x="677" y="1138"/>
                  </a:moveTo>
                  <a:lnTo>
                    <a:pt x="677" y="1141"/>
                  </a:lnTo>
                  <a:lnTo>
                    <a:pt x="671" y="1135"/>
                  </a:lnTo>
                  <a:lnTo>
                    <a:pt x="662" y="1121"/>
                  </a:lnTo>
                  <a:lnTo>
                    <a:pt x="650" y="1102"/>
                  </a:lnTo>
                  <a:lnTo>
                    <a:pt x="635" y="1080"/>
                  </a:lnTo>
                  <a:lnTo>
                    <a:pt x="619" y="1054"/>
                  </a:lnTo>
                  <a:lnTo>
                    <a:pt x="608" y="1032"/>
                  </a:lnTo>
                  <a:lnTo>
                    <a:pt x="599" y="1016"/>
                  </a:lnTo>
                  <a:lnTo>
                    <a:pt x="597" y="1009"/>
                  </a:lnTo>
                  <a:lnTo>
                    <a:pt x="601" y="1014"/>
                  </a:lnTo>
                  <a:lnTo>
                    <a:pt x="610" y="1027"/>
                  </a:lnTo>
                  <a:lnTo>
                    <a:pt x="624" y="1047"/>
                  </a:lnTo>
                  <a:lnTo>
                    <a:pt x="639" y="1072"/>
                  </a:lnTo>
                  <a:lnTo>
                    <a:pt x="652" y="1094"/>
                  </a:lnTo>
                  <a:lnTo>
                    <a:pt x="664" y="1113"/>
                  </a:lnTo>
                  <a:lnTo>
                    <a:pt x="671" y="1127"/>
                  </a:lnTo>
                  <a:lnTo>
                    <a:pt x="677" y="1138"/>
                  </a:lnTo>
                  <a:close/>
                  <a:moveTo>
                    <a:pt x="71" y="124"/>
                  </a:moveTo>
                  <a:lnTo>
                    <a:pt x="74" y="128"/>
                  </a:lnTo>
                  <a:lnTo>
                    <a:pt x="81" y="137"/>
                  </a:lnTo>
                  <a:lnTo>
                    <a:pt x="90" y="152"/>
                  </a:lnTo>
                  <a:lnTo>
                    <a:pt x="101" y="172"/>
                  </a:lnTo>
                  <a:lnTo>
                    <a:pt x="112" y="191"/>
                  </a:lnTo>
                  <a:lnTo>
                    <a:pt x="121" y="208"/>
                  </a:lnTo>
                  <a:lnTo>
                    <a:pt x="126" y="219"/>
                  </a:lnTo>
                  <a:lnTo>
                    <a:pt x="128" y="224"/>
                  </a:lnTo>
                  <a:lnTo>
                    <a:pt x="125" y="222"/>
                  </a:lnTo>
                  <a:lnTo>
                    <a:pt x="119" y="212"/>
                  </a:lnTo>
                  <a:lnTo>
                    <a:pt x="110" y="196"/>
                  </a:lnTo>
                  <a:lnTo>
                    <a:pt x="98" y="177"/>
                  </a:lnTo>
                  <a:lnTo>
                    <a:pt x="87" y="158"/>
                  </a:lnTo>
                  <a:lnTo>
                    <a:pt x="79" y="141"/>
                  </a:lnTo>
                  <a:lnTo>
                    <a:pt x="73" y="130"/>
                  </a:lnTo>
                  <a:lnTo>
                    <a:pt x="71" y="124"/>
                  </a:lnTo>
                  <a:close/>
                  <a:moveTo>
                    <a:pt x="176" y="311"/>
                  </a:moveTo>
                  <a:lnTo>
                    <a:pt x="164" y="291"/>
                  </a:lnTo>
                  <a:lnTo>
                    <a:pt x="154" y="273"/>
                  </a:lnTo>
                  <a:lnTo>
                    <a:pt x="149" y="261"/>
                  </a:lnTo>
                  <a:lnTo>
                    <a:pt x="147" y="256"/>
                  </a:lnTo>
                  <a:lnTo>
                    <a:pt x="150" y="259"/>
                  </a:lnTo>
                  <a:lnTo>
                    <a:pt x="156" y="269"/>
                  </a:lnTo>
                  <a:lnTo>
                    <a:pt x="167" y="285"/>
                  </a:lnTo>
                  <a:lnTo>
                    <a:pt x="179" y="306"/>
                  </a:lnTo>
                  <a:lnTo>
                    <a:pt x="191" y="326"/>
                  </a:lnTo>
                  <a:lnTo>
                    <a:pt x="199" y="344"/>
                  </a:lnTo>
                  <a:lnTo>
                    <a:pt x="206" y="355"/>
                  </a:lnTo>
                  <a:lnTo>
                    <a:pt x="207" y="360"/>
                  </a:lnTo>
                  <a:lnTo>
                    <a:pt x="205" y="358"/>
                  </a:lnTo>
                  <a:lnTo>
                    <a:pt x="197" y="347"/>
                  </a:lnTo>
                  <a:lnTo>
                    <a:pt x="188" y="331"/>
                  </a:lnTo>
                  <a:lnTo>
                    <a:pt x="176" y="311"/>
                  </a:lnTo>
                  <a:close/>
                  <a:moveTo>
                    <a:pt x="291" y="502"/>
                  </a:moveTo>
                  <a:lnTo>
                    <a:pt x="288" y="500"/>
                  </a:lnTo>
                  <a:lnTo>
                    <a:pt x="280" y="489"/>
                  </a:lnTo>
                  <a:lnTo>
                    <a:pt x="270" y="472"/>
                  </a:lnTo>
                  <a:lnTo>
                    <a:pt x="257" y="451"/>
                  </a:lnTo>
                  <a:lnTo>
                    <a:pt x="245" y="430"/>
                  </a:lnTo>
                  <a:lnTo>
                    <a:pt x="235" y="411"/>
                  </a:lnTo>
                  <a:lnTo>
                    <a:pt x="229" y="399"/>
                  </a:lnTo>
                  <a:lnTo>
                    <a:pt x="226" y="393"/>
                  </a:lnTo>
                  <a:lnTo>
                    <a:pt x="230" y="396"/>
                  </a:lnTo>
                  <a:lnTo>
                    <a:pt x="237" y="407"/>
                  </a:lnTo>
                  <a:lnTo>
                    <a:pt x="248" y="424"/>
                  </a:lnTo>
                  <a:lnTo>
                    <a:pt x="261" y="445"/>
                  </a:lnTo>
                  <a:lnTo>
                    <a:pt x="273" y="467"/>
                  </a:lnTo>
                  <a:lnTo>
                    <a:pt x="283" y="485"/>
                  </a:lnTo>
                  <a:lnTo>
                    <a:pt x="289" y="498"/>
                  </a:lnTo>
                  <a:lnTo>
                    <a:pt x="291" y="502"/>
                  </a:lnTo>
                  <a:close/>
                  <a:moveTo>
                    <a:pt x="347" y="592"/>
                  </a:moveTo>
                  <a:lnTo>
                    <a:pt x="360" y="613"/>
                  </a:lnTo>
                  <a:lnTo>
                    <a:pt x="371" y="633"/>
                  </a:lnTo>
                  <a:lnTo>
                    <a:pt x="378" y="646"/>
                  </a:lnTo>
                  <a:lnTo>
                    <a:pt x="380" y="651"/>
                  </a:lnTo>
                  <a:lnTo>
                    <a:pt x="377" y="648"/>
                  </a:lnTo>
                  <a:lnTo>
                    <a:pt x="368" y="637"/>
                  </a:lnTo>
                  <a:lnTo>
                    <a:pt x="357" y="619"/>
                  </a:lnTo>
                  <a:lnTo>
                    <a:pt x="344" y="597"/>
                  </a:lnTo>
                  <a:lnTo>
                    <a:pt x="330" y="574"/>
                  </a:lnTo>
                  <a:lnTo>
                    <a:pt x="320" y="556"/>
                  </a:lnTo>
                  <a:lnTo>
                    <a:pt x="314" y="543"/>
                  </a:lnTo>
                  <a:lnTo>
                    <a:pt x="312" y="537"/>
                  </a:lnTo>
                  <a:lnTo>
                    <a:pt x="315" y="541"/>
                  </a:lnTo>
                  <a:lnTo>
                    <a:pt x="323" y="552"/>
                  </a:lnTo>
                  <a:lnTo>
                    <a:pt x="333" y="569"/>
                  </a:lnTo>
                  <a:lnTo>
                    <a:pt x="347" y="592"/>
                  </a:lnTo>
                  <a:close/>
                  <a:moveTo>
                    <a:pt x="439" y="745"/>
                  </a:moveTo>
                  <a:lnTo>
                    <a:pt x="453" y="768"/>
                  </a:lnTo>
                  <a:lnTo>
                    <a:pt x="464" y="787"/>
                  </a:lnTo>
                  <a:lnTo>
                    <a:pt x="472" y="801"/>
                  </a:lnTo>
                  <a:lnTo>
                    <a:pt x="474" y="808"/>
                  </a:lnTo>
                  <a:lnTo>
                    <a:pt x="469" y="803"/>
                  </a:lnTo>
                  <a:lnTo>
                    <a:pt x="461" y="791"/>
                  </a:lnTo>
                  <a:lnTo>
                    <a:pt x="449" y="774"/>
                  </a:lnTo>
                  <a:lnTo>
                    <a:pt x="435" y="750"/>
                  </a:lnTo>
                  <a:lnTo>
                    <a:pt x="422" y="728"/>
                  </a:lnTo>
                  <a:lnTo>
                    <a:pt x="410" y="707"/>
                  </a:lnTo>
                  <a:lnTo>
                    <a:pt x="404" y="693"/>
                  </a:lnTo>
                  <a:lnTo>
                    <a:pt x="401" y="688"/>
                  </a:lnTo>
                  <a:lnTo>
                    <a:pt x="405" y="691"/>
                  </a:lnTo>
                  <a:lnTo>
                    <a:pt x="413" y="703"/>
                  </a:lnTo>
                  <a:lnTo>
                    <a:pt x="425" y="721"/>
                  </a:lnTo>
                  <a:lnTo>
                    <a:pt x="439" y="745"/>
                  </a:lnTo>
                  <a:close/>
                  <a:moveTo>
                    <a:pt x="536" y="905"/>
                  </a:moveTo>
                  <a:lnTo>
                    <a:pt x="551" y="930"/>
                  </a:lnTo>
                  <a:lnTo>
                    <a:pt x="563" y="950"/>
                  </a:lnTo>
                  <a:lnTo>
                    <a:pt x="571" y="964"/>
                  </a:lnTo>
                  <a:lnTo>
                    <a:pt x="573" y="971"/>
                  </a:lnTo>
                  <a:lnTo>
                    <a:pt x="569" y="967"/>
                  </a:lnTo>
                  <a:lnTo>
                    <a:pt x="560" y="954"/>
                  </a:lnTo>
                  <a:lnTo>
                    <a:pt x="547" y="935"/>
                  </a:lnTo>
                  <a:lnTo>
                    <a:pt x="532" y="911"/>
                  </a:lnTo>
                  <a:lnTo>
                    <a:pt x="518" y="887"/>
                  </a:lnTo>
                  <a:lnTo>
                    <a:pt x="506" y="867"/>
                  </a:lnTo>
                  <a:lnTo>
                    <a:pt x="499" y="852"/>
                  </a:lnTo>
                  <a:lnTo>
                    <a:pt x="496" y="845"/>
                  </a:lnTo>
                  <a:lnTo>
                    <a:pt x="501" y="850"/>
                  </a:lnTo>
                  <a:lnTo>
                    <a:pt x="509" y="862"/>
                  </a:lnTo>
                  <a:lnTo>
                    <a:pt x="521" y="881"/>
                  </a:lnTo>
                  <a:lnTo>
                    <a:pt x="536" y="905"/>
                  </a:lnTo>
                  <a:close/>
                  <a:moveTo>
                    <a:pt x="164" y="244"/>
                  </a:moveTo>
                  <a:lnTo>
                    <a:pt x="153" y="225"/>
                  </a:lnTo>
                  <a:lnTo>
                    <a:pt x="146" y="210"/>
                  </a:lnTo>
                  <a:lnTo>
                    <a:pt x="140" y="198"/>
                  </a:lnTo>
                  <a:lnTo>
                    <a:pt x="138" y="194"/>
                  </a:lnTo>
                  <a:lnTo>
                    <a:pt x="141" y="197"/>
                  </a:lnTo>
                  <a:lnTo>
                    <a:pt x="148" y="205"/>
                  </a:lnTo>
                  <a:lnTo>
                    <a:pt x="156" y="220"/>
                  </a:lnTo>
                  <a:lnTo>
                    <a:pt x="167" y="238"/>
                  </a:lnTo>
                  <a:lnTo>
                    <a:pt x="178" y="257"/>
                  </a:lnTo>
                  <a:lnTo>
                    <a:pt x="187" y="272"/>
                  </a:lnTo>
                  <a:lnTo>
                    <a:pt x="192" y="283"/>
                  </a:lnTo>
                  <a:lnTo>
                    <a:pt x="193" y="288"/>
                  </a:lnTo>
                  <a:lnTo>
                    <a:pt x="190" y="285"/>
                  </a:lnTo>
                  <a:lnTo>
                    <a:pt x="184" y="277"/>
                  </a:lnTo>
                  <a:lnTo>
                    <a:pt x="175" y="261"/>
                  </a:lnTo>
                  <a:lnTo>
                    <a:pt x="164" y="244"/>
                  </a:lnTo>
                  <a:close/>
                  <a:moveTo>
                    <a:pt x="211" y="319"/>
                  </a:moveTo>
                  <a:lnTo>
                    <a:pt x="214" y="322"/>
                  </a:lnTo>
                  <a:lnTo>
                    <a:pt x="221" y="332"/>
                  </a:lnTo>
                  <a:lnTo>
                    <a:pt x="231" y="347"/>
                  </a:lnTo>
                  <a:lnTo>
                    <a:pt x="242" y="366"/>
                  </a:lnTo>
                  <a:lnTo>
                    <a:pt x="252" y="386"/>
                  </a:lnTo>
                  <a:lnTo>
                    <a:pt x="262" y="402"/>
                  </a:lnTo>
                  <a:lnTo>
                    <a:pt x="267" y="414"/>
                  </a:lnTo>
                  <a:lnTo>
                    <a:pt x="270" y="418"/>
                  </a:lnTo>
                  <a:lnTo>
                    <a:pt x="266" y="416"/>
                  </a:lnTo>
                  <a:lnTo>
                    <a:pt x="260" y="406"/>
                  </a:lnTo>
                  <a:lnTo>
                    <a:pt x="250" y="391"/>
                  </a:lnTo>
                  <a:lnTo>
                    <a:pt x="238" y="372"/>
                  </a:lnTo>
                  <a:lnTo>
                    <a:pt x="228" y="352"/>
                  </a:lnTo>
                  <a:lnTo>
                    <a:pt x="219" y="335"/>
                  </a:lnTo>
                  <a:lnTo>
                    <a:pt x="212" y="324"/>
                  </a:lnTo>
                  <a:lnTo>
                    <a:pt x="211" y="319"/>
                  </a:lnTo>
                  <a:close/>
                  <a:moveTo>
                    <a:pt x="317" y="505"/>
                  </a:moveTo>
                  <a:lnTo>
                    <a:pt x="305" y="485"/>
                  </a:lnTo>
                  <a:lnTo>
                    <a:pt x="296" y="468"/>
                  </a:lnTo>
                  <a:lnTo>
                    <a:pt x="290" y="456"/>
                  </a:lnTo>
                  <a:lnTo>
                    <a:pt x="288" y="450"/>
                  </a:lnTo>
                  <a:lnTo>
                    <a:pt x="291" y="454"/>
                  </a:lnTo>
                  <a:lnTo>
                    <a:pt x="299" y="463"/>
                  </a:lnTo>
                  <a:lnTo>
                    <a:pt x="309" y="479"/>
                  </a:lnTo>
                  <a:lnTo>
                    <a:pt x="320" y="500"/>
                  </a:lnTo>
                  <a:lnTo>
                    <a:pt x="332" y="520"/>
                  </a:lnTo>
                  <a:lnTo>
                    <a:pt x="342" y="538"/>
                  </a:lnTo>
                  <a:lnTo>
                    <a:pt x="348" y="550"/>
                  </a:lnTo>
                  <a:lnTo>
                    <a:pt x="350" y="555"/>
                  </a:lnTo>
                  <a:lnTo>
                    <a:pt x="346" y="552"/>
                  </a:lnTo>
                  <a:lnTo>
                    <a:pt x="340" y="541"/>
                  </a:lnTo>
                  <a:lnTo>
                    <a:pt x="329" y="526"/>
                  </a:lnTo>
                  <a:lnTo>
                    <a:pt x="317" y="505"/>
                  </a:lnTo>
                  <a:close/>
                  <a:moveTo>
                    <a:pt x="405" y="639"/>
                  </a:moveTo>
                  <a:lnTo>
                    <a:pt x="416" y="661"/>
                  </a:lnTo>
                  <a:lnTo>
                    <a:pt x="427" y="679"/>
                  </a:lnTo>
                  <a:lnTo>
                    <a:pt x="434" y="692"/>
                  </a:lnTo>
                  <a:lnTo>
                    <a:pt x="435" y="697"/>
                  </a:lnTo>
                  <a:lnTo>
                    <a:pt x="432" y="694"/>
                  </a:lnTo>
                  <a:lnTo>
                    <a:pt x="424" y="683"/>
                  </a:lnTo>
                  <a:lnTo>
                    <a:pt x="413" y="667"/>
                  </a:lnTo>
                  <a:lnTo>
                    <a:pt x="400" y="646"/>
                  </a:lnTo>
                  <a:lnTo>
                    <a:pt x="388" y="624"/>
                  </a:lnTo>
                  <a:lnTo>
                    <a:pt x="378" y="606"/>
                  </a:lnTo>
                  <a:lnTo>
                    <a:pt x="371" y="594"/>
                  </a:lnTo>
                  <a:lnTo>
                    <a:pt x="370" y="588"/>
                  </a:lnTo>
                  <a:lnTo>
                    <a:pt x="373" y="591"/>
                  </a:lnTo>
                  <a:lnTo>
                    <a:pt x="381" y="603"/>
                  </a:lnTo>
                  <a:lnTo>
                    <a:pt x="392" y="619"/>
                  </a:lnTo>
                  <a:lnTo>
                    <a:pt x="405" y="639"/>
                  </a:lnTo>
                  <a:close/>
                  <a:moveTo>
                    <a:pt x="492" y="786"/>
                  </a:moveTo>
                  <a:lnTo>
                    <a:pt x="506" y="809"/>
                  </a:lnTo>
                  <a:lnTo>
                    <a:pt x="516" y="828"/>
                  </a:lnTo>
                  <a:lnTo>
                    <a:pt x="523" y="841"/>
                  </a:lnTo>
                  <a:lnTo>
                    <a:pt x="525" y="846"/>
                  </a:lnTo>
                  <a:lnTo>
                    <a:pt x="521" y="843"/>
                  </a:lnTo>
                  <a:lnTo>
                    <a:pt x="514" y="832"/>
                  </a:lnTo>
                  <a:lnTo>
                    <a:pt x="502" y="814"/>
                  </a:lnTo>
                  <a:lnTo>
                    <a:pt x="489" y="792"/>
                  </a:lnTo>
                  <a:lnTo>
                    <a:pt x="475" y="770"/>
                  </a:lnTo>
                  <a:lnTo>
                    <a:pt x="465" y="751"/>
                  </a:lnTo>
                  <a:lnTo>
                    <a:pt x="457" y="737"/>
                  </a:lnTo>
                  <a:lnTo>
                    <a:pt x="456" y="732"/>
                  </a:lnTo>
                  <a:lnTo>
                    <a:pt x="460" y="735"/>
                  </a:lnTo>
                  <a:lnTo>
                    <a:pt x="467" y="747"/>
                  </a:lnTo>
                  <a:lnTo>
                    <a:pt x="479" y="764"/>
                  </a:lnTo>
                  <a:lnTo>
                    <a:pt x="492" y="786"/>
                  </a:lnTo>
                  <a:close/>
                  <a:moveTo>
                    <a:pt x="586" y="939"/>
                  </a:moveTo>
                  <a:lnTo>
                    <a:pt x="600" y="963"/>
                  </a:lnTo>
                  <a:lnTo>
                    <a:pt x="611" y="982"/>
                  </a:lnTo>
                  <a:lnTo>
                    <a:pt x="618" y="996"/>
                  </a:lnTo>
                  <a:lnTo>
                    <a:pt x="620" y="1003"/>
                  </a:lnTo>
                  <a:lnTo>
                    <a:pt x="617" y="1000"/>
                  </a:lnTo>
                  <a:lnTo>
                    <a:pt x="609" y="988"/>
                  </a:lnTo>
                  <a:lnTo>
                    <a:pt x="597" y="969"/>
                  </a:lnTo>
                  <a:lnTo>
                    <a:pt x="582" y="947"/>
                  </a:lnTo>
                  <a:lnTo>
                    <a:pt x="568" y="923"/>
                  </a:lnTo>
                  <a:lnTo>
                    <a:pt x="557" y="903"/>
                  </a:lnTo>
                  <a:lnTo>
                    <a:pt x="549" y="889"/>
                  </a:lnTo>
                  <a:lnTo>
                    <a:pt x="547" y="883"/>
                  </a:lnTo>
                  <a:lnTo>
                    <a:pt x="551" y="886"/>
                  </a:lnTo>
                  <a:lnTo>
                    <a:pt x="560" y="898"/>
                  </a:lnTo>
                  <a:lnTo>
                    <a:pt x="572" y="917"/>
                  </a:lnTo>
                  <a:lnTo>
                    <a:pt x="586" y="939"/>
                  </a:lnTo>
                  <a:close/>
                  <a:moveTo>
                    <a:pt x="306" y="437"/>
                  </a:moveTo>
                  <a:lnTo>
                    <a:pt x="296" y="418"/>
                  </a:lnTo>
                  <a:lnTo>
                    <a:pt x="287" y="403"/>
                  </a:lnTo>
                  <a:lnTo>
                    <a:pt x="282" y="391"/>
                  </a:lnTo>
                  <a:lnTo>
                    <a:pt x="280" y="387"/>
                  </a:lnTo>
                  <a:lnTo>
                    <a:pt x="283" y="389"/>
                  </a:lnTo>
                  <a:lnTo>
                    <a:pt x="289" y="399"/>
                  </a:lnTo>
                  <a:lnTo>
                    <a:pt x="299" y="413"/>
                  </a:lnTo>
                  <a:lnTo>
                    <a:pt x="310" y="431"/>
                  </a:lnTo>
                  <a:lnTo>
                    <a:pt x="320" y="450"/>
                  </a:lnTo>
                  <a:lnTo>
                    <a:pt x="329" y="465"/>
                  </a:lnTo>
                  <a:lnTo>
                    <a:pt x="334" y="476"/>
                  </a:lnTo>
                  <a:lnTo>
                    <a:pt x="336" y="482"/>
                  </a:lnTo>
                  <a:lnTo>
                    <a:pt x="333" y="478"/>
                  </a:lnTo>
                  <a:lnTo>
                    <a:pt x="327" y="470"/>
                  </a:lnTo>
                  <a:lnTo>
                    <a:pt x="317" y="455"/>
                  </a:lnTo>
                  <a:lnTo>
                    <a:pt x="306" y="437"/>
                  </a:lnTo>
                  <a:close/>
                  <a:moveTo>
                    <a:pt x="382" y="565"/>
                  </a:moveTo>
                  <a:lnTo>
                    <a:pt x="370" y="545"/>
                  </a:lnTo>
                  <a:lnTo>
                    <a:pt x="361" y="529"/>
                  </a:lnTo>
                  <a:lnTo>
                    <a:pt x="356" y="517"/>
                  </a:lnTo>
                  <a:lnTo>
                    <a:pt x="354" y="512"/>
                  </a:lnTo>
                  <a:lnTo>
                    <a:pt x="357" y="515"/>
                  </a:lnTo>
                  <a:lnTo>
                    <a:pt x="364" y="525"/>
                  </a:lnTo>
                  <a:lnTo>
                    <a:pt x="373" y="540"/>
                  </a:lnTo>
                  <a:lnTo>
                    <a:pt x="385" y="559"/>
                  </a:lnTo>
                  <a:lnTo>
                    <a:pt x="397" y="579"/>
                  </a:lnTo>
                  <a:lnTo>
                    <a:pt x="406" y="595"/>
                  </a:lnTo>
                  <a:lnTo>
                    <a:pt x="412" y="607"/>
                  </a:lnTo>
                  <a:lnTo>
                    <a:pt x="413" y="611"/>
                  </a:lnTo>
                  <a:lnTo>
                    <a:pt x="410" y="609"/>
                  </a:lnTo>
                  <a:lnTo>
                    <a:pt x="404" y="599"/>
                  </a:lnTo>
                  <a:lnTo>
                    <a:pt x="394" y="584"/>
                  </a:lnTo>
                  <a:lnTo>
                    <a:pt x="382" y="565"/>
                  </a:lnTo>
                  <a:close/>
                  <a:moveTo>
                    <a:pt x="463" y="700"/>
                  </a:moveTo>
                  <a:lnTo>
                    <a:pt x="450" y="678"/>
                  </a:lnTo>
                  <a:lnTo>
                    <a:pt x="440" y="662"/>
                  </a:lnTo>
                  <a:lnTo>
                    <a:pt x="435" y="649"/>
                  </a:lnTo>
                  <a:lnTo>
                    <a:pt x="433" y="644"/>
                  </a:lnTo>
                  <a:lnTo>
                    <a:pt x="436" y="647"/>
                  </a:lnTo>
                  <a:lnTo>
                    <a:pt x="443" y="658"/>
                  </a:lnTo>
                  <a:lnTo>
                    <a:pt x="453" y="673"/>
                  </a:lnTo>
                  <a:lnTo>
                    <a:pt x="466" y="693"/>
                  </a:lnTo>
                  <a:lnTo>
                    <a:pt x="478" y="714"/>
                  </a:lnTo>
                  <a:lnTo>
                    <a:pt x="488" y="731"/>
                  </a:lnTo>
                  <a:lnTo>
                    <a:pt x="493" y="743"/>
                  </a:lnTo>
                  <a:lnTo>
                    <a:pt x="495" y="748"/>
                  </a:lnTo>
                  <a:lnTo>
                    <a:pt x="492" y="746"/>
                  </a:lnTo>
                  <a:lnTo>
                    <a:pt x="484" y="735"/>
                  </a:lnTo>
                  <a:lnTo>
                    <a:pt x="475" y="719"/>
                  </a:lnTo>
                  <a:lnTo>
                    <a:pt x="463" y="700"/>
                  </a:lnTo>
                  <a:close/>
                  <a:moveTo>
                    <a:pt x="516" y="782"/>
                  </a:moveTo>
                  <a:lnTo>
                    <a:pt x="519" y="785"/>
                  </a:lnTo>
                  <a:lnTo>
                    <a:pt x="527" y="796"/>
                  </a:lnTo>
                  <a:lnTo>
                    <a:pt x="537" y="813"/>
                  </a:lnTo>
                  <a:lnTo>
                    <a:pt x="551" y="833"/>
                  </a:lnTo>
                  <a:lnTo>
                    <a:pt x="563" y="855"/>
                  </a:lnTo>
                  <a:lnTo>
                    <a:pt x="574" y="873"/>
                  </a:lnTo>
                  <a:lnTo>
                    <a:pt x="581" y="886"/>
                  </a:lnTo>
                  <a:lnTo>
                    <a:pt x="583" y="892"/>
                  </a:lnTo>
                  <a:lnTo>
                    <a:pt x="579" y="889"/>
                  </a:lnTo>
                  <a:lnTo>
                    <a:pt x="571" y="878"/>
                  </a:lnTo>
                  <a:lnTo>
                    <a:pt x="560" y="860"/>
                  </a:lnTo>
                  <a:lnTo>
                    <a:pt x="547" y="840"/>
                  </a:lnTo>
                  <a:lnTo>
                    <a:pt x="534" y="818"/>
                  </a:lnTo>
                  <a:lnTo>
                    <a:pt x="524" y="800"/>
                  </a:lnTo>
                  <a:lnTo>
                    <a:pt x="518" y="787"/>
                  </a:lnTo>
                  <a:lnTo>
                    <a:pt x="516" y="782"/>
                  </a:lnTo>
                  <a:close/>
                  <a:moveTo>
                    <a:pt x="637" y="987"/>
                  </a:moveTo>
                  <a:lnTo>
                    <a:pt x="623" y="964"/>
                  </a:lnTo>
                  <a:lnTo>
                    <a:pt x="612" y="946"/>
                  </a:lnTo>
                  <a:lnTo>
                    <a:pt x="605" y="932"/>
                  </a:lnTo>
                  <a:lnTo>
                    <a:pt x="603" y="926"/>
                  </a:lnTo>
                  <a:lnTo>
                    <a:pt x="608" y="930"/>
                  </a:lnTo>
                  <a:lnTo>
                    <a:pt x="615" y="941"/>
                  </a:lnTo>
                  <a:lnTo>
                    <a:pt x="627" y="959"/>
                  </a:lnTo>
                  <a:lnTo>
                    <a:pt x="641" y="980"/>
                  </a:lnTo>
                  <a:lnTo>
                    <a:pt x="654" y="1003"/>
                  </a:lnTo>
                  <a:lnTo>
                    <a:pt x="665" y="1022"/>
                  </a:lnTo>
                  <a:lnTo>
                    <a:pt x="672" y="1035"/>
                  </a:lnTo>
                  <a:lnTo>
                    <a:pt x="674" y="1041"/>
                  </a:lnTo>
                  <a:lnTo>
                    <a:pt x="670" y="1037"/>
                  </a:lnTo>
                  <a:lnTo>
                    <a:pt x="663" y="1027"/>
                  </a:lnTo>
                  <a:lnTo>
                    <a:pt x="651" y="1008"/>
                  </a:lnTo>
                  <a:lnTo>
                    <a:pt x="637" y="987"/>
                  </a:lnTo>
                  <a:close/>
                  <a:moveTo>
                    <a:pt x="451" y="629"/>
                  </a:moveTo>
                  <a:lnTo>
                    <a:pt x="440" y="611"/>
                  </a:lnTo>
                  <a:lnTo>
                    <a:pt x="432" y="595"/>
                  </a:lnTo>
                  <a:lnTo>
                    <a:pt x="426" y="584"/>
                  </a:lnTo>
                  <a:lnTo>
                    <a:pt x="425" y="579"/>
                  </a:lnTo>
                  <a:lnTo>
                    <a:pt x="427" y="582"/>
                  </a:lnTo>
                  <a:lnTo>
                    <a:pt x="434" y="591"/>
                  </a:lnTo>
                  <a:lnTo>
                    <a:pt x="443" y="606"/>
                  </a:lnTo>
                  <a:lnTo>
                    <a:pt x="455" y="623"/>
                  </a:lnTo>
                  <a:lnTo>
                    <a:pt x="466" y="642"/>
                  </a:lnTo>
                  <a:lnTo>
                    <a:pt x="475" y="659"/>
                  </a:lnTo>
                  <a:lnTo>
                    <a:pt x="480" y="669"/>
                  </a:lnTo>
                  <a:lnTo>
                    <a:pt x="481" y="674"/>
                  </a:lnTo>
                  <a:lnTo>
                    <a:pt x="479" y="672"/>
                  </a:lnTo>
                  <a:lnTo>
                    <a:pt x="473" y="662"/>
                  </a:lnTo>
                  <a:lnTo>
                    <a:pt x="463" y="648"/>
                  </a:lnTo>
                  <a:lnTo>
                    <a:pt x="451" y="629"/>
                  </a:lnTo>
                  <a:close/>
                  <a:moveTo>
                    <a:pt x="529" y="758"/>
                  </a:moveTo>
                  <a:lnTo>
                    <a:pt x="517" y="738"/>
                  </a:lnTo>
                  <a:lnTo>
                    <a:pt x="508" y="721"/>
                  </a:lnTo>
                  <a:lnTo>
                    <a:pt x="502" y="709"/>
                  </a:lnTo>
                  <a:lnTo>
                    <a:pt x="501" y="705"/>
                  </a:lnTo>
                  <a:lnTo>
                    <a:pt x="503" y="707"/>
                  </a:lnTo>
                  <a:lnTo>
                    <a:pt x="510" y="717"/>
                  </a:lnTo>
                  <a:lnTo>
                    <a:pt x="520" y="733"/>
                  </a:lnTo>
                  <a:lnTo>
                    <a:pt x="532" y="751"/>
                  </a:lnTo>
                  <a:lnTo>
                    <a:pt x="544" y="772"/>
                  </a:lnTo>
                  <a:lnTo>
                    <a:pt x="552" y="788"/>
                  </a:lnTo>
                  <a:lnTo>
                    <a:pt x="559" y="800"/>
                  </a:lnTo>
                  <a:lnTo>
                    <a:pt x="560" y="804"/>
                  </a:lnTo>
                  <a:lnTo>
                    <a:pt x="558" y="802"/>
                  </a:lnTo>
                  <a:lnTo>
                    <a:pt x="550" y="792"/>
                  </a:lnTo>
                  <a:lnTo>
                    <a:pt x="541" y="777"/>
                  </a:lnTo>
                  <a:lnTo>
                    <a:pt x="529" y="758"/>
                  </a:lnTo>
                  <a:close/>
                  <a:moveTo>
                    <a:pt x="611" y="893"/>
                  </a:moveTo>
                  <a:lnTo>
                    <a:pt x="598" y="871"/>
                  </a:lnTo>
                  <a:lnTo>
                    <a:pt x="588" y="854"/>
                  </a:lnTo>
                  <a:lnTo>
                    <a:pt x="582" y="842"/>
                  </a:lnTo>
                  <a:lnTo>
                    <a:pt x="581" y="837"/>
                  </a:lnTo>
                  <a:lnTo>
                    <a:pt x="584" y="840"/>
                  </a:lnTo>
                  <a:lnTo>
                    <a:pt x="591" y="850"/>
                  </a:lnTo>
                  <a:lnTo>
                    <a:pt x="601" y="866"/>
                  </a:lnTo>
                  <a:lnTo>
                    <a:pt x="614" y="886"/>
                  </a:lnTo>
                  <a:lnTo>
                    <a:pt x="626" y="907"/>
                  </a:lnTo>
                  <a:lnTo>
                    <a:pt x="636" y="924"/>
                  </a:lnTo>
                  <a:lnTo>
                    <a:pt x="642" y="936"/>
                  </a:lnTo>
                  <a:lnTo>
                    <a:pt x="644" y="941"/>
                  </a:lnTo>
                  <a:lnTo>
                    <a:pt x="641" y="938"/>
                  </a:lnTo>
                  <a:lnTo>
                    <a:pt x="633" y="928"/>
                  </a:lnTo>
                  <a:lnTo>
                    <a:pt x="623" y="912"/>
                  </a:lnTo>
                  <a:lnTo>
                    <a:pt x="611" y="893"/>
                  </a:lnTo>
                  <a:close/>
                  <a:moveTo>
                    <a:pt x="600" y="822"/>
                  </a:moveTo>
                  <a:lnTo>
                    <a:pt x="588" y="802"/>
                  </a:lnTo>
                  <a:lnTo>
                    <a:pt x="579" y="786"/>
                  </a:lnTo>
                  <a:lnTo>
                    <a:pt x="574" y="775"/>
                  </a:lnTo>
                  <a:lnTo>
                    <a:pt x="573" y="771"/>
                  </a:lnTo>
                  <a:lnTo>
                    <a:pt x="575" y="773"/>
                  </a:lnTo>
                  <a:lnTo>
                    <a:pt x="583" y="783"/>
                  </a:lnTo>
                  <a:lnTo>
                    <a:pt x="592" y="797"/>
                  </a:lnTo>
                  <a:lnTo>
                    <a:pt x="603" y="815"/>
                  </a:lnTo>
                  <a:lnTo>
                    <a:pt x="615" y="833"/>
                  </a:lnTo>
                  <a:lnTo>
                    <a:pt x="624" y="850"/>
                  </a:lnTo>
                  <a:lnTo>
                    <a:pt x="629" y="860"/>
                  </a:lnTo>
                  <a:lnTo>
                    <a:pt x="630" y="866"/>
                  </a:lnTo>
                  <a:lnTo>
                    <a:pt x="628" y="863"/>
                  </a:lnTo>
                  <a:lnTo>
                    <a:pt x="620" y="854"/>
                  </a:lnTo>
                  <a:lnTo>
                    <a:pt x="611" y="840"/>
                  </a:lnTo>
                  <a:lnTo>
                    <a:pt x="600" y="8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CH"/>
            </a:p>
          </p:txBody>
        </p:sp>
        <p:sp>
          <p:nvSpPr>
            <p:cNvPr id="16" name="Freeform 9"/>
            <p:cNvSpPr>
              <a:spLocks noEditPoints="1"/>
            </p:cNvSpPr>
            <p:nvPr userDrawn="1"/>
          </p:nvSpPr>
          <p:spPr bwMode="auto">
            <a:xfrm>
              <a:off x="8956212" y="3746501"/>
              <a:ext cx="134937" cy="231775"/>
            </a:xfrm>
            <a:custGeom>
              <a:avLst/>
              <a:gdLst>
                <a:gd name="T0" fmla="*/ 6 w 678"/>
                <a:gd name="T1" fmla="*/ 85 h 1169"/>
                <a:gd name="T2" fmla="*/ 666 w 678"/>
                <a:gd name="T3" fmla="*/ 843 h 1169"/>
                <a:gd name="T4" fmla="*/ 661 w 678"/>
                <a:gd name="T5" fmla="*/ 823 h 1169"/>
                <a:gd name="T6" fmla="*/ 634 w 678"/>
                <a:gd name="T7" fmla="*/ 847 h 1169"/>
                <a:gd name="T8" fmla="*/ 678 w 678"/>
                <a:gd name="T9" fmla="*/ 965 h 1169"/>
                <a:gd name="T10" fmla="*/ 616 w 678"/>
                <a:gd name="T11" fmla="*/ 921 h 1169"/>
                <a:gd name="T12" fmla="*/ 672 w 678"/>
                <a:gd name="T13" fmla="*/ 1062 h 1169"/>
                <a:gd name="T14" fmla="*/ 646 w 678"/>
                <a:gd name="T15" fmla="*/ 1064 h 1169"/>
                <a:gd name="T16" fmla="*/ 601 w 678"/>
                <a:gd name="T17" fmla="*/ 1047 h 1169"/>
                <a:gd name="T18" fmla="*/ 115 w 678"/>
                <a:gd name="T19" fmla="*/ 256 h 1169"/>
                <a:gd name="T20" fmla="*/ 63 w 678"/>
                <a:gd name="T21" fmla="*/ 176 h 1169"/>
                <a:gd name="T22" fmla="*/ 222 w 678"/>
                <a:gd name="T23" fmla="*/ 442 h 1169"/>
                <a:gd name="T24" fmla="*/ 301 w 678"/>
                <a:gd name="T25" fmla="*/ 560 h 1169"/>
                <a:gd name="T26" fmla="*/ 261 w 678"/>
                <a:gd name="T27" fmla="*/ 504 h 1169"/>
                <a:gd name="T28" fmla="*/ 447 w 678"/>
                <a:gd name="T29" fmla="*/ 803 h 1169"/>
                <a:gd name="T30" fmla="*/ 411 w 678"/>
                <a:gd name="T31" fmla="*/ 736 h 1169"/>
                <a:gd name="T32" fmla="*/ 490 w 678"/>
                <a:gd name="T33" fmla="*/ 875 h 1169"/>
                <a:gd name="T34" fmla="*/ 97 w 678"/>
                <a:gd name="T35" fmla="*/ 185 h 1169"/>
                <a:gd name="T36" fmla="*/ 54 w 678"/>
                <a:gd name="T37" fmla="*/ 107 h 1169"/>
                <a:gd name="T38" fmla="*/ 137 w 678"/>
                <a:gd name="T39" fmla="*/ 258 h 1169"/>
                <a:gd name="T40" fmla="*/ 280 w 678"/>
                <a:gd name="T41" fmla="*/ 484 h 1169"/>
                <a:gd name="T42" fmla="*/ 222 w 678"/>
                <a:gd name="T43" fmla="*/ 386 h 1169"/>
                <a:gd name="T44" fmla="*/ 343 w 678"/>
                <a:gd name="T45" fmla="*/ 596 h 1169"/>
                <a:gd name="T46" fmla="*/ 419 w 678"/>
                <a:gd name="T47" fmla="*/ 715 h 1169"/>
                <a:gd name="T48" fmla="*/ 487 w 678"/>
                <a:gd name="T49" fmla="*/ 821 h 1169"/>
                <a:gd name="T50" fmla="*/ 546 w 678"/>
                <a:gd name="T51" fmla="*/ 905 h 1169"/>
                <a:gd name="T52" fmla="*/ 32 w 678"/>
                <a:gd name="T53" fmla="*/ 33 h 1169"/>
                <a:gd name="T54" fmla="*/ 75 w 678"/>
                <a:gd name="T55" fmla="*/ 99 h 1169"/>
                <a:gd name="T56" fmla="*/ 105 w 678"/>
                <a:gd name="T57" fmla="*/ 146 h 1169"/>
                <a:gd name="T58" fmla="*/ 178 w 678"/>
                <a:gd name="T59" fmla="*/ 270 h 1169"/>
                <a:gd name="T60" fmla="*/ 222 w 678"/>
                <a:gd name="T61" fmla="*/ 348 h 1169"/>
                <a:gd name="T62" fmla="*/ 270 w 678"/>
                <a:gd name="T63" fmla="*/ 418 h 1169"/>
                <a:gd name="T64" fmla="*/ 299 w 678"/>
                <a:gd name="T65" fmla="*/ 475 h 1169"/>
                <a:gd name="T66" fmla="*/ 371 w 678"/>
                <a:gd name="T67" fmla="*/ 580 h 1169"/>
                <a:gd name="T68" fmla="*/ 498 w 678"/>
                <a:gd name="T69" fmla="*/ 783 h 1169"/>
                <a:gd name="T70" fmla="*/ 460 w 678"/>
                <a:gd name="T71" fmla="*/ 730 h 1169"/>
                <a:gd name="T72" fmla="*/ 621 w 678"/>
                <a:gd name="T73" fmla="*/ 978 h 1169"/>
                <a:gd name="T74" fmla="*/ 88 w 678"/>
                <a:gd name="T75" fmla="*/ 72 h 1169"/>
                <a:gd name="T76" fmla="*/ 135 w 678"/>
                <a:gd name="T77" fmla="*/ 150 h 1169"/>
                <a:gd name="T78" fmla="*/ 194 w 678"/>
                <a:gd name="T79" fmla="*/ 239 h 1169"/>
                <a:gd name="T80" fmla="*/ 250 w 678"/>
                <a:gd name="T81" fmla="*/ 342 h 1169"/>
                <a:gd name="T82" fmla="*/ 303 w 678"/>
                <a:gd name="T83" fmla="*/ 426 h 1169"/>
                <a:gd name="T84" fmla="*/ 372 w 678"/>
                <a:gd name="T85" fmla="*/ 543 h 1169"/>
                <a:gd name="T86" fmla="*/ 468 w 678"/>
                <a:gd name="T87" fmla="*/ 684 h 1169"/>
                <a:gd name="T88" fmla="*/ 416 w 678"/>
                <a:gd name="T89" fmla="*/ 607 h 1169"/>
                <a:gd name="T90" fmla="*/ 521 w 678"/>
                <a:gd name="T91" fmla="*/ 779 h 1169"/>
                <a:gd name="T92" fmla="*/ 262 w 678"/>
                <a:gd name="T93" fmla="*/ 310 h 1169"/>
                <a:gd name="T94" fmla="*/ 291 w 678"/>
                <a:gd name="T95" fmla="*/ 348 h 1169"/>
                <a:gd name="T96" fmla="*/ 315 w 678"/>
                <a:gd name="T97" fmla="*/ 387 h 1169"/>
                <a:gd name="T98" fmla="*/ 341 w 678"/>
                <a:gd name="T99" fmla="*/ 438 h 1169"/>
                <a:gd name="T100" fmla="*/ 450 w 678"/>
                <a:gd name="T101" fmla="*/ 604 h 1169"/>
                <a:gd name="T102" fmla="*/ 548 w 678"/>
                <a:gd name="T103" fmla="*/ 765 h 1169"/>
                <a:gd name="T104" fmla="*/ 503 w 678"/>
                <a:gd name="T105" fmla="*/ 686 h 1169"/>
                <a:gd name="T106" fmla="*/ 590 w 678"/>
                <a:gd name="T107" fmla="*/ 838 h 1169"/>
                <a:gd name="T108" fmla="*/ 387 w 678"/>
                <a:gd name="T109" fmla="*/ 454 h 1169"/>
                <a:gd name="T110" fmla="*/ 435 w 678"/>
                <a:gd name="T111" fmla="*/ 533 h 1169"/>
                <a:gd name="T112" fmla="*/ 497 w 678"/>
                <a:gd name="T113" fmla="*/ 623 h 1169"/>
                <a:gd name="T114" fmla="*/ 556 w 678"/>
                <a:gd name="T115" fmla="*/ 726 h 1169"/>
                <a:gd name="T116" fmla="*/ 610 w 678"/>
                <a:gd name="T117" fmla="*/ 810 h 1169"/>
                <a:gd name="T118" fmla="*/ 561 w 678"/>
                <a:gd name="T119" fmla="*/ 665 h 1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678" h="1169">
                  <a:moveTo>
                    <a:pt x="0" y="75"/>
                  </a:moveTo>
                  <a:lnTo>
                    <a:pt x="0" y="64"/>
                  </a:lnTo>
                  <a:lnTo>
                    <a:pt x="9" y="80"/>
                  </a:lnTo>
                  <a:lnTo>
                    <a:pt x="22" y="101"/>
                  </a:lnTo>
                  <a:lnTo>
                    <a:pt x="33" y="121"/>
                  </a:lnTo>
                  <a:lnTo>
                    <a:pt x="40" y="134"/>
                  </a:lnTo>
                  <a:lnTo>
                    <a:pt x="42" y="139"/>
                  </a:lnTo>
                  <a:lnTo>
                    <a:pt x="39" y="136"/>
                  </a:lnTo>
                  <a:lnTo>
                    <a:pt x="30" y="125"/>
                  </a:lnTo>
                  <a:lnTo>
                    <a:pt x="19" y="107"/>
                  </a:lnTo>
                  <a:lnTo>
                    <a:pt x="6" y="85"/>
                  </a:lnTo>
                  <a:lnTo>
                    <a:pt x="0" y="75"/>
                  </a:lnTo>
                  <a:close/>
                  <a:moveTo>
                    <a:pt x="0" y="27"/>
                  </a:moveTo>
                  <a:lnTo>
                    <a:pt x="0" y="17"/>
                  </a:lnTo>
                  <a:lnTo>
                    <a:pt x="9" y="35"/>
                  </a:lnTo>
                  <a:lnTo>
                    <a:pt x="12" y="43"/>
                  </a:lnTo>
                  <a:lnTo>
                    <a:pt x="8" y="39"/>
                  </a:lnTo>
                  <a:lnTo>
                    <a:pt x="0" y="27"/>
                  </a:lnTo>
                  <a:close/>
                  <a:moveTo>
                    <a:pt x="678" y="851"/>
                  </a:moveTo>
                  <a:lnTo>
                    <a:pt x="678" y="859"/>
                  </a:lnTo>
                  <a:lnTo>
                    <a:pt x="672" y="852"/>
                  </a:lnTo>
                  <a:lnTo>
                    <a:pt x="666" y="843"/>
                  </a:lnTo>
                  <a:lnTo>
                    <a:pt x="658" y="832"/>
                  </a:lnTo>
                  <a:lnTo>
                    <a:pt x="650" y="819"/>
                  </a:lnTo>
                  <a:lnTo>
                    <a:pt x="638" y="800"/>
                  </a:lnTo>
                  <a:lnTo>
                    <a:pt x="628" y="782"/>
                  </a:lnTo>
                  <a:lnTo>
                    <a:pt x="621" y="770"/>
                  </a:lnTo>
                  <a:lnTo>
                    <a:pt x="620" y="765"/>
                  </a:lnTo>
                  <a:lnTo>
                    <a:pt x="624" y="768"/>
                  </a:lnTo>
                  <a:lnTo>
                    <a:pt x="631" y="778"/>
                  </a:lnTo>
                  <a:lnTo>
                    <a:pt x="642" y="793"/>
                  </a:lnTo>
                  <a:lnTo>
                    <a:pt x="654" y="812"/>
                  </a:lnTo>
                  <a:lnTo>
                    <a:pt x="661" y="823"/>
                  </a:lnTo>
                  <a:lnTo>
                    <a:pt x="668" y="834"/>
                  </a:lnTo>
                  <a:lnTo>
                    <a:pt x="673" y="843"/>
                  </a:lnTo>
                  <a:lnTo>
                    <a:pt x="678" y="851"/>
                  </a:lnTo>
                  <a:close/>
                  <a:moveTo>
                    <a:pt x="678" y="906"/>
                  </a:moveTo>
                  <a:lnTo>
                    <a:pt x="678" y="920"/>
                  </a:lnTo>
                  <a:lnTo>
                    <a:pt x="673" y="913"/>
                  </a:lnTo>
                  <a:lnTo>
                    <a:pt x="668" y="905"/>
                  </a:lnTo>
                  <a:lnTo>
                    <a:pt x="654" y="884"/>
                  </a:lnTo>
                  <a:lnTo>
                    <a:pt x="643" y="865"/>
                  </a:lnTo>
                  <a:lnTo>
                    <a:pt x="637" y="852"/>
                  </a:lnTo>
                  <a:lnTo>
                    <a:pt x="634" y="847"/>
                  </a:lnTo>
                  <a:lnTo>
                    <a:pt x="639" y="849"/>
                  </a:lnTo>
                  <a:lnTo>
                    <a:pt x="646" y="860"/>
                  </a:lnTo>
                  <a:lnTo>
                    <a:pt x="658" y="877"/>
                  </a:lnTo>
                  <a:lnTo>
                    <a:pt x="672" y="898"/>
                  </a:lnTo>
                  <a:lnTo>
                    <a:pt x="678" y="906"/>
                  </a:lnTo>
                  <a:close/>
                  <a:moveTo>
                    <a:pt x="678" y="965"/>
                  </a:moveTo>
                  <a:lnTo>
                    <a:pt x="678" y="974"/>
                  </a:lnTo>
                  <a:lnTo>
                    <a:pt x="669" y="959"/>
                  </a:lnTo>
                  <a:lnTo>
                    <a:pt x="667" y="952"/>
                  </a:lnTo>
                  <a:lnTo>
                    <a:pt x="670" y="955"/>
                  </a:lnTo>
                  <a:lnTo>
                    <a:pt x="678" y="965"/>
                  </a:lnTo>
                  <a:close/>
                  <a:moveTo>
                    <a:pt x="678" y="1015"/>
                  </a:moveTo>
                  <a:lnTo>
                    <a:pt x="678" y="1027"/>
                  </a:lnTo>
                  <a:lnTo>
                    <a:pt x="671" y="1019"/>
                  </a:lnTo>
                  <a:lnTo>
                    <a:pt x="665" y="1008"/>
                  </a:lnTo>
                  <a:lnTo>
                    <a:pt x="657" y="997"/>
                  </a:lnTo>
                  <a:lnTo>
                    <a:pt x="650" y="985"/>
                  </a:lnTo>
                  <a:lnTo>
                    <a:pt x="634" y="960"/>
                  </a:lnTo>
                  <a:lnTo>
                    <a:pt x="621" y="940"/>
                  </a:lnTo>
                  <a:lnTo>
                    <a:pt x="614" y="925"/>
                  </a:lnTo>
                  <a:lnTo>
                    <a:pt x="612" y="918"/>
                  </a:lnTo>
                  <a:lnTo>
                    <a:pt x="616" y="921"/>
                  </a:lnTo>
                  <a:lnTo>
                    <a:pt x="625" y="933"/>
                  </a:lnTo>
                  <a:lnTo>
                    <a:pt x="639" y="953"/>
                  </a:lnTo>
                  <a:lnTo>
                    <a:pt x="654" y="977"/>
                  </a:lnTo>
                  <a:lnTo>
                    <a:pt x="660" y="987"/>
                  </a:lnTo>
                  <a:lnTo>
                    <a:pt x="667" y="997"/>
                  </a:lnTo>
                  <a:lnTo>
                    <a:pt x="672" y="1007"/>
                  </a:lnTo>
                  <a:lnTo>
                    <a:pt x="678" y="1015"/>
                  </a:lnTo>
                  <a:close/>
                  <a:moveTo>
                    <a:pt x="678" y="1067"/>
                  </a:moveTo>
                  <a:lnTo>
                    <a:pt x="678" y="1075"/>
                  </a:lnTo>
                  <a:lnTo>
                    <a:pt x="673" y="1066"/>
                  </a:lnTo>
                  <a:lnTo>
                    <a:pt x="672" y="1062"/>
                  </a:lnTo>
                  <a:lnTo>
                    <a:pt x="673" y="1063"/>
                  </a:lnTo>
                  <a:lnTo>
                    <a:pt x="678" y="1067"/>
                  </a:lnTo>
                  <a:close/>
                  <a:moveTo>
                    <a:pt x="678" y="1110"/>
                  </a:moveTo>
                  <a:lnTo>
                    <a:pt x="678" y="1125"/>
                  </a:lnTo>
                  <a:lnTo>
                    <a:pt x="675" y="1123"/>
                  </a:lnTo>
                  <a:lnTo>
                    <a:pt x="658" y="1095"/>
                  </a:lnTo>
                  <a:lnTo>
                    <a:pt x="644" y="1072"/>
                  </a:lnTo>
                  <a:lnTo>
                    <a:pt x="635" y="1055"/>
                  </a:lnTo>
                  <a:lnTo>
                    <a:pt x="632" y="1048"/>
                  </a:lnTo>
                  <a:lnTo>
                    <a:pt x="637" y="1051"/>
                  </a:lnTo>
                  <a:lnTo>
                    <a:pt x="646" y="1064"/>
                  </a:lnTo>
                  <a:lnTo>
                    <a:pt x="660" y="1084"/>
                  </a:lnTo>
                  <a:lnTo>
                    <a:pt x="678" y="1110"/>
                  </a:lnTo>
                  <a:close/>
                  <a:moveTo>
                    <a:pt x="678" y="1156"/>
                  </a:moveTo>
                  <a:lnTo>
                    <a:pt x="678" y="1169"/>
                  </a:lnTo>
                  <a:lnTo>
                    <a:pt x="670" y="1158"/>
                  </a:lnTo>
                  <a:lnTo>
                    <a:pt x="662" y="1146"/>
                  </a:lnTo>
                  <a:lnTo>
                    <a:pt x="653" y="1133"/>
                  </a:lnTo>
                  <a:lnTo>
                    <a:pt x="644" y="1118"/>
                  </a:lnTo>
                  <a:lnTo>
                    <a:pt x="626" y="1089"/>
                  </a:lnTo>
                  <a:lnTo>
                    <a:pt x="611" y="1064"/>
                  </a:lnTo>
                  <a:lnTo>
                    <a:pt x="601" y="1047"/>
                  </a:lnTo>
                  <a:lnTo>
                    <a:pt x="599" y="1039"/>
                  </a:lnTo>
                  <a:lnTo>
                    <a:pt x="603" y="1043"/>
                  </a:lnTo>
                  <a:lnTo>
                    <a:pt x="614" y="1059"/>
                  </a:lnTo>
                  <a:lnTo>
                    <a:pt x="630" y="1081"/>
                  </a:lnTo>
                  <a:lnTo>
                    <a:pt x="650" y="1110"/>
                  </a:lnTo>
                  <a:lnTo>
                    <a:pt x="657" y="1122"/>
                  </a:lnTo>
                  <a:lnTo>
                    <a:pt x="665" y="1134"/>
                  </a:lnTo>
                  <a:lnTo>
                    <a:pt x="671" y="1146"/>
                  </a:lnTo>
                  <a:lnTo>
                    <a:pt x="678" y="1156"/>
                  </a:lnTo>
                  <a:close/>
                  <a:moveTo>
                    <a:pt x="101" y="233"/>
                  </a:moveTo>
                  <a:lnTo>
                    <a:pt x="115" y="256"/>
                  </a:lnTo>
                  <a:lnTo>
                    <a:pt x="126" y="275"/>
                  </a:lnTo>
                  <a:lnTo>
                    <a:pt x="134" y="289"/>
                  </a:lnTo>
                  <a:lnTo>
                    <a:pt x="136" y="296"/>
                  </a:lnTo>
                  <a:lnTo>
                    <a:pt x="131" y="291"/>
                  </a:lnTo>
                  <a:lnTo>
                    <a:pt x="123" y="279"/>
                  </a:lnTo>
                  <a:lnTo>
                    <a:pt x="111" y="262"/>
                  </a:lnTo>
                  <a:lnTo>
                    <a:pt x="97" y="238"/>
                  </a:lnTo>
                  <a:lnTo>
                    <a:pt x="84" y="216"/>
                  </a:lnTo>
                  <a:lnTo>
                    <a:pt x="72" y="195"/>
                  </a:lnTo>
                  <a:lnTo>
                    <a:pt x="66" y="181"/>
                  </a:lnTo>
                  <a:lnTo>
                    <a:pt x="63" y="176"/>
                  </a:lnTo>
                  <a:lnTo>
                    <a:pt x="67" y="179"/>
                  </a:lnTo>
                  <a:lnTo>
                    <a:pt x="75" y="191"/>
                  </a:lnTo>
                  <a:lnTo>
                    <a:pt x="87" y="209"/>
                  </a:lnTo>
                  <a:lnTo>
                    <a:pt x="101" y="233"/>
                  </a:lnTo>
                  <a:close/>
                  <a:moveTo>
                    <a:pt x="198" y="393"/>
                  </a:moveTo>
                  <a:lnTo>
                    <a:pt x="213" y="418"/>
                  </a:lnTo>
                  <a:lnTo>
                    <a:pt x="225" y="438"/>
                  </a:lnTo>
                  <a:lnTo>
                    <a:pt x="233" y="452"/>
                  </a:lnTo>
                  <a:lnTo>
                    <a:pt x="235" y="459"/>
                  </a:lnTo>
                  <a:lnTo>
                    <a:pt x="231" y="455"/>
                  </a:lnTo>
                  <a:lnTo>
                    <a:pt x="222" y="442"/>
                  </a:lnTo>
                  <a:lnTo>
                    <a:pt x="209" y="423"/>
                  </a:lnTo>
                  <a:lnTo>
                    <a:pt x="194" y="399"/>
                  </a:lnTo>
                  <a:lnTo>
                    <a:pt x="180" y="375"/>
                  </a:lnTo>
                  <a:lnTo>
                    <a:pt x="168" y="355"/>
                  </a:lnTo>
                  <a:lnTo>
                    <a:pt x="161" y="340"/>
                  </a:lnTo>
                  <a:lnTo>
                    <a:pt x="158" y="333"/>
                  </a:lnTo>
                  <a:lnTo>
                    <a:pt x="163" y="338"/>
                  </a:lnTo>
                  <a:lnTo>
                    <a:pt x="171" y="350"/>
                  </a:lnTo>
                  <a:lnTo>
                    <a:pt x="183" y="369"/>
                  </a:lnTo>
                  <a:lnTo>
                    <a:pt x="198" y="393"/>
                  </a:lnTo>
                  <a:close/>
                  <a:moveTo>
                    <a:pt x="301" y="560"/>
                  </a:moveTo>
                  <a:lnTo>
                    <a:pt x="317" y="586"/>
                  </a:lnTo>
                  <a:lnTo>
                    <a:pt x="329" y="607"/>
                  </a:lnTo>
                  <a:lnTo>
                    <a:pt x="338" y="623"/>
                  </a:lnTo>
                  <a:lnTo>
                    <a:pt x="340" y="629"/>
                  </a:lnTo>
                  <a:lnTo>
                    <a:pt x="335" y="626"/>
                  </a:lnTo>
                  <a:lnTo>
                    <a:pt x="327" y="613"/>
                  </a:lnTo>
                  <a:lnTo>
                    <a:pt x="313" y="592"/>
                  </a:lnTo>
                  <a:lnTo>
                    <a:pt x="297" y="568"/>
                  </a:lnTo>
                  <a:lnTo>
                    <a:pt x="281" y="542"/>
                  </a:lnTo>
                  <a:lnTo>
                    <a:pt x="270" y="520"/>
                  </a:lnTo>
                  <a:lnTo>
                    <a:pt x="261" y="504"/>
                  </a:lnTo>
                  <a:lnTo>
                    <a:pt x="259" y="497"/>
                  </a:lnTo>
                  <a:lnTo>
                    <a:pt x="263" y="502"/>
                  </a:lnTo>
                  <a:lnTo>
                    <a:pt x="272" y="515"/>
                  </a:lnTo>
                  <a:lnTo>
                    <a:pt x="286" y="535"/>
                  </a:lnTo>
                  <a:lnTo>
                    <a:pt x="301" y="560"/>
                  </a:lnTo>
                  <a:close/>
                  <a:moveTo>
                    <a:pt x="411" y="736"/>
                  </a:moveTo>
                  <a:lnTo>
                    <a:pt x="427" y="762"/>
                  </a:lnTo>
                  <a:lnTo>
                    <a:pt x="440" y="784"/>
                  </a:lnTo>
                  <a:lnTo>
                    <a:pt x="449" y="801"/>
                  </a:lnTo>
                  <a:lnTo>
                    <a:pt x="451" y="807"/>
                  </a:lnTo>
                  <a:lnTo>
                    <a:pt x="447" y="803"/>
                  </a:lnTo>
                  <a:lnTo>
                    <a:pt x="437" y="790"/>
                  </a:lnTo>
                  <a:lnTo>
                    <a:pt x="423" y="769"/>
                  </a:lnTo>
                  <a:lnTo>
                    <a:pt x="407" y="743"/>
                  </a:lnTo>
                  <a:lnTo>
                    <a:pt x="389" y="716"/>
                  </a:lnTo>
                  <a:lnTo>
                    <a:pt x="376" y="694"/>
                  </a:lnTo>
                  <a:lnTo>
                    <a:pt x="368" y="678"/>
                  </a:lnTo>
                  <a:lnTo>
                    <a:pt x="366" y="670"/>
                  </a:lnTo>
                  <a:lnTo>
                    <a:pt x="370" y="674"/>
                  </a:lnTo>
                  <a:lnTo>
                    <a:pt x="380" y="688"/>
                  </a:lnTo>
                  <a:lnTo>
                    <a:pt x="394" y="709"/>
                  </a:lnTo>
                  <a:lnTo>
                    <a:pt x="411" y="736"/>
                  </a:lnTo>
                  <a:close/>
                  <a:moveTo>
                    <a:pt x="526" y="918"/>
                  </a:moveTo>
                  <a:lnTo>
                    <a:pt x="544" y="946"/>
                  </a:lnTo>
                  <a:lnTo>
                    <a:pt x="558" y="970"/>
                  </a:lnTo>
                  <a:lnTo>
                    <a:pt x="566" y="986"/>
                  </a:lnTo>
                  <a:lnTo>
                    <a:pt x="570" y="994"/>
                  </a:lnTo>
                  <a:lnTo>
                    <a:pt x="564" y="989"/>
                  </a:lnTo>
                  <a:lnTo>
                    <a:pt x="555" y="975"/>
                  </a:lnTo>
                  <a:lnTo>
                    <a:pt x="539" y="954"/>
                  </a:lnTo>
                  <a:lnTo>
                    <a:pt x="521" y="927"/>
                  </a:lnTo>
                  <a:lnTo>
                    <a:pt x="504" y="898"/>
                  </a:lnTo>
                  <a:lnTo>
                    <a:pt x="490" y="875"/>
                  </a:lnTo>
                  <a:lnTo>
                    <a:pt x="481" y="858"/>
                  </a:lnTo>
                  <a:lnTo>
                    <a:pt x="479" y="851"/>
                  </a:lnTo>
                  <a:lnTo>
                    <a:pt x="483" y="855"/>
                  </a:lnTo>
                  <a:lnTo>
                    <a:pt x="494" y="870"/>
                  </a:lnTo>
                  <a:lnTo>
                    <a:pt x="508" y="891"/>
                  </a:lnTo>
                  <a:lnTo>
                    <a:pt x="526" y="918"/>
                  </a:lnTo>
                  <a:close/>
                  <a:moveTo>
                    <a:pt x="67" y="127"/>
                  </a:moveTo>
                  <a:lnTo>
                    <a:pt x="78" y="149"/>
                  </a:lnTo>
                  <a:lnTo>
                    <a:pt x="89" y="167"/>
                  </a:lnTo>
                  <a:lnTo>
                    <a:pt x="96" y="180"/>
                  </a:lnTo>
                  <a:lnTo>
                    <a:pt x="97" y="185"/>
                  </a:lnTo>
                  <a:lnTo>
                    <a:pt x="94" y="182"/>
                  </a:lnTo>
                  <a:lnTo>
                    <a:pt x="86" y="171"/>
                  </a:lnTo>
                  <a:lnTo>
                    <a:pt x="75" y="155"/>
                  </a:lnTo>
                  <a:lnTo>
                    <a:pt x="62" y="134"/>
                  </a:lnTo>
                  <a:lnTo>
                    <a:pt x="50" y="112"/>
                  </a:lnTo>
                  <a:lnTo>
                    <a:pt x="40" y="94"/>
                  </a:lnTo>
                  <a:lnTo>
                    <a:pt x="33" y="82"/>
                  </a:lnTo>
                  <a:lnTo>
                    <a:pt x="32" y="76"/>
                  </a:lnTo>
                  <a:lnTo>
                    <a:pt x="35" y="79"/>
                  </a:lnTo>
                  <a:lnTo>
                    <a:pt x="43" y="91"/>
                  </a:lnTo>
                  <a:lnTo>
                    <a:pt x="54" y="107"/>
                  </a:lnTo>
                  <a:lnTo>
                    <a:pt x="67" y="127"/>
                  </a:lnTo>
                  <a:close/>
                  <a:moveTo>
                    <a:pt x="154" y="274"/>
                  </a:moveTo>
                  <a:lnTo>
                    <a:pt x="168" y="297"/>
                  </a:lnTo>
                  <a:lnTo>
                    <a:pt x="178" y="316"/>
                  </a:lnTo>
                  <a:lnTo>
                    <a:pt x="185" y="329"/>
                  </a:lnTo>
                  <a:lnTo>
                    <a:pt x="187" y="334"/>
                  </a:lnTo>
                  <a:lnTo>
                    <a:pt x="183" y="331"/>
                  </a:lnTo>
                  <a:lnTo>
                    <a:pt x="176" y="320"/>
                  </a:lnTo>
                  <a:lnTo>
                    <a:pt x="164" y="302"/>
                  </a:lnTo>
                  <a:lnTo>
                    <a:pt x="151" y="280"/>
                  </a:lnTo>
                  <a:lnTo>
                    <a:pt x="137" y="258"/>
                  </a:lnTo>
                  <a:lnTo>
                    <a:pt x="127" y="239"/>
                  </a:lnTo>
                  <a:lnTo>
                    <a:pt x="119" y="225"/>
                  </a:lnTo>
                  <a:lnTo>
                    <a:pt x="118" y="220"/>
                  </a:lnTo>
                  <a:lnTo>
                    <a:pt x="122" y="223"/>
                  </a:lnTo>
                  <a:lnTo>
                    <a:pt x="129" y="235"/>
                  </a:lnTo>
                  <a:lnTo>
                    <a:pt x="141" y="252"/>
                  </a:lnTo>
                  <a:lnTo>
                    <a:pt x="154" y="274"/>
                  </a:lnTo>
                  <a:close/>
                  <a:moveTo>
                    <a:pt x="248" y="427"/>
                  </a:moveTo>
                  <a:lnTo>
                    <a:pt x="262" y="451"/>
                  </a:lnTo>
                  <a:lnTo>
                    <a:pt x="273" y="470"/>
                  </a:lnTo>
                  <a:lnTo>
                    <a:pt x="280" y="484"/>
                  </a:lnTo>
                  <a:lnTo>
                    <a:pt x="282" y="491"/>
                  </a:lnTo>
                  <a:lnTo>
                    <a:pt x="279" y="488"/>
                  </a:lnTo>
                  <a:lnTo>
                    <a:pt x="271" y="476"/>
                  </a:lnTo>
                  <a:lnTo>
                    <a:pt x="259" y="457"/>
                  </a:lnTo>
                  <a:lnTo>
                    <a:pt x="244" y="435"/>
                  </a:lnTo>
                  <a:lnTo>
                    <a:pt x="230" y="411"/>
                  </a:lnTo>
                  <a:lnTo>
                    <a:pt x="219" y="391"/>
                  </a:lnTo>
                  <a:lnTo>
                    <a:pt x="211" y="377"/>
                  </a:lnTo>
                  <a:lnTo>
                    <a:pt x="209" y="371"/>
                  </a:lnTo>
                  <a:lnTo>
                    <a:pt x="213" y="374"/>
                  </a:lnTo>
                  <a:lnTo>
                    <a:pt x="222" y="386"/>
                  </a:lnTo>
                  <a:lnTo>
                    <a:pt x="234" y="405"/>
                  </a:lnTo>
                  <a:lnTo>
                    <a:pt x="248" y="427"/>
                  </a:lnTo>
                  <a:close/>
                  <a:moveTo>
                    <a:pt x="347" y="588"/>
                  </a:moveTo>
                  <a:lnTo>
                    <a:pt x="362" y="613"/>
                  </a:lnTo>
                  <a:lnTo>
                    <a:pt x="374" y="633"/>
                  </a:lnTo>
                  <a:lnTo>
                    <a:pt x="382" y="648"/>
                  </a:lnTo>
                  <a:lnTo>
                    <a:pt x="384" y="654"/>
                  </a:lnTo>
                  <a:lnTo>
                    <a:pt x="380" y="651"/>
                  </a:lnTo>
                  <a:lnTo>
                    <a:pt x="371" y="639"/>
                  </a:lnTo>
                  <a:lnTo>
                    <a:pt x="358" y="619"/>
                  </a:lnTo>
                  <a:lnTo>
                    <a:pt x="343" y="596"/>
                  </a:lnTo>
                  <a:lnTo>
                    <a:pt x="328" y="571"/>
                  </a:lnTo>
                  <a:lnTo>
                    <a:pt x="316" y="550"/>
                  </a:lnTo>
                  <a:lnTo>
                    <a:pt x="308" y="536"/>
                  </a:lnTo>
                  <a:lnTo>
                    <a:pt x="306" y="530"/>
                  </a:lnTo>
                  <a:lnTo>
                    <a:pt x="311" y="533"/>
                  </a:lnTo>
                  <a:lnTo>
                    <a:pt x="319" y="545"/>
                  </a:lnTo>
                  <a:lnTo>
                    <a:pt x="332" y="564"/>
                  </a:lnTo>
                  <a:lnTo>
                    <a:pt x="347" y="588"/>
                  </a:lnTo>
                  <a:close/>
                  <a:moveTo>
                    <a:pt x="448" y="763"/>
                  </a:moveTo>
                  <a:lnTo>
                    <a:pt x="431" y="738"/>
                  </a:lnTo>
                  <a:lnTo>
                    <a:pt x="419" y="715"/>
                  </a:lnTo>
                  <a:lnTo>
                    <a:pt x="411" y="700"/>
                  </a:lnTo>
                  <a:lnTo>
                    <a:pt x="409" y="694"/>
                  </a:lnTo>
                  <a:lnTo>
                    <a:pt x="412" y="697"/>
                  </a:lnTo>
                  <a:lnTo>
                    <a:pt x="422" y="711"/>
                  </a:lnTo>
                  <a:lnTo>
                    <a:pt x="436" y="730"/>
                  </a:lnTo>
                  <a:lnTo>
                    <a:pt x="452" y="756"/>
                  </a:lnTo>
                  <a:lnTo>
                    <a:pt x="467" y="782"/>
                  </a:lnTo>
                  <a:lnTo>
                    <a:pt x="480" y="804"/>
                  </a:lnTo>
                  <a:lnTo>
                    <a:pt x="489" y="819"/>
                  </a:lnTo>
                  <a:lnTo>
                    <a:pt x="491" y="825"/>
                  </a:lnTo>
                  <a:lnTo>
                    <a:pt x="487" y="821"/>
                  </a:lnTo>
                  <a:lnTo>
                    <a:pt x="477" y="808"/>
                  </a:lnTo>
                  <a:lnTo>
                    <a:pt x="464" y="789"/>
                  </a:lnTo>
                  <a:lnTo>
                    <a:pt x="448" y="763"/>
                  </a:lnTo>
                  <a:close/>
                  <a:moveTo>
                    <a:pt x="559" y="940"/>
                  </a:moveTo>
                  <a:lnTo>
                    <a:pt x="542" y="913"/>
                  </a:lnTo>
                  <a:lnTo>
                    <a:pt x="529" y="889"/>
                  </a:lnTo>
                  <a:lnTo>
                    <a:pt x="520" y="874"/>
                  </a:lnTo>
                  <a:lnTo>
                    <a:pt x="517" y="866"/>
                  </a:lnTo>
                  <a:lnTo>
                    <a:pt x="521" y="871"/>
                  </a:lnTo>
                  <a:lnTo>
                    <a:pt x="532" y="884"/>
                  </a:lnTo>
                  <a:lnTo>
                    <a:pt x="546" y="905"/>
                  </a:lnTo>
                  <a:lnTo>
                    <a:pt x="563" y="931"/>
                  </a:lnTo>
                  <a:lnTo>
                    <a:pt x="580" y="958"/>
                  </a:lnTo>
                  <a:lnTo>
                    <a:pt x="593" y="981"/>
                  </a:lnTo>
                  <a:lnTo>
                    <a:pt x="602" y="997"/>
                  </a:lnTo>
                  <a:lnTo>
                    <a:pt x="604" y="1004"/>
                  </a:lnTo>
                  <a:lnTo>
                    <a:pt x="600" y="1000"/>
                  </a:lnTo>
                  <a:lnTo>
                    <a:pt x="590" y="986"/>
                  </a:lnTo>
                  <a:lnTo>
                    <a:pt x="575" y="966"/>
                  </a:lnTo>
                  <a:lnTo>
                    <a:pt x="559" y="940"/>
                  </a:lnTo>
                  <a:close/>
                  <a:moveTo>
                    <a:pt x="44" y="53"/>
                  </a:moveTo>
                  <a:lnTo>
                    <a:pt x="32" y="33"/>
                  </a:lnTo>
                  <a:lnTo>
                    <a:pt x="23" y="17"/>
                  </a:lnTo>
                  <a:lnTo>
                    <a:pt x="18" y="5"/>
                  </a:lnTo>
                  <a:lnTo>
                    <a:pt x="16" y="0"/>
                  </a:lnTo>
                  <a:lnTo>
                    <a:pt x="19" y="3"/>
                  </a:lnTo>
                  <a:lnTo>
                    <a:pt x="26" y="13"/>
                  </a:lnTo>
                  <a:lnTo>
                    <a:pt x="35" y="28"/>
                  </a:lnTo>
                  <a:lnTo>
                    <a:pt x="47" y="47"/>
                  </a:lnTo>
                  <a:lnTo>
                    <a:pt x="59" y="67"/>
                  </a:lnTo>
                  <a:lnTo>
                    <a:pt x="68" y="83"/>
                  </a:lnTo>
                  <a:lnTo>
                    <a:pt x="74" y="95"/>
                  </a:lnTo>
                  <a:lnTo>
                    <a:pt x="75" y="99"/>
                  </a:lnTo>
                  <a:lnTo>
                    <a:pt x="72" y="97"/>
                  </a:lnTo>
                  <a:lnTo>
                    <a:pt x="66" y="87"/>
                  </a:lnTo>
                  <a:lnTo>
                    <a:pt x="56" y="72"/>
                  </a:lnTo>
                  <a:lnTo>
                    <a:pt x="44" y="53"/>
                  </a:lnTo>
                  <a:close/>
                  <a:moveTo>
                    <a:pt x="125" y="188"/>
                  </a:moveTo>
                  <a:lnTo>
                    <a:pt x="112" y="166"/>
                  </a:lnTo>
                  <a:lnTo>
                    <a:pt x="102" y="150"/>
                  </a:lnTo>
                  <a:lnTo>
                    <a:pt x="97" y="137"/>
                  </a:lnTo>
                  <a:lnTo>
                    <a:pt x="95" y="132"/>
                  </a:lnTo>
                  <a:lnTo>
                    <a:pt x="98" y="135"/>
                  </a:lnTo>
                  <a:lnTo>
                    <a:pt x="105" y="146"/>
                  </a:lnTo>
                  <a:lnTo>
                    <a:pt x="115" y="161"/>
                  </a:lnTo>
                  <a:lnTo>
                    <a:pt x="128" y="181"/>
                  </a:lnTo>
                  <a:lnTo>
                    <a:pt x="140" y="202"/>
                  </a:lnTo>
                  <a:lnTo>
                    <a:pt x="150" y="219"/>
                  </a:lnTo>
                  <a:lnTo>
                    <a:pt x="155" y="231"/>
                  </a:lnTo>
                  <a:lnTo>
                    <a:pt x="157" y="236"/>
                  </a:lnTo>
                  <a:lnTo>
                    <a:pt x="154" y="234"/>
                  </a:lnTo>
                  <a:lnTo>
                    <a:pt x="146" y="223"/>
                  </a:lnTo>
                  <a:lnTo>
                    <a:pt x="137" y="207"/>
                  </a:lnTo>
                  <a:lnTo>
                    <a:pt x="125" y="188"/>
                  </a:lnTo>
                  <a:close/>
                  <a:moveTo>
                    <a:pt x="178" y="270"/>
                  </a:moveTo>
                  <a:lnTo>
                    <a:pt x="181" y="273"/>
                  </a:lnTo>
                  <a:lnTo>
                    <a:pt x="189" y="284"/>
                  </a:lnTo>
                  <a:lnTo>
                    <a:pt x="199" y="301"/>
                  </a:lnTo>
                  <a:lnTo>
                    <a:pt x="213" y="321"/>
                  </a:lnTo>
                  <a:lnTo>
                    <a:pt x="225" y="343"/>
                  </a:lnTo>
                  <a:lnTo>
                    <a:pt x="236" y="361"/>
                  </a:lnTo>
                  <a:lnTo>
                    <a:pt x="243" y="374"/>
                  </a:lnTo>
                  <a:lnTo>
                    <a:pt x="245" y="380"/>
                  </a:lnTo>
                  <a:lnTo>
                    <a:pt x="241" y="377"/>
                  </a:lnTo>
                  <a:lnTo>
                    <a:pt x="233" y="366"/>
                  </a:lnTo>
                  <a:lnTo>
                    <a:pt x="222" y="348"/>
                  </a:lnTo>
                  <a:lnTo>
                    <a:pt x="209" y="328"/>
                  </a:lnTo>
                  <a:lnTo>
                    <a:pt x="196" y="306"/>
                  </a:lnTo>
                  <a:lnTo>
                    <a:pt x="186" y="288"/>
                  </a:lnTo>
                  <a:lnTo>
                    <a:pt x="180" y="275"/>
                  </a:lnTo>
                  <a:lnTo>
                    <a:pt x="178" y="270"/>
                  </a:lnTo>
                  <a:close/>
                  <a:moveTo>
                    <a:pt x="299" y="475"/>
                  </a:moveTo>
                  <a:lnTo>
                    <a:pt x="285" y="452"/>
                  </a:lnTo>
                  <a:lnTo>
                    <a:pt x="274" y="434"/>
                  </a:lnTo>
                  <a:lnTo>
                    <a:pt x="267" y="420"/>
                  </a:lnTo>
                  <a:lnTo>
                    <a:pt x="265" y="414"/>
                  </a:lnTo>
                  <a:lnTo>
                    <a:pt x="270" y="418"/>
                  </a:lnTo>
                  <a:lnTo>
                    <a:pt x="277" y="429"/>
                  </a:lnTo>
                  <a:lnTo>
                    <a:pt x="289" y="447"/>
                  </a:lnTo>
                  <a:lnTo>
                    <a:pt x="303" y="468"/>
                  </a:lnTo>
                  <a:lnTo>
                    <a:pt x="316" y="491"/>
                  </a:lnTo>
                  <a:lnTo>
                    <a:pt x="327" y="510"/>
                  </a:lnTo>
                  <a:lnTo>
                    <a:pt x="334" y="523"/>
                  </a:lnTo>
                  <a:lnTo>
                    <a:pt x="336" y="529"/>
                  </a:lnTo>
                  <a:lnTo>
                    <a:pt x="332" y="525"/>
                  </a:lnTo>
                  <a:lnTo>
                    <a:pt x="325" y="515"/>
                  </a:lnTo>
                  <a:lnTo>
                    <a:pt x="313" y="496"/>
                  </a:lnTo>
                  <a:lnTo>
                    <a:pt x="299" y="475"/>
                  </a:lnTo>
                  <a:close/>
                  <a:moveTo>
                    <a:pt x="434" y="685"/>
                  </a:moveTo>
                  <a:lnTo>
                    <a:pt x="429" y="682"/>
                  </a:lnTo>
                  <a:lnTo>
                    <a:pt x="421" y="670"/>
                  </a:lnTo>
                  <a:lnTo>
                    <a:pt x="408" y="652"/>
                  </a:lnTo>
                  <a:lnTo>
                    <a:pt x="394" y="629"/>
                  </a:lnTo>
                  <a:lnTo>
                    <a:pt x="380" y="605"/>
                  </a:lnTo>
                  <a:lnTo>
                    <a:pt x="368" y="586"/>
                  </a:lnTo>
                  <a:lnTo>
                    <a:pt x="360" y="572"/>
                  </a:lnTo>
                  <a:lnTo>
                    <a:pt x="358" y="565"/>
                  </a:lnTo>
                  <a:lnTo>
                    <a:pt x="362" y="569"/>
                  </a:lnTo>
                  <a:lnTo>
                    <a:pt x="371" y="580"/>
                  </a:lnTo>
                  <a:lnTo>
                    <a:pt x="383" y="599"/>
                  </a:lnTo>
                  <a:lnTo>
                    <a:pt x="398" y="621"/>
                  </a:lnTo>
                  <a:lnTo>
                    <a:pt x="412" y="645"/>
                  </a:lnTo>
                  <a:lnTo>
                    <a:pt x="424" y="666"/>
                  </a:lnTo>
                  <a:lnTo>
                    <a:pt x="431" y="680"/>
                  </a:lnTo>
                  <a:lnTo>
                    <a:pt x="434" y="685"/>
                  </a:lnTo>
                  <a:close/>
                  <a:moveTo>
                    <a:pt x="457" y="724"/>
                  </a:moveTo>
                  <a:lnTo>
                    <a:pt x="462" y="727"/>
                  </a:lnTo>
                  <a:lnTo>
                    <a:pt x="470" y="740"/>
                  </a:lnTo>
                  <a:lnTo>
                    <a:pt x="483" y="759"/>
                  </a:lnTo>
                  <a:lnTo>
                    <a:pt x="498" y="783"/>
                  </a:lnTo>
                  <a:lnTo>
                    <a:pt x="515" y="807"/>
                  </a:lnTo>
                  <a:lnTo>
                    <a:pt x="526" y="829"/>
                  </a:lnTo>
                  <a:lnTo>
                    <a:pt x="534" y="843"/>
                  </a:lnTo>
                  <a:lnTo>
                    <a:pt x="536" y="849"/>
                  </a:lnTo>
                  <a:lnTo>
                    <a:pt x="532" y="846"/>
                  </a:lnTo>
                  <a:lnTo>
                    <a:pt x="523" y="834"/>
                  </a:lnTo>
                  <a:lnTo>
                    <a:pt x="510" y="815"/>
                  </a:lnTo>
                  <a:lnTo>
                    <a:pt x="494" y="791"/>
                  </a:lnTo>
                  <a:lnTo>
                    <a:pt x="479" y="766"/>
                  </a:lnTo>
                  <a:lnTo>
                    <a:pt x="467" y="746"/>
                  </a:lnTo>
                  <a:lnTo>
                    <a:pt x="460" y="730"/>
                  </a:lnTo>
                  <a:lnTo>
                    <a:pt x="457" y="724"/>
                  </a:lnTo>
                  <a:close/>
                  <a:moveTo>
                    <a:pt x="601" y="959"/>
                  </a:moveTo>
                  <a:lnTo>
                    <a:pt x="585" y="933"/>
                  </a:lnTo>
                  <a:lnTo>
                    <a:pt x="572" y="911"/>
                  </a:lnTo>
                  <a:lnTo>
                    <a:pt x="564" y="896"/>
                  </a:lnTo>
                  <a:lnTo>
                    <a:pt x="561" y="889"/>
                  </a:lnTo>
                  <a:lnTo>
                    <a:pt x="565" y="892"/>
                  </a:lnTo>
                  <a:lnTo>
                    <a:pt x="575" y="905"/>
                  </a:lnTo>
                  <a:lnTo>
                    <a:pt x="589" y="926"/>
                  </a:lnTo>
                  <a:lnTo>
                    <a:pt x="605" y="952"/>
                  </a:lnTo>
                  <a:lnTo>
                    <a:pt x="621" y="978"/>
                  </a:lnTo>
                  <a:lnTo>
                    <a:pt x="634" y="999"/>
                  </a:lnTo>
                  <a:lnTo>
                    <a:pt x="643" y="1014"/>
                  </a:lnTo>
                  <a:lnTo>
                    <a:pt x="645" y="1020"/>
                  </a:lnTo>
                  <a:lnTo>
                    <a:pt x="641" y="1016"/>
                  </a:lnTo>
                  <a:lnTo>
                    <a:pt x="631" y="1005"/>
                  </a:lnTo>
                  <a:lnTo>
                    <a:pt x="617" y="984"/>
                  </a:lnTo>
                  <a:lnTo>
                    <a:pt x="601" y="959"/>
                  </a:lnTo>
                  <a:close/>
                  <a:moveTo>
                    <a:pt x="113" y="117"/>
                  </a:moveTo>
                  <a:lnTo>
                    <a:pt x="102" y="99"/>
                  </a:lnTo>
                  <a:lnTo>
                    <a:pt x="94" y="83"/>
                  </a:lnTo>
                  <a:lnTo>
                    <a:pt x="88" y="72"/>
                  </a:lnTo>
                  <a:lnTo>
                    <a:pt x="87" y="67"/>
                  </a:lnTo>
                  <a:lnTo>
                    <a:pt x="89" y="70"/>
                  </a:lnTo>
                  <a:lnTo>
                    <a:pt x="96" y="79"/>
                  </a:lnTo>
                  <a:lnTo>
                    <a:pt x="105" y="94"/>
                  </a:lnTo>
                  <a:lnTo>
                    <a:pt x="117" y="111"/>
                  </a:lnTo>
                  <a:lnTo>
                    <a:pt x="128" y="130"/>
                  </a:lnTo>
                  <a:lnTo>
                    <a:pt x="137" y="147"/>
                  </a:lnTo>
                  <a:lnTo>
                    <a:pt x="142" y="157"/>
                  </a:lnTo>
                  <a:lnTo>
                    <a:pt x="143" y="162"/>
                  </a:lnTo>
                  <a:lnTo>
                    <a:pt x="141" y="160"/>
                  </a:lnTo>
                  <a:lnTo>
                    <a:pt x="135" y="150"/>
                  </a:lnTo>
                  <a:lnTo>
                    <a:pt x="125" y="136"/>
                  </a:lnTo>
                  <a:lnTo>
                    <a:pt x="113" y="117"/>
                  </a:lnTo>
                  <a:close/>
                  <a:moveTo>
                    <a:pt x="191" y="246"/>
                  </a:moveTo>
                  <a:lnTo>
                    <a:pt x="179" y="226"/>
                  </a:lnTo>
                  <a:lnTo>
                    <a:pt x="170" y="209"/>
                  </a:lnTo>
                  <a:lnTo>
                    <a:pt x="164" y="197"/>
                  </a:lnTo>
                  <a:lnTo>
                    <a:pt x="163" y="193"/>
                  </a:lnTo>
                  <a:lnTo>
                    <a:pt x="165" y="195"/>
                  </a:lnTo>
                  <a:lnTo>
                    <a:pt x="172" y="205"/>
                  </a:lnTo>
                  <a:lnTo>
                    <a:pt x="182" y="221"/>
                  </a:lnTo>
                  <a:lnTo>
                    <a:pt x="194" y="239"/>
                  </a:lnTo>
                  <a:lnTo>
                    <a:pt x="206" y="260"/>
                  </a:lnTo>
                  <a:lnTo>
                    <a:pt x="214" y="276"/>
                  </a:lnTo>
                  <a:lnTo>
                    <a:pt x="221" y="288"/>
                  </a:lnTo>
                  <a:lnTo>
                    <a:pt x="222" y="292"/>
                  </a:lnTo>
                  <a:lnTo>
                    <a:pt x="220" y="290"/>
                  </a:lnTo>
                  <a:lnTo>
                    <a:pt x="212" y="280"/>
                  </a:lnTo>
                  <a:lnTo>
                    <a:pt x="203" y="265"/>
                  </a:lnTo>
                  <a:lnTo>
                    <a:pt x="191" y="246"/>
                  </a:lnTo>
                  <a:close/>
                  <a:moveTo>
                    <a:pt x="273" y="381"/>
                  </a:moveTo>
                  <a:lnTo>
                    <a:pt x="260" y="359"/>
                  </a:lnTo>
                  <a:lnTo>
                    <a:pt x="250" y="342"/>
                  </a:lnTo>
                  <a:lnTo>
                    <a:pt x="244" y="330"/>
                  </a:lnTo>
                  <a:lnTo>
                    <a:pt x="243" y="325"/>
                  </a:lnTo>
                  <a:lnTo>
                    <a:pt x="246" y="328"/>
                  </a:lnTo>
                  <a:lnTo>
                    <a:pt x="253" y="338"/>
                  </a:lnTo>
                  <a:lnTo>
                    <a:pt x="263" y="354"/>
                  </a:lnTo>
                  <a:lnTo>
                    <a:pt x="276" y="374"/>
                  </a:lnTo>
                  <a:lnTo>
                    <a:pt x="288" y="395"/>
                  </a:lnTo>
                  <a:lnTo>
                    <a:pt x="298" y="412"/>
                  </a:lnTo>
                  <a:lnTo>
                    <a:pt x="304" y="424"/>
                  </a:lnTo>
                  <a:lnTo>
                    <a:pt x="306" y="429"/>
                  </a:lnTo>
                  <a:lnTo>
                    <a:pt x="303" y="426"/>
                  </a:lnTo>
                  <a:lnTo>
                    <a:pt x="295" y="416"/>
                  </a:lnTo>
                  <a:lnTo>
                    <a:pt x="285" y="400"/>
                  </a:lnTo>
                  <a:lnTo>
                    <a:pt x="273" y="381"/>
                  </a:lnTo>
                  <a:close/>
                  <a:moveTo>
                    <a:pt x="362" y="515"/>
                  </a:moveTo>
                  <a:lnTo>
                    <a:pt x="375" y="536"/>
                  </a:lnTo>
                  <a:lnTo>
                    <a:pt x="386" y="555"/>
                  </a:lnTo>
                  <a:lnTo>
                    <a:pt x="393" y="568"/>
                  </a:lnTo>
                  <a:lnTo>
                    <a:pt x="395" y="573"/>
                  </a:lnTo>
                  <a:lnTo>
                    <a:pt x="392" y="570"/>
                  </a:lnTo>
                  <a:lnTo>
                    <a:pt x="383" y="559"/>
                  </a:lnTo>
                  <a:lnTo>
                    <a:pt x="372" y="543"/>
                  </a:lnTo>
                  <a:lnTo>
                    <a:pt x="359" y="521"/>
                  </a:lnTo>
                  <a:lnTo>
                    <a:pt x="345" y="500"/>
                  </a:lnTo>
                  <a:lnTo>
                    <a:pt x="335" y="481"/>
                  </a:lnTo>
                  <a:lnTo>
                    <a:pt x="329" y="468"/>
                  </a:lnTo>
                  <a:lnTo>
                    <a:pt x="327" y="463"/>
                  </a:lnTo>
                  <a:lnTo>
                    <a:pt x="330" y="466"/>
                  </a:lnTo>
                  <a:lnTo>
                    <a:pt x="339" y="477"/>
                  </a:lnTo>
                  <a:lnTo>
                    <a:pt x="349" y="493"/>
                  </a:lnTo>
                  <a:lnTo>
                    <a:pt x="362" y="515"/>
                  </a:lnTo>
                  <a:close/>
                  <a:moveTo>
                    <a:pt x="454" y="661"/>
                  </a:moveTo>
                  <a:lnTo>
                    <a:pt x="468" y="684"/>
                  </a:lnTo>
                  <a:lnTo>
                    <a:pt x="479" y="704"/>
                  </a:lnTo>
                  <a:lnTo>
                    <a:pt x="485" y="716"/>
                  </a:lnTo>
                  <a:lnTo>
                    <a:pt x="488" y="723"/>
                  </a:lnTo>
                  <a:lnTo>
                    <a:pt x="484" y="720"/>
                  </a:lnTo>
                  <a:lnTo>
                    <a:pt x="476" y="708"/>
                  </a:lnTo>
                  <a:lnTo>
                    <a:pt x="464" y="691"/>
                  </a:lnTo>
                  <a:lnTo>
                    <a:pt x="450" y="668"/>
                  </a:lnTo>
                  <a:lnTo>
                    <a:pt x="436" y="646"/>
                  </a:lnTo>
                  <a:lnTo>
                    <a:pt x="425" y="627"/>
                  </a:lnTo>
                  <a:lnTo>
                    <a:pt x="419" y="614"/>
                  </a:lnTo>
                  <a:lnTo>
                    <a:pt x="416" y="607"/>
                  </a:lnTo>
                  <a:lnTo>
                    <a:pt x="420" y="611"/>
                  </a:lnTo>
                  <a:lnTo>
                    <a:pt x="428" y="623"/>
                  </a:lnTo>
                  <a:lnTo>
                    <a:pt x="440" y="640"/>
                  </a:lnTo>
                  <a:lnTo>
                    <a:pt x="454" y="661"/>
                  </a:lnTo>
                  <a:close/>
                  <a:moveTo>
                    <a:pt x="587" y="879"/>
                  </a:moveTo>
                  <a:lnTo>
                    <a:pt x="583" y="876"/>
                  </a:lnTo>
                  <a:lnTo>
                    <a:pt x="574" y="864"/>
                  </a:lnTo>
                  <a:lnTo>
                    <a:pt x="562" y="846"/>
                  </a:lnTo>
                  <a:lnTo>
                    <a:pt x="547" y="823"/>
                  </a:lnTo>
                  <a:lnTo>
                    <a:pt x="532" y="800"/>
                  </a:lnTo>
                  <a:lnTo>
                    <a:pt x="521" y="779"/>
                  </a:lnTo>
                  <a:lnTo>
                    <a:pt x="514" y="765"/>
                  </a:lnTo>
                  <a:lnTo>
                    <a:pt x="511" y="759"/>
                  </a:lnTo>
                  <a:lnTo>
                    <a:pt x="515" y="763"/>
                  </a:lnTo>
                  <a:lnTo>
                    <a:pt x="523" y="775"/>
                  </a:lnTo>
                  <a:lnTo>
                    <a:pt x="536" y="793"/>
                  </a:lnTo>
                  <a:lnTo>
                    <a:pt x="551" y="816"/>
                  </a:lnTo>
                  <a:lnTo>
                    <a:pt x="565" y="839"/>
                  </a:lnTo>
                  <a:lnTo>
                    <a:pt x="577" y="859"/>
                  </a:lnTo>
                  <a:lnTo>
                    <a:pt x="585" y="873"/>
                  </a:lnTo>
                  <a:lnTo>
                    <a:pt x="587" y="879"/>
                  </a:lnTo>
                  <a:close/>
                  <a:moveTo>
                    <a:pt x="262" y="310"/>
                  </a:moveTo>
                  <a:lnTo>
                    <a:pt x="250" y="290"/>
                  </a:lnTo>
                  <a:lnTo>
                    <a:pt x="241" y="274"/>
                  </a:lnTo>
                  <a:lnTo>
                    <a:pt x="236" y="263"/>
                  </a:lnTo>
                  <a:lnTo>
                    <a:pt x="235" y="259"/>
                  </a:lnTo>
                  <a:lnTo>
                    <a:pt x="237" y="261"/>
                  </a:lnTo>
                  <a:lnTo>
                    <a:pt x="245" y="271"/>
                  </a:lnTo>
                  <a:lnTo>
                    <a:pt x="254" y="285"/>
                  </a:lnTo>
                  <a:lnTo>
                    <a:pt x="265" y="303"/>
                  </a:lnTo>
                  <a:lnTo>
                    <a:pt x="277" y="321"/>
                  </a:lnTo>
                  <a:lnTo>
                    <a:pt x="286" y="338"/>
                  </a:lnTo>
                  <a:lnTo>
                    <a:pt x="291" y="348"/>
                  </a:lnTo>
                  <a:lnTo>
                    <a:pt x="292" y="354"/>
                  </a:lnTo>
                  <a:lnTo>
                    <a:pt x="290" y="351"/>
                  </a:lnTo>
                  <a:lnTo>
                    <a:pt x="282" y="342"/>
                  </a:lnTo>
                  <a:lnTo>
                    <a:pt x="273" y="328"/>
                  </a:lnTo>
                  <a:lnTo>
                    <a:pt x="262" y="310"/>
                  </a:lnTo>
                  <a:close/>
                  <a:moveTo>
                    <a:pt x="341" y="438"/>
                  </a:moveTo>
                  <a:lnTo>
                    <a:pt x="329" y="418"/>
                  </a:lnTo>
                  <a:lnTo>
                    <a:pt x="319" y="401"/>
                  </a:lnTo>
                  <a:lnTo>
                    <a:pt x="314" y="389"/>
                  </a:lnTo>
                  <a:lnTo>
                    <a:pt x="312" y="384"/>
                  </a:lnTo>
                  <a:lnTo>
                    <a:pt x="315" y="387"/>
                  </a:lnTo>
                  <a:lnTo>
                    <a:pt x="321" y="397"/>
                  </a:lnTo>
                  <a:lnTo>
                    <a:pt x="332" y="412"/>
                  </a:lnTo>
                  <a:lnTo>
                    <a:pt x="344" y="432"/>
                  </a:lnTo>
                  <a:lnTo>
                    <a:pt x="356" y="451"/>
                  </a:lnTo>
                  <a:lnTo>
                    <a:pt x="366" y="468"/>
                  </a:lnTo>
                  <a:lnTo>
                    <a:pt x="371" y="479"/>
                  </a:lnTo>
                  <a:lnTo>
                    <a:pt x="373" y="484"/>
                  </a:lnTo>
                  <a:lnTo>
                    <a:pt x="370" y="481"/>
                  </a:lnTo>
                  <a:lnTo>
                    <a:pt x="362" y="473"/>
                  </a:lnTo>
                  <a:lnTo>
                    <a:pt x="353" y="457"/>
                  </a:lnTo>
                  <a:lnTo>
                    <a:pt x="341" y="438"/>
                  </a:lnTo>
                  <a:close/>
                  <a:moveTo>
                    <a:pt x="424" y="573"/>
                  </a:moveTo>
                  <a:lnTo>
                    <a:pt x="411" y="552"/>
                  </a:lnTo>
                  <a:lnTo>
                    <a:pt x="401" y="535"/>
                  </a:lnTo>
                  <a:lnTo>
                    <a:pt x="395" y="522"/>
                  </a:lnTo>
                  <a:lnTo>
                    <a:pt x="393" y="517"/>
                  </a:lnTo>
                  <a:lnTo>
                    <a:pt x="396" y="520"/>
                  </a:lnTo>
                  <a:lnTo>
                    <a:pt x="404" y="530"/>
                  </a:lnTo>
                  <a:lnTo>
                    <a:pt x="415" y="546"/>
                  </a:lnTo>
                  <a:lnTo>
                    <a:pt x="427" y="565"/>
                  </a:lnTo>
                  <a:lnTo>
                    <a:pt x="440" y="587"/>
                  </a:lnTo>
                  <a:lnTo>
                    <a:pt x="450" y="604"/>
                  </a:lnTo>
                  <a:lnTo>
                    <a:pt x="456" y="616"/>
                  </a:lnTo>
                  <a:lnTo>
                    <a:pt x="458" y="621"/>
                  </a:lnTo>
                  <a:lnTo>
                    <a:pt x="455" y="618"/>
                  </a:lnTo>
                  <a:lnTo>
                    <a:pt x="448" y="609"/>
                  </a:lnTo>
                  <a:lnTo>
                    <a:pt x="437" y="592"/>
                  </a:lnTo>
                  <a:lnTo>
                    <a:pt x="424" y="573"/>
                  </a:lnTo>
                  <a:close/>
                  <a:moveTo>
                    <a:pt x="516" y="707"/>
                  </a:moveTo>
                  <a:lnTo>
                    <a:pt x="529" y="728"/>
                  </a:lnTo>
                  <a:lnTo>
                    <a:pt x="539" y="747"/>
                  </a:lnTo>
                  <a:lnTo>
                    <a:pt x="546" y="760"/>
                  </a:lnTo>
                  <a:lnTo>
                    <a:pt x="548" y="765"/>
                  </a:lnTo>
                  <a:lnTo>
                    <a:pt x="545" y="763"/>
                  </a:lnTo>
                  <a:lnTo>
                    <a:pt x="537" y="752"/>
                  </a:lnTo>
                  <a:lnTo>
                    <a:pt x="525" y="735"/>
                  </a:lnTo>
                  <a:lnTo>
                    <a:pt x="511" y="714"/>
                  </a:lnTo>
                  <a:lnTo>
                    <a:pt x="498" y="693"/>
                  </a:lnTo>
                  <a:lnTo>
                    <a:pt x="488" y="674"/>
                  </a:lnTo>
                  <a:lnTo>
                    <a:pt x="481" y="661"/>
                  </a:lnTo>
                  <a:lnTo>
                    <a:pt x="479" y="655"/>
                  </a:lnTo>
                  <a:lnTo>
                    <a:pt x="482" y="658"/>
                  </a:lnTo>
                  <a:lnTo>
                    <a:pt x="491" y="669"/>
                  </a:lnTo>
                  <a:lnTo>
                    <a:pt x="503" y="686"/>
                  </a:lnTo>
                  <a:lnTo>
                    <a:pt x="516" y="707"/>
                  </a:lnTo>
                  <a:close/>
                  <a:moveTo>
                    <a:pt x="609" y="855"/>
                  </a:moveTo>
                  <a:lnTo>
                    <a:pt x="623" y="877"/>
                  </a:lnTo>
                  <a:lnTo>
                    <a:pt x="634" y="896"/>
                  </a:lnTo>
                  <a:lnTo>
                    <a:pt x="641" y="910"/>
                  </a:lnTo>
                  <a:lnTo>
                    <a:pt x="643" y="915"/>
                  </a:lnTo>
                  <a:lnTo>
                    <a:pt x="640" y="912"/>
                  </a:lnTo>
                  <a:lnTo>
                    <a:pt x="631" y="901"/>
                  </a:lnTo>
                  <a:lnTo>
                    <a:pt x="619" y="884"/>
                  </a:lnTo>
                  <a:lnTo>
                    <a:pt x="604" y="861"/>
                  </a:lnTo>
                  <a:lnTo>
                    <a:pt x="590" y="838"/>
                  </a:lnTo>
                  <a:lnTo>
                    <a:pt x="579" y="820"/>
                  </a:lnTo>
                  <a:lnTo>
                    <a:pt x="572" y="806"/>
                  </a:lnTo>
                  <a:lnTo>
                    <a:pt x="571" y="801"/>
                  </a:lnTo>
                  <a:lnTo>
                    <a:pt x="574" y="804"/>
                  </a:lnTo>
                  <a:lnTo>
                    <a:pt x="583" y="815"/>
                  </a:lnTo>
                  <a:lnTo>
                    <a:pt x="594" y="832"/>
                  </a:lnTo>
                  <a:lnTo>
                    <a:pt x="609" y="855"/>
                  </a:lnTo>
                  <a:close/>
                  <a:moveTo>
                    <a:pt x="413" y="500"/>
                  </a:moveTo>
                  <a:lnTo>
                    <a:pt x="402" y="481"/>
                  </a:lnTo>
                  <a:lnTo>
                    <a:pt x="394" y="465"/>
                  </a:lnTo>
                  <a:lnTo>
                    <a:pt x="387" y="454"/>
                  </a:lnTo>
                  <a:lnTo>
                    <a:pt x="386" y="449"/>
                  </a:lnTo>
                  <a:lnTo>
                    <a:pt x="389" y="452"/>
                  </a:lnTo>
                  <a:lnTo>
                    <a:pt x="396" y="461"/>
                  </a:lnTo>
                  <a:lnTo>
                    <a:pt x="406" y="475"/>
                  </a:lnTo>
                  <a:lnTo>
                    <a:pt x="417" y="493"/>
                  </a:lnTo>
                  <a:lnTo>
                    <a:pt x="428" y="512"/>
                  </a:lnTo>
                  <a:lnTo>
                    <a:pt x="438" y="529"/>
                  </a:lnTo>
                  <a:lnTo>
                    <a:pt x="443" y="539"/>
                  </a:lnTo>
                  <a:lnTo>
                    <a:pt x="444" y="545"/>
                  </a:lnTo>
                  <a:lnTo>
                    <a:pt x="442" y="542"/>
                  </a:lnTo>
                  <a:lnTo>
                    <a:pt x="435" y="533"/>
                  </a:lnTo>
                  <a:lnTo>
                    <a:pt x="425" y="518"/>
                  </a:lnTo>
                  <a:lnTo>
                    <a:pt x="413" y="500"/>
                  </a:lnTo>
                  <a:close/>
                  <a:moveTo>
                    <a:pt x="494" y="629"/>
                  </a:moveTo>
                  <a:lnTo>
                    <a:pt x="481" y="609"/>
                  </a:lnTo>
                  <a:lnTo>
                    <a:pt x="471" y="592"/>
                  </a:lnTo>
                  <a:lnTo>
                    <a:pt x="466" y="580"/>
                  </a:lnTo>
                  <a:lnTo>
                    <a:pt x="464" y="575"/>
                  </a:lnTo>
                  <a:lnTo>
                    <a:pt x="467" y="578"/>
                  </a:lnTo>
                  <a:lnTo>
                    <a:pt x="475" y="588"/>
                  </a:lnTo>
                  <a:lnTo>
                    <a:pt x="485" y="603"/>
                  </a:lnTo>
                  <a:lnTo>
                    <a:pt x="497" y="623"/>
                  </a:lnTo>
                  <a:lnTo>
                    <a:pt x="509" y="642"/>
                  </a:lnTo>
                  <a:lnTo>
                    <a:pt x="519" y="658"/>
                  </a:lnTo>
                  <a:lnTo>
                    <a:pt x="525" y="670"/>
                  </a:lnTo>
                  <a:lnTo>
                    <a:pt x="526" y="675"/>
                  </a:lnTo>
                  <a:lnTo>
                    <a:pt x="523" y="673"/>
                  </a:lnTo>
                  <a:lnTo>
                    <a:pt x="517" y="664"/>
                  </a:lnTo>
                  <a:lnTo>
                    <a:pt x="506" y="648"/>
                  </a:lnTo>
                  <a:lnTo>
                    <a:pt x="494" y="629"/>
                  </a:lnTo>
                  <a:close/>
                  <a:moveTo>
                    <a:pt x="578" y="764"/>
                  </a:moveTo>
                  <a:lnTo>
                    <a:pt x="565" y="743"/>
                  </a:lnTo>
                  <a:lnTo>
                    <a:pt x="556" y="726"/>
                  </a:lnTo>
                  <a:lnTo>
                    <a:pt x="549" y="713"/>
                  </a:lnTo>
                  <a:lnTo>
                    <a:pt x="547" y="708"/>
                  </a:lnTo>
                  <a:lnTo>
                    <a:pt x="550" y="711"/>
                  </a:lnTo>
                  <a:lnTo>
                    <a:pt x="559" y="721"/>
                  </a:lnTo>
                  <a:lnTo>
                    <a:pt x="570" y="737"/>
                  </a:lnTo>
                  <a:lnTo>
                    <a:pt x="583" y="757"/>
                  </a:lnTo>
                  <a:lnTo>
                    <a:pt x="596" y="778"/>
                  </a:lnTo>
                  <a:lnTo>
                    <a:pt x="605" y="795"/>
                  </a:lnTo>
                  <a:lnTo>
                    <a:pt x="612" y="807"/>
                  </a:lnTo>
                  <a:lnTo>
                    <a:pt x="614" y="812"/>
                  </a:lnTo>
                  <a:lnTo>
                    <a:pt x="610" y="810"/>
                  </a:lnTo>
                  <a:lnTo>
                    <a:pt x="602" y="800"/>
                  </a:lnTo>
                  <a:lnTo>
                    <a:pt x="591" y="784"/>
                  </a:lnTo>
                  <a:lnTo>
                    <a:pt x="578" y="764"/>
                  </a:lnTo>
                  <a:close/>
                  <a:moveTo>
                    <a:pt x="569" y="689"/>
                  </a:moveTo>
                  <a:lnTo>
                    <a:pt x="557" y="671"/>
                  </a:lnTo>
                  <a:lnTo>
                    <a:pt x="548" y="655"/>
                  </a:lnTo>
                  <a:lnTo>
                    <a:pt x="542" y="644"/>
                  </a:lnTo>
                  <a:lnTo>
                    <a:pt x="540" y="639"/>
                  </a:lnTo>
                  <a:lnTo>
                    <a:pt x="544" y="641"/>
                  </a:lnTo>
                  <a:lnTo>
                    <a:pt x="550" y="651"/>
                  </a:lnTo>
                  <a:lnTo>
                    <a:pt x="561" y="665"/>
                  </a:lnTo>
                  <a:lnTo>
                    <a:pt x="573" y="683"/>
                  </a:lnTo>
                  <a:lnTo>
                    <a:pt x="584" y="702"/>
                  </a:lnTo>
                  <a:lnTo>
                    <a:pt x="593" y="718"/>
                  </a:lnTo>
                  <a:lnTo>
                    <a:pt x="599" y="729"/>
                  </a:lnTo>
                  <a:lnTo>
                    <a:pt x="601" y="734"/>
                  </a:lnTo>
                  <a:lnTo>
                    <a:pt x="598" y="732"/>
                  </a:lnTo>
                  <a:lnTo>
                    <a:pt x="590" y="723"/>
                  </a:lnTo>
                  <a:lnTo>
                    <a:pt x="580" y="708"/>
                  </a:lnTo>
                  <a:lnTo>
                    <a:pt x="569" y="689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CH"/>
            </a:p>
          </p:txBody>
        </p:sp>
        <p:sp>
          <p:nvSpPr>
            <p:cNvPr id="17" name="Freeform 10"/>
            <p:cNvSpPr>
              <a:spLocks noEditPoints="1"/>
            </p:cNvSpPr>
            <p:nvPr userDrawn="1"/>
          </p:nvSpPr>
          <p:spPr bwMode="auto">
            <a:xfrm>
              <a:off x="9024475" y="3830638"/>
              <a:ext cx="133350" cy="249238"/>
            </a:xfrm>
            <a:custGeom>
              <a:avLst/>
              <a:gdLst>
                <a:gd name="T0" fmla="*/ 41 w 678"/>
                <a:gd name="T1" fmla="*/ 228 h 1259"/>
                <a:gd name="T2" fmla="*/ 56 w 678"/>
                <a:gd name="T3" fmla="*/ 150 h 1259"/>
                <a:gd name="T4" fmla="*/ 32 w 678"/>
                <a:gd name="T5" fmla="*/ 56 h 1259"/>
                <a:gd name="T6" fmla="*/ 627 w 678"/>
                <a:gd name="T7" fmla="*/ 822 h 1259"/>
                <a:gd name="T8" fmla="*/ 657 w 678"/>
                <a:gd name="T9" fmla="*/ 927 h 1259"/>
                <a:gd name="T10" fmla="*/ 660 w 678"/>
                <a:gd name="T11" fmla="*/ 1034 h 1259"/>
                <a:gd name="T12" fmla="*/ 661 w 678"/>
                <a:gd name="T13" fmla="*/ 1082 h 1259"/>
                <a:gd name="T14" fmla="*/ 108 w 678"/>
                <a:gd name="T15" fmla="*/ 380 h 1259"/>
                <a:gd name="T16" fmla="*/ 219 w 678"/>
                <a:gd name="T17" fmla="*/ 547 h 1259"/>
                <a:gd name="T18" fmla="*/ 187 w 678"/>
                <a:gd name="T19" fmla="*/ 495 h 1259"/>
                <a:gd name="T20" fmla="*/ 264 w 678"/>
                <a:gd name="T21" fmla="*/ 620 h 1259"/>
                <a:gd name="T22" fmla="*/ 399 w 678"/>
                <a:gd name="T23" fmla="*/ 840 h 1259"/>
                <a:gd name="T24" fmla="*/ 594 w 678"/>
                <a:gd name="T25" fmla="*/ 1136 h 1259"/>
                <a:gd name="T26" fmla="*/ 70 w 678"/>
                <a:gd name="T27" fmla="*/ 271 h 1259"/>
                <a:gd name="T28" fmla="*/ 203 w 678"/>
                <a:gd name="T29" fmla="*/ 490 h 1259"/>
                <a:gd name="T30" fmla="*/ 236 w 678"/>
                <a:gd name="T31" fmla="*/ 543 h 1259"/>
                <a:gd name="T32" fmla="*/ 336 w 678"/>
                <a:gd name="T33" fmla="*/ 700 h 1259"/>
                <a:gd name="T34" fmla="*/ 508 w 678"/>
                <a:gd name="T35" fmla="*/ 958 h 1259"/>
                <a:gd name="T36" fmla="*/ 635 w 678"/>
                <a:gd name="T37" fmla="*/ 1141 h 1259"/>
                <a:gd name="T38" fmla="*/ 69 w 678"/>
                <a:gd name="T39" fmla="*/ 229 h 1259"/>
                <a:gd name="T40" fmla="*/ 118 w 678"/>
                <a:gd name="T41" fmla="*/ 301 h 1259"/>
                <a:gd name="T42" fmla="*/ 128 w 678"/>
                <a:gd name="T43" fmla="*/ 323 h 1259"/>
                <a:gd name="T44" fmla="*/ 304 w 678"/>
                <a:gd name="T45" fmla="*/ 591 h 1259"/>
                <a:gd name="T46" fmla="*/ 381 w 678"/>
                <a:gd name="T47" fmla="*/ 704 h 1259"/>
                <a:gd name="T48" fmla="*/ 455 w 678"/>
                <a:gd name="T49" fmla="*/ 824 h 1259"/>
                <a:gd name="T50" fmla="*/ 587 w 678"/>
                <a:gd name="T51" fmla="*/ 1035 h 1259"/>
                <a:gd name="T52" fmla="*/ 657 w 678"/>
                <a:gd name="T53" fmla="*/ 1140 h 1259"/>
                <a:gd name="T54" fmla="*/ 80 w 678"/>
                <a:gd name="T55" fmla="*/ 191 h 1259"/>
                <a:gd name="T56" fmla="*/ 172 w 678"/>
                <a:gd name="T57" fmla="*/ 336 h 1259"/>
                <a:gd name="T58" fmla="*/ 330 w 678"/>
                <a:gd name="T59" fmla="*/ 578 h 1259"/>
                <a:gd name="T60" fmla="*/ 393 w 678"/>
                <a:gd name="T61" fmla="*/ 677 h 1259"/>
                <a:gd name="T62" fmla="*/ 379 w 678"/>
                <a:gd name="T63" fmla="*/ 660 h 1259"/>
                <a:gd name="T64" fmla="*/ 517 w 678"/>
                <a:gd name="T65" fmla="*/ 879 h 1259"/>
                <a:gd name="T66" fmla="*/ 111 w 678"/>
                <a:gd name="T67" fmla="*/ 181 h 1259"/>
                <a:gd name="T68" fmla="*/ 186 w 678"/>
                <a:gd name="T69" fmla="*/ 312 h 1259"/>
                <a:gd name="T70" fmla="*/ 304 w 678"/>
                <a:gd name="T71" fmla="*/ 492 h 1259"/>
                <a:gd name="T72" fmla="*/ 401 w 678"/>
                <a:gd name="T73" fmla="*/ 646 h 1259"/>
                <a:gd name="T74" fmla="*/ 403 w 678"/>
                <a:gd name="T75" fmla="*/ 643 h 1259"/>
                <a:gd name="T76" fmla="*/ 468 w 678"/>
                <a:gd name="T77" fmla="*/ 755 h 1259"/>
                <a:gd name="T78" fmla="*/ 601 w 678"/>
                <a:gd name="T79" fmla="*/ 942 h 1259"/>
                <a:gd name="T80" fmla="*/ 57 w 678"/>
                <a:gd name="T81" fmla="*/ 38 h 1259"/>
                <a:gd name="T82" fmla="*/ 127 w 678"/>
                <a:gd name="T83" fmla="*/ 157 h 1259"/>
                <a:gd name="T84" fmla="*/ 239 w 678"/>
                <a:gd name="T85" fmla="*/ 341 h 1259"/>
                <a:gd name="T86" fmla="*/ 263 w 678"/>
                <a:gd name="T87" fmla="*/ 377 h 1259"/>
                <a:gd name="T88" fmla="*/ 298 w 678"/>
                <a:gd name="T89" fmla="*/ 429 h 1259"/>
                <a:gd name="T90" fmla="*/ 424 w 678"/>
                <a:gd name="T91" fmla="*/ 630 h 1259"/>
                <a:gd name="T92" fmla="*/ 509 w 678"/>
                <a:gd name="T93" fmla="*/ 762 h 1259"/>
                <a:gd name="T94" fmla="*/ 665 w 678"/>
                <a:gd name="T95" fmla="*/ 984 h 1259"/>
                <a:gd name="T96" fmla="*/ 635 w 678"/>
                <a:gd name="T97" fmla="*/ 939 h 1259"/>
                <a:gd name="T98" fmla="*/ 259 w 678"/>
                <a:gd name="T99" fmla="*/ 309 h 1259"/>
                <a:gd name="T100" fmla="*/ 338 w 678"/>
                <a:gd name="T101" fmla="*/ 425 h 1259"/>
                <a:gd name="T102" fmla="*/ 388 w 678"/>
                <a:gd name="T103" fmla="*/ 504 h 1259"/>
                <a:gd name="T104" fmla="*/ 526 w 678"/>
                <a:gd name="T105" fmla="*/ 724 h 1259"/>
                <a:gd name="T106" fmla="*/ 604 w 678"/>
                <a:gd name="T107" fmla="*/ 836 h 1259"/>
                <a:gd name="T108" fmla="*/ 575 w 678"/>
                <a:gd name="T109" fmla="*/ 791 h 1259"/>
                <a:gd name="T110" fmla="*/ 421 w 678"/>
                <a:gd name="T111" fmla="*/ 500 h 1259"/>
                <a:gd name="T112" fmla="*/ 488 w 678"/>
                <a:gd name="T113" fmla="*/ 598 h 1259"/>
                <a:gd name="T114" fmla="*/ 538 w 678"/>
                <a:gd name="T115" fmla="*/ 677 h 1259"/>
                <a:gd name="T116" fmla="*/ 522 w 678"/>
                <a:gd name="T117" fmla="*/ 597 h 1259"/>
                <a:gd name="T118" fmla="*/ 634 w 678"/>
                <a:gd name="T119" fmla="*/ 773 h 1259"/>
                <a:gd name="T120" fmla="*/ 658 w 678"/>
                <a:gd name="T121" fmla="*/ 807 h 12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678" h="1259">
                  <a:moveTo>
                    <a:pt x="0" y="206"/>
                  </a:moveTo>
                  <a:lnTo>
                    <a:pt x="0" y="203"/>
                  </a:lnTo>
                  <a:lnTo>
                    <a:pt x="1" y="205"/>
                  </a:lnTo>
                  <a:lnTo>
                    <a:pt x="1" y="206"/>
                  </a:lnTo>
                  <a:lnTo>
                    <a:pt x="1" y="206"/>
                  </a:lnTo>
                  <a:lnTo>
                    <a:pt x="0" y="206"/>
                  </a:lnTo>
                  <a:close/>
                  <a:moveTo>
                    <a:pt x="0" y="166"/>
                  </a:moveTo>
                  <a:lnTo>
                    <a:pt x="0" y="152"/>
                  </a:lnTo>
                  <a:lnTo>
                    <a:pt x="8" y="165"/>
                  </a:lnTo>
                  <a:lnTo>
                    <a:pt x="23" y="190"/>
                  </a:lnTo>
                  <a:lnTo>
                    <a:pt x="35" y="210"/>
                  </a:lnTo>
                  <a:lnTo>
                    <a:pt x="43" y="225"/>
                  </a:lnTo>
                  <a:lnTo>
                    <a:pt x="45" y="231"/>
                  </a:lnTo>
                  <a:lnTo>
                    <a:pt x="41" y="228"/>
                  </a:lnTo>
                  <a:lnTo>
                    <a:pt x="32" y="216"/>
                  </a:lnTo>
                  <a:lnTo>
                    <a:pt x="19" y="196"/>
                  </a:lnTo>
                  <a:lnTo>
                    <a:pt x="4" y="173"/>
                  </a:lnTo>
                  <a:lnTo>
                    <a:pt x="0" y="166"/>
                  </a:lnTo>
                  <a:close/>
                  <a:moveTo>
                    <a:pt x="0" y="65"/>
                  </a:moveTo>
                  <a:lnTo>
                    <a:pt x="0" y="55"/>
                  </a:lnTo>
                  <a:lnTo>
                    <a:pt x="5" y="63"/>
                  </a:lnTo>
                  <a:lnTo>
                    <a:pt x="10" y="71"/>
                  </a:lnTo>
                  <a:lnTo>
                    <a:pt x="17" y="81"/>
                  </a:lnTo>
                  <a:lnTo>
                    <a:pt x="23" y="92"/>
                  </a:lnTo>
                  <a:lnTo>
                    <a:pt x="36" y="113"/>
                  </a:lnTo>
                  <a:lnTo>
                    <a:pt x="47" y="132"/>
                  </a:lnTo>
                  <a:lnTo>
                    <a:pt x="54" y="145"/>
                  </a:lnTo>
                  <a:lnTo>
                    <a:pt x="56" y="150"/>
                  </a:lnTo>
                  <a:lnTo>
                    <a:pt x="53" y="147"/>
                  </a:lnTo>
                  <a:lnTo>
                    <a:pt x="44" y="136"/>
                  </a:lnTo>
                  <a:lnTo>
                    <a:pt x="33" y="120"/>
                  </a:lnTo>
                  <a:lnTo>
                    <a:pt x="20" y="98"/>
                  </a:lnTo>
                  <a:lnTo>
                    <a:pt x="14" y="89"/>
                  </a:lnTo>
                  <a:lnTo>
                    <a:pt x="9" y="81"/>
                  </a:lnTo>
                  <a:lnTo>
                    <a:pt x="4" y="72"/>
                  </a:lnTo>
                  <a:lnTo>
                    <a:pt x="0" y="65"/>
                  </a:lnTo>
                  <a:close/>
                  <a:moveTo>
                    <a:pt x="0" y="12"/>
                  </a:moveTo>
                  <a:lnTo>
                    <a:pt x="0" y="0"/>
                  </a:lnTo>
                  <a:lnTo>
                    <a:pt x="5" y="9"/>
                  </a:lnTo>
                  <a:lnTo>
                    <a:pt x="17" y="28"/>
                  </a:lnTo>
                  <a:lnTo>
                    <a:pt x="27" y="45"/>
                  </a:lnTo>
                  <a:lnTo>
                    <a:pt x="32" y="56"/>
                  </a:lnTo>
                  <a:lnTo>
                    <a:pt x="34" y="61"/>
                  </a:lnTo>
                  <a:lnTo>
                    <a:pt x="31" y="58"/>
                  </a:lnTo>
                  <a:lnTo>
                    <a:pt x="23" y="50"/>
                  </a:lnTo>
                  <a:lnTo>
                    <a:pt x="14" y="34"/>
                  </a:lnTo>
                  <a:lnTo>
                    <a:pt x="2" y="15"/>
                  </a:lnTo>
                  <a:lnTo>
                    <a:pt x="0" y="12"/>
                  </a:lnTo>
                  <a:close/>
                  <a:moveTo>
                    <a:pt x="678" y="888"/>
                  </a:moveTo>
                  <a:lnTo>
                    <a:pt x="678" y="900"/>
                  </a:lnTo>
                  <a:lnTo>
                    <a:pt x="672" y="891"/>
                  </a:lnTo>
                  <a:lnTo>
                    <a:pt x="666" y="883"/>
                  </a:lnTo>
                  <a:lnTo>
                    <a:pt x="659" y="873"/>
                  </a:lnTo>
                  <a:lnTo>
                    <a:pt x="652" y="862"/>
                  </a:lnTo>
                  <a:lnTo>
                    <a:pt x="638" y="841"/>
                  </a:lnTo>
                  <a:lnTo>
                    <a:pt x="627" y="822"/>
                  </a:lnTo>
                  <a:lnTo>
                    <a:pt x="619" y="809"/>
                  </a:lnTo>
                  <a:lnTo>
                    <a:pt x="617" y="803"/>
                  </a:lnTo>
                  <a:lnTo>
                    <a:pt x="621" y="806"/>
                  </a:lnTo>
                  <a:lnTo>
                    <a:pt x="630" y="817"/>
                  </a:lnTo>
                  <a:lnTo>
                    <a:pt x="642" y="833"/>
                  </a:lnTo>
                  <a:lnTo>
                    <a:pt x="657" y="855"/>
                  </a:lnTo>
                  <a:lnTo>
                    <a:pt x="662" y="863"/>
                  </a:lnTo>
                  <a:lnTo>
                    <a:pt x="668" y="872"/>
                  </a:lnTo>
                  <a:lnTo>
                    <a:pt x="673" y="881"/>
                  </a:lnTo>
                  <a:lnTo>
                    <a:pt x="678" y="888"/>
                  </a:lnTo>
                  <a:close/>
                  <a:moveTo>
                    <a:pt x="678" y="946"/>
                  </a:moveTo>
                  <a:lnTo>
                    <a:pt x="678" y="963"/>
                  </a:lnTo>
                  <a:lnTo>
                    <a:pt x="666" y="943"/>
                  </a:lnTo>
                  <a:lnTo>
                    <a:pt x="657" y="927"/>
                  </a:lnTo>
                  <a:lnTo>
                    <a:pt x="651" y="916"/>
                  </a:lnTo>
                  <a:lnTo>
                    <a:pt x="649" y="912"/>
                  </a:lnTo>
                  <a:lnTo>
                    <a:pt x="653" y="913"/>
                  </a:lnTo>
                  <a:lnTo>
                    <a:pt x="658" y="920"/>
                  </a:lnTo>
                  <a:lnTo>
                    <a:pt x="667" y="931"/>
                  </a:lnTo>
                  <a:lnTo>
                    <a:pt x="678" y="946"/>
                  </a:lnTo>
                  <a:close/>
                  <a:moveTo>
                    <a:pt x="678" y="1056"/>
                  </a:moveTo>
                  <a:lnTo>
                    <a:pt x="678" y="1073"/>
                  </a:lnTo>
                  <a:lnTo>
                    <a:pt x="667" y="1055"/>
                  </a:lnTo>
                  <a:lnTo>
                    <a:pt x="659" y="1041"/>
                  </a:lnTo>
                  <a:lnTo>
                    <a:pt x="654" y="1032"/>
                  </a:lnTo>
                  <a:lnTo>
                    <a:pt x="653" y="1027"/>
                  </a:lnTo>
                  <a:lnTo>
                    <a:pt x="655" y="1028"/>
                  </a:lnTo>
                  <a:lnTo>
                    <a:pt x="660" y="1034"/>
                  </a:lnTo>
                  <a:lnTo>
                    <a:pt x="668" y="1043"/>
                  </a:lnTo>
                  <a:lnTo>
                    <a:pt x="678" y="1056"/>
                  </a:lnTo>
                  <a:close/>
                  <a:moveTo>
                    <a:pt x="678" y="1107"/>
                  </a:moveTo>
                  <a:lnTo>
                    <a:pt x="678" y="1123"/>
                  </a:lnTo>
                  <a:lnTo>
                    <a:pt x="667" y="1108"/>
                  </a:lnTo>
                  <a:lnTo>
                    <a:pt x="656" y="1091"/>
                  </a:lnTo>
                  <a:lnTo>
                    <a:pt x="638" y="1063"/>
                  </a:lnTo>
                  <a:lnTo>
                    <a:pt x="623" y="1039"/>
                  </a:lnTo>
                  <a:lnTo>
                    <a:pt x="614" y="1022"/>
                  </a:lnTo>
                  <a:lnTo>
                    <a:pt x="611" y="1015"/>
                  </a:lnTo>
                  <a:lnTo>
                    <a:pt x="616" y="1019"/>
                  </a:lnTo>
                  <a:lnTo>
                    <a:pt x="627" y="1033"/>
                  </a:lnTo>
                  <a:lnTo>
                    <a:pt x="642" y="1054"/>
                  </a:lnTo>
                  <a:lnTo>
                    <a:pt x="661" y="1082"/>
                  </a:lnTo>
                  <a:lnTo>
                    <a:pt x="670" y="1095"/>
                  </a:lnTo>
                  <a:lnTo>
                    <a:pt x="678" y="1107"/>
                  </a:lnTo>
                  <a:close/>
                  <a:moveTo>
                    <a:pt x="678" y="1247"/>
                  </a:moveTo>
                  <a:lnTo>
                    <a:pt x="678" y="1259"/>
                  </a:lnTo>
                  <a:lnTo>
                    <a:pt x="668" y="1241"/>
                  </a:lnTo>
                  <a:lnTo>
                    <a:pt x="665" y="1233"/>
                  </a:lnTo>
                  <a:lnTo>
                    <a:pt x="668" y="1237"/>
                  </a:lnTo>
                  <a:lnTo>
                    <a:pt x="678" y="1247"/>
                  </a:lnTo>
                  <a:close/>
                  <a:moveTo>
                    <a:pt x="72" y="313"/>
                  </a:moveTo>
                  <a:lnTo>
                    <a:pt x="88" y="339"/>
                  </a:lnTo>
                  <a:lnTo>
                    <a:pt x="101" y="361"/>
                  </a:lnTo>
                  <a:lnTo>
                    <a:pt x="110" y="378"/>
                  </a:lnTo>
                  <a:lnTo>
                    <a:pt x="112" y="384"/>
                  </a:lnTo>
                  <a:lnTo>
                    <a:pt x="108" y="380"/>
                  </a:lnTo>
                  <a:lnTo>
                    <a:pt x="98" y="367"/>
                  </a:lnTo>
                  <a:lnTo>
                    <a:pt x="84" y="346"/>
                  </a:lnTo>
                  <a:lnTo>
                    <a:pt x="68" y="320"/>
                  </a:lnTo>
                  <a:lnTo>
                    <a:pt x="50" y="293"/>
                  </a:lnTo>
                  <a:lnTo>
                    <a:pt x="37" y="271"/>
                  </a:lnTo>
                  <a:lnTo>
                    <a:pt x="29" y="255"/>
                  </a:lnTo>
                  <a:lnTo>
                    <a:pt x="27" y="247"/>
                  </a:lnTo>
                  <a:lnTo>
                    <a:pt x="31" y="251"/>
                  </a:lnTo>
                  <a:lnTo>
                    <a:pt x="41" y="265"/>
                  </a:lnTo>
                  <a:lnTo>
                    <a:pt x="55" y="286"/>
                  </a:lnTo>
                  <a:lnTo>
                    <a:pt x="72" y="313"/>
                  </a:lnTo>
                  <a:close/>
                  <a:moveTo>
                    <a:pt x="187" y="495"/>
                  </a:moveTo>
                  <a:lnTo>
                    <a:pt x="205" y="523"/>
                  </a:lnTo>
                  <a:lnTo>
                    <a:pt x="219" y="547"/>
                  </a:lnTo>
                  <a:lnTo>
                    <a:pt x="227" y="563"/>
                  </a:lnTo>
                  <a:lnTo>
                    <a:pt x="231" y="571"/>
                  </a:lnTo>
                  <a:lnTo>
                    <a:pt x="225" y="566"/>
                  </a:lnTo>
                  <a:lnTo>
                    <a:pt x="216" y="552"/>
                  </a:lnTo>
                  <a:lnTo>
                    <a:pt x="200" y="531"/>
                  </a:lnTo>
                  <a:lnTo>
                    <a:pt x="182" y="504"/>
                  </a:lnTo>
                  <a:lnTo>
                    <a:pt x="165" y="475"/>
                  </a:lnTo>
                  <a:lnTo>
                    <a:pt x="151" y="452"/>
                  </a:lnTo>
                  <a:lnTo>
                    <a:pt x="142" y="435"/>
                  </a:lnTo>
                  <a:lnTo>
                    <a:pt x="140" y="428"/>
                  </a:lnTo>
                  <a:lnTo>
                    <a:pt x="144" y="432"/>
                  </a:lnTo>
                  <a:lnTo>
                    <a:pt x="155" y="447"/>
                  </a:lnTo>
                  <a:lnTo>
                    <a:pt x="169" y="468"/>
                  </a:lnTo>
                  <a:lnTo>
                    <a:pt x="187" y="495"/>
                  </a:lnTo>
                  <a:close/>
                  <a:moveTo>
                    <a:pt x="311" y="687"/>
                  </a:moveTo>
                  <a:lnTo>
                    <a:pt x="329" y="716"/>
                  </a:lnTo>
                  <a:lnTo>
                    <a:pt x="343" y="741"/>
                  </a:lnTo>
                  <a:lnTo>
                    <a:pt x="353" y="759"/>
                  </a:lnTo>
                  <a:lnTo>
                    <a:pt x="356" y="765"/>
                  </a:lnTo>
                  <a:lnTo>
                    <a:pt x="350" y="762"/>
                  </a:lnTo>
                  <a:lnTo>
                    <a:pt x="340" y="747"/>
                  </a:lnTo>
                  <a:lnTo>
                    <a:pt x="323" y="724"/>
                  </a:lnTo>
                  <a:lnTo>
                    <a:pt x="305" y="695"/>
                  </a:lnTo>
                  <a:lnTo>
                    <a:pt x="287" y="666"/>
                  </a:lnTo>
                  <a:lnTo>
                    <a:pt x="272" y="641"/>
                  </a:lnTo>
                  <a:lnTo>
                    <a:pt x="262" y="624"/>
                  </a:lnTo>
                  <a:lnTo>
                    <a:pt x="260" y="616"/>
                  </a:lnTo>
                  <a:lnTo>
                    <a:pt x="264" y="620"/>
                  </a:lnTo>
                  <a:lnTo>
                    <a:pt x="275" y="636"/>
                  </a:lnTo>
                  <a:lnTo>
                    <a:pt x="291" y="658"/>
                  </a:lnTo>
                  <a:lnTo>
                    <a:pt x="311" y="687"/>
                  </a:lnTo>
                  <a:close/>
                  <a:moveTo>
                    <a:pt x="440" y="887"/>
                  </a:moveTo>
                  <a:lnTo>
                    <a:pt x="459" y="917"/>
                  </a:lnTo>
                  <a:lnTo>
                    <a:pt x="476" y="943"/>
                  </a:lnTo>
                  <a:lnTo>
                    <a:pt x="485" y="961"/>
                  </a:lnTo>
                  <a:lnTo>
                    <a:pt x="489" y="969"/>
                  </a:lnTo>
                  <a:lnTo>
                    <a:pt x="483" y="965"/>
                  </a:lnTo>
                  <a:lnTo>
                    <a:pt x="471" y="950"/>
                  </a:lnTo>
                  <a:lnTo>
                    <a:pt x="454" y="926"/>
                  </a:lnTo>
                  <a:lnTo>
                    <a:pt x="435" y="896"/>
                  </a:lnTo>
                  <a:lnTo>
                    <a:pt x="415" y="864"/>
                  </a:lnTo>
                  <a:lnTo>
                    <a:pt x="399" y="840"/>
                  </a:lnTo>
                  <a:lnTo>
                    <a:pt x="389" y="821"/>
                  </a:lnTo>
                  <a:lnTo>
                    <a:pt x="386" y="813"/>
                  </a:lnTo>
                  <a:lnTo>
                    <a:pt x="391" y="818"/>
                  </a:lnTo>
                  <a:lnTo>
                    <a:pt x="403" y="833"/>
                  </a:lnTo>
                  <a:lnTo>
                    <a:pt x="420" y="857"/>
                  </a:lnTo>
                  <a:lnTo>
                    <a:pt x="440" y="887"/>
                  </a:lnTo>
                  <a:close/>
                  <a:moveTo>
                    <a:pt x="578" y="1096"/>
                  </a:moveTo>
                  <a:lnTo>
                    <a:pt x="599" y="1128"/>
                  </a:lnTo>
                  <a:lnTo>
                    <a:pt x="616" y="1155"/>
                  </a:lnTo>
                  <a:lnTo>
                    <a:pt x="626" y="1173"/>
                  </a:lnTo>
                  <a:lnTo>
                    <a:pt x="629" y="1182"/>
                  </a:lnTo>
                  <a:lnTo>
                    <a:pt x="624" y="1176"/>
                  </a:lnTo>
                  <a:lnTo>
                    <a:pt x="612" y="1161"/>
                  </a:lnTo>
                  <a:lnTo>
                    <a:pt x="594" y="1136"/>
                  </a:lnTo>
                  <a:lnTo>
                    <a:pt x="573" y="1105"/>
                  </a:lnTo>
                  <a:lnTo>
                    <a:pt x="552" y="1073"/>
                  </a:lnTo>
                  <a:lnTo>
                    <a:pt x="535" y="1046"/>
                  </a:lnTo>
                  <a:lnTo>
                    <a:pt x="524" y="1027"/>
                  </a:lnTo>
                  <a:lnTo>
                    <a:pt x="521" y="1019"/>
                  </a:lnTo>
                  <a:lnTo>
                    <a:pt x="526" y="1023"/>
                  </a:lnTo>
                  <a:lnTo>
                    <a:pt x="539" y="1039"/>
                  </a:lnTo>
                  <a:lnTo>
                    <a:pt x="557" y="1065"/>
                  </a:lnTo>
                  <a:lnTo>
                    <a:pt x="578" y="1096"/>
                  </a:lnTo>
                  <a:close/>
                  <a:moveTo>
                    <a:pt x="109" y="340"/>
                  </a:moveTo>
                  <a:lnTo>
                    <a:pt x="92" y="315"/>
                  </a:lnTo>
                  <a:lnTo>
                    <a:pt x="80" y="292"/>
                  </a:lnTo>
                  <a:lnTo>
                    <a:pt x="72" y="277"/>
                  </a:lnTo>
                  <a:lnTo>
                    <a:pt x="70" y="271"/>
                  </a:lnTo>
                  <a:lnTo>
                    <a:pt x="73" y="274"/>
                  </a:lnTo>
                  <a:lnTo>
                    <a:pt x="83" y="288"/>
                  </a:lnTo>
                  <a:lnTo>
                    <a:pt x="97" y="307"/>
                  </a:lnTo>
                  <a:lnTo>
                    <a:pt x="113" y="333"/>
                  </a:lnTo>
                  <a:lnTo>
                    <a:pt x="128" y="359"/>
                  </a:lnTo>
                  <a:lnTo>
                    <a:pt x="141" y="381"/>
                  </a:lnTo>
                  <a:lnTo>
                    <a:pt x="150" y="396"/>
                  </a:lnTo>
                  <a:lnTo>
                    <a:pt x="152" y="402"/>
                  </a:lnTo>
                  <a:lnTo>
                    <a:pt x="148" y="398"/>
                  </a:lnTo>
                  <a:lnTo>
                    <a:pt x="138" y="385"/>
                  </a:lnTo>
                  <a:lnTo>
                    <a:pt x="125" y="366"/>
                  </a:lnTo>
                  <a:lnTo>
                    <a:pt x="109" y="340"/>
                  </a:lnTo>
                  <a:close/>
                  <a:moveTo>
                    <a:pt x="220" y="517"/>
                  </a:moveTo>
                  <a:lnTo>
                    <a:pt x="203" y="490"/>
                  </a:lnTo>
                  <a:lnTo>
                    <a:pt x="190" y="466"/>
                  </a:lnTo>
                  <a:lnTo>
                    <a:pt x="181" y="451"/>
                  </a:lnTo>
                  <a:lnTo>
                    <a:pt x="178" y="443"/>
                  </a:lnTo>
                  <a:lnTo>
                    <a:pt x="182" y="448"/>
                  </a:lnTo>
                  <a:lnTo>
                    <a:pt x="193" y="461"/>
                  </a:lnTo>
                  <a:lnTo>
                    <a:pt x="207" y="482"/>
                  </a:lnTo>
                  <a:lnTo>
                    <a:pt x="224" y="508"/>
                  </a:lnTo>
                  <a:lnTo>
                    <a:pt x="241" y="535"/>
                  </a:lnTo>
                  <a:lnTo>
                    <a:pt x="254" y="558"/>
                  </a:lnTo>
                  <a:lnTo>
                    <a:pt x="263" y="574"/>
                  </a:lnTo>
                  <a:lnTo>
                    <a:pt x="265" y="581"/>
                  </a:lnTo>
                  <a:lnTo>
                    <a:pt x="261" y="577"/>
                  </a:lnTo>
                  <a:lnTo>
                    <a:pt x="251" y="563"/>
                  </a:lnTo>
                  <a:lnTo>
                    <a:pt x="236" y="543"/>
                  </a:lnTo>
                  <a:lnTo>
                    <a:pt x="220" y="517"/>
                  </a:lnTo>
                  <a:close/>
                  <a:moveTo>
                    <a:pt x="293" y="625"/>
                  </a:moveTo>
                  <a:lnTo>
                    <a:pt x="298" y="628"/>
                  </a:lnTo>
                  <a:lnTo>
                    <a:pt x="308" y="642"/>
                  </a:lnTo>
                  <a:lnTo>
                    <a:pt x="323" y="665"/>
                  </a:lnTo>
                  <a:lnTo>
                    <a:pt x="342" y="692"/>
                  </a:lnTo>
                  <a:lnTo>
                    <a:pt x="359" y="720"/>
                  </a:lnTo>
                  <a:lnTo>
                    <a:pt x="374" y="743"/>
                  </a:lnTo>
                  <a:lnTo>
                    <a:pt x="383" y="760"/>
                  </a:lnTo>
                  <a:lnTo>
                    <a:pt x="385" y="767"/>
                  </a:lnTo>
                  <a:lnTo>
                    <a:pt x="381" y="763"/>
                  </a:lnTo>
                  <a:lnTo>
                    <a:pt x="370" y="749"/>
                  </a:lnTo>
                  <a:lnTo>
                    <a:pt x="355" y="727"/>
                  </a:lnTo>
                  <a:lnTo>
                    <a:pt x="336" y="700"/>
                  </a:lnTo>
                  <a:lnTo>
                    <a:pt x="319" y="672"/>
                  </a:lnTo>
                  <a:lnTo>
                    <a:pt x="305" y="649"/>
                  </a:lnTo>
                  <a:lnTo>
                    <a:pt x="296" y="632"/>
                  </a:lnTo>
                  <a:lnTo>
                    <a:pt x="293" y="625"/>
                  </a:lnTo>
                  <a:close/>
                  <a:moveTo>
                    <a:pt x="415" y="814"/>
                  </a:moveTo>
                  <a:lnTo>
                    <a:pt x="421" y="817"/>
                  </a:lnTo>
                  <a:lnTo>
                    <a:pt x="431" y="832"/>
                  </a:lnTo>
                  <a:lnTo>
                    <a:pt x="448" y="855"/>
                  </a:lnTo>
                  <a:lnTo>
                    <a:pt x="467" y="884"/>
                  </a:lnTo>
                  <a:lnTo>
                    <a:pt x="485" y="913"/>
                  </a:lnTo>
                  <a:lnTo>
                    <a:pt x="501" y="938"/>
                  </a:lnTo>
                  <a:lnTo>
                    <a:pt x="510" y="955"/>
                  </a:lnTo>
                  <a:lnTo>
                    <a:pt x="513" y="963"/>
                  </a:lnTo>
                  <a:lnTo>
                    <a:pt x="508" y="958"/>
                  </a:lnTo>
                  <a:lnTo>
                    <a:pt x="497" y="943"/>
                  </a:lnTo>
                  <a:lnTo>
                    <a:pt x="481" y="920"/>
                  </a:lnTo>
                  <a:lnTo>
                    <a:pt x="462" y="892"/>
                  </a:lnTo>
                  <a:lnTo>
                    <a:pt x="443" y="863"/>
                  </a:lnTo>
                  <a:lnTo>
                    <a:pt x="428" y="838"/>
                  </a:lnTo>
                  <a:lnTo>
                    <a:pt x="418" y="821"/>
                  </a:lnTo>
                  <a:lnTo>
                    <a:pt x="415" y="814"/>
                  </a:lnTo>
                  <a:close/>
                  <a:moveTo>
                    <a:pt x="545" y="1010"/>
                  </a:moveTo>
                  <a:lnTo>
                    <a:pt x="550" y="1014"/>
                  </a:lnTo>
                  <a:lnTo>
                    <a:pt x="562" y="1031"/>
                  </a:lnTo>
                  <a:lnTo>
                    <a:pt x="579" y="1054"/>
                  </a:lnTo>
                  <a:lnTo>
                    <a:pt x="600" y="1083"/>
                  </a:lnTo>
                  <a:lnTo>
                    <a:pt x="619" y="1115"/>
                  </a:lnTo>
                  <a:lnTo>
                    <a:pt x="635" y="1141"/>
                  </a:lnTo>
                  <a:lnTo>
                    <a:pt x="645" y="1158"/>
                  </a:lnTo>
                  <a:lnTo>
                    <a:pt x="648" y="1167"/>
                  </a:lnTo>
                  <a:lnTo>
                    <a:pt x="643" y="1162"/>
                  </a:lnTo>
                  <a:lnTo>
                    <a:pt x="631" y="1147"/>
                  </a:lnTo>
                  <a:lnTo>
                    <a:pt x="614" y="1123"/>
                  </a:lnTo>
                  <a:lnTo>
                    <a:pt x="593" y="1093"/>
                  </a:lnTo>
                  <a:lnTo>
                    <a:pt x="574" y="1062"/>
                  </a:lnTo>
                  <a:lnTo>
                    <a:pt x="558" y="1036"/>
                  </a:lnTo>
                  <a:lnTo>
                    <a:pt x="548" y="1019"/>
                  </a:lnTo>
                  <a:lnTo>
                    <a:pt x="545" y="1010"/>
                  </a:lnTo>
                  <a:close/>
                  <a:moveTo>
                    <a:pt x="95" y="262"/>
                  </a:moveTo>
                  <a:lnTo>
                    <a:pt x="90" y="259"/>
                  </a:lnTo>
                  <a:lnTo>
                    <a:pt x="82" y="247"/>
                  </a:lnTo>
                  <a:lnTo>
                    <a:pt x="69" y="229"/>
                  </a:lnTo>
                  <a:lnTo>
                    <a:pt x="55" y="206"/>
                  </a:lnTo>
                  <a:lnTo>
                    <a:pt x="41" y="182"/>
                  </a:lnTo>
                  <a:lnTo>
                    <a:pt x="29" y="163"/>
                  </a:lnTo>
                  <a:lnTo>
                    <a:pt x="21" y="149"/>
                  </a:lnTo>
                  <a:lnTo>
                    <a:pt x="19" y="142"/>
                  </a:lnTo>
                  <a:lnTo>
                    <a:pt x="23" y="146"/>
                  </a:lnTo>
                  <a:lnTo>
                    <a:pt x="32" y="157"/>
                  </a:lnTo>
                  <a:lnTo>
                    <a:pt x="44" y="176"/>
                  </a:lnTo>
                  <a:lnTo>
                    <a:pt x="59" y="198"/>
                  </a:lnTo>
                  <a:lnTo>
                    <a:pt x="73" y="222"/>
                  </a:lnTo>
                  <a:lnTo>
                    <a:pt x="85" y="243"/>
                  </a:lnTo>
                  <a:lnTo>
                    <a:pt x="92" y="257"/>
                  </a:lnTo>
                  <a:lnTo>
                    <a:pt x="95" y="262"/>
                  </a:lnTo>
                  <a:close/>
                  <a:moveTo>
                    <a:pt x="118" y="301"/>
                  </a:moveTo>
                  <a:lnTo>
                    <a:pt x="123" y="304"/>
                  </a:lnTo>
                  <a:lnTo>
                    <a:pt x="131" y="317"/>
                  </a:lnTo>
                  <a:lnTo>
                    <a:pt x="144" y="336"/>
                  </a:lnTo>
                  <a:lnTo>
                    <a:pt x="159" y="360"/>
                  </a:lnTo>
                  <a:lnTo>
                    <a:pt x="176" y="384"/>
                  </a:lnTo>
                  <a:lnTo>
                    <a:pt x="187" y="406"/>
                  </a:lnTo>
                  <a:lnTo>
                    <a:pt x="195" y="420"/>
                  </a:lnTo>
                  <a:lnTo>
                    <a:pt x="197" y="426"/>
                  </a:lnTo>
                  <a:lnTo>
                    <a:pt x="193" y="423"/>
                  </a:lnTo>
                  <a:lnTo>
                    <a:pt x="184" y="411"/>
                  </a:lnTo>
                  <a:lnTo>
                    <a:pt x="171" y="392"/>
                  </a:lnTo>
                  <a:lnTo>
                    <a:pt x="155" y="368"/>
                  </a:lnTo>
                  <a:lnTo>
                    <a:pt x="140" y="343"/>
                  </a:lnTo>
                  <a:lnTo>
                    <a:pt x="128" y="323"/>
                  </a:lnTo>
                  <a:lnTo>
                    <a:pt x="121" y="307"/>
                  </a:lnTo>
                  <a:lnTo>
                    <a:pt x="118" y="301"/>
                  </a:lnTo>
                  <a:close/>
                  <a:moveTo>
                    <a:pt x="262" y="536"/>
                  </a:moveTo>
                  <a:lnTo>
                    <a:pt x="246" y="510"/>
                  </a:lnTo>
                  <a:lnTo>
                    <a:pt x="233" y="488"/>
                  </a:lnTo>
                  <a:lnTo>
                    <a:pt x="225" y="473"/>
                  </a:lnTo>
                  <a:lnTo>
                    <a:pt x="222" y="466"/>
                  </a:lnTo>
                  <a:lnTo>
                    <a:pt x="226" y="469"/>
                  </a:lnTo>
                  <a:lnTo>
                    <a:pt x="236" y="482"/>
                  </a:lnTo>
                  <a:lnTo>
                    <a:pt x="250" y="503"/>
                  </a:lnTo>
                  <a:lnTo>
                    <a:pt x="266" y="529"/>
                  </a:lnTo>
                  <a:lnTo>
                    <a:pt x="282" y="555"/>
                  </a:lnTo>
                  <a:lnTo>
                    <a:pt x="295" y="576"/>
                  </a:lnTo>
                  <a:lnTo>
                    <a:pt x="304" y="591"/>
                  </a:lnTo>
                  <a:lnTo>
                    <a:pt x="306" y="597"/>
                  </a:lnTo>
                  <a:lnTo>
                    <a:pt x="302" y="593"/>
                  </a:lnTo>
                  <a:lnTo>
                    <a:pt x="292" y="582"/>
                  </a:lnTo>
                  <a:lnTo>
                    <a:pt x="278" y="561"/>
                  </a:lnTo>
                  <a:lnTo>
                    <a:pt x="262" y="536"/>
                  </a:lnTo>
                  <a:close/>
                  <a:moveTo>
                    <a:pt x="375" y="712"/>
                  </a:moveTo>
                  <a:lnTo>
                    <a:pt x="358" y="685"/>
                  </a:lnTo>
                  <a:lnTo>
                    <a:pt x="344" y="663"/>
                  </a:lnTo>
                  <a:lnTo>
                    <a:pt x="335" y="646"/>
                  </a:lnTo>
                  <a:lnTo>
                    <a:pt x="333" y="639"/>
                  </a:lnTo>
                  <a:lnTo>
                    <a:pt x="338" y="643"/>
                  </a:lnTo>
                  <a:lnTo>
                    <a:pt x="348" y="656"/>
                  </a:lnTo>
                  <a:lnTo>
                    <a:pt x="362" y="678"/>
                  </a:lnTo>
                  <a:lnTo>
                    <a:pt x="381" y="704"/>
                  </a:lnTo>
                  <a:lnTo>
                    <a:pt x="397" y="731"/>
                  </a:lnTo>
                  <a:lnTo>
                    <a:pt x="411" y="753"/>
                  </a:lnTo>
                  <a:lnTo>
                    <a:pt x="420" y="769"/>
                  </a:lnTo>
                  <a:lnTo>
                    <a:pt x="422" y="776"/>
                  </a:lnTo>
                  <a:lnTo>
                    <a:pt x="417" y="773"/>
                  </a:lnTo>
                  <a:lnTo>
                    <a:pt x="407" y="760"/>
                  </a:lnTo>
                  <a:lnTo>
                    <a:pt x="393" y="738"/>
                  </a:lnTo>
                  <a:lnTo>
                    <a:pt x="375" y="712"/>
                  </a:lnTo>
                  <a:close/>
                  <a:moveTo>
                    <a:pt x="494" y="896"/>
                  </a:moveTo>
                  <a:lnTo>
                    <a:pt x="477" y="868"/>
                  </a:lnTo>
                  <a:lnTo>
                    <a:pt x="462" y="844"/>
                  </a:lnTo>
                  <a:lnTo>
                    <a:pt x="453" y="828"/>
                  </a:lnTo>
                  <a:lnTo>
                    <a:pt x="451" y="820"/>
                  </a:lnTo>
                  <a:lnTo>
                    <a:pt x="455" y="824"/>
                  </a:lnTo>
                  <a:lnTo>
                    <a:pt x="466" y="838"/>
                  </a:lnTo>
                  <a:lnTo>
                    <a:pt x="481" y="860"/>
                  </a:lnTo>
                  <a:lnTo>
                    <a:pt x="499" y="888"/>
                  </a:lnTo>
                  <a:lnTo>
                    <a:pt x="518" y="916"/>
                  </a:lnTo>
                  <a:lnTo>
                    <a:pt x="533" y="939"/>
                  </a:lnTo>
                  <a:lnTo>
                    <a:pt x="542" y="956"/>
                  </a:lnTo>
                  <a:lnTo>
                    <a:pt x="545" y="964"/>
                  </a:lnTo>
                  <a:lnTo>
                    <a:pt x="539" y="959"/>
                  </a:lnTo>
                  <a:lnTo>
                    <a:pt x="529" y="945"/>
                  </a:lnTo>
                  <a:lnTo>
                    <a:pt x="513" y="924"/>
                  </a:lnTo>
                  <a:lnTo>
                    <a:pt x="494" y="896"/>
                  </a:lnTo>
                  <a:close/>
                  <a:moveTo>
                    <a:pt x="621" y="1089"/>
                  </a:moveTo>
                  <a:lnTo>
                    <a:pt x="602" y="1060"/>
                  </a:lnTo>
                  <a:lnTo>
                    <a:pt x="587" y="1035"/>
                  </a:lnTo>
                  <a:lnTo>
                    <a:pt x="577" y="1017"/>
                  </a:lnTo>
                  <a:lnTo>
                    <a:pt x="575" y="1009"/>
                  </a:lnTo>
                  <a:lnTo>
                    <a:pt x="579" y="1013"/>
                  </a:lnTo>
                  <a:lnTo>
                    <a:pt x="591" y="1028"/>
                  </a:lnTo>
                  <a:lnTo>
                    <a:pt x="607" y="1051"/>
                  </a:lnTo>
                  <a:lnTo>
                    <a:pt x="627" y="1080"/>
                  </a:lnTo>
                  <a:lnTo>
                    <a:pt x="646" y="1109"/>
                  </a:lnTo>
                  <a:lnTo>
                    <a:pt x="661" y="1133"/>
                  </a:lnTo>
                  <a:lnTo>
                    <a:pt x="671" y="1151"/>
                  </a:lnTo>
                  <a:lnTo>
                    <a:pt x="674" y="1159"/>
                  </a:lnTo>
                  <a:lnTo>
                    <a:pt x="673" y="1158"/>
                  </a:lnTo>
                  <a:lnTo>
                    <a:pt x="669" y="1155"/>
                  </a:lnTo>
                  <a:lnTo>
                    <a:pt x="665" y="1148"/>
                  </a:lnTo>
                  <a:lnTo>
                    <a:pt x="657" y="1140"/>
                  </a:lnTo>
                  <a:lnTo>
                    <a:pt x="641" y="1117"/>
                  </a:lnTo>
                  <a:lnTo>
                    <a:pt x="621" y="1089"/>
                  </a:lnTo>
                  <a:close/>
                  <a:moveTo>
                    <a:pt x="115" y="238"/>
                  </a:moveTo>
                  <a:lnTo>
                    <a:pt x="129" y="261"/>
                  </a:lnTo>
                  <a:lnTo>
                    <a:pt x="140" y="281"/>
                  </a:lnTo>
                  <a:lnTo>
                    <a:pt x="146" y="293"/>
                  </a:lnTo>
                  <a:lnTo>
                    <a:pt x="149" y="300"/>
                  </a:lnTo>
                  <a:lnTo>
                    <a:pt x="145" y="297"/>
                  </a:lnTo>
                  <a:lnTo>
                    <a:pt x="137" y="285"/>
                  </a:lnTo>
                  <a:lnTo>
                    <a:pt x="125" y="268"/>
                  </a:lnTo>
                  <a:lnTo>
                    <a:pt x="111" y="245"/>
                  </a:lnTo>
                  <a:lnTo>
                    <a:pt x="97" y="223"/>
                  </a:lnTo>
                  <a:lnTo>
                    <a:pt x="86" y="204"/>
                  </a:lnTo>
                  <a:lnTo>
                    <a:pt x="80" y="191"/>
                  </a:lnTo>
                  <a:lnTo>
                    <a:pt x="77" y="184"/>
                  </a:lnTo>
                  <a:lnTo>
                    <a:pt x="81" y="188"/>
                  </a:lnTo>
                  <a:lnTo>
                    <a:pt x="89" y="200"/>
                  </a:lnTo>
                  <a:lnTo>
                    <a:pt x="101" y="217"/>
                  </a:lnTo>
                  <a:lnTo>
                    <a:pt x="115" y="238"/>
                  </a:lnTo>
                  <a:close/>
                  <a:moveTo>
                    <a:pt x="248" y="456"/>
                  </a:moveTo>
                  <a:lnTo>
                    <a:pt x="244" y="453"/>
                  </a:lnTo>
                  <a:lnTo>
                    <a:pt x="235" y="441"/>
                  </a:lnTo>
                  <a:lnTo>
                    <a:pt x="223" y="423"/>
                  </a:lnTo>
                  <a:lnTo>
                    <a:pt x="208" y="400"/>
                  </a:lnTo>
                  <a:lnTo>
                    <a:pt x="193" y="377"/>
                  </a:lnTo>
                  <a:lnTo>
                    <a:pt x="182" y="356"/>
                  </a:lnTo>
                  <a:lnTo>
                    <a:pt x="175" y="342"/>
                  </a:lnTo>
                  <a:lnTo>
                    <a:pt x="172" y="336"/>
                  </a:lnTo>
                  <a:lnTo>
                    <a:pt x="176" y="340"/>
                  </a:lnTo>
                  <a:lnTo>
                    <a:pt x="184" y="352"/>
                  </a:lnTo>
                  <a:lnTo>
                    <a:pt x="197" y="370"/>
                  </a:lnTo>
                  <a:lnTo>
                    <a:pt x="212" y="393"/>
                  </a:lnTo>
                  <a:lnTo>
                    <a:pt x="226" y="416"/>
                  </a:lnTo>
                  <a:lnTo>
                    <a:pt x="238" y="436"/>
                  </a:lnTo>
                  <a:lnTo>
                    <a:pt x="246" y="450"/>
                  </a:lnTo>
                  <a:lnTo>
                    <a:pt x="248" y="456"/>
                  </a:lnTo>
                  <a:close/>
                  <a:moveTo>
                    <a:pt x="273" y="495"/>
                  </a:moveTo>
                  <a:lnTo>
                    <a:pt x="277" y="498"/>
                  </a:lnTo>
                  <a:lnTo>
                    <a:pt x="286" y="510"/>
                  </a:lnTo>
                  <a:lnTo>
                    <a:pt x="300" y="530"/>
                  </a:lnTo>
                  <a:lnTo>
                    <a:pt x="315" y="554"/>
                  </a:lnTo>
                  <a:lnTo>
                    <a:pt x="330" y="578"/>
                  </a:lnTo>
                  <a:lnTo>
                    <a:pt x="343" y="599"/>
                  </a:lnTo>
                  <a:lnTo>
                    <a:pt x="350" y="614"/>
                  </a:lnTo>
                  <a:lnTo>
                    <a:pt x="353" y="620"/>
                  </a:lnTo>
                  <a:lnTo>
                    <a:pt x="348" y="617"/>
                  </a:lnTo>
                  <a:lnTo>
                    <a:pt x="340" y="605"/>
                  </a:lnTo>
                  <a:lnTo>
                    <a:pt x="326" y="586"/>
                  </a:lnTo>
                  <a:lnTo>
                    <a:pt x="311" y="562"/>
                  </a:lnTo>
                  <a:lnTo>
                    <a:pt x="295" y="537"/>
                  </a:lnTo>
                  <a:lnTo>
                    <a:pt x="282" y="517"/>
                  </a:lnTo>
                  <a:lnTo>
                    <a:pt x="275" y="502"/>
                  </a:lnTo>
                  <a:lnTo>
                    <a:pt x="273" y="495"/>
                  </a:lnTo>
                  <a:close/>
                  <a:moveTo>
                    <a:pt x="379" y="660"/>
                  </a:moveTo>
                  <a:lnTo>
                    <a:pt x="383" y="664"/>
                  </a:lnTo>
                  <a:lnTo>
                    <a:pt x="393" y="677"/>
                  </a:lnTo>
                  <a:lnTo>
                    <a:pt x="407" y="697"/>
                  </a:lnTo>
                  <a:lnTo>
                    <a:pt x="424" y="722"/>
                  </a:lnTo>
                  <a:lnTo>
                    <a:pt x="440" y="749"/>
                  </a:lnTo>
                  <a:lnTo>
                    <a:pt x="453" y="770"/>
                  </a:lnTo>
                  <a:lnTo>
                    <a:pt x="462" y="786"/>
                  </a:lnTo>
                  <a:lnTo>
                    <a:pt x="464" y="792"/>
                  </a:lnTo>
                  <a:lnTo>
                    <a:pt x="459" y="788"/>
                  </a:lnTo>
                  <a:lnTo>
                    <a:pt x="450" y="776"/>
                  </a:lnTo>
                  <a:lnTo>
                    <a:pt x="436" y="755"/>
                  </a:lnTo>
                  <a:lnTo>
                    <a:pt x="418" y="731"/>
                  </a:lnTo>
                  <a:lnTo>
                    <a:pt x="402" y="705"/>
                  </a:lnTo>
                  <a:lnTo>
                    <a:pt x="389" y="682"/>
                  </a:lnTo>
                  <a:lnTo>
                    <a:pt x="381" y="667"/>
                  </a:lnTo>
                  <a:lnTo>
                    <a:pt x="379" y="660"/>
                  </a:lnTo>
                  <a:close/>
                  <a:moveTo>
                    <a:pt x="491" y="833"/>
                  </a:moveTo>
                  <a:lnTo>
                    <a:pt x="496" y="837"/>
                  </a:lnTo>
                  <a:lnTo>
                    <a:pt x="506" y="850"/>
                  </a:lnTo>
                  <a:lnTo>
                    <a:pt x="521" y="872"/>
                  </a:lnTo>
                  <a:lnTo>
                    <a:pt x="539" y="899"/>
                  </a:lnTo>
                  <a:lnTo>
                    <a:pt x="557" y="926"/>
                  </a:lnTo>
                  <a:lnTo>
                    <a:pt x="571" y="949"/>
                  </a:lnTo>
                  <a:lnTo>
                    <a:pt x="579" y="964"/>
                  </a:lnTo>
                  <a:lnTo>
                    <a:pt x="581" y="971"/>
                  </a:lnTo>
                  <a:lnTo>
                    <a:pt x="577" y="967"/>
                  </a:lnTo>
                  <a:lnTo>
                    <a:pt x="566" y="954"/>
                  </a:lnTo>
                  <a:lnTo>
                    <a:pt x="551" y="933"/>
                  </a:lnTo>
                  <a:lnTo>
                    <a:pt x="534" y="908"/>
                  </a:lnTo>
                  <a:lnTo>
                    <a:pt x="517" y="879"/>
                  </a:lnTo>
                  <a:lnTo>
                    <a:pt x="503" y="857"/>
                  </a:lnTo>
                  <a:lnTo>
                    <a:pt x="494" y="841"/>
                  </a:lnTo>
                  <a:lnTo>
                    <a:pt x="491" y="833"/>
                  </a:lnTo>
                  <a:close/>
                  <a:moveTo>
                    <a:pt x="85" y="150"/>
                  </a:moveTo>
                  <a:lnTo>
                    <a:pt x="72" y="129"/>
                  </a:lnTo>
                  <a:lnTo>
                    <a:pt x="62" y="112"/>
                  </a:lnTo>
                  <a:lnTo>
                    <a:pt x="56" y="99"/>
                  </a:lnTo>
                  <a:lnTo>
                    <a:pt x="54" y="94"/>
                  </a:lnTo>
                  <a:lnTo>
                    <a:pt x="57" y="97"/>
                  </a:lnTo>
                  <a:lnTo>
                    <a:pt x="65" y="107"/>
                  </a:lnTo>
                  <a:lnTo>
                    <a:pt x="76" y="123"/>
                  </a:lnTo>
                  <a:lnTo>
                    <a:pt x="88" y="142"/>
                  </a:lnTo>
                  <a:lnTo>
                    <a:pt x="101" y="164"/>
                  </a:lnTo>
                  <a:lnTo>
                    <a:pt x="111" y="181"/>
                  </a:lnTo>
                  <a:lnTo>
                    <a:pt x="117" y="193"/>
                  </a:lnTo>
                  <a:lnTo>
                    <a:pt x="119" y="198"/>
                  </a:lnTo>
                  <a:lnTo>
                    <a:pt x="116" y="195"/>
                  </a:lnTo>
                  <a:lnTo>
                    <a:pt x="109" y="186"/>
                  </a:lnTo>
                  <a:lnTo>
                    <a:pt x="98" y="169"/>
                  </a:lnTo>
                  <a:lnTo>
                    <a:pt x="85" y="150"/>
                  </a:lnTo>
                  <a:close/>
                  <a:moveTo>
                    <a:pt x="177" y="284"/>
                  </a:moveTo>
                  <a:lnTo>
                    <a:pt x="190" y="305"/>
                  </a:lnTo>
                  <a:lnTo>
                    <a:pt x="200" y="324"/>
                  </a:lnTo>
                  <a:lnTo>
                    <a:pt x="207" y="337"/>
                  </a:lnTo>
                  <a:lnTo>
                    <a:pt x="209" y="342"/>
                  </a:lnTo>
                  <a:lnTo>
                    <a:pt x="206" y="340"/>
                  </a:lnTo>
                  <a:lnTo>
                    <a:pt x="198" y="329"/>
                  </a:lnTo>
                  <a:lnTo>
                    <a:pt x="186" y="312"/>
                  </a:lnTo>
                  <a:lnTo>
                    <a:pt x="172" y="291"/>
                  </a:lnTo>
                  <a:lnTo>
                    <a:pt x="159" y="270"/>
                  </a:lnTo>
                  <a:lnTo>
                    <a:pt x="149" y="251"/>
                  </a:lnTo>
                  <a:lnTo>
                    <a:pt x="142" y="238"/>
                  </a:lnTo>
                  <a:lnTo>
                    <a:pt x="140" y="232"/>
                  </a:lnTo>
                  <a:lnTo>
                    <a:pt x="143" y="235"/>
                  </a:lnTo>
                  <a:lnTo>
                    <a:pt x="152" y="246"/>
                  </a:lnTo>
                  <a:lnTo>
                    <a:pt x="164" y="263"/>
                  </a:lnTo>
                  <a:lnTo>
                    <a:pt x="177" y="284"/>
                  </a:lnTo>
                  <a:close/>
                  <a:moveTo>
                    <a:pt x="270" y="432"/>
                  </a:moveTo>
                  <a:lnTo>
                    <a:pt x="284" y="454"/>
                  </a:lnTo>
                  <a:lnTo>
                    <a:pt x="295" y="473"/>
                  </a:lnTo>
                  <a:lnTo>
                    <a:pt x="302" y="487"/>
                  </a:lnTo>
                  <a:lnTo>
                    <a:pt x="304" y="492"/>
                  </a:lnTo>
                  <a:lnTo>
                    <a:pt x="301" y="489"/>
                  </a:lnTo>
                  <a:lnTo>
                    <a:pt x="292" y="478"/>
                  </a:lnTo>
                  <a:lnTo>
                    <a:pt x="280" y="461"/>
                  </a:lnTo>
                  <a:lnTo>
                    <a:pt x="265" y="438"/>
                  </a:lnTo>
                  <a:lnTo>
                    <a:pt x="251" y="415"/>
                  </a:lnTo>
                  <a:lnTo>
                    <a:pt x="240" y="397"/>
                  </a:lnTo>
                  <a:lnTo>
                    <a:pt x="233" y="383"/>
                  </a:lnTo>
                  <a:lnTo>
                    <a:pt x="232" y="378"/>
                  </a:lnTo>
                  <a:lnTo>
                    <a:pt x="235" y="381"/>
                  </a:lnTo>
                  <a:lnTo>
                    <a:pt x="244" y="392"/>
                  </a:lnTo>
                  <a:lnTo>
                    <a:pt x="255" y="409"/>
                  </a:lnTo>
                  <a:lnTo>
                    <a:pt x="270" y="432"/>
                  </a:lnTo>
                  <a:close/>
                  <a:moveTo>
                    <a:pt x="406" y="650"/>
                  </a:moveTo>
                  <a:lnTo>
                    <a:pt x="401" y="646"/>
                  </a:lnTo>
                  <a:lnTo>
                    <a:pt x="393" y="634"/>
                  </a:lnTo>
                  <a:lnTo>
                    <a:pt x="380" y="616"/>
                  </a:lnTo>
                  <a:lnTo>
                    <a:pt x="365" y="593"/>
                  </a:lnTo>
                  <a:lnTo>
                    <a:pt x="349" y="570"/>
                  </a:lnTo>
                  <a:lnTo>
                    <a:pt x="338" y="549"/>
                  </a:lnTo>
                  <a:lnTo>
                    <a:pt x="330" y="535"/>
                  </a:lnTo>
                  <a:lnTo>
                    <a:pt x="328" y="529"/>
                  </a:lnTo>
                  <a:lnTo>
                    <a:pt x="332" y="532"/>
                  </a:lnTo>
                  <a:lnTo>
                    <a:pt x="341" y="544"/>
                  </a:lnTo>
                  <a:lnTo>
                    <a:pt x="354" y="562"/>
                  </a:lnTo>
                  <a:lnTo>
                    <a:pt x="369" y="586"/>
                  </a:lnTo>
                  <a:lnTo>
                    <a:pt x="384" y="610"/>
                  </a:lnTo>
                  <a:lnTo>
                    <a:pt x="396" y="629"/>
                  </a:lnTo>
                  <a:lnTo>
                    <a:pt x="403" y="643"/>
                  </a:lnTo>
                  <a:lnTo>
                    <a:pt x="406" y="650"/>
                  </a:lnTo>
                  <a:close/>
                  <a:moveTo>
                    <a:pt x="430" y="688"/>
                  </a:moveTo>
                  <a:lnTo>
                    <a:pt x="435" y="692"/>
                  </a:lnTo>
                  <a:lnTo>
                    <a:pt x="444" y="704"/>
                  </a:lnTo>
                  <a:lnTo>
                    <a:pt x="457" y="723"/>
                  </a:lnTo>
                  <a:lnTo>
                    <a:pt x="474" y="747"/>
                  </a:lnTo>
                  <a:lnTo>
                    <a:pt x="490" y="772"/>
                  </a:lnTo>
                  <a:lnTo>
                    <a:pt x="502" y="792"/>
                  </a:lnTo>
                  <a:lnTo>
                    <a:pt x="510" y="807"/>
                  </a:lnTo>
                  <a:lnTo>
                    <a:pt x="512" y="814"/>
                  </a:lnTo>
                  <a:lnTo>
                    <a:pt x="508" y="810"/>
                  </a:lnTo>
                  <a:lnTo>
                    <a:pt x="498" y="799"/>
                  </a:lnTo>
                  <a:lnTo>
                    <a:pt x="484" y="779"/>
                  </a:lnTo>
                  <a:lnTo>
                    <a:pt x="468" y="755"/>
                  </a:lnTo>
                  <a:lnTo>
                    <a:pt x="453" y="731"/>
                  </a:lnTo>
                  <a:lnTo>
                    <a:pt x="440" y="710"/>
                  </a:lnTo>
                  <a:lnTo>
                    <a:pt x="433" y="695"/>
                  </a:lnTo>
                  <a:lnTo>
                    <a:pt x="430" y="688"/>
                  </a:lnTo>
                  <a:close/>
                  <a:moveTo>
                    <a:pt x="579" y="924"/>
                  </a:moveTo>
                  <a:lnTo>
                    <a:pt x="562" y="898"/>
                  </a:lnTo>
                  <a:lnTo>
                    <a:pt x="549" y="876"/>
                  </a:lnTo>
                  <a:lnTo>
                    <a:pt x="540" y="860"/>
                  </a:lnTo>
                  <a:lnTo>
                    <a:pt x="538" y="854"/>
                  </a:lnTo>
                  <a:lnTo>
                    <a:pt x="543" y="857"/>
                  </a:lnTo>
                  <a:lnTo>
                    <a:pt x="552" y="870"/>
                  </a:lnTo>
                  <a:lnTo>
                    <a:pt x="566" y="890"/>
                  </a:lnTo>
                  <a:lnTo>
                    <a:pt x="584" y="916"/>
                  </a:lnTo>
                  <a:lnTo>
                    <a:pt x="601" y="942"/>
                  </a:lnTo>
                  <a:lnTo>
                    <a:pt x="614" y="964"/>
                  </a:lnTo>
                  <a:lnTo>
                    <a:pt x="623" y="979"/>
                  </a:lnTo>
                  <a:lnTo>
                    <a:pt x="625" y="985"/>
                  </a:lnTo>
                  <a:lnTo>
                    <a:pt x="620" y="982"/>
                  </a:lnTo>
                  <a:lnTo>
                    <a:pt x="611" y="969"/>
                  </a:lnTo>
                  <a:lnTo>
                    <a:pt x="596" y="950"/>
                  </a:lnTo>
                  <a:lnTo>
                    <a:pt x="579" y="924"/>
                  </a:lnTo>
                  <a:close/>
                  <a:moveTo>
                    <a:pt x="74" y="77"/>
                  </a:moveTo>
                  <a:lnTo>
                    <a:pt x="63" y="58"/>
                  </a:lnTo>
                  <a:lnTo>
                    <a:pt x="55" y="42"/>
                  </a:lnTo>
                  <a:lnTo>
                    <a:pt x="48" y="31"/>
                  </a:lnTo>
                  <a:lnTo>
                    <a:pt x="47" y="26"/>
                  </a:lnTo>
                  <a:lnTo>
                    <a:pt x="50" y="29"/>
                  </a:lnTo>
                  <a:lnTo>
                    <a:pt x="57" y="38"/>
                  </a:lnTo>
                  <a:lnTo>
                    <a:pt x="67" y="52"/>
                  </a:lnTo>
                  <a:lnTo>
                    <a:pt x="78" y="70"/>
                  </a:lnTo>
                  <a:lnTo>
                    <a:pt x="89" y="89"/>
                  </a:lnTo>
                  <a:lnTo>
                    <a:pt x="99" y="106"/>
                  </a:lnTo>
                  <a:lnTo>
                    <a:pt x="104" y="116"/>
                  </a:lnTo>
                  <a:lnTo>
                    <a:pt x="105" y="122"/>
                  </a:lnTo>
                  <a:lnTo>
                    <a:pt x="103" y="119"/>
                  </a:lnTo>
                  <a:lnTo>
                    <a:pt x="96" y="110"/>
                  </a:lnTo>
                  <a:lnTo>
                    <a:pt x="86" y="95"/>
                  </a:lnTo>
                  <a:lnTo>
                    <a:pt x="74" y="77"/>
                  </a:lnTo>
                  <a:close/>
                  <a:moveTo>
                    <a:pt x="155" y="206"/>
                  </a:moveTo>
                  <a:lnTo>
                    <a:pt x="142" y="186"/>
                  </a:lnTo>
                  <a:lnTo>
                    <a:pt x="132" y="169"/>
                  </a:lnTo>
                  <a:lnTo>
                    <a:pt x="127" y="157"/>
                  </a:lnTo>
                  <a:lnTo>
                    <a:pt x="125" y="152"/>
                  </a:lnTo>
                  <a:lnTo>
                    <a:pt x="128" y="155"/>
                  </a:lnTo>
                  <a:lnTo>
                    <a:pt x="136" y="165"/>
                  </a:lnTo>
                  <a:lnTo>
                    <a:pt x="146" y="180"/>
                  </a:lnTo>
                  <a:lnTo>
                    <a:pt x="158" y="200"/>
                  </a:lnTo>
                  <a:lnTo>
                    <a:pt x="170" y="219"/>
                  </a:lnTo>
                  <a:lnTo>
                    <a:pt x="180" y="235"/>
                  </a:lnTo>
                  <a:lnTo>
                    <a:pt x="186" y="247"/>
                  </a:lnTo>
                  <a:lnTo>
                    <a:pt x="187" y="252"/>
                  </a:lnTo>
                  <a:lnTo>
                    <a:pt x="184" y="250"/>
                  </a:lnTo>
                  <a:lnTo>
                    <a:pt x="178" y="241"/>
                  </a:lnTo>
                  <a:lnTo>
                    <a:pt x="167" y="225"/>
                  </a:lnTo>
                  <a:lnTo>
                    <a:pt x="155" y="206"/>
                  </a:lnTo>
                  <a:close/>
                  <a:moveTo>
                    <a:pt x="239" y="341"/>
                  </a:moveTo>
                  <a:lnTo>
                    <a:pt x="226" y="320"/>
                  </a:lnTo>
                  <a:lnTo>
                    <a:pt x="217" y="303"/>
                  </a:lnTo>
                  <a:lnTo>
                    <a:pt x="210" y="290"/>
                  </a:lnTo>
                  <a:lnTo>
                    <a:pt x="208" y="285"/>
                  </a:lnTo>
                  <a:lnTo>
                    <a:pt x="211" y="288"/>
                  </a:lnTo>
                  <a:lnTo>
                    <a:pt x="220" y="298"/>
                  </a:lnTo>
                  <a:lnTo>
                    <a:pt x="231" y="314"/>
                  </a:lnTo>
                  <a:lnTo>
                    <a:pt x="244" y="334"/>
                  </a:lnTo>
                  <a:lnTo>
                    <a:pt x="257" y="355"/>
                  </a:lnTo>
                  <a:lnTo>
                    <a:pt x="266" y="372"/>
                  </a:lnTo>
                  <a:lnTo>
                    <a:pt x="273" y="384"/>
                  </a:lnTo>
                  <a:lnTo>
                    <a:pt x="275" y="389"/>
                  </a:lnTo>
                  <a:lnTo>
                    <a:pt x="271" y="387"/>
                  </a:lnTo>
                  <a:lnTo>
                    <a:pt x="263" y="377"/>
                  </a:lnTo>
                  <a:lnTo>
                    <a:pt x="252" y="361"/>
                  </a:lnTo>
                  <a:lnTo>
                    <a:pt x="239" y="341"/>
                  </a:lnTo>
                  <a:close/>
                  <a:moveTo>
                    <a:pt x="333" y="475"/>
                  </a:moveTo>
                  <a:lnTo>
                    <a:pt x="347" y="497"/>
                  </a:lnTo>
                  <a:lnTo>
                    <a:pt x="358" y="516"/>
                  </a:lnTo>
                  <a:lnTo>
                    <a:pt x="365" y="529"/>
                  </a:lnTo>
                  <a:lnTo>
                    <a:pt x="367" y="534"/>
                  </a:lnTo>
                  <a:lnTo>
                    <a:pt x="362" y="531"/>
                  </a:lnTo>
                  <a:lnTo>
                    <a:pt x="355" y="520"/>
                  </a:lnTo>
                  <a:lnTo>
                    <a:pt x="343" y="504"/>
                  </a:lnTo>
                  <a:lnTo>
                    <a:pt x="329" y="482"/>
                  </a:lnTo>
                  <a:lnTo>
                    <a:pt x="315" y="461"/>
                  </a:lnTo>
                  <a:lnTo>
                    <a:pt x="304" y="442"/>
                  </a:lnTo>
                  <a:lnTo>
                    <a:pt x="298" y="429"/>
                  </a:lnTo>
                  <a:lnTo>
                    <a:pt x="295" y="424"/>
                  </a:lnTo>
                  <a:lnTo>
                    <a:pt x="300" y="426"/>
                  </a:lnTo>
                  <a:lnTo>
                    <a:pt x="307" y="437"/>
                  </a:lnTo>
                  <a:lnTo>
                    <a:pt x="319" y="454"/>
                  </a:lnTo>
                  <a:lnTo>
                    <a:pt x="333" y="475"/>
                  </a:lnTo>
                  <a:close/>
                  <a:moveTo>
                    <a:pt x="428" y="623"/>
                  </a:moveTo>
                  <a:lnTo>
                    <a:pt x="442" y="645"/>
                  </a:lnTo>
                  <a:lnTo>
                    <a:pt x="454" y="665"/>
                  </a:lnTo>
                  <a:lnTo>
                    <a:pt x="461" y="678"/>
                  </a:lnTo>
                  <a:lnTo>
                    <a:pt x="463" y="684"/>
                  </a:lnTo>
                  <a:lnTo>
                    <a:pt x="459" y="681"/>
                  </a:lnTo>
                  <a:lnTo>
                    <a:pt x="451" y="670"/>
                  </a:lnTo>
                  <a:lnTo>
                    <a:pt x="438" y="653"/>
                  </a:lnTo>
                  <a:lnTo>
                    <a:pt x="424" y="630"/>
                  </a:lnTo>
                  <a:lnTo>
                    <a:pt x="409" y="607"/>
                  </a:lnTo>
                  <a:lnTo>
                    <a:pt x="398" y="588"/>
                  </a:lnTo>
                  <a:lnTo>
                    <a:pt x="390" y="575"/>
                  </a:lnTo>
                  <a:lnTo>
                    <a:pt x="388" y="569"/>
                  </a:lnTo>
                  <a:lnTo>
                    <a:pt x="393" y="572"/>
                  </a:lnTo>
                  <a:lnTo>
                    <a:pt x="401" y="583"/>
                  </a:lnTo>
                  <a:lnTo>
                    <a:pt x="413" y="601"/>
                  </a:lnTo>
                  <a:lnTo>
                    <a:pt x="428" y="623"/>
                  </a:lnTo>
                  <a:close/>
                  <a:moveTo>
                    <a:pt x="565" y="842"/>
                  </a:moveTo>
                  <a:lnTo>
                    <a:pt x="562" y="838"/>
                  </a:lnTo>
                  <a:lnTo>
                    <a:pt x="552" y="827"/>
                  </a:lnTo>
                  <a:lnTo>
                    <a:pt x="539" y="808"/>
                  </a:lnTo>
                  <a:lnTo>
                    <a:pt x="523" y="786"/>
                  </a:lnTo>
                  <a:lnTo>
                    <a:pt x="509" y="762"/>
                  </a:lnTo>
                  <a:lnTo>
                    <a:pt x="496" y="741"/>
                  </a:lnTo>
                  <a:lnTo>
                    <a:pt x="489" y="727"/>
                  </a:lnTo>
                  <a:lnTo>
                    <a:pt x="486" y="721"/>
                  </a:lnTo>
                  <a:lnTo>
                    <a:pt x="491" y="724"/>
                  </a:lnTo>
                  <a:lnTo>
                    <a:pt x="501" y="736"/>
                  </a:lnTo>
                  <a:lnTo>
                    <a:pt x="513" y="754"/>
                  </a:lnTo>
                  <a:lnTo>
                    <a:pt x="529" y="777"/>
                  </a:lnTo>
                  <a:lnTo>
                    <a:pt x="544" y="801"/>
                  </a:lnTo>
                  <a:lnTo>
                    <a:pt x="556" y="821"/>
                  </a:lnTo>
                  <a:lnTo>
                    <a:pt x="563" y="835"/>
                  </a:lnTo>
                  <a:lnTo>
                    <a:pt x="565" y="842"/>
                  </a:lnTo>
                  <a:close/>
                  <a:moveTo>
                    <a:pt x="635" y="939"/>
                  </a:moveTo>
                  <a:lnTo>
                    <a:pt x="652" y="964"/>
                  </a:lnTo>
                  <a:lnTo>
                    <a:pt x="665" y="984"/>
                  </a:lnTo>
                  <a:lnTo>
                    <a:pt x="672" y="999"/>
                  </a:lnTo>
                  <a:lnTo>
                    <a:pt x="674" y="1006"/>
                  </a:lnTo>
                  <a:lnTo>
                    <a:pt x="670" y="1002"/>
                  </a:lnTo>
                  <a:lnTo>
                    <a:pt x="660" y="991"/>
                  </a:lnTo>
                  <a:lnTo>
                    <a:pt x="646" y="971"/>
                  </a:lnTo>
                  <a:lnTo>
                    <a:pt x="630" y="947"/>
                  </a:lnTo>
                  <a:lnTo>
                    <a:pt x="614" y="923"/>
                  </a:lnTo>
                  <a:lnTo>
                    <a:pt x="602" y="902"/>
                  </a:lnTo>
                  <a:lnTo>
                    <a:pt x="593" y="887"/>
                  </a:lnTo>
                  <a:lnTo>
                    <a:pt x="591" y="881"/>
                  </a:lnTo>
                  <a:lnTo>
                    <a:pt x="596" y="884"/>
                  </a:lnTo>
                  <a:lnTo>
                    <a:pt x="605" y="896"/>
                  </a:lnTo>
                  <a:lnTo>
                    <a:pt x="619" y="915"/>
                  </a:lnTo>
                  <a:lnTo>
                    <a:pt x="635" y="939"/>
                  </a:lnTo>
                  <a:close/>
                  <a:moveTo>
                    <a:pt x="230" y="266"/>
                  </a:moveTo>
                  <a:lnTo>
                    <a:pt x="218" y="248"/>
                  </a:lnTo>
                  <a:lnTo>
                    <a:pt x="209" y="232"/>
                  </a:lnTo>
                  <a:lnTo>
                    <a:pt x="203" y="221"/>
                  </a:lnTo>
                  <a:lnTo>
                    <a:pt x="201" y="216"/>
                  </a:lnTo>
                  <a:lnTo>
                    <a:pt x="205" y="218"/>
                  </a:lnTo>
                  <a:lnTo>
                    <a:pt x="211" y="228"/>
                  </a:lnTo>
                  <a:lnTo>
                    <a:pt x="222" y="242"/>
                  </a:lnTo>
                  <a:lnTo>
                    <a:pt x="234" y="260"/>
                  </a:lnTo>
                  <a:lnTo>
                    <a:pt x="245" y="279"/>
                  </a:lnTo>
                  <a:lnTo>
                    <a:pt x="254" y="295"/>
                  </a:lnTo>
                  <a:lnTo>
                    <a:pt x="260" y="306"/>
                  </a:lnTo>
                  <a:lnTo>
                    <a:pt x="262" y="311"/>
                  </a:lnTo>
                  <a:lnTo>
                    <a:pt x="259" y="309"/>
                  </a:lnTo>
                  <a:lnTo>
                    <a:pt x="251" y="300"/>
                  </a:lnTo>
                  <a:lnTo>
                    <a:pt x="241" y="285"/>
                  </a:lnTo>
                  <a:lnTo>
                    <a:pt x="230" y="266"/>
                  </a:lnTo>
                  <a:close/>
                  <a:moveTo>
                    <a:pt x="311" y="396"/>
                  </a:moveTo>
                  <a:lnTo>
                    <a:pt x="299" y="377"/>
                  </a:lnTo>
                  <a:lnTo>
                    <a:pt x="289" y="359"/>
                  </a:lnTo>
                  <a:lnTo>
                    <a:pt x="282" y="347"/>
                  </a:lnTo>
                  <a:lnTo>
                    <a:pt x="281" y="342"/>
                  </a:lnTo>
                  <a:lnTo>
                    <a:pt x="285" y="345"/>
                  </a:lnTo>
                  <a:lnTo>
                    <a:pt x="292" y="355"/>
                  </a:lnTo>
                  <a:lnTo>
                    <a:pt x="303" y="370"/>
                  </a:lnTo>
                  <a:lnTo>
                    <a:pt x="315" y="389"/>
                  </a:lnTo>
                  <a:lnTo>
                    <a:pt x="328" y="409"/>
                  </a:lnTo>
                  <a:lnTo>
                    <a:pt x="338" y="425"/>
                  </a:lnTo>
                  <a:lnTo>
                    <a:pt x="343" y="437"/>
                  </a:lnTo>
                  <a:lnTo>
                    <a:pt x="345" y="442"/>
                  </a:lnTo>
                  <a:lnTo>
                    <a:pt x="342" y="440"/>
                  </a:lnTo>
                  <a:lnTo>
                    <a:pt x="334" y="431"/>
                  </a:lnTo>
                  <a:lnTo>
                    <a:pt x="323" y="415"/>
                  </a:lnTo>
                  <a:lnTo>
                    <a:pt x="311" y="396"/>
                  </a:lnTo>
                  <a:close/>
                  <a:moveTo>
                    <a:pt x="398" y="531"/>
                  </a:moveTo>
                  <a:lnTo>
                    <a:pt x="384" y="510"/>
                  </a:lnTo>
                  <a:lnTo>
                    <a:pt x="374" y="493"/>
                  </a:lnTo>
                  <a:lnTo>
                    <a:pt x="368" y="481"/>
                  </a:lnTo>
                  <a:lnTo>
                    <a:pt x="366" y="475"/>
                  </a:lnTo>
                  <a:lnTo>
                    <a:pt x="369" y="478"/>
                  </a:lnTo>
                  <a:lnTo>
                    <a:pt x="377" y="488"/>
                  </a:lnTo>
                  <a:lnTo>
                    <a:pt x="388" y="504"/>
                  </a:lnTo>
                  <a:lnTo>
                    <a:pt x="402" y="524"/>
                  </a:lnTo>
                  <a:lnTo>
                    <a:pt x="415" y="545"/>
                  </a:lnTo>
                  <a:lnTo>
                    <a:pt x="425" y="562"/>
                  </a:lnTo>
                  <a:lnTo>
                    <a:pt x="431" y="575"/>
                  </a:lnTo>
                  <a:lnTo>
                    <a:pt x="434" y="581"/>
                  </a:lnTo>
                  <a:lnTo>
                    <a:pt x="429" y="577"/>
                  </a:lnTo>
                  <a:lnTo>
                    <a:pt x="422" y="568"/>
                  </a:lnTo>
                  <a:lnTo>
                    <a:pt x="411" y="551"/>
                  </a:lnTo>
                  <a:lnTo>
                    <a:pt x="398" y="531"/>
                  </a:lnTo>
                  <a:close/>
                  <a:moveTo>
                    <a:pt x="493" y="666"/>
                  </a:moveTo>
                  <a:lnTo>
                    <a:pt x="507" y="687"/>
                  </a:lnTo>
                  <a:lnTo>
                    <a:pt x="518" y="706"/>
                  </a:lnTo>
                  <a:lnTo>
                    <a:pt x="524" y="719"/>
                  </a:lnTo>
                  <a:lnTo>
                    <a:pt x="526" y="724"/>
                  </a:lnTo>
                  <a:lnTo>
                    <a:pt x="523" y="722"/>
                  </a:lnTo>
                  <a:lnTo>
                    <a:pt x="515" y="711"/>
                  </a:lnTo>
                  <a:lnTo>
                    <a:pt x="503" y="694"/>
                  </a:lnTo>
                  <a:lnTo>
                    <a:pt x="489" y="673"/>
                  </a:lnTo>
                  <a:lnTo>
                    <a:pt x="475" y="652"/>
                  </a:lnTo>
                  <a:lnTo>
                    <a:pt x="464" y="633"/>
                  </a:lnTo>
                  <a:lnTo>
                    <a:pt x="457" y="620"/>
                  </a:lnTo>
                  <a:lnTo>
                    <a:pt x="455" y="614"/>
                  </a:lnTo>
                  <a:lnTo>
                    <a:pt x="458" y="617"/>
                  </a:lnTo>
                  <a:lnTo>
                    <a:pt x="467" y="628"/>
                  </a:lnTo>
                  <a:lnTo>
                    <a:pt x="479" y="644"/>
                  </a:lnTo>
                  <a:lnTo>
                    <a:pt x="493" y="666"/>
                  </a:lnTo>
                  <a:close/>
                  <a:moveTo>
                    <a:pt x="590" y="814"/>
                  </a:moveTo>
                  <a:lnTo>
                    <a:pt x="604" y="836"/>
                  </a:lnTo>
                  <a:lnTo>
                    <a:pt x="616" y="855"/>
                  </a:lnTo>
                  <a:lnTo>
                    <a:pt x="624" y="869"/>
                  </a:lnTo>
                  <a:lnTo>
                    <a:pt x="626" y="875"/>
                  </a:lnTo>
                  <a:lnTo>
                    <a:pt x="621" y="872"/>
                  </a:lnTo>
                  <a:lnTo>
                    <a:pt x="613" y="861"/>
                  </a:lnTo>
                  <a:lnTo>
                    <a:pt x="600" y="843"/>
                  </a:lnTo>
                  <a:lnTo>
                    <a:pt x="585" y="821"/>
                  </a:lnTo>
                  <a:lnTo>
                    <a:pt x="571" y="799"/>
                  </a:lnTo>
                  <a:lnTo>
                    <a:pt x="559" y="779"/>
                  </a:lnTo>
                  <a:lnTo>
                    <a:pt x="551" y="765"/>
                  </a:lnTo>
                  <a:lnTo>
                    <a:pt x="549" y="760"/>
                  </a:lnTo>
                  <a:lnTo>
                    <a:pt x="553" y="762"/>
                  </a:lnTo>
                  <a:lnTo>
                    <a:pt x="562" y="774"/>
                  </a:lnTo>
                  <a:lnTo>
                    <a:pt x="575" y="791"/>
                  </a:lnTo>
                  <a:lnTo>
                    <a:pt x="590" y="814"/>
                  </a:lnTo>
                  <a:close/>
                  <a:moveTo>
                    <a:pt x="388" y="455"/>
                  </a:moveTo>
                  <a:lnTo>
                    <a:pt x="376" y="437"/>
                  </a:lnTo>
                  <a:lnTo>
                    <a:pt x="367" y="421"/>
                  </a:lnTo>
                  <a:lnTo>
                    <a:pt x="361" y="409"/>
                  </a:lnTo>
                  <a:lnTo>
                    <a:pt x="359" y="405"/>
                  </a:lnTo>
                  <a:lnTo>
                    <a:pt x="362" y="407"/>
                  </a:lnTo>
                  <a:lnTo>
                    <a:pt x="370" y="415"/>
                  </a:lnTo>
                  <a:lnTo>
                    <a:pt x="380" y="431"/>
                  </a:lnTo>
                  <a:lnTo>
                    <a:pt x="393" y="449"/>
                  </a:lnTo>
                  <a:lnTo>
                    <a:pt x="404" y="467"/>
                  </a:lnTo>
                  <a:lnTo>
                    <a:pt x="413" y="483"/>
                  </a:lnTo>
                  <a:lnTo>
                    <a:pt x="418" y="495"/>
                  </a:lnTo>
                  <a:lnTo>
                    <a:pt x="421" y="500"/>
                  </a:lnTo>
                  <a:lnTo>
                    <a:pt x="417" y="497"/>
                  </a:lnTo>
                  <a:lnTo>
                    <a:pt x="410" y="489"/>
                  </a:lnTo>
                  <a:lnTo>
                    <a:pt x="400" y="474"/>
                  </a:lnTo>
                  <a:lnTo>
                    <a:pt x="388" y="455"/>
                  </a:lnTo>
                  <a:close/>
                  <a:moveTo>
                    <a:pt x="471" y="585"/>
                  </a:moveTo>
                  <a:lnTo>
                    <a:pt x="458" y="565"/>
                  </a:lnTo>
                  <a:lnTo>
                    <a:pt x="449" y="548"/>
                  </a:lnTo>
                  <a:lnTo>
                    <a:pt x="442" y="536"/>
                  </a:lnTo>
                  <a:lnTo>
                    <a:pt x="440" y="531"/>
                  </a:lnTo>
                  <a:lnTo>
                    <a:pt x="444" y="533"/>
                  </a:lnTo>
                  <a:lnTo>
                    <a:pt x="452" y="543"/>
                  </a:lnTo>
                  <a:lnTo>
                    <a:pt x="463" y="558"/>
                  </a:lnTo>
                  <a:lnTo>
                    <a:pt x="476" y="577"/>
                  </a:lnTo>
                  <a:lnTo>
                    <a:pt x="488" y="598"/>
                  </a:lnTo>
                  <a:lnTo>
                    <a:pt x="497" y="614"/>
                  </a:lnTo>
                  <a:lnTo>
                    <a:pt x="504" y="626"/>
                  </a:lnTo>
                  <a:lnTo>
                    <a:pt x="506" y="631"/>
                  </a:lnTo>
                  <a:lnTo>
                    <a:pt x="502" y="629"/>
                  </a:lnTo>
                  <a:lnTo>
                    <a:pt x="494" y="619"/>
                  </a:lnTo>
                  <a:lnTo>
                    <a:pt x="483" y="604"/>
                  </a:lnTo>
                  <a:lnTo>
                    <a:pt x="471" y="585"/>
                  </a:lnTo>
                  <a:close/>
                  <a:moveTo>
                    <a:pt x="559" y="721"/>
                  </a:moveTo>
                  <a:lnTo>
                    <a:pt x="546" y="699"/>
                  </a:lnTo>
                  <a:lnTo>
                    <a:pt x="535" y="682"/>
                  </a:lnTo>
                  <a:lnTo>
                    <a:pt x="529" y="670"/>
                  </a:lnTo>
                  <a:lnTo>
                    <a:pt x="526" y="664"/>
                  </a:lnTo>
                  <a:lnTo>
                    <a:pt x="531" y="667"/>
                  </a:lnTo>
                  <a:lnTo>
                    <a:pt x="538" y="677"/>
                  </a:lnTo>
                  <a:lnTo>
                    <a:pt x="550" y="693"/>
                  </a:lnTo>
                  <a:lnTo>
                    <a:pt x="563" y="713"/>
                  </a:lnTo>
                  <a:lnTo>
                    <a:pt x="577" y="734"/>
                  </a:lnTo>
                  <a:lnTo>
                    <a:pt x="587" y="751"/>
                  </a:lnTo>
                  <a:lnTo>
                    <a:pt x="593" y="764"/>
                  </a:lnTo>
                  <a:lnTo>
                    <a:pt x="596" y="769"/>
                  </a:lnTo>
                  <a:lnTo>
                    <a:pt x="592" y="767"/>
                  </a:lnTo>
                  <a:lnTo>
                    <a:pt x="584" y="756"/>
                  </a:lnTo>
                  <a:lnTo>
                    <a:pt x="573" y="740"/>
                  </a:lnTo>
                  <a:lnTo>
                    <a:pt x="559" y="721"/>
                  </a:lnTo>
                  <a:close/>
                  <a:moveTo>
                    <a:pt x="550" y="643"/>
                  </a:moveTo>
                  <a:lnTo>
                    <a:pt x="538" y="624"/>
                  </a:lnTo>
                  <a:lnTo>
                    <a:pt x="529" y="607"/>
                  </a:lnTo>
                  <a:lnTo>
                    <a:pt x="522" y="597"/>
                  </a:lnTo>
                  <a:lnTo>
                    <a:pt x="521" y="591"/>
                  </a:lnTo>
                  <a:lnTo>
                    <a:pt x="524" y="593"/>
                  </a:lnTo>
                  <a:lnTo>
                    <a:pt x="532" y="603"/>
                  </a:lnTo>
                  <a:lnTo>
                    <a:pt x="542" y="617"/>
                  </a:lnTo>
                  <a:lnTo>
                    <a:pt x="554" y="636"/>
                  </a:lnTo>
                  <a:lnTo>
                    <a:pt x="566" y="655"/>
                  </a:lnTo>
                  <a:lnTo>
                    <a:pt x="576" y="671"/>
                  </a:lnTo>
                  <a:lnTo>
                    <a:pt x="581" y="682"/>
                  </a:lnTo>
                  <a:lnTo>
                    <a:pt x="584" y="687"/>
                  </a:lnTo>
                  <a:lnTo>
                    <a:pt x="580" y="685"/>
                  </a:lnTo>
                  <a:lnTo>
                    <a:pt x="573" y="675"/>
                  </a:lnTo>
                  <a:lnTo>
                    <a:pt x="562" y="661"/>
                  </a:lnTo>
                  <a:lnTo>
                    <a:pt x="550" y="643"/>
                  </a:lnTo>
                  <a:close/>
                  <a:moveTo>
                    <a:pt x="634" y="773"/>
                  </a:moveTo>
                  <a:lnTo>
                    <a:pt x="621" y="753"/>
                  </a:lnTo>
                  <a:lnTo>
                    <a:pt x="612" y="736"/>
                  </a:lnTo>
                  <a:lnTo>
                    <a:pt x="605" y="724"/>
                  </a:lnTo>
                  <a:lnTo>
                    <a:pt x="603" y="719"/>
                  </a:lnTo>
                  <a:lnTo>
                    <a:pt x="607" y="721"/>
                  </a:lnTo>
                  <a:lnTo>
                    <a:pt x="615" y="731"/>
                  </a:lnTo>
                  <a:lnTo>
                    <a:pt x="626" y="746"/>
                  </a:lnTo>
                  <a:lnTo>
                    <a:pt x="639" y="765"/>
                  </a:lnTo>
                  <a:lnTo>
                    <a:pt x="652" y="786"/>
                  </a:lnTo>
                  <a:lnTo>
                    <a:pt x="661" y="802"/>
                  </a:lnTo>
                  <a:lnTo>
                    <a:pt x="668" y="814"/>
                  </a:lnTo>
                  <a:lnTo>
                    <a:pt x="670" y="819"/>
                  </a:lnTo>
                  <a:lnTo>
                    <a:pt x="667" y="817"/>
                  </a:lnTo>
                  <a:lnTo>
                    <a:pt x="658" y="807"/>
                  </a:lnTo>
                  <a:lnTo>
                    <a:pt x="647" y="792"/>
                  </a:lnTo>
                  <a:lnTo>
                    <a:pt x="634" y="773"/>
                  </a:lnTo>
                  <a:close/>
                </a:path>
              </a:pathLst>
            </a:custGeom>
            <a:solidFill>
              <a:srgbClr val="FDFD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CH"/>
            </a:p>
          </p:txBody>
        </p:sp>
        <p:sp>
          <p:nvSpPr>
            <p:cNvPr id="18" name="Freeform 11"/>
            <p:cNvSpPr>
              <a:spLocks noEditPoints="1"/>
            </p:cNvSpPr>
            <p:nvPr userDrawn="1"/>
          </p:nvSpPr>
          <p:spPr bwMode="auto">
            <a:xfrm>
              <a:off x="9091150" y="3910013"/>
              <a:ext cx="134937" cy="268288"/>
            </a:xfrm>
            <a:custGeom>
              <a:avLst/>
              <a:gdLst>
                <a:gd name="T0" fmla="*/ 0 w 678"/>
                <a:gd name="T1" fmla="*/ 297 h 1351"/>
                <a:gd name="T2" fmla="*/ 6 w 678"/>
                <a:gd name="T3" fmla="*/ 259 h 1351"/>
                <a:gd name="T4" fmla="*/ 67 w 678"/>
                <a:gd name="T5" fmla="*/ 245 h 1351"/>
                <a:gd name="T6" fmla="*/ 10 w 678"/>
                <a:gd name="T7" fmla="*/ 109 h 1351"/>
                <a:gd name="T8" fmla="*/ 615 w 678"/>
                <a:gd name="T9" fmla="*/ 773 h 1351"/>
                <a:gd name="T10" fmla="*/ 666 w 678"/>
                <a:gd name="T11" fmla="*/ 905 h 1351"/>
                <a:gd name="T12" fmla="*/ 649 w 678"/>
                <a:gd name="T13" fmla="*/ 1073 h 1351"/>
                <a:gd name="T14" fmla="*/ 675 w 678"/>
                <a:gd name="T15" fmla="*/ 1206 h 1351"/>
                <a:gd name="T16" fmla="*/ 652 w 678"/>
                <a:gd name="T17" fmla="*/ 1268 h 1351"/>
                <a:gd name="T18" fmla="*/ 101 w 678"/>
                <a:gd name="T19" fmla="*/ 482 h 1351"/>
                <a:gd name="T20" fmla="*/ 239 w 678"/>
                <a:gd name="T21" fmla="*/ 691 h 1351"/>
                <a:gd name="T22" fmla="*/ 386 w 678"/>
                <a:gd name="T23" fmla="*/ 908 h 1351"/>
                <a:gd name="T24" fmla="*/ 540 w 678"/>
                <a:gd name="T25" fmla="*/ 1136 h 1351"/>
                <a:gd name="T26" fmla="*/ 517 w 678"/>
                <a:gd name="T27" fmla="*/ 1101 h 1351"/>
                <a:gd name="T28" fmla="*/ 79 w 678"/>
                <a:gd name="T29" fmla="*/ 416 h 1351"/>
                <a:gd name="T30" fmla="*/ 209 w 678"/>
                <a:gd name="T31" fmla="*/ 614 h 1351"/>
                <a:gd name="T32" fmla="*/ 346 w 678"/>
                <a:gd name="T33" fmla="*/ 820 h 1351"/>
                <a:gd name="T34" fmla="*/ 567 w 678"/>
                <a:gd name="T35" fmla="*/ 1149 h 1351"/>
                <a:gd name="T36" fmla="*/ 203 w 678"/>
                <a:gd name="T37" fmla="*/ 551 h 1351"/>
                <a:gd name="T38" fmla="*/ 332 w 678"/>
                <a:gd name="T39" fmla="*/ 746 h 1351"/>
                <a:gd name="T40" fmla="*/ 471 w 678"/>
                <a:gd name="T41" fmla="*/ 957 h 1351"/>
                <a:gd name="T42" fmla="*/ 588 w 678"/>
                <a:gd name="T43" fmla="*/ 1117 h 1351"/>
                <a:gd name="T44" fmla="*/ 68 w 678"/>
                <a:gd name="T45" fmla="*/ 292 h 1351"/>
                <a:gd name="T46" fmla="*/ 182 w 678"/>
                <a:gd name="T47" fmla="*/ 467 h 1351"/>
                <a:gd name="T48" fmla="*/ 275 w 678"/>
                <a:gd name="T49" fmla="*/ 617 h 1351"/>
                <a:gd name="T50" fmla="*/ 427 w 678"/>
                <a:gd name="T51" fmla="*/ 850 h 1351"/>
                <a:gd name="T52" fmla="*/ 447 w 678"/>
                <a:gd name="T53" fmla="*/ 879 h 1351"/>
                <a:gd name="T54" fmla="*/ 546 w 678"/>
                <a:gd name="T55" fmla="*/ 1024 h 1351"/>
                <a:gd name="T56" fmla="*/ 101 w 678"/>
                <a:gd name="T57" fmla="*/ 305 h 1351"/>
                <a:gd name="T58" fmla="*/ 272 w 678"/>
                <a:gd name="T59" fmla="*/ 564 h 1351"/>
                <a:gd name="T60" fmla="*/ 326 w 678"/>
                <a:gd name="T61" fmla="*/ 646 h 1351"/>
                <a:gd name="T62" fmla="*/ 533 w 678"/>
                <a:gd name="T63" fmla="*/ 947 h 1351"/>
                <a:gd name="T64" fmla="*/ 662 w 678"/>
                <a:gd name="T65" fmla="*/ 1139 h 1351"/>
                <a:gd name="T66" fmla="*/ 112 w 678"/>
                <a:gd name="T67" fmla="*/ 265 h 1351"/>
                <a:gd name="T68" fmla="*/ 157 w 678"/>
                <a:gd name="T69" fmla="*/ 336 h 1351"/>
                <a:gd name="T70" fmla="*/ 321 w 678"/>
                <a:gd name="T71" fmla="*/ 586 h 1351"/>
                <a:gd name="T72" fmla="*/ 377 w 678"/>
                <a:gd name="T73" fmla="*/ 657 h 1351"/>
                <a:gd name="T74" fmla="*/ 561 w 678"/>
                <a:gd name="T75" fmla="*/ 929 h 1351"/>
                <a:gd name="T76" fmla="*/ 27 w 678"/>
                <a:gd name="T77" fmla="*/ 70 h 1351"/>
                <a:gd name="T78" fmla="*/ 187 w 678"/>
                <a:gd name="T79" fmla="*/ 319 h 1351"/>
                <a:gd name="T80" fmla="*/ 287 w 678"/>
                <a:gd name="T81" fmla="*/ 470 h 1351"/>
                <a:gd name="T82" fmla="*/ 348 w 678"/>
                <a:gd name="T83" fmla="*/ 572 h 1351"/>
                <a:gd name="T84" fmla="*/ 502 w 678"/>
                <a:gd name="T85" fmla="*/ 792 h 1351"/>
                <a:gd name="T86" fmla="*/ 539 w 678"/>
                <a:gd name="T87" fmla="*/ 854 h 1351"/>
                <a:gd name="T88" fmla="*/ 28 w 678"/>
                <a:gd name="T89" fmla="*/ 16 h 1351"/>
                <a:gd name="T90" fmla="*/ 110 w 678"/>
                <a:gd name="T91" fmla="*/ 143 h 1351"/>
                <a:gd name="T92" fmla="*/ 196 w 678"/>
                <a:gd name="T93" fmla="*/ 277 h 1351"/>
                <a:gd name="T94" fmla="*/ 343 w 678"/>
                <a:gd name="T95" fmla="*/ 490 h 1351"/>
                <a:gd name="T96" fmla="*/ 442 w 678"/>
                <a:gd name="T97" fmla="*/ 640 h 1351"/>
                <a:gd name="T98" fmla="*/ 559 w 678"/>
                <a:gd name="T99" fmla="*/ 818 h 1351"/>
                <a:gd name="T100" fmla="*/ 631 w 678"/>
                <a:gd name="T101" fmla="*/ 915 h 1351"/>
                <a:gd name="T102" fmla="*/ 211 w 678"/>
                <a:gd name="T103" fmla="*/ 238 h 1351"/>
                <a:gd name="T104" fmla="*/ 295 w 678"/>
                <a:gd name="T105" fmla="*/ 368 h 1351"/>
                <a:gd name="T106" fmla="*/ 385 w 678"/>
                <a:gd name="T107" fmla="*/ 504 h 1351"/>
                <a:gd name="T108" fmla="*/ 484 w 678"/>
                <a:gd name="T109" fmla="*/ 637 h 1351"/>
                <a:gd name="T110" fmla="*/ 585 w 678"/>
                <a:gd name="T111" fmla="*/ 785 h 1351"/>
                <a:gd name="T112" fmla="*/ 376 w 678"/>
                <a:gd name="T113" fmla="*/ 425 h 1351"/>
                <a:gd name="T114" fmla="*/ 463 w 678"/>
                <a:gd name="T115" fmla="*/ 554 h 1351"/>
                <a:gd name="T116" fmla="*/ 553 w 678"/>
                <a:gd name="T117" fmla="*/ 690 h 1351"/>
                <a:gd name="T118" fmla="*/ 546 w 678"/>
                <a:gd name="T119" fmla="*/ 609 h 1351"/>
                <a:gd name="T120" fmla="*/ 633 w 678"/>
                <a:gd name="T121" fmla="*/ 740 h 13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678" h="1351">
                  <a:moveTo>
                    <a:pt x="0" y="341"/>
                  </a:moveTo>
                  <a:lnTo>
                    <a:pt x="0" y="328"/>
                  </a:lnTo>
                  <a:lnTo>
                    <a:pt x="13" y="350"/>
                  </a:lnTo>
                  <a:lnTo>
                    <a:pt x="17" y="360"/>
                  </a:lnTo>
                  <a:lnTo>
                    <a:pt x="11" y="356"/>
                  </a:lnTo>
                  <a:lnTo>
                    <a:pt x="0" y="341"/>
                  </a:lnTo>
                  <a:close/>
                  <a:moveTo>
                    <a:pt x="0" y="297"/>
                  </a:moveTo>
                  <a:lnTo>
                    <a:pt x="0" y="282"/>
                  </a:lnTo>
                  <a:lnTo>
                    <a:pt x="3" y="287"/>
                  </a:lnTo>
                  <a:lnTo>
                    <a:pt x="20" y="315"/>
                  </a:lnTo>
                  <a:lnTo>
                    <a:pt x="35" y="338"/>
                  </a:lnTo>
                  <a:lnTo>
                    <a:pt x="44" y="355"/>
                  </a:lnTo>
                  <a:lnTo>
                    <a:pt x="46" y="362"/>
                  </a:lnTo>
                  <a:lnTo>
                    <a:pt x="42" y="359"/>
                  </a:lnTo>
                  <a:lnTo>
                    <a:pt x="32" y="345"/>
                  </a:lnTo>
                  <a:lnTo>
                    <a:pt x="17" y="324"/>
                  </a:lnTo>
                  <a:lnTo>
                    <a:pt x="0" y="297"/>
                  </a:lnTo>
                  <a:close/>
                  <a:moveTo>
                    <a:pt x="0" y="247"/>
                  </a:moveTo>
                  <a:lnTo>
                    <a:pt x="0" y="239"/>
                  </a:lnTo>
                  <a:lnTo>
                    <a:pt x="7" y="249"/>
                  </a:lnTo>
                  <a:lnTo>
                    <a:pt x="17" y="263"/>
                  </a:lnTo>
                  <a:lnTo>
                    <a:pt x="29" y="279"/>
                  </a:lnTo>
                  <a:lnTo>
                    <a:pt x="42" y="299"/>
                  </a:lnTo>
                  <a:lnTo>
                    <a:pt x="58" y="326"/>
                  </a:lnTo>
                  <a:lnTo>
                    <a:pt x="72" y="348"/>
                  </a:lnTo>
                  <a:lnTo>
                    <a:pt x="81" y="364"/>
                  </a:lnTo>
                  <a:lnTo>
                    <a:pt x="83" y="371"/>
                  </a:lnTo>
                  <a:lnTo>
                    <a:pt x="78" y="368"/>
                  </a:lnTo>
                  <a:lnTo>
                    <a:pt x="68" y="355"/>
                  </a:lnTo>
                  <a:lnTo>
                    <a:pt x="54" y="333"/>
                  </a:lnTo>
                  <a:lnTo>
                    <a:pt x="36" y="307"/>
                  </a:lnTo>
                  <a:lnTo>
                    <a:pt x="24" y="290"/>
                  </a:lnTo>
                  <a:lnTo>
                    <a:pt x="15" y="273"/>
                  </a:lnTo>
                  <a:lnTo>
                    <a:pt x="6" y="259"/>
                  </a:lnTo>
                  <a:lnTo>
                    <a:pt x="0" y="247"/>
                  </a:lnTo>
                  <a:close/>
                  <a:moveTo>
                    <a:pt x="0" y="199"/>
                  </a:moveTo>
                  <a:lnTo>
                    <a:pt x="0" y="187"/>
                  </a:lnTo>
                  <a:lnTo>
                    <a:pt x="10" y="207"/>
                  </a:lnTo>
                  <a:lnTo>
                    <a:pt x="14" y="215"/>
                  </a:lnTo>
                  <a:lnTo>
                    <a:pt x="9" y="212"/>
                  </a:lnTo>
                  <a:lnTo>
                    <a:pt x="0" y="199"/>
                  </a:lnTo>
                  <a:close/>
                  <a:moveTo>
                    <a:pt x="0" y="146"/>
                  </a:moveTo>
                  <a:lnTo>
                    <a:pt x="0" y="137"/>
                  </a:lnTo>
                  <a:lnTo>
                    <a:pt x="6" y="145"/>
                  </a:lnTo>
                  <a:lnTo>
                    <a:pt x="14" y="155"/>
                  </a:lnTo>
                  <a:lnTo>
                    <a:pt x="21" y="167"/>
                  </a:lnTo>
                  <a:lnTo>
                    <a:pt x="30" y="181"/>
                  </a:lnTo>
                  <a:lnTo>
                    <a:pt x="45" y="205"/>
                  </a:lnTo>
                  <a:lnTo>
                    <a:pt x="57" y="224"/>
                  </a:lnTo>
                  <a:lnTo>
                    <a:pt x="64" y="238"/>
                  </a:lnTo>
                  <a:lnTo>
                    <a:pt x="67" y="245"/>
                  </a:lnTo>
                  <a:lnTo>
                    <a:pt x="62" y="241"/>
                  </a:lnTo>
                  <a:lnTo>
                    <a:pt x="54" y="229"/>
                  </a:lnTo>
                  <a:lnTo>
                    <a:pt x="41" y="211"/>
                  </a:lnTo>
                  <a:lnTo>
                    <a:pt x="26" y="188"/>
                  </a:lnTo>
                  <a:lnTo>
                    <a:pt x="18" y="177"/>
                  </a:lnTo>
                  <a:lnTo>
                    <a:pt x="11" y="166"/>
                  </a:lnTo>
                  <a:lnTo>
                    <a:pt x="5" y="156"/>
                  </a:lnTo>
                  <a:lnTo>
                    <a:pt x="0" y="146"/>
                  </a:lnTo>
                  <a:close/>
                  <a:moveTo>
                    <a:pt x="0" y="92"/>
                  </a:moveTo>
                  <a:lnTo>
                    <a:pt x="0" y="78"/>
                  </a:lnTo>
                  <a:lnTo>
                    <a:pt x="11" y="98"/>
                  </a:lnTo>
                  <a:lnTo>
                    <a:pt x="20" y="113"/>
                  </a:lnTo>
                  <a:lnTo>
                    <a:pt x="26" y="124"/>
                  </a:lnTo>
                  <a:lnTo>
                    <a:pt x="28" y="129"/>
                  </a:lnTo>
                  <a:lnTo>
                    <a:pt x="24" y="127"/>
                  </a:lnTo>
                  <a:lnTo>
                    <a:pt x="19" y="120"/>
                  </a:lnTo>
                  <a:lnTo>
                    <a:pt x="10" y="109"/>
                  </a:lnTo>
                  <a:lnTo>
                    <a:pt x="0" y="92"/>
                  </a:lnTo>
                  <a:close/>
                  <a:moveTo>
                    <a:pt x="0" y="31"/>
                  </a:moveTo>
                  <a:lnTo>
                    <a:pt x="0" y="23"/>
                  </a:lnTo>
                  <a:lnTo>
                    <a:pt x="5" y="33"/>
                  </a:lnTo>
                  <a:lnTo>
                    <a:pt x="6" y="37"/>
                  </a:lnTo>
                  <a:lnTo>
                    <a:pt x="4" y="36"/>
                  </a:lnTo>
                  <a:lnTo>
                    <a:pt x="0" y="31"/>
                  </a:lnTo>
                  <a:close/>
                  <a:moveTo>
                    <a:pt x="678" y="858"/>
                  </a:moveTo>
                  <a:lnTo>
                    <a:pt x="678" y="871"/>
                  </a:lnTo>
                  <a:lnTo>
                    <a:pt x="672" y="863"/>
                  </a:lnTo>
                  <a:lnTo>
                    <a:pt x="665" y="854"/>
                  </a:lnTo>
                  <a:lnTo>
                    <a:pt x="658" y="844"/>
                  </a:lnTo>
                  <a:lnTo>
                    <a:pt x="649" y="833"/>
                  </a:lnTo>
                  <a:lnTo>
                    <a:pt x="635" y="811"/>
                  </a:lnTo>
                  <a:lnTo>
                    <a:pt x="624" y="792"/>
                  </a:lnTo>
                  <a:lnTo>
                    <a:pt x="617" y="779"/>
                  </a:lnTo>
                  <a:lnTo>
                    <a:pt x="615" y="773"/>
                  </a:lnTo>
                  <a:lnTo>
                    <a:pt x="618" y="776"/>
                  </a:lnTo>
                  <a:lnTo>
                    <a:pt x="628" y="786"/>
                  </a:lnTo>
                  <a:lnTo>
                    <a:pt x="641" y="803"/>
                  </a:lnTo>
                  <a:lnTo>
                    <a:pt x="656" y="824"/>
                  </a:lnTo>
                  <a:lnTo>
                    <a:pt x="661" y="833"/>
                  </a:lnTo>
                  <a:lnTo>
                    <a:pt x="668" y="841"/>
                  </a:lnTo>
                  <a:lnTo>
                    <a:pt x="673" y="850"/>
                  </a:lnTo>
                  <a:lnTo>
                    <a:pt x="678" y="858"/>
                  </a:lnTo>
                  <a:close/>
                  <a:moveTo>
                    <a:pt x="678" y="921"/>
                  </a:moveTo>
                  <a:lnTo>
                    <a:pt x="678" y="939"/>
                  </a:lnTo>
                  <a:lnTo>
                    <a:pt x="665" y="918"/>
                  </a:lnTo>
                  <a:lnTo>
                    <a:pt x="655" y="902"/>
                  </a:lnTo>
                  <a:lnTo>
                    <a:pt x="648" y="890"/>
                  </a:lnTo>
                  <a:lnTo>
                    <a:pt x="646" y="885"/>
                  </a:lnTo>
                  <a:lnTo>
                    <a:pt x="649" y="886"/>
                  </a:lnTo>
                  <a:lnTo>
                    <a:pt x="656" y="893"/>
                  </a:lnTo>
                  <a:lnTo>
                    <a:pt x="666" y="905"/>
                  </a:lnTo>
                  <a:lnTo>
                    <a:pt x="678" y="921"/>
                  </a:lnTo>
                  <a:close/>
                  <a:moveTo>
                    <a:pt x="678" y="1041"/>
                  </a:moveTo>
                  <a:lnTo>
                    <a:pt x="678" y="1058"/>
                  </a:lnTo>
                  <a:lnTo>
                    <a:pt x="665" y="1039"/>
                  </a:lnTo>
                  <a:lnTo>
                    <a:pt x="655" y="1023"/>
                  </a:lnTo>
                  <a:lnTo>
                    <a:pt x="649" y="1011"/>
                  </a:lnTo>
                  <a:lnTo>
                    <a:pt x="647" y="1006"/>
                  </a:lnTo>
                  <a:lnTo>
                    <a:pt x="651" y="1008"/>
                  </a:lnTo>
                  <a:lnTo>
                    <a:pt x="657" y="1015"/>
                  </a:lnTo>
                  <a:lnTo>
                    <a:pt x="666" y="1026"/>
                  </a:lnTo>
                  <a:lnTo>
                    <a:pt x="678" y="1041"/>
                  </a:lnTo>
                  <a:close/>
                  <a:moveTo>
                    <a:pt x="678" y="1097"/>
                  </a:moveTo>
                  <a:lnTo>
                    <a:pt x="678" y="1113"/>
                  </a:lnTo>
                  <a:lnTo>
                    <a:pt x="671" y="1105"/>
                  </a:lnTo>
                  <a:lnTo>
                    <a:pt x="665" y="1095"/>
                  </a:lnTo>
                  <a:lnTo>
                    <a:pt x="657" y="1084"/>
                  </a:lnTo>
                  <a:lnTo>
                    <a:pt x="649" y="1073"/>
                  </a:lnTo>
                  <a:lnTo>
                    <a:pt x="630" y="1045"/>
                  </a:lnTo>
                  <a:lnTo>
                    <a:pt x="615" y="1022"/>
                  </a:lnTo>
                  <a:lnTo>
                    <a:pt x="605" y="1004"/>
                  </a:lnTo>
                  <a:lnTo>
                    <a:pt x="603" y="997"/>
                  </a:lnTo>
                  <a:lnTo>
                    <a:pt x="604" y="997"/>
                  </a:lnTo>
                  <a:lnTo>
                    <a:pt x="608" y="1000"/>
                  </a:lnTo>
                  <a:lnTo>
                    <a:pt x="613" y="1006"/>
                  </a:lnTo>
                  <a:lnTo>
                    <a:pt x="619" y="1014"/>
                  </a:lnTo>
                  <a:lnTo>
                    <a:pt x="635" y="1036"/>
                  </a:lnTo>
                  <a:lnTo>
                    <a:pt x="655" y="1064"/>
                  </a:lnTo>
                  <a:lnTo>
                    <a:pt x="661" y="1072"/>
                  </a:lnTo>
                  <a:lnTo>
                    <a:pt x="667" y="1081"/>
                  </a:lnTo>
                  <a:lnTo>
                    <a:pt x="672" y="1090"/>
                  </a:lnTo>
                  <a:lnTo>
                    <a:pt x="678" y="1097"/>
                  </a:lnTo>
                  <a:close/>
                  <a:moveTo>
                    <a:pt x="678" y="1205"/>
                  </a:moveTo>
                  <a:lnTo>
                    <a:pt x="678" y="1210"/>
                  </a:lnTo>
                  <a:lnTo>
                    <a:pt x="675" y="1206"/>
                  </a:lnTo>
                  <a:lnTo>
                    <a:pt x="675" y="1203"/>
                  </a:lnTo>
                  <a:lnTo>
                    <a:pt x="675" y="1204"/>
                  </a:lnTo>
                  <a:lnTo>
                    <a:pt x="678" y="1205"/>
                  </a:lnTo>
                  <a:close/>
                  <a:moveTo>
                    <a:pt x="678" y="1247"/>
                  </a:moveTo>
                  <a:lnTo>
                    <a:pt x="678" y="1262"/>
                  </a:lnTo>
                  <a:lnTo>
                    <a:pt x="668" y="1247"/>
                  </a:lnTo>
                  <a:lnTo>
                    <a:pt x="661" y="1235"/>
                  </a:lnTo>
                  <a:lnTo>
                    <a:pt x="657" y="1227"/>
                  </a:lnTo>
                  <a:lnTo>
                    <a:pt x="656" y="1222"/>
                  </a:lnTo>
                  <a:lnTo>
                    <a:pt x="657" y="1223"/>
                  </a:lnTo>
                  <a:lnTo>
                    <a:pt x="662" y="1229"/>
                  </a:lnTo>
                  <a:lnTo>
                    <a:pt x="669" y="1236"/>
                  </a:lnTo>
                  <a:lnTo>
                    <a:pt x="678" y="1247"/>
                  </a:lnTo>
                  <a:close/>
                  <a:moveTo>
                    <a:pt x="678" y="1291"/>
                  </a:moveTo>
                  <a:lnTo>
                    <a:pt x="678" y="1309"/>
                  </a:lnTo>
                  <a:lnTo>
                    <a:pt x="663" y="1286"/>
                  </a:lnTo>
                  <a:lnTo>
                    <a:pt x="652" y="1268"/>
                  </a:lnTo>
                  <a:lnTo>
                    <a:pt x="645" y="1256"/>
                  </a:lnTo>
                  <a:lnTo>
                    <a:pt x="643" y="1250"/>
                  </a:lnTo>
                  <a:lnTo>
                    <a:pt x="646" y="1253"/>
                  </a:lnTo>
                  <a:lnTo>
                    <a:pt x="654" y="1260"/>
                  </a:lnTo>
                  <a:lnTo>
                    <a:pt x="665" y="1273"/>
                  </a:lnTo>
                  <a:lnTo>
                    <a:pt x="678" y="1291"/>
                  </a:lnTo>
                  <a:close/>
                  <a:moveTo>
                    <a:pt x="678" y="1333"/>
                  </a:moveTo>
                  <a:lnTo>
                    <a:pt x="678" y="1351"/>
                  </a:lnTo>
                  <a:lnTo>
                    <a:pt x="661" y="1326"/>
                  </a:lnTo>
                  <a:lnTo>
                    <a:pt x="648" y="1305"/>
                  </a:lnTo>
                  <a:lnTo>
                    <a:pt x="641" y="1291"/>
                  </a:lnTo>
                  <a:lnTo>
                    <a:pt x="639" y="1286"/>
                  </a:lnTo>
                  <a:lnTo>
                    <a:pt x="642" y="1288"/>
                  </a:lnTo>
                  <a:lnTo>
                    <a:pt x="651" y="1298"/>
                  </a:lnTo>
                  <a:lnTo>
                    <a:pt x="662" y="1313"/>
                  </a:lnTo>
                  <a:lnTo>
                    <a:pt x="678" y="1333"/>
                  </a:lnTo>
                  <a:close/>
                  <a:moveTo>
                    <a:pt x="101" y="482"/>
                  </a:moveTo>
                  <a:lnTo>
                    <a:pt x="120" y="512"/>
                  </a:lnTo>
                  <a:lnTo>
                    <a:pt x="137" y="538"/>
                  </a:lnTo>
                  <a:lnTo>
                    <a:pt x="146" y="556"/>
                  </a:lnTo>
                  <a:lnTo>
                    <a:pt x="150" y="564"/>
                  </a:lnTo>
                  <a:lnTo>
                    <a:pt x="144" y="560"/>
                  </a:lnTo>
                  <a:lnTo>
                    <a:pt x="132" y="545"/>
                  </a:lnTo>
                  <a:lnTo>
                    <a:pt x="115" y="521"/>
                  </a:lnTo>
                  <a:lnTo>
                    <a:pt x="96" y="491"/>
                  </a:lnTo>
                  <a:lnTo>
                    <a:pt x="76" y="459"/>
                  </a:lnTo>
                  <a:lnTo>
                    <a:pt x="60" y="435"/>
                  </a:lnTo>
                  <a:lnTo>
                    <a:pt x="50" y="416"/>
                  </a:lnTo>
                  <a:lnTo>
                    <a:pt x="47" y="408"/>
                  </a:lnTo>
                  <a:lnTo>
                    <a:pt x="52" y="413"/>
                  </a:lnTo>
                  <a:lnTo>
                    <a:pt x="64" y="428"/>
                  </a:lnTo>
                  <a:lnTo>
                    <a:pt x="81" y="452"/>
                  </a:lnTo>
                  <a:lnTo>
                    <a:pt x="101" y="482"/>
                  </a:lnTo>
                  <a:close/>
                  <a:moveTo>
                    <a:pt x="239" y="691"/>
                  </a:moveTo>
                  <a:lnTo>
                    <a:pt x="260" y="723"/>
                  </a:lnTo>
                  <a:lnTo>
                    <a:pt x="277" y="750"/>
                  </a:lnTo>
                  <a:lnTo>
                    <a:pt x="287" y="768"/>
                  </a:lnTo>
                  <a:lnTo>
                    <a:pt x="290" y="777"/>
                  </a:lnTo>
                  <a:lnTo>
                    <a:pt x="285" y="771"/>
                  </a:lnTo>
                  <a:lnTo>
                    <a:pt x="273" y="756"/>
                  </a:lnTo>
                  <a:lnTo>
                    <a:pt x="255" y="731"/>
                  </a:lnTo>
                  <a:lnTo>
                    <a:pt x="234" y="700"/>
                  </a:lnTo>
                  <a:lnTo>
                    <a:pt x="213" y="668"/>
                  </a:lnTo>
                  <a:lnTo>
                    <a:pt x="196" y="641"/>
                  </a:lnTo>
                  <a:lnTo>
                    <a:pt x="185" y="622"/>
                  </a:lnTo>
                  <a:lnTo>
                    <a:pt x="182" y="614"/>
                  </a:lnTo>
                  <a:lnTo>
                    <a:pt x="187" y="618"/>
                  </a:lnTo>
                  <a:lnTo>
                    <a:pt x="200" y="634"/>
                  </a:lnTo>
                  <a:lnTo>
                    <a:pt x="218" y="660"/>
                  </a:lnTo>
                  <a:lnTo>
                    <a:pt x="239" y="691"/>
                  </a:lnTo>
                  <a:close/>
                  <a:moveTo>
                    <a:pt x="386" y="908"/>
                  </a:moveTo>
                  <a:lnTo>
                    <a:pt x="408" y="942"/>
                  </a:lnTo>
                  <a:lnTo>
                    <a:pt x="425" y="970"/>
                  </a:lnTo>
                  <a:lnTo>
                    <a:pt x="437" y="989"/>
                  </a:lnTo>
                  <a:lnTo>
                    <a:pt x="440" y="998"/>
                  </a:lnTo>
                  <a:lnTo>
                    <a:pt x="435" y="992"/>
                  </a:lnTo>
                  <a:lnTo>
                    <a:pt x="421" y="976"/>
                  </a:lnTo>
                  <a:lnTo>
                    <a:pt x="402" y="950"/>
                  </a:lnTo>
                  <a:lnTo>
                    <a:pt x="380" y="918"/>
                  </a:lnTo>
                  <a:lnTo>
                    <a:pt x="358" y="885"/>
                  </a:lnTo>
                  <a:lnTo>
                    <a:pt x="340" y="856"/>
                  </a:lnTo>
                  <a:lnTo>
                    <a:pt x="329" y="837"/>
                  </a:lnTo>
                  <a:lnTo>
                    <a:pt x="326" y="828"/>
                  </a:lnTo>
                  <a:lnTo>
                    <a:pt x="331" y="833"/>
                  </a:lnTo>
                  <a:lnTo>
                    <a:pt x="344" y="850"/>
                  </a:lnTo>
                  <a:lnTo>
                    <a:pt x="363" y="876"/>
                  </a:lnTo>
                  <a:lnTo>
                    <a:pt x="386" y="908"/>
                  </a:lnTo>
                  <a:close/>
                  <a:moveTo>
                    <a:pt x="540" y="1136"/>
                  </a:moveTo>
                  <a:lnTo>
                    <a:pt x="564" y="1171"/>
                  </a:lnTo>
                  <a:lnTo>
                    <a:pt x="583" y="1200"/>
                  </a:lnTo>
                  <a:lnTo>
                    <a:pt x="595" y="1220"/>
                  </a:lnTo>
                  <a:lnTo>
                    <a:pt x="599" y="1229"/>
                  </a:lnTo>
                  <a:lnTo>
                    <a:pt x="593" y="1223"/>
                  </a:lnTo>
                  <a:lnTo>
                    <a:pt x="579" y="1206"/>
                  </a:lnTo>
                  <a:lnTo>
                    <a:pt x="559" y="1179"/>
                  </a:lnTo>
                  <a:lnTo>
                    <a:pt x="535" y="1146"/>
                  </a:lnTo>
                  <a:lnTo>
                    <a:pt x="511" y="1111"/>
                  </a:lnTo>
                  <a:lnTo>
                    <a:pt x="493" y="1082"/>
                  </a:lnTo>
                  <a:lnTo>
                    <a:pt x="481" y="1062"/>
                  </a:lnTo>
                  <a:lnTo>
                    <a:pt x="477" y="1052"/>
                  </a:lnTo>
                  <a:lnTo>
                    <a:pt x="479" y="1053"/>
                  </a:lnTo>
                  <a:lnTo>
                    <a:pt x="483" y="1057"/>
                  </a:lnTo>
                  <a:lnTo>
                    <a:pt x="490" y="1065"/>
                  </a:lnTo>
                  <a:lnTo>
                    <a:pt x="497" y="1074"/>
                  </a:lnTo>
                  <a:lnTo>
                    <a:pt x="517" y="1101"/>
                  </a:lnTo>
                  <a:lnTo>
                    <a:pt x="540" y="1136"/>
                  </a:lnTo>
                  <a:close/>
                  <a:moveTo>
                    <a:pt x="76" y="409"/>
                  </a:moveTo>
                  <a:lnTo>
                    <a:pt x="82" y="412"/>
                  </a:lnTo>
                  <a:lnTo>
                    <a:pt x="92" y="427"/>
                  </a:lnTo>
                  <a:lnTo>
                    <a:pt x="109" y="450"/>
                  </a:lnTo>
                  <a:lnTo>
                    <a:pt x="128" y="479"/>
                  </a:lnTo>
                  <a:lnTo>
                    <a:pt x="146" y="508"/>
                  </a:lnTo>
                  <a:lnTo>
                    <a:pt x="162" y="533"/>
                  </a:lnTo>
                  <a:lnTo>
                    <a:pt x="171" y="550"/>
                  </a:lnTo>
                  <a:lnTo>
                    <a:pt x="174" y="558"/>
                  </a:lnTo>
                  <a:lnTo>
                    <a:pt x="169" y="553"/>
                  </a:lnTo>
                  <a:lnTo>
                    <a:pt x="158" y="538"/>
                  </a:lnTo>
                  <a:lnTo>
                    <a:pt x="142" y="515"/>
                  </a:lnTo>
                  <a:lnTo>
                    <a:pt x="123" y="487"/>
                  </a:lnTo>
                  <a:lnTo>
                    <a:pt x="104" y="458"/>
                  </a:lnTo>
                  <a:lnTo>
                    <a:pt x="89" y="433"/>
                  </a:lnTo>
                  <a:lnTo>
                    <a:pt x="79" y="416"/>
                  </a:lnTo>
                  <a:lnTo>
                    <a:pt x="76" y="409"/>
                  </a:lnTo>
                  <a:close/>
                  <a:moveTo>
                    <a:pt x="206" y="605"/>
                  </a:moveTo>
                  <a:lnTo>
                    <a:pt x="211" y="609"/>
                  </a:lnTo>
                  <a:lnTo>
                    <a:pt x="223" y="626"/>
                  </a:lnTo>
                  <a:lnTo>
                    <a:pt x="240" y="649"/>
                  </a:lnTo>
                  <a:lnTo>
                    <a:pt x="261" y="678"/>
                  </a:lnTo>
                  <a:lnTo>
                    <a:pt x="280" y="710"/>
                  </a:lnTo>
                  <a:lnTo>
                    <a:pt x="296" y="736"/>
                  </a:lnTo>
                  <a:lnTo>
                    <a:pt x="306" y="753"/>
                  </a:lnTo>
                  <a:lnTo>
                    <a:pt x="309" y="762"/>
                  </a:lnTo>
                  <a:lnTo>
                    <a:pt x="304" y="757"/>
                  </a:lnTo>
                  <a:lnTo>
                    <a:pt x="292" y="742"/>
                  </a:lnTo>
                  <a:lnTo>
                    <a:pt x="275" y="718"/>
                  </a:lnTo>
                  <a:lnTo>
                    <a:pt x="254" y="688"/>
                  </a:lnTo>
                  <a:lnTo>
                    <a:pt x="235" y="657"/>
                  </a:lnTo>
                  <a:lnTo>
                    <a:pt x="219" y="631"/>
                  </a:lnTo>
                  <a:lnTo>
                    <a:pt x="209" y="614"/>
                  </a:lnTo>
                  <a:lnTo>
                    <a:pt x="206" y="605"/>
                  </a:lnTo>
                  <a:close/>
                  <a:moveTo>
                    <a:pt x="343" y="811"/>
                  </a:moveTo>
                  <a:lnTo>
                    <a:pt x="348" y="815"/>
                  </a:lnTo>
                  <a:lnTo>
                    <a:pt x="361" y="832"/>
                  </a:lnTo>
                  <a:lnTo>
                    <a:pt x="380" y="856"/>
                  </a:lnTo>
                  <a:lnTo>
                    <a:pt x="401" y="888"/>
                  </a:lnTo>
                  <a:lnTo>
                    <a:pt x="422" y="920"/>
                  </a:lnTo>
                  <a:lnTo>
                    <a:pt x="439" y="947"/>
                  </a:lnTo>
                  <a:lnTo>
                    <a:pt x="450" y="965"/>
                  </a:lnTo>
                  <a:lnTo>
                    <a:pt x="453" y="974"/>
                  </a:lnTo>
                  <a:lnTo>
                    <a:pt x="448" y="969"/>
                  </a:lnTo>
                  <a:lnTo>
                    <a:pt x="435" y="954"/>
                  </a:lnTo>
                  <a:lnTo>
                    <a:pt x="417" y="929"/>
                  </a:lnTo>
                  <a:lnTo>
                    <a:pt x="396" y="897"/>
                  </a:lnTo>
                  <a:lnTo>
                    <a:pt x="374" y="866"/>
                  </a:lnTo>
                  <a:lnTo>
                    <a:pt x="357" y="838"/>
                  </a:lnTo>
                  <a:lnTo>
                    <a:pt x="346" y="820"/>
                  </a:lnTo>
                  <a:lnTo>
                    <a:pt x="343" y="811"/>
                  </a:lnTo>
                  <a:close/>
                  <a:moveTo>
                    <a:pt x="489" y="1026"/>
                  </a:moveTo>
                  <a:lnTo>
                    <a:pt x="491" y="1027"/>
                  </a:lnTo>
                  <a:lnTo>
                    <a:pt x="494" y="1031"/>
                  </a:lnTo>
                  <a:lnTo>
                    <a:pt x="500" y="1038"/>
                  </a:lnTo>
                  <a:lnTo>
                    <a:pt x="508" y="1048"/>
                  </a:lnTo>
                  <a:lnTo>
                    <a:pt x="526" y="1073"/>
                  </a:lnTo>
                  <a:lnTo>
                    <a:pt x="550" y="1107"/>
                  </a:lnTo>
                  <a:lnTo>
                    <a:pt x="573" y="1139"/>
                  </a:lnTo>
                  <a:lnTo>
                    <a:pt x="590" y="1167"/>
                  </a:lnTo>
                  <a:lnTo>
                    <a:pt x="602" y="1187"/>
                  </a:lnTo>
                  <a:lnTo>
                    <a:pt x="605" y="1195"/>
                  </a:lnTo>
                  <a:lnTo>
                    <a:pt x="604" y="1195"/>
                  </a:lnTo>
                  <a:lnTo>
                    <a:pt x="600" y="1191"/>
                  </a:lnTo>
                  <a:lnTo>
                    <a:pt x="593" y="1183"/>
                  </a:lnTo>
                  <a:lnTo>
                    <a:pt x="586" y="1175"/>
                  </a:lnTo>
                  <a:lnTo>
                    <a:pt x="567" y="1149"/>
                  </a:lnTo>
                  <a:lnTo>
                    <a:pt x="544" y="1117"/>
                  </a:lnTo>
                  <a:lnTo>
                    <a:pt x="521" y="1082"/>
                  </a:lnTo>
                  <a:lnTo>
                    <a:pt x="504" y="1054"/>
                  </a:lnTo>
                  <a:lnTo>
                    <a:pt x="492" y="1035"/>
                  </a:lnTo>
                  <a:lnTo>
                    <a:pt x="489" y="1026"/>
                  </a:lnTo>
                  <a:close/>
                  <a:moveTo>
                    <a:pt x="155" y="491"/>
                  </a:moveTo>
                  <a:lnTo>
                    <a:pt x="138" y="463"/>
                  </a:lnTo>
                  <a:lnTo>
                    <a:pt x="123" y="439"/>
                  </a:lnTo>
                  <a:lnTo>
                    <a:pt x="114" y="423"/>
                  </a:lnTo>
                  <a:lnTo>
                    <a:pt x="112" y="415"/>
                  </a:lnTo>
                  <a:lnTo>
                    <a:pt x="116" y="419"/>
                  </a:lnTo>
                  <a:lnTo>
                    <a:pt x="127" y="433"/>
                  </a:lnTo>
                  <a:lnTo>
                    <a:pt x="142" y="455"/>
                  </a:lnTo>
                  <a:lnTo>
                    <a:pt x="160" y="483"/>
                  </a:lnTo>
                  <a:lnTo>
                    <a:pt x="179" y="511"/>
                  </a:lnTo>
                  <a:lnTo>
                    <a:pt x="194" y="534"/>
                  </a:lnTo>
                  <a:lnTo>
                    <a:pt x="203" y="551"/>
                  </a:lnTo>
                  <a:lnTo>
                    <a:pt x="206" y="559"/>
                  </a:lnTo>
                  <a:lnTo>
                    <a:pt x="200" y="554"/>
                  </a:lnTo>
                  <a:lnTo>
                    <a:pt x="190" y="540"/>
                  </a:lnTo>
                  <a:lnTo>
                    <a:pt x="174" y="519"/>
                  </a:lnTo>
                  <a:lnTo>
                    <a:pt x="155" y="491"/>
                  </a:lnTo>
                  <a:close/>
                  <a:moveTo>
                    <a:pt x="282" y="684"/>
                  </a:moveTo>
                  <a:lnTo>
                    <a:pt x="263" y="655"/>
                  </a:lnTo>
                  <a:lnTo>
                    <a:pt x="248" y="630"/>
                  </a:lnTo>
                  <a:lnTo>
                    <a:pt x="238" y="612"/>
                  </a:lnTo>
                  <a:lnTo>
                    <a:pt x="236" y="604"/>
                  </a:lnTo>
                  <a:lnTo>
                    <a:pt x="240" y="608"/>
                  </a:lnTo>
                  <a:lnTo>
                    <a:pt x="252" y="623"/>
                  </a:lnTo>
                  <a:lnTo>
                    <a:pt x="268" y="646"/>
                  </a:lnTo>
                  <a:lnTo>
                    <a:pt x="288" y="675"/>
                  </a:lnTo>
                  <a:lnTo>
                    <a:pt x="307" y="704"/>
                  </a:lnTo>
                  <a:lnTo>
                    <a:pt x="322" y="728"/>
                  </a:lnTo>
                  <a:lnTo>
                    <a:pt x="332" y="746"/>
                  </a:lnTo>
                  <a:lnTo>
                    <a:pt x="335" y="754"/>
                  </a:lnTo>
                  <a:lnTo>
                    <a:pt x="334" y="753"/>
                  </a:lnTo>
                  <a:lnTo>
                    <a:pt x="330" y="750"/>
                  </a:lnTo>
                  <a:lnTo>
                    <a:pt x="326" y="743"/>
                  </a:lnTo>
                  <a:lnTo>
                    <a:pt x="318" y="735"/>
                  </a:lnTo>
                  <a:lnTo>
                    <a:pt x="302" y="712"/>
                  </a:lnTo>
                  <a:lnTo>
                    <a:pt x="282" y="684"/>
                  </a:lnTo>
                  <a:close/>
                  <a:moveTo>
                    <a:pt x="368" y="801"/>
                  </a:moveTo>
                  <a:lnTo>
                    <a:pt x="373" y="806"/>
                  </a:lnTo>
                  <a:lnTo>
                    <a:pt x="385" y="821"/>
                  </a:lnTo>
                  <a:lnTo>
                    <a:pt x="402" y="845"/>
                  </a:lnTo>
                  <a:lnTo>
                    <a:pt x="423" y="875"/>
                  </a:lnTo>
                  <a:lnTo>
                    <a:pt x="443" y="906"/>
                  </a:lnTo>
                  <a:lnTo>
                    <a:pt x="459" y="932"/>
                  </a:lnTo>
                  <a:lnTo>
                    <a:pt x="470" y="949"/>
                  </a:lnTo>
                  <a:lnTo>
                    <a:pt x="473" y="958"/>
                  </a:lnTo>
                  <a:lnTo>
                    <a:pt x="471" y="957"/>
                  </a:lnTo>
                  <a:lnTo>
                    <a:pt x="468" y="954"/>
                  </a:lnTo>
                  <a:lnTo>
                    <a:pt x="463" y="947"/>
                  </a:lnTo>
                  <a:lnTo>
                    <a:pt x="455" y="939"/>
                  </a:lnTo>
                  <a:lnTo>
                    <a:pt x="438" y="915"/>
                  </a:lnTo>
                  <a:lnTo>
                    <a:pt x="417" y="885"/>
                  </a:lnTo>
                  <a:lnTo>
                    <a:pt x="397" y="853"/>
                  </a:lnTo>
                  <a:lnTo>
                    <a:pt x="381" y="827"/>
                  </a:lnTo>
                  <a:lnTo>
                    <a:pt x="370" y="809"/>
                  </a:lnTo>
                  <a:lnTo>
                    <a:pt x="368" y="801"/>
                  </a:lnTo>
                  <a:close/>
                  <a:moveTo>
                    <a:pt x="507" y="1008"/>
                  </a:moveTo>
                  <a:lnTo>
                    <a:pt x="509" y="1009"/>
                  </a:lnTo>
                  <a:lnTo>
                    <a:pt x="512" y="1012"/>
                  </a:lnTo>
                  <a:lnTo>
                    <a:pt x="519" y="1019"/>
                  </a:lnTo>
                  <a:lnTo>
                    <a:pt x="525" y="1028"/>
                  </a:lnTo>
                  <a:lnTo>
                    <a:pt x="545" y="1053"/>
                  </a:lnTo>
                  <a:lnTo>
                    <a:pt x="566" y="1084"/>
                  </a:lnTo>
                  <a:lnTo>
                    <a:pt x="588" y="1117"/>
                  </a:lnTo>
                  <a:lnTo>
                    <a:pt x="605" y="1144"/>
                  </a:lnTo>
                  <a:lnTo>
                    <a:pt x="616" y="1162"/>
                  </a:lnTo>
                  <a:lnTo>
                    <a:pt x="619" y="1171"/>
                  </a:lnTo>
                  <a:lnTo>
                    <a:pt x="617" y="1169"/>
                  </a:lnTo>
                  <a:lnTo>
                    <a:pt x="614" y="1166"/>
                  </a:lnTo>
                  <a:lnTo>
                    <a:pt x="608" y="1160"/>
                  </a:lnTo>
                  <a:lnTo>
                    <a:pt x="601" y="1150"/>
                  </a:lnTo>
                  <a:lnTo>
                    <a:pt x="583" y="1126"/>
                  </a:lnTo>
                  <a:lnTo>
                    <a:pt x="561" y="1095"/>
                  </a:lnTo>
                  <a:lnTo>
                    <a:pt x="538" y="1063"/>
                  </a:lnTo>
                  <a:lnTo>
                    <a:pt x="521" y="1036"/>
                  </a:lnTo>
                  <a:lnTo>
                    <a:pt x="510" y="1016"/>
                  </a:lnTo>
                  <a:lnTo>
                    <a:pt x="507" y="1008"/>
                  </a:lnTo>
                  <a:close/>
                  <a:moveTo>
                    <a:pt x="40" y="255"/>
                  </a:moveTo>
                  <a:lnTo>
                    <a:pt x="44" y="259"/>
                  </a:lnTo>
                  <a:lnTo>
                    <a:pt x="54" y="272"/>
                  </a:lnTo>
                  <a:lnTo>
                    <a:pt x="68" y="292"/>
                  </a:lnTo>
                  <a:lnTo>
                    <a:pt x="85" y="317"/>
                  </a:lnTo>
                  <a:lnTo>
                    <a:pt x="101" y="344"/>
                  </a:lnTo>
                  <a:lnTo>
                    <a:pt x="114" y="365"/>
                  </a:lnTo>
                  <a:lnTo>
                    <a:pt x="123" y="381"/>
                  </a:lnTo>
                  <a:lnTo>
                    <a:pt x="125" y="387"/>
                  </a:lnTo>
                  <a:lnTo>
                    <a:pt x="120" y="383"/>
                  </a:lnTo>
                  <a:lnTo>
                    <a:pt x="111" y="371"/>
                  </a:lnTo>
                  <a:lnTo>
                    <a:pt x="97" y="350"/>
                  </a:lnTo>
                  <a:lnTo>
                    <a:pt x="79" y="326"/>
                  </a:lnTo>
                  <a:lnTo>
                    <a:pt x="63" y="300"/>
                  </a:lnTo>
                  <a:lnTo>
                    <a:pt x="50" y="277"/>
                  </a:lnTo>
                  <a:lnTo>
                    <a:pt x="42" y="262"/>
                  </a:lnTo>
                  <a:lnTo>
                    <a:pt x="40" y="255"/>
                  </a:lnTo>
                  <a:close/>
                  <a:moveTo>
                    <a:pt x="152" y="428"/>
                  </a:moveTo>
                  <a:lnTo>
                    <a:pt x="157" y="432"/>
                  </a:lnTo>
                  <a:lnTo>
                    <a:pt x="167" y="445"/>
                  </a:lnTo>
                  <a:lnTo>
                    <a:pt x="182" y="467"/>
                  </a:lnTo>
                  <a:lnTo>
                    <a:pt x="200" y="494"/>
                  </a:lnTo>
                  <a:lnTo>
                    <a:pt x="218" y="521"/>
                  </a:lnTo>
                  <a:lnTo>
                    <a:pt x="232" y="544"/>
                  </a:lnTo>
                  <a:lnTo>
                    <a:pt x="240" y="559"/>
                  </a:lnTo>
                  <a:lnTo>
                    <a:pt x="242" y="566"/>
                  </a:lnTo>
                  <a:lnTo>
                    <a:pt x="238" y="562"/>
                  </a:lnTo>
                  <a:lnTo>
                    <a:pt x="227" y="549"/>
                  </a:lnTo>
                  <a:lnTo>
                    <a:pt x="212" y="528"/>
                  </a:lnTo>
                  <a:lnTo>
                    <a:pt x="195" y="503"/>
                  </a:lnTo>
                  <a:lnTo>
                    <a:pt x="178" y="474"/>
                  </a:lnTo>
                  <a:lnTo>
                    <a:pt x="164" y="452"/>
                  </a:lnTo>
                  <a:lnTo>
                    <a:pt x="155" y="436"/>
                  </a:lnTo>
                  <a:lnTo>
                    <a:pt x="152" y="428"/>
                  </a:lnTo>
                  <a:close/>
                  <a:moveTo>
                    <a:pt x="317" y="686"/>
                  </a:moveTo>
                  <a:lnTo>
                    <a:pt x="299" y="658"/>
                  </a:lnTo>
                  <a:lnTo>
                    <a:pt x="284" y="634"/>
                  </a:lnTo>
                  <a:lnTo>
                    <a:pt x="275" y="617"/>
                  </a:lnTo>
                  <a:lnTo>
                    <a:pt x="272" y="610"/>
                  </a:lnTo>
                  <a:lnTo>
                    <a:pt x="277" y="614"/>
                  </a:lnTo>
                  <a:lnTo>
                    <a:pt x="288" y="628"/>
                  </a:lnTo>
                  <a:lnTo>
                    <a:pt x="303" y="649"/>
                  </a:lnTo>
                  <a:lnTo>
                    <a:pt x="322" y="677"/>
                  </a:lnTo>
                  <a:lnTo>
                    <a:pt x="341" y="705"/>
                  </a:lnTo>
                  <a:lnTo>
                    <a:pt x="355" y="729"/>
                  </a:lnTo>
                  <a:lnTo>
                    <a:pt x="364" y="745"/>
                  </a:lnTo>
                  <a:lnTo>
                    <a:pt x="368" y="753"/>
                  </a:lnTo>
                  <a:lnTo>
                    <a:pt x="366" y="753"/>
                  </a:lnTo>
                  <a:lnTo>
                    <a:pt x="362" y="750"/>
                  </a:lnTo>
                  <a:lnTo>
                    <a:pt x="357" y="743"/>
                  </a:lnTo>
                  <a:lnTo>
                    <a:pt x="352" y="736"/>
                  </a:lnTo>
                  <a:lnTo>
                    <a:pt x="335" y="714"/>
                  </a:lnTo>
                  <a:lnTo>
                    <a:pt x="317" y="686"/>
                  </a:lnTo>
                  <a:close/>
                  <a:moveTo>
                    <a:pt x="447" y="879"/>
                  </a:moveTo>
                  <a:lnTo>
                    <a:pt x="427" y="850"/>
                  </a:lnTo>
                  <a:lnTo>
                    <a:pt x="411" y="825"/>
                  </a:lnTo>
                  <a:lnTo>
                    <a:pt x="401" y="807"/>
                  </a:lnTo>
                  <a:lnTo>
                    <a:pt x="398" y="799"/>
                  </a:lnTo>
                  <a:lnTo>
                    <a:pt x="403" y="804"/>
                  </a:lnTo>
                  <a:lnTo>
                    <a:pt x="415" y="818"/>
                  </a:lnTo>
                  <a:lnTo>
                    <a:pt x="431" y="841"/>
                  </a:lnTo>
                  <a:lnTo>
                    <a:pt x="452" y="869"/>
                  </a:lnTo>
                  <a:lnTo>
                    <a:pt x="471" y="899"/>
                  </a:lnTo>
                  <a:lnTo>
                    <a:pt x="486" y="923"/>
                  </a:lnTo>
                  <a:lnTo>
                    <a:pt x="497" y="942"/>
                  </a:lnTo>
                  <a:lnTo>
                    <a:pt x="499" y="949"/>
                  </a:lnTo>
                  <a:lnTo>
                    <a:pt x="498" y="948"/>
                  </a:lnTo>
                  <a:lnTo>
                    <a:pt x="494" y="945"/>
                  </a:lnTo>
                  <a:lnTo>
                    <a:pt x="490" y="939"/>
                  </a:lnTo>
                  <a:lnTo>
                    <a:pt x="483" y="930"/>
                  </a:lnTo>
                  <a:lnTo>
                    <a:pt x="466" y="907"/>
                  </a:lnTo>
                  <a:lnTo>
                    <a:pt x="447" y="879"/>
                  </a:lnTo>
                  <a:close/>
                  <a:moveTo>
                    <a:pt x="533" y="997"/>
                  </a:moveTo>
                  <a:lnTo>
                    <a:pt x="538" y="1001"/>
                  </a:lnTo>
                  <a:lnTo>
                    <a:pt x="550" y="1016"/>
                  </a:lnTo>
                  <a:lnTo>
                    <a:pt x="567" y="1040"/>
                  </a:lnTo>
                  <a:lnTo>
                    <a:pt x="589" y="1070"/>
                  </a:lnTo>
                  <a:lnTo>
                    <a:pt x="610" y="1101"/>
                  </a:lnTo>
                  <a:lnTo>
                    <a:pt x="627" y="1127"/>
                  </a:lnTo>
                  <a:lnTo>
                    <a:pt x="636" y="1146"/>
                  </a:lnTo>
                  <a:lnTo>
                    <a:pt x="640" y="1153"/>
                  </a:lnTo>
                  <a:lnTo>
                    <a:pt x="639" y="1153"/>
                  </a:lnTo>
                  <a:lnTo>
                    <a:pt x="634" y="1149"/>
                  </a:lnTo>
                  <a:lnTo>
                    <a:pt x="629" y="1142"/>
                  </a:lnTo>
                  <a:lnTo>
                    <a:pt x="622" y="1134"/>
                  </a:lnTo>
                  <a:lnTo>
                    <a:pt x="604" y="1110"/>
                  </a:lnTo>
                  <a:lnTo>
                    <a:pt x="583" y="1080"/>
                  </a:lnTo>
                  <a:lnTo>
                    <a:pt x="562" y="1050"/>
                  </a:lnTo>
                  <a:lnTo>
                    <a:pt x="546" y="1024"/>
                  </a:lnTo>
                  <a:lnTo>
                    <a:pt x="535" y="1005"/>
                  </a:lnTo>
                  <a:lnTo>
                    <a:pt x="533" y="997"/>
                  </a:lnTo>
                  <a:close/>
                  <a:moveTo>
                    <a:pt x="91" y="283"/>
                  </a:moveTo>
                  <a:lnTo>
                    <a:pt x="96" y="287"/>
                  </a:lnTo>
                  <a:lnTo>
                    <a:pt x="105" y="299"/>
                  </a:lnTo>
                  <a:lnTo>
                    <a:pt x="118" y="318"/>
                  </a:lnTo>
                  <a:lnTo>
                    <a:pt x="135" y="342"/>
                  </a:lnTo>
                  <a:lnTo>
                    <a:pt x="151" y="367"/>
                  </a:lnTo>
                  <a:lnTo>
                    <a:pt x="163" y="387"/>
                  </a:lnTo>
                  <a:lnTo>
                    <a:pt x="171" y="402"/>
                  </a:lnTo>
                  <a:lnTo>
                    <a:pt x="173" y="409"/>
                  </a:lnTo>
                  <a:lnTo>
                    <a:pt x="169" y="405"/>
                  </a:lnTo>
                  <a:lnTo>
                    <a:pt x="159" y="394"/>
                  </a:lnTo>
                  <a:lnTo>
                    <a:pt x="145" y="374"/>
                  </a:lnTo>
                  <a:lnTo>
                    <a:pt x="129" y="350"/>
                  </a:lnTo>
                  <a:lnTo>
                    <a:pt x="114" y="326"/>
                  </a:lnTo>
                  <a:lnTo>
                    <a:pt x="101" y="305"/>
                  </a:lnTo>
                  <a:lnTo>
                    <a:pt x="94" y="290"/>
                  </a:lnTo>
                  <a:lnTo>
                    <a:pt x="91" y="283"/>
                  </a:lnTo>
                  <a:close/>
                  <a:moveTo>
                    <a:pt x="240" y="519"/>
                  </a:moveTo>
                  <a:lnTo>
                    <a:pt x="223" y="493"/>
                  </a:lnTo>
                  <a:lnTo>
                    <a:pt x="210" y="471"/>
                  </a:lnTo>
                  <a:lnTo>
                    <a:pt x="201" y="455"/>
                  </a:lnTo>
                  <a:lnTo>
                    <a:pt x="199" y="449"/>
                  </a:lnTo>
                  <a:lnTo>
                    <a:pt x="204" y="452"/>
                  </a:lnTo>
                  <a:lnTo>
                    <a:pt x="213" y="465"/>
                  </a:lnTo>
                  <a:lnTo>
                    <a:pt x="227" y="485"/>
                  </a:lnTo>
                  <a:lnTo>
                    <a:pt x="245" y="511"/>
                  </a:lnTo>
                  <a:lnTo>
                    <a:pt x="262" y="537"/>
                  </a:lnTo>
                  <a:lnTo>
                    <a:pt x="275" y="559"/>
                  </a:lnTo>
                  <a:lnTo>
                    <a:pt x="284" y="574"/>
                  </a:lnTo>
                  <a:lnTo>
                    <a:pt x="286" y="580"/>
                  </a:lnTo>
                  <a:lnTo>
                    <a:pt x="281" y="577"/>
                  </a:lnTo>
                  <a:lnTo>
                    <a:pt x="272" y="564"/>
                  </a:lnTo>
                  <a:lnTo>
                    <a:pt x="257" y="545"/>
                  </a:lnTo>
                  <a:lnTo>
                    <a:pt x="240" y="519"/>
                  </a:lnTo>
                  <a:close/>
                  <a:moveTo>
                    <a:pt x="314" y="622"/>
                  </a:moveTo>
                  <a:lnTo>
                    <a:pt x="319" y="626"/>
                  </a:lnTo>
                  <a:lnTo>
                    <a:pt x="330" y="640"/>
                  </a:lnTo>
                  <a:lnTo>
                    <a:pt x="345" y="660"/>
                  </a:lnTo>
                  <a:lnTo>
                    <a:pt x="362" y="687"/>
                  </a:lnTo>
                  <a:lnTo>
                    <a:pt x="381" y="714"/>
                  </a:lnTo>
                  <a:lnTo>
                    <a:pt x="395" y="737"/>
                  </a:lnTo>
                  <a:lnTo>
                    <a:pt x="403" y="753"/>
                  </a:lnTo>
                  <a:lnTo>
                    <a:pt x="405" y="759"/>
                  </a:lnTo>
                  <a:lnTo>
                    <a:pt x="401" y="756"/>
                  </a:lnTo>
                  <a:lnTo>
                    <a:pt x="390" y="743"/>
                  </a:lnTo>
                  <a:lnTo>
                    <a:pt x="375" y="723"/>
                  </a:lnTo>
                  <a:lnTo>
                    <a:pt x="358" y="696"/>
                  </a:lnTo>
                  <a:lnTo>
                    <a:pt x="340" y="669"/>
                  </a:lnTo>
                  <a:lnTo>
                    <a:pt x="326" y="646"/>
                  </a:lnTo>
                  <a:lnTo>
                    <a:pt x="316" y="630"/>
                  </a:lnTo>
                  <a:lnTo>
                    <a:pt x="314" y="622"/>
                  </a:lnTo>
                  <a:close/>
                  <a:moveTo>
                    <a:pt x="481" y="880"/>
                  </a:moveTo>
                  <a:lnTo>
                    <a:pt x="463" y="852"/>
                  </a:lnTo>
                  <a:lnTo>
                    <a:pt x="448" y="828"/>
                  </a:lnTo>
                  <a:lnTo>
                    <a:pt x="438" y="811"/>
                  </a:lnTo>
                  <a:lnTo>
                    <a:pt x="436" y="804"/>
                  </a:lnTo>
                  <a:lnTo>
                    <a:pt x="437" y="805"/>
                  </a:lnTo>
                  <a:lnTo>
                    <a:pt x="441" y="808"/>
                  </a:lnTo>
                  <a:lnTo>
                    <a:pt x="445" y="813"/>
                  </a:lnTo>
                  <a:lnTo>
                    <a:pt x="452" y="822"/>
                  </a:lnTo>
                  <a:lnTo>
                    <a:pt x="468" y="844"/>
                  </a:lnTo>
                  <a:lnTo>
                    <a:pt x="488" y="871"/>
                  </a:lnTo>
                  <a:lnTo>
                    <a:pt x="506" y="900"/>
                  </a:lnTo>
                  <a:lnTo>
                    <a:pt x="521" y="923"/>
                  </a:lnTo>
                  <a:lnTo>
                    <a:pt x="531" y="940"/>
                  </a:lnTo>
                  <a:lnTo>
                    <a:pt x="533" y="947"/>
                  </a:lnTo>
                  <a:lnTo>
                    <a:pt x="532" y="947"/>
                  </a:lnTo>
                  <a:lnTo>
                    <a:pt x="527" y="944"/>
                  </a:lnTo>
                  <a:lnTo>
                    <a:pt x="523" y="937"/>
                  </a:lnTo>
                  <a:lnTo>
                    <a:pt x="517" y="930"/>
                  </a:lnTo>
                  <a:lnTo>
                    <a:pt x="500" y="908"/>
                  </a:lnTo>
                  <a:lnTo>
                    <a:pt x="481" y="880"/>
                  </a:lnTo>
                  <a:close/>
                  <a:moveTo>
                    <a:pt x="564" y="994"/>
                  </a:moveTo>
                  <a:lnTo>
                    <a:pt x="570" y="998"/>
                  </a:lnTo>
                  <a:lnTo>
                    <a:pt x="581" y="1012"/>
                  </a:lnTo>
                  <a:lnTo>
                    <a:pt x="599" y="1035"/>
                  </a:lnTo>
                  <a:lnTo>
                    <a:pt x="619" y="1064"/>
                  </a:lnTo>
                  <a:lnTo>
                    <a:pt x="639" y="1093"/>
                  </a:lnTo>
                  <a:lnTo>
                    <a:pt x="655" y="1118"/>
                  </a:lnTo>
                  <a:lnTo>
                    <a:pt x="665" y="1136"/>
                  </a:lnTo>
                  <a:lnTo>
                    <a:pt x="668" y="1144"/>
                  </a:lnTo>
                  <a:lnTo>
                    <a:pt x="666" y="1142"/>
                  </a:lnTo>
                  <a:lnTo>
                    <a:pt x="662" y="1139"/>
                  </a:lnTo>
                  <a:lnTo>
                    <a:pt x="657" y="1134"/>
                  </a:lnTo>
                  <a:lnTo>
                    <a:pt x="651" y="1125"/>
                  </a:lnTo>
                  <a:lnTo>
                    <a:pt x="633" y="1103"/>
                  </a:lnTo>
                  <a:lnTo>
                    <a:pt x="613" y="1073"/>
                  </a:lnTo>
                  <a:lnTo>
                    <a:pt x="593" y="1044"/>
                  </a:lnTo>
                  <a:lnTo>
                    <a:pt x="577" y="1019"/>
                  </a:lnTo>
                  <a:lnTo>
                    <a:pt x="572" y="1009"/>
                  </a:lnTo>
                  <a:lnTo>
                    <a:pt x="567" y="1001"/>
                  </a:lnTo>
                  <a:lnTo>
                    <a:pt x="565" y="996"/>
                  </a:lnTo>
                  <a:lnTo>
                    <a:pt x="564" y="994"/>
                  </a:lnTo>
                  <a:close/>
                  <a:moveTo>
                    <a:pt x="89" y="218"/>
                  </a:moveTo>
                  <a:lnTo>
                    <a:pt x="103" y="240"/>
                  </a:lnTo>
                  <a:lnTo>
                    <a:pt x="115" y="260"/>
                  </a:lnTo>
                  <a:lnTo>
                    <a:pt x="122" y="273"/>
                  </a:lnTo>
                  <a:lnTo>
                    <a:pt x="124" y="279"/>
                  </a:lnTo>
                  <a:lnTo>
                    <a:pt x="120" y="276"/>
                  </a:lnTo>
                  <a:lnTo>
                    <a:pt x="112" y="265"/>
                  </a:lnTo>
                  <a:lnTo>
                    <a:pt x="99" y="248"/>
                  </a:lnTo>
                  <a:lnTo>
                    <a:pt x="85" y="225"/>
                  </a:lnTo>
                  <a:lnTo>
                    <a:pt x="70" y="202"/>
                  </a:lnTo>
                  <a:lnTo>
                    <a:pt x="59" y="183"/>
                  </a:lnTo>
                  <a:lnTo>
                    <a:pt x="51" y="170"/>
                  </a:lnTo>
                  <a:lnTo>
                    <a:pt x="49" y="164"/>
                  </a:lnTo>
                  <a:lnTo>
                    <a:pt x="54" y="167"/>
                  </a:lnTo>
                  <a:lnTo>
                    <a:pt x="62" y="178"/>
                  </a:lnTo>
                  <a:lnTo>
                    <a:pt x="74" y="196"/>
                  </a:lnTo>
                  <a:lnTo>
                    <a:pt x="89" y="218"/>
                  </a:lnTo>
                  <a:close/>
                  <a:moveTo>
                    <a:pt x="226" y="437"/>
                  </a:moveTo>
                  <a:lnTo>
                    <a:pt x="223" y="433"/>
                  </a:lnTo>
                  <a:lnTo>
                    <a:pt x="213" y="422"/>
                  </a:lnTo>
                  <a:lnTo>
                    <a:pt x="200" y="403"/>
                  </a:lnTo>
                  <a:lnTo>
                    <a:pt x="184" y="381"/>
                  </a:lnTo>
                  <a:lnTo>
                    <a:pt x="170" y="357"/>
                  </a:lnTo>
                  <a:lnTo>
                    <a:pt x="157" y="336"/>
                  </a:lnTo>
                  <a:lnTo>
                    <a:pt x="150" y="322"/>
                  </a:lnTo>
                  <a:lnTo>
                    <a:pt x="147" y="316"/>
                  </a:lnTo>
                  <a:lnTo>
                    <a:pt x="152" y="319"/>
                  </a:lnTo>
                  <a:lnTo>
                    <a:pt x="162" y="331"/>
                  </a:lnTo>
                  <a:lnTo>
                    <a:pt x="174" y="349"/>
                  </a:lnTo>
                  <a:lnTo>
                    <a:pt x="190" y="372"/>
                  </a:lnTo>
                  <a:lnTo>
                    <a:pt x="205" y="396"/>
                  </a:lnTo>
                  <a:lnTo>
                    <a:pt x="217" y="416"/>
                  </a:lnTo>
                  <a:lnTo>
                    <a:pt x="224" y="430"/>
                  </a:lnTo>
                  <a:lnTo>
                    <a:pt x="226" y="437"/>
                  </a:lnTo>
                  <a:close/>
                  <a:moveTo>
                    <a:pt x="296" y="534"/>
                  </a:moveTo>
                  <a:lnTo>
                    <a:pt x="313" y="559"/>
                  </a:lnTo>
                  <a:lnTo>
                    <a:pt x="326" y="579"/>
                  </a:lnTo>
                  <a:lnTo>
                    <a:pt x="333" y="594"/>
                  </a:lnTo>
                  <a:lnTo>
                    <a:pt x="335" y="601"/>
                  </a:lnTo>
                  <a:lnTo>
                    <a:pt x="331" y="597"/>
                  </a:lnTo>
                  <a:lnTo>
                    <a:pt x="321" y="586"/>
                  </a:lnTo>
                  <a:lnTo>
                    <a:pt x="307" y="566"/>
                  </a:lnTo>
                  <a:lnTo>
                    <a:pt x="291" y="542"/>
                  </a:lnTo>
                  <a:lnTo>
                    <a:pt x="275" y="518"/>
                  </a:lnTo>
                  <a:lnTo>
                    <a:pt x="263" y="497"/>
                  </a:lnTo>
                  <a:lnTo>
                    <a:pt x="254" y="482"/>
                  </a:lnTo>
                  <a:lnTo>
                    <a:pt x="252" y="476"/>
                  </a:lnTo>
                  <a:lnTo>
                    <a:pt x="257" y="479"/>
                  </a:lnTo>
                  <a:lnTo>
                    <a:pt x="266" y="491"/>
                  </a:lnTo>
                  <a:lnTo>
                    <a:pt x="280" y="510"/>
                  </a:lnTo>
                  <a:lnTo>
                    <a:pt x="296" y="534"/>
                  </a:lnTo>
                  <a:close/>
                  <a:moveTo>
                    <a:pt x="403" y="712"/>
                  </a:moveTo>
                  <a:lnTo>
                    <a:pt x="386" y="686"/>
                  </a:lnTo>
                  <a:lnTo>
                    <a:pt x="373" y="663"/>
                  </a:lnTo>
                  <a:lnTo>
                    <a:pt x="364" y="648"/>
                  </a:lnTo>
                  <a:lnTo>
                    <a:pt x="362" y="641"/>
                  </a:lnTo>
                  <a:lnTo>
                    <a:pt x="367" y="644"/>
                  </a:lnTo>
                  <a:lnTo>
                    <a:pt x="377" y="657"/>
                  </a:lnTo>
                  <a:lnTo>
                    <a:pt x="391" y="677"/>
                  </a:lnTo>
                  <a:lnTo>
                    <a:pt x="409" y="703"/>
                  </a:lnTo>
                  <a:lnTo>
                    <a:pt x="426" y="729"/>
                  </a:lnTo>
                  <a:lnTo>
                    <a:pt x="440" y="751"/>
                  </a:lnTo>
                  <a:lnTo>
                    <a:pt x="449" y="766"/>
                  </a:lnTo>
                  <a:lnTo>
                    <a:pt x="451" y="772"/>
                  </a:lnTo>
                  <a:lnTo>
                    <a:pt x="447" y="769"/>
                  </a:lnTo>
                  <a:lnTo>
                    <a:pt x="436" y="757"/>
                  </a:lnTo>
                  <a:lnTo>
                    <a:pt x="421" y="737"/>
                  </a:lnTo>
                  <a:lnTo>
                    <a:pt x="403" y="712"/>
                  </a:lnTo>
                  <a:close/>
                  <a:moveTo>
                    <a:pt x="479" y="814"/>
                  </a:moveTo>
                  <a:lnTo>
                    <a:pt x="484" y="819"/>
                  </a:lnTo>
                  <a:lnTo>
                    <a:pt x="495" y="832"/>
                  </a:lnTo>
                  <a:lnTo>
                    <a:pt x="510" y="853"/>
                  </a:lnTo>
                  <a:lnTo>
                    <a:pt x="529" y="879"/>
                  </a:lnTo>
                  <a:lnTo>
                    <a:pt x="547" y="906"/>
                  </a:lnTo>
                  <a:lnTo>
                    <a:pt x="561" y="929"/>
                  </a:lnTo>
                  <a:lnTo>
                    <a:pt x="571" y="945"/>
                  </a:lnTo>
                  <a:lnTo>
                    <a:pt x="573" y="953"/>
                  </a:lnTo>
                  <a:lnTo>
                    <a:pt x="571" y="953"/>
                  </a:lnTo>
                  <a:lnTo>
                    <a:pt x="567" y="949"/>
                  </a:lnTo>
                  <a:lnTo>
                    <a:pt x="563" y="944"/>
                  </a:lnTo>
                  <a:lnTo>
                    <a:pt x="557" y="936"/>
                  </a:lnTo>
                  <a:lnTo>
                    <a:pt x="542" y="915"/>
                  </a:lnTo>
                  <a:lnTo>
                    <a:pt x="523" y="889"/>
                  </a:lnTo>
                  <a:lnTo>
                    <a:pt x="505" y="862"/>
                  </a:lnTo>
                  <a:lnTo>
                    <a:pt x="491" y="838"/>
                  </a:lnTo>
                  <a:lnTo>
                    <a:pt x="481" y="822"/>
                  </a:lnTo>
                  <a:lnTo>
                    <a:pt x="479" y="814"/>
                  </a:lnTo>
                  <a:close/>
                  <a:moveTo>
                    <a:pt x="59" y="126"/>
                  </a:moveTo>
                  <a:lnTo>
                    <a:pt x="45" y="105"/>
                  </a:lnTo>
                  <a:lnTo>
                    <a:pt x="35" y="88"/>
                  </a:lnTo>
                  <a:lnTo>
                    <a:pt x="29" y="76"/>
                  </a:lnTo>
                  <a:lnTo>
                    <a:pt x="27" y="70"/>
                  </a:lnTo>
                  <a:lnTo>
                    <a:pt x="30" y="73"/>
                  </a:lnTo>
                  <a:lnTo>
                    <a:pt x="38" y="83"/>
                  </a:lnTo>
                  <a:lnTo>
                    <a:pt x="49" y="99"/>
                  </a:lnTo>
                  <a:lnTo>
                    <a:pt x="63" y="119"/>
                  </a:lnTo>
                  <a:lnTo>
                    <a:pt x="76" y="140"/>
                  </a:lnTo>
                  <a:lnTo>
                    <a:pt x="86" y="157"/>
                  </a:lnTo>
                  <a:lnTo>
                    <a:pt x="92" y="170"/>
                  </a:lnTo>
                  <a:lnTo>
                    <a:pt x="95" y="176"/>
                  </a:lnTo>
                  <a:lnTo>
                    <a:pt x="90" y="172"/>
                  </a:lnTo>
                  <a:lnTo>
                    <a:pt x="83" y="163"/>
                  </a:lnTo>
                  <a:lnTo>
                    <a:pt x="72" y="146"/>
                  </a:lnTo>
                  <a:lnTo>
                    <a:pt x="59" y="126"/>
                  </a:lnTo>
                  <a:close/>
                  <a:moveTo>
                    <a:pt x="154" y="261"/>
                  </a:moveTo>
                  <a:lnTo>
                    <a:pt x="168" y="282"/>
                  </a:lnTo>
                  <a:lnTo>
                    <a:pt x="179" y="301"/>
                  </a:lnTo>
                  <a:lnTo>
                    <a:pt x="185" y="314"/>
                  </a:lnTo>
                  <a:lnTo>
                    <a:pt x="187" y="319"/>
                  </a:lnTo>
                  <a:lnTo>
                    <a:pt x="184" y="317"/>
                  </a:lnTo>
                  <a:lnTo>
                    <a:pt x="176" y="306"/>
                  </a:lnTo>
                  <a:lnTo>
                    <a:pt x="164" y="289"/>
                  </a:lnTo>
                  <a:lnTo>
                    <a:pt x="150" y="268"/>
                  </a:lnTo>
                  <a:lnTo>
                    <a:pt x="136" y="247"/>
                  </a:lnTo>
                  <a:lnTo>
                    <a:pt x="125" y="228"/>
                  </a:lnTo>
                  <a:lnTo>
                    <a:pt x="118" y="215"/>
                  </a:lnTo>
                  <a:lnTo>
                    <a:pt x="116" y="209"/>
                  </a:lnTo>
                  <a:lnTo>
                    <a:pt x="119" y="212"/>
                  </a:lnTo>
                  <a:lnTo>
                    <a:pt x="128" y="223"/>
                  </a:lnTo>
                  <a:lnTo>
                    <a:pt x="140" y="239"/>
                  </a:lnTo>
                  <a:lnTo>
                    <a:pt x="154" y="261"/>
                  </a:lnTo>
                  <a:close/>
                  <a:moveTo>
                    <a:pt x="251" y="409"/>
                  </a:moveTo>
                  <a:lnTo>
                    <a:pt x="265" y="431"/>
                  </a:lnTo>
                  <a:lnTo>
                    <a:pt x="277" y="450"/>
                  </a:lnTo>
                  <a:lnTo>
                    <a:pt x="285" y="464"/>
                  </a:lnTo>
                  <a:lnTo>
                    <a:pt x="287" y="470"/>
                  </a:lnTo>
                  <a:lnTo>
                    <a:pt x="282" y="467"/>
                  </a:lnTo>
                  <a:lnTo>
                    <a:pt x="274" y="456"/>
                  </a:lnTo>
                  <a:lnTo>
                    <a:pt x="261" y="438"/>
                  </a:lnTo>
                  <a:lnTo>
                    <a:pt x="246" y="416"/>
                  </a:lnTo>
                  <a:lnTo>
                    <a:pt x="232" y="394"/>
                  </a:lnTo>
                  <a:lnTo>
                    <a:pt x="220" y="374"/>
                  </a:lnTo>
                  <a:lnTo>
                    <a:pt x="212" y="360"/>
                  </a:lnTo>
                  <a:lnTo>
                    <a:pt x="210" y="355"/>
                  </a:lnTo>
                  <a:lnTo>
                    <a:pt x="214" y="357"/>
                  </a:lnTo>
                  <a:lnTo>
                    <a:pt x="223" y="369"/>
                  </a:lnTo>
                  <a:lnTo>
                    <a:pt x="236" y="386"/>
                  </a:lnTo>
                  <a:lnTo>
                    <a:pt x="251" y="409"/>
                  </a:lnTo>
                  <a:close/>
                  <a:moveTo>
                    <a:pt x="391" y="628"/>
                  </a:moveTo>
                  <a:lnTo>
                    <a:pt x="387" y="624"/>
                  </a:lnTo>
                  <a:lnTo>
                    <a:pt x="377" y="613"/>
                  </a:lnTo>
                  <a:lnTo>
                    <a:pt x="363" y="594"/>
                  </a:lnTo>
                  <a:lnTo>
                    <a:pt x="348" y="572"/>
                  </a:lnTo>
                  <a:lnTo>
                    <a:pt x="332" y="548"/>
                  </a:lnTo>
                  <a:lnTo>
                    <a:pt x="320" y="527"/>
                  </a:lnTo>
                  <a:lnTo>
                    <a:pt x="313" y="513"/>
                  </a:lnTo>
                  <a:lnTo>
                    <a:pt x="310" y="507"/>
                  </a:lnTo>
                  <a:lnTo>
                    <a:pt x="315" y="510"/>
                  </a:lnTo>
                  <a:lnTo>
                    <a:pt x="325" y="522"/>
                  </a:lnTo>
                  <a:lnTo>
                    <a:pt x="337" y="540"/>
                  </a:lnTo>
                  <a:lnTo>
                    <a:pt x="354" y="563"/>
                  </a:lnTo>
                  <a:lnTo>
                    <a:pt x="369" y="587"/>
                  </a:lnTo>
                  <a:lnTo>
                    <a:pt x="381" y="606"/>
                  </a:lnTo>
                  <a:lnTo>
                    <a:pt x="388" y="621"/>
                  </a:lnTo>
                  <a:lnTo>
                    <a:pt x="391" y="628"/>
                  </a:lnTo>
                  <a:close/>
                  <a:moveTo>
                    <a:pt x="462" y="725"/>
                  </a:moveTo>
                  <a:lnTo>
                    <a:pt x="478" y="750"/>
                  </a:lnTo>
                  <a:lnTo>
                    <a:pt x="491" y="770"/>
                  </a:lnTo>
                  <a:lnTo>
                    <a:pt x="499" y="785"/>
                  </a:lnTo>
                  <a:lnTo>
                    <a:pt x="502" y="792"/>
                  </a:lnTo>
                  <a:lnTo>
                    <a:pt x="500" y="792"/>
                  </a:lnTo>
                  <a:lnTo>
                    <a:pt x="497" y="789"/>
                  </a:lnTo>
                  <a:lnTo>
                    <a:pt x="493" y="784"/>
                  </a:lnTo>
                  <a:lnTo>
                    <a:pt x="488" y="777"/>
                  </a:lnTo>
                  <a:lnTo>
                    <a:pt x="473" y="758"/>
                  </a:lnTo>
                  <a:lnTo>
                    <a:pt x="456" y="733"/>
                  </a:lnTo>
                  <a:lnTo>
                    <a:pt x="440" y="709"/>
                  </a:lnTo>
                  <a:lnTo>
                    <a:pt x="427" y="688"/>
                  </a:lnTo>
                  <a:lnTo>
                    <a:pt x="420" y="673"/>
                  </a:lnTo>
                  <a:lnTo>
                    <a:pt x="417" y="667"/>
                  </a:lnTo>
                  <a:lnTo>
                    <a:pt x="422" y="670"/>
                  </a:lnTo>
                  <a:lnTo>
                    <a:pt x="431" y="682"/>
                  </a:lnTo>
                  <a:lnTo>
                    <a:pt x="445" y="701"/>
                  </a:lnTo>
                  <a:lnTo>
                    <a:pt x="462" y="725"/>
                  </a:lnTo>
                  <a:close/>
                  <a:moveTo>
                    <a:pt x="571" y="903"/>
                  </a:moveTo>
                  <a:lnTo>
                    <a:pt x="553" y="877"/>
                  </a:lnTo>
                  <a:lnTo>
                    <a:pt x="539" y="854"/>
                  </a:lnTo>
                  <a:lnTo>
                    <a:pt x="531" y="839"/>
                  </a:lnTo>
                  <a:lnTo>
                    <a:pt x="529" y="832"/>
                  </a:lnTo>
                  <a:lnTo>
                    <a:pt x="533" y="836"/>
                  </a:lnTo>
                  <a:lnTo>
                    <a:pt x="544" y="848"/>
                  </a:lnTo>
                  <a:lnTo>
                    <a:pt x="559" y="868"/>
                  </a:lnTo>
                  <a:lnTo>
                    <a:pt x="576" y="894"/>
                  </a:lnTo>
                  <a:lnTo>
                    <a:pt x="593" y="920"/>
                  </a:lnTo>
                  <a:lnTo>
                    <a:pt x="607" y="942"/>
                  </a:lnTo>
                  <a:lnTo>
                    <a:pt x="616" y="958"/>
                  </a:lnTo>
                  <a:lnTo>
                    <a:pt x="619" y="964"/>
                  </a:lnTo>
                  <a:lnTo>
                    <a:pt x="614" y="961"/>
                  </a:lnTo>
                  <a:lnTo>
                    <a:pt x="604" y="948"/>
                  </a:lnTo>
                  <a:lnTo>
                    <a:pt x="589" y="929"/>
                  </a:lnTo>
                  <a:lnTo>
                    <a:pt x="571" y="903"/>
                  </a:lnTo>
                  <a:close/>
                  <a:moveTo>
                    <a:pt x="49" y="50"/>
                  </a:moveTo>
                  <a:lnTo>
                    <a:pt x="37" y="32"/>
                  </a:lnTo>
                  <a:lnTo>
                    <a:pt x="28" y="16"/>
                  </a:lnTo>
                  <a:lnTo>
                    <a:pt x="22" y="4"/>
                  </a:lnTo>
                  <a:lnTo>
                    <a:pt x="20" y="0"/>
                  </a:lnTo>
                  <a:lnTo>
                    <a:pt x="23" y="2"/>
                  </a:lnTo>
                  <a:lnTo>
                    <a:pt x="31" y="10"/>
                  </a:lnTo>
                  <a:lnTo>
                    <a:pt x="41" y="26"/>
                  </a:lnTo>
                  <a:lnTo>
                    <a:pt x="54" y="44"/>
                  </a:lnTo>
                  <a:lnTo>
                    <a:pt x="65" y="62"/>
                  </a:lnTo>
                  <a:lnTo>
                    <a:pt x="74" y="78"/>
                  </a:lnTo>
                  <a:lnTo>
                    <a:pt x="79" y="90"/>
                  </a:lnTo>
                  <a:lnTo>
                    <a:pt x="82" y="95"/>
                  </a:lnTo>
                  <a:lnTo>
                    <a:pt x="78" y="92"/>
                  </a:lnTo>
                  <a:lnTo>
                    <a:pt x="71" y="84"/>
                  </a:lnTo>
                  <a:lnTo>
                    <a:pt x="61" y="69"/>
                  </a:lnTo>
                  <a:lnTo>
                    <a:pt x="49" y="50"/>
                  </a:lnTo>
                  <a:close/>
                  <a:moveTo>
                    <a:pt x="132" y="180"/>
                  </a:moveTo>
                  <a:lnTo>
                    <a:pt x="119" y="160"/>
                  </a:lnTo>
                  <a:lnTo>
                    <a:pt x="110" y="143"/>
                  </a:lnTo>
                  <a:lnTo>
                    <a:pt x="103" y="131"/>
                  </a:lnTo>
                  <a:lnTo>
                    <a:pt x="101" y="126"/>
                  </a:lnTo>
                  <a:lnTo>
                    <a:pt x="105" y="128"/>
                  </a:lnTo>
                  <a:lnTo>
                    <a:pt x="113" y="138"/>
                  </a:lnTo>
                  <a:lnTo>
                    <a:pt x="124" y="153"/>
                  </a:lnTo>
                  <a:lnTo>
                    <a:pt x="137" y="172"/>
                  </a:lnTo>
                  <a:lnTo>
                    <a:pt x="149" y="193"/>
                  </a:lnTo>
                  <a:lnTo>
                    <a:pt x="158" y="209"/>
                  </a:lnTo>
                  <a:lnTo>
                    <a:pt x="165" y="221"/>
                  </a:lnTo>
                  <a:lnTo>
                    <a:pt x="167" y="226"/>
                  </a:lnTo>
                  <a:lnTo>
                    <a:pt x="163" y="224"/>
                  </a:lnTo>
                  <a:lnTo>
                    <a:pt x="155" y="214"/>
                  </a:lnTo>
                  <a:lnTo>
                    <a:pt x="144" y="199"/>
                  </a:lnTo>
                  <a:lnTo>
                    <a:pt x="132" y="180"/>
                  </a:lnTo>
                  <a:close/>
                  <a:moveTo>
                    <a:pt x="220" y="316"/>
                  </a:moveTo>
                  <a:lnTo>
                    <a:pt x="207" y="294"/>
                  </a:lnTo>
                  <a:lnTo>
                    <a:pt x="196" y="277"/>
                  </a:lnTo>
                  <a:lnTo>
                    <a:pt x="190" y="265"/>
                  </a:lnTo>
                  <a:lnTo>
                    <a:pt x="187" y="259"/>
                  </a:lnTo>
                  <a:lnTo>
                    <a:pt x="192" y="262"/>
                  </a:lnTo>
                  <a:lnTo>
                    <a:pt x="199" y="272"/>
                  </a:lnTo>
                  <a:lnTo>
                    <a:pt x="211" y="288"/>
                  </a:lnTo>
                  <a:lnTo>
                    <a:pt x="224" y="308"/>
                  </a:lnTo>
                  <a:lnTo>
                    <a:pt x="238" y="329"/>
                  </a:lnTo>
                  <a:lnTo>
                    <a:pt x="248" y="346"/>
                  </a:lnTo>
                  <a:lnTo>
                    <a:pt x="254" y="359"/>
                  </a:lnTo>
                  <a:lnTo>
                    <a:pt x="257" y="364"/>
                  </a:lnTo>
                  <a:lnTo>
                    <a:pt x="253" y="362"/>
                  </a:lnTo>
                  <a:lnTo>
                    <a:pt x="245" y="351"/>
                  </a:lnTo>
                  <a:lnTo>
                    <a:pt x="234" y="335"/>
                  </a:lnTo>
                  <a:lnTo>
                    <a:pt x="220" y="316"/>
                  </a:lnTo>
                  <a:close/>
                  <a:moveTo>
                    <a:pt x="318" y="450"/>
                  </a:moveTo>
                  <a:lnTo>
                    <a:pt x="332" y="471"/>
                  </a:lnTo>
                  <a:lnTo>
                    <a:pt x="343" y="490"/>
                  </a:lnTo>
                  <a:lnTo>
                    <a:pt x="349" y="503"/>
                  </a:lnTo>
                  <a:lnTo>
                    <a:pt x="352" y="509"/>
                  </a:lnTo>
                  <a:lnTo>
                    <a:pt x="348" y="506"/>
                  </a:lnTo>
                  <a:lnTo>
                    <a:pt x="340" y="495"/>
                  </a:lnTo>
                  <a:lnTo>
                    <a:pt x="327" y="479"/>
                  </a:lnTo>
                  <a:lnTo>
                    <a:pt x="313" y="457"/>
                  </a:lnTo>
                  <a:lnTo>
                    <a:pt x="299" y="436"/>
                  </a:lnTo>
                  <a:lnTo>
                    <a:pt x="288" y="417"/>
                  </a:lnTo>
                  <a:lnTo>
                    <a:pt x="280" y="404"/>
                  </a:lnTo>
                  <a:lnTo>
                    <a:pt x="278" y="398"/>
                  </a:lnTo>
                  <a:lnTo>
                    <a:pt x="282" y="401"/>
                  </a:lnTo>
                  <a:lnTo>
                    <a:pt x="291" y="412"/>
                  </a:lnTo>
                  <a:lnTo>
                    <a:pt x="303" y="428"/>
                  </a:lnTo>
                  <a:lnTo>
                    <a:pt x="318" y="450"/>
                  </a:lnTo>
                  <a:close/>
                  <a:moveTo>
                    <a:pt x="416" y="597"/>
                  </a:moveTo>
                  <a:lnTo>
                    <a:pt x="430" y="620"/>
                  </a:lnTo>
                  <a:lnTo>
                    <a:pt x="442" y="640"/>
                  </a:lnTo>
                  <a:lnTo>
                    <a:pt x="450" y="654"/>
                  </a:lnTo>
                  <a:lnTo>
                    <a:pt x="452" y="659"/>
                  </a:lnTo>
                  <a:lnTo>
                    <a:pt x="451" y="659"/>
                  </a:lnTo>
                  <a:lnTo>
                    <a:pt x="448" y="657"/>
                  </a:lnTo>
                  <a:lnTo>
                    <a:pt x="444" y="651"/>
                  </a:lnTo>
                  <a:lnTo>
                    <a:pt x="439" y="645"/>
                  </a:lnTo>
                  <a:lnTo>
                    <a:pt x="426" y="628"/>
                  </a:lnTo>
                  <a:lnTo>
                    <a:pt x="411" y="606"/>
                  </a:lnTo>
                  <a:lnTo>
                    <a:pt x="396" y="582"/>
                  </a:lnTo>
                  <a:lnTo>
                    <a:pt x="384" y="564"/>
                  </a:lnTo>
                  <a:lnTo>
                    <a:pt x="376" y="550"/>
                  </a:lnTo>
                  <a:lnTo>
                    <a:pt x="375" y="544"/>
                  </a:lnTo>
                  <a:lnTo>
                    <a:pt x="378" y="547"/>
                  </a:lnTo>
                  <a:lnTo>
                    <a:pt x="388" y="558"/>
                  </a:lnTo>
                  <a:lnTo>
                    <a:pt x="401" y="575"/>
                  </a:lnTo>
                  <a:lnTo>
                    <a:pt x="416" y="597"/>
                  </a:lnTo>
                  <a:close/>
                  <a:moveTo>
                    <a:pt x="559" y="818"/>
                  </a:moveTo>
                  <a:lnTo>
                    <a:pt x="554" y="814"/>
                  </a:lnTo>
                  <a:lnTo>
                    <a:pt x="545" y="803"/>
                  </a:lnTo>
                  <a:lnTo>
                    <a:pt x="531" y="784"/>
                  </a:lnTo>
                  <a:lnTo>
                    <a:pt x="515" y="762"/>
                  </a:lnTo>
                  <a:lnTo>
                    <a:pt x="499" y="738"/>
                  </a:lnTo>
                  <a:lnTo>
                    <a:pt x="486" y="717"/>
                  </a:lnTo>
                  <a:lnTo>
                    <a:pt x="479" y="702"/>
                  </a:lnTo>
                  <a:lnTo>
                    <a:pt x="477" y="696"/>
                  </a:lnTo>
                  <a:lnTo>
                    <a:pt x="481" y="699"/>
                  </a:lnTo>
                  <a:lnTo>
                    <a:pt x="491" y="711"/>
                  </a:lnTo>
                  <a:lnTo>
                    <a:pt x="504" y="729"/>
                  </a:lnTo>
                  <a:lnTo>
                    <a:pt x="520" y="752"/>
                  </a:lnTo>
                  <a:lnTo>
                    <a:pt x="536" y="777"/>
                  </a:lnTo>
                  <a:lnTo>
                    <a:pt x="548" y="796"/>
                  </a:lnTo>
                  <a:lnTo>
                    <a:pt x="557" y="811"/>
                  </a:lnTo>
                  <a:lnTo>
                    <a:pt x="559" y="818"/>
                  </a:lnTo>
                  <a:close/>
                  <a:moveTo>
                    <a:pt x="631" y="915"/>
                  </a:moveTo>
                  <a:lnTo>
                    <a:pt x="647" y="940"/>
                  </a:lnTo>
                  <a:lnTo>
                    <a:pt x="660" y="960"/>
                  </a:lnTo>
                  <a:lnTo>
                    <a:pt x="669" y="975"/>
                  </a:lnTo>
                  <a:lnTo>
                    <a:pt x="671" y="983"/>
                  </a:lnTo>
                  <a:lnTo>
                    <a:pt x="667" y="980"/>
                  </a:lnTo>
                  <a:lnTo>
                    <a:pt x="657" y="967"/>
                  </a:lnTo>
                  <a:lnTo>
                    <a:pt x="642" y="948"/>
                  </a:lnTo>
                  <a:lnTo>
                    <a:pt x="626" y="924"/>
                  </a:lnTo>
                  <a:lnTo>
                    <a:pt x="608" y="900"/>
                  </a:lnTo>
                  <a:lnTo>
                    <a:pt x="595" y="878"/>
                  </a:lnTo>
                  <a:lnTo>
                    <a:pt x="588" y="863"/>
                  </a:lnTo>
                  <a:lnTo>
                    <a:pt x="586" y="856"/>
                  </a:lnTo>
                  <a:lnTo>
                    <a:pt x="590" y="860"/>
                  </a:lnTo>
                  <a:lnTo>
                    <a:pt x="600" y="872"/>
                  </a:lnTo>
                  <a:lnTo>
                    <a:pt x="614" y="890"/>
                  </a:lnTo>
                  <a:lnTo>
                    <a:pt x="631" y="915"/>
                  </a:lnTo>
                  <a:close/>
                  <a:moveTo>
                    <a:pt x="211" y="238"/>
                  </a:moveTo>
                  <a:lnTo>
                    <a:pt x="199" y="219"/>
                  </a:lnTo>
                  <a:lnTo>
                    <a:pt x="190" y="202"/>
                  </a:lnTo>
                  <a:lnTo>
                    <a:pt x="183" y="192"/>
                  </a:lnTo>
                  <a:lnTo>
                    <a:pt x="182" y="186"/>
                  </a:lnTo>
                  <a:lnTo>
                    <a:pt x="185" y="188"/>
                  </a:lnTo>
                  <a:lnTo>
                    <a:pt x="193" y="198"/>
                  </a:lnTo>
                  <a:lnTo>
                    <a:pt x="203" y="212"/>
                  </a:lnTo>
                  <a:lnTo>
                    <a:pt x="215" y="231"/>
                  </a:lnTo>
                  <a:lnTo>
                    <a:pt x="227" y="250"/>
                  </a:lnTo>
                  <a:lnTo>
                    <a:pt x="237" y="266"/>
                  </a:lnTo>
                  <a:lnTo>
                    <a:pt x="242" y="277"/>
                  </a:lnTo>
                  <a:lnTo>
                    <a:pt x="245" y="282"/>
                  </a:lnTo>
                  <a:lnTo>
                    <a:pt x="241" y="280"/>
                  </a:lnTo>
                  <a:lnTo>
                    <a:pt x="234" y="270"/>
                  </a:lnTo>
                  <a:lnTo>
                    <a:pt x="223" y="256"/>
                  </a:lnTo>
                  <a:lnTo>
                    <a:pt x="211" y="238"/>
                  </a:lnTo>
                  <a:close/>
                  <a:moveTo>
                    <a:pt x="295" y="368"/>
                  </a:moveTo>
                  <a:lnTo>
                    <a:pt x="282" y="348"/>
                  </a:lnTo>
                  <a:lnTo>
                    <a:pt x="273" y="331"/>
                  </a:lnTo>
                  <a:lnTo>
                    <a:pt x="266" y="319"/>
                  </a:lnTo>
                  <a:lnTo>
                    <a:pt x="264" y="314"/>
                  </a:lnTo>
                  <a:lnTo>
                    <a:pt x="268" y="316"/>
                  </a:lnTo>
                  <a:lnTo>
                    <a:pt x="276" y="326"/>
                  </a:lnTo>
                  <a:lnTo>
                    <a:pt x="287" y="341"/>
                  </a:lnTo>
                  <a:lnTo>
                    <a:pt x="300" y="360"/>
                  </a:lnTo>
                  <a:lnTo>
                    <a:pt x="313" y="381"/>
                  </a:lnTo>
                  <a:lnTo>
                    <a:pt x="322" y="397"/>
                  </a:lnTo>
                  <a:lnTo>
                    <a:pt x="329" y="409"/>
                  </a:lnTo>
                  <a:lnTo>
                    <a:pt x="331" y="414"/>
                  </a:lnTo>
                  <a:lnTo>
                    <a:pt x="328" y="412"/>
                  </a:lnTo>
                  <a:lnTo>
                    <a:pt x="319" y="402"/>
                  </a:lnTo>
                  <a:lnTo>
                    <a:pt x="308" y="387"/>
                  </a:lnTo>
                  <a:lnTo>
                    <a:pt x="295" y="368"/>
                  </a:lnTo>
                  <a:close/>
                  <a:moveTo>
                    <a:pt x="385" y="504"/>
                  </a:moveTo>
                  <a:lnTo>
                    <a:pt x="372" y="483"/>
                  </a:lnTo>
                  <a:lnTo>
                    <a:pt x="361" y="465"/>
                  </a:lnTo>
                  <a:lnTo>
                    <a:pt x="354" y="453"/>
                  </a:lnTo>
                  <a:lnTo>
                    <a:pt x="353" y="446"/>
                  </a:lnTo>
                  <a:lnTo>
                    <a:pt x="356" y="450"/>
                  </a:lnTo>
                  <a:lnTo>
                    <a:pt x="364" y="459"/>
                  </a:lnTo>
                  <a:lnTo>
                    <a:pt x="376" y="476"/>
                  </a:lnTo>
                  <a:lnTo>
                    <a:pt x="389" y="495"/>
                  </a:lnTo>
                  <a:lnTo>
                    <a:pt x="403" y="517"/>
                  </a:lnTo>
                  <a:lnTo>
                    <a:pt x="414" y="534"/>
                  </a:lnTo>
                  <a:lnTo>
                    <a:pt x="421" y="547"/>
                  </a:lnTo>
                  <a:lnTo>
                    <a:pt x="423" y="552"/>
                  </a:lnTo>
                  <a:lnTo>
                    <a:pt x="418" y="550"/>
                  </a:lnTo>
                  <a:lnTo>
                    <a:pt x="410" y="539"/>
                  </a:lnTo>
                  <a:lnTo>
                    <a:pt x="399" y="524"/>
                  </a:lnTo>
                  <a:lnTo>
                    <a:pt x="385" y="504"/>
                  </a:lnTo>
                  <a:close/>
                  <a:moveTo>
                    <a:pt x="484" y="637"/>
                  </a:moveTo>
                  <a:lnTo>
                    <a:pt x="498" y="659"/>
                  </a:lnTo>
                  <a:lnTo>
                    <a:pt x="510" y="677"/>
                  </a:lnTo>
                  <a:lnTo>
                    <a:pt x="517" y="691"/>
                  </a:lnTo>
                  <a:lnTo>
                    <a:pt x="519" y="697"/>
                  </a:lnTo>
                  <a:lnTo>
                    <a:pt x="516" y="695"/>
                  </a:lnTo>
                  <a:lnTo>
                    <a:pt x="507" y="684"/>
                  </a:lnTo>
                  <a:lnTo>
                    <a:pt x="494" y="667"/>
                  </a:lnTo>
                  <a:lnTo>
                    <a:pt x="479" y="646"/>
                  </a:lnTo>
                  <a:lnTo>
                    <a:pt x="465" y="623"/>
                  </a:lnTo>
                  <a:lnTo>
                    <a:pt x="454" y="605"/>
                  </a:lnTo>
                  <a:lnTo>
                    <a:pt x="447" y="592"/>
                  </a:lnTo>
                  <a:lnTo>
                    <a:pt x="444" y="586"/>
                  </a:lnTo>
                  <a:lnTo>
                    <a:pt x="449" y="589"/>
                  </a:lnTo>
                  <a:lnTo>
                    <a:pt x="457" y="600"/>
                  </a:lnTo>
                  <a:lnTo>
                    <a:pt x="470" y="616"/>
                  </a:lnTo>
                  <a:lnTo>
                    <a:pt x="484" y="637"/>
                  </a:lnTo>
                  <a:close/>
                  <a:moveTo>
                    <a:pt x="585" y="785"/>
                  </a:moveTo>
                  <a:lnTo>
                    <a:pt x="600" y="808"/>
                  </a:lnTo>
                  <a:lnTo>
                    <a:pt x="612" y="827"/>
                  </a:lnTo>
                  <a:lnTo>
                    <a:pt x="619" y="841"/>
                  </a:lnTo>
                  <a:lnTo>
                    <a:pt x="621" y="848"/>
                  </a:lnTo>
                  <a:lnTo>
                    <a:pt x="617" y="845"/>
                  </a:lnTo>
                  <a:lnTo>
                    <a:pt x="608" y="834"/>
                  </a:lnTo>
                  <a:lnTo>
                    <a:pt x="594" y="817"/>
                  </a:lnTo>
                  <a:lnTo>
                    <a:pt x="579" y="794"/>
                  </a:lnTo>
                  <a:lnTo>
                    <a:pt x="564" y="771"/>
                  </a:lnTo>
                  <a:lnTo>
                    <a:pt x="552" y="752"/>
                  </a:lnTo>
                  <a:lnTo>
                    <a:pt x="545" y="738"/>
                  </a:lnTo>
                  <a:lnTo>
                    <a:pt x="543" y="732"/>
                  </a:lnTo>
                  <a:lnTo>
                    <a:pt x="547" y="735"/>
                  </a:lnTo>
                  <a:lnTo>
                    <a:pt x="557" y="745"/>
                  </a:lnTo>
                  <a:lnTo>
                    <a:pt x="570" y="764"/>
                  </a:lnTo>
                  <a:lnTo>
                    <a:pt x="585" y="785"/>
                  </a:lnTo>
                  <a:close/>
                  <a:moveTo>
                    <a:pt x="376" y="425"/>
                  </a:moveTo>
                  <a:lnTo>
                    <a:pt x="364" y="405"/>
                  </a:lnTo>
                  <a:lnTo>
                    <a:pt x="355" y="389"/>
                  </a:lnTo>
                  <a:lnTo>
                    <a:pt x="348" y="377"/>
                  </a:lnTo>
                  <a:lnTo>
                    <a:pt x="347" y="373"/>
                  </a:lnTo>
                  <a:lnTo>
                    <a:pt x="350" y="375"/>
                  </a:lnTo>
                  <a:lnTo>
                    <a:pt x="358" y="384"/>
                  </a:lnTo>
                  <a:lnTo>
                    <a:pt x="369" y="398"/>
                  </a:lnTo>
                  <a:lnTo>
                    <a:pt x="381" y="416"/>
                  </a:lnTo>
                  <a:lnTo>
                    <a:pt x="394" y="436"/>
                  </a:lnTo>
                  <a:lnTo>
                    <a:pt x="403" y="452"/>
                  </a:lnTo>
                  <a:lnTo>
                    <a:pt x="409" y="464"/>
                  </a:lnTo>
                  <a:lnTo>
                    <a:pt x="411" y="469"/>
                  </a:lnTo>
                  <a:lnTo>
                    <a:pt x="408" y="466"/>
                  </a:lnTo>
                  <a:lnTo>
                    <a:pt x="400" y="457"/>
                  </a:lnTo>
                  <a:lnTo>
                    <a:pt x="389" y="443"/>
                  </a:lnTo>
                  <a:lnTo>
                    <a:pt x="376" y="425"/>
                  </a:lnTo>
                  <a:close/>
                  <a:moveTo>
                    <a:pt x="463" y="554"/>
                  </a:moveTo>
                  <a:lnTo>
                    <a:pt x="450" y="534"/>
                  </a:lnTo>
                  <a:lnTo>
                    <a:pt x="439" y="518"/>
                  </a:lnTo>
                  <a:lnTo>
                    <a:pt x="432" y="505"/>
                  </a:lnTo>
                  <a:lnTo>
                    <a:pt x="431" y="499"/>
                  </a:lnTo>
                  <a:lnTo>
                    <a:pt x="435" y="503"/>
                  </a:lnTo>
                  <a:lnTo>
                    <a:pt x="443" y="511"/>
                  </a:lnTo>
                  <a:lnTo>
                    <a:pt x="454" y="527"/>
                  </a:lnTo>
                  <a:lnTo>
                    <a:pt x="467" y="547"/>
                  </a:lnTo>
                  <a:lnTo>
                    <a:pt x="480" y="566"/>
                  </a:lnTo>
                  <a:lnTo>
                    <a:pt x="491" y="583"/>
                  </a:lnTo>
                  <a:lnTo>
                    <a:pt x="497" y="595"/>
                  </a:lnTo>
                  <a:lnTo>
                    <a:pt x="498" y="601"/>
                  </a:lnTo>
                  <a:lnTo>
                    <a:pt x="495" y="599"/>
                  </a:lnTo>
                  <a:lnTo>
                    <a:pt x="486" y="589"/>
                  </a:lnTo>
                  <a:lnTo>
                    <a:pt x="476" y="574"/>
                  </a:lnTo>
                  <a:lnTo>
                    <a:pt x="463" y="554"/>
                  </a:lnTo>
                  <a:close/>
                  <a:moveTo>
                    <a:pt x="553" y="690"/>
                  </a:moveTo>
                  <a:lnTo>
                    <a:pt x="540" y="670"/>
                  </a:lnTo>
                  <a:lnTo>
                    <a:pt x="530" y="651"/>
                  </a:lnTo>
                  <a:lnTo>
                    <a:pt x="522" y="640"/>
                  </a:lnTo>
                  <a:lnTo>
                    <a:pt x="521" y="633"/>
                  </a:lnTo>
                  <a:lnTo>
                    <a:pt x="524" y="636"/>
                  </a:lnTo>
                  <a:lnTo>
                    <a:pt x="533" y="646"/>
                  </a:lnTo>
                  <a:lnTo>
                    <a:pt x="545" y="661"/>
                  </a:lnTo>
                  <a:lnTo>
                    <a:pt x="559" y="682"/>
                  </a:lnTo>
                  <a:lnTo>
                    <a:pt x="573" y="703"/>
                  </a:lnTo>
                  <a:lnTo>
                    <a:pt x="584" y="721"/>
                  </a:lnTo>
                  <a:lnTo>
                    <a:pt x="590" y="733"/>
                  </a:lnTo>
                  <a:lnTo>
                    <a:pt x="592" y="739"/>
                  </a:lnTo>
                  <a:lnTo>
                    <a:pt x="588" y="737"/>
                  </a:lnTo>
                  <a:lnTo>
                    <a:pt x="579" y="726"/>
                  </a:lnTo>
                  <a:lnTo>
                    <a:pt x="567" y="711"/>
                  </a:lnTo>
                  <a:lnTo>
                    <a:pt x="553" y="690"/>
                  </a:lnTo>
                  <a:close/>
                  <a:moveTo>
                    <a:pt x="546" y="609"/>
                  </a:moveTo>
                  <a:lnTo>
                    <a:pt x="533" y="590"/>
                  </a:lnTo>
                  <a:lnTo>
                    <a:pt x="523" y="574"/>
                  </a:lnTo>
                  <a:lnTo>
                    <a:pt x="518" y="562"/>
                  </a:lnTo>
                  <a:lnTo>
                    <a:pt x="516" y="558"/>
                  </a:lnTo>
                  <a:lnTo>
                    <a:pt x="519" y="560"/>
                  </a:lnTo>
                  <a:lnTo>
                    <a:pt x="527" y="568"/>
                  </a:lnTo>
                  <a:lnTo>
                    <a:pt x="538" y="582"/>
                  </a:lnTo>
                  <a:lnTo>
                    <a:pt x="551" y="601"/>
                  </a:lnTo>
                  <a:lnTo>
                    <a:pt x="563" y="620"/>
                  </a:lnTo>
                  <a:lnTo>
                    <a:pt x="573" y="636"/>
                  </a:lnTo>
                  <a:lnTo>
                    <a:pt x="579" y="648"/>
                  </a:lnTo>
                  <a:lnTo>
                    <a:pt x="580" y="654"/>
                  </a:lnTo>
                  <a:lnTo>
                    <a:pt x="577" y="651"/>
                  </a:lnTo>
                  <a:lnTo>
                    <a:pt x="570" y="642"/>
                  </a:lnTo>
                  <a:lnTo>
                    <a:pt x="559" y="628"/>
                  </a:lnTo>
                  <a:lnTo>
                    <a:pt x="546" y="609"/>
                  </a:lnTo>
                  <a:close/>
                  <a:moveTo>
                    <a:pt x="633" y="740"/>
                  </a:moveTo>
                  <a:lnTo>
                    <a:pt x="620" y="719"/>
                  </a:lnTo>
                  <a:lnTo>
                    <a:pt x="610" y="702"/>
                  </a:lnTo>
                  <a:lnTo>
                    <a:pt x="603" y="690"/>
                  </a:lnTo>
                  <a:lnTo>
                    <a:pt x="602" y="685"/>
                  </a:lnTo>
                  <a:lnTo>
                    <a:pt x="605" y="687"/>
                  </a:lnTo>
                  <a:lnTo>
                    <a:pt x="614" y="697"/>
                  </a:lnTo>
                  <a:lnTo>
                    <a:pt x="625" y="712"/>
                  </a:lnTo>
                  <a:lnTo>
                    <a:pt x="639" y="731"/>
                  </a:lnTo>
                  <a:lnTo>
                    <a:pt x="652" y="751"/>
                  </a:lnTo>
                  <a:lnTo>
                    <a:pt x="662" y="768"/>
                  </a:lnTo>
                  <a:lnTo>
                    <a:pt x="669" y="780"/>
                  </a:lnTo>
                  <a:lnTo>
                    <a:pt x="670" y="785"/>
                  </a:lnTo>
                  <a:lnTo>
                    <a:pt x="667" y="783"/>
                  </a:lnTo>
                  <a:lnTo>
                    <a:pt x="658" y="773"/>
                  </a:lnTo>
                  <a:lnTo>
                    <a:pt x="647" y="758"/>
                  </a:lnTo>
                  <a:lnTo>
                    <a:pt x="633" y="740"/>
                  </a:lnTo>
                  <a:close/>
                </a:path>
              </a:pathLst>
            </a:custGeom>
            <a:solidFill>
              <a:srgbClr val="FBFA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CH"/>
            </a:p>
          </p:txBody>
        </p:sp>
        <p:sp>
          <p:nvSpPr>
            <p:cNvPr id="19" name="Freeform 12"/>
            <p:cNvSpPr>
              <a:spLocks noEditPoints="1"/>
            </p:cNvSpPr>
            <p:nvPr userDrawn="1"/>
          </p:nvSpPr>
          <p:spPr bwMode="auto">
            <a:xfrm>
              <a:off x="9157825" y="3984626"/>
              <a:ext cx="134937" cy="288925"/>
            </a:xfrm>
            <a:custGeom>
              <a:avLst/>
              <a:gdLst>
                <a:gd name="T0" fmla="*/ 0 w 677"/>
                <a:gd name="T1" fmla="*/ 329 h 1453"/>
                <a:gd name="T2" fmla="*/ 51 w 677"/>
                <a:gd name="T3" fmla="*/ 370 h 1453"/>
                <a:gd name="T4" fmla="*/ 0 w 677"/>
                <a:gd name="T5" fmla="*/ 110 h 1453"/>
                <a:gd name="T6" fmla="*/ 667 w 677"/>
                <a:gd name="T7" fmla="*/ 744 h 1453"/>
                <a:gd name="T8" fmla="*/ 659 w 677"/>
                <a:gd name="T9" fmla="*/ 887 h 1453"/>
                <a:gd name="T10" fmla="*/ 624 w 677"/>
                <a:gd name="T11" fmla="*/ 893 h 1453"/>
                <a:gd name="T12" fmla="*/ 638 w 677"/>
                <a:gd name="T13" fmla="*/ 1054 h 1453"/>
                <a:gd name="T14" fmla="*/ 662 w 677"/>
                <a:gd name="T15" fmla="*/ 1241 h 1453"/>
                <a:gd name="T16" fmla="*/ 644 w 677"/>
                <a:gd name="T17" fmla="*/ 1310 h 1453"/>
                <a:gd name="T18" fmla="*/ 655 w 677"/>
                <a:gd name="T19" fmla="*/ 1411 h 1453"/>
                <a:gd name="T20" fmla="*/ 158 w 677"/>
                <a:gd name="T21" fmla="*/ 701 h 1453"/>
                <a:gd name="T22" fmla="*/ 342 w 677"/>
                <a:gd name="T23" fmla="*/ 965 h 1453"/>
                <a:gd name="T24" fmla="*/ 493 w 677"/>
                <a:gd name="T25" fmla="*/ 1180 h 1453"/>
                <a:gd name="T26" fmla="*/ 150 w 677"/>
                <a:gd name="T27" fmla="*/ 653 h 1453"/>
                <a:gd name="T28" fmla="*/ 150 w 677"/>
                <a:gd name="T29" fmla="*/ 653 h 1453"/>
                <a:gd name="T30" fmla="*/ 425 w 677"/>
                <a:gd name="T31" fmla="*/ 1046 h 1453"/>
                <a:gd name="T32" fmla="*/ 475 w 677"/>
                <a:gd name="T33" fmla="*/ 1116 h 1453"/>
                <a:gd name="T34" fmla="*/ 58 w 677"/>
                <a:gd name="T35" fmla="*/ 480 h 1453"/>
                <a:gd name="T36" fmla="*/ 222 w 677"/>
                <a:gd name="T37" fmla="*/ 722 h 1453"/>
                <a:gd name="T38" fmla="*/ 396 w 677"/>
                <a:gd name="T39" fmla="*/ 972 h 1453"/>
                <a:gd name="T40" fmla="*/ 600 w 677"/>
                <a:gd name="T41" fmla="*/ 1252 h 1453"/>
                <a:gd name="T42" fmla="*/ 159 w 677"/>
                <a:gd name="T43" fmla="*/ 575 h 1453"/>
                <a:gd name="T44" fmla="*/ 244 w 677"/>
                <a:gd name="T45" fmla="*/ 707 h 1453"/>
                <a:gd name="T46" fmla="*/ 412 w 677"/>
                <a:gd name="T47" fmla="*/ 949 h 1453"/>
                <a:gd name="T48" fmla="*/ 503 w 677"/>
                <a:gd name="T49" fmla="*/ 1075 h 1453"/>
                <a:gd name="T50" fmla="*/ 167 w 677"/>
                <a:gd name="T51" fmla="*/ 527 h 1453"/>
                <a:gd name="T52" fmla="*/ 323 w 677"/>
                <a:gd name="T53" fmla="*/ 766 h 1453"/>
                <a:gd name="T54" fmla="*/ 468 w 677"/>
                <a:gd name="T55" fmla="*/ 967 h 1453"/>
                <a:gd name="T56" fmla="*/ 568 w 677"/>
                <a:gd name="T57" fmla="*/ 1102 h 1453"/>
                <a:gd name="T58" fmla="*/ 47 w 677"/>
                <a:gd name="T59" fmla="*/ 313 h 1453"/>
                <a:gd name="T60" fmla="*/ 190 w 677"/>
                <a:gd name="T61" fmla="*/ 506 h 1453"/>
                <a:gd name="T62" fmla="*/ 265 w 677"/>
                <a:gd name="T63" fmla="*/ 624 h 1453"/>
                <a:gd name="T64" fmla="*/ 413 w 677"/>
                <a:gd name="T65" fmla="*/ 832 h 1453"/>
                <a:gd name="T66" fmla="*/ 536 w 677"/>
                <a:gd name="T67" fmla="*/ 1012 h 1453"/>
                <a:gd name="T68" fmla="*/ 535 w 677"/>
                <a:gd name="T69" fmla="*/ 1014 h 1453"/>
                <a:gd name="T70" fmla="*/ 123 w 677"/>
                <a:gd name="T71" fmla="*/ 352 h 1453"/>
                <a:gd name="T72" fmla="*/ 324 w 677"/>
                <a:gd name="T73" fmla="*/ 651 h 1453"/>
                <a:gd name="T74" fmla="*/ 441 w 677"/>
                <a:gd name="T75" fmla="*/ 831 h 1453"/>
                <a:gd name="T76" fmla="*/ 568 w 677"/>
                <a:gd name="T77" fmla="*/ 1006 h 1453"/>
                <a:gd name="T78" fmla="*/ 581 w 677"/>
                <a:gd name="T79" fmla="*/ 1032 h 1453"/>
                <a:gd name="T80" fmla="*/ 39 w 677"/>
                <a:gd name="T81" fmla="*/ 174 h 1453"/>
                <a:gd name="T82" fmla="*/ 220 w 677"/>
                <a:gd name="T83" fmla="*/ 445 h 1453"/>
                <a:gd name="T84" fmla="*/ 371 w 677"/>
                <a:gd name="T85" fmla="*/ 672 h 1453"/>
                <a:gd name="T86" fmla="*/ 491 w 677"/>
                <a:gd name="T87" fmla="*/ 833 h 1453"/>
                <a:gd name="T88" fmla="*/ 46 w 677"/>
                <a:gd name="T89" fmla="*/ 131 h 1453"/>
                <a:gd name="T90" fmla="*/ 178 w 677"/>
                <a:gd name="T91" fmla="*/ 318 h 1453"/>
                <a:gd name="T92" fmla="*/ 269 w 677"/>
                <a:gd name="T93" fmla="*/ 461 h 1453"/>
                <a:gd name="T94" fmla="*/ 313 w 677"/>
                <a:gd name="T95" fmla="*/ 515 h 1453"/>
                <a:gd name="T96" fmla="*/ 418 w 677"/>
                <a:gd name="T97" fmla="*/ 672 h 1453"/>
                <a:gd name="T98" fmla="*/ 617 w 677"/>
                <a:gd name="T99" fmla="*/ 963 h 1453"/>
                <a:gd name="T100" fmla="*/ 72 w 677"/>
                <a:gd name="T101" fmla="*/ 96 h 1453"/>
                <a:gd name="T102" fmla="*/ 137 w 677"/>
                <a:gd name="T103" fmla="*/ 201 h 1453"/>
                <a:gd name="T104" fmla="*/ 331 w 677"/>
                <a:gd name="T105" fmla="*/ 473 h 1453"/>
                <a:gd name="T106" fmla="*/ 456 w 677"/>
                <a:gd name="T107" fmla="*/ 662 h 1453"/>
                <a:gd name="T108" fmla="*/ 505 w 677"/>
                <a:gd name="T109" fmla="*/ 740 h 1453"/>
                <a:gd name="T110" fmla="*/ 188 w 677"/>
                <a:gd name="T111" fmla="*/ 195 h 1453"/>
                <a:gd name="T112" fmla="*/ 313 w 677"/>
                <a:gd name="T113" fmla="*/ 378 h 1453"/>
                <a:gd name="T114" fmla="*/ 426 w 677"/>
                <a:gd name="T115" fmla="*/ 551 h 1453"/>
                <a:gd name="T116" fmla="*/ 454 w 677"/>
                <a:gd name="T117" fmla="*/ 587 h 1453"/>
                <a:gd name="T118" fmla="*/ 565 w 677"/>
                <a:gd name="T119" fmla="*/ 745 h 1453"/>
                <a:gd name="T120" fmla="*/ 469 w 677"/>
                <a:gd name="T121" fmla="*/ 550 h 1453"/>
                <a:gd name="T122" fmla="*/ 531 w 677"/>
                <a:gd name="T123" fmla="*/ 635 h 1453"/>
                <a:gd name="T124" fmla="*/ 538 w 677"/>
                <a:gd name="T125" fmla="*/ 560 h 14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77" h="1453">
                  <a:moveTo>
                    <a:pt x="0" y="481"/>
                  </a:moveTo>
                  <a:lnTo>
                    <a:pt x="0" y="469"/>
                  </a:lnTo>
                  <a:lnTo>
                    <a:pt x="9" y="482"/>
                  </a:lnTo>
                  <a:lnTo>
                    <a:pt x="20" y="498"/>
                  </a:lnTo>
                  <a:lnTo>
                    <a:pt x="33" y="516"/>
                  </a:lnTo>
                  <a:lnTo>
                    <a:pt x="47" y="535"/>
                  </a:lnTo>
                  <a:lnTo>
                    <a:pt x="69" y="569"/>
                  </a:lnTo>
                  <a:lnTo>
                    <a:pt x="86" y="597"/>
                  </a:lnTo>
                  <a:lnTo>
                    <a:pt x="98" y="616"/>
                  </a:lnTo>
                  <a:lnTo>
                    <a:pt x="101" y="625"/>
                  </a:lnTo>
                  <a:lnTo>
                    <a:pt x="96" y="619"/>
                  </a:lnTo>
                  <a:lnTo>
                    <a:pt x="82" y="603"/>
                  </a:lnTo>
                  <a:lnTo>
                    <a:pt x="63" y="577"/>
                  </a:lnTo>
                  <a:lnTo>
                    <a:pt x="41" y="545"/>
                  </a:lnTo>
                  <a:lnTo>
                    <a:pt x="29" y="527"/>
                  </a:lnTo>
                  <a:lnTo>
                    <a:pt x="18" y="510"/>
                  </a:lnTo>
                  <a:lnTo>
                    <a:pt x="8" y="494"/>
                  </a:lnTo>
                  <a:lnTo>
                    <a:pt x="0" y="481"/>
                  </a:lnTo>
                  <a:close/>
                  <a:moveTo>
                    <a:pt x="0" y="345"/>
                  </a:moveTo>
                  <a:lnTo>
                    <a:pt x="0" y="329"/>
                  </a:lnTo>
                  <a:lnTo>
                    <a:pt x="11" y="349"/>
                  </a:lnTo>
                  <a:lnTo>
                    <a:pt x="21" y="365"/>
                  </a:lnTo>
                  <a:lnTo>
                    <a:pt x="27" y="376"/>
                  </a:lnTo>
                  <a:lnTo>
                    <a:pt x="29" y="380"/>
                  </a:lnTo>
                  <a:lnTo>
                    <a:pt x="25" y="379"/>
                  </a:lnTo>
                  <a:lnTo>
                    <a:pt x="19" y="371"/>
                  </a:lnTo>
                  <a:lnTo>
                    <a:pt x="10" y="360"/>
                  </a:lnTo>
                  <a:lnTo>
                    <a:pt x="0" y="345"/>
                  </a:lnTo>
                  <a:close/>
                  <a:moveTo>
                    <a:pt x="0" y="295"/>
                  </a:moveTo>
                  <a:lnTo>
                    <a:pt x="0" y="278"/>
                  </a:lnTo>
                  <a:lnTo>
                    <a:pt x="5" y="287"/>
                  </a:lnTo>
                  <a:lnTo>
                    <a:pt x="11" y="296"/>
                  </a:lnTo>
                  <a:lnTo>
                    <a:pt x="17" y="304"/>
                  </a:lnTo>
                  <a:lnTo>
                    <a:pt x="23" y="314"/>
                  </a:lnTo>
                  <a:lnTo>
                    <a:pt x="42" y="341"/>
                  </a:lnTo>
                  <a:lnTo>
                    <a:pt x="56" y="364"/>
                  </a:lnTo>
                  <a:lnTo>
                    <a:pt x="64" y="380"/>
                  </a:lnTo>
                  <a:lnTo>
                    <a:pt x="66" y="386"/>
                  </a:lnTo>
                  <a:lnTo>
                    <a:pt x="62" y="383"/>
                  </a:lnTo>
                  <a:lnTo>
                    <a:pt x="51" y="370"/>
                  </a:lnTo>
                  <a:lnTo>
                    <a:pt x="36" y="350"/>
                  </a:lnTo>
                  <a:lnTo>
                    <a:pt x="19" y="323"/>
                  </a:lnTo>
                  <a:lnTo>
                    <a:pt x="8" y="309"/>
                  </a:lnTo>
                  <a:lnTo>
                    <a:pt x="0" y="295"/>
                  </a:lnTo>
                  <a:close/>
                  <a:moveTo>
                    <a:pt x="0" y="185"/>
                  </a:moveTo>
                  <a:lnTo>
                    <a:pt x="0" y="168"/>
                  </a:lnTo>
                  <a:lnTo>
                    <a:pt x="7" y="179"/>
                  </a:lnTo>
                  <a:lnTo>
                    <a:pt x="15" y="190"/>
                  </a:lnTo>
                  <a:lnTo>
                    <a:pt x="30" y="214"/>
                  </a:lnTo>
                  <a:lnTo>
                    <a:pt x="42" y="233"/>
                  </a:lnTo>
                  <a:lnTo>
                    <a:pt x="49" y="248"/>
                  </a:lnTo>
                  <a:lnTo>
                    <a:pt x="52" y="255"/>
                  </a:lnTo>
                  <a:lnTo>
                    <a:pt x="48" y="251"/>
                  </a:lnTo>
                  <a:lnTo>
                    <a:pt x="38" y="240"/>
                  </a:lnTo>
                  <a:lnTo>
                    <a:pt x="24" y="221"/>
                  </a:lnTo>
                  <a:lnTo>
                    <a:pt x="9" y="199"/>
                  </a:lnTo>
                  <a:lnTo>
                    <a:pt x="4" y="191"/>
                  </a:lnTo>
                  <a:lnTo>
                    <a:pt x="0" y="185"/>
                  </a:lnTo>
                  <a:close/>
                  <a:moveTo>
                    <a:pt x="0" y="122"/>
                  </a:moveTo>
                  <a:lnTo>
                    <a:pt x="0" y="110"/>
                  </a:lnTo>
                  <a:lnTo>
                    <a:pt x="9" y="127"/>
                  </a:lnTo>
                  <a:lnTo>
                    <a:pt x="13" y="136"/>
                  </a:lnTo>
                  <a:lnTo>
                    <a:pt x="8" y="133"/>
                  </a:lnTo>
                  <a:lnTo>
                    <a:pt x="0" y="122"/>
                  </a:lnTo>
                  <a:close/>
                  <a:moveTo>
                    <a:pt x="677" y="760"/>
                  </a:moveTo>
                  <a:lnTo>
                    <a:pt x="677" y="771"/>
                  </a:lnTo>
                  <a:lnTo>
                    <a:pt x="671" y="764"/>
                  </a:lnTo>
                  <a:lnTo>
                    <a:pt x="665" y="754"/>
                  </a:lnTo>
                  <a:lnTo>
                    <a:pt x="656" y="745"/>
                  </a:lnTo>
                  <a:lnTo>
                    <a:pt x="647" y="732"/>
                  </a:lnTo>
                  <a:lnTo>
                    <a:pt x="634" y="712"/>
                  </a:lnTo>
                  <a:lnTo>
                    <a:pt x="624" y="695"/>
                  </a:lnTo>
                  <a:lnTo>
                    <a:pt x="617" y="682"/>
                  </a:lnTo>
                  <a:lnTo>
                    <a:pt x="615" y="677"/>
                  </a:lnTo>
                  <a:lnTo>
                    <a:pt x="618" y="679"/>
                  </a:lnTo>
                  <a:lnTo>
                    <a:pt x="627" y="689"/>
                  </a:lnTo>
                  <a:lnTo>
                    <a:pt x="640" y="704"/>
                  </a:lnTo>
                  <a:lnTo>
                    <a:pt x="654" y="723"/>
                  </a:lnTo>
                  <a:lnTo>
                    <a:pt x="660" y="734"/>
                  </a:lnTo>
                  <a:lnTo>
                    <a:pt x="667" y="744"/>
                  </a:lnTo>
                  <a:lnTo>
                    <a:pt x="673" y="752"/>
                  </a:lnTo>
                  <a:lnTo>
                    <a:pt x="677" y="760"/>
                  </a:lnTo>
                  <a:close/>
                  <a:moveTo>
                    <a:pt x="677" y="831"/>
                  </a:moveTo>
                  <a:lnTo>
                    <a:pt x="677" y="848"/>
                  </a:lnTo>
                  <a:lnTo>
                    <a:pt x="671" y="840"/>
                  </a:lnTo>
                  <a:lnTo>
                    <a:pt x="663" y="829"/>
                  </a:lnTo>
                  <a:lnTo>
                    <a:pt x="648" y="807"/>
                  </a:lnTo>
                  <a:lnTo>
                    <a:pt x="636" y="789"/>
                  </a:lnTo>
                  <a:lnTo>
                    <a:pt x="629" y="775"/>
                  </a:lnTo>
                  <a:lnTo>
                    <a:pt x="627" y="768"/>
                  </a:lnTo>
                  <a:lnTo>
                    <a:pt x="631" y="772"/>
                  </a:lnTo>
                  <a:lnTo>
                    <a:pt x="641" y="781"/>
                  </a:lnTo>
                  <a:lnTo>
                    <a:pt x="654" y="799"/>
                  </a:lnTo>
                  <a:lnTo>
                    <a:pt x="669" y="819"/>
                  </a:lnTo>
                  <a:lnTo>
                    <a:pt x="677" y="831"/>
                  </a:lnTo>
                  <a:close/>
                  <a:moveTo>
                    <a:pt x="677" y="903"/>
                  </a:moveTo>
                  <a:lnTo>
                    <a:pt x="677" y="919"/>
                  </a:lnTo>
                  <a:lnTo>
                    <a:pt x="669" y="905"/>
                  </a:lnTo>
                  <a:lnTo>
                    <a:pt x="663" y="895"/>
                  </a:lnTo>
                  <a:lnTo>
                    <a:pt x="659" y="887"/>
                  </a:lnTo>
                  <a:lnTo>
                    <a:pt x="658" y="884"/>
                  </a:lnTo>
                  <a:lnTo>
                    <a:pt x="660" y="885"/>
                  </a:lnTo>
                  <a:lnTo>
                    <a:pt x="665" y="888"/>
                  </a:lnTo>
                  <a:lnTo>
                    <a:pt x="670" y="895"/>
                  </a:lnTo>
                  <a:lnTo>
                    <a:pt x="677" y="903"/>
                  </a:lnTo>
                  <a:close/>
                  <a:moveTo>
                    <a:pt x="677" y="972"/>
                  </a:moveTo>
                  <a:lnTo>
                    <a:pt x="677" y="982"/>
                  </a:lnTo>
                  <a:lnTo>
                    <a:pt x="670" y="973"/>
                  </a:lnTo>
                  <a:lnTo>
                    <a:pt x="660" y="962"/>
                  </a:lnTo>
                  <a:lnTo>
                    <a:pt x="648" y="945"/>
                  </a:lnTo>
                  <a:lnTo>
                    <a:pt x="635" y="928"/>
                  </a:lnTo>
                  <a:lnTo>
                    <a:pt x="618" y="902"/>
                  </a:lnTo>
                  <a:lnTo>
                    <a:pt x="604" y="882"/>
                  </a:lnTo>
                  <a:lnTo>
                    <a:pt x="595" y="867"/>
                  </a:lnTo>
                  <a:lnTo>
                    <a:pt x="593" y="859"/>
                  </a:lnTo>
                  <a:lnTo>
                    <a:pt x="595" y="859"/>
                  </a:lnTo>
                  <a:lnTo>
                    <a:pt x="599" y="862"/>
                  </a:lnTo>
                  <a:lnTo>
                    <a:pt x="603" y="867"/>
                  </a:lnTo>
                  <a:lnTo>
                    <a:pt x="608" y="874"/>
                  </a:lnTo>
                  <a:lnTo>
                    <a:pt x="624" y="893"/>
                  </a:lnTo>
                  <a:lnTo>
                    <a:pt x="641" y="917"/>
                  </a:lnTo>
                  <a:lnTo>
                    <a:pt x="653" y="934"/>
                  </a:lnTo>
                  <a:lnTo>
                    <a:pt x="662" y="949"/>
                  </a:lnTo>
                  <a:lnTo>
                    <a:pt x="671" y="962"/>
                  </a:lnTo>
                  <a:lnTo>
                    <a:pt x="677" y="972"/>
                  </a:lnTo>
                  <a:close/>
                  <a:moveTo>
                    <a:pt x="677" y="1034"/>
                  </a:moveTo>
                  <a:lnTo>
                    <a:pt x="677" y="1050"/>
                  </a:lnTo>
                  <a:lnTo>
                    <a:pt x="669" y="1036"/>
                  </a:lnTo>
                  <a:lnTo>
                    <a:pt x="662" y="1024"/>
                  </a:lnTo>
                  <a:lnTo>
                    <a:pt x="658" y="1017"/>
                  </a:lnTo>
                  <a:lnTo>
                    <a:pt x="657" y="1012"/>
                  </a:lnTo>
                  <a:lnTo>
                    <a:pt x="659" y="1013"/>
                  </a:lnTo>
                  <a:lnTo>
                    <a:pt x="663" y="1017"/>
                  </a:lnTo>
                  <a:lnTo>
                    <a:pt x="670" y="1024"/>
                  </a:lnTo>
                  <a:lnTo>
                    <a:pt x="677" y="1034"/>
                  </a:lnTo>
                  <a:close/>
                  <a:moveTo>
                    <a:pt x="677" y="1091"/>
                  </a:moveTo>
                  <a:lnTo>
                    <a:pt x="677" y="1111"/>
                  </a:lnTo>
                  <a:lnTo>
                    <a:pt x="668" y="1098"/>
                  </a:lnTo>
                  <a:lnTo>
                    <a:pt x="657" y="1084"/>
                  </a:lnTo>
                  <a:lnTo>
                    <a:pt x="638" y="1054"/>
                  </a:lnTo>
                  <a:lnTo>
                    <a:pt x="622" y="1031"/>
                  </a:lnTo>
                  <a:lnTo>
                    <a:pt x="616" y="1021"/>
                  </a:lnTo>
                  <a:lnTo>
                    <a:pt x="613" y="1013"/>
                  </a:lnTo>
                  <a:lnTo>
                    <a:pt x="609" y="1009"/>
                  </a:lnTo>
                  <a:lnTo>
                    <a:pt x="609" y="1006"/>
                  </a:lnTo>
                  <a:lnTo>
                    <a:pt x="612" y="1007"/>
                  </a:lnTo>
                  <a:lnTo>
                    <a:pt x="615" y="1009"/>
                  </a:lnTo>
                  <a:lnTo>
                    <a:pt x="620" y="1016"/>
                  </a:lnTo>
                  <a:lnTo>
                    <a:pt x="627" y="1023"/>
                  </a:lnTo>
                  <a:lnTo>
                    <a:pt x="644" y="1045"/>
                  </a:lnTo>
                  <a:lnTo>
                    <a:pt x="665" y="1073"/>
                  </a:lnTo>
                  <a:lnTo>
                    <a:pt x="671" y="1082"/>
                  </a:lnTo>
                  <a:lnTo>
                    <a:pt x="677" y="1091"/>
                  </a:lnTo>
                  <a:close/>
                  <a:moveTo>
                    <a:pt x="677" y="1257"/>
                  </a:moveTo>
                  <a:lnTo>
                    <a:pt x="677" y="1271"/>
                  </a:lnTo>
                  <a:lnTo>
                    <a:pt x="670" y="1259"/>
                  </a:lnTo>
                  <a:lnTo>
                    <a:pt x="665" y="1250"/>
                  </a:lnTo>
                  <a:lnTo>
                    <a:pt x="661" y="1243"/>
                  </a:lnTo>
                  <a:lnTo>
                    <a:pt x="660" y="1240"/>
                  </a:lnTo>
                  <a:lnTo>
                    <a:pt x="662" y="1241"/>
                  </a:lnTo>
                  <a:lnTo>
                    <a:pt x="666" y="1244"/>
                  </a:lnTo>
                  <a:lnTo>
                    <a:pt x="671" y="1250"/>
                  </a:lnTo>
                  <a:lnTo>
                    <a:pt x="677" y="1257"/>
                  </a:lnTo>
                  <a:close/>
                  <a:moveTo>
                    <a:pt x="677" y="1304"/>
                  </a:moveTo>
                  <a:lnTo>
                    <a:pt x="677" y="1322"/>
                  </a:lnTo>
                  <a:lnTo>
                    <a:pt x="665" y="1302"/>
                  </a:lnTo>
                  <a:lnTo>
                    <a:pt x="655" y="1286"/>
                  </a:lnTo>
                  <a:lnTo>
                    <a:pt x="648" y="1276"/>
                  </a:lnTo>
                  <a:lnTo>
                    <a:pt x="647" y="1270"/>
                  </a:lnTo>
                  <a:lnTo>
                    <a:pt x="649" y="1271"/>
                  </a:lnTo>
                  <a:lnTo>
                    <a:pt x="656" y="1278"/>
                  </a:lnTo>
                  <a:lnTo>
                    <a:pt x="666" y="1290"/>
                  </a:lnTo>
                  <a:lnTo>
                    <a:pt x="677" y="1304"/>
                  </a:lnTo>
                  <a:close/>
                  <a:moveTo>
                    <a:pt x="677" y="1350"/>
                  </a:moveTo>
                  <a:lnTo>
                    <a:pt x="677" y="1368"/>
                  </a:lnTo>
                  <a:lnTo>
                    <a:pt x="662" y="1346"/>
                  </a:lnTo>
                  <a:lnTo>
                    <a:pt x="650" y="1326"/>
                  </a:lnTo>
                  <a:lnTo>
                    <a:pt x="643" y="1313"/>
                  </a:lnTo>
                  <a:lnTo>
                    <a:pt x="641" y="1308"/>
                  </a:lnTo>
                  <a:lnTo>
                    <a:pt x="644" y="1310"/>
                  </a:lnTo>
                  <a:lnTo>
                    <a:pt x="652" y="1318"/>
                  </a:lnTo>
                  <a:lnTo>
                    <a:pt x="663" y="1332"/>
                  </a:lnTo>
                  <a:lnTo>
                    <a:pt x="677" y="1350"/>
                  </a:lnTo>
                  <a:close/>
                  <a:moveTo>
                    <a:pt x="677" y="1394"/>
                  </a:moveTo>
                  <a:lnTo>
                    <a:pt x="677" y="1412"/>
                  </a:lnTo>
                  <a:lnTo>
                    <a:pt x="662" y="1390"/>
                  </a:lnTo>
                  <a:lnTo>
                    <a:pt x="652" y="1372"/>
                  </a:lnTo>
                  <a:lnTo>
                    <a:pt x="644" y="1360"/>
                  </a:lnTo>
                  <a:lnTo>
                    <a:pt x="642" y="1354"/>
                  </a:lnTo>
                  <a:lnTo>
                    <a:pt x="645" y="1357"/>
                  </a:lnTo>
                  <a:lnTo>
                    <a:pt x="653" y="1364"/>
                  </a:lnTo>
                  <a:lnTo>
                    <a:pt x="663" y="1377"/>
                  </a:lnTo>
                  <a:lnTo>
                    <a:pt x="677" y="1394"/>
                  </a:lnTo>
                  <a:close/>
                  <a:moveTo>
                    <a:pt x="677" y="1436"/>
                  </a:moveTo>
                  <a:lnTo>
                    <a:pt x="677" y="1453"/>
                  </a:lnTo>
                  <a:lnTo>
                    <a:pt x="667" y="1436"/>
                  </a:lnTo>
                  <a:lnTo>
                    <a:pt x="658" y="1422"/>
                  </a:lnTo>
                  <a:lnTo>
                    <a:pt x="654" y="1414"/>
                  </a:lnTo>
                  <a:lnTo>
                    <a:pt x="653" y="1409"/>
                  </a:lnTo>
                  <a:lnTo>
                    <a:pt x="655" y="1411"/>
                  </a:lnTo>
                  <a:lnTo>
                    <a:pt x="660" y="1416"/>
                  </a:lnTo>
                  <a:lnTo>
                    <a:pt x="668" y="1425"/>
                  </a:lnTo>
                  <a:lnTo>
                    <a:pt x="677" y="1436"/>
                  </a:lnTo>
                  <a:close/>
                  <a:moveTo>
                    <a:pt x="201" y="763"/>
                  </a:moveTo>
                  <a:lnTo>
                    <a:pt x="225" y="798"/>
                  </a:lnTo>
                  <a:lnTo>
                    <a:pt x="244" y="827"/>
                  </a:lnTo>
                  <a:lnTo>
                    <a:pt x="256" y="847"/>
                  </a:lnTo>
                  <a:lnTo>
                    <a:pt x="260" y="856"/>
                  </a:lnTo>
                  <a:lnTo>
                    <a:pt x="254" y="850"/>
                  </a:lnTo>
                  <a:lnTo>
                    <a:pt x="240" y="833"/>
                  </a:lnTo>
                  <a:lnTo>
                    <a:pt x="220" y="806"/>
                  </a:lnTo>
                  <a:lnTo>
                    <a:pt x="196" y="773"/>
                  </a:lnTo>
                  <a:lnTo>
                    <a:pt x="172" y="738"/>
                  </a:lnTo>
                  <a:lnTo>
                    <a:pt x="154" y="709"/>
                  </a:lnTo>
                  <a:lnTo>
                    <a:pt x="142" y="689"/>
                  </a:lnTo>
                  <a:lnTo>
                    <a:pt x="138" y="679"/>
                  </a:lnTo>
                  <a:lnTo>
                    <a:pt x="140" y="680"/>
                  </a:lnTo>
                  <a:lnTo>
                    <a:pt x="144" y="684"/>
                  </a:lnTo>
                  <a:lnTo>
                    <a:pt x="151" y="692"/>
                  </a:lnTo>
                  <a:lnTo>
                    <a:pt x="158" y="701"/>
                  </a:lnTo>
                  <a:lnTo>
                    <a:pt x="178" y="728"/>
                  </a:lnTo>
                  <a:lnTo>
                    <a:pt x="201" y="763"/>
                  </a:lnTo>
                  <a:close/>
                  <a:moveTo>
                    <a:pt x="367" y="999"/>
                  </a:moveTo>
                  <a:lnTo>
                    <a:pt x="391" y="1036"/>
                  </a:lnTo>
                  <a:lnTo>
                    <a:pt x="412" y="1066"/>
                  </a:lnTo>
                  <a:lnTo>
                    <a:pt x="425" y="1088"/>
                  </a:lnTo>
                  <a:lnTo>
                    <a:pt x="428" y="1096"/>
                  </a:lnTo>
                  <a:lnTo>
                    <a:pt x="427" y="1096"/>
                  </a:lnTo>
                  <a:lnTo>
                    <a:pt x="423" y="1092"/>
                  </a:lnTo>
                  <a:lnTo>
                    <a:pt x="416" y="1085"/>
                  </a:lnTo>
                  <a:lnTo>
                    <a:pt x="408" y="1074"/>
                  </a:lnTo>
                  <a:lnTo>
                    <a:pt x="386" y="1046"/>
                  </a:lnTo>
                  <a:lnTo>
                    <a:pt x="360" y="1010"/>
                  </a:lnTo>
                  <a:lnTo>
                    <a:pt x="335" y="973"/>
                  </a:lnTo>
                  <a:lnTo>
                    <a:pt x="316" y="943"/>
                  </a:lnTo>
                  <a:lnTo>
                    <a:pt x="303" y="922"/>
                  </a:lnTo>
                  <a:lnTo>
                    <a:pt x="300" y="913"/>
                  </a:lnTo>
                  <a:lnTo>
                    <a:pt x="305" y="918"/>
                  </a:lnTo>
                  <a:lnTo>
                    <a:pt x="320" y="937"/>
                  </a:lnTo>
                  <a:lnTo>
                    <a:pt x="342" y="965"/>
                  </a:lnTo>
                  <a:lnTo>
                    <a:pt x="367" y="999"/>
                  </a:lnTo>
                  <a:close/>
                  <a:moveTo>
                    <a:pt x="541" y="1246"/>
                  </a:moveTo>
                  <a:lnTo>
                    <a:pt x="568" y="1284"/>
                  </a:lnTo>
                  <a:lnTo>
                    <a:pt x="590" y="1316"/>
                  </a:lnTo>
                  <a:lnTo>
                    <a:pt x="604" y="1338"/>
                  </a:lnTo>
                  <a:lnTo>
                    <a:pt x="607" y="1348"/>
                  </a:lnTo>
                  <a:lnTo>
                    <a:pt x="606" y="1347"/>
                  </a:lnTo>
                  <a:lnTo>
                    <a:pt x="601" y="1343"/>
                  </a:lnTo>
                  <a:lnTo>
                    <a:pt x="594" y="1335"/>
                  </a:lnTo>
                  <a:lnTo>
                    <a:pt x="586" y="1323"/>
                  </a:lnTo>
                  <a:lnTo>
                    <a:pt x="563" y="1294"/>
                  </a:lnTo>
                  <a:lnTo>
                    <a:pt x="535" y="1257"/>
                  </a:lnTo>
                  <a:lnTo>
                    <a:pt x="509" y="1220"/>
                  </a:lnTo>
                  <a:lnTo>
                    <a:pt x="487" y="1187"/>
                  </a:lnTo>
                  <a:lnTo>
                    <a:pt x="475" y="1166"/>
                  </a:lnTo>
                  <a:lnTo>
                    <a:pt x="470" y="1156"/>
                  </a:lnTo>
                  <a:lnTo>
                    <a:pt x="472" y="1157"/>
                  </a:lnTo>
                  <a:lnTo>
                    <a:pt x="477" y="1161"/>
                  </a:lnTo>
                  <a:lnTo>
                    <a:pt x="483" y="1169"/>
                  </a:lnTo>
                  <a:lnTo>
                    <a:pt x="493" y="1180"/>
                  </a:lnTo>
                  <a:lnTo>
                    <a:pt x="514" y="1210"/>
                  </a:lnTo>
                  <a:lnTo>
                    <a:pt x="541" y="1246"/>
                  </a:lnTo>
                  <a:close/>
                  <a:moveTo>
                    <a:pt x="4" y="438"/>
                  </a:moveTo>
                  <a:lnTo>
                    <a:pt x="9" y="442"/>
                  </a:lnTo>
                  <a:lnTo>
                    <a:pt x="22" y="459"/>
                  </a:lnTo>
                  <a:lnTo>
                    <a:pt x="41" y="483"/>
                  </a:lnTo>
                  <a:lnTo>
                    <a:pt x="62" y="515"/>
                  </a:lnTo>
                  <a:lnTo>
                    <a:pt x="83" y="547"/>
                  </a:lnTo>
                  <a:lnTo>
                    <a:pt x="100" y="574"/>
                  </a:lnTo>
                  <a:lnTo>
                    <a:pt x="111" y="592"/>
                  </a:lnTo>
                  <a:lnTo>
                    <a:pt x="114" y="601"/>
                  </a:lnTo>
                  <a:lnTo>
                    <a:pt x="109" y="596"/>
                  </a:lnTo>
                  <a:lnTo>
                    <a:pt x="96" y="581"/>
                  </a:lnTo>
                  <a:lnTo>
                    <a:pt x="78" y="556"/>
                  </a:lnTo>
                  <a:lnTo>
                    <a:pt x="57" y="524"/>
                  </a:lnTo>
                  <a:lnTo>
                    <a:pt x="35" y="493"/>
                  </a:lnTo>
                  <a:lnTo>
                    <a:pt x="18" y="465"/>
                  </a:lnTo>
                  <a:lnTo>
                    <a:pt x="7" y="447"/>
                  </a:lnTo>
                  <a:lnTo>
                    <a:pt x="4" y="438"/>
                  </a:lnTo>
                  <a:close/>
                  <a:moveTo>
                    <a:pt x="150" y="653"/>
                  </a:moveTo>
                  <a:lnTo>
                    <a:pt x="152" y="654"/>
                  </a:lnTo>
                  <a:lnTo>
                    <a:pt x="155" y="658"/>
                  </a:lnTo>
                  <a:lnTo>
                    <a:pt x="161" y="665"/>
                  </a:lnTo>
                  <a:lnTo>
                    <a:pt x="169" y="675"/>
                  </a:lnTo>
                  <a:lnTo>
                    <a:pt x="187" y="700"/>
                  </a:lnTo>
                  <a:lnTo>
                    <a:pt x="211" y="734"/>
                  </a:lnTo>
                  <a:lnTo>
                    <a:pt x="234" y="766"/>
                  </a:lnTo>
                  <a:lnTo>
                    <a:pt x="251" y="794"/>
                  </a:lnTo>
                  <a:lnTo>
                    <a:pt x="263" y="814"/>
                  </a:lnTo>
                  <a:lnTo>
                    <a:pt x="266" y="822"/>
                  </a:lnTo>
                  <a:lnTo>
                    <a:pt x="265" y="822"/>
                  </a:lnTo>
                  <a:lnTo>
                    <a:pt x="261" y="818"/>
                  </a:lnTo>
                  <a:lnTo>
                    <a:pt x="254" y="810"/>
                  </a:lnTo>
                  <a:lnTo>
                    <a:pt x="247" y="802"/>
                  </a:lnTo>
                  <a:lnTo>
                    <a:pt x="228" y="776"/>
                  </a:lnTo>
                  <a:lnTo>
                    <a:pt x="205" y="744"/>
                  </a:lnTo>
                  <a:lnTo>
                    <a:pt x="182" y="709"/>
                  </a:lnTo>
                  <a:lnTo>
                    <a:pt x="165" y="681"/>
                  </a:lnTo>
                  <a:lnTo>
                    <a:pt x="153" y="662"/>
                  </a:lnTo>
                  <a:lnTo>
                    <a:pt x="150" y="653"/>
                  </a:lnTo>
                  <a:close/>
                  <a:moveTo>
                    <a:pt x="428" y="1054"/>
                  </a:moveTo>
                  <a:lnTo>
                    <a:pt x="426" y="1053"/>
                  </a:lnTo>
                  <a:lnTo>
                    <a:pt x="422" y="1049"/>
                  </a:lnTo>
                  <a:lnTo>
                    <a:pt x="416" y="1043"/>
                  </a:lnTo>
                  <a:lnTo>
                    <a:pt x="408" y="1032"/>
                  </a:lnTo>
                  <a:lnTo>
                    <a:pt x="387" y="1005"/>
                  </a:lnTo>
                  <a:lnTo>
                    <a:pt x="362" y="971"/>
                  </a:lnTo>
                  <a:lnTo>
                    <a:pt x="339" y="936"/>
                  </a:lnTo>
                  <a:lnTo>
                    <a:pt x="320" y="907"/>
                  </a:lnTo>
                  <a:lnTo>
                    <a:pt x="308" y="886"/>
                  </a:lnTo>
                  <a:lnTo>
                    <a:pt x="304" y="877"/>
                  </a:lnTo>
                  <a:lnTo>
                    <a:pt x="306" y="878"/>
                  </a:lnTo>
                  <a:lnTo>
                    <a:pt x="310" y="882"/>
                  </a:lnTo>
                  <a:lnTo>
                    <a:pt x="317" y="889"/>
                  </a:lnTo>
                  <a:lnTo>
                    <a:pt x="324" y="900"/>
                  </a:lnTo>
                  <a:lnTo>
                    <a:pt x="345" y="927"/>
                  </a:lnTo>
                  <a:lnTo>
                    <a:pt x="369" y="960"/>
                  </a:lnTo>
                  <a:lnTo>
                    <a:pt x="394" y="995"/>
                  </a:lnTo>
                  <a:lnTo>
                    <a:pt x="412" y="1025"/>
                  </a:lnTo>
                  <a:lnTo>
                    <a:pt x="425" y="1046"/>
                  </a:lnTo>
                  <a:lnTo>
                    <a:pt x="428" y="1054"/>
                  </a:lnTo>
                  <a:close/>
                  <a:moveTo>
                    <a:pt x="537" y="1198"/>
                  </a:moveTo>
                  <a:lnTo>
                    <a:pt x="563" y="1235"/>
                  </a:lnTo>
                  <a:lnTo>
                    <a:pt x="582" y="1265"/>
                  </a:lnTo>
                  <a:lnTo>
                    <a:pt x="597" y="1286"/>
                  </a:lnTo>
                  <a:lnTo>
                    <a:pt x="600" y="1295"/>
                  </a:lnTo>
                  <a:lnTo>
                    <a:pt x="598" y="1295"/>
                  </a:lnTo>
                  <a:lnTo>
                    <a:pt x="593" y="1291"/>
                  </a:lnTo>
                  <a:lnTo>
                    <a:pt x="587" y="1283"/>
                  </a:lnTo>
                  <a:lnTo>
                    <a:pt x="578" y="1272"/>
                  </a:lnTo>
                  <a:lnTo>
                    <a:pt x="557" y="1244"/>
                  </a:lnTo>
                  <a:lnTo>
                    <a:pt x="531" y="1209"/>
                  </a:lnTo>
                  <a:lnTo>
                    <a:pt x="505" y="1172"/>
                  </a:lnTo>
                  <a:lnTo>
                    <a:pt x="485" y="1142"/>
                  </a:lnTo>
                  <a:lnTo>
                    <a:pt x="478" y="1130"/>
                  </a:lnTo>
                  <a:lnTo>
                    <a:pt x="472" y="1120"/>
                  </a:lnTo>
                  <a:lnTo>
                    <a:pt x="469" y="1114"/>
                  </a:lnTo>
                  <a:lnTo>
                    <a:pt x="468" y="1111"/>
                  </a:lnTo>
                  <a:lnTo>
                    <a:pt x="470" y="1112"/>
                  </a:lnTo>
                  <a:lnTo>
                    <a:pt x="475" y="1116"/>
                  </a:lnTo>
                  <a:lnTo>
                    <a:pt x="481" y="1123"/>
                  </a:lnTo>
                  <a:lnTo>
                    <a:pt x="490" y="1134"/>
                  </a:lnTo>
                  <a:lnTo>
                    <a:pt x="511" y="1162"/>
                  </a:lnTo>
                  <a:lnTo>
                    <a:pt x="537" y="1198"/>
                  </a:lnTo>
                  <a:close/>
                  <a:moveTo>
                    <a:pt x="29" y="428"/>
                  </a:moveTo>
                  <a:lnTo>
                    <a:pt x="34" y="433"/>
                  </a:lnTo>
                  <a:lnTo>
                    <a:pt x="46" y="448"/>
                  </a:lnTo>
                  <a:lnTo>
                    <a:pt x="63" y="472"/>
                  </a:lnTo>
                  <a:lnTo>
                    <a:pt x="84" y="502"/>
                  </a:lnTo>
                  <a:lnTo>
                    <a:pt x="104" y="533"/>
                  </a:lnTo>
                  <a:lnTo>
                    <a:pt x="120" y="559"/>
                  </a:lnTo>
                  <a:lnTo>
                    <a:pt x="131" y="576"/>
                  </a:lnTo>
                  <a:lnTo>
                    <a:pt x="134" y="585"/>
                  </a:lnTo>
                  <a:lnTo>
                    <a:pt x="132" y="584"/>
                  </a:lnTo>
                  <a:lnTo>
                    <a:pt x="129" y="581"/>
                  </a:lnTo>
                  <a:lnTo>
                    <a:pt x="124" y="574"/>
                  </a:lnTo>
                  <a:lnTo>
                    <a:pt x="116" y="566"/>
                  </a:lnTo>
                  <a:lnTo>
                    <a:pt x="99" y="542"/>
                  </a:lnTo>
                  <a:lnTo>
                    <a:pt x="78" y="512"/>
                  </a:lnTo>
                  <a:lnTo>
                    <a:pt x="58" y="480"/>
                  </a:lnTo>
                  <a:lnTo>
                    <a:pt x="42" y="454"/>
                  </a:lnTo>
                  <a:lnTo>
                    <a:pt x="31" y="436"/>
                  </a:lnTo>
                  <a:lnTo>
                    <a:pt x="29" y="428"/>
                  </a:lnTo>
                  <a:close/>
                  <a:moveTo>
                    <a:pt x="168" y="635"/>
                  </a:moveTo>
                  <a:lnTo>
                    <a:pt x="170" y="636"/>
                  </a:lnTo>
                  <a:lnTo>
                    <a:pt x="173" y="639"/>
                  </a:lnTo>
                  <a:lnTo>
                    <a:pt x="180" y="646"/>
                  </a:lnTo>
                  <a:lnTo>
                    <a:pt x="186" y="655"/>
                  </a:lnTo>
                  <a:lnTo>
                    <a:pt x="206" y="680"/>
                  </a:lnTo>
                  <a:lnTo>
                    <a:pt x="227" y="711"/>
                  </a:lnTo>
                  <a:lnTo>
                    <a:pt x="249" y="744"/>
                  </a:lnTo>
                  <a:lnTo>
                    <a:pt x="266" y="771"/>
                  </a:lnTo>
                  <a:lnTo>
                    <a:pt x="277" y="789"/>
                  </a:lnTo>
                  <a:lnTo>
                    <a:pt x="280" y="798"/>
                  </a:lnTo>
                  <a:lnTo>
                    <a:pt x="278" y="796"/>
                  </a:lnTo>
                  <a:lnTo>
                    <a:pt x="275" y="793"/>
                  </a:lnTo>
                  <a:lnTo>
                    <a:pt x="269" y="787"/>
                  </a:lnTo>
                  <a:lnTo>
                    <a:pt x="262" y="777"/>
                  </a:lnTo>
                  <a:lnTo>
                    <a:pt x="244" y="753"/>
                  </a:lnTo>
                  <a:lnTo>
                    <a:pt x="222" y="722"/>
                  </a:lnTo>
                  <a:lnTo>
                    <a:pt x="199" y="690"/>
                  </a:lnTo>
                  <a:lnTo>
                    <a:pt x="182" y="663"/>
                  </a:lnTo>
                  <a:lnTo>
                    <a:pt x="171" y="643"/>
                  </a:lnTo>
                  <a:lnTo>
                    <a:pt x="168" y="635"/>
                  </a:lnTo>
                  <a:close/>
                  <a:moveTo>
                    <a:pt x="317" y="849"/>
                  </a:moveTo>
                  <a:lnTo>
                    <a:pt x="318" y="850"/>
                  </a:lnTo>
                  <a:lnTo>
                    <a:pt x="322" y="855"/>
                  </a:lnTo>
                  <a:lnTo>
                    <a:pt x="328" y="861"/>
                  </a:lnTo>
                  <a:lnTo>
                    <a:pt x="336" y="871"/>
                  </a:lnTo>
                  <a:lnTo>
                    <a:pt x="356" y="897"/>
                  </a:lnTo>
                  <a:lnTo>
                    <a:pt x="380" y="930"/>
                  </a:lnTo>
                  <a:lnTo>
                    <a:pt x="402" y="964"/>
                  </a:lnTo>
                  <a:lnTo>
                    <a:pt x="421" y="991"/>
                  </a:lnTo>
                  <a:lnTo>
                    <a:pt x="431" y="1011"/>
                  </a:lnTo>
                  <a:lnTo>
                    <a:pt x="436" y="1020"/>
                  </a:lnTo>
                  <a:lnTo>
                    <a:pt x="434" y="1019"/>
                  </a:lnTo>
                  <a:lnTo>
                    <a:pt x="429" y="1014"/>
                  </a:lnTo>
                  <a:lnTo>
                    <a:pt x="424" y="1008"/>
                  </a:lnTo>
                  <a:lnTo>
                    <a:pt x="416" y="998"/>
                  </a:lnTo>
                  <a:lnTo>
                    <a:pt x="396" y="972"/>
                  </a:lnTo>
                  <a:lnTo>
                    <a:pt x="373" y="940"/>
                  </a:lnTo>
                  <a:lnTo>
                    <a:pt x="349" y="907"/>
                  </a:lnTo>
                  <a:lnTo>
                    <a:pt x="332" y="878"/>
                  </a:lnTo>
                  <a:lnTo>
                    <a:pt x="320" y="859"/>
                  </a:lnTo>
                  <a:lnTo>
                    <a:pt x="317" y="849"/>
                  </a:lnTo>
                  <a:close/>
                  <a:moveTo>
                    <a:pt x="534" y="1168"/>
                  </a:moveTo>
                  <a:lnTo>
                    <a:pt x="509" y="1133"/>
                  </a:lnTo>
                  <a:lnTo>
                    <a:pt x="490" y="1104"/>
                  </a:lnTo>
                  <a:lnTo>
                    <a:pt x="478" y="1084"/>
                  </a:lnTo>
                  <a:lnTo>
                    <a:pt x="473" y="1074"/>
                  </a:lnTo>
                  <a:lnTo>
                    <a:pt x="476" y="1075"/>
                  </a:lnTo>
                  <a:lnTo>
                    <a:pt x="480" y="1079"/>
                  </a:lnTo>
                  <a:lnTo>
                    <a:pt x="486" y="1087"/>
                  </a:lnTo>
                  <a:lnTo>
                    <a:pt x="495" y="1096"/>
                  </a:lnTo>
                  <a:lnTo>
                    <a:pt x="516" y="1123"/>
                  </a:lnTo>
                  <a:lnTo>
                    <a:pt x="540" y="1158"/>
                  </a:lnTo>
                  <a:lnTo>
                    <a:pt x="564" y="1193"/>
                  </a:lnTo>
                  <a:lnTo>
                    <a:pt x="584" y="1222"/>
                  </a:lnTo>
                  <a:lnTo>
                    <a:pt x="597" y="1242"/>
                  </a:lnTo>
                  <a:lnTo>
                    <a:pt x="600" y="1252"/>
                  </a:lnTo>
                  <a:lnTo>
                    <a:pt x="599" y="1251"/>
                  </a:lnTo>
                  <a:lnTo>
                    <a:pt x="594" y="1246"/>
                  </a:lnTo>
                  <a:lnTo>
                    <a:pt x="588" y="1239"/>
                  </a:lnTo>
                  <a:lnTo>
                    <a:pt x="579" y="1229"/>
                  </a:lnTo>
                  <a:lnTo>
                    <a:pt x="559" y="1202"/>
                  </a:lnTo>
                  <a:lnTo>
                    <a:pt x="534" y="1168"/>
                  </a:lnTo>
                  <a:close/>
                  <a:moveTo>
                    <a:pt x="108" y="506"/>
                  </a:moveTo>
                  <a:lnTo>
                    <a:pt x="88" y="477"/>
                  </a:lnTo>
                  <a:lnTo>
                    <a:pt x="72" y="452"/>
                  </a:lnTo>
                  <a:lnTo>
                    <a:pt x="62" y="434"/>
                  </a:lnTo>
                  <a:lnTo>
                    <a:pt x="59" y="426"/>
                  </a:lnTo>
                  <a:lnTo>
                    <a:pt x="64" y="431"/>
                  </a:lnTo>
                  <a:lnTo>
                    <a:pt x="76" y="445"/>
                  </a:lnTo>
                  <a:lnTo>
                    <a:pt x="92" y="468"/>
                  </a:lnTo>
                  <a:lnTo>
                    <a:pt x="113" y="496"/>
                  </a:lnTo>
                  <a:lnTo>
                    <a:pt x="132" y="526"/>
                  </a:lnTo>
                  <a:lnTo>
                    <a:pt x="147" y="550"/>
                  </a:lnTo>
                  <a:lnTo>
                    <a:pt x="158" y="569"/>
                  </a:lnTo>
                  <a:lnTo>
                    <a:pt x="160" y="576"/>
                  </a:lnTo>
                  <a:lnTo>
                    <a:pt x="159" y="575"/>
                  </a:lnTo>
                  <a:lnTo>
                    <a:pt x="155" y="572"/>
                  </a:lnTo>
                  <a:lnTo>
                    <a:pt x="151" y="566"/>
                  </a:lnTo>
                  <a:lnTo>
                    <a:pt x="144" y="557"/>
                  </a:lnTo>
                  <a:lnTo>
                    <a:pt x="127" y="534"/>
                  </a:lnTo>
                  <a:lnTo>
                    <a:pt x="108" y="506"/>
                  </a:lnTo>
                  <a:close/>
                  <a:moveTo>
                    <a:pt x="194" y="624"/>
                  </a:moveTo>
                  <a:lnTo>
                    <a:pt x="199" y="628"/>
                  </a:lnTo>
                  <a:lnTo>
                    <a:pt x="211" y="643"/>
                  </a:lnTo>
                  <a:lnTo>
                    <a:pt x="228" y="667"/>
                  </a:lnTo>
                  <a:lnTo>
                    <a:pt x="250" y="697"/>
                  </a:lnTo>
                  <a:lnTo>
                    <a:pt x="271" y="728"/>
                  </a:lnTo>
                  <a:lnTo>
                    <a:pt x="288" y="754"/>
                  </a:lnTo>
                  <a:lnTo>
                    <a:pt x="297" y="773"/>
                  </a:lnTo>
                  <a:lnTo>
                    <a:pt x="301" y="780"/>
                  </a:lnTo>
                  <a:lnTo>
                    <a:pt x="300" y="780"/>
                  </a:lnTo>
                  <a:lnTo>
                    <a:pt x="295" y="776"/>
                  </a:lnTo>
                  <a:lnTo>
                    <a:pt x="290" y="769"/>
                  </a:lnTo>
                  <a:lnTo>
                    <a:pt x="283" y="761"/>
                  </a:lnTo>
                  <a:lnTo>
                    <a:pt x="265" y="737"/>
                  </a:lnTo>
                  <a:lnTo>
                    <a:pt x="244" y="707"/>
                  </a:lnTo>
                  <a:lnTo>
                    <a:pt x="223" y="677"/>
                  </a:lnTo>
                  <a:lnTo>
                    <a:pt x="207" y="651"/>
                  </a:lnTo>
                  <a:lnTo>
                    <a:pt x="196" y="632"/>
                  </a:lnTo>
                  <a:lnTo>
                    <a:pt x="194" y="624"/>
                  </a:lnTo>
                  <a:close/>
                  <a:moveTo>
                    <a:pt x="336" y="830"/>
                  </a:moveTo>
                  <a:lnTo>
                    <a:pt x="337" y="831"/>
                  </a:lnTo>
                  <a:lnTo>
                    <a:pt x="342" y="835"/>
                  </a:lnTo>
                  <a:lnTo>
                    <a:pt x="347" y="842"/>
                  </a:lnTo>
                  <a:lnTo>
                    <a:pt x="355" y="850"/>
                  </a:lnTo>
                  <a:lnTo>
                    <a:pt x="374" y="875"/>
                  </a:lnTo>
                  <a:lnTo>
                    <a:pt x="396" y="907"/>
                  </a:lnTo>
                  <a:lnTo>
                    <a:pt x="418" y="939"/>
                  </a:lnTo>
                  <a:lnTo>
                    <a:pt x="436" y="966"/>
                  </a:lnTo>
                  <a:lnTo>
                    <a:pt x="446" y="985"/>
                  </a:lnTo>
                  <a:lnTo>
                    <a:pt x="450" y="994"/>
                  </a:lnTo>
                  <a:lnTo>
                    <a:pt x="448" y="993"/>
                  </a:lnTo>
                  <a:lnTo>
                    <a:pt x="444" y="989"/>
                  </a:lnTo>
                  <a:lnTo>
                    <a:pt x="438" y="982"/>
                  </a:lnTo>
                  <a:lnTo>
                    <a:pt x="431" y="973"/>
                  </a:lnTo>
                  <a:lnTo>
                    <a:pt x="412" y="949"/>
                  </a:lnTo>
                  <a:lnTo>
                    <a:pt x="390" y="918"/>
                  </a:lnTo>
                  <a:lnTo>
                    <a:pt x="368" y="885"/>
                  </a:lnTo>
                  <a:lnTo>
                    <a:pt x="350" y="858"/>
                  </a:lnTo>
                  <a:lnTo>
                    <a:pt x="340" y="839"/>
                  </a:lnTo>
                  <a:lnTo>
                    <a:pt x="336" y="830"/>
                  </a:lnTo>
                  <a:close/>
                  <a:moveTo>
                    <a:pt x="551" y="1126"/>
                  </a:moveTo>
                  <a:lnTo>
                    <a:pt x="574" y="1159"/>
                  </a:lnTo>
                  <a:lnTo>
                    <a:pt x="592" y="1187"/>
                  </a:lnTo>
                  <a:lnTo>
                    <a:pt x="600" y="1198"/>
                  </a:lnTo>
                  <a:lnTo>
                    <a:pt x="604" y="1207"/>
                  </a:lnTo>
                  <a:lnTo>
                    <a:pt x="607" y="1213"/>
                  </a:lnTo>
                  <a:lnTo>
                    <a:pt x="607" y="1215"/>
                  </a:lnTo>
                  <a:lnTo>
                    <a:pt x="606" y="1215"/>
                  </a:lnTo>
                  <a:lnTo>
                    <a:pt x="602" y="1211"/>
                  </a:lnTo>
                  <a:lnTo>
                    <a:pt x="595" y="1204"/>
                  </a:lnTo>
                  <a:lnTo>
                    <a:pt x="588" y="1195"/>
                  </a:lnTo>
                  <a:lnTo>
                    <a:pt x="567" y="1169"/>
                  </a:lnTo>
                  <a:lnTo>
                    <a:pt x="544" y="1136"/>
                  </a:lnTo>
                  <a:lnTo>
                    <a:pt x="521" y="1103"/>
                  </a:lnTo>
                  <a:lnTo>
                    <a:pt x="503" y="1075"/>
                  </a:lnTo>
                  <a:lnTo>
                    <a:pt x="491" y="1054"/>
                  </a:lnTo>
                  <a:lnTo>
                    <a:pt x="486" y="1046"/>
                  </a:lnTo>
                  <a:lnTo>
                    <a:pt x="489" y="1047"/>
                  </a:lnTo>
                  <a:lnTo>
                    <a:pt x="493" y="1050"/>
                  </a:lnTo>
                  <a:lnTo>
                    <a:pt x="499" y="1058"/>
                  </a:lnTo>
                  <a:lnTo>
                    <a:pt x="507" y="1066"/>
                  </a:lnTo>
                  <a:lnTo>
                    <a:pt x="526" y="1092"/>
                  </a:lnTo>
                  <a:lnTo>
                    <a:pt x="551" y="1126"/>
                  </a:lnTo>
                  <a:close/>
                  <a:moveTo>
                    <a:pt x="142" y="507"/>
                  </a:moveTo>
                  <a:lnTo>
                    <a:pt x="124" y="479"/>
                  </a:lnTo>
                  <a:lnTo>
                    <a:pt x="109" y="455"/>
                  </a:lnTo>
                  <a:lnTo>
                    <a:pt x="99" y="438"/>
                  </a:lnTo>
                  <a:lnTo>
                    <a:pt x="97" y="431"/>
                  </a:lnTo>
                  <a:lnTo>
                    <a:pt x="98" y="432"/>
                  </a:lnTo>
                  <a:lnTo>
                    <a:pt x="102" y="435"/>
                  </a:lnTo>
                  <a:lnTo>
                    <a:pt x="106" y="440"/>
                  </a:lnTo>
                  <a:lnTo>
                    <a:pt x="113" y="449"/>
                  </a:lnTo>
                  <a:lnTo>
                    <a:pt x="129" y="471"/>
                  </a:lnTo>
                  <a:lnTo>
                    <a:pt x="149" y="498"/>
                  </a:lnTo>
                  <a:lnTo>
                    <a:pt x="167" y="527"/>
                  </a:lnTo>
                  <a:lnTo>
                    <a:pt x="182" y="550"/>
                  </a:lnTo>
                  <a:lnTo>
                    <a:pt x="192" y="567"/>
                  </a:lnTo>
                  <a:lnTo>
                    <a:pt x="194" y="574"/>
                  </a:lnTo>
                  <a:lnTo>
                    <a:pt x="193" y="574"/>
                  </a:lnTo>
                  <a:lnTo>
                    <a:pt x="188" y="571"/>
                  </a:lnTo>
                  <a:lnTo>
                    <a:pt x="184" y="564"/>
                  </a:lnTo>
                  <a:lnTo>
                    <a:pt x="178" y="557"/>
                  </a:lnTo>
                  <a:lnTo>
                    <a:pt x="161" y="535"/>
                  </a:lnTo>
                  <a:lnTo>
                    <a:pt x="142" y="507"/>
                  </a:lnTo>
                  <a:close/>
                  <a:moveTo>
                    <a:pt x="225" y="621"/>
                  </a:moveTo>
                  <a:lnTo>
                    <a:pt x="231" y="625"/>
                  </a:lnTo>
                  <a:lnTo>
                    <a:pt x="242" y="639"/>
                  </a:lnTo>
                  <a:lnTo>
                    <a:pt x="260" y="662"/>
                  </a:lnTo>
                  <a:lnTo>
                    <a:pt x="280" y="691"/>
                  </a:lnTo>
                  <a:lnTo>
                    <a:pt x="300" y="720"/>
                  </a:lnTo>
                  <a:lnTo>
                    <a:pt x="316" y="745"/>
                  </a:lnTo>
                  <a:lnTo>
                    <a:pt x="326" y="763"/>
                  </a:lnTo>
                  <a:lnTo>
                    <a:pt x="329" y="771"/>
                  </a:lnTo>
                  <a:lnTo>
                    <a:pt x="327" y="769"/>
                  </a:lnTo>
                  <a:lnTo>
                    <a:pt x="323" y="766"/>
                  </a:lnTo>
                  <a:lnTo>
                    <a:pt x="318" y="761"/>
                  </a:lnTo>
                  <a:lnTo>
                    <a:pt x="312" y="752"/>
                  </a:lnTo>
                  <a:lnTo>
                    <a:pt x="294" y="730"/>
                  </a:lnTo>
                  <a:lnTo>
                    <a:pt x="274" y="700"/>
                  </a:lnTo>
                  <a:lnTo>
                    <a:pt x="254" y="671"/>
                  </a:lnTo>
                  <a:lnTo>
                    <a:pt x="238" y="646"/>
                  </a:lnTo>
                  <a:lnTo>
                    <a:pt x="233" y="636"/>
                  </a:lnTo>
                  <a:lnTo>
                    <a:pt x="228" y="628"/>
                  </a:lnTo>
                  <a:lnTo>
                    <a:pt x="226" y="623"/>
                  </a:lnTo>
                  <a:lnTo>
                    <a:pt x="225" y="621"/>
                  </a:lnTo>
                  <a:close/>
                  <a:moveTo>
                    <a:pt x="362" y="818"/>
                  </a:moveTo>
                  <a:lnTo>
                    <a:pt x="363" y="819"/>
                  </a:lnTo>
                  <a:lnTo>
                    <a:pt x="368" y="822"/>
                  </a:lnTo>
                  <a:lnTo>
                    <a:pt x="373" y="829"/>
                  </a:lnTo>
                  <a:lnTo>
                    <a:pt x="381" y="837"/>
                  </a:lnTo>
                  <a:lnTo>
                    <a:pt x="398" y="861"/>
                  </a:lnTo>
                  <a:lnTo>
                    <a:pt x="419" y="891"/>
                  </a:lnTo>
                  <a:lnTo>
                    <a:pt x="441" y="923"/>
                  </a:lnTo>
                  <a:lnTo>
                    <a:pt x="457" y="949"/>
                  </a:lnTo>
                  <a:lnTo>
                    <a:pt x="468" y="967"/>
                  </a:lnTo>
                  <a:lnTo>
                    <a:pt x="471" y="975"/>
                  </a:lnTo>
                  <a:lnTo>
                    <a:pt x="470" y="975"/>
                  </a:lnTo>
                  <a:lnTo>
                    <a:pt x="466" y="971"/>
                  </a:lnTo>
                  <a:lnTo>
                    <a:pt x="461" y="965"/>
                  </a:lnTo>
                  <a:lnTo>
                    <a:pt x="453" y="956"/>
                  </a:lnTo>
                  <a:lnTo>
                    <a:pt x="435" y="932"/>
                  </a:lnTo>
                  <a:lnTo>
                    <a:pt x="413" y="902"/>
                  </a:lnTo>
                  <a:lnTo>
                    <a:pt x="392" y="871"/>
                  </a:lnTo>
                  <a:lnTo>
                    <a:pt x="375" y="845"/>
                  </a:lnTo>
                  <a:lnTo>
                    <a:pt x="370" y="834"/>
                  </a:lnTo>
                  <a:lnTo>
                    <a:pt x="364" y="827"/>
                  </a:lnTo>
                  <a:lnTo>
                    <a:pt x="362" y="821"/>
                  </a:lnTo>
                  <a:lnTo>
                    <a:pt x="362" y="818"/>
                  </a:lnTo>
                  <a:close/>
                  <a:moveTo>
                    <a:pt x="507" y="1025"/>
                  </a:moveTo>
                  <a:lnTo>
                    <a:pt x="509" y="1025"/>
                  </a:lnTo>
                  <a:lnTo>
                    <a:pt x="513" y="1030"/>
                  </a:lnTo>
                  <a:lnTo>
                    <a:pt x="519" y="1036"/>
                  </a:lnTo>
                  <a:lnTo>
                    <a:pt x="526" y="1046"/>
                  </a:lnTo>
                  <a:lnTo>
                    <a:pt x="546" y="1071"/>
                  </a:lnTo>
                  <a:lnTo>
                    <a:pt x="568" y="1102"/>
                  </a:lnTo>
                  <a:lnTo>
                    <a:pt x="591" y="1133"/>
                  </a:lnTo>
                  <a:lnTo>
                    <a:pt x="608" y="1160"/>
                  </a:lnTo>
                  <a:lnTo>
                    <a:pt x="615" y="1171"/>
                  </a:lnTo>
                  <a:lnTo>
                    <a:pt x="620" y="1180"/>
                  </a:lnTo>
                  <a:lnTo>
                    <a:pt x="622" y="1185"/>
                  </a:lnTo>
                  <a:lnTo>
                    <a:pt x="624" y="1188"/>
                  </a:lnTo>
                  <a:lnTo>
                    <a:pt x="621" y="1187"/>
                  </a:lnTo>
                  <a:lnTo>
                    <a:pt x="617" y="1184"/>
                  </a:lnTo>
                  <a:lnTo>
                    <a:pt x="612" y="1177"/>
                  </a:lnTo>
                  <a:lnTo>
                    <a:pt x="604" y="1169"/>
                  </a:lnTo>
                  <a:lnTo>
                    <a:pt x="585" y="1144"/>
                  </a:lnTo>
                  <a:lnTo>
                    <a:pt x="562" y="1113"/>
                  </a:lnTo>
                  <a:lnTo>
                    <a:pt x="539" y="1080"/>
                  </a:lnTo>
                  <a:lnTo>
                    <a:pt x="522" y="1053"/>
                  </a:lnTo>
                  <a:lnTo>
                    <a:pt x="516" y="1043"/>
                  </a:lnTo>
                  <a:lnTo>
                    <a:pt x="510" y="1034"/>
                  </a:lnTo>
                  <a:lnTo>
                    <a:pt x="508" y="1027"/>
                  </a:lnTo>
                  <a:lnTo>
                    <a:pt x="507" y="1025"/>
                  </a:lnTo>
                  <a:close/>
                  <a:moveTo>
                    <a:pt x="64" y="339"/>
                  </a:moveTo>
                  <a:lnTo>
                    <a:pt x="47" y="313"/>
                  </a:lnTo>
                  <a:lnTo>
                    <a:pt x="34" y="290"/>
                  </a:lnTo>
                  <a:lnTo>
                    <a:pt x="25" y="275"/>
                  </a:lnTo>
                  <a:lnTo>
                    <a:pt x="23" y="268"/>
                  </a:lnTo>
                  <a:lnTo>
                    <a:pt x="28" y="271"/>
                  </a:lnTo>
                  <a:lnTo>
                    <a:pt x="38" y="284"/>
                  </a:lnTo>
                  <a:lnTo>
                    <a:pt x="52" y="304"/>
                  </a:lnTo>
                  <a:lnTo>
                    <a:pt x="70" y="330"/>
                  </a:lnTo>
                  <a:lnTo>
                    <a:pt x="87" y="356"/>
                  </a:lnTo>
                  <a:lnTo>
                    <a:pt x="101" y="378"/>
                  </a:lnTo>
                  <a:lnTo>
                    <a:pt x="110" y="393"/>
                  </a:lnTo>
                  <a:lnTo>
                    <a:pt x="112" y="399"/>
                  </a:lnTo>
                  <a:lnTo>
                    <a:pt x="108" y="396"/>
                  </a:lnTo>
                  <a:lnTo>
                    <a:pt x="97" y="384"/>
                  </a:lnTo>
                  <a:lnTo>
                    <a:pt x="82" y="364"/>
                  </a:lnTo>
                  <a:lnTo>
                    <a:pt x="64" y="339"/>
                  </a:lnTo>
                  <a:close/>
                  <a:moveTo>
                    <a:pt x="140" y="441"/>
                  </a:moveTo>
                  <a:lnTo>
                    <a:pt x="145" y="446"/>
                  </a:lnTo>
                  <a:lnTo>
                    <a:pt x="156" y="459"/>
                  </a:lnTo>
                  <a:lnTo>
                    <a:pt x="171" y="480"/>
                  </a:lnTo>
                  <a:lnTo>
                    <a:pt x="190" y="506"/>
                  </a:lnTo>
                  <a:lnTo>
                    <a:pt x="208" y="533"/>
                  </a:lnTo>
                  <a:lnTo>
                    <a:pt x="222" y="556"/>
                  </a:lnTo>
                  <a:lnTo>
                    <a:pt x="232" y="572"/>
                  </a:lnTo>
                  <a:lnTo>
                    <a:pt x="234" y="580"/>
                  </a:lnTo>
                  <a:lnTo>
                    <a:pt x="232" y="580"/>
                  </a:lnTo>
                  <a:lnTo>
                    <a:pt x="228" y="576"/>
                  </a:lnTo>
                  <a:lnTo>
                    <a:pt x="224" y="571"/>
                  </a:lnTo>
                  <a:lnTo>
                    <a:pt x="218" y="563"/>
                  </a:lnTo>
                  <a:lnTo>
                    <a:pt x="203" y="542"/>
                  </a:lnTo>
                  <a:lnTo>
                    <a:pt x="184" y="516"/>
                  </a:lnTo>
                  <a:lnTo>
                    <a:pt x="166" y="489"/>
                  </a:lnTo>
                  <a:lnTo>
                    <a:pt x="152" y="465"/>
                  </a:lnTo>
                  <a:lnTo>
                    <a:pt x="142" y="449"/>
                  </a:lnTo>
                  <a:lnTo>
                    <a:pt x="140" y="441"/>
                  </a:lnTo>
                  <a:close/>
                  <a:moveTo>
                    <a:pt x="310" y="700"/>
                  </a:moveTo>
                  <a:lnTo>
                    <a:pt x="291" y="672"/>
                  </a:lnTo>
                  <a:lnTo>
                    <a:pt x="276" y="649"/>
                  </a:lnTo>
                  <a:lnTo>
                    <a:pt x="266" y="631"/>
                  </a:lnTo>
                  <a:lnTo>
                    <a:pt x="264" y="624"/>
                  </a:lnTo>
                  <a:lnTo>
                    <a:pt x="265" y="624"/>
                  </a:lnTo>
                  <a:lnTo>
                    <a:pt x="269" y="627"/>
                  </a:lnTo>
                  <a:lnTo>
                    <a:pt x="274" y="633"/>
                  </a:lnTo>
                  <a:lnTo>
                    <a:pt x="280" y="641"/>
                  </a:lnTo>
                  <a:lnTo>
                    <a:pt x="296" y="663"/>
                  </a:lnTo>
                  <a:lnTo>
                    <a:pt x="316" y="691"/>
                  </a:lnTo>
                  <a:lnTo>
                    <a:pt x="335" y="719"/>
                  </a:lnTo>
                  <a:lnTo>
                    <a:pt x="350" y="742"/>
                  </a:lnTo>
                  <a:lnTo>
                    <a:pt x="360" y="760"/>
                  </a:lnTo>
                  <a:lnTo>
                    <a:pt x="363" y="767"/>
                  </a:lnTo>
                  <a:lnTo>
                    <a:pt x="361" y="767"/>
                  </a:lnTo>
                  <a:lnTo>
                    <a:pt x="358" y="764"/>
                  </a:lnTo>
                  <a:lnTo>
                    <a:pt x="353" y="758"/>
                  </a:lnTo>
                  <a:lnTo>
                    <a:pt x="346" y="750"/>
                  </a:lnTo>
                  <a:lnTo>
                    <a:pt x="330" y="728"/>
                  </a:lnTo>
                  <a:lnTo>
                    <a:pt x="310" y="700"/>
                  </a:lnTo>
                  <a:close/>
                  <a:moveTo>
                    <a:pt x="395" y="814"/>
                  </a:moveTo>
                  <a:lnTo>
                    <a:pt x="397" y="814"/>
                  </a:lnTo>
                  <a:lnTo>
                    <a:pt x="400" y="817"/>
                  </a:lnTo>
                  <a:lnTo>
                    <a:pt x="405" y="823"/>
                  </a:lnTo>
                  <a:lnTo>
                    <a:pt x="413" y="832"/>
                  </a:lnTo>
                  <a:lnTo>
                    <a:pt x="430" y="855"/>
                  </a:lnTo>
                  <a:lnTo>
                    <a:pt x="451" y="884"/>
                  </a:lnTo>
                  <a:lnTo>
                    <a:pt x="471" y="913"/>
                  </a:lnTo>
                  <a:lnTo>
                    <a:pt x="487" y="938"/>
                  </a:lnTo>
                  <a:lnTo>
                    <a:pt x="497" y="956"/>
                  </a:lnTo>
                  <a:lnTo>
                    <a:pt x="500" y="964"/>
                  </a:lnTo>
                  <a:lnTo>
                    <a:pt x="498" y="964"/>
                  </a:lnTo>
                  <a:lnTo>
                    <a:pt x="495" y="959"/>
                  </a:lnTo>
                  <a:lnTo>
                    <a:pt x="490" y="954"/>
                  </a:lnTo>
                  <a:lnTo>
                    <a:pt x="482" y="945"/>
                  </a:lnTo>
                  <a:lnTo>
                    <a:pt x="465" y="923"/>
                  </a:lnTo>
                  <a:lnTo>
                    <a:pt x="444" y="894"/>
                  </a:lnTo>
                  <a:lnTo>
                    <a:pt x="424" y="864"/>
                  </a:lnTo>
                  <a:lnTo>
                    <a:pt x="409" y="840"/>
                  </a:lnTo>
                  <a:lnTo>
                    <a:pt x="402" y="830"/>
                  </a:lnTo>
                  <a:lnTo>
                    <a:pt x="398" y="821"/>
                  </a:lnTo>
                  <a:lnTo>
                    <a:pt x="396" y="816"/>
                  </a:lnTo>
                  <a:lnTo>
                    <a:pt x="395" y="814"/>
                  </a:lnTo>
                  <a:close/>
                  <a:moveTo>
                    <a:pt x="534" y="1011"/>
                  </a:moveTo>
                  <a:lnTo>
                    <a:pt x="536" y="1012"/>
                  </a:lnTo>
                  <a:lnTo>
                    <a:pt x="539" y="1016"/>
                  </a:lnTo>
                  <a:lnTo>
                    <a:pt x="546" y="1022"/>
                  </a:lnTo>
                  <a:lnTo>
                    <a:pt x="553" y="1031"/>
                  </a:lnTo>
                  <a:lnTo>
                    <a:pt x="572" y="1054"/>
                  </a:lnTo>
                  <a:lnTo>
                    <a:pt x="593" y="1085"/>
                  </a:lnTo>
                  <a:lnTo>
                    <a:pt x="615" y="1116"/>
                  </a:lnTo>
                  <a:lnTo>
                    <a:pt x="632" y="1142"/>
                  </a:lnTo>
                  <a:lnTo>
                    <a:pt x="643" y="1160"/>
                  </a:lnTo>
                  <a:lnTo>
                    <a:pt x="646" y="1169"/>
                  </a:lnTo>
                  <a:lnTo>
                    <a:pt x="644" y="1168"/>
                  </a:lnTo>
                  <a:lnTo>
                    <a:pt x="640" y="1164"/>
                  </a:lnTo>
                  <a:lnTo>
                    <a:pt x="634" y="1158"/>
                  </a:lnTo>
                  <a:lnTo>
                    <a:pt x="627" y="1149"/>
                  </a:lnTo>
                  <a:lnTo>
                    <a:pt x="608" y="1126"/>
                  </a:lnTo>
                  <a:lnTo>
                    <a:pt x="587" y="1095"/>
                  </a:lnTo>
                  <a:lnTo>
                    <a:pt x="565" y="1064"/>
                  </a:lnTo>
                  <a:lnTo>
                    <a:pt x="548" y="1038"/>
                  </a:lnTo>
                  <a:lnTo>
                    <a:pt x="541" y="1028"/>
                  </a:lnTo>
                  <a:lnTo>
                    <a:pt x="537" y="1020"/>
                  </a:lnTo>
                  <a:lnTo>
                    <a:pt x="535" y="1014"/>
                  </a:lnTo>
                  <a:lnTo>
                    <a:pt x="534" y="1011"/>
                  </a:lnTo>
                  <a:close/>
                  <a:moveTo>
                    <a:pt x="123" y="352"/>
                  </a:moveTo>
                  <a:lnTo>
                    <a:pt x="139" y="377"/>
                  </a:lnTo>
                  <a:lnTo>
                    <a:pt x="152" y="397"/>
                  </a:lnTo>
                  <a:lnTo>
                    <a:pt x="160" y="412"/>
                  </a:lnTo>
                  <a:lnTo>
                    <a:pt x="163" y="419"/>
                  </a:lnTo>
                  <a:lnTo>
                    <a:pt x="161" y="419"/>
                  </a:lnTo>
                  <a:lnTo>
                    <a:pt x="158" y="416"/>
                  </a:lnTo>
                  <a:lnTo>
                    <a:pt x="154" y="411"/>
                  </a:lnTo>
                  <a:lnTo>
                    <a:pt x="149" y="404"/>
                  </a:lnTo>
                  <a:lnTo>
                    <a:pt x="134" y="385"/>
                  </a:lnTo>
                  <a:lnTo>
                    <a:pt x="117" y="360"/>
                  </a:lnTo>
                  <a:lnTo>
                    <a:pt x="101" y="336"/>
                  </a:lnTo>
                  <a:lnTo>
                    <a:pt x="88" y="315"/>
                  </a:lnTo>
                  <a:lnTo>
                    <a:pt x="81" y="300"/>
                  </a:lnTo>
                  <a:lnTo>
                    <a:pt x="78" y="294"/>
                  </a:lnTo>
                  <a:lnTo>
                    <a:pt x="83" y="297"/>
                  </a:lnTo>
                  <a:lnTo>
                    <a:pt x="92" y="309"/>
                  </a:lnTo>
                  <a:lnTo>
                    <a:pt x="106" y="328"/>
                  </a:lnTo>
                  <a:lnTo>
                    <a:pt x="123" y="352"/>
                  </a:lnTo>
                  <a:close/>
                  <a:moveTo>
                    <a:pt x="232" y="530"/>
                  </a:moveTo>
                  <a:lnTo>
                    <a:pt x="214" y="504"/>
                  </a:lnTo>
                  <a:lnTo>
                    <a:pt x="200" y="481"/>
                  </a:lnTo>
                  <a:lnTo>
                    <a:pt x="192" y="466"/>
                  </a:lnTo>
                  <a:lnTo>
                    <a:pt x="190" y="459"/>
                  </a:lnTo>
                  <a:lnTo>
                    <a:pt x="194" y="463"/>
                  </a:lnTo>
                  <a:lnTo>
                    <a:pt x="205" y="475"/>
                  </a:lnTo>
                  <a:lnTo>
                    <a:pt x="220" y="495"/>
                  </a:lnTo>
                  <a:lnTo>
                    <a:pt x="237" y="521"/>
                  </a:lnTo>
                  <a:lnTo>
                    <a:pt x="254" y="547"/>
                  </a:lnTo>
                  <a:lnTo>
                    <a:pt x="268" y="569"/>
                  </a:lnTo>
                  <a:lnTo>
                    <a:pt x="277" y="585"/>
                  </a:lnTo>
                  <a:lnTo>
                    <a:pt x="280" y="591"/>
                  </a:lnTo>
                  <a:lnTo>
                    <a:pt x="275" y="588"/>
                  </a:lnTo>
                  <a:lnTo>
                    <a:pt x="265" y="575"/>
                  </a:lnTo>
                  <a:lnTo>
                    <a:pt x="250" y="556"/>
                  </a:lnTo>
                  <a:lnTo>
                    <a:pt x="232" y="530"/>
                  </a:lnTo>
                  <a:close/>
                  <a:moveTo>
                    <a:pt x="308" y="633"/>
                  </a:moveTo>
                  <a:lnTo>
                    <a:pt x="314" y="637"/>
                  </a:lnTo>
                  <a:lnTo>
                    <a:pt x="324" y="651"/>
                  </a:lnTo>
                  <a:lnTo>
                    <a:pt x="341" y="671"/>
                  </a:lnTo>
                  <a:lnTo>
                    <a:pt x="360" y="698"/>
                  </a:lnTo>
                  <a:lnTo>
                    <a:pt x="377" y="725"/>
                  </a:lnTo>
                  <a:lnTo>
                    <a:pt x="392" y="748"/>
                  </a:lnTo>
                  <a:lnTo>
                    <a:pt x="401" y="764"/>
                  </a:lnTo>
                  <a:lnTo>
                    <a:pt x="404" y="772"/>
                  </a:lnTo>
                  <a:lnTo>
                    <a:pt x="402" y="771"/>
                  </a:lnTo>
                  <a:lnTo>
                    <a:pt x="399" y="768"/>
                  </a:lnTo>
                  <a:lnTo>
                    <a:pt x="395" y="763"/>
                  </a:lnTo>
                  <a:lnTo>
                    <a:pt x="388" y="754"/>
                  </a:lnTo>
                  <a:lnTo>
                    <a:pt x="372" y="734"/>
                  </a:lnTo>
                  <a:lnTo>
                    <a:pt x="354" y="708"/>
                  </a:lnTo>
                  <a:lnTo>
                    <a:pt x="335" y="680"/>
                  </a:lnTo>
                  <a:lnTo>
                    <a:pt x="320" y="657"/>
                  </a:lnTo>
                  <a:lnTo>
                    <a:pt x="312" y="641"/>
                  </a:lnTo>
                  <a:lnTo>
                    <a:pt x="308" y="633"/>
                  </a:lnTo>
                  <a:close/>
                  <a:moveTo>
                    <a:pt x="482" y="893"/>
                  </a:moveTo>
                  <a:lnTo>
                    <a:pt x="463" y="864"/>
                  </a:lnTo>
                  <a:lnTo>
                    <a:pt x="448" y="841"/>
                  </a:lnTo>
                  <a:lnTo>
                    <a:pt x="441" y="831"/>
                  </a:lnTo>
                  <a:lnTo>
                    <a:pt x="438" y="823"/>
                  </a:lnTo>
                  <a:lnTo>
                    <a:pt x="436" y="818"/>
                  </a:lnTo>
                  <a:lnTo>
                    <a:pt x="435" y="816"/>
                  </a:lnTo>
                  <a:lnTo>
                    <a:pt x="437" y="816"/>
                  </a:lnTo>
                  <a:lnTo>
                    <a:pt x="440" y="819"/>
                  </a:lnTo>
                  <a:lnTo>
                    <a:pt x="445" y="825"/>
                  </a:lnTo>
                  <a:lnTo>
                    <a:pt x="452" y="833"/>
                  </a:lnTo>
                  <a:lnTo>
                    <a:pt x="468" y="855"/>
                  </a:lnTo>
                  <a:lnTo>
                    <a:pt x="489" y="882"/>
                  </a:lnTo>
                  <a:lnTo>
                    <a:pt x="508" y="911"/>
                  </a:lnTo>
                  <a:lnTo>
                    <a:pt x="523" y="935"/>
                  </a:lnTo>
                  <a:lnTo>
                    <a:pt x="533" y="952"/>
                  </a:lnTo>
                  <a:lnTo>
                    <a:pt x="536" y="959"/>
                  </a:lnTo>
                  <a:lnTo>
                    <a:pt x="534" y="958"/>
                  </a:lnTo>
                  <a:lnTo>
                    <a:pt x="531" y="956"/>
                  </a:lnTo>
                  <a:lnTo>
                    <a:pt x="525" y="950"/>
                  </a:lnTo>
                  <a:lnTo>
                    <a:pt x="519" y="942"/>
                  </a:lnTo>
                  <a:lnTo>
                    <a:pt x="502" y="919"/>
                  </a:lnTo>
                  <a:lnTo>
                    <a:pt x="482" y="893"/>
                  </a:lnTo>
                  <a:close/>
                  <a:moveTo>
                    <a:pt x="568" y="1006"/>
                  </a:moveTo>
                  <a:lnTo>
                    <a:pt x="571" y="1006"/>
                  </a:lnTo>
                  <a:lnTo>
                    <a:pt x="574" y="1009"/>
                  </a:lnTo>
                  <a:lnTo>
                    <a:pt x="579" y="1016"/>
                  </a:lnTo>
                  <a:lnTo>
                    <a:pt x="587" y="1023"/>
                  </a:lnTo>
                  <a:lnTo>
                    <a:pt x="604" y="1047"/>
                  </a:lnTo>
                  <a:lnTo>
                    <a:pt x="626" y="1075"/>
                  </a:lnTo>
                  <a:lnTo>
                    <a:pt x="646" y="1105"/>
                  </a:lnTo>
                  <a:lnTo>
                    <a:pt x="662" y="1130"/>
                  </a:lnTo>
                  <a:lnTo>
                    <a:pt x="668" y="1140"/>
                  </a:lnTo>
                  <a:lnTo>
                    <a:pt x="673" y="1147"/>
                  </a:lnTo>
                  <a:lnTo>
                    <a:pt x="675" y="1154"/>
                  </a:lnTo>
                  <a:lnTo>
                    <a:pt x="675" y="1156"/>
                  </a:lnTo>
                  <a:lnTo>
                    <a:pt x="674" y="1156"/>
                  </a:lnTo>
                  <a:lnTo>
                    <a:pt x="670" y="1153"/>
                  </a:lnTo>
                  <a:lnTo>
                    <a:pt x="665" y="1146"/>
                  </a:lnTo>
                  <a:lnTo>
                    <a:pt x="657" y="1137"/>
                  </a:lnTo>
                  <a:lnTo>
                    <a:pt x="640" y="1115"/>
                  </a:lnTo>
                  <a:lnTo>
                    <a:pt x="619" y="1086"/>
                  </a:lnTo>
                  <a:lnTo>
                    <a:pt x="598" y="1057"/>
                  </a:lnTo>
                  <a:lnTo>
                    <a:pt x="581" y="1032"/>
                  </a:lnTo>
                  <a:lnTo>
                    <a:pt x="576" y="1022"/>
                  </a:lnTo>
                  <a:lnTo>
                    <a:pt x="572" y="1013"/>
                  </a:lnTo>
                  <a:lnTo>
                    <a:pt x="568" y="1008"/>
                  </a:lnTo>
                  <a:lnTo>
                    <a:pt x="568" y="1006"/>
                  </a:lnTo>
                  <a:close/>
                  <a:moveTo>
                    <a:pt x="77" y="224"/>
                  </a:moveTo>
                  <a:lnTo>
                    <a:pt x="91" y="247"/>
                  </a:lnTo>
                  <a:lnTo>
                    <a:pt x="103" y="267"/>
                  </a:lnTo>
                  <a:lnTo>
                    <a:pt x="111" y="281"/>
                  </a:lnTo>
                  <a:lnTo>
                    <a:pt x="113" y="286"/>
                  </a:lnTo>
                  <a:lnTo>
                    <a:pt x="112" y="286"/>
                  </a:lnTo>
                  <a:lnTo>
                    <a:pt x="109" y="284"/>
                  </a:lnTo>
                  <a:lnTo>
                    <a:pt x="105" y="278"/>
                  </a:lnTo>
                  <a:lnTo>
                    <a:pt x="100" y="272"/>
                  </a:lnTo>
                  <a:lnTo>
                    <a:pt x="87" y="255"/>
                  </a:lnTo>
                  <a:lnTo>
                    <a:pt x="72" y="233"/>
                  </a:lnTo>
                  <a:lnTo>
                    <a:pt x="57" y="209"/>
                  </a:lnTo>
                  <a:lnTo>
                    <a:pt x="45" y="191"/>
                  </a:lnTo>
                  <a:lnTo>
                    <a:pt x="37" y="177"/>
                  </a:lnTo>
                  <a:lnTo>
                    <a:pt x="36" y="171"/>
                  </a:lnTo>
                  <a:lnTo>
                    <a:pt x="39" y="174"/>
                  </a:lnTo>
                  <a:lnTo>
                    <a:pt x="49" y="185"/>
                  </a:lnTo>
                  <a:lnTo>
                    <a:pt x="62" y="202"/>
                  </a:lnTo>
                  <a:lnTo>
                    <a:pt x="77" y="224"/>
                  </a:lnTo>
                  <a:close/>
                  <a:moveTo>
                    <a:pt x="220" y="445"/>
                  </a:moveTo>
                  <a:lnTo>
                    <a:pt x="215" y="441"/>
                  </a:lnTo>
                  <a:lnTo>
                    <a:pt x="206" y="430"/>
                  </a:lnTo>
                  <a:lnTo>
                    <a:pt x="192" y="411"/>
                  </a:lnTo>
                  <a:lnTo>
                    <a:pt x="176" y="389"/>
                  </a:lnTo>
                  <a:lnTo>
                    <a:pt x="160" y="365"/>
                  </a:lnTo>
                  <a:lnTo>
                    <a:pt x="147" y="344"/>
                  </a:lnTo>
                  <a:lnTo>
                    <a:pt x="140" y="329"/>
                  </a:lnTo>
                  <a:lnTo>
                    <a:pt x="138" y="323"/>
                  </a:lnTo>
                  <a:lnTo>
                    <a:pt x="142" y="326"/>
                  </a:lnTo>
                  <a:lnTo>
                    <a:pt x="152" y="338"/>
                  </a:lnTo>
                  <a:lnTo>
                    <a:pt x="165" y="356"/>
                  </a:lnTo>
                  <a:lnTo>
                    <a:pt x="181" y="379"/>
                  </a:lnTo>
                  <a:lnTo>
                    <a:pt x="197" y="404"/>
                  </a:lnTo>
                  <a:lnTo>
                    <a:pt x="209" y="423"/>
                  </a:lnTo>
                  <a:lnTo>
                    <a:pt x="218" y="438"/>
                  </a:lnTo>
                  <a:lnTo>
                    <a:pt x="220" y="445"/>
                  </a:lnTo>
                  <a:close/>
                  <a:moveTo>
                    <a:pt x="292" y="542"/>
                  </a:moveTo>
                  <a:lnTo>
                    <a:pt x="308" y="567"/>
                  </a:lnTo>
                  <a:lnTo>
                    <a:pt x="321" y="587"/>
                  </a:lnTo>
                  <a:lnTo>
                    <a:pt x="330" y="602"/>
                  </a:lnTo>
                  <a:lnTo>
                    <a:pt x="332" y="610"/>
                  </a:lnTo>
                  <a:lnTo>
                    <a:pt x="328" y="607"/>
                  </a:lnTo>
                  <a:lnTo>
                    <a:pt x="318" y="594"/>
                  </a:lnTo>
                  <a:lnTo>
                    <a:pt x="303" y="575"/>
                  </a:lnTo>
                  <a:lnTo>
                    <a:pt x="287" y="551"/>
                  </a:lnTo>
                  <a:lnTo>
                    <a:pt x="269" y="527"/>
                  </a:lnTo>
                  <a:lnTo>
                    <a:pt x="256" y="505"/>
                  </a:lnTo>
                  <a:lnTo>
                    <a:pt x="249" y="490"/>
                  </a:lnTo>
                  <a:lnTo>
                    <a:pt x="247" y="483"/>
                  </a:lnTo>
                  <a:lnTo>
                    <a:pt x="251" y="487"/>
                  </a:lnTo>
                  <a:lnTo>
                    <a:pt x="261" y="499"/>
                  </a:lnTo>
                  <a:lnTo>
                    <a:pt x="275" y="517"/>
                  </a:lnTo>
                  <a:lnTo>
                    <a:pt x="292" y="542"/>
                  </a:lnTo>
                  <a:close/>
                  <a:moveTo>
                    <a:pt x="402" y="721"/>
                  </a:moveTo>
                  <a:lnTo>
                    <a:pt x="385" y="695"/>
                  </a:lnTo>
                  <a:lnTo>
                    <a:pt x="371" y="672"/>
                  </a:lnTo>
                  <a:lnTo>
                    <a:pt x="362" y="656"/>
                  </a:lnTo>
                  <a:lnTo>
                    <a:pt x="360" y="649"/>
                  </a:lnTo>
                  <a:lnTo>
                    <a:pt x="364" y="653"/>
                  </a:lnTo>
                  <a:lnTo>
                    <a:pt x="375" y="666"/>
                  </a:lnTo>
                  <a:lnTo>
                    <a:pt x="390" y="685"/>
                  </a:lnTo>
                  <a:lnTo>
                    <a:pt x="409" y="711"/>
                  </a:lnTo>
                  <a:lnTo>
                    <a:pt x="426" y="737"/>
                  </a:lnTo>
                  <a:lnTo>
                    <a:pt x="440" y="759"/>
                  </a:lnTo>
                  <a:lnTo>
                    <a:pt x="450" y="775"/>
                  </a:lnTo>
                  <a:lnTo>
                    <a:pt x="452" y="781"/>
                  </a:lnTo>
                  <a:lnTo>
                    <a:pt x="450" y="781"/>
                  </a:lnTo>
                  <a:lnTo>
                    <a:pt x="446" y="778"/>
                  </a:lnTo>
                  <a:lnTo>
                    <a:pt x="442" y="773"/>
                  </a:lnTo>
                  <a:lnTo>
                    <a:pt x="436" y="766"/>
                  </a:lnTo>
                  <a:lnTo>
                    <a:pt x="421" y="746"/>
                  </a:lnTo>
                  <a:lnTo>
                    <a:pt x="402" y="721"/>
                  </a:lnTo>
                  <a:close/>
                  <a:moveTo>
                    <a:pt x="481" y="823"/>
                  </a:moveTo>
                  <a:lnTo>
                    <a:pt x="483" y="823"/>
                  </a:lnTo>
                  <a:lnTo>
                    <a:pt x="486" y="827"/>
                  </a:lnTo>
                  <a:lnTo>
                    <a:pt x="491" y="833"/>
                  </a:lnTo>
                  <a:lnTo>
                    <a:pt x="497" y="841"/>
                  </a:lnTo>
                  <a:lnTo>
                    <a:pt x="513" y="861"/>
                  </a:lnTo>
                  <a:lnTo>
                    <a:pt x="533" y="888"/>
                  </a:lnTo>
                  <a:lnTo>
                    <a:pt x="551" y="915"/>
                  </a:lnTo>
                  <a:lnTo>
                    <a:pt x="566" y="938"/>
                  </a:lnTo>
                  <a:lnTo>
                    <a:pt x="576" y="954"/>
                  </a:lnTo>
                  <a:lnTo>
                    <a:pt x="578" y="962"/>
                  </a:lnTo>
                  <a:lnTo>
                    <a:pt x="576" y="962"/>
                  </a:lnTo>
                  <a:lnTo>
                    <a:pt x="573" y="958"/>
                  </a:lnTo>
                  <a:lnTo>
                    <a:pt x="568" y="953"/>
                  </a:lnTo>
                  <a:lnTo>
                    <a:pt x="562" y="945"/>
                  </a:lnTo>
                  <a:lnTo>
                    <a:pt x="546" y="925"/>
                  </a:lnTo>
                  <a:lnTo>
                    <a:pt x="526" y="899"/>
                  </a:lnTo>
                  <a:lnTo>
                    <a:pt x="508" y="871"/>
                  </a:lnTo>
                  <a:lnTo>
                    <a:pt x="493" y="847"/>
                  </a:lnTo>
                  <a:lnTo>
                    <a:pt x="487" y="839"/>
                  </a:lnTo>
                  <a:lnTo>
                    <a:pt x="483" y="831"/>
                  </a:lnTo>
                  <a:lnTo>
                    <a:pt x="481" y="826"/>
                  </a:lnTo>
                  <a:lnTo>
                    <a:pt x="481" y="823"/>
                  </a:lnTo>
                  <a:close/>
                  <a:moveTo>
                    <a:pt x="46" y="131"/>
                  </a:moveTo>
                  <a:lnTo>
                    <a:pt x="33" y="110"/>
                  </a:lnTo>
                  <a:lnTo>
                    <a:pt x="22" y="92"/>
                  </a:lnTo>
                  <a:lnTo>
                    <a:pt x="15" y="80"/>
                  </a:lnTo>
                  <a:lnTo>
                    <a:pt x="14" y="73"/>
                  </a:lnTo>
                  <a:lnTo>
                    <a:pt x="17" y="77"/>
                  </a:lnTo>
                  <a:lnTo>
                    <a:pt x="25" y="86"/>
                  </a:lnTo>
                  <a:lnTo>
                    <a:pt x="37" y="103"/>
                  </a:lnTo>
                  <a:lnTo>
                    <a:pt x="50" y="122"/>
                  </a:lnTo>
                  <a:lnTo>
                    <a:pt x="64" y="144"/>
                  </a:lnTo>
                  <a:lnTo>
                    <a:pt x="75" y="161"/>
                  </a:lnTo>
                  <a:lnTo>
                    <a:pt x="82" y="174"/>
                  </a:lnTo>
                  <a:lnTo>
                    <a:pt x="84" y="179"/>
                  </a:lnTo>
                  <a:lnTo>
                    <a:pt x="79" y="177"/>
                  </a:lnTo>
                  <a:lnTo>
                    <a:pt x="71" y="166"/>
                  </a:lnTo>
                  <a:lnTo>
                    <a:pt x="60" y="151"/>
                  </a:lnTo>
                  <a:lnTo>
                    <a:pt x="46" y="131"/>
                  </a:lnTo>
                  <a:close/>
                  <a:moveTo>
                    <a:pt x="145" y="264"/>
                  </a:moveTo>
                  <a:lnTo>
                    <a:pt x="159" y="286"/>
                  </a:lnTo>
                  <a:lnTo>
                    <a:pt x="171" y="304"/>
                  </a:lnTo>
                  <a:lnTo>
                    <a:pt x="178" y="318"/>
                  </a:lnTo>
                  <a:lnTo>
                    <a:pt x="180" y="324"/>
                  </a:lnTo>
                  <a:lnTo>
                    <a:pt x="177" y="322"/>
                  </a:lnTo>
                  <a:lnTo>
                    <a:pt x="168" y="311"/>
                  </a:lnTo>
                  <a:lnTo>
                    <a:pt x="155" y="294"/>
                  </a:lnTo>
                  <a:lnTo>
                    <a:pt x="140" y="273"/>
                  </a:lnTo>
                  <a:lnTo>
                    <a:pt x="126" y="250"/>
                  </a:lnTo>
                  <a:lnTo>
                    <a:pt x="115" y="232"/>
                  </a:lnTo>
                  <a:lnTo>
                    <a:pt x="108" y="219"/>
                  </a:lnTo>
                  <a:lnTo>
                    <a:pt x="105" y="213"/>
                  </a:lnTo>
                  <a:lnTo>
                    <a:pt x="110" y="216"/>
                  </a:lnTo>
                  <a:lnTo>
                    <a:pt x="118" y="227"/>
                  </a:lnTo>
                  <a:lnTo>
                    <a:pt x="131" y="243"/>
                  </a:lnTo>
                  <a:lnTo>
                    <a:pt x="145" y="264"/>
                  </a:lnTo>
                  <a:close/>
                  <a:moveTo>
                    <a:pt x="246" y="412"/>
                  </a:moveTo>
                  <a:lnTo>
                    <a:pt x="261" y="435"/>
                  </a:lnTo>
                  <a:lnTo>
                    <a:pt x="273" y="454"/>
                  </a:lnTo>
                  <a:lnTo>
                    <a:pt x="280" y="468"/>
                  </a:lnTo>
                  <a:lnTo>
                    <a:pt x="282" y="475"/>
                  </a:lnTo>
                  <a:lnTo>
                    <a:pt x="278" y="472"/>
                  </a:lnTo>
                  <a:lnTo>
                    <a:pt x="269" y="461"/>
                  </a:lnTo>
                  <a:lnTo>
                    <a:pt x="255" y="444"/>
                  </a:lnTo>
                  <a:lnTo>
                    <a:pt x="240" y="421"/>
                  </a:lnTo>
                  <a:lnTo>
                    <a:pt x="225" y="398"/>
                  </a:lnTo>
                  <a:lnTo>
                    <a:pt x="213" y="379"/>
                  </a:lnTo>
                  <a:lnTo>
                    <a:pt x="206" y="365"/>
                  </a:lnTo>
                  <a:lnTo>
                    <a:pt x="204" y="359"/>
                  </a:lnTo>
                  <a:lnTo>
                    <a:pt x="208" y="362"/>
                  </a:lnTo>
                  <a:lnTo>
                    <a:pt x="218" y="372"/>
                  </a:lnTo>
                  <a:lnTo>
                    <a:pt x="231" y="391"/>
                  </a:lnTo>
                  <a:lnTo>
                    <a:pt x="246" y="412"/>
                  </a:lnTo>
                  <a:close/>
                  <a:moveTo>
                    <a:pt x="390" y="632"/>
                  </a:moveTo>
                  <a:lnTo>
                    <a:pt x="386" y="629"/>
                  </a:lnTo>
                  <a:lnTo>
                    <a:pt x="376" y="618"/>
                  </a:lnTo>
                  <a:lnTo>
                    <a:pt x="362" y="600"/>
                  </a:lnTo>
                  <a:lnTo>
                    <a:pt x="346" y="577"/>
                  </a:lnTo>
                  <a:lnTo>
                    <a:pt x="330" y="554"/>
                  </a:lnTo>
                  <a:lnTo>
                    <a:pt x="318" y="533"/>
                  </a:lnTo>
                  <a:lnTo>
                    <a:pt x="309" y="518"/>
                  </a:lnTo>
                  <a:lnTo>
                    <a:pt x="307" y="512"/>
                  </a:lnTo>
                  <a:lnTo>
                    <a:pt x="313" y="515"/>
                  </a:lnTo>
                  <a:lnTo>
                    <a:pt x="322" y="527"/>
                  </a:lnTo>
                  <a:lnTo>
                    <a:pt x="335" y="545"/>
                  </a:lnTo>
                  <a:lnTo>
                    <a:pt x="353" y="568"/>
                  </a:lnTo>
                  <a:lnTo>
                    <a:pt x="368" y="591"/>
                  </a:lnTo>
                  <a:lnTo>
                    <a:pt x="381" y="612"/>
                  </a:lnTo>
                  <a:lnTo>
                    <a:pt x="388" y="626"/>
                  </a:lnTo>
                  <a:lnTo>
                    <a:pt x="390" y="632"/>
                  </a:lnTo>
                  <a:close/>
                  <a:moveTo>
                    <a:pt x="465" y="730"/>
                  </a:moveTo>
                  <a:lnTo>
                    <a:pt x="481" y="754"/>
                  </a:lnTo>
                  <a:lnTo>
                    <a:pt x="495" y="776"/>
                  </a:lnTo>
                  <a:lnTo>
                    <a:pt x="504" y="791"/>
                  </a:lnTo>
                  <a:lnTo>
                    <a:pt x="506" y="799"/>
                  </a:lnTo>
                  <a:lnTo>
                    <a:pt x="502" y="795"/>
                  </a:lnTo>
                  <a:lnTo>
                    <a:pt x="491" y="784"/>
                  </a:lnTo>
                  <a:lnTo>
                    <a:pt x="476" y="764"/>
                  </a:lnTo>
                  <a:lnTo>
                    <a:pt x="458" y="740"/>
                  </a:lnTo>
                  <a:lnTo>
                    <a:pt x="442" y="716"/>
                  </a:lnTo>
                  <a:lnTo>
                    <a:pt x="428" y="694"/>
                  </a:lnTo>
                  <a:lnTo>
                    <a:pt x="421" y="679"/>
                  </a:lnTo>
                  <a:lnTo>
                    <a:pt x="418" y="672"/>
                  </a:lnTo>
                  <a:lnTo>
                    <a:pt x="419" y="672"/>
                  </a:lnTo>
                  <a:lnTo>
                    <a:pt x="423" y="675"/>
                  </a:lnTo>
                  <a:lnTo>
                    <a:pt x="427" y="680"/>
                  </a:lnTo>
                  <a:lnTo>
                    <a:pt x="432" y="686"/>
                  </a:lnTo>
                  <a:lnTo>
                    <a:pt x="448" y="706"/>
                  </a:lnTo>
                  <a:lnTo>
                    <a:pt x="465" y="730"/>
                  </a:lnTo>
                  <a:close/>
                  <a:moveTo>
                    <a:pt x="534" y="837"/>
                  </a:moveTo>
                  <a:lnTo>
                    <a:pt x="535" y="839"/>
                  </a:lnTo>
                  <a:lnTo>
                    <a:pt x="538" y="842"/>
                  </a:lnTo>
                  <a:lnTo>
                    <a:pt x="544" y="846"/>
                  </a:lnTo>
                  <a:lnTo>
                    <a:pt x="550" y="854"/>
                  </a:lnTo>
                  <a:lnTo>
                    <a:pt x="565" y="874"/>
                  </a:lnTo>
                  <a:lnTo>
                    <a:pt x="584" y="899"/>
                  </a:lnTo>
                  <a:lnTo>
                    <a:pt x="602" y="926"/>
                  </a:lnTo>
                  <a:lnTo>
                    <a:pt x="616" y="948"/>
                  </a:lnTo>
                  <a:lnTo>
                    <a:pt x="625" y="964"/>
                  </a:lnTo>
                  <a:lnTo>
                    <a:pt x="627" y="970"/>
                  </a:lnTo>
                  <a:lnTo>
                    <a:pt x="626" y="970"/>
                  </a:lnTo>
                  <a:lnTo>
                    <a:pt x="622" y="967"/>
                  </a:lnTo>
                  <a:lnTo>
                    <a:pt x="617" y="963"/>
                  </a:lnTo>
                  <a:lnTo>
                    <a:pt x="612" y="955"/>
                  </a:lnTo>
                  <a:lnTo>
                    <a:pt x="595" y="935"/>
                  </a:lnTo>
                  <a:lnTo>
                    <a:pt x="577" y="910"/>
                  </a:lnTo>
                  <a:lnTo>
                    <a:pt x="560" y="884"/>
                  </a:lnTo>
                  <a:lnTo>
                    <a:pt x="545" y="861"/>
                  </a:lnTo>
                  <a:lnTo>
                    <a:pt x="536" y="845"/>
                  </a:lnTo>
                  <a:lnTo>
                    <a:pt x="534" y="837"/>
                  </a:lnTo>
                  <a:close/>
                  <a:moveTo>
                    <a:pt x="37" y="52"/>
                  </a:moveTo>
                  <a:lnTo>
                    <a:pt x="25" y="32"/>
                  </a:lnTo>
                  <a:lnTo>
                    <a:pt x="16" y="16"/>
                  </a:lnTo>
                  <a:lnTo>
                    <a:pt x="9" y="4"/>
                  </a:lnTo>
                  <a:lnTo>
                    <a:pt x="8" y="0"/>
                  </a:lnTo>
                  <a:lnTo>
                    <a:pt x="11" y="2"/>
                  </a:lnTo>
                  <a:lnTo>
                    <a:pt x="19" y="11"/>
                  </a:lnTo>
                  <a:lnTo>
                    <a:pt x="30" y="25"/>
                  </a:lnTo>
                  <a:lnTo>
                    <a:pt x="42" y="43"/>
                  </a:lnTo>
                  <a:lnTo>
                    <a:pt x="55" y="63"/>
                  </a:lnTo>
                  <a:lnTo>
                    <a:pt x="64" y="79"/>
                  </a:lnTo>
                  <a:lnTo>
                    <a:pt x="70" y="91"/>
                  </a:lnTo>
                  <a:lnTo>
                    <a:pt x="72" y="96"/>
                  </a:lnTo>
                  <a:lnTo>
                    <a:pt x="69" y="93"/>
                  </a:lnTo>
                  <a:lnTo>
                    <a:pt x="61" y="84"/>
                  </a:lnTo>
                  <a:lnTo>
                    <a:pt x="50" y="70"/>
                  </a:lnTo>
                  <a:lnTo>
                    <a:pt x="37" y="52"/>
                  </a:lnTo>
                  <a:close/>
                  <a:moveTo>
                    <a:pt x="124" y="181"/>
                  </a:moveTo>
                  <a:lnTo>
                    <a:pt x="111" y="161"/>
                  </a:lnTo>
                  <a:lnTo>
                    <a:pt x="100" y="145"/>
                  </a:lnTo>
                  <a:lnTo>
                    <a:pt x="93" y="132"/>
                  </a:lnTo>
                  <a:lnTo>
                    <a:pt x="92" y="126"/>
                  </a:lnTo>
                  <a:lnTo>
                    <a:pt x="96" y="130"/>
                  </a:lnTo>
                  <a:lnTo>
                    <a:pt x="104" y="138"/>
                  </a:lnTo>
                  <a:lnTo>
                    <a:pt x="115" y="154"/>
                  </a:lnTo>
                  <a:lnTo>
                    <a:pt x="128" y="174"/>
                  </a:lnTo>
                  <a:lnTo>
                    <a:pt x="141" y="193"/>
                  </a:lnTo>
                  <a:lnTo>
                    <a:pt x="152" y="210"/>
                  </a:lnTo>
                  <a:lnTo>
                    <a:pt x="158" y="222"/>
                  </a:lnTo>
                  <a:lnTo>
                    <a:pt x="159" y="228"/>
                  </a:lnTo>
                  <a:lnTo>
                    <a:pt x="156" y="226"/>
                  </a:lnTo>
                  <a:lnTo>
                    <a:pt x="147" y="216"/>
                  </a:lnTo>
                  <a:lnTo>
                    <a:pt x="137" y="201"/>
                  </a:lnTo>
                  <a:lnTo>
                    <a:pt x="124" y="181"/>
                  </a:lnTo>
                  <a:close/>
                  <a:moveTo>
                    <a:pt x="214" y="317"/>
                  </a:moveTo>
                  <a:lnTo>
                    <a:pt x="201" y="297"/>
                  </a:lnTo>
                  <a:lnTo>
                    <a:pt x="191" y="278"/>
                  </a:lnTo>
                  <a:lnTo>
                    <a:pt x="183" y="267"/>
                  </a:lnTo>
                  <a:lnTo>
                    <a:pt x="182" y="260"/>
                  </a:lnTo>
                  <a:lnTo>
                    <a:pt x="185" y="263"/>
                  </a:lnTo>
                  <a:lnTo>
                    <a:pt x="194" y="273"/>
                  </a:lnTo>
                  <a:lnTo>
                    <a:pt x="206" y="288"/>
                  </a:lnTo>
                  <a:lnTo>
                    <a:pt x="220" y="309"/>
                  </a:lnTo>
                  <a:lnTo>
                    <a:pt x="234" y="330"/>
                  </a:lnTo>
                  <a:lnTo>
                    <a:pt x="245" y="348"/>
                  </a:lnTo>
                  <a:lnTo>
                    <a:pt x="251" y="360"/>
                  </a:lnTo>
                  <a:lnTo>
                    <a:pt x="253" y="366"/>
                  </a:lnTo>
                  <a:lnTo>
                    <a:pt x="249" y="364"/>
                  </a:lnTo>
                  <a:lnTo>
                    <a:pt x="240" y="353"/>
                  </a:lnTo>
                  <a:lnTo>
                    <a:pt x="228" y="338"/>
                  </a:lnTo>
                  <a:lnTo>
                    <a:pt x="214" y="317"/>
                  </a:lnTo>
                  <a:close/>
                  <a:moveTo>
                    <a:pt x="317" y="451"/>
                  </a:moveTo>
                  <a:lnTo>
                    <a:pt x="331" y="473"/>
                  </a:lnTo>
                  <a:lnTo>
                    <a:pt x="343" y="491"/>
                  </a:lnTo>
                  <a:lnTo>
                    <a:pt x="349" y="505"/>
                  </a:lnTo>
                  <a:lnTo>
                    <a:pt x="351" y="510"/>
                  </a:lnTo>
                  <a:lnTo>
                    <a:pt x="347" y="508"/>
                  </a:lnTo>
                  <a:lnTo>
                    <a:pt x="339" y="498"/>
                  </a:lnTo>
                  <a:lnTo>
                    <a:pt x="326" y="481"/>
                  </a:lnTo>
                  <a:lnTo>
                    <a:pt x="310" y="460"/>
                  </a:lnTo>
                  <a:lnTo>
                    <a:pt x="296" y="438"/>
                  </a:lnTo>
                  <a:lnTo>
                    <a:pt x="285" y="419"/>
                  </a:lnTo>
                  <a:lnTo>
                    <a:pt x="278" y="406"/>
                  </a:lnTo>
                  <a:lnTo>
                    <a:pt x="276" y="400"/>
                  </a:lnTo>
                  <a:lnTo>
                    <a:pt x="279" y="403"/>
                  </a:lnTo>
                  <a:lnTo>
                    <a:pt x="289" y="413"/>
                  </a:lnTo>
                  <a:lnTo>
                    <a:pt x="302" y="430"/>
                  </a:lnTo>
                  <a:lnTo>
                    <a:pt x="317" y="451"/>
                  </a:lnTo>
                  <a:close/>
                  <a:moveTo>
                    <a:pt x="418" y="599"/>
                  </a:moveTo>
                  <a:lnTo>
                    <a:pt x="434" y="622"/>
                  </a:lnTo>
                  <a:lnTo>
                    <a:pt x="446" y="641"/>
                  </a:lnTo>
                  <a:lnTo>
                    <a:pt x="454" y="655"/>
                  </a:lnTo>
                  <a:lnTo>
                    <a:pt x="456" y="662"/>
                  </a:lnTo>
                  <a:lnTo>
                    <a:pt x="454" y="662"/>
                  </a:lnTo>
                  <a:lnTo>
                    <a:pt x="451" y="659"/>
                  </a:lnTo>
                  <a:lnTo>
                    <a:pt x="448" y="654"/>
                  </a:lnTo>
                  <a:lnTo>
                    <a:pt x="442" y="648"/>
                  </a:lnTo>
                  <a:lnTo>
                    <a:pt x="428" y="630"/>
                  </a:lnTo>
                  <a:lnTo>
                    <a:pt x="413" y="609"/>
                  </a:lnTo>
                  <a:lnTo>
                    <a:pt x="397" y="586"/>
                  </a:lnTo>
                  <a:lnTo>
                    <a:pt x="385" y="567"/>
                  </a:lnTo>
                  <a:lnTo>
                    <a:pt x="377" y="553"/>
                  </a:lnTo>
                  <a:lnTo>
                    <a:pt x="375" y="546"/>
                  </a:lnTo>
                  <a:lnTo>
                    <a:pt x="380" y="548"/>
                  </a:lnTo>
                  <a:lnTo>
                    <a:pt x="389" y="560"/>
                  </a:lnTo>
                  <a:lnTo>
                    <a:pt x="402" y="577"/>
                  </a:lnTo>
                  <a:lnTo>
                    <a:pt x="418" y="599"/>
                  </a:lnTo>
                  <a:close/>
                  <a:moveTo>
                    <a:pt x="566" y="820"/>
                  </a:moveTo>
                  <a:lnTo>
                    <a:pt x="561" y="817"/>
                  </a:lnTo>
                  <a:lnTo>
                    <a:pt x="551" y="805"/>
                  </a:lnTo>
                  <a:lnTo>
                    <a:pt x="537" y="788"/>
                  </a:lnTo>
                  <a:lnTo>
                    <a:pt x="521" y="765"/>
                  </a:lnTo>
                  <a:lnTo>
                    <a:pt x="505" y="740"/>
                  </a:lnTo>
                  <a:lnTo>
                    <a:pt x="492" y="720"/>
                  </a:lnTo>
                  <a:lnTo>
                    <a:pt x="483" y="705"/>
                  </a:lnTo>
                  <a:lnTo>
                    <a:pt x="481" y="698"/>
                  </a:lnTo>
                  <a:lnTo>
                    <a:pt x="483" y="699"/>
                  </a:lnTo>
                  <a:lnTo>
                    <a:pt x="485" y="701"/>
                  </a:lnTo>
                  <a:lnTo>
                    <a:pt x="491" y="707"/>
                  </a:lnTo>
                  <a:lnTo>
                    <a:pt x="496" y="713"/>
                  </a:lnTo>
                  <a:lnTo>
                    <a:pt x="510" y="732"/>
                  </a:lnTo>
                  <a:lnTo>
                    <a:pt x="526" y="754"/>
                  </a:lnTo>
                  <a:lnTo>
                    <a:pt x="543" y="778"/>
                  </a:lnTo>
                  <a:lnTo>
                    <a:pt x="555" y="799"/>
                  </a:lnTo>
                  <a:lnTo>
                    <a:pt x="564" y="813"/>
                  </a:lnTo>
                  <a:lnTo>
                    <a:pt x="566" y="820"/>
                  </a:lnTo>
                  <a:close/>
                  <a:moveTo>
                    <a:pt x="207" y="236"/>
                  </a:moveTo>
                  <a:lnTo>
                    <a:pt x="194" y="217"/>
                  </a:lnTo>
                  <a:lnTo>
                    <a:pt x="184" y="201"/>
                  </a:lnTo>
                  <a:lnTo>
                    <a:pt x="179" y="189"/>
                  </a:lnTo>
                  <a:lnTo>
                    <a:pt x="177" y="185"/>
                  </a:lnTo>
                  <a:lnTo>
                    <a:pt x="180" y="187"/>
                  </a:lnTo>
                  <a:lnTo>
                    <a:pt x="188" y="195"/>
                  </a:lnTo>
                  <a:lnTo>
                    <a:pt x="199" y="209"/>
                  </a:lnTo>
                  <a:lnTo>
                    <a:pt x="212" y="228"/>
                  </a:lnTo>
                  <a:lnTo>
                    <a:pt x="224" y="247"/>
                  </a:lnTo>
                  <a:lnTo>
                    <a:pt x="234" y="263"/>
                  </a:lnTo>
                  <a:lnTo>
                    <a:pt x="240" y="275"/>
                  </a:lnTo>
                  <a:lnTo>
                    <a:pt x="241" y="281"/>
                  </a:lnTo>
                  <a:lnTo>
                    <a:pt x="238" y="278"/>
                  </a:lnTo>
                  <a:lnTo>
                    <a:pt x="231" y="269"/>
                  </a:lnTo>
                  <a:lnTo>
                    <a:pt x="220" y="255"/>
                  </a:lnTo>
                  <a:lnTo>
                    <a:pt x="207" y="236"/>
                  </a:lnTo>
                  <a:close/>
                  <a:moveTo>
                    <a:pt x="294" y="367"/>
                  </a:moveTo>
                  <a:lnTo>
                    <a:pt x="281" y="346"/>
                  </a:lnTo>
                  <a:lnTo>
                    <a:pt x="271" y="329"/>
                  </a:lnTo>
                  <a:lnTo>
                    <a:pt x="264" y="317"/>
                  </a:lnTo>
                  <a:lnTo>
                    <a:pt x="263" y="312"/>
                  </a:lnTo>
                  <a:lnTo>
                    <a:pt x="266" y="314"/>
                  </a:lnTo>
                  <a:lnTo>
                    <a:pt x="275" y="324"/>
                  </a:lnTo>
                  <a:lnTo>
                    <a:pt x="286" y="339"/>
                  </a:lnTo>
                  <a:lnTo>
                    <a:pt x="300" y="358"/>
                  </a:lnTo>
                  <a:lnTo>
                    <a:pt x="313" y="378"/>
                  </a:lnTo>
                  <a:lnTo>
                    <a:pt x="323" y="395"/>
                  </a:lnTo>
                  <a:lnTo>
                    <a:pt x="330" y="407"/>
                  </a:lnTo>
                  <a:lnTo>
                    <a:pt x="331" y="412"/>
                  </a:lnTo>
                  <a:lnTo>
                    <a:pt x="328" y="410"/>
                  </a:lnTo>
                  <a:lnTo>
                    <a:pt x="319" y="400"/>
                  </a:lnTo>
                  <a:lnTo>
                    <a:pt x="308" y="385"/>
                  </a:lnTo>
                  <a:lnTo>
                    <a:pt x="294" y="367"/>
                  </a:lnTo>
                  <a:close/>
                  <a:moveTo>
                    <a:pt x="387" y="503"/>
                  </a:moveTo>
                  <a:lnTo>
                    <a:pt x="373" y="481"/>
                  </a:lnTo>
                  <a:lnTo>
                    <a:pt x="362" y="464"/>
                  </a:lnTo>
                  <a:lnTo>
                    <a:pt x="356" y="451"/>
                  </a:lnTo>
                  <a:lnTo>
                    <a:pt x="354" y="446"/>
                  </a:lnTo>
                  <a:lnTo>
                    <a:pt x="358" y="448"/>
                  </a:lnTo>
                  <a:lnTo>
                    <a:pt x="367" y="458"/>
                  </a:lnTo>
                  <a:lnTo>
                    <a:pt x="378" y="474"/>
                  </a:lnTo>
                  <a:lnTo>
                    <a:pt x="392" y="494"/>
                  </a:lnTo>
                  <a:lnTo>
                    <a:pt x="407" y="515"/>
                  </a:lnTo>
                  <a:lnTo>
                    <a:pt x="417" y="532"/>
                  </a:lnTo>
                  <a:lnTo>
                    <a:pt x="424" y="545"/>
                  </a:lnTo>
                  <a:lnTo>
                    <a:pt x="426" y="551"/>
                  </a:lnTo>
                  <a:lnTo>
                    <a:pt x="422" y="548"/>
                  </a:lnTo>
                  <a:lnTo>
                    <a:pt x="414" y="539"/>
                  </a:lnTo>
                  <a:lnTo>
                    <a:pt x="401" y="522"/>
                  </a:lnTo>
                  <a:lnTo>
                    <a:pt x="387" y="503"/>
                  </a:lnTo>
                  <a:close/>
                  <a:moveTo>
                    <a:pt x="491" y="636"/>
                  </a:moveTo>
                  <a:lnTo>
                    <a:pt x="506" y="658"/>
                  </a:lnTo>
                  <a:lnTo>
                    <a:pt x="518" y="677"/>
                  </a:lnTo>
                  <a:lnTo>
                    <a:pt x="524" y="690"/>
                  </a:lnTo>
                  <a:lnTo>
                    <a:pt x="526" y="696"/>
                  </a:lnTo>
                  <a:lnTo>
                    <a:pt x="525" y="696"/>
                  </a:lnTo>
                  <a:lnTo>
                    <a:pt x="522" y="694"/>
                  </a:lnTo>
                  <a:lnTo>
                    <a:pt x="519" y="690"/>
                  </a:lnTo>
                  <a:lnTo>
                    <a:pt x="513" y="683"/>
                  </a:lnTo>
                  <a:lnTo>
                    <a:pt x="500" y="667"/>
                  </a:lnTo>
                  <a:lnTo>
                    <a:pt x="485" y="645"/>
                  </a:lnTo>
                  <a:lnTo>
                    <a:pt x="470" y="623"/>
                  </a:lnTo>
                  <a:lnTo>
                    <a:pt x="458" y="604"/>
                  </a:lnTo>
                  <a:lnTo>
                    <a:pt x="451" y="591"/>
                  </a:lnTo>
                  <a:lnTo>
                    <a:pt x="450" y="585"/>
                  </a:lnTo>
                  <a:lnTo>
                    <a:pt x="454" y="587"/>
                  </a:lnTo>
                  <a:lnTo>
                    <a:pt x="463" y="598"/>
                  </a:lnTo>
                  <a:lnTo>
                    <a:pt x="476" y="614"/>
                  </a:lnTo>
                  <a:lnTo>
                    <a:pt x="491" y="636"/>
                  </a:lnTo>
                  <a:close/>
                  <a:moveTo>
                    <a:pt x="595" y="785"/>
                  </a:moveTo>
                  <a:lnTo>
                    <a:pt x="611" y="807"/>
                  </a:lnTo>
                  <a:lnTo>
                    <a:pt x="622" y="827"/>
                  </a:lnTo>
                  <a:lnTo>
                    <a:pt x="631" y="841"/>
                  </a:lnTo>
                  <a:lnTo>
                    <a:pt x="632" y="847"/>
                  </a:lnTo>
                  <a:lnTo>
                    <a:pt x="631" y="847"/>
                  </a:lnTo>
                  <a:lnTo>
                    <a:pt x="628" y="845"/>
                  </a:lnTo>
                  <a:lnTo>
                    <a:pt x="624" y="840"/>
                  </a:lnTo>
                  <a:lnTo>
                    <a:pt x="618" y="834"/>
                  </a:lnTo>
                  <a:lnTo>
                    <a:pt x="605" y="816"/>
                  </a:lnTo>
                  <a:lnTo>
                    <a:pt x="589" y="794"/>
                  </a:lnTo>
                  <a:lnTo>
                    <a:pt x="573" y="772"/>
                  </a:lnTo>
                  <a:lnTo>
                    <a:pt x="561" y="752"/>
                  </a:lnTo>
                  <a:lnTo>
                    <a:pt x="553" y="738"/>
                  </a:lnTo>
                  <a:lnTo>
                    <a:pt x="551" y="732"/>
                  </a:lnTo>
                  <a:lnTo>
                    <a:pt x="555" y="734"/>
                  </a:lnTo>
                  <a:lnTo>
                    <a:pt x="565" y="745"/>
                  </a:lnTo>
                  <a:lnTo>
                    <a:pt x="579" y="762"/>
                  </a:lnTo>
                  <a:lnTo>
                    <a:pt x="595" y="785"/>
                  </a:lnTo>
                  <a:close/>
                  <a:moveTo>
                    <a:pt x="380" y="420"/>
                  </a:moveTo>
                  <a:lnTo>
                    <a:pt x="368" y="400"/>
                  </a:lnTo>
                  <a:lnTo>
                    <a:pt x="357" y="384"/>
                  </a:lnTo>
                  <a:lnTo>
                    <a:pt x="351" y="372"/>
                  </a:lnTo>
                  <a:lnTo>
                    <a:pt x="349" y="367"/>
                  </a:lnTo>
                  <a:lnTo>
                    <a:pt x="353" y="369"/>
                  </a:lnTo>
                  <a:lnTo>
                    <a:pt x="361" y="379"/>
                  </a:lnTo>
                  <a:lnTo>
                    <a:pt x="372" y="393"/>
                  </a:lnTo>
                  <a:lnTo>
                    <a:pt x="385" y="411"/>
                  </a:lnTo>
                  <a:lnTo>
                    <a:pt x="398" y="431"/>
                  </a:lnTo>
                  <a:lnTo>
                    <a:pt x="408" y="447"/>
                  </a:lnTo>
                  <a:lnTo>
                    <a:pt x="414" y="459"/>
                  </a:lnTo>
                  <a:lnTo>
                    <a:pt x="415" y="464"/>
                  </a:lnTo>
                  <a:lnTo>
                    <a:pt x="412" y="462"/>
                  </a:lnTo>
                  <a:lnTo>
                    <a:pt x="404" y="452"/>
                  </a:lnTo>
                  <a:lnTo>
                    <a:pt x="392" y="438"/>
                  </a:lnTo>
                  <a:lnTo>
                    <a:pt x="380" y="420"/>
                  </a:lnTo>
                  <a:close/>
                  <a:moveTo>
                    <a:pt x="469" y="550"/>
                  </a:moveTo>
                  <a:lnTo>
                    <a:pt x="456" y="530"/>
                  </a:lnTo>
                  <a:lnTo>
                    <a:pt x="445" y="513"/>
                  </a:lnTo>
                  <a:lnTo>
                    <a:pt x="439" y="501"/>
                  </a:lnTo>
                  <a:lnTo>
                    <a:pt x="437" y="494"/>
                  </a:lnTo>
                  <a:lnTo>
                    <a:pt x="440" y="498"/>
                  </a:lnTo>
                  <a:lnTo>
                    <a:pt x="449" y="506"/>
                  </a:lnTo>
                  <a:lnTo>
                    <a:pt x="461" y="522"/>
                  </a:lnTo>
                  <a:lnTo>
                    <a:pt x="475" y="542"/>
                  </a:lnTo>
                  <a:lnTo>
                    <a:pt x="487" y="561"/>
                  </a:lnTo>
                  <a:lnTo>
                    <a:pt x="498" y="578"/>
                  </a:lnTo>
                  <a:lnTo>
                    <a:pt x="505" y="590"/>
                  </a:lnTo>
                  <a:lnTo>
                    <a:pt x="507" y="596"/>
                  </a:lnTo>
                  <a:lnTo>
                    <a:pt x="503" y="594"/>
                  </a:lnTo>
                  <a:lnTo>
                    <a:pt x="495" y="584"/>
                  </a:lnTo>
                  <a:lnTo>
                    <a:pt x="483" y="570"/>
                  </a:lnTo>
                  <a:lnTo>
                    <a:pt x="469" y="550"/>
                  </a:lnTo>
                  <a:close/>
                  <a:moveTo>
                    <a:pt x="564" y="686"/>
                  </a:moveTo>
                  <a:lnTo>
                    <a:pt x="549" y="666"/>
                  </a:lnTo>
                  <a:lnTo>
                    <a:pt x="538" y="648"/>
                  </a:lnTo>
                  <a:lnTo>
                    <a:pt x="531" y="635"/>
                  </a:lnTo>
                  <a:lnTo>
                    <a:pt x="530" y="629"/>
                  </a:lnTo>
                  <a:lnTo>
                    <a:pt x="534" y="631"/>
                  </a:lnTo>
                  <a:lnTo>
                    <a:pt x="543" y="641"/>
                  </a:lnTo>
                  <a:lnTo>
                    <a:pt x="554" y="657"/>
                  </a:lnTo>
                  <a:lnTo>
                    <a:pt x="570" y="677"/>
                  </a:lnTo>
                  <a:lnTo>
                    <a:pt x="584" y="698"/>
                  </a:lnTo>
                  <a:lnTo>
                    <a:pt x="594" y="716"/>
                  </a:lnTo>
                  <a:lnTo>
                    <a:pt x="602" y="728"/>
                  </a:lnTo>
                  <a:lnTo>
                    <a:pt x="603" y="735"/>
                  </a:lnTo>
                  <a:lnTo>
                    <a:pt x="600" y="733"/>
                  </a:lnTo>
                  <a:lnTo>
                    <a:pt x="590" y="722"/>
                  </a:lnTo>
                  <a:lnTo>
                    <a:pt x="578" y="707"/>
                  </a:lnTo>
                  <a:lnTo>
                    <a:pt x="564" y="686"/>
                  </a:lnTo>
                  <a:close/>
                  <a:moveTo>
                    <a:pt x="557" y="602"/>
                  </a:moveTo>
                  <a:lnTo>
                    <a:pt x="544" y="583"/>
                  </a:lnTo>
                  <a:lnTo>
                    <a:pt x="534" y="567"/>
                  </a:lnTo>
                  <a:lnTo>
                    <a:pt x="527" y="555"/>
                  </a:lnTo>
                  <a:lnTo>
                    <a:pt x="526" y="549"/>
                  </a:lnTo>
                  <a:lnTo>
                    <a:pt x="530" y="551"/>
                  </a:lnTo>
                  <a:lnTo>
                    <a:pt x="538" y="560"/>
                  </a:lnTo>
                  <a:lnTo>
                    <a:pt x="549" y="574"/>
                  </a:lnTo>
                  <a:lnTo>
                    <a:pt x="562" y="592"/>
                  </a:lnTo>
                  <a:lnTo>
                    <a:pt x="575" y="612"/>
                  </a:lnTo>
                  <a:lnTo>
                    <a:pt x="586" y="628"/>
                  </a:lnTo>
                  <a:lnTo>
                    <a:pt x="591" y="640"/>
                  </a:lnTo>
                  <a:lnTo>
                    <a:pt x="593" y="645"/>
                  </a:lnTo>
                  <a:lnTo>
                    <a:pt x="590" y="643"/>
                  </a:lnTo>
                  <a:lnTo>
                    <a:pt x="581" y="635"/>
                  </a:lnTo>
                  <a:lnTo>
                    <a:pt x="571" y="621"/>
                  </a:lnTo>
                  <a:lnTo>
                    <a:pt x="557" y="602"/>
                  </a:lnTo>
                  <a:close/>
                </a:path>
              </a:pathLst>
            </a:custGeom>
            <a:solidFill>
              <a:srgbClr val="FAFA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CH"/>
            </a:p>
          </p:txBody>
        </p:sp>
        <p:sp>
          <p:nvSpPr>
            <p:cNvPr id="20" name="Freeform 13"/>
            <p:cNvSpPr>
              <a:spLocks noEditPoints="1"/>
            </p:cNvSpPr>
            <p:nvPr userDrawn="1"/>
          </p:nvSpPr>
          <p:spPr bwMode="auto">
            <a:xfrm>
              <a:off x="9226087" y="4057651"/>
              <a:ext cx="133350" cy="300038"/>
            </a:xfrm>
            <a:custGeom>
              <a:avLst/>
              <a:gdLst>
                <a:gd name="T0" fmla="*/ 30 w 677"/>
                <a:gd name="T1" fmla="*/ 593 h 1514"/>
                <a:gd name="T2" fmla="*/ 97 w 677"/>
                <a:gd name="T3" fmla="*/ 653 h 1514"/>
                <a:gd name="T4" fmla="*/ 92 w 677"/>
                <a:gd name="T5" fmla="*/ 606 h 1514"/>
                <a:gd name="T6" fmla="*/ 65 w 677"/>
                <a:gd name="T7" fmla="*/ 405 h 1514"/>
                <a:gd name="T8" fmla="*/ 9 w 677"/>
                <a:gd name="T9" fmla="*/ 136 h 1514"/>
                <a:gd name="T10" fmla="*/ 677 w 677"/>
                <a:gd name="T11" fmla="*/ 935 h 1514"/>
                <a:gd name="T12" fmla="*/ 631 w 677"/>
                <a:gd name="T13" fmla="*/ 1019 h 1514"/>
                <a:gd name="T14" fmla="*/ 625 w 677"/>
                <a:gd name="T15" fmla="*/ 1059 h 1514"/>
                <a:gd name="T16" fmla="*/ 669 w 677"/>
                <a:gd name="T17" fmla="*/ 1402 h 1514"/>
                <a:gd name="T18" fmla="*/ 196 w 677"/>
                <a:gd name="T19" fmla="*/ 890 h 1514"/>
                <a:gd name="T20" fmla="*/ 323 w 677"/>
                <a:gd name="T21" fmla="*/ 1063 h 1514"/>
                <a:gd name="T22" fmla="*/ 511 w 677"/>
                <a:gd name="T23" fmla="*/ 1317 h 1514"/>
                <a:gd name="T24" fmla="*/ 130 w 677"/>
                <a:gd name="T25" fmla="*/ 747 h 1514"/>
                <a:gd name="T26" fmla="*/ 307 w 677"/>
                <a:gd name="T27" fmla="*/ 997 h 1514"/>
                <a:gd name="T28" fmla="*/ 499 w 677"/>
                <a:gd name="T29" fmla="*/ 1262 h 1514"/>
                <a:gd name="T30" fmla="*/ 261 w 677"/>
                <a:gd name="T31" fmla="*/ 885 h 1514"/>
                <a:gd name="T32" fmla="*/ 303 w 677"/>
                <a:gd name="T33" fmla="*/ 944 h 1514"/>
                <a:gd name="T34" fmla="*/ 483 w 677"/>
                <a:gd name="T35" fmla="*/ 1195 h 1514"/>
                <a:gd name="T36" fmla="*/ 152 w 677"/>
                <a:gd name="T37" fmla="*/ 687 h 1514"/>
                <a:gd name="T38" fmla="*/ 437 w 677"/>
                <a:gd name="T39" fmla="*/ 1081 h 1514"/>
                <a:gd name="T40" fmla="*/ 479 w 677"/>
                <a:gd name="T41" fmla="*/ 1141 h 1514"/>
                <a:gd name="T42" fmla="*/ 74 w 677"/>
                <a:gd name="T43" fmla="*/ 535 h 1514"/>
                <a:gd name="T44" fmla="*/ 246 w 677"/>
                <a:gd name="T45" fmla="*/ 777 h 1514"/>
                <a:gd name="T46" fmla="*/ 326 w 677"/>
                <a:gd name="T47" fmla="*/ 883 h 1514"/>
                <a:gd name="T48" fmla="*/ 606 w 677"/>
                <a:gd name="T49" fmla="*/ 1257 h 1514"/>
                <a:gd name="T50" fmla="*/ 143 w 677"/>
                <a:gd name="T51" fmla="*/ 578 h 1514"/>
                <a:gd name="T52" fmla="*/ 269 w 677"/>
                <a:gd name="T53" fmla="*/ 759 h 1514"/>
                <a:gd name="T54" fmla="*/ 457 w 677"/>
                <a:gd name="T55" fmla="*/ 1006 h 1514"/>
                <a:gd name="T56" fmla="*/ 616 w 677"/>
                <a:gd name="T57" fmla="*/ 1219 h 1514"/>
                <a:gd name="T58" fmla="*/ 184 w 677"/>
                <a:gd name="T59" fmla="*/ 568 h 1514"/>
                <a:gd name="T60" fmla="*/ 326 w 677"/>
                <a:gd name="T61" fmla="*/ 779 h 1514"/>
                <a:gd name="T62" fmla="*/ 470 w 677"/>
                <a:gd name="T63" fmla="*/ 967 h 1514"/>
                <a:gd name="T64" fmla="*/ 608 w 677"/>
                <a:gd name="T65" fmla="*/ 1153 h 1514"/>
                <a:gd name="T66" fmla="*/ 113 w 677"/>
                <a:gd name="T67" fmla="*/ 414 h 1514"/>
                <a:gd name="T68" fmla="*/ 169 w 677"/>
                <a:gd name="T69" fmla="*/ 504 h 1514"/>
                <a:gd name="T70" fmla="*/ 368 w 677"/>
                <a:gd name="T71" fmla="*/ 779 h 1514"/>
                <a:gd name="T72" fmla="*/ 437 w 677"/>
                <a:gd name="T73" fmla="*/ 881 h 1514"/>
                <a:gd name="T74" fmla="*/ 604 w 677"/>
                <a:gd name="T75" fmla="*/ 1113 h 1514"/>
                <a:gd name="T76" fmla="*/ 109 w 677"/>
                <a:gd name="T77" fmla="*/ 339 h 1514"/>
                <a:gd name="T78" fmla="*/ 345 w 677"/>
                <a:gd name="T79" fmla="*/ 693 h 1514"/>
                <a:gd name="T80" fmla="*/ 548 w 677"/>
                <a:gd name="T81" fmla="*/ 969 h 1514"/>
                <a:gd name="T82" fmla="*/ 95 w 677"/>
                <a:gd name="T83" fmla="*/ 255 h 1514"/>
                <a:gd name="T84" fmla="*/ 153 w 677"/>
                <a:gd name="T85" fmla="*/ 353 h 1514"/>
                <a:gd name="T86" fmla="*/ 256 w 677"/>
                <a:gd name="T87" fmla="*/ 492 h 1514"/>
                <a:gd name="T88" fmla="*/ 384 w 677"/>
                <a:gd name="T89" fmla="*/ 682 h 1514"/>
                <a:gd name="T90" fmla="*/ 505 w 677"/>
                <a:gd name="T91" fmla="*/ 848 h 1514"/>
                <a:gd name="T92" fmla="*/ 75 w 677"/>
                <a:gd name="T93" fmla="*/ 172 h 1514"/>
                <a:gd name="T94" fmla="*/ 283 w 677"/>
                <a:gd name="T95" fmla="*/ 460 h 1514"/>
                <a:gd name="T96" fmla="*/ 376 w 677"/>
                <a:gd name="T97" fmla="*/ 606 h 1514"/>
                <a:gd name="T98" fmla="*/ 439 w 677"/>
                <a:gd name="T99" fmla="*/ 681 h 1514"/>
                <a:gd name="T100" fmla="*/ 580 w 677"/>
                <a:gd name="T101" fmla="*/ 890 h 1514"/>
                <a:gd name="T102" fmla="*/ 76 w 677"/>
                <a:gd name="T103" fmla="*/ 97 h 1514"/>
                <a:gd name="T104" fmla="*/ 199 w 677"/>
                <a:gd name="T105" fmla="*/ 281 h 1514"/>
                <a:gd name="T106" fmla="*/ 345 w 677"/>
                <a:gd name="T107" fmla="*/ 475 h 1514"/>
                <a:gd name="T108" fmla="*/ 391 w 677"/>
                <a:gd name="T109" fmla="*/ 548 h 1514"/>
                <a:gd name="T110" fmla="*/ 503 w 677"/>
                <a:gd name="T111" fmla="*/ 701 h 1514"/>
                <a:gd name="T112" fmla="*/ 295 w 677"/>
                <a:gd name="T113" fmla="*/ 345 h 1514"/>
                <a:gd name="T114" fmla="*/ 411 w 677"/>
                <a:gd name="T115" fmla="*/ 492 h 1514"/>
                <a:gd name="T116" fmla="*/ 548 w 677"/>
                <a:gd name="T117" fmla="*/ 688 h 1514"/>
                <a:gd name="T118" fmla="*/ 577 w 677"/>
                <a:gd name="T119" fmla="*/ 737 h 1514"/>
                <a:gd name="T120" fmla="*/ 413 w 677"/>
                <a:gd name="T121" fmla="*/ 434 h 1514"/>
                <a:gd name="T122" fmla="*/ 555 w 677"/>
                <a:gd name="T123" fmla="*/ 630 h 1514"/>
                <a:gd name="T124" fmla="*/ 557 w 677"/>
                <a:gd name="T125" fmla="*/ 542 h 15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77" h="1514">
                  <a:moveTo>
                    <a:pt x="0" y="611"/>
                  </a:moveTo>
                  <a:lnTo>
                    <a:pt x="0" y="593"/>
                  </a:lnTo>
                  <a:lnTo>
                    <a:pt x="6" y="602"/>
                  </a:lnTo>
                  <a:lnTo>
                    <a:pt x="14" y="612"/>
                  </a:lnTo>
                  <a:lnTo>
                    <a:pt x="20" y="623"/>
                  </a:lnTo>
                  <a:lnTo>
                    <a:pt x="28" y="632"/>
                  </a:lnTo>
                  <a:lnTo>
                    <a:pt x="52" y="669"/>
                  </a:lnTo>
                  <a:lnTo>
                    <a:pt x="73" y="699"/>
                  </a:lnTo>
                  <a:lnTo>
                    <a:pt x="86" y="721"/>
                  </a:lnTo>
                  <a:lnTo>
                    <a:pt x="89" y="729"/>
                  </a:lnTo>
                  <a:lnTo>
                    <a:pt x="88" y="729"/>
                  </a:lnTo>
                  <a:lnTo>
                    <a:pt x="84" y="725"/>
                  </a:lnTo>
                  <a:lnTo>
                    <a:pt x="77" y="718"/>
                  </a:lnTo>
                  <a:lnTo>
                    <a:pt x="69" y="707"/>
                  </a:lnTo>
                  <a:lnTo>
                    <a:pt x="47" y="679"/>
                  </a:lnTo>
                  <a:lnTo>
                    <a:pt x="21" y="643"/>
                  </a:lnTo>
                  <a:lnTo>
                    <a:pt x="10" y="627"/>
                  </a:lnTo>
                  <a:lnTo>
                    <a:pt x="0" y="611"/>
                  </a:lnTo>
                  <a:close/>
                  <a:moveTo>
                    <a:pt x="0" y="569"/>
                  </a:moveTo>
                  <a:lnTo>
                    <a:pt x="0" y="551"/>
                  </a:lnTo>
                  <a:lnTo>
                    <a:pt x="7" y="561"/>
                  </a:lnTo>
                  <a:lnTo>
                    <a:pt x="15" y="571"/>
                  </a:lnTo>
                  <a:lnTo>
                    <a:pt x="22" y="582"/>
                  </a:lnTo>
                  <a:lnTo>
                    <a:pt x="30" y="593"/>
                  </a:lnTo>
                  <a:lnTo>
                    <a:pt x="55" y="628"/>
                  </a:lnTo>
                  <a:lnTo>
                    <a:pt x="73" y="658"/>
                  </a:lnTo>
                  <a:lnTo>
                    <a:pt x="86" y="679"/>
                  </a:lnTo>
                  <a:lnTo>
                    <a:pt x="89" y="687"/>
                  </a:lnTo>
                  <a:lnTo>
                    <a:pt x="87" y="686"/>
                  </a:lnTo>
                  <a:lnTo>
                    <a:pt x="83" y="682"/>
                  </a:lnTo>
                  <a:lnTo>
                    <a:pt x="77" y="676"/>
                  </a:lnTo>
                  <a:lnTo>
                    <a:pt x="69" y="665"/>
                  </a:lnTo>
                  <a:lnTo>
                    <a:pt x="48" y="638"/>
                  </a:lnTo>
                  <a:lnTo>
                    <a:pt x="23" y="604"/>
                  </a:lnTo>
                  <a:lnTo>
                    <a:pt x="17" y="595"/>
                  </a:lnTo>
                  <a:lnTo>
                    <a:pt x="11" y="586"/>
                  </a:lnTo>
                  <a:lnTo>
                    <a:pt x="5" y="577"/>
                  </a:lnTo>
                  <a:lnTo>
                    <a:pt x="0" y="569"/>
                  </a:lnTo>
                  <a:close/>
                  <a:moveTo>
                    <a:pt x="0" y="522"/>
                  </a:moveTo>
                  <a:lnTo>
                    <a:pt x="0" y="507"/>
                  </a:lnTo>
                  <a:lnTo>
                    <a:pt x="8" y="519"/>
                  </a:lnTo>
                  <a:lnTo>
                    <a:pt x="18" y="532"/>
                  </a:lnTo>
                  <a:lnTo>
                    <a:pt x="29" y="547"/>
                  </a:lnTo>
                  <a:lnTo>
                    <a:pt x="41" y="563"/>
                  </a:lnTo>
                  <a:lnTo>
                    <a:pt x="63" y="597"/>
                  </a:lnTo>
                  <a:lnTo>
                    <a:pt x="82" y="624"/>
                  </a:lnTo>
                  <a:lnTo>
                    <a:pt x="92" y="644"/>
                  </a:lnTo>
                  <a:lnTo>
                    <a:pt x="97" y="653"/>
                  </a:lnTo>
                  <a:lnTo>
                    <a:pt x="95" y="652"/>
                  </a:lnTo>
                  <a:lnTo>
                    <a:pt x="90" y="647"/>
                  </a:lnTo>
                  <a:lnTo>
                    <a:pt x="85" y="641"/>
                  </a:lnTo>
                  <a:lnTo>
                    <a:pt x="77" y="631"/>
                  </a:lnTo>
                  <a:lnTo>
                    <a:pt x="57" y="605"/>
                  </a:lnTo>
                  <a:lnTo>
                    <a:pt x="34" y="573"/>
                  </a:lnTo>
                  <a:lnTo>
                    <a:pt x="24" y="559"/>
                  </a:lnTo>
                  <a:lnTo>
                    <a:pt x="16" y="546"/>
                  </a:lnTo>
                  <a:lnTo>
                    <a:pt x="7" y="534"/>
                  </a:lnTo>
                  <a:lnTo>
                    <a:pt x="0" y="522"/>
                  </a:lnTo>
                  <a:close/>
                  <a:moveTo>
                    <a:pt x="0" y="470"/>
                  </a:moveTo>
                  <a:lnTo>
                    <a:pt x="0" y="465"/>
                  </a:lnTo>
                  <a:lnTo>
                    <a:pt x="8" y="474"/>
                  </a:lnTo>
                  <a:lnTo>
                    <a:pt x="21" y="491"/>
                  </a:lnTo>
                  <a:lnTo>
                    <a:pt x="38" y="514"/>
                  </a:lnTo>
                  <a:lnTo>
                    <a:pt x="57" y="540"/>
                  </a:lnTo>
                  <a:lnTo>
                    <a:pt x="79" y="572"/>
                  </a:lnTo>
                  <a:lnTo>
                    <a:pt x="97" y="599"/>
                  </a:lnTo>
                  <a:lnTo>
                    <a:pt x="107" y="618"/>
                  </a:lnTo>
                  <a:lnTo>
                    <a:pt x="111" y="627"/>
                  </a:lnTo>
                  <a:lnTo>
                    <a:pt x="109" y="626"/>
                  </a:lnTo>
                  <a:lnTo>
                    <a:pt x="105" y="622"/>
                  </a:lnTo>
                  <a:lnTo>
                    <a:pt x="99" y="615"/>
                  </a:lnTo>
                  <a:lnTo>
                    <a:pt x="92" y="606"/>
                  </a:lnTo>
                  <a:lnTo>
                    <a:pt x="73" y="582"/>
                  </a:lnTo>
                  <a:lnTo>
                    <a:pt x="51" y="551"/>
                  </a:lnTo>
                  <a:lnTo>
                    <a:pt x="34" y="526"/>
                  </a:lnTo>
                  <a:lnTo>
                    <a:pt x="19" y="503"/>
                  </a:lnTo>
                  <a:lnTo>
                    <a:pt x="7" y="484"/>
                  </a:lnTo>
                  <a:lnTo>
                    <a:pt x="0" y="470"/>
                  </a:lnTo>
                  <a:close/>
                  <a:moveTo>
                    <a:pt x="0" y="373"/>
                  </a:moveTo>
                  <a:lnTo>
                    <a:pt x="0" y="357"/>
                  </a:lnTo>
                  <a:lnTo>
                    <a:pt x="10" y="373"/>
                  </a:lnTo>
                  <a:lnTo>
                    <a:pt x="18" y="387"/>
                  </a:lnTo>
                  <a:lnTo>
                    <a:pt x="23" y="396"/>
                  </a:lnTo>
                  <a:lnTo>
                    <a:pt x="24" y="400"/>
                  </a:lnTo>
                  <a:lnTo>
                    <a:pt x="22" y="399"/>
                  </a:lnTo>
                  <a:lnTo>
                    <a:pt x="17" y="394"/>
                  </a:lnTo>
                  <a:lnTo>
                    <a:pt x="9" y="385"/>
                  </a:lnTo>
                  <a:lnTo>
                    <a:pt x="0" y="373"/>
                  </a:lnTo>
                  <a:close/>
                  <a:moveTo>
                    <a:pt x="0" y="318"/>
                  </a:moveTo>
                  <a:lnTo>
                    <a:pt x="0" y="301"/>
                  </a:lnTo>
                  <a:lnTo>
                    <a:pt x="9" y="315"/>
                  </a:lnTo>
                  <a:lnTo>
                    <a:pt x="21" y="331"/>
                  </a:lnTo>
                  <a:lnTo>
                    <a:pt x="38" y="358"/>
                  </a:lnTo>
                  <a:lnTo>
                    <a:pt x="53" y="381"/>
                  </a:lnTo>
                  <a:lnTo>
                    <a:pt x="62" y="397"/>
                  </a:lnTo>
                  <a:lnTo>
                    <a:pt x="65" y="405"/>
                  </a:lnTo>
                  <a:lnTo>
                    <a:pt x="63" y="404"/>
                  </a:lnTo>
                  <a:lnTo>
                    <a:pt x="60" y="401"/>
                  </a:lnTo>
                  <a:lnTo>
                    <a:pt x="56" y="396"/>
                  </a:lnTo>
                  <a:lnTo>
                    <a:pt x="49" y="387"/>
                  </a:lnTo>
                  <a:lnTo>
                    <a:pt x="33" y="367"/>
                  </a:lnTo>
                  <a:lnTo>
                    <a:pt x="15" y="341"/>
                  </a:lnTo>
                  <a:lnTo>
                    <a:pt x="7" y="329"/>
                  </a:lnTo>
                  <a:lnTo>
                    <a:pt x="0" y="318"/>
                  </a:lnTo>
                  <a:close/>
                  <a:moveTo>
                    <a:pt x="0" y="199"/>
                  </a:moveTo>
                  <a:lnTo>
                    <a:pt x="0" y="181"/>
                  </a:lnTo>
                  <a:lnTo>
                    <a:pt x="6" y="191"/>
                  </a:lnTo>
                  <a:lnTo>
                    <a:pt x="14" y="201"/>
                  </a:lnTo>
                  <a:lnTo>
                    <a:pt x="29" y="224"/>
                  </a:lnTo>
                  <a:lnTo>
                    <a:pt x="42" y="245"/>
                  </a:lnTo>
                  <a:lnTo>
                    <a:pt x="49" y="259"/>
                  </a:lnTo>
                  <a:lnTo>
                    <a:pt x="51" y="265"/>
                  </a:lnTo>
                  <a:lnTo>
                    <a:pt x="47" y="262"/>
                  </a:lnTo>
                  <a:lnTo>
                    <a:pt x="37" y="251"/>
                  </a:lnTo>
                  <a:lnTo>
                    <a:pt x="23" y="233"/>
                  </a:lnTo>
                  <a:lnTo>
                    <a:pt x="7" y="210"/>
                  </a:lnTo>
                  <a:lnTo>
                    <a:pt x="0" y="199"/>
                  </a:lnTo>
                  <a:close/>
                  <a:moveTo>
                    <a:pt x="0" y="131"/>
                  </a:moveTo>
                  <a:lnTo>
                    <a:pt x="0" y="118"/>
                  </a:lnTo>
                  <a:lnTo>
                    <a:pt x="9" y="136"/>
                  </a:lnTo>
                  <a:lnTo>
                    <a:pt x="12" y="143"/>
                  </a:lnTo>
                  <a:lnTo>
                    <a:pt x="8" y="141"/>
                  </a:lnTo>
                  <a:lnTo>
                    <a:pt x="0" y="131"/>
                  </a:lnTo>
                  <a:close/>
                  <a:moveTo>
                    <a:pt x="677" y="705"/>
                  </a:moveTo>
                  <a:lnTo>
                    <a:pt x="677" y="723"/>
                  </a:lnTo>
                  <a:lnTo>
                    <a:pt x="663" y="704"/>
                  </a:lnTo>
                  <a:lnTo>
                    <a:pt x="653" y="686"/>
                  </a:lnTo>
                  <a:lnTo>
                    <a:pt x="646" y="673"/>
                  </a:lnTo>
                  <a:lnTo>
                    <a:pt x="644" y="668"/>
                  </a:lnTo>
                  <a:lnTo>
                    <a:pt x="647" y="669"/>
                  </a:lnTo>
                  <a:lnTo>
                    <a:pt x="655" y="677"/>
                  </a:lnTo>
                  <a:lnTo>
                    <a:pt x="666" y="688"/>
                  </a:lnTo>
                  <a:lnTo>
                    <a:pt x="677" y="705"/>
                  </a:lnTo>
                  <a:close/>
                  <a:moveTo>
                    <a:pt x="677" y="787"/>
                  </a:moveTo>
                  <a:lnTo>
                    <a:pt x="677" y="804"/>
                  </a:lnTo>
                  <a:lnTo>
                    <a:pt x="668" y="789"/>
                  </a:lnTo>
                  <a:lnTo>
                    <a:pt x="660" y="777"/>
                  </a:lnTo>
                  <a:lnTo>
                    <a:pt x="656" y="768"/>
                  </a:lnTo>
                  <a:lnTo>
                    <a:pt x="655" y="764"/>
                  </a:lnTo>
                  <a:lnTo>
                    <a:pt x="657" y="765"/>
                  </a:lnTo>
                  <a:lnTo>
                    <a:pt x="662" y="769"/>
                  </a:lnTo>
                  <a:lnTo>
                    <a:pt x="669" y="776"/>
                  </a:lnTo>
                  <a:lnTo>
                    <a:pt x="677" y="787"/>
                  </a:lnTo>
                  <a:close/>
                  <a:moveTo>
                    <a:pt x="677" y="935"/>
                  </a:moveTo>
                  <a:lnTo>
                    <a:pt x="677" y="954"/>
                  </a:lnTo>
                  <a:lnTo>
                    <a:pt x="669" y="943"/>
                  </a:lnTo>
                  <a:lnTo>
                    <a:pt x="660" y="931"/>
                  </a:lnTo>
                  <a:lnTo>
                    <a:pt x="643" y="906"/>
                  </a:lnTo>
                  <a:lnTo>
                    <a:pt x="629" y="885"/>
                  </a:lnTo>
                  <a:lnTo>
                    <a:pt x="623" y="876"/>
                  </a:lnTo>
                  <a:lnTo>
                    <a:pt x="620" y="870"/>
                  </a:lnTo>
                  <a:lnTo>
                    <a:pt x="618" y="864"/>
                  </a:lnTo>
                  <a:lnTo>
                    <a:pt x="618" y="862"/>
                  </a:lnTo>
                  <a:lnTo>
                    <a:pt x="619" y="862"/>
                  </a:lnTo>
                  <a:lnTo>
                    <a:pt x="622" y="864"/>
                  </a:lnTo>
                  <a:lnTo>
                    <a:pt x="628" y="870"/>
                  </a:lnTo>
                  <a:lnTo>
                    <a:pt x="633" y="876"/>
                  </a:lnTo>
                  <a:lnTo>
                    <a:pt x="649" y="896"/>
                  </a:lnTo>
                  <a:lnTo>
                    <a:pt x="667" y="919"/>
                  </a:lnTo>
                  <a:lnTo>
                    <a:pt x="672" y="927"/>
                  </a:lnTo>
                  <a:lnTo>
                    <a:pt x="677" y="935"/>
                  </a:lnTo>
                  <a:close/>
                  <a:moveTo>
                    <a:pt x="677" y="1068"/>
                  </a:moveTo>
                  <a:lnTo>
                    <a:pt x="677" y="1090"/>
                  </a:lnTo>
                  <a:lnTo>
                    <a:pt x="658" y="1063"/>
                  </a:lnTo>
                  <a:lnTo>
                    <a:pt x="643" y="1039"/>
                  </a:lnTo>
                  <a:lnTo>
                    <a:pt x="638" y="1031"/>
                  </a:lnTo>
                  <a:lnTo>
                    <a:pt x="634" y="1023"/>
                  </a:lnTo>
                  <a:lnTo>
                    <a:pt x="631" y="1019"/>
                  </a:lnTo>
                  <a:lnTo>
                    <a:pt x="631" y="1015"/>
                  </a:lnTo>
                  <a:lnTo>
                    <a:pt x="633" y="1017"/>
                  </a:lnTo>
                  <a:lnTo>
                    <a:pt x="635" y="1019"/>
                  </a:lnTo>
                  <a:lnTo>
                    <a:pt x="641" y="1023"/>
                  </a:lnTo>
                  <a:lnTo>
                    <a:pt x="646" y="1028"/>
                  </a:lnTo>
                  <a:lnTo>
                    <a:pt x="660" y="1046"/>
                  </a:lnTo>
                  <a:lnTo>
                    <a:pt x="677" y="1068"/>
                  </a:lnTo>
                  <a:close/>
                  <a:moveTo>
                    <a:pt x="677" y="1132"/>
                  </a:moveTo>
                  <a:lnTo>
                    <a:pt x="677" y="1149"/>
                  </a:lnTo>
                  <a:lnTo>
                    <a:pt x="669" y="1138"/>
                  </a:lnTo>
                  <a:lnTo>
                    <a:pt x="660" y="1127"/>
                  </a:lnTo>
                  <a:lnTo>
                    <a:pt x="649" y="1114"/>
                  </a:lnTo>
                  <a:lnTo>
                    <a:pt x="640" y="1100"/>
                  </a:lnTo>
                  <a:lnTo>
                    <a:pt x="618" y="1071"/>
                  </a:lnTo>
                  <a:lnTo>
                    <a:pt x="601" y="1045"/>
                  </a:lnTo>
                  <a:lnTo>
                    <a:pt x="594" y="1035"/>
                  </a:lnTo>
                  <a:lnTo>
                    <a:pt x="590" y="1027"/>
                  </a:lnTo>
                  <a:lnTo>
                    <a:pt x="588" y="1022"/>
                  </a:lnTo>
                  <a:lnTo>
                    <a:pt x="588" y="1019"/>
                  </a:lnTo>
                  <a:lnTo>
                    <a:pt x="589" y="1019"/>
                  </a:lnTo>
                  <a:lnTo>
                    <a:pt x="593" y="1022"/>
                  </a:lnTo>
                  <a:lnTo>
                    <a:pt x="599" y="1028"/>
                  </a:lnTo>
                  <a:lnTo>
                    <a:pt x="606" y="1036"/>
                  </a:lnTo>
                  <a:lnTo>
                    <a:pt x="625" y="1059"/>
                  </a:lnTo>
                  <a:lnTo>
                    <a:pt x="647" y="1088"/>
                  </a:lnTo>
                  <a:lnTo>
                    <a:pt x="655" y="1100"/>
                  </a:lnTo>
                  <a:lnTo>
                    <a:pt x="663" y="1110"/>
                  </a:lnTo>
                  <a:lnTo>
                    <a:pt x="671" y="1121"/>
                  </a:lnTo>
                  <a:lnTo>
                    <a:pt x="677" y="1132"/>
                  </a:lnTo>
                  <a:close/>
                  <a:moveTo>
                    <a:pt x="677" y="1303"/>
                  </a:moveTo>
                  <a:lnTo>
                    <a:pt x="677" y="1315"/>
                  </a:lnTo>
                  <a:lnTo>
                    <a:pt x="668" y="1299"/>
                  </a:lnTo>
                  <a:lnTo>
                    <a:pt x="666" y="1293"/>
                  </a:lnTo>
                  <a:lnTo>
                    <a:pt x="669" y="1294"/>
                  </a:lnTo>
                  <a:lnTo>
                    <a:pt x="677" y="1303"/>
                  </a:lnTo>
                  <a:close/>
                  <a:moveTo>
                    <a:pt x="677" y="1351"/>
                  </a:moveTo>
                  <a:lnTo>
                    <a:pt x="677" y="1367"/>
                  </a:lnTo>
                  <a:lnTo>
                    <a:pt x="669" y="1354"/>
                  </a:lnTo>
                  <a:lnTo>
                    <a:pt x="662" y="1344"/>
                  </a:lnTo>
                  <a:lnTo>
                    <a:pt x="659" y="1336"/>
                  </a:lnTo>
                  <a:lnTo>
                    <a:pt x="658" y="1333"/>
                  </a:lnTo>
                  <a:lnTo>
                    <a:pt x="660" y="1333"/>
                  </a:lnTo>
                  <a:lnTo>
                    <a:pt x="663" y="1336"/>
                  </a:lnTo>
                  <a:lnTo>
                    <a:pt x="670" y="1342"/>
                  </a:lnTo>
                  <a:lnTo>
                    <a:pt x="677" y="1351"/>
                  </a:lnTo>
                  <a:close/>
                  <a:moveTo>
                    <a:pt x="677" y="1400"/>
                  </a:moveTo>
                  <a:lnTo>
                    <a:pt x="677" y="1415"/>
                  </a:lnTo>
                  <a:lnTo>
                    <a:pt x="669" y="1402"/>
                  </a:lnTo>
                  <a:lnTo>
                    <a:pt x="662" y="1391"/>
                  </a:lnTo>
                  <a:lnTo>
                    <a:pt x="659" y="1385"/>
                  </a:lnTo>
                  <a:lnTo>
                    <a:pt x="658" y="1381"/>
                  </a:lnTo>
                  <a:lnTo>
                    <a:pt x="660" y="1381"/>
                  </a:lnTo>
                  <a:lnTo>
                    <a:pt x="664" y="1385"/>
                  </a:lnTo>
                  <a:lnTo>
                    <a:pt x="670" y="1391"/>
                  </a:lnTo>
                  <a:lnTo>
                    <a:pt x="677" y="1400"/>
                  </a:lnTo>
                  <a:close/>
                  <a:moveTo>
                    <a:pt x="677" y="1447"/>
                  </a:moveTo>
                  <a:lnTo>
                    <a:pt x="677" y="1458"/>
                  </a:lnTo>
                  <a:lnTo>
                    <a:pt x="670" y="1445"/>
                  </a:lnTo>
                  <a:lnTo>
                    <a:pt x="668" y="1439"/>
                  </a:lnTo>
                  <a:lnTo>
                    <a:pt x="671" y="1441"/>
                  </a:lnTo>
                  <a:lnTo>
                    <a:pt x="677" y="1447"/>
                  </a:lnTo>
                  <a:close/>
                  <a:moveTo>
                    <a:pt x="202" y="879"/>
                  </a:moveTo>
                  <a:lnTo>
                    <a:pt x="229" y="917"/>
                  </a:lnTo>
                  <a:lnTo>
                    <a:pt x="251" y="949"/>
                  </a:lnTo>
                  <a:lnTo>
                    <a:pt x="265" y="971"/>
                  </a:lnTo>
                  <a:lnTo>
                    <a:pt x="268" y="981"/>
                  </a:lnTo>
                  <a:lnTo>
                    <a:pt x="267" y="980"/>
                  </a:lnTo>
                  <a:lnTo>
                    <a:pt x="262" y="976"/>
                  </a:lnTo>
                  <a:lnTo>
                    <a:pt x="255" y="968"/>
                  </a:lnTo>
                  <a:lnTo>
                    <a:pt x="247" y="956"/>
                  </a:lnTo>
                  <a:lnTo>
                    <a:pt x="224" y="927"/>
                  </a:lnTo>
                  <a:lnTo>
                    <a:pt x="196" y="890"/>
                  </a:lnTo>
                  <a:lnTo>
                    <a:pt x="170" y="853"/>
                  </a:lnTo>
                  <a:lnTo>
                    <a:pt x="148" y="820"/>
                  </a:lnTo>
                  <a:lnTo>
                    <a:pt x="136" y="799"/>
                  </a:lnTo>
                  <a:lnTo>
                    <a:pt x="131" y="789"/>
                  </a:lnTo>
                  <a:lnTo>
                    <a:pt x="133" y="790"/>
                  </a:lnTo>
                  <a:lnTo>
                    <a:pt x="138" y="794"/>
                  </a:lnTo>
                  <a:lnTo>
                    <a:pt x="144" y="802"/>
                  </a:lnTo>
                  <a:lnTo>
                    <a:pt x="154" y="813"/>
                  </a:lnTo>
                  <a:lnTo>
                    <a:pt x="175" y="843"/>
                  </a:lnTo>
                  <a:lnTo>
                    <a:pt x="202" y="879"/>
                  </a:lnTo>
                  <a:close/>
                  <a:moveTo>
                    <a:pt x="389" y="1137"/>
                  </a:moveTo>
                  <a:lnTo>
                    <a:pt x="417" y="1176"/>
                  </a:lnTo>
                  <a:lnTo>
                    <a:pt x="440" y="1209"/>
                  </a:lnTo>
                  <a:lnTo>
                    <a:pt x="455" y="1232"/>
                  </a:lnTo>
                  <a:lnTo>
                    <a:pt x="459" y="1242"/>
                  </a:lnTo>
                  <a:lnTo>
                    <a:pt x="457" y="1241"/>
                  </a:lnTo>
                  <a:lnTo>
                    <a:pt x="452" y="1237"/>
                  </a:lnTo>
                  <a:lnTo>
                    <a:pt x="444" y="1228"/>
                  </a:lnTo>
                  <a:lnTo>
                    <a:pt x="436" y="1217"/>
                  </a:lnTo>
                  <a:lnTo>
                    <a:pt x="411" y="1187"/>
                  </a:lnTo>
                  <a:lnTo>
                    <a:pt x="383" y="1148"/>
                  </a:lnTo>
                  <a:lnTo>
                    <a:pt x="355" y="1109"/>
                  </a:lnTo>
                  <a:lnTo>
                    <a:pt x="332" y="1076"/>
                  </a:lnTo>
                  <a:lnTo>
                    <a:pt x="323" y="1063"/>
                  </a:lnTo>
                  <a:lnTo>
                    <a:pt x="318" y="1052"/>
                  </a:lnTo>
                  <a:lnTo>
                    <a:pt x="314" y="1046"/>
                  </a:lnTo>
                  <a:lnTo>
                    <a:pt x="314" y="1042"/>
                  </a:lnTo>
                  <a:lnTo>
                    <a:pt x="316" y="1044"/>
                  </a:lnTo>
                  <a:lnTo>
                    <a:pt x="320" y="1048"/>
                  </a:lnTo>
                  <a:lnTo>
                    <a:pt x="328" y="1056"/>
                  </a:lnTo>
                  <a:lnTo>
                    <a:pt x="336" y="1067"/>
                  </a:lnTo>
                  <a:lnTo>
                    <a:pt x="361" y="1099"/>
                  </a:lnTo>
                  <a:lnTo>
                    <a:pt x="389" y="1137"/>
                  </a:lnTo>
                  <a:close/>
                  <a:moveTo>
                    <a:pt x="588" y="1405"/>
                  </a:moveTo>
                  <a:lnTo>
                    <a:pt x="617" y="1446"/>
                  </a:lnTo>
                  <a:lnTo>
                    <a:pt x="641" y="1480"/>
                  </a:lnTo>
                  <a:lnTo>
                    <a:pt x="657" y="1503"/>
                  </a:lnTo>
                  <a:lnTo>
                    <a:pt x="661" y="1514"/>
                  </a:lnTo>
                  <a:lnTo>
                    <a:pt x="659" y="1513"/>
                  </a:lnTo>
                  <a:lnTo>
                    <a:pt x="654" y="1509"/>
                  </a:lnTo>
                  <a:lnTo>
                    <a:pt x="646" y="1500"/>
                  </a:lnTo>
                  <a:lnTo>
                    <a:pt x="635" y="1488"/>
                  </a:lnTo>
                  <a:lnTo>
                    <a:pt x="611" y="1457"/>
                  </a:lnTo>
                  <a:lnTo>
                    <a:pt x="580" y="1417"/>
                  </a:lnTo>
                  <a:lnTo>
                    <a:pt x="550" y="1376"/>
                  </a:lnTo>
                  <a:lnTo>
                    <a:pt x="526" y="1341"/>
                  </a:lnTo>
                  <a:lnTo>
                    <a:pt x="518" y="1327"/>
                  </a:lnTo>
                  <a:lnTo>
                    <a:pt x="511" y="1317"/>
                  </a:lnTo>
                  <a:lnTo>
                    <a:pt x="507" y="1309"/>
                  </a:lnTo>
                  <a:lnTo>
                    <a:pt x="506" y="1306"/>
                  </a:lnTo>
                  <a:lnTo>
                    <a:pt x="508" y="1307"/>
                  </a:lnTo>
                  <a:lnTo>
                    <a:pt x="513" y="1312"/>
                  </a:lnTo>
                  <a:lnTo>
                    <a:pt x="521" y="1321"/>
                  </a:lnTo>
                  <a:lnTo>
                    <a:pt x="532" y="1333"/>
                  </a:lnTo>
                  <a:lnTo>
                    <a:pt x="557" y="1365"/>
                  </a:lnTo>
                  <a:lnTo>
                    <a:pt x="588" y="1405"/>
                  </a:lnTo>
                  <a:close/>
                  <a:moveTo>
                    <a:pt x="198" y="831"/>
                  </a:moveTo>
                  <a:lnTo>
                    <a:pt x="224" y="868"/>
                  </a:lnTo>
                  <a:lnTo>
                    <a:pt x="243" y="898"/>
                  </a:lnTo>
                  <a:lnTo>
                    <a:pt x="258" y="919"/>
                  </a:lnTo>
                  <a:lnTo>
                    <a:pt x="261" y="928"/>
                  </a:lnTo>
                  <a:lnTo>
                    <a:pt x="259" y="928"/>
                  </a:lnTo>
                  <a:lnTo>
                    <a:pt x="254" y="924"/>
                  </a:lnTo>
                  <a:lnTo>
                    <a:pt x="248" y="916"/>
                  </a:lnTo>
                  <a:lnTo>
                    <a:pt x="239" y="905"/>
                  </a:lnTo>
                  <a:lnTo>
                    <a:pt x="218" y="877"/>
                  </a:lnTo>
                  <a:lnTo>
                    <a:pt x="192" y="842"/>
                  </a:lnTo>
                  <a:lnTo>
                    <a:pt x="166" y="805"/>
                  </a:lnTo>
                  <a:lnTo>
                    <a:pt x="146" y="775"/>
                  </a:lnTo>
                  <a:lnTo>
                    <a:pt x="139" y="763"/>
                  </a:lnTo>
                  <a:lnTo>
                    <a:pt x="133" y="753"/>
                  </a:lnTo>
                  <a:lnTo>
                    <a:pt x="130" y="747"/>
                  </a:lnTo>
                  <a:lnTo>
                    <a:pt x="129" y="744"/>
                  </a:lnTo>
                  <a:lnTo>
                    <a:pt x="131" y="745"/>
                  </a:lnTo>
                  <a:lnTo>
                    <a:pt x="136" y="749"/>
                  </a:lnTo>
                  <a:lnTo>
                    <a:pt x="142" y="756"/>
                  </a:lnTo>
                  <a:lnTo>
                    <a:pt x="151" y="767"/>
                  </a:lnTo>
                  <a:lnTo>
                    <a:pt x="172" y="795"/>
                  </a:lnTo>
                  <a:lnTo>
                    <a:pt x="198" y="831"/>
                  </a:lnTo>
                  <a:close/>
                  <a:moveTo>
                    <a:pt x="376" y="1077"/>
                  </a:moveTo>
                  <a:lnTo>
                    <a:pt x="403" y="1116"/>
                  </a:lnTo>
                  <a:lnTo>
                    <a:pt x="425" y="1147"/>
                  </a:lnTo>
                  <a:lnTo>
                    <a:pt x="433" y="1160"/>
                  </a:lnTo>
                  <a:lnTo>
                    <a:pt x="439" y="1170"/>
                  </a:lnTo>
                  <a:lnTo>
                    <a:pt x="442" y="1176"/>
                  </a:lnTo>
                  <a:lnTo>
                    <a:pt x="443" y="1179"/>
                  </a:lnTo>
                  <a:lnTo>
                    <a:pt x="441" y="1178"/>
                  </a:lnTo>
                  <a:lnTo>
                    <a:pt x="437" y="1174"/>
                  </a:lnTo>
                  <a:lnTo>
                    <a:pt x="429" y="1167"/>
                  </a:lnTo>
                  <a:lnTo>
                    <a:pt x="421" y="1156"/>
                  </a:lnTo>
                  <a:lnTo>
                    <a:pt x="398" y="1127"/>
                  </a:lnTo>
                  <a:lnTo>
                    <a:pt x="370" y="1089"/>
                  </a:lnTo>
                  <a:lnTo>
                    <a:pt x="343" y="1051"/>
                  </a:lnTo>
                  <a:lnTo>
                    <a:pt x="321" y="1020"/>
                  </a:lnTo>
                  <a:lnTo>
                    <a:pt x="314" y="1007"/>
                  </a:lnTo>
                  <a:lnTo>
                    <a:pt x="307" y="997"/>
                  </a:lnTo>
                  <a:lnTo>
                    <a:pt x="304" y="991"/>
                  </a:lnTo>
                  <a:lnTo>
                    <a:pt x="303" y="987"/>
                  </a:lnTo>
                  <a:lnTo>
                    <a:pt x="305" y="988"/>
                  </a:lnTo>
                  <a:lnTo>
                    <a:pt x="310" y="993"/>
                  </a:lnTo>
                  <a:lnTo>
                    <a:pt x="317" y="1000"/>
                  </a:lnTo>
                  <a:lnTo>
                    <a:pt x="327" y="1011"/>
                  </a:lnTo>
                  <a:lnTo>
                    <a:pt x="349" y="1040"/>
                  </a:lnTo>
                  <a:lnTo>
                    <a:pt x="376" y="1077"/>
                  </a:lnTo>
                  <a:close/>
                  <a:moveTo>
                    <a:pt x="566" y="1335"/>
                  </a:moveTo>
                  <a:lnTo>
                    <a:pt x="595" y="1375"/>
                  </a:lnTo>
                  <a:lnTo>
                    <a:pt x="618" y="1407"/>
                  </a:lnTo>
                  <a:lnTo>
                    <a:pt x="627" y="1420"/>
                  </a:lnTo>
                  <a:lnTo>
                    <a:pt x="632" y="1431"/>
                  </a:lnTo>
                  <a:lnTo>
                    <a:pt x="636" y="1437"/>
                  </a:lnTo>
                  <a:lnTo>
                    <a:pt x="638" y="1441"/>
                  </a:lnTo>
                  <a:lnTo>
                    <a:pt x="634" y="1441"/>
                  </a:lnTo>
                  <a:lnTo>
                    <a:pt x="630" y="1435"/>
                  </a:lnTo>
                  <a:lnTo>
                    <a:pt x="622" y="1428"/>
                  </a:lnTo>
                  <a:lnTo>
                    <a:pt x="613" y="1416"/>
                  </a:lnTo>
                  <a:lnTo>
                    <a:pt x="589" y="1386"/>
                  </a:lnTo>
                  <a:lnTo>
                    <a:pt x="559" y="1347"/>
                  </a:lnTo>
                  <a:lnTo>
                    <a:pt x="531" y="1308"/>
                  </a:lnTo>
                  <a:lnTo>
                    <a:pt x="508" y="1274"/>
                  </a:lnTo>
                  <a:lnTo>
                    <a:pt x="499" y="1262"/>
                  </a:lnTo>
                  <a:lnTo>
                    <a:pt x="493" y="1252"/>
                  </a:lnTo>
                  <a:lnTo>
                    <a:pt x="490" y="1244"/>
                  </a:lnTo>
                  <a:lnTo>
                    <a:pt x="489" y="1241"/>
                  </a:lnTo>
                  <a:lnTo>
                    <a:pt x="491" y="1242"/>
                  </a:lnTo>
                  <a:lnTo>
                    <a:pt x="496" y="1246"/>
                  </a:lnTo>
                  <a:lnTo>
                    <a:pt x="504" y="1255"/>
                  </a:lnTo>
                  <a:lnTo>
                    <a:pt x="512" y="1266"/>
                  </a:lnTo>
                  <a:lnTo>
                    <a:pt x="537" y="1297"/>
                  </a:lnTo>
                  <a:lnTo>
                    <a:pt x="566" y="1335"/>
                  </a:lnTo>
                  <a:close/>
                  <a:moveTo>
                    <a:pt x="195" y="801"/>
                  </a:moveTo>
                  <a:lnTo>
                    <a:pt x="170" y="766"/>
                  </a:lnTo>
                  <a:lnTo>
                    <a:pt x="151" y="737"/>
                  </a:lnTo>
                  <a:lnTo>
                    <a:pt x="139" y="717"/>
                  </a:lnTo>
                  <a:lnTo>
                    <a:pt x="134" y="707"/>
                  </a:lnTo>
                  <a:lnTo>
                    <a:pt x="137" y="708"/>
                  </a:lnTo>
                  <a:lnTo>
                    <a:pt x="141" y="712"/>
                  </a:lnTo>
                  <a:lnTo>
                    <a:pt x="147" y="720"/>
                  </a:lnTo>
                  <a:lnTo>
                    <a:pt x="156" y="729"/>
                  </a:lnTo>
                  <a:lnTo>
                    <a:pt x="177" y="756"/>
                  </a:lnTo>
                  <a:lnTo>
                    <a:pt x="201" y="791"/>
                  </a:lnTo>
                  <a:lnTo>
                    <a:pt x="225" y="826"/>
                  </a:lnTo>
                  <a:lnTo>
                    <a:pt x="245" y="855"/>
                  </a:lnTo>
                  <a:lnTo>
                    <a:pt x="258" y="875"/>
                  </a:lnTo>
                  <a:lnTo>
                    <a:pt x="261" y="885"/>
                  </a:lnTo>
                  <a:lnTo>
                    <a:pt x="260" y="884"/>
                  </a:lnTo>
                  <a:lnTo>
                    <a:pt x="255" y="879"/>
                  </a:lnTo>
                  <a:lnTo>
                    <a:pt x="249" y="872"/>
                  </a:lnTo>
                  <a:lnTo>
                    <a:pt x="240" y="862"/>
                  </a:lnTo>
                  <a:lnTo>
                    <a:pt x="220" y="835"/>
                  </a:lnTo>
                  <a:lnTo>
                    <a:pt x="195" y="801"/>
                  </a:lnTo>
                  <a:close/>
                  <a:moveTo>
                    <a:pt x="372" y="1027"/>
                  </a:moveTo>
                  <a:lnTo>
                    <a:pt x="398" y="1064"/>
                  </a:lnTo>
                  <a:lnTo>
                    <a:pt x="418" y="1095"/>
                  </a:lnTo>
                  <a:lnTo>
                    <a:pt x="426" y="1107"/>
                  </a:lnTo>
                  <a:lnTo>
                    <a:pt x="432" y="1117"/>
                  </a:lnTo>
                  <a:lnTo>
                    <a:pt x="436" y="1123"/>
                  </a:lnTo>
                  <a:lnTo>
                    <a:pt x="436" y="1126"/>
                  </a:lnTo>
                  <a:lnTo>
                    <a:pt x="433" y="1126"/>
                  </a:lnTo>
                  <a:lnTo>
                    <a:pt x="429" y="1121"/>
                  </a:lnTo>
                  <a:lnTo>
                    <a:pt x="423" y="1114"/>
                  </a:lnTo>
                  <a:lnTo>
                    <a:pt x="414" y="1103"/>
                  </a:lnTo>
                  <a:lnTo>
                    <a:pt x="391" y="1075"/>
                  </a:lnTo>
                  <a:lnTo>
                    <a:pt x="365" y="1039"/>
                  </a:lnTo>
                  <a:lnTo>
                    <a:pt x="340" y="1003"/>
                  </a:lnTo>
                  <a:lnTo>
                    <a:pt x="319" y="972"/>
                  </a:lnTo>
                  <a:lnTo>
                    <a:pt x="311" y="960"/>
                  </a:lnTo>
                  <a:lnTo>
                    <a:pt x="306" y="951"/>
                  </a:lnTo>
                  <a:lnTo>
                    <a:pt x="303" y="944"/>
                  </a:lnTo>
                  <a:lnTo>
                    <a:pt x="302" y="941"/>
                  </a:lnTo>
                  <a:lnTo>
                    <a:pt x="304" y="942"/>
                  </a:lnTo>
                  <a:lnTo>
                    <a:pt x="308" y="946"/>
                  </a:lnTo>
                  <a:lnTo>
                    <a:pt x="315" y="954"/>
                  </a:lnTo>
                  <a:lnTo>
                    <a:pt x="323" y="965"/>
                  </a:lnTo>
                  <a:lnTo>
                    <a:pt x="346" y="993"/>
                  </a:lnTo>
                  <a:lnTo>
                    <a:pt x="372" y="1027"/>
                  </a:lnTo>
                  <a:close/>
                  <a:moveTo>
                    <a:pt x="553" y="1274"/>
                  </a:moveTo>
                  <a:lnTo>
                    <a:pt x="581" y="1312"/>
                  </a:lnTo>
                  <a:lnTo>
                    <a:pt x="603" y="1345"/>
                  </a:lnTo>
                  <a:lnTo>
                    <a:pt x="612" y="1358"/>
                  </a:lnTo>
                  <a:lnTo>
                    <a:pt x="617" y="1367"/>
                  </a:lnTo>
                  <a:lnTo>
                    <a:pt x="621" y="1374"/>
                  </a:lnTo>
                  <a:lnTo>
                    <a:pt x="621" y="1377"/>
                  </a:lnTo>
                  <a:lnTo>
                    <a:pt x="619" y="1376"/>
                  </a:lnTo>
                  <a:lnTo>
                    <a:pt x="615" y="1372"/>
                  </a:lnTo>
                  <a:lnTo>
                    <a:pt x="607" y="1364"/>
                  </a:lnTo>
                  <a:lnTo>
                    <a:pt x="599" y="1353"/>
                  </a:lnTo>
                  <a:lnTo>
                    <a:pt x="575" y="1324"/>
                  </a:lnTo>
                  <a:lnTo>
                    <a:pt x="547" y="1286"/>
                  </a:lnTo>
                  <a:lnTo>
                    <a:pt x="519" y="1249"/>
                  </a:lnTo>
                  <a:lnTo>
                    <a:pt x="497" y="1217"/>
                  </a:lnTo>
                  <a:lnTo>
                    <a:pt x="490" y="1204"/>
                  </a:lnTo>
                  <a:lnTo>
                    <a:pt x="483" y="1195"/>
                  </a:lnTo>
                  <a:lnTo>
                    <a:pt x="480" y="1188"/>
                  </a:lnTo>
                  <a:lnTo>
                    <a:pt x="479" y="1185"/>
                  </a:lnTo>
                  <a:lnTo>
                    <a:pt x="481" y="1185"/>
                  </a:lnTo>
                  <a:lnTo>
                    <a:pt x="486" y="1190"/>
                  </a:lnTo>
                  <a:lnTo>
                    <a:pt x="493" y="1198"/>
                  </a:lnTo>
                  <a:lnTo>
                    <a:pt x="503" y="1209"/>
                  </a:lnTo>
                  <a:lnTo>
                    <a:pt x="526" y="1238"/>
                  </a:lnTo>
                  <a:lnTo>
                    <a:pt x="553" y="1274"/>
                  </a:lnTo>
                  <a:close/>
                  <a:moveTo>
                    <a:pt x="212" y="759"/>
                  </a:moveTo>
                  <a:lnTo>
                    <a:pt x="235" y="792"/>
                  </a:lnTo>
                  <a:lnTo>
                    <a:pt x="253" y="820"/>
                  </a:lnTo>
                  <a:lnTo>
                    <a:pt x="261" y="831"/>
                  </a:lnTo>
                  <a:lnTo>
                    <a:pt x="265" y="840"/>
                  </a:lnTo>
                  <a:lnTo>
                    <a:pt x="268" y="846"/>
                  </a:lnTo>
                  <a:lnTo>
                    <a:pt x="268" y="848"/>
                  </a:lnTo>
                  <a:lnTo>
                    <a:pt x="267" y="848"/>
                  </a:lnTo>
                  <a:lnTo>
                    <a:pt x="263" y="844"/>
                  </a:lnTo>
                  <a:lnTo>
                    <a:pt x="256" y="837"/>
                  </a:lnTo>
                  <a:lnTo>
                    <a:pt x="249" y="828"/>
                  </a:lnTo>
                  <a:lnTo>
                    <a:pt x="228" y="802"/>
                  </a:lnTo>
                  <a:lnTo>
                    <a:pt x="205" y="769"/>
                  </a:lnTo>
                  <a:lnTo>
                    <a:pt x="182" y="736"/>
                  </a:lnTo>
                  <a:lnTo>
                    <a:pt x="164" y="708"/>
                  </a:lnTo>
                  <a:lnTo>
                    <a:pt x="152" y="687"/>
                  </a:lnTo>
                  <a:lnTo>
                    <a:pt x="147" y="679"/>
                  </a:lnTo>
                  <a:lnTo>
                    <a:pt x="150" y="680"/>
                  </a:lnTo>
                  <a:lnTo>
                    <a:pt x="154" y="683"/>
                  </a:lnTo>
                  <a:lnTo>
                    <a:pt x="160" y="691"/>
                  </a:lnTo>
                  <a:lnTo>
                    <a:pt x="168" y="699"/>
                  </a:lnTo>
                  <a:lnTo>
                    <a:pt x="187" y="725"/>
                  </a:lnTo>
                  <a:lnTo>
                    <a:pt x="212" y="759"/>
                  </a:lnTo>
                  <a:close/>
                  <a:moveTo>
                    <a:pt x="369" y="997"/>
                  </a:moveTo>
                  <a:lnTo>
                    <a:pt x="344" y="963"/>
                  </a:lnTo>
                  <a:lnTo>
                    <a:pt x="324" y="933"/>
                  </a:lnTo>
                  <a:lnTo>
                    <a:pt x="311" y="913"/>
                  </a:lnTo>
                  <a:lnTo>
                    <a:pt x="308" y="903"/>
                  </a:lnTo>
                  <a:lnTo>
                    <a:pt x="310" y="904"/>
                  </a:lnTo>
                  <a:lnTo>
                    <a:pt x="315" y="909"/>
                  </a:lnTo>
                  <a:lnTo>
                    <a:pt x="321" y="915"/>
                  </a:lnTo>
                  <a:lnTo>
                    <a:pt x="329" y="926"/>
                  </a:lnTo>
                  <a:lnTo>
                    <a:pt x="350" y="953"/>
                  </a:lnTo>
                  <a:lnTo>
                    <a:pt x="375" y="986"/>
                  </a:lnTo>
                  <a:lnTo>
                    <a:pt x="400" y="1022"/>
                  </a:lnTo>
                  <a:lnTo>
                    <a:pt x="421" y="1051"/>
                  </a:lnTo>
                  <a:lnTo>
                    <a:pt x="427" y="1063"/>
                  </a:lnTo>
                  <a:lnTo>
                    <a:pt x="432" y="1072"/>
                  </a:lnTo>
                  <a:lnTo>
                    <a:pt x="436" y="1078"/>
                  </a:lnTo>
                  <a:lnTo>
                    <a:pt x="437" y="1081"/>
                  </a:lnTo>
                  <a:lnTo>
                    <a:pt x="435" y="1080"/>
                  </a:lnTo>
                  <a:lnTo>
                    <a:pt x="430" y="1076"/>
                  </a:lnTo>
                  <a:lnTo>
                    <a:pt x="424" y="1068"/>
                  </a:lnTo>
                  <a:lnTo>
                    <a:pt x="415" y="1059"/>
                  </a:lnTo>
                  <a:lnTo>
                    <a:pt x="394" y="1032"/>
                  </a:lnTo>
                  <a:lnTo>
                    <a:pt x="369" y="997"/>
                  </a:lnTo>
                  <a:close/>
                  <a:moveTo>
                    <a:pt x="550" y="1224"/>
                  </a:moveTo>
                  <a:lnTo>
                    <a:pt x="576" y="1260"/>
                  </a:lnTo>
                  <a:lnTo>
                    <a:pt x="598" y="1291"/>
                  </a:lnTo>
                  <a:lnTo>
                    <a:pt x="605" y="1304"/>
                  </a:lnTo>
                  <a:lnTo>
                    <a:pt x="611" y="1312"/>
                  </a:lnTo>
                  <a:lnTo>
                    <a:pt x="614" y="1319"/>
                  </a:lnTo>
                  <a:lnTo>
                    <a:pt x="615" y="1322"/>
                  </a:lnTo>
                  <a:lnTo>
                    <a:pt x="613" y="1322"/>
                  </a:lnTo>
                  <a:lnTo>
                    <a:pt x="607" y="1318"/>
                  </a:lnTo>
                  <a:lnTo>
                    <a:pt x="601" y="1310"/>
                  </a:lnTo>
                  <a:lnTo>
                    <a:pt x="592" y="1299"/>
                  </a:lnTo>
                  <a:lnTo>
                    <a:pt x="569" y="1271"/>
                  </a:lnTo>
                  <a:lnTo>
                    <a:pt x="543" y="1236"/>
                  </a:lnTo>
                  <a:lnTo>
                    <a:pt x="517" y="1200"/>
                  </a:lnTo>
                  <a:lnTo>
                    <a:pt x="495" y="1169"/>
                  </a:lnTo>
                  <a:lnTo>
                    <a:pt x="487" y="1157"/>
                  </a:lnTo>
                  <a:lnTo>
                    <a:pt x="482" y="1147"/>
                  </a:lnTo>
                  <a:lnTo>
                    <a:pt x="479" y="1141"/>
                  </a:lnTo>
                  <a:lnTo>
                    <a:pt x="478" y="1137"/>
                  </a:lnTo>
                  <a:lnTo>
                    <a:pt x="480" y="1138"/>
                  </a:lnTo>
                  <a:lnTo>
                    <a:pt x="485" y="1143"/>
                  </a:lnTo>
                  <a:lnTo>
                    <a:pt x="492" y="1150"/>
                  </a:lnTo>
                  <a:lnTo>
                    <a:pt x="500" y="1160"/>
                  </a:lnTo>
                  <a:lnTo>
                    <a:pt x="523" y="1188"/>
                  </a:lnTo>
                  <a:lnTo>
                    <a:pt x="550" y="1224"/>
                  </a:lnTo>
                  <a:close/>
                  <a:moveTo>
                    <a:pt x="23" y="451"/>
                  </a:moveTo>
                  <a:lnTo>
                    <a:pt x="24" y="452"/>
                  </a:lnTo>
                  <a:lnTo>
                    <a:pt x="29" y="455"/>
                  </a:lnTo>
                  <a:lnTo>
                    <a:pt x="34" y="462"/>
                  </a:lnTo>
                  <a:lnTo>
                    <a:pt x="42" y="470"/>
                  </a:lnTo>
                  <a:lnTo>
                    <a:pt x="59" y="494"/>
                  </a:lnTo>
                  <a:lnTo>
                    <a:pt x="80" y="524"/>
                  </a:lnTo>
                  <a:lnTo>
                    <a:pt x="102" y="556"/>
                  </a:lnTo>
                  <a:lnTo>
                    <a:pt x="118" y="582"/>
                  </a:lnTo>
                  <a:lnTo>
                    <a:pt x="129" y="600"/>
                  </a:lnTo>
                  <a:lnTo>
                    <a:pt x="132" y="608"/>
                  </a:lnTo>
                  <a:lnTo>
                    <a:pt x="131" y="608"/>
                  </a:lnTo>
                  <a:lnTo>
                    <a:pt x="127" y="604"/>
                  </a:lnTo>
                  <a:lnTo>
                    <a:pt x="122" y="598"/>
                  </a:lnTo>
                  <a:lnTo>
                    <a:pt x="114" y="589"/>
                  </a:lnTo>
                  <a:lnTo>
                    <a:pt x="96" y="565"/>
                  </a:lnTo>
                  <a:lnTo>
                    <a:pt x="74" y="535"/>
                  </a:lnTo>
                  <a:lnTo>
                    <a:pt x="53" y="504"/>
                  </a:lnTo>
                  <a:lnTo>
                    <a:pt x="36" y="478"/>
                  </a:lnTo>
                  <a:lnTo>
                    <a:pt x="31" y="467"/>
                  </a:lnTo>
                  <a:lnTo>
                    <a:pt x="25" y="460"/>
                  </a:lnTo>
                  <a:lnTo>
                    <a:pt x="23" y="454"/>
                  </a:lnTo>
                  <a:lnTo>
                    <a:pt x="23" y="451"/>
                  </a:lnTo>
                  <a:close/>
                  <a:moveTo>
                    <a:pt x="168" y="658"/>
                  </a:moveTo>
                  <a:lnTo>
                    <a:pt x="170" y="658"/>
                  </a:lnTo>
                  <a:lnTo>
                    <a:pt x="174" y="663"/>
                  </a:lnTo>
                  <a:lnTo>
                    <a:pt x="180" y="669"/>
                  </a:lnTo>
                  <a:lnTo>
                    <a:pt x="187" y="679"/>
                  </a:lnTo>
                  <a:lnTo>
                    <a:pt x="207" y="704"/>
                  </a:lnTo>
                  <a:lnTo>
                    <a:pt x="229" y="735"/>
                  </a:lnTo>
                  <a:lnTo>
                    <a:pt x="252" y="766"/>
                  </a:lnTo>
                  <a:lnTo>
                    <a:pt x="269" y="793"/>
                  </a:lnTo>
                  <a:lnTo>
                    <a:pt x="276" y="804"/>
                  </a:lnTo>
                  <a:lnTo>
                    <a:pt x="281" y="813"/>
                  </a:lnTo>
                  <a:lnTo>
                    <a:pt x="283" y="818"/>
                  </a:lnTo>
                  <a:lnTo>
                    <a:pt x="285" y="821"/>
                  </a:lnTo>
                  <a:lnTo>
                    <a:pt x="282" y="820"/>
                  </a:lnTo>
                  <a:lnTo>
                    <a:pt x="278" y="817"/>
                  </a:lnTo>
                  <a:lnTo>
                    <a:pt x="273" y="810"/>
                  </a:lnTo>
                  <a:lnTo>
                    <a:pt x="265" y="802"/>
                  </a:lnTo>
                  <a:lnTo>
                    <a:pt x="246" y="777"/>
                  </a:lnTo>
                  <a:lnTo>
                    <a:pt x="223" y="746"/>
                  </a:lnTo>
                  <a:lnTo>
                    <a:pt x="200" y="713"/>
                  </a:lnTo>
                  <a:lnTo>
                    <a:pt x="183" y="686"/>
                  </a:lnTo>
                  <a:lnTo>
                    <a:pt x="177" y="676"/>
                  </a:lnTo>
                  <a:lnTo>
                    <a:pt x="171" y="667"/>
                  </a:lnTo>
                  <a:lnTo>
                    <a:pt x="169" y="660"/>
                  </a:lnTo>
                  <a:lnTo>
                    <a:pt x="168" y="658"/>
                  </a:lnTo>
                  <a:close/>
                  <a:moveTo>
                    <a:pt x="387" y="953"/>
                  </a:moveTo>
                  <a:lnTo>
                    <a:pt x="411" y="986"/>
                  </a:lnTo>
                  <a:lnTo>
                    <a:pt x="429" y="1014"/>
                  </a:lnTo>
                  <a:lnTo>
                    <a:pt x="437" y="1026"/>
                  </a:lnTo>
                  <a:lnTo>
                    <a:pt x="441" y="1035"/>
                  </a:lnTo>
                  <a:lnTo>
                    <a:pt x="444" y="1040"/>
                  </a:lnTo>
                  <a:lnTo>
                    <a:pt x="445" y="1044"/>
                  </a:lnTo>
                  <a:lnTo>
                    <a:pt x="443" y="1044"/>
                  </a:lnTo>
                  <a:lnTo>
                    <a:pt x="439" y="1039"/>
                  </a:lnTo>
                  <a:lnTo>
                    <a:pt x="432" y="1033"/>
                  </a:lnTo>
                  <a:lnTo>
                    <a:pt x="425" y="1023"/>
                  </a:lnTo>
                  <a:lnTo>
                    <a:pt x="404" y="997"/>
                  </a:lnTo>
                  <a:lnTo>
                    <a:pt x="380" y="965"/>
                  </a:lnTo>
                  <a:lnTo>
                    <a:pt x="356" y="931"/>
                  </a:lnTo>
                  <a:lnTo>
                    <a:pt x="337" y="902"/>
                  </a:lnTo>
                  <a:lnTo>
                    <a:pt x="330" y="891"/>
                  </a:lnTo>
                  <a:lnTo>
                    <a:pt x="326" y="883"/>
                  </a:lnTo>
                  <a:lnTo>
                    <a:pt x="322" y="876"/>
                  </a:lnTo>
                  <a:lnTo>
                    <a:pt x="321" y="873"/>
                  </a:lnTo>
                  <a:lnTo>
                    <a:pt x="323" y="874"/>
                  </a:lnTo>
                  <a:lnTo>
                    <a:pt x="328" y="878"/>
                  </a:lnTo>
                  <a:lnTo>
                    <a:pt x="334" y="885"/>
                  </a:lnTo>
                  <a:lnTo>
                    <a:pt x="342" y="895"/>
                  </a:lnTo>
                  <a:lnTo>
                    <a:pt x="362" y="920"/>
                  </a:lnTo>
                  <a:lnTo>
                    <a:pt x="387" y="953"/>
                  </a:lnTo>
                  <a:close/>
                  <a:moveTo>
                    <a:pt x="546" y="1192"/>
                  </a:moveTo>
                  <a:lnTo>
                    <a:pt x="521" y="1158"/>
                  </a:lnTo>
                  <a:lnTo>
                    <a:pt x="501" y="1129"/>
                  </a:lnTo>
                  <a:lnTo>
                    <a:pt x="494" y="1117"/>
                  </a:lnTo>
                  <a:lnTo>
                    <a:pt x="489" y="1107"/>
                  </a:lnTo>
                  <a:lnTo>
                    <a:pt x="485" y="1102"/>
                  </a:lnTo>
                  <a:lnTo>
                    <a:pt x="485" y="1099"/>
                  </a:lnTo>
                  <a:lnTo>
                    <a:pt x="486" y="1099"/>
                  </a:lnTo>
                  <a:lnTo>
                    <a:pt x="492" y="1103"/>
                  </a:lnTo>
                  <a:lnTo>
                    <a:pt x="498" y="1110"/>
                  </a:lnTo>
                  <a:lnTo>
                    <a:pt x="507" y="1120"/>
                  </a:lnTo>
                  <a:lnTo>
                    <a:pt x="528" y="1147"/>
                  </a:lnTo>
                  <a:lnTo>
                    <a:pt x="554" y="1182"/>
                  </a:lnTo>
                  <a:lnTo>
                    <a:pt x="579" y="1216"/>
                  </a:lnTo>
                  <a:lnTo>
                    <a:pt x="599" y="1245"/>
                  </a:lnTo>
                  <a:lnTo>
                    <a:pt x="606" y="1257"/>
                  </a:lnTo>
                  <a:lnTo>
                    <a:pt x="612" y="1267"/>
                  </a:lnTo>
                  <a:lnTo>
                    <a:pt x="615" y="1273"/>
                  </a:lnTo>
                  <a:lnTo>
                    <a:pt x="616" y="1276"/>
                  </a:lnTo>
                  <a:lnTo>
                    <a:pt x="614" y="1276"/>
                  </a:lnTo>
                  <a:lnTo>
                    <a:pt x="609" y="1271"/>
                  </a:lnTo>
                  <a:lnTo>
                    <a:pt x="603" y="1264"/>
                  </a:lnTo>
                  <a:lnTo>
                    <a:pt x="594" y="1254"/>
                  </a:lnTo>
                  <a:lnTo>
                    <a:pt x="572" y="1227"/>
                  </a:lnTo>
                  <a:lnTo>
                    <a:pt x="546" y="1192"/>
                  </a:lnTo>
                  <a:close/>
                  <a:moveTo>
                    <a:pt x="56" y="447"/>
                  </a:moveTo>
                  <a:lnTo>
                    <a:pt x="58" y="447"/>
                  </a:lnTo>
                  <a:lnTo>
                    <a:pt x="61" y="450"/>
                  </a:lnTo>
                  <a:lnTo>
                    <a:pt x="66" y="456"/>
                  </a:lnTo>
                  <a:lnTo>
                    <a:pt x="74" y="465"/>
                  </a:lnTo>
                  <a:lnTo>
                    <a:pt x="91" y="488"/>
                  </a:lnTo>
                  <a:lnTo>
                    <a:pt x="112" y="517"/>
                  </a:lnTo>
                  <a:lnTo>
                    <a:pt x="132" y="546"/>
                  </a:lnTo>
                  <a:lnTo>
                    <a:pt x="148" y="571"/>
                  </a:lnTo>
                  <a:lnTo>
                    <a:pt x="158" y="589"/>
                  </a:lnTo>
                  <a:lnTo>
                    <a:pt x="161" y="597"/>
                  </a:lnTo>
                  <a:lnTo>
                    <a:pt x="159" y="597"/>
                  </a:lnTo>
                  <a:lnTo>
                    <a:pt x="156" y="592"/>
                  </a:lnTo>
                  <a:lnTo>
                    <a:pt x="151" y="587"/>
                  </a:lnTo>
                  <a:lnTo>
                    <a:pt x="143" y="578"/>
                  </a:lnTo>
                  <a:lnTo>
                    <a:pt x="126" y="556"/>
                  </a:lnTo>
                  <a:lnTo>
                    <a:pt x="105" y="527"/>
                  </a:lnTo>
                  <a:lnTo>
                    <a:pt x="85" y="497"/>
                  </a:lnTo>
                  <a:lnTo>
                    <a:pt x="70" y="473"/>
                  </a:lnTo>
                  <a:lnTo>
                    <a:pt x="63" y="463"/>
                  </a:lnTo>
                  <a:lnTo>
                    <a:pt x="59" y="454"/>
                  </a:lnTo>
                  <a:lnTo>
                    <a:pt x="57" y="449"/>
                  </a:lnTo>
                  <a:lnTo>
                    <a:pt x="56" y="447"/>
                  </a:lnTo>
                  <a:close/>
                  <a:moveTo>
                    <a:pt x="195" y="644"/>
                  </a:moveTo>
                  <a:lnTo>
                    <a:pt x="197" y="645"/>
                  </a:lnTo>
                  <a:lnTo>
                    <a:pt x="200" y="649"/>
                  </a:lnTo>
                  <a:lnTo>
                    <a:pt x="207" y="655"/>
                  </a:lnTo>
                  <a:lnTo>
                    <a:pt x="214" y="664"/>
                  </a:lnTo>
                  <a:lnTo>
                    <a:pt x="233" y="687"/>
                  </a:lnTo>
                  <a:lnTo>
                    <a:pt x="254" y="718"/>
                  </a:lnTo>
                  <a:lnTo>
                    <a:pt x="276" y="749"/>
                  </a:lnTo>
                  <a:lnTo>
                    <a:pt x="293" y="775"/>
                  </a:lnTo>
                  <a:lnTo>
                    <a:pt x="304" y="793"/>
                  </a:lnTo>
                  <a:lnTo>
                    <a:pt x="307" y="802"/>
                  </a:lnTo>
                  <a:lnTo>
                    <a:pt x="305" y="801"/>
                  </a:lnTo>
                  <a:lnTo>
                    <a:pt x="301" y="797"/>
                  </a:lnTo>
                  <a:lnTo>
                    <a:pt x="295" y="791"/>
                  </a:lnTo>
                  <a:lnTo>
                    <a:pt x="288" y="782"/>
                  </a:lnTo>
                  <a:lnTo>
                    <a:pt x="269" y="759"/>
                  </a:lnTo>
                  <a:lnTo>
                    <a:pt x="248" y="728"/>
                  </a:lnTo>
                  <a:lnTo>
                    <a:pt x="226" y="697"/>
                  </a:lnTo>
                  <a:lnTo>
                    <a:pt x="209" y="671"/>
                  </a:lnTo>
                  <a:lnTo>
                    <a:pt x="202" y="661"/>
                  </a:lnTo>
                  <a:lnTo>
                    <a:pt x="198" y="653"/>
                  </a:lnTo>
                  <a:lnTo>
                    <a:pt x="196" y="647"/>
                  </a:lnTo>
                  <a:lnTo>
                    <a:pt x="195" y="644"/>
                  </a:lnTo>
                  <a:close/>
                  <a:moveTo>
                    <a:pt x="399" y="940"/>
                  </a:moveTo>
                  <a:lnTo>
                    <a:pt x="375" y="908"/>
                  </a:lnTo>
                  <a:lnTo>
                    <a:pt x="358" y="879"/>
                  </a:lnTo>
                  <a:lnTo>
                    <a:pt x="350" y="869"/>
                  </a:lnTo>
                  <a:lnTo>
                    <a:pt x="346" y="860"/>
                  </a:lnTo>
                  <a:lnTo>
                    <a:pt x="343" y="855"/>
                  </a:lnTo>
                  <a:lnTo>
                    <a:pt x="343" y="851"/>
                  </a:lnTo>
                  <a:lnTo>
                    <a:pt x="345" y="853"/>
                  </a:lnTo>
                  <a:lnTo>
                    <a:pt x="349" y="856"/>
                  </a:lnTo>
                  <a:lnTo>
                    <a:pt x="355" y="862"/>
                  </a:lnTo>
                  <a:lnTo>
                    <a:pt x="362" y="872"/>
                  </a:lnTo>
                  <a:lnTo>
                    <a:pt x="383" y="897"/>
                  </a:lnTo>
                  <a:lnTo>
                    <a:pt x="405" y="928"/>
                  </a:lnTo>
                  <a:lnTo>
                    <a:pt x="428" y="960"/>
                  </a:lnTo>
                  <a:lnTo>
                    <a:pt x="446" y="987"/>
                  </a:lnTo>
                  <a:lnTo>
                    <a:pt x="453" y="998"/>
                  </a:lnTo>
                  <a:lnTo>
                    <a:pt x="457" y="1006"/>
                  </a:lnTo>
                  <a:lnTo>
                    <a:pt x="460" y="1012"/>
                  </a:lnTo>
                  <a:lnTo>
                    <a:pt x="460" y="1015"/>
                  </a:lnTo>
                  <a:lnTo>
                    <a:pt x="459" y="1014"/>
                  </a:lnTo>
                  <a:lnTo>
                    <a:pt x="455" y="1011"/>
                  </a:lnTo>
                  <a:lnTo>
                    <a:pt x="449" y="1005"/>
                  </a:lnTo>
                  <a:lnTo>
                    <a:pt x="441" y="995"/>
                  </a:lnTo>
                  <a:lnTo>
                    <a:pt x="422" y="971"/>
                  </a:lnTo>
                  <a:lnTo>
                    <a:pt x="399" y="940"/>
                  </a:lnTo>
                  <a:close/>
                  <a:moveTo>
                    <a:pt x="559" y="1159"/>
                  </a:moveTo>
                  <a:lnTo>
                    <a:pt x="534" y="1126"/>
                  </a:lnTo>
                  <a:lnTo>
                    <a:pt x="516" y="1096"/>
                  </a:lnTo>
                  <a:lnTo>
                    <a:pt x="508" y="1086"/>
                  </a:lnTo>
                  <a:lnTo>
                    <a:pt x="503" y="1076"/>
                  </a:lnTo>
                  <a:lnTo>
                    <a:pt x="499" y="1071"/>
                  </a:lnTo>
                  <a:lnTo>
                    <a:pt x="499" y="1067"/>
                  </a:lnTo>
                  <a:lnTo>
                    <a:pt x="501" y="1068"/>
                  </a:lnTo>
                  <a:lnTo>
                    <a:pt x="506" y="1072"/>
                  </a:lnTo>
                  <a:lnTo>
                    <a:pt x="512" y="1078"/>
                  </a:lnTo>
                  <a:lnTo>
                    <a:pt x="520" y="1088"/>
                  </a:lnTo>
                  <a:lnTo>
                    <a:pt x="541" y="1114"/>
                  </a:lnTo>
                  <a:lnTo>
                    <a:pt x="566" y="1147"/>
                  </a:lnTo>
                  <a:lnTo>
                    <a:pt x="590" y="1181"/>
                  </a:lnTo>
                  <a:lnTo>
                    <a:pt x="609" y="1209"/>
                  </a:lnTo>
                  <a:lnTo>
                    <a:pt x="616" y="1219"/>
                  </a:lnTo>
                  <a:lnTo>
                    <a:pt x="621" y="1228"/>
                  </a:lnTo>
                  <a:lnTo>
                    <a:pt x="625" y="1235"/>
                  </a:lnTo>
                  <a:lnTo>
                    <a:pt x="625" y="1238"/>
                  </a:lnTo>
                  <a:lnTo>
                    <a:pt x="622" y="1237"/>
                  </a:lnTo>
                  <a:lnTo>
                    <a:pt x="618" y="1233"/>
                  </a:lnTo>
                  <a:lnTo>
                    <a:pt x="612" y="1226"/>
                  </a:lnTo>
                  <a:lnTo>
                    <a:pt x="604" y="1217"/>
                  </a:lnTo>
                  <a:lnTo>
                    <a:pt x="582" y="1191"/>
                  </a:lnTo>
                  <a:lnTo>
                    <a:pt x="559" y="1159"/>
                  </a:lnTo>
                  <a:close/>
                  <a:moveTo>
                    <a:pt x="143" y="526"/>
                  </a:moveTo>
                  <a:lnTo>
                    <a:pt x="124" y="497"/>
                  </a:lnTo>
                  <a:lnTo>
                    <a:pt x="109" y="474"/>
                  </a:lnTo>
                  <a:lnTo>
                    <a:pt x="102" y="464"/>
                  </a:lnTo>
                  <a:lnTo>
                    <a:pt x="99" y="456"/>
                  </a:lnTo>
                  <a:lnTo>
                    <a:pt x="97" y="451"/>
                  </a:lnTo>
                  <a:lnTo>
                    <a:pt x="96" y="449"/>
                  </a:lnTo>
                  <a:lnTo>
                    <a:pt x="98" y="449"/>
                  </a:lnTo>
                  <a:lnTo>
                    <a:pt x="101" y="452"/>
                  </a:lnTo>
                  <a:lnTo>
                    <a:pt x="106" y="458"/>
                  </a:lnTo>
                  <a:lnTo>
                    <a:pt x="113" y="466"/>
                  </a:lnTo>
                  <a:lnTo>
                    <a:pt x="129" y="488"/>
                  </a:lnTo>
                  <a:lnTo>
                    <a:pt x="150" y="515"/>
                  </a:lnTo>
                  <a:lnTo>
                    <a:pt x="169" y="544"/>
                  </a:lnTo>
                  <a:lnTo>
                    <a:pt x="184" y="568"/>
                  </a:lnTo>
                  <a:lnTo>
                    <a:pt x="194" y="585"/>
                  </a:lnTo>
                  <a:lnTo>
                    <a:pt x="197" y="592"/>
                  </a:lnTo>
                  <a:lnTo>
                    <a:pt x="195" y="591"/>
                  </a:lnTo>
                  <a:lnTo>
                    <a:pt x="192" y="589"/>
                  </a:lnTo>
                  <a:lnTo>
                    <a:pt x="186" y="583"/>
                  </a:lnTo>
                  <a:lnTo>
                    <a:pt x="180" y="575"/>
                  </a:lnTo>
                  <a:lnTo>
                    <a:pt x="163" y="552"/>
                  </a:lnTo>
                  <a:lnTo>
                    <a:pt x="143" y="526"/>
                  </a:lnTo>
                  <a:close/>
                  <a:moveTo>
                    <a:pt x="229" y="639"/>
                  </a:moveTo>
                  <a:lnTo>
                    <a:pt x="232" y="639"/>
                  </a:lnTo>
                  <a:lnTo>
                    <a:pt x="235" y="642"/>
                  </a:lnTo>
                  <a:lnTo>
                    <a:pt x="240" y="649"/>
                  </a:lnTo>
                  <a:lnTo>
                    <a:pt x="248" y="656"/>
                  </a:lnTo>
                  <a:lnTo>
                    <a:pt x="265" y="680"/>
                  </a:lnTo>
                  <a:lnTo>
                    <a:pt x="287" y="708"/>
                  </a:lnTo>
                  <a:lnTo>
                    <a:pt x="307" y="738"/>
                  </a:lnTo>
                  <a:lnTo>
                    <a:pt x="323" y="763"/>
                  </a:lnTo>
                  <a:lnTo>
                    <a:pt x="329" y="773"/>
                  </a:lnTo>
                  <a:lnTo>
                    <a:pt x="334" y="780"/>
                  </a:lnTo>
                  <a:lnTo>
                    <a:pt x="336" y="787"/>
                  </a:lnTo>
                  <a:lnTo>
                    <a:pt x="336" y="789"/>
                  </a:lnTo>
                  <a:lnTo>
                    <a:pt x="335" y="789"/>
                  </a:lnTo>
                  <a:lnTo>
                    <a:pt x="331" y="786"/>
                  </a:lnTo>
                  <a:lnTo>
                    <a:pt x="326" y="779"/>
                  </a:lnTo>
                  <a:lnTo>
                    <a:pt x="318" y="770"/>
                  </a:lnTo>
                  <a:lnTo>
                    <a:pt x="301" y="748"/>
                  </a:lnTo>
                  <a:lnTo>
                    <a:pt x="280" y="719"/>
                  </a:lnTo>
                  <a:lnTo>
                    <a:pt x="259" y="690"/>
                  </a:lnTo>
                  <a:lnTo>
                    <a:pt x="242" y="665"/>
                  </a:lnTo>
                  <a:lnTo>
                    <a:pt x="237" y="655"/>
                  </a:lnTo>
                  <a:lnTo>
                    <a:pt x="233" y="646"/>
                  </a:lnTo>
                  <a:lnTo>
                    <a:pt x="229" y="641"/>
                  </a:lnTo>
                  <a:lnTo>
                    <a:pt x="229" y="639"/>
                  </a:lnTo>
                  <a:close/>
                  <a:moveTo>
                    <a:pt x="424" y="922"/>
                  </a:moveTo>
                  <a:lnTo>
                    <a:pt x="402" y="890"/>
                  </a:lnTo>
                  <a:lnTo>
                    <a:pt x="385" y="864"/>
                  </a:lnTo>
                  <a:lnTo>
                    <a:pt x="378" y="854"/>
                  </a:lnTo>
                  <a:lnTo>
                    <a:pt x="374" y="845"/>
                  </a:lnTo>
                  <a:lnTo>
                    <a:pt x="371" y="840"/>
                  </a:lnTo>
                  <a:lnTo>
                    <a:pt x="371" y="836"/>
                  </a:lnTo>
                  <a:lnTo>
                    <a:pt x="373" y="837"/>
                  </a:lnTo>
                  <a:lnTo>
                    <a:pt x="376" y="841"/>
                  </a:lnTo>
                  <a:lnTo>
                    <a:pt x="383" y="847"/>
                  </a:lnTo>
                  <a:lnTo>
                    <a:pt x="390" y="856"/>
                  </a:lnTo>
                  <a:lnTo>
                    <a:pt x="409" y="879"/>
                  </a:lnTo>
                  <a:lnTo>
                    <a:pt x="431" y="910"/>
                  </a:lnTo>
                  <a:lnTo>
                    <a:pt x="453" y="941"/>
                  </a:lnTo>
                  <a:lnTo>
                    <a:pt x="470" y="967"/>
                  </a:lnTo>
                  <a:lnTo>
                    <a:pt x="477" y="977"/>
                  </a:lnTo>
                  <a:lnTo>
                    <a:pt x="481" y="985"/>
                  </a:lnTo>
                  <a:lnTo>
                    <a:pt x="484" y="991"/>
                  </a:lnTo>
                  <a:lnTo>
                    <a:pt x="484" y="994"/>
                  </a:lnTo>
                  <a:lnTo>
                    <a:pt x="483" y="993"/>
                  </a:lnTo>
                  <a:lnTo>
                    <a:pt x="479" y="990"/>
                  </a:lnTo>
                  <a:lnTo>
                    <a:pt x="473" y="984"/>
                  </a:lnTo>
                  <a:lnTo>
                    <a:pt x="466" y="974"/>
                  </a:lnTo>
                  <a:lnTo>
                    <a:pt x="446" y="952"/>
                  </a:lnTo>
                  <a:lnTo>
                    <a:pt x="424" y="922"/>
                  </a:lnTo>
                  <a:close/>
                  <a:moveTo>
                    <a:pt x="578" y="1132"/>
                  </a:moveTo>
                  <a:lnTo>
                    <a:pt x="554" y="1100"/>
                  </a:lnTo>
                  <a:lnTo>
                    <a:pt x="536" y="1073"/>
                  </a:lnTo>
                  <a:lnTo>
                    <a:pt x="530" y="1062"/>
                  </a:lnTo>
                  <a:lnTo>
                    <a:pt x="524" y="1053"/>
                  </a:lnTo>
                  <a:lnTo>
                    <a:pt x="522" y="1047"/>
                  </a:lnTo>
                  <a:lnTo>
                    <a:pt x="521" y="1044"/>
                  </a:lnTo>
                  <a:lnTo>
                    <a:pt x="523" y="1045"/>
                  </a:lnTo>
                  <a:lnTo>
                    <a:pt x="527" y="1048"/>
                  </a:lnTo>
                  <a:lnTo>
                    <a:pt x="534" y="1054"/>
                  </a:lnTo>
                  <a:lnTo>
                    <a:pt x="541" y="1064"/>
                  </a:lnTo>
                  <a:lnTo>
                    <a:pt x="562" y="1089"/>
                  </a:lnTo>
                  <a:lnTo>
                    <a:pt x="586" y="1120"/>
                  </a:lnTo>
                  <a:lnTo>
                    <a:pt x="608" y="1153"/>
                  </a:lnTo>
                  <a:lnTo>
                    <a:pt x="627" y="1179"/>
                  </a:lnTo>
                  <a:lnTo>
                    <a:pt x="633" y="1190"/>
                  </a:lnTo>
                  <a:lnTo>
                    <a:pt x="639" y="1199"/>
                  </a:lnTo>
                  <a:lnTo>
                    <a:pt x="641" y="1204"/>
                  </a:lnTo>
                  <a:lnTo>
                    <a:pt x="642" y="1208"/>
                  </a:lnTo>
                  <a:lnTo>
                    <a:pt x="640" y="1206"/>
                  </a:lnTo>
                  <a:lnTo>
                    <a:pt x="635" y="1203"/>
                  </a:lnTo>
                  <a:lnTo>
                    <a:pt x="630" y="1197"/>
                  </a:lnTo>
                  <a:lnTo>
                    <a:pt x="621" y="1188"/>
                  </a:lnTo>
                  <a:lnTo>
                    <a:pt x="602" y="1163"/>
                  </a:lnTo>
                  <a:lnTo>
                    <a:pt x="578" y="1132"/>
                  </a:lnTo>
                  <a:close/>
                  <a:moveTo>
                    <a:pt x="63" y="354"/>
                  </a:moveTo>
                  <a:lnTo>
                    <a:pt x="46" y="328"/>
                  </a:lnTo>
                  <a:lnTo>
                    <a:pt x="32" y="305"/>
                  </a:lnTo>
                  <a:lnTo>
                    <a:pt x="23" y="289"/>
                  </a:lnTo>
                  <a:lnTo>
                    <a:pt x="21" y="282"/>
                  </a:lnTo>
                  <a:lnTo>
                    <a:pt x="25" y="286"/>
                  </a:lnTo>
                  <a:lnTo>
                    <a:pt x="36" y="299"/>
                  </a:lnTo>
                  <a:lnTo>
                    <a:pt x="51" y="318"/>
                  </a:lnTo>
                  <a:lnTo>
                    <a:pt x="70" y="344"/>
                  </a:lnTo>
                  <a:lnTo>
                    <a:pt x="87" y="370"/>
                  </a:lnTo>
                  <a:lnTo>
                    <a:pt x="101" y="392"/>
                  </a:lnTo>
                  <a:lnTo>
                    <a:pt x="111" y="408"/>
                  </a:lnTo>
                  <a:lnTo>
                    <a:pt x="113" y="414"/>
                  </a:lnTo>
                  <a:lnTo>
                    <a:pt x="111" y="414"/>
                  </a:lnTo>
                  <a:lnTo>
                    <a:pt x="107" y="411"/>
                  </a:lnTo>
                  <a:lnTo>
                    <a:pt x="103" y="406"/>
                  </a:lnTo>
                  <a:lnTo>
                    <a:pt x="97" y="399"/>
                  </a:lnTo>
                  <a:lnTo>
                    <a:pt x="82" y="379"/>
                  </a:lnTo>
                  <a:lnTo>
                    <a:pt x="63" y="354"/>
                  </a:lnTo>
                  <a:close/>
                  <a:moveTo>
                    <a:pt x="142" y="456"/>
                  </a:moveTo>
                  <a:lnTo>
                    <a:pt x="144" y="456"/>
                  </a:lnTo>
                  <a:lnTo>
                    <a:pt x="147" y="460"/>
                  </a:lnTo>
                  <a:lnTo>
                    <a:pt x="152" y="466"/>
                  </a:lnTo>
                  <a:lnTo>
                    <a:pt x="158" y="474"/>
                  </a:lnTo>
                  <a:lnTo>
                    <a:pt x="174" y="494"/>
                  </a:lnTo>
                  <a:lnTo>
                    <a:pt x="194" y="521"/>
                  </a:lnTo>
                  <a:lnTo>
                    <a:pt x="212" y="548"/>
                  </a:lnTo>
                  <a:lnTo>
                    <a:pt x="227" y="571"/>
                  </a:lnTo>
                  <a:lnTo>
                    <a:pt x="237" y="587"/>
                  </a:lnTo>
                  <a:lnTo>
                    <a:pt x="239" y="595"/>
                  </a:lnTo>
                  <a:lnTo>
                    <a:pt x="237" y="595"/>
                  </a:lnTo>
                  <a:lnTo>
                    <a:pt x="234" y="591"/>
                  </a:lnTo>
                  <a:lnTo>
                    <a:pt x="229" y="586"/>
                  </a:lnTo>
                  <a:lnTo>
                    <a:pt x="223" y="578"/>
                  </a:lnTo>
                  <a:lnTo>
                    <a:pt x="207" y="558"/>
                  </a:lnTo>
                  <a:lnTo>
                    <a:pt x="187" y="532"/>
                  </a:lnTo>
                  <a:lnTo>
                    <a:pt x="169" y="504"/>
                  </a:lnTo>
                  <a:lnTo>
                    <a:pt x="154" y="480"/>
                  </a:lnTo>
                  <a:lnTo>
                    <a:pt x="148" y="472"/>
                  </a:lnTo>
                  <a:lnTo>
                    <a:pt x="144" y="464"/>
                  </a:lnTo>
                  <a:lnTo>
                    <a:pt x="142" y="459"/>
                  </a:lnTo>
                  <a:lnTo>
                    <a:pt x="142" y="456"/>
                  </a:lnTo>
                  <a:close/>
                  <a:moveTo>
                    <a:pt x="318" y="717"/>
                  </a:moveTo>
                  <a:lnTo>
                    <a:pt x="299" y="687"/>
                  </a:lnTo>
                  <a:lnTo>
                    <a:pt x="283" y="664"/>
                  </a:lnTo>
                  <a:lnTo>
                    <a:pt x="277" y="654"/>
                  </a:lnTo>
                  <a:lnTo>
                    <a:pt x="274" y="646"/>
                  </a:lnTo>
                  <a:lnTo>
                    <a:pt x="270" y="642"/>
                  </a:lnTo>
                  <a:lnTo>
                    <a:pt x="270" y="639"/>
                  </a:lnTo>
                  <a:lnTo>
                    <a:pt x="273" y="640"/>
                  </a:lnTo>
                  <a:lnTo>
                    <a:pt x="276" y="642"/>
                  </a:lnTo>
                  <a:lnTo>
                    <a:pt x="281" y="649"/>
                  </a:lnTo>
                  <a:lnTo>
                    <a:pt x="288" y="656"/>
                  </a:lnTo>
                  <a:lnTo>
                    <a:pt x="305" y="678"/>
                  </a:lnTo>
                  <a:lnTo>
                    <a:pt x="326" y="706"/>
                  </a:lnTo>
                  <a:lnTo>
                    <a:pt x="345" y="734"/>
                  </a:lnTo>
                  <a:lnTo>
                    <a:pt x="360" y="758"/>
                  </a:lnTo>
                  <a:lnTo>
                    <a:pt x="371" y="775"/>
                  </a:lnTo>
                  <a:lnTo>
                    <a:pt x="373" y="782"/>
                  </a:lnTo>
                  <a:lnTo>
                    <a:pt x="372" y="782"/>
                  </a:lnTo>
                  <a:lnTo>
                    <a:pt x="368" y="779"/>
                  </a:lnTo>
                  <a:lnTo>
                    <a:pt x="362" y="774"/>
                  </a:lnTo>
                  <a:lnTo>
                    <a:pt x="356" y="766"/>
                  </a:lnTo>
                  <a:lnTo>
                    <a:pt x="338" y="744"/>
                  </a:lnTo>
                  <a:lnTo>
                    <a:pt x="318" y="717"/>
                  </a:lnTo>
                  <a:close/>
                  <a:moveTo>
                    <a:pt x="406" y="830"/>
                  </a:moveTo>
                  <a:lnTo>
                    <a:pt x="409" y="830"/>
                  </a:lnTo>
                  <a:lnTo>
                    <a:pt x="412" y="833"/>
                  </a:lnTo>
                  <a:lnTo>
                    <a:pt x="417" y="838"/>
                  </a:lnTo>
                  <a:lnTo>
                    <a:pt x="425" y="847"/>
                  </a:lnTo>
                  <a:lnTo>
                    <a:pt x="443" y="870"/>
                  </a:lnTo>
                  <a:lnTo>
                    <a:pt x="465" y="899"/>
                  </a:lnTo>
                  <a:lnTo>
                    <a:pt x="485" y="928"/>
                  </a:lnTo>
                  <a:lnTo>
                    <a:pt x="501" y="953"/>
                  </a:lnTo>
                  <a:lnTo>
                    <a:pt x="508" y="964"/>
                  </a:lnTo>
                  <a:lnTo>
                    <a:pt x="512" y="971"/>
                  </a:lnTo>
                  <a:lnTo>
                    <a:pt x="516" y="977"/>
                  </a:lnTo>
                  <a:lnTo>
                    <a:pt x="516" y="980"/>
                  </a:lnTo>
                  <a:lnTo>
                    <a:pt x="513" y="979"/>
                  </a:lnTo>
                  <a:lnTo>
                    <a:pt x="510" y="976"/>
                  </a:lnTo>
                  <a:lnTo>
                    <a:pt x="505" y="970"/>
                  </a:lnTo>
                  <a:lnTo>
                    <a:pt x="497" y="962"/>
                  </a:lnTo>
                  <a:lnTo>
                    <a:pt x="479" y="939"/>
                  </a:lnTo>
                  <a:lnTo>
                    <a:pt x="457" y="910"/>
                  </a:lnTo>
                  <a:lnTo>
                    <a:pt x="437" y="881"/>
                  </a:lnTo>
                  <a:lnTo>
                    <a:pt x="421" y="856"/>
                  </a:lnTo>
                  <a:lnTo>
                    <a:pt x="414" y="845"/>
                  </a:lnTo>
                  <a:lnTo>
                    <a:pt x="410" y="837"/>
                  </a:lnTo>
                  <a:lnTo>
                    <a:pt x="406" y="832"/>
                  </a:lnTo>
                  <a:lnTo>
                    <a:pt x="406" y="830"/>
                  </a:lnTo>
                  <a:close/>
                  <a:moveTo>
                    <a:pt x="550" y="1027"/>
                  </a:moveTo>
                  <a:lnTo>
                    <a:pt x="552" y="1027"/>
                  </a:lnTo>
                  <a:lnTo>
                    <a:pt x="557" y="1032"/>
                  </a:lnTo>
                  <a:lnTo>
                    <a:pt x="563" y="1038"/>
                  </a:lnTo>
                  <a:lnTo>
                    <a:pt x="571" y="1047"/>
                  </a:lnTo>
                  <a:lnTo>
                    <a:pt x="589" y="1071"/>
                  </a:lnTo>
                  <a:lnTo>
                    <a:pt x="612" y="1101"/>
                  </a:lnTo>
                  <a:lnTo>
                    <a:pt x="634" y="1131"/>
                  </a:lnTo>
                  <a:lnTo>
                    <a:pt x="652" y="1158"/>
                  </a:lnTo>
                  <a:lnTo>
                    <a:pt x="658" y="1168"/>
                  </a:lnTo>
                  <a:lnTo>
                    <a:pt x="663" y="1176"/>
                  </a:lnTo>
                  <a:lnTo>
                    <a:pt x="666" y="1182"/>
                  </a:lnTo>
                  <a:lnTo>
                    <a:pt x="667" y="1185"/>
                  </a:lnTo>
                  <a:lnTo>
                    <a:pt x="664" y="1185"/>
                  </a:lnTo>
                  <a:lnTo>
                    <a:pt x="660" y="1181"/>
                  </a:lnTo>
                  <a:lnTo>
                    <a:pt x="655" y="1175"/>
                  </a:lnTo>
                  <a:lnTo>
                    <a:pt x="646" y="1167"/>
                  </a:lnTo>
                  <a:lnTo>
                    <a:pt x="628" y="1143"/>
                  </a:lnTo>
                  <a:lnTo>
                    <a:pt x="604" y="1113"/>
                  </a:lnTo>
                  <a:lnTo>
                    <a:pt x="582" y="1081"/>
                  </a:lnTo>
                  <a:lnTo>
                    <a:pt x="565" y="1055"/>
                  </a:lnTo>
                  <a:lnTo>
                    <a:pt x="559" y="1045"/>
                  </a:lnTo>
                  <a:lnTo>
                    <a:pt x="553" y="1036"/>
                  </a:lnTo>
                  <a:lnTo>
                    <a:pt x="551" y="1031"/>
                  </a:lnTo>
                  <a:lnTo>
                    <a:pt x="550" y="1027"/>
                  </a:lnTo>
                  <a:close/>
                  <a:moveTo>
                    <a:pt x="126" y="363"/>
                  </a:moveTo>
                  <a:lnTo>
                    <a:pt x="142" y="387"/>
                  </a:lnTo>
                  <a:lnTo>
                    <a:pt x="156" y="409"/>
                  </a:lnTo>
                  <a:lnTo>
                    <a:pt x="165" y="424"/>
                  </a:lnTo>
                  <a:lnTo>
                    <a:pt x="167" y="432"/>
                  </a:lnTo>
                  <a:lnTo>
                    <a:pt x="163" y="428"/>
                  </a:lnTo>
                  <a:lnTo>
                    <a:pt x="152" y="417"/>
                  </a:lnTo>
                  <a:lnTo>
                    <a:pt x="137" y="397"/>
                  </a:lnTo>
                  <a:lnTo>
                    <a:pt x="119" y="373"/>
                  </a:lnTo>
                  <a:lnTo>
                    <a:pt x="103" y="349"/>
                  </a:lnTo>
                  <a:lnTo>
                    <a:pt x="89" y="327"/>
                  </a:lnTo>
                  <a:lnTo>
                    <a:pt x="82" y="312"/>
                  </a:lnTo>
                  <a:lnTo>
                    <a:pt x="79" y="305"/>
                  </a:lnTo>
                  <a:lnTo>
                    <a:pt x="80" y="305"/>
                  </a:lnTo>
                  <a:lnTo>
                    <a:pt x="84" y="308"/>
                  </a:lnTo>
                  <a:lnTo>
                    <a:pt x="88" y="313"/>
                  </a:lnTo>
                  <a:lnTo>
                    <a:pt x="93" y="319"/>
                  </a:lnTo>
                  <a:lnTo>
                    <a:pt x="109" y="339"/>
                  </a:lnTo>
                  <a:lnTo>
                    <a:pt x="126" y="363"/>
                  </a:lnTo>
                  <a:close/>
                  <a:moveTo>
                    <a:pt x="195" y="470"/>
                  </a:moveTo>
                  <a:lnTo>
                    <a:pt x="196" y="472"/>
                  </a:lnTo>
                  <a:lnTo>
                    <a:pt x="199" y="475"/>
                  </a:lnTo>
                  <a:lnTo>
                    <a:pt x="205" y="479"/>
                  </a:lnTo>
                  <a:lnTo>
                    <a:pt x="211" y="487"/>
                  </a:lnTo>
                  <a:lnTo>
                    <a:pt x="226" y="507"/>
                  </a:lnTo>
                  <a:lnTo>
                    <a:pt x="245" y="532"/>
                  </a:lnTo>
                  <a:lnTo>
                    <a:pt x="263" y="559"/>
                  </a:lnTo>
                  <a:lnTo>
                    <a:pt x="277" y="581"/>
                  </a:lnTo>
                  <a:lnTo>
                    <a:pt x="286" y="597"/>
                  </a:lnTo>
                  <a:lnTo>
                    <a:pt x="288" y="603"/>
                  </a:lnTo>
                  <a:lnTo>
                    <a:pt x="287" y="603"/>
                  </a:lnTo>
                  <a:lnTo>
                    <a:pt x="283" y="600"/>
                  </a:lnTo>
                  <a:lnTo>
                    <a:pt x="278" y="596"/>
                  </a:lnTo>
                  <a:lnTo>
                    <a:pt x="273" y="588"/>
                  </a:lnTo>
                  <a:lnTo>
                    <a:pt x="256" y="568"/>
                  </a:lnTo>
                  <a:lnTo>
                    <a:pt x="238" y="543"/>
                  </a:lnTo>
                  <a:lnTo>
                    <a:pt x="221" y="517"/>
                  </a:lnTo>
                  <a:lnTo>
                    <a:pt x="206" y="494"/>
                  </a:lnTo>
                  <a:lnTo>
                    <a:pt x="197" y="478"/>
                  </a:lnTo>
                  <a:lnTo>
                    <a:pt x="195" y="470"/>
                  </a:lnTo>
                  <a:close/>
                  <a:moveTo>
                    <a:pt x="364" y="721"/>
                  </a:moveTo>
                  <a:lnTo>
                    <a:pt x="345" y="693"/>
                  </a:lnTo>
                  <a:lnTo>
                    <a:pt x="330" y="670"/>
                  </a:lnTo>
                  <a:lnTo>
                    <a:pt x="324" y="660"/>
                  </a:lnTo>
                  <a:lnTo>
                    <a:pt x="320" y="653"/>
                  </a:lnTo>
                  <a:lnTo>
                    <a:pt x="318" y="649"/>
                  </a:lnTo>
                  <a:lnTo>
                    <a:pt x="318" y="645"/>
                  </a:lnTo>
                  <a:lnTo>
                    <a:pt x="320" y="646"/>
                  </a:lnTo>
                  <a:lnTo>
                    <a:pt x="323" y="650"/>
                  </a:lnTo>
                  <a:lnTo>
                    <a:pt x="329" y="655"/>
                  </a:lnTo>
                  <a:lnTo>
                    <a:pt x="335" y="663"/>
                  </a:lnTo>
                  <a:lnTo>
                    <a:pt x="351" y="683"/>
                  </a:lnTo>
                  <a:lnTo>
                    <a:pt x="372" y="710"/>
                  </a:lnTo>
                  <a:lnTo>
                    <a:pt x="390" y="737"/>
                  </a:lnTo>
                  <a:lnTo>
                    <a:pt x="405" y="760"/>
                  </a:lnTo>
                  <a:lnTo>
                    <a:pt x="414" y="776"/>
                  </a:lnTo>
                  <a:lnTo>
                    <a:pt x="417" y="783"/>
                  </a:lnTo>
                  <a:lnTo>
                    <a:pt x="415" y="783"/>
                  </a:lnTo>
                  <a:lnTo>
                    <a:pt x="412" y="780"/>
                  </a:lnTo>
                  <a:lnTo>
                    <a:pt x="406" y="775"/>
                  </a:lnTo>
                  <a:lnTo>
                    <a:pt x="400" y="767"/>
                  </a:lnTo>
                  <a:lnTo>
                    <a:pt x="384" y="747"/>
                  </a:lnTo>
                  <a:lnTo>
                    <a:pt x="364" y="721"/>
                  </a:lnTo>
                  <a:close/>
                  <a:moveTo>
                    <a:pt x="553" y="972"/>
                  </a:moveTo>
                  <a:lnTo>
                    <a:pt x="551" y="972"/>
                  </a:lnTo>
                  <a:lnTo>
                    <a:pt x="548" y="969"/>
                  </a:lnTo>
                  <a:lnTo>
                    <a:pt x="543" y="964"/>
                  </a:lnTo>
                  <a:lnTo>
                    <a:pt x="536" y="955"/>
                  </a:lnTo>
                  <a:lnTo>
                    <a:pt x="519" y="933"/>
                  </a:lnTo>
                  <a:lnTo>
                    <a:pt x="498" y="906"/>
                  </a:lnTo>
                  <a:lnTo>
                    <a:pt x="478" y="877"/>
                  </a:lnTo>
                  <a:lnTo>
                    <a:pt x="462" y="854"/>
                  </a:lnTo>
                  <a:lnTo>
                    <a:pt x="456" y="844"/>
                  </a:lnTo>
                  <a:lnTo>
                    <a:pt x="452" y="836"/>
                  </a:lnTo>
                  <a:lnTo>
                    <a:pt x="450" y="831"/>
                  </a:lnTo>
                  <a:lnTo>
                    <a:pt x="449" y="829"/>
                  </a:lnTo>
                  <a:lnTo>
                    <a:pt x="451" y="829"/>
                  </a:lnTo>
                  <a:lnTo>
                    <a:pt x="454" y="832"/>
                  </a:lnTo>
                  <a:lnTo>
                    <a:pt x="459" y="837"/>
                  </a:lnTo>
                  <a:lnTo>
                    <a:pt x="467" y="845"/>
                  </a:lnTo>
                  <a:lnTo>
                    <a:pt x="484" y="867"/>
                  </a:lnTo>
                  <a:lnTo>
                    <a:pt x="505" y="895"/>
                  </a:lnTo>
                  <a:lnTo>
                    <a:pt x="525" y="923"/>
                  </a:lnTo>
                  <a:lnTo>
                    <a:pt x="540" y="947"/>
                  </a:lnTo>
                  <a:lnTo>
                    <a:pt x="547" y="957"/>
                  </a:lnTo>
                  <a:lnTo>
                    <a:pt x="551" y="965"/>
                  </a:lnTo>
                  <a:lnTo>
                    <a:pt x="553" y="970"/>
                  </a:lnTo>
                  <a:lnTo>
                    <a:pt x="553" y="972"/>
                  </a:lnTo>
                  <a:close/>
                  <a:moveTo>
                    <a:pt x="79" y="232"/>
                  </a:moveTo>
                  <a:lnTo>
                    <a:pt x="95" y="255"/>
                  </a:lnTo>
                  <a:lnTo>
                    <a:pt x="107" y="274"/>
                  </a:lnTo>
                  <a:lnTo>
                    <a:pt x="115" y="288"/>
                  </a:lnTo>
                  <a:lnTo>
                    <a:pt x="117" y="295"/>
                  </a:lnTo>
                  <a:lnTo>
                    <a:pt x="115" y="295"/>
                  </a:lnTo>
                  <a:lnTo>
                    <a:pt x="112" y="292"/>
                  </a:lnTo>
                  <a:lnTo>
                    <a:pt x="109" y="287"/>
                  </a:lnTo>
                  <a:lnTo>
                    <a:pt x="103" y="281"/>
                  </a:lnTo>
                  <a:lnTo>
                    <a:pt x="89" y="263"/>
                  </a:lnTo>
                  <a:lnTo>
                    <a:pt x="74" y="242"/>
                  </a:lnTo>
                  <a:lnTo>
                    <a:pt x="58" y="219"/>
                  </a:lnTo>
                  <a:lnTo>
                    <a:pt x="46" y="200"/>
                  </a:lnTo>
                  <a:lnTo>
                    <a:pt x="38" y="186"/>
                  </a:lnTo>
                  <a:lnTo>
                    <a:pt x="36" y="179"/>
                  </a:lnTo>
                  <a:lnTo>
                    <a:pt x="41" y="181"/>
                  </a:lnTo>
                  <a:lnTo>
                    <a:pt x="50" y="193"/>
                  </a:lnTo>
                  <a:lnTo>
                    <a:pt x="63" y="210"/>
                  </a:lnTo>
                  <a:lnTo>
                    <a:pt x="79" y="232"/>
                  </a:lnTo>
                  <a:close/>
                  <a:moveTo>
                    <a:pt x="227" y="453"/>
                  </a:moveTo>
                  <a:lnTo>
                    <a:pt x="222" y="450"/>
                  </a:lnTo>
                  <a:lnTo>
                    <a:pt x="212" y="438"/>
                  </a:lnTo>
                  <a:lnTo>
                    <a:pt x="198" y="421"/>
                  </a:lnTo>
                  <a:lnTo>
                    <a:pt x="182" y="398"/>
                  </a:lnTo>
                  <a:lnTo>
                    <a:pt x="166" y="373"/>
                  </a:lnTo>
                  <a:lnTo>
                    <a:pt x="153" y="353"/>
                  </a:lnTo>
                  <a:lnTo>
                    <a:pt x="144" y="338"/>
                  </a:lnTo>
                  <a:lnTo>
                    <a:pt x="142" y="331"/>
                  </a:lnTo>
                  <a:lnTo>
                    <a:pt x="144" y="332"/>
                  </a:lnTo>
                  <a:lnTo>
                    <a:pt x="146" y="334"/>
                  </a:lnTo>
                  <a:lnTo>
                    <a:pt x="152" y="340"/>
                  </a:lnTo>
                  <a:lnTo>
                    <a:pt x="157" y="346"/>
                  </a:lnTo>
                  <a:lnTo>
                    <a:pt x="171" y="365"/>
                  </a:lnTo>
                  <a:lnTo>
                    <a:pt x="187" y="387"/>
                  </a:lnTo>
                  <a:lnTo>
                    <a:pt x="204" y="411"/>
                  </a:lnTo>
                  <a:lnTo>
                    <a:pt x="216" y="432"/>
                  </a:lnTo>
                  <a:lnTo>
                    <a:pt x="225" y="446"/>
                  </a:lnTo>
                  <a:lnTo>
                    <a:pt x="227" y="453"/>
                  </a:lnTo>
                  <a:close/>
                  <a:moveTo>
                    <a:pt x="344" y="618"/>
                  </a:moveTo>
                  <a:lnTo>
                    <a:pt x="343" y="618"/>
                  </a:lnTo>
                  <a:lnTo>
                    <a:pt x="340" y="615"/>
                  </a:lnTo>
                  <a:lnTo>
                    <a:pt x="334" y="611"/>
                  </a:lnTo>
                  <a:lnTo>
                    <a:pt x="329" y="603"/>
                  </a:lnTo>
                  <a:lnTo>
                    <a:pt x="314" y="585"/>
                  </a:lnTo>
                  <a:lnTo>
                    <a:pt x="296" y="561"/>
                  </a:lnTo>
                  <a:lnTo>
                    <a:pt x="279" y="535"/>
                  </a:lnTo>
                  <a:lnTo>
                    <a:pt x="265" y="515"/>
                  </a:lnTo>
                  <a:lnTo>
                    <a:pt x="256" y="500"/>
                  </a:lnTo>
                  <a:lnTo>
                    <a:pt x="254" y="492"/>
                  </a:lnTo>
                  <a:lnTo>
                    <a:pt x="256" y="492"/>
                  </a:lnTo>
                  <a:lnTo>
                    <a:pt x="260" y="495"/>
                  </a:lnTo>
                  <a:lnTo>
                    <a:pt x="264" y="500"/>
                  </a:lnTo>
                  <a:lnTo>
                    <a:pt x="269" y="507"/>
                  </a:lnTo>
                  <a:lnTo>
                    <a:pt x="285" y="526"/>
                  </a:lnTo>
                  <a:lnTo>
                    <a:pt x="302" y="550"/>
                  </a:lnTo>
                  <a:lnTo>
                    <a:pt x="319" y="575"/>
                  </a:lnTo>
                  <a:lnTo>
                    <a:pt x="333" y="596"/>
                  </a:lnTo>
                  <a:lnTo>
                    <a:pt x="342" y="611"/>
                  </a:lnTo>
                  <a:lnTo>
                    <a:pt x="344" y="618"/>
                  </a:lnTo>
                  <a:close/>
                  <a:moveTo>
                    <a:pt x="424" y="720"/>
                  </a:moveTo>
                  <a:lnTo>
                    <a:pt x="442" y="746"/>
                  </a:lnTo>
                  <a:lnTo>
                    <a:pt x="456" y="768"/>
                  </a:lnTo>
                  <a:lnTo>
                    <a:pt x="462" y="777"/>
                  </a:lnTo>
                  <a:lnTo>
                    <a:pt x="466" y="783"/>
                  </a:lnTo>
                  <a:lnTo>
                    <a:pt x="467" y="789"/>
                  </a:lnTo>
                  <a:lnTo>
                    <a:pt x="468" y="791"/>
                  </a:lnTo>
                  <a:lnTo>
                    <a:pt x="466" y="791"/>
                  </a:lnTo>
                  <a:lnTo>
                    <a:pt x="463" y="788"/>
                  </a:lnTo>
                  <a:lnTo>
                    <a:pt x="457" y="783"/>
                  </a:lnTo>
                  <a:lnTo>
                    <a:pt x="452" y="776"/>
                  </a:lnTo>
                  <a:lnTo>
                    <a:pt x="436" y="755"/>
                  </a:lnTo>
                  <a:lnTo>
                    <a:pt x="416" y="731"/>
                  </a:lnTo>
                  <a:lnTo>
                    <a:pt x="398" y="705"/>
                  </a:lnTo>
                  <a:lnTo>
                    <a:pt x="384" y="682"/>
                  </a:lnTo>
                  <a:lnTo>
                    <a:pt x="375" y="666"/>
                  </a:lnTo>
                  <a:lnTo>
                    <a:pt x="372" y="658"/>
                  </a:lnTo>
                  <a:lnTo>
                    <a:pt x="374" y="658"/>
                  </a:lnTo>
                  <a:lnTo>
                    <a:pt x="377" y="661"/>
                  </a:lnTo>
                  <a:lnTo>
                    <a:pt x="383" y="667"/>
                  </a:lnTo>
                  <a:lnTo>
                    <a:pt x="389" y="674"/>
                  </a:lnTo>
                  <a:lnTo>
                    <a:pt x="404" y="694"/>
                  </a:lnTo>
                  <a:lnTo>
                    <a:pt x="424" y="720"/>
                  </a:lnTo>
                  <a:close/>
                  <a:moveTo>
                    <a:pt x="552" y="898"/>
                  </a:moveTo>
                  <a:lnTo>
                    <a:pt x="572" y="925"/>
                  </a:lnTo>
                  <a:lnTo>
                    <a:pt x="587" y="947"/>
                  </a:lnTo>
                  <a:lnTo>
                    <a:pt x="592" y="957"/>
                  </a:lnTo>
                  <a:lnTo>
                    <a:pt x="596" y="964"/>
                  </a:lnTo>
                  <a:lnTo>
                    <a:pt x="599" y="969"/>
                  </a:lnTo>
                  <a:lnTo>
                    <a:pt x="599" y="971"/>
                  </a:lnTo>
                  <a:lnTo>
                    <a:pt x="596" y="971"/>
                  </a:lnTo>
                  <a:lnTo>
                    <a:pt x="593" y="969"/>
                  </a:lnTo>
                  <a:lnTo>
                    <a:pt x="588" y="964"/>
                  </a:lnTo>
                  <a:lnTo>
                    <a:pt x="581" y="956"/>
                  </a:lnTo>
                  <a:lnTo>
                    <a:pt x="565" y="935"/>
                  </a:lnTo>
                  <a:lnTo>
                    <a:pt x="546" y="909"/>
                  </a:lnTo>
                  <a:lnTo>
                    <a:pt x="525" y="881"/>
                  </a:lnTo>
                  <a:lnTo>
                    <a:pt x="510" y="858"/>
                  </a:lnTo>
                  <a:lnTo>
                    <a:pt x="505" y="848"/>
                  </a:lnTo>
                  <a:lnTo>
                    <a:pt x="500" y="841"/>
                  </a:lnTo>
                  <a:lnTo>
                    <a:pt x="498" y="836"/>
                  </a:lnTo>
                  <a:lnTo>
                    <a:pt x="498" y="833"/>
                  </a:lnTo>
                  <a:lnTo>
                    <a:pt x="500" y="834"/>
                  </a:lnTo>
                  <a:lnTo>
                    <a:pt x="504" y="836"/>
                  </a:lnTo>
                  <a:lnTo>
                    <a:pt x="509" y="842"/>
                  </a:lnTo>
                  <a:lnTo>
                    <a:pt x="516" y="849"/>
                  </a:lnTo>
                  <a:lnTo>
                    <a:pt x="533" y="871"/>
                  </a:lnTo>
                  <a:lnTo>
                    <a:pt x="552" y="898"/>
                  </a:lnTo>
                  <a:close/>
                  <a:moveTo>
                    <a:pt x="48" y="136"/>
                  </a:moveTo>
                  <a:lnTo>
                    <a:pt x="34" y="114"/>
                  </a:lnTo>
                  <a:lnTo>
                    <a:pt x="23" y="97"/>
                  </a:lnTo>
                  <a:lnTo>
                    <a:pt x="17" y="84"/>
                  </a:lnTo>
                  <a:lnTo>
                    <a:pt x="15" y="79"/>
                  </a:lnTo>
                  <a:lnTo>
                    <a:pt x="19" y="81"/>
                  </a:lnTo>
                  <a:lnTo>
                    <a:pt x="28" y="91"/>
                  </a:lnTo>
                  <a:lnTo>
                    <a:pt x="39" y="107"/>
                  </a:lnTo>
                  <a:lnTo>
                    <a:pt x="53" y="127"/>
                  </a:lnTo>
                  <a:lnTo>
                    <a:pt x="68" y="148"/>
                  </a:lnTo>
                  <a:lnTo>
                    <a:pt x="78" y="165"/>
                  </a:lnTo>
                  <a:lnTo>
                    <a:pt x="85" y="178"/>
                  </a:lnTo>
                  <a:lnTo>
                    <a:pt x="87" y="184"/>
                  </a:lnTo>
                  <a:lnTo>
                    <a:pt x="83" y="181"/>
                  </a:lnTo>
                  <a:lnTo>
                    <a:pt x="75" y="172"/>
                  </a:lnTo>
                  <a:lnTo>
                    <a:pt x="62" y="155"/>
                  </a:lnTo>
                  <a:lnTo>
                    <a:pt x="48" y="136"/>
                  </a:lnTo>
                  <a:close/>
                  <a:moveTo>
                    <a:pt x="152" y="269"/>
                  </a:moveTo>
                  <a:lnTo>
                    <a:pt x="167" y="291"/>
                  </a:lnTo>
                  <a:lnTo>
                    <a:pt x="179" y="310"/>
                  </a:lnTo>
                  <a:lnTo>
                    <a:pt x="185" y="323"/>
                  </a:lnTo>
                  <a:lnTo>
                    <a:pt x="187" y="329"/>
                  </a:lnTo>
                  <a:lnTo>
                    <a:pt x="186" y="329"/>
                  </a:lnTo>
                  <a:lnTo>
                    <a:pt x="183" y="327"/>
                  </a:lnTo>
                  <a:lnTo>
                    <a:pt x="180" y="323"/>
                  </a:lnTo>
                  <a:lnTo>
                    <a:pt x="174" y="316"/>
                  </a:lnTo>
                  <a:lnTo>
                    <a:pt x="161" y="300"/>
                  </a:lnTo>
                  <a:lnTo>
                    <a:pt x="146" y="278"/>
                  </a:lnTo>
                  <a:lnTo>
                    <a:pt x="131" y="256"/>
                  </a:lnTo>
                  <a:lnTo>
                    <a:pt x="119" y="237"/>
                  </a:lnTo>
                  <a:lnTo>
                    <a:pt x="112" y="224"/>
                  </a:lnTo>
                  <a:lnTo>
                    <a:pt x="111" y="218"/>
                  </a:lnTo>
                  <a:lnTo>
                    <a:pt x="115" y="220"/>
                  </a:lnTo>
                  <a:lnTo>
                    <a:pt x="124" y="231"/>
                  </a:lnTo>
                  <a:lnTo>
                    <a:pt x="137" y="247"/>
                  </a:lnTo>
                  <a:lnTo>
                    <a:pt x="152" y="269"/>
                  </a:lnTo>
                  <a:close/>
                  <a:moveTo>
                    <a:pt x="256" y="418"/>
                  </a:moveTo>
                  <a:lnTo>
                    <a:pt x="272" y="440"/>
                  </a:lnTo>
                  <a:lnTo>
                    <a:pt x="283" y="460"/>
                  </a:lnTo>
                  <a:lnTo>
                    <a:pt x="292" y="474"/>
                  </a:lnTo>
                  <a:lnTo>
                    <a:pt x="293" y="480"/>
                  </a:lnTo>
                  <a:lnTo>
                    <a:pt x="292" y="480"/>
                  </a:lnTo>
                  <a:lnTo>
                    <a:pt x="289" y="478"/>
                  </a:lnTo>
                  <a:lnTo>
                    <a:pt x="285" y="473"/>
                  </a:lnTo>
                  <a:lnTo>
                    <a:pt x="279" y="467"/>
                  </a:lnTo>
                  <a:lnTo>
                    <a:pt x="266" y="449"/>
                  </a:lnTo>
                  <a:lnTo>
                    <a:pt x="250" y="427"/>
                  </a:lnTo>
                  <a:lnTo>
                    <a:pt x="234" y="405"/>
                  </a:lnTo>
                  <a:lnTo>
                    <a:pt x="222" y="385"/>
                  </a:lnTo>
                  <a:lnTo>
                    <a:pt x="214" y="371"/>
                  </a:lnTo>
                  <a:lnTo>
                    <a:pt x="212" y="365"/>
                  </a:lnTo>
                  <a:lnTo>
                    <a:pt x="216" y="367"/>
                  </a:lnTo>
                  <a:lnTo>
                    <a:pt x="226" y="378"/>
                  </a:lnTo>
                  <a:lnTo>
                    <a:pt x="240" y="395"/>
                  </a:lnTo>
                  <a:lnTo>
                    <a:pt x="256" y="418"/>
                  </a:lnTo>
                  <a:close/>
                  <a:moveTo>
                    <a:pt x="365" y="573"/>
                  </a:moveTo>
                  <a:lnTo>
                    <a:pt x="383" y="597"/>
                  </a:lnTo>
                  <a:lnTo>
                    <a:pt x="396" y="617"/>
                  </a:lnTo>
                  <a:lnTo>
                    <a:pt x="403" y="631"/>
                  </a:lnTo>
                  <a:lnTo>
                    <a:pt x="405" y="639"/>
                  </a:lnTo>
                  <a:lnTo>
                    <a:pt x="401" y="636"/>
                  </a:lnTo>
                  <a:lnTo>
                    <a:pt x="391" y="625"/>
                  </a:lnTo>
                  <a:lnTo>
                    <a:pt x="376" y="606"/>
                  </a:lnTo>
                  <a:lnTo>
                    <a:pt x="360" y="584"/>
                  </a:lnTo>
                  <a:lnTo>
                    <a:pt x="343" y="559"/>
                  </a:lnTo>
                  <a:lnTo>
                    <a:pt x="330" y="538"/>
                  </a:lnTo>
                  <a:lnTo>
                    <a:pt x="321" y="523"/>
                  </a:lnTo>
                  <a:lnTo>
                    <a:pt x="319" y="517"/>
                  </a:lnTo>
                  <a:lnTo>
                    <a:pt x="321" y="517"/>
                  </a:lnTo>
                  <a:lnTo>
                    <a:pt x="324" y="520"/>
                  </a:lnTo>
                  <a:lnTo>
                    <a:pt x="329" y="524"/>
                  </a:lnTo>
                  <a:lnTo>
                    <a:pt x="335" y="532"/>
                  </a:lnTo>
                  <a:lnTo>
                    <a:pt x="349" y="550"/>
                  </a:lnTo>
                  <a:lnTo>
                    <a:pt x="365" y="573"/>
                  </a:lnTo>
                  <a:close/>
                  <a:moveTo>
                    <a:pt x="525" y="804"/>
                  </a:moveTo>
                  <a:lnTo>
                    <a:pt x="523" y="804"/>
                  </a:lnTo>
                  <a:lnTo>
                    <a:pt x="520" y="802"/>
                  </a:lnTo>
                  <a:lnTo>
                    <a:pt x="516" y="796"/>
                  </a:lnTo>
                  <a:lnTo>
                    <a:pt x="509" y="790"/>
                  </a:lnTo>
                  <a:lnTo>
                    <a:pt x="494" y="770"/>
                  </a:lnTo>
                  <a:lnTo>
                    <a:pt x="476" y="747"/>
                  </a:lnTo>
                  <a:lnTo>
                    <a:pt x="458" y="722"/>
                  </a:lnTo>
                  <a:lnTo>
                    <a:pt x="445" y="700"/>
                  </a:lnTo>
                  <a:lnTo>
                    <a:pt x="437" y="685"/>
                  </a:lnTo>
                  <a:lnTo>
                    <a:pt x="435" y="678"/>
                  </a:lnTo>
                  <a:lnTo>
                    <a:pt x="436" y="678"/>
                  </a:lnTo>
                  <a:lnTo>
                    <a:pt x="439" y="681"/>
                  </a:lnTo>
                  <a:lnTo>
                    <a:pt x="443" y="685"/>
                  </a:lnTo>
                  <a:lnTo>
                    <a:pt x="450" y="693"/>
                  </a:lnTo>
                  <a:lnTo>
                    <a:pt x="465" y="711"/>
                  </a:lnTo>
                  <a:lnTo>
                    <a:pt x="483" y="736"/>
                  </a:lnTo>
                  <a:lnTo>
                    <a:pt x="500" y="761"/>
                  </a:lnTo>
                  <a:lnTo>
                    <a:pt x="514" y="782"/>
                  </a:lnTo>
                  <a:lnTo>
                    <a:pt x="519" y="790"/>
                  </a:lnTo>
                  <a:lnTo>
                    <a:pt x="523" y="797"/>
                  </a:lnTo>
                  <a:lnTo>
                    <a:pt x="525" y="802"/>
                  </a:lnTo>
                  <a:lnTo>
                    <a:pt x="525" y="804"/>
                  </a:lnTo>
                  <a:close/>
                  <a:moveTo>
                    <a:pt x="606" y="905"/>
                  </a:moveTo>
                  <a:lnTo>
                    <a:pt x="625" y="931"/>
                  </a:lnTo>
                  <a:lnTo>
                    <a:pt x="640" y="954"/>
                  </a:lnTo>
                  <a:lnTo>
                    <a:pt x="645" y="963"/>
                  </a:lnTo>
                  <a:lnTo>
                    <a:pt x="648" y="970"/>
                  </a:lnTo>
                  <a:lnTo>
                    <a:pt x="650" y="974"/>
                  </a:lnTo>
                  <a:lnTo>
                    <a:pt x="650" y="977"/>
                  </a:lnTo>
                  <a:lnTo>
                    <a:pt x="649" y="977"/>
                  </a:lnTo>
                  <a:lnTo>
                    <a:pt x="646" y="974"/>
                  </a:lnTo>
                  <a:lnTo>
                    <a:pt x="641" y="969"/>
                  </a:lnTo>
                  <a:lnTo>
                    <a:pt x="634" y="962"/>
                  </a:lnTo>
                  <a:lnTo>
                    <a:pt x="618" y="942"/>
                  </a:lnTo>
                  <a:lnTo>
                    <a:pt x="599" y="916"/>
                  </a:lnTo>
                  <a:lnTo>
                    <a:pt x="580" y="890"/>
                  </a:lnTo>
                  <a:lnTo>
                    <a:pt x="566" y="868"/>
                  </a:lnTo>
                  <a:lnTo>
                    <a:pt x="561" y="859"/>
                  </a:lnTo>
                  <a:lnTo>
                    <a:pt x="557" y="851"/>
                  </a:lnTo>
                  <a:lnTo>
                    <a:pt x="554" y="847"/>
                  </a:lnTo>
                  <a:lnTo>
                    <a:pt x="554" y="844"/>
                  </a:lnTo>
                  <a:lnTo>
                    <a:pt x="555" y="845"/>
                  </a:lnTo>
                  <a:lnTo>
                    <a:pt x="559" y="847"/>
                  </a:lnTo>
                  <a:lnTo>
                    <a:pt x="564" y="853"/>
                  </a:lnTo>
                  <a:lnTo>
                    <a:pt x="571" y="860"/>
                  </a:lnTo>
                  <a:lnTo>
                    <a:pt x="587" y="881"/>
                  </a:lnTo>
                  <a:lnTo>
                    <a:pt x="606" y="905"/>
                  </a:lnTo>
                  <a:close/>
                  <a:moveTo>
                    <a:pt x="41" y="53"/>
                  </a:moveTo>
                  <a:lnTo>
                    <a:pt x="29" y="33"/>
                  </a:lnTo>
                  <a:lnTo>
                    <a:pt x="18" y="17"/>
                  </a:lnTo>
                  <a:lnTo>
                    <a:pt x="12" y="5"/>
                  </a:lnTo>
                  <a:lnTo>
                    <a:pt x="10" y="0"/>
                  </a:lnTo>
                  <a:lnTo>
                    <a:pt x="14" y="2"/>
                  </a:lnTo>
                  <a:lnTo>
                    <a:pt x="22" y="12"/>
                  </a:lnTo>
                  <a:lnTo>
                    <a:pt x="33" y="26"/>
                  </a:lnTo>
                  <a:lnTo>
                    <a:pt x="46" y="44"/>
                  </a:lnTo>
                  <a:lnTo>
                    <a:pt x="59" y="64"/>
                  </a:lnTo>
                  <a:lnTo>
                    <a:pt x="69" y="80"/>
                  </a:lnTo>
                  <a:lnTo>
                    <a:pt x="75" y="92"/>
                  </a:lnTo>
                  <a:lnTo>
                    <a:pt x="76" y="97"/>
                  </a:lnTo>
                  <a:lnTo>
                    <a:pt x="73" y="95"/>
                  </a:lnTo>
                  <a:lnTo>
                    <a:pt x="65" y="85"/>
                  </a:lnTo>
                  <a:lnTo>
                    <a:pt x="53" y="71"/>
                  </a:lnTo>
                  <a:lnTo>
                    <a:pt x="41" y="53"/>
                  </a:lnTo>
                  <a:close/>
                  <a:moveTo>
                    <a:pt x="130" y="183"/>
                  </a:moveTo>
                  <a:lnTo>
                    <a:pt x="117" y="163"/>
                  </a:lnTo>
                  <a:lnTo>
                    <a:pt x="106" y="146"/>
                  </a:lnTo>
                  <a:lnTo>
                    <a:pt x="100" y="134"/>
                  </a:lnTo>
                  <a:lnTo>
                    <a:pt x="98" y="127"/>
                  </a:lnTo>
                  <a:lnTo>
                    <a:pt x="101" y="131"/>
                  </a:lnTo>
                  <a:lnTo>
                    <a:pt x="110" y="139"/>
                  </a:lnTo>
                  <a:lnTo>
                    <a:pt x="122" y="155"/>
                  </a:lnTo>
                  <a:lnTo>
                    <a:pt x="136" y="175"/>
                  </a:lnTo>
                  <a:lnTo>
                    <a:pt x="148" y="194"/>
                  </a:lnTo>
                  <a:lnTo>
                    <a:pt x="159" y="211"/>
                  </a:lnTo>
                  <a:lnTo>
                    <a:pt x="166" y="223"/>
                  </a:lnTo>
                  <a:lnTo>
                    <a:pt x="168" y="229"/>
                  </a:lnTo>
                  <a:lnTo>
                    <a:pt x="164" y="227"/>
                  </a:lnTo>
                  <a:lnTo>
                    <a:pt x="156" y="217"/>
                  </a:lnTo>
                  <a:lnTo>
                    <a:pt x="144" y="203"/>
                  </a:lnTo>
                  <a:lnTo>
                    <a:pt x="130" y="183"/>
                  </a:lnTo>
                  <a:close/>
                  <a:moveTo>
                    <a:pt x="225" y="319"/>
                  </a:moveTo>
                  <a:lnTo>
                    <a:pt x="210" y="299"/>
                  </a:lnTo>
                  <a:lnTo>
                    <a:pt x="199" y="281"/>
                  </a:lnTo>
                  <a:lnTo>
                    <a:pt x="192" y="268"/>
                  </a:lnTo>
                  <a:lnTo>
                    <a:pt x="191" y="262"/>
                  </a:lnTo>
                  <a:lnTo>
                    <a:pt x="195" y="264"/>
                  </a:lnTo>
                  <a:lnTo>
                    <a:pt x="204" y="274"/>
                  </a:lnTo>
                  <a:lnTo>
                    <a:pt x="215" y="290"/>
                  </a:lnTo>
                  <a:lnTo>
                    <a:pt x="231" y="310"/>
                  </a:lnTo>
                  <a:lnTo>
                    <a:pt x="245" y="331"/>
                  </a:lnTo>
                  <a:lnTo>
                    <a:pt x="255" y="349"/>
                  </a:lnTo>
                  <a:lnTo>
                    <a:pt x="263" y="361"/>
                  </a:lnTo>
                  <a:lnTo>
                    <a:pt x="264" y="368"/>
                  </a:lnTo>
                  <a:lnTo>
                    <a:pt x="261" y="366"/>
                  </a:lnTo>
                  <a:lnTo>
                    <a:pt x="251" y="355"/>
                  </a:lnTo>
                  <a:lnTo>
                    <a:pt x="239" y="340"/>
                  </a:lnTo>
                  <a:lnTo>
                    <a:pt x="225" y="319"/>
                  </a:lnTo>
                  <a:close/>
                  <a:moveTo>
                    <a:pt x="324" y="462"/>
                  </a:moveTo>
                  <a:lnTo>
                    <a:pt x="309" y="440"/>
                  </a:lnTo>
                  <a:lnTo>
                    <a:pt x="297" y="422"/>
                  </a:lnTo>
                  <a:lnTo>
                    <a:pt x="290" y="408"/>
                  </a:lnTo>
                  <a:lnTo>
                    <a:pt x="288" y="401"/>
                  </a:lnTo>
                  <a:lnTo>
                    <a:pt x="292" y="405"/>
                  </a:lnTo>
                  <a:lnTo>
                    <a:pt x="302" y="414"/>
                  </a:lnTo>
                  <a:lnTo>
                    <a:pt x="315" y="432"/>
                  </a:lnTo>
                  <a:lnTo>
                    <a:pt x="330" y="452"/>
                  </a:lnTo>
                  <a:lnTo>
                    <a:pt x="345" y="475"/>
                  </a:lnTo>
                  <a:lnTo>
                    <a:pt x="357" y="493"/>
                  </a:lnTo>
                  <a:lnTo>
                    <a:pt x="364" y="507"/>
                  </a:lnTo>
                  <a:lnTo>
                    <a:pt x="367" y="513"/>
                  </a:lnTo>
                  <a:lnTo>
                    <a:pt x="365" y="513"/>
                  </a:lnTo>
                  <a:lnTo>
                    <a:pt x="362" y="510"/>
                  </a:lnTo>
                  <a:lnTo>
                    <a:pt x="358" y="506"/>
                  </a:lnTo>
                  <a:lnTo>
                    <a:pt x="353" y="501"/>
                  </a:lnTo>
                  <a:lnTo>
                    <a:pt x="340" y="483"/>
                  </a:lnTo>
                  <a:lnTo>
                    <a:pt x="324" y="462"/>
                  </a:lnTo>
                  <a:close/>
                  <a:moveTo>
                    <a:pt x="437" y="601"/>
                  </a:moveTo>
                  <a:lnTo>
                    <a:pt x="452" y="624"/>
                  </a:lnTo>
                  <a:lnTo>
                    <a:pt x="465" y="644"/>
                  </a:lnTo>
                  <a:lnTo>
                    <a:pt x="472" y="658"/>
                  </a:lnTo>
                  <a:lnTo>
                    <a:pt x="474" y="665"/>
                  </a:lnTo>
                  <a:lnTo>
                    <a:pt x="473" y="665"/>
                  </a:lnTo>
                  <a:lnTo>
                    <a:pt x="470" y="661"/>
                  </a:lnTo>
                  <a:lnTo>
                    <a:pt x="466" y="657"/>
                  </a:lnTo>
                  <a:lnTo>
                    <a:pt x="460" y="651"/>
                  </a:lnTo>
                  <a:lnTo>
                    <a:pt x="446" y="633"/>
                  </a:lnTo>
                  <a:lnTo>
                    <a:pt x="430" y="612"/>
                  </a:lnTo>
                  <a:lnTo>
                    <a:pt x="414" y="588"/>
                  </a:lnTo>
                  <a:lnTo>
                    <a:pt x="401" y="569"/>
                  </a:lnTo>
                  <a:lnTo>
                    <a:pt x="394" y="555"/>
                  </a:lnTo>
                  <a:lnTo>
                    <a:pt x="391" y="548"/>
                  </a:lnTo>
                  <a:lnTo>
                    <a:pt x="394" y="548"/>
                  </a:lnTo>
                  <a:lnTo>
                    <a:pt x="396" y="550"/>
                  </a:lnTo>
                  <a:lnTo>
                    <a:pt x="400" y="556"/>
                  </a:lnTo>
                  <a:lnTo>
                    <a:pt x="406" y="561"/>
                  </a:lnTo>
                  <a:lnTo>
                    <a:pt x="419" y="579"/>
                  </a:lnTo>
                  <a:lnTo>
                    <a:pt x="437" y="601"/>
                  </a:lnTo>
                  <a:close/>
                  <a:moveTo>
                    <a:pt x="548" y="756"/>
                  </a:moveTo>
                  <a:lnTo>
                    <a:pt x="565" y="781"/>
                  </a:lnTo>
                  <a:lnTo>
                    <a:pt x="578" y="801"/>
                  </a:lnTo>
                  <a:lnTo>
                    <a:pt x="584" y="809"/>
                  </a:lnTo>
                  <a:lnTo>
                    <a:pt x="587" y="816"/>
                  </a:lnTo>
                  <a:lnTo>
                    <a:pt x="589" y="820"/>
                  </a:lnTo>
                  <a:lnTo>
                    <a:pt x="589" y="822"/>
                  </a:lnTo>
                  <a:lnTo>
                    <a:pt x="587" y="822"/>
                  </a:lnTo>
                  <a:lnTo>
                    <a:pt x="584" y="820"/>
                  </a:lnTo>
                  <a:lnTo>
                    <a:pt x="579" y="816"/>
                  </a:lnTo>
                  <a:lnTo>
                    <a:pt x="574" y="809"/>
                  </a:lnTo>
                  <a:lnTo>
                    <a:pt x="559" y="791"/>
                  </a:lnTo>
                  <a:lnTo>
                    <a:pt x="541" y="768"/>
                  </a:lnTo>
                  <a:lnTo>
                    <a:pt x="525" y="744"/>
                  </a:lnTo>
                  <a:lnTo>
                    <a:pt x="511" y="723"/>
                  </a:lnTo>
                  <a:lnTo>
                    <a:pt x="503" y="708"/>
                  </a:lnTo>
                  <a:lnTo>
                    <a:pt x="500" y="701"/>
                  </a:lnTo>
                  <a:lnTo>
                    <a:pt x="503" y="701"/>
                  </a:lnTo>
                  <a:lnTo>
                    <a:pt x="506" y="704"/>
                  </a:lnTo>
                  <a:lnTo>
                    <a:pt x="510" y="709"/>
                  </a:lnTo>
                  <a:lnTo>
                    <a:pt x="517" y="715"/>
                  </a:lnTo>
                  <a:lnTo>
                    <a:pt x="531" y="734"/>
                  </a:lnTo>
                  <a:lnTo>
                    <a:pt x="548" y="756"/>
                  </a:lnTo>
                  <a:close/>
                  <a:moveTo>
                    <a:pt x="218" y="235"/>
                  </a:moveTo>
                  <a:lnTo>
                    <a:pt x="205" y="216"/>
                  </a:lnTo>
                  <a:lnTo>
                    <a:pt x="195" y="200"/>
                  </a:lnTo>
                  <a:lnTo>
                    <a:pt x="188" y="188"/>
                  </a:lnTo>
                  <a:lnTo>
                    <a:pt x="187" y="182"/>
                  </a:lnTo>
                  <a:lnTo>
                    <a:pt x="191" y="184"/>
                  </a:lnTo>
                  <a:lnTo>
                    <a:pt x="199" y="193"/>
                  </a:lnTo>
                  <a:lnTo>
                    <a:pt x="210" y="207"/>
                  </a:lnTo>
                  <a:lnTo>
                    <a:pt x="223" y="225"/>
                  </a:lnTo>
                  <a:lnTo>
                    <a:pt x="236" y="245"/>
                  </a:lnTo>
                  <a:lnTo>
                    <a:pt x="247" y="261"/>
                  </a:lnTo>
                  <a:lnTo>
                    <a:pt x="252" y="273"/>
                  </a:lnTo>
                  <a:lnTo>
                    <a:pt x="254" y="278"/>
                  </a:lnTo>
                  <a:lnTo>
                    <a:pt x="251" y="276"/>
                  </a:lnTo>
                  <a:lnTo>
                    <a:pt x="242" y="268"/>
                  </a:lnTo>
                  <a:lnTo>
                    <a:pt x="232" y="254"/>
                  </a:lnTo>
                  <a:lnTo>
                    <a:pt x="218" y="235"/>
                  </a:lnTo>
                  <a:close/>
                  <a:moveTo>
                    <a:pt x="308" y="365"/>
                  </a:moveTo>
                  <a:lnTo>
                    <a:pt x="295" y="345"/>
                  </a:lnTo>
                  <a:lnTo>
                    <a:pt x="285" y="328"/>
                  </a:lnTo>
                  <a:lnTo>
                    <a:pt x="278" y="315"/>
                  </a:lnTo>
                  <a:lnTo>
                    <a:pt x="276" y="310"/>
                  </a:lnTo>
                  <a:lnTo>
                    <a:pt x="279" y="312"/>
                  </a:lnTo>
                  <a:lnTo>
                    <a:pt x="288" y="322"/>
                  </a:lnTo>
                  <a:lnTo>
                    <a:pt x="301" y="337"/>
                  </a:lnTo>
                  <a:lnTo>
                    <a:pt x="315" y="356"/>
                  </a:lnTo>
                  <a:lnTo>
                    <a:pt x="328" y="377"/>
                  </a:lnTo>
                  <a:lnTo>
                    <a:pt x="338" y="393"/>
                  </a:lnTo>
                  <a:lnTo>
                    <a:pt x="345" y="406"/>
                  </a:lnTo>
                  <a:lnTo>
                    <a:pt x="347" y="411"/>
                  </a:lnTo>
                  <a:lnTo>
                    <a:pt x="343" y="409"/>
                  </a:lnTo>
                  <a:lnTo>
                    <a:pt x="334" y="399"/>
                  </a:lnTo>
                  <a:lnTo>
                    <a:pt x="322" y="384"/>
                  </a:lnTo>
                  <a:lnTo>
                    <a:pt x="308" y="365"/>
                  </a:lnTo>
                  <a:close/>
                  <a:moveTo>
                    <a:pt x="405" y="502"/>
                  </a:moveTo>
                  <a:lnTo>
                    <a:pt x="390" y="480"/>
                  </a:lnTo>
                  <a:lnTo>
                    <a:pt x="380" y="463"/>
                  </a:lnTo>
                  <a:lnTo>
                    <a:pt x="372" y="450"/>
                  </a:lnTo>
                  <a:lnTo>
                    <a:pt x="370" y="443"/>
                  </a:lnTo>
                  <a:lnTo>
                    <a:pt x="374" y="446"/>
                  </a:lnTo>
                  <a:lnTo>
                    <a:pt x="384" y="456"/>
                  </a:lnTo>
                  <a:lnTo>
                    <a:pt x="396" y="472"/>
                  </a:lnTo>
                  <a:lnTo>
                    <a:pt x="411" y="492"/>
                  </a:lnTo>
                  <a:lnTo>
                    <a:pt x="425" y="513"/>
                  </a:lnTo>
                  <a:lnTo>
                    <a:pt x="437" y="531"/>
                  </a:lnTo>
                  <a:lnTo>
                    <a:pt x="443" y="544"/>
                  </a:lnTo>
                  <a:lnTo>
                    <a:pt x="445" y="550"/>
                  </a:lnTo>
                  <a:lnTo>
                    <a:pt x="444" y="549"/>
                  </a:lnTo>
                  <a:lnTo>
                    <a:pt x="441" y="547"/>
                  </a:lnTo>
                  <a:lnTo>
                    <a:pt x="438" y="544"/>
                  </a:lnTo>
                  <a:lnTo>
                    <a:pt x="432" y="537"/>
                  </a:lnTo>
                  <a:lnTo>
                    <a:pt x="419" y="522"/>
                  </a:lnTo>
                  <a:lnTo>
                    <a:pt x="405" y="502"/>
                  </a:lnTo>
                  <a:close/>
                  <a:moveTo>
                    <a:pt x="507" y="644"/>
                  </a:moveTo>
                  <a:lnTo>
                    <a:pt x="491" y="623"/>
                  </a:lnTo>
                  <a:lnTo>
                    <a:pt x="479" y="604"/>
                  </a:lnTo>
                  <a:lnTo>
                    <a:pt x="471" y="590"/>
                  </a:lnTo>
                  <a:lnTo>
                    <a:pt x="470" y="584"/>
                  </a:lnTo>
                  <a:lnTo>
                    <a:pt x="471" y="584"/>
                  </a:lnTo>
                  <a:lnTo>
                    <a:pt x="474" y="586"/>
                  </a:lnTo>
                  <a:lnTo>
                    <a:pt x="478" y="590"/>
                  </a:lnTo>
                  <a:lnTo>
                    <a:pt x="483" y="597"/>
                  </a:lnTo>
                  <a:lnTo>
                    <a:pt x="497" y="613"/>
                  </a:lnTo>
                  <a:lnTo>
                    <a:pt x="513" y="635"/>
                  </a:lnTo>
                  <a:lnTo>
                    <a:pt x="528" y="656"/>
                  </a:lnTo>
                  <a:lnTo>
                    <a:pt x="540" y="676"/>
                  </a:lnTo>
                  <a:lnTo>
                    <a:pt x="548" y="688"/>
                  </a:lnTo>
                  <a:lnTo>
                    <a:pt x="549" y="695"/>
                  </a:lnTo>
                  <a:lnTo>
                    <a:pt x="548" y="695"/>
                  </a:lnTo>
                  <a:lnTo>
                    <a:pt x="545" y="693"/>
                  </a:lnTo>
                  <a:lnTo>
                    <a:pt x="541" y="688"/>
                  </a:lnTo>
                  <a:lnTo>
                    <a:pt x="536" y="683"/>
                  </a:lnTo>
                  <a:lnTo>
                    <a:pt x="522" y="666"/>
                  </a:lnTo>
                  <a:lnTo>
                    <a:pt x="507" y="644"/>
                  </a:lnTo>
                  <a:close/>
                  <a:moveTo>
                    <a:pt x="620" y="783"/>
                  </a:moveTo>
                  <a:lnTo>
                    <a:pt x="636" y="806"/>
                  </a:lnTo>
                  <a:lnTo>
                    <a:pt x="649" y="826"/>
                  </a:lnTo>
                  <a:lnTo>
                    <a:pt x="654" y="834"/>
                  </a:lnTo>
                  <a:lnTo>
                    <a:pt x="657" y="840"/>
                  </a:lnTo>
                  <a:lnTo>
                    <a:pt x="659" y="845"/>
                  </a:lnTo>
                  <a:lnTo>
                    <a:pt x="659" y="847"/>
                  </a:lnTo>
                  <a:lnTo>
                    <a:pt x="658" y="847"/>
                  </a:lnTo>
                  <a:lnTo>
                    <a:pt x="655" y="844"/>
                  </a:lnTo>
                  <a:lnTo>
                    <a:pt x="650" y="840"/>
                  </a:lnTo>
                  <a:lnTo>
                    <a:pt x="645" y="833"/>
                  </a:lnTo>
                  <a:lnTo>
                    <a:pt x="630" y="816"/>
                  </a:lnTo>
                  <a:lnTo>
                    <a:pt x="614" y="794"/>
                  </a:lnTo>
                  <a:lnTo>
                    <a:pt x="598" y="770"/>
                  </a:lnTo>
                  <a:lnTo>
                    <a:pt x="585" y="751"/>
                  </a:lnTo>
                  <a:lnTo>
                    <a:pt x="580" y="744"/>
                  </a:lnTo>
                  <a:lnTo>
                    <a:pt x="577" y="737"/>
                  </a:lnTo>
                  <a:lnTo>
                    <a:pt x="575" y="733"/>
                  </a:lnTo>
                  <a:lnTo>
                    <a:pt x="575" y="731"/>
                  </a:lnTo>
                  <a:lnTo>
                    <a:pt x="577" y="731"/>
                  </a:lnTo>
                  <a:lnTo>
                    <a:pt x="579" y="733"/>
                  </a:lnTo>
                  <a:lnTo>
                    <a:pt x="585" y="737"/>
                  </a:lnTo>
                  <a:lnTo>
                    <a:pt x="590" y="744"/>
                  </a:lnTo>
                  <a:lnTo>
                    <a:pt x="604" y="761"/>
                  </a:lnTo>
                  <a:lnTo>
                    <a:pt x="620" y="783"/>
                  </a:lnTo>
                  <a:close/>
                  <a:moveTo>
                    <a:pt x="399" y="415"/>
                  </a:moveTo>
                  <a:lnTo>
                    <a:pt x="386" y="396"/>
                  </a:lnTo>
                  <a:lnTo>
                    <a:pt x="375" y="380"/>
                  </a:lnTo>
                  <a:lnTo>
                    <a:pt x="370" y="368"/>
                  </a:lnTo>
                  <a:lnTo>
                    <a:pt x="368" y="361"/>
                  </a:lnTo>
                  <a:lnTo>
                    <a:pt x="371" y="364"/>
                  </a:lnTo>
                  <a:lnTo>
                    <a:pt x="380" y="372"/>
                  </a:lnTo>
                  <a:lnTo>
                    <a:pt x="391" y="387"/>
                  </a:lnTo>
                  <a:lnTo>
                    <a:pt x="404" y="406"/>
                  </a:lnTo>
                  <a:lnTo>
                    <a:pt x="417" y="425"/>
                  </a:lnTo>
                  <a:lnTo>
                    <a:pt x="428" y="441"/>
                  </a:lnTo>
                  <a:lnTo>
                    <a:pt x="435" y="453"/>
                  </a:lnTo>
                  <a:lnTo>
                    <a:pt x="436" y="459"/>
                  </a:lnTo>
                  <a:lnTo>
                    <a:pt x="432" y="456"/>
                  </a:lnTo>
                  <a:lnTo>
                    <a:pt x="424" y="448"/>
                  </a:lnTo>
                  <a:lnTo>
                    <a:pt x="413" y="434"/>
                  </a:lnTo>
                  <a:lnTo>
                    <a:pt x="399" y="415"/>
                  </a:lnTo>
                  <a:close/>
                  <a:moveTo>
                    <a:pt x="492" y="546"/>
                  </a:moveTo>
                  <a:lnTo>
                    <a:pt x="478" y="526"/>
                  </a:lnTo>
                  <a:lnTo>
                    <a:pt x="467" y="508"/>
                  </a:lnTo>
                  <a:lnTo>
                    <a:pt x="459" y="495"/>
                  </a:lnTo>
                  <a:lnTo>
                    <a:pt x="458" y="490"/>
                  </a:lnTo>
                  <a:lnTo>
                    <a:pt x="459" y="490"/>
                  </a:lnTo>
                  <a:lnTo>
                    <a:pt x="462" y="492"/>
                  </a:lnTo>
                  <a:lnTo>
                    <a:pt x="466" y="495"/>
                  </a:lnTo>
                  <a:lnTo>
                    <a:pt x="471" y="501"/>
                  </a:lnTo>
                  <a:lnTo>
                    <a:pt x="483" y="517"/>
                  </a:lnTo>
                  <a:lnTo>
                    <a:pt x="497" y="536"/>
                  </a:lnTo>
                  <a:lnTo>
                    <a:pt x="511" y="556"/>
                  </a:lnTo>
                  <a:lnTo>
                    <a:pt x="522" y="573"/>
                  </a:lnTo>
                  <a:lnTo>
                    <a:pt x="528" y="585"/>
                  </a:lnTo>
                  <a:lnTo>
                    <a:pt x="531" y="591"/>
                  </a:lnTo>
                  <a:lnTo>
                    <a:pt x="526" y="589"/>
                  </a:lnTo>
                  <a:lnTo>
                    <a:pt x="518" y="579"/>
                  </a:lnTo>
                  <a:lnTo>
                    <a:pt x="506" y="564"/>
                  </a:lnTo>
                  <a:lnTo>
                    <a:pt x="492" y="546"/>
                  </a:lnTo>
                  <a:close/>
                  <a:moveTo>
                    <a:pt x="589" y="682"/>
                  </a:moveTo>
                  <a:lnTo>
                    <a:pt x="575" y="661"/>
                  </a:lnTo>
                  <a:lnTo>
                    <a:pt x="563" y="643"/>
                  </a:lnTo>
                  <a:lnTo>
                    <a:pt x="555" y="630"/>
                  </a:lnTo>
                  <a:lnTo>
                    <a:pt x="554" y="624"/>
                  </a:lnTo>
                  <a:lnTo>
                    <a:pt x="555" y="624"/>
                  </a:lnTo>
                  <a:lnTo>
                    <a:pt x="559" y="626"/>
                  </a:lnTo>
                  <a:lnTo>
                    <a:pt x="562" y="630"/>
                  </a:lnTo>
                  <a:lnTo>
                    <a:pt x="567" y="636"/>
                  </a:lnTo>
                  <a:lnTo>
                    <a:pt x="580" y="652"/>
                  </a:lnTo>
                  <a:lnTo>
                    <a:pt x="595" y="672"/>
                  </a:lnTo>
                  <a:lnTo>
                    <a:pt x="611" y="693"/>
                  </a:lnTo>
                  <a:lnTo>
                    <a:pt x="621" y="711"/>
                  </a:lnTo>
                  <a:lnTo>
                    <a:pt x="629" y="724"/>
                  </a:lnTo>
                  <a:lnTo>
                    <a:pt x="631" y="731"/>
                  </a:lnTo>
                  <a:lnTo>
                    <a:pt x="629" y="731"/>
                  </a:lnTo>
                  <a:lnTo>
                    <a:pt x="627" y="728"/>
                  </a:lnTo>
                  <a:lnTo>
                    <a:pt x="622" y="724"/>
                  </a:lnTo>
                  <a:lnTo>
                    <a:pt x="617" y="718"/>
                  </a:lnTo>
                  <a:lnTo>
                    <a:pt x="604" y="702"/>
                  </a:lnTo>
                  <a:lnTo>
                    <a:pt x="589" y="682"/>
                  </a:lnTo>
                  <a:close/>
                  <a:moveTo>
                    <a:pt x="585" y="593"/>
                  </a:moveTo>
                  <a:lnTo>
                    <a:pt x="571" y="574"/>
                  </a:lnTo>
                  <a:lnTo>
                    <a:pt x="560" y="558"/>
                  </a:lnTo>
                  <a:lnTo>
                    <a:pt x="553" y="546"/>
                  </a:lnTo>
                  <a:lnTo>
                    <a:pt x="552" y="540"/>
                  </a:lnTo>
                  <a:lnTo>
                    <a:pt x="553" y="540"/>
                  </a:lnTo>
                  <a:lnTo>
                    <a:pt x="557" y="542"/>
                  </a:lnTo>
                  <a:lnTo>
                    <a:pt x="560" y="545"/>
                  </a:lnTo>
                  <a:lnTo>
                    <a:pt x="564" y="550"/>
                  </a:lnTo>
                  <a:lnTo>
                    <a:pt x="576" y="565"/>
                  </a:lnTo>
                  <a:lnTo>
                    <a:pt x="590" y="584"/>
                  </a:lnTo>
                  <a:lnTo>
                    <a:pt x="603" y="603"/>
                  </a:lnTo>
                  <a:lnTo>
                    <a:pt x="614" y="619"/>
                  </a:lnTo>
                  <a:lnTo>
                    <a:pt x="620" y="631"/>
                  </a:lnTo>
                  <a:lnTo>
                    <a:pt x="621" y="637"/>
                  </a:lnTo>
                  <a:lnTo>
                    <a:pt x="618" y="635"/>
                  </a:lnTo>
                  <a:lnTo>
                    <a:pt x="609" y="626"/>
                  </a:lnTo>
                  <a:lnTo>
                    <a:pt x="598" y="612"/>
                  </a:lnTo>
                  <a:lnTo>
                    <a:pt x="585" y="593"/>
                  </a:lnTo>
                  <a:close/>
                </a:path>
              </a:pathLst>
            </a:custGeom>
            <a:solidFill>
              <a:srgbClr val="F9F8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CH"/>
            </a:p>
          </p:txBody>
        </p:sp>
        <p:sp>
          <p:nvSpPr>
            <p:cNvPr id="21" name="Freeform 14"/>
            <p:cNvSpPr>
              <a:spLocks noEditPoints="1"/>
            </p:cNvSpPr>
            <p:nvPr userDrawn="1"/>
          </p:nvSpPr>
          <p:spPr bwMode="auto">
            <a:xfrm>
              <a:off x="9292762" y="4129088"/>
              <a:ext cx="134937" cy="322263"/>
            </a:xfrm>
            <a:custGeom>
              <a:avLst/>
              <a:gdLst>
                <a:gd name="T0" fmla="*/ 87 w 678"/>
                <a:gd name="T1" fmla="*/ 786 h 1628"/>
                <a:gd name="T2" fmla="*/ 91 w 678"/>
                <a:gd name="T3" fmla="*/ 760 h 1628"/>
                <a:gd name="T4" fmla="*/ 15 w 678"/>
                <a:gd name="T5" fmla="*/ 615 h 1628"/>
                <a:gd name="T6" fmla="*/ 26 w 678"/>
                <a:gd name="T7" fmla="*/ 403 h 1628"/>
                <a:gd name="T8" fmla="*/ 0 w 678"/>
                <a:gd name="T9" fmla="*/ 244 h 1628"/>
                <a:gd name="T10" fmla="*/ 20 w 678"/>
                <a:gd name="T11" fmla="*/ 145 h 1628"/>
                <a:gd name="T12" fmla="*/ 678 w 678"/>
                <a:gd name="T13" fmla="*/ 901 h 1628"/>
                <a:gd name="T14" fmla="*/ 663 w 678"/>
                <a:gd name="T15" fmla="*/ 936 h 1628"/>
                <a:gd name="T16" fmla="*/ 650 w 678"/>
                <a:gd name="T17" fmla="*/ 1143 h 1628"/>
                <a:gd name="T18" fmla="*/ 531 w 678"/>
                <a:gd name="T19" fmla="*/ 1345 h 1628"/>
                <a:gd name="T20" fmla="*/ 611 w 678"/>
                <a:gd name="T21" fmla="*/ 1479 h 1628"/>
                <a:gd name="T22" fmla="*/ 308 w 678"/>
                <a:gd name="T23" fmla="*/ 1139 h 1628"/>
                <a:gd name="T24" fmla="*/ 452 w 678"/>
                <a:gd name="T25" fmla="*/ 1334 h 1628"/>
                <a:gd name="T26" fmla="*/ 161 w 678"/>
                <a:gd name="T27" fmla="*/ 901 h 1628"/>
                <a:gd name="T28" fmla="*/ 347 w 678"/>
                <a:gd name="T29" fmla="*/ 1144 h 1628"/>
                <a:gd name="T30" fmla="*/ 155 w 678"/>
                <a:gd name="T31" fmla="*/ 837 h 1628"/>
                <a:gd name="T32" fmla="*/ 410 w 678"/>
                <a:gd name="T33" fmla="*/ 1171 h 1628"/>
                <a:gd name="T34" fmla="*/ 339 w 678"/>
                <a:gd name="T35" fmla="*/ 1053 h 1628"/>
                <a:gd name="T36" fmla="*/ 665 w 678"/>
                <a:gd name="T37" fmla="*/ 1471 h 1628"/>
                <a:gd name="T38" fmla="*/ 154 w 678"/>
                <a:gd name="T39" fmla="*/ 742 h 1628"/>
                <a:gd name="T40" fmla="*/ 413 w 678"/>
                <a:gd name="T41" fmla="*/ 1106 h 1628"/>
                <a:gd name="T42" fmla="*/ 522 w 678"/>
                <a:gd name="T43" fmla="*/ 1248 h 1628"/>
                <a:gd name="T44" fmla="*/ 122 w 678"/>
                <a:gd name="T45" fmla="*/ 651 h 1628"/>
                <a:gd name="T46" fmla="*/ 280 w 678"/>
                <a:gd name="T47" fmla="*/ 872 h 1628"/>
                <a:gd name="T48" fmla="*/ 460 w 678"/>
                <a:gd name="T49" fmla="*/ 1106 h 1628"/>
                <a:gd name="T50" fmla="*/ 64 w 678"/>
                <a:gd name="T51" fmla="*/ 529 h 1628"/>
                <a:gd name="T52" fmla="*/ 186 w 678"/>
                <a:gd name="T53" fmla="*/ 692 h 1628"/>
                <a:gd name="T54" fmla="*/ 345 w 678"/>
                <a:gd name="T55" fmla="*/ 899 h 1628"/>
                <a:gd name="T56" fmla="*/ 535 w 678"/>
                <a:gd name="T57" fmla="*/ 1145 h 1628"/>
                <a:gd name="T58" fmla="*/ 175 w 678"/>
                <a:gd name="T59" fmla="*/ 618 h 1628"/>
                <a:gd name="T60" fmla="*/ 308 w 678"/>
                <a:gd name="T61" fmla="*/ 806 h 1628"/>
                <a:gd name="T62" fmla="*/ 486 w 678"/>
                <a:gd name="T63" fmla="*/ 1038 h 1628"/>
                <a:gd name="T64" fmla="*/ 636 w 678"/>
                <a:gd name="T65" fmla="*/ 1240 h 1628"/>
                <a:gd name="T66" fmla="*/ 360 w 678"/>
                <a:gd name="T67" fmla="*/ 808 h 1628"/>
                <a:gd name="T68" fmla="*/ 409 w 678"/>
                <a:gd name="T69" fmla="*/ 866 h 1628"/>
                <a:gd name="T70" fmla="*/ 676 w 678"/>
                <a:gd name="T71" fmla="*/ 1228 h 1628"/>
                <a:gd name="T72" fmla="*/ 119 w 678"/>
                <a:gd name="T73" fmla="*/ 422 h 1628"/>
                <a:gd name="T74" fmla="*/ 172 w 678"/>
                <a:gd name="T75" fmla="*/ 497 h 1628"/>
                <a:gd name="T76" fmla="*/ 329 w 678"/>
                <a:gd name="T77" fmla="*/ 693 h 1628"/>
                <a:gd name="T78" fmla="*/ 448 w 678"/>
                <a:gd name="T79" fmla="*/ 872 h 1628"/>
                <a:gd name="T80" fmla="*/ 268 w 678"/>
                <a:gd name="T81" fmla="*/ 544 h 1628"/>
                <a:gd name="T82" fmla="*/ 440 w 678"/>
                <a:gd name="T83" fmla="*/ 782 h 1628"/>
                <a:gd name="T84" fmla="*/ 529 w 678"/>
                <a:gd name="T85" fmla="*/ 920 h 1628"/>
                <a:gd name="T86" fmla="*/ 108 w 678"/>
                <a:gd name="T87" fmla="*/ 272 h 1628"/>
                <a:gd name="T88" fmla="*/ 162 w 678"/>
                <a:gd name="T89" fmla="*/ 340 h 1628"/>
                <a:gd name="T90" fmla="*/ 366 w 678"/>
                <a:gd name="T91" fmla="*/ 613 h 1628"/>
                <a:gd name="T92" fmla="*/ 455 w 678"/>
                <a:gd name="T93" fmla="*/ 729 h 1628"/>
                <a:gd name="T94" fmla="*/ 42 w 678"/>
                <a:gd name="T95" fmla="*/ 102 h 1628"/>
                <a:gd name="T96" fmla="*/ 190 w 678"/>
                <a:gd name="T97" fmla="*/ 295 h 1628"/>
                <a:gd name="T98" fmla="*/ 237 w 678"/>
                <a:gd name="T99" fmla="*/ 370 h 1628"/>
                <a:gd name="T100" fmla="*/ 379 w 678"/>
                <a:gd name="T101" fmla="*/ 555 h 1628"/>
                <a:gd name="T102" fmla="*/ 48 w 678"/>
                <a:gd name="T103" fmla="*/ 35 h 1628"/>
                <a:gd name="T104" fmla="*/ 184 w 678"/>
                <a:gd name="T105" fmla="*/ 212 h 1628"/>
                <a:gd name="T106" fmla="*/ 355 w 678"/>
                <a:gd name="T107" fmla="*/ 465 h 1628"/>
                <a:gd name="T108" fmla="*/ 510 w 678"/>
                <a:gd name="T109" fmla="*/ 664 h 1628"/>
                <a:gd name="T110" fmla="*/ 624 w 678"/>
                <a:gd name="T111" fmla="*/ 823 h 1628"/>
                <a:gd name="T112" fmla="*/ 265 w 678"/>
                <a:gd name="T113" fmla="*/ 242 h 1628"/>
                <a:gd name="T114" fmla="*/ 425 w 678"/>
                <a:gd name="T115" fmla="*/ 479 h 1628"/>
                <a:gd name="T116" fmla="*/ 512 w 678"/>
                <a:gd name="T117" fmla="*/ 584 h 1628"/>
                <a:gd name="T118" fmla="*/ 472 w 678"/>
                <a:gd name="T119" fmla="*/ 446 h 1628"/>
                <a:gd name="T120" fmla="*/ 531 w 678"/>
                <a:gd name="T121" fmla="*/ 539 h 1628"/>
                <a:gd name="T122" fmla="*/ 604 w 678"/>
                <a:gd name="T123" fmla="*/ 547 h 16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78" h="1628">
                  <a:moveTo>
                    <a:pt x="0" y="725"/>
                  </a:moveTo>
                  <a:lnTo>
                    <a:pt x="0" y="708"/>
                  </a:lnTo>
                  <a:lnTo>
                    <a:pt x="11" y="722"/>
                  </a:lnTo>
                  <a:lnTo>
                    <a:pt x="24" y="739"/>
                  </a:lnTo>
                  <a:lnTo>
                    <a:pt x="37" y="757"/>
                  </a:lnTo>
                  <a:lnTo>
                    <a:pt x="51" y="776"/>
                  </a:lnTo>
                  <a:lnTo>
                    <a:pt x="79" y="815"/>
                  </a:lnTo>
                  <a:lnTo>
                    <a:pt x="102" y="848"/>
                  </a:lnTo>
                  <a:lnTo>
                    <a:pt x="117" y="871"/>
                  </a:lnTo>
                  <a:lnTo>
                    <a:pt x="121" y="881"/>
                  </a:lnTo>
                  <a:lnTo>
                    <a:pt x="119" y="880"/>
                  </a:lnTo>
                  <a:lnTo>
                    <a:pt x="114" y="876"/>
                  </a:lnTo>
                  <a:lnTo>
                    <a:pt x="106" y="867"/>
                  </a:lnTo>
                  <a:lnTo>
                    <a:pt x="98" y="856"/>
                  </a:lnTo>
                  <a:lnTo>
                    <a:pt x="73" y="826"/>
                  </a:lnTo>
                  <a:lnTo>
                    <a:pt x="45" y="787"/>
                  </a:lnTo>
                  <a:lnTo>
                    <a:pt x="32" y="770"/>
                  </a:lnTo>
                  <a:lnTo>
                    <a:pt x="21" y="754"/>
                  </a:lnTo>
                  <a:lnTo>
                    <a:pt x="10" y="739"/>
                  </a:lnTo>
                  <a:lnTo>
                    <a:pt x="0" y="725"/>
                  </a:lnTo>
                  <a:close/>
                  <a:moveTo>
                    <a:pt x="0" y="684"/>
                  </a:moveTo>
                  <a:lnTo>
                    <a:pt x="0" y="666"/>
                  </a:lnTo>
                  <a:lnTo>
                    <a:pt x="9" y="677"/>
                  </a:lnTo>
                  <a:lnTo>
                    <a:pt x="19" y="689"/>
                  </a:lnTo>
                  <a:lnTo>
                    <a:pt x="29" y="703"/>
                  </a:lnTo>
                  <a:lnTo>
                    <a:pt x="38" y="716"/>
                  </a:lnTo>
                  <a:lnTo>
                    <a:pt x="65" y="755"/>
                  </a:lnTo>
                  <a:lnTo>
                    <a:pt x="87" y="786"/>
                  </a:lnTo>
                  <a:lnTo>
                    <a:pt x="95" y="799"/>
                  </a:lnTo>
                  <a:lnTo>
                    <a:pt x="101" y="809"/>
                  </a:lnTo>
                  <a:lnTo>
                    <a:pt x="104" y="815"/>
                  </a:lnTo>
                  <a:lnTo>
                    <a:pt x="105" y="818"/>
                  </a:lnTo>
                  <a:lnTo>
                    <a:pt x="103" y="817"/>
                  </a:lnTo>
                  <a:lnTo>
                    <a:pt x="99" y="813"/>
                  </a:lnTo>
                  <a:lnTo>
                    <a:pt x="91" y="806"/>
                  </a:lnTo>
                  <a:lnTo>
                    <a:pt x="83" y="795"/>
                  </a:lnTo>
                  <a:lnTo>
                    <a:pt x="60" y="766"/>
                  </a:lnTo>
                  <a:lnTo>
                    <a:pt x="32" y="728"/>
                  </a:lnTo>
                  <a:lnTo>
                    <a:pt x="23" y="716"/>
                  </a:lnTo>
                  <a:lnTo>
                    <a:pt x="16" y="705"/>
                  </a:lnTo>
                  <a:lnTo>
                    <a:pt x="8" y="694"/>
                  </a:lnTo>
                  <a:lnTo>
                    <a:pt x="0" y="684"/>
                  </a:lnTo>
                  <a:close/>
                  <a:moveTo>
                    <a:pt x="0" y="640"/>
                  </a:moveTo>
                  <a:lnTo>
                    <a:pt x="0" y="622"/>
                  </a:lnTo>
                  <a:lnTo>
                    <a:pt x="8" y="632"/>
                  </a:lnTo>
                  <a:lnTo>
                    <a:pt x="17" y="643"/>
                  </a:lnTo>
                  <a:lnTo>
                    <a:pt x="25" y="654"/>
                  </a:lnTo>
                  <a:lnTo>
                    <a:pt x="34" y="666"/>
                  </a:lnTo>
                  <a:lnTo>
                    <a:pt x="60" y="703"/>
                  </a:lnTo>
                  <a:lnTo>
                    <a:pt x="80" y="734"/>
                  </a:lnTo>
                  <a:lnTo>
                    <a:pt x="88" y="746"/>
                  </a:lnTo>
                  <a:lnTo>
                    <a:pt x="94" y="756"/>
                  </a:lnTo>
                  <a:lnTo>
                    <a:pt x="98" y="762"/>
                  </a:lnTo>
                  <a:lnTo>
                    <a:pt x="98" y="765"/>
                  </a:lnTo>
                  <a:lnTo>
                    <a:pt x="95" y="765"/>
                  </a:lnTo>
                  <a:lnTo>
                    <a:pt x="91" y="760"/>
                  </a:lnTo>
                  <a:lnTo>
                    <a:pt x="85" y="753"/>
                  </a:lnTo>
                  <a:lnTo>
                    <a:pt x="76" y="742"/>
                  </a:lnTo>
                  <a:lnTo>
                    <a:pt x="53" y="714"/>
                  </a:lnTo>
                  <a:lnTo>
                    <a:pt x="27" y="678"/>
                  </a:lnTo>
                  <a:lnTo>
                    <a:pt x="20" y="668"/>
                  </a:lnTo>
                  <a:lnTo>
                    <a:pt x="13" y="659"/>
                  </a:lnTo>
                  <a:lnTo>
                    <a:pt x="7" y="649"/>
                  </a:lnTo>
                  <a:lnTo>
                    <a:pt x="0" y="640"/>
                  </a:lnTo>
                  <a:close/>
                  <a:moveTo>
                    <a:pt x="0" y="594"/>
                  </a:moveTo>
                  <a:lnTo>
                    <a:pt x="0" y="576"/>
                  </a:lnTo>
                  <a:lnTo>
                    <a:pt x="9" y="586"/>
                  </a:lnTo>
                  <a:lnTo>
                    <a:pt x="18" y="598"/>
                  </a:lnTo>
                  <a:lnTo>
                    <a:pt x="27" y="611"/>
                  </a:lnTo>
                  <a:lnTo>
                    <a:pt x="37" y="625"/>
                  </a:lnTo>
                  <a:lnTo>
                    <a:pt x="62" y="661"/>
                  </a:lnTo>
                  <a:lnTo>
                    <a:pt x="83" y="690"/>
                  </a:lnTo>
                  <a:lnTo>
                    <a:pt x="89" y="702"/>
                  </a:lnTo>
                  <a:lnTo>
                    <a:pt x="94" y="711"/>
                  </a:lnTo>
                  <a:lnTo>
                    <a:pt x="98" y="717"/>
                  </a:lnTo>
                  <a:lnTo>
                    <a:pt x="99" y="720"/>
                  </a:lnTo>
                  <a:lnTo>
                    <a:pt x="97" y="719"/>
                  </a:lnTo>
                  <a:lnTo>
                    <a:pt x="92" y="715"/>
                  </a:lnTo>
                  <a:lnTo>
                    <a:pt x="86" y="707"/>
                  </a:lnTo>
                  <a:lnTo>
                    <a:pt x="77" y="698"/>
                  </a:lnTo>
                  <a:lnTo>
                    <a:pt x="56" y="671"/>
                  </a:lnTo>
                  <a:lnTo>
                    <a:pt x="31" y="636"/>
                  </a:lnTo>
                  <a:lnTo>
                    <a:pt x="22" y="625"/>
                  </a:lnTo>
                  <a:lnTo>
                    <a:pt x="15" y="615"/>
                  </a:lnTo>
                  <a:lnTo>
                    <a:pt x="7" y="604"/>
                  </a:lnTo>
                  <a:lnTo>
                    <a:pt x="0" y="594"/>
                  </a:lnTo>
                  <a:close/>
                  <a:moveTo>
                    <a:pt x="0" y="543"/>
                  </a:moveTo>
                  <a:lnTo>
                    <a:pt x="0" y="529"/>
                  </a:lnTo>
                  <a:lnTo>
                    <a:pt x="10" y="541"/>
                  </a:lnTo>
                  <a:lnTo>
                    <a:pt x="22" y="556"/>
                  </a:lnTo>
                  <a:lnTo>
                    <a:pt x="35" y="574"/>
                  </a:lnTo>
                  <a:lnTo>
                    <a:pt x="49" y="592"/>
                  </a:lnTo>
                  <a:lnTo>
                    <a:pt x="73" y="625"/>
                  </a:lnTo>
                  <a:lnTo>
                    <a:pt x="91" y="653"/>
                  </a:lnTo>
                  <a:lnTo>
                    <a:pt x="99" y="665"/>
                  </a:lnTo>
                  <a:lnTo>
                    <a:pt x="103" y="674"/>
                  </a:lnTo>
                  <a:lnTo>
                    <a:pt x="106" y="679"/>
                  </a:lnTo>
                  <a:lnTo>
                    <a:pt x="107" y="683"/>
                  </a:lnTo>
                  <a:lnTo>
                    <a:pt x="105" y="683"/>
                  </a:lnTo>
                  <a:lnTo>
                    <a:pt x="101" y="678"/>
                  </a:lnTo>
                  <a:lnTo>
                    <a:pt x="94" y="672"/>
                  </a:lnTo>
                  <a:lnTo>
                    <a:pt x="87" y="662"/>
                  </a:lnTo>
                  <a:lnTo>
                    <a:pt x="66" y="636"/>
                  </a:lnTo>
                  <a:lnTo>
                    <a:pt x="42" y="604"/>
                  </a:lnTo>
                  <a:lnTo>
                    <a:pt x="30" y="586"/>
                  </a:lnTo>
                  <a:lnTo>
                    <a:pt x="19" y="571"/>
                  </a:lnTo>
                  <a:lnTo>
                    <a:pt x="9" y="556"/>
                  </a:lnTo>
                  <a:lnTo>
                    <a:pt x="0" y="543"/>
                  </a:lnTo>
                  <a:close/>
                  <a:moveTo>
                    <a:pt x="0" y="383"/>
                  </a:moveTo>
                  <a:lnTo>
                    <a:pt x="0" y="363"/>
                  </a:lnTo>
                  <a:lnTo>
                    <a:pt x="16" y="386"/>
                  </a:lnTo>
                  <a:lnTo>
                    <a:pt x="26" y="403"/>
                  </a:lnTo>
                  <a:lnTo>
                    <a:pt x="34" y="416"/>
                  </a:lnTo>
                  <a:lnTo>
                    <a:pt x="35" y="421"/>
                  </a:lnTo>
                  <a:lnTo>
                    <a:pt x="32" y="420"/>
                  </a:lnTo>
                  <a:lnTo>
                    <a:pt x="24" y="413"/>
                  </a:lnTo>
                  <a:lnTo>
                    <a:pt x="13" y="400"/>
                  </a:lnTo>
                  <a:lnTo>
                    <a:pt x="0" y="383"/>
                  </a:lnTo>
                  <a:close/>
                  <a:moveTo>
                    <a:pt x="0" y="322"/>
                  </a:moveTo>
                  <a:lnTo>
                    <a:pt x="0" y="306"/>
                  </a:lnTo>
                  <a:lnTo>
                    <a:pt x="8" y="315"/>
                  </a:lnTo>
                  <a:lnTo>
                    <a:pt x="16" y="325"/>
                  </a:lnTo>
                  <a:lnTo>
                    <a:pt x="24" y="336"/>
                  </a:lnTo>
                  <a:lnTo>
                    <a:pt x="34" y="349"/>
                  </a:lnTo>
                  <a:lnTo>
                    <a:pt x="52" y="376"/>
                  </a:lnTo>
                  <a:lnTo>
                    <a:pt x="67" y="399"/>
                  </a:lnTo>
                  <a:lnTo>
                    <a:pt x="76" y="415"/>
                  </a:lnTo>
                  <a:lnTo>
                    <a:pt x="79" y="422"/>
                  </a:lnTo>
                  <a:lnTo>
                    <a:pt x="77" y="422"/>
                  </a:lnTo>
                  <a:lnTo>
                    <a:pt x="74" y="419"/>
                  </a:lnTo>
                  <a:lnTo>
                    <a:pt x="68" y="414"/>
                  </a:lnTo>
                  <a:lnTo>
                    <a:pt x="62" y="406"/>
                  </a:lnTo>
                  <a:lnTo>
                    <a:pt x="46" y="386"/>
                  </a:lnTo>
                  <a:lnTo>
                    <a:pt x="26" y="360"/>
                  </a:lnTo>
                  <a:lnTo>
                    <a:pt x="20" y="350"/>
                  </a:lnTo>
                  <a:lnTo>
                    <a:pt x="12" y="340"/>
                  </a:lnTo>
                  <a:lnTo>
                    <a:pt x="6" y="331"/>
                  </a:lnTo>
                  <a:lnTo>
                    <a:pt x="0" y="322"/>
                  </a:lnTo>
                  <a:close/>
                  <a:moveTo>
                    <a:pt x="0" y="254"/>
                  </a:moveTo>
                  <a:lnTo>
                    <a:pt x="0" y="244"/>
                  </a:lnTo>
                  <a:lnTo>
                    <a:pt x="5" y="253"/>
                  </a:lnTo>
                  <a:lnTo>
                    <a:pt x="6" y="257"/>
                  </a:lnTo>
                  <a:lnTo>
                    <a:pt x="4" y="257"/>
                  </a:lnTo>
                  <a:lnTo>
                    <a:pt x="0" y="254"/>
                  </a:lnTo>
                  <a:close/>
                  <a:moveTo>
                    <a:pt x="0" y="191"/>
                  </a:moveTo>
                  <a:lnTo>
                    <a:pt x="0" y="175"/>
                  </a:lnTo>
                  <a:lnTo>
                    <a:pt x="7" y="183"/>
                  </a:lnTo>
                  <a:lnTo>
                    <a:pt x="13" y="191"/>
                  </a:lnTo>
                  <a:lnTo>
                    <a:pt x="21" y="201"/>
                  </a:lnTo>
                  <a:lnTo>
                    <a:pt x="27" y="212"/>
                  </a:lnTo>
                  <a:lnTo>
                    <a:pt x="45" y="236"/>
                  </a:lnTo>
                  <a:lnTo>
                    <a:pt x="58" y="256"/>
                  </a:lnTo>
                  <a:lnTo>
                    <a:pt x="65" y="270"/>
                  </a:lnTo>
                  <a:lnTo>
                    <a:pt x="67" y="278"/>
                  </a:lnTo>
                  <a:lnTo>
                    <a:pt x="63" y="275"/>
                  </a:lnTo>
                  <a:lnTo>
                    <a:pt x="53" y="264"/>
                  </a:lnTo>
                  <a:lnTo>
                    <a:pt x="38" y="245"/>
                  </a:lnTo>
                  <a:lnTo>
                    <a:pt x="22" y="223"/>
                  </a:lnTo>
                  <a:lnTo>
                    <a:pt x="10" y="207"/>
                  </a:lnTo>
                  <a:lnTo>
                    <a:pt x="0" y="191"/>
                  </a:lnTo>
                  <a:close/>
                  <a:moveTo>
                    <a:pt x="0" y="120"/>
                  </a:moveTo>
                  <a:lnTo>
                    <a:pt x="0" y="103"/>
                  </a:lnTo>
                  <a:lnTo>
                    <a:pt x="12" y="121"/>
                  </a:lnTo>
                  <a:lnTo>
                    <a:pt x="22" y="136"/>
                  </a:lnTo>
                  <a:lnTo>
                    <a:pt x="27" y="147"/>
                  </a:lnTo>
                  <a:lnTo>
                    <a:pt x="29" y="152"/>
                  </a:lnTo>
                  <a:lnTo>
                    <a:pt x="25" y="150"/>
                  </a:lnTo>
                  <a:lnTo>
                    <a:pt x="20" y="145"/>
                  </a:lnTo>
                  <a:lnTo>
                    <a:pt x="11" y="134"/>
                  </a:lnTo>
                  <a:lnTo>
                    <a:pt x="0" y="120"/>
                  </a:lnTo>
                  <a:close/>
                  <a:moveTo>
                    <a:pt x="0" y="43"/>
                  </a:moveTo>
                  <a:lnTo>
                    <a:pt x="0" y="32"/>
                  </a:lnTo>
                  <a:lnTo>
                    <a:pt x="7" y="45"/>
                  </a:lnTo>
                  <a:lnTo>
                    <a:pt x="9" y="50"/>
                  </a:lnTo>
                  <a:lnTo>
                    <a:pt x="6" y="49"/>
                  </a:lnTo>
                  <a:lnTo>
                    <a:pt x="0" y="43"/>
                  </a:lnTo>
                  <a:close/>
                  <a:moveTo>
                    <a:pt x="678" y="801"/>
                  </a:moveTo>
                  <a:lnTo>
                    <a:pt x="678" y="821"/>
                  </a:lnTo>
                  <a:lnTo>
                    <a:pt x="668" y="808"/>
                  </a:lnTo>
                  <a:lnTo>
                    <a:pt x="656" y="793"/>
                  </a:lnTo>
                  <a:lnTo>
                    <a:pt x="640" y="770"/>
                  </a:lnTo>
                  <a:lnTo>
                    <a:pt x="627" y="749"/>
                  </a:lnTo>
                  <a:lnTo>
                    <a:pt x="621" y="742"/>
                  </a:lnTo>
                  <a:lnTo>
                    <a:pt x="618" y="735"/>
                  </a:lnTo>
                  <a:lnTo>
                    <a:pt x="617" y="731"/>
                  </a:lnTo>
                  <a:lnTo>
                    <a:pt x="616" y="729"/>
                  </a:lnTo>
                  <a:lnTo>
                    <a:pt x="618" y="729"/>
                  </a:lnTo>
                  <a:lnTo>
                    <a:pt x="621" y="731"/>
                  </a:lnTo>
                  <a:lnTo>
                    <a:pt x="626" y="735"/>
                  </a:lnTo>
                  <a:lnTo>
                    <a:pt x="632" y="741"/>
                  </a:lnTo>
                  <a:lnTo>
                    <a:pt x="646" y="758"/>
                  </a:lnTo>
                  <a:lnTo>
                    <a:pt x="663" y="781"/>
                  </a:lnTo>
                  <a:lnTo>
                    <a:pt x="671" y="792"/>
                  </a:lnTo>
                  <a:lnTo>
                    <a:pt x="678" y="801"/>
                  </a:lnTo>
                  <a:close/>
                  <a:moveTo>
                    <a:pt x="678" y="882"/>
                  </a:moveTo>
                  <a:lnTo>
                    <a:pt x="678" y="901"/>
                  </a:lnTo>
                  <a:lnTo>
                    <a:pt x="670" y="886"/>
                  </a:lnTo>
                  <a:lnTo>
                    <a:pt x="663" y="876"/>
                  </a:lnTo>
                  <a:lnTo>
                    <a:pt x="659" y="868"/>
                  </a:lnTo>
                  <a:lnTo>
                    <a:pt x="659" y="865"/>
                  </a:lnTo>
                  <a:lnTo>
                    <a:pt x="661" y="865"/>
                  </a:lnTo>
                  <a:lnTo>
                    <a:pt x="664" y="868"/>
                  </a:lnTo>
                  <a:lnTo>
                    <a:pt x="671" y="874"/>
                  </a:lnTo>
                  <a:lnTo>
                    <a:pt x="678" y="882"/>
                  </a:lnTo>
                  <a:close/>
                  <a:moveTo>
                    <a:pt x="678" y="958"/>
                  </a:moveTo>
                  <a:lnTo>
                    <a:pt x="678" y="973"/>
                  </a:lnTo>
                  <a:lnTo>
                    <a:pt x="670" y="963"/>
                  </a:lnTo>
                  <a:lnTo>
                    <a:pt x="660" y="952"/>
                  </a:lnTo>
                  <a:lnTo>
                    <a:pt x="649" y="938"/>
                  </a:lnTo>
                  <a:lnTo>
                    <a:pt x="637" y="923"/>
                  </a:lnTo>
                  <a:lnTo>
                    <a:pt x="618" y="897"/>
                  </a:lnTo>
                  <a:lnTo>
                    <a:pt x="604" y="875"/>
                  </a:lnTo>
                  <a:lnTo>
                    <a:pt x="597" y="865"/>
                  </a:lnTo>
                  <a:lnTo>
                    <a:pt x="594" y="858"/>
                  </a:lnTo>
                  <a:lnTo>
                    <a:pt x="592" y="853"/>
                  </a:lnTo>
                  <a:lnTo>
                    <a:pt x="591" y="851"/>
                  </a:lnTo>
                  <a:lnTo>
                    <a:pt x="593" y="851"/>
                  </a:lnTo>
                  <a:lnTo>
                    <a:pt x="596" y="853"/>
                  </a:lnTo>
                  <a:lnTo>
                    <a:pt x="602" y="858"/>
                  </a:lnTo>
                  <a:lnTo>
                    <a:pt x="609" y="866"/>
                  </a:lnTo>
                  <a:lnTo>
                    <a:pt x="626" y="885"/>
                  </a:lnTo>
                  <a:lnTo>
                    <a:pt x="645" y="911"/>
                  </a:lnTo>
                  <a:lnTo>
                    <a:pt x="655" y="924"/>
                  </a:lnTo>
                  <a:lnTo>
                    <a:pt x="663" y="936"/>
                  </a:lnTo>
                  <a:lnTo>
                    <a:pt x="672" y="947"/>
                  </a:lnTo>
                  <a:lnTo>
                    <a:pt x="678" y="958"/>
                  </a:lnTo>
                  <a:close/>
                  <a:moveTo>
                    <a:pt x="678" y="1031"/>
                  </a:moveTo>
                  <a:lnTo>
                    <a:pt x="678" y="1044"/>
                  </a:lnTo>
                  <a:lnTo>
                    <a:pt x="672" y="1032"/>
                  </a:lnTo>
                  <a:lnTo>
                    <a:pt x="670" y="1026"/>
                  </a:lnTo>
                  <a:lnTo>
                    <a:pt x="673" y="1027"/>
                  </a:lnTo>
                  <a:lnTo>
                    <a:pt x="678" y="1031"/>
                  </a:lnTo>
                  <a:close/>
                  <a:moveTo>
                    <a:pt x="678" y="1093"/>
                  </a:moveTo>
                  <a:lnTo>
                    <a:pt x="678" y="1116"/>
                  </a:lnTo>
                  <a:lnTo>
                    <a:pt x="676" y="1114"/>
                  </a:lnTo>
                  <a:lnTo>
                    <a:pt x="655" y="1084"/>
                  </a:lnTo>
                  <a:lnTo>
                    <a:pt x="637" y="1059"/>
                  </a:lnTo>
                  <a:lnTo>
                    <a:pt x="631" y="1048"/>
                  </a:lnTo>
                  <a:lnTo>
                    <a:pt x="626" y="1041"/>
                  </a:lnTo>
                  <a:lnTo>
                    <a:pt x="623" y="1035"/>
                  </a:lnTo>
                  <a:lnTo>
                    <a:pt x="623" y="1032"/>
                  </a:lnTo>
                  <a:lnTo>
                    <a:pt x="624" y="1032"/>
                  </a:lnTo>
                  <a:lnTo>
                    <a:pt x="629" y="1034"/>
                  </a:lnTo>
                  <a:lnTo>
                    <a:pt x="634" y="1040"/>
                  </a:lnTo>
                  <a:lnTo>
                    <a:pt x="641" y="1047"/>
                  </a:lnTo>
                  <a:lnTo>
                    <a:pt x="658" y="1067"/>
                  </a:lnTo>
                  <a:lnTo>
                    <a:pt x="678" y="1093"/>
                  </a:lnTo>
                  <a:close/>
                  <a:moveTo>
                    <a:pt x="678" y="1158"/>
                  </a:moveTo>
                  <a:lnTo>
                    <a:pt x="678" y="1178"/>
                  </a:lnTo>
                  <a:lnTo>
                    <a:pt x="670" y="1168"/>
                  </a:lnTo>
                  <a:lnTo>
                    <a:pt x="660" y="1156"/>
                  </a:lnTo>
                  <a:lnTo>
                    <a:pt x="650" y="1143"/>
                  </a:lnTo>
                  <a:lnTo>
                    <a:pt x="640" y="1130"/>
                  </a:lnTo>
                  <a:lnTo>
                    <a:pt x="617" y="1099"/>
                  </a:lnTo>
                  <a:lnTo>
                    <a:pt x="599" y="1072"/>
                  </a:lnTo>
                  <a:lnTo>
                    <a:pt x="592" y="1061"/>
                  </a:lnTo>
                  <a:lnTo>
                    <a:pt x="587" y="1053"/>
                  </a:lnTo>
                  <a:lnTo>
                    <a:pt x="584" y="1047"/>
                  </a:lnTo>
                  <a:lnTo>
                    <a:pt x="583" y="1044"/>
                  </a:lnTo>
                  <a:lnTo>
                    <a:pt x="586" y="1044"/>
                  </a:lnTo>
                  <a:lnTo>
                    <a:pt x="590" y="1047"/>
                  </a:lnTo>
                  <a:lnTo>
                    <a:pt x="596" y="1054"/>
                  </a:lnTo>
                  <a:lnTo>
                    <a:pt x="604" y="1062"/>
                  </a:lnTo>
                  <a:lnTo>
                    <a:pt x="624" y="1086"/>
                  </a:lnTo>
                  <a:lnTo>
                    <a:pt x="648" y="1116"/>
                  </a:lnTo>
                  <a:lnTo>
                    <a:pt x="656" y="1127"/>
                  </a:lnTo>
                  <a:lnTo>
                    <a:pt x="664" y="1138"/>
                  </a:lnTo>
                  <a:lnTo>
                    <a:pt x="672" y="1149"/>
                  </a:lnTo>
                  <a:lnTo>
                    <a:pt x="678" y="1158"/>
                  </a:lnTo>
                  <a:close/>
                  <a:moveTo>
                    <a:pt x="678" y="1528"/>
                  </a:moveTo>
                  <a:lnTo>
                    <a:pt x="678" y="1540"/>
                  </a:lnTo>
                  <a:lnTo>
                    <a:pt x="665" y="1525"/>
                  </a:lnTo>
                  <a:lnTo>
                    <a:pt x="648" y="1506"/>
                  </a:lnTo>
                  <a:lnTo>
                    <a:pt x="628" y="1481"/>
                  </a:lnTo>
                  <a:lnTo>
                    <a:pt x="606" y="1453"/>
                  </a:lnTo>
                  <a:lnTo>
                    <a:pt x="575" y="1412"/>
                  </a:lnTo>
                  <a:lnTo>
                    <a:pt x="550" y="1378"/>
                  </a:lnTo>
                  <a:lnTo>
                    <a:pt x="541" y="1363"/>
                  </a:lnTo>
                  <a:lnTo>
                    <a:pt x="535" y="1353"/>
                  </a:lnTo>
                  <a:lnTo>
                    <a:pt x="531" y="1345"/>
                  </a:lnTo>
                  <a:lnTo>
                    <a:pt x="529" y="1342"/>
                  </a:lnTo>
                  <a:lnTo>
                    <a:pt x="533" y="1343"/>
                  </a:lnTo>
                  <a:lnTo>
                    <a:pt x="538" y="1347"/>
                  </a:lnTo>
                  <a:lnTo>
                    <a:pt x="546" y="1356"/>
                  </a:lnTo>
                  <a:lnTo>
                    <a:pt x="556" y="1368"/>
                  </a:lnTo>
                  <a:lnTo>
                    <a:pt x="582" y="1400"/>
                  </a:lnTo>
                  <a:lnTo>
                    <a:pt x="615" y="1440"/>
                  </a:lnTo>
                  <a:lnTo>
                    <a:pt x="634" y="1466"/>
                  </a:lnTo>
                  <a:lnTo>
                    <a:pt x="651" y="1490"/>
                  </a:lnTo>
                  <a:lnTo>
                    <a:pt x="667" y="1510"/>
                  </a:lnTo>
                  <a:lnTo>
                    <a:pt x="678" y="1528"/>
                  </a:lnTo>
                  <a:close/>
                  <a:moveTo>
                    <a:pt x="678" y="1565"/>
                  </a:moveTo>
                  <a:lnTo>
                    <a:pt x="678" y="1587"/>
                  </a:lnTo>
                  <a:lnTo>
                    <a:pt x="669" y="1575"/>
                  </a:lnTo>
                  <a:lnTo>
                    <a:pt x="658" y="1562"/>
                  </a:lnTo>
                  <a:lnTo>
                    <a:pt x="647" y="1548"/>
                  </a:lnTo>
                  <a:lnTo>
                    <a:pt x="636" y="1534"/>
                  </a:lnTo>
                  <a:lnTo>
                    <a:pt x="604" y="1491"/>
                  </a:lnTo>
                  <a:lnTo>
                    <a:pt x="578" y="1455"/>
                  </a:lnTo>
                  <a:lnTo>
                    <a:pt x="568" y="1441"/>
                  </a:lnTo>
                  <a:lnTo>
                    <a:pt x="562" y="1430"/>
                  </a:lnTo>
                  <a:lnTo>
                    <a:pt x="558" y="1423"/>
                  </a:lnTo>
                  <a:lnTo>
                    <a:pt x="556" y="1419"/>
                  </a:lnTo>
                  <a:lnTo>
                    <a:pt x="559" y="1420"/>
                  </a:lnTo>
                  <a:lnTo>
                    <a:pt x="565" y="1425"/>
                  </a:lnTo>
                  <a:lnTo>
                    <a:pt x="573" y="1434"/>
                  </a:lnTo>
                  <a:lnTo>
                    <a:pt x="583" y="1446"/>
                  </a:lnTo>
                  <a:lnTo>
                    <a:pt x="611" y="1479"/>
                  </a:lnTo>
                  <a:lnTo>
                    <a:pt x="644" y="1520"/>
                  </a:lnTo>
                  <a:lnTo>
                    <a:pt x="654" y="1532"/>
                  </a:lnTo>
                  <a:lnTo>
                    <a:pt x="662" y="1544"/>
                  </a:lnTo>
                  <a:lnTo>
                    <a:pt x="671" y="1555"/>
                  </a:lnTo>
                  <a:lnTo>
                    <a:pt x="678" y="1565"/>
                  </a:lnTo>
                  <a:close/>
                  <a:moveTo>
                    <a:pt x="678" y="1604"/>
                  </a:moveTo>
                  <a:lnTo>
                    <a:pt x="678" y="1628"/>
                  </a:lnTo>
                  <a:lnTo>
                    <a:pt x="675" y="1625"/>
                  </a:lnTo>
                  <a:lnTo>
                    <a:pt x="642" y="1580"/>
                  </a:lnTo>
                  <a:lnTo>
                    <a:pt x="615" y="1543"/>
                  </a:lnTo>
                  <a:lnTo>
                    <a:pt x="605" y="1528"/>
                  </a:lnTo>
                  <a:lnTo>
                    <a:pt x="597" y="1517"/>
                  </a:lnTo>
                  <a:lnTo>
                    <a:pt x="593" y="1508"/>
                  </a:lnTo>
                  <a:lnTo>
                    <a:pt x="592" y="1505"/>
                  </a:lnTo>
                  <a:lnTo>
                    <a:pt x="594" y="1506"/>
                  </a:lnTo>
                  <a:lnTo>
                    <a:pt x="600" y="1510"/>
                  </a:lnTo>
                  <a:lnTo>
                    <a:pt x="608" y="1520"/>
                  </a:lnTo>
                  <a:lnTo>
                    <a:pt x="619" y="1532"/>
                  </a:lnTo>
                  <a:lnTo>
                    <a:pt x="646" y="1564"/>
                  </a:lnTo>
                  <a:lnTo>
                    <a:pt x="678" y="1604"/>
                  </a:lnTo>
                  <a:close/>
                  <a:moveTo>
                    <a:pt x="250" y="1044"/>
                  </a:moveTo>
                  <a:lnTo>
                    <a:pt x="279" y="1085"/>
                  </a:lnTo>
                  <a:lnTo>
                    <a:pt x="303" y="1119"/>
                  </a:lnTo>
                  <a:lnTo>
                    <a:pt x="319" y="1142"/>
                  </a:lnTo>
                  <a:lnTo>
                    <a:pt x="323" y="1153"/>
                  </a:lnTo>
                  <a:lnTo>
                    <a:pt x="321" y="1152"/>
                  </a:lnTo>
                  <a:lnTo>
                    <a:pt x="316" y="1148"/>
                  </a:lnTo>
                  <a:lnTo>
                    <a:pt x="308" y="1139"/>
                  </a:lnTo>
                  <a:lnTo>
                    <a:pt x="297" y="1127"/>
                  </a:lnTo>
                  <a:lnTo>
                    <a:pt x="273" y="1096"/>
                  </a:lnTo>
                  <a:lnTo>
                    <a:pt x="242" y="1056"/>
                  </a:lnTo>
                  <a:lnTo>
                    <a:pt x="212" y="1015"/>
                  </a:lnTo>
                  <a:lnTo>
                    <a:pt x="188" y="980"/>
                  </a:lnTo>
                  <a:lnTo>
                    <a:pt x="180" y="966"/>
                  </a:lnTo>
                  <a:lnTo>
                    <a:pt x="173" y="956"/>
                  </a:lnTo>
                  <a:lnTo>
                    <a:pt x="169" y="948"/>
                  </a:lnTo>
                  <a:lnTo>
                    <a:pt x="168" y="945"/>
                  </a:lnTo>
                  <a:lnTo>
                    <a:pt x="170" y="946"/>
                  </a:lnTo>
                  <a:lnTo>
                    <a:pt x="175" y="951"/>
                  </a:lnTo>
                  <a:lnTo>
                    <a:pt x="183" y="960"/>
                  </a:lnTo>
                  <a:lnTo>
                    <a:pt x="194" y="972"/>
                  </a:lnTo>
                  <a:lnTo>
                    <a:pt x="219" y="1004"/>
                  </a:lnTo>
                  <a:lnTo>
                    <a:pt x="250" y="1044"/>
                  </a:lnTo>
                  <a:close/>
                  <a:moveTo>
                    <a:pt x="460" y="1321"/>
                  </a:moveTo>
                  <a:lnTo>
                    <a:pt x="492" y="1365"/>
                  </a:lnTo>
                  <a:lnTo>
                    <a:pt x="518" y="1400"/>
                  </a:lnTo>
                  <a:lnTo>
                    <a:pt x="526" y="1414"/>
                  </a:lnTo>
                  <a:lnTo>
                    <a:pt x="534" y="1425"/>
                  </a:lnTo>
                  <a:lnTo>
                    <a:pt x="538" y="1433"/>
                  </a:lnTo>
                  <a:lnTo>
                    <a:pt x="539" y="1436"/>
                  </a:lnTo>
                  <a:lnTo>
                    <a:pt x="536" y="1435"/>
                  </a:lnTo>
                  <a:lnTo>
                    <a:pt x="531" y="1430"/>
                  </a:lnTo>
                  <a:lnTo>
                    <a:pt x="522" y="1421"/>
                  </a:lnTo>
                  <a:lnTo>
                    <a:pt x="511" y="1409"/>
                  </a:lnTo>
                  <a:lnTo>
                    <a:pt x="484" y="1376"/>
                  </a:lnTo>
                  <a:lnTo>
                    <a:pt x="452" y="1334"/>
                  </a:lnTo>
                  <a:lnTo>
                    <a:pt x="420" y="1292"/>
                  </a:lnTo>
                  <a:lnTo>
                    <a:pt x="394" y="1257"/>
                  </a:lnTo>
                  <a:lnTo>
                    <a:pt x="386" y="1242"/>
                  </a:lnTo>
                  <a:lnTo>
                    <a:pt x="378" y="1231"/>
                  </a:lnTo>
                  <a:lnTo>
                    <a:pt x="375" y="1223"/>
                  </a:lnTo>
                  <a:lnTo>
                    <a:pt x="374" y="1220"/>
                  </a:lnTo>
                  <a:lnTo>
                    <a:pt x="376" y="1221"/>
                  </a:lnTo>
                  <a:lnTo>
                    <a:pt x="382" y="1225"/>
                  </a:lnTo>
                  <a:lnTo>
                    <a:pt x="390" y="1235"/>
                  </a:lnTo>
                  <a:lnTo>
                    <a:pt x="400" y="1247"/>
                  </a:lnTo>
                  <a:lnTo>
                    <a:pt x="427" y="1280"/>
                  </a:lnTo>
                  <a:lnTo>
                    <a:pt x="460" y="1321"/>
                  </a:lnTo>
                  <a:close/>
                  <a:moveTo>
                    <a:pt x="228" y="974"/>
                  </a:moveTo>
                  <a:lnTo>
                    <a:pt x="257" y="1014"/>
                  </a:lnTo>
                  <a:lnTo>
                    <a:pt x="280" y="1046"/>
                  </a:lnTo>
                  <a:lnTo>
                    <a:pt x="289" y="1059"/>
                  </a:lnTo>
                  <a:lnTo>
                    <a:pt x="294" y="1070"/>
                  </a:lnTo>
                  <a:lnTo>
                    <a:pt x="298" y="1076"/>
                  </a:lnTo>
                  <a:lnTo>
                    <a:pt x="300" y="1080"/>
                  </a:lnTo>
                  <a:lnTo>
                    <a:pt x="296" y="1080"/>
                  </a:lnTo>
                  <a:lnTo>
                    <a:pt x="292" y="1074"/>
                  </a:lnTo>
                  <a:lnTo>
                    <a:pt x="284" y="1067"/>
                  </a:lnTo>
                  <a:lnTo>
                    <a:pt x="275" y="1055"/>
                  </a:lnTo>
                  <a:lnTo>
                    <a:pt x="251" y="1025"/>
                  </a:lnTo>
                  <a:lnTo>
                    <a:pt x="221" y="986"/>
                  </a:lnTo>
                  <a:lnTo>
                    <a:pt x="193" y="947"/>
                  </a:lnTo>
                  <a:lnTo>
                    <a:pt x="170" y="913"/>
                  </a:lnTo>
                  <a:lnTo>
                    <a:pt x="161" y="901"/>
                  </a:lnTo>
                  <a:lnTo>
                    <a:pt x="155" y="891"/>
                  </a:lnTo>
                  <a:lnTo>
                    <a:pt x="152" y="883"/>
                  </a:lnTo>
                  <a:lnTo>
                    <a:pt x="151" y="880"/>
                  </a:lnTo>
                  <a:lnTo>
                    <a:pt x="153" y="881"/>
                  </a:lnTo>
                  <a:lnTo>
                    <a:pt x="158" y="885"/>
                  </a:lnTo>
                  <a:lnTo>
                    <a:pt x="166" y="894"/>
                  </a:lnTo>
                  <a:lnTo>
                    <a:pt x="174" y="905"/>
                  </a:lnTo>
                  <a:lnTo>
                    <a:pt x="199" y="936"/>
                  </a:lnTo>
                  <a:lnTo>
                    <a:pt x="228" y="974"/>
                  </a:lnTo>
                  <a:close/>
                  <a:moveTo>
                    <a:pt x="430" y="1243"/>
                  </a:moveTo>
                  <a:lnTo>
                    <a:pt x="460" y="1284"/>
                  </a:lnTo>
                  <a:lnTo>
                    <a:pt x="484" y="1317"/>
                  </a:lnTo>
                  <a:lnTo>
                    <a:pt x="494" y="1331"/>
                  </a:lnTo>
                  <a:lnTo>
                    <a:pt x="500" y="1342"/>
                  </a:lnTo>
                  <a:lnTo>
                    <a:pt x="505" y="1348"/>
                  </a:lnTo>
                  <a:lnTo>
                    <a:pt x="505" y="1352"/>
                  </a:lnTo>
                  <a:lnTo>
                    <a:pt x="502" y="1351"/>
                  </a:lnTo>
                  <a:lnTo>
                    <a:pt x="497" y="1346"/>
                  </a:lnTo>
                  <a:lnTo>
                    <a:pt x="489" y="1338"/>
                  </a:lnTo>
                  <a:lnTo>
                    <a:pt x="479" y="1326"/>
                  </a:lnTo>
                  <a:lnTo>
                    <a:pt x="453" y="1294"/>
                  </a:lnTo>
                  <a:lnTo>
                    <a:pt x="423" y="1254"/>
                  </a:lnTo>
                  <a:lnTo>
                    <a:pt x="391" y="1213"/>
                  </a:lnTo>
                  <a:lnTo>
                    <a:pt x="368" y="1179"/>
                  </a:lnTo>
                  <a:lnTo>
                    <a:pt x="359" y="1165"/>
                  </a:lnTo>
                  <a:lnTo>
                    <a:pt x="351" y="1155"/>
                  </a:lnTo>
                  <a:lnTo>
                    <a:pt x="348" y="1148"/>
                  </a:lnTo>
                  <a:lnTo>
                    <a:pt x="347" y="1144"/>
                  </a:lnTo>
                  <a:lnTo>
                    <a:pt x="349" y="1144"/>
                  </a:lnTo>
                  <a:lnTo>
                    <a:pt x="355" y="1150"/>
                  </a:lnTo>
                  <a:lnTo>
                    <a:pt x="363" y="1158"/>
                  </a:lnTo>
                  <a:lnTo>
                    <a:pt x="373" y="1170"/>
                  </a:lnTo>
                  <a:lnTo>
                    <a:pt x="399" y="1203"/>
                  </a:lnTo>
                  <a:lnTo>
                    <a:pt x="430" y="1243"/>
                  </a:lnTo>
                  <a:close/>
                  <a:moveTo>
                    <a:pt x="215" y="913"/>
                  </a:moveTo>
                  <a:lnTo>
                    <a:pt x="243" y="951"/>
                  </a:lnTo>
                  <a:lnTo>
                    <a:pt x="265" y="984"/>
                  </a:lnTo>
                  <a:lnTo>
                    <a:pt x="274" y="997"/>
                  </a:lnTo>
                  <a:lnTo>
                    <a:pt x="279" y="1006"/>
                  </a:lnTo>
                  <a:lnTo>
                    <a:pt x="283" y="1013"/>
                  </a:lnTo>
                  <a:lnTo>
                    <a:pt x="283" y="1016"/>
                  </a:lnTo>
                  <a:lnTo>
                    <a:pt x="281" y="1015"/>
                  </a:lnTo>
                  <a:lnTo>
                    <a:pt x="277" y="1011"/>
                  </a:lnTo>
                  <a:lnTo>
                    <a:pt x="269" y="1003"/>
                  </a:lnTo>
                  <a:lnTo>
                    <a:pt x="261" y="992"/>
                  </a:lnTo>
                  <a:lnTo>
                    <a:pt x="237" y="963"/>
                  </a:lnTo>
                  <a:lnTo>
                    <a:pt x="209" y="925"/>
                  </a:lnTo>
                  <a:lnTo>
                    <a:pt x="181" y="888"/>
                  </a:lnTo>
                  <a:lnTo>
                    <a:pt x="159" y="856"/>
                  </a:lnTo>
                  <a:lnTo>
                    <a:pt x="152" y="843"/>
                  </a:lnTo>
                  <a:lnTo>
                    <a:pt x="145" y="834"/>
                  </a:lnTo>
                  <a:lnTo>
                    <a:pt x="142" y="827"/>
                  </a:lnTo>
                  <a:lnTo>
                    <a:pt x="141" y="824"/>
                  </a:lnTo>
                  <a:lnTo>
                    <a:pt x="143" y="824"/>
                  </a:lnTo>
                  <a:lnTo>
                    <a:pt x="148" y="829"/>
                  </a:lnTo>
                  <a:lnTo>
                    <a:pt x="155" y="837"/>
                  </a:lnTo>
                  <a:lnTo>
                    <a:pt x="165" y="848"/>
                  </a:lnTo>
                  <a:lnTo>
                    <a:pt x="188" y="877"/>
                  </a:lnTo>
                  <a:lnTo>
                    <a:pt x="215" y="913"/>
                  </a:lnTo>
                  <a:close/>
                  <a:moveTo>
                    <a:pt x="410" y="1171"/>
                  </a:moveTo>
                  <a:lnTo>
                    <a:pt x="438" y="1211"/>
                  </a:lnTo>
                  <a:lnTo>
                    <a:pt x="461" y="1244"/>
                  </a:lnTo>
                  <a:lnTo>
                    <a:pt x="470" y="1258"/>
                  </a:lnTo>
                  <a:lnTo>
                    <a:pt x="477" y="1267"/>
                  </a:lnTo>
                  <a:lnTo>
                    <a:pt x="480" y="1274"/>
                  </a:lnTo>
                  <a:lnTo>
                    <a:pt x="481" y="1278"/>
                  </a:lnTo>
                  <a:lnTo>
                    <a:pt x="479" y="1277"/>
                  </a:lnTo>
                  <a:lnTo>
                    <a:pt x="473" y="1273"/>
                  </a:lnTo>
                  <a:lnTo>
                    <a:pt x="466" y="1264"/>
                  </a:lnTo>
                  <a:lnTo>
                    <a:pt x="456" y="1253"/>
                  </a:lnTo>
                  <a:lnTo>
                    <a:pt x="431" y="1223"/>
                  </a:lnTo>
                  <a:lnTo>
                    <a:pt x="401" y="1184"/>
                  </a:lnTo>
                  <a:lnTo>
                    <a:pt x="372" y="1144"/>
                  </a:lnTo>
                  <a:lnTo>
                    <a:pt x="349" y="1112"/>
                  </a:lnTo>
                  <a:lnTo>
                    <a:pt x="341" y="1098"/>
                  </a:lnTo>
                  <a:lnTo>
                    <a:pt x="334" y="1088"/>
                  </a:lnTo>
                  <a:lnTo>
                    <a:pt x="331" y="1081"/>
                  </a:lnTo>
                  <a:lnTo>
                    <a:pt x="330" y="1078"/>
                  </a:lnTo>
                  <a:lnTo>
                    <a:pt x="332" y="1079"/>
                  </a:lnTo>
                  <a:lnTo>
                    <a:pt x="337" y="1083"/>
                  </a:lnTo>
                  <a:lnTo>
                    <a:pt x="345" y="1092"/>
                  </a:lnTo>
                  <a:lnTo>
                    <a:pt x="355" y="1102"/>
                  </a:lnTo>
                  <a:lnTo>
                    <a:pt x="379" y="1134"/>
                  </a:lnTo>
                  <a:lnTo>
                    <a:pt x="410" y="1171"/>
                  </a:lnTo>
                  <a:close/>
                  <a:moveTo>
                    <a:pt x="212" y="863"/>
                  </a:moveTo>
                  <a:lnTo>
                    <a:pt x="238" y="899"/>
                  </a:lnTo>
                  <a:lnTo>
                    <a:pt x="260" y="930"/>
                  </a:lnTo>
                  <a:lnTo>
                    <a:pt x="267" y="943"/>
                  </a:lnTo>
                  <a:lnTo>
                    <a:pt x="273" y="951"/>
                  </a:lnTo>
                  <a:lnTo>
                    <a:pt x="276" y="958"/>
                  </a:lnTo>
                  <a:lnTo>
                    <a:pt x="277" y="961"/>
                  </a:lnTo>
                  <a:lnTo>
                    <a:pt x="275" y="961"/>
                  </a:lnTo>
                  <a:lnTo>
                    <a:pt x="269" y="957"/>
                  </a:lnTo>
                  <a:lnTo>
                    <a:pt x="263" y="949"/>
                  </a:lnTo>
                  <a:lnTo>
                    <a:pt x="254" y="938"/>
                  </a:lnTo>
                  <a:lnTo>
                    <a:pt x="231" y="910"/>
                  </a:lnTo>
                  <a:lnTo>
                    <a:pt x="205" y="875"/>
                  </a:lnTo>
                  <a:lnTo>
                    <a:pt x="179" y="839"/>
                  </a:lnTo>
                  <a:lnTo>
                    <a:pt x="157" y="808"/>
                  </a:lnTo>
                  <a:lnTo>
                    <a:pt x="149" y="796"/>
                  </a:lnTo>
                  <a:lnTo>
                    <a:pt x="144" y="786"/>
                  </a:lnTo>
                  <a:lnTo>
                    <a:pt x="141" y="780"/>
                  </a:lnTo>
                  <a:lnTo>
                    <a:pt x="140" y="776"/>
                  </a:lnTo>
                  <a:lnTo>
                    <a:pt x="142" y="777"/>
                  </a:lnTo>
                  <a:lnTo>
                    <a:pt x="147" y="782"/>
                  </a:lnTo>
                  <a:lnTo>
                    <a:pt x="154" y="789"/>
                  </a:lnTo>
                  <a:lnTo>
                    <a:pt x="162" y="799"/>
                  </a:lnTo>
                  <a:lnTo>
                    <a:pt x="185" y="827"/>
                  </a:lnTo>
                  <a:lnTo>
                    <a:pt x="212" y="863"/>
                  </a:lnTo>
                  <a:close/>
                  <a:moveTo>
                    <a:pt x="389" y="1123"/>
                  </a:moveTo>
                  <a:lnTo>
                    <a:pt x="361" y="1085"/>
                  </a:lnTo>
                  <a:lnTo>
                    <a:pt x="339" y="1053"/>
                  </a:lnTo>
                  <a:lnTo>
                    <a:pt x="331" y="1040"/>
                  </a:lnTo>
                  <a:lnTo>
                    <a:pt x="324" y="1030"/>
                  </a:lnTo>
                  <a:lnTo>
                    <a:pt x="321" y="1024"/>
                  </a:lnTo>
                  <a:lnTo>
                    <a:pt x="320" y="1020"/>
                  </a:lnTo>
                  <a:lnTo>
                    <a:pt x="323" y="1021"/>
                  </a:lnTo>
                  <a:lnTo>
                    <a:pt x="328" y="1026"/>
                  </a:lnTo>
                  <a:lnTo>
                    <a:pt x="335" y="1033"/>
                  </a:lnTo>
                  <a:lnTo>
                    <a:pt x="345" y="1044"/>
                  </a:lnTo>
                  <a:lnTo>
                    <a:pt x="369" y="1073"/>
                  </a:lnTo>
                  <a:lnTo>
                    <a:pt x="397" y="1110"/>
                  </a:lnTo>
                  <a:lnTo>
                    <a:pt x="425" y="1148"/>
                  </a:lnTo>
                  <a:lnTo>
                    <a:pt x="447" y="1180"/>
                  </a:lnTo>
                  <a:lnTo>
                    <a:pt x="455" y="1193"/>
                  </a:lnTo>
                  <a:lnTo>
                    <a:pt x="461" y="1203"/>
                  </a:lnTo>
                  <a:lnTo>
                    <a:pt x="465" y="1209"/>
                  </a:lnTo>
                  <a:lnTo>
                    <a:pt x="466" y="1212"/>
                  </a:lnTo>
                  <a:lnTo>
                    <a:pt x="464" y="1212"/>
                  </a:lnTo>
                  <a:lnTo>
                    <a:pt x="458" y="1208"/>
                  </a:lnTo>
                  <a:lnTo>
                    <a:pt x="451" y="1199"/>
                  </a:lnTo>
                  <a:lnTo>
                    <a:pt x="442" y="1189"/>
                  </a:lnTo>
                  <a:lnTo>
                    <a:pt x="418" y="1160"/>
                  </a:lnTo>
                  <a:lnTo>
                    <a:pt x="389" y="1123"/>
                  </a:lnTo>
                  <a:close/>
                  <a:moveTo>
                    <a:pt x="593" y="1368"/>
                  </a:moveTo>
                  <a:lnTo>
                    <a:pt x="623" y="1408"/>
                  </a:lnTo>
                  <a:lnTo>
                    <a:pt x="647" y="1441"/>
                  </a:lnTo>
                  <a:lnTo>
                    <a:pt x="656" y="1454"/>
                  </a:lnTo>
                  <a:lnTo>
                    <a:pt x="662" y="1464"/>
                  </a:lnTo>
                  <a:lnTo>
                    <a:pt x="665" y="1471"/>
                  </a:lnTo>
                  <a:lnTo>
                    <a:pt x="667" y="1475"/>
                  </a:lnTo>
                  <a:lnTo>
                    <a:pt x="664" y="1474"/>
                  </a:lnTo>
                  <a:lnTo>
                    <a:pt x="659" y="1469"/>
                  </a:lnTo>
                  <a:lnTo>
                    <a:pt x="651" y="1462"/>
                  </a:lnTo>
                  <a:lnTo>
                    <a:pt x="641" y="1450"/>
                  </a:lnTo>
                  <a:lnTo>
                    <a:pt x="616" y="1420"/>
                  </a:lnTo>
                  <a:lnTo>
                    <a:pt x="586" y="1381"/>
                  </a:lnTo>
                  <a:lnTo>
                    <a:pt x="555" y="1342"/>
                  </a:lnTo>
                  <a:lnTo>
                    <a:pt x="532" y="1308"/>
                  </a:lnTo>
                  <a:lnTo>
                    <a:pt x="523" y="1296"/>
                  </a:lnTo>
                  <a:lnTo>
                    <a:pt x="516" y="1285"/>
                  </a:lnTo>
                  <a:lnTo>
                    <a:pt x="513" y="1278"/>
                  </a:lnTo>
                  <a:lnTo>
                    <a:pt x="512" y="1275"/>
                  </a:lnTo>
                  <a:lnTo>
                    <a:pt x="515" y="1275"/>
                  </a:lnTo>
                  <a:lnTo>
                    <a:pt x="520" y="1279"/>
                  </a:lnTo>
                  <a:lnTo>
                    <a:pt x="528" y="1288"/>
                  </a:lnTo>
                  <a:lnTo>
                    <a:pt x="538" y="1299"/>
                  </a:lnTo>
                  <a:lnTo>
                    <a:pt x="563" y="1330"/>
                  </a:lnTo>
                  <a:lnTo>
                    <a:pt x="593" y="1368"/>
                  </a:lnTo>
                  <a:close/>
                  <a:moveTo>
                    <a:pt x="208" y="831"/>
                  </a:moveTo>
                  <a:lnTo>
                    <a:pt x="183" y="797"/>
                  </a:lnTo>
                  <a:lnTo>
                    <a:pt x="163" y="768"/>
                  </a:lnTo>
                  <a:lnTo>
                    <a:pt x="156" y="756"/>
                  </a:lnTo>
                  <a:lnTo>
                    <a:pt x="151" y="746"/>
                  </a:lnTo>
                  <a:lnTo>
                    <a:pt x="147" y="741"/>
                  </a:lnTo>
                  <a:lnTo>
                    <a:pt x="147" y="738"/>
                  </a:lnTo>
                  <a:lnTo>
                    <a:pt x="148" y="738"/>
                  </a:lnTo>
                  <a:lnTo>
                    <a:pt x="154" y="742"/>
                  </a:lnTo>
                  <a:lnTo>
                    <a:pt x="160" y="749"/>
                  </a:lnTo>
                  <a:lnTo>
                    <a:pt x="169" y="759"/>
                  </a:lnTo>
                  <a:lnTo>
                    <a:pt x="190" y="786"/>
                  </a:lnTo>
                  <a:lnTo>
                    <a:pt x="216" y="821"/>
                  </a:lnTo>
                  <a:lnTo>
                    <a:pt x="241" y="855"/>
                  </a:lnTo>
                  <a:lnTo>
                    <a:pt x="261" y="884"/>
                  </a:lnTo>
                  <a:lnTo>
                    <a:pt x="268" y="896"/>
                  </a:lnTo>
                  <a:lnTo>
                    <a:pt x="274" y="906"/>
                  </a:lnTo>
                  <a:lnTo>
                    <a:pt x="277" y="912"/>
                  </a:lnTo>
                  <a:lnTo>
                    <a:pt x="278" y="915"/>
                  </a:lnTo>
                  <a:lnTo>
                    <a:pt x="276" y="915"/>
                  </a:lnTo>
                  <a:lnTo>
                    <a:pt x="271" y="910"/>
                  </a:lnTo>
                  <a:lnTo>
                    <a:pt x="265" y="903"/>
                  </a:lnTo>
                  <a:lnTo>
                    <a:pt x="256" y="893"/>
                  </a:lnTo>
                  <a:lnTo>
                    <a:pt x="234" y="866"/>
                  </a:lnTo>
                  <a:lnTo>
                    <a:pt x="208" y="831"/>
                  </a:lnTo>
                  <a:close/>
                  <a:moveTo>
                    <a:pt x="393" y="1058"/>
                  </a:moveTo>
                  <a:lnTo>
                    <a:pt x="419" y="1095"/>
                  </a:lnTo>
                  <a:lnTo>
                    <a:pt x="441" y="1125"/>
                  </a:lnTo>
                  <a:lnTo>
                    <a:pt x="450" y="1138"/>
                  </a:lnTo>
                  <a:lnTo>
                    <a:pt x="455" y="1147"/>
                  </a:lnTo>
                  <a:lnTo>
                    <a:pt x="458" y="1153"/>
                  </a:lnTo>
                  <a:lnTo>
                    <a:pt x="459" y="1156"/>
                  </a:lnTo>
                  <a:lnTo>
                    <a:pt x="457" y="1156"/>
                  </a:lnTo>
                  <a:lnTo>
                    <a:pt x="452" y="1152"/>
                  </a:lnTo>
                  <a:lnTo>
                    <a:pt x="445" y="1144"/>
                  </a:lnTo>
                  <a:lnTo>
                    <a:pt x="436" y="1134"/>
                  </a:lnTo>
                  <a:lnTo>
                    <a:pt x="413" y="1106"/>
                  </a:lnTo>
                  <a:lnTo>
                    <a:pt x="385" y="1070"/>
                  </a:lnTo>
                  <a:lnTo>
                    <a:pt x="359" y="1034"/>
                  </a:lnTo>
                  <a:lnTo>
                    <a:pt x="337" y="1003"/>
                  </a:lnTo>
                  <a:lnTo>
                    <a:pt x="330" y="991"/>
                  </a:lnTo>
                  <a:lnTo>
                    <a:pt x="324" y="981"/>
                  </a:lnTo>
                  <a:lnTo>
                    <a:pt x="320" y="975"/>
                  </a:lnTo>
                  <a:lnTo>
                    <a:pt x="320" y="972"/>
                  </a:lnTo>
                  <a:lnTo>
                    <a:pt x="322" y="972"/>
                  </a:lnTo>
                  <a:lnTo>
                    <a:pt x="326" y="976"/>
                  </a:lnTo>
                  <a:lnTo>
                    <a:pt x="334" y="984"/>
                  </a:lnTo>
                  <a:lnTo>
                    <a:pt x="343" y="994"/>
                  </a:lnTo>
                  <a:lnTo>
                    <a:pt x="365" y="1022"/>
                  </a:lnTo>
                  <a:lnTo>
                    <a:pt x="393" y="1058"/>
                  </a:lnTo>
                  <a:close/>
                  <a:moveTo>
                    <a:pt x="581" y="1305"/>
                  </a:moveTo>
                  <a:lnTo>
                    <a:pt x="610" y="1343"/>
                  </a:lnTo>
                  <a:lnTo>
                    <a:pt x="633" y="1375"/>
                  </a:lnTo>
                  <a:lnTo>
                    <a:pt x="641" y="1388"/>
                  </a:lnTo>
                  <a:lnTo>
                    <a:pt x="647" y="1398"/>
                  </a:lnTo>
                  <a:lnTo>
                    <a:pt x="650" y="1405"/>
                  </a:lnTo>
                  <a:lnTo>
                    <a:pt x="651" y="1408"/>
                  </a:lnTo>
                  <a:lnTo>
                    <a:pt x="649" y="1408"/>
                  </a:lnTo>
                  <a:lnTo>
                    <a:pt x="644" y="1403"/>
                  </a:lnTo>
                  <a:lnTo>
                    <a:pt x="636" y="1396"/>
                  </a:lnTo>
                  <a:lnTo>
                    <a:pt x="627" y="1385"/>
                  </a:lnTo>
                  <a:lnTo>
                    <a:pt x="603" y="1356"/>
                  </a:lnTo>
                  <a:lnTo>
                    <a:pt x="574" y="1318"/>
                  </a:lnTo>
                  <a:lnTo>
                    <a:pt x="545" y="1280"/>
                  </a:lnTo>
                  <a:lnTo>
                    <a:pt x="522" y="1248"/>
                  </a:lnTo>
                  <a:lnTo>
                    <a:pt x="514" y="1236"/>
                  </a:lnTo>
                  <a:lnTo>
                    <a:pt x="508" y="1225"/>
                  </a:lnTo>
                  <a:lnTo>
                    <a:pt x="505" y="1219"/>
                  </a:lnTo>
                  <a:lnTo>
                    <a:pt x="504" y="1216"/>
                  </a:lnTo>
                  <a:lnTo>
                    <a:pt x="506" y="1217"/>
                  </a:lnTo>
                  <a:lnTo>
                    <a:pt x="511" y="1221"/>
                  </a:lnTo>
                  <a:lnTo>
                    <a:pt x="519" y="1229"/>
                  </a:lnTo>
                  <a:lnTo>
                    <a:pt x="528" y="1239"/>
                  </a:lnTo>
                  <a:lnTo>
                    <a:pt x="552" y="1269"/>
                  </a:lnTo>
                  <a:lnTo>
                    <a:pt x="581" y="1305"/>
                  </a:lnTo>
                  <a:close/>
                  <a:moveTo>
                    <a:pt x="61" y="579"/>
                  </a:moveTo>
                  <a:lnTo>
                    <a:pt x="37" y="547"/>
                  </a:lnTo>
                  <a:lnTo>
                    <a:pt x="20" y="518"/>
                  </a:lnTo>
                  <a:lnTo>
                    <a:pt x="12" y="508"/>
                  </a:lnTo>
                  <a:lnTo>
                    <a:pt x="8" y="499"/>
                  </a:lnTo>
                  <a:lnTo>
                    <a:pt x="5" y="494"/>
                  </a:lnTo>
                  <a:lnTo>
                    <a:pt x="5" y="490"/>
                  </a:lnTo>
                  <a:lnTo>
                    <a:pt x="7" y="492"/>
                  </a:lnTo>
                  <a:lnTo>
                    <a:pt x="11" y="495"/>
                  </a:lnTo>
                  <a:lnTo>
                    <a:pt x="17" y="501"/>
                  </a:lnTo>
                  <a:lnTo>
                    <a:pt x="24" y="511"/>
                  </a:lnTo>
                  <a:lnTo>
                    <a:pt x="45" y="536"/>
                  </a:lnTo>
                  <a:lnTo>
                    <a:pt x="67" y="567"/>
                  </a:lnTo>
                  <a:lnTo>
                    <a:pt x="90" y="599"/>
                  </a:lnTo>
                  <a:lnTo>
                    <a:pt x="108" y="626"/>
                  </a:lnTo>
                  <a:lnTo>
                    <a:pt x="115" y="637"/>
                  </a:lnTo>
                  <a:lnTo>
                    <a:pt x="119" y="645"/>
                  </a:lnTo>
                  <a:lnTo>
                    <a:pt x="122" y="651"/>
                  </a:lnTo>
                  <a:lnTo>
                    <a:pt x="122" y="654"/>
                  </a:lnTo>
                  <a:lnTo>
                    <a:pt x="121" y="653"/>
                  </a:lnTo>
                  <a:lnTo>
                    <a:pt x="117" y="650"/>
                  </a:lnTo>
                  <a:lnTo>
                    <a:pt x="111" y="644"/>
                  </a:lnTo>
                  <a:lnTo>
                    <a:pt x="103" y="634"/>
                  </a:lnTo>
                  <a:lnTo>
                    <a:pt x="84" y="610"/>
                  </a:lnTo>
                  <a:lnTo>
                    <a:pt x="61" y="579"/>
                  </a:lnTo>
                  <a:close/>
                  <a:moveTo>
                    <a:pt x="221" y="798"/>
                  </a:moveTo>
                  <a:lnTo>
                    <a:pt x="196" y="765"/>
                  </a:lnTo>
                  <a:lnTo>
                    <a:pt x="178" y="735"/>
                  </a:lnTo>
                  <a:lnTo>
                    <a:pt x="170" y="725"/>
                  </a:lnTo>
                  <a:lnTo>
                    <a:pt x="165" y="715"/>
                  </a:lnTo>
                  <a:lnTo>
                    <a:pt x="161" y="710"/>
                  </a:lnTo>
                  <a:lnTo>
                    <a:pt x="161" y="706"/>
                  </a:lnTo>
                  <a:lnTo>
                    <a:pt x="163" y="707"/>
                  </a:lnTo>
                  <a:lnTo>
                    <a:pt x="168" y="711"/>
                  </a:lnTo>
                  <a:lnTo>
                    <a:pt x="174" y="717"/>
                  </a:lnTo>
                  <a:lnTo>
                    <a:pt x="182" y="727"/>
                  </a:lnTo>
                  <a:lnTo>
                    <a:pt x="203" y="753"/>
                  </a:lnTo>
                  <a:lnTo>
                    <a:pt x="228" y="786"/>
                  </a:lnTo>
                  <a:lnTo>
                    <a:pt x="252" y="820"/>
                  </a:lnTo>
                  <a:lnTo>
                    <a:pt x="271" y="848"/>
                  </a:lnTo>
                  <a:lnTo>
                    <a:pt x="278" y="858"/>
                  </a:lnTo>
                  <a:lnTo>
                    <a:pt x="283" y="867"/>
                  </a:lnTo>
                  <a:lnTo>
                    <a:pt x="287" y="874"/>
                  </a:lnTo>
                  <a:lnTo>
                    <a:pt x="287" y="877"/>
                  </a:lnTo>
                  <a:lnTo>
                    <a:pt x="284" y="876"/>
                  </a:lnTo>
                  <a:lnTo>
                    <a:pt x="280" y="872"/>
                  </a:lnTo>
                  <a:lnTo>
                    <a:pt x="274" y="865"/>
                  </a:lnTo>
                  <a:lnTo>
                    <a:pt x="266" y="856"/>
                  </a:lnTo>
                  <a:lnTo>
                    <a:pt x="244" y="830"/>
                  </a:lnTo>
                  <a:lnTo>
                    <a:pt x="221" y="798"/>
                  </a:lnTo>
                  <a:close/>
                  <a:moveTo>
                    <a:pt x="460" y="1109"/>
                  </a:moveTo>
                  <a:lnTo>
                    <a:pt x="458" y="1109"/>
                  </a:lnTo>
                  <a:lnTo>
                    <a:pt x="454" y="1104"/>
                  </a:lnTo>
                  <a:lnTo>
                    <a:pt x="447" y="1097"/>
                  </a:lnTo>
                  <a:lnTo>
                    <a:pt x="439" y="1087"/>
                  </a:lnTo>
                  <a:lnTo>
                    <a:pt x="416" y="1060"/>
                  </a:lnTo>
                  <a:lnTo>
                    <a:pt x="390" y="1026"/>
                  </a:lnTo>
                  <a:lnTo>
                    <a:pt x="364" y="991"/>
                  </a:lnTo>
                  <a:lnTo>
                    <a:pt x="344" y="962"/>
                  </a:lnTo>
                  <a:lnTo>
                    <a:pt x="336" y="950"/>
                  </a:lnTo>
                  <a:lnTo>
                    <a:pt x="331" y="940"/>
                  </a:lnTo>
                  <a:lnTo>
                    <a:pt x="328" y="934"/>
                  </a:lnTo>
                  <a:lnTo>
                    <a:pt x="328" y="932"/>
                  </a:lnTo>
                  <a:lnTo>
                    <a:pt x="330" y="932"/>
                  </a:lnTo>
                  <a:lnTo>
                    <a:pt x="334" y="936"/>
                  </a:lnTo>
                  <a:lnTo>
                    <a:pt x="341" y="943"/>
                  </a:lnTo>
                  <a:lnTo>
                    <a:pt x="349" y="953"/>
                  </a:lnTo>
                  <a:lnTo>
                    <a:pt x="372" y="980"/>
                  </a:lnTo>
                  <a:lnTo>
                    <a:pt x="398" y="1014"/>
                  </a:lnTo>
                  <a:lnTo>
                    <a:pt x="424" y="1049"/>
                  </a:lnTo>
                  <a:lnTo>
                    <a:pt x="444" y="1079"/>
                  </a:lnTo>
                  <a:lnTo>
                    <a:pt x="452" y="1090"/>
                  </a:lnTo>
                  <a:lnTo>
                    <a:pt x="457" y="1099"/>
                  </a:lnTo>
                  <a:lnTo>
                    <a:pt x="460" y="1106"/>
                  </a:lnTo>
                  <a:lnTo>
                    <a:pt x="460" y="1109"/>
                  </a:lnTo>
                  <a:close/>
                  <a:moveTo>
                    <a:pt x="578" y="1251"/>
                  </a:moveTo>
                  <a:lnTo>
                    <a:pt x="605" y="1288"/>
                  </a:lnTo>
                  <a:lnTo>
                    <a:pt x="628" y="1319"/>
                  </a:lnTo>
                  <a:lnTo>
                    <a:pt x="635" y="1331"/>
                  </a:lnTo>
                  <a:lnTo>
                    <a:pt x="641" y="1341"/>
                  </a:lnTo>
                  <a:lnTo>
                    <a:pt x="645" y="1347"/>
                  </a:lnTo>
                  <a:lnTo>
                    <a:pt x="645" y="1351"/>
                  </a:lnTo>
                  <a:lnTo>
                    <a:pt x="643" y="1351"/>
                  </a:lnTo>
                  <a:lnTo>
                    <a:pt x="638" y="1346"/>
                  </a:lnTo>
                  <a:lnTo>
                    <a:pt x="631" y="1339"/>
                  </a:lnTo>
                  <a:lnTo>
                    <a:pt x="621" y="1329"/>
                  </a:lnTo>
                  <a:lnTo>
                    <a:pt x="599" y="1301"/>
                  </a:lnTo>
                  <a:lnTo>
                    <a:pt x="570" y="1265"/>
                  </a:lnTo>
                  <a:lnTo>
                    <a:pt x="543" y="1229"/>
                  </a:lnTo>
                  <a:lnTo>
                    <a:pt x="522" y="1197"/>
                  </a:lnTo>
                  <a:lnTo>
                    <a:pt x="513" y="1185"/>
                  </a:lnTo>
                  <a:lnTo>
                    <a:pt x="508" y="1176"/>
                  </a:lnTo>
                  <a:lnTo>
                    <a:pt x="505" y="1169"/>
                  </a:lnTo>
                  <a:lnTo>
                    <a:pt x="504" y="1166"/>
                  </a:lnTo>
                  <a:lnTo>
                    <a:pt x="506" y="1166"/>
                  </a:lnTo>
                  <a:lnTo>
                    <a:pt x="511" y="1170"/>
                  </a:lnTo>
                  <a:lnTo>
                    <a:pt x="518" y="1178"/>
                  </a:lnTo>
                  <a:lnTo>
                    <a:pt x="527" y="1189"/>
                  </a:lnTo>
                  <a:lnTo>
                    <a:pt x="550" y="1217"/>
                  </a:lnTo>
                  <a:lnTo>
                    <a:pt x="578" y="1251"/>
                  </a:lnTo>
                  <a:close/>
                  <a:moveTo>
                    <a:pt x="86" y="561"/>
                  </a:moveTo>
                  <a:lnTo>
                    <a:pt x="64" y="529"/>
                  </a:lnTo>
                  <a:lnTo>
                    <a:pt x="47" y="503"/>
                  </a:lnTo>
                  <a:lnTo>
                    <a:pt x="40" y="493"/>
                  </a:lnTo>
                  <a:lnTo>
                    <a:pt x="36" y="484"/>
                  </a:lnTo>
                  <a:lnTo>
                    <a:pt x="33" y="479"/>
                  </a:lnTo>
                  <a:lnTo>
                    <a:pt x="33" y="475"/>
                  </a:lnTo>
                  <a:lnTo>
                    <a:pt x="35" y="476"/>
                  </a:lnTo>
                  <a:lnTo>
                    <a:pt x="38" y="480"/>
                  </a:lnTo>
                  <a:lnTo>
                    <a:pt x="45" y="486"/>
                  </a:lnTo>
                  <a:lnTo>
                    <a:pt x="52" y="495"/>
                  </a:lnTo>
                  <a:lnTo>
                    <a:pt x="71" y="518"/>
                  </a:lnTo>
                  <a:lnTo>
                    <a:pt x="93" y="549"/>
                  </a:lnTo>
                  <a:lnTo>
                    <a:pt x="115" y="580"/>
                  </a:lnTo>
                  <a:lnTo>
                    <a:pt x="132" y="606"/>
                  </a:lnTo>
                  <a:lnTo>
                    <a:pt x="139" y="616"/>
                  </a:lnTo>
                  <a:lnTo>
                    <a:pt x="143" y="624"/>
                  </a:lnTo>
                  <a:lnTo>
                    <a:pt x="146" y="630"/>
                  </a:lnTo>
                  <a:lnTo>
                    <a:pt x="146" y="633"/>
                  </a:lnTo>
                  <a:lnTo>
                    <a:pt x="145" y="632"/>
                  </a:lnTo>
                  <a:lnTo>
                    <a:pt x="141" y="629"/>
                  </a:lnTo>
                  <a:lnTo>
                    <a:pt x="135" y="623"/>
                  </a:lnTo>
                  <a:lnTo>
                    <a:pt x="128" y="613"/>
                  </a:lnTo>
                  <a:lnTo>
                    <a:pt x="108" y="591"/>
                  </a:lnTo>
                  <a:lnTo>
                    <a:pt x="86" y="561"/>
                  </a:lnTo>
                  <a:close/>
                  <a:moveTo>
                    <a:pt x="240" y="771"/>
                  </a:moveTo>
                  <a:lnTo>
                    <a:pt x="216" y="739"/>
                  </a:lnTo>
                  <a:lnTo>
                    <a:pt x="198" y="712"/>
                  </a:lnTo>
                  <a:lnTo>
                    <a:pt x="192" y="701"/>
                  </a:lnTo>
                  <a:lnTo>
                    <a:pt x="186" y="692"/>
                  </a:lnTo>
                  <a:lnTo>
                    <a:pt x="184" y="686"/>
                  </a:lnTo>
                  <a:lnTo>
                    <a:pt x="183" y="683"/>
                  </a:lnTo>
                  <a:lnTo>
                    <a:pt x="185" y="684"/>
                  </a:lnTo>
                  <a:lnTo>
                    <a:pt x="189" y="687"/>
                  </a:lnTo>
                  <a:lnTo>
                    <a:pt x="196" y="693"/>
                  </a:lnTo>
                  <a:lnTo>
                    <a:pt x="203" y="703"/>
                  </a:lnTo>
                  <a:lnTo>
                    <a:pt x="224" y="728"/>
                  </a:lnTo>
                  <a:lnTo>
                    <a:pt x="248" y="759"/>
                  </a:lnTo>
                  <a:lnTo>
                    <a:pt x="270" y="792"/>
                  </a:lnTo>
                  <a:lnTo>
                    <a:pt x="289" y="818"/>
                  </a:lnTo>
                  <a:lnTo>
                    <a:pt x="295" y="829"/>
                  </a:lnTo>
                  <a:lnTo>
                    <a:pt x="301" y="838"/>
                  </a:lnTo>
                  <a:lnTo>
                    <a:pt x="303" y="843"/>
                  </a:lnTo>
                  <a:lnTo>
                    <a:pt x="304" y="847"/>
                  </a:lnTo>
                  <a:lnTo>
                    <a:pt x="302" y="845"/>
                  </a:lnTo>
                  <a:lnTo>
                    <a:pt x="297" y="842"/>
                  </a:lnTo>
                  <a:lnTo>
                    <a:pt x="292" y="836"/>
                  </a:lnTo>
                  <a:lnTo>
                    <a:pt x="283" y="827"/>
                  </a:lnTo>
                  <a:lnTo>
                    <a:pt x="264" y="802"/>
                  </a:lnTo>
                  <a:lnTo>
                    <a:pt x="240" y="771"/>
                  </a:lnTo>
                  <a:close/>
                  <a:moveTo>
                    <a:pt x="403" y="991"/>
                  </a:moveTo>
                  <a:lnTo>
                    <a:pt x="378" y="957"/>
                  </a:lnTo>
                  <a:lnTo>
                    <a:pt x="359" y="929"/>
                  </a:lnTo>
                  <a:lnTo>
                    <a:pt x="351" y="917"/>
                  </a:lnTo>
                  <a:lnTo>
                    <a:pt x="346" y="908"/>
                  </a:lnTo>
                  <a:lnTo>
                    <a:pt x="343" y="902"/>
                  </a:lnTo>
                  <a:lnTo>
                    <a:pt x="343" y="898"/>
                  </a:lnTo>
                  <a:lnTo>
                    <a:pt x="345" y="899"/>
                  </a:lnTo>
                  <a:lnTo>
                    <a:pt x="349" y="903"/>
                  </a:lnTo>
                  <a:lnTo>
                    <a:pt x="356" y="910"/>
                  </a:lnTo>
                  <a:lnTo>
                    <a:pt x="364" y="919"/>
                  </a:lnTo>
                  <a:lnTo>
                    <a:pt x="385" y="945"/>
                  </a:lnTo>
                  <a:lnTo>
                    <a:pt x="411" y="978"/>
                  </a:lnTo>
                  <a:lnTo>
                    <a:pt x="436" y="1012"/>
                  </a:lnTo>
                  <a:lnTo>
                    <a:pt x="455" y="1040"/>
                  </a:lnTo>
                  <a:lnTo>
                    <a:pt x="461" y="1052"/>
                  </a:lnTo>
                  <a:lnTo>
                    <a:pt x="467" y="1060"/>
                  </a:lnTo>
                  <a:lnTo>
                    <a:pt x="470" y="1067"/>
                  </a:lnTo>
                  <a:lnTo>
                    <a:pt x="470" y="1069"/>
                  </a:lnTo>
                  <a:lnTo>
                    <a:pt x="468" y="1069"/>
                  </a:lnTo>
                  <a:lnTo>
                    <a:pt x="464" y="1065"/>
                  </a:lnTo>
                  <a:lnTo>
                    <a:pt x="457" y="1058"/>
                  </a:lnTo>
                  <a:lnTo>
                    <a:pt x="448" y="1048"/>
                  </a:lnTo>
                  <a:lnTo>
                    <a:pt x="428" y="1024"/>
                  </a:lnTo>
                  <a:lnTo>
                    <a:pt x="403" y="991"/>
                  </a:lnTo>
                  <a:close/>
                  <a:moveTo>
                    <a:pt x="575" y="1219"/>
                  </a:moveTo>
                  <a:lnTo>
                    <a:pt x="549" y="1184"/>
                  </a:lnTo>
                  <a:lnTo>
                    <a:pt x="528" y="1154"/>
                  </a:lnTo>
                  <a:lnTo>
                    <a:pt x="521" y="1142"/>
                  </a:lnTo>
                  <a:lnTo>
                    <a:pt x="515" y="1134"/>
                  </a:lnTo>
                  <a:lnTo>
                    <a:pt x="512" y="1127"/>
                  </a:lnTo>
                  <a:lnTo>
                    <a:pt x="512" y="1124"/>
                  </a:lnTo>
                  <a:lnTo>
                    <a:pt x="514" y="1124"/>
                  </a:lnTo>
                  <a:lnTo>
                    <a:pt x="519" y="1128"/>
                  </a:lnTo>
                  <a:lnTo>
                    <a:pt x="525" y="1136"/>
                  </a:lnTo>
                  <a:lnTo>
                    <a:pt x="535" y="1145"/>
                  </a:lnTo>
                  <a:lnTo>
                    <a:pt x="556" y="1172"/>
                  </a:lnTo>
                  <a:lnTo>
                    <a:pt x="583" y="1206"/>
                  </a:lnTo>
                  <a:lnTo>
                    <a:pt x="609" y="1242"/>
                  </a:lnTo>
                  <a:lnTo>
                    <a:pt x="631" y="1271"/>
                  </a:lnTo>
                  <a:lnTo>
                    <a:pt x="638" y="1283"/>
                  </a:lnTo>
                  <a:lnTo>
                    <a:pt x="644" y="1292"/>
                  </a:lnTo>
                  <a:lnTo>
                    <a:pt x="647" y="1299"/>
                  </a:lnTo>
                  <a:lnTo>
                    <a:pt x="647" y="1302"/>
                  </a:lnTo>
                  <a:lnTo>
                    <a:pt x="645" y="1301"/>
                  </a:lnTo>
                  <a:lnTo>
                    <a:pt x="641" y="1298"/>
                  </a:lnTo>
                  <a:lnTo>
                    <a:pt x="633" y="1290"/>
                  </a:lnTo>
                  <a:lnTo>
                    <a:pt x="624" y="1280"/>
                  </a:lnTo>
                  <a:lnTo>
                    <a:pt x="602" y="1253"/>
                  </a:lnTo>
                  <a:lnTo>
                    <a:pt x="575" y="1219"/>
                  </a:lnTo>
                  <a:close/>
                  <a:moveTo>
                    <a:pt x="68" y="469"/>
                  </a:moveTo>
                  <a:lnTo>
                    <a:pt x="71" y="469"/>
                  </a:lnTo>
                  <a:lnTo>
                    <a:pt x="74" y="472"/>
                  </a:lnTo>
                  <a:lnTo>
                    <a:pt x="79" y="477"/>
                  </a:lnTo>
                  <a:lnTo>
                    <a:pt x="87" y="486"/>
                  </a:lnTo>
                  <a:lnTo>
                    <a:pt x="105" y="509"/>
                  </a:lnTo>
                  <a:lnTo>
                    <a:pt x="127" y="538"/>
                  </a:lnTo>
                  <a:lnTo>
                    <a:pt x="147" y="567"/>
                  </a:lnTo>
                  <a:lnTo>
                    <a:pt x="163" y="592"/>
                  </a:lnTo>
                  <a:lnTo>
                    <a:pt x="170" y="603"/>
                  </a:lnTo>
                  <a:lnTo>
                    <a:pt x="174" y="610"/>
                  </a:lnTo>
                  <a:lnTo>
                    <a:pt x="178" y="616"/>
                  </a:lnTo>
                  <a:lnTo>
                    <a:pt x="178" y="619"/>
                  </a:lnTo>
                  <a:lnTo>
                    <a:pt x="175" y="618"/>
                  </a:lnTo>
                  <a:lnTo>
                    <a:pt x="172" y="615"/>
                  </a:lnTo>
                  <a:lnTo>
                    <a:pt x="167" y="609"/>
                  </a:lnTo>
                  <a:lnTo>
                    <a:pt x="159" y="601"/>
                  </a:lnTo>
                  <a:lnTo>
                    <a:pt x="141" y="578"/>
                  </a:lnTo>
                  <a:lnTo>
                    <a:pt x="119" y="549"/>
                  </a:lnTo>
                  <a:lnTo>
                    <a:pt x="99" y="520"/>
                  </a:lnTo>
                  <a:lnTo>
                    <a:pt x="83" y="495"/>
                  </a:lnTo>
                  <a:lnTo>
                    <a:pt x="76" y="484"/>
                  </a:lnTo>
                  <a:lnTo>
                    <a:pt x="72" y="476"/>
                  </a:lnTo>
                  <a:lnTo>
                    <a:pt x="68" y="471"/>
                  </a:lnTo>
                  <a:lnTo>
                    <a:pt x="68" y="469"/>
                  </a:lnTo>
                  <a:close/>
                  <a:moveTo>
                    <a:pt x="212" y="666"/>
                  </a:moveTo>
                  <a:lnTo>
                    <a:pt x="214" y="666"/>
                  </a:lnTo>
                  <a:lnTo>
                    <a:pt x="219" y="671"/>
                  </a:lnTo>
                  <a:lnTo>
                    <a:pt x="225" y="677"/>
                  </a:lnTo>
                  <a:lnTo>
                    <a:pt x="233" y="686"/>
                  </a:lnTo>
                  <a:lnTo>
                    <a:pt x="251" y="710"/>
                  </a:lnTo>
                  <a:lnTo>
                    <a:pt x="274" y="740"/>
                  </a:lnTo>
                  <a:lnTo>
                    <a:pt x="296" y="770"/>
                  </a:lnTo>
                  <a:lnTo>
                    <a:pt x="314" y="797"/>
                  </a:lnTo>
                  <a:lnTo>
                    <a:pt x="320" y="807"/>
                  </a:lnTo>
                  <a:lnTo>
                    <a:pt x="325" y="815"/>
                  </a:lnTo>
                  <a:lnTo>
                    <a:pt x="328" y="821"/>
                  </a:lnTo>
                  <a:lnTo>
                    <a:pt x="329" y="824"/>
                  </a:lnTo>
                  <a:lnTo>
                    <a:pt x="326" y="824"/>
                  </a:lnTo>
                  <a:lnTo>
                    <a:pt x="322" y="820"/>
                  </a:lnTo>
                  <a:lnTo>
                    <a:pt x="317" y="814"/>
                  </a:lnTo>
                  <a:lnTo>
                    <a:pt x="308" y="806"/>
                  </a:lnTo>
                  <a:lnTo>
                    <a:pt x="290" y="782"/>
                  </a:lnTo>
                  <a:lnTo>
                    <a:pt x="266" y="752"/>
                  </a:lnTo>
                  <a:lnTo>
                    <a:pt x="244" y="720"/>
                  </a:lnTo>
                  <a:lnTo>
                    <a:pt x="227" y="694"/>
                  </a:lnTo>
                  <a:lnTo>
                    <a:pt x="221" y="684"/>
                  </a:lnTo>
                  <a:lnTo>
                    <a:pt x="215" y="675"/>
                  </a:lnTo>
                  <a:lnTo>
                    <a:pt x="213" y="670"/>
                  </a:lnTo>
                  <a:lnTo>
                    <a:pt x="212" y="666"/>
                  </a:lnTo>
                  <a:close/>
                  <a:moveTo>
                    <a:pt x="424" y="963"/>
                  </a:moveTo>
                  <a:lnTo>
                    <a:pt x="400" y="931"/>
                  </a:lnTo>
                  <a:lnTo>
                    <a:pt x="380" y="903"/>
                  </a:lnTo>
                  <a:lnTo>
                    <a:pt x="374" y="892"/>
                  </a:lnTo>
                  <a:lnTo>
                    <a:pt x="369" y="883"/>
                  </a:lnTo>
                  <a:lnTo>
                    <a:pt x="366" y="877"/>
                  </a:lnTo>
                  <a:lnTo>
                    <a:pt x="365" y="874"/>
                  </a:lnTo>
                  <a:lnTo>
                    <a:pt x="368" y="875"/>
                  </a:lnTo>
                  <a:lnTo>
                    <a:pt x="372" y="878"/>
                  </a:lnTo>
                  <a:lnTo>
                    <a:pt x="378" y="884"/>
                  </a:lnTo>
                  <a:lnTo>
                    <a:pt x="387" y="894"/>
                  </a:lnTo>
                  <a:lnTo>
                    <a:pt x="406" y="919"/>
                  </a:lnTo>
                  <a:lnTo>
                    <a:pt x="431" y="950"/>
                  </a:lnTo>
                  <a:lnTo>
                    <a:pt x="455" y="983"/>
                  </a:lnTo>
                  <a:lnTo>
                    <a:pt x="473" y="1010"/>
                  </a:lnTo>
                  <a:lnTo>
                    <a:pt x="480" y="1020"/>
                  </a:lnTo>
                  <a:lnTo>
                    <a:pt x="485" y="1029"/>
                  </a:lnTo>
                  <a:lnTo>
                    <a:pt x="487" y="1034"/>
                  </a:lnTo>
                  <a:lnTo>
                    <a:pt x="488" y="1038"/>
                  </a:lnTo>
                  <a:lnTo>
                    <a:pt x="486" y="1038"/>
                  </a:lnTo>
                  <a:lnTo>
                    <a:pt x="482" y="1033"/>
                  </a:lnTo>
                  <a:lnTo>
                    <a:pt x="475" y="1027"/>
                  </a:lnTo>
                  <a:lnTo>
                    <a:pt x="468" y="1018"/>
                  </a:lnTo>
                  <a:lnTo>
                    <a:pt x="447" y="993"/>
                  </a:lnTo>
                  <a:lnTo>
                    <a:pt x="424" y="963"/>
                  </a:lnTo>
                  <a:close/>
                  <a:moveTo>
                    <a:pt x="589" y="1182"/>
                  </a:moveTo>
                  <a:lnTo>
                    <a:pt x="564" y="1149"/>
                  </a:lnTo>
                  <a:lnTo>
                    <a:pt x="545" y="1120"/>
                  </a:lnTo>
                  <a:lnTo>
                    <a:pt x="537" y="1109"/>
                  </a:lnTo>
                  <a:lnTo>
                    <a:pt x="532" y="1099"/>
                  </a:lnTo>
                  <a:lnTo>
                    <a:pt x="528" y="1093"/>
                  </a:lnTo>
                  <a:lnTo>
                    <a:pt x="528" y="1090"/>
                  </a:lnTo>
                  <a:lnTo>
                    <a:pt x="529" y="1090"/>
                  </a:lnTo>
                  <a:lnTo>
                    <a:pt x="535" y="1094"/>
                  </a:lnTo>
                  <a:lnTo>
                    <a:pt x="541" y="1101"/>
                  </a:lnTo>
                  <a:lnTo>
                    <a:pt x="550" y="1110"/>
                  </a:lnTo>
                  <a:lnTo>
                    <a:pt x="572" y="1136"/>
                  </a:lnTo>
                  <a:lnTo>
                    <a:pt x="597" y="1169"/>
                  </a:lnTo>
                  <a:lnTo>
                    <a:pt x="622" y="1203"/>
                  </a:lnTo>
                  <a:lnTo>
                    <a:pt x="642" y="1231"/>
                  </a:lnTo>
                  <a:lnTo>
                    <a:pt x="649" y="1243"/>
                  </a:lnTo>
                  <a:lnTo>
                    <a:pt x="655" y="1251"/>
                  </a:lnTo>
                  <a:lnTo>
                    <a:pt x="658" y="1258"/>
                  </a:lnTo>
                  <a:lnTo>
                    <a:pt x="658" y="1260"/>
                  </a:lnTo>
                  <a:lnTo>
                    <a:pt x="656" y="1260"/>
                  </a:lnTo>
                  <a:lnTo>
                    <a:pt x="651" y="1257"/>
                  </a:lnTo>
                  <a:lnTo>
                    <a:pt x="645" y="1250"/>
                  </a:lnTo>
                  <a:lnTo>
                    <a:pt x="636" y="1240"/>
                  </a:lnTo>
                  <a:lnTo>
                    <a:pt x="615" y="1215"/>
                  </a:lnTo>
                  <a:lnTo>
                    <a:pt x="589" y="1182"/>
                  </a:lnTo>
                  <a:close/>
                  <a:moveTo>
                    <a:pt x="215" y="611"/>
                  </a:moveTo>
                  <a:lnTo>
                    <a:pt x="213" y="611"/>
                  </a:lnTo>
                  <a:lnTo>
                    <a:pt x="210" y="608"/>
                  </a:lnTo>
                  <a:lnTo>
                    <a:pt x="205" y="603"/>
                  </a:lnTo>
                  <a:lnTo>
                    <a:pt x="198" y="594"/>
                  </a:lnTo>
                  <a:lnTo>
                    <a:pt x="181" y="572"/>
                  </a:lnTo>
                  <a:lnTo>
                    <a:pt x="160" y="545"/>
                  </a:lnTo>
                  <a:lnTo>
                    <a:pt x="140" y="516"/>
                  </a:lnTo>
                  <a:lnTo>
                    <a:pt x="124" y="493"/>
                  </a:lnTo>
                  <a:lnTo>
                    <a:pt x="118" y="483"/>
                  </a:lnTo>
                  <a:lnTo>
                    <a:pt x="114" y="475"/>
                  </a:lnTo>
                  <a:lnTo>
                    <a:pt x="112" y="470"/>
                  </a:lnTo>
                  <a:lnTo>
                    <a:pt x="111" y="468"/>
                  </a:lnTo>
                  <a:lnTo>
                    <a:pt x="113" y="468"/>
                  </a:lnTo>
                  <a:lnTo>
                    <a:pt x="116" y="471"/>
                  </a:lnTo>
                  <a:lnTo>
                    <a:pt x="121" y="476"/>
                  </a:lnTo>
                  <a:lnTo>
                    <a:pt x="129" y="484"/>
                  </a:lnTo>
                  <a:lnTo>
                    <a:pt x="146" y="506"/>
                  </a:lnTo>
                  <a:lnTo>
                    <a:pt x="167" y="534"/>
                  </a:lnTo>
                  <a:lnTo>
                    <a:pt x="187" y="562"/>
                  </a:lnTo>
                  <a:lnTo>
                    <a:pt x="202" y="586"/>
                  </a:lnTo>
                  <a:lnTo>
                    <a:pt x="209" y="596"/>
                  </a:lnTo>
                  <a:lnTo>
                    <a:pt x="213" y="604"/>
                  </a:lnTo>
                  <a:lnTo>
                    <a:pt x="215" y="609"/>
                  </a:lnTo>
                  <a:lnTo>
                    <a:pt x="215" y="611"/>
                  </a:lnTo>
                  <a:close/>
                  <a:moveTo>
                    <a:pt x="360" y="808"/>
                  </a:moveTo>
                  <a:lnTo>
                    <a:pt x="359" y="808"/>
                  </a:lnTo>
                  <a:lnTo>
                    <a:pt x="355" y="804"/>
                  </a:lnTo>
                  <a:lnTo>
                    <a:pt x="349" y="799"/>
                  </a:lnTo>
                  <a:lnTo>
                    <a:pt x="342" y="790"/>
                  </a:lnTo>
                  <a:lnTo>
                    <a:pt x="323" y="768"/>
                  </a:lnTo>
                  <a:lnTo>
                    <a:pt x="302" y="739"/>
                  </a:lnTo>
                  <a:lnTo>
                    <a:pt x="280" y="710"/>
                  </a:lnTo>
                  <a:lnTo>
                    <a:pt x="263" y="684"/>
                  </a:lnTo>
                  <a:lnTo>
                    <a:pt x="256" y="674"/>
                  </a:lnTo>
                  <a:lnTo>
                    <a:pt x="252" y="666"/>
                  </a:lnTo>
                  <a:lnTo>
                    <a:pt x="250" y="661"/>
                  </a:lnTo>
                  <a:lnTo>
                    <a:pt x="250" y="658"/>
                  </a:lnTo>
                  <a:lnTo>
                    <a:pt x="251" y="658"/>
                  </a:lnTo>
                  <a:lnTo>
                    <a:pt x="255" y="661"/>
                  </a:lnTo>
                  <a:lnTo>
                    <a:pt x="261" y="667"/>
                  </a:lnTo>
                  <a:lnTo>
                    <a:pt x="268" y="675"/>
                  </a:lnTo>
                  <a:lnTo>
                    <a:pt x="287" y="698"/>
                  </a:lnTo>
                  <a:lnTo>
                    <a:pt x="309" y="727"/>
                  </a:lnTo>
                  <a:lnTo>
                    <a:pt x="330" y="757"/>
                  </a:lnTo>
                  <a:lnTo>
                    <a:pt x="347" y="782"/>
                  </a:lnTo>
                  <a:lnTo>
                    <a:pt x="352" y="792"/>
                  </a:lnTo>
                  <a:lnTo>
                    <a:pt x="358" y="800"/>
                  </a:lnTo>
                  <a:lnTo>
                    <a:pt x="360" y="806"/>
                  </a:lnTo>
                  <a:lnTo>
                    <a:pt x="360" y="808"/>
                  </a:lnTo>
                  <a:close/>
                  <a:moveTo>
                    <a:pt x="396" y="856"/>
                  </a:moveTo>
                  <a:lnTo>
                    <a:pt x="398" y="856"/>
                  </a:lnTo>
                  <a:lnTo>
                    <a:pt x="402" y="860"/>
                  </a:lnTo>
                  <a:lnTo>
                    <a:pt x="409" y="866"/>
                  </a:lnTo>
                  <a:lnTo>
                    <a:pt x="416" y="875"/>
                  </a:lnTo>
                  <a:lnTo>
                    <a:pt x="436" y="898"/>
                  </a:lnTo>
                  <a:lnTo>
                    <a:pt x="459" y="929"/>
                  </a:lnTo>
                  <a:lnTo>
                    <a:pt x="482" y="960"/>
                  </a:lnTo>
                  <a:lnTo>
                    <a:pt x="499" y="986"/>
                  </a:lnTo>
                  <a:lnTo>
                    <a:pt x="506" y="997"/>
                  </a:lnTo>
                  <a:lnTo>
                    <a:pt x="511" y="1005"/>
                  </a:lnTo>
                  <a:lnTo>
                    <a:pt x="513" y="1011"/>
                  </a:lnTo>
                  <a:lnTo>
                    <a:pt x="514" y="1014"/>
                  </a:lnTo>
                  <a:lnTo>
                    <a:pt x="512" y="1013"/>
                  </a:lnTo>
                  <a:lnTo>
                    <a:pt x="508" y="1010"/>
                  </a:lnTo>
                  <a:lnTo>
                    <a:pt x="501" y="1004"/>
                  </a:lnTo>
                  <a:lnTo>
                    <a:pt x="494" y="995"/>
                  </a:lnTo>
                  <a:lnTo>
                    <a:pt x="474" y="972"/>
                  </a:lnTo>
                  <a:lnTo>
                    <a:pt x="451" y="942"/>
                  </a:lnTo>
                  <a:lnTo>
                    <a:pt x="428" y="910"/>
                  </a:lnTo>
                  <a:lnTo>
                    <a:pt x="411" y="883"/>
                  </a:lnTo>
                  <a:lnTo>
                    <a:pt x="404" y="874"/>
                  </a:lnTo>
                  <a:lnTo>
                    <a:pt x="399" y="865"/>
                  </a:lnTo>
                  <a:lnTo>
                    <a:pt x="397" y="860"/>
                  </a:lnTo>
                  <a:lnTo>
                    <a:pt x="396" y="856"/>
                  </a:lnTo>
                  <a:close/>
                  <a:moveTo>
                    <a:pt x="619" y="1139"/>
                  </a:moveTo>
                  <a:lnTo>
                    <a:pt x="643" y="1171"/>
                  </a:lnTo>
                  <a:lnTo>
                    <a:pt x="661" y="1198"/>
                  </a:lnTo>
                  <a:lnTo>
                    <a:pt x="669" y="1210"/>
                  </a:lnTo>
                  <a:lnTo>
                    <a:pt x="673" y="1219"/>
                  </a:lnTo>
                  <a:lnTo>
                    <a:pt x="676" y="1224"/>
                  </a:lnTo>
                  <a:lnTo>
                    <a:pt x="676" y="1228"/>
                  </a:lnTo>
                  <a:lnTo>
                    <a:pt x="674" y="1228"/>
                  </a:lnTo>
                  <a:lnTo>
                    <a:pt x="670" y="1223"/>
                  </a:lnTo>
                  <a:lnTo>
                    <a:pt x="663" y="1217"/>
                  </a:lnTo>
                  <a:lnTo>
                    <a:pt x="656" y="1208"/>
                  </a:lnTo>
                  <a:lnTo>
                    <a:pt x="635" y="1184"/>
                  </a:lnTo>
                  <a:lnTo>
                    <a:pt x="610" y="1153"/>
                  </a:lnTo>
                  <a:lnTo>
                    <a:pt x="587" y="1121"/>
                  </a:lnTo>
                  <a:lnTo>
                    <a:pt x="567" y="1093"/>
                  </a:lnTo>
                  <a:lnTo>
                    <a:pt x="561" y="1082"/>
                  </a:lnTo>
                  <a:lnTo>
                    <a:pt x="555" y="1073"/>
                  </a:lnTo>
                  <a:lnTo>
                    <a:pt x="552" y="1067"/>
                  </a:lnTo>
                  <a:lnTo>
                    <a:pt x="552" y="1063"/>
                  </a:lnTo>
                  <a:lnTo>
                    <a:pt x="554" y="1063"/>
                  </a:lnTo>
                  <a:lnTo>
                    <a:pt x="559" y="1068"/>
                  </a:lnTo>
                  <a:lnTo>
                    <a:pt x="565" y="1074"/>
                  </a:lnTo>
                  <a:lnTo>
                    <a:pt x="574" y="1083"/>
                  </a:lnTo>
                  <a:lnTo>
                    <a:pt x="594" y="1108"/>
                  </a:lnTo>
                  <a:lnTo>
                    <a:pt x="619" y="1139"/>
                  </a:lnTo>
                  <a:close/>
                  <a:moveTo>
                    <a:pt x="86" y="359"/>
                  </a:moveTo>
                  <a:lnTo>
                    <a:pt x="104" y="385"/>
                  </a:lnTo>
                  <a:lnTo>
                    <a:pt x="118" y="407"/>
                  </a:lnTo>
                  <a:lnTo>
                    <a:pt x="124" y="416"/>
                  </a:lnTo>
                  <a:lnTo>
                    <a:pt x="128" y="422"/>
                  </a:lnTo>
                  <a:lnTo>
                    <a:pt x="129" y="428"/>
                  </a:lnTo>
                  <a:lnTo>
                    <a:pt x="130" y="430"/>
                  </a:lnTo>
                  <a:lnTo>
                    <a:pt x="128" y="430"/>
                  </a:lnTo>
                  <a:lnTo>
                    <a:pt x="125" y="427"/>
                  </a:lnTo>
                  <a:lnTo>
                    <a:pt x="119" y="422"/>
                  </a:lnTo>
                  <a:lnTo>
                    <a:pt x="114" y="415"/>
                  </a:lnTo>
                  <a:lnTo>
                    <a:pt x="98" y="394"/>
                  </a:lnTo>
                  <a:lnTo>
                    <a:pt x="78" y="370"/>
                  </a:lnTo>
                  <a:lnTo>
                    <a:pt x="60" y="344"/>
                  </a:lnTo>
                  <a:lnTo>
                    <a:pt x="46" y="321"/>
                  </a:lnTo>
                  <a:lnTo>
                    <a:pt x="37" y="305"/>
                  </a:lnTo>
                  <a:lnTo>
                    <a:pt x="34" y="297"/>
                  </a:lnTo>
                  <a:lnTo>
                    <a:pt x="36" y="297"/>
                  </a:lnTo>
                  <a:lnTo>
                    <a:pt x="39" y="300"/>
                  </a:lnTo>
                  <a:lnTo>
                    <a:pt x="45" y="306"/>
                  </a:lnTo>
                  <a:lnTo>
                    <a:pt x="51" y="313"/>
                  </a:lnTo>
                  <a:lnTo>
                    <a:pt x="66" y="333"/>
                  </a:lnTo>
                  <a:lnTo>
                    <a:pt x="86" y="359"/>
                  </a:lnTo>
                  <a:close/>
                  <a:moveTo>
                    <a:pt x="214" y="537"/>
                  </a:moveTo>
                  <a:lnTo>
                    <a:pt x="234" y="564"/>
                  </a:lnTo>
                  <a:lnTo>
                    <a:pt x="249" y="586"/>
                  </a:lnTo>
                  <a:lnTo>
                    <a:pt x="254" y="596"/>
                  </a:lnTo>
                  <a:lnTo>
                    <a:pt x="258" y="603"/>
                  </a:lnTo>
                  <a:lnTo>
                    <a:pt x="261" y="608"/>
                  </a:lnTo>
                  <a:lnTo>
                    <a:pt x="261" y="610"/>
                  </a:lnTo>
                  <a:lnTo>
                    <a:pt x="258" y="610"/>
                  </a:lnTo>
                  <a:lnTo>
                    <a:pt x="255" y="608"/>
                  </a:lnTo>
                  <a:lnTo>
                    <a:pt x="250" y="603"/>
                  </a:lnTo>
                  <a:lnTo>
                    <a:pt x="243" y="595"/>
                  </a:lnTo>
                  <a:lnTo>
                    <a:pt x="227" y="574"/>
                  </a:lnTo>
                  <a:lnTo>
                    <a:pt x="208" y="548"/>
                  </a:lnTo>
                  <a:lnTo>
                    <a:pt x="187" y="520"/>
                  </a:lnTo>
                  <a:lnTo>
                    <a:pt x="172" y="497"/>
                  </a:lnTo>
                  <a:lnTo>
                    <a:pt x="167" y="487"/>
                  </a:lnTo>
                  <a:lnTo>
                    <a:pt x="162" y="480"/>
                  </a:lnTo>
                  <a:lnTo>
                    <a:pt x="160" y="475"/>
                  </a:lnTo>
                  <a:lnTo>
                    <a:pt x="160" y="472"/>
                  </a:lnTo>
                  <a:lnTo>
                    <a:pt x="162" y="473"/>
                  </a:lnTo>
                  <a:lnTo>
                    <a:pt x="166" y="475"/>
                  </a:lnTo>
                  <a:lnTo>
                    <a:pt x="171" y="481"/>
                  </a:lnTo>
                  <a:lnTo>
                    <a:pt x="178" y="488"/>
                  </a:lnTo>
                  <a:lnTo>
                    <a:pt x="195" y="510"/>
                  </a:lnTo>
                  <a:lnTo>
                    <a:pt x="214" y="537"/>
                  </a:lnTo>
                  <a:close/>
                  <a:moveTo>
                    <a:pt x="400" y="799"/>
                  </a:moveTo>
                  <a:lnTo>
                    <a:pt x="398" y="799"/>
                  </a:lnTo>
                  <a:lnTo>
                    <a:pt x="394" y="796"/>
                  </a:lnTo>
                  <a:lnTo>
                    <a:pt x="389" y="790"/>
                  </a:lnTo>
                  <a:lnTo>
                    <a:pt x="382" y="782"/>
                  </a:lnTo>
                  <a:lnTo>
                    <a:pt x="364" y="760"/>
                  </a:lnTo>
                  <a:lnTo>
                    <a:pt x="343" y="733"/>
                  </a:lnTo>
                  <a:lnTo>
                    <a:pt x="322" y="704"/>
                  </a:lnTo>
                  <a:lnTo>
                    <a:pt x="306" y="680"/>
                  </a:lnTo>
                  <a:lnTo>
                    <a:pt x="301" y="671"/>
                  </a:lnTo>
                  <a:lnTo>
                    <a:pt x="296" y="663"/>
                  </a:lnTo>
                  <a:lnTo>
                    <a:pt x="294" y="658"/>
                  </a:lnTo>
                  <a:lnTo>
                    <a:pt x="293" y="654"/>
                  </a:lnTo>
                  <a:lnTo>
                    <a:pt x="295" y="656"/>
                  </a:lnTo>
                  <a:lnTo>
                    <a:pt x="298" y="659"/>
                  </a:lnTo>
                  <a:lnTo>
                    <a:pt x="305" y="664"/>
                  </a:lnTo>
                  <a:lnTo>
                    <a:pt x="311" y="672"/>
                  </a:lnTo>
                  <a:lnTo>
                    <a:pt x="329" y="693"/>
                  </a:lnTo>
                  <a:lnTo>
                    <a:pt x="350" y="721"/>
                  </a:lnTo>
                  <a:lnTo>
                    <a:pt x="371" y="749"/>
                  </a:lnTo>
                  <a:lnTo>
                    <a:pt x="387" y="774"/>
                  </a:lnTo>
                  <a:lnTo>
                    <a:pt x="392" y="784"/>
                  </a:lnTo>
                  <a:lnTo>
                    <a:pt x="397" y="792"/>
                  </a:lnTo>
                  <a:lnTo>
                    <a:pt x="400" y="797"/>
                  </a:lnTo>
                  <a:lnTo>
                    <a:pt x="400" y="799"/>
                  </a:lnTo>
                  <a:close/>
                  <a:moveTo>
                    <a:pt x="434" y="845"/>
                  </a:moveTo>
                  <a:lnTo>
                    <a:pt x="437" y="845"/>
                  </a:lnTo>
                  <a:lnTo>
                    <a:pt x="440" y="849"/>
                  </a:lnTo>
                  <a:lnTo>
                    <a:pt x="446" y="855"/>
                  </a:lnTo>
                  <a:lnTo>
                    <a:pt x="454" y="863"/>
                  </a:lnTo>
                  <a:lnTo>
                    <a:pt x="472" y="885"/>
                  </a:lnTo>
                  <a:lnTo>
                    <a:pt x="495" y="915"/>
                  </a:lnTo>
                  <a:lnTo>
                    <a:pt x="516" y="945"/>
                  </a:lnTo>
                  <a:lnTo>
                    <a:pt x="534" y="970"/>
                  </a:lnTo>
                  <a:lnTo>
                    <a:pt x="539" y="979"/>
                  </a:lnTo>
                  <a:lnTo>
                    <a:pt x="545" y="988"/>
                  </a:lnTo>
                  <a:lnTo>
                    <a:pt x="547" y="993"/>
                  </a:lnTo>
                  <a:lnTo>
                    <a:pt x="548" y="997"/>
                  </a:lnTo>
                  <a:lnTo>
                    <a:pt x="546" y="995"/>
                  </a:lnTo>
                  <a:lnTo>
                    <a:pt x="541" y="992"/>
                  </a:lnTo>
                  <a:lnTo>
                    <a:pt x="535" y="987"/>
                  </a:lnTo>
                  <a:lnTo>
                    <a:pt x="528" y="978"/>
                  </a:lnTo>
                  <a:lnTo>
                    <a:pt x="509" y="956"/>
                  </a:lnTo>
                  <a:lnTo>
                    <a:pt x="487" y="927"/>
                  </a:lnTo>
                  <a:lnTo>
                    <a:pt x="465" y="897"/>
                  </a:lnTo>
                  <a:lnTo>
                    <a:pt x="448" y="872"/>
                  </a:lnTo>
                  <a:lnTo>
                    <a:pt x="442" y="862"/>
                  </a:lnTo>
                  <a:lnTo>
                    <a:pt x="437" y="854"/>
                  </a:lnTo>
                  <a:lnTo>
                    <a:pt x="434" y="849"/>
                  </a:lnTo>
                  <a:lnTo>
                    <a:pt x="434" y="845"/>
                  </a:lnTo>
                  <a:close/>
                  <a:moveTo>
                    <a:pt x="187" y="443"/>
                  </a:moveTo>
                  <a:lnTo>
                    <a:pt x="185" y="443"/>
                  </a:lnTo>
                  <a:lnTo>
                    <a:pt x="182" y="441"/>
                  </a:lnTo>
                  <a:lnTo>
                    <a:pt x="178" y="435"/>
                  </a:lnTo>
                  <a:lnTo>
                    <a:pt x="171" y="429"/>
                  </a:lnTo>
                  <a:lnTo>
                    <a:pt x="156" y="409"/>
                  </a:lnTo>
                  <a:lnTo>
                    <a:pt x="138" y="386"/>
                  </a:lnTo>
                  <a:lnTo>
                    <a:pt x="120" y="361"/>
                  </a:lnTo>
                  <a:lnTo>
                    <a:pt x="107" y="339"/>
                  </a:lnTo>
                  <a:lnTo>
                    <a:pt x="99" y="324"/>
                  </a:lnTo>
                  <a:lnTo>
                    <a:pt x="97" y="317"/>
                  </a:lnTo>
                  <a:lnTo>
                    <a:pt x="98" y="317"/>
                  </a:lnTo>
                  <a:lnTo>
                    <a:pt x="101" y="320"/>
                  </a:lnTo>
                  <a:lnTo>
                    <a:pt x="105" y="324"/>
                  </a:lnTo>
                  <a:lnTo>
                    <a:pt x="112" y="332"/>
                  </a:lnTo>
                  <a:lnTo>
                    <a:pt x="127" y="350"/>
                  </a:lnTo>
                  <a:lnTo>
                    <a:pt x="145" y="375"/>
                  </a:lnTo>
                  <a:lnTo>
                    <a:pt x="162" y="400"/>
                  </a:lnTo>
                  <a:lnTo>
                    <a:pt x="176" y="421"/>
                  </a:lnTo>
                  <a:lnTo>
                    <a:pt x="181" y="429"/>
                  </a:lnTo>
                  <a:lnTo>
                    <a:pt x="185" y="436"/>
                  </a:lnTo>
                  <a:lnTo>
                    <a:pt x="187" y="441"/>
                  </a:lnTo>
                  <a:lnTo>
                    <a:pt x="187" y="443"/>
                  </a:lnTo>
                  <a:close/>
                  <a:moveTo>
                    <a:pt x="268" y="544"/>
                  </a:moveTo>
                  <a:lnTo>
                    <a:pt x="287" y="570"/>
                  </a:lnTo>
                  <a:lnTo>
                    <a:pt x="302" y="593"/>
                  </a:lnTo>
                  <a:lnTo>
                    <a:pt x="307" y="602"/>
                  </a:lnTo>
                  <a:lnTo>
                    <a:pt x="310" y="609"/>
                  </a:lnTo>
                  <a:lnTo>
                    <a:pt x="312" y="613"/>
                  </a:lnTo>
                  <a:lnTo>
                    <a:pt x="312" y="616"/>
                  </a:lnTo>
                  <a:lnTo>
                    <a:pt x="311" y="616"/>
                  </a:lnTo>
                  <a:lnTo>
                    <a:pt x="308" y="613"/>
                  </a:lnTo>
                  <a:lnTo>
                    <a:pt x="303" y="608"/>
                  </a:lnTo>
                  <a:lnTo>
                    <a:pt x="296" y="601"/>
                  </a:lnTo>
                  <a:lnTo>
                    <a:pt x="280" y="581"/>
                  </a:lnTo>
                  <a:lnTo>
                    <a:pt x="261" y="555"/>
                  </a:lnTo>
                  <a:lnTo>
                    <a:pt x="242" y="529"/>
                  </a:lnTo>
                  <a:lnTo>
                    <a:pt x="228" y="507"/>
                  </a:lnTo>
                  <a:lnTo>
                    <a:pt x="223" y="498"/>
                  </a:lnTo>
                  <a:lnTo>
                    <a:pt x="219" y="490"/>
                  </a:lnTo>
                  <a:lnTo>
                    <a:pt x="216" y="486"/>
                  </a:lnTo>
                  <a:lnTo>
                    <a:pt x="216" y="483"/>
                  </a:lnTo>
                  <a:lnTo>
                    <a:pt x="217" y="484"/>
                  </a:lnTo>
                  <a:lnTo>
                    <a:pt x="221" y="486"/>
                  </a:lnTo>
                  <a:lnTo>
                    <a:pt x="226" y="492"/>
                  </a:lnTo>
                  <a:lnTo>
                    <a:pt x="233" y="499"/>
                  </a:lnTo>
                  <a:lnTo>
                    <a:pt x="249" y="520"/>
                  </a:lnTo>
                  <a:lnTo>
                    <a:pt x="268" y="544"/>
                  </a:lnTo>
                  <a:close/>
                  <a:moveTo>
                    <a:pt x="399" y="722"/>
                  </a:moveTo>
                  <a:lnTo>
                    <a:pt x="418" y="749"/>
                  </a:lnTo>
                  <a:lnTo>
                    <a:pt x="434" y="772"/>
                  </a:lnTo>
                  <a:lnTo>
                    <a:pt x="440" y="782"/>
                  </a:lnTo>
                  <a:lnTo>
                    <a:pt x="444" y="789"/>
                  </a:lnTo>
                  <a:lnTo>
                    <a:pt x="446" y="795"/>
                  </a:lnTo>
                  <a:lnTo>
                    <a:pt x="446" y="797"/>
                  </a:lnTo>
                  <a:lnTo>
                    <a:pt x="445" y="797"/>
                  </a:lnTo>
                  <a:lnTo>
                    <a:pt x="441" y="794"/>
                  </a:lnTo>
                  <a:lnTo>
                    <a:pt x="436" y="788"/>
                  </a:lnTo>
                  <a:lnTo>
                    <a:pt x="429" y="781"/>
                  </a:lnTo>
                  <a:lnTo>
                    <a:pt x="412" y="760"/>
                  </a:lnTo>
                  <a:lnTo>
                    <a:pt x="392" y="734"/>
                  </a:lnTo>
                  <a:lnTo>
                    <a:pt x="372" y="706"/>
                  </a:lnTo>
                  <a:lnTo>
                    <a:pt x="357" y="684"/>
                  </a:lnTo>
                  <a:lnTo>
                    <a:pt x="350" y="674"/>
                  </a:lnTo>
                  <a:lnTo>
                    <a:pt x="347" y="666"/>
                  </a:lnTo>
                  <a:lnTo>
                    <a:pt x="345" y="661"/>
                  </a:lnTo>
                  <a:lnTo>
                    <a:pt x="344" y="659"/>
                  </a:lnTo>
                  <a:lnTo>
                    <a:pt x="346" y="659"/>
                  </a:lnTo>
                  <a:lnTo>
                    <a:pt x="349" y="662"/>
                  </a:lnTo>
                  <a:lnTo>
                    <a:pt x="355" y="667"/>
                  </a:lnTo>
                  <a:lnTo>
                    <a:pt x="362" y="675"/>
                  </a:lnTo>
                  <a:lnTo>
                    <a:pt x="378" y="695"/>
                  </a:lnTo>
                  <a:lnTo>
                    <a:pt x="399" y="722"/>
                  </a:lnTo>
                  <a:close/>
                  <a:moveTo>
                    <a:pt x="588" y="986"/>
                  </a:moveTo>
                  <a:lnTo>
                    <a:pt x="586" y="986"/>
                  </a:lnTo>
                  <a:lnTo>
                    <a:pt x="582" y="983"/>
                  </a:lnTo>
                  <a:lnTo>
                    <a:pt x="577" y="977"/>
                  </a:lnTo>
                  <a:lnTo>
                    <a:pt x="569" y="969"/>
                  </a:lnTo>
                  <a:lnTo>
                    <a:pt x="551" y="947"/>
                  </a:lnTo>
                  <a:lnTo>
                    <a:pt x="529" y="920"/>
                  </a:lnTo>
                  <a:lnTo>
                    <a:pt x="509" y="891"/>
                  </a:lnTo>
                  <a:lnTo>
                    <a:pt x="493" y="867"/>
                  </a:lnTo>
                  <a:lnTo>
                    <a:pt x="486" y="857"/>
                  </a:lnTo>
                  <a:lnTo>
                    <a:pt x="482" y="850"/>
                  </a:lnTo>
                  <a:lnTo>
                    <a:pt x="480" y="844"/>
                  </a:lnTo>
                  <a:lnTo>
                    <a:pt x="480" y="841"/>
                  </a:lnTo>
                  <a:lnTo>
                    <a:pt x="482" y="841"/>
                  </a:lnTo>
                  <a:lnTo>
                    <a:pt x="485" y="844"/>
                  </a:lnTo>
                  <a:lnTo>
                    <a:pt x="491" y="850"/>
                  </a:lnTo>
                  <a:lnTo>
                    <a:pt x="498" y="858"/>
                  </a:lnTo>
                  <a:lnTo>
                    <a:pt x="516" y="880"/>
                  </a:lnTo>
                  <a:lnTo>
                    <a:pt x="538" y="907"/>
                  </a:lnTo>
                  <a:lnTo>
                    <a:pt x="559" y="936"/>
                  </a:lnTo>
                  <a:lnTo>
                    <a:pt x="575" y="960"/>
                  </a:lnTo>
                  <a:lnTo>
                    <a:pt x="581" y="970"/>
                  </a:lnTo>
                  <a:lnTo>
                    <a:pt x="586" y="977"/>
                  </a:lnTo>
                  <a:lnTo>
                    <a:pt x="588" y="983"/>
                  </a:lnTo>
                  <a:lnTo>
                    <a:pt x="588" y="986"/>
                  </a:lnTo>
                  <a:close/>
                  <a:moveTo>
                    <a:pt x="99" y="240"/>
                  </a:moveTo>
                  <a:lnTo>
                    <a:pt x="114" y="263"/>
                  </a:lnTo>
                  <a:lnTo>
                    <a:pt x="127" y="283"/>
                  </a:lnTo>
                  <a:lnTo>
                    <a:pt x="134" y="297"/>
                  </a:lnTo>
                  <a:lnTo>
                    <a:pt x="136" y="304"/>
                  </a:lnTo>
                  <a:lnTo>
                    <a:pt x="135" y="304"/>
                  </a:lnTo>
                  <a:lnTo>
                    <a:pt x="132" y="300"/>
                  </a:lnTo>
                  <a:lnTo>
                    <a:pt x="128" y="296"/>
                  </a:lnTo>
                  <a:lnTo>
                    <a:pt x="122" y="290"/>
                  </a:lnTo>
                  <a:lnTo>
                    <a:pt x="108" y="272"/>
                  </a:lnTo>
                  <a:lnTo>
                    <a:pt x="92" y="251"/>
                  </a:lnTo>
                  <a:lnTo>
                    <a:pt x="76" y="227"/>
                  </a:lnTo>
                  <a:lnTo>
                    <a:pt x="63" y="208"/>
                  </a:lnTo>
                  <a:lnTo>
                    <a:pt x="56" y="194"/>
                  </a:lnTo>
                  <a:lnTo>
                    <a:pt x="53" y="187"/>
                  </a:lnTo>
                  <a:lnTo>
                    <a:pt x="56" y="187"/>
                  </a:lnTo>
                  <a:lnTo>
                    <a:pt x="58" y="189"/>
                  </a:lnTo>
                  <a:lnTo>
                    <a:pt x="62" y="195"/>
                  </a:lnTo>
                  <a:lnTo>
                    <a:pt x="68" y="200"/>
                  </a:lnTo>
                  <a:lnTo>
                    <a:pt x="81" y="218"/>
                  </a:lnTo>
                  <a:lnTo>
                    <a:pt x="99" y="240"/>
                  </a:lnTo>
                  <a:close/>
                  <a:moveTo>
                    <a:pt x="210" y="395"/>
                  </a:moveTo>
                  <a:lnTo>
                    <a:pt x="227" y="420"/>
                  </a:lnTo>
                  <a:lnTo>
                    <a:pt x="240" y="440"/>
                  </a:lnTo>
                  <a:lnTo>
                    <a:pt x="246" y="448"/>
                  </a:lnTo>
                  <a:lnTo>
                    <a:pt x="249" y="455"/>
                  </a:lnTo>
                  <a:lnTo>
                    <a:pt x="251" y="459"/>
                  </a:lnTo>
                  <a:lnTo>
                    <a:pt x="251" y="461"/>
                  </a:lnTo>
                  <a:lnTo>
                    <a:pt x="249" y="461"/>
                  </a:lnTo>
                  <a:lnTo>
                    <a:pt x="246" y="459"/>
                  </a:lnTo>
                  <a:lnTo>
                    <a:pt x="241" y="455"/>
                  </a:lnTo>
                  <a:lnTo>
                    <a:pt x="236" y="448"/>
                  </a:lnTo>
                  <a:lnTo>
                    <a:pt x="221" y="430"/>
                  </a:lnTo>
                  <a:lnTo>
                    <a:pt x="203" y="407"/>
                  </a:lnTo>
                  <a:lnTo>
                    <a:pt x="187" y="383"/>
                  </a:lnTo>
                  <a:lnTo>
                    <a:pt x="173" y="362"/>
                  </a:lnTo>
                  <a:lnTo>
                    <a:pt x="165" y="347"/>
                  </a:lnTo>
                  <a:lnTo>
                    <a:pt x="162" y="340"/>
                  </a:lnTo>
                  <a:lnTo>
                    <a:pt x="165" y="340"/>
                  </a:lnTo>
                  <a:lnTo>
                    <a:pt x="168" y="343"/>
                  </a:lnTo>
                  <a:lnTo>
                    <a:pt x="172" y="348"/>
                  </a:lnTo>
                  <a:lnTo>
                    <a:pt x="179" y="354"/>
                  </a:lnTo>
                  <a:lnTo>
                    <a:pt x="193" y="373"/>
                  </a:lnTo>
                  <a:lnTo>
                    <a:pt x="210" y="395"/>
                  </a:lnTo>
                  <a:close/>
                  <a:moveTo>
                    <a:pt x="372" y="627"/>
                  </a:moveTo>
                  <a:lnTo>
                    <a:pt x="371" y="627"/>
                  </a:lnTo>
                  <a:lnTo>
                    <a:pt x="368" y="625"/>
                  </a:lnTo>
                  <a:lnTo>
                    <a:pt x="362" y="620"/>
                  </a:lnTo>
                  <a:lnTo>
                    <a:pt x="356" y="613"/>
                  </a:lnTo>
                  <a:lnTo>
                    <a:pt x="341" y="594"/>
                  </a:lnTo>
                  <a:lnTo>
                    <a:pt x="322" y="570"/>
                  </a:lnTo>
                  <a:lnTo>
                    <a:pt x="305" y="545"/>
                  </a:lnTo>
                  <a:lnTo>
                    <a:pt x="291" y="524"/>
                  </a:lnTo>
                  <a:lnTo>
                    <a:pt x="285" y="515"/>
                  </a:lnTo>
                  <a:lnTo>
                    <a:pt x="282" y="509"/>
                  </a:lnTo>
                  <a:lnTo>
                    <a:pt x="280" y="503"/>
                  </a:lnTo>
                  <a:lnTo>
                    <a:pt x="280" y="501"/>
                  </a:lnTo>
                  <a:lnTo>
                    <a:pt x="281" y="501"/>
                  </a:lnTo>
                  <a:lnTo>
                    <a:pt x="284" y="503"/>
                  </a:lnTo>
                  <a:lnTo>
                    <a:pt x="290" y="509"/>
                  </a:lnTo>
                  <a:lnTo>
                    <a:pt x="295" y="515"/>
                  </a:lnTo>
                  <a:lnTo>
                    <a:pt x="311" y="535"/>
                  </a:lnTo>
                  <a:lnTo>
                    <a:pt x="329" y="558"/>
                  </a:lnTo>
                  <a:lnTo>
                    <a:pt x="347" y="583"/>
                  </a:lnTo>
                  <a:lnTo>
                    <a:pt x="361" y="605"/>
                  </a:lnTo>
                  <a:lnTo>
                    <a:pt x="366" y="613"/>
                  </a:lnTo>
                  <a:lnTo>
                    <a:pt x="370" y="620"/>
                  </a:lnTo>
                  <a:lnTo>
                    <a:pt x="372" y="625"/>
                  </a:lnTo>
                  <a:lnTo>
                    <a:pt x="372" y="627"/>
                  </a:lnTo>
                  <a:close/>
                  <a:moveTo>
                    <a:pt x="455" y="729"/>
                  </a:moveTo>
                  <a:lnTo>
                    <a:pt x="473" y="755"/>
                  </a:lnTo>
                  <a:lnTo>
                    <a:pt x="488" y="777"/>
                  </a:lnTo>
                  <a:lnTo>
                    <a:pt x="494" y="786"/>
                  </a:lnTo>
                  <a:lnTo>
                    <a:pt x="498" y="793"/>
                  </a:lnTo>
                  <a:lnTo>
                    <a:pt x="500" y="798"/>
                  </a:lnTo>
                  <a:lnTo>
                    <a:pt x="500" y="800"/>
                  </a:lnTo>
                  <a:lnTo>
                    <a:pt x="498" y="800"/>
                  </a:lnTo>
                  <a:lnTo>
                    <a:pt x="495" y="798"/>
                  </a:lnTo>
                  <a:lnTo>
                    <a:pt x="489" y="793"/>
                  </a:lnTo>
                  <a:lnTo>
                    <a:pt x="483" y="786"/>
                  </a:lnTo>
                  <a:lnTo>
                    <a:pt x="467" y="766"/>
                  </a:lnTo>
                  <a:lnTo>
                    <a:pt x="447" y="741"/>
                  </a:lnTo>
                  <a:lnTo>
                    <a:pt x="428" y="714"/>
                  </a:lnTo>
                  <a:lnTo>
                    <a:pt x="414" y="691"/>
                  </a:lnTo>
                  <a:lnTo>
                    <a:pt x="409" y="683"/>
                  </a:lnTo>
                  <a:lnTo>
                    <a:pt x="404" y="675"/>
                  </a:lnTo>
                  <a:lnTo>
                    <a:pt x="402" y="671"/>
                  </a:lnTo>
                  <a:lnTo>
                    <a:pt x="402" y="667"/>
                  </a:lnTo>
                  <a:lnTo>
                    <a:pt x="403" y="667"/>
                  </a:lnTo>
                  <a:lnTo>
                    <a:pt x="407" y="671"/>
                  </a:lnTo>
                  <a:lnTo>
                    <a:pt x="412" y="676"/>
                  </a:lnTo>
                  <a:lnTo>
                    <a:pt x="418" y="684"/>
                  </a:lnTo>
                  <a:lnTo>
                    <a:pt x="436" y="703"/>
                  </a:lnTo>
                  <a:lnTo>
                    <a:pt x="455" y="729"/>
                  </a:lnTo>
                  <a:close/>
                  <a:moveTo>
                    <a:pt x="588" y="907"/>
                  </a:moveTo>
                  <a:lnTo>
                    <a:pt x="608" y="934"/>
                  </a:lnTo>
                  <a:lnTo>
                    <a:pt x="623" y="957"/>
                  </a:lnTo>
                  <a:lnTo>
                    <a:pt x="630" y="966"/>
                  </a:lnTo>
                  <a:lnTo>
                    <a:pt x="633" y="974"/>
                  </a:lnTo>
                  <a:lnTo>
                    <a:pt x="636" y="979"/>
                  </a:lnTo>
                  <a:lnTo>
                    <a:pt x="636" y="981"/>
                  </a:lnTo>
                  <a:lnTo>
                    <a:pt x="634" y="981"/>
                  </a:lnTo>
                  <a:lnTo>
                    <a:pt x="631" y="978"/>
                  </a:lnTo>
                  <a:lnTo>
                    <a:pt x="626" y="974"/>
                  </a:lnTo>
                  <a:lnTo>
                    <a:pt x="618" y="966"/>
                  </a:lnTo>
                  <a:lnTo>
                    <a:pt x="601" y="946"/>
                  </a:lnTo>
                  <a:lnTo>
                    <a:pt x="580" y="919"/>
                  </a:lnTo>
                  <a:lnTo>
                    <a:pt x="561" y="892"/>
                  </a:lnTo>
                  <a:lnTo>
                    <a:pt x="545" y="868"/>
                  </a:lnTo>
                  <a:lnTo>
                    <a:pt x="539" y="858"/>
                  </a:lnTo>
                  <a:lnTo>
                    <a:pt x="535" y="851"/>
                  </a:lnTo>
                  <a:lnTo>
                    <a:pt x="533" y="845"/>
                  </a:lnTo>
                  <a:lnTo>
                    <a:pt x="532" y="843"/>
                  </a:lnTo>
                  <a:lnTo>
                    <a:pt x="534" y="843"/>
                  </a:lnTo>
                  <a:lnTo>
                    <a:pt x="538" y="845"/>
                  </a:lnTo>
                  <a:lnTo>
                    <a:pt x="543" y="851"/>
                  </a:lnTo>
                  <a:lnTo>
                    <a:pt x="550" y="858"/>
                  </a:lnTo>
                  <a:lnTo>
                    <a:pt x="567" y="880"/>
                  </a:lnTo>
                  <a:lnTo>
                    <a:pt x="588" y="907"/>
                  </a:lnTo>
                  <a:close/>
                  <a:moveTo>
                    <a:pt x="67" y="141"/>
                  </a:moveTo>
                  <a:lnTo>
                    <a:pt x="52" y="119"/>
                  </a:lnTo>
                  <a:lnTo>
                    <a:pt x="42" y="102"/>
                  </a:lnTo>
                  <a:lnTo>
                    <a:pt x="34" y="89"/>
                  </a:lnTo>
                  <a:lnTo>
                    <a:pt x="32" y="82"/>
                  </a:lnTo>
                  <a:lnTo>
                    <a:pt x="36" y="85"/>
                  </a:lnTo>
                  <a:lnTo>
                    <a:pt x="46" y="95"/>
                  </a:lnTo>
                  <a:lnTo>
                    <a:pt x="58" y="111"/>
                  </a:lnTo>
                  <a:lnTo>
                    <a:pt x="73" y="131"/>
                  </a:lnTo>
                  <a:lnTo>
                    <a:pt x="87" y="152"/>
                  </a:lnTo>
                  <a:lnTo>
                    <a:pt x="99" y="170"/>
                  </a:lnTo>
                  <a:lnTo>
                    <a:pt x="105" y="183"/>
                  </a:lnTo>
                  <a:lnTo>
                    <a:pt x="107" y="189"/>
                  </a:lnTo>
                  <a:lnTo>
                    <a:pt x="106" y="188"/>
                  </a:lnTo>
                  <a:lnTo>
                    <a:pt x="103" y="186"/>
                  </a:lnTo>
                  <a:lnTo>
                    <a:pt x="100" y="183"/>
                  </a:lnTo>
                  <a:lnTo>
                    <a:pt x="94" y="176"/>
                  </a:lnTo>
                  <a:lnTo>
                    <a:pt x="81" y="161"/>
                  </a:lnTo>
                  <a:lnTo>
                    <a:pt x="67" y="141"/>
                  </a:lnTo>
                  <a:close/>
                  <a:moveTo>
                    <a:pt x="169" y="283"/>
                  </a:moveTo>
                  <a:lnTo>
                    <a:pt x="153" y="262"/>
                  </a:lnTo>
                  <a:lnTo>
                    <a:pt x="141" y="243"/>
                  </a:lnTo>
                  <a:lnTo>
                    <a:pt x="133" y="229"/>
                  </a:lnTo>
                  <a:lnTo>
                    <a:pt x="132" y="223"/>
                  </a:lnTo>
                  <a:lnTo>
                    <a:pt x="133" y="223"/>
                  </a:lnTo>
                  <a:lnTo>
                    <a:pt x="136" y="225"/>
                  </a:lnTo>
                  <a:lnTo>
                    <a:pt x="140" y="229"/>
                  </a:lnTo>
                  <a:lnTo>
                    <a:pt x="145" y="236"/>
                  </a:lnTo>
                  <a:lnTo>
                    <a:pt x="159" y="252"/>
                  </a:lnTo>
                  <a:lnTo>
                    <a:pt x="175" y="274"/>
                  </a:lnTo>
                  <a:lnTo>
                    <a:pt x="190" y="295"/>
                  </a:lnTo>
                  <a:lnTo>
                    <a:pt x="202" y="315"/>
                  </a:lnTo>
                  <a:lnTo>
                    <a:pt x="210" y="327"/>
                  </a:lnTo>
                  <a:lnTo>
                    <a:pt x="211" y="334"/>
                  </a:lnTo>
                  <a:lnTo>
                    <a:pt x="210" y="334"/>
                  </a:lnTo>
                  <a:lnTo>
                    <a:pt x="207" y="332"/>
                  </a:lnTo>
                  <a:lnTo>
                    <a:pt x="203" y="327"/>
                  </a:lnTo>
                  <a:lnTo>
                    <a:pt x="198" y="322"/>
                  </a:lnTo>
                  <a:lnTo>
                    <a:pt x="184" y="305"/>
                  </a:lnTo>
                  <a:lnTo>
                    <a:pt x="169" y="283"/>
                  </a:lnTo>
                  <a:close/>
                  <a:moveTo>
                    <a:pt x="282" y="422"/>
                  </a:moveTo>
                  <a:lnTo>
                    <a:pt x="298" y="445"/>
                  </a:lnTo>
                  <a:lnTo>
                    <a:pt x="311" y="465"/>
                  </a:lnTo>
                  <a:lnTo>
                    <a:pt x="316" y="473"/>
                  </a:lnTo>
                  <a:lnTo>
                    <a:pt x="319" y="479"/>
                  </a:lnTo>
                  <a:lnTo>
                    <a:pt x="321" y="484"/>
                  </a:lnTo>
                  <a:lnTo>
                    <a:pt x="321" y="486"/>
                  </a:lnTo>
                  <a:lnTo>
                    <a:pt x="320" y="486"/>
                  </a:lnTo>
                  <a:lnTo>
                    <a:pt x="317" y="483"/>
                  </a:lnTo>
                  <a:lnTo>
                    <a:pt x="312" y="479"/>
                  </a:lnTo>
                  <a:lnTo>
                    <a:pt x="307" y="472"/>
                  </a:lnTo>
                  <a:lnTo>
                    <a:pt x="292" y="455"/>
                  </a:lnTo>
                  <a:lnTo>
                    <a:pt x="276" y="433"/>
                  </a:lnTo>
                  <a:lnTo>
                    <a:pt x="260" y="409"/>
                  </a:lnTo>
                  <a:lnTo>
                    <a:pt x="247" y="390"/>
                  </a:lnTo>
                  <a:lnTo>
                    <a:pt x="242" y="383"/>
                  </a:lnTo>
                  <a:lnTo>
                    <a:pt x="239" y="376"/>
                  </a:lnTo>
                  <a:lnTo>
                    <a:pt x="237" y="372"/>
                  </a:lnTo>
                  <a:lnTo>
                    <a:pt x="237" y="370"/>
                  </a:lnTo>
                  <a:lnTo>
                    <a:pt x="239" y="370"/>
                  </a:lnTo>
                  <a:lnTo>
                    <a:pt x="241" y="372"/>
                  </a:lnTo>
                  <a:lnTo>
                    <a:pt x="247" y="376"/>
                  </a:lnTo>
                  <a:lnTo>
                    <a:pt x="252" y="383"/>
                  </a:lnTo>
                  <a:lnTo>
                    <a:pt x="266" y="400"/>
                  </a:lnTo>
                  <a:lnTo>
                    <a:pt x="282" y="422"/>
                  </a:lnTo>
                  <a:close/>
                  <a:moveTo>
                    <a:pt x="397" y="578"/>
                  </a:moveTo>
                  <a:lnTo>
                    <a:pt x="414" y="602"/>
                  </a:lnTo>
                  <a:lnTo>
                    <a:pt x="427" y="622"/>
                  </a:lnTo>
                  <a:lnTo>
                    <a:pt x="432" y="631"/>
                  </a:lnTo>
                  <a:lnTo>
                    <a:pt x="436" y="637"/>
                  </a:lnTo>
                  <a:lnTo>
                    <a:pt x="438" y="642"/>
                  </a:lnTo>
                  <a:lnTo>
                    <a:pt x="438" y="645"/>
                  </a:lnTo>
                  <a:lnTo>
                    <a:pt x="437" y="644"/>
                  </a:lnTo>
                  <a:lnTo>
                    <a:pt x="433" y="642"/>
                  </a:lnTo>
                  <a:lnTo>
                    <a:pt x="428" y="637"/>
                  </a:lnTo>
                  <a:lnTo>
                    <a:pt x="423" y="631"/>
                  </a:lnTo>
                  <a:lnTo>
                    <a:pt x="407" y="612"/>
                  </a:lnTo>
                  <a:lnTo>
                    <a:pt x="390" y="590"/>
                  </a:lnTo>
                  <a:lnTo>
                    <a:pt x="373" y="565"/>
                  </a:lnTo>
                  <a:lnTo>
                    <a:pt x="359" y="544"/>
                  </a:lnTo>
                  <a:lnTo>
                    <a:pt x="350" y="529"/>
                  </a:lnTo>
                  <a:lnTo>
                    <a:pt x="348" y="523"/>
                  </a:lnTo>
                  <a:lnTo>
                    <a:pt x="350" y="523"/>
                  </a:lnTo>
                  <a:lnTo>
                    <a:pt x="353" y="525"/>
                  </a:lnTo>
                  <a:lnTo>
                    <a:pt x="358" y="530"/>
                  </a:lnTo>
                  <a:lnTo>
                    <a:pt x="364" y="537"/>
                  </a:lnTo>
                  <a:lnTo>
                    <a:pt x="379" y="555"/>
                  </a:lnTo>
                  <a:lnTo>
                    <a:pt x="397" y="578"/>
                  </a:lnTo>
                  <a:close/>
                  <a:moveTo>
                    <a:pt x="562" y="810"/>
                  </a:moveTo>
                  <a:lnTo>
                    <a:pt x="560" y="810"/>
                  </a:lnTo>
                  <a:lnTo>
                    <a:pt x="556" y="808"/>
                  </a:lnTo>
                  <a:lnTo>
                    <a:pt x="551" y="802"/>
                  </a:lnTo>
                  <a:lnTo>
                    <a:pt x="545" y="796"/>
                  </a:lnTo>
                  <a:lnTo>
                    <a:pt x="528" y="777"/>
                  </a:lnTo>
                  <a:lnTo>
                    <a:pt x="510" y="754"/>
                  </a:lnTo>
                  <a:lnTo>
                    <a:pt x="493" y="728"/>
                  </a:lnTo>
                  <a:lnTo>
                    <a:pt x="478" y="706"/>
                  </a:lnTo>
                  <a:lnTo>
                    <a:pt x="473" y="698"/>
                  </a:lnTo>
                  <a:lnTo>
                    <a:pt x="469" y="691"/>
                  </a:lnTo>
                  <a:lnTo>
                    <a:pt x="467" y="686"/>
                  </a:lnTo>
                  <a:lnTo>
                    <a:pt x="467" y="684"/>
                  </a:lnTo>
                  <a:lnTo>
                    <a:pt x="469" y="684"/>
                  </a:lnTo>
                  <a:lnTo>
                    <a:pt x="472" y="687"/>
                  </a:lnTo>
                  <a:lnTo>
                    <a:pt x="478" y="691"/>
                  </a:lnTo>
                  <a:lnTo>
                    <a:pt x="483" y="698"/>
                  </a:lnTo>
                  <a:lnTo>
                    <a:pt x="499" y="717"/>
                  </a:lnTo>
                  <a:lnTo>
                    <a:pt x="518" y="741"/>
                  </a:lnTo>
                  <a:lnTo>
                    <a:pt x="536" y="766"/>
                  </a:lnTo>
                  <a:lnTo>
                    <a:pt x="550" y="787"/>
                  </a:lnTo>
                  <a:lnTo>
                    <a:pt x="555" y="796"/>
                  </a:lnTo>
                  <a:lnTo>
                    <a:pt x="559" y="803"/>
                  </a:lnTo>
                  <a:lnTo>
                    <a:pt x="561" y="808"/>
                  </a:lnTo>
                  <a:lnTo>
                    <a:pt x="562" y="810"/>
                  </a:lnTo>
                  <a:close/>
                  <a:moveTo>
                    <a:pt x="61" y="54"/>
                  </a:moveTo>
                  <a:lnTo>
                    <a:pt x="48" y="35"/>
                  </a:lnTo>
                  <a:lnTo>
                    <a:pt x="37" y="19"/>
                  </a:lnTo>
                  <a:lnTo>
                    <a:pt x="32" y="7"/>
                  </a:lnTo>
                  <a:lnTo>
                    <a:pt x="30" y="0"/>
                  </a:lnTo>
                  <a:lnTo>
                    <a:pt x="33" y="3"/>
                  </a:lnTo>
                  <a:lnTo>
                    <a:pt x="42" y="11"/>
                  </a:lnTo>
                  <a:lnTo>
                    <a:pt x="53" y="26"/>
                  </a:lnTo>
                  <a:lnTo>
                    <a:pt x="66" y="45"/>
                  </a:lnTo>
                  <a:lnTo>
                    <a:pt x="79" y="64"/>
                  </a:lnTo>
                  <a:lnTo>
                    <a:pt x="90" y="80"/>
                  </a:lnTo>
                  <a:lnTo>
                    <a:pt x="97" y="92"/>
                  </a:lnTo>
                  <a:lnTo>
                    <a:pt x="98" y="98"/>
                  </a:lnTo>
                  <a:lnTo>
                    <a:pt x="94" y="95"/>
                  </a:lnTo>
                  <a:lnTo>
                    <a:pt x="86" y="87"/>
                  </a:lnTo>
                  <a:lnTo>
                    <a:pt x="75" y="73"/>
                  </a:lnTo>
                  <a:lnTo>
                    <a:pt x="61" y="54"/>
                  </a:lnTo>
                  <a:close/>
                  <a:moveTo>
                    <a:pt x="154" y="185"/>
                  </a:moveTo>
                  <a:lnTo>
                    <a:pt x="140" y="165"/>
                  </a:lnTo>
                  <a:lnTo>
                    <a:pt x="129" y="147"/>
                  </a:lnTo>
                  <a:lnTo>
                    <a:pt x="121" y="134"/>
                  </a:lnTo>
                  <a:lnTo>
                    <a:pt x="120" y="129"/>
                  </a:lnTo>
                  <a:lnTo>
                    <a:pt x="121" y="129"/>
                  </a:lnTo>
                  <a:lnTo>
                    <a:pt x="124" y="131"/>
                  </a:lnTo>
                  <a:lnTo>
                    <a:pt x="128" y="134"/>
                  </a:lnTo>
                  <a:lnTo>
                    <a:pt x="133" y="140"/>
                  </a:lnTo>
                  <a:lnTo>
                    <a:pt x="145" y="156"/>
                  </a:lnTo>
                  <a:lnTo>
                    <a:pt x="159" y="175"/>
                  </a:lnTo>
                  <a:lnTo>
                    <a:pt x="173" y="195"/>
                  </a:lnTo>
                  <a:lnTo>
                    <a:pt x="184" y="212"/>
                  </a:lnTo>
                  <a:lnTo>
                    <a:pt x="190" y="224"/>
                  </a:lnTo>
                  <a:lnTo>
                    <a:pt x="193" y="230"/>
                  </a:lnTo>
                  <a:lnTo>
                    <a:pt x="188" y="228"/>
                  </a:lnTo>
                  <a:lnTo>
                    <a:pt x="180" y="218"/>
                  </a:lnTo>
                  <a:lnTo>
                    <a:pt x="168" y="203"/>
                  </a:lnTo>
                  <a:lnTo>
                    <a:pt x="154" y="185"/>
                  </a:lnTo>
                  <a:close/>
                  <a:moveTo>
                    <a:pt x="251" y="321"/>
                  </a:moveTo>
                  <a:lnTo>
                    <a:pt x="237" y="300"/>
                  </a:lnTo>
                  <a:lnTo>
                    <a:pt x="225" y="282"/>
                  </a:lnTo>
                  <a:lnTo>
                    <a:pt x="217" y="269"/>
                  </a:lnTo>
                  <a:lnTo>
                    <a:pt x="216" y="263"/>
                  </a:lnTo>
                  <a:lnTo>
                    <a:pt x="217" y="263"/>
                  </a:lnTo>
                  <a:lnTo>
                    <a:pt x="221" y="265"/>
                  </a:lnTo>
                  <a:lnTo>
                    <a:pt x="224" y="269"/>
                  </a:lnTo>
                  <a:lnTo>
                    <a:pt x="229" y="275"/>
                  </a:lnTo>
                  <a:lnTo>
                    <a:pt x="242" y="291"/>
                  </a:lnTo>
                  <a:lnTo>
                    <a:pt x="257" y="311"/>
                  </a:lnTo>
                  <a:lnTo>
                    <a:pt x="273" y="332"/>
                  </a:lnTo>
                  <a:lnTo>
                    <a:pt x="283" y="350"/>
                  </a:lnTo>
                  <a:lnTo>
                    <a:pt x="291" y="363"/>
                  </a:lnTo>
                  <a:lnTo>
                    <a:pt x="293" y="370"/>
                  </a:lnTo>
                  <a:lnTo>
                    <a:pt x="291" y="370"/>
                  </a:lnTo>
                  <a:lnTo>
                    <a:pt x="289" y="367"/>
                  </a:lnTo>
                  <a:lnTo>
                    <a:pt x="284" y="363"/>
                  </a:lnTo>
                  <a:lnTo>
                    <a:pt x="279" y="357"/>
                  </a:lnTo>
                  <a:lnTo>
                    <a:pt x="266" y="341"/>
                  </a:lnTo>
                  <a:lnTo>
                    <a:pt x="251" y="321"/>
                  </a:lnTo>
                  <a:close/>
                  <a:moveTo>
                    <a:pt x="355" y="465"/>
                  </a:moveTo>
                  <a:lnTo>
                    <a:pt x="339" y="442"/>
                  </a:lnTo>
                  <a:lnTo>
                    <a:pt x="326" y="424"/>
                  </a:lnTo>
                  <a:lnTo>
                    <a:pt x="322" y="416"/>
                  </a:lnTo>
                  <a:lnTo>
                    <a:pt x="319" y="409"/>
                  </a:lnTo>
                  <a:lnTo>
                    <a:pt x="318" y="405"/>
                  </a:lnTo>
                  <a:lnTo>
                    <a:pt x="317" y="403"/>
                  </a:lnTo>
                  <a:lnTo>
                    <a:pt x="319" y="403"/>
                  </a:lnTo>
                  <a:lnTo>
                    <a:pt x="322" y="405"/>
                  </a:lnTo>
                  <a:lnTo>
                    <a:pt x="326" y="409"/>
                  </a:lnTo>
                  <a:lnTo>
                    <a:pt x="332" y="416"/>
                  </a:lnTo>
                  <a:lnTo>
                    <a:pt x="345" y="432"/>
                  </a:lnTo>
                  <a:lnTo>
                    <a:pt x="361" y="454"/>
                  </a:lnTo>
                  <a:lnTo>
                    <a:pt x="377" y="475"/>
                  </a:lnTo>
                  <a:lnTo>
                    <a:pt x="389" y="495"/>
                  </a:lnTo>
                  <a:lnTo>
                    <a:pt x="397" y="509"/>
                  </a:lnTo>
                  <a:lnTo>
                    <a:pt x="399" y="514"/>
                  </a:lnTo>
                  <a:lnTo>
                    <a:pt x="397" y="514"/>
                  </a:lnTo>
                  <a:lnTo>
                    <a:pt x="394" y="512"/>
                  </a:lnTo>
                  <a:lnTo>
                    <a:pt x="390" y="508"/>
                  </a:lnTo>
                  <a:lnTo>
                    <a:pt x="385" y="502"/>
                  </a:lnTo>
                  <a:lnTo>
                    <a:pt x="371" y="485"/>
                  </a:lnTo>
                  <a:lnTo>
                    <a:pt x="355" y="465"/>
                  </a:lnTo>
                  <a:close/>
                  <a:moveTo>
                    <a:pt x="471" y="603"/>
                  </a:moveTo>
                  <a:lnTo>
                    <a:pt x="487" y="625"/>
                  </a:lnTo>
                  <a:lnTo>
                    <a:pt x="500" y="645"/>
                  </a:lnTo>
                  <a:lnTo>
                    <a:pt x="505" y="653"/>
                  </a:lnTo>
                  <a:lnTo>
                    <a:pt x="508" y="660"/>
                  </a:lnTo>
                  <a:lnTo>
                    <a:pt x="510" y="664"/>
                  </a:lnTo>
                  <a:lnTo>
                    <a:pt x="510" y="666"/>
                  </a:lnTo>
                  <a:lnTo>
                    <a:pt x="509" y="666"/>
                  </a:lnTo>
                  <a:lnTo>
                    <a:pt x="506" y="664"/>
                  </a:lnTo>
                  <a:lnTo>
                    <a:pt x="501" y="660"/>
                  </a:lnTo>
                  <a:lnTo>
                    <a:pt x="495" y="653"/>
                  </a:lnTo>
                  <a:lnTo>
                    <a:pt x="481" y="636"/>
                  </a:lnTo>
                  <a:lnTo>
                    <a:pt x="464" y="613"/>
                  </a:lnTo>
                  <a:lnTo>
                    <a:pt x="447" y="591"/>
                  </a:lnTo>
                  <a:lnTo>
                    <a:pt x="434" y="571"/>
                  </a:lnTo>
                  <a:lnTo>
                    <a:pt x="430" y="563"/>
                  </a:lnTo>
                  <a:lnTo>
                    <a:pt x="427" y="556"/>
                  </a:lnTo>
                  <a:lnTo>
                    <a:pt x="425" y="552"/>
                  </a:lnTo>
                  <a:lnTo>
                    <a:pt x="425" y="550"/>
                  </a:lnTo>
                  <a:lnTo>
                    <a:pt x="426" y="550"/>
                  </a:lnTo>
                  <a:lnTo>
                    <a:pt x="429" y="552"/>
                  </a:lnTo>
                  <a:lnTo>
                    <a:pt x="434" y="556"/>
                  </a:lnTo>
                  <a:lnTo>
                    <a:pt x="440" y="563"/>
                  </a:lnTo>
                  <a:lnTo>
                    <a:pt x="454" y="580"/>
                  </a:lnTo>
                  <a:lnTo>
                    <a:pt x="471" y="603"/>
                  </a:lnTo>
                  <a:close/>
                  <a:moveTo>
                    <a:pt x="588" y="758"/>
                  </a:moveTo>
                  <a:lnTo>
                    <a:pt x="605" y="783"/>
                  </a:lnTo>
                  <a:lnTo>
                    <a:pt x="618" y="803"/>
                  </a:lnTo>
                  <a:lnTo>
                    <a:pt x="623" y="811"/>
                  </a:lnTo>
                  <a:lnTo>
                    <a:pt x="627" y="817"/>
                  </a:lnTo>
                  <a:lnTo>
                    <a:pt x="629" y="823"/>
                  </a:lnTo>
                  <a:lnTo>
                    <a:pt x="629" y="825"/>
                  </a:lnTo>
                  <a:lnTo>
                    <a:pt x="628" y="825"/>
                  </a:lnTo>
                  <a:lnTo>
                    <a:pt x="624" y="823"/>
                  </a:lnTo>
                  <a:lnTo>
                    <a:pt x="619" y="817"/>
                  </a:lnTo>
                  <a:lnTo>
                    <a:pt x="613" y="811"/>
                  </a:lnTo>
                  <a:lnTo>
                    <a:pt x="597" y="794"/>
                  </a:lnTo>
                  <a:lnTo>
                    <a:pt x="580" y="770"/>
                  </a:lnTo>
                  <a:lnTo>
                    <a:pt x="563" y="746"/>
                  </a:lnTo>
                  <a:lnTo>
                    <a:pt x="549" y="726"/>
                  </a:lnTo>
                  <a:lnTo>
                    <a:pt x="543" y="717"/>
                  </a:lnTo>
                  <a:lnTo>
                    <a:pt x="540" y="711"/>
                  </a:lnTo>
                  <a:lnTo>
                    <a:pt x="538" y="705"/>
                  </a:lnTo>
                  <a:lnTo>
                    <a:pt x="538" y="703"/>
                  </a:lnTo>
                  <a:lnTo>
                    <a:pt x="539" y="703"/>
                  </a:lnTo>
                  <a:lnTo>
                    <a:pt x="543" y="705"/>
                  </a:lnTo>
                  <a:lnTo>
                    <a:pt x="548" y="711"/>
                  </a:lnTo>
                  <a:lnTo>
                    <a:pt x="554" y="717"/>
                  </a:lnTo>
                  <a:lnTo>
                    <a:pt x="569" y="735"/>
                  </a:lnTo>
                  <a:lnTo>
                    <a:pt x="588" y="758"/>
                  </a:lnTo>
                  <a:close/>
                  <a:moveTo>
                    <a:pt x="247" y="232"/>
                  </a:moveTo>
                  <a:lnTo>
                    <a:pt x="233" y="213"/>
                  </a:lnTo>
                  <a:lnTo>
                    <a:pt x="222" y="197"/>
                  </a:lnTo>
                  <a:lnTo>
                    <a:pt x="215" y="185"/>
                  </a:lnTo>
                  <a:lnTo>
                    <a:pt x="214" y="179"/>
                  </a:lnTo>
                  <a:lnTo>
                    <a:pt x="215" y="179"/>
                  </a:lnTo>
                  <a:lnTo>
                    <a:pt x="219" y="181"/>
                  </a:lnTo>
                  <a:lnTo>
                    <a:pt x="222" y="184"/>
                  </a:lnTo>
                  <a:lnTo>
                    <a:pt x="226" y="189"/>
                  </a:lnTo>
                  <a:lnTo>
                    <a:pt x="238" y="204"/>
                  </a:lnTo>
                  <a:lnTo>
                    <a:pt x="252" y="223"/>
                  </a:lnTo>
                  <a:lnTo>
                    <a:pt x="265" y="242"/>
                  </a:lnTo>
                  <a:lnTo>
                    <a:pt x="276" y="258"/>
                  </a:lnTo>
                  <a:lnTo>
                    <a:pt x="282" y="270"/>
                  </a:lnTo>
                  <a:lnTo>
                    <a:pt x="283" y="276"/>
                  </a:lnTo>
                  <a:lnTo>
                    <a:pt x="280" y="274"/>
                  </a:lnTo>
                  <a:lnTo>
                    <a:pt x="271" y="265"/>
                  </a:lnTo>
                  <a:lnTo>
                    <a:pt x="260" y="251"/>
                  </a:lnTo>
                  <a:lnTo>
                    <a:pt x="247" y="232"/>
                  </a:lnTo>
                  <a:close/>
                  <a:moveTo>
                    <a:pt x="341" y="363"/>
                  </a:moveTo>
                  <a:lnTo>
                    <a:pt x="326" y="343"/>
                  </a:lnTo>
                  <a:lnTo>
                    <a:pt x="315" y="325"/>
                  </a:lnTo>
                  <a:lnTo>
                    <a:pt x="308" y="312"/>
                  </a:lnTo>
                  <a:lnTo>
                    <a:pt x="306" y="307"/>
                  </a:lnTo>
                  <a:lnTo>
                    <a:pt x="307" y="307"/>
                  </a:lnTo>
                  <a:lnTo>
                    <a:pt x="310" y="309"/>
                  </a:lnTo>
                  <a:lnTo>
                    <a:pt x="315" y="312"/>
                  </a:lnTo>
                  <a:lnTo>
                    <a:pt x="319" y="318"/>
                  </a:lnTo>
                  <a:lnTo>
                    <a:pt x="332" y="333"/>
                  </a:lnTo>
                  <a:lnTo>
                    <a:pt x="346" y="352"/>
                  </a:lnTo>
                  <a:lnTo>
                    <a:pt x="360" y="373"/>
                  </a:lnTo>
                  <a:lnTo>
                    <a:pt x="372" y="390"/>
                  </a:lnTo>
                  <a:lnTo>
                    <a:pt x="378" y="403"/>
                  </a:lnTo>
                  <a:lnTo>
                    <a:pt x="379" y="408"/>
                  </a:lnTo>
                  <a:lnTo>
                    <a:pt x="376" y="406"/>
                  </a:lnTo>
                  <a:lnTo>
                    <a:pt x="368" y="398"/>
                  </a:lnTo>
                  <a:lnTo>
                    <a:pt x="355" y="383"/>
                  </a:lnTo>
                  <a:lnTo>
                    <a:pt x="341" y="363"/>
                  </a:lnTo>
                  <a:close/>
                  <a:moveTo>
                    <a:pt x="440" y="500"/>
                  </a:moveTo>
                  <a:lnTo>
                    <a:pt x="425" y="479"/>
                  </a:lnTo>
                  <a:lnTo>
                    <a:pt x="413" y="461"/>
                  </a:lnTo>
                  <a:lnTo>
                    <a:pt x="405" y="447"/>
                  </a:lnTo>
                  <a:lnTo>
                    <a:pt x="404" y="442"/>
                  </a:lnTo>
                  <a:lnTo>
                    <a:pt x="405" y="442"/>
                  </a:lnTo>
                  <a:lnTo>
                    <a:pt x="409" y="444"/>
                  </a:lnTo>
                  <a:lnTo>
                    <a:pt x="413" y="447"/>
                  </a:lnTo>
                  <a:lnTo>
                    <a:pt x="418" y="453"/>
                  </a:lnTo>
                  <a:lnTo>
                    <a:pt x="431" y="469"/>
                  </a:lnTo>
                  <a:lnTo>
                    <a:pt x="446" y="489"/>
                  </a:lnTo>
                  <a:lnTo>
                    <a:pt x="461" y="510"/>
                  </a:lnTo>
                  <a:lnTo>
                    <a:pt x="473" y="528"/>
                  </a:lnTo>
                  <a:lnTo>
                    <a:pt x="480" y="541"/>
                  </a:lnTo>
                  <a:lnTo>
                    <a:pt x="482" y="548"/>
                  </a:lnTo>
                  <a:lnTo>
                    <a:pt x="481" y="548"/>
                  </a:lnTo>
                  <a:lnTo>
                    <a:pt x="478" y="545"/>
                  </a:lnTo>
                  <a:lnTo>
                    <a:pt x="473" y="541"/>
                  </a:lnTo>
                  <a:lnTo>
                    <a:pt x="468" y="536"/>
                  </a:lnTo>
                  <a:lnTo>
                    <a:pt x="455" y="521"/>
                  </a:lnTo>
                  <a:lnTo>
                    <a:pt x="440" y="500"/>
                  </a:lnTo>
                  <a:close/>
                  <a:moveTo>
                    <a:pt x="545" y="643"/>
                  </a:moveTo>
                  <a:lnTo>
                    <a:pt x="529" y="621"/>
                  </a:lnTo>
                  <a:lnTo>
                    <a:pt x="516" y="602"/>
                  </a:lnTo>
                  <a:lnTo>
                    <a:pt x="512" y="594"/>
                  </a:lnTo>
                  <a:lnTo>
                    <a:pt x="509" y="589"/>
                  </a:lnTo>
                  <a:lnTo>
                    <a:pt x="507" y="584"/>
                  </a:lnTo>
                  <a:lnTo>
                    <a:pt x="507" y="582"/>
                  </a:lnTo>
                  <a:lnTo>
                    <a:pt x="509" y="582"/>
                  </a:lnTo>
                  <a:lnTo>
                    <a:pt x="512" y="584"/>
                  </a:lnTo>
                  <a:lnTo>
                    <a:pt x="516" y="588"/>
                  </a:lnTo>
                  <a:lnTo>
                    <a:pt x="522" y="594"/>
                  </a:lnTo>
                  <a:lnTo>
                    <a:pt x="536" y="610"/>
                  </a:lnTo>
                  <a:lnTo>
                    <a:pt x="552" y="632"/>
                  </a:lnTo>
                  <a:lnTo>
                    <a:pt x="568" y="653"/>
                  </a:lnTo>
                  <a:lnTo>
                    <a:pt x="580" y="673"/>
                  </a:lnTo>
                  <a:lnTo>
                    <a:pt x="588" y="687"/>
                  </a:lnTo>
                  <a:lnTo>
                    <a:pt x="590" y="693"/>
                  </a:lnTo>
                  <a:lnTo>
                    <a:pt x="588" y="693"/>
                  </a:lnTo>
                  <a:lnTo>
                    <a:pt x="586" y="691"/>
                  </a:lnTo>
                  <a:lnTo>
                    <a:pt x="581" y="687"/>
                  </a:lnTo>
                  <a:lnTo>
                    <a:pt x="575" y="681"/>
                  </a:lnTo>
                  <a:lnTo>
                    <a:pt x="562" y="664"/>
                  </a:lnTo>
                  <a:lnTo>
                    <a:pt x="545" y="643"/>
                  </a:lnTo>
                  <a:close/>
                  <a:moveTo>
                    <a:pt x="436" y="408"/>
                  </a:moveTo>
                  <a:lnTo>
                    <a:pt x="421" y="389"/>
                  </a:lnTo>
                  <a:lnTo>
                    <a:pt x="411" y="373"/>
                  </a:lnTo>
                  <a:lnTo>
                    <a:pt x="404" y="361"/>
                  </a:lnTo>
                  <a:lnTo>
                    <a:pt x="403" y="356"/>
                  </a:lnTo>
                  <a:lnTo>
                    <a:pt x="404" y="354"/>
                  </a:lnTo>
                  <a:lnTo>
                    <a:pt x="407" y="357"/>
                  </a:lnTo>
                  <a:lnTo>
                    <a:pt x="411" y="360"/>
                  </a:lnTo>
                  <a:lnTo>
                    <a:pt x="416" y="365"/>
                  </a:lnTo>
                  <a:lnTo>
                    <a:pt x="428" y="379"/>
                  </a:lnTo>
                  <a:lnTo>
                    <a:pt x="442" y="399"/>
                  </a:lnTo>
                  <a:lnTo>
                    <a:pt x="455" y="417"/>
                  </a:lnTo>
                  <a:lnTo>
                    <a:pt x="466" y="434"/>
                  </a:lnTo>
                  <a:lnTo>
                    <a:pt x="472" y="446"/>
                  </a:lnTo>
                  <a:lnTo>
                    <a:pt x="474" y="452"/>
                  </a:lnTo>
                  <a:lnTo>
                    <a:pt x="472" y="452"/>
                  </a:lnTo>
                  <a:lnTo>
                    <a:pt x="470" y="450"/>
                  </a:lnTo>
                  <a:lnTo>
                    <a:pt x="466" y="446"/>
                  </a:lnTo>
                  <a:lnTo>
                    <a:pt x="461" y="441"/>
                  </a:lnTo>
                  <a:lnTo>
                    <a:pt x="450" y="427"/>
                  </a:lnTo>
                  <a:lnTo>
                    <a:pt x="436" y="408"/>
                  </a:lnTo>
                  <a:close/>
                  <a:moveTo>
                    <a:pt x="531" y="539"/>
                  </a:moveTo>
                  <a:lnTo>
                    <a:pt x="516" y="520"/>
                  </a:lnTo>
                  <a:lnTo>
                    <a:pt x="506" y="501"/>
                  </a:lnTo>
                  <a:lnTo>
                    <a:pt x="498" y="489"/>
                  </a:lnTo>
                  <a:lnTo>
                    <a:pt x="497" y="483"/>
                  </a:lnTo>
                  <a:lnTo>
                    <a:pt x="498" y="483"/>
                  </a:lnTo>
                  <a:lnTo>
                    <a:pt x="501" y="485"/>
                  </a:lnTo>
                  <a:lnTo>
                    <a:pt x="505" y="488"/>
                  </a:lnTo>
                  <a:lnTo>
                    <a:pt x="510" y="494"/>
                  </a:lnTo>
                  <a:lnTo>
                    <a:pt x="523" y="509"/>
                  </a:lnTo>
                  <a:lnTo>
                    <a:pt x="538" y="528"/>
                  </a:lnTo>
                  <a:lnTo>
                    <a:pt x="552" y="549"/>
                  </a:lnTo>
                  <a:lnTo>
                    <a:pt x="563" y="566"/>
                  </a:lnTo>
                  <a:lnTo>
                    <a:pt x="570" y="579"/>
                  </a:lnTo>
                  <a:lnTo>
                    <a:pt x="572" y="584"/>
                  </a:lnTo>
                  <a:lnTo>
                    <a:pt x="570" y="584"/>
                  </a:lnTo>
                  <a:lnTo>
                    <a:pt x="567" y="582"/>
                  </a:lnTo>
                  <a:lnTo>
                    <a:pt x="564" y="579"/>
                  </a:lnTo>
                  <a:lnTo>
                    <a:pt x="559" y="574"/>
                  </a:lnTo>
                  <a:lnTo>
                    <a:pt x="546" y="558"/>
                  </a:lnTo>
                  <a:lnTo>
                    <a:pt x="531" y="539"/>
                  </a:lnTo>
                  <a:close/>
                  <a:moveTo>
                    <a:pt x="633" y="677"/>
                  </a:moveTo>
                  <a:lnTo>
                    <a:pt x="618" y="656"/>
                  </a:lnTo>
                  <a:lnTo>
                    <a:pt x="605" y="637"/>
                  </a:lnTo>
                  <a:lnTo>
                    <a:pt x="601" y="630"/>
                  </a:lnTo>
                  <a:lnTo>
                    <a:pt x="599" y="624"/>
                  </a:lnTo>
                  <a:lnTo>
                    <a:pt x="596" y="620"/>
                  </a:lnTo>
                  <a:lnTo>
                    <a:pt x="596" y="618"/>
                  </a:lnTo>
                  <a:lnTo>
                    <a:pt x="597" y="618"/>
                  </a:lnTo>
                  <a:lnTo>
                    <a:pt x="601" y="620"/>
                  </a:lnTo>
                  <a:lnTo>
                    <a:pt x="605" y="623"/>
                  </a:lnTo>
                  <a:lnTo>
                    <a:pt x="610" y="630"/>
                  </a:lnTo>
                  <a:lnTo>
                    <a:pt x="623" y="645"/>
                  </a:lnTo>
                  <a:lnTo>
                    <a:pt x="640" y="665"/>
                  </a:lnTo>
                  <a:lnTo>
                    <a:pt x="655" y="687"/>
                  </a:lnTo>
                  <a:lnTo>
                    <a:pt x="667" y="704"/>
                  </a:lnTo>
                  <a:lnTo>
                    <a:pt x="671" y="712"/>
                  </a:lnTo>
                  <a:lnTo>
                    <a:pt x="674" y="718"/>
                  </a:lnTo>
                  <a:lnTo>
                    <a:pt x="675" y="721"/>
                  </a:lnTo>
                  <a:lnTo>
                    <a:pt x="675" y="725"/>
                  </a:lnTo>
                  <a:lnTo>
                    <a:pt x="674" y="725"/>
                  </a:lnTo>
                  <a:lnTo>
                    <a:pt x="671" y="722"/>
                  </a:lnTo>
                  <a:lnTo>
                    <a:pt x="667" y="718"/>
                  </a:lnTo>
                  <a:lnTo>
                    <a:pt x="661" y="713"/>
                  </a:lnTo>
                  <a:lnTo>
                    <a:pt x="648" y="697"/>
                  </a:lnTo>
                  <a:lnTo>
                    <a:pt x="633" y="677"/>
                  </a:lnTo>
                  <a:close/>
                  <a:moveTo>
                    <a:pt x="629" y="583"/>
                  </a:moveTo>
                  <a:lnTo>
                    <a:pt x="615" y="564"/>
                  </a:lnTo>
                  <a:lnTo>
                    <a:pt x="604" y="547"/>
                  </a:lnTo>
                  <a:lnTo>
                    <a:pt x="597" y="535"/>
                  </a:lnTo>
                  <a:lnTo>
                    <a:pt x="596" y="529"/>
                  </a:lnTo>
                  <a:lnTo>
                    <a:pt x="597" y="529"/>
                  </a:lnTo>
                  <a:lnTo>
                    <a:pt x="601" y="530"/>
                  </a:lnTo>
                  <a:lnTo>
                    <a:pt x="604" y="535"/>
                  </a:lnTo>
                  <a:lnTo>
                    <a:pt x="609" y="539"/>
                  </a:lnTo>
                  <a:lnTo>
                    <a:pt x="621" y="553"/>
                  </a:lnTo>
                  <a:lnTo>
                    <a:pt x="635" y="572"/>
                  </a:lnTo>
                  <a:lnTo>
                    <a:pt x="649" y="591"/>
                  </a:lnTo>
                  <a:lnTo>
                    <a:pt x="660" y="608"/>
                  </a:lnTo>
                  <a:lnTo>
                    <a:pt x="667" y="620"/>
                  </a:lnTo>
                  <a:lnTo>
                    <a:pt x="669" y="626"/>
                  </a:lnTo>
                  <a:lnTo>
                    <a:pt x="667" y="626"/>
                  </a:lnTo>
                  <a:lnTo>
                    <a:pt x="664" y="624"/>
                  </a:lnTo>
                  <a:lnTo>
                    <a:pt x="660" y="621"/>
                  </a:lnTo>
                  <a:lnTo>
                    <a:pt x="656" y="616"/>
                  </a:lnTo>
                  <a:lnTo>
                    <a:pt x="644" y="602"/>
                  </a:lnTo>
                  <a:lnTo>
                    <a:pt x="629" y="583"/>
                  </a:lnTo>
                  <a:close/>
                </a:path>
              </a:pathLst>
            </a:custGeom>
            <a:solidFill>
              <a:srgbClr val="F7F7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CH"/>
            </a:p>
          </p:txBody>
        </p:sp>
        <p:sp>
          <p:nvSpPr>
            <p:cNvPr id="22" name="Freeform 15"/>
            <p:cNvSpPr>
              <a:spLocks noEditPoints="1"/>
            </p:cNvSpPr>
            <p:nvPr userDrawn="1"/>
          </p:nvSpPr>
          <p:spPr bwMode="auto">
            <a:xfrm>
              <a:off x="9359437" y="4197351"/>
              <a:ext cx="134937" cy="334963"/>
            </a:xfrm>
            <a:custGeom>
              <a:avLst/>
              <a:gdLst>
                <a:gd name="T0" fmla="*/ 108 w 678"/>
                <a:gd name="T1" fmla="*/ 836 h 1691"/>
                <a:gd name="T2" fmla="*/ 97 w 678"/>
                <a:gd name="T3" fmla="*/ 790 h 1691"/>
                <a:gd name="T4" fmla="*/ 0 w 678"/>
                <a:gd name="T5" fmla="*/ 427 h 1691"/>
                <a:gd name="T6" fmla="*/ 33 w 678"/>
                <a:gd name="T7" fmla="*/ 283 h 1691"/>
                <a:gd name="T8" fmla="*/ 16 w 678"/>
                <a:gd name="T9" fmla="*/ 39 h 1691"/>
                <a:gd name="T10" fmla="*/ 678 w 678"/>
                <a:gd name="T11" fmla="*/ 833 h 1691"/>
                <a:gd name="T12" fmla="*/ 656 w 678"/>
                <a:gd name="T13" fmla="*/ 874 h 1691"/>
                <a:gd name="T14" fmla="*/ 678 w 678"/>
                <a:gd name="T15" fmla="*/ 1057 h 1691"/>
                <a:gd name="T16" fmla="*/ 666 w 678"/>
                <a:gd name="T17" fmla="*/ 1170 h 1691"/>
                <a:gd name="T18" fmla="*/ 592 w 678"/>
                <a:gd name="T19" fmla="*/ 1222 h 1691"/>
                <a:gd name="T20" fmla="*/ 559 w 678"/>
                <a:gd name="T21" fmla="*/ 1218 h 1691"/>
                <a:gd name="T22" fmla="*/ 678 w 678"/>
                <a:gd name="T23" fmla="*/ 1471 h 1691"/>
                <a:gd name="T24" fmla="*/ 579 w 678"/>
                <a:gd name="T25" fmla="*/ 1412 h 1691"/>
                <a:gd name="T26" fmla="*/ 643 w 678"/>
                <a:gd name="T27" fmla="*/ 1580 h 1691"/>
                <a:gd name="T28" fmla="*/ 47 w 678"/>
                <a:gd name="T29" fmla="*/ 898 h 1691"/>
                <a:gd name="T30" fmla="*/ 262 w 678"/>
                <a:gd name="T31" fmla="*/ 1167 h 1691"/>
                <a:gd name="T32" fmla="*/ 91 w 678"/>
                <a:gd name="T33" fmla="*/ 899 h 1691"/>
                <a:gd name="T34" fmla="*/ 385 w 678"/>
                <a:gd name="T35" fmla="*/ 1287 h 1691"/>
                <a:gd name="T36" fmla="*/ 589 w 678"/>
                <a:gd name="T37" fmla="*/ 1557 h 1691"/>
                <a:gd name="T38" fmla="*/ 340 w 678"/>
                <a:gd name="T39" fmla="*/ 1185 h 1691"/>
                <a:gd name="T40" fmla="*/ 566 w 678"/>
                <a:gd name="T41" fmla="*/ 1484 h 1691"/>
                <a:gd name="T42" fmla="*/ 464 w 678"/>
                <a:gd name="T43" fmla="*/ 1293 h 1691"/>
                <a:gd name="T44" fmla="*/ 311 w 678"/>
                <a:gd name="T45" fmla="*/ 1061 h 1691"/>
                <a:gd name="T46" fmla="*/ 491 w 678"/>
                <a:gd name="T47" fmla="*/ 1302 h 1691"/>
                <a:gd name="T48" fmla="*/ 174 w 678"/>
                <a:gd name="T49" fmla="*/ 841 h 1691"/>
                <a:gd name="T50" fmla="*/ 359 w 678"/>
                <a:gd name="T51" fmla="*/ 1070 h 1691"/>
                <a:gd name="T52" fmla="*/ 236 w 678"/>
                <a:gd name="T53" fmla="*/ 875 h 1691"/>
                <a:gd name="T54" fmla="*/ 448 w 678"/>
                <a:gd name="T55" fmla="*/ 1150 h 1691"/>
                <a:gd name="T56" fmla="*/ 48 w 678"/>
                <a:gd name="T57" fmla="*/ 550 h 1691"/>
                <a:gd name="T58" fmla="*/ 310 w 678"/>
                <a:gd name="T59" fmla="*/ 899 h 1691"/>
                <a:gd name="T60" fmla="*/ 369 w 678"/>
                <a:gd name="T61" fmla="*/ 975 h 1691"/>
                <a:gd name="T62" fmla="*/ 280 w 678"/>
                <a:gd name="T63" fmla="*/ 795 h 1691"/>
                <a:gd name="T64" fmla="*/ 378 w 678"/>
                <a:gd name="T65" fmla="*/ 939 h 1691"/>
                <a:gd name="T66" fmla="*/ 206 w 678"/>
                <a:gd name="T67" fmla="*/ 644 h 1691"/>
                <a:gd name="T68" fmla="*/ 352 w 678"/>
                <a:gd name="T69" fmla="*/ 848 h 1691"/>
                <a:gd name="T70" fmla="*/ 524 w 678"/>
                <a:gd name="T71" fmla="*/ 1068 h 1691"/>
                <a:gd name="T72" fmla="*/ 249 w 678"/>
                <a:gd name="T73" fmla="*/ 642 h 1691"/>
                <a:gd name="T74" fmla="*/ 323 w 678"/>
                <a:gd name="T75" fmla="*/ 728 h 1691"/>
                <a:gd name="T76" fmla="*/ 457 w 678"/>
                <a:gd name="T77" fmla="*/ 905 h 1691"/>
                <a:gd name="T78" fmla="*/ 70 w 678"/>
                <a:gd name="T79" fmla="*/ 339 h 1691"/>
                <a:gd name="T80" fmla="*/ 199 w 678"/>
                <a:gd name="T81" fmla="*/ 501 h 1691"/>
                <a:gd name="T82" fmla="*/ 532 w 678"/>
                <a:gd name="T83" fmla="*/ 955 h 1691"/>
                <a:gd name="T84" fmla="*/ 99 w 678"/>
                <a:gd name="T85" fmla="*/ 298 h 1691"/>
                <a:gd name="T86" fmla="*/ 128 w 678"/>
                <a:gd name="T87" fmla="*/ 340 h 1691"/>
                <a:gd name="T88" fmla="*/ 253 w 678"/>
                <a:gd name="T89" fmla="*/ 509 h 1691"/>
                <a:gd name="T90" fmla="*/ 403 w 678"/>
                <a:gd name="T91" fmla="*/ 698 h 1691"/>
                <a:gd name="T92" fmla="*/ 161 w 678"/>
                <a:gd name="T93" fmla="*/ 301 h 1691"/>
                <a:gd name="T94" fmla="*/ 289 w 678"/>
                <a:gd name="T95" fmla="*/ 481 h 1691"/>
                <a:gd name="T96" fmla="*/ 320 w 678"/>
                <a:gd name="T97" fmla="*/ 521 h 1691"/>
                <a:gd name="T98" fmla="*/ 446 w 678"/>
                <a:gd name="T99" fmla="*/ 690 h 1691"/>
                <a:gd name="T100" fmla="*/ 190 w 678"/>
                <a:gd name="T101" fmla="*/ 277 h 1691"/>
                <a:gd name="T102" fmla="*/ 360 w 678"/>
                <a:gd name="T103" fmla="*/ 498 h 1691"/>
                <a:gd name="T104" fmla="*/ 417 w 678"/>
                <a:gd name="T105" fmla="*/ 581 h 1691"/>
                <a:gd name="T106" fmla="*/ 568 w 678"/>
                <a:gd name="T107" fmla="*/ 756 h 1691"/>
                <a:gd name="T108" fmla="*/ 167 w 678"/>
                <a:gd name="T109" fmla="*/ 157 h 1691"/>
                <a:gd name="T110" fmla="*/ 284 w 678"/>
                <a:gd name="T111" fmla="*/ 301 h 1691"/>
                <a:gd name="T112" fmla="*/ 444 w 678"/>
                <a:gd name="T113" fmla="*/ 519 h 1691"/>
                <a:gd name="T114" fmla="*/ 483 w 678"/>
                <a:gd name="T115" fmla="*/ 567 h 1691"/>
                <a:gd name="T116" fmla="*/ 352 w 678"/>
                <a:gd name="T117" fmla="*/ 315 h 1691"/>
                <a:gd name="T118" fmla="*/ 468 w 678"/>
                <a:gd name="T119" fmla="*/ 459 h 1691"/>
                <a:gd name="T120" fmla="*/ 642 w 678"/>
                <a:gd name="T121" fmla="*/ 687 h 1691"/>
                <a:gd name="T122" fmla="*/ 524 w 678"/>
                <a:gd name="T123" fmla="*/ 452 h 16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78" h="1691">
                  <a:moveTo>
                    <a:pt x="0" y="753"/>
                  </a:moveTo>
                  <a:lnTo>
                    <a:pt x="0" y="742"/>
                  </a:lnTo>
                  <a:lnTo>
                    <a:pt x="13" y="756"/>
                  </a:lnTo>
                  <a:lnTo>
                    <a:pt x="30" y="776"/>
                  </a:lnTo>
                  <a:lnTo>
                    <a:pt x="49" y="799"/>
                  </a:lnTo>
                  <a:lnTo>
                    <a:pt x="71" y="827"/>
                  </a:lnTo>
                  <a:lnTo>
                    <a:pt x="99" y="867"/>
                  </a:lnTo>
                  <a:lnTo>
                    <a:pt x="122" y="900"/>
                  </a:lnTo>
                  <a:lnTo>
                    <a:pt x="131" y="914"/>
                  </a:lnTo>
                  <a:lnTo>
                    <a:pt x="138" y="923"/>
                  </a:lnTo>
                  <a:lnTo>
                    <a:pt x="141" y="930"/>
                  </a:lnTo>
                  <a:lnTo>
                    <a:pt x="142" y="934"/>
                  </a:lnTo>
                  <a:lnTo>
                    <a:pt x="140" y="933"/>
                  </a:lnTo>
                  <a:lnTo>
                    <a:pt x="134" y="929"/>
                  </a:lnTo>
                  <a:lnTo>
                    <a:pt x="127" y="920"/>
                  </a:lnTo>
                  <a:lnTo>
                    <a:pt x="117" y="909"/>
                  </a:lnTo>
                  <a:lnTo>
                    <a:pt x="92" y="879"/>
                  </a:lnTo>
                  <a:lnTo>
                    <a:pt x="62" y="840"/>
                  </a:lnTo>
                  <a:lnTo>
                    <a:pt x="43" y="814"/>
                  </a:lnTo>
                  <a:lnTo>
                    <a:pt x="26" y="791"/>
                  </a:lnTo>
                  <a:lnTo>
                    <a:pt x="11" y="770"/>
                  </a:lnTo>
                  <a:lnTo>
                    <a:pt x="0" y="753"/>
                  </a:lnTo>
                  <a:close/>
                  <a:moveTo>
                    <a:pt x="0" y="710"/>
                  </a:moveTo>
                  <a:lnTo>
                    <a:pt x="0" y="695"/>
                  </a:lnTo>
                  <a:lnTo>
                    <a:pt x="12" y="708"/>
                  </a:lnTo>
                  <a:lnTo>
                    <a:pt x="26" y="725"/>
                  </a:lnTo>
                  <a:lnTo>
                    <a:pt x="41" y="744"/>
                  </a:lnTo>
                  <a:lnTo>
                    <a:pt x="58" y="766"/>
                  </a:lnTo>
                  <a:lnTo>
                    <a:pt x="86" y="804"/>
                  </a:lnTo>
                  <a:lnTo>
                    <a:pt x="108" y="836"/>
                  </a:lnTo>
                  <a:lnTo>
                    <a:pt x="116" y="849"/>
                  </a:lnTo>
                  <a:lnTo>
                    <a:pt x="122" y="859"/>
                  </a:lnTo>
                  <a:lnTo>
                    <a:pt x="126" y="865"/>
                  </a:lnTo>
                  <a:lnTo>
                    <a:pt x="127" y="868"/>
                  </a:lnTo>
                  <a:lnTo>
                    <a:pt x="125" y="868"/>
                  </a:lnTo>
                  <a:lnTo>
                    <a:pt x="119" y="864"/>
                  </a:lnTo>
                  <a:lnTo>
                    <a:pt x="112" y="855"/>
                  </a:lnTo>
                  <a:lnTo>
                    <a:pt x="103" y="845"/>
                  </a:lnTo>
                  <a:lnTo>
                    <a:pt x="79" y="816"/>
                  </a:lnTo>
                  <a:lnTo>
                    <a:pt x="50" y="779"/>
                  </a:lnTo>
                  <a:lnTo>
                    <a:pt x="36" y="759"/>
                  </a:lnTo>
                  <a:lnTo>
                    <a:pt x="22" y="741"/>
                  </a:lnTo>
                  <a:lnTo>
                    <a:pt x="10" y="725"/>
                  </a:lnTo>
                  <a:lnTo>
                    <a:pt x="0" y="710"/>
                  </a:lnTo>
                  <a:close/>
                  <a:moveTo>
                    <a:pt x="0" y="662"/>
                  </a:moveTo>
                  <a:lnTo>
                    <a:pt x="0" y="646"/>
                  </a:lnTo>
                  <a:lnTo>
                    <a:pt x="11" y="660"/>
                  </a:lnTo>
                  <a:lnTo>
                    <a:pt x="24" y="675"/>
                  </a:lnTo>
                  <a:lnTo>
                    <a:pt x="38" y="694"/>
                  </a:lnTo>
                  <a:lnTo>
                    <a:pt x="54" y="714"/>
                  </a:lnTo>
                  <a:lnTo>
                    <a:pt x="80" y="751"/>
                  </a:lnTo>
                  <a:lnTo>
                    <a:pt x="102" y="781"/>
                  </a:lnTo>
                  <a:lnTo>
                    <a:pt x="111" y="794"/>
                  </a:lnTo>
                  <a:lnTo>
                    <a:pt x="116" y="803"/>
                  </a:lnTo>
                  <a:lnTo>
                    <a:pt x="119" y="809"/>
                  </a:lnTo>
                  <a:lnTo>
                    <a:pt x="120" y="812"/>
                  </a:lnTo>
                  <a:lnTo>
                    <a:pt x="118" y="812"/>
                  </a:lnTo>
                  <a:lnTo>
                    <a:pt x="113" y="808"/>
                  </a:lnTo>
                  <a:lnTo>
                    <a:pt x="106" y="800"/>
                  </a:lnTo>
                  <a:lnTo>
                    <a:pt x="97" y="790"/>
                  </a:lnTo>
                  <a:lnTo>
                    <a:pt x="74" y="762"/>
                  </a:lnTo>
                  <a:lnTo>
                    <a:pt x="46" y="726"/>
                  </a:lnTo>
                  <a:lnTo>
                    <a:pt x="33" y="709"/>
                  </a:lnTo>
                  <a:lnTo>
                    <a:pt x="21" y="691"/>
                  </a:lnTo>
                  <a:lnTo>
                    <a:pt x="10" y="676"/>
                  </a:lnTo>
                  <a:lnTo>
                    <a:pt x="0" y="662"/>
                  </a:lnTo>
                  <a:close/>
                  <a:moveTo>
                    <a:pt x="0" y="610"/>
                  </a:moveTo>
                  <a:lnTo>
                    <a:pt x="0" y="598"/>
                  </a:lnTo>
                  <a:lnTo>
                    <a:pt x="11" y="610"/>
                  </a:lnTo>
                  <a:lnTo>
                    <a:pt x="25" y="627"/>
                  </a:lnTo>
                  <a:lnTo>
                    <a:pt x="41" y="647"/>
                  </a:lnTo>
                  <a:lnTo>
                    <a:pt x="59" y="670"/>
                  </a:lnTo>
                  <a:lnTo>
                    <a:pt x="85" y="705"/>
                  </a:lnTo>
                  <a:lnTo>
                    <a:pt x="105" y="735"/>
                  </a:lnTo>
                  <a:lnTo>
                    <a:pt x="113" y="746"/>
                  </a:lnTo>
                  <a:lnTo>
                    <a:pt x="118" y="755"/>
                  </a:lnTo>
                  <a:lnTo>
                    <a:pt x="121" y="762"/>
                  </a:lnTo>
                  <a:lnTo>
                    <a:pt x="121" y="765"/>
                  </a:lnTo>
                  <a:lnTo>
                    <a:pt x="119" y="765"/>
                  </a:lnTo>
                  <a:lnTo>
                    <a:pt x="115" y="760"/>
                  </a:lnTo>
                  <a:lnTo>
                    <a:pt x="108" y="753"/>
                  </a:lnTo>
                  <a:lnTo>
                    <a:pt x="100" y="743"/>
                  </a:lnTo>
                  <a:lnTo>
                    <a:pt x="77" y="716"/>
                  </a:lnTo>
                  <a:lnTo>
                    <a:pt x="51" y="682"/>
                  </a:lnTo>
                  <a:lnTo>
                    <a:pt x="36" y="661"/>
                  </a:lnTo>
                  <a:lnTo>
                    <a:pt x="22" y="643"/>
                  </a:lnTo>
                  <a:lnTo>
                    <a:pt x="10" y="626"/>
                  </a:lnTo>
                  <a:lnTo>
                    <a:pt x="0" y="610"/>
                  </a:lnTo>
                  <a:close/>
                  <a:moveTo>
                    <a:pt x="0" y="444"/>
                  </a:moveTo>
                  <a:lnTo>
                    <a:pt x="0" y="427"/>
                  </a:lnTo>
                  <a:lnTo>
                    <a:pt x="10" y="441"/>
                  </a:lnTo>
                  <a:lnTo>
                    <a:pt x="17" y="452"/>
                  </a:lnTo>
                  <a:lnTo>
                    <a:pt x="21" y="460"/>
                  </a:lnTo>
                  <a:lnTo>
                    <a:pt x="21" y="464"/>
                  </a:lnTo>
                  <a:lnTo>
                    <a:pt x="20" y="464"/>
                  </a:lnTo>
                  <a:lnTo>
                    <a:pt x="14" y="460"/>
                  </a:lnTo>
                  <a:lnTo>
                    <a:pt x="9" y="453"/>
                  </a:lnTo>
                  <a:lnTo>
                    <a:pt x="0" y="444"/>
                  </a:lnTo>
                  <a:close/>
                  <a:moveTo>
                    <a:pt x="0" y="385"/>
                  </a:moveTo>
                  <a:lnTo>
                    <a:pt x="0" y="363"/>
                  </a:lnTo>
                  <a:lnTo>
                    <a:pt x="11" y="377"/>
                  </a:lnTo>
                  <a:lnTo>
                    <a:pt x="32" y="405"/>
                  </a:lnTo>
                  <a:lnTo>
                    <a:pt x="48" y="430"/>
                  </a:lnTo>
                  <a:lnTo>
                    <a:pt x="53" y="440"/>
                  </a:lnTo>
                  <a:lnTo>
                    <a:pt x="58" y="448"/>
                  </a:lnTo>
                  <a:lnTo>
                    <a:pt x="61" y="453"/>
                  </a:lnTo>
                  <a:lnTo>
                    <a:pt x="61" y="455"/>
                  </a:lnTo>
                  <a:lnTo>
                    <a:pt x="59" y="455"/>
                  </a:lnTo>
                  <a:lnTo>
                    <a:pt x="55" y="452"/>
                  </a:lnTo>
                  <a:lnTo>
                    <a:pt x="50" y="446"/>
                  </a:lnTo>
                  <a:lnTo>
                    <a:pt x="43" y="438"/>
                  </a:lnTo>
                  <a:lnTo>
                    <a:pt x="25" y="416"/>
                  </a:lnTo>
                  <a:lnTo>
                    <a:pt x="4" y="389"/>
                  </a:lnTo>
                  <a:lnTo>
                    <a:pt x="0" y="385"/>
                  </a:lnTo>
                  <a:close/>
                  <a:moveTo>
                    <a:pt x="0" y="249"/>
                  </a:moveTo>
                  <a:lnTo>
                    <a:pt x="0" y="230"/>
                  </a:lnTo>
                  <a:lnTo>
                    <a:pt x="14" y="249"/>
                  </a:lnTo>
                  <a:lnTo>
                    <a:pt x="25" y="266"/>
                  </a:lnTo>
                  <a:lnTo>
                    <a:pt x="32" y="278"/>
                  </a:lnTo>
                  <a:lnTo>
                    <a:pt x="33" y="283"/>
                  </a:lnTo>
                  <a:lnTo>
                    <a:pt x="30" y="282"/>
                  </a:lnTo>
                  <a:lnTo>
                    <a:pt x="23" y="276"/>
                  </a:lnTo>
                  <a:lnTo>
                    <a:pt x="12" y="264"/>
                  </a:lnTo>
                  <a:lnTo>
                    <a:pt x="0" y="249"/>
                  </a:lnTo>
                  <a:close/>
                  <a:moveTo>
                    <a:pt x="0" y="99"/>
                  </a:moveTo>
                  <a:lnTo>
                    <a:pt x="0" y="82"/>
                  </a:lnTo>
                  <a:lnTo>
                    <a:pt x="11" y="95"/>
                  </a:lnTo>
                  <a:lnTo>
                    <a:pt x="22" y="110"/>
                  </a:lnTo>
                  <a:lnTo>
                    <a:pt x="38" y="131"/>
                  </a:lnTo>
                  <a:lnTo>
                    <a:pt x="50" y="151"/>
                  </a:lnTo>
                  <a:lnTo>
                    <a:pt x="58" y="165"/>
                  </a:lnTo>
                  <a:lnTo>
                    <a:pt x="60" y="170"/>
                  </a:lnTo>
                  <a:lnTo>
                    <a:pt x="58" y="170"/>
                  </a:lnTo>
                  <a:lnTo>
                    <a:pt x="55" y="168"/>
                  </a:lnTo>
                  <a:lnTo>
                    <a:pt x="51" y="164"/>
                  </a:lnTo>
                  <a:lnTo>
                    <a:pt x="46" y="158"/>
                  </a:lnTo>
                  <a:lnTo>
                    <a:pt x="32" y="141"/>
                  </a:lnTo>
                  <a:lnTo>
                    <a:pt x="16" y="121"/>
                  </a:lnTo>
                  <a:lnTo>
                    <a:pt x="8" y="110"/>
                  </a:lnTo>
                  <a:lnTo>
                    <a:pt x="0" y="99"/>
                  </a:lnTo>
                  <a:close/>
                  <a:moveTo>
                    <a:pt x="0" y="18"/>
                  </a:moveTo>
                  <a:lnTo>
                    <a:pt x="0" y="0"/>
                  </a:lnTo>
                  <a:lnTo>
                    <a:pt x="7" y="8"/>
                  </a:lnTo>
                  <a:lnTo>
                    <a:pt x="21" y="29"/>
                  </a:lnTo>
                  <a:lnTo>
                    <a:pt x="33" y="46"/>
                  </a:lnTo>
                  <a:lnTo>
                    <a:pt x="39" y="59"/>
                  </a:lnTo>
                  <a:lnTo>
                    <a:pt x="40" y="64"/>
                  </a:lnTo>
                  <a:lnTo>
                    <a:pt x="37" y="62"/>
                  </a:lnTo>
                  <a:lnTo>
                    <a:pt x="29" y="54"/>
                  </a:lnTo>
                  <a:lnTo>
                    <a:pt x="16" y="39"/>
                  </a:lnTo>
                  <a:lnTo>
                    <a:pt x="2" y="19"/>
                  </a:lnTo>
                  <a:lnTo>
                    <a:pt x="0" y="18"/>
                  </a:lnTo>
                  <a:close/>
                  <a:moveTo>
                    <a:pt x="678" y="545"/>
                  </a:moveTo>
                  <a:lnTo>
                    <a:pt x="678" y="564"/>
                  </a:lnTo>
                  <a:lnTo>
                    <a:pt x="669" y="550"/>
                  </a:lnTo>
                  <a:lnTo>
                    <a:pt x="662" y="538"/>
                  </a:lnTo>
                  <a:lnTo>
                    <a:pt x="658" y="531"/>
                  </a:lnTo>
                  <a:lnTo>
                    <a:pt x="657" y="526"/>
                  </a:lnTo>
                  <a:lnTo>
                    <a:pt x="659" y="526"/>
                  </a:lnTo>
                  <a:lnTo>
                    <a:pt x="664" y="530"/>
                  </a:lnTo>
                  <a:lnTo>
                    <a:pt x="671" y="536"/>
                  </a:lnTo>
                  <a:lnTo>
                    <a:pt x="678" y="545"/>
                  </a:lnTo>
                  <a:close/>
                  <a:moveTo>
                    <a:pt x="678" y="641"/>
                  </a:moveTo>
                  <a:lnTo>
                    <a:pt x="678" y="660"/>
                  </a:lnTo>
                  <a:lnTo>
                    <a:pt x="669" y="646"/>
                  </a:lnTo>
                  <a:lnTo>
                    <a:pt x="660" y="633"/>
                  </a:lnTo>
                  <a:lnTo>
                    <a:pt x="656" y="625"/>
                  </a:lnTo>
                  <a:lnTo>
                    <a:pt x="655" y="619"/>
                  </a:lnTo>
                  <a:lnTo>
                    <a:pt x="658" y="620"/>
                  </a:lnTo>
                  <a:lnTo>
                    <a:pt x="662" y="623"/>
                  </a:lnTo>
                  <a:lnTo>
                    <a:pt x="670" y="631"/>
                  </a:lnTo>
                  <a:lnTo>
                    <a:pt x="678" y="641"/>
                  </a:lnTo>
                  <a:close/>
                  <a:moveTo>
                    <a:pt x="678" y="737"/>
                  </a:moveTo>
                  <a:lnTo>
                    <a:pt x="678" y="748"/>
                  </a:lnTo>
                  <a:lnTo>
                    <a:pt x="674" y="740"/>
                  </a:lnTo>
                  <a:lnTo>
                    <a:pt x="674" y="736"/>
                  </a:lnTo>
                  <a:lnTo>
                    <a:pt x="675" y="736"/>
                  </a:lnTo>
                  <a:lnTo>
                    <a:pt x="678" y="737"/>
                  </a:lnTo>
                  <a:close/>
                  <a:moveTo>
                    <a:pt x="678" y="821"/>
                  </a:moveTo>
                  <a:lnTo>
                    <a:pt x="678" y="833"/>
                  </a:lnTo>
                  <a:lnTo>
                    <a:pt x="671" y="825"/>
                  </a:lnTo>
                  <a:lnTo>
                    <a:pt x="660" y="813"/>
                  </a:lnTo>
                  <a:lnTo>
                    <a:pt x="647" y="799"/>
                  </a:lnTo>
                  <a:lnTo>
                    <a:pt x="634" y="783"/>
                  </a:lnTo>
                  <a:lnTo>
                    <a:pt x="616" y="758"/>
                  </a:lnTo>
                  <a:lnTo>
                    <a:pt x="602" y="738"/>
                  </a:lnTo>
                  <a:lnTo>
                    <a:pt x="596" y="729"/>
                  </a:lnTo>
                  <a:lnTo>
                    <a:pt x="593" y="722"/>
                  </a:lnTo>
                  <a:lnTo>
                    <a:pt x="591" y="717"/>
                  </a:lnTo>
                  <a:lnTo>
                    <a:pt x="591" y="714"/>
                  </a:lnTo>
                  <a:lnTo>
                    <a:pt x="593" y="714"/>
                  </a:lnTo>
                  <a:lnTo>
                    <a:pt x="596" y="716"/>
                  </a:lnTo>
                  <a:lnTo>
                    <a:pt x="602" y="722"/>
                  </a:lnTo>
                  <a:lnTo>
                    <a:pt x="608" y="728"/>
                  </a:lnTo>
                  <a:lnTo>
                    <a:pt x="623" y="746"/>
                  </a:lnTo>
                  <a:lnTo>
                    <a:pt x="643" y="769"/>
                  </a:lnTo>
                  <a:lnTo>
                    <a:pt x="654" y="784"/>
                  </a:lnTo>
                  <a:lnTo>
                    <a:pt x="663" y="797"/>
                  </a:lnTo>
                  <a:lnTo>
                    <a:pt x="672" y="810"/>
                  </a:lnTo>
                  <a:lnTo>
                    <a:pt x="678" y="821"/>
                  </a:lnTo>
                  <a:close/>
                  <a:moveTo>
                    <a:pt x="678" y="899"/>
                  </a:moveTo>
                  <a:lnTo>
                    <a:pt x="678" y="921"/>
                  </a:lnTo>
                  <a:lnTo>
                    <a:pt x="664" y="901"/>
                  </a:lnTo>
                  <a:lnTo>
                    <a:pt x="652" y="885"/>
                  </a:lnTo>
                  <a:lnTo>
                    <a:pt x="646" y="873"/>
                  </a:lnTo>
                  <a:lnTo>
                    <a:pt x="645" y="866"/>
                  </a:lnTo>
                  <a:lnTo>
                    <a:pt x="646" y="866"/>
                  </a:lnTo>
                  <a:lnTo>
                    <a:pt x="648" y="867"/>
                  </a:lnTo>
                  <a:lnTo>
                    <a:pt x="651" y="869"/>
                  </a:lnTo>
                  <a:lnTo>
                    <a:pt x="656" y="874"/>
                  </a:lnTo>
                  <a:lnTo>
                    <a:pt x="665" y="885"/>
                  </a:lnTo>
                  <a:lnTo>
                    <a:pt x="678" y="899"/>
                  </a:lnTo>
                  <a:close/>
                  <a:moveTo>
                    <a:pt x="678" y="980"/>
                  </a:moveTo>
                  <a:lnTo>
                    <a:pt x="678" y="995"/>
                  </a:lnTo>
                  <a:lnTo>
                    <a:pt x="669" y="985"/>
                  </a:lnTo>
                  <a:lnTo>
                    <a:pt x="658" y="972"/>
                  </a:lnTo>
                  <a:lnTo>
                    <a:pt x="645" y="957"/>
                  </a:lnTo>
                  <a:lnTo>
                    <a:pt x="632" y="940"/>
                  </a:lnTo>
                  <a:lnTo>
                    <a:pt x="610" y="912"/>
                  </a:lnTo>
                  <a:lnTo>
                    <a:pt x="594" y="888"/>
                  </a:lnTo>
                  <a:lnTo>
                    <a:pt x="588" y="878"/>
                  </a:lnTo>
                  <a:lnTo>
                    <a:pt x="583" y="871"/>
                  </a:lnTo>
                  <a:lnTo>
                    <a:pt x="581" y="865"/>
                  </a:lnTo>
                  <a:lnTo>
                    <a:pt x="581" y="863"/>
                  </a:lnTo>
                  <a:lnTo>
                    <a:pt x="583" y="863"/>
                  </a:lnTo>
                  <a:lnTo>
                    <a:pt x="588" y="865"/>
                  </a:lnTo>
                  <a:lnTo>
                    <a:pt x="593" y="871"/>
                  </a:lnTo>
                  <a:lnTo>
                    <a:pt x="601" y="878"/>
                  </a:lnTo>
                  <a:lnTo>
                    <a:pt x="619" y="899"/>
                  </a:lnTo>
                  <a:lnTo>
                    <a:pt x="640" y="926"/>
                  </a:lnTo>
                  <a:lnTo>
                    <a:pt x="651" y="941"/>
                  </a:lnTo>
                  <a:lnTo>
                    <a:pt x="662" y="955"/>
                  </a:lnTo>
                  <a:lnTo>
                    <a:pt x="671" y="968"/>
                  </a:lnTo>
                  <a:lnTo>
                    <a:pt x="678" y="980"/>
                  </a:lnTo>
                  <a:close/>
                  <a:moveTo>
                    <a:pt x="678" y="1057"/>
                  </a:moveTo>
                  <a:lnTo>
                    <a:pt x="678" y="1067"/>
                  </a:lnTo>
                  <a:lnTo>
                    <a:pt x="675" y="1059"/>
                  </a:lnTo>
                  <a:lnTo>
                    <a:pt x="674" y="1055"/>
                  </a:lnTo>
                  <a:lnTo>
                    <a:pt x="676" y="1055"/>
                  </a:lnTo>
                  <a:lnTo>
                    <a:pt x="678" y="1057"/>
                  </a:lnTo>
                  <a:close/>
                  <a:moveTo>
                    <a:pt x="678" y="1119"/>
                  </a:moveTo>
                  <a:lnTo>
                    <a:pt x="678" y="1144"/>
                  </a:lnTo>
                  <a:lnTo>
                    <a:pt x="659" y="1118"/>
                  </a:lnTo>
                  <a:lnTo>
                    <a:pt x="644" y="1095"/>
                  </a:lnTo>
                  <a:lnTo>
                    <a:pt x="638" y="1086"/>
                  </a:lnTo>
                  <a:lnTo>
                    <a:pt x="634" y="1079"/>
                  </a:lnTo>
                  <a:lnTo>
                    <a:pt x="632" y="1075"/>
                  </a:lnTo>
                  <a:lnTo>
                    <a:pt x="632" y="1071"/>
                  </a:lnTo>
                  <a:lnTo>
                    <a:pt x="633" y="1071"/>
                  </a:lnTo>
                  <a:lnTo>
                    <a:pt x="636" y="1073"/>
                  </a:lnTo>
                  <a:lnTo>
                    <a:pt x="641" y="1077"/>
                  </a:lnTo>
                  <a:lnTo>
                    <a:pt x="646" y="1082"/>
                  </a:lnTo>
                  <a:lnTo>
                    <a:pt x="661" y="1098"/>
                  </a:lnTo>
                  <a:lnTo>
                    <a:pt x="678" y="1119"/>
                  </a:lnTo>
                  <a:close/>
                  <a:moveTo>
                    <a:pt x="678" y="1184"/>
                  </a:moveTo>
                  <a:lnTo>
                    <a:pt x="678" y="1209"/>
                  </a:lnTo>
                  <a:lnTo>
                    <a:pt x="669" y="1198"/>
                  </a:lnTo>
                  <a:lnTo>
                    <a:pt x="658" y="1185"/>
                  </a:lnTo>
                  <a:lnTo>
                    <a:pt x="633" y="1151"/>
                  </a:lnTo>
                  <a:lnTo>
                    <a:pt x="614" y="1124"/>
                  </a:lnTo>
                  <a:lnTo>
                    <a:pt x="606" y="1112"/>
                  </a:lnTo>
                  <a:lnTo>
                    <a:pt x="601" y="1104"/>
                  </a:lnTo>
                  <a:lnTo>
                    <a:pt x="598" y="1097"/>
                  </a:lnTo>
                  <a:lnTo>
                    <a:pt x="597" y="1094"/>
                  </a:lnTo>
                  <a:lnTo>
                    <a:pt x="600" y="1095"/>
                  </a:lnTo>
                  <a:lnTo>
                    <a:pt x="605" y="1098"/>
                  </a:lnTo>
                  <a:lnTo>
                    <a:pt x="611" y="1105"/>
                  </a:lnTo>
                  <a:lnTo>
                    <a:pt x="620" y="1113"/>
                  </a:lnTo>
                  <a:lnTo>
                    <a:pt x="642" y="1138"/>
                  </a:lnTo>
                  <a:lnTo>
                    <a:pt x="666" y="1170"/>
                  </a:lnTo>
                  <a:lnTo>
                    <a:pt x="678" y="1184"/>
                  </a:lnTo>
                  <a:close/>
                  <a:moveTo>
                    <a:pt x="678" y="1249"/>
                  </a:moveTo>
                  <a:lnTo>
                    <a:pt x="678" y="1270"/>
                  </a:lnTo>
                  <a:lnTo>
                    <a:pt x="669" y="1259"/>
                  </a:lnTo>
                  <a:lnTo>
                    <a:pt x="658" y="1246"/>
                  </a:lnTo>
                  <a:lnTo>
                    <a:pt x="646" y="1232"/>
                  </a:lnTo>
                  <a:lnTo>
                    <a:pt x="634" y="1217"/>
                  </a:lnTo>
                  <a:lnTo>
                    <a:pt x="608" y="1184"/>
                  </a:lnTo>
                  <a:lnTo>
                    <a:pt x="588" y="1154"/>
                  </a:lnTo>
                  <a:lnTo>
                    <a:pt x="580" y="1143"/>
                  </a:lnTo>
                  <a:lnTo>
                    <a:pt x="575" y="1134"/>
                  </a:lnTo>
                  <a:lnTo>
                    <a:pt x="572" y="1127"/>
                  </a:lnTo>
                  <a:lnTo>
                    <a:pt x="572" y="1124"/>
                  </a:lnTo>
                  <a:lnTo>
                    <a:pt x="574" y="1124"/>
                  </a:lnTo>
                  <a:lnTo>
                    <a:pt x="578" y="1127"/>
                  </a:lnTo>
                  <a:lnTo>
                    <a:pt x="586" y="1135"/>
                  </a:lnTo>
                  <a:lnTo>
                    <a:pt x="594" y="1144"/>
                  </a:lnTo>
                  <a:lnTo>
                    <a:pt x="617" y="1170"/>
                  </a:lnTo>
                  <a:lnTo>
                    <a:pt x="643" y="1203"/>
                  </a:lnTo>
                  <a:lnTo>
                    <a:pt x="652" y="1215"/>
                  </a:lnTo>
                  <a:lnTo>
                    <a:pt x="662" y="1227"/>
                  </a:lnTo>
                  <a:lnTo>
                    <a:pt x="671" y="1239"/>
                  </a:lnTo>
                  <a:lnTo>
                    <a:pt x="678" y="1249"/>
                  </a:lnTo>
                  <a:close/>
                  <a:moveTo>
                    <a:pt x="678" y="1311"/>
                  </a:moveTo>
                  <a:lnTo>
                    <a:pt x="678" y="1327"/>
                  </a:lnTo>
                  <a:lnTo>
                    <a:pt x="666" y="1314"/>
                  </a:lnTo>
                  <a:lnTo>
                    <a:pt x="652" y="1298"/>
                  </a:lnTo>
                  <a:lnTo>
                    <a:pt x="636" y="1279"/>
                  </a:lnTo>
                  <a:lnTo>
                    <a:pt x="619" y="1257"/>
                  </a:lnTo>
                  <a:lnTo>
                    <a:pt x="592" y="1222"/>
                  </a:lnTo>
                  <a:lnTo>
                    <a:pt x="570" y="1192"/>
                  </a:lnTo>
                  <a:lnTo>
                    <a:pt x="563" y="1180"/>
                  </a:lnTo>
                  <a:lnTo>
                    <a:pt x="557" y="1171"/>
                  </a:lnTo>
                  <a:lnTo>
                    <a:pt x="554" y="1164"/>
                  </a:lnTo>
                  <a:lnTo>
                    <a:pt x="553" y="1161"/>
                  </a:lnTo>
                  <a:lnTo>
                    <a:pt x="555" y="1162"/>
                  </a:lnTo>
                  <a:lnTo>
                    <a:pt x="561" y="1165"/>
                  </a:lnTo>
                  <a:lnTo>
                    <a:pt x="568" y="1173"/>
                  </a:lnTo>
                  <a:lnTo>
                    <a:pt x="577" y="1182"/>
                  </a:lnTo>
                  <a:lnTo>
                    <a:pt x="601" y="1209"/>
                  </a:lnTo>
                  <a:lnTo>
                    <a:pt x="628" y="1243"/>
                  </a:lnTo>
                  <a:lnTo>
                    <a:pt x="643" y="1262"/>
                  </a:lnTo>
                  <a:lnTo>
                    <a:pt x="657" y="1281"/>
                  </a:lnTo>
                  <a:lnTo>
                    <a:pt x="669" y="1297"/>
                  </a:lnTo>
                  <a:lnTo>
                    <a:pt x="678" y="1311"/>
                  </a:lnTo>
                  <a:close/>
                  <a:moveTo>
                    <a:pt x="678" y="1368"/>
                  </a:moveTo>
                  <a:lnTo>
                    <a:pt x="678" y="1382"/>
                  </a:lnTo>
                  <a:lnTo>
                    <a:pt x="666" y="1369"/>
                  </a:lnTo>
                  <a:lnTo>
                    <a:pt x="650" y="1352"/>
                  </a:lnTo>
                  <a:lnTo>
                    <a:pt x="632" y="1330"/>
                  </a:lnTo>
                  <a:lnTo>
                    <a:pt x="613" y="1305"/>
                  </a:lnTo>
                  <a:lnTo>
                    <a:pt x="584" y="1269"/>
                  </a:lnTo>
                  <a:lnTo>
                    <a:pt x="562" y="1239"/>
                  </a:lnTo>
                  <a:lnTo>
                    <a:pt x="554" y="1226"/>
                  </a:lnTo>
                  <a:lnTo>
                    <a:pt x="548" y="1216"/>
                  </a:lnTo>
                  <a:lnTo>
                    <a:pt x="545" y="1209"/>
                  </a:lnTo>
                  <a:lnTo>
                    <a:pt x="543" y="1206"/>
                  </a:lnTo>
                  <a:lnTo>
                    <a:pt x="547" y="1206"/>
                  </a:lnTo>
                  <a:lnTo>
                    <a:pt x="551" y="1211"/>
                  </a:lnTo>
                  <a:lnTo>
                    <a:pt x="559" y="1218"/>
                  </a:lnTo>
                  <a:lnTo>
                    <a:pt x="568" y="1228"/>
                  </a:lnTo>
                  <a:lnTo>
                    <a:pt x="592" y="1256"/>
                  </a:lnTo>
                  <a:lnTo>
                    <a:pt x="621" y="1291"/>
                  </a:lnTo>
                  <a:lnTo>
                    <a:pt x="638" y="1313"/>
                  </a:lnTo>
                  <a:lnTo>
                    <a:pt x="655" y="1335"/>
                  </a:lnTo>
                  <a:lnTo>
                    <a:pt x="668" y="1353"/>
                  </a:lnTo>
                  <a:lnTo>
                    <a:pt x="678" y="1368"/>
                  </a:lnTo>
                  <a:close/>
                  <a:moveTo>
                    <a:pt x="678" y="1421"/>
                  </a:moveTo>
                  <a:lnTo>
                    <a:pt x="678" y="1437"/>
                  </a:lnTo>
                  <a:lnTo>
                    <a:pt x="665" y="1423"/>
                  </a:lnTo>
                  <a:lnTo>
                    <a:pt x="650" y="1406"/>
                  </a:lnTo>
                  <a:lnTo>
                    <a:pt x="633" y="1385"/>
                  </a:lnTo>
                  <a:lnTo>
                    <a:pt x="615" y="1363"/>
                  </a:lnTo>
                  <a:lnTo>
                    <a:pt x="586" y="1324"/>
                  </a:lnTo>
                  <a:lnTo>
                    <a:pt x="562" y="1291"/>
                  </a:lnTo>
                  <a:lnTo>
                    <a:pt x="553" y="1280"/>
                  </a:lnTo>
                  <a:lnTo>
                    <a:pt x="547" y="1269"/>
                  </a:lnTo>
                  <a:lnTo>
                    <a:pt x="543" y="1262"/>
                  </a:lnTo>
                  <a:lnTo>
                    <a:pt x="542" y="1258"/>
                  </a:lnTo>
                  <a:lnTo>
                    <a:pt x="546" y="1259"/>
                  </a:lnTo>
                  <a:lnTo>
                    <a:pt x="550" y="1263"/>
                  </a:lnTo>
                  <a:lnTo>
                    <a:pt x="559" y="1271"/>
                  </a:lnTo>
                  <a:lnTo>
                    <a:pt x="568" y="1282"/>
                  </a:lnTo>
                  <a:lnTo>
                    <a:pt x="593" y="1311"/>
                  </a:lnTo>
                  <a:lnTo>
                    <a:pt x="623" y="1348"/>
                  </a:lnTo>
                  <a:lnTo>
                    <a:pt x="640" y="1368"/>
                  </a:lnTo>
                  <a:lnTo>
                    <a:pt x="655" y="1388"/>
                  </a:lnTo>
                  <a:lnTo>
                    <a:pt x="668" y="1406"/>
                  </a:lnTo>
                  <a:lnTo>
                    <a:pt x="678" y="1421"/>
                  </a:lnTo>
                  <a:close/>
                  <a:moveTo>
                    <a:pt x="678" y="1471"/>
                  </a:moveTo>
                  <a:lnTo>
                    <a:pt x="678" y="1490"/>
                  </a:lnTo>
                  <a:lnTo>
                    <a:pt x="666" y="1477"/>
                  </a:lnTo>
                  <a:lnTo>
                    <a:pt x="655" y="1462"/>
                  </a:lnTo>
                  <a:lnTo>
                    <a:pt x="641" y="1446"/>
                  </a:lnTo>
                  <a:lnTo>
                    <a:pt x="627" y="1427"/>
                  </a:lnTo>
                  <a:lnTo>
                    <a:pt x="595" y="1389"/>
                  </a:lnTo>
                  <a:lnTo>
                    <a:pt x="570" y="1355"/>
                  </a:lnTo>
                  <a:lnTo>
                    <a:pt x="562" y="1341"/>
                  </a:lnTo>
                  <a:lnTo>
                    <a:pt x="555" y="1331"/>
                  </a:lnTo>
                  <a:lnTo>
                    <a:pt x="551" y="1324"/>
                  </a:lnTo>
                  <a:lnTo>
                    <a:pt x="551" y="1321"/>
                  </a:lnTo>
                  <a:lnTo>
                    <a:pt x="553" y="1321"/>
                  </a:lnTo>
                  <a:lnTo>
                    <a:pt x="559" y="1325"/>
                  </a:lnTo>
                  <a:lnTo>
                    <a:pt x="567" y="1334"/>
                  </a:lnTo>
                  <a:lnTo>
                    <a:pt x="577" y="1344"/>
                  </a:lnTo>
                  <a:lnTo>
                    <a:pt x="603" y="1375"/>
                  </a:lnTo>
                  <a:lnTo>
                    <a:pt x="635" y="1413"/>
                  </a:lnTo>
                  <a:lnTo>
                    <a:pt x="647" y="1429"/>
                  </a:lnTo>
                  <a:lnTo>
                    <a:pt x="658" y="1444"/>
                  </a:lnTo>
                  <a:lnTo>
                    <a:pt x="669" y="1458"/>
                  </a:lnTo>
                  <a:lnTo>
                    <a:pt x="678" y="1471"/>
                  </a:lnTo>
                  <a:close/>
                  <a:moveTo>
                    <a:pt x="678" y="1517"/>
                  </a:moveTo>
                  <a:lnTo>
                    <a:pt x="678" y="1541"/>
                  </a:lnTo>
                  <a:lnTo>
                    <a:pt x="671" y="1532"/>
                  </a:lnTo>
                  <a:lnTo>
                    <a:pt x="663" y="1522"/>
                  </a:lnTo>
                  <a:lnTo>
                    <a:pt x="655" y="1513"/>
                  </a:lnTo>
                  <a:lnTo>
                    <a:pt x="647" y="1502"/>
                  </a:lnTo>
                  <a:lnTo>
                    <a:pt x="615" y="1461"/>
                  </a:lnTo>
                  <a:lnTo>
                    <a:pt x="589" y="1426"/>
                  </a:lnTo>
                  <a:lnTo>
                    <a:pt x="579" y="1412"/>
                  </a:lnTo>
                  <a:lnTo>
                    <a:pt x="573" y="1402"/>
                  </a:lnTo>
                  <a:lnTo>
                    <a:pt x="568" y="1394"/>
                  </a:lnTo>
                  <a:lnTo>
                    <a:pt x="568" y="1390"/>
                  </a:lnTo>
                  <a:lnTo>
                    <a:pt x="570" y="1391"/>
                  </a:lnTo>
                  <a:lnTo>
                    <a:pt x="576" y="1395"/>
                  </a:lnTo>
                  <a:lnTo>
                    <a:pt x="584" y="1404"/>
                  </a:lnTo>
                  <a:lnTo>
                    <a:pt x="595" y="1416"/>
                  </a:lnTo>
                  <a:lnTo>
                    <a:pt x="622" y="1448"/>
                  </a:lnTo>
                  <a:lnTo>
                    <a:pt x="656" y="1488"/>
                  </a:lnTo>
                  <a:lnTo>
                    <a:pt x="668" y="1503"/>
                  </a:lnTo>
                  <a:lnTo>
                    <a:pt x="678" y="1517"/>
                  </a:lnTo>
                  <a:close/>
                  <a:moveTo>
                    <a:pt x="678" y="1562"/>
                  </a:moveTo>
                  <a:lnTo>
                    <a:pt x="678" y="1587"/>
                  </a:lnTo>
                  <a:lnTo>
                    <a:pt x="676" y="1585"/>
                  </a:lnTo>
                  <a:lnTo>
                    <a:pt x="643" y="1543"/>
                  </a:lnTo>
                  <a:lnTo>
                    <a:pt x="616" y="1506"/>
                  </a:lnTo>
                  <a:lnTo>
                    <a:pt x="606" y="1492"/>
                  </a:lnTo>
                  <a:lnTo>
                    <a:pt x="600" y="1481"/>
                  </a:lnTo>
                  <a:lnTo>
                    <a:pt x="595" y="1474"/>
                  </a:lnTo>
                  <a:lnTo>
                    <a:pt x="594" y="1470"/>
                  </a:lnTo>
                  <a:lnTo>
                    <a:pt x="596" y="1471"/>
                  </a:lnTo>
                  <a:lnTo>
                    <a:pt x="602" y="1475"/>
                  </a:lnTo>
                  <a:lnTo>
                    <a:pt x="610" y="1482"/>
                  </a:lnTo>
                  <a:lnTo>
                    <a:pt x="620" y="1493"/>
                  </a:lnTo>
                  <a:lnTo>
                    <a:pt x="647" y="1523"/>
                  </a:lnTo>
                  <a:lnTo>
                    <a:pt x="678" y="1562"/>
                  </a:lnTo>
                  <a:close/>
                  <a:moveTo>
                    <a:pt x="678" y="1608"/>
                  </a:moveTo>
                  <a:lnTo>
                    <a:pt x="678" y="1629"/>
                  </a:lnTo>
                  <a:lnTo>
                    <a:pt x="658" y="1602"/>
                  </a:lnTo>
                  <a:lnTo>
                    <a:pt x="643" y="1580"/>
                  </a:lnTo>
                  <a:lnTo>
                    <a:pt x="633" y="1564"/>
                  </a:lnTo>
                  <a:lnTo>
                    <a:pt x="630" y="1558"/>
                  </a:lnTo>
                  <a:lnTo>
                    <a:pt x="631" y="1558"/>
                  </a:lnTo>
                  <a:lnTo>
                    <a:pt x="634" y="1560"/>
                  </a:lnTo>
                  <a:lnTo>
                    <a:pt x="638" y="1564"/>
                  </a:lnTo>
                  <a:lnTo>
                    <a:pt x="645" y="1570"/>
                  </a:lnTo>
                  <a:lnTo>
                    <a:pt x="660" y="1586"/>
                  </a:lnTo>
                  <a:lnTo>
                    <a:pt x="678" y="1608"/>
                  </a:lnTo>
                  <a:close/>
                  <a:moveTo>
                    <a:pt x="678" y="1657"/>
                  </a:moveTo>
                  <a:lnTo>
                    <a:pt x="678" y="1663"/>
                  </a:lnTo>
                  <a:lnTo>
                    <a:pt x="676" y="1659"/>
                  </a:lnTo>
                  <a:lnTo>
                    <a:pt x="676" y="1657"/>
                  </a:lnTo>
                  <a:lnTo>
                    <a:pt x="677" y="1657"/>
                  </a:lnTo>
                  <a:lnTo>
                    <a:pt x="678" y="1657"/>
                  </a:lnTo>
                  <a:close/>
                  <a:moveTo>
                    <a:pt x="121" y="977"/>
                  </a:moveTo>
                  <a:lnTo>
                    <a:pt x="153" y="1021"/>
                  </a:lnTo>
                  <a:lnTo>
                    <a:pt x="179" y="1056"/>
                  </a:lnTo>
                  <a:lnTo>
                    <a:pt x="187" y="1070"/>
                  </a:lnTo>
                  <a:lnTo>
                    <a:pt x="195" y="1081"/>
                  </a:lnTo>
                  <a:lnTo>
                    <a:pt x="199" y="1089"/>
                  </a:lnTo>
                  <a:lnTo>
                    <a:pt x="200" y="1092"/>
                  </a:lnTo>
                  <a:lnTo>
                    <a:pt x="197" y="1091"/>
                  </a:lnTo>
                  <a:lnTo>
                    <a:pt x="192" y="1086"/>
                  </a:lnTo>
                  <a:lnTo>
                    <a:pt x="183" y="1077"/>
                  </a:lnTo>
                  <a:lnTo>
                    <a:pt x="172" y="1065"/>
                  </a:lnTo>
                  <a:lnTo>
                    <a:pt x="145" y="1032"/>
                  </a:lnTo>
                  <a:lnTo>
                    <a:pt x="113" y="990"/>
                  </a:lnTo>
                  <a:lnTo>
                    <a:pt x="81" y="948"/>
                  </a:lnTo>
                  <a:lnTo>
                    <a:pt x="55" y="913"/>
                  </a:lnTo>
                  <a:lnTo>
                    <a:pt x="47" y="898"/>
                  </a:lnTo>
                  <a:lnTo>
                    <a:pt x="39" y="887"/>
                  </a:lnTo>
                  <a:lnTo>
                    <a:pt x="36" y="879"/>
                  </a:lnTo>
                  <a:lnTo>
                    <a:pt x="35" y="876"/>
                  </a:lnTo>
                  <a:lnTo>
                    <a:pt x="37" y="877"/>
                  </a:lnTo>
                  <a:lnTo>
                    <a:pt x="43" y="881"/>
                  </a:lnTo>
                  <a:lnTo>
                    <a:pt x="51" y="891"/>
                  </a:lnTo>
                  <a:lnTo>
                    <a:pt x="61" y="903"/>
                  </a:lnTo>
                  <a:lnTo>
                    <a:pt x="88" y="936"/>
                  </a:lnTo>
                  <a:lnTo>
                    <a:pt x="121" y="977"/>
                  </a:lnTo>
                  <a:close/>
                  <a:moveTo>
                    <a:pt x="345" y="1268"/>
                  </a:moveTo>
                  <a:lnTo>
                    <a:pt x="378" y="1311"/>
                  </a:lnTo>
                  <a:lnTo>
                    <a:pt x="405" y="1349"/>
                  </a:lnTo>
                  <a:lnTo>
                    <a:pt x="416" y="1363"/>
                  </a:lnTo>
                  <a:lnTo>
                    <a:pt x="423" y="1375"/>
                  </a:lnTo>
                  <a:lnTo>
                    <a:pt x="427" y="1382"/>
                  </a:lnTo>
                  <a:lnTo>
                    <a:pt x="428" y="1385"/>
                  </a:lnTo>
                  <a:lnTo>
                    <a:pt x="426" y="1384"/>
                  </a:lnTo>
                  <a:lnTo>
                    <a:pt x="419" y="1379"/>
                  </a:lnTo>
                  <a:lnTo>
                    <a:pt x="411" y="1370"/>
                  </a:lnTo>
                  <a:lnTo>
                    <a:pt x="400" y="1357"/>
                  </a:lnTo>
                  <a:lnTo>
                    <a:pt x="371" y="1324"/>
                  </a:lnTo>
                  <a:lnTo>
                    <a:pt x="336" y="1281"/>
                  </a:lnTo>
                  <a:lnTo>
                    <a:pt x="303" y="1236"/>
                  </a:lnTo>
                  <a:lnTo>
                    <a:pt x="276" y="1199"/>
                  </a:lnTo>
                  <a:lnTo>
                    <a:pt x="266" y="1184"/>
                  </a:lnTo>
                  <a:lnTo>
                    <a:pt x="258" y="1173"/>
                  </a:lnTo>
                  <a:lnTo>
                    <a:pt x="254" y="1164"/>
                  </a:lnTo>
                  <a:lnTo>
                    <a:pt x="253" y="1161"/>
                  </a:lnTo>
                  <a:lnTo>
                    <a:pt x="255" y="1162"/>
                  </a:lnTo>
                  <a:lnTo>
                    <a:pt x="262" y="1167"/>
                  </a:lnTo>
                  <a:lnTo>
                    <a:pt x="270" y="1177"/>
                  </a:lnTo>
                  <a:lnTo>
                    <a:pt x="281" y="1190"/>
                  </a:lnTo>
                  <a:lnTo>
                    <a:pt x="310" y="1223"/>
                  </a:lnTo>
                  <a:lnTo>
                    <a:pt x="345" y="1268"/>
                  </a:lnTo>
                  <a:close/>
                  <a:moveTo>
                    <a:pt x="583" y="1568"/>
                  </a:moveTo>
                  <a:lnTo>
                    <a:pt x="619" y="1613"/>
                  </a:lnTo>
                  <a:lnTo>
                    <a:pt x="648" y="1652"/>
                  </a:lnTo>
                  <a:lnTo>
                    <a:pt x="659" y="1667"/>
                  </a:lnTo>
                  <a:lnTo>
                    <a:pt x="666" y="1679"/>
                  </a:lnTo>
                  <a:lnTo>
                    <a:pt x="671" y="1688"/>
                  </a:lnTo>
                  <a:lnTo>
                    <a:pt x="672" y="1691"/>
                  </a:lnTo>
                  <a:lnTo>
                    <a:pt x="670" y="1690"/>
                  </a:lnTo>
                  <a:lnTo>
                    <a:pt x="663" y="1684"/>
                  </a:lnTo>
                  <a:lnTo>
                    <a:pt x="654" y="1675"/>
                  </a:lnTo>
                  <a:lnTo>
                    <a:pt x="642" y="1662"/>
                  </a:lnTo>
                  <a:lnTo>
                    <a:pt x="611" y="1626"/>
                  </a:lnTo>
                  <a:lnTo>
                    <a:pt x="575" y="1582"/>
                  </a:lnTo>
                  <a:lnTo>
                    <a:pt x="538" y="1535"/>
                  </a:lnTo>
                  <a:lnTo>
                    <a:pt x="510" y="1496"/>
                  </a:lnTo>
                  <a:lnTo>
                    <a:pt x="499" y="1481"/>
                  </a:lnTo>
                  <a:lnTo>
                    <a:pt x="492" y="1470"/>
                  </a:lnTo>
                  <a:lnTo>
                    <a:pt x="486" y="1462"/>
                  </a:lnTo>
                  <a:lnTo>
                    <a:pt x="485" y="1458"/>
                  </a:lnTo>
                  <a:lnTo>
                    <a:pt x="488" y="1459"/>
                  </a:lnTo>
                  <a:lnTo>
                    <a:pt x="495" y="1464"/>
                  </a:lnTo>
                  <a:lnTo>
                    <a:pt x="503" y="1474"/>
                  </a:lnTo>
                  <a:lnTo>
                    <a:pt x="515" y="1487"/>
                  </a:lnTo>
                  <a:lnTo>
                    <a:pt x="547" y="1522"/>
                  </a:lnTo>
                  <a:lnTo>
                    <a:pt x="583" y="1568"/>
                  </a:lnTo>
                  <a:close/>
                  <a:moveTo>
                    <a:pt x="91" y="899"/>
                  </a:moveTo>
                  <a:lnTo>
                    <a:pt x="121" y="940"/>
                  </a:lnTo>
                  <a:lnTo>
                    <a:pt x="145" y="973"/>
                  </a:lnTo>
                  <a:lnTo>
                    <a:pt x="155" y="987"/>
                  </a:lnTo>
                  <a:lnTo>
                    <a:pt x="161" y="998"/>
                  </a:lnTo>
                  <a:lnTo>
                    <a:pt x="166" y="1004"/>
                  </a:lnTo>
                  <a:lnTo>
                    <a:pt x="166" y="1008"/>
                  </a:lnTo>
                  <a:lnTo>
                    <a:pt x="163" y="1007"/>
                  </a:lnTo>
                  <a:lnTo>
                    <a:pt x="158" y="1002"/>
                  </a:lnTo>
                  <a:lnTo>
                    <a:pt x="150" y="994"/>
                  </a:lnTo>
                  <a:lnTo>
                    <a:pt x="140" y="982"/>
                  </a:lnTo>
                  <a:lnTo>
                    <a:pt x="114" y="950"/>
                  </a:lnTo>
                  <a:lnTo>
                    <a:pt x="84" y="910"/>
                  </a:lnTo>
                  <a:lnTo>
                    <a:pt x="52" y="869"/>
                  </a:lnTo>
                  <a:lnTo>
                    <a:pt x="29" y="835"/>
                  </a:lnTo>
                  <a:lnTo>
                    <a:pt x="20" y="821"/>
                  </a:lnTo>
                  <a:lnTo>
                    <a:pt x="12" y="811"/>
                  </a:lnTo>
                  <a:lnTo>
                    <a:pt x="9" y="804"/>
                  </a:lnTo>
                  <a:lnTo>
                    <a:pt x="8" y="800"/>
                  </a:lnTo>
                  <a:lnTo>
                    <a:pt x="10" y="800"/>
                  </a:lnTo>
                  <a:lnTo>
                    <a:pt x="16" y="806"/>
                  </a:lnTo>
                  <a:lnTo>
                    <a:pt x="24" y="814"/>
                  </a:lnTo>
                  <a:lnTo>
                    <a:pt x="34" y="826"/>
                  </a:lnTo>
                  <a:lnTo>
                    <a:pt x="60" y="859"/>
                  </a:lnTo>
                  <a:lnTo>
                    <a:pt x="91" y="899"/>
                  </a:lnTo>
                  <a:close/>
                  <a:moveTo>
                    <a:pt x="305" y="1176"/>
                  </a:moveTo>
                  <a:lnTo>
                    <a:pt x="337" y="1219"/>
                  </a:lnTo>
                  <a:lnTo>
                    <a:pt x="363" y="1255"/>
                  </a:lnTo>
                  <a:lnTo>
                    <a:pt x="373" y="1269"/>
                  </a:lnTo>
                  <a:lnTo>
                    <a:pt x="380" y="1280"/>
                  </a:lnTo>
                  <a:lnTo>
                    <a:pt x="385" y="1287"/>
                  </a:lnTo>
                  <a:lnTo>
                    <a:pt x="385" y="1291"/>
                  </a:lnTo>
                  <a:lnTo>
                    <a:pt x="383" y="1290"/>
                  </a:lnTo>
                  <a:lnTo>
                    <a:pt x="377" y="1285"/>
                  </a:lnTo>
                  <a:lnTo>
                    <a:pt x="369" y="1276"/>
                  </a:lnTo>
                  <a:lnTo>
                    <a:pt x="358" y="1264"/>
                  </a:lnTo>
                  <a:lnTo>
                    <a:pt x="330" y="1231"/>
                  </a:lnTo>
                  <a:lnTo>
                    <a:pt x="297" y="1190"/>
                  </a:lnTo>
                  <a:lnTo>
                    <a:pt x="265" y="1147"/>
                  </a:lnTo>
                  <a:lnTo>
                    <a:pt x="239" y="1111"/>
                  </a:lnTo>
                  <a:lnTo>
                    <a:pt x="229" y="1097"/>
                  </a:lnTo>
                  <a:lnTo>
                    <a:pt x="223" y="1086"/>
                  </a:lnTo>
                  <a:lnTo>
                    <a:pt x="219" y="1079"/>
                  </a:lnTo>
                  <a:lnTo>
                    <a:pt x="217" y="1075"/>
                  </a:lnTo>
                  <a:lnTo>
                    <a:pt x="220" y="1076"/>
                  </a:lnTo>
                  <a:lnTo>
                    <a:pt x="226" y="1081"/>
                  </a:lnTo>
                  <a:lnTo>
                    <a:pt x="234" y="1090"/>
                  </a:lnTo>
                  <a:lnTo>
                    <a:pt x="244" y="1102"/>
                  </a:lnTo>
                  <a:lnTo>
                    <a:pt x="272" y="1135"/>
                  </a:lnTo>
                  <a:lnTo>
                    <a:pt x="305" y="1176"/>
                  </a:lnTo>
                  <a:close/>
                  <a:moveTo>
                    <a:pt x="534" y="1466"/>
                  </a:moveTo>
                  <a:lnTo>
                    <a:pt x="567" y="1511"/>
                  </a:lnTo>
                  <a:lnTo>
                    <a:pt x="595" y="1547"/>
                  </a:lnTo>
                  <a:lnTo>
                    <a:pt x="605" y="1562"/>
                  </a:lnTo>
                  <a:lnTo>
                    <a:pt x="613" y="1573"/>
                  </a:lnTo>
                  <a:lnTo>
                    <a:pt x="617" y="1581"/>
                  </a:lnTo>
                  <a:lnTo>
                    <a:pt x="618" y="1585"/>
                  </a:lnTo>
                  <a:lnTo>
                    <a:pt x="616" y="1584"/>
                  </a:lnTo>
                  <a:lnTo>
                    <a:pt x="609" y="1579"/>
                  </a:lnTo>
                  <a:lnTo>
                    <a:pt x="601" y="1570"/>
                  </a:lnTo>
                  <a:lnTo>
                    <a:pt x="589" y="1557"/>
                  </a:lnTo>
                  <a:lnTo>
                    <a:pt x="560" y="1522"/>
                  </a:lnTo>
                  <a:lnTo>
                    <a:pt x="525" y="1479"/>
                  </a:lnTo>
                  <a:lnTo>
                    <a:pt x="491" y="1435"/>
                  </a:lnTo>
                  <a:lnTo>
                    <a:pt x="462" y="1398"/>
                  </a:lnTo>
                  <a:lnTo>
                    <a:pt x="453" y="1383"/>
                  </a:lnTo>
                  <a:lnTo>
                    <a:pt x="445" y="1371"/>
                  </a:lnTo>
                  <a:lnTo>
                    <a:pt x="441" y="1364"/>
                  </a:lnTo>
                  <a:lnTo>
                    <a:pt x="440" y="1361"/>
                  </a:lnTo>
                  <a:lnTo>
                    <a:pt x="442" y="1361"/>
                  </a:lnTo>
                  <a:lnTo>
                    <a:pt x="448" y="1366"/>
                  </a:lnTo>
                  <a:lnTo>
                    <a:pt x="457" y="1376"/>
                  </a:lnTo>
                  <a:lnTo>
                    <a:pt x="469" y="1389"/>
                  </a:lnTo>
                  <a:lnTo>
                    <a:pt x="498" y="1423"/>
                  </a:lnTo>
                  <a:lnTo>
                    <a:pt x="534" y="1466"/>
                  </a:lnTo>
                  <a:close/>
                  <a:moveTo>
                    <a:pt x="267" y="1109"/>
                  </a:moveTo>
                  <a:lnTo>
                    <a:pt x="236" y="1068"/>
                  </a:lnTo>
                  <a:lnTo>
                    <a:pt x="211" y="1034"/>
                  </a:lnTo>
                  <a:lnTo>
                    <a:pt x="202" y="1019"/>
                  </a:lnTo>
                  <a:lnTo>
                    <a:pt x="196" y="1009"/>
                  </a:lnTo>
                  <a:lnTo>
                    <a:pt x="192" y="1001"/>
                  </a:lnTo>
                  <a:lnTo>
                    <a:pt x="190" y="998"/>
                  </a:lnTo>
                  <a:lnTo>
                    <a:pt x="194" y="999"/>
                  </a:lnTo>
                  <a:lnTo>
                    <a:pt x="199" y="1003"/>
                  </a:lnTo>
                  <a:lnTo>
                    <a:pt x="207" y="1012"/>
                  </a:lnTo>
                  <a:lnTo>
                    <a:pt x="217" y="1024"/>
                  </a:lnTo>
                  <a:lnTo>
                    <a:pt x="243" y="1056"/>
                  </a:lnTo>
                  <a:lnTo>
                    <a:pt x="276" y="1096"/>
                  </a:lnTo>
                  <a:lnTo>
                    <a:pt x="306" y="1137"/>
                  </a:lnTo>
                  <a:lnTo>
                    <a:pt x="331" y="1171"/>
                  </a:lnTo>
                  <a:lnTo>
                    <a:pt x="340" y="1185"/>
                  </a:lnTo>
                  <a:lnTo>
                    <a:pt x="347" y="1195"/>
                  </a:lnTo>
                  <a:lnTo>
                    <a:pt x="350" y="1203"/>
                  </a:lnTo>
                  <a:lnTo>
                    <a:pt x="351" y="1206"/>
                  </a:lnTo>
                  <a:lnTo>
                    <a:pt x="349" y="1205"/>
                  </a:lnTo>
                  <a:lnTo>
                    <a:pt x="344" y="1201"/>
                  </a:lnTo>
                  <a:lnTo>
                    <a:pt x="335" y="1192"/>
                  </a:lnTo>
                  <a:lnTo>
                    <a:pt x="325" y="1180"/>
                  </a:lnTo>
                  <a:lnTo>
                    <a:pt x="298" y="1149"/>
                  </a:lnTo>
                  <a:lnTo>
                    <a:pt x="267" y="1109"/>
                  </a:lnTo>
                  <a:close/>
                  <a:moveTo>
                    <a:pt x="485" y="1389"/>
                  </a:moveTo>
                  <a:lnTo>
                    <a:pt x="452" y="1345"/>
                  </a:lnTo>
                  <a:lnTo>
                    <a:pt x="426" y="1310"/>
                  </a:lnTo>
                  <a:lnTo>
                    <a:pt x="416" y="1296"/>
                  </a:lnTo>
                  <a:lnTo>
                    <a:pt x="408" y="1284"/>
                  </a:lnTo>
                  <a:lnTo>
                    <a:pt x="404" y="1276"/>
                  </a:lnTo>
                  <a:lnTo>
                    <a:pt x="404" y="1273"/>
                  </a:lnTo>
                  <a:lnTo>
                    <a:pt x="406" y="1273"/>
                  </a:lnTo>
                  <a:lnTo>
                    <a:pt x="412" y="1279"/>
                  </a:lnTo>
                  <a:lnTo>
                    <a:pt x="420" y="1287"/>
                  </a:lnTo>
                  <a:lnTo>
                    <a:pt x="432" y="1299"/>
                  </a:lnTo>
                  <a:lnTo>
                    <a:pt x="459" y="1332"/>
                  </a:lnTo>
                  <a:lnTo>
                    <a:pt x="494" y="1373"/>
                  </a:lnTo>
                  <a:lnTo>
                    <a:pt x="526" y="1417"/>
                  </a:lnTo>
                  <a:lnTo>
                    <a:pt x="553" y="1452"/>
                  </a:lnTo>
                  <a:lnTo>
                    <a:pt x="563" y="1466"/>
                  </a:lnTo>
                  <a:lnTo>
                    <a:pt x="569" y="1478"/>
                  </a:lnTo>
                  <a:lnTo>
                    <a:pt x="574" y="1486"/>
                  </a:lnTo>
                  <a:lnTo>
                    <a:pt x="575" y="1489"/>
                  </a:lnTo>
                  <a:lnTo>
                    <a:pt x="573" y="1488"/>
                  </a:lnTo>
                  <a:lnTo>
                    <a:pt x="566" y="1484"/>
                  </a:lnTo>
                  <a:lnTo>
                    <a:pt x="557" y="1475"/>
                  </a:lnTo>
                  <a:lnTo>
                    <a:pt x="547" y="1462"/>
                  </a:lnTo>
                  <a:lnTo>
                    <a:pt x="519" y="1430"/>
                  </a:lnTo>
                  <a:lnTo>
                    <a:pt x="485" y="1389"/>
                  </a:lnTo>
                  <a:close/>
                  <a:moveTo>
                    <a:pt x="254" y="1024"/>
                  </a:moveTo>
                  <a:lnTo>
                    <a:pt x="284" y="1064"/>
                  </a:lnTo>
                  <a:lnTo>
                    <a:pt x="308" y="1097"/>
                  </a:lnTo>
                  <a:lnTo>
                    <a:pt x="317" y="1110"/>
                  </a:lnTo>
                  <a:lnTo>
                    <a:pt x="323" y="1120"/>
                  </a:lnTo>
                  <a:lnTo>
                    <a:pt x="326" y="1127"/>
                  </a:lnTo>
                  <a:lnTo>
                    <a:pt x="328" y="1131"/>
                  </a:lnTo>
                  <a:lnTo>
                    <a:pt x="325" y="1130"/>
                  </a:lnTo>
                  <a:lnTo>
                    <a:pt x="320" y="1125"/>
                  </a:lnTo>
                  <a:lnTo>
                    <a:pt x="312" y="1118"/>
                  </a:lnTo>
                  <a:lnTo>
                    <a:pt x="302" y="1106"/>
                  </a:lnTo>
                  <a:lnTo>
                    <a:pt x="277" y="1076"/>
                  </a:lnTo>
                  <a:lnTo>
                    <a:pt x="247" y="1037"/>
                  </a:lnTo>
                  <a:lnTo>
                    <a:pt x="216" y="998"/>
                  </a:lnTo>
                  <a:lnTo>
                    <a:pt x="193" y="964"/>
                  </a:lnTo>
                  <a:lnTo>
                    <a:pt x="184" y="952"/>
                  </a:lnTo>
                  <a:lnTo>
                    <a:pt x="177" y="941"/>
                  </a:lnTo>
                  <a:lnTo>
                    <a:pt x="174" y="934"/>
                  </a:lnTo>
                  <a:lnTo>
                    <a:pt x="173" y="931"/>
                  </a:lnTo>
                  <a:lnTo>
                    <a:pt x="176" y="931"/>
                  </a:lnTo>
                  <a:lnTo>
                    <a:pt x="181" y="935"/>
                  </a:lnTo>
                  <a:lnTo>
                    <a:pt x="189" y="944"/>
                  </a:lnTo>
                  <a:lnTo>
                    <a:pt x="199" y="955"/>
                  </a:lnTo>
                  <a:lnTo>
                    <a:pt x="224" y="986"/>
                  </a:lnTo>
                  <a:lnTo>
                    <a:pt x="254" y="1024"/>
                  </a:lnTo>
                  <a:close/>
                  <a:moveTo>
                    <a:pt x="464" y="1293"/>
                  </a:moveTo>
                  <a:lnTo>
                    <a:pt x="495" y="1334"/>
                  </a:lnTo>
                  <a:lnTo>
                    <a:pt x="520" y="1368"/>
                  </a:lnTo>
                  <a:lnTo>
                    <a:pt x="529" y="1381"/>
                  </a:lnTo>
                  <a:lnTo>
                    <a:pt x="536" y="1392"/>
                  </a:lnTo>
                  <a:lnTo>
                    <a:pt x="540" y="1399"/>
                  </a:lnTo>
                  <a:lnTo>
                    <a:pt x="541" y="1403"/>
                  </a:lnTo>
                  <a:lnTo>
                    <a:pt x="538" y="1402"/>
                  </a:lnTo>
                  <a:lnTo>
                    <a:pt x="533" y="1397"/>
                  </a:lnTo>
                  <a:lnTo>
                    <a:pt x="524" y="1389"/>
                  </a:lnTo>
                  <a:lnTo>
                    <a:pt x="514" y="1378"/>
                  </a:lnTo>
                  <a:lnTo>
                    <a:pt x="487" y="1346"/>
                  </a:lnTo>
                  <a:lnTo>
                    <a:pt x="455" y="1307"/>
                  </a:lnTo>
                  <a:lnTo>
                    <a:pt x="424" y="1266"/>
                  </a:lnTo>
                  <a:lnTo>
                    <a:pt x="398" y="1230"/>
                  </a:lnTo>
                  <a:lnTo>
                    <a:pt x="389" y="1216"/>
                  </a:lnTo>
                  <a:lnTo>
                    <a:pt x="382" y="1205"/>
                  </a:lnTo>
                  <a:lnTo>
                    <a:pt x="378" y="1199"/>
                  </a:lnTo>
                  <a:lnTo>
                    <a:pt x="377" y="1194"/>
                  </a:lnTo>
                  <a:lnTo>
                    <a:pt x="379" y="1195"/>
                  </a:lnTo>
                  <a:lnTo>
                    <a:pt x="386" y="1201"/>
                  </a:lnTo>
                  <a:lnTo>
                    <a:pt x="393" y="1208"/>
                  </a:lnTo>
                  <a:lnTo>
                    <a:pt x="404" y="1220"/>
                  </a:lnTo>
                  <a:lnTo>
                    <a:pt x="431" y="1253"/>
                  </a:lnTo>
                  <a:lnTo>
                    <a:pt x="464" y="1293"/>
                  </a:lnTo>
                  <a:close/>
                  <a:moveTo>
                    <a:pt x="242" y="961"/>
                  </a:moveTo>
                  <a:lnTo>
                    <a:pt x="271" y="999"/>
                  </a:lnTo>
                  <a:lnTo>
                    <a:pt x="294" y="1031"/>
                  </a:lnTo>
                  <a:lnTo>
                    <a:pt x="302" y="1044"/>
                  </a:lnTo>
                  <a:lnTo>
                    <a:pt x="308" y="1054"/>
                  </a:lnTo>
                  <a:lnTo>
                    <a:pt x="311" y="1061"/>
                  </a:lnTo>
                  <a:lnTo>
                    <a:pt x="312" y="1064"/>
                  </a:lnTo>
                  <a:lnTo>
                    <a:pt x="310" y="1064"/>
                  </a:lnTo>
                  <a:lnTo>
                    <a:pt x="305" y="1059"/>
                  </a:lnTo>
                  <a:lnTo>
                    <a:pt x="297" y="1052"/>
                  </a:lnTo>
                  <a:lnTo>
                    <a:pt x="288" y="1041"/>
                  </a:lnTo>
                  <a:lnTo>
                    <a:pt x="264" y="1012"/>
                  </a:lnTo>
                  <a:lnTo>
                    <a:pt x="235" y="974"/>
                  </a:lnTo>
                  <a:lnTo>
                    <a:pt x="206" y="936"/>
                  </a:lnTo>
                  <a:lnTo>
                    <a:pt x="183" y="904"/>
                  </a:lnTo>
                  <a:lnTo>
                    <a:pt x="175" y="892"/>
                  </a:lnTo>
                  <a:lnTo>
                    <a:pt x="169" y="881"/>
                  </a:lnTo>
                  <a:lnTo>
                    <a:pt x="166" y="875"/>
                  </a:lnTo>
                  <a:lnTo>
                    <a:pt x="165" y="872"/>
                  </a:lnTo>
                  <a:lnTo>
                    <a:pt x="167" y="873"/>
                  </a:lnTo>
                  <a:lnTo>
                    <a:pt x="172" y="877"/>
                  </a:lnTo>
                  <a:lnTo>
                    <a:pt x="180" y="885"/>
                  </a:lnTo>
                  <a:lnTo>
                    <a:pt x="189" y="895"/>
                  </a:lnTo>
                  <a:lnTo>
                    <a:pt x="213" y="925"/>
                  </a:lnTo>
                  <a:lnTo>
                    <a:pt x="242" y="961"/>
                  </a:lnTo>
                  <a:close/>
                  <a:moveTo>
                    <a:pt x="443" y="1219"/>
                  </a:moveTo>
                  <a:lnTo>
                    <a:pt x="473" y="1259"/>
                  </a:lnTo>
                  <a:lnTo>
                    <a:pt x="497" y="1293"/>
                  </a:lnTo>
                  <a:lnTo>
                    <a:pt x="506" y="1305"/>
                  </a:lnTo>
                  <a:lnTo>
                    <a:pt x="512" y="1315"/>
                  </a:lnTo>
                  <a:lnTo>
                    <a:pt x="516" y="1323"/>
                  </a:lnTo>
                  <a:lnTo>
                    <a:pt x="518" y="1326"/>
                  </a:lnTo>
                  <a:lnTo>
                    <a:pt x="514" y="1325"/>
                  </a:lnTo>
                  <a:lnTo>
                    <a:pt x="509" y="1321"/>
                  </a:lnTo>
                  <a:lnTo>
                    <a:pt x="501" y="1313"/>
                  </a:lnTo>
                  <a:lnTo>
                    <a:pt x="491" y="1302"/>
                  </a:lnTo>
                  <a:lnTo>
                    <a:pt x="465" y="1272"/>
                  </a:lnTo>
                  <a:lnTo>
                    <a:pt x="434" y="1233"/>
                  </a:lnTo>
                  <a:lnTo>
                    <a:pt x="404" y="1193"/>
                  </a:lnTo>
                  <a:lnTo>
                    <a:pt x="380" y="1160"/>
                  </a:lnTo>
                  <a:lnTo>
                    <a:pt x="371" y="1147"/>
                  </a:lnTo>
                  <a:lnTo>
                    <a:pt x="364" y="1136"/>
                  </a:lnTo>
                  <a:lnTo>
                    <a:pt x="361" y="1130"/>
                  </a:lnTo>
                  <a:lnTo>
                    <a:pt x="360" y="1126"/>
                  </a:lnTo>
                  <a:lnTo>
                    <a:pt x="363" y="1126"/>
                  </a:lnTo>
                  <a:lnTo>
                    <a:pt x="367" y="1131"/>
                  </a:lnTo>
                  <a:lnTo>
                    <a:pt x="376" y="1139"/>
                  </a:lnTo>
                  <a:lnTo>
                    <a:pt x="386" y="1150"/>
                  </a:lnTo>
                  <a:lnTo>
                    <a:pt x="412" y="1180"/>
                  </a:lnTo>
                  <a:lnTo>
                    <a:pt x="443" y="1219"/>
                  </a:lnTo>
                  <a:close/>
                  <a:moveTo>
                    <a:pt x="239" y="907"/>
                  </a:moveTo>
                  <a:lnTo>
                    <a:pt x="266" y="944"/>
                  </a:lnTo>
                  <a:lnTo>
                    <a:pt x="289" y="975"/>
                  </a:lnTo>
                  <a:lnTo>
                    <a:pt x="296" y="987"/>
                  </a:lnTo>
                  <a:lnTo>
                    <a:pt x="302" y="997"/>
                  </a:lnTo>
                  <a:lnTo>
                    <a:pt x="306" y="1003"/>
                  </a:lnTo>
                  <a:lnTo>
                    <a:pt x="306" y="1007"/>
                  </a:lnTo>
                  <a:lnTo>
                    <a:pt x="304" y="1007"/>
                  </a:lnTo>
                  <a:lnTo>
                    <a:pt x="299" y="1002"/>
                  </a:lnTo>
                  <a:lnTo>
                    <a:pt x="292" y="995"/>
                  </a:lnTo>
                  <a:lnTo>
                    <a:pt x="282" y="985"/>
                  </a:lnTo>
                  <a:lnTo>
                    <a:pt x="260" y="957"/>
                  </a:lnTo>
                  <a:lnTo>
                    <a:pt x="231" y="921"/>
                  </a:lnTo>
                  <a:lnTo>
                    <a:pt x="204" y="885"/>
                  </a:lnTo>
                  <a:lnTo>
                    <a:pt x="183" y="853"/>
                  </a:lnTo>
                  <a:lnTo>
                    <a:pt x="174" y="841"/>
                  </a:lnTo>
                  <a:lnTo>
                    <a:pt x="169" y="832"/>
                  </a:lnTo>
                  <a:lnTo>
                    <a:pt x="166" y="825"/>
                  </a:lnTo>
                  <a:lnTo>
                    <a:pt x="165" y="822"/>
                  </a:lnTo>
                  <a:lnTo>
                    <a:pt x="167" y="822"/>
                  </a:lnTo>
                  <a:lnTo>
                    <a:pt x="172" y="826"/>
                  </a:lnTo>
                  <a:lnTo>
                    <a:pt x="179" y="834"/>
                  </a:lnTo>
                  <a:lnTo>
                    <a:pt x="188" y="845"/>
                  </a:lnTo>
                  <a:lnTo>
                    <a:pt x="211" y="873"/>
                  </a:lnTo>
                  <a:lnTo>
                    <a:pt x="239" y="907"/>
                  </a:lnTo>
                  <a:close/>
                  <a:moveTo>
                    <a:pt x="431" y="1155"/>
                  </a:moveTo>
                  <a:lnTo>
                    <a:pt x="460" y="1193"/>
                  </a:lnTo>
                  <a:lnTo>
                    <a:pt x="483" y="1226"/>
                  </a:lnTo>
                  <a:lnTo>
                    <a:pt x="492" y="1239"/>
                  </a:lnTo>
                  <a:lnTo>
                    <a:pt x="498" y="1248"/>
                  </a:lnTo>
                  <a:lnTo>
                    <a:pt x="501" y="1255"/>
                  </a:lnTo>
                  <a:lnTo>
                    <a:pt x="502" y="1258"/>
                  </a:lnTo>
                  <a:lnTo>
                    <a:pt x="499" y="1258"/>
                  </a:lnTo>
                  <a:lnTo>
                    <a:pt x="495" y="1254"/>
                  </a:lnTo>
                  <a:lnTo>
                    <a:pt x="487" y="1246"/>
                  </a:lnTo>
                  <a:lnTo>
                    <a:pt x="478" y="1235"/>
                  </a:lnTo>
                  <a:lnTo>
                    <a:pt x="453" y="1206"/>
                  </a:lnTo>
                  <a:lnTo>
                    <a:pt x="423" y="1170"/>
                  </a:lnTo>
                  <a:lnTo>
                    <a:pt x="393" y="1131"/>
                  </a:lnTo>
                  <a:lnTo>
                    <a:pt x="371" y="1098"/>
                  </a:lnTo>
                  <a:lnTo>
                    <a:pt x="362" y="1086"/>
                  </a:lnTo>
                  <a:lnTo>
                    <a:pt x="356" y="1076"/>
                  </a:lnTo>
                  <a:lnTo>
                    <a:pt x="352" y="1069"/>
                  </a:lnTo>
                  <a:lnTo>
                    <a:pt x="351" y="1066"/>
                  </a:lnTo>
                  <a:lnTo>
                    <a:pt x="355" y="1066"/>
                  </a:lnTo>
                  <a:lnTo>
                    <a:pt x="359" y="1070"/>
                  </a:lnTo>
                  <a:lnTo>
                    <a:pt x="366" y="1079"/>
                  </a:lnTo>
                  <a:lnTo>
                    <a:pt x="376" y="1090"/>
                  </a:lnTo>
                  <a:lnTo>
                    <a:pt x="401" y="1118"/>
                  </a:lnTo>
                  <a:lnTo>
                    <a:pt x="431" y="1155"/>
                  </a:lnTo>
                  <a:close/>
                  <a:moveTo>
                    <a:pt x="64" y="647"/>
                  </a:moveTo>
                  <a:lnTo>
                    <a:pt x="39" y="613"/>
                  </a:lnTo>
                  <a:lnTo>
                    <a:pt x="20" y="585"/>
                  </a:lnTo>
                  <a:lnTo>
                    <a:pt x="12" y="573"/>
                  </a:lnTo>
                  <a:lnTo>
                    <a:pt x="7" y="564"/>
                  </a:lnTo>
                  <a:lnTo>
                    <a:pt x="4" y="558"/>
                  </a:lnTo>
                  <a:lnTo>
                    <a:pt x="4" y="554"/>
                  </a:lnTo>
                  <a:lnTo>
                    <a:pt x="6" y="555"/>
                  </a:lnTo>
                  <a:lnTo>
                    <a:pt x="10" y="559"/>
                  </a:lnTo>
                  <a:lnTo>
                    <a:pt x="17" y="566"/>
                  </a:lnTo>
                  <a:lnTo>
                    <a:pt x="25" y="575"/>
                  </a:lnTo>
                  <a:lnTo>
                    <a:pt x="46" y="601"/>
                  </a:lnTo>
                  <a:lnTo>
                    <a:pt x="72" y="634"/>
                  </a:lnTo>
                  <a:lnTo>
                    <a:pt x="97" y="668"/>
                  </a:lnTo>
                  <a:lnTo>
                    <a:pt x="116" y="696"/>
                  </a:lnTo>
                  <a:lnTo>
                    <a:pt x="122" y="708"/>
                  </a:lnTo>
                  <a:lnTo>
                    <a:pt x="128" y="716"/>
                  </a:lnTo>
                  <a:lnTo>
                    <a:pt x="131" y="723"/>
                  </a:lnTo>
                  <a:lnTo>
                    <a:pt x="131" y="725"/>
                  </a:lnTo>
                  <a:lnTo>
                    <a:pt x="129" y="725"/>
                  </a:lnTo>
                  <a:lnTo>
                    <a:pt x="125" y="721"/>
                  </a:lnTo>
                  <a:lnTo>
                    <a:pt x="118" y="714"/>
                  </a:lnTo>
                  <a:lnTo>
                    <a:pt x="109" y="704"/>
                  </a:lnTo>
                  <a:lnTo>
                    <a:pt x="89" y="680"/>
                  </a:lnTo>
                  <a:lnTo>
                    <a:pt x="64" y="647"/>
                  </a:lnTo>
                  <a:close/>
                  <a:moveTo>
                    <a:pt x="236" y="875"/>
                  </a:moveTo>
                  <a:lnTo>
                    <a:pt x="210" y="840"/>
                  </a:lnTo>
                  <a:lnTo>
                    <a:pt x="189" y="810"/>
                  </a:lnTo>
                  <a:lnTo>
                    <a:pt x="182" y="798"/>
                  </a:lnTo>
                  <a:lnTo>
                    <a:pt x="176" y="790"/>
                  </a:lnTo>
                  <a:lnTo>
                    <a:pt x="173" y="783"/>
                  </a:lnTo>
                  <a:lnTo>
                    <a:pt x="173" y="780"/>
                  </a:lnTo>
                  <a:lnTo>
                    <a:pt x="175" y="780"/>
                  </a:lnTo>
                  <a:lnTo>
                    <a:pt x="180" y="784"/>
                  </a:lnTo>
                  <a:lnTo>
                    <a:pt x="186" y="792"/>
                  </a:lnTo>
                  <a:lnTo>
                    <a:pt x="196" y="801"/>
                  </a:lnTo>
                  <a:lnTo>
                    <a:pt x="217" y="828"/>
                  </a:lnTo>
                  <a:lnTo>
                    <a:pt x="244" y="862"/>
                  </a:lnTo>
                  <a:lnTo>
                    <a:pt x="270" y="898"/>
                  </a:lnTo>
                  <a:lnTo>
                    <a:pt x="292" y="927"/>
                  </a:lnTo>
                  <a:lnTo>
                    <a:pt x="299" y="939"/>
                  </a:lnTo>
                  <a:lnTo>
                    <a:pt x="305" y="948"/>
                  </a:lnTo>
                  <a:lnTo>
                    <a:pt x="308" y="955"/>
                  </a:lnTo>
                  <a:lnTo>
                    <a:pt x="308" y="958"/>
                  </a:lnTo>
                  <a:lnTo>
                    <a:pt x="306" y="957"/>
                  </a:lnTo>
                  <a:lnTo>
                    <a:pt x="302" y="954"/>
                  </a:lnTo>
                  <a:lnTo>
                    <a:pt x="294" y="946"/>
                  </a:lnTo>
                  <a:lnTo>
                    <a:pt x="285" y="936"/>
                  </a:lnTo>
                  <a:lnTo>
                    <a:pt x="263" y="909"/>
                  </a:lnTo>
                  <a:lnTo>
                    <a:pt x="236" y="875"/>
                  </a:lnTo>
                  <a:close/>
                  <a:moveTo>
                    <a:pt x="496" y="1200"/>
                  </a:moveTo>
                  <a:lnTo>
                    <a:pt x="494" y="1200"/>
                  </a:lnTo>
                  <a:lnTo>
                    <a:pt x="489" y="1195"/>
                  </a:lnTo>
                  <a:lnTo>
                    <a:pt x="482" y="1188"/>
                  </a:lnTo>
                  <a:lnTo>
                    <a:pt x="472" y="1178"/>
                  </a:lnTo>
                  <a:lnTo>
                    <a:pt x="448" y="1150"/>
                  </a:lnTo>
                  <a:lnTo>
                    <a:pt x="419" y="1114"/>
                  </a:lnTo>
                  <a:lnTo>
                    <a:pt x="392" y="1078"/>
                  </a:lnTo>
                  <a:lnTo>
                    <a:pt x="371" y="1046"/>
                  </a:lnTo>
                  <a:lnTo>
                    <a:pt x="362" y="1035"/>
                  </a:lnTo>
                  <a:lnTo>
                    <a:pt x="357" y="1025"/>
                  </a:lnTo>
                  <a:lnTo>
                    <a:pt x="352" y="1017"/>
                  </a:lnTo>
                  <a:lnTo>
                    <a:pt x="352" y="1014"/>
                  </a:lnTo>
                  <a:lnTo>
                    <a:pt x="355" y="1015"/>
                  </a:lnTo>
                  <a:lnTo>
                    <a:pt x="360" y="1019"/>
                  </a:lnTo>
                  <a:lnTo>
                    <a:pt x="366" y="1026"/>
                  </a:lnTo>
                  <a:lnTo>
                    <a:pt x="376" y="1037"/>
                  </a:lnTo>
                  <a:lnTo>
                    <a:pt x="400" y="1065"/>
                  </a:lnTo>
                  <a:lnTo>
                    <a:pt x="428" y="1100"/>
                  </a:lnTo>
                  <a:lnTo>
                    <a:pt x="456" y="1137"/>
                  </a:lnTo>
                  <a:lnTo>
                    <a:pt x="479" y="1167"/>
                  </a:lnTo>
                  <a:lnTo>
                    <a:pt x="486" y="1180"/>
                  </a:lnTo>
                  <a:lnTo>
                    <a:pt x="493" y="1190"/>
                  </a:lnTo>
                  <a:lnTo>
                    <a:pt x="496" y="1196"/>
                  </a:lnTo>
                  <a:lnTo>
                    <a:pt x="496" y="1200"/>
                  </a:lnTo>
                  <a:close/>
                  <a:moveTo>
                    <a:pt x="85" y="619"/>
                  </a:moveTo>
                  <a:lnTo>
                    <a:pt x="61" y="587"/>
                  </a:lnTo>
                  <a:lnTo>
                    <a:pt x="41" y="559"/>
                  </a:lnTo>
                  <a:lnTo>
                    <a:pt x="35" y="548"/>
                  </a:lnTo>
                  <a:lnTo>
                    <a:pt x="30" y="539"/>
                  </a:lnTo>
                  <a:lnTo>
                    <a:pt x="27" y="533"/>
                  </a:lnTo>
                  <a:lnTo>
                    <a:pt x="26" y="530"/>
                  </a:lnTo>
                  <a:lnTo>
                    <a:pt x="29" y="531"/>
                  </a:lnTo>
                  <a:lnTo>
                    <a:pt x="33" y="534"/>
                  </a:lnTo>
                  <a:lnTo>
                    <a:pt x="39" y="540"/>
                  </a:lnTo>
                  <a:lnTo>
                    <a:pt x="48" y="550"/>
                  </a:lnTo>
                  <a:lnTo>
                    <a:pt x="67" y="575"/>
                  </a:lnTo>
                  <a:lnTo>
                    <a:pt x="92" y="606"/>
                  </a:lnTo>
                  <a:lnTo>
                    <a:pt x="116" y="639"/>
                  </a:lnTo>
                  <a:lnTo>
                    <a:pt x="134" y="666"/>
                  </a:lnTo>
                  <a:lnTo>
                    <a:pt x="141" y="676"/>
                  </a:lnTo>
                  <a:lnTo>
                    <a:pt x="146" y="685"/>
                  </a:lnTo>
                  <a:lnTo>
                    <a:pt x="148" y="690"/>
                  </a:lnTo>
                  <a:lnTo>
                    <a:pt x="149" y="694"/>
                  </a:lnTo>
                  <a:lnTo>
                    <a:pt x="147" y="694"/>
                  </a:lnTo>
                  <a:lnTo>
                    <a:pt x="143" y="689"/>
                  </a:lnTo>
                  <a:lnTo>
                    <a:pt x="136" y="683"/>
                  </a:lnTo>
                  <a:lnTo>
                    <a:pt x="129" y="674"/>
                  </a:lnTo>
                  <a:lnTo>
                    <a:pt x="108" y="649"/>
                  </a:lnTo>
                  <a:lnTo>
                    <a:pt x="85" y="619"/>
                  </a:lnTo>
                  <a:close/>
                  <a:moveTo>
                    <a:pt x="250" y="838"/>
                  </a:moveTo>
                  <a:lnTo>
                    <a:pt x="225" y="805"/>
                  </a:lnTo>
                  <a:lnTo>
                    <a:pt x="206" y="776"/>
                  </a:lnTo>
                  <a:lnTo>
                    <a:pt x="198" y="765"/>
                  </a:lnTo>
                  <a:lnTo>
                    <a:pt x="193" y="755"/>
                  </a:lnTo>
                  <a:lnTo>
                    <a:pt x="189" y="749"/>
                  </a:lnTo>
                  <a:lnTo>
                    <a:pt x="189" y="746"/>
                  </a:lnTo>
                  <a:lnTo>
                    <a:pt x="190" y="746"/>
                  </a:lnTo>
                  <a:lnTo>
                    <a:pt x="196" y="750"/>
                  </a:lnTo>
                  <a:lnTo>
                    <a:pt x="202" y="757"/>
                  </a:lnTo>
                  <a:lnTo>
                    <a:pt x="211" y="766"/>
                  </a:lnTo>
                  <a:lnTo>
                    <a:pt x="233" y="792"/>
                  </a:lnTo>
                  <a:lnTo>
                    <a:pt x="258" y="825"/>
                  </a:lnTo>
                  <a:lnTo>
                    <a:pt x="283" y="859"/>
                  </a:lnTo>
                  <a:lnTo>
                    <a:pt x="303" y="887"/>
                  </a:lnTo>
                  <a:lnTo>
                    <a:pt x="310" y="899"/>
                  </a:lnTo>
                  <a:lnTo>
                    <a:pt x="316" y="907"/>
                  </a:lnTo>
                  <a:lnTo>
                    <a:pt x="319" y="914"/>
                  </a:lnTo>
                  <a:lnTo>
                    <a:pt x="319" y="916"/>
                  </a:lnTo>
                  <a:lnTo>
                    <a:pt x="317" y="916"/>
                  </a:lnTo>
                  <a:lnTo>
                    <a:pt x="312" y="913"/>
                  </a:lnTo>
                  <a:lnTo>
                    <a:pt x="306" y="906"/>
                  </a:lnTo>
                  <a:lnTo>
                    <a:pt x="297" y="896"/>
                  </a:lnTo>
                  <a:lnTo>
                    <a:pt x="276" y="871"/>
                  </a:lnTo>
                  <a:lnTo>
                    <a:pt x="250" y="838"/>
                  </a:lnTo>
                  <a:close/>
                  <a:moveTo>
                    <a:pt x="434" y="1053"/>
                  </a:moveTo>
                  <a:lnTo>
                    <a:pt x="460" y="1089"/>
                  </a:lnTo>
                  <a:lnTo>
                    <a:pt x="482" y="1118"/>
                  </a:lnTo>
                  <a:lnTo>
                    <a:pt x="489" y="1130"/>
                  </a:lnTo>
                  <a:lnTo>
                    <a:pt x="495" y="1139"/>
                  </a:lnTo>
                  <a:lnTo>
                    <a:pt x="498" y="1146"/>
                  </a:lnTo>
                  <a:lnTo>
                    <a:pt x="499" y="1149"/>
                  </a:lnTo>
                  <a:lnTo>
                    <a:pt x="497" y="1149"/>
                  </a:lnTo>
                  <a:lnTo>
                    <a:pt x="492" y="1145"/>
                  </a:lnTo>
                  <a:lnTo>
                    <a:pt x="485" y="1138"/>
                  </a:lnTo>
                  <a:lnTo>
                    <a:pt x="475" y="1127"/>
                  </a:lnTo>
                  <a:lnTo>
                    <a:pt x="453" y="1102"/>
                  </a:lnTo>
                  <a:lnTo>
                    <a:pt x="426" y="1067"/>
                  </a:lnTo>
                  <a:lnTo>
                    <a:pt x="399" y="1032"/>
                  </a:lnTo>
                  <a:lnTo>
                    <a:pt x="378" y="1002"/>
                  </a:lnTo>
                  <a:lnTo>
                    <a:pt x="371" y="990"/>
                  </a:lnTo>
                  <a:lnTo>
                    <a:pt x="365" y="981"/>
                  </a:lnTo>
                  <a:lnTo>
                    <a:pt x="362" y="974"/>
                  </a:lnTo>
                  <a:lnTo>
                    <a:pt x="361" y="971"/>
                  </a:lnTo>
                  <a:lnTo>
                    <a:pt x="363" y="972"/>
                  </a:lnTo>
                  <a:lnTo>
                    <a:pt x="369" y="975"/>
                  </a:lnTo>
                  <a:lnTo>
                    <a:pt x="375" y="983"/>
                  </a:lnTo>
                  <a:lnTo>
                    <a:pt x="384" y="993"/>
                  </a:lnTo>
                  <a:lnTo>
                    <a:pt x="407" y="1019"/>
                  </a:lnTo>
                  <a:lnTo>
                    <a:pt x="434" y="1053"/>
                  </a:lnTo>
                  <a:close/>
                  <a:moveTo>
                    <a:pt x="57" y="512"/>
                  </a:moveTo>
                  <a:lnTo>
                    <a:pt x="59" y="512"/>
                  </a:lnTo>
                  <a:lnTo>
                    <a:pt x="63" y="516"/>
                  </a:lnTo>
                  <a:lnTo>
                    <a:pt x="70" y="522"/>
                  </a:lnTo>
                  <a:lnTo>
                    <a:pt x="77" y="531"/>
                  </a:lnTo>
                  <a:lnTo>
                    <a:pt x="97" y="554"/>
                  </a:lnTo>
                  <a:lnTo>
                    <a:pt x="120" y="585"/>
                  </a:lnTo>
                  <a:lnTo>
                    <a:pt x="143" y="616"/>
                  </a:lnTo>
                  <a:lnTo>
                    <a:pt x="160" y="642"/>
                  </a:lnTo>
                  <a:lnTo>
                    <a:pt x="167" y="653"/>
                  </a:lnTo>
                  <a:lnTo>
                    <a:pt x="172" y="661"/>
                  </a:lnTo>
                  <a:lnTo>
                    <a:pt x="174" y="667"/>
                  </a:lnTo>
                  <a:lnTo>
                    <a:pt x="175" y="670"/>
                  </a:lnTo>
                  <a:lnTo>
                    <a:pt x="173" y="669"/>
                  </a:lnTo>
                  <a:lnTo>
                    <a:pt x="169" y="666"/>
                  </a:lnTo>
                  <a:lnTo>
                    <a:pt x="162" y="660"/>
                  </a:lnTo>
                  <a:lnTo>
                    <a:pt x="155" y="651"/>
                  </a:lnTo>
                  <a:lnTo>
                    <a:pt x="135" y="628"/>
                  </a:lnTo>
                  <a:lnTo>
                    <a:pt x="112" y="598"/>
                  </a:lnTo>
                  <a:lnTo>
                    <a:pt x="89" y="566"/>
                  </a:lnTo>
                  <a:lnTo>
                    <a:pt x="72" y="539"/>
                  </a:lnTo>
                  <a:lnTo>
                    <a:pt x="65" y="530"/>
                  </a:lnTo>
                  <a:lnTo>
                    <a:pt x="60" y="521"/>
                  </a:lnTo>
                  <a:lnTo>
                    <a:pt x="58" y="516"/>
                  </a:lnTo>
                  <a:lnTo>
                    <a:pt x="57" y="512"/>
                  </a:lnTo>
                  <a:close/>
                  <a:moveTo>
                    <a:pt x="280" y="795"/>
                  </a:moveTo>
                  <a:lnTo>
                    <a:pt x="304" y="827"/>
                  </a:lnTo>
                  <a:lnTo>
                    <a:pt x="322" y="854"/>
                  </a:lnTo>
                  <a:lnTo>
                    <a:pt x="330" y="866"/>
                  </a:lnTo>
                  <a:lnTo>
                    <a:pt x="334" y="875"/>
                  </a:lnTo>
                  <a:lnTo>
                    <a:pt x="337" y="880"/>
                  </a:lnTo>
                  <a:lnTo>
                    <a:pt x="337" y="884"/>
                  </a:lnTo>
                  <a:lnTo>
                    <a:pt x="335" y="884"/>
                  </a:lnTo>
                  <a:lnTo>
                    <a:pt x="331" y="879"/>
                  </a:lnTo>
                  <a:lnTo>
                    <a:pt x="324" y="873"/>
                  </a:lnTo>
                  <a:lnTo>
                    <a:pt x="317" y="864"/>
                  </a:lnTo>
                  <a:lnTo>
                    <a:pt x="296" y="840"/>
                  </a:lnTo>
                  <a:lnTo>
                    <a:pt x="271" y="809"/>
                  </a:lnTo>
                  <a:lnTo>
                    <a:pt x="248" y="777"/>
                  </a:lnTo>
                  <a:lnTo>
                    <a:pt x="228" y="749"/>
                  </a:lnTo>
                  <a:lnTo>
                    <a:pt x="222" y="738"/>
                  </a:lnTo>
                  <a:lnTo>
                    <a:pt x="216" y="729"/>
                  </a:lnTo>
                  <a:lnTo>
                    <a:pt x="213" y="723"/>
                  </a:lnTo>
                  <a:lnTo>
                    <a:pt x="213" y="719"/>
                  </a:lnTo>
                  <a:lnTo>
                    <a:pt x="215" y="719"/>
                  </a:lnTo>
                  <a:lnTo>
                    <a:pt x="220" y="724"/>
                  </a:lnTo>
                  <a:lnTo>
                    <a:pt x="226" y="730"/>
                  </a:lnTo>
                  <a:lnTo>
                    <a:pt x="235" y="739"/>
                  </a:lnTo>
                  <a:lnTo>
                    <a:pt x="255" y="764"/>
                  </a:lnTo>
                  <a:lnTo>
                    <a:pt x="280" y="795"/>
                  </a:lnTo>
                  <a:close/>
                  <a:moveTo>
                    <a:pt x="440" y="1028"/>
                  </a:moveTo>
                  <a:lnTo>
                    <a:pt x="415" y="995"/>
                  </a:lnTo>
                  <a:lnTo>
                    <a:pt x="394" y="966"/>
                  </a:lnTo>
                  <a:lnTo>
                    <a:pt x="387" y="955"/>
                  </a:lnTo>
                  <a:lnTo>
                    <a:pt x="382" y="945"/>
                  </a:lnTo>
                  <a:lnTo>
                    <a:pt x="378" y="939"/>
                  </a:lnTo>
                  <a:lnTo>
                    <a:pt x="378" y="935"/>
                  </a:lnTo>
                  <a:lnTo>
                    <a:pt x="380" y="936"/>
                  </a:lnTo>
                  <a:lnTo>
                    <a:pt x="385" y="940"/>
                  </a:lnTo>
                  <a:lnTo>
                    <a:pt x="391" y="946"/>
                  </a:lnTo>
                  <a:lnTo>
                    <a:pt x="400" y="956"/>
                  </a:lnTo>
                  <a:lnTo>
                    <a:pt x="423" y="982"/>
                  </a:lnTo>
                  <a:lnTo>
                    <a:pt x="448" y="1014"/>
                  </a:lnTo>
                  <a:lnTo>
                    <a:pt x="474" y="1049"/>
                  </a:lnTo>
                  <a:lnTo>
                    <a:pt x="494" y="1077"/>
                  </a:lnTo>
                  <a:lnTo>
                    <a:pt x="501" y="1087"/>
                  </a:lnTo>
                  <a:lnTo>
                    <a:pt x="507" y="1097"/>
                  </a:lnTo>
                  <a:lnTo>
                    <a:pt x="510" y="1104"/>
                  </a:lnTo>
                  <a:lnTo>
                    <a:pt x="510" y="1107"/>
                  </a:lnTo>
                  <a:lnTo>
                    <a:pt x="508" y="1106"/>
                  </a:lnTo>
                  <a:lnTo>
                    <a:pt x="503" y="1103"/>
                  </a:lnTo>
                  <a:lnTo>
                    <a:pt x="497" y="1096"/>
                  </a:lnTo>
                  <a:lnTo>
                    <a:pt x="488" y="1086"/>
                  </a:lnTo>
                  <a:lnTo>
                    <a:pt x="466" y="1061"/>
                  </a:lnTo>
                  <a:lnTo>
                    <a:pt x="440" y="1028"/>
                  </a:lnTo>
                  <a:close/>
                  <a:moveTo>
                    <a:pt x="95" y="501"/>
                  </a:moveTo>
                  <a:lnTo>
                    <a:pt x="98" y="501"/>
                  </a:lnTo>
                  <a:lnTo>
                    <a:pt x="101" y="505"/>
                  </a:lnTo>
                  <a:lnTo>
                    <a:pt x="107" y="511"/>
                  </a:lnTo>
                  <a:lnTo>
                    <a:pt x="115" y="519"/>
                  </a:lnTo>
                  <a:lnTo>
                    <a:pt x="133" y="541"/>
                  </a:lnTo>
                  <a:lnTo>
                    <a:pt x="156" y="571"/>
                  </a:lnTo>
                  <a:lnTo>
                    <a:pt x="177" y="601"/>
                  </a:lnTo>
                  <a:lnTo>
                    <a:pt x="195" y="626"/>
                  </a:lnTo>
                  <a:lnTo>
                    <a:pt x="200" y="635"/>
                  </a:lnTo>
                  <a:lnTo>
                    <a:pt x="206" y="644"/>
                  </a:lnTo>
                  <a:lnTo>
                    <a:pt x="208" y="649"/>
                  </a:lnTo>
                  <a:lnTo>
                    <a:pt x="209" y="653"/>
                  </a:lnTo>
                  <a:lnTo>
                    <a:pt x="207" y="651"/>
                  </a:lnTo>
                  <a:lnTo>
                    <a:pt x="202" y="648"/>
                  </a:lnTo>
                  <a:lnTo>
                    <a:pt x="196" y="643"/>
                  </a:lnTo>
                  <a:lnTo>
                    <a:pt x="189" y="634"/>
                  </a:lnTo>
                  <a:lnTo>
                    <a:pt x="170" y="612"/>
                  </a:lnTo>
                  <a:lnTo>
                    <a:pt x="148" y="583"/>
                  </a:lnTo>
                  <a:lnTo>
                    <a:pt x="126" y="553"/>
                  </a:lnTo>
                  <a:lnTo>
                    <a:pt x="109" y="528"/>
                  </a:lnTo>
                  <a:lnTo>
                    <a:pt x="103" y="518"/>
                  </a:lnTo>
                  <a:lnTo>
                    <a:pt x="98" y="510"/>
                  </a:lnTo>
                  <a:lnTo>
                    <a:pt x="95" y="505"/>
                  </a:lnTo>
                  <a:lnTo>
                    <a:pt x="95" y="501"/>
                  </a:lnTo>
                  <a:close/>
                  <a:moveTo>
                    <a:pt x="244" y="700"/>
                  </a:moveTo>
                  <a:lnTo>
                    <a:pt x="247" y="700"/>
                  </a:lnTo>
                  <a:lnTo>
                    <a:pt x="251" y="703"/>
                  </a:lnTo>
                  <a:lnTo>
                    <a:pt x="257" y="710"/>
                  </a:lnTo>
                  <a:lnTo>
                    <a:pt x="265" y="718"/>
                  </a:lnTo>
                  <a:lnTo>
                    <a:pt x="285" y="742"/>
                  </a:lnTo>
                  <a:lnTo>
                    <a:pt x="309" y="772"/>
                  </a:lnTo>
                  <a:lnTo>
                    <a:pt x="332" y="804"/>
                  </a:lnTo>
                  <a:lnTo>
                    <a:pt x="350" y="830"/>
                  </a:lnTo>
                  <a:lnTo>
                    <a:pt x="357" y="840"/>
                  </a:lnTo>
                  <a:lnTo>
                    <a:pt x="361" y="849"/>
                  </a:lnTo>
                  <a:lnTo>
                    <a:pt x="364" y="854"/>
                  </a:lnTo>
                  <a:lnTo>
                    <a:pt x="364" y="858"/>
                  </a:lnTo>
                  <a:lnTo>
                    <a:pt x="362" y="858"/>
                  </a:lnTo>
                  <a:lnTo>
                    <a:pt x="358" y="854"/>
                  </a:lnTo>
                  <a:lnTo>
                    <a:pt x="352" y="848"/>
                  </a:lnTo>
                  <a:lnTo>
                    <a:pt x="344" y="839"/>
                  </a:lnTo>
                  <a:lnTo>
                    <a:pt x="324" y="816"/>
                  </a:lnTo>
                  <a:lnTo>
                    <a:pt x="301" y="786"/>
                  </a:lnTo>
                  <a:lnTo>
                    <a:pt x="278" y="755"/>
                  </a:lnTo>
                  <a:lnTo>
                    <a:pt x="260" y="728"/>
                  </a:lnTo>
                  <a:lnTo>
                    <a:pt x="253" y="717"/>
                  </a:lnTo>
                  <a:lnTo>
                    <a:pt x="248" y="709"/>
                  </a:lnTo>
                  <a:lnTo>
                    <a:pt x="245" y="703"/>
                  </a:lnTo>
                  <a:lnTo>
                    <a:pt x="244" y="700"/>
                  </a:lnTo>
                  <a:close/>
                  <a:moveTo>
                    <a:pt x="462" y="997"/>
                  </a:moveTo>
                  <a:lnTo>
                    <a:pt x="438" y="964"/>
                  </a:lnTo>
                  <a:lnTo>
                    <a:pt x="419" y="936"/>
                  </a:lnTo>
                  <a:lnTo>
                    <a:pt x="412" y="926"/>
                  </a:lnTo>
                  <a:lnTo>
                    <a:pt x="406" y="917"/>
                  </a:lnTo>
                  <a:lnTo>
                    <a:pt x="404" y="910"/>
                  </a:lnTo>
                  <a:lnTo>
                    <a:pt x="403" y="908"/>
                  </a:lnTo>
                  <a:lnTo>
                    <a:pt x="405" y="908"/>
                  </a:lnTo>
                  <a:lnTo>
                    <a:pt x="410" y="912"/>
                  </a:lnTo>
                  <a:lnTo>
                    <a:pt x="416" y="918"/>
                  </a:lnTo>
                  <a:lnTo>
                    <a:pt x="425" y="927"/>
                  </a:lnTo>
                  <a:lnTo>
                    <a:pt x="446" y="952"/>
                  </a:lnTo>
                  <a:lnTo>
                    <a:pt x="471" y="983"/>
                  </a:lnTo>
                  <a:lnTo>
                    <a:pt x="496" y="1015"/>
                  </a:lnTo>
                  <a:lnTo>
                    <a:pt x="514" y="1043"/>
                  </a:lnTo>
                  <a:lnTo>
                    <a:pt x="522" y="1054"/>
                  </a:lnTo>
                  <a:lnTo>
                    <a:pt x="527" y="1063"/>
                  </a:lnTo>
                  <a:lnTo>
                    <a:pt x="529" y="1069"/>
                  </a:lnTo>
                  <a:lnTo>
                    <a:pt x="530" y="1071"/>
                  </a:lnTo>
                  <a:lnTo>
                    <a:pt x="528" y="1071"/>
                  </a:lnTo>
                  <a:lnTo>
                    <a:pt x="524" y="1068"/>
                  </a:lnTo>
                  <a:lnTo>
                    <a:pt x="516" y="1062"/>
                  </a:lnTo>
                  <a:lnTo>
                    <a:pt x="509" y="1053"/>
                  </a:lnTo>
                  <a:lnTo>
                    <a:pt x="487" y="1028"/>
                  </a:lnTo>
                  <a:lnTo>
                    <a:pt x="462" y="997"/>
                  </a:lnTo>
                  <a:close/>
                  <a:moveTo>
                    <a:pt x="60" y="378"/>
                  </a:moveTo>
                  <a:lnTo>
                    <a:pt x="79" y="405"/>
                  </a:lnTo>
                  <a:lnTo>
                    <a:pt x="95" y="428"/>
                  </a:lnTo>
                  <a:lnTo>
                    <a:pt x="101" y="438"/>
                  </a:lnTo>
                  <a:lnTo>
                    <a:pt x="105" y="445"/>
                  </a:lnTo>
                  <a:lnTo>
                    <a:pt x="107" y="451"/>
                  </a:lnTo>
                  <a:lnTo>
                    <a:pt x="107" y="453"/>
                  </a:lnTo>
                  <a:lnTo>
                    <a:pt x="106" y="453"/>
                  </a:lnTo>
                  <a:lnTo>
                    <a:pt x="102" y="450"/>
                  </a:lnTo>
                  <a:lnTo>
                    <a:pt x="97" y="444"/>
                  </a:lnTo>
                  <a:lnTo>
                    <a:pt x="90" y="437"/>
                  </a:lnTo>
                  <a:lnTo>
                    <a:pt x="73" y="416"/>
                  </a:lnTo>
                  <a:lnTo>
                    <a:pt x="53" y="390"/>
                  </a:lnTo>
                  <a:lnTo>
                    <a:pt x="33" y="362"/>
                  </a:lnTo>
                  <a:lnTo>
                    <a:pt x="18" y="340"/>
                  </a:lnTo>
                  <a:lnTo>
                    <a:pt x="11" y="330"/>
                  </a:lnTo>
                  <a:lnTo>
                    <a:pt x="8" y="322"/>
                  </a:lnTo>
                  <a:lnTo>
                    <a:pt x="6" y="317"/>
                  </a:lnTo>
                  <a:lnTo>
                    <a:pt x="5" y="315"/>
                  </a:lnTo>
                  <a:lnTo>
                    <a:pt x="7" y="315"/>
                  </a:lnTo>
                  <a:lnTo>
                    <a:pt x="10" y="318"/>
                  </a:lnTo>
                  <a:lnTo>
                    <a:pt x="16" y="323"/>
                  </a:lnTo>
                  <a:lnTo>
                    <a:pt x="23" y="331"/>
                  </a:lnTo>
                  <a:lnTo>
                    <a:pt x="39" y="351"/>
                  </a:lnTo>
                  <a:lnTo>
                    <a:pt x="60" y="378"/>
                  </a:lnTo>
                  <a:close/>
                  <a:moveTo>
                    <a:pt x="249" y="642"/>
                  </a:moveTo>
                  <a:lnTo>
                    <a:pt x="247" y="642"/>
                  </a:lnTo>
                  <a:lnTo>
                    <a:pt x="243" y="639"/>
                  </a:lnTo>
                  <a:lnTo>
                    <a:pt x="238" y="633"/>
                  </a:lnTo>
                  <a:lnTo>
                    <a:pt x="230" y="625"/>
                  </a:lnTo>
                  <a:lnTo>
                    <a:pt x="212" y="603"/>
                  </a:lnTo>
                  <a:lnTo>
                    <a:pt x="190" y="576"/>
                  </a:lnTo>
                  <a:lnTo>
                    <a:pt x="170" y="547"/>
                  </a:lnTo>
                  <a:lnTo>
                    <a:pt x="154" y="523"/>
                  </a:lnTo>
                  <a:lnTo>
                    <a:pt x="147" y="513"/>
                  </a:lnTo>
                  <a:lnTo>
                    <a:pt x="143" y="506"/>
                  </a:lnTo>
                  <a:lnTo>
                    <a:pt x="141" y="500"/>
                  </a:lnTo>
                  <a:lnTo>
                    <a:pt x="141" y="497"/>
                  </a:lnTo>
                  <a:lnTo>
                    <a:pt x="143" y="497"/>
                  </a:lnTo>
                  <a:lnTo>
                    <a:pt x="146" y="500"/>
                  </a:lnTo>
                  <a:lnTo>
                    <a:pt x="152" y="506"/>
                  </a:lnTo>
                  <a:lnTo>
                    <a:pt x="159" y="514"/>
                  </a:lnTo>
                  <a:lnTo>
                    <a:pt x="177" y="536"/>
                  </a:lnTo>
                  <a:lnTo>
                    <a:pt x="199" y="563"/>
                  </a:lnTo>
                  <a:lnTo>
                    <a:pt x="220" y="592"/>
                  </a:lnTo>
                  <a:lnTo>
                    <a:pt x="236" y="616"/>
                  </a:lnTo>
                  <a:lnTo>
                    <a:pt x="242" y="626"/>
                  </a:lnTo>
                  <a:lnTo>
                    <a:pt x="247" y="633"/>
                  </a:lnTo>
                  <a:lnTo>
                    <a:pt x="249" y="639"/>
                  </a:lnTo>
                  <a:lnTo>
                    <a:pt x="249" y="642"/>
                  </a:lnTo>
                  <a:close/>
                  <a:moveTo>
                    <a:pt x="284" y="688"/>
                  </a:moveTo>
                  <a:lnTo>
                    <a:pt x="287" y="688"/>
                  </a:lnTo>
                  <a:lnTo>
                    <a:pt x="290" y="691"/>
                  </a:lnTo>
                  <a:lnTo>
                    <a:pt x="296" y="697"/>
                  </a:lnTo>
                  <a:lnTo>
                    <a:pt x="304" y="705"/>
                  </a:lnTo>
                  <a:lnTo>
                    <a:pt x="323" y="728"/>
                  </a:lnTo>
                  <a:lnTo>
                    <a:pt x="346" y="757"/>
                  </a:lnTo>
                  <a:lnTo>
                    <a:pt x="367" y="786"/>
                  </a:lnTo>
                  <a:lnTo>
                    <a:pt x="385" y="812"/>
                  </a:lnTo>
                  <a:lnTo>
                    <a:pt x="391" y="822"/>
                  </a:lnTo>
                  <a:lnTo>
                    <a:pt x="397" y="831"/>
                  </a:lnTo>
                  <a:lnTo>
                    <a:pt x="399" y="836"/>
                  </a:lnTo>
                  <a:lnTo>
                    <a:pt x="399" y="838"/>
                  </a:lnTo>
                  <a:lnTo>
                    <a:pt x="397" y="838"/>
                  </a:lnTo>
                  <a:lnTo>
                    <a:pt x="393" y="835"/>
                  </a:lnTo>
                  <a:lnTo>
                    <a:pt x="387" y="830"/>
                  </a:lnTo>
                  <a:lnTo>
                    <a:pt x="379" y="821"/>
                  </a:lnTo>
                  <a:lnTo>
                    <a:pt x="360" y="798"/>
                  </a:lnTo>
                  <a:lnTo>
                    <a:pt x="337" y="770"/>
                  </a:lnTo>
                  <a:lnTo>
                    <a:pt x="316" y="740"/>
                  </a:lnTo>
                  <a:lnTo>
                    <a:pt x="298" y="715"/>
                  </a:lnTo>
                  <a:lnTo>
                    <a:pt x="292" y="704"/>
                  </a:lnTo>
                  <a:lnTo>
                    <a:pt x="287" y="697"/>
                  </a:lnTo>
                  <a:lnTo>
                    <a:pt x="284" y="691"/>
                  </a:lnTo>
                  <a:lnTo>
                    <a:pt x="284" y="688"/>
                  </a:lnTo>
                  <a:close/>
                  <a:moveTo>
                    <a:pt x="493" y="973"/>
                  </a:moveTo>
                  <a:lnTo>
                    <a:pt x="469" y="942"/>
                  </a:lnTo>
                  <a:lnTo>
                    <a:pt x="451" y="915"/>
                  </a:lnTo>
                  <a:lnTo>
                    <a:pt x="444" y="904"/>
                  </a:lnTo>
                  <a:lnTo>
                    <a:pt x="439" y="895"/>
                  </a:lnTo>
                  <a:lnTo>
                    <a:pt x="437" y="890"/>
                  </a:lnTo>
                  <a:lnTo>
                    <a:pt x="437" y="887"/>
                  </a:lnTo>
                  <a:lnTo>
                    <a:pt x="438" y="887"/>
                  </a:lnTo>
                  <a:lnTo>
                    <a:pt x="443" y="890"/>
                  </a:lnTo>
                  <a:lnTo>
                    <a:pt x="448" y="896"/>
                  </a:lnTo>
                  <a:lnTo>
                    <a:pt x="457" y="905"/>
                  </a:lnTo>
                  <a:lnTo>
                    <a:pt x="478" y="929"/>
                  </a:lnTo>
                  <a:lnTo>
                    <a:pt x="501" y="958"/>
                  </a:lnTo>
                  <a:lnTo>
                    <a:pt x="525" y="989"/>
                  </a:lnTo>
                  <a:lnTo>
                    <a:pt x="543" y="1016"/>
                  </a:lnTo>
                  <a:lnTo>
                    <a:pt x="550" y="1027"/>
                  </a:lnTo>
                  <a:lnTo>
                    <a:pt x="555" y="1036"/>
                  </a:lnTo>
                  <a:lnTo>
                    <a:pt x="557" y="1041"/>
                  </a:lnTo>
                  <a:lnTo>
                    <a:pt x="559" y="1044"/>
                  </a:lnTo>
                  <a:lnTo>
                    <a:pt x="556" y="1044"/>
                  </a:lnTo>
                  <a:lnTo>
                    <a:pt x="552" y="1041"/>
                  </a:lnTo>
                  <a:lnTo>
                    <a:pt x="546" y="1035"/>
                  </a:lnTo>
                  <a:lnTo>
                    <a:pt x="537" y="1026"/>
                  </a:lnTo>
                  <a:lnTo>
                    <a:pt x="516" y="1003"/>
                  </a:lnTo>
                  <a:lnTo>
                    <a:pt x="493" y="973"/>
                  </a:lnTo>
                  <a:close/>
                  <a:moveTo>
                    <a:pt x="116" y="385"/>
                  </a:moveTo>
                  <a:lnTo>
                    <a:pt x="134" y="411"/>
                  </a:lnTo>
                  <a:lnTo>
                    <a:pt x="149" y="433"/>
                  </a:lnTo>
                  <a:lnTo>
                    <a:pt x="155" y="442"/>
                  </a:lnTo>
                  <a:lnTo>
                    <a:pt x="159" y="449"/>
                  </a:lnTo>
                  <a:lnTo>
                    <a:pt x="161" y="454"/>
                  </a:lnTo>
                  <a:lnTo>
                    <a:pt x="161" y="456"/>
                  </a:lnTo>
                  <a:lnTo>
                    <a:pt x="159" y="456"/>
                  </a:lnTo>
                  <a:lnTo>
                    <a:pt x="156" y="454"/>
                  </a:lnTo>
                  <a:lnTo>
                    <a:pt x="150" y="449"/>
                  </a:lnTo>
                  <a:lnTo>
                    <a:pt x="144" y="442"/>
                  </a:lnTo>
                  <a:lnTo>
                    <a:pt x="128" y="422"/>
                  </a:lnTo>
                  <a:lnTo>
                    <a:pt x="108" y="397"/>
                  </a:lnTo>
                  <a:lnTo>
                    <a:pt x="89" y="370"/>
                  </a:lnTo>
                  <a:lnTo>
                    <a:pt x="75" y="347"/>
                  </a:lnTo>
                  <a:lnTo>
                    <a:pt x="70" y="339"/>
                  </a:lnTo>
                  <a:lnTo>
                    <a:pt x="65" y="331"/>
                  </a:lnTo>
                  <a:lnTo>
                    <a:pt x="63" y="327"/>
                  </a:lnTo>
                  <a:lnTo>
                    <a:pt x="63" y="323"/>
                  </a:lnTo>
                  <a:lnTo>
                    <a:pt x="64" y="323"/>
                  </a:lnTo>
                  <a:lnTo>
                    <a:pt x="68" y="327"/>
                  </a:lnTo>
                  <a:lnTo>
                    <a:pt x="73" y="332"/>
                  </a:lnTo>
                  <a:lnTo>
                    <a:pt x="79" y="340"/>
                  </a:lnTo>
                  <a:lnTo>
                    <a:pt x="97" y="359"/>
                  </a:lnTo>
                  <a:lnTo>
                    <a:pt x="116" y="385"/>
                  </a:lnTo>
                  <a:close/>
                  <a:moveTo>
                    <a:pt x="249" y="563"/>
                  </a:moveTo>
                  <a:lnTo>
                    <a:pt x="269" y="590"/>
                  </a:lnTo>
                  <a:lnTo>
                    <a:pt x="284" y="613"/>
                  </a:lnTo>
                  <a:lnTo>
                    <a:pt x="291" y="622"/>
                  </a:lnTo>
                  <a:lnTo>
                    <a:pt x="294" y="630"/>
                  </a:lnTo>
                  <a:lnTo>
                    <a:pt x="297" y="635"/>
                  </a:lnTo>
                  <a:lnTo>
                    <a:pt x="297" y="637"/>
                  </a:lnTo>
                  <a:lnTo>
                    <a:pt x="295" y="637"/>
                  </a:lnTo>
                  <a:lnTo>
                    <a:pt x="292" y="634"/>
                  </a:lnTo>
                  <a:lnTo>
                    <a:pt x="287" y="630"/>
                  </a:lnTo>
                  <a:lnTo>
                    <a:pt x="279" y="622"/>
                  </a:lnTo>
                  <a:lnTo>
                    <a:pt x="262" y="602"/>
                  </a:lnTo>
                  <a:lnTo>
                    <a:pt x="241" y="575"/>
                  </a:lnTo>
                  <a:lnTo>
                    <a:pt x="222" y="548"/>
                  </a:lnTo>
                  <a:lnTo>
                    <a:pt x="206" y="524"/>
                  </a:lnTo>
                  <a:lnTo>
                    <a:pt x="200" y="514"/>
                  </a:lnTo>
                  <a:lnTo>
                    <a:pt x="196" y="507"/>
                  </a:lnTo>
                  <a:lnTo>
                    <a:pt x="194" y="501"/>
                  </a:lnTo>
                  <a:lnTo>
                    <a:pt x="193" y="499"/>
                  </a:lnTo>
                  <a:lnTo>
                    <a:pt x="195" y="499"/>
                  </a:lnTo>
                  <a:lnTo>
                    <a:pt x="199" y="501"/>
                  </a:lnTo>
                  <a:lnTo>
                    <a:pt x="204" y="507"/>
                  </a:lnTo>
                  <a:lnTo>
                    <a:pt x="211" y="514"/>
                  </a:lnTo>
                  <a:lnTo>
                    <a:pt x="228" y="536"/>
                  </a:lnTo>
                  <a:lnTo>
                    <a:pt x="249" y="563"/>
                  </a:lnTo>
                  <a:close/>
                  <a:moveTo>
                    <a:pt x="441" y="826"/>
                  </a:moveTo>
                  <a:lnTo>
                    <a:pt x="439" y="826"/>
                  </a:lnTo>
                  <a:lnTo>
                    <a:pt x="435" y="823"/>
                  </a:lnTo>
                  <a:lnTo>
                    <a:pt x="429" y="818"/>
                  </a:lnTo>
                  <a:lnTo>
                    <a:pt x="423" y="810"/>
                  </a:lnTo>
                  <a:lnTo>
                    <a:pt x="404" y="789"/>
                  </a:lnTo>
                  <a:lnTo>
                    <a:pt x="382" y="760"/>
                  </a:lnTo>
                  <a:lnTo>
                    <a:pt x="361" y="732"/>
                  </a:lnTo>
                  <a:lnTo>
                    <a:pt x="344" y="708"/>
                  </a:lnTo>
                  <a:lnTo>
                    <a:pt x="338" y="698"/>
                  </a:lnTo>
                  <a:lnTo>
                    <a:pt x="334" y="690"/>
                  </a:lnTo>
                  <a:lnTo>
                    <a:pt x="331" y="685"/>
                  </a:lnTo>
                  <a:lnTo>
                    <a:pt x="331" y="682"/>
                  </a:lnTo>
                  <a:lnTo>
                    <a:pt x="333" y="682"/>
                  </a:lnTo>
                  <a:lnTo>
                    <a:pt x="337" y="685"/>
                  </a:lnTo>
                  <a:lnTo>
                    <a:pt x="343" y="690"/>
                  </a:lnTo>
                  <a:lnTo>
                    <a:pt x="350" y="698"/>
                  </a:lnTo>
                  <a:lnTo>
                    <a:pt x="369" y="719"/>
                  </a:lnTo>
                  <a:lnTo>
                    <a:pt x="390" y="748"/>
                  </a:lnTo>
                  <a:lnTo>
                    <a:pt x="412" y="777"/>
                  </a:lnTo>
                  <a:lnTo>
                    <a:pt x="428" y="800"/>
                  </a:lnTo>
                  <a:lnTo>
                    <a:pt x="434" y="810"/>
                  </a:lnTo>
                  <a:lnTo>
                    <a:pt x="439" y="818"/>
                  </a:lnTo>
                  <a:lnTo>
                    <a:pt x="441" y="823"/>
                  </a:lnTo>
                  <a:lnTo>
                    <a:pt x="441" y="826"/>
                  </a:lnTo>
                  <a:close/>
                  <a:moveTo>
                    <a:pt x="532" y="955"/>
                  </a:moveTo>
                  <a:lnTo>
                    <a:pt x="509" y="926"/>
                  </a:lnTo>
                  <a:lnTo>
                    <a:pt x="491" y="900"/>
                  </a:lnTo>
                  <a:lnTo>
                    <a:pt x="484" y="890"/>
                  </a:lnTo>
                  <a:lnTo>
                    <a:pt x="480" y="881"/>
                  </a:lnTo>
                  <a:lnTo>
                    <a:pt x="478" y="876"/>
                  </a:lnTo>
                  <a:lnTo>
                    <a:pt x="477" y="873"/>
                  </a:lnTo>
                  <a:lnTo>
                    <a:pt x="479" y="873"/>
                  </a:lnTo>
                  <a:lnTo>
                    <a:pt x="483" y="876"/>
                  </a:lnTo>
                  <a:lnTo>
                    <a:pt x="489" y="881"/>
                  </a:lnTo>
                  <a:lnTo>
                    <a:pt x="497" y="890"/>
                  </a:lnTo>
                  <a:lnTo>
                    <a:pt x="516" y="913"/>
                  </a:lnTo>
                  <a:lnTo>
                    <a:pt x="540" y="941"/>
                  </a:lnTo>
                  <a:lnTo>
                    <a:pt x="562" y="971"/>
                  </a:lnTo>
                  <a:lnTo>
                    <a:pt x="580" y="997"/>
                  </a:lnTo>
                  <a:lnTo>
                    <a:pt x="587" y="1007"/>
                  </a:lnTo>
                  <a:lnTo>
                    <a:pt x="591" y="1015"/>
                  </a:lnTo>
                  <a:lnTo>
                    <a:pt x="594" y="1021"/>
                  </a:lnTo>
                  <a:lnTo>
                    <a:pt x="594" y="1024"/>
                  </a:lnTo>
                  <a:lnTo>
                    <a:pt x="592" y="1024"/>
                  </a:lnTo>
                  <a:lnTo>
                    <a:pt x="588" y="1021"/>
                  </a:lnTo>
                  <a:lnTo>
                    <a:pt x="581" y="1014"/>
                  </a:lnTo>
                  <a:lnTo>
                    <a:pt x="574" y="1007"/>
                  </a:lnTo>
                  <a:lnTo>
                    <a:pt x="554" y="984"/>
                  </a:lnTo>
                  <a:lnTo>
                    <a:pt x="532" y="955"/>
                  </a:lnTo>
                  <a:close/>
                  <a:moveTo>
                    <a:pt x="58" y="234"/>
                  </a:moveTo>
                  <a:lnTo>
                    <a:pt x="75" y="258"/>
                  </a:lnTo>
                  <a:lnTo>
                    <a:pt x="88" y="278"/>
                  </a:lnTo>
                  <a:lnTo>
                    <a:pt x="93" y="287"/>
                  </a:lnTo>
                  <a:lnTo>
                    <a:pt x="97" y="293"/>
                  </a:lnTo>
                  <a:lnTo>
                    <a:pt x="99" y="298"/>
                  </a:lnTo>
                  <a:lnTo>
                    <a:pt x="99" y="301"/>
                  </a:lnTo>
                  <a:lnTo>
                    <a:pt x="98" y="300"/>
                  </a:lnTo>
                  <a:lnTo>
                    <a:pt x="94" y="298"/>
                  </a:lnTo>
                  <a:lnTo>
                    <a:pt x="89" y="293"/>
                  </a:lnTo>
                  <a:lnTo>
                    <a:pt x="84" y="287"/>
                  </a:lnTo>
                  <a:lnTo>
                    <a:pt x="68" y="268"/>
                  </a:lnTo>
                  <a:lnTo>
                    <a:pt x="51" y="246"/>
                  </a:lnTo>
                  <a:lnTo>
                    <a:pt x="34" y="221"/>
                  </a:lnTo>
                  <a:lnTo>
                    <a:pt x="20" y="200"/>
                  </a:lnTo>
                  <a:lnTo>
                    <a:pt x="11" y="185"/>
                  </a:lnTo>
                  <a:lnTo>
                    <a:pt x="9" y="179"/>
                  </a:lnTo>
                  <a:lnTo>
                    <a:pt x="11" y="179"/>
                  </a:lnTo>
                  <a:lnTo>
                    <a:pt x="14" y="181"/>
                  </a:lnTo>
                  <a:lnTo>
                    <a:pt x="19" y="186"/>
                  </a:lnTo>
                  <a:lnTo>
                    <a:pt x="25" y="193"/>
                  </a:lnTo>
                  <a:lnTo>
                    <a:pt x="40" y="211"/>
                  </a:lnTo>
                  <a:lnTo>
                    <a:pt x="58" y="234"/>
                  </a:lnTo>
                  <a:close/>
                  <a:moveTo>
                    <a:pt x="223" y="466"/>
                  </a:moveTo>
                  <a:lnTo>
                    <a:pt x="221" y="466"/>
                  </a:lnTo>
                  <a:lnTo>
                    <a:pt x="217" y="464"/>
                  </a:lnTo>
                  <a:lnTo>
                    <a:pt x="212" y="458"/>
                  </a:lnTo>
                  <a:lnTo>
                    <a:pt x="206" y="452"/>
                  </a:lnTo>
                  <a:lnTo>
                    <a:pt x="189" y="433"/>
                  </a:lnTo>
                  <a:lnTo>
                    <a:pt x="171" y="410"/>
                  </a:lnTo>
                  <a:lnTo>
                    <a:pt x="154" y="384"/>
                  </a:lnTo>
                  <a:lnTo>
                    <a:pt x="139" y="362"/>
                  </a:lnTo>
                  <a:lnTo>
                    <a:pt x="134" y="354"/>
                  </a:lnTo>
                  <a:lnTo>
                    <a:pt x="130" y="347"/>
                  </a:lnTo>
                  <a:lnTo>
                    <a:pt x="128" y="342"/>
                  </a:lnTo>
                  <a:lnTo>
                    <a:pt x="128" y="340"/>
                  </a:lnTo>
                  <a:lnTo>
                    <a:pt x="130" y="340"/>
                  </a:lnTo>
                  <a:lnTo>
                    <a:pt x="133" y="343"/>
                  </a:lnTo>
                  <a:lnTo>
                    <a:pt x="139" y="347"/>
                  </a:lnTo>
                  <a:lnTo>
                    <a:pt x="144" y="354"/>
                  </a:lnTo>
                  <a:lnTo>
                    <a:pt x="160" y="373"/>
                  </a:lnTo>
                  <a:lnTo>
                    <a:pt x="179" y="397"/>
                  </a:lnTo>
                  <a:lnTo>
                    <a:pt x="197" y="422"/>
                  </a:lnTo>
                  <a:lnTo>
                    <a:pt x="211" y="443"/>
                  </a:lnTo>
                  <a:lnTo>
                    <a:pt x="216" y="452"/>
                  </a:lnTo>
                  <a:lnTo>
                    <a:pt x="220" y="459"/>
                  </a:lnTo>
                  <a:lnTo>
                    <a:pt x="222" y="464"/>
                  </a:lnTo>
                  <a:lnTo>
                    <a:pt x="223" y="466"/>
                  </a:lnTo>
                  <a:close/>
                  <a:moveTo>
                    <a:pt x="306" y="567"/>
                  </a:moveTo>
                  <a:lnTo>
                    <a:pt x="325" y="593"/>
                  </a:lnTo>
                  <a:lnTo>
                    <a:pt x="340" y="616"/>
                  </a:lnTo>
                  <a:lnTo>
                    <a:pt x="346" y="625"/>
                  </a:lnTo>
                  <a:lnTo>
                    <a:pt x="350" y="632"/>
                  </a:lnTo>
                  <a:lnTo>
                    <a:pt x="352" y="636"/>
                  </a:lnTo>
                  <a:lnTo>
                    <a:pt x="352" y="640"/>
                  </a:lnTo>
                  <a:lnTo>
                    <a:pt x="351" y="640"/>
                  </a:lnTo>
                  <a:lnTo>
                    <a:pt x="347" y="636"/>
                  </a:lnTo>
                  <a:lnTo>
                    <a:pt x="343" y="632"/>
                  </a:lnTo>
                  <a:lnTo>
                    <a:pt x="335" y="625"/>
                  </a:lnTo>
                  <a:lnTo>
                    <a:pt x="319" y="605"/>
                  </a:lnTo>
                  <a:lnTo>
                    <a:pt x="298" y="579"/>
                  </a:lnTo>
                  <a:lnTo>
                    <a:pt x="279" y="553"/>
                  </a:lnTo>
                  <a:lnTo>
                    <a:pt x="265" y="531"/>
                  </a:lnTo>
                  <a:lnTo>
                    <a:pt x="258" y="521"/>
                  </a:lnTo>
                  <a:lnTo>
                    <a:pt x="255" y="514"/>
                  </a:lnTo>
                  <a:lnTo>
                    <a:pt x="253" y="509"/>
                  </a:lnTo>
                  <a:lnTo>
                    <a:pt x="252" y="507"/>
                  </a:lnTo>
                  <a:lnTo>
                    <a:pt x="254" y="507"/>
                  </a:lnTo>
                  <a:lnTo>
                    <a:pt x="257" y="509"/>
                  </a:lnTo>
                  <a:lnTo>
                    <a:pt x="263" y="514"/>
                  </a:lnTo>
                  <a:lnTo>
                    <a:pt x="270" y="522"/>
                  </a:lnTo>
                  <a:lnTo>
                    <a:pt x="287" y="541"/>
                  </a:lnTo>
                  <a:lnTo>
                    <a:pt x="306" y="567"/>
                  </a:lnTo>
                  <a:close/>
                  <a:moveTo>
                    <a:pt x="442" y="745"/>
                  </a:moveTo>
                  <a:lnTo>
                    <a:pt x="462" y="772"/>
                  </a:lnTo>
                  <a:lnTo>
                    <a:pt x="479" y="795"/>
                  </a:lnTo>
                  <a:lnTo>
                    <a:pt x="484" y="805"/>
                  </a:lnTo>
                  <a:lnTo>
                    <a:pt x="488" y="812"/>
                  </a:lnTo>
                  <a:lnTo>
                    <a:pt x="491" y="818"/>
                  </a:lnTo>
                  <a:lnTo>
                    <a:pt x="492" y="821"/>
                  </a:lnTo>
                  <a:lnTo>
                    <a:pt x="489" y="820"/>
                  </a:lnTo>
                  <a:lnTo>
                    <a:pt x="485" y="818"/>
                  </a:lnTo>
                  <a:lnTo>
                    <a:pt x="480" y="812"/>
                  </a:lnTo>
                  <a:lnTo>
                    <a:pt x="472" y="805"/>
                  </a:lnTo>
                  <a:lnTo>
                    <a:pt x="455" y="784"/>
                  </a:lnTo>
                  <a:lnTo>
                    <a:pt x="434" y="758"/>
                  </a:lnTo>
                  <a:lnTo>
                    <a:pt x="414" y="730"/>
                  </a:lnTo>
                  <a:lnTo>
                    <a:pt x="398" y="707"/>
                  </a:lnTo>
                  <a:lnTo>
                    <a:pt x="392" y="698"/>
                  </a:lnTo>
                  <a:lnTo>
                    <a:pt x="388" y="690"/>
                  </a:lnTo>
                  <a:lnTo>
                    <a:pt x="386" y="685"/>
                  </a:lnTo>
                  <a:lnTo>
                    <a:pt x="385" y="682"/>
                  </a:lnTo>
                  <a:lnTo>
                    <a:pt x="387" y="682"/>
                  </a:lnTo>
                  <a:lnTo>
                    <a:pt x="391" y="685"/>
                  </a:lnTo>
                  <a:lnTo>
                    <a:pt x="397" y="690"/>
                  </a:lnTo>
                  <a:lnTo>
                    <a:pt x="403" y="698"/>
                  </a:lnTo>
                  <a:lnTo>
                    <a:pt x="421" y="718"/>
                  </a:lnTo>
                  <a:lnTo>
                    <a:pt x="442" y="745"/>
                  </a:lnTo>
                  <a:close/>
                  <a:moveTo>
                    <a:pt x="637" y="1009"/>
                  </a:moveTo>
                  <a:lnTo>
                    <a:pt x="636" y="1009"/>
                  </a:lnTo>
                  <a:lnTo>
                    <a:pt x="632" y="1007"/>
                  </a:lnTo>
                  <a:lnTo>
                    <a:pt x="625" y="1001"/>
                  </a:lnTo>
                  <a:lnTo>
                    <a:pt x="618" y="993"/>
                  </a:lnTo>
                  <a:lnTo>
                    <a:pt x="600" y="972"/>
                  </a:lnTo>
                  <a:lnTo>
                    <a:pt x="577" y="944"/>
                  </a:lnTo>
                  <a:lnTo>
                    <a:pt x="555" y="915"/>
                  </a:lnTo>
                  <a:lnTo>
                    <a:pt x="539" y="891"/>
                  </a:lnTo>
                  <a:lnTo>
                    <a:pt x="533" y="881"/>
                  </a:lnTo>
                  <a:lnTo>
                    <a:pt x="528" y="873"/>
                  </a:lnTo>
                  <a:lnTo>
                    <a:pt x="526" y="867"/>
                  </a:lnTo>
                  <a:lnTo>
                    <a:pt x="525" y="865"/>
                  </a:lnTo>
                  <a:lnTo>
                    <a:pt x="527" y="865"/>
                  </a:lnTo>
                  <a:lnTo>
                    <a:pt x="532" y="867"/>
                  </a:lnTo>
                  <a:lnTo>
                    <a:pt x="537" y="873"/>
                  </a:lnTo>
                  <a:lnTo>
                    <a:pt x="545" y="881"/>
                  </a:lnTo>
                  <a:lnTo>
                    <a:pt x="564" y="903"/>
                  </a:lnTo>
                  <a:lnTo>
                    <a:pt x="586" y="930"/>
                  </a:lnTo>
                  <a:lnTo>
                    <a:pt x="607" y="959"/>
                  </a:lnTo>
                  <a:lnTo>
                    <a:pt x="624" y="983"/>
                  </a:lnTo>
                  <a:lnTo>
                    <a:pt x="631" y="993"/>
                  </a:lnTo>
                  <a:lnTo>
                    <a:pt x="635" y="1001"/>
                  </a:lnTo>
                  <a:lnTo>
                    <a:pt x="637" y="1007"/>
                  </a:lnTo>
                  <a:lnTo>
                    <a:pt x="637" y="1009"/>
                  </a:lnTo>
                  <a:close/>
                  <a:moveTo>
                    <a:pt x="132" y="259"/>
                  </a:moveTo>
                  <a:lnTo>
                    <a:pt x="148" y="281"/>
                  </a:lnTo>
                  <a:lnTo>
                    <a:pt x="161" y="301"/>
                  </a:lnTo>
                  <a:lnTo>
                    <a:pt x="166" y="309"/>
                  </a:lnTo>
                  <a:lnTo>
                    <a:pt x="169" y="316"/>
                  </a:lnTo>
                  <a:lnTo>
                    <a:pt x="171" y="320"/>
                  </a:lnTo>
                  <a:lnTo>
                    <a:pt x="171" y="322"/>
                  </a:lnTo>
                  <a:lnTo>
                    <a:pt x="170" y="322"/>
                  </a:lnTo>
                  <a:lnTo>
                    <a:pt x="167" y="320"/>
                  </a:lnTo>
                  <a:lnTo>
                    <a:pt x="162" y="316"/>
                  </a:lnTo>
                  <a:lnTo>
                    <a:pt x="156" y="309"/>
                  </a:lnTo>
                  <a:lnTo>
                    <a:pt x="142" y="292"/>
                  </a:lnTo>
                  <a:lnTo>
                    <a:pt x="125" y="269"/>
                  </a:lnTo>
                  <a:lnTo>
                    <a:pt x="108" y="247"/>
                  </a:lnTo>
                  <a:lnTo>
                    <a:pt x="95" y="227"/>
                  </a:lnTo>
                  <a:lnTo>
                    <a:pt x="91" y="219"/>
                  </a:lnTo>
                  <a:lnTo>
                    <a:pt x="88" y="212"/>
                  </a:lnTo>
                  <a:lnTo>
                    <a:pt x="86" y="208"/>
                  </a:lnTo>
                  <a:lnTo>
                    <a:pt x="86" y="206"/>
                  </a:lnTo>
                  <a:lnTo>
                    <a:pt x="87" y="206"/>
                  </a:lnTo>
                  <a:lnTo>
                    <a:pt x="90" y="208"/>
                  </a:lnTo>
                  <a:lnTo>
                    <a:pt x="95" y="212"/>
                  </a:lnTo>
                  <a:lnTo>
                    <a:pt x="101" y="219"/>
                  </a:lnTo>
                  <a:lnTo>
                    <a:pt x="115" y="236"/>
                  </a:lnTo>
                  <a:lnTo>
                    <a:pt x="132" y="259"/>
                  </a:lnTo>
                  <a:close/>
                  <a:moveTo>
                    <a:pt x="249" y="414"/>
                  </a:moveTo>
                  <a:lnTo>
                    <a:pt x="266" y="439"/>
                  </a:lnTo>
                  <a:lnTo>
                    <a:pt x="279" y="459"/>
                  </a:lnTo>
                  <a:lnTo>
                    <a:pt x="284" y="467"/>
                  </a:lnTo>
                  <a:lnTo>
                    <a:pt x="288" y="473"/>
                  </a:lnTo>
                  <a:lnTo>
                    <a:pt x="290" y="479"/>
                  </a:lnTo>
                  <a:lnTo>
                    <a:pt x="290" y="481"/>
                  </a:lnTo>
                  <a:lnTo>
                    <a:pt x="289" y="481"/>
                  </a:lnTo>
                  <a:lnTo>
                    <a:pt x="285" y="479"/>
                  </a:lnTo>
                  <a:lnTo>
                    <a:pt x="280" y="473"/>
                  </a:lnTo>
                  <a:lnTo>
                    <a:pt x="274" y="467"/>
                  </a:lnTo>
                  <a:lnTo>
                    <a:pt x="258" y="450"/>
                  </a:lnTo>
                  <a:lnTo>
                    <a:pt x="241" y="426"/>
                  </a:lnTo>
                  <a:lnTo>
                    <a:pt x="224" y="402"/>
                  </a:lnTo>
                  <a:lnTo>
                    <a:pt x="210" y="382"/>
                  </a:lnTo>
                  <a:lnTo>
                    <a:pt x="204" y="373"/>
                  </a:lnTo>
                  <a:lnTo>
                    <a:pt x="201" y="367"/>
                  </a:lnTo>
                  <a:lnTo>
                    <a:pt x="199" y="361"/>
                  </a:lnTo>
                  <a:lnTo>
                    <a:pt x="199" y="359"/>
                  </a:lnTo>
                  <a:lnTo>
                    <a:pt x="200" y="359"/>
                  </a:lnTo>
                  <a:lnTo>
                    <a:pt x="204" y="361"/>
                  </a:lnTo>
                  <a:lnTo>
                    <a:pt x="209" y="367"/>
                  </a:lnTo>
                  <a:lnTo>
                    <a:pt x="215" y="373"/>
                  </a:lnTo>
                  <a:lnTo>
                    <a:pt x="230" y="391"/>
                  </a:lnTo>
                  <a:lnTo>
                    <a:pt x="249" y="414"/>
                  </a:lnTo>
                  <a:close/>
                  <a:moveTo>
                    <a:pt x="416" y="647"/>
                  </a:moveTo>
                  <a:lnTo>
                    <a:pt x="414" y="647"/>
                  </a:lnTo>
                  <a:lnTo>
                    <a:pt x="411" y="644"/>
                  </a:lnTo>
                  <a:lnTo>
                    <a:pt x="405" y="640"/>
                  </a:lnTo>
                  <a:lnTo>
                    <a:pt x="399" y="633"/>
                  </a:lnTo>
                  <a:lnTo>
                    <a:pt x="383" y="614"/>
                  </a:lnTo>
                  <a:lnTo>
                    <a:pt x="363" y="590"/>
                  </a:lnTo>
                  <a:lnTo>
                    <a:pt x="345" y="565"/>
                  </a:lnTo>
                  <a:lnTo>
                    <a:pt x="331" y="544"/>
                  </a:lnTo>
                  <a:lnTo>
                    <a:pt x="325" y="535"/>
                  </a:lnTo>
                  <a:lnTo>
                    <a:pt x="322" y="527"/>
                  </a:lnTo>
                  <a:lnTo>
                    <a:pt x="320" y="523"/>
                  </a:lnTo>
                  <a:lnTo>
                    <a:pt x="320" y="521"/>
                  </a:lnTo>
                  <a:lnTo>
                    <a:pt x="321" y="521"/>
                  </a:lnTo>
                  <a:lnTo>
                    <a:pt x="325" y="523"/>
                  </a:lnTo>
                  <a:lnTo>
                    <a:pt x="330" y="527"/>
                  </a:lnTo>
                  <a:lnTo>
                    <a:pt x="336" y="535"/>
                  </a:lnTo>
                  <a:lnTo>
                    <a:pt x="352" y="553"/>
                  </a:lnTo>
                  <a:lnTo>
                    <a:pt x="371" y="578"/>
                  </a:lnTo>
                  <a:lnTo>
                    <a:pt x="390" y="603"/>
                  </a:lnTo>
                  <a:lnTo>
                    <a:pt x="404" y="623"/>
                  </a:lnTo>
                  <a:lnTo>
                    <a:pt x="410" y="632"/>
                  </a:lnTo>
                  <a:lnTo>
                    <a:pt x="414" y="640"/>
                  </a:lnTo>
                  <a:lnTo>
                    <a:pt x="415" y="644"/>
                  </a:lnTo>
                  <a:lnTo>
                    <a:pt x="416" y="647"/>
                  </a:lnTo>
                  <a:close/>
                  <a:moveTo>
                    <a:pt x="501" y="748"/>
                  </a:moveTo>
                  <a:lnTo>
                    <a:pt x="521" y="773"/>
                  </a:lnTo>
                  <a:lnTo>
                    <a:pt x="537" y="796"/>
                  </a:lnTo>
                  <a:lnTo>
                    <a:pt x="542" y="806"/>
                  </a:lnTo>
                  <a:lnTo>
                    <a:pt x="546" y="812"/>
                  </a:lnTo>
                  <a:lnTo>
                    <a:pt x="548" y="818"/>
                  </a:lnTo>
                  <a:lnTo>
                    <a:pt x="549" y="820"/>
                  </a:lnTo>
                  <a:lnTo>
                    <a:pt x="547" y="820"/>
                  </a:lnTo>
                  <a:lnTo>
                    <a:pt x="543" y="818"/>
                  </a:lnTo>
                  <a:lnTo>
                    <a:pt x="538" y="812"/>
                  </a:lnTo>
                  <a:lnTo>
                    <a:pt x="530" y="806"/>
                  </a:lnTo>
                  <a:lnTo>
                    <a:pt x="513" y="786"/>
                  </a:lnTo>
                  <a:lnTo>
                    <a:pt x="493" y="760"/>
                  </a:lnTo>
                  <a:lnTo>
                    <a:pt x="473" y="735"/>
                  </a:lnTo>
                  <a:lnTo>
                    <a:pt x="458" y="712"/>
                  </a:lnTo>
                  <a:lnTo>
                    <a:pt x="453" y="702"/>
                  </a:lnTo>
                  <a:lnTo>
                    <a:pt x="448" y="695"/>
                  </a:lnTo>
                  <a:lnTo>
                    <a:pt x="446" y="690"/>
                  </a:lnTo>
                  <a:lnTo>
                    <a:pt x="446" y="687"/>
                  </a:lnTo>
                  <a:lnTo>
                    <a:pt x="448" y="687"/>
                  </a:lnTo>
                  <a:lnTo>
                    <a:pt x="452" y="690"/>
                  </a:lnTo>
                  <a:lnTo>
                    <a:pt x="457" y="696"/>
                  </a:lnTo>
                  <a:lnTo>
                    <a:pt x="465" y="702"/>
                  </a:lnTo>
                  <a:lnTo>
                    <a:pt x="481" y="723"/>
                  </a:lnTo>
                  <a:lnTo>
                    <a:pt x="501" y="748"/>
                  </a:lnTo>
                  <a:close/>
                  <a:moveTo>
                    <a:pt x="101" y="156"/>
                  </a:moveTo>
                  <a:lnTo>
                    <a:pt x="86" y="135"/>
                  </a:lnTo>
                  <a:lnTo>
                    <a:pt x="74" y="117"/>
                  </a:lnTo>
                  <a:lnTo>
                    <a:pt x="66" y="103"/>
                  </a:lnTo>
                  <a:lnTo>
                    <a:pt x="65" y="98"/>
                  </a:lnTo>
                  <a:lnTo>
                    <a:pt x="66" y="98"/>
                  </a:lnTo>
                  <a:lnTo>
                    <a:pt x="70" y="100"/>
                  </a:lnTo>
                  <a:lnTo>
                    <a:pt x="74" y="103"/>
                  </a:lnTo>
                  <a:lnTo>
                    <a:pt x="79" y="109"/>
                  </a:lnTo>
                  <a:lnTo>
                    <a:pt x="92" y="125"/>
                  </a:lnTo>
                  <a:lnTo>
                    <a:pt x="107" y="145"/>
                  </a:lnTo>
                  <a:lnTo>
                    <a:pt x="122" y="166"/>
                  </a:lnTo>
                  <a:lnTo>
                    <a:pt x="134" y="184"/>
                  </a:lnTo>
                  <a:lnTo>
                    <a:pt x="141" y="197"/>
                  </a:lnTo>
                  <a:lnTo>
                    <a:pt x="143" y="204"/>
                  </a:lnTo>
                  <a:lnTo>
                    <a:pt x="142" y="204"/>
                  </a:lnTo>
                  <a:lnTo>
                    <a:pt x="139" y="201"/>
                  </a:lnTo>
                  <a:lnTo>
                    <a:pt x="134" y="197"/>
                  </a:lnTo>
                  <a:lnTo>
                    <a:pt x="129" y="192"/>
                  </a:lnTo>
                  <a:lnTo>
                    <a:pt x="116" y="177"/>
                  </a:lnTo>
                  <a:lnTo>
                    <a:pt x="101" y="156"/>
                  </a:lnTo>
                  <a:close/>
                  <a:moveTo>
                    <a:pt x="206" y="299"/>
                  </a:moveTo>
                  <a:lnTo>
                    <a:pt x="190" y="277"/>
                  </a:lnTo>
                  <a:lnTo>
                    <a:pt x="177" y="258"/>
                  </a:lnTo>
                  <a:lnTo>
                    <a:pt x="173" y="250"/>
                  </a:lnTo>
                  <a:lnTo>
                    <a:pt x="170" y="245"/>
                  </a:lnTo>
                  <a:lnTo>
                    <a:pt x="168" y="240"/>
                  </a:lnTo>
                  <a:lnTo>
                    <a:pt x="168" y="238"/>
                  </a:lnTo>
                  <a:lnTo>
                    <a:pt x="170" y="238"/>
                  </a:lnTo>
                  <a:lnTo>
                    <a:pt x="173" y="240"/>
                  </a:lnTo>
                  <a:lnTo>
                    <a:pt x="177" y="244"/>
                  </a:lnTo>
                  <a:lnTo>
                    <a:pt x="183" y="250"/>
                  </a:lnTo>
                  <a:lnTo>
                    <a:pt x="197" y="266"/>
                  </a:lnTo>
                  <a:lnTo>
                    <a:pt x="213" y="288"/>
                  </a:lnTo>
                  <a:lnTo>
                    <a:pt x="229" y="309"/>
                  </a:lnTo>
                  <a:lnTo>
                    <a:pt x="241" y="329"/>
                  </a:lnTo>
                  <a:lnTo>
                    <a:pt x="249" y="343"/>
                  </a:lnTo>
                  <a:lnTo>
                    <a:pt x="251" y="349"/>
                  </a:lnTo>
                  <a:lnTo>
                    <a:pt x="249" y="349"/>
                  </a:lnTo>
                  <a:lnTo>
                    <a:pt x="247" y="347"/>
                  </a:lnTo>
                  <a:lnTo>
                    <a:pt x="242" y="343"/>
                  </a:lnTo>
                  <a:lnTo>
                    <a:pt x="236" y="337"/>
                  </a:lnTo>
                  <a:lnTo>
                    <a:pt x="223" y="320"/>
                  </a:lnTo>
                  <a:lnTo>
                    <a:pt x="206" y="299"/>
                  </a:lnTo>
                  <a:close/>
                  <a:moveTo>
                    <a:pt x="324" y="437"/>
                  </a:moveTo>
                  <a:lnTo>
                    <a:pt x="342" y="459"/>
                  </a:lnTo>
                  <a:lnTo>
                    <a:pt x="355" y="480"/>
                  </a:lnTo>
                  <a:lnTo>
                    <a:pt x="359" y="487"/>
                  </a:lnTo>
                  <a:lnTo>
                    <a:pt x="363" y="494"/>
                  </a:lnTo>
                  <a:lnTo>
                    <a:pt x="364" y="498"/>
                  </a:lnTo>
                  <a:lnTo>
                    <a:pt x="364" y="501"/>
                  </a:lnTo>
                  <a:lnTo>
                    <a:pt x="363" y="501"/>
                  </a:lnTo>
                  <a:lnTo>
                    <a:pt x="360" y="498"/>
                  </a:lnTo>
                  <a:lnTo>
                    <a:pt x="356" y="494"/>
                  </a:lnTo>
                  <a:lnTo>
                    <a:pt x="349" y="489"/>
                  </a:lnTo>
                  <a:lnTo>
                    <a:pt x="334" y="471"/>
                  </a:lnTo>
                  <a:lnTo>
                    <a:pt x="317" y="449"/>
                  </a:lnTo>
                  <a:lnTo>
                    <a:pt x="301" y="426"/>
                  </a:lnTo>
                  <a:lnTo>
                    <a:pt x="288" y="405"/>
                  </a:lnTo>
                  <a:lnTo>
                    <a:pt x="282" y="398"/>
                  </a:lnTo>
                  <a:lnTo>
                    <a:pt x="279" y="391"/>
                  </a:lnTo>
                  <a:lnTo>
                    <a:pt x="278" y="387"/>
                  </a:lnTo>
                  <a:lnTo>
                    <a:pt x="277" y="385"/>
                  </a:lnTo>
                  <a:lnTo>
                    <a:pt x="279" y="385"/>
                  </a:lnTo>
                  <a:lnTo>
                    <a:pt x="282" y="387"/>
                  </a:lnTo>
                  <a:lnTo>
                    <a:pt x="287" y="391"/>
                  </a:lnTo>
                  <a:lnTo>
                    <a:pt x="293" y="397"/>
                  </a:lnTo>
                  <a:lnTo>
                    <a:pt x="307" y="414"/>
                  </a:lnTo>
                  <a:lnTo>
                    <a:pt x="324" y="437"/>
                  </a:lnTo>
                  <a:close/>
                  <a:moveTo>
                    <a:pt x="443" y="593"/>
                  </a:moveTo>
                  <a:lnTo>
                    <a:pt x="460" y="617"/>
                  </a:lnTo>
                  <a:lnTo>
                    <a:pt x="474" y="637"/>
                  </a:lnTo>
                  <a:lnTo>
                    <a:pt x="480" y="646"/>
                  </a:lnTo>
                  <a:lnTo>
                    <a:pt x="483" y="653"/>
                  </a:lnTo>
                  <a:lnTo>
                    <a:pt x="485" y="657"/>
                  </a:lnTo>
                  <a:lnTo>
                    <a:pt x="485" y="660"/>
                  </a:lnTo>
                  <a:lnTo>
                    <a:pt x="484" y="660"/>
                  </a:lnTo>
                  <a:lnTo>
                    <a:pt x="480" y="657"/>
                  </a:lnTo>
                  <a:lnTo>
                    <a:pt x="475" y="653"/>
                  </a:lnTo>
                  <a:lnTo>
                    <a:pt x="469" y="646"/>
                  </a:lnTo>
                  <a:lnTo>
                    <a:pt x="454" y="629"/>
                  </a:lnTo>
                  <a:lnTo>
                    <a:pt x="435" y="605"/>
                  </a:lnTo>
                  <a:lnTo>
                    <a:pt x="417" y="581"/>
                  </a:lnTo>
                  <a:lnTo>
                    <a:pt x="404" y="561"/>
                  </a:lnTo>
                  <a:lnTo>
                    <a:pt x="399" y="552"/>
                  </a:lnTo>
                  <a:lnTo>
                    <a:pt x="394" y="545"/>
                  </a:lnTo>
                  <a:lnTo>
                    <a:pt x="392" y="540"/>
                  </a:lnTo>
                  <a:lnTo>
                    <a:pt x="392" y="538"/>
                  </a:lnTo>
                  <a:lnTo>
                    <a:pt x="394" y="538"/>
                  </a:lnTo>
                  <a:lnTo>
                    <a:pt x="398" y="540"/>
                  </a:lnTo>
                  <a:lnTo>
                    <a:pt x="403" y="545"/>
                  </a:lnTo>
                  <a:lnTo>
                    <a:pt x="410" y="551"/>
                  </a:lnTo>
                  <a:lnTo>
                    <a:pt x="425" y="569"/>
                  </a:lnTo>
                  <a:lnTo>
                    <a:pt x="443" y="593"/>
                  </a:lnTo>
                  <a:close/>
                  <a:moveTo>
                    <a:pt x="614" y="826"/>
                  </a:moveTo>
                  <a:lnTo>
                    <a:pt x="611" y="826"/>
                  </a:lnTo>
                  <a:lnTo>
                    <a:pt x="608" y="823"/>
                  </a:lnTo>
                  <a:lnTo>
                    <a:pt x="603" y="819"/>
                  </a:lnTo>
                  <a:lnTo>
                    <a:pt x="596" y="812"/>
                  </a:lnTo>
                  <a:lnTo>
                    <a:pt x="579" y="793"/>
                  </a:lnTo>
                  <a:lnTo>
                    <a:pt x="561" y="769"/>
                  </a:lnTo>
                  <a:lnTo>
                    <a:pt x="541" y="744"/>
                  </a:lnTo>
                  <a:lnTo>
                    <a:pt x="527" y="723"/>
                  </a:lnTo>
                  <a:lnTo>
                    <a:pt x="522" y="714"/>
                  </a:lnTo>
                  <a:lnTo>
                    <a:pt x="518" y="707"/>
                  </a:lnTo>
                  <a:lnTo>
                    <a:pt x="515" y="702"/>
                  </a:lnTo>
                  <a:lnTo>
                    <a:pt x="515" y="699"/>
                  </a:lnTo>
                  <a:lnTo>
                    <a:pt x="518" y="699"/>
                  </a:lnTo>
                  <a:lnTo>
                    <a:pt x="521" y="701"/>
                  </a:lnTo>
                  <a:lnTo>
                    <a:pt x="526" y="707"/>
                  </a:lnTo>
                  <a:lnTo>
                    <a:pt x="533" y="713"/>
                  </a:lnTo>
                  <a:lnTo>
                    <a:pt x="549" y="731"/>
                  </a:lnTo>
                  <a:lnTo>
                    <a:pt x="568" y="756"/>
                  </a:lnTo>
                  <a:lnTo>
                    <a:pt x="587" y="781"/>
                  </a:lnTo>
                  <a:lnTo>
                    <a:pt x="602" y="803"/>
                  </a:lnTo>
                  <a:lnTo>
                    <a:pt x="607" y="811"/>
                  </a:lnTo>
                  <a:lnTo>
                    <a:pt x="611" y="819"/>
                  </a:lnTo>
                  <a:lnTo>
                    <a:pt x="613" y="823"/>
                  </a:lnTo>
                  <a:lnTo>
                    <a:pt x="614" y="826"/>
                  </a:lnTo>
                  <a:close/>
                  <a:moveTo>
                    <a:pt x="97" y="64"/>
                  </a:moveTo>
                  <a:lnTo>
                    <a:pt x="82" y="45"/>
                  </a:lnTo>
                  <a:lnTo>
                    <a:pt x="72" y="29"/>
                  </a:lnTo>
                  <a:lnTo>
                    <a:pt x="65" y="17"/>
                  </a:lnTo>
                  <a:lnTo>
                    <a:pt x="64" y="12"/>
                  </a:lnTo>
                  <a:lnTo>
                    <a:pt x="65" y="10"/>
                  </a:lnTo>
                  <a:lnTo>
                    <a:pt x="68" y="13"/>
                  </a:lnTo>
                  <a:lnTo>
                    <a:pt x="72" y="16"/>
                  </a:lnTo>
                  <a:lnTo>
                    <a:pt x="77" y="21"/>
                  </a:lnTo>
                  <a:lnTo>
                    <a:pt x="89" y="35"/>
                  </a:lnTo>
                  <a:lnTo>
                    <a:pt x="103" y="55"/>
                  </a:lnTo>
                  <a:lnTo>
                    <a:pt x="116" y="73"/>
                  </a:lnTo>
                  <a:lnTo>
                    <a:pt x="127" y="90"/>
                  </a:lnTo>
                  <a:lnTo>
                    <a:pt x="133" y="102"/>
                  </a:lnTo>
                  <a:lnTo>
                    <a:pt x="135" y="108"/>
                  </a:lnTo>
                  <a:lnTo>
                    <a:pt x="133" y="108"/>
                  </a:lnTo>
                  <a:lnTo>
                    <a:pt x="131" y="106"/>
                  </a:lnTo>
                  <a:lnTo>
                    <a:pt x="127" y="102"/>
                  </a:lnTo>
                  <a:lnTo>
                    <a:pt x="122" y="97"/>
                  </a:lnTo>
                  <a:lnTo>
                    <a:pt x="111" y="83"/>
                  </a:lnTo>
                  <a:lnTo>
                    <a:pt x="97" y="64"/>
                  </a:lnTo>
                  <a:close/>
                  <a:moveTo>
                    <a:pt x="192" y="195"/>
                  </a:moveTo>
                  <a:lnTo>
                    <a:pt x="177" y="176"/>
                  </a:lnTo>
                  <a:lnTo>
                    <a:pt x="167" y="157"/>
                  </a:lnTo>
                  <a:lnTo>
                    <a:pt x="159" y="145"/>
                  </a:lnTo>
                  <a:lnTo>
                    <a:pt x="158" y="139"/>
                  </a:lnTo>
                  <a:lnTo>
                    <a:pt x="159" y="139"/>
                  </a:lnTo>
                  <a:lnTo>
                    <a:pt x="162" y="141"/>
                  </a:lnTo>
                  <a:lnTo>
                    <a:pt x="166" y="144"/>
                  </a:lnTo>
                  <a:lnTo>
                    <a:pt x="171" y="150"/>
                  </a:lnTo>
                  <a:lnTo>
                    <a:pt x="184" y="165"/>
                  </a:lnTo>
                  <a:lnTo>
                    <a:pt x="199" y="184"/>
                  </a:lnTo>
                  <a:lnTo>
                    <a:pt x="213" y="205"/>
                  </a:lnTo>
                  <a:lnTo>
                    <a:pt x="224" y="222"/>
                  </a:lnTo>
                  <a:lnTo>
                    <a:pt x="231" y="235"/>
                  </a:lnTo>
                  <a:lnTo>
                    <a:pt x="233" y="240"/>
                  </a:lnTo>
                  <a:lnTo>
                    <a:pt x="231" y="240"/>
                  </a:lnTo>
                  <a:lnTo>
                    <a:pt x="228" y="238"/>
                  </a:lnTo>
                  <a:lnTo>
                    <a:pt x="225" y="235"/>
                  </a:lnTo>
                  <a:lnTo>
                    <a:pt x="220" y="230"/>
                  </a:lnTo>
                  <a:lnTo>
                    <a:pt x="207" y="214"/>
                  </a:lnTo>
                  <a:lnTo>
                    <a:pt x="192" y="195"/>
                  </a:lnTo>
                  <a:close/>
                  <a:moveTo>
                    <a:pt x="294" y="333"/>
                  </a:moveTo>
                  <a:lnTo>
                    <a:pt x="279" y="312"/>
                  </a:lnTo>
                  <a:lnTo>
                    <a:pt x="266" y="293"/>
                  </a:lnTo>
                  <a:lnTo>
                    <a:pt x="262" y="286"/>
                  </a:lnTo>
                  <a:lnTo>
                    <a:pt x="260" y="280"/>
                  </a:lnTo>
                  <a:lnTo>
                    <a:pt x="257" y="276"/>
                  </a:lnTo>
                  <a:lnTo>
                    <a:pt x="257" y="274"/>
                  </a:lnTo>
                  <a:lnTo>
                    <a:pt x="258" y="274"/>
                  </a:lnTo>
                  <a:lnTo>
                    <a:pt x="262" y="276"/>
                  </a:lnTo>
                  <a:lnTo>
                    <a:pt x="266" y="279"/>
                  </a:lnTo>
                  <a:lnTo>
                    <a:pt x="271" y="286"/>
                  </a:lnTo>
                  <a:lnTo>
                    <a:pt x="284" y="301"/>
                  </a:lnTo>
                  <a:lnTo>
                    <a:pt x="301" y="321"/>
                  </a:lnTo>
                  <a:lnTo>
                    <a:pt x="316" y="343"/>
                  </a:lnTo>
                  <a:lnTo>
                    <a:pt x="328" y="360"/>
                  </a:lnTo>
                  <a:lnTo>
                    <a:pt x="332" y="368"/>
                  </a:lnTo>
                  <a:lnTo>
                    <a:pt x="335" y="374"/>
                  </a:lnTo>
                  <a:lnTo>
                    <a:pt x="336" y="377"/>
                  </a:lnTo>
                  <a:lnTo>
                    <a:pt x="336" y="381"/>
                  </a:lnTo>
                  <a:lnTo>
                    <a:pt x="335" y="381"/>
                  </a:lnTo>
                  <a:lnTo>
                    <a:pt x="332" y="378"/>
                  </a:lnTo>
                  <a:lnTo>
                    <a:pt x="328" y="374"/>
                  </a:lnTo>
                  <a:lnTo>
                    <a:pt x="322" y="369"/>
                  </a:lnTo>
                  <a:lnTo>
                    <a:pt x="309" y="353"/>
                  </a:lnTo>
                  <a:lnTo>
                    <a:pt x="294" y="333"/>
                  </a:lnTo>
                  <a:close/>
                  <a:moveTo>
                    <a:pt x="401" y="476"/>
                  </a:moveTo>
                  <a:lnTo>
                    <a:pt x="385" y="454"/>
                  </a:lnTo>
                  <a:lnTo>
                    <a:pt x="372" y="435"/>
                  </a:lnTo>
                  <a:lnTo>
                    <a:pt x="367" y="427"/>
                  </a:lnTo>
                  <a:lnTo>
                    <a:pt x="364" y="421"/>
                  </a:lnTo>
                  <a:lnTo>
                    <a:pt x="362" y="416"/>
                  </a:lnTo>
                  <a:lnTo>
                    <a:pt x="362" y="414"/>
                  </a:lnTo>
                  <a:lnTo>
                    <a:pt x="364" y="414"/>
                  </a:lnTo>
                  <a:lnTo>
                    <a:pt x="366" y="416"/>
                  </a:lnTo>
                  <a:lnTo>
                    <a:pt x="372" y="421"/>
                  </a:lnTo>
                  <a:lnTo>
                    <a:pt x="377" y="426"/>
                  </a:lnTo>
                  <a:lnTo>
                    <a:pt x="391" y="442"/>
                  </a:lnTo>
                  <a:lnTo>
                    <a:pt x="408" y="464"/>
                  </a:lnTo>
                  <a:lnTo>
                    <a:pt x="425" y="486"/>
                  </a:lnTo>
                  <a:lnTo>
                    <a:pt x="437" y="505"/>
                  </a:lnTo>
                  <a:lnTo>
                    <a:pt x="441" y="513"/>
                  </a:lnTo>
                  <a:lnTo>
                    <a:pt x="444" y="519"/>
                  </a:lnTo>
                  <a:lnTo>
                    <a:pt x="446" y="523"/>
                  </a:lnTo>
                  <a:lnTo>
                    <a:pt x="446" y="526"/>
                  </a:lnTo>
                  <a:lnTo>
                    <a:pt x="445" y="526"/>
                  </a:lnTo>
                  <a:lnTo>
                    <a:pt x="442" y="524"/>
                  </a:lnTo>
                  <a:lnTo>
                    <a:pt x="438" y="520"/>
                  </a:lnTo>
                  <a:lnTo>
                    <a:pt x="431" y="513"/>
                  </a:lnTo>
                  <a:lnTo>
                    <a:pt x="417" y="497"/>
                  </a:lnTo>
                  <a:lnTo>
                    <a:pt x="401" y="476"/>
                  </a:lnTo>
                  <a:close/>
                  <a:moveTo>
                    <a:pt x="522" y="613"/>
                  </a:moveTo>
                  <a:lnTo>
                    <a:pt x="539" y="636"/>
                  </a:lnTo>
                  <a:lnTo>
                    <a:pt x="552" y="656"/>
                  </a:lnTo>
                  <a:lnTo>
                    <a:pt x="557" y="664"/>
                  </a:lnTo>
                  <a:lnTo>
                    <a:pt x="561" y="671"/>
                  </a:lnTo>
                  <a:lnTo>
                    <a:pt x="562" y="675"/>
                  </a:lnTo>
                  <a:lnTo>
                    <a:pt x="562" y="677"/>
                  </a:lnTo>
                  <a:lnTo>
                    <a:pt x="561" y="677"/>
                  </a:lnTo>
                  <a:lnTo>
                    <a:pt x="557" y="675"/>
                  </a:lnTo>
                  <a:lnTo>
                    <a:pt x="552" y="671"/>
                  </a:lnTo>
                  <a:lnTo>
                    <a:pt x="547" y="666"/>
                  </a:lnTo>
                  <a:lnTo>
                    <a:pt x="532" y="648"/>
                  </a:lnTo>
                  <a:lnTo>
                    <a:pt x="514" y="626"/>
                  </a:lnTo>
                  <a:lnTo>
                    <a:pt x="497" y="603"/>
                  </a:lnTo>
                  <a:lnTo>
                    <a:pt x="484" y="582"/>
                  </a:lnTo>
                  <a:lnTo>
                    <a:pt x="479" y="575"/>
                  </a:lnTo>
                  <a:lnTo>
                    <a:pt x="475" y="568"/>
                  </a:lnTo>
                  <a:lnTo>
                    <a:pt x="473" y="564"/>
                  </a:lnTo>
                  <a:lnTo>
                    <a:pt x="473" y="561"/>
                  </a:lnTo>
                  <a:lnTo>
                    <a:pt x="475" y="561"/>
                  </a:lnTo>
                  <a:lnTo>
                    <a:pt x="479" y="563"/>
                  </a:lnTo>
                  <a:lnTo>
                    <a:pt x="483" y="567"/>
                  </a:lnTo>
                  <a:lnTo>
                    <a:pt x="489" y="574"/>
                  </a:lnTo>
                  <a:lnTo>
                    <a:pt x="505" y="591"/>
                  </a:lnTo>
                  <a:lnTo>
                    <a:pt x="522" y="613"/>
                  </a:lnTo>
                  <a:close/>
                  <a:moveTo>
                    <a:pt x="290" y="239"/>
                  </a:moveTo>
                  <a:lnTo>
                    <a:pt x="276" y="220"/>
                  </a:lnTo>
                  <a:lnTo>
                    <a:pt x="265" y="203"/>
                  </a:lnTo>
                  <a:lnTo>
                    <a:pt x="258" y="191"/>
                  </a:lnTo>
                  <a:lnTo>
                    <a:pt x="257" y="185"/>
                  </a:lnTo>
                  <a:lnTo>
                    <a:pt x="258" y="185"/>
                  </a:lnTo>
                  <a:lnTo>
                    <a:pt x="262" y="186"/>
                  </a:lnTo>
                  <a:lnTo>
                    <a:pt x="265" y="191"/>
                  </a:lnTo>
                  <a:lnTo>
                    <a:pt x="270" y="195"/>
                  </a:lnTo>
                  <a:lnTo>
                    <a:pt x="282" y="209"/>
                  </a:lnTo>
                  <a:lnTo>
                    <a:pt x="296" y="228"/>
                  </a:lnTo>
                  <a:lnTo>
                    <a:pt x="310" y="247"/>
                  </a:lnTo>
                  <a:lnTo>
                    <a:pt x="321" y="264"/>
                  </a:lnTo>
                  <a:lnTo>
                    <a:pt x="328" y="276"/>
                  </a:lnTo>
                  <a:lnTo>
                    <a:pt x="330" y="282"/>
                  </a:lnTo>
                  <a:lnTo>
                    <a:pt x="328" y="282"/>
                  </a:lnTo>
                  <a:lnTo>
                    <a:pt x="325" y="280"/>
                  </a:lnTo>
                  <a:lnTo>
                    <a:pt x="321" y="277"/>
                  </a:lnTo>
                  <a:lnTo>
                    <a:pt x="317" y="272"/>
                  </a:lnTo>
                  <a:lnTo>
                    <a:pt x="305" y="258"/>
                  </a:lnTo>
                  <a:lnTo>
                    <a:pt x="290" y="239"/>
                  </a:lnTo>
                  <a:close/>
                  <a:moveTo>
                    <a:pt x="387" y="370"/>
                  </a:moveTo>
                  <a:lnTo>
                    <a:pt x="373" y="349"/>
                  </a:lnTo>
                  <a:lnTo>
                    <a:pt x="361" y="332"/>
                  </a:lnTo>
                  <a:lnTo>
                    <a:pt x="357" y="324"/>
                  </a:lnTo>
                  <a:lnTo>
                    <a:pt x="355" y="319"/>
                  </a:lnTo>
                  <a:lnTo>
                    <a:pt x="352" y="315"/>
                  </a:lnTo>
                  <a:lnTo>
                    <a:pt x="352" y="313"/>
                  </a:lnTo>
                  <a:lnTo>
                    <a:pt x="355" y="313"/>
                  </a:lnTo>
                  <a:lnTo>
                    <a:pt x="357" y="315"/>
                  </a:lnTo>
                  <a:lnTo>
                    <a:pt x="361" y="319"/>
                  </a:lnTo>
                  <a:lnTo>
                    <a:pt x="366" y="324"/>
                  </a:lnTo>
                  <a:lnTo>
                    <a:pt x="379" y="340"/>
                  </a:lnTo>
                  <a:lnTo>
                    <a:pt x="394" y="358"/>
                  </a:lnTo>
                  <a:lnTo>
                    <a:pt x="408" y="378"/>
                  </a:lnTo>
                  <a:lnTo>
                    <a:pt x="420" y="396"/>
                  </a:lnTo>
                  <a:lnTo>
                    <a:pt x="425" y="403"/>
                  </a:lnTo>
                  <a:lnTo>
                    <a:pt x="427" y="409"/>
                  </a:lnTo>
                  <a:lnTo>
                    <a:pt x="429" y="413"/>
                  </a:lnTo>
                  <a:lnTo>
                    <a:pt x="429" y="415"/>
                  </a:lnTo>
                  <a:lnTo>
                    <a:pt x="428" y="415"/>
                  </a:lnTo>
                  <a:lnTo>
                    <a:pt x="425" y="413"/>
                  </a:lnTo>
                  <a:lnTo>
                    <a:pt x="420" y="410"/>
                  </a:lnTo>
                  <a:lnTo>
                    <a:pt x="415" y="404"/>
                  </a:lnTo>
                  <a:lnTo>
                    <a:pt x="402" y="389"/>
                  </a:lnTo>
                  <a:lnTo>
                    <a:pt x="387" y="370"/>
                  </a:lnTo>
                  <a:close/>
                  <a:moveTo>
                    <a:pt x="491" y="507"/>
                  </a:moveTo>
                  <a:lnTo>
                    <a:pt x="475" y="486"/>
                  </a:lnTo>
                  <a:lnTo>
                    <a:pt x="464" y="468"/>
                  </a:lnTo>
                  <a:lnTo>
                    <a:pt x="459" y="460"/>
                  </a:lnTo>
                  <a:lnTo>
                    <a:pt x="456" y="454"/>
                  </a:lnTo>
                  <a:lnTo>
                    <a:pt x="454" y="450"/>
                  </a:lnTo>
                  <a:lnTo>
                    <a:pt x="454" y="448"/>
                  </a:lnTo>
                  <a:lnTo>
                    <a:pt x="456" y="448"/>
                  </a:lnTo>
                  <a:lnTo>
                    <a:pt x="458" y="450"/>
                  </a:lnTo>
                  <a:lnTo>
                    <a:pt x="462" y="454"/>
                  </a:lnTo>
                  <a:lnTo>
                    <a:pt x="468" y="459"/>
                  </a:lnTo>
                  <a:lnTo>
                    <a:pt x="482" y="474"/>
                  </a:lnTo>
                  <a:lnTo>
                    <a:pt x="498" y="495"/>
                  </a:lnTo>
                  <a:lnTo>
                    <a:pt x="513" y="517"/>
                  </a:lnTo>
                  <a:lnTo>
                    <a:pt x="525" y="535"/>
                  </a:lnTo>
                  <a:lnTo>
                    <a:pt x="529" y="542"/>
                  </a:lnTo>
                  <a:lnTo>
                    <a:pt x="533" y="548"/>
                  </a:lnTo>
                  <a:lnTo>
                    <a:pt x="535" y="552"/>
                  </a:lnTo>
                  <a:lnTo>
                    <a:pt x="535" y="554"/>
                  </a:lnTo>
                  <a:lnTo>
                    <a:pt x="533" y="554"/>
                  </a:lnTo>
                  <a:lnTo>
                    <a:pt x="530" y="552"/>
                  </a:lnTo>
                  <a:lnTo>
                    <a:pt x="526" y="549"/>
                  </a:lnTo>
                  <a:lnTo>
                    <a:pt x="521" y="542"/>
                  </a:lnTo>
                  <a:lnTo>
                    <a:pt x="507" y="527"/>
                  </a:lnTo>
                  <a:lnTo>
                    <a:pt x="491" y="507"/>
                  </a:lnTo>
                  <a:close/>
                  <a:moveTo>
                    <a:pt x="600" y="650"/>
                  </a:moveTo>
                  <a:lnTo>
                    <a:pt x="583" y="628"/>
                  </a:lnTo>
                  <a:lnTo>
                    <a:pt x="570" y="609"/>
                  </a:lnTo>
                  <a:lnTo>
                    <a:pt x="566" y="602"/>
                  </a:lnTo>
                  <a:lnTo>
                    <a:pt x="563" y="595"/>
                  </a:lnTo>
                  <a:lnTo>
                    <a:pt x="561" y="591"/>
                  </a:lnTo>
                  <a:lnTo>
                    <a:pt x="561" y="589"/>
                  </a:lnTo>
                  <a:lnTo>
                    <a:pt x="562" y="588"/>
                  </a:lnTo>
                  <a:lnTo>
                    <a:pt x="565" y="590"/>
                  </a:lnTo>
                  <a:lnTo>
                    <a:pt x="570" y="594"/>
                  </a:lnTo>
                  <a:lnTo>
                    <a:pt x="576" y="601"/>
                  </a:lnTo>
                  <a:lnTo>
                    <a:pt x="591" y="617"/>
                  </a:lnTo>
                  <a:lnTo>
                    <a:pt x="607" y="637"/>
                  </a:lnTo>
                  <a:lnTo>
                    <a:pt x="624" y="660"/>
                  </a:lnTo>
                  <a:lnTo>
                    <a:pt x="636" y="680"/>
                  </a:lnTo>
                  <a:lnTo>
                    <a:pt x="642" y="687"/>
                  </a:lnTo>
                  <a:lnTo>
                    <a:pt x="645" y="694"/>
                  </a:lnTo>
                  <a:lnTo>
                    <a:pt x="646" y="698"/>
                  </a:lnTo>
                  <a:lnTo>
                    <a:pt x="646" y="700"/>
                  </a:lnTo>
                  <a:lnTo>
                    <a:pt x="645" y="700"/>
                  </a:lnTo>
                  <a:lnTo>
                    <a:pt x="642" y="698"/>
                  </a:lnTo>
                  <a:lnTo>
                    <a:pt x="637" y="694"/>
                  </a:lnTo>
                  <a:lnTo>
                    <a:pt x="631" y="688"/>
                  </a:lnTo>
                  <a:lnTo>
                    <a:pt x="617" y="672"/>
                  </a:lnTo>
                  <a:lnTo>
                    <a:pt x="600" y="650"/>
                  </a:lnTo>
                  <a:close/>
                  <a:moveTo>
                    <a:pt x="488" y="411"/>
                  </a:moveTo>
                  <a:lnTo>
                    <a:pt x="474" y="391"/>
                  </a:lnTo>
                  <a:lnTo>
                    <a:pt x="464" y="375"/>
                  </a:lnTo>
                  <a:lnTo>
                    <a:pt x="459" y="368"/>
                  </a:lnTo>
                  <a:lnTo>
                    <a:pt x="456" y="362"/>
                  </a:lnTo>
                  <a:lnTo>
                    <a:pt x="455" y="359"/>
                  </a:lnTo>
                  <a:lnTo>
                    <a:pt x="455" y="357"/>
                  </a:lnTo>
                  <a:lnTo>
                    <a:pt x="456" y="357"/>
                  </a:lnTo>
                  <a:lnTo>
                    <a:pt x="459" y="358"/>
                  </a:lnTo>
                  <a:lnTo>
                    <a:pt x="464" y="362"/>
                  </a:lnTo>
                  <a:lnTo>
                    <a:pt x="468" y="367"/>
                  </a:lnTo>
                  <a:lnTo>
                    <a:pt x="481" y="381"/>
                  </a:lnTo>
                  <a:lnTo>
                    <a:pt x="495" y="400"/>
                  </a:lnTo>
                  <a:lnTo>
                    <a:pt x="509" y="418"/>
                  </a:lnTo>
                  <a:lnTo>
                    <a:pt x="520" y="436"/>
                  </a:lnTo>
                  <a:lnTo>
                    <a:pt x="524" y="442"/>
                  </a:lnTo>
                  <a:lnTo>
                    <a:pt x="527" y="448"/>
                  </a:lnTo>
                  <a:lnTo>
                    <a:pt x="528" y="452"/>
                  </a:lnTo>
                  <a:lnTo>
                    <a:pt x="528" y="454"/>
                  </a:lnTo>
                  <a:lnTo>
                    <a:pt x="527" y="454"/>
                  </a:lnTo>
                  <a:lnTo>
                    <a:pt x="524" y="452"/>
                  </a:lnTo>
                  <a:lnTo>
                    <a:pt x="520" y="449"/>
                  </a:lnTo>
                  <a:lnTo>
                    <a:pt x="515" y="443"/>
                  </a:lnTo>
                  <a:lnTo>
                    <a:pt x="502" y="429"/>
                  </a:lnTo>
                  <a:lnTo>
                    <a:pt x="488" y="411"/>
                  </a:lnTo>
                  <a:close/>
                  <a:moveTo>
                    <a:pt x="587" y="541"/>
                  </a:moveTo>
                  <a:lnTo>
                    <a:pt x="573" y="522"/>
                  </a:lnTo>
                  <a:lnTo>
                    <a:pt x="561" y="504"/>
                  </a:lnTo>
                  <a:lnTo>
                    <a:pt x="556" y="497"/>
                  </a:lnTo>
                  <a:lnTo>
                    <a:pt x="553" y="492"/>
                  </a:lnTo>
                  <a:lnTo>
                    <a:pt x="552" y="487"/>
                  </a:lnTo>
                  <a:lnTo>
                    <a:pt x="552" y="485"/>
                  </a:lnTo>
                  <a:lnTo>
                    <a:pt x="553" y="484"/>
                  </a:lnTo>
                  <a:lnTo>
                    <a:pt x="556" y="486"/>
                  </a:lnTo>
                  <a:lnTo>
                    <a:pt x="561" y="491"/>
                  </a:lnTo>
                  <a:lnTo>
                    <a:pt x="566" y="496"/>
                  </a:lnTo>
                  <a:lnTo>
                    <a:pt x="579" y="511"/>
                  </a:lnTo>
                  <a:lnTo>
                    <a:pt x="594" y="530"/>
                  </a:lnTo>
                  <a:lnTo>
                    <a:pt x="609" y="550"/>
                  </a:lnTo>
                  <a:lnTo>
                    <a:pt x="621" y="567"/>
                  </a:lnTo>
                  <a:lnTo>
                    <a:pt x="625" y="575"/>
                  </a:lnTo>
                  <a:lnTo>
                    <a:pt x="628" y="580"/>
                  </a:lnTo>
                  <a:lnTo>
                    <a:pt x="630" y="585"/>
                  </a:lnTo>
                  <a:lnTo>
                    <a:pt x="630" y="587"/>
                  </a:lnTo>
                  <a:lnTo>
                    <a:pt x="628" y="587"/>
                  </a:lnTo>
                  <a:lnTo>
                    <a:pt x="625" y="585"/>
                  </a:lnTo>
                  <a:lnTo>
                    <a:pt x="621" y="581"/>
                  </a:lnTo>
                  <a:lnTo>
                    <a:pt x="616" y="576"/>
                  </a:lnTo>
                  <a:lnTo>
                    <a:pt x="603" y="561"/>
                  </a:lnTo>
                  <a:lnTo>
                    <a:pt x="587" y="541"/>
                  </a:lnTo>
                  <a:close/>
                </a:path>
              </a:pathLst>
            </a:custGeom>
            <a:solidFill>
              <a:srgbClr val="F6F6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CH"/>
            </a:p>
          </p:txBody>
        </p:sp>
        <p:sp>
          <p:nvSpPr>
            <p:cNvPr id="23" name="Freeform 16"/>
            <p:cNvSpPr>
              <a:spLocks noEditPoints="1"/>
            </p:cNvSpPr>
            <p:nvPr userDrawn="1"/>
          </p:nvSpPr>
          <p:spPr bwMode="auto">
            <a:xfrm>
              <a:off x="9427700" y="4259263"/>
              <a:ext cx="134937" cy="358775"/>
            </a:xfrm>
            <a:custGeom>
              <a:avLst/>
              <a:gdLst>
                <a:gd name="T0" fmla="*/ 0 w 678"/>
                <a:gd name="T1" fmla="*/ 883 h 1806"/>
                <a:gd name="T2" fmla="*/ 51 w 678"/>
                <a:gd name="T3" fmla="*/ 435 h 1806"/>
                <a:gd name="T4" fmla="*/ 23 w 678"/>
                <a:gd name="T5" fmla="*/ 253 h 1806"/>
                <a:gd name="T6" fmla="*/ 662 w 678"/>
                <a:gd name="T7" fmla="*/ 566 h 1806"/>
                <a:gd name="T8" fmla="*/ 678 w 678"/>
                <a:gd name="T9" fmla="*/ 780 h 1806"/>
                <a:gd name="T10" fmla="*/ 678 w 678"/>
                <a:gd name="T11" fmla="*/ 932 h 1806"/>
                <a:gd name="T12" fmla="*/ 665 w 678"/>
                <a:gd name="T13" fmla="*/ 995 h 1806"/>
                <a:gd name="T14" fmla="*/ 621 w 678"/>
                <a:gd name="T15" fmla="*/ 1243 h 1806"/>
                <a:gd name="T16" fmla="*/ 602 w 678"/>
                <a:gd name="T17" fmla="*/ 1338 h 1806"/>
                <a:gd name="T18" fmla="*/ 623 w 678"/>
                <a:gd name="T19" fmla="*/ 1464 h 1806"/>
                <a:gd name="T20" fmla="*/ 564 w 678"/>
                <a:gd name="T21" fmla="*/ 1571 h 1806"/>
                <a:gd name="T22" fmla="*/ 244 w 678"/>
                <a:gd name="T23" fmla="*/ 1255 h 1806"/>
                <a:gd name="T24" fmla="*/ 592 w 678"/>
                <a:gd name="T25" fmla="*/ 1694 h 1806"/>
                <a:gd name="T26" fmla="*/ 186 w 678"/>
                <a:gd name="T27" fmla="*/ 1166 h 1806"/>
                <a:gd name="T28" fmla="*/ 337 w 678"/>
                <a:gd name="T29" fmla="*/ 1344 h 1806"/>
                <a:gd name="T30" fmla="*/ 146 w 678"/>
                <a:gd name="T31" fmla="*/ 1076 h 1806"/>
                <a:gd name="T32" fmla="*/ 201 w 678"/>
                <a:gd name="T33" fmla="*/ 1086 h 1806"/>
                <a:gd name="T34" fmla="*/ 372 w 678"/>
                <a:gd name="T35" fmla="*/ 1314 h 1806"/>
                <a:gd name="T36" fmla="*/ 486 w 678"/>
                <a:gd name="T37" fmla="*/ 1446 h 1806"/>
                <a:gd name="T38" fmla="*/ 73 w 678"/>
                <a:gd name="T39" fmla="*/ 867 h 1806"/>
                <a:gd name="T40" fmla="*/ 621 w 678"/>
                <a:gd name="T41" fmla="*/ 1557 h 1806"/>
                <a:gd name="T42" fmla="*/ 139 w 678"/>
                <a:gd name="T43" fmla="*/ 922 h 1806"/>
                <a:gd name="T44" fmla="*/ 366 w 678"/>
                <a:gd name="T45" fmla="*/ 1196 h 1806"/>
                <a:gd name="T46" fmla="*/ 564 w 678"/>
                <a:gd name="T47" fmla="*/ 1454 h 1806"/>
                <a:gd name="T48" fmla="*/ 346 w 678"/>
                <a:gd name="T49" fmla="*/ 1118 h 1806"/>
                <a:gd name="T50" fmla="*/ 552 w 678"/>
                <a:gd name="T51" fmla="*/ 1387 h 1806"/>
                <a:gd name="T52" fmla="*/ 32 w 678"/>
                <a:gd name="T53" fmla="*/ 677 h 1806"/>
                <a:gd name="T54" fmla="*/ 342 w 678"/>
                <a:gd name="T55" fmla="*/ 1058 h 1806"/>
                <a:gd name="T56" fmla="*/ 55 w 678"/>
                <a:gd name="T57" fmla="*/ 653 h 1806"/>
                <a:gd name="T58" fmla="*/ 348 w 678"/>
                <a:gd name="T59" fmla="*/ 1022 h 1806"/>
                <a:gd name="T60" fmla="*/ 408 w 678"/>
                <a:gd name="T61" fmla="*/ 1087 h 1806"/>
                <a:gd name="T62" fmla="*/ 185 w 678"/>
                <a:gd name="T63" fmla="*/ 755 h 1806"/>
                <a:gd name="T64" fmla="*/ 514 w 678"/>
                <a:gd name="T65" fmla="*/ 1153 h 1806"/>
                <a:gd name="T66" fmla="*/ 99 w 678"/>
                <a:gd name="T67" fmla="*/ 574 h 1806"/>
                <a:gd name="T68" fmla="*/ 352 w 678"/>
                <a:gd name="T69" fmla="*/ 889 h 1806"/>
                <a:gd name="T70" fmla="*/ 529 w 678"/>
                <a:gd name="T71" fmla="*/ 1110 h 1806"/>
                <a:gd name="T72" fmla="*/ 350 w 678"/>
                <a:gd name="T73" fmla="*/ 845 h 1806"/>
                <a:gd name="T74" fmla="*/ 589 w 678"/>
                <a:gd name="T75" fmla="*/ 1131 h 1806"/>
                <a:gd name="T76" fmla="*/ 95 w 678"/>
                <a:gd name="T77" fmla="*/ 445 h 1806"/>
                <a:gd name="T78" fmla="*/ 247 w 678"/>
                <a:gd name="T79" fmla="*/ 617 h 1806"/>
                <a:gd name="T80" fmla="*/ 390 w 678"/>
                <a:gd name="T81" fmla="*/ 825 h 1806"/>
                <a:gd name="T82" fmla="*/ 209 w 678"/>
                <a:gd name="T83" fmla="*/ 505 h 1806"/>
                <a:gd name="T84" fmla="*/ 313 w 678"/>
                <a:gd name="T85" fmla="*/ 653 h 1806"/>
                <a:gd name="T86" fmla="*/ 425 w 678"/>
                <a:gd name="T87" fmla="*/ 770 h 1806"/>
                <a:gd name="T88" fmla="*/ 617 w 678"/>
                <a:gd name="T89" fmla="*/ 1036 h 1806"/>
                <a:gd name="T90" fmla="*/ 257 w 678"/>
                <a:gd name="T91" fmla="*/ 499 h 1806"/>
                <a:gd name="T92" fmla="*/ 391 w 678"/>
                <a:gd name="T93" fmla="*/ 672 h 1806"/>
                <a:gd name="T94" fmla="*/ 445 w 678"/>
                <a:gd name="T95" fmla="*/ 737 h 1806"/>
                <a:gd name="T96" fmla="*/ 92 w 678"/>
                <a:gd name="T97" fmla="*/ 200 h 1806"/>
                <a:gd name="T98" fmla="*/ 340 w 678"/>
                <a:gd name="T99" fmla="*/ 509 h 1806"/>
                <a:gd name="T100" fmla="*/ 383 w 678"/>
                <a:gd name="T101" fmla="*/ 578 h 1806"/>
                <a:gd name="T102" fmla="*/ 515 w 678"/>
                <a:gd name="T103" fmla="*/ 745 h 1806"/>
                <a:gd name="T104" fmla="*/ 81 w 678"/>
                <a:gd name="T105" fmla="*/ 97 h 1806"/>
                <a:gd name="T106" fmla="*/ 231 w 678"/>
                <a:gd name="T107" fmla="*/ 296 h 1806"/>
                <a:gd name="T108" fmla="*/ 420 w 678"/>
                <a:gd name="T109" fmla="*/ 537 h 1806"/>
                <a:gd name="T110" fmla="*/ 466 w 678"/>
                <a:gd name="T111" fmla="*/ 599 h 1806"/>
                <a:gd name="T112" fmla="*/ 185 w 678"/>
                <a:gd name="T113" fmla="*/ 139 h 1806"/>
                <a:gd name="T114" fmla="*/ 338 w 678"/>
                <a:gd name="T115" fmla="*/ 345 h 1806"/>
                <a:gd name="T116" fmla="*/ 427 w 678"/>
                <a:gd name="T117" fmla="*/ 447 h 1806"/>
                <a:gd name="T118" fmla="*/ 564 w 678"/>
                <a:gd name="T119" fmla="*/ 636 h 1806"/>
                <a:gd name="T120" fmla="*/ 391 w 678"/>
                <a:gd name="T121" fmla="*/ 310 h 1806"/>
                <a:gd name="T122" fmla="*/ 560 w 678"/>
                <a:gd name="T123" fmla="*/ 536 h 1806"/>
                <a:gd name="T124" fmla="*/ 525 w 678"/>
                <a:gd name="T125" fmla="*/ 379 h 1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78" h="1806">
                  <a:moveTo>
                    <a:pt x="0" y="971"/>
                  </a:moveTo>
                  <a:lnTo>
                    <a:pt x="0" y="947"/>
                  </a:lnTo>
                  <a:lnTo>
                    <a:pt x="6" y="955"/>
                  </a:lnTo>
                  <a:lnTo>
                    <a:pt x="39" y="998"/>
                  </a:lnTo>
                  <a:lnTo>
                    <a:pt x="66" y="1036"/>
                  </a:lnTo>
                  <a:lnTo>
                    <a:pt x="77" y="1050"/>
                  </a:lnTo>
                  <a:lnTo>
                    <a:pt x="84" y="1062"/>
                  </a:lnTo>
                  <a:lnTo>
                    <a:pt x="88" y="1069"/>
                  </a:lnTo>
                  <a:lnTo>
                    <a:pt x="89" y="1072"/>
                  </a:lnTo>
                  <a:lnTo>
                    <a:pt x="87" y="1071"/>
                  </a:lnTo>
                  <a:lnTo>
                    <a:pt x="81" y="1067"/>
                  </a:lnTo>
                  <a:lnTo>
                    <a:pt x="73" y="1058"/>
                  </a:lnTo>
                  <a:lnTo>
                    <a:pt x="62" y="1045"/>
                  </a:lnTo>
                  <a:lnTo>
                    <a:pt x="34" y="1013"/>
                  </a:lnTo>
                  <a:lnTo>
                    <a:pt x="0" y="971"/>
                  </a:lnTo>
                  <a:close/>
                  <a:moveTo>
                    <a:pt x="0" y="930"/>
                  </a:moveTo>
                  <a:lnTo>
                    <a:pt x="0" y="908"/>
                  </a:lnTo>
                  <a:lnTo>
                    <a:pt x="20" y="935"/>
                  </a:lnTo>
                  <a:lnTo>
                    <a:pt x="35" y="957"/>
                  </a:lnTo>
                  <a:lnTo>
                    <a:pt x="44" y="971"/>
                  </a:lnTo>
                  <a:lnTo>
                    <a:pt x="46" y="978"/>
                  </a:lnTo>
                  <a:lnTo>
                    <a:pt x="43" y="976"/>
                  </a:lnTo>
                  <a:lnTo>
                    <a:pt x="33" y="967"/>
                  </a:lnTo>
                  <a:lnTo>
                    <a:pt x="19" y="950"/>
                  </a:lnTo>
                  <a:lnTo>
                    <a:pt x="0" y="930"/>
                  </a:lnTo>
                  <a:close/>
                  <a:moveTo>
                    <a:pt x="0" y="883"/>
                  </a:moveTo>
                  <a:lnTo>
                    <a:pt x="0" y="871"/>
                  </a:lnTo>
                  <a:lnTo>
                    <a:pt x="10" y="886"/>
                  </a:lnTo>
                  <a:lnTo>
                    <a:pt x="12" y="893"/>
                  </a:lnTo>
                  <a:lnTo>
                    <a:pt x="9" y="891"/>
                  </a:lnTo>
                  <a:lnTo>
                    <a:pt x="0" y="883"/>
                  </a:lnTo>
                  <a:close/>
                  <a:moveTo>
                    <a:pt x="0" y="521"/>
                  </a:moveTo>
                  <a:lnTo>
                    <a:pt x="0" y="501"/>
                  </a:lnTo>
                  <a:lnTo>
                    <a:pt x="11" y="518"/>
                  </a:lnTo>
                  <a:lnTo>
                    <a:pt x="20" y="531"/>
                  </a:lnTo>
                  <a:lnTo>
                    <a:pt x="24" y="540"/>
                  </a:lnTo>
                  <a:lnTo>
                    <a:pt x="25" y="545"/>
                  </a:lnTo>
                  <a:lnTo>
                    <a:pt x="23" y="545"/>
                  </a:lnTo>
                  <a:lnTo>
                    <a:pt x="18" y="540"/>
                  </a:lnTo>
                  <a:lnTo>
                    <a:pt x="10" y="532"/>
                  </a:lnTo>
                  <a:lnTo>
                    <a:pt x="0" y="521"/>
                  </a:lnTo>
                  <a:close/>
                  <a:moveTo>
                    <a:pt x="0" y="459"/>
                  </a:moveTo>
                  <a:lnTo>
                    <a:pt x="0" y="436"/>
                  </a:lnTo>
                  <a:lnTo>
                    <a:pt x="7" y="444"/>
                  </a:lnTo>
                  <a:lnTo>
                    <a:pt x="28" y="473"/>
                  </a:lnTo>
                  <a:lnTo>
                    <a:pt x="46" y="499"/>
                  </a:lnTo>
                  <a:lnTo>
                    <a:pt x="52" y="509"/>
                  </a:lnTo>
                  <a:lnTo>
                    <a:pt x="58" y="518"/>
                  </a:lnTo>
                  <a:lnTo>
                    <a:pt x="60" y="523"/>
                  </a:lnTo>
                  <a:lnTo>
                    <a:pt x="60" y="525"/>
                  </a:lnTo>
                  <a:lnTo>
                    <a:pt x="58" y="525"/>
                  </a:lnTo>
                  <a:lnTo>
                    <a:pt x="54" y="523"/>
                  </a:lnTo>
                  <a:lnTo>
                    <a:pt x="48" y="517"/>
                  </a:lnTo>
                  <a:lnTo>
                    <a:pt x="41" y="509"/>
                  </a:lnTo>
                  <a:lnTo>
                    <a:pt x="22" y="487"/>
                  </a:lnTo>
                  <a:lnTo>
                    <a:pt x="0" y="459"/>
                  </a:lnTo>
                  <a:close/>
                  <a:moveTo>
                    <a:pt x="0" y="387"/>
                  </a:moveTo>
                  <a:lnTo>
                    <a:pt x="0" y="374"/>
                  </a:lnTo>
                  <a:lnTo>
                    <a:pt x="10" y="385"/>
                  </a:lnTo>
                  <a:lnTo>
                    <a:pt x="22" y="398"/>
                  </a:lnTo>
                  <a:lnTo>
                    <a:pt x="36" y="415"/>
                  </a:lnTo>
                  <a:lnTo>
                    <a:pt x="51" y="435"/>
                  </a:lnTo>
                  <a:lnTo>
                    <a:pt x="73" y="464"/>
                  </a:lnTo>
                  <a:lnTo>
                    <a:pt x="89" y="487"/>
                  </a:lnTo>
                  <a:lnTo>
                    <a:pt x="95" y="497"/>
                  </a:lnTo>
                  <a:lnTo>
                    <a:pt x="100" y="505"/>
                  </a:lnTo>
                  <a:lnTo>
                    <a:pt x="102" y="510"/>
                  </a:lnTo>
                  <a:lnTo>
                    <a:pt x="102" y="513"/>
                  </a:lnTo>
                  <a:lnTo>
                    <a:pt x="100" y="513"/>
                  </a:lnTo>
                  <a:lnTo>
                    <a:pt x="96" y="510"/>
                  </a:lnTo>
                  <a:lnTo>
                    <a:pt x="90" y="505"/>
                  </a:lnTo>
                  <a:lnTo>
                    <a:pt x="84" y="497"/>
                  </a:lnTo>
                  <a:lnTo>
                    <a:pt x="65" y="476"/>
                  </a:lnTo>
                  <a:lnTo>
                    <a:pt x="43" y="447"/>
                  </a:lnTo>
                  <a:lnTo>
                    <a:pt x="30" y="430"/>
                  </a:lnTo>
                  <a:lnTo>
                    <a:pt x="19" y="414"/>
                  </a:lnTo>
                  <a:lnTo>
                    <a:pt x="8" y="400"/>
                  </a:lnTo>
                  <a:lnTo>
                    <a:pt x="0" y="387"/>
                  </a:lnTo>
                  <a:close/>
                  <a:moveTo>
                    <a:pt x="0" y="316"/>
                  </a:moveTo>
                  <a:lnTo>
                    <a:pt x="0" y="301"/>
                  </a:lnTo>
                  <a:lnTo>
                    <a:pt x="7" y="310"/>
                  </a:lnTo>
                  <a:lnTo>
                    <a:pt x="11" y="318"/>
                  </a:lnTo>
                  <a:lnTo>
                    <a:pt x="13" y="323"/>
                  </a:lnTo>
                  <a:lnTo>
                    <a:pt x="13" y="327"/>
                  </a:lnTo>
                  <a:lnTo>
                    <a:pt x="12" y="327"/>
                  </a:lnTo>
                  <a:lnTo>
                    <a:pt x="10" y="324"/>
                  </a:lnTo>
                  <a:lnTo>
                    <a:pt x="6" y="321"/>
                  </a:lnTo>
                  <a:lnTo>
                    <a:pt x="0" y="316"/>
                  </a:lnTo>
                  <a:close/>
                  <a:moveTo>
                    <a:pt x="0" y="244"/>
                  </a:moveTo>
                  <a:lnTo>
                    <a:pt x="0" y="225"/>
                  </a:lnTo>
                  <a:lnTo>
                    <a:pt x="8" y="233"/>
                  </a:lnTo>
                  <a:lnTo>
                    <a:pt x="16" y="242"/>
                  </a:lnTo>
                  <a:lnTo>
                    <a:pt x="23" y="253"/>
                  </a:lnTo>
                  <a:lnTo>
                    <a:pt x="32" y="265"/>
                  </a:lnTo>
                  <a:lnTo>
                    <a:pt x="51" y="290"/>
                  </a:lnTo>
                  <a:lnTo>
                    <a:pt x="65" y="310"/>
                  </a:lnTo>
                  <a:lnTo>
                    <a:pt x="71" y="319"/>
                  </a:lnTo>
                  <a:lnTo>
                    <a:pt x="75" y="327"/>
                  </a:lnTo>
                  <a:lnTo>
                    <a:pt x="76" y="331"/>
                  </a:lnTo>
                  <a:lnTo>
                    <a:pt x="77" y="334"/>
                  </a:lnTo>
                  <a:lnTo>
                    <a:pt x="75" y="334"/>
                  </a:lnTo>
                  <a:lnTo>
                    <a:pt x="72" y="331"/>
                  </a:lnTo>
                  <a:lnTo>
                    <a:pt x="66" y="327"/>
                  </a:lnTo>
                  <a:lnTo>
                    <a:pt x="60" y="320"/>
                  </a:lnTo>
                  <a:lnTo>
                    <a:pt x="44" y="301"/>
                  </a:lnTo>
                  <a:lnTo>
                    <a:pt x="24" y="277"/>
                  </a:lnTo>
                  <a:lnTo>
                    <a:pt x="18" y="268"/>
                  </a:lnTo>
                  <a:lnTo>
                    <a:pt x="11" y="260"/>
                  </a:lnTo>
                  <a:lnTo>
                    <a:pt x="6" y="251"/>
                  </a:lnTo>
                  <a:lnTo>
                    <a:pt x="0" y="244"/>
                  </a:lnTo>
                  <a:close/>
                  <a:moveTo>
                    <a:pt x="0" y="164"/>
                  </a:moveTo>
                  <a:lnTo>
                    <a:pt x="0" y="144"/>
                  </a:lnTo>
                  <a:lnTo>
                    <a:pt x="11" y="160"/>
                  </a:lnTo>
                  <a:lnTo>
                    <a:pt x="20" y="173"/>
                  </a:lnTo>
                  <a:lnTo>
                    <a:pt x="25" y="183"/>
                  </a:lnTo>
                  <a:lnTo>
                    <a:pt x="25" y="188"/>
                  </a:lnTo>
                  <a:lnTo>
                    <a:pt x="23" y="187"/>
                  </a:lnTo>
                  <a:lnTo>
                    <a:pt x="18" y="183"/>
                  </a:lnTo>
                  <a:lnTo>
                    <a:pt x="10" y="174"/>
                  </a:lnTo>
                  <a:lnTo>
                    <a:pt x="0" y="164"/>
                  </a:lnTo>
                  <a:close/>
                  <a:moveTo>
                    <a:pt x="678" y="564"/>
                  </a:moveTo>
                  <a:lnTo>
                    <a:pt x="678" y="586"/>
                  </a:lnTo>
                  <a:lnTo>
                    <a:pt x="671" y="577"/>
                  </a:lnTo>
                  <a:lnTo>
                    <a:pt x="662" y="566"/>
                  </a:lnTo>
                  <a:lnTo>
                    <a:pt x="646" y="546"/>
                  </a:lnTo>
                  <a:lnTo>
                    <a:pt x="634" y="528"/>
                  </a:lnTo>
                  <a:lnTo>
                    <a:pt x="630" y="521"/>
                  </a:lnTo>
                  <a:lnTo>
                    <a:pt x="628" y="515"/>
                  </a:lnTo>
                  <a:lnTo>
                    <a:pt x="625" y="511"/>
                  </a:lnTo>
                  <a:lnTo>
                    <a:pt x="625" y="508"/>
                  </a:lnTo>
                  <a:lnTo>
                    <a:pt x="628" y="508"/>
                  </a:lnTo>
                  <a:lnTo>
                    <a:pt x="630" y="510"/>
                  </a:lnTo>
                  <a:lnTo>
                    <a:pt x="635" y="513"/>
                  </a:lnTo>
                  <a:lnTo>
                    <a:pt x="641" y="519"/>
                  </a:lnTo>
                  <a:lnTo>
                    <a:pt x="654" y="534"/>
                  </a:lnTo>
                  <a:lnTo>
                    <a:pt x="670" y="553"/>
                  </a:lnTo>
                  <a:lnTo>
                    <a:pt x="674" y="559"/>
                  </a:lnTo>
                  <a:lnTo>
                    <a:pt x="678" y="564"/>
                  </a:lnTo>
                  <a:close/>
                  <a:moveTo>
                    <a:pt x="678" y="662"/>
                  </a:moveTo>
                  <a:lnTo>
                    <a:pt x="678" y="687"/>
                  </a:lnTo>
                  <a:lnTo>
                    <a:pt x="673" y="680"/>
                  </a:lnTo>
                  <a:lnTo>
                    <a:pt x="656" y="658"/>
                  </a:lnTo>
                  <a:lnTo>
                    <a:pt x="643" y="639"/>
                  </a:lnTo>
                  <a:lnTo>
                    <a:pt x="637" y="631"/>
                  </a:lnTo>
                  <a:lnTo>
                    <a:pt x="634" y="624"/>
                  </a:lnTo>
                  <a:lnTo>
                    <a:pt x="633" y="619"/>
                  </a:lnTo>
                  <a:lnTo>
                    <a:pt x="633" y="617"/>
                  </a:lnTo>
                  <a:lnTo>
                    <a:pt x="634" y="617"/>
                  </a:lnTo>
                  <a:lnTo>
                    <a:pt x="637" y="618"/>
                  </a:lnTo>
                  <a:lnTo>
                    <a:pt x="642" y="622"/>
                  </a:lnTo>
                  <a:lnTo>
                    <a:pt x="647" y="628"/>
                  </a:lnTo>
                  <a:lnTo>
                    <a:pt x="661" y="643"/>
                  </a:lnTo>
                  <a:lnTo>
                    <a:pt x="678" y="662"/>
                  </a:lnTo>
                  <a:close/>
                  <a:moveTo>
                    <a:pt x="678" y="760"/>
                  </a:moveTo>
                  <a:lnTo>
                    <a:pt x="678" y="780"/>
                  </a:lnTo>
                  <a:lnTo>
                    <a:pt x="671" y="768"/>
                  </a:lnTo>
                  <a:lnTo>
                    <a:pt x="665" y="758"/>
                  </a:lnTo>
                  <a:lnTo>
                    <a:pt x="662" y="752"/>
                  </a:lnTo>
                  <a:lnTo>
                    <a:pt x="662" y="748"/>
                  </a:lnTo>
                  <a:lnTo>
                    <a:pt x="663" y="748"/>
                  </a:lnTo>
                  <a:lnTo>
                    <a:pt x="668" y="750"/>
                  </a:lnTo>
                  <a:lnTo>
                    <a:pt x="672" y="754"/>
                  </a:lnTo>
                  <a:lnTo>
                    <a:pt x="678" y="760"/>
                  </a:lnTo>
                  <a:close/>
                  <a:moveTo>
                    <a:pt x="678" y="852"/>
                  </a:moveTo>
                  <a:lnTo>
                    <a:pt x="678" y="863"/>
                  </a:lnTo>
                  <a:lnTo>
                    <a:pt x="670" y="855"/>
                  </a:lnTo>
                  <a:lnTo>
                    <a:pt x="658" y="844"/>
                  </a:lnTo>
                  <a:lnTo>
                    <a:pt x="644" y="827"/>
                  </a:lnTo>
                  <a:lnTo>
                    <a:pt x="628" y="808"/>
                  </a:lnTo>
                  <a:lnTo>
                    <a:pt x="608" y="783"/>
                  </a:lnTo>
                  <a:lnTo>
                    <a:pt x="593" y="762"/>
                  </a:lnTo>
                  <a:lnTo>
                    <a:pt x="588" y="753"/>
                  </a:lnTo>
                  <a:lnTo>
                    <a:pt x="584" y="745"/>
                  </a:lnTo>
                  <a:lnTo>
                    <a:pt x="582" y="740"/>
                  </a:lnTo>
                  <a:lnTo>
                    <a:pt x="582" y="738"/>
                  </a:lnTo>
                  <a:lnTo>
                    <a:pt x="584" y="738"/>
                  </a:lnTo>
                  <a:lnTo>
                    <a:pt x="588" y="740"/>
                  </a:lnTo>
                  <a:lnTo>
                    <a:pt x="593" y="744"/>
                  </a:lnTo>
                  <a:lnTo>
                    <a:pt x="600" y="751"/>
                  </a:lnTo>
                  <a:lnTo>
                    <a:pt x="617" y="769"/>
                  </a:lnTo>
                  <a:lnTo>
                    <a:pt x="637" y="794"/>
                  </a:lnTo>
                  <a:lnTo>
                    <a:pt x="650" y="811"/>
                  </a:lnTo>
                  <a:lnTo>
                    <a:pt x="662" y="826"/>
                  </a:lnTo>
                  <a:lnTo>
                    <a:pt x="672" y="840"/>
                  </a:lnTo>
                  <a:lnTo>
                    <a:pt x="678" y="852"/>
                  </a:lnTo>
                  <a:close/>
                  <a:moveTo>
                    <a:pt x="678" y="932"/>
                  </a:moveTo>
                  <a:lnTo>
                    <a:pt x="678" y="956"/>
                  </a:lnTo>
                  <a:lnTo>
                    <a:pt x="665" y="937"/>
                  </a:lnTo>
                  <a:lnTo>
                    <a:pt x="656" y="922"/>
                  </a:lnTo>
                  <a:lnTo>
                    <a:pt x="649" y="912"/>
                  </a:lnTo>
                  <a:lnTo>
                    <a:pt x="648" y="906"/>
                  </a:lnTo>
                  <a:lnTo>
                    <a:pt x="649" y="905"/>
                  </a:lnTo>
                  <a:lnTo>
                    <a:pt x="651" y="906"/>
                  </a:lnTo>
                  <a:lnTo>
                    <a:pt x="655" y="908"/>
                  </a:lnTo>
                  <a:lnTo>
                    <a:pt x="658" y="910"/>
                  </a:lnTo>
                  <a:lnTo>
                    <a:pt x="666" y="920"/>
                  </a:lnTo>
                  <a:lnTo>
                    <a:pt x="678" y="932"/>
                  </a:lnTo>
                  <a:close/>
                  <a:moveTo>
                    <a:pt x="678" y="1012"/>
                  </a:moveTo>
                  <a:lnTo>
                    <a:pt x="678" y="1035"/>
                  </a:lnTo>
                  <a:lnTo>
                    <a:pt x="670" y="1025"/>
                  </a:lnTo>
                  <a:lnTo>
                    <a:pt x="661" y="1015"/>
                  </a:lnTo>
                  <a:lnTo>
                    <a:pt x="651" y="1004"/>
                  </a:lnTo>
                  <a:lnTo>
                    <a:pt x="642" y="991"/>
                  </a:lnTo>
                  <a:lnTo>
                    <a:pt x="620" y="963"/>
                  </a:lnTo>
                  <a:lnTo>
                    <a:pt x="602" y="939"/>
                  </a:lnTo>
                  <a:lnTo>
                    <a:pt x="595" y="929"/>
                  </a:lnTo>
                  <a:lnTo>
                    <a:pt x="591" y="920"/>
                  </a:lnTo>
                  <a:lnTo>
                    <a:pt x="589" y="915"/>
                  </a:lnTo>
                  <a:lnTo>
                    <a:pt x="589" y="912"/>
                  </a:lnTo>
                  <a:lnTo>
                    <a:pt x="591" y="912"/>
                  </a:lnTo>
                  <a:lnTo>
                    <a:pt x="595" y="915"/>
                  </a:lnTo>
                  <a:lnTo>
                    <a:pt x="601" y="920"/>
                  </a:lnTo>
                  <a:lnTo>
                    <a:pt x="609" y="928"/>
                  </a:lnTo>
                  <a:lnTo>
                    <a:pt x="629" y="949"/>
                  </a:lnTo>
                  <a:lnTo>
                    <a:pt x="651" y="976"/>
                  </a:lnTo>
                  <a:lnTo>
                    <a:pt x="659" y="986"/>
                  </a:lnTo>
                  <a:lnTo>
                    <a:pt x="665" y="995"/>
                  </a:lnTo>
                  <a:lnTo>
                    <a:pt x="672" y="1003"/>
                  </a:lnTo>
                  <a:lnTo>
                    <a:pt x="678" y="1012"/>
                  </a:lnTo>
                  <a:close/>
                  <a:moveTo>
                    <a:pt x="678" y="1163"/>
                  </a:moveTo>
                  <a:lnTo>
                    <a:pt x="678" y="1182"/>
                  </a:lnTo>
                  <a:lnTo>
                    <a:pt x="670" y="1171"/>
                  </a:lnTo>
                  <a:lnTo>
                    <a:pt x="664" y="1160"/>
                  </a:lnTo>
                  <a:lnTo>
                    <a:pt x="661" y="1153"/>
                  </a:lnTo>
                  <a:lnTo>
                    <a:pt x="660" y="1150"/>
                  </a:lnTo>
                  <a:lnTo>
                    <a:pt x="662" y="1149"/>
                  </a:lnTo>
                  <a:lnTo>
                    <a:pt x="665" y="1152"/>
                  </a:lnTo>
                  <a:lnTo>
                    <a:pt x="672" y="1157"/>
                  </a:lnTo>
                  <a:lnTo>
                    <a:pt x="678" y="1163"/>
                  </a:lnTo>
                  <a:close/>
                  <a:moveTo>
                    <a:pt x="678" y="1228"/>
                  </a:moveTo>
                  <a:lnTo>
                    <a:pt x="678" y="1255"/>
                  </a:lnTo>
                  <a:lnTo>
                    <a:pt x="659" y="1228"/>
                  </a:lnTo>
                  <a:lnTo>
                    <a:pt x="643" y="1206"/>
                  </a:lnTo>
                  <a:lnTo>
                    <a:pt x="637" y="1198"/>
                  </a:lnTo>
                  <a:lnTo>
                    <a:pt x="634" y="1190"/>
                  </a:lnTo>
                  <a:lnTo>
                    <a:pt x="632" y="1186"/>
                  </a:lnTo>
                  <a:lnTo>
                    <a:pt x="631" y="1182"/>
                  </a:lnTo>
                  <a:lnTo>
                    <a:pt x="633" y="1182"/>
                  </a:lnTo>
                  <a:lnTo>
                    <a:pt x="636" y="1185"/>
                  </a:lnTo>
                  <a:lnTo>
                    <a:pt x="641" y="1188"/>
                  </a:lnTo>
                  <a:lnTo>
                    <a:pt x="646" y="1193"/>
                  </a:lnTo>
                  <a:lnTo>
                    <a:pt x="660" y="1207"/>
                  </a:lnTo>
                  <a:lnTo>
                    <a:pt x="678" y="1228"/>
                  </a:lnTo>
                  <a:close/>
                  <a:moveTo>
                    <a:pt x="678" y="1291"/>
                  </a:moveTo>
                  <a:lnTo>
                    <a:pt x="678" y="1319"/>
                  </a:lnTo>
                  <a:lnTo>
                    <a:pt x="651" y="1285"/>
                  </a:lnTo>
                  <a:lnTo>
                    <a:pt x="629" y="1255"/>
                  </a:lnTo>
                  <a:lnTo>
                    <a:pt x="621" y="1243"/>
                  </a:lnTo>
                  <a:lnTo>
                    <a:pt x="615" y="1233"/>
                  </a:lnTo>
                  <a:lnTo>
                    <a:pt x="611" y="1227"/>
                  </a:lnTo>
                  <a:lnTo>
                    <a:pt x="611" y="1223"/>
                  </a:lnTo>
                  <a:lnTo>
                    <a:pt x="614" y="1223"/>
                  </a:lnTo>
                  <a:lnTo>
                    <a:pt x="618" y="1227"/>
                  </a:lnTo>
                  <a:lnTo>
                    <a:pt x="624" y="1232"/>
                  </a:lnTo>
                  <a:lnTo>
                    <a:pt x="633" y="1240"/>
                  </a:lnTo>
                  <a:lnTo>
                    <a:pt x="654" y="1262"/>
                  </a:lnTo>
                  <a:lnTo>
                    <a:pt x="678" y="1291"/>
                  </a:lnTo>
                  <a:close/>
                  <a:moveTo>
                    <a:pt x="678" y="1353"/>
                  </a:moveTo>
                  <a:lnTo>
                    <a:pt x="678" y="1381"/>
                  </a:lnTo>
                  <a:lnTo>
                    <a:pt x="671" y="1372"/>
                  </a:lnTo>
                  <a:lnTo>
                    <a:pt x="642" y="1336"/>
                  </a:lnTo>
                  <a:lnTo>
                    <a:pt x="619" y="1304"/>
                  </a:lnTo>
                  <a:lnTo>
                    <a:pt x="610" y="1291"/>
                  </a:lnTo>
                  <a:lnTo>
                    <a:pt x="604" y="1282"/>
                  </a:lnTo>
                  <a:lnTo>
                    <a:pt x="601" y="1275"/>
                  </a:lnTo>
                  <a:lnTo>
                    <a:pt x="601" y="1271"/>
                  </a:lnTo>
                  <a:lnTo>
                    <a:pt x="603" y="1272"/>
                  </a:lnTo>
                  <a:lnTo>
                    <a:pt x="608" y="1275"/>
                  </a:lnTo>
                  <a:lnTo>
                    <a:pt x="616" y="1282"/>
                  </a:lnTo>
                  <a:lnTo>
                    <a:pt x="625" y="1291"/>
                  </a:lnTo>
                  <a:lnTo>
                    <a:pt x="649" y="1318"/>
                  </a:lnTo>
                  <a:lnTo>
                    <a:pt x="678" y="1353"/>
                  </a:lnTo>
                  <a:close/>
                  <a:moveTo>
                    <a:pt x="678" y="1411"/>
                  </a:moveTo>
                  <a:lnTo>
                    <a:pt x="678" y="1439"/>
                  </a:lnTo>
                  <a:lnTo>
                    <a:pt x="672" y="1432"/>
                  </a:lnTo>
                  <a:lnTo>
                    <a:pt x="642" y="1393"/>
                  </a:lnTo>
                  <a:lnTo>
                    <a:pt x="618" y="1360"/>
                  </a:lnTo>
                  <a:lnTo>
                    <a:pt x="608" y="1348"/>
                  </a:lnTo>
                  <a:lnTo>
                    <a:pt x="602" y="1338"/>
                  </a:lnTo>
                  <a:lnTo>
                    <a:pt x="598" y="1330"/>
                  </a:lnTo>
                  <a:lnTo>
                    <a:pt x="597" y="1327"/>
                  </a:lnTo>
                  <a:lnTo>
                    <a:pt x="601" y="1327"/>
                  </a:lnTo>
                  <a:lnTo>
                    <a:pt x="606" y="1331"/>
                  </a:lnTo>
                  <a:lnTo>
                    <a:pt x="614" y="1339"/>
                  </a:lnTo>
                  <a:lnTo>
                    <a:pt x="623" y="1349"/>
                  </a:lnTo>
                  <a:lnTo>
                    <a:pt x="648" y="1376"/>
                  </a:lnTo>
                  <a:lnTo>
                    <a:pt x="678" y="1411"/>
                  </a:lnTo>
                  <a:close/>
                  <a:moveTo>
                    <a:pt x="678" y="1467"/>
                  </a:moveTo>
                  <a:lnTo>
                    <a:pt x="678" y="1494"/>
                  </a:lnTo>
                  <a:lnTo>
                    <a:pt x="648" y="1457"/>
                  </a:lnTo>
                  <a:lnTo>
                    <a:pt x="624" y="1425"/>
                  </a:lnTo>
                  <a:lnTo>
                    <a:pt x="616" y="1412"/>
                  </a:lnTo>
                  <a:lnTo>
                    <a:pt x="609" y="1403"/>
                  </a:lnTo>
                  <a:lnTo>
                    <a:pt x="605" y="1395"/>
                  </a:lnTo>
                  <a:lnTo>
                    <a:pt x="605" y="1392"/>
                  </a:lnTo>
                  <a:lnTo>
                    <a:pt x="607" y="1392"/>
                  </a:lnTo>
                  <a:lnTo>
                    <a:pt x="611" y="1395"/>
                  </a:lnTo>
                  <a:lnTo>
                    <a:pt x="619" y="1401"/>
                  </a:lnTo>
                  <a:lnTo>
                    <a:pt x="628" y="1410"/>
                  </a:lnTo>
                  <a:lnTo>
                    <a:pt x="650" y="1435"/>
                  </a:lnTo>
                  <a:lnTo>
                    <a:pt x="678" y="1467"/>
                  </a:lnTo>
                  <a:close/>
                  <a:moveTo>
                    <a:pt x="678" y="1521"/>
                  </a:moveTo>
                  <a:lnTo>
                    <a:pt x="678" y="1547"/>
                  </a:lnTo>
                  <a:lnTo>
                    <a:pt x="655" y="1516"/>
                  </a:lnTo>
                  <a:lnTo>
                    <a:pt x="635" y="1491"/>
                  </a:lnTo>
                  <a:lnTo>
                    <a:pt x="629" y="1480"/>
                  </a:lnTo>
                  <a:lnTo>
                    <a:pt x="624" y="1473"/>
                  </a:lnTo>
                  <a:lnTo>
                    <a:pt x="621" y="1467"/>
                  </a:lnTo>
                  <a:lnTo>
                    <a:pt x="621" y="1464"/>
                  </a:lnTo>
                  <a:lnTo>
                    <a:pt x="623" y="1464"/>
                  </a:lnTo>
                  <a:lnTo>
                    <a:pt x="627" y="1466"/>
                  </a:lnTo>
                  <a:lnTo>
                    <a:pt x="632" y="1472"/>
                  </a:lnTo>
                  <a:lnTo>
                    <a:pt x="638" y="1478"/>
                  </a:lnTo>
                  <a:lnTo>
                    <a:pt x="657" y="1496"/>
                  </a:lnTo>
                  <a:lnTo>
                    <a:pt x="678" y="1521"/>
                  </a:lnTo>
                  <a:close/>
                  <a:moveTo>
                    <a:pt x="678" y="1573"/>
                  </a:moveTo>
                  <a:lnTo>
                    <a:pt x="678" y="1595"/>
                  </a:lnTo>
                  <a:lnTo>
                    <a:pt x="665" y="1576"/>
                  </a:lnTo>
                  <a:lnTo>
                    <a:pt x="655" y="1561"/>
                  </a:lnTo>
                  <a:lnTo>
                    <a:pt x="649" y="1552"/>
                  </a:lnTo>
                  <a:lnTo>
                    <a:pt x="648" y="1547"/>
                  </a:lnTo>
                  <a:lnTo>
                    <a:pt x="650" y="1547"/>
                  </a:lnTo>
                  <a:lnTo>
                    <a:pt x="657" y="1553"/>
                  </a:lnTo>
                  <a:lnTo>
                    <a:pt x="666" y="1561"/>
                  </a:lnTo>
                  <a:lnTo>
                    <a:pt x="678" y="1573"/>
                  </a:lnTo>
                  <a:close/>
                  <a:moveTo>
                    <a:pt x="678" y="1707"/>
                  </a:moveTo>
                  <a:lnTo>
                    <a:pt x="678" y="1730"/>
                  </a:lnTo>
                  <a:lnTo>
                    <a:pt x="666" y="1716"/>
                  </a:lnTo>
                  <a:lnTo>
                    <a:pt x="652" y="1700"/>
                  </a:lnTo>
                  <a:lnTo>
                    <a:pt x="638" y="1683"/>
                  </a:lnTo>
                  <a:lnTo>
                    <a:pt x="624" y="1666"/>
                  </a:lnTo>
                  <a:lnTo>
                    <a:pt x="587" y="1621"/>
                  </a:lnTo>
                  <a:lnTo>
                    <a:pt x="557" y="1582"/>
                  </a:lnTo>
                  <a:lnTo>
                    <a:pt x="546" y="1567"/>
                  </a:lnTo>
                  <a:lnTo>
                    <a:pt x="538" y="1554"/>
                  </a:lnTo>
                  <a:lnTo>
                    <a:pt x="534" y="1546"/>
                  </a:lnTo>
                  <a:lnTo>
                    <a:pt x="533" y="1542"/>
                  </a:lnTo>
                  <a:lnTo>
                    <a:pt x="535" y="1543"/>
                  </a:lnTo>
                  <a:lnTo>
                    <a:pt x="541" y="1548"/>
                  </a:lnTo>
                  <a:lnTo>
                    <a:pt x="551" y="1558"/>
                  </a:lnTo>
                  <a:lnTo>
                    <a:pt x="564" y="1571"/>
                  </a:lnTo>
                  <a:lnTo>
                    <a:pt x="595" y="1607"/>
                  </a:lnTo>
                  <a:lnTo>
                    <a:pt x="633" y="1651"/>
                  </a:lnTo>
                  <a:lnTo>
                    <a:pt x="646" y="1666"/>
                  </a:lnTo>
                  <a:lnTo>
                    <a:pt x="657" y="1680"/>
                  </a:lnTo>
                  <a:lnTo>
                    <a:pt x="669" y="1694"/>
                  </a:lnTo>
                  <a:lnTo>
                    <a:pt x="678" y="1707"/>
                  </a:lnTo>
                  <a:close/>
                  <a:moveTo>
                    <a:pt x="678" y="1746"/>
                  </a:moveTo>
                  <a:lnTo>
                    <a:pt x="678" y="1773"/>
                  </a:lnTo>
                  <a:lnTo>
                    <a:pt x="642" y="1727"/>
                  </a:lnTo>
                  <a:lnTo>
                    <a:pt x="614" y="1690"/>
                  </a:lnTo>
                  <a:lnTo>
                    <a:pt x="603" y="1675"/>
                  </a:lnTo>
                  <a:lnTo>
                    <a:pt x="594" y="1663"/>
                  </a:lnTo>
                  <a:lnTo>
                    <a:pt x="590" y="1655"/>
                  </a:lnTo>
                  <a:lnTo>
                    <a:pt x="589" y="1651"/>
                  </a:lnTo>
                  <a:lnTo>
                    <a:pt x="591" y="1652"/>
                  </a:lnTo>
                  <a:lnTo>
                    <a:pt x="597" y="1656"/>
                  </a:lnTo>
                  <a:lnTo>
                    <a:pt x="605" y="1665"/>
                  </a:lnTo>
                  <a:lnTo>
                    <a:pt x="617" y="1676"/>
                  </a:lnTo>
                  <a:lnTo>
                    <a:pt x="644" y="1707"/>
                  </a:lnTo>
                  <a:lnTo>
                    <a:pt x="678" y="1746"/>
                  </a:lnTo>
                  <a:close/>
                  <a:moveTo>
                    <a:pt x="678" y="1790"/>
                  </a:moveTo>
                  <a:lnTo>
                    <a:pt x="678" y="1806"/>
                  </a:lnTo>
                  <a:lnTo>
                    <a:pt x="669" y="1792"/>
                  </a:lnTo>
                  <a:lnTo>
                    <a:pt x="662" y="1782"/>
                  </a:lnTo>
                  <a:lnTo>
                    <a:pt x="658" y="1775"/>
                  </a:lnTo>
                  <a:lnTo>
                    <a:pt x="657" y="1772"/>
                  </a:lnTo>
                  <a:lnTo>
                    <a:pt x="659" y="1772"/>
                  </a:lnTo>
                  <a:lnTo>
                    <a:pt x="663" y="1775"/>
                  </a:lnTo>
                  <a:lnTo>
                    <a:pt x="670" y="1781"/>
                  </a:lnTo>
                  <a:lnTo>
                    <a:pt x="678" y="1790"/>
                  </a:lnTo>
                  <a:close/>
                  <a:moveTo>
                    <a:pt x="244" y="1255"/>
                  </a:moveTo>
                  <a:lnTo>
                    <a:pt x="280" y="1300"/>
                  </a:lnTo>
                  <a:lnTo>
                    <a:pt x="309" y="1339"/>
                  </a:lnTo>
                  <a:lnTo>
                    <a:pt x="320" y="1354"/>
                  </a:lnTo>
                  <a:lnTo>
                    <a:pt x="327" y="1366"/>
                  </a:lnTo>
                  <a:lnTo>
                    <a:pt x="332" y="1375"/>
                  </a:lnTo>
                  <a:lnTo>
                    <a:pt x="333" y="1378"/>
                  </a:lnTo>
                  <a:lnTo>
                    <a:pt x="331" y="1377"/>
                  </a:lnTo>
                  <a:lnTo>
                    <a:pt x="324" y="1371"/>
                  </a:lnTo>
                  <a:lnTo>
                    <a:pt x="315" y="1362"/>
                  </a:lnTo>
                  <a:lnTo>
                    <a:pt x="303" y="1349"/>
                  </a:lnTo>
                  <a:lnTo>
                    <a:pt x="272" y="1313"/>
                  </a:lnTo>
                  <a:lnTo>
                    <a:pt x="236" y="1269"/>
                  </a:lnTo>
                  <a:lnTo>
                    <a:pt x="199" y="1222"/>
                  </a:lnTo>
                  <a:lnTo>
                    <a:pt x="171" y="1183"/>
                  </a:lnTo>
                  <a:lnTo>
                    <a:pt x="160" y="1168"/>
                  </a:lnTo>
                  <a:lnTo>
                    <a:pt x="153" y="1157"/>
                  </a:lnTo>
                  <a:lnTo>
                    <a:pt x="147" y="1149"/>
                  </a:lnTo>
                  <a:lnTo>
                    <a:pt x="146" y="1145"/>
                  </a:lnTo>
                  <a:lnTo>
                    <a:pt x="149" y="1146"/>
                  </a:lnTo>
                  <a:lnTo>
                    <a:pt x="156" y="1151"/>
                  </a:lnTo>
                  <a:lnTo>
                    <a:pt x="164" y="1161"/>
                  </a:lnTo>
                  <a:lnTo>
                    <a:pt x="176" y="1174"/>
                  </a:lnTo>
                  <a:lnTo>
                    <a:pt x="208" y="1209"/>
                  </a:lnTo>
                  <a:lnTo>
                    <a:pt x="244" y="1255"/>
                  </a:lnTo>
                  <a:close/>
                  <a:moveTo>
                    <a:pt x="497" y="1567"/>
                  </a:moveTo>
                  <a:lnTo>
                    <a:pt x="536" y="1614"/>
                  </a:lnTo>
                  <a:lnTo>
                    <a:pt x="566" y="1654"/>
                  </a:lnTo>
                  <a:lnTo>
                    <a:pt x="578" y="1669"/>
                  </a:lnTo>
                  <a:lnTo>
                    <a:pt x="587" y="1682"/>
                  </a:lnTo>
                  <a:lnTo>
                    <a:pt x="591" y="1691"/>
                  </a:lnTo>
                  <a:lnTo>
                    <a:pt x="592" y="1694"/>
                  </a:lnTo>
                  <a:lnTo>
                    <a:pt x="590" y="1694"/>
                  </a:lnTo>
                  <a:lnTo>
                    <a:pt x="582" y="1687"/>
                  </a:lnTo>
                  <a:lnTo>
                    <a:pt x="573" y="1678"/>
                  </a:lnTo>
                  <a:lnTo>
                    <a:pt x="560" y="1664"/>
                  </a:lnTo>
                  <a:lnTo>
                    <a:pt x="527" y="1627"/>
                  </a:lnTo>
                  <a:lnTo>
                    <a:pt x="488" y="1582"/>
                  </a:lnTo>
                  <a:lnTo>
                    <a:pt x="451" y="1533"/>
                  </a:lnTo>
                  <a:lnTo>
                    <a:pt x="419" y="1493"/>
                  </a:lnTo>
                  <a:lnTo>
                    <a:pt x="408" y="1477"/>
                  </a:lnTo>
                  <a:lnTo>
                    <a:pt x="400" y="1465"/>
                  </a:lnTo>
                  <a:lnTo>
                    <a:pt x="394" y="1457"/>
                  </a:lnTo>
                  <a:lnTo>
                    <a:pt x="393" y="1452"/>
                  </a:lnTo>
                  <a:lnTo>
                    <a:pt x="397" y="1453"/>
                  </a:lnTo>
                  <a:lnTo>
                    <a:pt x="403" y="1459"/>
                  </a:lnTo>
                  <a:lnTo>
                    <a:pt x="413" y="1468"/>
                  </a:lnTo>
                  <a:lnTo>
                    <a:pt x="426" y="1482"/>
                  </a:lnTo>
                  <a:lnTo>
                    <a:pt x="458" y="1520"/>
                  </a:lnTo>
                  <a:lnTo>
                    <a:pt x="497" y="1567"/>
                  </a:lnTo>
                  <a:close/>
                  <a:moveTo>
                    <a:pt x="195" y="1153"/>
                  </a:moveTo>
                  <a:lnTo>
                    <a:pt x="228" y="1198"/>
                  </a:lnTo>
                  <a:lnTo>
                    <a:pt x="256" y="1234"/>
                  </a:lnTo>
                  <a:lnTo>
                    <a:pt x="266" y="1249"/>
                  </a:lnTo>
                  <a:lnTo>
                    <a:pt x="274" y="1260"/>
                  </a:lnTo>
                  <a:lnTo>
                    <a:pt x="278" y="1268"/>
                  </a:lnTo>
                  <a:lnTo>
                    <a:pt x="279" y="1272"/>
                  </a:lnTo>
                  <a:lnTo>
                    <a:pt x="277" y="1271"/>
                  </a:lnTo>
                  <a:lnTo>
                    <a:pt x="270" y="1266"/>
                  </a:lnTo>
                  <a:lnTo>
                    <a:pt x="262" y="1257"/>
                  </a:lnTo>
                  <a:lnTo>
                    <a:pt x="250" y="1244"/>
                  </a:lnTo>
                  <a:lnTo>
                    <a:pt x="221" y="1209"/>
                  </a:lnTo>
                  <a:lnTo>
                    <a:pt x="186" y="1166"/>
                  </a:lnTo>
                  <a:lnTo>
                    <a:pt x="152" y="1122"/>
                  </a:lnTo>
                  <a:lnTo>
                    <a:pt x="123" y="1085"/>
                  </a:lnTo>
                  <a:lnTo>
                    <a:pt x="114" y="1070"/>
                  </a:lnTo>
                  <a:lnTo>
                    <a:pt x="106" y="1058"/>
                  </a:lnTo>
                  <a:lnTo>
                    <a:pt x="102" y="1051"/>
                  </a:lnTo>
                  <a:lnTo>
                    <a:pt x="101" y="1048"/>
                  </a:lnTo>
                  <a:lnTo>
                    <a:pt x="103" y="1048"/>
                  </a:lnTo>
                  <a:lnTo>
                    <a:pt x="109" y="1053"/>
                  </a:lnTo>
                  <a:lnTo>
                    <a:pt x="118" y="1063"/>
                  </a:lnTo>
                  <a:lnTo>
                    <a:pt x="130" y="1076"/>
                  </a:lnTo>
                  <a:lnTo>
                    <a:pt x="159" y="1110"/>
                  </a:lnTo>
                  <a:lnTo>
                    <a:pt x="195" y="1153"/>
                  </a:lnTo>
                  <a:close/>
                  <a:moveTo>
                    <a:pt x="437" y="1453"/>
                  </a:moveTo>
                  <a:lnTo>
                    <a:pt x="473" y="1500"/>
                  </a:lnTo>
                  <a:lnTo>
                    <a:pt x="502" y="1537"/>
                  </a:lnTo>
                  <a:lnTo>
                    <a:pt x="513" y="1553"/>
                  </a:lnTo>
                  <a:lnTo>
                    <a:pt x="522" y="1564"/>
                  </a:lnTo>
                  <a:lnTo>
                    <a:pt x="526" y="1573"/>
                  </a:lnTo>
                  <a:lnTo>
                    <a:pt x="527" y="1577"/>
                  </a:lnTo>
                  <a:lnTo>
                    <a:pt x="524" y="1576"/>
                  </a:lnTo>
                  <a:lnTo>
                    <a:pt x="517" y="1571"/>
                  </a:lnTo>
                  <a:lnTo>
                    <a:pt x="509" y="1561"/>
                  </a:lnTo>
                  <a:lnTo>
                    <a:pt x="496" y="1548"/>
                  </a:lnTo>
                  <a:lnTo>
                    <a:pt x="465" y="1513"/>
                  </a:lnTo>
                  <a:lnTo>
                    <a:pt x="428" y="1468"/>
                  </a:lnTo>
                  <a:lnTo>
                    <a:pt x="391" y="1422"/>
                  </a:lnTo>
                  <a:lnTo>
                    <a:pt x="362" y="1383"/>
                  </a:lnTo>
                  <a:lnTo>
                    <a:pt x="351" y="1368"/>
                  </a:lnTo>
                  <a:lnTo>
                    <a:pt x="343" y="1356"/>
                  </a:lnTo>
                  <a:lnTo>
                    <a:pt x="338" y="1348"/>
                  </a:lnTo>
                  <a:lnTo>
                    <a:pt x="337" y="1344"/>
                  </a:lnTo>
                  <a:lnTo>
                    <a:pt x="340" y="1345"/>
                  </a:lnTo>
                  <a:lnTo>
                    <a:pt x="347" y="1351"/>
                  </a:lnTo>
                  <a:lnTo>
                    <a:pt x="356" y="1359"/>
                  </a:lnTo>
                  <a:lnTo>
                    <a:pt x="369" y="1373"/>
                  </a:lnTo>
                  <a:lnTo>
                    <a:pt x="400" y="1408"/>
                  </a:lnTo>
                  <a:lnTo>
                    <a:pt x="437" y="1453"/>
                  </a:lnTo>
                  <a:close/>
                  <a:moveTo>
                    <a:pt x="146" y="1076"/>
                  </a:moveTo>
                  <a:lnTo>
                    <a:pt x="113" y="1032"/>
                  </a:lnTo>
                  <a:lnTo>
                    <a:pt x="87" y="997"/>
                  </a:lnTo>
                  <a:lnTo>
                    <a:pt x="77" y="983"/>
                  </a:lnTo>
                  <a:lnTo>
                    <a:pt x="69" y="971"/>
                  </a:lnTo>
                  <a:lnTo>
                    <a:pt x="65" y="963"/>
                  </a:lnTo>
                  <a:lnTo>
                    <a:pt x="65" y="960"/>
                  </a:lnTo>
                  <a:lnTo>
                    <a:pt x="67" y="960"/>
                  </a:lnTo>
                  <a:lnTo>
                    <a:pt x="73" y="966"/>
                  </a:lnTo>
                  <a:lnTo>
                    <a:pt x="81" y="974"/>
                  </a:lnTo>
                  <a:lnTo>
                    <a:pt x="93" y="986"/>
                  </a:lnTo>
                  <a:lnTo>
                    <a:pt x="120" y="1019"/>
                  </a:lnTo>
                  <a:lnTo>
                    <a:pt x="155" y="1060"/>
                  </a:lnTo>
                  <a:lnTo>
                    <a:pt x="187" y="1104"/>
                  </a:lnTo>
                  <a:lnTo>
                    <a:pt x="214" y="1139"/>
                  </a:lnTo>
                  <a:lnTo>
                    <a:pt x="224" y="1153"/>
                  </a:lnTo>
                  <a:lnTo>
                    <a:pt x="230" y="1165"/>
                  </a:lnTo>
                  <a:lnTo>
                    <a:pt x="235" y="1173"/>
                  </a:lnTo>
                  <a:lnTo>
                    <a:pt x="236" y="1176"/>
                  </a:lnTo>
                  <a:lnTo>
                    <a:pt x="234" y="1175"/>
                  </a:lnTo>
                  <a:lnTo>
                    <a:pt x="227" y="1171"/>
                  </a:lnTo>
                  <a:lnTo>
                    <a:pt x="218" y="1162"/>
                  </a:lnTo>
                  <a:lnTo>
                    <a:pt x="208" y="1149"/>
                  </a:lnTo>
                  <a:lnTo>
                    <a:pt x="180" y="1117"/>
                  </a:lnTo>
                  <a:lnTo>
                    <a:pt x="146" y="1076"/>
                  </a:lnTo>
                  <a:close/>
                  <a:moveTo>
                    <a:pt x="377" y="1365"/>
                  </a:moveTo>
                  <a:lnTo>
                    <a:pt x="343" y="1321"/>
                  </a:lnTo>
                  <a:lnTo>
                    <a:pt x="315" y="1283"/>
                  </a:lnTo>
                  <a:lnTo>
                    <a:pt x="304" y="1269"/>
                  </a:lnTo>
                  <a:lnTo>
                    <a:pt x="296" y="1257"/>
                  </a:lnTo>
                  <a:lnTo>
                    <a:pt x="292" y="1248"/>
                  </a:lnTo>
                  <a:lnTo>
                    <a:pt x="291" y="1245"/>
                  </a:lnTo>
                  <a:lnTo>
                    <a:pt x="294" y="1246"/>
                  </a:lnTo>
                  <a:lnTo>
                    <a:pt x="299" y="1251"/>
                  </a:lnTo>
                  <a:lnTo>
                    <a:pt x="309" y="1260"/>
                  </a:lnTo>
                  <a:lnTo>
                    <a:pt x="321" y="1273"/>
                  </a:lnTo>
                  <a:lnTo>
                    <a:pt x="350" y="1308"/>
                  </a:lnTo>
                  <a:lnTo>
                    <a:pt x="387" y="1351"/>
                  </a:lnTo>
                  <a:lnTo>
                    <a:pt x="421" y="1395"/>
                  </a:lnTo>
                  <a:lnTo>
                    <a:pt x="449" y="1432"/>
                  </a:lnTo>
                  <a:lnTo>
                    <a:pt x="460" y="1447"/>
                  </a:lnTo>
                  <a:lnTo>
                    <a:pt x="468" y="1458"/>
                  </a:lnTo>
                  <a:lnTo>
                    <a:pt x="472" y="1466"/>
                  </a:lnTo>
                  <a:lnTo>
                    <a:pt x="473" y="1469"/>
                  </a:lnTo>
                  <a:lnTo>
                    <a:pt x="470" y="1469"/>
                  </a:lnTo>
                  <a:lnTo>
                    <a:pt x="464" y="1464"/>
                  </a:lnTo>
                  <a:lnTo>
                    <a:pt x="455" y="1454"/>
                  </a:lnTo>
                  <a:lnTo>
                    <a:pt x="443" y="1443"/>
                  </a:lnTo>
                  <a:lnTo>
                    <a:pt x="413" y="1408"/>
                  </a:lnTo>
                  <a:lnTo>
                    <a:pt x="377" y="1365"/>
                  </a:lnTo>
                  <a:close/>
                  <a:moveTo>
                    <a:pt x="125" y="980"/>
                  </a:moveTo>
                  <a:lnTo>
                    <a:pt x="156" y="1021"/>
                  </a:lnTo>
                  <a:lnTo>
                    <a:pt x="181" y="1055"/>
                  </a:lnTo>
                  <a:lnTo>
                    <a:pt x="190" y="1068"/>
                  </a:lnTo>
                  <a:lnTo>
                    <a:pt x="197" y="1079"/>
                  </a:lnTo>
                  <a:lnTo>
                    <a:pt x="201" y="1086"/>
                  </a:lnTo>
                  <a:lnTo>
                    <a:pt x="202" y="1090"/>
                  </a:lnTo>
                  <a:lnTo>
                    <a:pt x="199" y="1089"/>
                  </a:lnTo>
                  <a:lnTo>
                    <a:pt x="194" y="1084"/>
                  </a:lnTo>
                  <a:lnTo>
                    <a:pt x="185" y="1076"/>
                  </a:lnTo>
                  <a:lnTo>
                    <a:pt x="175" y="1065"/>
                  </a:lnTo>
                  <a:lnTo>
                    <a:pt x="148" y="1033"/>
                  </a:lnTo>
                  <a:lnTo>
                    <a:pt x="116" y="994"/>
                  </a:lnTo>
                  <a:lnTo>
                    <a:pt x="85" y="953"/>
                  </a:lnTo>
                  <a:lnTo>
                    <a:pt x="59" y="917"/>
                  </a:lnTo>
                  <a:lnTo>
                    <a:pt x="50" y="903"/>
                  </a:lnTo>
                  <a:lnTo>
                    <a:pt x="43" y="892"/>
                  </a:lnTo>
                  <a:lnTo>
                    <a:pt x="39" y="886"/>
                  </a:lnTo>
                  <a:lnTo>
                    <a:pt x="38" y="881"/>
                  </a:lnTo>
                  <a:lnTo>
                    <a:pt x="40" y="882"/>
                  </a:lnTo>
                  <a:lnTo>
                    <a:pt x="47" y="888"/>
                  </a:lnTo>
                  <a:lnTo>
                    <a:pt x="54" y="895"/>
                  </a:lnTo>
                  <a:lnTo>
                    <a:pt x="65" y="907"/>
                  </a:lnTo>
                  <a:lnTo>
                    <a:pt x="92" y="940"/>
                  </a:lnTo>
                  <a:lnTo>
                    <a:pt x="125" y="980"/>
                  </a:lnTo>
                  <a:close/>
                  <a:moveTo>
                    <a:pt x="347" y="1258"/>
                  </a:moveTo>
                  <a:lnTo>
                    <a:pt x="380" y="1300"/>
                  </a:lnTo>
                  <a:lnTo>
                    <a:pt x="406" y="1336"/>
                  </a:lnTo>
                  <a:lnTo>
                    <a:pt x="417" y="1351"/>
                  </a:lnTo>
                  <a:lnTo>
                    <a:pt x="424" y="1362"/>
                  </a:lnTo>
                  <a:lnTo>
                    <a:pt x="428" y="1369"/>
                  </a:lnTo>
                  <a:lnTo>
                    <a:pt x="429" y="1373"/>
                  </a:lnTo>
                  <a:lnTo>
                    <a:pt x="427" y="1372"/>
                  </a:lnTo>
                  <a:lnTo>
                    <a:pt x="420" y="1367"/>
                  </a:lnTo>
                  <a:lnTo>
                    <a:pt x="412" y="1358"/>
                  </a:lnTo>
                  <a:lnTo>
                    <a:pt x="400" y="1346"/>
                  </a:lnTo>
                  <a:lnTo>
                    <a:pt x="372" y="1314"/>
                  </a:lnTo>
                  <a:lnTo>
                    <a:pt x="337" y="1272"/>
                  </a:lnTo>
                  <a:lnTo>
                    <a:pt x="304" y="1230"/>
                  </a:lnTo>
                  <a:lnTo>
                    <a:pt x="277" y="1193"/>
                  </a:lnTo>
                  <a:lnTo>
                    <a:pt x="267" y="1179"/>
                  </a:lnTo>
                  <a:lnTo>
                    <a:pt x="261" y="1168"/>
                  </a:lnTo>
                  <a:lnTo>
                    <a:pt x="256" y="1161"/>
                  </a:lnTo>
                  <a:lnTo>
                    <a:pt x="255" y="1157"/>
                  </a:lnTo>
                  <a:lnTo>
                    <a:pt x="257" y="1158"/>
                  </a:lnTo>
                  <a:lnTo>
                    <a:pt x="264" y="1162"/>
                  </a:lnTo>
                  <a:lnTo>
                    <a:pt x="272" y="1171"/>
                  </a:lnTo>
                  <a:lnTo>
                    <a:pt x="283" y="1183"/>
                  </a:lnTo>
                  <a:lnTo>
                    <a:pt x="312" y="1216"/>
                  </a:lnTo>
                  <a:lnTo>
                    <a:pt x="347" y="1258"/>
                  </a:lnTo>
                  <a:close/>
                  <a:moveTo>
                    <a:pt x="583" y="1547"/>
                  </a:moveTo>
                  <a:lnTo>
                    <a:pt x="618" y="1591"/>
                  </a:lnTo>
                  <a:lnTo>
                    <a:pt x="647" y="1628"/>
                  </a:lnTo>
                  <a:lnTo>
                    <a:pt x="658" y="1643"/>
                  </a:lnTo>
                  <a:lnTo>
                    <a:pt x="665" y="1655"/>
                  </a:lnTo>
                  <a:lnTo>
                    <a:pt x="670" y="1663"/>
                  </a:lnTo>
                  <a:lnTo>
                    <a:pt x="671" y="1667"/>
                  </a:lnTo>
                  <a:lnTo>
                    <a:pt x="668" y="1666"/>
                  </a:lnTo>
                  <a:lnTo>
                    <a:pt x="661" y="1661"/>
                  </a:lnTo>
                  <a:lnTo>
                    <a:pt x="652" y="1652"/>
                  </a:lnTo>
                  <a:lnTo>
                    <a:pt x="641" y="1639"/>
                  </a:lnTo>
                  <a:lnTo>
                    <a:pt x="609" y="1605"/>
                  </a:lnTo>
                  <a:lnTo>
                    <a:pt x="574" y="1562"/>
                  </a:lnTo>
                  <a:lnTo>
                    <a:pt x="538" y="1518"/>
                  </a:lnTo>
                  <a:lnTo>
                    <a:pt x="509" y="1480"/>
                  </a:lnTo>
                  <a:lnTo>
                    <a:pt x="499" y="1465"/>
                  </a:lnTo>
                  <a:lnTo>
                    <a:pt x="491" y="1453"/>
                  </a:lnTo>
                  <a:lnTo>
                    <a:pt x="486" y="1446"/>
                  </a:lnTo>
                  <a:lnTo>
                    <a:pt x="485" y="1441"/>
                  </a:lnTo>
                  <a:lnTo>
                    <a:pt x="488" y="1443"/>
                  </a:lnTo>
                  <a:lnTo>
                    <a:pt x="495" y="1448"/>
                  </a:lnTo>
                  <a:lnTo>
                    <a:pt x="503" y="1457"/>
                  </a:lnTo>
                  <a:lnTo>
                    <a:pt x="516" y="1469"/>
                  </a:lnTo>
                  <a:lnTo>
                    <a:pt x="547" y="1504"/>
                  </a:lnTo>
                  <a:lnTo>
                    <a:pt x="583" y="1547"/>
                  </a:lnTo>
                  <a:close/>
                  <a:moveTo>
                    <a:pt x="104" y="906"/>
                  </a:moveTo>
                  <a:lnTo>
                    <a:pt x="134" y="946"/>
                  </a:lnTo>
                  <a:lnTo>
                    <a:pt x="158" y="980"/>
                  </a:lnTo>
                  <a:lnTo>
                    <a:pt x="167" y="992"/>
                  </a:lnTo>
                  <a:lnTo>
                    <a:pt x="173" y="1002"/>
                  </a:lnTo>
                  <a:lnTo>
                    <a:pt x="177" y="1010"/>
                  </a:lnTo>
                  <a:lnTo>
                    <a:pt x="179" y="1013"/>
                  </a:lnTo>
                  <a:lnTo>
                    <a:pt x="175" y="1012"/>
                  </a:lnTo>
                  <a:lnTo>
                    <a:pt x="170" y="1008"/>
                  </a:lnTo>
                  <a:lnTo>
                    <a:pt x="162" y="1000"/>
                  </a:lnTo>
                  <a:lnTo>
                    <a:pt x="152" y="989"/>
                  </a:lnTo>
                  <a:lnTo>
                    <a:pt x="126" y="959"/>
                  </a:lnTo>
                  <a:lnTo>
                    <a:pt x="95" y="920"/>
                  </a:lnTo>
                  <a:lnTo>
                    <a:pt x="65" y="880"/>
                  </a:lnTo>
                  <a:lnTo>
                    <a:pt x="41" y="847"/>
                  </a:lnTo>
                  <a:lnTo>
                    <a:pt x="32" y="834"/>
                  </a:lnTo>
                  <a:lnTo>
                    <a:pt x="25" y="823"/>
                  </a:lnTo>
                  <a:lnTo>
                    <a:pt x="22" y="817"/>
                  </a:lnTo>
                  <a:lnTo>
                    <a:pt x="21" y="813"/>
                  </a:lnTo>
                  <a:lnTo>
                    <a:pt x="24" y="813"/>
                  </a:lnTo>
                  <a:lnTo>
                    <a:pt x="28" y="818"/>
                  </a:lnTo>
                  <a:lnTo>
                    <a:pt x="37" y="826"/>
                  </a:lnTo>
                  <a:lnTo>
                    <a:pt x="47" y="837"/>
                  </a:lnTo>
                  <a:lnTo>
                    <a:pt x="73" y="867"/>
                  </a:lnTo>
                  <a:lnTo>
                    <a:pt x="104" y="906"/>
                  </a:lnTo>
                  <a:close/>
                  <a:moveTo>
                    <a:pt x="317" y="1175"/>
                  </a:moveTo>
                  <a:lnTo>
                    <a:pt x="348" y="1216"/>
                  </a:lnTo>
                  <a:lnTo>
                    <a:pt x="374" y="1250"/>
                  </a:lnTo>
                  <a:lnTo>
                    <a:pt x="384" y="1263"/>
                  </a:lnTo>
                  <a:lnTo>
                    <a:pt x="390" y="1274"/>
                  </a:lnTo>
                  <a:lnTo>
                    <a:pt x="394" y="1282"/>
                  </a:lnTo>
                  <a:lnTo>
                    <a:pt x="396" y="1285"/>
                  </a:lnTo>
                  <a:lnTo>
                    <a:pt x="392" y="1285"/>
                  </a:lnTo>
                  <a:lnTo>
                    <a:pt x="387" y="1280"/>
                  </a:lnTo>
                  <a:lnTo>
                    <a:pt x="378" y="1272"/>
                  </a:lnTo>
                  <a:lnTo>
                    <a:pt x="367" y="1260"/>
                  </a:lnTo>
                  <a:lnTo>
                    <a:pt x="340" y="1229"/>
                  </a:lnTo>
                  <a:lnTo>
                    <a:pt x="308" y="1189"/>
                  </a:lnTo>
                  <a:lnTo>
                    <a:pt x="276" y="1148"/>
                  </a:lnTo>
                  <a:lnTo>
                    <a:pt x="250" y="1113"/>
                  </a:lnTo>
                  <a:lnTo>
                    <a:pt x="240" y="1099"/>
                  </a:lnTo>
                  <a:lnTo>
                    <a:pt x="234" y="1089"/>
                  </a:lnTo>
                  <a:lnTo>
                    <a:pt x="229" y="1081"/>
                  </a:lnTo>
                  <a:lnTo>
                    <a:pt x="229" y="1077"/>
                  </a:lnTo>
                  <a:lnTo>
                    <a:pt x="231" y="1078"/>
                  </a:lnTo>
                  <a:lnTo>
                    <a:pt x="237" y="1082"/>
                  </a:lnTo>
                  <a:lnTo>
                    <a:pt x="245" y="1091"/>
                  </a:lnTo>
                  <a:lnTo>
                    <a:pt x="256" y="1103"/>
                  </a:lnTo>
                  <a:lnTo>
                    <a:pt x="283" y="1135"/>
                  </a:lnTo>
                  <a:lnTo>
                    <a:pt x="317" y="1175"/>
                  </a:lnTo>
                  <a:close/>
                  <a:moveTo>
                    <a:pt x="542" y="1452"/>
                  </a:moveTo>
                  <a:lnTo>
                    <a:pt x="577" y="1495"/>
                  </a:lnTo>
                  <a:lnTo>
                    <a:pt x="604" y="1531"/>
                  </a:lnTo>
                  <a:lnTo>
                    <a:pt x="614" y="1546"/>
                  </a:lnTo>
                  <a:lnTo>
                    <a:pt x="621" y="1557"/>
                  </a:lnTo>
                  <a:lnTo>
                    <a:pt x="625" y="1564"/>
                  </a:lnTo>
                  <a:lnTo>
                    <a:pt x="627" y="1569"/>
                  </a:lnTo>
                  <a:lnTo>
                    <a:pt x="623" y="1568"/>
                  </a:lnTo>
                  <a:lnTo>
                    <a:pt x="618" y="1563"/>
                  </a:lnTo>
                  <a:lnTo>
                    <a:pt x="608" y="1555"/>
                  </a:lnTo>
                  <a:lnTo>
                    <a:pt x="597" y="1542"/>
                  </a:lnTo>
                  <a:lnTo>
                    <a:pt x="568" y="1509"/>
                  </a:lnTo>
                  <a:lnTo>
                    <a:pt x="534" y="1468"/>
                  </a:lnTo>
                  <a:lnTo>
                    <a:pt x="499" y="1425"/>
                  </a:lnTo>
                  <a:lnTo>
                    <a:pt x="472" y="1390"/>
                  </a:lnTo>
                  <a:lnTo>
                    <a:pt x="461" y="1375"/>
                  </a:lnTo>
                  <a:lnTo>
                    <a:pt x="455" y="1364"/>
                  </a:lnTo>
                  <a:lnTo>
                    <a:pt x="451" y="1356"/>
                  </a:lnTo>
                  <a:lnTo>
                    <a:pt x="449" y="1352"/>
                  </a:lnTo>
                  <a:lnTo>
                    <a:pt x="452" y="1353"/>
                  </a:lnTo>
                  <a:lnTo>
                    <a:pt x="458" y="1357"/>
                  </a:lnTo>
                  <a:lnTo>
                    <a:pt x="467" y="1366"/>
                  </a:lnTo>
                  <a:lnTo>
                    <a:pt x="479" y="1379"/>
                  </a:lnTo>
                  <a:lnTo>
                    <a:pt x="508" y="1411"/>
                  </a:lnTo>
                  <a:lnTo>
                    <a:pt x="542" y="1452"/>
                  </a:lnTo>
                  <a:close/>
                  <a:moveTo>
                    <a:pt x="92" y="842"/>
                  </a:moveTo>
                  <a:lnTo>
                    <a:pt x="121" y="880"/>
                  </a:lnTo>
                  <a:lnTo>
                    <a:pt x="144" y="913"/>
                  </a:lnTo>
                  <a:lnTo>
                    <a:pt x="153" y="926"/>
                  </a:lnTo>
                  <a:lnTo>
                    <a:pt x="159" y="935"/>
                  </a:lnTo>
                  <a:lnTo>
                    <a:pt x="162" y="942"/>
                  </a:lnTo>
                  <a:lnTo>
                    <a:pt x="163" y="945"/>
                  </a:lnTo>
                  <a:lnTo>
                    <a:pt x="160" y="945"/>
                  </a:lnTo>
                  <a:lnTo>
                    <a:pt x="156" y="941"/>
                  </a:lnTo>
                  <a:lnTo>
                    <a:pt x="148" y="933"/>
                  </a:lnTo>
                  <a:lnTo>
                    <a:pt x="139" y="922"/>
                  </a:lnTo>
                  <a:lnTo>
                    <a:pt x="114" y="893"/>
                  </a:lnTo>
                  <a:lnTo>
                    <a:pt x="84" y="857"/>
                  </a:lnTo>
                  <a:lnTo>
                    <a:pt x="54" y="818"/>
                  </a:lnTo>
                  <a:lnTo>
                    <a:pt x="32" y="785"/>
                  </a:lnTo>
                  <a:lnTo>
                    <a:pt x="23" y="773"/>
                  </a:lnTo>
                  <a:lnTo>
                    <a:pt x="17" y="763"/>
                  </a:lnTo>
                  <a:lnTo>
                    <a:pt x="13" y="756"/>
                  </a:lnTo>
                  <a:lnTo>
                    <a:pt x="12" y="753"/>
                  </a:lnTo>
                  <a:lnTo>
                    <a:pt x="16" y="753"/>
                  </a:lnTo>
                  <a:lnTo>
                    <a:pt x="20" y="757"/>
                  </a:lnTo>
                  <a:lnTo>
                    <a:pt x="27" y="766"/>
                  </a:lnTo>
                  <a:lnTo>
                    <a:pt x="37" y="777"/>
                  </a:lnTo>
                  <a:lnTo>
                    <a:pt x="62" y="805"/>
                  </a:lnTo>
                  <a:lnTo>
                    <a:pt x="92" y="842"/>
                  </a:lnTo>
                  <a:close/>
                  <a:moveTo>
                    <a:pt x="288" y="1114"/>
                  </a:moveTo>
                  <a:lnTo>
                    <a:pt x="256" y="1076"/>
                  </a:lnTo>
                  <a:lnTo>
                    <a:pt x="231" y="1042"/>
                  </a:lnTo>
                  <a:lnTo>
                    <a:pt x="223" y="1028"/>
                  </a:lnTo>
                  <a:lnTo>
                    <a:pt x="216" y="1018"/>
                  </a:lnTo>
                  <a:lnTo>
                    <a:pt x="212" y="1011"/>
                  </a:lnTo>
                  <a:lnTo>
                    <a:pt x="212" y="1008"/>
                  </a:lnTo>
                  <a:lnTo>
                    <a:pt x="214" y="1008"/>
                  </a:lnTo>
                  <a:lnTo>
                    <a:pt x="220" y="1012"/>
                  </a:lnTo>
                  <a:lnTo>
                    <a:pt x="228" y="1021"/>
                  </a:lnTo>
                  <a:lnTo>
                    <a:pt x="238" y="1031"/>
                  </a:lnTo>
                  <a:lnTo>
                    <a:pt x="264" y="1062"/>
                  </a:lnTo>
                  <a:lnTo>
                    <a:pt x="296" y="1100"/>
                  </a:lnTo>
                  <a:lnTo>
                    <a:pt x="326" y="1140"/>
                  </a:lnTo>
                  <a:lnTo>
                    <a:pt x="351" y="1173"/>
                  </a:lnTo>
                  <a:lnTo>
                    <a:pt x="360" y="1187"/>
                  </a:lnTo>
                  <a:lnTo>
                    <a:pt x="366" y="1196"/>
                  </a:lnTo>
                  <a:lnTo>
                    <a:pt x="371" y="1204"/>
                  </a:lnTo>
                  <a:lnTo>
                    <a:pt x="372" y="1207"/>
                  </a:lnTo>
                  <a:lnTo>
                    <a:pt x="369" y="1207"/>
                  </a:lnTo>
                  <a:lnTo>
                    <a:pt x="363" y="1202"/>
                  </a:lnTo>
                  <a:lnTo>
                    <a:pt x="356" y="1194"/>
                  </a:lnTo>
                  <a:lnTo>
                    <a:pt x="345" y="1183"/>
                  </a:lnTo>
                  <a:lnTo>
                    <a:pt x="319" y="1153"/>
                  </a:lnTo>
                  <a:lnTo>
                    <a:pt x="288" y="1114"/>
                  </a:lnTo>
                  <a:close/>
                  <a:moveTo>
                    <a:pt x="503" y="1383"/>
                  </a:moveTo>
                  <a:lnTo>
                    <a:pt x="470" y="1342"/>
                  </a:lnTo>
                  <a:lnTo>
                    <a:pt x="444" y="1308"/>
                  </a:lnTo>
                  <a:lnTo>
                    <a:pt x="434" y="1294"/>
                  </a:lnTo>
                  <a:lnTo>
                    <a:pt x="428" y="1283"/>
                  </a:lnTo>
                  <a:lnTo>
                    <a:pt x="424" y="1275"/>
                  </a:lnTo>
                  <a:lnTo>
                    <a:pt x="422" y="1271"/>
                  </a:lnTo>
                  <a:lnTo>
                    <a:pt x="426" y="1272"/>
                  </a:lnTo>
                  <a:lnTo>
                    <a:pt x="431" y="1276"/>
                  </a:lnTo>
                  <a:lnTo>
                    <a:pt x="440" y="1285"/>
                  </a:lnTo>
                  <a:lnTo>
                    <a:pt x="452" y="1297"/>
                  </a:lnTo>
                  <a:lnTo>
                    <a:pt x="480" y="1328"/>
                  </a:lnTo>
                  <a:lnTo>
                    <a:pt x="512" y="1368"/>
                  </a:lnTo>
                  <a:lnTo>
                    <a:pt x="546" y="1409"/>
                  </a:lnTo>
                  <a:lnTo>
                    <a:pt x="571" y="1444"/>
                  </a:lnTo>
                  <a:lnTo>
                    <a:pt x="580" y="1458"/>
                  </a:lnTo>
                  <a:lnTo>
                    <a:pt x="588" y="1468"/>
                  </a:lnTo>
                  <a:lnTo>
                    <a:pt x="592" y="1476"/>
                  </a:lnTo>
                  <a:lnTo>
                    <a:pt x="592" y="1479"/>
                  </a:lnTo>
                  <a:lnTo>
                    <a:pt x="590" y="1479"/>
                  </a:lnTo>
                  <a:lnTo>
                    <a:pt x="583" y="1475"/>
                  </a:lnTo>
                  <a:lnTo>
                    <a:pt x="575" y="1466"/>
                  </a:lnTo>
                  <a:lnTo>
                    <a:pt x="564" y="1454"/>
                  </a:lnTo>
                  <a:lnTo>
                    <a:pt x="536" y="1423"/>
                  </a:lnTo>
                  <a:lnTo>
                    <a:pt x="503" y="1383"/>
                  </a:lnTo>
                  <a:close/>
                  <a:moveTo>
                    <a:pt x="157" y="887"/>
                  </a:moveTo>
                  <a:lnTo>
                    <a:pt x="155" y="887"/>
                  </a:lnTo>
                  <a:lnTo>
                    <a:pt x="150" y="882"/>
                  </a:lnTo>
                  <a:lnTo>
                    <a:pt x="143" y="875"/>
                  </a:lnTo>
                  <a:lnTo>
                    <a:pt x="133" y="865"/>
                  </a:lnTo>
                  <a:lnTo>
                    <a:pt x="109" y="837"/>
                  </a:lnTo>
                  <a:lnTo>
                    <a:pt x="80" y="801"/>
                  </a:lnTo>
                  <a:lnTo>
                    <a:pt x="53" y="765"/>
                  </a:lnTo>
                  <a:lnTo>
                    <a:pt x="32" y="733"/>
                  </a:lnTo>
                  <a:lnTo>
                    <a:pt x="23" y="722"/>
                  </a:lnTo>
                  <a:lnTo>
                    <a:pt x="18" y="712"/>
                  </a:lnTo>
                  <a:lnTo>
                    <a:pt x="13" y="704"/>
                  </a:lnTo>
                  <a:lnTo>
                    <a:pt x="13" y="701"/>
                  </a:lnTo>
                  <a:lnTo>
                    <a:pt x="16" y="702"/>
                  </a:lnTo>
                  <a:lnTo>
                    <a:pt x="21" y="706"/>
                  </a:lnTo>
                  <a:lnTo>
                    <a:pt x="27" y="713"/>
                  </a:lnTo>
                  <a:lnTo>
                    <a:pt x="37" y="724"/>
                  </a:lnTo>
                  <a:lnTo>
                    <a:pt x="61" y="752"/>
                  </a:lnTo>
                  <a:lnTo>
                    <a:pt x="89" y="787"/>
                  </a:lnTo>
                  <a:lnTo>
                    <a:pt x="117" y="824"/>
                  </a:lnTo>
                  <a:lnTo>
                    <a:pt x="140" y="854"/>
                  </a:lnTo>
                  <a:lnTo>
                    <a:pt x="147" y="867"/>
                  </a:lnTo>
                  <a:lnTo>
                    <a:pt x="154" y="877"/>
                  </a:lnTo>
                  <a:lnTo>
                    <a:pt x="157" y="883"/>
                  </a:lnTo>
                  <a:lnTo>
                    <a:pt x="157" y="887"/>
                  </a:lnTo>
                  <a:close/>
                  <a:moveTo>
                    <a:pt x="284" y="1035"/>
                  </a:moveTo>
                  <a:lnTo>
                    <a:pt x="313" y="1072"/>
                  </a:lnTo>
                  <a:lnTo>
                    <a:pt x="337" y="1105"/>
                  </a:lnTo>
                  <a:lnTo>
                    <a:pt x="346" y="1118"/>
                  </a:lnTo>
                  <a:lnTo>
                    <a:pt x="352" y="1128"/>
                  </a:lnTo>
                  <a:lnTo>
                    <a:pt x="356" y="1135"/>
                  </a:lnTo>
                  <a:lnTo>
                    <a:pt x="357" y="1138"/>
                  </a:lnTo>
                  <a:lnTo>
                    <a:pt x="354" y="1138"/>
                  </a:lnTo>
                  <a:lnTo>
                    <a:pt x="349" y="1134"/>
                  </a:lnTo>
                  <a:lnTo>
                    <a:pt x="342" y="1126"/>
                  </a:lnTo>
                  <a:lnTo>
                    <a:pt x="331" y="1116"/>
                  </a:lnTo>
                  <a:lnTo>
                    <a:pt x="306" y="1086"/>
                  </a:lnTo>
                  <a:lnTo>
                    <a:pt x="276" y="1050"/>
                  </a:lnTo>
                  <a:lnTo>
                    <a:pt x="247" y="1011"/>
                  </a:lnTo>
                  <a:lnTo>
                    <a:pt x="223" y="978"/>
                  </a:lnTo>
                  <a:lnTo>
                    <a:pt x="214" y="967"/>
                  </a:lnTo>
                  <a:lnTo>
                    <a:pt x="208" y="956"/>
                  </a:lnTo>
                  <a:lnTo>
                    <a:pt x="204" y="949"/>
                  </a:lnTo>
                  <a:lnTo>
                    <a:pt x="203" y="945"/>
                  </a:lnTo>
                  <a:lnTo>
                    <a:pt x="207" y="946"/>
                  </a:lnTo>
                  <a:lnTo>
                    <a:pt x="211" y="950"/>
                  </a:lnTo>
                  <a:lnTo>
                    <a:pt x="220" y="958"/>
                  </a:lnTo>
                  <a:lnTo>
                    <a:pt x="229" y="969"/>
                  </a:lnTo>
                  <a:lnTo>
                    <a:pt x="254" y="998"/>
                  </a:lnTo>
                  <a:lnTo>
                    <a:pt x="284" y="1035"/>
                  </a:lnTo>
                  <a:close/>
                  <a:moveTo>
                    <a:pt x="492" y="1292"/>
                  </a:moveTo>
                  <a:lnTo>
                    <a:pt x="523" y="1332"/>
                  </a:lnTo>
                  <a:lnTo>
                    <a:pt x="548" y="1366"/>
                  </a:lnTo>
                  <a:lnTo>
                    <a:pt x="557" y="1379"/>
                  </a:lnTo>
                  <a:lnTo>
                    <a:pt x="564" y="1390"/>
                  </a:lnTo>
                  <a:lnTo>
                    <a:pt x="568" y="1397"/>
                  </a:lnTo>
                  <a:lnTo>
                    <a:pt x="569" y="1400"/>
                  </a:lnTo>
                  <a:lnTo>
                    <a:pt x="566" y="1400"/>
                  </a:lnTo>
                  <a:lnTo>
                    <a:pt x="561" y="1396"/>
                  </a:lnTo>
                  <a:lnTo>
                    <a:pt x="552" y="1387"/>
                  </a:lnTo>
                  <a:lnTo>
                    <a:pt x="541" y="1377"/>
                  </a:lnTo>
                  <a:lnTo>
                    <a:pt x="515" y="1346"/>
                  </a:lnTo>
                  <a:lnTo>
                    <a:pt x="483" y="1308"/>
                  </a:lnTo>
                  <a:lnTo>
                    <a:pt x="452" y="1269"/>
                  </a:lnTo>
                  <a:lnTo>
                    <a:pt x="427" y="1235"/>
                  </a:lnTo>
                  <a:lnTo>
                    <a:pt x="417" y="1221"/>
                  </a:lnTo>
                  <a:lnTo>
                    <a:pt x="411" y="1210"/>
                  </a:lnTo>
                  <a:lnTo>
                    <a:pt x="407" y="1204"/>
                  </a:lnTo>
                  <a:lnTo>
                    <a:pt x="406" y="1200"/>
                  </a:lnTo>
                  <a:lnTo>
                    <a:pt x="408" y="1201"/>
                  </a:lnTo>
                  <a:lnTo>
                    <a:pt x="415" y="1205"/>
                  </a:lnTo>
                  <a:lnTo>
                    <a:pt x="422" y="1213"/>
                  </a:lnTo>
                  <a:lnTo>
                    <a:pt x="433" y="1225"/>
                  </a:lnTo>
                  <a:lnTo>
                    <a:pt x="460" y="1255"/>
                  </a:lnTo>
                  <a:lnTo>
                    <a:pt x="492" y="1292"/>
                  </a:lnTo>
                  <a:close/>
                  <a:moveTo>
                    <a:pt x="95" y="740"/>
                  </a:moveTo>
                  <a:lnTo>
                    <a:pt x="121" y="776"/>
                  </a:lnTo>
                  <a:lnTo>
                    <a:pt x="143" y="805"/>
                  </a:lnTo>
                  <a:lnTo>
                    <a:pt x="150" y="817"/>
                  </a:lnTo>
                  <a:lnTo>
                    <a:pt x="156" y="826"/>
                  </a:lnTo>
                  <a:lnTo>
                    <a:pt x="159" y="833"/>
                  </a:lnTo>
                  <a:lnTo>
                    <a:pt x="160" y="836"/>
                  </a:lnTo>
                  <a:lnTo>
                    <a:pt x="158" y="836"/>
                  </a:lnTo>
                  <a:lnTo>
                    <a:pt x="153" y="832"/>
                  </a:lnTo>
                  <a:lnTo>
                    <a:pt x="146" y="825"/>
                  </a:lnTo>
                  <a:lnTo>
                    <a:pt x="136" y="814"/>
                  </a:lnTo>
                  <a:lnTo>
                    <a:pt x="114" y="789"/>
                  </a:lnTo>
                  <a:lnTo>
                    <a:pt x="87" y="754"/>
                  </a:lnTo>
                  <a:lnTo>
                    <a:pt x="60" y="719"/>
                  </a:lnTo>
                  <a:lnTo>
                    <a:pt x="39" y="689"/>
                  </a:lnTo>
                  <a:lnTo>
                    <a:pt x="32" y="677"/>
                  </a:lnTo>
                  <a:lnTo>
                    <a:pt x="26" y="668"/>
                  </a:lnTo>
                  <a:lnTo>
                    <a:pt x="23" y="661"/>
                  </a:lnTo>
                  <a:lnTo>
                    <a:pt x="22" y="658"/>
                  </a:lnTo>
                  <a:lnTo>
                    <a:pt x="24" y="659"/>
                  </a:lnTo>
                  <a:lnTo>
                    <a:pt x="30" y="662"/>
                  </a:lnTo>
                  <a:lnTo>
                    <a:pt x="36" y="670"/>
                  </a:lnTo>
                  <a:lnTo>
                    <a:pt x="45" y="680"/>
                  </a:lnTo>
                  <a:lnTo>
                    <a:pt x="68" y="706"/>
                  </a:lnTo>
                  <a:lnTo>
                    <a:pt x="95" y="740"/>
                  </a:lnTo>
                  <a:close/>
                  <a:moveTo>
                    <a:pt x="351" y="1078"/>
                  </a:moveTo>
                  <a:lnTo>
                    <a:pt x="349" y="1078"/>
                  </a:lnTo>
                  <a:lnTo>
                    <a:pt x="344" y="1073"/>
                  </a:lnTo>
                  <a:lnTo>
                    <a:pt x="336" y="1067"/>
                  </a:lnTo>
                  <a:lnTo>
                    <a:pt x="326" y="1056"/>
                  </a:lnTo>
                  <a:lnTo>
                    <a:pt x="303" y="1028"/>
                  </a:lnTo>
                  <a:lnTo>
                    <a:pt x="274" y="992"/>
                  </a:lnTo>
                  <a:lnTo>
                    <a:pt x="245" y="956"/>
                  </a:lnTo>
                  <a:lnTo>
                    <a:pt x="223" y="926"/>
                  </a:lnTo>
                  <a:lnTo>
                    <a:pt x="215" y="913"/>
                  </a:lnTo>
                  <a:lnTo>
                    <a:pt x="209" y="903"/>
                  </a:lnTo>
                  <a:lnTo>
                    <a:pt x="206" y="896"/>
                  </a:lnTo>
                  <a:lnTo>
                    <a:pt x="204" y="893"/>
                  </a:lnTo>
                  <a:lnTo>
                    <a:pt x="208" y="893"/>
                  </a:lnTo>
                  <a:lnTo>
                    <a:pt x="212" y="898"/>
                  </a:lnTo>
                  <a:lnTo>
                    <a:pt x="220" y="905"/>
                  </a:lnTo>
                  <a:lnTo>
                    <a:pt x="229" y="915"/>
                  </a:lnTo>
                  <a:lnTo>
                    <a:pt x="253" y="943"/>
                  </a:lnTo>
                  <a:lnTo>
                    <a:pt x="282" y="978"/>
                  </a:lnTo>
                  <a:lnTo>
                    <a:pt x="310" y="1015"/>
                  </a:lnTo>
                  <a:lnTo>
                    <a:pt x="333" y="1046"/>
                  </a:lnTo>
                  <a:lnTo>
                    <a:pt x="342" y="1058"/>
                  </a:lnTo>
                  <a:lnTo>
                    <a:pt x="347" y="1068"/>
                  </a:lnTo>
                  <a:lnTo>
                    <a:pt x="351" y="1075"/>
                  </a:lnTo>
                  <a:lnTo>
                    <a:pt x="351" y="1078"/>
                  </a:lnTo>
                  <a:close/>
                  <a:moveTo>
                    <a:pt x="481" y="1226"/>
                  </a:moveTo>
                  <a:lnTo>
                    <a:pt x="511" y="1263"/>
                  </a:lnTo>
                  <a:lnTo>
                    <a:pt x="535" y="1296"/>
                  </a:lnTo>
                  <a:lnTo>
                    <a:pt x="543" y="1309"/>
                  </a:lnTo>
                  <a:lnTo>
                    <a:pt x="550" y="1319"/>
                  </a:lnTo>
                  <a:lnTo>
                    <a:pt x="553" y="1326"/>
                  </a:lnTo>
                  <a:lnTo>
                    <a:pt x="554" y="1330"/>
                  </a:lnTo>
                  <a:lnTo>
                    <a:pt x="552" y="1329"/>
                  </a:lnTo>
                  <a:lnTo>
                    <a:pt x="547" y="1325"/>
                  </a:lnTo>
                  <a:lnTo>
                    <a:pt x="538" y="1317"/>
                  </a:lnTo>
                  <a:lnTo>
                    <a:pt x="528" y="1308"/>
                  </a:lnTo>
                  <a:lnTo>
                    <a:pt x="502" y="1278"/>
                  </a:lnTo>
                  <a:lnTo>
                    <a:pt x="472" y="1241"/>
                  </a:lnTo>
                  <a:lnTo>
                    <a:pt x="442" y="1203"/>
                  </a:lnTo>
                  <a:lnTo>
                    <a:pt x="418" y="1171"/>
                  </a:lnTo>
                  <a:lnTo>
                    <a:pt x="410" y="1158"/>
                  </a:lnTo>
                  <a:lnTo>
                    <a:pt x="403" y="1148"/>
                  </a:lnTo>
                  <a:lnTo>
                    <a:pt x="400" y="1140"/>
                  </a:lnTo>
                  <a:lnTo>
                    <a:pt x="399" y="1137"/>
                  </a:lnTo>
                  <a:lnTo>
                    <a:pt x="401" y="1137"/>
                  </a:lnTo>
                  <a:lnTo>
                    <a:pt x="406" y="1141"/>
                  </a:lnTo>
                  <a:lnTo>
                    <a:pt x="415" y="1149"/>
                  </a:lnTo>
                  <a:lnTo>
                    <a:pt x="425" y="1160"/>
                  </a:lnTo>
                  <a:lnTo>
                    <a:pt x="451" y="1189"/>
                  </a:lnTo>
                  <a:lnTo>
                    <a:pt x="481" y="1226"/>
                  </a:lnTo>
                  <a:close/>
                  <a:moveTo>
                    <a:pt x="101" y="715"/>
                  </a:moveTo>
                  <a:lnTo>
                    <a:pt x="76" y="682"/>
                  </a:lnTo>
                  <a:lnTo>
                    <a:pt x="55" y="653"/>
                  </a:lnTo>
                  <a:lnTo>
                    <a:pt x="48" y="642"/>
                  </a:lnTo>
                  <a:lnTo>
                    <a:pt x="43" y="632"/>
                  </a:lnTo>
                  <a:lnTo>
                    <a:pt x="39" y="626"/>
                  </a:lnTo>
                  <a:lnTo>
                    <a:pt x="39" y="622"/>
                  </a:lnTo>
                  <a:lnTo>
                    <a:pt x="41" y="623"/>
                  </a:lnTo>
                  <a:lnTo>
                    <a:pt x="46" y="627"/>
                  </a:lnTo>
                  <a:lnTo>
                    <a:pt x="52" y="633"/>
                  </a:lnTo>
                  <a:lnTo>
                    <a:pt x="61" y="643"/>
                  </a:lnTo>
                  <a:lnTo>
                    <a:pt x="84" y="669"/>
                  </a:lnTo>
                  <a:lnTo>
                    <a:pt x="109" y="701"/>
                  </a:lnTo>
                  <a:lnTo>
                    <a:pt x="135" y="736"/>
                  </a:lnTo>
                  <a:lnTo>
                    <a:pt x="155" y="764"/>
                  </a:lnTo>
                  <a:lnTo>
                    <a:pt x="162" y="774"/>
                  </a:lnTo>
                  <a:lnTo>
                    <a:pt x="168" y="784"/>
                  </a:lnTo>
                  <a:lnTo>
                    <a:pt x="171" y="791"/>
                  </a:lnTo>
                  <a:lnTo>
                    <a:pt x="171" y="794"/>
                  </a:lnTo>
                  <a:lnTo>
                    <a:pt x="169" y="793"/>
                  </a:lnTo>
                  <a:lnTo>
                    <a:pt x="164" y="790"/>
                  </a:lnTo>
                  <a:lnTo>
                    <a:pt x="158" y="783"/>
                  </a:lnTo>
                  <a:lnTo>
                    <a:pt x="149" y="773"/>
                  </a:lnTo>
                  <a:lnTo>
                    <a:pt x="127" y="748"/>
                  </a:lnTo>
                  <a:lnTo>
                    <a:pt x="101" y="715"/>
                  </a:lnTo>
                  <a:close/>
                  <a:moveTo>
                    <a:pt x="289" y="930"/>
                  </a:moveTo>
                  <a:lnTo>
                    <a:pt x="316" y="966"/>
                  </a:lnTo>
                  <a:lnTo>
                    <a:pt x="337" y="995"/>
                  </a:lnTo>
                  <a:lnTo>
                    <a:pt x="346" y="1007"/>
                  </a:lnTo>
                  <a:lnTo>
                    <a:pt x="351" y="1016"/>
                  </a:lnTo>
                  <a:lnTo>
                    <a:pt x="354" y="1023"/>
                  </a:lnTo>
                  <a:lnTo>
                    <a:pt x="356" y="1026"/>
                  </a:lnTo>
                  <a:lnTo>
                    <a:pt x="352" y="1026"/>
                  </a:lnTo>
                  <a:lnTo>
                    <a:pt x="348" y="1022"/>
                  </a:lnTo>
                  <a:lnTo>
                    <a:pt x="340" y="1015"/>
                  </a:lnTo>
                  <a:lnTo>
                    <a:pt x="331" y="1005"/>
                  </a:lnTo>
                  <a:lnTo>
                    <a:pt x="308" y="978"/>
                  </a:lnTo>
                  <a:lnTo>
                    <a:pt x="280" y="944"/>
                  </a:lnTo>
                  <a:lnTo>
                    <a:pt x="253" y="909"/>
                  </a:lnTo>
                  <a:lnTo>
                    <a:pt x="231" y="879"/>
                  </a:lnTo>
                  <a:lnTo>
                    <a:pt x="224" y="867"/>
                  </a:lnTo>
                  <a:lnTo>
                    <a:pt x="218" y="858"/>
                  </a:lnTo>
                  <a:lnTo>
                    <a:pt x="215" y="851"/>
                  </a:lnTo>
                  <a:lnTo>
                    <a:pt x="214" y="848"/>
                  </a:lnTo>
                  <a:lnTo>
                    <a:pt x="216" y="849"/>
                  </a:lnTo>
                  <a:lnTo>
                    <a:pt x="222" y="852"/>
                  </a:lnTo>
                  <a:lnTo>
                    <a:pt x="229" y="860"/>
                  </a:lnTo>
                  <a:lnTo>
                    <a:pt x="238" y="869"/>
                  </a:lnTo>
                  <a:lnTo>
                    <a:pt x="262" y="896"/>
                  </a:lnTo>
                  <a:lnTo>
                    <a:pt x="289" y="930"/>
                  </a:lnTo>
                  <a:close/>
                  <a:moveTo>
                    <a:pt x="550" y="1269"/>
                  </a:moveTo>
                  <a:lnTo>
                    <a:pt x="547" y="1268"/>
                  </a:lnTo>
                  <a:lnTo>
                    <a:pt x="542" y="1264"/>
                  </a:lnTo>
                  <a:lnTo>
                    <a:pt x="535" y="1257"/>
                  </a:lnTo>
                  <a:lnTo>
                    <a:pt x="524" y="1246"/>
                  </a:lnTo>
                  <a:lnTo>
                    <a:pt x="499" y="1219"/>
                  </a:lnTo>
                  <a:lnTo>
                    <a:pt x="470" y="1183"/>
                  </a:lnTo>
                  <a:lnTo>
                    <a:pt x="442" y="1147"/>
                  </a:lnTo>
                  <a:lnTo>
                    <a:pt x="419" y="1116"/>
                  </a:lnTo>
                  <a:lnTo>
                    <a:pt x="411" y="1104"/>
                  </a:lnTo>
                  <a:lnTo>
                    <a:pt x="404" y="1093"/>
                  </a:lnTo>
                  <a:lnTo>
                    <a:pt x="401" y="1086"/>
                  </a:lnTo>
                  <a:lnTo>
                    <a:pt x="400" y="1083"/>
                  </a:lnTo>
                  <a:lnTo>
                    <a:pt x="403" y="1083"/>
                  </a:lnTo>
                  <a:lnTo>
                    <a:pt x="408" y="1087"/>
                  </a:lnTo>
                  <a:lnTo>
                    <a:pt x="416" y="1095"/>
                  </a:lnTo>
                  <a:lnTo>
                    <a:pt x="426" y="1105"/>
                  </a:lnTo>
                  <a:lnTo>
                    <a:pt x="451" y="1133"/>
                  </a:lnTo>
                  <a:lnTo>
                    <a:pt x="480" y="1167"/>
                  </a:lnTo>
                  <a:lnTo>
                    <a:pt x="508" y="1204"/>
                  </a:lnTo>
                  <a:lnTo>
                    <a:pt x="532" y="1235"/>
                  </a:lnTo>
                  <a:lnTo>
                    <a:pt x="539" y="1248"/>
                  </a:lnTo>
                  <a:lnTo>
                    <a:pt x="546" y="1258"/>
                  </a:lnTo>
                  <a:lnTo>
                    <a:pt x="549" y="1264"/>
                  </a:lnTo>
                  <a:lnTo>
                    <a:pt x="550" y="1269"/>
                  </a:lnTo>
                  <a:close/>
                  <a:moveTo>
                    <a:pt x="123" y="684"/>
                  </a:moveTo>
                  <a:lnTo>
                    <a:pt x="99" y="651"/>
                  </a:lnTo>
                  <a:lnTo>
                    <a:pt x="80" y="623"/>
                  </a:lnTo>
                  <a:lnTo>
                    <a:pt x="73" y="613"/>
                  </a:lnTo>
                  <a:lnTo>
                    <a:pt x="67" y="604"/>
                  </a:lnTo>
                  <a:lnTo>
                    <a:pt x="65" y="597"/>
                  </a:lnTo>
                  <a:lnTo>
                    <a:pt x="64" y="595"/>
                  </a:lnTo>
                  <a:lnTo>
                    <a:pt x="66" y="595"/>
                  </a:lnTo>
                  <a:lnTo>
                    <a:pt x="71" y="599"/>
                  </a:lnTo>
                  <a:lnTo>
                    <a:pt x="77" y="605"/>
                  </a:lnTo>
                  <a:lnTo>
                    <a:pt x="86" y="614"/>
                  </a:lnTo>
                  <a:lnTo>
                    <a:pt x="107" y="639"/>
                  </a:lnTo>
                  <a:lnTo>
                    <a:pt x="132" y="670"/>
                  </a:lnTo>
                  <a:lnTo>
                    <a:pt x="157" y="702"/>
                  </a:lnTo>
                  <a:lnTo>
                    <a:pt x="175" y="730"/>
                  </a:lnTo>
                  <a:lnTo>
                    <a:pt x="183" y="741"/>
                  </a:lnTo>
                  <a:lnTo>
                    <a:pt x="188" y="750"/>
                  </a:lnTo>
                  <a:lnTo>
                    <a:pt x="190" y="756"/>
                  </a:lnTo>
                  <a:lnTo>
                    <a:pt x="191" y="758"/>
                  </a:lnTo>
                  <a:lnTo>
                    <a:pt x="189" y="758"/>
                  </a:lnTo>
                  <a:lnTo>
                    <a:pt x="185" y="755"/>
                  </a:lnTo>
                  <a:lnTo>
                    <a:pt x="177" y="749"/>
                  </a:lnTo>
                  <a:lnTo>
                    <a:pt x="170" y="740"/>
                  </a:lnTo>
                  <a:lnTo>
                    <a:pt x="148" y="715"/>
                  </a:lnTo>
                  <a:lnTo>
                    <a:pt x="123" y="684"/>
                  </a:lnTo>
                  <a:close/>
                  <a:moveTo>
                    <a:pt x="367" y="982"/>
                  </a:moveTo>
                  <a:lnTo>
                    <a:pt x="365" y="982"/>
                  </a:lnTo>
                  <a:lnTo>
                    <a:pt x="360" y="978"/>
                  </a:lnTo>
                  <a:lnTo>
                    <a:pt x="353" y="971"/>
                  </a:lnTo>
                  <a:lnTo>
                    <a:pt x="344" y="962"/>
                  </a:lnTo>
                  <a:lnTo>
                    <a:pt x="322" y="936"/>
                  </a:lnTo>
                  <a:lnTo>
                    <a:pt x="295" y="904"/>
                  </a:lnTo>
                  <a:lnTo>
                    <a:pt x="269" y="871"/>
                  </a:lnTo>
                  <a:lnTo>
                    <a:pt x="249" y="841"/>
                  </a:lnTo>
                  <a:lnTo>
                    <a:pt x="241" y="830"/>
                  </a:lnTo>
                  <a:lnTo>
                    <a:pt x="236" y="821"/>
                  </a:lnTo>
                  <a:lnTo>
                    <a:pt x="233" y="814"/>
                  </a:lnTo>
                  <a:lnTo>
                    <a:pt x="233" y="811"/>
                  </a:lnTo>
                  <a:lnTo>
                    <a:pt x="235" y="811"/>
                  </a:lnTo>
                  <a:lnTo>
                    <a:pt x="239" y="814"/>
                  </a:lnTo>
                  <a:lnTo>
                    <a:pt x="247" y="822"/>
                  </a:lnTo>
                  <a:lnTo>
                    <a:pt x="255" y="831"/>
                  </a:lnTo>
                  <a:lnTo>
                    <a:pt x="278" y="857"/>
                  </a:lnTo>
                  <a:lnTo>
                    <a:pt x="304" y="890"/>
                  </a:lnTo>
                  <a:lnTo>
                    <a:pt x="330" y="923"/>
                  </a:lnTo>
                  <a:lnTo>
                    <a:pt x="350" y="951"/>
                  </a:lnTo>
                  <a:lnTo>
                    <a:pt x="358" y="963"/>
                  </a:lnTo>
                  <a:lnTo>
                    <a:pt x="363" y="972"/>
                  </a:lnTo>
                  <a:lnTo>
                    <a:pt x="366" y="978"/>
                  </a:lnTo>
                  <a:lnTo>
                    <a:pt x="367" y="982"/>
                  </a:lnTo>
                  <a:close/>
                  <a:moveTo>
                    <a:pt x="487" y="1118"/>
                  </a:moveTo>
                  <a:lnTo>
                    <a:pt x="514" y="1153"/>
                  </a:lnTo>
                  <a:lnTo>
                    <a:pt x="536" y="1183"/>
                  </a:lnTo>
                  <a:lnTo>
                    <a:pt x="544" y="1195"/>
                  </a:lnTo>
                  <a:lnTo>
                    <a:pt x="550" y="1204"/>
                  </a:lnTo>
                  <a:lnTo>
                    <a:pt x="553" y="1212"/>
                  </a:lnTo>
                  <a:lnTo>
                    <a:pt x="554" y="1215"/>
                  </a:lnTo>
                  <a:lnTo>
                    <a:pt x="552" y="1214"/>
                  </a:lnTo>
                  <a:lnTo>
                    <a:pt x="547" y="1210"/>
                  </a:lnTo>
                  <a:lnTo>
                    <a:pt x="539" y="1204"/>
                  </a:lnTo>
                  <a:lnTo>
                    <a:pt x="529" y="1194"/>
                  </a:lnTo>
                  <a:lnTo>
                    <a:pt x="506" y="1167"/>
                  </a:lnTo>
                  <a:lnTo>
                    <a:pt x="478" y="1133"/>
                  </a:lnTo>
                  <a:lnTo>
                    <a:pt x="449" y="1098"/>
                  </a:lnTo>
                  <a:lnTo>
                    <a:pt x="428" y="1068"/>
                  </a:lnTo>
                  <a:lnTo>
                    <a:pt x="420" y="1056"/>
                  </a:lnTo>
                  <a:lnTo>
                    <a:pt x="415" y="1046"/>
                  </a:lnTo>
                  <a:lnTo>
                    <a:pt x="412" y="1040"/>
                  </a:lnTo>
                  <a:lnTo>
                    <a:pt x="411" y="1037"/>
                  </a:lnTo>
                  <a:lnTo>
                    <a:pt x="413" y="1037"/>
                  </a:lnTo>
                  <a:lnTo>
                    <a:pt x="418" y="1041"/>
                  </a:lnTo>
                  <a:lnTo>
                    <a:pt x="426" y="1048"/>
                  </a:lnTo>
                  <a:lnTo>
                    <a:pt x="435" y="1057"/>
                  </a:lnTo>
                  <a:lnTo>
                    <a:pt x="458" y="1084"/>
                  </a:lnTo>
                  <a:lnTo>
                    <a:pt x="487" y="1118"/>
                  </a:lnTo>
                  <a:close/>
                  <a:moveTo>
                    <a:pt x="154" y="660"/>
                  </a:moveTo>
                  <a:lnTo>
                    <a:pt x="130" y="629"/>
                  </a:lnTo>
                  <a:lnTo>
                    <a:pt x="112" y="602"/>
                  </a:lnTo>
                  <a:lnTo>
                    <a:pt x="105" y="591"/>
                  </a:lnTo>
                  <a:lnTo>
                    <a:pt x="100" y="582"/>
                  </a:lnTo>
                  <a:lnTo>
                    <a:pt x="98" y="577"/>
                  </a:lnTo>
                  <a:lnTo>
                    <a:pt x="98" y="574"/>
                  </a:lnTo>
                  <a:lnTo>
                    <a:pt x="99" y="574"/>
                  </a:lnTo>
                  <a:lnTo>
                    <a:pt x="104" y="577"/>
                  </a:lnTo>
                  <a:lnTo>
                    <a:pt x="109" y="583"/>
                  </a:lnTo>
                  <a:lnTo>
                    <a:pt x="118" y="592"/>
                  </a:lnTo>
                  <a:lnTo>
                    <a:pt x="139" y="616"/>
                  </a:lnTo>
                  <a:lnTo>
                    <a:pt x="162" y="645"/>
                  </a:lnTo>
                  <a:lnTo>
                    <a:pt x="186" y="676"/>
                  </a:lnTo>
                  <a:lnTo>
                    <a:pt x="204" y="703"/>
                  </a:lnTo>
                  <a:lnTo>
                    <a:pt x="211" y="714"/>
                  </a:lnTo>
                  <a:lnTo>
                    <a:pt x="216" y="723"/>
                  </a:lnTo>
                  <a:lnTo>
                    <a:pt x="218" y="728"/>
                  </a:lnTo>
                  <a:lnTo>
                    <a:pt x="220" y="731"/>
                  </a:lnTo>
                  <a:lnTo>
                    <a:pt x="217" y="731"/>
                  </a:lnTo>
                  <a:lnTo>
                    <a:pt x="213" y="728"/>
                  </a:lnTo>
                  <a:lnTo>
                    <a:pt x="207" y="722"/>
                  </a:lnTo>
                  <a:lnTo>
                    <a:pt x="198" y="713"/>
                  </a:lnTo>
                  <a:lnTo>
                    <a:pt x="177" y="690"/>
                  </a:lnTo>
                  <a:lnTo>
                    <a:pt x="154" y="660"/>
                  </a:lnTo>
                  <a:close/>
                  <a:moveTo>
                    <a:pt x="319" y="872"/>
                  </a:moveTo>
                  <a:lnTo>
                    <a:pt x="294" y="838"/>
                  </a:lnTo>
                  <a:lnTo>
                    <a:pt x="275" y="811"/>
                  </a:lnTo>
                  <a:lnTo>
                    <a:pt x="267" y="799"/>
                  </a:lnTo>
                  <a:lnTo>
                    <a:pt x="262" y="791"/>
                  </a:lnTo>
                  <a:lnTo>
                    <a:pt x="259" y="784"/>
                  </a:lnTo>
                  <a:lnTo>
                    <a:pt x="258" y="781"/>
                  </a:lnTo>
                  <a:lnTo>
                    <a:pt x="261" y="782"/>
                  </a:lnTo>
                  <a:lnTo>
                    <a:pt x="266" y="785"/>
                  </a:lnTo>
                  <a:lnTo>
                    <a:pt x="272" y="792"/>
                  </a:lnTo>
                  <a:lnTo>
                    <a:pt x="281" y="800"/>
                  </a:lnTo>
                  <a:lnTo>
                    <a:pt x="303" y="825"/>
                  </a:lnTo>
                  <a:lnTo>
                    <a:pt x="327" y="857"/>
                  </a:lnTo>
                  <a:lnTo>
                    <a:pt x="352" y="889"/>
                  </a:lnTo>
                  <a:lnTo>
                    <a:pt x="372" y="916"/>
                  </a:lnTo>
                  <a:lnTo>
                    <a:pt x="379" y="928"/>
                  </a:lnTo>
                  <a:lnTo>
                    <a:pt x="385" y="936"/>
                  </a:lnTo>
                  <a:lnTo>
                    <a:pt x="388" y="942"/>
                  </a:lnTo>
                  <a:lnTo>
                    <a:pt x="388" y="945"/>
                  </a:lnTo>
                  <a:lnTo>
                    <a:pt x="386" y="945"/>
                  </a:lnTo>
                  <a:lnTo>
                    <a:pt x="381" y="942"/>
                  </a:lnTo>
                  <a:lnTo>
                    <a:pt x="374" y="935"/>
                  </a:lnTo>
                  <a:lnTo>
                    <a:pt x="366" y="927"/>
                  </a:lnTo>
                  <a:lnTo>
                    <a:pt x="345" y="902"/>
                  </a:lnTo>
                  <a:lnTo>
                    <a:pt x="319" y="872"/>
                  </a:lnTo>
                  <a:close/>
                  <a:moveTo>
                    <a:pt x="567" y="1168"/>
                  </a:moveTo>
                  <a:lnTo>
                    <a:pt x="565" y="1168"/>
                  </a:lnTo>
                  <a:lnTo>
                    <a:pt x="560" y="1165"/>
                  </a:lnTo>
                  <a:lnTo>
                    <a:pt x="552" y="1159"/>
                  </a:lnTo>
                  <a:lnTo>
                    <a:pt x="543" y="1149"/>
                  </a:lnTo>
                  <a:lnTo>
                    <a:pt x="521" y="1124"/>
                  </a:lnTo>
                  <a:lnTo>
                    <a:pt x="494" y="1091"/>
                  </a:lnTo>
                  <a:lnTo>
                    <a:pt x="467" y="1057"/>
                  </a:lnTo>
                  <a:lnTo>
                    <a:pt x="446" y="1028"/>
                  </a:lnTo>
                  <a:lnTo>
                    <a:pt x="439" y="1016"/>
                  </a:lnTo>
                  <a:lnTo>
                    <a:pt x="433" y="1008"/>
                  </a:lnTo>
                  <a:lnTo>
                    <a:pt x="430" y="1001"/>
                  </a:lnTo>
                  <a:lnTo>
                    <a:pt x="430" y="998"/>
                  </a:lnTo>
                  <a:lnTo>
                    <a:pt x="432" y="998"/>
                  </a:lnTo>
                  <a:lnTo>
                    <a:pt x="437" y="1001"/>
                  </a:lnTo>
                  <a:lnTo>
                    <a:pt x="444" y="1008"/>
                  </a:lnTo>
                  <a:lnTo>
                    <a:pt x="453" y="1017"/>
                  </a:lnTo>
                  <a:lnTo>
                    <a:pt x="475" y="1043"/>
                  </a:lnTo>
                  <a:lnTo>
                    <a:pt x="503" y="1076"/>
                  </a:lnTo>
                  <a:lnTo>
                    <a:pt x="529" y="1110"/>
                  </a:lnTo>
                  <a:lnTo>
                    <a:pt x="550" y="1138"/>
                  </a:lnTo>
                  <a:lnTo>
                    <a:pt x="557" y="1150"/>
                  </a:lnTo>
                  <a:lnTo>
                    <a:pt x="563" y="1159"/>
                  </a:lnTo>
                  <a:lnTo>
                    <a:pt x="566" y="1165"/>
                  </a:lnTo>
                  <a:lnTo>
                    <a:pt x="567" y="1168"/>
                  </a:lnTo>
                  <a:close/>
                  <a:moveTo>
                    <a:pt x="193" y="642"/>
                  </a:moveTo>
                  <a:lnTo>
                    <a:pt x="170" y="613"/>
                  </a:lnTo>
                  <a:lnTo>
                    <a:pt x="152" y="587"/>
                  </a:lnTo>
                  <a:lnTo>
                    <a:pt x="145" y="577"/>
                  </a:lnTo>
                  <a:lnTo>
                    <a:pt x="141" y="568"/>
                  </a:lnTo>
                  <a:lnTo>
                    <a:pt x="139" y="563"/>
                  </a:lnTo>
                  <a:lnTo>
                    <a:pt x="138" y="560"/>
                  </a:lnTo>
                  <a:lnTo>
                    <a:pt x="140" y="560"/>
                  </a:lnTo>
                  <a:lnTo>
                    <a:pt x="144" y="563"/>
                  </a:lnTo>
                  <a:lnTo>
                    <a:pt x="150" y="568"/>
                  </a:lnTo>
                  <a:lnTo>
                    <a:pt x="158" y="577"/>
                  </a:lnTo>
                  <a:lnTo>
                    <a:pt x="177" y="600"/>
                  </a:lnTo>
                  <a:lnTo>
                    <a:pt x="201" y="628"/>
                  </a:lnTo>
                  <a:lnTo>
                    <a:pt x="223" y="658"/>
                  </a:lnTo>
                  <a:lnTo>
                    <a:pt x="241" y="684"/>
                  </a:lnTo>
                  <a:lnTo>
                    <a:pt x="248" y="694"/>
                  </a:lnTo>
                  <a:lnTo>
                    <a:pt x="252" y="702"/>
                  </a:lnTo>
                  <a:lnTo>
                    <a:pt x="255" y="708"/>
                  </a:lnTo>
                  <a:lnTo>
                    <a:pt x="255" y="711"/>
                  </a:lnTo>
                  <a:lnTo>
                    <a:pt x="253" y="711"/>
                  </a:lnTo>
                  <a:lnTo>
                    <a:pt x="249" y="708"/>
                  </a:lnTo>
                  <a:lnTo>
                    <a:pt x="242" y="701"/>
                  </a:lnTo>
                  <a:lnTo>
                    <a:pt x="235" y="694"/>
                  </a:lnTo>
                  <a:lnTo>
                    <a:pt x="215" y="671"/>
                  </a:lnTo>
                  <a:lnTo>
                    <a:pt x="193" y="642"/>
                  </a:lnTo>
                  <a:close/>
                  <a:moveTo>
                    <a:pt x="350" y="845"/>
                  </a:moveTo>
                  <a:lnTo>
                    <a:pt x="326" y="813"/>
                  </a:lnTo>
                  <a:lnTo>
                    <a:pt x="308" y="787"/>
                  </a:lnTo>
                  <a:lnTo>
                    <a:pt x="301" y="777"/>
                  </a:lnTo>
                  <a:lnTo>
                    <a:pt x="296" y="768"/>
                  </a:lnTo>
                  <a:lnTo>
                    <a:pt x="293" y="762"/>
                  </a:lnTo>
                  <a:lnTo>
                    <a:pt x="293" y="758"/>
                  </a:lnTo>
                  <a:lnTo>
                    <a:pt x="295" y="758"/>
                  </a:lnTo>
                  <a:lnTo>
                    <a:pt x="299" y="762"/>
                  </a:lnTo>
                  <a:lnTo>
                    <a:pt x="306" y="768"/>
                  </a:lnTo>
                  <a:lnTo>
                    <a:pt x="315" y="777"/>
                  </a:lnTo>
                  <a:lnTo>
                    <a:pt x="335" y="800"/>
                  </a:lnTo>
                  <a:lnTo>
                    <a:pt x="360" y="831"/>
                  </a:lnTo>
                  <a:lnTo>
                    <a:pt x="384" y="861"/>
                  </a:lnTo>
                  <a:lnTo>
                    <a:pt x="402" y="888"/>
                  </a:lnTo>
                  <a:lnTo>
                    <a:pt x="408" y="899"/>
                  </a:lnTo>
                  <a:lnTo>
                    <a:pt x="414" y="907"/>
                  </a:lnTo>
                  <a:lnTo>
                    <a:pt x="417" y="913"/>
                  </a:lnTo>
                  <a:lnTo>
                    <a:pt x="417" y="916"/>
                  </a:lnTo>
                  <a:lnTo>
                    <a:pt x="415" y="916"/>
                  </a:lnTo>
                  <a:lnTo>
                    <a:pt x="411" y="913"/>
                  </a:lnTo>
                  <a:lnTo>
                    <a:pt x="404" y="907"/>
                  </a:lnTo>
                  <a:lnTo>
                    <a:pt x="396" y="899"/>
                  </a:lnTo>
                  <a:lnTo>
                    <a:pt x="375" y="875"/>
                  </a:lnTo>
                  <a:lnTo>
                    <a:pt x="350" y="845"/>
                  </a:lnTo>
                  <a:close/>
                  <a:moveTo>
                    <a:pt x="528" y="1041"/>
                  </a:moveTo>
                  <a:lnTo>
                    <a:pt x="553" y="1073"/>
                  </a:lnTo>
                  <a:lnTo>
                    <a:pt x="573" y="1100"/>
                  </a:lnTo>
                  <a:lnTo>
                    <a:pt x="580" y="1112"/>
                  </a:lnTo>
                  <a:lnTo>
                    <a:pt x="585" y="1121"/>
                  </a:lnTo>
                  <a:lnTo>
                    <a:pt x="589" y="1127"/>
                  </a:lnTo>
                  <a:lnTo>
                    <a:pt x="589" y="1131"/>
                  </a:lnTo>
                  <a:lnTo>
                    <a:pt x="587" y="1131"/>
                  </a:lnTo>
                  <a:lnTo>
                    <a:pt x="582" y="1126"/>
                  </a:lnTo>
                  <a:lnTo>
                    <a:pt x="575" y="1121"/>
                  </a:lnTo>
                  <a:lnTo>
                    <a:pt x="566" y="1111"/>
                  </a:lnTo>
                  <a:lnTo>
                    <a:pt x="544" y="1087"/>
                  </a:lnTo>
                  <a:lnTo>
                    <a:pt x="519" y="1056"/>
                  </a:lnTo>
                  <a:lnTo>
                    <a:pt x="493" y="1024"/>
                  </a:lnTo>
                  <a:lnTo>
                    <a:pt x="473" y="996"/>
                  </a:lnTo>
                  <a:lnTo>
                    <a:pt x="466" y="985"/>
                  </a:lnTo>
                  <a:lnTo>
                    <a:pt x="460" y="976"/>
                  </a:lnTo>
                  <a:lnTo>
                    <a:pt x="457" y="970"/>
                  </a:lnTo>
                  <a:lnTo>
                    <a:pt x="457" y="967"/>
                  </a:lnTo>
                  <a:lnTo>
                    <a:pt x="459" y="967"/>
                  </a:lnTo>
                  <a:lnTo>
                    <a:pt x="465" y="970"/>
                  </a:lnTo>
                  <a:lnTo>
                    <a:pt x="471" y="976"/>
                  </a:lnTo>
                  <a:lnTo>
                    <a:pt x="480" y="985"/>
                  </a:lnTo>
                  <a:lnTo>
                    <a:pt x="502" y="1010"/>
                  </a:lnTo>
                  <a:lnTo>
                    <a:pt x="528" y="1041"/>
                  </a:lnTo>
                  <a:close/>
                  <a:moveTo>
                    <a:pt x="103" y="432"/>
                  </a:moveTo>
                  <a:lnTo>
                    <a:pt x="123" y="459"/>
                  </a:lnTo>
                  <a:lnTo>
                    <a:pt x="140" y="482"/>
                  </a:lnTo>
                  <a:lnTo>
                    <a:pt x="145" y="492"/>
                  </a:lnTo>
                  <a:lnTo>
                    <a:pt x="149" y="499"/>
                  </a:lnTo>
                  <a:lnTo>
                    <a:pt x="152" y="505"/>
                  </a:lnTo>
                  <a:lnTo>
                    <a:pt x="153" y="508"/>
                  </a:lnTo>
                  <a:lnTo>
                    <a:pt x="150" y="507"/>
                  </a:lnTo>
                  <a:lnTo>
                    <a:pt x="146" y="505"/>
                  </a:lnTo>
                  <a:lnTo>
                    <a:pt x="141" y="499"/>
                  </a:lnTo>
                  <a:lnTo>
                    <a:pt x="133" y="492"/>
                  </a:lnTo>
                  <a:lnTo>
                    <a:pt x="116" y="471"/>
                  </a:lnTo>
                  <a:lnTo>
                    <a:pt x="95" y="445"/>
                  </a:lnTo>
                  <a:lnTo>
                    <a:pt x="75" y="417"/>
                  </a:lnTo>
                  <a:lnTo>
                    <a:pt x="59" y="394"/>
                  </a:lnTo>
                  <a:lnTo>
                    <a:pt x="53" y="385"/>
                  </a:lnTo>
                  <a:lnTo>
                    <a:pt x="49" y="377"/>
                  </a:lnTo>
                  <a:lnTo>
                    <a:pt x="47" y="372"/>
                  </a:lnTo>
                  <a:lnTo>
                    <a:pt x="46" y="369"/>
                  </a:lnTo>
                  <a:lnTo>
                    <a:pt x="48" y="369"/>
                  </a:lnTo>
                  <a:lnTo>
                    <a:pt x="52" y="372"/>
                  </a:lnTo>
                  <a:lnTo>
                    <a:pt x="58" y="377"/>
                  </a:lnTo>
                  <a:lnTo>
                    <a:pt x="64" y="385"/>
                  </a:lnTo>
                  <a:lnTo>
                    <a:pt x="82" y="405"/>
                  </a:lnTo>
                  <a:lnTo>
                    <a:pt x="103" y="432"/>
                  </a:lnTo>
                  <a:close/>
                  <a:moveTo>
                    <a:pt x="298" y="696"/>
                  </a:moveTo>
                  <a:lnTo>
                    <a:pt x="297" y="696"/>
                  </a:lnTo>
                  <a:lnTo>
                    <a:pt x="293" y="694"/>
                  </a:lnTo>
                  <a:lnTo>
                    <a:pt x="286" y="688"/>
                  </a:lnTo>
                  <a:lnTo>
                    <a:pt x="279" y="680"/>
                  </a:lnTo>
                  <a:lnTo>
                    <a:pt x="261" y="659"/>
                  </a:lnTo>
                  <a:lnTo>
                    <a:pt x="238" y="631"/>
                  </a:lnTo>
                  <a:lnTo>
                    <a:pt x="216" y="602"/>
                  </a:lnTo>
                  <a:lnTo>
                    <a:pt x="200" y="578"/>
                  </a:lnTo>
                  <a:lnTo>
                    <a:pt x="194" y="568"/>
                  </a:lnTo>
                  <a:lnTo>
                    <a:pt x="189" y="560"/>
                  </a:lnTo>
                  <a:lnTo>
                    <a:pt x="187" y="554"/>
                  </a:lnTo>
                  <a:lnTo>
                    <a:pt x="186" y="552"/>
                  </a:lnTo>
                  <a:lnTo>
                    <a:pt x="188" y="552"/>
                  </a:lnTo>
                  <a:lnTo>
                    <a:pt x="193" y="554"/>
                  </a:lnTo>
                  <a:lnTo>
                    <a:pt x="198" y="560"/>
                  </a:lnTo>
                  <a:lnTo>
                    <a:pt x="206" y="568"/>
                  </a:lnTo>
                  <a:lnTo>
                    <a:pt x="225" y="590"/>
                  </a:lnTo>
                  <a:lnTo>
                    <a:pt x="247" y="617"/>
                  </a:lnTo>
                  <a:lnTo>
                    <a:pt x="268" y="646"/>
                  </a:lnTo>
                  <a:lnTo>
                    <a:pt x="285" y="670"/>
                  </a:lnTo>
                  <a:lnTo>
                    <a:pt x="292" y="680"/>
                  </a:lnTo>
                  <a:lnTo>
                    <a:pt x="296" y="688"/>
                  </a:lnTo>
                  <a:lnTo>
                    <a:pt x="298" y="694"/>
                  </a:lnTo>
                  <a:lnTo>
                    <a:pt x="298" y="696"/>
                  </a:lnTo>
                  <a:close/>
                  <a:moveTo>
                    <a:pt x="390" y="825"/>
                  </a:moveTo>
                  <a:lnTo>
                    <a:pt x="367" y="796"/>
                  </a:lnTo>
                  <a:lnTo>
                    <a:pt x="349" y="770"/>
                  </a:lnTo>
                  <a:lnTo>
                    <a:pt x="343" y="759"/>
                  </a:lnTo>
                  <a:lnTo>
                    <a:pt x="338" y="752"/>
                  </a:lnTo>
                  <a:lnTo>
                    <a:pt x="335" y="745"/>
                  </a:lnTo>
                  <a:lnTo>
                    <a:pt x="335" y="742"/>
                  </a:lnTo>
                  <a:lnTo>
                    <a:pt x="337" y="743"/>
                  </a:lnTo>
                  <a:lnTo>
                    <a:pt x="342" y="745"/>
                  </a:lnTo>
                  <a:lnTo>
                    <a:pt x="348" y="752"/>
                  </a:lnTo>
                  <a:lnTo>
                    <a:pt x="356" y="759"/>
                  </a:lnTo>
                  <a:lnTo>
                    <a:pt x="376" y="782"/>
                  </a:lnTo>
                  <a:lnTo>
                    <a:pt x="400" y="811"/>
                  </a:lnTo>
                  <a:lnTo>
                    <a:pt x="422" y="840"/>
                  </a:lnTo>
                  <a:lnTo>
                    <a:pt x="440" y="866"/>
                  </a:lnTo>
                  <a:lnTo>
                    <a:pt x="446" y="877"/>
                  </a:lnTo>
                  <a:lnTo>
                    <a:pt x="452" y="885"/>
                  </a:lnTo>
                  <a:lnTo>
                    <a:pt x="454" y="891"/>
                  </a:lnTo>
                  <a:lnTo>
                    <a:pt x="455" y="893"/>
                  </a:lnTo>
                  <a:lnTo>
                    <a:pt x="452" y="893"/>
                  </a:lnTo>
                  <a:lnTo>
                    <a:pt x="447" y="891"/>
                  </a:lnTo>
                  <a:lnTo>
                    <a:pt x="442" y="885"/>
                  </a:lnTo>
                  <a:lnTo>
                    <a:pt x="433" y="877"/>
                  </a:lnTo>
                  <a:lnTo>
                    <a:pt x="414" y="854"/>
                  </a:lnTo>
                  <a:lnTo>
                    <a:pt x="390" y="825"/>
                  </a:lnTo>
                  <a:close/>
                  <a:moveTo>
                    <a:pt x="551" y="1028"/>
                  </a:moveTo>
                  <a:lnTo>
                    <a:pt x="527" y="997"/>
                  </a:lnTo>
                  <a:lnTo>
                    <a:pt x="508" y="970"/>
                  </a:lnTo>
                  <a:lnTo>
                    <a:pt x="500" y="959"/>
                  </a:lnTo>
                  <a:lnTo>
                    <a:pt x="496" y="950"/>
                  </a:lnTo>
                  <a:lnTo>
                    <a:pt x="493" y="945"/>
                  </a:lnTo>
                  <a:lnTo>
                    <a:pt x="493" y="942"/>
                  </a:lnTo>
                  <a:lnTo>
                    <a:pt x="495" y="942"/>
                  </a:lnTo>
                  <a:lnTo>
                    <a:pt x="499" y="945"/>
                  </a:lnTo>
                  <a:lnTo>
                    <a:pt x="506" y="950"/>
                  </a:lnTo>
                  <a:lnTo>
                    <a:pt x="514" y="959"/>
                  </a:lnTo>
                  <a:lnTo>
                    <a:pt x="536" y="983"/>
                  </a:lnTo>
                  <a:lnTo>
                    <a:pt x="561" y="1013"/>
                  </a:lnTo>
                  <a:lnTo>
                    <a:pt x="584" y="1044"/>
                  </a:lnTo>
                  <a:lnTo>
                    <a:pt x="604" y="1070"/>
                  </a:lnTo>
                  <a:lnTo>
                    <a:pt x="611" y="1081"/>
                  </a:lnTo>
                  <a:lnTo>
                    <a:pt x="616" y="1090"/>
                  </a:lnTo>
                  <a:lnTo>
                    <a:pt x="619" y="1096"/>
                  </a:lnTo>
                  <a:lnTo>
                    <a:pt x="619" y="1099"/>
                  </a:lnTo>
                  <a:lnTo>
                    <a:pt x="617" y="1099"/>
                  </a:lnTo>
                  <a:lnTo>
                    <a:pt x="612" y="1096"/>
                  </a:lnTo>
                  <a:lnTo>
                    <a:pt x="606" y="1091"/>
                  </a:lnTo>
                  <a:lnTo>
                    <a:pt x="597" y="1082"/>
                  </a:lnTo>
                  <a:lnTo>
                    <a:pt x="576" y="1058"/>
                  </a:lnTo>
                  <a:lnTo>
                    <a:pt x="551" y="1028"/>
                  </a:lnTo>
                  <a:close/>
                  <a:moveTo>
                    <a:pt x="162" y="435"/>
                  </a:moveTo>
                  <a:lnTo>
                    <a:pt x="182" y="460"/>
                  </a:lnTo>
                  <a:lnTo>
                    <a:pt x="198" y="483"/>
                  </a:lnTo>
                  <a:lnTo>
                    <a:pt x="203" y="493"/>
                  </a:lnTo>
                  <a:lnTo>
                    <a:pt x="207" y="499"/>
                  </a:lnTo>
                  <a:lnTo>
                    <a:pt x="209" y="505"/>
                  </a:lnTo>
                  <a:lnTo>
                    <a:pt x="210" y="507"/>
                  </a:lnTo>
                  <a:lnTo>
                    <a:pt x="208" y="507"/>
                  </a:lnTo>
                  <a:lnTo>
                    <a:pt x="204" y="505"/>
                  </a:lnTo>
                  <a:lnTo>
                    <a:pt x="199" y="499"/>
                  </a:lnTo>
                  <a:lnTo>
                    <a:pt x="191" y="493"/>
                  </a:lnTo>
                  <a:lnTo>
                    <a:pt x="174" y="473"/>
                  </a:lnTo>
                  <a:lnTo>
                    <a:pt x="154" y="447"/>
                  </a:lnTo>
                  <a:lnTo>
                    <a:pt x="134" y="422"/>
                  </a:lnTo>
                  <a:lnTo>
                    <a:pt x="119" y="399"/>
                  </a:lnTo>
                  <a:lnTo>
                    <a:pt x="114" y="389"/>
                  </a:lnTo>
                  <a:lnTo>
                    <a:pt x="109" y="382"/>
                  </a:lnTo>
                  <a:lnTo>
                    <a:pt x="107" y="377"/>
                  </a:lnTo>
                  <a:lnTo>
                    <a:pt x="107" y="374"/>
                  </a:lnTo>
                  <a:lnTo>
                    <a:pt x="109" y="374"/>
                  </a:lnTo>
                  <a:lnTo>
                    <a:pt x="113" y="377"/>
                  </a:lnTo>
                  <a:lnTo>
                    <a:pt x="118" y="383"/>
                  </a:lnTo>
                  <a:lnTo>
                    <a:pt x="126" y="389"/>
                  </a:lnTo>
                  <a:lnTo>
                    <a:pt x="142" y="410"/>
                  </a:lnTo>
                  <a:lnTo>
                    <a:pt x="162" y="435"/>
                  </a:lnTo>
                  <a:close/>
                  <a:moveTo>
                    <a:pt x="301" y="613"/>
                  </a:moveTo>
                  <a:lnTo>
                    <a:pt x="321" y="640"/>
                  </a:lnTo>
                  <a:lnTo>
                    <a:pt x="337" y="663"/>
                  </a:lnTo>
                  <a:lnTo>
                    <a:pt x="344" y="673"/>
                  </a:lnTo>
                  <a:lnTo>
                    <a:pt x="348" y="681"/>
                  </a:lnTo>
                  <a:lnTo>
                    <a:pt x="350" y="686"/>
                  </a:lnTo>
                  <a:lnTo>
                    <a:pt x="350" y="688"/>
                  </a:lnTo>
                  <a:lnTo>
                    <a:pt x="348" y="688"/>
                  </a:lnTo>
                  <a:lnTo>
                    <a:pt x="345" y="686"/>
                  </a:lnTo>
                  <a:lnTo>
                    <a:pt x="338" y="681"/>
                  </a:lnTo>
                  <a:lnTo>
                    <a:pt x="332" y="673"/>
                  </a:lnTo>
                  <a:lnTo>
                    <a:pt x="313" y="653"/>
                  </a:lnTo>
                  <a:lnTo>
                    <a:pt x="293" y="627"/>
                  </a:lnTo>
                  <a:lnTo>
                    <a:pt x="271" y="599"/>
                  </a:lnTo>
                  <a:lnTo>
                    <a:pt x="255" y="575"/>
                  </a:lnTo>
                  <a:lnTo>
                    <a:pt x="249" y="565"/>
                  </a:lnTo>
                  <a:lnTo>
                    <a:pt x="244" y="558"/>
                  </a:lnTo>
                  <a:lnTo>
                    <a:pt x="242" y="552"/>
                  </a:lnTo>
                  <a:lnTo>
                    <a:pt x="242" y="550"/>
                  </a:lnTo>
                  <a:lnTo>
                    <a:pt x="244" y="550"/>
                  </a:lnTo>
                  <a:lnTo>
                    <a:pt x="249" y="552"/>
                  </a:lnTo>
                  <a:lnTo>
                    <a:pt x="254" y="558"/>
                  </a:lnTo>
                  <a:lnTo>
                    <a:pt x="262" y="565"/>
                  </a:lnTo>
                  <a:lnTo>
                    <a:pt x="280" y="586"/>
                  </a:lnTo>
                  <a:lnTo>
                    <a:pt x="301" y="613"/>
                  </a:lnTo>
                  <a:close/>
                  <a:moveTo>
                    <a:pt x="499" y="877"/>
                  </a:moveTo>
                  <a:lnTo>
                    <a:pt x="497" y="877"/>
                  </a:lnTo>
                  <a:lnTo>
                    <a:pt x="494" y="875"/>
                  </a:lnTo>
                  <a:lnTo>
                    <a:pt x="487" y="869"/>
                  </a:lnTo>
                  <a:lnTo>
                    <a:pt x="480" y="862"/>
                  </a:lnTo>
                  <a:lnTo>
                    <a:pt x="460" y="840"/>
                  </a:lnTo>
                  <a:lnTo>
                    <a:pt x="438" y="812"/>
                  </a:lnTo>
                  <a:lnTo>
                    <a:pt x="416" y="783"/>
                  </a:lnTo>
                  <a:lnTo>
                    <a:pt x="399" y="759"/>
                  </a:lnTo>
                  <a:lnTo>
                    <a:pt x="392" y="750"/>
                  </a:lnTo>
                  <a:lnTo>
                    <a:pt x="388" y="741"/>
                  </a:lnTo>
                  <a:lnTo>
                    <a:pt x="386" y="736"/>
                  </a:lnTo>
                  <a:lnTo>
                    <a:pt x="385" y="732"/>
                  </a:lnTo>
                  <a:lnTo>
                    <a:pt x="387" y="732"/>
                  </a:lnTo>
                  <a:lnTo>
                    <a:pt x="391" y="736"/>
                  </a:lnTo>
                  <a:lnTo>
                    <a:pt x="398" y="741"/>
                  </a:lnTo>
                  <a:lnTo>
                    <a:pt x="405" y="749"/>
                  </a:lnTo>
                  <a:lnTo>
                    <a:pt x="425" y="770"/>
                  </a:lnTo>
                  <a:lnTo>
                    <a:pt x="447" y="798"/>
                  </a:lnTo>
                  <a:lnTo>
                    <a:pt x="469" y="826"/>
                  </a:lnTo>
                  <a:lnTo>
                    <a:pt x="486" y="851"/>
                  </a:lnTo>
                  <a:lnTo>
                    <a:pt x="493" y="861"/>
                  </a:lnTo>
                  <a:lnTo>
                    <a:pt x="497" y="868"/>
                  </a:lnTo>
                  <a:lnTo>
                    <a:pt x="499" y="875"/>
                  </a:lnTo>
                  <a:lnTo>
                    <a:pt x="499" y="877"/>
                  </a:lnTo>
                  <a:close/>
                  <a:moveTo>
                    <a:pt x="593" y="1007"/>
                  </a:moveTo>
                  <a:lnTo>
                    <a:pt x="569" y="977"/>
                  </a:lnTo>
                  <a:lnTo>
                    <a:pt x="551" y="951"/>
                  </a:lnTo>
                  <a:lnTo>
                    <a:pt x="544" y="941"/>
                  </a:lnTo>
                  <a:lnTo>
                    <a:pt x="539" y="933"/>
                  </a:lnTo>
                  <a:lnTo>
                    <a:pt x="537" y="927"/>
                  </a:lnTo>
                  <a:lnTo>
                    <a:pt x="537" y="923"/>
                  </a:lnTo>
                  <a:lnTo>
                    <a:pt x="539" y="923"/>
                  </a:lnTo>
                  <a:lnTo>
                    <a:pt x="543" y="927"/>
                  </a:lnTo>
                  <a:lnTo>
                    <a:pt x="550" y="932"/>
                  </a:lnTo>
                  <a:lnTo>
                    <a:pt x="557" y="941"/>
                  </a:lnTo>
                  <a:lnTo>
                    <a:pt x="578" y="963"/>
                  </a:lnTo>
                  <a:lnTo>
                    <a:pt x="602" y="991"/>
                  </a:lnTo>
                  <a:lnTo>
                    <a:pt x="625" y="1022"/>
                  </a:lnTo>
                  <a:lnTo>
                    <a:pt x="644" y="1048"/>
                  </a:lnTo>
                  <a:lnTo>
                    <a:pt x="650" y="1057"/>
                  </a:lnTo>
                  <a:lnTo>
                    <a:pt x="655" y="1066"/>
                  </a:lnTo>
                  <a:lnTo>
                    <a:pt x="658" y="1071"/>
                  </a:lnTo>
                  <a:lnTo>
                    <a:pt x="658" y="1075"/>
                  </a:lnTo>
                  <a:lnTo>
                    <a:pt x="656" y="1075"/>
                  </a:lnTo>
                  <a:lnTo>
                    <a:pt x="651" y="1072"/>
                  </a:lnTo>
                  <a:lnTo>
                    <a:pt x="645" y="1066"/>
                  </a:lnTo>
                  <a:lnTo>
                    <a:pt x="637" y="1058"/>
                  </a:lnTo>
                  <a:lnTo>
                    <a:pt x="617" y="1036"/>
                  </a:lnTo>
                  <a:lnTo>
                    <a:pt x="593" y="1007"/>
                  </a:lnTo>
                  <a:close/>
                  <a:moveTo>
                    <a:pt x="104" y="280"/>
                  </a:moveTo>
                  <a:lnTo>
                    <a:pt x="121" y="304"/>
                  </a:lnTo>
                  <a:lnTo>
                    <a:pt x="135" y="324"/>
                  </a:lnTo>
                  <a:lnTo>
                    <a:pt x="141" y="333"/>
                  </a:lnTo>
                  <a:lnTo>
                    <a:pt x="144" y="340"/>
                  </a:lnTo>
                  <a:lnTo>
                    <a:pt x="146" y="344"/>
                  </a:lnTo>
                  <a:lnTo>
                    <a:pt x="146" y="347"/>
                  </a:lnTo>
                  <a:lnTo>
                    <a:pt x="145" y="347"/>
                  </a:lnTo>
                  <a:lnTo>
                    <a:pt x="141" y="344"/>
                  </a:lnTo>
                  <a:lnTo>
                    <a:pt x="136" y="340"/>
                  </a:lnTo>
                  <a:lnTo>
                    <a:pt x="130" y="333"/>
                  </a:lnTo>
                  <a:lnTo>
                    <a:pt x="115" y="316"/>
                  </a:lnTo>
                  <a:lnTo>
                    <a:pt x="96" y="292"/>
                  </a:lnTo>
                  <a:lnTo>
                    <a:pt x="78" y="268"/>
                  </a:lnTo>
                  <a:lnTo>
                    <a:pt x="65" y="248"/>
                  </a:lnTo>
                  <a:lnTo>
                    <a:pt x="60" y="239"/>
                  </a:lnTo>
                  <a:lnTo>
                    <a:pt x="55" y="232"/>
                  </a:lnTo>
                  <a:lnTo>
                    <a:pt x="53" y="227"/>
                  </a:lnTo>
                  <a:lnTo>
                    <a:pt x="53" y="225"/>
                  </a:lnTo>
                  <a:lnTo>
                    <a:pt x="55" y="225"/>
                  </a:lnTo>
                  <a:lnTo>
                    <a:pt x="59" y="227"/>
                  </a:lnTo>
                  <a:lnTo>
                    <a:pt x="64" y="232"/>
                  </a:lnTo>
                  <a:lnTo>
                    <a:pt x="71" y="238"/>
                  </a:lnTo>
                  <a:lnTo>
                    <a:pt x="86" y="256"/>
                  </a:lnTo>
                  <a:lnTo>
                    <a:pt x="104" y="280"/>
                  </a:lnTo>
                  <a:close/>
                  <a:moveTo>
                    <a:pt x="275" y="513"/>
                  </a:moveTo>
                  <a:lnTo>
                    <a:pt x="272" y="513"/>
                  </a:lnTo>
                  <a:lnTo>
                    <a:pt x="269" y="510"/>
                  </a:lnTo>
                  <a:lnTo>
                    <a:pt x="264" y="506"/>
                  </a:lnTo>
                  <a:lnTo>
                    <a:pt x="257" y="499"/>
                  </a:lnTo>
                  <a:lnTo>
                    <a:pt x="240" y="480"/>
                  </a:lnTo>
                  <a:lnTo>
                    <a:pt x="222" y="456"/>
                  </a:lnTo>
                  <a:lnTo>
                    <a:pt x="202" y="431"/>
                  </a:lnTo>
                  <a:lnTo>
                    <a:pt x="188" y="410"/>
                  </a:lnTo>
                  <a:lnTo>
                    <a:pt x="183" y="401"/>
                  </a:lnTo>
                  <a:lnTo>
                    <a:pt x="179" y="394"/>
                  </a:lnTo>
                  <a:lnTo>
                    <a:pt x="176" y="389"/>
                  </a:lnTo>
                  <a:lnTo>
                    <a:pt x="176" y="386"/>
                  </a:lnTo>
                  <a:lnTo>
                    <a:pt x="179" y="386"/>
                  </a:lnTo>
                  <a:lnTo>
                    <a:pt x="182" y="388"/>
                  </a:lnTo>
                  <a:lnTo>
                    <a:pt x="187" y="394"/>
                  </a:lnTo>
                  <a:lnTo>
                    <a:pt x="194" y="400"/>
                  </a:lnTo>
                  <a:lnTo>
                    <a:pt x="210" y="418"/>
                  </a:lnTo>
                  <a:lnTo>
                    <a:pt x="229" y="443"/>
                  </a:lnTo>
                  <a:lnTo>
                    <a:pt x="248" y="468"/>
                  </a:lnTo>
                  <a:lnTo>
                    <a:pt x="263" y="490"/>
                  </a:lnTo>
                  <a:lnTo>
                    <a:pt x="268" y="498"/>
                  </a:lnTo>
                  <a:lnTo>
                    <a:pt x="272" y="506"/>
                  </a:lnTo>
                  <a:lnTo>
                    <a:pt x="274" y="510"/>
                  </a:lnTo>
                  <a:lnTo>
                    <a:pt x="275" y="513"/>
                  </a:lnTo>
                  <a:close/>
                  <a:moveTo>
                    <a:pt x="362" y="613"/>
                  </a:moveTo>
                  <a:lnTo>
                    <a:pt x="381" y="640"/>
                  </a:lnTo>
                  <a:lnTo>
                    <a:pt x="398" y="662"/>
                  </a:lnTo>
                  <a:lnTo>
                    <a:pt x="403" y="671"/>
                  </a:lnTo>
                  <a:lnTo>
                    <a:pt x="407" y="678"/>
                  </a:lnTo>
                  <a:lnTo>
                    <a:pt x="410" y="684"/>
                  </a:lnTo>
                  <a:lnTo>
                    <a:pt x="410" y="686"/>
                  </a:lnTo>
                  <a:lnTo>
                    <a:pt x="407" y="686"/>
                  </a:lnTo>
                  <a:lnTo>
                    <a:pt x="404" y="684"/>
                  </a:lnTo>
                  <a:lnTo>
                    <a:pt x="399" y="678"/>
                  </a:lnTo>
                  <a:lnTo>
                    <a:pt x="391" y="672"/>
                  </a:lnTo>
                  <a:lnTo>
                    <a:pt x="374" y="653"/>
                  </a:lnTo>
                  <a:lnTo>
                    <a:pt x="353" y="627"/>
                  </a:lnTo>
                  <a:lnTo>
                    <a:pt x="334" y="601"/>
                  </a:lnTo>
                  <a:lnTo>
                    <a:pt x="318" y="578"/>
                  </a:lnTo>
                  <a:lnTo>
                    <a:pt x="312" y="568"/>
                  </a:lnTo>
                  <a:lnTo>
                    <a:pt x="308" y="561"/>
                  </a:lnTo>
                  <a:lnTo>
                    <a:pt x="306" y="556"/>
                  </a:lnTo>
                  <a:lnTo>
                    <a:pt x="306" y="553"/>
                  </a:lnTo>
                  <a:lnTo>
                    <a:pt x="307" y="553"/>
                  </a:lnTo>
                  <a:lnTo>
                    <a:pt x="311" y="556"/>
                  </a:lnTo>
                  <a:lnTo>
                    <a:pt x="317" y="561"/>
                  </a:lnTo>
                  <a:lnTo>
                    <a:pt x="324" y="568"/>
                  </a:lnTo>
                  <a:lnTo>
                    <a:pt x="342" y="588"/>
                  </a:lnTo>
                  <a:lnTo>
                    <a:pt x="362" y="613"/>
                  </a:lnTo>
                  <a:close/>
                  <a:moveTo>
                    <a:pt x="502" y="792"/>
                  </a:moveTo>
                  <a:lnTo>
                    <a:pt x="524" y="819"/>
                  </a:lnTo>
                  <a:lnTo>
                    <a:pt x="540" y="842"/>
                  </a:lnTo>
                  <a:lnTo>
                    <a:pt x="547" y="851"/>
                  </a:lnTo>
                  <a:lnTo>
                    <a:pt x="550" y="859"/>
                  </a:lnTo>
                  <a:lnTo>
                    <a:pt x="553" y="865"/>
                  </a:lnTo>
                  <a:lnTo>
                    <a:pt x="553" y="867"/>
                  </a:lnTo>
                  <a:lnTo>
                    <a:pt x="551" y="867"/>
                  </a:lnTo>
                  <a:lnTo>
                    <a:pt x="547" y="865"/>
                  </a:lnTo>
                  <a:lnTo>
                    <a:pt x="541" y="860"/>
                  </a:lnTo>
                  <a:lnTo>
                    <a:pt x="534" y="852"/>
                  </a:lnTo>
                  <a:lnTo>
                    <a:pt x="515" y="832"/>
                  </a:lnTo>
                  <a:lnTo>
                    <a:pt x="494" y="806"/>
                  </a:lnTo>
                  <a:lnTo>
                    <a:pt x="472" y="778"/>
                  </a:lnTo>
                  <a:lnTo>
                    <a:pt x="456" y="754"/>
                  </a:lnTo>
                  <a:lnTo>
                    <a:pt x="449" y="745"/>
                  </a:lnTo>
                  <a:lnTo>
                    <a:pt x="445" y="737"/>
                  </a:lnTo>
                  <a:lnTo>
                    <a:pt x="443" y="731"/>
                  </a:lnTo>
                  <a:lnTo>
                    <a:pt x="443" y="729"/>
                  </a:lnTo>
                  <a:lnTo>
                    <a:pt x="445" y="729"/>
                  </a:lnTo>
                  <a:lnTo>
                    <a:pt x="449" y="731"/>
                  </a:lnTo>
                  <a:lnTo>
                    <a:pt x="455" y="737"/>
                  </a:lnTo>
                  <a:lnTo>
                    <a:pt x="462" y="744"/>
                  </a:lnTo>
                  <a:lnTo>
                    <a:pt x="481" y="765"/>
                  </a:lnTo>
                  <a:lnTo>
                    <a:pt x="502" y="792"/>
                  </a:lnTo>
                  <a:close/>
                  <a:moveTo>
                    <a:pt x="62" y="163"/>
                  </a:moveTo>
                  <a:lnTo>
                    <a:pt x="46" y="141"/>
                  </a:lnTo>
                  <a:lnTo>
                    <a:pt x="33" y="122"/>
                  </a:lnTo>
                  <a:lnTo>
                    <a:pt x="28" y="114"/>
                  </a:lnTo>
                  <a:lnTo>
                    <a:pt x="25" y="108"/>
                  </a:lnTo>
                  <a:lnTo>
                    <a:pt x="23" y="103"/>
                  </a:lnTo>
                  <a:lnTo>
                    <a:pt x="23" y="101"/>
                  </a:lnTo>
                  <a:lnTo>
                    <a:pt x="25" y="101"/>
                  </a:lnTo>
                  <a:lnTo>
                    <a:pt x="27" y="103"/>
                  </a:lnTo>
                  <a:lnTo>
                    <a:pt x="33" y="108"/>
                  </a:lnTo>
                  <a:lnTo>
                    <a:pt x="38" y="113"/>
                  </a:lnTo>
                  <a:lnTo>
                    <a:pt x="52" y="129"/>
                  </a:lnTo>
                  <a:lnTo>
                    <a:pt x="69" y="151"/>
                  </a:lnTo>
                  <a:lnTo>
                    <a:pt x="86" y="173"/>
                  </a:lnTo>
                  <a:lnTo>
                    <a:pt x="98" y="192"/>
                  </a:lnTo>
                  <a:lnTo>
                    <a:pt x="102" y="200"/>
                  </a:lnTo>
                  <a:lnTo>
                    <a:pt x="105" y="206"/>
                  </a:lnTo>
                  <a:lnTo>
                    <a:pt x="107" y="210"/>
                  </a:lnTo>
                  <a:lnTo>
                    <a:pt x="107" y="213"/>
                  </a:lnTo>
                  <a:lnTo>
                    <a:pt x="106" y="213"/>
                  </a:lnTo>
                  <a:lnTo>
                    <a:pt x="103" y="211"/>
                  </a:lnTo>
                  <a:lnTo>
                    <a:pt x="99" y="207"/>
                  </a:lnTo>
                  <a:lnTo>
                    <a:pt x="92" y="200"/>
                  </a:lnTo>
                  <a:lnTo>
                    <a:pt x="78" y="184"/>
                  </a:lnTo>
                  <a:lnTo>
                    <a:pt x="62" y="163"/>
                  </a:lnTo>
                  <a:close/>
                  <a:moveTo>
                    <a:pt x="183" y="300"/>
                  </a:moveTo>
                  <a:lnTo>
                    <a:pt x="200" y="323"/>
                  </a:lnTo>
                  <a:lnTo>
                    <a:pt x="213" y="343"/>
                  </a:lnTo>
                  <a:lnTo>
                    <a:pt x="218" y="351"/>
                  </a:lnTo>
                  <a:lnTo>
                    <a:pt x="222" y="358"/>
                  </a:lnTo>
                  <a:lnTo>
                    <a:pt x="223" y="362"/>
                  </a:lnTo>
                  <a:lnTo>
                    <a:pt x="223" y="364"/>
                  </a:lnTo>
                  <a:lnTo>
                    <a:pt x="222" y="364"/>
                  </a:lnTo>
                  <a:lnTo>
                    <a:pt x="218" y="362"/>
                  </a:lnTo>
                  <a:lnTo>
                    <a:pt x="213" y="358"/>
                  </a:lnTo>
                  <a:lnTo>
                    <a:pt x="208" y="353"/>
                  </a:lnTo>
                  <a:lnTo>
                    <a:pt x="193" y="335"/>
                  </a:lnTo>
                  <a:lnTo>
                    <a:pt x="175" y="313"/>
                  </a:lnTo>
                  <a:lnTo>
                    <a:pt x="158" y="290"/>
                  </a:lnTo>
                  <a:lnTo>
                    <a:pt x="145" y="269"/>
                  </a:lnTo>
                  <a:lnTo>
                    <a:pt x="140" y="262"/>
                  </a:lnTo>
                  <a:lnTo>
                    <a:pt x="136" y="255"/>
                  </a:lnTo>
                  <a:lnTo>
                    <a:pt x="134" y="251"/>
                  </a:lnTo>
                  <a:lnTo>
                    <a:pt x="134" y="248"/>
                  </a:lnTo>
                  <a:lnTo>
                    <a:pt x="136" y="248"/>
                  </a:lnTo>
                  <a:lnTo>
                    <a:pt x="140" y="250"/>
                  </a:lnTo>
                  <a:lnTo>
                    <a:pt x="144" y="254"/>
                  </a:lnTo>
                  <a:lnTo>
                    <a:pt x="150" y="261"/>
                  </a:lnTo>
                  <a:lnTo>
                    <a:pt x="166" y="278"/>
                  </a:lnTo>
                  <a:lnTo>
                    <a:pt x="183" y="300"/>
                  </a:lnTo>
                  <a:close/>
                  <a:moveTo>
                    <a:pt x="304" y="456"/>
                  </a:moveTo>
                  <a:lnTo>
                    <a:pt x="321" y="480"/>
                  </a:lnTo>
                  <a:lnTo>
                    <a:pt x="335" y="501"/>
                  </a:lnTo>
                  <a:lnTo>
                    <a:pt x="340" y="509"/>
                  </a:lnTo>
                  <a:lnTo>
                    <a:pt x="344" y="517"/>
                  </a:lnTo>
                  <a:lnTo>
                    <a:pt x="346" y="521"/>
                  </a:lnTo>
                  <a:lnTo>
                    <a:pt x="346" y="524"/>
                  </a:lnTo>
                  <a:lnTo>
                    <a:pt x="345" y="524"/>
                  </a:lnTo>
                  <a:lnTo>
                    <a:pt x="340" y="521"/>
                  </a:lnTo>
                  <a:lnTo>
                    <a:pt x="336" y="517"/>
                  </a:lnTo>
                  <a:lnTo>
                    <a:pt x="330" y="510"/>
                  </a:lnTo>
                  <a:lnTo>
                    <a:pt x="313" y="493"/>
                  </a:lnTo>
                  <a:lnTo>
                    <a:pt x="295" y="470"/>
                  </a:lnTo>
                  <a:lnTo>
                    <a:pt x="277" y="445"/>
                  </a:lnTo>
                  <a:lnTo>
                    <a:pt x="263" y="425"/>
                  </a:lnTo>
                  <a:lnTo>
                    <a:pt x="257" y="416"/>
                  </a:lnTo>
                  <a:lnTo>
                    <a:pt x="254" y="409"/>
                  </a:lnTo>
                  <a:lnTo>
                    <a:pt x="252" y="404"/>
                  </a:lnTo>
                  <a:lnTo>
                    <a:pt x="252" y="401"/>
                  </a:lnTo>
                  <a:lnTo>
                    <a:pt x="254" y="401"/>
                  </a:lnTo>
                  <a:lnTo>
                    <a:pt x="257" y="403"/>
                  </a:lnTo>
                  <a:lnTo>
                    <a:pt x="263" y="409"/>
                  </a:lnTo>
                  <a:lnTo>
                    <a:pt x="269" y="415"/>
                  </a:lnTo>
                  <a:lnTo>
                    <a:pt x="284" y="433"/>
                  </a:lnTo>
                  <a:lnTo>
                    <a:pt x="304" y="456"/>
                  </a:lnTo>
                  <a:close/>
                  <a:moveTo>
                    <a:pt x="476" y="689"/>
                  </a:moveTo>
                  <a:lnTo>
                    <a:pt x="474" y="689"/>
                  </a:lnTo>
                  <a:lnTo>
                    <a:pt x="471" y="687"/>
                  </a:lnTo>
                  <a:lnTo>
                    <a:pt x="466" y="683"/>
                  </a:lnTo>
                  <a:lnTo>
                    <a:pt x="459" y="676"/>
                  </a:lnTo>
                  <a:lnTo>
                    <a:pt x="442" y="658"/>
                  </a:lnTo>
                  <a:lnTo>
                    <a:pt x="422" y="633"/>
                  </a:lnTo>
                  <a:lnTo>
                    <a:pt x="403" y="608"/>
                  </a:lnTo>
                  <a:lnTo>
                    <a:pt x="388" y="587"/>
                  </a:lnTo>
                  <a:lnTo>
                    <a:pt x="383" y="578"/>
                  </a:lnTo>
                  <a:lnTo>
                    <a:pt x="379" y="571"/>
                  </a:lnTo>
                  <a:lnTo>
                    <a:pt x="377" y="566"/>
                  </a:lnTo>
                  <a:lnTo>
                    <a:pt x="377" y="563"/>
                  </a:lnTo>
                  <a:lnTo>
                    <a:pt x="379" y="563"/>
                  </a:lnTo>
                  <a:lnTo>
                    <a:pt x="383" y="565"/>
                  </a:lnTo>
                  <a:lnTo>
                    <a:pt x="388" y="569"/>
                  </a:lnTo>
                  <a:lnTo>
                    <a:pt x="394" y="577"/>
                  </a:lnTo>
                  <a:lnTo>
                    <a:pt x="412" y="595"/>
                  </a:lnTo>
                  <a:lnTo>
                    <a:pt x="431" y="619"/>
                  </a:lnTo>
                  <a:lnTo>
                    <a:pt x="449" y="645"/>
                  </a:lnTo>
                  <a:lnTo>
                    <a:pt x="465" y="667"/>
                  </a:lnTo>
                  <a:lnTo>
                    <a:pt x="470" y="675"/>
                  </a:lnTo>
                  <a:lnTo>
                    <a:pt x="474" y="682"/>
                  </a:lnTo>
                  <a:lnTo>
                    <a:pt x="476" y="687"/>
                  </a:lnTo>
                  <a:lnTo>
                    <a:pt x="476" y="689"/>
                  </a:lnTo>
                  <a:close/>
                  <a:moveTo>
                    <a:pt x="566" y="790"/>
                  </a:moveTo>
                  <a:lnTo>
                    <a:pt x="585" y="817"/>
                  </a:lnTo>
                  <a:lnTo>
                    <a:pt x="602" y="839"/>
                  </a:lnTo>
                  <a:lnTo>
                    <a:pt x="608" y="848"/>
                  </a:lnTo>
                  <a:lnTo>
                    <a:pt x="611" y="855"/>
                  </a:lnTo>
                  <a:lnTo>
                    <a:pt x="614" y="861"/>
                  </a:lnTo>
                  <a:lnTo>
                    <a:pt x="614" y="863"/>
                  </a:lnTo>
                  <a:lnTo>
                    <a:pt x="612" y="863"/>
                  </a:lnTo>
                  <a:lnTo>
                    <a:pt x="608" y="861"/>
                  </a:lnTo>
                  <a:lnTo>
                    <a:pt x="603" y="855"/>
                  </a:lnTo>
                  <a:lnTo>
                    <a:pt x="595" y="849"/>
                  </a:lnTo>
                  <a:lnTo>
                    <a:pt x="578" y="830"/>
                  </a:lnTo>
                  <a:lnTo>
                    <a:pt x="556" y="804"/>
                  </a:lnTo>
                  <a:lnTo>
                    <a:pt x="537" y="778"/>
                  </a:lnTo>
                  <a:lnTo>
                    <a:pt x="521" y="755"/>
                  </a:lnTo>
                  <a:lnTo>
                    <a:pt x="515" y="745"/>
                  </a:lnTo>
                  <a:lnTo>
                    <a:pt x="511" y="738"/>
                  </a:lnTo>
                  <a:lnTo>
                    <a:pt x="509" y="733"/>
                  </a:lnTo>
                  <a:lnTo>
                    <a:pt x="508" y="730"/>
                  </a:lnTo>
                  <a:lnTo>
                    <a:pt x="510" y="730"/>
                  </a:lnTo>
                  <a:lnTo>
                    <a:pt x="514" y="732"/>
                  </a:lnTo>
                  <a:lnTo>
                    <a:pt x="520" y="738"/>
                  </a:lnTo>
                  <a:lnTo>
                    <a:pt x="527" y="744"/>
                  </a:lnTo>
                  <a:lnTo>
                    <a:pt x="544" y="765"/>
                  </a:lnTo>
                  <a:lnTo>
                    <a:pt x="566" y="790"/>
                  </a:lnTo>
                  <a:close/>
                  <a:moveTo>
                    <a:pt x="48" y="57"/>
                  </a:moveTo>
                  <a:lnTo>
                    <a:pt x="34" y="36"/>
                  </a:lnTo>
                  <a:lnTo>
                    <a:pt x="22" y="19"/>
                  </a:lnTo>
                  <a:lnTo>
                    <a:pt x="18" y="11"/>
                  </a:lnTo>
                  <a:lnTo>
                    <a:pt x="16" y="6"/>
                  </a:lnTo>
                  <a:lnTo>
                    <a:pt x="13" y="2"/>
                  </a:lnTo>
                  <a:lnTo>
                    <a:pt x="13" y="0"/>
                  </a:lnTo>
                  <a:lnTo>
                    <a:pt x="16" y="0"/>
                  </a:lnTo>
                  <a:lnTo>
                    <a:pt x="18" y="2"/>
                  </a:lnTo>
                  <a:lnTo>
                    <a:pt x="22" y="6"/>
                  </a:lnTo>
                  <a:lnTo>
                    <a:pt x="27" y="11"/>
                  </a:lnTo>
                  <a:lnTo>
                    <a:pt x="40" y="27"/>
                  </a:lnTo>
                  <a:lnTo>
                    <a:pt x="55" y="45"/>
                  </a:lnTo>
                  <a:lnTo>
                    <a:pt x="69" y="65"/>
                  </a:lnTo>
                  <a:lnTo>
                    <a:pt x="81" y="83"/>
                  </a:lnTo>
                  <a:lnTo>
                    <a:pt x="86" y="90"/>
                  </a:lnTo>
                  <a:lnTo>
                    <a:pt x="88" y="96"/>
                  </a:lnTo>
                  <a:lnTo>
                    <a:pt x="90" y="100"/>
                  </a:lnTo>
                  <a:lnTo>
                    <a:pt x="90" y="102"/>
                  </a:lnTo>
                  <a:lnTo>
                    <a:pt x="89" y="102"/>
                  </a:lnTo>
                  <a:lnTo>
                    <a:pt x="86" y="100"/>
                  </a:lnTo>
                  <a:lnTo>
                    <a:pt x="81" y="97"/>
                  </a:lnTo>
                  <a:lnTo>
                    <a:pt x="76" y="91"/>
                  </a:lnTo>
                  <a:lnTo>
                    <a:pt x="63" y="76"/>
                  </a:lnTo>
                  <a:lnTo>
                    <a:pt x="48" y="57"/>
                  </a:lnTo>
                  <a:close/>
                  <a:moveTo>
                    <a:pt x="152" y="194"/>
                  </a:moveTo>
                  <a:lnTo>
                    <a:pt x="136" y="173"/>
                  </a:lnTo>
                  <a:lnTo>
                    <a:pt x="125" y="155"/>
                  </a:lnTo>
                  <a:lnTo>
                    <a:pt x="120" y="147"/>
                  </a:lnTo>
                  <a:lnTo>
                    <a:pt x="117" y="141"/>
                  </a:lnTo>
                  <a:lnTo>
                    <a:pt x="115" y="137"/>
                  </a:lnTo>
                  <a:lnTo>
                    <a:pt x="115" y="135"/>
                  </a:lnTo>
                  <a:lnTo>
                    <a:pt x="117" y="135"/>
                  </a:lnTo>
                  <a:lnTo>
                    <a:pt x="119" y="137"/>
                  </a:lnTo>
                  <a:lnTo>
                    <a:pt x="123" y="141"/>
                  </a:lnTo>
                  <a:lnTo>
                    <a:pt x="129" y="146"/>
                  </a:lnTo>
                  <a:lnTo>
                    <a:pt x="143" y="161"/>
                  </a:lnTo>
                  <a:lnTo>
                    <a:pt x="159" y="182"/>
                  </a:lnTo>
                  <a:lnTo>
                    <a:pt x="174" y="204"/>
                  </a:lnTo>
                  <a:lnTo>
                    <a:pt x="186" y="222"/>
                  </a:lnTo>
                  <a:lnTo>
                    <a:pt x="190" y="229"/>
                  </a:lnTo>
                  <a:lnTo>
                    <a:pt x="194" y="235"/>
                  </a:lnTo>
                  <a:lnTo>
                    <a:pt x="196" y="239"/>
                  </a:lnTo>
                  <a:lnTo>
                    <a:pt x="196" y="241"/>
                  </a:lnTo>
                  <a:lnTo>
                    <a:pt x="194" y="241"/>
                  </a:lnTo>
                  <a:lnTo>
                    <a:pt x="191" y="239"/>
                  </a:lnTo>
                  <a:lnTo>
                    <a:pt x="187" y="236"/>
                  </a:lnTo>
                  <a:lnTo>
                    <a:pt x="182" y="229"/>
                  </a:lnTo>
                  <a:lnTo>
                    <a:pt x="168" y="214"/>
                  </a:lnTo>
                  <a:lnTo>
                    <a:pt x="152" y="194"/>
                  </a:lnTo>
                  <a:close/>
                  <a:moveTo>
                    <a:pt x="261" y="337"/>
                  </a:moveTo>
                  <a:lnTo>
                    <a:pt x="244" y="315"/>
                  </a:lnTo>
                  <a:lnTo>
                    <a:pt x="231" y="296"/>
                  </a:lnTo>
                  <a:lnTo>
                    <a:pt x="227" y="289"/>
                  </a:lnTo>
                  <a:lnTo>
                    <a:pt x="224" y="282"/>
                  </a:lnTo>
                  <a:lnTo>
                    <a:pt x="222" y="278"/>
                  </a:lnTo>
                  <a:lnTo>
                    <a:pt x="222" y="276"/>
                  </a:lnTo>
                  <a:lnTo>
                    <a:pt x="223" y="275"/>
                  </a:lnTo>
                  <a:lnTo>
                    <a:pt x="226" y="277"/>
                  </a:lnTo>
                  <a:lnTo>
                    <a:pt x="231" y="281"/>
                  </a:lnTo>
                  <a:lnTo>
                    <a:pt x="237" y="288"/>
                  </a:lnTo>
                  <a:lnTo>
                    <a:pt x="252" y="304"/>
                  </a:lnTo>
                  <a:lnTo>
                    <a:pt x="268" y="324"/>
                  </a:lnTo>
                  <a:lnTo>
                    <a:pt x="285" y="347"/>
                  </a:lnTo>
                  <a:lnTo>
                    <a:pt x="297" y="367"/>
                  </a:lnTo>
                  <a:lnTo>
                    <a:pt x="303" y="374"/>
                  </a:lnTo>
                  <a:lnTo>
                    <a:pt x="306" y="381"/>
                  </a:lnTo>
                  <a:lnTo>
                    <a:pt x="307" y="385"/>
                  </a:lnTo>
                  <a:lnTo>
                    <a:pt x="307" y="387"/>
                  </a:lnTo>
                  <a:lnTo>
                    <a:pt x="306" y="387"/>
                  </a:lnTo>
                  <a:lnTo>
                    <a:pt x="303" y="385"/>
                  </a:lnTo>
                  <a:lnTo>
                    <a:pt x="298" y="381"/>
                  </a:lnTo>
                  <a:lnTo>
                    <a:pt x="292" y="375"/>
                  </a:lnTo>
                  <a:lnTo>
                    <a:pt x="278" y="359"/>
                  </a:lnTo>
                  <a:lnTo>
                    <a:pt x="261" y="337"/>
                  </a:lnTo>
                  <a:close/>
                  <a:moveTo>
                    <a:pt x="385" y="474"/>
                  </a:moveTo>
                  <a:lnTo>
                    <a:pt x="402" y="497"/>
                  </a:lnTo>
                  <a:lnTo>
                    <a:pt x="415" y="518"/>
                  </a:lnTo>
                  <a:lnTo>
                    <a:pt x="420" y="525"/>
                  </a:lnTo>
                  <a:lnTo>
                    <a:pt x="424" y="532"/>
                  </a:lnTo>
                  <a:lnTo>
                    <a:pt x="426" y="537"/>
                  </a:lnTo>
                  <a:lnTo>
                    <a:pt x="426" y="539"/>
                  </a:lnTo>
                  <a:lnTo>
                    <a:pt x="424" y="539"/>
                  </a:lnTo>
                  <a:lnTo>
                    <a:pt x="420" y="537"/>
                  </a:lnTo>
                  <a:lnTo>
                    <a:pt x="416" y="533"/>
                  </a:lnTo>
                  <a:lnTo>
                    <a:pt x="410" y="526"/>
                  </a:lnTo>
                  <a:lnTo>
                    <a:pt x="394" y="510"/>
                  </a:lnTo>
                  <a:lnTo>
                    <a:pt x="376" y="487"/>
                  </a:lnTo>
                  <a:lnTo>
                    <a:pt x="359" y="464"/>
                  </a:lnTo>
                  <a:lnTo>
                    <a:pt x="345" y="444"/>
                  </a:lnTo>
                  <a:lnTo>
                    <a:pt x="340" y="436"/>
                  </a:lnTo>
                  <a:lnTo>
                    <a:pt x="337" y="429"/>
                  </a:lnTo>
                  <a:lnTo>
                    <a:pt x="335" y="425"/>
                  </a:lnTo>
                  <a:lnTo>
                    <a:pt x="335" y="423"/>
                  </a:lnTo>
                  <a:lnTo>
                    <a:pt x="336" y="423"/>
                  </a:lnTo>
                  <a:lnTo>
                    <a:pt x="340" y="425"/>
                  </a:lnTo>
                  <a:lnTo>
                    <a:pt x="345" y="429"/>
                  </a:lnTo>
                  <a:lnTo>
                    <a:pt x="351" y="435"/>
                  </a:lnTo>
                  <a:lnTo>
                    <a:pt x="366" y="452"/>
                  </a:lnTo>
                  <a:lnTo>
                    <a:pt x="385" y="474"/>
                  </a:lnTo>
                  <a:close/>
                  <a:moveTo>
                    <a:pt x="507" y="631"/>
                  </a:moveTo>
                  <a:lnTo>
                    <a:pt x="525" y="655"/>
                  </a:lnTo>
                  <a:lnTo>
                    <a:pt x="539" y="675"/>
                  </a:lnTo>
                  <a:lnTo>
                    <a:pt x="544" y="684"/>
                  </a:lnTo>
                  <a:lnTo>
                    <a:pt x="549" y="690"/>
                  </a:lnTo>
                  <a:lnTo>
                    <a:pt x="551" y="696"/>
                  </a:lnTo>
                  <a:lnTo>
                    <a:pt x="551" y="698"/>
                  </a:lnTo>
                  <a:lnTo>
                    <a:pt x="549" y="698"/>
                  </a:lnTo>
                  <a:lnTo>
                    <a:pt x="546" y="696"/>
                  </a:lnTo>
                  <a:lnTo>
                    <a:pt x="540" y="691"/>
                  </a:lnTo>
                  <a:lnTo>
                    <a:pt x="534" y="685"/>
                  </a:lnTo>
                  <a:lnTo>
                    <a:pt x="517" y="668"/>
                  </a:lnTo>
                  <a:lnTo>
                    <a:pt x="498" y="644"/>
                  </a:lnTo>
                  <a:lnTo>
                    <a:pt x="480" y="620"/>
                  </a:lnTo>
                  <a:lnTo>
                    <a:pt x="466" y="599"/>
                  </a:lnTo>
                  <a:lnTo>
                    <a:pt x="460" y="590"/>
                  </a:lnTo>
                  <a:lnTo>
                    <a:pt x="457" y="583"/>
                  </a:lnTo>
                  <a:lnTo>
                    <a:pt x="455" y="578"/>
                  </a:lnTo>
                  <a:lnTo>
                    <a:pt x="454" y="576"/>
                  </a:lnTo>
                  <a:lnTo>
                    <a:pt x="456" y="576"/>
                  </a:lnTo>
                  <a:lnTo>
                    <a:pt x="460" y="578"/>
                  </a:lnTo>
                  <a:lnTo>
                    <a:pt x="466" y="582"/>
                  </a:lnTo>
                  <a:lnTo>
                    <a:pt x="472" y="589"/>
                  </a:lnTo>
                  <a:lnTo>
                    <a:pt x="488" y="607"/>
                  </a:lnTo>
                  <a:lnTo>
                    <a:pt x="507" y="631"/>
                  </a:lnTo>
                  <a:close/>
                  <a:moveTo>
                    <a:pt x="149" y="98"/>
                  </a:moveTo>
                  <a:lnTo>
                    <a:pt x="135" y="78"/>
                  </a:lnTo>
                  <a:lnTo>
                    <a:pt x="125" y="62"/>
                  </a:lnTo>
                  <a:lnTo>
                    <a:pt x="120" y="55"/>
                  </a:lnTo>
                  <a:lnTo>
                    <a:pt x="117" y="49"/>
                  </a:lnTo>
                  <a:lnTo>
                    <a:pt x="116" y="46"/>
                  </a:lnTo>
                  <a:lnTo>
                    <a:pt x="116" y="44"/>
                  </a:lnTo>
                  <a:lnTo>
                    <a:pt x="117" y="44"/>
                  </a:lnTo>
                  <a:lnTo>
                    <a:pt x="120" y="45"/>
                  </a:lnTo>
                  <a:lnTo>
                    <a:pt x="125" y="49"/>
                  </a:lnTo>
                  <a:lnTo>
                    <a:pt x="129" y="54"/>
                  </a:lnTo>
                  <a:lnTo>
                    <a:pt x="142" y="68"/>
                  </a:lnTo>
                  <a:lnTo>
                    <a:pt x="156" y="87"/>
                  </a:lnTo>
                  <a:lnTo>
                    <a:pt x="170" y="105"/>
                  </a:lnTo>
                  <a:lnTo>
                    <a:pt x="181" y="123"/>
                  </a:lnTo>
                  <a:lnTo>
                    <a:pt x="185" y="129"/>
                  </a:lnTo>
                  <a:lnTo>
                    <a:pt x="188" y="135"/>
                  </a:lnTo>
                  <a:lnTo>
                    <a:pt x="189" y="139"/>
                  </a:lnTo>
                  <a:lnTo>
                    <a:pt x="189" y="141"/>
                  </a:lnTo>
                  <a:lnTo>
                    <a:pt x="188" y="141"/>
                  </a:lnTo>
                  <a:lnTo>
                    <a:pt x="185" y="139"/>
                  </a:lnTo>
                  <a:lnTo>
                    <a:pt x="181" y="136"/>
                  </a:lnTo>
                  <a:lnTo>
                    <a:pt x="176" y="130"/>
                  </a:lnTo>
                  <a:lnTo>
                    <a:pt x="163" y="116"/>
                  </a:lnTo>
                  <a:lnTo>
                    <a:pt x="149" y="98"/>
                  </a:lnTo>
                  <a:close/>
                  <a:moveTo>
                    <a:pt x="248" y="228"/>
                  </a:moveTo>
                  <a:lnTo>
                    <a:pt x="234" y="209"/>
                  </a:lnTo>
                  <a:lnTo>
                    <a:pt x="222" y="191"/>
                  </a:lnTo>
                  <a:lnTo>
                    <a:pt x="217" y="184"/>
                  </a:lnTo>
                  <a:lnTo>
                    <a:pt x="214" y="179"/>
                  </a:lnTo>
                  <a:lnTo>
                    <a:pt x="213" y="174"/>
                  </a:lnTo>
                  <a:lnTo>
                    <a:pt x="213" y="172"/>
                  </a:lnTo>
                  <a:lnTo>
                    <a:pt x="214" y="171"/>
                  </a:lnTo>
                  <a:lnTo>
                    <a:pt x="217" y="173"/>
                  </a:lnTo>
                  <a:lnTo>
                    <a:pt x="222" y="178"/>
                  </a:lnTo>
                  <a:lnTo>
                    <a:pt x="227" y="183"/>
                  </a:lnTo>
                  <a:lnTo>
                    <a:pt x="240" y="198"/>
                  </a:lnTo>
                  <a:lnTo>
                    <a:pt x="255" y="217"/>
                  </a:lnTo>
                  <a:lnTo>
                    <a:pt x="270" y="237"/>
                  </a:lnTo>
                  <a:lnTo>
                    <a:pt x="282" y="254"/>
                  </a:lnTo>
                  <a:lnTo>
                    <a:pt x="286" y="262"/>
                  </a:lnTo>
                  <a:lnTo>
                    <a:pt x="289" y="267"/>
                  </a:lnTo>
                  <a:lnTo>
                    <a:pt x="291" y="272"/>
                  </a:lnTo>
                  <a:lnTo>
                    <a:pt x="291" y="274"/>
                  </a:lnTo>
                  <a:lnTo>
                    <a:pt x="289" y="274"/>
                  </a:lnTo>
                  <a:lnTo>
                    <a:pt x="286" y="272"/>
                  </a:lnTo>
                  <a:lnTo>
                    <a:pt x="282" y="268"/>
                  </a:lnTo>
                  <a:lnTo>
                    <a:pt x="277" y="263"/>
                  </a:lnTo>
                  <a:lnTo>
                    <a:pt x="264" y="248"/>
                  </a:lnTo>
                  <a:lnTo>
                    <a:pt x="248" y="228"/>
                  </a:lnTo>
                  <a:close/>
                  <a:moveTo>
                    <a:pt x="353" y="367"/>
                  </a:moveTo>
                  <a:lnTo>
                    <a:pt x="338" y="345"/>
                  </a:lnTo>
                  <a:lnTo>
                    <a:pt x="325" y="327"/>
                  </a:lnTo>
                  <a:lnTo>
                    <a:pt x="321" y="319"/>
                  </a:lnTo>
                  <a:lnTo>
                    <a:pt x="318" y="314"/>
                  </a:lnTo>
                  <a:lnTo>
                    <a:pt x="316" y="309"/>
                  </a:lnTo>
                  <a:lnTo>
                    <a:pt x="316" y="306"/>
                  </a:lnTo>
                  <a:lnTo>
                    <a:pt x="318" y="306"/>
                  </a:lnTo>
                  <a:lnTo>
                    <a:pt x="321" y="308"/>
                  </a:lnTo>
                  <a:lnTo>
                    <a:pt x="325" y="313"/>
                  </a:lnTo>
                  <a:lnTo>
                    <a:pt x="331" y="318"/>
                  </a:lnTo>
                  <a:lnTo>
                    <a:pt x="345" y="333"/>
                  </a:lnTo>
                  <a:lnTo>
                    <a:pt x="361" y="354"/>
                  </a:lnTo>
                  <a:lnTo>
                    <a:pt x="377" y="375"/>
                  </a:lnTo>
                  <a:lnTo>
                    <a:pt x="389" y="394"/>
                  </a:lnTo>
                  <a:lnTo>
                    <a:pt x="393" y="401"/>
                  </a:lnTo>
                  <a:lnTo>
                    <a:pt x="397" y="406"/>
                  </a:lnTo>
                  <a:lnTo>
                    <a:pt x="399" y="411"/>
                  </a:lnTo>
                  <a:lnTo>
                    <a:pt x="399" y="413"/>
                  </a:lnTo>
                  <a:lnTo>
                    <a:pt x="397" y="414"/>
                  </a:lnTo>
                  <a:lnTo>
                    <a:pt x="393" y="412"/>
                  </a:lnTo>
                  <a:lnTo>
                    <a:pt x="389" y="408"/>
                  </a:lnTo>
                  <a:lnTo>
                    <a:pt x="384" y="402"/>
                  </a:lnTo>
                  <a:lnTo>
                    <a:pt x="370" y="387"/>
                  </a:lnTo>
                  <a:lnTo>
                    <a:pt x="353" y="367"/>
                  </a:lnTo>
                  <a:close/>
                  <a:moveTo>
                    <a:pt x="465" y="510"/>
                  </a:moveTo>
                  <a:lnTo>
                    <a:pt x="447" y="487"/>
                  </a:lnTo>
                  <a:lnTo>
                    <a:pt x="434" y="468"/>
                  </a:lnTo>
                  <a:lnTo>
                    <a:pt x="430" y="460"/>
                  </a:lnTo>
                  <a:lnTo>
                    <a:pt x="427" y="454"/>
                  </a:lnTo>
                  <a:lnTo>
                    <a:pt x="425" y="450"/>
                  </a:lnTo>
                  <a:lnTo>
                    <a:pt x="425" y="447"/>
                  </a:lnTo>
                  <a:lnTo>
                    <a:pt x="427" y="447"/>
                  </a:lnTo>
                  <a:lnTo>
                    <a:pt x="430" y="450"/>
                  </a:lnTo>
                  <a:lnTo>
                    <a:pt x="434" y="453"/>
                  </a:lnTo>
                  <a:lnTo>
                    <a:pt x="441" y="459"/>
                  </a:lnTo>
                  <a:lnTo>
                    <a:pt x="455" y="476"/>
                  </a:lnTo>
                  <a:lnTo>
                    <a:pt x="472" y="496"/>
                  </a:lnTo>
                  <a:lnTo>
                    <a:pt x="489" y="519"/>
                  </a:lnTo>
                  <a:lnTo>
                    <a:pt x="502" y="538"/>
                  </a:lnTo>
                  <a:lnTo>
                    <a:pt x="507" y="546"/>
                  </a:lnTo>
                  <a:lnTo>
                    <a:pt x="510" y="552"/>
                  </a:lnTo>
                  <a:lnTo>
                    <a:pt x="512" y="556"/>
                  </a:lnTo>
                  <a:lnTo>
                    <a:pt x="512" y="559"/>
                  </a:lnTo>
                  <a:lnTo>
                    <a:pt x="510" y="560"/>
                  </a:lnTo>
                  <a:lnTo>
                    <a:pt x="507" y="558"/>
                  </a:lnTo>
                  <a:lnTo>
                    <a:pt x="502" y="553"/>
                  </a:lnTo>
                  <a:lnTo>
                    <a:pt x="496" y="548"/>
                  </a:lnTo>
                  <a:lnTo>
                    <a:pt x="482" y="532"/>
                  </a:lnTo>
                  <a:lnTo>
                    <a:pt x="465" y="510"/>
                  </a:lnTo>
                  <a:close/>
                  <a:moveTo>
                    <a:pt x="591" y="646"/>
                  </a:moveTo>
                  <a:lnTo>
                    <a:pt x="608" y="670"/>
                  </a:lnTo>
                  <a:lnTo>
                    <a:pt x="622" y="689"/>
                  </a:lnTo>
                  <a:lnTo>
                    <a:pt x="627" y="698"/>
                  </a:lnTo>
                  <a:lnTo>
                    <a:pt x="631" y="704"/>
                  </a:lnTo>
                  <a:lnTo>
                    <a:pt x="632" y="709"/>
                  </a:lnTo>
                  <a:lnTo>
                    <a:pt x="632" y="711"/>
                  </a:lnTo>
                  <a:lnTo>
                    <a:pt x="631" y="712"/>
                  </a:lnTo>
                  <a:lnTo>
                    <a:pt x="627" y="710"/>
                  </a:lnTo>
                  <a:lnTo>
                    <a:pt x="622" y="705"/>
                  </a:lnTo>
                  <a:lnTo>
                    <a:pt x="616" y="699"/>
                  </a:lnTo>
                  <a:lnTo>
                    <a:pt x="600" y="682"/>
                  </a:lnTo>
                  <a:lnTo>
                    <a:pt x="581" y="660"/>
                  </a:lnTo>
                  <a:lnTo>
                    <a:pt x="564" y="636"/>
                  </a:lnTo>
                  <a:lnTo>
                    <a:pt x="550" y="617"/>
                  </a:lnTo>
                  <a:lnTo>
                    <a:pt x="546" y="608"/>
                  </a:lnTo>
                  <a:lnTo>
                    <a:pt x="542" y="602"/>
                  </a:lnTo>
                  <a:lnTo>
                    <a:pt x="540" y="597"/>
                  </a:lnTo>
                  <a:lnTo>
                    <a:pt x="540" y="594"/>
                  </a:lnTo>
                  <a:lnTo>
                    <a:pt x="541" y="594"/>
                  </a:lnTo>
                  <a:lnTo>
                    <a:pt x="546" y="596"/>
                  </a:lnTo>
                  <a:lnTo>
                    <a:pt x="550" y="601"/>
                  </a:lnTo>
                  <a:lnTo>
                    <a:pt x="556" y="607"/>
                  </a:lnTo>
                  <a:lnTo>
                    <a:pt x="573" y="623"/>
                  </a:lnTo>
                  <a:lnTo>
                    <a:pt x="591" y="646"/>
                  </a:lnTo>
                  <a:close/>
                  <a:moveTo>
                    <a:pt x="352" y="268"/>
                  </a:moveTo>
                  <a:lnTo>
                    <a:pt x="337" y="248"/>
                  </a:lnTo>
                  <a:lnTo>
                    <a:pt x="326" y="232"/>
                  </a:lnTo>
                  <a:lnTo>
                    <a:pt x="322" y="225"/>
                  </a:lnTo>
                  <a:lnTo>
                    <a:pt x="320" y="219"/>
                  </a:lnTo>
                  <a:lnTo>
                    <a:pt x="318" y="215"/>
                  </a:lnTo>
                  <a:lnTo>
                    <a:pt x="318" y="213"/>
                  </a:lnTo>
                  <a:lnTo>
                    <a:pt x="320" y="212"/>
                  </a:lnTo>
                  <a:lnTo>
                    <a:pt x="322" y="214"/>
                  </a:lnTo>
                  <a:lnTo>
                    <a:pt x="326" y="218"/>
                  </a:lnTo>
                  <a:lnTo>
                    <a:pt x="332" y="223"/>
                  </a:lnTo>
                  <a:lnTo>
                    <a:pt x="344" y="237"/>
                  </a:lnTo>
                  <a:lnTo>
                    <a:pt x="359" y="255"/>
                  </a:lnTo>
                  <a:lnTo>
                    <a:pt x="373" y="275"/>
                  </a:lnTo>
                  <a:lnTo>
                    <a:pt x="385" y="292"/>
                  </a:lnTo>
                  <a:lnTo>
                    <a:pt x="388" y="299"/>
                  </a:lnTo>
                  <a:lnTo>
                    <a:pt x="391" y="304"/>
                  </a:lnTo>
                  <a:lnTo>
                    <a:pt x="393" y="308"/>
                  </a:lnTo>
                  <a:lnTo>
                    <a:pt x="393" y="310"/>
                  </a:lnTo>
                  <a:lnTo>
                    <a:pt x="391" y="310"/>
                  </a:lnTo>
                  <a:lnTo>
                    <a:pt x="389" y="308"/>
                  </a:lnTo>
                  <a:lnTo>
                    <a:pt x="385" y="305"/>
                  </a:lnTo>
                  <a:lnTo>
                    <a:pt x="379" y="301"/>
                  </a:lnTo>
                  <a:lnTo>
                    <a:pt x="366" y="287"/>
                  </a:lnTo>
                  <a:lnTo>
                    <a:pt x="352" y="268"/>
                  </a:lnTo>
                  <a:close/>
                  <a:moveTo>
                    <a:pt x="453" y="399"/>
                  </a:moveTo>
                  <a:lnTo>
                    <a:pt x="438" y="378"/>
                  </a:lnTo>
                  <a:lnTo>
                    <a:pt x="426" y="361"/>
                  </a:lnTo>
                  <a:lnTo>
                    <a:pt x="421" y="354"/>
                  </a:lnTo>
                  <a:lnTo>
                    <a:pt x="418" y="348"/>
                  </a:lnTo>
                  <a:lnTo>
                    <a:pt x="417" y="344"/>
                  </a:lnTo>
                  <a:lnTo>
                    <a:pt x="417" y="342"/>
                  </a:lnTo>
                  <a:lnTo>
                    <a:pt x="418" y="342"/>
                  </a:lnTo>
                  <a:lnTo>
                    <a:pt x="421" y="343"/>
                  </a:lnTo>
                  <a:lnTo>
                    <a:pt x="426" y="347"/>
                  </a:lnTo>
                  <a:lnTo>
                    <a:pt x="431" y="353"/>
                  </a:lnTo>
                  <a:lnTo>
                    <a:pt x="445" y="367"/>
                  </a:lnTo>
                  <a:lnTo>
                    <a:pt x="460" y="386"/>
                  </a:lnTo>
                  <a:lnTo>
                    <a:pt x="475" y="406"/>
                  </a:lnTo>
                  <a:lnTo>
                    <a:pt x="487" y="424"/>
                  </a:lnTo>
                  <a:lnTo>
                    <a:pt x="492" y="431"/>
                  </a:lnTo>
                  <a:lnTo>
                    <a:pt x="495" y="437"/>
                  </a:lnTo>
                  <a:lnTo>
                    <a:pt x="496" y="441"/>
                  </a:lnTo>
                  <a:lnTo>
                    <a:pt x="496" y="443"/>
                  </a:lnTo>
                  <a:lnTo>
                    <a:pt x="495" y="443"/>
                  </a:lnTo>
                  <a:lnTo>
                    <a:pt x="492" y="442"/>
                  </a:lnTo>
                  <a:lnTo>
                    <a:pt x="487" y="438"/>
                  </a:lnTo>
                  <a:lnTo>
                    <a:pt x="482" y="432"/>
                  </a:lnTo>
                  <a:lnTo>
                    <a:pt x="468" y="418"/>
                  </a:lnTo>
                  <a:lnTo>
                    <a:pt x="453" y="399"/>
                  </a:lnTo>
                  <a:close/>
                  <a:moveTo>
                    <a:pt x="560" y="536"/>
                  </a:moveTo>
                  <a:lnTo>
                    <a:pt x="543" y="515"/>
                  </a:lnTo>
                  <a:lnTo>
                    <a:pt x="532" y="497"/>
                  </a:lnTo>
                  <a:lnTo>
                    <a:pt x="526" y="490"/>
                  </a:lnTo>
                  <a:lnTo>
                    <a:pt x="524" y="483"/>
                  </a:lnTo>
                  <a:lnTo>
                    <a:pt x="522" y="479"/>
                  </a:lnTo>
                  <a:lnTo>
                    <a:pt x="522" y="477"/>
                  </a:lnTo>
                  <a:lnTo>
                    <a:pt x="523" y="476"/>
                  </a:lnTo>
                  <a:lnTo>
                    <a:pt x="526" y="478"/>
                  </a:lnTo>
                  <a:lnTo>
                    <a:pt x="532" y="482"/>
                  </a:lnTo>
                  <a:lnTo>
                    <a:pt x="537" y="487"/>
                  </a:lnTo>
                  <a:lnTo>
                    <a:pt x="551" y="503"/>
                  </a:lnTo>
                  <a:lnTo>
                    <a:pt x="568" y="523"/>
                  </a:lnTo>
                  <a:lnTo>
                    <a:pt x="583" y="545"/>
                  </a:lnTo>
                  <a:lnTo>
                    <a:pt x="596" y="563"/>
                  </a:lnTo>
                  <a:lnTo>
                    <a:pt x="601" y="571"/>
                  </a:lnTo>
                  <a:lnTo>
                    <a:pt x="604" y="576"/>
                  </a:lnTo>
                  <a:lnTo>
                    <a:pt x="606" y="580"/>
                  </a:lnTo>
                  <a:lnTo>
                    <a:pt x="606" y="582"/>
                  </a:lnTo>
                  <a:lnTo>
                    <a:pt x="604" y="583"/>
                  </a:lnTo>
                  <a:lnTo>
                    <a:pt x="601" y="581"/>
                  </a:lnTo>
                  <a:lnTo>
                    <a:pt x="596" y="578"/>
                  </a:lnTo>
                  <a:lnTo>
                    <a:pt x="590" y="572"/>
                  </a:lnTo>
                  <a:lnTo>
                    <a:pt x="576" y="556"/>
                  </a:lnTo>
                  <a:lnTo>
                    <a:pt x="560" y="536"/>
                  </a:lnTo>
                  <a:close/>
                  <a:moveTo>
                    <a:pt x="560" y="436"/>
                  </a:moveTo>
                  <a:lnTo>
                    <a:pt x="544" y="415"/>
                  </a:lnTo>
                  <a:lnTo>
                    <a:pt x="534" y="399"/>
                  </a:lnTo>
                  <a:lnTo>
                    <a:pt x="529" y="391"/>
                  </a:lnTo>
                  <a:lnTo>
                    <a:pt x="526" y="386"/>
                  </a:lnTo>
                  <a:lnTo>
                    <a:pt x="525" y="382"/>
                  </a:lnTo>
                  <a:lnTo>
                    <a:pt x="525" y="379"/>
                  </a:lnTo>
                  <a:lnTo>
                    <a:pt x="526" y="379"/>
                  </a:lnTo>
                  <a:lnTo>
                    <a:pt x="529" y="382"/>
                  </a:lnTo>
                  <a:lnTo>
                    <a:pt x="534" y="385"/>
                  </a:lnTo>
                  <a:lnTo>
                    <a:pt x="539" y="389"/>
                  </a:lnTo>
                  <a:lnTo>
                    <a:pt x="552" y="403"/>
                  </a:lnTo>
                  <a:lnTo>
                    <a:pt x="567" y="423"/>
                  </a:lnTo>
                  <a:lnTo>
                    <a:pt x="581" y="442"/>
                  </a:lnTo>
                  <a:lnTo>
                    <a:pt x="593" y="458"/>
                  </a:lnTo>
                  <a:lnTo>
                    <a:pt x="596" y="466"/>
                  </a:lnTo>
                  <a:lnTo>
                    <a:pt x="600" y="471"/>
                  </a:lnTo>
                  <a:lnTo>
                    <a:pt x="601" y="474"/>
                  </a:lnTo>
                  <a:lnTo>
                    <a:pt x="601" y="478"/>
                  </a:lnTo>
                  <a:lnTo>
                    <a:pt x="600" y="478"/>
                  </a:lnTo>
                  <a:lnTo>
                    <a:pt x="596" y="476"/>
                  </a:lnTo>
                  <a:lnTo>
                    <a:pt x="592" y="472"/>
                  </a:lnTo>
                  <a:lnTo>
                    <a:pt x="588" y="467"/>
                  </a:lnTo>
                  <a:lnTo>
                    <a:pt x="575" y="454"/>
                  </a:lnTo>
                  <a:lnTo>
                    <a:pt x="560" y="436"/>
                  </a:lnTo>
                  <a:close/>
                </a:path>
              </a:pathLst>
            </a:custGeom>
            <a:solidFill>
              <a:srgbClr val="F5F3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CH"/>
            </a:p>
          </p:txBody>
        </p:sp>
        <p:sp>
          <p:nvSpPr>
            <p:cNvPr id="24" name="Freeform 17"/>
            <p:cNvSpPr>
              <a:spLocks noEditPoints="1"/>
            </p:cNvSpPr>
            <p:nvPr userDrawn="1"/>
          </p:nvSpPr>
          <p:spPr bwMode="auto">
            <a:xfrm>
              <a:off x="9494375" y="4305301"/>
              <a:ext cx="134937" cy="392113"/>
            </a:xfrm>
            <a:custGeom>
              <a:avLst/>
              <a:gdLst>
                <a:gd name="T0" fmla="*/ 133 w 678"/>
                <a:gd name="T1" fmla="*/ 1234 h 1978"/>
                <a:gd name="T2" fmla="*/ 55 w 678"/>
                <a:gd name="T3" fmla="*/ 1051 h 1978"/>
                <a:gd name="T4" fmla="*/ 12 w 678"/>
                <a:gd name="T5" fmla="*/ 846 h 1978"/>
                <a:gd name="T6" fmla="*/ 48 w 678"/>
                <a:gd name="T7" fmla="*/ 713 h 1978"/>
                <a:gd name="T8" fmla="*/ 115 w 678"/>
                <a:gd name="T9" fmla="*/ 659 h 1978"/>
                <a:gd name="T10" fmla="*/ 65 w 678"/>
                <a:gd name="T11" fmla="*/ 452 h 1978"/>
                <a:gd name="T12" fmla="*/ 7 w 678"/>
                <a:gd name="T13" fmla="*/ 213 h 1978"/>
                <a:gd name="T14" fmla="*/ 40 w 678"/>
                <a:gd name="T15" fmla="*/ 69 h 1978"/>
                <a:gd name="T16" fmla="*/ 608 w 678"/>
                <a:gd name="T17" fmla="*/ 578 h 1978"/>
                <a:gd name="T18" fmla="*/ 668 w 678"/>
                <a:gd name="T19" fmla="*/ 847 h 1978"/>
                <a:gd name="T20" fmla="*/ 673 w 678"/>
                <a:gd name="T21" fmla="*/ 1031 h 1978"/>
                <a:gd name="T22" fmla="*/ 590 w 678"/>
                <a:gd name="T23" fmla="*/ 1087 h 1978"/>
                <a:gd name="T24" fmla="*/ 562 w 678"/>
                <a:gd name="T25" fmla="*/ 1582 h 1978"/>
                <a:gd name="T26" fmla="*/ 648 w 678"/>
                <a:gd name="T27" fmla="*/ 1704 h 1978"/>
                <a:gd name="T28" fmla="*/ 636 w 678"/>
                <a:gd name="T29" fmla="*/ 1890 h 1978"/>
                <a:gd name="T30" fmla="*/ 197 w 678"/>
                <a:gd name="T31" fmla="*/ 1382 h 1978"/>
                <a:gd name="T32" fmla="*/ 509 w 678"/>
                <a:gd name="T33" fmla="*/ 1774 h 1978"/>
                <a:gd name="T34" fmla="*/ 452 w 678"/>
                <a:gd name="T35" fmla="*/ 1657 h 1978"/>
                <a:gd name="T36" fmla="*/ 557 w 678"/>
                <a:gd name="T37" fmla="*/ 1731 h 1978"/>
                <a:gd name="T38" fmla="*/ 322 w 678"/>
                <a:gd name="T39" fmla="*/ 1429 h 1978"/>
                <a:gd name="T40" fmla="*/ 582 w 678"/>
                <a:gd name="T41" fmla="*/ 1727 h 1978"/>
                <a:gd name="T42" fmla="*/ 203 w 678"/>
                <a:gd name="T43" fmla="*/ 1220 h 1978"/>
                <a:gd name="T44" fmla="*/ 87 w 678"/>
                <a:gd name="T45" fmla="*/ 1040 h 1978"/>
                <a:gd name="T46" fmla="*/ 321 w 678"/>
                <a:gd name="T47" fmla="*/ 1338 h 1978"/>
                <a:gd name="T48" fmla="*/ 121 w 678"/>
                <a:gd name="T49" fmla="*/ 1023 h 1978"/>
                <a:gd name="T50" fmla="*/ 215 w 678"/>
                <a:gd name="T51" fmla="*/ 1098 h 1978"/>
                <a:gd name="T52" fmla="*/ 286 w 678"/>
                <a:gd name="T53" fmla="*/ 1194 h 1978"/>
                <a:gd name="T54" fmla="*/ 514 w 678"/>
                <a:gd name="T55" fmla="*/ 1449 h 1978"/>
                <a:gd name="T56" fmla="*/ 416 w 678"/>
                <a:gd name="T57" fmla="*/ 1284 h 1978"/>
                <a:gd name="T58" fmla="*/ 515 w 678"/>
                <a:gd name="T59" fmla="*/ 1419 h 1978"/>
                <a:gd name="T60" fmla="*/ 87 w 678"/>
                <a:gd name="T61" fmla="*/ 816 h 1978"/>
                <a:gd name="T62" fmla="*/ 619 w 678"/>
                <a:gd name="T63" fmla="*/ 1465 h 1978"/>
                <a:gd name="T64" fmla="*/ 91 w 678"/>
                <a:gd name="T65" fmla="*/ 766 h 1978"/>
                <a:gd name="T66" fmla="*/ 280 w 678"/>
                <a:gd name="T67" fmla="*/ 995 h 1978"/>
                <a:gd name="T68" fmla="*/ 241 w 678"/>
                <a:gd name="T69" fmla="*/ 880 h 1978"/>
                <a:gd name="T70" fmla="*/ 293 w 678"/>
                <a:gd name="T71" fmla="*/ 955 h 1978"/>
                <a:gd name="T72" fmla="*/ 480 w 678"/>
                <a:gd name="T73" fmla="*/ 1176 h 1978"/>
                <a:gd name="T74" fmla="*/ 439 w 678"/>
                <a:gd name="T75" fmla="*/ 1052 h 1978"/>
                <a:gd name="T76" fmla="*/ 502 w 678"/>
                <a:gd name="T77" fmla="*/ 1144 h 1978"/>
                <a:gd name="T78" fmla="*/ 108 w 678"/>
                <a:gd name="T79" fmla="*/ 566 h 1978"/>
                <a:gd name="T80" fmla="*/ 452 w 678"/>
                <a:gd name="T81" fmla="*/ 993 h 1978"/>
                <a:gd name="T82" fmla="*/ 650 w 678"/>
                <a:gd name="T83" fmla="*/ 1254 h 1978"/>
                <a:gd name="T84" fmla="*/ 104 w 678"/>
                <a:gd name="T85" fmla="*/ 499 h 1978"/>
                <a:gd name="T86" fmla="*/ 470 w 678"/>
                <a:gd name="T87" fmla="*/ 939 h 1978"/>
                <a:gd name="T88" fmla="*/ 49 w 678"/>
                <a:gd name="T89" fmla="*/ 355 h 1978"/>
                <a:gd name="T90" fmla="*/ 172 w 678"/>
                <a:gd name="T91" fmla="*/ 506 h 1978"/>
                <a:gd name="T92" fmla="*/ 370 w 678"/>
                <a:gd name="T93" fmla="*/ 736 h 1978"/>
                <a:gd name="T94" fmla="*/ 210 w 678"/>
                <a:gd name="T95" fmla="*/ 466 h 1978"/>
                <a:gd name="T96" fmla="*/ 254 w 678"/>
                <a:gd name="T97" fmla="*/ 512 h 1978"/>
                <a:gd name="T98" fmla="*/ 414 w 678"/>
                <a:gd name="T99" fmla="*/ 707 h 1978"/>
                <a:gd name="T100" fmla="*/ 86 w 678"/>
                <a:gd name="T101" fmla="*/ 215 h 1978"/>
                <a:gd name="T102" fmla="*/ 211 w 678"/>
                <a:gd name="T103" fmla="*/ 385 h 1978"/>
                <a:gd name="T104" fmla="*/ 340 w 678"/>
                <a:gd name="T105" fmla="*/ 530 h 1978"/>
                <a:gd name="T106" fmla="*/ 78 w 678"/>
                <a:gd name="T107" fmla="*/ 112 h 1978"/>
                <a:gd name="T108" fmla="*/ 244 w 678"/>
                <a:gd name="T109" fmla="*/ 313 h 1978"/>
                <a:gd name="T110" fmla="*/ 372 w 678"/>
                <a:gd name="T111" fmla="*/ 492 h 1978"/>
                <a:gd name="T112" fmla="*/ 632 w 678"/>
                <a:gd name="T113" fmla="*/ 800 h 1978"/>
                <a:gd name="T114" fmla="*/ 228 w 678"/>
                <a:gd name="T115" fmla="*/ 191 h 1978"/>
                <a:gd name="T116" fmla="*/ 362 w 678"/>
                <a:gd name="T117" fmla="*/ 377 h 1978"/>
                <a:gd name="T118" fmla="*/ 511 w 678"/>
                <a:gd name="T119" fmla="*/ 566 h 1978"/>
                <a:gd name="T120" fmla="*/ 425 w 678"/>
                <a:gd name="T121" fmla="*/ 335 h 1978"/>
                <a:gd name="T122" fmla="*/ 580 w 678"/>
                <a:gd name="T123" fmla="*/ 542 h 19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78" h="1978">
                  <a:moveTo>
                    <a:pt x="0" y="1118"/>
                  </a:moveTo>
                  <a:lnTo>
                    <a:pt x="0" y="1112"/>
                  </a:lnTo>
                  <a:lnTo>
                    <a:pt x="13" y="1123"/>
                  </a:lnTo>
                  <a:lnTo>
                    <a:pt x="35" y="1147"/>
                  </a:lnTo>
                  <a:lnTo>
                    <a:pt x="64" y="1180"/>
                  </a:lnTo>
                  <a:lnTo>
                    <a:pt x="98" y="1221"/>
                  </a:lnTo>
                  <a:lnTo>
                    <a:pt x="134" y="1268"/>
                  </a:lnTo>
                  <a:lnTo>
                    <a:pt x="163" y="1305"/>
                  </a:lnTo>
                  <a:lnTo>
                    <a:pt x="174" y="1321"/>
                  </a:lnTo>
                  <a:lnTo>
                    <a:pt x="183" y="1332"/>
                  </a:lnTo>
                  <a:lnTo>
                    <a:pt x="187" y="1341"/>
                  </a:lnTo>
                  <a:lnTo>
                    <a:pt x="188" y="1345"/>
                  </a:lnTo>
                  <a:lnTo>
                    <a:pt x="185" y="1344"/>
                  </a:lnTo>
                  <a:lnTo>
                    <a:pt x="178" y="1339"/>
                  </a:lnTo>
                  <a:lnTo>
                    <a:pt x="170" y="1329"/>
                  </a:lnTo>
                  <a:lnTo>
                    <a:pt x="157" y="1316"/>
                  </a:lnTo>
                  <a:lnTo>
                    <a:pt x="126" y="1281"/>
                  </a:lnTo>
                  <a:lnTo>
                    <a:pt x="89" y="1236"/>
                  </a:lnTo>
                  <a:lnTo>
                    <a:pt x="58" y="1198"/>
                  </a:lnTo>
                  <a:lnTo>
                    <a:pt x="32" y="1163"/>
                  </a:lnTo>
                  <a:lnTo>
                    <a:pt x="12" y="1136"/>
                  </a:lnTo>
                  <a:lnTo>
                    <a:pt x="0" y="1118"/>
                  </a:lnTo>
                  <a:close/>
                  <a:moveTo>
                    <a:pt x="0" y="1084"/>
                  </a:moveTo>
                  <a:lnTo>
                    <a:pt x="0" y="1063"/>
                  </a:lnTo>
                  <a:lnTo>
                    <a:pt x="11" y="1075"/>
                  </a:lnTo>
                  <a:lnTo>
                    <a:pt x="23" y="1089"/>
                  </a:lnTo>
                  <a:lnTo>
                    <a:pt x="35" y="1104"/>
                  </a:lnTo>
                  <a:lnTo>
                    <a:pt x="48" y="1119"/>
                  </a:lnTo>
                  <a:lnTo>
                    <a:pt x="82" y="1163"/>
                  </a:lnTo>
                  <a:lnTo>
                    <a:pt x="110" y="1200"/>
                  </a:lnTo>
                  <a:lnTo>
                    <a:pt x="121" y="1215"/>
                  </a:lnTo>
                  <a:lnTo>
                    <a:pt x="129" y="1226"/>
                  </a:lnTo>
                  <a:lnTo>
                    <a:pt x="133" y="1234"/>
                  </a:lnTo>
                  <a:lnTo>
                    <a:pt x="134" y="1237"/>
                  </a:lnTo>
                  <a:lnTo>
                    <a:pt x="131" y="1237"/>
                  </a:lnTo>
                  <a:lnTo>
                    <a:pt x="125" y="1232"/>
                  </a:lnTo>
                  <a:lnTo>
                    <a:pt x="116" y="1222"/>
                  </a:lnTo>
                  <a:lnTo>
                    <a:pt x="104" y="1211"/>
                  </a:lnTo>
                  <a:lnTo>
                    <a:pt x="74" y="1176"/>
                  </a:lnTo>
                  <a:lnTo>
                    <a:pt x="38" y="1133"/>
                  </a:lnTo>
                  <a:lnTo>
                    <a:pt x="28" y="1121"/>
                  </a:lnTo>
                  <a:lnTo>
                    <a:pt x="19" y="1108"/>
                  </a:lnTo>
                  <a:lnTo>
                    <a:pt x="9" y="1096"/>
                  </a:lnTo>
                  <a:lnTo>
                    <a:pt x="0" y="1084"/>
                  </a:lnTo>
                  <a:close/>
                  <a:moveTo>
                    <a:pt x="0" y="1042"/>
                  </a:moveTo>
                  <a:lnTo>
                    <a:pt x="0" y="1017"/>
                  </a:lnTo>
                  <a:lnTo>
                    <a:pt x="8" y="1026"/>
                  </a:lnTo>
                  <a:lnTo>
                    <a:pt x="41" y="1068"/>
                  </a:lnTo>
                  <a:lnTo>
                    <a:pt x="67" y="1104"/>
                  </a:lnTo>
                  <a:lnTo>
                    <a:pt x="78" y="1119"/>
                  </a:lnTo>
                  <a:lnTo>
                    <a:pt x="85" y="1130"/>
                  </a:lnTo>
                  <a:lnTo>
                    <a:pt x="89" y="1137"/>
                  </a:lnTo>
                  <a:lnTo>
                    <a:pt x="90" y="1141"/>
                  </a:lnTo>
                  <a:lnTo>
                    <a:pt x="88" y="1140"/>
                  </a:lnTo>
                  <a:lnTo>
                    <a:pt x="81" y="1136"/>
                  </a:lnTo>
                  <a:lnTo>
                    <a:pt x="73" y="1127"/>
                  </a:lnTo>
                  <a:lnTo>
                    <a:pt x="62" y="1116"/>
                  </a:lnTo>
                  <a:lnTo>
                    <a:pt x="34" y="1083"/>
                  </a:lnTo>
                  <a:lnTo>
                    <a:pt x="0" y="1042"/>
                  </a:lnTo>
                  <a:close/>
                  <a:moveTo>
                    <a:pt x="0" y="996"/>
                  </a:moveTo>
                  <a:lnTo>
                    <a:pt x="0" y="972"/>
                  </a:lnTo>
                  <a:lnTo>
                    <a:pt x="24" y="1002"/>
                  </a:lnTo>
                  <a:lnTo>
                    <a:pt x="41" y="1028"/>
                  </a:lnTo>
                  <a:lnTo>
                    <a:pt x="48" y="1038"/>
                  </a:lnTo>
                  <a:lnTo>
                    <a:pt x="53" y="1045"/>
                  </a:lnTo>
                  <a:lnTo>
                    <a:pt x="55" y="1051"/>
                  </a:lnTo>
                  <a:lnTo>
                    <a:pt x="57" y="1053"/>
                  </a:lnTo>
                  <a:lnTo>
                    <a:pt x="54" y="1053"/>
                  </a:lnTo>
                  <a:lnTo>
                    <a:pt x="51" y="1051"/>
                  </a:lnTo>
                  <a:lnTo>
                    <a:pt x="46" y="1046"/>
                  </a:lnTo>
                  <a:lnTo>
                    <a:pt x="39" y="1039"/>
                  </a:lnTo>
                  <a:lnTo>
                    <a:pt x="22" y="1021"/>
                  </a:lnTo>
                  <a:lnTo>
                    <a:pt x="0" y="996"/>
                  </a:lnTo>
                  <a:close/>
                  <a:moveTo>
                    <a:pt x="0" y="945"/>
                  </a:moveTo>
                  <a:lnTo>
                    <a:pt x="0" y="926"/>
                  </a:lnTo>
                  <a:lnTo>
                    <a:pt x="14" y="944"/>
                  </a:lnTo>
                  <a:lnTo>
                    <a:pt x="24" y="960"/>
                  </a:lnTo>
                  <a:lnTo>
                    <a:pt x="31" y="971"/>
                  </a:lnTo>
                  <a:lnTo>
                    <a:pt x="33" y="975"/>
                  </a:lnTo>
                  <a:lnTo>
                    <a:pt x="30" y="974"/>
                  </a:lnTo>
                  <a:lnTo>
                    <a:pt x="23" y="969"/>
                  </a:lnTo>
                  <a:lnTo>
                    <a:pt x="13" y="959"/>
                  </a:lnTo>
                  <a:lnTo>
                    <a:pt x="0" y="945"/>
                  </a:lnTo>
                  <a:close/>
                  <a:moveTo>
                    <a:pt x="0" y="892"/>
                  </a:moveTo>
                  <a:lnTo>
                    <a:pt x="0" y="876"/>
                  </a:lnTo>
                  <a:lnTo>
                    <a:pt x="8" y="888"/>
                  </a:lnTo>
                  <a:lnTo>
                    <a:pt x="14" y="896"/>
                  </a:lnTo>
                  <a:lnTo>
                    <a:pt x="17" y="903"/>
                  </a:lnTo>
                  <a:lnTo>
                    <a:pt x="18" y="906"/>
                  </a:lnTo>
                  <a:lnTo>
                    <a:pt x="15" y="906"/>
                  </a:lnTo>
                  <a:lnTo>
                    <a:pt x="12" y="904"/>
                  </a:lnTo>
                  <a:lnTo>
                    <a:pt x="7" y="899"/>
                  </a:lnTo>
                  <a:lnTo>
                    <a:pt x="0" y="892"/>
                  </a:lnTo>
                  <a:close/>
                  <a:moveTo>
                    <a:pt x="0" y="837"/>
                  </a:moveTo>
                  <a:lnTo>
                    <a:pt x="0" y="823"/>
                  </a:lnTo>
                  <a:lnTo>
                    <a:pt x="6" y="832"/>
                  </a:lnTo>
                  <a:lnTo>
                    <a:pt x="10" y="839"/>
                  </a:lnTo>
                  <a:lnTo>
                    <a:pt x="12" y="844"/>
                  </a:lnTo>
                  <a:lnTo>
                    <a:pt x="12" y="846"/>
                  </a:lnTo>
                  <a:lnTo>
                    <a:pt x="11" y="847"/>
                  </a:lnTo>
                  <a:lnTo>
                    <a:pt x="9" y="845"/>
                  </a:lnTo>
                  <a:lnTo>
                    <a:pt x="5" y="841"/>
                  </a:lnTo>
                  <a:lnTo>
                    <a:pt x="0" y="837"/>
                  </a:lnTo>
                  <a:close/>
                  <a:moveTo>
                    <a:pt x="0" y="782"/>
                  </a:moveTo>
                  <a:lnTo>
                    <a:pt x="0" y="766"/>
                  </a:lnTo>
                  <a:lnTo>
                    <a:pt x="8" y="777"/>
                  </a:lnTo>
                  <a:lnTo>
                    <a:pt x="12" y="785"/>
                  </a:lnTo>
                  <a:lnTo>
                    <a:pt x="15" y="791"/>
                  </a:lnTo>
                  <a:lnTo>
                    <a:pt x="17" y="794"/>
                  </a:lnTo>
                  <a:lnTo>
                    <a:pt x="14" y="794"/>
                  </a:lnTo>
                  <a:lnTo>
                    <a:pt x="11" y="792"/>
                  </a:lnTo>
                  <a:lnTo>
                    <a:pt x="7" y="787"/>
                  </a:lnTo>
                  <a:lnTo>
                    <a:pt x="0" y="782"/>
                  </a:lnTo>
                  <a:close/>
                  <a:moveTo>
                    <a:pt x="0" y="725"/>
                  </a:moveTo>
                  <a:lnTo>
                    <a:pt x="0" y="704"/>
                  </a:lnTo>
                  <a:lnTo>
                    <a:pt x="12" y="722"/>
                  </a:lnTo>
                  <a:lnTo>
                    <a:pt x="22" y="736"/>
                  </a:lnTo>
                  <a:lnTo>
                    <a:pt x="27" y="745"/>
                  </a:lnTo>
                  <a:lnTo>
                    <a:pt x="28" y="750"/>
                  </a:lnTo>
                  <a:lnTo>
                    <a:pt x="25" y="750"/>
                  </a:lnTo>
                  <a:lnTo>
                    <a:pt x="20" y="744"/>
                  </a:lnTo>
                  <a:lnTo>
                    <a:pt x="11" y="737"/>
                  </a:lnTo>
                  <a:lnTo>
                    <a:pt x="0" y="725"/>
                  </a:lnTo>
                  <a:close/>
                  <a:moveTo>
                    <a:pt x="0" y="664"/>
                  </a:moveTo>
                  <a:lnTo>
                    <a:pt x="0" y="639"/>
                  </a:lnTo>
                  <a:lnTo>
                    <a:pt x="21" y="667"/>
                  </a:lnTo>
                  <a:lnTo>
                    <a:pt x="37" y="689"/>
                  </a:lnTo>
                  <a:lnTo>
                    <a:pt x="42" y="699"/>
                  </a:lnTo>
                  <a:lnTo>
                    <a:pt x="47" y="705"/>
                  </a:lnTo>
                  <a:lnTo>
                    <a:pt x="49" y="711"/>
                  </a:lnTo>
                  <a:lnTo>
                    <a:pt x="49" y="713"/>
                  </a:lnTo>
                  <a:lnTo>
                    <a:pt x="48" y="713"/>
                  </a:lnTo>
                  <a:lnTo>
                    <a:pt x="45" y="712"/>
                  </a:lnTo>
                  <a:lnTo>
                    <a:pt x="39" y="708"/>
                  </a:lnTo>
                  <a:lnTo>
                    <a:pt x="34" y="702"/>
                  </a:lnTo>
                  <a:lnTo>
                    <a:pt x="19" y="686"/>
                  </a:lnTo>
                  <a:lnTo>
                    <a:pt x="0" y="664"/>
                  </a:lnTo>
                  <a:close/>
                  <a:moveTo>
                    <a:pt x="0" y="599"/>
                  </a:moveTo>
                  <a:lnTo>
                    <a:pt x="0" y="574"/>
                  </a:lnTo>
                  <a:lnTo>
                    <a:pt x="10" y="586"/>
                  </a:lnTo>
                  <a:lnTo>
                    <a:pt x="21" y="599"/>
                  </a:lnTo>
                  <a:lnTo>
                    <a:pt x="45" y="629"/>
                  </a:lnTo>
                  <a:lnTo>
                    <a:pt x="63" y="656"/>
                  </a:lnTo>
                  <a:lnTo>
                    <a:pt x="69" y="667"/>
                  </a:lnTo>
                  <a:lnTo>
                    <a:pt x="75" y="675"/>
                  </a:lnTo>
                  <a:lnTo>
                    <a:pt x="78" y="681"/>
                  </a:lnTo>
                  <a:lnTo>
                    <a:pt x="78" y="684"/>
                  </a:lnTo>
                  <a:lnTo>
                    <a:pt x="76" y="684"/>
                  </a:lnTo>
                  <a:lnTo>
                    <a:pt x="72" y="681"/>
                  </a:lnTo>
                  <a:lnTo>
                    <a:pt x="65" y="675"/>
                  </a:lnTo>
                  <a:lnTo>
                    <a:pt x="57" y="667"/>
                  </a:lnTo>
                  <a:lnTo>
                    <a:pt x="36" y="643"/>
                  </a:lnTo>
                  <a:lnTo>
                    <a:pt x="11" y="613"/>
                  </a:lnTo>
                  <a:lnTo>
                    <a:pt x="0" y="599"/>
                  </a:lnTo>
                  <a:close/>
                  <a:moveTo>
                    <a:pt x="0" y="522"/>
                  </a:moveTo>
                  <a:lnTo>
                    <a:pt x="0" y="512"/>
                  </a:lnTo>
                  <a:lnTo>
                    <a:pt x="10" y="521"/>
                  </a:lnTo>
                  <a:lnTo>
                    <a:pt x="24" y="535"/>
                  </a:lnTo>
                  <a:lnTo>
                    <a:pt x="41" y="555"/>
                  </a:lnTo>
                  <a:lnTo>
                    <a:pt x="61" y="579"/>
                  </a:lnTo>
                  <a:lnTo>
                    <a:pt x="83" y="608"/>
                  </a:lnTo>
                  <a:lnTo>
                    <a:pt x="101" y="634"/>
                  </a:lnTo>
                  <a:lnTo>
                    <a:pt x="107" y="645"/>
                  </a:lnTo>
                  <a:lnTo>
                    <a:pt x="113" y="653"/>
                  </a:lnTo>
                  <a:lnTo>
                    <a:pt x="115" y="659"/>
                  </a:lnTo>
                  <a:lnTo>
                    <a:pt x="116" y="661"/>
                  </a:lnTo>
                  <a:lnTo>
                    <a:pt x="113" y="661"/>
                  </a:lnTo>
                  <a:lnTo>
                    <a:pt x="108" y="659"/>
                  </a:lnTo>
                  <a:lnTo>
                    <a:pt x="103" y="653"/>
                  </a:lnTo>
                  <a:lnTo>
                    <a:pt x="94" y="645"/>
                  </a:lnTo>
                  <a:lnTo>
                    <a:pt x="75" y="622"/>
                  </a:lnTo>
                  <a:lnTo>
                    <a:pt x="51" y="593"/>
                  </a:lnTo>
                  <a:lnTo>
                    <a:pt x="35" y="572"/>
                  </a:lnTo>
                  <a:lnTo>
                    <a:pt x="20" y="552"/>
                  </a:lnTo>
                  <a:lnTo>
                    <a:pt x="9" y="535"/>
                  </a:lnTo>
                  <a:lnTo>
                    <a:pt x="0" y="522"/>
                  </a:lnTo>
                  <a:close/>
                  <a:moveTo>
                    <a:pt x="0" y="450"/>
                  </a:moveTo>
                  <a:lnTo>
                    <a:pt x="0" y="435"/>
                  </a:lnTo>
                  <a:lnTo>
                    <a:pt x="6" y="442"/>
                  </a:lnTo>
                  <a:lnTo>
                    <a:pt x="9" y="449"/>
                  </a:lnTo>
                  <a:lnTo>
                    <a:pt x="11" y="454"/>
                  </a:lnTo>
                  <a:lnTo>
                    <a:pt x="11" y="456"/>
                  </a:lnTo>
                  <a:lnTo>
                    <a:pt x="10" y="457"/>
                  </a:lnTo>
                  <a:lnTo>
                    <a:pt x="8" y="455"/>
                  </a:lnTo>
                  <a:lnTo>
                    <a:pt x="5" y="453"/>
                  </a:lnTo>
                  <a:lnTo>
                    <a:pt x="0" y="450"/>
                  </a:lnTo>
                  <a:close/>
                  <a:moveTo>
                    <a:pt x="0" y="376"/>
                  </a:moveTo>
                  <a:lnTo>
                    <a:pt x="0" y="354"/>
                  </a:lnTo>
                  <a:lnTo>
                    <a:pt x="11" y="367"/>
                  </a:lnTo>
                  <a:lnTo>
                    <a:pt x="23" y="381"/>
                  </a:lnTo>
                  <a:lnTo>
                    <a:pt x="42" y="408"/>
                  </a:lnTo>
                  <a:lnTo>
                    <a:pt x="59" y="430"/>
                  </a:lnTo>
                  <a:lnTo>
                    <a:pt x="64" y="439"/>
                  </a:lnTo>
                  <a:lnTo>
                    <a:pt x="68" y="446"/>
                  </a:lnTo>
                  <a:lnTo>
                    <a:pt x="71" y="452"/>
                  </a:lnTo>
                  <a:lnTo>
                    <a:pt x="71" y="454"/>
                  </a:lnTo>
                  <a:lnTo>
                    <a:pt x="68" y="454"/>
                  </a:lnTo>
                  <a:lnTo>
                    <a:pt x="65" y="452"/>
                  </a:lnTo>
                  <a:lnTo>
                    <a:pt x="60" y="446"/>
                  </a:lnTo>
                  <a:lnTo>
                    <a:pt x="52" y="440"/>
                  </a:lnTo>
                  <a:lnTo>
                    <a:pt x="35" y="421"/>
                  </a:lnTo>
                  <a:lnTo>
                    <a:pt x="14" y="395"/>
                  </a:lnTo>
                  <a:lnTo>
                    <a:pt x="7" y="386"/>
                  </a:lnTo>
                  <a:lnTo>
                    <a:pt x="0" y="376"/>
                  </a:lnTo>
                  <a:close/>
                  <a:moveTo>
                    <a:pt x="0" y="288"/>
                  </a:moveTo>
                  <a:lnTo>
                    <a:pt x="0" y="276"/>
                  </a:lnTo>
                  <a:lnTo>
                    <a:pt x="6" y="287"/>
                  </a:lnTo>
                  <a:lnTo>
                    <a:pt x="7" y="292"/>
                  </a:lnTo>
                  <a:lnTo>
                    <a:pt x="5" y="291"/>
                  </a:lnTo>
                  <a:lnTo>
                    <a:pt x="0" y="288"/>
                  </a:lnTo>
                  <a:close/>
                  <a:moveTo>
                    <a:pt x="0" y="203"/>
                  </a:moveTo>
                  <a:lnTo>
                    <a:pt x="0" y="192"/>
                  </a:lnTo>
                  <a:lnTo>
                    <a:pt x="8" y="199"/>
                  </a:lnTo>
                  <a:lnTo>
                    <a:pt x="19" y="210"/>
                  </a:lnTo>
                  <a:lnTo>
                    <a:pt x="32" y="225"/>
                  </a:lnTo>
                  <a:lnTo>
                    <a:pt x="46" y="242"/>
                  </a:lnTo>
                  <a:lnTo>
                    <a:pt x="63" y="265"/>
                  </a:lnTo>
                  <a:lnTo>
                    <a:pt x="76" y="286"/>
                  </a:lnTo>
                  <a:lnTo>
                    <a:pt x="81" y="293"/>
                  </a:lnTo>
                  <a:lnTo>
                    <a:pt x="85" y="300"/>
                  </a:lnTo>
                  <a:lnTo>
                    <a:pt x="87" y="305"/>
                  </a:lnTo>
                  <a:lnTo>
                    <a:pt x="87" y="307"/>
                  </a:lnTo>
                  <a:lnTo>
                    <a:pt x="85" y="307"/>
                  </a:lnTo>
                  <a:lnTo>
                    <a:pt x="81" y="305"/>
                  </a:lnTo>
                  <a:lnTo>
                    <a:pt x="77" y="301"/>
                  </a:lnTo>
                  <a:lnTo>
                    <a:pt x="71" y="294"/>
                  </a:lnTo>
                  <a:lnTo>
                    <a:pt x="55" y="278"/>
                  </a:lnTo>
                  <a:lnTo>
                    <a:pt x="37" y="255"/>
                  </a:lnTo>
                  <a:lnTo>
                    <a:pt x="25" y="240"/>
                  </a:lnTo>
                  <a:lnTo>
                    <a:pt x="15" y="225"/>
                  </a:lnTo>
                  <a:lnTo>
                    <a:pt x="7" y="213"/>
                  </a:lnTo>
                  <a:lnTo>
                    <a:pt x="0" y="203"/>
                  </a:lnTo>
                  <a:close/>
                  <a:moveTo>
                    <a:pt x="0" y="115"/>
                  </a:moveTo>
                  <a:lnTo>
                    <a:pt x="0" y="96"/>
                  </a:lnTo>
                  <a:lnTo>
                    <a:pt x="11" y="108"/>
                  </a:lnTo>
                  <a:lnTo>
                    <a:pt x="22" y="122"/>
                  </a:lnTo>
                  <a:lnTo>
                    <a:pt x="38" y="143"/>
                  </a:lnTo>
                  <a:lnTo>
                    <a:pt x="50" y="162"/>
                  </a:lnTo>
                  <a:lnTo>
                    <a:pt x="54" y="169"/>
                  </a:lnTo>
                  <a:lnTo>
                    <a:pt x="58" y="174"/>
                  </a:lnTo>
                  <a:lnTo>
                    <a:pt x="60" y="179"/>
                  </a:lnTo>
                  <a:lnTo>
                    <a:pt x="60" y="181"/>
                  </a:lnTo>
                  <a:lnTo>
                    <a:pt x="58" y="182"/>
                  </a:lnTo>
                  <a:lnTo>
                    <a:pt x="54" y="180"/>
                  </a:lnTo>
                  <a:lnTo>
                    <a:pt x="50" y="176"/>
                  </a:lnTo>
                  <a:lnTo>
                    <a:pt x="45" y="170"/>
                  </a:lnTo>
                  <a:lnTo>
                    <a:pt x="31" y="155"/>
                  </a:lnTo>
                  <a:lnTo>
                    <a:pt x="14" y="135"/>
                  </a:lnTo>
                  <a:lnTo>
                    <a:pt x="7" y="125"/>
                  </a:lnTo>
                  <a:lnTo>
                    <a:pt x="0" y="115"/>
                  </a:lnTo>
                  <a:close/>
                  <a:moveTo>
                    <a:pt x="0" y="19"/>
                  </a:moveTo>
                  <a:lnTo>
                    <a:pt x="0" y="0"/>
                  </a:lnTo>
                  <a:lnTo>
                    <a:pt x="10" y="10"/>
                  </a:lnTo>
                  <a:lnTo>
                    <a:pt x="20" y="23"/>
                  </a:lnTo>
                  <a:lnTo>
                    <a:pt x="34" y="43"/>
                  </a:lnTo>
                  <a:lnTo>
                    <a:pt x="46" y="60"/>
                  </a:lnTo>
                  <a:lnTo>
                    <a:pt x="49" y="67"/>
                  </a:lnTo>
                  <a:lnTo>
                    <a:pt x="52" y="72"/>
                  </a:lnTo>
                  <a:lnTo>
                    <a:pt x="54" y="76"/>
                  </a:lnTo>
                  <a:lnTo>
                    <a:pt x="54" y="78"/>
                  </a:lnTo>
                  <a:lnTo>
                    <a:pt x="52" y="78"/>
                  </a:lnTo>
                  <a:lnTo>
                    <a:pt x="50" y="76"/>
                  </a:lnTo>
                  <a:lnTo>
                    <a:pt x="46" y="73"/>
                  </a:lnTo>
                  <a:lnTo>
                    <a:pt x="40" y="69"/>
                  </a:lnTo>
                  <a:lnTo>
                    <a:pt x="27" y="55"/>
                  </a:lnTo>
                  <a:lnTo>
                    <a:pt x="13" y="36"/>
                  </a:lnTo>
                  <a:lnTo>
                    <a:pt x="7" y="28"/>
                  </a:lnTo>
                  <a:lnTo>
                    <a:pt x="0" y="19"/>
                  </a:lnTo>
                  <a:close/>
                  <a:moveTo>
                    <a:pt x="678" y="542"/>
                  </a:moveTo>
                  <a:lnTo>
                    <a:pt x="678" y="561"/>
                  </a:lnTo>
                  <a:lnTo>
                    <a:pt x="665" y="548"/>
                  </a:lnTo>
                  <a:lnTo>
                    <a:pt x="649" y="530"/>
                  </a:lnTo>
                  <a:lnTo>
                    <a:pt x="634" y="509"/>
                  </a:lnTo>
                  <a:lnTo>
                    <a:pt x="623" y="493"/>
                  </a:lnTo>
                  <a:lnTo>
                    <a:pt x="619" y="485"/>
                  </a:lnTo>
                  <a:lnTo>
                    <a:pt x="616" y="480"/>
                  </a:lnTo>
                  <a:lnTo>
                    <a:pt x="615" y="476"/>
                  </a:lnTo>
                  <a:lnTo>
                    <a:pt x="615" y="473"/>
                  </a:lnTo>
                  <a:lnTo>
                    <a:pt x="616" y="473"/>
                  </a:lnTo>
                  <a:lnTo>
                    <a:pt x="619" y="474"/>
                  </a:lnTo>
                  <a:lnTo>
                    <a:pt x="623" y="478"/>
                  </a:lnTo>
                  <a:lnTo>
                    <a:pt x="629" y="483"/>
                  </a:lnTo>
                  <a:lnTo>
                    <a:pt x="643" y="496"/>
                  </a:lnTo>
                  <a:lnTo>
                    <a:pt x="658" y="516"/>
                  </a:lnTo>
                  <a:lnTo>
                    <a:pt x="669" y="530"/>
                  </a:lnTo>
                  <a:lnTo>
                    <a:pt x="678" y="542"/>
                  </a:lnTo>
                  <a:close/>
                  <a:moveTo>
                    <a:pt x="678" y="650"/>
                  </a:moveTo>
                  <a:lnTo>
                    <a:pt x="678" y="671"/>
                  </a:lnTo>
                  <a:lnTo>
                    <a:pt x="672" y="663"/>
                  </a:lnTo>
                  <a:lnTo>
                    <a:pt x="664" y="656"/>
                  </a:lnTo>
                  <a:lnTo>
                    <a:pt x="656" y="646"/>
                  </a:lnTo>
                  <a:lnTo>
                    <a:pt x="648" y="636"/>
                  </a:lnTo>
                  <a:lnTo>
                    <a:pt x="631" y="615"/>
                  </a:lnTo>
                  <a:lnTo>
                    <a:pt x="618" y="596"/>
                  </a:lnTo>
                  <a:lnTo>
                    <a:pt x="614" y="589"/>
                  </a:lnTo>
                  <a:lnTo>
                    <a:pt x="610" y="582"/>
                  </a:lnTo>
                  <a:lnTo>
                    <a:pt x="608" y="578"/>
                  </a:lnTo>
                  <a:lnTo>
                    <a:pt x="608" y="576"/>
                  </a:lnTo>
                  <a:lnTo>
                    <a:pt x="610" y="575"/>
                  </a:lnTo>
                  <a:lnTo>
                    <a:pt x="614" y="577"/>
                  </a:lnTo>
                  <a:lnTo>
                    <a:pt x="619" y="580"/>
                  </a:lnTo>
                  <a:lnTo>
                    <a:pt x="624" y="586"/>
                  </a:lnTo>
                  <a:lnTo>
                    <a:pt x="639" y="602"/>
                  </a:lnTo>
                  <a:lnTo>
                    <a:pt x="657" y="621"/>
                  </a:lnTo>
                  <a:lnTo>
                    <a:pt x="669" y="636"/>
                  </a:lnTo>
                  <a:lnTo>
                    <a:pt x="678" y="650"/>
                  </a:lnTo>
                  <a:close/>
                  <a:moveTo>
                    <a:pt x="678" y="751"/>
                  </a:moveTo>
                  <a:lnTo>
                    <a:pt x="678" y="778"/>
                  </a:lnTo>
                  <a:lnTo>
                    <a:pt x="673" y="771"/>
                  </a:lnTo>
                  <a:lnTo>
                    <a:pt x="669" y="766"/>
                  </a:lnTo>
                  <a:lnTo>
                    <a:pt x="650" y="742"/>
                  </a:lnTo>
                  <a:lnTo>
                    <a:pt x="636" y="722"/>
                  </a:lnTo>
                  <a:lnTo>
                    <a:pt x="631" y="714"/>
                  </a:lnTo>
                  <a:lnTo>
                    <a:pt x="628" y="707"/>
                  </a:lnTo>
                  <a:lnTo>
                    <a:pt x="625" y="702"/>
                  </a:lnTo>
                  <a:lnTo>
                    <a:pt x="625" y="699"/>
                  </a:lnTo>
                  <a:lnTo>
                    <a:pt x="628" y="699"/>
                  </a:lnTo>
                  <a:lnTo>
                    <a:pt x="631" y="701"/>
                  </a:lnTo>
                  <a:lnTo>
                    <a:pt x="636" y="705"/>
                  </a:lnTo>
                  <a:lnTo>
                    <a:pt x="643" y="711"/>
                  </a:lnTo>
                  <a:lnTo>
                    <a:pt x="659" y="728"/>
                  </a:lnTo>
                  <a:lnTo>
                    <a:pt x="678" y="750"/>
                  </a:lnTo>
                  <a:lnTo>
                    <a:pt x="678" y="751"/>
                  </a:lnTo>
                  <a:close/>
                  <a:moveTo>
                    <a:pt x="678" y="854"/>
                  </a:moveTo>
                  <a:lnTo>
                    <a:pt x="678" y="872"/>
                  </a:lnTo>
                  <a:lnTo>
                    <a:pt x="673" y="863"/>
                  </a:lnTo>
                  <a:lnTo>
                    <a:pt x="669" y="855"/>
                  </a:lnTo>
                  <a:lnTo>
                    <a:pt x="666" y="850"/>
                  </a:lnTo>
                  <a:lnTo>
                    <a:pt x="666" y="848"/>
                  </a:lnTo>
                  <a:lnTo>
                    <a:pt x="668" y="847"/>
                  </a:lnTo>
                  <a:lnTo>
                    <a:pt x="671" y="848"/>
                  </a:lnTo>
                  <a:lnTo>
                    <a:pt x="674" y="850"/>
                  </a:lnTo>
                  <a:lnTo>
                    <a:pt x="678" y="854"/>
                  </a:lnTo>
                  <a:close/>
                  <a:moveTo>
                    <a:pt x="678" y="943"/>
                  </a:moveTo>
                  <a:lnTo>
                    <a:pt x="678" y="964"/>
                  </a:lnTo>
                  <a:lnTo>
                    <a:pt x="670" y="956"/>
                  </a:lnTo>
                  <a:lnTo>
                    <a:pt x="660" y="945"/>
                  </a:lnTo>
                  <a:lnTo>
                    <a:pt x="649" y="933"/>
                  </a:lnTo>
                  <a:lnTo>
                    <a:pt x="638" y="919"/>
                  </a:lnTo>
                  <a:lnTo>
                    <a:pt x="617" y="893"/>
                  </a:lnTo>
                  <a:lnTo>
                    <a:pt x="601" y="871"/>
                  </a:lnTo>
                  <a:lnTo>
                    <a:pt x="595" y="861"/>
                  </a:lnTo>
                  <a:lnTo>
                    <a:pt x="591" y="853"/>
                  </a:lnTo>
                  <a:lnTo>
                    <a:pt x="589" y="848"/>
                  </a:lnTo>
                  <a:lnTo>
                    <a:pt x="589" y="845"/>
                  </a:lnTo>
                  <a:lnTo>
                    <a:pt x="591" y="845"/>
                  </a:lnTo>
                  <a:lnTo>
                    <a:pt x="594" y="847"/>
                  </a:lnTo>
                  <a:lnTo>
                    <a:pt x="601" y="852"/>
                  </a:lnTo>
                  <a:lnTo>
                    <a:pt x="608" y="859"/>
                  </a:lnTo>
                  <a:lnTo>
                    <a:pt x="626" y="878"/>
                  </a:lnTo>
                  <a:lnTo>
                    <a:pt x="648" y="904"/>
                  </a:lnTo>
                  <a:lnTo>
                    <a:pt x="657" y="914"/>
                  </a:lnTo>
                  <a:lnTo>
                    <a:pt x="664" y="925"/>
                  </a:lnTo>
                  <a:lnTo>
                    <a:pt x="672" y="934"/>
                  </a:lnTo>
                  <a:lnTo>
                    <a:pt x="678" y="943"/>
                  </a:lnTo>
                  <a:close/>
                  <a:moveTo>
                    <a:pt x="678" y="1036"/>
                  </a:moveTo>
                  <a:lnTo>
                    <a:pt x="678" y="1051"/>
                  </a:lnTo>
                  <a:lnTo>
                    <a:pt x="674" y="1044"/>
                  </a:lnTo>
                  <a:lnTo>
                    <a:pt x="671" y="1038"/>
                  </a:lnTo>
                  <a:lnTo>
                    <a:pt x="670" y="1034"/>
                  </a:lnTo>
                  <a:lnTo>
                    <a:pt x="670" y="1031"/>
                  </a:lnTo>
                  <a:lnTo>
                    <a:pt x="671" y="1031"/>
                  </a:lnTo>
                  <a:lnTo>
                    <a:pt x="673" y="1031"/>
                  </a:lnTo>
                  <a:lnTo>
                    <a:pt x="675" y="1034"/>
                  </a:lnTo>
                  <a:lnTo>
                    <a:pt x="678" y="1036"/>
                  </a:lnTo>
                  <a:close/>
                  <a:moveTo>
                    <a:pt x="678" y="1110"/>
                  </a:moveTo>
                  <a:lnTo>
                    <a:pt x="678" y="1139"/>
                  </a:lnTo>
                  <a:lnTo>
                    <a:pt x="672" y="1132"/>
                  </a:lnTo>
                  <a:lnTo>
                    <a:pt x="648" y="1102"/>
                  </a:lnTo>
                  <a:lnTo>
                    <a:pt x="629" y="1076"/>
                  </a:lnTo>
                  <a:lnTo>
                    <a:pt x="622" y="1066"/>
                  </a:lnTo>
                  <a:lnTo>
                    <a:pt x="617" y="1057"/>
                  </a:lnTo>
                  <a:lnTo>
                    <a:pt x="615" y="1051"/>
                  </a:lnTo>
                  <a:lnTo>
                    <a:pt x="614" y="1048"/>
                  </a:lnTo>
                  <a:lnTo>
                    <a:pt x="616" y="1048"/>
                  </a:lnTo>
                  <a:lnTo>
                    <a:pt x="620" y="1050"/>
                  </a:lnTo>
                  <a:lnTo>
                    <a:pt x="626" y="1055"/>
                  </a:lnTo>
                  <a:lnTo>
                    <a:pt x="635" y="1063"/>
                  </a:lnTo>
                  <a:lnTo>
                    <a:pt x="655" y="1083"/>
                  </a:lnTo>
                  <a:lnTo>
                    <a:pt x="678" y="1110"/>
                  </a:lnTo>
                  <a:close/>
                  <a:moveTo>
                    <a:pt x="678" y="1192"/>
                  </a:moveTo>
                  <a:lnTo>
                    <a:pt x="678" y="1214"/>
                  </a:lnTo>
                  <a:lnTo>
                    <a:pt x="668" y="1203"/>
                  </a:lnTo>
                  <a:lnTo>
                    <a:pt x="656" y="1190"/>
                  </a:lnTo>
                  <a:lnTo>
                    <a:pt x="642" y="1175"/>
                  </a:lnTo>
                  <a:lnTo>
                    <a:pt x="626" y="1158"/>
                  </a:lnTo>
                  <a:lnTo>
                    <a:pt x="602" y="1126"/>
                  </a:lnTo>
                  <a:lnTo>
                    <a:pt x="582" y="1099"/>
                  </a:lnTo>
                  <a:lnTo>
                    <a:pt x="575" y="1089"/>
                  </a:lnTo>
                  <a:lnTo>
                    <a:pt x="569" y="1080"/>
                  </a:lnTo>
                  <a:lnTo>
                    <a:pt x="567" y="1073"/>
                  </a:lnTo>
                  <a:lnTo>
                    <a:pt x="567" y="1070"/>
                  </a:lnTo>
                  <a:lnTo>
                    <a:pt x="569" y="1070"/>
                  </a:lnTo>
                  <a:lnTo>
                    <a:pt x="574" y="1073"/>
                  </a:lnTo>
                  <a:lnTo>
                    <a:pt x="581" y="1079"/>
                  </a:lnTo>
                  <a:lnTo>
                    <a:pt x="590" y="1087"/>
                  </a:lnTo>
                  <a:lnTo>
                    <a:pt x="611" y="1110"/>
                  </a:lnTo>
                  <a:lnTo>
                    <a:pt x="637" y="1140"/>
                  </a:lnTo>
                  <a:lnTo>
                    <a:pt x="649" y="1154"/>
                  </a:lnTo>
                  <a:lnTo>
                    <a:pt x="660" y="1168"/>
                  </a:lnTo>
                  <a:lnTo>
                    <a:pt x="670" y="1181"/>
                  </a:lnTo>
                  <a:lnTo>
                    <a:pt x="678" y="1192"/>
                  </a:lnTo>
                  <a:close/>
                  <a:moveTo>
                    <a:pt x="678" y="1412"/>
                  </a:moveTo>
                  <a:lnTo>
                    <a:pt x="678" y="1423"/>
                  </a:lnTo>
                  <a:lnTo>
                    <a:pt x="674" y="1416"/>
                  </a:lnTo>
                  <a:lnTo>
                    <a:pt x="673" y="1411"/>
                  </a:lnTo>
                  <a:lnTo>
                    <a:pt x="675" y="1411"/>
                  </a:lnTo>
                  <a:lnTo>
                    <a:pt x="678" y="1412"/>
                  </a:lnTo>
                  <a:close/>
                  <a:moveTo>
                    <a:pt x="678" y="1475"/>
                  </a:moveTo>
                  <a:lnTo>
                    <a:pt x="678" y="1488"/>
                  </a:lnTo>
                  <a:lnTo>
                    <a:pt x="674" y="1481"/>
                  </a:lnTo>
                  <a:lnTo>
                    <a:pt x="671" y="1476"/>
                  </a:lnTo>
                  <a:lnTo>
                    <a:pt x="670" y="1473"/>
                  </a:lnTo>
                  <a:lnTo>
                    <a:pt x="670" y="1471"/>
                  </a:lnTo>
                  <a:lnTo>
                    <a:pt x="673" y="1471"/>
                  </a:lnTo>
                  <a:lnTo>
                    <a:pt x="678" y="1475"/>
                  </a:lnTo>
                  <a:close/>
                  <a:moveTo>
                    <a:pt x="678" y="1539"/>
                  </a:moveTo>
                  <a:lnTo>
                    <a:pt x="678" y="1546"/>
                  </a:lnTo>
                  <a:lnTo>
                    <a:pt x="676" y="1541"/>
                  </a:lnTo>
                  <a:lnTo>
                    <a:pt x="676" y="1538"/>
                  </a:lnTo>
                  <a:lnTo>
                    <a:pt x="676" y="1538"/>
                  </a:lnTo>
                  <a:lnTo>
                    <a:pt x="678" y="1539"/>
                  </a:lnTo>
                  <a:close/>
                  <a:moveTo>
                    <a:pt x="678" y="1696"/>
                  </a:moveTo>
                  <a:lnTo>
                    <a:pt x="678" y="1712"/>
                  </a:lnTo>
                  <a:lnTo>
                    <a:pt x="663" y="1697"/>
                  </a:lnTo>
                  <a:lnTo>
                    <a:pt x="644" y="1677"/>
                  </a:lnTo>
                  <a:lnTo>
                    <a:pt x="621" y="1652"/>
                  </a:lnTo>
                  <a:lnTo>
                    <a:pt x="597" y="1624"/>
                  </a:lnTo>
                  <a:lnTo>
                    <a:pt x="562" y="1582"/>
                  </a:lnTo>
                  <a:lnTo>
                    <a:pt x="534" y="1545"/>
                  </a:lnTo>
                  <a:lnTo>
                    <a:pt x="524" y="1531"/>
                  </a:lnTo>
                  <a:lnTo>
                    <a:pt x="516" y="1519"/>
                  </a:lnTo>
                  <a:lnTo>
                    <a:pt x="512" y="1512"/>
                  </a:lnTo>
                  <a:lnTo>
                    <a:pt x="511" y="1507"/>
                  </a:lnTo>
                  <a:lnTo>
                    <a:pt x="514" y="1508"/>
                  </a:lnTo>
                  <a:lnTo>
                    <a:pt x="521" y="1513"/>
                  </a:lnTo>
                  <a:lnTo>
                    <a:pt x="529" y="1521"/>
                  </a:lnTo>
                  <a:lnTo>
                    <a:pt x="541" y="1533"/>
                  </a:lnTo>
                  <a:lnTo>
                    <a:pt x="571" y="1566"/>
                  </a:lnTo>
                  <a:lnTo>
                    <a:pt x="608" y="1608"/>
                  </a:lnTo>
                  <a:lnTo>
                    <a:pt x="629" y="1632"/>
                  </a:lnTo>
                  <a:lnTo>
                    <a:pt x="648" y="1656"/>
                  </a:lnTo>
                  <a:lnTo>
                    <a:pt x="664" y="1678"/>
                  </a:lnTo>
                  <a:lnTo>
                    <a:pt x="678" y="1696"/>
                  </a:lnTo>
                  <a:close/>
                  <a:moveTo>
                    <a:pt x="678" y="1740"/>
                  </a:moveTo>
                  <a:lnTo>
                    <a:pt x="678" y="1766"/>
                  </a:lnTo>
                  <a:lnTo>
                    <a:pt x="669" y="1757"/>
                  </a:lnTo>
                  <a:lnTo>
                    <a:pt x="659" y="1745"/>
                  </a:lnTo>
                  <a:lnTo>
                    <a:pt x="648" y="1733"/>
                  </a:lnTo>
                  <a:lnTo>
                    <a:pt x="638" y="1721"/>
                  </a:lnTo>
                  <a:lnTo>
                    <a:pt x="601" y="1677"/>
                  </a:lnTo>
                  <a:lnTo>
                    <a:pt x="571" y="1639"/>
                  </a:lnTo>
                  <a:lnTo>
                    <a:pt x="561" y="1624"/>
                  </a:lnTo>
                  <a:lnTo>
                    <a:pt x="553" y="1612"/>
                  </a:lnTo>
                  <a:lnTo>
                    <a:pt x="548" y="1603"/>
                  </a:lnTo>
                  <a:lnTo>
                    <a:pt x="547" y="1600"/>
                  </a:lnTo>
                  <a:lnTo>
                    <a:pt x="550" y="1600"/>
                  </a:lnTo>
                  <a:lnTo>
                    <a:pt x="556" y="1605"/>
                  </a:lnTo>
                  <a:lnTo>
                    <a:pt x="566" y="1614"/>
                  </a:lnTo>
                  <a:lnTo>
                    <a:pt x="579" y="1627"/>
                  </a:lnTo>
                  <a:lnTo>
                    <a:pt x="610" y="1661"/>
                  </a:lnTo>
                  <a:lnTo>
                    <a:pt x="648" y="1704"/>
                  </a:lnTo>
                  <a:lnTo>
                    <a:pt x="657" y="1713"/>
                  </a:lnTo>
                  <a:lnTo>
                    <a:pt x="664" y="1722"/>
                  </a:lnTo>
                  <a:lnTo>
                    <a:pt x="671" y="1732"/>
                  </a:lnTo>
                  <a:lnTo>
                    <a:pt x="678" y="1740"/>
                  </a:lnTo>
                  <a:close/>
                  <a:moveTo>
                    <a:pt x="678" y="1786"/>
                  </a:moveTo>
                  <a:lnTo>
                    <a:pt x="678" y="1815"/>
                  </a:lnTo>
                  <a:lnTo>
                    <a:pt x="644" y="1773"/>
                  </a:lnTo>
                  <a:lnTo>
                    <a:pt x="617" y="1738"/>
                  </a:lnTo>
                  <a:lnTo>
                    <a:pt x="607" y="1724"/>
                  </a:lnTo>
                  <a:lnTo>
                    <a:pt x="599" y="1713"/>
                  </a:lnTo>
                  <a:lnTo>
                    <a:pt x="595" y="1706"/>
                  </a:lnTo>
                  <a:lnTo>
                    <a:pt x="595" y="1703"/>
                  </a:lnTo>
                  <a:lnTo>
                    <a:pt x="597" y="1703"/>
                  </a:lnTo>
                  <a:lnTo>
                    <a:pt x="603" y="1706"/>
                  </a:lnTo>
                  <a:lnTo>
                    <a:pt x="610" y="1713"/>
                  </a:lnTo>
                  <a:lnTo>
                    <a:pt x="620" y="1723"/>
                  </a:lnTo>
                  <a:lnTo>
                    <a:pt x="646" y="1750"/>
                  </a:lnTo>
                  <a:lnTo>
                    <a:pt x="678" y="1786"/>
                  </a:lnTo>
                  <a:close/>
                  <a:moveTo>
                    <a:pt x="678" y="1835"/>
                  </a:moveTo>
                  <a:lnTo>
                    <a:pt x="678" y="1855"/>
                  </a:lnTo>
                  <a:lnTo>
                    <a:pt x="666" y="1839"/>
                  </a:lnTo>
                  <a:lnTo>
                    <a:pt x="658" y="1827"/>
                  </a:lnTo>
                  <a:lnTo>
                    <a:pt x="653" y="1818"/>
                  </a:lnTo>
                  <a:lnTo>
                    <a:pt x="652" y="1814"/>
                  </a:lnTo>
                  <a:lnTo>
                    <a:pt x="655" y="1815"/>
                  </a:lnTo>
                  <a:lnTo>
                    <a:pt x="660" y="1818"/>
                  </a:lnTo>
                  <a:lnTo>
                    <a:pt x="668" y="1826"/>
                  </a:lnTo>
                  <a:lnTo>
                    <a:pt x="678" y="1835"/>
                  </a:lnTo>
                  <a:close/>
                  <a:moveTo>
                    <a:pt x="678" y="1914"/>
                  </a:moveTo>
                  <a:lnTo>
                    <a:pt x="678" y="1938"/>
                  </a:lnTo>
                  <a:lnTo>
                    <a:pt x="665" y="1923"/>
                  </a:lnTo>
                  <a:lnTo>
                    <a:pt x="651" y="1908"/>
                  </a:lnTo>
                  <a:lnTo>
                    <a:pt x="636" y="1890"/>
                  </a:lnTo>
                  <a:lnTo>
                    <a:pt x="620" y="1872"/>
                  </a:lnTo>
                  <a:lnTo>
                    <a:pt x="579" y="1822"/>
                  </a:lnTo>
                  <a:lnTo>
                    <a:pt x="546" y="1781"/>
                  </a:lnTo>
                  <a:lnTo>
                    <a:pt x="534" y="1764"/>
                  </a:lnTo>
                  <a:lnTo>
                    <a:pt x="524" y="1751"/>
                  </a:lnTo>
                  <a:lnTo>
                    <a:pt x="519" y="1743"/>
                  </a:lnTo>
                  <a:lnTo>
                    <a:pt x="517" y="1738"/>
                  </a:lnTo>
                  <a:lnTo>
                    <a:pt x="521" y="1739"/>
                  </a:lnTo>
                  <a:lnTo>
                    <a:pt x="528" y="1746"/>
                  </a:lnTo>
                  <a:lnTo>
                    <a:pt x="539" y="1756"/>
                  </a:lnTo>
                  <a:lnTo>
                    <a:pt x="552" y="1770"/>
                  </a:lnTo>
                  <a:lnTo>
                    <a:pt x="588" y="1808"/>
                  </a:lnTo>
                  <a:lnTo>
                    <a:pt x="631" y="1856"/>
                  </a:lnTo>
                  <a:lnTo>
                    <a:pt x="643" y="1871"/>
                  </a:lnTo>
                  <a:lnTo>
                    <a:pt x="656" y="1886"/>
                  </a:lnTo>
                  <a:lnTo>
                    <a:pt x="668" y="1900"/>
                  </a:lnTo>
                  <a:lnTo>
                    <a:pt x="678" y="1914"/>
                  </a:lnTo>
                  <a:close/>
                  <a:moveTo>
                    <a:pt x="678" y="1951"/>
                  </a:moveTo>
                  <a:lnTo>
                    <a:pt x="678" y="1978"/>
                  </a:lnTo>
                  <a:lnTo>
                    <a:pt x="645" y="1937"/>
                  </a:lnTo>
                  <a:lnTo>
                    <a:pt x="619" y="1903"/>
                  </a:lnTo>
                  <a:lnTo>
                    <a:pt x="609" y="1890"/>
                  </a:lnTo>
                  <a:lnTo>
                    <a:pt x="603" y="1881"/>
                  </a:lnTo>
                  <a:lnTo>
                    <a:pt x="598" y="1874"/>
                  </a:lnTo>
                  <a:lnTo>
                    <a:pt x="598" y="1871"/>
                  </a:lnTo>
                  <a:lnTo>
                    <a:pt x="601" y="1871"/>
                  </a:lnTo>
                  <a:lnTo>
                    <a:pt x="605" y="1875"/>
                  </a:lnTo>
                  <a:lnTo>
                    <a:pt x="612" y="1882"/>
                  </a:lnTo>
                  <a:lnTo>
                    <a:pt x="622" y="1890"/>
                  </a:lnTo>
                  <a:lnTo>
                    <a:pt x="647" y="1916"/>
                  </a:lnTo>
                  <a:lnTo>
                    <a:pt x="678" y="1951"/>
                  </a:lnTo>
                  <a:close/>
                  <a:moveTo>
                    <a:pt x="158" y="1335"/>
                  </a:moveTo>
                  <a:lnTo>
                    <a:pt x="197" y="1382"/>
                  </a:lnTo>
                  <a:lnTo>
                    <a:pt x="227" y="1422"/>
                  </a:lnTo>
                  <a:lnTo>
                    <a:pt x="239" y="1437"/>
                  </a:lnTo>
                  <a:lnTo>
                    <a:pt x="248" y="1450"/>
                  </a:lnTo>
                  <a:lnTo>
                    <a:pt x="252" y="1459"/>
                  </a:lnTo>
                  <a:lnTo>
                    <a:pt x="253" y="1462"/>
                  </a:lnTo>
                  <a:lnTo>
                    <a:pt x="251" y="1462"/>
                  </a:lnTo>
                  <a:lnTo>
                    <a:pt x="243" y="1455"/>
                  </a:lnTo>
                  <a:lnTo>
                    <a:pt x="234" y="1446"/>
                  </a:lnTo>
                  <a:lnTo>
                    <a:pt x="221" y="1432"/>
                  </a:lnTo>
                  <a:lnTo>
                    <a:pt x="188" y="1395"/>
                  </a:lnTo>
                  <a:lnTo>
                    <a:pt x="149" y="1350"/>
                  </a:lnTo>
                  <a:lnTo>
                    <a:pt x="112" y="1301"/>
                  </a:lnTo>
                  <a:lnTo>
                    <a:pt x="80" y="1261"/>
                  </a:lnTo>
                  <a:lnTo>
                    <a:pt x="69" y="1245"/>
                  </a:lnTo>
                  <a:lnTo>
                    <a:pt x="61" y="1233"/>
                  </a:lnTo>
                  <a:lnTo>
                    <a:pt x="55" y="1225"/>
                  </a:lnTo>
                  <a:lnTo>
                    <a:pt x="54" y="1220"/>
                  </a:lnTo>
                  <a:lnTo>
                    <a:pt x="58" y="1221"/>
                  </a:lnTo>
                  <a:lnTo>
                    <a:pt x="64" y="1227"/>
                  </a:lnTo>
                  <a:lnTo>
                    <a:pt x="74" y="1236"/>
                  </a:lnTo>
                  <a:lnTo>
                    <a:pt x="87" y="1250"/>
                  </a:lnTo>
                  <a:lnTo>
                    <a:pt x="119" y="1288"/>
                  </a:lnTo>
                  <a:lnTo>
                    <a:pt x="158" y="1335"/>
                  </a:lnTo>
                  <a:close/>
                  <a:moveTo>
                    <a:pt x="428" y="1657"/>
                  </a:moveTo>
                  <a:lnTo>
                    <a:pt x="469" y="1707"/>
                  </a:lnTo>
                  <a:lnTo>
                    <a:pt x="501" y="1748"/>
                  </a:lnTo>
                  <a:lnTo>
                    <a:pt x="514" y="1765"/>
                  </a:lnTo>
                  <a:lnTo>
                    <a:pt x="523" y="1778"/>
                  </a:lnTo>
                  <a:lnTo>
                    <a:pt x="528" y="1787"/>
                  </a:lnTo>
                  <a:lnTo>
                    <a:pt x="529" y="1790"/>
                  </a:lnTo>
                  <a:lnTo>
                    <a:pt x="526" y="1790"/>
                  </a:lnTo>
                  <a:lnTo>
                    <a:pt x="520" y="1784"/>
                  </a:lnTo>
                  <a:lnTo>
                    <a:pt x="509" y="1774"/>
                  </a:lnTo>
                  <a:lnTo>
                    <a:pt x="495" y="1760"/>
                  </a:lnTo>
                  <a:lnTo>
                    <a:pt x="460" y="1721"/>
                  </a:lnTo>
                  <a:lnTo>
                    <a:pt x="419" y="1673"/>
                  </a:lnTo>
                  <a:lnTo>
                    <a:pt x="378" y="1624"/>
                  </a:lnTo>
                  <a:lnTo>
                    <a:pt x="346" y="1582"/>
                  </a:lnTo>
                  <a:lnTo>
                    <a:pt x="333" y="1566"/>
                  </a:lnTo>
                  <a:lnTo>
                    <a:pt x="324" y="1553"/>
                  </a:lnTo>
                  <a:lnTo>
                    <a:pt x="319" y="1544"/>
                  </a:lnTo>
                  <a:lnTo>
                    <a:pt x="318" y="1540"/>
                  </a:lnTo>
                  <a:lnTo>
                    <a:pt x="321" y="1541"/>
                  </a:lnTo>
                  <a:lnTo>
                    <a:pt x="327" y="1546"/>
                  </a:lnTo>
                  <a:lnTo>
                    <a:pt x="338" y="1557"/>
                  </a:lnTo>
                  <a:lnTo>
                    <a:pt x="352" y="1571"/>
                  </a:lnTo>
                  <a:lnTo>
                    <a:pt x="387" y="1610"/>
                  </a:lnTo>
                  <a:lnTo>
                    <a:pt x="428" y="1657"/>
                  </a:lnTo>
                  <a:close/>
                  <a:moveTo>
                    <a:pt x="346" y="1548"/>
                  </a:moveTo>
                  <a:lnTo>
                    <a:pt x="307" y="1501"/>
                  </a:lnTo>
                  <a:lnTo>
                    <a:pt x="277" y="1461"/>
                  </a:lnTo>
                  <a:lnTo>
                    <a:pt x="265" y="1445"/>
                  </a:lnTo>
                  <a:lnTo>
                    <a:pt x="256" y="1432"/>
                  </a:lnTo>
                  <a:lnTo>
                    <a:pt x="251" y="1423"/>
                  </a:lnTo>
                  <a:lnTo>
                    <a:pt x="250" y="1419"/>
                  </a:lnTo>
                  <a:lnTo>
                    <a:pt x="253" y="1420"/>
                  </a:lnTo>
                  <a:lnTo>
                    <a:pt x="259" y="1426"/>
                  </a:lnTo>
                  <a:lnTo>
                    <a:pt x="270" y="1436"/>
                  </a:lnTo>
                  <a:lnTo>
                    <a:pt x="283" y="1450"/>
                  </a:lnTo>
                  <a:lnTo>
                    <a:pt x="316" y="1487"/>
                  </a:lnTo>
                  <a:lnTo>
                    <a:pt x="356" y="1533"/>
                  </a:lnTo>
                  <a:lnTo>
                    <a:pt x="394" y="1581"/>
                  </a:lnTo>
                  <a:lnTo>
                    <a:pt x="426" y="1621"/>
                  </a:lnTo>
                  <a:lnTo>
                    <a:pt x="438" y="1637"/>
                  </a:lnTo>
                  <a:lnTo>
                    <a:pt x="446" y="1649"/>
                  </a:lnTo>
                  <a:lnTo>
                    <a:pt x="452" y="1657"/>
                  </a:lnTo>
                  <a:lnTo>
                    <a:pt x="453" y="1662"/>
                  </a:lnTo>
                  <a:lnTo>
                    <a:pt x="449" y="1661"/>
                  </a:lnTo>
                  <a:lnTo>
                    <a:pt x="443" y="1655"/>
                  </a:lnTo>
                  <a:lnTo>
                    <a:pt x="432" y="1645"/>
                  </a:lnTo>
                  <a:lnTo>
                    <a:pt x="419" y="1631"/>
                  </a:lnTo>
                  <a:lnTo>
                    <a:pt x="386" y="1595"/>
                  </a:lnTo>
                  <a:lnTo>
                    <a:pt x="346" y="1548"/>
                  </a:lnTo>
                  <a:close/>
                  <a:moveTo>
                    <a:pt x="294" y="1419"/>
                  </a:moveTo>
                  <a:lnTo>
                    <a:pt x="332" y="1465"/>
                  </a:lnTo>
                  <a:lnTo>
                    <a:pt x="361" y="1503"/>
                  </a:lnTo>
                  <a:lnTo>
                    <a:pt x="373" y="1519"/>
                  </a:lnTo>
                  <a:lnTo>
                    <a:pt x="380" y="1531"/>
                  </a:lnTo>
                  <a:lnTo>
                    <a:pt x="386" y="1539"/>
                  </a:lnTo>
                  <a:lnTo>
                    <a:pt x="387" y="1543"/>
                  </a:lnTo>
                  <a:lnTo>
                    <a:pt x="384" y="1542"/>
                  </a:lnTo>
                  <a:lnTo>
                    <a:pt x="377" y="1536"/>
                  </a:lnTo>
                  <a:lnTo>
                    <a:pt x="367" y="1528"/>
                  </a:lnTo>
                  <a:lnTo>
                    <a:pt x="354" y="1515"/>
                  </a:lnTo>
                  <a:lnTo>
                    <a:pt x="323" y="1479"/>
                  </a:lnTo>
                  <a:lnTo>
                    <a:pt x="285" y="1434"/>
                  </a:lnTo>
                  <a:lnTo>
                    <a:pt x="248" y="1389"/>
                  </a:lnTo>
                  <a:lnTo>
                    <a:pt x="218" y="1350"/>
                  </a:lnTo>
                  <a:lnTo>
                    <a:pt x="207" y="1335"/>
                  </a:lnTo>
                  <a:lnTo>
                    <a:pt x="199" y="1322"/>
                  </a:lnTo>
                  <a:lnTo>
                    <a:pt x="195" y="1314"/>
                  </a:lnTo>
                  <a:lnTo>
                    <a:pt x="194" y="1310"/>
                  </a:lnTo>
                  <a:lnTo>
                    <a:pt x="196" y="1311"/>
                  </a:lnTo>
                  <a:lnTo>
                    <a:pt x="202" y="1316"/>
                  </a:lnTo>
                  <a:lnTo>
                    <a:pt x="212" y="1326"/>
                  </a:lnTo>
                  <a:lnTo>
                    <a:pt x="225" y="1339"/>
                  </a:lnTo>
                  <a:lnTo>
                    <a:pt x="256" y="1375"/>
                  </a:lnTo>
                  <a:lnTo>
                    <a:pt x="294" y="1419"/>
                  </a:lnTo>
                  <a:close/>
                  <a:moveTo>
                    <a:pt x="557" y="1731"/>
                  </a:moveTo>
                  <a:lnTo>
                    <a:pt x="596" y="1778"/>
                  </a:lnTo>
                  <a:lnTo>
                    <a:pt x="629" y="1818"/>
                  </a:lnTo>
                  <a:lnTo>
                    <a:pt x="641" y="1834"/>
                  </a:lnTo>
                  <a:lnTo>
                    <a:pt x="649" y="1847"/>
                  </a:lnTo>
                  <a:lnTo>
                    <a:pt x="655" y="1856"/>
                  </a:lnTo>
                  <a:lnTo>
                    <a:pt x="656" y="1859"/>
                  </a:lnTo>
                  <a:lnTo>
                    <a:pt x="652" y="1858"/>
                  </a:lnTo>
                  <a:lnTo>
                    <a:pt x="645" y="1853"/>
                  </a:lnTo>
                  <a:lnTo>
                    <a:pt x="635" y="1843"/>
                  </a:lnTo>
                  <a:lnTo>
                    <a:pt x="621" y="1830"/>
                  </a:lnTo>
                  <a:lnTo>
                    <a:pt x="588" y="1793"/>
                  </a:lnTo>
                  <a:lnTo>
                    <a:pt x="548" y="1747"/>
                  </a:lnTo>
                  <a:lnTo>
                    <a:pt x="508" y="1699"/>
                  </a:lnTo>
                  <a:lnTo>
                    <a:pt x="475" y="1658"/>
                  </a:lnTo>
                  <a:lnTo>
                    <a:pt x="463" y="1643"/>
                  </a:lnTo>
                  <a:lnTo>
                    <a:pt x="455" y="1630"/>
                  </a:lnTo>
                  <a:lnTo>
                    <a:pt x="451" y="1622"/>
                  </a:lnTo>
                  <a:lnTo>
                    <a:pt x="449" y="1617"/>
                  </a:lnTo>
                  <a:lnTo>
                    <a:pt x="452" y="1618"/>
                  </a:lnTo>
                  <a:lnTo>
                    <a:pt x="459" y="1624"/>
                  </a:lnTo>
                  <a:lnTo>
                    <a:pt x="469" y="1634"/>
                  </a:lnTo>
                  <a:lnTo>
                    <a:pt x="483" y="1648"/>
                  </a:lnTo>
                  <a:lnTo>
                    <a:pt x="516" y="1684"/>
                  </a:lnTo>
                  <a:lnTo>
                    <a:pt x="557" y="1731"/>
                  </a:lnTo>
                  <a:close/>
                  <a:moveTo>
                    <a:pt x="244" y="1315"/>
                  </a:moveTo>
                  <a:lnTo>
                    <a:pt x="279" y="1359"/>
                  </a:lnTo>
                  <a:lnTo>
                    <a:pt x="308" y="1396"/>
                  </a:lnTo>
                  <a:lnTo>
                    <a:pt x="319" y="1411"/>
                  </a:lnTo>
                  <a:lnTo>
                    <a:pt x="326" y="1423"/>
                  </a:lnTo>
                  <a:lnTo>
                    <a:pt x="331" y="1431"/>
                  </a:lnTo>
                  <a:lnTo>
                    <a:pt x="332" y="1435"/>
                  </a:lnTo>
                  <a:lnTo>
                    <a:pt x="329" y="1434"/>
                  </a:lnTo>
                  <a:lnTo>
                    <a:pt x="322" y="1429"/>
                  </a:lnTo>
                  <a:lnTo>
                    <a:pt x="313" y="1420"/>
                  </a:lnTo>
                  <a:lnTo>
                    <a:pt x="302" y="1407"/>
                  </a:lnTo>
                  <a:lnTo>
                    <a:pt x="270" y="1373"/>
                  </a:lnTo>
                  <a:lnTo>
                    <a:pt x="235" y="1330"/>
                  </a:lnTo>
                  <a:lnTo>
                    <a:pt x="199" y="1286"/>
                  </a:lnTo>
                  <a:lnTo>
                    <a:pt x="170" y="1248"/>
                  </a:lnTo>
                  <a:lnTo>
                    <a:pt x="160" y="1233"/>
                  </a:lnTo>
                  <a:lnTo>
                    <a:pt x="152" y="1221"/>
                  </a:lnTo>
                  <a:lnTo>
                    <a:pt x="147" y="1214"/>
                  </a:lnTo>
                  <a:lnTo>
                    <a:pt x="146" y="1209"/>
                  </a:lnTo>
                  <a:lnTo>
                    <a:pt x="149" y="1211"/>
                  </a:lnTo>
                  <a:lnTo>
                    <a:pt x="156" y="1216"/>
                  </a:lnTo>
                  <a:lnTo>
                    <a:pt x="164" y="1225"/>
                  </a:lnTo>
                  <a:lnTo>
                    <a:pt x="177" y="1237"/>
                  </a:lnTo>
                  <a:lnTo>
                    <a:pt x="208" y="1272"/>
                  </a:lnTo>
                  <a:lnTo>
                    <a:pt x="244" y="1315"/>
                  </a:lnTo>
                  <a:close/>
                  <a:moveTo>
                    <a:pt x="485" y="1631"/>
                  </a:moveTo>
                  <a:lnTo>
                    <a:pt x="447" y="1585"/>
                  </a:lnTo>
                  <a:lnTo>
                    <a:pt x="417" y="1546"/>
                  </a:lnTo>
                  <a:lnTo>
                    <a:pt x="406" y="1531"/>
                  </a:lnTo>
                  <a:lnTo>
                    <a:pt x="398" y="1519"/>
                  </a:lnTo>
                  <a:lnTo>
                    <a:pt x="393" y="1511"/>
                  </a:lnTo>
                  <a:lnTo>
                    <a:pt x="392" y="1507"/>
                  </a:lnTo>
                  <a:lnTo>
                    <a:pt x="394" y="1507"/>
                  </a:lnTo>
                  <a:lnTo>
                    <a:pt x="402" y="1513"/>
                  </a:lnTo>
                  <a:lnTo>
                    <a:pt x="412" y="1522"/>
                  </a:lnTo>
                  <a:lnTo>
                    <a:pt x="424" y="1535"/>
                  </a:lnTo>
                  <a:lnTo>
                    <a:pt x="456" y="1571"/>
                  </a:lnTo>
                  <a:lnTo>
                    <a:pt x="495" y="1615"/>
                  </a:lnTo>
                  <a:lnTo>
                    <a:pt x="533" y="1662"/>
                  </a:lnTo>
                  <a:lnTo>
                    <a:pt x="563" y="1699"/>
                  </a:lnTo>
                  <a:lnTo>
                    <a:pt x="575" y="1716"/>
                  </a:lnTo>
                  <a:lnTo>
                    <a:pt x="582" y="1727"/>
                  </a:lnTo>
                  <a:lnTo>
                    <a:pt x="588" y="1736"/>
                  </a:lnTo>
                  <a:lnTo>
                    <a:pt x="589" y="1739"/>
                  </a:lnTo>
                  <a:lnTo>
                    <a:pt x="585" y="1739"/>
                  </a:lnTo>
                  <a:lnTo>
                    <a:pt x="579" y="1734"/>
                  </a:lnTo>
                  <a:lnTo>
                    <a:pt x="569" y="1724"/>
                  </a:lnTo>
                  <a:lnTo>
                    <a:pt x="556" y="1711"/>
                  </a:lnTo>
                  <a:lnTo>
                    <a:pt x="524" y="1677"/>
                  </a:lnTo>
                  <a:lnTo>
                    <a:pt x="485" y="1631"/>
                  </a:lnTo>
                  <a:close/>
                  <a:moveTo>
                    <a:pt x="203" y="1220"/>
                  </a:moveTo>
                  <a:lnTo>
                    <a:pt x="238" y="1263"/>
                  </a:lnTo>
                  <a:lnTo>
                    <a:pt x="265" y="1299"/>
                  </a:lnTo>
                  <a:lnTo>
                    <a:pt x="275" y="1314"/>
                  </a:lnTo>
                  <a:lnTo>
                    <a:pt x="282" y="1325"/>
                  </a:lnTo>
                  <a:lnTo>
                    <a:pt x="286" y="1332"/>
                  </a:lnTo>
                  <a:lnTo>
                    <a:pt x="288" y="1337"/>
                  </a:lnTo>
                  <a:lnTo>
                    <a:pt x="284" y="1336"/>
                  </a:lnTo>
                  <a:lnTo>
                    <a:pt x="279" y="1331"/>
                  </a:lnTo>
                  <a:lnTo>
                    <a:pt x="269" y="1323"/>
                  </a:lnTo>
                  <a:lnTo>
                    <a:pt x="258" y="1310"/>
                  </a:lnTo>
                  <a:lnTo>
                    <a:pt x="229" y="1277"/>
                  </a:lnTo>
                  <a:lnTo>
                    <a:pt x="195" y="1236"/>
                  </a:lnTo>
                  <a:lnTo>
                    <a:pt x="160" y="1193"/>
                  </a:lnTo>
                  <a:lnTo>
                    <a:pt x="133" y="1158"/>
                  </a:lnTo>
                  <a:lnTo>
                    <a:pt x="122" y="1143"/>
                  </a:lnTo>
                  <a:lnTo>
                    <a:pt x="116" y="1132"/>
                  </a:lnTo>
                  <a:lnTo>
                    <a:pt x="112" y="1124"/>
                  </a:lnTo>
                  <a:lnTo>
                    <a:pt x="110" y="1120"/>
                  </a:lnTo>
                  <a:lnTo>
                    <a:pt x="113" y="1121"/>
                  </a:lnTo>
                  <a:lnTo>
                    <a:pt x="119" y="1125"/>
                  </a:lnTo>
                  <a:lnTo>
                    <a:pt x="128" y="1134"/>
                  </a:lnTo>
                  <a:lnTo>
                    <a:pt x="140" y="1147"/>
                  </a:lnTo>
                  <a:lnTo>
                    <a:pt x="169" y="1179"/>
                  </a:lnTo>
                  <a:lnTo>
                    <a:pt x="203" y="1220"/>
                  </a:lnTo>
                  <a:close/>
                  <a:moveTo>
                    <a:pt x="444" y="1511"/>
                  </a:moveTo>
                  <a:lnTo>
                    <a:pt x="481" y="1555"/>
                  </a:lnTo>
                  <a:lnTo>
                    <a:pt x="509" y="1591"/>
                  </a:lnTo>
                  <a:lnTo>
                    <a:pt x="520" y="1607"/>
                  </a:lnTo>
                  <a:lnTo>
                    <a:pt x="528" y="1618"/>
                  </a:lnTo>
                  <a:lnTo>
                    <a:pt x="533" y="1626"/>
                  </a:lnTo>
                  <a:lnTo>
                    <a:pt x="534" y="1630"/>
                  </a:lnTo>
                  <a:lnTo>
                    <a:pt x="530" y="1629"/>
                  </a:lnTo>
                  <a:lnTo>
                    <a:pt x="524" y="1625"/>
                  </a:lnTo>
                  <a:lnTo>
                    <a:pt x="514" y="1615"/>
                  </a:lnTo>
                  <a:lnTo>
                    <a:pt x="502" y="1603"/>
                  </a:lnTo>
                  <a:lnTo>
                    <a:pt x="471" y="1569"/>
                  </a:lnTo>
                  <a:lnTo>
                    <a:pt x="434" y="1526"/>
                  </a:lnTo>
                  <a:lnTo>
                    <a:pt x="398" y="1481"/>
                  </a:lnTo>
                  <a:lnTo>
                    <a:pt x="368" y="1445"/>
                  </a:lnTo>
                  <a:lnTo>
                    <a:pt x="358" y="1430"/>
                  </a:lnTo>
                  <a:lnTo>
                    <a:pt x="350" y="1418"/>
                  </a:lnTo>
                  <a:lnTo>
                    <a:pt x="346" y="1409"/>
                  </a:lnTo>
                  <a:lnTo>
                    <a:pt x="345" y="1405"/>
                  </a:lnTo>
                  <a:lnTo>
                    <a:pt x="348" y="1406"/>
                  </a:lnTo>
                  <a:lnTo>
                    <a:pt x="354" y="1411"/>
                  </a:lnTo>
                  <a:lnTo>
                    <a:pt x="364" y="1420"/>
                  </a:lnTo>
                  <a:lnTo>
                    <a:pt x="376" y="1433"/>
                  </a:lnTo>
                  <a:lnTo>
                    <a:pt x="407" y="1467"/>
                  </a:lnTo>
                  <a:lnTo>
                    <a:pt x="444" y="1511"/>
                  </a:lnTo>
                  <a:close/>
                  <a:moveTo>
                    <a:pt x="164" y="1151"/>
                  </a:moveTo>
                  <a:lnTo>
                    <a:pt x="131" y="1110"/>
                  </a:lnTo>
                  <a:lnTo>
                    <a:pt x="105" y="1076"/>
                  </a:lnTo>
                  <a:lnTo>
                    <a:pt x="95" y="1062"/>
                  </a:lnTo>
                  <a:lnTo>
                    <a:pt x="89" y="1051"/>
                  </a:lnTo>
                  <a:lnTo>
                    <a:pt x="85" y="1043"/>
                  </a:lnTo>
                  <a:lnTo>
                    <a:pt x="83" y="1039"/>
                  </a:lnTo>
                  <a:lnTo>
                    <a:pt x="87" y="1040"/>
                  </a:lnTo>
                  <a:lnTo>
                    <a:pt x="92" y="1044"/>
                  </a:lnTo>
                  <a:lnTo>
                    <a:pt x="101" y="1053"/>
                  </a:lnTo>
                  <a:lnTo>
                    <a:pt x="113" y="1065"/>
                  </a:lnTo>
                  <a:lnTo>
                    <a:pt x="141" y="1096"/>
                  </a:lnTo>
                  <a:lnTo>
                    <a:pt x="173" y="1136"/>
                  </a:lnTo>
                  <a:lnTo>
                    <a:pt x="207" y="1177"/>
                  </a:lnTo>
                  <a:lnTo>
                    <a:pt x="232" y="1212"/>
                  </a:lnTo>
                  <a:lnTo>
                    <a:pt x="241" y="1226"/>
                  </a:lnTo>
                  <a:lnTo>
                    <a:pt x="249" y="1236"/>
                  </a:lnTo>
                  <a:lnTo>
                    <a:pt x="253" y="1244"/>
                  </a:lnTo>
                  <a:lnTo>
                    <a:pt x="253" y="1247"/>
                  </a:lnTo>
                  <a:lnTo>
                    <a:pt x="251" y="1247"/>
                  </a:lnTo>
                  <a:lnTo>
                    <a:pt x="244" y="1243"/>
                  </a:lnTo>
                  <a:lnTo>
                    <a:pt x="236" y="1234"/>
                  </a:lnTo>
                  <a:lnTo>
                    <a:pt x="225" y="1222"/>
                  </a:lnTo>
                  <a:lnTo>
                    <a:pt x="197" y="1191"/>
                  </a:lnTo>
                  <a:lnTo>
                    <a:pt x="164" y="1151"/>
                  </a:lnTo>
                  <a:close/>
                  <a:moveTo>
                    <a:pt x="403" y="1414"/>
                  </a:moveTo>
                  <a:lnTo>
                    <a:pt x="439" y="1458"/>
                  </a:lnTo>
                  <a:lnTo>
                    <a:pt x="466" y="1493"/>
                  </a:lnTo>
                  <a:lnTo>
                    <a:pt x="476" y="1507"/>
                  </a:lnTo>
                  <a:lnTo>
                    <a:pt x="484" y="1519"/>
                  </a:lnTo>
                  <a:lnTo>
                    <a:pt x="488" y="1527"/>
                  </a:lnTo>
                  <a:lnTo>
                    <a:pt x="489" y="1531"/>
                  </a:lnTo>
                  <a:lnTo>
                    <a:pt x="486" y="1530"/>
                  </a:lnTo>
                  <a:lnTo>
                    <a:pt x="480" y="1526"/>
                  </a:lnTo>
                  <a:lnTo>
                    <a:pt x="471" y="1517"/>
                  </a:lnTo>
                  <a:lnTo>
                    <a:pt x="459" y="1505"/>
                  </a:lnTo>
                  <a:lnTo>
                    <a:pt x="429" y="1472"/>
                  </a:lnTo>
                  <a:lnTo>
                    <a:pt x="393" y="1431"/>
                  </a:lnTo>
                  <a:lnTo>
                    <a:pt x="359" y="1389"/>
                  </a:lnTo>
                  <a:lnTo>
                    <a:pt x="332" y="1352"/>
                  </a:lnTo>
                  <a:lnTo>
                    <a:pt x="321" y="1338"/>
                  </a:lnTo>
                  <a:lnTo>
                    <a:pt x="313" y="1326"/>
                  </a:lnTo>
                  <a:lnTo>
                    <a:pt x="309" y="1318"/>
                  </a:lnTo>
                  <a:lnTo>
                    <a:pt x="309" y="1315"/>
                  </a:lnTo>
                  <a:lnTo>
                    <a:pt x="311" y="1315"/>
                  </a:lnTo>
                  <a:lnTo>
                    <a:pt x="318" y="1320"/>
                  </a:lnTo>
                  <a:lnTo>
                    <a:pt x="326" y="1328"/>
                  </a:lnTo>
                  <a:lnTo>
                    <a:pt x="338" y="1340"/>
                  </a:lnTo>
                  <a:lnTo>
                    <a:pt x="368" y="1373"/>
                  </a:lnTo>
                  <a:lnTo>
                    <a:pt x="403" y="1414"/>
                  </a:lnTo>
                  <a:close/>
                  <a:moveTo>
                    <a:pt x="153" y="1060"/>
                  </a:moveTo>
                  <a:lnTo>
                    <a:pt x="184" y="1100"/>
                  </a:lnTo>
                  <a:lnTo>
                    <a:pt x="209" y="1134"/>
                  </a:lnTo>
                  <a:lnTo>
                    <a:pt x="218" y="1147"/>
                  </a:lnTo>
                  <a:lnTo>
                    <a:pt x="225" y="1158"/>
                  </a:lnTo>
                  <a:lnTo>
                    <a:pt x="229" y="1165"/>
                  </a:lnTo>
                  <a:lnTo>
                    <a:pt x="230" y="1168"/>
                  </a:lnTo>
                  <a:lnTo>
                    <a:pt x="227" y="1168"/>
                  </a:lnTo>
                  <a:lnTo>
                    <a:pt x="222" y="1164"/>
                  </a:lnTo>
                  <a:lnTo>
                    <a:pt x="213" y="1155"/>
                  </a:lnTo>
                  <a:lnTo>
                    <a:pt x="202" y="1145"/>
                  </a:lnTo>
                  <a:lnTo>
                    <a:pt x="176" y="1114"/>
                  </a:lnTo>
                  <a:lnTo>
                    <a:pt x="144" y="1076"/>
                  </a:lnTo>
                  <a:lnTo>
                    <a:pt x="113" y="1037"/>
                  </a:lnTo>
                  <a:lnTo>
                    <a:pt x="88" y="1003"/>
                  </a:lnTo>
                  <a:lnTo>
                    <a:pt x="78" y="989"/>
                  </a:lnTo>
                  <a:lnTo>
                    <a:pt x="72" y="978"/>
                  </a:lnTo>
                  <a:lnTo>
                    <a:pt x="68" y="972"/>
                  </a:lnTo>
                  <a:lnTo>
                    <a:pt x="67" y="968"/>
                  </a:lnTo>
                  <a:lnTo>
                    <a:pt x="69" y="969"/>
                  </a:lnTo>
                  <a:lnTo>
                    <a:pt x="76" y="973"/>
                  </a:lnTo>
                  <a:lnTo>
                    <a:pt x="83" y="981"/>
                  </a:lnTo>
                  <a:lnTo>
                    <a:pt x="94" y="993"/>
                  </a:lnTo>
                  <a:lnTo>
                    <a:pt x="121" y="1023"/>
                  </a:lnTo>
                  <a:lnTo>
                    <a:pt x="153" y="1060"/>
                  </a:lnTo>
                  <a:close/>
                  <a:moveTo>
                    <a:pt x="374" y="1329"/>
                  </a:moveTo>
                  <a:lnTo>
                    <a:pt x="406" y="1370"/>
                  </a:lnTo>
                  <a:lnTo>
                    <a:pt x="433" y="1405"/>
                  </a:lnTo>
                  <a:lnTo>
                    <a:pt x="443" y="1419"/>
                  </a:lnTo>
                  <a:lnTo>
                    <a:pt x="449" y="1430"/>
                  </a:lnTo>
                  <a:lnTo>
                    <a:pt x="454" y="1437"/>
                  </a:lnTo>
                  <a:lnTo>
                    <a:pt x="455" y="1440"/>
                  </a:lnTo>
                  <a:lnTo>
                    <a:pt x="452" y="1440"/>
                  </a:lnTo>
                  <a:lnTo>
                    <a:pt x="446" y="1435"/>
                  </a:lnTo>
                  <a:lnTo>
                    <a:pt x="438" y="1427"/>
                  </a:lnTo>
                  <a:lnTo>
                    <a:pt x="426" y="1416"/>
                  </a:lnTo>
                  <a:lnTo>
                    <a:pt x="398" y="1385"/>
                  </a:lnTo>
                  <a:lnTo>
                    <a:pt x="363" y="1345"/>
                  </a:lnTo>
                  <a:lnTo>
                    <a:pt x="331" y="1303"/>
                  </a:lnTo>
                  <a:lnTo>
                    <a:pt x="304" y="1269"/>
                  </a:lnTo>
                  <a:lnTo>
                    <a:pt x="294" y="1255"/>
                  </a:lnTo>
                  <a:lnTo>
                    <a:pt x="286" y="1244"/>
                  </a:lnTo>
                  <a:lnTo>
                    <a:pt x="283" y="1236"/>
                  </a:lnTo>
                  <a:lnTo>
                    <a:pt x="282" y="1232"/>
                  </a:lnTo>
                  <a:lnTo>
                    <a:pt x="285" y="1233"/>
                  </a:lnTo>
                  <a:lnTo>
                    <a:pt x="291" y="1237"/>
                  </a:lnTo>
                  <a:lnTo>
                    <a:pt x="299" y="1246"/>
                  </a:lnTo>
                  <a:lnTo>
                    <a:pt x="311" y="1258"/>
                  </a:lnTo>
                  <a:lnTo>
                    <a:pt x="339" y="1289"/>
                  </a:lnTo>
                  <a:lnTo>
                    <a:pt x="374" y="1329"/>
                  </a:lnTo>
                  <a:close/>
                  <a:moveTo>
                    <a:pt x="142" y="994"/>
                  </a:moveTo>
                  <a:lnTo>
                    <a:pt x="172" y="1031"/>
                  </a:lnTo>
                  <a:lnTo>
                    <a:pt x="196" y="1064"/>
                  </a:lnTo>
                  <a:lnTo>
                    <a:pt x="204" y="1077"/>
                  </a:lnTo>
                  <a:lnTo>
                    <a:pt x="211" y="1087"/>
                  </a:lnTo>
                  <a:lnTo>
                    <a:pt x="214" y="1094"/>
                  </a:lnTo>
                  <a:lnTo>
                    <a:pt x="215" y="1098"/>
                  </a:lnTo>
                  <a:lnTo>
                    <a:pt x="213" y="1097"/>
                  </a:lnTo>
                  <a:lnTo>
                    <a:pt x="208" y="1093"/>
                  </a:lnTo>
                  <a:lnTo>
                    <a:pt x="199" y="1085"/>
                  </a:lnTo>
                  <a:lnTo>
                    <a:pt x="189" y="1076"/>
                  </a:lnTo>
                  <a:lnTo>
                    <a:pt x="163" y="1046"/>
                  </a:lnTo>
                  <a:lnTo>
                    <a:pt x="133" y="1009"/>
                  </a:lnTo>
                  <a:lnTo>
                    <a:pt x="103" y="971"/>
                  </a:lnTo>
                  <a:lnTo>
                    <a:pt x="79" y="939"/>
                  </a:lnTo>
                  <a:lnTo>
                    <a:pt x="71" y="926"/>
                  </a:lnTo>
                  <a:lnTo>
                    <a:pt x="64" y="916"/>
                  </a:lnTo>
                  <a:lnTo>
                    <a:pt x="61" y="908"/>
                  </a:lnTo>
                  <a:lnTo>
                    <a:pt x="60" y="905"/>
                  </a:lnTo>
                  <a:lnTo>
                    <a:pt x="62" y="905"/>
                  </a:lnTo>
                  <a:lnTo>
                    <a:pt x="67" y="909"/>
                  </a:lnTo>
                  <a:lnTo>
                    <a:pt x="76" y="917"/>
                  </a:lnTo>
                  <a:lnTo>
                    <a:pt x="86" y="928"/>
                  </a:lnTo>
                  <a:lnTo>
                    <a:pt x="112" y="957"/>
                  </a:lnTo>
                  <a:lnTo>
                    <a:pt x="142" y="994"/>
                  </a:lnTo>
                  <a:close/>
                  <a:moveTo>
                    <a:pt x="353" y="1252"/>
                  </a:moveTo>
                  <a:lnTo>
                    <a:pt x="385" y="1291"/>
                  </a:lnTo>
                  <a:lnTo>
                    <a:pt x="411" y="1325"/>
                  </a:lnTo>
                  <a:lnTo>
                    <a:pt x="420" y="1339"/>
                  </a:lnTo>
                  <a:lnTo>
                    <a:pt x="427" y="1349"/>
                  </a:lnTo>
                  <a:lnTo>
                    <a:pt x="430" y="1356"/>
                  </a:lnTo>
                  <a:lnTo>
                    <a:pt x="431" y="1359"/>
                  </a:lnTo>
                  <a:lnTo>
                    <a:pt x="429" y="1359"/>
                  </a:lnTo>
                  <a:lnTo>
                    <a:pt x="422" y="1355"/>
                  </a:lnTo>
                  <a:lnTo>
                    <a:pt x="414" y="1348"/>
                  </a:lnTo>
                  <a:lnTo>
                    <a:pt x="403" y="1337"/>
                  </a:lnTo>
                  <a:lnTo>
                    <a:pt x="376" y="1307"/>
                  </a:lnTo>
                  <a:lnTo>
                    <a:pt x="344" y="1268"/>
                  </a:lnTo>
                  <a:lnTo>
                    <a:pt x="311" y="1228"/>
                  </a:lnTo>
                  <a:lnTo>
                    <a:pt x="286" y="1194"/>
                  </a:lnTo>
                  <a:lnTo>
                    <a:pt x="277" y="1181"/>
                  </a:lnTo>
                  <a:lnTo>
                    <a:pt x="270" y="1171"/>
                  </a:lnTo>
                  <a:lnTo>
                    <a:pt x="266" y="1163"/>
                  </a:lnTo>
                  <a:lnTo>
                    <a:pt x="266" y="1160"/>
                  </a:lnTo>
                  <a:lnTo>
                    <a:pt x="268" y="1160"/>
                  </a:lnTo>
                  <a:lnTo>
                    <a:pt x="275" y="1164"/>
                  </a:lnTo>
                  <a:lnTo>
                    <a:pt x="282" y="1173"/>
                  </a:lnTo>
                  <a:lnTo>
                    <a:pt x="293" y="1184"/>
                  </a:lnTo>
                  <a:lnTo>
                    <a:pt x="321" y="1214"/>
                  </a:lnTo>
                  <a:lnTo>
                    <a:pt x="353" y="1252"/>
                  </a:lnTo>
                  <a:close/>
                  <a:moveTo>
                    <a:pt x="578" y="1520"/>
                  </a:moveTo>
                  <a:lnTo>
                    <a:pt x="611" y="1561"/>
                  </a:lnTo>
                  <a:lnTo>
                    <a:pt x="638" y="1596"/>
                  </a:lnTo>
                  <a:lnTo>
                    <a:pt x="648" y="1610"/>
                  </a:lnTo>
                  <a:lnTo>
                    <a:pt x="656" y="1621"/>
                  </a:lnTo>
                  <a:lnTo>
                    <a:pt x="660" y="1628"/>
                  </a:lnTo>
                  <a:lnTo>
                    <a:pt x="660" y="1632"/>
                  </a:lnTo>
                  <a:lnTo>
                    <a:pt x="658" y="1631"/>
                  </a:lnTo>
                  <a:lnTo>
                    <a:pt x="651" y="1627"/>
                  </a:lnTo>
                  <a:lnTo>
                    <a:pt x="643" y="1620"/>
                  </a:lnTo>
                  <a:lnTo>
                    <a:pt x="631" y="1608"/>
                  </a:lnTo>
                  <a:lnTo>
                    <a:pt x="602" y="1576"/>
                  </a:lnTo>
                  <a:lnTo>
                    <a:pt x="567" y="1536"/>
                  </a:lnTo>
                  <a:lnTo>
                    <a:pt x="534" y="1495"/>
                  </a:lnTo>
                  <a:lnTo>
                    <a:pt x="507" y="1461"/>
                  </a:lnTo>
                  <a:lnTo>
                    <a:pt x="497" y="1447"/>
                  </a:lnTo>
                  <a:lnTo>
                    <a:pt x="489" y="1435"/>
                  </a:lnTo>
                  <a:lnTo>
                    <a:pt x="485" y="1427"/>
                  </a:lnTo>
                  <a:lnTo>
                    <a:pt x="485" y="1424"/>
                  </a:lnTo>
                  <a:lnTo>
                    <a:pt x="487" y="1424"/>
                  </a:lnTo>
                  <a:lnTo>
                    <a:pt x="494" y="1429"/>
                  </a:lnTo>
                  <a:lnTo>
                    <a:pt x="502" y="1437"/>
                  </a:lnTo>
                  <a:lnTo>
                    <a:pt x="514" y="1449"/>
                  </a:lnTo>
                  <a:lnTo>
                    <a:pt x="543" y="1480"/>
                  </a:lnTo>
                  <a:lnTo>
                    <a:pt x="578" y="1520"/>
                  </a:lnTo>
                  <a:close/>
                  <a:moveTo>
                    <a:pt x="211" y="1037"/>
                  </a:moveTo>
                  <a:lnTo>
                    <a:pt x="208" y="1036"/>
                  </a:lnTo>
                  <a:lnTo>
                    <a:pt x="203" y="1032"/>
                  </a:lnTo>
                  <a:lnTo>
                    <a:pt x="196" y="1025"/>
                  </a:lnTo>
                  <a:lnTo>
                    <a:pt x="185" y="1014"/>
                  </a:lnTo>
                  <a:lnTo>
                    <a:pt x="160" y="987"/>
                  </a:lnTo>
                  <a:lnTo>
                    <a:pt x="131" y="951"/>
                  </a:lnTo>
                  <a:lnTo>
                    <a:pt x="103" y="915"/>
                  </a:lnTo>
                  <a:lnTo>
                    <a:pt x="80" y="884"/>
                  </a:lnTo>
                  <a:lnTo>
                    <a:pt x="72" y="872"/>
                  </a:lnTo>
                  <a:lnTo>
                    <a:pt x="65" y="861"/>
                  </a:lnTo>
                  <a:lnTo>
                    <a:pt x="62" y="854"/>
                  </a:lnTo>
                  <a:lnTo>
                    <a:pt x="61" y="851"/>
                  </a:lnTo>
                  <a:lnTo>
                    <a:pt x="64" y="851"/>
                  </a:lnTo>
                  <a:lnTo>
                    <a:pt x="69" y="855"/>
                  </a:lnTo>
                  <a:lnTo>
                    <a:pt x="77" y="863"/>
                  </a:lnTo>
                  <a:lnTo>
                    <a:pt x="87" y="873"/>
                  </a:lnTo>
                  <a:lnTo>
                    <a:pt x="112" y="901"/>
                  </a:lnTo>
                  <a:lnTo>
                    <a:pt x="141" y="935"/>
                  </a:lnTo>
                  <a:lnTo>
                    <a:pt x="169" y="972"/>
                  </a:lnTo>
                  <a:lnTo>
                    <a:pt x="193" y="1003"/>
                  </a:lnTo>
                  <a:lnTo>
                    <a:pt x="200" y="1016"/>
                  </a:lnTo>
                  <a:lnTo>
                    <a:pt x="207" y="1026"/>
                  </a:lnTo>
                  <a:lnTo>
                    <a:pt x="210" y="1032"/>
                  </a:lnTo>
                  <a:lnTo>
                    <a:pt x="211" y="1037"/>
                  </a:lnTo>
                  <a:close/>
                  <a:moveTo>
                    <a:pt x="343" y="1184"/>
                  </a:moveTo>
                  <a:lnTo>
                    <a:pt x="373" y="1221"/>
                  </a:lnTo>
                  <a:lnTo>
                    <a:pt x="398" y="1254"/>
                  </a:lnTo>
                  <a:lnTo>
                    <a:pt x="406" y="1267"/>
                  </a:lnTo>
                  <a:lnTo>
                    <a:pt x="413" y="1277"/>
                  </a:lnTo>
                  <a:lnTo>
                    <a:pt x="416" y="1284"/>
                  </a:lnTo>
                  <a:lnTo>
                    <a:pt x="417" y="1288"/>
                  </a:lnTo>
                  <a:lnTo>
                    <a:pt x="415" y="1287"/>
                  </a:lnTo>
                  <a:lnTo>
                    <a:pt x="410" y="1283"/>
                  </a:lnTo>
                  <a:lnTo>
                    <a:pt x="401" y="1276"/>
                  </a:lnTo>
                  <a:lnTo>
                    <a:pt x="390" y="1266"/>
                  </a:lnTo>
                  <a:lnTo>
                    <a:pt x="364" y="1236"/>
                  </a:lnTo>
                  <a:lnTo>
                    <a:pt x="333" y="1200"/>
                  </a:lnTo>
                  <a:lnTo>
                    <a:pt x="303" y="1161"/>
                  </a:lnTo>
                  <a:lnTo>
                    <a:pt x="279" y="1128"/>
                  </a:lnTo>
                  <a:lnTo>
                    <a:pt x="269" y="1116"/>
                  </a:lnTo>
                  <a:lnTo>
                    <a:pt x="263" y="1106"/>
                  </a:lnTo>
                  <a:lnTo>
                    <a:pt x="259" y="1098"/>
                  </a:lnTo>
                  <a:lnTo>
                    <a:pt x="258" y="1095"/>
                  </a:lnTo>
                  <a:lnTo>
                    <a:pt x="262" y="1095"/>
                  </a:lnTo>
                  <a:lnTo>
                    <a:pt x="267" y="1099"/>
                  </a:lnTo>
                  <a:lnTo>
                    <a:pt x="275" y="1107"/>
                  </a:lnTo>
                  <a:lnTo>
                    <a:pt x="285" y="1118"/>
                  </a:lnTo>
                  <a:lnTo>
                    <a:pt x="311" y="1147"/>
                  </a:lnTo>
                  <a:lnTo>
                    <a:pt x="343" y="1184"/>
                  </a:lnTo>
                  <a:close/>
                  <a:moveTo>
                    <a:pt x="557" y="1441"/>
                  </a:moveTo>
                  <a:lnTo>
                    <a:pt x="590" y="1481"/>
                  </a:lnTo>
                  <a:lnTo>
                    <a:pt x="616" y="1515"/>
                  </a:lnTo>
                  <a:lnTo>
                    <a:pt x="625" y="1528"/>
                  </a:lnTo>
                  <a:lnTo>
                    <a:pt x="632" y="1539"/>
                  </a:lnTo>
                  <a:lnTo>
                    <a:pt x="636" y="1546"/>
                  </a:lnTo>
                  <a:lnTo>
                    <a:pt x="637" y="1550"/>
                  </a:lnTo>
                  <a:lnTo>
                    <a:pt x="634" y="1549"/>
                  </a:lnTo>
                  <a:lnTo>
                    <a:pt x="629" y="1545"/>
                  </a:lnTo>
                  <a:lnTo>
                    <a:pt x="620" y="1538"/>
                  </a:lnTo>
                  <a:lnTo>
                    <a:pt x="608" y="1527"/>
                  </a:lnTo>
                  <a:lnTo>
                    <a:pt x="581" y="1496"/>
                  </a:lnTo>
                  <a:lnTo>
                    <a:pt x="548" y="1458"/>
                  </a:lnTo>
                  <a:lnTo>
                    <a:pt x="515" y="1419"/>
                  </a:lnTo>
                  <a:lnTo>
                    <a:pt x="489" y="1385"/>
                  </a:lnTo>
                  <a:lnTo>
                    <a:pt x="480" y="1371"/>
                  </a:lnTo>
                  <a:lnTo>
                    <a:pt x="473" y="1361"/>
                  </a:lnTo>
                  <a:lnTo>
                    <a:pt x="469" y="1353"/>
                  </a:lnTo>
                  <a:lnTo>
                    <a:pt x="469" y="1350"/>
                  </a:lnTo>
                  <a:lnTo>
                    <a:pt x="471" y="1350"/>
                  </a:lnTo>
                  <a:lnTo>
                    <a:pt x="478" y="1354"/>
                  </a:lnTo>
                  <a:lnTo>
                    <a:pt x="486" y="1362"/>
                  </a:lnTo>
                  <a:lnTo>
                    <a:pt x="497" y="1373"/>
                  </a:lnTo>
                  <a:lnTo>
                    <a:pt x="525" y="1404"/>
                  </a:lnTo>
                  <a:lnTo>
                    <a:pt x="557" y="1441"/>
                  </a:lnTo>
                  <a:close/>
                  <a:moveTo>
                    <a:pt x="148" y="886"/>
                  </a:moveTo>
                  <a:lnTo>
                    <a:pt x="175" y="921"/>
                  </a:lnTo>
                  <a:lnTo>
                    <a:pt x="197" y="951"/>
                  </a:lnTo>
                  <a:lnTo>
                    <a:pt x="205" y="963"/>
                  </a:lnTo>
                  <a:lnTo>
                    <a:pt x="211" y="972"/>
                  </a:lnTo>
                  <a:lnTo>
                    <a:pt x="214" y="980"/>
                  </a:lnTo>
                  <a:lnTo>
                    <a:pt x="215" y="983"/>
                  </a:lnTo>
                  <a:lnTo>
                    <a:pt x="213" y="982"/>
                  </a:lnTo>
                  <a:lnTo>
                    <a:pt x="208" y="978"/>
                  </a:lnTo>
                  <a:lnTo>
                    <a:pt x="200" y="972"/>
                  </a:lnTo>
                  <a:lnTo>
                    <a:pt x="190" y="962"/>
                  </a:lnTo>
                  <a:lnTo>
                    <a:pt x="167" y="935"/>
                  </a:lnTo>
                  <a:lnTo>
                    <a:pt x="139" y="901"/>
                  </a:lnTo>
                  <a:lnTo>
                    <a:pt x="110" y="866"/>
                  </a:lnTo>
                  <a:lnTo>
                    <a:pt x="89" y="836"/>
                  </a:lnTo>
                  <a:lnTo>
                    <a:pt x="81" y="824"/>
                  </a:lnTo>
                  <a:lnTo>
                    <a:pt x="76" y="814"/>
                  </a:lnTo>
                  <a:lnTo>
                    <a:pt x="73" y="808"/>
                  </a:lnTo>
                  <a:lnTo>
                    <a:pt x="72" y="805"/>
                  </a:lnTo>
                  <a:lnTo>
                    <a:pt x="74" y="805"/>
                  </a:lnTo>
                  <a:lnTo>
                    <a:pt x="79" y="809"/>
                  </a:lnTo>
                  <a:lnTo>
                    <a:pt x="87" y="816"/>
                  </a:lnTo>
                  <a:lnTo>
                    <a:pt x="96" y="825"/>
                  </a:lnTo>
                  <a:lnTo>
                    <a:pt x="119" y="852"/>
                  </a:lnTo>
                  <a:lnTo>
                    <a:pt x="148" y="886"/>
                  </a:lnTo>
                  <a:close/>
                  <a:moveTo>
                    <a:pt x="413" y="1225"/>
                  </a:moveTo>
                  <a:lnTo>
                    <a:pt x="411" y="1225"/>
                  </a:lnTo>
                  <a:lnTo>
                    <a:pt x="405" y="1220"/>
                  </a:lnTo>
                  <a:lnTo>
                    <a:pt x="398" y="1214"/>
                  </a:lnTo>
                  <a:lnTo>
                    <a:pt x="387" y="1203"/>
                  </a:lnTo>
                  <a:lnTo>
                    <a:pt x="362" y="1176"/>
                  </a:lnTo>
                  <a:lnTo>
                    <a:pt x="332" y="1140"/>
                  </a:lnTo>
                  <a:lnTo>
                    <a:pt x="303" y="1104"/>
                  </a:lnTo>
                  <a:lnTo>
                    <a:pt x="280" y="1072"/>
                  </a:lnTo>
                  <a:lnTo>
                    <a:pt x="271" y="1059"/>
                  </a:lnTo>
                  <a:lnTo>
                    <a:pt x="265" y="1050"/>
                  </a:lnTo>
                  <a:lnTo>
                    <a:pt x="262" y="1043"/>
                  </a:lnTo>
                  <a:lnTo>
                    <a:pt x="262" y="1039"/>
                  </a:lnTo>
                  <a:lnTo>
                    <a:pt x="264" y="1040"/>
                  </a:lnTo>
                  <a:lnTo>
                    <a:pt x="269" y="1043"/>
                  </a:lnTo>
                  <a:lnTo>
                    <a:pt x="277" y="1051"/>
                  </a:lnTo>
                  <a:lnTo>
                    <a:pt x="286" y="1060"/>
                  </a:lnTo>
                  <a:lnTo>
                    <a:pt x="312" y="1089"/>
                  </a:lnTo>
                  <a:lnTo>
                    <a:pt x="341" y="1124"/>
                  </a:lnTo>
                  <a:lnTo>
                    <a:pt x="371" y="1161"/>
                  </a:lnTo>
                  <a:lnTo>
                    <a:pt x="394" y="1192"/>
                  </a:lnTo>
                  <a:lnTo>
                    <a:pt x="403" y="1204"/>
                  </a:lnTo>
                  <a:lnTo>
                    <a:pt x="410" y="1214"/>
                  </a:lnTo>
                  <a:lnTo>
                    <a:pt x="413" y="1221"/>
                  </a:lnTo>
                  <a:lnTo>
                    <a:pt x="413" y="1225"/>
                  </a:lnTo>
                  <a:close/>
                  <a:moveTo>
                    <a:pt x="548" y="1371"/>
                  </a:moveTo>
                  <a:lnTo>
                    <a:pt x="579" y="1409"/>
                  </a:lnTo>
                  <a:lnTo>
                    <a:pt x="603" y="1441"/>
                  </a:lnTo>
                  <a:lnTo>
                    <a:pt x="612" y="1455"/>
                  </a:lnTo>
                  <a:lnTo>
                    <a:pt x="619" y="1465"/>
                  </a:lnTo>
                  <a:lnTo>
                    <a:pt x="622" y="1473"/>
                  </a:lnTo>
                  <a:lnTo>
                    <a:pt x="623" y="1476"/>
                  </a:lnTo>
                  <a:lnTo>
                    <a:pt x="620" y="1476"/>
                  </a:lnTo>
                  <a:lnTo>
                    <a:pt x="615" y="1472"/>
                  </a:lnTo>
                  <a:lnTo>
                    <a:pt x="607" y="1464"/>
                  </a:lnTo>
                  <a:lnTo>
                    <a:pt x="596" y="1454"/>
                  </a:lnTo>
                  <a:lnTo>
                    <a:pt x="569" y="1425"/>
                  </a:lnTo>
                  <a:lnTo>
                    <a:pt x="537" y="1389"/>
                  </a:lnTo>
                  <a:lnTo>
                    <a:pt x="507" y="1350"/>
                  </a:lnTo>
                  <a:lnTo>
                    <a:pt x="482" y="1317"/>
                  </a:lnTo>
                  <a:lnTo>
                    <a:pt x="473" y="1304"/>
                  </a:lnTo>
                  <a:lnTo>
                    <a:pt x="467" y="1295"/>
                  </a:lnTo>
                  <a:lnTo>
                    <a:pt x="462" y="1287"/>
                  </a:lnTo>
                  <a:lnTo>
                    <a:pt x="462" y="1284"/>
                  </a:lnTo>
                  <a:lnTo>
                    <a:pt x="465" y="1284"/>
                  </a:lnTo>
                  <a:lnTo>
                    <a:pt x="470" y="1288"/>
                  </a:lnTo>
                  <a:lnTo>
                    <a:pt x="479" y="1296"/>
                  </a:lnTo>
                  <a:lnTo>
                    <a:pt x="489" y="1305"/>
                  </a:lnTo>
                  <a:lnTo>
                    <a:pt x="516" y="1335"/>
                  </a:lnTo>
                  <a:lnTo>
                    <a:pt x="548" y="1371"/>
                  </a:lnTo>
                  <a:close/>
                  <a:moveTo>
                    <a:pt x="228" y="936"/>
                  </a:moveTo>
                  <a:lnTo>
                    <a:pt x="226" y="936"/>
                  </a:lnTo>
                  <a:lnTo>
                    <a:pt x="221" y="933"/>
                  </a:lnTo>
                  <a:lnTo>
                    <a:pt x="213" y="927"/>
                  </a:lnTo>
                  <a:lnTo>
                    <a:pt x="204" y="917"/>
                  </a:lnTo>
                  <a:lnTo>
                    <a:pt x="182" y="892"/>
                  </a:lnTo>
                  <a:lnTo>
                    <a:pt x="155" y="859"/>
                  </a:lnTo>
                  <a:lnTo>
                    <a:pt x="128" y="825"/>
                  </a:lnTo>
                  <a:lnTo>
                    <a:pt x="107" y="796"/>
                  </a:lnTo>
                  <a:lnTo>
                    <a:pt x="100" y="784"/>
                  </a:lnTo>
                  <a:lnTo>
                    <a:pt x="94" y="776"/>
                  </a:lnTo>
                  <a:lnTo>
                    <a:pt x="91" y="769"/>
                  </a:lnTo>
                  <a:lnTo>
                    <a:pt x="91" y="766"/>
                  </a:lnTo>
                  <a:lnTo>
                    <a:pt x="93" y="766"/>
                  </a:lnTo>
                  <a:lnTo>
                    <a:pt x="98" y="769"/>
                  </a:lnTo>
                  <a:lnTo>
                    <a:pt x="105" y="776"/>
                  </a:lnTo>
                  <a:lnTo>
                    <a:pt x="114" y="785"/>
                  </a:lnTo>
                  <a:lnTo>
                    <a:pt x="136" y="811"/>
                  </a:lnTo>
                  <a:lnTo>
                    <a:pt x="164" y="844"/>
                  </a:lnTo>
                  <a:lnTo>
                    <a:pt x="190" y="878"/>
                  </a:lnTo>
                  <a:lnTo>
                    <a:pt x="211" y="906"/>
                  </a:lnTo>
                  <a:lnTo>
                    <a:pt x="218" y="918"/>
                  </a:lnTo>
                  <a:lnTo>
                    <a:pt x="224" y="927"/>
                  </a:lnTo>
                  <a:lnTo>
                    <a:pt x="227" y="933"/>
                  </a:lnTo>
                  <a:lnTo>
                    <a:pt x="228" y="936"/>
                  </a:lnTo>
                  <a:close/>
                  <a:moveTo>
                    <a:pt x="350" y="1072"/>
                  </a:moveTo>
                  <a:lnTo>
                    <a:pt x="378" y="1108"/>
                  </a:lnTo>
                  <a:lnTo>
                    <a:pt x="400" y="1137"/>
                  </a:lnTo>
                  <a:lnTo>
                    <a:pt x="408" y="1150"/>
                  </a:lnTo>
                  <a:lnTo>
                    <a:pt x="414" y="1159"/>
                  </a:lnTo>
                  <a:lnTo>
                    <a:pt x="417" y="1166"/>
                  </a:lnTo>
                  <a:lnTo>
                    <a:pt x="418" y="1169"/>
                  </a:lnTo>
                  <a:lnTo>
                    <a:pt x="416" y="1168"/>
                  </a:lnTo>
                  <a:lnTo>
                    <a:pt x="411" y="1165"/>
                  </a:lnTo>
                  <a:lnTo>
                    <a:pt x="403" y="1159"/>
                  </a:lnTo>
                  <a:lnTo>
                    <a:pt x="393" y="1149"/>
                  </a:lnTo>
                  <a:lnTo>
                    <a:pt x="368" y="1122"/>
                  </a:lnTo>
                  <a:lnTo>
                    <a:pt x="340" y="1089"/>
                  </a:lnTo>
                  <a:lnTo>
                    <a:pt x="312" y="1053"/>
                  </a:lnTo>
                  <a:lnTo>
                    <a:pt x="290" y="1023"/>
                  </a:lnTo>
                  <a:lnTo>
                    <a:pt x="282" y="1011"/>
                  </a:lnTo>
                  <a:lnTo>
                    <a:pt x="277" y="1001"/>
                  </a:lnTo>
                  <a:lnTo>
                    <a:pt x="272" y="995"/>
                  </a:lnTo>
                  <a:lnTo>
                    <a:pt x="272" y="991"/>
                  </a:lnTo>
                  <a:lnTo>
                    <a:pt x="275" y="991"/>
                  </a:lnTo>
                  <a:lnTo>
                    <a:pt x="280" y="995"/>
                  </a:lnTo>
                  <a:lnTo>
                    <a:pt x="288" y="1002"/>
                  </a:lnTo>
                  <a:lnTo>
                    <a:pt x="297" y="1012"/>
                  </a:lnTo>
                  <a:lnTo>
                    <a:pt x="321" y="1039"/>
                  </a:lnTo>
                  <a:lnTo>
                    <a:pt x="350" y="1072"/>
                  </a:lnTo>
                  <a:close/>
                  <a:moveTo>
                    <a:pt x="620" y="1411"/>
                  </a:moveTo>
                  <a:lnTo>
                    <a:pt x="617" y="1411"/>
                  </a:lnTo>
                  <a:lnTo>
                    <a:pt x="611" y="1407"/>
                  </a:lnTo>
                  <a:lnTo>
                    <a:pt x="604" y="1400"/>
                  </a:lnTo>
                  <a:lnTo>
                    <a:pt x="593" y="1391"/>
                  </a:lnTo>
                  <a:lnTo>
                    <a:pt x="567" y="1363"/>
                  </a:lnTo>
                  <a:lnTo>
                    <a:pt x="537" y="1327"/>
                  </a:lnTo>
                  <a:lnTo>
                    <a:pt x="508" y="1290"/>
                  </a:lnTo>
                  <a:lnTo>
                    <a:pt x="484" y="1259"/>
                  </a:lnTo>
                  <a:lnTo>
                    <a:pt x="475" y="1247"/>
                  </a:lnTo>
                  <a:lnTo>
                    <a:pt x="469" y="1236"/>
                  </a:lnTo>
                  <a:lnTo>
                    <a:pt x="466" y="1230"/>
                  </a:lnTo>
                  <a:lnTo>
                    <a:pt x="466" y="1227"/>
                  </a:lnTo>
                  <a:lnTo>
                    <a:pt x="468" y="1227"/>
                  </a:lnTo>
                  <a:lnTo>
                    <a:pt x="473" y="1230"/>
                  </a:lnTo>
                  <a:lnTo>
                    <a:pt x="481" y="1237"/>
                  </a:lnTo>
                  <a:lnTo>
                    <a:pt x="492" y="1247"/>
                  </a:lnTo>
                  <a:lnTo>
                    <a:pt x="517" y="1275"/>
                  </a:lnTo>
                  <a:lnTo>
                    <a:pt x="548" y="1310"/>
                  </a:lnTo>
                  <a:lnTo>
                    <a:pt x="577" y="1346"/>
                  </a:lnTo>
                  <a:lnTo>
                    <a:pt x="601" y="1378"/>
                  </a:lnTo>
                  <a:lnTo>
                    <a:pt x="609" y="1391"/>
                  </a:lnTo>
                  <a:lnTo>
                    <a:pt x="616" y="1400"/>
                  </a:lnTo>
                  <a:lnTo>
                    <a:pt x="619" y="1408"/>
                  </a:lnTo>
                  <a:lnTo>
                    <a:pt x="620" y="1411"/>
                  </a:lnTo>
                  <a:close/>
                  <a:moveTo>
                    <a:pt x="189" y="809"/>
                  </a:moveTo>
                  <a:lnTo>
                    <a:pt x="214" y="841"/>
                  </a:lnTo>
                  <a:lnTo>
                    <a:pt x="234" y="868"/>
                  </a:lnTo>
                  <a:lnTo>
                    <a:pt x="241" y="880"/>
                  </a:lnTo>
                  <a:lnTo>
                    <a:pt x="246" y="889"/>
                  </a:lnTo>
                  <a:lnTo>
                    <a:pt x="250" y="895"/>
                  </a:lnTo>
                  <a:lnTo>
                    <a:pt x="250" y="899"/>
                  </a:lnTo>
                  <a:lnTo>
                    <a:pt x="248" y="899"/>
                  </a:lnTo>
                  <a:lnTo>
                    <a:pt x="243" y="894"/>
                  </a:lnTo>
                  <a:lnTo>
                    <a:pt x="236" y="889"/>
                  </a:lnTo>
                  <a:lnTo>
                    <a:pt x="227" y="879"/>
                  </a:lnTo>
                  <a:lnTo>
                    <a:pt x="205" y="855"/>
                  </a:lnTo>
                  <a:lnTo>
                    <a:pt x="180" y="824"/>
                  </a:lnTo>
                  <a:lnTo>
                    <a:pt x="154" y="792"/>
                  </a:lnTo>
                  <a:lnTo>
                    <a:pt x="134" y="764"/>
                  </a:lnTo>
                  <a:lnTo>
                    <a:pt x="127" y="753"/>
                  </a:lnTo>
                  <a:lnTo>
                    <a:pt x="121" y="744"/>
                  </a:lnTo>
                  <a:lnTo>
                    <a:pt x="118" y="738"/>
                  </a:lnTo>
                  <a:lnTo>
                    <a:pt x="118" y="735"/>
                  </a:lnTo>
                  <a:lnTo>
                    <a:pt x="120" y="735"/>
                  </a:lnTo>
                  <a:lnTo>
                    <a:pt x="126" y="738"/>
                  </a:lnTo>
                  <a:lnTo>
                    <a:pt x="132" y="744"/>
                  </a:lnTo>
                  <a:lnTo>
                    <a:pt x="141" y="753"/>
                  </a:lnTo>
                  <a:lnTo>
                    <a:pt x="163" y="778"/>
                  </a:lnTo>
                  <a:lnTo>
                    <a:pt x="189" y="809"/>
                  </a:lnTo>
                  <a:close/>
                  <a:moveTo>
                    <a:pt x="432" y="1122"/>
                  </a:moveTo>
                  <a:lnTo>
                    <a:pt x="430" y="1121"/>
                  </a:lnTo>
                  <a:lnTo>
                    <a:pt x="425" y="1118"/>
                  </a:lnTo>
                  <a:lnTo>
                    <a:pt x="417" y="1111"/>
                  </a:lnTo>
                  <a:lnTo>
                    <a:pt x="408" y="1103"/>
                  </a:lnTo>
                  <a:lnTo>
                    <a:pt x="385" y="1077"/>
                  </a:lnTo>
                  <a:lnTo>
                    <a:pt x="358" y="1044"/>
                  </a:lnTo>
                  <a:lnTo>
                    <a:pt x="331" y="1011"/>
                  </a:lnTo>
                  <a:lnTo>
                    <a:pt x="309" y="982"/>
                  </a:lnTo>
                  <a:lnTo>
                    <a:pt x="302" y="970"/>
                  </a:lnTo>
                  <a:lnTo>
                    <a:pt x="296" y="961"/>
                  </a:lnTo>
                  <a:lnTo>
                    <a:pt x="293" y="955"/>
                  </a:lnTo>
                  <a:lnTo>
                    <a:pt x="292" y="950"/>
                  </a:lnTo>
                  <a:lnTo>
                    <a:pt x="295" y="951"/>
                  </a:lnTo>
                  <a:lnTo>
                    <a:pt x="299" y="955"/>
                  </a:lnTo>
                  <a:lnTo>
                    <a:pt x="307" y="961"/>
                  </a:lnTo>
                  <a:lnTo>
                    <a:pt x="316" y="970"/>
                  </a:lnTo>
                  <a:lnTo>
                    <a:pt x="339" y="996"/>
                  </a:lnTo>
                  <a:lnTo>
                    <a:pt x="367" y="1028"/>
                  </a:lnTo>
                  <a:lnTo>
                    <a:pt x="394" y="1063"/>
                  </a:lnTo>
                  <a:lnTo>
                    <a:pt x="415" y="1091"/>
                  </a:lnTo>
                  <a:lnTo>
                    <a:pt x="422" y="1103"/>
                  </a:lnTo>
                  <a:lnTo>
                    <a:pt x="429" y="1111"/>
                  </a:lnTo>
                  <a:lnTo>
                    <a:pt x="431" y="1118"/>
                  </a:lnTo>
                  <a:lnTo>
                    <a:pt x="432" y="1122"/>
                  </a:lnTo>
                  <a:close/>
                  <a:moveTo>
                    <a:pt x="556" y="1257"/>
                  </a:moveTo>
                  <a:lnTo>
                    <a:pt x="584" y="1293"/>
                  </a:lnTo>
                  <a:lnTo>
                    <a:pt x="607" y="1322"/>
                  </a:lnTo>
                  <a:lnTo>
                    <a:pt x="616" y="1335"/>
                  </a:lnTo>
                  <a:lnTo>
                    <a:pt x="622" y="1344"/>
                  </a:lnTo>
                  <a:lnTo>
                    <a:pt x="625" y="1351"/>
                  </a:lnTo>
                  <a:lnTo>
                    <a:pt x="625" y="1354"/>
                  </a:lnTo>
                  <a:lnTo>
                    <a:pt x="623" y="1354"/>
                  </a:lnTo>
                  <a:lnTo>
                    <a:pt x="618" y="1351"/>
                  </a:lnTo>
                  <a:lnTo>
                    <a:pt x="610" y="1343"/>
                  </a:lnTo>
                  <a:lnTo>
                    <a:pt x="601" y="1334"/>
                  </a:lnTo>
                  <a:lnTo>
                    <a:pt x="576" y="1308"/>
                  </a:lnTo>
                  <a:lnTo>
                    <a:pt x="546" y="1273"/>
                  </a:lnTo>
                  <a:lnTo>
                    <a:pt x="517" y="1239"/>
                  </a:lnTo>
                  <a:lnTo>
                    <a:pt x="495" y="1208"/>
                  </a:lnTo>
                  <a:lnTo>
                    <a:pt x="487" y="1196"/>
                  </a:lnTo>
                  <a:lnTo>
                    <a:pt x="481" y="1187"/>
                  </a:lnTo>
                  <a:lnTo>
                    <a:pt x="478" y="1180"/>
                  </a:lnTo>
                  <a:lnTo>
                    <a:pt x="478" y="1176"/>
                  </a:lnTo>
                  <a:lnTo>
                    <a:pt x="480" y="1176"/>
                  </a:lnTo>
                  <a:lnTo>
                    <a:pt x="485" y="1180"/>
                  </a:lnTo>
                  <a:lnTo>
                    <a:pt x="493" y="1187"/>
                  </a:lnTo>
                  <a:lnTo>
                    <a:pt x="502" y="1196"/>
                  </a:lnTo>
                  <a:lnTo>
                    <a:pt x="527" y="1222"/>
                  </a:lnTo>
                  <a:lnTo>
                    <a:pt x="556" y="1257"/>
                  </a:lnTo>
                  <a:close/>
                  <a:moveTo>
                    <a:pt x="212" y="796"/>
                  </a:moveTo>
                  <a:lnTo>
                    <a:pt x="188" y="765"/>
                  </a:lnTo>
                  <a:lnTo>
                    <a:pt x="169" y="738"/>
                  </a:lnTo>
                  <a:lnTo>
                    <a:pt x="161" y="727"/>
                  </a:lnTo>
                  <a:lnTo>
                    <a:pt x="157" y="718"/>
                  </a:lnTo>
                  <a:lnTo>
                    <a:pt x="154" y="713"/>
                  </a:lnTo>
                  <a:lnTo>
                    <a:pt x="154" y="710"/>
                  </a:lnTo>
                  <a:lnTo>
                    <a:pt x="156" y="710"/>
                  </a:lnTo>
                  <a:lnTo>
                    <a:pt x="160" y="713"/>
                  </a:lnTo>
                  <a:lnTo>
                    <a:pt x="167" y="718"/>
                  </a:lnTo>
                  <a:lnTo>
                    <a:pt x="175" y="727"/>
                  </a:lnTo>
                  <a:lnTo>
                    <a:pt x="197" y="751"/>
                  </a:lnTo>
                  <a:lnTo>
                    <a:pt x="222" y="781"/>
                  </a:lnTo>
                  <a:lnTo>
                    <a:pt x="245" y="812"/>
                  </a:lnTo>
                  <a:lnTo>
                    <a:pt x="265" y="838"/>
                  </a:lnTo>
                  <a:lnTo>
                    <a:pt x="272" y="849"/>
                  </a:lnTo>
                  <a:lnTo>
                    <a:pt x="277" y="858"/>
                  </a:lnTo>
                  <a:lnTo>
                    <a:pt x="280" y="864"/>
                  </a:lnTo>
                  <a:lnTo>
                    <a:pt x="280" y="867"/>
                  </a:lnTo>
                  <a:lnTo>
                    <a:pt x="278" y="867"/>
                  </a:lnTo>
                  <a:lnTo>
                    <a:pt x="273" y="864"/>
                  </a:lnTo>
                  <a:lnTo>
                    <a:pt x="267" y="859"/>
                  </a:lnTo>
                  <a:lnTo>
                    <a:pt x="258" y="850"/>
                  </a:lnTo>
                  <a:lnTo>
                    <a:pt x="237" y="826"/>
                  </a:lnTo>
                  <a:lnTo>
                    <a:pt x="212" y="796"/>
                  </a:lnTo>
                  <a:close/>
                  <a:moveTo>
                    <a:pt x="393" y="991"/>
                  </a:moveTo>
                  <a:lnTo>
                    <a:pt x="419" y="1024"/>
                  </a:lnTo>
                  <a:lnTo>
                    <a:pt x="439" y="1052"/>
                  </a:lnTo>
                  <a:lnTo>
                    <a:pt x="446" y="1063"/>
                  </a:lnTo>
                  <a:lnTo>
                    <a:pt x="452" y="1072"/>
                  </a:lnTo>
                  <a:lnTo>
                    <a:pt x="455" y="1078"/>
                  </a:lnTo>
                  <a:lnTo>
                    <a:pt x="455" y="1082"/>
                  </a:lnTo>
                  <a:lnTo>
                    <a:pt x="453" y="1081"/>
                  </a:lnTo>
                  <a:lnTo>
                    <a:pt x="447" y="1078"/>
                  </a:lnTo>
                  <a:lnTo>
                    <a:pt x="441" y="1072"/>
                  </a:lnTo>
                  <a:lnTo>
                    <a:pt x="432" y="1063"/>
                  </a:lnTo>
                  <a:lnTo>
                    <a:pt x="410" y="1039"/>
                  </a:lnTo>
                  <a:lnTo>
                    <a:pt x="384" y="1008"/>
                  </a:lnTo>
                  <a:lnTo>
                    <a:pt x="358" y="975"/>
                  </a:lnTo>
                  <a:lnTo>
                    <a:pt x="337" y="947"/>
                  </a:lnTo>
                  <a:lnTo>
                    <a:pt x="330" y="936"/>
                  </a:lnTo>
                  <a:lnTo>
                    <a:pt x="324" y="927"/>
                  </a:lnTo>
                  <a:lnTo>
                    <a:pt x="321" y="921"/>
                  </a:lnTo>
                  <a:lnTo>
                    <a:pt x="321" y="918"/>
                  </a:lnTo>
                  <a:lnTo>
                    <a:pt x="323" y="918"/>
                  </a:lnTo>
                  <a:lnTo>
                    <a:pt x="329" y="921"/>
                  </a:lnTo>
                  <a:lnTo>
                    <a:pt x="335" y="927"/>
                  </a:lnTo>
                  <a:lnTo>
                    <a:pt x="345" y="936"/>
                  </a:lnTo>
                  <a:lnTo>
                    <a:pt x="366" y="960"/>
                  </a:lnTo>
                  <a:lnTo>
                    <a:pt x="393" y="991"/>
                  </a:lnTo>
                  <a:close/>
                  <a:moveTo>
                    <a:pt x="641" y="1304"/>
                  </a:moveTo>
                  <a:lnTo>
                    <a:pt x="638" y="1304"/>
                  </a:lnTo>
                  <a:lnTo>
                    <a:pt x="633" y="1301"/>
                  </a:lnTo>
                  <a:lnTo>
                    <a:pt x="625" y="1295"/>
                  </a:lnTo>
                  <a:lnTo>
                    <a:pt x="616" y="1286"/>
                  </a:lnTo>
                  <a:lnTo>
                    <a:pt x="592" y="1260"/>
                  </a:lnTo>
                  <a:lnTo>
                    <a:pt x="564" y="1228"/>
                  </a:lnTo>
                  <a:lnTo>
                    <a:pt x="537" y="1194"/>
                  </a:lnTo>
                  <a:lnTo>
                    <a:pt x="515" y="1165"/>
                  </a:lnTo>
                  <a:lnTo>
                    <a:pt x="508" y="1153"/>
                  </a:lnTo>
                  <a:lnTo>
                    <a:pt x="502" y="1144"/>
                  </a:lnTo>
                  <a:lnTo>
                    <a:pt x="499" y="1137"/>
                  </a:lnTo>
                  <a:lnTo>
                    <a:pt x="498" y="1134"/>
                  </a:lnTo>
                  <a:lnTo>
                    <a:pt x="501" y="1134"/>
                  </a:lnTo>
                  <a:lnTo>
                    <a:pt x="506" y="1137"/>
                  </a:lnTo>
                  <a:lnTo>
                    <a:pt x="513" y="1144"/>
                  </a:lnTo>
                  <a:lnTo>
                    <a:pt x="523" y="1153"/>
                  </a:lnTo>
                  <a:lnTo>
                    <a:pt x="547" y="1178"/>
                  </a:lnTo>
                  <a:lnTo>
                    <a:pt x="575" y="1212"/>
                  </a:lnTo>
                  <a:lnTo>
                    <a:pt x="602" y="1245"/>
                  </a:lnTo>
                  <a:lnTo>
                    <a:pt x="623" y="1274"/>
                  </a:lnTo>
                  <a:lnTo>
                    <a:pt x="631" y="1285"/>
                  </a:lnTo>
                  <a:lnTo>
                    <a:pt x="637" y="1295"/>
                  </a:lnTo>
                  <a:lnTo>
                    <a:pt x="639" y="1301"/>
                  </a:lnTo>
                  <a:lnTo>
                    <a:pt x="641" y="1304"/>
                  </a:lnTo>
                  <a:close/>
                  <a:moveTo>
                    <a:pt x="160" y="645"/>
                  </a:moveTo>
                  <a:lnTo>
                    <a:pt x="158" y="645"/>
                  </a:lnTo>
                  <a:lnTo>
                    <a:pt x="155" y="643"/>
                  </a:lnTo>
                  <a:lnTo>
                    <a:pt x="148" y="637"/>
                  </a:lnTo>
                  <a:lnTo>
                    <a:pt x="141" y="630"/>
                  </a:lnTo>
                  <a:lnTo>
                    <a:pt x="121" y="608"/>
                  </a:lnTo>
                  <a:lnTo>
                    <a:pt x="99" y="580"/>
                  </a:lnTo>
                  <a:lnTo>
                    <a:pt x="77" y="551"/>
                  </a:lnTo>
                  <a:lnTo>
                    <a:pt x="60" y="527"/>
                  </a:lnTo>
                  <a:lnTo>
                    <a:pt x="53" y="518"/>
                  </a:lnTo>
                  <a:lnTo>
                    <a:pt x="49" y="509"/>
                  </a:lnTo>
                  <a:lnTo>
                    <a:pt x="47" y="504"/>
                  </a:lnTo>
                  <a:lnTo>
                    <a:pt x="46" y="500"/>
                  </a:lnTo>
                  <a:lnTo>
                    <a:pt x="48" y="500"/>
                  </a:lnTo>
                  <a:lnTo>
                    <a:pt x="52" y="504"/>
                  </a:lnTo>
                  <a:lnTo>
                    <a:pt x="59" y="509"/>
                  </a:lnTo>
                  <a:lnTo>
                    <a:pt x="66" y="517"/>
                  </a:lnTo>
                  <a:lnTo>
                    <a:pt x="86" y="538"/>
                  </a:lnTo>
                  <a:lnTo>
                    <a:pt x="108" y="566"/>
                  </a:lnTo>
                  <a:lnTo>
                    <a:pt x="130" y="594"/>
                  </a:lnTo>
                  <a:lnTo>
                    <a:pt x="147" y="619"/>
                  </a:lnTo>
                  <a:lnTo>
                    <a:pt x="154" y="629"/>
                  </a:lnTo>
                  <a:lnTo>
                    <a:pt x="158" y="636"/>
                  </a:lnTo>
                  <a:lnTo>
                    <a:pt x="160" y="643"/>
                  </a:lnTo>
                  <a:lnTo>
                    <a:pt x="160" y="645"/>
                  </a:lnTo>
                  <a:close/>
                  <a:moveTo>
                    <a:pt x="254" y="775"/>
                  </a:moveTo>
                  <a:lnTo>
                    <a:pt x="230" y="745"/>
                  </a:lnTo>
                  <a:lnTo>
                    <a:pt x="212" y="719"/>
                  </a:lnTo>
                  <a:lnTo>
                    <a:pt x="205" y="709"/>
                  </a:lnTo>
                  <a:lnTo>
                    <a:pt x="200" y="701"/>
                  </a:lnTo>
                  <a:lnTo>
                    <a:pt x="198" y="695"/>
                  </a:lnTo>
                  <a:lnTo>
                    <a:pt x="198" y="691"/>
                  </a:lnTo>
                  <a:lnTo>
                    <a:pt x="200" y="691"/>
                  </a:lnTo>
                  <a:lnTo>
                    <a:pt x="204" y="695"/>
                  </a:lnTo>
                  <a:lnTo>
                    <a:pt x="211" y="700"/>
                  </a:lnTo>
                  <a:lnTo>
                    <a:pt x="218" y="709"/>
                  </a:lnTo>
                  <a:lnTo>
                    <a:pt x="239" y="731"/>
                  </a:lnTo>
                  <a:lnTo>
                    <a:pt x="263" y="759"/>
                  </a:lnTo>
                  <a:lnTo>
                    <a:pt x="286" y="790"/>
                  </a:lnTo>
                  <a:lnTo>
                    <a:pt x="305" y="816"/>
                  </a:lnTo>
                  <a:lnTo>
                    <a:pt x="311" y="825"/>
                  </a:lnTo>
                  <a:lnTo>
                    <a:pt x="316" y="834"/>
                  </a:lnTo>
                  <a:lnTo>
                    <a:pt x="319" y="839"/>
                  </a:lnTo>
                  <a:lnTo>
                    <a:pt x="319" y="843"/>
                  </a:lnTo>
                  <a:lnTo>
                    <a:pt x="317" y="843"/>
                  </a:lnTo>
                  <a:lnTo>
                    <a:pt x="312" y="840"/>
                  </a:lnTo>
                  <a:lnTo>
                    <a:pt x="306" y="834"/>
                  </a:lnTo>
                  <a:lnTo>
                    <a:pt x="298" y="826"/>
                  </a:lnTo>
                  <a:lnTo>
                    <a:pt x="278" y="804"/>
                  </a:lnTo>
                  <a:lnTo>
                    <a:pt x="254" y="775"/>
                  </a:lnTo>
                  <a:close/>
                  <a:moveTo>
                    <a:pt x="428" y="961"/>
                  </a:moveTo>
                  <a:lnTo>
                    <a:pt x="452" y="993"/>
                  </a:lnTo>
                  <a:lnTo>
                    <a:pt x="471" y="1019"/>
                  </a:lnTo>
                  <a:lnTo>
                    <a:pt x="479" y="1030"/>
                  </a:lnTo>
                  <a:lnTo>
                    <a:pt x="484" y="1039"/>
                  </a:lnTo>
                  <a:lnTo>
                    <a:pt x="486" y="1045"/>
                  </a:lnTo>
                  <a:lnTo>
                    <a:pt x="487" y="1049"/>
                  </a:lnTo>
                  <a:lnTo>
                    <a:pt x="484" y="1049"/>
                  </a:lnTo>
                  <a:lnTo>
                    <a:pt x="480" y="1045"/>
                  </a:lnTo>
                  <a:lnTo>
                    <a:pt x="473" y="1040"/>
                  </a:lnTo>
                  <a:lnTo>
                    <a:pt x="465" y="1031"/>
                  </a:lnTo>
                  <a:lnTo>
                    <a:pt x="443" y="1008"/>
                  </a:lnTo>
                  <a:lnTo>
                    <a:pt x="417" y="977"/>
                  </a:lnTo>
                  <a:lnTo>
                    <a:pt x="392" y="947"/>
                  </a:lnTo>
                  <a:lnTo>
                    <a:pt x="373" y="920"/>
                  </a:lnTo>
                  <a:lnTo>
                    <a:pt x="366" y="909"/>
                  </a:lnTo>
                  <a:lnTo>
                    <a:pt x="361" y="901"/>
                  </a:lnTo>
                  <a:lnTo>
                    <a:pt x="359" y="894"/>
                  </a:lnTo>
                  <a:lnTo>
                    <a:pt x="358" y="891"/>
                  </a:lnTo>
                  <a:lnTo>
                    <a:pt x="360" y="891"/>
                  </a:lnTo>
                  <a:lnTo>
                    <a:pt x="365" y="894"/>
                  </a:lnTo>
                  <a:lnTo>
                    <a:pt x="372" y="900"/>
                  </a:lnTo>
                  <a:lnTo>
                    <a:pt x="380" y="908"/>
                  </a:lnTo>
                  <a:lnTo>
                    <a:pt x="402" y="931"/>
                  </a:lnTo>
                  <a:lnTo>
                    <a:pt x="428" y="961"/>
                  </a:lnTo>
                  <a:close/>
                  <a:moveTo>
                    <a:pt x="602" y="1173"/>
                  </a:moveTo>
                  <a:lnTo>
                    <a:pt x="628" y="1205"/>
                  </a:lnTo>
                  <a:lnTo>
                    <a:pt x="648" y="1232"/>
                  </a:lnTo>
                  <a:lnTo>
                    <a:pt x="656" y="1244"/>
                  </a:lnTo>
                  <a:lnTo>
                    <a:pt x="661" y="1253"/>
                  </a:lnTo>
                  <a:lnTo>
                    <a:pt x="664" y="1259"/>
                  </a:lnTo>
                  <a:lnTo>
                    <a:pt x="664" y="1262"/>
                  </a:lnTo>
                  <a:lnTo>
                    <a:pt x="662" y="1262"/>
                  </a:lnTo>
                  <a:lnTo>
                    <a:pt x="658" y="1259"/>
                  </a:lnTo>
                  <a:lnTo>
                    <a:pt x="650" y="1254"/>
                  </a:lnTo>
                  <a:lnTo>
                    <a:pt x="642" y="1245"/>
                  </a:lnTo>
                  <a:lnTo>
                    <a:pt x="618" y="1220"/>
                  </a:lnTo>
                  <a:lnTo>
                    <a:pt x="592" y="1190"/>
                  </a:lnTo>
                  <a:lnTo>
                    <a:pt x="565" y="1157"/>
                  </a:lnTo>
                  <a:lnTo>
                    <a:pt x="544" y="1128"/>
                  </a:lnTo>
                  <a:lnTo>
                    <a:pt x="537" y="1118"/>
                  </a:lnTo>
                  <a:lnTo>
                    <a:pt x="531" y="1108"/>
                  </a:lnTo>
                  <a:lnTo>
                    <a:pt x="528" y="1103"/>
                  </a:lnTo>
                  <a:lnTo>
                    <a:pt x="528" y="1098"/>
                  </a:lnTo>
                  <a:lnTo>
                    <a:pt x="530" y="1098"/>
                  </a:lnTo>
                  <a:lnTo>
                    <a:pt x="536" y="1102"/>
                  </a:lnTo>
                  <a:lnTo>
                    <a:pt x="543" y="1108"/>
                  </a:lnTo>
                  <a:lnTo>
                    <a:pt x="552" y="1117"/>
                  </a:lnTo>
                  <a:lnTo>
                    <a:pt x="575" y="1141"/>
                  </a:lnTo>
                  <a:lnTo>
                    <a:pt x="602" y="1173"/>
                  </a:lnTo>
                  <a:close/>
                  <a:moveTo>
                    <a:pt x="163" y="560"/>
                  </a:moveTo>
                  <a:lnTo>
                    <a:pt x="185" y="587"/>
                  </a:lnTo>
                  <a:lnTo>
                    <a:pt x="201" y="610"/>
                  </a:lnTo>
                  <a:lnTo>
                    <a:pt x="208" y="619"/>
                  </a:lnTo>
                  <a:lnTo>
                    <a:pt x="211" y="627"/>
                  </a:lnTo>
                  <a:lnTo>
                    <a:pt x="214" y="633"/>
                  </a:lnTo>
                  <a:lnTo>
                    <a:pt x="214" y="635"/>
                  </a:lnTo>
                  <a:lnTo>
                    <a:pt x="212" y="635"/>
                  </a:lnTo>
                  <a:lnTo>
                    <a:pt x="208" y="633"/>
                  </a:lnTo>
                  <a:lnTo>
                    <a:pt x="202" y="628"/>
                  </a:lnTo>
                  <a:lnTo>
                    <a:pt x="195" y="620"/>
                  </a:lnTo>
                  <a:lnTo>
                    <a:pt x="176" y="600"/>
                  </a:lnTo>
                  <a:lnTo>
                    <a:pt x="155" y="574"/>
                  </a:lnTo>
                  <a:lnTo>
                    <a:pt x="133" y="546"/>
                  </a:lnTo>
                  <a:lnTo>
                    <a:pt x="117" y="522"/>
                  </a:lnTo>
                  <a:lnTo>
                    <a:pt x="110" y="513"/>
                  </a:lnTo>
                  <a:lnTo>
                    <a:pt x="106" y="505"/>
                  </a:lnTo>
                  <a:lnTo>
                    <a:pt x="104" y="499"/>
                  </a:lnTo>
                  <a:lnTo>
                    <a:pt x="104" y="497"/>
                  </a:lnTo>
                  <a:lnTo>
                    <a:pt x="106" y="497"/>
                  </a:lnTo>
                  <a:lnTo>
                    <a:pt x="110" y="499"/>
                  </a:lnTo>
                  <a:lnTo>
                    <a:pt x="116" y="505"/>
                  </a:lnTo>
                  <a:lnTo>
                    <a:pt x="123" y="512"/>
                  </a:lnTo>
                  <a:lnTo>
                    <a:pt x="142" y="533"/>
                  </a:lnTo>
                  <a:lnTo>
                    <a:pt x="163" y="560"/>
                  </a:lnTo>
                  <a:close/>
                  <a:moveTo>
                    <a:pt x="365" y="824"/>
                  </a:moveTo>
                  <a:lnTo>
                    <a:pt x="363" y="824"/>
                  </a:lnTo>
                  <a:lnTo>
                    <a:pt x="359" y="822"/>
                  </a:lnTo>
                  <a:lnTo>
                    <a:pt x="353" y="817"/>
                  </a:lnTo>
                  <a:lnTo>
                    <a:pt x="346" y="809"/>
                  </a:lnTo>
                  <a:lnTo>
                    <a:pt x="326" y="787"/>
                  </a:lnTo>
                  <a:lnTo>
                    <a:pt x="303" y="759"/>
                  </a:lnTo>
                  <a:lnTo>
                    <a:pt x="281" y="731"/>
                  </a:lnTo>
                  <a:lnTo>
                    <a:pt x="263" y="707"/>
                  </a:lnTo>
                  <a:lnTo>
                    <a:pt x="256" y="697"/>
                  </a:lnTo>
                  <a:lnTo>
                    <a:pt x="252" y="688"/>
                  </a:lnTo>
                  <a:lnTo>
                    <a:pt x="250" y="683"/>
                  </a:lnTo>
                  <a:lnTo>
                    <a:pt x="250" y="680"/>
                  </a:lnTo>
                  <a:lnTo>
                    <a:pt x="252" y="680"/>
                  </a:lnTo>
                  <a:lnTo>
                    <a:pt x="256" y="683"/>
                  </a:lnTo>
                  <a:lnTo>
                    <a:pt x="262" y="688"/>
                  </a:lnTo>
                  <a:lnTo>
                    <a:pt x="270" y="696"/>
                  </a:lnTo>
                  <a:lnTo>
                    <a:pt x="290" y="717"/>
                  </a:lnTo>
                  <a:lnTo>
                    <a:pt x="312" y="744"/>
                  </a:lnTo>
                  <a:lnTo>
                    <a:pt x="335" y="773"/>
                  </a:lnTo>
                  <a:lnTo>
                    <a:pt x="352" y="798"/>
                  </a:lnTo>
                  <a:lnTo>
                    <a:pt x="359" y="808"/>
                  </a:lnTo>
                  <a:lnTo>
                    <a:pt x="363" y="816"/>
                  </a:lnTo>
                  <a:lnTo>
                    <a:pt x="365" y="821"/>
                  </a:lnTo>
                  <a:lnTo>
                    <a:pt x="365" y="824"/>
                  </a:lnTo>
                  <a:close/>
                  <a:moveTo>
                    <a:pt x="470" y="939"/>
                  </a:moveTo>
                  <a:lnTo>
                    <a:pt x="494" y="968"/>
                  </a:lnTo>
                  <a:lnTo>
                    <a:pt x="512" y="994"/>
                  </a:lnTo>
                  <a:lnTo>
                    <a:pt x="520" y="1004"/>
                  </a:lnTo>
                  <a:lnTo>
                    <a:pt x="524" y="1013"/>
                  </a:lnTo>
                  <a:lnTo>
                    <a:pt x="527" y="1018"/>
                  </a:lnTo>
                  <a:lnTo>
                    <a:pt x="527" y="1022"/>
                  </a:lnTo>
                  <a:lnTo>
                    <a:pt x="525" y="1022"/>
                  </a:lnTo>
                  <a:lnTo>
                    <a:pt x="521" y="1019"/>
                  </a:lnTo>
                  <a:lnTo>
                    <a:pt x="513" y="1013"/>
                  </a:lnTo>
                  <a:lnTo>
                    <a:pt x="506" y="1005"/>
                  </a:lnTo>
                  <a:lnTo>
                    <a:pt x="485" y="983"/>
                  </a:lnTo>
                  <a:lnTo>
                    <a:pt x="460" y="955"/>
                  </a:lnTo>
                  <a:lnTo>
                    <a:pt x="436" y="925"/>
                  </a:lnTo>
                  <a:lnTo>
                    <a:pt x="418" y="899"/>
                  </a:lnTo>
                  <a:lnTo>
                    <a:pt x="412" y="888"/>
                  </a:lnTo>
                  <a:lnTo>
                    <a:pt x="406" y="880"/>
                  </a:lnTo>
                  <a:lnTo>
                    <a:pt x="404" y="874"/>
                  </a:lnTo>
                  <a:lnTo>
                    <a:pt x="404" y="871"/>
                  </a:lnTo>
                  <a:lnTo>
                    <a:pt x="406" y="871"/>
                  </a:lnTo>
                  <a:lnTo>
                    <a:pt x="411" y="874"/>
                  </a:lnTo>
                  <a:lnTo>
                    <a:pt x="417" y="879"/>
                  </a:lnTo>
                  <a:lnTo>
                    <a:pt x="426" y="887"/>
                  </a:lnTo>
                  <a:lnTo>
                    <a:pt x="446" y="909"/>
                  </a:lnTo>
                  <a:lnTo>
                    <a:pt x="470" y="939"/>
                  </a:lnTo>
                  <a:close/>
                  <a:moveTo>
                    <a:pt x="137" y="457"/>
                  </a:moveTo>
                  <a:lnTo>
                    <a:pt x="135" y="457"/>
                  </a:lnTo>
                  <a:lnTo>
                    <a:pt x="132" y="455"/>
                  </a:lnTo>
                  <a:lnTo>
                    <a:pt x="127" y="451"/>
                  </a:lnTo>
                  <a:lnTo>
                    <a:pt x="120" y="444"/>
                  </a:lnTo>
                  <a:lnTo>
                    <a:pt x="103" y="426"/>
                  </a:lnTo>
                  <a:lnTo>
                    <a:pt x="83" y="401"/>
                  </a:lnTo>
                  <a:lnTo>
                    <a:pt x="64" y="376"/>
                  </a:lnTo>
                  <a:lnTo>
                    <a:pt x="49" y="355"/>
                  </a:lnTo>
                  <a:lnTo>
                    <a:pt x="44" y="346"/>
                  </a:lnTo>
                  <a:lnTo>
                    <a:pt x="40" y="339"/>
                  </a:lnTo>
                  <a:lnTo>
                    <a:pt x="38" y="334"/>
                  </a:lnTo>
                  <a:lnTo>
                    <a:pt x="38" y="331"/>
                  </a:lnTo>
                  <a:lnTo>
                    <a:pt x="40" y="331"/>
                  </a:lnTo>
                  <a:lnTo>
                    <a:pt x="44" y="333"/>
                  </a:lnTo>
                  <a:lnTo>
                    <a:pt x="49" y="337"/>
                  </a:lnTo>
                  <a:lnTo>
                    <a:pt x="55" y="345"/>
                  </a:lnTo>
                  <a:lnTo>
                    <a:pt x="73" y="363"/>
                  </a:lnTo>
                  <a:lnTo>
                    <a:pt x="92" y="387"/>
                  </a:lnTo>
                  <a:lnTo>
                    <a:pt x="110" y="413"/>
                  </a:lnTo>
                  <a:lnTo>
                    <a:pt x="126" y="435"/>
                  </a:lnTo>
                  <a:lnTo>
                    <a:pt x="131" y="443"/>
                  </a:lnTo>
                  <a:lnTo>
                    <a:pt x="135" y="450"/>
                  </a:lnTo>
                  <a:lnTo>
                    <a:pt x="137" y="455"/>
                  </a:lnTo>
                  <a:lnTo>
                    <a:pt x="137" y="457"/>
                  </a:lnTo>
                  <a:close/>
                  <a:moveTo>
                    <a:pt x="227" y="558"/>
                  </a:moveTo>
                  <a:lnTo>
                    <a:pt x="246" y="585"/>
                  </a:lnTo>
                  <a:lnTo>
                    <a:pt x="263" y="607"/>
                  </a:lnTo>
                  <a:lnTo>
                    <a:pt x="269" y="616"/>
                  </a:lnTo>
                  <a:lnTo>
                    <a:pt x="272" y="623"/>
                  </a:lnTo>
                  <a:lnTo>
                    <a:pt x="275" y="629"/>
                  </a:lnTo>
                  <a:lnTo>
                    <a:pt x="275" y="631"/>
                  </a:lnTo>
                  <a:lnTo>
                    <a:pt x="273" y="631"/>
                  </a:lnTo>
                  <a:lnTo>
                    <a:pt x="269" y="629"/>
                  </a:lnTo>
                  <a:lnTo>
                    <a:pt x="264" y="623"/>
                  </a:lnTo>
                  <a:lnTo>
                    <a:pt x="256" y="617"/>
                  </a:lnTo>
                  <a:lnTo>
                    <a:pt x="239" y="598"/>
                  </a:lnTo>
                  <a:lnTo>
                    <a:pt x="217" y="572"/>
                  </a:lnTo>
                  <a:lnTo>
                    <a:pt x="198" y="546"/>
                  </a:lnTo>
                  <a:lnTo>
                    <a:pt x="182" y="523"/>
                  </a:lnTo>
                  <a:lnTo>
                    <a:pt x="176" y="513"/>
                  </a:lnTo>
                  <a:lnTo>
                    <a:pt x="172" y="506"/>
                  </a:lnTo>
                  <a:lnTo>
                    <a:pt x="170" y="501"/>
                  </a:lnTo>
                  <a:lnTo>
                    <a:pt x="169" y="498"/>
                  </a:lnTo>
                  <a:lnTo>
                    <a:pt x="171" y="498"/>
                  </a:lnTo>
                  <a:lnTo>
                    <a:pt x="175" y="500"/>
                  </a:lnTo>
                  <a:lnTo>
                    <a:pt x="181" y="506"/>
                  </a:lnTo>
                  <a:lnTo>
                    <a:pt x="188" y="512"/>
                  </a:lnTo>
                  <a:lnTo>
                    <a:pt x="205" y="533"/>
                  </a:lnTo>
                  <a:lnTo>
                    <a:pt x="227" y="558"/>
                  </a:lnTo>
                  <a:close/>
                  <a:moveTo>
                    <a:pt x="370" y="736"/>
                  </a:moveTo>
                  <a:lnTo>
                    <a:pt x="391" y="763"/>
                  </a:lnTo>
                  <a:lnTo>
                    <a:pt x="408" y="786"/>
                  </a:lnTo>
                  <a:lnTo>
                    <a:pt x="414" y="796"/>
                  </a:lnTo>
                  <a:lnTo>
                    <a:pt x="418" y="804"/>
                  </a:lnTo>
                  <a:lnTo>
                    <a:pt x="421" y="809"/>
                  </a:lnTo>
                  <a:lnTo>
                    <a:pt x="421" y="812"/>
                  </a:lnTo>
                  <a:lnTo>
                    <a:pt x="419" y="812"/>
                  </a:lnTo>
                  <a:lnTo>
                    <a:pt x="415" y="810"/>
                  </a:lnTo>
                  <a:lnTo>
                    <a:pt x="408" y="805"/>
                  </a:lnTo>
                  <a:lnTo>
                    <a:pt x="401" y="797"/>
                  </a:lnTo>
                  <a:lnTo>
                    <a:pt x="383" y="778"/>
                  </a:lnTo>
                  <a:lnTo>
                    <a:pt x="361" y="751"/>
                  </a:lnTo>
                  <a:lnTo>
                    <a:pt x="339" y="724"/>
                  </a:lnTo>
                  <a:lnTo>
                    <a:pt x="322" y="700"/>
                  </a:lnTo>
                  <a:lnTo>
                    <a:pt x="317" y="690"/>
                  </a:lnTo>
                  <a:lnTo>
                    <a:pt x="311" y="683"/>
                  </a:lnTo>
                  <a:lnTo>
                    <a:pt x="309" y="676"/>
                  </a:lnTo>
                  <a:lnTo>
                    <a:pt x="309" y="674"/>
                  </a:lnTo>
                  <a:lnTo>
                    <a:pt x="311" y="674"/>
                  </a:lnTo>
                  <a:lnTo>
                    <a:pt x="316" y="676"/>
                  </a:lnTo>
                  <a:lnTo>
                    <a:pt x="321" y="682"/>
                  </a:lnTo>
                  <a:lnTo>
                    <a:pt x="329" y="689"/>
                  </a:lnTo>
                  <a:lnTo>
                    <a:pt x="348" y="710"/>
                  </a:lnTo>
                  <a:lnTo>
                    <a:pt x="370" y="736"/>
                  </a:lnTo>
                  <a:close/>
                  <a:moveTo>
                    <a:pt x="576" y="1001"/>
                  </a:moveTo>
                  <a:lnTo>
                    <a:pt x="574" y="1001"/>
                  </a:lnTo>
                  <a:lnTo>
                    <a:pt x="569" y="999"/>
                  </a:lnTo>
                  <a:lnTo>
                    <a:pt x="563" y="994"/>
                  </a:lnTo>
                  <a:lnTo>
                    <a:pt x="555" y="986"/>
                  </a:lnTo>
                  <a:lnTo>
                    <a:pt x="535" y="964"/>
                  </a:lnTo>
                  <a:lnTo>
                    <a:pt x="511" y="937"/>
                  </a:lnTo>
                  <a:lnTo>
                    <a:pt x="488" y="908"/>
                  </a:lnTo>
                  <a:lnTo>
                    <a:pt x="471" y="884"/>
                  </a:lnTo>
                  <a:lnTo>
                    <a:pt x="465" y="874"/>
                  </a:lnTo>
                  <a:lnTo>
                    <a:pt x="459" y="865"/>
                  </a:lnTo>
                  <a:lnTo>
                    <a:pt x="457" y="860"/>
                  </a:lnTo>
                  <a:lnTo>
                    <a:pt x="457" y="857"/>
                  </a:lnTo>
                  <a:lnTo>
                    <a:pt x="459" y="857"/>
                  </a:lnTo>
                  <a:lnTo>
                    <a:pt x="463" y="859"/>
                  </a:lnTo>
                  <a:lnTo>
                    <a:pt x="470" y="864"/>
                  </a:lnTo>
                  <a:lnTo>
                    <a:pt x="478" y="873"/>
                  </a:lnTo>
                  <a:lnTo>
                    <a:pt x="498" y="893"/>
                  </a:lnTo>
                  <a:lnTo>
                    <a:pt x="522" y="921"/>
                  </a:lnTo>
                  <a:lnTo>
                    <a:pt x="544" y="950"/>
                  </a:lnTo>
                  <a:lnTo>
                    <a:pt x="562" y="974"/>
                  </a:lnTo>
                  <a:lnTo>
                    <a:pt x="568" y="985"/>
                  </a:lnTo>
                  <a:lnTo>
                    <a:pt x="573" y="993"/>
                  </a:lnTo>
                  <a:lnTo>
                    <a:pt x="576" y="998"/>
                  </a:lnTo>
                  <a:lnTo>
                    <a:pt x="576" y="1001"/>
                  </a:lnTo>
                  <a:close/>
                  <a:moveTo>
                    <a:pt x="168" y="399"/>
                  </a:moveTo>
                  <a:lnTo>
                    <a:pt x="186" y="423"/>
                  </a:lnTo>
                  <a:lnTo>
                    <a:pt x="200" y="443"/>
                  </a:lnTo>
                  <a:lnTo>
                    <a:pt x="205" y="452"/>
                  </a:lnTo>
                  <a:lnTo>
                    <a:pt x="210" y="458"/>
                  </a:lnTo>
                  <a:lnTo>
                    <a:pt x="212" y="464"/>
                  </a:lnTo>
                  <a:lnTo>
                    <a:pt x="212" y="466"/>
                  </a:lnTo>
                  <a:lnTo>
                    <a:pt x="210" y="466"/>
                  </a:lnTo>
                  <a:lnTo>
                    <a:pt x="207" y="464"/>
                  </a:lnTo>
                  <a:lnTo>
                    <a:pt x="201" y="459"/>
                  </a:lnTo>
                  <a:lnTo>
                    <a:pt x="195" y="453"/>
                  </a:lnTo>
                  <a:lnTo>
                    <a:pt x="178" y="436"/>
                  </a:lnTo>
                  <a:lnTo>
                    <a:pt x="159" y="412"/>
                  </a:lnTo>
                  <a:lnTo>
                    <a:pt x="141" y="388"/>
                  </a:lnTo>
                  <a:lnTo>
                    <a:pt x="127" y="367"/>
                  </a:lnTo>
                  <a:lnTo>
                    <a:pt x="121" y="358"/>
                  </a:lnTo>
                  <a:lnTo>
                    <a:pt x="118" y="351"/>
                  </a:lnTo>
                  <a:lnTo>
                    <a:pt x="116" y="346"/>
                  </a:lnTo>
                  <a:lnTo>
                    <a:pt x="115" y="344"/>
                  </a:lnTo>
                  <a:lnTo>
                    <a:pt x="117" y="344"/>
                  </a:lnTo>
                  <a:lnTo>
                    <a:pt x="121" y="346"/>
                  </a:lnTo>
                  <a:lnTo>
                    <a:pt x="127" y="350"/>
                  </a:lnTo>
                  <a:lnTo>
                    <a:pt x="133" y="357"/>
                  </a:lnTo>
                  <a:lnTo>
                    <a:pt x="149" y="375"/>
                  </a:lnTo>
                  <a:lnTo>
                    <a:pt x="168" y="399"/>
                  </a:lnTo>
                  <a:close/>
                  <a:moveTo>
                    <a:pt x="344" y="632"/>
                  </a:moveTo>
                  <a:lnTo>
                    <a:pt x="341" y="632"/>
                  </a:lnTo>
                  <a:lnTo>
                    <a:pt x="338" y="630"/>
                  </a:lnTo>
                  <a:lnTo>
                    <a:pt x="333" y="626"/>
                  </a:lnTo>
                  <a:lnTo>
                    <a:pt x="326" y="619"/>
                  </a:lnTo>
                  <a:lnTo>
                    <a:pt x="309" y="601"/>
                  </a:lnTo>
                  <a:lnTo>
                    <a:pt x="289" y="576"/>
                  </a:lnTo>
                  <a:lnTo>
                    <a:pt x="269" y="551"/>
                  </a:lnTo>
                  <a:lnTo>
                    <a:pt x="254" y="530"/>
                  </a:lnTo>
                  <a:lnTo>
                    <a:pt x="249" y="521"/>
                  </a:lnTo>
                  <a:lnTo>
                    <a:pt x="245" y="513"/>
                  </a:lnTo>
                  <a:lnTo>
                    <a:pt x="243" y="508"/>
                  </a:lnTo>
                  <a:lnTo>
                    <a:pt x="243" y="506"/>
                  </a:lnTo>
                  <a:lnTo>
                    <a:pt x="245" y="506"/>
                  </a:lnTo>
                  <a:lnTo>
                    <a:pt x="249" y="508"/>
                  </a:lnTo>
                  <a:lnTo>
                    <a:pt x="254" y="512"/>
                  </a:lnTo>
                  <a:lnTo>
                    <a:pt x="261" y="519"/>
                  </a:lnTo>
                  <a:lnTo>
                    <a:pt x="278" y="537"/>
                  </a:lnTo>
                  <a:lnTo>
                    <a:pt x="298" y="562"/>
                  </a:lnTo>
                  <a:lnTo>
                    <a:pt x="317" y="587"/>
                  </a:lnTo>
                  <a:lnTo>
                    <a:pt x="333" y="608"/>
                  </a:lnTo>
                  <a:lnTo>
                    <a:pt x="338" y="617"/>
                  </a:lnTo>
                  <a:lnTo>
                    <a:pt x="341" y="625"/>
                  </a:lnTo>
                  <a:lnTo>
                    <a:pt x="344" y="630"/>
                  </a:lnTo>
                  <a:lnTo>
                    <a:pt x="344" y="632"/>
                  </a:lnTo>
                  <a:close/>
                  <a:moveTo>
                    <a:pt x="435" y="731"/>
                  </a:moveTo>
                  <a:lnTo>
                    <a:pt x="456" y="758"/>
                  </a:lnTo>
                  <a:lnTo>
                    <a:pt x="472" y="781"/>
                  </a:lnTo>
                  <a:lnTo>
                    <a:pt x="478" y="791"/>
                  </a:lnTo>
                  <a:lnTo>
                    <a:pt x="482" y="798"/>
                  </a:lnTo>
                  <a:lnTo>
                    <a:pt x="484" y="803"/>
                  </a:lnTo>
                  <a:lnTo>
                    <a:pt x="484" y="806"/>
                  </a:lnTo>
                  <a:lnTo>
                    <a:pt x="482" y="806"/>
                  </a:lnTo>
                  <a:lnTo>
                    <a:pt x="479" y="804"/>
                  </a:lnTo>
                  <a:lnTo>
                    <a:pt x="472" y="798"/>
                  </a:lnTo>
                  <a:lnTo>
                    <a:pt x="466" y="792"/>
                  </a:lnTo>
                  <a:lnTo>
                    <a:pt x="447" y="772"/>
                  </a:lnTo>
                  <a:lnTo>
                    <a:pt x="426" y="746"/>
                  </a:lnTo>
                  <a:lnTo>
                    <a:pt x="405" y="721"/>
                  </a:lnTo>
                  <a:lnTo>
                    <a:pt x="389" y="698"/>
                  </a:lnTo>
                  <a:lnTo>
                    <a:pt x="384" y="688"/>
                  </a:lnTo>
                  <a:lnTo>
                    <a:pt x="379" y="681"/>
                  </a:lnTo>
                  <a:lnTo>
                    <a:pt x="377" y="675"/>
                  </a:lnTo>
                  <a:lnTo>
                    <a:pt x="376" y="673"/>
                  </a:lnTo>
                  <a:lnTo>
                    <a:pt x="378" y="673"/>
                  </a:lnTo>
                  <a:lnTo>
                    <a:pt x="383" y="675"/>
                  </a:lnTo>
                  <a:lnTo>
                    <a:pt x="388" y="681"/>
                  </a:lnTo>
                  <a:lnTo>
                    <a:pt x="395" y="687"/>
                  </a:lnTo>
                  <a:lnTo>
                    <a:pt x="414" y="707"/>
                  </a:lnTo>
                  <a:lnTo>
                    <a:pt x="435" y="731"/>
                  </a:lnTo>
                  <a:close/>
                  <a:moveTo>
                    <a:pt x="581" y="910"/>
                  </a:moveTo>
                  <a:lnTo>
                    <a:pt x="603" y="937"/>
                  </a:lnTo>
                  <a:lnTo>
                    <a:pt x="620" y="961"/>
                  </a:lnTo>
                  <a:lnTo>
                    <a:pt x="625" y="971"/>
                  </a:lnTo>
                  <a:lnTo>
                    <a:pt x="630" y="978"/>
                  </a:lnTo>
                  <a:lnTo>
                    <a:pt x="633" y="984"/>
                  </a:lnTo>
                  <a:lnTo>
                    <a:pt x="633" y="987"/>
                  </a:lnTo>
                  <a:lnTo>
                    <a:pt x="631" y="987"/>
                  </a:lnTo>
                  <a:lnTo>
                    <a:pt x="626" y="985"/>
                  </a:lnTo>
                  <a:lnTo>
                    <a:pt x="620" y="980"/>
                  </a:lnTo>
                  <a:lnTo>
                    <a:pt x="612" y="972"/>
                  </a:lnTo>
                  <a:lnTo>
                    <a:pt x="593" y="953"/>
                  </a:lnTo>
                  <a:lnTo>
                    <a:pt x="571" y="927"/>
                  </a:lnTo>
                  <a:lnTo>
                    <a:pt x="549" y="899"/>
                  </a:lnTo>
                  <a:lnTo>
                    <a:pt x="533" y="875"/>
                  </a:lnTo>
                  <a:lnTo>
                    <a:pt x="526" y="865"/>
                  </a:lnTo>
                  <a:lnTo>
                    <a:pt x="522" y="858"/>
                  </a:lnTo>
                  <a:lnTo>
                    <a:pt x="519" y="851"/>
                  </a:lnTo>
                  <a:lnTo>
                    <a:pt x="519" y="849"/>
                  </a:lnTo>
                  <a:lnTo>
                    <a:pt x="521" y="848"/>
                  </a:lnTo>
                  <a:lnTo>
                    <a:pt x="525" y="851"/>
                  </a:lnTo>
                  <a:lnTo>
                    <a:pt x="531" y="855"/>
                  </a:lnTo>
                  <a:lnTo>
                    <a:pt x="539" y="863"/>
                  </a:lnTo>
                  <a:lnTo>
                    <a:pt x="558" y="884"/>
                  </a:lnTo>
                  <a:lnTo>
                    <a:pt x="581" y="910"/>
                  </a:lnTo>
                  <a:close/>
                  <a:moveTo>
                    <a:pt x="126" y="278"/>
                  </a:moveTo>
                  <a:lnTo>
                    <a:pt x="108" y="255"/>
                  </a:lnTo>
                  <a:lnTo>
                    <a:pt x="95" y="236"/>
                  </a:lnTo>
                  <a:lnTo>
                    <a:pt x="91" y="228"/>
                  </a:lnTo>
                  <a:lnTo>
                    <a:pt x="88" y="222"/>
                  </a:lnTo>
                  <a:lnTo>
                    <a:pt x="86" y="218"/>
                  </a:lnTo>
                  <a:lnTo>
                    <a:pt x="86" y="215"/>
                  </a:lnTo>
                  <a:lnTo>
                    <a:pt x="88" y="215"/>
                  </a:lnTo>
                  <a:lnTo>
                    <a:pt x="91" y="218"/>
                  </a:lnTo>
                  <a:lnTo>
                    <a:pt x="95" y="221"/>
                  </a:lnTo>
                  <a:lnTo>
                    <a:pt x="102" y="227"/>
                  </a:lnTo>
                  <a:lnTo>
                    <a:pt x="116" y="244"/>
                  </a:lnTo>
                  <a:lnTo>
                    <a:pt x="133" y="264"/>
                  </a:lnTo>
                  <a:lnTo>
                    <a:pt x="150" y="287"/>
                  </a:lnTo>
                  <a:lnTo>
                    <a:pt x="163" y="306"/>
                  </a:lnTo>
                  <a:lnTo>
                    <a:pt x="168" y="314"/>
                  </a:lnTo>
                  <a:lnTo>
                    <a:pt x="171" y="320"/>
                  </a:lnTo>
                  <a:lnTo>
                    <a:pt x="173" y="324"/>
                  </a:lnTo>
                  <a:lnTo>
                    <a:pt x="173" y="327"/>
                  </a:lnTo>
                  <a:lnTo>
                    <a:pt x="171" y="328"/>
                  </a:lnTo>
                  <a:lnTo>
                    <a:pt x="168" y="326"/>
                  </a:lnTo>
                  <a:lnTo>
                    <a:pt x="163" y="321"/>
                  </a:lnTo>
                  <a:lnTo>
                    <a:pt x="157" y="316"/>
                  </a:lnTo>
                  <a:lnTo>
                    <a:pt x="143" y="300"/>
                  </a:lnTo>
                  <a:lnTo>
                    <a:pt x="126" y="278"/>
                  </a:lnTo>
                  <a:close/>
                  <a:moveTo>
                    <a:pt x="252" y="414"/>
                  </a:moveTo>
                  <a:lnTo>
                    <a:pt x="269" y="438"/>
                  </a:lnTo>
                  <a:lnTo>
                    <a:pt x="283" y="457"/>
                  </a:lnTo>
                  <a:lnTo>
                    <a:pt x="288" y="466"/>
                  </a:lnTo>
                  <a:lnTo>
                    <a:pt x="292" y="472"/>
                  </a:lnTo>
                  <a:lnTo>
                    <a:pt x="293" y="477"/>
                  </a:lnTo>
                  <a:lnTo>
                    <a:pt x="293" y="479"/>
                  </a:lnTo>
                  <a:lnTo>
                    <a:pt x="292" y="480"/>
                  </a:lnTo>
                  <a:lnTo>
                    <a:pt x="288" y="478"/>
                  </a:lnTo>
                  <a:lnTo>
                    <a:pt x="283" y="473"/>
                  </a:lnTo>
                  <a:lnTo>
                    <a:pt x="277" y="467"/>
                  </a:lnTo>
                  <a:lnTo>
                    <a:pt x="261" y="450"/>
                  </a:lnTo>
                  <a:lnTo>
                    <a:pt x="242" y="428"/>
                  </a:lnTo>
                  <a:lnTo>
                    <a:pt x="225" y="404"/>
                  </a:lnTo>
                  <a:lnTo>
                    <a:pt x="211" y="385"/>
                  </a:lnTo>
                  <a:lnTo>
                    <a:pt x="207" y="376"/>
                  </a:lnTo>
                  <a:lnTo>
                    <a:pt x="203" y="370"/>
                  </a:lnTo>
                  <a:lnTo>
                    <a:pt x="201" y="365"/>
                  </a:lnTo>
                  <a:lnTo>
                    <a:pt x="201" y="362"/>
                  </a:lnTo>
                  <a:lnTo>
                    <a:pt x="202" y="362"/>
                  </a:lnTo>
                  <a:lnTo>
                    <a:pt x="207" y="364"/>
                  </a:lnTo>
                  <a:lnTo>
                    <a:pt x="211" y="369"/>
                  </a:lnTo>
                  <a:lnTo>
                    <a:pt x="217" y="375"/>
                  </a:lnTo>
                  <a:lnTo>
                    <a:pt x="234" y="391"/>
                  </a:lnTo>
                  <a:lnTo>
                    <a:pt x="252" y="414"/>
                  </a:lnTo>
                  <a:close/>
                  <a:moveTo>
                    <a:pt x="376" y="571"/>
                  </a:moveTo>
                  <a:lnTo>
                    <a:pt x="394" y="594"/>
                  </a:lnTo>
                  <a:lnTo>
                    <a:pt x="410" y="616"/>
                  </a:lnTo>
                  <a:lnTo>
                    <a:pt x="415" y="623"/>
                  </a:lnTo>
                  <a:lnTo>
                    <a:pt x="418" y="631"/>
                  </a:lnTo>
                  <a:lnTo>
                    <a:pt x="420" y="635"/>
                  </a:lnTo>
                  <a:lnTo>
                    <a:pt x="420" y="639"/>
                  </a:lnTo>
                  <a:lnTo>
                    <a:pt x="418" y="639"/>
                  </a:lnTo>
                  <a:lnTo>
                    <a:pt x="415" y="636"/>
                  </a:lnTo>
                  <a:lnTo>
                    <a:pt x="410" y="632"/>
                  </a:lnTo>
                  <a:lnTo>
                    <a:pt x="403" y="626"/>
                  </a:lnTo>
                  <a:lnTo>
                    <a:pt x="387" y="608"/>
                  </a:lnTo>
                  <a:lnTo>
                    <a:pt x="367" y="585"/>
                  </a:lnTo>
                  <a:lnTo>
                    <a:pt x="349" y="561"/>
                  </a:lnTo>
                  <a:lnTo>
                    <a:pt x="334" y="539"/>
                  </a:lnTo>
                  <a:lnTo>
                    <a:pt x="329" y="531"/>
                  </a:lnTo>
                  <a:lnTo>
                    <a:pt x="324" y="524"/>
                  </a:lnTo>
                  <a:lnTo>
                    <a:pt x="323" y="519"/>
                  </a:lnTo>
                  <a:lnTo>
                    <a:pt x="323" y="516"/>
                  </a:lnTo>
                  <a:lnTo>
                    <a:pt x="324" y="516"/>
                  </a:lnTo>
                  <a:lnTo>
                    <a:pt x="329" y="518"/>
                  </a:lnTo>
                  <a:lnTo>
                    <a:pt x="334" y="523"/>
                  </a:lnTo>
                  <a:lnTo>
                    <a:pt x="340" y="530"/>
                  </a:lnTo>
                  <a:lnTo>
                    <a:pt x="357" y="547"/>
                  </a:lnTo>
                  <a:lnTo>
                    <a:pt x="376" y="571"/>
                  </a:lnTo>
                  <a:close/>
                  <a:moveTo>
                    <a:pt x="555" y="805"/>
                  </a:moveTo>
                  <a:lnTo>
                    <a:pt x="553" y="805"/>
                  </a:lnTo>
                  <a:lnTo>
                    <a:pt x="550" y="803"/>
                  </a:lnTo>
                  <a:lnTo>
                    <a:pt x="543" y="798"/>
                  </a:lnTo>
                  <a:lnTo>
                    <a:pt x="537" y="792"/>
                  </a:lnTo>
                  <a:lnTo>
                    <a:pt x="520" y="772"/>
                  </a:lnTo>
                  <a:lnTo>
                    <a:pt x="499" y="749"/>
                  </a:lnTo>
                  <a:lnTo>
                    <a:pt x="480" y="724"/>
                  </a:lnTo>
                  <a:lnTo>
                    <a:pt x="463" y="702"/>
                  </a:lnTo>
                  <a:lnTo>
                    <a:pt x="458" y="692"/>
                  </a:lnTo>
                  <a:lnTo>
                    <a:pt x="455" y="686"/>
                  </a:lnTo>
                  <a:lnTo>
                    <a:pt x="453" y="681"/>
                  </a:lnTo>
                  <a:lnTo>
                    <a:pt x="453" y="677"/>
                  </a:lnTo>
                  <a:lnTo>
                    <a:pt x="455" y="677"/>
                  </a:lnTo>
                  <a:lnTo>
                    <a:pt x="458" y="680"/>
                  </a:lnTo>
                  <a:lnTo>
                    <a:pt x="463" y="684"/>
                  </a:lnTo>
                  <a:lnTo>
                    <a:pt x="471" y="691"/>
                  </a:lnTo>
                  <a:lnTo>
                    <a:pt x="488" y="710"/>
                  </a:lnTo>
                  <a:lnTo>
                    <a:pt x="509" y="734"/>
                  </a:lnTo>
                  <a:lnTo>
                    <a:pt x="528" y="758"/>
                  </a:lnTo>
                  <a:lnTo>
                    <a:pt x="543" y="781"/>
                  </a:lnTo>
                  <a:lnTo>
                    <a:pt x="549" y="790"/>
                  </a:lnTo>
                  <a:lnTo>
                    <a:pt x="553" y="796"/>
                  </a:lnTo>
                  <a:lnTo>
                    <a:pt x="555" y="801"/>
                  </a:lnTo>
                  <a:lnTo>
                    <a:pt x="555" y="805"/>
                  </a:lnTo>
                  <a:close/>
                  <a:moveTo>
                    <a:pt x="114" y="167"/>
                  </a:moveTo>
                  <a:lnTo>
                    <a:pt x="99" y="146"/>
                  </a:lnTo>
                  <a:lnTo>
                    <a:pt x="87" y="129"/>
                  </a:lnTo>
                  <a:lnTo>
                    <a:pt x="82" y="122"/>
                  </a:lnTo>
                  <a:lnTo>
                    <a:pt x="79" y="116"/>
                  </a:lnTo>
                  <a:lnTo>
                    <a:pt x="78" y="112"/>
                  </a:lnTo>
                  <a:lnTo>
                    <a:pt x="78" y="110"/>
                  </a:lnTo>
                  <a:lnTo>
                    <a:pt x="79" y="110"/>
                  </a:lnTo>
                  <a:lnTo>
                    <a:pt x="82" y="111"/>
                  </a:lnTo>
                  <a:lnTo>
                    <a:pt x="87" y="115"/>
                  </a:lnTo>
                  <a:lnTo>
                    <a:pt x="92" y="121"/>
                  </a:lnTo>
                  <a:lnTo>
                    <a:pt x="106" y="135"/>
                  </a:lnTo>
                  <a:lnTo>
                    <a:pt x="121" y="154"/>
                  </a:lnTo>
                  <a:lnTo>
                    <a:pt x="136" y="174"/>
                  </a:lnTo>
                  <a:lnTo>
                    <a:pt x="148" y="192"/>
                  </a:lnTo>
                  <a:lnTo>
                    <a:pt x="153" y="199"/>
                  </a:lnTo>
                  <a:lnTo>
                    <a:pt x="156" y="205"/>
                  </a:lnTo>
                  <a:lnTo>
                    <a:pt x="157" y="209"/>
                  </a:lnTo>
                  <a:lnTo>
                    <a:pt x="157" y="211"/>
                  </a:lnTo>
                  <a:lnTo>
                    <a:pt x="156" y="211"/>
                  </a:lnTo>
                  <a:lnTo>
                    <a:pt x="153" y="210"/>
                  </a:lnTo>
                  <a:lnTo>
                    <a:pt x="148" y="206"/>
                  </a:lnTo>
                  <a:lnTo>
                    <a:pt x="143" y="200"/>
                  </a:lnTo>
                  <a:lnTo>
                    <a:pt x="129" y="186"/>
                  </a:lnTo>
                  <a:lnTo>
                    <a:pt x="114" y="167"/>
                  </a:lnTo>
                  <a:close/>
                  <a:moveTo>
                    <a:pt x="221" y="304"/>
                  </a:moveTo>
                  <a:lnTo>
                    <a:pt x="204" y="283"/>
                  </a:lnTo>
                  <a:lnTo>
                    <a:pt x="193" y="265"/>
                  </a:lnTo>
                  <a:lnTo>
                    <a:pt x="187" y="258"/>
                  </a:lnTo>
                  <a:lnTo>
                    <a:pt x="185" y="251"/>
                  </a:lnTo>
                  <a:lnTo>
                    <a:pt x="183" y="247"/>
                  </a:lnTo>
                  <a:lnTo>
                    <a:pt x="183" y="245"/>
                  </a:lnTo>
                  <a:lnTo>
                    <a:pt x="184" y="244"/>
                  </a:lnTo>
                  <a:lnTo>
                    <a:pt x="187" y="246"/>
                  </a:lnTo>
                  <a:lnTo>
                    <a:pt x="193" y="250"/>
                  </a:lnTo>
                  <a:lnTo>
                    <a:pt x="198" y="255"/>
                  </a:lnTo>
                  <a:lnTo>
                    <a:pt x="212" y="271"/>
                  </a:lnTo>
                  <a:lnTo>
                    <a:pt x="229" y="291"/>
                  </a:lnTo>
                  <a:lnTo>
                    <a:pt x="244" y="313"/>
                  </a:lnTo>
                  <a:lnTo>
                    <a:pt x="257" y="331"/>
                  </a:lnTo>
                  <a:lnTo>
                    <a:pt x="262" y="339"/>
                  </a:lnTo>
                  <a:lnTo>
                    <a:pt x="265" y="344"/>
                  </a:lnTo>
                  <a:lnTo>
                    <a:pt x="267" y="348"/>
                  </a:lnTo>
                  <a:lnTo>
                    <a:pt x="267" y="350"/>
                  </a:lnTo>
                  <a:lnTo>
                    <a:pt x="265" y="351"/>
                  </a:lnTo>
                  <a:lnTo>
                    <a:pt x="262" y="349"/>
                  </a:lnTo>
                  <a:lnTo>
                    <a:pt x="257" y="346"/>
                  </a:lnTo>
                  <a:lnTo>
                    <a:pt x="251" y="340"/>
                  </a:lnTo>
                  <a:lnTo>
                    <a:pt x="237" y="324"/>
                  </a:lnTo>
                  <a:lnTo>
                    <a:pt x="221" y="304"/>
                  </a:lnTo>
                  <a:close/>
                  <a:moveTo>
                    <a:pt x="334" y="448"/>
                  </a:moveTo>
                  <a:lnTo>
                    <a:pt x="317" y="426"/>
                  </a:lnTo>
                  <a:lnTo>
                    <a:pt x="304" y="407"/>
                  </a:lnTo>
                  <a:lnTo>
                    <a:pt x="298" y="399"/>
                  </a:lnTo>
                  <a:lnTo>
                    <a:pt x="295" y="392"/>
                  </a:lnTo>
                  <a:lnTo>
                    <a:pt x="294" y="387"/>
                  </a:lnTo>
                  <a:lnTo>
                    <a:pt x="294" y="385"/>
                  </a:lnTo>
                  <a:lnTo>
                    <a:pt x="295" y="385"/>
                  </a:lnTo>
                  <a:lnTo>
                    <a:pt x="298" y="387"/>
                  </a:lnTo>
                  <a:lnTo>
                    <a:pt x="304" y="390"/>
                  </a:lnTo>
                  <a:lnTo>
                    <a:pt x="309" y="397"/>
                  </a:lnTo>
                  <a:lnTo>
                    <a:pt x="324" y="413"/>
                  </a:lnTo>
                  <a:lnTo>
                    <a:pt x="343" y="435"/>
                  </a:lnTo>
                  <a:lnTo>
                    <a:pt x="359" y="456"/>
                  </a:lnTo>
                  <a:lnTo>
                    <a:pt x="373" y="476"/>
                  </a:lnTo>
                  <a:lnTo>
                    <a:pt x="377" y="483"/>
                  </a:lnTo>
                  <a:lnTo>
                    <a:pt x="380" y="490"/>
                  </a:lnTo>
                  <a:lnTo>
                    <a:pt x="383" y="494"/>
                  </a:lnTo>
                  <a:lnTo>
                    <a:pt x="383" y="497"/>
                  </a:lnTo>
                  <a:lnTo>
                    <a:pt x="380" y="497"/>
                  </a:lnTo>
                  <a:lnTo>
                    <a:pt x="377" y="495"/>
                  </a:lnTo>
                  <a:lnTo>
                    <a:pt x="372" y="492"/>
                  </a:lnTo>
                  <a:lnTo>
                    <a:pt x="366" y="485"/>
                  </a:lnTo>
                  <a:lnTo>
                    <a:pt x="351" y="469"/>
                  </a:lnTo>
                  <a:lnTo>
                    <a:pt x="334" y="448"/>
                  </a:lnTo>
                  <a:close/>
                  <a:moveTo>
                    <a:pt x="462" y="583"/>
                  </a:moveTo>
                  <a:lnTo>
                    <a:pt x="480" y="607"/>
                  </a:lnTo>
                  <a:lnTo>
                    <a:pt x="494" y="627"/>
                  </a:lnTo>
                  <a:lnTo>
                    <a:pt x="499" y="635"/>
                  </a:lnTo>
                  <a:lnTo>
                    <a:pt x="502" y="642"/>
                  </a:lnTo>
                  <a:lnTo>
                    <a:pt x="504" y="646"/>
                  </a:lnTo>
                  <a:lnTo>
                    <a:pt x="504" y="649"/>
                  </a:lnTo>
                  <a:lnTo>
                    <a:pt x="502" y="649"/>
                  </a:lnTo>
                  <a:lnTo>
                    <a:pt x="499" y="647"/>
                  </a:lnTo>
                  <a:lnTo>
                    <a:pt x="494" y="643"/>
                  </a:lnTo>
                  <a:lnTo>
                    <a:pt x="487" y="637"/>
                  </a:lnTo>
                  <a:lnTo>
                    <a:pt x="472" y="620"/>
                  </a:lnTo>
                  <a:lnTo>
                    <a:pt x="453" y="598"/>
                  </a:lnTo>
                  <a:lnTo>
                    <a:pt x="435" y="575"/>
                  </a:lnTo>
                  <a:lnTo>
                    <a:pt x="421" y="554"/>
                  </a:lnTo>
                  <a:lnTo>
                    <a:pt x="416" y="547"/>
                  </a:lnTo>
                  <a:lnTo>
                    <a:pt x="413" y="539"/>
                  </a:lnTo>
                  <a:lnTo>
                    <a:pt x="411" y="535"/>
                  </a:lnTo>
                  <a:lnTo>
                    <a:pt x="411" y="533"/>
                  </a:lnTo>
                  <a:lnTo>
                    <a:pt x="413" y="532"/>
                  </a:lnTo>
                  <a:lnTo>
                    <a:pt x="416" y="534"/>
                  </a:lnTo>
                  <a:lnTo>
                    <a:pt x="421" y="538"/>
                  </a:lnTo>
                  <a:lnTo>
                    <a:pt x="428" y="545"/>
                  </a:lnTo>
                  <a:lnTo>
                    <a:pt x="444" y="561"/>
                  </a:lnTo>
                  <a:lnTo>
                    <a:pt x="462" y="583"/>
                  </a:lnTo>
                  <a:close/>
                  <a:moveTo>
                    <a:pt x="589" y="740"/>
                  </a:moveTo>
                  <a:lnTo>
                    <a:pt x="608" y="764"/>
                  </a:lnTo>
                  <a:lnTo>
                    <a:pt x="623" y="785"/>
                  </a:lnTo>
                  <a:lnTo>
                    <a:pt x="629" y="794"/>
                  </a:lnTo>
                  <a:lnTo>
                    <a:pt x="632" y="800"/>
                  </a:lnTo>
                  <a:lnTo>
                    <a:pt x="634" y="806"/>
                  </a:lnTo>
                  <a:lnTo>
                    <a:pt x="634" y="808"/>
                  </a:lnTo>
                  <a:lnTo>
                    <a:pt x="632" y="808"/>
                  </a:lnTo>
                  <a:lnTo>
                    <a:pt x="629" y="806"/>
                  </a:lnTo>
                  <a:lnTo>
                    <a:pt x="623" y="801"/>
                  </a:lnTo>
                  <a:lnTo>
                    <a:pt x="616" y="796"/>
                  </a:lnTo>
                  <a:lnTo>
                    <a:pt x="599" y="778"/>
                  </a:lnTo>
                  <a:lnTo>
                    <a:pt x="580" y="755"/>
                  </a:lnTo>
                  <a:lnTo>
                    <a:pt x="561" y="730"/>
                  </a:lnTo>
                  <a:lnTo>
                    <a:pt x="546" y="710"/>
                  </a:lnTo>
                  <a:lnTo>
                    <a:pt x="540" y="701"/>
                  </a:lnTo>
                  <a:lnTo>
                    <a:pt x="537" y="694"/>
                  </a:lnTo>
                  <a:lnTo>
                    <a:pt x="535" y="688"/>
                  </a:lnTo>
                  <a:lnTo>
                    <a:pt x="535" y="686"/>
                  </a:lnTo>
                  <a:lnTo>
                    <a:pt x="537" y="686"/>
                  </a:lnTo>
                  <a:lnTo>
                    <a:pt x="540" y="688"/>
                  </a:lnTo>
                  <a:lnTo>
                    <a:pt x="546" y="692"/>
                  </a:lnTo>
                  <a:lnTo>
                    <a:pt x="553" y="699"/>
                  </a:lnTo>
                  <a:lnTo>
                    <a:pt x="569" y="716"/>
                  </a:lnTo>
                  <a:lnTo>
                    <a:pt x="589" y="740"/>
                  </a:lnTo>
                  <a:close/>
                  <a:moveTo>
                    <a:pt x="221" y="204"/>
                  </a:moveTo>
                  <a:lnTo>
                    <a:pt x="205" y="183"/>
                  </a:lnTo>
                  <a:lnTo>
                    <a:pt x="195" y="167"/>
                  </a:lnTo>
                  <a:lnTo>
                    <a:pt x="190" y="159"/>
                  </a:lnTo>
                  <a:lnTo>
                    <a:pt x="187" y="154"/>
                  </a:lnTo>
                  <a:lnTo>
                    <a:pt x="186" y="150"/>
                  </a:lnTo>
                  <a:lnTo>
                    <a:pt x="186" y="147"/>
                  </a:lnTo>
                  <a:lnTo>
                    <a:pt x="187" y="147"/>
                  </a:lnTo>
                  <a:lnTo>
                    <a:pt x="190" y="150"/>
                  </a:lnTo>
                  <a:lnTo>
                    <a:pt x="195" y="153"/>
                  </a:lnTo>
                  <a:lnTo>
                    <a:pt x="200" y="157"/>
                  </a:lnTo>
                  <a:lnTo>
                    <a:pt x="213" y="171"/>
                  </a:lnTo>
                  <a:lnTo>
                    <a:pt x="228" y="191"/>
                  </a:lnTo>
                  <a:lnTo>
                    <a:pt x="242" y="210"/>
                  </a:lnTo>
                  <a:lnTo>
                    <a:pt x="254" y="226"/>
                  </a:lnTo>
                  <a:lnTo>
                    <a:pt x="257" y="234"/>
                  </a:lnTo>
                  <a:lnTo>
                    <a:pt x="261" y="239"/>
                  </a:lnTo>
                  <a:lnTo>
                    <a:pt x="262" y="242"/>
                  </a:lnTo>
                  <a:lnTo>
                    <a:pt x="262" y="246"/>
                  </a:lnTo>
                  <a:lnTo>
                    <a:pt x="261" y="246"/>
                  </a:lnTo>
                  <a:lnTo>
                    <a:pt x="257" y="244"/>
                  </a:lnTo>
                  <a:lnTo>
                    <a:pt x="253" y="240"/>
                  </a:lnTo>
                  <a:lnTo>
                    <a:pt x="249" y="235"/>
                  </a:lnTo>
                  <a:lnTo>
                    <a:pt x="236" y="222"/>
                  </a:lnTo>
                  <a:lnTo>
                    <a:pt x="221" y="204"/>
                  </a:lnTo>
                  <a:close/>
                  <a:moveTo>
                    <a:pt x="323" y="334"/>
                  </a:moveTo>
                  <a:lnTo>
                    <a:pt x="307" y="314"/>
                  </a:lnTo>
                  <a:lnTo>
                    <a:pt x="295" y="296"/>
                  </a:lnTo>
                  <a:lnTo>
                    <a:pt x="291" y="289"/>
                  </a:lnTo>
                  <a:lnTo>
                    <a:pt x="289" y="283"/>
                  </a:lnTo>
                  <a:lnTo>
                    <a:pt x="286" y="279"/>
                  </a:lnTo>
                  <a:lnTo>
                    <a:pt x="286" y="276"/>
                  </a:lnTo>
                  <a:lnTo>
                    <a:pt x="289" y="276"/>
                  </a:lnTo>
                  <a:lnTo>
                    <a:pt x="291" y="278"/>
                  </a:lnTo>
                  <a:lnTo>
                    <a:pt x="296" y="281"/>
                  </a:lnTo>
                  <a:lnTo>
                    <a:pt x="302" y="287"/>
                  </a:lnTo>
                  <a:lnTo>
                    <a:pt x="315" y="302"/>
                  </a:lnTo>
                  <a:lnTo>
                    <a:pt x="331" y="321"/>
                  </a:lnTo>
                  <a:lnTo>
                    <a:pt x="347" y="342"/>
                  </a:lnTo>
                  <a:lnTo>
                    <a:pt x="359" y="359"/>
                  </a:lnTo>
                  <a:lnTo>
                    <a:pt x="363" y="367"/>
                  </a:lnTo>
                  <a:lnTo>
                    <a:pt x="365" y="372"/>
                  </a:lnTo>
                  <a:lnTo>
                    <a:pt x="367" y="376"/>
                  </a:lnTo>
                  <a:lnTo>
                    <a:pt x="367" y="378"/>
                  </a:lnTo>
                  <a:lnTo>
                    <a:pt x="365" y="378"/>
                  </a:lnTo>
                  <a:lnTo>
                    <a:pt x="362" y="377"/>
                  </a:lnTo>
                  <a:lnTo>
                    <a:pt x="358" y="373"/>
                  </a:lnTo>
                  <a:lnTo>
                    <a:pt x="352" y="368"/>
                  </a:lnTo>
                  <a:lnTo>
                    <a:pt x="338" y="354"/>
                  </a:lnTo>
                  <a:lnTo>
                    <a:pt x="323" y="334"/>
                  </a:lnTo>
                  <a:close/>
                  <a:moveTo>
                    <a:pt x="432" y="472"/>
                  </a:moveTo>
                  <a:lnTo>
                    <a:pt x="416" y="451"/>
                  </a:lnTo>
                  <a:lnTo>
                    <a:pt x="403" y="432"/>
                  </a:lnTo>
                  <a:lnTo>
                    <a:pt x="398" y="425"/>
                  </a:lnTo>
                  <a:lnTo>
                    <a:pt x="395" y="418"/>
                  </a:lnTo>
                  <a:lnTo>
                    <a:pt x="393" y="414"/>
                  </a:lnTo>
                  <a:lnTo>
                    <a:pt x="393" y="411"/>
                  </a:lnTo>
                  <a:lnTo>
                    <a:pt x="395" y="411"/>
                  </a:lnTo>
                  <a:lnTo>
                    <a:pt x="399" y="413"/>
                  </a:lnTo>
                  <a:lnTo>
                    <a:pt x="403" y="416"/>
                  </a:lnTo>
                  <a:lnTo>
                    <a:pt x="408" y="422"/>
                  </a:lnTo>
                  <a:lnTo>
                    <a:pt x="424" y="438"/>
                  </a:lnTo>
                  <a:lnTo>
                    <a:pt x="440" y="458"/>
                  </a:lnTo>
                  <a:lnTo>
                    <a:pt x="457" y="479"/>
                  </a:lnTo>
                  <a:lnTo>
                    <a:pt x="469" y="497"/>
                  </a:lnTo>
                  <a:lnTo>
                    <a:pt x="473" y="505"/>
                  </a:lnTo>
                  <a:lnTo>
                    <a:pt x="476" y="511"/>
                  </a:lnTo>
                  <a:lnTo>
                    <a:pt x="479" y="516"/>
                  </a:lnTo>
                  <a:lnTo>
                    <a:pt x="479" y="518"/>
                  </a:lnTo>
                  <a:lnTo>
                    <a:pt x="476" y="519"/>
                  </a:lnTo>
                  <a:lnTo>
                    <a:pt x="473" y="517"/>
                  </a:lnTo>
                  <a:lnTo>
                    <a:pt x="469" y="512"/>
                  </a:lnTo>
                  <a:lnTo>
                    <a:pt x="463" y="507"/>
                  </a:lnTo>
                  <a:lnTo>
                    <a:pt x="448" y="492"/>
                  </a:lnTo>
                  <a:lnTo>
                    <a:pt x="432" y="472"/>
                  </a:lnTo>
                  <a:close/>
                  <a:moveTo>
                    <a:pt x="547" y="616"/>
                  </a:moveTo>
                  <a:lnTo>
                    <a:pt x="529" y="593"/>
                  </a:lnTo>
                  <a:lnTo>
                    <a:pt x="516" y="574"/>
                  </a:lnTo>
                  <a:lnTo>
                    <a:pt x="511" y="566"/>
                  </a:lnTo>
                  <a:lnTo>
                    <a:pt x="508" y="560"/>
                  </a:lnTo>
                  <a:lnTo>
                    <a:pt x="506" y="554"/>
                  </a:lnTo>
                  <a:lnTo>
                    <a:pt x="506" y="552"/>
                  </a:lnTo>
                  <a:lnTo>
                    <a:pt x="508" y="552"/>
                  </a:lnTo>
                  <a:lnTo>
                    <a:pt x="511" y="553"/>
                  </a:lnTo>
                  <a:lnTo>
                    <a:pt x="516" y="558"/>
                  </a:lnTo>
                  <a:lnTo>
                    <a:pt x="522" y="563"/>
                  </a:lnTo>
                  <a:lnTo>
                    <a:pt x="538" y="579"/>
                  </a:lnTo>
                  <a:lnTo>
                    <a:pt x="556" y="601"/>
                  </a:lnTo>
                  <a:lnTo>
                    <a:pt x="573" y="623"/>
                  </a:lnTo>
                  <a:lnTo>
                    <a:pt x="587" y="643"/>
                  </a:lnTo>
                  <a:lnTo>
                    <a:pt x="591" y="650"/>
                  </a:lnTo>
                  <a:lnTo>
                    <a:pt x="594" y="657"/>
                  </a:lnTo>
                  <a:lnTo>
                    <a:pt x="596" y="661"/>
                  </a:lnTo>
                  <a:lnTo>
                    <a:pt x="596" y="663"/>
                  </a:lnTo>
                  <a:lnTo>
                    <a:pt x="594" y="664"/>
                  </a:lnTo>
                  <a:lnTo>
                    <a:pt x="591" y="662"/>
                  </a:lnTo>
                  <a:lnTo>
                    <a:pt x="587" y="659"/>
                  </a:lnTo>
                  <a:lnTo>
                    <a:pt x="580" y="653"/>
                  </a:lnTo>
                  <a:lnTo>
                    <a:pt x="565" y="636"/>
                  </a:lnTo>
                  <a:lnTo>
                    <a:pt x="547" y="616"/>
                  </a:lnTo>
                  <a:close/>
                  <a:moveTo>
                    <a:pt x="432" y="368"/>
                  </a:moveTo>
                  <a:lnTo>
                    <a:pt x="417" y="348"/>
                  </a:lnTo>
                  <a:lnTo>
                    <a:pt x="406" y="331"/>
                  </a:lnTo>
                  <a:lnTo>
                    <a:pt x="402" y="324"/>
                  </a:lnTo>
                  <a:lnTo>
                    <a:pt x="399" y="318"/>
                  </a:lnTo>
                  <a:lnTo>
                    <a:pt x="398" y="315"/>
                  </a:lnTo>
                  <a:lnTo>
                    <a:pt x="398" y="313"/>
                  </a:lnTo>
                  <a:lnTo>
                    <a:pt x="400" y="312"/>
                  </a:lnTo>
                  <a:lnTo>
                    <a:pt x="402" y="314"/>
                  </a:lnTo>
                  <a:lnTo>
                    <a:pt x="406" y="317"/>
                  </a:lnTo>
                  <a:lnTo>
                    <a:pt x="412" y="321"/>
                  </a:lnTo>
                  <a:lnTo>
                    <a:pt x="425" y="335"/>
                  </a:lnTo>
                  <a:lnTo>
                    <a:pt x="441" y="354"/>
                  </a:lnTo>
                  <a:lnTo>
                    <a:pt x="455" y="374"/>
                  </a:lnTo>
                  <a:lnTo>
                    <a:pt x="467" y="390"/>
                  </a:lnTo>
                  <a:lnTo>
                    <a:pt x="471" y="398"/>
                  </a:lnTo>
                  <a:lnTo>
                    <a:pt x="473" y="403"/>
                  </a:lnTo>
                  <a:lnTo>
                    <a:pt x="475" y="408"/>
                  </a:lnTo>
                  <a:lnTo>
                    <a:pt x="475" y="410"/>
                  </a:lnTo>
                  <a:lnTo>
                    <a:pt x="473" y="410"/>
                  </a:lnTo>
                  <a:lnTo>
                    <a:pt x="470" y="409"/>
                  </a:lnTo>
                  <a:lnTo>
                    <a:pt x="466" y="404"/>
                  </a:lnTo>
                  <a:lnTo>
                    <a:pt x="461" y="400"/>
                  </a:lnTo>
                  <a:lnTo>
                    <a:pt x="447" y="386"/>
                  </a:lnTo>
                  <a:lnTo>
                    <a:pt x="432" y="368"/>
                  </a:lnTo>
                  <a:close/>
                  <a:moveTo>
                    <a:pt x="537" y="498"/>
                  </a:moveTo>
                  <a:lnTo>
                    <a:pt x="521" y="478"/>
                  </a:lnTo>
                  <a:lnTo>
                    <a:pt x="509" y="460"/>
                  </a:lnTo>
                  <a:lnTo>
                    <a:pt x="504" y="453"/>
                  </a:lnTo>
                  <a:lnTo>
                    <a:pt x="501" y="448"/>
                  </a:lnTo>
                  <a:lnTo>
                    <a:pt x="500" y="443"/>
                  </a:lnTo>
                  <a:lnTo>
                    <a:pt x="500" y="441"/>
                  </a:lnTo>
                  <a:lnTo>
                    <a:pt x="501" y="440"/>
                  </a:lnTo>
                  <a:lnTo>
                    <a:pt x="504" y="442"/>
                  </a:lnTo>
                  <a:lnTo>
                    <a:pt x="509" y="445"/>
                  </a:lnTo>
                  <a:lnTo>
                    <a:pt x="515" y="451"/>
                  </a:lnTo>
                  <a:lnTo>
                    <a:pt x="529" y="466"/>
                  </a:lnTo>
                  <a:lnTo>
                    <a:pt x="546" y="485"/>
                  </a:lnTo>
                  <a:lnTo>
                    <a:pt x="561" y="506"/>
                  </a:lnTo>
                  <a:lnTo>
                    <a:pt x="574" y="523"/>
                  </a:lnTo>
                  <a:lnTo>
                    <a:pt x="578" y="531"/>
                  </a:lnTo>
                  <a:lnTo>
                    <a:pt x="580" y="536"/>
                  </a:lnTo>
                  <a:lnTo>
                    <a:pt x="582" y="540"/>
                  </a:lnTo>
                  <a:lnTo>
                    <a:pt x="582" y="542"/>
                  </a:lnTo>
                  <a:lnTo>
                    <a:pt x="580" y="542"/>
                  </a:lnTo>
                  <a:lnTo>
                    <a:pt x="577" y="541"/>
                  </a:lnTo>
                  <a:lnTo>
                    <a:pt x="573" y="538"/>
                  </a:lnTo>
                  <a:lnTo>
                    <a:pt x="567" y="533"/>
                  </a:lnTo>
                  <a:lnTo>
                    <a:pt x="553" y="518"/>
                  </a:lnTo>
                  <a:lnTo>
                    <a:pt x="537" y="498"/>
                  </a:lnTo>
                  <a:close/>
                </a:path>
              </a:pathLst>
            </a:custGeom>
            <a:solidFill>
              <a:srgbClr val="F4F2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CH"/>
            </a:p>
          </p:txBody>
        </p:sp>
        <p:sp>
          <p:nvSpPr>
            <p:cNvPr id="25" name="Freeform 18"/>
            <p:cNvSpPr>
              <a:spLocks noEditPoints="1"/>
            </p:cNvSpPr>
            <p:nvPr userDrawn="1"/>
          </p:nvSpPr>
          <p:spPr bwMode="auto">
            <a:xfrm>
              <a:off x="9562637" y="4367213"/>
              <a:ext cx="133350" cy="407988"/>
            </a:xfrm>
            <a:custGeom>
              <a:avLst/>
              <a:gdLst>
                <a:gd name="T0" fmla="*/ 104 w 678"/>
                <a:gd name="T1" fmla="*/ 1343 h 2051"/>
                <a:gd name="T2" fmla="*/ 141 w 678"/>
                <a:gd name="T3" fmla="*/ 1214 h 2051"/>
                <a:gd name="T4" fmla="*/ 72 w 678"/>
                <a:gd name="T5" fmla="*/ 1013 h 2051"/>
                <a:gd name="T6" fmla="*/ 71 w 678"/>
                <a:gd name="T7" fmla="*/ 902 h 2051"/>
                <a:gd name="T8" fmla="*/ 83 w 678"/>
                <a:gd name="T9" fmla="*/ 791 h 2051"/>
                <a:gd name="T10" fmla="*/ 0 w 678"/>
                <a:gd name="T11" fmla="*/ 638 h 2051"/>
                <a:gd name="T12" fmla="*/ 5 w 678"/>
                <a:gd name="T13" fmla="*/ 316 h 2051"/>
                <a:gd name="T14" fmla="*/ 44 w 678"/>
                <a:gd name="T15" fmla="*/ 182 h 2051"/>
                <a:gd name="T16" fmla="*/ 603 w 678"/>
                <a:gd name="T17" fmla="*/ 448 h 2051"/>
                <a:gd name="T18" fmla="*/ 660 w 678"/>
                <a:gd name="T19" fmla="*/ 748 h 2051"/>
                <a:gd name="T20" fmla="*/ 660 w 678"/>
                <a:gd name="T21" fmla="*/ 1113 h 2051"/>
                <a:gd name="T22" fmla="*/ 610 w 678"/>
                <a:gd name="T23" fmla="*/ 1201 h 2051"/>
                <a:gd name="T24" fmla="*/ 591 w 678"/>
                <a:gd name="T25" fmla="*/ 1347 h 2051"/>
                <a:gd name="T26" fmla="*/ 551 w 678"/>
                <a:gd name="T27" fmla="*/ 1347 h 2051"/>
                <a:gd name="T28" fmla="*/ 671 w 678"/>
                <a:gd name="T29" fmla="*/ 1629 h 2051"/>
                <a:gd name="T30" fmla="*/ 678 w 678"/>
                <a:gd name="T31" fmla="*/ 1746 h 2051"/>
                <a:gd name="T32" fmla="*/ 542 w 678"/>
                <a:gd name="T33" fmla="*/ 1713 h 2051"/>
                <a:gd name="T34" fmla="*/ 574 w 678"/>
                <a:gd name="T35" fmla="*/ 1897 h 2051"/>
                <a:gd name="T36" fmla="*/ 420 w 678"/>
                <a:gd name="T37" fmla="*/ 1732 h 2051"/>
                <a:gd name="T38" fmla="*/ 200 w 678"/>
                <a:gd name="T39" fmla="*/ 1444 h 2051"/>
                <a:gd name="T40" fmla="*/ 112 w 678"/>
                <a:gd name="T41" fmla="*/ 1310 h 2051"/>
                <a:gd name="T42" fmla="*/ 146 w 678"/>
                <a:gd name="T43" fmla="*/ 1319 h 2051"/>
                <a:gd name="T44" fmla="*/ 323 w 678"/>
                <a:gd name="T45" fmla="*/ 1508 h 2051"/>
                <a:gd name="T46" fmla="*/ 11 w 678"/>
                <a:gd name="T47" fmla="*/ 1106 h 2051"/>
                <a:gd name="T48" fmla="*/ 361 w 678"/>
                <a:gd name="T49" fmla="*/ 1499 h 2051"/>
                <a:gd name="T50" fmla="*/ 466 w 678"/>
                <a:gd name="T51" fmla="*/ 1585 h 2051"/>
                <a:gd name="T52" fmla="*/ 304 w 678"/>
                <a:gd name="T53" fmla="*/ 1338 h 2051"/>
                <a:gd name="T54" fmla="*/ 434 w 678"/>
                <a:gd name="T55" fmla="*/ 1495 h 2051"/>
                <a:gd name="T56" fmla="*/ 560 w 678"/>
                <a:gd name="T57" fmla="*/ 1591 h 2051"/>
                <a:gd name="T58" fmla="*/ 269 w 678"/>
                <a:gd name="T59" fmla="*/ 1215 h 2051"/>
                <a:gd name="T60" fmla="*/ 352 w 678"/>
                <a:gd name="T61" fmla="*/ 1302 h 2051"/>
                <a:gd name="T62" fmla="*/ 384 w 678"/>
                <a:gd name="T63" fmla="*/ 1296 h 2051"/>
                <a:gd name="T64" fmla="*/ 136 w 678"/>
                <a:gd name="T65" fmla="*/ 935 h 2051"/>
                <a:gd name="T66" fmla="*/ 386 w 678"/>
                <a:gd name="T67" fmla="*/ 1208 h 2051"/>
                <a:gd name="T68" fmla="*/ 418 w 678"/>
                <a:gd name="T69" fmla="*/ 1182 h 2051"/>
                <a:gd name="T70" fmla="*/ 176 w 678"/>
                <a:gd name="T71" fmla="*/ 853 h 2051"/>
                <a:gd name="T72" fmla="*/ 351 w 678"/>
                <a:gd name="T73" fmla="*/ 1057 h 2051"/>
                <a:gd name="T74" fmla="*/ 89 w 678"/>
                <a:gd name="T75" fmla="*/ 649 h 2051"/>
                <a:gd name="T76" fmla="*/ 408 w 678"/>
                <a:gd name="T77" fmla="*/ 1064 h 2051"/>
                <a:gd name="T78" fmla="*/ 73 w 678"/>
                <a:gd name="T79" fmla="*/ 576 h 2051"/>
                <a:gd name="T80" fmla="*/ 272 w 678"/>
                <a:gd name="T81" fmla="*/ 798 h 2051"/>
                <a:gd name="T82" fmla="*/ 172 w 678"/>
                <a:gd name="T83" fmla="*/ 625 h 2051"/>
                <a:gd name="T84" fmla="*/ 290 w 678"/>
                <a:gd name="T85" fmla="*/ 764 h 2051"/>
                <a:gd name="T86" fmla="*/ 465 w 678"/>
                <a:gd name="T87" fmla="*/ 951 h 2051"/>
                <a:gd name="T88" fmla="*/ 294 w 678"/>
                <a:gd name="T89" fmla="*/ 672 h 2051"/>
                <a:gd name="T90" fmla="*/ 333 w 678"/>
                <a:gd name="T91" fmla="*/ 719 h 2051"/>
                <a:gd name="T92" fmla="*/ 493 w 678"/>
                <a:gd name="T93" fmla="*/ 910 h 2051"/>
                <a:gd name="T94" fmla="*/ 347 w 678"/>
                <a:gd name="T95" fmla="*/ 642 h 2051"/>
                <a:gd name="T96" fmla="*/ 489 w 678"/>
                <a:gd name="T97" fmla="*/ 833 h 2051"/>
                <a:gd name="T98" fmla="*/ 548 w 678"/>
                <a:gd name="T99" fmla="*/ 892 h 2051"/>
                <a:gd name="T100" fmla="*/ 269 w 678"/>
                <a:gd name="T101" fmla="*/ 452 h 2051"/>
                <a:gd name="T102" fmla="*/ 334 w 678"/>
                <a:gd name="T103" fmla="*/ 551 h 2051"/>
                <a:gd name="T104" fmla="*/ 504 w 678"/>
                <a:gd name="T105" fmla="*/ 736 h 2051"/>
                <a:gd name="T106" fmla="*/ 208 w 678"/>
                <a:gd name="T107" fmla="*/ 304 h 2051"/>
                <a:gd name="T108" fmla="*/ 376 w 678"/>
                <a:gd name="T109" fmla="*/ 502 h 2051"/>
                <a:gd name="T110" fmla="*/ 415 w 678"/>
                <a:gd name="T111" fmla="*/ 549 h 2051"/>
                <a:gd name="T112" fmla="*/ 605 w 678"/>
                <a:gd name="T113" fmla="*/ 758 h 2051"/>
                <a:gd name="T114" fmla="*/ 162 w 678"/>
                <a:gd name="T115" fmla="*/ 128 h 2051"/>
                <a:gd name="T116" fmla="*/ 351 w 678"/>
                <a:gd name="T117" fmla="*/ 357 h 2051"/>
                <a:gd name="T118" fmla="*/ 444 w 678"/>
                <a:gd name="T119" fmla="*/ 489 h 2051"/>
                <a:gd name="T120" fmla="*/ 276 w 678"/>
                <a:gd name="T121" fmla="*/ 161 h 2051"/>
                <a:gd name="T122" fmla="*/ 454 w 678"/>
                <a:gd name="T123" fmla="*/ 372 h 2051"/>
                <a:gd name="T124" fmla="*/ 562 w 678"/>
                <a:gd name="T125" fmla="*/ 522 h 20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78" h="2051">
                  <a:moveTo>
                    <a:pt x="0" y="1262"/>
                  </a:moveTo>
                  <a:lnTo>
                    <a:pt x="0" y="1246"/>
                  </a:lnTo>
                  <a:lnTo>
                    <a:pt x="18" y="1264"/>
                  </a:lnTo>
                  <a:lnTo>
                    <a:pt x="39" y="1288"/>
                  </a:lnTo>
                  <a:lnTo>
                    <a:pt x="63" y="1315"/>
                  </a:lnTo>
                  <a:lnTo>
                    <a:pt x="89" y="1345"/>
                  </a:lnTo>
                  <a:lnTo>
                    <a:pt x="130" y="1395"/>
                  </a:lnTo>
                  <a:lnTo>
                    <a:pt x="162" y="1436"/>
                  </a:lnTo>
                  <a:lnTo>
                    <a:pt x="175" y="1453"/>
                  </a:lnTo>
                  <a:lnTo>
                    <a:pt x="184" y="1466"/>
                  </a:lnTo>
                  <a:lnTo>
                    <a:pt x="189" y="1475"/>
                  </a:lnTo>
                  <a:lnTo>
                    <a:pt x="190" y="1478"/>
                  </a:lnTo>
                  <a:lnTo>
                    <a:pt x="187" y="1478"/>
                  </a:lnTo>
                  <a:lnTo>
                    <a:pt x="181" y="1472"/>
                  </a:lnTo>
                  <a:lnTo>
                    <a:pt x="170" y="1462"/>
                  </a:lnTo>
                  <a:lnTo>
                    <a:pt x="156" y="1448"/>
                  </a:lnTo>
                  <a:lnTo>
                    <a:pt x="121" y="1409"/>
                  </a:lnTo>
                  <a:lnTo>
                    <a:pt x="80" y="1361"/>
                  </a:lnTo>
                  <a:lnTo>
                    <a:pt x="56" y="1332"/>
                  </a:lnTo>
                  <a:lnTo>
                    <a:pt x="35" y="1306"/>
                  </a:lnTo>
                  <a:lnTo>
                    <a:pt x="15" y="1283"/>
                  </a:lnTo>
                  <a:lnTo>
                    <a:pt x="0" y="1262"/>
                  </a:lnTo>
                  <a:close/>
                  <a:moveTo>
                    <a:pt x="0" y="1229"/>
                  </a:moveTo>
                  <a:lnTo>
                    <a:pt x="0" y="1202"/>
                  </a:lnTo>
                  <a:lnTo>
                    <a:pt x="17" y="1221"/>
                  </a:lnTo>
                  <a:lnTo>
                    <a:pt x="55" y="1269"/>
                  </a:lnTo>
                  <a:lnTo>
                    <a:pt x="87" y="1309"/>
                  </a:lnTo>
                  <a:lnTo>
                    <a:pt x="99" y="1325"/>
                  </a:lnTo>
                  <a:lnTo>
                    <a:pt x="107" y="1337"/>
                  </a:lnTo>
                  <a:lnTo>
                    <a:pt x="113" y="1345"/>
                  </a:lnTo>
                  <a:lnTo>
                    <a:pt x="114" y="1350"/>
                  </a:lnTo>
                  <a:lnTo>
                    <a:pt x="110" y="1349"/>
                  </a:lnTo>
                  <a:lnTo>
                    <a:pt x="104" y="1343"/>
                  </a:lnTo>
                  <a:lnTo>
                    <a:pt x="93" y="1333"/>
                  </a:lnTo>
                  <a:lnTo>
                    <a:pt x="80" y="1319"/>
                  </a:lnTo>
                  <a:lnTo>
                    <a:pt x="47" y="1283"/>
                  </a:lnTo>
                  <a:lnTo>
                    <a:pt x="7" y="1236"/>
                  </a:lnTo>
                  <a:lnTo>
                    <a:pt x="0" y="1229"/>
                  </a:lnTo>
                  <a:close/>
                  <a:moveTo>
                    <a:pt x="0" y="1186"/>
                  </a:moveTo>
                  <a:lnTo>
                    <a:pt x="0" y="1163"/>
                  </a:lnTo>
                  <a:lnTo>
                    <a:pt x="21" y="1189"/>
                  </a:lnTo>
                  <a:lnTo>
                    <a:pt x="36" y="1210"/>
                  </a:lnTo>
                  <a:lnTo>
                    <a:pt x="41" y="1218"/>
                  </a:lnTo>
                  <a:lnTo>
                    <a:pt x="45" y="1224"/>
                  </a:lnTo>
                  <a:lnTo>
                    <a:pt x="47" y="1229"/>
                  </a:lnTo>
                  <a:lnTo>
                    <a:pt x="48" y="1231"/>
                  </a:lnTo>
                  <a:lnTo>
                    <a:pt x="46" y="1231"/>
                  </a:lnTo>
                  <a:lnTo>
                    <a:pt x="44" y="1229"/>
                  </a:lnTo>
                  <a:lnTo>
                    <a:pt x="39" y="1226"/>
                  </a:lnTo>
                  <a:lnTo>
                    <a:pt x="34" y="1220"/>
                  </a:lnTo>
                  <a:lnTo>
                    <a:pt x="19" y="1206"/>
                  </a:lnTo>
                  <a:lnTo>
                    <a:pt x="0" y="1186"/>
                  </a:lnTo>
                  <a:close/>
                  <a:moveTo>
                    <a:pt x="0" y="1051"/>
                  </a:moveTo>
                  <a:lnTo>
                    <a:pt x="0" y="1029"/>
                  </a:lnTo>
                  <a:lnTo>
                    <a:pt x="14" y="1044"/>
                  </a:lnTo>
                  <a:lnTo>
                    <a:pt x="29" y="1061"/>
                  </a:lnTo>
                  <a:lnTo>
                    <a:pt x="47" y="1081"/>
                  </a:lnTo>
                  <a:lnTo>
                    <a:pt x="64" y="1102"/>
                  </a:lnTo>
                  <a:lnTo>
                    <a:pt x="100" y="1146"/>
                  </a:lnTo>
                  <a:lnTo>
                    <a:pt x="127" y="1181"/>
                  </a:lnTo>
                  <a:lnTo>
                    <a:pt x="137" y="1195"/>
                  </a:lnTo>
                  <a:lnTo>
                    <a:pt x="145" y="1207"/>
                  </a:lnTo>
                  <a:lnTo>
                    <a:pt x="149" y="1215"/>
                  </a:lnTo>
                  <a:lnTo>
                    <a:pt x="150" y="1219"/>
                  </a:lnTo>
                  <a:lnTo>
                    <a:pt x="147" y="1218"/>
                  </a:lnTo>
                  <a:lnTo>
                    <a:pt x="141" y="1214"/>
                  </a:lnTo>
                  <a:lnTo>
                    <a:pt x="132" y="1205"/>
                  </a:lnTo>
                  <a:lnTo>
                    <a:pt x="120" y="1193"/>
                  </a:lnTo>
                  <a:lnTo>
                    <a:pt x="90" y="1160"/>
                  </a:lnTo>
                  <a:lnTo>
                    <a:pt x="54" y="1119"/>
                  </a:lnTo>
                  <a:lnTo>
                    <a:pt x="39" y="1100"/>
                  </a:lnTo>
                  <a:lnTo>
                    <a:pt x="25" y="1083"/>
                  </a:lnTo>
                  <a:lnTo>
                    <a:pt x="12" y="1066"/>
                  </a:lnTo>
                  <a:lnTo>
                    <a:pt x="0" y="1051"/>
                  </a:lnTo>
                  <a:close/>
                  <a:moveTo>
                    <a:pt x="0" y="1003"/>
                  </a:moveTo>
                  <a:lnTo>
                    <a:pt x="0" y="977"/>
                  </a:lnTo>
                  <a:lnTo>
                    <a:pt x="9" y="986"/>
                  </a:lnTo>
                  <a:lnTo>
                    <a:pt x="17" y="996"/>
                  </a:lnTo>
                  <a:lnTo>
                    <a:pt x="25" y="1006"/>
                  </a:lnTo>
                  <a:lnTo>
                    <a:pt x="35" y="1017"/>
                  </a:lnTo>
                  <a:lnTo>
                    <a:pt x="67" y="1058"/>
                  </a:lnTo>
                  <a:lnTo>
                    <a:pt x="94" y="1093"/>
                  </a:lnTo>
                  <a:lnTo>
                    <a:pt x="104" y="1107"/>
                  </a:lnTo>
                  <a:lnTo>
                    <a:pt x="110" y="1118"/>
                  </a:lnTo>
                  <a:lnTo>
                    <a:pt x="115" y="1125"/>
                  </a:lnTo>
                  <a:lnTo>
                    <a:pt x="116" y="1128"/>
                  </a:lnTo>
                  <a:lnTo>
                    <a:pt x="113" y="1128"/>
                  </a:lnTo>
                  <a:lnTo>
                    <a:pt x="107" y="1123"/>
                  </a:lnTo>
                  <a:lnTo>
                    <a:pt x="99" y="1115"/>
                  </a:lnTo>
                  <a:lnTo>
                    <a:pt x="87" y="1104"/>
                  </a:lnTo>
                  <a:lnTo>
                    <a:pt x="59" y="1073"/>
                  </a:lnTo>
                  <a:lnTo>
                    <a:pt x="24" y="1033"/>
                  </a:lnTo>
                  <a:lnTo>
                    <a:pt x="12" y="1018"/>
                  </a:lnTo>
                  <a:lnTo>
                    <a:pt x="0" y="1003"/>
                  </a:lnTo>
                  <a:close/>
                  <a:moveTo>
                    <a:pt x="0" y="950"/>
                  </a:moveTo>
                  <a:lnTo>
                    <a:pt x="0" y="923"/>
                  </a:lnTo>
                  <a:lnTo>
                    <a:pt x="14" y="940"/>
                  </a:lnTo>
                  <a:lnTo>
                    <a:pt x="46" y="979"/>
                  </a:lnTo>
                  <a:lnTo>
                    <a:pt x="72" y="1013"/>
                  </a:lnTo>
                  <a:lnTo>
                    <a:pt x="81" y="1027"/>
                  </a:lnTo>
                  <a:lnTo>
                    <a:pt x="88" y="1037"/>
                  </a:lnTo>
                  <a:lnTo>
                    <a:pt x="91" y="1044"/>
                  </a:lnTo>
                  <a:lnTo>
                    <a:pt x="92" y="1047"/>
                  </a:lnTo>
                  <a:lnTo>
                    <a:pt x="90" y="1047"/>
                  </a:lnTo>
                  <a:lnTo>
                    <a:pt x="83" y="1043"/>
                  </a:lnTo>
                  <a:lnTo>
                    <a:pt x="75" y="1036"/>
                  </a:lnTo>
                  <a:lnTo>
                    <a:pt x="64" y="1025"/>
                  </a:lnTo>
                  <a:lnTo>
                    <a:pt x="37" y="995"/>
                  </a:lnTo>
                  <a:lnTo>
                    <a:pt x="5" y="956"/>
                  </a:lnTo>
                  <a:lnTo>
                    <a:pt x="0" y="950"/>
                  </a:lnTo>
                  <a:close/>
                  <a:moveTo>
                    <a:pt x="0" y="895"/>
                  </a:moveTo>
                  <a:lnTo>
                    <a:pt x="0" y="867"/>
                  </a:lnTo>
                  <a:lnTo>
                    <a:pt x="4" y="872"/>
                  </a:lnTo>
                  <a:lnTo>
                    <a:pt x="34" y="909"/>
                  </a:lnTo>
                  <a:lnTo>
                    <a:pt x="59" y="942"/>
                  </a:lnTo>
                  <a:lnTo>
                    <a:pt x="67" y="955"/>
                  </a:lnTo>
                  <a:lnTo>
                    <a:pt x="74" y="965"/>
                  </a:lnTo>
                  <a:lnTo>
                    <a:pt x="77" y="972"/>
                  </a:lnTo>
                  <a:lnTo>
                    <a:pt x="78" y="976"/>
                  </a:lnTo>
                  <a:lnTo>
                    <a:pt x="76" y="975"/>
                  </a:lnTo>
                  <a:lnTo>
                    <a:pt x="71" y="972"/>
                  </a:lnTo>
                  <a:lnTo>
                    <a:pt x="63" y="965"/>
                  </a:lnTo>
                  <a:lnTo>
                    <a:pt x="54" y="956"/>
                  </a:lnTo>
                  <a:lnTo>
                    <a:pt x="29" y="930"/>
                  </a:lnTo>
                  <a:lnTo>
                    <a:pt x="0" y="895"/>
                  </a:lnTo>
                  <a:close/>
                  <a:moveTo>
                    <a:pt x="0" y="837"/>
                  </a:moveTo>
                  <a:lnTo>
                    <a:pt x="0" y="809"/>
                  </a:lnTo>
                  <a:lnTo>
                    <a:pt x="2" y="812"/>
                  </a:lnTo>
                  <a:lnTo>
                    <a:pt x="32" y="849"/>
                  </a:lnTo>
                  <a:lnTo>
                    <a:pt x="55" y="880"/>
                  </a:lnTo>
                  <a:lnTo>
                    <a:pt x="64" y="892"/>
                  </a:lnTo>
                  <a:lnTo>
                    <a:pt x="71" y="902"/>
                  </a:lnTo>
                  <a:lnTo>
                    <a:pt x="74" y="909"/>
                  </a:lnTo>
                  <a:lnTo>
                    <a:pt x="74" y="913"/>
                  </a:lnTo>
                  <a:lnTo>
                    <a:pt x="72" y="913"/>
                  </a:lnTo>
                  <a:lnTo>
                    <a:pt x="67" y="909"/>
                  </a:lnTo>
                  <a:lnTo>
                    <a:pt x="60" y="903"/>
                  </a:lnTo>
                  <a:lnTo>
                    <a:pt x="51" y="894"/>
                  </a:lnTo>
                  <a:lnTo>
                    <a:pt x="28" y="869"/>
                  </a:lnTo>
                  <a:lnTo>
                    <a:pt x="0" y="837"/>
                  </a:lnTo>
                  <a:close/>
                  <a:moveTo>
                    <a:pt x="0" y="775"/>
                  </a:moveTo>
                  <a:lnTo>
                    <a:pt x="0" y="747"/>
                  </a:lnTo>
                  <a:lnTo>
                    <a:pt x="11" y="760"/>
                  </a:lnTo>
                  <a:lnTo>
                    <a:pt x="39" y="796"/>
                  </a:lnTo>
                  <a:lnTo>
                    <a:pt x="61" y="825"/>
                  </a:lnTo>
                  <a:lnTo>
                    <a:pt x="69" y="838"/>
                  </a:lnTo>
                  <a:lnTo>
                    <a:pt x="75" y="847"/>
                  </a:lnTo>
                  <a:lnTo>
                    <a:pt x="78" y="854"/>
                  </a:lnTo>
                  <a:lnTo>
                    <a:pt x="79" y="857"/>
                  </a:lnTo>
                  <a:lnTo>
                    <a:pt x="77" y="856"/>
                  </a:lnTo>
                  <a:lnTo>
                    <a:pt x="72" y="853"/>
                  </a:lnTo>
                  <a:lnTo>
                    <a:pt x="64" y="847"/>
                  </a:lnTo>
                  <a:lnTo>
                    <a:pt x="54" y="837"/>
                  </a:lnTo>
                  <a:lnTo>
                    <a:pt x="29" y="810"/>
                  </a:lnTo>
                  <a:lnTo>
                    <a:pt x="1" y="777"/>
                  </a:lnTo>
                  <a:lnTo>
                    <a:pt x="0" y="775"/>
                  </a:lnTo>
                  <a:close/>
                  <a:moveTo>
                    <a:pt x="0" y="711"/>
                  </a:moveTo>
                  <a:lnTo>
                    <a:pt x="0" y="684"/>
                  </a:lnTo>
                  <a:lnTo>
                    <a:pt x="7" y="691"/>
                  </a:lnTo>
                  <a:lnTo>
                    <a:pt x="14" y="699"/>
                  </a:lnTo>
                  <a:lnTo>
                    <a:pt x="21" y="707"/>
                  </a:lnTo>
                  <a:lnTo>
                    <a:pt x="28" y="716"/>
                  </a:lnTo>
                  <a:lnTo>
                    <a:pt x="55" y="751"/>
                  </a:lnTo>
                  <a:lnTo>
                    <a:pt x="76" y="779"/>
                  </a:lnTo>
                  <a:lnTo>
                    <a:pt x="83" y="791"/>
                  </a:lnTo>
                  <a:lnTo>
                    <a:pt x="90" y="799"/>
                  </a:lnTo>
                  <a:lnTo>
                    <a:pt x="92" y="806"/>
                  </a:lnTo>
                  <a:lnTo>
                    <a:pt x="93" y="810"/>
                  </a:lnTo>
                  <a:lnTo>
                    <a:pt x="91" y="809"/>
                  </a:lnTo>
                  <a:lnTo>
                    <a:pt x="86" y="806"/>
                  </a:lnTo>
                  <a:lnTo>
                    <a:pt x="78" y="799"/>
                  </a:lnTo>
                  <a:lnTo>
                    <a:pt x="69" y="791"/>
                  </a:lnTo>
                  <a:lnTo>
                    <a:pt x="46" y="765"/>
                  </a:lnTo>
                  <a:lnTo>
                    <a:pt x="19" y="732"/>
                  </a:lnTo>
                  <a:lnTo>
                    <a:pt x="9" y="722"/>
                  </a:lnTo>
                  <a:lnTo>
                    <a:pt x="0" y="711"/>
                  </a:lnTo>
                  <a:close/>
                  <a:moveTo>
                    <a:pt x="0" y="638"/>
                  </a:moveTo>
                  <a:lnTo>
                    <a:pt x="0" y="619"/>
                  </a:lnTo>
                  <a:lnTo>
                    <a:pt x="11" y="631"/>
                  </a:lnTo>
                  <a:lnTo>
                    <a:pt x="24" y="645"/>
                  </a:lnTo>
                  <a:lnTo>
                    <a:pt x="39" y="661"/>
                  </a:lnTo>
                  <a:lnTo>
                    <a:pt x="54" y="679"/>
                  </a:lnTo>
                  <a:lnTo>
                    <a:pt x="80" y="712"/>
                  </a:lnTo>
                  <a:lnTo>
                    <a:pt x="100" y="740"/>
                  </a:lnTo>
                  <a:lnTo>
                    <a:pt x="107" y="751"/>
                  </a:lnTo>
                  <a:lnTo>
                    <a:pt x="113" y="760"/>
                  </a:lnTo>
                  <a:lnTo>
                    <a:pt x="116" y="766"/>
                  </a:lnTo>
                  <a:lnTo>
                    <a:pt x="116" y="770"/>
                  </a:lnTo>
                  <a:lnTo>
                    <a:pt x="114" y="769"/>
                  </a:lnTo>
                  <a:lnTo>
                    <a:pt x="108" y="766"/>
                  </a:lnTo>
                  <a:lnTo>
                    <a:pt x="102" y="760"/>
                  </a:lnTo>
                  <a:lnTo>
                    <a:pt x="93" y="751"/>
                  </a:lnTo>
                  <a:lnTo>
                    <a:pt x="71" y="727"/>
                  </a:lnTo>
                  <a:lnTo>
                    <a:pt x="45" y="696"/>
                  </a:lnTo>
                  <a:lnTo>
                    <a:pt x="32" y="681"/>
                  </a:lnTo>
                  <a:lnTo>
                    <a:pt x="20" y="665"/>
                  </a:lnTo>
                  <a:lnTo>
                    <a:pt x="9" y="651"/>
                  </a:lnTo>
                  <a:lnTo>
                    <a:pt x="0" y="638"/>
                  </a:lnTo>
                  <a:close/>
                  <a:moveTo>
                    <a:pt x="0" y="491"/>
                  </a:moveTo>
                  <a:lnTo>
                    <a:pt x="0" y="468"/>
                  </a:lnTo>
                  <a:lnTo>
                    <a:pt x="12" y="484"/>
                  </a:lnTo>
                  <a:lnTo>
                    <a:pt x="21" y="498"/>
                  </a:lnTo>
                  <a:lnTo>
                    <a:pt x="26" y="508"/>
                  </a:lnTo>
                  <a:lnTo>
                    <a:pt x="26" y="512"/>
                  </a:lnTo>
                  <a:lnTo>
                    <a:pt x="24" y="512"/>
                  </a:lnTo>
                  <a:lnTo>
                    <a:pt x="19" y="508"/>
                  </a:lnTo>
                  <a:lnTo>
                    <a:pt x="10" y="500"/>
                  </a:lnTo>
                  <a:lnTo>
                    <a:pt x="0" y="491"/>
                  </a:lnTo>
                  <a:close/>
                  <a:moveTo>
                    <a:pt x="0" y="412"/>
                  </a:moveTo>
                  <a:lnTo>
                    <a:pt x="0" y="388"/>
                  </a:lnTo>
                  <a:lnTo>
                    <a:pt x="8" y="396"/>
                  </a:lnTo>
                  <a:lnTo>
                    <a:pt x="15" y="404"/>
                  </a:lnTo>
                  <a:lnTo>
                    <a:pt x="23" y="414"/>
                  </a:lnTo>
                  <a:lnTo>
                    <a:pt x="31" y="424"/>
                  </a:lnTo>
                  <a:lnTo>
                    <a:pt x="52" y="451"/>
                  </a:lnTo>
                  <a:lnTo>
                    <a:pt x="69" y="474"/>
                  </a:lnTo>
                  <a:lnTo>
                    <a:pt x="75" y="484"/>
                  </a:lnTo>
                  <a:lnTo>
                    <a:pt x="79" y="492"/>
                  </a:lnTo>
                  <a:lnTo>
                    <a:pt x="82" y="497"/>
                  </a:lnTo>
                  <a:lnTo>
                    <a:pt x="82" y="500"/>
                  </a:lnTo>
                  <a:lnTo>
                    <a:pt x="80" y="500"/>
                  </a:lnTo>
                  <a:lnTo>
                    <a:pt x="76" y="498"/>
                  </a:lnTo>
                  <a:lnTo>
                    <a:pt x="69" y="493"/>
                  </a:lnTo>
                  <a:lnTo>
                    <a:pt x="62" y="485"/>
                  </a:lnTo>
                  <a:lnTo>
                    <a:pt x="44" y="466"/>
                  </a:lnTo>
                  <a:lnTo>
                    <a:pt x="22" y="439"/>
                  </a:lnTo>
                  <a:lnTo>
                    <a:pt x="10" y="425"/>
                  </a:lnTo>
                  <a:lnTo>
                    <a:pt x="0" y="412"/>
                  </a:lnTo>
                  <a:close/>
                  <a:moveTo>
                    <a:pt x="0" y="319"/>
                  </a:moveTo>
                  <a:lnTo>
                    <a:pt x="0" y="308"/>
                  </a:lnTo>
                  <a:lnTo>
                    <a:pt x="5" y="316"/>
                  </a:lnTo>
                  <a:lnTo>
                    <a:pt x="5" y="320"/>
                  </a:lnTo>
                  <a:lnTo>
                    <a:pt x="4" y="321"/>
                  </a:lnTo>
                  <a:lnTo>
                    <a:pt x="0" y="319"/>
                  </a:lnTo>
                  <a:close/>
                  <a:moveTo>
                    <a:pt x="0" y="236"/>
                  </a:moveTo>
                  <a:lnTo>
                    <a:pt x="0" y="216"/>
                  </a:lnTo>
                  <a:lnTo>
                    <a:pt x="8" y="224"/>
                  </a:lnTo>
                  <a:lnTo>
                    <a:pt x="18" y="235"/>
                  </a:lnTo>
                  <a:lnTo>
                    <a:pt x="27" y="246"/>
                  </a:lnTo>
                  <a:lnTo>
                    <a:pt x="37" y="259"/>
                  </a:lnTo>
                  <a:lnTo>
                    <a:pt x="55" y="282"/>
                  </a:lnTo>
                  <a:lnTo>
                    <a:pt x="71" y="304"/>
                  </a:lnTo>
                  <a:lnTo>
                    <a:pt x="76" y="311"/>
                  </a:lnTo>
                  <a:lnTo>
                    <a:pt x="79" y="319"/>
                  </a:lnTo>
                  <a:lnTo>
                    <a:pt x="81" y="323"/>
                  </a:lnTo>
                  <a:lnTo>
                    <a:pt x="81" y="327"/>
                  </a:lnTo>
                  <a:lnTo>
                    <a:pt x="79" y="327"/>
                  </a:lnTo>
                  <a:lnTo>
                    <a:pt x="76" y="324"/>
                  </a:lnTo>
                  <a:lnTo>
                    <a:pt x="71" y="320"/>
                  </a:lnTo>
                  <a:lnTo>
                    <a:pt x="64" y="314"/>
                  </a:lnTo>
                  <a:lnTo>
                    <a:pt x="48" y="296"/>
                  </a:lnTo>
                  <a:lnTo>
                    <a:pt x="28" y="273"/>
                  </a:lnTo>
                  <a:lnTo>
                    <a:pt x="21" y="263"/>
                  </a:lnTo>
                  <a:lnTo>
                    <a:pt x="13" y="253"/>
                  </a:lnTo>
                  <a:lnTo>
                    <a:pt x="7" y="245"/>
                  </a:lnTo>
                  <a:lnTo>
                    <a:pt x="0" y="236"/>
                  </a:lnTo>
                  <a:close/>
                  <a:moveTo>
                    <a:pt x="0" y="143"/>
                  </a:moveTo>
                  <a:lnTo>
                    <a:pt x="0" y="118"/>
                  </a:lnTo>
                  <a:lnTo>
                    <a:pt x="4" y="123"/>
                  </a:lnTo>
                  <a:lnTo>
                    <a:pt x="20" y="144"/>
                  </a:lnTo>
                  <a:lnTo>
                    <a:pt x="34" y="164"/>
                  </a:lnTo>
                  <a:lnTo>
                    <a:pt x="38" y="171"/>
                  </a:lnTo>
                  <a:lnTo>
                    <a:pt x="41" y="178"/>
                  </a:lnTo>
                  <a:lnTo>
                    <a:pt x="44" y="182"/>
                  </a:lnTo>
                  <a:lnTo>
                    <a:pt x="44" y="185"/>
                  </a:lnTo>
                  <a:lnTo>
                    <a:pt x="41" y="185"/>
                  </a:lnTo>
                  <a:lnTo>
                    <a:pt x="39" y="184"/>
                  </a:lnTo>
                  <a:lnTo>
                    <a:pt x="35" y="181"/>
                  </a:lnTo>
                  <a:lnTo>
                    <a:pt x="29" y="175"/>
                  </a:lnTo>
                  <a:lnTo>
                    <a:pt x="17" y="161"/>
                  </a:lnTo>
                  <a:lnTo>
                    <a:pt x="0" y="143"/>
                  </a:lnTo>
                  <a:close/>
                  <a:moveTo>
                    <a:pt x="0" y="42"/>
                  </a:moveTo>
                  <a:lnTo>
                    <a:pt x="0" y="20"/>
                  </a:lnTo>
                  <a:lnTo>
                    <a:pt x="12" y="36"/>
                  </a:lnTo>
                  <a:lnTo>
                    <a:pt x="22" y="51"/>
                  </a:lnTo>
                  <a:lnTo>
                    <a:pt x="25" y="57"/>
                  </a:lnTo>
                  <a:lnTo>
                    <a:pt x="27" y="61"/>
                  </a:lnTo>
                  <a:lnTo>
                    <a:pt x="28" y="64"/>
                  </a:lnTo>
                  <a:lnTo>
                    <a:pt x="28" y="66"/>
                  </a:lnTo>
                  <a:lnTo>
                    <a:pt x="27" y="66"/>
                  </a:lnTo>
                  <a:lnTo>
                    <a:pt x="25" y="66"/>
                  </a:lnTo>
                  <a:lnTo>
                    <a:pt x="23" y="64"/>
                  </a:lnTo>
                  <a:lnTo>
                    <a:pt x="19" y="61"/>
                  </a:lnTo>
                  <a:lnTo>
                    <a:pt x="11" y="53"/>
                  </a:lnTo>
                  <a:lnTo>
                    <a:pt x="0" y="42"/>
                  </a:lnTo>
                  <a:close/>
                  <a:moveTo>
                    <a:pt x="678" y="529"/>
                  </a:moveTo>
                  <a:lnTo>
                    <a:pt x="678" y="546"/>
                  </a:lnTo>
                  <a:lnTo>
                    <a:pt x="671" y="539"/>
                  </a:lnTo>
                  <a:lnTo>
                    <a:pt x="662" y="531"/>
                  </a:lnTo>
                  <a:lnTo>
                    <a:pt x="651" y="520"/>
                  </a:lnTo>
                  <a:lnTo>
                    <a:pt x="640" y="507"/>
                  </a:lnTo>
                  <a:lnTo>
                    <a:pt x="624" y="486"/>
                  </a:lnTo>
                  <a:lnTo>
                    <a:pt x="612" y="469"/>
                  </a:lnTo>
                  <a:lnTo>
                    <a:pt x="608" y="461"/>
                  </a:lnTo>
                  <a:lnTo>
                    <a:pt x="605" y="455"/>
                  </a:lnTo>
                  <a:lnTo>
                    <a:pt x="603" y="451"/>
                  </a:lnTo>
                  <a:lnTo>
                    <a:pt x="603" y="448"/>
                  </a:lnTo>
                  <a:lnTo>
                    <a:pt x="605" y="447"/>
                  </a:lnTo>
                  <a:lnTo>
                    <a:pt x="608" y="450"/>
                  </a:lnTo>
                  <a:lnTo>
                    <a:pt x="613" y="453"/>
                  </a:lnTo>
                  <a:lnTo>
                    <a:pt x="619" y="458"/>
                  </a:lnTo>
                  <a:lnTo>
                    <a:pt x="633" y="472"/>
                  </a:lnTo>
                  <a:lnTo>
                    <a:pt x="650" y="492"/>
                  </a:lnTo>
                  <a:lnTo>
                    <a:pt x="659" y="502"/>
                  </a:lnTo>
                  <a:lnTo>
                    <a:pt x="666" y="512"/>
                  </a:lnTo>
                  <a:lnTo>
                    <a:pt x="673" y="521"/>
                  </a:lnTo>
                  <a:lnTo>
                    <a:pt x="678" y="529"/>
                  </a:lnTo>
                  <a:close/>
                  <a:moveTo>
                    <a:pt x="678" y="638"/>
                  </a:moveTo>
                  <a:lnTo>
                    <a:pt x="678" y="662"/>
                  </a:lnTo>
                  <a:lnTo>
                    <a:pt x="672" y="656"/>
                  </a:lnTo>
                  <a:lnTo>
                    <a:pt x="664" y="648"/>
                  </a:lnTo>
                  <a:lnTo>
                    <a:pt x="657" y="639"/>
                  </a:lnTo>
                  <a:lnTo>
                    <a:pt x="648" y="630"/>
                  </a:lnTo>
                  <a:lnTo>
                    <a:pt x="631" y="607"/>
                  </a:lnTo>
                  <a:lnTo>
                    <a:pt x="617" y="588"/>
                  </a:lnTo>
                  <a:lnTo>
                    <a:pt x="611" y="580"/>
                  </a:lnTo>
                  <a:lnTo>
                    <a:pt x="608" y="574"/>
                  </a:lnTo>
                  <a:lnTo>
                    <a:pt x="607" y="568"/>
                  </a:lnTo>
                  <a:lnTo>
                    <a:pt x="607" y="566"/>
                  </a:lnTo>
                  <a:lnTo>
                    <a:pt x="609" y="565"/>
                  </a:lnTo>
                  <a:lnTo>
                    <a:pt x="612" y="567"/>
                  </a:lnTo>
                  <a:lnTo>
                    <a:pt x="618" y="570"/>
                  </a:lnTo>
                  <a:lnTo>
                    <a:pt x="624" y="577"/>
                  </a:lnTo>
                  <a:lnTo>
                    <a:pt x="639" y="593"/>
                  </a:lnTo>
                  <a:lnTo>
                    <a:pt x="659" y="614"/>
                  </a:lnTo>
                  <a:lnTo>
                    <a:pt x="669" y="627"/>
                  </a:lnTo>
                  <a:lnTo>
                    <a:pt x="678" y="638"/>
                  </a:lnTo>
                  <a:close/>
                  <a:moveTo>
                    <a:pt x="678" y="744"/>
                  </a:moveTo>
                  <a:lnTo>
                    <a:pt x="678" y="772"/>
                  </a:lnTo>
                  <a:lnTo>
                    <a:pt x="660" y="748"/>
                  </a:lnTo>
                  <a:lnTo>
                    <a:pt x="645" y="728"/>
                  </a:lnTo>
                  <a:lnTo>
                    <a:pt x="639" y="720"/>
                  </a:lnTo>
                  <a:lnTo>
                    <a:pt x="636" y="713"/>
                  </a:lnTo>
                  <a:lnTo>
                    <a:pt x="634" y="709"/>
                  </a:lnTo>
                  <a:lnTo>
                    <a:pt x="634" y="705"/>
                  </a:lnTo>
                  <a:lnTo>
                    <a:pt x="635" y="705"/>
                  </a:lnTo>
                  <a:lnTo>
                    <a:pt x="638" y="706"/>
                  </a:lnTo>
                  <a:lnTo>
                    <a:pt x="643" y="710"/>
                  </a:lnTo>
                  <a:lnTo>
                    <a:pt x="648" y="714"/>
                  </a:lnTo>
                  <a:lnTo>
                    <a:pt x="662" y="727"/>
                  </a:lnTo>
                  <a:lnTo>
                    <a:pt x="678" y="744"/>
                  </a:lnTo>
                  <a:close/>
                  <a:moveTo>
                    <a:pt x="678" y="940"/>
                  </a:moveTo>
                  <a:lnTo>
                    <a:pt x="678" y="970"/>
                  </a:lnTo>
                  <a:lnTo>
                    <a:pt x="673" y="963"/>
                  </a:lnTo>
                  <a:lnTo>
                    <a:pt x="667" y="957"/>
                  </a:lnTo>
                  <a:lnTo>
                    <a:pt x="645" y="930"/>
                  </a:lnTo>
                  <a:lnTo>
                    <a:pt x="626" y="905"/>
                  </a:lnTo>
                  <a:lnTo>
                    <a:pt x="621" y="895"/>
                  </a:lnTo>
                  <a:lnTo>
                    <a:pt x="616" y="888"/>
                  </a:lnTo>
                  <a:lnTo>
                    <a:pt x="613" y="881"/>
                  </a:lnTo>
                  <a:lnTo>
                    <a:pt x="613" y="878"/>
                  </a:lnTo>
                  <a:lnTo>
                    <a:pt x="616" y="878"/>
                  </a:lnTo>
                  <a:lnTo>
                    <a:pt x="620" y="880"/>
                  </a:lnTo>
                  <a:lnTo>
                    <a:pt x="626" y="886"/>
                  </a:lnTo>
                  <a:lnTo>
                    <a:pt x="635" y="893"/>
                  </a:lnTo>
                  <a:lnTo>
                    <a:pt x="655" y="913"/>
                  </a:lnTo>
                  <a:lnTo>
                    <a:pt x="678" y="940"/>
                  </a:lnTo>
                  <a:lnTo>
                    <a:pt x="678" y="940"/>
                  </a:lnTo>
                  <a:close/>
                  <a:moveTo>
                    <a:pt x="678" y="1122"/>
                  </a:moveTo>
                  <a:lnTo>
                    <a:pt x="678" y="1145"/>
                  </a:lnTo>
                  <a:lnTo>
                    <a:pt x="670" y="1132"/>
                  </a:lnTo>
                  <a:lnTo>
                    <a:pt x="663" y="1121"/>
                  </a:lnTo>
                  <a:lnTo>
                    <a:pt x="660" y="1113"/>
                  </a:lnTo>
                  <a:lnTo>
                    <a:pt x="659" y="1110"/>
                  </a:lnTo>
                  <a:lnTo>
                    <a:pt x="661" y="1109"/>
                  </a:lnTo>
                  <a:lnTo>
                    <a:pt x="665" y="1111"/>
                  </a:lnTo>
                  <a:lnTo>
                    <a:pt x="671" y="1115"/>
                  </a:lnTo>
                  <a:lnTo>
                    <a:pt x="678" y="1122"/>
                  </a:lnTo>
                  <a:close/>
                  <a:moveTo>
                    <a:pt x="678" y="1197"/>
                  </a:moveTo>
                  <a:lnTo>
                    <a:pt x="678" y="1230"/>
                  </a:lnTo>
                  <a:lnTo>
                    <a:pt x="652" y="1199"/>
                  </a:lnTo>
                  <a:lnTo>
                    <a:pt x="633" y="1172"/>
                  </a:lnTo>
                  <a:lnTo>
                    <a:pt x="625" y="1161"/>
                  </a:lnTo>
                  <a:lnTo>
                    <a:pt x="621" y="1152"/>
                  </a:lnTo>
                  <a:lnTo>
                    <a:pt x="618" y="1146"/>
                  </a:lnTo>
                  <a:lnTo>
                    <a:pt x="618" y="1142"/>
                  </a:lnTo>
                  <a:lnTo>
                    <a:pt x="620" y="1142"/>
                  </a:lnTo>
                  <a:lnTo>
                    <a:pt x="623" y="1145"/>
                  </a:lnTo>
                  <a:lnTo>
                    <a:pt x="630" y="1149"/>
                  </a:lnTo>
                  <a:lnTo>
                    <a:pt x="637" y="1155"/>
                  </a:lnTo>
                  <a:lnTo>
                    <a:pt x="656" y="1174"/>
                  </a:lnTo>
                  <a:lnTo>
                    <a:pt x="678" y="1197"/>
                  </a:lnTo>
                  <a:close/>
                  <a:moveTo>
                    <a:pt x="678" y="1275"/>
                  </a:moveTo>
                  <a:lnTo>
                    <a:pt x="678" y="1305"/>
                  </a:lnTo>
                  <a:lnTo>
                    <a:pt x="665" y="1292"/>
                  </a:lnTo>
                  <a:lnTo>
                    <a:pt x="652" y="1277"/>
                  </a:lnTo>
                  <a:lnTo>
                    <a:pt x="624" y="1243"/>
                  </a:lnTo>
                  <a:lnTo>
                    <a:pt x="603" y="1214"/>
                  </a:lnTo>
                  <a:lnTo>
                    <a:pt x="594" y="1202"/>
                  </a:lnTo>
                  <a:lnTo>
                    <a:pt x="589" y="1193"/>
                  </a:lnTo>
                  <a:lnTo>
                    <a:pt x="585" y="1186"/>
                  </a:lnTo>
                  <a:lnTo>
                    <a:pt x="584" y="1182"/>
                  </a:lnTo>
                  <a:lnTo>
                    <a:pt x="588" y="1182"/>
                  </a:lnTo>
                  <a:lnTo>
                    <a:pt x="593" y="1186"/>
                  </a:lnTo>
                  <a:lnTo>
                    <a:pt x="601" y="1192"/>
                  </a:lnTo>
                  <a:lnTo>
                    <a:pt x="610" y="1201"/>
                  </a:lnTo>
                  <a:lnTo>
                    <a:pt x="635" y="1226"/>
                  </a:lnTo>
                  <a:lnTo>
                    <a:pt x="664" y="1259"/>
                  </a:lnTo>
                  <a:lnTo>
                    <a:pt x="672" y="1267"/>
                  </a:lnTo>
                  <a:lnTo>
                    <a:pt x="678" y="1275"/>
                  </a:lnTo>
                  <a:close/>
                  <a:moveTo>
                    <a:pt x="678" y="1350"/>
                  </a:moveTo>
                  <a:lnTo>
                    <a:pt x="678" y="1377"/>
                  </a:lnTo>
                  <a:lnTo>
                    <a:pt x="667" y="1366"/>
                  </a:lnTo>
                  <a:lnTo>
                    <a:pt x="657" y="1354"/>
                  </a:lnTo>
                  <a:lnTo>
                    <a:pt x="645" y="1341"/>
                  </a:lnTo>
                  <a:lnTo>
                    <a:pt x="632" y="1327"/>
                  </a:lnTo>
                  <a:lnTo>
                    <a:pt x="603" y="1291"/>
                  </a:lnTo>
                  <a:lnTo>
                    <a:pt x="580" y="1261"/>
                  </a:lnTo>
                  <a:lnTo>
                    <a:pt x="571" y="1249"/>
                  </a:lnTo>
                  <a:lnTo>
                    <a:pt x="565" y="1240"/>
                  </a:lnTo>
                  <a:lnTo>
                    <a:pt x="562" y="1232"/>
                  </a:lnTo>
                  <a:lnTo>
                    <a:pt x="562" y="1229"/>
                  </a:lnTo>
                  <a:lnTo>
                    <a:pt x="564" y="1229"/>
                  </a:lnTo>
                  <a:lnTo>
                    <a:pt x="569" y="1232"/>
                  </a:lnTo>
                  <a:lnTo>
                    <a:pt x="578" y="1238"/>
                  </a:lnTo>
                  <a:lnTo>
                    <a:pt x="588" y="1248"/>
                  </a:lnTo>
                  <a:lnTo>
                    <a:pt x="613" y="1274"/>
                  </a:lnTo>
                  <a:lnTo>
                    <a:pt x="644" y="1309"/>
                  </a:lnTo>
                  <a:lnTo>
                    <a:pt x="653" y="1319"/>
                  </a:lnTo>
                  <a:lnTo>
                    <a:pt x="662" y="1330"/>
                  </a:lnTo>
                  <a:lnTo>
                    <a:pt x="671" y="1340"/>
                  </a:lnTo>
                  <a:lnTo>
                    <a:pt x="678" y="1350"/>
                  </a:lnTo>
                  <a:close/>
                  <a:moveTo>
                    <a:pt x="678" y="1421"/>
                  </a:moveTo>
                  <a:lnTo>
                    <a:pt x="678" y="1446"/>
                  </a:lnTo>
                  <a:lnTo>
                    <a:pt x="666" y="1433"/>
                  </a:lnTo>
                  <a:lnTo>
                    <a:pt x="652" y="1419"/>
                  </a:lnTo>
                  <a:lnTo>
                    <a:pt x="637" y="1402"/>
                  </a:lnTo>
                  <a:lnTo>
                    <a:pt x="621" y="1384"/>
                  </a:lnTo>
                  <a:lnTo>
                    <a:pt x="591" y="1347"/>
                  </a:lnTo>
                  <a:lnTo>
                    <a:pt x="566" y="1316"/>
                  </a:lnTo>
                  <a:lnTo>
                    <a:pt x="557" y="1303"/>
                  </a:lnTo>
                  <a:lnTo>
                    <a:pt x="551" y="1293"/>
                  </a:lnTo>
                  <a:lnTo>
                    <a:pt x="548" y="1286"/>
                  </a:lnTo>
                  <a:lnTo>
                    <a:pt x="548" y="1283"/>
                  </a:lnTo>
                  <a:lnTo>
                    <a:pt x="548" y="1282"/>
                  </a:lnTo>
                  <a:lnTo>
                    <a:pt x="550" y="1282"/>
                  </a:lnTo>
                  <a:lnTo>
                    <a:pt x="552" y="1284"/>
                  </a:lnTo>
                  <a:lnTo>
                    <a:pt x="555" y="1286"/>
                  </a:lnTo>
                  <a:lnTo>
                    <a:pt x="564" y="1292"/>
                  </a:lnTo>
                  <a:lnTo>
                    <a:pt x="575" y="1302"/>
                  </a:lnTo>
                  <a:lnTo>
                    <a:pt x="602" y="1330"/>
                  </a:lnTo>
                  <a:lnTo>
                    <a:pt x="633" y="1365"/>
                  </a:lnTo>
                  <a:lnTo>
                    <a:pt x="646" y="1380"/>
                  </a:lnTo>
                  <a:lnTo>
                    <a:pt x="658" y="1395"/>
                  </a:lnTo>
                  <a:lnTo>
                    <a:pt x="669" y="1408"/>
                  </a:lnTo>
                  <a:lnTo>
                    <a:pt x="678" y="1421"/>
                  </a:lnTo>
                  <a:close/>
                  <a:moveTo>
                    <a:pt x="678" y="1487"/>
                  </a:moveTo>
                  <a:lnTo>
                    <a:pt x="678" y="1511"/>
                  </a:lnTo>
                  <a:lnTo>
                    <a:pt x="665" y="1499"/>
                  </a:lnTo>
                  <a:lnTo>
                    <a:pt x="651" y="1483"/>
                  </a:lnTo>
                  <a:lnTo>
                    <a:pt x="636" y="1467"/>
                  </a:lnTo>
                  <a:lnTo>
                    <a:pt x="620" y="1449"/>
                  </a:lnTo>
                  <a:lnTo>
                    <a:pt x="588" y="1410"/>
                  </a:lnTo>
                  <a:lnTo>
                    <a:pt x="563" y="1378"/>
                  </a:lnTo>
                  <a:lnTo>
                    <a:pt x="553" y="1365"/>
                  </a:lnTo>
                  <a:lnTo>
                    <a:pt x="547" y="1354"/>
                  </a:lnTo>
                  <a:lnTo>
                    <a:pt x="543" y="1347"/>
                  </a:lnTo>
                  <a:lnTo>
                    <a:pt x="542" y="1343"/>
                  </a:lnTo>
                  <a:lnTo>
                    <a:pt x="543" y="1343"/>
                  </a:lnTo>
                  <a:lnTo>
                    <a:pt x="545" y="1343"/>
                  </a:lnTo>
                  <a:lnTo>
                    <a:pt x="548" y="1344"/>
                  </a:lnTo>
                  <a:lnTo>
                    <a:pt x="551" y="1347"/>
                  </a:lnTo>
                  <a:lnTo>
                    <a:pt x="560" y="1354"/>
                  </a:lnTo>
                  <a:lnTo>
                    <a:pt x="571" y="1365"/>
                  </a:lnTo>
                  <a:lnTo>
                    <a:pt x="598" y="1394"/>
                  </a:lnTo>
                  <a:lnTo>
                    <a:pt x="632" y="1429"/>
                  </a:lnTo>
                  <a:lnTo>
                    <a:pt x="645" y="1445"/>
                  </a:lnTo>
                  <a:lnTo>
                    <a:pt x="657" y="1460"/>
                  </a:lnTo>
                  <a:lnTo>
                    <a:pt x="669" y="1474"/>
                  </a:lnTo>
                  <a:lnTo>
                    <a:pt x="678" y="1487"/>
                  </a:lnTo>
                  <a:close/>
                  <a:moveTo>
                    <a:pt x="678" y="1548"/>
                  </a:moveTo>
                  <a:lnTo>
                    <a:pt x="678" y="1575"/>
                  </a:lnTo>
                  <a:lnTo>
                    <a:pt x="667" y="1563"/>
                  </a:lnTo>
                  <a:lnTo>
                    <a:pt x="656" y="1550"/>
                  </a:lnTo>
                  <a:lnTo>
                    <a:pt x="643" y="1536"/>
                  </a:lnTo>
                  <a:lnTo>
                    <a:pt x="630" y="1522"/>
                  </a:lnTo>
                  <a:lnTo>
                    <a:pt x="596" y="1482"/>
                  </a:lnTo>
                  <a:lnTo>
                    <a:pt x="569" y="1449"/>
                  </a:lnTo>
                  <a:lnTo>
                    <a:pt x="560" y="1435"/>
                  </a:lnTo>
                  <a:lnTo>
                    <a:pt x="553" y="1424"/>
                  </a:lnTo>
                  <a:lnTo>
                    <a:pt x="549" y="1417"/>
                  </a:lnTo>
                  <a:lnTo>
                    <a:pt x="548" y="1412"/>
                  </a:lnTo>
                  <a:lnTo>
                    <a:pt x="551" y="1413"/>
                  </a:lnTo>
                  <a:lnTo>
                    <a:pt x="557" y="1417"/>
                  </a:lnTo>
                  <a:lnTo>
                    <a:pt x="566" y="1424"/>
                  </a:lnTo>
                  <a:lnTo>
                    <a:pt x="578" y="1436"/>
                  </a:lnTo>
                  <a:lnTo>
                    <a:pt x="606" y="1465"/>
                  </a:lnTo>
                  <a:lnTo>
                    <a:pt x="640" y="1504"/>
                  </a:lnTo>
                  <a:lnTo>
                    <a:pt x="651" y="1516"/>
                  </a:lnTo>
                  <a:lnTo>
                    <a:pt x="661" y="1527"/>
                  </a:lnTo>
                  <a:lnTo>
                    <a:pt x="670" y="1537"/>
                  </a:lnTo>
                  <a:lnTo>
                    <a:pt x="678" y="1548"/>
                  </a:lnTo>
                  <a:close/>
                  <a:moveTo>
                    <a:pt x="678" y="1606"/>
                  </a:moveTo>
                  <a:lnTo>
                    <a:pt x="678" y="1637"/>
                  </a:lnTo>
                  <a:lnTo>
                    <a:pt x="671" y="1629"/>
                  </a:lnTo>
                  <a:lnTo>
                    <a:pt x="664" y="1622"/>
                  </a:lnTo>
                  <a:lnTo>
                    <a:pt x="657" y="1613"/>
                  </a:lnTo>
                  <a:lnTo>
                    <a:pt x="648" y="1604"/>
                  </a:lnTo>
                  <a:lnTo>
                    <a:pt x="613" y="1562"/>
                  </a:lnTo>
                  <a:lnTo>
                    <a:pt x="585" y="1528"/>
                  </a:lnTo>
                  <a:lnTo>
                    <a:pt x="576" y="1514"/>
                  </a:lnTo>
                  <a:lnTo>
                    <a:pt x="568" y="1502"/>
                  </a:lnTo>
                  <a:lnTo>
                    <a:pt x="564" y="1494"/>
                  </a:lnTo>
                  <a:lnTo>
                    <a:pt x="563" y="1490"/>
                  </a:lnTo>
                  <a:lnTo>
                    <a:pt x="566" y="1490"/>
                  </a:lnTo>
                  <a:lnTo>
                    <a:pt x="572" y="1495"/>
                  </a:lnTo>
                  <a:lnTo>
                    <a:pt x="582" y="1503"/>
                  </a:lnTo>
                  <a:lnTo>
                    <a:pt x="594" y="1515"/>
                  </a:lnTo>
                  <a:lnTo>
                    <a:pt x="624" y="1546"/>
                  </a:lnTo>
                  <a:lnTo>
                    <a:pt x="660" y="1585"/>
                  </a:lnTo>
                  <a:lnTo>
                    <a:pt x="670" y="1596"/>
                  </a:lnTo>
                  <a:lnTo>
                    <a:pt x="678" y="1606"/>
                  </a:lnTo>
                  <a:close/>
                  <a:moveTo>
                    <a:pt x="678" y="1663"/>
                  </a:moveTo>
                  <a:lnTo>
                    <a:pt x="678" y="1694"/>
                  </a:lnTo>
                  <a:lnTo>
                    <a:pt x="642" y="1652"/>
                  </a:lnTo>
                  <a:lnTo>
                    <a:pt x="612" y="1615"/>
                  </a:lnTo>
                  <a:lnTo>
                    <a:pt x="602" y="1600"/>
                  </a:lnTo>
                  <a:lnTo>
                    <a:pt x="594" y="1589"/>
                  </a:lnTo>
                  <a:lnTo>
                    <a:pt x="590" y="1581"/>
                  </a:lnTo>
                  <a:lnTo>
                    <a:pt x="590" y="1576"/>
                  </a:lnTo>
                  <a:lnTo>
                    <a:pt x="592" y="1577"/>
                  </a:lnTo>
                  <a:lnTo>
                    <a:pt x="597" y="1581"/>
                  </a:lnTo>
                  <a:lnTo>
                    <a:pt x="606" y="1588"/>
                  </a:lnTo>
                  <a:lnTo>
                    <a:pt x="617" y="1598"/>
                  </a:lnTo>
                  <a:lnTo>
                    <a:pt x="645" y="1626"/>
                  </a:lnTo>
                  <a:lnTo>
                    <a:pt x="678" y="1663"/>
                  </a:lnTo>
                  <a:close/>
                  <a:moveTo>
                    <a:pt x="678" y="1718"/>
                  </a:moveTo>
                  <a:lnTo>
                    <a:pt x="678" y="1746"/>
                  </a:lnTo>
                  <a:lnTo>
                    <a:pt x="656" y="1718"/>
                  </a:lnTo>
                  <a:lnTo>
                    <a:pt x="638" y="1695"/>
                  </a:lnTo>
                  <a:lnTo>
                    <a:pt x="633" y="1686"/>
                  </a:lnTo>
                  <a:lnTo>
                    <a:pt x="629" y="1679"/>
                  </a:lnTo>
                  <a:lnTo>
                    <a:pt x="625" y="1674"/>
                  </a:lnTo>
                  <a:lnTo>
                    <a:pt x="625" y="1672"/>
                  </a:lnTo>
                  <a:lnTo>
                    <a:pt x="628" y="1671"/>
                  </a:lnTo>
                  <a:lnTo>
                    <a:pt x="631" y="1673"/>
                  </a:lnTo>
                  <a:lnTo>
                    <a:pt x="635" y="1677"/>
                  </a:lnTo>
                  <a:lnTo>
                    <a:pt x="642" y="1682"/>
                  </a:lnTo>
                  <a:lnTo>
                    <a:pt x="658" y="1697"/>
                  </a:lnTo>
                  <a:lnTo>
                    <a:pt x="678" y="1718"/>
                  </a:lnTo>
                  <a:close/>
                  <a:moveTo>
                    <a:pt x="678" y="1778"/>
                  </a:moveTo>
                  <a:lnTo>
                    <a:pt x="678" y="1788"/>
                  </a:lnTo>
                  <a:lnTo>
                    <a:pt x="674" y="1781"/>
                  </a:lnTo>
                  <a:lnTo>
                    <a:pt x="674" y="1777"/>
                  </a:lnTo>
                  <a:lnTo>
                    <a:pt x="675" y="1777"/>
                  </a:lnTo>
                  <a:lnTo>
                    <a:pt x="678" y="1778"/>
                  </a:lnTo>
                  <a:close/>
                  <a:moveTo>
                    <a:pt x="678" y="1862"/>
                  </a:moveTo>
                  <a:lnTo>
                    <a:pt x="678" y="1889"/>
                  </a:lnTo>
                  <a:lnTo>
                    <a:pt x="665" y="1875"/>
                  </a:lnTo>
                  <a:lnTo>
                    <a:pt x="651" y="1860"/>
                  </a:lnTo>
                  <a:lnTo>
                    <a:pt x="637" y="1845"/>
                  </a:lnTo>
                  <a:lnTo>
                    <a:pt x="622" y="1828"/>
                  </a:lnTo>
                  <a:lnTo>
                    <a:pt x="581" y="1780"/>
                  </a:lnTo>
                  <a:lnTo>
                    <a:pt x="549" y="1739"/>
                  </a:lnTo>
                  <a:lnTo>
                    <a:pt x="536" y="1723"/>
                  </a:lnTo>
                  <a:lnTo>
                    <a:pt x="527" y="1710"/>
                  </a:lnTo>
                  <a:lnTo>
                    <a:pt x="522" y="1701"/>
                  </a:lnTo>
                  <a:lnTo>
                    <a:pt x="521" y="1697"/>
                  </a:lnTo>
                  <a:lnTo>
                    <a:pt x="524" y="1698"/>
                  </a:lnTo>
                  <a:lnTo>
                    <a:pt x="531" y="1704"/>
                  </a:lnTo>
                  <a:lnTo>
                    <a:pt x="542" y="1713"/>
                  </a:lnTo>
                  <a:lnTo>
                    <a:pt x="556" y="1726"/>
                  </a:lnTo>
                  <a:lnTo>
                    <a:pt x="591" y="1764"/>
                  </a:lnTo>
                  <a:lnTo>
                    <a:pt x="633" y="1810"/>
                  </a:lnTo>
                  <a:lnTo>
                    <a:pt x="645" y="1823"/>
                  </a:lnTo>
                  <a:lnTo>
                    <a:pt x="657" y="1837"/>
                  </a:lnTo>
                  <a:lnTo>
                    <a:pt x="667" y="1850"/>
                  </a:lnTo>
                  <a:lnTo>
                    <a:pt x="678" y="1862"/>
                  </a:lnTo>
                  <a:close/>
                  <a:moveTo>
                    <a:pt x="678" y="1905"/>
                  </a:moveTo>
                  <a:lnTo>
                    <a:pt x="678" y="1935"/>
                  </a:lnTo>
                  <a:lnTo>
                    <a:pt x="643" y="1892"/>
                  </a:lnTo>
                  <a:lnTo>
                    <a:pt x="613" y="1857"/>
                  </a:lnTo>
                  <a:lnTo>
                    <a:pt x="604" y="1843"/>
                  </a:lnTo>
                  <a:lnTo>
                    <a:pt x="596" y="1832"/>
                  </a:lnTo>
                  <a:lnTo>
                    <a:pt x="592" y="1824"/>
                  </a:lnTo>
                  <a:lnTo>
                    <a:pt x="591" y="1821"/>
                  </a:lnTo>
                  <a:lnTo>
                    <a:pt x="593" y="1821"/>
                  </a:lnTo>
                  <a:lnTo>
                    <a:pt x="598" y="1826"/>
                  </a:lnTo>
                  <a:lnTo>
                    <a:pt x="607" y="1832"/>
                  </a:lnTo>
                  <a:lnTo>
                    <a:pt x="618" y="1842"/>
                  </a:lnTo>
                  <a:lnTo>
                    <a:pt x="645" y="1869"/>
                  </a:lnTo>
                  <a:lnTo>
                    <a:pt x="678" y="1905"/>
                  </a:lnTo>
                  <a:close/>
                  <a:moveTo>
                    <a:pt x="678" y="1957"/>
                  </a:moveTo>
                  <a:lnTo>
                    <a:pt x="678" y="1966"/>
                  </a:lnTo>
                  <a:lnTo>
                    <a:pt x="674" y="1958"/>
                  </a:lnTo>
                  <a:lnTo>
                    <a:pt x="673" y="1955"/>
                  </a:lnTo>
                  <a:lnTo>
                    <a:pt x="675" y="1955"/>
                  </a:lnTo>
                  <a:lnTo>
                    <a:pt x="678" y="1957"/>
                  </a:lnTo>
                  <a:close/>
                  <a:moveTo>
                    <a:pt x="678" y="1992"/>
                  </a:moveTo>
                  <a:lnTo>
                    <a:pt x="678" y="2007"/>
                  </a:lnTo>
                  <a:lnTo>
                    <a:pt x="659" y="1988"/>
                  </a:lnTo>
                  <a:lnTo>
                    <a:pt x="635" y="1963"/>
                  </a:lnTo>
                  <a:lnTo>
                    <a:pt x="606" y="1932"/>
                  </a:lnTo>
                  <a:lnTo>
                    <a:pt x="574" y="1897"/>
                  </a:lnTo>
                  <a:lnTo>
                    <a:pt x="529" y="1845"/>
                  </a:lnTo>
                  <a:lnTo>
                    <a:pt x="494" y="1802"/>
                  </a:lnTo>
                  <a:lnTo>
                    <a:pt x="481" y="1785"/>
                  </a:lnTo>
                  <a:lnTo>
                    <a:pt x="471" y="1772"/>
                  </a:lnTo>
                  <a:lnTo>
                    <a:pt x="466" y="1762"/>
                  </a:lnTo>
                  <a:lnTo>
                    <a:pt x="465" y="1758"/>
                  </a:lnTo>
                  <a:lnTo>
                    <a:pt x="468" y="1759"/>
                  </a:lnTo>
                  <a:lnTo>
                    <a:pt x="475" y="1765"/>
                  </a:lnTo>
                  <a:lnTo>
                    <a:pt x="486" y="1775"/>
                  </a:lnTo>
                  <a:lnTo>
                    <a:pt x="501" y="1790"/>
                  </a:lnTo>
                  <a:lnTo>
                    <a:pt x="539" y="1830"/>
                  </a:lnTo>
                  <a:lnTo>
                    <a:pt x="584" y="1879"/>
                  </a:lnTo>
                  <a:lnTo>
                    <a:pt x="613" y="1913"/>
                  </a:lnTo>
                  <a:lnTo>
                    <a:pt x="639" y="1943"/>
                  </a:lnTo>
                  <a:lnTo>
                    <a:pt x="661" y="1970"/>
                  </a:lnTo>
                  <a:lnTo>
                    <a:pt x="678" y="1992"/>
                  </a:lnTo>
                  <a:close/>
                  <a:moveTo>
                    <a:pt x="678" y="2023"/>
                  </a:moveTo>
                  <a:lnTo>
                    <a:pt x="678" y="2051"/>
                  </a:lnTo>
                  <a:lnTo>
                    <a:pt x="672" y="2045"/>
                  </a:lnTo>
                  <a:lnTo>
                    <a:pt x="626" y="1992"/>
                  </a:lnTo>
                  <a:lnTo>
                    <a:pt x="589" y="1946"/>
                  </a:lnTo>
                  <a:lnTo>
                    <a:pt x="575" y="1929"/>
                  </a:lnTo>
                  <a:lnTo>
                    <a:pt x="565" y="1915"/>
                  </a:lnTo>
                  <a:lnTo>
                    <a:pt x="558" y="1905"/>
                  </a:lnTo>
                  <a:lnTo>
                    <a:pt x="557" y="1901"/>
                  </a:lnTo>
                  <a:lnTo>
                    <a:pt x="561" y="1902"/>
                  </a:lnTo>
                  <a:lnTo>
                    <a:pt x="568" y="1909"/>
                  </a:lnTo>
                  <a:lnTo>
                    <a:pt x="580" y="1918"/>
                  </a:lnTo>
                  <a:lnTo>
                    <a:pt x="595" y="1933"/>
                  </a:lnTo>
                  <a:lnTo>
                    <a:pt x="633" y="1972"/>
                  </a:lnTo>
                  <a:lnTo>
                    <a:pt x="678" y="2023"/>
                  </a:lnTo>
                  <a:close/>
                  <a:moveTo>
                    <a:pt x="377" y="1681"/>
                  </a:moveTo>
                  <a:lnTo>
                    <a:pt x="420" y="1732"/>
                  </a:lnTo>
                  <a:lnTo>
                    <a:pt x="455" y="1775"/>
                  </a:lnTo>
                  <a:lnTo>
                    <a:pt x="468" y="1792"/>
                  </a:lnTo>
                  <a:lnTo>
                    <a:pt x="477" y="1805"/>
                  </a:lnTo>
                  <a:lnTo>
                    <a:pt x="483" y="1814"/>
                  </a:lnTo>
                  <a:lnTo>
                    <a:pt x="485" y="1818"/>
                  </a:lnTo>
                  <a:lnTo>
                    <a:pt x="481" y="1817"/>
                  </a:lnTo>
                  <a:lnTo>
                    <a:pt x="474" y="1812"/>
                  </a:lnTo>
                  <a:lnTo>
                    <a:pt x="462" y="1801"/>
                  </a:lnTo>
                  <a:lnTo>
                    <a:pt x="448" y="1787"/>
                  </a:lnTo>
                  <a:lnTo>
                    <a:pt x="411" y="1747"/>
                  </a:lnTo>
                  <a:lnTo>
                    <a:pt x="366" y="1697"/>
                  </a:lnTo>
                  <a:lnTo>
                    <a:pt x="323" y="1646"/>
                  </a:lnTo>
                  <a:lnTo>
                    <a:pt x="289" y="1602"/>
                  </a:lnTo>
                  <a:lnTo>
                    <a:pt x="276" y="1586"/>
                  </a:lnTo>
                  <a:lnTo>
                    <a:pt x="266" y="1572"/>
                  </a:lnTo>
                  <a:lnTo>
                    <a:pt x="260" y="1563"/>
                  </a:lnTo>
                  <a:lnTo>
                    <a:pt x="259" y="1559"/>
                  </a:lnTo>
                  <a:lnTo>
                    <a:pt x="263" y="1560"/>
                  </a:lnTo>
                  <a:lnTo>
                    <a:pt x="270" y="1565"/>
                  </a:lnTo>
                  <a:lnTo>
                    <a:pt x="281" y="1576"/>
                  </a:lnTo>
                  <a:lnTo>
                    <a:pt x="295" y="1591"/>
                  </a:lnTo>
                  <a:lnTo>
                    <a:pt x="332" y="1631"/>
                  </a:lnTo>
                  <a:lnTo>
                    <a:pt x="377" y="1681"/>
                  </a:lnTo>
                  <a:close/>
                  <a:moveTo>
                    <a:pt x="281" y="1560"/>
                  </a:moveTo>
                  <a:lnTo>
                    <a:pt x="240" y="1510"/>
                  </a:lnTo>
                  <a:lnTo>
                    <a:pt x="207" y="1469"/>
                  </a:lnTo>
                  <a:lnTo>
                    <a:pt x="195" y="1452"/>
                  </a:lnTo>
                  <a:lnTo>
                    <a:pt x="185" y="1439"/>
                  </a:lnTo>
                  <a:lnTo>
                    <a:pt x="180" y="1431"/>
                  </a:lnTo>
                  <a:lnTo>
                    <a:pt x="178" y="1426"/>
                  </a:lnTo>
                  <a:lnTo>
                    <a:pt x="182" y="1427"/>
                  </a:lnTo>
                  <a:lnTo>
                    <a:pt x="189" y="1434"/>
                  </a:lnTo>
                  <a:lnTo>
                    <a:pt x="200" y="1444"/>
                  </a:lnTo>
                  <a:lnTo>
                    <a:pt x="213" y="1458"/>
                  </a:lnTo>
                  <a:lnTo>
                    <a:pt x="249" y="1496"/>
                  </a:lnTo>
                  <a:lnTo>
                    <a:pt x="292" y="1544"/>
                  </a:lnTo>
                  <a:lnTo>
                    <a:pt x="333" y="1594"/>
                  </a:lnTo>
                  <a:lnTo>
                    <a:pt x="366" y="1636"/>
                  </a:lnTo>
                  <a:lnTo>
                    <a:pt x="378" y="1652"/>
                  </a:lnTo>
                  <a:lnTo>
                    <a:pt x="388" y="1665"/>
                  </a:lnTo>
                  <a:lnTo>
                    <a:pt x="393" y="1673"/>
                  </a:lnTo>
                  <a:lnTo>
                    <a:pt x="394" y="1678"/>
                  </a:lnTo>
                  <a:lnTo>
                    <a:pt x="391" y="1677"/>
                  </a:lnTo>
                  <a:lnTo>
                    <a:pt x="384" y="1671"/>
                  </a:lnTo>
                  <a:lnTo>
                    <a:pt x="373" y="1660"/>
                  </a:lnTo>
                  <a:lnTo>
                    <a:pt x="359" y="1646"/>
                  </a:lnTo>
                  <a:lnTo>
                    <a:pt x="324" y="1609"/>
                  </a:lnTo>
                  <a:lnTo>
                    <a:pt x="281" y="1560"/>
                  </a:lnTo>
                  <a:close/>
                  <a:moveTo>
                    <a:pt x="218" y="1419"/>
                  </a:moveTo>
                  <a:lnTo>
                    <a:pt x="257" y="1466"/>
                  </a:lnTo>
                  <a:lnTo>
                    <a:pt x="290" y="1506"/>
                  </a:lnTo>
                  <a:lnTo>
                    <a:pt x="302" y="1522"/>
                  </a:lnTo>
                  <a:lnTo>
                    <a:pt x="310" y="1535"/>
                  </a:lnTo>
                  <a:lnTo>
                    <a:pt x="316" y="1544"/>
                  </a:lnTo>
                  <a:lnTo>
                    <a:pt x="317" y="1547"/>
                  </a:lnTo>
                  <a:lnTo>
                    <a:pt x="313" y="1546"/>
                  </a:lnTo>
                  <a:lnTo>
                    <a:pt x="306" y="1541"/>
                  </a:lnTo>
                  <a:lnTo>
                    <a:pt x="296" y="1531"/>
                  </a:lnTo>
                  <a:lnTo>
                    <a:pt x="282" y="1518"/>
                  </a:lnTo>
                  <a:lnTo>
                    <a:pt x="249" y="1481"/>
                  </a:lnTo>
                  <a:lnTo>
                    <a:pt x="209" y="1435"/>
                  </a:lnTo>
                  <a:lnTo>
                    <a:pt x="169" y="1387"/>
                  </a:lnTo>
                  <a:lnTo>
                    <a:pt x="136" y="1346"/>
                  </a:lnTo>
                  <a:lnTo>
                    <a:pt x="124" y="1331"/>
                  </a:lnTo>
                  <a:lnTo>
                    <a:pt x="116" y="1318"/>
                  </a:lnTo>
                  <a:lnTo>
                    <a:pt x="112" y="1310"/>
                  </a:lnTo>
                  <a:lnTo>
                    <a:pt x="110" y="1305"/>
                  </a:lnTo>
                  <a:lnTo>
                    <a:pt x="113" y="1306"/>
                  </a:lnTo>
                  <a:lnTo>
                    <a:pt x="120" y="1312"/>
                  </a:lnTo>
                  <a:lnTo>
                    <a:pt x="130" y="1322"/>
                  </a:lnTo>
                  <a:lnTo>
                    <a:pt x="144" y="1336"/>
                  </a:lnTo>
                  <a:lnTo>
                    <a:pt x="177" y="1372"/>
                  </a:lnTo>
                  <a:lnTo>
                    <a:pt x="218" y="1419"/>
                  </a:lnTo>
                  <a:close/>
                  <a:moveTo>
                    <a:pt x="498" y="1741"/>
                  </a:moveTo>
                  <a:lnTo>
                    <a:pt x="540" y="1791"/>
                  </a:lnTo>
                  <a:lnTo>
                    <a:pt x="574" y="1832"/>
                  </a:lnTo>
                  <a:lnTo>
                    <a:pt x="587" y="1849"/>
                  </a:lnTo>
                  <a:lnTo>
                    <a:pt x="595" y="1862"/>
                  </a:lnTo>
                  <a:lnTo>
                    <a:pt x="601" y="1871"/>
                  </a:lnTo>
                  <a:lnTo>
                    <a:pt x="603" y="1875"/>
                  </a:lnTo>
                  <a:lnTo>
                    <a:pt x="599" y="1874"/>
                  </a:lnTo>
                  <a:lnTo>
                    <a:pt x="592" y="1869"/>
                  </a:lnTo>
                  <a:lnTo>
                    <a:pt x="581" y="1859"/>
                  </a:lnTo>
                  <a:lnTo>
                    <a:pt x="566" y="1845"/>
                  </a:lnTo>
                  <a:lnTo>
                    <a:pt x="530" y="1806"/>
                  </a:lnTo>
                  <a:lnTo>
                    <a:pt x="487" y="1759"/>
                  </a:lnTo>
                  <a:lnTo>
                    <a:pt x="445" y="1709"/>
                  </a:lnTo>
                  <a:lnTo>
                    <a:pt x="412" y="1667"/>
                  </a:lnTo>
                  <a:lnTo>
                    <a:pt x="399" y="1651"/>
                  </a:lnTo>
                  <a:lnTo>
                    <a:pt x="389" y="1638"/>
                  </a:lnTo>
                  <a:lnTo>
                    <a:pt x="384" y="1629"/>
                  </a:lnTo>
                  <a:lnTo>
                    <a:pt x="382" y="1625"/>
                  </a:lnTo>
                  <a:lnTo>
                    <a:pt x="386" y="1626"/>
                  </a:lnTo>
                  <a:lnTo>
                    <a:pt x="393" y="1631"/>
                  </a:lnTo>
                  <a:lnTo>
                    <a:pt x="404" y="1641"/>
                  </a:lnTo>
                  <a:lnTo>
                    <a:pt x="418" y="1655"/>
                  </a:lnTo>
                  <a:lnTo>
                    <a:pt x="455" y="1693"/>
                  </a:lnTo>
                  <a:lnTo>
                    <a:pt x="498" y="1741"/>
                  </a:lnTo>
                  <a:close/>
                  <a:moveTo>
                    <a:pt x="146" y="1319"/>
                  </a:moveTo>
                  <a:lnTo>
                    <a:pt x="108" y="1273"/>
                  </a:lnTo>
                  <a:lnTo>
                    <a:pt x="78" y="1234"/>
                  </a:lnTo>
                  <a:lnTo>
                    <a:pt x="67" y="1219"/>
                  </a:lnTo>
                  <a:lnTo>
                    <a:pt x="59" y="1207"/>
                  </a:lnTo>
                  <a:lnTo>
                    <a:pt x="54" y="1199"/>
                  </a:lnTo>
                  <a:lnTo>
                    <a:pt x="53" y="1195"/>
                  </a:lnTo>
                  <a:lnTo>
                    <a:pt x="55" y="1195"/>
                  </a:lnTo>
                  <a:lnTo>
                    <a:pt x="63" y="1201"/>
                  </a:lnTo>
                  <a:lnTo>
                    <a:pt x="73" y="1210"/>
                  </a:lnTo>
                  <a:lnTo>
                    <a:pt x="85" y="1223"/>
                  </a:lnTo>
                  <a:lnTo>
                    <a:pt x="117" y="1259"/>
                  </a:lnTo>
                  <a:lnTo>
                    <a:pt x="156" y="1303"/>
                  </a:lnTo>
                  <a:lnTo>
                    <a:pt x="194" y="1350"/>
                  </a:lnTo>
                  <a:lnTo>
                    <a:pt x="224" y="1387"/>
                  </a:lnTo>
                  <a:lnTo>
                    <a:pt x="236" y="1404"/>
                  </a:lnTo>
                  <a:lnTo>
                    <a:pt x="243" y="1415"/>
                  </a:lnTo>
                  <a:lnTo>
                    <a:pt x="249" y="1424"/>
                  </a:lnTo>
                  <a:lnTo>
                    <a:pt x="250" y="1427"/>
                  </a:lnTo>
                  <a:lnTo>
                    <a:pt x="246" y="1427"/>
                  </a:lnTo>
                  <a:lnTo>
                    <a:pt x="240" y="1422"/>
                  </a:lnTo>
                  <a:lnTo>
                    <a:pt x="230" y="1412"/>
                  </a:lnTo>
                  <a:lnTo>
                    <a:pt x="217" y="1399"/>
                  </a:lnTo>
                  <a:lnTo>
                    <a:pt x="185" y="1365"/>
                  </a:lnTo>
                  <a:lnTo>
                    <a:pt x="146" y="1319"/>
                  </a:lnTo>
                  <a:close/>
                  <a:moveTo>
                    <a:pt x="413" y="1632"/>
                  </a:moveTo>
                  <a:lnTo>
                    <a:pt x="373" y="1584"/>
                  </a:lnTo>
                  <a:lnTo>
                    <a:pt x="340" y="1544"/>
                  </a:lnTo>
                  <a:lnTo>
                    <a:pt x="329" y="1528"/>
                  </a:lnTo>
                  <a:lnTo>
                    <a:pt x="320" y="1515"/>
                  </a:lnTo>
                  <a:lnTo>
                    <a:pt x="314" y="1506"/>
                  </a:lnTo>
                  <a:lnTo>
                    <a:pt x="313" y="1502"/>
                  </a:lnTo>
                  <a:lnTo>
                    <a:pt x="317" y="1503"/>
                  </a:lnTo>
                  <a:lnTo>
                    <a:pt x="323" y="1508"/>
                  </a:lnTo>
                  <a:lnTo>
                    <a:pt x="334" y="1518"/>
                  </a:lnTo>
                  <a:lnTo>
                    <a:pt x="348" y="1532"/>
                  </a:lnTo>
                  <a:lnTo>
                    <a:pt x="382" y="1569"/>
                  </a:lnTo>
                  <a:lnTo>
                    <a:pt x="423" y="1615"/>
                  </a:lnTo>
                  <a:lnTo>
                    <a:pt x="463" y="1663"/>
                  </a:lnTo>
                  <a:lnTo>
                    <a:pt x="496" y="1703"/>
                  </a:lnTo>
                  <a:lnTo>
                    <a:pt x="508" y="1719"/>
                  </a:lnTo>
                  <a:lnTo>
                    <a:pt x="517" y="1732"/>
                  </a:lnTo>
                  <a:lnTo>
                    <a:pt x="522" y="1740"/>
                  </a:lnTo>
                  <a:lnTo>
                    <a:pt x="523" y="1744"/>
                  </a:lnTo>
                  <a:lnTo>
                    <a:pt x="520" y="1744"/>
                  </a:lnTo>
                  <a:lnTo>
                    <a:pt x="513" y="1738"/>
                  </a:lnTo>
                  <a:lnTo>
                    <a:pt x="502" y="1728"/>
                  </a:lnTo>
                  <a:lnTo>
                    <a:pt x="488" y="1714"/>
                  </a:lnTo>
                  <a:lnTo>
                    <a:pt x="454" y="1678"/>
                  </a:lnTo>
                  <a:lnTo>
                    <a:pt x="413" y="1632"/>
                  </a:lnTo>
                  <a:close/>
                  <a:moveTo>
                    <a:pt x="105" y="1199"/>
                  </a:moveTo>
                  <a:lnTo>
                    <a:pt x="142" y="1243"/>
                  </a:lnTo>
                  <a:lnTo>
                    <a:pt x="170" y="1279"/>
                  </a:lnTo>
                  <a:lnTo>
                    <a:pt x="181" y="1295"/>
                  </a:lnTo>
                  <a:lnTo>
                    <a:pt x="189" y="1306"/>
                  </a:lnTo>
                  <a:lnTo>
                    <a:pt x="194" y="1314"/>
                  </a:lnTo>
                  <a:lnTo>
                    <a:pt x="195" y="1318"/>
                  </a:lnTo>
                  <a:lnTo>
                    <a:pt x="191" y="1317"/>
                  </a:lnTo>
                  <a:lnTo>
                    <a:pt x="185" y="1313"/>
                  </a:lnTo>
                  <a:lnTo>
                    <a:pt x="175" y="1303"/>
                  </a:lnTo>
                  <a:lnTo>
                    <a:pt x="163" y="1291"/>
                  </a:lnTo>
                  <a:lnTo>
                    <a:pt x="132" y="1257"/>
                  </a:lnTo>
                  <a:lnTo>
                    <a:pt x="95" y="1214"/>
                  </a:lnTo>
                  <a:lnTo>
                    <a:pt x="59" y="1169"/>
                  </a:lnTo>
                  <a:lnTo>
                    <a:pt x="29" y="1133"/>
                  </a:lnTo>
                  <a:lnTo>
                    <a:pt x="19" y="1118"/>
                  </a:lnTo>
                  <a:lnTo>
                    <a:pt x="11" y="1106"/>
                  </a:lnTo>
                  <a:lnTo>
                    <a:pt x="7" y="1097"/>
                  </a:lnTo>
                  <a:lnTo>
                    <a:pt x="6" y="1093"/>
                  </a:lnTo>
                  <a:lnTo>
                    <a:pt x="9" y="1094"/>
                  </a:lnTo>
                  <a:lnTo>
                    <a:pt x="15" y="1099"/>
                  </a:lnTo>
                  <a:lnTo>
                    <a:pt x="25" y="1108"/>
                  </a:lnTo>
                  <a:lnTo>
                    <a:pt x="37" y="1121"/>
                  </a:lnTo>
                  <a:lnTo>
                    <a:pt x="68" y="1155"/>
                  </a:lnTo>
                  <a:lnTo>
                    <a:pt x="105" y="1199"/>
                  </a:lnTo>
                  <a:close/>
                  <a:moveTo>
                    <a:pt x="361" y="1499"/>
                  </a:moveTo>
                  <a:lnTo>
                    <a:pt x="400" y="1544"/>
                  </a:lnTo>
                  <a:lnTo>
                    <a:pt x="430" y="1583"/>
                  </a:lnTo>
                  <a:lnTo>
                    <a:pt x="442" y="1599"/>
                  </a:lnTo>
                  <a:lnTo>
                    <a:pt x="450" y="1611"/>
                  </a:lnTo>
                  <a:lnTo>
                    <a:pt x="455" y="1619"/>
                  </a:lnTo>
                  <a:lnTo>
                    <a:pt x="456" y="1623"/>
                  </a:lnTo>
                  <a:lnTo>
                    <a:pt x="453" y="1623"/>
                  </a:lnTo>
                  <a:lnTo>
                    <a:pt x="446" y="1617"/>
                  </a:lnTo>
                  <a:lnTo>
                    <a:pt x="435" y="1608"/>
                  </a:lnTo>
                  <a:lnTo>
                    <a:pt x="422" y="1595"/>
                  </a:lnTo>
                  <a:lnTo>
                    <a:pt x="390" y="1560"/>
                  </a:lnTo>
                  <a:lnTo>
                    <a:pt x="350" y="1516"/>
                  </a:lnTo>
                  <a:lnTo>
                    <a:pt x="312" y="1469"/>
                  </a:lnTo>
                  <a:lnTo>
                    <a:pt x="281" y="1431"/>
                  </a:lnTo>
                  <a:lnTo>
                    <a:pt x="270" y="1415"/>
                  </a:lnTo>
                  <a:lnTo>
                    <a:pt x="262" y="1402"/>
                  </a:lnTo>
                  <a:lnTo>
                    <a:pt x="256" y="1395"/>
                  </a:lnTo>
                  <a:lnTo>
                    <a:pt x="256" y="1391"/>
                  </a:lnTo>
                  <a:lnTo>
                    <a:pt x="258" y="1391"/>
                  </a:lnTo>
                  <a:lnTo>
                    <a:pt x="266" y="1396"/>
                  </a:lnTo>
                  <a:lnTo>
                    <a:pt x="276" y="1406"/>
                  </a:lnTo>
                  <a:lnTo>
                    <a:pt x="289" y="1419"/>
                  </a:lnTo>
                  <a:lnTo>
                    <a:pt x="321" y="1453"/>
                  </a:lnTo>
                  <a:lnTo>
                    <a:pt x="361" y="1499"/>
                  </a:lnTo>
                  <a:close/>
                  <a:moveTo>
                    <a:pt x="309" y="1392"/>
                  </a:moveTo>
                  <a:lnTo>
                    <a:pt x="346" y="1436"/>
                  </a:lnTo>
                  <a:lnTo>
                    <a:pt x="376" y="1474"/>
                  </a:lnTo>
                  <a:lnTo>
                    <a:pt x="387" y="1489"/>
                  </a:lnTo>
                  <a:lnTo>
                    <a:pt x="394" y="1501"/>
                  </a:lnTo>
                  <a:lnTo>
                    <a:pt x="399" y="1508"/>
                  </a:lnTo>
                  <a:lnTo>
                    <a:pt x="400" y="1513"/>
                  </a:lnTo>
                  <a:lnTo>
                    <a:pt x="397" y="1511"/>
                  </a:lnTo>
                  <a:lnTo>
                    <a:pt x="390" y="1507"/>
                  </a:lnTo>
                  <a:lnTo>
                    <a:pt x="380" y="1497"/>
                  </a:lnTo>
                  <a:lnTo>
                    <a:pt x="368" y="1486"/>
                  </a:lnTo>
                  <a:lnTo>
                    <a:pt x="337" y="1452"/>
                  </a:lnTo>
                  <a:lnTo>
                    <a:pt x="299" y="1409"/>
                  </a:lnTo>
                  <a:lnTo>
                    <a:pt x="262" y="1365"/>
                  </a:lnTo>
                  <a:lnTo>
                    <a:pt x="232" y="1327"/>
                  </a:lnTo>
                  <a:lnTo>
                    <a:pt x="222" y="1312"/>
                  </a:lnTo>
                  <a:lnTo>
                    <a:pt x="214" y="1300"/>
                  </a:lnTo>
                  <a:lnTo>
                    <a:pt x="209" y="1291"/>
                  </a:lnTo>
                  <a:lnTo>
                    <a:pt x="208" y="1288"/>
                  </a:lnTo>
                  <a:lnTo>
                    <a:pt x="211" y="1288"/>
                  </a:lnTo>
                  <a:lnTo>
                    <a:pt x="217" y="1293"/>
                  </a:lnTo>
                  <a:lnTo>
                    <a:pt x="227" y="1302"/>
                  </a:lnTo>
                  <a:lnTo>
                    <a:pt x="240" y="1315"/>
                  </a:lnTo>
                  <a:lnTo>
                    <a:pt x="271" y="1349"/>
                  </a:lnTo>
                  <a:lnTo>
                    <a:pt x="309" y="1392"/>
                  </a:lnTo>
                  <a:close/>
                  <a:moveTo>
                    <a:pt x="558" y="1710"/>
                  </a:moveTo>
                  <a:lnTo>
                    <a:pt x="520" y="1664"/>
                  </a:lnTo>
                  <a:lnTo>
                    <a:pt x="488" y="1625"/>
                  </a:lnTo>
                  <a:lnTo>
                    <a:pt x="476" y="1610"/>
                  </a:lnTo>
                  <a:lnTo>
                    <a:pt x="468" y="1597"/>
                  </a:lnTo>
                  <a:lnTo>
                    <a:pt x="463" y="1588"/>
                  </a:lnTo>
                  <a:lnTo>
                    <a:pt x="462" y="1585"/>
                  </a:lnTo>
                  <a:lnTo>
                    <a:pt x="466" y="1585"/>
                  </a:lnTo>
                  <a:lnTo>
                    <a:pt x="473" y="1590"/>
                  </a:lnTo>
                  <a:lnTo>
                    <a:pt x="483" y="1599"/>
                  </a:lnTo>
                  <a:lnTo>
                    <a:pt x="496" y="1612"/>
                  </a:lnTo>
                  <a:lnTo>
                    <a:pt x="529" y="1647"/>
                  </a:lnTo>
                  <a:lnTo>
                    <a:pt x="569" y="1692"/>
                  </a:lnTo>
                  <a:lnTo>
                    <a:pt x="609" y="1738"/>
                  </a:lnTo>
                  <a:lnTo>
                    <a:pt x="640" y="1777"/>
                  </a:lnTo>
                  <a:lnTo>
                    <a:pt x="652" y="1792"/>
                  </a:lnTo>
                  <a:lnTo>
                    <a:pt x="660" y="1804"/>
                  </a:lnTo>
                  <a:lnTo>
                    <a:pt x="665" y="1813"/>
                  </a:lnTo>
                  <a:lnTo>
                    <a:pt x="666" y="1817"/>
                  </a:lnTo>
                  <a:lnTo>
                    <a:pt x="665" y="1817"/>
                  </a:lnTo>
                  <a:lnTo>
                    <a:pt x="663" y="1817"/>
                  </a:lnTo>
                  <a:lnTo>
                    <a:pt x="660" y="1815"/>
                  </a:lnTo>
                  <a:lnTo>
                    <a:pt x="657" y="1812"/>
                  </a:lnTo>
                  <a:lnTo>
                    <a:pt x="646" y="1802"/>
                  </a:lnTo>
                  <a:lnTo>
                    <a:pt x="633" y="1790"/>
                  </a:lnTo>
                  <a:lnTo>
                    <a:pt x="599" y="1754"/>
                  </a:lnTo>
                  <a:lnTo>
                    <a:pt x="558" y="1710"/>
                  </a:lnTo>
                  <a:close/>
                  <a:moveTo>
                    <a:pt x="258" y="1312"/>
                  </a:moveTo>
                  <a:lnTo>
                    <a:pt x="223" y="1270"/>
                  </a:lnTo>
                  <a:lnTo>
                    <a:pt x="195" y="1233"/>
                  </a:lnTo>
                  <a:lnTo>
                    <a:pt x="185" y="1219"/>
                  </a:lnTo>
                  <a:lnTo>
                    <a:pt x="177" y="1207"/>
                  </a:lnTo>
                  <a:lnTo>
                    <a:pt x="173" y="1200"/>
                  </a:lnTo>
                  <a:lnTo>
                    <a:pt x="172" y="1195"/>
                  </a:lnTo>
                  <a:lnTo>
                    <a:pt x="175" y="1196"/>
                  </a:lnTo>
                  <a:lnTo>
                    <a:pt x="182" y="1201"/>
                  </a:lnTo>
                  <a:lnTo>
                    <a:pt x="190" y="1209"/>
                  </a:lnTo>
                  <a:lnTo>
                    <a:pt x="202" y="1221"/>
                  </a:lnTo>
                  <a:lnTo>
                    <a:pt x="232" y="1254"/>
                  </a:lnTo>
                  <a:lnTo>
                    <a:pt x="269" y="1296"/>
                  </a:lnTo>
                  <a:lnTo>
                    <a:pt x="304" y="1338"/>
                  </a:lnTo>
                  <a:lnTo>
                    <a:pt x="332" y="1373"/>
                  </a:lnTo>
                  <a:lnTo>
                    <a:pt x="343" y="1388"/>
                  </a:lnTo>
                  <a:lnTo>
                    <a:pt x="350" y="1399"/>
                  </a:lnTo>
                  <a:lnTo>
                    <a:pt x="354" y="1408"/>
                  </a:lnTo>
                  <a:lnTo>
                    <a:pt x="355" y="1411"/>
                  </a:lnTo>
                  <a:lnTo>
                    <a:pt x="352" y="1411"/>
                  </a:lnTo>
                  <a:lnTo>
                    <a:pt x="346" y="1407"/>
                  </a:lnTo>
                  <a:lnTo>
                    <a:pt x="337" y="1398"/>
                  </a:lnTo>
                  <a:lnTo>
                    <a:pt x="325" y="1386"/>
                  </a:lnTo>
                  <a:lnTo>
                    <a:pt x="294" y="1354"/>
                  </a:lnTo>
                  <a:lnTo>
                    <a:pt x="258" y="1312"/>
                  </a:lnTo>
                  <a:close/>
                  <a:moveTo>
                    <a:pt x="518" y="1585"/>
                  </a:moveTo>
                  <a:lnTo>
                    <a:pt x="555" y="1629"/>
                  </a:lnTo>
                  <a:lnTo>
                    <a:pt x="585" y="1666"/>
                  </a:lnTo>
                  <a:lnTo>
                    <a:pt x="596" y="1681"/>
                  </a:lnTo>
                  <a:lnTo>
                    <a:pt x="605" y="1693"/>
                  </a:lnTo>
                  <a:lnTo>
                    <a:pt x="609" y="1701"/>
                  </a:lnTo>
                  <a:lnTo>
                    <a:pt x="610" y="1705"/>
                  </a:lnTo>
                  <a:lnTo>
                    <a:pt x="607" y="1705"/>
                  </a:lnTo>
                  <a:lnTo>
                    <a:pt x="601" y="1699"/>
                  </a:lnTo>
                  <a:lnTo>
                    <a:pt x="591" y="1691"/>
                  </a:lnTo>
                  <a:lnTo>
                    <a:pt x="578" y="1679"/>
                  </a:lnTo>
                  <a:lnTo>
                    <a:pt x="545" y="1645"/>
                  </a:lnTo>
                  <a:lnTo>
                    <a:pt x="507" y="1602"/>
                  </a:lnTo>
                  <a:lnTo>
                    <a:pt x="470" y="1558"/>
                  </a:lnTo>
                  <a:lnTo>
                    <a:pt x="440" y="1520"/>
                  </a:lnTo>
                  <a:lnTo>
                    <a:pt x="429" y="1505"/>
                  </a:lnTo>
                  <a:lnTo>
                    <a:pt x="420" y="1493"/>
                  </a:lnTo>
                  <a:lnTo>
                    <a:pt x="416" y="1485"/>
                  </a:lnTo>
                  <a:lnTo>
                    <a:pt x="415" y="1480"/>
                  </a:lnTo>
                  <a:lnTo>
                    <a:pt x="418" y="1481"/>
                  </a:lnTo>
                  <a:lnTo>
                    <a:pt x="425" y="1486"/>
                  </a:lnTo>
                  <a:lnTo>
                    <a:pt x="434" y="1495"/>
                  </a:lnTo>
                  <a:lnTo>
                    <a:pt x="447" y="1507"/>
                  </a:lnTo>
                  <a:lnTo>
                    <a:pt x="480" y="1542"/>
                  </a:lnTo>
                  <a:lnTo>
                    <a:pt x="518" y="1585"/>
                  </a:lnTo>
                  <a:close/>
                  <a:moveTo>
                    <a:pt x="239" y="1208"/>
                  </a:moveTo>
                  <a:lnTo>
                    <a:pt x="272" y="1249"/>
                  </a:lnTo>
                  <a:lnTo>
                    <a:pt x="299" y="1284"/>
                  </a:lnTo>
                  <a:lnTo>
                    <a:pt x="309" y="1298"/>
                  </a:lnTo>
                  <a:lnTo>
                    <a:pt x="317" y="1309"/>
                  </a:lnTo>
                  <a:lnTo>
                    <a:pt x="321" y="1316"/>
                  </a:lnTo>
                  <a:lnTo>
                    <a:pt x="321" y="1320"/>
                  </a:lnTo>
                  <a:lnTo>
                    <a:pt x="319" y="1319"/>
                  </a:lnTo>
                  <a:lnTo>
                    <a:pt x="312" y="1315"/>
                  </a:lnTo>
                  <a:lnTo>
                    <a:pt x="304" y="1308"/>
                  </a:lnTo>
                  <a:lnTo>
                    <a:pt x="292" y="1296"/>
                  </a:lnTo>
                  <a:lnTo>
                    <a:pt x="263" y="1264"/>
                  </a:lnTo>
                  <a:lnTo>
                    <a:pt x="228" y="1224"/>
                  </a:lnTo>
                  <a:lnTo>
                    <a:pt x="195" y="1183"/>
                  </a:lnTo>
                  <a:lnTo>
                    <a:pt x="168" y="1149"/>
                  </a:lnTo>
                  <a:lnTo>
                    <a:pt x="158" y="1135"/>
                  </a:lnTo>
                  <a:lnTo>
                    <a:pt x="150" y="1123"/>
                  </a:lnTo>
                  <a:lnTo>
                    <a:pt x="146" y="1115"/>
                  </a:lnTo>
                  <a:lnTo>
                    <a:pt x="146" y="1112"/>
                  </a:lnTo>
                  <a:lnTo>
                    <a:pt x="148" y="1112"/>
                  </a:lnTo>
                  <a:lnTo>
                    <a:pt x="155" y="1117"/>
                  </a:lnTo>
                  <a:lnTo>
                    <a:pt x="163" y="1125"/>
                  </a:lnTo>
                  <a:lnTo>
                    <a:pt x="175" y="1137"/>
                  </a:lnTo>
                  <a:lnTo>
                    <a:pt x="204" y="1168"/>
                  </a:lnTo>
                  <a:lnTo>
                    <a:pt x="239" y="1208"/>
                  </a:lnTo>
                  <a:close/>
                  <a:moveTo>
                    <a:pt x="477" y="1487"/>
                  </a:moveTo>
                  <a:lnTo>
                    <a:pt x="513" y="1529"/>
                  </a:lnTo>
                  <a:lnTo>
                    <a:pt x="541" y="1565"/>
                  </a:lnTo>
                  <a:lnTo>
                    <a:pt x="552" y="1579"/>
                  </a:lnTo>
                  <a:lnTo>
                    <a:pt x="560" y="1591"/>
                  </a:lnTo>
                  <a:lnTo>
                    <a:pt x="565" y="1599"/>
                  </a:lnTo>
                  <a:lnTo>
                    <a:pt x="565" y="1603"/>
                  </a:lnTo>
                  <a:lnTo>
                    <a:pt x="564" y="1603"/>
                  </a:lnTo>
                  <a:lnTo>
                    <a:pt x="563" y="1602"/>
                  </a:lnTo>
                  <a:lnTo>
                    <a:pt x="560" y="1601"/>
                  </a:lnTo>
                  <a:lnTo>
                    <a:pt x="556" y="1598"/>
                  </a:lnTo>
                  <a:lnTo>
                    <a:pt x="547" y="1589"/>
                  </a:lnTo>
                  <a:lnTo>
                    <a:pt x="534" y="1577"/>
                  </a:lnTo>
                  <a:lnTo>
                    <a:pt x="503" y="1545"/>
                  </a:lnTo>
                  <a:lnTo>
                    <a:pt x="467" y="1504"/>
                  </a:lnTo>
                  <a:lnTo>
                    <a:pt x="430" y="1461"/>
                  </a:lnTo>
                  <a:lnTo>
                    <a:pt x="402" y="1425"/>
                  </a:lnTo>
                  <a:lnTo>
                    <a:pt x="391" y="1410"/>
                  </a:lnTo>
                  <a:lnTo>
                    <a:pt x="384" y="1399"/>
                  </a:lnTo>
                  <a:lnTo>
                    <a:pt x="379" y="1391"/>
                  </a:lnTo>
                  <a:lnTo>
                    <a:pt x="378" y="1386"/>
                  </a:lnTo>
                  <a:lnTo>
                    <a:pt x="381" y="1387"/>
                  </a:lnTo>
                  <a:lnTo>
                    <a:pt x="388" y="1392"/>
                  </a:lnTo>
                  <a:lnTo>
                    <a:pt x="398" y="1400"/>
                  </a:lnTo>
                  <a:lnTo>
                    <a:pt x="409" y="1412"/>
                  </a:lnTo>
                  <a:lnTo>
                    <a:pt x="441" y="1445"/>
                  </a:lnTo>
                  <a:lnTo>
                    <a:pt x="477" y="1487"/>
                  </a:lnTo>
                  <a:close/>
                  <a:moveTo>
                    <a:pt x="218" y="1129"/>
                  </a:moveTo>
                  <a:lnTo>
                    <a:pt x="251" y="1169"/>
                  </a:lnTo>
                  <a:lnTo>
                    <a:pt x="277" y="1203"/>
                  </a:lnTo>
                  <a:lnTo>
                    <a:pt x="286" y="1216"/>
                  </a:lnTo>
                  <a:lnTo>
                    <a:pt x="293" y="1227"/>
                  </a:lnTo>
                  <a:lnTo>
                    <a:pt x="297" y="1234"/>
                  </a:lnTo>
                  <a:lnTo>
                    <a:pt x="298" y="1238"/>
                  </a:lnTo>
                  <a:lnTo>
                    <a:pt x="295" y="1237"/>
                  </a:lnTo>
                  <a:lnTo>
                    <a:pt x="290" y="1233"/>
                  </a:lnTo>
                  <a:lnTo>
                    <a:pt x="281" y="1226"/>
                  </a:lnTo>
                  <a:lnTo>
                    <a:pt x="269" y="1215"/>
                  </a:lnTo>
                  <a:lnTo>
                    <a:pt x="242" y="1184"/>
                  </a:lnTo>
                  <a:lnTo>
                    <a:pt x="209" y="1146"/>
                  </a:lnTo>
                  <a:lnTo>
                    <a:pt x="176" y="1107"/>
                  </a:lnTo>
                  <a:lnTo>
                    <a:pt x="150" y="1073"/>
                  </a:lnTo>
                  <a:lnTo>
                    <a:pt x="141" y="1059"/>
                  </a:lnTo>
                  <a:lnTo>
                    <a:pt x="134" y="1049"/>
                  </a:lnTo>
                  <a:lnTo>
                    <a:pt x="130" y="1041"/>
                  </a:lnTo>
                  <a:lnTo>
                    <a:pt x="130" y="1038"/>
                  </a:lnTo>
                  <a:lnTo>
                    <a:pt x="132" y="1038"/>
                  </a:lnTo>
                  <a:lnTo>
                    <a:pt x="139" y="1042"/>
                  </a:lnTo>
                  <a:lnTo>
                    <a:pt x="147" y="1050"/>
                  </a:lnTo>
                  <a:lnTo>
                    <a:pt x="158" y="1061"/>
                  </a:lnTo>
                  <a:lnTo>
                    <a:pt x="186" y="1092"/>
                  </a:lnTo>
                  <a:lnTo>
                    <a:pt x="218" y="1129"/>
                  </a:lnTo>
                  <a:close/>
                  <a:moveTo>
                    <a:pt x="447" y="1397"/>
                  </a:moveTo>
                  <a:lnTo>
                    <a:pt x="482" y="1439"/>
                  </a:lnTo>
                  <a:lnTo>
                    <a:pt x="509" y="1474"/>
                  </a:lnTo>
                  <a:lnTo>
                    <a:pt x="518" y="1488"/>
                  </a:lnTo>
                  <a:lnTo>
                    <a:pt x="526" y="1499"/>
                  </a:lnTo>
                  <a:lnTo>
                    <a:pt x="530" y="1506"/>
                  </a:lnTo>
                  <a:lnTo>
                    <a:pt x="531" y="1510"/>
                  </a:lnTo>
                  <a:lnTo>
                    <a:pt x="528" y="1509"/>
                  </a:lnTo>
                  <a:lnTo>
                    <a:pt x="522" y="1505"/>
                  </a:lnTo>
                  <a:lnTo>
                    <a:pt x="513" y="1497"/>
                  </a:lnTo>
                  <a:lnTo>
                    <a:pt x="501" y="1486"/>
                  </a:lnTo>
                  <a:lnTo>
                    <a:pt x="471" y="1455"/>
                  </a:lnTo>
                  <a:lnTo>
                    <a:pt x="436" y="1415"/>
                  </a:lnTo>
                  <a:lnTo>
                    <a:pt x="402" y="1374"/>
                  </a:lnTo>
                  <a:lnTo>
                    <a:pt x="375" y="1339"/>
                  </a:lnTo>
                  <a:lnTo>
                    <a:pt x="364" y="1325"/>
                  </a:lnTo>
                  <a:lnTo>
                    <a:pt x="357" y="1314"/>
                  </a:lnTo>
                  <a:lnTo>
                    <a:pt x="353" y="1305"/>
                  </a:lnTo>
                  <a:lnTo>
                    <a:pt x="352" y="1302"/>
                  </a:lnTo>
                  <a:lnTo>
                    <a:pt x="355" y="1302"/>
                  </a:lnTo>
                  <a:lnTo>
                    <a:pt x="361" y="1306"/>
                  </a:lnTo>
                  <a:lnTo>
                    <a:pt x="371" y="1315"/>
                  </a:lnTo>
                  <a:lnTo>
                    <a:pt x="382" y="1326"/>
                  </a:lnTo>
                  <a:lnTo>
                    <a:pt x="412" y="1358"/>
                  </a:lnTo>
                  <a:lnTo>
                    <a:pt x="447" y="1397"/>
                  </a:lnTo>
                  <a:close/>
                  <a:moveTo>
                    <a:pt x="209" y="1059"/>
                  </a:moveTo>
                  <a:lnTo>
                    <a:pt x="240" y="1097"/>
                  </a:lnTo>
                  <a:lnTo>
                    <a:pt x="264" y="1129"/>
                  </a:lnTo>
                  <a:lnTo>
                    <a:pt x="273" y="1143"/>
                  </a:lnTo>
                  <a:lnTo>
                    <a:pt x="280" y="1153"/>
                  </a:lnTo>
                  <a:lnTo>
                    <a:pt x="283" y="1161"/>
                  </a:lnTo>
                  <a:lnTo>
                    <a:pt x="284" y="1164"/>
                  </a:lnTo>
                  <a:lnTo>
                    <a:pt x="281" y="1164"/>
                  </a:lnTo>
                  <a:lnTo>
                    <a:pt x="276" y="1160"/>
                  </a:lnTo>
                  <a:lnTo>
                    <a:pt x="268" y="1152"/>
                  </a:lnTo>
                  <a:lnTo>
                    <a:pt x="257" y="1142"/>
                  </a:lnTo>
                  <a:lnTo>
                    <a:pt x="230" y="1113"/>
                  </a:lnTo>
                  <a:lnTo>
                    <a:pt x="198" y="1077"/>
                  </a:lnTo>
                  <a:lnTo>
                    <a:pt x="168" y="1038"/>
                  </a:lnTo>
                  <a:lnTo>
                    <a:pt x="143" y="1005"/>
                  </a:lnTo>
                  <a:lnTo>
                    <a:pt x="134" y="992"/>
                  </a:lnTo>
                  <a:lnTo>
                    <a:pt x="128" y="983"/>
                  </a:lnTo>
                  <a:lnTo>
                    <a:pt x="123" y="975"/>
                  </a:lnTo>
                  <a:lnTo>
                    <a:pt x="123" y="972"/>
                  </a:lnTo>
                  <a:lnTo>
                    <a:pt x="126" y="972"/>
                  </a:lnTo>
                  <a:lnTo>
                    <a:pt x="131" y="976"/>
                  </a:lnTo>
                  <a:lnTo>
                    <a:pt x="140" y="984"/>
                  </a:lnTo>
                  <a:lnTo>
                    <a:pt x="150" y="993"/>
                  </a:lnTo>
                  <a:lnTo>
                    <a:pt x="177" y="1023"/>
                  </a:lnTo>
                  <a:lnTo>
                    <a:pt x="209" y="1059"/>
                  </a:lnTo>
                  <a:close/>
                  <a:moveTo>
                    <a:pt x="417" y="1335"/>
                  </a:moveTo>
                  <a:lnTo>
                    <a:pt x="384" y="1296"/>
                  </a:lnTo>
                  <a:lnTo>
                    <a:pt x="358" y="1261"/>
                  </a:lnTo>
                  <a:lnTo>
                    <a:pt x="348" y="1248"/>
                  </a:lnTo>
                  <a:lnTo>
                    <a:pt x="341" y="1237"/>
                  </a:lnTo>
                  <a:lnTo>
                    <a:pt x="337" y="1230"/>
                  </a:lnTo>
                  <a:lnTo>
                    <a:pt x="337" y="1226"/>
                  </a:lnTo>
                  <a:lnTo>
                    <a:pt x="339" y="1227"/>
                  </a:lnTo>
                  <a:lnTo>
                    <a:pt x="346" y="1231"/>
                  </a:lnTo>
                  <a:lnTo>
                    <a:pt x="354" y="1238"/>
                  </a:lnTo>
                  <a:lnTo>
                    <a:pt x="365" y="1249"/>
                  </a:lnTo>
                  <a:lnTo>
                    <a:pt x="393" y="1279"/>
                  </a:lnTo>
                  <a:lnTo>
                    <a:pt x="428" y="1317"/>
                  </a:lnTo>
                  <a:lnTo>
                    <a:pt x="460" y="1357"/>
                  </a:lnTo>
                  <a:lnTo>
                    <a:pt x="486" y="1391"/>
                  </a:lnTo>
                  <a:lnTo>
                    <a:pt x="496" y="1405"/>
                  </a:lnTo>
                  <a:lnTo>
                    <a:pt x="503" y="1415"/>
                  </a:lnTo>
                  <a:lnTo>
                    <a:pt x="508" y="1422"/>
                  </a:lnTo>
                  <a:lnTo>
                    <a:pt x="508" y="1426"/>
                  </a:lnTo>
                  <a:lnTo>
                    <a:pt x="506" y="1426"/>
                  </a:lnTo>
                  <a:lnTo>
                    <a:pt x="499" y="1422"/>
                  </a:lnTo>
                  <a:lnTo>
                    <a:pt x="490" y="1414"/>
                  </a:lnTo>
                  <a:lnTo>
                    <a:pt x="479" y="1404"/>
                  </a:lnTo>
                  <a:lnTo>
                    <a:pt x="450" y="1373"/>
                  </a:lnTo>
                  <a:lnTo>
                    <a:pt x="417" y="1335"/>
                  </a:lnTo>
                  <a:close/>
                  <a:moveTo>
                    <a:pt x="281" y="1099"/>
                  </a:moveTo>
                  <a:lnTo>
                    <a:pt x="278" y="1099"/>
                  </a:lnTo>
                  <a:lnTo>
                    <a:pt x="272" y="1095"/>
                  </a:lnTo>
                  <a:lnTo>
                    <a:pt x="265" y="1088"/>
                  </a:lnTo>
                  <a:lnTo>
                    <a:pt x="254" y="1079"/>
                  </a:lnTo>
                  <a:lnTo>
                    <a:pt x="228" y="1051"/>
                  </a:lnTo>
                  <a:lnTo>
                    <a:pt x="198" y="1015"/>
                  </a:lnTo>
                  <a:lnTo>
                    <a:pt x="169" y="978"/>
                  </a:lnTo>
                  <a:lnTo>
                    <a:pt x="145" y="947"/>
                  </a:lnTo>
                  <a:lnTo>
                    <a:pt x="136" y="935"/>
                  </a:lnTo>
                  <a:lnTo>
                    <a:pt x="130" y="924"/>
                  </a:lnTo>
                  <a:lnTo>
                    <a:pt x="127" y="918"/>
                  </a:lnTo>
                  <a:lnTo>
                    <a:pt x="127" y="915"/>
                  </a:lnTo>
                  <a:lnTo>
                    <a:pt x="129" y="915"/>
                  </a:lnTo>
                  <a:lnTo>
                    <a:pt x="134" y="918"/>
                  </a:lnTo>
                  <a:lnTo>
                    <a:pt x="142" y="925"/>
                  </a:lnTo>
                  <a:lnTo>
                    <a:pt x="153" y="935"/>
                  </a:lnTo>
                  <a:lnTo>
                    <a:pt x="178" y="963"/>
                  </a:lnTo>
                  <a:lnTo>
                    <a:pt x="209" y="998"/>
                  </a:lnTo>
                  <a:lnTo>
                    <a:pt x="238" y="1034"/>
                  </a:lnTo>
                  <a:lnTo>
                    <a:pt x="262" y="1066"/>
                  </a:lnTo>
                  <a:lnTo>
                    <a:pt x="270" y="1079"/>
                  </a:lnTo>
                  <a:lnTo>
                    <a:pt x="277" y="1088"/>
                  </a:lnTo>
                  <a:lnTo>
                    <a:pt x="280" y="1096"/>
                  </a:lnTo>
                  <a:lnTo>
                    <a:pt x="281" y="1099"/>
                  </a:lnTo>
                  <a:close/>
                  <a:moveTo>
                    <a:pt x="495" y="1351"/>
                  </a:moveTo>
                  <a:lnTo>
                    <a:pt x="492" y="1351"/>
                  </a:lnTo>
                  <a:lnTo>
                    <a:pt x="486" y="1346"/>
                  </a:lnTo>
                  <a:lnTo>
                    <a:pt x="477" y="1340"/>
                  </a:lnTo>
                  <a:lnTo>
                    <a:pt x="467" y="1329"/>
                  </a:lnTo>
                  <a:lnTo>
                    <a:pt x="440" y="1300"/>
                  </a:lnTo>
                  <a:lnTo>
                    <a:pt x="407" y="1263"/>
                  </a:lnTo>
                  <a:lnTo>
                    <a:pt x="375" y="1226"/>
                  </a:lnTo>
                  <a:lnTo>
                    <a:pt x="350" y="1192"/>
                  </a:lnTo>
                  <a:lnTo>
                    <a:pt x="341" y="1179"/>
                  </a:lnTo>
                  <a:lnTo>
                    <a:pt x="335" y="1169"/>
                  </a:lnTo>
                  <a:lnTo>
                    <a:pt x="331" y="1162"/>
                  </a:lnTo>
                  <a:lnTo>
                    <a:pt x="331" y="1159"/>
                  </a:lnTo>
                  <a:lnTo>
                    <a:pt x="333" y="1159"/>
                  </a:lnTo>
                  <a:lnTo>
                    <a:pt x="339" y="1162"/>
                  </a:lnTo>
                  <a:lnTo>
                    <a:pt x="348" y="1169"/>
                  </a:lnTo>
                  <a:lnTo>
                    <a:pt x="359" y="1180"/>
                  </a:lnTo>
                  <a:lnTo>
                    <a:pt x="386" y="1208"/>
                  </a:lnTo>
                  <a:lnTo>
                    <a:pt x="418" y="1245"/>
                  </a:lnTo>
                  <a:lnTo>
                    <a:pt x="449" y="1284"/>
                  </a:lnTo>
                  <a:lnTo>
                    <a:pt x="474" y="1316"/>
                  </a:lnTo>
                  <a:lnTo>
                    <a:pt x="484" y="1329"/>
                  </a:lnTo>
                  <a:lnTo>
                    <a:pt x="490" y="1340"/>
                  </a:lnTo>
                  <a:lnTo>
                    <a:pt x="494" y="1347"/>
                  </a:lnTo>
                  <a:lnTo>
                    <a:pt x="495" y="1351"/>
                  </a:lnTo>
                  <a:close/>
                  <a:moveTo>
                    <a:pt x="217" y="945"/>
                  </a:moveTo>
                  <a:lnTo>
                    <a:pt x="245" y="981"/>
                  </a:lnTo>
                  <a:lnTo>
                    <a:pt x="268" y="1010"/>
                  </a:lnTo>
                  <a:lnTo>
                    <a:pt x="277" y="1023"/>
                  </a:lnTo>
                  <a:lnTo>
                    <a:pt x="283" y="1032"/>
                  </a:lnTo>
                  <a:lnTo>
                    <a:pt x="286" y="1039"/>
                  </a:lnTo>
                  <a:lnTo>
                    <a:pt x="286" y="1042"/>
                  </a:lnTo>
                  <a:lnTo>
                    <a:pt x="284" y="1042"/>
                  </a:lnTo>
                  <a:lnTo>
                    <a:pt x="279" y="1039"/>
                  </a:lnTo>
                  <a:lnTo>
                    <a:pt x="271" y="1031"/>
                  </a:lnTo>
                  <a:lnTo>
                    <a:pt x="262" y="1022"/>
                  </a:lnTo>
                  <a:lnTo>
                    <a:pt x="237" y="996"/>
                  </a:lnTo>
                  <a:lnTo>
                    <a:pt x="207" y="961"/>
                  </a:lnTo>
                  <a:lnTo>
                    <a:pt x="178" y="927"/>
                  </a:lnTo>
                  <a:lnTo>
                    <a:pt x="156" y="896"/>
                  </a:lnTo>
                  <a:lnTo>
                    <a:pt x="148" y="884"/>
                  </a:lnTo>
                  <a:lnTo>
                    <a:pt x="142" y="875"/>
                  </a:lnTo>
                  <a:lnTo>
                    <a:pt x="139" y="868"/>
                  </a:lnTo>
                  <a:lnTo>
                    <a:pt x="139" y="864"/>
                  </a:lnTo>
                  <a:lnTo>
                    <a:pt x="141" y="864"/>
                  </a:lnTo>
                  <a:lnTo>
                    <a:pt x="146" y="868"/>
                  </a:lnTo>
                  <a:lnTo>
                    <a:pt x="154" y="875"/>
                  </a:lnTo>
                  <a:lnTo>
                    <a:pt x="163" y="884"/>
                  </a:lnTo>
                  <a:lnTo>
                    <a:pt x="188" y="910"/>
                  </a:lnTo>
                  <a:lnTo>
                    <a:pt x="217" y="945"/>
                  </a:lnTo>
                  <a:close/>
                  <a:moveTo>
                    <a:pt x="418" y="1182"/>
                  </a:moveTo>
                  <a:lnTo>
                    <a:pt x="448" y="1219"/>
                  </a:lnTo>
                  <a:lnTo>
                    <a:pt x="472" y="1250"/>
                  </a:lnTo>
                  <a:lnTo>
                    <a:pt x="482" y="1263"/>
                  </a:lnTo>
                  <a:lnTo>
                    <a:pt x="488" y="1274"/>
                  </a:lnTo>
                  <a:lnTo>
                    <a:pt x="492" y="1281"/>
                  </a:lnTo>
                  <a:lnTo>
                    <a:pt x="492" y="1285"/>
                  </a:lnTo>
                  <a:lnTo>
                    <a:pt x="489" y="1284"/>
                  </a:lnTo>
                  <a:lnTo>
                    <a:pt x="484" y="1281"/>
                  </a:lnTo>
                  <a:lnTo>
                    <a:pt x="475" y="1273"/>
                  </a:lnTo>
                  <a:lnTo>
                    <a:pt x="465" y="1263"/>
                  </a:lnTo>
                  <a:lnTo>
                    <a:pt x="439" y="1236"/>
                  </a:lnTo>
                  <a:lnTo>
                    <a:pt x="407" y="1201"/>
                  </a:lnTo>
                  <a:lnTo>
                    <a:pt x="377" y="1164"/>
                  </a:lnTo>
                  <a:lnTo>
                    <a:pt x="353" y="1133"/>
                  </a:lnTo>
                  <a:lnTo>
                    <a:pt x="345" y="1120"/>
                  </a:lnTo>
                  <a:lnTo>
                    <a:pt x="338" y="1110"/>
                  </a:lnTo>
                  <a:lnTo>
                    <a:pt x="335" y="1102"/>
                  </a:lnTo>
                  <a:lnTo>
                    <a:pt x="334" y="1099"/>
                  </a:lnTo>
                  <a:lnTo>
                    <a:pt x="337" y="1099"/>
                  </a:lnTo>
                  <a:lnTo>
                    <a:pt x="343" y="1102"/>
                  </a:lnTo>
                  <a:lnTo>
                    <a:pt x="351" y="1110"/>
                  </a:lnTo>
                  <a:lnTo>
                    <a:pt x="361" y="1120"/>
                  </a:lnTo>
                  <a:lnTo>
                    <a:pt x="387" y="1148"/>
                  </a:lnTo>
                  <a:lnTo>
                    <a:pt x="418" y="1182"/>
                  </a:lnTo>
                  <a:close/>
                  <a:moveTo>
                    <a:pt x="302" y="992"/>
                  </a:moveTo>
                  <a:lnTo>
                    <a:pt x="299" y="992"/>
                  </a:lnTo>
                  <a:lnTo>
                    <a:pt x="294" y="989"/>
                  </a:lnTo>
                  <a:lnTo>
                    <a:pt x="286" y="983"/>
                  </a:lnTo>
                  <a:lnTo>
                    <a:pt x="277" y="974"/>
                  </a:lnTo>
                  <a:lnTo>
                    <a:pt x="253" y="948"/>
                  </a:lnTo>
                  <a:lnTo>
                    <a:pt x="225" y="916"/>
                  </a:lnTo>
                  <a:lnTo>
                    <a:pt x="198" y="882"/>
                  </a:lnTo>
                  <a:lnTo>
                    <a:pt x="176" y="853"/>
                  </a:lnTo>
                  <a:lnTo>
                    <a:pt x="169" y="841"/>
                  </a:lnTo>
                  <a:lnTo>
                    <a:pt x="163" y="832"/>
                  </a:lnTo>
                  <a:lnTo>
                    <a:pt x="160" y="825"/>
                  </a:lnTo>
                  <a:lnTo>
                    <a:pt x="159" y="822"/>
                  </a:lnTo>
                  <a:lnTo>
                    <a:pt x="162" y="822"/>
                  </a:lnTo>
                  <a:lnTo>
                    <a:pt x="167" y="825"/>
                  </a:lnTo>
                  <a:lnTo>
                    <a:pt x="174" y="832"/>
                  </a:lnTo>
                  <a:lnTo>
                    <a:pt x="184" y="841"/>
                  </a:lnTo>
                  <a:lnTo>
                    <a:pt x="208" y="866"/>
                  </a:lnTo>
                  <a:lnTo>
                    <a:pt x="236" y="900"/>
                  </a:lnTo>
                  <a:lnTo>
                    <a:pt x="263" y="933"/>
                  </a:lnTo>
                  <a:lnTo>
                    <a:pt x="284" y="962"/>
                  </a:lnTo>
                  <a:lnTo>
                    <a:pt x="292" y="973"/>
                  </a:lnTo>
                  <a:lnTo>
                    <a:pt x="298" y="983"/>
                  </a:lnTo>
                  <a:lnTo>
                    <a:pt x="300" y="989"/>
                  </a:lnTo>
                  <a:lnTo>
                    <a:pt x="302" y="992"/>
                  </a:lnTo>
                  <a:close/>
                  <a:moveTo>
                    <a:pt x="428" y="1127"/>
                  </a:moveTo>
                  <a:lnTo>
                    <a:pt x="457" y="1163"/>
                  </a:lnTo>
                  <a:lnTo>
                    <a:pt x="480" y="1193"/>
                  </a:lnTo>
                  <a:lnTo>
                    <a:pt x="488" y="1205"/>
                  </a:lnTo>
                  <a:lnTo>
                    <a:pt x="495" y="1215"/>
                  </a:lnTo>
                  <a:lnTo>
                    <a:pt x="498" y="1222"/>
                  </a:lnTo>
                  <a:lnTo>
                    <a:pt x="498" y="1226"/>
                  </a:lnTo>
                  <a:lnTo>
                    <a:pt x="496" y="1226"/>
                  </a:lnTo>
                  <a:lnTo>
                    <a:pt x="490" y="1221"/>
                  </a:lnTo>
                  <a:lnTo>
                    <a:pt x="483" y="1215"/>
                  </a:lnTo>
                  <a:lnTo>
                    <a:pt x="472" y="1205"/>
                  </a:lnTo>
                  <a:lnTo>
                    <a:pt x="447" y="1179"/>
                  </a:lnTo>
                  <a:lnTo>
                    <a:pt x="417" y="1145"/>
                  </a:lnTo>
                  <a:lnTo>
                    <a:pt x="388" y="1110"/>
                  </a:lnTo>
                  <a:lnTo>
                    <a:pt x="365" y="1080"/>
                  </a:lnTo>
                  <a:lnTo>
                    <a:pt x="358" y="1067"/>
                  </a:lnTo>
                  <a:lnTo>
                    <a:pt x="351" y="1057"/>
                  </a:lnTo>
                  <a:lnTo>
                    <a:pt x="348" y="1051"/>
                  </a:lnTo>
                  <a:lnTo>
                    <a:pt x="348" y="1047"/>
                  </a:lnTo>
                  <a:lnTo>
                    <a:pt x="350" y="1047"/>
                  </a:lnTo>
                  <a:lnTo>
                    <a:pt x="355" y="1051"/>
                  </a:lnTo>
                  <a:lnTo>
                    <a:pt x="363" y="1058"/>
                  </a:lnTo>
                  <a:lnTo>
                    <a:pt x="374" y="1067"/>
                  </a:lnTo>
                  <a:lnTo>
                    <a:pt x="399" y="1094"/>
                  </a:lnTo>
                  <a:lnTo>
                    <a:pt x="428" y="1127"/>
                  </a:lnTo>
                  <a:close/>
                  <a:moveTo>
                    <a:pt x="89" y="649"/>
                  </a:moveTo>
                  <a:lnTo>
                    <a:pt x="113" y="681"/>
                  </a:lnTo>
                  <a:lnTo>
                    <a:pt x="132" y="707"/>
                  </a:lnTo>
                  <a:lnTo>
                    <a:pt x="140" y="718"/>
                  </a:lnTo>
                  <a:lnTo>
                    <a:pt x="145" y="727"/>
                  </a:lnTo>
                  <a:lnTo>
                    <a:pt x="147" y="733"/>
                  </a:lnTo>
                  <a:lnTo>
                    <a:pt x="148" y="737"/>
                  </a:lnTo>
                  <a:lnTo>
                    <a:pt x="145" y="737"/>
                  </a:lnTo>
                  <a:lnTo>
                    <a:pt x="141" y="733"/>
                  </a:lnTo>
                  <a:lnTo>
                    <a:pt x="134" y="728"/>
                  </a:lnTo>
                  <a:lnTo>
                    <a:pt x="126" y="719"/>
                  </a:lnTo>
                  <a:lnTo>
                    <a:pt x="104" y="696"/>
                  </a:lnTo>
                  <a:lnTo>
                    <a:pt x="78" y="665"/>
                  </a:lnTo>
                  <a:lnTo>
                    <a:pt x="53" y="635"/>
                  </a:lnTo>
                  <a:lnTo>
                    <a:pt x="34" y="608"/>
                  </a:lnTo>
                  <a:lnTo>
                    <a:pt x="27" y="597"/>
                  </a:lnTo>
                  <a:lnTo>
                    <a:pt x="22" y="589"/>
                  </a:lnTo>
                  <a:lnTo>
                    <a:pt x="20" y="582"/>
                  </a:lnTo>
                  <a:lnTo>
                    <a:pt x="19" y="579"/>
                  </a:lnTo>
                  <a:lnTo>
                    <a:pt x="21" y="579"/>
                  </a:lnTo>
                  <a:lnTo>
                    <a:pt x="26" y="582"/>
                  </a:lnTo>
                  <a:lnTo>
                    <a:pt x="33" y="588"/>
                  </a:lnTo>
                  <a:lnTo>
                    <a:pt x="41" y="596"/>
                  </a:lnTo>
                  <a:lnTo>
                    <a:pt x="63" y="619"/>
                  </a:lnTo>
                  <a:lnTo>
                    <a:pt x="89" y="649"/>
                  </a:lnTo>
                  <a:close/>
                  <a:moveTo>
                    <a:pt x="263" y="861"/>
                  </a:moveTo>
                  <a:lnTo>
                    <a:pt x="289" y="893"/>
                  </a:lnTo>
                  <a:lnTo>
                    <a:pt x="309" y="920"/>
                  </a:lnTo>
                  <a:lnTo>
                    <a:pt x="317" y="932"/>
                  </a:lnTo>
                  <a:lnTo>
                    <a:pt x="322" y="941"/>
                  </a:lnTo>
                  <a:lnTo>
                    <a:pt x="325" y="947"/>
                  </a:lnTo>
                  <a:lnTo>
                    <a:pt x="325" y="950"/>
                  </a:lnTo>
                  <a:lnTo>
                    <a:pt x="323" y="950"/>
                  </a:lnTo>
                  <a:lnTo>
                    <a:pt x="319" y="947"/>
                  </a:lnTo>
                  <a:lnTo>
                    <a:pt x="311" y="942"/>
                  </a:lnTo>
                  <a:lnTo>
                    <a:pt x="303" y="933"/>
                  </a:lnTo>
                  <a:lnTo>
                    <a:pt x="279" y="908"/>
                  </a:lnTo>
                  <a:lnTo>
                    <a:pt x="253" y="878"/>
                  </a:lnTo>
                  <a:lnTo>
                    <a:pt x="226" y="845"/>
                  </a:lnTo>
                  <a:lnTo>
                    <a:pt x="205" y="816"/>
                  </a:lnTo>
                  <a:lnTo>
                    <a:pt x="198" y="806"/>
                  </a:lnTo>
                  <a:lnTo>
                    <a:pt x="192" y="796"/>
                  </a:lnTo>
                  <a:lnTo>
                    <a:pt x="189" y="791"/>
                  </a:lnTo>
                  <a:lnTo>
                    <a:pt x="189" y="786"/>
                  </a:lnTo>
                  <a:lnTo>
                    <a:pt x="191" y="786"/>
                  </a:lnTo>
                  <a:lnTo>
                    <a:pt x="197" y="790"/>
                  </a:lnTo>
                  <a:lnTo>
                    <a:pt x="204" y="796"/>
                  </a:lnTo>
                  <a:lnTo>
                    <a:pt x="213" y="805"/>
                  </a:lnTo>
                  <a:lnTo>
                    <a:pt x="236" y="829"/>
                  </a:lnTo>
                  <a:lnTo>
                    <a:pt x="263" y="861"/>
                  </a:lnTo>
                  <a:close/>
                  <a:moveTo>
                    <a:pt x="514" y="1174"/>
                  </a:moveTo>
                  <a:lnTo>
                    <a:pt x="512" y="1174"/>
                  </a:lnTo>
                  <a:lnTo>
                    <a:pt x="507" y="1170"/>
                  </a:lnTo>
                  <a:lnTo>
                    <a:pt x="499" y="1164"/>
                  </a:lnTo>
                  <a:lnTo>
                    <a:pt x="489" y="1155"/>
                  </a:lnTo>
                  <a:lnTo>
                    <a:pt x="466" y="1131"/>
                  </a:lnTo>
                  <a:lnTo>
                    <a:pt x="436" y="1097"/>
                  </a:lnTo>
                  <a:lnTo>
                    <a:pt x="408" y="1064"/>
                  </a:lnTo>
                  <a:lnTo>
                    <a:pt x="387" y="1034"/>
                  </a:lnTo>
                  <a:lnTo>
                    <a:pt x="379" y="1023"/>
                  </a:lnTo>
                  <a:lnTo>
                    <a:pt x="373" y="1013"/>
                  </a:lnTo>
                  <a:lnTo>
                    <a:pt x="371" y="1006"/>
                  </a:lnTo>
                  <a:lnTo>
                    <a:pt x="370" y="1003"/>
                  </a:lnTo>
                  <a:lnTo>
                    <a:pt x="373" y="1003"/>
                  </a:lnTo>
                  <a:lnTo>
                    <a:pt x="377" y="1006"/>
                  </a:lnTo>
                  <a:lnTo>
                    <a:pt x="385" y="1013"/>
                  </a:lnTo>
                  <a:lnTo>
                    <a:pt x="394" y="1022"/>
                  </a:lnTo>
                  <a:lnTo>
                    <a:pt x="419" y="1047"/>
                  </a:lnTo>
                  <a:lnTo>
                    <a:pt x="447" y="1080"/>
                  </a:lnTo>
                  <a:lnTo>
                    <a:pt x="475" y="1113"/>
                  </a:lnTo>
                  <a:lnTo>
                    <a:pt x="497" y="1142"/>
                  </a:lnTo>
                  <a:lnTo>
                    <a:pt x="504" y="1154"/>
                  </a:lnTo>
                  <a:lnTo>
                    <a:pt x="511" y="1164"/>
                  </a:lnTo>
                  <a:lnTo>
                    <a:pt x="514" y="1170"/>
                  </a:lnTo>
                  <a:lnTo>
                    <a:pt x="514" y="1174"/>
                  </a:lnTo>
                  <a:close/>
                  <a:moveTo>
                    <a:pt x="131" y="627"/>
                  </a:moveTo>
                  <a:lnTo>
                    <a:pt x="155" y="656"/>
                  </a:lnTo>
                  <a:lnTo>
                    <a:pt x="173" y="682"/>
                  </a:lnTo>
                  <a:lnTo>
                    <a:pt x="181" y="692"/>
                  </a:lnTo>
                  <a:lnTo>
                    <a:pt x="185" y="701"/>
                  </a:lnTo>
                  <a:lnTo>
                    <a:pt x="188" y="706"/>
                  </a:lnTo>
                  <a:lnTo>
                    <a:pt x="188" y="710"/>
                  </a:lnTo>
                  <a:lnTo>
                    <a:pt x="186" y="710"/>
                  </a:lnTo>
                  <a:lnTo>
                    <a:pt x="182" y="707"/>
                  </a:lnTo>
                  <a:lnTo>
                    <a:pt x="174" y="701"/>
                  </a:lnTo>
                  <a:lnTo>
                    <a:pt x="167" y="693"/>
                  </a:lnTo>
                  <a:lnTo>
                    <a:pt x="146" y="671"/>
                  </a:lnTo>
                  <a:lnTo>
                    <a:pt x="121" y="643"/>
                  </a:lnTo>
                  <a:lnTo>
                    <a:pt x="97" y="613"/>
                  </a:lnTo>
                  <a:lnTo>
                    <a:pt x="79" y="587"/>
                  </a:lnTo>
                  <a:lnTo>
                    <a:pt x="73" y="576"/>
                  </a:lnTo>
                  <a:lnTo>
                    <a:pt x="67" y="568"/>
                  </a:lnTo>
                  <a:lnTo>
                    <a:pt x="65" y="562"/>
                  </a:lnTo>
                  <a:lnTo>
                    <a:pt x="65" y="559"/>
                  </a:lnTo>
                  <a:lnTo>
                    <a:pt x="67" y="559"/>
                  </a:lnTo>
                  <a:lnTo>
                    <a:pt x="72" y="562"/>
                  </a:lnTo>
                  <a:lnTo>
                    <a:pt x="78" y="567"/>
                  </a:lnTo>
                  <a:lnTo>
                    <a:pt x="87" y="575"/>
                  </a:lnTo>
                  <a:lnTo>
                    <a:pt x="107" y="597"/>
                  </a:lnTo>
                  <a:lnTo>
                    <a:pt x="131" y="627"/>
                  </a:lnTo>
                  <a:close/>
                  <a:moveTo>
                    <a:pt x="298" y="828"/>
                  </a:moveTo>
                  <a:lnTo>
                    <a:pt x="323" y="860"/>
                  </a:lnTo>
                  <a:lnTo>
                    <a:pt x="344" y="887"/>
                  </a:lnTo>
                  <a:lnTo>
                    <a:pt x="350" y="897"/>
                  </a:lnTo>
                  <a:lnTo>
                    <a:pt x="355" y="906"/>
                  </a:lnTo>
                  <a:lnTo>
                    <a:pt x="359" y="913"/>
                  </a:lnTo>
                  <a:lnTo>
                    <a:pt x="359" y="916"/>
                  </a:lnTo>
                  <a:lnTo>
                    <a:pt x="357" y="916"/>
                  </a:lnTo>
                  <a:lnTo>
                    <a:pt x="351" y="913"/>
                  </a:lnTo>
                  <a:lnTo>
                    <a:pt x="345" y="907"/>
                  </a:lnTo>
                  <a:lnTo>
                    <a:pt x="336" y="899"/>
                  </a:lnTo>
                  <a:lnTo>
                    <a:pt x="313" y="876"/>
                  </a:lnTo>
                  <a:lnTo>
                    <a:pt x="287" y="846"/>
                  </a:lnTo>
                  <a:lnTo>
                    <a:pt x="263" y="814"/>
                  </a:lnTo>
                  <a:lnTo>
                    <a:pt x="243" y="787"/>
                  </a:lnTo>
                  <a:lnTo>
                    <a:pt x="236" y="777"/>
                  </a:lnTo>
                  <a:lnTo>
                    <a:pt x="230" y="768"/>
                  </a:lnTo>
                  <a:lnTo>
                    <a:pt x="228" y="761"/>
                  </a:lnTo>
                  <a:lnTo>
                    <a:pt x="228" y="758"/>
                  </a:lnTo>
                  <a:lnTo>
                    <a:pt x="230" y="758"/>
                  </a:lnTo>
                  <a:lnTo>
                    <a:pt x="235" y="761"/>
                  </a:lnTo>
                  <a:lnTo>
                    <a:pt x="242" y="767"/>
                  </a:lnTo>
                  <a:lnTo>
                    <a:pt x="251" y="775"/>
                  </a:lnTo>
                  <a:lnTo>
                    <a:pt x="272" y="798"/>
                  </a:lnTo>
                  <a:lnTo>
                    <a:pt x="298" y="828"/>
                  </a:lnTo>
                  <a:close/>
                  <a:moveTo>
                    <a:pt x="476" y="1039"/>
                  </a:moveTo>
                  <a:lnTo>
                    <a:pt x="502" y="1071"/>
                  </a:lnTo>
                  <a:lnTo>
                    <a:pt x="524" y="1099"/>
                  </a:lnTo>
                  <a:lnTo>
                    <a:pt x="531" y="1111"/>
                  </a:lnTo>
                  <a:lnTo>
                    <a:pt x="537" y="1120"/>
                  </a:lnTo>
                  <a:lnTo>
                    <a:pt x="539" y="1126"/>
                  </a:lnTo>
                  <a:lnTo>
                    <a:pt x="540" y="1129"/>
                  </a:lnTo>
                  <a:lnTo>
                    <a:pt x="537" y="1129"/>
                  </a:lnTo>
                  <a:lnTo>
                    <a:pt x="533" y="1126"/>
                  </a:lnTo>
                  <a:lnTo>
                    <a:pt x="525" y="1121"/>
                  </a:lnTo>
                  <a:lnTo>
                    <a:pt x="515" y="1112"/>
                  </a:lnTo>
                  <a:lnTo>
                    <a:pt x="493" y="1088"/>
                  </a:lnTo>
                  <a:lnTo>
                    <a:pt x="466" y="1057"/>
                  </a:lnTo>
                  <a:lnTo>
                    <a:pt x="439" y="1025"/>
                  </a:lnTo>
                  <a:lnTo>
                    <a:pt x="418" y="997"/>
                  </a:lnTo>
                  <a:lnTo>
                    <a:pt x="409" y="985"/>
                  </a:lnTo>
                  <a:lnTo>
                    <a:pt x="404" y="976"/>
                  </a:lnTo>
                  <a:lnTo>
                    <a:pt x="402" y="970"/>
                  </a:lnTo>
                  <a:lnTo>
                    <a:pt x="401" y="966"/>
                  </a:lnTo>
                  <a:lnTo>
                    <a:pt x="404" y="965"/>
                  </a:lnTo>
                  <a:lnTo>
                    <a:pt x="408" y="969"/>
                  </a:lnTo>
                  <a:lnTo>
                    <a:pt x="416" y="975"/>
                  </a:lnTo>
                  <a:lnTo>
                    <a:pt x="426" y="984"/>
                  </a:lnTo>
                  <a:lnTo>
                    <a:pt x="448" y="1008"/>
                  </a:lnTo>
                  <a:lnTo>
                    <a:pt x="476" y="1039"/>
                  </a:lnTo>
                  <a:close/>
                  <a:moveTo>
                    <a:pt x="237" y="689"/>
                  </a:moveTo>
                  <a:lnTo>
                    <a:pt x="235" y="689"/>
                  </a:lnTo>
                  <a:lnTo>
                    <a:pt x="230" y="687"/>
                  </a:lnTo>
                  <a:lnTo>
                    <a:pt x="224" y="682"/>
                  </a:lnTo>
                  <a:lnTo>
                    <a:pt x="216" y="674"/>
                  </a:lnTo>
                  <a:lnTo>
                    <a:pt x="196" y="652"/>
                  </a:lnTo>
                  <a:lnTo>
                    <a:pt x="172" y="625"/>
                  </a:lnTo>
                  <a:lnTo>
                    <a:pt x="149" y="596"/>
                  </a:lnTo>
                  <a:lnTo>
                    <a:pt x="132" y="572"/>
                  </a:lnTo>
                  <a:lnTo>
                    <a:pt x="126" y="562"/>
                  </a:lnTo>
                  <a:lnTo>
                    <a:pt x="120" y="553"/>
                  </a:lnTo>
                  <a:lnTo>
                    <a:pt x="118" y="548"/>
                  </a:lnTo>
                  <a:lnTo>
                    <a:pt x="118" y="545"/>
                  </a:lnTo>
                  <a:lnTo>
                    <a:pt x="120" y="545"/>
                  </a:lnTo>
                  <a:lnTo>
                    <a:pt x="124" y="547"/>
                  </a:lnTo>
                  <a:lnTo>
                    <a:pt x="131" y="552"/>
                  </a:lnTo>
                  <a:lnTo>
                    <a:pt x="139" y="561"/>
                  </a:lnTo>
                  <a:lnTo>
                    <a:pt x="159" y="581"/>
                  </a:lnTo>
                  <a:lnTo>
                    <a:pt x="183" y="609"/>
                  </a:lnTo>
                  <a:lnTo>
                    <a:pt x="205" y="638"/>
                  </a:lnTo>
                  <a:lnTo>
                    <a:pt x="223" y="662"/>
                  </a:lnTo>
                  <a:lnTo>
                    <a:pt x="229" y="673"/>
                  </a:lnTo>
                  <a:lnTo>
                    <a:pt x="234" y="681"/>
                  </a:lnTo>
                  <a:lnTo>
                    <a:pt x="237" y="686"/>
                  </a:lnTo>
                  <a:lnTo>
                    <a:pt x="237" y="689"/>
                  </a:lnTo>
                  <a:close/>
                  <a:moveTo>
                    <a:pt x="343" y="804"/>
                  </a:moveTo>
                  <a:lnTo>
                    <a:pt x="367" y="833"/>
                  </a:lnTo>
                  <a:lnTo>
                    <a:pt x="386" y="859"/>
                  </a:lnTo>
                  <a:lnTo>
                    <a:pt x="393" y="869"/>
                  </a:lnTo>
                  <a:lnTo>
                    <a:pt x="398" y="878"/>
                  </a:lnTo>
                  <a:lnTo>
                    <a:pt x="401" y="883"/>
                  </a:lnTo>
                  <a:lnTo>
                    <a:pt x="401" y="887"/>
                  </a:lnTo>
                  <a:lnTo>
                    <a:pt x="399" y="887"/>
                  </a:lnTo>
                  <a:lnTo>
                    <a:pt x="393" y="884"/>
                  </a:lnTo>
                  <a:lnTo>
                    <a:pt x="387" y="879"/>
                  </a:lnTo>
                  <a:lnTo>
                    <a:pt x="378" y="870"/>
                  </a:lnTo>
                  <a:lnTo>
                    <a:pt x="358" y="849"/>
                  </a:lnTo>
                  <a:lnTo>
                    <a:pt x="333" y="820"/>
                  </a:lnTo>
                  <a:lnTo>
                    <a:pt x="309" y="790"/>
                  </a:lnTo>
                  <a:lnTo>
                    <a:pt x="290" y="764"/>
                  </a:lnTo>
                  <a:lnTo>
                    <a:pt x="283" y="754"/>
                  </a:lnTo>
                  <a:lnTo>
                    <a:pt x="278" y="745"/>
                  </a:lnTo>
                  <a:lnTo>
                    <a:pt x="276" y="739"/>
                  </a:lnTo>
                  <a:lnTo>
                    <a:pt x="275" y="736"/>
                  </a:lnTo>
                  <a:lnTo>
                    <a:pt x="278" y="736"/>
                  </a:lnTo>
                  <a:lnTo>
                    <a:pt x="282" y="739"/>
                  </a:lnTo>
                  <a:lnTo>
                    <a:pt x="289" y="744"/>
                  </a:lnTo>
                  <a:lnTo>
                    <a:pt x="297" y="752"/>
                  </a:lnTo>
                  <a:lnTo>
                    <a:pt x="318" y="774"/>
                  </a:lnTo>
                  <a:lnTo>
                    <a:pt x="343" y="804"/>
                  </a:lnTo>
                  <a:close/>
                  <a:moveTo>
                    <a:pt x="513" y="1005"/>
                  </a:moveTo>
                  <a:lnTo>
                    <a:pt x="539" y="1037"/>
                  </a:lnTo>
                  <a:lnTo>
                    <a:pt x="558" y="1063"/>
                  </a:lnTo>
                  <a:lnTo>
                    <a:pt x="566" y="1074"/>
                  </a:lnTo>
                  <a:lnTo>
                    <a:pt x="571" y="1083"/>
                  </a:lnTo>
                  <a:lnTo>
                    <a:pt x="575" y="1090"/>
                  </a:lnTo>
                  <a:lnTo>
                    <a:pt x="575" y="1093"/>
                  </a:lnTo>
                  <a:lnTo>
                    <a:pt x="572" y="1093"/>
                  </a:lnTo>
                  <a:lnTo>
                    <a:pt x="567" y="1090"/>
                  </a:lnTo>
                  <a:lnTo>
                    <a:pt x="560" y="1084"/>
                  </a:lnTo>
                  <a:lnTo>
                    <a:pt x="551" y="1075"/>
                  </a:lnTo>
                  <a:lnTo>
                    <a:pt x="528" y="1053"/>
                  </a:lnTo>
                  <a:lnTo>
                    <a:pt x="502" y="1023"/>
                  </a:lnTo>
                  <a:lnTo>
                    <a:pt x="476" y="991"/>
                  </a:lnTo>
                  <a:lnTo>
                    <a:pt x="457" y="964"/>
                  </a:lnTo>
                  <a:lnTo>
                    <a:pt x="449" y="954"/>
                  </a:lnTo>
                  <a:lnTo>
                    <a:pt x="444" y="945"/>
                  </a:lnTo>
                  <a:lnTo>
                    <a:pt x="442" y="938"/>
                  </a:lnTo>
                  <a:lnTo>
                    <a:pt x="441" y="935"/>
                  </a:lnTo>
                  <a:lnTo>
                    <a:pt x="444" y="935"/>
                  </a:lnTo>
                  <a:lnTo>
                    <a:pt x="448" y="937"/>
                  </a:lnTo>
                  <a:lnTo>
                    <a:pt x="456" y="944"/>
                  </a:lnTo>
                  <a:lnTo>
                    <a:pt x="465" y="951"/>
                  </a:lnTo>
                  <a:lnTo>
                    <a:pt x="487" y="975"/>
                  </a:lnTo>
                  <a:lnTo>
                    <a:pt x="513" y="1005"/>
                  </a:lnTo>
                  <a:close/>
                  <a:moveTo>
                    <a:pt x="96" y="419"/>
                  </a:moveTo>
                  <a:lnTo>
                    <a:pt x="117" y="446"/>
                  </a:lnTo>
                  <a:lnTo>
                    <a:pt x="133" y="469"/>
                  </a:lnTo>
                  <a:lnTo>
                    <a:pt x="139" y="479"/>
                  </a:lnTo>
                  <a:lnTo>
                    <a:pt x="143" y="486"/>
                  </a:lnTo>
                  <a:lnTo>
                    <a:pt x="145" y="491"/>
                  </a:lnTo>
                  <a:lnTo>
                    <a:pt x="145" y="494"/>
                  </a:lnTo>
                  <a:lnTo>
                    <a:pt x="143" y="494"/>
                  </a:lnTo>
                  <a:lnTo>
                    <a:pt x="140" y="492"/>
                  </a:lnTo>
                  <a:lnTo>
                    <a:pt x="133" y="486"/>
                  </a:lnTo>
                  <a:lnTo>
                    <a:pt x="127" y="480"/>
                  </a:lnTo>
                  <a:lnTo>
                    <a:pt x="108" y="460"/>
                  </a:lnTo>
                  <a:lnTo>
                    <a:pt x="87" y="434"/>
                  </a:lnTo>
                  <a:lnTo>
                    <a:pt x="66" y="409"/>
                  </a:lnTo>
                  <a:lnTo>
                    <a:pt x="50" y="386"/>
                  </a:lnTo>
                  <a:lnTo>
                    <a:pt x="45" y="376"/>
                  </a:lnTo>
                  <a:lnTo>
                    <a:pt x="40" y="369"/>
                  </a:lnTo>
                  <a:lnTo>
                    <a:pt x="38" y="363"/>
                  </a:lnTo>
                  <a:lnTo>
                    <a:pt x="37" y="361"/>
                  </a:lnTo>
                  <a:lnTo>
                    <a:pt x="39" y="361"/>
                  </a:lnTo>
                  <a:lnTo>
                    <a:pt x="44" y="363"/>
                  </a:lnTo>
                  <a:lnTo>
                    <a:pt x="49" y="369"/>
                  </a:lnTo>
                  <a:lnTo>
                    <a:pt x="56" y="375"/>
                  </a:lnTo>
                  <a:lnTo>
                    <a:pt x="75" y="395"/>
                  </a:lnTo>
                  <a:lnTo>
                    <a:pt x="96" y="419"/>
                  </a:lnTo>
                  <a:close/>
                  <a:moveTo>
                    <a:pt x="242" y="598"/>
                  </a:moveTo>
                  <a:lnTo>
                    <a:pt x="264" y="625"/>
                  </a:lnTo>
                  <a:lnTo>
                    <a:pt x="281" y="649"/>
                  </a:lnTo>
                  <a:lnTo>
                    <a:pt x="286" y="659"/>
                  </a:lnTo>
                  <a:lnTo>
                    <a:pt x="291" y="666"/>
                  </a:lnTo>
                  <a:lnTo>
                    <a:pt x="294" y="672"/>
                  </a:lnTo>
                  <a:lnTo>
                    <a:pt x="294" y="675"/>
                  </a:lnTo>
                  <a:lnTo>
                    <a:pt x="292" y="675"/>
                  </a:lnTo>
                  <a:lnTo>
                    <a:pt x="287" y="673"/>
                  </a:lnTo>
                  <a:lnTo>
                    <a:pt x="281" y="668"/>
                  </a:lnTo>
                  <a:lnTo>
                    <a:pt x="273" y="660"/>
                  </a:lnTo>
                  <a:lnTo>
                    <a:pt x="254" y="641"/>
                  </a:lnTo>
                  <a:lnTo>
                    <a:pt x="232" y="615"/>
                  </a:lnTo>
                  <a:lnTo>
                    <a:pt x="210" y="587"/>
                  </a:lnTo>
                  <a:lnTo>
                    <a:pt x="194" y="563"/>
                  </a:lnTo>
                  <a:lnTo>
                    <a:pt x="187" y="553"/>
                  </a:lnTo>
                  <a:lnTo>
                    <a:pt x="183" y="546"/>
                  </a:lnTo>
                  <a:lnTo>
                    <a:pt x="180" y="539"/>
                  </a:lnTo>
                  <a:lnTo>
                    <a:pt x="180" y="537"/>
                  </a:lnTo>
                  <a:lnTo>
                    <a:pt x="182" y="536"/>
                  </a:lnTo>
                  <a:lnTo>
                    <a:pt x="186" y="539"/>
                  </a:lnTo>
                  <a:lnTo>
                    <a:pt x="192" y="543"/>
                  </a:lnTo>
                  <a:lnTo>
                    <a:pt x="200" y="551"/>
                  </a:lnTo>
                  <a:lnTo>
                    <a:pt x="219" y="572"/>
                  </a:lnTo>
                  <a:lnTo>
                    <a:pt x="242" y="598"/>
                  </a:lnTo>
                  <a:close/>
                  <a:moveTo>
                    <a:pt x="452" y="864"/>
                  </a:moveTo>
                  <a:lnTo>
                    <a:pt x="448" y="864"/>
                  </a:lnTo>
                  <a:lnTo>
                    <a:pt x="444" y="862"/>
                  </a:lnTo>
                  <a:lnTo>
                    <a:pt x="438" y="856"/>
                  </a:lnTo>
                  <a:lnTo>
                    <a:pt x="430" y="849"/>
                  </a:lnTo>
                  <a:lnTo>
                    <a:pt x="409" y="827"/>
                  </a:lnTo>
                  <a:lnTo>
                    <a:pt x="386" y="800"/>
                  </a:lnTo>
                  <a:lnTo>
                    <a:pt x="362" y="771"/>
                  </a:lnTo>
                  <a:lnTo>
                    <a:pt x="345" y="746"/>
                  </a:lnTo>
                  <a:lnTo>
                    <a:pt x="337" y="737"/>
                  </a:lnTo>
                  <a:lnTo>
                    <a:pt x="333" y="728"/>
                  </a:lnTo>
                  <a:lnTo>
                    <a:pt x="331" y="723"/>
                  </a:lnTo>
                  <a:lnTo>
                    <a:pt x="331" y="719"/>
                  </a:lnTo>
                  <a:lnTo>
                    <a:pt x="333" y="719"/>
                  </a:lnTo>
                  <a:lnTo>
                    <a:pt x="337" y="722"/>
                  </a:lnTo>
                  <a:lnTo>
                    <a:pt x="344" y="727"/>
                  </a:lnTo>
                  <a:lnTo>
                    <a:pt x="352" y="734"/>
                  </a:lnTo>
                  <a:lnTo>
                    <a:pt x="372" y="756"/>
                  </a:lnTo>
                  <a:lnTo>
                    <a:pt x="397" y="783"/>
                  </a:lnTo>
                  <a:lnTo>
                    <a:pt x="419" y="812"/>
                  </a:lnTo>
                  <a:lnTo>
                    <a:pt x="438" y="837"/>
                  </a:lnTo>
                  <a:lnTo>
                    <a:pt x="444" y="847"/>
                  </a:lnTo>
                  <a:lnTo>
                    <a:pt x="448" y="855"/>
                  </a:lnTo>
                  <a:lnTo>
                    <a:pt x="450" y="861"/>
                  </a:lnTo>
                  <a:lnTo>
                    <a:pt x="452" y="864"/>
                  </a:lnTo>
                  <a:close/>
                  <a:moveTo>
                    <a:pt x="560" y="977"/>
                  </a:moveTo>
                  <a:lnTo>
                    <a:pt x="584" y="1008"/>
                  </a:lnTo>
                  <a:lnTo>
                    <a:pt x="603" y="1033"/>
                  </a:lnTo>
                  <a:lnTo>
                    <a:pt x="610" y="1043"/>
                  </a:lnTo>
                  <a:lnTo>
                    <a:pt x="616" y="1052"/>
                  </a:lnTo>
                  <a:lnTo>
                    <a:pt x="618" y="1058"/>
                  </a:lnTo>
                  <a:lnTo>
                    <a:pt x="618" y="1061"/>
                  </a:lnTo>
                  <a:lnTo>
                    <a:pt x="617" y="1063"/>
                  </a:lnTo>
                  <a:lnTo>
                    <a:pt x="616" y="1061"/>
                  </a:lnTo>
                  <a:lnTo>
                    <a:pt x="613" y="1060"/>
                  </a:lnTo>
                  <a:lnTo>
                    <a:pt x="611" y="1059"/>
                  </a:lnTo>
                  <a:lnTo>
                    <a:pt x="604" y="1054"/>
                  </a:lnTo>
                  <a:lnTo>
                    <a:pt x="595" y="1045"/>
                  </a:lnTo>
                  <a:lnTo>
                    <a:pt x="574" y="1024"/>
                  </a:lnTo>
                  <a:lnTo>
                    <a:pt x="549" y="995"/>
                  </a:lnTo>
                  <a:lnTo>
                    <a:pt x="524" y="965"/>
                  </a:lnTo>
                  <a:lnTo>
                    <a:pt x="504" y="940"/>
                  </a:lnTo>
                  <a:lnTo>
                    <a:pt x="498" y="929"/>
                  </a:lnTo>
                  <a:lnTo>
                    <a:pt x="493" y="920"/>
                  </a:lnTo>
                  <a:lnTo>
                    <a:pt x="490" y="914"/>
                  </a:lnTo>
                  <a:lnTo>
                    <a:pt x="490" y="910"/>
                  </a:lnTo>
                  <a:lnTo>
                    <a:pt x="493" y="910"/>
                  </a:lnTo>
                  <a:lnTo>
                    <a:pt x="497" y="913"/>
                  </a:lnTo>
                  <a:lnTo>
                    <a:pt x="504" y="918"/>
                  </a:lnTo>
                  <a:lnTo>
                    <a:pt x="513" y="927"/>
                  </a:lnTo>
                  <a:lnTo>
                    <a:pt x="535" y="948"/>
                  </a:lnTo>
                  <a:lnTo>
                    <a:pt x="560" y="977"/>
                  </a:lnTo>
                  <a:close/>
                  <a:moveTo>
                    <a:pt x="216" y="493"/>
                  </a:moveTo>
                  <a:lnTo>
                    <a:pt x="214" y="493"/>
                  </a:lnTo>
                  <a:lnTo>
                    <a:pt x="211" y="491"/>
                  </a:lnTo>
                  <a:lnTo>
                    <a:pt x="204" y="486"/>
                  </a:lnTo>
                  <a:lnTo>
                    <a:pt x="198" y="480"/>
                  </a:lnTo>
                  <a:lnTo>
                    <a:pt x="181" y="460"/>
                  </a:lnTo>
                  <a:lnTo>
                    <a:pt x="160" y="437"/>
                  </a:lnTo>
                  <a:lnTo>
                    <a:pt x="141" y="412"/>
                  </a:lnTo>
                  <a:lnTo>
                    <a:pt x="124" y="390"/>
                  </a:lnTo>
                  <a:lnTo>
                    <a:pt x="119" y="380"/>
                  </a:lnTo>
                  <a:lnTo>
                    <a:pt x="116" y="374"/>
                  </a:lnTo>
                  <a:lnTo>
                    <a:pt x="114" y="369"/>
                  </a:lnTo>
                  <a:lnTo>
                    <a:pt x="114" y="365"/>
                  </a:lnTo>
                  <a:lnTo>
                    <a:pt x="116" y="365"/>
                  </a:lnTo>
                  <a:lnTo>
                    <a:pt x="119" y="368"/>
                  </a:lnTo>
                  <a:lnTo>
                    <a:pt x="124" y="372"/>
                  </a:lnTo>
                  <a:lnTo>
                    <a:pt x="132" y="379"/>
                  </a:lnTo>
                  <a:lnTo>
                    <a:pt x="149" y="398"/>
                  </a:lnTo>
                  <a:lnTo>
                    <a:pt x="170" y="422"/>
                  </a:lnTo>
                  <a:lnTo>
                    <a:pt x="189" y="446"/>
                  </a:lnTo>
                  <a:lnTo>
                    <a:pt x="204" y="469"/>
                  </a:lnTo>
                  <a:lnTo>
                    <a:pt x="210" y="478"/>
                  </a:lnTo>
                  <a:lnTo>
                    <a:pt x="214" y="484"/>
                  </a:lnTo>
                  <a:lnTo>
                    <a:pt x="216" y="489"/>
                  </a:lnTo>
                  <a:lnTo>
                    <a:pt x="216" y="493"/>
                  </a:lnTo>
                  <a:close/>
                  <a:moveTo>
                    <a:pt x="309" y="592"/>
                  </a:moveTo>
                  <a:lnTo>
                    <a:pt x="331" y="618"/>
                  </a:lnTo>
                  <a:lnTo>
                    <a:pt x="347" y="642"/>
                  </a:lnTo>
                  <a:lnTo>
                    <a:pt x="352" y="650"/>
                  </a:lnTo>
                  <a:lnTo>
                    <a:pt x="357" y="658"/>
                  </a:lnTo>
                  <a:lnTo>
                    <a:pt x="359" y="663"/>
                  </a:lnTo>
                  <a:lnTo>
                    <a:pt x="359" y="666"/>
                  </a:lnTo>
                  <a:lnTo>
                    <a:pt x="357" y="666"/>
                  </a:lnTo>
                  <a:lnTo>
                    <a:pt x="352" y="664"/>
                  </a:lnTo>
                  <a:lnTo>
                    <a:pt x="347" y="659"/>
                  </a:lnTo>
                  <a:lnTo>
                    <a:pt x="339" y="652"/>
                  </a:lnTo>
                  <a:lnTo>
                    <a:pt x="321" y="633"/>
                  </a:lnTo>
                  <a:lnTo>
                    <a:pt x="299" y="607"/>
                  </a:lnTo>
                  <a:lnTo>
                    <a:pt x="278" y="581"/>
                  </a:lnTo>
                  <a:lnTo>
                    <a:pt x="262" y="559"/>
                  </a:lnTo>
                  <a:lnTo>
                    <a:pt x="256" y="549"/>
                  </a:lnTo>
                  <a:lnTo>
                    <a:pt x="252" y="541"/>
                  </a:lnTo>
                  <a:lnTo>
                    <a:pt x="250" y="536"/>
                  </a:lnTo>
                  <a:lnTo>
                    <a:pt x="250" y="533"/>
                  </a:lnTo>
                  <a:lnTo>
                    <a:pt x="252" y="533"/>
                  </a:lnTo>
                  <a:lnTo>
                    <a:pt x="255" y="535"/>
                  </a:lnTo>
                  <a:lnTo>
                    <a:pt x="262" y="540"/>
                  </a:lnTo>
                  <a:lnTo>
                    <a:pt x="269" y="547"/>
                  </a:lnTo>
                  <a:lnTo>
                    <a:pt x="287" y="566"/>
                  </a:lnTo>
                  <a:lnTo>
                    <a:pt x="309" y="592"/>
                  </a:lnTo>
                  <a:close/>
                  <a:moveTo>
                    <a:pt x="458" y="770"/>
                  </a:moveTo>
                  <a:lnTo>
                    <a:pt x="480" y="797"/>
                  </a:lnTo>
                  <a:lnTo>
                    <a:pt x="497" y="821"/>
                  </a:lnTo>
                  <a:lnTo>
                    <a:pt x="503" y="831"/>
                  </a:lnTo>
                  <a:lnTo>
                    <a:pt x="508" y="839"/>
                  </a:lnTo>
                  <a:lnTo>
                    <a:pt x="510" y="845"/>
                  </a:lnTo>
                  <a:lnTo>
                    <a:pt x="510" y="848"/>
                  </a:lnTo>
                  <a:lnTo>
                    <a:pt x="508" y="848"/>
                  </a:lnTo>
                  <a:lnTo>
                    <a:pt x="503" y="846"/>
                  </a:lnTo>
                  <a:lnTo>
                    <a:pt x="497" y="840"/>
                  </a:lnTo>
                  <a:lnTo>
                    <a:pt x="489" y="833"/>
                  </a:lnTo>
                  <a:lnTo>
                    <a:pt x="470" y="813"/>
                  </a:lnTo>
                  <a:lnTo>
                    <a:pt x="447" y="787"/>
                  </a:lnTo>
                  <a:lnTo>
                    <a:pt x="425" y="759"/>
                  </a:lnTo>
                  <a:lnTo>
                    <a:pt x="407" y="736"/>
                  </a:lnTo>
                  <a:lnTo>
                    <a:pt x="401" y="726"/>
                  </a:lnTo>
                  <a:lnTo>
                    <a:pt x="397" y="717"/>
                  </a:lnTo>
                  <a:lnTo>
                    <a:pt x="394" y="712"/>
                  </a:lnTo>
                  <a:lnTo>
                    <a:pt x="394" y="709"/>
                  </a:lnTo>
                  <a:lnTo>
                    <a:pt x="397" y="709"/>
                  </a:lnTo>
                  <a:lnTo>
                    <a:pt x="401" y="711"/>
                  </a:lnTo>
                  <a:lnTo>
                    <a:pt x="407" y="716"/>
                  </a:lnTo>
                  <a:lnTo>
                    <a:pt x="415" y="724"/>
                  </a:lnTo>
                  <a:lnTo>
                    <a:pt x="434" y="743"/>
                  </a:lnTo>
                  <a:lnTo>
                    <a:pt x="458" y="770"/>
                  </a:lnTo>
                  <a:close/>
                  <a:moveTo>
                    <a:pt x="615" y="956"/>
                  </a:moveTo>
                  <a:lnTo>
                    <a:pt x="638" y="984"/>
                  </a:lnTo>
                  <a:lnTo>
                    <a:pt x="657" y="1009"/>
                  </a:lnTo>
                  <a:lnTo>
                    <a:pt x="663" y="1019"/>
                  </a:lnTo>
                  <a:lnTo>
                    <a:pt x="667" y="1027"/>
                  </a:lnTo>
                  <a:lnTo>
                    <a:pt x="671" y="1033"/>
                  </a:lnTo>
                  <a:lnTo>
                    <a:pt x="671" y="1037"/>
                  </a:lnTo>
                  <a:lnTo>
                    <a:pt x="667" y="1037"/>
                  </a:lnTo>
                  <a:lnTo>
                    <a:pt x="663" y="1034"/>
                  </a:lnTo>
                  <a:lnTo>
                    <a:pt x="657" y="1029"/>
                  </a:lnTo>
                  <a:lnTo>
                    <a:pt x="648" y="1022"/>
                  </a:lnTo>
                  <a:lnTo>
                    <a:pt x="628" y="1000"/>
                  </a:lnTo>
                  <a:lnTo>
                    <a:pt x="604" y="973"/>
                  </a:lnTo>
                  <a:lnTo>
                    <a:pt x="580" y="944"/>
                  </a:lnTo>
                  <a:lnTo>
                    <a:pt x="562" y="919"/>
                  </a:lnTo>
                  <a:lnTo>
                    <a:pt x="555" y="909"/>
                  </a:lnTo>
                  <a:lnTo>
                    <a:pt x="550" y="901"/>
                  </a:lnTo>
                  <a:lnTo>
                    <a:pt x="548" y="895"/>
                  </a:lnTo>
                  <a:lnTo>
                    <a:pt x="548" y="892"/>
                  </a:lnTo>
                  <a:lnTo>
                    <a:pt x="550" y="891"/>
                  </a:lnTo>
                  <a:lnTo>
                    <a:pt x="554" y="894"/>
                  </a:lnTo>
                  <a:lnTo>
                    <a:pt x="561" y="900"/>
                  </a:lnTo>
                  <a:lnTo>
                    <a:pt x="569" y="907"/>
                  </a:lnTo>
                  <a:lnTo>
                    <a:pt x="590" y="928"/>
                  </a:lnTo>
                  <a:lnTo>
                    <a:pt x="615" y="956"/>
                  </a:lnTo>
                  <a:close/>
                  <a:moveTo>
                    <a:pt x="123" y="271"/>
                  </a:moveTo>
                  <a:lnTo>
                    <a:pt x="141" y="295"/>
                  </a:lnTo>
                  <a:lnTo>
                    <a:pt x="155" y="315"/>
                  </a:lnTo>
                  <a:lnTo>
                    <a:pt x="160" y="323"/>
                  </a:lnTo>
                  <a:lnTo>
                    <a:pt x="163" y="330"/>
                  </a:lnTo>
                  <a:lnTo>
                    <a:pt x="165" y="334"/>
                  </a:lnTo>
                  <a:lnTo>
                    <a:pt x="165" y="337"/>
                  </a:lnTo>
                  <a:lnTo>
                    <a:pt x="163" y="337"/>
                  </a:lnTo>
                  <a:lnTo>
                    <a:pt x="160" y="335"/>
                  </a:lnTo>
                  <a:lnTo>
                    <a:pt x="155" y="331"/>
                  </a:lnTo>
                  <a:lnTo>
                    <a:pt x="148" y="325"/>
                  </a:lnTo>
                  <a:lnTo>
                    <a:pt x="133" y="308"/>
                  </a:lnTo>
                  <a:lnTo>
                    <a:pt x="114" y="286"/>
                  </a:lnTo>
                  <a:lnTo>
                    <a:pt x="96" y="263"/>
                  </a:lnTo>
                  <a:lnTo>
                    <a:pt x="82" y="242"/>
                  </a:lnTo>
                  <a:lnTo>
                    <a:pt x="77" y="235"/>
                  </a:lnTo>
                  <a:lnTo>
                    <a:pt x="74" y="227"/>
                  </a:lnTo>
                  <a:lnTo>
                    <a:pt x="72" y="223"/>
                  </a:lnTo>
                  <a:lnTo>
                    <a:pt x="72" y="221"/>
                  </a:lnTo>
                  <a:lnTo>
                    <a:pt x="74" y="220"/>
                  </a:lnTo>
                  <a:lnTo>
                    <a:pt x="77" y="222"/>
                  </a:lnTo>
                  <a:lnTo>
                    <a:pt x="82" y="226"/>
                  </a:lnTo>
                  <a:lnTo>
                    <a:pt x="89" y="233"/>
                  </a:lnTo>
                  <a:lnTo>
                    <a:pt x="105" y="249"/>
                  </a:lnTo>
                  <a:lnTo>
                    <a:pt x="123" y="271"/>
                  </a:lnTo>
                  <a:close/>
                  <a:moveTo>
                    <a:pt x="250" y="428"/>
                  </a:moveTo>
                  <a:lnTo>
                    <a:pt x="269" y="452"/>
                  </a:lnTo>
                  <a:lnTo>
                    <a:pt x="284" y="473"/>
                  </a:lnTo>
                  <a:lnTo>
                    <a:pt x="290" y="482"/>
                  </a:lnTo>
                  <a:lnTo>
                    <a:pt x="293" y="488"/>
                  </a:lnTo>
                  <a:lnTo>
                    <a:pt x="295" y="494"/>
                  </a:lnTo>
                  <a:lnTo>
                    <a:pt x="295" y="496"/>
                  </a:lnTo>
                  <a:lnTo>
                    <a:pt x="293" y="496"/>
                  </a:lnTo>
                  <a:lnTo>
                    <a:pt x="290" y="494"/>
                  </a:lnTo>
                  <a:lnTo>
                    <a:pt x="284" y="489"/>
                  </a:lnTo>
                  <a:lnTo>
                    <a:pt x="277" y="484"/>
                  </a:lnTo>
                  <a:lnTo>
                    <a:pt x="260" y="466"/>
                  </a:lnTo>
                  <a:lnTo>
                    <a:pt x="241" y="443"/>
                  </a:lnTo>
                  <a:lnTo>
                    <a:pt x="222" y="418"/>
                  </a:lnTo>
                  <a:lnTo>
                    <a:pt x="207" y="398"/>
                  </a:lnTo>
                  <a:lnTo>
                    <a:pt x="201" y="389"/>
                  </a:lnTo>
                  <a:lnTo>
                    <a:pt x="198" y="382"/>
                  </a:lnTo>
                  <a:lnTo>
                    <a:pt x="196" y="376"/>
                  </a:lnTo>
                  <a:lnTo>
                    <a:pt x="196" y="374"/>
                  </a:lnTo>
                  <a:lnTo>
                    <a:pt x="198" y="374"/>
                  </a:lnTo>
                  <a:lnTo>
                    <a:pt x="201" y="376"/>
                  </a:lnTo>
                  <a:lnTo>
                    <a:pt x="207" y="380"/>
                  </a:lnTo>
                  <a:lnTo>
                    <a:pt x="214" y="387"/>
                  </a:lnTo>
                  <a:lnTo>
                    <a:pt x="230" y="404"/>
                  </a:lnTo>
                  <a:lnTo>
                    <a:pt x="250" y="428"/>
                  </a:lnTo>
                  <a:close/>
                  <a:moveTo>
                    <a:pt x="432" y="662"/>
                  </a:moveTo>
                  <a:lnTo>
                    <a:pt x="430" y="662"/>
                  </a:lnTo>
                  <a:lnTo>
                    <a:pt x="427" y="660"/>
                  </a:lnTo>
                  <a:lnTo>
                    <a:pt x="420" y="656"/>
                  </a:lnTo>
                  <a:lnTo>
                    <a:pt x="414" y="649"/>
                  </a:lnTo>
                  <a:lnTo>
                    <a:pt x="395" y="631"/>
                  </a:lnTo>
                  <a:lnTo>
                    <a:pt x="375" y="607"/>
                  </a:lnTo>
                  <a:lnTo>
                    <a:pt x="354" y="581"/>
                  </a:lnTo>
                  <a:lnTo>
                    <a:pt x="339" y="560"/>
                  </a:lnTo>
                  <a:lnTo>
                    <a:pt x="334" y="551"/>
                  </a:lnTo>
                  <a:lnTo>
                    <a:pt x="330" y="543"/>
                  </a:lnTo>
                  <a:lnTo>
                    <a:pt x="327" y="538"/>
                  </a:lnTo>
                  <a:lnTo>
                    <a:pt x="327" y="536"/>
                  </a:lnTo>
                  <a:lnTo>
                    <a:pt x="330" y="535"/>
                  </a:lnTo>
                  <a:lnTo>
                    <a:pt x="334" y="537"/>
                  </a:lnTo>
                  <a:lnTo>
                    <a:pt x="339" y="542"/>
                  </a:lnTo>
                  <a:lnTo>
                    <a:pt x="347" y="549"/>
                  </a:lnTo>
                  <a:lnTo>
                    <a:pt x="364" y="567"/>
                  </a:lnTo>
                  <a:lnTo>
                    <a:pt x="385" y="591"/>
                  </a:lnTo>
                  <a:lnTo>
                    <a:pt x="405" y="616"/>
                  </a:lnTo>
                  <a:lnTo>
                    <a:pt x="420" y="638"/>
                  </a:lnTo>
                  <a:lnTo>
                    <a:pt x="426" y="647"/>
                  </a:lnTo>
                  <a:lnTo>
                    <a:pt x="430" y="654"/>
                  </a:lnTo>
                  <a:lnTo>
                    <a:pt x="432" y="659"/>
                  </a:lnTo>
                  <a:lnTo>
                    <a:pt x="432" y="662"/>
                  </a:lnTo>
                  <a:close/>
                  <a:moveTo>
                    <a:pt x="578" y="836"/>
                  </a:moveTo>
                  <a:lnTo>
                    <a:pt x="576" y="836"/>
                  </a:lnTo>
                  <a:lnTo>
                    <a:pt x="571" y="834"/>
                  </a:lnTo>
                  <a:lnTo>
                    <a:pt x="565" y="829"/>
                  </a:lnTo>
                  <a:lnTo>
                    <a:pt x="557" y="823"/>
                  </a:lnTo>
                  <a:lnTo>
                    <a:pt x="539" y="804"/>
                  </a:lnTo>
                  <a:lnTo>
                    <a:pt x="516" y="778"/>
                  </a:lnTo>
                  <a:lnTo>
                    <a:pt x="496" y="752"/>
                  </a:lnTo>
                  <a:lnTo>
                    <a:pt x="479" y="728"/>
                  </a:lnTo>
                  <a:lnTo>
                    <a:pt x="473" y="719"/>
                  </a:lnTo>
                  <a:lnTo>
                    <a:pt x="469" y="712"/>
                  </a:lnTo>
                  <a:lnTo>
                    <a:pt x="467" y="705"/>
                  </a:lnTo>
                  <a:lnTo>
                    <a:pt x="466" y="703"/>
                  </a:lnTo>
                  <a:lnTo>
                    <a:pt x="469" y="702"/>
                  </a:lnTo>
                  <a:lnTo>
                    <a:pt x="472" y="704"/>
                  </a:lnTo>
                  <a:lnTo>
                    <a:pt x="479" y="710"/>
                  </a:lnTo>
                  <a:lnTo>
                    <a:pt x="486" y="716"/>
                  </a:lnTo>
                  <a:lnTo>
                    <a:pt x="504" y="736"/>
                  </a:lnTo>
                  <a:lnTo>
                    <a:pt x="527" y="761"/>
                  </a:lnTo>
                  <a:lnTo>
                    <a:pt x="549" y="787"/>
                  </a:lnTo>
                  <a:lnTo>
                    <a:pt x="565" y="811"/>
                  </a:lnTo>
                  <a:lnTo>
                    <a:pt x="571" y="820"/>
                  </a:lnTo>
                  <a:lnTo>
                    <a:pt x="576" y="827"/>
                  </a:lnTo>
                  <a:lnTo>
                    <a:pt x="578" y="833"/>
                  </a:lnTo>
                  <a:lnTo>
                    <a:pt x="578" y="836"/>
                  </a:lnTo>
                  <a:close/>
                  <a:moveTo>
                    <a:pt x="93" y="160"/>
                  </a:moveTo>
                  <a:lnTo>
                    <a:pt x="77" y="139"/>
                  </a:lnTo>
                  <a:lnTo>
                    <a:pt x="64" y="120"/>
                  </a:lnTo>
                  <a:lnTo>
                    <a:pt x="59" y="113"/>
                  </a:lnTo>
                  <a:lnTo>
                    <a:pt x="56" y="106"/>
                  </a:lnTo>
                  <a:lnTo>
                    <a:pt x="54" y="102"/>
                  </a:lnTo>
                  <a:lnTo>
                    <a:pt x="54" y="99"/>
                  </a:lnTo>
                  <a:lnTo>
                    <a:pt x="56" y="99"/>
                  </a:lnTo>
                  <a:lnTo>
                    <a:pt x="60" y="101"/>
                  </a:lnTo>
                  <a:lnTo>
                    <a:pt x="64" y="104"/>
                  </a:lnTo>
                  <a:lnTo>
                    <a:pt x="69" y="110"/>
                  </a:lnTo>
                  <a:lnTo>
                    <a:pt x="85" y="126"/>
                  </a:lnTo>
                  <a:lnTo>
                    <a:pt x="101" y="146"/>
                  </a:lnTo>
                  <a:lnTo>
                    <a:pt x="118" y="167"/>
                  </a:lnTo>
                  <a:lnTo>
                    <a:pt x="130" y="185"/>
                  </a:lnTo>
                  <a:lnTo>
                    <a:pt x="134" y="193"/>
                  </a:lnTo>
                  <a:lnTo>
                    <a:pt x="137" y="199"/>
                  </a:lnTo>
                  <a:lnTo>
                    <a:pt x="140" y="204"/>
                  </a:lnTo>
                  <a:lnTo>
                    <a:pt x="140" y="206"/>
                  </a:lnTo>
                  <a:lnTo>
                    <a:pt x="137" y="207"/>
                  </a:lnTo>
                  <a:lnTo>
                    <a:pt x="134" y="205"/>
                  </a:lnTo>
                  <a:lnTo>
                    <a:pt x="130" y="200"/>
                  </a:lnTo>
                  <a:lnTo>
                    <a:pt x="124" y="195"/>
                  </a:lnTo>
                  <a:lnTo>
                    <a:pt x="109" y="180"/>
                  </a:lnTo>
                  <a:lnTo>
                    <a:pt x="93" y="160"/>
                  </a:lnTo>
                  <a:close/>
                  <a:moveTo>
                    <a:pt x="208" y="304"/>
                  </a:moveTo>
                  <a:lnTo>
                    <a:pt x="190" y="281"/>
                  </a:lnTo>
                  <a:lnTo>
                    <a:pt x="177" y="262"/>
                  </a:lnTo>
                  <a:lnTo>
                    <a:pt x="172" y="254"/>
                  </a:lnTo>
                  <a:lnTo>
                    <a:pt x="169" y="248"/>
                  </a:lnTo>
                  <a:lnTo>
                    <a:pt x="167" y="242"/>
                  </a:lnTo>
                  <a:lnTo>
                    <a:pt x="167" y="240"/>
                  </a:lnTo>
                  <a:lnTo>
                    <a:pt x="169" y="240"/>
                  </a:lnTo>
                  <a:lnTo>
                    <a:pt x="172" y="241"/>
                  </a:lnTo>
                  <a:lnTo>
                    <a:pt x="177" y="246"/>
                  </a:lnTo>
                  <a:lnTo>
                    <a:pt x="183" y="251"/>
                  </a:lnTo>
                  <a:lnTo>
                    <a:pt x="199" y="267"/>
                  </a:lnTo>
                  <a:lnTo>
                    <a:pt x="217" y="289"/>
                  </a:lnTo>
                  <a:lnTo>
                    <a:pt x="234" y="311"/>
                  </a:lnTo>
                  <a:lnTo>
                    <a:pt x="248" y="331"/>
                  </a:lnTo>
                  <a:lnTo>
                    <a:pt x="252" y="338"/>
                  </a:lnTo>
                  <a:lnTo>
                    <a:pt x="255" y="345"/>
                  </a:lnTo>
                  <a:lnTo>
                    <a:pt x="257" y="349"/>
                  </a:lnTo>
                  <a:lnTo>
                    <a:pt x="257" y="351"/>
                  </a:lnTo>
                  <a:lnTo>
                    <a:pt x="255" y="352"/>
                  </a:lnTo>
                  <a:lnTo>
                    <a:pt x="252" y="350"/>
                  </a:lnTo>
                  <a:lnTo>
                    <a:pt x="248" y="347"/>
                  </a:lnTo>
                  <a:lnTo>
                    <a:pt x="241" y="341"/>
                  </a:lnTo>
                  <a:lnTo>
                    <a:pt x="226" y="324"/>
                  </a:lnTo>
                  <a:lnTo>
                    <a:pt x="208" y="304"/>
                  </a:lnTo>
                  <a:close/>
                  <a:moveTo>
                    <a:pt x="339" y="438"/>
                  </a:moveTo>
                  <a:lnTo>
                    <a:pt x="357" y="461"/>
                  </a:lnTo>
                  <a:lnTo>
                    <a:pt x="372" y="482"/>
                  </a:lnTo>
                  <a:lnTo>
                    <a:pt x="376" y="489"/>
                  </a:lnTo>
                  <a:lnTo>
                    <a:pt x="380" y="496"/>
                  </a:lnTo>
                  <a:lnTo>
                    <a:pt x="381" y="501"/>
                  </a:lnTo>
                  <a:lnTo>
                    <a:pt x="382" y="504"/>
                  </a:lnTo>
                  <a:lnTo>
                    <a:pt x="380" y="505"/>
                  </a:lnTo>
                  <a:lnTo>
                    <a:pt x="376" y="502"/>
                  </a:lnTo>
                  <a:lnTo>
                    <a:pt x="371" y="498"/>
                  </a:lnTo>
                  <a:lnTo>
                    <a:pt x="364" y="493"/>
                  </a:lnTo>
                  <a:lnTo>
                    <a:pt x="348" y="475"/>
                  </a:lnTo>
                  <a:lnTo>
                    <a:pt x="330" y="454"/>
                  </a:lnTo>
                  <a:lnTo>
                    <a:pt x="311" y="430"/>
                  </a:lnTo>
                  <a:lnTo>
                    <a:pt x="297" y="410"/>
                  </a:lnTo>
                  <a:lnTo>
                    <a:pt x="292" y="402"/>
                  </a:lnTo>
                  <a:lnTo>
                    <a:pt x="289" y="395"/>
                  </a:lnTo>
                  <a:lnTo>
                    <a:pt x="286" y="390"/>
                  </a:lnTo>
                  <a:lnTo>
                    <a:pt x="286" y="387"/>
                  </a:lnTo>
                  <a:lnTo>
                    <a:pt x="289" y="387"/>
                  </a:lnTo>
                  <a:lnTo>
                    <a:pt x="292" y="389"/>
                  </a:lnTo>
                  <a:lnTo>
                    <a:pt x="297" y="393"/>
                  </a:lnTo>
                  <a:lnTo>
                    <a:pt x="304" y="399"/>
                  </a:lnTo>
                  <a:lnTo>
                    <a:pt x="320" y="416"/>
                  </a:lnTo>
                  <a:lnTo>
                    <a:pt x="339" y="438"/>
                  </a:lnTo>
                  <a:close/>
                  <a:moveTo>
                    <a:pt x="468" y="594"/>
                  </a:moveTo>
                  <a:lnTo>
                    <a:pt x="487" y="619"/>
                  </a:lnTo>
                  <a:lnTo>
                    <a:pt x="502" y="639"/>
                  </a:lnTo>
                  <a:lnTo>
                    <a:pt x="508" y="648"/>
                  </a:lnTo>
                  <a:lnTo>
                    <a:pt x="512" y="656"/>
                  </a:lnTo>
                  <a:lnTo>
                    <a:pt x="514" y="660"/>
                  </a:lnTo>
                  <a:lnTo>
                    <a:pt x="514" y="663"/>
                  </a:lnTo>
                  <a:lnTo>
                    <a:pt x="512" y="663"/>
                  </a:lnTo>
                  <a:lnTo>
                    <a:pt x="508" y="662"/>
                  </a:lnTo>
                  <a:lnTo>
                    <a:pt x="502" y="658"/>
                  </a:lnTo>
                  <a:lnTo>
                    <a:pt x="496" y="651"/>
                  </a:lnTo>
                  <a:lnTo>
                    <a:pt x="479" y="633"/>
                  </a:lnTo>
                  <a:lnTo>
                    <a:pt x="458" y="610"/>
                  </a:lnTo>
                  <a:lnTo>
                    <a:pt x="439" y="587"/>
                  </a:lnTo>
                  <a:lnTo>
                    <a:pt x="423" y="565"/>
                  </a:lnTo>
                  <a:lnTo>
                    <a:pt x="418" y="556"/>
                  </a:lnTo>
                  <a:lnTo>
                    <a:pt x="415" y="549"/>
                  </a:lnTo>
                  <a:lnTo>
                    <a:pt x="413" y="543"/>
                  </a:lnTo>
                  <a:lnTo>
                    <a:pt x="413" y="541"/>
                  </a:lnTo>
                  <a:lnTo>
                    <a:pt x="415" y="540"/>
                  </a:lnTo>
                  <a:lnTo>
                    <a:pt x="418" y="542"/>
                  </a:lnTo>
                  <a:lnTo>
                    <a:pt x="423" y="547"/>
                  </a:lnTo>
                  <a:lnTo>
                    <a:pt x="431" y="553"/>
                  </a:lnTo>
                  <a:lnTo>
                    <a:pt x="448" y="572"/>
                  </a:lnTo>
                  <a:lnTo>
                    <a:pt x="468" y="594"/>
                  </a:lnTo>
                  <a:close/>
                  <a:moveTo>
                    <a:pt x="605" y="758"/>
                  </a:moveTo>
                  <a:lnTo>
                    <a:pt x="625" y="783"/>
                  </a:lnTo>
                  <a:lnTo>
                    <a:pt x="642" y="805"/>
                  </a:lnTo>
                  <a:lnTo>
                    <a:pt x="647" y="814"/>
                  </a:lnTo>
                  <a:lnTo>
                    <a:pt x="651" y="821"/>
                  </a:lnTo>
                  <a:lnTo>
                    <a:pt x="653" y="826"/>
                  </a:lnTo>
                  <a:lnTo>
                    <a:pt x="653" y="829"/>
                  </a:lnTo>
                  <a:lnTo>
                    <a:pt x="651" y="829"/>
                  </a:lnTo>
                  <a:lnTo>
                    <a:pt x="647" y="827"/>
                  </a:lnTo>
                  <a:lnTo>
                    <a:pt x="642" y="823"/>
                  </a:lnTo>
                  <a:lnTo>
                    <a:pt x="634" y="816"/>
                  </a:lnTo>
                  <a:lnTo>
                    <a:pt x="616" y="798"/>
                  </a:lnTo>
                  <a:lnTo>
                    <a:pt x="595" y="774"/>
                  </a:lnTo>
                  <a:lnTo>
                    <a:pt x="575" y="750"/>
                  </a:lnTo>
                  <a:lnTo>
                    <a:pt x="558" y="727"/>
                  </a:lnTo>
                  <a:lnTo>
                    <a:pt x="553" y="718"/>
                  </a:lnTo>
                  <a:lnTo>
                    <a:pt x="549" y="711"/>
                  </a:lnTo>
                  <a:lnTo>
                    <a:pt x="547" y="705"/>
                  </a:lnTo>
                  <a:lnTo>
                    <a:pt x="547" y="703"/>
                  </a:lnTo>
                  <a:lnTo>
                    <a:pt x="549" y="702"/>
                  </a:lnTo>
                  <a:lnTo>
                    <a:pt x="553" y="704"/>
                  </a:lnTo>
                  <a:lnTo>
                    <a:pt x="558" y="709"/>
                  </a:lnTo>
                  <a:lnTo>
                    <a:pt x="566" y="715"/>
                  </a:lnTo>
                  <a:lnTo>
                    <a:pt x="584" y="733"/>
                  </a:lnTo>
                  <a:lnTo>
                    <a:pt x="605" y="758"/>
                  </a:lnTo>
                  <a:close/>
                  <a:moveTo>
                    <a:pt x="93" y="56"/>
                  </a:moveTo>
                  <a:lnTo>
                    <a:pt x="78" y="36"/>
                  </a:lnTo>
                  <a:lnTo>
                    <a:pt x="67" y="19"/>
                  </a:lnTo>
                  <a:lnTo>
                    <a:pt x="63" y="12"/>
                  </a:lnTo>
                  <a:lnTo>
                    <a:pt x="60" y="6"/>
                  </a:lnTo>
                  <a:lnTo>
                    <a:pt x="59" y="3"/>
                  </a:lnTo>
                  <a:lnTo>
                    <a:pt x="59" y="1"/>
                  </a:lnTo>
                  <a:lnTo>
                    <a:pt x="61" y="0"/>
                  </a:lnTo>
                  <a:lnTo>
                    <a:pt x="63" y="2"/>
                  </a:lnTo>
                  <a:lnTo>
                    <a:pt x="67" y="5"/>
                  </a:lnTo>
                  <a:lnTo>
                    <a:pt x="73" y="9"/>
                  </a:lnTo>
                  <a:lnTo>
                    <a:pt x="86" y="23"/>
                  </a:lnTo>
                  <a:lnTo>
                    <a:pt x="102" y="42"/>
                  </a:lnTo>
                  <a:lnTo>
                    <a:pt x="116" y="62"/>
                  </a:lnTo>
                  <a:lnTo>
                    <a:pt x="128" y="78"/>
                  </a:lnTo>
                  <a:lnTo>
                    <a:pt x="132" y="86"/>
                  </a:lnTo>
                  <a:lnTo>
                    <a:pt x="134" y="91"/>
                  </a:lnTo>
                  <a:lnTo>
                    <a:pt x="136" y="96"/>
                  </a:lnTo>
                  <a:lnTo>
                    <a:pt x="136" y="98"/>
                  </a:lnTo>
                  <a:lnTo>
                    <a:pt x="134" y="98"/>
                  </a:lnTo>
                  <a:lnTo>
                    <a:pt x="131" y="97"/>
                  </a:lnTo>
                  <a:lnTo>
                    <a:pt x="127" y="92"/>
                  </a:lnTo>
                  <a:lnTo>
                    <a:pt x="122" y="88"/>
                  </a:lnTo>
                  <a:lnTo>
                    <a:pt x="108" y="74"/>
                  </a:lnTo>
                  <a:lnTo>
                    <a:pt x="93" y="56"/>
                  </a:lnTo>
                  <a:close/>
                  <a:moveTo>
                    <a:pt x="198" y="186"/>
                  </a:moveTo>
                  <a:lnTo>
                    <a:pt x="182" y="166"/>
                  </a:lnTo>
                  <a:lnTo>
                    <a:pt x="170" y="148"/>
                  </a:lnTo>
                  <a:lnTo>
                    <a:pt x="165" y="141"/>
                  </a:lnTo>
                  <a:lnTo>
                    <a:pt x="162" y="136"/>
                  </a:lnTo>
                  <a:lnTo>
                    <a:pt x="161" y="131"/>
                  </a:lnTo>
                  <a:lnTo>
                    <a:pt x="161" y="129"/>
                  </a:lnTo>
                  <a:lnTo>
                    <a:pt x="162" y="128"/>
                  </a:lnTo>
                  <a:lnTo>
                    <a:pt x="165" y="130"/>
                  </a:lnTo>
                  <a:lnTo>
                    <a:pt x="170" y="133"/>
                  </a:lnTo>
                  <a:lnTo>
                    <a:pt x="176" y="139"/>
                  </a:lnTo>
                  <a:lnTo>
                    <a:pt x="190" y="154"/>
                  </a:lnTo>
                  <a:lnTo>
                    <a:pt x="207" y="173"/>
                  </a:lnTo>
                  <a:lnTo>
                    <a:pt x="222" y="194"/>
                  </a:lnTo>
                  <a:lnTo>
                    <a:pt x="235" y="211"/>
                  </a:lnTo>
                  <a:lnTo>
                    <a:pt x="239" y="219"/>
                  </a:lnTo>
                  <a:lnTo>
                    <a:pt x="241" y="224"/>
                  </a:lnTo>
                  <a:lnTo>
                    <a:pt x="243" y="228"/>
                  </a:lnTo>
                  <a:lnTo>
                    <a:pt x="243" y="230"/>
                  </a:lnTo>
                  <a:lnTo>
                    <a:pt x="241" y="230"/>
                  </a:lnTo>
                  <a:lnTo>
                    <a:pt x="238" y="229"/>
                  </a:lnTo>
                  <a:lnTo>
                    <a:pt x="234" y="226"/>
                  </a:lnTo>
                  <a:lnTo>
                    <a:pt x="228" y="221"/>
                  </a:lnTo>
                  <a:lnTo>
                    <a:pt x="214" y="206"/>
                  </a:lnTo>
                  <a:lnTo>
                    <a:pt x="198" y="186"/>
                  </a:lnTo>
                  <a:close/>
                  <a:moveTo>
                    <a:pt x="309" y="324"/>
                  </a:moveTo>
                  <a:lnTo>
                    <a:pt x="292" y="303"/>
                  </a:lnTo>
                  <a:lnTo>
                    <a:pt x="279" y="284"/>
                  </a:lnTo>
                  <a:lnTo>
                    <a:pt x="275" y="277"/>
                  </a:lnTo>
                  <a:lnTo>
                    <a:pt x="271" y="270"/>
                  </a:lnTo>
                  <a:lnTo>
                    <a:pt x="269" y="266"/>
                  </a:lnTo>
                  <a:lnTo>
                    <a:pt x="269" y="264"/>
                  </a:lnTo>
                  <a:lnTo>
                    <a:pt x="271" y="263"/>
                  </a:lnTo>
                  <a:lnTo>
                    <a:pt x="275" y="265"/>
                  </a:lnTo>
                  <a:lnTo>
                    <a:pt x="280" y="268"/>
                  </a:lnTo>
                  <a:lnTo>
                    <a:pt x="285" y="274"/>
                  </a:lnTo>
                  <a:lnTo>
                    <a:pt x="300" y="290"/>
                  </a:lnTo>
                  <a:lnTo>
                    <a:pt x="318" y="309"/>
                  </a:lnTo>
                  <a:lnTo>
                    <a:pt x="334" y="331"/>
                  </a:lnTo>
                  <a:lnTo>
                    <a:pt x="347" y="349"/>
                  </a:lnTo>
                  <a:lnTo>
                    <a:pt x="351" y="357"/>
                  </a:lnTo>
                  <a:lnTo>
                    <a:pt x="354" y="363"/>
                  </a:lnTo>
                  <a:lnTo>
                    <a:pt x="357" y="368"/>
                  </a:lnTo>
                  <a:lnTo>
                    <a:pt x="357" y="371"/>
                  </a:lnTo>
                  <a:lnTo>
                    <a:pt x="354" y="371"/>
                  </a:lnTo>
                  <a:lnTo>
                    <a:pt x="351" y="369"/>
                  </a:lnTo>
                  <a:lnTo>
                    <a:pt x="347" y="365"/>
                  </a:lnTo>
                  <a:lnTo>
                    <a:pt x="340" y="360"/>
                  </a:lnTo>
                  <a:lnTo>
                    <a:pt x="326" y="345"/>
                  </a:lnTo>
                  <a:lnTo>
                    <a:pt x="309" y="324"/>
                  </a:lnTo>
                  <a:close/>
                  <a:moveTo>
                    <a:pt x="426" y="468"/>
                  </a:moveTo>
                  <a:lnTo>
                    <a:pt x="408" y="445"/>
                  </a:lnTo>
                  <a:lnTo>
                    <a:pt x="394" y="426"/>
                  </a:lnTo>
                  <a:lnTo>
                    <a:pt x="390" y="418"/>
                  </a:lnTo>
                  <a:lnTo>
                    <a:pt x="386" y="412"/>
                  </a:lnTo>
                  <a:lnTo>
                    <a:pt x="385" y="407"/>
                  </a:lnTo>
                  <a:lnTo>
                    <a:pt x="385" y="404"/>
                  </a:lnTo>
                  <a:lnTo>
                    <a:pt x="386" y="404"/>
                  </a:lnTo>
                  <a:lnTo>
                    <a:pt x="390" y="406"/>
                  </a:lnTo>
                  <a:lnTo>
                    <a:pt x="394" y="410"/>
                  </a:lnTo>
                  <a:lnTo>
                    <a:pt x="401" y="415"/>
                  </a:lnTo>
                  <a:lnTo>
                    <a:pt x="417" y="431"/>
                  </a:lnTo>
                  <a:lnTo>
                    <a:pt x="435" y="453"/>
                  </a:lnTo>
                  <a:lnTo>
                    <a:pt x="453" y="475"/>
                  </a:lnTo>
                  <a:lnTo>
                    <a:pt x="466" y="495"/>
                  </a:lnTo>
                  <a:lnTo>
                    <a:pt x="471" y="502"/>
                  </a:lnTo>
                  <a:lnTo>
                    <a:pt x="474" y="509"/>
                  </a:lnTo>
                  <a:lnTo>
                    <a:pt x="476" y="513"/>
                  </a:lnTo>
                  <a:lnTo>
                    <a:pt x="476" y="516"/>
                  </a:lnTo>
                  <a:lnTo>
                    <a:pt x="474" y="516"/>
                  </a:lnTo>
                  <a:lnTo>
                    <a:pt x="471" y="515"/>
                  </a:lnTo>
                  <a:lnTo>
                    <a:pt x="466" y="511"/>
                  </a:lnTo>
                  <a:lnTo>
                    <a:pt x="459" y="506"/>
                  </a:lnTo>
                  <a:lnTo>
                    <a:pt x="444" y="489"/>
                  </a:lnTo>
                  <a:lnTo>
                    <a:pt x="426" y="468"/>
                  </a:lnTo>
                  <a:close/>
                  <a:moveTo>
                    <a:pt x="550" y="618"/>
                  </a:moveTo>
                  <a:lnTo>
                    <a:pt x="530" y="595"/>
                  </a:lnTo>
                  <a:lnTo>
                    <a:pt x="516" y="575"/>
                  </a:lnTo>
                  <a:lnTo>
                    <a:pt x="511" y="566"/>
                  </a:lnTo>
                  <a:lnTo>
                    <a:pt x="508" y="560"/>
                  </a:lnTo>
                  <a:lnTo>
                    <a:pt x="506" y="554"/>
                  </a:lnTo>
                  <a:lnTo>
                    <a:pt x="506" y="552"/>
                  </a:lnTo>
                  <a:lnTo>
                    <a:pt x="508" y="551"/>
                  </a:lnTo>
                  <a:lnTo>
                    <a:pt x="512" y="553"/>
                  </a:lnTo>
                  <a:lnTo>
                    <a:pt x="516" y="557"/>
                  </a:lnTo>
                  <a:lnTo>
                    <a:pt x="524" y="563"/>
                  </a:lnTo>
                  <a:lnTo>
                    <a:pt x="540" y="580"/>
                  </a:lnTo>
                  <a:lnTo>
                    <a:pt x="560" y="602"/>
                  </a:lnTo>
                  <a:lnTo>
                    <a:pt x="578" y="625"/>
                  </a:lnTo>
                  <a:lnTo>
                    <a:pt x="592" y="646"/>
                  </a:lnTo>
                  <a:lnTo>
                    <a:pt x="597" y="654"/>
                  </a:lnTo>
                  <a:lnTo>
                    <a:pt x="602" y="661"/>
                  </a:lnTo>
                  <a:lnTo>
                    <a:pt x="603" y="665"/>
                  </a:lnTo>
                  <a:lnTo>
                    <a:pt x="603" y="669"/>
                  </a:lnTo>
                  <a:lnTo>
                    <a:pt x="601" y="669"/>
                  </a:lnTo>
                  <a:lnTo>
                    <a:pt x="597" y="668"/>
                  </a:lnTo>
                  <a:lnTo>
                    <a:pt x="592" y="663"/>
                  </a:lnTo>
                  <a:lnTo>
                    <a:pt x="585" y="657"/>
                  </a:lnTo>
                  <a:lnTo>
                    <a:pt x="568" y="641"/>
                  </a:lnTo>
                  <a:lnTo>
                    <a:pt x="550" y="618"/>
                  </a:lnTo>
                  <a:close/>
                  <a:moveTo>
                    <a:pt x="310" y="218"/>
                  </a:moveTo>
                  <a:lnTo>
                    <a:pt x="295" y="197"/>
                  </a:lnTo>
                  <a:lnTo>
                    <a:pt x="284" y="181"/>
                  </a:lnTo>
                  <a:lnTo>
                    <a:pt x="280" y="173"/>
                  </a:lnTo>
                  <a:lnTo>
                    <a:pt x="277" y="168"/>
                  </a:lnTo>
                  <a:lnTo>
                    <a:pt x="276" y="164"/>
                  </a:lnTo>
                  <a:lnTo>
                    <a:pt x="276" y="161"/>
                  </a:lnTo>
                  <a:lnTo>
                    <a:pt x="277" y="161"/>
                  </a:lnTo>
                  <a:lnTo>
                    <a:pt x="280" y="162"/>
                  </a:lnTo>
                  <a:lnTo>
                    <a:pt x="284" y="166"/>
                  </a:lnTo>
                  <a:lnTo>
                    <a:pt x="290" y="171"/>
                  </a:lnTo>
                  <a:lnTo>
                    <a:pt x="304" y="184"/>
                  </a:lnTo>
                  <a:lnTo>
                    <a:pt x="319" y="204"/>
                  </a:lnTo>
                  <a:lnTo>
                    <a:pt x="334" y="223"/>
                  </a:lnTo>
                  <a:lnTo>
                    <a:pt x="346" y="239"/>
                  </a:lnTo>
                  <a:lnTo>
                    <a:pt x="350" y="247"/>
                  </a:lnTo>
                  <a:lnTo>
                    <a:pt x="352" y="252"/>
                  </a:lnTo>
                  <a:lnTo>
                    <a:pt x="354" y="256"/>
                  </a:lnTo>
                  <a:lnTo>
                    <a:pt x="354" y="259"/>
                  </a:lnTo>
                  <a:lnTo>
                    <a:pt x="352" y="260"/>
                  </a:lnTo>
                  <a:lnTo>
                    <a:pt x="349" y="257"/>
                  </a:lnTo>
                  <a:lnTo>
                    <a:pt x="345" y="254"/>
                  </a:lnTo>
                  <a:lnTo>
                    <a:pt x="339" y="250"/>
                  </a:lnTo>
                  <a:lnTo>
                    <a:pt x="326" y="236"/>
                  </a:lnTo>
                  <a:lnTo>
                    <a:pt x="310" y="218"/>
                  </a:lnTo>
                  <a:close/>
                  <a:moveTo>
                    <a:pt x="417" y="348"/>
                  </a:moveTo>
                  <a:lnTo>
                    <a:pt x="401" y="328"/>
                  </a:lnTo>
                  <a:lnTo>
                    <a:pt x="389" y="310"/>
                  </a:lnTo>
                  <a:lnTo>
                    <a:pt x="385" y="303"/>
                  </a:lnTo>
                  <a:lnTo>
                    <a:pt x="381" y="297"/>
                  </a:lnTo>
                  <a:lnTo>
                    <a:pt x="379" y="292"/>
                  </a:lnTo>
                  <a:lnTo>
                    <a:pt x="379" y="290"/>
                  </a:lnTo>
                  <a:lnTo>
                    <a:pt x="381" y="290"/>
                  </a:lnTo>
                  <a:lnTo>
                    <a:pt x="385" y="291"/>
                  </a:lnTo>
                  <a:lnTo>
                    <a:pt x="389" y="294"/>
                  </a:lnTo>
                  <a:lnTo>
                    <a:pt x="394" y="300"/>
                  </a:lnTo>
                  <a:lnTo>
                    <a:pt x="409" y="315"/>
                  </a:lnTo>
                  <a:lnTo>
                    <a:pt x="426" y="334"/>
                  </a:lnTo>
                  <a:lnTo>
                    <a:pt x="442" y="355"/>
                  </a:lnTo>
                  <a:lnTo>
                    <a:pt x="454" y="372"/>
                  </a:lnTo>
                  <a:lnTo>
                    <a:pt x="458" y="379"/>
                  </a:lnTo>
                  <a:lnTo>
                    <a:pt x="461" y="385"/>
                  </a:lnTo>
                  <a:lnTo>
                    <a:pt x="463" y="389"/>
                  </a:lnTo>
                  <a:lnTo>
                    <a:pt x="463" y="392"/>
                  </a:lnTo>
                  <a:lnTo>
                    <a:pt x="461" y="392"/>
                  </a:lnTo>
                  <a:lnTo>
                    <a:pt x="458" y="391"/>
                  </a:lnTo>
                  <a:lnTo>
                    <a:pt x="454" y="387"/>
                  </a:lnTo>
                  <a:lnTo>
                    <a:pt x="447" y="383"/>
                  </a:lnTo>
                  <a:lnTo>
                    <a:pt x="433" y="368"/>
                  </a:lnTo>
                  <a:lnTo>
                    <a:pt x="417" y="348"/>
                  </a:lnTo>
                  <a:close/>
                  <a:moveTo>
                    <a:pt x="529" y="486"/>
                  </a:moveTo>
                  <a:lnTo>
                    <a:pt x="513" y="465"/>
                  </a:lnTo>
                  <a:lnTo>
                    <a:pt x="500" y="446"/>
                  </a:lnTo>
                  <a:lnTo>
                    <a:pt x="495" y="439"/>
                  </a:lnTo>
                  <a:lnTo>
                    <a:pt x="492" y="432"/>
                  </a:lnTo>
                  <a:lnTo>
                    <a:pt x="490" y="428"/>
                  </a:lnTo>
                  <a:lnTo>
                    <a:pt x="490" y="425"/>
                  </a:lnTo>
                  <a:lnTo>
                    <a:pt x="492" y="425"/>
                  </a:lnTo>
                  <a:lnTo>
                    <a:pt x="496" y="426"/>
                  </a:lnTo>
                  <a:lnTo>
                    <a:pt x="500" y="430"/>
                  </a:lnTo>
                  <a:lnTo>
                    <a:pt x="507" y="436"/>
                  </a:lnTo>
                  <a:lnTo>
                    <a:pt x="522" y="451"/>
                  </a:lnTo>
                  <a:lnTo>
                    <a:pt x="539" y="471"/>
                  </a:lnTo>
                  <a:lnTo>
                    <a:pt x="555" y="493"/>
                  </a:lnTo>
                  <a:lnTo>
                    <a:pt x="568" y="511"/>
                  </a:lnTo>
                  <a:lnTo>
                    <a:pt x="574" y="519"/>
                  </a:lnTo>
                  <a:lnTo>
                    <a:pt x="577" y="525"/>
                  </a:lnTo>
                  <a:lnTo>
                    <a:pt x="578" y="529"/>
                  </a:lnTo>
                  <a:lnTo>
                    <a:pt x="578" y="532"/>
                  </a:lnTo>
                  <a:lnTo>
                    <a:pt x="577" y="533"/>
                  </a:lnTo>
                  <a:lnTo>
                    <a:pt x="572" y="531"/>
                  </a:lnTo>
                  <a:lnTo>
                    <a:pt x="568" y="527"/>
                  </a:lnTo>
                  <a:lnTo>
                    <a:pt x="562" y="522"/>
                  </a:lnTo>
                  <a:lnTo>
                    <a:pt x="547" y="507"/>
                  </a:lnTo>
                  <a:lnTo>
                    <a:pt x="529" y="486"/>
                  </a:lnTo>
                  <a:close/>
                  <a:moveTo>
                    <a:pt x="533" y="376"/>
                  </a:moveTo>
                  <a:lnTo>
                    <a:pt x="517" y="357"/>
                  </a:lnTo>
                  <a:lnTo>
                    <a:pt x="506" y="339"/>
                  </a:lnTo>
                  <a:lnTo>
                    <a:pt x="501" y="332"/>
                  </a:lnTo>
                  <a:lnTo>
                    <a:pt x="498" y="327"/>
                  </a:lnTo>
                  <a:lnTo>
                    <a:pt x="497" y="322"/>
                  </a:lnTo>
                  <a:lnTo>
                    <a:pt x="497" y="320"/>
                  </a:lnTo>
                  <a:lnTo>
                    <a:pt x="499" y="319"/>
                  </a:lnTo>
                  <a:lnTo>
                    <a:pt x="502" y="321"/>
                  </a:lnTo>
                  <a:lnTo>
                    <a:pt x="507" y="324"/>
                  </a:lnTo>
                  <a:lnTo>
                    <a:pt x="512" y="329"/>
                  </a:lnTo>
                  <a:lnTo>
                    <a:pt x="526" y="343"/>
                  </a:lnTo>
                  <a:lnTo>
                    <a:pt x="541" y="361"/>
                  </a:lnTo>
                  <a:lnTo>
                    <a:pt x="557" y="380"/>
                  </a:lnTo>
                  <a:lnTo>
                    <a:pt x="568" y="398"/>
                  </a:lnTo>
                  <a:lnTo>
                    <a:pt x="572" y="405"/>
                  </a:lnTo>
                  <a:lnTo>
                    <a:pt x="576" y="411"/>
                  </a:lnTo>
                  <a:lnTo>
                    <a:pt x="577" y="415"/>
                  </a:lnTo>
                  <a:lnTo>
                    <a:pt x="577" y="417"/>
                  </a:lnTo>
                  <a:lnTo>
                    <a:pt x="576" y="418"/>
                  </a:lnTo>
                  <a:lnTo>
                    <a:pt x="572" y="416"/>
                  </a:lnTo>
                  <a:lnTo>
                    <a:pt x="568" y="413"/>
                  </a:lnTo>
                  <a:lnTo>
                    <a:pt x="563" y="409"/>
                  </a:lnTo>
                  <a:lnTo>
                    <a:pt x="549" y="395"/>
                  </a:lnTo>
                  <a:lnTo>
                    <a:pt x="533" y="376"/>
                  </a:lnTo>
                  <a:close/>
                </a:path>
              </a:pathLst>
            </a:custGeom>
            <a:solidFill>
              <a:srgbClr val="F3F2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CH"/>
            </a:p>
          </p:txBody>
        </p:sp>
        <p:sp>
          <p:nvSpPr>
            <p:cNvPr id="26" name="Freeform 19"/>
            <p:cNvSpPr>
              <a:spLocks noEditPoints="1"/>
            </p:cNvSpPr>
            <p:nvPr userDrawn="1"/>
          </p:nvSpPr>
          <p:spPr bwMode="auto">
            <a:xfrm>
              <a:off x="9629312" y="4413251"/>
              <a:ext cx="134937" cy="434975"/>
            </a:xfrm>
            <a:custGeom>
              <a:avLst/>
              <a:gdLst>
                <a:gd name="T0" fmla="*/ 0 w 678"/>
                <a:gd name="T1" fmla="*/ 1313 h 2194"/>
                <a:gd name="T2" fmla="*/ 83 w 678"/>
                <a:gd name="T3" fmla="*/ 1365 h 2194"/>
                <a:gd name="T4" fmla="*/ 89 w 678"/>
                <a:gd name="T5" fmla="*/ 1087 h 2194"/>
                <a:gd name="T6" fmla="*/ 47 w 678"/>
                <a:gd name="T7" fmla="*/ 1007 h 2194"/>
                <a:gd name="T8" fmla="*/ 0 w 678"/>
                <a:gd name="T9" fmla="*/ 672 h 2194"/>
                <a:gd name="T10" fmla="*/ 20 w 678"/>
                <a:gd name="T11" fmla="*/ 537 h 2194"/>
                <a:gd name="T12" fmla="*/ 0 w 678"/>
                <a:gd name="T13" fmla="*/ 236 h 2194"/>
                <a:gd name="T14" fmla="*/ 678 w 678"/>
                <a:gd name="T15" fmla="*/ 480 h 2194"/>
                <a:gd name="T16" fmla="*/ 678 w 678"/>
                <a:gd name="T17" fmla="*/ 693 h 2194"/>
                <a:gd name="T18" fmla="*/ 582 w 678"/>
                <a:gd name="T19" fmla="*/ 821 h 2194"/>
                <a:gd name="T20" fmla="*/ 596 w 678"/>
                <a:gd name="T21" fmla="*/ 1022 h 2194"/>
                <a:gd name="T22" fmla="*/ 678 w 678"/>
                <a:gd name="T23" fmla="*/ 1199 h 2194"/>
                <a:gd name="T24" fmla="*/ 648 w 678"/>
                <a:gd name="T25" fmla="*/ 1479 h 2194"/>
                <a:gd name="T26" fmla="*/ 527 w 678"/>
                <a:gd name="T27" fmla="*/ 1671 h 2194"/>
                <a:gd name="T28" fmla="*/ 678 w 678"/>
                <a:gd name="T29" fmla="*/ 1863 h 2194"/>
                <a:gd name="T30" fmla="*/ 662 w 678"/>
                <a:gd name="T31" fmla="*/ 1993 h 2194"/>
                <a:gd name="T32" fmla="*/ 538 w 678"/>
                <a:gd name="T33" fmla="*/ 2030 h 2194"/>
                <a:gd name="T34" fmla="*/ 190 w 678"/>
                <a:gd name="T35" fmla="*/ 1615 h 2194"/>
                <a:gd name="T36" fmla="*/ 509 w 678"/>
                <a:gd name="T37" fmla="*/ 1944 h 2194"/>
                <a:gd name="T38" fmla="*/ 65 w 678"/>
                <a:gd name="T39" fmla="*/ 1411 h 2194"/>
                <a:gd name="T40" fmla="*/ 252 w 678"/>
                <a:gd name="T41" fmla="*/ 1591 h 2194"/>
                <a:gd name="T42" fmla="*/ 210 w 678"/>
                <a:gd name="T43" fmla="*/ 1509 h 2194"/>
                <a:gd name="T44" fmla="*/ 294 w 678"/>
                <a:gd name="T45" fmla="*/ 1560 h 2194"/>
                <a:gd name="T46" fmla="*/ 270 w 678"/>
                <a:gd name="T47" fmla="*/ 1471 h 2194"/>
                <a:gd name="T48" fmla="*/ 392 w 678"/>
                <a:gd name="T49" fmla="*/ 1627 h 2194"/>
                <a:gd name="T50" fmla="*/ 42 w 678"/>
                <a:gd name="T51" fmla="*/ 1157 h 2194"/>
                <a:gd name="T52" fmla="*/ 108 w 678"/>
                <a:gd name="T53" fmla="*/ 1167 h 2194"/>
                <a:gd name="T54" fmla="*/ 260 w 678"/>
                <a:gd name="T55" fmla="*/ 1352 h 2194"/>
                <a:gd name="T56" fmla="*/ 402 w 678"/>
                <a:gd name="T57" fmla="*/ 1456 h 2194"/>
                <a:gd name="T58" fmla="*/ 649 w 678"/>
                <a:gd name="T59" fmla="*/ 1746 h 2194"/>
                <a:gd name="T60" fmla="*/ 452 w 678"/>
                <a:gd name="T61" fmla="*/ 1470 h 2194"/>
                <a:gd name="T62" fmla="*/ 209 w 678"/>
                <a:gd name="T63" fmla="*/ 1114 h 2194"/>
                <a:gd name="T64" fmla="*/ 553 w 678"/>
                <a:gd name="T65" fmla="*/ 1497 h 2194"/>
                <a:gd name="T66" fmla="*/ 24 w 678"/>
                <a:gd name="T67" fmla="*/ 828 h 2194"/>
                <a:gd name="T68" fmla="*/ 425 w 678"/>
                <a:gd name="T69" fmla="*/ 1307 h 2194"/>
                <a:gd name="T70" fmla="*/ 34 w 678"/>
                <a:gd name="T71" fmla="*/ 783 h 2194"/>
                <a:gd name="T72" fmla="*/ 230 w 678"/>
                <a:gd name="T73" fmla="*/ 1002 h 2194"/>
                <a:gd name="T74" fmla="*/ 163 w 678"/>
                <a:gd name="T75" fmla="*/ 841 h 2194"/>
                <a:gd name="T76" fmla="*/ 342 w 678"/>
                <a:gd name="T77" fmla="*/ 1080 h 2194"/>
                <a:gd name="T78" fmla="*/ 442 w 678"/>
                <a:gd name="T79" fmla="*/ 1177 h 2194"/>
                <a:gd name="T80" fmla="*/ 403 w 678"/>
                <a:gd name="T81" fmla="*/ 1046 h 2194"/>
                <a:gd name="T82" fmla="*/ 589 w 678"/>
                <a:gd name="T83" fmla="*/ 1281 h 2194"/>
                <a:gd name="T84" fmla="*/ 151 w 678"/>
                <a:gd name="T85" fmla="*/ 680 h 2194"/>
                <a:gd name="T86" fmla="*/ 605 w 678"/>
                <a:gd name="T87" fmla="*/ 1192 h 2194"/>
                <a:gd name="T88" fmla="*/ 169 w 678"/>
                <a:gd name="T89" fmla="*/ 618 h 2194"/>
                <a:gd name="T90" fmla="*/ 209 w 678"/>
                <a:gd name="T91" fmla="*/ 665 h 2194"/>
                <a:gd name="T92" fmla="*/ 416 w 678"/>
                <a:gd name="T93" fmla="*/ 891 h 2194"/>
                <a:gd name="T94" fmla="*/ 386 w 678"/>
                <a:gd name="T95" fmla="*/ 785 h 2194"/>
                <a:gd name="T96" fmla="*/ 433 w 678"/>
                <a:gd name="T97" fmla="*/ 841 h 2194"/>
                <a:gd name="T98" fmla="*/ 286 w 678"/>
                <a:gd name="T99" fmla="*/ 553 h 2194"/>
                <a:gd name="T100" fmla="*/ 349 w 678"/>
                <a:gd name="T101" fmla="*/ 644 h 2194"/>
                <a:gd name="T102" fmla="*/ 512 w 678"/>
                <a:gd name="T103" fmla="*/ 823 h 2194"/>
                <a:gd name="T104" fmla="*/ 167 w 678"/>
                <a:gd name="T105" fmla="*/ 322 h 2194"/>
                <a:gd name="T106" fmla="*/ 297 w 678"/>
                <a:gd name="T107" fmla="*/ 484 h 2194"/>
                <a:gd name="T108" fmla="*/ 62 w 678"/>
                <a:gd name="T109" fmla="*/ 98 h 2194"/>
                <a:gd name="T110" fmla="*/ 183 w 678"/>
                <a:gd name="T111" fmla="*/ 221 h 2194"/>
                <a:gd name="T112" fmla="*/ 350 w 678"/>
                <a:gd name="T113" fmla="*/ 443 h 2194"/>
                <a:gd name="T114" fmla="*/ 626 w 678"/>
                <a:gd name="T115" fmla="*/ 759 h 2194"/>
                <a:gd name="T116" fmla="*/ 237 w 678"/>
                <a:gd name="T117" fmla="*/ 181 h 2194"/>
                <a:gd name="T118" fmla="*/ 444 w 678"/>
                <a:gd name="T119" fmla="*/ 420 h 2194"/>
                <a:gd name="T120" fmla="*/ 529 w 678"/>
                <a:gd name="T121" fmla="*/ 521 h 2194"/>
                <a:gd name="T122" fmla="*/ 457 w 678"/>
                <a:gd name="T123" fmla="*/ 338 h 2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78" h="2194">
                  <a:moveTo>
                    <a:pt x="0" y="1436"/>
                  </a:moveTo>
                  <a:lnTo>
                    <a:pt x="0" y="1409"/>
                  </a:lnTo>
                  <a:lnTo>
                    <a:pt x="9" y="1419"/>
                  </a:lnTo>
                  <a:lnTo>
                    <a:pt x="19" y="1429"/>
                  </a:lnTo>
                  <a:lnTo>
                    <a:pt x="28" y="1440"/>
                  </a:lnTo>
                  <a:lnTo>
                    <a:pt x="38" y="1451"/>
                  </a:lnTo>
                  <a:lnTo>
                    <a:pt x="81" y="1502"/>
                  </a:lnTo>
                  <a:lnTo>
                    <a:pt x="116" y="1545"/>
                  </a:lnTo>
                  <a:lnTo>
                    <a:pt x="129" y="1562"/>
                  </a:lnTo>
                  <a:lnTo>
                    <a:pt x="138" y="1575"/>
                  </a:lnTo>
                  <a:lnTo>
                    <a:pt x="144" y="1584"/>
                  </a:lnTo>
                  <a:lnTo>
                    <a:pt x="146" y="1588"/>
                  </a:lnTo>
                  <a:lnTo>
                    <a:pt x="142" y="1587"/>
                  </a:lnTo>
                  <a:lnTo>
                    <a:pt x="135" y="1582"/>
                  </a:lnTo>
                  <a:lnTo>
                    <a:pt x="123" y="1571"/>
                  </a:lnTo>
                  <a:lnTo>
                    <a:pt x="109" y="1557"/>
                  </a:lnTo>
                  <a:lnTo>
                    <a:pt x="72" y="1517"/>
                  </a:lnTo>
                  <a:lnTo>
                    <a:pt x="27" y="1467"/>
                  </a:lnTo>
                  <a:lnTo>
                    <a:pt x="13" y="1451"/>
                  </a:lnTo>
                  <a:lnTo>
                    <a:pt x="0" y="1436"/>
                  </a:lnTo>
                  <a:close/>
                  <a:moveTo>
                    <a:pt x="0" y="1396"/>
                  </a:moveTo>
                  <a:lnTo>
                    <a:pt x="0" y="1372"/>
                  </a:lnTo>
                  <a:lnTo>
                    <a:pt x="24" y="1401"/>
                  </a:lnTo>
                  <a:lnTo>
                    <a:pt x="41" y="1424"/>
                  </a:lnTo>
                  <a:lnTo>
                    <a:pt x="48" y="1434"/>
                  </a:lnTo>
                  <a:lnTo>
                    <a:pt x="52" y="1440"/>
                  </a:lnTo>
                  <a:lnTo>
                    <a:pt x="55" y="1446"/>
                  </a:lnTo>
                  <a:lnTo>
                    <a:pt x="55" y="1448"/>
                  </a:lnTo>
                  <a:lnTo>
                    <a:pt x="54" y="1448"/>
                  </a:lnTo>
                  <a:lnTo>
                    <a:pt x="50" y="1446"/>
                  </a:lnTo>
                  <a:lnTo>
                    <a:pt x="46" y="1441"/>
                  </a:lnTo>
                  <a:lnTo>
                    <a:pt x="39" y="1436"/>
                  </a:lnTo>
                  <a:lnTo>
                    <a:pt x="22" y="1419"/>
                  </a:lnTo>
                  <a:lnTo>
                    <a:pt x="0" y="1396"/>
                  </a:lnTo>
                  <a:close/>
                  <a:moveTo>
                    <a:pt x="0" y="1313"/>
                  </a:moveTo>
                  <a:lnTo>
                    <a:pt x="0" y="1293"/>
                  </a:lnTo>
                  <a:lnTo>
                    <a:pt x="18" y="1311"/>
                  </a:lnTo>
                  <a:lnTo>
                    <a:pt x="38" y="1332"/>
                  </a:lnTo>
                  <a:lnTo>
                    <a:pt x="60" y="1357"/>
                  </a:lnTo>
                  <a:lnTo>
                    <a:pt x="84" y="1385"/>
                  </a:lnTo>
                  <a:lnTo>
                    <a:pt x="124" y="1433"/>
                  </a:lnTo>
                  <a:lnTo>
                    <a:pt x="157" y="1473"/>
                  </a:lnTo>
                  <a:lnTo>
                    <a:pt x="169" y="1489"/>
                  </a:lnTo>
                  <a:lnTo>
                    <a:pt x="178" y="1502"/>
                  </a:lnTo>
                  <a:lnTo>
                    <a:pt x="183" y="1510"/>
                  </a:lnTo>
                  <a:lnTo>
                    <a:pt x="184" y="1514"/>
                  </a:lnTo>
                  <a:lnTo>
                    <a:pt x="181" y="1514"/>
                  </a:lnTo>
                  <a:lnTo>
                    <a:pt x="174" y="1508"/>
                  </a:lnTo>
                  <a:lnTo>
                    <a:pt x="163" y="1498"/>
                  </a:lnTo>
                  <a:lnTo>
                    <a:pt x="149" y="1484"/>
                  </a:lnTo>
                  <a:lnTo>
                    <a:pt x="115" y="1448"/>
                  </a:lnTo>
                  <a:lnTo>
                    <a:pt x="74" y="1402"/>
                  </a:lnTo>
                  <a:lnTo>
                    <a:pt x="52" y="1376"/>
                  </a:lnTo>
                  <a:lnTo>
                    <a:pt x="33" y="1353"/>
                  </a:lnTo>
                  <a:lnTo>
                    <a:pt x="15" y="1331"/>
                  </a:lnTo>
                  <a:lnTo>
                    <a:pt x="0" y="1313"/>
                  </a:lnTo>
                  <a:close/>
                  <a:moveTo>
                    <a:pt x="0" y="1273"/>
                  </a:moveTo>
                  <a:lnTo>
                    <a:pt x="0" y="1244"/>
                  </a:lnTo>
                  <a:lnTo>
                    <a:pt x="11" y="1256"/>
                  </a:lnTo>
                  <a:lnTo>
                    <a:pt x="22" y="1269"/>
                  </a:lnTo>
                  <a:lnTo>
                    <a:pt x="61" y="1314"/>
                  </a:lnTo>
                  <a:lnTo>
                    <a:pt x="91" y="1353"/>
                  </a:lnTo>
                  <a:lnTo>
                    <a:pt x="103" y="1369"/>
                  </a:lnTo>
                  <a:lnTo>
                    <a:pt x="111" y="1381"/>
                  </a:lnTo>
                  <a:lnTo>
                    <a:pt x="116" y="1389"/>
                  </a:lnTo>
                  <a:lnTo>
                    <a:pt x="117" y="1393"/>
                  </a:lnTo>
                  <a:lnTo>
                    <a:pt x="114" y="1393"/>
                  </a:lnTo>
                  <a:lnTo>
                    <a:pt x="107" y="1387"/>
                  </a:lnTo>
                  <a:lnTo>
                    <a:pt x="96" y="1378"/>
                  </a:lnTo>
                  <a:lnTo>
                    <a:pt x="83" y="1365"/>
                  </a:lnTo>
                  <a:lnTo>
                    <a:pt x="51" y="1330"/>
                  </a:lnTo>
                  <a:lnTo>
                    <a:pt x="11" y="1286"/>
                  </a:lnTo>
                  <a:lnTo>
                    <a:pt x="0" y="1273"/>
                  </a:lnTo>
                  <a:close/>
                  <a:moveTo>
                    <a:pt x="0" y="1224"/>
                  </a:moveTo>
                  <a:lnTo>
                    <a:pt x="0" y="1198"/>
                  </a:lnTo>
                  <a:lnTo>
                    <a:pt x="26" y="1230"/>
                  </a:lnTo>
                  <a:lnTo>
                    <a:pt x="46" y="1256"/>
                  </a:lnTo>
                  <a:lnTo>
                    <a:pt x="52" y="1266"/>
                  </a:lnTo>
                  <a:lnTo>
                    <a:pt x="58" y="1274"/>
                  </a:lnTo>
                  <a:lnTo>
                    <a:pt x="61" y="1279"/>
                  </a:lnTo>
                  <a:lnTo>
                    <a:pt x="61" y="1283"/>
                  </a:lnTo>
                  <a:lnTo>
                    <a:pt x="60" y="1283"/>
                  </a:lnTo>
                  <a:lnTo>
                    <a:pt x="55" y="1280"/>
                  </a:lnTo>
                  <a:lnTo>
                    <a:pt x="50" y="1275"/>
                  </a:lnTo>
                  <a:lnTo>
                    <a:pt x="42" y="1269"/>
                  </a:lnTo>
                  <a:lnTo>
                    <a:pt x="24" y="1250"/>
                  </a:lnTo>
                  <a:lnTo>
                    <a:pt x="0" y="1224"/>
                  </a:lnTo>
                  <a:close/>
                  <a:moveTo>
                    <a:pt x="0" y="1170"/>
                  </a:moveTo>
                  <a:lnTo>
                    <a:pt x="0" y="1154"/>
                  </a:lnTo>
                  <a:lnTo>
                    <a:pt x="8" y="1164"/>
                  </a:lnTo>
                  <a:lnTo>
                    <a:pt x="13" y="1172"/>
                  </a:lnTo>
                  <a:lnTo>
                    <a:pt x="16" y="1179"/>
                  </a:lnTo>
                  <a:lnTo>
                    <a:pt x="16" y="1181"/>
                  </a:lnTo>
                  <a:lnTo>
                    <a:pt x="15" y="1182"/>
                  </a:lnTo>
                  <a:lnTo>
                    <a:pt x="11" y="1180"/>
                  </a:lnTo>
                  <a:lnTo>
                    <a:pt x="7" y="1176"/>
                  </a:lnTo>
                  <a:lnTo>
                    <a:pt x="0" y="1170"/>
                  </a:lnTo>
                  <a:close/>
                  <a:moveTo>
                    <a:pt x="0" y="1004"/>
                  </a:moveTo>
                  <a:lnTo>
                    <a:pt x="0" y="997"/>
                  </a:lnTo>
                  <a:lnTo>
                    <a:pt x="6" y="1000"/>
                  </a:lnTo>
                  <a:lnTo>
                    <a:pt x="12" y="1005"/>
                  </a:lnTo>
                  <a:lnTo>
                    <a:pt x="22" y="1015"/>
                  </a:lnTo>
                  <a:lnTo>
                    <a:pt x="33" y="1026"/>
                  </a:lnTo>
                  <a:lnTo>
                    <a:pt x="59" y="1054"/>
                  </a:lnTo>
                  <a:lnTo>
                    <a:pt x="89" y="1087"/>
                  </a:lnTo>
                  <a:lnTo>
                    <a:pt x="121" y="1127"/>
                  </a:lnTo>
                  <a:lnTo>
                    <a:pt x="147" y="1161"/>
                  </a:lnTo>
                  <a:lnTo>
                    <a:pt x="157" y="1175"/>
                  </a:lnTo>
                  <a:lnTo>
                    <a:pt x="164" y="1185"/>
                  </a:lnTo>
                  <a:lnTo>
                    <a:pt x="169" y="1192"/>
                  </a:lnTo>
                  <a:lnTo>
                    <a:pt x="169" y="1196"/>
                  </a:lnTo>
                  <a:lnTo>
                    <a:pt x="167" y="1196"/>
                  </a:lnTo>
                  <a:lnTo>
                    <a:pt x="160" y="1192"/>
                  </a:lnTo>
                  <a:lnTo>
                    <a:pt x="151" y="1184"/>
                  </a:lnTo>
                  <a:lnTo>
                    <a:pt x="140" y="1174"/>
                  </a:lnTo>
                  <a:lnTo>
                    <a:pt x="111" y="1143"/>
                  </a:lnTo>
                  <a:lnTo>
                    <a:pt x="78" y="1105"/>
                  </a:lnTo>
                  <a:lnTo>
                    <a:pt x="51" y="1073"/>
                  </a:lnTo>
                  <a:lnTo>
                    <a:pt x="28" y="1044"/>
                  </a:lnTo>
                  <a:lnTo>
                    <a:pt x="11" y="1020"/>
                  </a:lnTo>
                  <a:lnTo>
                    <a:pt x="0" y="1004"/>
                  </a:lnTo>
                  <a:close/>
                  <a:moveTo>
                    <a:pt x="0" y="946"/>
                  </a:moveTo>
                  <a:lnTo>
                    <a:pt x="0" y="933"/>
                  </a:lnTo>
                  <a:lnTo>
                    <a:pt x="14" y="945"/>
                  </a:lnTo>
                  <a:lnTo>
                    <a:pt x="33" y="963"/>
                  </a:lnTo>
                  <a:lnTo>
                    <a:pt x="54" y="988"/>
                  </a:lnTo>
                  <a:lnTo>
                    <a:pt x="79" y="1015"/>
                  </a:lnTo>
                  <a:lnTo>
                    <a:pt x="110" y="1054"/>
                  </a:lnTo>
                  <a:lnTo>
                    <a:pt x="135" y="1086"/>
                  </a:lnTo>
                  <a:lnTo>
                    <a:pt x="145" y="1099"/>
                  </a:lnTo>
                  <a:lnTo>
                    <a:pt x="151" y="1110"/>
                  </a:lnTo>
                  <a:lnTo>
                    <a:pt x="155" y="1117"/>
                  </a:lnTo>
                  <a:lnTo>
                    <a:pt x="156" y="1121"/>
                  </a:lnTo>
                  <a:lnTo>
                    <a:pt x="153" y="1121"/>
                  </a:lnTo>
                  <a:lnTo>
                    <a:pt x="147" y="1116"/>
                  </a:lnTo>
                  <a:lnTo>
                    <a:pt x="138" y="1110"/>
                  </a:lnTo>
                  <a:lnTo>
                    <a:pt x="128" y="1099"/>
                  </a:lnTo>
                  <a:lnTo>
                    <a:pt x="101" y="1070"/>
                  </a:lnTo>
                  <a:lnTo>
                    <a:pt x="68" y="1033"/>
                  </a:lnTo>
                  <a:lnTo>
                    <a:pt x="47" y="1007"/>
                  </a:lnTo>
                  <a:lnTo>
                    <a:pt x="27" y="984"/>
                  </a:lnTo>
                  <a:lnTo>
                    <a:pt x="12" y="963"/>
                  </a:lnTo>
                  <a:lnTo>
                    <a:pt x="0" y="946"/>
                  </a:lnTo>
                  <a:close/>
                  <a:moveTo>
                    <a:pt x="0" y="881"/>
                  </a:moveTo>
                  <a:lnTo>
                    <a:pt x="0" y="870"/>
                  </a:lnTo>
                  <a:lnTo>
                    <a:pt x="13" y="881"/>
                  </a:lnTo>
                  <a:lnTo>
                    <a:pt x="32" y="899"/>
                  </a:lnTo>
                  <a:lnTo>
                    <a:pt x="53" y="923"/>
                  </a:lnTo>
                  <a:lnTo>
                    <a:pt x="79" y="952"/>
                  </a:lnTo>
                  <a:lnTo>
                    <a:pt x="109" y="989"/>
                  </a:lnTo>
                  <a:lnTo>
                    <a:pt x="133" y="1020"/>
                  </a:lnTo>
                  <a:lnTo>
                    <a:pt x="143" y="1033"/>
                  </a:lnTo>
                  <a:lnTo>
                    <a:pt x="149" y="1044"/>
                  </a:lnTo>
                  <a:lnTo>
                    <a:pt x="153" y="1051"/>
                  </a:lnTo>
                  <a:lnTo>
                    <a:pt x="153" y="1055"/>
                  </a:lnTo>
                  <a:lnTo>
                    <a:pt x="150" y="1054"/>
                  </a:lnTo>
                  <a:lnTo>
                    <a:pt x="145" y="1051"/>
                  </a:lnTo>
                  <a:lnTo>
                    <a:pt x="136" y="1043"/>
                  </a:lnTo>
                  <a:lnTo>
                    <a:pt x="126" y="1033"/>
                  </a:lnTo>
                  <a:lnTo>
                    <a:pt x="100" y="1006"/>
                  </a:lnTo>
                  <a:lnTo>
                    <a:pt x="68" y="971"/>
                  </a:lnTo>
                  <a:lnTo>
                    <a:pt x="46" y="944"/>
                  </a:lnTo>
                  <a:lnTo>
                    <a:pt x="26" y="919"/>
                  </a:lnTo>
                  <a:lnTo>
                    <a:pt x="11" y="897"/>
                  </a:lnTo>
                  <a:lnTo>
                    <a:pt x="0" y="881"/>
                  </a:lnTo>
                  <a:close/>
                  <a:moveTo>
                    <a:pt x="0" y="672"/>
                  </a:moveTo>
                  <a:lnTo>
                    <a:pt x="0" y="650"/>
                  </a:lnTo>
                  <a:lnTo>
                    <a:pt x="9" y="664"/>
                  </a:lnTo>
                  <a:lnTo>
                    <a:pt x="15" y="674"/>
                  </a:lnTo>
                  <a:lnTo>
                    <a:pt x="20" y="681"/>
                  </a:lnTo>
                  <a:lnTo>
                    <a:pt x="20" y="686"/>
                  </a:lnTo>
                  <a:lnTo>
                    <a:pt x="18" y="686"/>
                  </a:lnTo>
                  <a:lnTo>
                    <a:pt x="13" y="684"/>
                  </a:lnTo>
                  <a:lnTo>
                    <a:pt x="8" y="679"/>
                  </a:lnTo>
                  <a:lnTo>
                    <a:pt x="0" y="672"/>
                  </a:lnTo>
                  <a:close/>
                  <a:moveTo>
                    <a:pt x="0" y="597"/>
                  </a:moveTo>
                  <a:lnTo>
                    <a:pt x="0" y="568"/>
                  </a:lnTo>
                  <a:lnTo>
                    <a:pt x="4" y="574"/>
                  </a:lnTo>
                  <a:lnTo>
                    <a:pt x="28" y="603"/>
                  </a:lnTo>
                  <a:lnTo>
                    <a:pt x="47" y="629"/>
                  </a:lnTo>
                  <a:lnTo>
                    <a:pt x="54" y="639"/>
                  </a:lnTo>
                  <a:lnTo>
                    <a:pt x="59" y="648"/>
                  </a:lnTo>
                  <a:lnTo>
                    <a:pt x="62" y="653"/>
                  </a:lnTo>
                  <a:lnTo>
                    <a:pt x="62" y="657"/>
                  </a:lnTo>
                  <a:lnTo>
                    <a:pt x="60" y="657"/>
                  </a:lnTo>
                  <a:lnTo>
                    <a:pt x="55" y="654"/>
                  </a:lnTo>
                  <a:lnTo>
                    <a:pt x="49" y="650"/>
                  </a:lnTo>
                  <a:lnTo>
                    <a:pt x="41" y="643"/>
                  </a:lnTo>
                  <a:lnTo>
                    <a:pt x="23" y="623"/>
                  </a:lnTo>
                  <a:lnTo>
                    <a:pt x="0" y="597"/>
                  </a:lnTo>
                  <a:close/>
                  <a:moveTo>
                    <a:pt x="0" y="509"/>
                  </a:moveTo>
                  <a:lnTo>
                    <a:pt x="0" y="494"/>
                  </a:lnTo>
                  <a:lnTo>
                    <a:pt x="11" y="502"/>
                  </a:lnTo>
                  <a:lnTo>
                    <a:pt x="24" y="516"/>
                  </a:lnTo>
                  <a:lnTo>
                    <a:pt x="40" y="534"/>
                  </a:lnTo>
                  <a:lnTo>
                    <a:pt x="58" y="553"/>
                  </a:lnTo>
                  <a:lnTo>
                    <a:pt x="80" y="582"/>
                  </a:lnTo>
                  <a:lnTo>
                    <a:pt x="99" y="607"/>
                  </a:lnTo>
                  <a:lnTo>
                    <a:pt x="105" y="617"/>
                  </a:lnTo>
                  <a:lnTo>
                    <a:pt x="109" y="625"/>
                  </a:lnTo>
                  <a:lnTo>
                    <a:pt x="111" y="631"/>
                  </a:lnTo>
                  <a:lnTo>
                    <a:pt x="113" y="634"/>
                  </a:lnTo>
                  <a:lnTo>
                    <a:pt x="109" y="634"/>
                  </a:lnTo>
                  <a:lnTo>
                    <a:pt x="105" y="632"/>
                  </a:lnTo>
                  <a:lnTo>
                    <a:pt x="99" y="626"/>
                  </a:lnTo>
                  <a:lnTo>
                    <a:pt x="91" y="619"/>
                  </a:lnTo>
                  <a:lnTo>
                    <a:pt x="70" y="597"/>
                  </a:lnTo>
                  <a:lnTo>
                    <a:pt x="47" y="570"/>
                  </a:lnTo>
                  <a:lnTo>
                    <a:pt x="33" y="553"/>
                  </a:lnTo>
                  <a:lnTo>
                    <a:pt x="20" y="537"/>
                  </a:lnTo>
                  <a:lnTo>
                    <a:pt x="9" y="522"/>
                  </a:lnTo>
                  <a:lnTo>
                    <a:pt x="0" y="509"/>
                  </a:lnTo>
                  <a:close/>
                  <a:moveTo>
                    <a:pt x="0" y="422"/>
                  </a:moveTo>
                  <a:lnTo>
                    <a:pt x="0" y="401"/>
                  </a:lnTo>
                  <a:lnTo>
                    <a:pt x="9" y="414"/>
                  </a:lnTo>
                  <a:lnTo>
                    <a:pt x="15" y="425"/>
                  </a:lnTo>
                  <a:lnTo>
                    <a:pt x="20" y="432"/>
                  </a:lnTo>
                  <a:lnTo>
                    <a:pt x="20" y="436"/>
                  </a:lnTo>
                  <a:lnTo>
                    <a:pt x="18" y="436"/>
                  </a:lnTo>
                  <a:lnTo>
                    <a:pt x="13" y="434"/>
                  </a:lnTo>
                  <a:lnTo>
                    <a:pt x="8" y="429"/>
                  </a:lnTo>
                  <a:lnTo>
                    <a:pt x="0" y="422"/>
                  </a:lnTo>
                  <a:close/>
                  <a:moveTo>
                    <a:pt x="0" y="330"/>
                  </a:moveTo>
                  <a:lnTo>
                    <a:pt x="0" y="312"/>
                  </a:lnTo>
                  <a:lnTo>
                    <a:pt x="9" y="320"/>
                  </a:lnTo>
                  <a:lnTo>
                    <a:pt x="21" y="332"/>
                  </a:lnTo>
                  <a:lnTo>
                    <a:pt x="33" y="346"/>
                  </a:lnTo>
                  <a:lnTo>
                    <a:pt x="46" y="361"/>
                  </a:lnTo>
                  <a:lnTo>
                    <a:pt x="66" y="386"/>
                  </a:lnTo>
                  <a:lnTo>
                    <a:pt x="81" y="408"/>
                  </a:lnTo>
                  <a:lnTo>
                    <a:pt x="87" y="417"/>
                  </a:lnTo>
                  <a:lnTo>
                    <a:pt x="91" y="424"/>
                  </a:lnTo>
                  <a:lnTo>
                    <a:pt x="93" y="429"/>
                  </a:lnTo>
                  <a:lnTo>
                    <a:pt x="93" y="432"/>
                  </a:lnTo>
                  <a:lnTo>
                    <a:pt x="91" y="432"/>
                  </a:lnTo>
                  <a:lnTo>
                    <a:pt x="88" y="430"/>
                  </a:lnTo>
                  <a:lnTo>
                    <a:pt x="81" y="426"/>
                  </a:lnTo>
                  <a:lnTo>
                    <a:pt x="75" y="419"/>
                  </a:lnTo>
                  <a:lnTo>
                    <a:pt x="56" y="401"/>
                  </a:lnTo>
                  <a:lnTo>
                    <a:pt x="36" y="377"/>
                  </a:lnTo>
                  <a:lnTo>
                    <a:pt x="25" y="364"/>
                  </a:lnTo>
                  <a:lnTo>
                    <a:pt x="15" y="351"/>
                  </a:lnTo>
                  <a:lnTo>
                    <a:pt x="8" y="340"/>
                  </a:lnTo>
                  <a:lnTo>
                    <a:pt x="0" y="330"/>
                  </a:lnTo>
                  <a:close/>
                  <a:moveTo>
                    <a:pt x="0" y="236"/>
                  </a:moveTo>
                  <a:lnTo>
                    <a:pt x="0" y="209"/>
                  </a:lnTo>
                  <a:lnTo>
                    <a:pt x="19" y="231"/>
                  </a:lnTo>
                  <a:lnTo>
                    <a:pt x="33" y="252"/>
                  </a:lnTo>
                  <a:lnTo>
                    <a:pt x="37" y="259"/>
                  </a:lnTo>
                  <a:lnTo>
                    <a:pt x="41" y="267"/>
                  </a:lnTo>
                  <a:lnTo>
                    <a:pt x="42" y="271"/>
                  </a:lnTo>
                  <a:lnTo>
                    <a:pt x="43" y="274"/>
                  </a:lnTo>
                  <a:lnTo>
                    <a:pt x="41" y="275"/>
                  </a:lnTo>
                  <a:lnTo>
                    <a:pt x="38" y="274"/>
                  </a:lnTo>
                  <a:lnTo>
                    <a:pt x="34" y="270"/>
                  </a:lnTo>
                  <a:lnTo>
                    <a:pt x="29" y="266"/>
                  </a:lnTo>
                  <a:lnTo>
                    <a:pt x="16" y="253"/>
                  </a:lnTo>
                  <a:lnTo>
                    <a:pt x="0" y="236"/>
                  </a:lnTo>
                  <a:close/>
                  <a:moveTo>
                    <a:pt x="0" y="129"/>
                  </a:moveTo>
                  <a:lnTo>
                    <a:pt x="0" y="108"/>
                  </a:lnTo>
                  <a:lnTo>
                    <a:pt x="8" y="120"/>
                  </a:lnTo>
                  <a:lnTo>
                    <a:pt x="14" y="130"/>
                  </a:lnTo>
                  <a:lnTo>
                    <a:pt x="18" y="136"/>
                  </a:lnTo>
                  <a:lnTo>
                    <a:pt x="18" y="141"/>
                  </a:lnTo>
                  <a:lnTo>
                    <a:pt x="15" y="141"/>
                  </a:lnTo>
                  <a:lnTo>
                    <a:pt x="12" y="139"/>
                  </a:lnTo>
                  <a:lnTo>
                    <a:pt x="7" y="134"/>
                  </a:lnTo>
                  <a:lnTo>
                    <a:pt x="0" y="129"/>
                  </a:lnTo>
                  <a:close/>
                  <a:moveTo>
                    <a:pt x="0" y="19"/>
                  </a:moveTo>
                  <a:lnTo>
                    <a:pt x="0" y="0"/>
                  </a:lnTo>
                  <a:lnTo>
                    <a:pt x="7" y="10"/>
                  </a:lnTo>
                  <a:lnTo>
                    <a:pt x="12" y="19"/>
                  </a:lnTo>
                  <a:lnTo>
                    <a:pt x="14" y="25"/>
                  </a:lnTo>
                  <a:lnTo>
                    <a:pt x="15" y="29"/>
                  </a:lnTo>
                  <a:lnTo>
                    <a:pt x="13" y="30"/>
                  </a:lnTo>
                  <a:lnTo>
                    <a:pt x="10" y="27"/>
                  </a:lnTo>
                  <a:lnTo>
                    <a:pt x="6" y="24"/>
                  </a:lnTo>
                  <a:lnTo>
                    <a:pt x="0" y="19"/>
                  </a:lnTo>
                  <a:close/>
                  <a:moveTo>
                    <a:pt x="678" y="455"/>
                  </a:moveTo>
                  <a:lnTo>
                    <a:pt x="678" y="480"/>
                  </a:lnTo>
                  <a:lnTo>
                    <a:pt x="666" y="468"/>
                  </a:lnTo>
                  <a:lnTo>
                    <a:pt x="654" y="454"/>
                  </a:lnTo>
                  <a:lnTo>
                    <a:pt x="638" y="433"/>
                  </a:lnTo>
                  <a:lnTo>
                    <a:pt x="625" y="416"/>
                  </a:lnTo>
                  <a:lnTo>
                    <a:pt x="621" y="409"/>
                  </a:lnTo>
                  <a:lnTo>
                    <a:pt x="619" y="403"/>
                  </a:lnTo>
                  <a:lnTo>
                    <a:pt x="617" y="399"/>
                  </a:lnTo>
                  <a:lnTo>
                    <a:pt x="618" y="397"/>
                  </a:lnTo>
                  <a:lnTo>
                    <a:pt x="619" y="397"/>
                  </a:lnTo>
                  <a:lnTo>
                    <a:pt x="622" y="398"/>
                  </a:lnTo>
                  <a:lnTo>
                    <a:pt x="627" y="401"/>
                  </a:lnTo>
                  <a:lnTo>
                    <a:pt x="633" y="405"/>
                  </a:lnTo>
                  <a:lnTo>
                    <a:pt x="647" y="419"/>
                  </a:lnTo>
                  <a:lnTo>
                    <a:pt x="664" y="438"/>
                  </a:lnTo>
                  <a:lnTo>
                    <a:pt x="672" y="446"/>
                  </a:lnTo>
                  <a:lnTo>
                    <a:pt x="678" y="455"/>
                  </a:lnTo>
                  <a:close/>
                  <a:moveTo>
                    <a:pt x="678" y="578"/>
                  </a:moveTo>
                  <a:lnTo>
                    <a:pt x="678" y="603"/>
                  </a:lnTo>
                  <a:lnTo>
                    <a:pt x="664" y="589"/>
                  </a:lnTo>
                  <a:lnTo>
                    <a:pt x="648" y="570"/>
                  </a:lnTo>
                  <a:lnTo>
                    <a:pt x="631" y="549"/>
                  </a:lnTo>
                  <a:lnTo>
                    <a:pt x="617" y="530"/>
                  </a:lnTo>
                  <a:lnTo>
                    <a:pt x="612" y="523"/>
                  </a:lnTo>
                  <a:lnTo>
                    <a:pt x="609" y="516"/>
                  </a:lnTo>
                  <a:lnTo>
                    <a:pt x="607" y="511"/>
                  </a:lnTo>
                  <a:lnTo>
                    <a:pt x="607" y="509"/>
                  </a:lnTo>
                  <a:lnTo>
                    <a:pt x="609" y="508"/>
                  </a:lnTo>
                  <a:lnTo>
                    <a:pt x="613" y="510"/>
                  </a:lnTo>
                  <a:lnTo>
                    <a:pt x="618" y="513"/>
                  </a:lnTo>
                  <a:lnTo>
                    <a:pt x="624" y="518"/>
                  </a:lnTo>
                  <a:lnTo>
                    <a:pt x="640" y="534"/>
                  </a:lnTo>
                  <a:lnTo>
                    <a:pt x="659" y="553"/>
                  </a:lnTo>
                  <a:lnTo>
                    <a:pt x="669" y="566"/>
                  </a:lnTo>
                  <a:lnTo>
                    <a:pt x="678" y="578"/>
                  </a:lnTo>
                  <a:close/>
                  <a:moveTo>
                    <a:pt x="678" y="693"/>
                  </a:moveTo>
                  <a:lnTo>
                    <a:pt x="678" y="722"/>
                  </a:lnTo>
                  <a:lnTo>
                    <a:pt x="672" y="716"/>
                  </a:lnTo>
                  <a:lnTo>
                    <a:pt x="666" y="708"/>
                  </a:lnTo>
                  <a:lnTo>
                    <a:pt x="647" y="686"/>
                  </a:lnTo>
                  <a:lnTo>
                    <a:pt x="632" y="665"/>
                  </a:lnTo>
                  <a:lnTo>
                    <a:pt x="626" y="657"/>
                  </a:lnTo>
                  <a:lnTo>
                    <a:pt x="623" y="650"/>
                  </a:lnTo>
                  <a:lnTo>
                    <a:pt x="621" y="645"/>
                  </a:lnTo>
                  <a:lnTo>
                    <a:pt x="621" y="642"/>
                  </a:lnTo>
                  <a:lnTo>
                    <a:pt x="623" y="640"/>
                  </a:lnTo>
                  <a:lnTo>
                    <a:pt x="627" y="643"/>
                  </a:lnTo>
                  <a:lnTo>
                    <a:pt x="633" y="647"/>
                  </a:lnTo>
                  <a:lnTo>
                    <a:pt x="639" y="652"/>
                  </a:lnTo>
                  <a:lnTo>
                    <a:pt x="657" y="670"/>
                  </a:lnTo>
                  <a:lnTo>
                    <a:pt x="677" y="691"/>
                  </a:lnTo>
                  <a:lnTo>
                    <a:pt x="678" y="693"/>
                  </a:lnTo>
                  <a:close/>
                  <a:moveTo>
                    <a:pt x="678" y="808"/>
                  </a:moveTo>
                  <a:lnTo>
                    <a:pt x="678" y="831"/>
                  </a:lnTo>
                  <a:lnTo>
                    <a:pt x="671" y="820"/>
                  </a:lnTo>
                  <a:lnTo>
                    <a:pt x="664" y="810"/>
                  </a:lnTo>
                  <a:lnTo>
                    <a:pt x="661" y="802"/>
                  </a:lnTo>
                  <a:lnTo>
                    <a:pt x="661" y="799"/>
                  </a:lnTo>
                  <a:lnTo>
                    <a:pt x="663" y="798"/>
                  </a:lnTo>
                  <a:lnTo>
                    <a:pt x="666" y="799"/>
                  </a:lnTo>
                  <a:lnTo>
                    <a:pt x="672" y="803"/>
                  </a:lnTo>
                  <a:lnTo>
                    <a:pt x="678" y="808"/>
                  </a:lnTo>
                  <a:close/>
                  <a:moveTo>
                    <a:pt x="678" y="912"/>
                  </a:moveTo>
                  <a:lnTo>
                    <a:pt x="678" y="932"/>
                  </a:lnTo>
                  <a:lnTo>
                    <a:pt x="669" y="923"/>
                  </a:lnTo>
                  <a:lnTo>
                    <a:pt x="656" y="911"/>
                  </a:lnTo>
                  <a:lnTo>
                    <a:pt x="642" y="897"/>
                  </a:lnTo>
                  <a:lnTo>
                    <a:pt x="627" y="880"/>
                  </a:lnTo>
                  <a:lnTo>
                    <a:pt x="605" y="854"/>
                  </a:lnTo>
                  <a:lnTo>
                    <a:pt x="588" y="830"/>
                  </a:lnTo>
                  <a:lnTo>
                    <a:pt x="582" y="821"/>
                  </a:lnTo>
                  <a:lnTo>
                    <a:pt x="578" y="813"/>
                  </a:lnTo>
                  <a:lnTo>
                    <a:pt x="575" y="808"/>
                  </a:lnTo>
                  <a:lnTo>
                    <a:pt x="575" y="804"/>
                  </a:lnTo>
                  <a:lnTo>
                    <a:pt x="578" y="803"/>
                  </a:lnTo>
                  <a:lnTo>
                    <a:pt x="582" y="806"/>
                  </a:lnTo>
                  <a:lnTo>
                    <a:pt x="589" y="811"/>
                  </a:lnTo>
                  <a:lnTo>
                    <a:pt x="596" y="817"/>
                  </a:lnTo>
                  <a:lnTo>
                    <a:pt x="616" y="837"/>
                  </a:lnTo>
                  <a:lnTo>
                    <a:pt x="638" y="862"/>
                  </a:lnTo>
                  <a:lnTo>
                    <a:pt x="650" y="876"/>
                  </a:lnTo>
                  <a:lnTo>
                    <a:pt x="661" y="889"/>
                  </a:lnTo>
                  <a:lnTo>
                    <a:pt x="671" y="902"/>
                  </a:lnTo>
                  <a:lnTo>
                    <a:pt x="678" y="912"/>
                  </a:lnTo>
                  <a:close/>
                  <a:moveTo>
                    <a:pt x="678" y="1012"/>
                  </a:moveTo>
                  <a:lnTo>
                    <a:pt x="678" y="1035"/>
                  </a:lnTo>
                  <a:lnTo>
                    <a:pt x="669" y="1022"/>
                  </a:lnTo>
                  <a:lnTo>
                    <a:pt x="662" y="1011"/>
                  </a:lnTo>
                  <a:lnTo>
                    <a:pt x="659" y="1006"/>
                  </a:lnTo>
                  <a:lnTo>
                    <a:pt x="658" y="1003"/>
                  </a:lnTo>
                  <a:lnTo>
                    <a:pt x="657" y="1000"/>
                  </a:lnTo>
                  <a:lnTo>
                    <a:pt x="658" y="999"/>
                  </a:lnTo>
                  <a:lnTo>
                    <a:pt x="660" y="998"/>
                  </a:lnTo>
                  <a:lnTo>
                    <a:pt x="664" y="1000"/>
                  </a:lnTo>
                  <a:lnTo>
                    <a:pt x="671" y="1004"/>
                  </a:lnTo>
                  <a:lnTo>
                    <a:pt x="678" y="1012"/>
                  </a:lnTo>
                  <a:close/>
                  <a:moveTo>
                    <a:pt x="678" y="1100"/>
                  </a:moveTo>
                  <a:lnTo>
                    <a:pt x="678" y="1133"/>
                  </a:lnTo>
                  <a:lnTo>
                    <a:pt x="667" y="1121"/>
                  </a:lnTo>
                  <a:lnTo>
                    <a:pt x="656" y="1108"/>
                  </a:lnTo>
                  <a:lnTo>
                    <a:pt x="631" y="1078"/>
                  </a:lnTo>
                  <a:lnTo>
                    <a:pt x="611" y="1052"/>
                  </a:lnTo>
                  <a:lnTo>
                    <a:pt x="604" y="1041"/>
                  </a:lnTo>
                  <a:lnTo>
                    <a:pt x="598" y="1032"/>
                  </a:lnTo>
                  <a:lnTo>
                    <a:pt x="596" y="1026"/>
                  </a:lnTo>
                  <a:lnTo>
                    <a:pt x="596" y="1022"/>
                  </a:lnTo>
                  <a:lnTo>
                    <a:pt x="597" y="1022"/>
                  </a:lnTo>
                  <a:lnTo>
                    <a:pt x="598" y="1022"/>
                  </a:lnTo>
                  <a:lnTo>
                    <a:pt x="600" y="1022"/>
                  </a:lnTo>
                  <a:lnTo>
                    <a:pt x="604" y="1025"/>
                  </a:lnTo>
                  <a:lnTo>
                    <a:pt x="610" y="1030"/>
                  </a:lnTo>
                  <a:lnTo>
                    <a:pt x="620" y="1038"/>
                  </a:lnTo>
                  <a:lnTo>
                    <a:pt x="642" y="1060"/>
                  </a:lnTo>
                  <a:lnTo>
                    <a:pt x="669" y="1088"/>
                  </a:lnTo>
                  <a:lnTo>
                    <a:pt x="678" y="1100"/>
                  </a:lnTo>
                  <a:close/>
                  <a:moveTo>
                    <a:pt x="678" y="1199"/>
                  </a:moveTo>
                  <a:lnTo>
                    <a:pt x="678" y="1209"/>
                  </a:lnTo>
                  <a:lnTo>
                    <a:pt x="674" y="1207"/>
                  </a:lnTo>
                  <a:lnTo>
                    <a:pt x="667" y="1203"/>
                  </a:lnTo>
                  <a:lnTo>
                    <a:pt x="660" y="1196"/>
                  </a:lnTo>
                  <a:lnTo>
                    <a:pt x="651" y="1189"/>
                  </a:lnTo>
                  <a:lnTo>
                    <a:pt x="630" y="1167"/>
                  </a:lnTo>
                  <a:lnTo>
                    <a:pt x="606" y="1141"/>
                  </a:lnTo>
                  <a:lnTo>
                    <a:pt x="579" y="1109"/>
                  </a:lnTo>
                  <a:lnTo>
                    <a:pt x="558" y="1082"/>
                  </a:lnTo>
                  <a:lnTo>
                    <a:pt x="551" y="1071"/>
                  </a:lnTo>
                  <a:lnTo>
                    <a:pt x="547" y="1062"/>
                  </a:lnTo>
                  <a:lnTo>
                    <a:pt x="543" y="1056"/>
                  </a:lnTo>
                  <a:lnTo>
                    <a:pt x="543" y="1052"/>
                  </a:lnTo>
                  <a:lnTo>
                    <a:pt x="544" y="1052"/>
                  </a:lnTo>
                  <a:lnTo>
                    <a:pt x="545" y="1052"/>
                  </a:lnTo>
                  <a:lnTo>
                    <a:pt x="548" y="1053"/>
                  </a:lnTo>
                  <a:lnTo>
                    <a:pt x="551" y="1054"/>
                  </a:lnTo>
                  <a:lnTo>
                    <a:pt x="558" y="1060"/>
                  </a:lnTo>
                  <a:lnTo>
                    <a:pt x="568" y="1068"/>
                  </a:lnTo>
                  <a:lnTo>
                    <a:pt x="591" y="1090"/>
                  </a:lnTo>
                  <a:lnTo>
                    <a:pt x="619" y="1121"/>
                  </a:lnTo>
                  <a:lnTo>
                    <a:pt x="638" y="1144"/>
                  </a:lnTo>
                  <a:lnTo>
                    <a:pt x="657" y="1167"/>
                  </a:lnTo>
                  <a:lnTo>
                    <a:pt x="670" y="1185"/>
                  </a:lnTo>
                  <a:lnTo>
                    <a:pt x="678" y="1199"/>
                  </a:lnTo>
                  <a:close/>
                  <a:moveTo>
                    <a:pt x="678" y="1361"/>
                  </a:moveTo>
                  <a:lnTo>
                    <a:pt x="678" y="1382"/>
                  </a:lnTo>
                  <a:lnTo>
                    <a:pt x="672" y="1371"/>
                  </a:lnTo>
                  <a:lnTo>
                    <a:pt x="666" y="1364"/>
                  </a:lnTo>
                  <a:lnTo>
                    <a:pt x="664" y="1358"/>
                  </a:lnTo>
                  <a:lnTo>
                    <a:pt x="664" y="1355"/>
                  </a:lnTo>
                  <a:lnTo>
                    <a:pt x="665" y="1354"/>
                  </a:lnTo>
                  <a:lnTo>
                    <a:pt x="669" y="1355"/>
                  </a:lnTo>
                  <a:lnTo>
                    <a:pt x="673" y="1358"/>
                  </a:lnTo>
                  <a:lnTo>
                    <a:pt x="678" y="1361"/>
                  </a:lnTo>
                  <a:close/>
                  <a:moveTo>
                    <a:pt x="678" y="1434"/>
                  </a:moveTo>
                  <a:lnTo>
                    <a:pt x="678" y="1461"/>
                  </a:lnTo>
                  <a:lnTo>
                    <a:pt x="664" y="1443"/>
                  </a:lnTo>
                  <a:lnTo>
                    <a:pt x="654" y="1428"/>
                  </a:lnTo>
                  <a:lnTo>
                    <a:pt x="651" y="1422"/>
                  </a:lnTo>
                  <a:lnTo>
                    <a:pt x="648" y="1417"/>
                  </a:lnTo>
                  <a:lnTo>
                    <a:pt x="647" y="1414"/>
                  </a:lnTo>
                  <a:lnTo>
                    <a:pt x="647" y="1412"/>
                  </a:lnTo>
                  <a:lnTo>
                    <a:pt x="648" y="1412"/>
                  </a:lnTo>
                  <a:lnTo>
                    <a:pt x="650" y="1412"/>
                  </a:lnTo>
                  <a:lnTo>
                    <a:pt x="653" y="1413"/>
                  </a:lnTo>
                  <a:lnTo>
                    <a:pt x="657" y="1415"/>
                  </a:lnTo>
                  <a:lnTo>
                    <a:pt x="666" y="1423"/>
                  </a:lnTo>
                  <a:lnTo>
                    <a:pt x="678" y="1434"/>
                  </a:lnTo>
                  <a:close/>
                  <a:moveTo>
                    <a:pt x="678" y="1505"/>
                  </a:moveTo>
                  <a:lnTo>
                    <a:pt x="678" y="1533"/>
                  </a:lnTo>
                  <a:lnTo>
                    <a:pt x="662" y="1512"/>
                  </a:lnTo>
                  <a:lnTo>
                    <a:pt x="650" y="1495"/>
                  </a:lnTo>
                  <a:lnTo>
                    <a:pt x="646" y="1489"/>
                  </a:lnTo>
                  <a:lnTo>
                    <a:pt x="643" y="1483"/>
                  </a:lnTo>
                  <a:lnTo>
                    <a:pt x="640" y="1480"/>
                  </a:lnTo>
                  <a:lnTo>
                    <a:pt x="642" y="1477"/>
                  </a:lnTo>
                  <a:lnTo>
                    <a:pt x="643" y="1477"/>
                  </a:lnTo>
                  <a:lnTo>
                    <a:pt x="645" y="1478"/>
                  </a:lnTo>
                  <a:lnTo>
                    <a:pt x="648" y="1479"/>
                  </a:lnTo>
                  <a:lnTo>
                    <a:pt x="652" y="1482"/>
                  </a:lnTo>
                  <a:lnTo>
                    <a:pt x="664" y="1492"/>
                  </a:lnTo>
                  <a:lnTo>
                    <a:pt x="678" y="1505"/>
                  </a:lnTo>
                  <a:close/>
                  <a:moveTo>
                    <a:pt x="678" y="1575"/>
                  </a:moveTo>
                  <a:lnTo>
                    <a:pt x="678" y="1601"/>
                  </a:lnTo>
                  <a:lnTo>
                    <a:pt x="663" y="1583"/>
                  </a:lnTo>
                  <a:lnTo>
                    <a:pt x="652" y="1566"/>
                  </a:lnTo>
                  <a:lnTo>
                    <a:pt x="649" y="1561"/>
                  </a:lnTo>
                  <a:lnTo>
                    <a:pt x="646" y="1556"/>
                  </a:lnTo>
                  <a:lnTo>
                    <a:pt x="645" y="1552"/>
                  </a:lnTo>
                  <a:lnTo>
                    <a:pt x="645" y="1550"/>
                  </a:lnTo>
                  <a:lnTo>
                    <a:pt x="647" y="1550"/>
                  </a:lnTo>
                  <a:lnTo>
                    <a:pt x="648" y="1550"/>
                  </a:lnTo>
                  <a:lnTo>
                    <a:pt x="651" y="1552"/>
                  </a:lnTo>
                  <a:lnTo>
                    <a:pt x="656" y="1555"/>
                  </a:lnTo>
                  <a:lnTo>
                    <a:pt x="665" y="1563"/>
                  </a:lnTo>
                  <a:lnTo>
                    <a:pt x="678" y="1575"/>
                  </a:lnTo>
                  <a:close/>
                  <a:moveTo>
                    <a:pt x="678" y="1643"/>
                  </a:moveTo>
                  <a:lnTo>
                    <a:pt x="678" y="1664"/>
                  </a:lnTo>
                  <a:lnTo>
                    <a:pt x="670" y="1652"/>
                  </a:lnTo>
                  <a:lnTo>
                    <a:pt x="663" y="1642"/>
                  </a:lnTo>
                  <a:lnTo>
                    <a:pt x="660" y="1635"/>
                  </a:lnTo>
                  <a:lnTo>
                    <a:pt x="660" y="1631"/>
                  </a:lnTo>
                  <a:lnTo>
                    <a:pt x="661" y="1631"/>
                  </a:lnTo>
                  <a:lnTo>
                    <a:pt x="665" y="1633"/>
                  </a:lnTo>
                  <a:lnTo>
                    <a:pt x="671" y="1637"/>
                  </a:lnTo>
                  <a:lnTo>
                    <a:pt x="678" y="1643"/>
                  </a:lnTo>
                  <a:close/>
                  <a:moveTo>
                    <a:pt x="678" y="1816"/>
                  </a:moveTo>
                  <a:lnTo>
                    <a:pt x="678" y="1837"/>
                  </a:lnTo>
                  <a:lnTo>
                    <a:pt x="662" y="1822"/>
                  </a:lnTo>
                  <a:lnTo>
                    <a:pt x="643" y="1802"/>
                  </a:lnTo>
                  <a:lnTo>
                    <a:pt x="620" y="1779"/>
                  </a:lnTo>
                  <a:lnTo>
                    <a:pt x="597" y="1754"/>
                  </a:lnTo>
                  <a:lnTo>
                    <a:pt x="558" y="1709"/>
                  </a:lnTo>
                  <a:lnTo>
                    <a:pt x="527" y="1671"/>
                  </a:lnTo>
                  <a:lnTo>
                    <a:pt x="516" y="1656"/>
                  </a:lnTo>
                  <a:lnTo>
                    <a:pt x="508" y="1644"/>
                  </a:lnTo>
                  <a:lnTo>
                    <a:pt x="502" y="1635"/>
                  </a:lnTo>
                  <a:lnTo>
                    <a:pt x="502" y="1631"/>
                  </a:lnTo>
                  <a:lnTo>
                    <a:pt x="503" y="1631"/>
                  </a:lnTo>
                  <a:lnTo>
                    <a:pt x="506" y="1632"/>
                  </a:lnTo>
                  <a:lnTo>
                    <a:pt x="508" y="1633"/>
                  </a:lnTo>
                  <a:lnTo>
                    <a:pt x="512" y="1637"/>
                  </a:lnTo>
                  <a:lnTo>
                    <a:pt x="523" y="1645"/>
                  </a:lnTo>
                  <a:lnTo>
                    <a:pt x="536" y="1658"/>
                  </a:lnTo>
                  <a:lnTo>
                    <a:pt x="569" y="1692"/>
                  </a:lnTo>
                  <a:lnTo>
                    <a:pt x="609" y="1735"/>
                  </a:lnTo>
                  <a:lnTo>
                    <a:pt x="630" y="1757"/>
                  </a:lnTo>
                  <a:lnTo>
                    <a:pt x="648" y="1778"/>
                  </a:lnTo>
                  <a:lnTo>
                    <a:pt x="664" y="1798"/>
                  </a:lnTo>
                  <a:lnTo>
                    <a:pt x="678" y="1816"/>
                  </a:lnTo>
                  <a:close/>
                  <a:moveTo>
                    <a:pt x="678" y="1863"/>
                  </a:moveTo>
                  <a:lnTo>
                    <a:pt x="678" y="1896"/>
                  </a:lnTo>
                  <a:lnTo>
                    <a:pt x="664" y="1880"/>
                  </a:lnTo>
                  <a:lnTo>
                    <a:pt x="649" y="1864"/>
                  </a:lnTo>
                  <a:lnTo>
                    <a:pt x="609" y="1819"/>
                  </a:lnTo>
                  <a:lnTo>
                    <a:pt x="577" y="1779"/>
                  </a:lnTo>
                  <a:lnTo>
                    <a:pt x="565" y="1764"/>
                  </a:lnTo>
                  <a:lnTo>
                    <a:pt x="556" y="1751"/>
                  </a:lnTo>
                  <a:lnTo>
                    <a:pt x="551" y="1742"/>
                  </a:lnTo>
                  <a:lnTo>
                    <a:pt x="550" y="1738"/>
                  </a:lnTo>
                  <a:lnTo>
                    <a:pt x="551" y="1738"/>
                  </a:lnTo>
                  <a:lnTo>
                    <a:pt x="553" y="1739"/>
                  </a:lnTo>
                  <a:lnTo>
                    <a:pt x="556" y="1740"/>
                  </a:lnTo>
                  <a:lnTo>
                    <a:pt x="561" y="1743"/>
                  </a:lnTo>
                  <a:lnTo>
                    <a:pt x="571" y="1753"/>
                  </a:lnTo>
                  <a:lnTo>
                    <a:pt x="585" y="1765"/>
                  </a:lnTo>
                  <a:lnTo>
                    <a:pt x="620" y="1801"/>
                  </a:lnTo>
                  <a:lnTo>
                    <a:pt x="662" y="1845"/>
                  </a:lnTo>
                  <a:lnTo>
                    <a:pt x="678" y="1863"/>
                  </a:lnTo>
                  <a:close/>
                  <a:moveTo>
                    <a:pt x="678" y="1915"/>
                  </a:moveTo>
                  <a:lnTo>
                    <a:pt x="678" y="1945"/>
                  </a:lnTo>
                  <a:lnTo>
                    <a:pt x="649" y="1911"/>
                  </a:lnTo>
                  <a:lnTo>
                    <a:pt x="626" y="1883"/>
                  </a:lnTo>
                  <a:lnTo>
                    <a:pt x="619" y="1872"/>
                  </a:lnTo>
                  <a:lnTo>
                    <a:pt x="612" y="1863"/>
                  </a:lnTo>
                  <a:lnTo>
                    <a:pt x="609" y="1857"/>
                  </a:lnTo>
                  <a:lnTo>
                    <a:pt x="609" y="1853"/>
                  </a:lnTo>
                  <a:lnTo>
                    <a:pt x="611" y="1853"/>
                  </a:lnTo>
                  <a:lnTo>
                    <a:pt x="616" y="1856"/>
                  </a:lnTo>
                  <a:lnTo>
                    <a:pt x="622" y="1861"/>
                  </a:lnTo>
                  <a:lnTo>
                    <a:pt x="630" y="1867"/>
                  </a:lnTo>
                  <a:lnTo>
                    <a:pt x="651" y="1888"/>
                  </a:lnTo>
                  <a:lnTo>
                    <a:pt x="678" y="1915"/>
                  </a:lnTo>
                  <a:close/>
                  <a:moveTo>
                    <a:pt x="678" y="2014"/>
                  </a:moveTo>
                  <a:lnTo>
                    <a:pt x="678" y="2028"/>
                  </a:lnTo>
                  <a:lnTo>
                    <a:pt x="660" y="2012"/>
                  </a:lnTo>
                  <a:lnTo>
                    <a:pt x="635" y="1987"/>
                  </a:lnTo>
                  <a:lnTo>
                    <a:pt x="605" y="1956"/>
                  </a:lnTo>
                  <a:lnTo>
                    <a:pt x="572" y="1921"/>
                  </a:lnTo>
                  <a:lnTo>
                    <a:pt x="528" y="1872"/>
                  </a:lnTo>
                  <a:lnTo>
                    <a:pt x="494" y="1830"/>
                  </a:lnTo>
                  <a:lnTo>
                    <a:pt x="481" y="1812"/>
                  </a:lnTo>
                  <a:lnTo>
                    <a:pt x="471" y="1800"/>
                  </a:lnTo>
                  <a:lnTo>
                    <a:pt x="466" y="1791"/>
                  </a:lnTo>
                  <a:lnTo>
                    <a:pt x="464" y="1787"/>
                  </a:lnTo>
                  <a:lnTo>
                    <a:pt x="468" y="1787"/>
                  </a:lnTo>
                  <a:lnTo>
                    <a:pt x="475" y="1792"/>
                  </a:lnTo>
                  <a:lnTo>
                    <a:pt x="487" y="1803"/>
                  </a:lnTo>
                  <a:lnTo>
                    <a:pt x="501" y="1817"/>
                  </a:lnTo>
                  <a:lnTo>
                    <a:pt x="539" y="1855"/>
                  </a:lnTo>
                  <a:lnTo>
                    <a:pt x="583" y="1902"/>
                  </a:lnTo>
                  <a:lnTo>
                    <a:pt x="613" y="1935"/>
                  </a:lnTo>
                  <a:lnTo>
                    <a:pt x="639" y="1966"/>
                  </a:lnTo>
                  <a:lnTo>
                    <a:pt x="662" y="1993"/>
                  </a:lnTo>
                  <a:lnTo>
                    <a:pt x="678" y="2014"/>
                  </a:lnTo>
                  <a:close/>
                  <a:moveTo>
                    <a:pt x="678" y="2049"/>
                  </a:moveTo>
                  <a:lnTo>
                    <a:pt x="678" y="2080"/>
                  </a:lnTo>
                  <a:lnTo>
                    <a:pt x="661" y="2061"/>
                  </a:lnTo>
                  <a:lnTo>
                    <a:pt x="615" y="2010"/>
                  </a:lnTo>
                  <a:lnTo>
                    <a:pt x="578" y="1967"/>
                  </a:lnTo>
                  <a:lnTo>
                    <a:pt x="565" y="1950"/>
                  </a:lnTo>
                  <a:lnTo>
                    <a:pt x="555" y="1935"/>
                  </a:lnTo>
                  <a:lnTo>
                    <a:pt x="549" y="1926"/>
                  </a:lnTo>
                  <a:lnTo>
                    <a:pt x="548" y="1921"/>
                  </a:lnTo>
                  <a:lnTo>
                    <a:pt x="551" y="1923"/>
                  </a:lnTo>
                  <a:lnTo>
                    <a:pt x="559" y="1928"/>
                  </a:lnTo>
                  <a:lnTo>
                    <a:pt x="571" y="1939"/>
                  </a:lnTo>
                  <a:lnTo>
                    <a:pt x="586" y="1953"/>
                  </a:lnTo>
                  <a:lnTo>
                    <a:pt x="625" y="1993"/>
                  </a:lnTo>
                  <a:lnTo>
                    <a:pt x="672" y="2042"/>
                  </a:lnTo>
                  <a:lnTo>
                    <a:pt x="678" y="2049"/>
                  </a:lnTo>
                  <a:close/>
                  <a:moveTo>
                    <a:pt x="678" y="2095"/>
                  </a:moveTo>
                  <a:lnTo>
                    <a:pt x="678" y="2116"/>
                  </a:lnTo>
                  <a:lnTo>
                    <a:pt x="663" y="2097"/>
                  </a:lnTo>
                  <a:lnTo>
                    <a:pt x="651" y="2082"/>
                  </a:lnTo>
                  <a:lnTo>
                    <a:pt x="645" y="2071"/>
                  </a:lnTo>
                  <a:lnTo>
                    <a:pt x="644" y="2067"/>
                  </a:lnTo>
                  <a:lnTo>
                    <a:pt x="647" y="2067"/>
                  </a:lnTo>
                  <a:lnTo>
                    <a:pt x="653" y="2073"/>
                  </a:lnTo>
                  <a:lnTo>
                    <a:pt x="664" y="2082"/>
                  </a:lnTo>
                  <a:lnTo>
                    <a:pt x="678" y="2095"/>
                  </a:lnTo>
                  <a:close/>
                  <a:moveTo>
                    <a:pt x="678" y="2165"/>
                  </a:moveTo>
                  <a:lnTo>
                    <a:pt x="678" y="2194"/>
                  </a:lnTo>
                  <a:lnTo>
                    <a:pt x="659" y="2174"/>
                  </a:lnTo>
                  <a:lnTo>
                    <a:pt x="609" y="2119"/>
                  </a:lnTo>
                  <a:lnTo>
                    <a:pt x="570" y="2073"/>
                  </a:lnTo>
                  <a:lnTo>
                    <a:pt x="555" y="2054"/>
                  </a:lnTo>
                  <a:lnTo>
                    <a:pt x="544" y="2040"/>
                  </a:lnTo>
                  <a:lnTo>
                    <a:pt x="538" y="2030"/>
                  </a:lnTo>
                  <a:lnTo>
                    <a:pt x="537" y="2026"/>
                  </a:lnTo>
                  <a:lnTo>
                    <a:pt x="540" y="2027"/>
                  </a:lnTo>
                  <a:lnTo>
                    <a:pt x="549" y="2034"/>
                  </a:lnTo>
                  <a:lnTo>
                    <a:pt x="562" y="2044"/>
                  </a:lnTo>
                  <a:lnTo>
                    <a:pt x="578" y="2061"/>
                  </a:lnTo>
                  <a:lnTo>
                    <a:pt x="620" y="2103"/>
                  </a:lnTo>
                  <a:lnTo>
                    <a:pt x="671" y="2157"/>
                  </a:lnTo>
                  <a:lnTo>
                    <a:pt x="678" y="2165"/>
                  </a:lnTo>
                  <a:close/>
                  <a:moveTo>
                    <a:pt x="344" y="1797"/>
                  </a:moveTo>
                  <a:lnTo>
                    <a:pt x="390" y="1850"/>
                  </a:lnTo>
                  <a:lnTo>
                    <a:pt x="428" y="1894"/>
                  </a:lnTo>
                  <a:lnTo>
                    <a:pt x="442" y="1913"/>
                  </a:lnTo>
                  <a:lnTo>
                    <a:pt x="452" y="1927"/>
                  </a:lnTo>
                  <a:lnTo>
                    <a:pt x="458" y="1935"/>
                  </a:lnTo>
                  <a:lnTo>
                    <a:pt x="459" y="1940"/>
                  </a:lnTo>
                  <a:lnTo>
                    <a:pt x="456" y="1939"/>
                  </a:lnTo>
                  <a:lnTo>
                    <a:pt x="447" y="1933"/>
                  </a:lnTo>
                  <a:lnTo>
                    <a:pt x="435" y="1921"/>
                  </a:lnTo>
                  <a:lnTo>
                    <a:pt x="420" y="1906"/>
                  </a:lnTo>
                  <a:lnTo>
                    <a:pt x="380" y="1865"/>
                  </a:lnTo>
                  <a:lnTo>
                    <a:pt x="333" y="1815"/>
                  </a:lnTo>
                  <a:lnTo>
                    <a:pt x="287" y="1762"/>
                  </a:lnTo>
                  <a:lnTo>
                    <a:pt x="250" y="1716"/>
                  </a:lnTo>
                  <a:lnTo>
                    <a:pt x="236" y="1699"/>
                  </a:lnTo>
                  <a:lnTo>
                    <a:pt x="226" y="1685"/>
                  </a:lnTo>
                  <a:lnTo>
                    <a:pt x="219" y="1675"/>
                  </a:lnTo>
                  <a:lnTo>
                    <a:pt x="218" y="1671"/>
                  </a:lnTo>
                  <a:lnTo>
                    <a:pt x="222" y="1672"/>
                  </a:lnTo>
                  <a:lnTo>
                    <a:pt x="230" y="1679"/>
                  </a:lnTo>
                  <a:lnTo>
                    <a:pt x="242" y="1689"/>
                  </a:lnTo>
                  <a:lnTo>
                    <a:pt x="257" y="1705"/>
                  </a:lnTo>
                  <a:lnTo>
                    <a:pt x="296" y="1746"/>
                  </a:lnTo>
                  <a:lnTo>
                    <a:pt x="344" y="1797"/>
                  </a:lnTo>
                  <a:close/>
                  <a:moveTo>
                    <a:pt x="235" y="1667"/>
                  </a:moveTo>
                  <a:lnTo>
                    <a:pt x="190" y="1615"/>
                  </a:lnTo>
                  <a:lnTo>
                    <a:pt x="155" y="1572"/>
                  </a:lnTo>
                  <a:lnTo>
                    <a:pt x="142" y="1555"/>
                  </a:lnTo>
                  <a:lnTo>
                    <a:pt x="132" y="1542"/>
                  </a:lnTo>
                  <a:lnTo>
                    <a:pt x="127" y="1532"/>
                  </a:lnTo>
                  <a:lnTo>
                    <a:pt x="126" y="1528"/>
                  </a:lnTo>
                  <a:lnTo>
                    <a:pt x="129" y="1529"/>
                  </a:lnTo>
                  <a:lnTo>
                    <a:pt x="136" y="1535"/>
                  </a:lnTo>
                  <a:lnTo>
                    <a:pt x="147" y="1545"/>
                  </a:lnTo>
                  <a:lnTo>
                    <a:pt x="162" y="1560"/>
                  </a:lnTo>
                  <a:lnTo>
                    <a:pt x="200" y="1600"/>
                  </a:lnTo>
                  <a:lnTo>
                    <a:pt x="245" y="1649"/>
                  </a:lnTo>
                  <a:lnTo>
                    <a:pt x="290" y="1700"/>
                  </a:lnTo>
                  <a:lnTo>
                    <a:pt x="324" y="1743"/>
                  </a:lnTo>
                  <a:lnTo>
                    <a:pt x="338" y="1761"/>
                  </a:lnTo>
                  <a:lnTo>
                    <a:pt x="348" y="1774"/>
                  </a:lnTo>
                  <a:lnTo>
                    <a:pt x="353" y="1782"/>
                  </a:lnTo>
                  <a:lnTo>
                    <a:pt x="354" y="1787"/>
                  </a:lnTo>
                  <a:lnTo>
                    <a:pt x="351" y="1785"/>
                  </a:lnTo>
                  <a:lnTo>
                    <a:pt x="344" y="1780"/>
                  </a:lnTo>
                  <a:lnTo>
                    <a:pt x="332" y="1769"/>
                  </a:lnTo>
                  <a:lnTo>
                    <a:pt x="317" y="1755"/>
                  </a:lnTo>
                  <a:lnTo>
                    <a:pt x="280" y="1716"/>
                  </a:lnTo>
                  <a:lnTo>
                    <a:pt x="235" y="1667"/>
                  </a:lnTo>
                  <a:close/>
                  <a:moveTo>
                    <a:pt x="545" y="2013"/>
                  </a:moveTo>
                  <a:lnTo>
                    <a:pt x="498" y="1960"/>
                  </a:lnTo>
                  <a:lnTo>
                    <a:pt x="460" y="1915"/>
                  </a:lnTo>
                  <a:lnTo>
                    <a:pt x="446" y="1898"/>
                  </a:lnTo>
                  <a:lnTo>
                    <a:pt x="436" y="1884"/>
                  </a:lnTo>
                  <a:lnTo>
                    <a:pt x="430" y="1874"/>
                  </a:lnTo>
                  <a:lnTo>
                    <a:pt x="429" y="1870"/>
                  </a:lnTo>
                  <a:lnTo>
                    <a:pt x="432" y="1871"/>
                  </a:lnTo>
                  <a:lnTo>
                    <a:pt x="441" y="1877"/>
                  </a:lnTo>
                  <a:lnTo>
                    <a:pt x="453" y="1888"/>
                  </a:lnTo>
                  <a:lnTo>
                    <a:pt x="469" y="1903"/>
                  </a:lnTo>
                  <a:lnTo>
                    <a:pt x="509" y="1944"/>
                  </a:lnTo>
                  <a:lnTo>
                    <a:pt x="556" y="1996"/>
                  </a:lnTo>
                  <a:lnTo>
                    <a:pt x="604" y="2049"/>
                  </a:lnTo>
                  <a:lnTo>
                    <a:pt x="642" y="2093"/>
                  </a:lnTo>
                  <a:lnTo>
                    <a:pt x="656" y="2110"/>
                  </a:lnTo>
                  <a:lnTo>
                    <a:pt x="666" y="2124"/>
                  </a:lnTo>
                  <a:lnTo>
                    <a:pt x="672" y="2134"/>
                  </a:lnTo>
                  <a:lnTo>
                    <a:pt x="674" y="2138"/>
                  </a:lnTo>
                  <a:lnTo>
                    <a:pt x="670" y="2137"/>
                  </a:lnTo>
                  <a:lnTo>
                    <a:pt x="662" y="2131"/>
                  </a:lnTo>
                  <a:lnTo>
                    <a:pt x="649" y="2120"/>
                  </a:lnTo>
                  <a:lnTo>
                    <a:pt x="634" y="2105"/>
                  </a:lnTo>
                  <a:lnTo>
                    <a:pt x="594" y="2065"/>
                  </a:lnTo>
                  <a:lnTo>
                    <a:pt x="545" y="2013"/>
                  </a:lnTo>
                  <a:close/>
                  <a:moveTo>
                    <a:pt x="159" y="1511"/>
                  </a:moveTo>
                  <a:lnTo>
                    <a:pt x="201" y="1561"/>
                  </a:lnTo>
                  <a:lnTo>
                    <a:pt x="235" y="1602"/>
                  </a:lnTo>
                  <a:lnTo>
                    <a:pt x="248" y="1619"/>
                  </a:lnTo>
                  <a:lnTo>
                    <a:pt x="256" y="1632"/>
                  </a:lnTo>
                  <a:lnTo>
                    <a:pt x="262" y="1641"/>
                  </a:lnTo>
                  <a:lnTo>
                    <a:pt x="264" y="1645"/>
                  </a:lnTo>
                  <a:lnTo>
                    <a:pt x="260" y="1644"/>
                  </a:lnTo>
                  <a:lnTo>
                    <a:pt x="253" y="1639"/>
                  </a:lnTo>
                  <a:lnTo>
                    <a:pt x="242" y="1629"/>
                  </a:lnTo>
                  <a:lnTo>
                    <a:pt x="227" y="1615"/>
                  </a:lnTo>
                  <a:lnTo>
                    <a:pt x="191" y="1576"/>
                  </a:lnTo>
                  <a:lnTo>
                    <a:pt x="148" y="1529"/>
                  </a:lnTo>
                  <a:lnTo>
                    <a:pt x="106" y="1479"/>
                  </a:lnTo>
                  <a:lnTo>
                    <a:pt x="73" y="1437"/>
                  </a:lnTo>
                  <a:lnTo>
                    <a:pt x="60" y="1421"/>
                  </a:lnTo>
                  <a:lnTo>
                    <a:pt x="50" y="1408"/>
                  </a:lnTo>
                  <a:lnTo>
                    <a:pt x="45" y="1399"/>
                  </a:lnTo>
                  <a:lnTo>
                    <a:pt x="43" y="1395"/>
                  </a:lnTo>
                  <a:lnTo>
                    <a:pt x="47" y="1396"/>
                  </a:lnTo>
                  <a:lnTo>
                    <a:pt x="54" y="1401"/>
                  </a:lnTo>
                  <a:lnTo>
                    <a:pt x="65" y="1411"/>
                  </a:lnTo>
                  <a:lnTo>
                    <a:pt x="79" y="1425"/>
                  </a:lnTo>
                  <a:lnTo>
                    <a:pt x="116" y="1463"/>
                  </a:lnTo>
                  <a:lnTo>
                    <a:pt x="159" y="1511"/>
                  </a:lnTo>
                  <a:close/>
                  <a:moveTo>
                    <a:pt x="457" y="1847"/>
                  </a:moveTo>
                  <a:lnTo>
                    <a:pt x="501" y="1898"/>
                  </a:lnTo>
                  <a:lnTo>
                    <a:pt x="538" y="1941"/>
                  </a:lnTo>
                  <a:lnTo>
                    <a:pt x="551" y="1957"/>
                  </a:lnTo>
                  <a:lnTo>
                    <a:pt x="561" y="1971"/>
                  </a:lnTo>
                  <a:lnTo>
                    <a:pt x="567" y="1980"/>
                  </a:lnTo>
                  <a:lnTo>
                    <a:pt x="568" y="1984"/>
                  </a:lnTo>
                  <a:lnTo>
                    <a:pt x="565" y="1984"/>
                  </a:lnTo>
                  <a:lnTo>
                    <a:pt x="556" y="1978"/>
                  </a:lnTo>
                  <a:lnTo>
                    <a:pt x="544" y="1968"/>
                  </a:lnTo>
                  <a:lnTo>
                    <a:pt x="529" y="1953"/>
                  </a:lnTo>
                  <a:lnTo>
                    <a:pt x="491" y="1914"/>
                  </a:lnTo>
                  <a:lnTo>
                    <a:pt x="445" y="1864"/>
                  </a:lnTo>
                  <a:lnTo>
                    <a:pt x="400" y="1814"/>
                  </a:lnTo>
                  <a:lnTo>
                    <a:pt x="364" y="1769"/>
                  </a:lnTo>
                  <a:lnTo>
                    <a:pt x="351" y="1752"/>
                  </a:lnTo>
                  <a:lnTo>
                    <a:pt x="341" y="1739"/>
                  </a:lnTo>
                  <a:lnTo>
                    <a:pt x="336" y="1729"/>
                  </a:lnTo>
                  <a:lnTo>
                    <a:pt x="334" y="1725"/>
                  </a:lnTo>
                  <a:lnTo>
                    <a:pt x="338" y="1726"/>
                  </a:lnTo>
                  <a:lnTo>
                    <a:pt x="346" y="1733"/>
                  </a:lnTo>
                  <a:lnTo>
                    <a:pt x="358" y="1742"/>
                  </a:lnTo>
                  <a:lnTo>
                    <a:pt x="373" y="1757"/>
                  </a:lnTo>
                  <a:lnTo>
                    <a:pt x="411" y="1796"/>
                  </a:lnTo>
                  <a:lnTo>
                    <a:pt x="457" y="1847"/>
                  </a:lnTo>
                  <a:close/>
                  <a:moveTo>
                    <a:pt x="358" y="1725"/>
                  </a:moveTo>
                  <a:lnTo>
                    <a:pt x="314" y="1675"/>
                  </a:lnTo>
                  <a:lnTo>
                    <a:pt x="281" y="1634"/>
                  </a:lnTo>
                  <a:lnTo>
                    <a:pt x="268" y="1617"/>
                  </a:lnTo>
                  <a:lnTo>
                    <a:pt x="258" y="1604"/>
                  </a:lnTo>
                  <a:lnTo>
                    <a:pt x="253" y="1596"/>
                  </a:lnTo>
                  <a:lnTo>
                    <a:pt x="252" y="1591"/>
                  </a:lnTo>
                  <a:lnTo>
                    <a:pt x="255" y="1592"/>
                  </a:lnTo>
                  <a:lnTo>
                    <a:pt x="263" y="1598"/>
                  </a:lnTo>
                  <a:lnTo>
                    <a:pt x="273" y="1607"/>
                  </a:lnTo>
                  <a:lnTo>
                    <a:pt x="289" y="1621"/>
                  </a:lnTo>
                  <a:lnTo>
                    <a:pt x="325" y="1659"/>
                  </a:lnTo>
                  <a:lnTo>
                    <a:pt x="368" y="1708"/>
                  </a:lnTo>
                  <a:lnTo>
                    <a:pt x="412" y="1757"/>
                  </a:lnTo>
                  <a:lnTo>
                    <a:pt x="446" y="1798"/>
                  </a:lnTo>
                  <a:lnTo>
                    <a:pt x="459" y="1816"/>
                  </a:lnTo>
                  <a:lnTo>
                    <a:pt x="469" y="1829"/>
                  </a:lnTo>
                  <a:lnTo>
                    <a:pt x="474" y="1837"/>
                  </a:lnTo>
                  <a:lnTo>
                    <a:pt x="475" y="1842"/>
                  </a:lnTo>
                  <a:lnTo>
                    <a:pt x="474" y="1842"/>
                  </a:lnTo>
                  <a:lnTo>
                    <a:pt x="472" y="1841"/>
                  </a:lnTo>
                  <a:lnTo>
                    <a:pt x="469" y="1838"/>
                  </a:lnTo>
                  <a:lnTo>
                    <a:pt x="464" y="1835"/>
                  </a:lnTo>
                  <a:lnTo>
                    <a:pt x="454" y="1825"/>
                  </a:lnTo>
                  <a:lnTo>
                    <a:pt x="439" y="1811"/>
                  </a:lnTo>
                  <a:lnTo>
                    <a:pt x="402" y="1774"/>
                  </a:lnTo>
                  <a:lnTo>
                    <a:pt x="358" y="1725"/>
                  </a:lnTo>
                  <a:close/>
                  <a:moveTo>
                    <a:pt x="294" y="1580"/>
                  </a:moveTo>
                  <a:lnTo>
                    <a:pt x="335" y="1628"/>
                  </a:lnTo>
                  <a:lnTo>
                    <a:pt x="367" y="1668"/>
                  </a:lnTo>
                  <a:lnTo>
                    <a:pt x="380" y="1684"/>
                  </a:lnTo>
                  <a:lnTo>
                    <a:pt x="389" y="1696"/>
                  </a:lnTo>
                  <a:lnTo>
                    <a:pt x="394" y="1705"/>
                  </a:lnTo>
                  <a:lnTo>
                    <a:pt x="395" y="1709"/>
                  </a:lnTo>
                  <a:lnTo>
                    <a:pt x="392" y="1709"/>
                  </a:lnTo>
                  <a:lnTo>
                    <a:pt x="385" y="1703"/>
                  </a:lnTo>
                  <a:lnTo>
                    <a:pt x="374" y="1694"/>
                  </a:lnTo>
                  <a:lnTo>
                    <a:pt x="360" y="1680"/>
                  </a:lnTo>
                  <a:lnTo>
                    <a:pt x="325" y="1644"/>
                  </a:lnTo>
                  <a:lnTo>
                    <a:pt x="283" y="1598"/>
                  </a:lnTo>
                  <a:lnTo>
                    <a:pt x="242" y="1550"/>
                  </a:lnTo>
                  <a:lnTo>
                    <a:pt x="210" y="1509"/>
                  </a:lnTo>
                  <a:lnTo>
                    <a:pt x="197" y="1493"/>
                  </a:lnTo>
                  <a:lnTo>
                    <a:pt x="188" y="1480"/>
                  </a:lnTo>
                  <a:lnTo>
                    <a:pt x="183" y="1471"/>
                  </a:lnTo>
                  <a:lnTo>
                    <a:pt x="182" y="1467"/>
                  </a:lnTo>
                  <a:lnTo>
                    <a:pt x="185" y="1468"/>
                  </a:lnTo>
                  <a:lnTo>
                    <a:pt x="192" y="1474"/>
                  </a:lnTo>
                  <a:lnTo>
                    <a:pt x="203" y="1483"/>
                  </a:lnTo>
                  <a:lnTo>
                    <a:pt x="217" y="1496"/>
                  </a:lnTo>
                  <a:lnTo>
                    <a:pt x="252" y="1534"/>
                  </a:lnTo>
                  <a:lnTo>
                    <a:pt x="294" y="1580"/>
                  </a:lnTo>
                  <a:close/>
                  <a:moveTo>
                    <a:pt x="219" y="1480"/>
                  </a:moveTo>
                  <a:lnTo>
                    <a:pt x="181" y="1434"/>
                  </a:lnTo>
                  <a:lnTo>
                    <a:pt x="149" y="1395"/>
                  </a:lnTo>
                  <a:lnTo>
                    <a:pt x="137" y="1380"/>
                  </a:lnTo>
                  <a:lnTo>
                    <a:pt x="129" y="1367"/>
                  </a:lnTo>
                  <a:lnTo>
                    <a:pt x="124" y="1358"/>
                  </a:lnTo>
                  <a:lnTo>
                    <a:pt x="123" y="1355"/>
                  </a:lnTo>
                  <a:lnTo>
                    <a:pt x="127" y="1355"/>
                  </a:lnTo>
                  <a:lnTo>
                    <a:pt x="134" y="1360"/>
                  </a:lnTo>
                  <a:lnTo>
                    <a:pt x="144" y="1369"/>
                  </a:lnTo>
                  <a:lnTo>
                    <a:pt x="157" y="1382"/>
                  </a:lnTo>
                  <a:lnTo>
                    <a:pt x="190" y="1417"/>
                  </a:lnTo>
                  <a:lnTo>
                    <a:pt x="230" y="1462"/>
                  </a:lnTo>
                  <a:lnTo>
                    <a:pt x="270" y="1508"/>
                  </a:lnTo>
                  <a:lnTo>
                    <a:pt x="301" y="1547"/>
                  </a:lnTo>
                  <a:lnTo>
                    <a:pt x="313" y="1562"/>
                  </a:lnTo>
                  <a:lnTo>
                    <a:pt x="321" y="1574"/>
                  </a:lnTo>
                  <a:lnTo>
                    <a:pt x="326" y="1583"/>
                  </a:lnTo>
                  <a:lnTo>
                    <a:pt x="327" y="1587"/>
                  </a:lnTo>
                  <a:lnTo>
                    <a:pt x="326" y="1587"/>
                  </a:lnTo>
                  <a:lnTo>
                    <a:pt x="324" y="1587"/>
                  </a:lnTo>
                  <a:lnTo>
                    <a:pt x="321" y="1585"/>
                  </a:lnTo>
                  <a:lnTo>
                    <a:pt x="318" y="1582"/>
                  </a:lnTo>
                  <a:lnTo>
                    <a:pt x="307" y="1572"/>
                  </a:lnTo>
                  <a:lnTo>
                    <a:pt x="294" y="1560"/>
                  </a:lnTo>
                  <a:lnTo>
                    <a:pt x="260" y="1524"/>
                  </a:lnTo>
                  <a:lnTo>
                    <a:pt x="219" y="1480"/>
                  </a:lnTo>
                  <a:close/>
                  <a:moveTo>
                    <a:pt x="496" y="1792"/>
                  </a:moveTo>
                  <a:lnTo>
                    <a:pt x="455" y="1744"/>
                  </a:lnTo>
                  <a:lnTo>
                    <a:pt x="421" y="1703"/>
                  </a:lnTo>
                  <a:lnTo>
                    <a:pt x="408" y="1687"/>
                  </a:lnTo>
                  <a:lnTo>
                    <a:pt x="400" y="1674"/>
                  </a:lnTo>
                  <a:lnTo>
                    <a:pt x="394" y="1666"/>
                  </a:lnTo>
                  <a:lnTo>
                    <a:pt x="393" y="1661"/>
                  </a:lnTo>
                  <a:lnTo>
                    <a:pt x="394" y="1661"/>
                  </a:lnTo>
                  <a:lnTo>
                    <a:pt x="396" y="1662"/>
                  </a:lnTo>
                  <a:lnTo>
                    <a:pt x="400" y="1664"/>
                  </a:lnTo>
                  <a:lnTo>
                    <a:pt x="404" y="1667"/>
                  </a:lnTo>
                  <a:lnTo>
                    <a:pt x="415" y="1676"/>
                  </a:lnTo>
                  <a:lnTo>
                    <a:pt x="429" y="1691"/>
                  </a:lnTo>
                  <a:lnTo>
                    <a:pt x="464" y="1727"/>
                  </a:lnTo>
                  <a:lnTo>
                    <a:pt x="508" y="1774"/>
                  </a:lnTo>
                  <a:lnTo>
                    <a:pt x="550" y="1821"/>
                  </a:lnTo>
                  <a:lnTo>
                    <a:pt x="583" y="1861"/>
                  </a:lnTo>
                  <a:lnTo>
                    <a:pt x="595" y="1877"/>
                  </a:lnTo>
                  <a:lnTo>
                    <a:pt x="605" y="1890"/>
                  </a:lnTo>
                  <a:lnTo>
                    <a:pt x="609" y="1899"/>
                  </a:lnTo>
                  <a:lnTo>
                    <a:pt x="610" y="1903"/>
                  </a:lnTo>
                  <a:lnTo>
                    <a:pt x="607" y="1902"/>
                  </a:lnTo>
                  <a:lnTo>
                    <a:pt x="599" y="1897"/>
                  </a:lnTo>
                  <a:lnTo>
                    <a:pt x="589" y="1887"/>
                  </a:lnTo>
                  <a:lnTo>
                    <a:pt x="575" y="1874"/>
                  </a:lnTo>
                  <a:lnTo>
                    <a:pt x="539" y="1838"/>
                  </a:lnTo>
                  <a:lnTo>
                    <a:pt x="496" y="1792"/>
                  </a:lnTo>
                  <a:close/>
                  <a:moveTo>
                    <a:pt x="179" y="1355"/>
                  </a:moveTo>
                  <a:lnTo>
                    <a:pt x="216" y="1399"/>
                  </a:lnTo>
                  <a:lnTo>
                    <a:pt x="246" y="1436"/>
                  </a:lnTo>
                  <a:lnTo>
                    <a:pt x="257" y="1451"/>
                  </a:lnTo>
                  <a:lnTo>
                    <a:pt x="266" y="1463"/>
                  </a:lnTo>
                  <a:lnTo>
                    <a:pt x="270" y="1471"/>
                  </a:lnTo>
                  <a:lnTo>
                    <a:pt x="271" y="1475"/>
                  </a:lnTo>
                  <a:lnTo>
                    <a:pt x="268" y="1475"/>
                  </a:lnTo>
                  <a:lnTo>
                    <a:pt x="262" y="1469"/>
                  </a:lnTo>
                  <a:lnTo>
                    <a:pt x="252" y="1461"/>
                  </a:lnTo>
                  <a:lnTo>
                    <a:pt x="239" y="1449"/>
                  </a:lnTo>
                  <a:lnTo>
                    <a:pt x="206" y="1415"/>
                  </a:lnTo>
                  <a:lnTo>
                    <a:pt x="168" y="1372"/>
                  </a:lnTo>
                  <a:lnTo>
                    <a:pt x="131" y="1328"/>
                  </a:lnTo>
                  <a:lnTo>
                    <a:pt x="101" y="1290"/>
                  </a:lnTo>
                  <a:lnTo>
                    <a:pt x="90" y="1275"/>
                  </a:lnTo>
                  <a:lnTo>
                    <a:pt x="81" y="1263"/>
                  </a:lnTo>
                  <a:lnTo>
                    <a:pt x="77" y="1255"/>
                  </a:lnTo>
                  <a:lnTo>
                    <a:pt x="76" y="1250"/>
                  </a:lnTo>
                  <a:lnTo>
                    <a:pt x="79" y="1251"/>
                  </a:lnTo>
                  <a:lnTo>
                    <a:pt x="86" y="1256"/>
                  </a:lnTo>
                  <a:lnTo>
                    <a:pt x="95" y="1265"/>
                  </a:lnTo>
                  <a:lnTo>
                    <a:pt x="108" y="1277"/>
                  </a:lnTo>
                  <a:lnTo>
                    <a:pt x="141" y="1312"/>
                  </a:lnTo>
                  <a:lnTo>
                    <a:pt x="179" y="1355"/>
                  </a:lnTo>
                  <a:close/>
                  <a:moveTo>
                    <a:pt x="444" y="1654"/>
                  </a:moveTo>
                  <a:lnTo>
                    <a:pt x="484" y="1700"/>
                  </a:lnTo>
                  <a:lnTo>
                    <a:pt x="515" y="1739"/>
                  </a:lnTo>
                  <a:lnTo>
                    <a:pt x="527" y="1754"/>
                  </a:lnTo>
                  <a:lnTo>
                    <a:pt x="536" y="1767"/>
                  </a:lnTo>
                  <a:lnTo>
                    <a:pt x="541" y="1776"/>
                  </a:lnTo>
                  <a:lnTo>
                    <a:pt x="542" y="1780"/>
                  </a:lnTo>
                  <a:lnTo>
                    <a:pt x="541" y="1780"/>
                  </a:lnTo>
                  <a:lnTo>
                    <a:pt x="539" y="1779"/>
                  </a:lnTo>
                  <a:lnTo>
                    <a:pt x="536" y="1777"/>
                  </a:lnTo>
                  <a:lnTo>
                    <a:pt x="531" y="1775"/>
                  </a:lnTo>
                  <a:lnTo>
                    <a:pt x="522" y="1765"/>
                  </a:lnTo>
                  <a:lnTo>
                    <a:pt x="508" y="1752"/>
                  </a:lnTo>
                  <a:lnTo>
                    <a:pt x="473" y="1717"/>
                  </a:lnTo>
                  <a:lnTo>
                    <a:pt x="432" y="1673"/>
                  </a:lnTo>
                  <a:lnTo>
                    <a:pt x="392" y="1627"/>
                  </a:lnTo>
                  <a:lnTo>
                    <a:pt x="361" y="1588"/>
                  </a:lnTo>
                  <a:lnTo>
                    <a:pt x="349" y="1572"/>
                  </a:lnTo>
                  <a:lnTo>
                    <a:pt x="340" y="1560"/>
                  </a:lnTo>
                  <a:lnTo>
                    <a:pt x="336" y="1551"/>
                  </a:lnTo>
                  <a:lnTo>
                    <a:pt x="335" y="1547"/>
                  </a:lnTo>
                  <a:lnTo>
                    <a:pt x="336" y="1547"/>
                  </a:lnTo>
                  <a:lnTo>
                    <a:pt x="338" y="1548"/>
                  </a:lnTo>
                  <a:lnTo>
                    <a:pt x="341" y="1549"/>
                  </a:lnTo>
                  <a:lnTo>
                    <a:pt x="345" y="1552"/>
                  </a:lnTo>
                  <a:lnTo>
                    <a:pt x="355" y="1562"/>
                  </a:lnTo>
                  <a:lnTo>
                    <a:pt x="369" y="1575"/>
                  </a:lnTo>
                  <a:lnTo>
                    <a:pt x="403" y="1610"/>
                  </a:lnTo>
                  <a:lnTo>
                    <a:pt x="444" y="1654"/>
                  </a:lnTo>
                  <a:close/>
                  <a:moveTo>
                    <a:pt x="138" y="1257"/>
                  </a:moveTo>
                  <a:lnTo>
                    <a:pt x="174" y="1299"/>
                  </a:lnTo>
                  <a:lnTo>
                    <a:pt x="202" y="1335"/>
                  </a:lnTo>
                  <a:lnTo>
                    <a:pt x="213" y="1349"/>
                  </a:lnTo>
                  <a:lnTo>
                    <a:pt x="221" y="1361"/>
                  </a:lnTo>
                  <a:lnTo>
                    <a:pt x="226" y="1369"/>
                  </a:lnTo>
                  <a:lnTo>
                    <a:pt x="226" y="1373"/>
                  </a:lnTo>
                  <a:lnTo>
                    <a:pt x="225" y="1373"/>
                  </a:lnTo>
                  <a:lnTo>
                    <a:pt x="224" y="1372"/>
                  </a:lnTo>
                  <a:lnTo>
                    <a:pt x="221" y="1371"/>
                  </a:lnTo>
                  <a:lnTo>
                    <a:pt x="217" y="1368"/>
                  </a:lnTo>
                  <a:lnTo>
                    <a:pt x="208" y="1359"/>
                  </a:lnTo>
                  <a:lnTo>
                    <a:pt x="195" y="1347"/>
                  </a:lnTo>
                  <a:lnTo>
                    <a:pt x="164" y="1315"/>
                  </a:lnTo>
                  <a:lnTo>
                    <a:pt x="128" y="1274"/>
                  </a:lnTo>
                  <a:lnTo>
                    <a:pt x="91" y="1231"/>
                  </a:lnTo>
                  <a:lnTo>
                    <a:pt x="63" y="1195"/>
                  </a:lnTo>
                  <a:lnTo>
                    <a:pt x="52" y="1180"/>
                  </a:lnTo>
                  <a:lnTo>
                    <a:pt x="45" y="1169"/>
                  </a:lnTo>
                  <a:lnTo>
                    <a:pt x="40" y="1161"/>
                  </a:lnTo>
                  <a:lnTo>
                    <a:pt x="39" y="1156"/>
                  </a:lnTo>
                  <a:lnTo>
                    <a:pt x="42" y="1157"/>
                  </a:lnTo>
                  <a:lnTo>
                    <a:pt x="49" y="1162"/>
                  </a:lnTo>
                  <a:lnTo>
                    <a:pt x="59" y="1170"/>
                  </a:lnTo>
                  <a:lnTo>
                    <a:pt x="70" y="1182"/>
                  </a:lnTo>
                  <a:lnTo>
                    <a:pt x="102" y="1215"/>
                  </a:lnTo>
                  <a:lnTo>
                    <a:pt x="138" y="1257"/>
                  </a:lnTo>
                  <a:close/>
                  <a:moveTo>
                    <a:pt x="392" y="1545"/>
                  </a:moveTo>
                  <a:lnTo>
                    <a:pt x="430" y="1589"/>
                  </a:lnTo>
                  <a:lnTo>
                    <a:pt x="460" y="1627"/>
                  </a:lnTo>
                  <a:lnTo>
                    <a:pt x="472" y="1642"/>
                  </a:lnTo>
                  <a:lnTo>
                    <a:pt x="480" y="1654"/>
                  </a:lnTo>
                  <a:lnTo>
                    <a:pt x="485" y="1662"/>
                  </a:lnTo>
                  <a:lnTo>
                    <a:pt x="485" y="1666"/>
                  </a:lnTo>
                  <a:lnTo>
                    <a:pt x="484" y="1667"/>
                  </a:lnTo>
                  <a:lnTo>
                    <a:pt x="482" y="1666"/>
                  </a:lnTo>
                  <a:lnTo>
                    <a:pt x="480" y="1664"/>
                  </a:lnTo>
                  <a:lnTo>
                    <a:pt x="475" y="1661"/>
                  </a:lnTo>
                  <a:lnTo>
                    <a:pt x="466" y="1653"/>
                  </a:lnTo>
                  <a:lnTo>
                    <a:pt x="453" y="1640"/>
                  </a:lnTo>
                  <a:lnTo>
                    <a:pt x="419" y="1606"/>
                  </a:lnTo>
                  <a:lnTo>
                    <a:pt x="380" y="1564"/>
                  </a:lnTo>
                  <a:lnTo>
                    <a:pt x="342" y="1519"/>
                  </a:lnTo>
                  <a:lnTo>
                    <a:pt x="311" y="1481"/>
                  </a:lnTo>
                  <a:lnTo>
                    <a:pt x="300" y="1466"/>
                  </a:lnTo>
                  <a:lnTo>
                    <a:pt x="292" y="1454"/>
                  </a:lnTo>
                  <a:lnTo>
                    <a:pt x="287" y="1446"/>
                  </a:lnTo>
                  <a:lnTo>
                    <a:pt x="286" y="1442"/>
                  </a:lnTo>
                  <a:lnTo>
                    <a:pt x="287" y="1441"/>
                  </a:lnTo>
                  <a:lnTo>
                    <a:pt x="290" y="1442"/>
                  </a:lnTo>
                  <a:lnTo>
                    <a:pt x="293" y="1444"/>
                  </a:lnTo>
                  <a:lnTo>
                    <a:pt x="297" y="1447"/>
                  </a:lnTo>
                  <a:lnTo>
                    <a:pt x="307" y="1456"/>
                  </a:lnTo>
                  <a:lnTo>
                    <a:pt x="320" y="1468"/>
                  </a:lnTo>
                  <a:lnTo>
                    <a:pt x="352" y="1502"/>
                  </a:lnTo>
                  <a:lnTo>
                    <a:pt x="392" y="1545"/>
                  </a:lnTo>
                  <a:close/>
                  <a:moveTo>
                    <a:pt x="108" y="1167"/>
                  </a:moveTo>
                  <a:lnTo>
                    <a:pt x="143" y="1209"/>
                  </a:lnTo>
                  <a:lnTo>
                    <a:pt x="170" y="1244"/>
                  </a:lnTo>
                  <a:lnTo>
                    <a:pt x="179" y="1258"/>
                  </a:lnTo>
                  <a:lnTo>
                    <a:pt x="187" y="1269"/>
                  </a:lnTo>
                  <a:lnTo>
                    <a:pt x="191" y="1276"/>
                  </a:lnTo>
                  <a:lnTo>
                    <a:pt x="192" y="1280"/>
                  </a:lnTo>
                  <a:lnTo>
                    <a:pt x="189" y="1279"/>
                  </a:lnTo>
                  <a:lnTo>
                    <a:pt x="183" y="1275"/>
                  </a:lnTo>
                  <a:lnTo>
                    <a:pt x="174" y="1267"/>
                  </a:lnTo>
                  <a:lnTo>
                    <a:pt x="162" y="1256"/>
                  </a:lnTo>
                  <a:lnTo>
                    <a:pt x="132" y="1225"/>
                  </a:lnTo>
                  <a:lnTo>
                    <a:pt x="97" y="1185"/>
                  </a:lnTo>
                  <a:lnTo>
                    <a:pt x="63" y="1144"/>
                  </a:lnTo>
                  <a:lnTo>
                    <a:pt x="36" y="1109"/>
                  </a:lnTo>
                  <a:lnTo>
                    <a:pt x="25" y="1095"/>
                  </a:lnTo>
                  <a:lnTo>
                    <a:pt x="18" y="1084"/>
                  </a:lnTo>
                  <a:lnTo>
                    <a:pt x="14" y="1075"/>
                  </a:lnTo>
                  <a:lnTo>
                    <a:pt x="13" y="1072"/>
                  </a:lnTo>
                  <a:lnTo>
                    <a:pt x="16" y="1072"/>
                  </a:lnTo>
                  <a:lnTo>
                    <a:pt x="22" y="1076"/>
                  </a:lnTo>
                  <a:lnTo>
                    <a:pt x="32" y="1085"/>
                  </a:lnTo>
                  <a:lnTo>
                    <a:pt x="43" y="1096"/>
                  </a:lnTo>
                  <a:lnTo>
                    <a:pt x="73" y="1128"/>
                  </a:lnTo>
                  <a:lnTo>
                    <a:pt x="108" y="1167"/>
                  </a:lnTo>
                  <a:close/>
                  <a:moveTo>
                    <a:pt x="339" y="1464"/>
                  </a:moveTo>
                  <a:lnTo>
                    <a:pt x="303" y="1422"/>
                  </a:lnTo>
                  <a:lnTo>
                    <a:pt x="273" y="1385"/>
                  </a:lnTo>
                  <a:lnTo>
                    <a:pt x="263" y="1370"/>
                  </a:lnTo>
                  <a:lnTo>
                    <a:pt x="255" y="1359"/>
                  </a:lnTo>
                  <a:lnTo>
                    <a:pt x="251" y="1351"/>
                  </a:lnTo>
                  <a:lnTo>
                    <a:pt x="251" y="1346"/>
                  </a:lnTo>
                  <a:lnTo>
                    <a:pt x="252" y="1346"/>
                  </a:lnTo>
                  <a:lnTo>
                    <a:pt x="253" y="1347"/>
                  </a:lnTo>
                  <a:lnTo>
                    <a:pt x="256" y="1348"/>
                  </a:lnTo>
                  <a:lnTo>
                    <a:pt x="260" y="1352"/>
                  </a:lnTo>
                  <a:lnTo>
                    <a:pt x="270" y="1360"/>
                  </a:lnTo>
                  <a:lnTo>
                    <a:pt x="282" y="1372"/>
                  </a:lnTo>
                  <a:lnTo>
                    <a:pt x="313" y="1405"/>
                  </a:lnTo>
                  <a:lnTo>
                    <a:pt x="351" y="1446"/>
                  </a:lnTo>
                  <a:lnTo>
                    <a:pt x="387" y="1489"/>
                  </a:lnTo>
                  <a:lnTo>
                    <a:pt x="416" y="1524"/>
                  </a:lnTo>
                  <a:lnTo>
                    <a:pt x="427" y="1539"/>
                  </a:lnTo>
                  <a:lnTo>
                    <a:pt x="435" y="1550"/>
                  </a:lnTo>
                  <a:lnTo>
                    <a:pt x="440" y="1559"/>
                  </a:lnTo>
                  <a:lnTo>
                    <a:pt x="441" y="1563"/>
                  </a:lnTo>
                  <a:lnTo>
                    <a:pt x="440" y="1563"/>
                  </a:lnTo>
                  <a:lnTo>
                    <a:pt x="437" y="1562"/>
                  </a:lnTo>
                  <a:lnTo>
                    <a:pt x="434" y="1561"/>
                  </a:lnTo>
                  <a:lnTo>
                    <a:pt x="431" y="1558"/>
                  </a:lnTo>
                  <a:lnTo>
                    <a:pt x="421" y="1549"/>
                  </a:lnTo>
                  <a:lnTo>
                    <a:pt x="408" y="1537"/>
                  </a:lnTo>
                  <a:lnTo>
                    <a:pt x="377" y="1506"/>
                  </a:lnTo>
                  <a:lnTo>
                    <a:pt x="339" y="1464"/>
                  </a:lnTo>
                  <a:close/>
                  <a:moveTo>
                    <a:pt x="309" y="1374"/>
                  </a:moveTo>
                  <a:lnTo>
                    <a:pt x="274" y="1332"/>
                  </a:lnTo>
                  <a:lnTo>
                    <a:pt x="246" y="1298"/>
                  </a:lnTo>
                  <a:lnTo>
                    <a:pt x="237" y="1284"/>
                  </a:lnTo>
                  <a:lnTo>
                    <a:pt x="229" y="1272"/>
                  </a:lnTo>
                  <a:lnTo>
                    <a:pt x="225" y="1264"/>
                  </a:lnTo>
                  <a:lnTo>
                    <a:pt x="224" y="1260"/>
                  </a:lnTo>
                  <a:lnTo>
                    <a:pt x="227" y="1260"/>
                  </a:lnTo>
                  <a:lnTo>
                    <a:pt x="233" y="1265"/>
                  </a:lnTo>
                  <a:lnTo>
                    <a:pt x="243" y="1273"/>
                  </a:lnTo>
                  <a:lnTo>
                    <a:pt x="255" y="1285"/>
                  </a:lnTo>
                  <a:lnTo>
                    <a:pt x="285" y="1316"/>
                  </a:lnTo>
                  <a:lnTo>
                    <a:pt x="321" y="1355"/>
                  </a:lnTo>
                  <a:lnTo>
                    <a:pt x="357" y="1397"/>
                  </a:lnTo>
                  <a:lnTo>
                    <a:pt x="384" y="1431"/>
                  </a:lnTo>
                  <a:lnTo>
                    <a:pt x="394" y="1446"/>
                  </a:lnTo>
                  <a:lnTo>
                    <a:pt x="402" y="1456"/>
                  </a:lnTo>
                  <a:lnTo>
                    <a:pt x="405" y="1464"/>
                  </a:lnTo>
                  <a:lnTo>
                    <a:pt x="406" y="1468"/>
                  </a:lnTo>
                  <a:lnTo>
                    <a:pt x="405" y="1468"/>
                  </a:lnTo>
                  <a:lnTo>
                    <a:pt x="403" y="1468"/>
                  </a:lnTo>
                  <a:lnTo>
                    <a:pt x="401" y="1466"/>
                  </a:lnTo>
                  <a:lnTo>
                    <a:pt x="396" y="1464"/>
                  </a:lnTo>
                  <a:lnTo>
                    <a:pt x="388" y="1455"/>
                  </a:lnTo>
                  <a:lnTo>
                    <a:pt x="376" y="1444"/>
                  </a:lnTo>
                  <a:lnTo>
                    <a:pt x="346" y="1413"/>
                  </a:lnTo>
                  <a:lnTo>
                    <a:pt x="309" y="1374"/>
                  </a:lnTo>
                  <a:close/>
                  <a:moveTo>
                    <a:pt x="556" y="1653"/>
                  </a:moveTo>
                  <a:lnTo>
                    <a:pt x="518" y="1610"/>
                  </a:lnTo>
                  <a:lnTo>
                    <a:pt x="489" y="1574"/>
                  </a:lnTo>
                  <a:lnTo>
                    <a:pt x="479" y="1559"/>
                  </a:lnTo>
                  <a:lnTo>
                    <a:pt x="471" y="1547"/>
                  </a:lnTo>
                  <a:lnTo>
                    <a:pt x="467" y="1539"/>
                  </a:lnTo>
                  <a:lnTo>
                    <a:pt x="466" y="1535"/>
                  </a:lnTo>
                  <a:lnTo>
                    <a:pt x="467" y="1534"/>
                  </a:lnTo>
                  <a:lnTo>
                    <a:pt x="469" y="1535"/>
                  </a:lnTo>
                  <a:lnTo>
                    <a:pt x="472" y="1537"/>
                  </a:lnTo>
                  <a:lnTo>
                    <a:pt x="475" y="1539"/>
                  </a:lnTo>
                  <a:lnTo>
                    <a:pt x="485" y="1548"/>
                  </a:lnTo>
                  <a:lnTo>
                    <a:pt x="498" y="1560"/>
                  </a:lnTo>
                  <a:lnTo>
                    <a:pt x="530" y="1592"/>
                  </a:lnTo>
                  <a:lnTo>
                    <a:pt x="568" y="1633"/>
                  </a:lnTo>
                  <a:lnTo>
                    <a:pt x="605" y="1675"/>
                  </a:lnTo>
                  <a:lnTo>
                    <a:pt x="635" y="1712"/>
                  </a:lnTo>
                  <a:lnTo>
                    <a:pt x="646" y="1727"/>
                  </a:lnTo>
                  <a:lnTo>
                    <a:pt x="653" y="1738"/>
                  </a:lnTo>
                  <a:lnTo>
                    <a:pt x="658" y="1747"/>
                  </a:lnTo>
                  <a:lnTo>
                    <a:pt x="659" y="1751"/>
                  </a:lnTo>
                  <a:lnTo>
                    <a:pt x="658" y="1751"/>
                  </a:lnTo>
                  <a:lnTo>
                    <a:pt x="656" y="1751"/>
                  </a:lnTo>
                  <a:lnTo>
                    <a:pt x="652" y="1749"/>
                  </a:lnTo>
                  <a:lnTo>
                    <a:pt x="649" y="1746"/>
                  </a:lnTo>
                  <a:lnTo>
                    <a:pt x="639" y="1738"/>
                  </a:lnTo>
                  <a:lnTo>
                    <a:pt x="626" y="1726"/>
                  </a:lnTo>
                  <a:lnTo>
                    <a:pt x="594" y="1694"/>
                  </a:lnTo>
                  <a:lnTo>
                    <a:pt x="556" y="1653"/>
                  </a:lnTo>
                  <a:close/>
                  <a:moveTo>
                    <a:pt x="291" y="1292"/>
                  </a:moveTo>
                  <a:lnTo>
                    <a:pt x="257" y="1252"/>
                  </a:lnTo>
                  <a:lnTo>
                    <a:pt x="230" y="1219"/>
                  </a:lnTo>
                  <a:lnTo>
                    <a:pt x="221" y="1205"/>
                  </a:lnTo>
                  <a:lnTo>
                    <a:pt x="214" y="1194"/>
                  </a:lnTo>
                  <a:lnTo>
                    <a:pt x="210" y="1187"/>
                  </a:lnTo>
                  <a:lnTo>
                    <a:pt x="209" y="1182"/>
                  </a:lnTo>
                  <a:lnTo>
                    <a:pt x="212" y="1183"/>
                  </a:lnTo>
                  <a:lnTo>
                    <a:pt x="218" y="1187"/>
                  </a:lnTo>
                  <a:lnTo>
                    <a:pt x="227" y="1194"/>
                  </a:lnTo>
                  <a:lnTo>
                    <a:pt x="239" y="1206"/>
                  </a:lnTo>
                  <a:lnTo>
                    <a:pt x="267" y="1235"/>
                  </a:lnTo>
                  <a:lnTo>
                    <a:pt x="301" y="1274"/>
                  </a:lnTo>
                  <a:lnTo>
                    <a:pt x="335" y="1314"/>
                  </a:lnTo>
                  <a:lnTo>
                    <a:pt x="362" y="1347"/>
                  </a:lnTo>
                  <a:lnTo>
                    <a:pt x="372" y="1360"/>
                  </a:lnTo>
                  <a:lnTo>
                    <a:pt x="379" y="1371"/>
                  </a:lnTo>
                  <a:lnTo>
                    <a:pt x="382" y="1379"/>
                  </a:lnTo>
                  <a:lnTo>
                    <a:pt x="384" y="1383"/>
                  </a:lnTo>
                  <a:lnTo>
                    <a:pt x="382" y="1383"/>
                  </a:lnTo>
                  <a:lnTo>
                    <a:pt x="380" y="1383"/>
                  </a:lnTo>
                  <a:lnTo>
                    <a:pt x="378" y="1381"/>
                  </a:lnTo>
                  <a:lnTo>
                    <a:pt x="374" y="1379"/>
                  </a:lnTo>
                  <a:lnTo>
                    <a:pt x="365" y="1371"/>
                  </a:lnTo>
                  <a:lnTo>
                    <a:pt x="353" y="1360"/>
                  </a:lnTo>
                  <a:lnTo>
                    <a:pt x="325" y="1330"/>
                  </a:lnTo>
                  <a:lnTo>
                    <a:pt x="291" y="1292"/>
                  </a:lnTo>
                  <a:close/>
                  <a:moveTo>
                    <a:pt x="526" y="1561"/>
                  </a:moveTo>
                  <a:lnTo>
                    <a:pt x="490" y="1520"/>
                  </a:lnTo>
                  <a:lnTo>
                    <a:pt x="462" y="1484"/>
                  </a:lnTo>
                  <a:lnTo>
                    <a:pt x="452" y="1470"/>
                  </a:lnTo>
                  <a:lnTo>
                    <a:pt x="445" y="1458"/>
                  </a:lnTo>
                  <a:lnTo>
                    <a:pt x="441" y="1451"/>
                  </a:lnTo>
                  <a:lnTo>
                    <a:pt x="440" y="1447"/>
                  </a:lnTo>
                  <a:lnTo>
                    <a:pt x="441" y="1447"/>
                  </a:lnTo>
                  <a:lnTo>
                    <a:pt x="443" y="1447"/>
                  </a:lnTo>
                  <a:lnTo>
                    <a:pt x="445" y="1449"/>
                  </a:lnTo>
                  <a:lnTo>
                    <a:pt x="449" y="1451"/>
                  </a:lnTo>
                  <a:lnTo>
                    <a:pt x="459" y="1460"/>
                  </a:lnTo>
                  <a:lnTo>
                    <a:pt x="471" y="1470"/>
                  </a:lnTo>
                  <a:lnTo>
                    <a:pt x="502" y="1502"/>
                  </a:lnTo>
                  <a:lnTo>
                    <a:pt x="539" y="1542"/>
                  </a:lnTo>
                  <a:lnTo>
                    <a:pt x="574" y="1583"/>
                  </a:lnTo>
                  <a:lnTo>
                    <a:pt x="602" y="1617"/>
                  </a:lnTo>
                  <a:lnTo>
                    <a:pt x="612" y="1631"/>
                  </a:lnTo>
                  <a:lnTo>
                    <a:pt x="620" y="1643"/>
                  </a:lnTo>
                  <a:lnTo>
                    <a:pt x="624" y="1651"/>
                  </a:lnTo>
                  <a:lnTo>
                    <a:pt x="625" y="1654"/>
                  </a:lnTo>
                  <a:lnTo>
                    <a:pt x="624" y="1655"/>
                  </a:lnTo>
                  <a:lnTo>
                    <a:pt x="622" y="1654"/>
                  </a:lnTo>
                  <a:lnTo>
                    <a:pt x="619" y="1653"/>
                  </a:lnTo>
                  <a:lnTo>
                    <a:pt x="616" y="1651"/>
                  </a:lnTo>
                  <a:lnTo>
                    <a:pt x="606" y="1642"/>
                  </a:lnTo>
                  <a:lnTo>
                    <a:pt x="593" y="1631"/>
                  </a:lnTo>
                  <a:lnTo>
                    <a:pt x="563" y="1601"/>
                  </a:lnTo>
                  <a:lnTo>
                    <a:pt x="526" y="1561"/>
                  </a:lnTo>
                  <a:close/>
                  <a:moveTo>
                    <a:pt x="281" y="1219"/>
                  </a:moveTo>
                  <a:lnTo>
                    <a:pt x="249" y="1180"/>
                  </a:lnTo>
                  <a:lnTo>
                    <a:pt x="224" y="1148"/>
                  </a:lnTo>
                  <a:lnTo>
                    <a:pt x="214" y="1135"/>
                  </a:lnTo>
                  <a:lnTo>
                    <a:pt x="208" y="1124"/>
                  </a:lnTo>
                  <a:lnTo>
                    <a:pt x="204" y="1117"/>
                  </a:lnTo>
                  <a:lnTo>
                    <a:pt x="203" y="1113"/>
                  </a:lnTo>
                  <a:lnTo>
                    <a:pt x="204" y="1113"/>
                  </a:lnTo>
                  <a:lnTo>
                    <a:pt x="206" y="1113"/>
                  </a:lnTo>
                  <a:lnTo>
                    <a:pt x="209" y="1114"/>
                  </a:lnTo>
                  <a:lnTo>
                    <a:pt x="212" y="1117"/>
                  </a:lnTo>
                  <a:lnTo>
                    <a:pt x="221" y="1124"/>
                  </a:lnTo>
                  <a:lnTo>
                    <a:pt x="232" y="1135"/>
                  </a:lnTo>
                  <a:lnTo>
                    <a:pt x="259" y="1164"/>
                  </a:lnTo>
                  <a:lnTo>
                    <a:pt x="293" y="1199"/>
                  </a:lnTo>
                  <a:lnTo>
                    <a:pt x="325" y="1238"/>
                  </a:lnTo>
                  <a:lnTo>
                    <a:pt x="350" y="1271"/>
                  </a:lnTo>
                  <a:lnTo>
                    <a:pt x="360" y="1284"/>
                  </a:lnTo>
                  <a:lnTo>
                    <a:pt x="366" y="1294"/>
                  </a:lnTo>
                  <a:lnTo>
                    <a:pt x="369" y="1302"/>
                  </a:lnTo>
                  <a:lnTo>
                    <a:pt x="371" y="1305"/>
                  </a:lnTo>
                  <a:lnTo>
                    <a:pt x="369" y="1306"/>
                  </a:lnTo>
                  <a:lnTo>
                    <a:pt x="367" y="1305"/>
                  </a:lnTo>
                  <a:lnTo>
                    <a:pt x="365" y="1304"/>
                  </a:lnTo>
                  <a:lnTo>
                    <a:pt x="362" y="1302"/>
                  </a:lnTo>
                  <a:lnTo>
                    <a:pt x="353" y="1294"/>
                  </a:lnTo>
                  <a:lnTo>
                    <a:pt x="342" y="1284"/>
                  </a:lnTo>
                  <a:lnTo>
                    <a:pt x="314" y="1256"/>
                  </a:lnTo>
                  <a:lnTo>
                    <a:pt x="281" y="1219"/>
                  </a:lnTo>
                  <a:close/>
                  <a:moveTo>
                    <a:pt x="508" y="1477"/>
                  </a:moveTo>
                  <a:lnTo>
                    <a:pt x="473" y="1438"/>
                  </a:lnTo>
                  <a:lnTo>
                    <a:pt x="446" y="1403"/>
                  </a:lnTo>
                  <a:lnTo>
                    <a:pt x="436" y="1390"/>
                  </a:lnTo>
                  <a:lnTo>
                    <a:pt x="429" y="1380"/>
                  </a:lnTo>
                  <a:lnTo>
                    <a:pt x="426" y="1371"/>
                  </a:lnTo>
                  <a:lnTo>
                    <a:pt x="425" y="1368"/>
                  </a:lnTo>
                  <a:lnTo>
                    <a:pt x="426" y="1367"/>
                  </a:lnTo>
                  <a:lnTo>
                    <a:pt x="428" y="1368"/>
                  </a:lnTo>
                  <a:lnTo>
                    <a:pt x="431" y="1369"/>
                  </a:lnTo>
                  <a:lnTo>
                    <a:pt x="434" y="1371"/>
                  </a:lnTo>
                  <a:lnTo>
                    <a:pt x="443" y="1379"/>
                  </a:lnTo>
                  <a:lnTo>
                    <a:pt x="455" y="1389"/>
                  </a:lnTo>
                  <a:lnTo>
                    <a:pt x="484" y="1420"/>
                  </a:lnTo>
                  <a:lnTo>
                    <a:pt x="520" y="1458"/>
                  </a:lnTo>
                  <a:lnTo>
                    <a:pt x="553" y="1497"/>
                  </a:lnTo>
                  <a:lnTo>
                    <a:pt x="580" y="1532"/>
                  </a:lnTo>
                  <a:lnTo>
                    <a:pt x="591" y="1545"/>
                  </a:lnTo>
                  <a:lnTo>
                    <a:pt x="597" y="1556"/>
                  </a:lnTo>
                  <a:lnTo>
                    <a:pt x="602" y="1563"/>
                  </a:lnTo>
                  <a:lnTo>
                    <a:pt x="603" y="1567"/>
                  </a:lnTo>
                  <a:lnTo>
                    <a:pt x="602" y="1569"/>
                  </a:lnTo>
                  <a:lnTo>
                    <a:pt x="599" y="1567"/>
                  </a:lnTo>
                  <a:lnTo>
                    <a:pt x="596" y="1566"/>
                  </a:lnTo>
                  <a:lnTo>
                    <a:pt x="593" y="1563"/>
                  </a:lnTo>
                  <a:lnTo>
                    <a:pt x="583" y="1556"/>
                  </a:lnTo>
                  <a:lnTo>
                    <a:pt x="572" y="1545"/>
                  </a:lnTo>
                  <a:lnTo>
                    <a:pt x="542" y="1516"/>
                  </a:lnTo>
                  <a:lnTo>
                    <a:pt x="508" y="1477"/>
                  </a:lnTo>
                  <a:close/>
                  <a:moveTo>
                    <a:pt x="89" y="897"/>
                  </a:moveTo>
                  <a:lnTo>
                    <a:pt x="118" y="933"/>
                  </a:lnTo>
                  <a:lnTo>
                    <a:pt x="141" y="963"/>
                  </a:lnTo>
                  <a:lnTo>
                    <a:pt x="149" y="975"/>
                  </a:lnTo>
                  <a:lnTo>
                    <a:pt x="156" y="985"/>
                  </a:lnTo>
                  <a:lnTo>
                    <a:pt x="159" y="992"/>
                  </a:lnTo>
                  <a:lnTo>
                    <a:pt x="159" y="996"/>
                  </a:lnTo>
                  <a:lnTo>
                    <a:pt x="157" y="996"/>
                  </a:lnTo>
                  <a:lnTo>
                    <a:pt x="151" y="991"/>
                  </a:lnTo>
                  <a:lnTo>
                    <a:pt x="144" y="985"/>
                  </a:lnTo>
                  <a:lnTo>
                    <a:pt x="133" y="975"/>
                  </a:lnTo>
                  <a:lnTo>
                    <a:pt x="108" y="949"/>
                  </a:lnTo>
                  <a:lnTo>
                    <a:pt x="78" y="915"/>
                  </a:lnTo>
                  <a:lnTo>
                    <a:pt x="49" y="880"/>
                  </a:lnTo>
                  <a:lnTo>
                    <a:pt x="26" y="850"/>
                  </a:lnTo>
                  <a:lnTo>
                    <a:pt x="19" y="837"/>
                  </a:lnTo>
                  <a:lnTo>
                    <a:pt x="12" y="827"/>
                  </a:lnTo>
                  <a:lnTo>
                    <a:pt x="9" y="821"/>
                  </a:lnTo>
                  <a:lnTo>
                    <a:pt x="9" y="817"/>
                  </a:lnTo>
                  <a:lnTo>
                    <a:pt x="11" y="817"/>
                  </a:lnTo>
                  <a:lnTo>
                    <a:pt x="16" y="821"/>
                  </a:lnTo>
                  <a:lnTo>
                    <a:pt x="24" y="828"/>
                  </a:lnTo>
                  <a:lnTo>
                    <a:pt x="35" y="837"/>
                  </a:lnTo>
                  <a:lnTo>
                    <a:pt x="60" y="864"/>
                  </a:lnTo>
                  <a:lnTo>
                    <a:pt x="89" y="897"/>
                  </a:lnTo>
                  <a:close/>
                  <a:moveTo>
                    <a:pt x="209" y="1053"/>
                  </a:moveTo>
                  <a:lnTo>
                    <a:pt x="209" y="1052"/>
                  </a:lnTo>
                  <a:lnTo>
                    <a:pt x="211" y="1052"/>
                  </a:lnTo>
                  <a:lnTo>
                    <a:pt x="213" y="1054"/>
                  </a:lnTo>
                  <a:lnTo>
                    <a:pt x="216" y="1056"/>
                  </a:lnTo>
                  <a:lnTo>
                    <a:pt x="225" y="1062"/>
                  </a:lnTo>
                  <a:lnTo>
                    <a:pt x="236" y="1072"/>
                  </a:lnTo>
                  <a:lnTo>
                    <a:pt x="263" y="1100"/>
                  </a:lnTo>
                  <a:lnTo>
                    <a:pt x="294" y="1135"/>
                  </a:lnTo>
                  <a:lnTo>
                    <a:pt x="324" y="1172"/>
                  </a:lnTo>
                  <a:lnTo>
                    <a:pt x="349" y="1204"/>
                  </a:lnTo>
                  <a:lnTo>
                    <a:pt x="358" y="1217"/>
                  </a:lnTo>
                  <a:lnTo>
                    <a:pt x="364" y="1226"/>
                  </a:lnTo>
                  <a:lnTo>
                    <a:pt x="368" y="1234"/>
                  </a:lnTo>
                  <a:lnTo>
                    <a:pt x="368" y="1237"/>
                  </a:lnTo>
                  <a:lnTo>
                    <a:pt x="366" y="1237"/>
                  </a:lnTo>
                  <a:lnTo>
                    <a:pt x="360" y="1234"/>
                  </a:lnTo>
                  <a:lnTo>
                    <a:pt x="351" y="1226"/>
                  </a:lnTo>
                  <a:lnTo>
                    <a:pt x="341" y="1217"/>
                  </a:lnTo>
                  <a:lnTo>
                    <a:pt x="314" y="1190"/>
                  </a:lnTo>
                  <a:lnTo>
                    <a:pt x="282" y="1154"/>
                  </a:lnTo>
                  <a:lnTo>
                    <a:pt x="252" y="1117"/>
                  </a:lnTo>
                  <a:lnTo>
                    <a:pt x="227" y="1086"/>
                  </a:lnTo>
                  <a:lnTo>
                    <a:pt x="218" y="1073"/>
                  </a:lnTo>
                  <a:lnTo>
                    <a:pt x="212" y="1063"/>
                  </a:lnTo>
                  <a:lnTo>
                    <a:pt x="209" y="1056"/>
                  </a:lnTo>
                  <a:lnTo>
                    <a:pt x="209" y="1053"/>
                  </a:lnTo>
                  <a:close/>
                  <a:moveTo>
                    <a:pt x="499" y="1402"/>
                  </a:moveTo>
                  <a:lnTo>
                    <a:pt x="467" y="1364"/>
                  </a:lnTo>
                  <a:lnTo>
                    <a:pt x="441" y="1331"/>
                  </a:lnTo>
                  <a:lnTo>
                    <a:pt x="431" y="1318"/>
                  </a:lnTo>
                  <a:lnTo>
                    <a:pt x="425" y="1307"/>
                  </a:lnTo>
                  <a:lnTo>
                    <a:pt x="420" y="1300"/>
                  </a:lnTo>
                  <a:lnTo>
                    <a:pt x="420" y="1297"/>
                  </a:lnTo>
                  <a:lnTo>
                    <a:pt x="421" y="1296"/>
                  </a:lnTo>
                  <a:lnTo>
                    <a:pt x="422" y="1297"/>
                  </a:lnTo>
                  <a:lnTo>
                    <a:pt x="426" y="1298"/>
                  </a:lnTo>
                  <a:lnTo>
                    <a:pt x="429" y="1300"/>
                  </a:lnTo>
                  <a:lnTo>
                    <a:pt x="437" y="1307"/>
                  </a:lnTo>
                  <a:lnTo>
                    <a:pt x="449" y="1317"/>
                  </a:lnTo>
                  <a:lnTo>
                    <a:pt x="477" y="1346"/>
                  </a:lnTo>
                  <a:lnTo>
                    <a:pt x="511" y="1382"/>
                  </a:lnTo>
                  <a:lnTo>
                    <a:pt x="543" y="1421"/>
                  </a:lnTo>
                  <a:lnTo>
                    <a:pt x="569" y="1453"/>
                  </a:lnTo>
                  <a:lnTo>
                    <a:pt x="579" y="1467"/>
                  </a:lnTo>
                  <a:lnTo>
                    <a:pt x="585" y="1477"/>
                  </a:lnTo>
                  <a:lnTo>
                    <a:pt x="590" y="1484"/>
                  </a:lnTo>
                  <a:lnTo>
                    <a:pt x="590" y="1489"/>
                  </a:lnTo>
                  <a:lnTo>
                    <a:pt x="589" y="1489"/>
                  </a:lnTo>
                  <a:lnTo>
                    <a:pt x="588" y="1489"/>
                  </a:lnTo>
                  <a:lnTo>
                    <a:pt x="584" y="1488"/>
                  </a:lnTo>
                  <a:lnTo>
                    <a:pt x="581" y="1484"/>
                  </a:lnTo>
                  <a:lnTo>
                    <a:pt x="572" y="1478"/>
                  </a:lnTo>
                  <a:lnTo>
                    <a:pt x="561" y="1467"/>
                  </a:lnTo>
                  <a:lnTo>
                    <a:pt x="532" y="1439"/>
                  </a:lnTo>
                  <a:lnTo>
                    <a:pt x="499" y="1402"/>
                  </a:lnTo>
                  <a:close/>
                  <a:moveTo>
                    <a:pt x="175" y="944"/>
                  </a:moveTo>
                  <a:lnTo>
                    <a:pt x="173" y="944"/>
                  </a:lnTo>
                  <a:lnTo>
                    <a:pt x="168" y="940"/>
                  </a:lnTo>
                  <a:lnTo>
                    <a:pt x="160" y="934"/>
                  </a:lnTo>
                  <a:lnTo>
                    <a:pt x="150" y="925"/>
                  </a:lnTo>
                  <a:lnTo>
                    <a:pt x="127" y="901"/>
                  </a:lnTo>
                  <a:lnTo>
                    <a:pt x="97" y="867"/>
                  </a:lnTo>
                  <a:lnTo>
                    <a:pt x="69" y="834"/>
                  </a:lnTo>
                  <a:lnTo>
                    <a:pt x="48" y="804"/>
                  </a:lnTo>
                  <a:lnTo>
                    <a:pt x="40" y="793"/>
                  </a:lnTo>
                  <a:lnTo>
                    <a:pt x="34" y="783"/>
                  </a:lnTo>
                  <a:lnTo>
                    <a:pt x="32" y="776"/>
                  </a:lnTo>
                  <a:lnTo>
                    <a:pt x="31" y="773"/>
                  </a:lnTo>
                  <a:lnTo>
                    <a:pt x="34" y="773"/>
                  </a:lnTo>
                  <a:lnTo>
                    <a:pt x="38" y="776"/>
                  </a:lnTo>
                  <a:lnTo>
                    <a:pt x="46" y="783"/>
                  </a:lnTo>
                  <a:lnTo>
                    <a:pt x="55" y="792"/>
                  </a:lnTo>
                  <a:lnTo>
                    <a:pt x="80" y="817"/>
                  </a:lnTo>
                  <a:lnTo>
                    <a:pt x="108" y="850"/>
                  </a:lnTo>
                  <a:lnTo>
                    <a:pt x="136" y="883"/>
                  </a:lnTo>
                  <a:lnTo>
                    <a:pt x="158" y="912"/>
                  </a:lnTo>
                  <a:lnTo>
                    <a:pt x="165" y="924"/>
                  </a:lnTo>
                  <a:lnTo>
                    <a:pt x="172" y="934"/>
                  </a:lnTo>
                  <a:lnTo>
                    <a:pt x="175" y="940"/>
                  </a:lnTo>
                  <a:lnTo>
                    <a:pt x="175" y="944"/>
                  </a:lnTo>
                  <a:close/>
                  <a:moveTo>
                    <a:pt x="305" y="1079"/>
                  </a:moveTo>
                  <a:lnTo>
                    <a:pt x="334" y="1113"/>
                  </a:lnTo>
                  <a:lnTo>
                    <a:pt x="358" y="1143"/>
                  </a:lnTo>
                  <a:lnTo>
                    <a:pt x="366" y="1156"/>
                  </a:lnTo>
                  <a:lnTo>
                    <a:pt x="372" y="1166"/>
                  </a:lnTo>
                  <a:lnTo>
                    <a:pt x="375" y="1172"/>
                  </a:lnTo>
                  <a:lnTo>
                    <a:pt x="376" y="1177"/>
                  </a:lnTo>
                  <a:lnTo>
                    <a:pt x="373" y="1177"/>
                  </a:lnTo>
                  <a:lnTo>
                    <a:pt x="367" y="1172"/>
                  </a:lnTo>
                  <a:lnTo>
                    <a:pt x="360" y="1166"/>
                  </a:lnTo>
                  <a:lnTo>
                    <a:pt x="349" y="1156"/>
                  </a:lnTo>
                  <a:lnTo>
                    <a:pt x="323" y="1130"/>
                  </a:lnTo>
                  <a:lnTo>
                    <a:pt x="293" y="1097"/>
                  </a:lnTo>
                  <a:lnTo>
                    <a:pt x="264" y="1061"/>
                  </a:lnTo>
                  <a:lnTo>
                    <a:pt x="241" y="1031"/>
                  </a:lnTo>
                  <a:lnTo>
                    <a:pt x="232" y="1019"/>
                  </a:lnTo>
                  <a:lnTo>
                    <a:pt x="226" y="1010"/>
                  </a:lnTo>
                  <a:lnTo>
                    <a:pt x="223" y="1002"/>
                  </a:lnTo>
                  <a:lnTo>
                    <a:pt x="223" y="999"/>
                  </a:lnTo>
                  <a:lnTo>
                    <a:pt x="225" y="999"/>
                  </a:lnTo>
                  <a:lnTo>
                    <a:pt x="230" y="1002"/>
                  </a:lnTo>
                  <a:lnTo>
                    <a:pt x="239" y="1008"/>
                  </a:lnTo>
                  <a:lnTo>
                    <a:pt x="249" y="1018"/>
                  </a:lnTo>
                  <a:lnTo>
                    <a:pt x="274" y="1044"/>
                  </a:lnTo>
                  <a:lnTo>
                    <a:pt x="305" y="1079"/>
                  </a:lnTo>
                  <a:close/>
                  <a:moveTo>
                    <a:pt x="426" y="1233"/>
                  </a:moveTo>
                  <a:lnTo>
                    <a:pt x="427" y="1233"/>
                  </a:lnTo>
                  <a:lnTo>
                    <a:pt x="428" y="1233"/>
                  </a:lnTo>
                  <a:lnTo>
                    <a:pt x="431" y="1234"/>
                  </a:lnTo>
                  <a:lnTo>
                    <a:pt x="434" y="1236"/>
                  </a:lnTo>
                  <a:lnTo>
                    <a:pt x="443" y="1244"/>
                  </a:lnTo>
                  <a:lnTo>
                    <a:pt x="454" y="1253"/>
                  </a:lnTo>
                  <a:lnTo>
                    <a:pt x="481" y="1280"/>
                  </a:lnTo>
                  <a:lnTo>
                    <a:pt x="513" y="1316"/>
                  </a:lnTo>
                  <a:lnTo>
                    <a:pt x="544" y="1353"/>
                  </a:lnTo>
                  <a:lnTo>
                    <a:pt x="569" y="1384"/>
                  </a:lnTo>
                  <a:lnTo>
                    <a:pt x="578" y="1397"/>
                  </a:lnTo>
                  <a:lnTo>
                    <a:pt x="584" y="1408"/>
                  </a:lnTo>
                  <a:lnTo>
                    <a:pt x="589" y="1414"/>
                  </a:lnTo>
                  <a:lnTo>
                    <a:pt x="589" y="1419"/>
                  </a:lnTo>
                  <a:lnTo>
                    <a:pt x="588" y="1419"/>
                  </a:lnTo>
                  <a:lnTo>
                    <a:pt x="585" y="1419"/>
                  </a:lnTo>
                  <a:lnTo>
                    <a:pt x="583" y="1417"/>
                  </a:lnTo>
                  <a:lnTo>
                    <a:pt x="580" y="1415"/>
                  </a:lnTo>
                  <a:lnTo>
                    <a:pt x="571" y="1408"/>
                  </a:lnTo>
                  <a:lnTo>
                    <a:pt x="561" y="1398"/>
                  </a:lnTo>
                  <a:lnTo>
                    <a:pt x="532" y="1371"/>
                  </a:lnTo>
                  <a:lnTo>
                    <a:pt x="500" y="1335"/>
                  </a:lnTo>
                  <a:lnTo>
                    <a:pt x="470" y="1299"/>
                  </a:lnTo>
                  <a:lnTo>
                    <a:pt x="445" y="1267"/>
                  </a:lnTo>
                  <a:lnTo>
                    <a:pt x="436" y="1255"/>
                  </a:lnTo>
                  <a:lnTo>
                    <a:pt x="430" y="1244"/>
                  </a:lnTo>
                  <a:lnTo>
                    <a:pt x="426" y="1237"/>
                  </a:lnTo>
                  <a:lnTo>
                    <a:pt x="426" y="1233"/>
                  </a:lnTo>
                  <a:close/>
                  <a:moveTo>
                    <a:pt x="137" y="809"/>
                  </a:moveTo>
                  <a:lnTo>
                    <a:pt x="163" y="841"/>
                  </a:lnTo>
                  <a:lnTo>
                    <a:pt x="185" y="869"/>
                  </a:lnTo>
                  <a:lnTo>
                    <a:pt x="192" y="881"/>
                  </a:lnTo>
                  <a:lnTo>
                    <a:pt x="198" y="890"/>
                  </a:lnTo>
                  <a:lnTo>
                    <a:pt x="200" y="896"/>
                  </a:lnTo>
                  <a:lnTo>
                    <a:pt x="201" y="899"/>
                  </a:lnTo>
                  <a:lnTo>
                    <a:pt x="198" y="899"/>
                  </a:lnTo>
                  <a:lnTo>
                    <a:pt x="194" y="896"/>
                  </a:lnTo>
                  <a:lnTo>
                    <a:pt x="186" y="891"/>
                  </a:lnTo>
                  <a:lnTo>
                    <a:pt x="176" y="882"/>
                  </a:lnTo>
                  <a:lnTo>
                    <a:pt x="154" y="858"/>
                  </a:lnTo>
                  <a:lnTo>
                    <a:pt x="127" y="827"/>
                  </a:lnTo>
                  <a:lnTo>
                    <a:pt x="100" y="795"/>
                  </a:lnTo>
                  <a:lnTo>
                    <a:pt x="79" y="767"/>
                  </a:lnTo>
                  <a:lnTo>
                    <a:pt x="70" y="755"/>
                  </a:lnTo>
                  <a:lnTo>
                    <a:pt x="65" y="746"/>
                  </a:lnTo>
                  <a:lnTo>
                    <a:pt x="63" y="740"/>
                  </a:lnTo>
                  <a:lnTo>
                    <a:pt x="62" y="736"/>
                  </a:lnTo>
                  <a:lnTo>
                    <a:pt x="65" y="735"/>
                  </a:lnTo>
                  <a:lnTo>
                    <a:pt x="69" y="739"/>
                  </a:lnTo>
                  <a:lnTo>
                    <a:pt x="77" y="745"/>
                  </a:lnTo>
                  <a:lnTo>
                    <a:pt x="87" y="754"/>
                  </a:lnTo>
                  <a:lnTo>
                    <a:pt x="109" y="778"/>
                  </a:lnTo>
                  <a:lnTo>
                    <a:pt x="137" y="809"/>
                  </a:lnTo>
                  <a:close/>
                  <a:moveTo>
                    <a:pt x="325" y="1029"/>
                  </a:moveTo>
                  <a:lnTo>
                    <a:pt x="353" y="1062"/>
                  </a:lnTo>
                  <a:lnTo>
                    <a:pt x="376" y="1092"/>
                  </a:lnTo>
                  <a:lnTo>
                    <a:pt x="384" y="1103"/>
                  </a:lnTo>
                  <a:lnTo>
                    <a:pt x="390" y="1112"/>
                  </a:lnTo>
                  <a:lnTo>
                    <a:pt x="392" y="1120"/>
                  </a:lnTo>
                  <a:lnTo>
                    <a:pt x="393" y="1123"/>
                  </a:lnTo>
                  <a:lnTo>
                    <a:pt x="390" y="1123"/>
                  </a:lnTo>
                  <a:lnTo>
                    <a:pt x="385" y="1120"/>
                  </a:lnTo>
                  <a:lnTo>
                    <a:pt x="377" y="1113"/>
                  </a:lnTo>
                  <a:lnTo>
                    <a:pt x="367" y="1105"/>
                  </a:lnTo>
                  <a:lnTo>
                    <a:pt x="342" y="1080"/>
                  </a:lnTo>
                  <a:lnTo>
                    <a:pt x="313" y="1047"/>
                  </a:lnTo>
                  <a:lnTo>
                    <a:pt x="285" y="1013"/>
                  </a:lnTo>
                  <a:lnTo>
                    <a:pt x="264" y="984"/>
                  </a:lnTo>
                  <a:lnTo>
                    <a:pt x="255" y="972"/>
                  </a:lnTo>
                  <a:lnTo>
                    <a:pt x="250" y="963"/>
                  </a:lnTo>
                  <a:lnTo>
                    <a:pt x="246" y="956"/>
                  </a:lnTo>
                  <a:lnTo>
                    <a:pt x="245" y="952"/>
                  </a:lnTo>
                  <a:lnTo>
                    <a:pt x="249" y="952"/>
                  </a:lnTo>
                  <a:lnTo>
                    <a:pt x="254" y="956"/>
                  </a:lnTo>
                  <a:lnTo>
                    <a:pt x="262" y="962"/>
                  </a:lnTo>
                  <a:lnTo>
                    <a:pt x="271" y="971"/>
                  </a:lnTo>
                  <a:lnTo>
                    <a:pt x="296" y="996"/>
                  </a:lnTo>
                  <a:lnTo>
                    <a:pt x="325" y="1029"/>
                  </a:lnTo>
                  <a:close/>
                  <a:moveTo>
                    <a:pt x="525" y="1257"/>
                  </a:moveTo>
                  <a:lnTo>
                    <a:pt x="555" y="1292"/>
                  </a:lnTo>
                  <a:lnTo>
                    <a:pt x="578" y="1322"/>
                  </a:lnTo>
                  <a:lnTo>
                    <a:pt x="586" y="1334"/>
                  </a:lnTo>
                  <a:lnTo>
                    <a:pt x="593" y="1345"/>
                  </a:lnTo>
                  <a:lnTo>
                    <a:pt x="596" y="1352"/>
                  </a:lnTo>
                  <a:lnTo>
                    <a:pt x="597" y="1356"/>
                  </a:lnTo>
                  <a:lnTo>
                    <a:pt x="596" y="1356"/>
                  </a:lnTo>
                  <a:lnTo>
                    <a:pt x="594" y="1356"/>
                  </a:lnTo>
                  <a:lnTo>
                    <a:pt x="592" y="1354"/>
                  </a:lnTo>
                  <a:lnTo>
                    <a:pt x="589" y="1352"/>
                  </a:lnTo>
                  <a:lnTo>
                    <a:pt x="580" y="1345"/>
                  </a:lnTo>
                  <a:lnTo>
                    <a:pt x="570" y="1337"/>
                  </a:lnTo>
                  <a:lnTo>
                    <a:pt x="543" y="1310"/>
                  </a:lnTo>
                  <a:lnTo>
                    <a:pt x="512" y="1276"/>
                  </a:lnTo>
                  <a:lnTo>
                    <a:pt x="483" y="1240"/>
                  </a:lnTo>
                  <a:lnTo>
                    <a:pt x="459" y="1210"/>
                  </a:lnTo>
                  <a:lnTo>
                    <a:pt x="450" y="1198"/>
                  </a:lnTo>
                  <a:lnTo>
                    <a:pt x="444" y="1189"/>
                  </a:lnTo>
                  <a:lnTo>
                    <a:pt x="441" y="1181"/>
                  </a:lnTo>
                  <a:lnTo>
                    <a:pt x="441" y="1178"/>
                  </a:lnTo>
                  <a:lnTo>
                    <a:pt x="442" y="1177"/>
                  </a:lnTo>
                  <a:lnTo>
                    <a:pt x="444" y="1178"/>
                  </a:lnTo>
                  <a:lnTo>
                    <a:pt x="446" y="1179"/>
                  </a:lnTo>
                  <a:lnTo>
                    <a:pt x="449" y="1181"/>
                  </a:lnTo>
                  <a:lnTo>
                    <a:pt x="457" y="1188"/>
                  </a:lnTo>
                  <a:lnTo>
                    <a:pt x="468" y="1197"/>
                  </a:lnTo>
                  <a:lnTo>
                    <a:pt x="494" y="1223"/>
                  </a:lnTo>
                  <a:lnTo>
                    <a:pt x="525" y="1257"/>
                  </a:lnTo>
                  <a:close/>
                  <a:moveTo>
                    <a:pt x="174" y="775"/>
                  </a:moveTo>
                  <a:lnTo>
                    <a:pt x="200" y="807"/>
                  </a:lnTo>
                  <a:lnTo>
                    <a:pt x="219" y="833"/>
                  </a:lnTo>
                  <a:lnTo>
                    <a:pt x="227" y="844"/>
                  </a:lnTo>
                  <a:lnTo>
                    <a:pt x="232" y="853"/>
                  </a:lnTo>
                  <a:lnTo>
                    <a:pt x="236" y="860"/>
                  </a:lnTo>
                  <a:lnTo>
                    <a:pt x="236" y="863"/>
                  </a:lnTo>
                  <a:lnTo>
                    <a:pt x="233" y="863"/>
                  </a:lnTo>
                  <a:lnTo>
                    <a:pt x="228" y="860"/>
                  </a:lnTo>
                  <a:lnTo>
                    <a:pt x="221" y="854"/>
                  </a:lnTo>
                  <a:lnTo>
                    <a:pt x="212" y="845"/>
                  </a:lnTo>
                  <a:lnTo>
                    <a:pt x="189" y="823"/>
                  </a:lnTo>
                  <a:lnTo>
                    <a:pt x="163" y="793"/>
                  </a:lnTo>
                  <a:lnTo>
                    <a:pt x="137" y="761"/>
                  </a:lnTo>
                  <a:lnTo>
                    <a:pt x="118" y="734"/>
                  </a:lnTo>
                  <a:lnTo>
                    <a:pt x="110" y="724"/>
                  </a:lnTo>
                  <a:lnTo>
                    <a:pt x="105" y="715"/>
                  </a:lnTo>
                  <a:lnTo>
                    <a:pt x="103" y="708"/>
                  </a:lnTo>
                  <a:lnTo>
                    <a:pt x="102" y="705"/>
                  </a:lnTo>
                  <a:lnTo>
                    <a:pt x="105" y="705"/>
                  </a:lnTo>
                  <a:lnTo>
                    <a:pt x="109" y="707"/>
                  </a:lnTo>
                  <a:lnTo>
                    <a:pt x="117" y="714"/>
                  </a:lnTo>
                  <a:lnTo>
                    <a:pt x="126" y="721"/>
                  </a:lnTo>
                  <a:lnTo>
                    <a:pt x="148" y="745"/>
                  </a:lnTo>
                  <a:lnTo>
                    <a:pt x="174" y="775"/>
                  </a:lnTo>
                  <a:close/>
                  <a:moveTo>
                    <a:pt x="355" y="986"/>
                  </a:moveTo>
                  <a:lnTo>
                    <a:pt x="382" y="1018"/>
                  </a:lnTo>
                  <a:lnTo>
                    <a:pt x="403" y="1046"/>
                  </a:lnTo>
                  <a:lnTo>
                    <a:pt x="411" y="1058"/>
                  </a:lnTo>
                  <a:lnTo>
                    <a:pt x="417" y="1067"/>
                  </a:lnTo>
                  <a:lnTo>
                    <a:pt x="419" y="1073"/>
                  </a:lnTo>
                  <a:lnTo>
                    <a:pt x="420" y="1076"/>
                  </a:lnTo>
                  <a:lnTo>
                    <a:pt x="417" y="1076"/>
                  </a:lnTo>
                  <a:lnTo>
                    <a:pt x="412" y="1074"/>
                  </a:lnTo>
                  <a:lnTo>
                    <a:pt x="405" y="1068"/>
                  </a:lnTo>
                  <a:lnTo>
                    <a:pt x="395" y="1059"/>
                  </a:lnTo>
                  <a:lnTo>
                    <a:pt x="372" y="1035"/>
                  </a:lnTo>
                  <a:lnTo>
                    <a:pt x="344" y="1004"/>
                  </a:lnTo>
                  <a:lnTo>
                    <a:pt x="317" y="972"/>
                  </a:lnTo>
                  <a:lnTo>
                    <a:pt x="295" y="944"/>
                  </a:lnTo>
                  <a:lnTo>
                    <a:pt x="287" y="932"/>
                  </a:lnTo>
                  <a:lnTo>
                    <a:pt x="282" y="923"/>
                  </a:lnTo>
                  <a:lnTo>
                    <a:pt x="279" y="917"/>
                  </a:lnTo>
                  <a:lnTo>
                    <a:pt x="279" y="912"/>
                  </a:lnTo>
                  <a:lnTo>
                    <a:pt x="280" y="912"/>
                  </a:lnTo>
                  <a:lnTo>
                    <a:pt x="281" y="912"/>
                  </a:lnTo>
                  <a:lnTo>
                    <a:pt x="283" y="913"/>
                  </a:lnTo>
                  <a:lnTo>
                    <a:pt x="286" y="916"/>
                  </a:lnTo>
                  <a:lnTo>
                    <a:pt x="294" y="922"/>
                  </a:lnTo>
                  <a:lnTo>
                    <a:pt x="304" y="931"/>
                  </a:lnTo>
                  <a:lnTo>
                    <a:pt x="327" y="954"/>
                  </a:lnTo>
                  <a:lnTo>
                    <a:pt x="355" y="986"/>
                  </a:lnTo>
                  <a:close/>
                  <a:moveTo>
                    <a:pt x="547" y="1205"/>
                  </a:moveTo>
                  <a:lnTo>
                    <a:pt x="575" y="1238"/>
                  </a:lnTo>
                  <a:lnTo>
                    <a:pt x="597" y="1267"/>
                  </a:lnTo>
                  <a:lnTo>
                    <a:pt x="606" y="1279"/>
                  </a:lnTo>
                  <a:lnTo>
                    <a:pt x="611" y="1289"/>
                  </a:lnTo>
                  <a:lnTo>
                    <a:pt x="615" y="1297"/>
                  </a:lnTo>
                  <a:lnTo>
                    <a:pt x="616" y="1300"/>
                  </a:lnTo>
                  <a:lnTo>
                    <a:pt x="612" y="1300"/>
                  </a:lnTo>
                  <a:lnTo>
                    <a:pt x="607" y="1297"/>
                  </a:lnTo>
                  <a:lnTo>
                    <a:pt x="599" y="1290"/>
                  </a:lnTo>
                  <a:lnTo>
                    <a:pt x="589" y="1281"/>
                  </a:lnTo>
                  <a:lnTo>
                    <a:pt x="564" y="1257"/>
                  </a:lnTo>
                  <a:lnTo>
                    <a:pt x="535" y="1224"/>
                  </a:lnTo>
                  <a:lnTo>
                    <a:pt x="506" y="1190"/>
                  </a:lnTo>
                  <a:lnTo>
                    <a:pt x="483" y="1161"/>
                  </a:lnTo>
                  <a:lnTo>
                    <a:pt x="475" y="1149"/>
                  </a:lnTo>
                  <a:lnTo>
                    <a:pt x="469" y="1140"/>
                  </a:lnTo>
                  <a:lnTo>
                    <a:pt x="466" y="1133"/>
                  </a:lnTo>
                  <a:lnTo>
                    <a:pt x="466" y="1129"/>
                  </a:lnTo>
                  <a:lnTo>
                    <a:pt x="468" y="1129"/>
                  </a:lnTo>
                  <a:lnTo>
                    <a:pt x="473" y="1133"/>
                  </a:lnTo>
                  <a:lnTo>
                    <a:pt x="482" y="1138"/>
                  </a:lnTo>
                  <a:lnTo>
                    <a:pt x="491" y="1148"/>
                  </a:lnTo>
                  <a:lnTo>
                    <a:pt x="516" y="1172"/>
                  </a:lnTo>
                  <a:lnTo>
                    <a:pt x="547" y="1205"/>
                  </a:lnTo>
                  <a:close/>
                  <a:moveTo>
                    <a:pt x="221" y="747"/>
                  </a:moveTo>
                  <a:lnTo>
                    <a:pt x="245" y="778"/>
                  </a:lnTo>
                  <a:lnTo>
                    <a:pt x="264" y="803"/>
                  </a:lnTo>
                  <a:lnTo>
                    <a:pt x="271" y="813"/>
                  </a:lnTo>
                  <a:lnTo>
                    <a:pt x="277" y="822"/>
                  </a:lnTo>
                  <a:lnTo>
                    <a:pt x="279" y="828"/>
                  </a:lnTo>
                  <a:lnTo>
                    <a:pt x="279" y="831"/>
                  </a:lnTo>
                  <a:lnTo>
                    <a:pt x="278" y="833"/>
                  </a:lnTo>
                  <a:lnTo>
                    <a:pt x="277" y="831"/>
                  </a:lnTo>
                  <a:lnTo>
                    <a:pt x="274" y="830"/>
                  </a:lnTo>
                  <a:lnTo>
                    <a:pt x="272" y="829"/>
                  </a:lnTo>
                  <a:lnTo>
                    <a:pt x="265" y="824"/>
                  </a:lnTo>
                  <a:lnTo>
                    <a:pt x="256" y="815"/>
                  </a:lnTo>
                  <a:lnTo>
                    <a:pt x="235" y="794"/>
                  </a:lnTo>
                  <a:lnTo>
                    <a:pt x="210" y="765"/>
                  </a:lnTo>
                  <a:lnTo>
                    <a:pt x="185" y="735"/>
                  </a:lnTo>
                  <a:lnTo>
                    <a:pt x="165" y="710"/>
                  </a:lnTo>
                  <a:lnTo>
                    <a:pt x="159" y="699"/>
                  </a:lnTo>
                  <a:lnTo>
                    <a:pt x="154" y="690"/>
                  </a:lnTo>
                  <a:lnTo>
                    <a:pt x="151" y="684"/>
                  </a:lnTo>
                  <a:lnTo>
                    <a:pt x="151" y="680"/>
                  </a:lnTo>
                  <a:lnTo>
                    <a:pt x="154" y="680"/>
                  </a:lnTo>
                  <a:lnTo>
                    <a:pt x="158" y="683"/>
                  </a:lnTo>
                  <a:lnTo>
                    <a:pt x="165" y="688"/>
                  </a:lnTo>
                  <a:lnTo>
                    <a:pt x="174" y="697"/>
                  </a:lnTo>
                  <a:lnTo>
                    <a:pt x="196" y="718"/>
                  </a:lnTo>
                  <a:lnTo>
                    <a:pt x="221" y="747"/>
                  </a:lnTo>
                  <a:close/>
                  <a:moveTo>
                    <a:pt x="394" y="949"/>
                  </a:moveTo>
                  <a:lnTo>
                    <a:pt x="420" y="980"/>
                  </a:lnTo>
                  <a:lnTo>
                    <a:pt x="440" y="1007"/>
                  </a:lnTo>
                  <a:lnTo>
                    <a:pt x="447" y="1018"/>
                  </a:lnTo>
                  <a:lnTo>
                    <a:pt x="453" y="1027"/>
                  </a:lnTo>
                  <a:lnTo>
                    <a:pt x="456" y="1033"/>
                  </a:lnTo>
                  <a:lnTo>
                    <a:pt x="456" y="1038"/>
                  </a:lnTo>
                  <a:lnTo>
                    <a:pt x="455" y="1038"/>
                  </a:lnTo>
                  <a:lnTo>
                    <a:pt x="454" y="1038"/>
                  </a:lnTo>
                  <a:lnTo>
                    <a:pt x="452" y="1037"/>
                  </a:lnTo>
                  <a:lnTo>
                    <a:pt x="448" y="1034"/>
                  </a:lnTo>
                  <a:lnTo>
                    <a:pt x="441" y="1029"/>
                  </a:lnTo>
                  <a:lnTo>
                    <a:pt x="432" y="1021"/>
                  </a:lnTo>
                  <a:lnTo>
                    <a:pt x="409" y="998"/>
                  </a:lnTo>
                  <a:lnTo>
                    <a:pt x="382" y="967"/>
                  </a:lnTo>
                  <a:lnTo>
                    <a:pt x="355" y="936"/>
                  </a:lnTo>
                  <a:lnTo>
                    <a:pt x="336" y="909"/>
                  </a:lnTo>
                  <a:lnTo>
                    <a:pt x="328" y="898"/>
                  </a:lnTo>
                  <a:lnTo>
                    <a:pt x="323" y="890"/>
                  </a:lnTo>
                  <a:lnTo>
                    <a:pt x="320" y="883"/>
                  </a:lnTo>
                  <a:lnTo>
                    <a:pt x="320" y="880"/>
                  </a:lnTo>
                  <a:lnTo>
                    <a:pt x="323" y="879"/>
                  </a:lnTo>
                  <a:lnTo>
                    <a:pt x="327" y="882"/>
                  </a:lnTo>
                  <a:lnTo>
                    <a:pt x="335" y="888"/>
                  </a:lnTo>
                  <a:lnTo>
                    <a:pt x="345" y="896"/>
                  </a:lnTo>
                  <a:lnTo>
                    <a:pt x="367" y="919"/>
                  </a:lnTo>
                  <a:lnTo>
                    <a:pt x="394" y="949"/>
                  </a:lnTo>
                  <a:close/>
                  <a:moveTo>
                    <a:pt x="578" y="1160"/>
                  </a:moveTo>
                  <a:lnTo>
                    <a:pt x="605" y="1192"/>
                  </a:lnTo>
                  <a:lnTo>
                    <a:pt x="626" y="1220"/>
                  </a:lnTo>
                  <a:lnTo>
                    <a:pt x="635" y="1232"/>
                  </a:lnTo>
                  <a:lnTo>
                    <a:pt x="640" y="1240"/>
                  </a:lnTo>
                  <a:lnTo>
                    <a:pt x="644" y="1248"/>
                  </a:lnTo>
                  <a:lnTo>
                    <a:pt x="644" y="1251"/>
                  </a:lnTo>
                  <a:lnTo>
                    <a:pt x="643" y="1252"/>
                  </a:lnTo>
                  <a:lnTo>
                    <a:pt x="640" y="1251"/>
                  </a:lnTo>
                  <a:lnTo>
                    <a:pt x="638" y="1250"/>
                  </a:lnTo>
                  <a:lnTo>
                    <a:pt x="635" y="1249"/>
                  </a:lnTo>
                  <a:lnTo>
                    <a:pt x="627" y="1243"/>
                  </a:lnTo>
                  <a:lnTo>
                    <a:pt x="618" y="1234"/>
                  </a:lnTo>
                  <a:lnTo>
                    <a:pt x="594" y="1210"/>
                  </a:lnTo>
                  <a:lnTo>
                    <a:pt x="566" y="1179"/>
                  </a:lnTo>
                  <a:lnTo>
                    <a:pt x="538" y="1147"/>
                  </a:lnTo>
                  <a:lnTo>
                    <a:pt x="516" y="1119"/>
                  </a:lnTo>
                  <a:lnTo>
                    <a:pt x="509" y="1107"/>
                  </a:lnTo>
                  <a:lnTo>
                    <a:pt x="503" y="1098"/>
                  </a:lnTo>
                  <a:lnTo>
                    <a:pt x="500" y="1090"/>
                  </a:lnTo>
                  <a:lnTo>
                    <a:pt x="500" y="1087"/>
                  </a:lnTo>
                  <a:lnTo>
                    <a:pt x="501" y="1087"/>
                  </a:lnTo>
                  <a:lnTo>
                    <a:pt x="502" y="1087"/>
                  </a:lnTo>
                  <a:lnTo>
                    <a:pt x="504" y="1088"/>
                  </a:lnTo>
                  <a:lnTo>
                    <a:pt x="508" y="1090"/>
                  </a:lnTo>
                  <a:lnTo>
                    <a:pt x="515" y="1096"/>
                  </a:lnTo>
                  <a:lnTo>
                    <a:pt x="525" y="1105"/>
                  </a:lnTo>
                  <a:lnTo>
                    <a:pt x="550" y="1128"/>
                  </a:lnTo>
                  <a:lnTo>
                    <a:pt x="578" y="1160"/>
                  </a:lnTo>
                  <a:close/>
                  <a:moveTo>
                    <a:pt x="119" y="540"/>
                  </a:moveTo>
                  <a:lnTo>
                    <a:pt x="141" y="567"/>
                  </a:lnTo>
                  <a:lnTo>
                    <a:pt x="158" y="591"/>
                  </a:lnTo>
                  <a:lnTo>
                    <a:pt x="164" y="601"/>
                  </a:lnTo>
                  <a:lnTo>
                    <a:pt x="169" y="609"/>
                  </a:lnTo>
                  <a:lnTo>
                    <a:pt x="171" y="615"/>
                  </a:lnTo>
                  <a:lnTo>
                    <a:pt x="171" y="618"/>
                  </a:lnTo>
                  <a:lnTo>
                    <a:pt x="169" y="618"/>
                  </a:lnTo>
                  <a:lnTo>
                    <a:pt x="164" y="616"/>
                  </a:lnTo>
                  <a:lnTo>
                    <a:pt x="158" y="610"/>
                  </a:lnTo>
                  <a:lnTo>
                    <a:pt x="150" y="603"/>
                  </a:lnTo>
                  <a:lnTo>
                    <a:pt x="131" y="583"/>
                  </a:lnTo>
                  <a:lnTo>
                    <a:pt x="108" y="557"/>
                  </a:lnTo>
                  <a:lnTo>
                    <a:pt x="86" y="529"/>
                  </a:lnTo>
                  <a:lnTo>
                    <a:pt x="68" y="506"/>
                  </a:lnTo>
                  <a:lnTo>
                    <a:pt x="62" y="496"/>
                  </a:lnTo>
                  <a:lnTo>
                    <a:pt x="58" y="487"/>
                  </a:lnTo>
                  <a:lnTo>
                    <a:pt x="55" y="482"/>
                  </a:lnTo>
                  <a:lnTo>
                    <a:pt x="55" y="479"/>
                  </a:lnTo>
                  <a:lnTo>
                    <a:pt x="58" y="479"/>
                  </a:lnTo>
                  <a:lnTo>
                    <a:pt x="62" y="481"/>
                  </a:lnTo>
                  <a:lnTo>
                    <a:pt x="68" y="486"/>
                  </a:lnTo>
                  <a:lnTo>
                    <a:pt x="76" y="494"/>
                  </a:lnTo>
                  <a:lnTo>
                    <a:pt x="95" y="513"/>
                  </a:lnTo>
                  <a:lnTo>
                    <a:pt x="119" y="540"/>
                  </a:lnTo>
                  <a:close/>
                  <a:moveTo>
                    <a:pt x="276" y="726"/>
                  </a:moveTo>
                  <a:lnTo>
                    <a:pt x="299" y="754"/>
                  </a:lnTo>
                  <a:lnTo>
                    <a:pt x="318" y="779"/>
                  </a:lnTo>
                  <a:lnTo>
                    <a:pt x="324" y="789"/>
                  </a:lnTo>
                  <a:lnTo>
                    <a:pt x="328" y="797"/>
                  </a:lnTo>
                  <a:lnTo>
                    <a:pt x="332" y="803"/>
                  </a:lnTo>
                  <a:lnTo>
                    <a:pt x="332" y="807"/>
                  </a:lnTo>
                  <a:lnTo>
                    <a:pt x="328" y="807"/>
                  </a:lnTo>
                  <a:lnTo>
                    <a:pt x="324" y="804"/>
                  </a:lnTo>
                  <a:lnTo>
                    <a:pt x="318" y="799"/>
                  </a:lnTo>
                  <a:lnTo>
                    <a:pt x="309" y="792"/>
                  </a:lnTo>
                  <a:lnTo>
                    <a:pt x="289" y="770"/>
                  </a:lnTo>
                  <a:lnTo>
                    <a:pt x="265" y="743"/>
                  </a:lnTo>
                  <a:lnTo>
                    <a:pt x="241" y="714"/>
                  </a:lnTo>
                  <a:lnTo>
                    <a:pt x="223" y="689"/>
                  </a:lnTo>
                  <a:lnTo>
                    <a:pt x="216" y="679"/>
                  </a:lnTo>
                  <a:lnTo>
                    <a:pt x="211" y="671"/>
                  </a:lnTo>
                  <a:lnTo>
                    <a:pt x="209" y="665"/>
                  </a:lnTo>
                  <a:lnTo>
                    <a:pt x="209" y="662"/>
                  </a:lnTo>
                  <a:lnTo>
                    <a:pt x="211" y="661"/>
                  </a:lnTo>
                  <a:lnTo>
                    <a:pt x="215" y="664"/>
                  </a:lnTo>
                  <a:lnTo>
                    <a:pt x="222" y="670"/>
                  </a:lnTo>
                  <a:lnTo>
                    <a:pt x="230" y="677"/>
                  </a:lnTo>
                  <a:lnTo>
                    <a:pt x="251" y="698"/>
                  </a:lnTo>
                  <a:lnTo>
                    <a:pt x="276" y="726"/>
                  </a:lnTo>
                  <a:close/>
                  <a:moveTo>
                    <a:pt x="442" y="919"/>
                  </a:moveTo>
                  <a:lnTo>
                    <a:pt x="467" y="949"/>
                  </a:lnTo>
                  <a:lnTo>
                    <a:pt x="486" y="975"/>
                  </a:lnTo>
                  <a:lnTo>
                    <a:pt x="494" y="986"/>
                  </a:lnTo>
                  <a:lnTo>
                    <a:pt x="498" y="994"/>
                  </a:lnTo>
                  <a:lnTo>
                    <a:pt x="501" y="1000"/>
                  </a:lnTo>
                  <a:lnTo>
                    <a:pt x="501" y="1004"/>
                  </a:lnTo>
                  <a:lnTo>
                    <a:pt x="500" y="1004"/>
                  </a:lnTo>
                  <a:lnTo>
                    <a:pt x="499" y="1004"/>
                  </a:lnTo>
                  <a:lnTo>
                    <a:pt x="497" y="1003"/>
                  </a:lnTo>
                  <a:lnTo>
                    <a:pt x="494" y="1002"/>
                  </a:lnTo>
                  <a:lnTo>
                    <a:pt x="487" y="997"/>
                  </a:lnTo>
                  <a:lnTo>
                    <a:pt x="479" y="988"/>
                  </a:lnTo>
                  <a:lnTo>
                    <a:pt x="456" y="966"/>
                  </a:lnTo>
                  <a:lnTo>
                    <a:pt x="430" y="937"/>
                  </a:lnTo>
                  <a:lnTo>
                    <a:pt x="405" y="908"/>
                  </a:lnTo>
                  <a:lnTo>
                    <a:pt x="386" y="882"/>
                  </a:lnTo>
                  <a:lnTo>
                    <a:pt x="379" y="871"/>
                  </a:lnTo>
                  <a:lnTo>
                    <a:pt x="374" y="863"/>
                  </a:lnTo>
                  <a:lnTo>
                    <a:pt x="372" y="856"/>
                  </a:lnTo>
                  <a:lnTo>
                    <a:pt x="371" y="853"/>
                  </a:lnTo>
                  <a:lnTo>
                    <a:pt x="372" y="852"/>
                  </a:lnTo>
                  <a:lnTo>
                    <a:pt x="374" y="852"/>
                  </a:lnTo>
                  <a:lnTo>
                    <a:pt x="376" y="853"/>
                  </a:lnTo>
                  <a:lnTo>
                    <a:pt x="378" y="855"/>
                  </a:lnTo>
                  <a:lnTo>
                    <a:pt x="386" y="861"/>
                  </a:lnTo>
                  <a:lnTo>
                    <a:pt x="394" y="868"/>
                  </a:lnTo>
                  <a:lnTo>
                    <a:pt x="416" y="891"/>
                  </a:lnTo>
                  <a:lnTo>
                    <a:pt x="442" y="919"/>
                  </a:lnTo>
                  <a:close/>
                  <a:moveTo>
                    <a:pt x="239" y="606"/>
                  </a:moveTo>
                  <a:lnTo>
                    <a:pt x="237" y="606"/>
                  </a:lnTo>
                  <a:lnTo>
                    <a:pt x="232" y="604"/>
                  </a:lnTo>
                  <a:lnTo>
                    <a:pt x="226" y="599"/>
                  </a:lnTo>
                  <a:lnTo>
                    <a:pt x="218" y="593"/>
                  </a:lnTo>
                  <a:lnTo>
                    <a:pt x="200" y="574"/>
                  </a:lnTo>
                  <a:lnTo>
                    <a:pt x="177" y="548"/>
                  </a:lnTo>
                  <a:lnTo>
                    <a:pt x="157" y="522"/>
                  </a:lnTo>
                  <a:lnTo>
                    <a:pt x="140" y="498"/>
                  </a:lnTo>
                  <a:lnTo>
                    <a:pt x="134" y="489"/>
                  </a:lnTo>
                  <a:lnTo>
                    <a:pt x="130" y="482"/>
                  </a:lnTo>
                  <a:lnTo>
                    <a:pt x="128" y="475"/>
                  </a:lnTo>
                  <a:lnTo>
                    <a:pt x="127" y="473"/>
                  </a:lnTo>
                  <a:lnTo>
                    <a:pt x="130" y="472"/>
                  </a:lnTo>
                  <a:lnTo>
                    <a:pt x="133" y="474"/>
                  </a:lnTo>
                  <a:lnTo>
                    <a:pt x="140" y="480"/>
                  </a:lnTo>
                  <a:lnTo>
                    <a:pt x="147" y="486"/>
                  </a:lnTo>
                  <a:lnTo>
                    <a:pt x="165" y="506"/>
                  </a:lnTo>
                  <a:lnTo>
                    <a:pt x="188" y="531"/>
                  </a:lnTo>
                  <a:lnTo>
                    <a:pt x="210" y="557"/>
                  </a:lnTo>
                  <a:lnTo>
                    <a:pt x="226" y="581"/>
                  </a:lnTo>
                  <a:lnTo>
                    <a:pt x="232" y="590"/>
                  </a:lnTo>
                  <a:lnTo>
                    <a:pt x="237" y="597"/>
                  </a:lnTo>
                  <a:lnTo>
                    <a:pt x="239" y="603"/>
                  </a:lnTo>
                  <a:lnTo>
                    <a:pt x="239" y="606"/>
                  </a:lnTo>
                  <a:close/>
                  <a:moveTo>
                    <a:pt x="339" y="710"/>
                  </a:moveTo>
                  <a:lnTo>
                    <a:pt x="362" y="736"/>
                  </a:lnTo>
                  <a:lnTo>
                    <a:pt x="379" y="760"/>
                  </a:lnTo>
                  <a:lnTo>
                    <a:pt x="386" y="770"/>
                  </a:lnTo>
                  <a:lnTo>
                    <a:pt x="390" y="779"/>
                  </a:lnTo>
                  <a:lnTo>
                    <a:pt x="392" y="784"/>
                  </a:lnTo>
                  <a:lnTo>
                    <a:pt x="392" y="787"/>
                  </a:lnTo>
                  <a:lnTo>
                    <a:pt x="390" y="787"/>
                  </a:lnTo>
                  <a:lnTo>
                    <a:pt x="386" y="785"/>
                  </a:lnTo>
                  <a:lnTo>
                    <a:pt x="379" y="781"/>
                  </a:lnTo>
                  <a:lnTo>
                    <a:pt x="372" y="773"/>
                  </a:lnTo>
                  <a:lnTo>
                    <a:pt x="351" y="754"/>
                  </a:lnTo>
                  <a:lnTo>
                    <a:pt x="328" y="727"/>
                  </a:lnTo>
                  <a:lnTo>
                    <a:pt x="306" y="700"/>
                  </a:lnTo>
                  <a:lnTo>
                    <a:pt x="287" y="675"/>
                  </a:lnTo>
                  <a:lnTo>
                    <a:pt x="282" y="665"/>
                  </a:lnTo>
                  <a:lnTo>
                    <a:pt x="277" y="658"/>
                  </a:lnTo>
                  <a:lnTo>
                    <a:pt x="274" y="651"/>
                  </a:lnTo>
                  <a:lnTo>
                    <a:pt x="274" y="648"/>
                  </a:lnTo>
                  <a:lnTo>
                    <a:pt x="277" y="648"/>
                  </a:lnTo>
                  <a:lnTo>
                    <a:pt x="281" y="650"/>
                  </a:lnTo>
                  <a:lnTo>
                    <a:pt x="287" y="656"/>
                  </a:lnTo>
                  <a:lnTo>
                    <a:pt x="296" y="663"/>
                  </a:lnTo>
                  <a:lnTo>
                    <a:pt x="316" y="683"/>
                  </a:lnTo>
                  <a:lnTo>
                    <a:pt x="339" y="710"/>
                  </a:lnTo>
                  <a:close/>
                  <a:moveTo>
                    <a:pt x="499" y="895"/>
                  </a:moveTo>
                  <a:lnTo>
                    <a:pt x="523" y="923"/>
                  </a:lnTo>
                  <a:lnTo>
                    <a:pt x="541" y="948"/>
                  </a:lnTo>
                  <a:lnTo>
                    <a:pt x="548" y="959"/>
                  </a:lnTo>
                  <a:lnTo>
                    <a:pt x="553" y="966"/>
                  </a:lnTo>
                  <a:lnTo>
                    <a:pt x="555" y="973"/>
                  </a:lnTo>
                  <a:lnTo>
                    <a:pt x="555" y="976"/>
                  </a:lnTo>
                  <a:lnTo>
                    <a:pt x="554" y="977"/>
                  </a:lnTo>
                  <a:lnTo>
                    <a:pt x="553" y="976"/>
                  </a:lnTo>
                  <a:lnTo>
                    <a:pt x="551" y="976"/>
                  </a:lnTo>
                  <a:lnTo>
                    <a:pt x="548" y="974"/>
                  </a:lnTo>
                  <a:lnTo>
                    <a:pt x="541" y="970"/>
                  </a:lnTo>
                  <a:lnTo>
                    <a:pt x="532" y="962"/>
                  </a:lnTo>
                  <a:lnTo>
                    <a:pt x="512" y="940"/>
                  </a:lnTo>
                  <a:lnTo>
                    <a:pt x="487" y="913"/>
                  </a:lnTo>
                  <a:lnTo>
                    <a:pt x="463" y="884"/>
                  </a:lnTo>
                  <a:lnTo>
                    <a:pt x="444" y="860"/>
                  </a:lnTo>
                  <a:lnTo>
                    <a:pt x="437" y="849"/>
                  </a:lnTo>
                  <a:lnTo>
                    <a:pt x="433" y="841"/>
                  </a:lnTo>
                  <a:lnTo>
                    <a:pt x="430" y="835"/>
                  </a:lnTo>
                  <a:lnTo>
                    <a:pt x="430" y="831"/>
                  </a:lnTo>
                  <a:lnTo>
                    <a:pt x="433" y="831"/>
                  </a:lnTo>
                  <a:lnTo>
                    <a:pt x="437" y="834"/>
                  </a:lnTo>
                  <a:lnTo>
                    <a:pt x="444" y="839"/>
                  </a:lnTo>
                  <a:lnTo>
                    <a:pt x="453" y="847"/>
                  </a:lnTo>
                  <a:lnTo>
                    <a:pt x="474" y="867"/>
                  </a:lnTo>
                  <a:lnTo>
                    <a:pt x="499" y="895"/>
                  </a:lnTo>
                  <a:close/>
                  <a:moveTo>
                    <a:pt x="129" y="364"/>
                  </a:moveTo>
                  <a:lnTo>
                    <a:pt x="148" y="389"/>
                  </a:lnTo>
                  <a:lnTo>
                    <a:pt x="163" y="409"/>
                  </a:lnTo>
                  <a:lnTo>
                    <a:pt x="169" y="418"/>
                  </a:lnTo>
                  <a:lnTo>
                    <a:pt x="173" y="426"/>
                  </a:lnTo>
                  <a:lnTo>
                    <a:pt x="175" y="430"/>
                  </a:lnTo>
                  <a:lnTo>
                    <a:pt x="175" y="433"/>
                  </a:lnTo>
                  <a:lnTo>
                    <a:pt x="173" y="433"/>
                  </a:lnTo>
                  <a:lnTo>
                    <a:pt x="169" y="432"/>
                  </a:lnTo>
                  <a:lnTo>
                    <a:pt x="163" y="428"/>
                  </a:lnTo>
                  <a:lnTo>
                    <a:pt x="157" y="421"/>
                  </a:lnTo>
                  <a:lnTo>
                    <a:pt x="140" y="403"/>
                  </a:lnTo>
                  <a:lnTo>
                    <a:pt x="119" y="380"/>
                  </a:lnTo>
                  <a:lnTo>
                    <a:pt x="100" y="357"/>
                  </a:lnTo>
                  <a:lnTo>
                    <a:pt x="84" y="335"/>
                  </a:lnTo>
                  <a:lnTo>
                    <a:pt x="79" y="326"/>
                  </a:lnTo>
                  <a:lnTo>
                    <a:pt x="76" y="319"/>
                  </a:lnTo>
                  <a:lnTo>
                    <a:pt x="74" y="313"/>
                  </a:lnTo>
                  <a:lnTo>
                    <a:pt x="74" y="311"/>
                  </a:lnTo>
                  <a:lnTo>
                    <a:pt x="76" y="310"/>
                  </a:lnTo>
                  <a:lnTo>
                    <a:pt x="79" y="312"/>
                  </a:lnTo>
                  <a:lnTo>
                    <a:pt x="84" y="317"/>
                  </a:lnTo>
                  <a:lnTo>
                    <a:pt x="92" y="323"/>
                  </a:lnTo>
                  <a:lnTo>
                    <a:pt x="109" y="342"/>
                  </a:lnTo>
                  <a:lnTo>
                    <a:pt x="129" y="364"/>
                  </a:lnTo>
                  <a:close/>
                  <a:moveTo>
                    <a:pt x="266" y="528"/>
                  </a:moveTo>
                  <a:lnTo>
                    <a:pt x="286" y="553"/>
                  </a:lnTo>
                  <a:lnTo>
                    <a:pt x="303" y="575"/>
                  </a:lnTo>
                  <a:lnTo>
                    <a:pt x="308" y="584"/>
                  </a:lnTo>
                  <a:lnTo>
                    <a:pt x="312" y="591"/>
                  </a:lnTo>
                  <a:lnTo>
                    <a:pt x="314" y="596"/>
                  </a:lnTo>
                  <a:lnTo>
                    <a:pt x="314" y="599"/>
                  </a:lnTo>
                  <a:lnTo>
                    <a:pt x="312" y="599"/>
                  </a:lnTo>
                  <a:lnTo>
                    <a:pt x="308" y="597"/>
                  </a:lnTo>
                  <a:lnTo>
                    <a:pt x="303" y="593"/>
                  </a:lnTo>
                  <a:lnTo>
                    <a:pt x="295" y="586"/>
                  </a:lnTo>
                  <a:lnTo>
                    <a:pt x="277" y="568"/>
                  </a:lnTo>
                  <a:lnTo>
                    <a:pt x="256" y="544"/>
                  </a:lnTo>
                  <a:lnTo>
                    <a:pt x="236" y="520"/>
                  </a:lnTo>
                  <a:lnTo>
                    <a:pt x="219" y="497"/>
                  </a:lnTo>
                  <a:lnTo>
                    <a:pt x="214" y="488"/>
                  </a:lnTo>
                  <a:lnTo>
                    <a:pt x="210" y="481"/>
                  </a:lnTo>
                  <a:lnTo>
                    <a:pt x="208" y="475"/>
                  </a:lnTo>
                  <a:lnTo>
                    <a:pt x="208" y="473"/>
                  </a:lnTo>
                  <a:lnTo>
                    <a:pt x="210" y="472"/>
                  </a:lnTo>
                  <a:lnTo>
                    <a:pt x="214" y="474"/>
                  </a:lnTo>
                  <a:lnTo>
                    <a:pt x="219" y="479"/>
                  </a:lnTo>
                  <a:lnTo>
                    <a:pt x="227" y="485"/>
                  </a:lnTo>
                  <a:lnTo>
                    <a:pt x="245" y="503"/>
                  </a:lnTo>
                  <a:lnTo>
                    <a:pt x="266" y="528"/>
                  </a:lnTo>
                  <a:close/>
                  <a:moveTo>
                    <a:pt x="462" y="773"/>
                  </a:moveTo>
                  <a:lnTo>
                    <a:pt x="460" y="773"/>
                  </a:lnTo>
                  <a:lnTo>
                    <a:pt x="456" y="771"/>
                  </a:lnTo>
                  <a:lnTo>
                    <a:pt x="449" y="767"/>
                  </a:lnTo>
                  <a:lnTo>
                    <a:pt x="442" y="760"/>
                  </a:lnTo>
                  <a:lnTo>
                    <a:pt x="422" y="741"/>
                  </a:lnTo>
                  <a:lnTo>
                    <a:pt x="400" y="716"/>
                  </a:lnTo>
                  <a:lnTo>
                    <a:pt x="378" y="689"/>
                  </a:lnTo>
                  <a:lnTo>
                    <a:pt x="361" y="665"/>
                  </a:lnTo>
                  <a:lnTo>
                    <a:pt x="355" y="657"/>
                  </a:lnTo>
                  <a:lnTo>
                    <a:pt x="351" y="649"/>
                  </a:lnTo>
                  <a:lnTo>
                    <a:pt x="349" y="644"/>
                  </a:lnTo>
                  <a:lnTo>
                    <a:pt x="349" y="640"/>
                  </a:lnTo>
                  <a:lnTo>
                    <a:pt x="351" y="639"/>
                  </a:lnTo>
                  <a:lnTo>
                    <a:pt x="355" y="642"/>
                  </a:lnTo>
                  <a:lnTo>
                    <a:pt x="361" y="647"/>
                  </a:lnTo>
                  <a:lnTo>
                    <a:pt x="369" y="653"/>
                  </a:lnTo>
                  <a:lnTo>
                    <a:pt x="388" y="673"/>
                  </a:lnTo>
                  <a:lnTo>
                    <a:pt x="411" y="698"/>
                  </a:lnTo>
                  <a:lnTo>
                    <a:pt x="432" y="725"/>
                  </a:lnTo>
                  <a:lnTo>
                    <a:pt x="449" y="747"/>
                  </a:lnTo>
                  <a:lnTo>
                    <a:pt x="456" y="757"/>
                  </a:lnTo>
                  <a:lnTo>
                    <a:pt x="460" y="765"/>
                  </a:lnTo>
                  <a:lnTo>
                    <a:pt x="462" y="770"/>
                  </a:lnTo>
                  <a:lnTo>
                    <a:pt x="462" y="773"/>
                  </a:lnTo>
                  <a:close/>
                  <a:moveTo>
                    <a:pt x="565" y="876"/>
                  </a:moveTo>
                  <a:lnTo>
                    <a:pt x="588" y="904"/>
                  </a:lnTo>
                  <a:lnTo>
                    <a:pt x="605" y="928"/>
                  </a:lnTo>
                  <a:lnTo>
                    <a:pt x="611" y="937"/>
                  </a:lnTo>
                  <a:lnTo>
                    <a:pt x="616" y="945"/>
                  </a:lnTo>
                  <a:lnTo>
                    <a:pt x="619" y="951"/>
                  </a:lnTo>
                  <a:lnTo>
                    <a:pt x="619" y="954"/>
                  </a:lnTo>
                  <a:lnTo>
                    <a:pt x="617" y="954"/>
                  </a:lnTo>
                  <a:lnTo>
                    <a:pt x="611" y="952"/>
                  </a:lnTo>
                  <a:lnTo>
                    <a:pt x="605" y="948"/>
                  </a:lnTo>
                  <a:lnTo>
                    <a:pt x="597" y="940"/>
                  </a:lnTo>
                  <a:lnTo>
                    <a:pt x="577" y="921"/>
                  </a:lnTo>
                  <a:lnTo>
                    <a:pt x="553" y="895"/>
                  </a:lnTo>
                  <a:lnTo>
                    <a:pt x="530" y="867"/>
                  </a:lnTo>
                  <a:lnTo>
                    <a:pt x="512" y="842"/>
                  </a:lnTo>
                  <a:lnTo>
                    <a:pt x="506" y="833"/>
                  </a:lnTo>
                  <a:lnTo>
                    <a:pt x="501" y="825"/>
                  </a:lnTo>
                  <a:lnTo>
                    <a:pt x="499" y="819"/>
                  </a:lnTo>
                  <a:lnTo>
                    <a:pt x="499" y="815"/>
                  </a:lnTo>
                  <a:lnTo>
                    <a:pt x="501" y="815"/>
                  </a:lnTo>
                  <a:lnTo>
                    <a:pt x="506" y="817"/>
                  </a:lnTo>
                  <a:lnTo>
                    <a:pt x="512" y="823"/>
                  </a:lnTo>
                  <a:lnTo>
                    <a:pt x="521" y="829"/>
                  </a:lnTo>
                  <a:lnTo>
                    <a:pt x="541" y="850"/>
                  </a:lnTo>
                  <a:lnTo>
                    <a:pt x="565" y="876"/>
                  </a:lnTo>
                  <a:close/>
                  <a:moveTo>
                    <a:pt x="87" y="238"/>
                  </a:moveTo>
                  <a:lnTo>
                    <a:pt x="69" y="215"/>
                  </a:lnTo>
                  <a:lnTo>
                    <a:pt x="55" y="196"/>
                  </a:lnTo>
                  <a:lnTo>
                    <a:pt x="51" y="188"/>
                  </a:lnTo>
                  <a:lnTo>
                    <a:pt x="47" y="182"/>
                  </a:lnTo>
                  <a:lnTo>
                    <a:pt x="46" y="177"/>
                  </a:lnTo>
                  <a:lnTo>
                    <a:pt x="46" y="174"/>
                  </a:lnTo>
                  <a:lnTo>
                    <a:pt x="47" y="174"/>
                  </a:lnTo>
                  <a:lnTo>
                    <a:pt x="51" y="176"/>
                  </a:lnTo>
                  <a:lnTo>
                    <a:pt x="55" y="180"/>
                  </a:lnTo>
                  <a:lnTo>
                    <a:pt x="62" y="185"/>
                  </a:lnTo>
                  <a:lnTo>
                    <a:pt x="78" y="201"/>
                  </a:lnTo>
                  <a:lnTo>
                    <a:pt x="96" y="223"/>
                  </a:lnTo>
                  <a:lnTo>
                    <a:pt x="114" y="245"/>
                  </a:lnTo>
                  <a:lnTo>
                    <a:pt x="127" y="265"/>
                  </a:lnTo>
                  <a:lnTo>
                    <a:pt x="132" y="272"/>
                  </a:lnTo>
                  <a:lnTo>
                    <a:pt x="135" y="279"/>
                  </a:lnTo>
                  <a:lnTo>
                    <a:pt x="137" y="283"/>
                  </a:lnTo>
                  <a:lnTo>
                    <a:pt x="137" y="286"/>
                  </a:lnTo>
                  <a:lnTo>
                    <a:pt x="135" y="286"/>
                  </a:lnTo>
                  <a:lnTo>
                    <a:pt x="132" y="285"/>
                  </a:lnTo>
                  <a:lnTo>
                    <a:pt x="127" y="281"/>
                  </a:lnTo>
                  <a:lnTo>
                    <a:pt x="120" y="276"/>
                  </a:lnTo>
                  <a:lnTo>
                    <a:pt x="105" y="259"/>
                  </a:lnTo>
                  <a:lnTo>
                    <a:pt x="87" y="238"/>
                  </a:lnTo>
                  <a:close/>
                  <a:moveTo>
                    <a:pt x="211" y="388"/>
                  </a:moveTo>
                  <a:lnTo>
                    <a:pt x="191" y="365"/>
                  </a:lnTo>
                  <a:lnTo>
                    <a:pt x="177" y="345"/>
                  </a:lnTo>
                  <a:lnTo>
                    <a:pt x="172" y="336"/>
                  </a:lnTo>
                  <a:lnTo>
                    <a:pt x="169" y="330"/>
                  </a:lnTo>
                  <a:lnTo>
                    <a:pt x="167" y="324"/>
                  </a:lnTo>
                  <a:lnTo>
                    <a:pt x="167" y="322"/>
                  </a:lnTo>
                  <a:lnTo>
                    <a:pt x="169" y="321"/>
                  </a:lnTo>
                  <a:lnTo>
                    <a:pt x="173" y="323"/>
                  </a:lnTo>
                  <a:lnTo>
                    <a:pt x="177" y="327"/>
                  </a:lnTo>
                  <a:lnTo>
                    <a:pt x="185" y="333"/>
                  </a:lnTo>
                  <a:lnTo>
                    <a:pt x="201" y="350"/>
                  </a:lnTo>
                  <a:lnTo>
                    <a:pt x="221" y="372"/>
                  </a:lnTo>
                  <a:lnTo>
                    <a:pt x="239" y="395"/>
                  </a:lnTo>
                  <a:lnTo>
                    <a:pt x="253" y="416"/>
                  </a:lnTo>
                  <a:lnTo>
                    <a:pt x="258" y="424"/>
                  </a:lnTo>
                  <a:lnTo>
                    <a:pt x="263" y="431"/>
                  </a:lnTo>
                  <a:lnTo>
                    <a:pt x="264" y="435"/>
                  </a:lnTo>
                  <a:lnTo>
                    <a:pt x="264" y="439"/>
                  </a:lnTo>
                  <a:lnTo>
                    <a:pt x="262" y="439"/>
                  </a:lnTo>
                  <a:lnTo>
                    <a:pt x="258" y="438"/>
                  </a:lnTo>
                  <a:lnTo>
                    <a:pt x="253" y="433"/>
                  </a:lnTo>
                  <a:lnTo>
                    <a:pt x="246" y="427"/>
                  </a:lnTo>
                  <a:lnTo>
                    <a:pt x="229" y="411"/>
                  </a:lnTo>
                  <a:lnTo>
                    <a:pt x="211" y="388"/>
                  </a:lnTo>
                  <a:close/>
                  <a:moveTo>
                    <a:pt x="352" y="528"/>
                  </a:moveTo>
                  <a:lnTo>
                    <a:pt x="372" y="553"/>
                  </a:lnTo>
                  <a:lnTo>
                    <a:pt x="387" y="574"/>
                  </a:lnTo>
                  <a:lnTo>
                    <a:pt x="392" y="582"/>
                  </a:lnTo>
                  <a:lnTo>
                    <a:pt x="396" y="590"/>
                  </a:lnTo>
                  <a:lnTo>
                    <a:pt x="399" y="595"/>
                  </a:lnTo>
                  <a:lnTo>
                    <a:pt x="399" y="597"/>
                  </a:lnTo>
                  <a:lnTo>
                    <a:pt x="396" y="598"/>
                  </a:lnTo>
                  <a:lnTo>
                    <a:pt x="392" y="596"/>
                  </a:lnTo>
                  <a:lnTo>
                    <a:pt x="387" y="592"/>
                  </a:lnTo>
                  <a:lnTo>
                    <a:pt x="379" y="585"/>
                  </a:lnTo>
                  <a:lnTo>
                    <a:pt x="362" y="568"/>
                  </a:lnTo>
                  <a:lnTo>
                    <a:pt x="341" y="545"/>
                  </a:lnTo>
                  <a:lnTo>
                    <a:pt x="322" y="521"/>
                  </a:lnTo>
                  <a:lnTo>
                    <a:pt x="307" y="499"/>
                  </a:lnTo>
                  <a:lnTo>
                    <a:pt x="300" y="490"/>
                  </a:lnTo>
                  <a:lnTo>
                    <a:pt x="297" y="484"/>
                  </a:lnTo>
                  <a:lnTo>
                    <a:pt x="295" y="479"/>
                  </a:lnTo>
                  <a:lnTo>
                    <a:pt x="295" y="475"/>
                  </a:lnTo>
                  <a:lnTo>
                    <a:pt x="297" y="475"/>
                  </a:lnTo>
                  <a:lnTo>
                    <a:pt x="301" y="477"/>
                  </a:lnTo>
                  <a:lnTo>
                    <a:pt x="307" y="482"/>
                  </a:lnTo>
                  <a:lnTo>
                    <a:pt x="314" y="487"/>
                  </a:lnTo>
                  <a:lnTo>
                    <a:pt x="332" y="506"/>
                  </a:lnTo>
                  <a:lnTo>
                    <a:pt x="352" y="528"/>
                  </a:lnTo>
                  <a:close/>
                  <a:moveTo>
                    <a:pt x="481" y="710"/>
                  </a:moveTo>
                  <a:lnTo>
                    <a:pt x="460" y="684"/>
                  </a:lnTo>
                  <a:lnTo>
                    <a:pt x="444" y="662"/>
                  </a:lnTo>
                  <a:lnTo>
                    <a:pt x="437" y="653"/>
                  </a:lnTo>
                  <a:lnTo>
                    <a:pt x="434" y="646"/>
                  </a:lnTo>
                  <a:lnTo>
                    <a:pt x="432" y="640"/>
                  </a:lnTo>
                  <a:lnTo>
                    <a:pt x="432" y="637"/>
                  </a:lnTo>
                  <a:lnTo>
                    <a:pt x="434" y="637"/>
                  </a:lnTo>
                  <a:lnTo>
                    <a:pt x="439" y="638"/>
                  </a:lnTo>
                  <a:lnTo>
                    <a:pt x="444" y="643"/>
                  </a:lnTo>
                  <a:lnTo>
                    <a:pt x="452" y="649"/>
                  </a:lnTo>
                  <a:lnTo>
                    <a:pt x="470" y="667"/>
                  </a:lnTo>
                  <a:lnTo>
                    <a:pt x="491" y="692"/>
                  </a:lnTo>
                  <a:lnTo>
                    <a:pt x="512" y="717"/>
                  </a:lnTo>
                  <a:lnTo>
                    <a:pt x="528" y="739"/>
                  </a:lnTo>
                  <a:lnTo>
                    <a:pt x="534" y="748"/>
                  </a:lnTo>
                  <a:lnTo>
                    <a:pt x="538" y="755"/>
                  </a:lnTo>
                  <a:lnTo>
                    <a:pt x="540" y="760"/>
                  </a:lnTo>
                  <a:lnTo>
                    <a:pt x="540" y="763"/>
                  </a:lnTo>
                  <a:lnTo>
                    <a:pt x="538" y="765"/>
                  </a:lnTo>
                  <a:lnTo>
                    <a:pt x="534" y="762"/>
                  </a:lnTo>
                  <a:lnTo>
                    <a:pt x="528" y="758"/>
                  </a:lnTo>
                  <a:lnTo>
                    <a:pt x="521" y="752"/>
                  </a:lnTo>
                  <a:lnTo>
                    <a:pt x="502" y="733"/>
                  </a:lnTo>
                  <a:lnTo>
                    <a:pt x="481" y="710"/>
                  </a:lnTo>
                  <a:close/>
                  <a:moveTo>
                    <a:pt x="78" y="118"/>
                  </a:moveTo>
                  <a:lnTo>
                    <a:pt x="62" y="98"/>
                  </a:lnTo>
                  <a:lnTo>
                    <a:pt x="50" y="80"/>
                  </a:lnTo>
                  <a:lnTo>
                    <a:pt x="46" y="73"/>
                  </a:lnTo>
                  <a:lnTo>
                    <a:pt x="42" y="67"/>
                  </a:lnTo>
                  <a:lnTo>
                    <a:pt x="40" y="62"/>
                  </a:lnTo>
                  <a:lnTo>
                    <a:pt x="40" y="60"/>
                  </a:lnTo>
                  <a:lnTo>
                    <a:pt x="42" y="60"/>
                  </a:lnTo>
                  <a:lnTo>
                    <a:pt x="46" y="61"/>
                  </a:lnTo>
                  <a:lnTo>
                    <a:pt x="50" y="64"/>
                  </a:lnTo>
                  <a:lnTo>
                    <a:pt x="55" y="70"/>
                  </a:lnTo>
                  <a:lnTo>
                    <a:pt x="70" y="85"/>
                  </a:lnTo>
                  <a:lnTo>
                    <a:pt x="87" y="104"/>
                  </a:lnTo>
                  <a:lnTo>
                    <a:pt x="103" y="125"/>
                  </a:lnTo>
                  <a:lnTo>
                    <a:pt x="115" y="142"/>
                  </a:lnTo>
                  <a:lnTo>
                    <a:pt x="119" y="149"/>
                  </a:lnTo>
                  <a:lnTo>
                    <a:pt x="122" y="155"/>
                  </a:lnTo>
                  <a:lnTo>
                    <a:pt x="124" y="159"/>
                  </a:lnTo>
                  <a:lnTo>
                    <a:pt x="124" y="162"/>
                  </a:lnTo>
                  <a:lnTo>
                    <a:pt x="122" y="162"/>
                  </a:lnTo>
                  <a:lnTo>
                    <a:pt x="119" y="161"/>
                  </a:lnTo>
                  <a:lnTo>
                    <a:pt x="115" y="157"/>
                  </a:lnTo>
                  <a:lnTo>
                    <a:pt x="108" y="153"/>
                  </a:lnTo>
                  <a:lnTo>
                    <a:pt x="94" y="138"/>
                  </a:lnTo>
                  <a:lnTo>
                    <a:pt x="78" y="118"/>
                  </a:lnTo>
                  <a:close/>
                  <a:moveTo>
                    <a:pt x="190" y="256"/>
                  </a:moveTo>
                  <a:lnTo>
                    <a:pt x="174" y="235"/>
                  </a:lnTo>
                  <a:lnTo>
                    <a:pt x="161" y="216"/>
                  </a:lnTo>
                  <a:lnTo>
                    <a:pt x="156" y="209"/>
                  </a:lnTo>
                  <a:lnTo>
                    <a:pt x="153" y="202"/>
                  </a:lnTo>
                  <a:lnTo>
                    <a:pt x="151" y="198"/>
                  </a:lnTo>
                  <a:lnTo>
                    <a:pt x="151" y="195"/>
                  </a:lnTo>
                  <a:lnTo>
                    <a:pt x="153" y="195"/>
                  </a:lnTo>
                  <a:lnTo>
                    <a:pt x="157" y="196"/>
                  </a:lnTo>
                  <a:lnTo>
                    <a:pt x="161" y="200"/>
                  </a:lnTo>
                  <a:lnTo>
                    <a:pt x="168" y="206"/>
                  </a:lnTo>
                  <a:lnTo>
                    <a:pt x="183" y="221"/>
                  </a:lnTo>
                  <a:lnTo>
                    <a:pt x="200" y="241"/>
                  </a:lnTo>
                  <a:lnTo>
                    <a:pt x="216" y="263"/>
                  </a:lnTo>
                  <a:lnTo>
                    <a:pt x="229" y="281"/>
                  </a:lnTo>
                  <a:lnTo>
                    <a:pt x="235" y="289"/>
                  </a:lnTo>
                  <a:lnTo>
                    <a:pt x="238" y="295"/>
                  </a:lnTo>
                  <a:lnTo>
                    <a:pt x="239" y="299"/>
                  </a:lnTo>
                  <a:lnTo>
                    <a:pt x="239" y="302"/>
                  </a:lnTo>
                  <a:lnTo>
                    <a:pt x="238" y="303"/>
                  </a:lnTo>
                  <a:lnTo>
                    <a:pt x="233" y="301"/>
                  </a:lnTo>
                  <a:lnTo>
                    <a:pt x="229" y="297"/>
                  </a:lnTo>
                  <a:lnTo>
                    <a:pt x="223" y="292"/>
                  </a:lnTo>
                  <a:lnTo>
                    <a:pt x="208" y="277"/>
                  </a:lnTo>
                  <a:lnTo>
                    <a:pt x="190" y="256"/>
                  </a:lnTo>
                  <a:close/>
                  <a:moveTo>
                    <a:pt x="309" y="400"/>
                  </a:moveTo>
                  <a:lnTo>
                    <a:pt x="292" y="377"/>
                  </a:lnTo>
                  <a:lnTo>
                    <a:pt x="278" y="358"/>
                  </a:lnTo>
                  <a:lnTo>
                    <a:pt x="272" y="350"/>
                  </a:lnTo>
                  <a:lnTo>
                    <a:pt x="269" y="344"/>
                  </a:lnTo>
                  <a:lnTo>
                    <a:pt x="268" y="338"/>
                  </a:lnTo>
                  <a:lnTo>
                    <a:pt x="268" y="336"/>
                  </a:lnTo>
                  <a:lnTo>
                    <a:pt x="270" y="335"/>
                  </a:lnTo>
                  <a:lnTo>
                    <a:pt x="273" y="337"/>
                  </a:lnTo>
                  <a:lnTo>
                    <a:pt x="279" y="340"/>
                  </a:lnTo>
                  <a:lnTo>
                    <a:pt x="285" y="347"/>
                  </a:lnTo>
                  <a:lnTo>
                    <a:pt x="300" y="363"/>
                  </a:lnTo>
                  <a:lnTo>
                    <a:pt x="320" y="384"/>
                  </a:lnTo>
                  <a:lnTo>
                    <a:pt x="337" y="406"/>
                  </a:lnTo>
                  <a:lnTo>
                    <a:pt x="351" y="426"/>
                  </a:lnTo>
                  <a:lnTo>
                    <a:pt x="357" y="433"/>
                  </a:lnTo>
                  <a:lnTo>
                    <a:pt x="360" y="440"/>
                  </a:lnTo>
                  <a:lnTo>
                    <a:pt x="361" y="445"/>
                  </a:lnTo>
                  <a:lnTo>
                    <a:pt x="361" y="447"/>
                  </a:lnTo>
                  <a:lnTo>
                    <a:pt x="360" y="448"/>
                  </a:lnTo>
                  <a:lnTo>
                    <a:pt x="355" y="446"/>
                  </a:lnTo>
                  <a:lnTo>
                    <a:pt x="350" y="443"/>
                  </a:lnTo>
                  <a:lnTo>
                    <a:pt x="344" y="438"/>
                  </a:lnTo>
                  <a:lnTo>
                    <a:pt x="328" y="421"/>
                  </a:lnTo>
                  <a:lnTo>
                    <a:pt x="309" y="400"/>
                  </a:lnTo>
                  <a:close/>
                  <a:moveTo>
                    <a:pt x="435" y="550"/>
                  </a:moveTo>
                  <a:lnTo>
                    <a:pt x="417" y="527"/>
                  </a:lnTo>
                  <a:lnTo>
                    <a:pt x="402" y="507"/>
                  </a:lnTo>
                  <a:lnTo>
                    <a:pt x="396" y="498"/>
                  </a:lnTo>
                  <a:lnTo>
                    <a:pt x="393" y="492"/>
                  </a:lnTo>
                  <a:lnTo>
                    <a:pt x="391" y="486"/>
                  </a:lnTo>
                  <a:lnTo>
                    <a:pt x="391" y="483"/>
                  </a:lnTo>
                  <a:lnTo>
                    <a:pt x="393" y="483"/>
                  </a:lnTo>
                  <a:lnTo>
                    <a:pt x="398" y="485"/>
                  </a:lnTo>
                  <a:lnTo>
                    <a:pt x="403" y="488"/>
                  </a:lnTo>
                  <a:lnTo>
                    <a:pt x="409" y="495"/>
                  </a:lnTo>
                  <a:lnTo>
                    <a:pt x="427" y="511"/>
                  </a:lnTo>
                  <a:lnTo>
                    <a:pt x="446" y="534"/>
                  </a:lnTo>
                  <a:lnTo>
                    <a:pt x="464" y="556"/>
                  </a:lnTo>
                  <a:lnTo>
                    <a:pt x="480" y="577"/>
                  </a:lnTo>
                  <a:lnTo>
                    <a:pt x="485" y="585"/>
                  </a:lnTo>
                  <a:lnTo>
                    <a:pt x="488" y="592"/>
                  </a:lnTo>
                  <a:lnTo>
                    <a:pt x="490" y="597"/>
                  </a:lnTo>
                  <a:lnTo>
                    <a:pt x="490" y="599"/>
                  </a:lnTo>
                  <a:lnTo>
                    <a:pt x="488" y="601"/>
                  </a:lnTo>
                  <a:lnTo>
                    <a:pt x="484" y="598"/>
                  </a:lnTo>
                  <a:lnTo>
                    <a:pt x="479" y="595"/>
                  </a:lnTo>
                  <a:lnTo>
                    <a:pt x="472" y="589"/>
                  </a:lnTo>
                  <a:lnTo>
                    <a:pt x="455" y="572"/>
                  </a:lnTo>
                  <a:lnTo>
                    <a:pt x="435" y="550"/>
                  </a:lnTo>
                  <a:close/>
                  <a:moveTo>
                    <a:pt x="580" y="689"/>
                  </a:moveTo>
                  <a:lnTo>
                    <a:pt x="599" y="714"/>
                  </a:lnTo>
                  <a:lnTo>
                    <a:pt x="616" y="735"/>
                  </a:lnTo>
                  <a:lnTo>
                    <a:pt x="621" y="744"/>
                  </a:lnTo>
                  <a:lnTo>
                    <a:pt x="625" y="751"/>
                  </a:lnTo>
                  <a:lnTo>
                    <a:pt x="626" y="756"/>
                  </a:lnTo>
                  <a:lnTo>
                    <a:pt x="626" y="759"/>
                  </a:lnTo>
                  <a:lnTo>
                    <a:pt x="624" y="759"/>
                  </a:lnTo>
                  <a:lnTo>
                    <a:pt x="621" y="758"/>
                  </a:lnTo>
                  <a:lnTo>
                    <a:pt x="615" y="754"/>
                  </a:lnTo>
                  <a:lnTo>
                    <a:pt x="608" y="747"/>
                  </a:lnTo>
                  <a:lnTo>
                    <a:pt x="590" y="730"/>
                  </a:lnTo>
                  <a:lnTo>
                    <a:pt x="569" y="707"/>
                  </a:lnTo>
                  <a:lnTo>
                    <a:pt x="549" y="683"/>
                  </a:lnTo>
                  <a:lnTo>
                    <a:pt x="534" y="661"/>
                  </a:lnTo>
                  <a:lnTo>
                    <a:pt x="528" y="652"/>
                  </a:lnTo>
                  <a:lnTo>
                    <a:pt x="524" y="645"/>
                  </a:lnTo>
                  <a:lnTo>
                    <a:pt x="522" y="639"/>
                  </a:lnTo>
                  <a:lnTo>
                    <a:pt x="522" y="637"/>
                  </a:lnTo>
                  <a:lnTo>
                    <a:pt x="524" y="636"/>
                  </a:lnTo>
                  <a:lnTo>
                    <a:pt x="528" y="638"/>
                  </a:lnTo>
                  <a:lnTo>
                    <a:pt x="534" y="643"/>
                  </a:lnTo>
                  <a:lnTo>
                    <a:pt x="541" y="649"/>
                  </a:lnTo>
                  <a:lnTo>
                    <a:pt x="559" y="666"/>
                  </a:lnTo>
                  <a:lnTo>
                    <a:pt x="580" y="689"/>
                  </a:lnTo>
                  <a:close/>
                  <a:moveTo>
                    <a:pt x="194" y="146"/>
                  </a:moveTo>
                  <a:lnTo>
                    <a:pt x="178" y="127"/>
                  </a:lnTo>
                  <a:lnTo>
                    <a:pt x="167" y="109"/>
                  </a:lnTo>
                  <a:lnTo>
                    <a:pt x="162" y="102"/>
                  </a:lnTo>
                  <a:lnTo>
                    <a:pt x="159" y="97"/>
                  </a:lnTo>
                  <a:lnTo>
                    <a:pt x="158" y="92"/>
                  </a:lnTo>
                  <a:lnTo>
                    <a:pt x="158" y="90"/>
                  </a:lnTo>
                  <a:lnTo>
                    <a:pt x="160" y="89"/>
                  </a:lnTo>
                  <a:lnTo>
                    <a:pt x="163" y="91"/>
                  </a:lnTo>
                  <a:lnTo>
                    <a:pt x="168" y="94"/>
                  </a:lnTo>
                  <a:lnTo>
                    <a:pt x="173" y="99"/>
                  </a:lnTo>
                  <a:lnTo>
                    <a:pt x="187" y="113"/>
                  </a:lnTo>
                  <a:lnTo>
                    <a:pt x="202" y="131"/>
                  </a:lnTo>
                  <a:lnTo>
                    <a:pt x="218" y="150"/>
                  </a:lnTo>
                  <a:lnTo>
                    <a:pt x="229" y="168"/>
                  </a:lnTo>
                  <a:lnTo>
                    <a:pt x="233" y="175"/>
                  </a:lnTo>
                  <a:lnTo>
                    <a:pt x="237" y="181"/>
                  </a:lnTo>
                  <a:lnTo>
                    <a:pt x="238" y="185"/>
                  </a:lnTo>
                  <a:lnTo>
                    <a:pt x="238" y="187"/>
                  </a:lnTo>
                  <a:lnTo>
                    <a:pt x="237" y="188"/>
                  </a:lnTo>
                  <a:lnTo>
                    <a:pt x="233" y="186"/>
                  </a:lnTo>
                  <a:lnTo>
                    <a:pt x="229" y="183"/>
                  </a:lnTo>
                  <a:lnTo>
                    <a:pt x="224" y="179"/>
                  </a:lnTo>
                  <a:lnTo>
                    <a:pt x="210" y="165"/>
                  </a:lnTo>
                  <a:lnTo>
                    <a:pt x="194" y="146"/>
                  </a:lnTo>
                  <a:close/>
                  <a:moveTo>
                    <a:pt x="301" y="277"/>
                  </a:moveTo>
                  <a:lnTo>
                    <a:pt x="285" y="256"/>
                  </a:lnTo>
                  <a:lnTo>
                    <a:pt x="273" y="239"/>
                  </a:lnTo>
                  <a:lnTo>
                    <a:pt x="269" y="231"/>
                  </a:lnTo>
                  <a:lnTo>
                    <a:pt x="266" y="225"/>
                  </a:lnTo>
                  <a:lnTo>
                    <a:pt x="264" y="221"/>
                  </a:lnTo>
                  <a:lnTo>
                    <a:pt x="264" y="218"/>
                  </a:lnTo>
                  <a:lnTo>
                    <a:pt x="266" y="217"/>
                  </a:lnTo>
                  <a:lnTo>
                    <a:pt x="269" y="220"/>
                  </a:lnTo>
                  <a:lnTo>
                    <a:pt x="274" y="223"/>
                  </a:lnTo>
                  <a:lnTo>
                    <a:pt x="280" y="228"/>
                  </a:lnTo>
                  <a:lnTo>
                    <a:pt x="294" y="242"/>
                  </a:lnTo>
                  <a:lnTo>
                    <a:pt x="311" y="262"/>
                  </a:lnTo>
                  <a:lnTo>
                    <a:pt x="327" y="282"/>
                  </a:lnTo>
                  <a:lnTo>
                    <a:pt x="340" y="301"/>
                  </a:lnTo>
                  <a:lnTo>
                    <a:pt x="345" y="307"/>
                  </a:lnTo>
                  <a:lnTo>
                    <a:pt x="348" y="313"/>
                  </a:lnTo>
                  <a:lnTo>
                    <a:pt x="349" y="318"/>
                  </a:lnTo>
                  <a:lnTo>
                    <a:pt x="349" y="320"/>
                  </a:lnTo>
                  <a:lnTo>
                    <a:pt x="347" y="321"/>
                  </a:lnTo>
                  <a:lnTo>
                    <a:pt x="344" y="319"/>
                  </a:lnTo>
                  <a:lnTo>
                    <a:pt x="339" y="316"/>
                  </a:lnTo>
                  <a:lnTo>
                    <a:pt x="333" y="311"/>
                  </a:lnTo>
                  <a:lnTo>
                    <a:pt x="319" y="296"/>
                  </a:lnTo>
                  <a:lnTo>
                    <a:pt x="301" y="277"/>
                  </a:lnTo>
                  <a:close/>
                  <a:moveTo>
                    <a:pt x="427" y="399"/>
                  </a:moveTo>
                  <a:lnTo>
                    <a:pt x="444" y="420"/>
                  </a:lnTo>
                  <a:lnTo>
                    <a:pt x="457" y="439"/>
                  </a:lnTo>
                  <a:lnTo>
                    <a:pt x="461" y="446"/>
                  </a:lnTo>
                  <a:lnTo>
                    <a:pt x="464" y="453"/>
                  </a:lnTo>
                  <a:lnTo>
                    <a:pt x="467" y="457"/>
                  </a:lnTo>
                  <a:lnTo>
                    <a:pt x="467" y="460"/>
                  </a:lnTo>
                  <a:lnTo>
                    <a:pt x="464" y="460"/>
                  </a:lnTo>
                  <a:lnTo>
                    <a:pt x="461" y="459"/>
                  </a:lnTo>
                  <a:lnTo>
                    <a:pt x="456" y="456"/>
                  </a:lnTo>
                  <a:lnTo>
                    <a:pt x="449" y="451"/>
                  </a:lnTo>
                  <a:lnTo>
                    <a:pt x="434" y="435"/>
                  </a:lnTo>
                  <a:lnTo>
                    <a:pt x="417" y="415"/>
                  </a:lnTo>
                  <a:lnTo>
                    <a:pt x="400" y="393"/>
                  </a:lnTo>
                  <a:lnTo>
                    <a:pt x="386" y="375"/>
                  </a:lnTo>
                  <a:lnTo>
                    <a:pt x="381" y="367"/>
                  </a:lnTo>
                  <a:lnTo>
                    <a:pt x="378" y="361"/>
                  </a:lnTo>
                  <a:lnTo>
                    <a:pt x="376" y="356"/>
                  </a:lnTo>
                  <a:lnTo>
                    <a:pt x="377" y="353"/>
                  </a:lnTo>
                  <a:lnTo>
                    <a:pt x="378" y="352"/>
                  </a:lnTo>
                  <a:lnTo>
                    <a:pt x="382" y="354"/>
                  </a:lnTo>
                  <a:lnTo>
                    <a:pt x="387" y="358"/>
                  </a:lnTo>
                  <a:lnTo>
                    <a:pt x="393" y="363"/>
                  </a:lnTo>
                  <a:lnTo>
                    <a:pt x="408" y="378"/>
                  </a:lnTo>
                  <a:lnTo>
                    <a:pt x="427" y="399"/>
                  </a:lnTo>
                  <a:close/>
                  <a:moveTo>
                    <a:pt x="538" y="558"/>
                  </a:moveTo>
                  <a:lnTo>
                    <a:pt x="520" y="536"/>
                  </a:lnTo>
                  <a:lnTo>
                    <a:pt x="506" y="516"/>
                  </a:lnTo>
                  <a:lnTo>
                    <a:pt x="500" y="509"/>
                  </a:lnTo>
                  <a:lnTo>
                    <a:pt x="497" y="502"/>
                  </a:lnTo>
                  <a:lnTo>
                    <a:pt x="495" y="497"/>
                  </a:lnTo>
                  <a:lnTo>
                    <a:pt x="496" y="494"/>
                  </a:lnTo>
                  <a:lnTo>
                    <a:pt x="497" y="494"/>
                  </a:lnTo>
                  <a:lnTo>
                    <a:pt x="501" y="496"/>
                  </a:lnTo>
                  <a:lnTo>
                    <a:pt x="507" y="499"/>
                  </a:lnTo>
                  <a:lnTo>
                    <a:pt x="513" y="504"/>
                  </a:lnTo>
                  <a:lnTo>
                    <a:pt x="529" y="521"/>
                  </a:lnTo>
                  <a:lnTo>
                    <a:pt x="548" y="542"/>
                  </a:lnTo>
                  <a:lnTo>
                    <a:pt x="566" y="564"/>
                  </a:lnTo>
                  <a:lnTo>
                    <a:pt x="580" y="584"/>
                  </a:lnTo>
                  <a:lnTo>
                    <a:pt x="585" y="592"/>
                  </a:lnTo>
                  <a:lnTo>
                    <a:pt x="589" y="598"/>
                  </a:lnTo>
                  <a:lnTo>
                    <a:pt x="591" y="604"/>
                  </a:lnTo>
                  <a:lnTo>
                    <a:pt x="591" y="606"/>
                  </a:lnTo>
                  <a:lnTo>
                    <a:pt x="589" y="607"/>
                  </a:lnTo>
                  <a:lnTo>
                    <a:pt x="584" y="605"/>
                  </a:lnTo>
                  <a:lnTo>
                    <a:pt x="580" y="602"/>
                  </a:lnTo>
                  <a:lnTo>
                    <a:pt x="572" y="596"/>
                  </a:lnTo>
                  <a:lnTo>
                    <a:pt x="556" y="580"/>
                  </a:lnTo>
                  <a:lnTo>
                    <a:pt x="538" y="558"/>
                  </a:lnTo>
                  <a:close/>
                  <a:moveTo>
                    <a:pt x="421" y="302"/>
                  </a:moveTo>
                  <a:lnTo>
                    <a:pt x="405" y="282"/>
                  </a:lnTo>
                  <a:lnTo>
                    <a:pt x="393" y="265"/>
                  </a:lnTo>
                  <a:lnTo>
                    <a:pt x="389" y="257"/>
                  </a:lnTo>
                  <a:lnTo>
                    <a:pt x="387" y="252"/>
                  </a:lnTo>
                  <a:lnTo>
                    <a:pt x="385" y="248"/>
                  </a:lnTo>
                  <a:lnTo>
                    <a:pt x="385" y="244"/>
                  </a:lnTo>
                  <a:lnTo>
                    <a:pt x="387" y="244"/>
                  </a:lnTo>
                  <a:lnTo>
                    <a:pt x="390" y="245"/>
                  </a:lnTo>
                  <a:lnTo>
                    <a:pt x="394" y="249"/>
                  </a:lnTo>
                  <a:lnTo>
                    <a:pt x="400" y="253"/>
                  </a:lnTo>
                  <a:lnTo>
                    <a:pt x="414" y="267"/>
                  </a:lnTo>
                  <a:lnTo>
                    <a:pt x="431" y="285"/>
                  </a:lnTo>
                  <a:lnTo>
                    <a:pt x="446" y="305"/>
                  </a:lnTo>
                  <a:lnTo>
                    <a:pt x="458" y="322"/>
                  </a:lnTo>
                  <a:lnTo>
                    <a:pt x="462" y="330"/>
                  </a:lnTo>
                  <a:lnTo>
                    <a:pt x="466" y="335"/>
                  </a:lnTo>
                  <a:lnTo>
                    <a:pt x="467" y="339"/>
                  </a:lnTo>
                  <a:lnTo>
                    <a:pt x="467" y="343"/>
                  </a:lnTo>
                  <a:lnTo>
                    <a:pt x="464" y="343"/>
                  </a:lnTo>
                  <a:lnTo>
                    <a:pt x="461" y="342"/>
                  </a:lnTo>
                  <a:lnTo>
                    <a:pt x="457" y="338"/>
                  </a:lnTo>
                  <a:lnTo>
                    <a:pt x="452" y="334"/>
                  </a:lnTo>
                  <a:lnTo>
                    <a:pt x="437" y="320"/>
                  </a:lnTo>
                  <a:lnTo>
                    <a:pt x="421" y="302"/>
                  </a:lnTo>
                  <a:close/>
                  <a:moveTo>
                    <a:pt x="531" y="432"/>
                  </a:moveTo>
                  <a:lnTo>
                    <a:pt x="515" y="412"/>
                  </a:lnTo>
                  <a:lnTo>
                    <a:pt x="502" y="394"/>
                  </a:lnTo>
                  <a:lnTo>
                    <a:pt x="498" y="387"/>
                  </a:lnTo>
                  <a:lnTo>
                    <a:pt x="495" y="380"/>
                  </a:lnTo>
                  <a:lnTo>
                    <a:pt x="493" y="376"/>
                  </a:lnTo>
                  <a:lnTo>
                    <a:pt x="493" y="374"/>
                  </a:lnTo>
                  <a:lnTo>
                    <a:pt x="495" y="373"/>
                  </a:lnTo>
                  <a:lnTo>
                    <a:pt x="498" y="374"/>
                  </a:lnTo>
                  <a:lnTo>
                    <a:pt x="503" y="378"/>
                  </a:lnTo>
                  <a:lnTo>
                    <a:pt x="509" y="383"/>
                  </a:lnTo>
                  <a:lnTo>
                    <a:pt x="524" y="398"/>
                  </a:lnTo>
                  <a:lnTo>
                    <a:pt x="541" y="417"/>
                  </a:lnTo>
                  <a:lnTo>
                    <a:pt x="557" y="438"/>
                  </a:lnTo>
                  <a:lnTo>
                    <a:pt x="570" y="455"/>
                  </a:lnTo>
                  <a:lnTo>
                    <a:pt x="575" y="462"/>
                  </a:lnTo>
                  <a:lnTo>
                    <a:pt x="578" y="469"/>
                  </a:lnTo>
                  <a:lnTo>
                    <a:pt x="579" y="473"/>
                  </a:lnTo>
                  <a:lnTo>
                    <a:pt x="579" y="475"/>
                  </a:lnTo>
                  <a:lnTo>
                    <a:pt x="578" y="476"/>
                  </a:lnTo>
                  <a:lnTo>
                    <a:pt x="574" y="474"/>
                  </a:lnTo>
                  <a:lnTo>
                    <a:pt x="569" y="471"/>
                  </a:lnTo>
                  <a:lnTo>
                    <a:pt x="563" y="467"/>
                  </a:lnTo>
                  <a:lnTo>
                    <a:pt x="549" y="452"/>
                  </a:lnTo>
                  <a:lnTo>
                    <a:pt x="531" y="432"/>
                  </a:lnTo>
                  <a:close/>
                </a:path>
              </a:pathLst>
            </a:custGeom>
            <a:solidFill>
              <a:srgbClr val="F1F0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CH"/>
            </a:p>
          </p:txBody>
        </p:sp>
        <p:sp>
          <p:nvSpPr>
            <p:cNvPr id="27" name="Freeform 20"/>
            <p:cNvSpPr>
              <a:spLocks noEditPoints="1"/>
            </p:cNvSpPr>
            <p:nvPr userDrawn="1"/>
          </p:nvSpPr>
          <p:spPr bwMode="auto">
            <a:xfrm>
              <a:off x="9695987" y="4460876"/>
              <a:ext cx="134937" cy="458788"/>
            </a:xfrm>
            <a:custGeom>
              <a:avLst/>
              <a:gdLst>
                <a:gd name="T0" fmla="*/ 229 w 678"/>
                <a:gd name="T1" fmla="*/ 1740 h 2312"/>
                <a:gd name="T2" fmla="*/ 56 w 678"/>
                <a:gd name="T3" fmla="*/ 1463 h 2312"/>
                <a:gd name="T4" fmla="*/ 53 w 678"/>
                <a:gd name="T5" fmla="*/ 1301 h 2312"/>
                <a:gd name="T6" fmla="*/ 0 w 678"/>
                <a:gd name="T7" fmla="*/ 1163 h 2312"/>
                <a:gd name="T8" fmla="*/ 28 w 678"/>
                <a:gd name="T9" fmla="*/ 1061 h 2312"/>
                <a:gd name="T10" fmla="*/ 47 w 678"/>
                <a:gd name="T11" fmla="*/ 863 h 2312"/>
                <a:gd name="T12" fmla="*/ 117 w 678"/>
                <a:gd name="T13" fmla="*/ 789 h 2312"/>
                <a:gd name="T14" fmla="*/ 60 w 678"/>
                <a:gd name="T15" fmla="*/ 353 h 2312"/>
                <a:gd name="T16" fmla="*/ 630 w 678"/>
                <a:gd name="T17" fmla="*/ 436 h 2312"/>
                <a:gd name="T18" fmla="*/ 668 w 678"/>
                <a:gd name="T19" fmla="*/ 715 h 2312"/>
                <a:gd name="T20" fmla="*/ 621 w 678"/>
                <a:gd name="T21" fmla="*/ 981 h 2312"/>
                <a:gd name="T22" fmla="*/ 581 w 678"/>
                <a:gd name="T23" fmla="*/ 1236 h 2312"/>
                <a:gd name="T24" fmla="*/ 678 w 678"/>
                <a:gd name="T25" fmla="*/ 1513 h 2312"/>
                <a:gd name="T26" fmla="*/ 534 w 678"/>
                <a:gd name="T27" fmla="*/ 1413 h 2312"/>
                <a:gd name="T28" fmla="*/ 657 w 678"/>
                <a:gd name="T29" fmla="*/ 1709 h 2312"/>
                <a:gd name="T30" fmla="*/ 604 w 678"/>
                <a:gd name="T31" fmla="*/ 1685 h 2312"/>
                <a:gd name="T32" fmla="*/ 497 w 678"/>
                <a:gd name="T33" fmla="*/ 1815 h 2312"/>
                <a:gd name="T34" fmla="*/ 648 w 678"/>
                <a:gd name="T35" fmla="*/ 2066 h 2312"/>
                <a:gd name="T36" fmla="*/ 643 w 678"/>
                <a:gd name="T37" fmla="*/ 2180 h 2312"/>
                <a:gd name="T38" fmla="*/ 198 w 678"/>
                <a:gd name="T39" fmla="*/ 1782 h 2312"/>
                <a:gd name="T40" fmla="*/ 415 w 678"/>
                <a:gd name="T41" fmla="*/ 1985 h 2312"/>
                <a:gd name="T42" fmla="*/ 322 w 678"/>
                <a:gd name="T43" fmla="*/ 1851 h 2312"/>
                <a:gd name="T44" fmla="*/ 244 w 678"/>
                <a:gd name="T45" fmla="*/ 1658 h 2312"/>
                <a:gd name="T46" fmla="*/ 657 w 678"/>
                <a:gd name="T47" fmla="*/ 2124 h 2312"/>
                <a:gd name="T48" fmla="*/ 266 w 678"/>
                <a:gd name="T49" fmla="*/ 1646 h 2312"/>
                <a:gd name="T50" fmla="*/ 451 w 678"/>
                <a:gd name="T51" fmla="*/ 1871 h 2312"/>
                <a:gd name="T52" fmla="*/ 217 w 678"/>
                <a:gd name="T53" fmla="*/ 1496 h 2312"/>
                <a:gd name="T54" fmla="*/ 177 w 678"/>
                <a:gd name="T55" fmla="*/ 1412 h 2312"/>
                <a:gd name="T56" fmla="*/ 453 w 678"/>
                <a:gd name="T57" fmla="*/ 1698 h 2312"/>
                <a:gd name="T58" fmla="*/ 583 w 678"/>
                <a:gd name="T59" fmla="*/ 1786 h 2312"/>
                <a:gd name="T60" fmla="*/ 132 w 678"/>
                <a:gd name="T61" fmla="*/ 1226 h 2312"/>
                <a:gd name="T62" fmla="*/ 543 w 678"/>
                <a:gd name="T63" fmla="*/ 1693 h 2312"/>
                <a:gd name="T64" fmla="*/ 169 w 678"/>
                <a:gd name="T65" fmla="*/ 1233 h 2312"/>
                <a:gd name="T66" fmla="*/ 82 w 678"/>
                <a:gd name="T67" fmla="*/ 1052 h 2312"/>
                <a:gd name="T68" fmla="*/ 486 w 678"/>
                <a:gd name="T69" fmla="*/ 1507 h 2312"/>
                <a:gd name="T70" fmla="*/ 131 w 678"/>
                <a:gd name="T71" fmla="*/ 1055 h 2312"/>
                <a:gd name="T72" fmla="*/ 239 w 678"/>
                <a:gd name="T73" fmla="*/ 1078 h 2312"/>
                <a:gd name="T74" fmla="*/ 466 w 678"/>
                <a:gd name="T75" fmla="*/ 1349 h 2312"/>
                <a:gd name="T76" fmla="*/ 127 w 678"/>
                <a:gd name="T77" fmla="*/ 885 h 2312"/>
                <a:gd name="T78" fmla="*/ 266 w 678"/>
                <a:gd name="T79" fmla="*/ 948 h 2312"/>
                <a:gd name="T80" fmla="*/ 498 w 678"/>
                <a:gd name="T81" fmla="*/ 1230 h 2312"/>
                <a:gd name="T82" fmla="*/ 40 w 678"/>
                <a:gd name="T83" fmla="*/ 627 h 2312"/>
                <a:gd name="T84" fmla="*/ 219 w 678"/>
                <a:gd name="T85" fmla="*/ 816 h 2312"/>
                <a:gd name="T86" fmla="*/ 214 w 678"/>
                <a:gd name="T87" fmla="*/ 722 h 2312"/>
                <a:gd name="T88" fmla="*/ 317 w 678"/>
                <a:gd name="T89" fmla="*/ 864 h 2312"/>
                <a:gd name="T90" fmla="*/ 434 w 678"/>
                <a:gd name="T91" fmla="*/ 977 h 2312"/>
                <a:gd name="T92" fmla="*/ 280 w 678"/>
                <a:gd name="T93" fmla="*/ 707 h 2312"/>
                <a:gd name="T94" fmla="*/ 325 w 678"/>
                <a:gd name="T95" fmla="*/ 772 h 2312"/>
                <a:gd name="T96" fmla="*/ 501 w 678"/>
                <a:gd name="T97" fmla="*/ 952 h 2312"/>
                <a:gd name="T98" fmla="*/ 249 w 678"/>
                <a:gd name="T99" fmla="*/ 586 h 2312"/>
                <a:gd name="T100" fmla="*/ 389 w 678"/>
                <a:gd name="T101" fmla="*/ 736 h 2312"/>
                <a:gd name="T102" fmla="*/ 287 w 678"/>
                <a:gd name="T103" fmla="*/ 512 h 2312"/>
                <a:gd name="T104" fmla="*/ 322 w 678"/>
                <a:gd name="T105" fmla="*/ 558 h 2312"/>
                <a:gd name="T106" fmla="*/ 125 w 678"/>
                <a:gd name="T107" fmla="*/ 209 h 2312"/>
                <a:gd name="T108" fmla="*/ 250 w 678"/>
                <a:gd name="T109" fmla="*/ 354 h 2312"/>
                <a:gd name="T110" fmla="*/ 516 w 678"/>
                <a:gd name="T111" fmla="*/ 658 h 2312"/>
                <a:gd name="T112" fmla="*/ 563 w 678"/>
                <a:gd name="T113" fmla="*/ 729 h 2312"/>
                <a:gd name="T114" fmla="*/ 163 w 678"/>
                <a:gd name="T115" fmla="*/ 150 h 2312"/>
                <a:gd name="T116" fmla="*/ 278 w 678"/>
                <a:gd name="T117" fmla="*/ 286 h 2312"/>
                <a:gd name="T118" fmla="*/ 543 w 678"/>
                <a:gd name="T119" fmla="*/ 597 h 2312"/>
                <a:gd name="T120" fmla="*/ 340 w 678"/>
                <a:gd name="T121" fmla="*/ 213 h 2312"/>
                <a:gd name="T122" fmla="*/ 556 w 678"/>
                <a:gd name="T123" fmla="*/ 461 h 2312"/>
                <a:gd name="T124" fmla="*/ 564 w 678"/>
                <a:gd name="T125" fmla="*/ 341 h 2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78" h="2312">
                  <a:moveTo>
                    <a:pt x="0" y="1577"/>
                  </a:moveTo>
                  <a:lnTo>
                    <a:pt x="0" y="1549"/>
                  </a:lnTo>
                  <a:lnTo>
                    <a:pt x="5" y="1553"/>
                  </a:lnTo>
                  <a:lnTo>
                    <a:pt x="51" y="1606"/>
                  </a:lnTo>
                  <a:lnTo>
                    <a:pt x="89" y="1650"/>
                  </a:lnTo>
                  <a:lnTo>
                    <a:pt x="103" y="1669"/>
                  </a:lnTo>
                  <a:lnTo>
                    <a:pt x="113" y="1683"/>
                  </a:lnTo>
                  <a:lnTo>
                    <a:pt x="119" y="1691"/>
                  </a:lnTo>
                  <a:lnTo>
                    <a:pt x="120" y="1696"/>
                  </a:lnTo>
                  <a:lnTo>
                    <a:pt x="117" y="1695"/>
                  </a:lnTo>
                  <a:lnTo>
                    <a:pt x="109" y="1689"/>
                  </a:lnTo>
                  <a:lnTo>
                    <a:pt x="97" y="1679"/>
                  </a:lnTo>
                  <a:lnTo>
                    <a:pt x="83" y="1665"/>
                  </a:lnTo>
                  <a:lnTo>
                    <a:pt x="46" y="1626"/>
                  </a:lnTo>
                  <a:lnTo>
                    <a:pt x="0" y="1577"/>
                  </a:lnTo>
                  <a:close/>
                  <a:moveTo>
                    <a:pt x="0" y="1533"/>
                  </a:moveTo>
                  <a:lnTo>
                    <a:pt x="0" y="1518"/>
                  </a:lnTo>
                  <a:lnTo>
                    <a:pt x="8" y="1527"/>
                  </a:lnTo>
                  <a:lnTo>
                    <a:pt x="12" y="1535"/>
                  </a:lnTo>
                  <a:lnTo>
                    <a:pt x="15" y="1540"/>
                  </a:lnTo>
                  <a:lnTo>
                    <a:pt x="15" y="1543"/>
                  </a:lnTo>
                  <a:lnTo>
                    <a:pt x="14" y="1543"/>
                  </a:lnTo>
                  <a:lnTo>
                    <a:pt x="11" y="1541"/>
                  </a:lnTo>
                  <a:lnTo>
                    <a:pt x="7" y="1537"/>
                  </a:lnTo>
                  <a:lnTo>
                    <a:pt x="0" y="1533"/>
                  </a:lnTo>
                  <a:close/>
                  <a:moveTo>
                    <a:pt x="0" y="1492"/>
                  </a:moveTo>
                  <a:lnTo>
                    <a:pt x="0" y="1483"/>
                  </a:lnTo>
                  <a:lnTo>
                    <a:pt x="18" y="1497"/>
                  </a:lnTo>
                  <a:lnTo>
                    <a:pt x="45" y="1524"/>
                  </a:lnTo>
                  <a:lnTo>
                    <a:pt x="78" y="1560"/>
                  </a:lnTo>
                  <a:lnTo>
                    <a:pt x="118" y="1603"/>
                  </a:lnTo>
                  <a:lnTo>
                    <a:pt x="162" y="1654"/>
                  </a:lnTo>
                  <a:lnTo>
                    <a:pt x="199" y="1697"/>
                  </a:lnTo>
                  <a:lnTo>
                    <a:pt x="212" y="1713"/>
                  </a:lnTo>
                  <a:lnTo>
                    <a:pt x="222" y="1727"/>
                  </a:lnTo>
                  <a:lnTo>
                    <a:pt x="228" y="1736"/>
                  </a:lnTo>
                  <a:lnTo>
                    <a:pt x="229" y="1740"/>
                  </a:lnTo>
                  <a:lnTo>
                    <a:pt x="226" y="1740"/>
                  </a:lnTo>
                  <a:lnTo>
                    <a:pt x="217" y="1734"/>
                  </a:lnTo>
                  <a:lnTo>
                    <a:pt x="205" y="1724"/>
                  </a:lnTo>
                  <a:lnTo>
                    <a:pt x="190" y="1709"/>
                  </a:lnTo>
                  <a:lnTo>
                    <a:pt x="152" y="1670"/>
                  </a:lnTo>
                  <a:lnTo>
                    <a:pt x="106" y="1620"/>
                  </a:lnTo>
                  <a:lnTo>
                    <a:pt x="70" y="1579"/>
                  </a:lnTo>
                  <a:lnTo>
                    <a:pt x="39" y="1543"/>
                  </a:lnTo>
                  <a:lnTo>
                    <a:pt x="15" y="1513"/>
                  </a:lnTo>
                  <a:lnTo>
                    <a:pt x="0" y="1492"/>
                  </a:lnTo>
                  <a:close/>
                  <a:moveTo>
                    <a:pt x="0" y="1461"/>
                  </a:moveTo>
                  <a:lnTo>
                    <a:pt x="0" y="1431"/>
                  </a:lnTo>
                  <a:lnTo>
                    <a:pt x="14" y="1447"/>
                  </a:lnTo>
                  <a:lnTo>
                    <a:pt x="29" y="1464"/>
                  </a:lnTo>
                  <a:lnTo>
                    <a:pt x="73" y="1513"/>
                  </a:lnTo>
                  <a:lnTo>
                    <a:pt x="107" y="1554"/>
                  </a:lnTo>
                  <a:lnTo>
                    <a:pt x="120" y="1572"/>
                  </a:lnTo>
                  <a:lnTo>
                    <a:pt x="130" y="1585"/>
                  </a:lnTo>
                  <a:lnTo>
                    <a:pt x="135" y="1593"/>
                  </a:lnTo>
                  <a:lnTo>
                    <a:pt x="136" y="1598"/>
                  </a:lnTo>
                  <a:lnTo>
                    <a:pt x="135" y="1598"/>
                  </a:lnTo>
                  <a:lnTo>
                    <a:pt x="133" y="1597"/>
                  </a:lnTo>
                  <a:lnTo>
                    <a:pt x="130" y="1594"/>
                  </a:lnTo>
                  <a:lnTo>
                    <a:pt x="125" y="1591"/>
                  </a:lnTo>
                  <a:lnTo>
                    <a:pt x="115" y="1581"/>
                  </a:lnTo>
                  <a:lnTo>
                    <a:pt x="100" y="1567"/>
                  </a:lnTo>
                  <a:lnTo>
                    <a:pt x="63" y="1530"/>
                  </a:lnTo>
                  <a:lnTo>
                    <a:pt x="19" y="1481"/>
                  </a:lnTo>
                  <a:lnTo>
                    <a:pt x="10" y="1470"/>
                  </a:lnTo>
                  <a:lnTo>
                    <a:pt x="0" y="1461"/>
                  </a:lnTo>
                  <a:close/>
                  <a:moveTo>
                    <a:pt x="0" y="1415"/>
                  </a:moveTo>
                  <a:lnTo>
                    <a:pt x="0" y="1388"/>
                  </a:lnTo>
                  <a:lnTo>
                    <a:pt x="24" y="1417"/>
                  </a:lnTo>
                  <a:lnTo>
                    <a:pt x="42" y="1441"/>
                  </a:lnTo>
                  <a:lnTo>
                    <a:pt x="49" y="1451"/>
                  </a:lnTo>
                  <a:lnTo>
                    <a:pt x="53" y="1457"/>
                  </a:lnTo>
                  <a:lnTo>
                    <a:pt x="56" y="1463"/>
                  </a:lnTo>
                  <a:lnTo>
                    <a:pt x="56" y="1465"/>
                  </a:lnTo>
                  <a:lnTo>
                    <a:pt x="54" y="1465"/>
                  </a:lnTo>
                  <a:lnTo>
                    <a:pt x="51" y="1463"/>
                  </a:lnTo>
                  <a:lnTo>
                    <a:pt x="46" y="1459"/>
                  </a:lnTo>
                  <a:lnTo>
                    <a:pt x="39" y="1454"/>
                  </a:lnTo>
                  <a:lnTo>
                    <a:pt x="22" y="1437"/>
                  </a:lnTo>
                  <a:lnTo>
                    <a:pt x="0" y="1415"/>
                  </a:lnTo>
                  <a:close/>
                  <a:moveTo>
                    <a:pt x="0" y="1314"/>
                  </a:moveTo>
                  <a:lnTo>
                    <a:pt x="0" y="1304"/>
                  </a:lnTo>
                  <a:lnTo>
                    <a:pt x="15" y="1317"/>
                  </a:lnTo>
                  <a:lnTo>
                    <a:pt x="40" y="1341"/>
                  </a:lnTo>
                  <a:lnTo>
                    <a:pt x="70" y="1372"/>
                  </a:lnTo>
                  <a:lnTo>
                    <a:pt x="105" y="1410"/>
                  </a:lnTo>
                  <a:lnTo>
                    <a:pt x="145" y="1456"/>
                  </a:lnTo>
                  <a:lnTo>
                    <a:pt x="176" y="1495"/>
                  </a:lnTo>
                  <a:lnTo>
                    <a:pt x="188" y="1510"/>
                  </a:lnTo>
                  <a:lnTo>
                    <a:pt x="197" y="1523"/>
                  </a:lnTo>
                  <a:lnTo>
                    <a:pt x="202" y="1532"/>
                  </a:lnTo>
                  <a:lnTo>
                    <a:pt x="203" y="1536"/>
                  </a:lnTo>
                  <a:lnTo>
                    <a:pt x="202" y="1536"/>
                  </a:lnTo>
                  <a:lnTo>
                    <a:pt x="200" y="1535"/>
                  </a:lnTo>
                  <a:lnTo>
                    <a:pt x="197" y="1533"/>
                  </a:lnTo>
                  <a:lnTo>
                    <a:pt x="192" y="1531"/>
                  </a:lnTo>
                  <a:lnTo>
                    <a:pt x="183" y="1521"/>
                  </a:lnTo>
                  <a:lnTo>
                    <a:pt x="169" y="1508"/>
                  </a:lnTo>
                  <a:lnTo>
                    <a:pt x="134" y="1473"/>
                  </a:lnTo>
                  <a:lnTo>
                    <a:pt x="93" y="1429"/>
                  </a:lnTo>
                  <a:lnTo>
                    <a:pt x="62" y="1393"/>
                  </a:lnTo>
                  <a:lnTo>
                    <a:pt x="35" y="1360"/>
                  </a:lnTo>
                  <a:lnTo>
                    <a:pt x="14" y="1333"/>
                  </a:lnTo>
                  <a:lnTo>
                    <a:pt x="0" y="1314"/>
                  </a:lnTo>
                  <a:close/>
                  <a:moveTo>
                    <a:pt x="0" y="1272"/>
                  </a:moveTo>
                  <a:lnTo>
                    <a:pt x="0" y="1244"/>
                  </a:lnTo>
                  <a:lnTo>
                    <a:pt x="12" y="1257"/>
                  </a:lnTo>
                  <a:lnTo>
                    <a:pt x="25" y="1271"/>
                  </a:lnTo>
                  <a:lnTo>
                    <a:pt x="39" y="1286"/>
                  </a:lnTo>
                  <a:lnTo>
                    <a:pt x="53" y="1301"/>
                  </a:lnTo>
                  <a:lnTo>
                    <a:pt x="91" y="1345"/>
                  </a:lnTo>
                  <a:lnTo>
                    <a:pt x="121" y="1383"/>
                  </a:lnTo>
                  <a:lnTo>
                    <a:pt x="133" y="1398"/>
                  </a:lnTo>
                  <a:lnTo>
                    <a:pt x="141" y="1410"/>
                  </a:lnTo>
                  <a:lnTo>
                    <a:pt x="146" y="1418"/>
                  </a:lnTo>
                  <a:lnTo>
                    <a:pt x="146" y="1422"/>
                  </a:lnTo>
                  <a:lnTo>
                    <a:pt x="145" y="1423"/>
                  </a:lnTo>
                  <a:lnTo>
                    <a:pt x="143" y="1422"/>
                  </a:lnTo>
                  <a:lnTo>
                    <a:pt x="141" y="1420"/>
                  </a:lnTo>
                  <a:lnTo>
                    <a:pt x="136" y="1417"/>
                  </a:lnTo>
                  <a:lnTo>
                    <a:pt x="127" y="1409"/>
                  </a:lnTo>
                  <a:lnTo>
                    <a:pt x="114" y="1396"/>
                  </a:lnTo>
                  <a:lnTo>
                    <a:pt x="80" y="1362"/>
                  </a:lnTo>
                  <a:lnTo>
                    <a:pt x="41" y="1320"/>
                  </a:lnTo>
                  <a:lnTo>
                    <a:pt x="30" y="1307"/>
                  </a:lnTo>
                  <a:lnTo>
                    <a:pt x="20" y="1295"/>
                  </a:lnTo>
                  <a:lnTo>
                    <a:pt x="10" y="1284"/>
                  </a:lnTo>
                  <a:lnTo>
                    <a:pt x="0" y="1272"/>
                  </a:lnTo>
                  <a:close/>
                  <a:moveTo>
                    <a:pt x="0" y="1220"/>
                  </a:moveTo>
                  <a:lnTo>
                    <a:pt x="0" y="1189"/>
                  </a:lnTo>
                  <a:lnTo>
                    <a:pt x="12" y="1202"/>
                  </a:lnTo>
                  <a:lnTo>
                    <a:pt x="48" y="1245"/>
                  </a:lnTo>
                  <a:lnTo>
                    <a:pt x="77" y="1280"/>
                  </a:lnTo>
                  <a:lnTo>
                    <a:pt x="88" y="1295"/>
                  </a:lnTo>
                  <a:lnTo>
                    <a:pt x="96" y="1306"/>
                  </a:lnTo>
                  <a:lnTo>
                    <a:pt x="101" y="1315"/>
                  </a:lnTo>
                  <a:lnTo>
                    <a:pt x="102" y="1319"/>
                  </a:lnTo>
                  <a:lnTo>
                    <a:pt x="101" y="1319"/>
                  </a:lnTo>
                  <a:lnTo>
                    <a:pt x="98" y="1318"/>
                  </a:lnTo>
                  <a:lnTo>
                    <a:pt x="95" y="1317"/>
                  </a:lnTo>
                  <a:lnTo>
                    <a:pt x="92" y="1314"/>
                  </a:lnTo>
                  <a:lnTo>
                    <a:pt x="82" y="1305"/>
                  </a:lnTo>
                  <a:lnTo>
                    <a:pt x="69" y="1293"/>
                  </a:lnTo>
                  <a:lnTo>
                    <a:pt x="38" y="1262"/>
                  </a:lnTo>
                  <a:lnTo>
                    <a:pt x="0" y="1220"/>
                  </a:lnTo>
                  <a:lnTo>
                    <a:pt x="0" y="1220"/>
                  </a:lnTo>
                  <a:close/>
                  <a:moveTo>
                    <a:pt x="0" y="1163"/>
                  </a:moveTo>
                  <a:lnTo>
                    <a:pt x="0" y="1132"/>
                  </a:lnTo>
                  <a:lnTo>
                    <a:pt x="28" y="1166"/>
                  </a:lnTo>
                  <a:lnTo>
                    <a:pt x="50" y="1195"/>
                  </a:lnTo>
                  <a:lnTo>
                    <a:pt x="59" y="1206"/>
                  </a:lnTo>
                  <a:lnTo>
                    <a:pt x="64" y="1214"/>
                  </a:lnTo>
                  <a:lnTo>
                    <a:pt x="67" y="1221"/>
                  </a:lnTo>
                  <a:lnTo>
                    <a:pt x="67" y="1224"/>
                  </a:lnTo>
                  <a:lnTo>
                    <a:pt x="65" y="1224"/>
                  </a:lnTo>
                  <a:lnTo>
                    <a:pt x="61" y="1222"/>
                  </a:lnTo>
                  <a:lnTo>
                    <a:pt x="54" y="1217"/>
                  </a:lnTo>
                  <a:lnTo>
                    <a:pt x="47" y="1210"/>
                  </a:lnTo>
                  <a:lnTo>
                    <a:pt x="26" y="1190"/>
                  </a:lnTo>
                  <a:lnTo>
                    <a:pt x="0" y="1163"/>
                  </a:lnTo>
                  <a:close/>
                  <a:moveTo>
                    <a:pt x="0" y="1101"/>
                  </a:moveTo>
                  <a:lnTo>
                    <a:pt x="0" y="1074"/>
                  </a:lnTo>
                  <a:lnTo>
                    <a:pt x="20" y="1099"/>
                  </a:lnTo>
                  <a:lnTo>
                    <a:pt x="34" y="1118"/>
                  </a:lnTo>
                  <a:lnTo>
                    <a:pt x="39" y="1126"/>
                  </a:lnTo>
                  <a:lnTo>
                    <a:pt x="42" y="1132"/>
                  </a:lnTo>
                  <a:lnTo>
                    <a:pt x="45" y="1137"/>
                  </a:lnTo>
                  <a:lnTo>
                    <a:pt x="45" y="1139"/>
                  </a:lnTo>
                  <a:lnTo>
                    <a:pt x="42" y="1139"/>
                  </a:lnTo>
                  <a:lnTo>
                    <a:pt x="40" y="1138"/>
                  </a:lnTo>
                  <a:lnTo>
                    <a:pt x="36" y="1135"/>
                  </a:lnTo>
                  <a:lnTo>
                    <a:pt x="30" y="1131"/>
                  </a:lnTo>
                  <a:lnTo>
                    <a:pt x="18" y="1118"/>
                  </a:lnTo>
                  <a:lnTo>
                    <a:pt x="0" y="1101"/>
                  </a:lnTo>
                  <a:close/>
                  <a:moveTo>
                    <a:pt x="0" y="1037"/>
                  </a:moveTo>
                  <a:lnTo>
                    <a:pt x="0" y="1013"/>
                  </a:lnTo>
                  <a:lnTo>
                    <a:pt x="14" y="1031"/>
                  </a:lnTo>
                  <a:lnTo>
                    <a:pt x="24" y="1046"/>
                  </a:lnTo>
                  <a:lnTo>
                    <a:pt x="28" y="1052"/>
                  </a:lnTo>
                  <a:lnTo>
                    <a:pt x="30" y="1057"/>
                  </a:lnTo>
                  <a:lnTo>
                    <a:pt x="32" y="1060"/>
                  </a:lnTo>
                  <a:lnTo>
                    <a:pt x="32" y="1061"/>
                  </a:lnTo>
                  <a:lnTo>
                    <a:pt x="30" y="1062"/>
                  </a:lnTo>
                  <a:lnTo>
                    <a:pt x="28" y="1061"/>
                  </a:lnTo>
                  <a:lnTo>
                    <a:pt x="25" y="1060"/>
                  </a:lnTo>
                  <a:lnTo>
                    <a:pt x="22" y="1057"/>
                  </a:lnTo>
                  <a:lnTo>
                    <a:pt x="12" y="1049"/>
                  </a:lnTo>
                  <a:lnTo>
                    <a:pt x="0" y="1037"/>
                  </a:lnTo>
                  <a:close/>
                  <a:moveTo>
                    <a:pt x="0" y="972"/>
                  </a:moveTo>
                  <a:lnTo>
                    <a:pt x="0" y="947"/>
                  </a:lnTo>
                  <a:lnTo>
                    <a:pt x="13" y="964"/>
                  </a:lnTo>
                  <a:lnTo>
                    <a:pt x="23" y="978"/>
                  </a:lnTo>
                  <a:lnTo>
                    <a:pt x="26" y="984"/>
                  </a:lnTo>
                  <a:lnTo>
                    <a:pt x="28" y="988"/>
                  </a:lnTo>
                  <a:lnTo>
                    <a:pt x="29" y="991"/>
                  </a:lnTo>
                  <a:lnTo>
                    <a:pt x="29" y="993"/>
                  </a:lnTo>
                  <a:lnTo>
                    <a:pt x="28" y="994"/>
                  </a:lnTo>
                  <a:lnTo>
                    <a:pt x="26" y="993"/>
                  </a:lnTo>
                  <a:lnTo>
                    <a:pt x="24" y="992"/>
                  </a:lnTo>
                  <a:lnTo>
                    <a:pt x="21" y="989"/>
                  </a:lnTo>
                  <a:lnTo>
                    <a:pt x="12" y="982"/>
                  </a:lnTo>
                  <a:lnTo>
                    <a:pt x="0" y="972"/>
                  </a:lnTo>
                  <a:close/>
                  <a:moveTo>
                    <a:pt x="0" y="903"/>
                  </a:moveTo>
                  <a:lnTo>
                    <a:pt x="0" y="876"/>
                  </a:lnTo>
                  <a:lnTo>
                    <a:pt x="16" y="897"/>
                  </a:lnTo>
                  <a:lnTo>
                    <a:pt x="28" y="914"/>
                  </a:lnTo>
                  <a:lnTo>
                    <a:pt x="33" y="921"/>
                  </a:lnTo>
                  <a:lnTo>
                    <a:pt x="36" y="926"/>
                  </a:lnTo>
                  <a:lnTo>
                    <a:pt x="37" y="931"/>
                  </a:lnTo>
                  <a:lnTo>
                    <a:pt x="37" y="933"/>
                  </a:lnTo>
                  <a:lnTo>
                    <a:pt x="36" y="933"/>
                  </a:lnTo>
                  <a:lnTo>
                    <a:pt x="33" y="932"/>
                  </a:lnTo>
                  <a:lnTo>
                    <a:pt x="29" y="930"/>
                  </a:lnTo>
                  <a:lnTo>
                    <a:pt x="25" y="926"/>
                  </a:lnTo>
                  <a:lnTo>
                    <a:pt x="14" y="917"/>
                  </a:lnTo>
                  <a:lnTo>
                    <a:pt x="0" y="903"/>
                  </a:lnTo>
                  <a:close/>
                  <a:moveTo>
                    <a:pt x="0" y="831"/>
                  </a:moveTo>
                  <a:lnTo>
                    <a:pt x="0" y="801"/>
                  </a:lnTo>
                  <a:lnTo>
                    <a:pt x="23" y="829"/>
                  </a:lnTo>
                  <a:lnTo>
                    <a:pt x="40" y="853"/>
                  </a:lnTo>
                  <a:lnTo>
                    <a:pt x="47" y="863"/>
                  </a:lnTo>
                  <a:lnTo>
                    <a:pt x="51" y="870"/>
                  </a:lnTo>
                  <a:lnTo>
                    <a:pt x="54" y="876"/>
                  </a:lnTo>
                  <a:lnTo>
                    <a:pt x="54" y="879"/>
                  </a:lnTo>
                  <a:lnTo>
                    <a:pt x="52" y="879"/>
                  </a:lnTo>
                  <a:lnTo>
                    <a:pt x="49" y="878"/>
                  </a:lnTo>
                  <a:lnTo>
                    <a:pt x="43" y="873"/>
                  </a:lnTo>
                  <a:lnTo>
                    <a:pt x="37" y="868"/>
                  </a:lnTo>
                  <a:lnTo>
                    <a:pt x="21" y="853"/>
                  </a:lnTo>
                  <a:lnTo>
                    <a:pt x="0" y="831"/>
                  </a:lnTo>
                  <a:close/>
                  <a:moveTo>
                    <a:pt x="0" y="756"/>
                  </a:moveTo>
                  <a:lnTo>
                    <a:pt x="0" y="723"/>
                  </a:lnTo>
                  <a:lnTo>
                    <a:pt x="8" y="732"/>
                  </a:lnTo>
                  <a:lnTo>
                    <a:pt x="16" y="742"/>
                  </a:lnTo>
                  <a:lnTo>
                    <a:pt x="43" y="774"/>
                  </a:lnTo>
                  <a:lnTo>
                    <a:pt x="64" y="802"/>
                  </a:lnTo>
                  <a:lnTo>
                    <a:pt x="72" y="814"/>
                  </a:lnTo>
                  <a:lnTo>
                    <a:pt x="78" y="823"/>
                  </a:lnTo>
                  <a:lnTo>
                    <a:pt x="80" y="829"/>
                  </a:lnTo>
                  <a:lnTo>
                    <a:pt x="81" y="832"/>
                  </a:lnTo>
                  <a:lnTo>
                    <a:pt x="78" y="832"/>
                  </a:lnTo>
                  <a:lnTo>
                    <a:pt x="73" y="830"/>
                  </a:lnTo>
                  <a:lnTo>
                    <a:pt x="66" y="824"/>
                  </a:lnTo>
                  <a:lnTo>
                    <a:pt x="56" y="815"/>
                  </a:lnTo>
                  <a:lnTo>
                    <a:pt x="33" y="791"/>
                  </a:lnTo>
                  <a:lnTo>
                    <a:pt x="5" y="760"/>
                  </a:lnTo>
                  <a:lnTo>
                    <a:pt x="0" y="756"/>
                  </a:lnTo>
                  <a:close/>
                  <a:moveTo>
                    <a:pt x="0" y="671"/>
                  </a:moveTo>
                  <a:lnTo>
                    <a:pt x="0" y="648"/>
                  </a:lnTo>
                  <a:lnTo>
                    <a:pt x="12" y="659"/>
                  </a:lnTo>
                  <a:lnTo>
                    <a:pt x="25" y="672"/>
                  </a:lnTo>
                  <a:lnTo>
                    <a:pt x="39" y="688"/>
                  </a:lnTo>
                  <a:lnTo>
                    <a:pt x="55" y="705"/>
                  </a:lnTo>
                  <a:lnTo>
                    <a:pt x="81" y="736"/>
                  </a:lnTo>
                  <a:lnTo>
                    <a:pt x="101" y="763"/>
                  </a:lnTo>
                  <a:lnTo>
                    <a:pt x="108" y="774"/>
                  </a:lnTo>
                  <a:lnTo>
                    <a:pt x="114" y="783"/>
                  </a:lnTo>
                  <a:lnTo>
                    <a:pt x="117" y="789"/>
                  </a:lnTo>
                  <a:lnTo>
                    <a:pt x="117" y="794"/>
                  </a:lnTo>
                  <a:lnTo>
                    <a:pt x="116" y="794"/>
                  </a:lnTo>
                  <a:lnTo>
                    <a:pt x="115" y="794"/>
                  </a:lnTo>
                  <a:lnTo>
                    <a:pt x="113" y="793"/>
                  </a:lnTo>
                  <a:lnTo>
                    <a:pt x="109" y="790"/>
                  </a:lnTo>
                  <a:lnTo>
                    <a:pt x="102" y="785"/>
                  </a:lnTo>
                  <a:lnTo>
                    <a:pt x="93" y="777"/>
                  </a:lnTo>
                  <a:lnTo>
                    <a:pt x="70" y="754"/>
                  </a:lnTo>
                  <a:lnTo>
                    <a:pt x="43" y="723"/>
                  </a:lnTo>
                  <a:lnTo>
                    <a:pt x="30" y="709"/>
                  </a:lnTo>
                  <a:lnTo>
                    <a:pt x="20" y="695"/>
                  </a:lnTo>
                  <a:lnTo>
                    <a:pt x="9" y="682"/>
                  </a:lnTo>
                  <a:lnTo>
                    <a:pt x="0" y="671"/>
                  </a:lnTo>
                  <a:close/>
                  <a:moveTo>
                    <a:pt x="0" y="496"/>
                  </a:moveTo>
                  <a:lnTo>
                    <a:pt x="0" y="466"/>
                  </a:lnTo>
                  <a:lnTo>
                    <a:pt x="23" y="494"/>
                  </a:lnTo>
                  <a:lnTo>
                    <a:pt x="40" y="517"/>
                  </a:lnTo>
                  <a:lnTo>
                    <a:pt x="47" y="527"/>
                  </a:lnTo>
                  <a:lnTo>
                    <a:pt x="51" y="535"/>
                  </a:lnTo>
                  <a:lnTo>
                    <a:pt x="53" y="540"/>
                  </a:lnTo>
                  <a:lnTo>
                    <a:pt x="53" y="543"/>
                  </a:lnTo>
                  <a:lnTo>
                    <a:pt x="51" y="543"/>
                  </a:lnTo>
                  <a:lnTo>
                    <a:pt x="48" y="542"/>
                  </a:lnTo>
                  <a:lnTo>
                    <a:pt x="42" y="538"/>
                  </a:lnTo>
                  <a:lnTo>
                    <a:pt x="36" y="532"/>
                  </a:lnTo>
                  <a:lnTo>
                    <a:pt x="20" y="517"/>
                  </a:lnTo>
                  <a:lnTo>
                    <a:pt x="0" y="496"/>
                  </a:lnTo>
                  <a:close/>
                  <a:moveTo>
                    <a:pt x="0" y="298"/>
                  </a:moveTo>
                  <a:lnTo>
                    <a:pt x="0" y="270"/>
                  </a:lnTo>
                  <a:lnTo>
                    <a:pt x="7" y="277"/>
                  </a:lnTo>
                  <a:lnTo>
                    <a:pt x="13" y="284"/>
                  </a:lnTo>
                  <a:lnTo>
                    <a:pt x="33" y="309"/>
                  </a:lnTo>
                  <a:lnTo>
                    <a:pt x="48" y="330"/>
                  </a:lnTo>
                  <a:lnTo>
                    <a:pt x="53" y="338"/>
                  </a:lnTo>
                  <a:lnTo>
                    <a:pt x="57" y="346"/>
                  </a:lnTo>
                  <a:lnTo>
                    <a:pt x="60" y="351"/>
                  </a:lnTo>
                  <a:lnTo>
                    <a:pt x="60" y="353"/>
                  </a:lnTo>
                  <a:lnTo>
                    <a:pt x="57" y="354"/>
                  </a:lnTo>
                  <a:lnTo>
                    <a:pt x="53" y="352"/>
                  </a:lnTo>
                  <a:lnTo>
                    <a:pt x="48" y="348"/>
                  </a:lnTo>
                  <a:lnTo>
                    <a:pt x="40" y="341"/>
                  </a:lnTo>
                  <a:lnTo>
                    <a:pt x="23" y="324"/>
                  </a:lnTo>
                  <a:lnTo>
                    <a:pt x="2" y="301"/>
                  </a:lnTo>
                  <a:lnTo>
                    <a:pt x="0" y="298"/>
                  </a:lnTo>
                  <a:close/>
                  <a:moveTo>
                    <a:pt x="0" y="188"/>
                  </a:moveTo>
                  <a:lnTo>
                    <a:pt x="0" y="164"/>
                  </a:lnTo>
                  <a:lnTo>
                    <a:pt x="10" y="180"/>
                  </a:lnTo>
                  <a:lnTo>
                    <a:pt x="18" y="190"/>
                  </a:lnTo>
                  <a:lnTo>
                    <a:pt x="22" y="199"/>
                  </a:lnTo>
                  <a:lnTo>
                    <a:pt x="22" y="203"/>
                  </a:lnTo>
                  <a:lnTo>
                    <a:pt x="22" y="204"/>
                  </a:lnTo>
                  <a:lnTo>
                    <a:pt x="20" y="204"/>
                  </a:lnTo>
                  <a:lnTo>
                    <a:pt x="18" y="203"/>
                  </a:lnTo>
                  <a:lnTo>
                    <a:pt x="15" y="201"/>
                  </a:lnTo>
                  <a:lnTo>
                    <a:pt x="9" y="196"/>
                  </a:lnTo>
                  <a:lnTo>
                    <a:pt x="0" y="188"/>
                  </a:lnTo>
                  <a:close/>
                  <a:moveTo>
                    <a:pt x="0" y="72"/>
                  </a:moveTo>
                  <a:lnTo>
                    <a:pt x="0" y="55"/>
                  </a:lnTo>
                  <a:lnTo>
                    <a:pt x="5" y="63"/>
                  </a:lnTo>
                  <a:lnTo>
                    <a:pt x="8" y="69"/>
                  </a:lnTo>
                  <a:lnTo>
                    <a:pt x="10" y="74"/>
                  </a:lnTo>
                  <a:lnTo>
                    <a:pt x="10" y="76"/>
                  </a:lnTo>
                  <a:lnTo>
                    <a:pt x="9" y="77"/>
                  </a:lnTo>
                  <a:lnTo>
                    <a:pt x="7" y="76"/>
                  </a:lnTo>
                  <a:lnTo>
                    <a:pt x="3" y="75"/>
                  </a:lnTo>
                  <a:lnTo>
                    <a:pt x="0" y="72"/>
                  </a:lnTo>
                  <a:close/>
                  <a:moveTo>
                    <a:pt x="678" y="472"/>
                  </a:moveTo>
                  <a:lnTo>
                    <a:pt x="678" y="502"/>
                  </a:lnTo>
                  <a:lnTo>
                    <a:pt x="673" y="496"/>
                  </a:lnTo>
                  <a:lnTo>
                    <a:pt x="667" y="489"/>
                  </a:lnTo>
                  <a:lnTo>
                    <a:pt x="650" y="469"/>
                  </a:lnTo>
                  <a:lnTo>
                    <a:pt x="637" y="450"/>
                  </a:lnTo>
                  <a:lnTo>
                    <a:pt x="633" y="443"/>
                  </a:lnTo>
                  <a:lnTo>
                    <a:pt x="630" y="436"/>
                  </a:lnTo>
                  <a:lnTo>
                    <a:pt x="627" y="432"/>
                  </a:lnTo>
                  <a:lnTo>
                    <a:pt x="627" y="430"/>
                  </a:lnTo>
                  <a:lnTo>
                    <a:pt x="630" y="429"/>
                  </a:lnTo>
                  <a:lnTo>
                    <a:pt x="634" y="430"/>
                  </a:lnTo>
                  <a:lnTo>
                    <a:pt x="638" y="433"/>
                  </a:lnTo>
                  <a:lnTo>
                    <a:pt x="645" y="439"/>
                  </a:lnTo>
                  <a:lnTo>
                    <a:pt x="660" y="453"/>
                  </a:lnTo>
                  <a:lnTo>
                    <a:pt x="678" y="472"/>
                  </a:lnTo>
                  <a:lnTo>
                    <a:pt x="678" y="472"/>
                  </a:lnTo>
                  <a:close/>
                  <a:moveTo>
                    <a:pt x="678" y="599"/>
                  </a:moveTo>
                  <a:lnTo>
                    <a:pt x="678" y="631"/>
                  </a:lnTo>
                  <a:lnTo>
                    <a:pt x="671" y="622"/>
                  </a:lnTo>
                  <a:lnTo>
                    <a:pt x="652" y="600"/>
                  </a:lnTo>
                  <a:lnTo>
                    <a:pt x="638" y="580"/>
                  </a:lnTo>
                  <a:lnTo>
                    <a:pt x="633" y="572"/>
                  </a:lnTo>
                  <a:lnTo>
                    <a:pt x="630" y="565"/>
                  </a:lnTo>
                  <a:lnTo>
                    <a:pt x="627" y="560"/>
                  </a:lnTo>
                  <a:lnTo>
                    <a:pt x="627" y="557"/>
                  </a:lnTo>
                  <a:lnTo>
                    <a:pt x="630" y="556"/>
                  </a:lnTo>
                  <a:lnTo>
                    <a:pt x="633" y="557"/>
                  </a:lnTo>
                  <a:lnTo>
                    <a:pt x="638" y="560"/>
                  </a:lnTo>
                  <a:lnTo>
                    <a:pt x="645" y="566"/>
                  </a:lnTo>
                  <a:lnTo>
                    <a:pt x="660" y="580"/>
                  </a:lnTo>
                  <a:lnTo>
                    <a:pt x="678" y="599"/>
                  </a:lnTo>
                  <a:close/>
                  <a:moveTo>
                    <a:pt x="678" y="722"/>
                  </a:moveTo>
                  <a:lnTo>
                    <a:pt x="678" y="750"/>
                  </a:lnTo>
                  <a:lnTo>
                    <a:pt x="666" y="735"/>
                  </a:lnTo>
                  <a:lnTo>
                    <a:pt x="658" y="721"/>
                  </a:lnTo>
                  <a:lnTo>
                    <a:pt x="654" y="716"/>
                  </a:lnTo>
                  <a:lnTo>
                    <a:pt x="653" y="712"/>
                  </a:lnTo>
                  <a:lnTo>
                    <a:pt x="652" y="708"/>
                  </a:lnTo>
                  <a:lnTo>
                    <a:pt x="652" y="706"/>
                  </a:lnTo>
                  <a:lnTo>
                    <a:pt x="653" y="706"/>
                  </a:lnTo>
                  <a:lnTo>
                    <a:pt x="656" y="706"/>
                  </a:lnTo>
                  <a:lnTo>
                    <a:pt x="658" y="707"/>
                  </a:lnTo>
                  <a:lnTo>
                    <a:pt x="661" y="708"/>
                  </a:lnTo>
                  <a:lnTo>
                    <a:pt x="668" y="715"/>
                  </a:lnTo>
                  <a:lnTo>
                    <a:pt x="678" y="722"/>
                  </a:lnTo>
                  <a:close/>
                  <a:moveTo>
                    <a:pt x="678" y="943"/>
                  </a:moveTo>
                  <a:lnTo>
                    <a:pt x="678" y="977"/>
                  </a:lnTo>
                  <a:lnTo>
                    <a:pt x="654" y="949"/>
                  </a:lnTo>
                  <a:lnTo>
                    <a:pt x="637" y="925"/>
                  </a:lnTo>
                  <a:lnTo>
                    <a:pt x="631" y="914"/>
                  </a:lnTo>
                  <a:lnTo>
                    <a:pt x="625" y="907"/>
                  </a:lnTo>
                  <a:lnTo>
                    <a:pt x="623" y="902"/>
                  </a:lnTo>
                  <a:lnTo>
                    <a:pt x="623" y="897"/>
                  </a:lnTo>
                  <a:lnTo>
                    <a:pt x="625" y="897"/>
                  </a:lnTo>
                  <a:lnTo>
                    <a:pt x="630" y="898"/>
                  </a:lnTo>
                  <a:lnTo>
                    <a:pt x="635" y="902"/>
                  </a:lnTo>
                  <a:lnTo>
                    <a:pt x="641" y="907"/>
                  </a:lnTo>
                  <a:lnTo>
                    <a:pt x="658" y="922"/>
                  </a:lnTo>
                  <a:lnTo>
                    <a:pt x="678" y="943"/>
                  </a:lnTo>
                  <a:close/>
                  <a:moveTo>
                    <a:pt x="678" y="1056"/>
                  </a:moveTo>
                  <a:lnTo>
                    <a:pt x="678" y="1064"/>
                  </a:lnTo>
                  <a:lnTo>
                    <a:pt x="675" y="1063"/>
                  </a:lnTo>
                  <a:lnTo>
                    <a:pt x="668" y="1060"/>
                  </a:lnTo>
                  <a:lnTo>
                    <a:pt x="662" y="1055"/>
                  </a:lnTo>
                  <a:lnTo>
                    <a:pt x="653" y="1047"/>
                  </a:lnTo>
                  <a:lnTo>
                    <a:pt x="632" y="1027"/>
                  </a:lnTo>
                  <a:lnTo>
                    <a:pt x="609" y="1002"/>
                  </a:lnTo>
                  <a:lnTo>
                    <a:pt x="584" y="973"/>
                  </a:lnTo>
                  <a:lnTo>
                    <a:pt x="565" y="948"/>
                  </a:lnTo>
                  <a:lnTo>
                    <a:pt x="557" y="937"/>
                  </a:lnTo>
                  <a:lnTo>
                    <a:pt x="553" y="928"/>
                  </a:lnTo>
                  <a:lnTo>
                    <a:pt x="550" y="922"/>
                  </a:lnTo>
                  <a:lnTo>
                    <a:pt x="550" y="919"/>
                  </a:lnTo>
                  <a:lnTo>
                    <a:pt x="551" y="918"/>
                  </a:lnTo>
                  <a:lnTo>
                    <a:pt x="553" y="919"/>
                  </a:lnTo>
                  <a:lnTo>
                    <a:pt x="555" y="919"/>
                  </a:lnTo>
                  <a:lnTo>
                    <a:pt x="557" y="921"/>
                  </a:lnTo>
                  <a:lnTo>
                    <a:pt x="565" y="925"/>
                  </a:lnTo>
                  <a:lnTo>
                    <a:pt x="573" y="933"/>
                  </a:lnTo>
                  <a:lnTo>
                    <a:pt x="596" y="953"/>
                  </a:lnTo>
                  <a:lnTo>
                    <a:pt x="621" y="981"/>
                  </a:lnTo>
                  <a:lnTo>
                    <a:pt x="641" y="1004"/>
                  </a:lnTo>
                  <a:lnTo>
                    <a:pt x="658" y="1026"/>
                  </a:lnTo>
                  <a:lnTo>
                    <a:pt x="671" y="1043"/>
                  </a:lnTo>
                  <a:lnTo>
                    <a:pt x="678" y="1056"/>
                  </a:lnTo>
                  <a:close/>
                  <a:moveTo>
                    <a:pt x="678" y="1150"/>
                  </a:moveTo>
                  <a:lnTo>
                    <a:pt x="678" y="1171"/>
                  </a:lnTo>
                  <a:lnTo>
                    <a:pt x="672" y="1162"/>
                  </a:lnTo>
                  <a:lnTo>
                    <a:pt x="667" y="1154"/>
                  </a:lnTo>
                  <a:lnTo>
                    <a:pt x="665" y="1148"/>
                  </a:lnTo>
                  <a:lnTo>
                    <a:pt x="665" y="1144"/>
                  </a:lnTo>
                  <a:lnTo>
                    <a:pt x="666" y="1144"/>
                  </a:lnTo>
                  <a:lnTo>
                    <a:pt x="670" y="1144"/>
                  </a:lnTo>
                  <a:lnTo>
                    <a:pt x="673" y="1146"/>
                  </a:lnTo>
                  <a:lnTo>
                    <a:pt x="678" y="1150"/>
                  </a:lnTo>
                  <a:close/>
                  <a:moveTo>
                    <a:pt x="678" y="1234"/>
                  </a:moveTo>
                  <a:lnTo>
                    <a:pt x="678" y="1270"/>
                  </a:lnTo>
                  <a:lnTo>
                    <a:pt x="652" y="1239"/>
                  </a:lnTo>
                  <a:lnTo>
                    <a:pt x="633" y="1213"/>
                  </a:lnTo>
                  <a:lnTo>
                    <a:pt x="625" y="1204"/>
                  </a:lnTo>
                  <a:lnTo>
                    <a:pt x="621" y="1195"/>
                  </a:lnTo>
                  <a:lnTo>
                    <a:pt x="618" y="1189"/>
                  </a:lnTo>
                  <a:lnTo>
                    <a:pt x="618" y="1185"/>
                  </a:lnTo>
                  <a:lnTo>
                    <a:pt x="620" y="1184"/>
                  </a:lnTo>
                  <a:lnTo>
                    <a:pt x="624" y="1186"/>
                  </a:lnTo>
                  <a:lnTo>
                    <a:pt x="630" y="1190"/>
                  </a:lnTo>
                  <a:lnTo>
                    <a:pt x="637" y="1195"/>
                  </a:lnTo>
                  <a:lnTo>
                    <a:pt x="656" y="1212"/>
                  </a:lnTo>
                  <a:lnTo>
                    <a:pt x="678" y="1234"/>
                  </a:lnTo>
                  <a:close/>
                  <a:moveTo>
                    <a:pt x="678" y="1321"/>
                  </a:moveTo>
                  <a:lnTo>
                    <a:pt x="678" y="1356"/>
                  </a:lnTo>
                  <a:lnTo>
                    <a:pt x="665" y="1343"/>
                  </a:lnTo>
                  <a:lnTo>
                    <a:pt x="651" y="1328"/>
                  </a:lnTo>
                  <a:lnTo>
                    <a:pt x="621" y="1293"/>
                  </a:lnTo>
                  <a:lnTo>
                    <a:pt x="598" y="1264"/>
                  </a:lnTo>
                  <a:lnTo>
                    <a:pt x="590" y="1252"/>
                  </a:lnTo>
                  <a:lnTo>
                    <a:pt x="584" y="1243"/>
                  </a:lnTo>
                  <a:lnTo>
                    <a:pt x="581" y="1236"/>
                  </a:lnTo>
                  <a:lnTo>
                    <a:pt x="580" y="1232"/>
                  </a:lnTo>
                  <a:lnTo>
                    <a:pt x="581" y="1231"/>
                  </a:lnTo>
                  <a:lnTo>
                    <a:pt x="583" y="1232"/>
                  </a:lnTo>
                  <a:lnTo>
                    <a:pt x="585" y="1233"/>
                  </a:lnTo>
                  <a:lnTo>
                    <a:pt x="589" y="1234"/>
                  </a:lnTo>
                  <a:lnTo>
                    <a:pt x="597" y="1240"/>
                  </a:lnTo>
                  <a:lnTo>
                    <a:pt x="608" y="1249"/>
                  </a:lnTo>
                  <a:lnTo>
                    <a:pt x="634" y="1274"/>
                  </a:lnTo>
                  <a:lnTo>
                    <a:pt x="665" y="1306"/>
                  </a:lnTo>
                  <a:lnTo>
                    <a:pt x="672" y="1314"/>
                  </a:lnTo>
                  <a:lnTo>
                    <a:pt x="678" y="1321"/>
                  </a:lnTo>
                  <a:close/>
                  <a:moveTo>
                    <a:pt x="678" y="1407"/>
                  </a:moveTo>
                  <a:lnTo>
                    <a:pt x="678" y="1437"/>
                  </a:lnTo>
                  <a:lnTo>
                    <a:pt x="666" y="1426"/>
                  </a:lnTo>
                  <a:lnTo>
                    <a:pt x="654" y="1413"/>
                  </a:lnTo>
                  <a:lnTo>
                    <a:pt x="640" y="1399"/>
                  </a:lnTo>
                  <a:lnTo>
                    <a:pt x="626" y="1384"/>
                  </a:lnTo>
                  <a:lnTo>
                    <a:pt x="596" y="1348"/>
                  </a:lnTo>
                  <a:lnTo>
                    <a:pt x="571" y="1318"/>
                  </a:lnTo>
                  <a:lnTo>
                    <a:pt x="563" y="1306"/>
                  </a:lnTo>
                  <a:lnTo>
                    <a:pt x="556" y="1296"/>
                  </a:lnTo>
                  <a:lnTo>
                    <a:pt x="553" y="1289"/>
                  </a:lnTo>
                  <a:lnTo>
                    <a:pt x="553" y="1285"/>
                  </a:lnTo>
                  <a:lnTo>
                    <a:pt x="554" y="1285"/>
                  </a:lnTo>
                  <a:lnTo>
                    <a:pt x="556" y="1285"/>
                  </a:lnTo>
                  <a:lnTo>
                    <a:pt x="558" y="1286"/>
                  </a:lnTo>
                  <a:lnTo>
                    <a:pt x="562" y="1288"/>
                  </a:lnTo>
                  <a:lnTo>
                    <a:pt x="570" y="1294"/>
                  </a:lnTo>
                  <a:lnTo>
                    <a:pt x="581" y="1303"/>
                  </a:lnTo>
                  <a:lnTo>
                    <a:pt x="608" y="1329"/>
                  </a:lnTo>
                  <a:lnTo>
                    <a:pt x="640" y="1362"/>
                  </a:lnTo>
                  <a:lnTo>
                    <a:pt x="650" y="1374"/>
                  </a:lnTo>
                  <a:lnTo>
                    <a:pt x="661" y="1385"/>
                  </a:lnTo>
                  <a:lnTo>
                    <a:pt x="670" y="1397"/>
                  </a:lnTo>
                  <a:lnTo>
                    <a:pt x="678" y="1407"/>
                  </a:lnTo>
                  <a:close/>
                  <a:moveTo>
                    <a:pt x="678" y="1488"/>
                  </a:moveTo>
                  <a:lnTo>
                    <a:pt x="678" y="1513"/>
                  </a:lnTo>
                  <a:lnTo>
                    <a:pt x="664" y="1502"/>
                  </a:lnTo>
                  <a:lnTo>
                    <a:pt x="649" y="1485"/>
                  </a:lnTo>
                  <a:lnTo>
                    <a:pt x="631" y="1468"/>
                  </a:lnTo>
                  <a:lnTo>
                    <a:pt x="612" y="1448"/>
                  </a:lnTo>
                  <a:lnTo>
                    <a:pt x="580" y="1411"/>
                  </a:lnTo>
                  <a:lnTo>
                    <a:pt x="555" y="1380"/>
                  </a:lnTo>
                  <a:lnTo>
                    <a:pt x="545" y="1367"/>
                  </a:lnTo>
                  <a:lnTo>
                    <a:pt x="539" y="1356"/>
                  </a:lnTo>
                  <a:lnTo>
                    <a:pt x="536" y="1348"/>
                  </a:lnTo>
                  <a:lnTo>
                    <a:pt x="535" y="1345"/>
                  </a:lnTo>
                  <a:lnTo>
                    <a:pt x="536" y="1344"/>
                  </a:lnTo>
                  <a:lnTo>
                    <a:pt x="538" y="1344"/>
                  </a:lnTo>
                  <a:lnTo>
                    <a:pt x="541" y="1346"/>
                  </a:lnTo>
                  <a:lnTo>
                    <a:pt x="544" y="1347"/>
                  </a:lnTo>
                  <a:lnTo>
                    <a:pt x="553" y="1355"/>
                  </a:lnTo>
                  <a:lnTo>
                    <a:pt x="565" y="1364"/>
                  </a:lnTo>
                  <a:lnTo>
                    <a:pt x="593" y="1391"/>
                  </a:lnTo>
                  <a:lnTo>
                    <a:pt x="626" y="1426"/>
                  </a:lnTo>
                  <a:lnTo>
                    <a:pt x="640" y="1443"/>
                  </a:lnTo>
                  <a:lnTo>
                    <a:pt x="654" y="1458"/>
                  </a:lnTo>
                  <a:lnTo>
                    <a:pt x="667" y="1473"/>
                  </a:lnTo>
                  <a:lnTo>
                    <a:pt x="678" y="1488"/>
                  </a:lnTo>
                  <a:close/>
                  <a:moveTo>
                    <a:pt x="678" y="1562"/>
                  </a:moveTo>
                  <a:lnTo>
                    <a:pt x="678" y="1588"/>
                  </a:lnTo>
                  <a:lnTo>
                    <a:pt x="664" y="1575"/>
                  </a:lnTo>
                  <a:lnTo>
                    <a:pt x="647" y="1559"/>
                  </a:lnTo>
                  <a:lnTo>
                    <a:pt x="629" y="1539"/>
                  </a:lnTo>
                  <a:lnTo>
                    <a:pt x="609" y="1519"/>
                  </a:lnTo>
                  <a:lnTo>
                    <a:pt x="576" y="1481"/>
                  </a:lnTo>
                  <a:lnTo>
                    <a:pt x="549" y="1448"/>
                  </a:lnTo>
                  <a:lnTo>
                    <a:pt x="539" y="1435"/>
                  </a:lnTo>
                  <a:lnTo>
                    <a:pt x="532" y="1424"/>
                  </a:lnTo>
                  <a:lnTo>
                    <a:pt x="528" y="1416"/>
                  </a:lnTo>
                  <a:lnTo>
                    <a:pt x="528" y="1412"/>
                  </a:lnTo>
                  <a:lnTo>
                    <a:pt x="529" y="1412"/>
                  </a:lnTo>
                  <a:lnTo>
                    <a:pt x="531" y="1412"/>
                  </a:lnTo>
                  <a:lnTo>
                    <a:pt x="534" y="1413"/>
                  </a:lnTo>
                  <a:lnTo>
                    <a:pt x="538" y="1415"/>
                  </a:lnTo>
                  <a:lnTo>
                    <a:pt x="546" y="1423"/>
                  </a:lnTo>
                  <a:lnTo>
                    <a:pt x="558" y="1432"/>
                  </a:lnTo>
                  <a:lnTo>
                    <a:pt x="588" y="1461"/>
                  </a:lnTo>
                  <a:lnTo>
                    <a:pt x="622" y="1497"/>
                  </a:lnTo>
                  <a:lnTo>
                    <a:pt x="638" y="1514"/>
                  </a:lnTo>
                  <a:lnTo>
                    <a:pt x="653" y="1532"/>
                  </a:lnTo>
                  <a:lnTo>
                    <a:pt x="666" y="1548"/>
                  </a:lnTo>
                  <a:lnTo>
                    <a:pt x="678" y="1562"/>
                  </a:lnTo>
                  <a:close/>
                  <a:moveTo>
                    <a:pt x="678" y="1632"/>
                  </a:moveTo>
                  <a:lnTo>
                    <a:pt x="678" y="1660"/>
                  </a:lnTo>
                  <a:lnTo>
                    <a:pt x="664" y="1647"/>
                  </a:lnTo>
                  <a:lnTo>
                    <a:pt x="649" y="1632"/>
                  </a:lnTo>
                  <a:lnTo>
                    <a:pt x="634" y="1616"/>
                  </a:lnTo>
                  <a:lnTo>
                    <a:pt x="617" y="1598"/>
                  </a:lnTo>
                  <a:lnTo>
                    <a:pt x="581" y="1558"/>
                  </a:lnTo>
                  <a:lnTo>
                    <a:pt x="553" y="1524"/>
                  </a:lnTo>
                  <a:lnTo>
                    <a:pt x="543" y="1510"/>
                  </a:lnTo>
                  <a:lnTo>
                    <a:pt x="536" y="1499"/>
                  </a:lnTo>
                  <a:lnTo>
                    <a:pt x="531" y="1492"/>
                  </a:lnTo>
                  <a:lnTo>
                    <a:pt x="531" y="1488"/>
                  </a:lnTo>
                  <a:lnTo>
                    <a:pt x="532" y="1486"/>
                  </a:lnTo>
                  <a:lnTo>
                    <a:pt x="535" y="1488"/>
                  </a:lnTo>
                  <a:lnTo>
                    <a:pt x="537" y="1489"/>
                  </a:lnTo>
                  <a:lnTo>
                    <a:pt x="541" y="1491"/>
                  </a:lnTo>
                  <a:lnTo>
                    <a:pt x="551" y="1498"/>
                  </a:lnTo>
                  <a:lnTo>
                    <a:pt x="563" y="1509"/>
                  </a:lnTo>
                  <a:lnTo>
                    <a:pt x="593" y="1538"/>
                  </a:lnTo>
                  <a:lnTo>
                    <a:pt x="630" y="1576"/>
                  </a:lnTo>
                  <a:lnTo>
                    <a:pt x="643" y="1591"/>
                  </a:lnTo>
                  <a:lnTo>
                    <a:pt x="656" y="1605"/>
                  </a:lnTo>
                  <a:lnTo>
                    <a:pt x="667" y="1619"/>
                  </a:lnTo>
                  <a:lnTo>
                    <a:pt x="678" y="1632"/>
                  </a:lnTo>
                  <a:close/>
                  <a:moveTo>
                    <a:pt x="678" y="1697"/>
                  </a:moveTo>
                  <a:lnTo>
                    <a:pt x="678" y="1730"/>
                  </a:lnTo>
                  <a:lnTo>
                    <a:pt x="667" y="1720"/>
                  </a:lnTo>
                  <a:lnTo>
                    <a:pt x="657" y="1709"/>
                  </a:lnTo>
                  <a:lnTo>
                    <a:pt x="646" y="1697"/>
                  </a:lnTo>
                  <a:lnTo>
                    <a:pt x="634" y="1685"/>
                  </a:lnTo>
                  <a:lnTo>
                    <a:pt x="597" y="1644"/>
                  </a:lnTo>
                  <a:lnTo>
                    <a:pt x="568" y="1608"/>
                  </a:lnTo>
                  <a:lnTo>
                    <a:pt x="557" y="1593"/>
                  </a:lnTo>
                  <a:lnTo>
                    <a:pt x="550" y="1582"/>
                  </a:lnTo>
                  <a:lnTo>
                    <a:pt x="545" y="1574"/>
                  </a:lnTo>
                  <a:lnTo>
                    <a:pt x="545" y="1570"/>
                  </a:lnTo>
                  <a:lnTo>
                    <a:pt x="546" y="1570"/>
                  </a:lnTo>
                  <a:lnTo>
                    <a:pt x="549" y="1570"/>
                  </a:lnTo>
                  <a:lnTo>
                    <a:pt x="551" y="1572"/>
                  </a:lnTo>
                  <a:lnTo>
                    <a:pt x="555" y="1574"/>
                  </a:lnTo>
                  <a:lnTo>
                    <a:pt x="565" y="1581"/>
                  </a:lnTo>
                  <a:lnTo>
                    <a:pt x="578" y="1593"/>
                  </a:lnTo>
                  <a:lnTo>
                    <a:pt x="610" y="1623"/>
                  </a:lnTo>
                  <a:lnTo>
                    <a:pt x="648" y="1663"/>
                  </a:lnTo>
                  <a:lnTo>
                    <a:pt x="656" y="1672"/>
                  </a:lnTo>
                  <a:lnTo>
                    <a:pt x="663" y="1681"/>
                  </a:lnTo>
                  <a:lnTo>
                    <a:pt x="671" y="1689"/>
                  </a:lnTo>
                  <a:lnTo>
                    <a:pt x="678" y="1697"/>
                  </a:lnTo>
                  <a:close/>
                  <a:moveTo>
                    <a:pt x="678" y="1761"/>
                  </a:moveTo>
                  <a:lnTo>
                    <a:pt x="678" y="1796"/>
                  </a:lnTo>
                  <a:lnTo>
                    <a:pt x="664" y="1780"/>
                  </a:lnTo>
                  <a:lnTo>
                    <a:pt x="625" y="1738"/>
                  </a:lnTo>
                  <a:lnTo>
                    <a:pt x="595" y="1701"/>
                  </a:lnTo>
                  <a:lnTo>
                    <a:pt x="583" y="1686"/>
                  </a:lnTo>
                  <a:lnTo>
                    <a:pt x="576" y="1674"/>
                  </a:lnTo>
                  <a:lnTo>
                    <a:pt x="572" y="1670"/>
                  </a:lnTo>
                  <a:lnTo>
                    <a:pt x="571" y="1666"/>
                  </a:lnTo>
                  <a:lnTo>
                    <a:pt x="570" y="1663"/>
                  </a:lnTo>
                  <a:lnTo>
                    <a:pt x="570" y="1661"/>
                  </a:lnTo>
                  <a:lnTo>
                    <a:pt x="571" y="1661"/>
                  </a:lnTo>
                  <a:lnTo>
                    <a:pt x="573" y="1661"/>
                  </a:lnTo>
                  <a:lnTo>
                    <a:pt x="577" y="1663"/>
                  </a:lnTo>
                  <a:lnTo>
                    <a:pt x="581" y="1666"/>
                  </a:lnTo>
                  <a:lnTo>
                    <a:pt x="591" y="1674"/>
                  </a:lnTo>
                  <a:lnTo>
                    <a:pt x="604" y="1685"/>
                  </a:lnTo>
                  <a:lnTo>
                    <a:pt x="637" y="1717"/>
                  </a:lnTo>
                  <a:lnTo>
                    <a:pt x="677" y="1758"/>
                  </a:lnTo>
                  <a:lnTo>
                    <a:pt x="678" y="1761"/>
                  </a:lnTo>
                  <a:close/>
                  <a:moveTo>
                    <a:pt x="678" y="1822"/>
                  </a:moveTo>
                  <a:lnTo>
                    <a:pt x="678" y="1856"/>
                  </a:lnTo>
                  <a:lnTo>
                    <a:pt x="648" y="1821"/>
                  </a:lnTo>
                  <a:lnTo>
                    <a:pt x="625" y="1792"/>
                  </a:lnTo>
                  <a:lnTo>
                    <a:pt x="617" y="1781"/>
                  </a:lnTo>
                  <a:lnTo>
                    <a:pt x="610" y="1771"/>
                  </a:lnTo>
                  <a:lnTo>
                    <a:pt x="607" y="1765"/>
                  </a:lnTo>
                  <a:lnTo>
                    <a:pt x="607" y="1762"/>
                  </a:lnTo>
                  <a:lnTo>
                    <a:pt x="609" y="1762"/>
                  </a:lnTo>
                  <a:lnTo>
                    <a:pt x="613" y="1764"/>
                  </a:lnTo>
                  <a:lnTo>
                    <a:pt x="620" y="1768"/>
                  </a:lnTo>
                  <a:lnTo>
                    <a:pt x="629" y="1776"/>
                  </a:lnTo>
                  <a:lnTo>
                    <a:pt x="651" y="1795"/>
                  </a:lnTo>
                  <a:lnTo>
                    <a:pt x="678" y="1822"/>
                  </a:lnTo>
                  <a:close/>
                  <a:moveTo>
                    <a:pt x="678" y="1886"/>
                  </a:moveTo>
                  <a:lnTo>
                    <a:pt x="678" y="1907"/>
                  </a:lnTo>
                  <a:lnTo>
                    <a:pt x="667" y="1893"/>
                  </a:lnTo>
                  <a:lnTo>
                    <a:pt x="660" y="1883"/>
                  </a:lnTo>
                  <a:lnTo>
                    <a:pt x="656" y="1875"/>
                  </a:lnTo>
                  <a:lnTo>
                    <a:pt x="656" y="1872"/>
                  </a:lnTo>
                  <a:lnTo>
                    <a:pt x="658" y="1872"/>
                  </a:lnTo>
                  <a:lnTo>
                    <a:pt x="662" y="1874"/>
                  </a:lnTo>
                  <a:lnTo>
                    <a:pt x="670" y="1878"/>
                  </a:lnTo>
                  <a:lnTo>
                    <a:pt x="678" y="1886"/>
                  </a:lnTo>
                  <a:close/>
                  <a:moveTo>
                    <a:pt x="678" y="1989"/>
                  </a:moveTo>
                  <a:lnTo>
                    <a:pt x="678" y="2014"/>
                  </a:lnTo>
                  <a:lnTo>
                    <a:pt x="661" y="1997"/>
                  </a:lnTo>
                  <a:lnTo>
                    <a:pt x="641" y="1977"/>
                  </a:lnTo>
                  <a:lnTo>
                    <a:pt x="620" y="1956"/>
                  </a:lnTo>
                  <a:lnTo>
                    <a:pt x="597" y="1932"/>
                  </a:lnTo>
                  <a:lnTo>
                    <a:pt x="554" y="1885"/>
                  </a:lnTo>
                  <a:lnTo>
                    <a:pt x="519" y="1844"/>
                  </a:lnTo>
                  <a:lnTo>
                    <a:pt x="507" y="1827"/>
                  </a:lnTo>
                  <a:lnTo>
                    <a:pt x="497" y="1815"/>
                  </a:lnTo>
                  <a:lnTo>
                    <a:pt x="491" y="1805"/>
                  </a:lnTo>
                  <a:lnTo>
                    <a:pt x="490" y="1800"/>
                  </a:lnTo>
                  <a:lnTo>
                    <a:pt x="491" y="1800"/>
                  </a:lnTo>
                  <a:lnTo>
                    <a:pt x="494" y="1802"/>
                  </a:lnTo>
                  <a:lnTo>
                    <a:pt x="498" y="1803"/>
                  </a:lnTo>
                  <a:lnTo>
                    <a:pt x="502" y="1806"/>
                  </a:lnTo>
                  <a:lnTo>
                    <a:pt x="513" y="1816"/>
                  </a:lnTo>
                  <a:lnTo>
                    <a:pt x="528" y="1830"/>
                  </a:lnTo>
                  <a:lnTo>
                    <a:pt x="565" y="1865"/>
                  </a:lnTo>
                  <a:lnTo>
                    <a:pt x="609" y="1912"/>
                  </a:lnTo>
                  <a:lnTo>
                    <a:pt x="629" y="1932"/>
                  </a:lnTo>
                  <a:lnTo>
                    <a:pt x="647" y="1953"/>
                  </a:lnTo>
                  <a:lnTo>
                    <a:pt x="663" y="1971"/>
                  </a:lnTo>
                  <a:lnTo>
                    <a:pt x="678" y="1989"/>
                  </a:lnTo>
                  <a:close/>
                  <a:moveTo>
                    <a:pt x="678" y="2034"/>
                  </a:moveTo>
                  <a:lnTo>
                    <a:pt x="678" y="2068"/>
                  </a:lnTo>
                  <a:lnTo>
                    <a:pt x="674" y="2064"/>
                  </a:lnTo>
                  <a:lnTo>
                    <a:pt x="629" y="2014"/>
                  </a:lnTo>
                  <a:lnTo>
                    <a:pt x="593" y="1972"/>
                  </a:lnTo>
                  <a:lnTo>
                    <a:pt x="580" y="1955"/>
                  </a:lnTo>
                  <a:lnTo>
                    <a:pt x="570" y="1942"/>
                  </a:lnTo>
                  <a:lnTo>
                    <a:pt x="564" y="1933"/>
                  </a:lnTo>
                  <a:lnTo>
                    <a:pt x="563" y="1928"/>
                  </a:lnTo>
                  <a:lnTo>
                    <a:pt x="564" y="1928"/>
                  </a:lnTo>
                  <a:lnTo>
                    <a:pt x="566" y="1929"/>
                  </a:lnTo>
                  <a:lnTo>
                    <a:pt x="569" y="1930"/>
                  </a:lnTo>
                  <a:lnTo>
                    <a:pt x="573" y="1933"/>
                  </a:lnTo>
                  <a:lnTo>
                    <a:pt x="584" y="1942"/>
                  </a:lnTo>
                  <a:lnTo>
                    <a:pt x="599" y="1955"/>
                  </a:lnTo>
                  <a:lnTo>
                    <a:pt x="635" y="1989"/>
                  </a:lnTo>
                  <a:lnTo>
                    <a:pt x="678" y="2034"/>
                  </a:lnTo>
                  <a:close/>
                  <a:moveTo>
                    <a:pt x="678" y="2088"/>
                  </a:moveTo>
                  <a:lnTo>
                    <a:pt x="678" y="2109"/>
                  </a:lnTo>
                  <a:lnTo>
                    <a:pt x="665" y="2093"/>
                  </a:lnTo>
                  <a:lnTo>
                    <a:pt x="656" y="2080"/>
                  </a:lnTo>
                  <a:lnTo>
                    <a:pt x="649" y="2070"/>
                  </a:lnTo>
                  <a:lnTo>
                    <a:pt x="648" y="2066"/>
                  </a:lnTo>
                  <a:lnTo>
                    <a:pt x="651" y="2066"/>
                  </a:lnTo>
                  <a:lnTo>
                    <a:pt x="658" y="2070"/>
                  </a:lnTo>
                  <a:lnTo>
                    <a:pt x="666" y="2077"/>
                  </a:lnTo>
                  <a:lnTo>
                    <a:pt x="678" y="2088"/>
                  </a:lnTo>
                  <a:close/>
                  <a:moveTo>
                    <a:pt x="678" y="2168"/>
                  </a:moveTo>
                  <a:lnTo>
                    <a:pt x="678" y="2199"/>
                  </a:lnTo>
                  <a:lnTo>
                    <a:pt x="670" y="2190"/>
                  </a:lnTo>
                  <a:lnTo>
                    <a:pt x="661" y="2181"/>
                  </a:lnTo>
                  <a:lnTo>
                    <a:pt x="652" y="2173"/>
                  </a:lnTo>
                  <a:lnTo>
                    <a:pt x="644" y="2163"/>
                  </a:lnTo>
                  <a:lnTo>
                    <a:pt x="595" y="2110"/>
                  </a:lnTo>
                  <a:lnTo>
                    <a:pt x="556" y="2065"/>
                  </a:lnTo>
                  <a:lnTo>
                    <a:pt x="541" y="2048"/>
                  </a:lnTo>
                  <a:lnTo>
                    <a:pt x="530" y="2034"/>
                  </a:lnTo>
                  <a:lnTo>
                    <a:pt x="525" y="2024"/>
                  </a:lnTo>
                  <a:lnTo>
                    <a:pt x="523" y="2020"/>
                  </a:lnTo>
                  <a:lnTo>
                    <a:pt x="525" y="2018"/>
                  </a:lnTo>
                  <a:lnTo>
                    <a:pt x="527" y="2020"/>
                  </a:lnTo>
                  <a:lnTo>
                    <a:pt x="530" y="2022"/>
                  </a:lnTo>
                  <a:lnTo>
                    <a:pt x="536" y="2026"/>
                  </a:lnTo>
                  <a:lnTo>
                    <a:pt x="548" y="2037"/>
                  </a:lnTo>
                  <a:lnTo>
                    <a:pt x="564" y="2052"/>
                  </a:lnTo>
                  <a:lnTo>
                    <a:pt x="606" y="2092"/>
                  </a:lnTo>
                  <a:lnTo>
                    <a:pt x="656" y="2144"/>
                  </a:lnTo>
                  <a:lnTo>
                    <a:pt x="667" y="2157"/>
                  </a:lnTo>
                  <a:lnTo>
                    <a:pt x="678" y="2168"/>
                  </a:lnTo>
                  <a:close/>
                  <a:moveTo>
                    <a:pt x="678" y="2212"/>
                  </a:moveTo>
                  <a:lnTo>
                    <a:pt x="678" y="2235"/>
                  </a:lnTo>
                  <a:lnTo>
                    <a:pt x="659" y="2213"/>
                  </a:lnTo>
                  <a:lnTo>
                    <a:pt x="645" y="2195"/>
                  </a:lnTo>
                  <a:lnTo>
                    <a:pt x="639" y="2188"/>
                  </a:lnTo>
                  <a:lnTo>
                    <a:pt x="636" y="2183"/>
                  </a:lnTo>
                  <a:lnTo>
                    <a:pt x="634" y="2179"/>
                  </a:lnTo>
                  <a:lnTo>
                    <a:pt x="634" y="2177"/>
                  </a:lnTo>
                  <a:lnTo>
                    <a:pt x="635" y="2177"/>
                  </a:lnTo>
                  <a:lnTo>
                    <a:pt x="638" y="2178"/>
                  </a:lnTo>
                  <a:lnTo>
                    <a:pt x="643" y="2180"/>
                  </a:lnTo>
                  <a:lnTo>
                    <a:pt x="647" y="2185"/>
                  </a:lnTo>
                  <a:lnTo>
                    <a:pt x="661" y="2197"/>
                  </a:lnTo>
                  <a:lnTo>
                    <a:pt x="678" y="2212"/>
                  </a:lnTo>
                  <a:close/>
                  <a:moveTo>
                    <a:pt x="678" y="2282"/>
                  </a:moveTo>
                  <a:lnTo>
                    <a:pt x="678" y="2312"/>
                  </a:lnTo>
                  <a:lnTo>
                    <a:pt x="667" y="2301"/>
                  </a:lnTo>
                  <a:lnTo>
                    <a:pt x="614" y="2244"/>
                  </a:lnTo>
                  <a:lnTo>
                    <a:pt x="572" y="2197"/>
                  </a:lnTo>
                  <a:lnTo>
                    <a:pt x="557" y="2177"/>
                  </a:lnTo>
                  <a:lnTo>
                    <a:pt x="545" y="2163"/>
                  </a:lnTo>
                  <a:lnTo>
                    <a:pt x="539" y="2152"/>
                  </a:lnTo>
                  <a:lnTo>
                    <a:pt x="537" y="2148"/>
                  </a:lnTo>
                  <a:lnTo>
                    <a:pt x="541" y="2149"/>
                  </a:lnTo>
                  <a:lnTo>
                    <a:pt x="550" y="2156"/>
                  </a:lnTo>
                  <a:lnTo>
                    <a:pt x="563" y="2167"/>
                  </a:lnTo>
                  <a:lnTo>
                    <a:pt x="581" y="2184"/>
                  </a:lnTo>
                  <a:lnTo>
                    <a:pt x="625" y="2227"/>
                  </a:lnTo>
                  <a:lnTo>
                    <a:pt x="678" y="2282"/>
                  </a:lnTo>
                  <a:close/>
                  <a:moveTo>
                    <a:pt x="332" y="1913"/>
                  </a:moveTo>
                  <a:lnTo>
                    <a:pt x="380" y="1967"/>
                  </a:lnTo>
                  <a:lnTo>
                    <a:pt x="420" y="2013"/>
                  </a:lnTo>
                  <a:lnTo>
                    <a:pt x="435" y="2031"/>
                  </a:lnTo>
                  <a:lnTo>
                    <a:pt x="446" y="2045"/>
                  </a:lnTo>
                  <a:lnTo>
                    <a:pt x="453" y="2055"/>
                  </a:lnTo>
                  <a:lnTo>
                    <a:pt x="454" y="2059"/>
                  </a:lnTo>
                  <a:lnTo>
                    <a:pt x="450" y="2058"/>
                  </a:lnTo>
                  <a:lnTo>
                    <a:pt x="442" y="2052"/>
                  </a:lnTo>
                  <a:lnTo>
                    <a:pt x="429" y="2041"/>
                  </a:lnTo>
                  <a:lnTo>
                    <a:pt x="413" y="2025"/>
                  </a:lnTo>
                  <a:lnTo>
                    <a:pt x="371" y="1983"/>
                  </a:lnTo>
                  <a:lnTo>
                    <a:pt x="320" y="1930"/>
                  </a:lnTo>
                  <a:lnTo>
                    <a:pt x="270" y="1875"/>
                  </a:lnTo>
                  <a:lnTo>
                    <a:pt x="231" y="1829"/>
                  </a:lnTo>
                  <a:lnTo>
                    <a:pt x="216" y="1810"/>
                  </a:lnTo>
                  <a:lnTo>
                    <a:pt x="205" y="1796"/>
                  </a:lnTo>
                  <a:lnTo>
                    <a:pt x="199" y="1786"/>
                  </a:lnTo>
                  <a:lnTo>
                    <a:pt x="198" y="1782"/>
                  </a:lnTo>
                  <a:lnTo>
                    <a:pt x="201" y="1783"/>
                  </a:lnTo>
                  <a:lnTo>
                    <a:pt x="210" y="1790"/>
                  </a:lnTo>
                  <a:lnTo>
                    <a:pt x="223" y="1800"/>
                  </a:lnTo>
                  <a:lnTo>
                    <a:pt x="239" y="1817"/>
                  </a:lnTo>
                  <a:lnTo>
                    <a:pt x="281" y="1859"/>
                  </a:lnTo>
                  <a:lnTo>
                    <a:pt x="332" y="1913"/>
                  </a:lnTo>
                  <a:close/>
                  <a:moveTo>
                    <a:pt x="206" y="1769"/>
                  </a:moveTo>
                  <a:lnTo>
                    <a:pt x="159" y="1716"/>
                  </a:lnTo>
                  <a:lnTo>
                    <a:pt x="121" y="1671"/>
                  </a:lnTo>
                  <a:lnTo>
                    <a:pt x="107" y="1654"/>
                  </a:lnTo>
                  <a:lnTo>
                    <a:pt x="97" y="1640"/>
                  </a:lnTo>
                  <a:lnTo>
                    <a:pt x="91" y="1630"/>
                  </a:lnTo>
                  <a:lnTo>
                    <a:pt x="90" y="1626"/>
                  </a:lnTo>
                  <a:lnTo>
                    <a:pt x="93" y="1627"/>
                  </a:lnTo>
                  <a:lnTo>
                    <a:pt x="102" y="1633"/>
                  </a:lnTo>
                  <a:lnTo>
                    <a:pt x="114" y="1644"/>
                  </a:lnTo>
                  <a:lnTo>
                    <a:pt x="130" y="1659"/>
                  </a:lnTo>
                  <a:lnTo>
                    <a:pt x="170" y="1700"/>
                  </a:lnTo>
                  <a:lnTo>
                    <a:pt x="217" y="1752"/>
                  </a:lnTo>
                  <a:lnTo>
                    <a:pt x="265" y="1805"/>
                  </a:lnTo>
                  <a:lnTo>
                    <a:pt x="303" y="1849"/>
                  </a:lnTo>
                  <a:lnTo>
                    <a:pt x="317" y="1866"/>
                  </a:lnTo>
                  <a:lnTo>
                    <a:pt x="327" y="1880"/>
                  </a:lnTo>
                  <a:lnTo>
                    <a:pt x="333" y="1890"/>
                  </a:lnTo>
                  <a:lnTo>
                    <a:pt x="335" y="1894"/>
                  </a:lnTo>
                  <a:lnTo>
                    <a:pt x="331" y="1893"/>
                  </a:lnTo>
                  <a:lnTo>
                    <a:pt x="323" y="1887"/>
                  </a:lnTo>
                  <a:lnTo>
                    <a:pt x="310" y="1876"/>
                  </a:lnTo>
                  <a:lnTo>
                    <a:pt x="295" y="1861"/>
                  </a:lnTo>
                  <a:lnTo>
                    <a:pt x="255" y="1821"/>
                  </a:lnTo>
                  <a:lnTo>
                    <a:pt x="206" y="1769"/>
                  </a:lnTo>
                  <a:close/>
                  <a:moveTo>
                    <a:pt x="538" y="2129"/>
                  </a:moveTo>
                  <a:lnTo>
                    <a:pt x="488" y="2074"/>
                  </a:lnTo>
                  <a:lnTo>
                    <a:pt x="448" y="2027"/>
                  </a:lnTo>
                  <a:lnTo>
                    <a:pt x="433" y="2009"/>
                  </a:lnTo>
                  <a:lnTo>
                    <a:pt x="422" y="1995"/>
                  </a:lnTo>
                  <a:lnTo>
                    <a:pt x="415" y="1985"/>
                  </a:lnTo>
                  <a:lnTo>
                    <a:pt x="414" y="1980"/>
                  </a:lnTo>
                  <a:lnTo>
                    <a:pt x="418" y="1981"/>
                  </a:lnTo>
                  <a:lnTo>
                    <a:pt x="427" y="1987"/>
                  </a:lnTo>
                  <a:lnTo>
                    <a:pt x="440" y="1999"/>
                  </a:lnTo>
                  <a:lnTo>
                    <a:pt x="456" y="2014"/>
                  </a:lnTo>
                  <a:lnTo>
                    <a:pt x="499" y="2056"/>
                  </a:lnTo>
                  <a:lnTo>
                    <a:pt x="550" y="2110"/>
                  </a:lnTo>
                  <a:lnTo>
                    <a:pt x="600" y="2165"/>
                  </a:lnTo>
                  <a:lnTo>
                    <a:pt x="640" y="2211"/>
                  </a:lnTo>
                  <a:lnTo>
                    <a:pt x="656" y="2229"/>
                  </a:lnTo>
                  <a:lnTo>
                    <a:pt x="666" y="2243"/>
                  </a:lnTo>
                  <a:lnTo>
                    <a:pt x="673" y="2253"/>
                  </a:lnTo>
                  <a:lnTo>
                    <a:pt x="675" y="2257"/>
                  </a:lnTo>
                  <a:lnTo>
                    <a:pt x="673" y="2258"/>
                  </a:lnTo>
                  <a:lnTo>
                    <a:pt x="671" y="2257"/>
                  </a:lnTo>
                  <a:lnTo>
                    <a:pt x="667" y="2254"/>
                  </a:lnTo>
                  <a:lnTo>
                    <a:pt x="662" y="2251"/>
                  </a:lnTo>
                  <a:lnTo>
                    <a:pt x="649" y="2239"/>
                  </a:lnTo>
                  <a:lnTo>
                    <a:pt x="633" y="2224"/>
                  </a:lnTo>
                  <a:lnTo>
                    <a:pt x="590" y="2181"/>
                  </a:lnTo>
                  <a:lnTo>
                    <a:pt x="538" y="2129"/>
                  </a:lnTo>
                  <a:close/>
                  <a:moveTo>
                    <a:pt x="434" y="1948"/>
                  </a:moveTo>
                  <a:lnTo>
                    <a:pt x="483" y="2001"/>
                  </a:lnTo>
                  <a:lnTo>
                    <a:pt x="521" y="2045"/>
                  </a:lnTo>
                  <a:lnTo>
                    <a:pt x="536" y="2064"/>
                  </a:lnTo>
                  <a:lnTo>
                    <a:pt x="546" y="2078"/>
                  </a:lnTo>
                  <a:lnTo>
                    <a:pt x="552" y="2088"/>
                  </a:lnTo>
                  <a:lnTo>
                    <a:pt x="554" y="2092"/>
                  </a:lnTo>
                  <a:lnTo>
                    <a:pt x="550" y="2091"/>
                  </a:lnTo>
                  <a:lnTo>
                    <a:pt x="541" y="2084"/>
                  </a:lnTo>
                  <a:lnTo>
                    <a:pt x="529" y="2074"/>
                  </a:lnTo>
                  <a:lnTo>
                    <a:pt x="513" y="2058"/>
                  </a:lnTo>
                  <a:lnTo>
                    <a:pt x="472" y="2018"/>
                  </a:lnTo>
                  <a:lnTo>
                    <a:pt x="423" y="1967"/>
                  </a:lnTo>
                  <a:lnTo>
                    <a:pt x="375" y="1914"/>
                  </a:lnTo>
                  <a:lnTo>
                    <a:pt x="337" y="1868"/>
                  </a:lnTo>
                  <a:lnTo>
                    <a:pt x="322" y="1851"/>
                  </a:lnTo>
                  <a:lnTo>
                    <a:pt x="312" y="1837"/>
                  </a:lnTo>
                  <a:lnTo>
                    <a:pt x="306" y="1827"/>
                  </a:lnTo>
                  <a:lnTo>
                    <a:pt x="305" y="1823"/>
                  </a:lnTo>
                  <a:lnTo>
                    <a:pt x="308" y="1824"/>
                  </a:lnTo>
                  <a:lnTo>
                    <a:pt x="317" y="1830"/>
                  </a:lnTo>
                  <a:lnTo>
                    <a:pt x="328" y="1840"/>
                  </a:lnTo>
                  <a:lnTo>
                    <a:pt x="345" y="1856"/>
                  </a:lnTo>
                  <a:lnTo>
                    <a:pt x="386" y="1897"/>
                  </a:lnTo>
                  <a:lnTo>
                    <a:pt x="434" y="1948"/>
                  </a:lnTo>
                  <a:close/>
                  <a:moveTo>
                    <a:pt x="322" y="1817"/>
                  </a:moveTo>
                  <a:lnTo>
                    <a:pt x="276" y="1766"/>
                  </a:lnTo>
                  <a:lnTo>
                    <a:pt x="239" y="1723"/>
                  </a:lnTo>
                  <a:lnTo>
                    <a:pt x="226" y="1706"/>
                  </a:lnTo>
                  <a:lnTo>
                    <a:pt x="216" y="1691"/>
                  </a:lnTo>
                  <a:lnTo>
                    <a:pt x="210" y="1682"/>
                  </a:lnTo>
                  <a:lnTo>
                    <a:pt x="209" y="1677"/>
                  </a:lnTo>
                  <a:lnTo>
                    <a:pt x="212" y="1679"/>
                  </a:lnTo>
                  <a:lnTo>
                    <a:pt x="220" y="1684"/>
                  </a:lnTo>
                  <a:lnTo>
                    <a:pt x="232" y="1695"/>
                  </a:lnTo>
                  <a:lnTo>
                    <a:pt x="247" y="1709"/>
                  </a:lnTo>
                  <a:lnTo>
                    <a:pt x="286" y="1749"/>
                  </a:lnTo>
                  <a:lnTo>
                    <a:pt x="333" y="1798"/>
                  </a:lnTo>
                  <a:lnTo>
                    <a:pt x="379" y="1849"/>
                  </a:lnTo>
                  <a:lnTo>
                    <a:pt x="416" y="1892"/>
                  </a:lnTo>
                  <a:lnTo>
                    <a:pt x="429" y="1909"/>
                  </a:lnTo>
                  <a:lnTo>
                    <a:pt x="440" y="1922"/>
                  </a:lnTo>
                  <a:lnTo>
                    <a:pt x="445" y="1932"/>
                  </a:lnTo>
                  <a:lnTo>
                    <a:pt x="446" y="1936"/>
                  </a:lnTo>
                  <a:lnTo>
                    <a:pt x="445" y="1936"/>
                  </a:lnTo>
                  <a:lnTo>
                    <a:pt x="443" y="1935"/>
                  </a:lnTo>
                  <a:lnTo>
                    <a:pt x="440" y="1933"/>
                  </a:lnTo>
                  <a:lnTo>
                    <a:pt x="434" y="1930"/>
                  </a:lnTo>
                  <a:lnTo>
                    <a:pt x="422" y="1920"/>
                  </a:lnTo>
                  <a:lnTo>
                    <a:pt x="407" y="1905"/>
                  </a:lnTo>
                  <a:lnTo>
                    <a:pt x="368" y="1866"/>
                  </a:lnTo>
                  <a:lnTo>
                    <a:pt x="322" y="1817"/>
                  </a:lnTo>
                  <a:close/>
                  <a:moveTo>
                    <a:pt x="244" y="1658"/>
                  </a:moveTo>
                  <a:lnTo>
                    <a:pt x="288" y="1708"/>
                  </a:lnTo>
                  <a:lnTo>
                    <a:pt x="323" y="1750"/>
                  </a:lnTo>
                  <a:lnTo>
                    <a:pt x="336" y="1766"/>
                  </a:lnTo>
                  <a:lnTo>
                    <a:pt x="346" y="1779"/>
                  </a:lnTo>
                  <a:lnTo>
                    <a:pt x="351" y="1788"/>
                  </a:lnTo>
                  <a:lnTo>
                    <a:pt x="352" y="1793"/>
                  </a:lnTo>
                  <a:lnTo>
                    <a:pt x="351" y="1793"/>
                  </a:lnTo>
                  <a:lnTo>
                    <a:pt x="349" y="1792"/>
                  </a:lnTo>
                  <a:lnTo>
                    <a:pt x="346" y="1790"/>
                  </a:lnTo>
                  <a:lnTo>
                    <a:pt x="341" y="1786"/>
                  </a:lnTo>
                  <a:lnTo>
                    <a:pt x="330" y="1777"/>
                  </a:lnTo>
                  <a:lnTo>
                    <a:pt x="315" y="1763"/>
                  </a:lnTo>
                  <a:lnTo>
                    <a:pt x="278" y="1725"/>
                  </a:lnTo>
                  <a:lnTo>
                    <a:pt x="233" y="1677"/>
                  </a:lnTo>
                  <a:lnTo>
                    <a:pt x="189" y="1628"/>
                  </a:lnTo>
                  <a:lnTo>
                    <a:pt x="155" y="1586"/>
                  </a:lnTo>
                  <a:lnTo>
                    <a:pt x="142" y="1568"/>
                  </a:lnTo>
                  <a:lnTo>
                    <a:pt x="132" y="1556"/>
                  </a:lnTo>
                  <a:lnTo>
                    <a:pt x="127" y="1547"/>
                  </a:lnTo>
                  <a:lnTo>
                    <a:pt x="125" y="1543"/>
                  </a:lnTo>
                  <a:lnTo>
                    <a:pt x="129" y="1543"/>
                  </a:lnTo>
                  <a:lnTo>
                    <a:pt x="136" y="1548"/>
                  </a:lnTo>
                  <a:lnTo>
                    <a:pt x="148" y="1559"/>
                  </a:lnTo>
                  <a:lnTo>
                    <a:pt x="162" y="1573"/>
                  </a:lnTo>
                  <a:lnTo>
                    <a:pt x="200" y="1611"/>
                  </a:lnTo>
                  <a:lnTo>
                    <a:pt x="244" y="1658"/>
                  </a:lnTo>
                  <a:close/>
                  <a:moveTo>
                    <a:pt x="553" y="1993"/>
                  </a:moveTo>
                  <a:lnTo>
                    <a:pt x="599" y="2043"/>
                  </a:lnTo>
                  <a:lnTo>
                    <a:pt x="637" y="2086"/>
                  </a:lnTo>
                  <a:lnTo>
                    <a:pt x="650" y="2104"/>
                  </a:lnTo>
                  <a:lnTo>
                    <a:pt x="661" y="2117"/>
                  </a:lnTo>
                  <a:lnTo>
                    <a:pt x="666" y="2126"/>
                  </a:lnTo>
                  <a:lnTo>
                    <a:pt x="668" y="2131"/>
                  </a:lnTo>
                  <a:lnTo>
                    <a:pt x="666" y="2132"/>
                  </a:lnTo>
                  <a:lnTo>
                    <a:pt x="664" y="2131"/>
                  </a:lnTo>
                  <a:lnTo>
                    <a:pt x="661" y="2129"/>
                  </a:lnTo>
                  <a:lnTo>
                    <a:pt x="657" y="2124"/>
                  </a:lnTo>
                  <a:lnTo>
                    <a:pt x="644" y="2115"/>
                  </a:lnTo>
                  <a:lnTo>
                    <a:pt x="629" y="2100"/>
                  </a:lnTo>
                  <a:lnTo>
                    <a:pt x="589" y="2062"/>
                  </a:lnTo>
                  <a:lnTo>
                    <a:pt x="541" y="2012"/>
                  </a:lnTo>
                  <a:lnTo>
                    <a:pt x="495" y="1961"/>
                  </a:lnTo>
                  <a:lnTo>
                    <a:pt x="457" y="1917"/>
                  </a:lnTo>
                  <a:lnTo>
                    <a:pt x="444" y="1900"/>
                  </a:lnTo>
                  <a:lnTo>
                    <a:pt x="433" y="1887"/>
                  </a:lnTo>
                  <a:lnTo>
                    <a:pt x="428" y="1877"/>
                  </a:lnTo>
                  <a:lnTo>
                    <a:pt x="427" y="1873"/>
                  </a:lnTo>
                  <a:lnTo>
                    <a:pt x="428" y="1872"/>
                  </a:lnTo>
                  <a:lnTo>
                    <a:pt x="430" y="1873"/>
                  </a:lnTo>
                  <a:lnTo>
                    <a:pt x="433" y="1875"/>
                  </a:lnTo>
                  <a:lnTo>
                    <a:pt x="439" y="1879"/>
                  </a:lnTo>
                  <a:lnTo>
                    <a:pt x="450" y="1889"/>
                  </a:lnTo>
                  <a:lnTo>
                    <a:pt x="466" y="1904"/>
                  </a:lnTo>
                  <a:lnTo>
                    <a:pt x="505" y="1943"/>
                  </a:lnTo>
                  <a:lnTo>
                    <a:pt x="553" y="1993"/>
                  </a:lnTo>
                  <a:close/>
                  <a:moveTo>
                    <a:pt x="157" y="1548"/>
                  </a:moveTo>
                  <a:lnTo>
                    <a:pt x="116" y="1500"/>
                  </a:lnTo>
                  <a:lnTo>
                    <a:pt x="82" y="1459"/>
                  </a:lnTo>
                  <a:lnTo>
                    <a:pt x="69" y="1443"/>
                  </a:lnTo>
                  <a:lnTo>
                    <a:pt x="61" y="1430"/>
                  </a:lnTo>
                  <a:lnTo>
                    <a:pt x="55" y="1422"/>
                  </a:lnTo>
                  <a:lnTo>
                    <a:pt x="54" y="1417"/>
                  </a:lnTo>
                  <a:lnTo>
                    <a:pt x="55" y="1417"/>
                  </a:lnTo>
                  <a:lnTo>
                    <a:pt x="57" y="1418"/>
                  </a:lnTo>
                  <a:lnTo>
                    <a:pt x="61" y="1420"/>
                  </a:lnTo>
                  <a:lnTo>
                    <a:pt x="65" y="1423"/>
                  </a:lnTo>
                  <a:lnTo>
                    <a:pt x="76" y="1432"/>
                  </a:lnTo>
                  <a:lnTo>
                    <a:pt x="90" y="1447"/>
                  </a:lnTo>
                  <a:lnTo>
                    <a:pt x="125" y="1483"/>
                  </a:lnTo>
                  <a:lnTo>
                    <a:pt x="169" y="1530"/>
                  </a:lnTo>
                  <a:lnTo>
                    <a:pt x="211" y="1577"/>
                  </a:lnTo>
                  <a:lnTo>
                    <a:pt x="244" y="1617"/>
                  </a:lnTo>
                  <a:lnTo>
                    <a:pt x="256" y="1633"/>
                  </a:lnTo>
                  <a:lnTo>
                    <a:pt x="266" y="1646"/>
                  </a:lnTo>
                  <a:lnTo>
                    <a:pt x="270" y="1655"/>
                  </a:lnTo>
                  <a:lnTo>
                    <a:pt x="271" y="1659"/>
                  </a:lnTo>
                  <a:lnTo>
                    <a:pt x="268" y="1658"/>
                  </a:lnTo>
                  <a:lnTo>
                    <a:pt x="260" y="1653"/>
                  </a:lnTo>
                  <a:lnTo>
                    <a:pt x="250" y="1643"/>
                  </a:lnTo>
                  <a:lnTo>
                    <a:pt x="236" y="1630"/>
                  </a:lnTo>
                  <a:lnTo>
                    <a:pt x="200" y="1594"/>
                  </a:lnTo>
                  <a:lnTo>
                    <a:pt x="157" y="1548"/>
                  </a:lnTo>
                  <a:close/>
                  <a:moveTo>
                    <a:pt x="451" y="1871"/>
                  </a:moveTo>
                  <a:lnTo>
                    <a:pt x="407" y="1821"/>
                  </a:lnTo>
                  <a:lnTo>
                    <a:pt x="372" y="1780"/>
                  </a:lnTo>
                  <a:lnTo>
                    <a:pt x="359" y="1763"/>
                  </a:lnTo>
                  <a:lnTo>
                    <a:pt x="349" y="1750"/>
                  </a:lnTo>
                  <a:lnTo>
                    <a:pt x="344" y="1741"/>
                  </a:lnTo>
                  <a:lnTo>
                    <a:pt x="342" y="1736"/>
                  </a:lnTo>
                  <a:lnTo>
                    <a:pt x="344" y="1736"/>
                  </a:lnTo>
                  <a:lnTo>
                    <a:pt x="346" y="1737"/>
                  </a:lnTo>
                  <a:lnTo>
                    <a:pt x="349" y="1739"/>
                  </a:lnTo>
                  <a:lnTo>
                    <a:pt x="353" y="1742"/>
                  </a:lnTo>
                  <a:lnTo>
                    <a:pt x="365" y="1752"/>
                  </a:lnTo>
                  <a:lnTo>
                    <a:pt x="380" y="1766"/>
                  </a:lnTo>
                  <a:lnTo>
                    <a:pt x="418" y="1804"/>
                  </a:lnTo>
                  <a:lnTo>
                    <a:pt x="463" y="1851"/>
                  </a:lnTo>
                  <a:lnTo>
                    <a:pt x="508" y="1901"/>
                  </a:lnTo>
                  <a:lnTo>
                    <a:pt x="543" y="1943"/>
                  </a:lnTo>
                  <a:lnTo>
                    <a:pt x="557" y="1959"/>
                  </a:lnTo>
                  <a:lnTo>
                    <a:pt x="567" y="1972"/>
                  </a:lnTo>
                  <a:lnTo>
                    <a:pt x="572" y="1982"/>
                  </a:lnTo>
                  <a:lnTo>
                    <a:pt x="573" y="1986"/>
                  </a:lnTo>
                  <a:lnTo>
                    <a:pt x="572" y="1986"/>
                  </a:lnTo>
                  <a:lnTo>
                    <a:pt x="570" y="1986"/>
                  </a:lnTo>
                  <a:lnTo>
                    <a:pt x="566" y="1984"/>
                  </a:lnTo>
                  <a:lnTo>
                    <a:pt x="562" y="1980"/>
                  </a:lnTo>
                  <a:lnTo>
                    <a:pt x="550" y="1970"/>
                  </a:lnTo>
                  <a:lnTo>
                    <a:pt x="536" y="1957"/>
                  </a:lnTo>
                  <a:lnTo>
                    <a:pt x="497" y="1919"/>
                  </a:lnTo>
                  <a:lnTo>
                    <a:pt x="451" y="1871"/>
                  </a:lnTo>
                  <a:close/>
                  <a:moveTo>
                    <a:pt x="387" y="1722"/>
                  </a:moveTo>
                  <a:lnTo>
                    <a:pt x="429" y="1769"/>
                  </a:lnTo>
                  <a:lnTo>
                    <a:pt x="463" y="1809"/>
                  </a:lnTo>
                  <a:lnTo>
                    <a:pt x="476" y="1825"/>
                  </a:lnTo>
                  <a:lnTo>
                    <a:pt x="485" y="1838"/>
                  </a:lnTo>
                  <a:lnTo>
                    <a:pt x="490" y="1847"/>
                  </a:lnTo>
                  <a:lnTo>
                    <a:pt x="491" y="1851"/>
                  </a:lnTo>
                  <a:lnTo>
                    <a:pt x="488" y="1850"/>
                  </a:lnTo>
                  <a:lnTo>
                    <a:pt x="481" y="1846"/>
                  </a:lnTo>
                  <a:lnTo>
                    <a:pt x="469" y="1836"/>
                  </a:lnTo>
                  <a:lnTo>
                    <a:pt x="455" y="1823"/>
                  </a:lnTo>
                  <a:lnTo>
                    <a:pt x="418" y="1786"/>
                  </a:lnTo>
                  <a:lnTo>
                    <a:pt x="375" y="1741"/>
                  </a:lnTo>
                  <a:lnTo>
                    <a:pt x="333" y="1693"/>
                  </a:lnTo>
                  <a:lnTo>
                    <a:pt x="298" y="1653"/>
                  </a:lnTo>
                  <a:lnTo>
                    <a:pt x="286" y="1636"/>
                  </a:lnTo>
                  <a:lnTo>
                    <a:pt x="277" y="1623"/>
                  </a:lnTo>
                  <a:lnTo>
                    <a:pt x="271" y="1614"/>
                  </a:lnTo>
                  <a:lnTo>
                    <a:pt x="270" y="1609"/>
                  </a:lnTo>
                  <a:lnTo>
                    <a:pt x="271" y="1609"/>
                  </a:lnTo>
                  <a:lnTo>
                    <a:pt x="273" y="1611"/>
                  </a:lnTo>
                  <a:lnTo>
                    <a:pt x="277" y="1613"/>
                  </a:lnTo>
                  <a:lnTo>
                    <a:pt x="281" y="1616"/>
                  </a:lnTo>
                  <a:lnTo>
                    <a:pt x="293" y="1626"/>
                  </a:lnTo>
                  <a:lnTo>
                    <a:pt x="307" y="1639"/>
                  </a:lnTo>
                  <a:lnTo>
                    <a:pt x="344" y="1675"/>
                  </a:lnTo>
                  <a:lnTo>
                    <a:pt x="387" y="1722"/>
                  </a:lnTo>
                  <a:close/>
                  <a:moveTo>
                    <a:pt x="310" y="1620"/>
                  </a:moveTo>
                  <a:lnTo>
                    <a:pt x="270" y="1575"/>
                  </a:lnTo>
                  <a:lnTo>
                    <a:pt x="238" y="1535"/>
                  </a:lnTo>
                  <a:lnTo>
                    <a:pt x="226" y="1520"/>
                  </a:lnTo>
                  <a:lnTo>
                    <a:pt x="217" y="1507"/>
                  </a:lnTo>
                  <a:lnTo>
                    <a:pt x="212" y="1498"/>
                  </a:lnTo>
                  <a:lnTo>
                    <a:pt x="211" y="1494"/>
                  </a:lnTo>
                  <a:lnTo>
                    <a:pt x="212" y="1494"/>
                  </a:lnTo>
                  <a:lnTo>
                    <a:pt x="214" y="1495"/>
                  </a:lnTo>
                  <a:lnTo>
                    <a:pt x="217" y="1496"/>
                  </a:lnTo>
                  <a:lnTo>
                    <a:pt x="222" y="1499"/>
                  </a:lnTo>
                  <a:lnTo>
                    <a:pt x="232" y="1509"/>
                  </a:lnTo>
                  <a:lnTo>
                    <a:pt x="246" y="1521"/>
                  </a:lnTo>
                  <a:lnTo>
                    <a:pt x="281" y="1557"/>
                  </a:lnTo>
                  <a:lnTo>
                    <a:pt x="323" y="1601"/>
                  </a:lnTo>
                  <a:lnTo>
                    <a:pt x="363" y="1646"/>
                  </a:lnTo>
                  <a:lnTo>
                    <a:pt x="395" y="1686"/>
                  </a:lnTo>
                  <a:lnTo>
                    <a:pt x="407" y="1701"/>
                  </a:lnTo>
                  <a:lnTo>
                    <a:pt x="416" y="1713"/>
                  </a:lnTo>
                  <a:lnTo>
                    <a:pt x="421" y="1722"/>
                  </a:lnTo>
                  <a:lnTo>
                    <a:pt x="422" y="1727"/>
                  </a:lnTo>
                  <a:lnTo>
                    <a:pt x="421" y="1727"/>
                  </a:lnTo>
                  <a:lnTo>
                    <a:pt x="419" y="1726"/>
                  </a:lnTo>
                  <a:lnTo>
                    <a:pt x="416" y="1724"/>
                  </a:lnTo>
                  <a:lnTo>
                    <a:pt x="412" y="1722"/>
                  </a:lnTo>
                  <a:lnTo>
                    <a:pt x="401" y="1712"/>
                  </a:lnTo>
                  <a:lnTo>
                    <a:pt x="387" y="1700"/>
                  </a:lnTo>
                  <a:lnTo>
                    <a:pt x="352" y="1665"/>
                  </a:lnTo>
                  <a:lnTo>
                    <a:pt x="310" y="1620"/>
                  </a:lnTo>
                  <a:close/>
                  <a:moveTo>
                    <a:pt x="270" y="1491"/>
                  </a:moveTo>
                  <a:lnTo>
                    <a:pt x="309" y="1535"/>
                  </a:lnTo>
                  <a:lnTo>
                    <a:pt x="340" y="1573"/>
                  </a:lnTo>
                  <a:lnTo>
                    <a:pt x="351" y="1587"/>
                  </a:lnTo>
                  <a:lnTo>
                    <a:pt x="360" y="1600"/>
                  </a:lnTo>
                  <a:lnTo>
                    <a:pt x="364" y="1607"/>
                  </a:lnTo>
                  <a:lnTo>
                    <a:pt x="365" y="1612"/>
                  </a:lnTo>
                  <a:lnTo>
                    <a:pt x="364" y="1613"/>
                  </a:lnTo>
                  <a:lnTo>
                    <a:pt x="362" y="1612"/>
                  </a:lnTo>
                  <a:lnTo>
                    <a:pt x="359" y="1609"/>
                  </a:lnTo>
                  <a:lnTo>
                    <a:pt x="354" y="1607"/>
                  </a:lnTo>
                  <a:lnTo>
                    <a:pt x="345" y="1599"/>
                  </a:lnTo>
                  <a:lnTo>
                    <a:pt x="332" y="1586"/>
                  </a:lnTo>
                  <a:lnTo>
                    <a:pt x="298" y="1552"/>
                  </a:lnTo>
                  <a:lnTo>
                    <a:pt x="258" y="1510"/>
                  </a:lnTo>
                  <a:lnTo>
                    <a:pt x="219" y="1465"/>
                  </a:lnTo>
                  <a:lnTo>
                    <a:pt x="188" y="1427"/>
                  </a:lnTo>
                  <a:lnTo>
                    <a:pt x="177" y="1412"/>
                  </a:lnTo>
                  <a:lnTo>
                    <a:pt x="169" y="1400"/>
                  </a:lnTo>
                  <a:lnTo>
                    <a:pt x="163" y="1391"/>
                  </a:lnTo>
                  <a:lnTo>
                    <a:pt x="163" y="1387"/>
                  </a:lnTo>
                  <a:lnTo>
                    <a:pt x="164" y="1387"/>
                  </a:lnTo>
                  <a:lnTo>
                    <a:pt x="167" y="1388"/>
                  </a:lnTo>
                  <a:lnTo>
                    <a:pt x="169" y="1389"/>
                  </a:lnTo>
                  <a:lnTo>
                    <a:pt x="173" y="1393"/>
                  </a:lnTo>
                  <a:lnTo>
                    <a:pt x="184" y="1401"/>
                  </a:lnTo>
                  <a:lnTo>
                    <a:pt x="197" y="1414"/>
                  </a:lnTo>
                  <a:lnTo>
                    <a:pt x="230" y="1448"/>
                  </a:lnTo>
                  <a:lnTo>
                    <a:pt x="270" y="1491"/>
                  </a:lnTo>
                  <a:close/>
                  <a:moveTo>
                    <a:pt x="544" y="1790"/>
                  </a:moveTo>
                  <a:lnTo>
                    <a:pt x="586" y="1835"/>
                  </a:lnTo>
                  <a:lnTo>
                    <a:pt x="619" y="1875"/>
                  </a:lnTo>
                  <a:lnTo>
                    <a:pt x="631" y="1890"/>
                  </a:lnTo>
                  <a:lnTo>
                    <a:pt x="639" y="1903"/>
                  </a:lnTo>
                  <a:lnTo>
                    <a:pt x="645" y="1912"/>
                  </a:lnTo>
                  <a:lnTo>
                    <a:pt x="646" y="1916"/>
                  </a:lnTo>
                  <a:lnTo>
                    <a:pt x="645" y="1916"/>
                  </a:lnTo>
                  <a:lnTo>
                    <a:pt x="643" y="1916"/>
                  </a:lnTo>
                  <a:lnTo>
                    <a:pt x="639" y="1914"/>
                  </a:lnTo>
                  <a:lnTo>
                    <a:pt x="635" y="1911"/>
                  </a:lnTo>
                  <a:lnTo>
                    <a:pt x="624" y="1902"/>
                  </a:lnTo>
                  <a:lnTo>
                    <a:pt x="610" y="1889"/>
                  </a:lnTo>
                  <a:lnTo>
                    <a:pt x="575" y="1854"/>
                  </a:lnTo>
                  <a:lnTo>
                    <a:pt x="532" y="1810"/>
                  </a:lnTo>
                  <a:lnTo>
                    <a:pt x="490" y="1764"/>
                  </a:lnTo>
                  <a:lnTo>
                    <a:pt x="458" y="1725"/>
                  </a:lnTo>
                  <a:lnTo>
                    <a:pt x="446" y="1709"/>
                  </a:lnTo>
                  <a:lnTo>
                    <a:pt x="436" y="1697"/>
                  </a:lnTo>
                  <a:lnTo>
                    <a:pt x="432" y="1688"/>
                  </a:lnTo>
                  <a:lnTo>
                    <a:pt x="431" y="1684"/>
                  </a:lnTo>
                  <a:lnTo>
                    <a:pt x="432" y="1683"/>
                  </a:lnTo>
                  <a:lnTo>
                    <a:pt x="434" y="1684"/>
                  </a:lnTo>
                  <a:lnTo>
                    <a:pt x="437" y="1686"/>
                  </a:lnTo>
                  <a:lnTo>
                    <a:pt x="442" y="1689"/>
                  </a:lnTo>
                  <a:lnTo>
                    <a:pt x="453" y="1698"/>
                  </a:lnTo>
                  <a:lnTo>
                    <a:pt x="467" y="1711"/>
                  </a:lnTo>
                  <a:lnTo>
                    <a:pt x="502" y="1745"/>
                  </a:lnTo>
                  <a:lnTo>
                    <a:pt x="544" y="1790"/>
                  </a:lnTo>
                  <a:close/>
                  <a:moveTo>
                    <a:pt x="217" y="1409"/>
                  </a:moveTo>
                  <a:lnTo>
                    <a:pt x="179" y="1366"/>
                  </a:lnTo>
                  <a:lnTo>
                    <a:pt x="150" y="1330"/>
                  </a:lnTo>
                  <a:lnTo>
                    <a:pt x="140" y="1315"/>
                  </a:lnTo>
                  <a:lnTo>
                    <a:pt x="132" y="1303"/>
                  </a:lnTo>
                  <a:lnTo>
                    <a:pt x="128" y="1295"/>
                  </a:lnTo>
                  <a:lnTo>
                    <a:pt x="127" y="1291"/>
                  </a:lnTo>
                  <a:lnTo>
                    <a:pt x="128" y="1290"/>
                  </a:lnTo>
                  <a:lnTo>
                    <a:pt x="130" y="1291"/>
                  </a:lnTo>
                  <a:lnTo>
                    <a:pt x="133" y="1293"/>
                  </a:lnTo>
                  <a:lnTo>
                    <a:pt x="136" y="1295"/>
                  </a:lnTo>
                  <a:lnTo>
                    <a:pt x="146" y="1304"/>
                  </a:lnTo>
                  <a:lnTo>
                    <a:pt x="159" y="1316"/>
                  </a:lnTo>
                  <a:lnTo>
                    <a:pt x="191" y="1348"/>
                  </a:lnTo>
                  <a:lnTo>
                    <a:pt x="229" y="1389"/>
                  </a:lnTo>
                  <a:lnTo>
                    <a:pt x="266" y="1431"/>
                  </a:lnTo>
                  <a:lnTo>
                    <a:pt x="296" y="1468"/>
                  </a:lnTo>
                  <a:lnTo>
                    <a:pt x="307" y="1483"/>
                  </a:lnTo>
                  <a:lnTo>
                    <a:pt x="314" y="1494"/>
                  </a:lnTo>
                  <a:lnTo>
                    <a:pt x="319" y="1503"/>
                  </a:lnTo>
                  <a:lnTo>
                    <a:pt x="320" y="1507"/>
                  </a:lnTo>
                  <a:lnTo>
                    <a:pt x="319" y="1507"/>
                  </a:lnTo>
                  <a:lnTo>
                    <a:pt x="317" y="1507"/>
                  </a:lnTo>
                  <a:lnTo>
                    <a:pt x="313" y="1505"/>
                  </a:lnTo>
                  <a:lnTo>
                    <a:pt x="310" y="1502"/>
                  </a:lnTo>
                  <a:lnTo>
                    <a:pt x="300" y="1494"/>
                  </a:lnTo>
                  <a:lnTo>
                    <a:pt x="287" y="1482"/>
                  </a:lnTo>
                  <a:lnTo>
                    <a:pt x="255" y="1450"/>
                  </a:lnTo>
                  <a:lnTo>
                    <a:pt x="217" y="1409"/>
                  </a:lnTo>
                  <a:close/>
                  <a:moveTo>
                    <a:pt x="491" y="1677"/>
                  </a:moveTo>
                  <a:lnTo>
                    <a:pt x="531" y="1722"/>
                  </a:lnTo>
                  <a:lnTo>
                    <a:pt x="563" y="1759"/>
                  </a:lnTo>
                  <a:lnTo>
                    <a:pt x="575" y="1775"/>
                  </a:lnTo>
                  <a:lnTo>
                    <a:pt x="583" y="1786"/>
                  </a:lnTo>
                  <a:lnTo>
                    <a:pt x="588" y="1795"/>
                  </a:lnTo>
                  <a:lnTo>
                    <a:pt x="589" y="1799"/>
                  </a:lnTo>
                  <a:lnTo>
                    <a:pt x="588" y="1800"/>
                  </a:lnTo>
                  <a:lnTo>
                    <a:pt x="585" y="1799"/>
                  </a:lnTo>
                  <a:lnTo>
                    <a:pt x="582" y="1797"/>
                  </a:lnTo>
                  <a:lnTo>
                    <a:pt x="578" y="1795"/>
                  </a:lnTo>
                  <a:lnTo>
                    <a:pt x="567" y="1786"/>
                  </a:lnTo>
                  <a:lnTo>
                    <a:pt x="554" y="1774"/>
                  </a:lnTo>
                  <a:lnTo>
                    <a:pt x="519" y="1741"/>
                  </a:lnTo>
                  <a:lnTo>
                    <a:pt x="480" y="1698"/>
                  </a:lnTo>
                  <a:lnTo>
                    <a:pt x="440" y="1654"/>
                  </a:lnTo>
                  <a:lnTo>
                    <a:pt x="408" y="1616"/>
                  </a:lnTo>
                  <a:lnTo>
                    <a:pt x="396" y="1601"/>
                  </a:lnTo>
                  <a:lnTo>
                    <a:pt x="388" y="1588"/>
                  </a:lnTo>
                  <a:lnTo>
                    <a:pt x="383" y="1580"/>
                  </a:lnTo>
                  <a:lnTo>
                    <a:pt x="382" y="1576"/>
                  </a:lnTo>
                  <a:lnTo>
                    <a:pt x="383" y="1575"/>
                  </a:lnTo>
                  <a:lnTo>
                    <a:pt x="386" y="1576"/>
                  </a:lnTo>
                  <a:lnTo>
                    <a:pt x="389" y="1577"/>
                  </a:lnTo>
                  <a:lnTo>
                    <a:pt x="393" y="1580"/>
                  </a:lnTo>
                  <a:lnTo>
                    <a:pt x="404" y="1589"/>
                  </a:lnTo>
                  <a:lnTo>
                    <a:pt x="417" y="1601"/>
                  </a:lnTo>
                  <a:lnTo>
                    <a:pt x="451" y="1635"/>
                  </a:lnTo>
                  <a:lnTo>
                    <a:pt x="491" y="1677"/>
                  </a:lnTo>
                  <a:close/>
                  <a:moveTo>
                    <a:pt x="187" y="1317"/>
                  </a:moveTo>
                  <a:lnTo>
                    <a:pt x="151" y="1276"/>
                  </a:lnTo>
                  <a:lnTo>
                    <a:pt x="123" y="1240"/>
                  </a:lnTo>
                  <a:lnTo>
                    <a:pt x="113" y="1226"/>
                  </a:lnTo>
                  <a:lnTo>
                    <a:pt x="106" y="1214"/>
                  </a:lnTo>
                  <a:lnTo>
                    <a:pt x="102" y="1207"/>
                  </a:lnTo>
                  <a:lnTo>
                    <a:pt x="101" y="1203"/>
                  </a:lnTo>
                  <a:lnTo>
                    <a:pt x="102" y="1203"/>
                  </a:lnTo>
                  <a:lnTo>
                    <a:pt x="104" y="1203"/>
                  </a:lnTo>
                  <a:lnTo>
                    <a:pt x="106" y="1205"/>
                  </a:lnTo>
                  <a:lnTo>
                    <a:pt x="110" y="1207"/>
                  </a:lnTo>
                  <a:lnTo>
                    <a:pt x="120" y="1216"/>
                  </a:lnTo>
                  <a:lnTo>
                    <a:pt x="132" y="1226"/>
                  </a:lnTo>
                  <a:lnTo>
                    <a:pt x="163" y="1258"/>
                  </a:lnTo>
                  <a:lnTo>
                    <a:pt x="200" y="1298"/>
                  </a:lnTo>
                  <a:lnTo>
                    <a:pt x="235" y="1339"/>
                  </a:lnTo>
                  <a:lnTo>
                    <a:pt x="263" y="1373"/>
                  </a:lnTo>
                  <a:lnTo>
                    <a:pt x="273" y="1387"/>
                  </a:lnTo>
                  <a:lnTo>
                    <a:pt x="281" y="1399"/>
                  </a:lnTo>
                  <a:lnTo>
                    <a:pt x="285" y="1407"/>
                  </a:lnTo>
                  <a:lnTo>
                    <a:pt x="286" y="1410"/>
                  </a:lnTo>
                  <a:lnTo>
                    <a:pt x="285" y="1411"/>
                  </a:lnTo>
                  <a:lnTo>
                    <a:pt x="283" y="1410"/>
                  </a:lnTo>
                  <a:lnTo>
                    <a:pt x="280" y="1409"/>
                  </a:lnTo>
                  <a:lnTo>
                    <a:pt x="277" y="1407"/>
                  </a:lnTo>
                  <a:lnTo>
                    <a:pt x="267" y="1398"/>
                  </a:lnTo>
                  <a:lnTo>
                    <a:pt x="254" y="1387"/>
                  </a:lnTo>
                  <a:lnTo>
                    <a:pt x="224" y="1357"/>
                  </a:lnTo>
                  <a:lnTo>
                    <a:pt x="187" y="1317"/>
                  </a:lnTo>
                  <a:close/>
                  <a:moveTo>
                    <a:pt x="439" y="1595"/>
                  </a:moveTo>
                  <a:lnTo>
                    <a:pt x="401" y="1552"/>
                  </a:lnTo>
                  <a:lnTo>
                    <a:pt x="371" y="1516"/>
                  </a:lnTo>
                  <a:lnTo>
                    <a:pt x="360" y="1502"/>
                  </a:lnTo>
                  <a:lnTo>
                    <a:pt x="351" y="1490"/>
                  </a:lnTo>
                  <a:lnTo>
                    <a:pt x="347" y="1481"/>
                  </a:lnTo>
                  <a:lnTo>
                    <a:pt x="346" y="1477"/>
                  </a:lnTo>
                  <a:lnTo>
                    <a:pt x="347" y="1477"/>
                  </a:lnTo>
                  <a:lnTo>
                    <a:pt x="349" y="1478"/>
                  </a:lnTo>
                  <a:lnTo>
                    <a:pt x="352" y="1479"/>
                  </a:lnTo>
                  <a:lnTo>
                    <a:pt x="356" y="1482"/>
                  </a:lnTo>
                  <a:lnTo>
                    <a:pt x="366" y="1490"/>
                  </a:lnTo>
                  <a:lnTo>
                    <a:pt x="379" y="1502"/>
                  </a:lnTo>
                  <a:lnTo>
                    <a:pt x="412" y="1534"/>
                  </a:lnTo>
                  <a:lnTo>
                    <a:pt x="450" y="1575"/>
                  </a:lnTo>
                  <a:lnTo>
                    <a:pt x="488" y="1618"/>
                  </a:lnTo>
                  <a:lnTo>
                    <a:pt x="518" y="1654"/>
                  </a:lnTo>
                  <a:lnTo>
                    <a:pt x="530" y="1669"/>
                  </a:lnTo>
                  <a:lnTo>
                    <a:pt x="538" y="1681"/>
                  </a:lnTo>
                  <a:lnTo>
                    <a:pt x="542" y="1688"/>
                  </a:lnTo>
                  <a:lnTo>
                    <a:pt x="543" y="1693"/>
                  </a:lnTo>
                  <a:lnTo>
                    <a:pt x="542" y="1694"/>
                  </a:lnTo>
                  <a:lnTo>
                    <a:pt x="540" y="1693"/>
                  </a:lnTo>
                  <a:lnTo>
                    <a:pt x="537" y="1691"/>
                  </a:lnTo>
                  <a:lnTo>
                    <a:pt x="532" y="1688"/>
                  </a:lnTo>
                  <a:lnTo>
                    <a:pt x="523" y="1681"/>
                  </a:lnTo>
                  <a:lnTo>
                    <a:pt x="510" y="1669"/>
                  </a:lnTo>
                  <a:lnTo>
                    <a:pt x="476" y="1636"/>
                  </a:lnTo>
                  <a:lnTo>
                    <a:pt x="439" y="1595"/>
                  </a:lnTo>
                  <a:close/>
                  <a:moveTo>
                    <a:pt x="169" y="1233"/>
                  </a:moveTo>
                  <a:lnTo>
                    <a:pt x="134" y="1194"/>
                  </a:lnTo>
                  <a:lnTo>
                    <a:pt x="107" y="1159"/>
                  </a:lnTo>
                  <a:lnTo>
                    <a:pt x="97" y="1146"/>
                  </a:lnTo>
                  <a:lnTo>
                    <a:pt x="90" y="1136"/>
                  </a:lnTo>
                  <a:lnTo>
                    <a:pt x="87" y="1127"/>
                  </a:lnTo>
                  <a:lnTo>
                    <a:pt x="86" y="1124"/>
                  </a:lnTo>
                  <a:lnTo>
                    <a:pt x="87" y="1123"/>
                  </a:lnTo>
                  <a:lnTo>
                    <a:pt x="89" y="1124"/>
                  </a:lnTo>
                  <a:lnTo>
                    <a:pt x="92" y="1125"/>
                  </a:lnTo>
                  <a:lnTo>
                    <a:pt x="95" y="1127"/>
                  </a:lnTo>
                  <a:lnTo>
                    <a:pt x="104" y="1135"/>
                  </a:lnTo>
                  <a:lnTo>
                    <a:pt x="116" y="1145"/>
                  </a:lnTo>
                  <a:lnTo>
                    <a:pt x="145" y="1176"/>
                  </a:lnTo>
                  <a:lnTo>
                    <a:pt x="181" y="1214"/>
                  </a:lnTo>
                  <a:lnTo>
                    <a:pt x="214" y="1253"/>
                  </a:lnTo>
                  <a:lnTo>
                    <a:pt x="241" y="1288"/>
                  </a:lnTo>
                  <a:lnTo>
                    <a:pt x="252" y="1301"/>
                  </a:lnTo>
                  <a:lnTo>
                    <a:pt x="258" y="1312"/>
                  </a:lnTo>
                  <a:lnTo>
                    <a:pt x="263" y="1319"/>
                  </a:lnTo>
                  <a:lnTo>
                    <a:pt x="264" y="1323"/>
                  </a:lnTo>
                  <a:lnTo>
                    <a:pt x="263" y="1325"/>
                  </a:lnTo>
                  <a:lnTo>
                    <a:pt x="260" y="1323"/>
                  </a:lnTo>
                  <a:lnTo>
                    <a:pt x="257" y="1322"/>
                  </a:lnTo>
                  <a:lnTo>
                    <a:pt x="254" y="1319"/>
                  </a:lnTo>
                  <a:lnTo>
                    <a:pt x="244" y="1312"/>
                  </a:lnTo>
                  <a:lnTo>
                    <a:pt x="233" y="1301"/>
                  </a:lnTo>
                  <a:lnTo>
                    <a:pt x="203" y="1272"/>
                  </a:lnTo>
                  <a:lnTo>
                    <a:pt x="169" y="1233"/>
                  </a:lnTo>
                  <a:close/>
                  <a:moveTo>
                    <a:pt x="408" y="1502"/>
                  </a:moveTo>
                  <a:lnTo>
                    <a:pt x="373" y="1461"/>
                  </a:lnTo>
                  <a:lnTo>
                    <a:pt x="344" y="1425"/>
                  </a:lnTo>
                  <a:lnTo>
                    <a:pt x="333" y="1411"/>
                  </a:lnTo>
                  <a:lnTo>
                    <a:pt x="325" y="1400"/>
                  </a:lnTo>
                  <a:lnTo>
                    <a:pt x="321" y="1391"/>
                  </a:lnTo>
                  <a:lnTo>
                    <a:pt x="321" y="1387"/>
                  </a:lnTo>
                  <a:lnTo>
                    <a:pt x="322" y="1387"/>
                  </a:lnTo>
                  <a:lnTo>
                    <a:pt x="324" y="1387"/>
                  </a:lnTo>
                  <a:lnTo>
                    <a:pt x="326" y="1389"/>
                  </a:lnTo>
                  <a:lnTo>
                    <a:pt x="331" y="1391"/>
                  </a:lnTo>
                  <a:lnTo>
                    <a:pt x="340" y="1399"/>
                  </a:lnTo>
                  <a:lnTo>
                    <a:pt x="352" y="1411"/>
                  </a:lnTo>
                  <a:lnTo>
                    <a:pt x="385" y="1442"/>
                  </a:lnTo>
                  <a:lnTo>
                    <a:pt x="421" y="1481"/>
                  </a:lnTo>
                  <a:lnTo>
                    <a:pt x="458" y="1522"/>
                  </a:lnTo>
                  <a:lnTo>
                    <a:pt x="486" y="1558"/>
                  </a:lnTo>
                  <a:lnTo>
                    <a:pt x="497" y="1572"/>
                  </a:lnTo>
                  <a:lnTo>
                    <a:pt x="504" y="1582"/>
                  </a:lnTo>
                  <a:lnTo>
                    <a:pt x="509" y="1591"/>
                  </a:lnTo>
                  <a:lnTo>
                    <a:pt x="509" y="1594"/>
                  </a:lnTo>
                  <a:lnTo>
                    <a:pt x="508" y="1595"/>
                  </a:lnTo>
                  <a:lnTo>
                    <a:pt x="505" y="1594"/>
                  </a:lnTo>
                  <a:lnTo>
                    <a:pt x="503" y="1593"/>
                  </a:lnTo>
                  <a:lnTo>
                    <a:pt x="499" y="1591"/>
                  </a:lnTo>
                  <a:lnTo>
                    <a:pt x="489" y="1584"/>
                  </a:lnTo>
                  <a:lnTo>
                    <a:pt x="477" y="1572"/>
                  </a:lnTo>
                  <a:lnTo>
                    <a:pt x="446" y="1541"/>
                  </a:lnTo>
                  <a:lnTo>
                    <a:pt x="408" y="1502"/>
                  </a:lnTo>
                  <a:close/>
                  <a:moveTo>
                    <a:pt x="160" y="1158"/>
                  </a:moveTo>
                  <a:lnTo>
                    <a:pt x="128" y="1120"/>
                  </a:lnTo>
                  <a:lnTo>
                    <a:pt x="102" y="1087"/>
                  </a:lnTo>
                  <a:lnTo>
                    <a:pt x="92" y="1074"/>
                  </a:lnTo>
                  <a:lnTo>
                    <a:pt x="86" y="1063"/>
                  </a:lnTo>
                  <a:lnTo>
                    <a:pt x="81" y="1056"/>
                  </a:lnTo>
                  <a:lnTo>
                    <a:pt x="81" y="1053"/>
                  </a:lnTo>
                  <a:lnTo>
                    <a:pt x="82" y="1052"/>
                  </a:lnTo>
                  <a:lnTo>
                    <a:pt x="83" y="1053"/>
                  </a:lnTo>
                  <a:lnTo>
                    <a:pt x="87" y="1054"/>
                  </a:lnTo>
                  <a:lnTo>
                    <a:pt x="90" y="1056"/>
                  </a:lnTo>
                  <a:lnTo>
                    <a:pt x="98" y="1063"/>
                  </a:lnTo>
                  <a:lnTo>
                    <a:pt x="110" y="1073"/>
                  </a:lnTo>
                  <a:lnTo>
                    <a:pt x="138" y="1102"/>
                  </a:lnTo>
                  <a:lnTo>
                    <a:pt x="172" y="1138"/>
                  </a:lnTo>
                  <a:lnTo>
                    <a:pt x="204" y="1177"/>
                  </a:lnTo>
                  <a:lnTo>
                    <a:pt x="230" y="1209"/>
                  </a:lnTo>
                  <a:lnTo>
                    <a:pt x="240" y="1223"/>
                  </a:lnTo>
                  <a:lnTo>
                    <a:pt x="246" y="1233"/>
                  </a:lnTo>
                  <a:lnTo>
                    <a:pt x="251" y="1240"/>
                  </a:lnTo>
                  <a:lnTo>
                    <a:pt x="251" y="1245"/>
                  </a:lnTo>
                  <a:lnTo>
                    <a:pt x="250" y="1245"/>
                  </a:lnTo>
                  <a:lnTo>
                    <a:pt x="249" y="1245"/>
                  </a:lnTo>
                  <a:lnTo>
                    <a:pt x="245" y="1244"/>
                  </a:lnTo>
                  <a:lnTo>
                    <a:pt x="242" y="1240"/>
                  </a:lnTo>
                  <a:lnTo>
                    <a:pt x="233" y="1234"/>
                  </a:lnTo>
                  <a:lnTo>
                    <a:pt x="222" y="1223"/>
                  </a:lnTo>
                  <a:lnTo>
                    <a:pt x="193" y="1195"/>
                  </a:lnTo>
                  <a:lnTo>
                    <a:pt x="160" y="1158"/>
                  </a:lnTo>
                  <a:close/>
                  <a:moveTo>
                    <a:pt x="306" y="1306"/>
                  </a:moveTo>
                  <a:lnTo>
                    <a:pt x="307" y="1306"/>
                  </a:lnTo>
                  <a:lnTo>
                    <a:pt x="309" y="1306"/>
                  </a:lnTo>
                  <a:lnTo>
                    <a:pt x="312" y="1307"/>
                  </a:lnTo>
                  <a:lnTo>
                    <a:pt x="315" y="1311"/>
                  </a:lnTo>
                  <a:lnTo>
                    <a:pt x="325" y="1318"/>
                  </a:lnTo>
                  <a:lnTo>
                    <a:pt x="337" y="1329"/>
                  </a:lnTo>
                  <a:lnTo>
                    <a:pt x="367" y="1358"/>
                  </a:lnTo>
                  <a:lnTo>
                    <a:pt x="403" y="1397"/>
                  </a:lnTo>
                  <a:lnTo>
                    <a:pt x="437" y="1436"/>
                  </a:lnTo>
                  <a:lnTo>
                    <a:pt x="464" y="1470"/>
                  </a:lnTo>
                  <a:lnTo>
                    <a:pt x="475" y="1483"/>
                  </a:lnTo>
                  <a:lnTo>
                    <a:pt x="482" y="1494"/>
                  </a:lnTo>
                  <a:lnTo>
                    <a:pt x="486" y="1503"/>
                  </a:lnTo>
                  <a:lnTo>
                    <a:pt x="487" y="1506"/>
                  </a:lnTo>
                  <a:lnTo>
                    <a:pt x="486" y="1507"/>
                  </a:lnTo>
                  <a:lnTo>
                    <a:pt x="484" y="1506"/>
                  </a:lnTo>
                  <a:lnTo>
                    <a:pt x="481" y="1505"/>
                  </a:lnTo>
                  <a:lnTo>
                    <a:pt x="477" y="1503"/>
                  </a:lnTo>
                  <a:lnTo>
                    <a:pt x="468" y="1495"/>
                  </a:lnTo>
                  <a:lnTo>
                    <a:pt x="456" y="1484"/>
                  </a:lnTo>
                  <a:lnTo>
                    <a:pt x="426" y="1455"/>
                  </a:lnTo>
                  <a:lnTo>
                    <a:pt x="390" y="1416"/>
                  </a:lnTo>
                  <a:lnTo>
                    <a:pt x="355" y="1376"/>
                  </a:lnTo>
                  <a:lnTo>
                    <a:pt x="328" y="1343"/>
                  </a:lnTo>
                  <a:lnTo>
                    <a:pt x="318" y="1329"/>
                  </a:lnTo>
                  <a:lnTo>
                    <a:pt x="311" y="1318"/>
                  </a:lnTo>
                  <a:lnTo>
                    <a:pt x="307" y="1311"/>
                  </a:lnTo>
                  <a:lnTo>
                    <a:pt x="306" y="1306"/>
                  </a:lnTo>
                  <a:close/>
                  <a:moveTo>
                    <a:pt x="87" y="989"/>
                  </a:moveTo>
                  <a:lnTo>
                    <a:pt x="88" y="989"/>
                  </a:lnTo>
                  <a:lnTo>
                    <a:pt x="89" y="989"/>
                  </a:lnTo>
                  <a:lnTo>
                    <a:pt x="92" y="990"/>
                  </a:lnTo>
                  <a:lnTo>
                    <a:pt x="95" y="992"/>
                  </a:lnTo>
                  <a:lnTo>
                    <a:pt x="104" y="1000"/>
                  </a:lnTo>
                  <a:lnTo>
                    <a:pt x="115" y="1009"/>
                  </a:lnTo>
                  <a:lnTo>
                    <a:pt x="142" y="1036"/>
                  </a:lnTo>
                  <a:lnTo>
                    <a:pt x="174" y="1072"/>
                  </a:lnTo>
                  <a:lnTo>
                    <a:pt x="205" y="1109"/>
                  </a:lnTo>
                  <a:lnTo>
                    <a:pt x="230" y="1140"/>
                  </a:lnTo>
                  <a:lnTo>
                    <a:pt x="239" y="1153"/>
                  </a:lnTo>
                  <a:lnTo>
                    <a:pt x="245" y="1164"/>
                  </a:lnTo>
                  <a:lnTo>
                    <a:pt x="250" y="1170"/>
                  </a:lnTo>
                  <a:lnTo>
                    <a:pt x="250" y="1175"/>
                  </a:lnTo>
                  <a:lnTo>
                    <a:pt x="249" y="1175"/>
                  </a:lnTo>
                  <a:lnTo>
                    <a:pt x="246" y="1175"/>
                  </a:lnTo>
                  <a:lnTo>
                    <a:pt x="244" y="1173"/>
                  </a:lnTo>
                  <a:lnTo>
                    <a:pt x="241" y="1171"/>
                  </a:lnTo>
                  <a:lnTo>
                    <a:pt x="232" y="1164"/>
                  </a:lnTo>
                  <a:lnTo>
                    <a:pt x="222" y="1154"/>
                  </a:lnTo>
                  <a:lnTo>
                    <a:pt x="193" y="1127"/>
                  </a:lnTo>
                  <a:lnTo>
                    <a:pt x="161" y="1091"/>
                  </a:lnTo>
                  <a:lnTo>
                    <a:pt x="131" y="1055"/>
                  </a:lnTo>
                  <a:lnTo>
                    <a:pt x="106" y="1023"/>
                  </a:lnTo>
                  <a:lnTo>
                    <a:pt x="97" y="1011"/>
                  </a:lnTo>
                  <a:lnTo>
                    <a:pt x="91" y="1000"/>
                  </a:lnTo>
                  <a:lnTo>
                    <a:pt x="87" y="993"/>
                  </a:lnTo>
                  <a:lnTo>
                    <a:pt x="87" y="989"/>
                  </a:lnTo>
                  <a:close/>
                  <a:moveTo>
                    <a:pt x="394" y="1319"/>
                  </a:moveTo>
                  <a:lnTo>
                    <a:pt x="428" y="1357"/>
                  </a:lnTo>
                  <a:lnTo>
                    <a:pt x="455" y="1390"/>
                  </a:lnTo>
                  <a:lnTo>
                    <a:pt x="463" y="1403"/>
                  </a:lnTo>
                  <a:lnTo>
                    <a:pt x="471" y="1414"/>
                  </a:lnTo>
                  <a:lnTo>
                    <a:pt x="474" y="1422"/>
                  </a:lnTo>
                  <a:lnTo>
                    <a:pt x="475" y="1426"/>
                  </a:lnTo>
                  <a:lnTo>
                    <a:pt x="474" y="1426"/>
                  </a:lnTo>
                  <a:lnTo>
                    <a:pt x="472" y="1426"/>
                  </a:lnTo>
                  <a:lnTo>
                    <a:pt x="469" y="1424"/>
                  </a:lnTo>
                  <a:lnTo>
                    <a:pt x="466" y="1422"/>
                  </a:lnTo>
                  <a:lnTo>
                    <a:pt x="457" y="1415"/>
                  </a:lnTo>
                  <a:lnTo>
                    <a:pt x="445" y="1404"/>
                  </a:lnTo>
                  <a:lnTo>
                    <a:pt x="417" y="1376"/>
                  </a:lnTo>
                  <a:lnTo>
                    <a:pt x="382" y="1340"/>
                  </a:lnTo>
                  <a:lnTo>
                    <a:pt x="349" y="1301"/>
                  </a:lnTo>
                  <a:lnTo>
                    <a:pt x="323" y="1268"/>
                  </a:lnTo>
                  <a:lnTo>
                    <a:pt x="313" y="1255"/>
                  </a:lnTo>
                  <a:lnTo>
                    <a:pt x="307" y="1245"/>
                  </a:lnTo>
                  <a:lnTo>
                    <a:pt x="303" y="1237"/>
                  </a:lnTo>
                  <a:lnTo>
                    <a:pt x="303" y="1233"/>
                  </a:lnTo>
                  <a:lnTo>
                    <a:pt x="304" y="1233"/>
                  </a:lnTo>
                  <a:lnTo>
                    <a:pt x="305" y="1233"/>
                  </a:lnTo>
                  <a:lnTo>
                    <a:pt x="308" y="1235"/>
                  </a:lnTo>
                  <a:lnTo>
                    <a:pt x="311" y="1237"/>
                  </a:lnTo>
                  <a:lnTo>
                    <a:pt x="321" y="1244"/>
                  </a:lnTo>
                  <a:lnTo>
                    <a:pt x="332" y="1254"/>
                  </a:lnTo>
                  <a:lnTo>
                    <a:pt x="361" y="1282"/>
                  </a:lnTo>
                  <a:lnTo>
                    <a:pt x="394" y="1319"/>
                  </a:lnTo>
                  <a:close/>
                  <a:moveTo>
                    <a:pt x="186" y="1013"/>
                  </a:moveTo>
                  <a:lnTo>
                    <a:pt x="216" y="1048"/>
                  </a:lnTo>
                  <a:lnTo>
                    <a:pt x="239" y="1078"/>
                  </a:lnTo>
                  <a:lnTo>
                    <a:pt x="247" y="1090"/>
                  </a:lnTo>
                  <a:lnTo>
                    <a:pt x="254" y="1101"/>
                  </a:lnTo>
                  <a:lnTo>
                    <a:pt x="257" y="1108"/>
                  </a:lnTo>
                  <a:lnTo>
                    <a:pt x="258" y="1112"/>
                  </a:lnTo>
                  <a:lnTo>
                    <a:pt x="257" y="1112"/>
                  </a:lnTo>
                  <a:lnTo>
                    <a:pt x="255" y="1112"/>
                  </a:lnTo>
                  <a:lnTo>
                    <a:pt x="253" y="1110"/>
                  </a:lnTo>
                  <a:lnTo>
                    <a:pt x="250" y="1108"/>
                  </a:lnTo>
                  <a:lnTo>
                    <a:pt x="241" y="1101"/>
                  </a:lnTo>
                  <a:lnTo>
                    <a:pt x="231" y="1093"/>
                  </a:lnTo>
                  <a:lnTo>
                    <a:pt x="204" y="1066"/>
                  </a:lnTo>
                  <a:lnTo>
                    <a:pt x="173" y="1032"/>
                  </a:lnTo>
                  <a:lnTo>
                    <a:pt x="144" y="996"/>
                  </a:lnTo>
                  <a:lnTo>
                    <a:pt x="120" y="966"/>
                  </a:lnTo>
                  <a:lnTo>
                    <a:pt x="111" y="954"/>
                  </a:lnTo>
                  <a:lnTo>
                    <a:pt x="105" y="945"/>
                  </a:lnTo>
                  <a:lnTo>
                    <a:pt x="102" y="937"/>
                  </a:lnTo>
                  <a:lnTo>
                    <a:pt x="102" y="934"/>
                  </a:lnTo>
                  <a:lnTo>
                    <a:pt x="103" y="933"/>
                  </a:lnTo>
                  <a:lnTo>
                    <a:pt x="105" y="934"/>
                  </a:lnTo>
                  <a:lnTo>
                    <a:pt x="107" y="935"/>
                  </a:lnTo>
                  <a:lnTo>
                    <a:pt x="110" y="937"/>
                  </a:lnTo>
                  <a:lnTo>
                    <a:pt x="118" y="944"/>
                  </a:lnTo>
                  <a:lnTo>
                    <a:pt x="129" y="953"/>
                  </a:lnTo>
                  <a:lnTo>
                    <a:pt x="155" y="979"/>
                  </a:lnTo>
                  <a:lnTo>
                    <a:pt x="186" y="1013"/>
                  </a:lnTo>
                  <a:close/>
                  <a:moveTo>
                    <a:pt x="398" y="1250"/>
                  </a:moveTo>
                  <a:lnTo>
                    <a:pt x="430" y="1287"/>
                  </a:lnTo>
                  <a:lnTo>
                    <a:pt x="455" y="1319"/>
                  </a:lnTo>
                  <a:lnTo>
                    <a:pt x="463" y="1331"/>
                  </a:lnTo>
                  <a:lnTo>
                    <a:pt x="471" y="1342"/>
                  </a:lnTo>
                  <a:lnTo>
                    <a:pt x="474" y="1349"/>
                  </a:lnTo>
                  <a:lnTo>
                    <a:pt x="474" y="1354"/>
                  </a:lnTo>
                  <a:lnTo>
                    <a:pt x="473" y="1354"/>
                  </a:lnTo>
                  <a:lnTo>
                    <a:pt x="471" y="1354"/>
                  </a:lnTo>
                  <a:lnTo>
                    <a:pt x="469" y="1352"/>
                  </a:lnTo>
                  <a:lnTo>
                    <a:pt x="466" y="1349"/>
                  </a:lnTo>
                  <a:lnTo>
                    <a:pt x="457" y="1343"/>
                  </a:lnTo>
                  <a:lnTo>
                    <a:pt x="446" y="1333"/>
                  </a:lnTo>
                  <a:lnTo>
                    <a:pt x="418" y="1306"/>
                  </a:lnTo>
                  <a:lnTo>
                    <a:pt x="385" y="1271"/>
                  </a:lnTo>
                  <a:lnTo>
                    <a:pt x="353" y="1234"/>
                  </a:lnTo>
                  <a:lnTo>
                    <a:pt x="328" y="1203"/>
                  </a:lnTo>
                  <a:lnTo>
                    <a:pt x="319" y="1190"/>
                  </a:lnTo>
                  <a:lnTo>
                    <a:pt x="312" y="1179"/>
                  </a:lnTo>
                  <a:lnTo>
                    <a:pt x="309" y="1172"/>
                  </a:lnTo>
                  <a:lnTo>
                    <a:pt x="308" y="1168"/>
                  </a:lnTo>
                  <a:lnTo>
                    <a:pt x="309" y="1168"/>
                  </a:lnTo>
                  <a:lnTo>
                    <a:pt x="311" y="1168"/>
                  </a:lnTo>
                  <a:lnTo>
                    <a:pt x="314" y="1169"/>
                  </a:lnTo>
                  <a:lnTo>
                    <a:pt x="318" y="1171"/>
                  </a:lnTo>
                  <a:lnTo>
                    <a:pt x="326" y="1178"/>
                  </a:lnTo>
                  <a:lnTo>
                    <a:pt x="337" y="1187"/>
                  </a:lnTo>
                  <a:lnTo>
                    <a:pt x="365" y="1216"/>
                  </a:lnTo>
                  <a:lnTo>
                    <a:pt x="398" y="1250"/>
                  </a:lnTo>
                  <a:close/>
                  <a:moveTo>
                    <a:pt x="208" y="961"/>
                  </a:moveTo>
                  <a:lnTo>
                    <a:pt x="236" y="994"/>
                  </a:lnTo>
                  <a:lnTo>
                    <a:pt x="258" y="1023"/>
                  </a:lnTo>
                  <a:lnTo>
                    <a:pt x="267" y="1035"/>
                  </a:lnTo>
                  <a:lnTo>
                    <a:pt x="272" y="1045"/>
                  </a:lnTo>
                  <a:lnTo>
                    <a:pt x="276" y="1053"/>
                  </a:lnTo>
                  <a:lnTo>
                    <a:pt x="277" y="1056"/>
                  </a:lnTo>
                  <a:lnTo>
                    <a:pt x="273" y="1056"/>
                  </a:lnTo>
                  <a:lnTo>
                    <a:pt x="268" y="1053"/>
                  </a:lnTo>
                  <a:lnTo>
                    <a:pt x="260" y="1046"/>
                  </a:lnTo>
                  <a:lnTo>
                    <a:pt x="250" y="1037"/>
                  </a:lnTo>
                  <a:lnTo>
                    <a:pt x="225" y="1013"/>
                  </a:lnTo>
                  <a:lnTo>
                    <a:pt x="196" y="980"/>
                  </a:lnTo>
                  <a:lnTo>
                    <a:pt x="167" y="946"/>
                  </a:lnTo>
                  <a:lnTo>
                    <a:pt x="144" y="917"/>
                  </a:lnTo>
                  <a:lnTo>
                    <a:pt x="136" y="905"/>
                  </a:lnTo>
                  <a:lnTo>
                    <a:pt x="130" y="896"/>
                  </a:lnTo>
                  <a:lnTo>
                    <a:pt x="127" y="889"/>
                  </a:lnTo>
                  <a:lnTo>
                    <a:pt x="127" y="885"/>
                  </a:lnTo>
                  <a:lnTo>
                    <a:pt x="129" y="885"/>
                  </a:lnTo>
                  <a:lnTo>
                    <a:pt x="134" y="889"/>
                  </a:lnTo>
                  <a:lnTo>
                    <a:pt x="143" y="894"/>
                  </a:lnTo>
                  <a:lnTo>
                    <a:pt x="152" y="904"/>
                  </a:lnTo>
                  <a:lnTo>
                    <a:pt x="177" y="928"/>
                  </a:lnTo>
                  <a:lnTo>
                    <a:pt x="208" y="961"/>
                  </a:lnTo>
                  <a:close/>
                  <a:moveTo>
                    <a:pt x="410" y="1189"/>
                  </a:moveTo>
                  <a:lnTo>
                    <a:pt x="441" y="1224"/>
                  </a:lnTo>
                  <a:lnTo>
                    <a:pt x="466" y="1254"/>
                  </a:lnTo>
                  <a:lnTo>
                    <a:pt x="474" y="1267"/>
                  </a:lnTo>
                  <a:lnTo>
                    <a:pt x="480" y="1277"/>
                  </a:lnTo>
                  <a:lnTo>
                    <a:pt x="484" y="1285"/>
                  </a:lnTo>
                  <a:lnTo>
                    <a:pt x="484" y="1288"/>
                  </a:lnTo>
                  <a:lnTo>
                    <a:pt x="483" y="1289"/>
                  </a:lnTo>
                  <a:lnTo>
                    <a:pt x="481" y="1289"/>
                  </a:lnTo>
                  <a:lnTo>
                    <a:pt x="478" y="1287"/>
                  </a:lnTo>
                  <a:lnTo>
                    <a:pt x="475" y="1285"/>
                  </a:lnTo>
                  <a:lnTo>
                    <a:pt x="467" y="1278"/>
                  </a:lnTo>
                  <a:lnTo>
                    <a:pt x="456" y="1270"/>
                  </a:lnTo>
                  <a:lnTo>
                    <a:pt x="430" y="1244"/>
                  </a:lnTo>
                  <a:lnTo>
                    <a:pt x="398" y="1209"/>
                  </a:lnTo>
                  <a:lnTo>
                    <a:pt x="367" y="1173"/>
                  </a:lnTo>
                  <a:lnTo>
                    <a:pt x="344" y="1143"/>
                  </a:lnTo>
                  <a:lnTo>
                    <a:pt x="335" y="1131"/>
                  </a:lnTo>
                  <a:lnTo>
                    <a:pt x="328" y="1122"/>
                  </a:lnTo>
                  <a:lnTo>
                    <a:pt x="325" y="1114"/>
                  </a:lnTo>
                  <a:lnTo>
                    <a:pt x="325" y="1111"/>
                  </a:lnTo>
                  <a:lnTo>
                    <a:pt x="326" y="1110"/>
                  </a:lnTo>
                  <a:lnTo>
                    <a:pt x="327" y="1110"/>
                  </a:lnTo>
                  <a:lnTo>
                    <a:pt x="331" y="1111"/>
                  </a:lnTo>
                  <a:lnTo>
                    <a:pt x="334" y="1113"/>
                  </a:lnTo>
                  <a:lnTo>
                    <a:pt x="341" y="1120"/>
                  </a:lnTo>
                  <a:lnTo>
                    <a:pt x="352" y="1129"/>
                  </a:lnTo>
                  <a:lnTo>
                    <a:pt x="379" y="1155"/>
                  </a:lnTo>
                  <a:lnTo>
                    <a:pt x="410" y="1189"/>
                  </a:lnTo>
                  <a:close/>
                  <a:moveTo>
                    <a:pt x="239" y="916"/>
                  </a:moveTo>
                  <a:lnTo>
                    <a:pt x="266" y="948"/>
                  </a:lnTo>
                  <a:lnTo>
                    <a:pt x="287" y="976"/>
                  </a:lnTo>
                  <a:lnTo>
                    <a:pt x="296" y="988"/>
                  </a:lnTo>
                  <a:lnTo>
                    <a:pt x="301" y="996"/>
                  </a:lnTo>
                  <a:lnTo>
                    <a:pt x="305" y="1004"/>
                  </a:lnTo>
                  <a:lnTo>
                    <a:pt x="305" y="1007"/>
                  </a:lnTo>
                  <a:lnTo>
                    <a:pt x="304" y="1008"/>
                  </a:lnTo>
                  <a:lnTo>
                    <a:pt x="301" y="1007"/>
                  </a:lnTo>
                  <a:lnTo>
                    <a:pt x="299" y="1006"/>
                  </a:lnTo>
                  <a:lnTo>
                    <a:pt x="296" y="1005"/>
                  </a:lnTo>
                  <a:lnTo>
                    <a:pt x="288" y="999"/>
                  </a:lnTo>
                  <a:lnTo>
                    <a:pt x="279" y="990"/>
                  </a:lnTo>
                  <a:lnTo>
                    <a:pt x="255" y="966"/>
                  </a:lnTo>
                  <a:lnTo>
                    <a:pt x="227" y="935"/>
                  </a:lnTo>
                  <a:lnTo>
                    <a:pt x="199" y="903"/>
                  </a:lnTo>
                  <a:lnTo>
                    <a:pt x="177" y="875"/>
                  </a:lnTo>
                  <a:lnTo>
                    <a:pt x="170" y="863"/>
                  </a:lnTo>
                  <a:lnTo>
                    <a:pt x="164" y="854"/>
                  </a:lnTo>
                  <a:lnTo>
                    <a:pt x="161" y="846"/>
                  </a:lnTo>
                  <a:lnTo>
                    <a:pt x="161" y="843"/>
                  </a:lnTo>
                  <a:lnTo>
                    <a:pt x="162" y="843"/>
                  </a:lnTo>
                  <a:lnTo>
                    <a:pt x="163" y="843"/>
                  </a:lnTo>
                  <a:lnTo>
                    <a:pt x="165" y="844"/>
                  </a:lnTo>
                  <a:lnTo>
                    <a:pt x="169" y="846"/>
                  </a:lnTo>
                  <a:lnTo>
                    <a:pt x="176" y="852"/>
                  </a:lnTo>
                  <a:lnTo>
                    <a:pt x="186" y="861"/>
                  </a:lnTo>
                  <a:lnTo>
                    <a:pt x="211" y="884"/>
                  </a:lnTo>
                  <a:lnTo>
                    <a:pt x="239" y="916"/>
                  </a:lnTo>
                  <a:close/>
                  <a:moveTo>
                    <a:pt x="434" y="1135"/>
                  </a:moveTo>
                  <a:lnTo>
                    <a:pt x="462" y="1169"/>
                  </a:lnTo>
                  <a:lnTo>
                    <a:pt x="486" y="1198"/>
                  </a:lnTo>
                  <a:lnTo>
                    <a:pt x="494" y="1210"/>
                  </a:lnTo>
                  <a:lnTo>
                    <a:pt x="500" y="1220"/>
                  </a:lnTo>
                  <a:lnTo>
                    <a:pt x="503" y="1226"/>
                  </a:lnTo>
                  <a:lnTo>
                    <a:pt x="503" y="1231"/>
                  </a:lnTo>
                  <a:lnTo>
                    <a:pt x="502" y="1231"/>
                  </a:lnTo>
                  <a:lnTo>
                    <a:pt x="500" y="1231"/>
                  </a:lnTo>
                  <a:lnTo>
                    <a:pt x="498" y="1230"/>
                  </a:lnTo>
                  <a:lnTo>
                    <a:pt x="495" y="1227"/>
                  </a:lnTo>
                  <a:lnTo>
                    <a:pt x="487" y="1221"/>
                  </a:lnTo>
                  <a:lnTo>
                    <a:pt x="476" y="1212"/>
                  </a:lnTo>
                  <a:lnTo>
                    <a:pt x="451" y="1187"/>
                  </a:lnTo>
                  <a:lnTo>
                    <a:pt x="421" y="1155"/>
                  </a:lnTo>
                  <a:lnTo>
                    <a:pt x="392" y="1122"/>
                  </a:lnTo>
                  <a:lnTo>
                    <a:pt x="368" y="1091"/>
                  </a:lnTo>
                  <a:lnTo>
                    <a:pt x="361" y="1080"/>
                  </a:lnTo>
                  <a:lnTo>
                    <a:pt x="354" y="1070"/>
                  </a:lnTo>
                  <a:lnTo>
                    <a:pt x="351" y="1063"/>
                  </a:lnTo>
                  <a:lnTo>
                    <a:pt x="351" y="1060"/>
                  </a:lnTo>
                  <a:lnTo>
                    <a:pt x="352" y="1059"/>
                  </a:lnTo>
                  <a:lnTo>
                    <a:pt x="353" y="1059"/>
                  </a:lnTo>
                  <a:lnTo>
                    <a:pt x="356" y="1060"/>
                  </a:lnTo>
                  <a:lnTo>
                    <a:pt x="360" y="1062"/>
                  </a:lnTo>
                  <a:lnTo>
                    <a:pt x="367" y="1069"/>
                  </a:lnTo>
                  <a:lnTo>
                    <a:pt x="378" y="1077"/>
                  </a:lnTo>
                  <a:lnTo>
                    <a:pt x="403" y="1102"/>
                  </a:lnTo>
                  <a:lnTo>
                    <a:pt x="434" y="1135"/>
                  </a:lnTo>
                  <a:close/>
                  <a:moveTo>
                    <a:pt x="103" y="675"/>
                  </a:moveTo>
                  <a:lnTo>
                    <a:pt x="128" y="705"/>
                  </a:lnTo>
                  <a:lnTo>
                    <a:pt x="147" y="731"/>
                  </a:lnTo>
                  <a:lnTo>
                    <a:pt x="155" y="742"/>
                  </a:lnTo>
                  <a:lnTo>
                    <a:pt x="159" y="750"/>
                  </a:lnTo>
                  <a:lnTo>
                    <a:pt x="162" y="756"/>
                  </a:lnTo>
                  <a:lnTo>
                    <a:pt x="162" y="760"/>
                  </a:lnTo>
                  <a:lnTo>
                    <a:pt x="161" y="760"/>
                  </a:lnTo>
                  <a:lnTo>
                    <a:pt x="160" y="760"/>
                  </a:lnTo>
                  <a:lnTo>
                    <a:pt x="158" y="759"/>
                  </a:lnTo>
                  <a:lnTo>
                    <a:pt x="155" y="758"/>
                  </a:lnTo>
                  <a:lnTo>
                    <a:pt x="148" y="753"/>
                  </a:lnTo>
                  <a:lnTo>
                    <a:pt x="140" y="744"/>
                  </a:lnTo>
                  <a:lnTo>
                    <a:pt x="117" y="722"/>
                  </a:lnTo>
                  <a:lnTo>
                    <a:pt x="91" y="693"/>
                  </a:lnTo>
                  <a:lnTo>
                    <a:pt x="66" y="664"/>
                  </a:lnTo>
                  <a:lnTo>
                    <a:pt x="47" y="638"/>
                  </a:lnTo>
                  <a:lnTo>
                    <a:pt x="40" y="627"/>
                  </a:lnTo>
                  <a:lnTo>
                    <a:pt x="35" y="619"/>
                  </a:lnTo>
                  <a:lnTo>
                    <a:pt x="33" y="612"/>
                  </a:lnTo>
                  <a:lnTo>
                    <a:pt x="32" y="609"/>
                  </a:lnTo>
                  <a:lnTo>
                    <a:pt x="33" y="608"/>
                  </a:lnTo>
                  <a:lnTo>
                    <a:pt x="35" y="608"/>
                  </a:lnTo>
                  <a:lnTo>
                    <a:pt x="37" y="609"/>
                  </a:lnTo>
                  <a:lnTo>
                    <a:pt x="39" y="611"/>
                  </a:lnTo>
                  <a:lnTo>
                    <a:pt x="47" y="617"/>
                  </a:lnTo>
                  <a:lnTo>
                    <a:pt x="55" y="624"/>
                  </a:lnTo>
                  <a:lnTo>
                    <a:pt x="77" y="647"/>
                  </a:lnTo>
                  <a:lnTo>
                    <a:pt x="103" y="675"/>
                  </a:lnTo>
                  <a:close/>
                  <a:moveTo>
                    <a:pt x="280" y="877"/>
                  </a:moveTo>
                  <a:lnTo>
                    <a:pt x="306" y="908"/>
                  </a:lnTo>
                  <a:lnTo>
                    <a:pt x="326" y="935"/>
                  </a:lnTo>
                  <a:lnTo>
                    <a:pt x="334" y="947"/>
                  </a:lnTo>
                  <a:lnTo>
                    <a:pt x="339" y="955"/>
                  </a:lnTo>
                  <a:lnTo>
                    <a:pt x="341" y="962"/>
                  </a:lnTo>
                  <a:lnTo>
                    <a:pt x="342" y="965"/>
                  </a:lnTo>
                  <a:lnTo>
                    <a:pt x="341" y="966"/>
                  </a:lnTo>
                  <a:lnTo>
                    <a:pt x="339" y="965"/>
                  </a:lnTo>
                  <a:lnTo>
                    <a:pt x="337" y="965"/>
                  </a:lnTo>
                  <a:lnTo>
                    <a:pt x="334" y="963"/>
                  </a:lnTo>
                  <a:lnTo>
                    <a:pt x="327" y="958"/>
                  </a:lnTo>
                  <a:lnTo>
                    <a:pt x="318" y="949"/>
                  </a:lnTo>
                  <a:lnTo>
                    <a:pt x="294" y="926"/>
                  </a:lnTo>
                  <a:lnTo>
                    <a:pt x="267" y="897"/>
                  </a:lnTo>
                  <a:lnTo>
                    <a:pt x="240" y="865"/>
                  </a:lnTo>
                  <a:lnTo>
                    <a:pt x="219" y="838"/>
                  </a:lnTo>
                  <a:lnTo>
                    <a:pt x="212" y="827"/>
                  </a:lnTo>
                  <a:lnTo>
                    <a:pt x="208" y="818"/>
                  </a:lnTo>
                  <a:lnTo>
                    <a:pt x="204" y="812"/>
                  </a:lnTo>
                  <a:lnTo>
                    <a:pt x="204" y="808"/>
                  </a:lnTo>
                  <a:lnTo>
                    <a:pt x="205" y="808"/>
                  </a:lnTo>
                  <a:lnTo>
                    <a:pt x="206" y="808"/>
                  </a:lnTo>
                  <a:lnTo>
                    <a:pt x="209" y="809"/>
                  </a:lnTo>
                  <a:lnTo>
                    <a:pt x="212" y="810"/>
                  </a:lnTo>
                  <a:lnTo>
                    <a:pt x="219" y="816"/>
                  </a:lnTo>
                  <a:lnTo>
                    <a:pt x="229" y="824"/>
                  </a:lnTo>
                  <a:lnTo>
                    <a:pt x="252" y="846"/>
                  </a:lnTo>
                  <a:lnTo>
                    <a:pt x="280" y="877"/>
                  </a:lnTo>
                  <a:close/>
                  <a:moveTo>
                    <a:pt x="467" y="1087"/>
                  </a:moveTo>
                  <a:lnTo>
                    <a:pt x="495" y="1120"/>
                  </a:lnTo>
                  <a:lnTo>
                    <a:pt x="516" y="1149"/>
                  </a:lnTo>
                  <a:lnTo>
                    <a:pt x="524" y="1159"/>
                  </a:lnTo>
                  <a:lnTo>
                    <a:pt x="530" y="1169"/>
                  </a:lnTo>
                  <a:lnTo>
                    <a:pt x="532" y="1176"/>
                  </a:lnTo>
                  <a:lnTo>
                    <a:pt x="532" y="1180"/>
                  </a:lnTo>
                  <a:lnTo>
                    <a:pt x="532" y="1180"/>
                  </a:lnTo>
                  <a:lnTo>
                    <a:pt x="530" y="1180"/>
                  </a:lnTo>
                  <a:lnTo>
                    <a:pt x="528" y="1179"/>
                  </a:lnTo>
                  <a:lnTo>
                    <a:pt x="525" y="1177"/>
                  </a:lnTo>
                  <a:lnTo>
                    <a:pt x="517" y="1171"/>
                  </a:lnTo>
                  <a:lnTo>
                    <a:pt x="508" y="1163"/>
                  </a:lnTo>
                  <a:lnTo>
                    <a:pt x="483" y="1139"/>
                  </a:lnTo>
                  <a:lnTo>
                    <a:pt x="454" y="1108"/>
                  </a:lnTo>
                  <a:lnTo>
                    <a:pt x="426" y="1075"/>
                  </a:lnTo>
                  <a:lnTo>
                    <a:pt x="404" y="1047"/>
                  </a:lnTo>
                  <a:lnTo>
                    <a:pt x="395" y="1035"/>
                  </a:lnTo>
                  <a:lnTo>
                    <a:pt x="390" y="1026"/>
                  </a:lnTo>
                  <a:lnTo>
                    <a:pt x="387" y="1019"/>
                  </a:lnTo>
                  <a:lnTo>
                    <a:pt x="387" y="1016"/>
                  </a:lnTo>
                  <a:lnTo>
                    <a:pt x="388" y="1015"/>
                  </a:lnTo>
                  <a:lnTo>
                    <a:pt x="390" y="1015"/>
                  </a:lnTo>
                  <a:lnTo>
                    <a:pt x="392" y="1016"/>
                  </a:lnTo>
                  <a:lnTo>
                    <a:pt x="395" y="1018"/>
                  </a:lnTo>
                  <a:lnTo>
                    <a:pt x="403" y="1023"/>
                  </a:lnTo>
                  <a:lnTo>
                    <a:pt x="413" y="1032"/>
                  </a:lnTo>
                  <a:lnTo>
                    <a:pt x="437" y="1056"/>
                  </a:lnTo>
                  <a:lnTo>
                    <a:pt x="467" y="1087"/>
                  </a:lnTo>
                  <a:close/>
                  <a:moveTo>
                    <a:pt x="160" y="651"/>
                  </a:moveTo>
                  <a:lnTo>
                    <a:pt x="184" y="679"/>
                  </a:lnTo>
                  <a:lnTo>
                    <a:pt x="202" y="704"/>
                  </a:lnTo>
                  <a:lnTo>
                    <a:pt x="209" y="715"/>
                  </a:lnTo>
                  <a:lnTo>
                    <a:pt x="214" y="722"/>
                  </a:lnTo>
                  <a:lnTo>
                    <a:pt x="216" y="729"/>
                  </a:lnTo>
                  <a:lnTo>
                    <a:pt x="216" y="732"/>
                  </a:lnTo>
                  <a:lnTo>
                    <a:pt x="215" y="733"/>
                  </a:lnTo>
                  <a:lnTo>
                    <a:pt x="214" y="732"/>
                  </a:lnTo>
                  <a:lnTo>
                    <a:pt x="212" y="732"/>
                  </a:lnTo>
                  <a:lnTo>
                    <a:pt x="209" y="730"/>
                  </a:lnTo>
                  <a:lnTo>
                    <a:pt x="202" y="726"/>
                  </a:lnTo>
                  <a:lnTo>
                    <a:pt x="193" y="718"/>
                  </a:lnTo>
                  <a:lnTo>
                    <a:pt x="173" y="696"/>
                  </a:lnTo>
                  <a:lnTo>
                    <a:pt x="148" y="669"/>
                  </a:lnTo>
                  <a:lnTo>
                    <a:pt x="124" y="640"/>
                  </a:lnTo>
                  <a:lnTo>
                    <a:pt x="105" y="616"/>
                  </a:lnTo>
                  <a:lnTo>
                    <a:pt x="98" y="605"/>
                  </a:lnTo>
                  <a:lnTo>
                    <a:pt x="94" y="597"/>
                  </a:lnTo>
                  <a:lnTo>
                    <a:pt x="91" y="591"/>
                  </a:lnTo>
                  <a:lnTo>
                    <a:pt x="91" y="587"/>
                  </a:lnTo>
                  <a:lnTo>
                    <a:pt x="94" y="587"/>
                  </a:lnTo>
                  <a:lnTo>
                    <a:pt x="98" y="590"/>
                  </a:lnTo>
                  <a:lnTo>
                    <a:pt x="105" y="595"/>
                  </a:lnTo>
                  <a:lnTo>
                    <a:pt x="114" y="603"/>
                  </a:lnTo>
                  <a:lnTo>
                    <a:pt x="135" y="623"/>
                  </a:lnTo>
                  <a:lnTo>
                    <a:pt x="160" y="651"/>
                  </a:lnTo>
                  <a:close/>
                  <a:moveTo>
                    <a:pt x="330" y="844"/>
                  </a:moveTo>
                  <a:lnTo>
                    <a:pt x="354" y="875"/>
                  </a:lnTo>
                  <a:lnTo>
                    <a:pt x="374" y="900"/>
                  </a:lnTo>
                  <a:lnTo>
                    <a:pt x="381" y="911"/>
                  </a:lnTo>
                  <a:lnTo>
                    <a:pt x="387" y="920"/>
                  </a:lnTo>
                  <a:lnTo>
                    <a:pt x="389" y="926"/>
                  </a:lnTo>
                  <a:lnTo>
                    <a:pt x="389" y="930"/>
                  </a:lnTo>
                  <a:lnTo>
                    <a:pt x="388" y="930"/>
                  </a:lnTo>
                  <a:lnTo>
                    <a:pt x="387" y="930"/>
                  </a:lnTo>
                  <a:lnTo>
                    <a:pt x="385" y="928"/>
                  </a:lnTo>
                  <a:lnTo>
                    <a:pt x="381" y="927"/>
                  </a:lnTo>
                  <a:lnTo>
                    <a:pt x="375" y="922"/>
                  </a:lnTo>
                  <a:lnTo>
                    <a:pt x="365" y="914"/>
                  </a:lnTo>
                  <a:lnTo>
                    <a:pt x="344" y="892"/>
                  </a:lnTo>
                  <a:lnTo>
                    <a:pt x="317" y="864"/>
                  </a:lnTo>
                  <a:lnTo>
                    <a:pt x="292" y="834"/>
                  </a:lnTo>
                  <a:lnTo>
                    <a:pt x="272" y="808"/>
                  </a:lnTo>
                  <a:lnTo>
                    <a:pt x="265" y="797"/>
                  </a:lnTo>
                  <a:lnTo>
                    <a:pt x="259" y="788"/>
                  </a:lnTo>
                  <a:lnTo>
                    <a:pt x="257" y="782"/>
                  </a:lnTo>
                  <a:lnTo>
                    <a:pt x="257" y="778"/>
                  </a:lnTo>
                  <a:lnTo>
                    <a:pt x="258" y="778"/>
                  </a:lnTo>
                  <a:lnTo>
                    <a:pt x="259" y="778"/>
                  </a:lnTo>
                  <a:lnTo>
                    <a:pt x="261" y="778"/>
                  </a:lnTo>
                  <a:lnTo>
                    <a:pt x="265" y="781"/>
                  </a:lnTo>
                  <a:lnTo>
                    <a:pt x="271" y="786"/>
                  </a:lnTo>
                  <a:lnTo>
                    <a:pt x="281" y="794"/>
                  </a:lnTo>
                  <a:lnTo>
                    <a:pt x="303" y="816"/>
                  </a:lnTo>
                  <a:lnTo>
                    <a:pt x="330" y="844"/>
                  </a:lnTo>
                  <a:close/>
                  <a:moveTo>
                    <a:pt x="509" y="1046"/>
                  </a:moveTo>
                  <a:lnTo>
                    <a:pt x="536" y="1077"/>
                  </a:lnTo>
                  <a:lnTo>
                    <a:pt x="556" y="1104"/>
                  </a:lnTo>
                  <a:lnTo>
                    <a:pt x="564" y="1115"/>
                  </a:lnTo>
                  <a:lnTo>
                    <a:pt x="569" y="1125"/>
                  </a:lnTo>
                  <a:lnTo>
                    <a:pt x="572" y="1131"/>
                  </a:lnTo>
                  <a:lnTo>
                    <a:pt x="572" y="1135"/>
                  </a:lnTo>
                  <a:lnTo>
                    <a:pt x="571" y="1136"/>
                  </a:lnTo>
                  <a:lnTo>
                    <a:pt x="569" y="1136"/>
                  </a:lnTo>
                  <a:lnTo>
                    <a:pt x="567" y="1135"/>
                  </a:lnTo>
                  <a:lnTo>
                    <a:pt x="565" y="1132"/>
                  </a:lnTo>
                  <a:lnTo>
                    <a:pt x="556" y="1127"/>
                  </a:lnTo>
                  <a:lnTo>
                    <a:pt x="548" y="1120"/>
                  </a:lnTo>
                  <a:lnTo>
                    <a:pt x="524" y="1097"/>
                  </a:lnTo>
                  <a:lnTo>
                    <a:pt x="496" y="1067"/>
                  </a:lnTo>
                  <a:lnTo>
                    <a:pt x="469" y="1035"/>
                  </a:lnTo>
                  <a:lnTo>
                    <a:pt x="448" y="1008"/>
                  </a:lnTo>
                  <a:lnTo>
                    <a:pt x="441" y="996"/>
                  </a:lnTo>
                  <a:lnTo>
                    <a:pt x="435" y="988"/>
                  </a:lnTo>
                  <a:lnTo>
                    <a:pt x="432" y="981"/>
                  </a:lnTo>
                  <a:lnTo>
                    <a:pt x="432" y="978"/>
                  </a:lnTo>
                  <a:lnTo>
                    <a:pt x="433" y="977"/>
                  </a:lnTo>
                  <a:lnTo>
                    <a:pt x="434" y="977"/>
                  </a:lnTo>
                  <a:lnTo>
                    <a:pt x="437" y="978"/>
                  </a:lnTo>
                  <a:lnTo>
                    <a:pt x="440" y="979"/>
                  </a:lnTo>
                  <a:lnTo>
                    <a:pt x="447" y="986"/>
                  </a:lnTo>
                  <a:lnTo>
                    <a:pt x="457" y="993"/>
                  </a:lnTo>
                  <a:lnTo>
                    <a:pt x="481" y="1016"/>
                  </a:lnTo>
                  <a:lnTo>
                    <a:pt x="509" y="1046"/>
                  </a:lnTo>
                  <a:close/>
                  <a:moveTo>
                    <a:pt x="123" y="529"/>
                  </a:moveTo>
                  <a:lnTo>
                    <a:pt x="121" y="529"/>
                  </a:lnTo>
                  <a:lnTo>
                    <a:pt x="117" y="527"/>
                  </a:lnTo>
                  <a:lnTo>
                    <a:pt x="110" y="523"/>
                  </a:lnTo>
                  <a:lnTo>
                    <a:pt x="103" y="516"/>
                  </a:lnTo>
                  <a:lnTo>
                    <a:pt x="83" y="497"/>
                  </a:lnTo>
                  <a:lnTo>
                    <a:pt x="61" y="472"/>
                  </a:lnTo>
                  <a:lnTo>
                    <a:pt x="39" y="445"/>
                  </a:lnTo>
                  <a:lnTo>
                    <a:pt x="22" y="421"/>
                  </a:lnTo>
                  <a:lnTo>
                    <a:pt x="16" y="413"/>
                  </a:lnTo>
                  <a:lnTo>
                    <a:pt x="12" y="405"/>
                  </a:lnTo>
                  <a:lnTo>
                    <a:pt x="10" y="400"/>
                  </a:lnTo>
                  <a:lnTo>
                    <a:pt x="10" y="396"/>
                  </a:lnTo>
                  <a:lnTo>
                    <a:pt x="12" y="395"/>
                  </a:lnTo>
                  <a:lnTo>
                    <a:pt x="16" y="398"/>
                  </a:lnTo>
                  <a:lnTo>
                    <a:pt x="22" y="403"/>
                  </a:lnTo>
                  <a:lnTo>
                    <a:pt x="30" y="409"/>
                  </a:lnTo>
                  <a:lnTo>
                    <a:pt x="49" y="429"/>
                  </a:lnTo>
                  <a:lnTo>
                    <a:pt x="72" y="454"/>
                  </a:lnTo>
                  <a:lnTo>
                    <a:pt x="93" y="481"/>
                  </a:lnTo>
                  <a:lnTo>
                    <a:pt x="110" y="503"/>
                  </a:lnTo>
                  <a:lnTo>
                    <a:pt x="117" y="513"/>
                  </a:lnTo>
                  <a:lnTo>
                    <a:pt x="121" y="521"/>
                  </a:lnTo>
                  <a:lnTo>
                    <a:pt x="123" y="526"/>
                  </a:lnTo>
                  <a:lnTo>
                    <a:pt x="123" y="529"/>
                  </a:lnTo>
                  <a:close/>
                  <a:moveTo>
                    <a:pt x="226" y="632"/>
                  </a:moveTo>
                  <a:lnTo>
                    <a:pt x="249" y="660"/>
                  </a:lnTo>
                  <a:lnTo>
                    <a:pt x="266" y="684"/>
                  </a:lnTo>
                  <a:lnTo>
                    <a:pt x="272" y="693"/>
                  </a:lnTo>
                  <a:lnTo>
                    <a:pt x="277" y="701"/>
                  </a:lnTo>
                  <a:lnTo>
                    <a:pt x="280" y="707"/>
                  </a:lnTo>
                  <a:lnTo>
                    <a:pt x="280" y="710"/>
                  </a:lnTo>
                  <a:lnTo>
                    <a:pt x="278" y="710"/>
                  </a:lnTo>
                  <a:lnTo>
                    <a:pt x="272" y="708"/>
                  </a:lnTo>
                  <a:lnTo>
                    <a:pt x="266" y="704"/>
                  </a:lnTo>
                  <a:lnTo>
                    <a:pt x="258" y="696"/>
                  </a:lnTo>
                  <a:lnTo>
                    <a:pt x="238" y="677"/>
                  </a:lnTo>
                  <a:lnTo>
                    <a:pt x="214" y="651"/>
                  </a:lnTo>
                  <a:lnTo>
                    <a:pt x="191" y="623"/>
                  </a:lnTo>
                  <a:lnTo>
                    <a:pt x="173" y="598"/>
                  </a:lnTo>
                  <a:lnTo>
                    <a:pt x="167" y="589"/>
                  </a:lnTo>
                  <a:lnTo>
                    <a:pt x="162" y="581"/>
                  </a:lnTo>
                  <a:lnTo>
                    <a:pt x="160" y="575"/>
                  </a:lnTo>
                  <a:lnTo>
                    <a:pt x="160" y="571"/>
                  </a:lnTo>
                  <a:lnTo>
                    <a:pt x="162" y="571"/>
                  </a:lnTo>
                  <a:lnTo>
                    <a:pt x="167" y="573"/>
                  </a:lnTo>
                  <a:lnTo>
                    <a:pt x="173" y="579"/>
                  </a:lnTo>
                  <a:lnTo>
                    <a:pt x="182" y="585"/>
                  </a:lnTo>
                  <a:lnTo>
                    <a:pt x="202" y="606"/>
                  </a:lnTo>
                  <a:lnTo>
                    <a:pt x="226" y="632"/>
                  </a:lnTo>
                  <a:close/>
                  <a:moveTo>
                    <a:pt x="388" y="817"/>
                  </a:moveTo>
                  <a:lnTo>
                    <a:pt x="413" y="846"/>
                  </a:lnTo>
                  <a:lnTo>
                    <a:pt x="431" y="871"/>
                  </a:lnTo>
                  <a:lnTo>
                    <a:pt x="439" y="882"/>
                  </a:lnTo>
                  <a:lnTo>
                    <a:pt x="443" y="890"/>
                  </a:lnTo>
                  <a:lnTo>
                    <a:pt x="445" y="896"/>
                  </a:lnTo>
                  <a:lnTo>
                    <a:pt x="445" y="899"/>
                  </a:lnTo>
                  <a:lnTo>
                    <a:pt x="444" y="900"/>
                  </a:lnTo>
                  <a:lnTo>
                    <a:pt x="443" y="899"/>
                  </a:lnTo>
                  <a:lnTo>
                    <a:pt x="441" y="899"/>
                  </a:lnTo>
                  <a:lnTo>
                    <a:pt x="437" y="897"/>
                  </a:lnTo>
                  <a:lnTo>
                    <a:pt x="431" y="893"/>
                  </a:lnTo>
                  <a:lnTo>
                    <a:pt x="422" y="885"/>
                  </a:lnTo>
                  <a:lnTo>
                    <a:pt x="401" y="864"/>
                  </a:lnTo>
                  <a:lnTo>
                    <a:pt x="376" y="837"/>
                  </a:lnTo>
                  <a:lnTo>
                    <a:pt x="351" y="808"/>
                  </a:lnTo>
                  <a:lnTo>
                    <a:pt x="333" y="783"/>
                  </a:lnTo>
                  <a:lnTo>
                    <a:pt x="325" y="772"/>
                  </a:lnTo>
                  <a:lnTo>
                    <a:pt x="321" y="764"/>
                  </a:lnTo>
                  <a:lnTo>
                    <a:pt x="319" y="758"/>
                  </a:lnTo>
                  <a:lnTo>
                    <a:pt x="319" y="755"/>
                  </a:lnTo>
                  <a:lnTo>
                    <a:pt x="319" y="754"/>
                  </a:lnTo>
                  <a:lnTo>
                    <a:pt x="321" y="754"/>
                  </a:lnTo>
                  <a:lnTo>
                    <a:pt x="323" y="755"/>
                  </a:lnTo>
                  <a:lnTo>
                    <a:pt x="325" y="757"/>
                  </a:lnTo>
                  <a:lnTo>
                    <a:pt x="333" y="761"/>
                  </a:lnTo>
                  <a:lnTo>
                    <a:pt x="341" y="769"/>
                  </a:lnTo>
                  <a:lnTo>
                    <a:pt x="363" y="790"/>
                  </a:lnTo>
                  <a:lnTo>
                    <a:pt x="388" y="817"/>
                  </a:lnTo>
                  <a:close/>
                  <a:moveTo>
                    <a:pt x="561" y="1011"/>
                  </a:moveTo>
                  <a:lnTo>
                    <a:pt x="586" y="1041"/>
                  </a:lnTo>
                  <a:lnTo>
                    <a:pt x="606" y="1067"/>
                  </a:lnTo>
                  <a:lnTo>
                    <a:pt x="613" y="1077"/>
                  </a:lnTo>
                  <a:lnTo>
                    <a:pt x="619" y="1086"/>
                  </a:lnTo>
                  <a:lnTo>
                    <a:pt x="621" y="1093"/>
                  </a:lnTo>
                  <a:lnTo>
                    <a:pt x="621" y="1097"/>
                  </a:lnTo>
                  <a:lnTo>
                    <a:pt x="620" y="1097"/>
                  </a:lnTo>
                  <a:lnTo>
                    <a:pt x="619" y="1097"/>
                  </a:lnTo>
                  <a:lnTo>
                    <a:pt x="617" y="1096"/>
                  </a:lnTo>
                  <a:lnTo>
                    <a:pt x="613" y="1095"/>
                  </a:lnTo>
                  <a:lnTo>
                    <a:pt x="606" y="1089"/>
                  </a:lnTo>
                  <a:lnTo>
                    <a:pt x="597" y="1082"/>
                  </a:lnTo>
                  <a:lnTo>
                    <a:pt x="575" y="1060"/>
                  </a:lnTo>
                  <a:lnTo>
                    <a:pt x="548" y="1031"/>
                  </a:lnTo>
                  <a:lnTo>
                    <a:pt x="522" y="1001"/>
                  </a:lnTo>
                  <a:lnTo>
                    <a:pt x="502" y="975"/>
                  </a:lnTo>
                  <a:lnTo>
                    <a:pt x="495" y="964"/>
                  </a:lnTo>
                  <a:lnTo>
                    <a:pt x="489" y="955"/>
                  </a:lnTo>
                  <a:lnTo>
                    <a:pt x="487" y="949"/>
                  </a:lnTo>
                  <a:lnTo>
                    <a:pt x="487" y="946"/>
                  </a:lnTo>
                  <a:lnTo>
                    <a:pt x="487" y="945"/>
                  </a:lnTo>
                  <a:lnTo>
                    <a:pt x="489" y="945"/>
                  </a:lnTo>
                  <a:lnTo>
                    <a:pt x="491" y="946"/>
                  </a:lnTo>
                  <a:lnTo>
                    <a:pt x="495" y="948"/>
                  </a:lnTo>
                  <a:lnTo>
                    <a:pt x="501" y="952"/>
                  </a:lnTo>
                  <a:lnTo>
                    <a:pt x="511" y="961"/>
                  </a:lnTo>
                  <a:lnTo>
                    <a:pt x="534" y="982"/>
                  </a:lnTo>
                  <a:lnTo>
                    <a:pt x="561" y="1011"/>
                  </a:lnTo>
                  <a:close/>
                  <a:moveTo>
                    <a:pt x="142" y="466"/>
                  </a:moveTo>
                  <a:lnTo>
                    <a:pt x="121" y="440"/>
                  </a:lnTo>
                  <a:lnTo>
                    <a:pt x="105" y="418"/>
                  </a:lnTo>
                  <a:lnTo>
                    <a:pt x="98" y="409"/>
                  </a:lnTo>
                  <a:lnTo>
                    <a:pt x="95" y="402"/>
                  </a:lnTo>
                  <a:lnTo>
                    <a:pt x="93" y="396"/>
                  </a:lnTo>
                  <a:lnTo>
                    <a:pt x="93" y="393"/>
                  </a:lnTo>
                  <a:lnTo>
                    <a:pt x="95" y="393"/>
                  </a:lnTo>
                  <a:lnTo>
                    <a:pt x="100" y="394"/>
                  </a:lnTo>
                  <a:lnTo>
                    <a:pt x="105" y="399"/>
                  </a:lnTo>
                  <a:lnTo>
                    <a:pt x="113" y="405"/>
                  </a:lnTo>
                  <a:lnTo>
                    <a:pt x="131" y="423"/>
                  </a:lnTo>
                  <a:lnTo>
                    <a:pt x="152" y="448"/>
                  </a:lnTo>
                  <a:lnTo>
                    <a:pt x="173" y="473"/>
                  </a:lnTo>
                  <a:lnTo>
                    <a:pt x="189" y="495"/>
                  </a:lnTo>
                  <a:lnTo>
                    <a:pt x="195" y="504"/>
                  </a:lnTo>
                  <a:lnTo>
                    <a:pt x="199" y="511"/>
                  </a:lnTo>
                  <a:lnTo>
                    <a:pt x="201" y="516"/>
                  </a:lnTo>
                  <a:lnTo>
                    <a:pt x="201" y="519"/>
                  </a:lnTo>
                  <a:lnTo>
                    <a:pt x="199" y="521"/>
                  </a:lnTo>
                  <a:lnTo>
                    <a:pt x="195" y="518"/>
                  </a:lnTo>
                  <a:lnTo>
                    <a:pt x="189" y="514"/>
                  </a:lnTo>
                  <a:lnTo>
                    <a:pt x="182" y="508"/>
                  </a:lnTo>
                  <a:lnTo>
                    <a:pt x="163" y="489"/>
                  </a:lnTo>
                  <a:lnTo>
                    <a:pt x="142" y="466"/>
                  </a:lnTo>
                  <a:close/>
                  <a:moveTo>
                    <a:pt x="351" y="693"/>
                  </a:moveTo>
                  <a:lnTo>
                    <a:pt x="349" y="694"/>
                  </a:lnTo>
                  <a:lnTo>
                    <a:pt x="345" y="692"/>
                  </a:lnTo>
                  <a:lnTo>
                    <a:pt x="338" y="688"/>
                  </a:lnTo>
                  <a:lnTo>
                    <a:pt x="331" y="680"/>
                  </a:lnTo>
                  <a:lnTo>
                    <a:pt x="311" y="662"/>
                  </a:lnTo>
                  <a:lnTo>
                    <a:pt x="288" y="636"/>
                  </a:lnTo>
                  <a:lnTo>
                    <a:pt x="266" y="610"/>
                  </a:lnTo>
                  <a:lnTo>
                    <a:pt x="249" y="586"/>
                  </a:lnTo>
                  <a:lnTo>
                    <a:pt x="243" y="577"/>
                  </a:lnTo>
                  <a:lnTo>
                    <a:pt x="239" y="569"/>
                  </a:lnTo>
                  <a:lnTo>
                    <a:pt x="236" y="564"/>
                  </a:lnTo>
                  <a:lnTo>
                    <a:pt x="236" y="560"/>
                  </a:lnTo>
                  <a:lnTo>
                    <a:pt x="239" y="559"/>
                  </a:lnTo>
                  <a:lnTo>
                    <a:pt x="243" y="562"/>
                  </a:lnTo>
                  <a:lnTo>
                    <a:pt x="250" y="567"/>
                  </a:lnTo>
                  <a:lnTo>
                    <a:pt x="257" y="573"/>
                  </a:lnTo>
                  <a:lnTo>
                    <a:pt x="277" y="593"/>
                  </a:lnTo>
                  <a:lnTo>
                    <a:pt x="299" y="618"/>
                  </a:lnTo>
                  <a:lnTo>
                    <a:pt x="322" y="645"/>
                  </a:lnTo>
                  <a:lnTo>
                    <a:pt x="339" y="667"/>
                  </a:lnTo>
                  <a:lnTo>
                    <a:pt x="345" y="677"/>
                  </a:lnTo>
                  <a:lnTo>
                    <a:pt x="349" y="685"/>
                  </a:lnTo>
                  <a:lnTo>
                    <a:pt x="351" y="690"/>
                  </a:lnTo>
                  <a:lnTo>
                    <a:pt x="351" y="693"/>
                  </a:lnTo>
                  <a:close/>
                  <a:moveTo>
                    <a:pt x="456" y="796"/>
                  </a:moveTo>
                  <a:lnTo>
                    <a:pt x="480" y="824"/>
                  </a:lnTo>
                  <a:lnTo>
                    <a:pt x="498" y="848"/>
                  </a:lnTo>
                  <a:lnTo>
                    <a:pt x="504" y="857"/>
                  </a:lnTo>
                  <a:lnTo>
                    <a:pt x="509" y="866"/>
                  </a:lnTo>
                  <a:lnTo>
                    <a:pt x="511" y="871"/>
                  </a:lnTo>
                  <a:lnTo>
                    <a:pt x="511" y="875"/>
                  </a:lnTo>
                  <a:lnTo>
                    <a:pt x="510" y="876"/>
                  </a:lnTo>
                  <a:lnTo>
                    <a:pt x="509" y="876"/>
                  </a:lnTo>
                  <a:lnTo>
                    <a:pt x="507" y="875"/>
                  </a:lnTo>
                  <a:lnTo>
                    <a:pt x="503" y="873"/>
                  </a:lnTo>
                  <a:lnTo>
                    <a:pt x="497" y="868"/>
                  </a:lnTo>
                  <a:lnTo>
                    <a:pt x="488" y="862"/>
                  </a:lnTo>
                  <a:lnTo>
                    <a:pt x="468" y="842"/>
                  </a:lnTo>
                  <a:lnTo>
                    <a:pt x="444" y="815"/>
                  </a:lnTo>
                  <a:lnTo>
                    <a:pt x="420" y="788"/>
                  </a:lnTo>
                  <a:lnTo>
                    <a:pt x="403" y="763"/>
                  </a:lnTo>
                  <a:lnTo>
                    <a:pt x="395" y="754"/>
                  </a:lnTo>
                  <a:lnTo>
                    <a:pt x="391" y="745"/>
                  </a:lnTo>
                  <a:lnTo>
                    <a:pt x="389" y="740"/>
                  </a:lnTo>
                  <a:lnTo>
                    <a:pt x="389" y="736"/>
                  </a:lnTo>
                  <a:lnTo>
                    <a:pt x="391" y="735"/>
                  </a:lnTo>
                  <a:lnTo>
                    <a:pt x="396" y="737"/>
                  </a:lnTo>
                  <a:lnTo>
                    <a:pt x="403" y="743"/>
                  </a:lnTo>
                  <a:lnTo>
                    <a:pt x="412" y="749"/>
                  </a:lnTo>
                  <a:lnTo>
                    <a:pt x="432" y="770"/>
                  </a:lnTo>
                  <a:lnTo>
                    <a:pt x="456" y="796"/>
                  </a:lnTo>
                  <a:close/>
                  <a:moveTo>
                    <a:pt x="96" y="306"/>
                  </a:moveTo>
                  <a:lnTo>
                    <a:pt x="78" y="283"/>
                  </a:lnTo>
                  <a:lnTo>
                    <a:pt x="63" y="263"/>
                  </a:lnTo>
                  <a:lnTo>
                    <a:pt x="57" y="254"/>
                  </a:lnTo>
                  <a:lnTo>
                    <a:pt x="54" y="248"/>
                  </a:lnTo>
                  <a:lnTo>
                    <a:pt x="52" y="242"/>
                  </a:lnTo>
                  <a:lnTo>
                    <a:pt x="52" y="239"/>
                  </a:lnTo>
                  <a:lnTo>
                    <a:pt x="54" y="239"/>
                  </a:lnTo>
                  <a:lnTo>
                    <a:pt x="59" y="241"/>
                  </a:lnTo>
                  <a:lnTo>
                    <a:pt x="64" y="244"/>
                  </a:lnTo>
                  <a:lnTo>
                    <a:pt x="70" y="251"/>
                  </a:lnTo>
                  <a:lnTo>
                    <a:pt x="88" y="267"/>
                  </a:lnTo>
                  <a:lnTo>
                    <a:pt x="107" y="290"/>
                  </a:lnTo>
                  <a:lnTo>
                    <a:pt x="125" y="312"/>
                  </a:lnTo>
                  <a:lnTo>
                    <a:pt x="141" y="333"/>
                  </a:lnTo>
                  <a:lnTo>
                    <a:pt x="146" y="341"/>
                  </a:lnTo>
                  <a:lnTo>
                    <a:pt x="149" y="348"/>
                  </a:lnTo>
                  <a:lnTo>
                    <a:pt x="151" y="353"/>
                  </a:lnTo>
                  <a:lnTo>
                    <a:pt x="151" y="355"/>
                  </a:lnTo>
                  <a:lnTo>
                    <a:pt x="149" y="357"/>
                  </a:lnTo>
                  <a:lnTo>
                    <a:pt x="145" y="354"/>
                  </a:lnTo>
                  <a:lnTo>
                    <a:pt x="140" y="351"/>
                  </a:lnTo>
                  <a:lnTo>
                    <a:pt x="133" y="345"/>
                  </a:lnTo>
                  <a:lnTo>
                    <a:pt x="116" y="328"/>
                  </a:lnTo>
                  <a:lnTo>
                    <a:pt x="96" y="306"/>
                  </a:lnTo>
                  <a:close/>
                  <a:moveTo>
                    <a:pt x="241" y="445"/>
                  </a:moveTo>
                  <a:lnTo>
                    <a:pt x="260" y="470"/>
                  </a:lnTo>
                  <a:lnTo>
                    <a:pt x="277" y="491"/>
                  </a:lnTo>
                  <a:lnTo>
                    <a:pt x="282" y="500"/>
                  </a:lnTo>
                  <a:lnTo>
                    <a:pt x="286" y="507"/>
                  </a:lnTo>
                  <a:lnTo>
                    <a:pt x="287" y="512"/>
                  </a:lnTo>
                  <a:lnTo>
                    <a:pt x="287" y="515"/>
                  </a:lnTo>
                  <a:lnTo>
                    <a:pt x="285" y="515"/>
                  </a:lnTo>
                  <a:lnTo>
                    <a:pt x="282" y="514"/>
                  </a:lnTo>
                  <a:lnTo>
                    <a:pt x="276" y="510"/>
                  </a:lnTo>
                  <a:lnTo>
                    <a:pt x="269" y="503"/>
                  </a:lnTo>
                  <a:lnTo>
                    <a:pt x="251" y="486"/>
                  </a:lnTo>
                  <a:lnTo>
                    <a:pt x="230" y="463"/>
                  </a:lnTo>
                  <a:lnTo>
                    <a:pt x="210" y="439"/>
                  </a:lnTo>
                  <a:lnTo>
                    <a:pt x="195" y="417"/>
                  </a:lnTo>
                  <a:lnTo>
                    <a:pt x="189" y="408"/>
                  </a:lnTo>
                  <a:lnTo>
                    <a:pt x="185" y="401"/>
                  </a:lnTo>
                  <a:lnTo>
                    <a:pt x="183" y="395"/>
                  </a:lnTo>
                  <a:lnTo>
                    <a:pt x="183" y="393"/>
                  </a:lnTo>
                  <a:lnTo>
                    <a:pt x="185" y="392"/>
                  </a:lnTo>
                  <a:lnTo>
                    <a:pt x="189" y="394"/>
                  </a:lnTo>
                  <a:lnTo>
                    <a:pt x="195" y="399"/>
                  </a:lnTo>
                  <a:lnTo>
                    <a:pt x="202" y="405"/>
                  </a:lnTo>
                  <a:lnTo>
                    <a:pt x="220" y="422"/>
                  </a:lnTo>
                  <a:lnTo>
                    <a:pt x="241" y="445"/>
                  </a:lnTo>
                  <a:close/>
                  <a:moveTo>
                    <a:pt x="382" y="609"/>
                  </a:moveTo>
                  <a:lnTo>
                    <a:pt x="404" y="634"/>
                  </a:lnTo>
                  <a:lnTo>
                    <a:pt x="420" y="657"/>
                  </a:lnTo>
                  <a:lnTo>
                    <a:pt x="426" y="665"/>
                  </a:lnTo>
                  <a:lnTo>
                    <a:pt x="430" y="673"/>
                  </a:lnTo>
                  <a:lnTo>
                    <a:pt x="432" y="678"/>
                  </a:lnTo>
                  <a:lnTo>
                    <a:pt x="432" y="681"/>
                  </a:lnTo>
                  <a:lnTo>
                    <a:pt x="430" y="682"/>
                  </a:lnTo>
                  <a:lnTo>
                    <a:pt x="426" y="680"/>
                  </a:lnTo>
                  <a:lnTo>
                    <a:pt x="419" y="676"/>
                  </a:lnTo>
                  <a:lnTo>
                    <a:pt x="412" y="669"/>
                  </a:lnTo>
                  <a:lnTo>
                    <a:pt x="393" y="651"/>
                  </a:lnTo>
                  <a:lnTo>
                    <a:pt x="372" y="627"/>
                  </a:lnTo>
                  <a:lnTo>
                    <a:pt x="350" y="601"/>
                  </a:lnTo>
                  <a:lnTo>
                    <a:pt x="334" y="580"/>
                  </a:lnTo>
                  <a:lnTo>
                    <a:pt x="328" y="570"/>
                  </a:lnTo>
                  <a:lnTo>
                    <a:pt x="324" y="564"/>
                  </a:lnTo>
                  <a:lnTo>
                    <a:pt x="322" y="558"/>
                  </a:lnTo>
                  <a:lnTo>
                    <a:pt x="322" y="555"/>
                  </a:lnTo>
                  <a:lnTo>
                    <a:pt x="324" y="554"/>
                  </a:lnTo>
                  <a:lnTo>
                    <a:pt x="328" y="556"/>
                  </a:lnTo>
                  <a:lnTo>
                    <a:pt x="335" y="560"/>
                  </a:lnTo>
                  <a:lnTo>
                    <a:pt x="342" y="567"/>
                  </a:lnTo>
                  <a:lnTo>
                    <a:pt x="361" y="584"/>
                  </a:lnTo>
                  <a:lnTo>
                    <a:pt x="382" y="609"/>
                  </a:lnTo>
                  <a:close/>
                  <a:moveTo>
                    <a:pt x="585" y="855"/>
                  </a:moveTo>
                  <a:lnTo>
                    <a:pt x="583" y="855"/>
                  </a:lnTo>
                  <a:lnTo>
                    <a:pt x="579" y="853"/>
                  </a:lnTo>
                  <a:lnTo>
                    <a:pt x="572" y="849"/>
                  </a:lnTo>
                  <a:lnTo>
                    <a:pt x="564" y="842"/>
                  </a:lnTo>
                  <a:lnTo>
                    <a:pt x="544" y="824"/>
                  </a:lnTo>
                  <a:lnTo>
                    <a:pt x="521" y="798"/>
                  </a:lnTo>
                  <a:lnTo>
                    <a:pt x="498" y="772"/>
                  </a:lnTo>
                  <a:lnTo>
                    <a:pt x="481" y="748"/>
                  </a:lnTo>
                  <a:lnTo>
                    <a:pt x="474" y="739"/>
                  </a:lnTo>
                  <a:lnTo>
                    <a:pt x="470" y="731"/>
                  </a:lnTo>
                  <a:lnTo>
                    <a:pt x="468" y="726"/>
                  </a:lnTo>
                  <a:lnTo>
                    <a:pt x="468" y="722"/>
                  </a:lnTo>
                  <a:lnTo>
                    <a:pt x="470" y="721"/>
                  </a:lnTo>
                  <a:lnTo>
                    <a:pt x="475" y="723"/>
                  </a:lnTo>
                  <a:lnTo>
                    <a:pt x="482" y="728"/>
                  </a:lnTo>
                  <a:lnTo>
                    <a:pt x="489" y="734"/>
                  </a:lnTo>
                  <a:lnTo>
                    <a:pt x="510" y="754"/>
                  </a:lnTo>
                  <a:lnTo>
                    <a:pt x="532" y="778"/>
                  </a:lnTo>
                  <a:lnTo>
                    <a:pt x="555" y="805"/>
                  </a:lnTo>
                  <a:lnTo>
                    <a:pt x="572" y="829"/>
                  </a:lnTo>
                  <a:lnTo>
                    <a:pt x="579" y="838"/>
                  </a:lnTo>
                  <a:lnTo>
                    <a:pt x="583" y="845"/>
                  </a:lnTo>
                  <a:lnTo>
                    <a:pt x="585" y="852"/>
                  </a:lnTo>
                  <a:lnTo>
                    <a:pt x="585" y="855"/>
                  </a:lnTo>
                  <a:close/>
                  <a:moveTo>
                    <a:pt x="88" y="155"/>
                  </a:moveTo>
                  <a:lnTo>
                    <a:pt x="105" y="176"/>
                  </a:lnTo>
                  <a:lnTo>
                    <a:pt x="118" y="195"/>
                  </a:lnTo>
                  <a:lnTo>
                    <a:pt x="122" y="202"/>
                  </a:lnTo>
                  <a:lnTo>
                    <a:pt x="125" y="209"/>
                  </a:lnTo>
                  <a:lnTo>
                    <a:pt x="128" y="213"/>
                  </a:lnTo>
                  <a:lnTo>
                    <a:pt x="128" y="216"/>
                  </a:lnTo>
                  <a:lnTo>
                    <a:pt x="125" y="216"/>
                  </a:lnTo>
                  <a:lnTo>
                    <a:pt x="122" y="215"/>
                  </a:lnTo>
                  <a:lnTo>
                    <a:pt x="117" y="212"/>
                  </a:lnTo>
                  <a:lnTo>
                    <a:pt x="110" y="207"/>
                  </a:lnTo>
                  <a:lnTo>
                    <a:pt x="95" y="191"/>
                  </a:lnTo>
                  <a:lnTo>
                    <a:pt x="78" y="171"/>
                  </a:lnTo>
                  <a:lnTo>
                    <a:pt x="61" y="149"/>
                  </a:lnTo>
                  <a:lnTo>
                    <a:pt x="47" y="131"/>
                  </a:lnTo>
                  <a:lnTo>
                    <a:pt x="42" y="123"/>
                  </a:lnTo>
                  <a:lnTo>
                    <a:pt x="39" y="117"/>
                  </a:lnTo>
                  <a:lnTo>
                    <a:pt x="37" y="112"/>
                  </a:lnTo>
                  <a:lnTo>
                    <a:pt x="38" y="109"/>
                  </a:lnTo>
                  <a:lnTo>
                    <a:pt x="39" y="108"/>
                  </a:lnTo>
                  <a:lnTo>
                    <a:pt x="43" y="110"/>
                  </a:lnTo>
                  <a:lnTo>
                    <a:pt x="48" y="114"/>
                  </a:lnTo>
                  <a:lnTo>
                    <a:pt x="54" y="119"/>
                  </a:lnTo>
                  <a:lnTo>
                    <a:pt x="69" y="134"/>
                  </a:lnTo>
                  <a:lnTo>
                    <a:pt x="88" y="155"/>
                  </a:lnTo>
                  <a:close/>
                  <a:moveTo>
                    <a:pt x="199" y="314"/>
                  </a:moveTo>
                  <a:lnTo>
                    <a:pt x="181" y="292"/>
                  </a:lnTo>
                  <a:lnTo>
                    <a:pt x="167" y="272"/>
                  </a:lnTo>
                  <a:lnTo>
                    <a:pt x="161" y="265"/>
                  </a:lnTo>
                  <a:lnTo>
                    <a:pt x="158" y="258"/>
                  </a:lnTo>
                  <a:lnTo>
                    <a:pt x="156" y="253"/>
                  </a:lnTo>
                  <a:lnTo>
                    <a:pt x="157" y="250"/>
                  </a:lnTo>
                  <a:lnTo>
                    <a:pt x="158" y="250"/>
                  </a:lnTo>
                  <a:lnTo>
                    <a:pt x="162" y="252"/>
                  </a:lnTo>
                  <a:lnTo>
                    <a:pt x="168" y="255"/>
                  </a:lnTo>
                  <a:lnTo>
                    <a:pt x="174" y="260"/>
                  </a:lnTo>
                  <a:lnTo>
                    <a:pt x="190" y="277"/>
                  </a:lnTo>
                  <a:lnTo>
                    <a:pt x="209" y="298"/>
                  </a:lnTo>
                  <a:lnTo>
                    <a:pt x="227" y="320"/>
                  </a:lnTo>
                  <a:lnTo>
                    <a:pt x="241" y="340"/>
                  </a:lnTo>
                  <a:lnTo>
                    <a:pt x="246" y="348"/>
                  </a:lnTo>
                  <a:lnTo>
                    <a:pt x="250" y="354"/>
                  </a:lnTo>
                  <a:lnTo>
                    <a:pt x="252" y="360"/>
                  </a:lnTo>
                  <a:lnTo>
                    <a:pt x="252" y="362"/>
                  </a:lnTo>
                  <a:lnTo>
                    <a:pt x="250" y="363"/>
                  </a:lnTo>
                  <a:lnTo>
                    <a:pt x="245" y="361"/>
                  </a:lnTo>
                  <a:lnTo>
                    <a:pt x="241" y="358"/>
                  </a:lnTo>
                  <a:lnTo>
                    <a:pt x="233" y="352"/>
                  </a:lnTo>
                  <a:lnTo>
                    <a:pt x="217" y="336"/>
                  </a:lnTo>
                  <a:lnTo>
                    <a:pt x="199" y="314"/>
                  </a:lnTo>
                  <a:close/>
                  <a:moveTo>
                    <a:pt x="327" y="464"/>
                  </a:moveTo>
                  <a:lnTo>
                    <a:pt x="308" y="442"/>
                  </a:lnTo>
                  <a:lnTo>
                    <a:pt x="293" y="421"/>
                  </a:lnTo>
                  <a:lnTo>
                    <a:pt x="287" y="413"/>
                  </a:lnTo>
                  <a:lnTo>
                    <a:pt x="284" y="406"/>
                  </a:lnTo>
                  <a:lnTo>
                    <a:pt x="282" y="401"/>
                  </a:lnTo>
                  <a:lnTo>
                    <a:pt x="282" y="398"/>
                  </a:lnTo>
                  <a:lnTo>
                    <a:pt x="284" y="396"/>
                  </a:lnTo>
                  <a:lnTo>
                    <a:pt x="288" y="399"/>
                  </a:lnTo>
                  <a:lnTo>
                    <a:pt x="294" y="403"/>
                  </a:lnTo>
                  <a:lnTo>
                    <a:pt x="300" y="408"/>
                  </a:lnTo>
                  <a:lnTo>
                    <a:pt x="318" y="426"/>
                  </a:lnTo>
                  <a:lnTo>
                    <a:pt x="338" y="447"/>
                  </a:lnTo>
                  <a:lnTo>
                    <a:pt x="356" y="471"/>
                  </a:lnTo>
                  <a:lnTo>
                    <a:pt x="372" y="491"/>
                  </a:lnTo>
                  <a:lnTo>
                    <a:pt x="377" y="499"/>
                  </a:lnTo>
                  <a:lnTo>
                    <a:pt x="381" y="507"/>
                  </a:lnTo>
                  <a:lnTo>
                    <a:pt x="382" y="511"/>
                  </a:lnTo>
                  <a:lnTo>
                    <a:pt x="382" y="514"/>
                  </a:lnTo>
                  <a:lnTo>
                    <a:pt x="380" y="515"/>
                  </a:lnTo>
                  <a:lnTo>
                    <a:pt x="377" y="513"/>
                  </a:lnTo>
                  <a:lnTo>
                    <a:pt x="371" y="510"/>
                  </a:lnTo>
                  <a:lnTo>
                    <a:pt x="364" y="503"/>
                  </a:lnTo>
                  <a:lnTo>
                    <a:pt x="347" y="487"/>
                  </a:lnTo>
                  <a:lnTo>
                    <a:pt x="327" y="464"/>
                  </a:lnTo>
                  <a:close/>
                  <a:moveTo>
                    <a:pt x="474" y="604"/>
                  </a:moveTo>
                  <a:lnTo>
                    <a:pt x="495" y="627"/>
                  </a:lnTo>
                  <a:lnTo>
                    <a:pt x="510" y="649"/>
                  </a:lnTo>
                  <a:lnTo>
                    <a:pt x="516" y="658"/>
                  </a:lnTo>
                  <a:lnTo>
                    <a:pt x="519" y="665"/>
                  </a:lnTo>
                  <a:lnTo>
                    <a:pt x="522" y="671"/>
                  </a:lnTo>
                  <a:lnTo>
                    <a:pt x="522" y="674"/>
                  </a:lnTo>
                  <a:lnTo>
                    <a:pt x="519" y="674"/>
                  </a:lnTo>
                  <a:lnTo>
                    <a:pt x="515" y="673"/>
                  </a:lnTo>
                  <a:lnTo>
                    <a:pt x="510" y="668"/>
                  </a:lnTo>
                  <a:lnTo>
                    <a:pt x="502" y="662"/>
                  </a:lnTo>
                  <a:lnTo>
                    <a:pt x="484" y="645"/>
                  </a:lnTo>
                  <a:lnTo>
                    <a:pt x="462" y="622"/>
                  </a:lnTo>
                  <a:lnTo>
                    <a:pt x="443" y="597"/>
                  </a:lnTo>
                  <a:lnTo>
                    <a:pt x="427" y="576"/>
                  </a:lnTo>
                  <a:lnTo>
                    <a:pt x="421" y="567"/>
                  </a:lnTo>
                  <a:lnTo>
                    <a:pt x="417" y="559"/>
                  </a:lnTo>
                  <a:lnTo>
                    <a:pt x="415" y="554"/>
                  </a:lnTo>
                  <a:lnTo>
                    <a:pt x="415" y="551"/>
                  </a:lnTo>
                  <a:lnTo>
                    <a:pt x="417" y="551"/>
                  </a:lnTo>
                  <a:lnTo>
                    <a:pt x="421" y="553"/>
                  </a:lnTo>
                  <a:lnTo>
                    <a:pt x="428" y="557"/>
                  </a:lnTo>
                  <a:lnTo>
                    <a:pt x="435" y="563"/>
                  </a:lnTo>
                  <a:lnTo>
                    <a:pt x="453" y="581"/>
                  </a:lnTo>
                  <a:lnTo>
                    <a:pt x="474" y="604"/>
                  </a:lnTo>
                  <a:close/>
                  <a:moveTo>
                    <a:pt x="619" y="767"/>
                  </a:moveTo>
                  <a:lnTo>
                    <a:pt x="640" y="793"/>
                  </a:lnTo>
                  <a:lnTo>
                    <a:pt x="657" y="814"/>
                  </a:lnTo>
                  <a:lnTo>
                    <a:pt x="662" y="823"/>
                  </a:lnTo>
                  <a:lnTo>
                    <a:pt x="666" y="830"/>
                  </a:lnTo>
                  <a:lnTo>
                    <a:pt x="668" y="837"/>
                  </a:lnTo>
                  <a:lnTo>
                    <a:pt x="668" y="840"/>
                  </a:lnTo>
                  <a:lnTo>
                    <a:pt x="666" y="840"/>
                  </a:lnTo>
                  <a:lnTo>
                    <a:pt x="662" y="839"/>
                  </a:lnTo>
                  <a:lnTo>
                    <a:pt x="656" y="835"/>
                  </a:lnTo>
                  <a:lnTo>
                    <a:pt x="648" y="828"/>
                  </a:lnTo>
                  <a:lnTo>
                    <a:pt x="629" y="810"/>
                  </a:lnTo>
                  <a:lnTo>
                    <a:pt x="607" y="786"/>
                  </a:lnTo>
                  <a:lnTo>
                    <a:pt x="585" y="760"/>
                  </a:lnTo>
                  <a:lnTo>
                    <a:pt x="568" y="739"/>
                  </a:lnTo>
                  <a:lnTo>
                    <a:pt x="563" y="729"/>
                  </a:lnTo>
                  <a:lnTo>
                    <a:pt x="558" y="721"/>
                  </a:lnTo>
                  <a:lnTo>
                    <a:pt x="556" y="716"/>
                  </a:lnTo>
                  <a:lnTo>
                    <a:pt x="556" y="713"/>
                  </a:lnTo>
                  <a:lnTo>
                    <a:pt x="558" y="713"/>
                  </a:lnTo>
                  <a:lnTo>
                    <a:pt x="563" y="714"/>
                  </a:lnTo>
                  <a:lnTo>
                    <a:pt x="569" y="718"/>
                  </a:lnTo>
                  <a:lnTo>
                    <a:pt x="577" y="725"/>
                  </a:lnTo>
                  <a:lnTo>
                    <a:pt x="596" y="743"/>
                  </a:lnTo>
                  <a:lnTo>
                    <a:pt x="619" y="767"/>
                  </a:lnTo>
                  <a:close/>
                  <a:moveTo>
                    <a:pt x="82" y="58"/>
                  </a:moveTo>
                  <a:lnTo>
                    <a:pt x="66" y="38"/>
                  </a:lnTo>
                  <a:lnTo>
                    <a:pt x="54" y="21"/>
                  </a:lnTo>
                  <a:lnTo>
                    <a:pt x="50" y="13"/>
                  </a:lnTo>
                  <a:lnTo>
                    <a:pt x="48" y="8"/>
                  </a:lnTo>
                  <a:lnTo>
                    <a:pt x="46" y="4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51" y="1"/>
                  </a:lnTo>
                  <a:lnTo>
                    <a:pt x="55" y="5"/>
                  </a:lnTo>
                  <a:lnTo>
                    <a:pt x="61" y="9"/>
                  </a:lnTo>
                  <a:lnTo>
                    <a:pt x="75" y="23"/>
                  </a:lnTo>
                  <a:lnTo>
                    <a:pt x="92" y="41"/>
                  </a:lnTo>
                  <a:lnTo>
                    <a:pt x="107" y="61"/>
                  </a:lnTo>
                  <a:lnTo>
                    <a:pt x="119" y="78"/>
                  </a:lnTo>
                  <a:lnTo>
                    <a:pt x="123" y="86"/>
                  </a:lnTo>
                  <a:lnTo>
                    <a:pt x="127" y="91"/>
                  </a:lnTo>
                  <a:lnTo>
                    <a:pt x="128" y="95"/>
                  </a:lnTo>
                  <a:lnTo>
                    <a:pt x="128" y="99"/>
                  </a:lnTo>
                  <a:lnTo>
                    <a:pt x="125" y="99"/>
                  </a:lnTo>
                  <a:lnTo>
                    <a:pt x="122" y="98"/>
                  </a:lnTo>
                  <a:lnTo>
                    <a:pt x="118" y="94"/>
                  </a:lnTo>
                  <a:lnTo>
                    <a:pt x="113" y="90"/>
                  </a:lnTo>
                  <a:lnTo>
                    <a:pt x="98" y="76"/>
                  </a:lnTo>
                  <a:lnTo>
                    <a:pt x="82" y="58"/>
                  </a:lnTo>
                  <a:close/>
                  <a:moveTo>
                    <a:pt x="192" y="188"/>
                  </a:moveTo>
                  <a:lnTo>
                    <a:pt x="176" y="168"/>
                  </a:lnTo>
                  <a:lnTo>
                    <a:pt x="163" y="150"/>
                  </a:lnTo>
                  <a:lnTo>
                    <a:pt x="159" y="143"/>
                  </a:lnTo>
                  <a:lnTo>
                    <a:pt x="156" y="136"/>
                  </a:lnTo>
                  <a:lnTo>
                    <a:pt x="154" y="132"/>
                  </a:lnTo>
                  <a:lnTo>
                    <a:pt x="154" y="130"/>
                  </a:lnTo>
                  <a:lnTo>
                    <a:pt x="156" y="129"/>
                  </a:lnTo>
                  <a:lnTo>
                    <a:pt x="159" y="130"/>
                  </a:lnTo>
                  <a:lnTo>
                    <a:pt x="164" y="134"/>
                  </a:lnTo>
                  <a:lnTo>
                    <a:pt x="170" y="139"/>
                  </a:lnTo>
                  <a:lnTo>
                    <a:pt x="185" y="154"/>
                  </a:lnTo>
                  <a:lnTo>
                    <a:pt x="202" y="173"/>
                  </a:lnTo>
                  <a:lnTo>
                    <a:pt x="218" y="194"/>
                  </a:lnTo>
                  <a:lnTo>
                    <a:pt x="231" y="211"/>
                  </a:lnTo>
                  <a:lnTo>
                    <a:pt x="236" y="218"/>
                  </a:lnTo>
                  <a:lnTo>
                    <a:pt x="239" y="225"/>
                  </a:lnTo>
                  <a:lnTo>
                    <a:pt x="240" y="229"/>
                  </a:lnTo>
                  <a:lnTo>
                    <a:pt x="240" y="231"/>
                  </a:lnTo>
                  <a:lnTo>
                    <a:pt x="239" y="232"/>
                  </a:lnTo>
                  <a:lnTo>
                    <a:pt x="235" y="230"/>
                  </a:lnTo>
                  <a:lnTo>
                    <a:pt x="230" y="227"/>
                  </a:lnTo>
                  <a:lnTo>
                    <a:pt x="224" y="223"/>
                  </a:lnTo>
                  <a:lnTo>
                    <a:pt x="210" y="208"/>
                  </a:lnTo>
                  <a:lnTo>
                    <a:pt x="192" y="188"/>
                  </a:lnTo>
                  <a:close/>
                  <a:moveTo>
                    <a:pt x="320" y="309"/>
                  </a:moveTo>
                  <a:lnTo>
                    <a:pt x="337" y="331"/>
                  </a:lnTo>
                  <a:lnTo>
                    <a:pt x="350" y="350"/>
                  </a:lnTo>
                  <a:lnTo>
                    <a:pt x="355" y="358"/>
                  </a:lnTo>
                  <a:lnTo>
                    <a:pt x="359" y="364"/>
                  </a:lnTo>
                  <a:lnTo>
                    <a:pt x="360" y="368"/>
                  </a:lnTo>
                  <a:lnTo>
                    <a:pt x="360" y="372"/>
                  </a:lnTo>
                  <a:lnTo>
                    <a:pt x="358" y="372"/>
                  </a:lnTo>
                  <a:lnTo>
                    <a:pt x="354" y="371"/>
                  </a:lnTo>
                  <a:lnTo>
                    <a:pt x="349" y="367"/>
                  </a:lnTo>
                  <a:lnTo>
                    <a:pt x="342" y="362"/>
                  </a:lnTo>
                  <a:lnTo>
                    <a:pt x="327" y="347"/>
                  </a:lnTo>
                  <a:lnTo>
                    <a:pt x="309" y="326"/>
                  </a:lnTo>
                  <a:lnTo>
                    <a:pt x="292" y="305"/>
                  </a:lnTo>
                  <a:lnTo>
                    <a:pt x="278" y="286"/>
                  </a:lnTo>
                  <a:lnTo>
                    <a:pt x="273" y="279"/>
                  </a:lnTo>
                  <a:lnTo>
                    <a:pt x="270" y="272"/>
                  </a:lnTo>
                  <a:lnTo>
                    <a:pt x="268" y="267"/>
                  </a:lnTo>
                  <a:lnTo>
                    <a:pt x="268" y="265"/>
                  </a:lnTo>
                  <a:lnTo>
                    <a:pt x="270" y="264"/>
                  </a:lnTo>
                  <a:lnTo>
                    <a:pt x="274" y="266"/>
                  </a:lnTo>
                  <a:lnTo>
                    <a:pt x="279" y="269"/>
                  </a:lnTo>
                  <a:lnTo>
                    <a:pt x="285" y="274"/>
                  </a:lnTo>
                  <a:lnTo>
                    <a:pt x="301" y="290"/>
                  </a:lnTo>
                  <a:lnTo>
                    <a:pt x="320" y="309"/>
                  </a:lnTo>
                  <a:close/>
                  <a:moveTo>
                    <a:pt x="432" y="470"/>
                  </a:moveTo>
                  <a:lnTo>
                    <a:pt x="414" y="448"/>
                  </a:lnTo>
                  <a:lnTo>
                    <a:pt x="400" y="428"/>
                  </a:lnTo>
                  <a:lnTo>
                    <a:pt x="394" y="420"/>
                  </a:lnTo>
                  <a:lnTo>
                    <a:pt x="391" y="414"/>
                  </a:lnTo>
                  <a:lnTo>
                    <a:pt x="389" y="408"/>
                  </a:lnTo>
                  <a:lnTo>
                    <a:pt x="389" y="405"/>
                  </a:lnTo>
                  <a:lnTo>
                    <a:pt x="391" y="405"/>
                  </a:lnTo>
                  <a:lnTo>
                    <a:pt x="395" y="406"/>
                  </a:lnTo>
                  <a:lnTo>
                    <a:pt x="401" y="410"/>
                  </a:lnTo>
                  <a:lnTo>
                    <a:pt x="407" y="416"/>
                  </a:lnTo>
                  <a:lnTo>
                    <a:pt x="423" y="432"/>
                  </a:lnTo>
                  <a:lnTo>
                    <a:pt x="443" y="453"/>
                  </a:lnTo>
                  <a:lnTo>
                    <a:pt x="461" y="475"/>
                  </a:lnTo>
                  <a:lnTo>
                    <a:pt x="475" y="495"/>
                  </a:lnTo>
                  <a:lnTo>
                    <a:pt x="481" y="503"/>
                  </a:lnTo>
                  <a:lnTo>
                    <a:pt x="484" y="510"/>
                  </a:lnTo>
                  <a:lnTo>
                    <a:pt x="486" y="514"/>
                  </a:lnTo>
                  <a:lnTo>
                    <a:pt x="486" y="517"/>
                  </a:lnTo>
                  <a:lnTo>
                    <a:pt x="484" y="518"/>
                  </a:lnTo>
                  <a:lnTo>
                    <a:pt x="481" y="516"/>
                  </a:lnTo>
                  <a:lnTo>
                    <a:pt x="475" y="513"/>
                  </a:lnTo>
                  <a:lnTo>
                    <a:pt x="468" y="508"/>
                  </a:lnTo>
                  <a:lnTo>
                    <a:pt x="451" y="491"/>
                  </a:lnTo>
                  <a:lnTo>
                    <a:pt x="432" y="470"/>
                  </a:lnTo>
                  <a:close/>
                  <a:moveTo>
                    <a:pt x="563" y="621"/>
                  </a:moveTo>
                  <a:lnTo>
                    <a:pt x="543" y="597"/>
                  </a:lnTo>
                  <a:lnTo>
                    <a:pt x="528" y="577"/>
                  </a:lnTo>
                  <a:lnTo>
                    <a:pt x="523" y="568"/>
                  </a:lnTo>
                  <a:lnTo>
                    <a:pt x="518" y="562"/>
                  </a:lnTo>
                  <a:lnTo>
                    <a:pt x="517" y="556"/>
                  </a:lnTo>
                  <a:lnTo>
                    <a:pt x="517" y="553"/>
                  </a:lnTo>
                  <a:lnTo>
                    <a:pt x="519" y="552"/>
                  </a:lnTo>
                  <a:lnTo>
                    <a:pt x="524" y="554"/>
                  </a:lnTo>
                  <a:lnTo>
                    <a:pt x="529" y="557"/>
                  </a:lnTo>
                  <a:lnTo>
                    <a:pt x="536" y="564"/>
                  </a:lnTo>
                  <a:lnTo>
                    <a:pt x="554" y="580"/>
                  </a:lnTo>
                  <a:lnTo>
                    <a:pt x="573" y="601"/>
                  </a:lnTo>
                  <a:lnTo>
                    <a:pt x="593" y="625"/>
                  </a:lnTo>
                  <a:lnTo>
                    <a:pt x="609" y="646"/>
                  </a:lnTo>
                  <a:lnTo>
                    <a:pt x="614" y="654"/>
                  </a:lnTo>
                  <a:lnTo>
                    <a:pt x="618" y="661"/>
                  </a:lnTo>
                  <a:lnTo>
                    <a:pt x="620" y="666"/>
                  </a:lnTo>
                  <a:lnTo>
                    <a:pt x="620" y="669"/>
                  </a:lnTo>
                  <a:lnTo>
                    <a:pt x="618" y="671"/>
                  </a:lnTo>
                  <a:lnTo>
                    <a:pt x="613" y="668"/>
                  </a:lnTo>
                  <a:lnTo>
                    <a:pt x="608" y="665"/>
                  </a:lnTo>
                  <a:lnTo>
                    <a:pt x="600" y="659"/>
                  </a:lnTo>
                  <a:lnTo>
                    <a:pt x="583" y="643"/>
                  </a:lnTo>
                  <a:lnTo>
                    <a:pt x="563" y="621"/>
                  </a:lnTo>
                  <a:close/>
                  <a:moveTo>
                    <a:pt x="315" y="210"/>
                  </a:moveTo>
                  <a:lnTo>
                    <a:pt x="299" y="189"/>
                  </a:lnTo>
                  <a:lnTo>
                    <a:pt x="286" y="172"/>
                  </a:lnTo>
                  <a:lnTo>
                    <a:pt x="282" y="165"/>
                  </a:lnTo>
                  <a:lnTo>
                    <a:pt x="280" y="159"/>
                  </a:lnTo>
                  <a:lnTo>
                    <a:pt x="278" y="155"/>
                  </a:lnTo>
                  <a:lnTo>
                    <a:pt x="279" y="153"/>
                  </a:lnTo>
                  <a:lnTo>
                    <a:pt x="280" y="153"/>
                  </a:lnTo>
                  <a:lnTo>
                    <a:pt x="283" y="154"/>
                  </a:lnTo>
                  <a:lnTo>
                    <a:pt x="288" y="157"/>
                  </a:lnTo>
                  <a:lnTo>
                    <a:pt x="294" y="161"/>
                  </a:lnTo>
                  <a:lnTo>
                    <a:pt x="308" y="175"/>
                  </a:lnTo>
                  <a:lnTo>
                    <a:pt x="325" y="194"/>
                  </a:lnTo>
                  <a:lnTo>
                    <a:pt x="340" y="213"/>
                  </a:lnTo>
                  <a:lnTo>
                    <a:pt x="352" y="230"/>
                  </a:lnTo>
                  <a:lnTo>
                    <a:pt x="358" y="238"/>
                  </a:lnTo>
                  <a:lnTo>
                    <a:pt x="360" y="243"/>
                  </a:lnTo>
                  <a:lnTo>
                    <a:pt x="362" y="248"/>
                  </a:lnTo>
                  <a:lnTo>
                    <a:pt x="362" y="250"/>
                  </a:lnTo>
                  <a:lnTo>
                    <a:pt x="360" y="251"/>
                  </a:lnTo>
                  <a:lnTo>
                    <a:pt x="356" y="250"/>
                  </a:lnTo>
                  <a:lnTo>
                    <a:pt x="351" y="246"/>
                  </a:lnTo>
                  <a:lnTo>
                    <a:pt x="346" y="241"/>
                  </a:lnTo>
                  <a:lnTo>
                    <a:pt x="332" y="228"/>
                  </a:lnTo>
                  <a:lnTo>
                    <a:pt x="315" y="210"/>
                  </a:lnTo>
                  <a:close/>
                  <a:moveTo>
                    <a:pt x="427" y="340"/>
                  </a:moveTo>
                  <a:lnTo>
                    <a:pt x="410" y="320"/>
                  </a:lnTo>
                  <a:lnTo>
                    <a:pt x="398" y="303"/>
                  </a:lnTo>
                  <a:lnTo>
                    <a:pt x="393" y="295"/>
                  </a:lnTo>
                  <a:lnTo>
                    <a:pt x="390" y="289"/>
                  </a:lnTo>
                  <a:lnTo>
                    <a:pt x="388" y="284"/>
                  </a:lnTo>
                  <a:lnTo>
                    <a:pt x="388" y="281"/>
                  </a:lnTo>
                  <a:lnTo>
                    <a:pt x="390" y="281"/>
                  </a:lnTo>
                  <a:lnTo>
                    <a:pt x="393" y="282"/>
                  </a:lnTo>
                  <a:lnTo>
                    <a:pt x="399" y="285"/>
                  </a:lnTo>
                  <a:lnTo>
                    <a:pt x="405" y="291"/>
                  </a:lnTo>
                  <a:lnTo>
                    <a:pt x="420" y="305"/>
                  </a:lnTo>
                  <a:lnTo>
                    <a:pt x="437" y="324"/>
                  </a:lnTo>
                  <a:lnTo>
                    <a:pt x="454" y="345"/>
                  </a:lnTo>
                  <a:lnTo>
                    <a:pt x="467" y="363"/>
                  </a:lnTo>
                  <a:lnTo>
                    <a:pt x="472" y="369"/>
                  </a:lnTo>
                  <a:lnTo>
                    <a:pt x="474" y="376"/>
                  </a:lnTo>
                  <a:lnTo>
                    <a:pt x="476" y="380"/>
                  </a:lnTo>
                  <a:lnTo>
                    <a:pt x="476" y="383"/>
                  </a:lnTo>
                  <a:lnTo>
                    <a:pt x="474" y="383"/>
                  </a:lnTo>
                  <a:lnTo>
                    <a:pt x="471" y="382"/>
                  </a:lnTo>
                  <a:lnTo>
                    <a:pt x="466" y="379"/>
                  </a:lnTo>
                  <a:lnTo>
                    <a:pt x="459" y="375"/>
                  </a:lnTo>
                  <a:lnTo>
                    <a:pt x="444" y="360"/>
                  </a:lnTo>
                  <a:lnTo>
                    <a:pt x="427" y="340"/>
                  </a:lnTo>
                  <a:close/>
                  <a:moveTo>
                    <a:pt x="556" y="461"/>
                  </a:moveTo>
                  <a:lnTo>
                    <a:pt x="575" y="483"/>
                  </a:lnTo>
                  <a:lnTo>
                    <a:pt x="588" y="501"/>
                  </a:lnTo>
                  <a:lnTo>
                    <a:pt x="593" y="509"/>
                  </a:lnTo>
                  <a:lnTo>
                    <a:pt x="596" y="515"/>
                  </a:lnTo>
                  <a:lnTo>
                    <a:pt x="598" y="521"/>
                  </a:lnTo>
                  <a:lnTo>
                    <a:pt x="597" y="523"/>
                  </a:lnTo>
                  <a:lnTo>
                    <a:pt x="595" y="524"/>
                  </a:lnTo>
                  <a:lnTo>
                    <a:pt x="592" y="523"/>
                  </a:lnTo>
                  <a:lnTo>
                    <a:pt x="586" y="518"/>
                  </a:lnTo>
                  <a:lnTo>
                    <a:pt x="580" y="514"/>
                  </a:lnTo>
                  <a:lnTo>
                    <a:pt x="564" y="499"/>
                  </a:lnTo>
                  <a:lnTo>
                    <a:pt x="546" y="478"/>
                  </a:lnTo>
                  <a:lnTo>
                    <a:pt x="528" y="457"/>
                  </a:lnTo>
                  <a:lnTo>
                    <a:pt x="514" y="439"/>
                  </a:lnTo>
                  <a:lnTo>
                    <a:pt x="510" y="431"/>
                  </a:lnTo>
                  <a:lnTo>
                    <a:pt x="507" y="425"/>
                  </a:lnTo>
                  <a:lnTo>
                    <a:pt x="504" y="419"/>
                  </a:lnTo>
                  <a:lnTo>
                    <a:pt x="504" y="416"/>
                  </a:lnTo>
                  <a:lnTo>
                    <a:pt x="507" y="416"/>
                  </a:lnTo>
                  <a:lnTo>
                    <a:pt x="511" y="417"/>
                  </a:lnTo>
                  <a:lnTo>
                    <a:pt x="515" y="420"/>
                  </a:lnTo>
                  <a:lnTo>
                    <a:pt x="522" y="426"/>
                  </a:lnTo>
                  <a:lnTo>
                    <a:pt x="538" y="441"/>
                  </a:lnTo>
                  <a:lnTo>
                    <a:pt x="556" y="461"/>
                  </a:lnTo>
                  <a:close/>
                  <a:moveTo>
                    <a:pt x="554" y="358"/>
                  </a:moveTo>
                  <a:lnTo>
                    <a:pt x="537" y="338"/>
                  </a:lnTo>
                  <a:lnTo>
                    <a:pt x="525" y="321"/>
                  </a:lnTo>
                  <a:lnTo>
                    <a:pt x="521" y="313"/>
                  </a:lnTo>
                  <a:lnTo>
                    <a:pt x="517" y="308"/>
                  </a:lnTo>
                  <a:lnTo>
                    <a:pt x="516" y="304"/>
                  </a:lnTo>
                  <a:lnTo>
                    <a:pt x="516" y="300"/>
                  </a:lnTo>
                  <a:lnTo>
                    <a:pt x="518" y="300"/>
                  </a:lnTo>
                  <a:lnTo>
                    <a:pt x="522" y="301"/>
                  </a:lnTo>
                  <a:lnTo>
                    <a:pt x="526" y="305"/>
                  </a:lnTo>
                  <a:lnTo>
                    <a:pt x="532" y="309"/>
                  </a:lnTo>
                  <a:lnTo>
                    <a:pt x="546" y="323"/>
                  </a:lnTo>
                  <a:lnTo>
                    <a:pt x="564" y="341"/>
                  </a:lnTo>
                  <a:lnTo>
                    <a:pt x="580" y="361"/>
                  </a:lnTo>
                  <a:lnTo>
                    <a:pt x="592" y="378"/>
                  </a:lnTo>
                  <a:lnTo>
                    <a:pt x="596" y="386"/>
                  </a:lnTo>
                  <a:lnTo>
                    <a:pt x="599" y="391"/>
                  </a:lnTo>
                  <a:lnTo>
                    <a:pt x="600" y="395"/>
                  </a:lnTo>
                  <a:lnTo>
                    <a:pt x="600" y="399"/>
                  </a:lnTo>
                  <a:lnTo>
                    <a:pt x="599" y="399"/>
                  </a:lnTo>
                  <a:lnTo>
                    <a:pt x="595" y="398"/>
                  </a:lnTo>
                  <a:lnTo>
                    <a:pt x="591" y="394"/>
                  </a:lnTo>
                  <a:lnTo>
                    <a:pt x="584" y="390"/>
                  </a:lnTo>
                  <a:lnTo>
                    <a:pt x="570" y="376"/>
                  </a:lnTo>
                  <a:lnTo>
                    <a:pt x="554" y="358"/>
                  </a:lnTo>
                  <a:close/>
                </a:path>
              </a:pathLst>
            </a:custGeom>
            <a:solidFill>
              <a:srgbClr val="F0EF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CH"/>
            </a:p>
          </p:txBody>
        </p:sp>
        <p:sp>
          <p:nvSpPr>
            <p:cNvPr id="28" name="Freeform 21"/>
            <p:cNvSpPr>
              <a:spLocks noEditPoints="1"/>
            </p:cNvSpPr>
            <p:nvPr userDrawn="1"/>
          </p:nvSpPr>
          <p:spPr bwMode="auto">
            <a:xfrm>
              <a:off x="9764250" y="4503738"/>
              <a:ext cx="133350" cy="485775"/>
            </a:xfrm>
            <a:custGeom>
              <a:avLst/>
              <a:gdLst>
                <a:gd name="T0" fmla="*/ 43 w 678"/>
                <a:gd name="T1" fmla="*/ 1642 h 2452"/>
                <a:gd name="T2" fmla="*/ 36 w 678"/>
                <a:gd name="T3" fmla="*/ 1530 h 2452"/>
                <a:gd name="T4" fmla="*/ 170 w 678"/>
                <a:gd name="T5" fmla="*/ 1380 h 2452"/>
                <a:gd name="T6" fmla="*/ 0 w 678"/>
                <a:gd name="T7" fmla="*/ 1050 h 2452"/>
                <a:gd name="T8" fmla="*/ 118 w 678"/>
                <a:gd name="T9" fmla="*/ 1132 h 2452"/>
                <a:gd name="T10" fmla="*/ 0 w 678"/>
                <a:gd name="T11" fmla="*/ 645 h 2452"/>
                <a:gd name="T12" fmla="*/ 7 w 678"/>
                <a:gd name="T13" fmla="*/ 466 h 2452"/>
                <a:gd name="T14" fmla="*/ 39 w 678"/>
                <a:gd name="T15" fmla="*/ 303 h 2452"/>
                <a:gd name="T16" fmla="*/ 678 w 678"/>
                <a:gd name="T17" fmla="*/ 511 h 2452"/>
                <a:gd name="T18" fmla="*/ 631 w 678"/>
                <a:gd name="T19" fmla="*/ 836 h 2452"/>
                <a:gd name="T20" fmla="*/ 644 w 678"/>
                <a:gd name="T21" fmla="*/ 1165 h 2452"/>
                <a:gd name="T22" fmla="*/ 678 w 678"/>
                <a:gd name="T23" fmla="*/ 1720 h 2452"/>
                <a:gd name="T24" fmla="*/ 649 w 678"/>
                <a:gd name="T25" fmla="*/ 1974 h 2452"/>
                <a:gd name="T26" fmla="*/ 563 w 678"/>
                <a:gd name="T27" fmla="*/ 2043 h 2452"/>
                <a:gd name="T28" fmla="*/ 560 w 678"/>
                <a:gd name="T29" fmla="*/ 2063 h 2452"/>
                <a:gd name="T30" fmla="*/ 678 w 678"/>
                <a:gd name="T31" fmla="*/ 2374 h 2452"/>
                <a:gd name="T32" fmla="*/ 560 w 678"/>
                <a:gd name="T33" fmla="*/ 2319 h 2452"/>
                <a:gd name="T34" fmla="*/ 83 w 678"/>
                <a:gd name="T35" fmla="*/ 1784 h 2452"/>
                <a:gd name="T36" fmla="*/ 526 w 678"/>
                <a:gd name="T37" fmla="*/ 2196 h 2452"/>
                <a:gd name="T38" fmla="*/ 396 w 678"/>
                <a:gd name="T39" fmla="*/ 2044 h 2452"/>
                <a:gd name="T40" fmla="*/ 491 w 678"/>
                <a:gd name="T41" fmla="*/ 2075 h 2452"/>
                <a:gd name="T42" fmla="*/ 218 w 678"/>
                <a:gd name="T43" fmla="*/ 1748 h 2452"/>
                <a:gd name="T44" fmla="*/ 496 w 678"/>
                <a:gd name="T45" fmla="*/ 2065 h 2452"/>
                <a:gd name="T46" fmla="*/ 151 w 678"/>
                <a:gd name="T47" fmla="*/ 1589 h 2452"/>
                <a:gd name="T48" fmla="*/ 119 w 678"/>
                <a:gd name="T49" fmla="*/ 1514 h 2452"/>
                <a:gd name="T50" fmla="*/ 415 w 678"/>
                <a:gd name="T51" fmla="*/ 1806 h 2452"/>
                <a:gd name="T52" fmla="*/ 318 w 678"/>
                <a:gd name="T53" fmla="*/ 1660 h 2452"/>
                <a:gd name="T54" fmla="*/ 191 w 678"/>
                <a:gd name="T55" fmla="*/ 1458 h 2452"/>
                <a:gd name="T56" fmla="*/ 407 w 678"/>
                <a:gd name="T57" fmla="*/ 1716 h 2452"/>
                <a:gd name="T58" fmla="*/ 206 w 678"/>
                <a:gd name="T59" fmla="*/ 1359 h 2452"/>
                <a:gd name="T60" fmla="*/ 495 w 678"/>
                <a:gd name="T61" fmla="*/ 1656 h 2452"/>
                <a:gd name="T62" fmla="*/ 372 w 678"/>
                <a:gd name="T63" fmla="*/ 1464 h 2452"/>
                <a:gd name="T64" fmla="*/ 620 w 678"/>
                <a:gd name="T65" fmla="*/ 1743 h 2452"/>
                <a:gd name="T66" fmla="*/ 457 w 678"/>
                <a:gd name="T67" fmla="*/ 1509 h 2452"/>
                <a:gd name="T68" fmla="*/ 364 w 678"/>
                <a:gd name="T69" fmla="*/ 1320 h 2452"/>
                <a:gd name="T70" fmla="*/ 420 w 678"/>
                <a:gd name="T71" fmla="*/ 1382 h 2452"/>
                <a:gd name="T72" fmla="*/ 17 w 678"/>
                <a:gd name="T73" fmla="*/ 849 h 2452"/>
                <a:gd name="T74" fmla="*/ 596 w 678"/>
                <a:gd name="T75" fmla="*/ 1482 h 2452"/>
                <a:gd name="T76" fmla="*/ 186 w 678"/>
                <a:gd name="T77" fmla="*/ 966 h 2452"/>
                <a:gd name="T78" fmla="*/ 241 w 678"/>
                <a:gd name="T79" fmla="*/ 1021 h 2452"/>
                <a:gd name="T80" fmla="*/ 476 w 678"/>
                <a:gd name="T81" fmla="*/ 1264 h 2452"/>
                <a:gd name="T82" fmla="*/ 427 w 678"/>
                <a:gd name="T83" fmla="*/ 1138 h 2452"/>
                <a:gd name="T84" fmla="*/ 531 w 678"/>
                <a:gd name="T85" fmla="*/ 1269 h 2452"/>
                <a:gd name="T86" fmla="*/ 152 w 678"/>
                <a:gd name="T87" fmla="*/ 735 h 2452"/>
                <a:gd name="T88" fmla="*/ 663 w 678"/>
                <a:gd name="T89" fmla="*/ 1294 h 2452"/>
                <a:gd name="T90" fmla="*/ 164 w 678"/>
                <a:gd name="T91" fmla="*/ 662 h 2452"/>
                <a:gd name="T92" fmla="*/ 214 w 678"/>
                <a:gd name="T93" fmla="*/ 708 h 2452"/>
                <a:gd name="T94" fmla="*/ 233 w 678"/>
                <a:gd name="T95" fmla="*/ 638 h 2452"/>
                <a:gd name="T96" fmla="*/ 292 w 678"/>
                <a:gd name="T97" fmla="*/ 705 h 2452"/>
                <a:gd name="T98" fmla="*/ 135 w 678"/>
                <a:gd name="T99" fmla="*/ 393 h 2452"/>
                <a:gd name="T100" fmla="*/ 229 w 678"/>
                <a:gd name="T101" fmla="*/ 528 h 2452"/>
                <a:gd name="T102" fmla="*/ 485 w 678"/>
                <a:gd name="T103" fmla="*/ 802 h 2452"/>
                <a:gd name="T104" fmla="*/ 62 w 678"/>
                <a:gd name="T105" fmla="*/ 199 h 2452"/>
                <a:gd name="T106" fmla="*/ 244 w 678"/>
                <a:gd name="T107" fmla="*/ 432 h 2452"/>
                <a:gd name="T108" fmla="*/ 508 w 678"/>
                <a:gd name="T109" fmla="*/ 730 h 2452"/>
                <a:gd name="T110" fmla="*/ 88 w 678"/>
                <a:gd name="T111" fmla="*/ 129 h 2452"/>
                <a:gd name="T112" fmla="*/ 362 w 678"/>
                <a:gd name="T113" fmla="*/ 415 h 2452"/>
                <a:gd name="T114" fmla="*/ 618 w 678"/>
                <a:gd name="T115" fmla="*/ 698 h 2452"/>
                <a:gd name="T116" fmla="*/ 225 w 678"/>
                <a:gd name="T117" fmla="*/ 130 h 2452"/>
                <a:gd name="T118" fmla="*/ 478 w 678"/>
                <a:gd name="T119" fmla="*/ 420 h 2452"/>
                <a:gd name="T120" fmla="*/ 627 w 678"/>
                <a:gd name="T121" fmla="*/ 591 h 2452"/>
                <a:gd name="T122" fmla="*/ 543 w 678"/>
                <a:gd name="T123" fmla="*/ 384 h 24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78" h="2452">
                  <a:moveTo>
                    <a:pt x="0" y="1739"/>
                  </a:moveTo>
                  <a:lnTo>
                    <a:pt x="0" y="1710"/>
                  </a:lnTo>
                  <a:lnTo>
                    <a:pt x="47" y="1762"/>
                  </a:lnTo>
                  <a:lnTo>
                    <a:pt x="83" y="1804"/>
                  </a:lnTo>
                  <a:lnTo>
                    <a:pt x="97" y="1822"/>
                  </a:lnTo>
                  <a:lnTo>
                    <a:pt x="108" y="1836"/>
                  </a:lnTo>
                  <a:lnTo>
                    <a:pt x="114" y="1844"/>
                  </a:lnTo>
                  <a:lnTo>
                    <a:pt x="115" y="1848"/>
                  </a:lnTo>
                  <a:lnTo>
                    <a:pt x="111" y="1847"/>
                  </a:lnTo>
                  <a:lnTo>
                    <a:pt x="105" y="1842"/>
                  </a:lnTo>
                  <a:lnTo>
                    <a:pt x="94" y="1833"/>
                  </a:lnTo>
                  <a:lnTo>
                    <a:pt x="80" y="1820"/>
                  </a:lnTo>
                  <a:lnTo>
                    <a:pt x="44" y="1785"/>
                  </a:lnTo>
                  <a:lnTo>
                    <a:pt x="0" y="1739"/>
                  </a:lnTo>
                  <a:close/>
                  <a:moveTo>
                    <a:pt x="0" y="1661"/>
                  </a:moveTo>
                  <a:lnTo>
                    <a:pt x="0" y="1640"/>
                  </a:lnTo>
                  <a:lnTo>
                    <a:pt x="20" y="1660"/>
                  </a:lnTo>
                  <a:lnTo>
                    <a:pt x="43" y="1682"/>
                  </a:lnTo>
                  <a:lnTo>
                    <a:pt x="68" y="1708"/>
                  </a:lnTo>
                  <a:lnTo>
                    <a:pt x="95" y="1737"/>
                  </a:lnTo>
                  <a:lnTo>
                    <a:pt x="144" y="1790"/>
                  </a:lnTo>
                  <a:lnTo>
                    <a:pt x="182" y="1834"/>
                  </a:lnTo>
                  <a:lnTo>
                    <a:pt x="197" y="1853"/>
                  </a:lnTo>
                  <a:lnTo>
                    <a:pt x="207" y="1867"/>
                  </a:lnTo>
                  <a:lnTo>
                    <a:pt x="213" y="1877"/>
                  </a:lnTo>
                  <a:lnTo>
                    <a:pt x="215" y="1881"/>
                  </a:lnTo>
                  <a:lnTo>
                    <a:pt x="211" y="1880"/>
                  </a:lnTo>
                  <a:lnTo>
                    <a:pt x="202" y="1873"/>
                  </a:lnTo>
                  <a:lnTo>
                    <a:pt x="190" y="1863"/>
                  </a:lnTo>
                  <a:lnTo>
                    <a:pt x="174" y="1847"/>
                  </a:lnTo>
                  <a:lnTo>
                    <a:pt x="133" y="1807"/>
                  </a:lnTo>
                  <a:lnTo>
                    <a:pt x="84" y="1756"/>
                  </a:lnTo>
                  <a:lnTo>
                    <a:pt x="60" y="1730"/>
                  </a:lnTo>
                  <a:lnTo>
                    <a:pt x="38" y="1705"/>
                  </a:lnTo>
                  <a:lnTo>
                    <a:pt x="17" y="1681"/>
                  </a:lnTo>
                  <a:lnTo>
                    <a:pt x="0" y="1661"/>
                  </a:lnTo>
                  <a:close/>
                  <a:moveTo>
                    <a:pt x="0" y="1625"/>
                  </a:moveTo>
                  <a:lnTo>
                    <a:pt x="0" y="1594"/>
                  </a:lnTo>
                  <a:lnTo>
                    <a:pt x="43" y="1642"/>
                  </a:lnTo>
                  <a:lnTo>
                    <a:pt x="78" y="1683"/>
                  </a:lnTo>
                  <a:lnTo>
                    <a:pt x="91" y="1700"/>
                  </a:lnTo>
                  <a:lnTo>
                    <a:pt x="101" y="1713"/>
                  </a:lnTo>
                  <a:lnTo>
                    <a:pt x="106" y="1721"/>
                  </a:lnTo>
                  <a:lnTo>
                    <a:pt x="107" y="1725"/>
                  </a:lnTo>
                  <a:lnTo>
                    <a:pt x="104" y="1725"/>
                  </a:lnTo>
                  <a:lnTo>
                    <a:pt x="97" y="1720"/>
                  </a:lnTo>
                  <a:lnTo>
                    <a:pt x="88" y="1713"/>
                  </a:lnTo>
                  <a:lnTo>
                    <a:pt x="75" y="1701"/>
                  </a:lnTo>
                  <a:lnTo>
                    <a:pt x="41" y="1667"/>
                  </a:lnTo>
                  <a:lnTo>
                    <a:pt x="0" y="1625"/>
                  </a:lnTo>
                  <a:close/>
                  <a:moveTo>
                    <a:pt x="0" y="1573"/>
                  </a:moveTo>
                  <a:lnTo>
                    <a:pt x="0" y="1559"/>
                  </a:lnTo>
                  <a:lnTo>
                    <a:pt x="7" y="1568"/>
                  </a:lnTo>
                  <a:lnTo>
                    <a:pt x="11" y="1574"/>
                  </a:lnTo>
                  <a:lnTo>
                    <a:pt x="13" y="1579"/>
                  </a:lnTo>
                  <a:lnTo>
                    <a:pt x="13" y="1582"/>
                  </a:lnTo>
                  <a:lnTo>
                    <a:pt x="12" y="1582"/>
                  </a:lnTo>
                  <a:lnTo>
                    <a:pt x="10" y="1581"/>
                  </a:lnTo>
                  <a:lnTo>
                    <a:pt x="6" y="1578"/>
                  </a:lnTo>
                  <a:lnTo>
                    <a:pt x="0" y="1573"/>
                  </a:lnTo>
                  <a:close/>
                  <a:moveTo>
                    <a:pt x="0" y="1490"/>
                  </a:moveTo>
                  <a:lnTo>
                    <a:pt x="0" y="1460"/>
                  </a:lnTo>
                  <a:lnTo>
                    <a:pt x="11" y="1472"/>
                  </a:lnTo>
                  <a:lnTo>
                    <a:pt x="23" y="1484"/>
                  </a:lnTo>
                  <a:lnTo>
                    <a:pt x="36" y="1497"/>
                  </a:lnTo>
                  <a:lnTo>
                    <a:pt x="48" y="1511"/>
                  </a:lnTo>
                  <a:lnTo>
                    <a:pt x="90" y="1558"/>
                  </a:lnTo>
                  <a:lnTo>
                    <a:pt x="124" y="1598"/>
                  </a:lnTo>
                  <a:lnTo>
                    <a:pt x="137" y="1614"/>
                  </a:lnTo>
                  <a:lnTo>
                    <a:pt x="146" y="1627"/>
                  </a:lnTo>
                  <a:lnTo>
                    <a:pt x="151" y="1636"/>
                  </a:lnTo>
                  <a:lnTo>
                    <a:pt x="152" y="1640"/>
                  </a:lnTo>
                  <a:lnTo>
                    <a:pt x="149" y="1639"/>
                  </a:lnTo>
                  <a:lnTo>
                    <a:pt x="142" y="1635"/>
                  </a:lnTo>
                  <a:lnTo>
                    <a:pt x="130" y="1625"/>
                  </a:lnTo>
                  <a:lnTo>
                    <a:pt x="116" y="1612"/>
                  </a:lnTo>
                  <a:lnTo>
                    <a:pt x="79" y="1575"/>
                  </a:lnTo>
                  <a:lnTo>
                    <a:pt x="36" y="1530"/>
                  </a:lnTo>
                  <a:lnTo>
                    <a:pt x="26" y="1519"/>
                  </a:lnTo>
                  <a:lnTo>
                    <a:pt x="17" y="1510"/>
                  </a:lnTo>
                  <a:lnTo>
                    <a:pt x="9" y="1500"/>
                  </a:lnTo>
                  <a:lnTo>
                    <a:pt x="0" y="1490"/>
                  </a:lnTo>
                  <a:close/>
                  <a:moveTo>
                    <a:pt x="0" y="1441"/>
                  </a:moveTo>
                  <a:lnTo>
                    <a:pt x="0" y="1408"/>
                  </a:lnTo>
                  <a:lnTo>
                    <a:pt x="35" y="1448"/>
                  </a:lnTo>
                  <a:lnTo>
                    <a:pt x="62" y="1482"/>
                  </a:lnTo>
                  <a:lnTo>
                    <a:pt x="71" y="1495"/>
                  </a:lnTo>
                  <a:lnTo>
                    <a:pt x="79" y="1504"/>
                  </a:lnTo>
                  <a:lnTo>
                    <a:pt x="82" y="1512"/>
                  </a:lnTo>
                  <a:lnTo>
                    <a:pt x="83" y="1516"/>
                  </a:lnTo>
                  <a:lnTo>
                    <a:pt x="81" y="1516"/>
                  </a:lnTo>
                  <a:lnTo>
                    <a:pt x="76" y="1513"/>
                  </a:lnTo>
                  <a:lnTo>
                    <a:pt x="68" y="1506"/>
                  </a:lnTo>
                  <a:lnTo>
                    <a:pt x="57" y="1498"/>
                  </a:lnTo>
                  <a:lnTo>
                    <a:pt x="32" y="1473"/>
                  </a:lnTo>
                  <a:lnTo>
                    <a:pt x="0" y="1441"/>
                  </a:lnTo>
                  <a:close/>
                  <a:moveTo>
                    <a:pt x="0" y="1382"/>
                  </a:moveTo>
                  <a:lnTo>
                    <a:pt x="0" y="1361"/>
                  </a:lnTo>
                  <a:lnTo>
                    <a:pt x="12" y="1376"/>
                  </a:lnTo>
                  <a:lnTo>
                    <a:pt x="21" y="1388"/>
                  </a:lnTo>
                  <a:lnTo>
                    <a:pt x="25" y="1396"/>
                  </a:lnTo>
                  <a:lnTo>
                    <a:pt x="26" y="1401"/>
                  </a:lnTo>
                  <a:lnTo>
                    <a:pt x="24" y="1401"/>
                  </a:lnTo>
                  <a:lnTo>
                    <a:pt x="19" y="1397"/>
                  </a:lnTo>
                  <a:lnTo>
                    <a:pt x="10" y="1392"/>
                  </a:lnTo>
                  <a:lnTo>
                    <a:pt x="0" y="1382"/>
                  </a:lnTo>
                  <a:close/>
                  <a:moveTo>
                    <a:pt x="0" y="1209"/>
                  </a:moveTo>
                  <a:lnTo>
                    <a:pt x="0" y="1188"/>
                  </a:lnTo>
                  <a:lnTo>
                    <a:pt x="16" y="1202"/>
                  </a:lnTo>
                  <a:lnTo>
                    <a:pt x="36" y="1221"/>
                  </a:lnTo>
                  <a:lnTo>
                    <a:pt x="59" y="1244"/>
                  </a:lnTo>
                  <a:lnTo>
                    <a:pt x="82" y="1270"/>
                  </a:lnTo>
                  <a:lnTo>
                    <a:pt x="119" y="1311"/>
                  </a:lnTo>
                  <a:lnTo>
                    <a:pt x="147" y="1347"/>
                  </a:lnTo>
                  <a:lnTo>
                    <a:pt x="158" y="1361"/>
                  </a:lnTo>
                  <a:lnTo>
                    <a:pt x="165" y="1371"/>
                  </a:lnTo>
                  <a:lnTo>
                    <a:pt x="170" y="1380"/>
                  </a:lnTo>
                  <a:lnTo>
                    <a:pt x="170" y="1383"/>
                  </a:lnTo>
                  <a:lnTo>
                    <a:pt x="169" y="1384"/>
                  </a:lnTo>
                  <a:lnTo>
                    <a:pt x="166" y="1383"/>
                  </a:lnTo>
                  <a:lnTo>
                    <a:pt x="164" y="1382"/>
                  </a:lnTo>
                  <a:lnTo>
                    <a:pt x="160" y="1380"/>
                  </a:lnTo>
                  <a:lnTo>
                    <a:pt x="150" y="1373"/>
                  </a:lnTo>
                  <a:lnTo>
                    <a:pt x="138" y="1361"/>
                  </a:lnTo>
                  <a:lnTo>
                    <a:pt x="107" y="1330"/>
                  </a:lnTo>
                  <a:lnTo>
                    <a:pt x="69" y="1291"/>
                  </a:lnTo>
                  <a:lnTo>
                    <a:pt x="49" y="1268"/>
                  </a:lnTo>
                  <a:lnTo>
                    <a:pt x="30" y="1246"/>
                  </a:lnTo>
                  <a:lnTo>
                    <a:pt x="14" y="1226"/>
                  </a:lnTo>
                  <a:lnTo>
                    <a:pt x="0" y="1209"/>
                  </a:lnTo>
                  <a:close/>
                  <a:moveTo>
                    <a:pt x="0" y="1146"/>
                  </a:moveTo>
                  <a:lnTo>
                    <a:pt x="0" y="1120"/>
                  </a:lnTo>
                  <a:lnTo>
                    <a:pt x="14" y="1133"/>
                  </a:lnTo>
                  <a:lnTo>
                    <a:pt x="29" y="1148"/>
                  </a:lnTo>
                  <a:lnTo>
                    <a:pt x="46" y="1166"/>
                  </a:lnTo>
                  <a:lnTo>
                    <a:pt x="64" y="1186"/>
                  </a:lnTo>
                  <a:lnTo>
                    <a:pt x="98" y="1225"/>
                  </a:lnTo>
                  <a:lnTo>
                    <a:pt x="125" y="1259"/>
                  </a:lnTo>
                  <a:lnTo>
                    <a:pt x="136" y="1272"/>
                  </a:lnTo>
                  <a:lnTo>
                    <a:pt x="143" y="1283"/>
                  </a:lnTo>
                  <a:lnTo>
                    <a:pt x="147" y="1292"/>
                  </a:lnTo>
                  <a:lnTo>
                    <a:pt x="148" y="1295"/>
                  </a:lnTo>
                  <a:lnTo>
                    <a:pt x="147" y="1296"/>
                  </a:lnTo>
                  <a:lnTo>
                    <a:pt x="145" y="1295"/>
                  </a:lnTo>
                  <a:lnTo>
                    <a:pt x="142" y="1294"/>
                  </a:lnTo>
                  <a:lnTo>
                    <a:pt x="138" y="1292"/>
                  </a:lnTo>
                  <a:lnTo>
                    <a:pt x="129" y="1284"/>
                  </a:lnTo>
                  <a:lnTo>
                    <a:pt x="117" y="1273"/>
                  </a:lnTo>
                  <a:lnTo>
                    <a:pt x="87" y="1244"/>
                  </a:lnTo>
                  <a:lnTo>
                    <a:pt x="51" y="1205"/>
                  </a:lnTo>
                  <a:lnTo>
                    <a:pt x="37" y="1189"/>
                  </a:lnTo>
                  <a:lnTo>
                    <a:pt x="24" y="1174"/>
                  </a:lnTo>
                  <a:lnTo>
                    <a:pt x="11" y="1160"/>
                  </a:lnTo>
                  <a:lnTo>
                    <a:pt x="0" y="1146"/>
                  </a:lnTo>
                  <a:close/>
                  <a:moveTo>
                    <a:pt x="0" y="1078"/>
                  </a:moveTo>
                  <a:lnTo>
                    <a:pt x="0" y="1050"/>
                  </a:lnTo>
                  <a:lnTo>
                    <a:pt x="13" y="1063"/>
                  </a:lnTo>
                  <a:lnTo>
                    <a:pt x="26" y="1076"/>
                  </a:lnTo>
                  <a:lnTo>
                    <a:pt x="40" y="1091"/>
                  </a:lnTo>
                  <a:lnTo>
                    <a:pt x="55" y="1108"/>
                  </a:lnTo>
                  <a:lnTo>
                    <a:pt x="89" y="1146"/>
                  </a:lnTo>
                  <a:lnTo>
                    <a:pt x="116" y="1179"/>
                  </a:lnTo>
                  <a:lnTo>
                    <a:pt x="124" y="1192"/>
                  </a:lnTo>
                  <a:lnTo>
                    <a:pt x="132" y="1203"/>
                  </a:lnTo>
                  <a:lnTo>
                    <a:pt x="135" y="1211"/>
                  </a:lnTo>
                  <a:lnTo>
                    <a:pt x="136" y="1215"/>
                  </a:lnTo>
                  <a:lnTo>
                    <a:pt x="135" y="1215"/>
                  </a:lnTo>
                  <a:lnTo>
                    <a:pt x="133" y="1215"/>
                  </a:lnTo>
                  <a:lnTo>
                    <a:pt x="130" y="1213"/>
                  </a:lnTo>
                  <a:lnTo>
                    <a:pt x="127" y="1211"/>
                  </a:lnTo>
                  <a:lnTo>
                    <a:pt x="118" y="1204"/>
                  </a:lnTo>
                  <a:lnTo>
                    <a:pt x="106" y="1193"/>
                  </a:lnTo>
                  <a:lnTo>
                    <a:pt x="78" y="1165"/>
                  </a:lnTo>
                  <a:lnTo>
                    <a:pt x="43" y="1129"/>
                  </a:lnTo>
                  <a:lnTo>
                    <a:pt x="32" y="1116"/>
                  </a:lnTo>
                  <a:lnTo>
                    <a:pt x="21" y="1103"/>
                  </a:lnTo>
                  <a:lnTo>
                    <a:pt x="10" y="1090"/>
                  </a:lnTo>
                  <a:lnTo>
                    <a:pt x="0" y="1078"/>
                  </a:lnTo>
                  <a:close/>
                  <a:moveTo>
                    <a:pt x="0" y="1006"/>
                  </a:moveTo>
                  <a:lnTo>
                    <a:pt x="0" y="979"/>
                  </a:lnTo>
                  <a:lnTo>
                    <a:pt x="13" y="992"/>
                  </a:lnTo>
                  <a:lnTo>
                    <a:pt x="27" y="1006"/>
                  </a:lnTo>
                  <a:lnTo>
                    <a:pt x="42" y="1022"/>
                  </a:lnTo>
                  <a:lnTo>
                    <a:pt x="59" y="1039"/>
                  </a:lnTo>
                  <a:lnTo>
                    <a:pt x="91" y="1076"/>
                  </a:lnTo>
                  <a:lnTo>
                    <a:pt x="116" y="1108"/>
                  </a:lnTo>
                  <a:lnTo>
                    <a:pt x="124" y="1120"/>
                  </a:lnTo>
                  <a:lnTo>
                    <a:pt x="132" y="1131"/>
                  </a:lnTo>
                  <a:lnTo>
                    <a:pt x="135" y="1138"/>
                  </a:lnTo>
                  <a:lnTo>
                    <a:pt x="135" y="1143"/>
                  </a:lnTo>
                  <a:lnTo>
                    <a:pt x="134" y="1143"/>
                  </a:lnTo>
                  <a:lnTo>
                    <a:pt x="132" y="1143"/>
                  </a:lnTo>
                  <a:lnTo>
                    <a:pt x="130" y="1141"/>
                  </a:lnTo>
                  <a:lnTo>
                    <a:pt x="127" y="1138"/>
                  </a:lnTo>
                  <a:lnTo>
                    <a:pt x="118" y="1132"/>
                  </a:lnTo>
                  <a:lnTo>
                    <a:pt x="107" y="1122"/>
                  </a:lnTo>
                  <a:lnTo>
                    <a:pt x="79" y="1095"/>
                  </a:lnTo>
                  <a:lnTo>
                    <a:pt x="46" y="1060"/>
                  </a:lnTo>
                  <a:lnTo>
                    <a:pt x="33" y="1046"/>
                  </a:lnTo>
                  <a:lnTo>
                    <a:pt x="21" y="1032"/>
                  </a:lnTo>
                  <a:lnTo>
                    <a:pt x="10" y="1019"/>
                  </a:lnTo>
                  <a:lnTo>
                    <a:pt x="0" y="1006"/>
                  </a:lnTo>
                  <a:close/>
                  <a:moveTo>
                    <a:pt x="0" y="927"/>
                  </a:moveTo>
                  <a:lnTo>
                    <a:pt x="0" y="906"/>
                  </a:lnTo>
                  <a:lnTo>
                    <a:pt x="14" y="918"/>
                  </a:lnTo>
                  <a:lnTo>
                    <a:pt x="30" y="934"/>
                  </a:lnTo>
                  <a:lnTo>
                    <a:pt x="50" y="955"/>
                  </a:lnTo>
                  <a:lnTo>
                    <a:pt x="71" y="978"/>
                  </a:lnTo>
                  <a:lnTo>
                    <a:pt x="102" y="1013"/>
                  </a:lnTo>
                  <a:lnTo>
                    <a:pt x="127" y="1043"/>
                  </a:lnTo>
                  <a:lnTo>
                    <a:pt x="135" y="1056"/>
                  </a:lnTo>
                  <a:lnTo>
                    <a:pt x="141" y="1066"/>
                  </a:lnTo>
                  <a:lnTo>
                    <a:pt x="145" y="1074"/>
                  </a:lnTo>
                  <a:lnTo>
                    <a:pt x="145" y="1077"/>
                  </a:lnTo>
                  <a:lnTo>
                    <a:pt x="144" y="1078"/>
                  </a:lnTo>
                  <a:lnTo>
                    <a:pt x="142" y="1078"/>
                  </a:lnTo>
                  <a:lnTo>
                    <a:pt x="139" y="1076"/>
                  </a:lnTo>
                  <a:lnTo>
                    <a:pt x="136" y="1074"/>
                  </a:lnTo>
                  <a:lnTo>
                    <a:pt x="128" y="1067"/>
                  </a:lnTo>
                  <a:lnTo>
                    <a:pt x="117" y="1059"/>
                  </a:lnTo>
                  <a:lnTo>
                    <a:pt x="91" y="1033"/>
                  </a:lnTo>
                  <a:lnTo>
                    <a:pt x="59" y="998"/>
                  </a:lnTo>
                  <a:lnTo>
                    <a:pt x="41" y="978"/>
                  </a:lnTo>
                  <a:lnTo>
                    <a:pt x="25" y="959"/>
                  </a:lnTo>
                  <a:lnTo>
                    <a:pt x="11" y="942"/>
                  </a:lnTo>
                  <a:lnTo>
                    <a:pt x="0" y="927"/>
                  </a:lnTo>
                  <a:close/>
                  <a:moveTo>
                    <a:pt x="0" y="754"/>
                  </a:moveTo>
                  <a:lnTo>
                    <a:pt x="0" y="744"/>
                  </a:lnTo>
                  <a:lnTo>
                    <a:pt x="3" y="751"/>
                  </a:lnTo>
                  <a:lnTo>
                    <a:pt x="3" y="754"/>
                  </a:lnTo>
                  <a:lnTo>
                    <a:pt x="2" y="755"/>
                  </a:lnTo>
                  <a:lnTo>
                    <a:pt x="0" y="754"/>
                  </a:lnTo>
                  <a:close/>
                  <a:moveTo>
                    <a:pt x="0" y="678"/>
                  </a:moveTo>
                  <a:lnTo>
                    <a:pt x="0" y="645"/>
                  </a:lnTo>
                  <a:lnTo>
                    <a:pt x="22" y="671"/>
                  </a:lnTo>
                  <a:lnTo>
                    <a:pt x="38" y="694"/>
                  </a:lnTo>
                  <a:lnTo>
                    <a:pt x="44" y="702"/>
                  </a:lnTo>
                  <a:lnTo>
                    <a:pt x="48" y="710"/>
                  </a:lnTo>
                  <a:lnTo>
                    <a:pt x="50" y="715"/>
                  </a:lnTo>
                  <a:lnTo>
                    <a:pt x="50" y="719"/>
                  </a:lnTo>
                  <a:lnTo>
                    <a:pt x="49" y="719"/>
                  </a:lnTo>
                  <a:lnTo>
                    <a:pt x="44" y="717"/>
                  </a:lnTo>
                  <a:lnTo>
                    <a:pt x="40" y="714"/>
                  </a:lnTo>
                  <a:lnTo>
                    <a:pt x="34" y="710"/>
                  </a:lnTo>
                  <a:lnTo>
                    <a:pt x="19" y="696"/>
                  </a:lnTo>
                  <a:lnTo>
                    <a:pt x="0" y="678"/>
                  </a:lnTo>
                  <a:close/>
                  <a:moveTo>
                    <a:pt x="0" y="580"/>
                  </a:moveTo>
                  <a:lnTo>
                    <a:pt x="0" y="557"/>
                  </a:lnTo>
                  <a:lnTo>
                    <a:pt x="11" y="566"/>
                  </a:lnTo>
                  <a:lnTo>
                    <a:pt x="23" y="577"/>
                  </a:lnTo>
                  <a:lnTo>
                    <a:pt x="36" y="591"/>
                  </a:lnTo>
                  <a:lnTo>
                    <a:pt x="49" y="606"/>
                  </a:lnTo>
                  <a:lnTo>
                    <a:pt x="74" y="635"/>
                  </a:lnTo>
                  <a:lnTo>
                    <a:pt x="92" y="660"/>
                  </a:lnTo>
                  <a:lnTo>
                    <a:pt x="100" y="671"/>
                  </a:lnTo>
                  <a:lnTo>
                    <a:pt x="104" y="679"/>
                  </a:lnTo>
                  <a:lnTo>
                    <a:pt x="106" y="685"/>
                  </a:lnTo>
                  <a:lnTo>
                    <a:pt x="106" y="688"/>
                  </a:lnTo>
                  <a:lnTo>
                    <a:pt x="105" y="689"/>
                  </a:lnTo>
                  <a:lnTo>
                    <a:pt x="104" y="688"/>
                  </a:lnTo>
                  <a:lnTo>
                    <a:pt x="102" y="688"/>
                  </a:lnTo>
                  <a:lnTo>
                    <a:pt x="98" y="686"/>
                  </a:lnTo>
                  <a:lnTo>
                    <a:pt x="92" y="682"/>
                  </a:lnTo>
                  <a:lnTo>
                    <a:pt x="83" y="674"/>
                  </a:lnTo>
                  <a:lnTo>
                    <a:pt x="62" y="653"/>
                  </a:lnTo>
                  <a:lnTo>
                    <a:pt x="37" y="626"/>
                  </a:lnTo>
                  <a:lnTo>
                    <a:pt x="26" y="614"/>
                  </a:lnTo>
                  <a:lnTo>
                    <a:pt x="16" y="602"/>
                  </a:lnTo>
                  <a:lnTo>
                    <a:pt x="8" y="591"/>
                  </a:lnTo>
                  <a:lnTo>
                    <a:pt x="0" y="580"/>
                  </a:lnTo>
                  <a:close/>
                  <a:moveTo>
                    <a:pt x="0" y="477"/>
                  </a:moveTo>
                  <a:lnTo>
                    <a:pt x="0" y="457"/>
                  </a:lnTo>
                  <a:lnTo>
                    <a:pt x="7" y="466"/>
                  </a:lnTo>
                  <a:lnTo>
                    <a:pt x="10" y="474"/>
                  </a:lnTo>
                  <a:lnTo>
                    <a:pt x="12" y="479"/>
                  </a:lnTo>
                  <a:lnTo>
                    <a:pt x="12" y="482"/>
                  </a:lnTo>
                  <a:lnTo>
                    <a:pt x="11" y="483"/>
                  </a:lnTo>
                  <a:lnTo>
                    <a:pt x="9" y="482"/>
                  </a:lnTo>
                  <a:lnTo>
                    <a:pt x="5" y="480"/>
                  </a:lnTo>
                  <a:lnTo>
                    <a:pt x="0" y="477"/>
                  </a:lnTo>
                  <a:close/>
                  <a:moveTo>
                    <a:pt x="0" y="376"/>
                  </a:moveTo>
                  <a:lnTo>
                    <a:pt x="0" y="353"/>
                  </a:lnTo>
                  <a:lnTo>
                    <a:pt x="10" y="361"/>
                  </a:lnTo>
                  <a:lnTo>
                    <a:pt x="20" y="372"/>
                  </a:lnTo>
                  <a:lnTo>
                    <a:pt x="32" y="384"/>
                  </a:lnTo>
                  <a:lnTo>
                    <a:pt x="43" y="398"/>
                  </a:lnTo>
                  <a:lnTo>
                    <a:pt x="65" y="423"/>
                  </a:lnTo>
                  <a:lnTo>
                    <a:pt x="81" y="446"/>
                  </a:lnTo>
                  <a:lnTo>
                    <a:pt x="87" y="454"/>
                  </a:lnTo>
                  <a:lnTo>
                    <a:pt x="91" y="462"/>
                  </a:lnTo>
                  <a:lnTo>
                    <a:pt x="93" y="467"/>
                  </a:lnTo>
                  <a:lnTo>
                    <a:pt x="93" y="470"/>
                  </a:lnTo>
                  <a:lnTo>
                    <a:pt x="91" y="471"/>
                  </a:lnTo>
                  <a:lnTo>
                    <a:pt x="87" y="469"/>
                  </a:lnTo>
                  <a:lnTo>
                    <a:pt x="80" y="465"/>
                  </a:lnTo>
                  <a:lnTo>
                    <a:pt x="73" y="458"/>
                  </a:lnTo>
                  <a:lnTo>
                    <a:pt x="54" y="440"/>
                  </a:lnTo>
                  <a:lnTo>
                    <a:pt x="33" y="416"/>
                  </a:lnTo>
                  <a:lnTo>
                    <a:pt x="23" y="406"/>
                  </a:lnTo>
                  <a:lnTo>
                    <a:pt x="15" y="395"/>
                  </a:lnTo>
                  <a:lnTo>
                    <a:pt x="7" y="385"/>
                  </a:lnTo>
                  <a:lnTo>
                    <a:pt x="0" y="376"/>
                  </a:lnTo>
                  <a:close/>
                  <a:moveTo>
                    <a:pt x="0" y="267"/>
                  </a:moveTo>
                  <a:lnTo>
                    <a:pt x="0" y="238"/>
                  </a:lnTo>
                  <a:lnTo>
                    <a:pt x="19" y="261"/>
                  </a:lnTo>
                  <a:lnTo>
                    <a:pt x="34" y="280"/>
                  </a:lnTo>
                  <a:lnTo>
                    <a:pt x="38" y="289"/>
                  </a:lnTo>
                  <a:lnTo>
                    <a:pt x="42" y="296"/>
                  </a:lnTo>
                  <a:lnTo>
                    <a:pt x="43" y="300"/>
                  </a:lnTo>
                  <a:lnTo>
                    <a:pt x="43" y="303"/>
                  </a:lnTo>
                  <a:lnTo>
                    <a:pt x="42" y="304"/>
                  </a:lnTo>
                  <a:lnTo>
                    <a:pt x="39" y="303"/>
                  </a:lnTo>
                  <a:lnTo>
                    <a:pt x="35" y="301"/>
                  </a:lnTo>
                  <a:lnTo>
                    <a:pt x="29" y="297"/>
                  </a:lnTo>
                  <a:lnTo>
                    <a:pt x="16" y="285"/>
                  </a:lnTo>
                  <a:lnTo>
                    <a:pt x="0" y="267"/>
                  </a:lnTo>
                  <a:close/>
                  <a:moveTo>
                    <a:pt x="0" y="148"/>
                  </a:moveTo>
                  <a:lnTo>
                    <a:pt x="0" y="123"/>
                  </a:lnTo>
                  <a:lnTo>
                    <a:pt x="10" y="137"/>
                  </a:lnTo>
                  <a:lnTo>
                    <a:pt x="16" y="148"/>
                  </a:lnTo>
                  <a:lnTo>
                    <a:pt x="21" y="155"/>
                  </a:lnTo>
                  <a:lnTo>
                    <a:pt x="21" y="161"/>
                  </a:lnTo>
                  <a:lnTo>
                    <a:pt x="19" y="161"/>
                  </a:lnTo>
                  <a:lnTo>
                    <a:pt x="14" y="158"/>
                  </a:lnTo>
                  <a:lnTo>
                    <a:pt x="8" y="154"/>
                  </a:lnTo>
                  <a:lnTo>
                    <a:pt x="0" y="148"/>
                  </a:lnTo>
                  <a:close/>
                  <a:moveTo>
                    <a:pt x="0" y="25"/>
                  </a:moveTo>
                  <a:lnTo>
                    <a:pt x="0" y="0"/>
                  </a:lnTo>
                  <a:lnTo>
                    <a:pt x="10" y="14"/>
                  </a:lnTo>
                  <a:lnTo>
                    <a:pt x="17" y="26"/>
                  </a:lnTo>
                  <a:lnTo>
                    <a:pt x="21" y="30"/>
                  </a:lnTo>
                  <a:lnTo>
                    <a:pt x="22" y="34"/>
                  </a:lnTo>
                  <a:lnTo>
                    <a:pt x="23" y="38"/>
                  </a:lnTo>
                  <a:lnTo>
                    <a:pt x="23" y="39"/>
                  </a:lnTo>
                  <a:lnTo>
                    <a:pt x="22" y="40"/>
                  </a:lnTo>
                  <a:lnTo>
                    <a:pt x="20" y="40"/>
                  </a:lnTo>
                  <a:lnTo>
                    <a:pt x="17" y="39"/>
                  </a:lnTo>
                  <a:lnTo>
                    <a:pt x="15" y="38"/>
                  </a:lnTo>
                  <a:lnTo>
                    <a:pt x="9" y="32"/>
                  </a:lnTo>
                  <a:lnTo>
                    <a:pt x="0" y="25"/>
                  </a:lnTo>
                  <a:close/>
                  <a:moveTo>
                    <a:pt x="678" y="376"/>
                  </a:moveTo>
                  <a:lnTo>
                    <a:pt x="678" y="395"/>
                  </a:lnTo>
                  <a:lnTo>
                    <a:pt x="674" y="387"/>
                  </a:lnTo>
                  <a:lnTo>
                    <a:pt x="672" y="382"/>
                  </a:lnTo>
                  <a:lnTo>
                    <a:pt x="670" y="378"/>
                  </a:lnTo>
                  <a:lnTo>
                    <a:pt x="671" y="374"/>
                  </a:lnTo>
                  <a:lnTo>
                    <a:pt x="672" y="374"/>
                  </a:lnTo>
                  <a:lnTo>
                    <a:pt x="673" y="374"/>
                  </a:lnTo>
                  <a:lnTo>
                    <a:pt x="675" y="374"/>
                  </a:lnTo>
                  <a:lnTo>
                    <a:pt x="678" y="376"/>
                  </a:lnTo>
                  <a:close/>
                  <a:moveTo>
                    <a:pt x="678" y="511"/>
                  </a:moveTo>
                  <a:lnTo>
                    <a:pt x="678" y="538"/>
                  </a:lnTo>
                  <a:lnTo>
                    <a:pt x="667" y="524"/>
                  </a:lnTo>
                  <a:lnTo>
                    <a:pt x="660" y="512"/>
                  </a:lnTo>
                  <a:lnTo>
                    <a:pt x="657" y="507"/>
                  </a:lnTo>
                  <a:lnTo>
                    <a:pt x="655" y="503"/>
                  </a:lnTo>
                  <a:lnTo>
                    <a:pt x="654" y="499"/>
                  </a:lnTo>
                  <a:lnTo>
                    <a:pt x="655" y="497"/>
                  </a:lnTo>
                  <a:lnTo>
                    <a:pt x="655" y="497"/>
                  </a:lnTo>
                  <a:lnTo>
                    <a:pt x="658" y="497"/>
                  </a:lnTo>
                  <a:lnTo>
                    <a:pt x="660" y="497"/>
                  </a:lnTo>
                  <a:lnTo>
                    <a:pt x="663" y="499"/>
                  </a:lnTo>
                  <a:lnTo>
                    <a:pt x="670" y="504"/>
                  </a:lnTo>
                  <a:lnTo>
                    <a:pt x="678" y="511"/>
                  </a:lnTo>
                  <a:close/>
                  <a:moveTo>
                    <a:pt x="678" y="646"/>
                  </a:moveTo>
                  <a:lnTo>
                    <a:pt x="678" y="670"/>
                  </a:lnTo>
                  <a:lnTo>
                    <a:pt x="672" y="659"/>
                  </a:lnTo>
                  <a:lnTo>
                    <a:pt x="667" y="652"/>
                  </a:lnTo>
                  <a:lnTo>
                    <a:pt x="665" y="645"/>
                  </a:lnTo>
                  <a:lnTo>
                    <a:pt x="665" y="642"/>
                  </a:lnTo>
                  <a:lnTo>
                    <a:pt x="666" y="641"/>
                  </a:lnTo>
                  <a:lnTo>
                    <a:pt x="670" y="641"/>
                  </a:lnTo>
                  <a:lnTo>
                    <a:pt x="674" y="643"/>
                  </a:lnTo>
                  <a:lnTo>
                    <a:pt x="678" y="646"/>
                  </a:lnTo>
                  <a:close/>
                  <a:moveTo>
                    <a:pt x="678" y="883"/>
                  </a:moveTo>
                  <a:lnTo>
                    <a:pt x="678" y="918"/>
                  </a:lnTo>
                  <a:lnTo>
                    <a:pt x="671" y="910"/>
                  </a:lnTo>
                  <a:lnTo>
                    <a:pt x="663" y="901"/>
                  </a:lnTo>
                  <a:lnTo>
                    <a:pt x="639" y="875"/>
                  </a:lnTo>
                  <a:lnTo>
                    <a:pt x="622" y="851"/>
                  </a:lnTo>
                  <a:lnTo>
                    <a:pt x="616" y="842"/>
                  </a:lnTo>
                  <a:lnTo>
                    <a:pt x="611" y="834"/>
                  </a:lnTo>
                  <a:lnTo>
                    <a:pt x="608" y="828"/>
                  </a:lnTo>
                  <a:lnTo>
                    <a:pt x="608" y="824"/>
                  </a:lnTo>
                  <a:lnTo>
                    <a:pt x="609" y="823"/>
                  </a:lnTo>
                  <a:lnTo>
                    <a:pt x="611" y="823"/>
                  </a:lnTo>
                  <a:lnTo>
                    <a:pt x="613" y="824"/>
                  </a:lnTo>
                  <a:lnTo>
                    <a:pt x="616" y="825"/>
                  </a:lnTo>
                  <a:lnTo>
                    <a:pt x="622" y="830"/>
                  </a:lnTo>
                  <a:lnTo>
                    <a:pt x="631" y="836"/>
                  </a:lnTo>
                  <a:lnTo>
                    <a:pt x="652" y="856"/>
                  </a:lnTo>
                  <a:lnTo>
                    <a:pt x="676" y="880"/>
                  </a:lnTo>
                  <a:lnTo>
                    <a:pt x="678" y="883"/>
                  </a:lnTo>
                  <a:close/>
                  <a:moveTo>
                    <a:pt x="678" y="1103"/>
                  </a:moveTo>
                  <a:lnTo>
                    <a:pt x="678" y="1139"/>
                  </a:lnTo>
                  <a:lnTo>
                    <a:pt x="654" y="1111"/>
                  </a:lnTo>
                  <a:lnTo>
                    <a:pt x="636" y="1088"/>
                  </a:lnTo>
                  <a:lnTo>
                    <a:pt x="630" y="1078"/>
                  </a:lnTo>
                  <a:lnTo>
                    <a:pt x="625" y="1069"/>
                  </a:lnTo>
                  <a:lnTo>
                    <a:pt x="623" y="1064"/>
                  </a:lnTo>
                  <a:lnTo>
                    <a:pt x="623" y="1061"/>
                  </a:lnTo>
                  <a:lnTo>
                    <a:pt x="625" y="1060"/>
                  </a:lnTo>
                  <a:lnTo>
                    <a:pt x="628" y="1061"/>
                  </a:lnTo>
                  <a:lnTo>
                    <a:pt x="634" y="1064"/>
                  </a:lnTo>
                  <a:lnTo>
                    <a:pt x="640" y="1068"/>
                  </a:lnTo>
                  <a:lnTo>
                    <a:pt x="658" y="1082"/>
                  </a:lnTo>
                  <a:lnTo>
                    <a:pt x="678" y="1103"/>
                  </a:lnTo>
                  <a:close/>
                  <a:moveTo>
                    <a:pt x="678" y="1204"/>
                  </a:moveTo>
                  <a:lnTo>
                    <a:pt x="678" y="1236"/>
                  </a:lnTo>
                  <a:lnTo>
                    <a:pt x="667" y="1226"/>
                  </a:lnTo>
                  <a:lnTo>
                    <a:pt x="655" y="1215"/>
                  </a:lnTo>
                  <a:lnTo>
                    <a:pt x="643" y="1202"/>
                  </a:lnTo>
                  <a:lnTo>
                    <a:pt x="630" y="1188"/>
                  </a:lnTo>
                  <a:lnTo>
                    <a:pt x="614" y="1172"/>
                  </a:lnTo>
                  <a:lnTo>
                    <a:pt x="602" y="1157"/>
                  </a:lnTo>
                  <a:lnTo>
                    <a:pt x="590" y="1142"/>
                  </a:lnTo>
                  <a:lnTo>
                    <a:pt x="580" y="1129"/>
                  </a:lnTo>
                  <a:lnTo>
                    <a:pt x="572" y="1118"/>
                  </a:lnTo>
                  <a:lnTo>
                    <a:pt x="567" y="1108"/>
                  </a:lnTo>
                  <a:lnTo>
                    <a:pt x="564" y="1102"/>
                  </a:lnTo>
                  <a:lnTo>
                    <a:pt x="564" y="1097"/>
                  </a:lnTo>
                  <a:lnTo>
                    <a:pt x="565" y="1097"/>
                  </a:lnTo>
                  <a:lnTo>
                    <a:pt x="567" y="1097"/>
                  </a:lnTo>
                  <a:lnTo>
                    <a:pt x="569" y="1098"/>
                  </a:lnTo>
                  <a:lnTo>
                    <a:pt x="572" y="1100"/>
                  </a:lnTo>
                  <a:lnTo>
                    <a:pt x="580" y="1105"/>
                  </a:lnTo>
                  <a:lnTo>
                    <a:pt x="590" y="1112"/>
                  </a:lnTo>
                  <a:lnTo>
                    <a:pt x="614" y="1135"/>
                  </a:lnTo>
                  <a:lnTo>
                    <a:pt x="644" y="1165"/>
                  </a:lnTo>
                  <a:lnTo>
                    <a:pt x="653" y="1175"/>
                  </a:lnTo>
                  <a:lnTo>
                    <a:pt x="662" y="1186"/>
                  </a:lnTo>
                  <a:lnTo>
                    <a:pt x="671" y="1196"/>
                  </a:lnTo>
                  <a:lnTo>
                    <a:pt x="678" y="1204"/>
                  </a:lnTo>
                  <a:close/>
                  <a:moveTo>
                    <a:pt x="678" y="1485"/>
                  </a:moveTo>
                  <a:lnTo>
                    <a:pt x="678" y="1506"/>
                  </a:lnTo>
                  <a:lnTo>
                    <a:pt x="672" y="1497"/>
                  </a:lnTo>
                  <a:lnTo>
                    <a:pt x="667" y="1489"/>
                  </a:lnTo>
                  <a:lnTo>
                    <a:pt x="664" y="1483"/>
                  </a:lnTo>
                  <a:lnTo>
                    <a:pt x="664" y="1479"/>
                  </a:lnTo>
                  <a:lnTo>
                    <a:pt x="666" y="1479"/>
                  </a:lnTo>
                  <a:lnTo>
                    <a:pt x="670" y="1479"/>
                  </a:lnTo>
                  <a:lnTo>
                    <a:pt x="673" y="1482"/>
                  </a:lnTo>
                  <a:lnTo>
                    <a:pt x="678" y="1485"/>
                  </a:lnTo>
                  <a:close/>
                  <a:moveTo>
                    <a:pt x="678" y="1564"/>
                  </a:moveTo>
                  <a:lnTo>
                    <a:pt x="678" y="1591"/>
                  </a:lnTo>
                  <a:lnTo>
                    <a:pt x="667" y="1577"/>
                  </a:lnTo>
                  <a:lnTo>
                    <a:pt x="660" y="1565"/>
                  </a:lnTo>
                  <a:lnTo>
                    <a:pt x="658" y="1560"/>
                  </a:lnTo>
                  <a:lnTo>
                    <a:pt x="655" y="1556"/>
                  </a:lnTo>
                  <a:lnTo>
                    <a:pt x="654" y="1554"/>
                  </a:lnTo>
                  <a:lnTo>
                    <a:pt x="655" y="1552"/>
                  </a:lnTo>
                  <a:lnTo>
                    <a:pt x="655" y="1551"/>
                  </a:lnTo>
                  <a:lnTo>
                    <a:pt x="658" y="1551"/>
                  </a:lnTo>
                  <a:lnTo>
                    <a:pt x="660" y="1552"/>
                  </a:lnTo>
                  <a:lnTo>
                    <a:pt x="662" y="1553"/>
                  </a:lnTo>
                  <a:lnTo>
                    <a:pt x="670" y="1557"/>
                  </a:lnTo>
                  <a:lnTo>
                    <a:pt x="678" y="1564"/>
                  </a:lnTo>
                  <a:close/>
                  <a:moveTo>
                    <a:pt x="678" y="1642"/>
                  </a:moveTo>
                  <a:lnTo>
                    <a:pt x="678" y="1667"/>
                  </a:lnTo>
                  <a:lnTo>
                    <a:pt x="668" y="1653"/>
                  </a:lnTo>
                  <a:lnTo>
                    <a:pt x="661" y="1643"/>
                  </a:lnTo>
                  <a:lnTo>
                    <a:pt x="658" y="1635"/>
                  </a:lnTo>
                  <a:lnTo>
                    <a:pt x="657" y="1632"/>
                  </a:lnTo>
                  <a:lnTo>
                    <a:pt x="659" y="1630"/>
                  </a:lnTo>
                  <a:lnTo>
                    <a:pt x="664" y="1633"/>
                  </a:lnTo>
                  <a:lnTo>
                    <a:pt x="670" y="1636"/>
                  </a:lnTo>
                  <a:lnTo>
                    <a:pt x="678" y="1642"/>
                  </a:lnTo>
                  <a:close/>
                  <a:moveTo>
                    <a:pt x="678" y="1720"/>
                  </a:moveTo>
                  <a:lnTo>
                    <a:pt x="678" y="1736"/>
                  </a:lnTo>
                  <a:lnTo>
                    <a:pt x="674" y="1730"/>
                  </a:lnTo>
                  <a:lnTo>
                    <a:pt x="671" y="1724"/>
                  </a:lnTo>
                  <a:lnTo>
                    <a:pt x="670" y="1720"/>
                  </a:lnTo>
                  <a:lnTo>
                    <a:pt x="670" y="1718"/>
                  </a:lnTo>
                  <a:lnTo>
                    <a:pt x="671" y="1718"/>
                  </a:lnTo>
                  <a:lnTo>
                    <a:pt x="673" y="1718"/>
                  </a:lnTo>
                  <a:lnTo>
                    <a:pt x="675" y="1719"/>
                  </a:lnTo>
                  <a:lnTo>
                    <a:pt x="678" y="1720"/>
                  </a:lnTo>
                  <a:close/>
                  <a:moveTo>
                    <a:pt x="678" y="1911"/>
                  </a:moveTo>
                  <a:lnTo>
                    <a:pt x="678" y="1938"/>
                  </a:lnTo>
                  <a:lnTo>
                    <a:pt x="661" y="1922"/>
                  </a:lnTo>
                  <a:lnTo>
                    <a:pt x="641" y="1904"/>
                  </a:lnTo>
                  <a:lnTo>
                    <a:pt x="620" y="1882"/>
                  </a:lnTo>
                  <a:lnTo>
                    <a:pt x="596" y="1858"/>
                  </a:lnTo>
                  <a:lnTo>
                    <a:pt x="555" y="1814"/>
                  </a:lnTo>
                  <a:lnTo>
                    <a:pt x="523" y="1776"/>
                  </a:lnTo>
                  <a:lnTo>
                    <a:pt x="511" y="1760"/>
                  </a:lnTo>
                  <a:lnTo>
                    <a:pt x="502" y="1748"/>
                  </a:lnTo>
                  <a:lnTo>
                    <a:pt x="499" y="1744"/>
                  </a:lnTo>
                  <a:lnTo>
                    <a:pt x="498" y="1739"/>
                  </a:lnTo>
                  <a:lnTo>
                    <a:pt x="497" y="1736"/>
                  </a:lnTo>
                  <a:lnTo>
                    <a:pt x="497" y="1735"/>
                  </a:lnTo>
                  <a:lnTo>
                    <a:pt x="498" y="1734"/>
                  </a:lnTo>
                  <a:lnTo>
                    <a:pt x="500" y="1735"/>
                  </a:lnTo>
                  <a:lnTo>
                    <a:pt x="503" y="1736"/>
                  </a:lnTo>
                  <a:lnTo>
                    <a:pt x="508" y="1739"/>
                  </a:lnTo>
                  <a:lnTo>
                    <a:pt x="518" y="1748"/>
                  </a:lnTo>
                  <a:lnTo>
                    <a:pt x="532" y="1760"/>
                  </a:lnTo>
                  <a:lnTo>
                    <a:pt x="568" y="1793"/>
                  </a:lnTo>
                  <a:lnTo>
                    <a:pt x="610" y="1836"/>
                  </a:lnTo>
                  <a:lnTo>
                    <a:pt x="630" y="1856"/>
                  </a:lnTo>
                  <a:lnTo>
                    <a:pt x="648" y="1877"/>
                  </a:lnTo>
                  <a:lnTo>
                    <a:pt x="664" y="1895"/>
                  </a:lnTo>
                  <a:lnTo>
                    <a:pt x="678" y="1911"/>
                  </a:lnTo>
                  <a:close/>
                  <a:moveTo>
                    <a:pt x="678" y="1966"/>
                  </a:moveTo>
                  <a:lnTo>
                    <a:pt x="678" y="2003"/>
                  </a:lnTo>
                  <a:lnTo>
                    <a:pt x="664" y="1989"/>
                  </a:lnTo>
                  <a:lnTo>
                    <a:pt x="649" y="1974"/>
                  </a:lnTo>
                  <a:lnTo>
                    <a:pt x="627" y="1950"/>
                  </a:lnTo>
                  <a:lnTo>
                    <a:pt x="607" y="1927"/>
                  </a:lnTo>
                  <a:lnTo>
                    <a:pt x="589" y="1907"/>
                  </a:lnTo>
                  <a:lnTo>
                    <a:pt x="573" y="1888"/>
                  </a:lnTo>
                  <a:lnTo>
                    <a:pt x="560" y="1872"/>
                  </a:lnTo>
                  <a:lnTo>
                    <a:pt x="552" y="1859"/>
                  </a:lnTo>
                  <a:lnTo>
                    <a:pt x="549" y="1855"/>
                  </a:lnTo>
                  <a:lnTo>
                    <a:pt x="546" y="1851"/>
                  </a:lnTo>
                  <a:lnTo>
                    <a:pt x="545" y="1848"/>
                  </a:lnTo>
                  <a:lnTo>
                    <a:pt x="545" y="1846"/>
                  </a:lnTo>
                  <a:lnTo>
                    <a:pt x="546" y="1846"/>
                  </a:lnTo>
                  <a:lnTo>
                    <a:pt x="549" y="1846"/>
                  </a:lnTo>
                  <a:lnTo>
                    <a:pt x="552" y="1848"/>
                  </a:lnTo>
                  <a:lnTo>
                    <a:pt x="557" y="1851"/>
                  </a:lnTo>
                  <a:lnTo>
                    <a:pt x="568" y="1859"/>
                  </a:lnTo>
                  <a:lnTo>
                    <a:pt x="583" y="1872"/>
                  </a:lnTo>
                  <a:lnTo>
                    <a:pt x="620" y="1907"/>
                  </a:lnTo>
                  <a:lnTo>
                    <a:pt x="663" y="1951"/>
                  </a:lnTo>
                  <a:lnTo>
                    <a:pt x="678" y="1966"/>
                  </a:lnTo>
                  <a:close/>
                  <a:moveTo>
                    <a:pt x="678" y="2024"/>
                  </a:moveTo>
                  <a:lnTo>
                    <a:pt x="678" y="2059"/>
                  </a:lnTo>
                  <a:lnTo>
                    <a:pt x="648" y="2024"/>
                  </a:lnTo>
                  <a:lnTo>
                    <a:pt x="624" y="1996"/>
                  </a:lnTo>
                  <a:lnTo>
                    <a:pt x="616" y="1984"/>
                  </a:lnTo>
                  <a:lnTo>
                    <a:pt x="609" y="1976"/>
                  </a:lnTo>
                  <a:lnTo>
                    <a:pt x="606" y="1969"/>
                  </a:lnTo>
                  <a:lnTo>
                    <a:pt x="606" y="1966"/>
                  </a:lnTo>
                  <a:lnTo>
                    <a:pt x="608" y="1966"/>
                  </a:lnTo>
                  <a:lnTo>
                    <a:pt x="612" y="1968"/>
                  </a:lnTo>
                  <a:lnTo>
                    <a:pt x="619" y="1973"/>
                  </a:lnTo>
                  <a:lnTo>
                    <a:pt x="627" y="1979"/>
                  </a:lnTo>
                  <a:lnTo>
                    <a:pt x="650" y="1998"/>
                  </a:lnTo>
                  <a:lnTo>
                    <a:pt x="678" y="2024"/>
                  </a:lnTo>
                  <a:close/>
                  <a:moveTo>
                    <a:pt x="678" y="2138"/>
                  </a:moveTo>
                  <a:lnTo>
                    <a:pt x="678" y="2153"/>
                  </a:lnTo>
                  <a:lnTo>
                    <a:pt x="659" y="2137"/>
                  </a:lnTo>
                  <a:lnTo>
                    <a:pt x="632" y="2112"/>
                  </a:lnTo>
                  <a:lnTo>
                    <a:pt x="599" y="2081"/>
                  </a:lnTo>
                  <a:lnTo>
                    <a:pt x="563" y="2043"/>
                  </a:lnTo>
                  <a:lnTo>
                    <a:pt x="516" y="1994"/>
                  </a:lnTo>
                  <a:lnTo>
                    <a:pt x="480" y="1952"/>
                  </a:lnTo>
                  <a:lnTo>
                    <a:pt x="467" y="1935"/>
                  </a:lnTo>
                  <a:lnTo>
                    <a:pt x="456" y="1922"/>
                  </a:lnTo>
                  <a:lnTo>
                    <a:pt x="453" y="1916"/>
                  </a:lnTo>
                  <a:lnTo>
                    <a:pt x="450" y="1912"/>
                  </a:lnTo>
                  <a:lnTo>
                    <a:pt x="449" y="1910"/>
                  </a:lnTo>
                  <a:lnTo>
                    <a:pt x="449" y="1908"/>
                  </a:lnTo>
                  <a:lnTo>
                    <a:pt x="450" y="1907"/>
                  </a:lnTo>
                  <a:lnTo>
                    <a:pt x="454" y="1908"/>
                  </a:lnTo>
                  <a:lnTo>
                    <a:pt x="457" y="1910"/>
                  </a:lnTo>
                  <a:lnTo>
                    <a:pt x="461" y="1913"/>
                  </a:lnTo>
                  <a:lnTo>
                    <a:pt x="473" y="1923"/>
                  </a:lnTo>
                  <a:lnTo>
                    <a:pt x="489" y="1937"/>
                  </a:lnTo>
                  <a:lnTo>
                    <a:pt x="528" y="1974"/>
                  </a:lnTo>
                  <a:lnTo>
                    <a:pt x="576" y="2022"/>
                  </a:lnTo>
                  <a:lnTo>
                    <a:pt x="608" y="2057"/>
                  </a:lnTo>
                  <a:lnTo>
                    <a:pt x="637" y="2088"/>
                  </a:lnTo>
                  <a:lnTo>
                    <a:pt x="661" y="2116"/>
                  </a:lnTo>
                  <a:lnTo>
                    <a:pt x="678" y="2138"/>
                  </a:lnTo>
                  <a:close/>
                  <a:moveTo>
                    <a:pt x="678" y="2177"/>
                  </a:moveTo>
                  <a:lnTo>
                    <a:pt x="678" y="2211"/>
                  </a:lnTo>
                  <a:lnTo>
                    <a:pt x="666" y="2199"/>
                  </a:lnTo>
                  <a:lnTo>
                    <a:pt x="654" y="2187"/>
                  </a:lnTo>
                  <a:lnTo>
                    <a:pt x="628" y="2160"/>
                  </a:lnTo>
                  <a:lnTo>
                    <a:pt x="606" y="2136"/>
                  </a:lnTo>
                  <a:lnTo>
                    <a:pt x="585" y="2113"/>
                  </a:lnTo>
                  <a:lnTo>
                    <a:pt x="567" y="2092"/>
                  </a:lnTo>
                  <a:lnTo>
                    <a:pt x="553" y="2075"/>
                  </a:lnTo>
                  <a:lnTo>
                    <a:pt x="543" y="2061"/>
                  </a:lnTo>
                  <a:lnTo>
                    <a:pt x="539" y="2056"/>
                  </a:lnTo>
                  <a:lnTo>
                    <a:pt x="537" y="2051"/>
                  </a:lnTo>
                  <a:lnTo>
                    <a:pt x="536" y="2048"/>
                  </a:lnTo>
                  <a:lnTo>
                    <a:pt x="536" y="2047"/>
                  </a:lnTo>
                  <a:lnTo>
                    <a:pt x="537" y="2046"/>
                  </a:lnTo>
                  <a:lnTo>
                    <a:pt x="540" y="2047"/>
                  </a:lnTo>
                  <a:lnTo>
                    <a:pt x="543" y="2049"/>
                  </a:lnTo>
                  <a:lnTo>
                    <a:pt x="549" y="2052"/>
                  </a:lnTo>
                  <a:lnTo>
                    <a:pt x="560" y="2063"/>
                  </a:lnTo>
                  <a:lnTo>
                    <a:pt x="577" y="2077"/>
                  </a:lnTo>
                  <a:lnTo>
                    <a:pt x="618" y="2116"/>
                  </a:lnTo>
                  <a:lnTo>
                    <a:pt x="667" y="2166"/>
                  </a:lnTo>
                  <a:lnTo>
                    <a:pt x="678" y="2177"/>
                  </a:lnTo>
                  <a:close/>
                  <a:moveTo>
                    <a:pt x="678" y="2227"/>
                  </a:moveTo>
                  <a:lnTo>
                    <a:pt x="678" y="2253"/>
                  </a:lnTo>
                  <a:lnTo>
                    <a:pt x="659" y="2232"/>
                  </a:lnTo>
                  <a:lnTo>
                    <a:pt x="645" y="2213"/>
                  </a:lnTo>
                  <a:lnTo>
                    <a:pt x="640" y="2207"/>
                  </a:lnTo>
                  <a:lnTo>
                    <a:pt x="637" y="2201"/>
                  </a:lnTo>
                  <a:lnTo>
                    <a:pt x="635" y="2197"/>
                  </a:lnTo>
                  <a:lnTo>
                    <a:pt x="635" y="2195"/>
                  </a:lnTo>
                  <a:lnTo>
                    <a:pt x="636" y="2195"/>
                  </a:lnTo>
                  <a:lnTo>
                    <a:pt x="639" y="2196"/>
                  </a:lnTo>
                  <a:lnTo>
                    <a:pt x="643" y="2198"/>
                  </a:lnTo>
                  <a:lnTo>
                    <a:pt x="648" y="2201"/>
                  </a:lnTo>
                  <a:lnTo>
                    <a:pt x="661" y="2212"/>
                  </a:lnTo>
                  <a:lnTo>
                    <a:pt x="678" y="2227"/>
                  </a:lnTo>
                  <a:close/>
                  <a:moveTo>
                    <a:pt x="678" y="2308"/>
                  </a:moveTo>
                  <a:lnTo>
                    <a:pt x="678" y="2341"/>
                  </a:lnTo>
                  <a:lnTo>
                    <a:pt x="663" y="2325"/>
                  </a:lnTo>
                  <a:lnTo>
                    <a:pt x="648" y="2310"/>
                  </a:lnTo>
                  <a:lnTo>
                    <a:pt x="596" y="2255"/>
                  </a:lnTo>
                  <a:lnTo>
                    <a:pt x="555" y="2209"/>
                  </a:lnTo>
                  <a:lnTo>
                    <a:pt x="539" y="2191"/>
                  </a:lnTo>
                  <a:lnTo>
                    <a:pt x="528" y="2177"/>
                  </a:lnTo>
                  <a:lnTo>
                    <a:pt x="522" y="2167"/>
                  </a:lnTo>
                  <a:lnTo>
                    <a:pt x="519" y="2161"/>
                  </a:lnTo>
                  <a:lnTo>
                    <a:pt x="521" y="2161"/>
                  </a:lnTo>
                  <a:lnTo>
                    <a:pt x="524" y="2163"/>
                  </a:lnTo>
                  <a:lnTo>
                    <a:pt x="528" y="2165"/>
                  </a:lnTo>
                  <a:lnTo>
                    <a:pt x="532" y="2168"/>
                  </a:lnTo>
                  <a:lnTo>
                    <a:pt x="546" y="2180"/>
                  </a:lnTo>
                  <a:lnTo>
                    <a:pt x="564" y="2195"/>
                  </a:lnTo>
                  <a:lnTo>
                    <a:pt x="608" y="2237"/>
                  </a:lnTo>
                  <a:lnTo>
                    <a:pt x="661" y="2290"/>
                  </a:lnTo>
                  <a:lnTo>
                    <a:pt x="678" y="2308"/>
                  </a:lnTo>
                  <a:close/>
                  <a:moveTo>
                    <a:pt x="678" y="2354"/>
                  </a:moveTo>
                  <a:lnTo>
                    <a:pt x="678" y="2374"/>
                  </a:lnTo>
                  <a:lnTo>
                    <a:pt x="664" y="2358"/>
                  </a:lnTo>
                  <a:lnTo>
                    <a:pt x="653" y="2345"/>
                  </a:lnTo>
                  <a:lnTo>
                    <a:pt x="648" y="2335"/>
                  </a:lnTo>
                  <a:lnTo>
                    <a:pt x="646" y="2331"/>
                  </a:lnTo>
                  <a:lnTo>
                    <a:pt x="649" y="2331"/>
                  </a:lnTo>
                  <a:lnTo>
                    <a:pt x="655" y="2335"/>
                  </a:lnTo>
                  <a:lnTo>
                    <a:pt x="665" y="2343"/>
                  </a:lnTo>
                  <a:lnTo>
                    <a:pt x="678" y="2354"/>
                  </a:lnTo>
                  <a:close/>
                  <a:moveTo>
                    <a:pt x="678" y="2391"/>
                  </a:moveTo>
                  <a:lnTo>
                    <a:pt x="678" y="2409"/>
                  </a:lnTo>
                  <a:lnTo>
                    <a:pt x="655" y="2388"/>
                  </a:lnTo>
                  <a:lnTo>
                    <a:pt x="625" y="2360"/>
                  </a:lnTo>
                  <a:lnTo>
                    <a:pt x="591" y="2327"/>
                  </a:lnTo>
                  <a:lnTo>
                    <a:pt x="553" y="2288"/>
                  </a:lnTo>
                  <a:lnTo>
                    <a:pt x="499" y="2232"/>
                  </a:lnTo>
                  <a:lnTo>
                    <a:pt x="456" y="2184"/>
                  </a:lnTo>
                  <a:lnTo>
                    <a:pt x="441" y="2165"/>
                  </a:lnTo>
                  <a:lnTo>
                    <a:pt x="429" y="2150"/>
                  </a:lnTo>
                  <a:lnTo>
                    <a:pt x="421" y="2140"/>
                  </a:lnTo>
                  <a:lnTo>
                    <a:pt x="420" y="2134"/>
                  </a:lnTo>
                  <a:lnTo>
                    <a:pt x="421" y="2134"/>
                  </a:lnTo>
                  <a:lnTo>
                    <a:pt x="423" y="2136"/>
                  </a:lnTo>
                  <a:lnTo>
                    <a:pt x="428" y="2138"/>
                  </a:lnTo>
                  <a:lnTo>
                    <a:pt x="433" y="2142"/>
                  </a:lnTo>
                  <a:lnTo>
                    <a:pt x="447" y="2154"/>
                  </a:lnTo>
                  <a:lnTo>
                    <a:pt x="464" y="2170"/>
                  </a:lnTo>
                  <a:lnTo>
                    <a:pt x="511" y="2213"/>
                  </a:lnTo>
                  <a:lnTo>
                    <a:pt x="565" y="2268"/>
                  </a:lnTo>
                  <a:lnTo>
                    <a:pt x="599" y="2305"/>
                  </a:lnTo>
                  <a:lnTo>
                    <a:pt x="631" y="2338"/>
                  </a:lnTo>
                  <a:lnTo>
                    <a:pt x="658" y="2368"/>
                  </a:lnTo>
                  <a:lnTo>
                    <a:pt x="678" y="2391"/>
                  </a:lnTo>
                  <a:close/>
                  <a:moveTo>
                    <a:pt x="678" y="2420"/>
                  </a:moveTo>
                  <a:lnTo>
                    <a:pt x="678" y="2452"/>
                  </a:lnTo>
                  <a:lnTo>
                    <a:pt x="630" y="2400"/>
                  </a:lnTo>
                  <a:lnTo>
                    <a:pt x="592" y="2358"/>
                  </a:lnTo>
                  <a:lnTo>
                    <a:pt x="578" y="2341"/>
                  </a:lnTo>
                  <a:lnTo>
                    <a:pt x="567" y="2328"/>
                  </a:lnTo>
                  <a:lnTo>
                    <a:pt x="560" y="2319"/>
                  </a:lnTo>
                  <a:lnTo>
                    <a:pt x="559" y="2315"/>
                  </a:lnTo>
                  <a:lnTo>
                    <a:pt x="563" y="2316"/>
                  </a:lnTo>
                  <a:lnTo>
                    <a:pt x="570" y="2320"/>
                  </a:lnTo>
                  <a:lnTo>
                    <a:pt x="581" y="2329"/>
                  </a:lnTo>
                  <a:lnTo>
                    <a:pt x="595" y="2342"/>
                  </a:lnTo>
                  <a:lnTo>
                    <a:pt x="633" y="2376"/>
                  </a:lnTo>
                  <a:lnTo>
                    <a:pt x="678" y="2420"/>
                  </a:lnTo>
                  <a:close/>
                  <a:moveTo>
                    <a:pt x="340" y="2072"/>
                  </a:moveTo>
                  <a:lnTo>
                    <a:pt x="393" y="2128"/>
                  </a:lnTo>
                  <a:lnTo>
                    <a:pt x="435" y="2175"/>
                  </a:lnTo>
                  <a:lnTo>
                    <a:pt x="451" y="2194"/>
                  </a:lnTo>
                  <a:lnTo>
                    <a:pt x="463" y="2209"/>
                  </a:lnTo>
                  <a:lnTo>
                    <a:pt x="470" y="2219"/>
                  </a:lnTo>
                  <a:lnTo>
                    <a:pt x="471" y="2224"/>
                  </a:lnTo>
                  <a:lnTo>
                    <a:pt x="470" y="2224"/>
                  </a:lnTo>
                  <a:lnTo>
                    <a:pt x="468" y="2223"/>
                  </a:lnTo>
                  <a:lnTo>
                    <a:pt x="463" y="2220"/>
                  </a:lnTo>
                  <a:lnTo>
                    <a:pt x="458" y="2216"/>
                  </a:lnTo>
                  <a:lnTo>
                    <a:pt x="445" y="2205"/>
                  </a:lnTo>
                  <a:lnTo>
                    <a:pt x="427" y="2188"/>
                  </a:lnTo>
                  <a:lnTo>
                    <a:pt x="382" y="2145"/>
                  </a:lnTo>
                  <a:lnTo>
                    <a:pt x="328" y="2090"/>
                  </a:lnTo>
                  <a:lnTo>
                    <a:pt x="275" y="2033"/>
                  </a:lnTo>
                  <a:lnTo>
                    <a:pt x="233" y="1986"/>
                  </a:lnTo>
                  <a:lnTo>
                    <a:pt x="218" y="1966"/>
                  </a:lnTo>
                  <a:lnTo>
                    <a:pt x="206" y="1952"/>
                  </a:lnTo>
                  <a:lnTo>
                    <a:pt x="200" y="1941"/>
                  </a:lnTo>
                  <a:lnTo>
                    <a:pt x="198" y="1937"/>
                  </a:lnTo>
                  <a:lnTo>
                    <a:pt x="202" y="1938"/>
                  </a:lnTo>
                  <a:lnTo>
                    <a:pt x="211" y="1945"/>
                  </a:lnTo>
                  <a:lnTo>
                    <a:pt x="225" y="1956"/>
                  </a:lnTo>
                  <a:lnTo>
                    <a:pt x="242" y="1973"/>
                  </a:lnTo>
                  <a:lnTo>
                    <a:pt x="286" y="2016"/>
                  </a:lnTo>
                  <a:lnTo>
                    <a:pt x="340" y="2072"/>
                  </a:lnTo>
                  <a:close/>
                  <a:moveTo>
                    <a:pt x="199" y="1918"/>
                  </a:moveTo>
                  <a:lnTo>
                    <a:pt x="149" y="1863"/>
                  </a:lnTo>
                  <a:lnTo>
                    <a:pt x="109" y="1816"/>
                  </a:lnTo>
                  <a:lnTo>
                    <a:pt x="94" y="1798"/>
                  </a:lnTo>
                  <a:lnTo>
                    <a:pt x="83" y="1784"/>
                  </a:lnTo>
                  <a:lnTo>
                    <a:pt x="76" y="1774"/>
                  </a:lnTo>
                  <a:lnTo>
                    <a:pt x="75" y="1769"/>
                  </a:lnTo>
                  <a:lnTo>
                    <a:pt x="79" y="1770"/>
                  </a:lnTo>
                  <a:lnTo>
                    <a:pt x="88" y="1776"/>
                  </a:lnTo>
                  <a:lnTo>
                    <a:pt x="101" y="1788"/>
                  </a:lnTo>
                  <a:lnTo>
                    <a:pt x="117" y="1803"/>
                  </a:lnTo>
                  <a:lnTo>
                    <a:pt x="160" y="1845"/>
                  </a:lnTo>
                  <a:lnTo>
                    <a:pt x="211" y="1899"/>
                  </a:lnTo>
                  <a:lnTo>
                    <a:pt x="261" y="1954"/>
                  </a:lnTo>
                  <a:lnTo>
                    <a:pt x="301" y="2000"/>
                  </a:lnTo>
                  <a:lnTo>
                    <a:pt x="317" y="2018"/>
                  </a:lnTo>
                  <a:lnTo>
                    <a:pt x="327" y="2032"/>
                  </a:lnTo>
                  <a:lnTo>
                    <a:pt x="334" y="2042"/>
                  </a:lnTo>
                  <a:lnTo>
                    <a:pt x="336" y="2046"/>
                  </a:lnTo>
                  <a:lnTo>
                    <a:pt x="334" y="2047"/>
                  </a:lnTo>
                  <a:lnTo>
                    <a:pt x="332" y="2046"/>
                  </a:lnTo>
                  <a:lnTo>
                    <a:pt x="328" y="2043"/>
                  </a:lnTo>
                  <a:lnTo>
                    <a:pt x="323" y="2040"/>
                  </a:lnTo>
                  <a:lnTo>
                    <a:pt x="310" y="2028"/>
                  </a:lnTo>
                  <a:lnTo>
                    <a:pt x="294" y="2013"/>
                  </a:lnTo>
                  <a:lnTo>
                    <a:pt x="251" y="1970"/>
                  </a:lnTo>
                  <a:lnTo>
                    <a:pt x="199" y="1918"/>
                  </a:lnTo>
                  <a:close/>
                  <a:moveTo>
                    <a:pt x="421" y="2114"/>
                  </a:moveTo>
                  <a:lnTo>
                    <a:pt x="370" y="2060"/>
                  </a:lnTo>
                  <a:lnTo>
                    <a:pt x="329" y="2014"/>
                  </a:lnTo>
                  <a:lnTo>
                    <a:pt x="314" y="1995"/>
                  </a:lnTo>
                  <a:lnTo>
                    <a:pt x="304" y="1980"/>
                  </a:lnTo>
                  <a:lnTo>
                    <a:pt x="297" y="1970"/>
                  </a:lnTo>
                  <a:lnTo>
                    <a:pt x="295" y="1966"/>
                  </a:lnTo>
                  <a:lnTo>
                    <a:pt x="296" y="1966"/>
                  </a:lnTo>
                  <a:lnTo>
                    <a:pt x="299" y="1967"/>
                  </a:lnTo>
                  <a:lnTo>
                    <a:pt x="302" y="1969"/>
                  </a:lnTo>
                  <a:lnTo>
                    <a:pt x="308" y="1974"/>
                  </a:lnTo>
                  <a:lnTo>
                    <a:pt x="321" y="1984"/>
                  </a:lnTo>
                  <a:lnTo>
                    <a:pt x="338" y="2000"/>
                  </a:lnTo>
                  <a:lnTo>
                    <a:pt x="381" y="2042"/>
                  </a:lnTo>
                  <a:lnTo>
                    <a:pt x="433" y="2096"/>
                  </a:lnTo>
                  <a:lnTo>
                    <a:pt x="485" y="2150"/>
                  </a:lnTo>
                  <a:lnTo>
                    <a:pt x="526" y="2196"/>
                  </a:lnTo>
                  <a:lnTo>
                    <a:pt x="541" y="2214"/>
                  </a:lnTo>
                  <a:lnTo>
                    <a:pt x="552" y="2228"/>
                  </a:lnTo>
                  <a:lnTo>
                    <a:pt x="559" y="2238"/>
                  </a:lnTo>
                  <a:lnTo>
                    <a:pt x="560" y="2242"/>
                  </a:lnTo>
                  <a:lnTo>
                    <a:pt x="559" y="2243"/>
                  </a:lnTo>
                  <a:lnTo>
                    <a:pt x="556" y="2242"/>
                  </a:lnTo>
                  <a:lnTo>
                    <a:pt x="553" y="2239"/>
                  </a:lnTo>
                  <a:lnTo>
                    <a:pt x="548" y="2236"/>
                  </a:lnTo>
                  <a:lnTo>
                    <a:pt x="535" y="2225"/>
                  </a:lnTo>
                  <a:lnTo>
                    <a:pt x="517" y="2209"/>
                  </a:lnTo>
                  <a:lnTo>
                    <a:pt x="474" y="2168"/>
                  </a:lnTo>
                  <a:lnTo>
                    <a:pt x="421" y="2114"/>
                  </a:lnTo>
                  <a:close/>
                  <a:moveTo>
                    <a:pt x="305" y="1952"/>
                  </a:moveTo>
                  <a:lnTo>
                    <a:pt x="256" y="1899"/>
                  </a:lnTo>
                  <a:lnTo>
                    <a:pt x="217" y="1854"/>
                  </a:lnTo>
                  <a:lnTo>
                    <a:pt x="202" y="1837"/>
                  </a:lnTo>
                  <a:lnTo>
                    <a:pt x="191" y="1823"/>
                  </a:lnTo>
                  <a:lnTo>
                    <a:pt x="186" y="1813"/>
                  </a:lnTo>
                  <a:lnTo>
                    <a:pt x="184" y="1809"/>
                  </a:lnTo>
                  <a:lnTo>
                    <a:pt x="186" y="1807"/>
                  </a:lnTo>
                  <a:lnTo>
                    <a:pt x="188" y="1809"/>
                  </a:lnTo>
                  <a:lnTo>
                    <a:pt x="191" y="1811"/>
                  </a:lnTo>
                  <a:lnTo>
                    <a:pt x="197" y="1815"/>
                  </a:lnTo>
                  <a:lnTo>
                    <a:pt x="209" y="1826"/>
                  </a:lnTo>
                  <a:lnTo>
                    <a:pt x="225" y="1841"/>
                  </a:lnTo>
                  <a:lnTo>
                    <a:pt x="267" y="1881"/>
                  </a:lnTo>
                  <a:lnTo>
                    <a:pt x="317" y="1933"/>
                  </a:lnTo>
                  <a:lnTo>
                    <a:pt x="365" y="1986"/>
                  </a:lnTo>
                  <a:lnTo>
                    <a:pt x="405" y="2031"/>
                  </a:lnTo>
                  <a:lnTo>
                    <a:pt x="419" y="2048"/>
                  </a:lnTo>
                  <a:lnTo>
                    <a:pt x="430" y="2062"/>
                  </a:lnTo>
                  <a:lnTo>
                    <a:pt x="436" y="2072"/>
                  </a:lnTo>
                  <a:lnTo>
                    <a:pt x="437" y="2076"/>
                  </a:lnTo>
                  <a:lnTo>
                    <a:pt x="436" y="2076"/>
                  </a:lnTo>
                  <a:lnTo>
                    <a:pt x="434" y="2075"/>
                  </a:lnTo>
                  <a:lnTo>
                    <a:pt x="430" y="2073"/>
                  </a:lnTo>
                  <a:lnTo>
                    <a:pt x="426" y="2070"/>
                  </a:lnTo>
                  <a:lnTo>
                    <a:pt x="413" y="2059"/>
                  </a:lnTo>
                  <a:lnTo>
                    <a:pt x="396" y="2044"/>
                  </a:lnTo>
                  <a:lnTo>
                    <a:pt x="354" y="2003"/>
                  </a:lnTo>
                  <a:lnTo>
                    <a:pt x="305" y="1952"/>
                  </a:lnTo>
                  <a:close/>
                  <a:moveTo>
                    <a:pt x="214" y="1782"/>
                  </a:moveTo>
                  <a:lnTo>
                    <a:pt x="260" y="1832"/>
                  </a:lnTo>
                  <a:lnTo>
                    <a:pt x="298" y="1875"/>
                  </a:lnTo>
                  <a:lnTo>
                    <a:pt x="311" y="1893"/>
                  </a:lnTo>
                  <a:lnTo>
                    <a:pt x="322" y="1906"/>
                  </a:lnTo>
                  <a:lnTo>
                    <a:pt x="327" y="1915"/>
                  </a:lnTo>
                  <a:lnTo>
                    <a:pt x="329" y="1920"/>
                  </a:lnTo>
                  <a:lnTo>
                    <a:pt x="327" y="1921"/>
                  </a:lnTo>
                  <a:lnTo>
                    <a:pt x="325" y="1920"/>
                  </a:lnTo>
                  <a:lnTo>
                    <a:pt x="322" y="1918"/>
                  </a:lnTo>
                  <a:lnTo>
                    <a:pt x="318" y="1913"/>
                  </a:lnTo>
                  <a:lnTo>
                    <a:pt x="305" y="1904"/>
                  </a:lnTo>
                  <a:lnTo>
                    <a:pt x="290" y="1889"/>
                  </a:lnTo>
                  <a:lnTo>
                    <a:pt x="250" y="1851"/>
                  </a:lnTo>
                  <a:lnTo>
                    <a:pt x="202" y="1801"/>
                  </a:lnTo>
                  <a:lnTo>
                    <a:pt x="156" y="1750"/>
                  </a:lnTo>
                  <a:lnTo>
                    <a:pt x="118" y="1706"/>
                  </a:lnTo>
                  <a:lnTo>
                    <a:pt x="105" y="1689"/>
                  </a:lnTo>
                  <a:lnTo>
                    <a:pt x="94" y="1676"/>
                  </a:lnTo>
                  <a:lnTo>
                    <a:pt x="89" y="1666"/>
                  </a:lnTo>
                  <a:lnTo>
                    <a:pt x="88" y="1662"/>
                  </a:lnTo>
                  <a:lnTo>
                    <a:pt x="89" y="1661"/>
                  </a:lnTo>
                  <a:lnTo>
                    <a:pt x="91" y="1662"/>
                  </a:lnTo>
                  <a:lnTo>
                    <a:pt x="94" y="1664"/>
                  </a:lnTo>
                  <a:lnTo>
                    <a:pt x="100" y="1668"/>
                  </a:lnTo>
                  <a:lnTo>
                    <a:pt x="111" y="1678"/>
                  </a:lnTo>
                  <a:lnTo>
                    <a:pt x="127" y="1693"/>
                  </a:lnTo>
                  <a:lnTo>
                    <a:pt x="166" y="1732"/>
                  </a:lnTo>
                  <a:lnTo>
                    <a:pt x="214" y="1782"/>
                  </a:lnTo>
                  <a:close/>
                  <a:moveTo>
                    <a:pt x="407" y="2003"/>
                  </a:moveTo>
                  <a:lnTo>
                    <a:pt x="408" y="2002"/>
                  </a:lnTo>
                  <a:lnTo>
                    <a:pt x="412" y="2003"/>
                  </a:lnTo>
                  <a:lnTo>
                    <a:pt x="415" y="2006"/>
                  </a:lnTo>
                  <a:lnTo>
                    <a:pt x="420" y="2009"/>
                  </a:lnTo>
                  <a:lnTo>
                    <a:pt x="433" y="2020"/>
                  </a:lnTo>
                  <a:lnTo>
                    <a:pt x="449" y="2035"/>
                  </a:lnTo>
                  <a:lnTo>
                    <a:pt x="491" y="2075"/>
                  </a:lnTo>
                  <a:lnTo>
                    <a:pt x="542" y="2127"/>
                  </a:lnTo>
                  <a:lnTo>
                    <a:pt x="592" y="2180"/>
                  </a:lnTo>
                  <a:lnTo>
                    <a:pt x="632" y="2224"/>
                  </a:lnTo>
                  <a:lnTo>
                    <a:pt x="647" y="2242"/>
                  </a:lnTo>
                  <a:lnTo>
                    <a:pt x="658" y="2256"/>
                  </a:lnTo>
                  <a:lnTo>
                    <a:pt x="664" y="2266"/>
                  </a:lnTo>
                  <a:lnTo>
                    <a:pt x="665" y="2270"/>
                  </a:lnTo>
                  <a:lnTo>
                    <a:pt x="664" y="2270"/>
                  </a:lnTo>
                  <a:lnTo>
                    <a:pt x="662" y="2269"/>
                  </a:lnTo>
                  <a:lnTo>
                    <a:pt x="658" y="2267"/>
                  </a:lnTo>
                  <a:lnTo>
                    <a:pt x="653" y="2264"/>
                  </a:lnTo>
                  <a:lnTo>
                    <a:pt x="639" y="2253"/>
                  </a:lnTo>
                  <a:lnTo>
                    <a:pt x="623" y="2238"/>
                  </a:lnTo>
                  <a:lnTo>
                    <a:pt x="581" y="2198"/>
                  </a:lnTo>
                  <a:lnTo>
                    <a:pt x="530" y="2147"/>
                  </a:lnTo>
                  <a:lnTo>
                    <a:pt x="481" y="2093"/>
                  </a:lnTo>
                  <a:lnTo>
                    <a:pt x="441" y="2049"/>
                  </a:lnTo>
                  <a:lnTo>
                    <a:pt x="426" y="2031"/>
                  </a:lnTo>
                  <a:lnTo>
                    <a:pt x="415" y="2017"/>
                  </a:lnTo>
                  <a:lnTo>
                    <a:pt x="408" y="2007"/>
                  </a:lnTo>
                  <a:lnTo>
                    <a:pt x="407" y="2003"/>
                  </a:lnTo>
                  <a:close/>
                  <a:moveTo>
                    <a:pt x="112" y="1660"/>
                  </a:moveTo>
                  <a:lnTo>
                    <a:pt x="68" y="1610"/>
                  </a:lnTo>
                  <a:lnTo>
                    <a:pt x="33" y="1569"/>
                  </a:lnTo>
                  <a:lnTo>
                    <a:pt x="20" y="1552"/>
                  </a:lnTo>
                  <a:lnTo>
                    <a:pt x="10" y="1539"/>
                  </a:lnTo>
                  <a:lnTo>
                    <a:pt x="5" y="1530"/>
                  </a:lnTo>
                  <a:lnTo>
                    <a:pt x="3" y="1525"/>
                  </a:lnTo>
                  <a:lnTo>
                    <a:pt x="5" y="1525"/>
                  </a:lnTo>
                  <a:lnTo>
                    <a:pt x="7" y="1526"/>
                  </a:lnTo>
                  <a:lnTo>
                    <a:pt x="10" y="1528"/>
                  </a:lnTo>
                  <a:lnTo>
                    <a:pt x="14" y="1531"/>
                  </a:lnTo>
                  <a:lnTo>
                    <a:pt x="26" y="1541"/>
                  </a:lnTo>
                  <a:lnTo>
                    <a:pt x="41" y="1555"/>
                  </a:lnTo>
                  <a:lnTo>
                    <a:pt x="79" y="1593"/>
                  </a:lnTo>
                  <a:lnTo>
                    <a:pt x="124" y="1640"/>
                  </a:lnTo>
                  <a:lnTo>
                    <a:pt x="169" y="1690"/>
                  </a:lnTo>
                  <a:lnTo>
                    <a:pt x="204" y="1732"/>
                  </a:lnTo>
                  <a:lnTo>
                    <a:pt x="218" y="1748"/>
                  </a:lnTo>
                  <a:lnTo>
                    <a:pt x="228" y="1761"/>
                  </a:lnTo>
                  <a:lnTo>
                    <a:pt x="233" y="1771"/>
                  </a:lnTo>
                  <a:lnTo>
                    <a:pt x="234" y="1775"/>
                  </a:lnTo>
                  <a:lnTo>
                    <a:pt x="233" y="1775"/>
                  </a:lnTo>
                  <a:lnTo>
                    <a:pt x="231" y="1775"/>
                  </a:lnTo>
                  <a:lnTo>
                    <a:pt x="227" y="1773"/>
                  </a:lnTo>
                  <a:lnTo>
                    <a:pt x="223" y="1769"/>
                  </a:lnTo>
                  <a:lnTo>
                    <a:pt x="211" y="1759"/>
                  </a:lnTo>
                  <a:lnTo>
                    <a:pt x="197" y="1746"/>
                  </a:lnTo>
                  <a:lnTo>
                    <a:pt x="158" y="1708"/>
                  </a:lnTo>
                  <a:lnTo>
                    <a:pt x="112" y="1660"/>
                  </a:lnTo>
                  <a:close/>
                  <a:moveTo>
                    <a:pt x="426" y="1995"/>
                  </a:moveTo>
                  <a:lnTo>
                    <a:pt x="378" y="1943"/>
                  </a:lnTo>
                  <a:lnTo>
                    <a:pt x="340" y="1900"/>
                  </a:lnTo>
                  <a:lnTo>
                    <a:pt x="326" y="1883"/>
                  </a:lnTo>
                  <a:lnTo>
                    <a:pt x="317" y="1869"/>
                  </a:lnTo>
                  <a:lnTo>
                    <a:pt x="310" y="1859"/>
                  </a:lnTo>
                  <a:lnTo>
                    <a:pt x="309" y="1855"/>
                  </a:lnTo>
                  <a:lnTo>
                    <a:pt x="310" y="1855"/>
                  </a:lnTo>
                  <a:lnTo>
                    <a:pt x="313" y="1856"/>
                  </a:lnTo>
                  <a:lnTo>
                    <a:pt x="317" y="1858"/>
                  </a:lnTo>
                  <a:lnTo>
                    <a:pt x="322" y="1861"/>
                  </a:lnTo>
                  <a:lnTo>
                    <a:pt x="334" y="1871"/>
                  </a:lnTo>
                  <a:lnTo>
                    <a:pt x="350" y="1886"/>
                  </a:lnTo>
                  <a:lnTo>
                    <a:pt x="390" y="1925"/>
                  </a:lnTo>
                  <a:lnTo>
                    <a:pt x="438" y="1975"/>
                  </a:lnTo>
                  <a:lnTo>
                    <a:pt x="486" y="2025"/>
                  </a:lnTo>
                  <a:lnTo>
                    <a:pt x="524" y="2069"/>
                  </a:lnTo>
                  <a:lnTo>
                    <a:pt x="538" y="2086"/>
                  </a:lnTo>
                  <a:lnTo>
                    <a:pt x="549" y="2099"/>
                  </a:lnTo>
                  <a:lnTo>
                    <a:pt x="554" y="2109"/>
                  </a:lnTo>
                  <a:lnTo>
                    <a:pt x="555" y="2113"/>
                  </a:lnTo>
                  <a:lnTo>
                    <a:pt x="554" y="2114"/>
                  </a:lnTo>
                  <a:lnTo>
                    <a:pt x="552" y="2113"/>
                  </a:lnTo>
                  <a:lnTo>
                    <a:pt x="548" y="2111"/>
                  </a:lnTo>
                  <a:lnTo>
                    <a:pt x="543" y="2107"/>
                  </a:lnTo>
                  <a:lnTo>
                    <a:pt x="530" y="2097"/>
                  </a:lnTo>
                  <a:lnTo>
                    <a:pt x="514" y="2083"/>
                  </a:lnTo>
                  <a:lnTo>
                    <a:pt x="496" y="2065"/>
                  </a:lnTo>
                  <a:lnTo>
                    <a:pt x="474" y="2044"/>
                  </a:lnTo>
                  <a:lnTo>
                    <a:pt x="450" y="2021"/>
                  </a:lnTo>
                  <a:lnTo>
                    <a:pt x="426" y="1995"/>
                  </a:lnTo>
                  <a:close/>
                  <a:moveTo>
                    <a:pt x="348" y="1832"/>
                  </a:moveTo>
                  <a:lnTo>
                    <a:pt x="393" y="1881"/>
                  </a:lnTo>
                  <a:lnTo>
                    <a:pt x="429" y="1923"/>
                  </a:lnTo>
                  <a:lnTo>
                    <a:pt x="443" y="1940"/>
                  </a:lnTo>
                  <a:lnTo>
                    <a:pt x="453" y="1953"/>
                  </a:lnTo>
                  <a:lnTo>
                    <a:pt x="458" y="1962"/>
                  </a:lnTo>
                  <a:lnTo>
                    <a:pt x="459" y="1967"/>
                  </a:lnTo>
                  <a:lnTo>
                    <a:pt x="458" y="1967"/>
                  </a:lnTo>
                  <a:lnTo>
                    <a:pt x="456" y="1966"/>
                  </a:lnTo>
                  <a:lnTo>
                    <a:pt x="453" y="1964"/>
                  </a:lnTo>
                  <a:lnTo>
                    <a:pt x="448" y="1961"/>
                  </a:lnTo>
                  <a:lnTo>
                    <a:pt x="435" y="1951"/>
                  </a:lnTo>
                  <a:lnTo>
                    <a:pt x="420" y="1938"/>
                  </a:lnTo>
                  <a:lnTo>
                    <a:pt x="381" y="1900"/>
                  </a:lnTo>
                  <a:lnTo>
                    <a:pt x="335" y="1853"/>
                  </a:lnTo>
                  <a:lnTo>
                    <a:pt x="290" y="1803"/>
                  </a:lnTo>
                  <a:lnTo>
                    <a:pt x="254" y="1761"/>
                  </a:lnTo>
                  <a:lnTo>
                    <a:pt x="241" y="1744"/>
                  </a:lnTo>
                  <a:lnTo>
                    <a:pt x="231" y="1731"/>
                  </a:lnTo>
                  <a:lnTo>
                    <a:pt x="225" y="1722"/>
                  </a:lnTo>
                  <a:lnTo>
                    <a:pt x="224" y="1717"/>
                  </a:lnTo>
                  <a:lnTo>
                    <a:pt x="226" y="1717"/>
                  </a:lnTo>
                  <a:lnTo>
                    <a:pt x="228" y="1718"/>
                  </a:lnTo>
                  <a:lnTo>
                    <a:pt x="231" y="1720"/>
                  </a:lnTo>
                  <a:lnTo>
                    <a:pt x="236" y="1723"/>
                  </a:lnTo>
                  <a:lnTo>
                    <a:pt x="247" y="1733"/>
                  </a:lnTo>
                  <a:lnTo>
                    <a:pt x="263" y="1746"/>
                  </a:lnTo>
                  <a:lnTo>
                    <a:pt x="301" y="1784"/>
                  </a:lnTo>
                  <a:lnTo>
                    <a:pt x="348" y="1832"/>
                  </a:lnTo>
                  <a:close/>
                  <a:moveTo>
                    <a:pt x="258" y="1721"/>
                  </a:moveTo>
                  <a:lnTo>
                    <a:pt x="215" y="1674"/>
                  </a:lnTo>
                  <a:lnTo>
                    <a:pt x="180" y="1633"/>
                  </a:lnTo>
                  <a:lnTo>
                    <a:pt x="168" y="1616"/>
                  </a:lnTo>
                  <a:lnTo>
                    <a:pt x="158" y="1604"/>
                  </a:lnTo>
                  <a:lnTo>
                    <a:pt x="152" y="1594"/>
                  </a:lnTo>
                  <a:lnTo>
                    <a:pt x="151" y="1589"/>
                  </a:lnTo>
                  <a:lnTo>
                    <a:pt x="152" y="1589"/>
                  </a:lnTo>
                  <a:lnTo>
                    <a:pt x="155" y="1591"/>
                  </a:lnTo>
                  <a:lnTo>
                    <a:pt x="159" y="1592"/>
                  </a:lnTo>
                  <a:lnTo>
                    <a:pt x="163" y="1595"/>
                  </a:lnTo>
                  <a:lnTo>
                    <a:pt x="174" y="1605"/>
                  </a:lnTo>
                  <a:lnTo>
                    <a:pt x="189" y="1619"/>
                  </a:lnTo>
                  <a:lnTo>
                    <a:pt x="226" y="1654"/>
                  </a:lnTo>
                  <a:lnTo>
                    <a:pt x="270" y="1701"/>
                  </a:lnTo>
                  <a:lnTo>
                    <a:pt x="313" y="1748"/>
                  </a:lnTo>
                  <a:lnTo>
                    <a:pt x="348" y="1788"/>
                  </a:lnTo>
                  <a:lnTo>
                    <a:pt x="361" y="1804"/>
                  </a:lnTo>
                  <a:lnTo>
                    <a:pt x="370" y="1817"/>
                  </a:lnTo>
                  <a:lnTo>
                    <a:pt x="376" y="1826"/>
                  </a:lnTo>
                  <a:lnTo>
                    <a:pt x="377" y="1831"/>
                  </a:lnTo>
                  <a:lnTo>
                    <a:pt x="376" y="1831"/>
                  </a:lnTo>
                  <a:lnTo>
                    <a:pt x="373" y="1830"/>
                  </a:lnTo>
                  <a:lnTo>
                    <a:pt x="369" y="1828"/>
                  </a:lnTo>
                  <a:lnTo>
                    <a:pt x="365" y="1825"/>
                  </a:lnTo>
                  <a:lnTo>
                    <a:pt x="354" y="1816"/>
                  </a:lnTo>
                  <a:lnTo>
                    <a:pt x="339" y="1803"/>
                  </a:lnTo>
                  <a:lnTo>
                    <a:pt x="301" y="1766"/>
                  </a:lnTo>
                  <a:lnTo>
                    <a:pt x="258" y="1721"/>
                  </a:lnTo>
                  <a:close/>
                  <a:moveTo>
                    <a:pt x="205" y="1579"/>
                  </a:moveTo>
                  <a:lnTo>
                    <a:pt x="247" y="1624"/>
                  </a:lnTo>
                  <a:lnTo>
                    <a:pt x="280" y="1664"/>
                  </a:lnTo>
                  <a:lnTo>
                    <a:pt x="292" y="1679"/>
                  </a:lnTo>
                  <a:lnTo>
                    <a:pt x="300" y="1692"/>
                  </a:lnTo>
                  <a:lnTo>
                    <a:pt x="306" y="1701"/>
                  </a:lnTo>
                  <a:lnTo>
                    <a:pt x="307" y="1705"/>
                  </a:lnTo>
                  <a:lnTo>
                    <a:pt x="306" y="1705"/>
                  </a:lnTo>
                  <a:lnTo>
                    <a:pt x="304" y="1705"/>
                  </a:lnTo>
                  <a:lnTo>
                    <a:pt x="300" y="1703"/>
                  </a:lnTo>
                  <a:lnTo>
                    <a:pt x="296" y="1700"/>
                  </a:lnTo>
                  <a:lnTo>
                    <a:pt x="285" y="1691"/>
                  </a:lnTo>
                  <a:lnTo>
                    <a:pt x="271" y="1678"/>
                  </a:lnTo>
                  <a:lnTo>
                    <a:pt x="236" y="1643"/>
                  </a:lnTo>
                  <a:lnTo>
                    <a:pt x="193" y="1599"/>
                  </a:lnTo>
                  <a:lnTo>
                    <a:pt x="151" y="1553"/>
                  </a:lnTo>
                  <a:lnTo>
                    <a:pt x="119" y="1514"/>
                  </a:lnTo>
                  <a:lnTo>
                    <a:pt x="107" y="1498"/>
                  </a:lnTo>
                  <a:lnTo>
                    <a:pt x="97" y="1486"/>
                  </a:lnTo>
                  <a:lnTo>
                    <a:pt x="93" y="1477"/>
                  </a:lnTo>
                  <a:lnTo>
                    <a:pt x="92" y="1473"/>
                  </a:lnTo>
                  <a:lnTo>
                    <a:pt x="93" y="1472"/>
                  </a:lnTo>
                  <a:lnTo>
                    <a:pt x="95" y="1473"/>
                  </a:lnTo>
                  <a:lnTo>
                    <a:pt x="98" y="1475"/>
                  </a:lnTo>
                  <a:lnTo>
                    <a:pt x="103" y="1478"/>
                  </a:lnTo>
                  <a:lnTo>
                    <a:pt x="114" y="1487"/>
                  </a:lnTo>
                  <a:lnTo>
                    <a:pt x="128" y="1500"/>
                  </a:lnTo>
                  <a:lnTo>
                    <a:pt x="163" y="1534"/>
                  </a:lnTo>
                  <a:lnTo>
                    <a:pt x="205" y="1579"/>
                  </a:lnTo>
                  <a:close/>
                  <a:moveTo>
                    <a:pt x="498" y="1889"/>
                  </a:moveTo>
                  <a:lnTo>
                    <a:pt x="541" y="1937"/>
                  </a:lnTo>
                  <a:lnTo>
                    <a:pt x="577" y="1977"/>
                  </a:lnTo>
                  <a:lnTo>
                    <a:pt x="590" y="1993"/>
                  </a:lnTo>
                  <a:lnTo>
                    <a:pt x="599" y="2006"/>
                  </a:lnTo>
                  <a:lnTo>
                    <a:pt x="605" y="2015"/>
                  </a:lnTo>
                  <a:lnTo>
                    <a:pt x="606" y="2020"/>
                  </a:lnTo>
                  <a:lnTo>
                    <a:pt x="604" y="2020"/>
                  </a:lnTo>
                  <a:lnTo>
                    <a:pt x="602" y="2019"/>
                  </a:lnTo>
                  <a:lnTo>
                    <a:pt x="598" y="2018"/>
                  </a:lnTo>
                  <a:lnTo>
                    <a:pt x="594" y="2015"/>
                  </a:lnTo>
                  <a:lnTo>
                    <a:pt x="582" y="2005"/>
                  </a:lnTo>
                  <a:lnTo>
                    <a:pt x="567" y="1992"/>
                  </a:lnTo>
                  <a:lnTo>
                    <a:pt x="529" y="1956"/>
                  </a:lnTo>
                  <a:lnTo>
                    <a:pt x="484" y="1911"/>
                  </a:lnTo>
                  <a:lnTo>
                    <a:pt x="441" y="1863"/>
                  </a:lnTo>
                  <a:lnTo>
                    <a:pt x="405" y="1823"/>
                  </a:lnTo>
                  <a:lnTo>
                    <a:pt x="392" y="1805"/>
                  </a:lnTo>
                  <a:lnTo>
                    <a:pt x="382" y="1792"/>
                  </a:lnTo>
                  <a:lnTo>
                    <a:pt x="377" y="1784"/>
                  </a:lnTo>
                  <a:lnTo>
                    <a:pt x="376" y="1779"/>
                  </a:lnTo>
                  <a:lnTo>
                    <a:pt x="378" y="1778"/>
                  </a:lnTo>
                  <a:lnTo>
                    <a:pt x="380" y="1779"/>
                  </a:lnTo>
                  <a:lnTo>
                    <a:pt x="383" y="1782"/>
                  </a:lnTo>
                  <a:lnTo>
                    <a:pt x="388" y="1784"/>
                  </a:lnTo>
                  <a:lnTo>
                    <a:pt x="400" y="1793"/>
                  </a:lnTo>
                  <a:lnTo>
                    <a:pt x="415" y="1806"/>
                  </a:lnTo>
                  <a:lnTo>
                    <a:pt x="453" y="1843"/>
                  </a:lnTo>
                  <a:lnTo>
                    <a:pt x="498" y="1889"/>
                  </a:lnTo>
                  <a:close/>
                  <a:moveTo>
                    <a:pt x="152" y="1466"/>
                  </a:moveTo>
                  <a:lnTo>
                    <a:pt x="192" y="1511"/>
                  </a:lnTo>
                  <a:lnTo>
                    <a:pt x="224" y="1548"/>
                  </a:lnTo>
                  <a:lnTo>
                    <a:pt x="236" y="1564"/>
                  </a:lnTo>
                  <a:lnTo>
                    <a:pt x="244" y="1575"/>
                  </a:lnTo>
                  <a:lnTo>
                    <a:pt x="249" y="1584"/>
                  </a:lnTo>
                  <a:lnTo>
                    <a:pt x="250" y="1588"/>
                  </a:lnTo>
                  <a:lnTo>
                    <a:pt x="249" y="1589"/>
                  </a:lnTo>
                  <a:lnTo>
                    <a:pt x="246" y="1588"/>
                  </a:lnTo>
                  <a:lnTo>
                    <a:pt x="243" y="1586"/>
                  </a:lnTo>
                  <a:lnTo>
                    <a:pt x="239" y="1584"/>
                  </a:lnTo>
                  <a:lnTo>
                    <a:pt x="228" y="1575"/>
                  </a:lnTo>
                  <a:lnTo>
                    <a:pt x="215" y="1563"/>
                  </a:lnTo>
                  <a:lnTo>
                    <a:pt x="180" y="1530"/>
                  </a:lnTo>
                  <a:lnTo>
                    <a:pt x="141" y="1487"/>
                  </a:lnTo>
                  <a:lnTo>
                    <a:pt x="101" y="1443"/>
                  </a:lnTo>
                  <a:lnTo>
                    <a:pt x="69" y="1405"/>
                  </a:lnTo>
                  <a:lnTo>
                    <a:pt x="57" y="1390"/>
                  </a:lnTo>
                  <a:lnTo>
                    <a:pt x="49" y="1377"/>
                  </a:lnTo>
                  <a:lnTo>
                    <a:pt x="44" y="1369"/>
                  </a:lnTo>
                  <a:lnTo>
                    <a:pt x="43" y="1365"/>
                  </a:lnTo>
                  <a:lnTo>
                    <a:pt x="44" y="1364"/>
                  </a:lnTo>
                  <a:lnTo>
                    <a:pt x="47" y="1365"/>
                  </a:lnTo>
                  <a:lnTo>
                    <a:pt x="50" y="1366"/>
                  </a:lnTo>
                  <a:lnTo>
                    <a:pt x="54" y="1369"/>
                  </a:lnTo>
                  <a:lnTo>
                    <a:pt x="65" y="1378"/>
                  </a:lnTo>
                  <a:lnTo>
                    <a:pt x="78" y="1390"/>
                  </a:lnTo>
                  <a:lnTo>
                    <a:pt x="112" y="1424"/>
                  </a:lnTo>
                  <a:lnTo>
                    <a:pt x="152" y="1466"/>
                  </a:lnTo>
                  <a:close/>
                  <a:moveTo>
                    <a:pt x="419" y="1787"/>
                  </a:moveTo>
                  <a:lnTo>
                    <a:pt x="377" y="1742"/>
                  </a:lnTo>
                  <a:lnTo>
                    <a:pt x="344" y="1702"/>
                  </a:lnTo>
                  <a:lnTo>
                    <a:pt x="332" y="1687"/>
                  </a:lnTo>
                  <a:lnTo>
                    <a:pt x="322" y="1674"/>
                  </a:lnTo>
                  <a:lnTo>
                    <a:pt x="318" y="1665"/>
                  </a:lnTo>
                  <a:lnTo>
                    <a:pt x="317" y="1661"/>
                  </a:lnTo>
                  <a:lnTo>
                    <a:pt x="318" y="1660"/>
                  </a:lnTo>
                  <a:lnTo>
                    <a:pt x="320" y="1661"/>
                  </a:lnTo>
                  <a:lnTo>
                    <a:pt x="323" y="1663"/>
                  </a:lnTo>
                  <a:lnTo>
                    <a:pt x="327" y="1665"/>
                  </a:lnTo>
                  <a:lnTo>
                    <a:pt x="338" y="1675"/>
                  </a:lnTo>
                  <a:lnTo>
                    <a:pt x="353" y="1687"/>
                  </a:lnTo>
                  <a:lnTo>
                    <a:pt x="389" y="1721"/>
                  </a:lnTo>
                  <a:lnTo>
                    <a:pt x="432" y="1765"/>
                  </a:lnTo>
                  <a:lnTo>
                    <a:pt x="474" y="1812"/>
                  </a:lnTo>
                  <a:lnTo>
                    <a:pt x="508" y="1851"/>
                  </a:lnTo>
                  <a:lnTo>
                    <a:pt x="521" y="1867"/>
                  </a:lnTo>
                  <a:lnTo>
                    <a:pt x="529" y="1879"/>
                  </a:lnTo>
                  <a:lnTo>
                    <a:pt x="535" y="1887"/>
                  </a:lnTo>
                  <a:lnTo>
                    <a:pt x="535" y="1893"/>
                  </a:lnTo>
                  <a:lnTo>
                    <a:pt x="533" y="1893"/>
                  </a:lnTo>
                  <a:lnTo>
                    <a:pt x="531" y="1892"/>
                  </a:lnTo>
                  <a:lnTo>
                    <a:pt x="528" y="1891"/>
                  </a:lnTo>
                  <a:lnTo>
                    <a:pt x="524" y="1887"/>
                  </a:lnTo>
                  <a:lnTo>
                    <a:pt x="513" y="1879"/>
                  </a:lnTo>
                  <a:lnTo>
                    <a:pt x="498" y="1866"/>
                  </a:lnTo>
                  <a:lnTo>
                    <a:pt x="462" y="1831"/>
                  </a:lnTo>
                  <a:lnTo>
                    <a:pt x="419" y="1787"/>
                  </a:lnTo>
                  <a:close/>
                  <a:moveTo>
                    <a:pt x="100" y="1384"/>
                  </a:moveTo>
                  <a:lnTo>
                    <a:pt x="62" y="1341"/>
                  </a:lnTo>
                  <a:lnTo>
                    <a:pt x="32" y="1305"/>
                  </a:lnTo>
                  <a:lnTo>
                    <a:pt x="21" y="1291"/>
                  </a:lnTo>
                  <a:lnTo>
                    <a:pt x="12" y="1279"/>
                  </a:lnTo>
                  <a:lnTo>
                    <a:pt x="8" y="1270"/>
                  </a:lnTo>
                  <a:lnTo>
                    <a:pt x="7" y="1266"/>
                  </a:lnTo>
                  <a:lnTo>
                    <a:pt x="8" y="1266"/>
                  </a:lnTo>
                  <a:lnTo>
                    <a:pt x="10" y="1267"/>
                  </a:lnTo>
                  <a:lnTo>
                    <a:pt x="13" y="1268"/>
                  </a:lnTo>
                  <a:lnTo>
                    <a:pt x="17" y="1271"/>
                  </a:lnTo>
                  <a:lnTo>
                    <a:pt x="27" y="1279"/>
                  </a:lnTo>
                  <a:lnTo>
                    <a:pt x="40" y="1291"/>
                  </a:lnTo>
                  <a:lnTo>
                    <a:pt x="73" y="1323"/>
                  </a:lnTo>
                  <a:lnTo>
                    <a:pt x="111" y="1364"/>
                  </a:lnTo>
                  <a:lnTo>
                    <a:pt x="149" y="1407"/>
                  </a:lnTo>
                  <a:lnTo>
                    <a:pt x="179" y="1443"/>
                  </a:lnTo>
                  <a:lnTo>
                    <a:pt x="191" y="1458"/>
                  </a:lnTo>
                  <a:lnTo>
                    <a:pt x="199" y="1470"/>
                  </a:lnTo>
                  <a:lnTo>
                    <a:pt x="203" y="1477"/>
                  </a:lnTo>
                  <a:lnTo>
                    <a:pt x="204" y="1482"/>
                  </a:lnTo>
                  <a:lnTo>
                    <a:pt x="203" y="1483"/>
                  </a:lnTo>
                  <a:lnTo>
                    <a:pt x="201" y="1482"/>
                  </a:lnTo>
                  <a:lnTo>
                    <a:pt x="198" y="1480"/>
                  </a:lnTo>
                  <a:lnTo>
                    <a:pt x="193" y="1477"/>
                  </a:lnTo>
                  <a:lnTo>
                    <a:pt x="184" y="1470"/>
                  </a:lnTo>
                  <a:lnTo>
                    <a:pt x="171" y="1458"/>
                  </a:lnTo>
                  <a:lnTo>
                    <a:pt x="137" y="1425"/>
                  </a:lnTo>
                  <a:lnTo>
                    <a:pt x="100" y="1384"/>
                  </a:lnTo>
                  <a:close/>
                  <a:moveTo>
                    <a:pt x="366" y="1674"/>
                  </a:moveTo>
                  <a:lnTo>
                    <a:pt x="325" y="1629"/>
                  </a:lnTo>
                  <a:lnTo>
                    <a:pt x="294" y="1592"/>
                  </a:lnTo>
                  <a:lnTo>
                    <a:pt x="282" y="1575"/>
                  </a:lnTo>
                  <a:lnTo>
                    <a:pt x="273" y="1564"/>
                  </a:lnTo>
                  <a:lnTo>
                    <a:pt x="268" y="1555"/>
                  </a:lnTo>
                  <a:lnTo>
                    <a:pt x="268" y="1551"/>
                  </a:lnTo>
                  <a:lnTo>
                    <a:pt x="269" y="1551"/>
                  </a:lnTo>
                  <a:lnTo>
                    <a:pt x="271" y="1551"/>
                  </a:lnTo>
                  <a:lnTo>
                    <a:pt x="274" y="1553"/>
                  </a:lnTo>
                  <a:lnTo>
                    <a:pt x="279" y="1555"/>
                  </a:lnTo>
                  <a:lnTo>
                    <a:pt x="290" y="1564"/>
                  </a:lnTo>
                  <a:lnTo>
                    <a:pt x="304" y="1577"/>
                  </a:lnTo>
                  <a:lnTo>
                    <a:pt x="338" y="1610"/>
                  </a:lnTo>
                  <a:lnTo>
                    <a:pt x="379" y="1652"/>
                  </a:lnTo>
                  <a:lnTo>
                    <a:pt x="419" y="1696"/>
                  </a:lnTo>
                  <a:lnTo>
                    <a:pt x="451" y="1734"/>
                  </a:lnTo>
                  <a:lnTo>
                    <a:pt x="463" y="1749"/>
                  </a:lnTo>
                  <a:lnTo>
                    <a:pt x="472" y="1761"/>
                  </a:lnTo>
                  <a:lnTo>
                    <a:pt x="476" y="1770"/>
                  </a:lnTo>
                  <a:lnTo>
                    <a:pt x="477" y="1774"/>
                  </a:lnTo>
                  <a:lnTo>
                    <a:pt x="476" y="1775"/>
                  </a:lnTo>
                  <a:lnTo>
                    <a:pt x="474" y="1774"/>
                  </a:lnTo>
                  <a:lnTo>
                    <a:pt x="471" y="1773"/>
                  </a:lnTo>
                  <a:lnTo>
                    <a:pt x="467" y="1770"/>
                  </a:lnTo>
                  <a:lnTo>
                    <a:pt x="456" y="1761"/>
                  </a:lnTo>
                  <a:lnTo>
                    <a:pt x="442" y="1749"/>
                  </a:lnTo>
                  <a:lnTo>
                    <a:pt x="407" y="1716"/>
                  </a:lnTo>
                  <a:lnTo>
                    <a:pt x="366" y="1674"/>
                  </a:lnTo>
                  <a:close/>
                  <a:moveTo>
                    <a:pt x="325" y="1569"/>
                  </a:moveTo>
                  <a:lnTo>
                    <a:pt x="286" y="1527"/>
                  </a:lnTo>
                  <a:lnTo>
                    <a:pt x="256" y="1490"/>
                  </a:lnTo>
                  <a:lnTo>
                    <a:pt x="244" y="1475"/>
                  </a:lnTo>
                  <a:lnTo>
                    <a:pt x="237" y="1463"/>
                  </a:lnTo>
                  <a:lnTo>
                    <a:pt x="233" y="1459"/>
                  </a:lnTo>
                  <a:lnTo>
                    <a:pt x="232" y="1455"/>
                  </a:lnTo>
                  <a:lnTo>
                    <a:pt x="231" y="1452"/>
                  </a:lnTo>
                  <a:lnTo>
                    <a:pt x="231" y="1450"/>
                  </a:lnTo>
                  <a:lnTo>
                    <a:pt x="232" y="1450"/>
                  </a:lnTo>
                  <a:lnTo>
                    <a:pt x="234" y="1450"/>
                  </a:lnTo>
                  <a:lnTo>
                    <a:pt x="238" y="1452"/>
                  </a:lnTo>
                  <a:lnTo>
                    <a:pt x="242" y="1455"/>
                  </a:lnTo>
                  <a:lnTo>
                    <a:pt x="252" y="1463"/>
                  </a:lnTo>
                  <a:lnTo>
                    <a:pt x="265" y="1474"/>
                  </a:lnTo>
                  <a:lnTo>
                    <a:pt x="298" y="1506"/>
                  </a:lnTo>
                  <a:lnTo>
                    <a:pt x="338" y="1547"/>
                  </a:lnTo>
                  <a:lnTo>
                    <a:pt x="377" y="1591"/>
                  </a:lnTo>
                  <a:lnTo>
                    <a:pt x="407" y="1627"/>
                  </a:lnTo>
                  <a:lnTo>
                    <a:pt x="418" y="1641"/>
                  </a:lnTo>
                  <a:lnTo>
                    <a:pt x="427" y="1653"/>
                  </a:lnTo>
                  <a:lnTo>
                    <a:pt x="431" y="1662"/>
                  </a:lnTo>
                  <a:lnTo>
                    <a:pt x="432" y="1666"/>
                  </a:lnTo>
                  <a:lnTo>
                    <a:pt x="431" y="1667"/>
                  </a:lnTo>
                  <a:lnTo>
                    <a:pt x="429" y="1666"/>
                  </a:lnTo>
                  <a:lnTo>
                    <a:pt x="426" y="1665"/>
                  </a:lnTo>
                  <a:lnTo>
                    <a:pt x="421" y="1662"/>
                  </a:lnTo>
                  <a:lnTo>
                    <a:pt x="410" y="1654"/>
                  </a:lnTo>
                  <a:lnTo>
                    <a:pt x="397" y="1642"/>
                  </a:lnTo>
                  <a:lnTo>
                    <a:pt x="364" y="1610"/>
                  </a:lnTo>
                  <a:lnTo>
                    <a:pt x="325" y="1569"/>
                  </a:lnTo>
                  <a:close/>
                  <a:moveTo>
                    <a:pt x="295" y="1474"/>
                  </a:moveTo>
                  <a:lnTo>
                    <a:pt x="258" y="1433"/>
                  </a:lnTo>
                  <a:lnTo>
                    <a:pt x="229" y="1397"/>
                  </a:lnTo>
                  <a:lnTo>
                    <a:pt x="218" y="1382"/>
                  </a:lnTo>
                  <a:lnTo>
                    <a:pt x="211" y="1371"/>
                  </a:lnTo>
                  <a:lnTo>
                    <a:pt x="206" y="1363"/>
                  </a:lnTo>
                  <a:lnTo>
                    <a:pt x="206" y="1359"/>
                  </a:lnTo>
                  <a:lnTo>
                    <a:pt x="207" y="1359"/>
                  </a:lnTo>
                  <a:lnTo>
                    <a:pt x="210" y="1359"/>
                  </a:lnTo>
                  <a:lnTo>
                    <a:pt x="212" y="1361"/>
                  </a:lnTo>
                  <a:lnTo>
                    <a:pt x="216" y="1363"/>
                  </a:lnTo>
                  <a:lnTo>
                    <a:pt x="226" y="1370"/>
                  </a:lnTo>
                  <a:lnTo>
                    <a:pt x="239" y="1382"/>
                  </a:lnTo>
                  <a:lnTo>
                    <a:pt x="271" y="1412"/>
                  </a:lnTo>
                  <a:lnTo>
                    <a:pt x="309" y="1452"/>
                  </a:lnTo>
                  <a:lnTo>
                    <a:pt x="346" y="1493"/>
                  </a:lnTo>
                  <a:lnTo>
                    <a:pt x="375" y="1529"/>
                  </a:lnTo>
                  <a:lnTo>
                    <a:pt x="386" y="1543"/>
                  </a:lnTo>
                  <a:lnTo>
                    <a:pt x="393" y="1554"/>
                  </a:lnTo>
                  <a:lnTo>
                    <a:pt x="397" y="1563"/>
                  </a:lnTo>
                  <a:lnTo>
                    <a:pt x="397" y="1567"/>
                  </a:lnTo>
                  <a:lnTo>
                    <a:pt x="396" y="1567"/>
                  </a:lnTo>
                  <a:lnTo>
                    <a:pt x="394" y="1567"/>
                  </a:lnTo>
                  <a:lnTo>
                    <a:pt x="392" y="1565"/>
                  </a:lnTo>
                  <a:lnTo>
                    <a:pt x="388" y="1563"/>
                  </a:lnTo>
                  <a:lnTo>
                    <a:pt x="378" y="1555"/>
                  </a:lnTo>
                  <a:lnTo>
                    <a:pt x="365" y="1544"/>
                  </a:lnTo>
                  <a:lnTo>
                    <a:pt x="333" y="1513"/>
                  </a:lnTo>
                  <a:lnTo>
                    <a:pt x="295" y="1474"/>
                  </a:lnTo>
                  <a:close/>
                  <a:moveTo>
                    <a:pt x="555" y="1752"/>
                  </a:moveTo>
                  <a:lnTo>
                    <a:pt x="535" y="1730"/>
                  </a:lnTo>
                  <a:lnTo>
                    <a:pt x="516" y="1709"/>
                  </a:lnTo>
                  <a:lnTo>
                    <a:pt x="499" y="1690"/>
                  </a:lnTo>
                  <a:lnTo>
                    <a:pt x="485" y="1673"/>
                  </a:lnTo>
                  <a:lnTo>
                    <a:pt x="474" y="1657"/>
                  </a:lnTo>
                  <a:lnTo>
                    <a:pt x="465" y="1646"/>
                  </a:lnTo>
                  <a:lnTo>
                    <a:pt x="462" y="1641"/>
                  </a:lnTo>
                  <a:lnTo>
                    <a:pt x="461" y="1637"/>
                  </a:lnTo>
                  <a:lnTo>
                    <a:pt x="460" y="1635"/>
                  </a:lnTo>
                  <a:lnTo>
                    <a:pt x="460" y="1633"/>
                  </a:lnTo>
                  <a:lnTo>
                    <a:pt x="461" y="1633"/>
                  </a:lnTo>
                  <a:lnTo>
                    <a:pt x="463" y="1633"/>
                  </a:lnTo>
                  <a:lnTo>
                    <a:pt x="467" y="1635"/>
                  </a:lnTo>
                  <a:lnTo>
                    <a:pt x="471" y="1637"/>
                  </a:lnTo>
                  <a:lnTo>
                    <a:pt x="482" y="1645"/>
                  </a:lnTo>
                  <a:lnTo>
                    <a:pt x="495" y="1656"/>
                  </a:lnTo>
                  <a:lnTo>
                    <a:pt x="529" y="1689"/>
                  </a:lnTo>
                  <a:lnTo>
                    <a:pt x="569" y="1730"/>
                  </a:lnTo>
                  <a:lnTo>
                    <a:pt x="608" y="1772"/>
                  </a:lnTo>
                  <a:lnTo>
                    <a:pt x="639" y="1809"/>
                  </a:lnTo>
                  <a:lnTo>
                    <a:pt x="651" y="1824"/>
                  </a:lnTo>
                  <a:lnTo>
                    <a:pt x="659" y="1836"/>
                  </a:lnTo>
                  <a:lnTo>
                    <a:pt x="662" y="1840"/>
                  </a:lnTo>
                  <a:lnTo>
                    <a:pt x="664" y="1844"/>
                  </a:lnTo>
                  <a:lnTo>
                    <a:pt x="664" y="1846"/>
                  </a:lnTo>
                  <a:lnTo>
                    <a:pt x="664" y="1848"/>
                  </a:lnTo>
                  <a:lnTo>
                    <a:pt x="663" y="1848"/>
                  </a:lnTo>
                  <a:lnTo>
                    <a:pt x="661" y="1848"/>
                  </a:lnTo>
                  <a:lnTo>
                    <a:pt x="658" y="1847"/>
                  </a:lnTo>
                  <a:lnTo>
                    <a:pt x="653" y="1844"/>
                  </a:lnTo>
                  <a:lnTo>
                    <a:pt x="643" y="1837"/>
                  </a:lnTo>
                  <a:lnTo>
                    <a:pt x="630" y="1825"/>
                  </a:lnTo>
                  <a:lnTo>
                    <a:pt x="613" y="1811"/>
                  </a:lnTo>
                  <a:lnTo>
                    <a:pt x="595" y="1793"/>
                  </a:lnTo>
                  <a:lnTo>
                    <a:pt x="576" y="1774"/>
                  </a:lnTo>
                  <a:lnTo>
                    <a:pt x="555" y="1752"/>
                  </a:lnTo>
                  <a:close/>
                  <a:moveTo>
                    <a:pt x="278" y="1387"/>
                  </a:moveTo>
                  <a:lnTo>
                    <a:pt x="242" y="1347"/>
                  </a:lnTo>
                  <a:lnTo>
                    <a:pt x="214" y="1313"/>
                  </a:lnTo>
                  <a:lnTo>
                    <a:pt x="204" y="1299"/>
                  </a:lnTo>
                  <a:lnTo>
                    <a:pt x="197" y="1288"/>
                  </a:lnTo>
                  <a:lnTo>
                    <a:pt x="192" y="1281"/>
                  </a:lnTo>
                  <a:lnTo>
                    <a:pt x="192" y="1277"/>
                  </a:lnTo>
                  <a:lnTo>
                    <a:pt x="193" y="1275"/>
                  </a:lnTo>
                  <a:lnTo>
                    <a:pt x="196" y="1277"/>
                  </a:lnTo>
                  <a:lnTo>
                    <a:pt x="198" y="1278"/>
                  </a:lnTo>
                  <a:lnTo>
                    <a:pt x="202" y="1280"/>
                  </a:lnTo>
                  <a:lnTo>
                    <a:pt x="212" y="1287"/>
                  </a:lnTo>
                  <a:lnTo>
                    <a:pt x="224" y="1298"/>
                  </a:lnTo>
                  <a:lnTo>
                    <a:pt x="254" y="1327"/>
                  </a:lnTo>
                  <a:lnTo>
                    <a:pt x="291" y="1365"/>
                  </a:lnTo>
                  <a:lnTo>
                    <a:pt x="326" y="1405"/>
                  </a:lnTo>
                  <a:lnTo>
                    <a:pt x="354" y="1439"/>
                  </a:lnTo>
                  <a:lnTo>
                    <a:pt x="364" y="1452"/>
                  </a:lnTo>
                  <a:lnTo>
                    <a:pt x="372" y="1464"/>
                  </a:lnTo>
                  <a:lnTo>
                    <a:pt x="376" y="1472"/>
                  </a:lnTo>
                  <a:lnTo>
                    <a:pt x="376" y="1476"/>
                  </a:lnTo>
                  <a:lnTo>
                    <a:pt x="375" y="1476"/>
                  </a:lnTo>
                  <a:lnTo>
                    <a:pt x="373" y="1476"/>
                  </a:lnTo>
                  <a:lnTo>
                    <a:pt x="369" y="1475"/>
                  </a:lnTo>
                  <a:lnTo>
                    <a:pt x="366" y="1472"/>
                  </a:lnTo>
                  <a:lnTo>
                    <a:pt x="356" y="1465"/>
                  </a:lnTo>
                  <a:lnTo>
                    <a:pt x="345" y="1455"/>
                  </a:lnTo>
                  <a:lnTo>
                    <a:pt x="313" y="1424"/>
                  </a:lnTo>
                  <a:lnTo>
                    <a:pt x="278" y="1387"/>
                  </a:lnTo>
                  <a:close/>
                  <a:moveTo>
                    <a:pt x="526" y="1655"/>
                  </a:moveTo>
                  <a:lnTo>
                    <a:pt x="507" y="1634"/>
                  </a:lnTo>
                  <a:lnTo>
                    <a:pt x="488" y="1613"/>
                  </a:lnTo>
                  <a:lnTo>
                    <a:pt x="472" y="1595"/>
                  </a:lnTo>
                  <a:lnTo>
                    <a:pt x="459" y="1579"/>
                  </a:lnTo>
                  <a:lnTo>
                    <a:pt x="448" y="1564"/>
                  </a:lnTo>
                  <a:lnTo>
                    <a:pt x="441" y="1552"/>
                  </a:lnTo>
                  <a:lnTo>
                    <a:pt x="437" y="1547"/>
                  </a:lnTo>
                  <a:lnTo>
                    <a:pt x="436" y="1544"/>
                  </a:lnTo>
                  <a:lnTo>
                    <a:pt x="435" y="1541"/>
                  </a:lnTo>
                  <a:lnTo>
                    <a:pt x="435" y="1540"/>
                  </a:lnTo>
                  <a:lnTo>
                    <a:pt x="436" y="1539"/>
                  </a:lnTo>
                  <a:lnTo>
                    <a:pt x="438" y="1540"/>
                  </a:lnTo>
                  <a:lnTo>
                    <a:pt x="442" y="1541"/>
                  </a:lnTo>
                  <a:lnTo>
                    <a:pt x="446" y="1543"/>
                  </a:lnTo>
                  <a:lnTo>
                    <a:pt x="456" y="1551"/>
                  </a:lnTo>
                  <a:lnTo>
                    <a:pt x="469" y="1563"/>
                  </a:lnTo>
                  <a:lnTo>
                    <a:pt x="501" y="1593"/>
                  </a:lnTo>
                  <a:lnTo>
                    <a:pt x="540" y="1633"/>
                  </a:lnTo>
                  <a:lnTo>
                    <a:pt x="578" y="1674"/>
                  </a:lnTo>
                  <a:lnTo>
                    <a:pt x="607" y="1708"/>
                  </a:lnTo>
                  <a:lnTo>
                    <a:pt x="618" y="1723"/>
                  </a:lnTo>
                  <a:lnTo>
                    <a:pt x="625" y="1734"/>
                  </a:lnTo>
                  <a:lnTo>
                    <a:pt x="630" y="1743"/>
                  </a:lnTo>
                  <a:lnTo>
                    <a:pt x="631" y="1747"/>
                  </a:lnTo>
                  <a:lnTo>
                    <a:pt x="630" y="1747"/>
                  </a:lnTo>
                  <a:lnTo>
                    <a:pt x="627" y="1747"/>
                  </a:lnTo>
                  <a:lnTo>
                    <a:pt x="624" y="1746"/>
                  </a:lnTo>
                  <a:lnTo>
                    <a:pt x="620" y="1743"/>
                  </a:lnTo>
                  <a:lnTo>
                    <a:pt x="610" y="1735"/>
                  </a:lnTo>
                  <a:lnTo>
                    <a:pt x="597" y="1724"/>
                  </a:lnTo>
                  <a:lnTo>
                    <a:pt x="582" y="1710"/>
                  </a:lnTo>
                  <a:lnTo>
                    <a:pt x="565" y="1694"/>
                  </a:lnTo>
                  <a:lnTo>
                    <a:pt x="545" y="1676"/>
                  </a:lnTo>
                  <a:lnTo>
                    <a:pt x="526" y="1655"/>
                  </a:lnTo>
                  <a:close/>
                  <a:moveTo>
                    <a:pt x="365" y="1393"/>
                  </a:moveTo>
                  <a:lnTo>
                    <a:pt x="364" y="1394"/>
                  </a:lnTo>
                  <a:lnTo>
                    <a:pt x="362" y="1393"/>
                  </a:lnTo>
                  <a:lnTo>
                    <a:pt x="359" y="1392"/>
                  </a:lnTo>
                  <a:lnTo>
                    <a:pt x="355" y="1390"/>
                  </a:lnTo>
                  <a:lnTo>
                    <a:pt x="347" y="1383"/>
                  </a:lnTo>
                  <a:lnTo>
                    <a:pt x="335" y="1373"/>
                  </a:lnTo>
                  <a:lnTo>
                    <a:pt x="305" y="1345"/>
                  </a:lnTo>
                  <a:lnTo>
                    <a:pt x="270" y="1308"/>
                  </a:lnTo>
                  <a:lnTo>
                    <a:pt x="237" y="1270"/>
                  </a:lnTo>
                  <a:lnTo>
                    <a:pt x="210" y="1237"/>
                  </a:lnTo>
                  <a:lnTo>
                    <a:pt x="200" y="1224"/>
                  </a:lnTo>
                  <a:lnTo>
                    <a:pt x="193" y="1213"/>
                  </a:lnTo>
                  <a:lnTo>
                    <a:pt x="189" y="1205"/>
                  </a:lnTo>
                  <a:lnTo>
                    <a:pt x="189" y="1201"/>
                  </a:lnTo>
                  <a:lnTo>
                    <a:pt x="190" y="1201"/>
                  </a:lnTo>
                  <a:lnTo>
                    <a:pt x="192" y="1201"/>
                  </a:lnTo>
                  <a:lnTo>
                    <a:pt x="195" y="1202"/>
                  </a:lnTo>
                  <a:lnTo>
                    <a:pt x="199" y="1204"/>
                  </a:lnTo>
                  <a:lnTo>
                    <a:pt x="207" y="1212"/>
                  </a:lnTo>
                  <a:lnTo>
                    <a:pt x="219" y="1221"/>
                  </a:lnTo>
                  <a:lnTo>
                    <a:pt x="249" y="1250"/>
                  </a:lnTo>
                  <a:lnTo>
                    <a:pt x="283" y="1286"/>
                  </a:lnTo>
                  <a:lnTo>
                    <a:pt x="318" y="1325"/>
                  </a:lnTo>
                  <a:lnTo>
                    <a:pt x="344" y="1357"/>
                  </a:lnTo>
                  <a:lnTo>
                    <a:pt x="353" y="1370"/>
                  </a:lnTo>
                  <a:lnTo>
                    <a:pt x="361" y="1381"/>
                  </a:lnTo>
                  <a:lnTo>
                    <a:pt x="364" y="1389"/>
                  </a:lnTo>
                  <a:lnTo>
                    <a:pt x="365" y="1393"/>
                  </a:lnTo>
                  <a:close/>
                  <a:moveTo>
                    <a:pt x="509" y="1566"/>
                  </a:moveTo>
                  <a:lnTo>
                    <a:pt x="490" y="1545"/>
                  </a:lnTo>
                  <a:lnTo>
                    <a:pt x="473" y="1526"/>
                  </a:lnTo>
                  <a:lnTo>
                    <a:pt x="457" y="1509"/>
                  </a:lnTo>
                  <a:lnTo>
                    <a:pt x="444" y="1492"/>
                  </a:lnTo>
                  <a:lnTo>
                    <a:pt x="434" y="1478"/>
                  </a:lnTo>
                  <a:lnTo>
                    <a:pt x="427" y="1468"/>
                  </a:lnTo>
                  <a:lnTo>
                    <a:pt x="424" y="1462"/>
                  </a:lnTo>
                  <a:lnTo>
                    <a:pt x="422" y="1459"/>
                  </a:lnTo>
                  <a:lnTo>
                    <a:pt x="421" y="1457"/>
                  </a:lnTo>
                  <a:lnTo>
                    <a:pt x="422" y="1455"/>
                  </a:lnTo>
                  <a:lnTo>
                    <a:pt x="423" y="1455"/>
                  </a:lnTo>
                  <a:lnTo>
                    <a:pt x="426" y="1455"/>
                  </a:lnTo>
                  <a:lnTo>
                    <a:pt x="429" y="1456"/>
                  </a:lnTo>
                  <a:lnTo>
                    <a:pt x="432" y="1458"/>
                  </a:lnTo>
                  <a:lnTo>
                    <a:pt x="442" y="1465"/>
                  </a:lnTo>
                  <a:lnTo>
                    <a:pt x="455" y="1476"/>
                  </a:lnTo>
                  <a:lnTo>
                    <a:pt x="485" y="1505"/>
                  </a:lnTo>
                  <a:lnTo>
                    <a:pt x="523" y="1543"/>
                  </a:lnTo>
                  <a:lnTo>
                    <a:pt x="558" y="1583"/>
                  </a:lnTo>
                  <a:lnTo>
                    <a:pt x="586" y="1618"/>
                  </a:lnTo>
                  <a:lnTo>
                    <a:pt x="597" y="1630"/>
                  </a:lnTo>
                  <a:lnTo>
                    <a:pt x="605" y="1642"/>
                  </a:lnTo>
                  <a:lnTo>
                    <a:pt x="607" y="1647"/>
                  </a:lnTo>
                  <a:lnTo>
                    <a:pt x="609" y="1650"/>
                  </a:lnTo>
                  <a:lnTo>
                    <a:pt x="609" y="1653"/>
                  </a:lnTo>
                  <a:lnTo>
                    <a:pt x="609" y="1654"/>
                  </a:lnTo>
                  <a:lnTo>
                    <a:pt x="608" y="1655"/>
                  </a:lnTo>
                  <a:lnTo>
                    <a:pt x="606" y="1654"/>
                  </a:lnTo>
                  <a:lnTo>
                    <a:pt x="603" y="1653"/>
                  </a:lnTo>
                  <a:lnTo>
                    <a:pt x="599" y="1651"/>
                  </a:lnTo>
                  <a:lnTo>
                    <a:pt x="590" y="1643"/>
                  </a:lnTo>
                  <a:lnTo>
                    <a:pt x="577" y="1633"/>
                  </a:lnTo>
                  <a:lnTo>
                    <a:pt x="545" y="1604"/>
                  </a:lnTo>
                  <a:lnTo>
                    <a:pt x="509" y="1566"/>
                  </a:lnTo>
                  <a:close/>
                  <a:moveTo>
                    <a:pt x="287" y="1215"/>
                  </a:moveTo>
                  <a:lnTo>
                    <a:pt x="320" y="1253"/>
                  </a:lnTo>
                  <a:lnTo>
                    <a:pt x="345" y="1284"/>
                  </a:lnTo>
                  <a:lnTo>
                    <a:pt x="354" y="1297"/>
                  </a:lnTo>
                  <a:lnTo>
                    <a:pt x="361" y="1307"/>
                  </a:lnTo>
                  <a:lnTo>
                    <a:pt x="365" y="1314"/>
                  </a:lnTo>
                  <a:lnTo>
                    <a:pt x="365" y="1319"/>
                  </a:lnTo>
                  <a:lnTo>
                    <a:pt x="364" y="1320"/>
                  </a:lnTo>
                  <a:lnTo>
                    <a:pt x="362" y="1319"/>
                  </a:lnTo>
                  <a:lnTo>
                    <a:pt x="360" y="1318"/>
                  </a:lnTo>
                  <a:lnTo>
                    <a:pt x="355" y="1315"/>
                  </a:lnTo>
                  <a:lnTo>
                    <a:pt x="347" y="1309"/>
                  </a:lnTo>
                  <a:lnTo>
                    <a:pt x="336" y="1299"/>
                  </a:lnTo>
                  <a:lnTo>
                    <a:pt x="307" y="1272"/>
                  </a:lnTo>
                  <a:lnTo>
                    <a:pt x="273" y="1237"/>
                  </a:lnTo>
                  <a:lnTo>
                    <a:pt x="241" y="1200"/>
                  </a:lnTo>
                  <a:lnTo>
                    <a:pt x="216" y="1169"/>
                  </a:lnTo>
                  <a:lnTo>
                    <a:pt x="206" y="1156"/>
                  </a:lnTo>
                  <a:lnTo>
                    <a:pt x="200" y="1145"/>
                  </a:lnTo>
                  <a:lnTo>
                    <a:pt x="197" y="1137"/>
                  </a:lnTo>
                  <a:lnTo>
                    <a:pt x="196" y="1134"/>
                  </a:lnTo>
                  <a:lnTo>
                    <a:pt x="197" y="1133"/>
                  </a:lnTo>
                  <a:lnTo>
                    <a:pt x="199" y="1133"/>
                  </a:lnTo>
                  <a:lnTo>
                    <a:pt x="202" y="1135"/>
                  </a:lnTo>
                  <a:lnTo>
                    <a:pt x="205" y="1136"/>
                  </a:lnTo>
                  <a:lnTo>
                    <a:pt x="214" y="1144"/>
                  </a:lnTo>
                  <a:lnTo>
                    <a:pt x="226" y="1153"/>
                  </a:lnTo>
                  <a:lnTo>
                    <a:pt x="254" y="1180"/>
                  </a:lnTo>
                  <a:lnTo>
                    <a:pt x="287" y="1215"/>
                  </a:lnTo>
                  <a:close/>
                  <a:moveTo>
                    <a:pt x="598" y="1570"/>
                  </a:moveTo>
                  <a:lnTo>
                    <a:pt x="597" y="1570"/>
                  </a:lnTo>
                  <a:lnTo>
                    <a:pt x="595" y="1570"/>
                  </a:lnTo>
                  <a:lnTo>
                    <a:pt x="593" y="1569"/>
                  </a:lnTo>
                  <a:lnTo>
                    <a:pt x="589" y="1567"/>
                  </a:lnTo>
                  <a:lnTo>
                    <a:pt x="580" y="1559"/>
                  </a:lnTo>
                  <a:lnTo>
                    <a:pt x="568" y="1550"/>
                  </a:lnTo>
                  <a:lnTo>
                    <a:pt x="553" y="1537"/>
                  </a:lnTo>
                  <a:lnTo>
                    <a:pt x="538" y="1521"/>
                  </a:lnTo>
                  <a:lnTo>
                    <a:pt x="521" y="1504"/>
                  </a:lnTo>
                  <a:lnTo>
                    <a:pt x="502" y="1485"/>
                  </a:lnTo>
                  <a:lnTo>
                    <a:pt x="484" y="1465"/>
                  </a:lnTo>
                  <a:lnTo>
                    <a:pt x="468" y="1447"/>
                  </a:lnTo>
                  <a:lnTo>
                    <a:pt x="454" y="1430"/>
                  </a:lnTo>
                  <a:lnTo>
                    <a:pt x="441" y="1414"/>
                  </a:lnTo>
                  <a:lnTo>
                    <a:pt x="431" y="1401"/>
                  </a:lnTo>
                  <a:lnTo>
                    <a:pt x="423" y="1390"/>
                  </a:lnTo>
                  <a:lnTo>
                    <a:pt x="420" y="1382"/>
                  </a:lnTo>
                  <a:lnTo>
                    <a:pt x="419" y="1378"/>
                  </a:lnTo>
                  <a:lnTo>
                    <a:pt x="420" y="1377"/>
                  </a:lnTo>
                  <a:lnTo>
                    <a:pt x="422" y="1377"/>
                  </a:lnTo>
                  <a:lnTo>
                    <a:pt x="426" y="1379"/>
                  </a:lnTo>
                  <a:lnTo>
                    <a:pt x="429" y="1381"/>
                  </a:lnTo>
                  <a:lnTo>
                    <a:pt x="438" y="1388"/>
                  </a:lnTo>
                  <a:lnTo>
                    <a:pt x="450" y="1397"/>
                  </a:lnTo>
                  <a:lnTo>
                    <a:pt x="481" y="1425"/>
                  </a:lnTo>
                  <a:lnTo>
                    <a:pt x="516" y="1462"/>
                  </a:lnTo>
                  <a:lnTo>
                    <a:pt x="551" y="1501"/>
                  </a:lnTo>
                  <a:lnTo>
                    <a:pt x="578" y="1533"/>
                  </a:lnTo>
                  <a:lnTo>
                    <a:pt x="587" y="1546"/>
                  </a:lnTo>
                  <a:lnTo>
                    <a:pt x="594" y="1557"/>
                  </a:lnTo>
                  <a:lnTo>
                    <a:pt x="598" y="1566"/>
                  </a:lnTo>
                  <a:lnTo>
                    <a:pt x="598" y="1570"/>
                  </a:lnTo>
                  <a:close/>
                  <a:moveTo>
                    <a:pt x="95" y="924"/>
                  </a:moveTo>
                  <a:lnTo>
                    <a:pt x="123" y="958"/>
                  </a:lnTo>
                  <a:lnTo>
                    <a:pt x="147" y="987"/>
                  </a:lnTo>
                  <a:lnTo>
                    <a:pt x="155" y="999"/>
                  </a:lnTo>
                  <a:lnTo>
                    <a:pt x="161" y="1009"/>
                  </a:lnTo>
                  <a:lnTo>
                    <a:pt x="164" y="1015"/>
                  </a:lnTo>
                  <a:lnTo>
                    <a:pt x="164" y="1020"/>
                  </a:lnTo>
                  <a:lnTo>
                    <a:pt x="163" y="1020"/>
                  </a:lnTo>
                  <a:lnTo>
                    <a:pt x="161" y="1020"/>
                  </a:lnTo>
                  <a:lnTo>
                    <a:pt x="159" y="1019"/>
                  </a:lnTo>
                  <a:lnTo>
                    <a:pt x="156" y="1016"/>
                  </a:lnTo>
                  <a:lnTo>
                    <a:pt x="148" y="1010"/>
                  </a:lnTo>
                  <a:lnTo>
                    <a:pt x="137" y="1001"/>
                  </a:lnTo>
                  <a:lnTo>
                    <a:pt x="112" y="976"/>
                  </a:lnTo>
                  <a:lnTo>
                    <a:pt x="82" y="944"/>
                  </a:lnTo>
                  <a:lnTo>
                    <a:pt x="53" y="911"/>
                  </a:lnTo>
                  <a:lnTo>
                    <a:pt x="29" y="880"/>
                  </a:lnTo>
                  <a:lnTo>
                    <a:pt x="22" y="869"/>
                  </a:lnTo>
                  <a:lnTo>
                    <a:pt x="15" y="859"/>
                  </a:lnTo>
                  <a:lnTo>
                    <a:pt x="12" y="852"/>
                  </a:lnTo>
                  <a:lnTo>
                    <a:pt x="12" y="849"/>
                  </a:lnTo>
                  <a:lnTo>
                    <a:pt x="13" y="848"/>
                  </a:lnTo>
                  <a:lnTo>
                    <a:pt x="14" y="848"/>
                  </a:lnTo>
                  <a:lnTo>
                    <a:pt x="17" y="849"/>
                  </a:lnTo>
                  <a:lnTo>
                    <a:pt x="21" y="851"/>
                  </a:lnTo>
                  <a:lnTo>
                    <a:pt x="28" y="858"/>
                  </a:lnTo>
                  <a:lnTo>
                    <a:pt x="39" y="866"/>
                  </a:lnTo>
                  <a:lnTo>
                    <a:pt x="64" y="891"/>
                  </a:lnTo>
                  <a:lnTo>
                    <a:pt x="95" y="924"/>
                  </a:lnTo>
                  <a:close/>
                  <a:moveTo>
                    <a:pt x="301" y="1151"/>
                  </a:moveTo>
                  <a:lnTo>
                    <a:pt x="333" y="1187"/>
                  </a:lnTo>
                  <a:lnTo>
                    <a:pt x="356" y="1218"/>
                  </a:lnTo>
                  <a:lnTo>
                    <a:pt x="365" y="1230"/>
                  </a:lnTo>
                  <a:lnTo>
                    <a:pt x="372" y="1240"/>
                  </a:lnTo>
                  <a:lnTo>
                    <a:pt x="375" y="1247"/>
                  </a:lnTo>
                  <a:lnTo>
                    <a:pt x="376" y="1252"/>
                  </a:lnTo>
                  <a:lnTo>
                    <a:pt x="375" y="1252"/>
                  </a:lnTo>
                  <a:lnTo>
                    <a:pt x="373" y="1252"/>
                  </a:lnTo>
                  <a:lnTo>
                    <a:pt x="370" y="1251"/>
                  </a:lnTo>
                  <a:lnTo>
                    <a:pt x="366" y="1248"/>
                  </a:lnTo>
                  <a:lnTo>
                    <a:pt x="358" y="1242"/>
                  </a:lnTo>
                  <a:lnTo>
                    <a:pt x="347" y="1233"/>
                  </a:lnTo>
                  <a:lnTo>
                    <a:pt x="320" y="1207"/>
                  </a:lnTo>
                  <a:lnTo>
                    <a:pt x="287" y="1173"/>
                  </a:lnTo>
                  <a:lnTo>
                    <a:pt x="257" y="1137"/>
                  </a:lnTo>
                  <a:lnTo>
                    <a:pt x="232" y="1107"/>
                  </a:lnTo>
                  <a:lnTo>
                    <a:pt x="224" y="1095"/>
                  </a:lnTo>
                  <a:lnTo>
                    <a:pt x="217" y="1085"/>
                  </a:lnTo>
                  <a:lnTo>
                    <a:pt x="214" y="1078"/>
                  </a:lnTo>
                  <a:lnTo>
                    <a:pt x="214" y="1074"/>
                  </a:lnTo>
                  <a:lnTo>
                    <a:pt x="215" y="1074"/>
                  </a:lnTo>
                  <a:lnTo>
                    <a:pt x="217" y="1074"/>
                  </a:lnTo>
                  <a:lnTo>
                    <a:pt x="219" y="1075"/>
                  </a:lnTo>
                  <a:lnTo>
                    <a:pt x="223" y="1077"/>
                  </a:lnTo>
                  <a:lnTo>
                    <a:pt x="231" y="1083"/>
                  </a:lnTo>
                  <a:lnTo>
                    <a:pt x="242" y="1092"/>
                  </a:lnTo>
                  <a:lnTo>
                    <a:pt x="269" y="1118"/>
                  </a:lnTo>
                  <a:lnTo>
                    <a:pt x="301" y="1151"/>
                  </a:lnTo>
                  <a:close/>
                  <a:moveTo>
                    <a:pt x="521" y="1389"/>
                  </a:moveTo>
                  <a:lnTo>
                    <a:pt x="554" y="1427"/>
                  </a:lnTo>
                  <a:lnTo>
                    <a:pt x="580" y="1458"/>
                  </a:lnTo>
                  <a:lnTo>
                    <a:pt x="589" y="1471"/>
                  </a:lnTo>
                  <a:lnTo>
                    <a:pt x="596" y="1482"/>
                  </a:lnTo>
                  <a:lnTo>
                    <a:pt x="599" y="1489"/>
                  </a:lnTo>
                  <a:lnTo>
                    <a:pt x="599" y="1492"/>
                  </a:lnTo>
                  <a:lnTo>
                    <a:pt x="598" y="1493"/>
                  </a:lnTo>
                  <a:lnTo>
                    <a:pt x="596" y="1493"/>
                  </a:lnTo>
                  <a:lnTo>
                    <a:pt x="594" y="1492"/>
                  </a:lnTo>
                  <a:lnTo>
                    <a:pt x="591" y="1490"/>
                  </a:lnTo>
                  <a:lnTo>
                    <a:pt x="581" y="1484"/>
                  </a:lnTo>
                  <a:lnTo>
                    <a:pt x="569" y="1474"/>
                  </a:lnTo>
                  <a:lnTo>
                    <a:pt x="556" y="1462"/>
                  </a:lnTo>
                  <a:lnTo>
                    <a:pt x="541" y="1447"/>
                  </a:lnTo>
                  <a:lnTo>
                    <a:pt x="524" y="1431"/>
                  </a:lnTo>
                  <a:lnTo>
                    <a:pt x="507" y="1411"/>
                  </a:lnTo>
                  <a:lnTo>
                    <a:pt x="489" y="1393"/>
                  </a:lnTo>
                  <a:lnTo>
                    <a:pt x="474" y="1375"/>
                  </a:lnTo>
                  <a:lnTo>
                    <a:pt x="460" y="1359"/>
                  </a:lnTo>
                  <a:lnTo>
                    <a:pt x="448" y="1343"/>
                  </a:lnTo>
                  <a:lnTo>
                    <a:pt x="438" y="1330"/>
                  </a:lnTo>
                  <a:lnTo>
                    <a:pt x="432" y="1320"/>
                  </a:lnTo>
                  <a:lnTo>
                    <a:pt x="428" y="1312"/>
                  </a:lnTo>
                  <a:lnTo>
                    <a:pt x="428" y="1308"/>
                  </a:lnTo>
                  <a:lnTo>
                    <a:pt x="429" y="1308"/>
                  </a:lnTo>
                  <a:lnTo>
                    <a:pt x="431" y="1308"/>
                  </a:lnTo>
                  <a:lnTo>
                    <a:pt x="434" y="1309"/>
                  </a:lnTo>
                  <a:lnTo>
                    <a:pt x="437" y="1311"/>
                  </a:lnTo>
                  <a:lnTo>
                    <a:pt x="446" y="1318"/>
                  </a:lnTo>
                  <a:lnTo>
                    <a:pt x="458" y="1327"/>
                  </a:lnTo>
                  <a:lnTo>
                    <a:pt x="487" y="1354"/>
                  </a:lnTo>
                  <a:lnTo>
                    <a:pt x="521" y="1389"/>
                  </a:lnTo>
                  <a:close/>
                  <a:moveTo>
                    <a:pt x="128" y="876"/>
                  </a:moveTo>
                  <a:lnTo>
                    <a:pt x="156" y="909"/>
                  </a:lnTo>
                  <a:lnTo>
                    <a:pt x="177" y="938"/>
                  </a:lnTo>
                  <a:lnTo>
                    <a:pt x="185" y="948"/>
                  </a:lnTo>
                  <a:lnTo>
                    <a:pt x="191" y="958"/>
                  </a:lnTo>
                  <a:lnTo>
                    <a:pt x="193" y="965"/>
                  </a:lnTo>
                  <a:lnTo>
                    <a:pt x="193" y="969"/>
                  </a:lnTo>
                  <a:lnTo>
                    <a:pt x="193" y="969"/>
                  </a:lnTo>
                  <a:lnTo>
                    <a:pt x="191" y="969"/>
                  </a:lnTo>
                  <a:lnTo>
                    <a:pt x="189" y="968"/>
                  </a:lnTo>
                  <a:lnTo>
                    <a:pt x="186" y="966"/>
                  </a:lnTo>
                  <a:lnTo>
                    <a:pt x="178" y="960"/>
                  </a:lnTo>
                  <a:lnTo>
                    <a:pt x="169" y="952"/>
                  </a:lnTo>
                  <a:lnTo>
                    <a:pt x="144" y="928"/>
                  </a:lnTo>
                  <a:lnTo>
                    <a:pt x="115" y="897"/>
                  </a:lnTo>
                  <a:lnTo>
                    <a:pt x="87" y="864"/>
                  </a:lnTo>
                  <a:lnTo>
                    <a:pt x="65" y="836"/>
                  </a:lnTo>
                  <a:lnTo>
                    <a:pt x="56" y="824"/>
                  </a:lnTo>
                  <a:lnTo>
                    <a:pt x="51" y="815"/>
                  </a:lnTo>
                  <a:lnTo>
                    <a:pt x="48" y="808"/>
                  </a:lnTo>
                  <a:lnTo>
                    <a:pt x="48" y="805"/>
                  </a:lnTo>
                  <a:lnTo>
                    <a:pt x="49" y="804"/>
                  </a:lnTo>
                  <a:lnTo>
                    <a:pt x="51" y="804"/>
                  </a:lnTo>
                  <a:lnTo>
                    <a:pt x="53" y="805"/>
                  </a:lnTo>
                  <a:lnTo>
                    <a:pt x="56" y="807"/>
                  </a:lnTo>
                  <a:lnTo>
                    <a:pt x="64" y="812"/>
                  </a:lnTo>
                  <a:lnTo>
                    <a:pt x="74" y="821"/>
                  </a:lnTo>
                  <a:lnTo>
                    <a:pt x="98" y="845"/>
                  </a:lnTo>
                  <a:lnTo>
                    <a:pt x="128" y="876"/>
                  </a:lnTo>
                  <a:close/>
                  <a:moveTo>
                    <a:pt x="326" y="1095"/>
                  </a:moveTo>
                  <a:lnTo>
                    <a:pt x="355" y="1130"/>
                  </a:lnTo>
                  <a:lnTo>
                    <a:pt x="378" y="1159"/>
                  </a:lnTo>
                  <a:lnTo>
                    <a:pt x="387" y="1171"/>
                  </a:lnTo>
                  <a:lnTo>
                    <a:pt x="393" y="1180"/>
                  </a:lnTo>
                  <a:lnTo>
                    <a:pt x="396" y="1187"/>
                  </a:lnTo>
                  <a:lnTo>
                    <a:pt x="396" y="1191"/>
                  </a:lnTo>
                  <a:lnTo>
                    <a:pt x="395" y="1192"/>
                  </a:lnTo>
                  <a:lnTo>
                    <a:pt x="393" y="1191"/>
                  </a:lnTo>
                  <a:lnTo>
                    <a:pt x="391" y="1190"/>
                  </a:lnTo>
                  <a:lnTo>
                    <a:pt x="388" y="1189"/>
                  </a:lnTo>
                  <a:lnTo>
                    <a:pt x="379" y="1183"/>
                  </a:lnTo>
                  <a:lnTo>
                    <a:pt x="369" y="1174"/>
                  </a:lnTo>
                  <a:lnTo>
                    <a:pt x="344" y="1149"/>
                  </a:lnTo>
                  <a:lnTo>
                    <a:pt x="312" y="1117"/>
                  </a:lnTo>
                  <a:lnTo>
                    <a:pt x="282" y="1082"/>
                  </a:lnTo>
                  <a:lnTo>
                    <a:pt x="259" y="1053"/>
                  </a:lnTo>
                  <a:lnTo>
                    <a:pt x="251" y="1041"/>
                  </a:lnTo>
                  <a:lnTo>
                    <a:pt x="245" y="1032"/>
                  </a:lnTo>
                  <a:lnTo>
                    <a:pt x="242" y="1025"/>
                  </a:lnTo>
                  <a:lnTo>
                    <a:pt x="241" y="1021"/>
                  </a:lnTo>
                  <a:lnTo>
                    <a:pt x="242" y="1020"/>
                  </a:lnTo>
                  <a:lnTo>
                    <a:pt x="244" y="1021"/>
                  </a:lnTo>
                  <a:lnTo>
                    <a:pt x="246" y="1022"/>
                  </a:lnTo>
                  <a:lnTo>
                    <a:pt x="250" y="1023"/>
                  </a:lnTo>
                  <a:lnTo>
                    <a:pt x="258" y="1029"/>
                  </a:lnTo>
                  <a:lnTo>
                    <a:pt x="269" y="1038"/>
                  </a:lnTo>
                  <a:lnTo>
                    <a:pt x="295" y="1063"/>
                  </a:lnTo>
                  <a:lnTo>
                    <a:pt x="326" y="1095"/>
                  </a:lnTo>
                  <a:close/>
                  <a:moveTo>
                    <a:pt x="536" y="1323"/>
                  </a:moveTo>
                  <a:lnTo>
                    <a:pt x="567" y="1359"/>
                  </a:lnTo>
                  <a:lnTo>
                    <a:pt x="592" y="1390"/>
                  </a:lnTo>
                  <a:lnTo>
                    <a:pt x="602" y="1402"/>
                  </a:lnTo>
                  <a:lnTo>
                    <a:pt x="608" y="1411"/>
                  </a:lnTo>
                  <a:lnTo>
                    <a:pt x="611" y="1419"/>
                  </a:lnTo>
                  <a:lnTo>
                    <a:pt x="611" y="1423"/>
                  </a:lnTo>
                  <a:lnTo>
                    <a:pt x="610" y="1424"/>
                  </a:lnTo>
                  <a:lnTo>
                    <a:pt x="608" y="1423"/>
                  </a:lnTo>
                  <a:lnTo>
                    <a:pt x="606" y="1422"/>
                  </a:lnTo>
                  <a:lnTo>
                    <a:pt x="603" y="1420"/>
                  </a:lnTo>
                  <a:lnTo>
                    <a:pt x="593" y="1415"/>
                  </a:lnTo>
                  <a:lnTo>
                    <a:pt x="582" y="1405"/>
                  </a:lnTo>
                  <a:lnTo>
                    <a:pt x="569" y="1393"/>
                  </a:lnTo>
                  <a:lnTo>
                    <a:pt x="555" y="1379"/>
                  </a:lnTo>
                  <a:lnTo>
                    <a:pt x="539" y="1363"/>
                  </a:lnTo>
                  <a:lnTo>
                    <a:pt x="522" y="1346"/>
                  </a:lnTo>
                  <a:lnTo>
                    <a:pt x="505" y="1327"/>
                  </a:lnTo>
                  <a:lnTo>
                    <a:pt x="490" y="1310"/>
                  </a:lnTo>
                  <a:lnTo>
                    <a:pt x="477" y="1294"/>
                  </a:lnTo>
                  <a:lnTo>
                    <a:pt x="465" y="1280"/>
                  </a:lnTo>
                  <a:lnTo>
                    <a:pt x="457" y="1267"/>
                  </a:lnTo>
                  <a:lnTo>
                    <a:pt x="450" y="1257"/>
                  </a:lnTo>
                  <a:lnTo>
                    <a:pt x="447" y="1250"/>
                  </a:lnTo>
                  <a:lnTo>
                    <a:pt x="447" y="1246"/>
                  </a:lnTo>
                  <a:lnTo>
                    <a:pt x="448" y="1245"/>
                  </a:lnTo>
                  <a:lnTo>
                    <a:pt x="450" y="1245"/>
                  </a:lnTo>
                  <a:lnTo>
                    <a:pt x="453" y="1246"/>
                  </a:lnTo>
                  <a:lnTo>
                    <a:pt x="456" y="1248"/>
                  </a:lnTo>
                  <a:lnTo>
                    <a:pt x="464" y="1255"/>
                  </a:lnTo>
                  <a:lnTo>
                    <a:pt x="476" y="1264"/>
                  </a:lnTo>
                  <a:lnTo>
                    <a:pt x="503" y="1289"/>
                  </a:lnTo>
                  <a:lnTo>
                    <a:pt x="536" y="1323"/>
                  </a:lnTo>
                  <a:close/>
                  <a:moveTo>
                    <a:pt x="170" y="835"/>
                  </a:moveTo>
                  <a:lnTo>
                    <a:pt x="197" y="866"/>
                  </a:lnTo>
                  <a:lnTo>
                    <a:pt x="217" y="893"/>
                  </a:lnTo>
                  <a:lnTo>
                    <a:pt x="225" y="904"/>
                  </a:lnTo>
                  <a:lnTo>
                    <a:pt x="230" y="914"/>
                  </a:lnTo>
                  <a:lnTo>
                    <a:pt x="233" y="920"/>
                  </a:lnTo>
                  <a:lnTo>
                    <a:pt x="233" y="924"/>
                  </a:lnTo>
                  <a:lnTo>
                    <a:pt x="232" y="925"/>
                  </a:lnTo>
                  <a:lnTo>
                    <a:pt x="230" y="925"/>
                  </a:lnTo>
                  <a:lnTo>
                    <a:pt x="228" y="924"/>
                  </a:lnTo>
                  <a:lnTo>
                    <a:pt x="226" y="921"/>
                  </a:lnTo>
                  <a:lnTo>
                    <a:pt x="217" y="916"/>
                  </a:lnTo>
                  <a:lnTo>
                    <a:pt x="209" y="909"/>
                  </a:lnTo>
                  <a:lnTo>
                    <a:pt x="185" y="886"/>
                  </a:lnTo>
                  <a:lnTo>
                    <a:pt x="157" y="856"/>
                  </a:lnTo>
                  <a:lnTo>
                    <a:pt x="130" y="824"/>
                  </a:lnTo>
                  <a:lnTo>
                    <a:pt x="109" y="797"/>
                  </a:lnTo>
                  <a:lnTo>
                    <a:pt x="102" y="785"/>
                  </a:lnTo>
                  <a:lnTo>
                    <a:pt x="96" y="777"/>
                  </a:lnTo>
                  <a:lnTo>
                    <a:pt x="93" y="770"/>
                  </a:lnTo>
                  <a:lnTo>
                    <a:pt x="93" y="767"/>
                  </a:lnTo>
                  <a:lnTo>
                    <a:pt x="94" y="766"/>
                  </a:lnTo>
                  <a:lnTo>
                    <a:pt x="95" y="766"/>
                  </a:lnTo>
                  <a:lnTo>
                    <a:pt x="98" y="767"/>
                  </a:lnTo>
                  <a:lnTo>
                    <a:pt x="101" y="768"/>
                  </a:lnTo>
                  <a:lnTo>
                    <a:pt x="108" y="775"/>
                  </a:lnTo>
                  <a:lnTo>
                    <a:pt x="118" y="782"/>
                  </a:lnTo>
                  <a:lnTo>
                    <a:pt x="142" y="805"/>
                  </a:lnTo>
                  <a:lnTo>
                    <a:pt x="170" y="835"/>
                  </a:lnTo>
                  <a:close/>
                  <a:moveTo>
                    <a:pt x="360" y="1046"/>
                  </a:moveTo>
                  <a:lnTo>
                    <a:pt x="389" y="1078"/>
                  </a:lnTo>
                  <a:lnTo>
                    <a:pt x="410" y="1106"/>
                  </a:lnTo>
                  <a:lnTo>
                    <a:pt x="419" y="1118"/>
                  </a:lnTo>
                  <a:lnTo>
                    <a:pt x="424" y="1128"/>
                  </a:lnTo>
                  <a:lnTo>
                    <a:pt x="428" y="1134"/>
                  </a:lnTo>
                  <a:lnTo>
                    <a:pt x="428" y="1138"/>
                  </a:lnTo>
                  <a:lnTo>
                    <a:pt x="427" y="1138"/>
                  </a:lnTo>
                  <a:lnTo>
                    <a:pt x="424" y="1138"/>
                  </a:lnTo>
                  <a:lnTo>
                    <a:pt x="422" y="1137"/>
                  </a:lnTo>
                  <a:lnTo>
                    <a:pt x="419" y="1135"/>
                  </a:lnTo>
                  <a:lnTo>
                    <a:pt x="412" y="1130"/>
                  </a:lnTo>
                  <a:lnTo>
                    <a:pt x="401" y="1121"/>
                  </a:lnTo>
                  <a:lnTo>
                    <a:pt x="376" y="1098"/>
                  </a:lnTo>
                  <a:lnTo>
                    <a:pt x="347" y="1067"/>
                  </a:lnTo>
                  <a:lnTo>
                    <a:pt x="319" y="1035"/>
                  </a:lnTo>
                  <a:lnTo>
                    <a:pt x="296" y="1006"/>
                  </a:lnTo>
                  <a:lnTo>
                    <a:pt x="287" y="994"/>
                  </a:lnTo>
                  <a:lnTo>
                    <a:pt x="282" y="985"/>
                  </a:lnTo>
                  <a:lnTo>
                    <a:pt x="279" y="978"/>
                  </a:lnTo>
                  <a:lnTo>
                    <a:pt x="279" y="974"/>
                  </a:lnTo>
                  <a:lnTo>
                    <a:pt x="280" y="973"/>
                  </a:lnTo>
                  <a:lnTo>
                    <a:pt x="282" y="973"/>
                  </a:lnTo>
                  <a:lnTo>
                    <a:pt x="284" y="974"/>
                  </a:lnTo>
                  <a:lnTo>
                    <a:pt x="287" y="976"/>
                  </a:lnTo>
                  <a:lnTo>
                    <a:pt x="295" y="982"/>
                  </a:lnTo>
                  <a:lnTo>
                    <a:pt x="306" y="991"/>
                  </a:lnTo>
                  <a:lnTo>
                    <a:pt x="331" y="1014"/>
                  </a:lnTo>
                  <a:lnTo>
                    <a:pt x="360" y="1046"/>
                  </a:lnTo>
                  <a:close/>
                  <a:moveTo>
                    <a:pt x="562" y="1265"/>
                  </a:moveTo>
                  <a:lnTo>
                    <a:pt x="592" y="1298"/>
                  </a:lnTo>
                  <a:lnTo>
                    <a:pt x="616" y="1327"/>
                  </a:lnTo>
                  <a:lnTo>
                    <a:pt x="624" y="1340"/>
                  </a:lnTo>
                  <a:lnTo>
                    <a:pt x="630" y="1350"/>
                  </a:lnTo>
                  <a:lnTo>
                    <a:pt x="634" y="1356"/>
                  </a:lnTo>
                  <a:lnTo>
                    <a:pt x="634" y="1361"/>
                  </a:lnTo>
                  <a:lnTo>
                    <a:pt x="633" y="1362"/>
                  </a:lnTo>
                  <a:lnTo>
                    <a:pt x="631" y="1361"/>
                  </a:lnTo>
                  <a:lnTo>
                    <a:pt x="628" y="1360"/>
                  </a:lnTo>
                  <a:lnTo>
                    <a:pt x="624" y="1359"/>
                  </a:lnTo>
                  <a:lnTo>
                    <a:pt x="617" y="1352"/>
                  </a:lnTo>
                  <a:lnTo>
                    <a:pt x="606" y="1343"/>
                  </a:lnTo>
                  <a:lnTo>
                    <a:pt x="593" y="1333"/>
                  </a:lnTo>
                  <a:lnTo>
                    <a:pt x="579" y="1319"/>
                  </a:lnTo>
                  <a:lnTo>
                    <a:pt x="564" y="1303"/>
                  </a:lnTo>
                  <a:lnTo>
                    <a:pt x="548" y="1287"/>
                  </a:lnTo>
                  <a:lnTo>
                    <a:pt x="531" y="1269"/>
                  </a:lnTo>
                  <a:lnTo>
                    <a:pt x="517" y="1253"/>
                  </a:lnTo>
                  <a:lnTo>
                    <a:pt x="504" y="1238"/>
                  </a:lnTo>
                  <a:lnTo>
                    <a:pt x="494" y="1224"/>
                  </a:lnTo>
                  <a:lnTo>
                    <a:pt x="485" y="1211"/>
                  </a:lnTo>
                  <a:lnTo>
                    <a:pt x="480" y="1201"/>
                  </a:lnTo>
                  <a:lnTo>
                    <a:pt x="476" y="1194"/>
                  </a:lnTo>
                  <a:lnTo>
                    <a:pt x="476" y="1190"/>
                  </a:lnTo>
                  <a:lnTo>
                    <a:pt x="477" y="1189"/>
                  </a:lnTo>
                  <a:lnTo>
                    <a:pt x="478" y="1190"/>
                  </a:lnTo>
                  <a:lnTo>
                    <a:pt x="482" y="1191"/>
                  </a:lnTo>
                  <a:lnTo>
                    <a:pt x="485" y="1192"/>
                  </a:lnTo>
                  <a:lnTo>
                    <a:pt x="494" y="1199"/>
                  </a:lnTo>
                  <a:lnTo>
                    <a:pt x="503" y="1207"/>
                  </a:lnTo>
                  <a:lnTo>
                    <a:pt x="530" y="1232"/>
                  </a:lnTo>
                  <a:lnTo>
                    <a:pt x="562" y="1265"/>
                  </a:lnTo>
                  <a:close/>
                  <a:moveTo>
                    <a:pt x="222" y="800"/>
                  </a:moveTo>
                  <a:lnTo>
                    <a:pt x="247" y="830"/>
                  </a:lnTo>
                  <a:lnTo>
                    <a:pt x="267" y="856"/>
                  </a:lnTo>
                  <a:lnTo>
                    <a:pt x="274" y="866"/>
                  </a:lnTo>
                  <a:lnTo>
                    <a:pt x="280" y="875"/>
                  </a:lnTo>
                  <a:lnTo>
                    <a:pt x="282" y="882"/>
                  </a:lnTo>
                  <a:lnTo>
                    <a:pt x="282" y="886"/>
                  </a:lnTo>
                  <a:lnTo>
                    <a:pt x="281" y="886"/>
                  </a:lnTo>
                  <a:lnTo>
                    <a:pt x="280" y="886"/>
                  </a:lnTo>
                  <a:lnTo>
                    <a:pt x="278" y="885"/>
                  </a:lnTo>
                  <a:lnTo>
                    <a:pt x="274" y="884"/>
                  </a:lnTo>
                  <a:lnTo>
                    <a:pt x="267" y="878"/>
                  </a:lnTo>
                  <a:lnTo>
                    <a:pt x="258" y="871"/>
                  </a:lnTo>
                  <a:lnTo>
                    <a:pt x="236" y="849"/>
                  </a:lnTo>
                  <a:lnTo>
                    <a:pt x="209" y="820"/>
                  </a:lnTo>
                  <a:lnTo>
                    <a:pt x="183" y="790"/>
                  </a:lnTo>
                  <a:lnTo>
                    <a:pt x="163" y="764"/>
                  </a:lnTo>
                  <a:lnTo>
                    <a:pt x="156" y="753"/>
                  </a:lnTo>
                  <a:lnTo>
                    <a:pt x="150" y="744"/>
                  </a:lnTo>
                  <a:lnTo>
                    <a:pt x="148" y="738"/>
                  </a:lnTo>
                  <a:lnTo>
                    <a:pt x="148" y="735"/>
                  </a:lnTo>
                  <a:lnTo>
                    <a:pt x="148" y="734"/>
                  </a:lnTo>
                  <a:lnTo>
                    <a:pt x="150" y="734"/>
                  </a:lnTo>
                  <a:lnTo>
                    <a:pt x="152" y="735"/>
                  </a:lnTo>
                  <a:lnTo>
                    <a:pt x="156" y="737"/>
                  </a:lnTo>
                  <a:lnTo>
                    <a:pt x="162" y="741"/>
                  </a:lnTo>
                  <a:lnTo>
                    <a:pt x="172" y="750"/>
                  </a:lnTo>
                  <a:lnTo>
                    <a:pt x="195" y="771"/>
                  </a:lnTo>
                  <a:lnTo>
                    <a:pt x="222" y="800"/>
                  </a:lnTo>
                  <a:close/>
                  <a:moveTo>
                    <a:pt x="404" y="1001"/>
                  </a:moveTo>
                  <a:lnTo>
                    <a:pt x="431" y="1033"/>
                  </a:lnTo>
                  <a:lnTo>
                    <a:pt x="453" y="1061"/>
                  </a:lnTo>
                  <a:lnTo>
                    <a:pt x="460" y="1071"/>
                  </a:lnTo>
                  <a:lnTo>
                    <a:pt x="465" y="1080"/>
                  </a:lnTo>
                  <a:lnTo>
                    <a:pt x="469" y="1087"/>
                  </a:lnTo>
                  <a:lnTo>
                    <a:pt x="469" y="1091"/>
                  </a:lnTo>
                  <a:lnTo>
                    <a:pt x="468" y="1092"/>
                  </a:lnTo>
                  <a:lnTo>
                    <a:pt x="465" y="1092"/>
                  </a:lnTo>
                  <a:lnTo>
                    <a:pt x="463" y="1091"/>
                  </a:lnTo>
                  <a:lnTo>
                    <a:pt x="460" y="1089"/>
                  </a:lnTo>
                  <a:lnTo>
                    <a:pt x="453" y="1083"/>
                  </a:lnTo>
                  <a:lnTo>
                    <a:pt x="443" y="1076"/>
                  </a:lnTo>
                  <a:lnTo>
                    <a:pt x="419" y="1053"/>
                  </a:lnTo>
                  <a:lnTo>
                    <a:pt x="391" y="1023"/>
                  </a:lnTo>
                  <a:lnTo>
                    <a:pt x="363" y="992"/>
                  </a:lnTo>
                  <a:lnTo>
                    <a:pt x="342" y="965"/>
                  </a:lnTo>
                  <a:lnTo>
                    <a:pt x="334" y="953"/>
                  </a:lnTo>
                  <a:lnTo>
                    <a:pt x="328" y="944"/>
                  </a:lnTo>
                  <a:lnTo>
                    <a:pt x="326" y="938"/>
                  </a:lnTo>
                  <a:lnTo>
                    <a:pt x="326" y="933"/>
                  </a:lnTo>
                  <a:lnTo>
                    <a:pt x="327" y="933"/>
                  </a:lnTo>
                  <a:lnTo>
                    <a:pt x="328" y="933"/>
                  </a:lnTo>
                  <a:lnTo>
                    <a:pt x="331" y="934"/>
                  </a:lnTo>
                  <a:lnTo>
                    <a:pt x="334" y="935"/>
                  </a:lnTo>
                  <a:lnTo>
                    <a:pt x="341" y="941"/>
                  </a:lnTo>
                  <a:lnTo>
                    <a:pt x="351" y="948"/>
                  </a:lnTo>
                  <a:lnTo>
                    <a:pt x="376" y="971"/>
                  </a:lnTo>
                  <a:lnTo>
                    <a:pt x="404" y="1001"/>
                  </a:lnTo>
                  <a:close/>
                  <a:moveTo>
                    <a:pt x="598" y="1212"/>
                  </a:moveTo>
                  <a:lnTo>
                    <a:pt x="626" y="1244"/>
                  </a:lnTo>
                  <a:lnTo>
                    <a:pt x="649" y="1272"/>
                  </a:lnTo>
                  <a:lnTo>
                    <a:pt x="658" y="1284"/>
                  </a:lnTo>
                  <a:lnTo>
                    <a:pt x="663" y="1294"/>
                  </a:lnTo>
                  <a:lnTo>
                    <a:pt x="666" y="1300"/>
                  </a:lnTo>
                  <a:lnTo>
                    <a:pt x="666" y="1305"/>
                  </a:lnTo>
                  <a:lnTo>
                    <a:pt x="665" y="1306"/>
                  </a:lnTo>
                  <a:lnTo>
                    <a:pt x="663" y="1306"/>
                  </a:lnTo>
                  <a:lnTo>
                    <a:pt x="661" y="1305"/>
                  </a:lnTo>
                  <a:lnTo>
                    <a:pt x="658" y="1302"/>
                  </a:lnTo>
                  <a:lnTo>
                    <a:pt x="650" y="1297"/>
                  </a:lnTo>
                  <a:lnTo>
                    <a:pt x="639" y="1288"/>
                  </a:lnTo>
                  <a:lnTo>
                    <a:pt x="613" y="1266"/>
                  </a:lnTo>
                  <a:lnTo>
                    <a:pt x="584" y="1234"/>
                  </a:lnTo>
                  <a:lnTo>
                    <a:pt x="569" y="1218"/>
                  </a:lnTo>
                  <a:lnTo>
                    <a:pt x="555" y="1202"/>
                  </a:lnTo>
                  <a:lnTo>
                    <a:pt x="542" y="1187"/>
                  </a:lnTo>
                  <a:lnTo>
                    <a:pt x="532" y="1173"/>
                  </a:lnTo>
                  <a:lnTo>
                    <a:pt x="524" y="1161"/>
                  </a:lnTo>
                  <a:lnTo>
                    <a:pt x="518" y="1152"/>
                  </a:lnTo>
                  <a:lnTo>
                    <a:pt x="515" y="1145"/>
                  </a:lnTo>
                  <a:lnTo>
                    <a:pt x="515" y="1142"/>
                  </a:lnTo>
                  <a:lnTo>
                    <a:pt x="516" y="1141"/>
                  </a:lnTo>
                  <a:lnTo>
                    <a:pt x="518" y="1141"/>
                  </a:lnTo>
                  <a:lnTo>
                    <a:pt x="521" y="1142"/>
                  </a:lnTo>
                  <a:lnTo>
                    <a:pt x="524" y="1143"/>
                  </a:lnTo>
                  <a:lnTo>
                    <a:pt x="532" y="1149"/>
                  </a:lnTo>
                  <a:lnTo>
                    <a:pt x="542" y="1157"/>
                  </a:lnTo>
                  <a:lnTo>
                    <a:pt x="554" y="1168"/>
                  </a:lnTo>
                  <a:lnTo>
                    <a:pt x="568" y="1180"/>
                  </a:lnTo>
                  <a:lnTo>
                    <a:pt x="582" y="1196"/>
                  </a:lnTo>
                  <a:lnTo>
                    <a:pt x="598" y="1212"/>
                  </a:lnTo>
                  <a:close/>
                  <a:moveTo>
                    <a:pt x="117" y="585"/>
                  </a:moveTo>
                  <a:lnTo>
                    <a:pt x="141" y="613"/>
                  </a:lnTo>
                  <a:lnTo>
                    <a:pt x="159" y="637"/>
                  </a:lnTo>
                  <a:lnTo>
                    <a:pt x="165" y="646"/>
                  </a:lnTo>
                  <a:lnTo>
                    <a:pt x="170" y="655"/>
                  </a:lnTo>
                  <a:lnTo>
                    <a:pt x="172" y="660"/>
                  </a:lnTo>
                  <a:lnTo>
                    <a:pt x="172" y="664"/>
                  </a:lnTo>
                  <a:lnTo>
                    <a:pt x="171" y="665"/>
                  </a:lnTo>
                  <a:lnTo>
                    <a:pt x="170" y="665"/>
                  </a:lnTo>
                  <a:lnTo>
                    <a:pt x="168" y="664"/>
                  </a:lnTo>
                  <a:lnTo>
                    <a:pt x="164" y="662"/>
                  </a:lnTo>
                  <a:lnTo>
                    <a:pt x="158" y="657"/>
                  </a:lnTo>
                  <a:lnTo>
                    <a:pt x="149" y="651"/>
                  </a:lnTo>
                  <a:lnTo>
                    <a:pt x="129" y="631"/>
                  </a:lnTo>
                  <a:lnTo>
                    <a:pt x="105" y="604"/>
                  </a:lnTo>
                  <a:lnTo>
                    <a:pt x="81" y="577"/>
                  </a:lnTo>
                  <a:lnTo>
                    <a:pt x="64" y="552"/>
                  </a:lnTo>
                  <a:lnTo>
                    <a:pt x="56" y="543"/>
                  </a:lnTo>
                  <a:lnTo>
                    <a:pt x="52" y="534"/>
                  </a:lnTo>
                  <a:lnTo>
                    <a:pt x="50" y="529"/>
                  </a:lnTo>
                  <a:lnTo>
                    <a:pt x="50" y="525"/>
                  </a:lnTo>
                  <a:lnTo>
                    <a:pt x="52" y="524"/>
                  </a:lnTo>
                  <a:lnTo>
                    <a:pt x="57" y="526"/>
                  </a:lnTo>
                  <a:lnTo>
                    <a:pt x="64" y="532"/>
                  </a:lnTo>
                  <a:lnTo>
                    <a:pt x="73" y="538"/>
                  </a:lnTo>
                  <a:lnTo>
                    <a:pt x="93" y="559"/>
                  </a:lnTo>
                  <a:lnTo>
                    <a:pt x="117" y="585"/>
                  </a:lnTo>
                  <a:close/>
                  <a:moveTo>
                    <a:pt x="282" y="770"/>
                  </a:moveTo>
                  <a:lnTo>
                    <a:pt x="307" y="800"/>
                  </a:lnTo>
                  <a:lnTo>
                    <a:pt x="326" y="824"/>
                  </a:lnTo>
                  <a:lnTo>
                    <a:pt x="333" y="834"/>
                  </a:lnTo>
                  <a:lnTo>
                    <a:pt x="338" y="843"/>
                  </a:lnTo>
                  <a:lnTo>
                    <a:pt x="340" y="849"/>
                  </a:lnTo>
                  <a:lnTo>
                    <a:pt x="340" y="852"/>
                  </a:lnTo>
                  <a:lnTo>
                    <a:pt x="339" y="853"/>
                  </a:lnTo>
                  <a:lnTo>
                    <a:pt x="338" y="853"/>
                  </a:lnTo>
                  <a:lnTo>
                    <a:pt x="336" y="852"/>
                  </a:lnTo>
                  <a:lnTo>
                    <a:pt x="333" y="851"/>
                  </a:lnTo>
                  <a:lnTo>
                    <a:pt x="326" y="846"/>
                  </a:lnTo>
                  <a:lnTo>
                    <a:pt x="318" y="838"/>
                  </a:lnTo>
                  <a:lnTo>
                    <a:pt x="295" y="818"/>
                  </a:lnTo>
                  <a:lnTo>
                    <a:pt x="270" y="791"/>
                  </a:lnTo>
                  <a:lnTo>
                    <a:pt x="245" y="762"/>
                  </a:lnTo>
                  <a:lnTo>
                    <a:pt x="226" y="737"/>
                  </a:lnTo>
                  <a:lnTo>
                    <a:pt x="218" y="726"/>
                  </a:lnTo>
                  <a:lnTo>
                    <a:pt x="214" y="717"/>
                  </a:lnTo>
                  <a:lnTo>
                    <a:pt x="211" y="711"/>
                  </a:lnTo>
                  <a:lnTo>
                    <a:pt x="211" y="708"/>
                  </a:lnTo>
                  <a:lnTo>
                    <a:pt x="212" y="707"/>
                  </a:lnTo>
                  <a:lnTo>
                    <a:pt x="214" y="708"/>
                  </a:lnTo>
                  <a:lnTo>
                    <a:pt x="216" y="708"/>
                  </a:lnTo>
                  <a:lnTo>
                    <a:pt x="218" y="710"/>
                  </a:lnTo>
                  <a:lnTo>
                    <a:pt x="226" y="714"/>
                  </a:lnTo>
                  <a:lnTo>
                    <a:pt x="234" y="722"/>
                  </a:lnTo>
                  <a:lnTo>
                    <a:pt x="257" y="742"/>
                  </a:lnTo>
                  <a:lnTo>
                    <a:pt x="282" y="770"/>
                  </a:lnTo>
                  <a:close/>
                  <a:moveTo>
                    <a:pt x="458" y="964"/>
                  </a:moveTo>
                  <a:lnTo>
                    <a:pt x="484" y="994"/>
                  </a:lnTo>
                  <a:lnTo>
                    <a:pt x="504" y="1020"/>
                  </a:lnTo>
                  <a:lnTo>
                    <a:pt x="512" y="1030"/>
                  </a:lnTo>
                  <a:lnTo>
                    <a:pt x="517" y="1039"/>
                  </a:lnTo>
                  <a:lnTo>
                    <a:pt x="519" y="1046"/>
                  </a:lnTo>
                  <a:lnTo>
                    <a:pt x="519" y="1050"/>
                  </a:lnTo>
                  <a:lnTo>
                    <a:pt x="518" y="1050"/>
                  </a:lnTo>
                  <a:lnTo>
                    <a:pt x="517" y="1050"/>
                  </a:lnTo>
                  <a:lnTo>
                    <a:pt x="514" y="1050"/>
                  </a:lnTo>
                  <a:lnTo>
                    <a:pt x="512" y="1048"/>
                  </a:lnTo>
                  <a:lnTo>
                    <a:pt x="504" y="1042"/>
                  </a:lnTo>
                  <a:lnTo>
                    <a:pt x="495" y="1035"/>
                  </a:lnTo>
                  <a:lnTo>
                    <a:pt x="472" y="1013"/>
                  </a:lnTo>
                  <a:lnTo>
                    <a:pt x="444" y="985"/>
                  </a:lnTo>
                  <a:lnTo>
                    <a:pt x="418" y="955"/>
                  </a:lnTo>
                  <a:lnTo>
                    <a:pt x="397" y="929"/>
                  </a:lnTo>
                  <a:lnTo>
                    <a:pt x="391" y="918"/>
                  </a:lnTo>
                  <a:lnTo>
                    <a:pt x="386" y="910"/>
                  </a:lnTo>
                  <a:lnTo>
                    <a:pt x="382" y="903"/>
                  </a:lnTo>
                  <a:lnTo>
                    <a:pt x="382" y="899"/>
                  </a:lnTo>
                  <a:lnTo>
                    <a:pt x="383" y="898"/>
                  </a:lnTo>
                  <a:lnTo>
                    <a:pt x="386" y="898"/>
                  </a:lnTo>
                  <a:lnTo>
                    <a:pt x="388" y="899"/>
                  </a:lnTo>
                  <a:lnTo>
                    <a:pt x="391" y="901"/>
                  </a:lnTo>
                  <a:lnTo>
                    <a:pt x="399" y="905"/>
                  </a:lnTo>
                  <a:lnTo>
                    <a:pt x="407" y="913"/>
                  </a:lnTo>
                  <a:lnTo>
                    <a:pt x="431" y="935"/>
                  </a:lnTo>
                  <a:lnTo>
                    <a:pt x="458" y="964"/>
                  </a:lnTo>
                  <a:close/>
                  <a:moveTo>
                    <a:pt x="246" y="644"/>
                  </a:moveTo>
                  <a:lnTo>
                    <a:pt x="244" y="644"/>
                  </a:lnTo>
                  <a:lnTo>
                    <a:pt x="240" y="642"/>
                  </a:lnTo>
                  <a:lnTo>
                    <a:pt x="233" y="638"/>
                  </a:lnTo>
                  <a:lnTo>
                    <a:pt x="225" y="631"/>
                  </a:lnTo>
                  <a:lnTo>
                    <a:pt x="205" y="613"/>
                  </a:lnTo>
                  <a:lnTo>
                    <a:pt x="182" y="587"/>
                  </a:lnTo>
                  <a:lnTo>
                    <a:pt x="159" y="561"/>
                  </a:lnTo>
                  <a:lnTo>
                    <a:pt x="142" y="537"/>
                  </a:lnTo>
                  <a:lnTo>
                    <a:pt x="135" y="528"/>
                  </a:lnTo>
                  <a:lnTo>
                    <a:pt x="131" y="520"/>
                  </a:lnTo>
                  <a:lnTo>
                    <a:pt x="129" y="515"/>
                  </a:lnTo>
                  <a:lnTo>
                    <a:pt x="129" y="511"/>
                  </a:lnTo>
                  <a:lnTo>
                    <a:pt x="131" y="510"/>
                  </a:lnTo>
                  <a:lnTo>
                    <a:pt x="136" y="512"/>
                  </a:lnTo>
                  <a:lnTo>
                    <a:pt x="143" y="517"/>
                  </a:lnTo>
                  <a:lnTo>
                    <a:pt x="150" y="523"/>
                  </a:lnTo>
                  <a:lnTo>
                    <a:pt x="171" y="543"/>
                  </a:lnTo>
                  <a:lnTo>
                    <a:pt x="193" y="567"/>
                  </a:lnTo>
                  <a:lnTo>
                    <a:pt x="216" y="594"/>
                  </a:lnTo>
                  <a:lnTo>
                    <a:pt x="233" y="618"/>
                  </a:lnTo>
                  <a:lnTo>
                    <a:pt x="240" y="627"/>
                  </a:lnTo>
                  <a:lnTo>
                    <a:pt x="244" y="634"/>
                  </a:lnTo>
                  <a:lnTo>
                    <a:pt x="246" y="641"/>
                  </a:lnTo>
                  <a:lnTo>
                    <a:pt x="246" y="644"/>
                  </a:lnTo>
                  <a:close/>
                  <a:moveTo>
                    <a:pt x="353" y="746"/>
                  </a:moveTo>
                  <a:lnTo>
                    <a:pt x="376" y="774"/>
                  </a:lnTo>
                  <a:lnTo>
                    <a:pt x="394" y="797"/>
                  </a:lnTo>
                  <a:lnTo>
                    <a:pt x="402" y="807"/>
                  </a:lnTo>
                  <a:lnTo>
                    <a:pt x="406" y="816"/>
                  </a:lnTo>
                  <a:lnTo>
                    <a:pt x="408" y="821"/>
                  </a:lnTo>
                  <a:lnTo>
                    <a:pt x="408" y="825"/>
                  </a:lnTo>
                  <a:lnTo>
                    <a:pt x="407" y="825"/>
                  </a:lnTo>
                  <a:lnTo>
                    <a:pt x="406" y="825"/>
                  </a:lnTo>
                  <a:lnTo>
                    <a:pt x="404" y="824"/>
                  </a:lnTo>
                  <a:lnTo>
                    <a:pt x="401" y="823"/>
                  </a:lnTo>
                  <a:lnTo>
                    <a:pt x="394" y="819"/>
                  </a:lnTo>
                  <a:lnTo>
                    <a:pt x="386" y="812"/>
                  </a:lnTo>
                  <a:lnTo>
                    <a:pt x="365" y="792"/>
                  </a:lnTo>
                  <a:lnTo>
                    <a:pt x="340" y="766"/>
                  </a:lnTo>
                  <a:lnTo>
                    <a:pt x="317" y="739"/>
                  </a:lnTo>
                  <a:lnTo>
                    <a:pt x="298" y="714"/>
                  </a:lnTo>
                  <a:lnTo>
                    <a:pt x="292" y="705"/>
                  </a:lnTo>
                  <a:lnTo>
                    <a:pt x="286" y="696"/>
                  </a:lnTo>
                  <a:lnTo>
                    <a:pt x="284" y="691"/>
                  </a:lnTo>
                  <a:lnTo>
                    <a:pt x="284" y="686"/>
                  </a:lnTo>
                  <a:lnTo>
                    <a:pt x="287" y="686"/>
                  </a:lnTo>
                  <a:lnTo>
                    <a:pt x="292" y="688"/>
                  </a:lnTo>
                  <a:lnTo>
                    <a:pt x="298" y="693"/>
                  </a:lnTo>
                  <a:lnTo>
                    <a:pt x="307" y="700"/>
                  </a:lnTo>
                  <a:lnTo>
                    <a:pt x="328" y="720"/>
                  </a:lnTo>
                  <a:lnTo>
                    <a:pt x="353" y="746"/>
                  </a:lnTo>
                  <a:close/>
                  <a:moveTo>
                    <a:pt x="522" y="931"/>
                  </a:moveTo>
                  <a:lnTo>
                    <a:pt x="546" y="960"/>
                  </a:lnTo>
                  <a:lnTo>
                    <a:pt x="566" y="985"/>
                  </a:lnTo>
                  <a:lnTo>
                    <a:pt x="572" y="996"/>
                  </a:lnTo>
                  <a:lnTo>
                    <a:pt x="578" y="1003"/>
                  </a:lnTo>
                  <a:lnTo>
                    <a:pt x="580" y="1010"/>
                  </a:lnTo>
                  <a:lnTo>
                    <a:pt x="580" y="1014"/>
                  </a:lnTo>
                  <a:lnTo>
                    <a:pt x="579" y="1014"/>
                  </a:lnTo>
                  <a:lnTo>
                    <a:pt x="578" y="1014"/>
                  </a:lnTo>
                  <a:lnTo>
                    <a:pt x="576" y="1014"/>
                  </a:lnTo>
                  <a:lnTo>
                    <a:pt x="572" y="1012"/>
                  </a:lnTo>
                  <a:lnTo>
                    <a:pt x="565" y="1008"/>
                  </a:lnTo>
                  <a:lnTo>
                    <a:pt x="556" y="1000"/>
                  </a:lnTo>
                  <a:lnTo>
                    <a:pt x="533" y="980"/>
                  </a:lnTo>
                  <a:lnTo>
                    <a:pt x="508" y="953"/>
                  </a:lnTo>
                  <a:lnTo>
                    <a:pt x="483" y="924"/>
                  </a:lnTo>
                  <a:lnTo>
                    <a:pt x="463" y="898"/>
                  </a:lnTo>
                  <a:lnTo>
                    <a:pt x="456" y="888"/>
                  </a:lnTo>
                  <a:lnTo>
                    <a:pt x="450" y="879"/>
                  </a:lnTo>
                  <a:lnTo>
                    <a:pt x="448" y="873"/>
                  </a:lnTo>
                  <a:lnTo>
                    <a:pt x="448" y="870"/>
                  </a:lnTo>
                  <a:lnTo>
                    <a:pt x="449" y="869"/>
                  </a:lnTo>
                  <a:lnTo>
                    <a:pt x="451" y="869"/>
                  </a:lnTo>
                  <a:lnTo>
                    <a:pt x="454" y="870"/>
                  </a:lnTo>
                  <a:lnTo>
                    <a:pt x="456" y="871"/>
                  </a:lnTo>
                  <a:lnTo>
                    <a:pt x="463" y="875"/>
                  </a:lnTo>
                  <a:lnTo>
                    <a:pt x="472" y="883"/>
                  </a:lnTo>
                  <a:lnTo>
                    <a:pt x="495" y="903"/>
                  </a:lnTo>
                  <a:lnTo>
                    <a:pt x="522" y="931"/>
                  </a:lnTo>
                  <a:close/>
                  <a:moveTo>
                    <a:pt x="135" y="393"/>
                  </a:moveTo>
                  <a:lnTo>
                    <a:pt x="156" y="416"/>
                  </a:lnTo>
                  <a:lnTo>
                    <a:pt x="171" y="438"/>
                  </a:lnTo>
                  <a:lnTo>
                    <a:pt x="177" y="447"/>
                  </a:lnTo>
                  <a:lnTo>
                    <a:pt x="180" y="454"/>
                  </a:lnTo>
                  <a:lnTo>
                    <a:pt x="183" y="460"/>
                  </a:lnTo>
                  <a:lnTo>
                    <a:pt x="183" y="463"/>
                  </a:lnTo>
                  <a:lnTo>
                    <a:pt x="180" y="463"/>
                  </a:lnTo>
                  <a:lnTo>
                    <a:pt x="176" y="462"/>
                  </a:lnTo>
                  <a:lnTo>
                    <a:pt x="171" y="457"/>
                  </a:lnTo>
                  <a:lnTo>
                    <a:pt x="163" y="451"/>
                  </a:lnTo>
                  <a:lnTo>
                    <a:pt x="145" y="434"/>
                  </a:lnTo>
                  <a:lnTo>
                    <a:pt x="123" y="411"/>
                  </a:lnTo>
                  <a:lnTo>
                    <a:pt x="104" y="386"/>
                  </a:lnTo>
                  <a:lnTo>
                    <a:pt x="88" y="365"/>
                  </a:lnTo>
                  <a:lnTo>
                    <a:pt x="82" y="356"/>
                  </a:lnTo>
                  <a:lnTo>
                    <a:pt x="78" y="348"/>
                  </a:lnTo>
                  <a:lnTo>
                    <a:pt x="76" y="343"/>
                  </a:lnTo>
                  <a:lnTo>
                    <a:pt x="76" y="340"/>
                  </a:lnTo>
                  <a:lnTo>
                    <a:pt x="78" y="340"/>
                  </a:lnTo>
                  <a:lnTo>
                    <a:pt x="82" y="342"/>
                  </a:lnTo>
                  <a:lnTo>
                    <a:pt x="89" y="346"/>
                  </a:lnTo>
                  <a:lnTo>
                    <a:pt x="96" y="352"/>
                  </a:lnTo>
                  <a:lnTo>
                    <a:pt x="114" y="370"/>
                  </a:lnTo>
                  <a:lnTo>
                    <a:pt x="135" y="393"/>
                  </a:lnTo>
                  <a:close/>
                  <a:moveTo>
                    <a:pt x="280" y="556"/>
                  </a:moveTo>
                  <a:lnTo>
                    <a:pt x="301" y="582"/>
                  </a:lnTo>
                  <a:lnTo>
                    <a:pt x="318" y="603"/>
                  </a:lnTo>
                  <a:lnTo>
                    <a:pt x="323" y="612"/>
                  </a:lnTo>
                  <a:lnTo>
                    <a:pt x="327" y="619"/>
                  </a:lnTo>
                  <a:lnTo>
                    <a:pt x="329" y="626"/>
                  </a:lnTo>
                  <a:lnTo>
                    <a:pt x="329" y="629"/>
                  </a:lnTo>
                  <a:lnTo>
                    <a:pt x="327" y="629"/>
                  </a:lnTo>
                  <a:lnTo>
                    <a:pt x="323" y="628"/>
                  </a:lnTo>
                  <a:lnTo>
                    <a:pt x="317" y="624"/>
                  </a:lnTo>
                  <a:lnTo>
                    <a:pt x="309" y="617"/>
                  </a:lnTo>
                  <a:lnTo>
                    <a:pt x="290" y="599"/>
                  </a:lnTo>
                  <a:lnTo>
                    <a:pt x="268" y="575"/>
                  </a:lnTo>
                  <a:lnTo>
                    <a:pt x="246" y="549"/>
                  </a:lnTo>
                  <a:lnTo>
                    <a:pt x="229" y="528"/>
                  </a:lnTo>
                  <a:lnTo>
                    <a:pt x="224" y="518"/>
                  </a:lnTo>
                  <a:lnTo>
                    <a:pt x="219" y="510"/>
                  </a:lnTo>
                  <a:lnTo>
                    <a:pt x="217" y="505"/>
                  </a:lnTo>
                  <a:lnTo>
                    <a:pt x="217" y="502"/>
                  </a:lnTo>
                  <a:lnTo>
                    <a:pt x="219" y="502"/>
                  </a:lnTo>
                  <a:lnTo>
                    <a:pt x="224" y="503"/>
                  </a:lnTo>
                  <a:lnTo>
                    <a:pt x="230" y="507"/>
                  </a:lnTo>
                  <a:lnTo>
                    <a:pt x="238" y="514"/>
                  </a:lnTo>
                  <a:lnTo>
                    <a:pt x="257" y="532"/>
                  </a:lnTo>
                  <a:lnTo>
                    <a:pt x="280" y="556"/>
                  </a:lnTo>
                  <a:close/>
                  <a:moveTo>
                    <a:pt x="485" y="802"/>
                  </a:moveTo>
                  <a:lnTo>
                    <a:pt x="485" y="803"/>
                  </a:lnTo>
                  <a:lnTo>
                    <a:pt x="483" y="803"/>
                  </a:lnTo>
                  <a:lnTo>
                    <a:pt x="481" y="802"/>
                  </a:lnTo>
                  <a:lnTo>
                    <a:pt x="478" y="801"/>
                  </a:lnTo>
                  <a:lnTo>
                    <a:pt x="472" y="796"/>
                  </a:lnTo>
                  <a:lnTo>
                    <a:pt x="463" y="790"/>
                  </a:lnTo>
                  <a:lnTo>
                    <a:pt x="443" y="771"/>
                  </a:lnTo>
                  <a:lnTo>
                    <a:pt x="419" y="746"/>
                  </a:lnTo>
                  <a:lnTo>
                    <a:pt x="396" y="720"/>
                  </a:lnTo>
                  <a:lnTo>
                    <a:pt x="379" y="696"/>
                  </a:lnTo>
                  <a:lnTo>
                    <a:pt x="373" y="686"/>
                  </a:lnTo>
                  <a:lnTo>
                    <a:pt x="368" y="679"/>
                  </a:lnTo>
                  <a:lnTo>
                    <a:pt x="366" y="672"/>
                  </a:lnTo>
                  <a:lnTo>
                    <a:pt x="366" y="669"/>
                  </a:lnTo>
                  <a:lnTo>
                    <a:pt x="367" y="669"/>
                  </a:lnTo>
                  <a:lnTo>
                    <a:pt x="368" y="669"/>
                  </a:lnTo>
                  <a:lnTo>
                    <a:pt x="370" y="669"/>
                  </a:lnTo>
                  <a:lnTo>
                    <a:pt x="373" y="670"/>
                  </a:lnTo>
                  <a:lnTo>
                    <a:pt x="379" y="675"/>
                  </a:lnTo>
                  <a:lnTo>
                    <a:pt x="388" y="682"/>
                  </a:lnTo>
                  <a:lnTo>
                    <a:pt x="408" y="700"/>
                  </a:lnTo>
                  <a:lnTo>
                    <a:pt x="432" y="726"/>
                  </a:lnTo>
                  <a:lnTo>
                    <a:pt x="455" y="752"/>
                  </a:lnTo>
                  <a:lnTo>
                    <a:pt x="473" y="776"/>
                  </a:lnTo>
                  <a:lnTo>
                    <a:pt x="478" y="785"/>
                  </a:lnTo>
                  <a:lnTo>
                    <a:pt x="484" y="793"/>
                  </a:lnTo>
                  <a:lnTo>
                    <a:pt x="486" y="798"/>
                  </a:lnTo>
                  <a:lnTo>
                    <a:pt x="485" y="802"/>
                  </a:lnTo>
                  <a:close/>
                  <a:moveTo>
                    <a:pt x="594" y="903"/>
                  </a:moveTo>
                  <a:lnTo>
                    <a:pt x="618" y="931"/>
                  </a:lnTo>
                  <a:lnTo>
                    <a:pt x="636" y="955"/>
                  </a:lnTo>
                  <a:lnTo>
                    <a:pt x="644" y="966"/>
                  </a:lnTo>
                  <a:lnTo>
                    <a:pt x="648" y="973"/>
                  </a:lnTo>
                  <a:lnTo>
                    <a:pt x="650" y="980"/>
                  </a:lnTo>
                  <a:lnTo>
                    <a:pt x="650" y="983"/>
                  </a:lnTo>
                  <a:lnTo>
                    <a:pt x="649" y="984"/>
                  </a:lnTo>
                  <a:lnTo>
                    <a:pt x="648" y="984"/>
                  </a:lnTo>
                  <a:lnTo>
                    <a:pt x="646" y="983"/>
                  </a:lnTo>
                  <a:lnTo>
                    <a:pt x="643" y="982"/>
                  </a:lnTo>
                  <a:lnTo>
                    <a:pt x="636" y="978"/>
                  </a:lnTo>
                  <a:lnTo>
                    <a:pt x="627" y="971"/>
                  </a:lnTo>
                  <a:lnTo>
                    <a:pt x="606" y="952"/>
                  </a:lnTo>
                  <a:lnTo>
                    <a:pt x="581" y="926"/>
                  </a:lnTo>
                  <a:lnTo>
                    <a:pt x="556" y="898"/>
                  </a:lnTo>
                  <a:lnTo>
                    <a:pt x="538" y="873"/>
                  </a:lnTo>
                  <a:lnTo>
                    <a:pt x="531" y="863"/>
                  </a:lnTo>
                  <a:lnTo>
                    <a:pt x="526" y="855"/>
                  </a:lnTo>
                  <a:lnTo>
                    <a:pt x="524" y="848"/>
                  </a:lnTo>
                  <a:lnTo>
                    <a:pt x="524" y="845"/>
                  </a:lnTo>
                  <a:lnTo>
                    <a:pt x="525" y="844"/>
                  </a:lnTo>
                  <a:lnTo>
                    <a:pt x="527" y="844"/>
                  </a:lnTo>
                  <a:lnTo>
                    <a:pt x="529" y="845"/>
                  </a:lnTo>
                  <a:lnTo>
                    <a:pt x="531" y="846"/>
                  </a:lnTo>
                  <a:lnTo>
                    <a:pt x="539" y="851"/>
                  </a:lnTo>
                  <a:lnTo>
                    <a:pt x="548" y="858"/>
                  </a:lnTo>
                  <a:lnTo>
                    <a:pt x="569" y="877"/>
                  </a:lnTo>
                  <a:lnTo>
                    <a:pt x="594" y="903"/>
                  </a:lnTo>
                  <a:close/>
                  <a:moveTo>
                    <a:pt x="93" y="259"/>
                  </a:moveTo>
                  <a:lnTo>
                    <a:pt x="75" y="237"/>
                  </a:lnTo>
                  <a:lnTo>
                    <a:pt x="61" y="217"/>
                  </a:lnTo>
                  <a:lnTo>
                    <a:pt x="55" y="209"/>
                  </a:lnTo>
                  <a:lnTo>
                    <a:pt x="52" y="203"/>
                  </a:lnTo>
                  <a:lnTo>
                    <a:pt x="50" y="197"/>
                  </a:lnTo>
                  <a:lnTo>
                    <a:pt x="50" y="194"/>
                  </a:lnTo>
                  <a:lnTo>
                    <a:pt x="52" y="194"/>
                  </a:lnTo>
                  <a:lnTo>
                    <a:pt x="56" y="195"/>
                  </a:lnTo>
                  <a:lnTo>
                    <a:pt x="62" y="199"/>
                  </a:lnTo>
                  <a:lnTo>
                    <a:pt x="68" y="205"/>
                  </a:lnTo>
                  <a:lnTo>
                    <a:pt x="84" y="221"/>
                  </a:lnTo>
                  <a:lnTo>
                    <a:pt x="104" y="242"/>
                  </a:lnTo>
                  <a:lnTo>
                    <a:pt x="122" y="264"/>
                  </a:lnTo>
                  <a:lnTo>
                    <a:pt x="136" y="284"/>
                  </a:lnTo>
                  <a:lnTo>
                    <a:pt x="142" y="292"/>
                  </a:lnTo>
                  <a:lnTo>
                    <a:pt x="145" y="299"/>
                  </a:lnTo>
                  <a:lnTo>
                    <a:pt x="147" y="303"/>
                  </a:lnTo>
                  <a:lnTo>
                    <a:pt x="147" y="306"/>
                  </a:lnTo>
                  <a:lnTo>
                    <a:pt x="145" y="307"/>
                  </a:lnTo>
                  <a:lnTo>
                    <a:pt x="142" y="305"/>
                  </a:lnTo>
                  <a:lnTo>
                    <a:pt x="136" y="302"/>
                  </a:lnTo>
                  <a:lnTo>
                    <a:pt x="129" y="297"/>
                  </a:lnTo>
                  <a:lnTo>
                    <a:pt x="112" y="280"/>
                  </a:lnTo>
                  <a:lnTo>
                    <a:pt x="93" y="259"/>
                  </a:lnTo>
                  <a:close/>
                  <a:moveTo>
                    <a:pt x="224" y="410"/>
                  </a:moveTo>
                  <a:lnTo>
                    <a:pt x="204" y="386"/>
                  </a:lnTo>
                  <a:lnTo>
                    <a:pt x="189" y="366"/>
                  </a:lnTo>
                  <a:lnTo>
                    <a:pt x="184" y="357"/>
                  </a:lnTo>
                  <a:lnTo>
                    <a:pt x="179" y="351"/>
                  </a:lnTo>
                  <a:lnTo>
                    <a:pt x="178" y="345"/>
                  </a:lnTo>
                  <a:lnTo>
                    <a:pt x="178" y="342"/>
                  </a:lnTo>
                  <a:lnTo>
                    <a:pt x="180" y="341"/>
                  </a:lnTo>
                  <a:lnTo>
                    <a:pt x="185" y="343"/>
                  </a:lnTo>
                  <a:lnTo>
                    <a:pt x="190" y="346"/>
                  </a:lnTo>
                  <a:lnTo>
                    <a:pt x="197" y="353"/>
                  </a:lnTo>
                  <a:lnTo>
                    <a:pt x="215" y="369"/>
                  </a:lnTo>
                  <a:lnTo>
                    <a:pt x="234" y="390"/>
                  </a:lnTo>
                  <a:lnTo>
                    <a:pt x="254" y="414"/>
                  </a:lnTo>
                  <a:lnTo>
                    <a:pt x="270" y="435"/>
                  </a:lnTo>
                  <a:lnTo>
                    <a:pt x="275" y="443"/>
                  </a:lnTo>
                  <a:lnTo>
                    <a:pt x="279" y="450"/>
                  </a:lnTo>
                  <a:lnTo>
                    <a:pt x="281" y="455"/>
                  </a:lnTo>
                  <a:lnTo>
                    <a:pt x="281" y="458"/>
                  </a:lnTo>
                  <a:lnTo>
                    <a:pt x="279" y="460"/>
                  </a:lnTo>
                  <a:lnTo>
                    <a:pt x="274" y="457"/>
                  </a:lnTo>
                  <a:lnTo>
                    <a:pt x="269" y="454"/>
                  </a:lnTo>
                  <a:lnTo>
                    <a:pt x="261" y="448"/>
                  </a:lnTo>
                  <a:lnTo>
                    <a:pt x="244" y="432"/>
                  </a:lnTo>
                  <a:lnTo>
                    <a:pt x="224" y="410"/>
                  </a:lnTo>
                  <a:close/>
                  <a:moveTo>
                    <a:pt x="374" y="547"/>
                  </a:moveTo>
                  <a:lnTo>
                    <a:pt x="394" y="572"/>
                  </a:lnTo>
                  <a:lnTo>
                    <a:pt x="410" y="593"/>
                  </a:lnTo>
                  <a:lnTo>
                    <a:pt x="416" y="602"/>
                  </a:lnTo>
                  <a:lnTo>
                    <a:pt x="420" y="610"/>
                  </a:lnTo>
                  <a:lnTo>
                    <a:pt x="422" y="615"/>
                  </a:lnTo>
                  <a:lnTo>
                    <a:pt x="422" y="617"/>
                  </a:lnTo>
                  <a:lnTo>
                    <a:pt x="419" y="618"/>
                  </a:lnTo>
                  <a:lnTo>
                    <a:pt x="415" y="617"/>
                  </a:lnTo>
                  <a:lnTo>
                    <a:pt x="409" y="613"/>
                  </a:lnTo>
                  <a:lnTo>
                    <a:pt x="402" y="606"/>
                  </a:lnTo>
                  <a:lnTo>
                    <a:pt x="383" y="589"/>
                  </a:lnTo>
                  <a:lnTo>
                    <a:pt x="362" y="566"/>
                  </a:lnTo>
                  <a:lnTo>
                    <a:pt x="341" y="543"/>
                  </a:lnTo>
                  <a:lnTo>
                    <a:pt x="325" y="520"/>
                  </a:lnTo>
                  <a:lnTo>
                    <a:pt x="320" y="511"/>
                  </a:lnTo>
                  <a:lnTo>
                    <a:pt x="315" y="504"/>
                  </a:lnTo>
                  <a:lnTo>
                    <a:pt x="313" y="498"/>
                  </a:lnTo>
                  <a:lnTo>
                    <a:pt x="313" y="495"/>
                  </a:lnTo>
                  <a:lnTo>
                    <a:pt x="315" y="495"/>
                  </a:lnTo>
                  <a:lnTo>
                    <a:pt x="320" y="496"/>
                  </a:lnTo>
                  <a:lnTo>
                    <a:pt x="326" y="501"/>
                  </a:lnTo>
                  <a:lnTo>
                    <a:pt x="334" y="507"/>
                  </a:lnTo>
                  <a:lnTo>
                    <a:pt x="352" y="524"/>
                  </a:lnTo>
                  <a:lnTo>
                    <a:pt x="374" y="547"/>
                  </a:lnTo>
                  <a:close/>
                  <a:moveTo>
                    <a:pt x="521" y="710"/>
                  </a:moveTo>
                  <a:lnTo>
                    <a:pt x="542" y="736"/>
                  </a:lnTo>
                  <a:lnTo>
                    <a:pt x="559" y="757"/>
                  </a:lnTo>
                  <a:lnTo>
                    <a:pt x="565" y="767"/>
                  </a:lnTo>
                  <a:lnTo>
                    <a:pt x="569" y="775"/>
                  </a:lnTo>
                  <a:lnTo>
                    <a:pt x="571" y="780"/>
                  </a:lnTo>
                  <a:lnTo>
                    <a:pt x="571" y="783"/>
                  </a:lnTo>
                  <a:lnTo>
                    <a:pt x="569" y="784"/>
                  </a:lnTo>
                  <a:lnTo>
                    <a:pt x="565" y="782"/>
                  </a:lnTo>
                  <a:lnTo>
                    <a:pt x="558" y="778"/>
                  </a:lnTo>
                  <a:lnTo>
                    <a:pt x="550" y="773"/>
                  </a:lnTo>
                  <a:lnTo>
                    <a:pt x="530" y="754"/>
                  </a:lnTo>
                  <a:lnTo>
                    <a:pt x="508" y="730"/>
                  </a:lnTo>
                  <a:lnTo>
                    <a:pt x="486" y="706"/>
                  </a:lnTo>
                  <a:lnTo>
                    <a:pt x="470" y="683"/>
                  </a:lnTo>
                  <a:lnTo>
                    <a:pt x="463" y="673"/>
                  </a:lnTo>
                  <a:lnTo>
                    <a:pt x="459" y="666"/>
                  </a:lnTo>
                  <a:lnTo>
                    <a:pt x="457" y="660"/>
                  </a:lnTo>
                  <a:lnTo>
                    <a:pt x="457" y="657"/>
                  </a:lnTo>
                  <a:lnTo>
                    <a:pt x="458" y="656"/>
                  </a:lnTo>
                  <a:lnTo>
                    <a:pt x="460" y="656"/>
                  </a:lnTo>
                  <a:lnTo>
                    <a:pt x="462" y="657"/>
                  </a:lnTo>
                  <a:lnTo>
                    <a:pt x="464" y="658"/>
                  </a:lnTo>
                  <a:lnTo>
                    <a:pt x="471" y="662"/>
                  </a:lnTo>
                  <a:lnTo>
                    <a:pt x="478" y="669"/>
                  </a:lnTo>
                  <a:lnTo>
                    <a:pt x="498" y="686"/>
                  </a:lnTo>
                  <a:lnTo>
                    <a:pt x="521" y="710"/>
                  </a:lnTo>
                  <a:close/>
                  <a:moveTo>
                    <a:pt x="88" y="129"/>
                  </a:moveTo>
                  <a:lnTo>
                    <a:pt x="71" y="109"/>
                  </a:lnTo>
                  <a:lnTo>
                    <a:pt x="59" y="92"/>
                  </a:lnTo>
                  <a:lnTo>
                    <a:pt x="54" y="84"/>
                  </a:lnTo>
                  <a:lnTo>
                    <a:pt x="51" y="78"/>
                  </a:lnTo>
                  <a:lnTo>
                    <a:pt x="49" y="73"/>
                  </a:lnTo>
                  <a:lnTo>
                    <a:pt x="49" y="70"/>
                  </a:lnTo>
                  <a:lnTo>
                    <a:pt x="51" y="70"/>
                  </a:lnTo>
                  <a:lnTo>
                    <a:pt x="54" y="71"/>
                  </a:lnTo>
                  <a:lnTo>
                    <a:pt x="60" y="74"/>
                  </a:lnTo>
                  <a:lnTo>
                    <a:pt x="66" y="80"/>
                  </a:lnTo>
                  <a:lnTo>
                    <a:pt x="81" y="94"/>
                  </a:lnTo>
                  <a:lnTo>
                    <a:pt x="98" y="113"/>
                  </a:lnTo>
                  <a:lnTo>
                    <a:pt x="115" y="134"/>
                  </a:lnTo>
                  <a:lnTo>
                    <a:pt x="128" y="152"/>
                  </a:lnTo>
                  <a:lnTo>
                    <a:pt x="133" y="158"/>
                  </a:lnTo>
                  <a:lnTo>
                    <a:pt x="135" y="165"/>
                  </a:lnTo>
                  <a:lnTo>
                    <a:pt x="137" y="169"/>
                  </a:lnTo>
                  <a:lnTo>
                    <a:pt x="137" y="172"/>
                  </a:lnTo>
                  <a:lnTo>
                    <a:pt x="135" y="172"/>
                  </a:lnTo>
                  <a:lnTo>
                    <a:pt x="132" y="171"/>
                  </a:lnTo>
                  <a:lnTo>
                    <a:pt x="127" y="168"/>
                  </a:lnTo>
                  <a:lnTo>
                    <a:pt x="120" y="164"/>
                  </a:lnTo>
                  <a:lnTo>
                    <a:pt x="105" y="149"/>
                  </a:lnTo>
                  <a:lnTo>
                    <a:pt x="88" y="129"/>
                  </a:lnTo>
                  <a:close/>
                  <a:moveTo>
                    <a:pt x="217" y="250"/>
                  </a:moveTo>
                  <a:lnTo>
                    <a:pt x="236" y="272"/>
                  </a:lnTo>
                  <a:lnTo>
                    <a:pt x="249" y="290"/>
                  </a:lnTo>
                  <a:lnTo>
                    <a:pt x="254" y="298"/>
                  </a:lnTo>
                  <a:lnTo>
                    <a:pt x="257" y="304"/>
                  </a:lnTo>
                  <a:lnTo>
                    <a:pt x="259" y="310"/>
                  </a:lnTo>
                  <a:lnTo>
                    <a:pt x="258" y="312"/>
                  </a:lnTo>
                  <a:lnTo>
                    <a:pt x="256" y="313"/>
                  </a:lnTo>
                  <a:lnTo>
                    <a:pt x="253" y="312"/>
                  </a:lnTo>
                  <a:lnTo>
                    <a:pt x="247" y="307"/>
                  </a:lnTo>
                  <a:lnTo>
                    <a:pt x="241" y="303"/>
                  </a:lnTo>
                  <a:lnTo>
                    <a:pt x="225" y="288"/>
                  </a:lnTo>
                  <a:lnTo>
                    <a:pt x="207" y="267"/>
                  </a:lnTo>
                  <a:lnTo>
                    <a:pt x="189" y="246"/>
                  </a:lnTo>
                  <a:lnTo>
                    <a:pt x="175" y="228"/>
                  </a:lnTo>
                  <a:lnTo>
                    <a:pt x="171" y="220"/>
                  </a:lnTo>
                  <a:lnTo>
                    <a:pt x="168" y="214"/>
                  </a:lnTo>
                  <a:lnTo>
                    <a:pt x="165" y="208"/>
                  </a:lnTo>
                  <a:lnTo>
                    <a:pt x="165" y="205"/>
                  </a:lnTo>
                  <a:lnTo>
                    <a:pt x="168" y="205"/>
                  </a:lnTo>
                  <a:lnTo>
                    <a:pt x="172" y="206"/>
                  </a:lnTo>
                  <a:lnTo>
                    <a:pt x="176" y="209"/>
                  </a:lnTo>
                  <a:lnTo>
                    <a:pt x="183" y="215"/>
                  </a:lnTo>
                  <a:lnTo>
                    <a:pt x="199" y="230"/>
                  </a:lnTo>
                  <a:lnTo>
                    <a:pt x="217" y="250"/>
                  </a:lnTo>
                  <a:close/>
                  <a:moveTo>
                    <a:pt x="332" y="411"/>
                  </a:moveTo>
                  <a:lnTo>
                    <a:pt x="313" y="389"/>
                  </a:lnTo>
                  <a:lnTo>
                    <a:pt x="299" y="369"/>
                  </a:lnTo>
                  <a:lnTo>
                    <a:pt x="294" y="361"/>
                  </a:lnTo>
                  <a:lnTo>
                    <a:pt x="291" y="354"/>
                  </a:lnTo>
                  <a:lnTo>
                    <a:pt x="288" y="349"/>
                  </a:lnTo>
                  <a:lnTo>
                    <a:pt x="288" y="346"/>
                  </a:lnTo>
                  <a:lnTo>
                    <a:pt x="291" y="345"/>
                  </a:lnTo>
                  <a:lnTo>
                    <a:pt x="295" y="347"/>
                  </a:lnTo>
                  <a:lnTo>
                    <a:pt x="300" y="351"/>
                  </a:lnTo>
                  <a:lnTo>
                    <a:pt x="307" y="356"/>
                  </a:lnTo>
                  <a:lnTo>
                    <a:pt x="324" y="372"/>
                  </a:lnTo>
                  <a:lnTo>
                    <a:pt x="344" y="393"/>
                  </a:lnTo>
                  <a:lnTo>
                    <a:pt x="362" y="415"/>
                  </a:lnTo>
                  <a:lnTo>
                    <a:pt x="377" y="435"/>
                  </a:lnTo>
                  <a:lnTo>
                    <a:pt x="382" y="443"/>
                  </a:lnTo>
                  <a:lnTo>
                    <a:pt x="386" y="450"/>
                  </a:lnTo>
                  <a:lnTo>
                    <a:pt x="387" y="455"/>
                  </a:lnTo>
                  <a:lnTo>
                    <a:pt x="387" y="458"/>
                  </a:lnTo>
                  <a:lnTo>
                    <a:pt x="385" y="458"/>
                  </a:lnTo>
                  <a:lnTo>
                    <a:pt x="381" y="457"/>
                  </a:lnTo>
                  <a:lnTo>
                    <a:pt x="376" y="454"/>
                  </a:lnTo>
                  <a:lnTo>
                    <a:pt x="368" y="449"/>
                  </a:lnTo>
                  <a:lnTo>
                    <a:pt x="352" y="433"/>
                  </a:lnTo>
                  <a:lnTo>
                    <a:pt x="332" y="411"/>
                  </a:lnTo>
                  <a:close/>
                  <a:moveTo>
                    <a:pt x="464" y="562"/>
                  </a:moveTo>
                  <a:lnTo>
                    <a:pt x="445" y="538"/>
                  </a:lnTo>
                  <a:lnTo>
                    <a:pt x="430" y="518"/>
                  </a:lnTo>
                  <a:lnTo>
                    <a:pt x="424" y="509"/>
                  </a:lnTo>
                  <a:lnTo>
                    <a:pt x="420" y="502"/>
                  </a:lnTo>
                  <a:lnTo>
                    <a:pt x="418" y="496"/>
                  </a:lnTo>
                  <a:lnTo>
                    <a:pt x="419" y="493"/>
                  </a:lnTo>
                  <a:lnTo>
                    <a:pt x="421" y="493"/>
                  </a:lnTo>
                  <a:lnTo>
                    <a:pt x="426" y="494"/>
                  </a:lnTo>
                  <a:lnTo>
                    <a:pt x="431" y="498"/>
                  </a:lnTo>
                  <a:lnTo>
                    <a:pt x="438" y="504"/>
                  </a:lnTo>
                  <a:lnTo>
                    <a:pt x="456" y="520"/>
                  </a:lnTo>
                  <a:lnTo>
                    <a:pt x="476" y="543"/>
                  </a:lnTo>
                  <a:lnTo>
                    <a:pt x="497" y="565"/>
                  </a:lnTo>
                  <a:lnTo>
                    <a:pt x="512" y="586"/>
                  </a:lnTo>
                  <a:lnTo>
                    <a:pt x="517" y="594"/>
                  </a:lnTo>
                  <a:lnTo>
                    <a:pt x="522" y="602"/>
                  </a:lnTo>
                  <a:lnTo>
                    <a:pt x="523" y="607"/>
                  </a:lnTo>
                  <a:lnTo>
                    <a:pt x="523" y="610"/>
                  </a:lnTo>
                  <a:lnTo>
                    <a:pt x="522" y="611"/>
                  </a:lnTo>
                  <a:lnTo>
                    <a:pt x="521" y="611"/>
                  </a:lnTo>
                  <a:lnTo>
                    <a:pt x="518" y="611"/>
                  </a:lnTo>
                  <a:lnTo>
                    <a:pt x="516" y="610"/>
                  </a:lnTo>
                  <a:lnTo>
                    <a:pt x="511" y="606"/>
                  </a:lnTo>
                  <a:lnTo>
                    <a:pt x="503" y="600"/>
                  </a:lnTo>
                  <a:lnTo>
                    <a:pt x="485" y="584"/>
                  </a:lnTo>
                  <a:lnTo>
                    <a:pt x="464" y="562"/>
                  </a:lnTo>
                  <a:close/>
                  <a:moveTo>
                    <a:pt x="618" y="698"/>
                  </a:moveTo>
                  <a:lnTo>
                    <a:pt x="639" y="723"/>
                  </a:lnTo>
                  <a:lnTo>
                    <a:pt x="655" y="744"/>
                  </a:lnTo>
                  <a:lnTo>
                    <a:pt x="661" y="753"/>
                  </a:lnTo>
                  <a:lnTo>
                    <a:pt x="665" y="761"/>
                  </a:lnTo>
                  <a:lnTo>
                    <a:pt x="667" y="766"/>
                  </a:lnTo>
                  <a:lnTo>
                    <a:pt x="667" y="769"/>
                  </a:lnTo>
                  <a:lnTo>
                    <a:pt x="666" y="770"/>
                  </a:lnTo>
                  <a:lnTo>
                    <a:pt x="664" y="770"/>
                  </a:lnTo>
                  <a:lnTo>
                    <a:pt x="662" y="769"/>
                  </a:lnTo>
                  <a:lnTo>
                    <a:pt x="660" y="768"/>
                  </a:lnTo>
                  <a:lnTo>
                    <a:pt x="653" y="765"/>
                  </a:lnTo>
                  <a:lnTo>
                    <a:pt x="646" y="759"/>
                  </a:lnTo>
                  <a:lnTo>
                    <a:pt x="627" y="741"/>
                  </a:lnTo>
                  <a:lnTo>
                    <a:pt x="606" y="719"/>
                  </a:lnTo>
                  <a:lnTo>
                    <a:pt x="584" y="695"/>
                  </a:lnTo>
                  <a:lnTo>
                    <a:pt x="568" y="672"/>
                  </a:lnTo>
                  <a:lnTo>
                    <a:pt x="563" y="664"/>
                  </a:lnTo>
                  <a:lnTo>
                    <a:pt x="558" y="656"/>
                  </a:lnTo>
                  <a:lnTo>
                    <a:pt x="556" y="651"/>
                  </a:lnTo>
                  <a:lnTo>
                    <a:pt x="556" y="647"/>
                  </a:lnTo>
                  <a:lnTo>
                    <a:pt x="558" y="646"/>
                  </a:lnTo>
                  <a:lnTo>
                    <a:pt x="564" y="648"/>
                  </a:lnTo>
                  <a:lnTo>
                    <a:pt x="569" y="653"/>
                  </a:lnTo>
                  <a:lnTo>
                    <a:pt x="577" y="658"/>
                  </a:lnTo>
                  <a:lnTo>
                    <a:pt x="596" y="675"/>
                  </a:lnTo>
                  <a:lnTo>
                    <a:pt x="618" y="698"/>
                  </a:lnTo>
                  <a:close/>
                  <a:moveTo>
                    <a:pt x="215" y="147"/>
                  </a:moveTo>
                  <a:lnTo>
                    <a:pt x="198" y="127"/>
                  </a:lnTo>
                  <a:lnTo>
                    <a:pt x="186" y="110"/>
                  </a:lnTo>
                  <a:lnTo>
                    <a:pt x="182" y="102"/>
                  </a:lnTo>
                  <a:lnTo>
                    <a:pt x="178" y="97"/>
                  </a:lnTo>
                  <a:lnTo>
                    <a:pt x="177" y="93"/>
                  </a:lnTo>
                  <a:lnTo>
                    <a:pt x="177" y="89"/>
                  </a:lnTo>
                  <a:lnTo>
                    <a:pt x="179" y="89"/>
                  </a:lnTo>
                  <a:lnTo>
                    <a:pt x="183" y="90"/>
                  </a:lnTo>
                  <a:lnTo>
                    <a:pt x="187" y="94"/>
                  </a:lnTo>
                  <a:lnTo>
                    <a:pt x="193" y="98"/>
                  </a:lnTo>
                  <a:lnTo>
                    <a:pt x="207" y="112"/>
                  </a:lnTo>
                  <a:lnTo>
                    <a:pt x="225" y="130"/>
                  </a:lnTo>
                  <a:lnTo>
                    <a:pt x="241" y="150"/>
                  </a:lnTo>
                  <a:lnTo>
                    <a:pt x="253" y="167"/>
                  </a:lnTo>
                  <a:lnTo>
                    <a:pt x="257" y="175"/>
                  </a:lnTo>
                  <a:lnTo>
                    <a:pt x="260" y="180"/>
                  </a:lnTo>
                  <a:lnTo>
                    <a:pt x="261" y="184"/>
                  </a:lnTo>
                  <a:lnTo>
                    <a:pt x="261" y="188"/>
                  </a:lnTo>
                  <a:lnTo>
                    <a:pt x="260" y="188"/>
                  </a:lnTo>
                  <a:lnTo>
                    <a:pt x="256" y="187"/>
                  </a:lnTo>
                  <a:lnTo>
                    <a:pt x="252" y="183"/>
                  </a:lnTo>
                  <a:lnTo>
                    <a:pt x="245" y="179"/>
                  </a:lnTo>
                  <a:lnTo>
                    <a:pt x="231" y="165"/>
                  </a:lnTo>
                  <a:lnTo>
                    <a:pt x="215" y="147"/>
                  </a:lnTo>
                  <a:close/>
                  <a:moveTo>
                    <a:pt x="328" y="278"/>
                  </a:moveTo>
                  <a:lnTo>
                    <a:pt x="311" y="258"/>
                  </a:lnTo>
                  <a:lnTo>
                    <a:pt x="298" y="239"/>
                  </a:lnTo>
                  <a:lnTo>
                    <a:pt x="294" y="232"/>
                  </a:lnTo>
                  <a:lnTo>
                    <a:pt x="291" y="225"/>
                  </a:lnTo>
                  <a:lnTo>
                    <a:pt x="288" y="221"/>
                  </a:lnTo>
                  <a:lnTo>
                    <a:pt x="288" y="219"/>
                  </a:lnTo>
                  <a:lnTo>
                    <a:pt x="291" y="218"/>
                  </a:lnTo>
                  <a:lnTo>
                    <a:pt x="295" y="219"/>
                  </a:lnTo>
                  <a:lnTo>
                    <a:pt x="299" y="222"/>
                  </a:lnTo>
                  <a:lnTo>
                    <a:pt x="306" y="228"/>
                  </a:lnTo>
                  <a:lnTo>
                    <a:pt x="321" y="242"/>
                  </a:lnTo>
                  <a:lnTo>
                    <a:pt x="339" y="261"/>
                  </a:lnTo>
                  <a:lnTo>
                    <a:pt x="356" y="281"/>
                  </a:lnTo>
                  <a:lnTo>
                    <a:pt x="369" y="300"/>
                  </a:lnTo>
                  <a:lnTo>
                    <a:pt x="374" y="307"/>
                  </a:lnTo>
                  <a:lnTo>
                    <a:pt x="377" y="313"/>
                  </a:lnTo>
                  <a:lnTo>
                    <a:pt x="378" y="318"/>
                  </a:lnTo>
                  <a:lnTo>
                    <a:pt x="378" y="320"/>
                  </a:lnTo>
                  <a:lnTo>
                    <a:pt x="376" y="321"/>
                  </a:lnTo>
                  <a:lnTo>
                    <a:pt x="373" y="320"/>
                  </a:lnTo>
                  <a:lnTo>
                    <a:pt x="367" y="317"/>
                  </a:lnTo>
                  <a:lnTo>
                    <a:pt x="362" y="312"/>
                  </a:lnTo>
                  <a:lnTo>
                    <a:pt x="346" y="298"/>
                  </a:lnTo>
                  <a:lnTo>
                    <a:pt x="328" y="278"/>
                  </a:lnTo>
                  <a:close/>
                  <a:moveTo>
                    <a:pt x="460" y="398"/>
                  </a:moveTo>
                  <a:lnTo>
                    <a:pt x="478" y="420"/>
                  </a:lnTo>
                  <a:lnTo>
                    <a:pt x="492" y="438"/>
                  </a:lnTo>
                  <a:lnTo>
                    <a:pt x="497" y="446"/>
                  </a:lnTo>
                  <a:lnTo>
                    <a:pt x="500" y="452"/>
                  </a:lnTo>
                  <a:lnTo>
                    <a:pt x="502" y="457"/>
                  </a:lnTo>
                  <a:lnTo>
                    <a:pt x="502" y="461"/>
                  </a:lnTo>
                  <a:lnTo>
                    <a:pt x="500" y="461"/>
                  </a:lnTo>
                  <a:lnTo>
                    <a:pt x="496" y="460"/>
                  </a:lnTo>
                  <a:lnTo>
                    <a:pt x="490" y="456"/>
                  </a:lnTo>
                  <a:lnTo>
                    <a:pt x="484" y="451"/>
                  </a:lnTo>
                  <a:lnTo>
                    <a:pt x="468" y="437"/>
                  </a:lnTo>
                  <a:lnTo>
                    <a:pt x="449" y="416"/>
                  </a:lnTo>
                  <a:lnTo>
                    <a:pt x="431" y="395"/>
                  </a:lnTo>
                  <a:lnTo>
                    <a:pt x="417" y="376"/>
                  </a:lnTo>
                  <a:lnTo>
                    <a:pt x="413" y="368"/>
                  </a:lnTo>
                  <a:lnTo>
                    <a:pt x="409" y="361"/>
                  </a:lnTo>
                  <a:lnTo>
                    <a:pt x="407" y="357"/>
                  </a:lnTo>
                  <a:lnTo>
                    <a:pt x="407" y="354"/>
                  </a:lnTo>
                  <a:lnTo>
                    <a:pt x="409" y="353"/>
                  </a:lnTo>
                  <a:lnTo>
                    <a:pt x="414" y="354"/>
                  </a:lnTo>
                  <a:lnTo>
                    <a:pt x="419" y="357"/>
                  </a:lnTo>
                  <a:lnTo>
                    <a:pt x="426" y="362"/>
                  </a:lnTo>
                  <a:lnTo>
                    <a:pt x="442" y="378"/>
                  </a:lnTo>
                  <a:lnTo>
                    <a:pt x="460" y="398"/>
                  </a:lnTo>
                  <a:close/>
                  <a:moveTo>
                    <a:pt x="577" y="560"/>
                  </a:moveTo>
                  <a:lnTo>
                    <a:pt x="557" y="537"/>
                  </a:lnTo>
                  <a:lnTo>
                    <a:pt x="543" y="518"/>
                  </a:lnTo>
                  <a:lnTo>
                    <a:pt x="538" y="509"/>
                  </a:lnTo>
                  <a:lnTo>
                    <a:pt x="533" y="503"/>
                  </a:lnTo>
                  <a:lnTo>
                    <a:pt x="532" y="497"/>
                  </a:lnTo>
                  <a:lnTo>
                    <a:pt x="532" y="494"/>
                  </a:lnTo>
                  <a:lnTo>
                    <a:pt x="535" y="493"/>
                  </a:lnTo>
                  <a:lnTo>
                    <a:pt x="539" y="495"/>
                  </a:lnTo>
                  <a:lnTo>
                    <a:pt x="544" y="498"/>
                  </a:lnTo>
                  <a:lnTo>
                    <a:pt x="552" y="504"/>
                  </a:lnTo>
                  <a:lnTo>
                    <a:pt x="569" y="520"/>
                  </a:lnTo>
                  <a:lnTo>
                    <a:pt x="589" y="541"/>
                  </a:lnTo>
                  <a:lnTo>
                    <a:pt x="608" y="563"/>
                  </a:lnTo>
                  <a:lnTo>
                    <a:pt x="622" y="583"/>
                  </a:lnTo>
                  <a:lnTo>
                    <a:pt x="627" y="591"/>
                  </a:lnTo>
                  <a:lnTo>
                    <a:pt x="631" y="598"/>
                  </a:lnTo>
                  <a:lnTo>
                    <a:pt x="633" y="603"/>
                  </a:lnTo>
                  <a:lnTo>
                    <a:pt x="633" y="606"/>
                  </a:lnTo>
                  <a:lnTo>
                    <a:pt x="632" y="606"/>
                  </a:lnTo>
                  <a:lnTo>
                    <a:pt x="631" y="607"/>
                  </a:lnTo>
                  <a:lnTo>
                    <a:pt x="628" y="606"/>
                  </a:lnTo>
                  <a:lnTo>
                    <a:pt x="626" y="605"/>
                  </a:lnTo>
                  <a:lnTo>
                    <a:pt x="621" y="602"/>
                  </a:lnTo>
                  <a:lnTo>
                    <a:pt x="613" y="597"/>
                  </a:lnTo>
                  <a:lnTo>
                    <a:pt x="596" y="582"/>
                  </a:lnTo>
                  <a:lnTo>
                    <a:pt x="577" y="560"/>
                  </a:lnTo>
                  <a:close/>
                  <a:moveTo>
                    <a:pt x="458" y="292"/>
                  </a:moveTo>
                  <a:lnTo>
                    <a:pt x="442" y="272"/>
                  </a:lnTo>
                  <a:lnTo>
                    <a:pt x="430" y="255"/>
                  </a:lnTo>
                  <a:lnTo>
                    <a:pt x="424" y="247"/>
                  </a:lnTo>
                  <a:lnTo>
                    <a:pt x="422" y="242"/>
                  </a:lnTo>
                  <a:lnTo>
                    <a:pt x="420" y="237"/>
                  </a:lnTo>
                  <a:lnTo>
                    <a:pt x="421" y="234"/>
                  </a:lnTo>
                  <a:lnTo>
                    <a:pt x="422" y="233"/>
                  </a:lnTo>
                  <a:lnTo>
                    <a:pt x="427" y="235"/>
                  </a:lnTo>
                  <a:lnTo>
                    <a:pt x="431" y="237"/>
                  </a:lnTo>
                  <a:lnTo>
                    <a:pt x="437" y="243"/>
                  </a:lnTo>
                  <a:lnTo>
                    <a:pt x="451" y="256"/>
                  </a:lnTo>
                  <a:lnTo>
                    <a:pt x="469" y="274"/>
                  </a:lnTo>
                  <a:lnTo>
                    <a:pt x="485" y="293"/>
                  </a:lnTo>
                  <a:lnTo>
                    <a:pt x="498" y="312"/>
                  </a:lnTo>
                  <a:lnTo>
                    <a:pt x="502" y="318"/>
                  </a:lnTo>
                  <a:lnTo>
                    <a:pt x="505" y="325"/>
                  </a:lnTo>
                  <a:lnTo>
                    <a:pt x="508" y="329"/>
                  </a:lnTo>
                  <a:lnTo>
                    <a:pt x="507" y="332"/>
                  </a:lnTo>
                  <a:lnTo>
                    <a:pt x="504" y="332"/>
                  </a:lnTo>
                  <a:lnTo>
                    <a:pt x="501" y="331"/>
                  </a:lnTo>
                  <a:lnTo>
                    <a:pt x="497" y="328"/>
                  </a:lnTo>
                  <a:lnTo>
                    <a:pt x="490" y="324"/>
                  </a:lnTo>
                  <a:lnTo>
                    <a:pt x="475" y="311"/>
                  </a:lnTo>
                  <a:lnTo>
                    <a:pt x="458" y="292"/>
                  </a:lnTo>
                  <a:close/>
                  <a:moveTo>
                    <a:pt x="575" y="423"/>
                  </a:moveTo>
                  <a:lnTo>
                    <a:pt x="557" y="402"/>
                  </a:lnTo>
                  <a:lnTo>
                    <a:pt x="543" y="384"/>
                  </a:lnTo>
                  <a:lnTo>
                    <a:pt x="539" y="376"/>
                  </a:lnTo>
                  <a:lnTo>
                    <a:pt x="536" y="370"/>
                  </a:lnTo>
                  <a:lnTo>
                    <a:pt x="535" y="366"/>
                  </a:lnTo>
                  <a:lnTo>
                    <a:pt x="535" y="362"/>
                  </a:lnTo>
                  <a:lnTo>
                    <a:pt x="537" y="362"/>
                  </a:lnTo>
                  <a:lnTo>
                    <a:pt x="540" y="364"/>
                  </a:lnTo>
                  <a:lnTo>
                    <a:pt x="545" y="367"/>
                  </a:lnTo>
                  <a:lnTo>
                    <a:pt x="552" y="371"/>
                  </a:lnTo>
                  <a:lnTo>
                    <a:pt x="568" y="386"/>
                  </a:lnTo>
                  <a:lnTo>
                    <a:pt x="585" y="405"/>
                  </a:lnTo>
                  <a:lnTo>
                    <a:pt x="603" y="425"/>
                  </a:lnTo>
                  <a:lnTo>
                    <a:pt x="617" y="443"/>
                  </a:lnTo>
                  <a:lnTo>
                    <a:pt x="621" y="451"/>
                  </a:lnTo>
                  <a:lnTo>
                    <a:pt x="624" y="457"/>
                  </a:lnTo>
                  <a:lnTo>
                    <a:pt x="625" y="462"/>
                  </a:lnTo>
                  <a:lnTo>
                    <a:pt x="625" y="465"/>
                  </a:lnTo>
                  <a:lnTo>
                    <a:pt x="623" y="466"/>
                  </a:lnTo>
                  <a:lnTo>
                    <a:pt x="620" y="465"/>
                  </a:lnTo>
                  <a:lnTo>
                    <a:pt x="614" y="462"/>
                  </a:lnTo>
                  <a:lnTo>
                    <a:pt x="608" y="456"/>
                  </a:lnTo>
                  <a:lnTo>
                    <a:pt x="592" y="442"/>
                  </a:lnTo>
                  <a:lnTo>
                    <a:pt x="575" y="423"/>
                  </a:lnTo>
                  <a:close/>
                </a:path>
              </a:pathLst>
            </a:custGeom>
            <a:solidFill>
              <a:srgbClr val="EFEE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CH"/>
            </a:p>
          </p:txBody>
        </p:sp>
        <p:sp>
          <p:nvSpPr>
            <p:cNvPr id="29" name="Freeform 22"/>
            <p:cNvSpPr>
              <a:spLocks noEditPoints="1"/>
            </p:cNvSpPr>
            <p:nvPr userDrawn="1"/>
          </p:nvSpPr>
          <p:spPr bwMode="auto">
            <a:xfrm>
              <a:off x="9830925" y="4549776"/>
              <a:ext cx="134937" cy="506413"/>
            </a:xfrm>
            <a:custGeom>
              <a:avLst/>
              <a:gdLst>
                <a:gd name="T0" fmla="*/ 41 w 678"/>
                <a:gd name="T1" fmla="*/ 1769 h 2557"/>
                <a:gd name="T2" fmla="*/ 90 w 678"/>
                <a:gd name="T3" fmla="*/ 1690 h 2557"/>
                <a:gd name="T4" fmla="*/ 185 w 678"/>
                <a:gd name="T5" fmla="*/ 1654 h 2557"/>
                <a:gd name="T6" fmla="*/ 83 w 678"/>
                <a:gd name="T7" fmla="*/ 1430 h 2557"/>
                <a:gd name="T8" fmla="*/ 23 w 678"/>
                <a:gd name="T9" fmla="*/ 1161 h 2557"/>
                <a:gd name="T10" fmla="*/ 52 w 678"/>
                <a:gd name="T11" fmla="*/ 957 h 2557"/>
                <a:gd name="T12" fmla="*/ 80 w 678"/>
                <a:gd name="T13" fmla="*/ 820 h 2557"/>
                <a:gd name="T14" fmla="*/ 83 w 678"/>
                <a:gd name="T15" fmla="*/ 384 h 2557"/>
                <a:gd name="T16" fmla="*/ 641 w 678"/>
                <a:gd name="T17" fmla="*/ 639 h 2557"/>
                <a:gd name="T18" fmla="*/ 648 w 678"/>
                <a:gd name="T19" fmla="*/ 1019 h 2557"/>
                <a:gd name="T20" fmla="*/ 678 w 678"/>
                <a:gd name="T21" fmla="*/ 1328 h 2557"/>
                <a:gd name="T22" fmla="*/ 613 w 678"/>
                <a:gd name="T23" fmla="*/ 1446 h 2557"/>
                <a:gd name="T24" fmla="*/ 570 w 678"/>
                <a:gd name="T25" fmla="*/ 1596 h 2557"/>
                <a:gd name="T26" fmla="*/ 678 w 678"/>
                <a:gd name="T27" fmla="*/ 1825 h 2557"/>
                <a:gd name="T28" fmla="*/ 517 w 678"/>
                <a:gd name="T29" fmla="*/ 1946 h 2557"/>
                <a:gd name="T30" fmla="*/ 665 w 678"/>
                <a:gd name="T31" fmla="*/ 2192 h 2557"/>
                <a:gd name="T32" fmla="*/ 546 w 678"/>
                <a:gd name="T33" fmla="*/ 2183 h 2557"/>
                <a:gd name="T34" fmla="*/ 418 w 678"/>
                <a:gd name="T35" fmla="*/ 2138 h 2557"/>
                <a:gd name="T36" fmla="*/ 614 w 678"/>
                <a:gd name="T37" fmla="*/ 2461 h 2557"/>
                <a:gd name="T38" fmla="*/ 360 w 678"/>
                <a:gd name="T39" fmla="*/ 2240 h 2557"/>
                <a:gd name="T40" fmla="*/ 82 w 678"/>
                <a:gd name="T41" fmla="*/ 1901 h 2557"/>
                <a:gd name="T42" fmla="*/ 449 w 678"/>
                <a:gd name="T43" fmla="*/ 2200 h 2557"/>
                <a:gd name="T44" fmla="*/ 314 w 678"/>
                <a:gd name="T45" fmla="*/ 2031 h 2557"/>
                <a:gd name="T46" fmla="*/ 197 w 678"/>
                <a:gd name="T47" fmla="*/ 1814 h 2557"/>
                <a:gd name="T48" fmla="*/ 111 w 678"/>
                <a:gd name="T49" fmla="*/ 1674 h 2557"/>
                <a:gd name="T50" fmla="*/ 43 w 678"/>
                <a:gd name="T51" fmla="*/ 1559 h 2557"/>
                <a:gd name="T52" fmla="*/ 358 w 678"/>
                <a:gd name="T53" fmla="*/ 1891 h 2557"/>
                <a:gd name="T54" fmla="*/ 288 w 678"/>
                <a:gd name="T55" fmla="*/ 1717 h 2557"/>
                <a:gd name="T56" fmla="*/ 369 w 678"/>
                <a:gd name="T57" fmla="*/ 1721 h 2557"/>
                <a:gd name="T58" fmla="*/ 447 w 678"/>
                <a:gd name="T59" fmla="*/ 1799 h 2557"/>
                <a:gd name="T60" fmla="*/ 230 w 678"/>
                <a:gd name="T61" fmla="*/ 1497 h 2557"/>
                <a:gd name="T62" fmla="*/ 406 w 678"/>
                <a:gd name="T63" fmla="*/ 1709 h 2557"/>
                <a:gd name="T64" fmla="*/ 281 w 678"/>
                <a:gd name="T65" fmla="*/ 1510 h 2557"/>
                <a:gd name="T66" fmla="*/ 472 w 678"/>
                <a:gd name="T67" fmla="*/ 1721 h 2557"/>
                <a:gd name="T68" fmla="*/ 343 w 678"/>
                <a:gd name="T69" fmla="*/ 1510 h 2557"/>
                <a:gd name="T70" fmla="*/ 199 w 678"/>
                <a:gd name="T71" fmla="*/ 1288 h 2557"/>
                <a:gd name="T72" fmla="*/ 382 w 678"/>
                <a:gd name="T73" fmla="*/ 1448 h 2557"/>
                <a:gd name="T74" fmla="*/ 93 w 678"/>
                <a:gd name="T75" fmla="*/ 1087 h 2557"/>
                <a:gd name="T76" fmla="*/ 487 w 678"/>
                <a:gd name="T77" fmla="*/ 1487 h 2557"/>
                <a:gd name="T78" fmla="*/ 495 w 678"/>
                <a:gd name="T79" fmla="*/ 1431 h 2557"/>
                <a:gd name="T80" fmla="*/ 285 w 678"/>
                <a:gd name="T81" fmla="*/ 1126 h 2557"/>
                <a:gd name="T82" fmla="*/ 347 w 678"/>
                <a:gd name="T83" fmla="*/ 1182 h 2557"/>
                <a:gd name="T84" fmla="*/ 203 w 678"/>
                <a:gd name="T85" fmla="*/ 924 h 2557"/>
                <a:gd name="T86" fmla="*/ 165 w 678"/>
                <a:gd name="T87" fmla="*/ 787 h 2557"/>
                <a:gd name="T88" fmla="*/ 306 w 678"/>
                <a:gd name="T89" fmla="*/ 970 h 2557"/>
                <a:gd name="T90" fmla="*/ 445 w 678"/>
                <a:gd name="T91" fmla="*/ 1088 h 2557"/>
                <a:gd name="T92" fmla="*/ 408 w 678"/>
                <a:gd name="T93" fmla="*/ 947 h 2557"/>
                <a:gd name="T94" fmla="*/ 495 w 678"/>
                <a:gd name="T95" fmla="*/ 1070 h 2557"/>
                <a:gd name="T96" fmla="*/ 49 w 678"/>
                <a:gd name="T97" fmla="*/ 449 h 2557"/>
                <a:gd name="T98" fmla="*/ 478 w 678"/>
                <a:gd name="T99" fmla="*/ 938 h 2557"/>
                <a:gd name="T100" fmla="*/ 538 w 678"/>
                <a:gd name="T101" fmla="*/ 1005 h 2557"/>
                <a:gd name="T102" fmla="*/ 125 w 678"/>
                <a:gd name="T103" fmla="*/ 425 h 2557"/>
                <a:gd name="T104" fmla="*/ 513 w 678"/>
                <a:gd name="T105" fmla="*/ 874 h 2557"/>
                <a:gd name="T106" fmla="*/ 184 w 678"/>
                <a:gd name="T107" fmla="*/ 374 h 2557"/>
                <a:gd name="T108" fmla="*/ 481 w 678"/>
                <a:gd name="T109" fmla="*/ 699 h 2557"/>
                <a:gd name="T110" fmla="*/ 517 w 678"/>
                <a:gd name="T111" fmla="*/ 742 h 2557"/>
                <a:gd name="T112" fmla="*/ 204 w 678"/>
                <a:gd name="T113" fmla="*/ 285 h 2557"/>
                <a:gd name="T114" fmla="*/ 427 w 678"/>
                <a:gd name="T115" fmla="*/ 509 h 2557"/>
                <a:gd name="T116" fmla="*/ 85 w 678"/>
                <a:gd name="T117" fmla="*/ 14 h 2557"/>
                <a:gd name="T118" fmla="*/ 281 w 678"/>
                <a:gd name="T119" fmla="*/ 232 h 2557"/>
                <a:gd name="T120" fmla="*/ 501 w 678"/>
                <a:gd name="T121" fmla="*/ 451 h 2557"/>
                <a:gd name="T122" fmla="*/ 456 w 678"/>
                <a:gd name="T123" fmla="*/ 292 h 2557"/>
                <a:gd name="T124" fmla="*/ 644 w 678"/>
                <a:gd name="T125" fmla="*/ 470 h 25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78" h="2557">
                  <a:moveTo>
                    <a:pt x="0" y="1868"/>
                  </a:moveTo>
                  <a:lnTo>
                    <a:pt x="0" y="1838"/>
                  </a:lnTo>
                  <a:lnTo>
                    <a:pt x="1" y="1839"/>
                  </a:lnTo>
                  <a:lnTo>
                    <a:pt x="54" y="1895"/>
                  </a:lnTo>
                  <a:lnTo>
                    <a:pt x="96" y="1942"/>
                  </a:lnTo>
                  <a:lnTo>
                    <a:pt x="112" y="1961"/>
                  </a:lnTo>
                  <a:lnTo>
                    <a:pt x="124" y="1976"/>
                  </a:lnTo>
                  <a:lnTo>
                    <a:pt x="131" y="1986"/>
                  </a:lnTo>
                  <a:lnTo>
                    <a:pt x="132" y="1991"/>
                  </a:lnTo>
                  <a:lnTo>
                    <a:pt x="129" y="1990"/>
                  </a:lnTo>
                  <a:lnTo>
                    <a:pt x="120" y="1983"/>
                  </a:lnTo>
                  <a:lnTo>
                    <a:pt x="108" y="1974"/>
                  </a:lnTo>
                  <a:lnTo>
                    <a:pt x="92" y="1959"/>
                  </a:lnTo>
                  <a:lnTo>
                    <a:pt x="50" y="1919"/>
                  </a:lnTo>
                  <a:lnTo>
                    <a:pt x="0" y="1868"/>
                  </a:lnTo>
                  <a:close/>
                  <a:moveTo>
                    <a:pt x="0" y="1791"/>
                  </a:moveTo>
                  <a:lnTo>
                    <a:pt x="0" y="1768"/>
                  </a:lnTo>
                  <a:lnTo>
                    <a:pt x="21" y="1787"/>
                  </a:lnTo>
                  <a:lnTo>
                    <a:pt x="43" y="1810"/>
                  </a:lnTo>
                  <a:lnTo>
                    <a:pt x="68" y="1835"/>
                  </a:lnTo>
                  <a:lnTo>
                    <a:pt x="94" y="1863"/>
                  </a:lnTo>
                  <a:lnTo>
                    <a:pt x="146" y="1917"/>
                  </a:lnTo>
                  <a:lnTo>
                    <a:pt x="187" y="1963"/>
                  </a:lnTo>
                  <a:lnTo>
                    <a:pt x="202" y="1981"/>
                  </a:lnTo>
                  <a:lnTo>
                    <a:pt x="213" y="1995"/>
                  </a:lnTo>
                  <a:lnTo>
                    <a:pt x="220" y="2005"/>
                  </a:lnTo>
                  <a:lnTo>
                    <a:pt x="221" y="2009"/>
                  </a:lnTo>
                  <a:lnTo>
                    <a:pt x="220" y="2010"/>
                  </a:lnTo>
                  <a:lnTo>
                    <a:pt x="217" y="2009"/>
                  </a:lnTo>
                  <a:lnTo>
                    <a:pt x="214" y="2006"/>
                  </a:lnTo>
                  <a:lnTo>
                    <a:pt x="209" y="2003"/>
                  </a:lnTo>
                  <a:lnTo>
                    <a:pt x="196" y="1992"/>
                  </a:lnTo>
                  <a:lnTo>
                    <a:pt x="178" y="1976"/>
                  </a:lnTo>
                  <a:lnTo>
                    <a:pt x="135" y="1935"/>
                  </a:lnTo>
                  <a:lnTo>
                    <a:pt x="82" y="1881"/>
                  </a:lnTo>
                  <a:lnTo>
                    <a:pt x="60" y="1857"/>
                  </a:lnTo>
                  <a:lnTo>
                    <a:pt x="38" y="1833"/>
                  </a:lnTo>
                  <a:lnTo>
                    <a:pt x="17" y="1812"/>
                  </a:lnTo>
                  <a:lnTo>
                    <a:pt x="0" y="1791"/>
                  </a:lnTo>
                  <a:close/>
                  <a:moveTo>
                    <a:pt x="0" y="1755"/>
                  </a:moveTo>
                  <a:lnTo>
                    <a:pt x="0" y="1724"/>
                  </a:lnTo>
                  <a:lnTo>
                    <a:pt x="41" y="1769"/>
                  </a:lnTo>
                  <a:lnTo>
                    <a:pt x="73" y="1805"/>
                  </a:lnTo>
                  <a:lnTo>
                    <a:pt x="84" y="1821"/>
                  </a:lnTo>
                  <a:lnTo>
                    <a:pt x="93" y="1831"/>
                  </a:lnTo>
                  <a:lnTo>
                    <a:pt x="97" y="1840"/>
                  </a:lnTo>
                  <a:lnTo>
                    <a:pt x="98" y="1843"/>
                  </a:lnTo>
                  <a:lnTo>
                    <a:pt x="96" y="1843"/>
                  </a:lnTo>
                  <a:lnTo>
                    <a:pt x="90" y="1839"/>
                  </a:lnTo>
                  <a:lnTo>
                    <a:pt x="81" y="1831"/>
                  </a:lnTo>
                  <a:lnTo>
                    <a:pt x="69" y="1822"/>
                  </a:lnTo>
                  <a:lnTo>
                    <a:pt x="38" y="1792"/>
                  </a:lnTo>
                  <a:lnTo>
                    <a:pt x="0" y="1755"/>
                  </a:lnTo>
                  <a:close/>
                  <a:moveTo>
                    <a:pt x="0" y="1665"/>
                  </a:moveTo>
                  <a:lnTo>
                    <a:pt x="0" y="1644"/>
                  </a:lnTo>
                  <a:lnTo>
                    <a:pt x="21" y="1662"/>
                  </a:lnTo>
                  <a:lnTo>
                    <a:pt x="44" y="1685"/>
                  </a:lnTo>
                  <a:lnTo>
                    <a:pt x="70" y="1712"/>
                  </a:lnTo>
                  <a:lnTo>
                    <a:pt x="99" y="1742"/>
                  </a:lnTo>
                  <a:lnTo>
                    <a:pt x="147" y="1792"/>
                  </a:lnTo>
                  <a:lnTo>
                    <a:pt x="185" y="1836"/>
                  </a:lnTo>
                  <a:lnTo>
                    <a:pt x="199" y="1853"/>
                  </a:lnTo>
                  <a:lnTo>
                    <a:pt x="210" y="1866"/>
                  </a:lnTo>
                  <a:lnTo>
                    <a:pt x="215" y="1876"/>
                  </a:lnTo>
                  <a:lnTo>
                    <a:pt x="216" y="1880"/>
                  </a:lnTo>
                  <a:lnTo>
                    <a:pt x="215" y="1881"/>
                  </a:lnTo>
                  <a:lnTo>
                    <a:pt x="213" y="1880"/>
                  </a:lnTo>
                  <a:lnTo>
                    <a:pt x="209" y="1878"/>
                  </a:lnTo>
                  <a:lnTo>
                    <a:pt x="204" y="1874"/>
                  </a:lnTo>
                  <a:lnTo>
                    <a:pt x="191" y="1864"/>
                  </a:lnTo>
                  <a:lnTo>
                    <a:pt x="175" y="1850"/>
                  </a:lnTo>
                  <a:lnTo>
                    <a:pt x="157" y="1832"/>
                  </a:lnTo>
                  <a:lnTo>
                    <a:pt x="135" y="1811"/>
                  </a:lnTo>
                  <a:lnTo>
                    <a:pt x="111" y="1788"/>
                  </a:lnTo>
                  <a:lnTo>
                    <a:pt x="87" y="1762"/>
                  </a:lnTo>
                  <a:lnTo>
                    <a:pt x="62" y="1735"/>
                  </a:lnTo>
                  <a:lnTo>
                    <a:pt x="38" y="1709"/>
                  </a:lnTo>
                  <a:lnTo>
                    <a:pt x="17" y="1687"/>
                  </a:lnTo>
                  <a:lnTo>
                    <a:pt x="0" y="1665"/>
                  </a:lnTo>
                  <a:close/>
                  <a:moveTo>
                    <a:pt x="0" y="1624"/>
                  </a:moveTo>
                  <a:lnTo>
                    <a:pt x="0" y="1590"/>
                  </a:lnTo>
                  <a:lnTo>
                    <a:pt x="9" y="1599"/>
                  </a:lnTo>
                  <a:lnTo>
                    <a:pt x="54" y="1648"/>
                  </a:lnTo>
                  <a:lnTo>
                    <a:pt x="90" y="1690"/>
                  </a:lnTo>
                  <a:lnTo>
                    <a:pt x="104" y="1707"/>
                  </a:lnTo>
                  <a:lnTo>
                    <a:pt x="114" y="1720"/>
                  </a:lnTo>
                  <a:lnTo>
                    <a:pt x="119" y="1729"/>
                  </a:lnTo>
                  <a:lnTo>
                    <a:pt x="120" y="1734"/>
                  </a:lnTo>
                  <a:lnTo>
                    <a:pt x="119" y="1734"/>
                  </a:lnTo>
                  <a:lnTo>
                    <a:pt x="117" y="1733"/>
                  </a:lnTo>
                  <a:lnTo>
                    <a:pt x="114" y="1732"/>
                  </a:lnTo>
                  <a:lnTo>
                    <a:pt x="109" y="1729"/>
                  </a:lnTo>
                  <a:lnTo>
                    <a:pt x="97" y="1719"/>
                  </a:lnTo>
                  <a:lnTo>
                    <a:pt x="83" y="1706"/>
                  </a:lnTo>
                  <a:lnTo>
                    <a:pt x="46" y="1669"/>
                  </a:lnTo>
                  <a:lnTo>
                    <a:pt x="0" y="1624"/>
                  </a:lnTo>
                  <a:close/>
                  <a:moveTo>
                    <a:pt x="0" y="1570"/>
                  </a:moveTo>
                  <a:lnTo>
                    <a:pt x="0" y="1545"/>
                  </a:lnTo>
                  <a:lnTo>
                    <a:pt x="16" y="1565"/>
                  </a:lnTo>
                  <a:lnTo>
                    <a:pt x="29" y="1581"/>
                  </a:lnTo>
                  <a:lnTo>
                    <a:pt x="34" y="1587"/>
                  </a:lnTo>
                  <a:lnTo>
                    <a:pt x="36" y="1592"/>
                  </a:lnTo>
                  <a:lnTo>
                    <a:pt x="38" y="1596"/>
                  </a:lnTo>
                  <a:lnTo>
                    <a:pt x="38" y="1598"/>
                  </a:lnTo>
                  <a:lnTo>
                    <a:pt x="37" y="1598"/>
                  </a:lnTo>
                  <a:lnTo>
                    <a:pt x="34" y="1597"/>
                  </a:lnTo>
                  <a:lnTo>
                    <a:pt x="30" y="1595"/>
                  </a:lnTo>
                  <a:lnTo>
                    <a:pt x="26" y="1592"/>
                  </a:lnTo>
                  <a:lnTo>
                    <a:pt x="15" y="1583"/>
                  </a:lnTo>
                  <a:lnTo>
                    <a:pt x="0" y="1570"/>
                  </a:lnTo>
                  <a:close/>
                  <a:moveTo>
                    <a:pt x="0" y="1463"/>
                  </a:moveTo>
                  <a:lnTo>
                    <a:pt x="0" y="1442"/>
                  </a:lnTo>
                  <a:lnTo>
                    <a:pt x="19" y="1458"/>
                  </a:lnTo>
                  <a:lnTo>
                    <a:pt x="41" y="1480"/>
                  </a:lnTo>
                  <a:lnTo>
                    <a:pt x="66" y="1504"/>
                  </a:lnTo>
                  <a:lnTo>
                    <a:pt x="93" y="1532"/>
                  </a:lnTo>
                  <a:lnTo>
                    <a:pt x="135" y="1579"/>
                  </a:lnTo>
                  <a:lnTo>
                    <a:pt x="169" y="1618"/>
                  </a:lnTo>
                  <a:lnTo>
                    <a:pt x="182" y="1634"/>
                  </a:lnTo>
                  <a:lnTo>
                    <a:pt x="190" y="1646"/>
                  </a:lnTo>
                  <a:lnTo>
                    <a:pt x="196" y="1654"/>
                  </a:lnTo>
                  <a:lnTo>
                    <a:pt x="196" y="1660"/>
                  </a:lnTo>
                  <a:lnTo>
                    <a:pt x="194" y="1660"/>
                  </a:lnTo>
                  <a:lnTo>
                    <a:pt x="192" y="1659"/>
                  </a:lnTo>
                  <a:lnTo>
                    <a:pt x="189" y="1658"/>
                  </a:lnTo>
                  <a:lnTo>
                    <a:pt x="185" y="1654"/>
                  </a:lnTo>
                  <a:lnTo>
                    <a:pt x="174" y="1646"/>
                  </a:lnTo>
                  <a:lnTo>
                    <a:pt x="159" y="1633"/>
                  </a:lnTo>
                  <a:lnTo>
                    <a:pt x="123" y="1598"/>
                  </a:lnTo>
                  <a:lnTo>
                    <a:pt x="80" y="1554"/>
                  </a:lnTo>
                  <a:lnTo>
                    <a:pt x="56" y="1529"/>
                  </a:lnTo>
                  <a:lnTo>
                    <a:pt x="35" y="1504"/>
                  </a:lnTo>
                  <a:lnTo>
                    <a:pt x="16" y="1483"/>
                  </a:lnTo>
                  <a:lnTo>
                    <a:pt x="0" y="1463"/>
                  </a:lnTo>
                  <a:close/>
                  <a:moveTo>
                    <a:pt x="0" y="1412"/>
                  </a:moveTo>
                  <a:lnTo>
                    <a:pt x="0" y="1378"/>
                  </a:lnTo>
                  <a:lnTo>
                    <a:pt x="10" y="1388"/>
                  </a:lnTo>
                  <a:lnTo>
                    <a:pt x="20" y="1397"/>
                  </a:lnTo>
                  <a:lnTo>
                    <a:pt x="29" y="1408"/>
                  </a:lnTo>
                  <a:lnTo>
                    <a:pt x="40" y="1419"/>
                  </a:lnTo>
                  <a:lnTo>
                    <a:pt x="80" y="1463"/>
                  </a:lnTo>
                  <a:lnTo>
                    <a:pt x="112" y="1501"/>
                  </a:lnTo>
                  <a:lnTo>
                    <a:pt x="124" y="1516"/>
                  </a:lnTo>
                  <a:lnTo>
                    <a:pt x="133" y="1528"/>
                  </a:lnTo>
                  <a:lnTo>
                    <a:pt x="137" y="1537"/>
                  </a:lnTo>
                  <a:lnTo>
                    <a:pt x="138" y="1541"/>
                  </a:lnTo>
                  <a:lnTo>
                    <a:pt x="137" y="1542"/>
                  </a:lnTo>
                  <a:lnTo>
                    <a:pt x="135" y="1541"/>
                  </a:lnTo>
                  <a:lnTo>
                    <a:pt x="132" y="1540"/>
                  </a:lnTo>
                  <a:lnTo>
                    <a:pt x="128" y="1537"/>
                  </a:lnTo>
                  <a:lnTo>
                    <a:pt x="117" y="1528"/>
                  </a:lnTo>
                  <a:lnTo>
                    <a:pt x="103" y="1516"/>
                  </a:lnTo>
                  <a:lnTo>
                    <a:pt x="68" y="1483"/>
                  </a:lnTo>
                  <a:lnTo>
                    <a:pt x="27" y="1441"/>
                  </a:lnTo>
                  <a:lnTo>
                    <a:pt x="13" y="1426"/>
                  </a:lnTo>
                  <a:lnTo>
                    <a:pt x="0" y="1412"/>
                  </a:lnTo>
                  <a:close/>
                  <a:moveTo>
                    <a:pt x="0" y="1352"/>
                  </a:moveTo>
                  <a:lnTo>
                    <a:pt x="0" y="1317"/>
                  </a:lnTo>
                  <a:lnTo>
                    <a:pt x="38" y="1359"/>
                  </a:lnTo>
                  <a:lnTo>
                    <a:pt x="68" y="1394"/>
                  </a:lnTo>
                  <a:lnTo>
                    <a:pt x="80" y="1409"/>
                  </a:lnTo>
                  <a:lnTo>
                    <a:pt x="88" y="1420"/>
                  </a:lnTo>
                  <a:lnTo>
                    <a:pt x="92" y="1429"/>
                  </a:lnTo>
                  <a:lnTo>
                    <a:pt x="93" y="1433"/>
                  </a:lnTo>
                  <a:lnTo>
                    <a:pt x="92" y="1434"/>
                  </a:lnTo>
                  <a:lnTo>
                    <a:pt x="90" y="1433"/>
                  </a:lnTo>
                  <a:lnTo>
                    <a:pt x="88" y="1432"/>
                  </a:lnTo>
                  <a:lnTo>
                    <a:pt x="83" y="1430"/>
                  </a:lnTo>
                  <a:lnTo>
                    <a:pt x="75" y="1423"/>
                  </a:lnTo>
                  <a:lnTo>
                    <a:pt x="64" y="1414"/>
                  </a:lnTo>
                  <a:lnTo>
                    <a:pt x="35" y="1387"/>
                  </a:lnTo>
                  <a:lnTo>
                    <a:pt x="0" y="1352"/>
                  </a:lnTo>
                  <a:close/>
                  <a:moveTo>
                    <a:pt x="0" y="1286"/>
                  </a:moveTo>
                  <a:lnTo>
                    <a:pt x="0" y="1253"/>
                  </a:lnTo>
                  <a:lnTo>
                    <a:pt x="25" y="1283"/>
                  </a:lnTo>
                  <a:lnTo>
                    <a:pt x="44" y="1307"/>
                  </a:lnTo>
                  <a:lnTo>
                    <a:pt x="51" y="1317"/>
                  </a:lnTo>
                  <a:lnTo>
                    <a:pt x="56" y="1325"/>
                  </a:lnTo>
                  <a:lnTo>
                    <a:pt x="58" y="1331"/>
                  </a:lnTo>
                  <a:lnTo>
                    <a:pt x="58" y="1334"/>
                  </a:lnTo>
                  <a:lnTo>
                    <a:pt x="57" y="1334"/>
                  </a:lnTo>
                  <a:lnTo>
                    <a:pt x="53" y="1333"/>
                  </a:lnTo>
                  <a:lnTo>
                    <a:pt x="48" y="1328"/>
                  </a:lnTo>
                  <a:lnTo>
                    <a:pt x="41" y="1323"/>
                  </a:lnTo>
                  <a:lnTo>
                    <a:pt x="23" y="1308"/>
                  </a:lnTo>
                  <a:lnTo>
                    <a:pt x="0" y="1286"/>
                  </a:lnTo>
                  <a:close/>
                  <a:moveTo>
                    <a:pt x="0" y="1216"/>
                  </a:moveTo>
                  <a:lnTo>
                    <a:pt x="0" y="1188"/>
                  </a:lnTo>
                  <a:lnTo>
                    <a:pt x="16" y="1209"/>
                  </a:lnTo>
                  <a:lnTo>
                    <a:pt x="28" y="1225"/>
                  </a:lnTo>
                  <a:lnTo>
                    <a:pt x="33" y="1231"/>
                  </a:lnTo>
                  <a:lnTo>
                    <a:pt x="36" y="1237"/>
                  </a:lnTo>
                  <a:lnTo>
                    <a:pt x="37" y="1241"/>
                  </a:lnTo>
                  <a:lnTo>
                    <a:pt x="37" y="1243"/>
                  </a:lnTo>
                  <a:lnTo>
                    <a:pt x="36" y="1243"/>
                  </a:lnTo>
                  <a:lnTo>
                    <a:pt x="34" y="1243"/>
                  </a:lnTo>
                  <a:lnTo>
                    <a:pt x="30" y="1241"/>
                  </a:lnTo>
                  <a:lnTo>
                    <a:pt x="26" y="1238"/>
                  </a:lnTo>
                  <a:lnTo>
                    <a:pt x="14" y="1229"/>
                  </a:lnTo>
                  <a:lnTo>
                    <a:pt x="0" y="1216"/>
                  </a:lnTo>
                  <a:close/>
                  <a:moveTo>
                    <a:pt x="0" y="1144"/>
                  </a:moveTo>
                  <a:lnTo>
                    <a:pt x="0" y="1118"/>
                  </a:lnTo>
                  <a:lnTo>
                    <a:pt x="12" y="1134"/>
                  </a:lnTo>
                  <a:lnTo>
                    <a:pt x="21" y="1147"/>
                  </a:lnTo>
                  <a:lnTo>
                    <a:pt x="24" y="1151"/>
                  </a:lnTo>
                  <a:lnTo>
                    <a:pt x="25" y="1156"/>
                  </a:lnTo>
                  <a:lnTo>
                    <a:pt x="26" y="1159"/>
                  </a:lnTo>
                  <a:lnTo>
                    <a:pt x="26" y="1160"/>
                  </a:lnTo>
                  <a:lnTo>
                    <a:pt x="25" y="1161"/>
                  </a:lnTo>
                  <a:lnTo>
                    <a:pt x="23" y="1161"/>
                  </a:lnTo>
                  <a:lnTo>
                    <a:pt x="21" y="1160"/>
                  </a:lnTo>
                  <a:lnTo>
                    <a:pt x="17" y="1158"/>
                  </a:lnTo>
                  <a:lnTo>
                    <a:pt x="10" y="1153"/>
                  </a:lnTo>
                  <a:lnTo>
                    <a:pt x="0" y="1144"/>
                  </a:lnTo>
                  <a:close/>
                  <a:moveTo>
                    <a:pt x="0" y="1069"/>
                  </a:moveTo>
                  <a:lnTo>
                    <a:pt x="0" y="1044"/>
                  </a:lnTo>
                  <a:lnTo>
                    <a:pt x="12" y="1059"/>
                  </a:lnTo>
                  <a:lnTo>
                    <a:pt x="21" y="1072"/>
                  </a:lnTo>
                  <a:lnTo>
                    <a:pt x="24" y="1077"/>
                  </a:lnTo>
                  <a:lnTo>
                    <a:pt x="25" y="1081"/>
                  </a:lnTo>
                  <a:lnTo>
                    <a:pt x="26" y="1083"/>
                  </a:lnTo>
                  <a:lnTo>
                    <a:pt x="26" y="1086"/>
                  </a:lnTo>
                  <a:lnTo>
                    <a:pt x="25" y="1087"/>
                  </a:lnTo>
                  <a:lnTo>
                    <a:pt x="23" y="1087"/>
                  </a:lnTo>
                  <a:lnTo>
                    <a:pt x="21" y="1086"/>
                  </a:lnTo>
                  <a:lnTo>
                    <a:pt x="17" y="1083"/>
                  </a:lnTo>
                  <a:lnTo>
                    <a:pt x="10" y="1078"/>
                  </a:lnTo>
                  <a:lnTo>
                    <a:pt x="0" y="1069"/>
                  </a:lnTo>
                  <a:close/>
                  <a:moveTo>
                    <a:pt x="0" y="993"/>
                  </a:moveTo>
                  <a:lnTo>
                    <a:pt x="0" y="963"/>
                  </a:lnTo>
                  <a:lnTo>
                    <a:pt x="16" y="983"/>
                  </a:lnTo>
                  <a:lnTo>
                    <a:pt x="28" y="1000"/>
                  </a:lnTo>
                  <a:lnTo>
                    <a:pt x="33" y="1007"/>
                  </a:lnTo>
                  <a:lnTo>
                    <a:pt x="36" y="1012"/>
                  </a:lnTo>
                  <a:lnTo>
                    <a:pt x="37" y="1017"/>
                  </a:lnTo>
                  <a:lnTo>
                    <a:pt x="37" y="1019"/>
                  </a:lnTo>
                  <a:lnTo>
                    <a:pt x="36" y="1019"/>
                  </a:lnTo>
                  <a:lnTo>
                    <a:pt x="33" y="1019"/>
                  </a:lnTo>
                  <a:lnTo>
                    <a:pt x="29" y="1017"/>
                  </a:lnTo>
                  <a:lnTo>
                    <a:pt x="25" y="1014"/>
                  </a:lnTo>
                  <a:lnTo>
                    <a:pt x="14" y="1006"/>
                  </a:lnTo>
                  <a:lnTo>
                    <a:pt x="0" y="993"/>
                  </a:lnTo>
                  <a:close/>
                  <a:moveTo>
                    <a:pt x="0" y="912"/>
                  </a:moveTo>
                  <a:lnTo>
                    <a:pt x="0" y="877"/>
                  </a:lnTo>
                  <a:lnTo>
                    <a:pt x="25" y="906"/>
                  </a:lnTo>
                  <a:lnTo>
                    <a:pt x="43" y="931"/>
                  </a:lnTo>
                  <a:lnTo>
                    <a:pt x="50" y="941"/>
                  </a:lnTo>
                  <a:lnTo>
                    <a:pt x="55" y="949"/>
                  </a:lnTo>
                  <a:lnTo>
                    <a:pt x="57" y="955"/>
                  </a:lnTo>
                  <a:lnTo>
                    <a:pt x="57" y="958"/>
                  </a:lnTo>
                  <a:lnTo>
                    <a:pt x="55" y="959"/>
                  </a:lnTo>
                  <a:lnTo>
                    <a:pt x="52" y="957"/>
                  </a:lnTo>
                  <a:lnTo>
                    <a:pt x="47" y="954"/>
                  </a:lnTo>
                  <a:lnTo>
                    <a:pt x="39" y="949"/>
                  </a:lnTo>
                  <a:lnTo>
                    <a:pt x="22" y="933"/>
                  </a:lnTo>
                  <a:lnTo>
                    <a:pt x="0" y="912"/>
                  </a:lnTo>
                  <a:close/>
                  <a:moveTo>
                    <a:pt x="0" y="826"/>
                  </a:moveTo>
                  <a:lnTo>
                    <a:pt x="0" y="790"/>
                  </a:lnTo>
                  <a:lnTo>
                    <a:pt x="11" y="801"/>
                  </a:lnTo>
                  <a:lnTo>
                    <a:pt x="21" y="813"/>
                  </a:lnTo>
                  <a:lnTo>
                    <a:pt x="50" y="845"/>
                  </a:lnTo>
                  <a:lnTo>
                    <a:pt x="71" y="873"/>
                  </a:lnTo>
                  <a:lnTo>
                    <a:pt x="80" y="885"/>
                  </a:lnTo>
                  <a:lnTo>
                    <a:pt x="85" y="895"/>
                  </a:lnTo>
                  <a:lnTo>
                    <a:pt x="89" y="901"/>
                  </a:lnTo>
                  <a:lnTo>
                    <a:pt x="89" y="905"/>
                  </a:lnTo>
                  <a:lnTo>
                    <a:pt x="88" y="905"/>
                  </a:lnTo>
                  <a:lnTo>
                    <a:pt x="85" y="905"/>
                  </a:lnTo>
                  <a:lnTo>
                    <a:pt x="83" y="904"/>
                  </a:lnTo>
                  <a:lnTo>
                    <a:pt x="80" y="902"/>
                  </a:lnTo>
                  <a:lnTo>
                    <a:pt x="73" y="897"/>
                  </a:lnTo>
                  <a:lnTo>
                    <a:pt x="62" y="888"/>
                  </a:lnTo>
                  <a:lnTo>
                    <a:pt x="37" y="865"/>
                  </a:lnTo>
                  <a:lnTo>
                    <a:pt x="8" y="834"/>
                  </a:lnTo>
                  <a:lnTo>
                    <a:pt x="0" y="826"/>
                  </a:lnTo>
                  <a:close/>
                  <a:moveTo>
                    <a:pt x="0" y="727"/>
                  </a:moveTo>
                  <a:lnTo>
                    <a:pt x="0" y="706"/>
                  </a:lnTo>
                  <a:lnTo>
                    <a:pt x="13" y="717"/>
                  </a:lnTo>
                  <a:lnTo>
                    <a:pt x="28" y="731"/>
                  </a:lnTo>
                  <a:lnTo>
                    <a:pt x="46" y="748"/>
                  </a:lnTo>
                  <a:lnTo>
                    <a:pt x="65" y="768"/>
                  </a:lnTo>
                  <a:lnTo>
                    <a:pt x="92" y="800"/>
                  </a:lnTo>
                  <a:lnTo>
                    <a:pt x="114" y="828"/>
                  </a:lnTo>
                  <a:lnTo>
                    <a:pt x="121" y="838"/>
                  </a:lnTo>
                  <a:lnTo>
                    <a:pt x="126" y="847"/>
                  </a:lnTo>
                  <a:lnTo>
                    <a:pt x="130" y="854"/>
                  </a:lnTo>
                  <a:lnTo>
                    <a:pt x="130" y="858"/>
                  </a:lnTo>
                  <a:lnTo>
                    <a:pt x="129" y="859"/>
                  </a:lnTo>
                  <a:lnTo>
                    <a:pt x="126" y="859"/>
                  </a:lnTo>
                  <a:lnTo>
                    <a:pt x="124" y="858"/>
                  </a:lnTo>
                  <a:lnTo>
                    <a:pt x="121" y="856"/>
                  </a:lnTo>
                  <a:lnTo>
                    <a:pt x="114" y="850"/>
                  </a:lnTo>
                  <a:lnTo>
                    <a:pt x="104" y="843"/>
                  </a:lnTo>
                  <a:lnTo>
                    <a:pt x="80" y="820"/>
                  </a:lnTo>
                  <a:lnTo>
                    <a:pt x="52" y="790"/>
                  </a:lnTo>
                  <a:lnTo>
                    <a:pt x="36" y="773"/>
                  </a:lnTo>
                  <a:lnTo>
                    <a:pt x="22" y="756"/>
                  </a:lnTo>
                  <a:lnTo>
                    <a:pt x="10" y="741"/>
                  </a:lnTo>
                  <a:lnTo>
                    <a:pt x="0" y="727"/>
                  </a:lnTo>
                  <a:close/>
                  <a:moveTo>
                    <a:pt x="0" y="620"/>
                  </a:moveTo>
                  <a:lnTo>
                    <a:pt x="0" y="612"/>
                  </a:lnTo>
                  <a:lnTo>
                    <a:pt x="2" y="617"/>
                  </a:lnTo>
                  <a:lnTo>
                    <a:pt x="1" y="619"/>
                  </a:lnTo>
                  <a:lnTo>
                    <a:pt x="1" y="620"/>
                  </a:lnTo>
                  <a:lnTo>
                    <a:pt x="0" y="620"/>
                  </a:lnTo>
                  <a:close/>
                  <a:moveTo>
                    <a:pt x="0" y="533"/>
                  </a:moveTo>
                  <a:lnTo>
                    <a:pt x="0" y="499"/>
                  </a:lnTo>
                  <a:lnTo>
                    <a:pt x="7" y="505"/>
                  </a:lnTo>
                  <a:lnTo>
                    <a:pt x="14" y="513"/>
                  </a:lnTo>
                  <a:lnTo>
                    <a:pt x="37" y="541"/>
                  </a:lnTo>
                  <a:lnTo>
                    <a:pt x="55" y="564"/>
                  </a:lnTo>
                  <a:lnTo>
                    <a:pt x="63" y="574"/>
                  </a:lnTo>
                  <a:lnTo>
                    <a:pt x="67" y="583"/>
                  </a:lnTo>
                  <a:lnTo>
                    <a:pt x="69" y="588"/>
                  </a:lnTo>
                  <a:lnTo>
                    <a:pt x="69" y="592"/>
                  </a:lnTo>
                  <a:lnTo>
                    <a:pt x="68" y="592"/>
                  </a:lnTo>
                  <a:lnTo>
                    <a:pt x="67" y="592"/>
                  </a:lnTo>
                  <a:lnTo>
                    <a:pt x="65" y="591"/>
                  </a:lnTo>
                  <a:lnTo>
                    <a:pt x="62" y="590"/>
                  </a:lnTo>
                  <a:lnTo>
                    <a:pt x="55" y="586"/>
                  </a:lnTo>
                  <a:lnTo>
                    <a:pt x="47" y="579"/>
                  </a:lnTo>
                  <a:lnTo>
                    <a:pt x="26" y="559"/>
                  </a:lnTo>
                  <a:lnTo>
                    <a:pt x="1" y="533"/>
                  </a:lnTo>
                  <a:lnTo>
                    <a:pt x="0" y="533"/>
                  </a:lnTo>
                  <a:close/>
                  <a:moveTo>
                    <a:pt x="0" y="306"/>
                  </a:moveTo>
                  <a:lnTo>
                    <a:pt x="0" y="278"/>
                  </a:lnTo>
                  <a:lnTo>
                    <a:pt x="8" y="286"/>
                  </a:lnTo>
                  <a:lnTo>
                    <a:pt x="16" y="295"/>
                  </a:lnTo>
                  <a:lnTo>
                    <a:pt x="25" y="304"/>
                  </a:lnTo>
                  <a:lnTo>
                    <a:pt x="35" y="314"/>
                  </a:lnTo>
                  <a:lnTo>
                    <a:pt x="55" y="339"/>
                  </a:lnTo>
                  <a:lnTo>
                    <a:pt x="71" y="360"/>
                  </a:lnTo>
                  <a:lnTo>
                    <a:pt x="77" y="369"/>
                  </a:lnTo>
                  <a:lnTo>
                    <a:pt x="81" y="377"/>
                  </a:lnTo>
                  <a:lnTo>
                    <a:pt x="83" y="382"/>
                  </a:lnTo>
                  <a:lnTo>
                    <a:pt x="83" y="384"/>
                  </a:lnTo>
                  <a:lnTo>
                    <a:pt x="80" y="385"/>
                  </a:lnTo>
                  <a:lnTo>
                    <a:pt x="76" y="384"/>
                  </a:lnTo>
                  <a:lnTo>
                    <a:pt x="70" y="380"/>
                  </a:lnTo>
                  <a:lnTo>
                    <a:pt x="63" y="373"/>
                  </a:lnTo>
                  <a:lnTo>
                    <a:pt x="44" y="356"/>
                  </a:lnTo>
                  <a:lnTo>
                    <a:pt x="23" y="333"/>
                  </a:lnTo>
                  <a:lnTo>
                    <a:pt x="11" y="320"/>
                  </a:lnTo>
                  <a:lnTo>
                    <a:pt x="0" y="306"/>
                  </a:lnTo>
                  <a:close/>
                  <a:moveTo>
                    <a:pt x="0" y="187"/>
                  </a:moveTo>
                  <a:lnTo>
                    <a:pt x="0" y="155"/>
                  </a:lnTo>
                  <a:lnTo>
                    <a:pt x="5" y="160"/>
                  </a:lnTo>
                  <a:lnTo>
                    <a:pt x="23" y="182"/>
                  </a:lnTo>
                  <a:lnTo>
                    <a:pt x="38" y="202"/>
                  </a:lnTo>
                  <a:lnTo>
                    <a:pt x="43" y="210"/>
                  </a:lnTo>
                  <a:lnTo>
                    <a:pt x="47" y="217"/>
                  </a:lnTo>
                  <a:lnTo>
                    <a:pt x="48" y="222"/>
                  </a:lnTo>
                  <a:lnTo>
                    <a:pt x="48" y="225"/>
                  </a:lnTo>
                  <a:lnTo>
                    <a:pt x="47" y="225"/>
                  </a:lnTo>
                  <a:lnTo>
                    <a:pt x="43" y="224"/>
                  </a:lnTo>
                  <a:lnTo>
                    <a:pt x="38" y="222"/>
                  </a:lnTo>
                  <a:lnTo>
                    <a:pt x="33" y="218"/>
                  </a:lnTo>
                  <a:lnTo>
                    <a:pt x="17" y="204"/>
                  </a:lnTo>
                  <a:lnTo>
                    <a:pt x="0" y="187"/>
                  </a:lnTo>
                  <a:close/>
                  <a:moveTo>
                    <a:pt x="0" y="58"/>
                  </a:moveTo>
                  <a:lnTo>
                    <a:pt x="0" y="28"/>
                  </a:lnTo>
                  <a:lnTo>
                    <a:pt x="17" y="48"/>
                  </a:lnTo>
                  <a:lnTo>
                    <a:pt x="30" y="67"/>
                  </a:lnTo>
                  <a:lnTo>
                    <a:pt x="35" y="74"/>
                  </a:lnTo>
                  <a:lnTo>
                    <a:pt x="38" y="80"/>
                  </a:lnTo>
                  <a:lnTo>
                    <a:pt x="39" y="85"/>
                  </a:lnTo>
                  <a:lnTo>
                    <a:pt x="39" y="87"/>
                  </a:lnTo>
                  <a:lnTo>
                    <a:pt x="38" y="88"/>
                  </a:lnTo>
                  <a:lnTo>
                    <a:pt x="35" y="87"/>
                  </a:lnTo>
                  <a:lnTo>
                    <a:pt x="31" y="85"/>
                  </a:lnTo>
                  <a:lnTo>
                    <a:pt x="26" y="82"/>
                  </a:lnTo>
                  <a:lnTo>
                    <a:pt x="14" y="72"/>
                  </a:lnTo>
                  <a:lnTo>
                    <a:pt x="0" y="58"/>
                  </a:lnTo>
                  <a:close/>
                  <a:moveTo>
                    <a:pt x="678" y="651"/>
                  </a:moveTo>
                  <a:lnTo>
                    <a:pt x="678" y="669"/>
                  </a:lnTo>
                  <a:lnTo>
                    <a:pt x="668" y="663"/>
                  </a:lnTo>
                  <a:lnTo>
                    <a:pt x="655" y="653"/>
                  </a:lnTo>
                  <a:lnTo>
                    <a:pt x="641" y="639"/>
                  </a:lnTo>
                  <a:lnTo>
                    <a:pt x="625" y="622"/>
                  </a:lnTo>
                  <a:lnTo>
                    <a:pt x="605" y="599"/>
                  </a:lnTo>
                  <a:lnTo>
                    <a:pt x="589" y="577"/>
                  </a:lnTo>
                  <a:lnTo>
                    <a:pt x="583" y="569"/>
                  </a:lnTo>
                  <a:lnTo>
                    <a:pt x="580" y="562"/>
                  </a:lnTo>
                  <a:lnTo>
                    <a:pt x="578" y="557"/>
                  </a:lnTo>
                  <a:lnTo>
                    <a:pt x="578" y="552"/>
                  </a:lnTo>
                  <a:lnTo>
                    <a:pt x="579" y="552"/>
                  </a:lnTo>
                  <a:lnTo>
                    <a:pt x="580" y="551"/>
                  </a:lnTo>
                  <a:lnTo>
                    <a:pt x="582" y="552"/>
                  </a:lnTo>
                  <a:lnTo>
                    <a:pt x="584" y="554"/>
                  </a:lnTo>
                  <a:lnTo>
                    <a:pt x="591" y="557"/>
                  </a:lnTo>
                  <a:lnTo>
                    <a:pt x="598" y="562"/>
                  </a:lnTo>
                  <a:lnTo>
                    <a:pt x="617" y="578"/>
                  </a:lnTo>
                  <a:lnTo>
                    <a:pt x="638" y="601"/>
                  </a:lnTo>
                  <a:lnTo>
                    <a:pt x="650" y="614"/>
                  </a:lnTo>
                  <a:lnTo>
                    <a:pt x="662" y="627"/>
                  </a:lnTo>
                  <a:lnTo>
                    <a:pt x="671" y="640"/>
                  </a:lnTo>
                  <a:lnTo>
                    <a:pt x="678" y="651"/>
                  </a:lnTo>
                  <a:close/>
                  <a:moveTo>
                    <a:pt x="678" y="773"/>
                  </a:moveTo>
                  <a:lnTo>
                    <a:pt x="678" y="810"/>
                  </a:lnTo>
                  <a:lnTo>
                    <a:pt x="673" y="805"/>
                  </a:lnTo>
                  <a:lnTo>
                    <a:pt x="667" y="799"/>
                  </a:lnTo>
                  <a:lnTo>
                    <a:pt x="645" y="773"/>
                  </a:lnTo>
                  <a:lnTo>
                    <a:pt x="627" y="750"/>
                  </a:lnTo>
                  <a:lnTo>
                    <a:pt x="621" y="741"/>
                  </a:lnTo>
                  <a:lnTo>
                    <a:pt x="617" y="733"/>
                  </a:lnTo>
                  <a:lnTo>
                    <a:pt x="614" y="727"/>
                  </a:lnTo>
                  <a:lnTo>
                    <a:pt x="616" y="724"/>
                  </a:lnTo>
                  <a:lnTo>
                    <a:pt x="616" y="723"/>
                  </a:lnTo>
                  <a:lnTo>
                    <a:pt x="618" y="723"/>
                  </a:lnTo>
                  <a:lnTo>
                    <a:pt x="620" y="723"/>
                  </a:lnTo>
                  <a:lnTo>
                    <a:pt x="622" y="724"/>
                  </a:lnTo>
                  <a:lnTo>
                    <a:pt x="628" y="728"/>
                  </a:lnTo>
                  <a:lnTo>
                    <a:pt x="636" y="734"/>
                  </a:lnTo>
                  <a:lnTo>
                    <a:pt x="655" y="750"/>
                  </a:lnTo>
                  <a:lnTo>
                    <a:pt x="678" y="773"/>
                  </a:lnTo>
                  <a:close/>
                  <a:moveTo>
                    <a:pt x="678" y="1012"/>
                  </a:moveTo>
                  <a:lnTo>
                    <a:pt x="678" y="1051"/>
                  </a:lnTo>
                  <a:lnTo>
                    <a:pt x="669" y="1042"/>
                  </a:lnTo>
                  <a:lnTo>
                    <a:pt x="661" y="1034"/>
                  </a:lnTo>
                  <a:lnTo>
                    <a:pt x="648" y="1019"/>
                  </a:lnTo>
                  <a:lnTo>
                    <a:pt x="635" y="1005"/>
                  </a:lnTo>
                  <a:lnTo>
                    <a:pt x="624" y="991"/>
                  </a:lnTo>
                  <a:lnTo>
                    <a:pt x="614" y="979"/>
                  </a:lnTo>
                  <a:lnTo>
                    <a:pt x="608" y="968"/>
                  </a:lnTo>
                  <a:lnTo>
                    <a:pt x="603" y="959"/>
                  </a:lnTo>
                  <a:lnTo>
                    <a:pt x="600" y="953"/>
                  </a:lnTo>
                  <a:lnTo>
                    <a:pt x="600" y="950"/>
                  </a:lnTo>
                  <a:lnTo>
                    <a:pt x="601" y="949"/>
                  </a:lnTo>
                  <a:lnTo>
                    <a:pt x="603" y="949"/>
                  </a:lnTo>
                  <a:lnTo>
                    <a:pt x="606" y="949"/>
                  </a:lnTo>
                  <a:lnTo>
                    <a:pt x="608" y="951"/>
                  </a:lnTo>
                  <a:lnTo>
                    <a:pt x="616" y="955"/>
                  </a:lnTo>
                  <a:lnTo>
                    <a:pt x="625" y="961"/>
                  </a:lnTo>
                  <a:lnTo>
                    <a:pt x="636" y="971"/>
                  </a:lnTo>
                  <a:lnTo>
                    <a:pt x="649" y="982"/>
                  </a:lnTo>
                  <a:lnTo>
                    <a:pt x="662" y="995"/>
                  </a:lnTo>
                  <a:lnTo>
                    <a:pt x="676" y="1010"/>
                  </a:lnTo>
                  <a:lnTo>
                    <a:pt x="678" y="1012"/>
                  </a:lnTo>
                  <a:close/>
                  <a:moveTo>
                    <a:pt x="678" y="1238"/>
                  </a:moveTo>
                  <a:lnTo>
                    <a:pt x="678" y="1262"/>
                  </a:lnTo>
                  <a:lnTo>
                    <a:pt x="672" y="1251"/>
                  </a:lnTo>
                  <a:lnTo>
                    <a:pt x="666" y="1243"/>
                  </a:lnTo>
                  <a:lnTo>
                    <a:pt x="664" y="1237"/>
                  </a:lnTo>
                  <a:lnTo>
                    <a:pt x="664" y="1233"/>
                  </a:lnTo>
                  <a:lnTo>
                    <a:pt x="666" y="1232"/>
                  </a:lnTo>
                  <a:lnTo>
                    <a:pt x="668" y="1232"/>
                  </a:lnTo>
                  <a:lnTo>
                    <a:pt x="673" y="1235"/>
                  </a:lnTo>
                  <a:lnTo>
                    <a:pt x="678" y="1238"/>
                  </a:lnTo>
                  <a:close/>
                  <a:moveTo>
                    <a:pt x="678" y="1328"/>
                  </a:moveTo>
                  <a:lnTo>
                    <a:pt x="678" y="1367"/>
                  </a:lnTo>
                  <a:lnTo>
                    <a:pt x="653" y="1339"/>
                  </a:lnTo>
                  <a:lnTo>
                    <a:pt x="635" y="1314"/>
                  </a:lnTo>
                  <a:lnTo>
                    <a:pt x="628" y="1305"/>
                  </a:lnTo>
                  <a:lnTo>
                    <a:pt x="623" y="1297"/>
                  </a:lnTo>
                  <a:lnTo>
                    <a:pt x="621" y="1292"/>
                  </a:lnTo>
                  <a:lnTo>
                    <a:pt x="621" y="1287"/>
                  </a:lnTo>
                  <a:lnTo>
                    <a:pt x="623" y="1287"/>
                  </a:lnTo>
                  <a:lnTo>
                    <a:pt x="627" y="1287"/>
                  </a:lnTo>
                  <a:lnTo>
                    <a:pt x="633" y="1291"/>
                  </a:lnTo>
                  <a:lnTo>
                    <a:pt x="639" y="1295"/>
                  </a:lnTo>
                  <a:lnTo>
                    <a:pt x="657" y="1309"/>
                  </a:lnTo>
                  <a:lnTo>
                    <a:pt x="678" y="1328"/>
                  </a:lnTo>
                  <a:close/>
                  <a:moveTo>
                    <a:pt x="678" y="1421"/>
                  </a:moveTo>
                  <a:lnTo>
                    <a:pt x="678" y="1462"/>
                  </a:lnTo>
                  <a:lnTo>
                    <a:pt x="666" y="1449"/>
                  </a:lnTo>
                  <a:lnTo>
                    <a:pt x="649" y="1431"/>
                  </a:lnTo>
                  <a:lnTo>
                    <a:pt x="634" y="1414"/>
                  </a:lnTo>
                  <a:lnTo>
                    <a:pt x="620" y="1397"/>
                  </a:lnTo>
                  <a:lnTo>
                    <a:pt x="608" y="1383"/>
                  </a:lnTo>
                  <a:lnTo>
                    <a:pt x="599" y="1371"/>
                  </a:lnTo>
                  <a:lnTo>
                    <a:pt x="593" y="1361"/>
                  </a:lnTo>
                  <a:lnTo>
                    <a:pt x="591" y="1356"/>
                  </a:lnTo>
                  <a:lnTo>
                    <a:pt x="590" y="1353"/>
                  </a:lnTo>
                  <a:lnTo>
                    <a:pt x="589" y="1350"/>
                  </a:lnTo>
                  <a:lnTo>
                    <a:pt x="590" y="1349"/>
                  </a:lnTo>
                  <a:lnTo>
                    <a:pt x="591" y="1348"/>
                  </a:lnTo>
                  <a:lnTo>
                    <a:pt x="592" y="1348"/>
                  </a:lnTo>
                  <a:lnTo>
                    <a:pt x="595" y="1349"/>
                  </a:lnTo>
                  <a:lnTo>
                    <a:pt x="598" y="1351"/>
                  </a:lnTo>
                  <a:lnTo>
                    <a:pt x="607" y="1356"/>
                  </a:lnTo>
                  <a:lnTo>
                    <a:pt x="618" y="1365"/>
                  </a:lnTo>
                  <a:lnTo>
                    <a:pt x="646" y="1389"/>
                  </a:lnTo>
                  <a:lnTo>
                    <a:pt x="678" y="1421"/>
                  </a:lnTo>
                  <a:close/>
                  <a:moveTo>
                    <a:pt x="678" y="1511"/>
                  </a:moveTo>
                  <a:lnTo>
                    <a:pt x="678" y="1551"/>
                  </a:lnTo>
                  <a:lnTo>
                    <a:pt x="664" y="1536"/>
                  </a:lnTo>
                  <a:lnTo>
                    <a:pt x="648" y="1521"/>
                  </a:lnTo>
                  <a:lnTo>
                    <a:pt x="631" y="1502"/>
                  </a:lnTo>
                  <a:lnTo>
                    <a:pt x="614" y="1484"/>
                  </a:lnTo>
                  <a:lnTo>
                    <a:pt x="600" y="1467"/>
                  </a:lnTo>
                  <a:lnTo>
                    <a:pt x="587" y="1451"/>
                  </a:lnTo>
                  <a:lnTo>
                    <a:pt x="578" y="1439"/>
                  </a:lnTo>
                  <a:lnTo>
                    <a:pt x="571" y="1428"/>
                  </a:lnTo>
                  <a:lnTo>
                    <a:pt x="569" y="1423"/>
                  </a:lnTo>
                  <a:lnTo>
                    <a:pt x="568" y="1420"/>
                  </a:lnTo>
                  <a:lnTo>
                    <a:pt x="567" y="1418"/>
                  </a:lnTo>
                  <a:lnTo>
                    <a:pt x="567" y="1416"/>
                  </a:lnTo>
                  <a:lnTo>
                    <a:pt x="569" y="1415"/>
                  </a:lnTo>
                  <a:lnTo>
                    <a:pt x="571" y="1415"/>
                  </a:lnTo>
                  <a:lnTo>
                    <a:pt x="573" y="1416"/>
                  </a:lnTo>
                  <a:lnTo>
                    <a:pt x="578" y="1418"/>
                  </a:lnTo>
                  <a:lnTo>
                    <a:pt x="586" y="1424"/>
                  </a:lnTo>
                  <a:lnTo>
                    <a:pt x="599" y="1434"/>
                  </a:lnTo>
                  <a:lnTo>
                    <a:pt x="613" y="1446"/>
                  </a:lnTo>
                  <a:lnTo>
                    <a:pt x="628" y="1460"/>
                  </a:lnTo>
                  <a:lnTo>
                    <a:pt x="646" y="1477"/>
                  </a:lnTo>
                  <a:lnTo>
                    <a:pt x="664" y="1496"/>
                  </a:lnTo>
                  <a:lnTo>
                    <a:pt x="672" y="1503"/>
                  </a:lnTo>
                  <a:lnTo>
                    <a:pt x="678" y="1511"/>
                  </a:lnTo>
                  <a:close/>
                  <a:moveTo>
                    <a:pt x="678" y="1596"/>
                  </a:moveTo>
                  <a:lnTo>
                    <a:pt x="678" y="1634"/>
                  </a:lnTo>
                  <a:lnTo>
                    <a:pt x="669" y="1626"/>
                  </a:lnTo>
                  <a:lnTo>
                    <a:pt x="661" y="1617"/>
                  </a:lnTo>
                  <a:lnTo>
                    <a:pt x="651" y="1608"/>
                  </a:lnTo>
                  <a:lnTo>
                    <a:pt x="641" y="1598"/>
                  </a:lnTo>
                  <a:lnTo>
                    <a:pt x="623" y="1579"/>
                  </a:lnTo>
                  <a:lnTo>
                    <a:pt x="606" y="1560"/>
                  </a:lnTo>
                  <a:lnTo>
                    <a:pt x="592" y="1543"/>
                  </a:lnTo>
                  <a:lnTo>
                    <a:pt x="579" y="1527"/>
                  </a:lnTo>
                  <a:lnTo>
                    <a:pt x="568" y="1513"/>
                  </a:lnTo>
                  <a:lnTo>
                    <a:pt x="562" y="1502"/>
                  </a:lnTo>
                  <a:lnTo>
                    <a:pt x="558" y="1498"/>
                  </a:lnTo>
                  <a:lnTo>
                    <a:pt x="557" y="1495"/>
                  </a:lnTo>
                  <a:lnTo>
                    <a:pt x="556" y="1492"/>
                  </a:lnTo>
                  <a:lnTo>
                    <a:pt x="557" y="1490"/>
                  </a:lnTo>
                  <a:lnTo>
                    <a:pt x="558" y="1489"/>
                  </a:lnTo>
                  <a:lnTo>
                    <a:pt x="560" y="1489"/>
                  </a:lnTo>
                  <a:lnTo>
                    <a:pt x="564" y="1490"/>
                  </a:lnTo>
                  <a:lnTo>
                    <a:pt x="567" y="1492"/>
                  </a:lnTo>
                  <a:lnTo>
                    <a:pt x="577" y="1500"/>
                  </a:lnTo>
                  <a:lnTo>
                    <a:pt x="590" y="1510"/>
                  </a:lnTo>
                  <a:lnTo>
                    <a:pt x="604" y="1522"/>
                  </a:lnTo>
                  <a:lnTo>
                    <a:pt x="620" y="1537"/>
                  </a:lnTo>
                  <a:lnTo>
                    <a:pt x="638" y="1554"/>
                  </a:lnTo>
                  <a:lnTo>
                    <a:pt x="657" y="1573"/>
                  </a:lnTo>
                  <a:lnTo>
                    <a:pt x="667" y="1584"/>
                  </a:lnTo>
                  <a:lnTo>
                    <a:pt x="678" y="1596"/>
                  </a:lnTo>
                  <a:close/>
                  <a:moveTo>
                    <a:pt x="678" y="1676"/>
                  </a:moveTo>
                  <a:lnTo>
                    <a:pt x="678" y="1715"/>
                  </a:lnTo>
                  <a:lnTo>
                    <a:pt x="663" y="1700"/>
                  </a:lnTo>
                  <a:lnTo>
                    <a:pt x="647" y="1683"/>
                  </a:lnTo>
                  <a:lnTo>
                    <a:pt x="627" y="1663"/>
                  </a:lnTo>
                  <a:lnTo>
                    <a:pt x="609" y="1644"/>
                  </a:lnTo>
                  <a:lnTo>
                    <a:pt x="594" y="1626"/>
                  </a:lnTo>
                  <a:lnTo>
                    <a:pt x="580" y="1610"/>
                  </a:lnTo>
                  <a:lnTo>
                    <a:pt x="570" y="1596"/>
                  </a:lnTo>
                  <a:lnTo>
                    <a:pt x="563" y="1584"/>
                  </a:lnTo>
                  <a:lnTo>
                    <a:pt x="559" y="1580"/>
                  </a:lnTo>
                  <a:lnTo>
                    <a:pt x="558" y="1577"/>
                  </a:lnTo>
                  <a:lnTo>
                    <a:pt x="557" y="1573"/>
                  </a:lnTo>
                  <a:lnTo>
                    <a:pt x="557" y="1572"/>
                  </a:lnTo>
                  <a:lnTo>
                    <a:pt x="558" y="1571"/>
                  </a:lnTo>
                  <a:lnTo>
                    <a:pt x="562" y="1571"/>
                  </a:lnTo>
                  <a:lnTo>
                    <a:pt x="564" y="1572"/>
                  </a:lnTo>
                  <a:lnTo>
                    <a:pt x="568" y="1574"/>
                  </a:lnTo>
                  <a:lnTo>
                    <a:pt x="579" y="1582"/>
                  </a:lnTo>
                  <a:lnTo>
                    <a:pt x="592" y="1592"/>
                  </a:lnTo>
                  <a:lnTo>
                    <a:pt x="607" y="1606"/>
                  </a:lnTo>
                  <a:lnTo>
                    <a:pt x="623" y="1621"/>
                  </a:lnTo>
                  <a:lnTo>
                    <a:pt x="642" y="1639"/>
                  </a:lnTo>
                  <a:lnTo>
                    <a:pt x="662" y="1659"/>
                  </a:lnTo>
                  <a:lnTo>
                    <a:pt x="671" y="1667"/>
                  </a:lnTo>
                  <a:lnTo>
                    <a:pt x="678" y="1676"/>
                  </a:lnTo>
                  <a:close/>
                  <a:moveTo>
                    <a:pt x="678" y="1751"/>
                  </a:moveTo>
                  <a:lnTo>
                    <a:pt x="678" y="1792"/>
                  </a:lnTo>
                  <a:lnTo>
                    <a:pt x="671" y="1785"/>
                  </a:lnTo>
                  <a:lnTo>
                    <a:pt x="663" y="1777"/>
                  </a:lnTo>
                  <a:lnTo>
                    <a:pt x="642" y="1756"/>
                  </a:lnTo>
                  <a:lnTo>
                    <a:pt x="624" y="1736"/>
                  </a:lnTo>
                  <a:lnTo>
                    <a:pt x="608" y="1717"/>
                  </a:lnTo>
                  <a:lnTo>
                    <a:pt x="594" y="1701"/>
                  </a:lnTo>
                  <a:lnTo>
                    <a:pt x="582" y="1686"/>
                  </a:lnTo>
                  <a:lnTo>
                    <a:pt x="574" y="1674"/>
                  </a:lnTo>
                  <a:lnTo>
                    <a:pt x="571" y="1669"/>
                  </a:lnTo>
                  <a:lnTo>
                    <a:pt x="570" y="1665"/>
                  </a:lnTo>
                  <a:lnTo>
                    <a:pt x="569" y="1663"/>
                  </a:lnTo>
                  <a:lnTo>
                    <a:pt x="569" y="1661"/>
                  </a:lnTo>
                  <a:lnTo>
                    <a:pt x="571" y="1661"/>
                  </a:lnTo>
                  <a:lnTo>
                    <a:pt x="573" y="1661"/>
                  </a:lnTo>
                  <a:lnTo>
                    <a:pt x="577" y="1662"/>
                  </a:lnTo>
                  <a:lnTo>
                    <a:pt x="581" y="1664"/>
                  </a:lnTo>
                  <a:lnTo>
                    <a:pt x="591" y="1672"/>
                  </a:lnTo>
                  <a:lnTo>
                    <a:pt x="605" y="1682"/>
                  </a:lnTo>
                  <a:lnTo>
                    <a:pt x="621" y="1696"/>
                  </a:lnTo>
                  <a:lnTo>
                    <a:pt x="638" y="1713"/>
                  </a:lnTo>
                  <a:lnTo>
                    <a:pt x="658" y="1731"/>
                  </a:lnTo>
                  <a:lnTo>
                    <a:pt x="678" y="1751"/>
                  </a:lnTo>
                  <a:close/>
                  <a:moveTo>
                    <a:pt x="678" y="1825"/>
                  </a:moveTo>
                  <a:lnTo>
                    <a:pt x="678" y="1865"/>
                  </a:lnTo>
                  <a:lnTo>
                    <a:pt x="642" y="1826"/>
                  </a:lnTo>
                  <a:lnTo>
                    <a:pt x="616" y="1794"/>
                  </a:lnTo>
                  <a:lnTo>
                    <a:pt x="605" y="1781"/>
                  </a:lnTo>
                  <a:lnTo>
                    <a:pt x="598" y="1770"/>
                  </a:lnTo>
                  <a:lnTo>
                    <a:pt x="596" y="1765"/>
                  </a:lnTo>
                  <a:lnTo>
                    <a:pt x="594" y="1762"/>
                  </a:lnTo>
                  <a:lnTo>
                    <a:pt x="594" y="1760"/>
                  </a:lnTo>
                  <a:lnTo>
                    <a:pt x="594" y="1758"/>
                  </a:lnTo>
                  <a:lnTo>
                    <a:pt x="595" y="1758"/>
                  </a:lnTo>
                  <a:lnTo>
                    <a:pt x="596" y="1758"/>
                  </a:lnTo>
                  <a:lnTo>
                    <a:pt x="599" y="1759"/>
                  </a:lnTo>
                  <a:lnTo>
                    <a:pt x="603" y="1760"/>
                  </a:lnTo>
                  <a:lnTo>
                    <a:pt x="610" y="1765"/>
                  </a:lnTo>
                  <a:lnTo>
                    <a:pt x="620" y="1773"/>
                  </a:lnTo>
                  <a:lnTo>
                    <a:pt x="647" y="1796"/>
                  </a:lnTo>
                  <a:lnTo>
                    <a:pt x="678" y="1825"/>
                  </a:lnTo>
                  <a:close/>
                  <a:moveTo>
                    <a:pt x="678" y="1897"/>
                  </a:moveTo>
                  <a:lnTo>
                    <a:pt x="678" y="1931"/>
                  </a:lnTo>
                  <a:lnTo>
                    <a:pt x="657" y="1906"/>
                  </a:lnTo>
                  <a:lnTo>
                    <a:pt x="641" y="1885"/>
                  </a:lnTo>
                  <a:lnTo>
                    <a:pt x="635" y="1878"/>
                  </a:lnTo>
                  <a:lnTo>
                    <a:pt x="632" y="1871"/>
                  </a:lnTo>
                  <a:lnTo>
                    <a:pt x="630" y="1867"/>
                  </a:lnTo>
                  <a:lnTo>
                    <a:pt x="630" y="1864"/>
                  </a:lnTo>
                  <a:lnTo>
                    <a:pt x="632" y="1864"/>
                  </a:lnTo>
                  <a:lnTo>
                    <a:pt x="635" y="1864"/>
                  </a:lnTo>
                  <a:lnTo>
                    <a:pt x="639" y="1867"/>
                  </a:lnTo>
                  <a:lnTo>
                    <a:pt x="645" y="1870"/>
                  </a:lnTo>
                  <a:lnTo>
                    <a:pt x="660" y="1881"/>
                  </a:lnTo>
                  <a:lnTo>
                    <a:pt x="678" y="1897"/>
                  </a:lnTo>
                  <a:close/>
                  <a:moveTo>
                    <a:pt x="678" y="2082"/>
                  </a:moveTo>
                  <a:lnTo>
                    <a:pt x="678" y="2115"/>
                  </a:lnTo>
                  <a:lnTo>
                    <a:pt x="663" y="2101"/>
                  </a:lnTo>
                  <a:lnTo>
                    <a:pt x="647" y="2085"/>
                  </a:lnTo>
                  <a:lnTo>
                    <a:pt x="630" y="2069"/>
                  </a:lnTo>
                  <a:lnTo>
                    <a:pt x="612" y="2051"/>
                  </a:lnTo>
                  <a:lnTo>
                    <a:pt x="589" y="2027"/>
                  </a:lnTo>
                  <a:lnTo>
                    <a:pt x="567" y="2004"/>
                  </a:lnTo>
                  <a:lnTo>
                    <a:pt x="547" y="1982"/>
                  </a:lnTo>
                  <a:lnTo>
                    <a:pt x="530" y="1963"/>
                  </a:lnTo>
                  <a:lnTo>
                    <a:pt x="517" y="1946"/>
                  </a:lnTo>
                  <a:lnTo>
                    <a:pt x="508" y="1933"/>
                  </a:lnTo>
                  <a:lnTo>
                    <a:pt x="504" y="1927"/>
                  </a:lnTo>
                  <a:lnTo>
                    <a:pt x="502" y="1923"/>
                  </a:lnTo>
                  <a:lnTo>
                    <a:pt x="501" y="1921"/>
                  </a:lnTo>
                  <a:lnTo>
                    <a:pt x="501" y="1919"/>
                  </a:lnTo>
                  <a:lnTo>
                    <a:pt x="502" y="1918"/>
                  </a:lnTo>
                  <a:lnTo>
                    <a:pt x="504" y="1919"/>
                  </a:lnTo>
                  <a:lnTo>
                    <a:pt x="509" y="1921"/>
                  </a:lnTo>
                  <a:lnTo>
                    <a:pt x="513" y="1923"/>
                  </a:lnTo>
                  <a:lnTo>
                    <a:pt x="525" y="1933"/>
                  </a:lnTo>
                  <a:lnTo>
                    <a:pt x="541" y="1946"/>
                  </a:lnTo>
                  <a:lnTo>
                    <a:pt x="580" y="1981"/>
                  </a:lnTo>
                  <a:lnTo>
                    <a:pt x="626" y="2028"/>
                  </a:lnTo>
                  <a:lnTo>
                    <a:pt x="640" y="2042"/>
                  </a:lnTo>
                  <a:lnTo>
                    <a:pt x="653" y="2056"/>
                  </a:lnTo>
                  <a:lnTo>
                    <a:pt x="666" y="2069"/>
                  </a:lnTo>
                  <a:lnTo>
                    <a:pt x="678" y="2082"/>
                  </a:lnTo>
                  <a:close/>
                  <a:moveTo>
                    <a:pt x="678" y="2136"/>
                  </a:moveTo>
                  <a:lnTo>
                    <a:pt x="678" y="2173"/>
                  </a:lnTo>
                  <a:lnTo>
                    <a:pt x="636" y="2128"/>
                  </a:lnTo>
                  <a:lnTo>
                    <a:pt x="603" y="2090"/>
                  </a:lnTo>
                  <a:lnTo>
                    <a:pt x="590" y="2075"/>
                  </a:lnTo>
                  <a:lnTo>
                    <a:pt x="581" y="2063"/>
                  </a:lnTo>
                  <a:lnTo>
                    <a:pt x="578" y="2059"/>
                  </a:lnTo>
                  <a:lnTo>
                    <a:pt x="576" y="2055"/>
                  </a:lnTo>
                  <a:lnTo>
                    <a:pt x="576" y="2053"/>
                  </a:lnTo>
                  <a:lnTo>
                    <a:pt x="576" y="2050"/>
                  </a:lnTo>
                  <a:lnTo>
                    <a:pt x="577" y="2050"/>
                  </a:lnTo>
                  <a:lnTo>
                    <a:pt x="579" y="2050"/>
                  </a:lnTo>
                  <a:lnTo>
                    <a:pt x="581" y="2051"/>
                  </a:lnTo>
                  <a:lnTo>
                    <a:pt x="585" y="2054"/>
                  </a:lnTo>
                  <a:lnTo>
                    <a:pt x="595" y="2060"/>
                  </a:lnTo>
                  <a:lnTo>
                    <a:pt x="607" y="2071"/>
                  </a:lnTo>
                  <a:lnTo>
                    <a:pt x="639" y="2098"/>
                  </a:lnTo>
                  <a:lnTo>
                    <a:pt x="678" y="2136"/>
                  </a:lnTo>
                  <a:close/>
                  <a:moveTo>
                    <a:pt x="678" y="2199"/>
                  </a:moveTo>
                  <a:lnTo>
                    <a:pt x="678" y="2217"/>
                  </a:lnTo>
                  <a:lnTo>
                    <a:pt x="672" y="2208"/>
                  </a:lnTo>
                  <a:lnTo>
                    <a:pt x="666" y="2200"/>
                  </a:lnTo>
                  <a:lnTo>
                    <a:pt x="664" y="2195"/>
                  </a:lnTo>
                  <a:lnTo>
                    <a:pt x="663" y="2192"/>
                  </a:lnTo>
                  <a:lnTo>
                    <a:pt x="665" y="2192"/>
                  </a:lnTo>
                  <a:lnTo>
                    <a:pt x="668" y="2193"/>
                  </a:lnTo>
                  <a:lnTo>
                    <a:pt x="673" y="2195"/>
                  </a:lnTo>
                  <a:lnTo>
                    <a:pt x="678" y="2199"/>
                  </a:lnTo>
                  <a:close/>
                  <a:moveTo>
                    <a:pt x="678" y="2251"/>
                  </a:moveTo>
                  <a:lnTo>
                    <a:pt x="678" y="2261"/>
                  </a:lnTo>
                  <a:lnTo>
                    <a:pt x="671" y="2257"/>
                  </a:lnTo>
                  <a:lnTo>
                    <a:pt x="660" y="2248"/>
                  </a:lnTo>
                  <a:lnTo>
                    <a:pt x="646" y="2237"/>
                  </a:lnTo>
                  <a:lnTo>
                    <a:pt x="630" y="2223"/>
                  </a:lnTo>
                  <a:lnTo>
                    <a:pt x="592" y="2187"/>
                  </a:lnTo>
                  <a:lnTo>
                    <a:pt x="547" y="2144"/>
                  </a:lnTo>
                  <a:lnTo>
                    <a:pt x="523" y="2118"/>
                  </a:lnTo>
                  <a:lnTo>
                    <a:pt x="499" y="2094"/>
                  </a:lnTo>
                  <a:lnTo>
                    <a:pt x="477" y="2070"/>
                  </a:lnTo>
                  <a:lnTo>
                    <a:pt x="460" y="2049"/>
                  </a:lnTo>
                  <a:lnTo>
                    <a:pt x="445" y="2032"/>
                  </a:lnTo>
                  <a:lnTo>
                    <a:pt x="435" y="2018"/>
                  </a:lnTo>
                  <a:lnTo>
                    <a:pt x="431" y="2013"/>
                  </a:lnTo>
                  <a:lnTo>
                    <a:pt x="429" y="2008"/>
                  </a:lnTo>
                  <a:lnTo>
                    <a:pt x="428" y="2006"/>
                  </a:lnTo>
                  <a:lnTo>
                    <a:pt x="428" y="2004"/>
                  </a:lnTo>
                  <a:lnTo>
                    <a:pt x="429" y="2003"/>
                  </a:lnTo>
                  <a:lnTo>
                    <a:pt x="432" y="2004"/>
                  </a:lnTo>
                  <a:lnTo>
                    <a:pt x="435" y="2006"/>
                  </a:lnTo>
                  <a:lnTo>
                    <a:pt x="441" y="2009"/>
                  </a:lnTo>
                  <a:lnTo>
                    <a:pt x="454" y="2019"/>
                  </a:lnTo>
                  <a:lnTo>
                    <a:pt x="470" y="2034"/>
                  </a:lnTo>
                  <a:lnTo>
                    <a:pt x="512" y="2072"/>
                  </a:lnTo>
                  <a:lnTo>
                    <a:pt x="562" y="2122"/>
                  </a:lnTo>
                  <a:lnTo>
                    <a:pt x="601" y="2163"/>
                  </a:lnTo>
                  <a:lnTo>
                    <a:pt x="636" y="2199"/>
                  </a:lnTo>
                  <a:lnTo>
                    <a:pt x="662" y="2230"/>
                  </a:lnTo>
                  <a:lnTo>
                    <a:pt x="678" y="2251"/>
                  </a:lnTo>
                  <a:close/>
                  <a:moveTo>
                    <a:pt x="678" y="2287"/>
                  </a:moveTo>
                  <a:lnTo>
                    <a:pt x="678" y="2322"/>
                  </a:lnTo>
                  <a:lnTo>
                    <a:pt x="666" y="2310"/>
                  </a:lnTo>
                  <a:lnTo>
                    <a:pt x="654" y="2299"/>
                  </a:lnTo>
                  <a:lnTo>
                    <a:pt x="627" y="2272"/>
                  </a:lnTo>
                  <a:lnTo>
                    <a:pt x="604" y="2246"/>
                  </a:lnTo>
                  <a:lnTo>
                    <a:pt x="581" y="2222"/>
                  </a:lnTo>
                  <a:lnTo>
                    <a:pt x="563" y="2200"/>
                  </a:lnTo>
                  <a:lnTo>
                    <a:pt x="546" y="2183"/>
                  </a:lnTo>
                  <a:lnTo>
                    <a:pt x="536" y="2169"/>
                  </a:lnTo>
                  <a:lnTo>
                    <a:pt x="532" y="2163"/>
                  </a:lnTo>
                  <a:lnTo>
                    <a:pt x="529" y="2158"/>
                  </a:lnTo>
                  <a:lnTo>
                    <a:pt x="528" y="2155"/>
                  </a:lnTo>
                  <a:lnTo>
                    <a:pt x="528" y="2154"/>
                  </a:lnTo>
                  <a:lnTo>
                    <a:pt x="529" y="2153"/>
                  </a:lnTo>
                  <a:lnTo>
                    <a:pt x="532" y="2154"/>
                  </a:lnTo>
                  <a:lnTo>
                    <a:pt x="536" y="2156"/>
                  </a:lnTo>
                  <a:lnTo>
                    <a:pt x="541" y="2160"/>
                  </a:lnTo>
                  <a:lnTo>
                    <a:pt x="555" y="2170"/>
                  </a:lnTo>
                  <a:lnTo>
                    <a:pt x="572" y="2185"/>
                  </a:lnTo>
                  <a:lnTo>
                    <a:pt x="616" y="2225"/>
                  </a:lnTo>
                  <a:lnTo>
                    <a:pt x="668" y="2277"/>
                  </a:lnTo>
                  <a:lnTo>
                    <a:pt x="678" y="2287"/>
                  </a:lnTo>
                  <a:close/>
                  <a:moveTo>
                    <a:pt x="678" y="2339"/>
                  </a:moveTo>
                  <a:lnTo>
                    <a:pt x="678" y="2362"/>
                  </a:lnTo>
                  <a:lnTo>
                    <a:pt x="663" y="2344"/>
                  </a:lnTo>
                  <a:lnTo>
                    <a:pt x="651" y="2330"/>
                  </a:lnTo>
                  <a:lnTo>
                    <a:pt x="648" y="2325"/>
                  </a:lnTo>
                  <a:lnTo>
                    <a:pt x="645" y="2320"/>
                  </a:lnTo>
                  <a:lnTo>
                    <a:pt x="644" y="2317"/>
                  </a:lnTo>
                  <a:lnTo>
                    <a:pt x="644" y="2315"/>
                  </a:lnTo>
                  <a:lnTo>
                    <a:pt x="645" y="2315"/>
                  </a:lnTo>
                  <a:lnTo>
                    <a:pt x="647" y="2315"/>
                  </a:lnTo>
                  <a:lnTo>
                    <a:pt x="650" y="2317"/>
                  </a:lnTo>
                  <a:lnTo>
                    <a:pt x="654" y="2319"/>
                  </a:lnTo>
                  <a:lnTo>
                    <a:pt x="664" y="2327"/>
                  </a:lnTo>
                  <a:lnTo>
                    <a:pt x="678" y="2339"/>
                  </a:lnTo>
                  <a:close/>
                  <a:moveTo>
                    <a:pt x="678" y="2386"/>
                  </a:moveTo>
                  <a:lnTo>
                    <a:pt x="678" y="2397"/>
                  </a:lnTo>
                  <a:lnTo>
                    <a:pt x="669" y="2390"/>
                  </a:lnTo>
                  <a:lnTo>
                    <a:pt x="658" y="2382"/>
                  </a:lnTo>
                  <a:lnTo>
                    <a:pt x="644" y="2369"/>
                  </a:lnTo>
                  <a:lnTo>
                    <a:pt x="626" y="2354"/>
                  </a:lnTo>
                  <a:lnTo>
                    <a:pt x="586" y="2317"/>
                  </a:lnTo>
                  <a:lnTo>
                    <a:pt x="540" y="2272"/>
                  </a:lnTo>
                  <a:lnTo>
                    <a:pt x="513" y="2244"/>
                  </a:lnTo>
                  <a:lnTo>
                    <a:pt x="487" y="2217"/>
                  </a:lnTo>
                  <a:lnTo>
                    <a:pt x="464" y="2193"/>
                  </a:lnTo>
                  <a:lnTo>
                    <a:pt x="445" y="2170"/>
                  </a:lnTo>
                  <a:lnTo>
                    <a:pt x="430" y="2152"/>
                  </a:lnTo>
                  <a:lnTo>
                    <a:pt x="418" y="2138"/>
                  </a:lnTo>
                  <a:lnTo>
                    <a:pt x="414" y="2131"/>
                  </a:lnTo>
                  <a:lnTo>
                    <a:pt x="411" y="2127"/>
                  </a:lnTo>
                  <a:lnTo>
                    <a:pt x="409" y="2124"/>
                  </a:lnTo>
                  <a:lnTo>
                    <a:pt x="409" y="2123"/>
                  </a:lnTo>
                  <a:lnTo>
                    <a:pt x="411" y="2122"/>
                  </a:lnTo>
                  <a:lnTo>
                    <a:pt x="414" y="2123"/>
                  </a:lnTo>
                  <a:lnTo>
                    <a:pt x="418" y="2126"/>
                  </a:lnTo>
                  <a:lnTo>
                    <a:pt x="423" y="2129"/>
                  </a:lnTo>
                  <a:lnTo>
                    <a:pt x="436" y="2140"/>
                  </a:lnTo>
                  <a:lnTo>
                    <a:pt x="455" y="2155"/>
                  </a:lnTo>
                  <a:lnTo>
                    <a:pt x="500" y="2197"/>
                  </a:lnTo>
                  <a:lnTo>
                    <a:pt x="554" y="2250"/>
                  </a:lnTo>
                  <a:lnTo>
                    <a:pt x="596" y="2293"/>
                  </a:lnTo>
                  <a:lnTo>
                    <a:pt x="632" y="2332"/>
                  </a:lnTo>
                  <a:lnTo>
                    <a:pt x="660" y="2363"/>
                  </a:lnTo>
                  <a:lnTo>
                    <a:pt x="678" y="2386"/>
                  </a:lnTo>
                  <a:close/>
                  <a:moveTo>
                    <a:pt x="678" y="2415"/>
                  </a:moveTo>
                  <a:lnTo>
                    <a:pt x="678" y="2450"/>
                  </a:lnTo>
                  <a:lnTo>
                    <a:pt x="675" y="2448"/>
                  </a:lnTo>
                  <a:lnTo>
                    <a:pt x="647" y="2418"/>
                  </a:lnTo>
                  <a:lnTo>
                    <a:pt x="620" y="2390"/>
                  </a:lnTo>
                  <a:lnTo>
                    <a:pt x="596" y="2366"/>
                  </a:lnTo>
                  <a:lnTo>
                    <a:pt x="576" y="2343"/>
                  </a:lnTo>
                  <a:lnTo>
                    <a:pt x="559" y="2323"/>
                  </a:lnTo>
                  <a:lnTo>
                    <a:pt x="546" y="2308"/>
                  </a:lnTo>
                  <a:lnTo>
                    <a:pt x="542" y="2303"/>
                  </a:lnTo>
                  <a:lnTo>
                    <a:pt x="540" y="2299"/>
                  </a:lnTo>
                  <a:lnTo>
                    <a:pt x="538" y="2295"/>
                  </a:lnTo>
                  <a:lnTo>
                    <a:pt x="538" y="2293"/>
                  </a:lnTo>
                  <a:lnTo>
                    <a:pt x="539" y="2292"/>
                  </a:lnTo>
                  <a:lnTo>
                    <a:pt x="542" y="2293"/>
                  </a:lnTo>
                  <a:lnTo>
                    <a:pt x="546" y="2295"/>
                  </a:lnTo>
                  <a:lnTo>
                    <a:pt x="551" y="2300"/>
                  </a:lnTo>
                  <a:lnTo>
                    <a:pt x="565" y="2309"/>
                  </a:lnTo>
                  <a:lnTo>
                    <a:pt x="581" y="2325"/>
                  </a:lnTo>
                  <a:lnTo>
                    <a:pt x="625" y="2364"/>
                  </a:lnTo>
                  <a:lnTo>
                    <a:pt x="678" y="2415"/>
                  </a:lnTo>
                  <a:close/>
                  <a:moveTo>
                    <a:pt x="678" y="2494"/>
                  </a:moveTo>
                  <a:lnTo>
                    <a:pt x="678" y="2521"/>
                  </a:lnTo>
                  <a:lnTo>
                    <a:pt x="659" y="2503"/>
                  </a:lnTo>
                  <a:lnTo>
                    <a:pt x="637" y="2483"/>
                  </a:lnTo>
                  <a:lnTo>
                    <a:pt x="614" y="2461"/>
                  </a:lnTo>
                  <a:lnTo>
                    <a:pt x="591" y="2438"/>
                  </a:lnTo>
                  <a:lnTo>
                    <a:pt x="533" y="2380"/>
                  </a:lnTo>
                  <a:lnTo>
                    <a:pt x="488" y="2330"/>
                  </a:lnTo>
                  <a:lnTo>
                    <a:pt x="471" y="2310"/>
                  </a:lnTo>
                  <a:lnTo>
                    <a:pt x="458" y="2294"/>
                  </a:lnTo>
                  <a:lnTo>
                    <a:pt x="450" y="2285"/>
                  </a:lnTo>
                  <a:lnTo>
                    <a:pt x="449" y="2279"/>
                  </a:lnTo>
                  <a:lnTo>
                    <a:pt x="450" y="2279"/>
                  </a:lnTo>
                  <a:lnTo>
                    <a:pt x="454" y="2280"/>
                  </a:lnTo>
                  <a:lnTo>
                    <a:pt x="458" y="2282"/>
                  </a:lnTo>
                  <a:lnTo>
                    <a:pt x="463" y="2287"/>
                  </a:lnTo>
                  <a:lnTo>
                    <a:pt x="478" y="2299"/>
                  </a:lnTo>
                  <a:lnTo>
                    <a:pt x="497" y="2316"/>
                  </a:lnTo>
                  <a:lnTo>
                    <a:pt x="545" y="2360"/>
                  </a:lnTo>
                  <a:lnTo>
                    <a:pt x="604" y="2417"/>
                  </a:lnTo>
                  <a:lnTo>
                    <a:pt x="623" y="2438"/>
                  </a:lnTo>
                  <a:lnTo>
                    <a:pt x="642" y="2457"/>
                  </a:lnTo>
                  <a:lnTo>
                    <a:pt x="661" y="2476"/>
                  </a:lnTo>
                  <a:lnTo>
                    <a:pt x="678" y="2494"/>
                  </a:lnTo>
                  <a:close/>
                  <a:moveTo>
                    <a:pt x="678" y="2530"/>
                  </a:moveTo>
                  <a:lnTo>
                    <a:pt x="678" y="2557"/>
                  </a:lnTo>
                  <a:lnTo>
                    <a:pt x="648" y="2524"/>
                  </a:lnTo>
                  <a:lnTo>
                    <a:pt x="624" y="2497"/>
                  </a:lnTo>
                  <a:lnTo>
                    <a:pt x="617" y="2487"/>
                  </a:lnTo>
                  <a:lnTo>
                    <a:pt x="610" y="2480"/>
                  </a:lnTo>
                  <a:lnTo>
                    <a:pt x="607" y="2475"/>
                  </a:lnTo>
                  <a:lnTo>
                    <a:pt x="607" y="2471"/>
                  </a:lnTo>
                  <a:lnTo>
                    <a:pt x="608" y="2471"/>
                  </a:lnTo>
                  <a:lnTo>
                    <a:pt x="612" y="2473"/>
                  </a:lnTo>
                  <a:lnTo>
                    <a:pt x="619" y="2479"/>
                  </a:lnTo>
                  <a:lnTo>
                    <a:pt x="627" y="2485"/>
                  </a:lnTo>
                  <a:lnTo>
                    <a:pt x="650" y="2504"/>
                  </a:lnTo>
                  <a:lnTo>
                    <a:pt x="678" y="2530"/>
                  </a:lnTo>
                  <a:close/>
                  <a:moveTo>
                    <a:pt x="512" y="2377"/>
                  </a:moveTo>
                  <a:lnTo>
                    <a:pt x="511" y="2378"/>
                  </a:lnTo>
                  <a:lnTo>
                    <a:pt x="509" y="2376"/>
                  </a:lnTo>
                  <a:lnTo>
                    <a:pt x="504" y="2374"/>
                  </a:lnTo>
                  <a:lnTo>
                    <a:pt x="499" y="2370"/>
                  </a:lnTo>
                  <a:lnTo>
                    <a:pt x="484" y="2358"/>
                  </a:lnTo>
                  <a:lnTo>
                    <a:pt x="465" y="2342"/>
                  </a:lnTo>
                  <a:lnTo>
                    <a:pt x="418" y="2296"/>
                  </a:lnTo>
                  <a:lnTo>
                    <a:pt x="360" y="2240"/>
                  </a:lnTo>
                  <a:lnTo>
                    <a:pt x="304" y="2182"/>
                  </a:lnTo>
                  <a:lnTo>
                    <a:pt x="259" y="2132"/>
                  </a:lnTo>
                  <a:lnTo>
                    <a:pt x="242" y="2113"/>
                  </a:lnTo>
                  <a:lnTo>
                    <a:pt x="230" y="2097"/>
                  </a:lnTo>
                  <a:lnTo>
                    <a:pt x="223" y="2087"/>
                  </a:lnTo>
                  <a:lnTo>
                    <a:pt x="220" y="2082"/>
                  </a:lnTo>
                  <a:lnTo>
                    <a:pt x="221" y="2082"/>
                  </a:lnTo>
                  <a:lnTo>
                    <a:pt x="225" y="2083"/>
                  </a:lnTo>
                  <a:lnTo>
                    <a:pt x="229" y="2086"/>
                  </a:lnTo>
                  <a:lnTo>
                    <a:pt x="234" y="2089"/>
                  </a:lnTo>
                  <a:lnTo>
                    <a:pt x="248" y="2102"/>
                  </a:lnTo>
                  <a:lnTo>
                    <a:pt x="268" y="2118"/>
                  </a:lnTo>
                  <a:lnTo>
                    <a:pt x="315" y="2164"/>
                  </a:lnTo>
                  <a:lnTo>
                    <a:pt x="373" y="2221"/>
                  </a:lnTo>
                  <a:lnTo>
                    <a:pt x="429" y="2279"/>
                  </a:lnTo>
                  <a:lnTo>
                    <a:pt x="474" y="2328"/>
                  </a:lnTo>
                  <a:lnTo>
                    <a:pt x="490" y="2347"/>
                  </a:lnTo>
                  <a:lnTo>
                    <a:pt x="503" y="2362"/>
                  </a:lnTo>
                  <a:lnTo>
                    <a:pt x="511" y="2373"/>
                  </a:lnTo>
                  <a:lnTo>
                    <a:pt x="512" y="2377"/>
                  </a:lnTo>
                  <a:close/>
                  <a:moveTo>
                    <a:pt x="226" y="2035"/>
                  </a:moveTo>
                  <a:lnTo>
                    <a:pt x="280" y="2092"/>
                  </a:lnTo>
                  <a:lnTo>
                    <a:pt x="323" y="2140"/>
                  </a:lnTo>
                  <a:lnTo>
                    <a:pt x="339" y="2158"/>
                  </a:lnTo>
                  <a:lnTo>
                    <a:pt x="351" y="2173"/>
                  </a:lnTo>
                  <a:lnTo>
                    <a:pt x="358" y="2183"/>
                  </a:lnTo>
                  <a:lnTo>
                    <a:pt x="360" y="2189"/>
                  </a:lnTo>
                  <a:lnTo>
                    <a:pt x="358" y="2189"/>
                  </a:lnTo>
                  <a:lnTo>
                    <a:pt x="355" y="2187"/>
                  </a:lnTo>
                  <a:lnTo>
                    <a:pt x="351" y="2184"/>
                  </a:lnTo>
                  <a:lnTo>
                    <a:pt x="346" y="2181"/>
                  </a:lnTo>
                  <a:lnTo>
                    <a:pt x="332" y="2169"/>
                  </a:lnTo>
                  <a:lnTo>
                    <a:pt x="314" y="2153"/>
                  </a:lnTo>
                  <a:lnTo>
                    <a:pt x="269" y="2110"/>
                  </a:lnTo>
                  <a:lnTo>
                    <a:pt x="214" y="2055"/>
                  </a:lnTo>
                  <a:lnTo>
                    <a:pt x="160" y="1999"/>
                  </a:lnTo>
                  <a:lnTo>
                    <a:pt x="117" y="1951"/>
                  </a:lnTo>
                  <a:lnTo>
                    <a:pt x="102" y="1932"/>
                  </a:lnTo>
                  <a:lnTo>
                    <a:pt x="90" y="1917"/>
                  </a:lnTo>
                  <a:lnTo>
                    <a:pt x="82" y="1907"/>
                  </a:lnTo>
                  <a:lnTo>
                    <a:pt x="81" y="1901"/>
                  </a:lnTo>
                  <a:lnTo>
                    <a:pt x="82" y="1901"/>
                  </a:lnTo>
                  <a:lnTo>
                    <a:pt x="84" y="1903"/>
                  </a:lnTo>
                  <a:lnTo>
                    <a:pt x="89" y="1905"/>
                  </a:lnTo>
                  <a:lnTo>
                    <a:pt x="94" y="1909"/>
                  </a:lnTo>
                  <a:lnTo>
                    <a:pt x="108" y="1921"/>
                  </a:lnTo>
                  <a:lnTo>
                    <a:pt x="125" y="1937"/>
                  </a:lnTo>
                  <a:lnTo>
                    <a:pt x="172" y="1980"/>
                  </a:lnTo>
                  <a:lnTo>
                    <a:pt x="226" y="2035"/>
                  </a:lnTo>
                  <a:close/>
                  <a:moveTo>
                    <a:pt x="307" y="2098"/>
                  </a:moveTo>
                  <a:lnTo>
                    <a:pt x="309" y="2098"/>
                  </a:lnTo>
                  <a:lnTo>
                    <a:pt x="311" y="2099"/>
                  </a:lnTo>
                  <a:lnTo>
                    <a:pt x="315" y="2101"/>
                  </a:lnTo>
                  <a:lnTo>
                    <a:pt x="321" y="2105"/>
                  </a:lnTo>
                  <a:lnTo>
                    <a:pt x="335" y="2116"/>
                  </a:lnTo>
                  <a:lnTo>
                    <a:pt x="353" y="2132"/>
                  </a:lnTo>
                  <a:lnTo>
                    <a:pt x="400" y="2177"/>
                  </a:lnTo>
                  <a:lnTo>
                    <a:pt x="455" y="2232"/>
                  </a:lnTo>
                  <a:lnTo>
                    <a:pt x="510" y="2288"/>
                  </a:lnTo>
                  <a:lnTo>
                    <a:pt x="554" y="2335"/>
                  </a:lnTo>
                  <a:lnTo>
                    <a:pt x="570" y="2354"/>
                  </a:lnTo>
                  <a:lnTo>
                    <a:pt x="582" y="2369"/>
                  </a:lnTo>
                  <a:lnTo>
                    <a:pt x="589" y="2380"/>
                  </a:lnTo>
                  <a:lnTo>
                    <a:pt x="591" y="2384"/>
                  </a:lnTo>
                  <a:lnTo>
                    <a:pt x="590" y="2385"/>
                  </a:lnTo>
                  <a:lnTo>
                    <a:pt x="586" y="2384"/>
                  </a:lnTo>
                  <a:lnTo>
                    <a:pt x="582" y="2381"/>
                  </a:lnTo>
                  <a:lnTo>
                    <a:pt x="577" y="2377"/>
                  </a:lnTo>
                  <a:lnTo>
                    <a:pt x="563" y="2366"/>
                  </a:lnTo>
                  <a:lnTo>
                    <a:pt x="544" y="2349"/>
                  </a:lnTo>
                  <a:lnTo>
                    <a:pt x="498" y="2306"/>
                  </a:lnTo>
                  <a:lnTo>
                    <a:pt x="443" y="2252"/>
                  </a:lnTo>
                  <a:lnTo>
                    <a:pt x="388" y="2195"/>
                  </a:lnTo>
                  <a:lnTo>
                    <a:pt x="345" y="2148"/>
                  </a:lnTo>
                  <a:lnTo>
                    <a:pt x="328" y="2128"/>
                  </a:lnTo>
                  <a:lnTo>
                    <a:pt x="316" y="2113"/>
                  </a:lnTo>
                  <a:lnTo>
                    <a:pt x="309" y="2103"/>
                  </a:lnTo>
                  <a:lnTo>
                    <a:pt x="307" y="2098"/>
                  </a:lnTo>
                  <a:close/>
                  <a:moveTo>
                    <a:pt x="322" y="2057"/>
                  </a:moveTo>
                  <a:lnTo>
                    <a:pt x="374" y="2112"/>
                  </a:lnTo>
                  <a:lnTo>
                    <a:pt x="416" y="2157"/>
                  </a:lnTo>
                  <a:lnTo>
                    <a:pt x="431" y="2176"/>
                  </a:lnTo>
                  <a:lnTo>
                    <a:pt x="443" y="2191"/>
                  </a:lnTo>
                  <a:lnTo>
                    <a:pt x="449" y="2200"/>
                  </a:lnTo>
                  <a:lnTo>
                    <a:pt x="450" y="2205"/>
                  </a:lnTo>
                  <a:lnTo>
                    <a:pt x="449" y="2206"/>
                  </a:lnTo>
                  <a:lnTo>
                    <a:pt x="447" y="2205"/>
                  </a:lnTo>
                  <a:lnTo>
                    <a:pt x="443" y="2201"/>
                  </a:lnTo>
                  <a:lnTo>
                    <a:pt x="437" y="2198"/>
                  </a:lnTo>
                  <a:lnTo>
                    <a:pt x="424" y="2187"/>
                  </a:lnTo>
                  <a:lnTo>
                    <a:pt x="407" y="2172"/>
                  </a:lnTo>
                  <a:lnTo>
                    <a:pt x="363" y="2130"/>
                  </a:lnTo>
                  <a:lnTo>
                    <a:pt x="309" y="2077"/>
                  </a:lnTo>
                  <a:lnTo>
                    <a:pt x="257" y="2022"/>
                  </a:lnTo>
                  <a:lnTo>
                    <a:pt x="216" y="1976"/>
                  </a:lnTo>
                  <a:lnTo>
                    <a:pt x="200" y="1958"/>
                  </a:lnTo>
                  <a:lnTo>
                    <a:pt x="189" y="1944"/>
                  </a:lnTo>
                  <a:lnTo>
                    <a:pt x="183" y="1934"/>
                  </a:lnTo>
                  <a:lnTo>
                    <a:pt x="180" y="1928"/>
                  </a:lnTo>
                  <a:lnTo>
                    <a:pt x="182" y="1928"/>
                  </a:lnTo>
                  <a:lnTo>
                    <a:pt x="185" y="1930"/>
                  </a:lnTo>
                  <a:lnTo>
                    <a:pt x="189" y="1932"/>
                  </a:lnTo>
                  <a:lnTo>
                    <a:pt x="193" y="1935"/>
                  </a:lnTo>
                  <a:lnTo>
                    <a:pt x="207" y="1947"/>
                  </a:lnTo>
                  <a:lnTo>
                    <a:pt x="225" y="1962"/>
                  </a:lnTo>
                  <a:lnTo>
                    <a:pt x="269" y="2004"/>
                  </a:lnTo>
                  <a:lnTo>
                    <a:pt x="322" y="2057"/>
                  </a:lnTo>
                  <a:close/>
                  <a:moveTo>
                    <a:pt x="68" y="1770"/>
                  </a:moveTo>
                  <a:lnTo>
                    <a:pt x="69" y="1769"/>
                  </a:lnTo>
                  <a:lnTo>
                    <a:pt x="73" y="1770"/>
                  </a:lnTo>
                  <a:lnTo>
                    <a:pt x="76" y="1773"/>
                  </a:lnTo>
                  <a:lnTo>
                    <a:pt x="81" y="1776"/>
                  </a:lnTo>
                  <a:lnTo>
                    <a:pt x="94" y="1787"/>
                  </a:lnTo>
                  <a:lnTo>
                    <a:pt x="110" y="1802"/>
                  </a:lnTo>
                  <a:lnTo>
                    <a:pt x="152" y="1842"/>
                  </a:lnTo>
                  <a:lnTo>
                    <a:pt x="203" y="1894"/>
                  </a:lnTo>
                  <a:lnTo>
                    <a:pt x="253" y="1947"/>
                  </a:lnTo>
                  <a:lnTo>
                    <a:pt x="293" y="1991"/>
                  </a:lnTo>
                  <a:lnTo>
                    <a:pt x="308" y="2009"/>
                  </a:lnTo>
                  <a:lnTo>
                    <a:pt x="319" y="2023"/>
                  </a:lnTo>
                  <a:lnTo>
                    <a:pt x="325" y="2033"/>
                  </a:lnTo>
                  <a:lnTo>
                    <a:pt x="326" y="2037"/>
                  </a:lnTo>
                  <a:lnTo>
                    <a:pt x="325" y="2037"/>
                  </a:lnTo>
                  <a:lnTo>
                    <a:pt x="323" y="2036"/>
                  </a:lnTo>
                  <a:lnTo>
                    <a:pt x="319" y="2034"/>
                  </a:lnTo>
                  <a:lnTo>
                    <a:pt x="314" y="2031"/>
                  </a:lnTo>
                  <a:lnTo>
                    <a:pt x="300" y="2020"/>
                  </a:lnTo>
                  <a:lnTo>
                    <a:pt x="284" y="2005"/>
                  </a:lnTo>
                  <a:lnTo>
                    <a:pt x="242" y="1965"/>
                  </a:lnTo>
                  <a:lnTo>
                    <a:pt x="191" y="1914"/>
                  </a:lnTo>
                  <a:lnTo>
                    <a:pt x="142" y="1860"/>
                  </a:lnTo>
                  <a:lnTo>
                    <a:pt x="102" y="1816"/>
                  </a:lnTo>
                  <a:lnTo>
                    <a:pt x="87" y="1798"/>
                  </a:lnTo>
                  <a:lnTo>
                    <a:pt x="76" y="1784"/>
                  </a:lnTo>
                  <a:lnTo>
                    <a:pt x="69" y="1774"/>
                  </a:lnTo>
                  <a:lnTo>
                    <a:pt x="68" y="1770"/>
                  </a:lnTo>
                  <a:close/>
                  <a:moveTo>
                    <a:pt x="434" y="2086"/>
                  </a:moveTo>
                  <a:lnTo>
                    <a:pt x="484" y="2139"/>
                  </a:lnTo>
                  <a:lnTo>
                    <a:pt x="525" y="2183"/>
                  </a:lnTo>
                  <a:lnTo>
                    <a:pt x="540" y="2201"/>
                  </a:lnTo>
                  <a:lnTo>
                    <a:pt x="551" y="2216"/>
                  </a:lnTo>
                  <a:lnTo>
                    <a:pt x="557" y="2225"/>
                  </a:lnTo>
                  <a:lnTo>
                    <a:pt x="558" y="2230"/>
                  </a:lnTo>
                  <a:lnTo>
                    <a:pt x="557" y="2231"/>
                  </a:lnTo>
                  <a:lnTo>
                    <a:pt x="555" y="2230"/>
                  </a:lnTo>
                  <a:lnTo>
                    <a:pt x="551" y="2227"/>
                  </a:lnTo>
                  <a:lnTo>
                    <a:pt x="545" y="2223"/>
                  </a:lnTo>
                  <a:lnTo>
                    <a:pt x="532" y="2213"/>
                  </a:lnTo>
                  <a:lnTo>
                    <a:pt x="515" y="2198"/>
                  </a:lnTo>
                  <a:lnTo>
                    <a:pt x="472" y="2158"/>
                  </a:lnTo>
                  <a:lnTo>
                    <a:pt x="420" y="2108"/>
                  </a:lnTo>
                  <a:lnTo>
                    <a:pt x="369" y="2055"/>
                  </a:lnTo>
                  <a:lnTo>
                    <a:pt x="329" y="2009"/>
                  </a:lnTo>
                  <a:lnTo>
                    <a:pt x="314" y="1991"/>
                  </a:lnTo>
                  <a:lnTo>
                    <a:pt x="304" y="1977"/>
                  </a:lnTo>
                  <a:lnTo>
                    <a:pt x="300" y="1972"/>
                  </a:lnTo>
                  <a:lnTo>
                    <a:pt x="297" y="1967"/>
                  </a:lnTo>
                  <a:lnTo>
                    <a:pt x="296" y="1964"/>
                  </a:lnTo>
                  <a:lnTo>
                    <a:pt x="296" y="1962"/>
                  </a:lnTo>
                  <a:lnTo>
                    <a:pt x="297" y="1962"/>
                  </a:lnTo>
                  <a:lnTo>
                    <a:pt x="300" y="1963"/>
                  </a:lnTo>
                  <a:lnTo>
                    <a:pt x="304" y="1965"/>
                  </a:lnTo>
                  <a:lnTo>
                    <a:pt x="309" y="1968"/>
                  </a:lnTo>
                  <a:lnTo>
                    <a:pt x="322" y="1979"/>
                  </a:lnTo>
                  <a:lnTo>
                    <a:pt x="339" y="1994"/>
                  </a:lnTo>
                  <a:lnTo>
                    <a:pt x="382" y="2034"/>
                  </a:lnTo>
                  <a:lnTo>
                    <a:pt x="434" y="2086"/>
                  </a:lnTo>
                  <a:close/>
                  <a:moveTo>
                    <a:pt x="197" y="1814"/>
                  </a:moveTo>
                  <a:lnTo>
                    <a:pt x="198" y="1813"/>
                  </a:lnTo>
                  <a:lnTo>
                    <a:pt x="201" y="1814"/>
                  </a:lnTo>
                  <a:lnTo>
                    <a:pt x="204" y="1816"/>
                  </a:lnTo>
                  <a:lnTo>
                    <a:pt x="210" y="1819"/>
                  </a:lnTo>
                  <a:lnTo>
                    <a:pt x="221" y="1830"/>
                  </a:lnTo>
                  <a:lnTo>
                    <a:pt x="238" y="1844"/>
                  </a:lnTo>
                  <a:lnTo>
                    <a:pt x="279" y="1883"/>
                  </a:lnTo>
                  <a:lnTo>
                    <a:pt x="328" y="1933"/>
                  </a:lnTo>
                  <a:lnTo>
                    <a:pt x="377" y="1983"/>
                  </a:lnTo>
                  <a:lnTo>
                    <a:pt x="415" y="2027"/>
                  </a:lnTo>
                  <a:lnTo>
                    <a:pt x="430" y="2044"/>
                  </a:lnTo>
                  <a:lnTo>
                    <a:pt x="440" y="2058"/>
                  </a:lnTo>
                  <a:lnTo>
                    <a:pt x="446" y="2067"/>
                  </a:lnTo>
                  <a:lnTo>
                    <a:pt x="447" y="2072"/>
                  </a:lnTo>
                  <a:lnTo>
                    <a:pt x="446" y="2072"/>
                  </a:lnTo>
                  <a:lnTo>
                    <a:pt x="443" y="2071"/>
                  </a:lnTo>
                  <a:lnTo>
                    <a:pt x="440" y="2069"/>
                  </a:lnTo>
                  <a:lnTo>
                    <a:pt x="434" y="2066"/>
                  </a:lnTo>
                  <a:lnTo>
                    <a:pt x="422" y="2056"/>
                  </a:lnTo>
                  <a:lnTo>
                    <a:pt x="405" y="2042"/>
                  </a:lnTo>
                  <a:lnTo>
                    <a:pt x="364" y="2003"/>
                  </a:lnTo>
                  <a:lnTo>
                    <a:pt x="315" y="1954"/>
                  </a:lnTo>
                  <a:lnTo>
                    <a:pt x="289" y="1927"/>
                  </a:lnTo>
                  <a:lnTo>
                    <a:pt x="267" y="1903"/>
                  </a:lnTo>
                  <a:lnTo>
                    <a:pt x="246" y="1880"/>
                  </a:lnTo>
                  <a:lnTo>
                    <a:pt x="228" y="1859"/>
                  </a:lnTo>
                  <a:lnTo>
                    <a:pt x="214" y="1842"/>
                  </a:lnTo>
                  <a:lnTo>
                    <a:pt x="204" y="1828"/>
                  </a:lnTo>
                  <a:lnTo>
                    <a:pt x="200" y="1823"/>
                  </a:lnTo>
                  <a:lnTo>
                    <a:pt x="198" y="1818"/>
                  </a:lnTo>
                  <a:lnTo>
                    <a:pt x="197" y="1815"/>
                  </a:lnTo>
                  <a:lnTo>
                    <a:pt x="197" y="1814"/>
                  </a:lnTo>
                  <a:close/>
                  <a:moveTo>
                    <a:pt x="224" y="1810"/>
                  </a:moveTo>
                  <a:lnTo>
                    <a:pt x="177" y="1761"/>
                  </a:lnTo>
                  <a:lnTo>
                    <a:pt x="141" y="1719"/>
                  </a:lnTo>
                  <a:lnTo>
                    <a:pt x="128" y="1702"/>
                  </a:lnTo>
                  <a:lnTo>
                    <a:pt x="117" y="1689"/>
                  </a:lnTo>
                  <a:lnTo>
                    <a:pt x="114" y="1683"/>
                  </a:lnTo>
                  <a:lnTo>
                    <a:pt x="111" y="1679"/>
                  </a:lnTo>
                  <a:lnTo>
                    <a:pt x="110" y="1677"/>
                  </a:lnTo>
                  <a:lnTo>
                    <a:pt x="110" y="1675"/>
                  </a:lnTo>
                  <a:lnTo>
                    <a:pt x="111" y="1674"/>
                  </a:lnTo>
                  <a:lnTo>
                    <a:pt x="115" y="1675"/>
                  </a:lnTo>
                  <a:lnTo>
                    <a:pt x="118" y="1677"/>
                  </a:lnTo>
                  <a:lnTo>
                    <a:pt x="122" y="1680"/>
                  </a:lnTo>
                  <a:lnTo>
                    <a:pt x="134" y="1690"/>
                  </a:lnTo>
                  <a:lnTo>
                    <a:pt x="150" y="1704"/>
                  </a:lnTo>
                  <a:lnTo>
                    <a:pt x="189" y="1741"/>
                  </a:lnTo>
                  <a:lnTo>
                    <a:pt x="237" y="1789"/>
                  </a:lnTo>
                  <a:lnTo>
                    <a:pt x="283" y="1838"/>
                  </a:lnTo>
                  <a:lnTo>
                    <a:pt x="320" y="1880"/>
                  </a:lnTo>
                  <a:lnTo>
                    <a:pt x="333" y="1897"/>
                  </a:lnTo>
                  <a:lnTo>
                    <a:pt x="343" y="1910"/>
                  </a:lnTo>
                  <a:lnTo>
                    <a:pt x="347" y="1916"/>
                  </a:lnTo>
                  <a:lnTo>
                    <a:pt x="349" y="1920"/>
                  </a:lnTo>
                  <a:lnTo>
                    <a:pt x="350" y="1922"/>
                  </a:lnTo>
                  <a:lnTo>
                    <a:pt x="350" y="1924"/>
                  </a:lnTo>
                  <a:lnTo>
                    <a:pt x="349" y="1925"/>
                  </a:lnTo>
                  <a:lnTo>
                    <a:pt x="347" y="1924"/>
                  </a:lnTo>
                  <a:lnTo>
                    <a:pt x="342" y="1922"/>
                  </a:lnTo>
                  <a:lnTo>
                    <a:pt x="338" y="1919"/>
                  </a:lnTo>
                  <a:lnTo>
                    <a:pt x="326" y="1909"/>
                  </a:lnTo>
                  <a:lnTo>
                    <a:pt x="310" y="1895"/>
                  </a:lnTo>
                  <a:lnTo>
                    <a:pt x="271" y="1858"/>
                  </a:lnTo>
                  <a:lnTo>
                    <a:pt x="224" y="1810"/>
                  </a:lnTo>
                  <a:close/>
                  <a:moveTo>
                    <a:pt x="159" y="1656"/>
                  </a:moveTo>
                  <a:lnTo>
                    <a:pt x="202" y="1704"/>
                  </a:lnTo>
                  <a:lnTo>
                    <a:pt x="238" y="1744"/>
                  </a:lnTo>
                  <a:lnTo>
                    <a:pt x="251" y="1760"/>
                  </a:lnTo>
                  <a:lnTo>
                    <a:pt x="260" y="1773"/>
                  </a:lnTo>
                  <a:lnTo>
                    <a:pt x="266" y="1782"/>
                  </a:lnTo>
                  <a:lnTo>
                    <a:pt x="267" y="1787"/>
                  </a:lnTo>
                  <a:lnTo>
                    <a:pt x="265" y="1787"/>
                  </a:lnTo>
                  <a:lnTo>
                    <a:pt x="263" y="1786"/>
                  </a:lnTo>
                  <a:lnTo>
                    <a:pt x="259" y="1785"/>
                  </a:lnTo>
                  <a:lnTo>
                    <a:pt x="255" y="1782"/>
                  </a:lnTo>
                  <a:lnTo>
                    <a:pt x="243" y="1772"/>
                  </a:lnTo>
                  <a:lnTo>
                    <a:pt x="228" y="1759"/>
                  </a:lnTo>
                  <a:lnTo>
                    <a:pt x="190" y="1723"/>
                  </a:lnTo>
                  <a:lnTo>
                    <a:pt x="145" y="1678"/>
                  </a:lnTo>
                  <a:lnTo>
                    <a:pt x="102" y="1630"/>
                  </a:lnTo>
                  <a:lnTo>
                    <a:pt x="66" y="1590"/>
                  </a:lnTo>
                  <a:lnTo>
                    <a:pt x="53" y="1572"/>
                  </a:lnTo>
                  <a:lnTo>
                    <a:pt x="43" y="1559"/>
                  </a:lnTo>
                  <a:lnTo>
                    <a:pt x="38" y="1551"/>
                  </a:lnTo>
                  <a:lnTo>
                    <a:pt x="37" y="1546"/>
                  </a:lnTo>
                  <a:lnTo>
                    <a:pt x="39" y="1545"/>
                  </a:lnTo>
                  <a:lnTo>
                    <a:pt x="41" y="1546"/>
                  </a:lnTo>
                  <a:lnTo>
                    <a:pt x="44" y="1549"/>
                  </a:lnTo>
                  <a:lnTo>
                    <a:pt x="49" y="1551"/>
                  </a:lnTo>
                  <a:lnTo>
                    <a:pt x="61" y="1560"/>
                  </a:lnTo>
                  <a:lnTo>
                    <a:pt x="76" y="1573"/>
                  </a:lnTo>
                  <a:lnTo>
                    <a:pt x="114" y="1610"/>
                  </a:lnTo>
                  <a:lnTo>
                    <a:pt x="159" y="1656"/>
                  </a:lnTo>
                  <a:close/>
                  <a:moveTo>
                    <a:pt x="340" y="1864"/>
                  </a:moveTo>
                  <a:lnTo>
                    <a:pt x="341" y="1863"/>
                  </a:lnTo>
                  <a:lnTo>
                    <a:pt x="345" y="1864"/>
                  </a:lnTo>
                  <a:lnTo>
                    <a:pt x="348" y="1866"/>
                  </a:lnTo>
                  <a:lnTo>
                    <a:pt x="353" y="1869"/>
                  </a:lnTo>
                  <a:lnTo>
                    <a:pt x="365" y="1879"/>
                  </a:lnTo>
                  <a:lnTo>
                    <a:pt x="381" y="1892"/>
                  </a:lnTo>
                  <a:lnTo>
                    <a:pt x="421" y="1930"/>
                  </a:lnTo>
                  <a:lnTo>
                    <a:pt x="469" y="1977"/>
                  </a:lnTo>
                  <a:lnTo>
                    <a:pt x="516" y="2027"/>
                  </a:lnTo>
                  <a:lnTo>
                    <a:pt x="553" y="2068"/>
                  </a:lnTo>
                  <a:lnTo>
                    <a:pt x="567" y="2085"/>
                  </a:lnTo>
                  <a:lnTo>
                    <a:pt x="578" y="2098"/>
                  </a:lnTo>
                  <a:lnTo>
                    <a:pt x="581" y="2103"/>
                  </a:lnTo>
                  <a:lnTo>
                    <a:pt x="583" y="2108"/>
                  </a:lnTo>
                  <a:lnTo>
                    <a:pt x="584" y="2111"/>
                  </a:lnTo>
                  <a:lnTo>
                    <a:pt x="584" y="2113"/>
                  </a:lnTo>
                  <a:lnTo>
                    <a:pt x="583" y="2113"/>
                  </a:lnTo>
                  <a:lnTo>
                    <a:pt x="581" y="2112"/>
                  </a:lnTo>
                  <a:lnTo>
                    <a:pt x="577" y="2111"/>
                  </a:lnTo>
                  <a:lnTo>
                    <a:pt x="572" y="2108"/>
                  </a:lnTo>
                  <a:lnTo>
                    <a:pt x="559" y="2098"/>
                  </a:lnTo>
                  <a:lnTo>
                    <a:pt x="543" y="2084"/>
                  </a:lnTo>
                  <a:lnTo>
                    <a:pt x="525" y="2068"/>
                  </a:lnTo>
                  <a:lnTo>
                    <a:pt x="503" y="2047"/>
                  </a:lnTo>
                  <a:lnTo>
                    <a:pt x="479" y="2025"/>
                  </a:lnTo>
                  <a:lnTo>
                    <a:pt x="456" y="2000"/>
                  </a:lnTo>
                  <a:lnTo>
                    <a:pt x="431" y="1974"/>
                  </a:lnTo>
                  <a:lnTo>
                    <a:pt x="408" y="1950"/>
                  </a:lnTo>
                  <a:lnTo>
                    <a:pt x="389" y="1927"/>
                  </a:lnTo>
                  <a:lnTo>
                    <a:pt x="372" y="1908"/>
                  </a:lnTo>
                  <a:lnTo>
                    <a:pt x="358" y="1891"/>
                  </a:lnTo>
                  <a:lnTo>
                    <a:pt x="348" y="1878"/>
                  </a:lnTo>
                  <a:lnTo>
                    <a:pt x="343" y="1872"/>
                  </a:lnTo>
                  <a:lnTo>
                    <a:pt x="341" y="1868"/>
                  </a:lnTo>
                  <a:lnTo>
                    <a:pt x="340" y="1866"/>
                  </a:lnTo>
                  <a:lnTo>
                    <a:pt x="340" y="1864"/>
                  </a:lnTo>
                  <a:close/>
                  <a:moveTo>
                    <a:pt x="500" y="1974"/>
                  </a:moveTo>
                  <a:lnTo>
                    <a:pt x="499" y="1974"/>
                  </a:lnTo>
                  <a:lnTo>
                    <a:pt x="496" y="1974"/>
                  </a:lnTo>
                  <a:lnTo>
                    <a:pt x="492" y="1972"/>
                  </a:lnTo>
                  <a:lnTo>
                    <a:pt x="488" y="1968"/>
                  </a:lnTo>
                  <a:lnTo>
                    <a:pt x="476" y="1960"/>
                  </a:lnTo>
                  <a:lnTo>
                    <a:pt x="461" y="1947"/>
                  </a:lnTo>
                  <a:lnTo>
                    <a:pt x="443" y="1931"/>
                  </a:lnTo>
                  <a:lnTo>
                    <a:pt x="422" y="1911"/>
                  </a:lnTo>
                  <a:lnTo>
                    <a:pt x="400" y="1890"/>
                  </a:lnTo>
                  <a:lnTo>
                    <a:pt x="376" y="1866"/>
                  </a:lnTo>
                  <a:lnTo>
                    <a:pt x="353" y="1841"/>
                  </a:lnTo>
                  <a:lnTo>
                    <a:pt x="332" y="1817"/>
                  </a:lnTo>
                  <a:lnTo>
                    <a:pt x="312" y="1796"/>
                  </a:lnTo>
                  <a:lnTo>
                    <a:pt x="296" y="1776"/>
                  </a:lnTo>
                  <a:lnTo>
                    <a:pt x="283" y="1760"/>
                  </a:lnTo>
                  <a:lnTo>
                    <a:pt x="273" y="1747"/>
                  </a:lnTo>
                  <a:lnTo>
                    <a:pt x="268" y="1737"/>
                  </a:lnTo>
                  <a:lnTo>
                    <a:pt x="267" y="1733"/>
                  </a:lnTo>
                  <a:lnTo>
                    <a:pt x="268" y="1733"/>
                  </a:lnTo>
                  <a:lnTo>
                    <a:pt x="270" y="1733"/>
                  </a:lnTo>
                  <a:lnTo>
                    <a:pt x="274" y="1735"/>
                  </a:lnTo>
                  <a:lnTo>
                    <a:pt x="279" y="1739"/>
                  </a:lnTo>
                  <a:lnTo>
                    <a:pt x="291" y="1747"/>
                  </a:lnTo>
                  <a:lnTo>
                    <a:pt x="306" y="1761"/>
                  </a:lnTo>
                  <a:lnTo>
                    <a:pt x="345" y="1797"/>
                  </a:lnTo>
                  <a:lnTo>
                    <a:pt x="390" y="1843"/>
                  </a:lnTo>
                  <a:lnTo>
                    <a:pt x="435" y="1891"/>
                  </a:lnTo>
                  <a:lnTo>
                    <a:pt x="471" y="1931"/>
                  </a:lnTo>
                  <a:lnTo>
                    <a:pt x="484" y="1947"/>
                  </a:lnTo>
                  <a:lnTo>
                    <a:pt x="494" y="1960"/>
                  </a:lnTo>
                  <a:lnTo>
                    <a:pt x="497" y="1965"/>
                  </a:lnTo>
                  <a:lnTo>
                    <a:pt x="499" y="1969"/>
                  </a:lnTo>
                  <a:lnTo>
                    <a:pt x="500" y="1972"/>
                  </a:lnTo>
                  <a:lnTo>
                    <a:pt x="500" y="1974"/>
                  </a:lnTo>
                  <a:close/>
                  <a:moveTo>
                    <a:pt x="310" y="1741"/>
                  </a:moveTo>
                  <a:lnTo>
                    <a:pt x="288" y="1717"/>
                  </a:lnTo>
                  <a:lnTo>
                    <a:pt x="268" y="1694"/>
                  </a:lnTo>
                  <a:lnTo>
                    <a:pt x="250" y="1674"/>
                  </a:lnTo>
                  <a:lnTo>
                    <a:pt x="234" y="1655"/>
                  </a:lnTo>
                  <a:lnTo>
                    <a:pt x="221" y="1639"/>
                  </a:lnTo>
                  <a:lnTo>
                    <a:pt x="213" y="1626"/>
                  </a:lnTo>
                  <a:lnTo>
                    <a:pt x="210" y="1622"/>
                  </a:lnTo>
                  <a:lnTo>
                    <a:pt x="207" y="1618"/>
                  </a:lnTo>
                  <a:lnTo>
                    <a:pt x="206" y="1615"/>
                  </a:lnTo>
                  <a:lnTo>
                    <a:pt x="206" y="1613"/>
                  </a:lnTo>
                  <a:lnTo>
                    <a:pt x="207" y="1613"/>
                  </a:lnTo>
                  <a:lnTo>
                    <a:pt x="210" y="1613"/>
                  </a:lnTo>
                  <a:lnTo>
                    <a:pt x="213" y="1615"/>
                  </a:lnTo>
                  <a:lnTo>
                    <a:pt x="218" y="1618"/>
                  </a:lnTo>
                  <a:lnTo>
                    <a:pt x="229" y="1626"/>
                  </a:lnTo>
                  <a:lnTo>
                    <a:pt x="244" y="1639"/>
                  </a:lnTo>
                  <a:lnTo>
                    <a:pt x="281" y="1674"/>
                  </a:lnTo>
                  <a:lnTo>
                    <a:pt x="324" y="1718"/>
                  </a:lnTo>
                  <a:lnTo>
                    <a:pt x="367" y="1763"/>
                  </a:lnTo>
                  <a:lnTo>
                    <a:pt x="401" y="1803"/>
                  </a:lnTo>
                  <a:lnTo>
                    <a:pt x="414" y="1818"/>
                  </a:lnTo>
                  <a:lnTo>
                    <a:pt x="422" y="1831"/>
                  </a:lnTo>
                  <a:lnTo>
                    <a:pt x="426" y="1837"/>
                  </a:lnTo>
                  <a:lnTo>
                    <a:pt x="428" y="1840"/>
                  </a:lnTo>
                  <a:lnTo>
                    <a:pt x="429" y="1843"/>
                  </a:lnTo>
                  <a:lnTo>
                    <a:pt x="429" y="1845"/>
                  </a:lnTo>
                  <a:lnTo>
                    <a:pt x="428" y="1845"/>
                  </a:lnTo>
                  <a:lnTo>
                    <a:pt x="426" y="1844"/>
                  </a:lnTo>
                  <a:lnTo>
                    <a:pt x="422" y="1843"/>
                  </a:lnTo>
                  <a:lnTo>
                    <a:pt x="418" y="1840"/>
                  </a:lnTo>
                  <a:lnTo>
                    <a:pt x="406" y="1831"/>
                  </a:lnTo>
                  <a:lnTo>
                    <a:pt x="391" y="1819"/>
                  </a:lnTo>
                  <a:lnTo>
                    <a:pt x="374" y="1803"/>
                  </a:lnTo>
                  <a:lnTo>
                    <a:pt x="354" y="1785"/>
                  </a:lnTo>
                  <a:lnTo>
                    <a:pt x="333" y="1763"/>
                  </a:lnTo>
                  <a:lnTo>
                    <a:pt x="310" y="1741"/>
                  </a:lnTo>
                  <a:close/>
                  <a:moveTo>
                    <a:pt x="271" y="1603"/>
                  </a:moveTo>
                  <a:lnTo>
                    <a:pt x="312" y="1647"/>
                  </a:lnTo>
                  <a:lnTo>
                    <a:pt x="345" y="1685"/>
                  </a:lnTo>
                  <a:lnTo>
                    <a:pt x="356" y="1700"/>
                  </a:lnTo>
                  <a:lnTo>
                    <a:pt x="365" y="1713"/>
                  </a:lnTo>
                  <a:lnTo>
                    <a:pt x="368" y="1717"/>
                  </a:lnTo>
                  <a:lnTo>
                    <a:pt x="369" y="1721"/>
                  </a:lnTo>
                  <a:lnTo>
                    <a:pt x="370" y="1723"/>
                  </a:lnTo>
                  <a:lnTo>
                    <a:pt x="370" y="1726"/>
                  </a:lnTo>
                  <a:lnTo>
                    <a:pt x="369" y="1726"/>
                  </a:lnTo>
                  <a:lnTo>
                    <a:pt x="367" y="1726"/>
                  </a:lnTo>
                  <a:lnTo>
                    <a:pt x="364" y="1723"/>
                  </a:lnTo>
                  <a:lnTo>
                    <a:pt x="360" y="1721"/>
                  </a:lnTo>
                  <a:lnTo>
                    <a:pt x="349" y="1713"/>
                  </a:lnTo>
                  <a:lnTo>
                    <a:pt x="335" y="1701"/>
                  </a:lnTo>
                  <a:lnTo>
                    <a:pt x="318" y="1686"/>
                  </a:lnTo>
                  <a:lnTo>
                    <a:pt x="299" y="1667"/>
                  </a:lnTo>
                  <a:lnTo>
                    <a:pt x="279" y="1648"/>
                  </a:lnTo>
                  <a:lnTo>
                    <a:pt x="257" y="1625"/>
                  </a:lnTo>
                  <a:lnTo>
                    <a:pt x="216" y="1581"/>
                  </a:lnTo>
                  <a:lnTo>
                    <a:pt x="184" y="1543"/>
                  </a:lnTo>
                  <a:lnTo>
                    <a:pt x="172" y="1527"/>
                  </a:lnTo>
                  <a:lnTo>
                    <a:pt x="163" y="1515"/>
                  </a:lnTo>
                  <a:lnTo>
                    <a:pt x="160" y="1511"/>
                  </a:lnTo>
                  <a:lnTo>
                    <a:pt x="159" y="1506"/>
                  </a:lnTo>
                  <a:lnTo>
                    <a:pt x="158" y="1503"/>
                  </a:lnTo>
                  <a:lnTo>
                    <a:pt x="158" y="1502"/>
                  </a:lnTo>
                  <a:lnTo>
                    <a:pt x="159" y="1501"/>
                  </a:lnTo>
                  <a:lnTo>
                    <a:pt x="161" y="1502"/>
                  </a:lnTo>
                  <a:lnTo>
                    <a:pt x="164" y="1503"/>
                  </a:lnTo>
                  <a:lnTo>
                    <a:pt x="169" y="1506"/>
                  </a:lnTo>
                  <a:lnTo>
                    <a:pt x="179" y="1515"/>
                  </a:lnTo>
                  <a:lnTo>
                    <a:pt x="193" y="1527"/>
                  </a:lnTo>
                  <a:lnTo>
                    <a:pt x="229" y="1560"/>
                  </a:lnTo>
                  <a:lnTo>
                    <a:pt x="271" y="1603"/>
                  </a:lnTo>
                  <a:close/>
                  <a:moveTo>
                    <a:pt x="546" y="1925"/>
                  </a:moveTo>
                  <a:lnTo>
                    <a:pt x="524" y="1901"/>
                  </a:lnTo>
                  <a:lnTo>
                    <a:pt x="502" y="1879"/>
                  </a:lnTo>
                  <a:lnTo>
                    <a:pt x="484" y="1858"/>
                  </a:lnTo>
                  <a:lnTo>
                    <a:pt x="468" y="1839"/>
                  </a:lnTo>
                  <a:lnTo>
                    <a:pt x="456" y="1824"/>
                  </a:lnTo>
                  <a:lnTo>
                    <a:pt x="446" y="1811"/>
                  </a:lnTo>
                  <a:lnTo>
                    <a:pt x="443" y="1805"/>
                  </a:lnTo>
                  <a:lnTo>
                    <a:pt x="441" y="1802"/>
                  </a:lnTo>
                  <a:lnTo>
                    <a:pt x="440" y="1799"/>
                  </a:lnTo>
                  <a:lnTo>
                    <a:pt x="441" y="1797"/>
                  </a:lnTo>
                  <a:lnTo>
                    <a:pt x="442" y="1797"/>
                  </a:lnTo>
                  <a:lnTo>
                    <a:pt x="444" y="1797"/>
                  </a:lnTo>
                  <a:lnTo>
                    <a:pt x="447" y="1799"/>
                  </a:lnTo>
                  <a:lnTo>
                    <a:pt x="451" y="1801"/>
                  </a:lnTo>
                  <a:lnTo>
                    <a:pt x="463" y="1811"/>
                  </a:lnTo>
                  <a:lnTo>
                    <a:pt x="478" y="1823"/>
                  </a:lnTo>
                  <a:lnTo>
                    <a:pt x="516" y="1857"/>
                  </a:lnTo>
                  <a:lnTo>
                    <a:pt x="560" y="1901"/>
                  </a:lnTo>
                  <a:lnTo>
                    <a:pt x="604" y="1947"/>
                  </a:lnTo>
                  <a:lnTo>
                    <a:pt x="638" y="1986"/>
                  </a:lnTo>
                  <a:lnTo>
                    <a:pt x="651" y="2002"/>
                  </a:lnTo>
                  <a:lnTo>
                    <a:pt x="661" y="2015"/>
                  </a:lnTo>
                  <a:lnTo>
                    <a:pt x="664" y="2019"/>
                  </a:lnTo>
                  <a:lnTo>
                    <a:pt x="666" y="2023"/>
                  </a:lnTo>
                  <a:lnTo>
                    <a:pt x="666" y="2027"/>
                  </a:lnTo>
                  <a:lnTo>
                    <a:pt x="666" y="2028"/>
                  </a:lnTo>
                  <a:lnTo>
                    <a:pt x="665" y="2029"/>
                  </a:lnTo>
                  <a:lnTo>
                    <a:pt x="663" y="2029"/>
                  </a:lnTo>
                  <a:lnTo>
                    <a:pt x="660" y="2027"/>
                  </a:lnTo>
                  <a:lnTo>
                    <a:pt x="654" y="2023"/>
                  </a:lnTo>
                  <a:lnTo>
                    <a:pt x="644" y="2015"/>
                  </a:lnTo>
                  <a:lnTo>
                    <a:pt x="628" y="2003"/>
                  </a:lnTo>
                  <a:lnTo>
                    <a:pt x="610" y="1988"/>
                  </a:lnTo>
                  <a:lnTo>
                    <a:pt x="591" y="1968"/>
                  </a:lnTo>
                  <a:lnTo>
                    <a:pt x="569" y="1948"/>
                  </a:lnTo>
                  <a:lnTo>
                    <a:pt x="546" y="1925"/>
                  </a:lnTo>
                  <a:close/>
                  <a:moveTo>
                    <a:pt x="216" y="1519"/>
                  </a:moveTo>
                  <a:lnTo>
                    <a:pt x="196" y="1497"/>
                  </a:lnTo>
                  <a:lnTo>
                    <a:pt x="177" y="1476"/>
                  </a:lnTo>
                  <a:lnTo>
                    <a:pt x="160" y="1457"/>
                  </a:lnTo>
                  <a:lnTo>
                    <a:pt x="146" y="1440"/>
                  </a:lnTo>
                  <a:lnTo>
                    <a:pt x="135" y="1424"/>
                  </a:lnTo>
                  <a:lnTo>
                    <a:pt x="126" y="1413"/>
                  </a:lnTo>
                  <a:lnTo>
                    <a:pt x="123" y="1408"/>
                  </a:lnTo>
                  <a:lnTo>
                    <a:pt x="122" y="1404"/>
                  </a:lnTo>
                  <a:lnTo>
                    <a:pt x="121" y="1402"/>
                  </a:lnTo>
                  <a:lnTo>
                    <a:pt x="121" y="1400"/>
                  </a:lnTo>
                  <a:lnTo>
                    <a:pt x="122" y="1400"/>
                  </a:lnTo>
                  <a:lnTo>
                    <a:pt x="124" y="1400"/>
                  </a:lnTo>
                  <a:lnTo>
                    <a:pt x="128" y="1402"/>
                  </a:lnTo>
                  <a:lnTo>
                    <a:pt x="132" y="1404"/>
                  </a:lnTo>
                  <a:lnTo>
                    <a:pt x="143" y="1412"/>
                  </a:lnTo>
                  <a:lnTo>
                    <a:pt x="156" y="1423"/>
                  </a:lnTo>
                  <a:lnTo>
                    <a:pt x="190" y="1456"/>
                  </a:lnTo>
                  <a:lnTo>
                    <a:pt x="230" y="1497"/>
                  </a:lnTo>
                  <a:lnTo>
                    <a:pt x="269" y="1539"/>
                  </a:lnTo>
                  <a:lnTo>
                    <a:pt x="300" y="1576"/>
                  </a:lnTo>
                  <a:lnTo>
                    <a:pt x="312" y="1591"/>
                  </a:lnTo>
                  <a:lnTo>
                    <a:pt x="320" y="1603"/>
                  </a:lnTo>
                  <a:lnTo>
                    <a:pt x="323" y="1607"/>
                  </a:lnTo>
                  <a:lnTo>
                    <a:pt x="325" y="1611"/>
                  </a:lnTo>
                  <a:lnTo>
                    <a:pt x="325" y="1613"/>
                  </a:lnTo>
                  <a:lnTo>
                    <a:pt x="325" y="1615"/>
                  </a:lnTo>
                  <a:lnTo>
                    <a:pt x="324" y="1615"/>
                  </a:lnTo>
                  <a:lnTo>
                    <a:pt x="322" y="1615"/>
                  </a:lnTo>
                  <a:lnTo>
                    <a:pt x="319" y="1614"/>
                  </a:lnTo>
                  <a:lnTo>
                    <a:pt x="314" y="1611"/>
                  </a:lnTo>
                  <a:lnTo>
                    <a:pt x="304" y="1604"/>
                  </a:lnTo>
                  <a:lnTo>
                    <a:pt x="291" y="1592"/>
                  </a:lnTo>
                  <a:lnTo>
                    <a:pt x="274" y="1578"/>
                  </a:lnTo>
                  <a:lnTo>
                    <a:pt x="256" y="1560"/>
                  </a:lnTo>
                  <a:lnTo>
                    <a:pt x="237" y="1541"/>
                  </a:lnTo>
                  <a:lnTo>
                    <a:pt x="216" y="1519"/>
                  </a:lnTo>
                  <a:close/>
                  <a:moveTo>
                    <a:pt x="508" y="1784"/>
                  </a:moveTo>
                  <a:lnTo>
                    <a:pt x="549" y="1828"/>
                  </a:lnTo>
                  <a:lnTo>
                    <a:pt x="581" y="1866"/>
                  </a:lnTo>
                  <a:lnTo>
                    <a:pt x="594" y="1882"/>
                  </a:lnTo>
                  <a:lnTo>
                    <a:pt x="603" y="1894"/>
                  </a:lnTo>
                  <a:lnTo>
                    <a:pt x="606" y="1898"/>
                  </a:lnTo>
                  <a:lnTo>
                    <a:pt x="607" y="1903"/>
                  </a:lnTo>
                  <a:lnTo>
                    <a:pt x="608" y="1906"/>
                  </a:lnTo>
                  <a:lnTo>
                    <a:pt x="608" y="1907"/>
                  </a:lnTo>
                  <a:lnTo>
                    <a:pt x="607" y="1908"/>
                  </a:lnTo>
                  <a:lnTo>
                    <a:pt x="605" y="1907"/>
                  </a:lnTo>
                  <a:lnTo>
                    <a:pt x="600" y="1906"/>
                  </a:lnTo>
                  <a:lnTo>
                    <a:pt x="596" y="1903"/>
                  </a:lnTo>
                  <a:lnTo>
                    <a:pt x="585" y="1895"/>
                  </a:lnTo>
                  <a:lnTo>
                    <a:pt x="571" y="1883"/>
                  </a:lnTo>
                  <a:lnTo>
                    <a:pt x="554" y="1868"/>
                  </a:lnTo>
                  <a:lnTo>
                    <a:pt x="536" y="1850"/>
                  </a:lnTo>
                  <a:lnTo>
                    <a:pt x="514" y="1830"/>
                  </a:lnTo>
                  <a:lnTo>
                    <a:pt x="492" y="1808"/>
                  </a:lnTo>
                  <a:lnTo>
                    <a:pt x="471" y="1785"/>
                  </a:lnTo>
                  <a:lnTo>
                    <a:pt x="450" y="1763"/>
                  </a:lnTo>
                  <a:lnTo>
                    <a:pt x="433" y="1743"/>
                  </a:lnTo>
                  <a:lnTo>
                    <a:pt x="418" y="1726"/>
                  </a:lnTo>
                  <a:lnTo>
                    <a:pt x="406" y="1709"/>
                  </a:lnTo>
                  <a:lnTo>
                    <a:pt x="396" y="1698"/>
                  </a:lnTo>
                  <a:lnTo>
                    <a:pt x="394" y="1692"/>
                  </a:lnTo>
                  <a:lnTo>
                    <a:pt x="392" y="1689"/>
                  </a:lnTo>
                  <a:lnTo>
                    <a:pt x="391" y="1686"/>
                  </a:lnTo>
                  <a:lnTo>
                    <a:pt x="391" y="1683"/>
                  </a:lnTo>
                  <a:lnTo>
                    <a:pt x="392" y="1683"/>
                  </a:lnTo>
                  <a:lnTo>
                    <a:pt x="395" y="1683"/>
                  </a:lnTo>
                  <a:lnTo>
                    <a:pt x="399" y="1686"/>
                  </a:lnTo>
                  <a:lnTo>
                    <a:pt x="403" y="1688"/>
                  </a:lnTo>
                  <a:lnTo>
                    <a:pt x="414" y="1696"/>
                  </a:lnTo>
                  <a:lnTo>
                    <a:pt x="428" y="1708"/>
                  </a:lnTo>
                  <a:lnTo>
                    <a:pt x="464" y="1742"/>
                  </a:lnTo>
                  <a:lnTo>
                    <a:pt x="508" y="1784"/>
                  </a:lnTo>
                  <a:close/>
                  <a:moveTo>
                    <a:pt x="187" y="1422"/>
                  </a:moveTo>
                  <a:lnTo>
                    <a:pt x="168" y="1401"/>
                  </a:lnTo>
                  <a:lnTo>
                    <a:pt x="149" y="1380"/>
                  </a:lnTo>
                  <a:lnTo>
                    <a:pt x="133" y="1362"/>
                  </a:lnTo>
                  <a:lnTo>
                    <a:pt x="120" y="1346"/>
                  </a:lnTo>
                  <a:lnTo>
                    <a:pt x="109" y="1331"/>
                  </a:lnTo>
                  <a:lnTo>
                    <a:pt x="102" y="1319"/>
                  </a:lnTo>
                  <a:lnTo>
                    <a:pt x="98" y="1314"/>
                  </a:lnTo>
                  <a:lnTo>
                    <a:pt x="97" y="1311"/>
                  </a:lnTo>
                  <a:lnTo>
                    <a:pt x="96" y="1308"/>
                  </a:lnTo>
                  <a:lnTo>
                    <a:pt x="96" y="1307"/>
                  </a:lnTo>
                  <a:lnTo>
                    <a:pt x="97" y="1306"/>
                  </a:lnTo>
                  <a:lnTo>
                    <a:pt x="99" y="1307"/>
                  </a:lnTo>
                  <a:lnTo>
                    <a:pt x="103" y="1308"/>
                  </a:lnTo>
                  <a:lnTo>
                    <a:pt x="107" y="1310"/>
                  </a:lnTo>
                  <a:lnTo>
                    <a:pt x="117" y="1318"/>
                  </a:lnTo>
                  <a:lnTo>
                    <a:pt x="130" y="1330"/>
                  </a:lnTo>
                  <a:lnTo>
                    <a:pt x="162" y="1360"/>
                  </a:lnTo>
                  <a:lnTo>
                    <a:pt x="201" y="1400"/>
                  </a:lnTo>
                  <a:lnTo>
                    <a:pt x="239" y="1441"/>
                  </a:lnTo>
                  <a:lnTo>
                    <a:pt x="268" y="1475"/>
                  </a:lnTo>
                  <a:lnTo>
                    <a:pt x="279" y="1490"/>
                  </a:lnTo>
                  <a:lnTo>
                    <a:pt x="286" y="1501"/>
                  </a:lnTo>
                  <a:lnTo>
                    <a:pt x="291" y="1510"/>
                  </a:lnTo>
                  <a:lnTo>
                    <a:pt x="292" y="1514"/>
                  </a:lnTo>
                  <a:lnTo>
                    <a:pt x="291" y="1514"/>
                  </a:lnTo>
                  <a:lnTo>
                    <a:pt x="288" y="1514"/>
                  </a:lnTo>
                  <a:lnTo>
                    <a:pt x="285" y="1513"/>
                  </a:lnTo>
                  <a:lnTo>
                    <a:pt x="281" y="1510"/>
                  </a:lnTo>
                  <a:lnTo>
                    <a:pt x="271" y="1502"/>
                  </a:lnTo>
                  <a:lnTo>
                    <a:pt x="258" y="1491"/>
                  </a:lnTo>
                  <a:lnTo>
                    <a:pt x="243" y="1477"/>
                  </a:lnTo>
                  <a:lnTo>
                    <a:pt x="226" y="1461"/>
                  </a:lnTo>
                  <a:lnTo>
                    <a:pt x="206" y="1443"/>
                  </a:lnTo>
                  <a:lnTo>
                    <a:pt x="187" y="1422"/>
                  </a:lnTo>
                  <a:close/>
                  <a:moveTo>
                    <a:pt x="451" y="1700"/>
                  </a:moveTo>
                  <a:lnTo>
                    <a:pt x="431" y="1678"/>
                  </a:lnTo>
                  <a:lnTo>
                    <a:pt x="411" y="1658"/>
                  </a:lnTo>
                  <a:lnTo>
                    <a:pt x="394" y="1638"/>
                  </a:lnTo>
                  <a:lnTo>
                    <a:pt x="380" y="1620"/>
                  </a:lnTo>
                  <a:lnTo>
                    <a:pt x="368" y="1606"/>
                  </a:lnTo>
                  <a:lnTo>
                    <a:pt x="361" y="1594"/>
                  </a:lnTo>
                  <a:lnTo>
                    <a:pt x="358" y="1589"/>
                  </a:lnTo>
                  <a:lnTo>
                    <a:pt x="355" y="1585"/>
                  </a:lnTo>
                  <a:lnTo>
                    <a:pt x="355" y="1582"/>
                  </a:lnTo>
                  <a:lnTo>
                    <a:pt x="355" y="1580"/>
                  </a:lnTo>
                  <a:lnTo>
                    <a:pt x="356" y="1580"/>
                  </a:lnTo>
                  <a:lnTo>
                    <a:pt x="359" y="1580"/>
                  </a:lnTo>
                  <a:lnTo>
                    <a:pt x="362" y="1582"/>
                  </a:lnTo>
                  <a:lnTo>
                    <a:pt x="366" y="1584"/>
                  </a:lnTo>
                  <a:lnTo>
                    <a:pt x="377" y="1592"/>
                  </a:lnTo>
                  <a:lnTo>
                    <a:pt x="391" y="1604"/>
                  </a:lnTo>
                  <a:lnTo>
                    <a:pt x="424" y="1635"/>
                  </a:lnTo>
                  <a:lnTo>
                    <a:pt x="465" y="1676"/>
                  </a:lnTo>
                  <a:lnTo>
                    <a:pt x="505" y="1719"/>
                  </a:lnTo>
                  <a:lnTo>
                    <a:pt x="537" y="1756"/>
                  </a:lnTo>
                  <a:lnTo>
                    <a:pt x="549" y="1771"/>
                  </a:lnTo>
                  <a:lnTo>
                    <a:pt x="557" y="1783"/>
                  </a:lnTo>
                  <a:lnTo>
                    <a:pt x="560" y="1787"/>
                  </a:lnTo>
                  <a:lnTo>
                    <a:pt x="562" y="1790"/>
                  </a:lnTo>
                  <a:lnTo>
                    <a:pt x="563" y="1794"/>
                  </a:lnTo>
                  <a:lnTo>
                    <a:pt x="563" y="1796"/>
                  </a:lnTo>
                  <a:lnTo>
                    <a:pt x="562" y="1796"/>
                  </a:lnTo>
                  <a:lnTo>
                    <a:pt x="559" y="1796"/>
                  </a:lnTo>
                  <a:lnTo>
                    <a:pt x="556" y="1795"/>
                  </a:lnTo>
                  <a:lnTo>
                    <a:pt x="552" y="1791"/>
                  </a:lnTo>
                  <a:lnTo>
                    <a:pt x="541" y="1784"/>
                  </a:lnTo>
                  <a:lnTo>
                    <a:pt x="527" y="1772"/>
                  </a:lnTo>
                  <a:lnTo>
                    <a:pt x="511" y="1758"/>
                  </a:lnTo>
                  <a:lnTo>
                    <a:pt x="492" y="1741"/>
                  </a:lnTo>
                  <a:lnTo>
                    <a:pt x="472" y="1721"/>
                  </a:lnTo>
                  <a:lnTo>
                    <a:pt x="451" y="1700"/>
                  </a:lnTo>
                  <a:close/>
                  <a:moveTo>
                    <a:pt x="170" y="1333"/>
                  </a:moveTo>
                  <a:lnTo>
                    <a:pt x="151" y="1312"/>
                  </a:lnTo>
                  <a:lnTo>
                    <a:pt x="134" y="1293"/>
                  </a:lnTo>
                  <a:lnTo>
                    <a:pt x="118" y="1276"/>
                  </a:lnTo>
                  <a:lnTo>
                    <a:pt x="105" y="1259"/>
                  </a:lnTo>
                  <a:lnTo>
                    <a:pt x="95" y="1245"/>
                  </a:lnTo>
                  <a:lnTo>
                    <a:pt x="88" y="1235"/>
                  </a:lnTo>
                  <a:lnTo>
                    <a:pt x="85" y="1229"/>
                  </a:lnTo>
                  <a:lnTo>
                    <a:pt x="83" y="1226"/>
                  </a:lnTo>
                  <a:lnTo>
                    <a:pt x="82" y="1224"/>
                  </a:lnTo>
                  <a:lnTo>
                    <a:pt x="83" y="1222"/>
                  </a:lnTo>
                  <a:lnTo>
                    <a:pt x="84" y="1222"/>
                  </a:lnTo>
                  <a:lnTo>
                    <a:pt x="87" y="1222"/>
                  </a:lnTo>
                  <a:lnTo>
                    <a:pt x="90" y="1223"/>
                  </a:lnTo>
                  <a:lnTo>
                    <a:pt x="93" y="1225"/>
                  </a:lnTo>
                  <a:lnTo>
                    <a:pt x="103" y="1232"/>
                  </a:lnTo>
                  <a:lnTo>
                    <a:pt x="116" y="1243"/>
                  </a:lnTo>
                  <a:lnTo>
                    <a:pt x="146" y="1272"/>
                  </a:lnTo>
                  <a:lnTo>
                    <a:pt x="184" y="1310"/>
                  </a:lnTo>
                  <a:lnTo>
                    <a:pt x="219" y="1350"/>
                  </a:lnTo>
                  <a:lnTo>
                    <a:pt x="247" y="1385"/>
                  </a:lnTo>
                  <a:lnTo>
                    <a:pt x="258" y="1397"/>
                  </a:lnTo>
                  <a:lnTo>
                    <a:pt x="266" y="1409"/>
                  </a:lnTo>
                  <a:lnTo>
                    <a:pt x="268" y="1414"/>
                  </a:lnTo>
                  <a:lnTo>
                    <a:pt x="270" y="1417"/>
                  </a:lnTo>
                  <a:lnTo>
                    <a:pt x="270" y="1420"/>
                  </a:lnTo>
                  <a:lnTo>
                    <a:pt x="270" y="1421"/>
                  </a:lnTo>
                  <a:lnTo>
                    <a:pt x="269" y="1422"/>
                  </a:lnTo>
                  <a:lnTo>
                    <a:pt x="267" y="1421"/>
                  </a:lnTo>
                  <a:lnTo>
                    <a:pt x="264" y="1420"/>
                  </a:lnTo>
                  <a:lnTo>
                    <a:pt x="260" y="1418"/>
                  </a:lnTo>
                  <a:lnTo>
                    <a:pt x="251" y="1410"/>
                  </a:lnTo>
                  <a:lnTo>
                    <a:pt x="238" y="1400"/>
                  </a:lnTo>
                  <a:lnTo>
                    <a:pt x="206" y="1371"/>
                  </a:lnTo>
                  <a:lnTo>
                    <a:pt x="170" y="1333"/>
                  </a:lnTo>
                  <a:close/>
                  <a:moveTo>
                    <a:pt x="422" y="1600"/>
                  </a:moveTo>
                  <a:lnTo>
                    <a:pt x="403" y="1580"/>
                  </a:lnTo>
                  <a:lnTo>
                    <a:pt x="384" y="1559"/>
                  </a:lnTo>
                  <a:lnTo>
                    <a:pt x="368" y="1541"/>
                  </a:lnTo>
                  <a:lnTo>
                    <a:pt x="354" y="1524"/>
                  </a:lnTo>
                  <a:lnTo>
                    <a:pt x="343" y="1510"/>
                  </a:lnTo>
                  <a:lnTo>
                    <a:pt x="335" y="1498"/>
                  </a:lnTo>
                  <a:lnTo>
                    <a:pt x="333" y="1494"/>
                  </a:lnTo>
                  <a:lnTo>
                    <a:pt x="331" y="1489"/>
                  </a:lnTo>
                  <a:lnTo>
                    <a:pt x="331" y="1487"/>
                  </a:lnTo>
                  <a:lnTo>
                    <a:pt x="331" y="1485"/>
                  </a:lnTo>
                  <a:lnTo>
                    <a:pt x="332" y="1485"/>
                  </a:lnTo>
                  <a:lnTo>
                    <a:pt x="334" y="1485"/>
                  </a:lnTo>
                  <a:lnTo>
                    <a:pt x="337" y="1486"/>
                  </a:lnTo>
                  <a:lnTo>
                    <a:pt x="341" y="1488"/>
                  </a:lnTo>
                  <a:lnTo>
                    <a:pt x="352" y="1496"/>
                  </a:lnTo>
                  <a:lnTo>
                    <a:pt x="365" y="1506"/>
                  </a:lnTo>
                  <a:lnTo>
                    <a:pt x="380" y="1521"/>
                  </a:lnTo>
                  <a:lnTo>
                    <a:pt x="399" y="1538"/>
                  </a:lnTo>
                  <a:lnTo>
                    <a:pt x="417" y="1556"/>
                  </a:lnTo>
                  <a:lnTo>
                    <a:pt x="437" y="1577"/>
                  </a:lnTo>
                  <a:lnTo>
                    <a:pt x="475" y="1618"/>
                  </a:lnTo>
                  <a:lnTo>
                    <a:pt x="505" y="1653"/>
                  </a:lnTo>
                  <a:lnTo>
                    <a:pt x="516" y="1667"/>
                  </a:lnTo>
                  <a:lnTo>
                    <a:pt x="524" y="1679"/>
                  </a:lnTo>
                  <a:lnTo>
                    <a:pt x="527" y="1683"/>
                  </a:lnTo>
                  <a:lnTo>
                    <a:pt x="528" y="1688"/>
                  </a:lnTo>
                  <a:lnTo>
                    <a:pt x="529" y="1690"/>
                  </a:lnTo>
                  <a:lnTo>
                    <a:pt x="529" y="1692"/>
                  </a:lnTo>
                  <a:lnTo>
                    <a:pt x="528" y="1692"/>
                  </a:lnTo>
                  <a:lnTo>
                    <a:pt x="526" y="1692"/>
                  </a:lnTo>
                  <a:lnTo>
                    <a:pt x="523" y="1691"/>
                  </a:lnTo>
                  <a:lnTo>
                    <a:pt x="518" y="1689"/>
                  </a:lnTo>
                  <a:lnTo>
                    <a:pt x="508" y="1681"/>
                  </a:lnTo>
                  <a:lnTo>
                    <a:pt x="495" y="1671"/>
                  </a:lnTo>
                  <a:lnTo>
                    <a:pt x="479" y="1656"/>
                  </a:lnTo>
                  <a:lnTo>
                    <a:pt x="461" y="1640"/>
                  </a:lnTo>
                  <a:lnTo>
                    <a:pt x="443" y="1621"/>
                  </a:lnTo>
                  <a:lnTo>
                    <a:pt x="422" y="1600"/>
                  </a:lnTo>
                  <a:close/>
                  <a:moveTo>
                    <a:pt x="259" y="1337"/>
                  </a:moveTo>
                  <a:lnTo>
                    <a:pt x="258" y="1337"/>
                  </a:lnTo>
                  <a:lnTo>
                    <a:pt x="256" y="1337"/>
                  </a:lnTo>
                  <a:lnTo>
                    <a:pt x="254" y="1336"/>
                  </a:lnTo>
                  <a:lnTo>
                    <a:pt x="250" y="1334"/>
                  </a:lnTo>
                  <a:lnTo>
                    <a:pt x="241" y="1326"/>
                  </a:lnTo>
                  <a:lnTo>
                    <a:pt x="229" y="1317"/>
                  </a:lnTo>
                  <a:lnTo>
                    <a:pt x="214" y="1304"/>
                  </a:lnTo>
                  <a:lnTo>
                    <a:pt x="199" y="1288"/>
                  </a:lnTo>
                  <a:lnTo>
                    <a:pt x="182" y="1271"/>
                  </a:lnTo>
                  <a:lnTo>
                    <a:pt x="163" y="1252"/>
                  </a:lnTo>
                  <a:lnTo>
                    <a:pt x="145" y="1232"/>
                  </a:lnTo>
                  <a:lnTo>
                    <a:pt x="129" y="1214"/>
                  </a:lnTo>
                  <a:lnTo>
                    <a:pt x="115" y="1197"/>
                  </a:lnTo>
                  <a:lnTo>
                    <a:pt x="102" y="1181"/>
                  </a:lnTo>
                  <a:lnTo>
                    <a:pt x="92" y="1168"/>
                  </a:lnTo>
                  <a:lnTo>
                    <a:pt x="84" y="1157"/>
                  </a:lnTo>
                  <a:lnTo>
                    <a:pt x="81" y="1149"/>
                  </a:lnTo>
                  <a:lnTo>
                    <a:pt x="80" y="1145"/>
                  </a:lnTo>
                  <a:lnTo>
                    <a:pt x="81" y="1144"/>
                  </a:lnTo>
                  <a:lnTo>
                    <a:pt x="83" y="1144"/>
                  </a:lnTo>
                  <a:lnTo>
                    <a:pt x="87" y="1146"/>
                  </a:lnTo>
                  <a:lnTo>
                    <a:pt x="90" y="1148"/>
                  </a:lnTo>
                  <a:lnTo>
                    <a:pt x="99" y="1155"/>
                  </a:lnTo>
                  <a:lnTo>
                    <a:pt x="111" y="1164"/>
                  </a:lnTo>
                  <a:lnTo>
                    <a:pt x="142" y="1192"/>
                  </a:lnTo>
                  <a:lnTo>
                    <a:pt x="177" y="1229"/>
                  </a:lnTo>
                  <a:lnTo>
                    <a:pt x="212" y="1268"/>
                  </a:lnTo>
                  <a:lnTo>
                    <a:pt x="239" y="1300"/>
                  </a:lnTo>
                  <a:lnTo>
                    <a:pt x="248" y="1313"/>
                  </a:lnTo>
                  <a:lnTo>
                    <a:pt x="255" y="1324"/>
                  </a:lnTo>
                  <a:lnTo>
                    <a:pt x="259" y="1333"/>
                  </a:lnTo>
                  <a:lnTo>
                    <a:pt x="259" y="1337"/>
                  </a:lnTo>
                  <a:close/>
                  <a:moveTo>
                    <a:pt x="406" y="1510"/>
                  </a:moveTo>
                  <a:lnTo>
                    <a:pt x="387" y="1489"/>
                  </a:lnTo>
                  <a:lnTo>
                    <a:pt x="369" y="1470"/>
                  </a:lnTo>
                  <a:lnTo>
                    <a:pt x="353" y="1451"/>
                  </a:lnTo>
                  <a:lnTo>
                    <a:pt x="340" y="1435"/>
                  </a:lnTo>
                  <a:lnTo>
                    <a:pt x="329" y="1421"/>
                  </a:lnTo>
                  <a:lnTo>
                    <a:pt x="322" y="1410"/>
                  </a:lnTo>
                  <a:lnTo>
                    <a:pt x="320" y="1406"/>
                  </a:lnTo>
                  <a:lnTo>
                    <a:pt x="319" y="1403"/>
                  </a:lnTo>
                  <a:lnTo>
                    <a:pt x="318" y="1400"/>
                  </a:lnTo>
                  <a:lnTo>
                    <a:pt x="318" y="1399"/>
                  </a:lnTo>
                  <a:lnTo>
                    <a:pt x="319" y="1397"/>
                  </a:lnTo>
                  <a:lnTo>
                    <a:pt x="321" y="1397"/>
                  </a:lnTo>
                  <a:lnTo>
                    <a:pt x="324" y="1399"/>
                  </a:lnTo>
                  <a:lnTo>
                    <a:pt x="328" y="1401"/>
                  </a:lnTo>
                  <a:lnTo>
                    <a:pt x="338" y="1408"/>
                  </a:lnTo>
                  <a:lnTo>
                    <a:pt x="351" y="1419"/>
                  </a:lnTo>
                  <a:lnTo>
                    <a:pt x="382" y="1448"/>
                  </a:lnTo>
                  <a:lnTo>
                    <a:pt x="420" y="1486"/>
                  </a:lnTo>
                  <a:lnTo>
                    <a:pt x="457" y="1526"/>
                  </a:lnTo>
                  <a:lnTo>
                    <a:pt x="486" y="1559"/>
                  </a:lnTo>
                  <a:lnTo>
                    <a:pt x="496" y="1573"/>
                  </a:lnTo>
                  <a:lnTo>
                    <a:pt x="503" y="1585"/>
                  </a:lnTo>
                  <a:lnTo>
                    <a:pt x="506" y="1590"/>
                  </a:lnTo>
                  <a:lnTo>
                    <a:pt x="508" y="1593"/>
                  </a:lnTo>
                  <a:lnTo>
                    <a:pt x="509" y="1596"/>
                  </a:lnTo>
                  <a:lnTo>
                    <a:pt x="509" y="1597"/>
                  </a:lnTo>
                  <a:lnTo>
                    <a:pt x="506" y="1598"/>
                  </a:lnTo>
                  <a:lnTo>
                    <a:pt x="504" y="1598"/>
                  </a:lnTo>
                  <a:lnTo>
                    <a:pt x="502" y="1596"/>
                  </a:lnTo>
                  <a:lnTo>
                    <a:pt x="498" y="1594"/>
                  </a:lnTo>
                  <a:lnTo>
                    <a:pt x="488" y="1587"/>
                  </a:lnTo>
                  <a:lnTo>
                    <a:pt x="475" y="1577"/>
                  </a:lnTo>
                  <a:lnTo>
                    <a:pt x="460" y="1564"/>
                  </a:lnTo>
                  <a:lnTo>
                    <a:pt x="444" y="1548"/>
                  </a:lnTo>
                  <a:lnTo>
                    <a:pt x="426" y="1529"/>
                  </a:lnTo>
                  <a:lnTo>
                    <a:pt x="406" y="1510"/>
                  </a:lnTo>
                  <a:close/>
                  <a:moveTo>
                    <a:pt x="182" y="1156"/>
                  </a:moveTo>
                  <a:lnTo>
                    <a:pt x="215" y="1194"/>
                  </a:lnTo>
                  <a:lnTo>
                    <a:pt x="241" y="1225"/>
                  </a:lnTo>
                  <a:lnTo>
                    <a:pt x="250" y="1238"/>
                  </a:lnTo>
                  <a:lnTo>
                    <a:pt x="257" y="1249"/>
                  </a:lnTo>
                  <a:lnTo>
                    <a:pt x="260" y="1256"/>
                  </a:lnTo>
                  <a:lnTo>
                    <a:pt x="260" y="1259"/>
                  </a:lnTo>
                  <a:lnTo>
                    <a:pt x="259" y="1260"/>
                  </a:lnTo>
                  <a:lnTo>
                    <a:pt x="257" y="1260"/>
                  </a:lnTo>
                  <a:lnTo>
                    <a:pt x="255" y="1259"/>
                  </a:lnTo>
                  <a:lnTo>
                    <a:pt x="252" y="1257"/>
                  </a:lnTo>
                  <a:lnTo>
                    <a:pt x="242" y="1251"/>
                  </a:lnTo>
                  <a:lnTo>
                    <a:pt x="230" y="1241"/>
                  </a:lnTo>
                  <a:lnTo>
                    <a:pt x="217" y="1229"/>
                  </a:lnTo>
                  <a:lnTo>
                    <a:pt x="202" y="1214"/>
                  </a:lnTo>
                  <a:lnTo>
                    <a:pt x="185" y="1198"/>
                  </a:lnTo>
                  <a:lnTo>
                    <a:pt x="168" y="1178"/>
                  </a:lnTo>
                  <a:lnTo>
                    <a:pt x="150" y="1160"/>
                  </a:lnTo>
                  <a:lnTo>
                    <a:pt x="135" y="1142"/>
                  </a:lnTo>
                  <a:lnTo>
                    <a:pt x="121" y="1126"/>
                  </a:lnTo>
                  <a:lnTo>
                    <a:pt x="109" y="1110"/>
                  </a:lnTo>
                  <a:lnTo>
                    <a:pt x="99" y="1097"/>
                  </a:lnTo>
                  <a:lnTo>
                    <a:pt x="93" y="1087"/>
                  </a:lnTo>
                  <a:lnTo>
                    <a:pt x="89" y="1079"/>
                  </a:lnTo>
                  <a:lnTo>
                    <a:pt x="89" y="1075"/>
                  </a:lnTo>
                  <a:lnTo>
                    <a:pt x="90" y="1075"/>
                  </a:lnTo>
                  <a:lnTo>
                    <a:pt x="92" y="1075"/>
                  </a:lnTo>
                  <a:lnTo>
                    <a:pt x="95" y="1076"/>
                  </a:lnTo>
                  <a:lnTo>
                    <a:pt x="98" y="1078"/>
                  </a:lnTo>
                  <a:lnTo>
                    <a:pt x="107" y="1085"/>
                  </a:lnTo>
                  <a:lnTo>
                    <a:pt x="119" y="1094"/>
                  </a:lnTo>
                  <a:lnTo>
                    <a:pt x="148" y="1121"/>
                  </a:lnTo>
                  <a:lnTo>
                    <a:pt x="182" y="1156"/>
                  </a:lnTo>
                  <a:close/>
                  <a:moveTo>
                    <a:pt x="498" y="1511"/>
                  </a:moveTo>
                  <a:lnTo>
                    <a:pt x="497" y="1511"/>
                  </a:lnTo>
                  <a:lnTo>
                    <a:pt x="495" y="1511"/>
                  </a:lnTo>
                  <a:lnTo>
                    <a:pt x="492" y="1510"/>
                  </a:lnTo>
                  <a:lnTo>
                    <a:pt x="488" y="1508"/>
                  </a:lnTo>
                  <a:lnTo>
                    <a:pt x="478" y="1501"/>
                  </a:lnTo>
                  <a:lnTo>
                    <a:pt x="467" y="1490"/>
                  </a:lnTo>
                  <a:lnTo>
                    <a:pt x="452" y="1478"/>
                  </a:lnTo>
                  <a:lnTo>
                    <a:pt x="436" y="1463"/>
                  </a:lnTo>
                  <a:lnTo>
                    <a:pt x="418" y="1445"/>
                  </a:lnTo>
                  <a:lnTo>
                    <a:pt x="400" y="1427"/>
                  </a:lnTo>
                  <a:lnTo>
                    <a:pt x="365" y="1388"/>
                  </a:lnTo>
                  <a:lnTo>
                    <a:pt x="338" y="1355"/>
                  </a:lnTo>
                  <a:lnTo>
                    <a:pt x="327" y="1341"/>
                  </a:lnTo>
                  <a:lnTo>
                    <a:pt x="321" y="1331"/>
                  </a:lnTo>
                  <a:lnTo>
                    <a:pt x="318" y="1326"/>
                  </a:lnTo>
                  <a:lnTo>
                    <a:pt x="316" y="1323"/>
                  </a:lnTo>
                  <a:lnTo>
                    <a:pt x="315" y="1321"/>
                  </a:lnTo>
                  <a:lnTo>
                    <a:pt x="316" y="1319"/>
                  </a:lnTo>
                  <a:lnTo>
                    <a:pt x="318" y="1318"/>
                  </a:lnTo>
                  <a:lnTo>
                    <a:pt x="320" y="1319"/>
                  </a:lnTo>
                  <a:lnTo>
                    <a:pt x="322" y="1320"/>
                  </a:lnTo>
                  <a:lnTo>
                    <a:pt x="326" y="1322"/>
                  </a:lnTo>
                  <a:lnTo>
                    <a:pt x="336" y="1328"/>
                  </a:lnTo>
                  <a:lnTo>
                    <a:pt x="348" y="1338"/>
                  </a:lnTo>
                  <a:lnTo>
                    <a:pt x="362" y="1351"/>
                  </a:lnTo>
                  <a:lnTo>
                    <a:pt x="378" y="1366"/>
                  </a:lnTo>
                  <a:lnTo>
                    <a:pt x="396" y="1383"/>
                  </a:lnTo>
                  <a:lnTo>
                    <a:pt x="415" y="1403"/>
                  </a:lnTo>
                  <a:lnTo>
                    <a:pt x="449" y="1441"/>
                  </a:lnTo>
                  <a:lnTo>
                    <a:pt x="477" y="1474"/>
                  </a:lnTo>
                  <a:lnTo>
                    <a:pt x="487" y="1487"/>
                  </a:lnTo>
                  <a:lnTo>
                    <a:pt x="495" y="1498"/>
                  </a:lnTo>
                  <a:lnTo>
                    <a:pt x="497" y="1502"/>
                  </a:lnTo>
                  <a:lnTo>
                    <a:pt x="498" y="1506"/>
                  </a:lnTo>
                  <a:lnTo>
                    <a:pt x="499" y="1509"/>
                  </a:lnTo>
                  <a:lnTo>
                    <a:pt x="498" y="1511"/>
                  </a:lnTo>
                  <a:close/>
                  <a:moveTo>
                    <a:pt x="197" y="1090"/>
                  </a:moveTo>
                  <a:lnTo>
                    <a:pt x="228" y="1126"/>
                  </a:lnTo>
                  <a:lnTo>
                    <a:pt x="253" y="1157"/>
                  </a:lnTo>
                  <a:lnTo>
                    <a:pt x="263" y="1169"/>
                  </a:lnTo>
                  <a:lnTo>
                    <a:pt x="269" y="1178"/>
                  </a:lnTo>
                  <a:lnTo>
                    <a:pt x="272" y="1186"/>
                  </a:lnTo>
                  <a:lnTo>
                    <a:pt x="272" y="1190"/>
                  </a:lnTo>
                  <a:lnTo>
                    <a:pt x="271" y="1191"/>
                  </a:lnTo>
                  <a:lnTo>
                    <a:pt x="269" y="1190"/>
                  </a:lnTo>
                  <a:lnTo>
                    <a:pt x="267" y="1189"/>
                  </a:lnTo>
                  <a:lnTo>
                    <a:pt x="264" y="1187"/>
                  </a:lnTo>
                  <a:lnTo>
                    <a:pt x="254" y="1182"/>
                  </a:lnTo>
                  <a:lnTo>
                    <a:pt x="243" y="1172"/>
                  </a:lnTo>
                  <a:lnTo>
                    <a:pt x="230" y="1160"/>
                  </a:lnTo>
                  <a:lnTo>
                    <a:pt x="216" y="1146"/>
                  </a:lnTo>
                  <a:lnTo>
                    <a:pt x="200" y="1130"/>
                  </a:lnTo>
                  <a:lnTo>
                    <a:pt x="183" y="1113"/>
                  </a:lnTo>
                  <a:lnTo>
                    <a:pt x="166" y="1094"/>
                  </a:lnTo>
                  <a:lnTo>
                    <a:pt x="151" y="1077"/>
                  </a:lnTo>
                  <a:lnTo>
                    <a:pt x="138" y="1061"/>
                  </a:lnTo>
                  <a:lnTo>
                    <a:pt x="126" y="1047"/>
                  </a:lnTo>
                  <a:lnTo>
                    <a:pt x="118" y="1034"/>
                  </a:lnTo>
                  <a:lnTo>
                    <a:pt x="111" y="1024"/>
                  </a:lnTo>
                  <a:lnTo>
                    <a:pt x="108" y="1017"/>
                  </a:lnTo>
                  <a:lnTo>
                    <a:pt x="108" y="1013"/>
                  </a:lnTo>
                  <a:lnTo>
                    <a:pt x="109" y="1012"/>
                  </a:lnTo>
                  <a:lnTo>
                    <a:pt x="111" y="1012"/>
                  </a:lnTo>
                  <a:lnTo>
                    <a:pt x="114" y="1013"/>
                  </a:lnTo>
                  <a:lnTo>
                    <a:pt x="117" y="1015"/>
                  </a:lnTo>
                  <a:lnTo>
                    <a:pt x="125" y="1022"/>
                  </a:lnTo>
                  <a:lnTo>
                    <a:pt x="137" y="1031"/>
                  </a:lnTo>
                  <a:lnTo>
                    <a:pt x="164" y="1056"/>
                  </a:lnTo>
                  <a:lnTo>
                    <a:pt x="197" y="1090"/>
                  </a:lnTo>
                  <a:close/>
                  <a:moveTo>
                    <a:pt x="500" y="1431"/>
                  </a:moveTo>
                  <a:lnTo>
                    <a:pt x="499" y="1432"/>
                  </a:lnTo>
                  <a:lnTo>
                    <a:pt x="497" y="1432"/>
                  </a:lnTo>
                  <a:lnTo>
                    <a:pt x="495" y="1431"/>
                  </a:lnTo>
                  <a:lnTo>
                    <a:pt x="490" y="1429"/>
                  </a:lnTo>
                  <a:lnTo>
                    <a:pt x="482" y="1422"/>
                  </a:lnTo>
                  <a:lnTo>
                    <a:pt x="470" y="1413"/>
                  </a:lnTo>
                  <a:lnTo>
                    <a:pt x="456" y="1401"/>
                  </a:lnTo>
                  <a:lnTo>
                    <a:pt x="440" y="1387"/>
                  </a:lnTo>
                  <a:lnTo>
                    <a:pt x="423" y="1369"/>
                  </a:lnTo>
                  <a:lnTo>
                    <a:pt x="405" y="1351"/>
                  </a:lnTo>
                  <a:lnTo>
                    <a:pt x="388" y="1333"/>
                  </a:lnTo>
                  <a:lnTo>
                    <a:pt x="372" y="1314"/>
                  </a:lnTo>
                  <a:lnTo>
                    <a:pt x="358" y="1297"/>
                  </a:lnTo>
                  <a:lnTo>
                    <a:pt x="346" y="1282"/>
                  </a:lnTo>
                  <a:lnTo>
                    <a:pt x="336" y="1269"/>
                  </a:lnTo>
                  <a:lnTo>
                    <a:pt x="329" y="1258"/>
                  </a:lnTo>
                  <a:lnTo>
                    <a:pt x="327" y="1254"/>
                  </a:lnTo>
                  <a:lnTo>
                    <a:pt x="326" y="1251"/>
                  </a:lnTo>
                  <a:lnTo>
                    <a:pt x="325" y="1249"/>
                  </a:lnTo>
                  <a:lnTo>
                    <a:pt x="325" y="1246"/>
                  </a:lnTo>
                  <a:lnTo>
                    <a:pt x="326" y="1246"/>
                  </a:lnTo>
                  <a:lnTo>
                    <a:pt x="328" y="1246"/>
                  </a:lnTo>
                  <a:lnTo>
                    <a:pt x="332" y="1247"/>
                  </a:lnTo>
                  <a:lnTo>
                    <a:pt x="335" y="1250"/>
                  </a:lnTo>
                  <a:lnTo>
                    <a:pt x="345" y="1256"/>
                  </a:lnTo>
                  <a:lnTo>
                    <a:pt x="356" y="1266"/>
                  </a:lnTo>
                  <a:lnTo>
                    <a:pt x="386" y="1292"/>
                  </a:lnTo>
                  <a:lnTo>
                    <a:pt x="420" y="1327"/>
                  </a:lnTo>
                  <a:lnTo>
                    <a:pt x="454" y="1364"/>
                  </a:lnTo>
                  <a:lnTo>
                    <a:pt x="481" y="1396"/>
                  </a:lnTo>
                  <a:lnTo>
                    <a:pt x="489" y="1409"/>
                  </a:lnTo>
                  <a:lnTo>
                    <a:pt x="497" y="1419"/>
                  </a:lnTo>
                  <a:lnTo>
                    <a:pt x="500" y="1427"/>
                  </a:lnTo>
                  <a:lnTo>
                    <a:pt x="500" y="1431"/>
                  </a:lnTo>
                  <a:close/>
                  <a:moveTo>
                    <a:pt x="223" y="1032"/>
                  </a:moveTo>
                  <a:lnTo>
                    <a:pt x="253" y="1065"/>
                  </a:lnTo>
                  <a:lnTo>
                    <a:pt x="277" y="1094"/>
                  </a:lnTo>
                  <a:lnTo>
                    <a:pt x="285" y="1107"/>
                  </a:lnTo>
                  <a:lnTo>
                    <a:pt x="291" y="1117"/>
                  </a:lnTo>
                  <a:lnTo>
                    <a:pt x="295" y="1123"/>
                  </a:lnTo>
                  <a:lnTo>
                    <a:pt x="295" y="1128"/>
                  </a:lnTo>
                  <a:lnTo>
                    <a:pt x="294" y="1129"/>
                  </a:lnTo>
                  <a:lnTo>
                    <a:pt x="292" y="1128"/>
                  </a:lnTo>
                  <a:lnTo>
                    <a:pt x="289" y="1127"/>
                  </a:lnTo>
                  <a:lnTo>
                    <a:pt x="285" y="1126"/>
                  </a:lnTo>
                  <a:lnTo>
                    <a:pt x="278" y="1119"/>
                  </a:lnTo>
                  <a:lnTo>
                    <a:pt x="267" y="1110"/>
                  </a:lnTo>
                  <a:lnTo>
                    <a:pt x="254" y="1100"/>
                  </a:lnTo>
                  <a:lnTo>
                    <a:pt x="240" y="1086"/>
                  </a:lnTo>
                  <a:lnTo>
                    <a:pt x="225" y="1070"/>
                  </a:lnTo>
                  <a:lnTo>
                    <a:pt x="209" y="1054"/>
                  </a:lnTo>
                  <a:lnTo>
                    <a:pt x="192" y="1036"/>
                  </a:lnTo>
                  <a:lnTo>
                    <a:pt x="178" y="1020"/>
                  </a:lnTo>
                  <a:lnTo>
                    <a:pt x="165" y="1005"/>
                  </a:lnTo>
                  <a:lnTo>
                    <a:pt x="155" y="991"/>
                  </a:lnTo>
                  <a:lnTo>
                    <a:pt x="146" y="978"/>
                  </a:lnTo>
                  <a:lnTo>
                    <a:pt x="141" y="968"/>
                  </a:lnTo>
                  <a:lnTo>
                    <a:pt x="137" y="961"/>
                  </a:lnTo>
                  <a:lnTo>
                    <a:pt x="137" y="957"/>
                  </a:lnTo>
                  <a:lnTo>
                    <a:pt x="138" y="956"/>
                  </a:lnTo>
                  <a:lnTo>
                    <a:pt x="139" y="957"/>
                  </a:lnTo>
                  <a:lnTo>
                    <a:pt x="143" y="958"/>
                  </a:lnTo>
                  <a:lnTo>
                    <a:pt x="146" y="959"/>
                  </a:lnTo>
                  <a:lnTo>
                    <a:pt x="155" y="966"/>
                  </a:lnTo>
                  <a:lnTo>
                    <a:pt x="164" y="974"/>
                  </a:lnTo>
                  <a:lnTo>
                    <a:pt x="191" y="999"/>
                  </a:lnTo>
                  <a:lnTo>
                    <a:pt x="223" y="1032"/>
                  </a:lnTo>
                  <a:close/>
                  <a:moveTo>
                    <a:pt x="513" y="1360"/>
                  </a:moveTo>
                  <a:lnTo>
                    <a:pt x="512" y="1360"/>
                  </a:lnTo>
                  <a:lnTo>
                    <a:pt x="510" y="1360"/>
                  </a:lnTo>
                  <a:lnTo>
                    <a:pt x="508" y="1359"/>
                  </a:lnTo>
                  <a:lnTo>
                    <a:pt x="504" y="1356"/>
                  </a:lnTo>
                  <a:lnTo>
                    <a:pt x="495" y="1351"/>
                  </a:lnTo>
                  <a:lnTo>
                    <a:pt x="484" y="1341"/>
                  </a:lnTo>
                  <a:lnTo>
                    <a:pt x="470" y="1331"/>
                  </a:lnTo>
                  <a:lnTo>
                    <a:pt x="456" y="1317"/>
                  </a:lnTo>
                  <a:lnTo>
                    <a:pt x="438" y="1300"/>
                  </a:lnTo>
                  <a:lnTo>
                    <a:pt x="422" y="1282"/>
                  </a:lnTo>
                  <a:lnTo>
                    <a:pt x="405" y="1265"/>
                  </a:lnTo>
                  <a:lnTo>
                    <a:pt x="390" y="1247"/>
                  </a:lnTo>
                  <a:lnTo>
                    <a:pt x="377" y="1231"/>
                  </a:lnTo>
                  <a:lnTo>
                    <a:pt x="365" y="1216"/>
                  </a:lnTo>
                  <a:lnTo>
                    <a:pt x="356" y="1204"/>
                  </a:lnTo>
                  <a:lnTo>
                    <a:pt x="350" y="1194"/>
                  </a:lnTo>
                  <a:lnTo>
                    <a:pt x="346" y="1186"/>
                  </a:lnTo>
                  <a:lnTo>
                    <a:pt x="346" y="1183"/>
                  </a:lnTo>
                  <a:lnTo>
                    <a:pt x="347" y="1182"/>
                  </a:lnTo>
                  <a:lnTo>
                    <a:pt x="349" y="1182"/>
                  </a:lnTo>
                  <a:lnTo>
                    <a:pt x="352" y="1183"/>
                  </a:lnTo>
                  <a:lnTo>
                    <a:pt x="355" y="1185"/>
                  </a:lnTo>
                  <a:lnTo>
                    <a:pt x="364" y="1190"/>
                  </a:lnTo>
                  <a:lnTo>
                    <a:pt x="376" y="1200"/>
                  </a:lnTo>
                  <a:lnTo>
                    <a:pt x="404" y="1226"/>
                  </a:lnTo>
                  <a:lnTo>
                    <a:pt x="436" y="1259"/>
                  </a:lnTo>
                  <a:lnTo>
                    <a:pt x="469" y="1294"/>
                  </a:lnTo>
                  <a:lnTo>
                    <a:pt x="494" y="1325"/>
                  </a:lnTo>
                  <a:lnTo>
                    <a:pt x="503" y="1338"/>
                  </a:lnTo>
                  <a:lnTo>
                    <a:pt x="510" y="1348"/>
                  </a:lnTo>
                  <a:lnTo>
                    <a:pt x="513" y="1355"/>
                  </a:lnTo>
                  <a:lnTo>
                    <a:pt x="513" y="1360"/>
                  </a:lnTo>
                  <a:close/>
                  <a:moveTo>
                    <a:pt x="259" y="979"/>
                  </a:moveTo>
                  <a:lnTo>
                    <a:pt x="287" y="1011"/>
                  </a:lnTo>
                  <a:lnTo>
                    <a:pt x="310" y="1039"/>
                  </a:lnTo>
                  <a:lnTo>
                    <a:pt x="319" y="1051"/>
                  </a:lnTo>
                  <a:lnTo>
                    <a:pt x="324" y="1061"/>
                  </a:lnTo>
                  <a:lnTo>
                    <a:pt x="327" y="1067"/>
                  </a:lnTo>
                  <a:lnTo>
                    <a:pt x="327" y="1072"/>
                  </a:lnTo>
                  <a:lnTo>
                    <a:pt x="326" y="1073"/>
                  </a:lnTo>
                  <a:lnTo>
                    <a:pt x="324" y="1073"/>
                  </a:lnTo>
                  <a:lnTo>
                    <a:pt x="322" y="1072"/>
                  </a:lnTo>
                  <a:lnTo>
                    <a:pt x="319" y="1069"/>
                  </a:lnTo>
                  <a:lnTo>
                    <a:pt x="311" y="1064"/>
                  </a:lnTo>
                  <a:lnTo>
                    <a:pt x="300" y="1055"/>
                  </a:lnTo>
                  <a:lnTo>
                    <a:pt x="274" y="1033"/>
                  </a:lnTo>
                  <a:lnTo>
                    <a:pt x="245" y="1001"/>
                  </a:lnTo>
                  <a:lnTo>
                    <a:pt x="230" y="985"/>
                  </a:lnTo>
                  <a:lnTo>
                    <a:pt x="216" y="969"/>
                  </a:lnTo>
                  <a:lnTo>
                    <a:pt x="203" y="954"/>
                  </a:lnTo>
                  <a:lnTo>
                    <a:pt x="193" y="940"/>
                  </a:lnTo>
                  <a:lnTo>
                    <a:pt x="185" y="928"/>
                  </a:lnTo>
                  <a:lnTo>
                    <a:pt x="179" y="919"/>
                  </a:lnTo>
                  <a:lnTo>
                    <a:pt x="176" y="912"/>
                  </a:lnTo>
                  <a:lnTo>
                    <a:pt x="176" y="909"/>
                  </a:lnTo>
                  <a:lnTo>
                    <a:pt x="177" y="908"/>
                  </a:lnTo>
                  <a:lnTo>
                    <a:pt x="179" y="908"/>
                  </a:lnTo>
                  <a:lnTo>
                    <a:pt x="182" y="909"/>
                  </a:lnTo>
                  <a:lnTo>
                    <a:pt x="185" y="910"/>
                  </a:lnTo>
                  <a:lnTo>
                    <a:pt x="193" y="916"/>
                  </a:lnTo>
                  <a:lnTo>
                    <a:pt x="203" y="924"/>
                  </a:lnTo>
                  <a:lnTo>
                    <a:pt x="215" y="935"/>
                  </a:lnTo>
                  <a:lnTo>
                    <a:pt x="229" y="947"/>
                  </a:lnTo>
                  <a:lnTo>
                    <a:pt x="243" y="963"/>
                  </a:lnTo>
                  <a:lnTo>
                    <a:pt x="259" y="979"/>
                  </a:lnTo>
                  <a:close/>
                  <a:moveTo>
                    <a:pt x="537" y="1294"/>
                  </a:moveTo>
                  <a:lnTo>
                    <a:pt x="536" y="1295"/>
                  </a:lnTo>
                  <a:lnTo>
                    <a:pt x="533" y="1295"/>
                  </a:lnTo>
                  <a:lnTo>
                    <a:pt x="531" y="1294"/>
                  </a:lnTo>
                  <a:lnTo>
                    <a:pt x="528" y="1292"/>
                  </a:lnTo>
                  <a:lnTo>
                    <a:pt x="519" y="1286"/>
                  </a:lnTo>
                  <a:lnTo>
                    <a:pt x="509" y="1278"/>
                  </a:lnTo>
                  <a:lnTo>
                    <a:pt x="496" y="1267"/>
                  </a:lnTo>
                  <a:lnTo>
                    <a:pt x="482" y="1253"/>
                  </a:lnTo>
                  <a:lnTo>
                    <a:pt x="465" y="1238"/>
                  </a:lnTo>
                  <a:lnTo>
                    <a:pt x="449" y="1222"/>
                  </a:lnTo>
                  <a:lnTo>
                    <a:pt x="433" y="1203"/>
                  </a:lnTo>
                  <a:lnTo>
                    <a:pt x="418" y="1187"/>
                  </a:lnTo>
                  <a:lnTo>
                    <a:pt x="405" y="1171"/>
                  </a:lnTo>
                  <a:lnTo>
                    <a:pt x="394" y="1157"/>
                  </a:lnTo>
                  <a:lnTo>
                    <a:pt x="386" y="1145"/>
                  </a:lnTo>
                  <a:lnTo>
                    <a:pt x="380" y="1135"/>
                  </a:lnTo>
                  <a:lnTo>
                    <a:pt x="377" y="1128"/>
                  </a:lnTo>
                  <a:lnTo>
                    <a:pt x="376" y="1123"/>
                  </a:lnTo>
                  <a:lnTo>
                    <a:pt x="377" y="1123"/>
                  </a:lnTo>
                  <a:lnTo>
                    <a:pt x="379" y="1123"/>
                  </a:lnTo>
                  <a:lnTo>
                    <a:pt x="382" y="1124"/>
                  </a:lnTo>
                  <a:lnTo>
                    <a:pt x="386" y="1126"/>
                  </a:lnTo>
                  <a:lnTo>
                    <a:pt x="394" y="1132"/>
                  </a:lnTo>
                  <a:lnTo>
                    <a:pt x="405" y="1141"/>
                  </a:lnTo>
                  <a:lnTo>
                    <a:pt x="418" y="1151"/>
                  </a:lnTo>
                  <a:lnTo>
                    <a:pt x="432" y="1165"/>
                  </a:lnTo>
                  <a:lnTo>
                    <a:pt x="447" y="1181"/>
                  </a:lnTo>
                  <a:lnTo>
                    <a:pt x="464" y="1198"/>
                  </a:lnTo>
                  <a:lnTo>
                    <a:pt x="495" y="1231"/>
                  </a:lnTo>
                  <a:lnTo>
                    <a:pt x="518" y="1260"/>
                  </a:lnTo>
                  <a:lnTo>
                    <a:pt x="527" y="1273"/>
                  </a:lnTo>
                  <a:lnTo>
                    <a:pt x="533" y="1283"/>
                  </a:lnTo>
                  <a:lnTo>
                    <a:pt x="537" y="1290"/>
                  </a:lnTo>
                  <a:lnTo>
                    <a:pt x="537" y="1294"/>
                  </a:lnTo>
                  <a:close/>
                  <a:moveTo>
                    <a:pt x="119" y="731"/>
                  </a:moveTo>
                  <a:lnTo>
                    <a:pt x="145" y="761"/>
                  </a:lnTo>
                  <a:lnTo>
                    <a:pt x="165" y="787"/>
                  </a:lnTo>
                  <a:lnTo>
                    <a:pt x="173" y="797"/>
                  </a:lnTo>
                  <a:lnTo>
                    <a:pt x="178" y="806"/>
                  </a:lnTo>
                  <a:lnTo>
                    <a:pt x="180" y="813"/>
                  </a:lnTo>
                  <a:lnTo>
                    <a:pt x="180" y="817"/>
                  </a:lnTo>
                  <a:lnTo>
                    <a:pt x="179" y="817"/>
                  </a:lnTo>
                  <a:lnTo>
                    <a:pt x="178" y="817"/>
                  </a:lnTo>
                  <a:lnTo>
                    <a:pt x="175" y="817"/>
                  </a:lnTo>
                  <a:lnTo>
                    <a:pt x="173" y="815"/>
                  </a:lnTo>
                  <a:lnTo>
                    <a:pt x="165" y="809"/>
                  </a:lnTo>
                  <a:lnTo>
                    <a:pt x="156" y="802"/>
                  </a:lnTo>
                  <a:lnTo>
                    <a:pt x="133" y="780"/>
                  </a:lnTo>
                  <a:lnTo>
                    <a:pt x="105" y="752"/>
                  </a:lnTo>
                  <a:lnTo>
                    <a:pt x="79" y="722"/>
                  </a:lnTo>
                  <a:lnTo>
                    <a:pt x="58" y="696"/>
                  </a:lnTo>
                  <a:lnTo>
                    <a:pt x="52" y="685"/>
                  </a:lnTo>
                  <a:lnTo>
                    <a:pt x="47" y="677"/>
                  </a:lnTo>
                  <a:lnTo>
                    <a:pt x="43" y="670"/>
                  </a:lnTo>
                  <a:lnTo>
                    <a:pt x="43" y="666"/>
                  </a:lnTo>
                  <a:lnTo>
                    <a:pt x="44" y="665"/>
                  </a:lnTo>
                  <a:lnTo>
                    <a:pt x="47" y="665"/>
                  </a:lnTo>
                  <a:lnTo>
                    <a:pt x="49" y="666"/>
                  </a:lnTo>
                  <a:lnTo>
                    <a:pt x="52" y="668"/>
                  </a:lnTo>
                  <a:lnTo>
                    <a:pt x="60" y="672"/>
                  </a:lnTo>
                  <a:lnTo>
                    <a:pt x="68" y="680"/>
                  </a:lnTo>
                  <a:lnTo>
                    <a:pt x="92" y="702"/>
                  </a:lnTo>
                  <a:lnTo>
                    <a:pt x="119" y="731"/>
                  </a:lnTo>
                  <a:close/>
                  <a:moveTo>
                    <a:pt x="305" y="932"/>
                  </a:moveTo>
                  <a:lnTo>
                    <a:pt x="333" y="964"/>
                  </a:lnTo>
                  <a:lnTo>
                    <a:pt x="354" y="991"/>
                  </a:lnTo>
                  <a:lnTo>
                    <a:pt x="362" y="1003"/>
                  </a:lnTo>
                  <a:lnTo>
                    <a:pt x="367" y="1011"/>
                  </a:lnTo>
                  <a:lnTo>
                    <a:pt x="370" y="1018"/>
                  </a:lnTo>
                  <a:lnTo>
                    <a:pt x="370" y="1022"/>
                  </a:lnTo>
                  <a:lnTo>
                    <a:pt x="369" y="1023"/>
                  </a:lnTo>
                  <a:lnTo>
                    <a:pt x="367" y="1023"/>
                  </a:lnTo>
                  <a:lnTo>
                    <a:pt x="365" y="1022"/>
                  </a:lnTo>
                  <a:lnTo>
                    <a:pt x="362" y="1020"/>
                  </a:lnTo>
                  <a:lnTo>
                    <a:pt x="354" y="1014"/>
                  </a:lnTo>
                  <a:lnTo>
                    <a:pt x="345" y="1007"/>
                  </a:lnTo>
                  <a:lnTo>
                    <a:pt x="333" y="997"/>
                  </a:lnTo>
                  <a:lnTo>
                    <a:pt x="320" y="984"/>
                  </a:lnTo>
                  <a:lnTo>
                    <a:pt x="306" y="970"/>
                  </a:lnTo>
                  <a:lnTo>
                    <a:pt x="291" y="955"/>
                  </a:lnTo>
                  <a:lnTo>
                    <a:pt x="275" y="939"/>
                  </a:lnTo>
                  <a:lnTo>
                    <a:pt x="263" y="924"/>
                  </a:lnTo>
                  <a:lnTo>
                    <a:pt x="251" y="909"/>
                  </a:lnTo>
                  <a:lnTo>
                    <a:pt x="241" y="896"/>
                  </a:lnTo>
                  <a:lnTo>
                    <a:pt x="233" y="885"/>
                  </a:lnTo>
                  <a:lnTo>
                    <a:pt x="228" y="875"/>
                  </a:lnTo>
                  <a:lnTo>
                    <a:pt x="225" y="869"/>
                  </a:lnTo>
                  <a:lnTo>
                    <a:pt x="225" y="864"/>
                  </a:lnTo>
                  <a:lnTo>
                    <a:pt x="226" y="864"/>
                  </a:lnTo>
                  <a:lnTo>
                    <a:pt x="228" y="864"/>
                  </a:lnTo>
                  <a:lnTo>
                    <a:pt x="230" y="865"/>
                  </a:lnTo>
                  <a:lnTo>
                    <a:pt x="233" y="867"/>
                  </a:lnTo>
                  <a:lnTo>
                    <a:pt x="241" y="872"/>
                  </a:lnTo>
                  <a:lnTo>
                    <a:pt x="251" y="879"/>
                  </a:lnTo>
                  <a:lnTo>
                    <a:pt x="275" y="902"/>
                  </a:lnTo>
                  <a:lnTo>
                    <a:pt x="305" y="932"/>
                  </a:lnTo>
                  <a:close/>
                  <a:moveTo>
                    <a:pt x="571" y="1236"/>
                  </a:moveTo>
                  <a:lnTo>
                    <a:pt x="570" y="1237"/>
                  </a:lnTo>
                  <a:lnTo>
                    <a:pt x="568" y="1237"/>
                  </a:lnTo>
                  <a:lnTo>
                    <a:pt x="566" y="1236"/>
                  </a:lnTo>
                  <a:lnTo>
                    <a:pt x="563" y="1233"/>
                  </a:lnTo>
                  <a:lnTo>
                    <a:pt x="554" y="1228"/>
                  </a:lnTo>
                  <a:lnTo>
                    <a:pt x="543" y="1219"/>
                  </a:lnTo>
                  <a:lnTo>
                    <a:pt x="531" y="1210"/>
                  </a:lnTo>
                  <a:lnTo>
                    <a:pt x="517" y="1197"/>
                  </a:lnTo>
                  <a:lnTo>
                    <a:pt x="503" y="1182"/>
                  </a:lnTo>
                  <a:lnTo>
                    <a:pt x="487" y="1165"/>
                  </a:lnTo>
                  <a:lnTo>
                    <a:pt x="472" y="1149"/>
                  </a:lnTo>
                  <a:lnTo>
                    <a:pt x="458" y="1133"/>
                  </a:lnTo>
                  <a:lnTo>
                    <a:pt x="445" y="1118"/>
                  </a:lnTo>
                  <a:lnTo>
                    <a:pt x="435" y="1104"/>
                  </a:lnTo>
                  <a:lnTo>
                    <a:pt x="427" y="1093"/>
                  </a:lnTo>
                  <a:lnTo>
                    <a:pt x="420" y="1083"/>
                  </a:lnTo>
                  <a:lnTo>
                    <a:pt x="417" y="1076"/>
                  </a:lnTo>
                  <a:lnTo>
                    <a:pt x="417" y="1073"/>
                  </a:lnTo>
                  <a:lnTo>
                    <a:pt x="418" y="1072"/>
                  </a:lnTo>
                  <a:lnTo>
                    <a:pt x="420" y="1072"/>
                  </a:lnTo>
                  <a:lnTo>
                    <a:pt x="423" y="1073"/>
                  </a:lnTo>
                  <a:lnTo>
                    <a:pt x="427" y="1074"/>
                  </a:lnTo>
                  <a:lnTo>
                    <a:pt x="434" y="1079"/>
                  </a:lnTo>
                  <a:lnTo>
                    <a:pt x="445" y="1088"/>
                  </a:lnTo>
                  <a:lnTo>
                    <a:pt x="458" y="1099"/>
                  </a:lnTo>
                  <a:lnTo>
                    <a:pt x="471" y="1112"/>
                  </a:lnTo>
                  <a:lnTo>
                    <a:pt x="486" y="1126"/>
                  </a:lnTo>
                  <a:lnTo>
                    <a:pt x="502" y="1142"/>
                  </a:lnTo>
                  <a:lnTo>
                    <a:pt x="531" y="1175"/>
                  </a:lnTo>
                  <a:lnTo>
                    <a:pt x="554" y="1203"/>
                  </a:lnTo>
                  <a:lnTo>
                    <a:pt x="563" y="1215"/>
                  </a:lnTo>
                  <a:lnTo>
                    <a:pt x="568" y="1225"/>
                  </a:lnTo>
                  <a:lnTo>
                    <a:pt x="571" y="1231"/>
                  </a:lnTo>
                  <a:lnTo>
                    <a:pt x="571" y="1236"/>
                  </a:lnTo>
                  <a:close/>
                  <a:moveTo>
                    <a:pt x="183" y="698"/>
                  </a:moveTo>
                  <a:lnTo>
                    <a:pt x="207" y="727"/>
                  </a:lnTo>
                  <a:lnTo>
                    <a:pt x="227" y="752"/>
                  </a:lnTo>
                  <a:lnTo>
                    <a:pt x="233" y="763"/>
                  </a:lnTo>
                  <a:lnTo>
                    <a:pt x="239" y="770"/>
                  </a:lnTo>
                  <a:lnTo>
                    <a:pt x="241" y="777"/>
                  </a:lnTo>
                  <a:lnTo>
                    <a:pt x="241" y="781"/>
                  </a:lnTo>
                  <a:lnTo>
                    <a:pt x="240" y="781"/>
                  </a:lnTo>
                  <a:lnTo>
                    <a:pt x="239" y="781"/>
                  </a:lnTo>
                  <a:lnTo>
                    <a:pt x="237" y="781"/>
                  </a:lnTo>
                  <a:lnTo>
                    <a:pt x="233" y="779"/>
                  </a:lnTo>
                  <a:lnTo>
                    <a:pt x="226" y="775"/>
                  </a:lnTo>
                  <a:lnTo>
                    <a:pt x="217" y="767"/>
                  </a:lnTo>
                  <a:lnTo>
                    <a:pt x="194" y="747"/>
                  </a:lnTo>
                  <a:lnTo>
                    <a:pt x="169" y="720"/>
                  </a:lnTo>
                  <a:lnTo>
                    <a:pt x="144" y="691"/>
                  </a:lnTo>
                  <a:lnTo>
                    <a:pt x="124" y="665"/>
                  </a:lnTo>
                  <a:lnTo>
                    <a:pt x="117" y="655"/>
                  </a:lnTo>
                  <a:lnTo>
                    <a:pt x="111" y="646"/>
                  </a:lnTo>
                  <a:lnTo>
                    <a:pt x="109" y="640"/>
                  </a:lnTo>
                  <a:lnTo>
                    <a:pt x="109" y="637"/>
                  </a:lnTo>
                  <a:lnTo>
                    <a:pt x="110" y="636"/>
                  </a:lnTo>
                  <a:lnTo>
                    <a:pt x="112" y="636"/>
                  </a:lnTo>
                  <a:lnTo>
                    <a:pt x="115" y="637"/>
                  </a:lnTo>
                  <a:lnTo>
                    <a:pt x="117" y="638"/>
                  </a:lnTo>
                  <a:lnTo>
                    <a:pt x="124" y="642"/>
                  </a:lnTo>
                  <a:lnTo>
                    <a:pt x="133" y="650"/>
                  </a:lnTo>
                  <a:lnTo>
                    <a:pt x="156" y="670"/>
                  </a:lnTo>
                  <a:lnTo>
                    <a:pt x="183" y="698"/>
                  </a:lnTo>
                  <a:close/>
                  <a:moveTo>
                    <a:pt x="361" y="891"/>
                  </a:moveTo>
                  <a:lnTo>
                    <a:pt x="387" y="922"/>
                  </a:lnTo>
                  <a:lnTo>
                    <a:pt x="408" y="947"/>
                  </a:lnTo>
                  <a:lnTo>
                    <a:pt x="416" y="958"/>
                  </a:lnTo>
                  <a:lnTo>
                    <a:pt x="420" y="967"/>
                  </a:lnTo>
                  <a:lnTo>
                    <a:pt x="423" y="973"/>
                  </a:lnTo>
                  <a:lnTo>
                    <a:pt x="423" y="978"/>
                  </a:lnTo>
                  <a:lnTo>
                    <a:pt x="422" y="979"/>
                  </a:lnTo>
                  <a:lnTo>
                    <a:pt x="420" y="979"/>
                  </a:lnTo>
                  <a:lnTo>
                    <a:pt x="418" y="978"/>
                  </a:lnTo>
                  <a:lnTo>
                    <a:pt x="415" y="977"/>
                  </a:lnTo>
                  <a:lnTo>
                    <a:pt x="407" y="971"/>
                  </a:lnTo>
                  <a:lnTo>
                    <a:pt x="397" y="964"/>
                  </a:lnTo>
                  <a:lnTo>
                    <a:pt x="387" y="954"/>
                  </a:lnTo>
                  <a:lnTo>
                    <a:pt x="374" y="942"/>
                  </a:lnTo>
                  <a:lnTo>
                    <a:pt x="361" y="929"/>
                  </a:lnTo>
                  <a:lnTo>
                    <a:pt x="347" y="914"/>
                  </a:lnTo>
                  <a:lnTo>
                    <a:pt x="320" y="884"/>
                  </a:lnTo>
                  <a:lnTo>
                    <a:pt x="299" y="857"/>
                  </a:lnTo>
                  <a:lnTo>
                    <a:pt x="292" y="846"/>
                  </a:lnTo>
                  <a:lnTo>
                    <a:pt x="286" y="837"/>
                  </a:lnTo>
                  <a:lnTo>
                    <a:pt x="284" y="831"/>
                  </a:lnTo>
                  <a:lnTo>
                    <a:pt x="284" y="828"/>
                  </a:lnTo>
                  <a:lnTo>
                    <a:pt x="285" y="827"/>
                  </a:lnTo>
                  <a:lnTo>
                    <a:pt x="286" y="827"/>
                  </a:lnTo>
                  <a:lnTo>
                    <a:pt x="289" y="828"/>
                  </a:lnTo>
                  <a:lnTo>
                    <a:pt x="292" y="829"/>
                  </a:lnTo>
                  <a:lnTo>
                    <a:pt x="299" y="834"/>
                  </a:lnTo>
                  <a:lnTo>
                    <a:pt x="309" y="842"/>
                  </a:lnTo>
                  <a:lnTo>
                    <a:pt x="333" y="863"/>
                  </a:lnTo>
                  <a:lnTo>
                    <a:pt x="361" y="891"/>
                  </a:lnTo>
                  <a:close/>
                  <a:moveTo>
                    <a:pt x="617" y="1183"/>
                  </a:moveTo>
                  <a:lnTo>
                    <a:pt x="616" y="1184"/>
                  </a:lnTo>
                  <a:lnTo>
                    <a:pt x="613" y="1184"/>
                  </a:lnTo>
                  <a:lnTo>
                    <a:pt x="610" y="1183"/>
                  </a:lnTo>
                  <a:lnTo>
                    <a:pt x="608" y="1182"/>
                  </a:lnTo>
                  <a:lnTo>
                    <a:pt x="599" y="1176"/>
                  </a:lnTo>
                  <a:lnTo>
                    <a:pt x="590" y="1169"/>
                  </a:lnTo>
                  <a:lnTo>
                    <a:pt x="578" y="1158"/>
                  </a:lnTo>
                  <a:lnTo>
                    <a:pt x="565" y="1146"/>
                  </a:lnTo>
                  <a:lnTo>
                    <a:pt x="550" y="1132"/>
                  </a:lnTo>
                  <a:lnTo>
                    <a:pt x="535" y="1117"/>
                  </a:lnTo>
                  <a:lnTo>
                    <a:pt x="521" y="1101"/>
                  </a:lnTo>
                  <a:lnTo>
                    <a:pt x="506" y="1085"/>
                  </a:lnTo>
                  <a:lnTo>
                    <a:pt x="495" y="1070"/>
                  </a:lnTo>
                  <a:lnTo>
                    <a:pt x="485" y="1058"/>
                  </a:lnTo>
                  <a:lnTo>
                    <a:pt x="476" y="1046"/>
                  </a:lnTo>
                  <a:lnTo>
                    <a:pt x="471" y="1037"/>
                  </a:lnTo>
                  <a:lnTo>
                    <a:pt x="469" y="1029"/>
                  </a:lnTo>
                  <a:lnTo>
                    <a:pt x="469" y="1026"/>
                  </a:lnTo>
                  <a:lnTo>
                    <a:pt x="470" y="1025"/>
                  </a:lnTo>
                  <a:lnTo>
                    <a:pt x="471" y="1025"/>
                  </a:lnTo>
                  <a:lnTo>
                    <a:pt x="474" y="1026"/>
                  </a:lnTo>
                  <a:lnTo>
                    <a:pt x="477" y="1027"/>
                  </a:lnTo>
                  <a:lnTo>
                    <a:pt x="485" y="1033"/>
                  </a:lnTo>
                  <a:lnTo>
                    <a:pt x="496" y="1040"/>
                  </a:lnTo>
                  <a:lnTo>
                    <a:pt x="508" y="1051"/>
                  </a:lnTo>
                  <a:lnTo>
                    <a:pt x="521" y="1063"/>
                  </a:lnTo>
                  <a:lnTo>
                    <a:pt x="535" y="1077"/>
                  </a:lnTo>
                  <a:lnTo>
                    <a:pt x="550" y="1092"/>
                  </a:lnTo>
                  <a:lnTo>
                    <a:pt x="578" y="1123"/>
                  </a:lnTo>
                  <a:lnTo>
                    <a:pt x="599" y="1151"/>
                  </a:lnTo>
                  <a:lnTo>
                    <a:pt x="608" y="1162"/>
                  </a:lnTo>
                  <a:lnTo>
                    <a:pt x="613" y="1172"/>
                  </a:lnTo>
                  <a:lnTo>
                    <a:pt x="617" y="1178"/>
                  </a:lnTo>
                  <a:lnTo>
                    <a:pt x="617" y="1183"/>
                  </a:lnTo>
                  <a:close/>
                  <a:moveTo>
                    <a:pt x="146" y="569"/>
                  </a:moveTo>
                  <a:lnTo>
                    <a:pt x="146" y="570"/>
                  </a:lnTo>
                  <a:lnTo>
                    <a:pt x="144" y="570"/>
                  </a:lnTo>
                  <a:lnTo>
                    <a:pt x="142" y="569"/>
                  </a:lnTo>
                  <a:lnTo>
                    <a:pt x="139" y="568"/>
                  </a:lnTo>
                  <a:lnTo>
                    <a:pt x="133" y="563"/>
                  </a:lnTo>
                  <a:lnTo>
                    <a:pt x="124" y="557"/>
                  </a:lnTo>
                  <a:lnTo>
                    <a:pt x="104" y="538"/>
                  </a:lnTo>
                  <a:lnTo>
                    <a:pt x="80" y="513"/>
                  </a:lnTo>
                  <a:lnTo>
                    <a:pt x="57" y="487"/>
                  </a:lnTo>
                  <a:lnTo>
                    <a:pt x="40" y="463"/>
                  </a:lnTo>
                  <a:lnTo>
                    <a:pt x="34" y="453"/>
                  </a:lnTo>
                  <a:lnTo>
                    <a:pt x="29" y="446"/>
                  </a:lnTo>
                  <a:lnTo>
                    <a:pt x="27" y="439"/>
                  </a:lnTo>
                  <a:lnTo>
                    <a:pt x="27" y="436"/>
                  </a:lnTo>
                  <a:lnTo>
                    <a:pt x="28" y="436"/>
                  </a:lnTo>
                  <a:lnTo>
                    <a:pt x="29" y="436"/>
                  </a:lnTo>
                  <a:lnTo>
                    <a:pt x="31" y="436"/>
                  </a:lnTo>
                  <a:lnTo>
                    <a:pt x="34" y="437"/>
                  </a:lnTo>
                  <a:lnTo>
                    <a:pt x="40" y="442"/>
                  </a:lnTo>
                  <a:lnTo>
                    <a:pt x="49" y="449"/>
                  </a:lnTo>
                  <a:lnTo>
                    <a:pt x="69" y="467"/>
                  </a:lnTo>
                  <a:lnTo>
                    <a:pt x="93" y="493"/>
                  </a:lnTo>
                  <a:lnTo>
                    <a:pt x="116" y="519"/>
                  </a:lnTo>
                  <a:lnTo>
                    <a:pt x="134" y="543"/>
                  </a:lnTo>
                  <a:lnTo>
                    <a:pt x="139" y="552"/>
                  </a:lnTo>
                  <a:lnTo>
                    <a:pt x="145" y="560"/>
                  </a:lnTo>
                  <a:lnTo>
                    <a:pt x="147" y="565"/>
                  </a:lnTo>
                  <a:lnTo>
                    <a:pt x="146" y="569"/>
                  </a:lnTo>
                  <a:close/>
                  <a:moveTo>
                    <a:pt x="255" y="670"/>
                  </a:moveTo>
                  <a:lnTo>
                    <a:pt x="279" y="698"/>
                  </a:lnTo>
                  <a:lnTo>
                    <a:pt x="297" y="722"/>
                  </a:lnTo>
                  <a:lnTo>
                    <a:pt x="305" y="733"/>
                  </a:lnTo>
                  <a:lnTo>
                    <a:pt x="309" y="740"/>
                  </a:lnTo>
                  <a:lnTo>
                    <a:pt x="311" y="747"/>
                  </a:lnTo>
                  <a:lnTo>
                    <a:pt x="311" y="750"/>
                  </a:lnTo>
                  <a:lnTo>
                    <a:pt x="310" y="751"/>
                  </a:lnTo>
                  <a:lnTo>
                    <a:pt x="309" y="751"/>
                  </a:lnTo>
                  <a:lnTo>
                    <a:pt x="307" y="750"/>
                  </a:lnTo>
                  <a:lnTo>
                    <a:pt x="304" y="749"/>
                  </a:lnTo>
                  <a:lnTo>
                    <a:pt x="297" y="745"/>
                  </a:lnTo>
                  <a:lnTo>
                    <a:pt x="288" y="738"/>
                  </a:lnTo>
                  <a:lnTo>
                    <a:pt x="267" y="719"/>
                  </a:lnTo>
                  <a:lnTo>
                    <a:pt x="242" y="693"/>
                  </a:lnTo>
                  <a:lnTo>
                    <a:pt x="217" y="665"/>
                  </a:lnTo>
                  <a:lnTo>
                    <a:pt x="199" y="640"/>
                  </a:lnTo>
                  <a:lnTo>
                    <a:pt x="192" y="630"/>
                  </a:lnTo>
                  <a:lnTo>
                    <a:pt x="187" y="622"/>
                  </a:lnTo>
                  <a:lnTo>
                    <a:pt x="185" y="615"/>
                  </a:lnTo>
                  <a:lnTo>
                    <a:pt x="185" y="612"/>
                  </a:lnTo>
                  <a:lnTo>
                    <a:pt x="186" y="611"/>
                  </a:lnTo>
                  <a:lnTo>
                    <a:pt x="188" y="611"/>
                  </a:lnTo>
                  <a:lnTo>
                    <a:pt x="190" y="612"/>
                  </a:lnTo>
                  <a:lnTo>
                    <a:pt x="192" y="613"/>
                  </a:lnTo>
                  <a:lnTo>
                    <a:pt x="200" y="618"/>
                  </a:lnTo>
                  <a:lnTo>
                    <a:pt x="209" y="625"/>
                  </a:lnTo>
                  <a:lnTo>
                    <a:pt x="230" y="644"/>
                  </a:lnTo>
                  <a:lnTo>
                    <a:pt x="255" y="670"/>
                  </a:lnTo>
                  <a:close/>
                  <a:moveTo>
                    <a:pt x="486" y="939"/>
                  </a:moveTo>
                  <a:lnTo>
                    <a:pt x="485" y="940"/>
                  </a:lnTo>
                  <a:lnTo>
                    <a:pt x="484" y="940"/>
                  </a:lnTo>
                  <a:lnTo>
                    <a:pt x="481" y="939"/>
                  </a:lnTo>
                  <a:lnTo>
                    <a:pt x="478" y="938"/>
                  </a:lnTo>
                  <a:lnTo>
                    <a:pt x="471" y="932"/>
                  </a:lnTo>
                  <a:lnTo>
                    <a:pt x="461" y="926"/>
                  </a:lnTo>
                  <a:lnTo>
                    <a:pt x="450" y="916"/>
                  </a:lnTo>
                  <a:lnTo>
                    <a:pt x="438" y="905"/>
                  </a:lnTo>
                  <a:lnTo>
                    <a:pt x="426" y="892"/>
                  </a:lnTo>
                  <a:lnTo>
                    <a:pt x="413" y="878"/>
                  </a:lnTo>
                  <a:lnTo>
                    <a:pt x="387" y="849"/>
                  </a:lnTo>
                  <a:lnTo>
                    <a:pt x="367" y="823"/>
                  </a:lnTo>
                  <a:lnTo>
                    <a:pt x="360" y="814"/>
                  </a:lnTo>
                  <a:lnTo>
                    <a:pt x="354" y="805"/>
                  </a:lnTo>
                  <a:lnTo>
                    <a:pt x="352" y="799"/>
                  </a:lnTo>
                  <a:lnTo>
                    <a:pt x="352" y="794"/>
                  </a:lnTo>
                  <a:lnTo>
                    <a:pt x="353" y="793"/>
                  </a:lnTo>
                  <a:lnTo>
                    <a:pt x="355" y="793"/>
                  </a:lnTo>
                  <a:lnTo>
                    <a:pt x="358" y="794"/>
                  </a:lnTo>
                  <a:lnTo>
                    <a:pt x="360" y="795"/>
                  </a:lnTo>
                  <a:lnTo>
                    <a:pt x="367" y="801"/>
                  </a:lnTo>
                  <a:lnTo>
                    <a:pt x="377" y="807"/>
                  </a:lnTo>
                  <a:lnTo>
                    <a:pt x="400" y="828"/>
                  </a:lnTo>
                  <a:lnTo>
                    <a:pt x="427" y="856"/>
                  </a:lnTo>
                  <a:lnTo>
                    <a:pt x="451" y="885"/>
                  </a:lnTo>
                  <a:lnTo>
                    <a:pt x="472" y="910"/>
                  </a:lnTo>
                  <a:lnTo>
                    <a:pt x="478" y="920"/>
                  </a:lnTo>
                  <a:lnTo>
                    <a:pt x="484" y="929"/>
                  </a:lnTo>
                  <a:lnTo>
                    <a:pt x="486" y="936"/>
                  </a:lnTo>
                  <a:lnTo>
                    <a:pt x="486" y="939"/>
                  </a:lnTo>
                  <a:close/>
                  <a:moveTo>
                    <a:pt x="672" y="1135"/>
                  </a:moveTo>
                  <a:lnTo>
                    <a:pt x="671" y="1136"/>
                  </a:lnTo>
                  <a:lnTo>
                    <a:pt x="668" y="1136"/>
                  </a:lnTo>
                  <a:lnTo>
                    <a:pt x="666" y="1136"/>
                  </a:lnTo>
                  <a:lnTo>
                    <a:pt x="663" y="1134"/>
                  </a:lnTo>
                  <a:lnTo>
                    <a:pt x="655" y="1130"/>
                  </a:lnTo>
                  <a:lnTo>
                    <a:pt x="646" y="1122"/>
                  </a:lnTo>
                  <a:lnTo>
                    <a:pt x="634" y="1113"/>
                  </a:lnTo>
                  <a:lnTo>
                    <a:pt x="621" y="1101"/>
                  </a:lnTo>
                  <a:lnTo>
                    <a:pt x="608" y="1088"/>
                  </a:lnTo>
                  <a:lnTo>
                    <a:pt x="593" y="1073"/>
                  </a:lnTo>
                  <a:lnTo>
                    <a:pt x="579" y="1058"/>
                  </a:lnTo>
                  <a:lnTo>
                    <a:pt x="566" y="1042"/>
                  </a:lnTo>
                  <a:lnTo>
                    <a:pt x="555" y="1028"/>
                  </a:lnTo>
                  <a:lnTo>
                    <a:pt x="545" y="1015"/>
                  </a:lnTo>
                  <a:lnTo>
                    <a:pt x="538" y="1005"/>
                  </a:lnTo>
                  <a:lnTo>
                    <a:pt x="532" y="996"/>
                  </a:lnTo>
                  <a:lnTo>
                    <a:pt x="529" y="990"/>
                  </a:lnTo>
                  <a:lnTo>
                    <a:pt x="529" y="985"/>
                  </a:lnTo>
                  <a:lnTo>
                    <a:pt x="530" y="984"/>
                  </a:lnTo>
                  <a:lnTo>
                    <a:pt x="532" y="984"/>
                  </a:lnTo>
                  <a:lnTo>
                    <a:pt x="535" y="985"/>
                  </a:lnTo>
                  <a:lnTo>
                    <a:pt x="538" y="986"/>
                  </a:lnTo>
                  <a:lnTo>
                    <a:pt x="545" y="992"/>
                  </a:lnTo>
                  <a:lnTo>
                    <a:pt x="555" y="999"/>
                  </a:lnTo>
                  <a:lnTo>
                    <a:pt x="567" y="1009"/>
                  </a:lnTo>
                  <a:lnTo>
                    <a:pt x="580" y="1020"/>
                  </a:lnTo>
                  <a:lnTo>
                    <a:pt x="594" y="1034"/>
                  </a:lnTo>
                  <a:lnTo>
                    <a:pt x="608" y="1049"/>
                  </a:lnTo>
                  <a:lnTo>
                    <a:pt x="635" y="1079"/>
                  </a:lnTo>
                  <a:lnTo>
                    <a:pt x="655" y="1105"/>
                  </a:lnTo>
                  <a:lnTo>
                    <a:pt x="663" y="1116"/>
                  </a:lnTo>
                  <a:lnTo>
                    <a:pt x="668" y="1126"/>
                  </a:lnTo>
                  <a:lnTo>
                    <a:pt x="672" y="1132"/>
                  </a:lnTo>
                  <a:lnTo>
                    <a:pt x="672" y="1135"/>
                  </a:lnTo>
                  <a:close/>
                  <a:moveTo>
                    <a:pt x="182" y="477"/>
                  </a:moveTo>
                  <a:lnTo>
                    <a:pt x="203" y="503"/>
                  </a:lnTo>
                  <a:lnTo>
                    <a:pt x="220" y="524"/>
                  </a:lnTo>
                  <a:lnTo>
                    <a:pt x="226" y="534"/>
                  </a:lnTo>
                  <a:lnTo>
                    <a:pt x="230" y="542"/>
                  </a:lnTo>
                  <a:lnTo>
                    <a:pt x="232" y="547"/>
                  </a:lnTo>
                  <a:lnTo>
                    <a:pt x="232" y="550"/>
                  </a:lnTo>
                  <a:lnTo>
                    <a:pt x="230" y="551"/>
                  </a:lnTo>
                  <a:lnTo>
                    <a:pt x="226" y="549"/>
                  </a:lnTo>
                  <a:lnTo>
                    <a:pt x="219" y="545"/>
                  </a:lnTo>
                  <a:lnTo>
                    <a:pt x="211" y="540"/>
                  </a:lnTo>
                  <a:lnTo>
                    <a:pt x="191" y="521"/>
                  </a:lnTo>
                  <a:lnTo>
                    <a:pt x="169" y="497"/>
                  </a:lnTo>
                  <a:lnTo>
                    <a:pt x="147" y="473"/>
                  </a:lnTo>
                  <a:lnTo>
                    <a:pt x="131" y="450"/>
                  </a:lnTo>
                  <a:lnTo>
                    <a:pt x="124" y="440"/>
                  </a:lnTo>
                  <a:lnTo>
                    <a:pt x="120" y="433"/>
                  </a:lnTo>
                  <a:lnTo>
                    <a:pt x="118" y="427"/>
                  </a:lnTo>
                  <a:lnTo>
                    <a:pt x="118" y="424"/>
                  </a:lnTo>
                  <a:lnTo>
                    <a:pt x="119" y="423"/>
                  </a:lnTo>
                  <a:lnTo>
                    <a:pt x="121" y="423"/>
                  </a:lnTo>
                  <a:lnTo>
                    <a:pt x="123" y="424"/>
                  </a:lnTo>
                  <a:lnTo>
                    <a:pt x="125" y="425"/>
                  </a:lnTo>
                  <a:lnTo>
                    <a:pt x="132" y="429"/>
                  </a:lnTo>
                  <a:lnTo>
                    <a:pt x="139" y="436"/>
                  </a:lnTo>
                  <a:lnTo>
                    <a:pt x="159" y="453"/>
                  </a:lnTo>
                  <a:lnTo>
                    <a:pt x="182" y="477"/>
                  </a:lnTo>
                  <a:close/>
                  <a:moveTo>
                    <a:pt x="391" y="724"/>
                  </a:moveTo>
                  <a:lnTo>
                    <a:pt x="390" y="725"/>
                  </a:lnTo>
                  <a:lnTo>
                    <a:pt x="389" y="725"/>
                  </a:lnTo>
                  <a:lnTo>
                    <a:pt x="387" y="724"/>
                  </a:lnTo>
                  <a:lnTo>
                    <a:pt x="383" y="723"/>
                  </a:lnTo>
                  <a:lnTo>
                    <a:pt x="377" y="719"/>
                  </a:lnTo>
                  <a:lnTo>
                    <a:pt x="368" y="712"/>
                  </a:lnTo>
                  <a:lnTo>
                    <a:pt x="348" y="694"/>
                  </a:lnTo>
                  <a:lnTo>
                    <a:pt x="324" y="668"/>
                  </a:lnTo>
                  <a:lnTo>
                    <a:pt x="300" y="642"/>
                  </a:lnTo>
                  <a:lnTo>
                    <a:pt x="283" y="618"/>
                  </a:lnTo>
                  <a:lnTo>
                    <a:pt x="277" y="609"/>
                  </a:lnTo>
                  <a:lnTo>
                    <a:pt x="272" y="601"/>
                  </a:lnTo>
                  <a:lnTo>
                    <a:pt x="269" y="595"/>
                  </a:lnTo>
                  <a:lnTo>
                    <a:pt x="269" y="591"/>
                  </a:lnTo>
                  <a:lnTo>
                    <a:pt x="270" y="590"/>
                  </a:lnTo>
                  <a:lnTo>
                    <a:pt x="272" y="590"/>
                  </a:lnTo>
                  <a:lnTo>
                    <a:pt x="274" y="591"/>
                  </a:lnTo>
                  <a:lnTo>
                    <a:pt x="277" y="592"/>
                  </a:lnTo>
                  <a:lnTo>
                    <a:pt x="283" y="597"/>
                  </a:lnTo>
                  <a:lnTo>
                    <a:pt x="292" y="603"/>
                  </a:lnTo>
                  <a:lnTo>
                    <a:pt x="313" y="623"/>
                  </a:lnTo>
                  <a:lnTo>
                    <a:pt x="337" y="647"/>
                  </a:lnTo>
                  <a:lnTo>
                    <a:pt x="360" y="674"/>
                  </a:lnTo>
                  <a:lnTo>
                    <a:pt x="378" y="697"/>
                  </a:lnTo>
                  <a:lnTo>
                    <a:pt x="384" y="707"/>
                  </a:lnTo>
                  <a:lnTo>
                    <a:pt x="389" y="714"/>
                  </a:lnTo>
                  <a:lnTo>
                    <a:pt x="391" y="721"/>
                  </a:lnTo>
                  <a:lnTo>
                    <a:pt x="391" y="724"/>
                  </a:lnTo>
                  <a:close/>
                  <a:moveTo>
                    <a:pt x="558" y="905"/>
                  </a:moveTo>
                  <a:lnTo>
                    <a:pt x="557" y="905"/>
                  </a:lnTo>
                  <a:lnTo>
                    <a:pt x="556" y="906"/>
                  </a:lnTo>
                  <a:lnTo>
                    <a:pt x="554" y="905"/>
                  </a:lnTo>
                  <a:lnTo>
                    <a:pt x="551" y="904"/>
                  </a:lnTo>
                  <a:lnTo>
                    <a:pt x="544" y="900"/>
                  </a:lnTo>
                  <a:lnTo>
                    <a:pt x="535" y="892"/>
                  </a:lnTo>
                  <a:lnTo>
                    <a:pt x="525" y="884"/>
                  </a:lnTo>
                  <a:lnTo>
                    <a:pt x="513" y="874"/>
                  </a:lnTo>
                  <a:lnTo>
                    <a:pt x="501" y="861"/>
                  </a:lnTo>
                  <a:lnTo>
                    <a:pt x="488" y="848"/>
                  </a:lnTo>
                  <a:lnTo>
                    <a:pt x="475" y="833"/>
                  </a:lnTo>
                  <a:lnTo>
                    <a:pt x="463" y="820"/>
                  </a:lnTo>
                  <a:lnTo>
                    <a:pt x="452" y="807"/>
                  </a:lnTo>
                  <a:lnTo>
                    <a:pt x="444" y="795"/>
                  </a:lnTo>
                  <a:lnTo>
                    <a:pt x="437" y="785"/>
                  </a:lnTo>
                  <a:lnTo>
                    <a:pt x="433" y="777"/>
                  </a:lnTo>
                  <a:lnTo>
                    <a:pt x="430" y="770"/>
                  </a:lnTo>
                  <a:lnTo>
                    <a:pt x="430" y="767"/>
                  </a:lnTo>
                  <a:lnTo>
                    <a:pt x="431" y="766"/>
                  </a:lnTo>
                  <a:lnTo>
                    <a:pt x="433" y="766"/>
                  </a:lnTo>
                  <a:lnTo>
                    <a:pt x="435" y="766"/>
                  </a:lnTo>
                  <a:lnTo>
                    <a:pt x="438" y="768"/>
                  </a:lnTo>
                  <a:lnTo>
                    <a:pt x="445" y="773"/>
                  </a:lnTo>
                  <a:lnTo>
                    <a:pt x="454" y="779"/>
                  </a:lnTo>
                  <a:lnTo>
                    <a:pt x="476" y="799"/>
                  </a:lnTo>
                  <a:lnTo>
                    <a:pt x="502" y="824"/>
                  </a:lnTo>
                  <a:lnTo>
                    <a:pt x="526" y="852"/>
                  </a:lnTo>
                  <a:lnTo>
                    <a:pt x="545" y="877"/>
                  </a:lnTo>
                  <a:lnTo>
                    <a:pt x="552" y="887"/>
                  </a:lnTo>
                  <a:lnTo>
                    <a:pt x="556" y="896"/>
                  </a:lnTo>
                  <a:lnTo>
                    <a:pt x="559" y="901"/>
                  </a:lnTo>
                  <a:lnTo>
                    <a:pt x="558" y="905"/>
                  </a:lnTo>
                  <a:close/>
                  <a:moveTo>
                    <a:pt x="125" y="329"/>
                  </a:moveTo>
                  <a:lnTo>
                    <a:pt x="106" y="305"/>
                  </a:lnTo>
                  <a:lnTo>
                    <a:pt x="91" y="285"/>
                  </a:lnTo>
                  <a:lnTo>
                    <a:pt x="85" y="276"/>
                  </a:lnTo>
                  <a:lnTo>
                    <a:pt x="81" y="269"/>
                  </a:lnTo>
                  <a:lnTo>
                    <a:pt x="79" y="263"/>
                  </a:lnTo>
                  <a:lnTo>
                    <a:pt x="80" y="260"/>
                  </a:lnTo>
                  <a:lnTo>
                    <a:pt x="82" y="260"/>
                  </a:lnTo>
                  <a:lnTo>
                    <a:pt x="87" y="261"/>
                  </a:lnTo>
                  <a:lnTo>
                    <a:pt x="92" y="265"/>
                  </a:lnTo>
                  <a:lnTo>
                    <a:pt x="99" y="271"/>
                  </a:lnTo>
                  <a:lnTo>
                    <a:pt x="117" y="287"/>
                  </a:lnTo>
                  <a:lnTo>
                    <a:pt x="137" y="310"/>
                  </a:lnTo>
                  <a:lnTo>
                    <a:pt x="158" y="332"/>
                  </a:lnTo>
                  <a:lnTo>
                    <a:pt x="173" y="353"/>
                  </a:lnTo>
                  <a:lnTo>
                    <a:pt x="178" y="361"/>
                  </a:lnTo>
                  <a:lnTo>
                    <a:pt x="183" y="369"/>
                  </a:lnTo>
                  <a:lnTo>
                    <a:pt x="184" y="374"/>
                  </a:lnTo>
                  <a:lnTo>
                    <a:pt x="184" y="377"/>
                  </a:lnTo>
                  <a:lnTo>
                    <a:pt x="183" y="378"/>
                  </a:lnTo>
                  <a:lnTo>
                    <a:pt x="182" y="378"/>
                  </a:lnTo>
                  <a:lnTo>
                    <a:pt x="179" y="378"/>
                  </a:lnTo>
                  <a:lnTo>
                    <a:pt x="177" y="377"/>
                  </a:lnTo>
                  <a:lnTo>
                    <a:pt x="172" y="373"/>
                  </a:lnTo>
                  <a:lnTo>
                    <a:pt x="164" y="367"/>
                  </a:lnTo>
                  <a:lnTo>
                    <a:pt x="146" y="351"/>
                  </a:lnTo>
                  <a:lnTo>
                    <a:pt x="125" y="329"/>
                  </a:lnTo>
                  <a:close/>
                  <a:moveTo>
                    <a:pt x="279" y="465"/>
                  </a:moveTo>
                  <a:lnTo>
                    <a:pt x="300" y="490"/>
                  </a:lnTo>
                  <a:lnTo>
                    <a:pt x="316" y="511"/>
                  </a:lnTo>
                  <a:lnTo>
                    <a:pt x="322" y="520"/>
                  </a:lnTo>
                  <a:lnTo>
                    <a:pt x="326" y="528"/>
                  </a:lnTo>
                  <a:lnTo>
                    <a:pt x="328" y="533"/>
                  </a:lnTo>
                  <a:lnTo>
                    <a:pt x="328" y="536"/>
                  </a:lnTo>
                  <a:lnTo>
                    <a:pt x="327" y="537"/>
                  </a:lnTo>
                  <a:lnTo>
                    <a:pt x="325" y="537"/>
                  </a:lnTo>
                  <a:lnTo>
                    <a:pt x="323" y="536"/>
                  </a:lnTo>
                  <a:lnTo>
                    <a:pt x="321" y="535"/>
                  </a:lnTo>
                  <a:lnTo>
                    <a:pt x="314" y="532"/>
                  </a:lnTo>
                  <a:lnTo>
                    <a:pt x="307" y="526"/>
                  </a:lnTo>
                  <a:lnTo>
                    <a:pt x="288" y="508"/>
                  </a:lnTo>
                  <a:lnTo>
                    <a:pt x="267" y="486"/>
                  </a:lnTo>
                  <a:lnTo>
                    <a:pt x="245" y="462"/>
                  </a:lnTo>
                  <a:lnTo>
                    <a:pt x="229" y="439"/>
                  </a:lnTo>
                  <a:lnTo>
                    <a:pt x="224" y="431"/>
                  </a:lnTo>
                  <a:lnTo>
                    <a:pt x="219" y="423"/>
                  </a:lnTo>
                  <a:lnTo>
                    <a:pt x="217" y="418"/>
                  </a:lnTo>
                  <a:lnTo>
                    <a:pt x="217" y="414"/>
                  </a:lnTo>
                  <a:lnTo>
                    <a:pt x="219" y="413"/>
                  </a:lnTo>
                  <a:lnTo>
                    <a:pt x="225" y="415"/>
                  </a:lnTo>
                  <a:lnTo>
                    <a:pt x="230" y="420"/>
                  </a:lnTo>
                  <a:lnTo>
                    <a:pt x="238" y="425"/>
                  </a:lnTo>
                  <a:lnTo>
                    <a:pt x="257" y="442"/>
                  </a:lnTo>
                  <a:lnTo>
                    <a:pt x="279" y="465"/>
                  </a:lnTo>
                  <a:close/>
                  <a:moveTo>
                    <a:pt x="429" y="628"/>
                  </a:moveTo>
                  <a:lnTo>
                    <a:pt x="450" y="654"/>
                  </a:lnTo>
                  <a:lnTo>
                    <a:pt x="468" y="677"/>
                  </a:lnTo>
                  <a:lnTo>
                    <a:pt x="474" y="685"/>
                  </a:lnTo>
                  <a:lnTo>
                    <a:pt x="478" y="693"/>
                  </a:lnTo>
                  <a:lnTo>
                    <a:pt x="481" y="699"/>
                  </a:lnTo>
                  <a:lnTo>
                    <a:pt x="479" y="702"/>
                  </a:lnTo>
                  <a:lnTo>
                    <a:pt x="479" y="702"/>
                  </a:lnTo>
                  <a:lnTo>
                    <a:pt x="477" y="704"/>
                  </a:lnTo>
                  <a:lnTo>
                    <a:pt x="475" y="702"/>
                  </a:lnTo>
                  <a:lnTo>
                    <a:pt x="473" y="701"/>
                  </a:lnTo>
                  <a:lnTo>
                    <a:pt x="467" y="697"/>
                  </a:lnTo>
                  <a:lnTo>
                    <a:pt x="458" y="692"/>
                  </a:lnTo>
                  <a:lnTo>
                    <a:pt x="438" y="673"/>
                  </a:lnTo>
                  <a:lnTo>
                    <a:pt x="415" y="650"/>
                  </a:lnTo>
                  <a:lnTo>
                    <a:pt x="393" y="625"/>
                  </a:lnTo>
                  <a:lnTo>
                    <a:pt x="376" y="602"/>
                  </a:lnTo>
                  <a:lnTo>
                    <a:pt x="370" y="592"/>
                  </a:lnTo>
                  <a:lnTo>
                    <a:pt x="366" y="585"/>
                  </a:lnTo>
                  <a:lnTo>
                    <a:pt x="364" y="579"/>
                  </a:lnTo>
                  <a:lnTo>
                    <a:pt x="364" y="576"/>
                  </a:lnTo>
                  <a:lnTo>
                    <a:pt x="365" y="575"/>
                  </a:lnTo>
                  <a:lnTo>
                    <a:pt x="366" y="575"/>
                  </a:lnTo>
                  <a:lnTo>
                    <a:pt x="368" y="575"/>
                  </a:lnTo>
                  <a:lnTo>
                    <a:pt x="372" y="576"/>
                  </a:lnTo>
                  <a:lnTo>
                    <a:pt x="378" y="581"/>
                  </a:lnTo>
                  <a:lnTo>
                    <a:pt x="386" y="587"/>
                  </a:lnTo>
                  <a:lnTo>
                    <a:pt x="405" y="604"/>
                  </a:lnTo>
                  <a:lnTo>
                    <a:pt x="429" y="628"/>
                  </a:lnTo>
                  <a:close/>
                  <a:moveTo>
                    <a:pt x="641" y="875"/>
                  </a:moveTo>
                  <a:lnTo>
                    <a:pt x="640" y="876"/>
                  </a:lnTo>
                  <a:lnTo>
                    <a:pt x="638" y="876"/>
                  </a:lnTo>
                  <a:lnTo>
                    <a:pt x="636" y="876"/>
                  </a:lnTo>
                  <a:lnTo>
                    <a:pt x="634" y="875"/>
                  </a:lnTo>
                  <a:lnTo>
                    <a:pt x="627" y="871"/>
                  </a:lnTo>
                  <a:lnTo>
                    <a:pt x="619" y="864"/>
                  </a:lnTo>
                  <a:lnTo>
                    <a:pt x="608" y="856"/>
                  </a:lnTo>
                  <a:lnTo>
                    <a:pt x="597" y="846"/>
                  </a:lnTo>
                  <a:lnTo>
                    <a:pt x="585" y="834"/>
                  </a:lnTo>
                  <a:lnTo>
                    <a:pt x="572" y="820"/>
                  </a:lnTo>
                  <a:lnTo>
                    <a:pt x="560" y="807"/>
                  </a:lnTo>
                  <a:lnTo>
                    <a:pt x="549" y="794"/>
                  </a:lnTo>
                  <a:lnTo>
                    <a:pt x="539" y="781"/>
                  </a:lnTo>
                  <a:lnTo>
                    <a:pt x="531" y="770"/>
                  </a:lnTo>
                  <a:lnTo>
                    <a:pt x="525" y="761"/>
                  </a:lnTo>
                  <a:lnTo>
                    <a:pt x="519" y="752"/>
                  </a:lnTo>
                  <a:lnTo>
                    <a:pt x="517" y="747"/>
                  </a:lnTo>
                  <a:lnTo>
                    <a:pt x="517" y="742"/>
                  </a:lnTo>
                  <a:lnTo>
                    <a:pt x="518" y="742"/>
                  </a:lnTo>
                  <a:lnTo>
                    <a:pt x="521" y="742"/>
                  </a:lnTo>
                  <a:lnTo>
                    <a:pt x="523" y="742"/>
                  </a:lnTo>
                  <a:lnTo>
                    <a:pt x="525" y="743"/>
                  </a:lnTo>
                  <a:lnTo>
                    <a:pt x="532" y="748"/>
                  </a:lnTo>
                  <a:lnTo>
                    <a:pt x="541" y="754"/>
                  </a:lnTo>
                  <a:lnTo>
                    <a:pt x="562" y="774"/>
                  </a:lnTo>
                  <a:lnTo>
                    <a:pt x="586" y="799"/>
                  </a:lnTo>
                  <a:lnTo>
                    <a:pt x="610" y="826"/>
                  </a:lnTo>
                  <a:lnTo>
                    <a:pt x="628" y="848"/>
                  </a:lnTo>
                  <a:lnTo>
                    <a:pt x="635" y="858"/>
                  </a:lnTo>
                  <a:lnTo>
                    <a:pt x="639" y="867"/>
                  </a:lnTo>
                  <a:lnTo>
                    <a:pt x="641" y="872"/>
                  </a:lnTo>
                  <a:lnTo>
                    <a:pt x="641" y="875"/>
                  </a:lnTo>
                  <a:close/>
                  <a:moveTo>
                    <a:pt x="121" y="165"/>
                  </a:moveTo>
                  <a:lnTo>
                    <a:pt x="139" y="187"/>
                  </a:lnTo>
                  <a:lnTo>
                    <a:pt x="153" y="205"/>
                  </a:lnTo>
                  <a:lnTo>
                    <a:pt x="158" y="213"/>
                  </a:lnTo>
                  <a:lnTo>
                    <a:pt x="161" y="219"/>
                  </a:lnTo>
                  <a:lnTo>
                    <a:pt x="163" y="224"/>
                  </a:lnTo>
                  <a:lnTo>
                    <a:pt x="163" y="228"/>
                  </a:lnTo>
                  <a:lnTo>
                    <a:pt x="161" y="228"/>
                  </a:lnTo>
                  <a:lnTo>
                    <a:pt x="157" y="227"/>
                  </a:lnTo>
                  <a:lnTo>
                    <a:pt x="151" y="223"/>
                  </a:lnTo>
                  <a:lnTo>
                    <a:pt x="145" y="218"/>
                  </a:lnTo>
                  <a:lnTo>
                    <a:pt x="129" y="204"/>
                  </a:lnTo>
                  <a:lnTo>
                    <a:pt x="110" y="183"/>
                  </a:lnTo>
                  <a:lnTo>
                    <a:pt x="92" y="162"/>
                  </a:lnTo>
                  <a:lnTo>
                    <a:pt x="78" y="143"/>
                  </a:lnTo>
                  <a:lnTo>
                    <a:pt x="74" y="135"/>
                  </a:lnTo>
                  <a:lnTo>
                    <a:pt x="70" y="128"/>
                  </a:lnTo>
                  <a:lnTo>
                    <a:pt x="68" y="124"/>
                  </a:lnTo>
                  <a:lnTo>
                    <a:pt x="68" y="121"/>
                  </a:lnTo>
                  <a:lnTo>
                    <a:pt x="70" y="120"/>
                  </a:lnTo>
                  <a:lnTo>
                    <a:pt x="75" y="121"/>
                  </a:lnTo>
                  <a:lnTo>
                    <a:pt x="80" y="124"/>
                  </a:lnTo>
                  <a:lnTo>
                    <a:pt x="87" y="129"/>
                  </a:lnTo>
                  <a:lnTo>
                    <a:pt x="103" y="145"/>
                  </a:lnTo>
                  <a:lnTo>
                    <a:pt x="121" y="165"/>
                  </a:lnTo>
                  <a:close/>
                  <a:moveTo>
                    <a:pt x="238" y="327"/>
                  </a:moveTo>
                  <a:lnTo>
                    <a:pt x="218" y="304"/>
                  </a:lnTo>
                  <a:lnTo>
                    <a:pt x="204" y="285"/>
                  </a:lnTo>
                  <a:lnTo>
                    <a:pt x="199" y="276"/>
                  </a:lnTo>
                  <a:lnTo>
                    <a:pt x="194" y="270"/>
                  </a:lnTo>
                  <a:lnTo>
                    <a:pt x="193" y="264"/>
                  </a:lnTo>
                  <a:lnTo>
                    <a:pt x="193" y="261"/>
                  </a:lnTo>
                  <a:lnTo>
                    <a:pt x="196" y="260"/>
                  </a:lnTo>
                  <a:lnTo>
                    <a:pt x="200" y="262"/>
                  </a:lnTo>
                  <a:lnTo>
                    <a:pt x="205" y="265"/>
                  </a:lnTo>
                  <a:lnTo>
                    <a:pt x="213" y="271"/>
                  </a:lnTo>
                  <a:lnTo>
                    <a:pt x="230" y="287"/>
                  </a:lnTo>
                  <a:lnTo>
                    <a:pt x="250" y="308"/>
                  </a:lnTo>
                  <a:lnTo>
                    <a:pt x="269" y="330"/>
                  </a:lnTo>
                  <a:lnTo>
                    <a:pt x="283" y="350"/>
                  </a:lnTo>
                  <a:lnTo>
                    <a:pt x="288" y="358"/>
                  </a:lnTo>
                  <a:lnTo>
                    <a:pt x="292" y="365"/>
                  </a:lnTo>
                  <a:lnTo>
                    <a:pt x="294" y="370"/>
                  </a:lnTo>
                  <a:lnTo>
                    <a:pt x="294" y="373"/>
                  </a:lnTo>
                  <a:lnTo>
                    <a:pt x="293" y="373"/>
                  </a:lnTo>
                  <a:lnTo>
                    <a:pt x="292" y="374"/>
                  </a:lnTo>
                  <a:lnTo>
                    <a:pt x="289" y="373"/>
                  </a:lnTo>
                  <a:lnTo>
                    <a:pt x="287" y="372"/>
                  </a:lnTo>
                  <a:lnTo>
                    <a:pt x="282" y="369"/>
                  </a:lnTo>
                  <a:lnTo>
                    <a:pt x="274" y="364"/>
                  </a:lnTo>
                  <a:lnTo>
                    <a:pt x="257" y="349"/>
                  </a:lnTo>
                  <a:lnTo>
                    <a:pt x="238" y="327"/>
                  </a:lnTo>
                  <a:close/>
                  <a:moveTo>
                    <a:pt x="373" y="477"/>
                  </a:moveTo>
                  <a:lnTo>
                    <a:pt x="352" y="453"/>
                  </a:lnTo>
                  <a:lnTo>
                    <a:pt x="337" y="433"/>
                  </a:lnTo>
                  <a:lnTo>
                    <a:pt x="332" y="424"/>
                  </a:lnTo>
                  <a:lnTo>
                    <a:pt x="327" y="418"/>
                  </a:lnTo>
                  <a:lnTo>
                    <a:pt x="325" y="412"/>
                  </a:lnTo>
                  <a:lnTo>
                    <a:pt x="326" y="409"/>
                  </a:lnTo>
                  <a:lnTo>
                    <a:pt x="327" y="408"/>
                  </a:lnTo>
                  <a:lnTo>
                    <a:pt x="328" y="408"/>
                  </a:lnTo>
                  <a:lnTo>
                    <a:pt x="331" y="408"/>
                  </a:lnTo>
                  <a:lnTo>
                    <a:pt x="333" y="409"/>
                  </a:lnTo>
                  <a:lnTo>
                    <a:pt x="338" y="413"/>
                  </a:lnTo>
                  <a:lnTo>
                    <a:pt x="346" y="419"/>
                  </a:lnTo>
                  <a:lnTo>
                    <a:pt x="364" y="435"/>
                  </a:lnTo>
                  <a:lnTo>
                    <a:pt x="386" y="456"/>
                  </a:lnTo>
                  <a:lnTo>
                    <a:pt x="405" y="480"/>
                  </a:lnTo>
                  <a:lnTo>
                    <a:pt x="421" y="501"/>
                  </a:lnTo>
                  <a:lnTo>
                    <a:pt x="427" y="509"/>
                  </a:lnTo>
                  <a:lnTo>
                    <a:pt x="430" y="517"/>
                  </a:lnTo>
                  <a:lnTo>
                    <a:pt x="432" y="522"/>
                  </a:lnTo>
                  <a:lnTo>
                    <a:pt x="432" y="526"/>
                  </a:lnTo>
                  <a:lnTo>
                    <a:pt x="431" y="526"/>
                  </a:lnTo>
                  <a:lnTo>
                    <a:pt x="430" y="527"/>
                  </a:lnTo>
                  <a:lnTo>
                    <a:pt x="428" y="526"/>
                  </a:lnTo>
                  <a:lnTo>
                    <a:pt x="426" y="524"/>
                  </a:lnTo>
                  <a:lnTo>
                    <a:pt x="419" y="521"/>
                  </a:lnTo>
                  <a:lnTo>
                    <a:pt x="411" y="516"/>
                  </a:lnTo>
                  <a:lnTo>
                    <a:pt x="393" y="499"/>
                  </a:lnTo>
                  <a:lnTo>
                    <a:pt x="373" y="477"/>
                  </a:lnTo>
                  <a:close/>
                  <a:moveTo>
                    <a:pt x="529" y="613"/>
                  </a:moveTo>
                  <a:lnTo>
                    <a:pt x="550" y="638"/>
                  </a:lnTo>
                  <a:lnTo>
                    <a:pt x="567" y="659"/>
                  </a:lnTo>
                  <a:lnTo>
                    <a:pt x="572" y="668"/>
                  </a:lnTo>
                  <a:lnTo>
                    <a:pt x="577" y="676"/>
                  </a:lnTo>
                  <a:lnTo>
                    <a:pt x="579" y="681"/>
                  </a:lnTo>
                  <a:lnTo>
                    <a:pt x="579" y="684"/>
                  </a:lnTo>
                  <a:lnTo>
                    <a:pt x="578" y="685"/>
                  </a:lnTo>
                  <a:lnTo>
                    <a:pt x="576" y="685"/>
                  </a:lnTo>
                  <a:lnTo>
                    <a:pt x="573" y="685"/>
                  </a:lnTo>
                  <a:lnTo>
                    <a:pt x="571" y="684"/>
                  </a:lnTo>
                  <a:lnTo>
                    <a:pt x="565" y="680"/>
                  </a:lnTo>
                  <a:lnTo>
                    <a:pt x="557" y="674"/>
                  </a:lnTo>
                  <a:lnTo>
                    <a:pt x="538" y="657"/>
                  </a:lnTo>
                  <a:lnTo>
                    <a:pt x="516" y="634"/>
                  </a:lnTo>
                  <a:lnTo>
                    <a:pt x="495" y="610"/>
                  </a:lnTo>
                  <a:lnTo>
                    <a:pt x="477" y="588"/>
                  </a:lnTo>
                  <a:lnTo>
                    <a:pt x="472" y="578"/>
                  </a:lnTo>
                  <a:lnTo>
                    <a:pt x="468" y="571"/>
                  </a:lnTo>
                  <a:lnTo>
                    <a:pt x="465" y="565"/>
                  </a:lnTo>
                  <a:lnTo>
                    <a:pt x="465" y="562"/>
                  </a:lnTo>
                  <a:lnTo>
                    <a:pt x="469" y="561"/>
                  </a:lnTo>
                  <a:lnTo>
                    <a:pt x="473" y="563"/>
                  </a:lnTo>
                  <a:lnTo>
                    <a:pt x="479" y="567"/>
                  </a:lnTo>
                  <a:lnTo>
                    <a:pt x="487" y="573"/>
                  </a:lnTo>
                  <a:lnTo>
                    <a:pt x="506" y="590"/>
                  </a:lnTo>
                  <a:lnTo>
                    <a:pt x="529" y="613"/>
                  </a:lnTo>
                  <a:close/>
                  <a:moveTo>
                    <a:pt x="119" y="59"/>
                  </a:moveTo>
                  <a:lnTo>
                    <a:pt x="103" y="39"/>
                  </a:lnTo>
                  <a:lnTo>
                    <a:pt x="91" y="22"/>
                  </a:lnTo>
                  <a:lnTo>
                    <a:pt x="85" y="14"/>
                  </a:lnTo>
                  <a:lnTo>
                    <a:pt x="83" y="9"/>
                  </a:lnTo>
                  <a:lnTo>
                    <a:pt x="81" y="4"/>
                  </a:lnTo>
                  <a:lnTo>
                    <a:pt x="82" y="1"/>
                  </a:lnTo>
                  <a:lnTo>
                    <a:pt x="83" y="0"/>
                  </a:lnTo>
                  <a:lnTo>
                    <a:pt x="88" y="2"/>
                  </a:lnTo>
                  <a:lnTo>
                    <a:pt x="92" y="4"/>
                  </a:lnTo>
                  <a:lnTo>
                    <a:pt x="98" y="10"/>
                  </a:lnTo>
                  <a:lnTo>
                    <a:pt x="112" y="23"/>
                  </a:lnTo>
                  <a:lnTo>
                    <a:pt x="130" y="41"/>
                  </a:lnTo>
                  <a:lnTo>
                    <a:pt x="146" y="60"/>
                  </a:lnTo>
                  <a:lnTo>
                    <a:pt x="159" y="79"/>
                  </a:lnTo>
                  <a:lnTo>
                    <a:pt x="163" y="85"/>
                  </a:lnTo>
                  <a:lnTo>
                    <a:pt x="166" y="92"/>
                  </a:lnTo>
                  <a:lnTo>
                    <a:pt x="169" y="96"/>
                  </a:lnTo>
                  <a:lnTo>
                    <a:pt x="168" y="99"/>
                  </a:lnTo>
                  <a:lnTo>
                    <a:pt x="165" y="99"/>
                  </a:lnTo>
                  <a:lnTo>
                    <a:pt x="162" y="98"/>
                  </a:lnTo>
                  <a:lnTo>
                    <a:pt x="158" y="95"/>
                  </a:lnTo>
                  <a:lnTo>
                    <a:pt x="151" y="91"/>
                  </a:lnTo>
                  <a:lnTo>
                    <a:pt x="136" y="78"/>
                  </a:lnTo>
                  <a:lnTo>
                    <a:pt x="119" y="59"/>
                  </a:lnTo>
                  <a:close/>
                  <a:moveTo>
                    <a:pt x="236" y="190"/>
                  </a:moveTo>
                  <a:lnTo>
                    <a:pt x="218" y="169"/>
                  </a:lnTo>
                  <a:lnTo>
                    <a:pt x="204" y="151"/>
                  </a:lnTo>
                  <a:lnTo>
                    <a:pt x="200" y="143"/>
                  </a:lnTo>
                  <a:lnTo>
                    <a:pt x="197" y="137"/>
                  </a:lnTo>
                  <a:lnTo>
                    <a:pt x="196" y="133"/>
                  </a:lnTo>
                  <a:lnTo>
                    <a:pt x="196" y="129"/>
                  </a:lnTo>
                  <a:lnTo>
                    <a:pt x="198" y="129"/>
                  </a:lnTo>
                  <a:lnTo>
                    <a:pt x="201" y="131"/>
                  </a:lnTo>
                  <a:lnTo>
                    <a:pt x="206" y="134"/>
                  </a:lnTo>
                  <a:lnTo>
                    <a:pt x="213" y="138"/>
                  </a:lnTo>
                  <a:lnTo>
                    <a:pt x="229" y="153"/>
                  </a:lnTo>
                  <a:lnTo>
                    <a:pt x="246" y="172"/>
                  </a:lnTo>
                  <a:lnTo>
                    <a:pt x="264" y="192"/>
                  </a:lnTo>
                  <a:lnTo>
                    <a:pt x="278" y="210"/>
                  </a:lnTo>
                  <a:lnTo>
                    <a:pt x="282" y="218"/>
                  </a:lnTo>
                  <a:lnTo>
                    <a:pt x="285" y="224"/>
                  </a:lnTo>
                  <a:lnTo>
                    <a:pt x="286" y="229"/>
                  </a:lnTo>
                  <a:lnTo>
                    <a:pt x="286" y="232"/>
                  </a:lnTo>
                  <a:lnTo>
                    <a:pt x="284" y="233"/>
                  </a:lnTo>
                  <a:lnTo>
                    <a:pt x="281" y="232"/>
                  </a:lnTo>
                  <a:lnTo>
                    <a:pt x="275" y="229"/>
                  </a:lnTo>
                  <a:lnTo>
                    <a:pt x="269" y="223"/>
                  </a:lnTo>
                  <a:lnTo>
                    <a:pt x="253" y="209"/>
                  </a:lnTo>
                  <a:lnTo>
                    <a:pt x="236" y="190"/>
                  </a:lnTo>
                  <a:close/>
                  <a:moveTo>
                    <a:pt x="370" y="309"/>
                  </a:moveTo>
                  <a:lnTo>
                    <a:pt x="389" y="330"/>
                  </a:lnTo>
                  <a:lnTo>
                    <a:pt x="403" y="350"/>
                  </a:lnTo>
                  <a:lnTo>
                    <a:pt x="407" y="357"/>
                  </a:lnTo>
                  <a:lnTo>
                    <a:pt x="410" y="364"/>
                  </a:lnTo>
                  <a:lnTo>
                    <a:pt x="413" y="369"/>
                  </a:lnTo>
                  <a:lnTo>
                    <a:pt x="413" y="371"/>
                  </a:lnTo>
                  <a:lnTo>
                    <a:pt x="410" y="372"/>
                  </a:lnTo>
                  <a:lnTo>
                    <a:pt x="406" y="371"/>
                  </a:lnTo>
                  <a:lnTo>
                    <a:pt x="401" y="368"/>
                  </a:lnTo>
                  <a:lnTo>
                    <a:pt x="394" y="363"/>
                  </a:lnTo>
                  <a:lnTo>
                    <a:pt x="377" y="349"/>
                  </a:lnTo>
                  <a:lnTo>
                    <a:pt x="359" y="328"/>
                  </a:lnTo>
                  <a:lnTo>
                    <a:pt x="340" y="306"/>
                  </a:lnTo>
                  <a:lnTo>
                    <a:pt x="326" y="288"/>
                  </a:lnTo>
                  <a:lnTo>
                    <a:pt x="321" y="279"/>
                  </a:lnTo>
                  <a:lnTo>
                    <a:pt x="318" y="273"/>
                  </a:lnTo>
                  <a:lnTo>
                    <a:pt x="315" y="268"/>
                  </a:lnTo>
                  <a:lnTo>
                    <a:pt x="316" y="264"/>
                  </a:lnTo>
                  <a:lnTo>
                    <a:pt x="319" y="264"/>
                  </a:lnTo>
                  <a:lnTo>
                    <a:pt x="322" y="265"/>
                  </a:lnTo>
                  <a:lnTo>
                    <a:pt x="327" y="269"/>
                  </a:lnTo>
                  <a:lnTo>
                    <a:pt x="335" y="274"/>
                  </a:lnTo>
                  <a:lnTo>
                    <a:pt x="351" y="289"/>
                  </a:lnTo>
                  <a:lnTo>
                    <a:pt x="370" y="309"/>
                  </a:lnTo>
                  <a:close/>
                  <a:moveTo>
                    <a:pt x="488" y="472"/>
                  </a:moveTo>
                  <a:lnTo>
                    <a:pt x="469" y="449"/>
                  </a:lnTo>
                  <a:lnTo>
                    <a:pt x="454" y="429"/>
                  </a:lnTo>
                  <a:lnTo>
                    <a:pt x="448" y="421"/>
                  </a:lnTo>
                  <a:lnTo>
                    <a:pt x="445" y="414"/>
                  </a:lnTo>
                  <a:lnTo>
                    <a:pt x="443" y="409"/>
                  </a:lnTo>
                  <a:lnTo>
                    <a:pt x="444" y="406"/>
                  </a:lnTo>
                  <a:lnTo>
                    <a:pt x="446" y="405"/>
                  </a:lnTo>
                  <a:lnTo>
                    <a:pt x="449" y="407"/>
                  </a:lnTo>
                  <a:lnTo>
                    <a:pt x="456" y="410"/>
                  </a:lnTo>
                  <a:lnTo>
                    <a:pt x="462" y="415"/>
                  </a:lnTo>
                  <a:lnTo>
                    <a:pt x="481" y="431"/>
                  </a:lnTo>
                  <a:lnTo>
                    <a:pt x="501" y="451"/>
                  </a:lnTo>
                  <a:lnTo>
                    <a:pt x="519" y="474"/>
                  </a:lnTo>
                  <a:lnTo>
                    <a:pt x="535" y="494"/>
                  </a:lnTo>
                  <a:lnTo>
                    <a:pt x="540" y="503"/>
                  </a:lnTo>
                  <a:lnTo>
                    <a:pt x="543" y="509"/>
                  </a:lnTo>
                  <a:lnTo>
                    <a:pt x="545" y="515"/>
                  </a:lnTo>
                  <a:lnTo>
                    <a:pt x="545" y="518"/>
                  </a:lnTo>
                  <a:lnTo>
                    <a:pt x="544" y="518"/>
                  </a:lnTo>
                  <a:lnTo>
                    <a:pt x="543" y="518"/>
                  </a:lnTo>
                  <a:lnTo>
                    <a:pt x="541" y="518"/>
                  </a:lnTo>
                  <a:lnTo>
                    <a:pt x="539" y="517"/>
                  </a:lnTo>
                  <a:lnTo>
                    <a:pt x="533" y="514"/>
                  </a:lnTo>
                  <a:lnTo>
                    <a:pt x="526" y="508"/>
                  </a:lnTo>
                  <a:lnTo>
                    <a:pt x="509" y="493"/>
                  </a:lnTo>
                  <a:lnTo>
                    <a:pt x="488" y="472"/>
                  </a:lnTo>
                  <a:close/>
                  <a:moveTo>
                    <a:pt x="369" y="200"/>
                  </a:moveTo>
                  <a:lnTo>
                    <a:pt x="352" y="180"/>
                  </a:lnTo>
                  <a:lnTo>
                    <a:pt x="340" y="163"/>
                  </a:lnTo>
                  <a:lnTo>
                    <a:pt x="335" y="155"/>
                  </a:lnTo>
                  <a:lnTo>
                    <a:pt x="333" y="149"/>
                  </a:lnTo>
                  <a:lnTo>
                    <a:pt x="331" y="145"/>
                  </a:lnTo>
                  <a:lnTo>
                    <a:pt x="332" y="141"/>
                  </a:lnTo>
                  <a:lnTo>
                    <a:pt x="333" y="141"/>
                  </a:lnTo>
                  <a:lnTo>
                    <a:pt x="337" y="142"/>
                  </a:lnTo>
                  <a:lnTo>
                    <a:pt x="341" y="145"/>
                  </a:lnTo>
                  <a:lnTo>
                    <a:pt x="348" y="149"/>
                  </a:lnTo>
                  <a:lnTo>
                    <a:pt x="363" y="163"/>
                  </a:lnTo>
                  <a:lnTo>
                    <a:pt x="380" y="181"/>
                  </a:lnTo>
                  <a:lnTo>
                    <a:pt x="397" y="201"/>
                  </a:lnTo>
                  <a:lnTo>
                    <a:pt x="409" y="218"/>
                  </a:lnTo>
                  <a:lnTo>
                    <a:pt x="415" y="225"/>
                  </a:lnTo>
                  <a:lnTo>
                    <a:pt x="417" y="232"/>
                  </a:lnTo>
                  <a:lnTo>
                    <a:pt x="419" y="236"/>
                  </a:lnTo>
                  <a:lnTo>
                    <a:pt x="419" y="240"/>
                  </a:lnTo>
                  <a:lnTo>
                    <a:pt x="417" y="241"/>
                  </a:lnTo>
                  <a:lnTo>
                    <a:pt x="413" y="240"/>
                  </a:lnTo>
                  <a:lnTo>
                    <a:pt x="408" y="236"/>
                  </a:lnTo>
                  <a:lnTo>
                    <a:pt x="402" y="232"/>
                  </a:lnTo>
                  <a:lnTo>
                    <a:pt x="387" y="218"/>
                  </a:lnTo>
                  <a:lnTo>
                    <a:pt x="369" y="200"/>
                  </a:lnTo>
                  <a:close/>
                  <a:moveTo>
                    <a:pt x="487" y="331"/>
                  </a:moveTo>
                  <a:lnTo>
                    <a:pt x="470" y="311"/>
                  </a:lnTo>
                  <a:lnTo>
                    <a:pt x="456" y="292"/>
                  </a:lnTo>
                  <a:lnTo>
                    <a:pt x="451" y="285"/>
                  </a:lnTo>
                  <a:lnTo>
                    <a:pt x="448" y="278"/>
                  </a:lnTo>
                  <a:lnTo>
                    <a:pt x="446" y="273"/>
                  </a:lnTo>
                  <a:lnTo>
                    <a:pt x="447" y="271"/>
                  </a:lnTo>
                  <a:lnTo>
                    <a:pt x="449" y="270"/>
                  </a:lnTo>
                  <a:lnTo>
                    <a:pt x="452" y="271"/>
                  </a:lnTo>
                  <a:lnTo>
                    <a:pt x="458" y="274"/>
                  </a:lnTo>
                  <a:lnTo>
                    <a:pt x="464" y="278"/>
                  </a:lnTo>
                  <a:lnTo>
                    <a:pt x="481" y="292"/>
                  </a:lnTo>
                  <a:lnTo>
                    <a:pt x="499" y="312"/>
                  </a:lnTo>
                  <a:lnTo>
                    <a:pt x="516" y="332"/>
                  </a:lnTo>
                  <a:lnTo>
                    <a:pt x="530" y="351"/>
                  </a:lnTo>
                  <a:lnTo>
                    <a:pt x="535" y="358"/>
                  </a:lnTo>
                  <a:lnTo>
                    <a:pt x="538" y="365"/>
                  </a:lnTo>
                  <a:lnTo>
                    <a:pt x="540" y="369"/>
                  </a:lnTo>
                  <a:lnTo>
                    <a:pt x="539" y="372"/>
                  </a:lnTo>
                  <a:lnTo>
                    <a:pt x="537" y="373"/>
                  </a:lnTo>
                  <a:lnTo>
                    <a:pt x="533" y="372"/>
                  </a:lnTo>
                  <a:lnTo>
                    <a:pt x="528" y="369"/>
                  </a:lnTo>
                  <a:lnTo>
                    <a:pt x="522" y="365"/>
                  </a:lnTo>
                  <a:lnTo>
                    <a:pt x="505" y="351"/>
                  </a:lnTo>
                  <a:lnTo>
                    <a:pt x="487" y="331"/>
                  </a:lnTo>
                  <a:close/>
                  <a:moveTo>
                    <a:pt x="667" y="513"/>
                  </a:moveTo>
                  <a:lnTo>
                    <a:pt x="665" y="514"/>
                  </a:lnTo>
                  <a:lnTo>
                    <a:pt x="661" y="511"/>
                  </a:lnTo>
                  <a:lnTo>
                    <a:pt x="655" y="508"/>
                  </a:lnTo>
                  <a:lnTo>
                    <a:pt x="649" y="504"/>
                  </a:lnTo>
                  <a:lnTo>
                    <a:pt x="632" y="489"/>
                  </a:lnTo>
                  <a:lnTo>
                    <a:pt x="612" y="469"/>
                  </a:lnTo>
                  <a:lnTo>
                    <a:pt x="594" y="448"/>
                  </a:lnTo>
                  <a:lnTo>
                    <a:pt x="579" y="428"/>
                  </a:lnTo>
                  <a:lnTo>
                    <a:pt x="574" y="420"/>
                  </a:lnTo>
                  <a:lnTo>
                    <a:pt x="571" y="413"/>
                  </a:lnTo>
                  <a:lnTo>
                    <a:pt x="569" y="409"/>
                  </a:lnTo>
                  <a:lnTo>
                    <a:pt x="569" y="406"/>
                  </a:lnTo>
                  <a:lnTo>
                    <a:pt x="571" y="405"/>
                  </a:lnTo>
                  <a:lnTo>
                    <a:pt x="576" y="406"/>
                  </a:lnTo>
                  <a:lnTo>
                    <a:pt x="581" y="409"/>
                  </a:lnTo>
                  <a:lnTo>
                    <a:pt x="589" y="414"/>
                  </a:lnTo>
                  <a:lnTo>
                    <a:pt x="606" y="428"/>
                  </a:lnTo>
                  <a:lnTo>
                    <a:pt x="625" y="449"/>
                  </a:lnTo>
                  <a:lnTo>
                    <a:pt x="644" y="470"/>
                  </a:lnTo>
                  <a:lnTo>
                    <a:pt x="658" y="489"/>
                  </a:lnTo>
                  <a:lnTo>
                    <a:pt x="663" y="497"/>
                  </a:lnTo>
                  <a:lnTo>
                    <a:pt x="666" y="504"/>
                  </a:lnTo>
                  <a:lnTo>
                    <a:pt x="667" y="509"/>
                  </a:lnTo>
                  <a:lnTo>
                    <a:pt x="667" y="513"/>
                  </a:lnTo>
                  <a:close/>
                  <a:moveTo>
                    <a:pt x="586" y="278"/>
                  </a:moveTo>
                  <a:lnTo>
                    <a:pt x="589" y="277"/>
                  </a:lnTo>
                  <a:lnTo>
                    <a:pt x="592" y="278"/>
                  </a:lnTo>
                  <a:lnTo>
                    <a:pt x="597" y="281"/>
                  </a:lnTo>
                  <a:lnTo>
                    <a:pt x="604" y="285"/>
                  </a:lnTo>
                  <a:lnTo>
                    <a:pt x="619" y="299"/>
                  </a:lnTo>
                  <a:lnTo>
                    <a:pt x="637" y="317"/>
                  </a:lnTo>
                  <a:lnTo>
                    <a:pt x="653" y="337"/>
                  </a:lnTo>
                  <a:lnTo>
                    <a:pt x="666" y="354"/>
                  </a:lnTo>
                  <a:lnTo>
                    <a:pt x="672" y="361"/>
                  </a:lnTo>
                  <a:lnTo>
                    <a:pt x="675" y="368"/>
                  </a:lnTo>
                  <a:lnTo>
                    <a:pt x="676" y="372"/>
                  </a:lnTo>
                  <a:lnTo>
                    <a:pt x="676" y="375"/>
                  </a:lnTo>
                  <a:lnTo>
                    <a:pt x="674" y="377"/>
                  </a:lnTo>
                  <a:lnTo>
                    <a:pt x="669" y="375"/>
                  </a:lnTo>
                  <a:lnTo>
                    <a:pt x="664" y="372"/>
                  </a:lnTo>
                  <a:lnTo>
                    <a:pt x="659" y="368"/>
                  </a:lnTo>
                  <a:lnTo>
                    <a:pt x="642" y="355"/>
                  </a:lnTo>
                  <a:lnTo>
                    <a:pt x="625" y="337"/>
                  </a:lnTo>
                  <a:lnTo>
                    <a:pt x="608" y="317"/>
                  </a:lnTo>
                  <a:lnTo>
                    <a:pt x="595" y="299"/>
                  </a:lnTo>
                  <a:lnTo>
                    <a:pt x="591" y="291"/>
                  </a:lnTo>
                  <a:lnTo>
                    <a:pt x="587" y="286"/>
                  </a:lnTo>
                  <a:lnTo>
                    <a:pt x="586" y="281"/>
                  </a:lnTo>
                  <a:lnTo>
                    <a:pt x="586" y="278"/>
                  </a:lnTo>
                  <a:close/>
                </a:path>
              </a:pathLst>
            </a:custGeom>
            <a:solidFill>
              <a:srgbClr val="EEEB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CH"/>
            </a:p>
          </p:txBody>
        </p:sp>
        <p:sp>
          <p:nvSpPr>
            <p:cNvPr id="30" name="Freeform 23"/>
            <p:cNvSpPr>
              <a:spLocks noEditPoints="1"/>
            </p:cNvSpPr>
            <p:nvPr userDrawn="1"/>
          </p:nvSpPr>
          <p:spPr bwMode="auto">
            <a:xfrm>
              <a:off x="9897600" y="4578351"/>
              <a:ext cx="134937" cy="538163"/>
            </a:xfrm>
            <a:custGeom>
              <a:avLst/>
              <a:gdLst>
                <a:gd name="T0" fmla="*/ 243 w 678"/>
                <a:gd name="T1" fmla="*/ 2238 h 2711"/>
                <a:gd name="T2" fmla="*/ 17 w 678"/>
                <a:gd name="T3" fmla="*/ 1897 h 2711"/>
                <a:gd name="T4" fmla="*/ 137 w 678"/>
                <a:gd name="T5" fmla="*/ 1817 h 2711"/>
                <a:gd name="T6" fmla="*/ 177 w 678"/>
                <a:gd name="T7" fmla="*/ 1524 h 2711"/>
                <a:gd name="T8" fmla="*/ 13 w 678"/>
                <a:gd name="T9" fmla="*/ 1307 h 2711"/>
                <a:gd name="T10" fmla="*/ 143 w 678"/>
                <a:gd name="T11" fmla="*/ 1279 h 2711"/>
                <a:gd name="T12" fmla="*/ 0 w 678"/>
                <a:gd name="T13" fmla="*/ 507 h 2711"/>
                <a:gd name="T14" fmla="*/ 74 w 678"/>
                <a:gd name="T15" fmla="*/ 228 h 2711"/>
                <a:gd name="T16" fmla="*/ 678 w 678"/>
                <a:gd name="T17" fmla="*/ 431 h 2711"/>
                <a:gd name="T18" fmla="*/ 607 w 678"/>
                <a:gd name="T19" fmla="*/ 923 h 2711"/>
                <a:gd name="T20" fmla="*/ 672 w 678"/>
                <a:gd name="T21" fmla="*/ 1322 h 2711"/>
                <a:gd name="T22" fmla="*/ 477 w 678"/>
                <a:gd name="T23" fmla="*/ 1700 h 2711"/>
                <a:gd name="T24" fmla="*/ 632 w 678"/>
                <a:gd name="T25" fmla="*/ 1904 h 2711"/>
                <a:gd name="T26" fmla="*/ 588 w 678"/>
                <a:gd name="T27" fmla="*/ 2016 h 2711"/>
                <a:gd name="T28" fmla="*/ 628 w 678"/>
                <a:gd name="T29" fmla="*/ 2224 h 2711"/>
                <a:gd name="T30" fmla="*/ 430 w 678"/>
                <a:gd name="T31" fmla="*/ 2210 h 2711"/>
                <a:gd name="T32" fmla="*/ 631 w 678"/>
                <a:gd name="T33" fmla="*/ 2552 h 2711"/>
                <a:gd name="T34" fmla="*/ 544 w 678"/>
                <a:gd name="T35" fmla="*/ 2578 h 2711"/>
                <a:gd name="T36" fmla="*/ 579 w 678"/>
                <a:gd name="T37" fmla="*/ 2634 h 2711"/>
                <a:gd name="T38" fmla="*/ 645 w 678"/>
                <a:gd name="T39" fmla="*/ 2627 h 2711"/>
                <a:gd name="T40" fmla="*/ 365 w 678"/>
                <a:gd name="T41" fmla="*/ 2333 h 2711"/>
                <a:gd name="T42" fmla="*/ 70 w 678"/>
                <a:gd name="T43" fmla="*/ 1980 h 2711"/>
                <a:gd name="T44" fmla="*/ 329 w 678"/>
                <a:gd name="T45" fmla="*/ 2134 h 2711"/>
                <a:gd name="T46" fmla="*/ 234 w 678"/>
                <a:gd name="T47" fmla="*/ 2027 h 2711"/>
                <a:gd name="T48" fmla="*/ 117 w 678"/>
                <a:gd name="T49" fmla="*/ 1857 h 2711"/>
                <a:gd name="T50" fmla="*/ 324 w 678"/>
                <a:gd name="T51" fmla="*/ 2051 h 2711"/>
                <a:gd name="T52" fmla="*/ 340 w 678"/>
                <a:gd name="T53" fmla="*/ 1973 h 2711"/>
                <a:gd name="T54" fmla="*/ 139 w 678"/>
                <a:gd name="T55" fmla="*/ 1680 h 2711"/>
                <a:gd name="T56" fmla="*/ 639 w 678"/>
                <a:gd name="T57" fmla="*/ 2190 h 2711"/>
                <a:gd name="T58" fmla="*/ 64 w 678"/>
                <a:gd name="T59" fmla="*/ 1545 h 2711"/>
                <a:gd name="T60" fmla="*/ 112 w 678"/>
                <a:gd name="T61" fmla="*/ 1557 h 2711"/>
                <a:gd name="T62" fmla="*/ 512 w 678"/>
                <a:gd name="T63" fmla="*/ 1942 h 2711"/>
                <a:gd name="T64" fmla="*/ 266 w 678"/>
                <a:gd name="T65" fmla="*/ 1619 h 2711"/>
                <a:gd name="T66" fmla="*/ 319 w 678"/>
                <a:gd name="T67" fmla="*/ 1589 h 2711"/>
                <a:gd name="T68" fmla="*/ 390 w 678"/>
                <a:gd name="T69" fmla="*/ 1590 h 2711"/>
                <a:gd name="T70" fmla="*/ 299 w 678"/>
                <a:gd name="T71" fmla="*/ 1411 h 2711"/>
                <a:gd name="T72" fmla="*/ 650 w 678"/>
                <a:gd name="T73" fmla="*/ 1796 h 2711"/>
                <a:gd name="T74" fmla="*/ 375 w 678"/>
                <a:gd name="T75" fmla="*/ 1439 h 2711"/>
                <a:gd name="T76" fmla="*/ 499 w 678"/>
                <a:gd name="T77" fmla="*/ 1569 h 2711"/>
                <a:gd name="T78" fmla="*/ 37 w 678"/>
                <a:gd name="T79" fmla="*/ 980 h 2711"/>
                <a:gd name="T80" fmla="*/ 325 w 678"/>
                <a:gd name="T81" fmla="*/ 1264 h 2711"/>
                <a:gd name="T82" fmla="*/ 636 w 678"/>
                <a:gd name="T83" fmla="*/ 1587 h 2711"/>
                <a:gd name="T84" fmla="*/ 436 w 678"/>
                <a:gd name="T85" fmla="*/ 1313 h 2711"/>
                <a:gd name="T86" fmla="*/ 595 w 678"/>
                <a:gd name="T87" fmla="*/ 1488 h 2711"/>
                <a:gd name="T88" fmla="*/ 146 w 678"/>
                <a:gd name="T89" fmla="*/ 915 h 2711"/>
                <a:gd name="T90" fmla="*/ 342 w 678"/>
                <a:gd name="T91" fmla="*/ 1097 h 2711"/>
                <a:gd name="T92" fmla="*/ 147 w 678"/>
                <a:gd name="T93" fmla="*/ 796 h 2711"/>
                <a:gd name="T94" fmla="*/ 446 w 678"/>
                <a:gd name="T95" fmla="*/ 1131 h 2711"/>
                <a:gd name="T96" fmla="*/ 91 w 678"/>
                <a:gd name="T97" fmla="*/ 627 h 2711"/>
                <a:gd name="T98" fmla="*/ 383 w 678"/>
                <a:gd name="T99" fmla="*/ 921 h 2711"/>
                <a:gd name="T100" fmla="*/ 129 w 678"/>
                <a:gd name="T101" fmla="*/ 534 h 2711"/>
                <a:gd name="T102" fmla="*/ 179 w 678"/>
                <a:gd name="T103" fmla="*/ 599 h 2711"/>
                <a:gd name="T104" fmla="*/ 471 w 678"/>
                <a:gd name="T105" fmla="*/ 904 h 2711"/>
                <a:gd name="T106" fmla="*/ 240 w 678"/>
                <a:gd name="T107" fmla="*/ 541 h 2711"/>
                <a:gd name="T108" fmla="*/ 364 w 678"/>
                <a:gd name="T109" fmla="*/ 659 h 2711"/>
                <a:gd name="T110" fmla="*/ 107 w 678"/>
                <a:gd name="T111" fmla="*/ 262 h 2711"/>
                <a:gd name="T112" fmla="*/ 241 w 678"/>
                <a:gd name="T113" fmla="*/ 419 h 2711"/>
                <a:gd name="T114" fmla="*/ 563 w 678"/>
                <a:gd name="T115" fmla="*/ 774 h 2711"/>
                <a:gd name="T116" fmla="*/ 328 w 678"/>
                <a:gd name="T117" fmla="*/ 370 h 2711"/>
                <a:gd name="T118" fmla="*/ 386 w 678"/>
                <a:gd name="T119" fmla="*/ 447 h 2711"/>
                <a:gd name="T120" fmla="*/ 333 w 678"/>
                <a:gd name="T121" fmla="*/ 218 h 2711"/>
                <a:gd name="T122" fmla="*/ 578 w 678"/>
                <a:gd name="T123" fmla="*/ 502 h 2711"/>
                <a:gd name="T124" fmla="*/ 549 w 678"/>
                <a:gd name="T125" fmla="*/ 326 h 27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78" h="2711">
                  <a:moveTo>
                    <a:pt x="0" y="2076"/>
                  </a:moveTo>
                  <a:lnTo>
                    <a:pt x="0" y="2044"/>
                  </a:lnTo>
                  <a:lnTo>
                    <a:pt x="9" y="2053"/>
                  </a:lnTo>
                  <a:lnTo>
                    <a:pt x="16" y="2061"/>
                  </a:lnTo>
                  <a:lnTo>
                    <a:pt x="25" y="2069"/>
                  </a:lnTo>
                  <a:lnTo>
                    <a:pt x="34" y="2078"/>
                  </a:lnTo>
                  <a:lnTo>
                    <a:pt x="90" y="2136"/>
                  </a:lnTo>
                  <a:lnTo>
                    <a:pt x="135" y="2185"/>
                  </a:lnTo>
                  <a:lnTo>
                    <a:pt x="151" y="2204"/>
                  </a:lnTo>
                  <a:lnTo>
                    <a:pt x="164" y="2219"/>
                  </a:lnTo>
                  <a:lnTo>
                    <a:pt x="172" y="2230"/>
                  </a:lnTo>
                  <a:lnTo>
                    <a:pt x="173" y="2234"/>
                  </a:lnTo>
                  <a:lnTo>
                    <a:pt x="172" y="2235"/>
                  </a:lnTo>
                  <a:lnTo>
                    <a:pt x="170" y="2233"/>
                  </a:lnTo>
                  <a:lnTo>
                    <a:pt x="165" y="2231"/>
                  </a:lnTo>
                  <a:lnTo>
                    <a:pt x="160" y="2227"/>
                  </a:lnTo>
                  <a:lnTo>
                    <a:pt x="145" y="2215"/>
                  </a:lnTo>
                  <a:lnTo>
                    <a:pt x="126" y="2199"/>
                  </a:lnTo>
                  <a:lnTo>
                    <a:pt x="79" y="2153"/>
                  </a:lnTo>
                  <a:lnTo>
                    <a:pt x="21" y="2097"/>
                  </a:lnTo>
                  <a:lnTo>
                    <a:pt x="0" y="2076"/>
                  </a:lnTo>
                  <a:close/>
                  <a:moveTo>
                    <a:pt x="0" y="2033"/>
                  </a:moveTo>
                  <a:lnTo>
                    <a:pt x="0" y="2015"/>
                  </a:lnTo>
                  <a:lnTo>
                    <a:pt x="10" y="2027"/>
                  </a:lnTo>
                  <a:lnTo>
                    <a:pt x="16" y="2036"/>
                  </a:lnTo>
                  <a:lnTo>
                    <a:pt x="20" y="2042"/>
                  </a:lnTo>
                  <a:lnTo>
                    <a:pt x="21" y="2046"/>
                  </a:lnTo>
                  <a:lnTo>
                    <a:pt x="19" y="2046"/>
                  </a:lnTo>
                  <a:lnTo>
                    <a:pt x="14" y="2043"/>
                  </a:lnTo>
                  <a:lnTo>
                    <a:pt x="8" y="2039"/>
                  </a:lnTo>
                  <a:lnTo>
                    <a:pt x="0" y="2033"/>
                  </a:lnTo>
                  <a:close/>
                  <a:moveTo>
                    <a:pt x="0" y="1998"/>
                  </a:moveTo>
                  <a:lnTo>
                    <a:pt x="0" y="1978"/>
                  </a:lnTo>
                  <a:lnTo>
                    <a:pt x="23" y="1998"/>
                  </a:lnTo>
                  <a:lnTo>
                    <a:pt x="51" y="2024"/>
                  </a:lnTo>
                  <a:lnTo>
                    <a:pt x="82" y="2054"/>
                  </a:lnTo>
                  <a:lnTo>
                    <a:pt x="116" y="2089"/>
                  </a:lnTo>
                  <a:lnTo>
                    <a:pt x="171" y="2145"/>
                  </a:lnTo>
                  <a:lnTo>
                    <a:pt x="215" y="2192"/>
                  </a:lnTo>
                  <a:lnTo>
                    <a:pt x="231" y="2211"/>
                  </a:lnTo>
                  <a:lnTo>
                    <a:pt x="243" y="2226"/>
                  </a:lnTo>
                  <a:lnTo>
                    <a:pt x="250" y="2237"/>
                  </a:lnTo>
                  <a:lnTo>
                    <a:pt x="252" y="2241"/>
                  </a:lnTo>
                  <a:lnTo>
                    <a:pt x="251" y="2242"/>
                  </a:lnTo>
                  <a:lnTo>
                    <a:pt x="247" y="2241"/>
                  </a:lnTo>
                  <a:lnTo>
                    <a:pt x="243" y="2238"/>
                  </a:lnTo>
                  <a:lnTo>
                    <a:pt x="238" y="2234"/>
                  </a:lnTo>
                  <a:lnTo>
                    <a:pt x="224" y="2223"/>
                  </a:lnTo>
                  <a:lnTo>
                    <a:pt x="205" y="2206"/>
                  </a:lnTo>
                  <a:lnTo>
                    <a:pt x="159" y="2163"/>
                  </a:lnTo>
                  <a:lnTo>
                    <a:pt x="104" y="2109"/>
                  </a:lnTo>
                  <a:lnTo>
                    <a:pt x="74" y="2078"/>
                  </a:lnTo>
                  <a:lnTo>
                    <a:pt x="45" y="2049"/>
                  </a:lnTo>
                  <a:lnTo>
                    <a:pt x="21" y="2022"/>
                  </a:lnTo>
                  <a:lnTo>
                    <a:pt x="0" y="1998"/>
                  </a:lnTo>
                  <a:close/>
                  <a:moveTo>
                    <a:pt x="0" y="1965"/>
                  </a:moveTo>
                  <a:lnTo>
                    <a:pt x="0" y="1932"/>
                  </a:lnTo>
                  <a:lnTo>
                    <a:pt x="45" y="1981"/>
                  </a:lnTo>
                  <a:lnTo>
                    <a:pt x="82" y="2021"/>
                  </a:lnTo>
                  <a:lnTo>
                    <a:pt x="95" y="2037"/>
                  </a:lnTo>
                  <a:lnTo>
                    <a:pt x="105" y="2049"/>
                  </a:lnTo>
                  <a:lnTo>
                    <a:pt x="110" y="2057"/>
                  </a:lnTo>
                  <a:lnTo>
                    <a:pt x="111" y="2062"/>
                  </a:lnTo>
                  <a:lnTo>
                    <a:pt x="109" y="2062"/>
                  </a:lnTo>
                  <a:lnTo>
                    <a:pt x="102" y="2057"/>
                  </a:lnTo>
                  <a:lnTo>
                    <a:pt x="91" y="2050"/>
                  </a:lnTo>
                  <a:lnTo>
                    <a:pt x="78" y="2038"/>
                  </a:lnTo>
                  <a:lnTo>
                    <a:pt x="43" y="2007"/>
                  </a:lnTo>
                  <a:lnTo>
                    <a:pt x="0" y="1965"/>
                  </a:lnTo>
                  <a:close/>
                  <a:moveTo>
                    <a:pt x="0" y="1877"/>
                  </a:moveTo>
                  <a:lnTo>
                    <a:pt x="0" y="1851"/>
                  </a:lnTo>
                  <a:lnTo>
                    <a:pt x="21" y="1870"/>
                  </a:lnTo>
                  <a:lnTo>
                    <a:pt x="43" y="1892"/>
                  </a:lnTo>
                  <a:lnTo>
                    <a:pt x="68" y="1916"/>
                  </a:lnTo>
                  <a:lnTo>
                    <a:pt x="95" y="1943"/>
                  </a:lnTo>
                  <a:lnTo>
                    <a:pt x="145" y="1996"/>
                  </a:lnTo>
                  <a:lnTo>
                    <a:pt x="186" y="2040"/>
                  </a:lnTo>
                  <a:lnTo>
                    <a:pt x="201" y="2058"/>
                  </a:lnTo>
                  <a:lnTo>
                    <a:pt x="212" y="2073"/>
                  </a:lnTo>
                  <a:lnTo>
                    <a:pt x="218" y="2082"/>
                  </a:lnTo>
                  <a:lnTo>
                    <a:pt x="219" y="2087"/>
                  </a:lnTo>
                  <a:lnTo>
                    <a:pt x="218" y="2088"/>
                  </a:lnTo>
                  <a:lnTo>
                    <a:pt x="216" y="2087"/>
                  </a:lnTo>
                  <a:lnTo>
                    <a:pt x="212" y="2084"/>
                  </a:lnTo>
                  <a:lnTo>
                    <a:pt x="206" y="2080"/>
                  </a:lnTo>
                  <a:lnTo>
                    <a:pt x="193" y="2070"/>
                  </a:lnTo>
                  <a:lnTo>
                    <a:pt x="176" y="2055"/>
                  </a:lnTo>
                  <a:lnTo>
                    <a:pt x="133" y="2015"/>
                  </a:lnTo>
                  <a:lnTo>
                    <a:pt x="81" y="1965"/>
                  </a:lnTo>
                  <a:lnTo>
                    <a:pt x="58" y="1941"/>
                  </a:lnTo>
                  <a:lnTo>
                    <a:pt x="37" y="1918"/>
                  </a:lnTo>
                  <a:lnTo>
                    <a:pt x="17" y="1897"/>
                  </a:lnTo>
                  <a:lnTo>
                    <a:pt x="0" y="1877"/>
                  </a:lnTo>
                  <a:close/>
                  <a:moveTo>
                    <a:pt x="0" y="1835"/>
                  </a:moveTo>
                  <a:lnTo>
                    <a:pt x="0" y="1801"/>
                  </a:lnTo>
                  <a:lnTo>
                    <a:pt x="44" y="1848"/>
                  </a:lnTo>
                  <a:lnTo>
                    <a:pt x="79" y="1888"/>
                  </a:lnTo>
                  <a:lnTo>
                    <a:pt x="92" y="1903"/>
                  </a:lnTo>
                  <a:lnTo>
                    <a:pt x="102" y="1916"/>
                  </a:lnTo>
                  <a:lnTo>
                    <a:pt x="107" y="1925"/>
                  </a:lnTo>
                  <a:lnTo>
                    <a:pt x="108" y="1929"/>
                  </a:lnTo>
                  <a:lnTo>
                    <a:pt x="107" y="1929"/>
                  </a:lnTo>
                  <a:lnTo>
                    <a:pt x="105" y="1928"/>
                  </a:lnTo>
                  <a:lnTo>
                    <a:pt x="102" y="1927"/>
                  </a:lnTo>
                  <a:lnTo>
                    <a:pt x="98" y="1925"/>
                  </a:lnTo>
                  <a:lnTo>
                    <a:pt x="88" y="1917"/>
                  </a:lnTo>
                  <a:lnTo>
                    <a:pt x="75" y="1905"/>
                  </a:lnTo>
                  <a:lnTo>
                    <a:pt x="41" y="1875"/>
                  </a:lnTo>
                  <a:lnTo>
                    <a:pt x="0" y="1835"/>
                  </a:lnTo>
                  <a:close/>
                  <a:moveTo>
                    <a:pt x="0" y="1777"/>
                  </a:moveTo>
                  <a:lnTo>
                    <a:pt x="0" y="1762"/>
                  </a:lnTo>
                  <a:lnTo>
                    <a:pt x="6" y="1769"/>
                  </a:lnTo>
                  <a:lnTo>
                    <a:pt x="9" y="1775"/>
                  </a:lnTo>
                  <a:lnTo>
                    <a:pt x="11" y="1779"/>
                  </a:lnTo>
                  <a:lnTo>
                    <a:pt x="11" y="1781"/>
                  </a:lnTo>
                  <a:lnTo>
                    <a:pt x="10" y="1782"/>
                  </a:lnTo>
                  <a:lnTo>
                    <a:pt x="8" y="1781"/>
                  </a:lnTo>
                  <a:lnTo>
                    <a:pt x="4" y="1779"/>
                  </a:lnTo>
                  <a:lnTo>
                    <a:pt x="0" y="1777"/>
                  </a:lnTo>
                  <a:close/>
                  <a:moveTo>
                    <a:pt x="0" y="1683"/>
                  </a:moveTo>
                  <a:lnTo>
                    <a:pt x="0" y="1648"/>
                  </a:lnTo>
                  <a:lnTo>
                    <a:pt x="12" y="1660"/>
                  </a:lnTo>
                  <a:lnTo>
                    <a:pt x="25" y="1673"/>
                  </a:lnTo>
                  <a:lnTo>
                    <a:pt x="38" y="1686"/>
                  </a:lnTo>
                  <a:lnTo>
                    <a:pt x="51" y="1700"/>
                  </a:lnTo>
                  <a:lnTo>
                    <a:pt x="96" y="1748"/>
                  </a:lnTo>
                  <a:lnTo>
                    <a:pt x="132" y="1788"/>
                  </a:lnTo>
                  <a:lnTo>
                    <a:pt x="145" y="1804"/>
                  </a:lnTo>
                  <a:lnTo>
                    <a:pt x="155" y="1817"/>
                  </a:lnTo>
                  <a:lnTo>
                    <a:pt x="158" y="1822"/>
                  </a:lnTo>
                  <a:lnTo>
                    <a:pt x="160" y="1826"/>
                  </a:lnTo>
                  <a:lnTo>
                    <a:pt x="161" y="1829"/>
                  </a:lnTo>
                  <a:lnTo>
                    <a:pt x="161" y="1831"/>
                  </a:lnTo>
                  <a:lnTo>
                    <a:pt x="160" y="1831"/>
                  </a:lnTo>
                  <a:lnTo>
                    <a:pt x="157" y="1831"/>
                  </a:lnTo>
                  <a:lnTo>
                    <a:pt x="153" y="1829"/>
                  </a:lnTo>
                  <a:lnTo>
                    <a:pt x="149" y="1825"/>
                  </a:lnTo>
                  <a:lnTo>
                    <a:pt x="137" y="1817"/>
                  </a:lnTo>
                  <a:lnTo>
                    <a:pt x="122" y="1804"/>
                  </a:lnTo>
                  <a:lnTo>
                    <a:pt x="104" y="1788"/>
                  </a:lnTo>
                  <a:lnTo>
                    <a:pt x="83" y="1768"/>
                  </a:lnTo>
                  <a:lnTo>
                    <a:pt x="61" y="1747"/>
                  </a:lnTo>
                  <a:lnTo>
                    <a:pt x="37" y="1723"/>
                  </a:lnTo>
                  <a:lnTo>
                    <a:pt x="27" y="1712"/>
                  </a:lnTo>
                  <a:lnTo>
                    <a:pt x="19" y="1702"/>
                  </a:lnTo>
                  <a:lnTo>
                    <a:pt x="9" y="1693"/>
                  </a:lnTo>
                  <a:lnTo>
                    <a:pt x="0" y="1683"/>
                  </a:lnTo>
                  <a:close/>
                  <a:moveTo>
                    <a:pt x="0" y="1627"/>
                  </a:moveTo>
                  <a:lnTo>
                    <a:pt x="0" y="1590"/>
                  </a:lnTo>
                  <a:lnTo>
                    <a:pt x="38" y="1631"/>
                  </a:lnTo>
                  <a:lnTo>
                    <a:pt x="67" y="1666"/>
                  </a:lnTo>
                  <a:lnTo>
                    <a:pt x="77" y="1679"/>
                  </a:lnTo>
                  <a:lnTo>
                    <a:pt x="85" y="1690"/>
                  </a:lnTo>
                  <a:lnTo>
                    <a:pt x="89" y="1698"/>
                  </a:lnTo>
                  <a:lnTo>
                    <a:pt x="90" y="1702"/>
                  </a:lnTo>
                  <a:lnTo>
                    <a:pt x="88" y="1702"/>
                  </a:lnTo>
                  <a:lnTo>
                    <a:pt x="81" y="1699"/>
                  </a:lnTo>
                  <a:lnTo>
                    <a:pt x="72" y="1693"/>
                  </a:lnTo>
                  <a:lnTo>
                    <a:pt x="62" y="1684"/>
                  </a:lnTo>
                  <a:lnTo>
                    <a:pt x="35" y="1659"/>
                  </a:lnTo>
                  <a:lnTo>
                    <a:pt x="0" y="1627"/>
                  </a:lnTo>
                  <a:close/>
                  <a:moveTo>
                    <a:pt x="0" y="1562"/>
                  </a:moveTo>
                  <a:lnTo>
                    <a:pt x="0" y="1535"/>
                  </a:lnTo>
                  <a:lnTo>
                    <a:pt x="14" y="1553"/>
                  </a:lnTo>
                  <a:lnTo>
                    <a:pt x="25" y="1567"/>
                  </a:lnTo>
                  <a:lnTo>
                    <a:pt x="28" y="1573"/>
                  </a:lnTo>
                  <a:lnTo>
                    <a:pt x="30" y="1577"/>
                  </a:lnTo>
                  <a:lnTo>
                    <a:pt x="31" y="1580"/>
                  </a:lnTo>
                  <a:lnTo>
                    <a:pt x="31" y="1583"/>
                  </a:lnTo>
                  <a:lnTo>
                    <a:pt x="30" y="1583"/>
                  </a:lnTo>
                  <a:lnTo>
                    <a:pt x="28" y="1583"/>
                  </a:lnTo>
                  <a:lnTo>
                    <a:pt x="26" y="1581"/>
                  </a:lnTo>
                  <a:lnTo>
                    <a:pt x="22" y="1579"/>
                  </a:lnTo>
                  <a:lnTo>
                    <a:pt x="12" y="1572"/>
                  </a:lnTo>
                  <a:lnTo>
                    <a:pt x="0" y="1562"/>
                  </a:lnTo>
                  <a:close/>
                  <a:moveTo>
                    <a:pt x="0" y="1360"/>
                  </a:moveTo>
                  <a:lnTo>
                    <a:pt x="0" y="1344"/>
                  </a:lnTo>
                  <a:lnTo>
                    <a:pt x="16" y="1356"/>
                  </a:lnTo>
                  <a:lnTo>
                    <a:pt x="40" y="1376"/>
                  </a:lnTo>
                  <a:lnTo>
                    <a:pt x="67" y="1402"/>
                  </a:lnTo>
                  <a:lnTo>
                    <a:pt x="98" y="1434"/>
                  </a:lnTo>
                  <a:lnTo>
                    <a:pt x="136" y="1475"/>
                  </a:lnTo>
                  <a:lnTo>
                    <a:pt x="166" y="1510"/>
                  </a:lnTo>
                  <a:lnTo>
                    <a:pt x="177" y="1524"/>
                  </a:lnTo>
                  <a:lnTo>
                    <a:pt x="185" y="1536"/>
                  </a:lnTo>
                  <a:lnTo>
                    <a:pt x="188" y="1540"/>
                  </a:lnTo>
                  <a:lnTo>
                    <a:pt x="189" y="1545"/>
                  </a:lnTo>
                  <a:lnTo>
                    <a:pt x="190" y="1547"/>
                  </a:lnTo>
                  <a:lnTo>
                    <a:pt x="190" y="1549"/>
                  </a:lnTo>
                  <a:lnTo>
                    <a:pt x="189" y="1549"/>
                  </a:lnTo>
                  <a:lnTo>
                    <a:pt x="187" y="1549"/>
                  </a:lnTo>
                  <a:lnTo>
                    <a:pt x="184" y="1548"/>
                  </a:lnTo>
                  <a:lnTo>
                    <a:pt x="179" y="1546"/>
                  </a:lnTo>
                  <a:lnTo>
                    <a:pt x="169" y="1538"/>
                  </a:lnTo>
                  <a:lnTo>
                    <a:pt x="156" y="1528"/>
                  </a:lnTo>
                  <a:lnTo>
                    <a:pt x="140" y="1513"/>
                  </a:lnTo>
                  <a:lnTo>
                    <a:pt x="122" y="1497"/>
                  </a:lnTo>
                  <a:lnTo>
                    <a:pt x="104" y="1478"/>
                  </a:lnTo>
                  <a:lnTo>
                    <a:pt x="83" y="1457"/>
                  </a:lnTo>
                  <a:lnTo>
                    <a:pt x="56" y="1429"/>
                  </a:lnTo>
                  <a:lnTo>
                    <a:pt x="34" y="1402"/>
                  </a:lnTo>
                  <a:lnTo>
                    <a:pt x="14" y="1380"/>
                  </a:lnTo>
                  <a:lnTo>
                    <a:pt x="0" y="1360"/>
                  </a:lnTo>
                  <a:close/>
                  <a:moveTo>
                    <a:pt x="0" y="1291"/>
                  </a:moveTo>
                  <a:lnTo>
                    <a:pt x="0" y="1266"/>
                  </a:lnTo>
                  <a:lnTo>
                    <a:pt x="16" y="1279"/>
                  </a:lnTo>
                  <a:lnTo>
                    <a:pt x="36" y="1298"/>
                  </a:lnTo>
                  <a:lnTo>
                    <a:pt x="57" y="1319"/>
                  </a:lnTo>
                  <a:lnTo>
                    <a:pt x="81" y="1343"/>
                  </a:lnTo>
                  <a:lnTo>
                    <a:pt x="118" y="1383"/>
                  </a:lnTo>
                  <a:lnTo>
                    <a:pt x="147" y="1416"/>
                  </a:lnTo>
                  <a:lnTo>
                    <a:pt x="157" y="1430"/>
                  </a:lnTo>
                  <a:lnTo>
                    <a:pt x="164" y="1442"/>
                  </a:lnTo>
                  <a:lnTo>
                    <a:pt x="167" y="1447"/>
                  </a:lnTo>
                  <a:lnTo>
                    <a:pt x="169" y="1450"/>
                  </a:lnTo>
                  <a:lnTo>
                    <a:pt x="170" y="1453"/>
                  </a:lnTo>
                  <a:lnTo>
                    <a:pt x="170" y="1454"/>
                  </a:lnTo>
                  <a:lnTo>
                    <a:pt x="167" y="1455"/>
                  </a:lnTo>
                  <a:lnTo>
                    <a:pt x="165" y="1455"/>
                  </a:lnTo>
                  <a:lnTo>
                    <a:pt x="163" y="1453"/>
                  </a:lnTo>
                  <a:lnTo>
                    <a:pt x="159" y="1451"/>
                  </a:lnTo>
                  <a:lnTo>
                    <a:pt x="149" y="1444"/>
                  </a:lnTo>
                  <a:lnTo>
                    <a:pt x="136" y="1434"/>
                  </a:lnTo>
                  <a:lnTo>
                    <a:pt x="121" y="1421"/>
                  </a:lnTo>
                  <a:lnTo>
                    <a:pt x="105" y="1405"/>
                  </a:lnTo>
                  <a:lnTo>
                    <a:pt x="87" y="1386"/>
                  </a:lnTo>
                  <a:lnTo>
                    <a:pt x="67" y="1367"/>
                  </a:lnTo>
                  <a:lnTo>
                    <a:pt x="48" y="1345"/>
                  </a:lnTo>
                  <a:lnTo>
                    <a:pt x="29" y="1326"/>
                  </a:lnTo>
                  <a:lnTo>
                    <a:pt x="13" y="1307"/>
                  </a:lnTo>
                  <a:lnTo>
                    <a:pt x="0" y="1291"/>
                  </a:lnTo>
                  <a:close/>
                  <a:moveTo>
                    <a:pt x="0" y="1215"/>
                  </a:moveTo>
                  <a:lnTo>
                    <a:pt x="0" y="1188"/>
                  </a:lnTo>
                  <a:lnTo>
                    <a:pt x="15" y="1202"/>
                  </a:lnTo>
                  <a:lnTo>
                    <a:pt x="34" y="1218"/>
                  </a:lnTo>
                  <a:lnTo>
                    <a:pt x="54" y="1237"/>
                  </a:lnTo>
                  <a:lnTo>
                    <a:pt x="76" y="1260"/>
                  </a:lnTo>
                  <a:lnTo>
                    <a:pt x="110" y="1298"/>
                  </a:lnTo>
                  <a:lnTo>
                    <a:pt x="138" y="1331"/>
                  </a:lnTo>
                  <a:lnTo>
                    <a:pt x="148" y="1344"/>
                  </a:lnTo>
                  <a:lnTo>
                    <a:pt x="156" y="1355"/>
                  </a:lnTo>
                  <a:lnTo>
                    <a:pt x="158" y="1359"/>
                  </a:lnTo>
                  <a:lnTo>
                    <a:pt x="159" y="1363"/>
                  </a:lnTo>
                  <a:lnTo>
                    <a:pt x="160" y="1366"/>
                  </a:lnTo>
                  <a:lnTo>
                    <a:pt x="159" y="1368"/>
                  </a:lnTo>
                  <a:lnTo>
                    <a:pt x="158" y="1368"/>
                  </a:lnTo>
                  <a:lnTo>
                    <a:pt x="156" y="1368"/>
                  </a:lnTo>
                  <a:lnTo>
                    <a:pt x="153" y="1367"/>
                  </a:lnTo>
                  <a:lnTo>
                    <a:pt x="149" y="1365"/>
                  </a:lnTo>
                  <a:lnTo>
                    <a:pt x="139" y="1358"/>
                  </a:lnTo>
                  <a:lnTo>
                    <a:pt x="128" y="1347"/>
                  </a:lnTo>
                  <a:lnTo>
                    <a:pt x="113" y="1335"/>
                  </a:lnTo>
                  <a:lnTo>
                    <a:pt x="97" y="1320"/>
                  </a:lnTo>
                  <a:lnTo>
                    <a:pt x="79" y="1302"/>
                  </a:lnTo>
                  <a:lnTo>
                    <a:pt x="61" y="1284"/>
                  </a:lnTo>
                  <a:lnTo>
                    <a:pt x="43" y="1264"/>
                  </a:lnTo>
                  <a:lnTo>
                    <a:pt x="27" y="1246"/>
                  </a:lnTo>
                  <a:lnTo>
                    <a:pt x="13" y="1230"/>
                  </a:lnTo>
                  <a:lnTo>
                    <a:pt x="0" y="1215"/>
                  </a:lnTo>
                  <a:close/>
                  <a:moveTo>
                    <a:pt x="0" y="1130"/>
                  </a:moveTo>
                  <a:lnTo>
                    <a:pt x="0" y="1109"/>
                  </a:lnTo>
                  <a:lnTo>
                    <a:pt x="15" y="1121"/>
                  </a:lnTo>
                  <a:lnTo>
                    <a:pt x="35" y="1138"/>
                  </a:lnTo>
                  <a:lnTo>
                    <a:pt x="56" y="1160"/>
                  </a:lnTo>
                  <a:lnTo>
                    <a:pt x="81" y="1184"/>
                  </a:lnTo>
                  <a:lnTo>
                    <a:pt x="115" y="1221"/>
                  </a:lnTo>
                  <a:lnTo>
                    <a:pt x="142" y="1253"/>
                  </a:lnTo>
                  <a:lnTo>
                    <a:pt x="150" y="1266"/>
                  </a:lnTo>
                  <a:lnTo>
                    <a:pt x="158" y="1276"/>
                  </a:lnTo>
                  <a:lnTo>
                    <a:pt x="161" y="1284"/>
                  </a:lnTo>
                  <a:lnTo>
                    <a:pt x="161" y="1288"/>
                  </a:lnTo>
                  <a:lnTo>
                    <a:pt x="160" y="1289"/>
                  </a:lnTo>
                  <a:lnTo>
                    <a:pt x="158" y="1289"/>
                  </a:lnTo>
                  <a:lnTo>
                    <a:pt x="156" y="1288"/>
                  </a:lnTo>
                  <a:lnTo>
                    <a:pt x="151" y="1286"/>
                  </a:lnTo>
                  <a:lnTo>
                    <a:pt x="143" y="1279"/>
                  </a:lnTo>
                  <a:lnTo>
                    <a:pt x="131" y="1270"/>
                  </a:lnTo>
                  <a:lnTo>
                    <a:pt x="117" y="1258"/>
                  </a:lnTo>
                  <a:lnTo>
                    <a:pt x="101" y="1244"/>
                  </a:lnTo>
                  <a:lnTo>
                    <a:pt x="84" y="1226"/>
                  </a:lnTo>
                  <a:lnTo>
                    <a:pt x="66" y="1208"/>
                  </a:lnTo>
                  <a:lnTo>
                    <a:pt x="47" y="1187"/>
                  </a:lnTo>
                  <a:lnTo>
                    <a:pt x="28" y="1166"/>
                  </a:lnTo>
                  <a:lnTo>
                    <a:pt x="13" y="1147"/>
                  </a:lnTo>
                  <a:lnTo>
                    <a:pt x="0" y="1130"/>
                  </a:lnTo>
                  <a:close/>
                  <a:moveTo>
                    <a:pt x="0" y="860"/>
                  </a:moveTo>
                  <a:lnTo>
                    <a:pt x="0" y="828"/>
                  </a:lnTo>
                  <a:lnTo>
                    <a:pt x="14" y="847"/>
                  </a:lnTo>
                  <a:lnTo>
                    <a:pt x="25" y="862"/>
                  </a:lnTo>
                  <a:lnTo>
                    <a:pt x="28" y="868"/>
                  </a:lnTo>
                  <a:lnTo>
                    <a:pt x="30" y="872"/>
                  </a:lnTo>
                  <a:lnTo>
                    <a:pt x="31" y="877"/>
                  </a:lnTo>
                  <a:lnTo>
                    <a:pt x="31" y="879"/>
                  </a:lnTo>
                  <a:lnTo>
                    <a:pt x="30" y="880"/>
                  </a:lnTo>
                  <a:lnTo>
                    <a:pt x="28" y="879"/>
                  </a:lnTo>
                  <a:lnTo>
                    <a:pt x="25" y="878"/>
                  </a:lnTo>
                  <a:lnTo>
                    <a:pt x="22" y="876"/>
                  </a:lnTo>
                  <a:lnTo>
                    <a:pt x="12" y="869"/>
                  </a:lnTo>
                  <a:lnTo>
                    <a:pt x="0" y="860"/>
                  </a:lnTo>
                  <a:close/>
                  <a:moveTo>
                    <a:pt x="0" y="763"/>
                  </a:moveTo>
                  <a:lnTo>
                    <a:pt x="0" y="727"/>
                  </a:lnTo>
                  <a:lnTo>
                    <a:pt x="11" y="736"/>
                  </a:lnTo>
                  <a:lnTo>
                    <a:pt x="22" y="748"/>
                  </a:lnTo>
                  <a:lnTo>
                    <a:pt x="48" y="779"/>
                  </a:lnTo>
                  <a:lnTo>
                    <a:pt x="69" y="804"/>
                  </a:lnTo>
                  <a:lnTo>
                    <a:pt x="77" y="815"/>
                  </a:lnTo>
                  <a:lnTo>
                    <a:pt x="81" y="824"/>
                  </a:lnTo>
                  <a:lnTo>
                    <a:pt x="84" y="830"/>
                  </a:lnTo>
                  <a:lnTo>
                    <a:pt x="84" y="835"/>
                  </a:lnTo>
                  <a:lnTo>
                    <a:pt x="83" y="836"/>
                  </a:lnTo>
                  <a:lnTo>
                    <a:pt x="81" y="836"/>
                  </a:lnTo>
                  <a:lnTo>
                    <a:pt x="79" y="835"/>
                  </a:lnTo>
                  <a:lnTo>
                    <a:pt x="76" y="834"/>
                  </a:lnTo>
                  <a:lnTo>
                    <a:pt x="68" y="828"/>
                  </a:lnTo>
                  <a:lnTo>
                    <a:pt x="58" y="821"/>
                  </a:lnTo>
                  <a:lnTo>
                    <a:pt x="48" y="811"/>
                  </a:lnTo>
                  <a:lnTo>
                    <a:pt x="35" y="799"/>
                  </a:lnTo>
                  <a:lnTo>
                    <a:pt x="22" y="786"/>
                  </a:lnTo>
                  <a:lnTo>
                    <a:pt x="8" y="771"/>
                  </a:lnTo>
                  <a:lnTo>
                    <a:pt x="0" y="763"/>
                  </a:lnTo>
                  <a:close/>
                  <a:moveTo>
                    <a:pt x="0" y="542"/>
                  </a:moveTo>
                  <a:lnTo>
                    <a:pt x="0" y="507"/>
                  </a:lnTo>
                  <a:lnTo>
                    <a:pt x="23" y="533"/>
                  </a:lnTo>
                  <a:lnTo>
                    <a:pt x="40" y="555"/>
                  </a:lnTo>
                  <a:lnTo>
                    <a:pt x="45" y="565"/>
                  </a:lnTo>
                  <a:lnTo>
                    <a:pt x="50" y="572"/>
                  </a:lnTo>
                  <a:lnTo>
                    <a:pt x="52" y="578"/>
                  </a:lnTo>
                  <a:lnTo>
                    <a:pt x="52" y="581"/>
                  </a:lnTo>
                  <a:lnTo>
                    <a:pt x="50" y="582"/>
                  </a:lnTo>
                  <a:lnTo>
                    <a:pt x="47" y="581"/>
                  </a:lnTo>
                  <a:lnTo>
                    <a:pt x="41" y="578"/>
                  </a:lnTo>
                  <a:lnTo>
                    <a:pt x="35" y="574"/>
                  </a:lnTo>
                  <a:lnTo>
                    <a:pt x="20" y="561"/>
                  </a:lnTo>
                  <a:lnTo>
                    <a:pt x="0" y="542"/>
                  </a:lnTo>
                  <a:close/>
                  <a:moveTo>
                    <a:pt x="0" y="294"/>
                  </a:moveTo>
                  <a:lnTo>
                    <a:pt x="0" y="270"/>
                  </a:lnTo>
                  <a:lnTo>
                    <a:pt x="10" y="278"/>
                  </a:lnTo>
                  <a:lnTo>
                    <a:pt x="21" y="288"/>
                  </a:lnTo>
                  <a:lnTo>
                    <a:pt x="33" y="299"/>
                  </a:lnTo>
                  <a:lnTo>
                    <a:pt x="47" y="313"/>
                  </a:lnTo>
                  <a:lnTo>
                    <a:pt x="66" y="337"/>
                  </a:lnTo>
                  <a:lnTo>
                    <a:pt x="82" y="358"/>
                  </a:lnTo>
                  <a:lnTo>
                    <a:pt x="88" y="366"/>
                  </a:lnTo>
                  <a:lnTo>
                    <a:pt x="91" y="374"/>
                  </a:lnTo>
                  <a:lnTo>
                    <a:pt x="93" y="379"/>
                  </a:lnTo>
                  <a:lnTo>
                    <a:pt x="93" y="383"/>
                  </a:lnTo>
                  <a:lnTo>
                    <a:pt x="92" y="383"/>
                  </a:lnTo>
                  <a:lnTo>
                    <a:pt x="91" y="384"/>
                  </a:lnTo>
                  <a:lnTo>
                    <a:pt x="89" y="383"/>
                  </a:lnTo>
                  <a:lnTo>
                    <a:pt x="87" y="381"/>
                  </a:lnTo>
                  <a:lnTo>
                    <a:pt x="80" y="378"/>
                  </a:lnTo>
                  <a:lnTo>
                    <a:pt x="72" y="373"/>
                  </a:lnTo>
                  <a:lnTo>
                    <a:pt x="54" y="356"/>
                  </a:lnTo>
                  <a:lnTo>
                    <a:pt x="34" y="334"/>
                  </a:lnTo>
                  <a:lnTo>
                    <a:pt x="24" y="323"/>
                  </a:lnTo>
                  <a:lnTo>
                    <a:pt x="15" y="312"/>
                  </a:lnTo>
                  <a:lnTo>
                    <a:pt x="7" y="303"/>
                  </a:lnTo>
                  <a:lnTo>
                    <a:pt x="0" y="294"/>
                  </a:lnTo>
                  <a:close/>
                  <a:moveTo>
                    <a:pt x="0" y="162"/>
                  </a:moveTo>
                  <a:lnTo>
                    <a:pt x="0" y="135"/>
                  </a:lnTo>
                  <a:lnTo>
                    <a:pt x="15" y="148"/>
                  </a:lnTo>
                  <a:lnTo>
                    <a:pt x="31" y="166"/>
                  </a:lnTo>
                  <a:lnTo>
                    <a:pt x="50" y="187"/>
                  </a:lnTo>
                  <a:lnTo>
                    <a:pt x="64" y="207"/>
                  </a:lnTo>
                  <a:lnTo>
                    <a:pt x="68" y="214"/>
                  </a:lnTo>
                  <a:lnTo>
                    <a:pt x="71" y="221"/>
                  </a:lnTo>
                  <a:lnTo>
                    <a:pt x="74" y="226"/>
                  </a:lnTo>
                  <a:lnTo>
                    <a:pt x="74" y="228"/>
                  </a:lnTo>
                  <a:lnTo>
                    <a:pt x="71" y="229"/>
                  </a:lnTo>
                  <a:lnTo>
                    <a:pt x="67" y="228"/>
                  </a:lnTo>
                  <a:lnTo>
                    <a:pt x="62" y="225"/>
                  </a:lnTo>
                  <a:lnTo>
                    <a:pt x="55" y="220"/>
                  </a:lnTo>
                  <a:lnTo>
                    <a:pt x="38" y="206"/>
                  </a:lnTo>
                  <a:lnTo>
                    <a:pt x="20" y="185"/>
                  </a:lnTo>
                  <a:lnTo>
                    <a:pt x="9" y="174"/>
                  </a:lnTo>
                  <a:lnTo>
                    <a:pt x="0" y="162"/>
                  </a:lnTo>
                  <a:close/>
                  <a:moveTo>
                    <a:pt x="0" y="19"/>
                  </a:moveTo>
                  <a:lnTo>
                    <a:pt x="0" y="0"/>
                  </a:lnTo>
                  <a:lnTo>
                    <a:pt x="8" y="6"/>
                  </a:lnTo>
                  <a:lnTo>
                    <a:pt x="19" y="14"/>
                  </a:lnTo>
                  <a:lnTo>
                    <a:pt x="29" y="25"/>
                  </a:lnTo>
                  <a:lnTo>
                    <a:pt x="41" y="38"/>
                  </a:lnTo>
                  <a:lnTo>
                    <a:pt x="58" y="58"/>
                  </a:lnTo>
                  <a:lnTo>
                    <a:pt x="70" y="75"/>
                  </a:lnTo>
                  <a:lnTo>
                    <a:pt x="76" y="82"/>
                  </a:lnTo>
                  <a:lnTo>
                    <a:pt x="78" y="89"/>
                  </a:lnTo>
                  <a:lnTo>
                    <a:pt x="80" y="93"/>
                  </a:lnTo>
                  <a:lnTo>
                    <a:pt x="80" y="97"/>
                  </a:lnTo>
                  <a:lnTo>
                    <a:pt x="78" y="98"/>
                  </a:lnTo>
                  <a:lnTo>
                    <a:pt x="74" y="97"/>
                  </a:lnTo>
                  <a:lnTo>
                    <a:pt x="69" y="93"/>
                  </a:lnTo>
                  <a:lnTo>
                    <a:pt x="63" y="89"/>
                  </a:lnTo>
                  <a:lnTo>
                    <a:pt x="48" y="75"/>
                  </a:lnTo>
                  <a:lnTo>
                    <a:pt x="30" y="57"/>
                  </a:lnTo>
                  <a:lnTo>
                    <a:pt x="21" y="47"/>
                  </a:lnTo>
                  <a:lnTo>
                    <a:pt x="13" y="36"/>
                  </a:lnTo>
                  <a:lnTo>
                    <a:pt x="6" y="27"/>
                  </a:lnTo>
                  <a:lnTo>
                    <a:pt x="0" y="19"/>
                  </a:lnTo>
                  <a:close/>
                  <a:moveTo>
                    <a:pt x="678" y="431"/>
                  </a:moveTo>
                  <a:lnTo>
                    <a:pt x="678" y="466"/>
                  </a:lnTo>
                  <a:lnTo>
                    <a:pt x="674" y="462"/>
                  </a:lnTo>
                  <a:lnTo>
                    <a:pt x="669" y="458"/>
                  </a:lnTo>
                  <a:lnTo>
                    <a:pt x="652" y="436"/>
                  </a:lnTo>
                  <a:lnTo>
                    <a:pt x="638" y="418"/>
                  </a:lnTo>
                  <a:lnTo>
                    <a:pt x="633" y="411"/>
                  </a:lnTo>
                  <a:lnTo>
                    <a:pt x="629" y="404"/>
                  </a:lnTo>
                  <a:lnTo>
                    <a:pt x="628" y="399"/>
                  </a:lnTo>
                  <a:lnTo>
                    <a:pt x="628" y="395"/>
                  </a:lnTo>
                  <a:lnTo>
                    <a:pt x="631" y="394"/>
                  </a:lnTo>
                  <a:lnTo>
                    <a:pt x="635" y="395"/>
                  </a:lnTo>
                  <a:lnTo>
                    <a:pt x="639" y="398"/>
                  </a:lnTo>
                  <a:lnTo>
                    <a:pt x="646" y="402"/>
                  </a:lnTo>
                  <a:lnTo>
                    <a:pt x="661" y="414"/>
                  </a:lnTo>
                  <a:lnTo>
                    <a:pt x="678" y="431"/>
                  </a:lnTo>
                  <a:close/>
                  <a:moveTo>
                    <a:pt x="678" y="580"/>
                  </a:moveTo>
                  <a:lnTo>
                    <a:pt x="678" y="618"/>
                  </a:lnTo>
                  <a:lnTo>
                    <a:pt x="673" y="612"/>
                  </a:lnTo>
                  <a:lnTo>
                    <a:pt x="667" y="606"/>
                  </a:lnTo>
                  <a:lnTo>
                    <a:pt x="648" y="583"/>
                  </a:lnTo>
                  <a:lnTo>
                    <a:pt x="632" y="564"/>
                  </a:lnTo>
                  <a:lnTo>
                    <a:pt x="626" y="555"/>
                  </a:lnTo>
                  <a:lnTo>
                    <a:pt x="623" y="549"/>
                  </a:lnTo>
                  <a:lnTo>
                    <a:pt x="621" y="543"/>
                  </a:lnTo>
                  <a:lnTo>
                    <a:pt x="622" y="539"/>
                  </a:lnTo>
                  <a:lnTo>
                    <a:pt x="624" y="538"/>
                  </a:lnTo>
                  <a:lnTo>
                    <a:pt x="628" y="539"/>
                  </a:lnTo>
                  <a:lnTo>
                    <a:pt x="634" y="542"/>
                  </a:lnTo>
                  <a:lnTo>
                    <a:pt x="640" y="547"/>
                  </a:lnTo>
                  <a:lnTo>
                    <a:pt x="658" y="561"/>
                  </a:lnTo>
                  <a:lnTo>
                    <a:pt x="678" y="580"/>
                  </a:lnTo>
                  <a:close/>
                  <a:moveTo>
                    <a:pt x="678" y="725"/>
                  </a:moveTo>
                  <a:lnTo>
                    <a:pt x="678" y="761"/>
                  </a:lnTo>
                  <a:lnTo>
                    <a:pt x="662" y="742"/>
                  </a:lnTo>
                  <a:lnTo>
                    <a:pt x="650" y="725"/>
                  </a:lnTo>
                  <a:lnTo>
                    <a:pt x="646" y="717"/>
                  </a:lnTo>
                  <a:lnTo>
                    <a:pt x="642" y="712"/>
                  </a:lnTo>
                  <a:lnTo>
                    <a:pt x="641" y="706"/>
                  </a:lnTo>
                  <a:lnTo>
                    <a:pt x="641" y="704"/>
                  </a:lnTo>
                  <a:lnTo>
                    <a:pt x="644" y="703"/>
                  </a:lnTo>
                  <a:lnTo>
                    <a:pt x="646" y="703"/>
                  </a:lnTo>
                  <a:lnTo>
                    <a:pt x="650" y="704"/>
                  </a:lnTo>
                  <a:lnTo>
                    <a:pt x="654" y="706"/>
                  </a:lnTo>
                  <a:lnTo>
                    <a:pt x="665" y="714"/>
                  </a:lnTo>
                  <a:lnTo>
                    <a:pt x="678" y="725"/>
                  </a:lnTo>
                  <a:close/>
                  <a:moveTo>
                    <a:pt x="678" y="985"/>
                  </a:moveTo>
                  <a:lnTo>
                    <a:pt x="678" y="1026"/>
                  </a:lnTo>
                  <a:lnTo>
                    <a:pt x="668" y="1016"/>
                  </a:lnTo>
                  <a:lnTo>
                    <a:pt x="658" y="1005"/>
                  </a:lnTo>
                  <a:lnTo>
                    <a:pt x="645" y="991"/>
                  </a:lnTo>
                  <a:lnTo>
                    <a:pt x="633" y="977"/>
                  </a:lnTo>
                  <a:lnTo>
                    <a:pt x="622" y="964"/>
                  </a:lnTo>
                  <a:lnTo>
                    <a:pt x="613" y="952"/>
                  </a:lnTo>
                  <a:lnTo>
                    <a:pt x="606" y="942"/>
                  </a:lnTo>
                  <a:lnTo>
                    <a:pt x="601" y="933"/>
                  </a:lnTo>
                  <a:lnTo>
                    <a:pt x="598" y="926"/>
                  </a:lnTo>
                  <a:lnTo>
                    <a:pt x="599" y="923"/>
                  </a:lnTo>
                  <a:lnTo>
                    <a:pt x="600" y="922"/>
                  </a:lnTo>
                  <a:lnTo>
                    <a:pt x="601" y="922"/>
                  </a:lnTo>
                  <a:lnTo>
                    <a:pt x="604" y="922"/>
                  </a:lnTo>
                  <a:lnTo>
                    <a:pt x="607" y="923"/>
                  </a:lnTo>
                  <a:lnTo>
                    <a:pt x="614" y="927"/>
                  </a:lnTo>
                  <a:lnTo>
                    <a:pt x="624" y="935"/>
                  </a:lnTo>
                  <a:lnTo>
                    <a:pt x="635" y="944"/>
                  </a:lnTo>
                  <a:lnTo>
                    <a:pt x="647" y="953"/>
                  </a:lnTo>
                  <a:lnTo>
                    <a:pt x="660" y="966"/>
                  </a:lnTo>
                  <a:lnTo>
                    <a:pt x="673" y="980"/>
                  </a:lnTo>
                  <a:lnTo>
                    <a:pt x="678" y="985"/>
                  </a:lnTo>
                  <a:close/>
                  <a:moveTo>
                    <a:pt x="678" y="1223"/>
                  </a:moveTo>
                  <a:lnTo>
                    <a:pt x="678" y="1262"/>
                  </a:lnTo>
                  <a:lnTo>
                    <a:pt x="658" y="1238"/>
                  </a:lnTo>
                  <a:lnTo>
                    <a:pt x="642" y="1219"/>
                  </a:lnTo>
                  <a:lnTo>
                    <a:pt x="637" y="1210"/>
                  </a:lnTo>
                  <a:lnTo>
                    <a:pt x="634" y="1204"/>
                  </a:lnTo>
                  <a:lnTo>
                    <a:pt x="633" y="1198"/>
                  </a:lnTo>
                  <a:lnTo>
                    <a:pt x="633" y="1195"/>
                  </a:lnTo>
                  <a:lnTo>
                    <a:pt x="635" y="1194"/>
                  </a:lnTo>
                  <a:lnTo>
                    <a:pt x="638" y="1194"/>
                  </a:lnTo>
                  <a:lnTo>
                    <a:pt x="642" y="1196"/>
                  </a:lnTo>
                  <a:lnTo>
                    <a:pt x="648" y="1199"/>
                  </a:lnTo>
                  <a:lnTo>
                    <a:pt x="661" y="1209"/>
                  </a:lnTo>
                  <a:lnTo>
                    <a:pt x="678" y="1223"/>
                  </a:lnTo>
                  <a:close/>
                  <a:moveTo>
                    <a:pt x="678" y="1330"/>
                  </a:moveTo>
                  <a:lnTo>
                    <a:pt x="678" y="1371"/>
                  </a:lnTo>
                  <a:lnTo>
                    <a:pt x="664" y="1357"/>
                  </a:lnTo>
                  <a:lnTo>
                    <a:pt x="649" y="1343"/>
                  </a:lnTo>
                  <a:lnTo>
                    <a:pt x="633" y="1326"/>
                  </a:lnTo>
                  <a:lnTo>
                    <a:pt x="619" y="1310"/>
                  </a:lnTo>
                  <a:lnTo>
                    <a:pt x="606" y="1294"/>
                  </a:lnTo>
                  <a:lnTo>
                    <a:pt x="595" y="1280"/>
                  </a:lnTo>
                  <a:lnTo>
                    <a:pt x="586" y="1269"/>
                  </a:lnTo>
                  <a:lnTo>
                    <a:pt x="581" y="1259"/>
                  </a:lnTo>
                  <a:lnTo>
                    <a:pt x="579" y="1256"/>
                  </a:lnTo>
                  <a:lnTo>
                    <a:pt x="578" y="1252"/>
                  </a:lnTo>
                  <a:lnTo>
                    <a:pt x="577" y="1249"/>
                  </a:lnTo>
                  <a:lnTo>
                    <a:pt x="578" y="1248"/>
                  </a:lnTo>
                  <a:lnTo>
                    <a:pt x="579" y="1247"/>
                  </a:lnTo>
                  <a:lnTo>
                    <a:pt x="581" y="1247"/>
                  </a:lnTo>
                  <a:lnTo>
                    <a:pt x="583" y="1247"/>
                  </a:lnTo>
                  <a:lnTo>
                    <a:pt x="586" y="1249"/>
                  </a:lnTo>
                  <a:lnTo>
                    <a:pt x="596" y="1254"/>
                  </a:lnTo>
                  <a:lnTo>
                    <a:pt x="607" y="1262"/>
                  </a:lnTo>
                  <a:lnTo>
                    <a:pt x="620" y="1273"/>
                  </a:lnTo>
                  <a:lnTo>
                    <a:pt x="634" y="1286"/>
                  </a:lnTo>
                  <a:lnTo>
                    <a:pt x="649" y="1300"/>
                  </a:lnTo>
                  <a:lnTo>
                    <a:pt x="665" y="1316"/>
                  </a:lnTo>
                  <a:lnTo>
                    <a:pt x="672" y="1322"/>
                  </a:lnTo>
                  <a:lnTo>
                    <a:pt x="678" y="1330"/>
                  </a:lnTo>
                  <a:close/>
                  <a:moveTo>
                    <a:pt x="678" y="1439"/>
                  </a:moveTo>
                  <a:lnTo>
                    <a:pt x="678" y="1467"/>
                  </a:lnTo>
                  <a:lnTo>
                    <a:pt x="664" y="1456"/>
                  </a:lnTo>
                  <a:lnTo>
                    <a:pt x="647" y="1441"/>
                  </a:lnTo>
                  <a:lnTo>
                    <a:pt x="627" y="1424"/>
                  </a:lnTo>
                  <a:lnTo>
                    <a:pt x="608" y="1403"/>
                  </a:lnTo>
                  <a:lnTo>
                    <a:pt x="591" y="1386"/>
                  </a:lnTo>
                  <a:lnTo>
                    <a:pt x="576" y="1370"/>
                  </a:lnTo>
                  <a:lnTo>
                    <a:pt x="563" y="1354"/>
                  </a:lnTo>
                  <a:lnTo>
                    <a:pt x="551" y="1340"/>
                  </a:lnTo>
                  <a:lnTo>
                    <a:pt x="542" y="1328"/>
                  </a:lnTo>
                  <a:lnTo>
                    <a:pt x="536" y="1317"/>
                  </a:lnTo>
                  <a:lnTo>
                    <a:pt x="533" y="1313"/>
                  </a:lnTo>
                  <a:lnTo>
                    <a:pt x="532" y="1310"/>
                  </a:lnTo>
                  <a:lnTo>
                    <a:pt x="532" y="1307"/>
                  </a:lnTo>
                  <a:lnTo>
                    <a:pt x="532" y="1305"/>
                  </a:lnTo>
                  <a:lnTo>
                    <a:pt x="533" y="1304"/>
                  </a:lnTo>
                  <a:lnTo>
                    <a:pt x="536" y="1304"/>
                  </a:lnTo>
                  <a:lnTo>
                    <a:pt x="539" y="1305"/>
                  </a:lnTo>
                  <a:lnTo>
                    <a:pt x="542" y="1307"/>
                  </a:lnTo>
                  <a:lnTo>
                    <a:pt x="551" y="1313"/>
                  </a:lnTo>
                  <a:lnTo>
                    <a:pt x="563" y="1321"/>
                  </a:lnTo>
                  <a:lnTo>
                    <a:pt x="576" y="1332"/>
                  </a:lnTo>
                  <a:lnTo>
                    <a:pt x="591" y="1345"/>
                  </a:lnTo>
                  <a:lnTo>
                    <a:pt x="607" y="1360"/>
                  </a:lnTo>
                  <a:lnTo>
                    <a:pt x="624" y="1378"/>
                  </a:lnTo>
                  <a:lnTo>
                    <a:pt x="639" y="1394"/>
                  </a:lnTo>
                  <a:lnTo>
                    <a:pt x="654" y="1410"/>
                  </a:lnTo>
                  <a:lnTo>
                    <a:pt x="667" y="1425"/>
                  </a:lnTo>
                  <a:lnTo>
                    <a:pt x="678" y="1439"/>
                  </a:lnTo>
                  <a:close/>
                  <a:moveTo>
                    <a:pt x="678" y="1889"/>
                  </a:moveTo>
                  <a:lnTo>
                    <a:pt x="678" y="1899"/>
                  </a:lnTo>
                  <a:lnTo>
                    <a:pt x="673" y="1897"/>
                  </a:lnTo>
                  <a:lnTo>
                    <a:pt x="664" y="1891"/>
                  </a:lnTo>
                  <a:lnTo>
                    <a:pt x="652" y="1884"/>
                  </a:lnTo>
                  <a:lnTo>
                    <a:pt x="639" y="1873"/>
                  </a:lnTo>
                  <a:lnTo>
                    <a:pt x="607" y="1844"/>
                  </a:lnTo>
                  <a:lnTo>
                    <a:pt x="569" y="1808"/>
                  </a:lnTo>
                  <a:lnTo>
                    <a:pt x="549" y="1788"/>
                  </a:lnTo>
                  <a:lnTo>
                    <a:pt x="530" y="1767"/>
                  </a:lnTo>
                  <a:lnTo>
                    <a:pt x="513" y="1748"/>
                  </a:lnTo>
                  <a:lnTo>
                    <a:pt x="499" y="1731"/>
                  </a:lnTo>
                  <a:lnTo>
                    <a:pt x="488" y="1716"/>
                  </a:lnTo>
                  <a:lnTo>
                    <a:pt x="479" y="1705"/>
                  </a:lnTo>
                  <a:lnTo>
                    <a:pt x="477" y="1700"/>
                  </a:lnTo>
                  <a:lnTo>
                    <a:pt x="475" y="1696"/>
                  </a:lnTo>
                  <a:lnTo>
                    <a:pt x="474" y="1694"/>
                  </a:lnTo>
                  <a:lnTo>
                    <a:pt x="475" y="1692"/>
                  </a:lnTo>
                  <a:lnTo>
                    <a:pt x="476" y="1690"/>
                  </a:lnTo>
                  <a:lnTo>
                    <a:pt x="478" y="1690"/>
                  </a:lnTo>
                  <a:lnTo>
                    <a:pt x="482" y="1693"/>
                  </a:lnTo>
                  <a:lnTo>
                    <a:pt x="486" y="1695"/>
                  </a:lnTo>
                  <a:lnTo>
                    <a:pt x="497" y="1702"/>
                  </a:lnTo>
                  <a:lnTo>
                    <a:pt x="511" y="1712"/>
                  </a:lnTo>
                  <a:lnTo>
                    <a:pt x="527" y="1726"/>
                  </a:lnTo>
                  <a:lnTo>
                    <a:pt x="545" y="1742"/>
                  </a:lnTo>
                  <a:lnTo>
                    <a:pt x="565" y="1762"/>
                  </a:lnTo>
                  <a:lnTo>
                    <a:pt x="586" y="1782"/>
                  </a:lnTo>
                  <a:lnTo>
                    <a:pt x="619" y="1816"/>
                  </a:lnTo>
                  <a:lnTo>
                    <a:pt x="646" y="1846"/>
                  </a:lnTo>
                  <a:lnTo>
                    <a:pt x="656" y="1860"/>
                  </a:lnTo>
                  <a:lnTo>
                    <a:pt x="666" y="1872"/>
                  </a:lnTo>
                  <a:lnTo>
                    <a:pt x="674" y="1882"/>
                  </a:lnTo>
                  <a:lnTo>
                    <a:pt x="678" y="1889"/>
                  </a:lnTo>
                  <a:close/>
                  <a:moveTo>
                    <a:pt x="678" y="1954"/>
                  </a:moveTo>
                  <a:lnTo>
                    <a:pt x="678" y="1985"/>
                  </a:lnTo>
                  <a:lnTo>
                    <a:pt x="661" y="1971"/>
                  </a:lnTo>
                  <a:lnTo>
                    <a:pt x="641" y="1953"/>
                  </a:lnTo>
                  <a:lnTo>
                    <a:pt x="620" y="1933"/>
                  </a:lnTo>
                  <a:lnTo>
                    <a:pt x="598" y="1912"/>
                  </a:lnTo>
                  <a:lnTo>
                    <a:pt x="577" y="1889"/>
                  </a:lnTo>
                  <a:lnTo>
                    <a:pt x="556" y="1869"/>
                  </a:lnTo>
                  <a:lnTo>
                    <a:pt x="539" y="1849"/>
                  </a:lnTo>
                  <a:lnTo>
                    <a:pt x="524" y="1832"/>
                  </a:lnTo>
                  <a:lnTo>
                    <a:pt x="512" y="1817"/>
                  </a:lnTo>
                  <a:lnTo>
                    <a:pt x="503" y="1805"/>
                  </a:lnTo>
                  <a:lnTo>
                    <a:pt x="501" y="1799"/>
                  </a:lnTo>
                  <a:lnTo>
                    <a:pt x="499" y="1796"/>
                  </a:lnTo>
                  <a:lnTo>
                    <a:pt x="498" y="1793"/>
                  </a:lnTo>
                  <a:lnTo>
                    <a:pt x="499" y="1791"/>
                  </a:lnTo>
                  <a:lnTo>
                    <a:pt x="500" y="1790"/>
                  </a:lnTo>
                  <a:lnTo>
                    <a:pt x="502" y="1791"/>
                  </a:lnTo>
                  <a:lnTo>
                    <a:pt x="505" y="1792"/>
                  </a:lnTo>
                  <a:lnTo>
                    <a:pt x="510" y="1794"/>
                  </a:lnTo>
                  <a:lnTo>
                    <a:pt x="522" y="1802"/>
                  </a:lnTo>
                  <a:lnTo>
                    <a:pt x="536" y="1814"/>
                  </a:lnTo>
                  <a:lnTo>
                    <a:pt x="552" y="1828"/>
                  </a:lnTo>
                  <a:lnTo>
                    <a:pt x="571" y="1845"/>
                  </a:lnTo>
                  <a:lnTo>
                    <a:pt x="592" y="1864"/>
                  </a:lnTo>
                  <a:lnTo>
                    <a:pt x="613" y="1885"/>
                  </a:lnTo>
                  <a:lnTo>
                    <a:pt x="632" y="1904"/>
                  </a:lnTo>
                  <a:lnTo>
                    <a:pt x="649" y="1921"/>
                  </a:lnTo>
                  <a:lnTo>
                    <a:pt x="664" y="1939"/>
                  </a:lnTo>
                  <a:lnTo>
                    <a:pt x="678" y="1954"/>
                  </a:lnTo>
                  <a:close/>
                  <a:moveTo>
                    <a:pt x="678" y="2022"/>
                  </a:moveTo>
                  <a:lnTo>
                    <a:pt x="678" y="2062"/>
                  </a:lnTo>
                  <a:lnTo>
                    <a:pt x="668" y="2053"/>
                  </a:lnTo>
                  <a:lnTo>
                    <a:pt x="659" y="2043"/>
                  </a:lnTo>
                  <a:lnTo>
                    <a:pt x="649" y="2034"/>
                  </a:lnTo>
                  <a:lnTo>
                    <a:pt x="638" y="2023"/>
                  </a:lnTo>
                  <a:lnTo>
                    <a:pt x="615" y="2000"/>
                  </a:lnTo>
                  <a:lnTo>
                    <a:pt x="595" y="1979"/>
                  </a:lnTo>
                  <a:lnTo>
                    <a:pt x="577" y="1959"/>
                  </a:lnTo>
                  <a:lnTo>
                    <a:pt x="561" y="1941"/>
                  </a:lnTo>
                  <a:lnTo>
                    <a:pt x="549" y="1925"/>
                  </a:lnTo>
                  <a:lnTo>
                    <a:pt x="540" y="1913"/>
                  </a:lnTo>
                  <a:lnTo>
                    <a:pt x="537" y="1907"/>
                  </a:lnTo>
                  <a:lnTo>
                    <a:pt x="535" y="1903"/>
                  </a:lnTo>
                  <a:lnTo>
                    <a:pt x="533" y="1901"/>
                  </a:lnTo>
                  <a:lnTo>
                    <a:pt x="535" y="1899"/>
                  </a:lnTo>
                  <a:lnTo>
                    <a:pt x="536" y="1898"/>
                  </a:lnTo>
                  <a:lnTo>
                    <a:pt x="538" y="1899"/>
                  </a:lnTo>
                  <a:lnTo>
                    <a:pt x="542" y="1900"/>
                  </a:lnTo>
                  <a:lnTo>
                    <a:pt x="546" y="1902"/>
                  </a:lnTo>
                  <a:lnTo>
                    <a:pt x="558" y="1911"/>
                  </a:lnTo>
                  <a:lnTo>
                    <a:pt x="572" y="1923"/>
                  </a:lnTo>
                  <a:lnTo>
                    <a:pt x="591" y="1938"/>
                  </a:lnTo>
                  <a:lnTo>
                    <a:pt x="610" y="1955"/>
                  </a:lnTo>
                  <a:lnTo>
                    <a:pt x="632" y="1975"/>
                  </a:lnTo>
                  <a:lnTo>
                    <a:pt x="654" y="1997"/>
                  </a:lnTo>
                  <a:lnTo>
                    <a:pt x="666" y="2010"/>
                  </a:lnTo>
                  <a:lnTo>
                    <a:pt x="678" y="2022"/>
                  </a:lnTo>
                  <a:close/>
                  <a:moveTo>
                    <a:pt x="678" y="2089"/>
                  </a:moveTo>
                  <a:lnTo>
                    <a:pt x="678" y="2130"/>
                  </a:lnTo>
                  <a:lnTo>
                    <a:pt x="658" y="2109"/>
                  </a:lnTo>
                  <a:lnTo>
                    <a:pt x="638" y="2089"/>
                  </a:lnTo>
                  <a:lnTo>
                    <a:pt x="622" y="2070"/>
                  </a:lnTo>
                  <a:lnTo>
                    <a:pt x="607" y="2053"/>
                  </a:lnTo>
                  <a:lnTo>
                    <a:pt x="596" y="2039"/>
                  </a:lnTo>
                  <a:lnTo>
                    <a:pt x="588" y="2028"/>
                  </a:lnTo>
                  <a:lnTo>
                    <a:pt x="585" y="2023"/>
                  </a:lnTo>
                  <a:lnTo>
                    <a:pt x="583" y="2020"/>
                  </a:lnTo>
                  <a:lnTo>
                    <a:pt x="583" y="2017"/>
                  </a:lnTo>
                  <a:lnTo>
                    <a:pt x="583" y="2015"/>
                  </a:lnTo>
                  <a:lnTo>
                    <a:pt x="584" y="2014"/>
                  </a:lnTo>
                  <a:lnTo>
                    <a:pt x="586" y="2015"/>
                  </a:lnTo>
                  <a:lnTo>
                    <a:pt x="588" y="2016"/>
                  </a:lnTo>
                  <a:lnTo>
                    <a:pt x="592" y="2017"/>
                  </a:lnTo>
                  <a:lnTo>
                    <a:pt x="601" y="2023"/>
                  </a:lnTo>
                  <a:lnTo>
                    <a:pt x="612" y="2032"/>
                  </a:lnTo>
                  <a:lnTo>
                    <a:pt x="642" y="2056"/>
                  </a:lnTo>
                  <a:lnTo>
                    <a:pt x="678" y="2089"/>
                  </a:lnTo>
                  <a:close/>
                  <a:moveTo>
                    <a:pt x="678" y="2160"/>
                  </a:moveTo>
                  <a:lnTo>
                    <a:pt x="678" y="2189"/>
                  </a:lnTo>
                  <a:lnTo>
                    <a:pt x="663" y="2171"/>
                  </a:lnTo>
                  <a:lnTo>
                    <a:pt x="652" y="2157"/>
                  </a:lnTo>
                  <a:lnTo>
                    <a:pt x="648" y="2150"/>
                  </a:lnTo>
                  <a:lnTo>
                    <a:pt x="646" y="2146"/>
                  </a:lnTo>
                  <a:lnTo>
                    <a:pt x="645" y="2143"/>
                  </a:lnTo>
                  <a:lnTo>
                    <a:pt x="645" y="2141"/>
                  </a:lnTo>
                  <a:lnTo>
                    <a:pt x="646" y="2139"/>
                  </a:lnTo>
                  <a:lnTo>
                    <a:pt x="648" y="2139"/>
                  </a:lnTo>
                  <a:lnTo>
                    <a:pt x="651" y="2142"/>
                  </a:lnTo>
                  <a:lnTo>
                    <a:pt x="654" y="2144"/>
                  </a:lnTo>
                  <a:lnTo>
                    <a:pt x="665" y="2150"/>
                  </a:lnTo>
                  <a:lnTo>
                    <a:pt x="678" y="2160"/>
                  </a:lnTo>
                  <a:close/>
                  <a:moveTo>
                    <a:pt x="678" y="2275"/>
                  </a:moveTo>
                  <a:lnTo>
                    <a:pt x="678" y="2307"/>
                  </a:lnTo>
                  <a:lnTo>
                    <a:pt x="660" y="2291"/>
                  </a:lnTo>
                  <a:lnTo>
                    <a:pt x="639" y="2272"/>
                  </a:lnTo>
                  <a:lnTo>
                    <a:pt x="618" y="2252"/>
                  </a:lnTo>
                  <a:lnTo>
                    <a:pt x="594" y="2229"/>
                  </a:lnTo>
                  <a:lnTo>
                    <a:pt x="569" y="2204"/>
                  </a:lnTo>
                  <a:lnTo>
                    <a:pt x="545" y="2180"/>
                  </a:lnTo>
                  <a:lnTo>
                    <a:pt x="525" y="2158"/>
                  </a:lnTo>
                  <a:lnTo>
                    <a:pt x="508" y="2138"/>
                  </a:lnTo>
                  <a:lnTo>
                    <a:pt x="493" y="2121"/>
                  </a:lnTo>
                  <a:lnTo>
                    <a:pt x="483" y="2107"/>
                  </a:lnTo>
                  <a:lnTo>
                    <a:pt x="479" y="2102"/>
                  </a:lnTo>
                  <a:lnTo>
                    <a:pt x="477" y="2097"/>
                  </a:lnTo>
                  <a:lnTo>
                    <a:pt x="476" y="2094"/>
                  </a:lnTo>
                  <a:lnTo>
                    <a:pt x="476" y="2092"/>
                  </a:lnTo>
                  <a:lnTo>
                    <a:pt x="477" y="2092"/>
                  </a:lnTo>
                  <a:lnTo>
                    <a:pt x="479" y="2093"/>
                  </a:lnTo>
                  <a:lnTo>
                    <a:pt x="484" y="2094"/>
                  </a:lnTo>
                  <a:lnTo>
                    <a:pt x="489" y="2097"/>
                  </a:lnTo>
                  <a:lnTo>
                    <a:pt x="501" y="2107"/>
                  </a:lnTo>
                  <a:lnTo>
                    <a:pt x="518" y="2120"/>
                  </a:lnTo>
                  <a:lnTo>
                    <a:pt x="538" y="2137"/>
                  </a:lnTo>
                  <a:lnTo>
                    <a:pt x="559" y="2157"/>
                  </a:lnTo>
                  <a:lnTo>
                    <a:pt x="584" y="2179"/>
                  </a:lnTo>
                  <a:lnTo>
                    <a:pt x="609" y="2204"/>
                  </a:lnTo>
                  <a:lnTo>
                    <a:pt x="628" y="2224"/>
                  </a:lnTo>
                  <a:lnTo>
                    <a:pt x="647" y="2241"/>
                  </a:lnTo>
                  <a:lnTo>
                    <a:pt x="663" y="2259"/>
                  </a:lnTo>
                  <a:lnTo>
                    <a:pt x="678" y="2275"/>
                  </a:lnTo>
                  <a:close/>
                  <a:moveTo>
                    <a:pt x="678" y="2327"/>
                  </a:moveTo>
                  <a:lnTo>
                    <a:pt x="678" y="2366"/>
                  </a:lnTo>
                  <a:lnTo>
                    <a:pt x="653" y="2342"/>
                  </a:lnTo>
                  <a:lnTo>
                    <a:pt x="632" y="2319"/>
                  </a:lnTo>
                  <a:lnTo>
                    <a:pt x="611" y="2297"/>
                  </a:lnTo>
                  <a:lnTo>
                    <a:pt x="595" y="2279"/>
                  </a:lnTo>
                  <a:lnTo>
                    <a:pt x="581" y="2262"/>
                  </a:lnTo>
                  <a:lnTo>
                    <a:pt x="571" y="2250"/>
                  </a:lnTo>
                  <a:lnTo>
                    <a:pt x="568" y="2244"/>
                  </a:lnTo>
                  <a:lnTo>
                    <a:pt x="566" y="2241"/>
                  </a:lnTo>
                  <a:lnTo>
                    <a:pt x="565" y="2238"/>
                  </a:lnTo>
                  <a:lnTo>
                    <a:pt x="565" y="2235"/>
                  </a:lnTo>
                  <a:lnTo>
                    <a:pt x="566" y="2235"/>
                  </a:lnTo>
                  <a:lnTo>
                    <a:pt x="568" y="2235"/>
                  </a:lnTo>
                  <a:lnTo>
                    <a:pt x="571" y="2237"/>
                  </a:lnTo>
                  <a:lnTo>
                    <a:pt x="576" y="2239"/>
                  </a:lnTo>
                  <a:lnTo>
                    <a:pt x="586" y="2246"/>
                  </a:lnTo>
                  <a:lnTo>
                    <a:pt x="600" y="2257"/>
                  </a:lnTo>
                  <a:lnTo>
                    <a:pt x="635" y="2287"/>
                  </a:lnTo>
                  <a:lnTo>
                    <a:pt x="678" y="2327"/>
                  </a:lnTo>
                  <a:close/>
                  <a:moveTo>
                    <a:pt x="678" y="2392"/>
                  </a:moveTo>
                  <a:lnTo>
                    <a:pt x="678" y="2407"/>
                  </a:lnTo>
                  <a:lnTo>
                    <a:pt x="673" y="2401"/>
                  </a:lnTo>
                  <a:lnTo>
                    <a:pt x="669" y="2394"/>
                  </a:lnTo>
                  <a:lnTo>
                    <a:pt x="667" y="2391"/>
                  </a:lnTo>
                  <a:lnTo>
                    <a:pt x="667" y="2389"/>
                  </a:lnTo>
                  <a:lnTo>
                    <a:pt x="668" y="2388"/>
                  </a:lnTo>
                  <a:lnTo>
                    <a:pt x="671" y="2388"/>
                  </a:lnTo>
                  <a:lnTo>
                    <a:pt x="674" y="2390"/>
                  </a:lnTo>
                  <a:lnTo>
                    <a:pt x="678" y="2392"/>
                  </a:lnTo>
                  <a:close/>
                  <a:moveTo>
                    <a:pt x="678" y="2437"/>
                  </a:moveTo>
                  <a:lnTo>
                    <a:pt x="678" y="2457"/>
                  </a:lnTo>
                  <a:lnTo>
                    <a:pt x="655" y="2438"/>
                  </a:lnTo>
                  <a:lnTo>
                    <a:pt x="626" y="2414"/>
                  </a:lnTo>
                  <a:lnTo>
                    <a:pt x="592" y="2382"/>
                  </a:lnTo>
                  <a:lnTo>
                    <a:pt x="554" y="2346"/>
                  </a:lnTo>
                  <a:lnTo>
                    <a:pt x="527" y="2319"/>
                  </a:lnTo>
                  <a:lnTo>
                    <a:pt x="502" y="2293"/>
                  </a:lnTo>
                  <a:lnTo>
                    <a:pt x="479" y="2269"/>
                  </a:lnTo>
                  <a:lnTo>
                    <a:pt x="460" y="2247"/>
                  </a:lnTo>
                  <a:lnTo>
                    <a:pt x="445" y="2230"/>
                  </a:lnTo>
                  <a:lnTo>
                    <a:pt x="434" y="2215"/>
                  </a:lnTo>
                  <a:lnTo>
                    <a:pt x="430" y="2210"/>
                  </a:lnTo>
                  <a:lnTo>
                    <a:pt x="428" y="2205"/>
                  </a:lnTo>
                  <a:lnTo>
                    <a:pt x="425" y="2202"/>
                  </a:lnTo>
                  <a:lnTo>
                    <a:pt x="425" y="2200"/>
                  </a:lnTo>
                  <a:lnTo>
                    <a:pt x="428" y="2200"/>
                  </a:lnTo>
                  <a:lnTo>
                    <a:pt x="430" y="2201"/>
                  </a:lnTo>
                  <a:lnTo>
                    <a:pt x="434" y="2203"/>
                  </a:lnTo>
                  <a:lnTo>
                    <a:pt x="440" y="2206"/>
                  </a:lnTo>
                  <a:lnTo>
                    <a:pt x="454" y="2217"/>
                  </a:lnTo>
                  <a:lnTo>
                    <a:pt x="471" y="2231"/>
                  </a:lnTo>
                  <a:lnTo>
                    <a:pt x="515" y="2271"/>
                  </a:lnTo>
                  <a:lnTo>
                    <a:pt x="569" y="2323"/>
                  </a:lnTo>
                  <a:lnTo>
                    <a:pt x="603" y="2356"/>
                  </a:lnTo>
                  <a:lnTo>
                    <a:pt x="633" y="2387"/>
                  </a:lnTo>
                  <a:lnTo>
                    <a:pt x="658" y="2415"/>
                  </a:lnTo>
                  <a:lnTo>
                    <a:pt x="678" y="2437"/>
                  </a:lnTo>
                  <a:close/>
                  <a:moveTo>
                    <a:pt x="678" y="2476"/>
                  </a:moveTo>
                  <a:lnTo>
                    <a:pt x="678" y="2513"/>
                  </a:lnTo>
                  <a:lnTo>
                    <a:pt x="677" y="2513"/>
                  </a:lnTo>
                  <a:lnTo>
                    <a:pt x="649" y="2485"/>
                  </a:lnTo>
                  <a:lnTo>
                    <a:pt x="623" y="2458"/>
                  </a:lnTo>
                  <a:lnTo>
                    <a:pt x="599" y="2433"/>
                  </a:lnTo>
                  <a:lnTo>
                    <a:pt x="579" y="2411"/>
                  </a:lnTo>
                  <a:lnTo>
                    <a:pt x="563" y="2393"/>
                  </a:lnTo>
                  <a:lnTo>
                    <a:pt x="551" y="2378"/>
                  </a:lnTo>
                  <a:lnTo>
                    <a:pt x="547" y="2373"/>
                  </a:lnTo>
                  <a:lnTo>
                    <a:pt x="544" y="2368"/>
                  </a:lnTo>
                  <a:lnTo>
                    <a:pt x="543" y="2365"/>
                  </a:lnTo>
                  <a:lnTo>
                    <a:pt x="543" y="2363"/>
                  </a:lnTo>
                  <a:lnTo>
                    <a:pt x="544" y="2362"/>
                  </a:lnTo>
                  <a:lnTo>
                    <a:pt x="546" y="2363"/>
                  </a:lnTo>
                  <a:lnTo>
                    <a:pt x="551" y="2365"/>
                  </a:lnTo>
                  <a:lnTo>
                    <a:pt x="555" y="2368"/>
                  </a:lnTo>
                  <a:lnTo>
                    <a:pt x="568" y="2378"/>
                  </a:lnTo>
                  <a:lnTo>
                    <a:pt x="584" y="2391"/>
                  </a:lnTo>
                  <a:lnTo>
                    <a:pt x="627" y="2428"/>
                  </a:lnTo>
                  <a:lnTo>
                    <a:pt x="678" y="2476"/>
                  </a:lnTo>
                  <a:close/>
                  <a:moveTo>
                    <a:pt x="678" y="2535"/>
                  </a:moveTo>
                  <a:lnTo>
                    <a:pt x="678" y="2544"/>
                  </a:lnTo>
                  <a:lnTo>
                    <a:pt x="675" y="2539"/>
                  </a:lnTo>
                  <a:lnTo>
                    <a:pt x="675" y="2535"/>
                  </a:lnTo>
                  <a:lnTo>
                    <a:pt x="676" y="2534"/>
                  </a:lnTo>
                  <a:lnTo>
                    <a:pt x="678" y="2535"/>
                  </a:lnTo>
                  <a:close/>
                  <a:moveTo>
                    <a:pt x="678" y="2567"/>
                  </a:moveTo>
                  <a:lnTo>
                    <a:pt x="678" y="2594"/>
                  </a:lnTo>
                  <a:lnTo>
                    <a:pt x="655" y="2574"/>
                  </a:lnTo>
                  <a:lnTo>
                    <a:pt x="631" y="2552"/>
                  </a:lnTo>
                  <a:lnTo>
                    <a:pt x="604" y="2526"/>
                  </a:lnTo>
                  <a:lnTo>
                    <a:pt x="574" y="2498"/>
                  </a:lnTo>
                  <a:lnTo>
                    <a:pt x="544" y="2469"/>
                  </a:lnTo>
                  <a:lnTo>
                    <a:pt x="517" y="2442"/>
                  </a:lnTo>
                  <a:lnTo>
                    <a:pt x="493" y="2416"/>
                  </a:lnTo>
                  <a:lnTo>
                    <a:pt x="473" y="2393"/>
                  </a:lnTo>
                  <a:lnTo>
                    <a:pt x="456" y="2375"/>
                  </a:lnTo>
                  <a:lnTo>
                    <a:pt x="443" y="2360"/>
                  </a:lnTo>
                  <a:lnTo>
                    <a:pt x="438" y="2353"/>
                  </a:lnTo>
                  <a:lnTo>
                    <a:pt x="436" y="2349"/>
                  </a:lnTo>
                  <a:lnTo>
                    <a:pt x="434" y="2346"/>
                  </a:lnTo>
                  <a:lnTo>
                    <a:pt x="434" y="2343"/>
                  </a:lnTo>
                  <a:lnTo>
                    <a:pt x="436" y="2343"/>
                  </a:lnTo>
                  <a:lnTo>
                    <a:pt x="438" y="2344"/>
                  </a:lnTo>
                  <a:lnTo>
                    <a:pt x="443" y="2347"/>
                  </a:lnTo>
                  <a:lnTo>
                    <a:pt x="449" y="2350"/>
                  </a:lnTo>
                  <a:lnTo>
                    <a:pt x="463" y="2362"/>
                  </a:lnTo>
                  <a:lnTo>
                    <a:pt x="483" y="2378"/>
                  </a:lnTo>
                  <a:lnTo>
                    <a:pt x="530" y="2420"/>
                  </a:lnTo>
                  <a:lnTo>
                    <a:pt x="587" y="2475"/>
                  </a:lnTo>
                  <a:lnTo>
                    <a:pt x="613" y="2500"/>
                  </a:lnTo>
                  <a:lnTo>
                    <a:pt x="637" y="2524"/>
                  </a:lnTo>
                  <a:lnTo>
                    <a:pt x="659" y="2546"/>
                  </a:lnTo>
                  <a:lnTo>
                    <a:pt x="678" y="2567"/>
                  </a:lnTo>
                  <a:close/>
                  <a:moveTo>
                    <a:pt x="678" y="2605"/>
                  </a:moveTo>
                  <a:lnTo>
                    <a:pt x="678" y="2638"/>
                  </a:lnTo>
                  <a:lnTo>
                    <a:pt x="637" y="2596"/>
                  </a:lnTo>
                  <a:lnTo>
                    <a:pt x="606" y="2561"/>
                  </a:lnTo>
                  <a:lnTo>
                    <a:pt x="594" y="2548"/>
                  </a:lnTo>
                  <a:lnTo>
                    <a:pt x="586" y="2538"/>
                  </a:lnTo>
                  <a:lnTo>
                    <a:pt x="581" y="2530"/>
                  </a:lnTo>
                  <a:lnTo>
                    <a:pt x="580" y="2527"/>
                  </a:lnTo>
                  <a:lnTo>
                    <a:pt x="583" y="2527"/>
                  </a:lnTo>
                  <a:lnTo>
                    <a:pt x="590" y="2530"/>
                  </a:lnTo>
                  <a:lnTo>
                    <a:pt x="598" y="2535"/>
                  </a:lnTo>
                  <a:lnTo>
                    <a:pt x="610" y="2545"/>
                  </a:lnTo>
                  <a:lnTo>
                    <a:pt x="640" y="2570"/>
                  </a:lnTo>
                  <a:lnTo>
                    <a:pt x="678" y="2605"/>
                  </a:lnTo>
                  <a:close/>
                  <a:moveTo>
                    <a:pt x="678" y="2678"/>
                  </a:moveTo>
                  <a:lnTo>
                    <a:pt x="678" y="2711"/>
                  </a:lnTo>
                  <a:lnTo>
                    <a:pt x="666" y="2700"/>
                  </a:lnTo>
                  <a:lnTo>
                    <a:pt x="654" y="2689"/>
                  </a:lnTo>
                  <a:lnTo>
                    <a:pt x="623" y="2657"/>
                  </a:lnTo>
                  <a:lnTo>
                    <a:pt x="593" y="2628"/>
                  </a:lnTo>
                  <a:lnTo>
                    <a:pt x="567" y="2601"/>
                  </a:lnTo>
                  <a:lnTo>
                    <a:pt x="544" y="2578"/>
                  </a:lnTo>
                  <a:lnTo>
                    <a:pt x="526" y="2557"/>
                  </a:lnTo>
                  <a:lnTo>
                    <a:pt x="513" y="2541"/>
                  </a:lnTo>
                  <a:lnTo>
                    <a:pt x="508" y="2535"/>
                  </a:lnTo>
                  <a:lnTo>
                    <a:pt x="504" y="2530"/>
                  </a:lnTo>
                  <a:lnTo>
                    <a:pt x="503" y="2527"/>
                  </a:lnTo>
                  <a:lnTo>
                    <a:pt x="502" y="2526"/>
                  </a:lnTo>
                  <a:lnTo>
                    <a:pt x="504" y="2525"/>
                  </a:lnTo>
                  <a:lnTo>
                    <a:pt x="508" y="2526"/>
                  </a:lnTo>
                  <a:lnTo>
                    <a:pt x="512" y="2529"/>
                  </a:lnTo>
                  <a:lnTo>
                    <a:pt x="517" y="2533"/>
                  </a:lnTo>
                  <a:lnTo>
                    <a:pt x="533" y="2545"/>
                  </a:lnTo>
                  <a:lnTo>
                    <a:pt x="554" y="2562"/>
                  </a:lnTo>
                  <a:lnTo>
                    <a:pt x="578" y="2584"/>
                  </a:lnTo>
                  <a:lnTo>
                    <a:pt x="605" y="2609"/>
                  </a:lnTo>
                  <a:lnTo>
                    <a:pt x="635" y="2637"/>
                  </a:lnTo>
                  <a:lnTo>
                    <a:pt x="667" y="2667"/>
                  </a:lnTo>
                  <a:lnTo>
                    <a:pt x="678" y="2678"/>
                  </a:lnTo>
                  <a:close/>
                  <a:moveTo>
                    <a:pt x="579" y="2634"/>
                  </a:moveTo>
                  <a:lnTo>
                    <a:pt x="578" y="2634"/>
                  </a:lnTo>
                  <a:lnTo>
                    <a:pt x="574" y="2633"/>
                  </a:lnTo>
                  <a:lnTo>
                    <a:pt x="570" y="2629"/>
                  </a:lnTo>
                  <a:lnTo>
                    <a:pt x="564" y="2625"/>
                  </a:lnTo>
                  <a:lnTo>
                    <a:pt x="549" y="2613"/>
                  </a:lnTo>
                  <a:lnTo>
                    <a:pt x="529" y="2596"/>
                  </a:lnTo>
                  <a:lnTo>
                    <a:pt x="477" y="2550"/>
                  </a:lnTo>
                  <a:lnTo>
                    <a:pt x="417" y="2491"/>
                  </a:lnTo>
                  <a:lnTo>
                    <a:pt x="356" y="2432"/>
                  </a:lnTo>
                  <a:lnTo>
                    <a:pt x="309" y="2381"/>
                  </a:lnTo>
                  <a:lnTo>
                    <a:pt x="291" y="2361"/>
                  </a:lnTo>
                  <a:lnTo>
                    <a:pt x="278" y="2344"/>
                  </a:lnTo>
                  <a:lnTo>
                    <a:pt x="269" y="2334"/>
                  </a:lnTo>
                  <a:lnTo>
                    <a:pt x="268" y="2328"/>
                  </a:lnTo>
                  <a:lnTo>
                    <a:pt x="269" y="2328"/>
                  </a:lnTo>
                  <a:lnTo>
                    <a:pt x="272" y="2329"/>
                  </a:lnTo>
                  <a:lnTo>
                    <a:pt x="277" y="2333"/>
                  </a:lnTo>
                  <a:lnTo>
                    <a:pt x="282" y="2337"/>
                  </a:lnTo>
                  <a:lnTo>
                    <a:pt x="297" y="2349"/>
                  </a:lnTo>
                  <a:lnTo>
                    <a:pt x="318" y="2366"/>
                  </a:lnTo>
                  <a:lnTo>
                    <a:pt x="368" y="2412"/>
                  </a:lnTo>
                  <a:lnTo>
                    <a:pt x="429" y="2472"/>
                  </a:lnTo>
                  <a:lnTo>
                    <a:pt x="489" y="2531"/>
                  </a:lnTo>
                  <a:lnTo>
                    <a:pt x="538" y="2582"/>
                  </a:lnTo>
                  <a:lnTo>
                    <a:pt x="556" y="2602"/>
                  </a:lnTo>
                  <a:lnTo>
                    <a:pt x="569" y="2618"/>
                  </a:lnTo>
                  <a:lnTo>
                    <a:pt x="577" y="2628"/>
                  </a:lnTo>
                  <a:lnTo>
                    <a:pt x="579" y="2634"/>
                  </a:lnTo>
                  <a:close/>
                  <a:moveTo>
                    <a:pt x="265" y="2274"/>
                  </a:moveTo>
                  <a:lnTo>
                    <a:pt x="322" y="2333"/>
                  </a:lnTo>
                  <a:lnTo>
                    <a:pt x="367" y="2381"/>
                  </a:lnTo>
                  <a:lnTo>
                    <a:pt x="384" y="2401"/>
                  </a:lnTo>
                  <a:lnTo>
                    <a:pt x="397" y="2416"/>
                  </a:lnTo>
                  <a:lnTo>
                    <a:pt x="405" y="2427"/>
                  </a:lnTo>
                  <a:lnTo>
                    <a:pt x="407" y="2432"/>
                  </a:lnTo>
                  <a:lnTo>
                    <a:pt x="406" y="2432"/>
                  </a:lnTo>
                  <a:lnTo>
                    <a:pt x="403" y="2431"/>
                  </a:lnTo>
                  <a:lnTo>
                    <a:pt x="398" y="2428"/>
                  </a:lnTo>
                  <a:lnTo>
                    <a:pt x="393" y="2424"/>
                  </a:lnTo>
                  <a:lnTo>
                    <a:pt x="378" y="2412"/>
                  </a:lnTo>
                  <a:lnTo>
                    <a:pt x="359" y="2395"/>
                  </a:lnTo>
                  <a:lnTo>
                    <a:pt x="310" y="2351"/>
                  </a:lnTo>
                  <a:lnTo>
                    <a:pt x="252" y="2295"/>
                  </a:lnTo>
                  <a:lnTo>
                    <a:pt x="194" y="2237"/>
                  </a:lnTo>
                  <a:lnTo>
                    <a:pt x="149" y="2187"/>
                  </a:lnTo>
                  <a:lnTo>
                    <a:pt x="132" y="2167"/>
                  </a:lnTo>
                  <a:lnTo>
                    <a:pt x="119" y="2151"/>
                  </a:lnTo>
                  <a:lnTo>
                    <a:pt x="111" y="2142"/>
                  </a:lnTo>
                  <a:lnTo>
                    <a:pt x="110" y="2136"/>
                  </a:lnTo>
                  <a:lnTo>
                    <a:pt x="111" y="2136"/>
                  </a:lnTo>
                  <a:lnTo>
                    <a:pt x="115" y="2137"/>
                  </a:lnTo>
                  <a:lnTo>
                    <a:pt x="119" y="2139"/>
                  </a:lnTo>
                  <a:lnTo>
                    <a:pt x="124" y="2144"/>
                  </a:lnTo>
                  <a:lnTo>
                    <a:pt x="139" y="2156"/>
                  </a:lnTo>
                  <a:lnTo>
                    <a:pt x="158" y="2173"/>
                  </a:lnTo>
                  <a:lnTo>
                    <a:pt x="206" y="2217"/>
                  </a:lnTo>
                  <a:lnTo>
                    <a:pt x="265" y="2274"/>
                  </a:lnTo>
                  <a:close/>
                  <a:moveTo>
                    <a:pt x="343" y="2333"/>
                  </a:moveTo>
                  <a:lnTo>
                    <a:pt x="345" y="2332"/>
                  </a:lnTo>
                  <a:lnTo>
                    <a:pt x="348" y="2333"/>
                  </a:lnTo>
                  <a:lnTo>
                    <a:pt x="352" y="2336"/>
                  </a:lnTo>
                  <a:lnTo>
                    <a:pt x="357" y="2339"/>
                  </a:lnTo>
                  <a:lnTo>
                    <a:pt x="373" y="2351"/>
                  </a:lnTo>
                  <a:lnTo>
                    <a:pt x="392" y="2368"/>
                  </a:lnTo>
                  <a:lnTo>
                    <a:pt x="441" y="2412"/>
                  </a:lnTo>
                  <a:lnTo>
                    <a:pt x="500" y="2470"/>
                  </a:lnTo>
                  <a:lnTo>
                    <a:pt x="558" y="2528"/>
                  </a:lnTo>
                  <a:lnTo>
                    <a:pt x="606" y="2577"/>
                  </a:lnTo>
                  <a:lnTo>
                    <a:pt x="623" y="2596"/>
                  </a:lnTo>
                  <a:lnTo>
                    <a:pt x="636" y="2611"/>
                  </a:lnTo>
                  <a:lnTo>
                    <a:pt x="640" y="2618"/>
                  </a:lnTo>
                  <a:lnTo>
                    <a:pt x="644" y="2622"/>
                  </a:lnTo>
                  <a:lnTo>
                    <a:pt x="645" y="2625"/>
                  </a:lnTo>
                  <a:lnTo>
                    <a:pt x="645" y="2627"/>
                  </a:lnTo>
                  <a:lnTo>
                    <a:pt x="644" y="2627"/>
                  </a:lnTo>
                  <a:lnTo>
                    <a:pt x="640" y="2626"/>
                  </a:lnTo>
                  <a:lnTo>
                    <a:pt x="636" y="2624"/>
                  </a:lnTo>
                  <a:lnTo>
                    <a:pt x="631" y="2620"/>
                  </a:lnTo>
                  <a:lnTo>
                    <a:pt x="615" y="2608"/>
                  </a:lnTo>
                  <a:lnTo>
                    <a:pt x="596" y="2592"/>
                  </a:lnTo>
                  <a:lnTo>
                    <a:pt x="572" y="2571"/>
                  </a:lnTo>
                  <a:lnTo>
                    <a:pt x="546" y="2547"/>
                  </a:lnTo>
                  <a:lnTo>
                    <a:pt x="517" y="2520"/>
                  </a:lnTo>
                  <a:lnTo>
                    <a:pt x="487" y="2491"/>
                  </a:lnTo>
                  <a:lnTo>
                    <a:pt x="457" y="2461"/>
                  </a:lnTo>
                  <a:lnTo>
                    <a:pt x="429" y="2432"/>
                  </a:lnTo>
                  <a:lnTo>
                    <a:pt x="404" y="2406"/>
                  </a:lnTo>
                  <a:lnTo>
                    <a:pt x="382" y="2383"/>
                  </a:lnTo>
                  <a:lnTo>
                    <a:pt x="365" y="2363"/>
                  </a:lnTo>
                  <a:lnTo>
                    <a:pt x="352" y="2348"/>
                  </a:lnTo>
                  <a:lnTo>
                    <a:pt x="348" y="2342"/>
                  </a:lnTo>
                  <a:lnTo>
                    <a:pt x="345" y="2337"/>
                  </a:lnTo>
                  <a:lnTo>
                    <a:pt x="343" y="2334"/>
                  </a:lnTo>
                  <a:lnTo>
                    <a:pt x="343" y="2333"/>
                  </a:lnTo>
                  <a:close/>
                  <a:moveTo>
                    <a:pt x="199" y="2150"/>
                  </a:moveTo>
                  <a:lnTo>
                    <a:pt x="201" y="2149"/>
                  </a:lnTo>
                  <a:lnTo>
                    <a:pt x="203" y="2150"/>
                  </a:lnTo>
                  <a:lnTo>
                    <a:pt x="207" y="2153"/>
                  </a:lnTo>
                  <a:lnTo>
                    <a:pt x="213" y="2157"/>
                  </a:lnTo>
                  <a:lnTo>
                    <a:pt x="228" y="2169"/>
                  </a:lnTo>
                  <a:lnTo>
                    <a:pt x="246" y="2185"/>
                  </a:lnTo>
                  <a:lnTo>
                    <a:pt x="293" y="2228"/>
                  </a:lnTo>
                  <a:lnTo>
                    <a:pt x="350" y="2283"/>
                  </a:lnTo>
                  <a:lnTo>
                    <a:pt x="405" y="2339"/>
                  </a:lnTo>
                  <a:lnTo>
                    <a:pt x="450" y="2387"/>
                  </a:lnTo>
                  <a:lnTo>
                    <a:pt x="466" y="2406"/>
                  </a:lnTo>
                  <a:lnTo>
                    <a:pt x="478" y="2420"/>
                  </a:lnTo>
                  <a:lnTo>
                    <a:pt x="483" y="2427"/>
                  </a:lnTo>
                  <a:lnTo>
                    <a:pt x="486" y="2431"/>
                  </a:lnTo>
                  <a:lnTo>
                    <a:pt x="487" y="2434"/>
                  </a:lnTo>
                  <a:lnTo>
                    <a:pt x="487" y="2436"/>
                  </a:lnTo>
                  <a:lnTo>
                    <a:pt x="486" y="2436"/>
                  </a:lnTo>
                  <a:lnTo>
                    <a:pt x="483" y="2435"/>
                  </a:lnTo>
                  <a:lnTo>
                    <a:pt x="479" y="2433"/>
                  </a:lnTo>
                  <a:lnTo>
                    <a:pt x="473" y="2429"/>
                  </a:lnTo>
                  <a:lnTo>
                    <a:pt x="459" y="2418"/>
                  </a:lnTo>
                  <a:lnTo>
                    <a:pt x="441" y="2402"/>
                  </a:lnTo>
                  <a:lnTo>
                    <a:pt x="418" y="2382"/>
                  </a:lnTo>
                  <a:lnTo>
                    <a:pt x="393" y="2359"/>
                  </a:lnTo>
                  <a:lnTo>
                    <a:pt x="365" y="2333"/>
                  </a:lnTo>
                  <a:lnTo>
                    <a:pt x="336" y="2305"/>
                  </a:lnTo>
                  <a:lnTo>
                    <a:pt x="308" y="2275"/>
                  </a:lnTo>
                  <a:lnTo>
                    <a:pt x="281" y="2247"/>
                  </a:lnTo>
                  <a:lnTo>
                    <a:pt x="257" y="2223"/>
                  </a:lnTo>
                  <a:lnTo>
                    <a:pt x="237" y="2200"/>
                  </a:lnTo>
                  <a:lnTo>
                    <a:pt x="220" y="2180"/>
                  </a:lnTo>
                  <a:lnTo>
                    <a:pt x="207" y="2165"/>
                  </a:lnTo>
                  <a:lnTo>
                    <a:pt x="203" y="2160"/>
                  </a:lnTo>
                  <a:lnTo>
                    <a:pt x="201" y="2156"/>
                  </a:lnTo>
                  <a:lnTo>
                    <a:pt x="199" y="2152"/>
                  </a:lnTo>
                  <a:lnTo>
                    <a:pt x="199" y="2150"/>
                  </a:lnTo>
                  <a:close/>
                  <a:moveTo>
                    <a:pt x="70" y="1980"/>
                  </a:moveTo>
                  <a:lnTo>
                    <a:pt x="72" y="1979"/>
                  </a:lnTo>
                  <a:lnTo>
                    <a:pt x="75" y="1980"/>
                  </a:lnTo>
                  <a:lnTo>
                    <a:pt x="79" y="1983"/>
                  </a:lnTo>
                  <a:lnTo>
                    <a:pt x="84" y="1986"/>
                  </a:lnTo>
                  <a:lnTo>
                    <a:pt x="97" y="1997"/>
                  </a:lnTo>
                  <a:lnTo>
                    <a:pt x="116" y="2012"/>
                  </a:lnTo>
                  <a:lnTo>
                    <a:pt x="161" y="2054"/>
                  </a:lnTo>
                  <a:lnTo>
                    <a:pt x="215" y="2107"/>
                  </a:lnTo>
                  <a:lnTo>
                    <a:pt x="268" y="2162"/>
                  </a:lnTo>
                  <a:lnTo>
                    <a:pt x="310" y="2207"/>
                  </a:lnTo>
                  <a:lnTo>
                    <a:pt x="326" y="2226"/>
                  </a:lnTo>
                  <a:lnTo>
                    <a:pt x="337" y="2241"/>
                  </a:lnTo>
                  <a:lnTo>
                    <a:pt x="345" y="2251"/>
                  </a:lnTo>
                  <a:lnTo>
                    <a:pt x="346" y="2256"/>
                  </a:lnTo>
                  <a:lnTo>
                    <a:pt x="345" y="2256"/>
                  </a:lnTo>
                  <a:lnTo>
                    <a:pt x="341" y="2255"/>
                  </a:lnTo>
                  <a:lnTo>
                    <a:pt x="338" y="2253"/>
                  </a:lnTo>
                  <a:lnTo>
                    <a:pt x="333" y="2250"/>
                  </a:lnTo>
                  <a:lnTo>
                    <a:pt x="319" y="2239"/>
                  </a:lnTo>
                  <a:lnTo>
                    <a:pt x="300" y="2223"/>
                  </a:lnTo>
                  <a:lnTo>
                    <a:pt x="280" y="2204"/>
                  </a:lnTo>
                  <a:lnTo>
                    <a:pt x="256" y="2182"/>
                  </a:lnTo>
                  <a:lnTo>
                    <a:pt x="229" y="2157"/>
                  </a:lnTo>
                  <a:lnTo>
                    <a:pt x="201" y="2129"/>
                  </a:lnTo>
                  <a:lnTo>
                    <a:pt x="174" y="2101"/>
                  </a:lnTo>
                  <a:lnTo>
                    <a:pt x="148" y="2074"/>
                  </a:lnTo>
                  <a:lnTo>
                    <a:pt x="125" y="2050"/>
                  </a:lnTo>
                  <a:lnTo>
                    <a:pt x="106" y="2027"/>
                  </a:lnTo>
                  <a:lnTo>
                    <a:pt x="91" y="2009"/>
                  </a:lnTo>
                  <a:lnTo>
                    <a:pt x="79" y="1995"/>
                  </a:lnTo>
                  <a:lnTo>
                    <a:pt x="75" y="1988"/>
                  </a:lnTo>
                  <a:lnTo>
                    <a:pt x="72" y="1984"/>
                  </a:lnTo>
                  <a:lnTo>
                    <a:pt x="70" y="1981"/>
                  </a:lnTo>
                  <a:lnTo>
                    <a:pt x="70" y="1980"/>
                  </a:lnTo>
                  <a:close/>
                  <a:moveTo>
                    <a:pt x="305" y="2172"/>
                  </a:moveTo>
                  <a:lnTo>
                    <a:pt x="306" y="2172"/>
                  </a:lnTo>
                  <a:lnTo>
                    <a:pt x="309" y="2173"/>
                  </a:lnTo>
                  <a:lnTo>
                    <a:pt x="313" y="2175"/>
                  </a:lnTo>
                  <a:lnTo>
                    <a:pt x="318" y="2178"/>
                  </a:lnTo>
                  <a:lnTo>
                    <a:pt x="332" y="2189"/>
                  </a:lnTo>
                  <a:lnTo>
                    <a:pt x="350" y="2204"/>
                  </a:lnTo>
                  <a:lnTo>
                    <a:pt x="396" y="2246"/>
                  </a:lnTo>
                  <a:lnTo>
                    <a:pt x="451" y="2299"/>
                  </a:lnTo>
                  <a:lnTo>
                    <a:pt x="505" y="2353"/>
                  </a:lnTo>
                  <a:lnTo>
                    <a:pt x="547" y="2400"/>
                  </a:lnTo>
                  <a:lnTo>
                    <a:pt x="564" y="2418"/>
                  </a:lnTo>
                  <a:lnTo>
                    <a:pt x="576" y="2433"/>
                  </a:lnTo>
                  <a:lnTo>
                    <a:pt x="580" y="2438"/>
                  </a:lnTo>
                  <a:lnTo>
                    <a:pt x="583" y="2443"/>
                  </a:lnTo>
                  <a:lnTo>
                    <a:pt x="584" y="2446"/>
                  </a:lnTo>
                  <a:lnTo>
                    <a:pt x="584" y="2448"/>
                  </a:lnTo>
                  <a:lnTo>
                    <a:pt x="583" y="2448"/>
                  </a:lnTo>
                  <a:lnTo>
                    <a:pt x="580" y="2447"/>
                  </a:lnTo>
                  <a:lnTo>
                    <a:pt x="576" y="2445"/>
                  </a:lnTo>
                  <a:lnTo>
                    <a:pt x="570" y="2442"/>
                  </a:lnTo>
                  <a:lnTo>
                    <a:pt x="556" y="2431"/>
                  </a:lnTo>
                  <a:lnTo>
                    <a:pt x="539" y="2416"/>
                  </a:lnTo>
                  <a:lnTo>
                    <a:pt x="516" y="2396"/>
                  </a:lnTo>
                  <a:lnTo>
                    <a:pt x="492" y="2375"/>
                  </a:lnTo>
                  <a:lnTo>
                    <a:pt x="465" y="2349"/>
                  </a:lnTo>
                  <a:lnTo>
                    <a:pt x="437" y="2322"/>
                  </a:lnTo>
                  <a:lnTo>
                    <a:pt x="409" y="2294"/>
                  </a:lnTo>
                  <a:lnTo>
                    <a:pt x="383" y="2267"/>
                  </a:lnTo>
                  <a:lnTo>
                    <a:pt x="360" y="2242"/>
                  </a:lnTo>
                  <a:lnTo>
                    <a:pt x="340" y="2220"/>
                  </a:lnTo>
                  <a:lnTo>
                    <a:pt x="324" y="2202"/>
                  </a:lnTo>
                  <a:lnTo>
                    <a:pt x="312" y="2187"/>
                  </a:lnTo>
                  <a:lnTo>
                    <a:pt x="309" y="2182"/>
                  </a:lnTo>
                  <a:lnTo>
                    <a:pt x="306" y="2177"/>
                  </a:lnTo>
                  <a:lnTo>
                    <a:pt x="305" y="2174"/>
                  </a:lnTo>
                  <a:lnTo>
                    <a:pt x="305" y="2172"/>
                  </a:lnTo>
                  <a:close/>
                  <a:moveTo>
                    <a:pt x="189" y="2011"/>
                  </a:moveTo>
                  <a:lnTo>
                    <a:pt x="190" y="2010"/>
                  </a:lnTo>
                  <a:lnTo>
                    <a:pt x="193" y="2011"/>
                  </a:lnTo>
                  <a:lnTo>
                    <a:pt x="197" y="2013"/>
                  </a:lnTo>
                  <a:lnTo>
                    <a:pt x="202" y="2017"/>
                  </a:lnTo>
                  <a:lnTo>
                    <a:pt x="216" y="2027"/>
                  </a:lnTo>
                  <a:lnTo>
                    <a:pt x="233" y="2042"/>
                  </a:lnTo>
                  <a:lnTo>
                    <a:pt x="277" y="2082"/>
                  </a:lnTo>
                  <a:lnTo>
                    <a:pt x="329" y="2134"/>
                  </a:lnTo>
                  <a:lnTo>
                    <a:pt x="381" y="2186"/>
                  </a:lnTo>
                  <a:lnTo>
                    <a:pt x="422" y="2231"/>
                  </a:lnTo>
                  <a:lnTo>
                    <a:pt x="437" y="2248"/>
                  </a:lnTo>
                  <a:lnTo>
                    <a:pt x="448" y="2264"/>
                  </a:lnTo>
                  <a:lnTo>
                    <a:pt x="452" y="2269"/>
                  </a:lnTo>
                  <a:lnTo>
                    <a:pt x="455" y="2273"/>
                  </a:lnTo>
                  <a:lnTo>
                    <a:pt x="457" y="2276"/>
                  </a:lnTo>
                  <a:lnTo>
                    <a:pt x="457" y="2278"/>
                  </a:lnTo>
                  <a:lnTo>
                    <a:pt x="455" y="2279"/>
                  </a:lnTo>
                  <a:lnTo>
                    <a:pt x="452" y="2278"/>
                  </a:lnTo>
                  <a:lnTo>
                    <a:pt x="448" y="2275"/>
                  </a:lnTo>
                  <a:lnTo>
                    <a:pt x="443" y="2272"/>
                  </a:lnTo>
                  <a:lnTo>
                    <a:pt x="430" y="2261"/>
                  </a:lnTo>
                  <a:lnTo>
                    <a:pt x="413" y="2246"/>
                  </a:lnTo>
                  <a:lnTo>
                    <a:pt x="392" y="2228"/>
                  </a:lnTo>
                  <a:lnTo>
                    <a:pt x="368" y="2206"/>
                  </a:lnTo>
                  <a:lnTo>
                    <a:pt x="342" y="2183"/>
                  </a:lnTo>
                  <a:lnTo>
                    <a:pt x="315" y="2156"/>
                  </a:lnTo>
                  <a:lnTo>
                    <a:pt x="288" y="2129"/>
                  </a:lnTo>
                  <a:lnTo>
                    <a:pt x="265" y="2103"/>
                  </a:lnTo>
                  <a:lnTo>
                    <a:pt x="242" y="2079"/>
                  </a:lnTo>
                  <a:lnTo>
                    <a:pt x="224" y="2057"/>
                  </a:lnTo>
                  <a:lnTo>
                    <a:pt x="207" y="2040"/>
                  </a:lnTo>
                  <a:lnTo>
                    <a:pt x="197" y="2026"/>
                  </a:lnTo>
                  <a:lnTo>
                    <a:pt x="193" y="2020"/>
                  </a:lnTo>
                  <a:lnTo>
                    <a:pt x="190" y="2015"/>
                  </a:lnTo>
                  <a:lnTo>
                    <a:pt x="189" y="2012"/>
                  </a:lnTo>
                  <a:lnTo>
                    <a:pt x="189" y="2011"/>
                  </a:lnTo>
                  <a:close/>
                  <a:moveTo>
                    <a:pt x="223" y="1979"/>
                  </a:moveTo>
                  <a:lnTo>
                    <a:pt x="272" y="2029"/>
                  </a:lnTo>
                  <a:lnTo>
                    <a:pt x="311" y="2073"/>
                  </a:lnTo>
                  <a:lnTo>
                    <a:pt x="326" y="2090"/>
                  </a:lnTo>
                  <a:lnTo>
                    <a:pt x="336" y="2104"/>
                  </a:lnTo>
                  <a:lnTo>
                    <a:pt x="340" y="2109"/>
                  </a:lnTo>
                  <a:lnTo>
                    <a:pt x="342" y="2114"/>
                  </a:lnTo>
                  <a:lnTo>
                    <a:pt x="343" y="2117"/>
                  </a:lnTo>
                  <a:lnTo>
                    <a:pt x="343" y="2119"/>
                  </a:lnTo>
                  <a:lnTo>
                    <a:pt x="342" y="2119"/>
                  </a:lnTo>
                  <a:lnTo>
                    <a:pt x="339" y="2118"/>
                  </a:lnTo>
                  <a:lnTo>
                    <a:pt x="336" y="2116"/>
                  </a:lnTo>
                  <a:lnTo>
                    <a:pt x="330" y="2112"/>
                  </a:lnTo>
                  <a:lnTo>
                    <a:pt x="318" y="2103"/>
                  </a:lnTo>
                  <a:lnTo>
                    <a:pt x="301" y="2089"/>
                  </a:lnTo>
                  <a:lnTo>
                    <a:pt x="281" y="2071"/>
                  </a:lnTo>
                  <a:lnTo>
                    <a:pt x="259" y="2051"/>
                  </a:lnTo>
                  <a:lnTo>
                    <a:pt x="234" y="2027"/>
                  </a:lnTo>
                  <a:lnTo>
                    <a:pt x="208" y="2001"/>
                  </a:lnTo>
                  <a:lnTo>
                    <a:pt x="184" y="1975"/>
                  </a:lnTo>
                  <a:lnTo>
                    <a:pt x="160" y="1951"/>
                  </a:lnTo>
                  <a:lnTo>
                    <a:pt x="138" y="1927"/>
                  </a:lnTo>
                  <a:lnTo>
                    <a:pt x="121" y="1906"/>
                  </a:lnTo>
                  <a:lnTo>
                    <a:pt x="106" y="1889"/>
                  </a:lnTo>
                  <a:lnTo>
                    <a:pt x="96" y="1875"/>
                  </a:lnTo>
                  <a:lnTo>
                    <a:pt x="92" y="1870"/>
                  </a:lnTo>
                  <a:lnTo>
                    <a:pt x="90" y="1865"/>
                  </a:lnTo>
                  <a:lnTo>
                    <a:pt x="89" y="1863"/>
                  </a:lnTo>
                  <a:lnTo>
                    <a:pt x="89" y="1861"/>
                  </a:lnTo>
                  <a:lnTo>
                    <a:pt x="90" y="1860"/>
                  </a:lnTo>
                  <a:lnTo>
                    <a:pt x="93" y="1861"/>
                  </a:lnTo>
                  <a:lnTo>
                    <a:pt x="96" y="1863"/>
                  </a:lnTo>
                  <a:lnTo>
                    <a:pt x="102" y="1866"/>
                  </a:lnTo>
                  <a:lnTo>
                    <a:pt x="115" y="1876"/>
                  </a:lnTo>
                  <a:lnTo>
                    <a:pt x="131" y="1891"/>
                  </a:lnTo>
                  <a:lnTo>
                    <a:pt x="173" y="1929"/>
                  </a:lnTo>
                  <a:lnTo>
                    <a:pt x="223" y="1979"/>
                  </a:lnTo>
                  <a:close/>
                  <a:moveTo>
                    <a:pt x="1" y="1721"/>
                  </a:moveTo>
                  <a:lnTo>
                    <a:pt x="2" y="1720"/>
                  </a:lnTo>
                  <a:lnTo>
                    <a:pt x="6" y="1721"/>
                  </a:lnTo>
                  <a:lnTo>
                    <a:pt x="9" y="1723"/>
                  </a:lnTo>
                  <a:lnTo>
                    <a:pt x="14" y="1726"/>
                  </a:lnTo>
                  <a:lnTo>
                    <a:pt x="26" y="1736"/>
                  </a:lnTo>
                  <a:lnTo>
                    <a:pt x="42" y="1749"/>
                  </a:lnTo>
                  <a:lnTo>
                    <a:pt x="82" y="1787"/>
                  </a:lnTo>
                  <a:lnTo>
                    <a:pt x="130" y="1834"/>
                  </a:lnTo>
                  <a:lnTo>
                    <a:pt x="177" y="1884"/>
                  </a:lnTo>
                  <a:lnTo>
                    <a:pt x="214" y="1925"/>
                  </a:lnTo>
                  <a:lnTo>
                    <a:pt x="228" y="1942"/>
                  </a:lnTo>
                  <a:lnTo>
                    <a:pt x="239" y="1955"/>
                  </a:lnTo>
                  <a:lnTo>
                    <a:pt x="242" y="1960"/>
                  </a:lnTo>
                  <a:lnTo>
                    <a:pt x="244" y="1965"/>
                  </a:lnTo>
                  <a:lnTo>
                    <a:pt x="245" y="1968"/>
                  </a:lnTo>
                  <a:lnTo>
                    <a:pt x="245" y="1970"/>
                  </a:lnTo>
                  <a:lnTo>
                    <a:pt x="244" y="1970"/>
                  </a:lnTo>
                  <a:lnTo>
                    <a:pt x="242" y="1969"/>
                  </a:lnTo>
                  <a:lnTo>
                    <a:pt x="238" y="1968"/>
                  </a:lnTo>
                  <a:lnTo>
                    <a:pt x="233" y="1965"/>
                  </a:lnTo>
                  <a:lnTo>
                    <a:pt x="220" y="1955"/>
                  </a:lnTo>
                  <a:lnTo>
                    <a:pt x="204" y="1941"/>
                  </a:lnTo>
                  <a:lnTo>
                    <a:pt x="186" y="1925"/>
                  </a:lnTo>
                  <a:lnTo>
                    <a:pt x="164" y="1904"/>
                  </a:lnTo>
                  <a:lnTo>
                    <a:pt x="140" y="1882"/>
                  </a:lnTo>
                  <a:lnTo>
                    <a:pt x="117" y="1857"/>
                  </a:lnTo>
                  <a:lnTo>
                    <a:pt x="92" y="1831"/>
                  </a:lnTo>
                  <a:lnTo>
                    <a:pt x="69" y="1807"/>
                  </a:lnTo>
                  <a:lnTo>
                    <a:pt x="50" y="1784"/>
                  </a:lnTo>
                  <a:lnTo>
                    <a:pt x="33" y="1765"/>
                  </a:lnTo>
                  <a:lnTo>
                    <a:pt x="19" y="1748"/>
                  </a:lnTo>
                  <a:lnTo>
                    <a:pt x="9" y="1735"/>
                  </a:lnTo>
                  <a:lnTo>
                    <a:pt x="4" y="1729"/>
                  </a:lnTo>
                  <a:lnTo>
                    <a:pt x="2" y="1725"/>
                  </a:lnTo>
                  <a:lnTo>
                    <a:pt x="1" y="1723"/>
                  </a:lnTo>
                  <a:lnTo>
                    <a:pt x="1" y="1721"/>
                  </a:lnTo>
                  <a:close/>
                  <a:moveTo>
                    <a:pt x="324" y="2049"/>
                  </a:moveTo>
                  <a:lnTo>
                    <a:pt x="326" y="2049"/>
                  </a:lnTo>
                  <a:lnTo>
                    <a:pt x="328" y="2050"/>
                  </a:lnTo>
                  <a:lnTo>
                    <a:pt x="333" y="2052"/>
                  </a:lnTo>
                  <a:lnTo>
                    <a:pt x="337" y="2055"/>
                  </a:lnTo>
                  <a:lnTo>
                    <a:pt x="351" y="2065"/>
                  </a:lnTo>
                  <a:lnTo>
                    <a:pt x="367" y="2079"/>
                  </a:lnTo>
                  <a:lnTo>
                    <a:pt x="410" y="2117"/>
                  </a:lnTo>
                  <a:lnTo>
                    <a:pt x="461" y="2166"/>
                  </a:lnTo>
                  <a:lnTo>
                    <a:pt x="511" y="2217"/>
                  </a:lnTo>
                  <a:lnTo>
                    <a:pt x="551" y="2260"/>
                  </a:lnTo>
                  <a:lnTo>
                    <a:pt x="566" y="2278"/>
                  </a:lnTo>
                  <a:lnTo>
                    <a:pt x="577" y="2292"/>
                  </a:lnTo>
                  <a:lnTo>
                    <a:pt x="580" y="2297"/>
                  </a:lnTo>
                  <a:lnTo>
                    <a:pt x="582" y="2301"/>
                  </a:lnTo>
                  <a:lnTo>
                    <a:pt x="584" y="2305"/>
                  </a:lnTo>
                  <a:lnTo>
                    <a:pt x="583" y="2307"/>
                  </a:lnTo>
                  <a:lnTo>
                    <a:pt x="582" y="2307"/>
                  </a:lnTo>
                  <a:lnTo>
                    <a:pt x="580" y="2306"/>
                  </a:lnTo>
                  <a:lnTo>
                    <a:pt x="576" y="2303"/>
                  </a:lnTo>
                  <a:lnTo>
                    <a:pt x="570" y="2300"/>
                  </a:lnTo>
                  <a:lnTo>
                    <a:pt x="557" y="2291"/>
                  </a:lnTo>
                  <a:lnTo>
                    <a:pt x="540" y="2278"/>
                  </a:lnTo>
                  <a:lnTo>
                    <a:pt x="520" y="2259"/>
                  </a:lnTo>
                  <a:lnTo>
                    <a:pt x="498" y="2239"/>
                  </a:lnTo>
                  <a:lnTo>
                    <a:pt x="473" y="2216"/>
                  </a:lnTo>
                  <a:lnTo>
                    <a:pt x="446" y="2190"/>
                  </a:lnTo>
                  <a:lnTo>
                    <a:pt x="420" y="2164"/>
                  </a:lnTo>
                  <a:lnTo>
                    <a:pt x="396" y="2139"/>
                  </a:lnTo>
                  <a:lnTo>
                    <a:pt x="375" y="2116"/>
                  </a:lnTo>
                  <a:lnTo>
                    <a:pt x="357" y="2095"/>
                  </a:lnTo>
                  <a:lnTo>
                    <a:pt x="342" y="2078"/>
                  </a:lnTo>
                  <a:lnTo>
                    <a:pt x="332" y="2064"/>
                  </a:lnTo>
                  <a:lnTo>
                    <a:pt x="328" y="2058"/>
                  </a:lnTo>
                  <a:lnTo>
                    <a:pt x="325" y="2054"/>
                  </a:lnTo>
                  <a:lnTo>
                    <a:pt x="324" y="2051"/>
                  </a:lnTo>
                  <a:lnTo>
                    <a:pt x="324" y="2049"/>
                  </a:lnTo>
                  <a:close/>
                  <a:moveTo>
                    <a:pt x="367" y="2020"/>
                  </a:moveTo>
                  <a:lnTo>
                    <a:pt x="415" y="2069"/>
                  </a:lnTo>
                  <a:lnTo>
                    <a:pt x="454" y="2111"/>
                  </a:lnTo>
                  <a:lnTo>
                    <a:pt x="468" y="2129"/>
                  </a:lnTo>
                  <a:lnTo>
                    <a:pt x="477" y="2142"/>
                  </a:lnTo>
                  <a:lnTo>
                    <a:pt x="481" y="2147"/>
                  </a:lnTo>
                  <a:lnTo>
                    <a:pt x="484" y="2151"/>
                  </a:lnTo>
                  <a:lnTo>
                    <a:pt x="485" y="2155"/>
                  </a:lnTo>
                  <a:lnTo>
                    <a:pt x="485" y="2157"/>
                  </a:lnTo>
                  <a:lnTo>
                    <a:pt x="483" y="2157"/>
                  </a:lnTo>
                  <a:lnTo>
                    <a:pt x="481" y="2157"/>
                  </a:lnTo>
                  <a:lnTo>
                    <a:pt x="476" y="2155"/>
                  </a:lnTo>
                  <a:lnTo>
                    <a:pt x="472" y="2151"/>
                  </a:lnTo>
                  <a:lnTo>
                    <a:pt x="459" y="2142"/>
                  </a:lnTo>
                  <a:lnTo>
                    <a:pt x="443" y="2129"/>
                  </a:lnTo>
                  <a:lnTo>
                    <a:pt x="423" y="2111"/>
                  </a:lnTo>
                  <a:lnTo>
                    <a:pt x="402" y="2091"/>
                  </a:lnTo>
                  <a:lnTo>
                    <a:pt x="378" y="2068"/>
                  </a:lnTo>
                  <a:lnTo>
                    <a:pt x="353" y="2043"/>
                  </a:lnTo>
                  <a:lnTo>
                    <a:pt x="328" y="2019"/>
                  </a:lnTo>
                  <a:lnTo>
                    <a:pt x="306" y="1995"/>
                  </a:lnTo>
                  <a:lnTo>
                    <a:pt x="285" y="1972"/>
                  </a:lnTo>
                  <a:lnTo>
                    <a:pt x="268" y="1953"/>
                  </a:lnTo>
                  <a:lnTo>
                    <a:pt x="253" y="1935"/>
                  </a:lnTo>
                  <a:lnTo>
                    <a:pt x="243" y="1923"/>
                  </a:lnTo>
                  <a:lnTo>
                    <a:pt x="240" y="1917"/>
                  </a:lnTo>
                  <a:lnTo>
                    <a:pt x="238" y="1913"/>
                  </a:lnTo>
                  <a:lnTo>
                    <a:pt x="237" y="1910"/>
                  </a:lnTo>
                  <a:lnTo>
                    <a:pt x="237" y="1907"/>
                  </a:lnTo>
                  <a:lnTo>
                    <a:pt x="238" y="1907"/>
                  </a:lnTo>
                  <a:lnTo>
                    <a:pt x="240" y="1907"/>
                  </a:lnTo>
                  <a:lnTo>
                    <a:pt x="244" y="1910"/>
                  </a:lnTo>
                  <a:lnTo>
                    <a:pt x="248" y="1913"/>
                  </a:lnTo>
                  <a:lnTo>
                    <a:pt x="261" y="1923"/>
                  </a:lnTo>
                  <a:lnTo>
                    <a:pt x="278" y="1935"/>
                  </a:lnTo>
                  <a:lnTo>
                    <a:pt x="319" y="1972"/>
                  </a:lnTo>
                  <a:lnTo>
                    <a:pt x="367" y="2020"/>
                  </a:lnTo>
                  <a:close/>
                  <a:moveTo>
                    <a:pt x="400" y="2016"/>
                  </a:moveTo>
                  <a:lnTo>
                    <a:pt x="397" y="2016"/>
                  </a:lnTo>
                  <a:lnTo>
                    <a:pt x="395" y="2015"/>
                  </a:lnTo>
                  <a:lnTo>
                    <a:pt x="391" y="2014"/>
                  </a:lnTo>
                  <a:lnTo>
                    <a:pt x="387" y="2011"/>
                  </a:lnTo>
                  <a:lnTo>
                    <a:pt x="375" y="2002"/>
                  </a:lnTo>
                  <a:lnTo>
                    <a:pt x="359" y="1989"/>
                  </a:lnTo>
                  <a:lnTo>
                    <a:pt x="340" y="1973"/>
                  </a:lnTo>
                  <a:lnTo>
                    <a:pt x="320" y="1954"/>
                  </a:lnTo>
                  <a:lnTo>
                    <a:pt x="297" y="1932"/>
                  </a:lnTo>
                  <a:lnTo>
                    <a:pt x="273" y="1908"/>
                  </a:lnTo>
                  <a:lnTo>
                    <a:pt x="250" y="1884"/>
                  </a:lnTo>
                  <a:lnTo>
                    <a:pt x="228" y="1861"/>
                  </a:lnTo>
                  <a:lnTo>
                    <a:pt x="208" y="1839"/>
                  </a:lnTo>
                  <a:lnTo>
                    <a:pt x="191" y="1820"/>
                  </a:lnTo>
                  <a:lnTo>
                    <a:pt x="178" y="1803"/>
                  </a:lnTo>
                  <a:lnTo>
                    <a:pt x="169" y="1790"/>
                  </a:lnTo>
                  <a:lnTo>
                    <a:pt x="165" y="1784"/>
                  </a:lnTo>
                  <a:lnTo>
                    <a:pt x="163" y="1780"/>
                  </a:lnTo>
                  <a:lnTo>
                    <a:pt x="162" y="1778"/>
                  </a:lnTo>
                  <a:lnTo>
                    <a:pt x="162" y="1776"/>
                  </a:lnTo>
                  <a:lnTo>
                    <a:pt x="163" y="1775"/>
                  </a:lnTo>
                  <a:lnTo>
                    <a:pt x="165" y="1776"/>
                  </a:lnTo>
                  <a:lnTo>
                    <a:pt x="170" y="1778"/>
                  </a:lnTo>
                  <a:lnTo>
                    <a:pt x="174" y="1780"/>
                  </a:lnTo>
                  <a:lnTo>
                    <a:pt x="186" y="1790"/>
                  </a:lnTo>
                  <a:lnTo>
                    <a:pt x="202" y="1803"/>
                  </a:lnTo>
                  <a:lnTo>
                    <a:pt x="241" y="1838"/>
                  </a:lnTo>
                  <a:lnTo>
                    <a:pt x="287" y="1885"/>
                  </a:lnTo>
                  <a:lnTo>
                    <a:pt x="333" y="1932"/>
                  </a:lnTo>
                  <a:lnTo>
                    <a:pt x="369" y="1972"/>
                  </a:lnTo>
                  <a:lnTo>
                    <a:pt x="382" y="1988"/>
                  </a:lnTo>
                  <a:lnTo>
                    <a:pt x="392" y="2002"/>
                  </a:lnTo>
                  <a:lnTo>
                    <a:pt x="396" y="2007"/>
                  </a:lnTo>
                  <a:lnTo>
                    <a:pt x="398" y="2011"/>
                  </a:lnTo>
                  <a:lnTo>
                    <a:pt x="400" y="2014"/>
                  </a:lnTo>
                  <a:lnTo>
                    <a:pt x="400" y="2016"/>
                  </a:lnTo>
                  <a:close/>
                  <a:moveTo>
                    <a:pt x="207" y="1782"/>
                  </a:moveTo>
                  <a:lnTo>
                    <a:pt x="185" y="1758"/>
                  </a:lnTo>
                  <a:lnTo>
                    <a:pt x="163" y="1736"/>
                  </a:lnTo>
                  <a:lnTo>
                    <a:pt x="145" y="1715"/>
                  </a:lnTo>
                  <a:lnTo>
                    <a:pt x="129" y="1696"/>
                  </a:lnTo>
                  <a:lnTo>
                    <a:pt x="117" y="1681"/>
                  </a:lnTo>
                  <a:lnTo>
                    <a:pt x="107" y="1668"/>
                  </a:lnTo>
                  <a:lnTo>
                    <a:pt x="104" y="1662"/>
                  </a:lnTo>
                  <a:lnTo>
                    <a:pt x="102" y="1659"/>
                  </a:lnTo>
                  <a:lnTo>
                    <a:pt x="101" y="1656"/>
                  </a:lnTo>
                  <a:lnTo>
                    <a:pt x="102" y="1654"/>
                  </a:lnTo>
                  <a:lnTo>
                    <a:pt x="103" y="1654"/>
                  </a:lnTo>
                  <a:lnTo>
                    <a:pt x="105" y="1654"/>
                  </a:lnTo>
                  <a:lnTo>
                    <a:pt x="108" y="1656"/>
                  </a:lnTo>
                  <a:lnTo>
                    <a:pt x="112" y="1658"/>
                  </a:lnTo>
                  <a:lnTo>
                    <a:pt x="124" y="1668"/>
                  </a:lnTo>
                  <a:lnTo>
                    <a:pt x="139" y="1680"/>
                  </a:lnTo>
                  <a:lnTo>
                    <a:pt x="177" y="1714"/>
                  </a:lnTo>
                  <a:lnTo>
                    <a:pt x="221" y="1758"/>
                  </a:lnTo>
                  <a:lnTo>
                    <a:pt x="265" y="1804"/>
                  </a:lnTo>
                  <a:lnTo>
                    <a:pt x="299" y="1843"/>
                  </a:lnTo>
                  <a:lnTo>
                    <a:pt x="312" y="1859"/>
                  </a:lnTo>
                  <a:lnTo>
                    <a:pt x="322" y="1872"/>
                  </a:lnTo>
                  <a:lnTo>
                    <a:pt x="325" y="1876"/>
                  </a:lnTo>
                  <a:lnTo>
                    <a:pt x="327" y="1880"/>
                  </a:lnTo>
                  <a:lnTo>
                    <a:pt x="327" y="1884"/>
                  </a:lnTo>
                  <a:lnTo>
                    <a:pt x="327" y="1885"/>
                  </a:lnTo>
                  <a:lnTo>
                    <a:pt x="326" y="1886"/>
                  </a:lnTo>
                  <a:lnTo>
                    <a:pt x="324" y="1886"/>
                  </a:lnTo>
                  <a:lnTo>
                    <a:pt x="321" y="1884"/>
                  </a:lnTo>
                  <a:lnTo>
                    <a:pt x="315" y="1880"/>
                  </a:lnTo>
                  <a:lnTo>
                    <a:pt x="305" y="1872"/>
                  </a:lnTo>
                  <a:lnTo>
                    <a:pt x="289" y="1860"/>
                  </a:lnTo>
                  <a:lnTo>
                    <a:pt x="271" y="1845"/>
                  </a:lnTo>
                  <a:lnTo>
                    <a:pt x="252" y="1825"/>
                  </a:lnTo>
                  <a:lnTo>
                    <a:pt x="230" y="1805"/>
                  </a:lnTo>
                  <a:lnTo>
                    <a:pt x="207" y="1782"/>
                  </a:lnTo>
                  <a:close/>
                  <a:moveTo>
                    <a:pt x="514" y="2092"/>
                  </a:moveTo>
                  <a:lnTo>
                    <a:pt x="489" y="2068"/>
                  </a:lnTo>
                  <a:lnTo>
                    <a:pt x="468" y="2044"/>
                  </a:lnTo>
                  <a:lnTo>
                    <a:pt x="448" y="2023"/>
                  </a:lnTo>
                  <a:lnTo>
                    <a:pt x="431" y="2003"/>
                  </a:lnTo>
                  <a:lnTo>
                    <a:pt x="417" y="1987"/>
                  </a:lnTo>
                  <a:lnTo>
                    <a:pt x="407" y="1973"/>
                  </a:lnTo>
                  <a:lnTo>
                    <a:pt x="404" y="1968"/>
                  </a:lnTo>
                  <a:lnTo>
                    <a:pt x="402" y="1965"/>
                  </a:lnTo>
                  <a:lnTo>
                    <a:pt x="401" y="1961"/>
                  </a:lnTo>
                  <a:lnTo>
                    <a:pt x="401" y="1959"/>
                  </a:lnTo>
                  <a:lnTo>
                    <a:pt x="402" y="1958"/>
                  </a:lnTo>
                  <a:lnTo>
                    <a:pt x="405" y="1959"/>
                  </a:lnTo>
                  <a:lnTo>
                    <a:pt x="408" y="1960"/>
                  </a:lnTo>
                  <a:lnTo>
                    <a:pt x="414" y="1964"/>
                  </a:lnTo>
                  <a:lnTo>
                    <a:pt x="425" y="1973"/>
                  </a:lnTo>
                  <a:lnTo>
                    <a:pt x="442" y="1986"/>
                  </a:lnTo>
                  <a:lnTo>
                    <a:pt x="460" y="2002"/>
                  </a:lnTo>
                  <a:lnTo>
                    <a:pt x="482" y="2022"/>
                  </a:lnTo>
                  <a:lnTo>
                    <a:pt x="504" y="2043"/>
                  </a:lnTo>
                  <a:lnTo>
                    <a:pt x="529" y="2067"/>
                  </a:lnTo>
                  <a:lnTo>
                    <a:pt x="576" y="2115"/>
                  </a:lnTo>
                  <a:lnTo>
                    <a:pt x="612" y="2155"/>
                  </a:lnTo>
                  <a:lnTo>
                    <a:pt x="625" y="2172"/>
                  </a:lnTo>
                  <a:lnTo>
                    <a:pt x="636" y="2185"/>
                  </a:lnTo>
                  <a:lnTo>
                    <a:pt x="639" y="2190"/>
                  </a:lnTo>
                  <a:lnTo>
                    <a:pt x="641" y="2193"/>
                  </a:lnTo>
                  <a:lnTo>
                    <a:pt x="642" y="2197"/>
                  </a:lnTo>
                  <a:lnTo>
                    <a:pt x="642" y="2199"/>
                  </a:lnTo>
                  <a:lnTo>
                    <a:pt x="640" y="2200"/>
                  </a:lnTo>
                  <a:lnTo>
                    <a:pt x="638" y="2199"/>
                  </a:lnTo>
                  <a:lnTo>
                    <a:pt x="634" y="2197"/>
                  </a:lnTo>
                  <a:lnTo>
                    <a:pt x="629" y="2194"/>
                  </a:lnTo>
                  <a:lnTo>
                    <a:pt x="617" y="2186"/>
                  </a:lnTo>
                  <a:lnTo>
                    <a:pt x="601" y="2173"/>
                  </a:lnTo>
                  <a:lnTo>
                    <a:pt x="582" y="2157"/>
                  </a:lnTo>
                  <a:lnTo>
                    <a:pt x="561" y="2137"/>
                  </a:lnTo>
                  <a:lnTo>
                    <a:pt x="538" y="2116"/>
                  </a:lnTo>
                  <a:lnTo>
                    <a:pt x="514" y="2092"/>
                  </a:lnTo>
                  <a:close/>
                  <a:moveTo>
                    <a:pt x="169" y="1641"/>
                  </a:moveTo>
                  <a:lnTo>
                    <a:pt x="210" y="1685"/>
                  </a:lnTo>
                  <a:lnTo>
                    <a:pt x="242" y="1723"/>
                  </a:lnTo>
                  <a:lnTo>
                    <a:pt x="255" y="1739"/>
                  </a:lnTo>
                  <a:lnTo>
                    <a:pt x="264" y="1751"/>
                  </a:lnTo>
                  <a:lnTo>
                    <a:pt x="267" y="1755"/>
                  </a:lnTo>
                  <a:lnTo>
                    <a:pt x="268" y="1760"/>
                  </a:lnTo>
                  <a:lnTo>
                    <a:pt x="269" y="1763"/>
                  </a:lnTo>
                  <a:lnTo>
                    <a:pt x="269" y="1764"/>
                  </a:lnTo>
                  <a:lnTo>
                    <a:pt x="268" y="1765"/>
                  </a:lnTo>
                  <a:lnTo>
                    <a:pt x="266" y="1764"/>
                  </a:lnTo>
                  <a:lnTo>
                    <a:pt x="261" y="1763"/>
                  </a:lnTo>
                  <a:lnTo>
                    <a:pt x="257" y="1760"/>
                  </a:lnTo>
                  <a:lnTo>
                    <a:pt x="246" y="1752"/>
                  </a:lnTo>
                  <a:lnTo>
                    <a:pt x="232" y="1740"/>
                  </a:lnTo>
                  <a:lnTo>
                    <a:pt x="215" y="1725"/>
                  </a:lnTo>
                  <a:lnTo>
                    <a:pt x="197" y="1707"/>
                  </a:lnTo>
                  <a:lnTo>
                    <a:pt x="175" y="1687"/>
                  </a:lnTo>
                  <a:lnTo>
                    <a:pt x="153" y="1665"/>
                  </a:lnTo>
                  <a:lnTo>
                    <a:pt x="132" y="1642"/>
                  </a:lnTo>
                  <a:lnTo>
                    <a:pt x="111" y="1620"/>
                  </a:lnTo>
                  <a:lnTo>
                    <a:pt x="94" y="1600"/>
                  </a:lnTo>
                  <a:lnTo>
                    <a:pt x="79" y="1583"/>
                  </a:lnTo>
                  <a:lnTo>
                    <a:pt x="67" y="1566"/>
                  </a:lnTo>
                  <a:lnTo>
                    <a:pt x="57" y="1555"/>
                  </a:lnTo>
                  <a:lnTo>
                    <a:pt x="55" y="1549"/>
                  </a:lnTo>
                  <a:lnTo>
                    <a:pt x="53" y="1546"/>
                  </a:lnTo>
                  <a:lnTo>
                    <a:pt x="52" y="1543"/>
                  </a:lnTo>
                  <a:lnTo>
                    <a:pt x="52" y="1540"/>
                  </a:lnTo>
                  <a:lnTo>
                    <a:pt x="53" y="1540"/>
                  </a:lnTo>
                  <a:lnTo>
                    <a:pt x="56" y="1540"/>
                  </a:lnTo>
                  <a:lnTo>
                    <a:pt x="60" y="1543"/>
                  </a:lnTo>
                  <a:lnTo>
                    <a:pt x="64" y="1545"/>
                  </a:lnTo>
                  <a:lnTo>
                    <a:pt x="75" y="1553"/>
                  </a:lnTo>
                  <a:lnTo>
                    <a:pt x="89" y="1565"/>
                  </a:lnTo>
                  <a:lnTo>
                    <a:pt x="125" y="1599"/>
                  </a:lnTo>
                  <a:lnTo>
                    <a:pt x="169" y="1641"/>
                  </a:lnTo>
                  <a:close/>
                  <a:moveTo>
                    <a:pt x="447" y="1964"/>
                  </a:moveTo>
                  <a:lnTo>
                    <a:pt x="424" y="1941"/>
                  </a:lnTo>
                  <a:lnTo>
                    <a:pt x="403" y="1918"/>
                  </a:lnTo>
                  <a:lnTo>
                    <a:pt x="383" y="1898"/>
                  </a:lnTo>
                  <a:lnTo>
                    <a:pt x="368" y="1878"/>
                  </a:lnTo>
                  <a:lnTo>
                    <a:pt x="355" y="1862"/>
                  </a:lnTo>
                  <a:lnTo>
                    <a:pt x="346" y="1850"/>
                  </a:lnTo>
                  <a:lnTo>
                    <a:pt x="342" y="1845"/>
                  </a:lnTo>
                  <a:lnTo>
                    <a:pt x="340" y="1840"/>
                  </a:lnTo>
                  <a:lnTo>
                    <a:pt x="339" y="1837"/>
                  </a:lnTo>
                  <a:lnTo>
                    <a:pt x="339" y="1836"/>
                  </a:lnTo>
                  <a:lnTo>
                    <a:pt x="341" y="1835"/>
                  </a:lnTo>
                  <a:lnTo>
                    <a:pt x="343" y="1836"/>
                  </a:lnTo>
                  <a:lnTo>
                    <a:pt x="347" y="1837"/>
                  </a:lnTo>
                  <a:lnTo>
                    <a:pt x="352" y="1840"/>
                  </a:lnTo>
                  <a:lnTo>
                    <a:pt x="364" y="1849"/>
                  </a:lnTo>
                  <a:lnTo>
                    <a:pt x="379" y="1861"/>
                  </a:lnTo>
                  <a:lnTo>
                    <a:pt x="396" y="1876"/>
                  </a:lnTo>
                  <a:lnTo>
                    <a:pt x="417" y="1896"/>
                  </a:lnTo>
                  <a:lnTo>
                    <a:pt x="440" y="1916"/>
                  </a:lnTo>
                  <a:lnTo>
                    <a:pt x="462" y="1939"/>
                  </a:lnTo>
                  <a:lnTo>
                    <a:pt x="486" y="1962"/>
                  </a:lnTo>
                  <a:lnTo>
                    <a:pt x="506" y="1985"/>
                  </a:lnTo>
                  <a:lnTo>
                    <a:pt x="526" y="2006"/>
                  </a:lnTo>
                  <a:lnTo>
                    <a:pt x="542" y="2024"/>
                  </a:lnTo>
                  <a:lnTo>
                    <a:pt x="555" y="2040"/>
                  </a:lnTo>
                  <a:lnTo>
                    <a:pt x="564" y="2053"/>
                  </a:lnTo>
                  <a:lnTo>
                    <a:pt x="567" y="2057"/>
                  </a:lnTo>
                  <a:lnTo>
                    <a:pt x="569" y="2062"/>
                  </a:lnTo>
                  <a:lnTo>
                    <a:pt x="570" y="2065"/>
                  </a:lnTo>
                  <a:lnTo>
                    <a:pt x="570" y="2067"/>
                  </a:lnTo>
                  <a:lnTo>
                    <a:pt x="569" y="2067"/>
                  </a:lnTo>
                  <a:lnTo>
                    <a:pt x="566" y="2067"/>
                  </a:lnTo>
                  <a:lnTo>
                    <a:pt x="563" y="2065"/>
                  </a:lnTo>
                  <a:lnTo>
                    <a:pt x="558" y="2063"/>
                  </a:lnTo>
                  <a:lnTo>
                    <a:pt x="546" y="2054"/>
                  </a:lnTo>
                  <a:lnTo>
                    <a:pt x="531" y="2042"/>
                  </a:lnTo>
                  <a:lnTo>
                    <a:pt x="513" y="2026"/>
                  </a:lnTo>
                  <a:lnTo>
                    <a:pt x="492" y="2008"/>
                  </a:lnTo>
                  <a:lnTo>
                    <a:pt x="471" y="1987"/>
                  </a:lnTo>
                  <a:lnTo>
                    <a:pt x="447" y="1964"/>
                  </a:lnTo>
                  <a:close/>
                  <a:moveTo>
                    <a:pt x="112" y="1557"/>
                  </a:moveTo>
                  <a:lnTo>
                    <a:pt x="92" y="1535"/>
                  </a:lnTo>
                  <a:lnTo>
                    <a:pt x="72" y="1515"/>
                  </a:lnTo>
                  <a:lnTo>
                    <a:pt x="55" y="1495"/>
                  </a:lnTo>
                  <a:lnTo>
                    <a:pt x="41" y="1477"/>
                  </a:lnTo>
                  <a:lnTo>
                    <a:pt x="29" y="1463"/>
                  </a:lnTo>
                  <a:lnTo>
                    <a:pt x="22" y="1451"/>
                  </a:lnTo>
                  <a:lnTo>
                    <a:pt x="19" y="1446"/>
                  </a:lnTo>
                  <a:lnTo>
                    <a:pt x="16" y="1442"/>
                  </a:lnTo>
                  <a:lnTo>
                    <a:pt x="16" y="1439"/>
                  </a:lnTo>
                  <a:lnTo>
                    <a:pt x="16" y="1437"/>
                  </a:lnTo>
                  <a:lnTo>
                    <a:pt x="17" y="1437"/>
                  </a:lnTo>
                  <a:lnTo>
                    <a:pt x="20" y="1437"/>
                  </a:lnTo>
                  <a:lnTo>
                    <a:pt x="23" y="1439"/>
                  </a:lnTo>
                  <a:lnTo>
                    <a:pt x="27" y="1441"/>
                  </a:lnTo>
                  <a:lnTo>
                    <a:pt x="38" y="1449"/>
                  </a:lnTo>
                  <a:lnTo>
                    <a:pt x="52" y="1461"/>
                  </a:lnTo>
                  <a:lnTo>
                    <a:pt x="85" y="1492"/>
                  </a:lnTo>
                  <a:lnTo>
                    <a:pt x="126" y="1533"/>
                  </a:lnTo>
                  <a:lnTo>
                    <a:pt x="166" y="1576"/>
                  </a:lnTo>
                  <a:lnTo>
                    <a:pt x="198" y="1613"/>
                  </a:lnTo>
                  <a:lnTo>
                    <a:pt x="210" y="1628"/>
                  </a:lnTo>
                  <a:lnTo>
                    <a:pt x="218" y="1640"/>
                  </a:lnTo>
                  <a:lnTo>
                    <a:pt x="221" y="1644"/>
                  </a:lnTo>
                  <a:lnTo>
                    <a:pt x="223" y="1647"/>
                  </a:lnTo>
                  <a:lnTo>
                    <a:pt x="224" y="1651"/>
                  </a:lnTo>
                  <a:lnTo>
                    <a:pt x="224" y="1653"/>
                  </a:lnTo>
                  <a:lnTo>
                    <a:pt x="223" y="1653"/>
                  </a:lnTo>
                  <a:lnTo>
                    <a:pt x="220" y="1653"/>
                  </a:lnTo>
                  <a:lnTo>
                    <a:pt x="217" y="1652"/>
                  </a:lnTo>
                  <a:lnTo>
                    <a:pt x="213" y="1648"/>
                  </a:lnTo>
                  <a:lnTo>
                    <a:pt x="202" y="1641"/>
                  </a:lnTo>
                  <a:lnTo>
                    <a:pt x="188" y="1629"/>
                  </a:lnTo>
                  <a:lnTo>
                    <a:pt x="172" y="1615"/>
                  </a:lnTo>
                  <a:lnTo>
                    <a:pt x="153" y="1598"/>
                  </a:lnTo>
                  <a:lnTo>
                    <a:pt x="133" y="1578"/>
                  </a:lnTo>
                  <a:lnTo>
                    <a:pt x="112" y="1557"/>
                  </a:lnTo>
                  <a:close/>
                  <a:moveTo>
                    <a:pt x="408" y="1821"/>
                  </a:moveTo>
                  <a:lnTo>
                    <a:pt x="431" y="1844"/>
                  </a:lnTo>
                  <a:lnTo>
                    <a:pt x="451" y="1864"/>
                  </a:lnTo>
                  <a:lnTo>
                    <a:pt x="469" y="1885"/>
                  </a:lnTo>
                  <a:lnTo>
                    <a:pt x="485" y="1903"/>
                  </a:lnTo>
                  <a:lnTo>
                    <a:pt x="497" y="1918"/>
                  </a:lnTo>
                  <a:lnTo>
                    <a:pt x="505" y="1930"/>
                  </a:lnTo>
                  <a:lnTo>
                    <a:pt x="509" y="1935"/>
                  </a:lnTo>
                  <a:lnTo>
                    <a:pt x="511" y="1939"/>
                  </a:lnTo>
                  <a:lnTo>
                    <a:pt x="512" y="1942"/>
                  </a:lnTo>
                  <a:lnTo>
                    <a:pt x="511" y="1944"/>
                  </a:lnTo>
                  <a:lnTo>
                    <a:pt x="510" y="1944"/>
                  </a:lnTo>
                  <a:lnTo>
                    <a:pt x="508" y="1944"/>
                  </a:lnTo>
                  <a:lnTo>
                    <a:pt x="504" y="1943"/>
                  </a:lnTo>
                  <a:lnTo>
                    <a:pt x="500" y="1940"/>
                  </a:lnTo>
                  <a:lnTo>
                    <a:pt x="488" y="1932"/>
                  </a:lnTo>
                  <a:lnTo>
                    <a:pt x="474" y="1920"/>
                  </a:lnTo>
                  <a:lnTo>
                    <a:pt x="457" y="1905"/>
                  </a:lnTo>
                  <a:lnTo>
                    <a:pt x="437" y="1887"/>
                  </a:lnTo>
                  <a:lnTo>
                    <a:pt x="416" y="1867"/>
                  </a:lnTo>
                  <a:lnTo>
                    <a:pt x="393" y="1845"/>
                  </a:lnTo>
                  <a:lnTo>
                    <a:pt x="371" y="1822"/>
                  </a:lnTo>
                  <a:lnTo>
                    <a:pt x="351" y="1801"/>
                  </a:lnTo>
                  <a:lnTo>
                    <a:pt x="333" y="1781"/>
                  </a:lnTo>
                  <a:lnTo>
                    <a:pt x="318" y="1763"/>
                  </a:lnTo>
                  <a:lnTo>
                    <a:pt x="306" y="1747"/>
                  </a:lnTo>
                  <a:lnTo>
                    <a:pt x="296" y="1735"/>
                  </a:lnTo>
                  <a:lnTo>
                    <a:pt x="294" y="1729"/>
                  </a:lnTo>
                  <a:lnTo>
                    <a:pt x="292" y="1726"/>
                  </a:lnTo>
                  <a:lnTo>
                    <a:pt x="291" y="1723"/>
                  </a:lnTo>
                  <a:lnTo>
                    <a:pt x="291" y="1721"/>
                  </a:lnTo>
                  <a:lnTo>
                    <a:pt x="292" y="1721"/>
                  </a:lnTo>
                  <a:lnTo>
                    <a:pt x="295" y="1721"/>
                  </a:lnTo>
                  <a:lnTo>
                    <a:pt x="298" y="1722"/>
                  </a:lnTo>
                  <a:lnTo>
                    <a:pt x="302" y="1725"/>
                  </a:lnTo>
                  <a:lnTo>
                    <a:pt x="314" y="1734"/>
                  </a:lnTo>
                  <a:lnTo>
                    <a:pt x="328" y="1746"/>
                  </a:lnTo>
                  <a:lnTo>
                    <a:pt x="346" y="1761"/>
                  </a:lnTo>
                  <a:lnTo>
                    <a:pt x="365" y="1778"/>
                  </a:lnTo>
                  <a:lnTo>
                    <a:pt x="387" y="1798"/>
                  </a:lnTo>
                  <a:lnTo>
                    <a:pt x="408" y="1821"/>
                  </a:lnTo>
                  <a:close/>
                  <a:moveTo>
                    <a:pt x="353" y="1736"/>
                  </a:moveTo>
                  <a:lnTo>
                    <a:pt x="332" y="1713"/>
                  </a:lnTo>
                  <a:lnTo>
                    <a:pt x="312" y="1693"/>
                  </a:lnTo>
                  <a:lnTo>
                    <a:pt x="295" y="1673"/>
                  </a:lnTo>
                  <a:lnTo>
                    <a:pt x="280" y="1656"/>
                  </a:lnTo>
                  <a:lnTo>
                    <a:pt x="268" y="1641"/>
                  </a:lnTo>
                  <a:lnTo>
                    <a:pt x="260" y="1629"/>
                  </a:lnTo>
                  <a:lnTo>
                    <a:pt x="257" y="1624"/>
                  </a:lnTo>
                  <a:lnTo>
                    <a:pt x="255" y="1620"/>
                  </a:lnTo>
                  <a:lnTo>
                    <a:pt x="255" y="1617"/>
                  </a:lnTo>
                  <a:lnTo>
                    <a:pt x="255" y="1615"/>
                  </a:lnTo>
                  <a:lnTo>
                    <a:pt x="256" y="1615"/>
                  </a:lnTo>
                  <a:lnTo>
                    <a:pt x="258" y="1615"/>
                  </a:lnTo>
                  <a:lnTo>
                    <a:pt x="261" y="1616"/>
                  </a:lnTo>
                  <a:lnTo>
                    <a:pt x="266" y="1619"/>
                  </a:lnTo>
                  <a:lnTo>
                    <a:pt x="277" y="1627"/>
                  </a:lnTo>
                  <a:lnTo>
                    <a:pt x="291" y="1638"/>
                  </a:lnTo>
                  <a:lnTo>
                    <a:pt x="308" y="1653"/>
                  </a:lnTo>
                  <a:lnTo>
                    <a:pt x="326" y="1670"/>
                  </a:lnTo>
                  <a:lnTo>
                    <a:pt x="347" y="1689"/>
                  </a:lnTo>
                  <a:lnTo>
                    <a:pt x="368" y="1711"/>
                  </a:lnTo>
                  <a:lnTo>
                    <a:pt x="389" y="1733"/>
                  </a:lnTo>
                  <a:lnTo>
                    <a:pt x="408" y="1753"/>
                  </a:lnTo>
                  <a:lnTo>
                    <a:pt x="425" y="1773"/>
                  </a:lnTo>
                  <a:lnTo>
                    <a:pt x="441" y="1790"/>
                  </a:lnTo>
                  <a:lnTo>
                    <a:pt x="452" y="1805"/>
                  </a:lnTo>
                  <a:lnTo>
                    <a:pt x="460" y="1817"/>
                  </a:lnTo>
                  <a:lnTo>
                    <a:pt x="463" y="1821"/>
                  </a:lnTo>
                  <a:lnTo>
                    <a:pt x="465" y="1825"/>
                  </a:lnTo>
                  <a:lnTo>
                    <a:pt x="466" y="1829"/>
                  </a:lnTo>
                  <a:lnTo>
                    <a:pt x="465" y="1830"/>
                  </a:lnTo>
                  <a:lnTo>
                    <a:pt x="464" y="1831"/>
                  </a:lnTo>
                  <a:lnTo>
                    <a:pt x="462" y="1831"/>
                  </a:lnTo>
                  <a:lnTo>
                    <a:pt x="459" y="1829"/>
                  </a:lnTo>
                  <a:lnTo>
                    <a:pt x="455" y="1826"/>
                  </a:lnTo>
                  <a:lnTo>
                    <a:pt x="444" y="1819"/>
                  </a:lnTo>
                  <a:lnTo>
                    <a:pt x="430" y="1807"/>
                  </a:lnTo>
                  <a:lnTo>
                    <a:pt x="413" y="1793"/>
                  </a:lnTo>
                  <a:lnTo>
                    <a:pt x="394" y="1776"/>
                  </a:lnTo>
                  <a:lnTo>
                    <a:pt x="374" y="1756"/>
                  </a:lnTo>
                  <a:lnTo>
                    <a:pt x="353" y="1736"/>
                  </a:lnTo>
                  <a:close/>
                  <a:moveTo>
                    <a:pt x="324" y="1634"/>
                  </a:moveTo>
                  <a:lnTo>
                    <a:pt x="303" y="1613"/>
                  </a:lnTo>
                  <a:lnTo>
                    <a:pt x="285" y="1593"/>
                  </a:lnTo>
                  <a:lnTo>
                    <a:pt x="269" y="1574"/>
                  </a:lnTo>
                  <a:lnTo>
                    <a:pt x="255" y="1558"/>
                  </a:lnTo>
                  <a:lnTo>
                    <a:pt x="243" y="1543"/>
                  </a:lnTo>
                  <a:lnTo>
                    <a:pt x="235" y="1531"/>
                  </a:lnTo>
                  <a:lnTo>
                    <a:pt x="232" y="1526"/>
                  </a:lnTo>
                  <a:lnTo>
                    <a:pt x="231" y="1522"/>
                  </a:lnTo>
                  <a:lnTo>
                    <a:pt x="230" y="1520"/>
                  </a:lnTo>
                  <a:lnTo>
                    <a:pt x="230" y="1518"/>
                  </a:lnTo>
                  <a:lnTo>
                    <a:pt x="232" y="1518"/>
                  </a:lnTo>
                  <a:lnTo>
                    <a:pt x="234" y="1518"/>
                  </a:lnTo>
                  <a:lnTo>
                    <a:pt x="238" y="1519"/>
                  </a:lnTo>
                  <a:lnTo>
                    <a:pt x="242" y="1521"/>
                  </a:lnTo>
                  <a:lnTo>
                    <a:pt x="252" y="1529"/>
                  </a:lnTo>
                  <a:lnTo>
                    <a:pt x="266" y="1539"/>
                  </a:lnTo>
                  <a:lnTo>
                    <a:pt x="282" y="1553"/>
                  </a:lnTo>
                  <a:lnTo>
                    <a:pt x="299" y="1570"/>
                  </a:lnTo>
                  <a:lnTo>
                    <a:pt x="319" y="1589"/>
                  </a:lnTo>
                  <a:lnTo>
                    <a:pt x="340" y="1610"/>
                  </a:lnTo>
                  <a:lnTo>
                    <a:pt x="360" y="1630"/>
                  </a:lnTo>
                  <a:lnTo>
                    <a:pt x="378" y="1651"/>
                  </a:lnTo>
                  <a:lnTo>
                    <a:pt x="395" y="1669"/>
                  </a:lnTo>
                  <a:lnTo>
                    <a:pt x="408" y="1686"/>
                  </a:lnTo>
                  <a:lnTo>
                    <a:pt x="420" y="1700"/>
                  </a:lnTo>
                  <a:lnTo>
                    <a:pt x="428" y="1712"/>
                  </a:lnTo>
                  <a:lnTo>
                    <a:pt x="431" y="1716"/>
                  </a:lnTo>
                  <a:lnTo>
                    <a:pt x="432" y="1720"/>
                  </a:lnTo>
                  <a:lnTo>
                    <a:pt x="433" y="1723"/>
                  </a:lnTo>
                  <a:lnTo>
                    <a:pt x="433" y="1724"/>
                  </a:lnTo>
                  <a:lnTo>
                    <a:pt x="431" y="1725"/>
                  </a:lnTo>
                  <a:lnTo>
                    <a:pt x="429" y="1725"/>
                  </a:lnTo>
                  <a:lnTo>
                    <a:pt x="425" y="1724"/>
                  </a:lnTo>
                  <a:lnTo>
                    <a:pt x="421" y="1722"/>
                  </a:lnTo>
                  <a:lnTo>
                    <a:pt x="411" y="1714"/>
                  </a:lnTo>
                  <a:lnTo>
                    <a:pt x="397" y="1703"/>
                  </a:lnTo>
                  <a:lnTo>
                    <a:pt x="381" y="1689"/>
                  </a:lnTo>
                  <a:lnTo>
                    <a:pt x="364" y="1673"/>
                  </a:lnTo>
                  <a:lnTo>
                    <a:pt x="345" y="1655"/>
                  </a:lnTo>
                  <a:lnTo>
                    <a:pt x="324" y="1634"/>
                  </a:lnTo>
                  <a:close/>
                  <a:moveTo>
                    <a:pt x="308" y="1540"/>
                  </a:moveTo>
                  <a:lnTo>
                    <a:pt x="288" y="1520"/>
                  </a:lnTo>
                  <a:lnTo>
                    <a:pt x="270" y="1501"/>
                  </a:lnTo>
                  <a:lnTo>
                    <a:pt x="255" y="1483"/>
                  </a:lnTo>
                  <a:lnTo>
                    <a:pt x="241" y="1467"/>
                  </a:lnTo>
                  <a:lnTo>
                    <a:pt x="231" y="1453"/>
                  </a:lnTo>
                  <a:lnTo>
                    <a:pt x="224" y="1441"/>
                  </a:lnTo>
                  <a:lnTo>
                    <a:pt x="220" y="1437"/>
                  </a:lnTo>
                  <a:lnTo>
                    <a:pt x="219" y="1434"/>
                  </a:lnTo>
                  <a:lnTo>
                    <a:pt x="218" y="1430"/>
                  </a:lnTo>
                  <a:lnTo>
                    <a:pt x="218" y="1429"/>
                  </a:lnTo>
                  <a:lnTo>
                    <a:pt x="219" y="1428"/>
                  </a:lnTo>
                  <a:lnTo>
                    <a:pt x="223" y="1428"/>
                  </a:lnTo>
                  <a:lnTo>
                    <a:pt x="225" y="1429"/>
                  </a:lnTo>
                  <a:lnTo>
                    <a:pt x="229" y="1431"/>
                  </a:lnTo>
                  <a:lnTo>
                    <a:pt x="240" y="1439"/>
                  </a:lnTo>
                  <a:lnTo>
                    <a:pt x="253" y="1449"/>
                  </a:lnTo>
                  <a:lnTo>
                    <a:pt x="268" y="1463"/>
                  </a:lnTo>
                  <a:lnTo>
                    <a:pt x="284" y="1478"/>
                  </a:lnTo>
                  <a:lnTo>
                    <a:pt x="303" y="1496"/>
                  </a:lnTo>
                  <a:lnTo>
                    <a:pt x="323" y="1516"/>
                  </a:lnTo>
                  <a:lnTo>
                    <a:pt x="342" y="1536"/>
                  </a:lnTo>
                  <a:lnTo>
                    <a:pt x="361" y="1556"/>
                  </a:lnTo>
                  <a:lnTo>
                    <a:pt x="376" y="1574"/>
                  </a:lnTo>
                  <a:lnTo>
                    <a:pt x="390" y="1590"/>
                  </a:lnTo>
                  <a:lnTo>
                    <a:pt x="400" y="1604"/>
                  </a:lnTo>
                  <a:lnTo>
                    <a:pt x="407" y="1615"/>
                  </a:lnTo>
                  <a:lnTo>
                    <a:pt x="410" y="1620"/>
                  </a:lnTo>
                  <a:lnTo>
                    <a:pt x="411" y="1624"/>
                  </a:lnTo>
                  <a:lnTo>
                    <a:pt x="413" y="1627"/>
                  </a:lnTo>
                  <a:lnTo>
                    <a:pt x="413" y="1628"/>
                  </a:lnTo>
                  <a:lnTo>
                    <a:pt x="411" y="1629"/>
                  </a:lnTo>
                  <a:lnTo>
                    <a:pt x="408" y="1629"/>
                  </a:lnTo>
                  <a:lnTo>
                    <a:pt x="406" y="1627"/>
                  </a:lnTo>
                  <a:lnTo>
                    <a:pt x="402" y="1625"/>
                  </a:lnTo>
                  <a:lnTo>
                    <a:pt x="391" y="1618"/>
                  </a:lnTo>
                  <a:lnTo>
                    <a:pt x="378" y="1607"/>
                  </a:lnTo>
                  <a:lnTo>
                    <a:pt x="363" y="1594"/>
                  </a:lnTo>
                  <a:lnTo>
                    <a:pt x="346" y="1578"/>
                  </a:lnTo>
                  <a:lnTo>
                    <a:pt x="327" y="1561"/>
                  </a:lnTo>
                  <a:lnTo>
                    <a:pt x="308" y="1540"/>
                  </a:lnTo>
                  <a:close/>
                  <a:moveTo>
                    <a:pt x="403" y="1538"/>
                  </a:moveTo>
                  <a:lnTo>
                    <a:pt x="402" y="1539"/>
                  </a:lnTo>
                  <a:lnTo>
                    <a:pt x="400" y="1539"/>
                  </a:lnTo>
                  <a:lnTo>
                    <a:pt x="396" y="1538"/>
                  </a:lnTo>
                  <a:lnTo>
                    <a:pt x="393" y="1536"/>
                  </a:lnTo>
                  <a:lnTo>
                    <a:pt x="383" y="1530"/>
                  </a:lnTo>
                  <a:lnTo>
                    <a:pt x="370" y="1520"/>
                  </a:lnTo>
                  <a:lnTo>
                    <a:pt x="356" y="1507"/>
                  </a:lnTo>
                  <a:lnTo>
                    <a:pt x="339" y="1492"/>
                  </a:lnTo>
                  <a:lnTo>
                    <a:pt x="322" y="1475"/>
                  </a:lnTo>
                  <a:lnTo>
                    <a:pt x="302" y="1455"/>
                  </a:lnTo>
                  <a:lnTo>
                    <a:pt x="284" y="1436"/>
                  </a:lnTo>
                  <a:lnTo>
                    <a:pt x="267" y="1417"/>
                  </a:lnTo>
                  <a:lnTo>
                    <a:pt x="253" y="1400"/>
                  </a:lnTo>
                  <a:lnTo>
                    <a:pt x="240" y="1384"/>
                  </a:lnTo>
                  <a:lnTo>
                    <a:pt x="229" y="1370"/>
                  </a:lnTo>
                  <a:lnTo>
                    <a:pt x="223" y="1359"/>
                  </a:lnTo>
                  <a:lnTo>
                    <a:pt x="219" y="1355"/>
                  </a:lnTo>
                  <a:lnTo>
                    <a:pt x="218" y="1352"/>
                  </a:lnTo>
                  <a:lnTo>
                    <a:pt x="217" y="1349"/>
                  </a:lnTo>
                  <a:lnTo>
                    <a:pt x="218" y="1347"/>
                  </a:lnTo>
                  <a:lnTo>
                    <a:pt x="219" y="1346"/>
                  </a:lnTo>
                  <a:lnTo>
                    <a:pt x="221" y="1346"/>
                  </a:lnTo>
                  <a:lnTo>
                    <a:pt x="225" y="1347"/>
                  </a:lnTo>
                  <a:lnTo>
                    <a:pt x="228" y="1349"/>
                  </a:lnTo>
                  <a:lnTo>
                    <a:pt x="238" y="1357"/>
                  </a:lnTo>
                  <a:lnTo>
                    <a:pt x="251" y="1367"/>
                  </a:lnTo>
                  <a:lnTo>
                    <a:pt x="265" y="1379"/>
                  </a:lnTo>
                  <a:lnTo>
                    <a:pt x="281" y="1394"/>
                  </a:lnTo>
                  <a:lnTo>
                    <a:pt x="299" y="1411"/>
                  </a:lnTo>
                  <a:lnTo>
                    <a:pt x="318" y="1430"/>
                  </a:lnTo>
                  <a:lnTo>
                    <a:pt x="337" y="1450"/>
                  </a:lnTo>
                  <a:lnTo>
                    <a:pt x="353" y="1469"/>
                  </a:lnTo>
                  <a:lnTo>
                    <a:pt x="368" y="1487"/>
                  </a:lnTo>
                  <a:lnTo>
                    <a:pt x="381" y="1502"/>
                  </a:lnTo>
                  <a:lnTo>
                    <a:pt x="392" y="1516"/>
                  </a:lnTo>
                  <a:lnTo>
                    <a:pt x="400" y="1526"/>
                  </a:lnTo>
                  <a:lnTo>
                    <a:pt x="402" y="1531"/>
                  </a:lnTo>
                  <a:lnTo>
                    <a:pt x="403" y="1534"/>
                  </a:lnTo>
                  <a:lnTo>
                    <a:pt x="404" y="1537"/>
                  </a:lnTo>
                  <a:lnTo>
                    <a:pt x="403" y="1538"/>
                  </a:lnTo>
                  <a:close/>
                  <a:moveTo>
                    <a:pt x="554" y="1712"/>
                  </a:moveTo>
                  <a:lnTo>
                    <a:pt x="535" y="1693"/>
                  </a:lnTo>
                  <a:lnTo>
                    <a:pt x="516" y="1673"/>
                  </a:lnTo>
                  <a:lnTo>
                    <a:pt x="500" y="1655"/>
                  </a:lnTo>
                  <a:lnTo>
                    <a:pt x="487" y="1639"/>
                  </a:lnTo>
                  <a:lnTo>
                    <a:pt x="476" y="1625"/>
                  </a:lnTo>
                  <a:lnTo>
                    <a:pt x="468" y="1613"/>
                  </a:lnTo>
                  <a:lnTo>
                    <a:pt x="465" y="1608"/>
                  </a:lnTo>
                  <a:lnTo>
                    <a:pt x="463" y="1605"/>
                  </a:lnTo>
                  <a:lnTo>
                    <a:pt x="463" y="1602"/>
                  </a:lnTo>
                  <a:lnTo>
                    <a:pt x="463" y="1600"/>
                  </a:lnTo>
                  <a:lnTo>
                    <a:pt x="464" y="1599"/>
                  </a:lnTo>
                  <a:lnTo>
                    <a:pt x="468" y="1600"/>
                  </a:lnTo>
                  <a:lnTo>
                    <a:pt x="471" y="1601"/>
                  </a:lnTo>
                  <a:lnTo>
                    <a:pt x="474" y="1603"/>
                  </a:lnTo>
                  <a:lnTo>
                    <a:pt x="485" y="1610"/>
                  </a:lnTo>
                  <a:lnTo>
                    <a:pt x="498" y="1620"/>
                  </a:lnTo>
                  <a:lnTo>
                    <a:pt x="514" y="1633"/>
                  </a:lnTo>
                  <a:lnTo>
                    <a:pt x="531" y="1648"/>
                  </a:lnTo>
                  <a:lnTo>
                    <a:pt x="550" y="1667"/>
                  </a:lnTo>
                  <a:lnTo>
                    <a:pt x="570" y="1686"/>
                  </a:lnTo>
                  <a:lnTo>
                    <a:pt x="590" y="1707"/>
                  </a:lnTo>
                  <a:lnTo>
                    <a:pt x="608" y="1726"/>
                  </a:lnTo>
                  <a:lnTo>
                    <a:pt x="624" y="1744"/>
                  </a:lnTo>
                  <a:lnTo>
                    <a:pt x="637" y="1761"/>
                  </a:lnTo>
                  <a:lnTo>
                    <a:pt x="648" y="1775"/>
                  </a:lnTo>
                  <a:lnTo>
                    <a:pt x="656" y="1787"/>
                  </a:lnTo>
                  <a:lnTo>
                    <a:pt x="659" y="1791"/>
                  </a:lnTo>
                  <a:lnTo>
                    <a:pt x="660" y="1794"/>
                  </a:lnTo>
                  <a:lnTo>
                    <a:pt x="661" y="1797"/>
                  </a:lnTo>
                  <a:lnTo>
                    <a:pt x="661" y="1799"/>
                  </a:lnTo>
                  <a:lnTo>
                    <a:pt x="660" y="1799"/>
                  </a:lnTo>
                  <a:lnTo>
                    <a:pt x="656" y="1799"/>
                  </a:lnTo>
                  <a:lnTo>
                    <a:pt x="653" y="1798"/>
                  </a:lnTo>
                  <a:lnTo>
                    <a:pt x="650" y="1796"/>
                  </a:lnTo>
                  <a:lnTo>
                    <a:pt x="639" y="1790"/>
                  </a:lnTo>
                  <a:lnTo>
                    <a:pt x="626" y="1779"/>
                  </a:lnTo>
                  <a:lnTo>
                    <a:pt x="610" y="1766"/>
                  </a:lnTo>
                  <a:lnTo>
                    <a:pt x="593" y="1750"/>
                  </a:lnTo>
                  <a:lnTo>
                    <a:pt x="574" y="1733"/>
                  </a:lnTo>
                  <a:lnTo>
                    <a:pt x="554" y="1712"/>
                  </a:lnTo>
                  <a:close/>
                  <a:moveTo>
                    <a:pt x="174" y="1217"/>
                  </a:moveTo>
                  <a:lnTo>
                    <a:pt x="173" y="1217"/>
                  </a:lnTo>
                  <a:lnTo>
                    <a:pt x="171" y="1217"/>
                  </a:lnTo>
                  <a:lnTo>
                    <a:pt x="169" y="1216"/>
                  </a:lnTo>
                  <a:lnTo>
                    <a:pt x="165" y="1213"/>
                  </a:lnTo>
                  <a:lnTo>
                    <a:pt x="156" y="1208"/>
                  </a:lnTo>
                  <a:lnTo>
                    <a:pt x="145" y="1198"/>
                  </a:lnTo>
                  <a:lnTo>
                    <a:pt x="131" y="1188"/>
                  </a:lnTo>
                  <a:lnTo>
                    <a:pt x="117" y="1174"/>
                  </a:lnTo>
                  <a:lnTo>
                    <a:pt x="99" y="1157"/>
                  </a:lnTo>
                  <a:lnTo>
                    <a:pt x="83" y="1139"/>
                  </a:lnTo>
                  <a:lnTo>
                    <a:pt x="66" y="1122"/>
                  </a:lnTo>
                  <a:lnTo>
                    <a:pt x="51" y="1104"/>
                  </a:lnTo>
                  <a:lnTo>
                    <a:pt x="38" y="1088"/>
                  </a:lnTo>
                  <a:lnTo>
                    <a:pt x="26" y="1073"/>
                  </a:lnTo>
                  <a:lnTo>
                    <a:pt x="17" y="1061"/>
                  </a:lnTo>
                  <a:lnTo>
                    <a:pt x="11" y="1051"/>
                  </a:lnTo>
                  <a:lnTo>
                    <a:pt x="7" y="1043"/>
                  </a:lnTo>
                  <a:lnTo>
                    <a:pt x="7" y="1040"/>
                  </a:lnTo>
                  <a:lnTo>
                    <a:pt x="8" y="1039"/>
                  </a:lnTo>
                  <a:lnTo>
                    <a:pt x="10" y="1039"/>
                  </a:lnTo>
                  <a:lnTo>
                    <a:pt x="13" y="1040"/>
                  </a:lnTo>
                  <a:lnTo>
                    <a:pt x="16" y="1042"/>
                  </a:lnTo>
                  <a:lnTo>
                    <a:pt x="25" y="1047"/>
                  </a:lnTo>
                  <a:lnTo>
                    <a:pt x="37" y="1057"/>
                  </a:lnTo>
                  <a:lnTo>
                    <a:pt x="65" y="1083"/>
                  </a:lnTo>
                  <a:lnTo>
                    <a:pt x="97" y="1116"/>
                  </a:lnTo>
                  <a:lnTo>
                    <a:pt x="130" y="1151"/>
                  </a:lnTo>
                  <a:lnTo>
                    <a:pt x="155" y="1182"/>
                  </a:lnTo>
                  <a:lnTo>
                    <a:pt x="164" y="1195"/>
                  </a:lnTo>
                  <a:lnTo>
                    <a:pt x="171" y="1205"/>
                  </a:lnTo>
                  <a:lnTo>
                    <a:pt x="174" y="1212"/>
                  </a:lnTo>
                  <a:lnTo>
                    <a:pt x="174" y="1217"/>
                  </a:lnTo>
                  <a:close/>
                  <a:moveTo>
                    <a:pt x="406" y="1457"/>
                  </a:moveTo>
                  <a:lnTo>
                    <a:pt x="405" y="1458"/>
                  </a:lnTo>
                  <a:lnTo>
                    <a:pt x="403" y="1458"/>
                  </a:lnTo>
                  <a:lnTo>
                    <a:pt x="401" y="1457"/>
                  </a:lnTo>
                  <a:lnTo>
                    <a:pt x="396" y="1455"/>
                  </a:lnTo>
                  <a:lnTo>
                    <a:pt x="387" y="1449"/>
                  </a:lnTo>
                  <a:lnTo>
                    <a:pt x="375" y="1439"/>
                  </a:lnTo>
                  <a:lnTo>
                    <a:pt x="361" y="1427"/>
                  </a:lnTo>
                  <a:lnTo>
                    <a:pt x="345" y="1413"/>
                  </a:lnTo>
                  <a:lnTo>
                    <a:pt x="327" y="1396"/>
                  </a:lnTo>
                  <a:lnTo>
                    <a:pt x="309" y="1378"/>
                  </a:lnTo>
                  <a:lnTo>
                    <a:pt x="292" y="1359"/>
                  </a:lnTo>
                  <a:lnTo>
                    <a:pt x="275" y="1341"/>
                  </a:lnTo>
                  <a:lnTo>
                    <a:pt x="261" y="1324"/>
                  </a:lnTo>
                  <a:lnTo>
                    <a:pt x="248" y="1308"/>
                  </a:lnTo>
                  <a:lnTo>
                    <a:pt x="239" y="1296"/>
                  </a:lnTo>
                  <a:lnTo>
                    <a:pt x="232" y="1285"/>
                  </a:lnTo>
                  <a:lnTo>
                    <a:pt x="230" y="1280"/>
                  </a:lnTo>
                  <a:lnTo>
                    <a:pt x="229" y="1277"/>
                  </a:lnTo>
                  <a:lnTo>
                    <a:pt x="228" y="1275"/>
                  </a:lnTo>
                  <a:lnTo>
                    <a:pt x="228" y="1273"/>
                  </a:lnTo>
                  <a:lnTo>
                    <a:pt x="230" y="1272"/>
                  </a:lnTo>
                  <a:lnTo>
                    <a:pt x="232" y="1272"/>
                  </a:lnTo>
                  <a:lnTo>
                    <a:pt x="234" y="1273"/>
                  </a:lnTo>
                  <a:lnTo>
                    <a:pt x="239" y="1275"/>
                  </a:lnTo>
                  <a:lnTo>
                    <a:pt x="247" y="1281"/>
                  </a:lnTo>
                  <a:lnTo>
                    <a:pt x="260" y="1291"/>
                  </a:lnTo>
                  <a:lnTo>
                    <a:pt x="274" y="1303"/>
                  </a:lnTo>
                  <a:lnTo>
                    <a:pt x="289" y="1317"/>
                  </a:lnTo>
                  <a:lnTo>
                    <a:pt x="307" y="1334"/>
                  </a:lnTo>
                  <a:lnTo>
                    <a:pt x="325" y="1353"/>
                  </a:lnTo>
                  <a:lnTo>
                    <a:pt x="359" y="1389"/>
                  </a:lnTo>
                  <a:lnTo>
                    <a:pt x="386" y="1422"/>
                  </a:lnTo>
                  <a:lnTo>
                    <a:pt x="395" y="1435"/>
                  </a:lnTo>
                  <a:lnTo>
                    <a:pt x="403" y="1446"/>
                  </a:lnTo>
                  <a:lnTo>
                    <a:pt x="405" y="1450"/>
                  </a:lnTo>
                  <a:lnTo>
                    <a:pt x="406" y="1453"/>
                  </a:lnTo>
                  <a:lnTo>
                    <a:pt x="407" y="1455"/>
                  </a:lnTo>
                  <a:lnTo>
                    <a:pt x="406" y="1457"/>
                  </a:lnTo>
                  <a:close/>
                  <a:moveTo>
                    <a:pt x="652" y="1708"/>
                  </a:moveTo>
                  <a:lnTo>
                    <a:pt x="651" y="1708"/>
                  </a:lnTo>
                  <a:lnTo>
                    <a:pt x="649" y="1708"/>
                  </a:lnTo>
                  <a:lnTo>
                    <a:pt x="646" y="1707"/>
                  </a:lnTo>
                  <a:lnTo>
                    <a:pt x="642" y="1705"/>
                  </a:lnTo>
                  <a:lnTo>
                    <a:pt x="632" y="1698"/>
                  </a:lnTo>
                  <a:lnTo>
                    <a:pt x="619" y="1688"/>
                  </a:lnTo>
                  <a:lnTo>
                    <a:pt x="605" y="1676"/>
                  </a:lnTo>
                  <a:lnTo>
                    <a:pt x="587" y="1661"/>
                  </a:lnTo>
                  <a:lnTo>
                    <a:pt x="569" y="1644"/>
                  </a:lnTo>
                  <a:lnTo>
                    <a:pt x="550" y="1625"/>
                  </a:lnTo>
                  <a:lnTo>
                    <a:pt x="531" y="1605"/>
                  </a:lnTo>
                  <a:lnTo>
                    <a:pt x="514" y="1587"/>
                  </a:lnTo>
                  <a:lnTo>
                    <a:pt x="499" y="1569"/>
                  </a:lnTo>
                  <a:lnTo>
                    <a:pt x="486" y="1553"/>
                  </a:lnTo>
                  <a:lnTo>
                    <a:pt x="475" y="1539"/>
                  </a:lnTo>
                  <a:lnTo>
                    <a:pt x="468" y="1529"/>
                  </a:lnTo>
                  <a:lnTo>
                    <a:pt x="465" y="1524"/>
                  </a:lnTo>
                  <a:lnTo>
                    <a:pt x="464" y="1521"/>
                  </a:lnTo>
                  <a:lnTo>
                    <a:pt x="463" y="1518"/>
                  </a:lnTo>
                  <a:lnTo>
                    <a:pt x="463" y="1516"/>
                  </a:lnTo>
                  <a:lnTo>
                    <a:pt x="465" y="1516"/>
                  </a:lnTo>
                  <a:lnTo>
                    <a:pt x="468" y="1516"/>
                  </a:lnTo>
                  <a:lnTo>
                    <a:pt x="471" y="1517"/>
                  </a:lnTo>
                  <a:lnTo>
                    <a:pt x="474" y="1519"/>
                  </a:lnTo>
                  <a:lnTo>
                    <a:pt x="485" y="1525"/>
                  </a:lnTo>
                  <a:lnTo>
                    <a:pt x="497" y="1535"/>
                  </a:lnTo>
                  <a:lnTo>
                    <a:pt x="512" y="1547"/>
                  </a:lnTo>
                  <a:lnTo>
                    <a:pt x="529" y="1562"/>
                  </a:lnTo>
                  <a:lnTo>
                    <a:pt x="546" y="1579"/>
                  </a:lnTo>
                  <a:lnTo>
                    <a:pt x="566" y="1599"/>
                  </a:lnTo>
                  <a:lnTo>
                    <a:pt x="585" y="1618"/>
                  </a:lnTo>
                  <a:lnTo>
                    <a:pt x="603" y="1637"/>
                  </a:lnTo>
                  <a:lnTo>
                    <a:pt x="618" y="1654"/>
                  </a:lnTo>
                  <a:lnTo>
                    <a:pt x="631" y="1670"/>
                  </a:lnTo>
                  <a:lnTo>
                    <a:pt x="641" y="1684"/>
                  </a:lnTo>
                  <a:lnTo>
                    <a:pt x="648" y="1695"/>
                  </a:lnTo>
                  <a:lnTo>
                    <a:pt x="651" y="1699"/>
                  </a:lnTo>
                  <a:lnTo>
                    <a:pt x="652" y="1702"/>
                  </a:lnTo>
                  <a:lnTo>
                    <a:pt x="653" y="1706"/>
                  </a:lnTo>
                  <a:lnTo>
                    <a:pt x="652" y="1708"/>
                  </a:lnTo>
                  <a:close/>
                  <a:moveTo>
                    <a:pt x="198" y="1151"/>
                  </a:moveTo>
                  <a:lnTo>
                    <a:pt x="197" y="1152"/>
                  </a:lnTo>
                  <a:lnTo>
                    <a:pt x="194" y="1152"/>
                  </a:lnTo>
                  <a:lnTo>
                    <a:pt x="192" y="1151"/>
                  </a:lnTo>
                  <a:lnTo>
                    <a:pt x="189" y="1149"/>
                  </a:lnTo>
                  <a:lnTo>
                    <a:pt x="180" y="1143"/>
                  </a:lnTo>
                  <a:lnTo>
                    <a:pt x="170" y="1135"/>
                  </a:lnTo>
                  <a:lnTo>
                    <a:pt x="157" y="1124"/>
                  </a:lnTo>
                  <a:lnTo>
                    <a:pt x="143" y="1110"/>
                  </a:lnTo>
                  <a:lnTo>
                    <a:pt x="126" y="1095"/>
                  </a:lnTo>
                  <a:lnTo>
                    <a:pt x="110" y="1079"/>
                  </a:lnTo>
                  <a:lnTo>
                    <a:pt x="94" y="1060"/>
                  </a:lnTo>
                  <a:lnTo>
                    <a:pt x="79" y="1044"/>
                  </a:lnTo>
                  <a:lnTo>
                    <a:pt x="66" y="1028"/>
                  </a:lnTo>
                  <a:lnTo>
                    <a:pt x="55" y="1014"/>
                  </a:lnTo>
                  <a:lnTo>
                    <a:pt x="47" y="1002"/>
                  </a:lnTo>
                  <a:lnTo>
                    <a:pt x="41" y="992"/>
                  </a:lnTo>
                  <a:lnTo>
                    <a:pt x="38" y="985"/>
                  </a:lnTo>
                  <a:lnTo>
                    <a:pt x="37" y="980"/>
                  </a:lnTo>
                  <a:lnTo>
                    <a:pt x="38" y="980"/>
                  </a:lnTo>
                  <a:lnTo>
                    <a:pt x="40" y="980"/>
                  </a:lnTo>
                  <a:lnTo>
                    <a:pt x="43" y="981"/>
                  </a:lnTo>
                  <a:lnTo>
                    <a:pt x="47" y="983"/>
                  </a:lnTo>
                  <a:lnTo>
                    <a:pt x="55" y="989"/>
                  </a:lnTo>
                  <a:lnTo>
                    <a:pt x="66" y="998"/>
                  </a:lnTo>
                  <a:lnTo>
                    <a:pt x="79" y="1008"/>
                  </a:lnTo>
                  <a:lnTo>
                    <a:pt x="93" y="1022"/>
                  </a:lnTo>
                  <a:lnTo>
                    <a:pt x="108" y="1038"/>
                  </a:lnTo>
                  <a:lnTo>
                    <a:pt x="125" y="1055"/>
                  </a:lnTo>
                  <a:lnTo>
                    <a:pt x="156" y="1088"/>
                  </a:lnTo>
                  <a:lnTo>
                    <a:pt x="179" y="1117"/>
                  </a:lnTo>
                  <a:lnTo>
                    <a:pt x="188" y="1130"/>
                  </a:lnTo>
                  <a:lnTo>
                    <a:pt x="194" y="1140"/>
                  </a:lnTo>
                  <a:lnTo>
                    <a:pt x="198" y="1147"/>
                  </a:lnTo>
                  <a:lnTo>
                    <a:pt x="198" y="1151"/>
                  </a:lnTo>
                  <a:close/>
                  <a:moveTo>
                    <a:pt x="420" y="1383"/>
                  </a:moveTo>
                  <a:lnTo>
                    <a:pt x="419" y="1384"/>
                  </a:lnTo>
                  <a:lnTo>
                    <a:pt x="417" y="1383"/>
                  </a:lnTo>
                  <a:lnTo>
                    <a:pt x="415" y="1382"/>
                  </a:lnTo>
                  <a:lnTo>
                    <a:pt x="410" y="1381"/>
                  </a:lnTo>
                  <a:lnTo>
                    <a:pt x="402" y="1374"/>
                  </a:lnTo>
                  <a:lnTo>
                    <a:pt x="390" y="1366"/>
                  </a:lnTo>
                  <a:lnTo>
                    <a:pt x="377" y="1354"/>
                  </a:lnTo>
                  <a:lnTo>
                    <a:pt x="361" y="1340"/>
                  </a:lnTo>
                  <a:lnTo>
                    <a:pt x="345" y="1325"/>
                  </a:lnTo>
                  <a:lnTo>
                    <a:pt x="327" y="1306"/>
                  </a:lnTo>
                  <a:lnTo>
                    <a:pt x="310" y="1288"/>
                  </a:lnTo>
                  <a:lnTo>
                    <a:pt x="295" y="1271"/>
                  </a:lnTo>
                  <a:lnTo>
                    <a:pt x="281" y="1254"/>
                  </a:lnTo>
                  <a:lnTo>
                    <a:pt x="269" y="1240"/>
                  </a:lnTo>
                  <a:lnTo>
                    <a:pt x="260" y="1228"/>
                  </a:lnTo>
                  <a:lnTo>
                    <a:pt x="254" y="1218"/>
                  </a:lnTo>
                  <a:lnTo>
                    <a:pt x="252" y="1213"/>
                  </a:lnTo>
                  <a:lnTo>
                    <a:pt x="251" y="1210"/>
                  </a:lnTo>
                  <a:lnTo>
                    <a:pt x="250" y="1207"/>
                  </a:lnTo>
                  <a:lnTo>
                    <a:pt x="251" y="1206"/>
                  </a:lnTo>
                  <a:lnTo>
                    <a:pt x="252" y="1205"/>
                  </a:lnTo>
                  <a:lnTo>
                    <a:pt x="254" y="1205"/>
                  </a:lnTo>
                  <a:lnTo>
                    <a:pt x="256" y="1206"/>
                  </a:lnTo>
                  <a:lnTo>
                    <a:pt x="260" y="1208"/>
                  </a:lnTo>
                  <a:lnTo>
                    <a:pt x="269" y="1213"/>
                  </a:lnTo>
                  <a:lnTo>
                    <a:pt x="281" y="1223"/>
                  </a:lnTo>
                  <a:lnTo>
                    <a:pt x="294" y="1234"/>
                  </a:lnTo>
                  <a:lnTo>
                    <a:pt x="309" y="1248"/>
                  </a:lnTo>
                  <a:lnTo>
                    <a:pt x="325" y="1264"/>
                  </a:lnTo>
                  <a:lnTo>
                    <a:pt x="343" y="1281"/>
                  </a:lnTo>
                  <a:lnTo>
                    <a:pt x="360" y="1300"/>
                  </a:lnTo>
                  <a:lnTo>
                    <a:pt x="376" y="1317"/>
                  </a:lnTo>
                  <a:lnTo>
                    <a:pt x="389" y="1333"/>
                  </a:lnTo>
                  <a:lnTo>
                    <a:pt x="401" y="1348"/>
                  </a:lnTo>
                  <a:lnTo>
                    <a:pt x="410" y="1360"/>
                  </a:lnTo>
                  <a:lnTo>
                    <a:pt x="417" y="1371"/>
                  </a:lnTo>
                  <a:lnTo>
                    <a:pt x="419" y="1375"/>
                  </a:lnTo>
                  <a:lnTo>
                    <a:pt x="420" y="1379"/>
                  </a:lnTo>
                  <a:lnTo>
                    <a:pt x="421" y="1381"/>
                  </a:lnTo>
                  <a:lnTo>
                    <a:pt x="420" y="1383"/>
                  </a:lnTo>
                  <a:close/>
                  <a:moveTo>
                    <a:pt x="656" y="1624"/>
                  </a:moveTo>
                  <a:lnTo>
                    <a:pt x="655" y="1625"/>
                  </a:lnTo>
                  <a:lnTo>
                    <a:pt x="653" y="1625"/>
                  </a:lnTo>
                  <a:lnTo>
                    <a:pt x="650" y="1624"/>
                  </a:lnTo>
                  <a:lnTo>
                    <a:pt x="647" y="1621"/>
                  </a:lnTo>
                  <a:lnTo>
                    <a:pt x="637" y="1615"/>
                  </a:lnTo>
                  <a:lnTo>
                    <a:pt x="624" y="1606"/>
                  </a:lnTo>
                  <a:lnTo>
                    <a:pt x="610" y="1593"/>
                  </a:lnTo>
                  <a:lnTo>
                    <a:pt x="594" y="1579"/>
                  </a:lnTo>
                  <a:lnTo>
                    <a:pt x="576" y="1563"/>
                  </a:lnTo>
                  <a:lnTo>
                    <a:pt x="557" y="1545"/>
                  </a:lnTo>
                  <a:lnTo>
                    <a:pt x="540" y="1525"/>
                  </a:lnTo>
                  <a:lnTo>
                    <a:pt x="523" y="1508"/>
                  </a:lnTo>
                  <a:lnTo>
                    <a:pt x="509" y="1491"/>
                  </a:lnTo>
                  <a:lnTo>
                    <a:pt x="496" y="1476"/>
                  </a:lnTo>
                  <a:lnTo>
                    <a:pt x="486" y="1462"/>
                  </a:lnTo>
                  <a:lnTo>
                    <a:pt x="479" y="1452"/>
                  </a:lnTo>
                  <a:lnTo>
                    <a:pt x="477" y="1448"/>
                  </a:lnTo>
                  <a:lnTo>
                    <a:pt x="475" y="1443"/>
                  </a:lnTo>
                  <a:lnTo>
                    <a:pt x="475" y="1441"/>
                  </a:lnTo>
                  <a:lnTo>
                    <a:pt x="475" y="1439"/>
                  </a:lnTo>
                  <a:lnTo>
                    <a:pt x="476" y="1438"/>
                  </a:lnTo>
                  <a:lnTo>
                    <a:pt x="478" y="1438"/>
                  </a:lnTo>
                  <a:lnTo>
                    <a:pt x="482" y="1439"/>
                  </a:lnTo>
                  <a:lnTo>
                    <a:pt x="486" y="1441"/>
                  </a:lnTo>
                  <a:lnTo>
                    <a:pt x="496" y="1448"/>
                  </a:lnTo>
                  <a:lnTo>
                    <a:pt x="508" y="1456"/>
                  </a:lnTo>
                  <a:lnTo>
                    <a:pt x="522" y="1469"/>
                  </a:lnTo>
                  <a:lnTo>
                    <a:pt x="538" y="1483"/>
                  </a:lnTo>
                  <a:lnTo>
                    <a:pt x="555" y="1499"/>
                  </a:lnTo>
                  <a:lnTo>
                    <a:pt x="573" y="1518"/>
                  </a:lnTo>
                  <a:lnTo>
                    <a:pt x="592" y="1537"/>
                  </a:lnTo>
                  <a:lnTo>
                    <a:pt x="609" y="1556"/>
                  </a:lnTo>
                  <a:lnTo>
                    <a:pt x="623" y="1572"/>
                  </a:lnTo>
                  <a:lnTo>
                    <a:pt x="636" y="1587"/>
                  </a:lnTo>
                  <a:lnTo>
                    <a:pt x="646" y="1600"/>
                  </a:lnTo>
                  <a:lnTo>
                    <a:pt x="652" y="1611"/>
                  </a:lnTo>
                  <a:lnTo>
                    <a:pt x="655" y="1615"/>
                  </a:lnTo>
                  <a:lnTo>
                    <a:pt x="656" y="1619"/>
                  </a:lnTo>
                  <a:lnTo>
                    <a:pt x="656" y="1621"/>
                  </a:lnTo>
                  <a:lnTo>
                    <a:pt x="656" y="1624"/>
                  </a:lnTo>
                  <a:close/>
                  <a:moveTo>
                    <a:pt x="232" y="1093"/>
                  </a:moveTo>
                  <a:lnTo>
                    <a:pt x="231" y="1094"/>
                  </a:lnTo>
                  <a:lnTo>
                    <a:pt x="229" y="1094"/>
                  </a:lnTo>
                  <a:lnTo>
                    <a:pt x="227" y="1093"/>
                  </a:lnTo>
                  <a:lnTo>
                    <a:pt x="224" y="1090"/>
                  </a:lnTo>
                  <a:lnTo>
                    <a:pt x="215" y="1085"/>
                  </a:lnTo>
                  <a:lnTo>
                    <a:pt x="204" y="1076"/>
                  </a:lnTo>
                  <a:lnTo>
                    <a:pt x="192" y="1067"/>
                  </a:lnTo>
                  <a:lnTo>
                    <a:pt x="178" y="1054"/>
                  </a:lnTo>
                  <a:lnTo>
                    <a:pt x="164" y="1039"/>
                  </a:lnTo>
                  <a:lnTo>
                    <a:pt x="148" y="1022"/>
                  </a:lnTo>
                  <a:lnTo>
                    <a:pt x="133" y="1006"/>
                  </a:lnTo>
                  <a:lnTo>
                    <a:pt x="119" y="990"/>
                  </a:lnTo>
                  <a:lnTo>
                    <a:pt x="106" y="975"/>
                  </a:lnTo>
                  <a:lnTo>
                    <a:pt x="96" y="961"/>
                  </a:lnTo>
                  <a:lnTo>
                    <a:pt x="88" y="950"/>
                  </a:lnTo>
                  <a:lnTo>
                    <a:pt x="81" y="940"/>
                  </a:lnTo>
                  <a:lnTo>
                    <a:pt x="78" y="933"/>
                  </a:lnTo>
                  <a:lnTo>
                    <a:pt x="78" y="930"/>
                  </a:lnTo>
                  <a:lnTo>
                    <a:pt x="79" y="929"/>
                  </a:lnTo>
                  <a:lnTo>
                    <a:pt x="81" y="929"/>
                  </a:lnTo>
                  <a:lnTo>
                    <a:pt x="84" y="930"/>
                  </a:lnTo>
                  <a:lnTo>
                    <a:pt x="88" y="931"/>
                  </a:lnTo>
                  <a:lnTo>
                    <a:pt x="95" y="936"/>
                  </a:lnTo>
                  <a:lnTo>
                    <a:pt x="106" y="945"/>
                  </a:lnTo>
                  <a:lnTo>
                    <a:pt x="119" y="956"/>
                  </a:lnTo>
                  <a:lnTo>
                    <a:pt x="132" y="969"/>
                  </a:lnTo>
                  <a:lnTo>
                    <a:pt x="147" y="983"/>
                  </a:lnTo>
                  <a:lnTo>
                    <a:pt x="163" y="999"/>
                  </a:lnTo>
                  <a:lnTo>
                    <a:pt x="192" y="1032"/>
                  </a:lnTo>
                  <a:lnTo>
                    <a:pt x="215" y="1060"/>
                  </a:lnTo>
                  <a:lnTo>
                    <a:pt x="224" y="1072"/>
                  </a:lnTo>
                  <a:lnTo>
                    <a:pt x="229" y="1082"/>
                  </a:lnTo>
                  <a:lnTo>
                    <a:pt x="232" y="1088"/>
                  </a:lnTo>
                  <a:lnTo>
                    <a:pt x="232" y="1093"/>
                  </a:lnTo>
                  <a:close/>
                  <a:moveTo>
                    <a:pt x="446" y="1315"/>
                  </a:moveTo>
                  <a:lnTo>
                    <a:pt x="444" y="1316"/>
                  </a:lnTo>
                  <a:lnTo>
                    <a:pt x="443" y="1316"/>
                  </a:lnTo>
                  <a:lnTo>
                    <a:pt x="440" y="1315"/>
                  </a:lnTo>
                  <a:lnTo>
                    <a:pt x="436" y="1313"/>
                  </a:lnTo>
                  <a:lnTo>
                    <a:pt x="428" y="1307"/>
                  </a:lnTo>
                  <a:lnTo>
                    <a:pt x="416" y="1299"/>
                  </a:lnTo>
                  <a:lnTo>
                    <a:pt x="403" y="1288"/>
                  </a:lnTo>
                  <a:lnTo>
                    <a:pt x="389" y="1275"/>
                  </a:lnTo>
                  <a:lnTo>
                    <a:pt x="373" y="1260"/>
                  </a:lnTo>
                  <a:lnTo>
                    <a:pt x="356" y="1243"/>
                  </a:lnTo>
                  <a:lnTo>
                    <a:pt x="340" y="1225"/>
                  </a:lnTo>
                  <a:lnTo>
                    <a:pt x="325" y="1208"/>
                  </a:lnTo>
                  <a:lnTo>
                    <a:pt x="312" y="1193"/>
                  </a:lnTo>
                  <a:lnTo>
                    <a:pt x="300" y="1179"/>
                  </a:lnTo>
                  <a:lnTo>
                    <a:pt x="292" y="1166"/>
                  </a:lnTo>
                  <a:lnTo>
                    <a:pt x="285" y="1156"/>
                  </a:lnTo>
                  <a:lnTo>
                    <a:pt x="283" y="1152"/>
                  </a:lnTo>
                  <a:lnTo>
                    <a:pt x="282" y="1149"/>
                  </a:lnTo>
                  <a:lnTo>
                    <a:pt x="282" y="1147"/>
                  </a:lnTo>
                  <a:lnTo>
                    <a:pt x="282" y="1144"/>
                  </a:lnTo>
                  <a:lnTo>
                    <a:pt x="283" y="1144"/>
                  </a:lnTo>
                  <a:lnTo>
                    <a:pt x="285" y="1144"/>
                  </a:lnTo>
                  <a:lnTo>
                    <a:pt x="288" y="1144"/>
                  </a:lnTo>
                  <a:lnTo>
                    <a:pt x="292" y="1147"/>
                  </a:lnTo>
                  <a:lnTo>
                    <a:pt x="300" y="1152"/>
                  </a:lnTo>
                  <a:lnTo>
                    <a:pt x="311" y="1161"/>
                  </a:lnTo>
                  <a:lnTo>
                    <a:pt x="324" y="1171"/>
                  </a:lnTo>
                  <a:lnTo>
                    <a:pt x="339" y="1185"/>
                  </a:lnTo>
                  <a:lnTo>
                    <a:pt x="355" y="1201"/>
                  </a:lnTo>
                  <a:lnTo>
                    <a:pt x="371" y="1218"/>
                  </a:lnTo>
                  <a:lnTo>
                    <a:pt x="388" y="1235"/>
                  </a:lnTo>
                  <a:lnTo>
                    <a:pt x="403" y="1251"/>
                  </a:lnTo>
                  <a:lnTo>
                    <a:pt x="416" y="1267"/>
                  </a:lnTo>
                  <a:lnTo>
                    <a:pt x="428" y="1281"/>
                  </a:lnTo>
                  <a:lnTo>
                    <a:pt x="436" y="1293"/>
                  </a:lnTo>
                  <a:lnTo>
                    <a:pt x="442" y="1303"/>
                  </a:lnTo>
                  <a:lnTo>
                    <a:pt x="444" y="1307"/>
                  </a:lnTo>
                  <a:lnTo>
                    <a:pt x="445" y="1311"/>
                  </a:lnTo>
                  <a:lnTo>
                    <a:pt x="446" y="1313"/>
                  </a:lnTo>
                  <a:lnTo>
                    <a:pt x="446" y="1315"/>
                  </a:lnTo>
                  <a:close/>
                  <a:moveTo>
                    <a:pt x="672" y="1546"/>
                  </a:moveTo>
                  <a:lnTo>
                    <a:pt x="671" y="1547"/>
                  </a:lnTo>
                  <a:lnTo>
                    <a:pt x="668" y="1547"/>
                  </a:lnTo>
                  <a:lnTo>
                    <a:pt x="665" y="1546"/>
                  </a:lnTo>
                  <a:lnTo>
                    <a:pt x="662" y="1544"/>
                  </a:lnTo>
                  <a:lnTo>
                    <a:pt x="652" y="1538"/>
                  </a:lnTo>
                  <a:lnTo>
                    <a:pt x="640" y="1530"/>
                  </a:lnTo>
                  <a:lnTo>
                    <a:pt x="627" y="1518"/>
                  </a:lnTo>
                  <a:lnTo>
                    <a:pt x="611" y="1504"/>
                  </a:lnTo>
                  <a:lnTo>
                    <a:pt x="595" y="1488"/>
                  </a:lnTo>
                  <a:lnTo>
                    <a:pt x="577" y="1470"/>
                  </a:lnTo>
                  <a:lnTo>
                    <a:pt x="559" y="1452"/>
                  </a:lnTo>
                  <a:lnTo>
                    <a:pt x="544" y="1435"/>
                  </a:lnTo>
                  <a:lnTo>
                    <a:pt x="530" y="1419"/>
                  </a:lnTo>
                  <a:lnTo>
                    <a:pt x="518" y="1405"/>
                  </a:lnTo>
                  <a:lnTo>
                    <a:pt x="509" y="1392"/>
                  </a:lnTo>
                  <a:lnTo>
                    <a:pt x="502" y="1381"/>
                  </a:lnTo>
                  <a:lnTo>
                    <a:pt x="500" y="1378"/>
                  </a:lnTo>
                  <a:lnTo>
                    <a:pt x="499" y="1373"/>
                  </a:lnTo>
                  <a:lnTo>
                    <a:pt x="498" y="1371"/>
                  </a:lnTo>
                  <a:lnTo>
                    <a:pt x="499" y="1369"/>
                  </a:lnTo>
                  <a:lnTo>
                    <a:pt x="500" y="1369"/>
                  </a:lnTo>
                  <a:lnTo>
                    <a:pt x="502" y="1369"/>
                  </a:lnTo>
                  <a:lnTo>
                    <a:pt x="505" y="1370"/>
                  </a:lnTo>
                  <a:lnTo>
                    <a:pt x="509" y="1371"/>
                  </a:lnTo>
                  <a:lnTo>
                    <a:pt x="518" y="1378"/>
                  </a:lnTo>
                  <a:lnTo>
                    <a:pt x="529" y="1386"/>
                  </a:lnTo>
                  <a:lnTo>
                    <a:pt x="543" y="1397"/>
                  </a:lnTo>
                  <a:lnTo>
                    <a:pt x="559" y="1411"/>
                  </a:lnTo>
                  <a:lnTo>
                    <a:pt x="576" y="1427"/>
                  </a:lnTo>
                  <a:lnTo>
                    <a:pt x="594" y="1444"/>
                  </a:lnTo>
                  <a:lnTo>
                    <a:pt x="611" y="1463"/>
                  </a:lnTo>
                  <a:lnTo>
                    <a:pt x="626" y="1480"/>
                  </a:lnTo>
                  <a:lnTo>
                    <a:pt x="640" y="1496"/>
                  </a:lnTo>
                  <a:lnTo>
                    <a:pt x="652" y="1511"/>
                  </a:lnTo>
                  <a:lnTo>
                    <a:pt x="662" y="1523"/>
                  </a:lnTo>
                  <a:lnTo>
                    <a:pt x="668" y="1534"/>
                  </a:lnTo>
                  <a:lnTo>
                    <a:pt x="671" y="1538"/>
                  </a:lnTo>
                  <a:lnTo>
                    <a:pt x="672" y="1542"/>
                  </a:lnTo>
                  <a:lnTo>
                    <a:pt x="673" y="1545"/>
                  </a:lnTo>
                  <a:lnTo>
                    <a:pt x="672" y="1546"/>
                  </a:lnTo>
                  <a:close/>
                  <a:moveTo>
                    <a:pt x="278" y="1040"/>
                  </a:moveTo>
                  <a:lnTo>
                    <a:pt x="277" y="1041"/>
                  </a:lnTo>
                  <a:lnTo>
                    <a:pt x="274" y="1041"/>
                  </a:lnTo>
                  <a:lnTo>
                    <a:pt x="271" y="1040"/>
                  </a:lnTo>
                  <a:lnTo>
                    <a:pt x="269" y="1039"/>
                  </a:lnTo>
                  <a:lnTo>
                    <a:pt x="260" y="1033"/>
                  </a:lnTo>
                  <a:lnTo>
                    <a:pt x="251" y="1026"/>
                  </a:lnTo>
                  <a:lnTo>
                    <a:pt x="239" y="1015"/>
                  </a:lnTo>
                  <a:lnTo>
                    <a:pt x="226" y="1003"/>
                  </a:lnTo>
                  <a:lnTo>
                    <a:pt x="211" y="989"/>
                  </a:lnTo>
                  <a:lnTo>
                    <a:pt x="196" y="974"/>
                  </a:lnTo>
                  <a:lnTo>
                    <a:pt x="182" y="958"/>
                  </a:lnTo>
                  <a:lnTo>
                    <a:pt x="167" y="942"/>
                  </a:lnTo>
                  <a:lnTo>
                    <a:pt x="156" y="927"/>
                  </a:lnTo>
                  <a:lnTo>
                    <a:pt x="146" y="915"/>
                  </a:lnTo>
                  <a:lnTo>
                    <a:pt x="137" y="903"/>
                  </a:lnTo>
                  <a:lnTo>
                    <a:pt x="132" y="894"/>
                  </a:lnTo>
                  <a:lnTo>
                    <a:pt x="130" y="886"/>
                  </a:lnTo>
                  <a:lnTo>
                    <a:pt x="130" y="883"/>
                  </a:lnTo>
                  <a:lnTo>
                    <a:pt x="131" y="882"/>
                  </a:lnTo>
                  <a:lnTo>
                    <a:pt x="132" y="882"/>
                  </a:lnTo>
                  <a:lnTo>
                    <a:pt x="135" y="883"/>
                  </a:lnTo>
                  <a:lnTo>
                    <a:pt x="138" y="884"/>
                  </a:lnTo>
                  <a:lnTo>
                    <a:pt x="146" y="890"/>
                  </a:lnTo>
                  <a:lnTo>
                    <a:pt x="157" y="897"/>
                  </a:lnTo>
                  <a:lnTo>
                    <a:pt x="169" y="908"/>
                  </a:lnTo>
                  <a:lnTo>
                    <a:pt x="182" y="920"/>
                  </a:lnTo>
                  <a:lnTo>
                    <a:pt x="196" y="934"/>
                  </a:lnTo>
                  <a:lnTo>
                    <a:pt x="211" y="949"/>
                  </a:lnTo>
                  <a:lnTo>
                    <a:pt x="239" y="980"/>
                  </a:lnTo>
                  <a:lnTo>
                    <a:pt x="260" y="1008"/>
                  </a:lnTo>
                  <a:lnTo>
                    <a:pt x="269" y="1019"/>
                  </a:lnTo>
                  <a:lnTo>
                    <a:pt x="274" y="1029"/>
                  </a:lnTo>
                  <a:lnTo>
                    <a:pt x="278" y="1035"/>
                  </a:lnTo>
                  <a:lnTo>
                    <a:pt x="278" y="1040"/>
                  </a:lnTo>
                  <a:close/>
                  <a:moveTo>
                    <a:pt x="482" y="1253"/>
                  </a:moveTo>
                  <a:lnTo>
                    <a:pt x="481" y="1254"/>
                  </a:lnTo>
                  <a:lnTo>
                    <a:pt x="478" y="1254"/>
                  </a:lnTo>
                  <a:lnTo>
                    <a:pt x="476" y="1253"/>
                  </a:lnTo>
                  <a:lnTo>
                    <a:pt x="473" y="1251"/>
                  </a:lnTo>
                  <a:lnTo>
                    <a:pt x="464" y="1246"/>
                  </a:lnTo>
                  <a:lnTo>
                    <a:pt x="454" y="1238"/>
                  </a:lnTo>
                  <a:lnTo>
                    <a:pt x="441" y="1228"/>
                  </a:lnTo>
                  <a:lnTo>
                    <a:pt x="427" y="1216"/>
                  </a:lnTo>
                  <a:lnTo>
                    <a:pt x="411" y="1201"/>
                  </a:lnTo>
                  <a:lnTo>
                    <a:pt x="396" y="1184"/>
                  </a:lnTo>
                  <a:lnTo>
                    <a:pt x="380" y="1168"/>
                  </a:lnTo>
                  <a:lnTo>
                    <a:pt x="366" y="1152"/>
                  </a:lnTo>
                  <a:lnTo>
                    <a:pt x="353" y="1137"/>
                  </a:lnTo>
                  <a:lnTo>
                    <a:pt x="342" y="1123"/>
                  </a:lnTo>
                  <a:lnTo>
                    <a:pt x="334" y="1111"/>
                  </a:lnTo>
                  <a:lnTo>
                    <a:pt x="328" y="1101"/>
                  </a:lnTo>
                  <a:lnTo>
                    <a:pt x="326" y="1097"/>
                  </a:lnTo>
                  <a:lnTo>
                    <a:pt x="325" y="1094"/>
                  </a:lnTo>
                  <a:lnTo>
                    <a:pt x="325" y="1092"/>
                  </a:lnTo>
                  <a:lnTo>
                    <a:pt x="325" y="1090"/>
                  </a:lnTo>
                  <a:lnTo>
                    <a:pt x="326" y="1089"/>
                  </a:lnTo>
                  <a:lnTo>
                    <a:pt x="328" y="1089"/>
                  </a:lnTo>
                  <a:lnTo>
                    <a:pt x="330" y="1089"/>
                  </a:lnTo>
                  <a:lnTo>
                    <a:pt x="334" y="1092"/>
                  </a:lnTo>
                  <a:lnTo>
                    <a:pt x="342" y="1097"/>
                  </a:lnTo>
                  <a:lnTo>
                    <a:pt x="353" y="1104"/>
                  </a:lnTo>
                  <a:lnTo>
                    <a:pt x="366" y="1115"/>
                  </a:lnTo>
                  <a:lnTo>
                    <a:pt x="380" y="1128"/>
                  </a:lnTo>
                  <a:lnTo>
                    <a:pt x="395" y="1143"/>
                  </a:lnTo>
                  <a:lnTo>
                    <a:pt x="411" y="1160"/>
                  </a:lnTo>
                  <a:lnTo>
                    <a:pt x="427" y="1176"/>
                  </a:lnTo>
                  <a:lnTo>
                    <a:pt x="442" y="1192"/>
                  </a:lnTo>
                  <a:lnTo>
                    <a:pt x="454" y="1207"/>
                  </a:lnTo>
                  <a:lnTo>
                    <a:pt x="464" y="1221"/>
                  </a:lnTo>
                  <a:lnTo>
                    <a:pt x="473" y="1233"/>
                  </a:lnTo>
                  <a:lnTo>
                    <a:pt x="478" y="1242"/>
                  </a:lnTo>
                  <a:lnTo>
                    <a:pt x="481" y="1246"/>
                  </a:lnTo>
                  <a:lnTo>
                    <a:pt x="482" y="1249"/>
                  </a:lnTo>
                  <a:lnTo>
                    <a:pt x="483" y="1251"/>
                  </a:lnTo>
                  <a:lnTo>
                    <a:pt x="482" y="1253"/>
                  </a:lnTo>
                  <a:close/>
                  <a:moveTo>
                    <a:pt x="147" y="796"/>
                  </a:moveTo>
                  <a:lnTo>
                    <a:pt x="146" y="797"/>
                  </a:lnTo>
                  <a:lnTo>
                    <a:pt x="145" y="797"/>
                  </a:lnTo>
                  <a:lnTo>
                    <a:pt x="142" y="796"/>
                  </a:lnTo>
                  <a:lnTo>
                    <a:pt x="139" y="795"/>
                  </a:lnTo>
                  <a:lnTo>
                    <a:pt x="132" y="789"/>
                  </a:lnTo>
                  <a:lnTo>
                    <a:pt x="122" y="783"/>
                  </a:lnTo>
                  <a:lnTo>
                    <a:pt x="111" y="773"/>
                  </a:lnTo>
                  <a:lnTo>
                    <a:pt x="99" y="762"/>
                  </a:lnTo>
                  <a:lnTo>
                    <a:pt x="87" y="749"/>
                  </a:lnTo>
                  <a:lnTo>
                    <a:pt x="74" y="735"/>
                  </a:lnTo>
                  <a:lnTo>
                    <a:pt x="48" y="706"/>
                  </a:lnTo>
                  <a:lnTo>
                    <a:pt x="28" y="680"/>
                  </a:lnTo>
                  <a:lnTo>
                    <a:pt x="21" y="671"/>
                  </a:lnTo>
                  <a:lnTo>
                    <a:pt x="15" y="662"/>
                  </a:lnTo>
                  <a:lnTo>
                    <a:pt x="13" y="656"/>
                  </a:lnTo>
                  <a:lnTo>
                    <a:pt x="13" y="651"/>
                  </a:lnTo>
                  <a:lnTo>
                    <a:pt x="14" y="650"/>
                  </a:lnTo>
                  <a:lnTo>
                    <a:pt x="16" y="650"/>
                  </a:lnTo>
                  <a:lnTo>
                    <a:pt x="19" y="651"/>
                  </a:lnTo>
                  <a:lnTo>
                    <a:pt x="21" y="652"/>
                  </a:lnTo>
                  <a:lnTo>
                    <a:pt x="28" y="658"/>
                  </a:lnTo>
                  <a:lnTo>
                    <a:pt x="38" y="664"/>
                  </a:lnTo>
                  <a:lnTo>
                    <a:pt x="61" y="685"/>
                  </a:lnTo>
                  <a:lnTo>
                    <a:pt x="88" y="713"/>
                  </a:lnTo>
                  <a:lnTo>
                    <a:pt x="112" y="742"/>
                  </a:lnTo>
                  <a:lnTo>
                    <a:pt x="133" y="767"/>
                  </a:lnTo>
                  <a:lnTo>
                    <a:pt x="139" y="777"/>
                  </a:lnTo>
                  <a:lnTo>
                    <a:pt x="145" y="786"/>
                  </a:lnTo>
                  <a:lnTo>
                    <a:pt x="147" y="793"/>
                  </a:lnTo>
                  <a:lnTo>
                    <a:pt x="147" y="796"/>
                  </a:lnTo>
                  <a:close/>
                  <a:moveTo>
                    <a:pt x="333" y="992"/>
                  </a:moveTo>
                  <a:lnTo>
                    <a:pt x="332" y="993"/>
                  </a:lnTo>
                  <a:lnTo>
                    <a:pt x="329" y="993"/>
                  </a:lnTo>
                  <a:lnTo>
                    <a:pt x="327" y="993"/>
                  </a:lnTo>
                  <a:lnTo>
                    <a:pt x="324" y="991"/>
                  </a:lnTo>
                  <a:lnTo>
                    <a:pt x="316" y="987"/>
                  </a:lnTo>
                  <a:lnTo>
                    <a:pt x="307" y="979"/>
                  </a:lnTo>
                  <a:lnTo>
                    <a:pt x="295" y="970"/>
                  </a:lnTo>
                  <a:lnTo>
                    <a:pt x="282" y="958"/>
                  </a:lnTo>
                  <a:lnTo>
                    <a:pt x="269" y="945"/>
                  </a:lnTo>
                  <a:lnTo>
                    <a:pt x="254" y="930"/>
                  </a:lnTo>
                  <a:lnTo>
                    <a:pt x="240" y="915"/>
                  </a:lnTo>
                  <a:lnTo>
                    <a:pt x="227" y="899"/>
                  </a:lnTo>
                  <a:lnTo>
                    <a:pt x="216" y="885"/>
                  </a:lnTo>
                  <a:lnTo>
                    <a:pt x="206" y="872"/>
                  </a:lnTo>
                  <a:lnTo>
                    <a:pt x="199" y="862"/>
                  </a:lnTo>
                  <a:lnTo>
                    <a:pt x="193" y="853"/>
                  </a:lnTo>
                  <a:lnTo>
                    <a:pt x="190" y="847"/>
                  </a:lnTo>
                  <a:lnTo>
                    <a:pt x="190" y="842"/>
                  </a:lnTo>
                  <a:lnTo>
                    <a:pt x="191" y="841"/>
                  </a:lnTo>
                  <a:lnTo>
                    <a:pt x="193" y="841"/>
                  </a:lnTo>
                  <a:lnTo>
                    <a:pt x="196" y="842"/>
                  </a:lnTo>
                  <a:lnTo>
                    <a:pt x="199" y="843"/>
                  </a:lnTo>
                  <a:lnTo>
                    <a:pt x="206" y="849"/>
                  </a:lnTo>
                  <a:lnTo>
                    <a:pt x="216" y="856"/>
                  </a:lnTo>
                  <a:lnTo>
                    <a:pt x="228" y="866"/>
                  </a:lnTo>
                  <a:lnTo>
                    <a:pt x="241" y="877"/>
                  </a:lnTo>
                  <a:lnTo>
                    <a:pt x="255" y="891"/>
                  </a:lnTo>
                  <a:lnTo>
                    <a:pt x="269" y="906"/>
                  </a:lnTo>
                  <a:lnTo>
                    <a:pt x="296" y="936"/>
                  </a:lnTo>
                  <a:lnTo>
                    <a:pt x="316" y="962"/>
                  </a:lnTo>
                  <a:lnTo>
                    <a:pt x="324" y="973"/>
                  </a:lnTo>
                  <a:lnTo>
                    <a:pt x="329" y="983"/>
                  </a:lnTo>
                  <a:lnTo>
                    <a:pt x="333" y="989"/>
                  </a:lnTo>
                  <a:lnTo>
                    <a:pt x="333" y="992"/>
                  </a:lnTo>
                  <a:close/>
                  <a:moveTo>
                    <a:pt x="529" y="1197"/>
                  </a:moveTo>
                  <a:lnTo>
                    <a:pt x="527" y="1198"/>
                  </a:lnTo>
                  <a:lnTo>
                    <a:pt x="526" y="1198"/>
                  </a:lnTo>
                  <a:lnTo>
                    <a:pt x="523" y="1197"/>
                  </a:lnTo>
                  <a:lnTo>
                    <a:pt x="519" y="1196"/>
                  </a:lnTo>
                  <a:lnTo>
                    <a:pt x="512" y="1191"/>
                  </a:lnTo>
                  <a:lnTo>
                    <a:pt x="501" y="1183"/>
                  </a:lnTo>
                  <a:lnTo>
                    <a:pt x="489" y="1174"/>
                  </a:lnTo>
                  <a:lnTo>
                    <a:pt x="475" y="1162"/>
                  </a:lnTo>
                  <a:lnTo>
                    <a:pt x="461" y="1148"/>
                  </a:lnTo>
                  <a:lnTo>
                    <a:pt x="446" y="1131"/>
                  </a:lnTo>
                  <a:lnTo>
                    <a:pt x="431" y="1116"/>
                  </a:lnTo>
                  <a:lnTo>
                    <a:pt x="417" y="1100"/>
                  </a:lnTo>
                  <a:lnTo>
                    <a:pt x="405" y="1086"/>
                  </a:lnTo>
                  <a:lnTo>
                    <a:pt x="394" y="1073"/>
                  </a:lnTo>
                  <a:lnTo>
                    <a:pt x="387" y="1061"/>
                  </a:lnTo>
                  <a:lnTo>
                    <a:pt x="381" y="1052"/>
                  </a:lnTo>
                  <a:lnTo>
                    <a:pt x="379" y="1048"/>
                  </a:lnTo>
                  <a:lnTo>
                    <a:pt x="378" y="1045"/>
                  </a:lnTo>
                  <a:lnTo>
                    <a:pt x="378" y="1042"/>
                  </a:lnTo>
                  <a:lnTo>
                    <a:pt x="378" y="1041"/>
                  </a:lnTo>
                  <a:lnTo>
                    <a:pt x="379" y="1040"/>
                  </a:lnTo>
                  <a:lnTo>
                    <a:pt x="381" y="1040"/>
                  </a:lnTo>
                  <a:lnTo>
                    <a:pt x="383" y="1041"/>
                  </a:lnTo>
                  <a:lnTo>
                    <a:pt x="387" y="1042"/>
                  </a:lnTo>
                  <a:lnTo>
                    <a:pt x="395" y="1047"/>
                  </a:lnTo>
                  <a:lnTo>
                    <a:pt x="406" y="1055"/>
                  </a:lnTo>
                  <a:lnTo>
                    <a:pt x="418" y="1065"/>
                  </a:lnTo>
                  <a:lnTo>
                    <a:pt x="431" y="1078"/>
                  </a:lnTo>
                  <a:lnTo>
                    <a:pt x="446" y="1092"/>
                  </a:lnTo>
                  <a:lnTo>
                    <a:pt x="461" y="1107"/>
                  </a:lnTo>
                  <a:lnTo>
                    <a:pt x="476" y="1123"/>
                  </a:lnTo>
                  <a:lnTo>
                    <a:pt x="490" y="1138"/>
                  </a:lnTo>
                  <a:lnTo>
                    <a:pt x="502" y="1152"/>
                  </a:lnTo>
                  <a:lnTo>
                    <a:pt x="512" y="1166"/>
                  </a:lnTo>
                  <a:lnTo>
                    <a:pt x="520" y="1177"/>
                  </a:lnTo>
                  <a:lnTo>
                    <a:pt x="526" y="1187"/>
                  </a:lnTo>
                  <a:lnTo>
                    <a:pt x="529" y="1193"/>
                  </a:lnTo>
                  <a:lnTo>
                    <a:pt x="529" y="1197"/>
                  </a:lnTo>
                  <a:close/>
                  <a:moveTo>
                    <a:pt x="219" y="762"/>
                  </a:moveTo>
                  <a:lnTo>
                    <a:pt x="218" y="762"/>
                  </a:lnTo>
                  <a:lnTo>
                    <a:pt x="217" y="763"/>
                  </a:lnTo>
                  <a:lnTo>
                    <a:pt x="215" y="762"/>
                  </a:lnTo>
                  <a:lnTo>
                    <a:pt x="212" y="761"/>
                  </a:lnTo>
                  <a:lnTo>
                    <a:pt x="205" y="757"/>
                  </a:lnTo>
                  <a:lnTo>
                    <a:pt x="196" y="749"/>
                  </a:lnTo>
                  <a:lnTo>
                    <a:pt x="186" y="741"/>
                  </a:lnTo>
                  <a:lnTo>
                    <a:pt x="174" y="731"/>
                  </a:lnTo>
                  <a:lnTo>
                    <a:pt x="162" y="718"/>
                  </a:lnTo>
                  <a:lnTo>
                    <a:pt x="149" y="705"/>
                  </a:lnTo>
                  <a:lnTo>
                    <a:pt x="136" y="690"/>
                  </a:lnTo>
                  <a:lnTo>
                    <a:pt x="124" y="677"/>
                  </a:lnTo>
                  <a:lnTo>
                    <a:pt x="113" y="664"/>
                  </a:lnTo>
                  <a:lnTo>
                    <a:pt x="105" y="652"/>
                  </a:lnTo>
                  <a:lnTo>
                    <a:pt x="98" y="642"/>
                  </a:lnTo>
                  <a:lnTo>
                    <a:pt x="94" y="634"/>
                  </a:lnTo>
                  <a:lnTo>
                    <a:pt x="91" y="627"/>
                  </a:lnTo>
                  <a:lnTo>
                    <a:pt x="91" y="624"/>
                  </a:lnTo>
                  <a:lnTo>
                    <a:pt x="92" y="623"/>
                  </a:lnTo>
                  <a:lnTo>
                    <a:pt x="94" y="623"/>
                  </a:lnTo>
                  <a:lnTo>
                    <a:pt x="96" y="623"/>
                  </a:lnTo>
                  <a:lnTo>
                    <a:pt x="99" y="625"/>
                  </a:lnTo>
                  <a:lnTo>
                    <a:pt x="106" y="630"/>
                  </a:lnTo>
                  <a:lnTo>
                    <a:pt x="115" y="636"/>
                  </a:lnTo>
                  <a:lnTo>
                    <a:pt x="137" y="656"/>
                  </a:lnTo>
                  <a:lnTo>
                    <a:pt x="163" y="681"/>
                  </a:lnTo>
                  <a:lnTo>
                    <a:pt x="187" y="709"/>
                  </a:lnTo>
                  <a:lnTo>
                    <a:pt x="206" y="734"/>
                  </a:lnTo>
                  <a:lnTo>
                    <a:pt x="213" y="744"/>
                  </a:lnTo>
                  <a:lnTo>
                    <a:pt x="217" y="753"/>
                  </a:lnTo>
                  <a:lnTo>
                    <a:pt x="220" y="758"/>
                  </a:lnTo>
                  <a:lnTo>
                    <a:pt x="219" y="762"/>
                  </a:lnTo>
                  <a:close/>
                  <a:moveTo>
                    <a:pt x="397" y="950"/>
                  </a:moveTo>
                  <a:lnTo>
                    <a:pt x="396" y="951"/>
                  </a:lnTo>
                  <a:lnTo>
                    <a:pt x="395" y="951"/>
                  </a:lnTo>
                  <a:lnTo>
                    <a:pt x="392" y="951"/>
                  </a:lnTo>
                  <a:lnTo>
                    <a:pt x="390" y="950"/>
                  </a:lnTo>
                  <a:lnTo>
                    <a:pt x="382" y="945"/>
                  </a:lnTo>
                  <a:lnTo>
                    <a:pt x="373" y="938"/>
                  </a:lnTo>
                  <a:lnTo>
                    <a:pt x="362" y="929"/>
                  </a:lnTo>
                  <a:lnTo>
                    <a:pt x="349" y="918"/>
                  </a:lnTo>
                  <a:lnTo>
                    <a:pt x="336" y="905"/>
                  </a:lnTo>
                  <a:lnTo>
                    <a:pt x="322" y="891"/>
                  </a:lnTo>
                  <a:lnTo>
                    <a:pt x="309" y="876"/>
                  </a:lnTo>
                  <a:lnTo>
                    <a:pt x="296" y="862"/>
                  </a:lnTo>
                  <a:lnTo>
                    <a:pt x="285" y="848"/>
                  </a:lnTo>
                  <a:lnTo>
                    <a:pt x="275" y="836"/>
                  </a:lnTo>
                  <a:lnTo>
                    <a:pt x="269" y="825"/>
                  </a:lnTo>
                  <a:lnTo>
                    <a:pt x="264" y="816"/>
                  </a:lnTo>
                  <a:lnTo>
                    <a:pt x="261" y="810"/>
                  </a:lnTo>
                  <a:lnTo>
                    <a:pt x="261" y="807"/>
                  </a:lnTo>
                  <a:lnTo>
                    <a:pt x="262" y="806"/>
                  </a:lnTo>
                  <a:lnTo>
                    <a:pt x="264" y="806"/>
                  </a:lnTo>
                  <a:lnTo>
                    <a:pt x="267" y="806"/>
                  </a:lnTo>
                  <a:lnTo>
                    <a:pt x="269" y="808"/>
                  </a:lnTo>
                  <a:lnTo>
                    <a:pt x="277" y="812"/>
                  </a:lnTo>
                  <a:lnTo>
                    <a:pt x="286" y="818"/>
                  </a:lnTo>
                  <a:lnTo>
                    <a:pt x="297" y="828"/>
                  </a:lnTo>
                  <a:lnTo>
                    <a:pt x="310" y="839"/>
                  </a:lnTo>
                  <a:lnTo>
                    <a:pt x="323" y="852"/>
                  </a:lnTo>
                  <a:lnTo>
                    <a:pt x="337" y="867"/>
                  </a:lnTo>
                  <a:lnTo>
                    <a:pt x="363" y="896"/>
                  </a:lnTo>
                  <a:lnTo>
                    <a:pt x="383" y="921"/>
                  </a:lnTo>
                  <a:lnTo>
                    <a:pt x="390" y="932"/>
                  </a:lnTo>
                  <a:lnTo>
                    <a:pt x="395" y="940"/>
                  </a:lnTo>
                  <a:lnTo>
                    <a:pt x="397" y="947"/>
                  </a:lnTo>
                  <a:lnTo>
                    <a:pt x="397" y="950"/>
                  </a:lnTo>
                  <a:close/>
                  <a:moveTo>
                    <a:pt x="586" y="1148"/>
                  </a:moveTo>
                  <a:lnTo>
                    <a:pt x="585" y="1148"/>
                  </a:lnTo>
                  <a:lnTo>
                    <a:pt x="583" y="1149"/>
                  </a:lnTo>
                  <a:lnTo>
                    <a:pt x="581" y="1148"/>
                  </a:lnTo>
                  <a:lnTo>
                    <a:pt x="578" y="1147"/>
                  </a:lnTo>
                  <a:lnTo>
                    <a:pt x="569" y="1141"/>
                  </a:lnTo>
                  <a:lnTo>
                    <a:pt x="559" y="1134"/>
                  </a:lnTo>
                  <a:lnTo>
                    <a:pt x="547" y="1125"/>
                  </a:lnTo>
                  <a:lnTo>
                    <a:pt x="535" y="1113"/>
                  </a:lnTo>
                  <a:lnTo>
                    <a:pt x="520" y="1099"/>
                  </a:lnTo>
                  <a:lnTo>
                    <a:pt x="506" y="1085"/>
                  </a:lnTo>
                  <a:lnTo>
                    <a:pt x="491" y="1069"/>
                  </a:lnTo>
                  <a:lnTo>
                    <a:pt x="478" y="1055"/>
                  </a:lnTo>
                  <a:lnTo>
                    <a:pt x="466" y="1041"/>
                  </a:lnTo>
                  <a:lnTo>
                    <a:pt x="457" y="1028"/>
                  </a:lnTo>
                  <a:lnTo>
                    <a:pt x="449" y="1017"/>
                  </a:lnTo>
                  <a:lnTo>
                    <a:pt x="444" y="1007"/>
                  </a:lnTo>
                  <a:lnTo>
                    <a:pt x="443" y="1004"/>
                  </a:lnTo>
                  <a:lnTo>
                    <a:pt x="442" y="1001"/>
                  </a:lnTo>
                  <a:lnTo>
                    <a:pt x="442" y="999"/>
                  </a:lnTo>
                  <a:lnTo>
                    <a:pt x="442" y="997"/>
                  </a:lnTo>
                  <a:lnTo>
                    <a:pt x="443" y="995"/>
                  </a:lnTo>
                  <a:lnTo>
                    <a:pt x="445" y="995"/>
                  </a:lnTo>
                  <a:lnTo>
                    <a:pt x="447" y="997"/>
                  </a:lnTo>
                  <a:lnTo>
                    <a:pt x="450" y="998"/>
                  </a:lnTo>
                  <a:lnTo>
                    <a:pt x="458" y="1003"/>
                  </a:lnTo>
                  <a:lnTo>
                    <a:pt x="469" y="1011"/>
                  </a:lnTo>
                  <a:lnTo>
                    <a:pt x="479" y="1019"/>
                  </a:lnTo>
                  <a:lnTo>
                    <a:pt x="492" y="1031"/>
                  </a:lnTo>
                  <a:lnTo>
                    <a:pt x="506" y="1045"/>
                  </a:lnTo>
                  <a:lnTo>
                    <a:pt x="522" y="1060"/>
                  </a:lnTo>
                  <a:lnTo>
                    <a:pt x="536" y="1075"/>
                  </a:lnTo>
                  <a:lnTo>
                    <a:pt x="549" y="1089"/>
                  </a:lnTo>
                  <a:lnTo>
                    <a:pt x="560" y="1103"/>
                  </a:lnTo>
                  <a:lnTo>
                    <a:pt x="570" y="1116"/>
                  </a:lnTo>
                  <a:lnTo>
                    <a:pt x="578" y="1127"/>
                  </a:lnTo>
                  <a:lnTo>
                    <a:pt x="583" y="1137"/>
                  </a:lnTo>
                  <a:lnTo>
                    <a:pt x="586" y="1143"/>
                  </a:lnTo>
                  <a:lnTo>
                    <a:pt x="586" y="1148"/>
                  </a:lnTo>
                  <a:close/>
                  <a:moveTo>
                    <a:pt x="90" y="485"/>
                  </a:moveTo>
                  <a:lnTo>
                    <a:pt x="111" y="511"/>
                  </a:lnTo>
                  <a:lnTo>
                    <a:pt x="129" y="534"/>
                  </a:lnTo>
                  <a:lnTo>
                    <a:pt x="135" y="542"/>
                  </a:lnTo>
                  <a:lnTo>
                    <a:pt x="139" y="550"/>
                  </a:lnTo>
                  <a:lnTo>
                    <a:pt x="142" y="556"/>
                  </a:lnTo>
                  <a:lnTo>
                    <a:pt x="140" y="559"/>
                  </a:lnTo>
                  <a:lnTo>
                    <a:pt x="140" y="559"/>
                  </a:lnTo>
                  <a:lnTo>
                    <a:pt x="138" y="561"/>
                  </a:lnTo>
                  <a:lnTo>
                    <a:pt x="136" y="559"/>
                  </a:lnTo>
                  <a:lnTo>
                    <a:pt x="134" y="558"/>
                  </a:lnTo>
                  <a:lnTo>
                    <a:pt x="128" y="554"/>
                  </a:lnTo>
                  <a:lnTo>
                    <a:pt x="119" y="549"/>
                  </a:lnTo>
                  <a:lnTo>
                    <a:pt x="99" y="530"/>
                  </a:lnTo>
                  <a:lnTo>
                    <a:pt x="76" y="507"/>
                  </a:lnTo>
                  <a:lnTo>
                    <a:pt x="54" y="482"/>
                  </a:lnTo>
                  <a:lnTo>
                    <a:pt x="37" y="459"/>
                  </a:lnTo>
                  <a:lnTo>
                    <a:pt x="31" y="449"/>
                  </a:lnTo>
                  <a:lnTo>
                    <a:pt x="27" y="442"/>
                  </a:lnTo>
                  <a:lnTo>
                    <a:pt x="25" y="436"/>
                  </a:lnTo>
                  <a:lnTo>
                    <a:pt x="25" y="433"/>
                  </a:lnTo>
                  <a:lnTo>
                    <a:pt x="26" y="432"/>
                  </a:lnTo>
                  <a:lnTo>
                    <a:pt x="27" y="432"/>
                  </a:lnTo>
                  <a:lnTo>
                    <a:pt x="29" y="432"/>
                  </a:lnTo>
                  <a:lnTo>
                    <a:pt x="33" y="433"/>
                  </a:lnTo>
                  <a:lnTo>
                    <a:pt x="39" y="438"/>
                  </a:lnTo>
                  <a:lnTo>
                    <a:pt x="47" y="444"/>
                  </a:lnTo>
                  <a:lnTo>
                    <a:pt x="66" y="461"/>
                  </a:lnTo>
                  <a:lnTo>
                    <a:pt x="90" y="485"/>
                  </a:lnTo>
                  <a:close/>
                  <a:moveTo>
                    <a:pt x="302" y="732"/>
                  </a:moveTo>
                  <a:lnTo>
                    <a:pt x="301" y="733"/>
                  </a:lnTo>
                  <a:lnTo>
                    <a:pt x="299" y="733"/>
                  </a:lnTo>
                  <a:lnTo>
                    <a:pt x="297" y="733"/>
                  </a:lnTo>
                  <a:lnTo>
                    <a:pt x="295" y="732"/>
                  </a:lnTo>
                  <a:lnTo>
                    <a:pt x="288" y="728"/>
                  </a:lnTo>
                  <a:lnTo>
                    <a:pt x="280" y="721"/>
                  </a:lnTo>
                  <a:lnTo>
                    <a:pt x="269" y="713"/>
                  </a:lnTo>
                  <a:lnTo>
                    <a:pt x="258" y="703"/>
                  </a:lnTo>
                  <a:lnTo>
                    <a:pt x="246" y="691"/>
                  </a:lnTo>
                  <a:lnTo>
                    <a:pt x="233" y="677"/>
                  </a:lnTo>
                  <a:lnTo>
                    <a:pt x="221" y="664"/>
                  </a:lnTo>
                  <a:lnTo>
                    <a:pt x="210" y="651"/>
                  </a:lnTo>
                  <a:lnTo>
                    <a:pt x="200" y="638"/>
                  </a:lnTo>
                  <a:lnTo>
                    <a:pt x="192" y="627"/>
                  </a:lnTo>
                  <a:lnTo>
                    <a:pt x="186" y="618"/>
                  </a:lnTo>
                  <a:lnTo>
                    <a:pt x="180" y="609"/>
                  </a:lnTo>
                  <a:lnTo>
                    <a:pt x="178" y="604"/>
                  </a:lnTo>
                  <a:lnTo>
                    <a:pt x="178" y="599"/>
                  </a:lnTo>
                  <a:lnTo>
                    <a:pt x="179" y="599"/>
                  </a:lnTo>
                  <a:lnTo>
                    <a:pt x="182" y="599"/>
                  </a:lnTo>
                  <a:lnTo>
                    <a:pt x="184" y="599"/>
                  </a:lnTo>
                  <a:lnTo>
                    <a:pt x="186" y="600"/>
                  </a:lnTo>
                  <a:lnTo>
                    <a:pt x="193" y="605"/>
                  </a:lnTo>
                  <a:lnTo>
                    <a:pt x="202" y="611"/>
                  </a:lnTo>
                  <a:lnTo>
                    <a:pt x="223" y="631"/>
                  </a:lnTo>
                  <a:lnTo>
                    <a:pt x="247" y="656"/>
                  </a:lnTo>
                  <a:lnTo>
                    <a:pt x="271" y="683"/>
                  </a:lnTo>
                  <a:lnTo>
                    <a:pt x="289" y="705"/>
                  </a:lnTo>
                  <a:lnTo>
                    <a:pt x="296" y="715"/>
                  </a:lnTo>
                  <a:lnTo>
                    <a:pt x="300" y="724"/>
                  </a:lnTo>
                  <a:lnTo>
                    <a:pt x="302" y="729"/>
                  </a:lnTo>
                  <a:lnTo>
                    <a:pt x="302" y="732"/>
                  </a:lnTo>
                  <a:close/>
                  <a:moveTo>
                    <a:pt x="473" y="913"/>
                  </a:moveTo>
                  <a:lnTo>
                    <a:pt x="472" y="915"/>
                  </a:lnTo>
                  <a:lnTo>
                    <a:pt x="470" y="915"/>
                  </a:lnTo>
                  <a:lnTo>
                    <a:pt x="468" y="913"/>
                  </a:lnTo>
                  <a:lnTo>
                    <a:pt x="465" y="912"/>
                  </a:lnTo>
                  <a:lnTo>
                    <a:pt x="458" y="908"/>
                  </a:lnTo>
                  <a:lnTo>
                    <a:pt x="448" y="902"/>
                  </a:lnTo>
                  <a:lnTo>
                    <a:pt x="438" y="893"/>
                  </a:lnTo>
                  <a:lnTo>
                    <a:pt x="427" y="882"/>
                  </a:lnTo>
                  <a:lnTo>
                    <a:pt x="414" y="870"/>
                  </a:lnTo>
                  <a:lnTo>
                    <a:pt x="401" y="856"/>
                  </a:lnTo>
                  <a:lnTo>
                    <a:pt x="388" y="842"/>
                  </a:lnTo>
                  <a:lnTo>
                    <a:pt x="376" y="829"/>
                  </a:lnTo>
                  <a:lnTo>
                    <a:pt x="365" y="816"/>
                  </a:lnTo>
                  <a:lnTo>
                    <a:pt x="356" y="804"/>
                  </a:lnTo>
                  <a:lnTo>
                    <a:pt x="349" y="794"/>
                  </a:lnTo>
                  <a:lnTo>
                    <a:pt x="345" y="785"/>
                  </a:lnTo>
                  <a:lnTo>
                    <a:pt x="342" y="779"/>
                  </a:lnTo>
                  <a:lnTo>
                    <a:pt x="342" y="775"/>
                  </a:lnTo>
                  <a:lnTo>
                    <a:pt x="343" y="774"/>
                  </a:lnTo>
                  <a:lnTo>
                    <a:pt x="345" y="774"/>
                  </a:lnTo>
                  <a:lnTo>
                    <a:pt x="348" y="775"/>
                  </a:lnTo>
                  <a:lnTo>
                    <a:pt x="350" y="776"/>
                  </a:lnTo>
                  <a:lnTo>
                    <a:pt x="357" y="781"/>
                  </a:lnTo>
                  <a:lnTo>
                    <a:pt x="366" y="787"/>
                  </a:lnTo>
                  <a:lnTo>
                    <a:pt x="377" y="796"/>
                  </a:lnTo>
                  <a:lnTo>
                    <a:pt x="389" y="807"/>
                  </a:lnTo>
                  <a:lnTo>
                    <a:pt x="402" y="818"/>
                  </a:lnTo>
                  <a:lnTo>
                    <a:pt x="415" y="833"/>
                  </a:lnTo>
                  <a:lnTo>
                    <a:pt x="440" y="861"/>
                  </a:lnTo>
                  <a:lnTo>
                    <a:pt x="459" y="885"/>
                  </a:lnTo>
                  <a:lnTo>
                    <a:pt x="465" y="895"/>
                  </a:lnTo>
                  <a:lnTo>
                    <a:pt x="471" y="904"/>
                  </a:lnTo>
                  <a:lnTo>
                    <a:pt x="473" y="909"/>
                  </a:lnTo>
                  <a:lnTo>
                    <a:pt x="473" y="913"/>
                  </a:lnTo>
                  <a:close/>
                  <a:moveTo>
                    <a:pt x="654" y="1102"/>
                  </a:moveTo>
                  <a:lnTo>
                    <a:pt x="652" y="1102"/>
                  </a:lnTo>
                  <a:lnTo>
                    <a:pt x="651" y="1103"/>
                  </a:lnTo>
                  <a:lnTo>
                    <a:pt x="648" y="1102"/>
                  </a:lnTo>
                  <a:lnTo>
                    <a:pt x="646" y="1101"/>
                  </a:lnTo>
                  <a:lnTo>
                    <a:pt x="637" y="1097"/>
                  </a:lnTo>
                  <a:lnTo>
                    <a:pt x="628" y="1089"/>
                  </a:lnTo>
                  <a:lnTo>
                    <a:pt x="617" y="1081"/>
                  </a:lnTo>
                  <a:lnTo>
                    <a:pt x="605" y="1069"/>
                  </a:lnTo>
                  <a:lnTo>
                    <a:pt x="591" y="1057"/>
                  </a:lnTo>
                  <a:lnTo>
                    <a:pt x="577" y="1042"/>
                  </a:lnTo>
                  <a:lnTo>
                    <a:pt x="563" y="1028"/>
                  </a:lnTo>
                  <a:lnTo>
                    <a:pt x="551" y="1013"/>
                  </a:lnTo>
                  <a:lnTo>
                    <a:pt x="539" y="1000"/>
                  </a:lnTo>
                  <a:lnTo>
                    <a:pt x="530" y="988"/>
                  </a:lnTo>
                  <a:lnTo>
                    <a:pt x="523" y="977"/>
                  </a:lnTo>
                  <a:lnTo>
                    <a:pt x="517" y="969"/>
                  </a:lnTo>
                  <a:lnTo>
                    <a:pt x="515" y="962"/>
                  </a:lnTo>
                  <a:lnTo>
                    <a:pt x="515" y="958"/>
                  </a:lnTo>
                  <a:lnTo>
                    <a:pt x="516" y="957"/>
                  </a:lnTo>
                  <a:lnTo>
                    <a:pt x="518" y="957"/>
                  </a:lnTo>
                  <a:lnTo>
                    <a:pt x="520" y="957"/>
                  </a:lnTo>
                  <a:lnTo>
                    <a:pt x="524" y="959"/>
                  </a:lnTo>
                  <a:lnTo>
                    <a:pt x="531" y="963"/>
                  </a:lnTo>
                  <a:lnTo>
                    <a:pt x="541" y="970"/>
                  </a:lnTo>
                  <a:lnTo>
                    <a:pt x="552" y="979"/>
                  </a:lnTo>
                  <a:lnTo>
                    <a:pt x="565" y="990"/>
                  </a:lnTo>
                  <a:lnTo>
                    <a:pt x="578" y="1003"/>
                  </a:lnTo>
                  <a:lnTo>
                    <a:pt x="593" y="1017"/>
                  </a:lnTo>
                  <a:lnTo>
                    <a:pt x="606" y="1032"/>
                  </a:lnTo>
                  <a:lnTo>
                    <a:pt x="619" y="1046"/>
                  </a:lnTo>
                  <a:lnTo>
                    <a:pt x="629" y="1060"/>
                  </a:lnTo>
                  <a:lnTo>
                    <a:pt x="639" y="1072"/>
                  </a:lnTo>
                  <a:lnTo>
                    <a:pt x="647" y="1083"/>
                  </a:lnTo>
                  <a:lnTo>
                    <a:pt x="651" y="1092"/>
                  </a:lnTo>
                  <a:lnTo>
                    <a:pt x="654" y="1098"/>
                  </a:lnTo>
                  <a:lnTo>
                    <a:pt x="654" y="1102"/>
                  </a:lnTo>
                  <a:close/>
                  <a:moveTo>
                    <a:pt x="190" y="470"/>
                  </a:moveTo>
                  <a:lnTo>
                    <a:pt x="211" y="495"/>
                  </a:lnTo>
                  <a:lnTo>
                    <a:pt x="228" y="516"/>
                  </a:lnTo>
                  <a:lnTo>
                    <a:pt x="233" y="525"/>
                  </a:lnTo>
                  <a:lnTo>
                    <a:pt x="238" y="533"/>
                  </a:lnTo>
                  <a:lnTo>
                    <a:pt x="240" y="538"/>
                  </a:lnTo>
                  <a:lnTo>
                    <a:pt x="240" y="541"/>
                  </a:lnTo>
                  <a:lnTo>
                    <a:pt x="239" y="542"/>
                  </a:lnTo>
                  <a:lnTo>
                    <a:pt x="237" y="542"/>
                  </a:lnTo>
                  <a:lnTo>
                    <a:pt x="234" y="542"/>
                  </a:lnTo>
                  <a:lnTo>
                    <a:pt x="232" y="541"/>
                  </a:lnTo>
                  <a:lnTo>
                    <a:pt x="226" y="537"/>
                  </a:lnTo>
                  <a:lnTo>
                    <a:pt x="218" y="531"/>
                  </a:lnTo>
                  <a:lnTo>
                    <a:pt x="199" y="514"/>
                  </a:lnTo>
                  <a:lnTo>
                    <a:pt x="177" y="491"/>
                  </a:lnTo>
                  <a:lnTo>
                    <a:pt x="156" y="467"/>
                  </a:lnTo>
                  <a:lnTo>
                    <a:pt x="138" y="445"/>
                  </a:lnTo>
                  <a:lnTo>
                    <a:pt x="133" y="435"/>
                  </a:lnTo>
                  <a:lnTo>
                    <a:pt x="129" y="428"/>
                  </a:lnTo>
                  <a:lnTo>
                    <a:pt x="126" y="422"/>
                  </a:lnTo>
                  <a:lnTo>
                    <a:pt x="126" y="419"/>
                  </a:lnTo>
                  <a:lnTo>
                    <a:pt x="130" y="418"/>
                  </a:lnTo>
                  <a:lnTo>
                    <a:pt x="134" y="420"/>
                  </a:lnTo>
                  <a:lnTo>
                    <a:pt x="140" y="424"/>
                  </a:lnTo>
                  <a:lnTo>
                    <a:pt x="148" y="430"/>
                  </a:lnTo>
                  <a:lnTo>
                    <a:pt x="167" y="447"/>
                  </a:lnTo>
                  <a:lnTo>
                    <a:pt x="190" y="470"/>
                  </a:lnTo>
                  <a:close/>
                  <a:moveTo>
                    <a:pt x="394" y="707"/>
                  </a:moveTo>
                  <a:lnTo>
                    <a:pt x="393" y="708"/>
                  </a:lnTo>
                  <a:lnTo>
                    <a:pt x="391" y="708"/>
                  </a:lnTo>
                  <a:lnTo>
                    <a:pt x="390" y="707"/>
                  </a:lnTo>
                  <a:lnTo>
                    <a:pt x="387" y="706"/>
                  </a:lnTo>
                  <a:lnTo>
                    <a:pt x="380" y="703"/>
                  </a:lnTo>
                  <a:lnTo>
                    <a:pt x="371" y="697"/>
                  </a:lnTo>
                  <a:lnTo>
                    <a:pt x="362" y="689"/>
                  </a:lnTo>
                  <a:lnTo>
                    <a:pt x="351" y="679"/>
                  </a:lnTo>
                  <a:lnTo>
                    <a:pt x="340" y="668"/>
                  </a:lnTo>
                  <a:lnTo>
                    <a:pt x="328" y="656"/>
                  </a:lnTo>
                  <a:lnTo>
                    <a:pt x="306" y="630"/>
                  </a:lnTo>
                  <a:lnTo>
                    <a:pt x="288" y="607"/>
                  </a:lnTo>
                  <a:lnTo>
                    <a:pt x="282" y="598"/>
                  </a:lnTo>
                  <a:lnTo>
                    <a:pt x="278" y="590"/>
                  </a:lnTo>
                  <a:lnTo>
                    <a:pt x="275" y="584"/>
                  </a:lnTo>
                  <a:lnTo>
                    <a:pt x="277" y="581"/>
                  </a:lnTo>
                  <a:lnTo>
                    <a:pt x="277" y="580"/>
                  </a:lnTo>
                  <a:lnTo>
                    <a:pt x="279" y="580"/>
                  </a:lnTo>
                  <a:lnTo>
                    <a:pt x="281" y="580"/>
                  </a:lnTo>
                  <a:lnTo>
                    <a:pt x="283" y="581"/>
                  </a:lnTo>
                  <a:lnTo>
                    <a:pt x="289" y="585"/>
                  </a:lnTo>
                  <a:lnTo>
                    <a:pt x="298" y="592"/>
                  </a:lnTo>
                  <a:lnTo>
                    <a:pt x="319" y="609"/>
                  </a:lnTo>
                  <a:lnTo>
                    <a:pt x="342" y="633"/>
                  </a:lnTo>
                  <a:lnTo>
                    <a:pt x="364" y="659"/>
                  </a:lnTo>
                  <a:lnTo>
                    <a:pt x="381" y="680"/>
                  </a:lnTo>
                  <a:lnTo>
                    <a:pt x="388" y="690"/>
                  </a:lnTo>
                  <a:lnTo>
                    <a:pt x="392" y="698"/>
                  </a:lnTo>
                  <a:lnTo>
                    <a:pt x="394" y="704"/>
                  </a:lnTo>
                  <a:lnTo>
                    <a:pt x="394" y="707"/>
                  </a:lnTo>
                  <a:close/>
                  <a:moveTo>
                    <a:pt x="558" y="880"/>
                  </a:moveTo>
                  <a:lnTo>
                    <a:pt x="557" y="881"/>
                  </a:lnTo>
                  <a:lnTo>
                    <a:pt x="555" y="881"/>
                  </a:lnTo>
                  <a:lnTo>
                    <a:pt x="553" y="881"/>
                  </a:lnTo>
                  <a:lnTo>
                    <a:pt x="551" y="880"/>
                  </a:lnTo>
                  <a:lnTo>
                    <a:pt x="543" y="876"/>
                  </a:lnTo>
                  <a:lnTo>
                    <a:pt x="535" y="869"/>
                  </a:lnTo>
                  <a:lnTo>
                    <a:pt x="525" y="862"/>
                  </a:lnTo>
                  <a:lnTo>
                    <a:pt x="513" y="851"/>
                  </a:lnTo>
                  <a:lnTo>
                    <a:pt x="501" y="839"/>
                  </a:lnTo>
                  <a:lnTo>
                    <a:pt x="488" y="826"/>
                  </a:lnTo>
                  <a:lnTo>
                    <a:pt x="475" y="812"/>
                  </a:lnTo>
                  <a:lnTo>
                    <a:pt x="464" y="799"/>
                  </a:lnTo>
                  <a:lnTo>
                    <a:pt x="454" y="787"/>
                  </a:lnTo>
                  <a:lnTo>
                    <a:pt x="446" y="775"/>
                  </a:lnTo>
                  <a:lnTo>
                    <a:pt x="440" y="766"/>
                  </a:lnTo>
                  <a:lnTo>
                    <a:pt x="434" y="758"/>
                  </a:lnTo>
                  <a:lnTo>
                    <a:pt x="432" y="752"/>
                  </a:lnTo>
                  <a:lnTo>
                    <a:pt x="432" y="747"/>
                  </a:lnTo>
                  <a:lnTo>
                    <a:pt x="433" y="747"/>
                  </a:lnTo>
                  <a:lnTo>
                    <a:pt x="435" y="747"/>
                  </a:lnTo>
                  <a:lnTo>
                    <a:pt x="437" y="747"/>
                  </a:lnTo>
                  <a:lnTo>
                    <a:pt x="441" y="748"/>
                  </a:lnTo>
                  <a:lnTo>
                    <a:pt x="447" y="753"/>
                  </a:lnTo>
                  <a:lnTo>
                    <a:pt x="456" y="759"/>
                  </a:lnTo>
                  <a:lnTo>
                    <a:pt x="477" y="777"/>
                  </a:lnTo>
                  <a:lnTo>
                    <a:pt x="502" y="802"/>
                  </a:lnTo>
                  <a:lnTo>
                    <a:pt x="527" y="829"/>
                  </a:lnTo>
                  <a:lnTo>
                    <a:pt x="545" y="853"/>
                  </a:lnTo>
                  <a:lnTo>
                    <a:pt x="552" y="863"/>
                  </a:lnTo>
                  <a:lnTo>
                    <a:pt x="556" y="870"/>
                  </a:lnTo>
                  <a:lnTo>
                    <a:pt x="558" y="877"/>
                  </a:lnTo>
                  <a:lnTo>
                    <a:pt x="558" y="880"/>
                  </a:lnTo>
                  <a:close/>
                  <a:moveTo>
                    <a:pt x="149" y="329"/>
                  </a:moveTo>
                  <a:lnTo>
                    <a:pt x="130" y="306"/>
                  </a:lnTo>
                  <a:lnTo>
                    <a:pt x="115" y="286"/>
                  </a:lnTo>
                  <a:lnTo>
                    <a:pt x="109" y="278"/>
                  </a:lnTo>
                  <a:lnTo>
                    <a:pt x="106" y="271"/>
                  </a:lnTo>
                  <a:lnTo>
                    <a:pt x="104" y="266"/>
                  </a:lnTo>
                  <a:lnTo>
                    <a:pt x="105" y="263"/>
                  </a:lnTo>
                  <a:lnTo>
                    <a:pt x="107" y="262"/>
                  </a:lnTo>
                  <a:lnTo>
                    <a:pt x="110" y="264"/>
                  </a:lnTo>
                  <a:lnTo>
                    <a:pt x="117" y="267"/>
                  </a:lnTo>
                  <a:lnTo>
                    <a:pt x="123" y="272"/>
                  </a:lnTo>
                  <a:lnTo>
                    <a:pt x="142" y="288"/>
                  </a:lnTo>
                  <a:lnTo>
                    <a:pt x="162" y="308"/>
                  </a:lnTo>
                  <a:lnTo>
                    <a:pt x="180" y="331"/>
                  </a:lnTo>
                  <a:lnTo>
                    <a:pt x="196" y="351"/>
                  </a:lnTo>
                  <a:lnTo>
                    <a:pt x="201" y="360"/>
                  </a:lnTo>
                  <a:lnTo>
                    <a:pt x="204" y="366"/>
                  </a:lnTo>
                  <a:lnTo>
                    <a:pt x="206" y="372"/>
                  </a:lnTo>
                  <a:lnTo>
                    <a:pt x="206" y="375"/>
                  </a:lnTo>
                  <a:lnTo>
                    <a:pt x="205" y="375"/>
                  </a:lnTo>
                  <a:lnTo>
                    <a:pt x="204" y="375"/>
                  </a:lnTo>
                  <a:lnTo>
                    <a:pt x="202" y="375"/>
                  </a:lnTo>
                  <a:lnTo>
                    <a:pt x="200" y="374"/>
                  </a:lnTo>
                  <a:lnTo>
                    <a:pt x="194" y="371"/>
                  </a:lnTo>
                  <a:lnTo>
                    <a:pt x="187" y="365"/>
                  </a:lnTo>
                  <a:lnTo>
                    <a:pt x="170" y="350"/>
                  </a:lnTo>
                  <a:lnTo>
                    <a:pt x="149" y="329"/>
                  </a:lnTo>
                  <a:close/>
                  <a:moveTo>
                    <a:pt x="239" y="409"/>
                  </a:moveTo>
                  <a:lnTo>
                    <a:pt x="240" y="409"/>
                  </a:lnTo>
                  <a:lnTo>
                    <a:pt x="241" y="408"/>
                  </a:lnTo>
                  <a:lnTo>
                    <a:pt x="243" y="409"/>
                  </a:lnTo>
                  <a:lnTo>
                    <a:pt x="245" y="411"/>
                  </a:lnTo>
                  <a:lnTo>
                    <a:pt x="252" y="414"/>
                  </a:lnTo>
                  <a:lnTo>
                    <a:pt x="259" y="419"/>
                  </a:lnTo>
                  <a:lnTo>
                    <a:pt x="278" y="435"/>
                  </a:lnTo>
                  <a:lnTo>
                    <a:pt x="299" y="458"/>
                  </a:lnTo>
                  <a:lnTo>
                    <a:pt x="320" y="481"/>
                  </a:lnTo>
                  <a:lnTo>
                    <a:pt x="336" y="502"/>
                  </a:lnTo>
                  <a:lnTo>
                    <a:pt x="341" y="511"/>
                  </a:lnTo>
                  <a:lnTo>
                    <a:pt x="346" y="517"/>
                  </a:lnTo>
                  <a:lnTo>
                    <a:pt x="347" y="523"/>
                  </a:lnTo>
                  <a:lnTo>
                    <a:pt x="347" y="526"/>
                  </a:lnTo>
                  <a:lnTo>
                    <a:pt x="346" y="527"/>
                  </a:lnTo>
                  <a:lnTo>
                    <a:pt x="345" y="527"/>
                  </a:lnTo>
                  <a:lnTo>
                    <a:pt x="342" y="527"/>
                  </a:lnTo>
                  <a:lnTo>
                    <a:pt x="340" y="526"/>
                  </a:lnTo>
                  <a:lnTo>
                    <a:pt x="334" y="523"/>
                  </a:lnTo>
                  <a:lnTo>
                    <a:pt x="326" y="517"/>
                  </a:lnTo>
                  <a:lnTo>
                    <a:pt x="308" y="501"/>
                  </a:lnTo>
                  <a:lnTo>
                    <a:pt x="286" y="479"/>
                  </a:lnTo>
                  <a:lnTo>
                    <a:pt x="266" y="456"/>
                  </a:lnTo>
                  <a:lnTo>
                    <a:pt x="250" y="434"/>
                  </a:lnTo>
                  <a:lnTo>
                    <a:pt x="244" y="426"/>
                  </a:lnTo>
                  <a:lnTo>
                    <a:pt x="241" y="419"/>
                  </a:lnTo>
                  <a:lnTo>
                    <a:pt x="239" y="414"/>
                  </a:lnTo>
                  <a:lnTo>
                    <a:pt x="239" y="409"/>
                  </a:lnTo>
                  <a:close/>
                  <a:moveTo>
                    <a:pt x="496" y="686"/>
                  </a:moveTo>
                  <a:lnTo>
                    <a:pt x="495" y="687"/>
                  </a:lnTo>
                  <a:lnTo>
                    <a:pt x="493" y="687"/>
                  </a:lnTo>
                  <a:lnTo>
                    <a:pt x="491" y="686"/>
                  </a:lnTo>
                  <a:lnTo>
                    <a:pt x="488" y="685"/>
                  </a:lnTo>
                  <a:lnTo>
                    <a:pt x="482" y="681"/>
                  </a:lnTo>
                  <a:lnTo>
                    <a:pt x="474" y="676"/>
                  </a:lnTo>
                  <a:lnTo>
                    <a:pt x="464" y="668"/>
                  </a:lnTo>
                  <a:lnTo>
                    <a:pt x="455" y="659"/>
                  </a:lnTo>
                  <a:lnTo>
                    <a:pt x="443" y="648"/>
                  </a:lnTo>
                  <a:lnTo>
                    <a:pt x="432" y="636"/>
                  </a:lnTo>
                  <a:lnTo>
                    <a:pt x="410" y="611"/>
                  </a:lnTo>
                  <a:lnTo>
                    <a:pt x="393" y="590"/>
                  </a:lnTo>
                  <a:lnTo>
                    <a:pt x="388" y="580"/>
                  </a:lnTo>
                  <a:lnTo>
                    <a:pt x="383" y="572"/>
                  </a:lnTo>
                  <a:lnTo>
                    <a:pt x="381" y="567"/>
                  </a:lnTo>
                  <a:lnTo>
                    <a:pt x="381" y="564"/>
                  </a:lnTo>
                  <a:lnTo>
                    <a:pt x="382" y="563"/>
                  </a:lnTo>
                  <a:lnTo>
                    <a:pt x="384" y="563"/>
                  </a:lnTo>
                  <a:lnTo>
                    <a:pt x="386" y="563"/>
                  </a:lnTo>
                  <a:lnTo>
                    <a:pt x="389" y="564"/>
                  </a:lnTo>
                  <a:lnTo>
                    <a:pt x="395" y="568"/>
                  </a:lnTo>
                  <a:lnTo>
                    <a:pt x="403" y="574"/>
                  </a:lnTo>
                  <a:lnTo>
                    <a:pt x="423" y="591"/>
                  </a:lnTo>
                  <a:lnTo>
                    <a:pt x="446" y="613"/>
                  </a:lnTo>
                  <a:lnTo>
                    <a:pt x="468" y="638"/>
                  </a:lnTo>
                  <a:lnTo>
                    <a:pt x="484" y="660"/>
                  </a:lnTo>
                  <a:lnTo>
                    <a:pt x="490" y="668"/>
                  </a:lnTo>
                  <a:lnTo>
                    <a:pt x="493" y="676"/>
                  </a:lnTo>
                  <a:lnTo>
                    <a:pt x="496" y="683"/>
                  </a:lnTo>
                  <a:lnTo>
                    <a:pt x="496" y="686"/>
                  </a:lnTo>
                  <a:close/>
                  <a:moveTo>
                    <a:pt x="653" y="851"/>
                  </a:moveTo>
                  <a:lnTo>
                    <a:pt x="652" y="852"/>
                  </a:lnTo>
                  <a:lnTo>
                    <a:pt x="650" y="852"/>
                  </a:lnTo>
                  <a:lnTo>
                    <a:pt x="648" y="852"/>
                  </a:lnTo>
                  <a:lnTo>
                    <a:pt x="646" y="851"/>
                  </a:lnTo>
                  <a:lnTo>
                    <a:pt x="639" y="847"/>
                  </a:lnTo>
                  <a:lnTo>
                    <a:pt x="631" y="841"/>
                  </a:lnTo>
                  <a:lnTo>
                    <a:pt x="621" y="834"/>
                  </a:lnTo>
                  <a:lnTo>
                    <a:pt x="610" y="824"/>
                  </a:lnTo>
                  <a:lnTo>
                    <a:pt x="598" y="812"/>
                  </a:lnTo>
                  <a:lnTo>
                    <a:pt x="585" y="800"/>
                  </a:lnTo>
                  <a:lnTo>
                    <a:pt x="573" y="787"/>
                  </a:lnTo>
                  <a:lnTo>
                    <a:pt x="563" y="774"/>
                  </a:lnTo>
                  <a:lnTo>
                    <a:pt x="553" y="762"/>
                  </a:lnTo>
                  <a:lnTo>
                    <a:pt x="545" y="752"/>
                  </a:lnTo>
                  <a:lnTo>
                    <a:pt x="539" y="742"/>
                  </a:lnTo>
                  <a:lnTo>
                    <a:pt x="535" y="734"/>
                  </a:lnTo>
                  <a:lnTo>
                    <a:pt x="532" y="729"/>
                  </a:lnTo>
                  <a:lnTo>
                    <a:pt x="533" y="725"/>
                  </a:lnTo>
                  <a:lnTo>
                    <a:pt x="533" y="724"/>
                  </a:lnTo>
                  <a:lnTo>
                    <a:pt x="536" y="724"/>
                  </a:lnTo>
                  <a:lnTo>
                    <a:pt x="538" y="725"/>
                  </a:lnTo>
                  <a:lnTo>
                    <a:pt x="541" y="725"/>
                  </a:lnTo>
                  <a:lnTo>
                    <a:pt x="547" y="729"/>
                  </a:lnTo>
                  <a:lnTo>
                    <a:pt x="556" y="735"/>
                  </a:lnTo>
                  <a:lnTo>
                    <a:pt x="577" y="753"/>
                  </a:lnTo>
                  <a:lnTo>
                    <a:pt x="600" y="776"/>
                  </a:lnTo>
                  <a:lnTo>
                    <a:pt x="623" y="802"/>
                  </a:lnTo>
                  <a:lnTo>
                    <a:pt x="640" y="824"/>
                  </a:lnTo>
                  <a:lnTo>
                    <a:pt x="647" y="834"/>
                  </a:lnTo>
                  <a:lnTo>
                    <a:pt x="651" y="842"/>
                  </a:lnTo>
                  <a:lnTo>
                    <a:pt x="653" y="848"/>
                  </a:lnTo>
                  <a:lnTo>
                    <a:pt x="653" y="851"/>
                  </a:lnTo>
                  <a:close/>
                  <a:moveTo>
                    <a:pt x="148" y="188"/>
                  </a:moveTo>
                  <a:lnTo>
                    <a:pt x="131" y="168"/>
                  </a:lnTo>
                  <a:lnTo>
                    <a:pt x="117" y="149"/>
                  </a:lnTo>
                  <a:lnTo>
                    <a:pt x="112" y="142"/>
                  </a:lnTo>
                  <a:lnTo>
                    <a:pt x="109" y="135"/>
                  </a:lnTo>
                  <a:lnTo>
                    <a:pt x="107" y="130"/>
                  </a:lnTo>
                  <a:lnTo>
                    <a:pt x="108" y="128"/>
                  </a:lnTo>
                  <a:lnTo>
                    <a:pt x="110" y="127"/>
                  </a:lnTo>
                  <a:lnTo>
                    <a:pt x="113" y="128"/>
                  </a:lnTo>
                  <a:lnTo>
                    <a:pt x="119" y="131"/>
                  </a:lnTo>
                  <a:lnTo>
                    <a:pt x="125" y="135"/>
                  </a:lnTo>
                  <a:lnTo>
                    <a:pt x="142" y="149"/>
                  </a:lnTo>
                  <a:lnTo>
                    <a:pt x="160" y="169"/>
                  </a:lnTo>
                  <a:lnTo>
                    <a:pt x="177" y="189"/>
                  </a:lnTo>
                  <a:lnTo>
                    <a:pt x="191" y="208"/>
                  </a:lnTo>
                  <a:lnTo>
                    <a:pt x="196" y="215"/>
                  </a:lnTo>
                  <a:lnTo>
                    <a:pt x="199" y="222"/>
                  </a:lnTo>
                  <a:lnTo>
                    <a:pt x="201" y="226"/>
                  </a:lnTo>
                  <a:lnTo>
                    <a:pt x="200" y="229"/>
                  </a:lnTo>
                  <a:lnTo>
                    <a:pt x="198" y="230"/>
                  </a:lnTo>
                  <a:lnTo>
                    <a:pt x="194" y="229"/>
                  </a:lnTo>
                  <a:lnTo>
                    <a:pt x="189" y="226"/>
                  </a:lnTo>
                  <a:lnTo>
                    <a:pt x="183" y="222"/>
                  </a:lnTo>
                  <a:lnTo>
                    <a:pt x="166" y="208"/>
                  </a:lnTo>
                  <a:lnTo>
                    <a:pt x="148" y="188"/>
                  </a:lnTo>
                  <a:close/>
                  <a:moveTo>
                    <a:pt x="328" y="370"/>
                  </a:moveTo>
                  <a:lnTo>
                    <a:pt x="326" y="371"/>
                  </a:lnTo>
                  <a:lnTo>
                    <a:pt x="322" y="368"/>
                  </a:lnTo>
                  <a:lnTo>
                    <a:pt x="316" y="365"/>
                  </a:lnTo>
                  <a:lnTo>
                    <a:pt x="310" y="361"/>
                  </a:lnTo>
                  <a:lnTo>
                    <a:pt x="293" y="346"/>
                  </a:lnTo>
                  <a:lnTo>
                    <a:pt x="273" y="326"/>
                  </a:lnTo>
                  <a:lnTo>
                    <a:pt x="255" y="305"/>
                  </a:lnTo>
                  <a:lnTo>
                    <a:pt x="240" y="285"/>
                  </a:lnTo>
                  <a:lnTo>
                    <a:pt x="235" y="277"/>
                  </a:lnTo>
                  <a:lnTo>
                    <a:pt x="232" y="270"/>
                  </a:lnTo>
                  <a:lnTo>
                    <a:pt x="230" y="266"/>
                  </a:lnTo>
                  <a:lnTo>
                    <a:pt x="230" y="263"/>
                  </a:lnTo>
                  <a:lnTo>
                    <a:pt x="232" y="262"/>
                  </a:lnTo>
                  <a:lnTo>
                    <a:pt x="237" y="263"/>
                  </a:lnTo>
                  <a:lnTo>
                    <a:pt x="242" y="266"/>
                  </a:lnTo>
                  <a:lnTo>
                    <a:pt x="250" y="271"/>
                  </a:lnTo>
                  <a:lnTo>
                    <a:pt x="267" y="285"/>
                  </a:lnTo>
                  <a:lnTo>
                    <a:pt x="286" y="306"/>
                  </a:lnTo>
                  <a:lnTo>
                    <a:pt x="305" y="327"/>
                  </a:lnTo>
                  <a:lnTo>
                    <a:pt x="319" y="346"/>
                  </a:lnTo>
                  <a:lnTo>
                    <a:pt x="324" y="354"/>
                  </a:lnTo>
                  <a:lnTo>
                    <a:pt x="327" y="361"/>
                  </a:lnTo>
                  <a:lnTo>
                    <a:pt x="328" y="366"/>
                  </a:lnTo>
                  <a:lnTo>
                    <a:pt x="328" y="370"/>
                  </a:lnTo>
                  <a:close/>
                  <a:moveTo>
                    <a:pt x="360" y="403"/>
                  </a:moveTo>
                  <a:lnTo>
                    <a:pt x="362" y="402"/>
                  </a:lnTo>
                  <a:lnTo>
                    <a:pt x="366" y="403"/>
                  </a:lnTo>
                  <a:lnTo>
                    <a:pt x="373" y="406"/>
                  </a:lnTo>
                  <a:lnTo>
                    <a:pt x="380" y="412"/>
                  </a:lnTo>
                  <a:lnTo>
                    <a:pt x="397" y="428"/>
                  </a:lnTo>
                  <a:lnTo>
                    <a:pt x="419" y="448"/>
                  </a:lnTo>
                  <a:lnTo>
                    <a:pt x="438" y="471"/>
                  </a:lnTo>
                  <a:lnTo>
                    <a:pt x="454" y="490"/>
                  </a:lnTo>
                  <a:lnTo>
                    <a:pt x="459" y="499"/>
                  </a:lnTo>
                  <a:lnTo>
                    <a:pt x="462" y="507"/>
                  </a:lnTo>
                  <a:lnTo>
                    <a:pt x="464" y="512"/>
                  </a:lnTo>
                  <a:lnTo>
                    <a:pt x="463" y="514"/>
                  </a:lnTo>
                  <a:lnTo>
                    <a:pt x="463" y="515"/>
                  </a:lnTo>
                  <a:lnTo>
                    <a:pt x="461" y="516"/>
                  </a:lnTo>
                  <a:lnTo>
                    <a:pt x="459" y="515"/>
                  </a:lnTo>
                  <a:lnTo>
                    <a:pt x="457" y="515"/>
                  </a:lnTo>
                  <a:lnTo>
                    <a:pt x="451" y="511"/>
                  </a:lnTo>
                  <a:lnTo>
                    <a:pt x="444" y="507"/>
                  </a:lnTo>
                  <a:lnTo>
                    <a:pt x="425" y="490"/>
                  </a:lnTo>
                  <a:lnTo>
                    <a:pt x="405" y="470"/>
                  </a:lnTo>
                  <a:lnTo>
                    <a:pt x="386" y="447"/>
                  </a:lnTo>
                  <a:lnTo>
                    <a:pt x="370" y="427"/>
                  </a:lnTo>
                  <a:lnTo>
                    <a:pt x="365" y="419"/>
                  </a:lnTo>
                  <a:lnTo>
                    <a:pt x="362" y="412"/>
                  </a:lnTo>
                  <a:lnTo>
                    <a:pt x="360" y="406"/>
                  </a:lnTo>
                  <a:lnTo>
                    <a:pt x="360" y="403"/>
                  </a:lnTo>
                  <a:close/>
                  <a:moveTo>
                    <a:pt x="544" y="620"/>
                  </a:moveTo>
                  <a:lnTo>
                    <a:pt x="524" y="596"/>
                  </a:lnTo>
                  <a:lnTo>
                    <a:pt x="508" y="576"/>
                  </a:lnTo>
                  <a:lnTo>
                    <a:pt x="502" y="567"/>
                  </a:lnTo>
                  <a:lnTo>
                    <a:pt x="499" y="559"/>
                  </a:lnTo>
                  <a:lnTo>
                    <a:pt x="497" y="554"/>
                  </a:lnTo>
                  <a:lnTo>
                    <a:pt x="497" y="550"/>
                  </a:lnTo>
                  <a:lnTo>
                    <a:pt x="498" y="550"/>
                  </a:lnTo>
                  <a:lnTo>
                    <a:pt x="499" y="549"/>
                  </a:lnTo>
                  <a:lnTo>
                    <a:pt x="501" y="550"/>
                  </a:lnTo>
                  <a:lnTo>
                    <a:pt x="504" y="551"/>
                  </a:lnTo>
                  <a:lnTo>
                    <a:pt x="510" y="554"/>
                  </a:lnTo>
                  <a:lnTo>
                    <a:pt x="518" y="559"/>
                  </a:lnTo>
                  <a:lnTo>
                    <a:pt x="537" y="576"/>
                  </a:lnTo>
                  <a:lnTo>
                    <a:pt x="558" y="597"/>
                  </a:lnTo>
                  <a:lnTo>
                    <a:pt x="580" y="621"/>
                  </a:lnTo>
                  <a:lnTo>
                    <a:pt x="595" y="642"/>
                  </a:lnTo>
                  <a:lnTo>
                    <a:pt x="601" y="650"/>
                  </a:lnTo>
                  <a:lnTo>
                    <a:pt x="605" y="658"/>
                  </a:lnTo>
                  <a:lnTo>
                    <a:pt x="607" y="663"/>
                  </a:lnTo>
                  <a:lnTo>
                    <a:pt x="607" y="666"/>
                  </a:lnTo>
                  <a:lnTo>
                    <a:pt x="606" y="667"/>
                  </a:lnTo>
                  <a:lnTo>
                    <a:pt x="604" y="667"/>
                  </a:lnTo>
                  <a:lnTo>
                    <a:pt x="603" y="667"/>
                  </a:lnTo>
                  <a:lnTo>
                    <a:pt x="599" y="666"/>
                  </a:lnTo>
                  <a:lnTo>
                    <a:pt x="593" y="663"/>
                  </a:lnTo>
                  <a:lnTo>
                    <a:pt x="585" y="658"/>
                  </a:lnTo>
                  <a:lnTo>
                    <a:pt x="577" y="650"/>
                  </a:lnTo>
                  <a:lnTo>
                    <a:pt x="567" y="642"/>
                  </a:lnTo>
                  <a:lnTo>
                    <a:pt x="556" y="632"/>
                  </a:lnTo>
                  <a:lnTo>
                    <a:pt x="544" y="620"/>
                  </a:lnTo>
                  <a:close/>
                  <a:moveTo>
                    <a:pt x="247" y="135"/>
                  </a:moveTo>
                  <a:lnTo>
                    <a:pt x="250" y="134"/>
                  </a:lnTo>
                  <a:lnTo>
                    <a:pt x="253" y="135"/>
                  </a:lnTo>
                  <a:lnTo>
                    <a:pt x="258" y="138"/>
                  </a:lnTo>
                  <a:lnTo>
                    <a:pt x="265" y="142"/>
                  </a:lnTo>
                  <a:lnTo>
                    <a:pt x="280" y="156"/>
                  </a:lnTo>
                  <a:lnTo>
                    <a:pt x="298" y="174"/>
                  </a:lnTo>
                  <a:lnTo>
                    <a:pt x="314" y="194"/>
                  </a:lnTo>
                  <a:lnTo>
                    <a:pt x="327" y="211"/>
                  </a:lnTo>
                  <a:lnTo>
                    <a:pt x="333" y="218"/>
                  </a:lnTo>
                  <a:lnTo>
                    <a:pt x="336" y="225"/>
                  </a:lnTo>
                  <a:lnTo>
                    <a:pt x="337" y="229"/>
                  </a:lnTo>
                  <a:lnTo>
                    <a:pt x="337" y="232"/>
                  </a:lnTo>
                  <a:lnTo>
                    <a:pt x="335" y="234"/>
                  </a:lnTo>
                  <a:lnTo>
                    <a:pt x="330" y="232"/>
                  </a:lnTo>
                  <a:lnTo>
                    <a:pt x="325" y="229"/>
                  </a:lnTo>
                  <a:lnTo>
                    <a:pt x="320" y="225"/>
                  </a:lnTo>
                  <a:lnTo>
                    <a:pt x="303" y="212"/>
                  </a:lnTo>
                  <a:lnTo>
                    <a:pt x="286" y="194"/>
                  </a:lnTo>
                  <a:lnTo>
                    <a:pt x="269" y="174"/>
                  </a:lnTo>
                  <a:lnTo>
                    <a:pt x="256" y="156"/>
                  </a:lnTo>
                  <a:lnTo>
                    <a:pt x="252" y="148"/>
                  </a:lnTo>
                  <a:lnTo>
                    <a:pt x="248" y="143"/>
                  </a:lnTo>
                  <a:lnTo>
                    <a:pt x="247" y="138"/>
                  </a:lnTo>
                  <a:lnTo>
                    <a:pt x="247" y="135"/>
                  </a:lnTo>
                  <a:close/>
                  <a:moveTo>
                    <a:pt x="365" y="264"/>
                  </a:moveTo>
                  <a:lnTo>
                    <a:pt x="367" y="263"/>
                  </a:lnTo>
                  <a:lnTo>
                    <a:pt x="371" y="264"/>
                  </a:lnTo>
                  <a:lnTo>
                    <a:pt x="377" y="267"/>
                  </a:lnTo>
                  <a:lnTo>
                    <a:pt x="383" y="271"/>
                  </a:lnTo>
                  <a:lnTo>
                    <a:pt x="400" y="285"/>
                  </a:lnTo>
                  <a:lnTo>
                    <a:pt x="419" y="305"/>
                  </a:lnTo>
                  <a:lnTo>
                    <a:pt x="436" y="325"/>
                  </a:lnTo>
                  <a:lnTo>
                    <a:pt x="450" y="344"/>
                  </a:lnTo>
                  <a:lnTo>
                    <a:pt x="455" y="351"/>
                  </a:lnTo>
                  <a:lnTo>
                    <a:pt x="458" y="358"/>
                  </a:lnTo>
                  <a:lnTo>
                    <a:pt x="460" y="362"/>
                  </a:lnTo>
                  <a:lnTo>
                    <a:pt x="459" y="365"/>
                  </a:lnTo>
                  <a:lnTo>
                    <a:pt x="457" y="366"/>
                  </a:lnTo>
                  <a:lnTo>
                    <a:pt x="454" y="365"/>
                  </a:lnTo>
                  <a:lnTo>
                    <a:pt x="448" y="363"/>
                  </a:lnTo>
                  <a:lnTo>
                    <a:pt x="441" y="358"/>
                  </a:lnTo>
                  <a:lnTo>
                    <a:pt x="424" y="344"/>
                  </a:lnTo>
                  <a:lnTo>
                    <a:pt x="406" y="325"/>
                  </a:lnTo>
                  <a:lnTo>
                    <a:pt x="388" y="305"/>
                  </a:lnTo>
                  <a:lnTo>
                    <a:pt x="375" y="285"/>
                  </a:lnTo>
                  <a:lnTo>
                    <a:pt x="369" y="278"/>
                  </a:lnTo>
                  <a:lnTo>
                    <a:pt x="366" y="271"/>
                  </a:lnTo>
                  <a:lnTo>
                    <a:pt x="365" y="267"/>
                  </a:lnTo>
                  <a:lnTo>
                    <a:pt x="365" y="264"/>
                  </a:lnTo>
                  <a:close/>
                  <a:moveTo>
                    <a:pt x="590" y="506"/>
                  </a:moveTo>
                  <a:lnTo>
                    <a:pt x="588" y="507"/>
                  </a:lnTo>
                  <a:lnTo>
                    <a:pt x="587" y="507"/>
                  </a:lnTo>
                  <a:lnTo>
                    <a:pt x="585" y="507"/>
                  </a:lnTo>
                  <a:lnTo>
                    <a:pt x="583" y="506"/>
                  </a:lnTo>
                  <a:lnTo>
                    <a:pt x="578" y="502"/>
                  </a:lnTo>
                  <a:lnTo>
                    <a:pt x="570" y="497"/>
                  </a:lnTo>
                  <a:lnTo>
                    <a:pt x="553" y="483"/>
                  </a:lnTo>
                  <a:lnTo>
                    <a:pt x="533" y="462"/>
                  </a:lnTo>
                  <a:lnTo>
                    <a:pt x="514" y="442"/>
                  </a:lnTo>
                  <a:lnTo>
                    <a:pt x="500" y="422"/>
                  </a:lnTo>
                  <a:lnTo>
                    <a:pt x="495" y="414"/>
                  </a:lnTo>
                  <a:lnTo>
                    <a:pt x="491" y="407"/>
                  </a:lnTo>
                  <a:lnTo>
                    <a:pt x="489" y="402"/>
                  </a:lnTo>
                  <a:lnTo>
                    <a:pt x="490" y="399"/>
                  </a:lnTo>
                  <a:lnTo>
                    <a:pt x="492" y="398"/>
                  </a:lnTo>
                  <a:lnTo>
                    <a:pt x="497" y="399"/>
                  </a:lnTo>
                  <a:lnTo>
                    <a:pt x="502" y="402"/>
                  </a:lnTo>
                  <a:lnTo>
                    <a:pt x="510" y="406"/>
                  </a:lnTo>
                  <a:lnTo>
                    <a:pt x="527" y="421"/>
                  </a:lnTo>
                  <a:lnTo>
                    <a:pt x="546" y="441"/>
                  </a:lnTo>
                  <a:lnTo>
                    <a:pt x="566" y="462"/>
                  </a:lnTo>
                  <a:lnTo>
                    <a:pt x="580" y="482"/>
                  </a:lnTo>
                  <a:lnTo>
                    <a:pt x="585" y="490"/>
                  </a:lnTo>
                  <a:lnTo>
                    <a:pt x="588" y="497"/>
                  </a:lnTo>
                  <a:lnTo>
                    <a:pt x="590" y="502"/>
                  </a:lnTo>
                  <a:lnTo>
                    <a:pt x="590" y="506"/>
                  </a:lnTo>
                  <a:close/>
                  <a:moveTo>
                    <a:pt x="549" y="326"/>
                  </a:moveTo>
                  <a:lnTo>
                    <a:pt x="531" y="306"/>
                  </a:lnTo>
                  <a:lnTo>
                    <a:pt x="517" y="289"/>
                  </a:lnTo>
                  <a:lnTo>
                    <a:pt x="513" y="281"/>
                  </a:lnTo>
                  <a:lnTo>
                    <a:pt x="510" y="275"/>
                  </a:lnTo>
                  <a:lnTo>
                    <a:pt x="509" y="270"/>
                  </a:lnTo>
                  <a:lnTo>
                    <a:pt x="509" y="267"/>
                  </a:lnTo>
                  <a:lnTo>
                    <a:pt x="511" y="266"/>
                  </a:lnTo>
                  <a:lnTo>
                    <a:pt x="515" y="267"/>
                  </a:lnTo>
                  <a:lnTo>
                    <a:pt x="520" y="269"/>
                  </a:lnTo>
                  <a:lnTo>
                    <a:pt x="527" y="274"/>
                  </a:lnTo>
                  <a:lnTo>
                    <a:pt x="542" y="288"/>
                  </a:lnTo>
                  <a:lnTo>
                    <a:pt x="560" y="306"/>
                  </a:lnTo>
                  <a:lnTo>
                    <a:pt x="578" y="325"/>
                  </a:lnTo>
                  <a:lnTo>
                    <a:pt x="591" y="343"/>
                  </a:lnTo>
                  <a:lnTo>
                    <a:pt x="595" y="350"/>
                  </a:lnTo>
                  <a:lnTo>
                    <a:pt x="598" y="357"/>
                  </a:lnTo>
                  <a:lnTo>
                    <a:pt x="600" y="361"/>
                  </a:lnTo>
                  <a:lnTo>
                    <a:pt x="599" y="364"/>
                  </a:lnTo>
                  <a:lnTo>
                    <a:pt x="597" y="365"/>
                  </a:lnTo>
                  <a:lnTo>
                    <a:pt x="594" y="364"/>
                  </a:lnTo>
                  <a:lnTo>
                    <a:pt x="588" y="362"/>
                  </a:lnTo>
                  <a:lnTo>
                    <a:pt x="582" y="358"/>
                  </a:lnTo>
                  <a:lnTo>
                    <a:pt x="566" y="344"/>
                  </a:lnTo>
                  <a:lnTo>
                    <a:pt x="549" y="326"/>
                  </a:lnTo>
                  <a:close/>
                </a:path>
              </a:pathLst>
            </a:custGeom>
            <a:solidFill>
              <a:srgbClr val="EDE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CH"/>
            </a:p>
          </p:txBody>
        </p:sp>
        <p:sp>
          <p:nvSpPr>
            <p:cNvPr id="31" name="Freeform 24"/>
            <p:cNvSpPr>
              <a:spLocks noEditPoints="1"/>
            </p:cNvSpPr>
            <p:nvPr userDrawn="1"/>
          </p:nvSpPr>
          <p:spPr bwMode="auto">
            <a:xfrm>
              <a:off x="9965862" y="4630738"/>
              <a:ext cx="134937" cy="550863"/>
            </a:xfrm>
            <a:custGeom>
              <a:avLst/>
              <a:gdLst>
                <a:gd name="T0" fmla="*/ 148 w 678"/>
                <a:gd name="T1" fmla="*/ 2171 h 2781"/>
                <a:gd name="T2" fmla="*/ 101 w 678"/>
                <a:gd name="T3" fmla="*/ 1988 h 2781"/>
                <a:gd name="T4" fmla="*/ 14 w 678"/>
                <a:gd name="T5" fmla="*/ 1743 h 2781"/>
                <a:gd name="T6" fmla="*/ 172 w 678"/>
                <a:gd name="T7" fmla="*/ 1676 h 2781"/>
                <a:gd name="T8" fmla="*/ 69 w 678"/>
                <a:gd name="T9" fmla="*/ 1423 h 2781"/>
                <a:gd name="T10" fmla="*/ 65 w 678"/>
                <a:gd name="T11" fmla="*/ 1184 h 2781"/>
                <a:gd name="T12" fmla="*/ 89 w 678"/>
                <a:gd name="T13" fmla="*/ 1044 h 2781"/>
                <a:gd name="T14" fmla="*/ 47 w 678"/>
                <a:gd name="T15" fmla="*/ 685 h 2781"/>
                <a:gd name="T16" fmla="*/ 593 w 678"/>
                <a:gd name="T17" fmla="*/ 586 h 2781"/>
                <a:gd name="T18" fmla="*/ 608 w 678"/>
                <a:gd name="T19" fmla="*/ 1160 h 2781"/>
                <a:gd name="T20" fmla="*/ 658 w 678"/>
                <a:gd name="T21" fmla="*/ 1624 h 2781"/>
                <a:gd name="T22" fmla="*/ 673 w 678"/>
                <a:gd name="T23" fmla="*/ 1873 h 2781"/>
                <a:gd name="T24" fmla="*/ 567 w 678"/>
                <a:gd name="T25" fmla="*/ 2060 h 2781"/>
                <a:gd name="T26" fmla="*/ 648 w 678"/>
                <a:gd name="T27" fmla="*/ 2306 h 2781"/>
                <a:gd name="T28" fmla="*/ 678 w 678"/>
                <a:gd name="T29" fmla="*/ 2493 h 2781"/>
                <a:gd name="T30" fmla="*/ 648 w 678"/>
                <a:gd name="T31" fmla="*/ 2651 h 2781"/>
                <a:gd name="T32" fmla="*/ 678 w 678"/>
                <a:gd name="T33" fmla="*/ 2737 h 2781"/>
                <a:gd name="T34" fmla="*/ 478 w 678"/>
                <a:gd name="T35" fmla="*/ 2562 h 2781"/>
                <a:gd name="T36" fmla="*/ 306 w 678"/>
                <a:gd name="T37" fmla="*/ 2362 h 2781"/>
                <a:gd name="T38" fmla="*/ 388 w 678"/>
                <a:gd name="T39" fmla="*/ 2423 h 2781"/>
                <a:gd name="T40" fmla="*/ 336 w 678"/>
                <a:gd name="T41" fmla="*/ 2272 h 2781"/>
                <a:gd name="T42" fmla="*/ 468 w 678"/>
                <a:gd name="T43" fmla="*/ 2345 h 2781"/>
                <a:gd name="T44" fmla="*/ 313 w 678"/>
                <a:gd name="T45" fmla="*/ 2173 h 2781"/>
                <a:gd name="T46" fmla="*/ 348 w 678"/>
                <a:gd name="T47" fmla="*/ 2155 h 2781"/>
                <a:gd name="T48" fmla="*/ 186 w 678"/>
                <a:gd name="T49" fmla="*/ 1895 h 2781"/>
                <a:gd name="T50" fmla="*/ 62 w 678"/>
                <a:gd name="T51" fmla="*/ 1696 h 2781"/>
                <a:gd name="T52" fmla="*/ 638 w 678"/>
                <a:gd name="T53" fmla="*/ 2258 h 2781"/>
                <a:gd name="T54" fmla="*/ 225 w 678"/>
                <a:gd name="T55" fmla="*/ 1790 h 2781"/>
                <a:gd name="T56" fmla="*/ 543 w 678"/>
                <a:gd name="T57" fmla="*/ 2115 h 2781"/>
                <a:gd name="T58" fmla="*/ 369 w 678"/>
                <a:gd name="T59" fmla="*/ 1855 h 2781"/>
                <a:gd name="T60" fmla="*/ 164 w 678"/>
                <a:gd name="T61" fmla="*/ 1542 h 2781"/>
                <a:gd name="T62" fmla="*/ 451 w 678"/>
                <a:gd name="T63" fmla="*/ 1812 h 2781"/>
                <a:gd name="T64" fmla="*/ 247 w 678"/>
                <a:gd name="T65" fmla="*/ 1519 h 2781"/>
                <a:gd name="T66" fmla="*/ 624 w 678"/>
                <a:gd name="T67" fmla="*/ 1907 h 2781"/>
                <a:gd name="T68" fmla="*/ 311 w 678"/>
                <a:gd name="T69" fmla="*/ 1533 h 2781"/>
                <a:gd name="T70" fmla="*/ 313 w 678"/>
                <a:gd name="T71" fmla="*/ 1445 h 2781"/>
                <a:gd name="T72" fmla="*/ 377 w 678"/>
                <a:gd name="T73" fmla="*/ 1514 h 2781"/>
                <a:gd name="T74" fmla="*/ 157 w 678"/>
                <a:gd name="T75" fmla="*/ 1213 h 2781"/>
                <a:gd name="T76" fmla="*/ 377 w 678"/>
                <a:gd name="T77" fmla="*/ 1418 h 2781"/>
                <a:gd name="T78" fmla="*/ 220 w 678"/>
                <a:gd name="T79" fmla="*/ 1148 h 2781"/>
                <a:gd name="T80" fmla="*/ 563 w 678"/>
                <a:gd name="T81" fmla="*/ 1500 h 2781"/>
                <a:gd name="T82" fmla="*/ 588 w 678"/>
                <a:gd name="T83" fmla="*/ 1445 h 2781"/>
                <a:gd name="T84" fmla="*/ 136 w 678"/>
                <a:gd name="T85" fmla="*/ 899 h 2781"/>
                <a:gd name="T86" fmla="*/ 240 w 678"/>
                <a:gd name="T87" fmla="*/ 993 h 2781"/>
                <a:gd name="T88" fmla="*/ 459 w 678"/>
                <a:gd name="T89" fmla="*/ 1201 h 2781"/>
                <a:gd name="T90" fmla="*/ 197 w 678"/>
                <a:gd name="T91" fmla="*/ 812 h 2781"/>
                <a:gd name="T92" fmla="*/ 658 w 678"/>
                <a:gd name="T93" fmla="*/ 1303 h 2781"/>
                <a:gd name="T94" fmla="*/ 88 w 678"/>
                <a:gd name="T95" fmla="*/ 619 h 2781"/>
                <a:gd name="T96" fmla="*/ 181 w 678"/>
                <a:gd name="T97" fmla="*/ 694 h 2781"/>
                <a:gd name="T98" fmla="*/ 469 w 678"/>
                <a:gd name="T99" fmla="*/ 977 h 2781"/>
                <a:gd name="T100" fmla="*/ 368 w 678"/>
                <a:gd name="T101" fmla="*/ 786 h 2781"/>
                <a:gd name="T102" fmla="*/ 436 w 678"/>
                <a:gd name="T103" fmla="*/ 849 h 2781"/>
                <a:gd name="T104" fmla="*/ 145 w 678"/>
                <a:gd name="T105" fmla="*/ 397 h 2781"/>
                <a:gd name="T106" fmla="*/ 409 w 678"/>
                <a:gd name="T107" fmla="*/ 708 h 2781"/>
                <a:gd name="T108" fmla="*/ 528 w 678"/>
                <a:gd name="T109" fmla="*/ 803 h 2781"/>
                <a:gd name="T110" fmla="*/ 158 w 678"/>
                <a:gd name="T111" fmla="*/ 291 h 2781"/>
                <a:gd name="T112" fmla="*/ 310 w 678"/>
                <a:gd name="T113" fmla="*/ 441 h 2781"/>
                <a:gd name="T114" fmla="*/ 32 w 678"/>
                <a:gd name="T115" fmla="*/ 1 h 2781"/>
                <a:gd name="T116" fmla="*/ 251 w 678"/>
                <a:gd name="T117" fmla="*/ 239 h 2781"/>
                <a:gd name="T118" fmla="*/ 506 w 678"/>
                <a:gd name="T119" fmla="*/ 494 h 2781"/>
                <a:gd name="T120" fmla="*/ 290 w 678"/>
                <a:gd name="T121" fmla="*/ 131 h 2781"/>
                <a:gd name="T122" fmla="*/ 586 w 678"/>
                <a:gd name="T123" fmla="*/ 464 h 2781"/>
                <a:gd name="T124" fmla="*/ 490 w 678"/>
                <a:gd name="T125" fmla="*/ 169 h 27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78" h="2781">
                  <a:moveTo>
                    <a:pt x="0" y="2151"/>
                  </a:moveTo>
                  <a:lnTo>
                    <a:pt x="0" y="2124"/>
                  </a:lnTo>
                  <a:lnTo>
                    <a:pt x="21" y="2142"/>
                  </a:lnTo>
                  <a:lnTo>
                    <a:pt x="42" y="2162"/>
                  </a:lnTo>
                  <a:lnTo>
                    <a:pt x="66" y="2185"/>
                  </a:lnTo>
                  <a:lnTo>
                    <a:pt x="90" y="2209"/>
                  </a:lnTo>
                  <a:lnTo>
                    <a:pt x="150" y="2268"/>
                  </a:lnTo>
                  <a:lnTo>
                    <a:pt x="199" y="2319"/>
                  </a:lnTo>
                  <a:lnTo>
                    <a:pt x="217" y="2339"/>
                  </a:lnTo>
                  <a:lnTo>
                    <a:pt x="230" y="2355"/>
                  </a:lnTo>
                  <a:lnTo>
                    <a:pt x="238" y="2365"/>
                  </a:lnTo>
                  <a:lnTo>
                    <a:pt x="240" y="2371"/>
                  </a:lnTo>
                  <a:lnTo>
                    <a:pt x="239" y="2371"/>
                  </a:lnTo>
                  <a:lnTo>
                    <a:pt x="235" y="2370"/>
                  </a:lnTo>
                  <a:lnTo>
                    <a:pt x="231" y="2366"/>
                  </a:lnTo>
                  <a:lnTo>
                    <a:pt x="225" y="2362"/>
                  </a:lnTo>
                  <a:lnTo>
                    <a:pt x="210" y="2350"/>
                  </a:lnTo>
                  <a:lnTo>
                    <a:pt x="190" y="2333"/>
                  </a:lnTo>
                  <a:lnTo>
                    <a:pt x="138" y="2287"/>
                  </a:lnTo>
                  <a:lnTo>
                    <a:pt x="78" y="2228"/>
                  </a:lnTo>
                  <a:lnTo>
                    <a:pt x="56" y="2208"/>
                  </a:lnTo>
                  <a:lnTo>
                    <a:pt x="37" y="2188"/>
                  </a:lnTo>
                  <a:lnTo>
                    <a:pt x="17" y="2169"/>
                  </a:lnTo>
                  <a:lnTo>
                    <a:pt x="0" y="2151"/>
                  </a:lnTo>
                  <a:close/>
                  <a:moveTo>
                    <a:pt x="0" y="2115"/>
                  </a:moveTo>
                  <a:lnTo>
                    <a:pt x="0" y="2088"/>
                  </a:lnTo>
                  <a:lnTo>
                    <a:pt x="29" y="2119"/>
                  </a:lnTo>
                  <a:lnTo>
                    <a:pt x="51" y="2144"/>
                  </a:lnTo>
                  <a:lnTo>
                    <a:pt x="58" y="2154"/>
                  </a:lnTo>
                  <a:lnTo>
                    <a:pt x="64" y="2160"/>
                  </a:lnTo>
                  <a:lnTo>
                    <a:pt x="67" y="2166"/>
                  </a:lnTo>
                  <a:lnTo>
                    <a:pt x="68" y="2169"/>
                  </a:lnTo>
                  <a:lnTo>
                    <a:pt x="66" y="2169"/>
                  </a:lnTo>
                  <a:lnTo>
                    <a:pt x="62" y="2167"/>
                  </a:lnTo>
                  <a:lnTo>
                    <a:pt x="56" y="2162"/>
                  </a:lnTo>
                  <a:lnTo>
                    <a:pt x="48" y="2157"/>
                  </a:lnTo>
                  <a:lnTo>
                    <a:pt x="27" y="2139"/>
                  </a:lnTo>
                  <a:lnTo>
                    <a:pt x="0" y="2115"/>
                  </a:lnTo>
                  <a:close/>
                  <a:moveTo>
                    <a:pt x="0" y="2044"/>
                  </a:moveTo>
                  <a:lnTo>
                    <a:pt x="0" y="2009"/>
                  </a:lnTo>
                  <a:lnTo>
                    <a:pt x="11" y="2020"/>
                  </a:lnTo>
                  <a:lnTo>
                    <a:pt x="66" y="2076"/>
                  </a:lnTo>
                  <a:lnTo>
                    <a:pt x="111" y="2124"/>
                  </a:lnTo>
                  <a:lnTo>
                    <a:pt x="127" y="2143"/>
                  </a:lnTo>
                  <a:lnTo>
                    <a:pt x="139" y="2157"/>
                  </a:lnTo>
                  <a:lnTo>
                    <a:pt x="144" y="2164"/>
                  </a:lnTo>
                  <a:lnTo>
                    <a:pt x="147" y="2168"/>
                  </a:lnTo>
                  <a:lnTo>
                    <a:pt x="148" y="2171"/>
                  </a:lnTo>
                  <a:lnTo>
                    <a:pt x="148" y="2173"/>
                  </a:lnTo>
                  <a:lnTo>
                    <a:pt x="147" y="2173"/>
                  </a:lnTo>
                  <a:lnTo>
                    <a:pt x="144" y="2172"/>
                  </a:lnTo>
                  <a:lnTo>
                    <a:pt x="140" y="2170"/>
                  </a:lnTo>
                  <a:lnTo>
                    <a:pt x="135" y="2166"/>
                  </a:lnTo>
                  <a:lnTo>
                    <a:pt x="121" y="2155"/>
                  </a:lnTo>
                  <a:lnTo>
                    <a:pt x="103" y="2140"/>
                  </a:lnTo>
                  <a:lnTo>
                    <a:pt x="56" y="2098"/>
                  </a:lnTo>
                  <a:lnTo>
                    <a:pt x="0" y="2044"/>
                  </a:lnTo>
                  <a:close/>
                  <a:moveTo>
                    <a:pt x="0" y="1991"/>
                  </a:moveTo>
                  <a:lnTo>
                    <a:pt x="0" y="1980"/>
                  </a:lnTo>
                  <a:lnTo>
                    <a:pt x="6" y="1989"/>
                  </a:lnTo>
                  <a:lnTo>
                    <a:pt x="7" y="1993"/>
                  </a:lnTo>
                  <a:lnTo>
                    <a:pt x="4" y="1993"/>
                  </a:lnTo>
                  <a:lnTo>
                    <a:pt x="0" y="1991"/>
                  </a:lnTo>
                  <a:close/>
                  <a:moveTo>
                    <a:pt x="0" y="1956"/>
                  </a:moveTo>
                  <a:lnTo>
                    <a:pt x="0" y="1933"/>
                  </a:lnTo>
                  <a:lnTo>
                    <a:pt x="23" y="1952"/>
                  </a:lnTo>
                  <a:lnTo>
                    <a:pt x="50" y="1977"/>
                  </a:lnTo>
                  <a:lnTo>
                    <a:pt x="80" y="2005"/>
                  </a:lnTo>
                  <a:lnTo>
                    <a:pt x="112" y="2036"/>
                  </a:lnTo>
                  <a:lnTo>
                    <a:pt x="166" y="2090"/>
                  </a:lnTo>
                  <a:lnTo>
                    <a:pt x="208" y="2137"/>
                  </a:lnTo>
                  <a:lnTo>
                    <a:pt x="225" y="2155"/>
                  </a:lnTo>
                  <a:lnTo>
                    <a:pt x="237" y="2170"/>
                  </a:lnTo>
                  <a:lnTo>
                    <a:pt x="241" y="2175"/>
                  </a:lnTo>
                  <a:lnTo>
                    <a:pt x="244" y="2180"/>
                  </a:lnTo>
                  <a:lnTo>
                    <a:pt x="245" y="2183"/>
                  </a:lnTo>
                  <a:lnTo>
                    <a:pt x="245" y="2185"/>
                  </a:lnTo>
                  <a:lnTo>
                    <a:pt x="244" y="2185"/>
                  </a:lnTo>
                  <a:lnTo>
                    <a:pt x="241" y="2184"/>
                  </a:lnTo>
                  <a:lnTo>
                    <a:pt x="237" y="2182"/>
                  </a:lnTo>
                  <a:lnTo>
                    <a:pt x="231" y="2179"/>
                  </a:lnTo>
                  <a:lnTo>
                    <a:pt x="217" y="2168"/>
                  </a:lnTo>
                  <a:lnTo>
                    <a:pt x="200" y="2153"/>
                  </a:lnTo>
                  <a:lnTo>
                    <a:pt x="177" y="2133"/>
                  </a:lnTo>
                  <a:lnTo>
                    <a:pt x="153" y="2112"/>
                  </a:lnTo>
                  <a:lnTo>
                    <a:pt x="126" y="2086"/>
                  </a:lnTo>
                  <a:lnTo>
                    <a:pt x="98" y="2059"/>
                  </a:lnTo>
                  <a:lnTo>
                    <a:pt x="69" y="2030"/>
                  </a:lnTo>
                  <a:lnTo>
                    <a:pt x="43" y="2003"/>
                  </a:lnTo>
                  <a:lnTo>
                    <a:pt x="20" y="1978"/>
                  </a:lnTo>
                  <a:lnTo>
                    <a:pt x="0" y="1956"/>
                  </a:lnTo>
                  <a:close/>
                  <a:moveTo>
                    <a:pt x="0" y="1916"/>
                  </a:moveTo>
                  <a:lnTo>
                    <a:pt x="0" y="1881"/>
                  </a:lnTo>
                  <a:lnTo>
                    <a:pt x="48" y="1929"/>
                  </a:lnTo>
                  <a:lnTo>
                    <a:pt x="86" y="1971"/>
                  </a:lnTo>
                  <a:lnTo>
                    <a:pt x="101" y="1988"/>
                  </a:lnTo>
                  <a:lnTo>
                    <a:pt x="110" y="2002"/>
                  </a:lnTo>
                  <a:lnTo>
                    <a:pt x="117" y="2010"/>
                  </a:lnTo>
                  <a:lnTo>
                    <a:pt x="118" y="2015"/>
                  </a:lnTo>
                  <a:lnTo>
                    <a:pt x="117" y="2016"/>
                  </a:lnTo>
                  <a:lnTo>
                    <a:pt x="115" y="2015"/>
                  </a:lnTo>
                  <a:lnTo>
                    <a:pt x="111" y="2013"/>
                  </a:lnTo>
                  <a:lnTo>
                    <a:pt x="107" y="2010"/>
                  </a:lnTo>
                  <a:lnTo>
                    <a:pt x="95" y="2003"/>
                  </a:lnTo>
                  <a:lnTo>
                    <a:pt x="81" y="1991"/>
                  </a:lnTo>
                  <a:lnTo>
                    <a:pt x="44" y="1958"/>
                  </a:lnTo>
                  <a:lnTo>
                    <a:pt x="0" y="1916"/>
                  </a:lnTo>
                  <a:close/>
                  <a:moveTo>
                    <a:pt x="0" y="1855"/>
                  </a:moveTo>
                  <a:lnTo>
                    <a:pt x="0" y="1845"/>
                  </a:lnTo>
                  <a:lnTo>
                    <a:pt x="4" y="1852"/>
                  </a:lnTo>
                  <a:lnTo>
                    <a:pt x="4" y="1856"/>
                  </a:lnTo>
                  <a:lnTo>
                    <a:pt x="3" y="1856"/>
                  </a:lnTo>
                  <a:lnTo>
                    <a:pt x="0" y="1855"/>
                  </a:lnTo>
                  <a:close/>
                  <a:moveTo>
                    <a:pt x="0" y="1811"/>
                  </a:moveTo>
                  <a:lnTo>
                    <a:pt x="0" y="1793"/>
                  </a:lnTo>
                  <a:lnTo>
                    <a:pt x="22" y="1810"/>
                  </a:lnTo>
                  <a:lnTo>
                    <a:pt x="50" y="1834"/>
                  </a:lnTo>
                  <a:lnTo>
                    <a:pt x="84" y="1867"/>
                  </a:lnTo>
                  <a:lnTo>
                    <a:pt x="122" y="1903"/>
                  </a:lnTo>
                  <a:lnTo>
                    <a:pt x="172" y="1954"/>
                  </a:lnTo>
                  <a:lnTo>
                    <a:pt x="212" y="1997"/>
                  </a:lnTo>
                  <a:lnTo>
                    <a:pt x="227" y="2015"/>
                  </a:lnTo>
                  <a:lnTo>
                    <a:pt x="238" y="2029"/>
                  </a:lnTo>
                  <a:lnTo>
                    <a:pt x="241" y="2034"/>
                  </a:lnTo>
                  <a:lnTo>
                    <a:pt x="243" y="2038"/>
                  </a:lnTo>
                  <a:lnTo>
                    <a:pt x="245" y="2042"/>
                  </a:lnTo>
                  <a:lnTo>
                    <a:pt x="244" y="2044"/>
                  </a:lnTo>
                  <a:lnTo>
                    <a:pt x="243" y="2044"/>
                  </a:lnTo>
                  <a:lnTo>
                    <a:pt x="241" y="2043"/>
                  </a:lnTo>
                  <a:lnTo>
                    <a:pt x="237" y="2040"/>
                  </a:lnTo>
                  <a:lnTo>
                    <a:pt x="231" y="2037"/>
                  </a:lnTo>
                  <a:lnTo>
                    <a:pt x="218" y="2028"/>
                  </a:lnTo>
                  <a:lnTo>
                    <a:pt x="201" y="2015"/>
                  </a:lnTo>
                  <a:lnTo>
                    <a:pt x="181" y="1996"/>
                  </a:lnTo>
                  <a:lnTo>
                    <a:pt x="159" y="1976"/>
                  </a:lnTo>
                  <a:lnTo>
                    <a:pt x="134" y="1953"/>
                  </a:lnTo>
                  <a:lnTo>
                    <a:pt x="107" y="1927"/>
                  </a:lnTo>
                  <a:lnTo>
                    <a:pt x="74" y="1893"/>
                  </a:lnTo>
                  <a:lnTo>
                    <a:pt x="43" y="1861"/>
                  </a:lnTo>
                  <a:lnTo>
                    <a:pt x="18" y="1833"/>
                  </a:lnTo>
                  <a:lnTo>
                    <a:pt x="0" y="1811"/>
                  </a:lnTo>
                  <a:close/>
                  <a:moveTo>
                    <a:pt x="0" y="1767"/>
                  </a:moveTo>
                  <a:lnTo>
                    <a:pt x="0" y="1730"/>
                  </a:lnTo>
                  <a:lnTo>
                    <a:pt x="14" y="1743"/>
                  </a:lnTo>
                  <a:lnTo>
                    <a:pt x="28" y="1757"/>
                  </a:lnTo>
                  <a:lnTo>
                    <a:pt x="76" y="1806"/>
                  </a:lnTo>
                  <a:lnTo>
                    <a:pt x="115" y="1848"/>
                  </a:lnTo>
                  <a:lnTo>
                    <a:pt x="129" y="1866"/>
                  </a:lnTo>
                  <a:lnTo>
                    <a:pt x="138" y="1879"/>
                  </a:lnTo>
                  <a:lnTo>
                    <a:pt x="142" y="1884"/>
                  </a:lnTo>
                  <a:lnTo>
                    <a:pt x="145" y="1888"/>
                  </a:lnTo>
                  <a:lnTo>
                    <a:pt x="146" y="1892"/>
                  </a:lnTo>
                  <a:lnTo>
                    <a:pt x="146" y="1894"/>
                  </a:lnTo>
                  <a:lnTo>
                    <a:pt x="144" y="1894"/>
                  </a:lnTo>
                  <a:lnTo>
                    <a:pt x="142" y="1894"/>
                  </a:lnTo>
                  <a:lnTo>
                    <a:pt x="137" y="1892"/>
                  </a:lnTo>
                  <a:lnTo>
                    <a:pt x="133" y="1888"/>
                  </a:lnTo>
                  <a:lnTo>
                    <a:pt x="120" y="1879"/>
                  </a:lnTo>
                  <a:lnTo>
                    <a:pt x="104" y="1866"/>
                  </a:lnTo>
                  <a:lnTo>
                    <a:pt x="84" y="1848"/>
                  </a:lnTo>
                  <a:lnTo>
                    <a:pt x="63" y="1828"/>
                  </a:lnTo>
                  <a:lnTo>
                    <a:pt x="39" y="1805"/>
                  </a:lnTo>
                  <a:lnTo>
                    <a:pt x="14" y="1780"/>
                  </a:lnTo>
                  <a:lnTo>
                    <a:pt x="0" y="1767"/>
                  </a:lnTo>
                  <a:close/>
                  <a:moveTo>
                    <a:pt x="0" y="1709"/>
                  </a:moveTo>
                  <a:lnTo>
                    <a:pt x="0" y="1676"/>
                  </a:lnTo>
                  <a:lnTo>
                    <a:pt x="26" y="1705"/>
                  </a:lnTo>
                  <a:lnTo>
                    <a:pt x="45" y="1728"/>
                  </a:lnTo>
                  <a:lnTo>
                    <a:pt x="52" y="1737"/>
                  </a:lnTo>
                  <a:lnTo>
                    <a:pt x="57" y="1745"/>
                  </a:lnTo>
                  <a:lnTo>
                    <a:pt x="59" y="1750"/>
                  </a:lnTo>
                  <a:lnTo>
                    <a:pt x="61" y="1753"/>
                  </a:lnTo>
                  <a:lnTo>
                    <a:pt x="58" y="1753"/>
                  </a:lnTo>
                  <a:lnTo>
                    <a:pt x="54" y="1752"/>
                  </a:lnTo>
                  <a:lnTo>
                    <a:pt x="49" y="1749"/>
                  </a:lnTo>
                  <a:lnTo>
                    <a:pt x="42" y="1744"/>
                  </a:lnTo>
                  <a:lnTo>
                    <a:pt x="24" y="1729"/>
                  </a:lnTo>
                  <a:lnTo>
                    <a:pt x="0" y="1709"/>
                  </a:lnTo>
                  <a:close/>
                  <a:moveTo>
                    <a:pt x="0" y="1525"/>
                  </a:moveTo>
                  <a:lnTo>
                    <a:pt x="0" y="1491"/>
                  </a:lnTo>
                  <a:lnTo>
                    <a:pt x="16" y="1505"/>
                  </a:lnTo>
                  <a:lnTo>
                    <a:pt x="32" y="1521"/>
                  </a:lnTo>
                  <a:lnTo>
                    <a:pt x="51" y="1539"/>
                  </a:lnTo>
                  <a:lnTo>
                    <a:pt x="69" y="1558"/>
                  </a:lnTo>
                  <a:lnTo>
                    <a:pt x="92" y="1581"/>
                  </a:lnTo>
                  <a:lnTo>
                    <a:pt x="112" y="1601"/>
                  </a:lnTo>
                  <a:lnTo>
                    <a:pt x="130" y="1622"/>
                  </a:lnTo>
                  <a:lnTo>
                    <a:pt x="146" y="1640"/>
                  </a:lnTo>
                  <a:lnTo>
                    <a:pt x="158" y="1655"/>
                  </a:lnTo>
                  <a:lnTo>
                    <a:pt x="166" y="1667"/>
                  </a:lnTo>
                  <a:lnTo>
                    <a:pt x="170" y="1672"/>
                  </a:lnTo>
                  <a:lnTo>
                    <a:pt x="172" y="1676"/>
                  </a:lnTo>
                  <a:lnTo>
                    <a:pt x="173" y="1679"/>
                  </a:lnTo>
                  <a:lnTo>
                    <a:pt x="172" y="1681"/>
                  </a:lnTo>
                  <a:lnTo>
                    <a:pt x="171" y="1681"/>
                  </a:lnTo>
                  <a:lnTo>
                    <a:pt x="169" y="1681"/>
                  </a:lnTo>
                  <a:lnTo>
                    <a:pt x="165" y="1680"/>
                  </a:lnTo>
                  <a:lnTo>
                    <a:pt x="161" y="1677"/>
                  </a:lnTo>
                  <a:lnTo>
                    <a:pt x="149" y="1669"/>
                  </a:lnTo>
                  <a:lnTo>
                    <a:pt x="135" y="1657"/>
                  </a:lnTo>
                  <a:lnTo>
                    <a:pt x="118" y="1642"/>
                  </a:lnTo>
                  <a:lnTo>
                    <a:pt x="98" y="1624"/>
                  </a:lnTo>
                  <a:lnTo>
                    <a:pt x="77" y="1604"/>
                  </a:lnTo>
                  <a:lnTo>
                    <a:pt x="54" y="1582"/>
                  </a:lnTo>
                  <a:lnTo>
                    <a:pt x="40" y="1567"/>
                  </a:lnTo>
                  <a:lnTo>
                    <a:pt x="26" y="1553"/>
                  </a:lnTo>
                  <a:lnTo>
                    <a:pt x="12" y="1539"/>
                  </a:lnTo>
                  <a:lnTo>
                    <a:pt x="0" y="1525"/>
                  </a:lnTo>
                  <a:close/>
                  <a:moveTo>
                    <a:pt x="0" y="1459"/>
                  </a:moveTo>
                  <a:lnTo>
                    <a:pt x="0" y="1419"/>
                  </a:lnTo>
                  <a:lnTo>
                    <a:pt x="14" y="1433"/>
                  </a:lnTo>
                  <a:lnTo>
                    <a:pt x="29" y="1448"/>
                  </a:lnTo>
                  <a:lnTo>
                    <a:pt x="50" y="1470"/>
                  </a:lnTo>
                  <a:lnTo>
                    <a:pt x="69" y="1490"/>
                  </a:lnTo>
                  <a:lnTo>
                    <a:pt x="86" y="1510"/>
                  </a:lnTo>
                  <a:lnTo>
                    <a:pt x="102" y="1527"/>
                  </a:lnTo>
                  <a:lnTo>
                    <a:pt x="113" y="1542"/>
                  </a:lnTo>
                  <a:lnTo>
                    <a:pt x="121" y="1554"/>
                  </a:lnTo>
                  <a:lnTo>
                    <a:pt x="124" y="1558"/>
                  </a:lnTo>
                  <a:lnTo>
                    <a:pt x="126" y="1562"/>
                  </a:lnTo>
                  <a:lnTo>
                    <a:pt x="127" y="1566"/>
                  </a:lnTo>
                  <a:lnTo>
                    <a:pt x="126" y="1567"/>
                  </a:lnTo>
                  <a:lnTo>
                    <a:pt x="125" y="1568"/>
                  </a:lnTo>
                  <a:lnTo>
                    <a:pt x="123" y="1568"/>
                  </a:lnTo>
                  <a:lnTo>
                    <a:pt x="120" y="1566"/>
                  </a:lnTo>
                  <a:lnTo>
                    <a:pt x="116" y="1563"/>
                  </a:lnTo>
                  <a:lnTo>
                    <a:pt x="105" y="1556"/>
                  </a:lnTo>
                  <a:lnTo>
                    <a:pt x="91" y="1544"/>
                  </a:lnTo>
                  <a:lnTo>
                    <a:pt x="74" y="1530"/>
                  </a:lnTo>
                  <a:lnTo>
                    <a:pt x="55" y="1513"/>
                  </a:lnTo>
                  <a:lnTo>
                    <a:pt x="35" y="1493"/>
                  </a:lnTo>
                  <a:lnTo>
                    <a:pt x="14" y="1473"/>
                  </a:lnTo>
                  <a:lnTo>
                    <a:pt x="0" y="1459"/>
                  </a:lnTo>
                  <a:close/>
                  <a:moveTo>
                    <a:pt x="0" y="1386"/>
                  </a:moveTo>
                  <a:lnTo>
                    <a:pt x="0" y="1345"/>
                  </a:lnTo>
                  <a:lnTo>
                    <a:pt x="1" y="1347"/>
                  </a:lnTo>
                  <a:lnTo>
                    <a:pt x="21" y="1367"/>
                  </a:lnTo>
                  <a:lnTo>
                    <a:pt x="39" y="1388"/>
                  </a:lnTo>
                  <a:lnTo>
                    <a:pt x="56" y="1406"/>
                  </a:lnTo>
                  <a:lnTo>
                    <a:pt x="69" y="1423"/>
                  </a:lnTo>
                  <a:lnTo>
                    <a:pt x="81" y="1437"/>
                  </a:lnTo>
                  <a:lnTo>
                    <a:pt x="89" y="1449"/>
                  </a:lnTo>
                  <a:lnTo>
                    <a:pt x="92" y="1453"/>
                  </a:lnTo>
                  <a:lnTo>
                    <a:pt x="93" y="1457"/>
                  </a:lnTo>
                  <a:lnTo>
                    <a:pt x="94" y="1460"/>
                  </a:lnTo>
                  <a:lnTo>
                    <a:pt x="94" y="1461"/>
                  </a:lnTo>
                  <a:lnTo>
                    <a:pt x="92" y="1462"/>
                  </a:lnTo>
                  <a:lnTo>
                    <a:pt x="91" y="1462"/>
                  </a:lnTo>
                  <a:lnTo>
                    <a:pt x="88" y="1461"/>
                  </a:lnTo>
                  <a:lnTo>
                    <a:pt x="84" y="1459"/>
                  </a:lnTo>
                  <a:lnTo>
                    <a:pt x="76" y="1453"/>
                  </a:lnTo>
                  <a:lnTo>
                    <a:pt x="64" y="1445"/>
                  </a:lnTo>
                  <a:lnTo>
                    <a:pt x="35" y="1420"/>
                  </a:lnTo>
                  <a:lnTo>
                    <a:pt x="0" y="1386"/>
                  </a:lnTo>
                  <a:close/>
                  <a:moveTo>
                    <a:pt x="0" y="1309"/>
                  </a:moveTo>
                  <a:lnTo>
                    <a:pt x="0" y="1270"/>
                  </a:lnTo>
                  <a:lnTo>
                    <a:pt x="31" y="1304"/>
                  </a:lnTo>
                  <a:lnTo>
                    <a:pt x="55" y="1334"/>
                  </a:lnTo>
                  <a:lnTo>
                    <a:pt x="64" y="1344"/>
                  </a:lnTo>
                  <a:lnTo>
                    <a:pt x="70" y="1354"/>
                  </a:lnTo>
                  <a:lnTo>
                    <a:pt x="74" y="1362"/>
                  </a:lnTo>
                  <a:lnTo>
                    <a:pt x="74" y="1365"/>
                  </a:lnTo>
                  <a:lnTo>
                    <a:pt x="70" y="1366"/>
                  </a:lnTo>
                  <a:lnTo>
                    <a:pt x="66" y="1364"/>
                  </a:lnTo>
                  <a:lnTo>
                    <a:pt x="59" y="1359"/>
                  </a:lnTo>
                  <a:lnTo>
                    <a:pt x="50" y="1353"/>
                  </a:lnTo>
                  <a:lnTo>
                    <a:pt x="28" y="1335"/>
                  </a:lnTo>
                  <a:lnTo>
                    <a:pt x="0" y="1309"/>
                  </a:lnTo>
                  <a:close/>
                  <a:moveTo>
                    <a:pt x="0" y="1228"/>
                  </a:moveTo>
                  <a:lnTo>
                    <a:pt x="0" y="1190"/>
                  </a:lnTo>
                  <a:lnTo>
                    <a:pt x="28" y="1221"/>
                  </a:lnTo>
                  <a:lnTo>
                    <a:pt x="49" y="1247"/>
                  </a:lnTo>
                  <a:lnTo>
                    <a:pt x="56" y="1257"/>
                  </a:lnTo>
                  <a:lnTo>
                    <a:pt x="62" y="1266"/>
                  </a:lnTo>
                  <a:lnTo>
                    <a:pt x="64" y="1272"/>
                  </a:lnTo>
                  <a:lnTo>
                    <a:pt x="64" y="1275"/>
                  </a:lnTo>
                  <a:lnTo>
                    <a:pt x="62" y="1276"/>
                  </a:lnTo>
                  <a:lnTo>
                    <a:pt x="57" y="1275"/>
                  </a:lnTo>
                  <a:lnTo>
                    <a:pt x="52" y="1272"/>
                  </a:lnTo>
                  <a:lnTo>
                    <a:pt x="44" y="1267"/>
                  </a:lnTo>
                  <a:lnTo>
                    <a:pt x="25" y="1250"/>
                  </a:lnTo>
                  <a:lnTo>
                    <a:pt x="0" y="1228"/>
                  </a:lnTo>
                  <a:close/>
                  <a:moveTo>
                    <a:pt x="0" y="1145"/>
                  </a:moveTo>
                  <a:lnTo>
                    <a:pt x="0" y="1105"/>
                  </a:lnTo>
                  <a:lnTo>
                    <a:pt x="29" y="1137"/>
                  </a:lnTo>
                  <a:lnTo>
                    <a:pt x="51" y="1164"/>
                  </a:lnTo>
                  <a:lnTo>
                    <a:pt x="58" y="1175"/>
                  </a:lnTo>
                  <a:lnTo>
                    <a:pt x="65" y="1184"/>
                  </a:lnTo>
                  <a:lnTo>
                    <a:pt x="67" y="1190"/>
                  </a:lnTo>
                  <a:lnTo>
                    <a:pt x="67" y="1194"/>
                  </a:lnTo>
                  <a:lnTo>
                    <a:pt x="65" y="1195"/>
                  </a:lnTo>
                  <a:lnTo>
                    <a:pt x="61" y="1193"/>
                  </a:lnTo>
                  <a:lnTo>
                    <a:pt x="54" y="1190"/>
                  </a:lnTo>
                  <a:lnTo>
                    <a:pt x="47" y="1185"/>
                  </a:lnTo>
                  <a:lnTo>
                    <a:pt x="25" y="1167"/>
                  </a:lnTo>
                  <a:lnTo>
                    <a:pt x="0" y="1145"/>
                  </a:lnTo>
                  <a:close/>
                  <a:moveTo>
                    <a:pt x="0" y="1056"/>
                  </a:moveTo>
                  <a:lnTo>
                    <a:pt x="0" y="1015"/>
                  </a:lnTo>
                  <a:lnTo>
                    <a:pt x="4" y="1018"/>
                  </a:lnTo>
                  <a:lnTo>
                    <a:pt x="21" y="1037"/>
                  </a:lnTo>
                  <a:lnTo>
                    <a:pt x="37" y="1054"/>
                  </a:lnTo>
                  <a:lnTo>
                    <a:pt x="50" y="1070"/>
                  </a:lnTo>
                  <a:lnTo>
                    <a:pt x="62" y="1085"/>
                  </a:lnTo>
                  <a:lnTo>
                    <a:pt x="71" y="1097"/>
                  </a:lnTo>
                  <a:lnTo>
                    <a:pt x="78" y="1108"/>
                  </a:lnTo>
                  <a:lnTo>
                    <a:pt x="80" y="1112"/>
                  </a:lnTo>
                  <a:lnTo>
                    <a:pt x="81" y="1116"/>
                  </a:lnTo>
                  <a:lnTo>
                    <a:pt x="82" y="1118"/>
                  </a:lnTo>
                  <a:lnTo>
                    <a:pt x="81" y="1120"/>
                  </a:lnTo>
                  <a:lnTo>
                    <a:pt x="80" y="1120"/>
                  </a:lnTo>
                  <a:lnTo>
                    <a:pt x="79" y="1120"/>
                  </a:lnTo>
                  <a:lnTo>
                    <a:pt x="76" y="1120"/>
                  </a:lnTo>
                  <a:lnTo>
                    <a:pt x="74" y="1118"/>
                  </a:lnTo>
                  <a:lnTo>
                    <a:pt x="65" y="1113"/>
                  </a:lnTo>
                  <a:lnTo>
                    <a:pt x="55" y="1106"/>
                  </a:lnTo>
                  <a:lnTo>
                    <a:pt x="30" y="1084"/>
                  </a:lnTo>
                  <a:lnTo>
                    <a:pt x="0" y="1056"/>
                  </a:lnTo>
                  <a:close/>
                  <a:moveTo>
                    <a:pt x="0" y="961"/>
                  </a:moveTo>
                  <a:lnTo>
                    <a:pt x="0" y="922"/>
                  </a:lnTo>
                  <a:lnTo>
                    <a:pt x="16" y="938"/>
                  </a:lnTo>
                  <a:lnTo>
                    <a:pt x="32" y="955"/>
                  </a:lnTo>
                  <a:lnTo>
                    <a:pt x="49" y="972"/>
                  </a:lnTo>
                  <a:lnTo>
                    <a:pt x="64" y="988"/>
                  </a:lnTo>
                  <a:lnTo>
                    <a:pt x="77" y="1004"/>
                  </a:lnTo>
                  <a:lnTo>
                    <a:pt x="89" y="1018"/>
                  </a:lnTo>
                  <a:lnTo>
                    <a:pt x="97" y="1030"/>
                  </a:lnTo>
                  <a:lnTo>
                    <a:pt x="103" y="1040"/>
                  </a:lnTo>
                  <a:lnTo>
                    <a:pt x="105" y="1044"/>
                  </a:lnTo>
                  <a:lnTo>
                    <a:pt x="106" y="1048"/>
                  </a:lnTo>
                  <a:lnTo>
                    <a:pt x="107" y="1050"/>
                  </a:lnTo>
                  <a:lnTo>
                    <a:pt x="107" y="1052"/>
                  </a:lnTo>
                  <a:lnTo>
                    <a:pt x="105" y="1053"/>
                  </a:lnTo>
                  <a:lnTo>
                    <a:pt x="104" y="1053"/>
                  </a:lnTo>
                  <a:lnTo>
                    <a:pt x="101" y="1052"/>
                  </a:lnTo>
                  <a:lnTo>
                    <a:pt x="97" y="1050"/>
                  </a:lnTo>
                  <a:lnTo>
                    <a:pt x="89" y="1044"/>
                  </a:lnTo>
                  <a:lnTo>
                    <a:pt x="77" y="1036"/>
                  </a:lnTo>
                  <a:lnTo>
                    <a:pt x="64" y="1025"/>
                  </a:lnTo>
                  <a:lnTo>
                    <a:pt x="50" y="1012"/>
                  </a:lnTo>
                  <a:lnTo>
                    <a:pt x="34" y="997"/>
                  </a:lnTo>
                  <a:lnTo>
                    <a:pt x="17" y="980"/>
                  </a:lnTo>
                  <a:lnTo>
                    <a:pt x="9" y="970"/>
                  </a:lnTo>
                  <a:lnTo>
                    <a:pt x="0" y="961"/>
                  </a:lnTo>
                  <a:close/>
                  <a:moveTo>
                    <a:pt x="0" y="856"/>
                  </a:moveTo>
                  <a:lnTo>
                    <a:pt x="0" y="832"/>
                  </a:lnTo>
                  <a:lnTo>
                    <a:pt x="14" y="841"/>
                  </a:lnTo>
                  <a:lnTo>
                    <a:pt x="31" y="857"/>
                  </a:lnTo>
                  <a:lnTo>
                    <a:pt x="51" y="875"/>
                  </a:lnTo>
                  <a:lnTo>
                    <a:pt x="72" y="897"/>
                  </a:lnTo>
                  <a:lnTo>
                    <a:pt x="88" y="913"/>
                  </a:lnTo>
                  <a:lnTo>
                    <a:pt x="103" y="929"/>
                  </a:lnTo>
                  <a:lnTo>
                    <a:pt x="115" y="944"/>
                  </a:lnTo>
                  <a:lnTo>
                    <a:pt x="125" y="958"/>
                  </a:lnTo>
                  <a:lnTo>
                    <a:pt x="134" y="970"/>
                  </a:lnTo>
                  <a:lnTo>
                    <a:pt x="139" y="979"/>
                  </a:lnTo>
                  <a:lnTo>
                    <a:pt x="142" y="983"/>
                  </a:lnTo>
                  <a:lnTo>
                    <a:pt x="143" y="986"/>
                  </a:lnTo>
                  <a:lnTo>
                    <a:pt x="144" y="988"/>
                  </a:lnTo>
                  <a:lnTo>
                    <a:pt x="143" y="990"/>
                  </a:lnTo>
                  <a:lnTo>
                    <a:pt x="142" y="991"/>
                  </a:lnTo>
                  <a:lnTo>
                    <a:pt x="139" y="991"/>
                  </a:lnTo>
                  <a:lnTo>
                    <a:pt x="137" y="990"/>
                  </a:lnTo>
                  <a:lnTo>
                    <a:pt x="134" y="988"/>
                  </a:lnTo>
                  <a:lnTo>
                    <a:pt x="125" y="983"/>
                  </a:lnTo>
                  <a:lnTo>
                    <a:pt x="115" y="975"/>
                  </a:lnTo>
                  <a:lnTo>
                    <a:pt x="102" y="965"/>
                  </a:lnTo>
                  <a:lnTo>
                    <a:pt x="88" y="953"/>
                  </a:lnTo>
                  <a:lnTo>
                    <a:pt x="72" y="938"/>
                  </a:lnTo>
                  <a:lnTo>
                    <a:pt x="57" y="921"/>
                  </a:lnTo>
                  <a:lnTo>
                    <a:pt x="40" y="903"/>
                  </a:lnTo>
                  <a:lnTo>
                    <a:pt x="25" y="886"/>
                  </a:lnTo>
                  <a:lnTo>
                    <a:pt x="11" y="870"/>
                  </a:lnTo>
                  <a:lnTo>
                    <a:pt x="0" y="856"/>
                  </a:lnTo>
                  <a:close/>
                  <a:moveTo>
                    <a:pt x="0" y="645"/>
                  </a:moveTo>
                  <a:lnTo>
                    <a:pt x="0" y="606"/>
                  </a:lnTo>
                  <a:lnTo>
                    <a:pt x="25" y="634"/>
                  </a:lnTo>
                  <a:lnTo>
                    <a:pt x="44" y="659"/>
                  </a:lnTo>
                  <a:lnTo>
                    <a:pt x="52" y="669"/>
                  </a:lnTo>
                  <a:lnTo>
                    <a:pt x="56" y="677"/>
                  </a:lnTo>
                  <a:lnTo>
                    <a:pt x="58" y="684"/>
                  </a:lnTo>
                  <a:lnTo>
                    <a:pt x="58" y="687"/>
                  </a:lnTo>
                  <a:lnTo>
                    <a:pt x="56" y="688"/>
                  </a:lnTo>
                  <a:lnTo>
                    <a:pt x="52" y="687"/>
                  </a:lnTo>
                  <a:lnTo>
                    <a:pt x="47" y="685"/>
                  </a:lnTo>
                  <a:lnTo>
                    <a:pt x="39" y="680"/>
                  </a:lnTo>
                  <a:lnTo>
                    <a:pt x="22" y="666"/>
                  </a:lnTo>
                  <a:lnTo>
                    <a:pt x="0" y="645"/>
                  </a:lnTo>
                  <a:close/>
                  <a:moveTo>
                    <a:pt x="0" y="404"/>
                  </a:moveTo>
                  <a:lnTo>
                    <a:pt x="0" y="367"/>
                  </a:lnTo>
                  <a:lnTo>
                    <a:pt x="3" y="370"/>
                  </a:lnTo>
                  <a:lnTo>
                    <a:pt x="25" y="396"/>
                  </a:lnTo>
                  <a:lnTo>
                    <a:pt x="42" y="417"/>
                  </a:lnTo>
                  <a:lnTo>
                    <a:pt x="49" y="427"/>
                  </a:lnTo>
                  <a:lnTo>
                    <a:pt x="53" y="435"/>
                  </a:lnTo>
                  <a:lnTo>
                    <a:pt x="55" y="441"/>
                  </a:lnTo>
                  <a:lnTo>
                    <a:pt x="55" y="444"/>
                  </a:lnTo>
                  <a:lnTo>
                    <a:pt x="53" y="445"/>
                  </a:lnTo>
                  <a:lnTo>
                    <a:pt x="49" y="444"/>
                  </a:lnTo>
                  <a:lnTo>
                    <a:pt x="43" y="441"/>
                  </a:lnTo>
                  <a:lnTo>
                    <a:pt x="37" y="437"/>
                  </a:lnTo>
                  <a:lnTo>
                    <a:pt x="20" y="423"/>
                  </a:lnTo>
                  <a:lnTo>
                    <a:pt x="0" y="404"/>
                  </a:lnTo>
                  <a:close/>
                  <a:moveTo>
                    <a:pt x="0" y="263"/>
                  </a:moveTo>
                  <a:lnTo>
                    <a:pt x="0" y="245"/>
                  </a:lnTo>
                  <a:lnTo>
                    <a:pt x="4" y="251"/>
                  </a:lnTo>
                  <a:lnTo>
                    <a:pt x="7" y="257"/>
                  </a:lnTo>
                  <a:lnTo>
                    <a:pt x="8" y="261"/>
                  </a:lnTo>
                  <a:lnTo>
                    <a:pt x="8" y="263"/>
                  </a:lnTo>
                  <a:lnTo>
                    <a:pt x="7" y="264"/>
                  </a:lnTo>
                  <a:lnTo>
                    <a:pt x="6" y="264"/>
                  </a:lnTo>
                  <a:lnTo>
                    <a:pt x="3" y="264"/>
                  </a:lnTo>
                  <a:lnTo>
                    <a:pt x="0" y="263"/>
                  </a:lnTo>
                  <a:close/>
                  <a:moveTo>
                    <a:pt x="678" y="675"/>
                  </a:moveTo>
                  <a:lnTo>
                    <a:pt x="678" y="698"/>
                  </a:lnTo>
                  <a:lnTo>
                    <a:pt x="667" y="691"/>
                  </a:lnTo>
                  <a:lnTo>
                    <a:pt x="653" y="681"/>
                  </a:lnTo>
                  <a:lnTo>
                    <a:pt x="638" y="667"/>
                  </a:lnTo>
                  <a:lnTo>
                    <a:pt x="621" y="650"/>
                  </a:lnTo>
                  <a:lnTo>
                    <a:pt x="609" y="638"/>
                  </a:lnTo>
                  <a:lnTo>
                    <a:pt x="598" y="626"/>
                  </a:lnTo>
                  <a:lnTo>
                    <a:pt x="590" y="614"/>
                  </a:lnTo>
                  <a:lnTo>
                    <a:pt x="581" y="604"/>
                  </a:lnTo>
                  <a:lnTo>
                    <a:pt x="575" y="594"/>
                  </a:lnTo>
                  <a:lnTo>
                    <a:pt x="571" y="587"/>
                  </a:lnTo>
                  <a:lnTo>
                    <a:pt x="569" y="580"/>
                  </a:lnTo>
                  <a:lnTo>
                    <a:pt x="569" y="577"/>
                  </a:lnTo>
                  <a:lnTo>
                    <a:pt x="570" y="576"/>
                  </a:lnTo>
                  <a:lnTo>
                    <a:pt x="572" y="576"/>
                  </a:lnTo>
                  <a:lnTo>
                    <a:pt x="574" y="576"/>
                  </a:lnTo>
                  <a:lnTo>
                    <a:pt x="577" y="577"/>
                  </a:lnTo>
                  <a:lnTo>
                    <a:pt x="584" y="580"/>
                  </a:lnTo>
                  <a:lnTo>
                    <a:pt x="593" y="586"/>
                  </a:lnTo>
                  <a:lnTo>
                    <a:pt x="602" y="593"/>
                  </a:lnTo>
                  <a:lnTo>
                    <a:pt x="613" y="603"/>
                  </a:lnTo>
                  <a:lnTo>
                    <a:pt x="624" y="614"/>
                  </a:lnTo>
                  <a:lnTo>
                    <a:pt x="636" y="626"/>
                  </a:lnTo>
                  <a:lnTo>
                    <a:pt x="649" y="639"/>
                  </a:lnTo>
                  <a:lnTo>
                    <a:pt x="661" y="652"/>
                  </a:lnTo>
                  <a:lnTo>
                    <a:pt x="670" y="664"/>
                  </a:lnTo>
                  <a:lnTo>
                    <a:pt x="678" y="675"/>
                  </a:lnTo>
                  <a:close/>
                  <a:moveTo>
                    <a:pt x="678" y="808"/>
                  </a:moveTo>
                  <a:lnTo>
                    <a:pt x="678" y="850"/>
                  </a:lnTo>
                  <a:lnTo>
                    <a:pt x="676" y="848"/>
                  </a:lnTo>
                  <a:lnTo>
                    <a:pt x="663" y="835"/>
                  </a:lnTo>
                  <a:lnTo>
                    <a:pt x="651" y="821"/>
                  </a:lnTo>
                  <a:lnTo>
                    <a:pt x="641" y="809"/>
                  </a:lnTo>
                  <a:lnTo>
                    <a:pt x="633" y="797"/>
                  </a:lnTo>
                  <a:lnTo>
                    <a:pt x="625" y="788"/>
                  </a:lnTo>
                  <a:lnTo>
                    <a:pt x="621" y="779"/>
                  </a:lnTo>
                  <a:lnTo>
                    <a:pt x="619" y="772"/>
                  </a:lnTo>
                  <a:lnTo>
                    <a:pt x="619" y="769"/>
                  </a:lnTo>
                  <a:lnTo>
                    <a:pt x="622" y="768"/>
                  </a:lnTo>
                  <a:lnTo>
                    <a:pt x="625" y="768"/>
                  </a:lnTo>
                  <a:lnTo>
                    <a:pt x="632" y="771"/>
                  </a:lnTo>
                  <a:lnTo>
                    <a:pt x="639" y="776"/>
                  </a:lnTo>
                  <a:lnTo>
                    <a:pt x="656" y="790"/>
                  </a:lnTo>
                  <a:lnTo>
                    <a:pt x="678" y="808"/>
                  </a:lnTo>
                  <a:close/>
                  <a:moveTo>
                    <a:pt x="678" y="1068"/>
                  </a:moveTo>
                  <a:lnTo>
                    <a:pt x="678" y="1111"/>
                  </a:lnTo>
                  <a:lnTo>
                    <a:pt x="665" y="1097"/>
                  </a:lnTo>
                  <a:lnTo>
                    <a:pt x="654" y="1084"/>
                  </a:lnTo>
                  <a:lnTo>
                    <a:pt x="643" y="1071"/>
                  </a:lnTo>
                  <a:lnTo>
                    <a:pt x="635" y="1061"/>
                  </a:lnTo>
                  <a:lnTo>
                    <a:pt x="628" y="1051"/>
                  </a:lnTo>
                  <a:lnTo>
                    <a:pt x="624" y="1042"/>
                  </a:lnTo>
                  <a:lnTo>
                    <a:pt x="622" y="1037"/>
                  </a:lnTo>
                  <a:lnTo>
                    <a:pt x="623" y="1033"/>
                  </a:lnTo>
                  <a:lnTo>
                    <a:pt x="625" y="1031"/>
                  </a:lnTo>
                  <a:lnTo>
                    <a:pt x="628" y="1031"/>
                  </a:lnTo>
                  <a:lnTo>
                    <a:pt x="634" y="1034"/>
                  </a:lnTo>
                  <a:lnTo>
                    <a:pt x="640" y="1038"/>
                  </a:lnTo>
                  <a:lnTo>
                    <a:pt x="658" y="1051"/>
                  </a:lnTo>
                  <a:lnTo>
                    <a:pt x="678" y="1068"/>
                  </a:lnTo>
                  <a:close/>
                  <a:moveTo>
                    <a:pt x="678" y="1189"/>
                  </a:moveTo>
                  <a:lnTo>
                    <a:pt x="678" y="1225"/>
                  </a:lnTo>
                  <a:lnTo>
                    <a:pt x="666" y="1215"/>
                  </a:lnTo>
                  <a:lnTo>
                    <a:pt x="652" y="1203"/>
                  </a:lnTo>
                  <a:lnTo>
                    <a:pt x="638" y="1190"/>
                  </a:lnTo>
                  <a:lnTo>
                    <a:pt x="623" y="1175"/>
                  </a:lnTo>
                  <a:lnTo>
                    <a:pt x="608" y="1160"/>
                  </a:lnTo>
                  <a:lnTo>
                    <a:pt x="594" y="1144"/>
                  </a:lnTo>
                  <a:lnTo>
                    <a:pt x="581" y="1130"/>
                  </a:lnTo>
                  <a:lnTo>
                    <a:pt x="571" y="1116"/>
                  </a:lnTo>
                  <a:lnTo>
                    <a:pt x="563" y="1105"/>
                  </a:lnTo>
                  <a:lnTo>
                    <a:pt x="557" y="1095"/>
                  </a:lnTo>
                  <a:lnTo>
                    <a:pt x="555" y="1091"/>
                  </a:lnTo>
                  <a:lnTo>
                    <a:pt x="554" y="1088"/>
                  </a:lnTo>
                  <a:lnTo>
                    <a:pt x="554" y="1085"/>
                  </a:lnTo>
                  <a:lnTo>
                    <a:pt x="554" y="1083"/>
                  </a:lnTo>
                  <a:lnTo>
                    <a:pt x="555" y="1082"/>
                  </a:lnTo>
                  <a:lnTo>
                    <a:pt x="557" y="1082"/>
                  </a:lnTo>
                  <a:lnTo>
                    <a:pt x="560" y="1082"/>
                  </a:lnTo>
                  <a:lnTo>
                    <a:pt x="564" y="1084"/>
                  </a:lnTo>
                  <a:lnTo>
                    <a:pt x="572" y="1089"/>
                  </a:lnTo>
                  <a:lnTo>
                    <a:pt x="583" y="1096"/>
                  </a:lnTo>
                  <a:lnTo>
                    <a:pt x="595" y="1106"/>
                  </a:lnTo>
                  <a:lnTo>
                    <a:pt x="610" y="1119"/>
                  </a:lnTo>
                  <a:lnTo>
                    <a:pt x="625" y="1133"/>
                  </a:lnTo>
                  <a:lnTo>
                    <a:pt x="640" y="1148"/>
                  </a:lnTo>
                  <a:lnTo>
                    <a:pt x="651" y="1159"/>
                  </a:lnTo>
                  <a:lnTo>
                    <a:pt x="661" y="1168"/>
                  </a:lnTo>
                  <a:lnTo>
                    <a:pt x="669" y="1179"/>
                  </a:lnTo>
                  <a:lnTo>
                    <a:pt x="678" y="1189"/>
                  </a:lnTo>
                  <a:close/>
                  <a:moveTo>
                    <a:pt x="678" y="1423"/>
                  </a:moveTo>
                  <a:lnTo>
                    <a:pt x="678" y="1438"/>
                  </a:lnTo>
                  <a:lnTo>
                    <a:pt x="676" y="1434"/>
                  </a:lnTo>
                  <a:lnTo>
                    <a:pt x="674" y="1430"/>
                  </a:lnTo>
                  <a:lnTo>
                    <a:pt x="673" y="1426"/>
                  </a:lnTo>
                  <a:lnTo>
                    <a:pt x="674" y="1424"/>
                  </a:lnTo>
                  <a:lnTo>
                    <a:pt x="675" y="1423"/>
                  </a:lnTo>
                  <a:lnTo>
                    <a:pt x="678" y="1423"/>
                  </a:lnTo>
                  <a:close/>
                  <a:moveTo>
                    <a:pt x="678" y="1515"/>
                  </a:moveTo>
                  <a:lnTo>
                    <a:pt x="678" y="1549"/>
                  </a:lnTo>
                  <a:lnTo>
                    <a:pt x="664" y="1531"/>
                  </a:lnTo>
                  <a:lnTo>
                    <a:pt x="653" y="1517"/>
                  </a:lnTo>
                  <a:lnTo>
                    <a:pt x="650" y="1511"/>
                  </a:lnTo>
                  <a:lnTo>
                    <a:pt x="648" y="1506"/>
                  </a:lnTo>
                  <a:lnTo>
                    <a:pt x="647" y="1502"/>
                  </a:lnTo>
                  <a:lnTo>
                    <a:pt x="647" y="1500"/>
                  </a:lnTo>
                  <a:lnTo>
                    <a:pt x="648" y="1499"/>
                  </a:lnTo>
                  <a:lnTo>
                    <a:pt x="650" y="1499"/>
                  </a:lnTo>
                  <a:lnTo>
                    <a:pt x="653" y="1500"/>
                  </a:lnTo>
                  <a:lnTo>
                    <a:pt x="656" y="1501"/>
                  </a:lnTo>
                  <a:lnTo>
                    <a:pt x="666" y="1506"/>
                  </a:lnTo>
                  <a:lnTo>
                    <a:pt x="678" y="1515"/>
                  </a:lnTo>
                  <a:close/>
                  <a:moveTo>
                    <a:pt x="678" y="1608"/>
                  </a:moveTo>
                  <a:lnTo>
                    <a:pt x="678" y="1648"/>
                  </a:lnTo>
                  <a:lnTo>
                    <a:pt x="658" y="1624"/>
                  </a:lnTo>
                  <a:lnTo>
                    <a:pt x="642" y="1604"/>
                  </a:lnTo>
                  <a:lnTo>
                    <a:pt x="637" y="1596"/>
                  </a:lnTo>
                  <a:lnTo>
                    <a:pt x="634" y="1589"/>
                  </a:lnTo>
                  <a:lnTo>
                    <a:pt x="633" y="1585"/>
                  </a:lnTo>
                  <a:lnTo>
                    <a:pt x="633" y="1582"/>
                  </a:lnTo>
                  <a:lnTo>
                    <a:pt x="634" y="1581"/>
                  </a:lnTo>
                  <a:lnTo>
                    <a:pt x="637" y="1581"/>
                  </a:lnTo>
                  <a:lnTo>
                    <a:pt x="641" y="1583"/>
                  </a:lnTo>
                  <a:lnTo>
                    <a:pt x="647" y="1586"/>
                  </a:lnTo>
                  <a:lnTo>
                    <a:pt x="661" y="1595"/>
                  </a:lnTo>
                  <a:lnTo>
                    <a:pt x="678" y="1608"/>
                  </a:lnTo>
                  <a:close/>
                  <a:moveTo>
                    <a:pt x="678" y="1699"/>
                  </a:moveTo>
                  <a:lnTo>
                    <a:pt x="678" y="1738"/>
                  </a:lnTo>
                  <a:lnTo>
                    <a:pt x="656" y="1715"/>
                  </a:lnTo>
                  <a:lnTo>
                    <a:pt x="641" y="1694"/>
                  </a:lnTo>
                  <a:lnTo>
                    <a:pt x="635" y="1685"/>
                  </a:lnTo>
                  <a:lnTo>
                    <a:pt x="632" y="1679"/>
                  </a:lnTo>
                  <a:lnTo>
                    <a:pt x="629" y="1675"/>
                  </a:lnTo>
                  <a:lnTo>
                    <a:pt x="631" y="1671"/>
                  </a:lnTo>
                  <a:lnTo>
                    <a:pt x="632" y="1670"/>
                  </a:lnTo>
                  <a:lnTo>
                    <a:pt x="635" y="1670"/>
                  </a:lnTo>
                  <a:lnTo>
                    <a:pt x="639" y="1672"/>
                  </a:lnTo>
                  <a:lnTo>
                    <a:pt x="646" y="1676"/>
                  </a:lnTo>
                  <a:lnTo>
                    <a:pt x="660" y="1685"/>
                  </a:lnTo>
                  <a:lnTo>
                    <a:pt x="678" y="1699"/>
                  </a:lnTo>
                  <a:close/>
                  <a:moveTo>
                    <a:pt x="678" y="1788"/>
                  </a:moveTo>
                  <a:lnTo>
                    <a:pt x="678" y="1824"/>
                  </a:lnTo>
                  <a:lnTo>
                    <a:pt x="661" y="1803"/>
                  </a:lnTo>
                  <a:lnTo>
                    <a:pt x="648" y="1787"/>
                  </a:lnTo>
                  <a:lnTo>
                    <a:pt x="643" y="1779"/>
                  </a:lnTo>
                  <a:lnTo>
                    <a:pt x="640" y="1774"/>
                  </a:lnTo>
                  <a:lnTo>
                    <a:pt x="639" y="1771"/>
                  </a:lnTo>
                  <a:lnTo>
                    <a:pt x="639" y="1767"/>
                  </a:lnTo>
                  <a:lnTo>
                    <a:pt x="641" y="1766"/>
                  </a:lnTo>
                  <a:lnTo>
                    <a:pt x="643" y="1766"/>
                  </a:lnTo>
                  <a:lnTo>
                    <a:pt x="648" y="1767"/>
                  </a:lnTo>
                  <a:lnTo>
                    <a:pt x="652" y="1771"/>
                  </a:lnTo>
                  <a:lnTo>
                    <a:pt x="663" y="1777"/>
                  </a:lnTo>
                  <a:lnTo>
                    <a:pt x="678" y="1788"/>
                  </a:lnTo>
                  <a:close/>
                  <a:moveTo>
                    <a:pt x="678" y="1876"/>
                  </a:moveTo>
                  <a:lnTo>
                    <a:pt x="678" y="1900"/>
                  </a:lnTo>
                  <a:lnTo>
                    <a:pt x="670" y="1889"/>
                  </a:lnTo>
                  <a:lnTo>
                    <a:pt x="665" y="1882"/>
                  </a:lnTo>
                  <a:lnTo>
                    <a:pt x="662" y="1875"/>
                  </a:lnTo>
                  <a:lnTo>
                    <a:pt x="663" y="1872"/>
                  </a:lnTo>
                  <a:lnTo>
                    <a:pt x="664" y="1871"/>
                  </a:lnTo>
                  <a:lnTo>
                    <a:pt x="667" y="1871"/>
                  </a:lnTo>
                  <a:lnTo>
                    <a:pt x="673" y="1873"/>
                  </a:lnTo>
                  <a:lnTo>
                    <a:pt x="678" y="1876"/>
                  </a:lnTo>
                  <a:close/>
                  <a:moveTo>
                    <a:pt x="678" y="2090"/>
                  </a:moveTo>
                  <a:lnTo>
                    <a:pt x="678" y="2126"/>
                  </a:lnTo>
                  <a:lnTo>
                    <a:pt x="662" y="2112"/>
                  </a:lnTo>
                  <a:lnTo>
                    <a:pt x="643" y="2096"/>
                  </a:lnTo>
                  <a:lnTo>
                    <a:pt x="624" y="2078"/>
                  </a:lnTo>
                  <a:lnTo>
                    <a:pt x="604" y="2059"/>
                  </a:lnTo>
                  <a:lnTo>
                    <a:pt x="580" y="2035"/>
                  </a:lnTo>
                  <a:lnTo>
                    <a:pt x="557" y="2012"/>
                  </a:lnTo>
                  <a:lnTo>
                    <a:pt x="538" y="1992"/>
                  </a:lnTo>
                  <a:lnTo>
                    <a:pt x="522" y="1972"/>
                  </a:lnTo>
                  <a:lnTo>
                    <a:pt x="509" y="1956"/>
                  </a:lnTo>
                  <a:lnTo>
                    <a:pt x="499" y="1943"/>
                  </a:lnTo>
                  <a:lnTo>
                    <a:pt x="496" y="1939"/>
                  </a:lnTo>
                  <a:lnTo>
                    <a:pt x="493" y="1935"/>
                  </a:lnTo>
                  <a:lnTo>
                    <a:pt x="492" y="1931"/>
                  </a:lnTo>
                  <a:lnTo>
                    <a:pt x="492" y="1929"/>
                  </a:lnTo>
                  <a:lnTo>
                    <a:pt x="495" y="1928"/>
                  </a:lnTo>
                  <a:lnTo>
                    <a:pt x="497" y="1929"/>
                  </a:lnTo>
                  <a:lnTo>
                    <a:pt x="500" y="1930"/>
                  </a:lnTo>
                  <a:lnTo>
                    <a:pt x="505" y="1934"/>
                  </a:lnTo>
                  <a:lnTo>
                    <a:pt x="517" y="1941"/>
                  </a:lnTo>
                  <a:lnTo>
                    <a:pt x="533" y="1954"/>
                  </a:lnTo>
                  <a:lnTo>
                    <a:pt x="552" y="1969"/>
                  </a:lnTo>
                  <a:lnTo>
                    <a:pt x="573" y="1988"/>
                  </a:lnTo>
                  <a:lnTo>
                    <a:pt x="596" y="2008"/>
                  </a:lnTo>
                  <a:lnTo>
                    <a:pt x="620" y="2031"/>
                  </a:lnTo>
                  <a:lnTo>
                    <a:pt x="636" y="2047"/>
                  </a:lnTo>
                  <a:lnTo>
                    <a:pt x="651" y="2062"/>
                  </a:lnTo>
                  <a:lnTo>
                    <a:pt x="665" y="2076"/>
                  </a:lnTo>
                  <a:lnTo>
                    <a:pt x="678" y="2090"/>
                  </a:lnTo>
                  <a:close/>
                  <a:moveTo>
                    <a:pt x="678" y="2154"/>
                  </a:moveTo>
                  <a:lnTo>
                    <a:pt x="678" y="2197"/>
                  </a:lnTo>
                  <a:lnTo>
                    <a:pt x="670" y="2190"/>
                  </a:lnTo>
                  <a:lnTo>
                    <a:pt x="646" y="2166"/>
                  </a:lnTo>
                  <a:lnTo>
                    <a:pt x="623" y="2143"/>
                  </a:lnTo>
                  <a:lnTo>
                    <a:pt x="602" y="2121"/>
                  </a:lnTo>
                  <a:lnTo>
                    <a:pt x="585" y="2101"/>
                  </a:lnTo>
                  <a:lnTo>
                    <a:pt x="571" y="2085"/>
                  </a:lnTo>
                  <a:lnTo>
                    <a:pt x="561" y="2072"/>
                  </a:lnTo>
                  <a:lnTo>
                    <a:pt x="557" y="2066"/>
                  </a:lnTo>
                  <a:lnTo>
                    <a:pt x="555" y="2062"/>
                  </a:lnTo>
                  <a:lnTo>
                    <a:pt x="554" y="2059"/>
                  </a:lnTo>
                  <a:lnTo>
                    <a:pt x="554" y="2057"/>
                  </a:lnTo>
                  <a:lnTo>
                    <a:pt x="556" y="2056"/>
                  </a:lnTo>
                  <a:lnTo>
                    <a:pt x="558" y="2056"/>
                  </a:lnTo>
                  <a:lnTo>
                    <a:pt x="561" y="2058"/>
                  </a:lnTo>
                  <a:lnTo>
                    <a:pt x="567" y="2060"/>
                  </a:lnTo>
                  <a:lnTo>
                    <a:pt x="579" y="2067"/>
                  </a:lnTo>
                  <a:lnTo>
                    <a:pt x="594" y="2079"/>
                  </a:lnTo>
                  <a:lnTo>
                    <a:pt x="612" y="2094"/>
                  </a:lnTo>
                  <a:lnTo>
                    <a:pt x="633" y="2112"/>
                  </a:lnTo>
                  <a:lnTo>
                    <a:pt x="654" y="2132"/>
                  </a:lnTo>
                  <a:lnTo>
                    <a:pt x="678" y="2154"/>
                  </a:lnTo>
                  <a:close/>
                  <a:moveTo>
                    <a:pt x="678" y="2222"/>
                  </a:moveTo>
                  <a:lnTo>
                    <a:pt x="678" y="2256"/>
                  </a:lnTo>
                  <a:lnTo>
                    <a:pt x="658" y="2233"/>
                  </a:lnTo>
                  <a:lnTo>
                    <a:pt x="641" y="2214"/>
                  </a:lnTo>
                  <a:lnTo>
                    <a:pt x="636" y="2207"/>
                  </a:lnTo>
                  <a:lnTo>
                    <a:pt x="633" y="2200"/>
                  </a:lnTo>
                  <a:lnTo>
                    <a:pt x="631" y="2196"/>
                  </a:lnTo>
                  <a:lnTo>
                    <a:pt x="631" y="2193"/>
                  </a:lnTo>
                  <a:lnTo>
                    <a:pt x="633" y="2193"/>
                  </a:lnTo>
                  <a:lnTo>
                    <a:pt x="635" y="2193"/>
                  </a:lnTo>
                  <a:lnTo>
                    <a:pt x="639" y="2195"/>
                  </a:lnTo>
                  <a:lnTo>
                    <a:pt x="646" y="2198"/>
                  </a:lnTo>
                  <a:lnTo>
                    <a:pt x="660" y="2208"/>
                  </a:lnTo>
                  <a:lnTo>
                    <a:pt x="678" y="2222"/>
                  </a:lnTo>
                  <a:close/>
                  <a:moveTo>
                    <a:pt x="678" y="2337"/>
                  </a:moveTo>
                  <a:lnTo>
                    <a:pt x="678" y="2372"/>
                  </a:lnTo>
                  <a:lnTo>
                    <a:pt x="660" y="2356"/>
                  </a:lnTo>
                  <a:lnTo>
                    <a:pt x="640" y="2338"/>
                  </a:lnTo>
                  <a:lnTo>
                    <a:pt x="619" y="2319"/>
                  </a:lnTo>
                  <a:lnTo>
                    <a:pt x="597" y="2298"/>
                  </a:lnTo>
                  <a:lnTo>
                    <a:pt x="570" y="2272"/>
                  </a:lnTo>
                  <a:lnTo>
                    <a:pt x="545" y="2248"/>
                  </a:lnTo>
                  <a:lnTo>
                    <a:pt x="524" y="2225"/>
                  </a:lnTo>
                  <a:lnTo>
                    <a:pt x="504" y="2203"/>
                  </a:lnTo>
                  <a:lnTo>
                    <a:pt x="489" y="2186"/>
                  </a:lnTo>
                  <a:lnTo>
                    <a:pt x="478" y="2172"/>
                  </a:lnTo>
                  <a:lnTo>
                    <a:pt x="475" y="2167"/>
                  </a:lnTo>
                  <a:lnTo>
                    <a:pt x="472" y="2162"/>
                  </a:lnTo>
                  <a:lnTo>
                    <a:pt x="471" y="2159"/>
                  </a:lnTo>
                  <a:lnTo>
                    <a:pt x="471" y="2157"/>
                  </a:lnTo>
                  <a:lnTo>
                    <a:pt x="473" y="2156"/>
                  </a:lnTo>
                  <a:lnTo>
                    <a:pt x="475" y="2157"/>
                  </a:lnTo>
                  <a:lnTo>
                    <a:pt x="479" y="2159"/>
                  </a:lnTo>
                  <a:lnTo>
                    <a:pt x="485" y="2162"/>
                  </a:lnTo>
                  <a:lnTo>
                    <a:pt x="498" y="2172"/>
                  </a:lnTo>
                  <a:lnTo>
                    <a:pt x="516" y="2185"/>
                  </a:lnTo>
                  <a:lnTo>
                    <a:pt x="537" y="2203"/>
                  </a:lnTo>
                  <a:lnTo>
                    <a:pt x="560" y="2224"/>
                  </a:lnTo>
                  <a:lnTo>
                    <a:pt x="586" y="2247"/>
                  </a:lnTo>
                  <a:lnTo>
                    <a:pt x="613" y="2272"/>
                  </a:lnTo>
                  <a:lnTo>
                    <a:pt x="631" y="2290"/>
                  </a:lnTo>
                  <a:lnTo>
                    <a:pt x="648" y="2306"/>
                  </a:lnTo>
                  <a:lnTo>
                    <a:pt x="663" y="2322"/>
                  </a:lnTo>
                  <a:lnTo>
                    <a:pt x="678" y="2337"/>
                  </a:lnTo>
                  <a:close/>
                  <a:moveTo>
                    <a:pt x="678" y="2389"/>
                  </a:moveTo>
                  <a:lnTo>
                    <a:pt x="678" y="2429"/>
                  </a:lnTo>
                  <a:lnTo>
                    <a:pt x="635" y="2386"/>
                  </a:lnTo>
                  <a:lnTo>
                    <a:pt x="601" y="2349"/>
                  </a:lnTo>
                  <a:lnTo>
                    <a:pt x="590" y="2335"/>
                  </a:lnTo>
                  <a:lnTo>
                    <a:pt x="581" y="2323"/>
                  </a:lnTo>
                  <a:lnTo>
                    <a:pt x="578" y="2319"/>
                  </a:lnTo>
                  <a:lnTo>
                    <a:pt x="575" y="2316"/>
                  </a:lnTo>
                  <a:lnTo>
                    <a:pt x="574" y="2312"/>
                  </a:lnTo>
                  <a:lnTo>
                    <a:pt x="574" y="2311"/>
                  </a:lnTo>
                  <a:lnTo>
                    <a:pt x="575" y="2310"/>
                  </a:lnTo>
                  <a:lnTo>
                    <a:pt x="578" y="2310"/>
                  </a:lnTo>
                  <a:lnTo>
                    <a:pt x="581" y="2311"/>
                  </a:lnTo>
                  <a:lnTo>
                    <a:pt x="584" y="2314"/>
                  </a:lnTo>
                  <a:lnTo>
                    <a:pt x="594" y="2320"/>
                  </a:lnTo>
                  <a:lnTo>
                    <a:pt x="607" y="2329"/>
                  </a:lnTo>
                  <a:lnTo>
                    <a:pt x="638" y="2355"/>
                  </a:lnTo>
                  <a:lnTo>
                    <a:pt x="678" y="2389"/>
                  </a:lnTo>
                  <a:close/>
                  <a:moveTo>
                    <a:pt x="678" y="2493"/>
                  </a:moveTo>
                  <a:lnTo>
                    <a:pt x="678" y="2524"/>
                  </a:lnTo>
                  <a:lnTo>
                    <a:pt x="658" y="2506"/>
                  </a:lnTo>
                  <a:lnTo>
                    <a:pt x="634" y="2485"/>
                  </a:lnTo>
                  <a:lnTo>
                    <a:pt x="609" y="2464"/>
                  </a:lnTo>
                  <a:lnTo>
                    <a:pt x="583" y="2439"/>
                  </a:lnTo>
                  <a:lnTo>
                    <a:pt x="554" y="2411"/>
                  </a:lnTo>
                  <a:lnTo>
                    <a:pt x="528" y="2385"/>
                  </a:lnTo>
                  <a:lnTo>
                    <a:pt x="504" y="2360"/>
                  </a:lnTo>
                  <a:lnTo>
                    <a:pt x="484" y="2337"/>
                  </a:lnTo>
                  <a:lnTo>
                    <a:pt x="468" y="2319"/>
                  </a:lnTo>
                  <a:lnTo>
                    <a:pt x="455" y="2304"/>
                  </a:lnTo>
                  <a:lnTo>
                    <a:pt x="451" y="2298"/>
                  </a:lnTo>
                  <a:lnTo>
                    <a:pt x="448" y="2294"/>
                  </a:lnTo>
                  <a:lnTo>
                    <a:pt x="447" y="2291"/>
                  </a:lnTo>
                  <a:lnTo>
                    <a:pt x="447" y="2289"/>
                  </a:lnTo>
                  <a:lnTo>
                    <a:pt x="448" y="2289"/>
                  </a:lnTo>
                  <a:lnTo>
                    <a:pt x="451" y="2289"/>
                  </a:lnTo>
                  <a:lnTo>
                    <a:pt x="456" y="2291"/>
                  </a:lnTo>
                  <a:lnTo>
                    <a:pt x="461" y="2295"/>
                  </a:lnTo>
                  <a:lnTo>
                    <a:pt x="476" y="2305"/>
                  </a:lnTo>
                  <a:lnTo>
                    <a:pt x="495" y="2320"/>
                  </a:lnTo>
                  <a:lnTo>
                    <a:pt x="542" y="2361"/>
                  </a:lnTo>
                  <a:lnTo>
                    <a:pt x="599" y="2414"/>
                  </a:lnTo>
                  <a:lnTo>
                    <a:pt x="621" y="2434"/>
                  </a:lnTo>
                  <a:lnTo>
                    <a:pt x="641" y="2455"/>
                  </a:lnTo>
                  <a:lnTo>
                    <a:pt x="661" y="2474"/>
                  </a:lnTo>
                  <a:lnTo>
                    <a:pt x="678" y="2493"/>
                  </a:lnTo>
                  <a:close/>
                  <a:moveTo>
                    <a:pt x="678" y="2536"/>
                  </a:moveTo>
                  <a:lnTo>
                    <a:pt x="678" y="2573"/>
                  </a:lnTo>
                  <a:lnTo>
                    <a:pt x="637" y="2532"/>
                  </a:lnTo>
                  <a:lnTo>
                    <a:pt x="606" y="2498"/>
                  </a:lnTo>
                  <a:lnTo>
                    <a:pt x="594" y="2484"/>
                  </a:lnTo>
                  <a:lnTo>
                    <a:pt x="585" y="2473"/>
                  </a:lnTo>
                  <a:lnTo>
                    <a:pt x="581" y="2466"/>
                  </a:lnTo>
                  <a:lnTo>
                    <a:pt x="580" y="2462"/>
                  </a:lnTo>
                  <a:lnTo>
                    <a:pt x="583" y="2462"/>
                  </a:lnTo>
                  <a:lnTo>
                    <a:pt x="590" y="2465"/>
                  </a:lnTo>
                  <a:lnTo>
                    <a:pt x="598" y="2471"/>
                  </a:lnTo>
                  <a:lnTo>
                    <a:pt x="610" y="2480"/>
                  </a:lnTo>
                  <a:lnTo>
                    <a:pt x="640" y="2503"/>
                  </a:lnTo>
                  <a:lnTo>
                    <a:pt x="678" y="2536"/>
                  </a:lnTo>
                  <a:close/>
                  <a:moveTo>
                    <a:pt x="678" y="2621"/>
                  </a:moveTo>
                  <a:lnTo>
                    <a:pt x="678" y="2658"/>
                  </a:lnTo>
                  <a:lnTo>
                    <a:pt x="667" y="2647"/>
                  </a:lnTo>
                  <a:lnTo>
                    <a:pt x="655" y="2637"/>
                  </a:lnTo>
                  <a:lnTo>
                    <a:pt x="643" y="2626"/>
                  </a:lnTo>
                  <a:lnTo>
                    <a:pt x="633" y="2616"/>
                  </a:lnTo>
                  <a:lnTo>
                    <a:pt x="600" y="2585"/>
                  </a:lnTo>
                  <a:lnTo>
                    <a:pt x="572" y="2557"/>
                  </a:lnTo>
                  <a:lnTo>
                    <a:pt x="546" y="2530"/>
                  </a:lnTo>
                  <a:lnTo>
                    <a:pt x="524" y="2508"/>
                  </a:lnTo>
                  <a:lnTo>
                    <a:pt x="506" y="2487"/>
                  </a:lnTo>
                  <a:lnTo>
                    <a:pt x="492" y="2472"/>
                  </a:lnTo>
                  <a:lnTo>
                    <a:pt x="488" y="2466"/>
                  </a:lnTo>
                  <a:lnTo>
                    <a:pt x="485" y="2461"/>
                  </a:lnTo>
                  <a:lnTo>
                    <a:pt x="484" y="2458"/>
                  </a:lnTo>
                  <a:lnTo>
                    <a:pt x="484" y="2456"/>
                  </a:lnTo>
                  <a:lnTo>
                    <a:pt x="485" y="2456"/>
                  </a:lnTo>
                  <a:lnTo>
                    <a:pt x="488" y="2457"/>
                  </a:lnTo>
                  <a:lnTo>
                    <a:pt x="492" y="2459"/>
                  </a:lnTo>
                  <a:lnTo>
                    <a:pt x="499" y="2464"/>
                  </a:lnTo>
                  <a:lnTo>
                    <a:pt x="514" y="2474"/>
                  </a:lnTo>
                  <a:lnTo>
                    <a:pt x="534" y="2490"/>
                  </a:lnTo>
                  <a:lnTo>
                    <a:pt x="558" y="2511"/>
                  </a:lnTo>
                  <a:lnTo>
                    <a:pt x="585" y="2536"/>
                  </a:lnTo>
                  <a:lnTo>
                    <a:pt x="615" y="2562"/>
                  </a:lnTo>
                  <a:lnTo>
                    <a:pt x="647" y="2592"/>
                  </a:lnTo>
                  <a:lnTo>
                    <a:pt x="663" y="2607"/>
                  </a:lnTo>
                  <a:lnTo>
                    <a:pt x="678" y="2621"/>
                  </a:lnTo>
                  <a:close/>
                  <a:moveTo>
                    <a:pt x="678" y="2670"/>
                  </a:moveTo>
                  <a:lnTo>
                    <a:pt x="678" y="2690"/>
                  </a:lnTo>
                  <a:lnTo>
                    <a:pt x="664" y="2675"/>
                  </a:lnTo>
                  <a:lnTo>
                    <a:pt x="654" y="2663"/>
                  </a:lnTo>
                  <a:lnTo>
                    <a:pt x="649" y="2656"/>
                  </a:lnTo>
                  <a:lnTo>
                    <a:pt x="648" y="2651"/>
                  </a:lnTo>
                  <a:lnTo>
                    <a:pt x="651" y="2651"/>
                  </a:lnTo>
                  <a:lnTo>
                    <a:pt x="656" y="2655"/>
                  </a:lnTo>
                  <a:lnTo>
                    <a:pt x="666" y="2660"/>
                  </a:lnTo>
                  <a:lnTo>
                    <a:pt x="678" y="2670"/>
                  </a:lnTo>
                  <a:close/>
                  <a:moveTo>
                    <a:pt x="678" y="2703"/>
                  </a:moveTo>
                  <a:lnTo>
                    <a:pt x="678" y="2728"/>
                  </a:lnTo>
                  <a:lnTo>
                    <a:pt x="653" y="2707"/>
                  </a:lnTo>
                  <a:lnTo>
                    <a:pt x="624" y="2682"/>
                  </a:lnTo>
                  <a:lnTo>
                    <a:pt x="592" y="2652"/>
                  </a:lnTo>
                  <a:lnTo>
                    <a:pt x="557" y="2621"/>
                  </a:lnTo>
                  <a:lnTo>
                    <a:pt x="525" y="2590"/>
                  </a:lnTo>
                  <a:lnTo>
                    <a:pt x="496" y="2561"/>
                  </a:lnTo>
                  <a:lnTo>
                    <a:pt x="469" y="2534"/>
                  </a:lnTo>
                  <a:lnTo>
                    <a:pt x="446" y="2510"/>
                  </a:lnTo>
                  <a:lnTo>
                    <a:pt x="427" y="2489"/>
                  </a:lnTo>
                  <a:lnTo>
                    <a:pt x="414" y="2473"/>
                  </a:lnTo>
                  <a:lnTo>
                    <a:pt x="408" y="2468"/>
                  </a:lnTo>
                  <a:lnTo>
                    <a:pt x="405" y="2462"/>
                  </a:lnTo>
                  <a:lnTo>
                    <a:pt x="404" y="2459"/>
                  </a:lnTo>
                  <a:lnTo>
                    <a:pt x="404" y="2457"/>
                  </a:lnTo>
                  <a:lnTo>
                    <a:pt x="405" y="2457"/>
                  </a:lnTo>
                  <a:lnTo>
                    <a:pt x="408" y="2458"/>
                  </a:lnTo>
                  <a:lnTo>
                    <a:pt x="412" y="2461"/>
                  </a:lnTo>
                  <a:lnTo>
                    <a:pt x="419" y="2465"/>
                  </a:lnTo>
                  <a:lnTo>
                    <a:pt x="435" y="2478"/>
                  </a:lnTo>
                  <a:lnTo>
                    <a:pt x="456" y="2495"/>
                  </a:lnTo>
                  <a:lnTo>
                    <a:pt x="480" y="2515"/>
                  </a:lnTo>
                  <a:lnTo>
                    <a:pt x="507" y="2540"/>
                  </a:lnTo>
                  <a:lnTo>
                    <a:pt x="539" y="2568"/>
                  </a:lnTo>
                  <a:lnTo>
                    <a:pt x="571" y="2598"/>
                  </a:lnTo>
                  <a:lnTo>
                    <a:pt x="601" y="2628"/>
                  </a:lnTo>
                  <a:lnTo>
                    <a:pt x="629" y="2655"/>
                  </a:lnTo>
                  <a:lnTo>
                    <a:pt x="655" y="2680"/>
                  </a:lnTo>
                  <a:lnTo>
                    <a:pt x="678" y="2703"/>
                  </a:lnTo>
                  <a:close/>
                  <a:moveTo>
                    <a:pt x="678" y="2737"/>
                  </a:moveTo>
                  <a:lnTo>
                    <a:pt x="678" y="2768"/>
                  </a:lnTo>
                  <a:lnTo>
                    <a:pt x="638" y="2728"/>
                  </a:lnTo>
                  <a:lnTo>
                    <a:pt x="607" y="2696"/>
                  </a:lnTo>
                  <a:lnTo>
                    <a:pt x="596" y="2683"/>
                  </a:lnTo>
                  <a:lnTo>
                    <a:pt x="588" y="2673"/>
                  </a:lnTo>
                  <a:lnTo>
                    <a:pt x="583" y="2666"/>
                  </a:lnTo>
                  <a:lnTo>
                    <a:pt x="583" y="2663"/>
                  </a:lnTo>
                  <a:lnTo>
                    <a:pt x="585" y="2663"/>
                  </a:lnTo>
                  <a:lnTo>
                    <a:pt x="591" y="2665"/>
                  </a:lnTo>
                  <a:lnTo>
                    <a:pt x="599" y="2672"/>
                  </a:lnTo>
                  <a:lnTo>
                    <a:pt x="611" y="2680"/>
                  </a:lnTo>
                  <a:lnTo>
                    <a:pt x="640" y="2704"/>
                  </a:lnTo>
                  <a:lnTo>
                    <a:pt x="678" y="2737"/>
                  </a:lnTo>
                  <a:close/>
                  <a:moveTo>
                    <a:pt x="673" y="2781"/>
                  </a:moveTo>
                  <a:lnTo>
                    <a:pt x="672" y="2781"/>
                  </a:lnTo>
                  <a:lnTo>
                    <a:pt x="668" y="2780"/>
                  </a:lnTo>
                  <a:lnTo>
                    <a:pt x="663" y="2776"/>
                  </a:lnTo>
                  <a:lnTo>
                    <a:pt x="656" y="2772"/>
                  </a:lnTo>
                  <a:lnTo>
                    <a:pt x="640" y="2760"/>
                  </a:lnTo>
                  <a:lnTo>
                    <a:pt x="619" y="2742"/>
                  </a:lnTo>
                  <a:lnTo>
                    <a:pt x="594" y="2720"/>
                  </a:lnTo>
                  <a:lnTo>
                    <a:pt x="565" y="2696"/>
                  </a:lnTo>
                  <a:lnTo>
                    <a:pt x="533" y="2666"/>
                  </a:lnTo>
                  <a:lnTo>
                    <a:pt x="500" y="2635"/>
                  </a:lnTo>
                  <a:lnTo>
                    <a:pt x="466" y="2604"/>
                  </a:lnTo>
                  <a:lnTo>
                    <a:pt x="435" y="2574"/>
                  </a:lnTo>
                  <a:lnTo>
                    <a:pt x="408" y="2546"/>
                  </a:lnTo>
                  <a:lnTo>
                    <a:pt x="384" y="2521"/>
                  </a:lnTo>
                  <a:lnTo>
                    <a:pt x="365" y="2500"/>
                  </a:lnTo>
                  <a:lnTo>
                    <a:pt x="351" y="2484"/>
                  </a:lnTo>
                  <a:lnTo>
                    <a:pt x="346" y="2478"/>
                  </a:lnTo>
                  <a:lnTo>
                    <a:pt x="342" y="2472"/>
                  </a:lnTo>
                  <a:lnTo>
                    <a:pt x="340" y="2469"/>
                  </a:lnTo>
                  <a:lnTo>
                    <a:pt x="340" y="2467"/>
                  </a:lnTo>
                  <a:lnTo>
                    <a:pt x="341" y="2467"/>
                  </a:lnTo>
                  <a:lnTo>
                    <a:pt x="344" y="2468"/>
                  </a:lnTo>
                  <a:lnTo>
                    <a:pt x="350" y="2471"/>
                  </a:lnTo>
                  <a:lnTo>
                    <a:pt x="355" y="2475"/>
                  </a:lnTo>
                  <a:lnTo>
                    <a:pt x="373" y="2488"/>
                  </a:lnTo>
                  <a:lnTo>
                    <a:pt x="393" y="2506"/>
                  </a:lnTo>
                  <a:lnTo>
                    <a:pt x="419" y="2528"/>
                  </a:lnTo>
                  <a:lnTo>
                    <a:pt x="447" y="2553"/>
                  </a:lnTo>
                  <a:lnTo>
                    <a:pt x="479" y="2582"/>
                  </a:lnTo>
                  <a:lnTo>
                    <a:pt x="513" y="2614"/>
                  </a:lnTo>
                  <a:lnTo>
                    <a:pt x="546" y="2646"/>
                  </a:lnTo>
                  <a:lnTo>
                    <a:pt x="577" y="2676"/>
                  </a:lnTo>
                  <a:lnTo>
                    <a:pt x="605" y="2703"/>
                  </a:lnTo>
                  <a:lnTo>
                    <a:pt x="628" y="2728"/>
                  </a:lnTo>
                  <a:lnTo>
                    <a:pt x="648" y="2748"/>
                  </a:lnTo>
                  <a:lnTo>
                    <a:pt x="662" y="2765"/>
                  </a:lnTo>
                  <a:lnTo>
                    <a:pt x="667" y="2770"/>
                  </a:lnTo>
                  <a:lnTo>
                    <a:pt x="670" y="2775"/>
                  </a:lnTo>
                  <a:lnTo>
                    <a:pt x="673" y="2779"/>
                  </a:lnTo>
                  <a:lnTo>
                    <a:pt x="673" y="2781"/>
                  </a:lnTo>
                  <a:close/>
                  <a:moveTo>
                    <a:pt x="328" y="2404"/>
                  </a:moveTo>
                  <a:lnTo>
                    <a:pt x="390" y="2465"/>
                  </a:lnTo>
                  <a:lnTo>
                    <a:pt x="438" y="2514"/>
                  </a:lnTo>
                  <a:lnTo>
                    <a:pt x="457" y="2535"/>
                  </a:lnTo>
                  <a:lnTo>
                    <a:pt x="471" y="2551"/>
                  </a:lnTo>
                  <a:lnTo>
                    <a:pt x="475" y="2556"/>
                  </a:lnTo>
                  <a:lnTo>
                    <a:pt x="478" y="2562"/>
                  </a:lnTo>
                  <a:lnTo>
                    <a:pt x="480" y="2565"/>
                  </a:lnTo>
                  <a:lnTo>
                    <a:pt x="480" y="2566"/>
                  </a:lnTo>
                  <a:lnTo>
                    <a:pt x="479" y="2567"/>
                  </a:lnTo>
                  <a:lnTo>
                    <a:pt x="476" y="2566"/>
                  </a:lnTo>
                  <a:lnTo>
                    <a:pt x="472" y="2563"/>
                  </a:lnTo>
                  <a:lnTo>
                    <a:pt x="465" y="2558"/>
                  </a:lnTo>
                  <a:lnTo>
                    <a:pt x="449" y="2547"/>
                  </a:lnTo>
                  <a:lnTo>
                    <a:pt x="430" y="2529"/>
                  </a:lnTo>
                  <a:lnTo>
                    <a:pt x="405" y="2509"/>
                  </a:lnTo>
                  <a:lnTo>
                    <a:pt x="378" y="2484"/>
                  </a:lnTo>
                  <a:lnTo>
                    <a:pt x="348" y="2456"/>
                  </a:lnTo>
                  <a:lnTo>
                    <a:pt x="315" y="2426"/>
                  </a:lnTo>
                  <a:lnTo>
                    <a:pt x="284" y="2394"/>
                  </a:lnTo>
                  <a:lnTo>
                    <a:pt x="254" y="2365"/>
                  </a:lnTo>
                  <a:lnTo>
                    <a:pt x="228" y="2338"/>
                  </a:lnTo>
                  <a:lnTo>
                    <a:pt x="205" y="2315"/>
                  </a:lnTo>
                  <a:lnTo>
                    <a:pt x="187" y="2294"/>
                  </a:lnTo>
                  <a:lnTo>
                    <a:pt x="174" y="2278"/>
                  </a:lnTo>
                  <a:lnTo>
                    <a:pt x="169" y="2272"/>
                  </a:lnTo>
                  <a:lnTo>
                    <a:pt x="165" y="2267"/>
                  </a:lnTo>
                  <a:lnTo>
                    <a:pt x="164" y="2264"/>
                  </a:lnTo>
                  <a:lnTo>
                    <a:pt x="163" y="2263"/>
                  </a:lnTo>
                  <a:lnTo>
                    <a:pt x="165" y="2262"/>
                  </a:lnTo>
                  <a:lnTo>
                    <a:pt x="169" y="2263"/>
                  </a:lnTo>
                  <a:lnTo>
                    <a:pt x="173" y="2266"/>
                  </a:lnTo>
                  <a:lnTo>
                    <a:pt x="178" y="2270"/>
                  </a:lnTo>
                  <a:lnTo>
                    <a:pt x="194" y="2282"/>
                  </a:lnTo>
                  <a:lnTo>
                    <a:pt x="215" y="2299"/>
                  </a:lnTo>
                  <a:lnTo>
                    <a:pt x="239" y="2321"/>
                  </a:lnTo>
                  <a:lnTo>
                    <a:pt x="266" y="2346"/>
                  </a:lnTo>
                  <a:lnTo>
                    <a:pt x="296" y="2374"/>
                  </a:lnTo>
                  <a:lnTo>
                    <a:pt x="328" y="2404"/>
                  </a:lnTo>
                  <a:close/>
                  <a:moveTo>
                    <a:pt x="4" y="2070"/>
                  </a:moveTo>
                  <a:lnTo>
                    <a:pt x="6" y="2069"/>
                  </a:lnTo>
                  <a:lnTo>
                    <a:pt x="9" y="2070"/>
                  </a:lnTo>
                  <a:lnTo>
                    <a:pt x="13" y="2073"/>
                  </a:lnTo>
                  <a:lnTo>
                    <a:pt x="18" y="2076"/>
                  </a:lnTo>
                  <a:lnTo>
                    <a:pt x="34" y="2088"/>
                  </a:lnTo>
                  <a:lnTo>
                    <a:pt x="53" y="2105"/>
                  </a:lnTo>
                  <a:lnTo>
                    <a:pt x="102" y="2149"/>
                  </a:lnTo>
                  <a:lnTo>
                    <a:pt x="161" y="2207"/>
                  </a:lnTo>
                  <a:lnTo>
                    <a:pt x="219" y="2265"/>
                  </a:lnTo>
                  <a:lnTo>
                    <a:pt x="267" y="2314"/>
                  </a:lnTo>
                  <a:lnTo>
                    <a:pt x="284" y="2333"/>
                  </a:lnTo>
                  <a:lnTo>
                    <a:pt x="297" y="2348"/>
                  </a:lnTo>
                  <a:lnTo>
                    <a:pt x="301" y="2355"/>
                  </a:lnTo>
                  <a:lnTo>
                    <a:pt x="305" y="2359"/>
                  </a:lnTo>
                  <a:lnTo>
                    <a:pt x="306" y="2362"/>
                  </a:lnTo>
                  <a:lnTo>
                    <a:pt x="306" y="2364"/>
                  </a:lnTo>
                  <a:lnTo>
                    <a:pt x="305" y="2364"/>
                  </a:lnTo>
                  <a:lnTo>
                    <a:pt x="301" y="2363"/>
                  </a:lnTo>
                  <a:lnTo>
                    <a:pt x="297" y="2361"/>
                  </a:lnTo>
                  <a:lnTo>
                    <a:pt x="292" y="2357"/>
                  </a:lnTo>
                  <a:lnTo>
                    <a:pt x="276" y="2345"/>
                  </a:lnTo>
                  <a:lnTo>
                    <a:pt x="257" y="2329"/>
                  </a:lnTo>
                  <a:lnTo>
                    <a:pt x="233" y="2308"/>
                  </a:lnTo>
                  <a:lnTo>
                    <a:pt x="207" y="2284"/>
                  </a:lnTo>
                  <a:lnTo>
                    <a:pt x="178" y="2257"/>
                  </a:lnTo>
                  <a:lnTo>
                    <a:pt x="148" y="2228"/>
                  </a:lnTo>
                  <a:lnTo>
                    <a:pt x="118" y="2198"/>
                  </a:lnTo>
                  <a:lnTo>
                    <a:pt x="90" y="2169"/>
                  </a:lnTo>
                  <a:lnTo>
                    <a:pt x="65" y="2143"/>
                  </a:lnTo>
                  <a:lnTo>
                    <a:pt x="43" y="2120"/>
                  </a:lnTo>
                  <a:lnTo>
                    <a:pt x="26" y="2100"/>
                  </a:lnTo>
                  <a:lnTo>
                    <a:pt x="13" y="2085"/>
                  </a:lnTo>
                  <a:lnTo>
                    <a:pt x="9" y="2079"/>
                  </a:lnTo>
                  <a:lnTo>
                    <a:pt x="6" y="2074"/>
                  </a:lnTo>
                  <a:lnTo>
                    <a:pt x="4" y="2071"/>
                  </a:lnTo>
                  <a:lnTo>
                    <a:pt x="4" y="2070"/>
                  </a:lnTo>
                  <a:close/>
                  <a:moveTo>
                    <a:pt x="241" y="2264"/>
                  </a:moveTo>
                  <a:lnTo>
                    <a:pt x="243" y="2263"/>
                  </a:lnTo>
                  <a:lnTo>
                    <a:pt x="246" y="2264"/>
                  </a:lnTo>
                  <a:lnTo>
                    <a:pt x="251" y="2267"/>
                  </a:lnTo>
                  <a:lnTo>
                    <a:pt x="256" y="2270"/>
                  </a:lnTo>
                  <a:lnTo>
                    <a:pt x="271" y="2282"/>
                  </a:lnTo>
                  <a:lnTo>
                    <a:pt x="292" y="2298"/>
                  </a:lnTo>
                  <a:lnTo>
                    <a:pt x="341" y="2344"/>
                  </a:lnTo>
                  <a:lnTo>
                    <a:pt x="402" y="2400"/>
                  </a:lnTo>
                  <a:lnTo>
                    <a:pt x="461" y="2458"/>
                  </a:lnTo>
                  <a:lnTo>
                    <a:pt x="509" y="2507"/>
                  </a:lnTo>
                  <a:lnTo>
                    <a:pt x="526" y="2526"/>
                  </a:lnTo>
                  <a:lnTo>
                    <a:pt x="539" y="2542"/>
                  </a:lnTo>
                  <a:lnTo>
                    <a:pt x="544" y="2548"/>
                  </a:lnTo>
                  <a:lnTo>
                    <a:pt x="547" y="2553"/>
                  </a:lnTo>
                  <a:lnTo>
                    <a:pt x="548" y="2556"/>
                  </a:lnTo>
                  <a:lnTo>
                    <a:pt x="548" y="2557"/>
                  </a:lnTo>
                  <a:lnTo>
                    <a:pt x="547" y="2558"/>
                  </a:lnTo>
                  <a:lnTo>
                    <a:pt x="544" y="2557"/>
                  </a:lnTo>
                  <a:lnTo>
                    <a:pt x="540" y="2554"/>
                  </a:lnTo>
                  <a:lnTo>
                    <a:pt x="534" y="2551"/>
                  </a:lnTo>
                  <a:lnTo>
                    <a:pt x="518" y="2539"/>
                  </a:lnTo>
                  <a:lnTo>
                    <a:pt x="499" y="2523"/>
                  </a:lnTo>
                  <a:lnTo>
                    <a:pt x="475" y="2502"/>
                  </a:lnTo>
                  <a:lnTo>
                    <a:pt x="448" y="2479"/>
                  </a:lnTo>
                  <a:lnTo>
                    <a:pt x="419" y="2452"/>
                  </a:lnTo>
                  <a:lnTo>
                    <a:pt x="388" y="2423"/>
                  </a:lnTo>
                  <a:lnTo>
                    <a:pt x="357" y="2392"/>
                  </a:lnTo>
                  <a:lnTo>
                    <a:pt x="328" y="2364"/>
                  </a:lnTo>
                  <a:lnTo>
                    <a:pt x="303" y="2338"/>
                  </a:lnTo>
                  <a:lnTo>
                    <a:pt x="282" y="2315"/>
                  </a:lnTo>
                  <a:lnTo>
                    <a:pt x="264" y="2295"/>
                  </a:lnTo>
                  <a:lnTo>
                    <a:pt x="251" y="2279"/>
                  </a:lnTo>
                  <a:lnTo>
                    <a:pt x="246" y="2274"/>
                  </a:lnTo>
                  <a:lnTo>
                    <a:pt x="243" y="2268"/>
                  </a:lnTo>
                  <a:lnTo>
                    <a:pt x="242" y="2265"/>
                  </a:lnTo>
                  <a:lnTo>
                    <a:pt x="241" y="2264"/>
                  </a:lnTo>
                  <a:close/>
                  <a:moveTo>
                    <a:pt x="95" y="2080"/>
                  </a:moveTo>
                  <a:lnTo>
                    <a:pt x="97" y="2080"/>
                  </a:lnTo>
                  <a:lnTo>
                    <a:pt x="99" y="2081"/>
                  </a:lnTo>
                  <a:lnTo>
                    <a:pt x="104" y="2084"/>
                  </a:lnTo>
                  <a:lnTo>
                    <a:pt x="110" y="2087"/>
                  </a:lnTo>
                  <a:lnTo>
                    <a:pt x="124" y="2099"/>
                  </a:lnTo>
                  <a:lnTo>
                    <a:pt x="144" y="2115"/>
                  </a:lnTo>
                  <a:lnTo>
                    <a:pt x="191" y="2157"/>
                  </a:lnTo>
                  <a:lnTo>
                    <a:pt x="248" y="2212"/>
                  </a:lnTo>
                  <a:lnTo>
                    <a:pt x="306" y="2268"/>
                  </a:lnTo>
                  <a:lnTo>
                    <a:pt x="351" y="2317"/>
                  </a:lnTo>
                  <a:lnTo>
                    <a:pt x="368" y="2335"/>
                  </a:lnTo>
                  <a:lnTo>
                    <a:pt x="380" y="2350"/>
                  </a:lnTo>
                  <a:lnTo>
                    <a:pt x="384" y="2356"/>
                  </a:lnTo>
                  <a:lnTo>
                    <a:pt x="388" y="2361"/>
                  </a:lnTo>
                  <a:lnTo>
                    <a:pt x="389" y="2364"/>
                  </a:lnTo>
                  <a:lnTo>
                    <a:pt x="389" y="2365"/>
                  </a:lnTo>
                  <a:lnTo>
                    <a:pt x="388" y="2366"/>
                  </a:lnTo>
                  <a:lnTo>
                    <a:pt x="384" y="2365"/>
                  </a:lnTo>
                  <a:lnTo>
                    <a:pt x="380" y="2363"/>
                  </a:lnTo>
                  <a:lnTo>
                    <a:pt x="375" y="2359"/>
                  </a:lnTo>
                  <a:lnTo>
                    <a:pt x="360" y="2348"/>
                  </a:lnTo>
                  <a:lnTo>
                    <a:pt x="341" y="2332"/>
                  </a:lnTo>
                  <a:lnTo>
                    <a:pt x="319" y="2312"/>
                  </a:lnTo>
                  <a:lnTo>
                    <a:pt x="293" y="2290"/>
                  </a:lnTo>
                  <a:lnTo>
                    <a:pt x="265" y="2263"/>
                  </a:lnTo>
                  <a:lnTo>
                    <a:pt x="235" y="2235"/>
                  </a:lnTo>
                  <a:lnTo>
                    <a:pt x="205" y="2206"/>
                  </a:lnTo>
                  <a:lnTo>
                    <a:pt x="178" y="2179"/>
                  </a:lnTo>
                  <a:lnTo>
                    <a:pt x="154" y="2153"/>
                  </a:lnTo>
                  <a:lnTo>
                    <a:pt x="134" y="2130"/>
                  </a:lnTo>
                  <a:lnTo>
                    <a:pt x="117" y="2112"/>
                  </a:lnTo>
                  <a:lnTo>
                    <a:pt x="104" y="2097"/>
                  </a:lnTo>
                  <a:lnTo>
                    <a:pt x="99" y="2090"/>
                  </a:lnTo>
                  <a:lnTo>
                    <a:pt x="97" y="2086"/>
                  </a:lnTo>
                  <a:lnTo>
                    <a:pt x="95" y="2083"/>
                  </a:lnTo>
                  <a:lnTo>
                    <a:pt x="95" y="2080"/>
                  </a:lnTo>
                  <a:close/>
                  <a:moveTo>
                    <a:pt x="336" y="2272"/>
                  </a:moveTo>
                  <a:lnTo>
                    <a:pt x="337" y="2271"/>
                  </a:lnTo>
                  <a:lnTo>
                    <a:pt x="340" y="2272"/>
                  </a:lnTo>
                  <a:lnTo>
                    <a:pt x="344" y="2275"/>
                  </a:lnTo>
                  <a:lnTo>
                    <a:pt x="350" y="2279"/>
                  </a:lnTo>
                  <a:lnTo>
                    <a:pt x="365" y="2290"/>
                  </a:lnTo>
                  <a:lnTo>
                    <a:pt x="384" y="2306"/>
                  </a:lnTo>
                  <a:lnTo>
                    <a:pt x="433" y="2349"/>
                  </a:lnTo>
                  <a:lnTo>
                    <a:pt x="491" y="2403"/>
                  </a:lnTo>
                  <a:lnTo>
                    <a:pt x="550" y="2459"/>
                  </a:lnTo>
                  <a:lnTo>
                    <a:pt x="595" y="2507"/>
                  </a:lnTo>
                  <a:lnTo>
                    <a:pt x="612" y="2526"/>
                  </a:lnTo>
                  <a:lnTo>
                    <a:pt x="625" y="2541"/>
                  </a:lnTo>
                  <a:lnTo>
                    <a:pt x="629" y="2547"/>
                  </a:lnTo>
                  <a:lnTo>
                    <a:pt x="633" y="2552"/>
                  </a:lnTo>
                  <a:lnTo>
                    <a:pt x="634" y="2555"/>
                  </a:lnTo>
                  <a:lnTo>
                    <a:pt x="634" y="2557"/>
                  </a:lnTo>
                  <a:lnTo>
                    <a:pt x="633" y="2557"/>
                  </a:lnTo>
                  <a:lnTo>
                    <a:pt x="629" y="2556"/>
                  </a:lnTo>
                  <a:lnTo>
                    <a:pt x="625" y="2554"/>
                  </a:lnTo>
                  <a:lnTo>
                    <a:pt x="620" y="2550"/>
                  </a:lnTo>
                  <a:lnTo>
                    <a:pt x="605" y="2539"/>
                  </a:lnTo>
                  <a:lnTo>
                    <a:pt x="585" y="2524"/>
                  </a:lnTo>
                  <a:lnTo>
                    <a:pt x="561" y="2505"/>
                  </a:lnTo>
                  <a:lnTo>
                    <a:pt x="536" y="2481"/>
                  </a:lnTo>
                  <a:lnTo>
                    <a:pt x="507" y="2455"/>
                  </a:lnTo>
                  <a:lnTo>
                    <a:pt x="477" y="2427"/>
                  </a:lnTo>
                  <a:lnTo>
                    <a:pt x="447" y="2398"/>
                  </a:lnTo>
                  <a:lnTo>
                    <a:pt x="420" y="2371"/>
                  </a:lnTo>
                  <a:lnTo>
                    <a:pt x="395" y="2345"/>
                  </a:lnTo>
                  <a:lnTo>
                    <a:pt x="374" y="2322"/>
                  </a:lnTo>
                  <a:lnTo>
                    <a:pt x="357" y="2304"/>
                  </a:lnTo>
                  <a:lnTo>
                    <a:pt x="344" y="2288"/>
                  </a:lnTo>
                  <a:lnTo>
                    <a:pt x="340" y="2282"/>
                  </a:lnTo>
                  <a:lnTo>
                    <a:pt x="337" y="2278"/>
                  </a:lnTo>
                  <a:lnTo>
                    <a:pt x="336" y="2275"/>
                  </a:lnTo>
                  <a:lnTo>
                    <a:pt x="336" y="2272"/>
                  </a:lnTo>
                  <a:close/>
                  <a:moveTo>
                    <a:pt x="204" y="2100"/>
                  </a:moveTo>
                  <a:lnTo>
                    <a:pt x="205" y="2099"/>
                  </a:lnTo>
                  <a:lnTo>
                    <a:pt x="208" y="2100"/>
                  </a:lnTo>
                  <a:lnTo>
                    <a:pt x="212" y="2102"/>
                  </a:lnTo>
                  <a:lnTo>
                    <a:pt x="218" y="2106"/>
                  </a:lnTo>
                  <a:lnTo>
                    <a:pt x="232" y="2117"/>
                  </a:lnTo>
                  <a:lnTo>
                    <a:pt x="251" y="2132"/>
                  </a:lnTo>
                  <a:lnTo>
                    <a:pt x="297" y="2173"/>
                  </a:lnTo>
                  <a:lnTo>
                    <a:pt x="353" y="2226"/>
                  </a:lnTo>
                  <a:lnTo>
                    <a:pt x="408" y="2280"/>
                  </a:lnTo>
                  <a:lnTo>
                    <a:pt x="451" y="2326"/>
                  </a:lnTo>
                  <a:lnTo>
                    <a:pt x="468" y="2345"/>
                  </a:lnTo>
                  <a:lnTo>
                    <a:pt x="479" y="2360"/>
                  </a:lnTo>
                  <a:lnTo>
                    <a:pt x="484" y="2365"/>
                  </a:lnTo>
                  <a:lnTo>
                    <a:pt x="487" y="2370"/>
                  </a:lnTo>
                  <a:lnTo>
                    <a:pt x="488" y="2373"/>
                  </a:lnTo>
                  <a:lnTo>
                    <a:pt x="488" y="2375"/>
                  </a:lnTo>
                  <a:lnTo>
                    <a:pt x="487" y="2375"/>
                  </a:lnTo>
                  <a:lnTo>
                    <a:pt x="484" y="2375"/>
                  </a:lnTo>
                  <a:lnTo>
                    <a:pt x="479" y="2373"/>
                  </a:lnTo>
                  <a:lnTo>
                    <a:pt x="474" y="2369"/>
                  </a:lnTo>
                  <a:lnTo>
                    <a:pt x="460" y="2358"/>
                  </a:lnTo>
                  <a:lnTo>
                    <a:pt x="442" y="2344"/>
                  </a:lnTo>
                  <a:lnTo>
                    <a:pt x="419" y="2324"/>
                  </a:lnTo>
                  <a:lnTo>
                    <a:pt x="394" y="2302"/>
                  </a:lnTo>
                  <a:lnTo>
                    <a:pt x="367" y="2277"/>
                  </a:lnTo>
                  <a:lnTo>
                    <a:pt x="338" y="2250"/>
                  </a:lnTo>
                  <a:lnTo>
                    <a:pt x="310" y="2222"/>
                  </a:lnTo>
                  <a:lnTo>
                    <a:pt x="284" y="2195"/>
                  </a:lnTo>
                  <a:lnTo>
                    <a:pt x="260" y="2170"/>
                  </a:lnTo>
                  <a:lnTo>
                    <a:pt x="240" y="2148"/>
                  </a:lnTo>
                  <a:lnTo>
                    <a:pt x="224" y="2130"/>
                  </a:lnTo>
                  <a:lnTo>
                    <a:pt x="212" y="2115"/>
                  </a:lnTo>
                  <a:lnTo>
                    <a:pt x="208" y="2110"/>
                  </a:lnTo>
                  <a:lnTo>
                    <a:pt x="205" y="2105"/>
                  </a:lnTo>
                  <a:lnTo>
                    <a:pt x="204" y="2102"/>
                  </a:lnTo>
                  <a:lnTo>
                    <a:pt x="204" y="2100"/>
                  </a:lnTo>
                  <a:close/>
                  <a:moveTo>
                    <a:pt x="86" y="1937"/>
                  </a:moveTo>
                  <a:lnTo>
                    <a:pt x="89" y="1937"/>
                  </a:lnTo>
                  <a:lnTo>
                    <a:pt x="91" y="1938"/>
                  </a:lnTo>
                  <a:lnTo>
                    <a:pt x="95" y="1940"/>
                  </a:lnTo>
                  <a:lnTo>
                    <a:pt x="101" y="1943"/>
                  </a:lnTo>
                  <a:lnTo>
                    <a:pt x="115" y="1954"/>
                  </a:lnTo>
                  <a:lnTo>
                    <a:pt x="132" y="1968"/>
                  </a:lnTo>
                  <a:lnTo>
                    <a:pt x="176" y="2008"/>
                  </a:lnTo>
                  <a:lnTo>
                    <a:pt x="230" y="2060"/>
                  </a:lnTo>
                  <a:lnTo>
                    <a:pt x="282" y="2112"/>
                  </a:lnTo>
                  <a:lnTo>
                    <a:pt x="324" y="2157"/>
                  </a:lnTo>
                  <a:lnTo>
                    <a:pt x="340" y="2174"/>
                  </a:lnTo>
                  <a:lnTo>
                    <a:pt x="351" y="2189"/>
                  </a:lnTo>
                  <a:lnTo>
                    <a:pt x="355" y="2195"/>
                  </a:lnTo>
                  <a:lnTo>
                    <a:pt x="357" y="2199"/>
                  </a:lnTo>
                  <a:lnTo>
                    <a:pt x="359" y="2202"/>
                  </a:lnTo>
                  <a:lnTo>
                    <a:pt x="359" y="2205"/>
                  </a:lnTo>
                  <a:lnTo>
                    <a:pt x="357" y="2205"/>
                  </a:lnTo>
                  <a:lnTo>
                    <a:pt x="354" y="2203"/>
                  </a:lnTo>
                  <a:lnTo>
                    <a:pt x="351" y="2201"/>
                  </a:lnTo>
                  <a:lnTo>
                    <a:pt x="346" y="2198"/>
                  </a:lnTo>
                  <a:lnTo>
                    <a:pt x="332" y="2188"/>
                  </a:lnTo>
                  <a:lnTo>
                    <a:pt x="313" y="2173"/>
                  </a:lnTo>
                  <a:lnTo>
                    <a:pt x="293" y="2155"/>
                  </a:lnTo>
                  <a:lnTo>
                    <a:pt x="269" y="2133"/>
                  </a:lnTo>
                  <a:lnTo>
                    <a:pt x="243" y="2110"/>
                  </a:lnTo>
                  <a:lnTo>
                    <a:pt x="215" y="2083"/>
                  </a:lnTo>
                  <a:lnTo>
                    <a:pt x="188" y="2056"/>
                  </a:lnTo>
                  <a:lnTo>
                    <a:pt x="163" y="2030"/>
                  </a:lnTo>
                  <a:lnTo>
                    <a:pt x="140" y="2006"/>
                  </a:lnTo>
                  <a:lnTo>
                    <a:pt x="121" y="1984"/>
                  </a:lnTo>
                  <a:lnTo>
                    <a:pt x="106" y="1967"/>
                  </a:lnTo>
                  <a:lnTo>
                    <a:pt x="95" y="1952"/>
                  </a:lnTo>
                  <a:lnTo>
                    <a:pt x="91" y="1947"/>
                  </a:lnTo>
                  <a:lnTo>
                    <a:pt x="89" y="1942"/>
                  </a:lnTo>
                  <a:lnTo>
                    <a:pt x="86" y="1939"/>
                  </a:lnTo>
                  <a:lnTo>
                    <a:pt x="86" y="1937"/>
                  </a:lnTo>
                  <a:close/>
                  <a:moveTo>
                    <a:pt x="328" y="2126"/>
                  </a:moveTo>
                  <a:lnTo>
                    <a:pt x="330" y="2125"/>
                  </a:lnTo>
                  <a:lnTo>
                    <a:pt x="333" y="2126"/>
                  </a:lnTo>
                  <a:lnTo>
                    <a:pt x="337" y="2128"/>
                  </a:lnTo>
                  <a:lnTo>
                    <a:pt x="342" y="2131"/>
                  </a:lnTo>
                  <a:lnTo>
                    <a:pt x="356" y="2141"/>
                  </a:lnTo>
                  <a:lnTo>
                    <a:pt x="375" y="2156"/>
                  </a:lnTo>
                  <a:lnTo>
                    <a:pt x="395" y="2174"/>
                  </a:lnTo>
                  <a:lnTo>
                    <a:pt x="420" y="2195"/>
                  </a:lnTo>
                  <a:lnTo>
                    <a:pt x="446" y="2220"/>
                  </a:lnTo>
                  <a:lnTo>
                    <a:pt x="474" y="2247"/>
                  </a:lnTo>
                  <a:lnTo>
                    <a:pt x="528" y="2298"/>
                  </a:lnTo>
                  <a:lnTo>
                    <a:pt x="570" y="2344"/>
                  </a:lnTo>
                  <a:lnTo>
                    <a:pt x="585" y="2362"/>
                  </a:lnTo>
                  <a:lnTo>
                    <a:pt x="597" y="2376"/>
                  </a:lnTo>
                  <a:lnTo>
                    <a:pt x="601" y="2381"/>
                  </a:lnTo>
                  <a:lnTo>
                    <a:pt x="604" y="2386"/>
                  </a:lnTo>
                  <a:lnTo>
                    <a:pt x="606" y="2389"/>
                  </a:lnTo>
                  <a:lnTo>
                    <a:pt x="606" y="2391"/>
                  </a:lnTo>
                  <a:lnTo>
                    <a:pt x="604" y="2392"/>
                  </a:lnTo>
                  <a:lnTo>
                    <a:pt x="601" y="2391"/>
                  </a:lnTo>
                  <a:lnTo>
                    <a:pt x="597" y="2389"/>
                  </a:lnTo>
                  <a:lnTo>
                    <a:pt x="592" y="2386"/>
                  </a:lnTo>
                  <a:lnTo>
                    <a:pt x="578" y="2375"/>
                  </a:lnTo>
                  <a:lnTo>
                    <a:pt x="559" y="2361"/>
                  </a:lnTo>
                  <a:lnTo>
                    <a:pt x="538" y="2343"/>
                  </a:lnTo>
                  <a:lnTo>
                    <a:pt x="514" y="2321"/>
                  </a:lnTo>
                  <a:lnTo>
                    <a:pt x="487" y="2297"/>
                  </a:lnTo>
                  <a:lnTo>
                    <a:pt x="459" y="2270"/>
                  </a:lnTo>
                  <a:lnTo>
                    <a:pt x="432" y="2243"/>
                  </a:lnTo>
                  <a:lnTo>
                    <a:pt x="406" y="2219"/>
                  </a:lnTo>
                  <a:lnTo>
                    <a:pt x="383" y="2195"/>
                  </a:lnTo>
                  <a:lnTo>
                    <a:pt x="364" y="2173"/>
                  </a:lnTo>
                  <a:lnTo>
                    <a:pt x="348" y="2155"/>
                  </a:lnTo>
                  <a:lnTo>
                    <a:pt x="336" y="2141"/>
                  </a:lnTo>
                  <a:lnTo>
                    <a:pt x="333" y="2134"/>
                  </a:lnTo>
                  <a:lnTo>
                    <a:pt x="329" y="2130"/>
                  </a:lnTo>
                  <a:lnTo>
                    <a:pt x="328" y="2127"/>
                  </a:lnTo>
                  <a:lnTo>
                    <a:pt x="328" y="2126"/>
                  </a:lnTo>
                  <a:close/>
                  <a:moveTo>
                    <a:pt x="226" y="1972"/>
                  </a:moveTo>
                  <a:lnTo>
                    <a:pt x="227" y="1972"/>
                  </a:lnTo>
                  <a:lnTo>
                    <a:pt x="230" y="1972"/>
                  </a:lnTo>
                  <a:lnTo>
                    <a:pt x="234" y="1975"/>
                  </a:lnTo>
                  <a:lnTo>
                    <a:pt x="239" y="1978"/>
                  </a:lnTo>
                  <a:lnTo>
                    <a:pt x="253" y="1988"/>
                  </a:lnTo>
                  <a:lnTo>
                    <a:pt x="270" y="2002"/>
                  </a:lnTo>
                  <a:lnTo>
                    <a:pt x="290" y="2019"/>
                  </a:lnTo>
                  <a:lnTo>
                    <a:pt x="313" y="2039"/>
                  </a:lnTo>
                  <a:lnTo>
                    <a:pt x="338" y="2063"/>
                  </a:lnTo>
                  <a:lnTo>
                    <a:pt x="365" y="2089"/>
                  </a:lnTo>
                  <a:lnTo>
                    <a:pt x="416" y="2140"/>
                  </a:lnTo>
                  <a:lnTo>
                    <a:pt x="457" y="2183"/>
                  </a:lnTo>
                  <a:lnTo>
                    <a:pt x="471" y="2200"/>
                  </a:lnTo>
                  <a:lnTo>
                    <a:pt x="483" y="2214"/>
                  </a:lnTo>
                  <a:lnTo>
                    <a:pt x="486" y="2220"/>
                  </a:lnTo>
                  <a:lnTo>
                    <a:pt x="488" y="2224"/>
                  </a:lnTo>
                  <a:lnTo>
                    <a:pt x="489" y="2227"/>
                  </a:lnTo>
                  <a:lnTo>
                    <a:pt x="489" y="2229"/>
                  </a:lnTo>
                  <a:lnTo>
                    <a:pt x="488" y="2229"/>
                  </a:lnTo>
                  <a:lnTo>
                    <a:pt x="485" y="2229"/>
                  </a:lnTo>
                  <a:lnTo>
                    <a:pt x="482" y="2227"/>
                  </a:lnTo>
                  <a:lnTo>
                    <a:pt x="476" y="2224"/>
                  </a:lnTo>
                  <a:lnTo>
                    <a:pt x="462" y="2214"/>
                  </a:lnTo>
                  <a:lnTo>
                    <a:pt x="445" y="2200"/>
                  </a:lnTo>
                  <a:lnTo>
                    <a:pt x="424" y="2183"/>
                  </a:lnTo>
                  <a:lnTo>
                    <a:pt x="402" y="2162"/>
                  </a:lnTo>
                  <a:lnTo>
                    <a:pt x="377" y="2140"/>
                  </a:lnTo>
                  <a:lnTo>
                    <a:pt x="350" y="2114"/>
                  </a:lnTo>
                  <a:lnTo>
                    <a:pt x="323" y="2088"/>
                  </a:lnTo>
                  <a:lnTo>
                    <a:pt x="299" y="2063"/>
                  </a:lnTo>
                  <a:lnTo>
                    <a:pt x="278" y="2039"/>
                  </a:lnTo>
                  <a:lnTo>
                    <a:pt x="259" y="2019"/>
                  </a:lnTo>
                  <a:lnTo>
                    <a:pt x="244" y="2002"/>
                  </a:lnTo>
                  <a:lnTo>
                    <a:pt x="233" y="1988"/>
                  </a:lnTo>
                  <a:lnTo>
                    <a:pt x="229" y="1982"/>
                  </a:lnTo>
                  <a:lnTo>
                    <a:pt x="227" y="1978"/>
                  </a:lnTo>
                  <a:lnTo>
                    <a:pt x="226" y="1975"/>
                  </a:lnTo>
                  <a:lnTo>
                    <a:pt x="226" y="1972"/>
                  </a:lnTo>
                  <a:close/>
                  <a:moveTo>
                    <a:pt x="255" y="1966"/>
                  </a:moveTo>
                  <a:lnTo>
                    <a:pt x="230" y="1941"/>
                  </a:lnTo>
                  <a:lnTo>
                    <a:pt x="206" y="1917"/>
                  </a:lnTo>
                  <a:lnTo>
                    <a:pt x="186" y="1895"/>
                  </a:lnTo>
                  <a:lnTo>
                    <a:pt x="169" y="1875"/>
                  </a:lnTo>
                  <a:lnTo>
                    <a:pt x="154" y="1858"/>
                  </a:lnTo>
                  <a:lnTo>
                    <a:pt x="144" y="1844"/>
                  </a:lnTo>
                  <a:lnTo>
                    <a:pt x="140" y="1839"/>
                  </a:lnTo>
                  <a:lnTo>
                    <a:pt x="138" y="1834"/>
                  </a:lnTo>
                  <a:lnTo>
                    <a:pt x="137" y="1831"/>
                  </a:lnTo>
                  <a:lnTo>
                    <a:pt x="137" y="1829"/>
                  </a:lnTo>
                  <a:lnTo>
                    <a:pt x="138" y="1829"/>
                  </a:lnTo>
                  <a:lnTo>
                    <a:pt x="140" y="1830"/>
                  </a:lnTo>
                  <a:lnTo>
                    <a:pt x="145" y="1831"/>
                  </a:lnTo>
                  <a:lnTo>
                    <a:pt x="150" y="1834"/>
                  </a:lnTo>
                  <a:lnTo>
                    <a:pt x="162" y="1844"/>
                  </a:lnTo>
                  <a:lnTo>
                    <a:pt x="179" y="1857"/>
                  </a:lnTo>
                  <a:lnTo>
                    <a:pt x="199" y="1874"/>
                  </a:lnTo>
                  <a:lnTo>
                    <a:pt x="220" y="1894"/>
                  </a:lnTo>
                  <a:lnTo>
                    <a:pt x="245" y="1916"/>
                  </a:lnTo>
                  <a:lnTo>
                    <a:pt x="270" y="1941"/>
                  </a:lnTo>
                  <a:lnTo>
                    <a:pt x="296" y="1966"/>
                  </a:lnTo>
                  <a:lnTo>
                    <a:pt x="319" y="1991"/>
                  </a:lnTo>
                  <a:lnTo>
                    <a:pt x="340" y="2012"/>
                  </a:lnTo>
                  <a:lnTo>
                    <a:pt x="357" y="2033"/>
                  </a:lnTo>
                  <a:lnTo>
                    <a:pt x="371" y="2049"/>
                  </a:lnTo>
                  <a:lnTo>
                    <a:pt x="382" y="2063"/>
                  </a:lnTo>
                  <a:lnTo>
                    <a:pt x="385" y="2069"/>
                  </a:lnTo>
                  <a:lnTo>
                    <a:pt x="388" y="2073"/>
                  </a:lnTo>
                  <a:lnTo>
                    <a:pt x="390" y="2076"/>
                  </a:lnTo>
                  <a:lnTo>
                    <a:pt x="389" y="2078"/>
                  </a:lnTo>
                  <a:lnTo>
                    <a:pt x="388" y="2078"/>
                  </a:lnTo>
                  <a:lnTo>
                    <a:pt x="385" y="2078"/>
                  </a:lnTo>
                  <a:lnTo>
                    <a:pt x="381" y="2076"/>
                  </a:lnTo>
                  <a:lnTo>
                    <a:pt x="376" y="2073"/>
                  </a:lnTo>
                  <a:lnTo>
                    <a:pt x="363" y="2064"/>
                  </a:lnTo>
                  <a:lnTo>
                    <a:pt x="347" y="2050"/>
                  </a:lnTo>
                  <a:lnTo>
                    <a:pt x="327" y="2034"/>
                  </a:lnTo>
                  <a:lnTo>
                    <a:pt x="305" y="2013"/>
                  </a:lnTo>
                  <a:lnTo>
                    <a:pt x="281" y="1991"/>
                  </a:lnTo>
                  <a:lnTo>
                    <a:pt x="255" y="1966"/>
                  </a:lnTo>
                  <a:close/>
                  <a:moveTo>
                    <a:pt x="175" y="1829"/>
                  </a:moveTo>
                  <a:lnTo>
                    <a:pt x="150" y="1805"/>
                  </a:lnTo>
                  <a:lnTo>
                    <a:pt x="129" y="1781"/>
                  </a:lnTo>
                  <a:lnTo>
                    <a:pt x="109" y="1760"/>
                  </a:lnTo>
                  <a:lnTo>
                    <a:pt x="92" y="1740"/>
                  </a:lnTo>
                  <a:lnTo>
                    <a:pt x="78" y="1724"/>
                  </a:lnTo>
                  <a:lnTo>
                    <a:pt x="68" y="1710"/>
                  </a:lnTo>
                  <a:lnTo>
                    <a:pt x="65" y="1705"/>
                  </a:lnTo>
                  <a:lnTo>
                    <a:pt x="63" y="1702"/>
                  </a:lnTo>
                  <a:lnTo>
                    <a:pt x="62" y="1698"/>
                  </a:lnTo>
                  <a:lnTo>
                    <a:pt x="62" y="1696"/>
                  </a:lnTo>
                  <a:lnTo>
                    <a:pt x="63" y="1695"/>
                  </a:lnTo>
                  <a:lnTo>
                    <a:pt x="66" y="1696"/>
                  </a:lnTo>
                  <a:lnTo>
                    <a:pt x="69" y="1697"/>
                  </a:lnTo>
                  <a:lnTo>
                    <a:pt x="75" y="1701"/>
                  </a:lnTo>
                  <a:lnTo>
                    <a:pt x="86" y="1710"/>
                  </a:lnTo>
                  <a:lnTo>
                    <a:pt x="103" y="1723"/>
                  </a:lnTo>
                  <a:lnTo>
                    <a:pt x="121" y="1739"/>
                  </a:lnTo>
                  <a:lnTo>
                    <a:pt x="143" y="1759"/>
                  </a:lnTo>
                  <a:lnTo>
                    <a:pt x="165" y="1780"/>
                  </a:lnTo>
                  <a:lnTo>
                    <a:pt x="190" y="1804"/>
                  </a:lnTo>
                  <a:lnTo>
                    <a:pt x="237" y="1852"/>
                  </a:lnTo>
                  <a:lnTo>
                    <a:pt x="273" y="1892"/>
                  </a:lnTo>
                  <a:lnTo>
                    <a:pt x="286" y="1909"/>
                  </a:lnTo>
                  <a:lnTo>
                    <a:pt x="297" y="1922"/>
                  </a:lnTo>
                  <a:lnTo>
                    <a:pt x="300" y="1927"/>
                  </a:lnTo>
                  <a:lnTo>
                    <a:pt x="302" y="1930"/>
                  </a:lnTo>
                  <a:lnTo>
                    <a:pt x="303" y="1934"/>
                  </a:lnTo>
                  <a:lnTo>
                    <a:pt x="303" y="1936"/>
                  </a:lnTo>
                  <a:lnTo>
                    <a:pt x="301" y="1937"/>
                  </a:lnTo>
                  <a:lnTo>
                    <a:pt x="299" y="1936"/>
                  </a:lnTo>
                  <a:lnTo>
                    <a:pt x="295" y="1934"/>
                  </a:lnTo>
                  <a:lnTo>
                    <a:pt x="290" y="1931"/>
                  </a:lnTo>
                  <a:lnTo>
                    <a:pt x="278" y="1923"/>
                  </a:lnTo>
                  <a:lnTo>
                    <a:pt x="262" y="1910"/>
                  </a:lnTo>
                  <a:lnTo>
                    <a:pt x="243" y="1894"/>
                  </a:lnTo>
                  <a:lnTo>
                    <a:pt x="222" y="1874"/>
                  </a:lnTo>
                  <a:lnTo>
                    <a:pt x="199" y="1853"/>
                  </a:lnTo>
                  <a:lnTo>
                    <a:pt x="175" y="1829"/>
                  </a:lnTo>
                  <a:close/>
                  <a:moveTo>
                    <a:pt x="381" y="2012"/>
                  </a:moveTo>
                  <a:lnTo>
                    <a:pt x="382" y="2011"/>
                  </a:lnTo>
                  <a:lnTo>
                    <a:pt x="385" y="2012"/>
                  </a:lnTo>
                  <a:lnTo>
                    <a:pt x="390" y="2013"/>
                  </a:lnTo>
                  <a:lnTo>
                    <a:pt x="394" y="2017"/>
                  </a:lnTo>
                  <a:lnTo>
                    <a:pt x="407" y="2026"/>
                  </a:lnTo>
                  <a:lnTo>
                    <a:pt x="424" y="2039"/>
                  </a:lnTo>
                  <a:lnTo>
                    <a:pt x="444" y="2056"/>
                  </a:lnTo>
                  <a:lnTo>
                    <a:pt x="466" y="2076"/>
                  </a:lnTo>
                  <a:lnTo>
                    <a:pt x="491" y="2099"/>
                  </a:lnTo>
                  <a:lnTo>
                    <a:pt x="517" y="2124"/>
                  </a:lnTo>
                  <a:lnTo>
                    <a:pt x="543" y="2148"/>
                  </a:lnTo>
                  <a:lnTo>
                    <a:pt x="567" y="2172"/>
                  </a:lnTo>
                  <a:lnTo>
                    <a:pt x="588" y="2195"/>
                  </a:lnTo>
                  <a:lnTo>
                    <a:pt x="606" y="2214"/>
                  </a:lnTo>
                  <a:lnTo>
                    <a:pt x="621" y="2231"/>
                  </a:lnTo>
                  <a:lnTo>
                    <a:pt x="631" y="2246"/>
                  </a:lnTo>
                  <a:lnTo>
                    <a:pt x="635" y="2251"/>
                  </a:lnTo>
                  <a:lnTo>
                    <a:pt x="637" y="2255"/>
                  </a:lnTo>
                  <a:lnTo>
                    <a:pt x="638" y="2258"/>
                  </a:lnTo>
                  <a:lnTo>
                    <a:pt x="638" y="2261"/>
                  </a:lnTo>
                  <a:lnTo>
                    <a:pt x="637" y="2261"/>
                  </a:lnTo>
                  <a:lnTo>
                    <a:pt x="634" y="2261"/>
                  </a:lnTo>
                  <a:lnTo>
                    <a:pt x="629" y="2258"/>
                  </a:lnTo>
                  <a:lnTo>
                    <a:pt x="625" y="2255"/>
                  </a:lnTo>
                  <a:lnTo>
                    <a:pt x="611" y="2247"/>
                  </a:lnTo>
                  <a:lnTo>
                    <a:pt x="595" y="2234"/>
                  </a:lnTo>
                  <a:lnTo>
                    <a:pt x="574" y="2216"/>
                  </a:lnTo>
                  <a:lnTo>
                    <a:pt x="552" y="2197"/>
                  </a:lnTo>
                  <a:lnTo>
                    <a:pt x="527" y="2174"/>
                  </a:lnTo>
                  <a:lnTo>
                    <a:pt x="501" y="2149"/>
                  </a:lnTo>
                  <a:lnTo>
                    <a:pt x="476" y="2125"/>
                  </a:lnTo>
                  <a:lnTo>
                    <a:pt x="452" y="2100"/>
                  </a:lnTo>
                  <a:lnTo>
                    <a:pt x="431" y="2078"/>
                  </a:lnTo>
                  <a:lnTo>
                    <a:pt x="414" y="2058"/>
                  </a:lnTo>
                  <a:lnTo>
                    <a:pt x="398" y="2040"/>
                  </a:lnTo>
                  <a:lnTo>
                    <a:pt x="388" y="2028"/>
                  </a:lnTo>
                  <a:lnTo>
                    <a:pt x="384" y="2022"/>
                  </a:lnTo>
                  <a:lnTo>
                    <a:pt x="382" y="2018"/>
                  </a:lnTo>
                  <a:lnTo>
                    <a:pt x="381" y="2015"/>
                  </a:lnTo>
                  <a:lnTo>
                    <a:pt x="381" y="2012"/>
                  </a:lnTo>
                  <a:close/>
                  <a:moveTo>
                    <a:pt x="108" y="1701"/>
                  </a:moveTo>
                  <a:lnTo>
                    <a:pt x="85" y="1678"/>
                  </a:lnTo>
                  <a:lnTo>
                    <a:pt x="64" y="1655"/>
                  </a:lnTo>
                  <a:lnTo>
                    <a:pt x="44" y="1635"/>
                  </a:lnTo>
                  <a:lnTo>
                    <a:pt x="29" y="1615"/>
                  </a:lnTo>
                  <a:lnTo>
                    <a:pt x="16" y="1599"/>
                  </a:lnTo>
                  <a:lnTo>
                    <a:pt x="7" y="1587"/>
                  </a:lnTo>
                  <a:lnTo>
                    <a:pt x="3" y="1582"/>
                  </a:lnTo>
                  <a:lnTo>
                    <a:pt x="1" y="1577"/>
                  </a:lnTo>
                  <a:lnTo>
                    <a:pt x="0" y="1574"/>
                  </a:lnTo>
                  <a:lnTo>
                    <a:pt x="0" y="1573"/>
                  </a:lnTo>
                  <a:lnTo>
                    <a:pt x="2" y="1572"/>
                  </a:lnTo>
                  <a:lnTo>
                    <a:pt x="4" y="1573"/>
                  </a:lnTo>
                  <a:lnTo>
                    <a:pt x="8" y="1574"/>
                  </a:lnTo>
                  <a:lnTo>
                    <a:pt x="13" y="1577"/>
                  </a:lnTo>
                  <a:lnTo>
                    <a:pt x="25" y="1586"/>
                  </a:lnTo>
                  <a:lnTo>
                    <a:pt x="40" y="1598"/>
                  </a:lnTo>
                  <a:lnTo>
                    <a:pt x="57" y="1613"/>
                  </a:lnTo>
                  <a:lnTo>
                    <a:pt x="78" y="1633"/>
                  </a:lnTo>
                  <a:lnTo>
                    <a:pt x="101" y="1653"/>
                  </a:lnTo>
                  <a:lnTo>
                    <a:pt x="123" y="1676"/>
                  </a:lnTo>
                  <a:lnTo>
                    <a:pt x="147" y="1699"/>
                  </a:lnTo>
                  <a:lnTo>
                    <a:pt x="167" y="1722"/>
                  </a:lnTo>
                  <a:lnTo>
                    <a:pt x="187" y="1743"/>
                  </a:lnTo>
                  <a:lnTo>
                    <a:pt x="203" y="1761"/>
                  </a:lnTo>
                  <a:lnTo>
                    <a:pt x="216" y="1777"/>
                  </a:lnTo>
                  <a:lnTo>
                    <a:pt x="225" y="1790"/>
                  </a:lnTo>
                  <a:lnTo>
                    <a:pt x="228" y="1794"/>
                  </a:lnTo>
                  <a:lnTo>
                    <a:pt x="230" y="1799"/>
                  </a:lnTo>
                  <a:lnTo>
                    <a:pt x="231" y="1802"/>
                  </a:lnTo>
                  <a:lnTo>
                    <a:pt x="231" y="1804"/>
                  </a:lnTo>
                  <a:lnTo>
                    <a:pt x="230" y="1804"/>
                  </a:lnTo>
                  <a:lnTo>
                    <a:pt x="227" y="1804"/>
                  </a:lnTo>
                  <a:lnTo>
                    <a:pt x="224" y="1802"/>
                  </a:lnTo>
                  <a:lnTo>
                    <a:pt x="219" y="1800"/>
                  </a:lnTo>
                  <a:lnTo>
                    <a:pt x="207" y="1791"/>
                  </a:lnTo>
                  <a:lnTo>
                    <a:pt x="192" y="1779"/>
                  </a:lnTo>
                  <a:lnTo>
                    <a:pt x="174" y="1763"/>
                  </a:lnTo>
                  <a:lnTo>
                    <a:pt x="153" y="1745"/>
                  </a:lnTo>
                  <a:lnTo>
                    <a:pt x="132" y="1724"/>
                  </a:lnTo>
                  <a:lnTo>
                    <a:pt x="108" y="1701"/>
                  </a:lnTo>
                  <a:close/>
                  <a:moveTo>
                    <a:pt x="420" y="2010"/>
                  </a:moveTo>
                  <a:lnTo>
                    <a:pt x="395" y="1987"/>
                  </a:lnTo>
                  <a:lnTo>
                    <a:pt x="374" y="1963"/>
                  </a:lnTo>
                  <a:lnTo>
                    <a:pt x="353" y="1941"/>
                  </a:lnTo>
                  <a:lnTo>
                    <a:pt x="336" y="1922"/>
                  </a:lnTo>
                  <a:lnTo>
                    <a:pt x="322" y="1906"/>
                  </a:lnTo>
                  <a:lnTo>
                    <a:pt x="312" y="1892"/>
                  </a:lnTo>
                  <a:lnTo>
                    <a:pt x="309" y="1887"/>
                  </a:lnTo>
                  <a:lnTo>
                    <a:pt x="307" y="1883"/>
                  </a:lnTo>
                  <a:lnTo>
                    <a:pt x="306" y="1880"/>
                  </a:lnTo>
                  <a:lnTo>
                    <a:pt x="306" y="1878"/>
                  </a:lnTo>
                  <a:lnTo>
                    <a:pt x="307" y="1876"/>
                  </a:lnTo>
                  <a:lnTo>
                    <a:pt x="310" y="1878"/>
                  </a:lnTo>
                  <a:lnTo>
                    <a:pt x="313" y="1879"/>
                  </a:lnTo>
                  <a:lnTo>
                    <a:pt x="319" y="1882"/>
                  </a:lnTo>
                  <a:lnTo>
                    <a:pt x="330" y="1890"/>
                  </a:lnTo>
                  <a:lnTo>
                    <a:pt x="347" y="1903"/>
                  </a:lnTo>
                  <a:lnTo>
                    <a:pt x="366" y="1920"/>
                  </a:lnTo>
                  <a:lnTo>
                    <a:pt x="388" y="1939"/>
                  </a:lnTo>
                  <a:lnTo>
                    <a:pt x="411" y="1961"/>
                  </a:lnTo>
                  <a:lnTo>
                    <a:pt x="436" y="1984"/>
                  </a:lnTo>
                  <a:lnTo>
                    <a:pt x="461" y="2009"/>
                  </a:lnTo>
                  <a:lnTo>
                    <a:pt x="484" y="2032"/>
                  </a:lnTo>
                  <a:lnTo>
                    <a:pt x="503" y="2053"/>
                  </a:lnTo>
                  <a:lnTo>
                    <a:pt x="520" y="2073"/>
                  </a:lnTo>
                  <a:lnTo>
                    <a:pt x="534" y="2089"/>
                  </a:lnTo>
                  <a:lnTo>
                    <a:pt x="544" y="2102"/>
                  </a:lnTo>
                  <a:lnTo>
                    <a:pt x="548" y="2107"/>
                  </a:lnTo>
                  <a:lnTo>
                    <a:pt x="551" y="2112"/>
                  </a:lnTo>
                  <a:lnTo>
                    <a:pt x="552" y="2115"/>
                  </a:lnTo>
                  <a:lnTo>
                    <a:pt x="551" y="2117"/>
                  </a:lnTo>
                  <a:lnTo>
                    <a:pt x="550" y="2117"/>
                  </a:lnTo>
                  <a:lnTo>
                    <a:pt x="547" y="2117"/>
                  </a:lnTo>
                  <a:lnTo>
                    <a:pt x="543" y="2115"/>
                  </a:lnTo>
                  <a:lnTo>
                    <a:pt x="539" y="2113"/>
                  </a:lnTo>
                  <a:lnTo>
                    <a:pt x="526" y="2103"/>
                  </a:lnTo>
                  <a:lnTo>
                    <a:pt x="510" y="2091"/>
                  </a:lnTo>
                  <a:lnTo>
                    <a:pt x="490" y="2075"/>
                  </a:lnTo>
                  <a:lnTo>
                    <a:pt x="469" y="2056"/>
                  </a:lnTo>
                  <a:lnTo>
                    <a:pt x="445" y="2034"/>
                  </a:lnTo>
                  <a:lnTo>
                    <a:pt x="420" y="2010"/>
                  </a:lnTo>
                  <a:close/>
                  <a:moveTo>
                    <a:pt x="369" y="1855"/>
                  </a:moveTo>
                  <a:lnTo>
                    <a:pt x="393" y="1879"/>
                  </a:lnTo>
                  <a:lnTo>
                    <a:pt x="415" y="1900"/>
                  </a:lnTo>
                  <a:lnTo>
                    <a:pt x="433" y="1922"/>
                  </a:lnTo>
                  <a:lnTo>
                    <a:pt x="450" y="1940"/>
                  </a:lnTo>
                  <a:lnTo>
                    <a:pt x="463" y="1956"/>
                  </a:lnTo>
                  <a:lnTo>
                    <a:pt x="472" y="1968"/>
                  </a:lnTo>
                  <a:lnTo>
                    <a:pt x="475" y="1974"/>
                  </a:lnTo>
                  <a:lnTo>
                    <a:pt x="477" y="1978"/>
                  </a:lnTo>
                  <a:lnTo>
                    <a:pt x="478" y="1981"/>
                  </a:lnTo>
                  <a:lnTo>
                    <a:pt x="478" y="1983"/>
                  </a:lnTo>
                  <a:lnTo>
                    <a:pt x="477" y="1983"/>
                  </a:lnTo>
                  <a:lnTo>
                    <a:pt x="474" y="1983"/>
                  </a:lnTo>
                  <a:lnTo>
                    <a:pt x="471" y="1981"/>
                  </a:lnTo>
                  <a:lnTo>
                    <a:pt x="466" y="1979"/>
                  </a:lnTo>
                  <a:lnTo>
                    <a:pt x="455" y="1970"/>
                  </a:lnTo>
                  <a:lnTo>
                    <a:pt x="438" y="1958"/>
                  </a:lnTo>
                  <a:lnTo>
                    <a:pt x="420" y="1943"/>
                  </a:lnTo>
                  <a:lnTo>
                    <a:pt x="400" y="1925"/>
                  </a:lnTo>
                  <a:lnTo>
                    <a:pt x="377" y="1904"/>
                  </a:lnTo>
                  <a:lnTo>
                    <a:pt x="353" y="1881"/>
                  </a:lnTo>
                  <a:lnTo>
                    <a:pt x="329" y="1857"/>
                  </a:lnTo>
                  <a:lnTo>
                    <a:pt x="308" y="1835"/>
                  </a:lnTo>
                  <a:lnTo>
                    <a:pt x="289" y="1814"/>
                  </a:lnTo>
                  <a:lnTo>
                    <a:pt x="272" y="1795"/>
                  </a:lnTo>
                  <a:lnTo>
                    <a:pt x="259" y="1779"/>
                  </a:lnTo>
                  <a:lnTo>
                    <a:pt x="249" y="1766"/>
                  </a:lnTo>
                  <a:lnTo>
                    <a:pt x="247" y="1761"/>
                  </a:lnTo>
                  <a:lnTo>
                    <a:pt x="245" y="1758"/>
                  </a:lnTo>
                  <a:lnTo>
                    <a:pt x="244" y="1754"/>
                  </a:lnTo>
                  <a:lnTo>
                    <a:pt x="244" y="1752"/>
                  </a:lnTo>
                  <a:lnTo>
                    <a:pt x="245" y="1751"/>
                  </a:lnTo>
                  <a:lnTo>
                    <a:pt x="248" y="1752"/>
                  </a:lnTo>
                  <a:lnTo>
                    <a:pt x="252" y="1753"/>
                  </a:lnTo>
                  <a:lnTo>
                    <a:pt x="256" y="1757"/>
                  </a:lnTo>
                  <a:lnTo>
                    <a:pt x="269" y="1765"/>
                  </a:lnTo>
                  <a:lnTo>
                    <a:pt x="284" y="1777"/>
                  </a:lnTo>
                  <a:lnTo>
                    <a:pt x="302" y="1792"/>
                  </a:lnTo>
                  <a:lnTo>
                    <a:pt x="323" y="1811"/>
                  </a:lnTo>
                  <a:lnTo>
                    <a:pt x="346" y="1832"/>
                  </a:lnTo>
                  <a:lnTo>
                    <a:pt x="369" y="1855"/>
                  </a:lnTo>
                  <a:close/>
                  <a:moveTo>
                    <a:pt x="299" y="1760"/>
                  </a:moveTo>
                  <a:lnTo>
                    <a:pt x="276" y="1737"/>
                  </a:lnTo>
                  <a:lnTo>
                    <a:pt x="256" y="1716"/>
                  </a:lnTo>
                  <a:lnTo>
                    <a:pt x="238" y="1696"/>
                  </a:lnTo>
                  <a:lnTo>
                    <a:pt x="222" y="1678"/>
                  </a:lnTo>
                  <a:lnTo>
                    <a:pt x="210" y="1662"/>
                  </a:lnTo>
                  <a:lnTo>
                    <a:pt x="201" y="1650"/>
                  </a:lnTo>
                  <a:lnTo>
                    <a:pt x="198" y="1644"/>
                  </a:lnTo>
                  <a:lnTo>
                    <a:pt x="196" y="1640"/>
                  </a:lnTo>
                  <a:lnTo>
                    <a:pt x="194" y="1638"/>
                  </a:lnTo>
                  <a:lnTo>
                    <a:pt x="196" y="1636"/>
                  </a:lnTo>
                  <a:lnTo>
                    <a:pt x="197" y="1635"/>
                  </a:lnTo>
                  <a:lnTo>
                    <a:pt x="199" y="1636"/>
                  </a:lnTo>
                  <a:lnTo>
                    <a:pt x="203" y="1637"/>
                  </a:lnTo>
                  <a:lnTo>
                    <a:pt x="207" y="1639"/>
                  </a:lnTo>
                  <a:lnTo>
                    <a:pt x="219" y="1648"/>
                  </a:lnTo>
                  <a:lnTo>
                    <a:pt x="233" y="1660"/>
                  </a:lnTo>
                  <a:lnTo>
                    <a:pt x="252" y="1675"/>
                  </a:lnTo>
                  <a:lnTo>
                    <a:pt x="271" y="1692"/>
                  </a:lnTo>
                  <a:lnTo>
                    <a:pt x="293" y="1712"/>
                  </a:lnTo>
                  <a:lnTo>
                    <a:pt x="315" y="1734"/>
                  </a:lnTo>
                  <a:lnTo>
                    <a:pt x="338" y="1757"/>
                  </a:lnTo>
                  <a:lnTo>
                    <a:pt x="359" y="1778"/>
                  </a:lnTo>
                  <a:lnTo>
                    <a:pt x="377" y="1799"/>
                  </a:lnTo>
                  <a:lnTo>
                    <a:pt x="392" y="1816"/>
                  </a:lnTo>
                  <a:lnTo>
                    <a:pt x="405" y="1832"/>
                  </a:lnTo>
                  <a:lnTo>
                    <a:pt x="414" y="1844"/>
                  </a:lnTo>
                  <a:lnTo>
                    <a:pt x="417" y="1849"/>
                  </a:lnTo>
                  <a:lnTo>
                    <a:pt x="419" y="1853"/>
                  </a:lnTo>
                  <a:lnTo>
                    <a:pt x="420" y="1856"/>
                  </a:lnTo>
                  <a:lnTo>
                    <a:pt x="420" y="1858"/>
                  </a:lnTo>
                  <a:lnTo>
                    <a:pt x="418" y="1859"/>
                  </a:lnTo>
                  <a:lnTo>
                    <a:pt x="416" y="1858"/>
                  </a:lnTo>
                  <a:lnTo>
                    <a:pt x="412" y="1857"/>
                  </a:lnTo>
                  <a:lnTo>
                    <a:pt x="408" y="1855"/>
                  </a:lnTo>
                  <a:lnTo>
                    <a:pt x="396" y="1846"/>
                  </a:lnTo>
                  <a:lnTo>
                    <a:pt x="381" y="1835"/>
                  </a:lnTo>
                  <a:lnTo>
                    <a:pt x="364" y="1820"/>
                  </a:lnTo>
                  <a:lnTo>
                    <a:pt x="343" y="1803"/>
                  </a:lnTo>
                  <a:lnTo>
                    <a:pt x="322" y="1783"/>
                  </a:lnTo>
                  <a:lnTo>
                    <a:pt x="299" y="1760"/>
                  </a:lnTo>
                  <a:close/>
                  <a:moveTo>
                    <a:pt x="259" y="1649"/>
                  </a:moveTo>
                  <a:lnTo>
                    <a:pt x="238" y="1626"/>
                  </a:lnTo>
                  <a:lnTo>
                    <a:pt x="217" y="1606"/>
                  </a:lnTo>
                  <a:lnTo>
                    <a:pt x="200" y="1586"/>
                  </a:lnTo>
                  <a:lnTo>
                    <a:pt x="185" y="1569"/>
                  </a:lnTo>
                  <a:lnTo>
                    <a:pt x="173" y="1554"/>
                  </a:lnTo>
                  <a:lnTo>
                    <a:pt x="164" y="1542"/>
                  </a:lnTo>
                  <a:lnTo>
                    <a:pt x="162" y="1536"/>
                  </a:lnTo>
                  <a:lnTo>
                    <a:pt x="160" y="1533"/>
                  </a:lnTo>
                  <a:lnTo>
                    <a:pt x="159" y="1530"/>
                  </a:lnTo>
                  <a:lnTo>
                    <a:pt x="160" y="1528"/>
                  </a:lnTo>
                  <a:lnTo>
                    <a:pt x="161" y="1527"/>
                  </a:lnTo>
                  <a:lnTo>
                    <a:pt x="163" y="1528"/>
                  </a:lnTo>
                  <a:lnTo>
                    <a:pt x="166" y="1529"/>
                  </a:lnTo>
                  <a:lnTo>
                    <a:pt x="171" y="1531"/>
                  </a:lnTo>
                  <a:lnTo>
                    <a:pt x="183" y="1539"/>
                  </a:lnTo>
                  <a:lnTo>
                    <a:pt x="197" y="1551"/>
                  </a:lnTo>
                  <a:lnTo>
                    <a:pt x="213" y="1565"/>
                  </a:lnTo>
                  <a:lnTo>
                    <a:pt x="232" y="1582"/>
                  </a:lnTo>
                  <a:lnTo>
                    <a:pt x="253" y="1601"/>
                  </a:lnTo>
                  <a:lnTo>
                    <a:pt x="274" y="1622"/>
                  </a:lnTo>
                  <a:lnTo>
                    <a:pt x="296" y="1644"/>
                  </a:lnTo>
                  <a:lnTo>
                    <a:pt x="315" y="1665"/>
                  </a:lnTo>
                  <a:lnTo>
                    <a:pt x="334" y="1684"/>
                  </a:lnTo>
                  <a:lnTo>
                    <a:pt x="349" y="1702"/>
                  </a:lnTo>
                  <a:lnTo>
                    <a:pt x="361" y="1717"/>
                  </a:lnTo>
                  <a:lnTo>
                    <a:pt x="369" y="1729"/>
                  </a:lnTo>
                  <a:lnTo>
                    <a:pt x="371" y="1734"/>
                  </a:lnTo>
                  <a:lnTo>
                    <a:pt x="374" y="1737"/>
                  </a:lnTo>
                  <a:lnTo>
                    <a:pt x="375" y="1740"/>
                  </a:lnTo>
                  <a:lnTo>
                    <a:pt x="375" y="1743"/>
                  </a:lnTo>
                  <a:lnTo>
                    <a:pt x="373" y="1744"/>
                  </a:lnTo>
                  <a:lnTo>
                    <a:pt x="370" y="1743"/>
                  </a:lnTo>
                  <a:lnTo>
                    <a:pt x="367" y="1742"/>
                  </a:lnTo>
                  <a:lnTo>
                    <a:pt x="363" y="1739"/>
                  </a:lnTo>
                  <a:lnTo>
                    <a:pt x="351" y="1732"/>
                  </a:lnTo>
                  <a:lnTo>
                    <a:pt x="337" y="1720"/>
                  </a:lnTo>
                  <a:lnTo>
                    <a:pt x="320" y="1706"/>
                  </a:lnTo>
                  <a:lnTo>
                    <a:pt x="301" y="1689"/>
                  </a:lnTo>
                  <a:lnTo>
                    <a:pt x="281" y="1669"/>
                  </a:lnTo>
                  <a:lnTo>
                    <a:pt x="259" y="1649"/>
                  </a:lnTo>
                  <a:close/>
                  <a:moveTo>
                    <a:pt x="550" y="1936"/>
                  </a:moveTo>
                  <a:lnTo>
                    <a:pt x="527" y="1913"/>
                  </a:lnTo>
                  <a:lnTo>
                    <a:pt x="505" y="1892"/>
                  </a:lnTo>
                  <a:lnTo>
                    <a:pt x="487" y="1871"/>
                  </a:lnTo>
                  <a:lnTo>
                    <a:pt x="471" y="1854"/>
                  </a:lnTo>
                  <a:lnTo>
                    <a:pt x="459" y="1838"/>
                  </a:lnTo>
                  <a:lnTo>
                    <a:pt x="449" y="1825"/>
                  </a:lnTo>
                  <a:lnTo>
                    <a:pt x="446" y="1820"/>
                  </a:lnTo>
                  <a:lnTo>
                    <a:pt x="444" y="1816"/>
                  </a:lnTo>
                  <a:lnTo>
                    <a:pt x="444" y="1813"/>
                  </a:lnTo>
                  <a:lnTo>
                    <a:pt x="444" y="1811"/>
                  </a:lnTo>
                  <a:lnTo>
                    <a:pt x="445" y="1810"/>
                  </a:lnTo>
                  <a:lnTo>
                    <a:pt x="448" y="1811"/>
                  </a:lnTo>
                  <a:lnTo>
                    <a:pt x="451" y="1812"/>
                  </a:lnTo>
                  <a:lnTo>
                    <a:pt x="456" y="1814"/>
                  </a:lnTo>
                  <a:lnTo>
                    <a:pt x="468" y="1822"/>
                  </a:lnTo>
                  <a:lnTo>
                    <a:pt x="483" y="1834"/>
                  </a:lnTo>
                  <a:lnTo>
                    <a:pt x="501" y="1848"/>
                  </a:lnTo>
                  <a:lnTo>
                    <a:pt x="522" y="1867"/>
                  </a:lnTo>
                  <a:lnTo>
                    <a:pt x="543" y="1887"/>
                  </a:lnTo>
                  <a:lnTo>
                    <a:pt x="567" y="1909"/>
                  </a:lnTo>
                  <a:lnTo>
                    <a:pt x="590" y="1931"/>
                  </a:lnTo>
                  <a:lnTo>
                    <a:pt x="610" y="1953"/>
                  </a:lnTo>
                  <a:lnTo>
                    <a:pt x="628" y="1974"/>
                  </a:lnTo>
                  <a:lnTo>
                    <a:pt x="645" y="1991"/>
                  </a:lnTo>
                  <a:lnTo>
                    <a:pt x="658" y="2006"/>
                  </a:lnTo>
                  <a:lnTo>
                    <a:pt x="666" y="2019"/>
                  </a:lnTo>
                  <a:lnTo>
                    <a:pt x="669" y="2024"/>
                  </a:lnTo>
                  <a:lnTo>
                    <a:pt x="672" y="2028"/>
                  </a:lnTo>
                  <a:lnTo>
                    <a:pt x="673" y="2031"/>
                  </a:lnTo>
                  <a:lnTo>
                    <a:pt x="673" y="2033"/>
                  </a:lnTo>
                  <a:lnTo>
                    <a:pt x="670" y="2034"/>
                  </a:lnTo>
                  <a:lnTo>
                    <a:pt x="668" y="2033"/>
                  </a:lnTo>
                  <a:lnTo>
                    <a:pt x="664" y="2032"/>
                  </a:lnTo>
                  <a:lnTo>
                    <a:pt x="660" y="2030"/>
                  </a:lnTo>
                  <a:lnTo>
                    <a:pt x="648" y="2022"/>
                  </a:lnTo>
                  <a:lnTo>
                    <a:pt x="633" y="2010"/>
                  </a:lnTo>
                  <a:lnTo>
                    <a:pt x="614" y="1995"/>
                  </a:lnTo>
                  <a:lnTo>
                    <a:pt x="595" y="1978"/>
                  </a:lnTo>
                  <a:lnTo>
                    <a:pt x="572" y="1958"/>
                  </a:lnTo>
                  <a:lnTo>
                    <a:pt x="550" y="1936"/>
                  </a:lnTo>
                  <a:close/>
                  <a:moveTo>
                    <a:pt x="230" y="1545"/>
                  </a:moveTo>
                  <a:lnTo>
                    <a:pt x="210" y="1525"/>
                  </a:lnTo>
                  <a:lnTo>
                    <a:pt x="191" y="1504"/>
                  </a:lnTo>
                  <a:lnTo>
                    <a:pt x="174" y="1485"/>
                  </a:lnTo>
                  <a:lnTo>
                    <a:pt x="160" y="1468"/>
                  </a:lnTo>
                  <a:lnTo>
                    <a:pt x="149" y="1453"/>
                  </a:lnTo>
                  <a:lnTo>
                    <a:pt x="140" y="1442"/>
                  </a:lnTo>
                  <a:lnTo>
                    <a:pt x="138" y="1437"/>
                  </a:lnTo>
                  <a:lnTo>
                    <a:pt x="136" y="1433"/>
                  </a:lnTo>
                  <a:lnTo>
                    <a:pt x="135" y="1431"/>
                  </a:lnTo>
                  <a:lnTo>
                    <a:pt x="136" y="1429"/>
                  </a:lnTo>
                  <a:lnTo>
                    <a:pt x="137" y="1427"/>
                  </a:lnTo>
                  <a:lnTo>
                    <a:pt x="139" y="1427"/>
                  </a:lnTo>
                  <a:lnTo>
                    <a:pt x="143" y="1430"/>
                  </a:lnTo>
                  <a:lnTo>
                    <a:pt x="147" y="1432"/>
                  </a:lnTo>
                  <a:lnTo>
                    <a:pt x="158" y="1439"/>
                  </a:lnTo>
                  <a:lnTo>
                    <a:pt x="172" y="1449"/>
                  </a:lnTo>
                  <a:lnTo>
                    <a:pt x="188" y="1463"/>
                  </a:lnTo>
                  <a:lnTo>
                    <a:pt x="206" y="1479"/>
                  </a:lnTo>
                  <a:lnTo>
                    <a:pt x="226" y="1499"/>
                  </a:lnTo>
                  <a:lnTo>
                    <a:pt x="247" y="1519"/>
                  </a:lnTo>
                  <a:lnTo>
                    <a:pt x="268" y="1540"/>
                  </a:lnTo>
                  <a:lnTo>
                    <a:pt x="286" y="1560"/>
                  </a:lnTo>
                  <a:lnTo>
                    <a:pt x="302" y="1579"/>
                  </a:lnTo>
                  <a:lnTo>
                    <a:pt x="317" y="1596"/>
                  </a:lnTo>
                  <a:lnTo>
                    <a:pt x="328" y="1610"/>
                  </a:lnTo>
                  <a:lnTo>
                    <a:pt x="336" y="1622"/>
                  </a:lnTo>
                  <a:lnTo>
                    <a:pt x="339" y="1626"/>
                  </a:lnTo>
                  <a:lnTo>
                    <a:pt x="341" y="1630"/>
                  </a:lnTo>
                  <a:lnTo>
                    <a:pt x="341" y="1633"/>
                  </a:lnTo>
                  <a:lnTo>
                    <a:pt x="341" y="1635"/>
                  </a:lnTo>
                  <a:lnTo>
                    <a:pt x="340" y="1636"/>
                  </a:lnTo>
                  <a:lnTo>
                    <a:pt x="338" y="1636"/>
                  </a:lnTo>
                  <a:lnTo>
                    <a:pt x="334" y="1634"/>
                  </a:lnTo>
                  <a:lnTo>
                    <a:pt x="330" y="1631"/>
                  </a:lnTo>
                  <a:lnTo>
                    <a:pt x="320" y="1625"/>
                  </a:lnTo>
                  <a:lnTo>
                    <a:pt x="306" y="1614"/>
                  </a:lnTo>
                  <a:lnTo>
                    <a:pt x="289" y="1600"/>
                  </a:lnTo>
                  <a:lnTo>
                    <a:pt x="271" y="1584"/>
                  </a:lnTo>
                  <a:lnTo>
                    <a:pt x="252" y="1566"/>
                  </a:lnTo>
                  <a:lnTo>
                    <a:pt x="230" y="1545"/>
                  </a:lnTo>
                  <a:close/>
                  <a:moveTo>
                    <a:pt x="509" y="1822"/>
                  </a:moveTo>
                  <a:lnTo>
                    <a:pt x="487" y="1800"/>
                  </a:lnTo>
                  <a:lnTo>
                    <a:pt x="466" y="1779"/>
                  </a:lnTo>
                  <a:lnTo>
                    <a:pt x="449" y="1760"/>
                  </a:lnTo>
                  <a:lnTo>
                    <a:pt x="434" y="1743"/>
                  </a:lnTo>
                  <a:lnTo>
                    <a:pt x="422" y="1728"/>
                  </a:lnTo>
                  <a:lnTo>
                    <a:pt x="414" y="1715"/>
                  </a:lnTo>
                  <a:lnTo>
                    <a:pt x="410" y="1710"/>
                  </a:lnTo>
                  <a:lnTo>
                    <a:pt x="409" y="1706"/>
                  </a:lnTo>
                  <a:lnTo>
                    <a:pt x="408" y="1703"/>
                  </a:lnTo>
                  <a:lnTo>
                    <a:pt x="408" y="1701"/>
                  </a:lnTo>
                  <a:lnTo>
                    <a:pt x="409" y="1701"/>
                  </a:lnTo>
                  <a:lnTo>
                    <a:pt x="412" y="1701"/>
                  </a:lnTo>
                  <a:lnTo>
                    <a:pt x="416" y="1702"/>
                  </a:lnTo>
                  <a:lnTo>
                    <a:pt x="420" y="1704"/>
                  </a:lnTo>
                  <a:lnTo>
                    <a:pt x="432" y="1711"/>
                  </a:lnTo>
                  <a:lnTo>
                    <a:pt x="446" y="1723"/>
                  </a:lnTo>
                  <a:lnTo>
                    <a:pt x="463" y="1737"/>
                  </a:lnTo>
                  <a:lnTo>
                    <a:pt x="483" y="1754"/>
                  </a:lnTo>
                  <a:lnTo>
                    <a:pt x="503" y="1773"/>
                  </a:lnTo>
                  <a:lnTo>
                    <a:pt x="526" y="1794"/>
                  </a:lnTo>
                  <a:lnTo>
                    <a:pt x="547" y="1816"/>
                  </a:lnTo>
                  <a:lnTo>
                    <a:pt x="568" y="1838"/>
                  </a:lnTo>
                  <a:lnTo>
                    <a:pt x="585" y="1857"/>
                  </a:lnTo>
                  <a:lnTo>
                    <a:pt x="600" y="1874"/>
                  </a:lnTo>
                  <a:lnTo>
                    <a:pt x="613" y="1889"/>
                  </a:lnTo>
                  <a:lnTo>
                    <a:pt x="622" y="1901"/>
                  </a:lnTo>
                  <a:lnTo>
                    <a:pt x="624" y="1907"/>
                  </a:lnTo>
                  <a:lnTo>
                    <a:pt x="626" y="1910"/>
                  </a:lnTo>
                  <a:lnTo>
                    <a:pt x="627" y="1913"/>
                  </a:lnTo>
                  <a:lnTo>
                    <a:pt x="627" y="1915"/>
                  </a:lnTo>
                  <a:lnTo>
                    <a:pt x="625" y="1916"/>
                  </a:lnTo>
                  <a:lnTo>
                    <a:pt x="623" y="1916"/>
                  </a:lnTo>
                  <a:lnTo>
                    <a:pt x="620" y="1914"/>
                  </a:lnTo>
                  <a:lnTo>
                    <a:pt x="615" y="1912"/>
                  </a:lnTo>
                  <a:lnTo>
                    <a:pt x="604" y="1904"/>
                  </a:lnTo>
                  <a:lnTo>
                    <a:pt x="588" y="1894"/>
                  </a:lnTo>
                  <a:lnTo>
                    <a:pt x="571" y="1880"/>
                  </a:lnTo>
                  <a:lnTo>
                    <a:pt x="552" y="1862"/>
                  </a:lnTo>
                  <a:lnTo>
                    <a:pt x="531" y="1843"/>
                  </a:lnTo>
                  <a:lnTo>
                    <a:pt x="509" y="1822"/>
                  </a:lnTo>
                  <a:close/>
                  <a:moveTo>
                    <a:pt x="215" y="1449"/>
                  </a:moveTo>
                  <a:lnTo>
                    <a:pt x="196" y="1430"/>
                  </a:lnTo>
                  <a:lnTo>
                    <a:pt x="177" y="1410"/>
                  </a:lnTo>
                  <a:lnTo>
                    <a:pt x="161" y="1392"/>
                  </a:lnTo>
                  <a:lnTo>
                    <a:pt x="148" y="1376"/>
                  </a:lnTo>
                  <a:lnTo>
                    <a:pt x="137" y="1362"/>
                  </a:lnTo>
                  <a:lnTo>
                    <a:pt x="129" y="1350"/>
                  </a:lnTo>
                  <a:lnTo>
                    <a:pt x="126" y="1345"/>
                  </a:lnTo>
                  <a:lnTo>
                    <a:pt x="124" y="1342"/>
                  </a:lnTo>
                  <a:lnTo>
                    <a:pt x="124" y="1339"/>
                  </a:lnTo>
                  <a:lnTo>
                    <a:pt x="124" y="1337"/>
                  </a:lnTo>
                  <a:lnTo>
                    <a:pt x="125" y="1336"/>
                  </a:lnTo>
                  <a:lnTo>
                    <a:pt x="129" y="1337"/>
                  </a:lnTo>
                  <a:lnTo>
                    <a:pt x="132" y="1338"/>
                  </a:lnTo>
                  <a:lnTo>
                    <a:pt x="135" y="1340"/>
                  </a:lnTo>
                  <a:lnTo>
                    <a:pt x="146" y="1347"/>
                  </a:lnTo>
                  <a:lnTo>
                    <a:pt x="159" y="1357"/>
                  </a:lnTo>
                  <a:lnTo>
                    <a:pt x="175" y="1370"/>
                  </a:lnTo>
                  <a:lnTo>
                    <a:pt x="192" y="1385"/>
                  </a:lnTo>
                  <a:lnTo>
                    <a:pt x="211" y="1404"/>
                  </a:lnTo>
                  <a:lnTo>
                    <a:pt x="231" y="1423"/>
                  </a:lnTo>
                  <a:lnTo>
                    <a:pt x="251" y="1444"/>
                  </a:lnTo>
                  <a:lnTo>
                    <a:pt x="269" y="1463"/>
                  </a:lnTo>
                  <a:lnTo>
                    <a:pt x="285" y="1481"/>
                  </a:lnTo>
                  <a:lnTo>
                    <a:pt x="298" y="1498"/>
                  </a:lnTo>
                  <a:lnTo>
                    <a:pt x="309" y="1512"/>
                  </a:lnTo>
                  <a:lnTo>
                    <a:pt x="317" y="1524"/>
                  </a:lnTo>
                  <a:lnTo>
                    <a:pt x="320" y="1528"/>
                  </a:lnTo>
                  <a:lnTo>
                    <a:pt x="321" y="1531"/>
                  </a:lnTo>
                  <a:lnTo>
                    <a:pt x="322" y="1534"/>
                  </a:lnTo>
                  <a:lnTo>
                    <a:pt x="322" y="1536"/>
                  </a:lnTo>
                  <a:lnTo>
                    <a:pt x="321" y="1536"/>
                  </a:lnTo>
                  <a:lnTo>
                    <a:pt x="317" y="1536"/>
                  </a:lnTo>
                  <a:lnTo>
                    <a:pt x="314" y="1535"/>
                  </a:lnTo>
                  <a:lnTo>
                    <a:pt x="311" y="1533"/>
                  </a:lnTo>
                  <a:lnTo>
                    <a:pt x="300" y="1527"/>
                  </a:lnTo>
                  <a:lnTo>
                    <a:pt x="287" y="1516"/>
                  </a:lnTo>
                  <a:lnTo>
                    <a:pt x="271" y="1503"/>
                  </a:lnTo>
                  <a:lnTo>
                    <a:pt x="254" y="1487"/>
                  </a:lnTo>
                  <a:lnTo>
                    <a:pt x="235" y="1470"/>
                  </a:lnTo>
                  <a:lnTo>
                    <a:pt x="215" y="1449"/>
                  </a:lnTo>
                  <a:close/>
                  <a:moveTo>
                    <a:pt x="482" y="1717"/>
                  </a:moveTo>
                  <a:lnTo>
                    <a:pt x="460" y="1695"/>
                  </a:lnTo>
                  <a:lnTo>
                    <a:pt x="441" y="1676"/>
                  </a:lnTo>
                  <a:lnTo>
                    <a:pt x="424" y="1656"/>
                  </a:lnTo>
                  <a:lnTo>
                    <a:pt x="409" y="1639"/>
                  </a:lnTo>
                  <a:lnTo>
                    <a:pt x="398" y="1625"/>
                  </a:lnTo>
                  <a:lnTo>
                    <a:pt x="390" y="1613"/>
                  </a:lnTo>
                  <a:lnTo>
                    <a:pt x="388" y="1608"/>
                  </a:lnTo>
                  <a:lnTo>
                    <a:pt x="385" y="1604"/>
                  </a:lnTo>
                  <a:lnTo>
                    <a:pt x="384" y="1601"/>
                  </a:lnTo>
                  <a:lnTo>
                    <a:pt x="385" y="1599"/>
                  </a:lnTo>
                  <a:lnTo>
                    <a:pt x="387" y="1598"/>
                  </a:lnTo>
                  <a:lnTo>
                    <a:pt x="389" y="1599"/>
                  </a:lnTo>
                  <a:lnTo>
                    <a:pt x="392" y="1600"/>
                  </a:lnTo>
                  <a:lnTo>
                    <a:pt x="396" y="1602"/>
                  </a:lnTo>
                  <a:lnTo>
                    <a:pt x="408" y="1610"/>
                  </a:lnTo>
                  <a:lnTo>
                    <a:pt x="422" y="1620"/>
                  </a:lnTo>
                  <a:lnTo>
                    <a:pt x="438" y="1634"/>
                  </a:lnTo>
                  <a:lnTo>
                    <a:pt x="457" y="1650"/>
                  </a:lnTo>
                  <a:lnTo>
                    <a:pt x="477" y="1668"/>
                  </a:lnTo>
                  <a:lnTo>
                    <a:pt x="499" y="1689"/>
                  </a:lnTo>
                  <a:lnTo>
                    <a:pt x="519" y="1710"/>
                  </a:lnTo>
                  <a:lnTo>
                    <a:pt x="539" y="1730"/>
                  </a:lnTo>
                  <a:lnTo>
                    <a:pt x="555" y="1749"/>
                  </a:lnTo>
                  <a:lnTo>
                    <a:pt x="570" y="1765"/>
                  </a:lnTo>
                  <a:lnTo>
                    <a:pt x="581" y="1780"/>
                  </a:lnTo>
                  <a:lnTo>
                    <a:pt x="590" y="1792"/>
                  </a:lnTo>
                  <a:lnTo>
                    <a:pt x="592" y="1797"/>
                  </a:lnTo>
                  <a:lnTo>
                    <a:pt x="594" y="1801"/>
                  </a:lnTo>
                  <a:lnTo>
                    <a:pt x="595" y="1803"/>
                  </a:lnTo>
                  <a:lnTo>
                    <a:pt x="594" y="1805"/>
                  </a:lnTo>
                  <a:lnTo>
                    <a:pt x="593" y="1806"/>
                  </a:lnTo>
                  <a:lnTo>
                    <a:pt x="591" y="1806"/>
                  </a:lnTo>
                  <a:lnTo>
                    <a:pt x="587" y="1805"/>
                  </a:lnTo>
                  <a:lnTo>
                    <a:pt x="583" y="1803"/>
                  </a:lnTo>
                  <a:lnTo>
                    <a:pt x="571" y="1795"/>
                  </a:lnTo>
                  <a:lnTo>
                    <a:pt x="557" y="1785"/>
                  </a:lnTo>
                  <a:lnTo>
                    <a:pt x="541" y="1772"/>
                  </a:lnTo>
                  <a:lnTo>
                    <a:pt x="523" y="1756"/>
                  </a:lnTo>
                  <a:lnTo>
                    <a:pt x="502" y="1737"/>
                  </a:lnTo>
                  <a:lnTo>
                    <a:pt x="482" y="1717"/>
                  </a:lnTo>
                  <a:close/>
                  <a:moveTo>
                    <a:pt x="313" y="1445"/>
                  </a:moveTo>
                  <a:lnTo>
                    <a:pt x="312" y="1445"/>
                  </a:lnTo>
                  <a:lnTo>
                    <a:pt x="310" y="1445"/>
                  </a:lnTo>
                  <a:lnTo>
                    <a:pt x="307" y="1444"/>
                  </a:lnTo>
                  <a:lnTo>
                    <a:pt x="303" y="1442"/>
                  </a:lnTo>
                  <a:lnTo>
                    <a:pt x="293" y="1435"/>
                  </a:lnTo>
                  <a:lnTo>
                    <a:pt x="280" y="1425"/>
                  </a:lnTo>
                  <a:lnTo>
                    <a:pt x="266" y="1413"/>
                  </a:lnTo>
                  <a:lnTo>
                    <a:pt x="248" y="1398"/>
                  </a:lnTo>
                  <a:lnTo>
                    <a:pt x="230" y="1381"/>
                  </a:lnTo>
                  <a:lnTo>
                    <a:pt x="211" y="1362"/>
                  </a:lnTo>
                  <a:lnTo>
                    <a:pt x="192" y="1342"/>
                  </a:lnTo>
                  <a:lnTo>
                    <a:pt x="175" y="1324"/>
                  </a:lnTo>
                  <a:lnTo>
                    <a:pt x="160" y="1306"/>
                  </a:lnTo>
                  <a:lnTo>
                    <a:pt x="147" y="1290"/>
                  </a:lnTo>
                  <a:lnTo>
                    <a:pt x="136" y="1276"/>
                  </a:lnTo>
                  <a:lnTo>
                    <a:pt x="129" y="1266"/>
                  </a:lnTo>
                  <a:lnTo>
                    <a:pt x="126" y="1261"/>
                  </a:lnTo>
                  <a:lnTo>
                    <a:pt x="125" y="1258"/>
                  </a:lnTo>
                  <a:lnTo>
                    <a:pt x="124" y="1255"/>
                  </a:lnTo>
                  <a:lnTo>
                    <a:pt x="124" y="1253"/>
                  </a:lnTo>
                  <a:lnTo>
                    <a:pt x="126" y="1253"/>
                  </a:lnTo>
                  <a:lnTo>
                    <a:pt x="129" y="1253"/>
                  </a:lnTo>
                  <a:lnTo>
                    <a:pt x="132" y="1254"/>
                  </a:lnTo>
                  <a:lnTo>
                    <a:pt x="135" y="1256"/>
                  </a:lnTo>
                  <a:lnTo>
                    <a:pt x="146" y="1262"/>
                  </a:lnTo>
                  <a:lnTo>
                    <a:pt x="158" y="1272"/>
                  </a:lnTo>
                  <a:lnTo>
                    <a:pt x="173" y="1284"/>
                  </a:lnTo>
                  <a:lnTo>
                    <a:pt x="190" y="1299"/>
                  </a:lnTo>
                  <a:lnTo>
                    <a:pt x="207" y="1316"/>
                  </a:lnTo>
                  <a:lnTo>
                    <a:pt x="227" y="1336"/>
                  </a:lnTo>
                  <a:lnTo>
                    <a:pt x="246" y="1355"/>
                  </a:lnTo>
                  <a:lnTo>
                    <a:pt x="264" y="1374"/>
                  </a:lnTo>
                  <a:lnTo>
                    <a:pt x="279" y="1391"/>
                  </a:lnTo>
                  <a:lnTo>
                    <a:pt x="292" y="1407"/>
                  </a:lnTo>
                  <a:lnTo>
                    <a:pt x="302" y="1421"/>
                  </a:lnTo>
                  <a:lnTo>
                    <a:pt x="309" y="1432"/>
                  </a:lnTo>
                  <a:lnTo>
                    <a:pt x="312" y="1436"/>
                  </a:lnTo>
                  <a:lnTo>
                    <a:pt x="313" y="1439"/>
                  </a:lnTo>
                  <a:lnTo>
                    <a:pt x="314" y="1443"/>
                  </a:lnTo>
                  <a:lnTo>
                    <a:pt x="313" y="1445"/>
                  </a:lnTo>
                  <a:close/>
                  <a:moveTo>
                    <a:pt x="466" y="1619"/>
                  </a:moveTo>
                  <a:lnTo>
                    <a:pt x="446" y="1598"/>
                  </a:lnTo>
                  <a:lnTo>
                    <a:pt x="428" y="1579"/>
                  </a:lnTo>
                  <a:lnTo>
                    <a:pt x="411" y="1560"/>
                  </a:lnTo>
                  <a:lnTo>
                    <a:pt x="397" y="1544"/>
                  </a:lnTo>
                  <a:lnTo>
                    <a:pt x="387" y="1530"/>
                  </a:lnTo>
                  <a:lnTo>
                    <a:pt x="379" y="1519"/>
                  </a:lnTo>
                  <a:lnTo>
                    <a:pt x="377" y="1514"/>
                  </a:lnTo>
                  <a:lnTo>
                    <a:pt x="375" y="1511"/>
                  </a:lnTo>
                  <a:lnTo>
                    <a:pt x="374" y="1507"/>
                  </a:lnTo>
                  <a:lnTo>
                    <a:pt x="375" y="1505"/>
                  </a:lnTo>
                  <a:lnTo>
                    <a:pt x="376" y="1505"/>
                  </a:lnTo>
                  <a:lnTo>
                    <a:pt x="378" y="1505"/>
                  </a:lnTo>
                  <a:lnTo>
                    <a:pt x="381" y="1506"/>
                  </a:lnTo>
                  <a:lnTo>
                    <a:pt x="385" y="1508"/>
                  </a:lnTo>
                  <a:lnTo>
                    <a:pt x="396" y="1515"/>
                  </a:lnTo>
                  <a:lnTo>
                    <a:pt x="410" y="1525"/>
                  </a:lnTo>
                  <a:lnTo>
                    <a:pt x="425" y="1538"/>
                  </a:lnTo>
                  <a:lnTo>
                    <a:pt x="444" y="1554"/>
                  </a:lnTo>
                  <a:lnTo>
                    <a:pt x="463" y="1572"/>
                  </a:lnTo>
                  <a:lnTo>
                    <a:pt x="483" y="1592"/>
                  </a:lnTo>
                  <a:lnTo>
                    <a:pt x="503" y="1612"/>
                  </a:lnTo>
                  <a:lnTo>
                    <a:pt x="522" y="1631"/>
                  </a:lnTo>
                  <a:lnTo>
                    <a:pt x="538" y="1649"/>
                  </a:lnTo>
                  <a:lnTo>
                    <a:pt x="552" y="1666"/>
                  </a:lnTo>
                  <a:lnTo>
                    <a:pt x="563" y="1680"/>
                  </a:lnTo>
                  <a:lnTo>
                    <a:pt x="570" y="1691"/>
                  </a:lnTo>
                  <a:lnTo>
                    <a:pt x="573" y="1695"/>
                  </a:lnTo>
                  <a:lnTo>
                    <a:pt x="574" y="1699"/>
                  </a:lnTo>
                  <a:lnTo>
                    <a:pt x="575" y="1703"/>
                  </a:lnTo>
                  <a:lnTo>
                    <a:pt x="575" y="1704"/>
                  </a:lnTo>
                  <a:lnTo>
                    <a:pt x="573" y="1705"/>
                  </a:lnTo>
                  <a:lnTo>
                    <a:pt x="571" y="1705"/>
                  </a:lnTo>
                  <a:lnTo>
                    <a:pt x="568" y="1704"/>
                  </a:lnTo>
                  <a:lnTo>
                    <a:pt x="564" y="1702"/>
                  </a:lnTo>
                  <a:lnTo>
                    <a:pt x="553" y="1695"/>
                  </a:lnTo>
                  <a:lnTo>
                    <a:pt x="540" y="1684"/>
                  </a:lnTo>
                  <a:lnTo>
                    <a:pt x="524" y="1671"/>
                  </a:lnTo>
                  <a:lnTo>
                    <a:pt x="506" y="1656"/>
                  </a:lnTo>
                  <a:lnTo>
                    <a:pt x="487" y="1638"/>
                  </a:lnTo>
                  <a:lnTo>
                    <a:pt x="466" y="1619"/>
                  </a:lnTo>
                  <a:close/>
                  <a:moveTo>
                    <a:pt x="317" y="1361"/>
                  </a:moveTo>
                  <a:lnTo>
                    <a:pt x="316" y="1362"/>
                  </a:lnTo>
                  <a:lnTo>
                    <a:pt x="314" y="1362"/>
                  </a:lnTo>
                  <a:lnTo>
                    <a:pt x="311" y="1361"/>
                  </a:lnTo>
                  <a:lnTo>
                    <a:pt x="308" y="1358"/>
                  </a:lnTo>
                  <a:lnTo>
                    <a:pt x="298" y="1352"/>
                  </a:lnTo>
                  <a:lnTo>
                    <a:pt x="285" y="1343"/>
                  </a:lnTo>
                  <a:lnTo>
                    <a:pt x="271" y="1330"/>
                  </a:lnTo>
                  <a:lnTo>
                    <a:pt x="255" y="1316"/>
                  </a:lnTo>
                  <a:lnTo>
                    <a:pt x="237" y="1300"/>
                  </a:lnTo>
                  <a:lnTo>
                    <a:pt x="218" y="1282"/>
                  </a:lnTo>
                  <a:lnTo>
                    <a:pt x="201" y="1262"/>
                  </a:lnTo>
                  <a:lnTo>
                    <a:pt x="184" y="1245"/>
                  </a:lnTo>
                  <a:lnTo>
                    <a:pt x="170" y="1228"/>
                  </a:lnTo>
                  <a:lnTo>
                    <a:pt x="157" y="1213"/>
                  </a:lnTo>
                  <a:lnTo>
                    <a:pt x="147" y="1199"/>
                  </a:lnTo>
                  <a:lnTo>
                    <a:pt x="140" y="1189"/>
                  </a:lnTo>
                  <a:lnTo>
                    <a:pt x="138" y="1185"/>
                  </a:lnTo>
                  <a:lnTo>
                    <a:pt x="136" y="1180"/>
                  </a:lnTo>
                  <a:lnTo>
                    <a:pt x="136" y="1178"/>
                  </a:lnTo>
                  <a:lnTo>
                    <a:pt x="136" y="1176"/>
                  </a:lnTo>
                  <a:lnTo>
                    <a:pt x="137" y="1175"/>
                  </a:lnTo>
                  <a:lnTo>
                    <a:pt x="139" y="1175"/>
                  </a:lnTo>
                  <a:lnTo>
                    <a:pt x="143" y="1176"/>
                  </a:lnTo>
                  <a:lnTo>
                    <a:pt x="147" y="1178"/>
                  </a:lnTo>
                  <a:lnTo>
                    <a:pt x="157" y="1185"/>
                  </a:lnTo>
                  <a:lnTo>
                    <a:pt x="169" y="1193"/>
                  </a:lnTo>
                  <a:lnTo>
                    <a:pt x="183" y="1206"/>
                  </a:lnTo>
                  <a:lnTo>
                    <a:pt x="199" y="1220"/>
                  </a:lnTo>
                  <a:lnTo>
                    <a:pt x="216" y="1236"/>
                  </a:lnTo>
                  <a:lnTo>
                    <a:pt x="234" y="1255"/>
                  </a:lnTo>
                  <a:lnTo>
                    <a:pt x="253" y="1274"/>
                  </a:lnTo>
                  <a:lnTo>
                    <a:pt x="270" y="1293"/>
                  </a:lnTo>
                  <a:lnTo>
                    <a:pt x="284" y="1309"/>
                  </a:lnTo>
                  <a:lnTo>
                    <a:pt x="297" y="1324"/>
                  </a:lnTo>
                  <a:lnTo>
                    <a:pt x="307" y="1337"/>
                  </a:lnTo>
                  <a:lnTo>
                    <a:pt x="313" y="1348"/>
                  </a:lnTo>
                  <a:lnTo>
                    <a:pt x="316" y="1352"/>
                  </a:lnTo>
                  <a:lnTo>
                    <a:pt x="317" y="1356"/>
                  </a:lnTo>
                  <a:lnTo>
                    <a:pt x="317" y="1358"/>
                  </a:lnTo>
                  <a:lnTo>
                    <a:pt x="317" y="1361"/>
                  </a:lnTo>
                  <a:close/>
                  <a:moveTo>
                    <a:pt x="568" y="1610"/>
                  </a:moveTo>
                  <a:lnTo>
                    <a:pt x="567" y="1611"/>
                  </a:lnTo>
                  <a:lnTo>
                    <a:pt x="565" y="1611"/>
                  </a:lnTo>
                  <a:lnTo>
                    <a:pt x="561" y="1610"/>
                  </a:lnTo>
                  <a:lnTo>
                    <a:pt x="557" y="1608"/>
                  </a:lnTo>
                  <a:lnTo>
                    <a:pt x="546" y="1601"/>
                  </a:lnTo>
                  <a:lnTo>
                    <a:pt x="533" y="1592"/>
                  </a:lnTo>
                  <a:lnTo>
                    <a:pt x="518" y="1580"/>
                  </a:lnTo>
                  <a:lnTo>
                    <a:pt x="501" y="1565"/>
                  </a:lnTo>
                  <a:lnTo>
                    <a:pt x="483" y="1547"/>
                  </a:lnTo>
                  <a:lnTo>
                    <a:pt x="463" y="1528"/>
                  </a:lnTo>
                  <a:lnTo>
                    <a:pt x="444" y="1508"/>
                  </a:lnTo>
                  <a:lnTo>
                    <a:pt x="427" y="1490"/>
                  </a:lnTo>
                  <a:lnTo>
                    <a:pt x="411" y="1473"/>
                  </a:lnTo>
                  <a:lnTo>
                    <a:pt x="397" y="1457"/>
                  </a:lnTo>
                  <a:lnTo>
                    <a:pt x="388" y="1443"/>
                  </a:lnTo>
                  <a:lnTo>
                    <a:pt x="380" y="1432"/>
                  </a:lnTo>
                  <a:lnTo>
                    <a:pt x="378" y="1427"/>
                  </a:lnTo>
                  <a:lnTo>
                    <a:pt x="376" y="1423"/>
                  </a:lnTo>
                  <a:lnTo>
                    <a:pt x="376" y="1421"/>
                  </a:lnTo>
                  <a:lnTo>
                    <a:pt x="376" y="1419"/>
                  </a:lnTo>
                  <a:lnTo>
                    <a:pt x="377" y="1418"/>
                  </a:lnTo>
                  <a:lnTo>
                    <a:pt x="379" y="1418"/>
                  </a:lnTo>
                  <a:lnTo>
                    <a:pt x="382" y="1419"/>
                  </a:lnTo>
                  <a:lnTo>
                    <a:pt x="387" y="1421"/>
                  </a:lnTo>
                  <a:lnTo>
                    <a:pt x="397" y="1427"/>
                  </a:lnTo>
                  <a:lnTo>
                    <a:pt x="410" y="1437"/>
                  </a:lnTo>
                  <a:lnTo>
                    <a:pt x="425" y="1450"/>
                  </a:lnTo>
                  <a:lnTo>
                    <a:pt x="443" y="1464"/>
                  </a:lnTo>
                  <a:lnTo>
                    <a:pt x="461" y="1481"/>
                  </a:lnTo>
                  <a:lnTo>
                    <a:pt x="479" y="1501"/>
                  </a:lnTo>
                  <a:lnTo>
                    <a:pt x="499" y="1520"/>
                  </a:lnTo>
                  <a:lnTo>
                    <a:pt x="517" y="1539"/>
                  </a:lnTo>
                  <a:lnTo>
                    <a:pt x="532" y="1557"/>
                  </a:lnTo>
                  <a:lnTo>
                    <a:pt x="546" y="1572"/>
                  </a:lnTo>
                  <a:lnTo>
                    <a:pt x="556" y="1586"/>
                  </a:lnTo>
                  <a:lnTo>
                    <a:pt x="564" y="1597"/>
                  </a:lnTo>
                  <a:lnTo>
                    <a:pt x="566" y="1601"/>
                  </a:lnTo>
                  <a:lnTo>
                    <a:pt x="568" y="1606"/>
                  </a:lnTo>
                  <a:lnTo>
                    <a:pt x="568" y="1608"/>
                  </a:lnTo>
                  <a:lnTo>
                    <a:pt x="568" y="1610"/>
                  </a:lnTo>
                  <a:close/>
                  <a:moveTo>
                    <a:pt x="333" y="1283"/>
                  </a:moveTo>
                  <a:lnTo>
                    <a:pt x="332" y="1284"/>
                  </a:lnTo>
                  <a:lnTo>
                    <a:pt x="329" y="1284"/>
                  </a:lnTo>
                  <a:lnTo>
                    <a:pt x="326" y="1283"/>
                  </a:lnTo>
                  <a:lnTo>
                    <a:pt x="323" y="1281"/>
                  </a:lnTo>
                  <a:lnTo>
                    <a:pt x="313" y="1275"/>
                  </a:lnTo>
                  <a:lnTo>
                    <a:pt x="301" y="1267"/>
                  </a:lnTo>
                  <a:lnTo>
                    <a:pt x="288" y="1255"/>
                  </a:lnTo>
                  <a:lnTo>
                    <a:pt x="272" y="1241"/>
                  </a:lnTo>
                  <a:lnTo>
                    <a:pt x="256" y="1225"/>
                  </a:lnTo>
                  <a:lnTo>
                    <a:pt x="238" y="1207"/>
                  </a:lnTo>
                  <a:lnTo>
                    <a:pt x="220" y="1189"/>
                  </a:lnTo>
                  <a:lnTo>
                    <a:pt x="205" y="1172"/>
                  </a:lnTo>
                  <a:lnTo>
                    <a:pt x="191" y="1156"/>
                  </a:lnTo>
                  <a:lnTo>
                    <a:pt x="179" y="1142"/>
                  </a:lnTo>
                  <a:lnTo>
                    <a:pt x="170" y="1129"/>
                  </a:lnTo>
                  <a:lnTo>
                    <a:pt x="163" y="1118"/>
                  </a:lnTo>
                  <a:lnTo>
                    <a:pt x="161" y="1115"/>
                  </a:lnTo>
                  <a:lnTo>
                    <a:pt x="160" y="1110"/>
                  </a:lnTo>
                  <a:lnTo>
                    <a:pt x="159" y="1108"/>
                  </a:lnTo>
                  <a:lnTo>
                    <a:pt x="160" y="1106"/>
                  </a:lnTo>
                  <a:lnTo>
                    <a:pt x="161" y="1106"/>
                  </a:lnTo>
                  <a:lnTo>
                    <a:pt x="163" y="1106"/>
                  </a:lnTo>
                  <a:lnTo>
                    <a:pt x="166" y="1107"/>
                  </a:lnTo>
                  <a:lnTo>
                    <a:pt x="170" y="1108"/>
                  </a:lnTo>
                  <a:lnTo>
                    <a:pt x="179" y="1115"/>
                  </a:lnTo>
                  <a:lnTo>
                    <a:pt x="190" y="1123"/>
                  </a:lnTo>
                  <a:lnTo>
                    <a:pt x="204" y="1134"/>
                  </a:lnTo>
                  <a:lnTo>
                    <a:pt x="220" y="1148"/>
                  </a:lnTo>
                  <a:lnTo>
                    <a:pt x="237" y="1164"/>
                  </a:lnTo>
                  <a:lnTo>
                    <a:pt x="255" y="1181"/>
                  </a:lnTo>
                  <a:lnTo>
                    <a:pt x="272" y="1200"/>
                  </a:lnTo>
                  <a:lnTo>
                    <a:pt x="287" y="1217"/>
                  </a:lnTo>
                  <a:lnTo>
                    <a:pt x="301" y="1233"/>
                  </a:lnTo>
                  <a:lnTo>
                    <a:pt x="313" y="1248"/>
                  </a:lnTo>
                  <a:lnTo>
                    <a:pt x="323" y="1260"/>
                  </a:lnTo>
                  <a:lnTo>
                    <a:pt x="329" y="1271"/>
                  </a:lnTo>
                  <a:lnTo>
                    <a:pt x="332" y="1275"/>
                  </a:lnTo>
                  <a:lnTo>
                    <a:pt x="333" y="1279"/>
                  </a:lnTo>
                  <a:lnTo>
                    <a:pt x="334" y="1282"/>
                  </a:lnTo>
                  <a:lnTo>
                    <a:pt x="333" y="1283"/>
                  </a:lnTo>
                  <a:close/>
                  <a:moveTo>
                    <a:pt x="573" y="1524"/>
                  </a:moveTo>
                  <a:lnTo>
                    <a:pt x="572" y="1525"/>
                  </a:lnTo>
                  <a:lnTo>
                    <a:pt x="570" y="1525"/>
                  </a:lnTo>
                  <a:lnTo>
                    <a:pt x="567" y="1524"/>
                  </a:lnTo>
                  <a:lnTo>
                    <a:pt x="563" y="1521"/>
                  </a:lnTo>
                  <a:lnTo>
                    <a:pt x="553" y="1516"/>
                  </a:lnTo>
                  <a:lnTo>
                    <a:pt x="540" y="1506"/>
                  </a:lnTo>
                  <a:lnTo>
                    <a:pt x="526" y="1494"/>
                  </a:lnTo>
                  <a:lnTo>
                    <a:pt x="509" y="1480"/>
                  </a:lnTo>
                  <a:lnTo>
                    <a:pt x="491" y="1463"/>
                  </a:lnTo>
                  <a:lnTo>
                    <a:pt x="472" y="1445"/>
                  </a:lnTo>
                  <a:lnTo>
                    <a:pt x="454" y="1426"/>
                  </a:lnTo>
                  <a:lnTo>
                    <a:pt x="437" y="1408"/>
                  </a:lnTo>
                  <a:lnTo>
                    <a:pt x="422" y="1392"/>
                  </a:lnTo>
                  <a:lnTo>
                    <a:pt x="409" y="1376"/>
                  </a:lnTo>
                  <a:lnTo>
                    <a:pt x="400" y="1363"/>
                  </a:lnTo>
                  <a:lnTo>
                    <a:pt x="393" y="1352"/>
                  </a:lnTo>
                  <a:lnTo>
                    <a:pt x="391" y="1348"/>
                  </a:lnTo>
                  <a:lnTo>
                    <a:pt x="389" y="1344"/>
                  </a:lnTo>
                  <a:lnTo>
                    <a:pt x="389" y="1341"/>
                  </a:lnTo>
                  <a:lnTo>
                    <a:pt x="389" y="1339"/>
                  </a:lnTo>
                  <a:lnTo>
                    <a:pt x="390" y="1339"/>
                  </a:lnTo>
                  <a:lnTo>
                    <a:pt x="392" y="1339"/>
                  </a:lnTo>
                  <a:lnTo>
                    <a:pt x="395" y="1339"/>
                  </a:lnTo>
                  <a:lnTo>
                    <a:pt x="400" y="1341"/>
                  </a:lnTo>
                  <a:lnTo>
                    <a:pt x="409" y="1348"/>
                  </a:lnTo>
                  <a:lnTo>
                    <a:pt x="422" y="1356"/>
                  </a:lnTo>
                  <a:lnTo>
                    <a:pt x="436" y="1368"/>
                  </a:lnTo>
                  <a:lnTo>
                    <a:pt x="454" y="1383"/>
                  </a:lnTo>
                  <a:lnTo>
                    <a:pt x="471" y="1399"/>
                  </a:lnTo>
                  <a:lnTo>
                    <a:pt x="489" y="1418"/>
                  </a:lnTo>
                  <a:lnTo>
                    <a:pt x="507" y="1436"/>
                  </a:lnTo>
                  <a:lnTo>
                    <a:pt x="525" y="1454"/>
                  </a:lnTo>
                  <a:lnTo>
                    <a:pt x="540" y="1472"/>
                  </a:lnTo>
                  <a:lnTo>
                    <a:pt x="552" y="1487"/>
                  </a:lnTo>
                  <a:lnTo>
                    <a:pt x="563" y="1500"/>
                  </a:lnTo>
                  <a:lnTo>
                    <a:pt x="569" y="1511"/>
                  </a:lnTo>
                  <a:lnTo>
                    <a:pt x="571" y="1515"/>
                  </a:lnTo>
                  <a:lnTo>
                    <a:pt x="573" y="1519"/>
                  </a:lnTo>
                  <a:lnTo>
                    <a:pt x="573" y="1521"/>
                  </a:lnTo>
                  <a:lnTo>
                    <a:pt x="573" y="1524"/>
                  </a:lnTo>
                  <a:close/>
                  <a:moveTo>
                    <a:pt x="360" y="1213"/>
                  </a:moveTo>
                  <a:lnTo>
                    <a:pt x="359" y="1213"/>
                  </a:lnTo>
                  <a:lnTo>
                    <a:pt x="356" y="1213"/>
                  </a:lnTo>
                  <a:lnTo>
                    <a:pt x="353" y="1213"/>
                  </a:lnTo>
                  <a:lnTo>
                    <a:pt x="350" y="1211"/>
                  </a:lnTo>
                  <a:lnTo>
                    <a:pt x="341" y="1205"/>
                  </a:lnTo>
                  <a:lnTo>
                    <a:pt x="329" y="1197"/>
                  </a:lnTo>
                  <a:lnTo>
                    <a:pt x="316" y="1186"/>
                  </a:lnTo>
                  <a:lnTo>
                    <a:pt x="301" y="1173"/>
                  </a:lnTo>
                  <a:lnTo>
                    <a:pt x="285" y="1158"/>
                  </a:lnTo>
                  <a:lnTo>
                    <a:pt x="269" y="1140"/>
                  </a:lnTo>
                  <a:lnTo>
                    <a:pt x="252" y="1123"/>
                  </a:lnTo>
                  <a:lnTo>
                    <a:pt x="237" y="1107"/>
                  </a:lnTo>
                  <a:lnTo>
                    <a:pt x="224" y="1091"/>
                  </a:lnTo>
                  <a:lnTo>
                    <a:pt x="212" y="1077"/>
                  </a:lnTo>
                  <a:lnTo>
                    <a:pt x="203" y="1065"/>
                  </a:lnTo>
                  <a:lnTo>
                    <a:pt x="197" y="1054"/>
                  </a:lnTo>
                  <a:lnTo>
                    <a:pt x="194" y="1050"/>
                  </a:lnTo>
                  <a:lnTo>
                    <a:pt x="193" y="1047"/>
                  </a:lnTo>
                  <a:lnTo>
                    <a:pt x="193" y="1044"/>
                  </a:lnTo>
                  <a:lnTo>
                    <a:pt x="193" y="1042"/>
                  </a:lnTo>
                  <a:lnTo>
                    <a:pt x="194" y="1041"/>
                  </a:lnTo>
                  <a:lnTo>
                    <a:pt x="197" y="1041"/>
                  </a:lnTo>
                  <a:lnTo>
                    <a:pt x="200" y="1042"/>
                  </a:lnTo>
                  <a:lnTo>
                    <a:pt x="203" y="1044"/>
                  </a:lnTo>
                  <a:lnTo>
                    <a:pt x="212" y="1050"/>
                  </a:lnTo>
                  <a:lnTo>
                    <a:pt x="224" y="1058"/>
                  </a:lnTo>
                  <a:lnTo>
                    <a:pt x="237" y="1069"/>
                  </a:lnTo>
                  <a:lnTo>
                    <a:pt x="252" y="1082"/>
                  </a:lnTo>
                  <a:lnTo>
                    <a:pt x="268" y="1097"/>
                  </a:lnTo>
                  <a:lnTo>
                    <a:pt x="285" y="1115"/>
                  </a:lnTo>
                  <a:lnTo>
                    <a:pt x="301" y="1132"/>
                  </a:lnTo>
                  <a:lnTo>
                    <a:pt x="316" y="1149"/>
                  </a:lnTo>
                  <a:lnTo>
                    <a:pt x="329" y="1164"/>
                  </a:lnTo>
                  <a:lnTo>
                    <a:pt x="341" y="1178"/>
                  </a:lnTo>
                  <a:lnTo>
                    <a:pt x="350" y="1190"/>
                  </a:lnTo>
                  <a:lnTo>
                    <a:pt x="356" y="1201"/>
                  </a:lnTo>
                  <a:lnTo>
                    <a:pt x="359" y="1204"/>
                  </a:lnTo>
                  <a:lnTo>
                    <a:pt x="360" y="1207"/>
                  </a:lnTo>
                  <a:lnTo>
                    <a:pt x="361" y="1211"/>
                  </a:lnTo>
                  <a:lnTo>
                    <a:pt x="360" y="1213"/>
                  </a:lnTo>
                  <a:close/>
                  <a:moveTo>
                    <a:pt x="590" y="1444"/>
                  </a:moveTo>
                  <a:lnTo>
                    <a:pt x="588" y="1445"/>
                  </a:lnTo>
                  <a:lnTo>
                    <a:pt x="586" y="1445"/>
                  </a:lnTo>
                  <a:lnTo>
                    <a:pt x="583" y="1444"/>
                  </a:lnTo>
                  <a:lnTo>
                    <a:pt x="580" y="1442"/>
                  </a:lnTo>
                  <a:lnTo>
                    <a:pt x="570" y="1436"/>
                  </a:lnTo>
                  <a:lnTo>
                    <a:pt x="558" y="1427"/>
                  </a:lnTo>
                  <a:lnTo>
                    <a:pt x="544" y="1416"/>
                  </a:lnTo>
                  <a:lnTo>
                    <a:pt x="528" y="1402"/>
                  </a:lnTo>
                  <a:lnTo>
                    <a:pt x="511" y="1386"/>
                  </a:lnTo>
                  <a:lnTo>
                    <a:pt x="493" y="1368"/>
                  </a:lnTo>
                  <a:lnTo>
                    <a:pt x="475" y="1351"/>
                  </a:lnTo>
                  <a:lnTo>
                    <a:pt x="459" y="1334"/>
                  </a:lnTo>
                  <a:lnTo>
                    <a:pt x="445" y="1317"/>
                  </a:lnTo>
                  <a:lnTo>
                    <a:pt x="433" y="1302"/>
                  </a:lnTo>
                  <a:lnTo>
                    <a:pt x="424" y="1289"/>
                  </a:lnTo>
                  <a:lnTo>
                    <a:pt x="417" y="1279"/>
                  </a:lnTo>
                  <a:lnTo>
                    <a:pt x="415" y="1275"/>
                  </a:lnTo>
                  <a:lnTo>
                    <a:pt x="414" y="1271"/>
                  </a:lnTo>
                  <a:lnTo>
                    <a:pt x="414" y="1269"/>
                  </a:lnTo>
                  <a:lnTo>
                    <a:pt x="414" y="1267"/>
                  </a:lnTo>
                  <a:lnTo>
                    <a:pt x="415" y="1266"/>
                  </a:lnTo>
                  <a:lnTo>
                    <a:pt x="417" y="1266"/>
                  </a:lnTo>
                  <a:lnTo>
                    <a:pt x="420" y="1267"/>
                  </a:lnTo>
                  <a:lnTo>
                    <a:pt x="424" y="1269"/>
                  </a:lnTo>
                  <a:lnTo>
                    <a:pt x="433" y="1274"/>
                  </a:lnTo>
                  <a:lnTo>
                    <a:pt x="446" y="1283"/>
                  </a:lnTo>
                  <a:lnTo>
                    <a:pt x="460" y="1295"/>
                  </a:lnTo>
                  <a:lnTo>
                    <a:pt x="475" y="1308"/>
                  </a:lnTo>
                  <a:lnTo>
                    <a:pt x="492" y="1324"/>
                  </a:lnTo>
                  <a:lnTo>
                    <a:pt x="511" y="1341"/>
                  </a:lnTo>
                  <a:lnTo>
                    <a:pt x="528" y="1359"/>
                  </a:lnTo>
                  <a:lnTo>
                    <a:pt x="544" y="1377"/>
                  </a:lnTo>
                  <a:lnTo>
                    <a:pt x="558" y="1393"/>
                  </a:lnTo>
                  <a:lnTo>
                    <a:pt x="570" y="1408"/>
                  </a:lnTo>
                  <a:lnTo>
                    <a:pt x="580" y="1421"/>
                  </a:lnTo>
                  <a:lnTo>
                    <a:pt x="586" y="1431"/>
                  </a:lnTo>
                  <a:lnTo>
                    <a:pt x="588" y="1435"/>
                  </a:lnTo>
                  <a:lnTo>
                    <a:pt x="590" y="1438"/>
                  </a:lnTo>
                  <a:lnTo>
                    <a:pt x="591" y="1442"/>
                  </a:lnTo>
                  <a:lnTo>
                    <a:pt x="590" y="1444"/>
                  </a:lnTo>
                  <a:close/>
                  <a:moveTo>
                    <a:pt x="190" y="934"/>
                  </a:moveTo>
                  <a:lnTo>
                    <a:pt x="188" y="935"/>
                  </a:lnTo>
                  <a:lnTo>
                    <a:pt x="187" y="935"/>
                  </a:lnTo>
                  <a:lnTo>
                    <a:pt x="184" y="934"/>
                  </a:lnTo>
                  <a:lnTo>
                    <a:pt x="180" y="933"/>
                  </a:lnTo>
                  <a:lnTo>
                    <a:pt x="173" y="928"/>
                  </a:lnTo>
                  <a:lnTo>
                    <a:pt x="162" y="920"/>
                  </a:lnTo>
                  <a:lnTo>
                    <a:pt x="150" y="911"/>
                  </a:lnTo>
                  <a:lnTo>
                    <a:pt x="136" y="899"/>
                  </a:lnTo>
                  <a:lnTo>
                    <a:pt x="122" y="885"/>
                  </a:lnTo>
                  <a:lnTo>
                    <a:pt x="107" y="868"/>
                  </a:lnTo>
                  <a:lnTo>
                    <a:pt x="92" y="853"/>
                  </a:lnTo>
                  <a:lnTo>
                    <a:pt x="78" y="837"/>
                  </a:lnTo>
                  <a:lnTo>
                    <a:pt x="66" y="823"/>
                  </a:lnTo>
                  <a:lnTo>
                    <a:pt x="55" y="810"/>
                  </a:lnTo>
                  <a:lnTo>
                    <a:pt x="48" y="798"/>
                  </a:lnTo>
                  <a:lnTo>
                    <a:pt x="42" y="789"/>
                  </a:lnTo>
                  <a:lnTo>
                    <a:pt x="40" y="785"/>
                  </a:lnTo>
                  <a:lnTo>
                    <a:pt x="39" y="782"/>
                  </a:lnTo>
                  <a:lnTo>
                    <a:pt x="39" y="779"/>
                  </a:lnTo>
                  <a:lnTo>
                    <a:pt x="39" y="778"/>
                  </a:lnTo>
                  <a:lnTo>
                    <a:pt x="40" y="777"/>
                  </a:lnTo>
                  <a:lnTo>
                    <a:pt x="42" y="777"/>
                  </a:lnTo>
                  <a:lnTo>
                    <a:pt x="44" y="778"/>
                  </a:lnTo>
                  <a:lnTo>
                    <a:pt x="48" y="779"/>
                  </a:lnTo>
                  <a:lnTo>
                    <a:pt x="56" y="784"/>
                  </a:lnTo>
                  <a:lnTo>
                    <a:pt x="67" y="792"/>
                  </a:lnTo>
                  <a:lnTo>
                    <a:pt x="79" y="802"/>
                  </a:lnTo>
                  <a:lnTo>
                    <a:pt x="92" y="815"/>
                  </a:lnTo>
                  <a:lnTo>
                    <a:pt x="107" y="829"/>
                  </a:lnTo>
                  <a:lnTo>
                    <a:pt x="122" y="844"/>
                  </a:lnTo>
                  <a:lnTo>
                    <a:pt x="137" y="860"/>
                  </a:lnTo>
                  <a:lnTo>
                    <a:pt x="151" y="875"/>
                  </a:lnTo>
                  <a:lnTo>
                    <a:pt x="163" y="889"/>
                  </a:lnTo>
                  <a:lnTo>
                    <a:pt x="173" y="903"/>
                  </a:lnTo>
                  <a:lnTo>
                    <a:pt x="181" y="914"/>
                  </a:lnTo>
                  <a:lnTo>
                    <a:pt x="187" y="924"/>
                  </a:lnTo>
                  <a:lnTo>
                    <a:pt x="190" y="930"/>
                  </a:lnTo>
                  <a:lnTo>
                    <a:pt x="190" y="934"/>
                  </a:lnTo>
                  <a:close/>
                  <a:moveTo>
                    <a:pt x="397" y="1148"/>
                  </a:moveTo>
                  <a:lnTo>
                    <a:pt x="396" y="1149"/>
                  </a:lnTo>
                  <a:lnTo>
                    <a:pt x="394" y="1149"/>
                  </a:lnTo>
                  <a:lnTo>
                    <a:pt x="392" y="1148"/>
                  </a:lnTo>
                  <a:lnTo>
                    <a:pt x="389" y="1147"/>
                  </a:lnTo>
                  <a:lnTo>
                    <a:pt x="380" y="1142"/>
                  </a:lnTo>
                  <a:lnTo>
                    <a:pt x="369" y="1133"/>
                  </a:lnTo>
                  <a:lnTo>
                    <a:pt x="356" y="1123"/>
                  </a:lnTo>
                  <a:lnTo>
                    <a:pt x="341" y="1110"/>
                  </a:lnTo>
                  <a:lnTo>
                    <a:pt x="326" y="1096"/>
                  </a:lnTo>
                  <a:lnTo>
                    <a:pt x="310" y="1080"/>
                  </a:lnTo>
                  <a:lnTo>
                    <a:pt x="294" y="1063"/>
                  </a:lnTo>
                  <a:lnTo>
                    <a:pt x="280" y="1047"/>
                  </a:lnTo>
                  <a:lnTo>
                    <a:pt x="267" y="1031"/>
                  </a:lnTo>
                  <a:lnTo>
                    <a:pt x="256" y="1017"/>
                  </a:lnTo>
                  <a:lnTo>
                    <a:pt x="247" y="1006"/>
                  </a:lnTo>
                  <a:lnTo>
                    <a:pt x="242" y="996"/>
                  </a:lnTo>
                  <a:lnTo>
                    <a:pt x="240" y="993"/>
                  </a:lnTo>
                  <a:lnTo>
                    <a:pt x="239" y="989"/>
                  </a:lnTo>
                  <a:lnTo>
                    <a:pt x="238" y="986"/>
                  </a:lnTo>
                  <a:lnTo>
                    <a:pt x="239" y="985"/>
                  </a:lnTo>
                  <a:lnTo>
                    <a:pt x="240" y="984"/>
                  </a:lnTo>
                  <a:lnTo>
                    <a:pt x="242" y="984"/>
                  </a:lnTo>
                  <a:lnTo>
                    <a:pt x="244" y="984"/>
                  </a:lnTo>
                  <a:lnTo>
                    <a:pt x="247" y="986"/>
                  </a:lnTo>
                  <a:lnTo>
                    <a:pt x="257" y="991"/>
                  </a:lnTo>
                  <a:lnTo>
                    <a:pt x="268" y="999"/>
                  </a:lnTo>
                  <a:lnTo>
                    <a:pt x="281" y="1010"/>
                  </a:lnTo>
                  <a:lnTo>
                    <a:pt x="295" y="1023"/>
                  </a:lnTo>
                  <a:lnTo>
                    <a:pt x="310" y="1037"/>
                  </a:lnTo>
                  <a:lnTo>
                    <a:pt x="326" y="1053"/>
                  </a:lnTo>
                  <a:lnTo>
                    <a:pt x="342" y="1070"/>
                  </a:lnTo>
                  <a:lnTo>
                    <a:pt x="356" y="1086"/>
                  </a:lnTo>
                  <a:lnTo>
                    <a:pt x="369" y="1100"/>
                  </a:lnTo>
                  <a:lnTo>
                    <a:pt x="380" y="1115"/>
                  </a:lnTo>
                  <a:lnTo>
                    <a:pt x="389" y="1126"/>
                  </a:lnTo>
                  <a:lnTo>
                    <a:pt x="395" y="1136"/>
                  </a:lnTo>
                  <a:lnTo>
                    <a:pt x="396" y="1140"/>
                  </a:lnTo>
                  <a:lnTo>
                    <a:pt x="397" y="1144"/>
                  </a:lnTo>
                  <a:lnTo>
                    <a:pt x="398" y="1146"/>
                  </a:lnTo>
                  <a:lnTo>
                    <a:pt x="397" y="1148"/>
                  </a:lnTo>
                  <a:close/>
                  <a:moveTo>
                    <a:pt x="619" y="1369"/>
                  </a:moveTo>
                  <a:lnTo>
                    <a:pt x="618" y="1370"/>
                  </a:lnTo>
                  <a:lnTo>
                    <a:pt x="615" y="1370"/>
                  </a:lnTo>
                  <a:lnTo>
                    <a:pt x="612" y="1370"/>
                  </a:lnTo>
                  <a:lnTo>
                    <a:pt x="609" y="1368"/>
                  </a:lnTo>
                  <a:lnTo>
                    <a:pt x="599" y="1363"/>
                  </a:lnTo>
                  <a:lnTo>
                    <a:pt x="587" y="1354"/>
                  </a:lnTo>
                  <a:lnTo>
                    <a:pt x="574" y="1343"/>
                  </a:lnTo>
                  <a:lnTo>
                    <a:pt x="559" y="1330"/>
                  </a:lnTo>
                  <a:lnTo>
                    <a:pt x="543" y="1315"/>
                  </a:lnTo>
                  <a:lnTo>
                    <a:pt x="526" y="1299"/>
                  </a:lnTo>
                  <a:lnTo>
                    <a:pt x="509" y="1282"/>
                  </a:lnTo>
                  <a:lnTo>
                    <a:pt x="493" y="1265"/>
                  </a:lnTo>
                  <a:lnTo>
                    <a:pt x="479" y="1248"/>
                  </a:lnTo>
                  <a:lnTo>
                    <a:pt x="468" y="1234"/>
                  </a:lnTo>
                  <a:lnTo>
                    <a:pt x="459" y="1222"/>
                  </a:lnTo>
                  <a:lnTo>
                    <a:pt x="452" y="1212"/>
                  </a:lnTo>
                  <a:lnTo>
                    <a:pt x="450" y="1208"/>
                  </a:lnTo>
                  <a:lnTo>
                    <a:pt x="449" y="1204"/>
                  </a:lnTo>
                  <a:lnTo>
                    <a:pt x="449" y="1202"/>
                  </a:lnTo>
                  <a:lnTo>
                    <a:pt x="449" y="1200"/>
                  </a:lnTo>
                  <a:lnTo>
                    <a:pt x="450" y="1199"/>
                  </a:lnTo>
                  <a:lnTo>
                    <a:pt x="452" y="1199"/>
                  </a:lnTo>
                  <a:lnTo>
                    <a:pt x="456" y="1200"/>
                  </a:lnTo>
                  <a:lnTo>
                    <a:pt x="459" y="1201"/>
                  </a:lnTo>
                  <a:lnTo>
                    <a:pt x="469" y="1207"/>
                  </a:lnTo>
                  <a:lnTo>
                    <a:pt x="480" y="1215"/>
                  </a:lnTo>
                  <a:lnTo>
                    <a:pt x="493" y="1226"/>
                  </a:lnTo>
                  <a:lnTo>
                    <a:pt x="509" y="1240"/>
                  </a:lnTo>
                  <a:lnTo>
                    <a:pt x="525" y="1255"/>
                  </a:lnTo>
                  <a:lnTo>
                    <a:pt x="542" y="1271"/>
                  </a:lnTo>
                  <a:lnTo>
                    <a:pt x="559" y="1288"/>
                  </a:lnTo>
                  <a:lnTo>
                    <a:pt x="574" y="1306"/>
                  </a:lnTo>
                  <a:lnTo>
                    <a:pt x="588" y="1321"/>
                  </a:lnTo>
                  <a:lnTo>
                    <a:pt x="599" y="1335"/>
                  </a:lnTo>
                  <a:lnTo>
                    <a:pt x="609" y="1348"/>
                  </a:lnTo>
                  <a:lnTo>
                    <a:pt x="615" y="1357"/>
                  </a:lnTo>
                  <a:lnTo>
                    <a:pt x="618" y="1362"/>
                  </a:lnTo>
                  <a:lnTo>
                    <a:pt x="619" y="1365"/>
                  </a:lnTo>
                  <a:lnTo>
                    <a:pt x="619" y="1368"/>
                  </a:lnTo>
                  <a:lnTo>
                    <a:pt x="619" y="1369"/>
                  </a:lnTo>
                  <a:close/>
                  <a:moveTo>
                    <a:pt x="247" y="885"/>
                  </a:moveTo>
                  <a:lnTo>
                    <a:pt x="246" y="885"/>
                  </a:lnTo>
                  <a:lnTo>
                    <a:pt x="244" y="886"/>
                  </a:lnTo>
                  <a:lnTo>
                    <a:pt x="242" y="885"/>
                  </a:lnTo>
                  <a:lnTo>
                    <a:pt x="239" y="884"/>
                  </a:lnTo>
                  <a:lnTo>
                    <a:pt x="230" y="878"/>
                  </a:lnTo>
                  <a:lnTo>
                    <a:pt x="220" y="871"/>
                  </a:lnTo>
                  <a:lnTo>
                    <a:pt x="208" y="862"/>
                  </a:lnTo>
                  <a:lnTo>
                    <a:pt x="196" y="850"/>
                  </a:lnTo>
                  <a:lnTo>
                    <a:pt x="181" y="836"/>
                  </a:lnTo>
                  <a:lnTo>
                    <a:pt x="167" y="822"/>
                  </a:lnTo>
                  <a:lnTo>
                    <a:pt x="152" y="806"/>
                  </a:lnTo>
                  <a:lnTo>
                    <a:pt x="139" y="792"/>
                  </a:lnTo>
                  <a:lnTo>
                    <a:pt x="127" y="778"/>
                  </a:lnTo>
                  <a:lnTo>
                    <a:pt x="118" y="765"/>
                  </a:lnTo>
                  <a:lnTo>
                    <a:pt x="110" y="754"/>
                  </a:lnTo>
                  <a:lnTo>
                    <a:pt x="105" y="744"/>
                  </a:lnTo>
                  <a:lnTo>
                    <a:pt x="104" y="741"/>
                  </a:lnTo>
                  <a:lnTo>
                    <a:pt x="103" y="738"/>
                  </a:lnTo>
                  <a:lnTo>
                    <a:pt x="103" y="736"/>
                  </a:lnTo>
                  <a:lnTo>
                    <a:pt x="103" y="734"/>
                  </a:lnTo>
                  <a:lnTo>
                    <a:pt x="104" y="732"/>
                  </a:lnTo>
                  <a:lnTo>
                    <a:pt x="106" y="732"/>
                  </a:lnTo>
                  <a:lnTo>
                    <a:pt x="108" y="734"/>
                  </a:lnTo>
                  <a:lnTo>
                    <a:pt x="111" y="735"/>
                  </a:lnTo>
                  <a:lnTo>
                    <a:pt x="119" y="740"/>
                  </a:lnTo>
                  <a:lnTo>
                    <a:pt x="130" y="748"/>
                  </a:lnTo>
                  <a:lnTo>
                    <a:pt x="140" y="756"/>
                  </a:lnTo>
                  <a:lnTo>
                    <a:pt x="153" y="768"/>
                  </a:lnTo>
                  <a:lnTo>
                    <a:pt x="167" y="782"/>
                  </a:lnTo>
                  <a:lnTo>
                    <a:pt x="183" y="797"/>
                  </a:lnTo>
                  <a:lnTo>
                    <a:pt x="197" y="812"/>
                  </a:lnTo>
                  <a:lnTo>
                    <a:pt x="210" y="826"/>
                  </a:lnTo>
                  <a:lnTo>
                    <a:pt x="221" y="840"/>
                  </a:lnTo>
                  <a:lnTo>
                    <a:pt x="231" y="853"/>
                  </a:lnTo>
                  <a:lnTo>
                    <a:pt x="239" y="864"/>
                  </a:lnTo>
                  <a:lnTo>
                    <a:pt x="244" y="874"/>
                  </a:lnTo>
                  <a:lnTo>
                    <a:pt x="247" y="880"/>
                  </a:lnTo>
                  <a:lnTo>
                    <a:pt x="247" y="885"/>
                  </a:lnTo>
                  <a:close/>
                  <a:moveTo>
                    <a:pt x="447" y="1089"/>
                  </a:moveTo>
                  <a:lnTo>
                    <a:pt x="446" y="1090"/>
                  </a:lnTo>
                  <a:lnTo>
                    <a:pt x="444" y="1090"/>
                  </a:lnTo>
                  <a:lnTo>
                    <a:pt x="441" y="1090"/>
                  </a:lnTo>
                  <a:lnTo>
                    <a:pt x="437" y="1088"/>
                  </a:lnTo>
                  <a:lnTo>
                    <a:pt x="430" y="1083"/>
                  </a:lnTo>
                  <a:lnTo>
                    <a:pt x="419" y="1076"/>
                  </a:lnTo>
                  <a:lnTo>
                    <a:pt x="406" y="1066"/>
                  </a:lnTo>
                  <a:lnTo>
                    <a:pt x="392" y="1053"/>
                  </a:lnTo>
                  <a:lnTo>
                    <a:pt x="378" y="1039"/>
                  </a:lnTo>
                  <a:lnTo>
                    <a:pt x="362" y="1024"/>
                  </a:lnTo>
                  <a:lnTo>
                    <a:pt x="347" y="1008"/>
                  </a:lnTo>
                  <a:lnTo>
                    <a:pt x="333" y="993"/>
                  </a:lnTo>
                  <a:lnTo>
                    <a:pt x="321" y="977"/>
                  </a:lnTo>
                  <a:lnTo>
                    <a:pt x="310" y="965"/>
                  </a:lnTo>
                  <a:lnTo>
                    <a:pt x="302" y="953"/>
                  </a:lnTo>
                  <a:lnTo>
                    <a:pt x="296" y="944"/>
                  </a:lnTo>
                  <a:lnTo>
                    <a:pt x="295" y="940"/>
                  </a:lnTo>
                  <a:lnTo>
                    <a:pt x="294" y="936"/>
                  </a:lnTo>
                  <a:lnTo>
                    <a:pt x="293" y="934"/>
                  </a:lnTo>
                  <a:lnTo>
                    <a:pt x="294" y="932"/>
                  </a:lnTo>
                  <a:lnTo>
                    <a:pt x="295" y="931"/>
                  </a:lnTo>
                  <a:lnTo>
                    <a:pt x="297" y="931"/>
                  </a:lnTo>
                  <a:lnTo>
                    <a:pt x="299" y="932"/>
                  </a:lnTo>
                  <a:lnTo>
                    <a:pt x="302" y="933"/>
                  </a:lnTo>
                  <a:lnTo>
                    <a:pt x="311" y="939"/>
                  </a:lnTo>
                  <a:lnTo>
                    <a:pt x="322" y="946"/>
                  </a:lnTo>
                  <a:lnTo>
                    <a:pt x="335" y="956"/>
                  </a:lnTo>
                  <a:lnTo>
                    <a:pt x="348" y="968"/>
                  </a:lnTo>
                  <a:lnTo>
                    <a:pt x="363" y="982"/>
                  </a:lnTo>
                  <a:lnTo>
                    <a:pt x="379" y="998"/>
                  </a:lnTo>
                  <a:lnTo>
                    <a:pt x="394" y="1013"/>
                  </a:lnTo>
                  <a:lnTo>
                    <a:pt x="408" y="1029"/>
                  </a:lnTo>
                  <a:lnTo>
                    <a:pt x="420" y="1043"/>
                  </a:lnTo>
                  <a:lnTo>
                    <a:pt x="430" y="1056"/>
                  </a:lnTo>
                  <a:lnTo>
                    <a:pt x="438" y="1068"/>
                  </a:lnTo>
                  <a:lnTo>
                    <a:pt x="444" y="1078"/>
                  </a:lnTo>
                  <a:lnTo>
                    <a:pt x="447" y="1084"/>
                  </a:lnTo>
                  <a:lnTo>
                    <a:pt x="447" y="1089"/>
                  </a:lnTo>
                  <a:close/>
                  <a:moveTo>
                    <a:pt x="659" y="1302"/>
                  </a:moveTo>
                  <a:lnTo>
                    <a:pt x="658" y="1303"/>
                  </a:lnTo>
                  <a:lnTo>
                    <a:pt x="655" y="1303"/>
                  </a:lnTo>
                  <a:lnTo>
                    <a:pt x="652" y="1302"/>
                  </a:lnTo>
                  <a:lnTo>
                    <a:pt x="649" y="1301"/>
                  </a:lnTo>
                  <a:lnTo>
                    <a:pt x="640" y="1296"/>
                  </a:lnTo>
                  <a:lnTo>
                    <a:pt x="628" y="1288"/>
                  </a:lnTo>
                  <a:lnTo>
                    <a:pt x="615" y="1277"/>
                  </a:lnTo>
                  <a:lnTo>
                    <a:pt x="601" y="1265"/>
                  </a:lnTo>
                  <a:lnTo>
                    <a:pt x="585" y="1250"/>
                  </a:lnTo>
                  <a:lnTo>
                    <a:pt x="569" y="1234"/>
                  </a:lnTo>
                  <a:lnTo>
                    <a:pt x="553" y="1218"/>
                  </a:lnTo>
                  <a:lnTo>
                    <a:pt x="538" y="1202"/>
                  </a:lnTo>
                  <a:lnTo>
                    <a:pt x="525" y="1187"/>
                  </a:lnTo>
                  <a:lnTo>
                    <a:pt x="514" y="1173"/>
                  </a:lnTo>
                  <a:lnTo>
                    <a:pt x="505" y="1161"/>
                  </a:lnTo>
                  <a:lnTo>
                    <a:pt x="499" y="1150"/>
                  </a:lnTo>
                  <a:lnTo>
                    <a:pt x="498" y="1147"/>
                  </a:lnTo>
                  <a:lnTo>
                    <a:pt x="497" y="1144"/>
                  </a:lnTo>
                  <a:lnTo>
                    <a:pt x="496" y="1140"/>
                  </a:lnTo>
                  <a:lnTo>
                    <a:pt x="497" y="1139"/>
                  </a:lnTo>
                  <a:lnTo>
                    <a:pt x="498" y="1138"/>
                  </a:lnTo>
                  <a:lnTo>
                    <a:pt x="500" y="1138"/>
                  </a:lnTo>
                  <a:lnTo>
                    <a:pt x="502" y="1138"/>
                  </a:lnTo>
                  <a:lnTo>
                    <a:pt x="506" y="1140"/>
                  </a:lnTo>
                  <a:lnTo>
                    <a:pt x="515" y="1145"/>
                  </a:lnTo>
                  <a:lnTo>
                    <a:pt x="526" y="1153"/>
                  </a:lnTo>
                  <a:lnTo>
                    <a:pt x="539" y="1163"/>
                  </a:lnTo>
                  <a:lnTo>
                    <a:pt x="554" y="1176"/>
                  </a:lnTo>
                  <a:lnTo>
                    <a:pt x="569" y="1190"/>
                  </a:lnTo>
                  <a:lnTo>
                    <a:pt x="586" y="1206"/>
                  </a:lnTo>
                  <a:lnTo>
                    <a:pt x="602" y="1224"/>
                  </a:lnTo>
                  <a:lnTo>
                    <a:pt x="617" y="1240"/>
                  </a:lnTo>
                  <a:lnTo>
                    <a:pt x="629" y="1255"/>
                  </a:lnTo>
                  <a:lnTo>
                    <a:pt x="641" y="1268"/>
                  </a:lnTo>
                  <a:lnTo>
                    <a:pt x="650" y="1281"/>
                  </a:lnTo>
                  <a:lnTo>
                    <a:pt x="655" y="1290"/>
                  </a:lnTo>
                  <a:lnTo>
                    <a:pt x="658" y="1294"/>
                  </a:lnTo>
                  <a:lnTo>
                    <a:pt x="659" y="1298"/>
                  </a:lnTo>
                  <a:lnTo>
                    <a:pt x="659" y="1300"/>
                  </a:lnTo>
                  <a:lnTo>
                    <a:pt x="659" y="1302"/>
                  </a:lnTo>
                  <a:close/>
                  <a:moveTo>
                    <a:pt x="134" y="650"/>
                  </a:moveTo>
                  <a:lnTo>
                    <a:pt x="133" y="652"/>
                  </a:lnTo>
                  <a:lnTo>
                    <a:pt x="131" y="652"/>
                  </a:lnTo>
                  <a:lnTo>
                    <a:pt x="129" y="650"/>
                  </a:lnTo>
                  <a:lnTo>
                    <a:pt x="126" y="649"/>
                  </a:lnTo>
                  <a:lnTo>
                    <a:pt x="119" y="645"/>
                  </a:lnTo>
                  <a:lnTo>
                    <a:pt x="109" y="639"/>
                  </a:lnTo>
                  <a:lnTo>
                    <a:pt x="99" y="630"/>
                  </a:lnTo>
                  <a:lnTo>
                    <a:pt x="88" y="619"/>
                  </a:lnTo>
                  <a:lnTo>
                    <a:pt x="75" y="607"/>
                  </a:lnTo>
                  <a:lnTo>
                    <a:pt x="62" y="593"/>
                  </a:lnTo>
                  <a:lnTo>
                    <a:pt x="49" y="579"/>
                  </a:lnTo>
                  <a:lnTo>
                    <a:pt x="37" y="566"/>
                  </a:lnTo>
                  <a:lnTo>
                    <a:pt x="26" y="553"/>
                  </a:lnTo>
                  <a:lnTo>
                    <a:pt x="17" y="541"/>
                  </a:lnTo>
                  <a:lnTo>
                    <a:pt x="10" y="531"/>
                  </a:lnTo>
                  <a:lnTo>
                    <a:pt x="6" y="522"/>
                  </a:lnTo>
                  <a:lnTo>
                    <a:pt x="3" y="516"/>
                  </a:lnTo>
                  <a:lnTo>
                    <a:pt x="3" y="512"/>
                  </a:lnTo>
                  <a:lnTo>
                    <a:pt x="4" y="511"/>
                  </a:lnTo>
                  <a:lnTo>
                    <a:pt x="6" y="511"/>
                  </a:lnTo>
                  <a:lnTo>
                    <a:pt x="9" y="512"/>
                  </a:lnTo>
                  <a:lnTo>
                    <a:pt x="11" y="513"/>
                  </a:lnTo>
                  <a:lnTo>
                    <a:pt x="18" y="518"/>
                  </a:lnTo>
                  <a:lnTo>
                    <a:pt x="27" y="524"/>
                  </a:lnTo>
                  <a:lnTo>
                    <a:pt x="38" y="533"/>
                  </a:lnTo>
                  <a:lnTo>
                    <a:pt x="50" y="544"/>
                  </a:lnTo>
                  <a:lnTo>
                    <a:pt x="63" y="555"/>
                  </a:lnTo>
                  <a:lnTo>
                    <a:pt x="76" y="570"/>
                  </a:lnTo>
                  <a:lnTo>
                    <a:pt x="101" y="598"/>
                  </a:lnTo>
                  <a:lnTo>
                    <a:pt x="120" y="622"/>
                  </a:lnTo>
                  <a:lnTo>
                    <a:pt x="126" y="632"/>
                  </a:lnTo>
                  <a:lnTo>
                    <a:pt x="132" y="641"/>
                  </a:lnTo>
                  <a:lnTo>
                    <a:pt x="134" y="646"/>
                  </a:lnTo>
                  <a:lnTo>
                    <a:pt x="134" y="650"/>
                  </a:lnTo>
                  <a:close/>
                  <a:moveTo>
                    <a:pt x="315" y="839"/>
                  </a:moveTo>
                  <a:lnTo>
                    <a:pt x="313" y="839"/>
                  </a:lnTo>
                  <a:lnTo>
                    <a:pt x="312" y="840"/>
                  </a:lnTo>
                  <a:lnTo>
                    <a:pt x="309" y="839"/>
                  </a:lnTo>
                  <a:lnTo>
                    <a:pt x="307" y="838"/>
                  </a:lnTo>
                  <a:lnTo>
                    <a:pt x="298" y="834"/>
                  </a:lnTo>
                  <a:lnTo>
                    <a:pt x="289" y="826"/>
                  </a:lnTo>
                  <a:lnTo>
                    <a:pt x="278" y="818"/>
                  </a:lnTo>
                  <a:lnTo>
                    <a:pt x="266" y="806"/>
                  </a:lnTo>
                  <a:lnTo>
                    <a:pt x="252" y="794"/>
                  </a:lnTo>
                  <a:lnTo>
                    <a:pt x="238" y="779"/>
                  </a:lnTo>
                  <a:lnTo>
                    <a:pt x="224" y="765"/>
                  </a:lnTo>
                  <a:lnTo>
                    <a:pt x="212" y="750"/>
                  </a:lnTo>
                  <a:lnTo>
                    <a:pt x="200" y="737"/>
                  </a:lnTo>
                  <a:lnTo>
                    <a:pt x="191" y="725"/>
                  </a:lnTo>
                  <a:lnTo>
                    <a:pt x="184" y="714"/>
                  </a:lnTo>
                  <a:lnTo>
                    <a:pt x="178" y="706"/>
                  </a:lnTo>
                  <a:lnTo>
                    <a:pt x="176" y="699"/>
                  </a:lnTo>
                  <a:lnTo>
                    <a:pt x="176" y="695"/>
                  </a:lnTo>
                  <a:lnTo>
                    <a:pt x="177" y="694"/>
                  </a:lnTo>
                  <a:lnTo>
                    <a:pt x="179" y="694"/>
                  </a:lnTo>
                  <a:lnTo>
                    <a:pt x="181" y="694"/>
                  </a:lnTo>
                  <a:lnTo>
                    <a:pt x="185" y="696"/>
                  </a:lnTo>
                  <a:lnTo>
                    <a:pt x="192" y="700"/>
                  </a:lnTo>
                  <a:lnTo>
                    <a:pt x="202" y="707"/>
                  </a:lnTo>
                  <a:lnTo>
                    <a:pt x="213" y="716"/>
                  </a:lnTo>
                  <a:lnTo>
                    <a:pt x="226" y="727"/>
                  </a:lnTo>
                  <a:lnTo>
                    <a:pt x="239" y="740"/>
                  </a:lnTo>
                  <a:lnTo>
                    <a:pt x="254" y="754"/>
                  </a:lnTo>
                  <a:lnTo>
                    <a:pt x="267" y="769"/>
                  </a:lnTo>
                  <a:lnTo>
                    <a:pt x="280" y="783"/>
                  </a:lnTo>
                  <a:lnTo>
                    <a:pt x="290" y="797"/>
                  </a:lnTo>
                  <a:lnTo>
                    <a:pt x="300" y="809"/>
                  </a:lnTo>
                  <a:lnTo>
                    <a:pt x="308" y="820"/>
                  </a:lnTo>
                  <a:lnTo>
                    <a:pt x="312" y="829"/>
                  </a:lnTo>
                  <a:lnTo>
                    <a:pt x="315" y="835"/>
                  </a:lnTo>
                  <a:lnTo>
                    <a:pt x="315" y="839"/>
                  </a:lnTo>
                  <a:close/>
                  <a:moveTo>
                    <a:pt x="506" y="1036"/>
                  </a:moveTo>
                  <a:lnTo>
                    <a:pt x="505" y="1036"/>
                  </a:lnTo>
                  <a:lnTo>
                    <a:pt x="503" y="1037"/>
                  </a:lnTo>
                  <a:lnTo>
                    <a:pt x="501" y="1036"/>
                  </a:lnTo>
                  <a:lnTo>
                    <a:pt x="498" y="1035"/>
                  </a:lnTo>
                  <a:lnTo>
                    <a:pt x="489" y="1030"/>
                  </a:lnTo>
                  <a:lnTo>
                    <a:pt x="479" y="1023"/>
                  </a:lnTo>
                  <a:lnTo>
                    <a:pt x="468" y="1013"/>
                  </a:lnTo>
                  <a:lnTo>
                    <a:pt x="455" y="1001"/>
                  </a:lnTo>
                  <a:lnTo>
                    <a:pt x="439" y="988"/>
                  </a:lnTo>
                  <a:lnTo>
                    <a:pt x="424" y="973"/>
                  </a:lnTo>
                  <a:lnTo>
                    <a:pt x="410" y="958"/>
                  </a:lnTo>
                  <a:lnTo>
                    <a:pt x="397" y="943"/>
                  </a:lnTo>
                  <a:lnTo>
                    <a:pt x="385" y="929"/>
                  </a:lnTo>
                  <a:lnTo>
                    <a:pt x="376" y="916"/>
                  </a:lnTo>
                  <a:lnTo>
                    <a:pt x="367" y="905"/>
                  </a:lnTo>
                  <a:lnTo>
                    <a:pt x="362" y="897"/>
                  </a:lnTo>
                  <a:lnTo>
                    <a:pt x="361" y="892"/>
                  </a:lnTo>
                  <a:lnTo>
                    <a:pt x="360" y="889"/>
                  </a:lnTo>
                  <a:lnTo>
                    <a:pt x="360" y="887"/>
                  </a:lnTo>
                  <a:lnTo>
                    <a:pt x="360" y="885"/>
                  </a:lnTo>
                  <a:lnTo>
                    <a:pt x="361" y="884"/>
                  </a:lnTo>
                  <a:lnTo>
                    <a:pt x="363" y="884"/>
                  </a:lnTo>
                  <a:lnTo>
                    <a:pt x="365" y="885"/>
                  </a:lnTo>
                  <a:lnTo>
                    <a:pt x="368" y="886"/>
                  </a:lnTo>
                  <a:lnTo>
                    <a:pt x="377" y="890"/>
                  </a:lnTo>
                  <a:lnTo>
                    <a:pt x="387" y="898"/>
                  </a:lnTo>
                  <a:lnTo>
                    <a:pt x="398" y="907"/>
                  </a:lnTo>
                  <a:lnTo>
                    <a:pt x="412" y="919"/>
                  </a:lnTo>
                  <a:lnTo>
                    <a:pt x="427" y="932"/>
                  </a:lnTo>
                  <a:lnTo>
                    <a:pt x="442" y="947"/>
                  </a:lnTo>
                  <a:lnTo>
                    <a:pt x="456" y="962"/>
                  </a:lnTo>
                  <a:lnTo>
                    <a:pt x="469" y="977"/>
                  </a:lnTo>
                  <a:lnTo>
                    <a:pt x="480" y="991"/>
                  </a:lnTo>
                  <a:lnTo>
                    <a:pt x="490" y="1004"/>
                  </a:lnTo>
                  <a:lnTo>
                    <a:pt x="499" y="1015"/>
                  </a:lnTo>
                  <a:lnTo>
                    <a:pt x="504" y="1024"/>
                  </a:lnTo>
                  <a:lnTo>
                    <a:pt x="505" y="1028"/>
                  </a:lnTo>
                  <a:lnTo>
                    <a:pt x="506" y="1031"/>
                  </a:lnTo>
                  <a:lnTo>
                    <a:pt x="507" y="1034"/>
                  </a:lnTo>
                  <a:lnTo>
                    <a:pt x="506" y="1036"/>
                  </a:lnTo>
                  <a:close/>
                  <a:moveTo>
                    <a:pt x="219" y="617"/>
                  </a:moveTo>
                  <a:lnTo>
                    <a:pt x="218" y="618"/>
                  </a:lnTo>
                  <a:lnTo>
                    <a:pt x="216" y="618"/>
                  </a:lnTo>
                  <a:lnTo>
                    <a:pt x="214" y="618"/>
                  </a:lnTo>
                  <a:lnTo>
                    <a:pt x="212" y="617"/>
                  </a:lnTo>
                  <a:lnTo>
                    <a:pt x="204" y="613"/>
                  </a:lnTo>
                  <a:lnTo>
                    <a:pt x="196" y="606"/>
                  </a:lnTo>
                  <a:lnTo>
                    <a:pt x="186" y="599"/>
                  </a:lnTo>
                  <a:lnTo>
                    <a:pt x="174" y="588"/>
                  </a:lnTo>
                  <a:lnTo>
                    <a:pt x="162" y="576"/>
                  </a:lnTo>
                  <a:lnTo>
                    <a:pt x="149" y="563"/>
                  </a:lnTo>
                  <a:lnTo>
                    <a:pt x="136" y="549"/>
                  </a:lnTo>
                  <a:lnTo>
                    <a:pt x="125" y="536"/>
                  </a:lnTo>
                  <a:lnTo>
                    <a:pt x="115" y="524"/>
                  </a:lnTo>
                  <a:lnTo>
                    <a:pt x="107" y="512"/>
                  </a:lnTo>
                  <a:lnTo>
                    <a:pt x="101" y="503"/>
                  </a:lnTo>
                  <a:lnTo>
                    <a:pt x="95" y="495"/>
                  </a:lnTo>
                  <a:lnTo>
                    <a:pt x="93" y="489"/>
                  </a:lnTo>
                  <a:lnTo>
                    <a:pt x="93" y="484"/>
                  </a:lnTo>
                  <a:lnTo>
                    <a:pt x="94" y="484"/>
                  </a:lnTo>
                  <a:lnTo>
                    <a:pt x="96" y="484"/>
                  </a:lnTo>
                  <a:lnTo>
                    <a:pt x="98" y="484"/>
                  </a:lnTo>
                  <a:lnTo>
                    <a:pt x="102" y="485"/>
                  </a:lnTo>
                  <a:lnTo>
                    <a:pt x="108" y="490"/>
                  </a:lnTo>
                  <a:lnTo>
                    <a:pt x="117" y="496"/>
                  </a:lnTo>
                  <a:lnTo>
                    <a:pt x="138" y="514"/>
                  </a:lnTo>
                  <a:lnTo>
                    <a:pt x="163" y="539"/>
                  </a:lnTo>
                  <a:lnTo>
                    <a:pt x="188" y="566"/>
                  </a:lnTo>
                  <a:lnTo>
                    <a:pt x="206" y="590"/>
                  </a:lnTo>
                  <a:lnTo>
                    <a:pt x="213" y="600"/>
                  </a:lnTo>
                  <a:lnTo>
                    <a:pt x="217" y="607"/>
                  </a:lnTo>
                  <a:lnTo>
                    <a:pt x="219" y="614"/>
                  </a:lnTo>
                  <a:lnTo>
                    <a:pt x="219" y="617"/>
                  </a:lnTo>
                  <a:close/>
                  <a:moveTo>
                    <a:pt x="393" y="798"/>
                  </a:moveTo>
                  <a:lnTo>
                    <a:pt x="392" y="799"/>
                  </a:lnTo>
                  <a:lnTo>
                    <a:pt x="390" y="799"/>
                  </a:lnTo>
                  <a:lnTo>
                    <a:pt x="388" y="798"/>
                  </a:lnTo>
                  <a:lnTo>
                    <a:pt x="384" y="797"/>
                  </a:lnTo>
                  <a:lnTo>
                    <a:pt x="377" y="793"/>
                  </a:lnTo>
                  <a:lnTo>
                    <a:pt x="368" y="786"/>
                  </a:lnTo>
                  <a:lnTo>
                    <a:pt x="357" y="778"/>
                  </a:lnTo>
                  <a:lnTo>
                    <a:pt x="346" y="768"/>
                  </a:lnTo>
                  <a:lnTo>
                    <a:pt x="333" y="755"/>
                  </a:lnTo>
                  <a:lnTo>
                    <a:pt x="319" y="742"/>
                  </a:lnTo>
                  <a:lnTo>
                    <a:pt x="306" y="728"/>
                  </a:lnTo>
                  <a:lnTo>
                    <a:pt x="294" y="714"/>
                  </a:lnTo>
                  <a:lnTo>
                    <a:pt x="283" y="701"/>
                  </a:lnTo>
                  <a:lnTo>
                    <a:pt x="274" y="689"/>
                  </a:lnTo>
                  <a:lnTo>
                    <a:pt x="267" y="679"/>
                  </a:lnTo>
                  <a:lnTo>
                    <a:pt x="262" y="670"/>
                  </a:lnTo>
                  <a:lnTo>
                    <a:pt x="259" y="663"/>
                  </a:lnTo>
                  <a:lnTo>
                    <a:pt x="260" y="660"/>
                  </a:lnTo>
                  <a:lnTo>
                    <a:pt x="261" y="659"/>
                  </a:lnTo>
                  <a:lnTo>
                    <a:pt x="262" y="659"/>
                  </a:lnTo>
                  <a:lnTo>
                    <a:pt x="265" y="659"/>
                  </a:lnTo>
                  <a:lnTo>
                    <a:pt x="268" y="660"/>
                  </a:lnTo>
                  <a:lnTo>
                    <a:pt x="275" y="664"/>
                  </a:lnTo>
                  <a:lnTo>
                    <a:pt x="285" y="672"/>
                  </a:lnTo>
                  <a:lnTo>
                    <a:pt x="296" y="681"/>
                  </a:lnTo>
                  <a:lnTo>
                    <a:pt x="308" y="690"/>
                  </a:lnTo>
                  <a:lnTo>
                    <a:pt x="321" y="703"/>
                  </a:lnTo>
                  <a:lnTo>
                    <a:pt x="334" y="717"/>
                  </a:lnTo>
                  <a:lnTo>
                    <a:pt x="348" y="731"/>
                  </a:lnTo>
                  <a:lnTo>
                    <a:pt x="360" y="744"/>
                  </a:lnTo>
                  <a:lnTo>
                    <a:pt x="370" y="757"/>
                  </a:lnTo>
                  <a:lnTo>
                    <a:pt x="379" y="769"/>
                  </a:lnTo>
                  <a:lnTo>
                    <a:pt x="385" y="779"/>
                  </a:lnTo>
                  <a:lnTo>
                    <a:pt x="391" y="788"/>
                  </a:lnTo>
                  <a:lnTo>
                    <a:pt x="393" y="794"/>
                  </a:lnTo>
                  <a:lnTo>
                    <a:pt x="393" y="798"/>
                  </a:lnTo>
                  <a:close/>
                  <a:moveTo>
                    <a:pt x="577" y="986"/>
                  </a:moveTo>
                  <a:lnTo>
                    <a:pt x="575" y="987"/>
                  </a:lnTo>
                  <a:lnTo>
                    <a:pt x="573" y="987"/>
                  </a:lnTo>
                  <a:lnTo>
                    <a:pt x="571" y="987"/>
                  </a:lnTo>
                  <a:lnTo>
                    <a:pt x="568" y="986"/>
                  </a:lnTo>
                  <a:lnTo>
                    <a:pt x="560" y="982"/>
                  </a:lnTo>
                  <a:lnTo>
                    <a:pt x="551" y="974"/>
                  </a:lnTo>
                  <a:lnTo>
                    <a:pt x="539" y="966"/>
                  </a:lnTo>
                  <a:lnTo>
                    <a:pt x="526" y="955"/>
                  </a:lnTo>
                  <a:lnTo>
                    <a:pt x="513" y="942"/>
                  </a:lnTo>
                  <a:lnTo>
                    <a:pt x="498" y="928"/>
                  </a:lnTo>
                  <a:lnTo>
                    <a:pt x="484" y="913"/>
                  </a:lnTo>
                  <a:lnTo>
                    <a:pt x="471" y="899"/>
                  </a:lnTo>
                  <a:lnTo>
                    <a:pt x="460" y="885"/>
                  </a:lnTo>
                  <a:lnTo>
                    <a:pt x="450" y="873"/>
                  </a:lnTo>
                  <a:lnTo>
                    <a:pt x="443" y="862"/>
                  </a:lnTo>
                  <a:lnTo>
                    <a:pt x="438" y="853"/>
                  </a:lnTo>
                  <a:lnTo>
                    <a:pt x="436" y="849"/>
                  </a:lnTo>
                  <a:lnTo>
                    <a:pt x="435" y="846"/>
                  </a:lnTo>
                  <a:lnTo>
                    <a:pt x="435" y="844"/>
                  </a:lnTo>
                  <a:lnTo>
                    <a:pt x="435" y="843"/>
                  </a:lnTo>
                  <a:lnTo>
                    <a:pt x="437" y="841"/>
                  </a:lnTo>
                  <a:lnTo>
                    <a:pt x="438" y="840"/>
                  </a:lnTo>
                  <a:lnTo>
                    <a:pt x="442" y="841"/>
                  </a:lnTo>
                  <a:lnTo>
                    <a:pt x="445" y="843"/>
                  </a:lnTo>
                  <a:lnTo>
                    <a:pt x="452" y="847"/>
                  </a:lnTo>
                  <a:lnTo>
                    <a:pt x="462" y="854"/>
                  </a:lnTo>
                  <a:lnTo>
                    <a:pt x="474" y="863"/>
                  </a:lnTo>
                  <a:lnTo>
                    <a:pt x="487" y="874"/>
                  </a:lnTo>
                  <a:lnTo>
                    <a:pt x="500" y="887"/>
                  </a:lnTo>
                  <a:lnTo>
                    <a:pt x="515" y="901"/>
                  </a:lnTo>
                  <a:lnTo>
                    <a:pt x="529" y="916"/>
                  </a:lnTo>
                  <a:lnTo>
                    <a:pt x="541" y="930"/>
                  </a:lnTo>
                  <a:lnTo>
                    <a:pt x="553" y="944"/>
                  </a:lnTo>
                  <a:lnTo>
                    <a:pt x="563" y="956"/>
                  </a:lnTo>
                  <a:lnTo>
                    <a:pt x="569" y="967"/>
                  </a:lnTo>
                  <a:lnTo>
                    <a:pt x="574" y="975"/>
                  </a:lnTo>
                  <a:lnTo>
                    <a:pt x="578" y="982"/>
                  </a:lnTo>
                  <a:lnTo>
                    <a:pt x="577" y="986"/>
                  </a:lnTo>
                  <a:close/>
                  <a:moveTo>
                    <a:pt x="157" y="423"/>
                  </a:moveTo>
                  <a:lnTo>
                    <a:pt x="156" y="424"/>
                  </a:lnTo>
                  <a:lnTo>
                    <a:pt x="154" y="424"/>
                  </a:lnTo>
                  <a:lnTo>
                    <a:pt x="152" y="423"/>
                  </a:lnTo>
                  <a:lnTo>
                    <a:pt x="149" y="422"/>
                  </a:lnTo>
                  <a:lnTo>
                    <a:pt x="143" y="418"/>
                  </a:lnTo>
                  <a:lnTo>
                    <a:pt x="135" y="413"/>
                  </a:lnTo>
                  <a:lnTo>
                    <a:pt x="125" y="405"/>
                  </a:lnTo>
                  <a:lnTo>
                    <a:pt x="116" y="396"/>
                  </a:lnTo>
                  <a:lnTo>
                    <a:pt x="104" y="385"/>
                  </a:lnTo>
                  <a:lnTo>
                    <a:pt x="93" y="373"/>
                  </a:lnTo>
                  <a:lnTo>
                    <a:pt x="71" y="348"/>
                  </a:lnTo>
                  <a:lnTo>
                    <a:pt x="54" y="327"/>
                  </a:lnTo>
                  <a:lnTo>
                    <a:pt x="49" y="317"/>
                  </a:lnTo>
                  <a:lnTo>
                    <a:pt x="44" y="309"/>
                  </a:lnTo>
                  <a:lnTo>
                    <a:pt x="42" y="304"/>
                  </a:lnTo>
                  <a:lnTo>
                    <a:pt x="42" y="301"/>
                  </a:lnTo>
                  <a:lnTo>
                    <a:pt x="43" y="300"/>
                  </a:lnTo>
                  <a:lnTo>
                    <a:pt x="45" y="300"/>
                  </a:lnTo>
                  <a:lnTo>
                    <a:pt x="47" y="300"/>
                  </a:lnTo>
                  <a:lnTo>
                    <a:pt x="50" y="301"/>
                  </a:lnTo>
                  <a:lnTo>
                    <a:pt x="56" y="305"/>
                  </a:lnTo>
                  <a:lnTo>
                    <a:pt x="64" y="311"/>
                  </a:lnTo>
                  <a:lnTo>
                    <a:pt x="84" y="328"/>
                  </a:lnTo>
                  <a:lnTo>
                    <a:pt x="107" y="350"/>
                  </a:lnTo>
                  <a:lnTo>
                    <a:pt x="129" y="375"/>
                  </a:lnTo>
                  <a:lnTo>
                    <a:pt x="145" y="397"/>
                  </a:lnTo>
                  <a:lnTo>
                    <a:pt x="151" y="405"/>
                  </a:lnTo>
                  <a:lnTo>
                    <a:pt x="154" y="413"/>
                  </a:lnTo>
                  <a:lnTo>
                    <a:pt x="157" y="420"/>
                  </a:lnTo>
                  <a:lnTo>
                    <a:pt x="157" y="423"/>
                  </a:lnTo>
                  <a:close/>
                  <a:moveTo>
                    <a:pt x="314" y="588"/>
                  </a:moveTo>
                  <a:lnTo>
                    <a:pt x="313" y="589"/>
                  </a:lnTo>
                  <a:lnTo>
                    <a:pt x="311" y="589"/>
                  </a:lnTo>
                  <a:lnTo>
                    <a:pt x="309" y="589"/>
                  </a:lnTo>
                  <a:lnTo>
                    <a:pt x="307" y="588"/>
                  </a:lnTo>
                  <a:lnTo>
                    <a:pt x="300" y="584"/>
                  </a:lnTo>
                  <a:lnTo>
                    <a:pt x="292" y="578"/>
                  </a:lnTo>
                  <a:lnTo>
                    <a:pt x="282" y="571"/>
                  </a:lnTo>
                  <a:lnTo>
                    <a:pt x="271" y="561"/>
                  </a:lnTo>
                  <a:lnTo>
                    <a:pt x="259" y="549"/>
                  </a:lnTo>
                  <a:lnTo>
                    <a:pt x="246" y="537"/>
                  </a:lnTo>
                  <a:lnTo>
                    <a:pt x="234" y="524"/>
                  </a:lnTo>
                  <a:lnTo>
                    <a:pt x="224" y="511"/>
                  </a:lnTo>
                  <a:lnTo>
                    <a:pt x="214" y="499"/>
                  </a:lnTo>
                  <a:lnTo>
                    <a:pt x="206" y="489"/>
                  </a:lnTo>
                  <a:lnTo>
                    <a:pt x="200" y="479"/>
                  </a:lnTo>
                  <a:lnTo>
                    <a:pt x="196" y="471"/>
                  </a:lnTo>
                  <a:lnTo>
                    <a:pt x="193" y="466"/>
                  </a:lnTo>
                  <a:lnTo>
                    <a:pt x="194" y="462"/>
                  </a:lnTo>
                  <a:lnTo>
                    <a:pt x="194" y="461"/>
                  </a:lnTo>
                  <a:lnTo>
                    <a:pt x="197" y="461"/>
                  </a:lnTo>
                  <a:lnTo>
                    <a:pt x="199" y="462"/>
                  </a:lnTo>
                  <a:lnTo>
                    <a:pt x="202" y="462"/>
                  </a:lnTo>
                  <a:lnTo>
                    <a:pt x="208" y="466"/>
                  </a:lnTo>
                  <a:lnTo>
                    <a:pt x="217" y="472"/>
                  </a:lnTo>
                  <a:lnTo>
                    <a:pt x="238" y="490"/>
                  </a:lnTo>
                  <a:lnTo>
                    <a:pt x="261" y="513"/>
                  </a:lnTo>
                  <a:lnTo>
                    <a:pt x="284" y="539"/>
                  </a:lnTo>
                  <a:lnTo>
                    <a:pt x="301" y="561"/>
                  </a:lnTo>
                  <a:lnTo>
                    <a:pt x="308" y="571"/>
                  </a:lnTo>
                  <a:lnTo>
                    <a:pt x="312" y="579"/>
                  </a:lnTo>
                  <a:lnTo>
                    <a:pt x="314" y="585"/>
                  </a:lnTo>
                  <a:lnTo>
                    <a:pt x="314" y="588"/>
                  </a:lnTo>
                  <a:close/>
                  <a:moveTo>
                    <a:pt x="480" y="762"/>
                  </a:moveTo>
                  <a:lnTo>
                    <a:pt x="479" y="763"/>
                  </a:lnTo>
                  <a:lnTo>
                    <a:pt x="478" y="763"/>
                  </a:lnTo>
                  <a:lnTo>
                    <a:pt x="476" y="762"/>
                  </a:lnTo>
                  <a:lnTo>
                    <a:pt x="473" y="761"/>
                  </a:lnTo>
                  <a:lnTo>
                    <a:pt x="465" y="757"/>
                  </a:lnTo>
                  <a:lnTo>
                    <a:pt x="457" y="751"/>
                  </a:lnTo>
                  <a:lnTo>
                    <a:pt x="446" y="742"/>
                  </a:lnTo>
                  <a:lnTo>
                    <a:pt x="435" y="732"/>
                  </a:lnTo>
                  <a:lnTo>
                    <a:pt x="422" y="721"/>
                  </a:lnTo>
                  <a:lnTo>
                    <a:pt x="409" y="708"/>
                  </a:lnTo>
                  <a:lnTo>
                    <a:pt x="396" y="694"/>
                  </a:lnTo>
                  <a:lnTo>
                    <a:pt x="385" y="681"/>
                  </a:lnTo>
                  <a:lnTo>
                    <a:pt x="375" y="669"/>
                  </a:lnTo>
                  <a:lnTo>
                    <a:pt x="366" y="657"/>
                  </a:lnTo>
                  <a:lnTo>
                    <a:pt x="360" y="647"/>
                  </a:lnTo>
                  <a:lnTo>
                    <a:pt x="355" y="639"/>
                  </a:lnTo>
                  <a:lnTo>
                    <a:pt x="353" y="633"/>
                  </a:lnTo>
                  <a:lnTo>
                    <a:pt x="353" y="629"/>
                  </a:lnTo>
                  <a:lnTo>
                    <a:pt x="354" y="628"/>
                  </a:lnTo>
                  <a:lnTo>
                    <a:pt x="356" y="628"/>
                  </a:lnTo>
                  <a:lnTo>
                    <a:pt x="359" y="628"/>
                  </a:lnTo>
                  <a:lnTo>
                    <a:pt x="361" y="629"/>
                  </a:lnTo>
                  <a:lnTo>
                    <a:pt x="368" y="633"/>
                  </a:lnTo>
                  <a:lnTo>
                    <a:pt x="377" y="640"/>
                  </a:lnTo>
                  <a:lnTo>
                    <a:pt x="388" y="648"/>
                  </a:lnTo>
                  <a:lnTo>
                    <a:pt x="400" y="658"/>
                  </a:lnTo>
                  <a:lnTo>
                    <a:pt x="411" y="670"/>
                  </a:lnTo>
                  <a:lnTo>
                    <a:pt x="424" y="683"/>
                  </a:lnTo>
                  <a:lnTo>
                    <a:pt x="437" y="697"/>
                  </a:lnTo>
                  <a:lnTo>
                    <a:pt x="449" y="710"/>
                  </a:lnTo>
                  <a:lnTo>
                    <a:pt x="459" y="722"/>
                  </a:lnTo>
                  <a:lnTo>
                    <a:pt x="468" y="734"/>
                  </a:lnTo>
                  <a:lnTo>
                    <a:pt x="474" y="743"/>
                  </a:lnTo>
                  <a:lnTo>
                    <a:pt x="479" y="752"/>
                  </a:lnTo>
                  <a:lnTo>
                    <a:pt x="482" y="757"/>
                  </a:lnTo>
                  <a:lnTo>
                    <a:pt x="480" y="762"/>
                  </a:lnTo>
                  <a:close/>
                  <a:moveTo>
                    <a:pt x="658" y="942"/>
                  </a:moveTo>
                  <a:lnTo>
                    <a:pt x="656" y="943"/>
                  </a:lnTo>
                  <a:lnTo>
                    <a:pt x="654" y="943"/>
                  </a:lnTo>
                  <a:lnTo>
                    <a:pt x="652" y="943"/>
                  </a:lnTo>
                  <a:lnTo>
                    <a:pt x="649" y="942"/>
                  </a:lnTo>
                  <a:lnTo>
                    <a:pt x="641" y="938"/>
                  </a:lnTo>
                  <a:lnTo>
                    <a:pt x="633" y="931"/>
                  </a:lnTo>
                  <a:lnTo>
                    <a:pt x="621" y="922"/>
                  </a:lnTo>
                  <a:lnTo>
                    <a:pt x="609" y="913"/>
                  </a:lnTo>
                  <a:lnTo>
                    <a:pt x="596" y="900"/>
                  </a:lnTo>
                  <a:lnTo>
                    <a:pt x="582" y="887"/>
                  </a:lnTo>
                  <a:lnTo>
                    <a:pt x="568" y="873"/>
                  </a:lnTo>
                  <a:lnTo>
                    <a:pt x="556" y="859"/>
                  </a:lnTo>
                  <a:lnTo>
                    <a:pt x="545" y="846"/>
                  </a:lnTo>
                  <a:lnTo>
                    <a:pt x="537" y="834"/>
                  </a:lnTo>
                  <a:lnTo>
                    <a:pt x="529" y="823"/>
                  </a:lnTo>
                  <a:lnTo>
                    <a:pt x="525" y="815"/>
                  </a:lnTo>
                  <a:lnTo>
                    <a:pt x="523" y="808"/>
                  </a:lnTo>
                  <a:lnTo>
                    <a:pt x="523" y="804"/>
                  </a:lnTo>
                  <a:lnTo>
                    <a:pt x="524" y="803"/>
                  </a:lnTo>
                  <a:lnTo>
                    <a:pt x="526" y="803"/>
                  </a:lnTo>
                  <a:lnTo>
                    <a:pt x="528" y="803"/>
                  </a:lnTo>
                  <a:lnTo>
                    <a:pt x="531" y="804"/>
                  </a:lnTo>
                  <a:lnTo>
                    <a:pt x="539" y="808"/>
                  </a:lnTo>
                  <a:lnTo>
                    <a:pt x="548" y="815"/>
                  </a:lnTo>
                  <a:lnTo>
                    <a:pt x="559" y="823"/>
                  </a:lnTo>
                  <a:lnTo>
                    <a:pt x="571" y="834"/>
                  </a:lnTo>
                  <a:lnTo>
                    <a:pt x="584" y="847"/>
                  </a:lnTo>
                  <a:lnTo>
                    <a:pt x="598" y="860"/>
                  </a:lnTo>
                  <a:lnTo>
                    <a:pt x="612" y="874"/>
                  </a:lnTo>
                  <a:lnTo>
                    <a:pt x="624" y="888"/>
                  </a:lnTo>
                  <a:lnTo>
                    <a:pt x="635" y="901"/>
                  </a:lnTo>
                  <a:lnTo>
                    <a:pt x="643" y="913"/>
                  </a:lnTo>
                  <a:lnTo>
                    <a:pt x="651" y="922"/>
                  </a:lnTo>
                  <a:lnTo>
                    <a:pt x="655" y="931"/>
                  </a:lnTo>
                  <a:lnTo>
                    <a:pt x="658" y="938"/>
                  </a:lnTo>
                  <a:lnTo>
                    <a:pt x="658" y="942"/>
                  </a:lnTo>
                  <a:close/>
                  <a:moveTo>
                    <a:pt x="21" y="140"/>
                  </a:moveTo>
                  <a:lnTo>
                    <a:pt x="23" y="139"/>
                  </a:lnTo>
                  <a:lnTo>
                    <a:pt x="27" y="140"/>
                  </a:lnTo>
                  <a:lnTo>
                    <a:pt x="34" y="143"/>
                  </a:lnTo>
                  <a:lnTo>
                    <a:pt x="41" y="149"/>
                  </a:lnTo>
                  <a:lnTo>
                    <a:pt x="58" y="165"/>
                  </a:lnTo>
                  <a:lnTo>
                    <a:pt x="80" y="185"/>
                  </a:lnTo>
                  <a:lnTo>
                    <a:pt x="99" y="208"/>
                  </a:lnTo>
                  <a:lnTo>
                    <a:pt x="115" y="227"/>
                  </a:lnTo>
                  <a:lnTo>
                    <a:pt x="120" y="236"/>
                  </a:lnTo>
                  <a:lnTo>
                    <a:pt x="123" y="244"/>
                  </a:lnTo>
                  <a:lnTo>
                    <a:pt x="125" y="249"/>
                  </a:lnTo>
                  <a:lnTo>
                    <a:pt x="124" y="251"/>
                  </a:lnTo>
                  <a:lnTo>
                    <a:pt x="124" y="252"/>
                  </a:lnTo>
                  <a:lnTo>
                    <a:pt x="122" y="253"/>
                  </a:lnTo>
                  <a:lnTo>
                    <a:pt x="120" y="252"/>
                  </a:lnTo>
                  <a:lnTo>
                    <a:pt x="118" y="252"/>
                  </a:lnTo>
                  <a:lnTo>
                    <a:pt x="112" y="248"/>
                  </a:lnTo>
                  <a:lnTo>
                    <a:pt x="105" y="244"/>
                  </a:lnTo>
                  <a:lnTo>
                    <a:pt x="86" y="227"/>
                  </a:lnTo>
                  <a:lnTo>
                    <a:pt x="66" y="207"/>
                  </a:lnTo>
                  <a:lnTo>
                    <a:pt x="47" y="184"/>
                  </a:lnTo>
                  <a:lnTo>
                    <a:pt x="31" y="164"/>
                  </a:lnTo>
                  <a:lnTo>
                    <a:pt x="26" y="156"/>
                  </a:lnTo>
                  <a:lnTo>
                    <a:pt x="23" y="149"/>
                  </a:lnTo>
                  <a:lnTo>
                    <a:pt x="21" y="143"/>
                  </a:lnTo>
                  <a:lnTo>
                    <a:pt x="21" y="140"/>
                  </a:lnTo>
                  <a:close/>
                  <a:moveTo>
                    <a:pt x="205" y="357"/>
                  </a:moveTo>
                  <a:lnTo>
                    <a:pt x="185" y="333"/>
                  </a:lnTo>
                  <a:lnTo>
                    <a:pt x="169" y="313"/>
                  </a:lnTo>
                  <a:lnTo>
                    <a:pt x="163" y="304"/>
                  </a:lnTo>
                  <a:lnTo>
                    <a:pt x="160" y="296"/>
                  </a:lnTo>
                  <a:lnTo>
                    <a:pt x="158" y="291"/>
                  </a:lnTo>
                  <a:lnTo>
                    <a:pt x="158" y="287"/>
                  </a:lnTo>
                  <a:lnTo>
                    <a:pt x="159" y="287"/>
                  </a:lnTo>
                  <a:lnTo>
                    <a:pt x="160" y="286"/>
                  </a:lnTo>
                  <a:lnTo>
                    <a:pt x="162" y="287"/>
                  </a:lnTo>
                  <a:lnTo>
                    <a:pt x="165" y="288"/>
                  </a:lnTo>
                  <a:lnTo>
                    <a:pt x="171" y="291"/>
                  </a:lnTo>
                  <a:lnTo>
                    <a:pt x="179" y="296"/>
                  </a:lnTo>
                  <a:lnTo>
                    <a:pt x="198" y="313"/>
                  </a:lnTo>
                  <a:lnTo>
                    <a:pt x="219" y="334"/>
                  </a:lnTo>
                  <a:lnTo>
                    <a:pt x="241" y="358"/>
                  </a:lnTo>
                  <a:lnTo>
                    <a:pt x="256" y="379"/>
                  </a:lnTo>
                  <a:lnTo>
                    <a:pt x="262" y="387"/>
                  </a:lnTo>
                  <a:lnTo>
                    <a:pt x="266" y="395"/>
                  </a:lnTo>
                  <a:lnTo>
                    <a:pt x="268" y="400"/>
                  </a:lnTo>
                  <a:lnTo>
                    <a:pt x="268" y="403"/>
                  </a:lnTo>
                  <a:lnTo>
                    <a:pt x="267" y="404"/>
                  </a:lnTo>
                  <a:lnTo>
                    <a:pt x="265" y="404"/>
                  </a:lnTo>
                  <a:lnTo>
                    <a:pt x="264" y="404"/>
                  </a:lnTo>
                  <a:lnTo>
                    <a:pt x="260" y="403"/>
                  </a:lnTo>
                  <a:lnTo>
                    <a:pt x="254" y="400"/>
                  </a:lnTo>
                  <a:lnTo>
                    <a:pt x="246" y="395"/>
                  </a:lnTo>
                  <a:lnTo>
                    <a:pt x="238" y="387"/>
                  </a:lnTo>
                  <a:lnTo>
                    <a:pt x="228" y="379"/>
                  </a:lnTo>
                  <a:lnTo>
                    <a:pt x="217" y="369"/>
                  </a:lnTo>
                  <a:lnTo>
                    <a:pt x="205" y="357"/>
                  </a:lnTo>
                  <a:close/>
                  <a:moveTo>
                    <a:pt x="419" y="563"/>
                  </a:moveTo>
                  <a:lnTo>
                    <a:pt x="418" y="564"/>
                  </a:lnTo>
                  <a:lnTo>
                    <a:pt x="417" y="564"/>
                  </a:lnTo>
                  <a:lnTo>
                    <a:pt x="415" y="563"/>
                  </a:lnTo>
                  <a:lnTo>
                    <a:pt x="411" y="562"/>
                  </a:lnTo>
                  <a:lnTo>
                    <a:pt x="405" y="559"/>
                  </a:lnTo>
                  <a:lnTo>
                    <a:pt x="396" y="553"/>
                  </a:lnTo>
                  <a:lnTo>
                    <a:pt x="388" y="546"/>
                  </a:lnTo>
                  <a:lnTo>
                    <a:pt x="377" y="536"/>
                  </a:lnTo>
                  <a:lnTo>
                    <a:pt x="365" y="526"/>
                  </a:lnTo>
                  <a:lnTo>
                    <a:pt x="354" y="513"/>
                  </a:lnTo>
                  <a:lnTo>
                    <a:pt x="342" y="502"/>
                  </a:lnTo>
                  <a:lnTo>
                    <a:pt x="332" y="490"/>
                  </a:lnTo>
                  <a:lnTo>
                    <a:pt x="323" y="478"/>
                  </a:lnTo>
                  <a:lnTo>
                    <a:pt x="314" y="467"/>
                  </a:lnTo>
                  <a:lnTo>
                    <a:pt x="309" y="458"/>
                  </a:lnTo>
                  <a:lnTo>
                    <a:pt x="305" y="451"/>
                  </a:lnTo>
                  <a:lnTo>
                    <a:pt x="302" y="444"/>
                  </a:lnTo>
                  <a:lnTo>
                    <a:pt x="302" y="441"/>
                  </a:lnTo>
                  <a:lnTo>
                    <a:pt x="303" y="440"/>
                  </a:lnTo>
                  <a:lnTo>
                    <a:pt x="306" y="440"/>
                  </a:lnTo>
                  <a:lnTo>
                    <a:pt x="308" y="440"/>
                  </a:lnTo>
                  <a:lnTo>
                    <a:pt x="310" y="441"/>
                  </a:lnTo>
                  <a:lnTo>
                    <a:pt x="317" y="444"/>
                  </a:lnTo>
                  <a:lnTo>
                    <a:pt x="325" y="451"/>
                  </a:lnTo>
                  <a:lnTo>
                    <a:pt x="346" y="467"/>
                  </a:lnTo>
                  <a:lnTo>
                    <a:pt x="368" y="490"/>
                  </a:lnTo>
                  <a:lnTo>
                    <a:pt x="390" y="514"/>
                  </a:lnTo>
                  <a:lnTo>
                    <a:pt x="407" y="536"/>
                  </a:lnTo>
                  <a:lnTo>
                    <a:pt x="414" y="546"/>
                  </a:lnTo>
                  <a:lnTo>
                    <a:pt x="418" y="553"/>
                  </a:lnTo>
                  <a:lnTo>
                    <a:pt x="419" y="559"/>
                  </a:lnTo>
                  <a:lnTo>
                    <a:pt x="419" y="563"/>
                  </a:lnTo>
                  <a:close/>
                  <a:moveTo>
                    <a:pt x="580" y="728"/>
                  </a:moveTo>
                  <a:lnTo>
                    <a:pt x="578" y="729"/>
                  </a:lnTo>
                  <a:lnTo>
                    <a:pt x="577" y="729"/>
                  </a:lnTo>
                  <a:lnTo>
                    <a:pt x="574" y="729"/>
                  </a:lnTo>
                  <a:lnTo>
                    <a:pt x="571" y="728"/>
                  </a:lnTo>
                  <a:lnTo>
                    <a:pt x="565" y="725"/>
                  </a:lnTo>
                  <a:lnTo>
                    <a:pt x="556" y="718"/>
                  </a:lnTo>
                  <a:lnTo>
                    <a:pt x="546" y="711"/>
                  </a:lnTo>
                  <a:lnTo>
                    <a:pt x="534" y="701"/>
                  </a:lnTo>
                  <a:lnTo>
                    <a:pt x="523" y="690"/>
                  </a:lnTo>
                  <a:lnTo>
                    <a:pt x="511" y="677"/>
                  </a:lnTo>
                  <a:lnTo>
                    <a:pt x="498" y="664"/>
                  </a:lnTo>
                  <a:lnTo>
                    <a:pt x="487" y="653"/>
                  </a:lnTo>
                  <a:lnTo>
                    <a:pt x="477" y="641"/>
                  </a:lnTo>
                  <a:lnTo>
                    <a:pt x="470" y="629"/>
                  </a:lnTo>
                  <a:lnTo>
                    <a:pt x="463" y="620"/>
                  </a:lnTo>
                  <a:lnTo>
                    <a:pt x="459" y="612"/>
                  </a:lnTo>
                  <a:lnTo>
                    <a:pt x="457" y="606"/>
                  </a:lnTo>
                  <a:lnTo>
                    <a:pt x="457" y="602"/>
                  </a:lnTo>
                  <a:lnTo>
                    <a:pt x="458" y="601"/>
                  </a:lnTo>
                  <a:lnTo>
                    <a:pt x="460" y="601"/>
                  </a:lnTo>
                  <a:lnTo>
                    <a:pt x="462" y="601"/>
                  </a:lnTo>
                  <a:lnTo>
                    <a:pt x="464" y="602"/>
                  </a:lnTo>
                  <a:lnTo>
                    <a:pt x="472" y="606"/>
                  </a:lnTo>
                  <a:lnTo>
                    <a:pt x="480" y="612"/>
                  </a:lnTo>
                  <a:lnTo>
                    <a:pt x="490" y="619"/>
                  </a:lnTo>
                  <a:lnTo>
                    <a:pt x="501" y="629"/>
                  </a:lnTo>
                  <a:lnTo>
                    <a:pt x="513" y="641"/>
                  </a:lnTo>
                  <a:lnTo>
                    <a:pt x="526" y="653"/>
                  </a:lnTo>
                  <a:lnTo>
                    <a:pt x="548" y="679"/>
                  </a:lnTo>
                  <a:lnTo>
                    <a:pt x="567" y="701"/>
                  </a:lnTo>
                  <a:lnTo>
                    <a:pt x="573" y="711"/>
                  </a:lnTo>
                  <a:lnTo>
                    <a:pt x="578" y="718"/>
                  </a:lnTo>
                  <a:lnTo>
                    <a:pt x="580" y="725"/>
                  </a:lnTo>
                  <a:lnTo>
                    <a:pt x="580" y="728"/>
                  </a:lnTo>
                  <a:close/>
                  <a:moveTo>
                    <a:pt x="26" y="1"/>
                  </a:moveTo>
                  <a:lnTo>
                    <a:pt x="28" y="0"/>
                  </a:lnTo>
                  <a:lnTo>
                    <a:pt x="32" y="1"/>
                  </a:lnTo>
                  <a:lnTo>
                    <a:pt x="38" y="4"/>
                  </a:lnTo>
                  <a:lnTo>
                    <a:pt x="44" y="8"/>
                  </a:lnTo>
                  <a:lnTo>
                    <a:pt x="61" y="22"/>
                  </a:lnTo>
                  <a:lnTo>
                    <a:pt x="80" y="42"/>
                  </a:lnTo>
                  <a:lnTo>
                    <a:pt x="97" y="62"/>
                  </a:lnTo>
                  <a:lnTo>
                    <a:pt x="111" y="81"/>
                  </a:lnTo>
                  <a:lnTo>
                    <a:pt x="116" y="88"/>
                  </a:lnTo>
                  <a:lnTo>
                    <a:pt x="119" y="95"/>
                  </a:lnTo>
                  <a:lnTo>
                    <a:pt x="121" y="99"/>
                  </a:lnTo>
                  <a:lnTo>
                    <a:pt x="120" y="102"/>
                  </a:lnTo>
                  <a:lnTo>
                    <a:pt x="118" y="103"/>
                  </a:lnTo>
                  <a:lnTo>
                    <a:pt x="115" y="102"/>
                  </a:lnTo>
                  <a:lnTo>
                    <a:pt x="109" y="100"/>
                  </a:lnTo>
                  <a:lnTo>
                    <a:pt x="102" y="95"/>
                  </a:lnTo>
                  <a:lnTo>
                    <a:pt x="85" y="81"/>
                  </a:lnTo>
                  <a:lnTo>
                    <a:pt x="67" y="62"/>
                  </a:lnTo>
                  <a:lnTo>
                    <a:pt x="49" y="42"/>
                  </a:lnTo>
                  <a:lnTo>
                    <a:pt x="36" y="22"/>
                  </a:lnTo>
                  <a:lnTo>
                    <a:pt x="30" y="15"/>
                  </a:lnTo>
                  <a:lnTo>
                    <a:pt x="27" y="8"/>
                  </a:lnTo>
                  <a:lnTo>
                    <a:pt x="26" y="4"/>
                  </a:lnTo>
                  <a:lnTo>
                    <a:pt x="26" y="1"/>
                  </a:lnTo>
                  <a:close/>
                  <a:moveTo>
                    <a:pt x="251" y="243"/>
                  </a:moveTo>
                  <a:lnTo>
                    <a:pt x="249" y="244"/>
                  </a:lnTo>
                  <a:lnTo>
                    <a:pt x="248" y="244"/>
                  </a:lnTo>
                  <a:lnTo>
                    <a:pt x="246" y="244"/>
                  </a:lnTo>
                  <a:lnTo>
                    <a:pt x="244" y="243"/>
                  </a:lnTo>
                  <a:lnTo>
                    <a:pt x="239" y="239"/>
                  </a:lnTo>
                  <a:lnTo>
                    <a:pt x="231" y="234"/>
                  </a:lnTo>
                  <a:lnTo>
                    <a:pt x="214" y="220"/>
                  </a:lnTo>
                  <a:lnTo>
                    <a:pt x="194" y="199"/>
                  </a:lnTo>
                  <a:lnTo>
                    <a:pt x="175" y="179"/>
                  </a:lnTo>
                  <a:lnTo>
                    <a:pt x="161" y="159"/>
                  </a:lnTo>
                  <a:lnTo>
                    <a:pt x="156" y="151"/>
                  </a:lnTo>
                  <a:lnTo>
                    <a:pt x="152" y="144"/>
                  </a:lnTo>
                  <a:lnTo>
                    <a:pt x="150" y="139"/>
                  </a:lnTo>
                  <a:lnTo>
                    <a:pt x="151" y="136"/>
                  </a:lnTo>
                  <a:lnTo>
                    <a:pt x="153" y="135"/>
                  </a:lnTo>
                  <a:lnTo>
                    <a:pt x="158" y="136"/>
                  </a:lnTo>
                  <a:lnTo>
                    <a:pt x="163" y="139"/>
                  </a:lnTo>
                  <a:lnTo>
                    <a:pt x="171" y="143"/>
                  </a:lnTo>
                  <a:lnTo>
                    <a:pt x="188" y="158"/>
                  </a:lnTo>
                  <a:lnTo>
                    <a:pt x="207" y="178"/>
                  </a:lnTo>
                  <a:lnTo>
                    <a:pt x="227" y="199"/>
                  </a:lnTo>
                  <a:lnTo>
                    <a:pt x="241" y="219"/>
                  </a:lnTo>
                  <a:lnTo>
                    <a:pt x="246" y="227"/>
                  </a:lnTo>
                  <a:lnTo>
                    <a:pt x="249" y="234"/>
                  </a:lnTo>
                  <a:lnTo>
                    <a:pt x="251" y="239"/>
                  </a:lnTo>
                  <a:lnTo>
                    <a:pt x="251" y="243"/>
                  </a:lnTo>
                  <a:close/>
                  <a:moveTo>
                    <a:pt x="328" y="343"/>
                  </a:moveTo>
                  <a:lnTo>
                    <a:pt x="309" y="320"/>
                  </a:lnTo>
                  <a:lnTo>
                    <a:pt x="293" y="301"/>
                  </a:lnTo>
                  <a:lnTo>
                    <a:pt x="287" y="292"/>
                  </a:lnTo>
                  <a:lnTo>
                    <a:pt x="284" y="286"/>
                  </a:lnTo>
                  <a:lnTo>
                    <a:pt x="282" y="280"/>
                  </a:lnTo>
                  <a:lnTo>
                    <a:pt x="283" y="276"/>
                  </a:lnTo>
                  <a:lnTo>
                    <a:pt x="284" y="276"/>
                  </a:lnTo>
                  <a:lnTo>
                    <a:pt x="285" y="275"/>
                  </a:lnTo>
                  <a:lnTo>
                    <a:pt x="287" y="276"/>
                  </a:lnTo>
                  <a:lnTo>
                    <a:pt x="289" y="276"/>
                  </a:lnTo>
                  <a:lnTo>
                    <a:pt x="296" y="279"/>
                  </a:lnTo>
                  <a:lnTo>
                    <a:pt x="303" y="285"/>
                  </a:lnTo>
                  <a:lnTo>
                    <a:pt x="322" y="300"/>
                  </a:lnTo>
                  <a:lnTo>
                    <a:pt x="342" y="320"/>
                  </a:lnTo>
                  <a:lnTo>
                    <a:pt x="363" y="343"/>
                  </a:lnTo>
                  <a:lnTo>
                    <a:pt x="378" y="363"/>
                  </a:lnTo>
                  <a:lnTo>
                    <a:pt x="383" y="372"/>
                  </a:lnTo>
                  <a:lnTo>
                    <a:pt x="387" y="380"/>
                  </a:lnTo>
                  <a:lnTo>
                    <a:pt x="389" y="385"/>
                  </a:lnTo>
                  <a:lnTo>
                    <a:pt x="389" y="388"/>
                  </a:lnTo>
                  <a:lnTo>
                    <a:pt x="388" y="389"/>
                  </a:lnTo>
                  <a:lnTo>
                    <a:pt x="385" y="389"/>
                  </a:lnTo>
                  <a:lnTo>
                    <a:pt x="383" y="389"/>
                  </a:lnTo>
                  <a:lnTo>
                    <a:pt x="381" y="388"/>
                  </a:lnTo>
                  <a:lnTo>
                    <a:pt x="376" y="385"/>
                  </a:lnTo>
                  <a:lnTo>
                    <a:pt x="368" y="380"/>
                  </a:lnTo>
                  <a:lnTo>
                    <a:pt x="350" y="364"/>
                  </a:lnTo>
                  <a:lnTo>
                    <a:pt x="328" y="343"/>
                  </a:lnTo>
                  <a:close/>
                  <a:moveTo>
                    <a:pt x="471" y="494"/>
                  </a:moveTo>
                  <a:lnTo>
                    <a:pt x="459" y="481"/>
                  </a:lnTo>
                  <a:lnTo>
                    <a:pt x="449" y="470"/>
                  </a:lnTo>
                  <a:lnTo>
                    <a:pt x="441" y="458"/>
                  </a:lnTo>
                  <a:lnTo>
                    <a:pt x="433" y="449"/>
                  </a:lnTo>
                  <a:lnTo>
                    <a:pt x="428" y="440"/>
                  </a:lnTo>
                  <a:lnTo>
                    <a:pt x="423" y="432"/>
                  </a:lnTo>
                  <a:lnTo>
                    <a:pt x="421" y="427"/>
                  </a:lnTo>
                  <a:lnTo>
                    <a:pt x="422" y="423"/>
                  </a:lnTo>
                  <a:lnTo>
                    <a:pt x="423" y="423"/>
                  </a:lnTo>
                  <a:lnTo>
                    <a:pt x="424" y="422"/>
                  </a:lnTo>
                  <a:lnTo>
                    <a:pt x="427" y="423"/>
                  </a:lnTo>
                  <a:lnTo>
                    <a:pt x="430" y="423"/>
                  </a:lnTo>
                  <a:lnTo>
                    <a:pt x="435" y="427"/>
                  </a:lnTo>
                  <a:lnTo>
                    <a:pt x="444" y="432"/>
                  </a:lnTo>
                  <a:lnTo>
                    <a:pt x="463" y="449"/>
                  </a:lnTo>
                  <a:lnTo>
                    <a:pt x="485" y="470"/>
                  </a:lnTo>
                  <a:lnTo>
                    <a:pt x="506" y="494"/>
                  </a:lnTo>
                  <a:lnTo>
                    <a:pt x="523" y="514"/>
                  </a:lnTo>
                  <a:lnTo>
                    <a:pt x="528" y="523"/>
                  </a:lnTo>
                  <a:lnTo>
                    <a:pt x="532" y="531"/>
                  </a:lnTo>
                  <a:lnTo>
                    <a:pt x="533" y="536"/>
                  </a:lnTo>
                  <a:lnTo>
                    <a:pt x="533" y="539"/>
                  </a:lnTo>
                  <a:lnTo>
                    <a:pt x="532" y="540"/>
                  </a:lnTo>
                  <a:lnTo>
                    <a:pt x="531" y="541"/>
                  </a:lnTo>
                  <a:lnTo>
                    <a:pt x="529" y="540"/>
                  </a:lnTo>
                  <a:lnTo>
                    <a:pt x="526" y="540"/>
                  </a:lnTo>
                  <a:lnTo>
                    <a:pt x="519" y="536"/>
                  </a:lnTo>
                  <a:lnTo>
                    <a:pt x="512" y="531"/>
                  </a:lnTo>
                  <a:lnTo>
                    <a:pt x="503" y="524"/>
                  </a:lnTo>
                  <a:lnTo>
                    <a:pt x="492" y="516"/>
                  </a:lnTo>
                  <a:lnTo>
                    <a:pt x="482" y="505"/>
                  </a:lnTo>
                  <a:lnTo>
                    <a:pt x="471" y="494"/>
                  </a:lnTo>
                  <a:close/>
                  <a:moveTo>
                    <a:pt x="210" y="63"/>
                  </a:moveTo>
                  <a:lnTo>
                    <a:pt x="192" y="43"/>
                  </a:lnTo>
                  <a:lnTo>
                    <a:pt x="178" y="26"/>
                  </a:lnTo>
                  <a:lnTo>
                    <a:pt x="174" y="18"/>
                  </a:lnTo>
                  <a:lnTo>
                    <a:pt x="171" y="12"/>
                  </a:lnTo>
                  <a:lnTo>
                    <a:pt x="170" y="7"/>
                  </a:lnTo>
                  <a:lnTo>
                    <a:pt x="170" y="4"/>
                  </a:lnTo>
                  <a:lnTo>
                    <a:pt x="172" y="3"/>
                  </a:lnTo>
                  <a:lnTo>
                    <a:pt x="176" y="4"/>
                  </a:lnTo>
                  <a:lnTo>
                    <a:pt x="181" y="6"/>
                  </a:lnTo>
                  <a:lnTo>
                    <a:pt x="188" y="11"/>
                  </a:lnTo>
                  <a:lnTo>
                    <a:pt x="203" y="25"/>
                  </a:lnTo>
                  <a:lnTo>
                    <a:pt x="221" y="43"/>
                  </a:lnTo>
                  <a:lnTo>
                    <a:pt x="239" y="62"/>
                  </a:lnTo>
                  <a:lnTo>
                    <a:pt x="252" y="80"/>
                  </a:lnTo>
                  <a:lnTo>
                    <a:pt x="256" y="87"/>
                  </a:lnTo>
                  <a:lnTo>
                    <a:pt x="259" y="94"/>
                  </a:lnTo>
                  <a:lnTo>
                    <a:pt x="261" y="98"/>
                  </a:lnTo>
                  <a:lnTo>
                    <a:pt x="260" y="101"/>
                  </a:lnTo>
                  <a:lnTo>
                    <a:pt x="258" y="102"/>
                  </a:lnTo>
                  <a:lnTo>
                    <a:pt x="255" y="101"/>
                  </a:lnTo>
                  <a:lnTo>
                    <a:pt x="249" y="99"/>
                  </a:lnTo>
                  <a:lnTo>
                    <a:pt x="243" y="95"/>
                  </a:lnTo>
                  <a:lnTo>
                    <a:pt x="227" y="81"/>
                  </a:lnTo>
                  <a:lnTo>
                    <a:pt x="210" y="63"/>
                  </a:lnTo>
                  <a:close/>
                  <a:moveTo>
                    <a:pt x="330" y="195"/>
                  </a:moveTo>
                  <a:lnTo>
                    <a:pt x="313" y="173"/>
                  </a:lnTo>
                  <a:lnTo>
                    <a:pt x="299" y="155"/>
                  </a:lnTo>
                  <a:lnTo>
                    <a:pt x="294" y="148"/>
                  </a:lnTo>
                  <a:lnTo>
                    <a:pt x="290" y="141"/>
                  </a:lnTo>
                  <a:lnTo>
                    <a:pt x="289" y="136"/>
                  </a:lnTo>
                  <a:lnTo>
                    <a:pt x="289" y="132"/>
                  </a:lnTo>
                  <a:lnTo>
                    <a:pt x="290" y="131"/>
                  </a:lnTo>
                  <a:lnTo>
                    <a:pt x="292" y="131"/>
                  </a:lnTo>
                  <a:lnTo>
                    <a:pt x="294" y="131"/>
                  </a:lnTo>
                  <a:lnTo>
                    <a:pt x="296" y="132"/>
                  </a:lnTo>
                  <a:lnTo>
                    <a:pt x="301" y="135"/>
                  </a:lnTo>
                  <a:lnTo>
                    <a:pt x="309" y="140"/>
                  </a:lnTo>
                  <a:lnTo>
                    <a:pt x="325" y="154"/>
                  </a:lnTo>
                  <a:lnTo>
                    <a:pt x="344" y="173"/>
                  </a:lnTo>
                  <a:lnTo>
                    <a:pt x="363" y="194"/>
                  </a:lnTo>
                  <a:lnTo>
                    <a:pt x="377" y="212"/>
                  </a:lnTo>
                  <a:lnTo>
                    <a:pt x="381" y="220"/>
                  </a:lnTo>
                  <a:lnTo>
                    <a:pt x="384" y="226"/>
                  </a:lnTo>
                  <a:lnTo>
                    <a:pt x="385" y="231"/>
                  </a:lnTo>
                  <a:lnTo>
                    <a:pt x="385" y="234"/>
                  </a:lnTo>
                  <a:lnTo>
                    <a:pt x="383" y="235"/>
                  </a:lnTo>
                  <a:lnTo>
                    <a:pt x="379" y="235"/>
                  </a:lnTo>
                  <a:lnTo>
                    <a:pt x="374" y="232"/>
                  </a:lnTo>
                  <a:lnTo>
                    <a:pt x="367" y="227"/>
                  </a:lnTo>
                  <a:lnTo>
                    <a:pt x="350" y="213"/>
                  </a:lnTo>
                  <a:lnTo>
                    <a:pt x="330" y="195"/>
                  </a:lnTo>
                  <a:close/>
                  <a:moveTo>
                    <a:pt x="518" y="374"/>
                  </a:moveTo>
                  <a:lnTo>
                    <a:pt x="517" y="375"/>
                  </a:lnTo>
                  <a:lnTo>
                    <a:pt x="516" y="375"/>
                  </a:lnTo>
                  <a:lnTo>
                    <a:pt x="514" y="375"/>
                  </a:lnTo>
                  <a:lnTo>
                    <a:pt x="512" y="374"/>
                  </a:lnTo>
                  <a:lnTo>
                    <a:pt x="505" y="371"/>
                  </a:lnTo>
                  <a:lnTo>
                    <a:pt x="498" y="367"/>
                  </a:lnTo>
                  <a:lnTo>
                    <a:pt x="480" y="352"/>
                  </a:lnTo>
                  <a:lnTo>
                    <a:pt x="461" y="332"/>
                  </a:lnTo>
                  <a:lnTo>
                    <a:pt x="442" y="311"/>
                  </a:lnTo>
                  <a:lnTo>
                    <a:pt x="427" y="291"/>
                  </a:lnTo>
                  <a:lnTo>
                    <a:pt x="421" y="282"/>
                  </a:lnTo>
                  <a:lnTo>
                    <a:pt x="418" y="276"/>
                  </a:lnTo>
                  <a:lnTo>
                    <a:pt x="417" y="271"/>
                  </a:lnTo>
                  <a:lnTo>
                    <a:pt x="417" y="267"/>
                  </a:lnTo>
                  <a:lnTo>
                    <a:pt x="419" y="266"/>
                  </a:lnTo>
                  <a:lnTo>
                    <a:pt x="423" y="267"/>
                  </a:lnTo>
                  <a:lnTo>
                    <a:pt x="430" y="271"/>
                  </a:lnTo>
                  <a:lnTo>
                    <a:pt x="436" y="275"/>
                  </a:lnTo>
                  <a:lnTo>
                    <a:pt x="455" y="290"/>
                  </a:lnTo>
                  <a:lnTo>
                    <a:pt x="474" y="309"/>
                  </a:lnTo>
                  <a:lnTo>
                    <a:pt x="493" y="331"/>
                  </a:lnTo>
                  <a:lnTo>
                    <a:pt x="509" y="350"/>
                  </a:lnTo>
                  <a:lnTo>
                    <a:pt x="513" y="358"/>
                  </a:lnTo>
                  <a:lnTo>
                    <a:pt x="517" y="366"/>
                  </a:lnTo>
                  <a:lnTo>
                    <a:pt x="518" y="371"/>
                  </a:lnTo>
                  <a:lnTo>
                    <a:pt x="518" y="374"/>
                  </a:lnTo>
                  <a:close/>
                  <a:moveTo>
                    <a:pt x="597" y="476"/>
                  </a:moveTo>
                  <a:lnTo>
                    <a:pt x="586" y="464"/>
                  </a:lnTo>
                  <a:lnTo>
                    <a:pt x="577" y="453"/>
                  </a:lnTo>
                  <a:lnTo>
                    <a:pt x="568" y="442"/>
                  </a:lnTo>
                  <a:lnTo>
                    <a:pt x="561" y="432"/>
                  </a:lnTo>
                  <a:lnTo>
                    <a:pt x="556" y="424"/>
                  </a:lnTo>
                  <a:lnTo>
                    <a:pt x="552" y="417"/>
                  </a:lnTo>
                  <a:lnTo>
                    <a:pt x="551" y="412"/>
                  </a:lnTo>
                  <a:lnTo>
                    <a:pt x="551" y="408"/>
                  </a:lnTo>
                  <a:lnTo>
                    <a:pt x="552" y="408"/>
                  </a:lnTo>
                  <a:lnTo>
                    <a:pt x="553" y="407"/>
                  </a:lnTo>
                  <a:lnTo>
                    <a:pt x="555" y="407"/>
                  </a:lnTo>
                  <a:lnTo>
                    <a:pt x="557" y="408"/>
                  </a:lnTo>
                  <a:lnTo>
                    <a:pt x="564" y="411"/>
                  </a:lnTo>
                  <a:lnTo>
                    <a:pt x="571" y="416"/>
                  </a:lnTo>
                  <a:lnTo>
                    <a:pt x="580" y="423"/>
                  </a:lnTo>
                  <a:lnTo>
                    <a:pt x="591" y="431"/>
                  </a:lnTo>
                  <a:lnTo>
                    <a:pt x="600" y="441"/>
                  </a:lnTo>
                  <a:lnTo>
                    <a:pt x="612" y="452"/>
                  </a:lnTo>
                  <a:lnTo>
                    <a:pt x="622" y="464"/>
                  </a:lnTo>
                  <a:lnTo>
                    <a:pt x="632" y="475"/>
                  </a:lnTo>
                  <a:lnTo>
                    <a:pt x="640" y="485"/>
                  </a:lnTo>
                  <a:lnTo>
                    <a:pt x="648" y="495"/>
                  </a:lnTo>
                  <a:lnTo>
                    <a:pt x="653" y="504"/>
                  </a:lnTo>
                  <a:lnTo>
                    <a:pt x="656" y="510"/>
                  </a:lnTo>
                  <a:lnTo>
                    <a:pt x="659" y="517"/>
                  </a:lnTo>
                  <a:lnTo>
                    <a:pt x="659" y="520"/>
                  </a:lnTo>
                  <a:lnTo>
                    <a:pt x="658" y="521"/>
                  </a:lnTo>
                  <a:lnTo>
                    <a:pt x="655" y="521"/>
                  </a:lnTo>
                  <a:lnTo>
                    <a:pt x="653" y="521"/>
                  </a:lnTo>
                  <a:lnTo>
                    <a:pt x="651" y="520"/>
                  </a:lnTo>
                  <a:lnTo>
                    <a:pt x="645" y="517"/>
                  </a:lnTo>
                  <a:lnTo>
                    <a:pt x="637" y="511"/>
                  </a:lnTo>
                  <a:lnTo>
                    <a:pt x="628" y="505"/>
                  </a:lnTo>
                  <a:lnTo>
                    <a:pt x="619" y="496"/>
                  </a:lnTo>
                  <a:lnTo>
                    <a:pt x="608" y="486"/>
                  </a:lnTo>
                  <a:lnTo>
                    <a:pt x="597" y="476"/>
                  </a:lnTo>
                  <a:close/>
                  <a:moveTo>
                    <a:pt x="477" y="191"/>
                  </a:moveTo>
                  <a:lnTo>
                    <a:pt x="460" y="171"/>
                  </a:lnTo>
                  <a:lnTo>
                    <a:pt x="447" y="153"/>
                  </a:lnTo>
                  <a:lnTo>
                    <a:pt x="442" y="145"/>
                  </a:lnTo>
                  <a:lnTo>
                    <a:pt x="438" y="139"/>
                  </a:lnTo>
                  <a:lnTo>
                    <a:pt x="437" y="135"/>
                  </a:lnTo>
                  <a:lnTo>
                    <a:pt x="438" y="131"/>
                  </a:lnTo>
                  <a:lnTo>
                    <a:pt x="441" y="130"/>
                  </a:lnTo>
                  <a:lnTo>
                    <a:pt x="444" y="130"/>
                  </a:lnTo>
                  <a:lnTo>
                    <a:pt x="449" y="134"/>
                  </a:lnTo>
                  <a:lnTo>
                    <a:pt x="456" y="138"/>
                  </a:lnTo>
                  <a:lnTo>
                    <a:pt x="472" y="151"/>
                  </a:lnTo>
                  <a:lnTo>
                    <a:pt x="490" y="169"/>
                  </a:lnTo>
                  <a:lnTo>
                    <a:pt x="509" y="189"/>
                  </a:lnTo>
                  <a:lnTo>
                    <a:pt x="522" y="207"/>
                  </a:lnTo>
                  <a:lnTo>
                    <a:pt x="526" y="214"/>
                  </a:lnTo>
                  <a:lnTo>
                    <a:pt x="529" y="221"/>
                  </a:lnTo>
                  <a:lnTo>
                    <a:pt x="530" y="225"/>
                  </a:lnTo>
                  <a:lnTo>
                    <a:pt x="530" y="228"/>
                  </a:lnTo>
                  <a:lnTo>
                    <a:pt x="528" y="230"/>
                  </a:lnTo>
                  <a:lnTo>
                    <a:pt x="524" y="228"/>
                  </a:lnTo>
                  <a:lnTo>
                    <a:pt x="518" y="226"/>
                  </a:lnTo>
                  <a:lnTo>
                    <a:pt x="512" y="222"/>
                  </a:lnTo>
                  <a:lnTo>
                    <a:pt x="496" y="209"/>
                  </a:lnTo>
                  <a:lnTo>
                    <a:pt x="477" y="191"/>
                  </a:lnTo>
                  <a:close/>
                  <a:moveTo>
                    <a:pt x="601" y="322"/>
                  </a:moveTo>
                  <a:lnTo>
                    <a:pt x="592" y="312"/>
                  </a:lnTo>
                  <a:lnTo>
                    <a:pt x="583" y="302"/>
                  </a:lnTo>
                  <a:lnTo>
                    <a:pt x="575" y="292"/>
                  </a:lnTo>
                  <a:lnTo>
                    <a:pt x="569" y="282"/>
                  </a:lnTo>
                  <a:lnTo>
                    <a:pt x="564" y="275"/>
                  </a:lnTo>
                  <a:lnTo>
                    <a:pt x="560" y="268"/>
                  </a:lnTo>
                  <a:lnTo>
                    <a:pt x="559" y="263"/>
                  </a:lnTo>
                  <a:lnTo>
                    <a:pt x="559" y="260"/>
                  </a:lnTo>
                  <a:lnTo>
                    <a:pt x="560" y="259"/>
                  </a:lnTo>
                  <a:lnTo>
                    <a:pt x="563" y="259"/>
                  </a:lnTo>
                  <a:lnTo>
                    <a:pt x="564" y="259"/>
                  </a:lnTo>
                  <a:lnTo>
                    <a:pt x="566" y="259"/>
                  </a:lnTo>
                  <a:lnTo>
                    <a:pt x="572" y="262"/>
                  </a:lnTo>
                  <a:lnTo>
                    <a:pt x="579" y="266"/>
                  </a:lnTo>
                  <a:lnTo>
                    <a:pt x="596" y="280"/>
                  </a:lnTo>
                  <a:lnTo>
                    <a:pt x="615" y="300"/>
                  </a:lnTo>
                  <a:lnTo>
                    <a:pt x="634" y="320"/>
                  </a:lnTo>
                  <a:lnTo>
                    <a:pt x="648" y="339"/>
                  </a:lnTo>
                  <a:lnTo>
                    <a:pt x="653" y="346"/>
                  </a:lnTo>
                  <a:lnTo>
                    <a:pt x="656" y="353"/>
                  </a:lnTo>
                  <a:lnTo>
                    <a:pt x="658" y="358"/>
                  </a:lnTo>
                  <a:lnTo>
                    <a:pt x="658" y="361"/>
                  </a:lnTo>
                  <a:lnTo>
                    <a:pt x="656" y="362"/>
                  </a:lnTo>
                  <a:lnTo>
                    <a:pt x="654" y="362"/>
                  </a:lnTo>
                  <a:lnTo>
                    <a:pt x="653" y="362"/>
                  </a:lnTo>
                  <a:lnTo>
                    <a:pt x="651" y="362"/>
                  </a:lnTo>
                  <a:lnTo>
                    <a:pt x="645" y="359"/>
                  </a:lnTo>
                  <a:lnTo>
                    <a:pt x="638" y="355"/>
                  </a:lnTo>
                  <a:lnTo>
                    <a:pt x="629" y="348"/>
                  </a:lnTo>
                  <a:lnTo>
                    <a:pt x="621" y="341"/>
                  </a:lnTo>
                  <a:lnTo>
                    <a:pt x="611" y="332"/>
                  </a:lnTo>
                  <a:lnTo>
                    <a:pt x="601" y="322"/>
                  </a:lnTo>
                  <a:close/>
                </a:path>
              </a:pathLst>
            </a:custGeom>
            <a:solidFill>
              <a:srgbClr val="EBE9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CH"/>
            </a:p>
          </p:txBody>
        </p:sp>
        <p:sp>
          <p:nvSpPr>
            <p:cNvPr id="32" name="Freeform 25"/>
            <p:cNvSpPr>
              <a:spLocks noEditPoints="1"/>
            </p:cNvSpPr>
            <p:nvPr userDrawn="1"/>
          </p:nvSpPr>
          <p:spPr bwMode="auto">
            <a:xfrm>
              <a:off x="10032537" y="4656138"/>
              <a:ext cx="134937" cy="592138"/>
            </a:xfrm>
            <a:custGeom>
              <a:avLst/>
              <a:gdLst>
                <a:gd name="T0" fmla="*/ 50 w 678"/>
                <a:gd name="T1" fmla="*/ 2233 h 2982"/>
                <a:gd name="T2" fmla="*/ 148 w 678"/>
                <a:gd name="T3" fmla="*/ 2245 h 2982"/>
                <a:gd name="T4" fmla="*/ 26 w 678"/>
                <a:gd name="T5" fmla="*/ 1959 h 2982"/>
                <a:gd name="T6" fmla="*/ 208 w 678"/>
                <a:gd name="T7" fmla="*/ 1987 h 2982"/>
                <a:gd name="T8" fmla="*/ 55 w 678"/>
                <a:gd name="T9" fmla="*/ 1715 h 2982"/>
                <a:gd name="T10" fmla="*/ 10 w 678"/>
                <a:gd name="T11" fmla="*/ 839 h 2982"/>
                <a:gd name="T12" fmla="*/ 72 w 678"/>
                <a:gd name="T13" fmla="*/ 432 h 2982"/>
                <a:gd name="T14" fmla="*/ 669 w 678"/>
                <a:gd name="T15" fmla="*/ 244 h 2982"/>
                <a:gd name="T16" fmla="*/ 659 w 678"/>
                <a:gd name="T17" fmla="*/ 897 h 2982"/>
                <a:gd name="T18" fmla="*/ 555 w 678"/>
                <a:gd name="T19" fmla="*/ 1058 h 2982"/>
                <a:gd name="T20" fmla="*/ 637 w 678"/>
                <a:gd name="T21" fmla="*/ 1466 h 2982"/>
                <a:gd name="T22" fmla="*/ 645 w 678"/>
                <a:gd name="T23" fmla="*/ 1673 h 2982"/>
                <a:gd name="T24" fmla="*/ 678 w 678"/>
                <a:gd name="T25" fmla="*/ 1890 h 2982"/>
                <a:gd name="T26" fmla="*/ 612 w 678"/>
                <a:gd name="T27" fmla="*/ 2260 h 2982"/>
                <a:gd name="T28" fmla="*/ 660 w 678"/>
                <a:gd name="T29" fmla="*/ 2423 h 2982"/>
                <a:gd name="T30" fmla="*/ 614 w 678"/>
                <a:gd name="T31" fmla="*/ 2531 h 2982"/>
                <a:gd name="T32" fmla="*/ 582 w 678"/>
                <a:gd name="T33" fmla="*/ 2712 h 2982"/>
                <a:gd name="T34" fmla="*/ 497 w 678"/>
                <a:gd name="T35" fmla="*/ 2737 h 2982"/>
                <a:gd name="T36" fmla="*/ 280 w 678"/>
                <a:gd name="T37" fmla="*/ 2612 h 2982"/>
                <a:gd name="T38" fmla="*/ 571 w 678"/>
                <a:gd name="T39" fmla="*/ 2829 h 2982"/>
                <a:gd name="T40" fmla="*/ 282 w 678"/>
                <a:gd name="T41" fmla="*/ 2549 h 2982"/>
                <a:gd name="T42" fmla="*/ 311 w 678"/>
                <a:gd name="T43" fmla="*/ 2527 h 2982"/>
                <a:gd name="T44" fmla="*/ 369 w 678"/>
                <a:gd name="T45" fmla="*/ 2434 h 2982"/>
                <a:gd name="T46" fmla="*/ 395 w 678"/>
                <a:gd name="T47" fmla="*/ 2434 h 2982"/>
                <a:gd name="T48" fmla="*/ 465 w 678"/>
                <a:gd name="T49" fmla="*/ 2468 h 2982"/>
                <a:gd name="T50" fmla="*/ 132 w 678"/>
                <a:gd name="T51" fmla="*/ 2027 h 2982"/>
                <a:gd name="T52" fmla="*/ 178 w 678"/>
                <a:gd name="T53" fmla="*/ 1994 h 2982"/>
                <a:gd name="T54" fmla="*/ 655 w 678"/>
                <a:gd name="T55" fmla="*/ 2465 h 2982"/>
                <a:gd name="T56" fmla="*/ 431 w 678"/>
                <a:gd name="T57" fmla="*/ 2173 h 2982"/>
                <a:gd name="T58" fmla="*/ 465 w 678"/>
                <a:gd name="T59" fmla="*/ 2165 h 2982"/>
                <a:gd name="T60" fmla="*/ 105 w 678"/>
                <a:gd name="T61" fmla="*/ 1683 h 2982"/>
                <a:gd name="T62" fmla="*/ 513 w 678"/>
                <a:gd name="T63" fmla="*/ 2052 h 2982"/>
                <a:gd name="T64" fmla="*/ 288 w 678"/>
                <a:gd name="T65" fmla="*/ 1783 h 2982"/>
                <a:gd name="T66" fmla="*/ 489 w 678"/>
                <a:gd name="T67" fmla="*/ 2001 h 2982"/>
                <a:gd name="T68" fmla="*/ 324 w 678"/>
                <a:gd name="T69" fmla="*/ 1746 h 2982"/>
                <a:gd name="T70" fmla="*/ 105 w 678"/>
                <a:gd name="T71" fmla="*/ 1424 h 2982"/>
                <a:gd name="T72" fmla="*/ 513 w 678"/>
                <a:gd name="T73" fmla="*/ 1838 h 2982"/>
                <a:gd name="T74" fmla="*/ 229 w 678"/>
                <a:gd name="T75" fmla="*/ 1476 h 2982"/>
                <a:gd name="T76" fmla="*/ 187 w 678"/>
                <a:gd name="T77" fmla="*/ 1364 h 2982"/>
                <a:gd name="T78" fmla="*/ 487 w 678"/>
                <a:gd name="T79" fmla="*/ 1634 h 2982"/>
                <a:gd name="T80" fmla="*/ 121 w 678"/>
                <a:gd name="T81" fmla="*/ 1165 h 2982"/>
                <a:gd name="T82" fmla="*/ 493 w 678"/>
                <a:gd name="T83" fmla="*/ 1545 h 2982"/>
                <a:gd name="T84" fmla="*/ 482 w 678"/>
                <a:gd name="T85" fmla="*/ 1455 h 2982"/>
                <a:gd name="T86" fmla="*/ 160 w 678"/>
                <a:gd name="T87" fmla="*/ 1020 h 2982"/>
                <a:gd name="T88" fmla="*/ 404 w 678"/>
                <a:gd name="T89" fmla="*/ 1238 h 2982"/>
                <a:gd name="T90" fmla="*/ 165 w 678"/>
                <a:gd name="T91" fmla="*/ 894 h 2982"/>
                <a:gd name="T92" fmla="*/ 567 w 678"/>
                <a:gd name="T93" fmla="*/ 1317 h 2982"/>
                <a:gd name="T94" fmla="*/ 104 w 678"/>
                <a:gd name="T95" fmla="*/ 732 h 2982"/>
                <a:gd name="T96" fmla="*/ 324 w 678"/>
                <a:gd name="T97" fmla="*/ 924 h 2982"/>
                <a:gd name="T98" fmla="*/ 639 w 678"/>
                <a:gd name="T99" fmla="*/ 1249 h 2982"/>
                <a:gd name="T100" fmla="*/ 243 w 678"/>
                <a:gd name="T101" fmla="*/ 757 h 2982"/>
                <a:gd name="T102" fmla="*/ 371 w 678"/>
                <a:gd name="T103" fmla="*/ 856 h 2982"/>
                <a:gd name="T104" fmla="*/ 241 w 678"/>
                <a:gd name="T105" fmla="*/ 598 h 2982"/>
                <a:gd name="T106" fmla="*/ 475 w 678"/>
                <a:gd name="T107" fmla="*/ 856 h 2982"/>
                <a:gd name="T108" fmla="*/ 193 w 678"/>
                <a:gd name="T109" fmla="*/ 410 h 2982"/>
                <a:gd name="T110" fmla="*/ 399 w 678"/>
                <a:gd name="T111" fmla="*/ 636 h 2982"/>
                <a:gd name="T112" fmla="*/ 97 w 678"/>
                <a:gd name="T113" fmla="*/ 145 h 2982"/>
                <a:gd name="T114" fmla="*/ 367 w 678"/>
                <a:gd name="T115" fmla="*/ 428 h 2982"/>
                <a:gd name="T116" fmla="*/ 584 w 678"/>
                <a:gd name="T117" fmla="*/ 639 h 2982"/>
                <a:gd name="T118" fmla="*/ 220 w 678"/>
                <a:gd name="T119" fmla="*/ 130 h 2982"/>
                <a:gd name="T120" fmla="*/ 388 w 678"/>
                <a:gd name="T121" fmla="*/ 286 h 2982"/>
                <a:gd name="T122" fmla="*/ 373 w 678"/>
                <a:gd name="T123" fmla="*/ 127 h 2982"/>
                <a:gd name="T124" fmla="*/ 584 w 678"/>
                <a:gd name="T125" fmla="*/ 352 h 29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78" h="2982">
                  <a:moveTo>
                    <a:pt x="0" y="2318"/>
                  </a:moveTo>
                  <a:lnTo>
                    <a:pt x="0" y="2285"/>
                  </a:lnTo>
                  <a:lnTo>
                    <a:pt x="57" y="2341"/>
                  </a:lnTo>
                  <a:lnTo>
                    <a:pt x="103" y="2389"/>
                  </a:lnTo>
                  <a:lnTo>
                    <a:pt x="120" y="2407"/>
                  </a:lnTo>
                  <a:lnTo>
                    <a:pt x="133" y="2422"/>
                  </a:lnTo>
                  <a:lnTo>
                    <a:pt x="139" y="2432"/>
                  </a:lnTo>
                  <a:lnTo>
                    <a:pt x="141" y="2436"/>
                  </a:lnTo>
                  <a:lnTo>
                    <a:pt x="140" y="2437"/>
                  </a:lnTo>
                  <a:lnTo>
                    <a:pt x="137" y="2436"/>
                  </a:lnTo>
                  <a:lnTo>
                    <a:pt x="134" y="2434"/>
                  </a:lnTo>
                  <a:lnTo>
                    <a:pt x="129" y="2431"/>
                  </a:lnTo>
                  <a:lnTo>
                    <a:pt x="116" y="2420"/>
                  </a:lnTo>
                  <a:lnTo>
                    <a:pt x="98" y="2406"/>
                  </a:lnTo>
                  <a:lnTo>
                    <a:pt x="54" y="2368"/>
                  </a:lnTo>
                  <a:lnTo>
                    <a:pt x="0" y="2318"/>
                  </a:lnTo>
                  <a:close/>
                  <a:moveTo>
                    <a:pt x="0" y="2245"/>
                  </a:moveTo>
                  <a:lnTo>
                    <a:pt x="0" y="2212"/>
                  </a:lnTo>
                  <a:lnTo>
                    <a:pt x="15" y="2225"/>
                  </a:lnTo>
                  <a:lnTo>
                    <a:pt x="30" y="2240"/>
                  </a:lnTo>
                  <a:lnTo>
                    <a:pt x="46" y="2255"/>
                  </a:lnTo>
                  <a:lnTo>
                    <a:pt x="63" y="2270"/>
                  </a:lnTo>
                  <a:lnTo>
                    <a:pt x="122" y="2328"/>
                  </a:lnTo>
                  <a:lnTo>
                    <a:pt x="170" y="2377"/>
                  </a:lnTo>
                  <a:lnTo>
                    <a:pt x="187" y="2396"/>
                  </a:lnTo>
                  <a:lnTo>
                    <a:pt x="200" y="2412"/>
                  </a:lnTo>
                  <a:lnTo>
                    <a:pt x="205" y="2418"/>
                  </a:lnTo>
                  <a:lnTo>
                    <a:pt x="208" y="2423"/>
                  </a:lnTo>
                  <a:lnTo>
                    <a:pt x="209" y="2426"/>
                  </a:lnTo>
                  <a:lnTo>
                    <a:pt x="209" y="2427"/>
                  </a:lnTo>
                  <a:lnTo>
                    <a:pt x="208" y="2428"/>
                  </a:lnTo>
                  <a:lnTo>
                    <a:pt x="205" y="2427"/>
                  </a:lnTo>
                  <a:lnTo>
                    <a:pt x="201" y="2424"/>
                  </a:lnTo>
                  <a:lnTo>
                    <a:pt x="195" y="2421"/>
                  </a:lnTo>
                  <a:lnTo>
                    <a:pt x="179" y="2409"/>
                  </a:lnTo>
                  <a:lnTo>
                    <a:pt x="160" y="2393"/>
                  </a:lnTo>
                  <a:lnTo>
                    <a:pt x="136" y="2372"/>
                  </a:lnTo>
                  <a:lnTo>
                    <a:pt x="109" y="2349"/>
                  </a:lnTo>
                  <a:lnTo>
                    <a:pt x="80" y="2322"/>
                  </a:lnTo>
                  <a:lnTo>
                    <a:pt x="49" y="2293"/>
                  </a:lnTo>
                  <a:lnTo>
                    <a:pt x="36" y="2280"/>
                  </a:lnTo>
                  <a:lnTo>
                    <a:pt x="24" y="2268"/>
                  </a:lnTo>
                  <a:lnTo>
                    <a:pt x="12" y="2256"/>
                  </a:lnTo>
                  <a:lnTo>
                    <a:pt x="0" y="2245"/>
                  </a:lnTo>
                  <a:close/>
                  <a:moveTo>
                    <a:pt x="0" y="2201"/>
                  </a:moveTo>
                  <a:lnTo>
                    <a:pt x="0" y="2174"/>
                  </a:lnTo>
                  <a:lnTo>
                    <a:pt x="22" y="2198"/>
                  </a:lnTo>
                  <a:lnTo>
                    <a:pt x="38" y="2216"/>
                  </a:lnTo>
                  <a:lnTo>
                    <a:pt x="43" y="2223"/>
                  </a:lnTo>
                  <a:lnTo>
                    <a:pt x="48" y="2230"/>
                  </a:lnTo>
                  <a:lnTo>
                    <a:pt x="50" y="2233"/>
                  </a:lnTo>
                  <a:lnTo>
                    <a:pt x="50" y="2235"/>
                  </a:lnTo>
                  <a:lnTo>
                    <a:pt x="49" y="2236"/>
                  </a:lnTo>
                  <a:lnTo>
                    <a:pt x="45" y="2235"/>
                  </a:lnTo>
                  <a:lnTo>
                    <a:pt x="41" y="2232"/>
                  </a:lnTo>
                  <a:lnTo>
                    <a:pt x="35" y="2229"/>
                  </a:lnTo>
                  <a:lnTo>
                    <a:pt x="20" y="2217"/>
                  </a:lnTo>
                  <a:lnTo>
                    <a:pt x="0" y="2201"/>
                  </a:lnTo>
                  <a:close/>
                  <a:moveTo>
                    <a:pt x="0" y="2151"/>
                  </a:moveTo>
                  <a:lnTo>
                    <a:pt x="0" y="2142"/>
                  </a:lnTo>
                  <a:lnTo>
                    <a:pt x="9" y="2147"/>
                  </a:lnTo>
                  <a:lnTo>
                    <a:pt x="21" y="2155"/>
                  </a:lnTo>
                  <a:lnTo>
                    <a:pt x="37" y="2168"/>
                  </a:lnTo>
                  <a:lnTo>
                    <a:pt x="55" y="2184"/>
                  </a:lnTo>
                  <a:lnTo>
                    <a:pt x="100" y="2225"/>
                  </a:lnTo>
                  <a:lnTo>
                    <a:pt x="152" y="2273"/>
                  </a:lnTo>
                  <a:lnTo>
                    <a:pt x="211" y="2329"/>
                  </a:lnTo>
                  <a:lnTo>
                    <a:pt x="256" y="2377"/>
                  </a:lnTo>
                  <a:lnTo>
                    <a:pt x="273" y="2396"/>
                  </a:lnTo>
                  <a:lnTo>
                    <a:pt x="286" y="2411"/>
                  </a:lnTo>
                  <a:lnTo>
                    <a:pt x="290" y="2417"/>
                  </a:lnTo>
                  <a:lnTo>
                    <a:pt x="294" y="2422"/>
                  </a:lnTo>
                  <a:lnTo>
                    <a:pt x="295" y="2425"/>
                  </a:lnTo>
                  <a:lnTo>
                    <a:pt x="295" y="2427"/>
                  </a:lnTo>
                  <a:lnTo>
                    <a:pt x="294" y="2427"/>
                  </a:lnTo>
                  <a:lnTo>
                    <a:pt x="290" y="2426"/>
                  </a:lnTo>
                  <a:lnTo>
                    <a:pt x="286" y="2424"/>
                  </a:lnTo>
                  <a:lnTo>
                    <a:pt x="281" y="2420"/>
                  </a:lnTo>
                  <a:lnTo>
                    <a:pt x="266" y="2409"/>
                  </a:lnTo>
                  <a:lnTo>
                    <a:pt x="246" y="2394"/>
                  </a:lnTo>
                  <a:lnTo>
                    <a:pt x="222" y="2375"/>
                  </a:lnTo>
                  <a:lnTo>
                    <a:pt x="197" y="2351"/>
                  </a:lnTo>
                  <a:lnTo>
                    <a:pt x="168" y="2325"/>
                  </a:lnTo>
                  <a:lnTo>
                    <a:pt x="138" y="2297"/>
                  </a:lnTo>
                  <a:lnTo>
                    <a:pt x="90" y="2249"/>
                  </a:lnTo>
                  <a:lnTo>
                    <a:pt x="50" y="2208"/>
                  </a:lnTo>
                  <a:lnTo>
                    <a:pt x="32" y="2190"/>
                  </a:lnTo>
                  <a:lnTo>
                    <a:pt x="18" y="2174"/>
                  </a:lnTo>
                  <a:lnTo>
                    <a:pt x="8" y="2161"/>
                  </a:lnTo>
                  <a:lnTo>
                    <a:pt x="0" y="2151"/>
                  </a:lnTo>
                  <a:close/>
                  <a:moveTo>
                    <a:pt x="0" y="2120"/>
                  </a:moveTo>
                  <a:lnTo>
                    <a:pt x="0" y="2083"/>
                  </a:lnTo>
                  <a:lnTo>
                    <a:pt x="14" y="2096"/>
                  </a:lnTo>
                  <a:lnTo>
                    <a:pt x="69" y="2150"/>
                  </a:lnTo>
                  <a:lnTo>
                    <a:pt x="112" y="2196"/>
                  </a:lnTo>
                  <a:lnTo>
                    <a:pt x="129" y="2215"/>
                  </a:lnTo>
                  <a:lnTo>
                    <a:pt x="140" y="2230"/>
                  </a:lnTo>
                  <a:lnTo>
                    <a:pt x="145" y="2235"/>
                  </a:lnTo>
                  <a:lnTo>
                    <a:pt x="148" y="2240"/>
                  </a:lnTo>
                  <a:lnTo>
                    <a:pt x="149" y="2243"/>
                  </a:lnTo>
                  <a:lnTo>
                    <a:pt x="149" y="2245"/>
                  </a:lnTo>
                  <a:lnTo>
                    <a:pt x="148" y="2245"/>
                  </a:lnTo>
                  <a:lnTo>
                    <a:pt x="145" y="2245"/>
                  </a:lnTo>
                  <a:lnTo>
                    <a:pt x="140" y="2243"/>
                  </a:lnTo>
                  <a:lnTo>
                    <a:pt x="135" y="2239"/>
                  </a:lnTo>
                  <a:lnTo>
                    <a:pt x="121" y="2229"/>
                  </a:lnTo>
                  <a:lnTo>
                    <a:pt x="103" y="2214"/>
                  </a:lnTo>
                  <a:lnTo>
                    <a:pt x="81" y="2194"/>
                  </a:lnTo>
                  <a:lnTo>
                    <a:pt x="56" y="2173"/>
                  </a:lnTo>
                  <a:lnTo>
                    <a:pt x="29" y="2148"/>
                  </a:lnTo>
                  <a:lnTo>
                    <a:pt x="0" y="2120"/>
                  </a:lnTo>
                  <a:close/>
                  <a:moveTo>
                    <a:pt x="0" y="2064"/>
                  </a:moveTo>
                  <a:lnTo>
                    <a:pt x="0" y="2044"/>
                  </a:lnTo>
                  <a:lnTo>
                    <a:pt x="10" y="2055"/>
                  </a:lnTo>
                  <a:lnTo>
                    <a:pt x="16" y="2065"/>
                  </a:lnTo>
                  <a:lnTo>
                    <a:pt x="20" y="2070"/>
                  </a:lnTo>
                  <a:lnTo>
                    <a:pt x="20" y="2075"/>
                  </a:lnTo>
                  <a:lnTo>
                    <a:pt x="18" y="2075"/>
                  </a:lnTo>
                  <a:lnTo>
                    <a:pt x="14" y="2072"/>
                  </a:lnTo>
                  <a:lnTo>
                    <a:pt x="8" y="2069"/>
                  </a:lnTo>
                  <a:lnTo>
                    <a:pt x="0" y="2064"/>
                  </a:lnTo>
                  <a:close/>
                  <a:moveTo>
                    <a:pt x="0" y="2014"/>
                  </a:moveTo>
                  <a:lnTo>
                    <a:pt x="0" y="1999"/>
                  </a:lnTo>
                  <a:lnTo>
                    <a:pt x="22" y="2015"/>
                  </a:lnTo>
                  <a:lnTo>
                    <a:pt x="53" y="2041"/>
                  </a:lnTo>
                  <a:lnTo>
                    <a:pt x="92" y="2076"/>
                  </a:lnTo>
                  <a:lnTo>
                    <a:pt x="135" y="2117"/>
                  </a:lnTo>
                  <a:lnTo>
                    <a:pt x="189" y="2168"/>
                  </a:lnTo>
                  <a:lnTo>
                    <a:pt x="231" y="2214"/>
                  </a:lnTo>
                  <a:lnTo>
                    <a:pt x="246" y="2232"/>
                  </a:lnTo>
                  <a:lnTo>
                    <a:pt x="258" y="2246"/>
                  </a:lnTo>
                  <a:lnTo>
                    <a:pt x="262" y="2251"/>
                  </a:lnTo>
                  <a:lnTo>
                    <a:pt x="265" y="2256"/>
                  </a:lnTo>
                  <a:lnTo>
                    <a:pt x="267" y="2259"/>
                  </a:lnTo>
                  <a:lnTo>
                    <a:pt x="267" y="2261"/>
                  </a:lnTo>
                  <a:lnTo>
                    <a:pt x="265" y="2262"/>
                  </a:lnTo>
                  <a:lnTo>
                    <a:pt x="262" y="2261"/>
                  </a:lnTo>
                  <a:lnTo>
                    <a:pt x="258" y="2259"/>
                  </a:lnTo>
                  <a:lnTo>
                    <a:pt x="253" y="2256"/>
                  </a:lnTo>
                  <a:lnTo>
                    <a:pt x="239" y="2245"/>
                  </a:lnTo>
                  <a:lnTo>
                    <a:pt x="220" y="2231"/>
                  </a:lnTo>
                  <a:lnTo>
                    <a:pt x="199" y="2213"/>
                  </a:lnTo>
                  <a:lnTo>
                    <a:pt x="175" y="2191"/>
                  </a:lnTo>
                  <a:lnTo>
                    <a:pt x="148" y="2167"/>
                  </a:lnTo>
                  <a:lnTo>
                    <a:pt x="120" y="2140"/>
                  </a:lnTo>
                  <a:lnTo>
                    <a:pt x="81" y="2103"/>
                  </a:lnTo>
                  <a:lnTo>
                    <a:pt x="48" y="2068"/>
                  </a:lnTo>
                  <a:lnTo>
                    <a:pt x="20" y="2038"/>
                  </a:lnTo>
                  <a:lnTo>
                    <a:pt x="0" y="2014"/>
                  </a:lnTo>
                  <a:close/>
                  <a:moveTo>
                    <a:pt x="0" y="1973"/>
                  </a:moveTo>
                  <a:lnTo>
                    <a:pt x="0" y="1934"/>
                  </a:lnTo>
                  <a:lnTo>
                    <a:pt x="13" y="1946"/>
                  </a:lnTo>
                  <a:lnTo>
                    <a:pt x="26" y="1959"/>
                  </a:lnTo>
                  <a:lnTo>
                    <a:pt x="77" y="2010"/>
                  </a:lnTo>
                  <a:lnTo>
                    <a:pt x="118" y="2053"/>
                  </a:lnTo>
                  <a:lnTo>
                    <a:pt x="132" y="2070"/>
                  </a:lnTo>
                  <a:lnTo>
                    <a:pt x="144" y="2084"/>
                  </a:lnTo>
                  <a:lnTo>
                    <a:pt x="147" y="2090"/>
                  </a:lnTo>
                  <a:lnTo>
                    <a:pt x="149" y="2094"/>
                  </a:lnTo>
                  <a:lnTo>
                    <a:pt x="150" y="2097"/>
                  </a:lnTo>
                  <a:lnTo>
                    <a:pt x="150" y="2099"/>
                  </a:lnTo>
                  <a:lnTo>
                    <a:pt x="149" y="2099"/>
                  </a:lnTo>
                  <a:lnTo>
                    <a:pt x="146" y="2099"/>
                  </a:lnTo>
                  <a:lnTo>
                    <a:pt x="143" y="2097"/>
                  </a:lnTo>
                  <a:lnTo>
                    <a:pt x="137" y="2094"/>
                  </a:lnTo>
                  <a:lnTo>
                    <a:pt x="123" y="2084"/>
                  </a:lnTo>
                  <a:lnTo>
                    <a:pt x="106" y="2070"/>
                  </a:lnTo>
                  <a:lnTo>
                    <a:pt x="85" y="2053"/>
                  </a:lnTo>
                  <a:lnTo>
                    <a:pt x="63" y="2032"/>
                  </a:lnTo>
                  <a:lnTo>
                    <a:pt x="38" y="2010"/>
                  </a:lnTo>
                  <a:lnTo>
                    <a:pt x="11" y="1984"/>
                  </a:lnTo>
                  <a:lnTo>
                    <a:pt x="0" y="1973"/>
                  </a:lnTo>
                  <a:close/>
                  <a:moveTo>
                    <a:pt x="0" y="1914"/>
                  </a:moveTo>
                  <a:lnTo>
                    <a:pt x="0" y="1882"/>
                  </a:lnTo>
                  <a:lnTo>
                    <a:pt x="22" y="1907"/>
                  </a:lnTo>
                  <a:lnTo>
                    <a:pt x="39" y="1927"/>
                  </a:lnTo>
                  <a:lnTo>
                    <a:pt x="44" y="1934"/>
                  </a:lnTo>
                  <a:lnTo>
                    <a:pt x="48" y="1941"/>
                  </a:lnTo>
                  <a:lnTo>
                    <a:pt x="50" y="1945"/>
                  </a:lnTo>
                  <a:lnTo>
                    <a:pt x="50" y="1948"/>
                  </a:lnTo>
                  <a:lnTo>
                    <a:pt x="49" y="1948"/>
                  </a:lnTo>
                  <a:lnTo>
                    <a:pt x="45" y="1947"/>
                  </a:lnTo>
                  <a:lnTo>
                    <a:pt x="41" y="1945"/>
                  </a:lnTo>
                  <a:lnTo>
                    <a:pt x="35" y="1942"/>
                  </a:lnTo>
                  <a:lnTo>
                    <a:pt x="20" y="1930"/>
                  </a:lnTo>
                  <a:lnTo>
                    <a:pt x="0" y="1914"/>
                  </a:lnTo>
                  <a:close/>
                  <a:moveTo>
                    <a:pt x="0" y="1796"/>
                  </a:moveTo>
                  <a:lnTo>
                    <a:pt x="0" y="1767"/>
                  </a:lnTo>
                  <a:lnTo>
                    <a:pt x="21" y="1783"/>
                  </a:lnTo>
                  <a:lnTo>
                    <a:pt x="43" y="1805"/>
                  </a:lnTo>
                  <a:lnTo>
                    <a:pt x="69" y="1828"/>
                  </a:lnTo>
                  <a:lnTo>
                    <a:pt x="97" y="1854"/>
                  </a:lnTo>
                  <a:lnTo>
                    <a:pt x="122" y="1879"/>
                  </a:lnTo>
                  <a:lnTo>
                    <a:pt x="145" y="1902"/>
                  </a:lnTo>
                  <a:lnTo>
                    <a:pt x="164" y="1923"/>
                  </a:lnTo>
                  <a:lnTo>
                    <a:pt x="181" y="1943"/>
                  </a:lnTo>
                  <a:lnTo>
                    <a:pt x="195" y="1959"/>
                  </a:lnTo>
                  <a:lnTo>
                    <a:pt x="205" y="1972"/>
                  </a:lnTo>
                  <a:lnTo>
                    <a:pt x="209" y="1977"/>
                  </a:lnTo>
                  <a:lnTo>
                    <a:pt x="212" y="1982"/>
                  </a:lnTo>
                  <a:lnTo>
                    <a:pt x="213" y="1985"/>
                  </a:lnTo>
                  <a:lnTo>
                    <a:pt x="212" y="1987"/>
                  </a:lnTo>
                  <a:lnTo>
                    <a:pt x="211" y="1987"/>
                  </a:lnTo>
                  <a:lnTo>
                    <a:pt x="208" y="1987"/>
                  </a:lnTo>
                  <a:lnTo>
                    <a:pt x="204" y="1985"/>
                  </a:lnTo>
                  <a:lnTo>
                    <a:pt x="200" y="1983"/>
                  </a:lnTo>
                  <a:lnTo>
                    <a:pt x="187" y="1973"/>
                  </a:lnTo>
                  <a:lnTo>
                    <a:pt x="171" y="1961"/>
                  </a:lnTo>
                  <a:lnTo>
                    <a:pt x="151" y="1945"/>
                  </a:lnTo>
                  <a:lnTo>
                    <a:pt x="130" y="1926"/>
                  </a:lnTo>
                  <a:lnTo>
                    <a:pt x="106" y="1904"/>
                  </a:lnTo>
                  <a:lnTo>
                    <a:pt x="81" y="1880"/>
                  </a:lnTo>
                  <a:lnTo>
                    <a:pt x="58" y="1858"/>
                  </a:lnTo>
                  <a:lnTo>
                    <a:pt x="37" y="1835"/>
                  </a:lnTo>
                  <a:lnTo>
                    <a:pt x="17" y="1814"/>
                  </a:lnTo>
                  <a:lnTo>
                    <a:pt x="0" y="1796"/>
                  </a:lnTo>
                  <a:close/>
                  <a:moveTo>
                    <a:pt x="0" y="1737"/>
                  </a:moveTo>
                  <a:lnTo>
                    <a:pt x="0" y="1696"/>
                  </a:lnTo>
                  <a:lnTo>
                    <a:pt x="15" y="1710"/>
                  </a:lnTo>
                  <a:lnTo>
                    <a:pt x="30" y="1725"/>
                  </a:lnTo>
                  <a:lnTo>
                    <a:pt x="54" y="1749"/>
                  </a:lnTo>
                  <a:lnTo>
                    <a:pt x="76" y="1770"/>
                  </a:lnTo>
                  <a:lnTo>
                    <a:pt x="94" y="1792"/>
                  </a:lnTo>
                  <a:lnTo>
                    <a:pt x="111" y="1810"/>
                  </a:lnTo>
                  <a:lnTo>
                    <a:pt x="124" y="1826"/>
                  </a:lnTo>
                  <a:lnTo>
                    <a:pt x="133" y="1838"/>
                  </a:lnTo>
                  <a:lnTo>
                    <a:pt x="136" y="1844"/>
                  </a:lnTo>
                  <a:lnTo>
                    <a:pt x="138" y="1848"/>
                  </a:lnTo>
                  <a:lnTo>
                    <a:pt x="139" y="1851"/>
                  </a:lnTo>
                  <a:lnTo>
                    <a:pt x="139" y="1853"/>
                  </a:lnTo>
                  <a:lnTo>
                    <a:pt x="138" y="1853"/>
                  </a:lnTo>
                  <a:lnTo>
                    <a:pt x="135" y="1853"/>
                  </a:lnTo>
                  <a:lnTo>
                    <a:pt x="132" y="1851"/>
                  </a:lnTo>
                  <a:lnTo>
                    <a:pt x="127" y="1849"/>
                  </a:lnTo>
                  <a:lnTo>
                    <a:pt x="116" y="1840"/>
                  </a:lnTo>
                  <a:lnTo>
                    <a:pt x="99" y="1828"/>
                  </a:lnTo>
                  <a:lnTo>
                    <a:pt x="81" y="1813"/>
                  </a:lnTo>
                  <a:lnTo>
                    <a:pt x="61" y="1795"/>
                  </a:lnTo>
                  <a:lnTo>
                    <a:pt x="38" y="1774"/>
                  </a:lnTo>
                  <a:lnTo>
                    <a:pt x="14" y="1751"/>
                  </a:lnTo>
                  <a:lnTo>
                    <a:pt x="0" y="1737"/>
                  </a:lnTo>
                  <a:close/>
                  <a:moveTo>
                    <a:pt x="0" y="1669"/>
                  </a:moveTo>
                  <a:lnTo>
                    <a:pt x="0" y="1629"/>
                  </a:lnTo>
                  <a:lnTo>
                    <a:pt x="35" y="1664"/>
                  </a:lnTo>
                  <a:lnTo>
                    <a:pt x="61" y="1695"/>
                  </a:lnTo>
                  <a:lnTo>
                    <a:pt x="70" y="1708"/>
                  </a:lnTo>
                  <a:lnTo>
                    <a:pt x="77" y="1717"/>
                  </a:lnTo>
                  <a:lnTo>
                    <a:pt x="80" y="1724"/>
                  </a:lnTo>
                  <a:lnTo>
                    <a:pt x="81" y="1728"/>
                  </a:lnTo>
                  <a:lnTo>
                    <a:pt x="80" y="1729"/>
                  </a:lnTo>
                  <a:lnTo>
                    <a:pt x="78" y="1729"/>
                  </a:lnTo>
                  <a:lnTo>
                    <a:pt x="76" y="1728"/>
                  </a:lnTo>
                  <a:lnTo>
                    <a:pt x="72" y="1727"/>
                  </a:lnTo>
                  <a:lnTo>
                    <a:pt x="65" y="1723"/>
                  </a:lnTo>
                  <a:lnTo>
                    <a:pt x="55" y="1715"/>
                  </a:lnTo>
                  <a:lnTo>
                    <a:pt x="30" y="1696"/>
                  </a:lnTo>
                  <a:lnTo>
                    <a:pt x="0" y="1669"/>
                  </a:lnTo>
                  <a:close/>
                  <a:moveTo>
                    <a:pt x="0" y="1592"/>
                  </a:moveTo>
                  <a:lnTo>
                    <a:pt x="0" y="1561"/>
                  </a:lnTo>
                  <a:lnTo>
                    <a:pt x="16" y="1580"/>
                  </a:lnTo>
                  <a:lnTo>
                    <a:pt x="28" y="1595"/>
                  </a:lnTo>
                  <a:lnTo>
                    <a:pt x="31" y="1602"/>
                  </a:lnTo>
                  <a:lnTo>
                    <a:pt x="35" y="1606"/>
                  </a:lnTo>
                  <a:lnTo>
                    <a:pt x="36" y="1610"/>
                  </a:lnTo>
                  <a:lnTo>
                    <a:pt x="36" y="1613"/>
                  </a:lnTo>
                  <a:lnTo>
                    <a:pt x="35" y="1614"/>
                  </a:lnTo>
                  <a:lnTo>
                    <a:pt x="31" y="1613"/>
                  </a:lnTo>
                  <a:lnTo>
                    <a:pt x="28" y="1612"/>
                  </a:lnTo>
                  <a:lnTo>
                    <a:pt x="25" y="1609"/>
                  </a:lnTo>
                  <a:lnTo>
                    <a:pt x="14" y="1603"/>
                  </a:lnTo>
                  <a:lnTo>
                    <a:pt x="0" y="1592"/>
                  </a:lnTo>
                  <a:close/>
                  <a:moveTo>
                    <a:pt x="0" y="1506"/>
                  </a:moveTo>
                  <a:lnTo>
                    <a:pt x="0" y="1496"/>
                  </a:lnTo>
                  <a:lnTo>
                    <a:pt x="2" y="1501"/>
                  </a:lnTo>
                  <a:lnTo>
                    <a:pt x="2" y="1505"/>
                  </a:lnTo>
                  <a:lnTo>
                    <a:pt x="1" y="1506"/>
                  </a:lnTo>
                  <a:lnTo>
                    <a:pt x="0" y="1506"/>
                  </a:lnTo>
                  <a:close/>
                  <a:moveTo>
                    <a:pt x="0" y="1074"/>
                  </a:moveTo>
                  <a:lnTo>
                    <a:pt x="0" y="1046"/>
                  </a:lnTo>
                  <a:lnTo>
                    <a:pt x="10" y="1059"/>
                  </a:lnTo>
                  <a:lnTo>
                    <a:pt x="17" y="1070"/>
                  </a:lnTo>
                  <a:lnTo>
                    <a:pt x="20" y="1074"/>
                  </a:lnTo>
                  <a:lnTo>
                    <a:pt x="21" y="1077"/>
                  </a:lnTo>
                  <a:lnTo>
                    <a:pt x="22" y="1081"/>
                  </a:lnTo>
                  <a:lnTo>
                    <a:pt x="21" y="1083"/>
                  </a:lnTo>
                  <a:lnTo>
                    <a:pt x="18" y="1083"/>
                  </a:lnTo>
                  <a:lnTo>
                    <a:pt x="14" y="1082"/>
                  </a:lnTo>
                  <a:lnTo>
                    <a:pt x="8" y="1078"/>
                  </a:lnTo>
                  <a:lnTo>
                    <a:pt x="0" y="1074"/>
                  </a:lnTo>
                  <a:close/>
                  <a:moveTo>
                    <a:pt x="0" y="978"/>
                  </a:moveTo>
                  <a:lnTo>
                    <a:pt x="0" y="937"/>
                  </a:lnTo>
                  <a:lnTo>
                    <a:pt x="26" y="965"/>
                  </a:lnTo>
                  <a:lnTo>
                    <a:pt x="45" y="990"/>
                  </a:lnTo>
                  <a:lnTo>
                    <a:pt x="52" y="1000"/>
                  </a:lnTo>
                  <a:lnTo>
                    <a:pt x="56" y="1008"/>
                  </a:lnTo>
                  <a:lnTo>
                    <a:pt x="59" y="1014"/>
                  </a:lnTo>
                  <a:lnTo>
                    <a:pt x="58" y="1018"/>
                  </a:lnTo>
                  <a:lnTo>
                    <a:pt x="56" y="1019"/>
                  </a:lnTo>
                  <a:lnTo>
                    <a:pt x="53" y="1018"/>
                  </a:lnTo>
                  <a:lnTo>
                    <a:pt x="46" y="1015"/>
                  </a:lnTo>
                  <a:lnTo>
                    <a:pt x="40" y="1010"/>
                  </a:lnTo>
                  <a:lnTo>
                    <a:pt x="22" y="996"/>
                  </a:lnTo>
                  <a:lnTo>
                    <a:pt x="0" y="978"/>
                  </a:lnTo>
                  <a:close/>
                  <a:moveTo>
                    <a:pt x="0" y="869"/>
                  </a:moveTo>
                  <a:lnTo>
                    <a:pt x="0" y="830"/>
                  </a:lnTo>
                  <a:lnTo>
                    <a:pt x="10" y="839"/>
                  </a:lnTo>
                  <a:lnTo>
                    <a:pt x="20" y="847"/>
                  </a:lnTo>
                  <a:lnTo>
                    <a:pt x="29" y="857"/>
                  </a:lnTo>
                  <a:lnTo>
                    <a:pt x="40" y="868"/>
                  </a:lnTo>
                  <a:lnTo>
                    <a:pt x="55" y="883"/>
                  </a:lnTo>
                  <a:lnTo>
                    <a:pt x="69" y="899"/>
                  </a:lnTo>
                  <a:lnTo>
                    <a:pt x="81" y="913"/>
                  </a:lnTo>
                  <a:lnTo>
                    <a:pt x="91" y="926"/>
                  </a:lnTo>
                  <a:lnTo>
                    <a:pt x="99" y="938"/>
                  </a:lnTo>
                  <a:lnTo>
                    <a:pt x="105" y="948"/>
                  </a:lnTo>
                  <a:lnTo>
                    <a:pt x="108" y="954"/>
                  </a:lnTo>
                  <a:lnTo>
                    <a:pt x="108" y="959"/>
                  </a:lnTo>
                  <a:lnTo>
                    <a:pt x="107" y="960"/>
                  </a:lnTo>
                  <a:lnTo>
                    <a:pt x="105" y="960"/>
                  </a:lnTo>
                  <a:lnTo>
                    <a:pt x="102" y="960"/>
                  </a:lnTo>
                  <a:lnTo>
                    <a:pt x="98" y="958"/>
                  </a:lnTo>
                  <a:lnTo>
                    <a:pt x="91" y="953"/>
                  </a:lnTo>
                  <a:lnTo>
                    <a:pt x="80" y="946"/>
                  </a:lnTo>
                  <a:lnTo>
                    <a:pt x="67" y="936"/>
                  </a:lnTo>
                  <a:lnTo>
                    <a:pt x="53" y="923"/>
                  </a:lnTo>
                  <a:lnTo>
                    <a:pt x="39" y="909"/>
                  </a:lnTo>
                  <a:lnTo>
                    <a:pt x="23" y="894"/>
                  </a:lnTo>
                  <a:lnTo>
                    <a:pt x="11" y="882"/>
                  </a:lnTo>
                  <a:lnTo>
                    <a:pt x="0" y="869"/>
                  </a:lnTo>
                  <a:close/>
                  <a:moveTo>
                    <a:pt x="0" y="633"/>
                  </a:moveTo>
                  <a:lnTo>
                    <a:pt x="0" y="592"/>
                  </a:lnTo>
                  <a:lnTo>
                    <a:pt x="24" y="619"/>
                  </a:lnTo>
                  <a:lnTo>
                    <a:pt x="41" y="641"/>
                  </a:lnTo>
                  <a:lnTo>
                    <a:pt x="48" y="651"/>
                  </a:lnTo>
                  <a:lnTo>
                    <a:pt x="52" y="659"/>
                  </a:lnTo>
                  <a:lnTo>
                    <a:pt x="54" y="664"/>
                  </a:lnTo>
                  <a:lnTo>
                    <a:pt x="54" y="668"/>
                  </a:lnTo>
                  <a:lnTo>
                    <a:pt x="52" y="669"/>
                  </a:lnTo>
                  <a:lnTo>
                    <a:pt x="48" y="668"/>
                  </a:lnTo>
                  <a:lnTo>
                    <a:pt x="42" y="666"/>
                  </a:lnTo>
                  <a:lnTo>
                    <a:pt x="36" y="662"/>
                  </a:lnTo>
                  <a:lnTo>
                    <a:pt x="20" y="650"/>
                  </a:lnTo>
                  <a:lnTo>
                    <a:pt x="0" y="633"/>
                  </a:lnTo>
                  <a:close/>
                  <a:moveTo>
                    <a:pt x="0" y="368"/>
                  </a:moveTo>
                  <a:lnTo>
                    <a:pt x="0" y="332"/>
                  </a:lnTo>
                  <a:lnTo>
                    <a:pt x="14" y="345"/>
                  </a:lnTo>
                  <a:lnTo>
                    <a:pt x="29" y="360"/>
                  </a:lnTo>
                  <a:lnTo>
                    <a:pt x="51" y="384"/>
                  </a:lnTo>
                  <a:lnTo>
                    <a:pt x="68" y="406"/>
                  </a:lnTo>
                  <a:lnTo>
                    <a:pt x="75" y="416"/>
                  </a:lnTo>
                  <a:lnTo>
                    <a:pt x="79" y="423"/>
                  </a:lnTo>
                  <a:lnTo>
                    <a:pt x="80" y="429"/>
                  </a:lnTo>
                  <a:lnTo>
                    <a:pt x="80" y="433"/>
                  </a:lnTo>
                  <a:lnTo>
                    <a:pt x="79" y="434"/>
                  </a:lnTo>
                  <a:lnTo>
                    <a:pt x="78" y="434"/>
                  </a:lnTo>
                  <a:lnTo>
                    <a:pt x="76" y="433"/>
                  </a:lnTo>
                  <a:lnTo>
                    <a:pt x="72" y="432"/>
                  </a:lnTo>
                  <a:lnTo>
                    <a:pt x="66" y="429"/>
                  </a:lnTo>
                  <a:lnTo>
                    <a:pt x="57" y="423"/>
                  </a:lnTo>
                  <a:lnTo>
                    <a:pt x="49" y="416"/>
                  </a:lnTo>
                  <a:lnTo>
                    <a:pt x="38" y="406"/>
                  </a:lnTo>
                  <a:lnTo>
                    <a:pt x="26" y="396"/>
                  </a:lnTo>
                  <a:lnTo>
                    <a:pt x="15" y="383"/>
                  </a:lnTo>
                  <a:lnTo>
                    <a:pt x="8" y="376"/>
                  </a:lnTo>
                  <a:lnTo>
                    <a:pt x="0" y="368"/>
                  </a:lnTo>
                  <a:close/>
                  <a:moveTo>
                    <a:pt x="0" y="225"/>
                  </a:moveTo>
                  <a:lnTo>
                    <a:pt x="0" y="187"/>
                  </a:lnTo>
                  <a:lnTo>
                    <a:pt x="3" y="190"/>
                  </a:lnTo>
                  <a:lnTo>
                    <a:pt x="24" y="213"/>
                  </a:lnTo>
                  <a:lnTo>
                    <a:pt x="39" y="233"/>
                  </a:lnTo>
                  <a:lnTo>
                    <a:pt x="44" y="242"/>
                  </a:lnTo>
                  <a:lnTo>
                    <a:pt x="48" y="250"/>
                  </a:lnTo>
                  <a:lnTo>
                    <a:pt x="50" y="255"/>
                  </a:lnTo>
                  <a:lnTo>
                    <a:pt x="50" y="258"/>
                  </a:lnTo>
                  <a:lnTo>
                    <a:pt x="48" y="259"/>
                  </a:lnTo>
                  <a:lnTo>
                    <a:pt x="43" y="258"/>
                  </a:lnTo>
                  <a:lnTo>
                    <a:pt x="39" y="256"/>
                  </a:lnTo>
                  <a:lnTo>
                    <a:pt x="32" y="253"/>
                  </a:lnTo>
                  <a:lnTo>
                    <a:pt x="17" y="241"/>
                  </a:lnTo>
                  <a:lnTo>
                    <a:pt x="0" y="225"/>
                  </a:lnTo>
                  <a:close/>
                  <a:moveTo>
                    <a:pt x="0" y="73"/>
                  </a:moveTo>
                  <a:lnTo>
                    <a:pt x="0" y="38"/>
                  </a:lnTo>
                  <a:lnTo>
                    <a:pt x="5" y="43"/>
                  </a:lnTo>
                  <a:lnTo>
                    <a:pt x="24" y="64"/>
                  </a:lnTo>
                  <a:lnTo>
                    <a:pt x="38" y="82"/>
                  </a:lnTo>
                  <a:lnTo>
                    <a:pt x="42" y="90"/>
                  </a:lnTo>
                  <a:lnTo>
                    <a:pt x="45" y="96"/>
                  </a:lnTo>
                  <a:lnTo>
                    <a:pt x="46" y="101"/>
                  </a:lnTo>
                  <a:lnTo>
                    <a:pt x="46" y="104"/>
                  </a:lnTo>
                  <a:lnTo>
                    <a:pt x="44" y="105"/>
                  </a:lnTo>
                  <a:lnTo>
                    <a:pt x="41" y="105"/>
                  </a:lnTo>
                  <a:lnTo>
                    <a:pt x="37" y="103"/>
                  </a:lnTo>
                  <a:lnTo>
                    <a:pt x="30" y="100"/>
                  </a:lnTo>
                  <a:lnTo>
                    <a:pt x="16" y="89"/>
                  </a:lnTo>
                  <a:lnTo>
                    <a:pt x="0" y="73"/>
                  </a:lnTo>
                  <a:close/>
                  <a:moveTo>
                    <a:pt x="678" y="250"/>
                  </a:moveTo>
                  <a:lnTo>
                    <a:pt x="678" y="283"/>
                  </a:lnTo>
                  <a:lnTo>
                    <a:pt x="667" y="269"/>
                  </a:lnTo>
                  <a:lnTo>
                    <a:pt x="659" y="256"/>
                  </a:lnTo>
                  <a:lnTo>
                    <a:pt x="656" y="251"/>
                  </a:lnTo>
                  <a:lnTo>
                    <a:pt x="654" y="246"/>
                  </a:lnTo>
                  <a:lnTo>
                    <a:pt x="654" y="243"/>
                  </a:lnTo>
                  <a:lnTo>
                    <a:pt x="654" y="241"/>
                  </a:lnTo>
                  <a:lnTo>
                    <a:pt x="655" y="240"/>
                  </a:lnTo>
                  <a:lnTo>
                    <a:pt x="657" y="240"/>
                  </a:lnTo>
                  <a:lnTo>
                    <a:pt x="660" y="240"/>
                  </a:lnTo>
                  <a:lnTo>
                    <a:pt x="663" y="241"/>
                  </a:lnTo>
                  <a:lnTo>
                    <a:pt x="669" y="244"/>
                  </a:lnTo>
                  <a:lnTo>
                    <a:pt x="678" y="250"/>
                  </a:lnTo>
                  <a:close/>
                  <a:moveTo>
                    <a:pt x="678" y="417"/>
                  </a:moveTo>
                  <a:lnTo>
                    <a:pt x="678" y="457"/>
                  </a:lnTo>
                  <a:lnTo>
                    <a:pt x="674" y="452"/>
                  </a:lnTo>
                  <a:lnTo>
                    <a:pt x="663" y="442"/>
                  </a:lnTo>
                  <a:lnTo>
                    <a:pt x="653" y="431"/>
                  </a:lnTo>
                  <a:lnTo>
                    <a:pt x="646" y="421"/>
                  </a:lnTo>
                  <a:lnTo>
                    <a:pt x="638" y="411"/>
                  </a:lnTo>
                  <a:lnTo>
                    <a:pt x="634" y="403"/>
                  </a:lnTo>
                  <a:lnTo>
                    <a:pt x="629" y="396"/>
                  </a:lnTo>
                  <a:lnTo>
                    <a:pt x="628" y="390"/>
                  </a:lnTo>
                  <a:lnTo>
                    <a:pt x="628" y="387"/>
                  </a:lnTo>
                  <a:lnTo>
                    <a:pt x="631" y="386"/>
                  </a:lnTo>
                  <a:lnTo>
                    <a:pt x="635" y="386"/>
                  </a:lnTo>
                  <a:lnTo>
                    <a:pt x="639" y="388"/>
                  </a:lnTo>
                  <a:lnTo>
                    <a:pt x="646" y="391"/>
                  </a:lnTo>
                  <a:lnTo>
                    <a:pt x="661" y="402"/>
                  </a:lnTo>
                  <a:lnTo>
                    <a:pt x="678" y="417"/>
                  </a:lnTo>
                  <a:close/>
                  <a:moveTo>
                    <a:pt x="678" y="580"/>
                  </a:moveTo>
                  <a:lnTo>
                    <a:pt x="678" y="621"/>
                  </a:lnTo>
                  <a:lnTo>
                    <a:pt x="667" y="610"/>
                  </a:lnTo>
                  <a:lnTo>
                    <a:pt x="657" y="598"/>
                  </a:lnTo>
                  <a:lnTo>
                    <a:pt x="648" y="587"/>
                  </a:lnTo>
                  <a:lnTo>
                    <a:pt x="641" y="578"/>
                  </a:lnTo>
                  <a:lnTo>
                    <a:pt x="635" y="569"/>
                  </a:lnTo>
                  <a:lnTo>
                    <a:pt x="632" y="561"/>
                  </a:lnTo>
                  <a:lnTo>
                    <a:pt x="629" y="556"/>
                  </a:lnTo>
                  <a:lnTo>
                    <a:pt x="631" y="552"/>
                  </a:lnTo>
                  <a:lnTo>
                    <a:pt x="633" y="551"/>
                  </a:lnTo>
                  <a:lnTo>
                    <a:pt x="636" y="551"/>
                  </a:lnTo>
                  <a:lnTo>
                    <a:pt x="640" y="553"/>
                  </a:lnTo>
                  <a:lnTo>
                    <a:pt x="647" y="556"/>
                  </a:lnTo>
                  <a:lnTo>
                    <a:pt x="661" y="566"/>
                  </a:lnTo>
                  <a:lnTo>
                    <a:pt x="678" y="580"/>
                  </a:lnTo>
                  <a:close/>
                  <a:moveTo>
                    <a:pt x="678" y="742"/>
                  </a:moveTo>
                  <a:lnTo>
                    <a:pt x="678" y="771"/>
                  </a:lnTo>
                  <a:lnTo>
                    <a:pt x="670" y="760"/>
                  </a:lnTo>
                  <a:lnTo>
                    <a:pt x="665" y="750"/>
                  </a:lnTo>
                  <a:lnTo>
                    <a:pt x="664" y="747"/>
                  </a:lnTo>
                  <a:lnTo>
                    <a:pt x="663" y="744"/>
                  </a:lnTo>
                  <a:lnTo>
                    <a:pt x="663" y="742"/>
                  </a:lnTo>
                  <a:lnTo>
                    <a:pt x="663" y="740"/>
                  </a:lnTo>
                  <a:lnTo>
                    <a:pt x="665" y="738"/>
                  </a:lnTo>
                  <a:lnTo>
                    <a:pt x="668" y="738"/>
                  </a:lnTo>
                  <a:lnTo>
                    <a:pt x="673" y="740"/>
                  </a:lnTo>
                  <a:lnTo>
                    <a:pt x="678" y="742"/>
                  </a:lnTo>
                  <a:close/>
                  <a:moveTo>
                    <a:pt x="678" y="888"/>
                  </a:moveTo>
                  <a:lnTo>
                    <a:pt x="678" y="908"/>
                  </a:lnTo>
                  <a:lnTo>
                    <a:pt x="673" y="906"/>
                  </a:lnTo>
                  <a:lnTo>
                    <a:pt x="666" y="903"/>
                  </a:lnTo>
                  <a:lnTo>
                    <a:pt x="659" y="897"/>
                  </a:lnTo>
                  <a:lnTo>
                    <a:pt x="650" y="891"/>
                  </a:lnTo>
                  <a:lnTo>
                    <a:pt x="631" y="874"/>
                  </a:lnTo>
                  <a:lnTo>
                    <a:pt x="610" y="854"/>
                  </a:lnTo>
                  <a:lnTo>
                    <a:pt x="596" y="841"/>
                  </a:lnTo>
                  <a:lnTo>
                    <a:pt x="584" y="828"/>
                  </a:lnTo>
                  <a:lnTo>
                    <a:pt x="574" y="815"/>
                  </a:lnTo>
                  <a:lnTo>
                    <a:pt x="566" y="803"/>
                  </a:lnTo>
                  <a:lnTo>
                    <a:pt x="558" y="794"/>
                  </a:lnTo>
                  <a:lnTo>
                    <a:pt x="554" y="785"/>
                  </a:lnTo>
                  <a:lnTo>
                    <a:pt x="552" y="778"/>
                  </a:lnTo>
                  <a:lnTo>
                    <a:pt x="552" y="775"/>
                  </a:lnTo>
                  <a:lnTo>
                    <a:pt x="553" y="774"/>
                  </a:lnTo>
                  <a:lnTo>
                    <a:pt x="555" y="773"/>
                  </a:lnTo>
                  <a:lnTo>
                    <a:pt x="557" y="774"/>
                  </a:lnTo>
                  <a:lnTo>
                    <a:pt x="560" y="774"/>
                  </a:lnTo>
                  <a:lnTo>
                    <a:pt x="568" y="778"/>
                  </a:lnTo>
                  <a:lnTo>
                    <a:pt x="578" y="785"/>
                  </a:lnTo>
                  <a:lnTo>
                    <a:pt x="588" y="792"/>
                  </a:lnTo>
                  <a:lnTo>
                    <a:pt x="600" y="802"/>
                  </a:lnTo>
                  <a:lnTo>
                    <a:pt x="613" y="814"/>
                  </a:lnTo>
                  <a:lnTo>
                    <a:pt x="626" y="827"/>
                  </a:lnTo>
                  <a:lnTo>
                    <a:pt x="643" y="844"/>
                  </a:lnTo>
                  <a:lnTo>
                    <a:pt x="657" y="860"/>
                  </a:lnTo>
                  <a:lnTo>
                    <a:pt x="669" y="876"/>
                  </a:lnTo>
                  <a:lnTo>
                    <a:pt x="678" y="888"/>
                  </a:lnTo>
                  <a:close/>
                  <a:moveTo>
                    <a:pt x="678" y="1019"/>
                  </a:moveTo>
                  <a:lnTo>
                    <a:pt x="678" y="1061"/>
                  </a:lnTo>
                  <a:lnTo>
                    <a:pt x="659" y="1038"/>
                  </a:lnTo>
                  <a:lnTo>
                    <a:pt x="643" y="1019"/>
                  </a:lnTo>
                  <a:lnTo>
                    <a:pt x="638" y="1012"/>
                  </a:lnTo>
                  <a:lnTo>
                    <a:pt x="635" y="1004"/>
                  </a:lnTo>
                  <a:lnTo>
                    <a:pt x="634" y="999"/>
                  </a:lnTo>
                  <a:lnTo>
                    <a:pt x="634" y="995"/>
                  </a:lnTo>
                  <a:lnTo>
                    <a:pt x="636" y="994"/>
                  </a:lnTo>
                  <a:lnTo>
                    <a:pt x="639" y="994"/>
                  </a:lnTo>
                  <a:lnTo>
                    <a:pt x="643" y="995"/>
                  </a:lnTo>
                  <a:lnTo>
                    <a:pt x="649" y="999"/>
                  </a:lnTo>
                  <a:lnTo>
                    <a:pt x="662" y="1006"/>
                  </a:lnTo>
                  <a:lnTo>
                    <a:pt x="678" y="1019"/>
                  </a:lnTo>
                  <a:close/>
                  <a:moveTo>
                    <a:pt x="678" y="1151"/>
                  </a:moveTo>
                  <a:lnTo>
                    <a:pt x="678" y="1186"/>
                  </a:lnTo>
                  <a:lnTo>
                    <a:pt x="665" y="1177"/>
                  </a:lnTo>
                  <a:lnTo>
                    <a:pt x="651" y="1165"/>
                  </a:lnTo>
                  <a:lnTo>
                    <a:pt x="636" y="1151"/>
                  </a:lnTo>
                  <a:lnTo>
                    <a:pt x="620" y="1136"/>
                  </a:lnTo>
                  <a:lnTo>
                    <a:pt x="605" y="1120"/>
                  </a:lnTo>
                  <a:lnTo>
                    <a:pt x="591" y="1105"/>
                  </a:lnTo>
                  <a:lnTo>
                    <a:pt x="579" y="1091"/>
                  </a:lnTo>
                  <a:lnTo>
                    <a:pt x="568" y="1078"/>
                  </a:lnTo>
                  <a:lnTo>
                    <a:pt x="560" y="1067"/>
                  </a:lnTo>
                  <a:lnTo>
                    <a:pt x="555" y="1058"/>
                  </a:lnTo>
                  <a:lnTo>
                    <a:pt x="553" y="1054"/>
                  </a:lnTo>
                  <a:lnTo>
                    <a:pt x="552" y="1050"/>
                  </a:lnTo>
                  <a:lnTo>
                    <a:pt x="552" y="1048"/>
                  </a:lnTo>
                  <a:lnTo>
                    <a:pt x="553" y="1046"/>
                  </a:lnTo>
                  <a:lnTo>
                    <a:pt x="554" y="1045"/>
                  </a:lnTo>
                  <a:lnTo>
                    <a:pt x="556" y="1045"/>
                  </a:lnTo>
                  <a:lnTo>
                    <a:pt x="558" y="1045"/>
                  </a:lnTo>
                  <a:lnTo>
                    <a:pt x="561" y="1046"/>
                  </a:lnTo>
                  <a:lnTo>
                    <a:pt x="570" y="1050"/>
                  </a:lnTo>
                  <a:lnTo>
                    <a:pt x="581" y="1058"/>
                  </a:lnTo>
                  <a:lnTo>
                    <a:pt x="593" y="1068"/>
                  </a:lnTo>
                  <a:lnTo>
                    <a:pt x="607" y="1078"/>
                  </a:lnTo>
                  <a:lnTo>
                    <a:pt x="622" y="1091"/>
                  </a:lnTo>
                  <a:lnTo>
                    <a:pt x="637" y="1106"/>
                  </a:lnTo>
                  <a:lnTo>
                    <a:pt x="649" y="1118"/>
                  </a:lnTo>
                  <a:lnTo>
                    <a:pt x="660" y="1129"/>
                  </a:lnTo>
                  <a:lnTo>
                    <a:pt x="669" y="1140"/>
                  </a:lnTo>
                  <a:lnTo>
                    <a:pt x="678" y="1151"/>
                  </a:lnTo>
                  <a:close/>
                  <a:moveTo>
                    <a:pt x="678" y="1394"/>
                  </a:moveTo>
                  <a:lnTo>
                    <a:pt x="678" y="1433"/>
                  </a:lnTo>
                  <a:lnTo>
                    <a:pt x="661" y="1413"/>
                  </a:lnTo>
                  <a:lnTo>
                    <a:pt x="648" y="1395"/>
                  </a:lnTo>
                  <a:lnTo>
                    <a:pt x="643" y="1388"/>
                  </a:lnTo>
                  <a:lnTo>
                    <a:pt x="640" y="1382"/>
                  </a:lnTo>
                  <a:lnTo>
                    <a:pt x="639" y="1377"/>
                  </a:lnTo>
                  <a:lnTo>
                    <a:pt x="639" y="1374"/>
                  </a:lnTo>
                  <a:lnTo>
                    <a:pt x="641" y="1373"/>
                  </a:lnTo>
                  <a:lnTo>
                    <a:pt x="643" y="1373"/>
                  </a:lnTo>
                  <a:lnTo>
                    <a:pt x="648" y="1374"/>
                  </a:lnTo>
                  <a:lnTo>
                    <a:pt x="652" y="1376"/>
                  </a:lnTo>
                  <a:lnTo>
                    <a:pt x="664" y="1383"/>
                  </a:lnTo>
                  <a:lnTo>
                    <a:pt x="678" y="1394"/>
                  </a:lnTo>
                  <a:close/>
                  <a:moveTo>
                    <a:pt x="678" y="1499"/>
                  </a:moveTo>
                  <a:lnTo>
                    <a:pt x="678" y="1548"/>
                  </a:lnTo>
                  <a:lnTo>
                    <a:pt x="661" y="1531"/>
                  </a:lnTo>
                  <a:lnTo>
                    <a:pt x="645" y="1513"/>
                  </a:lnTo>
                  <a:lnTo>
                    <a:pt x="631" y="1497"/>
                  </a:lnTo>
                  <a:lnTo>
                    <a:pt x="619" y="1483"/>
                  </a:lnTo>
                  <a:lnTo>
                    <a:pt x="610" y="1470"/>
                  </a:lnTo>
                  <a:lnTo>
                    <a:pt x="604" y="1460"/>
                  </a:lnTo>
                  <a:lnTo>
                    <a:pt x="601" y="1456"/>
                  </a:lnTo>
                  <a:lnTo>
                    <a:pt x="600" y="1453"/>
                  </a:lnTo>
                  <a:lnTo>
                    <a:pt x="599" y="1450"/>
                  </a:lnTo>
                  <a:lnTo>
                    <a:pt x="600" y="1447"/>
                  </a:lnTo>
                  <a:lnTo>
                    <a:pt x="601" y="1446"/>
                  </a:lnTo>
                  <a:lnTo>
                    <a:pt x="602" y="1446"/>
                  </a:lnTo>
                  <a:lnTo>
                    <a:pt x="606" y="1446"/>
                  </a:lnTo>
                  <a:lnTo>
                    <a:pt x="608" y="1447"/>
                  </a:lnTo>
                  <a:lnTo>
                    <a:pt x="615" y="1452"/>
                  </a:lnTo>
                  <a:lnTo>
                    <a:pt x="625" y="1457"/>
                  </a:lnTo>
                  <a:lnTo>
                    <a:pt x="637" y="1466"/>
                  </a:lnTo>
                  <a:lnTo>
                    <a:pt x="649" y="1476"/>
                  </a:lnTo>
                  <a:lnTo>
                    <a:pt x="663" y="1486"/>
                  </a:lnTo>
                  <a:lnTo>
                    <a:pt x="678" y="1499"/>
                  </a:lnTo>
                  <a:close/>
                  <a:moveTo>
                    <a:pt x="678" y="1605"/>
                  </a:moveTo>
                  <a:lnTo>
                    <a:pt x="678" y="1653"/>
                  </a:lnTo>
                  <a:lnTo>
                    <a:pt x="668" y="1643"/>
                  </a:lnTo>
                  <a:lnTo>
                    <a:pt x="657" y="1633"/>
                  </a:lnTo>
                  <a:lnTo>
                    <a:pt x="638" y="1615"/>
                  </a:lnTo>
                  <a:lnTo>
                    <a:pt x="621" y="1596"/>
                  </a:lnTo>
                  <a:lnTo>
                    <a:pt x="606" y="1579"/>
                  </a:lnTo>
                  <a:lnTo>
                    <a:pt x="593" y="1564"/>
                  </a:lnTo>
                  <a:lnTo>
                    <a:pt x="583" y="1551"/>
                  </a:lnTo>
                  <a:lnTo>
                    <a:pt x="575" y="1539"/>
                  </a:lnTo>
                  <a:lnTo>
                    <a:pt x="573" y="1535"/>
                  </a:lnTo>
                  <a:lnTo>
                    <a:pt x="572" y="1532"/>
                  </a:lnTo>
                  <a:lnTo>
                    <a:pt x="571" y="1528"/>
                  </a:lnTo>
                  <a:lnTo>
                    <a:pt x="571" y="1526"/>
                  </a:lnTo>
                  <a:lnTo>
                    <a:pt x="573" y="1525"/>
                  </a:lnTo>
                  <a:lnTo>
                    <a:pt x="575" y="1525"/>
                  </a:lnTo>
                  <a:lnTo>
                    <a:pt x="579" y="1526"/>
                  </a:lnTo>
                  <a:lnTo>
                    <a:pt x="583" y="1527"/>
                  </a:lnTo>
                  <a:lnTo>
                    <a:pt x="593" y="1534"/>
                  </a:lnTo>
                  <a:lnTo>
                    <a:pt x="606" y="1542"/>
                  </a:lnTo>
                  <a:lnTo>
                    <a:pt x="622" y="1554"/>
                  </a:lnTo>
                  <a:lnTo>
                    <a:pt x="638" y="1568"/>
                  </a:lnTo>
                  <a:lnTo>
                    <a:pt x="656" y="1585"/>
                  </a:lnTo>
                  <a:lnTo>
                    <a:pt x="676" y="1603"/>
                  </a:lnTo>
                  <a:lnTo>
                    <a:pt x="678" y="1605"/>
                  </a:lnTo>
                  <a:close/>
                  <a:moveTo>
                    <a:pt x="678" y="1705"/>
                  </a:moveTo>
                  <a:lnTo>
                    <a:pt x="678" y="1752"/>
                  </a:lnTo>
                  <a:lnTo>
                    <a:pt x="662" y="1738"/>
                  </a:lnTo>
                  <a:lnTo>
                    <a:pt x="646" y="1722"/>
                  </a:lnTo>
                  <a:lnTo>
                    <a:pt x="626" y="1702"/>
                  </a:lnTo>
                  <a:lnTo>
                    <a:pt x="608" y="1684"/>
                  </a:lnTo>
                  <a:lnTo>
                    <a:pt x="592" y="1667"/>
                  </a:lnTo>
                  <a:lnTo>
                    <a:pt x="579" y="1650"/>
                  </a:lnTo>
                  <a:lnTo>
                    <a:pt x="568" y="1636"/>
                  </a:lnTo>
                  <a:lnTo>
                    <a:pt x="560" y="1626"/>
                  </a:lnTo>
                  <a:lnTo>
                    <a:pt x="557" y="1620"/>
                  </a:lnTo>
                  <a:lnTo>
                    <a:pt x="556" y="1617"/>
                  </a:lnTo>
                  <a:lnTo>
                    <a:pt x="555" y="1614"/>
                  </a:lnTo>
                  <a:lnTo>
                    <a:pt x="556" y="1612"/>
                  </a:lnTo>
                  <a:lnTo>
                    <a:pt x="557" y="1610"/>
                  </a:lnTo>
                  <a:lnTo>
                    <a:pt x="559" y="1610"/>
                  </a:lnTo>
                  <a:lnTo>
                    <a:pt x="564" y="1612"/>
                  </a:lnTo>
                  <a:lnTo>
                    <a:pt x="567" y="1614"/>
                  </a:lnTo>
                  <a:lnTo>
                    <a:pt x="578" y="1620"/>
                  </a:lnTo>
                  <a:lnTo>
                    <a:pt x="592" y="1629"/>
                  </a:lnTo>
                  <a:lnTo>
                    <a:pt x="608" y="1642"/>
                  </a:lnTo>
                  <a:lnTo>
                    <a:pt x="625" y="1656"/>
                  </a:lnTo>
                  <a:lnTo>
                    <a:pt x="645" y="1673"/>
                  </a:lnTo>
                  <a:lnTo>
                    <a:pt x="664" y="1691"/>
                  </a:lnTo>
                  <a:lnTo>
                    <a:pt x="678" y="1705"/>
                  </a:lnTo>
                  <a:close/>
                  <a:moveTo>
                    <a:pt x="678" y="1800"/>
                  </a:moveTo>
                  <a:lnTo>
                    <a:pt x="678" y="1847"/>
                  </a:lnTo>
                  <a:lnTo>
                    <a:pt x="663" y="1833"/>
                  </a:lnTo>
                  <a:lnTo>
                    <a:pt x="647" y="1818"/>
                  </a:lnTo>
                  <a:lnTo>
                    <a:pt x="626" y="1797"/>
                  </a:lnTo>
                  <a:lnTo>
                    <a:pt x="607" y="1778"/>
                  </a:lnTo>
                  <a:lnTo>
                    <a:pt x="589" y="1759"/>
                  </a:lnTo>
                  <a:lnTo>
                    <a:pt x="575" y="1743"/>
                  </a:lnTo>
                  <a:lnTo>
                    <a:pt x="565" y="1729"/>
                  </a:lnTo>
                  <a:lnTo>
                    <a:pt x="557" y="1717"/>
                  </a:lnTo>
                  <a:lnTo>
                    <a:pt x="554" y="1713"/>
                  </a:lnTo>
                  <a:lnTo>
                    <a:pt x="553" y="1709"/>
                  </a:lnTo>
                  <a:lnTo>
                    <a:pt x="552" y="1705"/>
                  </a:lnTo>
                  <a:lnTo>
                    <a:pt x="552" y="1703"/>
                  </a:lnTo>
                  <a:lnTo>
                    <a:pt x="554" y="1702"/>
                  </a:lnTo>
                  <a:lnTo>
                    <a:pt x="556" y="1702"/>
                  </a:lnTo>
                  <a:lnTo>
                    <a:pt x="559" y="1703"/>
                  </a:lnTo>
                  <a:lnTo>
                    <a:pt x="564" y="1705"/>
                  </a:lnTo>
                  <a:lnTo>
                    <a:pt x="575" y="1712"/>
                  </a:lnTo>
                  <a:lnTo>
                    <a:pt x="589" y="1722"/>
                  </a:lnTo>
                  <a:lnTo>
                    <a:pt x="606" y="1735"/>
                  </a:lnTo>
                  <a:lnTo>
                    <a:pt x="624" y="1751"/>
                  </a:lnTo>
                  <a:lnTo>
                    <a:pt x="643" y="1768"/>
                  </a:lnTo>
                  <a:lnTo>
                    <a:pt x="665" y="1787"/>
                  </a:lnTo>
                  <a:lnTo>
                    <a:pt x="678" y="1800"/>
                  </a:lnTo>
                  <a:close/>
                  <a:moveTo>
                    <a:pt x="678" y="1890"/>
                  </a:moveTo>
                  <a:lnTo>
                    <a:pt x="678" y="1937"/>
                  </a:lnTo>
                  <a:lnTo>
                    <a:pt x="669" y="1930"/>
                  </a:lnTo>
                  <a:lnTo>
                    <a:pt x="660" y="1921"/>
                  </a:lnTo>
                  <a:lnTo>
                    <a:pt x="638" y="1900"/>
                  </a:lnTo>
                  <a:lnTo>
                    <a:pt x="619" y="1880"/>
                  </a:lnTo>
                  <a:lnTo>
                    <a:pt x="600" y="1861"/>
                  </a:lnTo>
                  <a:lnTo>
                    <a:pt x="586" y="1844"/>
                  </a:lnTo>
                  <a:lnTo>
                    <a:pt x="574" y="1828"/>
                  </a:lnTo>
                  <a:lnTo>
                    <a:pt x="566" y="1817"/>
                  </a:lnTo>
                  <a:lnTo>
                    <a:pt x="562" y="1812"/>
                  </a:lnTo>
                  <a:lnTo>
                    <a:pt x="561" y="1808"/>
                  </a:lnTo>
                  <a:lnTo>
                    <a:pt x="560" y="1805"/>
                  </a:lnTo>
                  <a:lnTo>
                    <a:pt x="560" y="1803"/>
                  </a:lnTo>
                  <a:lnTo>
                    <a:pt x="562" y="1801"/>
                  </a:lnTo>
                  <a:lnTo>
                    <a:pt x="565" y="1801"/>
                  </a:lnTo>
                  <a:lnTo>
                    <a:pt x="568" y="1803"/>
                  </a:lnTo>
                  <a:lnTo>
                    <a:pt x="573" y="1805"/>
                  </a:lnTo>
                  <a:lnTo>
                    <a:pt x="584" y="1812"/>
                  </a:lnTo>
                  <a:lnTo>
                    <a:pt x="599" y="1822"/>
                  </a:lnTo>
                  <a:lnTo>
                    <a:pt x="616" y="1835"/>
                  </a:lnTo>
                  <a:lnTo>
                    <a:pt x="635" y="1851"/>
                  </a:lnTo>
                  <a:lnTo>
                    <a:pt x="656" y="1869"/>
                  </a:lnTo>
                  <a:lnTo>
                    <a:pt x="678" y="1890"/>
                  </a:lnTo>
                  <a:close/>
                  <a:moveTo>
                    <a:pt x="678" y="1976"/>
                  </a:moveTo>
                  <a:lnTo>
                    <a:pt x="678" y="2023"/>
                  </a:lnTo>
                  <a:lnTo>
                    <a:pt x="657" y="2002"/>
                  </a:lnTo>
                  <a:lnTo>
                    <a:pt x="638" y="1983"/>
                  </a:lnTo>
                  <a:lnTo>
                    <a:pt x="621" y="1964"/>
                  </a:lnTo>
                  <a:lnTo>
                    <a:pt x="607" y="1948"/>
                  </a:lnTo>
                  <a:lnTo>
                    <a:pt x="595" y="1934"/>
                  </a:lnTo>
                  <a:lnTo>
                    <a:pt x="587" y="1922"/>
                  </a:lnTo>
                  <a:lnTo>
                    <a:pt x="585" y="1918"/>
                  </a:lnTo>
                  <a:lnTo>
                    <a:pt x="583" y="1914"/>
                  </a:lnTo>
                  <a:lnTo>
                    <a:pt x="582" y="1912"/>
                  </a:lnTo>
                  <a:lnTo>
                    <a:pt x="583" y="1909"/>
                  </a:lnTo>
                  <a:lnTo>
                    <a:pt x="584" y="1908"/>
                  </a:lnTo>
                  <a:lnTo>
                    <a:pt x="586" y="1908"/>
                  </a:lnTo>
                  <a:lnTo>
                    <a:pt x="588" y="1908"/>
                  </a:lnTo>
                  <a:lnTo>
                    <a:pt x="593" y="1910"/>
                  </a:lnTo>
                  <a:lnTo>
                    <a:pt x="601" y="1915"/>
                  </a:lnTo>
                  <a:lnTo>
                    <a:pt x="613" y="1923"/>
                  </a:lnTo>
                  <a:lnTo>
                    <a:pt x="627" y="1933"/>
                  </a:lnTo>
                  <a:lnTo>
                    <a:pt x="642" y="1946"/>
                  </a:lnTo>
                  <a:lnTo>
                    <a:pt x="660" y="1960"/>
                  </a:lnTo>
                  <a:lnTo>
                    <a:pt x="678" y="1976"/>
                  </a:lnTo>
                  <a:close/>
                  <a:moveTo>
                    <a:pt x="678" y="2060"/>
                  </a:moveTo>
                  <a:lnTo>
                    <a:pt x="678" y="2103"/>
                  </a:lnTo>
                  <a:lnTo>
                    <a:pt x="652" y="2073"/>
                  </a:lnTo>
                  <a:lnTo>
                    <a:pt x="632" y="2050"/>
                  </a:lnTo>
                  <a:lnTo>
                    <a:pt x="625" y="2040"/>
                  </a:lnTo>
                  <a:lnTo>
                    <a:pt x="620" y="2032"/>
                  </a:lnTo>
                  <a:lnTo>
                    <a:pt x="618" y="2027"/>
                  </a:lnTo>
                  <a:lnTo>
                    <a:pt x="618" y="2024"/>
                  </a:lnTo>
                  <a:lnTo>
                    <a:pt x="620" y="2023"/>
                  </a:lnTo>
                  <a:lnTo>
                    <a:pt x="624" y="2023"/>
                  </a:lnTo>
                  <a:lnTo>
                    <a:pt x="629" y="2026"/>
                  </a:lnTo>
                  <a:lnTo>
                    <a:pt x="637" y="2030"/>
                  </a:lnTo>
                  <a:lnTo>
                    <a:pt x="655" y="2042"/>
                  </a:lnTo>
                  <a:lnTo>
                    <a:pt x="678" y="2060"/>
                  </a:lnTo>
                  <a:close/>
                  <a:moveTo>
                    <a:pt x="678" y="2149"/>
                  </a:moveTo>
                  <a:lnTo>
                    <a:pt x="678" y="2169"/>
                  </a:lnTo>
                  <a:lnTo>
                    <a:pt x="673" y="2161"/>
                  </a:lnTo>
                  <a:lnTo>
                    <a:pt x="668" y="2154"/>
                  </a:lnTo>
                  <a:lnTo>
                    <a:pt x="666" y="2149"/>
                  </a:lnTo>
                  <a:lnTo>
                    <a:pt x="666" y="2147"/>
                  </a:lnTo>
                  <a:lnTo>
                    <a:pt x="668" y="2146"/>
                  </a:lnTo>
                  <a:lnTo>
                    <a:pt x="670" y="2146"/>
                  </a:lnTo>
                  <a:lnTo>
                    <a:pt x="674" y="2147"/>
                  </a:lnTo>
                  <a:lnTo>
                    <a:pt x="678" y="2149"/>
                  </a:lnTo>
                  <a:close/>
                  <a:moveTo>
                    <a:pt x="678" y="2281"/>
                  </a:moveTo>
                  <a:lnTo>
                    <a:pt x="678" y="2315"/>
                  </a:lnTo>
                  <a:lnTo>
                    <a:pt x="659" y="2300"/>
                  </a:lnTo>
                  <a:lnTo>
                    <a:pt x="636" y="2282"/>
                  </a:lnTo>
                  <a:lnTo>
                    <a:pt x="612" y="2260"/>
                  </a:lnTo>
                  <a:lnTo>
                    <a:pt x="587" y="2237"/>
                  </a:lnTo>
                  <a:lnTo>
                    <a:pt x="562" y="2213"/>
                  </a:lnTo>
                  <a:lnTo>
                    <a:pt x="539" y="2190"/>
                  </a:lnTo>
                  <a:lnTo>
                    <a:pt x="518" y="2168"/>
                  </a:lnTo>
                  <a:lnTo>
                    <a:pt x="500" y="2149"/>
                  </a:lnTo>
                  <a:lnTo>
                    <a:pt x="486" y="2132"/>
                  </a:lnTo>
                  <a:lnTo>
                    <a:pt x="476" y="2118"/>
                  </a:lnTo>
                  <a:lnTo>
                    <a:pt x="473" y="2112"/>
                  </a:lnTo>
                  <a:lnTo>
                    <a:pt x="470" y="2108"/>
                  </a:lnTo>
                  <a:lnTo>
                    <a:pt x="469" y="2105"/>
                  </a:lnTo>
                  <a:lnTo>
                    <a:pt x="470" y="2103"/>
                  </a:lnTo>
                  <a:lnTo>
                    <a:pt x="471" y="2103"/>
                  </a:lnTo>
                  <a:lnTo>
                    <a:pt x="474" y="2103"/>
                  </a:lnTo>
                  <a:lnTo>
                    <a:pt x="477" y="2104"/>
                  </a:lnTo>
                  <a:lnTo>
                    <a:pt x="483" y="2107"/>
                  </a:lnTo>
                  <a:lnTo>
                    <a:pt x="496" y="2116"/>
                  </a:lnTo>
                  <a:lnTo>
                    <a:pt x="513" y="2128"/>
                  </a:lnTo>
                  <a:lnTo>
                    <a:pt x="532" y="2144"/>
                  </a:lnTo>
                  <a:lnTo>
                    <a:pt x="555" y="2163"/>
                  </a:lnTo>
                  <a:lnTo>
                    <a:pt x="580" y="2185"/>
                  </a:lnTo>
                  <a:lnTo>
                    <a:pt x="605" y="2208"/>
                  </a:lnTo>
                  <a:lnTo>
                    <a:pt x="625" y="2228"/>
                  </a:lnTo>
                  <a:lnTo>
                    <a:pt x="645" y="2246"/>
                  </a:lnTo>
                  <a:lnTo>
                    <a:pt x="662" y="2264"/>
                  </a:lnTo>
                  <a:lnTo>
                    <a:pt x="678" y="2281"/>
                  </a:lnTo>
                  <a:close/>
                  <a:moveTo>
                    <a:pt x="678" y="2342"/>
                  </a:moveTo>
                  <a:lnTo>
                    <a:pt x="678" y="2387"/>
                  </a:lnTo>
                  <a:lnTo>
                    <a:pt x="669" y="2380"/>
                  </a:lnTo>
                  <a:lnTo>
                    <a:pt x="643" y="2354"/>
                  </a:lnTo>
                  <a:lnTo>
                    <a:pt x="619" y="2330"/>
                  </a:lnTo>
                  <a:lnTo>
                    <a:pt x="597" y="2308"/>
                  </a:lnTo>
                  <a:lnTo>
                    <a:pt x="579" y="2288"/>
                  </a:lnTo>
                  <a:lnTo>
                    <a:pt x="564" y="2271"/>
                  </a:lnTo>
                  <a:lnTo>
                    <a:pt x="553" y="2257"/>
                  </a:lnTo>
                  <a:lnTo>
                    <a:pt x="550" y="2251"/>
                  </a:lnTo>
                  <a:lnTo>
                    <a:pt x="547" y="2247"/>
                  </a:lnTo>
                  <a:lnTo>
                    <a:pt x="546" y="2244"/>
                  </a:lnTo>
                  <a:lnTo>
                    <a:pt x="546" y="2242"/>
                  </a:lnTo>
                  <a:lnTo>
                    <a:pt x="547" y="2241"/>
                  </a:lnTo>
                  <a:lnTo>
                    <a:pt x="551" y="2241"/>
                  </a:lnTo>
                  <a:lnTo>
                    <a:pt x="554" y="2243"/>
                  </a:lnTo>
                  <a:lnTo>
                    <a:pt x="559" y="2245"/>
                  </a:lnTo>
                  <a:lnTo>
                    <a:pt x="571" y="2253"/>
                  </a:lnTo>
                  <a:lnTo>
                    <a:pt x="587" y="2264"/>
                  </a:lnTo>
                  <a:lnTo>
                    <a:pt x="607" y="2281"/>
                  </a:lnTo>
                  <a:lnTo>
                    <a:pt x="628" y="2298"/>
                  </a:lnTo>
                  <a:lnTo>
                    <a:pt x="652" y="2319"/>
                  </a:lnTo>
                  <a:lnTo>
                    <a:pt x="678" y="2342"/>
                  </a:lnTo>
                  <a:close/>
                  <a:moveTo>
                    <a:pt x="678" y="2412"/>
                  </a:moveTo>
                  <a:lnTo>
                    <a:pt x="678" y="2444"/>
                  </a:lnTo>
                  <a:lnTo>
                    <a:pt x="660" y="2423"/>
                  </a:lnTo>
                  <a:lnTo>
                    <a:pt x="647" y="2407"/>
                  </a:lnTo>
                  <a:lnTo>
                    <a:pt x="642" y="2400"/>
                  </a:lnTo>
                  <a:lnTo>
                    <a:pt x="639" y="2395"/>
                  </a:lnTo>
                  <a:lnTo>
                    <a:pt x="637" y="2392"/>
                  </a:lnTo>
                  <a:lnTo>
                    <a:pt x="637" y="2390"/>
                  </a:lnTo>
                  <a:lnTo>
                    <a:pt x="639" y="2389"/>
                  </a:lnTo>
                  <a:lnTo>
                    <a:pt x="641" y="2389"/>
                  </a:lnTo>
                  <a:lnTo>
                    <a:pt x="646" y="2391"/>
                  </a:lnTo>
                  <a:lnTo>
                    <a:pt x="650" y="2393"/>
                  </a:lnTo>
                  <a:lnTo>
                    <a:pt x="662" y="2400"/>
                  </a:lnTo>
                  <a:lnTo>
                    <a:pt x="678" y="2412"/>
                  </a:lnTo>
                  <a:close/>
                  <a:moveTo>
                    <a:pt x="678" y="2521"/>
                  </a:moveTo>
                  <a:lnTo>
                    <a:pt x="678" y="2561"/>
                  </a:lnTo>
                  <a:lnTo>
                    <a:pt x="665" y="2549"/>
                  </a:lnTo>
                  <a:lnTo>
                    <a:pt x="651" y="2537"/>
                  </a:lnTo>
                  <a:lnTo>
                    <a:pt x="637" y="2525"/>
                  </a:lnTo>
                  <a:lnTo>
                    <a:pt x="622" y="2511"/>
                  </a:lnTo>
                  <a:lnTo>
                    <a:pt x="593" y="2485"/>
                  </a:lnTo>
                  <a:lnTo>
                    <a:pt x="567" y="2459"/>
                  </a:lnTo>
                  <a:lnTo>
                    <a:pt x="543" y="2435"/>
                  </a:lnTo>
                  <a:lnTo>
                    <a:pt x="524" y="2413"/>
                  </a:lnTo>
                  <a:lnTo>
                    <a:pt x="506" y="2395"/>
                  </a:lnTo>
                  <a:lnTo>
                    <a:pt x="496" y="2380"/>
                  </a:lnTo>
                  <a:lnTo>
                    <a:pt x="491" y="2375"/>
                  </a:lnTo>
                  <a:lnTo>
                    <a:pt x="488" y="2370"/>
                  </a:lnTo>
                  <a:lnTo>
                    <a:pt x="487" y="2367"/>
                  </a:lnTo>
                  <a:lnTo>
                    <a:pt x="487" y="2365"/>
                  </a:lnTo>
                  <a:lnTo>
                    <a:pt x="489" y="2364"/>
                  </a:lnTo>
                  <a:lnTo>
                    <a:pt x="491" y="2365"/>
                  </a:lnTo>
                  <a:lnTo>
                    <a:pt x="496" y="2367"/>
                  </a:lnTo>
                  <a:lnTo>
                    <a:pt x="502" y="2370"/>
                  </a:lnTo>
                  <a:lnTo>
                    <a:pt x="516" y="2380"/>
                  </a:lnTo>
                  <a:lnTo>
                    <a:pt x="534" y="2394"/>
                  </a:lnTo>
                  <a:lnTo>
                    <a:pt x="557" y="2412"/>
                  </a:lnTo>
                  <a:lnTo>
                    <a:pt x="582" y="2433"/>
                  </a:lnTo>
                  <a:lnTo>
                    <a:pt x="610" y="2458"/>
                  </a:lnTo>
                  <a:lnTo>
                    <a:pt x="639" y="2484"/>
                  </a:lnTo>
                  <a:lnTo>
                    <a:pt x="649" y="2493"/>
                  </a:lnTo>
                  <a:lnTo>
                    <a:pt x="659" y="2503"/>
                  </a:lnTo>
                  <a:lnTo>
                    <a:pt x="668" y="2512"/>
                  </a:lnTo>
                  <a:lnTo>
                    <a:pt x="678" y="2521"/>
                  </a:lnTo>
                  <a:close/>
                  <a:moveTo>
                    <a:pt x="678" y="2577"/>
                  </a:moveTo>
                  <a:lnTo>
                    <a:pt x="678" y="2614"/>
                  </a:lnTo>
                  <a:lnTo>
                    <a:pt x="648" y="2583"/>
                  </a:lnTo>
                  <a:lnTo>
                    <a:pt x="625" y="2557"/>
                  </a:lnTo>
                  <a:lnTo>
                    <a:pt x="618" y="2547"/>
                  </a:lnTo>
                  <a:lnTo>
                    <a:pt x="611" y="2540"/>
                  </a:lnTo>
                  <a:lnTo>
                    <a:pt x="609" y="2534"/>
                  </a:lnTo>
                  <a:lnTo>
                    <a:pt x="608" y="2531"/>
                  </a:lnTo>
                  <a:lnTo>
                    <a:pt x="610" y="2530"/>
                  </a:lnTo>
                  <a:lnTo>
                    <a:pt x="614" y="2531"/>
                  </a:lnTo>
                  <a:lnTo>
                    <a:pt x="621" y="2535"/>
                  </a:lnTo>
                  <a:lnTo>
                    <a:pt x="629" y="2540"/>
                  </a:lnTo>
                  <a:lnTo>
                    <a:pt x="651" y="2556"/>
                  </a:lnTo>
                  <a:lnTo>
                    <a:pt x="678" y="2577"/>
                  </a:lnTo>
                  <a:close/>
                  <a:moveTo>
                    <a:pt x="678" y="2672"/>
                  </a:moveTo>
                  <a:lnTo>
                    <a:pt x="678" y="2712"/>
                  </a:lnTo>
                  <a:lnTo>
                    <a:pt x="668" y="2704"/>
                  </a:lnTo>
                  <a:lnTo>
                    <a:pt x="657" y="2694"/>
                  </a:lnTo>
                  <a:lnTo>
                    <a:pt x="648" y="2685"/>
                  </a:lnTo>
                  <a:lnTo>
                    <a:pt x="637" y="2676"/>
                  </a:lnTo>
                  <a:lnTo>
                    <a:pt x="606" y="2646"/>
                  </a:lnTo>
                  <a:lnTo>
                    <a:pt x="578" y="2620"/>
                  </a:lnTo>
                  <a:lnTo>
                    <a:pt x="552" y="2594"/>
                  </a:lnTo>
                  <a:lnTo>
                    <a:pt x="530" y="2571"/>
                  </a:lnTo>
                  <a:lnTo>
                    <a:pt x="513" y="2553"/>
                  </a:lnTo>
                  <a:lnTo>
                    <a:pt x="500" y="2536"/>
                  </a:lnTo>
                  <a:lnTo>
                    <a:pt x="496" y="2531"/>
                  </a:lnTo>
                  <a:lnTo>
                    <a:pt x="492" y="2526"/>
                  </a:lnTo>
                  <a:lnTo>
                    <a:pt x="490" y="2522"/>
                  </a:lnTo>
                  <a:lnTo>
                    <a:pt x="490" y="2520"/>
                  </a:lnTo>
                  <a:lnTo>
                    <a:pt x="492" y="2520"/>
                  </a:lnTo>
                  <a:lnTo>
                    <a:pt x="496" y="2520"/>
                  </a:lnTo>
                  <a:lnTo>
                    <a:pt x="500" y="2522"/>
                  </a:lnTo>
                  <a:lnTo>
                    <a:pt x="506" y="2527"/>
                  </a:lnTo>
                  <a:lnTo>
                    <a:pt x="521" y="2537"/>
                  </a:lnTo>
                  <a:lnTo>
                    <a:pt x="542" y="2553"/>
                  </a:lnTo>
                  <a:lnTo>
                    <a:pt x="566" y="2572"/>
                  </a:lnTo>
                  <a:lnTo>
                    <a:pt x="593" y="2596"/>
                  </a:lnTo>
                  <a:lnTo>
                    <a:pt x="622" y="2622"/>
                  </a:lnTo>
                  <a:lnTo>
                    <a:pt x="653" y="2650"/>
                  </a:lnTo>
                  <a:lnTo>
                    <a:pt x="666" y="2662"/>
                  </a:lnTo>
                  <a:lnTo>
                    <a:pt x="678" y="2672"/>
                  </a:lnTo>
                  <a:close/>
                  <a:moveTo>
                    <a:pt x="678" y="2726"/>
                  </a:moveTo>
                  <a:lnTo>
                    <a:pt x="678" y="2752"/>
                  </a:lnTo>
                  <a:lnTo>
                    <a:pt x="662" y="2735"/>
                  </a:lnTo>
                  <a:lnTo>
                    <a:pt x="651" y="2721"/>
                  </a:lnTo>
                  <a:lnTo>
                    <a:pt x="647" y="2716"/>
                  </a:lnTo>
                  <a:lnTo>
                    <a:pt x="645" y="2711"/>
                  </a:lnTo>
                  <a:lnTo>
                    <a:pt x="642" y="2708"/>
                  </a:lnTo>
                  <a:lnTo>
                    <a:pt x="642" y="2706"/>
                  </a:lnTo>
                  <a:lnTo>
                    <a:pt x="643" y="2706"/>
                  </a:lnTo>
                  <a:lnTo>
                    <a:pt x="647" y="2706"/>
                  </a:lnTo>
                  <a:lnTo>
                    <a:pt x="649" y="2708"/>
                  </a:lnTo>
                  <a:lnTo>
                    <a:pt x="653" y="2710"/>
                  </a:lnTo>
                  <a:lnTo>
                    <a:pt x="664" y="2717"/>
                  </a:lnTo>
                  <a:lnTo>
                    <a:pt x="678" y="2726"/>
                  </a:lnTo>
                  <a:close/>
                  <a:moveTo>
                    <a:pt x="678" y="2770"/>
                  </a:moveTo>
                  <a:lnTo>
                    <a:pt x="678" y="2792"/>
                  </a:lnTo>
                  <a:lnTo>
                    <a:pt x="652" y="2772"/>
                  </a:lnTo>
                  <a:lnTo>
                    <a:pt x="620" y="2745"/>
                  </a:lnTo>
                  <a:lnTo>
                    <a:pt x="582" y="2712"/>
                  </a:lnTo>
                  <a:lnTo>
                    <a:pt x="542" y="2677"/>
                  </a:lnTo>
                  <a:lnTo>
                    <a:pt x="511" y="2646"/>
                  </a:lnTo>
                  <a:lnTo>
                    <a:pt x="482" y="2618"/>
                  </a:lnTo>
                  <a:lnTo>
                    <a:pt x="455" y="2593"/>
                  </a:lnTo>
                  <a:lnTo>
                    <a:pt x="432" y="2569"/>
                  </a:lnTo>
                  <a:lnTo>
                    <a:pt x="415" y="2549"/>
                  </a:lnTo>
                  <a:lnTo>
                    <a:pt x="401" y="2533"/>
                  </a:lnTo>
                  <a:lnTo>
                    <a:pt x="396" y="2528"/>
                  </a:lnTo>
                  <a:lnTo>
                    <a:pt x="393" y="2522"/>
                  </a:lnTo>
                  <a:lnTo>
                    <a:pt x="391" y="2519"/>
                  </a:lnTo>
                  <a:lnTo>
                    <a:pt x="391" y="2517"/>
                  </a:lnTo>
                  <a:lnTo>
                    <a:pt x="393" y="2517"/>
                  </a:lnTo>
                  <a:lnTo>
                    <a:pt x="396" y="2518"/>
                  </a:lnTo>
                  <a:lnTo>
                    <a:pt x="401" y="2520"/>
                  </a:lnTo>
                  <a:lnTo>
                    <a:pt x="407" y="2523"/>
                  </a:lnTo>
                  <a:lnTo>
                    <a:pt x="422" y="2535"/>
                  </a:lnTo>
                  <a:lnTo>
                    <a:pt x="443" y="2552"/>
                  </a:lnTo>
                  <a:lnTo>
                    <a:pt x="467" y="2572"/>
                  </a:lnTo>
                  <a:lnTo>
                    <a:pt x="494" y="2596"/>
                  </a:lnTo>
                  <a:lnTo>
                    <a:pt x="526" y="2623"/>
                  </a:lnTo>
                  <a:lnTo>
                    <a:pt x="557" y="2652"/>
                  </a:lnTo>
                  <a:lnTo>
                    <a:pt x="594" y="2685"/>
                  </a:lnTo>
                  <a:lnTo>
                    <a:pt x="626" y="2717"/>
                  </a:lnTo>
                  <a:lnTo>
                    <a:pt x="654" y="2745"/>
                  </a:lnTo>
                  <a:lnTo>
                    <a:pt x="678" y="2770"/>
                  </a:lnTo>
                  <a:close/>
                  <a:moveTo>
                    <a:pt x="678" y="2804"/>
                  </a:moveTo>
                  <a:lnTo>
                    <a:pt x="678" y="2841"/>
                  </a:lnTo>
                  <a:lnTo>
                    <a:pt x="628" y="2793"/>
                  </a:lnTo>
                  <a:lnTo>
                    <a:pt x="589" y="2753"/>
                  </a:lnTo>
                  <a:lnTo>
                    <a:pt x="575" y="2738"/>
                  </a:lnTo>
                  <a:lnTo>
                    <a:pt x="565" y="2725"/>
                  </a:lnTo>
                  <a:lnTo>
                    <a:pt x="559" y="2717"/>
                  </a:lnTo>
                  <a:lnTo>
                    <a:pt x="558" y="2712"/>
                  </a:lnTo>
                  <a:lnTo>
                    <a:pt x="559" y="2712"/>
                  </a:lnTo>
                  <a:lnTo>
                    <a:pt x="561" y="2712"/>
                  </a:lnTo>
                  <a:lnTo>
                    <a:pt x="565" y="2714"/>
                  </a:lnTo>
                  <a:lnTo>
                    <a:pt x="569" y="2717"/>
                  </a:lnTo>
                  <a:lnTo>
                    <a:pt x="580" y="2724"/>
                  </a:lnTo>
                  <a:lnTo>
                    <a:pt x="594" y="2735"/>
                  </a:lnTo>
                  <a:lnTo>
                    <a:pt x="632" y="2765"/>
                  </a:lnTo>
                  <a:lnTo>
                    <a:pt x="678" y="2804"/>
                  </a:lnTo>
                  <a:close/>
                  <a:moveTo>
                    <a:pt x="678" y="2880"/>
                  </a:moveTo>
                  <a:lnTo>
                    <a:pt x="678" y="2916"/>
                  </a:lnTo>
                  <a:lnTo>
                    <a:pt x="655" y="2896"/>
                  </a:lnTo>
                  <a:lnTo>
                    <a:pt x="621" y="2863"/>
                  </a:lnTo>
                  <a:lnTo>
                    <a:pt x="588" y="2833"/>
                  </a:lnTo>
                  <a:lnTo>
                    <a:pt x="560" y="2806"/>
                  </a:lnTo>
                  <a:lnTo>
                    <a:pt x="536" y="2781"/>
                  </a:lnTo>
                  <a:lnTo>
                    <a:pt x="516" y="2761"/>
                  </a:lnTo>
                  <a:lnTo>
                    <a:pt x="501" y="2744"/>
                  </a:lnTo>
                  <a:lnTo>
                    <a:pt x="497" y="2737"/>
                  </a:lnTo>
                  <a:lnTo>
                    <a:pt x="492" y="2733"/>
                  </a:lnTo>
                  <a:lnTo>
                    <a:pt x="491" y="2730"/>
                  </a:lnTo>
                  <a:lnTo>
                    <a:pt x="491" y="2727"/>
                  </a:lnTo>
                  <a:lnTo>
                    <a:pt x="492" y="2726"/>
                  </a:lnTo>
                  <a:lnTo>
                    <a:pt x="496" y="2727"/>
                  </a:lnTo>
                  <a:lnTo>
                    <a:pt x="501" y="2731"/>
                  </a:lnTo>
                  <a:lnTo>
                    <a:pt x="507" y="2735"/>
                  </a:lnTo>
                  <a:lnTo>
                    <a:pt x="524" y="2748"/>
                  </a:lnTo>
                  <a:lnTo>
                    <a:pt x="546" y="2765"/>
                  </a:lnTo>
                  <a:lnTo>
                    <a:pt x="572" y="2787"/>
                  </a:lnTo>
                  <a:lnTo>
                    <a:pt x="602" y="2813"/>
                  </a:lnTo>
                  <a:lnTo>
                    <a:pt x="635" y="2841"/>
                  </a:lnTo>
                  <a:lnTo>
                    <a:pt x="669" y="2872"/>
                  </a:lnTo>
                  <a:lnTo>
                    <a:pt x="678" y="2880"/>
                  </a:lnTo>
                  <a:close/>
                  <a:moveTo>
                    <a:pt x="678" y="2950"/>
                  </a:moveTo>
                  <a:lnTo>
                    <a:pt x="678" y="2982"/>
                  </a:lnTo>
                  <a:lnTo>
                    <a:pt x="662" y="2968"/>
                  </a:lnTo>
                  <a:lnTo>
                    <a:pt x="646" y="2954"/>
                  </a:lnTo>
                  <a:lnTo>
                    <a:pt x="628" y="2939"/>
                  </a:lnTo>
                  <a:lnTo>
                    <a:pt x="611" y="2923"/>
                  </a:lnTo>
                  <a:lnTo>
                    <a:pt x="575" y="2890"/>
                  </a:lnTo>
                  <a:lnTo>
                    <a:pt x="542" y="2859"/>
                  </a:lnTo>
                  <a:lnTo>
                    <a:pt x="513" y="2831"/>
                  </a:lnTo>
                  <a:lnTo>
                    <a:pt x="488" y="2805"/>
                  </a:lnTo>
                  <a:lnTo>
                    <a:pt x="467" y="2785"/>
                  </a:lnTo>
                  <a:lnTo>
                    <a:pt x="452" y="2767"/>
                  </a:lnTo>
                  <a:lnTo>
                    <a:pt x="447" y="2761"/>
                  </a:lnTo>
                  <a:lnTo>
                    <a:pt x="444" y="2755"/>
                  </a:lnTo>
                  <a:lnTo>
                    <a:pt x="442" y="2752"/>
                  </a:lnTo>
                  <a:lnTo>
                    <a:pt x="442" y="2750"/>
                  </a:lnTo>
                  <a:lnTo>
                    <a:pt x="443" y="2750"/>
                  </a:lnTo>
                  <a:lnTo>
                    <a:pt x="446" y="2751"/>
                  </a:lnTo>
                  <a:lnTo>
                    <a:pt x="451" y="2754"/>
                  </a:lnTo>
                  <a:lnTo>
                    <a:pt x="458" y="2759"/>
                  </a:lnTo>
                  <a:lnTo>
                    <a:pt x="475" y="2772"/>
                  </a:lnTo>
                  <a:lnTo>
                    <a:pt x="498" y="2790"/>
                  </a:lnTo>
                  <a:lnTo>
                    <a:pt x="525" y="2813"/>
                  </a:lnTo>
                  <a:lnTo>
                    <a:pt x="555" y="2839"/>
                  </a:lnTo>
                  <a:lnTo>
                    <a:pt x="588" y="2868"/>
                  </a:lnTo>
                  <a:lnTo>
                    <a:pt x="624" y="2900"/>
                  </a:lnTo>
                  <a:lnTo>
                    <a:pt x="638" y="2913"/>
                  </a:lnTo>
                  <a:lnTo>
                    <a:pt x="652" y="2925"/>
                  </a:lnTo>
                  <a:lnTo>
                    <a:pt x="665" y="2938"/>
                  </a:lnTo>
                  <a:lnTo>
                    <a:pt x="678" y="2950"/>
                  </a:lnTo>
                  <a:close/>
                  <a:moveTo>
                    <a:pt x="334" y="2651"/>
                  </a:moveTo>
                  <a:lnTo>
                    <a:pt x="333" y="2651"/>
                  </a:lnTo>
                  <a:lnTo>
                    <a:pt x="329" y="2650"/>
                  </a:lnTo>
                  <a:lnTo>
                    <a:pt x="324" y="2646"/>
                  </a:lnTo>
                  <a:lnTo>
                    <a:pt x="317" y="2642"/>
                  </a:lnTo>
                  <a:lnTo>
                    <a:pt x="301" y="2630"/>
                  </a:lnTo>
                  <a:lnTo>
                    <a:pt x="280" y="2612"/>
                  </a:lnTo>
                  <a:lnTo>
                    <a:pt x="255" y="2590"/>
                  </a:lnTo>
                  <a:lnTo>
                    <a:pt x="226" y="2566"/>
                  </a:lnTo>
                  <a:lnTo>
                    <a:pt x="194" y="2536"/>
                  </a:lnTo>
                  <a:lnTo>
                    <a:pt x="161" y="2505"/>
                  </a:lnTo>
                  <a:lnTo>
                    <a:pt x="127" y="2474"/>
                  </a:lnTo>
                  <a:lnTo>
                    <a:pt x="96" y="2444"/>
                  </a:lnTo>
                  <a:lnTo>
                    <a:pt x="69" y="2416"/>
                  </a:lnTo>
                  <a:lnTo>
                    <a:pt x="45" y="2391"/>
                  </a:lnTo>
                  <a:lnTo>
                    <a:pt x="26" y="2370"/>
                  </a:lnTo>
                  <a:lnTo>
                    <a:pt x="12" y="2354"/>
                  </a:lnTo>
                  <a:lnTo>
                    <a:pt x="7" y="2348"/>
                  </a:lnTo>
                  <a:lnTo>
                    <a:pt x="3" y="2342"/>
                  </a:lnTo>
                  <a:lnTo>
                    <a:pt x="1" y="2339"/>
                  </a:lnTo>
                  <a:lnTo>
                    <a:pt x="1" y="2337"/>
                  </a:lnTo>
                  <a:lnTo>
                    <a:pt x="2" y="2337"/>
                  </a:lnTo>
                  <a:lnTo>
                    <a:pt x="5" y="2338"/>
                  </a:lnTo>
                  <a:lnTo>
                    <a:pt x="11" y="2341"/>
                  </a:lnTo>
                  <a:lnTo>
                    <a:pt x="16" y="2345"/>
                  </a:lnTo>
                  <a:lnTo>
                    <a:pt x="34" y="2358"/>
                  </a:lnTo>
                  <a:lnTo>
                    <a:pt x="54" y="2376"/>
                  </a:lnTo>
                  <a:lnTo>
                    <a:pt x="80" y="2398"/>
                  </a:lnTo>
                  <a:lnTo>
                    <a:pt x="108" y="2423"/>
                  </a:lnTo>
                  <a:lnTo>
                    <a:pt x="140" y="2452"/>
                  </a:lnTo>
                  <a:lnTo>
                    <a:pt x="174" y="2484"/>
                  </a:lnTo>
                  <a:lnTo>
                    <a:pt x="207" y="2516"/>
                  </a:lnTo>
                  <a:lnTo>
                    <a:pt x="238" y="2546"/>
                  </a:lnTo>
                  <a:lnTo>
                    <a:pt x="266" y="2573"/>
                  </a:lnTo>
                  <a:lnTo>
                    <a:pt x="289" y="2598"/>
                  </a:lnTo>
                  <a:lnTo>
                    <a:pt x="309" y="2618"/>
                  </a:lnTo>
                  <a:lnTo>
                    <a:pt x="323" y="2635"/>
                  </a:lnTo>
                  <a:lnTo>
                    <a:pt x="328" y="2640"/>
                  </a:lnTo>
                  <a:lnTo>
                    <a:pt x="331" y="2645"/>
                  </a:lnTo>
                  <a:lnTo>
                    <a:pt x="334" y="2649"/>
                  </a:lnTo>
                  <a:lnTo>
                    <a:pt x="334" y="2651"/>
                  </a:lnTo>
                  <a:close/>
                  <a:moveTo>
                    <a:pt x="244" y="2533"/>
                  </a:moveTo>
                  <a:lnTo>
                    <a:pt x="245" y="2532"/>
                  </a:lnTo>
                  <a:lnTo>
                    <a:pt x="248" y="2534"/>
                  </a:lnTo>
                  <a:lnTo>
                    <a:pt x="253" y="2536"/>
                  </a:lnTo>
                  <a:lnTo>
                    <a:pt x="259" y="2541"/>
                  </a:lnTo>
                  <a:lnTo>
                    <a:pt x="276" y="2554"/>
                  </a:lnTo>
                  <a:lnTo>
                    <a:pt x="298" y="2571"/>
                  </a:lnTo>
                  <a:lnTo>
                    <a:pt x="324" y="2594"/>
                  </a:lnTo>
                  <a:lnTo>
                    <a:pt x="353" y="2618"/>
                  </a:lnTo>
                  <a:lnTo>
                    <a:pt x="385" y="2648"/>
                  </a:lnTo>
                  <a:lnTo>
                    <a:pt x="419" y="2679"/>
                  </a:lnTo>
                  <a:lnTo>
                    <a:pt x="453" y="2710"/>
                  </a:lnTo>
                  <a:lnTo>
                    <a:pt x="485" y="2740"/>
                  </a:lnTo>
                  <a:lnTo>
                    <a:pt x="513" y="2767"/>
                  </a:lnTo>
                  <a:lnTo>
                    <a:pt x="537" y="2792"/>
                  </a:lnTo>
                  <a:lnTo>
                    <a:pt x="557" y="2813"/>
                  </a:lnTo>
                  <a:lnTo>
                    <a:pt x="571" y="2829"/>
                  </a:lnTo>
                  <a:lnTo>
                    <a:pt x="577" y="2835"/>
                  </a:lnTo>
                  <a:lnTo>
                    <a:pt x="580" y="2841"/>
                  </a:lnTo>
                  <a:lnTo>
                    <a:pt x="582" y="2844"/>
                  </a:lnTo>
                  <a:lnTo>
                    <a:pt x="582" y="2846"/>
                  </a:lnTo>
                  <a:lnTo>
                    <a:pt x="580" y="2846"/>
                  </a:lnTo>
                  <a:lnTo>
                    <a:pt x="577" y="2845"/>
                  </a:lnTo>
                  <a:lnTo>
                    <a:pt x="572" y="2842"/>
                  </a:lnTo>
                  <a:lnTo>
                    <a:pt x="566" y="2838"/>
                  </a:lnTo>
                  <a:lnTo>
                    <a:pt x="548" y="2826"/>
                  </a:lnTo>
                  <a:lnTo>
                    <a:pt x="527" y="2808"/>
                  </a:lnTo>
                  <a:lnTo>
                    <a:pt x="501" y="2787"/>
                  </a:lnTo>
                  <a:lnTo>
                    <a:pt x="472" y="2761"/>
                  </a:lnTo>
                  <a:lnTo>
                    <a:pt x="439" y="2733"/>
                  </a:lnTo>
                  <a:lnTo>
                    <a:pt x="406" y="2702"/>
                  </a:lnTo>
                  <a:lnTo>
                    <a:pt x="371" y="2669"/>
                  </a:lnTo>
                  <a:lnTo>
                    <a:pt x="340" y="2639"/>
                  </a:lnTo>
                  <a:lnTo>
                    <a:pt x="312" y="2612"/>
                  </a:lnTo>
                  <a:lnTo>
                    <a:pt x="288" y="2587"/>
                  </a:lnTo>
                  <a:lnTo>
                    <a:pt x="269" y="2566"/>
                  </a:lnTo>
                  <a:lnTo>
                    <a:pt x="254" y="2549"/>
                  </a:lnTo>
                  <a:lnTo>
                    <a:pt x="249" y="2543"/>
                  </a:lnTo>
                  <a:lnTo>
                    <a:pt x="245" y="2539"/>
                  </a:lnTo>
                  <a:lnTo>
                    <a:pt x="244" y="2534"/>
                  </a:lnTo>
                  <a:lnTo>
                    <a:pt x="244" y="2533"/>
                  </a:lnTo>
                  <a:close/>
                  <a:moveTo>
                    <a:pt x="65" y="2327"/>
                  </a:moveTo>
                  <a:lnTo>
                    <a:pt x="66" y="2327"/>
                  </a:lnTo>
                  <a:lnTo>
                    <a:pt x="69" y="2328"/>
                  </a:lnTo>
                  <a:lnTo>
                    <a:pt x="73" y="2331"/>
                  </a:lnTo>
                  <a:lnTo>
                    <a:pt x="80" y="2335"/>
                  </a:lnTo>
                  <a:lnTo>
                    <a:pt x="96" y="2348"/>
                  </a:lnTo>
                  <a:lnTo>
                    <a:pt x="117" y="2365"/>
                  </a:lnTo>
                  <a:lnTo>
                    <a:pt x="141" y="2385"/>
                  </a:lnTo>
                  <a:lnTo>
                    <a:pt x="168" y="2410"/>
                  </a:lnTo>
                  <a:lnTo>
                    <a:pt x="200" y="2438"/>
                  </a:lnTo>
                  <a:lnTo>
                    <a:pt x="232" y="2468"/>
                  </a:lnTo>
                  <a:lnTo>
                    <a:pt x="295" y="2529"/>
                  </a:lnTo>
                  <a:lnTo>
                    <a:pt x="344" y="2578"/>
                  </a:lnTo>
                  <a:lnTo>
                    <a:pt x="363" y="2599"/>
                  </a:lnTo>
                  <a:lnTo>
                    <a:pt x="377" y="2615"/>
                  </a:lnTo>
                  <a:lnTo>
                    <a:pt x="381" y="2621"/>
                  </a:lnTo>
                  <a:lnTo>
                    <a:pt x="385" y="2626"/>
                  </a:lnTo>
                  <a:lnTo>
                    <a:pt x="387" y="2629"/>
                  </a:lnTo>
                  <a:lnTo>
                    <a:pt x="387" y="2631"/>
                  </a:lnTo>
                  <a:lnTo>
                    <a:pt x="385" y="2631"/>
                  </a:lnTo>
                  <a:lnTo>
                    <a:pt x="382" y="2630"/>
                  </a:lnTo>
                  <a:lnTo>
                    <a:pt x="378" y="2627"/>
                  </a:lnTo>
                  <a:lnTo>
                    <a:pt x="371" y="2624"/>
                  </a:lnTo>
                  <a:lnTo>
                    <a:pt x="355" y="2611"/>
                  </a:lnTo>
                  <a:lnTo>
                    <a:pt x="335" y="2595"/>
                  </a:lnTo>
                  <a:lnTo>
                    <a:pt x="310" y="2573"/>
                  </a:lnTo>
                  <a:lnTo>
                    <a:pt x="282" y="2549"/>
                  </a:lnTo>
                  <a:lnTo>
                    <a:pt x="252" y="2521"/>
                  </a:lnTo>
                  <a:lnTo>
                    <a:pt x="218" y="2491"/>
                  </a:lnTo>
                  <a:lnTo>
                    <a:pt x="186" y="2460"/>
                  </a:lnTo>
                  <a:lnTo>
                    <a:pt x="157" y="2431"/>
                  </a:lnTo>
                  <a:lnTo>
                    <a:pt x="130" y="2404"/>
                  </a:lnTo>
                  <a:lnTo>
                    <a:pt x="107" y="2380"/>
                  </a:lnTo>
                  <a:lnTo>
                    <a:pt x="88" y="2359"/>
                  </a:lnTo>
                  <a:lnTo>
                    <a:pt x="75" y="2343"/>
                  </a:lnTo>
                  <a:lnTo>
                    <a:pt x="69" y="2338"/>
                  </a:lnTo>
                  <a:lnTo>
                    <a:pt x="66" y="2332"/>
                  </a:lnTo>
                  <a:lnTo>
                    <a:pt x="65" y="2329"/>
                  </a:lnTo>
                  <a:lnTo>
                    <a:pt x="65" y="2327"/>
                  </a:lnTo>
                  <a:close/>
                  <a:moveTo>
                    <a:pt x="309" y="2521"/>
                  </a:moveTo>
                  <a:lnTo>
                    <a:pt x="310" y="2520"/>
                  </a:lnTo>
                  <a:lnTo>
                    <a:pt x="313" y="2521"/>
                  </a:lnTo>
                  <a:lnTo>
                    <a:pt x="319" y="2525"/>
                  </a:lnTo>
                  <a:lnTo>
                    <a:pt x="325" y="2529"/>
                  </a:lnTo>
                  <a:lnTo>
                    <a:pt x="341" y="2541"/>
                  </a:lnTo>
                  <a:lnTo>
                    <a:pt x="362" y="2557"/>
                  </a:lnTo>
                  <a:lnTo>
                    <a:pt x="387" y="2578"/>
                  </a:lnTo>
                  <a:lnTo>
                    <a:pt x="416" y="2603"/>
                  </a:lnTo>
                  <a:lnTo>
                    <a:pt x="446" y="2631"/>
                  </a:lnTo>
                  <a:lnTo>
                    <a:pt x="479" y="2662"/>
                  </a:lnTo>
                  <a:lnTo>
                    <a:pt x="513" y="2692"/>
                  </a:lnTo>
                  <a:lnTo>
                    <a:pt x="543" y="2721"/>
                  </a:lnTo>
                  <a:lnTo>
                    <a:pt x="570" y="2748"/>
                  </a:lnTo>
                  <a:lnTo>
                    <a:pt x="594" y="2772"/>
                  </a:lnTo>
                  <a:lnTo>
                    <a:pt x="612" y="2791"/>
                  </a:lnTo>
                  <a:lnTo>
                    <a:pt x="626" y="2807"/>
                  </a:lnTo>
                  <a:lnTo>
                    <a:pt x="632" y="2814"/>
                  </a:lnTo>
                  <a:lnTo>
                    <a:pt x="635" y="2818"/>
                  </a:lnTo>
                  <a:lnTo>
                    <a:pt x="637" y="2821"/>
                  </a:lnTo>
                  <a:lnTo>
                    <a:pt x="637" y="2823"/>
                  </a:lnTo>
                  <a:lnTo>
                    <a:pt x="635" y="2825"/>
                  </a:lnTo>
                  <a:lnTo>
                    <a:pt x="632" y="2823"/>
                  </a:lnTo>
                  <a:lnTo>
                    <a:pt x="627" y="2820"/>
                  </a:lnTo>
                  <a:lnTo>
                    <a:pt x="621" y="2816"/>
                  </a:lnTo>
                  <a:lnTo>
                    <a:pt x="605" y="2804"/>
                  </a:lnTo>
                  <a:lnTo>
                    <a:pt x="584" y="2788"/>
                  </a:lnTo>
                  <a:lnTo>
                    <a:pt x="558" y="2767"/>
                  </a:lnTo>
                  <a:lnTo>
                    <a:pt x="530" y="2743"/>
                  </a:lnTo>
                  <a:lnTo>
                    <a:pt x="499" y="2714"/>
                  </a:lnTo>
                  <a:lnTo>
                    <a:pt x="465" y="2684"/>
                  </a:lnTo>
                  <a:lnTo>
                    <a:pt x="433" y="2654"/>
                  </a:lnTo>
                  <a:lnTo>
                    <a:pt x="403" y="2625"/>
                  </a:lnTo>
                  <a:lnTo>
                    <a:pt x="375" y="2598"/>
                  </a:lnTo>
                  <a:lnTo>
                    <a:pt x="352" y="2574"/>
                  </a:lnTo>
                  <a:lnTo>
                    <a:pt x="333" y="2554"/>
                  </a:lnTo>
                  <a:lnTo>
                    <a:pt x="319" y="2537"/>
                  </a:lnTo>
                  <a:lnTo>
                    <a:pt x="314" y="2531"/>
                  </a:lnTo>
                  <a:lnTo>
                    <a:pt x="311" y="2527"/>
                  </a:lnTo>
                  <a:lnTo>
                    <a:pt x="309" y="2522"/>
                  </a:lnTo>
                  <a:lnTo>
                    <a:pt x="309" y="2521"/>
                  </a:lnTo>
                  <a:close/>
                  <a:moveTo>
                    <a:pt x="145" y="2326"/>
                  </a:moveTo>
                  <a:lnTo>
                    <a:pt x="146" y="2326"/>
                  </a:lnTo>
                  <a:lnTo>
                    <a:pt x="149" y="2327"/>
                  </a:lnTo>
                  <a:lnTo>
                    <a:pt x="153" y="2329"/>
                  </a:lnTo>
                  <a:lnTo>
                    <a:pt x="160" y="2334"/>
                  </a:lnTo>
                  <a:lnTo>
                    <a:pt x="175" y="2344"/>
                  </a:lnTo>
                  <a:lnTo>
                    <a:pt x="195" y="2360"/>
                  </a:lnTo>
                  <a:lnTo>
                    <a:pt x="219" y="2381"/>
                  </a:lnTo>
                  <a:lnTo>
                    <a:pt x="246" y="2406"/>
                  </a:lnTo>
                  <a:lnTo>
                    <a:pt x="276" y="2432"/>
                  </a:lnTo>
                  <a:lnTo>
                    <a:pt x="308" y="2462"/>
                  </a:lnTo>
                  <a:lnTo>
                    <a:pt x="368" y="2519"/>
                  </a:lnTo>
                  <a:lnTo>
                    <a:pt x="417" y="2569"/>
                  </a:lnTo>
                  <a:lnTo>
                    <a:pt x="434" y="2588"/>
                  </a:lnTo>
                  <a:lnTo>
                    <a:pt x="448" y="2603"/>
                  </a:lnTo>
                  <a:lnTo>
                    <a:pt x="452" y="2610"/>
                  </a:lnTo>
                  <a:lnTo>
                    <a:pt x="456" y="2614"/>
                  </a:lnTo>
                  <a:lnTo>
                    <a:pt x="457" y="2617"/>
                  </a:lnTo>
                  <a:lnTo>
                    <a:pt x="457" y="2620"/>
                  </a:lnTo>
                  <a:lnTo>
                    <a:pt x="456" y="2621"/>
                  </a:lnTo>
                  <a:lnTo>
                    <a:pt x="452" y="2620"/>
                  </a:lnTo>
                  <a:lnTo>
                    <a:pt x="448" y="2616"/>
                  </a:lnTo>
                  <a:lnTo>
                    <a:pt x="442" y="2613"/>
                  </a:lnTo>
                  <a:lnTo>
                    <a:pt x="426" y="2601"/>
                  </a:lnTo>
                  <a:lnTo>
                    <a:pt x="406" y="2585"/>
                  </a:lnTo>
                  <a:lnTo>
                    <a:pt x="382" y="2566"/>
                  </a:lnTo>
                  <a:lnTo>
                    <a:pt x="354" y="2542"/>
                  </a:lnTo>
                  <a:lnTo>
                    <a:pt x="325" y="2515"/>
                  </a:lnTo>
                  <a:lnTo>
                    <a:pt x="294" y="2486"/>
                  </a:lnTo>
                  <a:lnTo>
                    <a:pt x="261" y="2455"/>
                  </a:lnTo>
                  <a:lnTo>
                    <a:pt x="233" y="2427"/>
                  </a:lnTo>
                  <a:lnTo>
                    <a:pt x="207" y="2400"/>
                  </a:lnTo>
                  <a:lnTo>
                    <a:pt x="185" y="2378"/>
                  </a:lnTo>
                  <a:lnTo>
                    <a:pt x="167" y="2357"/>
                  </a:lnTo>
                  <a:lnTo>
                    <a:pt x="153" y="2342"/>
                  </a:lnTo>
                  <a:lnTo>
                    <a:pt x="149" y="2336"/>
                  </a:lnTo>
                  <a:lnTo>
                    <a:pt x="146" y="2331"/>
                  </a:lnTo>
                  <a:lnTo>
                    <a:pt x="145" y="2328"/>
                  </a:lnTo>
                  <a:lnTo>
                    <a:pt x="145" y="2326"/>
                  </a:lnTo>
                  <a:close/>
                  <a:moveTo>
                    <a:pt x="241" y="2332"/>
                  </a:moveTo>
                  <a:lnTo>
                    <a:pt x="243" y="2331"/>
                  </a:lnTo>
                  <a:lnTo>
                    <a:pt x="246" y="2332"/>
                  </a:lnTo>
                  <a:lnTo>
                    <a:pt x="251" y="2335"/>
                  </a:lnTo>
                  <a:lnTo>
                    <a:pt x="256" y="2339"/>
                  </a:lnTo>
                  <a:lnTo>
                    <a:pt x="271" y="2350"/>
                  </a:lnTo>
                  <a:lnTo>
                    <a:pt x="292" y="2365"/>
                  </a:lnTo>
                  <a:lnTo>
                    <a:pt x="314" y="2385"/>
                  </a:lnTo>
                  <a:lnTo>
                    <a:pt x="341" y="2408"/>
                  </a:lnTo>
                  <a:lnTo>
                    <a:pt x="369" y="2434"/>
                  </a:lnTo>
                  <a:lnTo>
                    <a:pt x="401" y="2462"/>
                  </a:lnTo>
                  <a:lnTo>
                    <a:pt x="431" y="2491"/>
                  </a:lnTo>
                  <a:lnTo>
                    <a:pt x="459" y="2518"/>
                  </a:lnTo>
                  <a:lnTo>
                    <a:pt x="484" y="2544"/>
                  </a:lnTo>
                  <a:lnTo>
                    <a:pt x="505" y="2567"/>
                  </a:lnTo>
                  <a:lnTo>
                    <a:pt x="524" y="2585"/>
                  </a:lnTo>
                  <a:lnTo>
                    <a:pt x="536" y="2600"/>
                  </a:lnTo>
                  <a:lnTo>
                    <a:pt x="540" y="2607"/>
                  </a:lnTo>
                  <a:lnTo>
                    <a:pt x="543" y="2611"/>
                  </a:lnTo>
                  <a:lnTo>
                    <a:pt x="545" y="2614"/>
                  </a:lnTo>
                  <a:lnTo>
                    <a:pt x="545" y="2616"/>
                  </a:lnTo>
                  <a:lnTo>
                    <a:pt x="543" y="2617"/>
                  </a:lnTo>
                  <a:lnTo>
                    <a:pt x="540" y="2616"/>
                  </a:lnTo>
                  <a:lnTo>
                    <a:pt x="536" y="2614"/>
                  </a:lnTo>
                  <a:lnTo>
                    <a:pt x="530" y="2610"/>
                  </a:lnTo>
                  <a:lnTo>
                    <a:pt x="515" y="2599"/>
                  </a:lnTo>
                  <a:lnTo>
                    <a:pt x="494" y="2584"/>
                  </a:lnTo>
                  <a:lnTo>
                    <a:pt x="472" y="2564"/>
                  </a:lnTo>
                  <a:lnTo>
                    <a:pt x="445" y="2542"/>
                  </a:lnTo>
                  <a:lnTo>
                    <a:pt x="416" y="2516"/>
                  </a:lnTo>
                  <a:lnTo>
                    <a:pt x="385" y="2487"/>
                  </a:lnTo>
                  <a:lnTo>
                    <a:pt x="355" y="2459"/>
                  </a:lnTo>
                  <a:lnTo>
                    <a:pt x="327" y="2431"/>
                  </a:lnTo>
                  <a:lnTo>
                    <a:pt x="301" y="2406"/>
                  </a:lnTo>
                  <a:lnTo>
                    <a:pt x="281" y="2383"/>
                  </a:lnTo>
                  <a:lnTo>
                    <a:pt x="262" y="2364"/>
                  </a:lnTo>
                  <a:lnTo>
                    <a:pt x="251" y="2349"/>
                  </a:lnTo>
                  <a:lnTo>
                    <a:pt x="246" y="2342"/>
                  </a:lnTo>
                  <a:lnTo>
                    <a:pt x="243" y="2338"/>
                  </a:lnTo>
                  <a:lnTo>
                    <a:pt x="241" y="2335"/>
                  </a:lnTo>
                  <a:lnTo>
                    <a:pt x="241" y="2332"/>
                  </a:lnTo>
                  <a:close/>
                  <a:moveTo>
                    <a:pt x="108" y="2159"/>
                  </a:moveTo>
                  <a:lnTo>
                    <a:pt x="109" y="2159"/>
                  </a:lnTo>
                  <a:lnTo>
                    <a:pt x="112" y="2159"/>
                  </a:lnTo>
                  <a:lnTo>
                    <a:pt x="117" y="2161"/>
                  </a:lnTo>
                  <a:lnTo>
                    <a:pt x="122" y="2165"/>
                  </a:lnTo>
                  <a:lnTo>
                    <a:pt x="137" y="2175"/>
                  </a:lnTo>
                  <a:lnTo>
                    <a:pt x="156" y="2190"/>
                  </a:lnTo>
                  <a:lnTo>
                    <a:pt x="203" y="2231"/>
                  </a:lnTo>
                  <a:lnTo>
                    <a:pt x="260" y="2284"/>
                  </a:lnTo>
                  <a:lnTo>
                    <a:pt x="289" y="2312"/>
                  </a:lnTo>
                  <a:lnTo>
                    <a:pt x="315" y="2339"/>
                  </a:lnTo>
                  <a:lnTo>
                    <a:pt x="340" y="2363"/>
                  </a:lnTo>
                  <a:lnTo>
                    <a:pt x="361" y="2384"/>
                  </a:lnTo>
                  <a:lnTo>
                    <a:pt x="377" y="2403"/>
                  </a:lnTo>
                  <a:lnTo>
                    <a:pt x="389" y="2418"/>
                  </a:lnTo>
                  <a:lnTo>
                    <a:pt x="393" y="2423"/>
                  </a:lnTo>
                  <a:lnTo>
                    <a:pt x="396" y="2428"/>
                  </a:lnTo>
                  <a:lnTo>
                    <a:pt x="397" y="2432"/>
                  </a:lnTo>
                  <a:lnTo>
                    <a:pt x="397" y="2433"/>
                  </a:lnTo>
                  <a:lnTo>
                    <a:pt x="395" y="2434"/>
                  </a:lnTo>
                  <a:lnTo>
                    <a:pt x="393" y="2433"/>
                  </a:lnTo>
                  <a:lnTo>
                    <a:pt x="389" y="2431"/>
                  </a:lnTo>
                  <a:lnTo>
                    <a:pt x="383" y="2427"/>
                  </a:lnTo>
                  <a:lnTo>
                    <a:pt x="368" y="2417"/>
                  </a:lnTo>
                  <a:lnTo>
                    <a:pt x="350" y="2403"/>
                  </a:lnTo>
                  <a:lnTo>
                    <a:pt x="327" y="2383"/>
                  </a:lnTo>
                  <a:lnTo>
                    <a:pt x="301" y="2362"/>
                  </a:lnTo>
                  <a:lnTo>
                    <a:pt x="274" y="2337"/>
                  </a:lnTo>
                  <a:lnTo>
                    <a:pt x="244" y="2309"/>
                  </a:lnTo>
                  <a:lnTo>
                    <a:pt x="215" y="2281"/>
                  </a:lnTo>
                  <a:lnTo>
                    <a:pt x="189" y="2255"/>
                  </a:lnTo>
                  <a:lnTo>
                    <a:pt x="165" y="2230"/>
                  </a:lnTo>
                  <a:lnTo>
                    <a:pt x="145" y="2207"/>
                  </a:lnTo>
                  <a:lnTo>
                    <a:pt x="129" y="2189"/>
                  </a:lnTo>
                  <a:lnTo>
                    <a:pt x="116" y="2174"/>
                  </a:lnTo>
                  <a:lnTo>
                    <a:pt x="112" y="2168"/>
                  </a:lnTo>
                  <a:lnTo>
                    <a:pt x="109" y="2164"/>
                  </a:lnTo>
                  <a:lnTo>
                    <a:pt x="108" y="2161"/>
                  </a:lnTo>
                  <a:lnTo>
                    <a:pt x="108" y="2159"/>
                  </a:lnTo>
                  <a:close/>
                  <a:moveTo>
                    <a:pt x="355" y="2345"/>
                  </a:moveTo>
                  <a:lnTo>
                    <a:pt x="357" y="2345"/>
                  </a:lnTo>
                  <a:lnTo>
                    <a:pt x="361" y="2346"/>
                  </a:lnTo>
                  <a:lnTo>
                    <a:pt x="365" y="2348"/>
                  </a:lnTo>
                  <a:lnTo>
                    <a:pt x="370" y="2352"/>
                  </a:lnTo>
                  <a:lnTo>
                    <a:pt x="385" y="2362"/>
                  </a:lnTo>
                  <a:lnTo>
                    <a:pt x="404" y="2377"/>
                  </a:lnTo>
                  <a:lnTo>
                    <a:pt x="426" y="2395"/>
                  </a:lnTo>
                  <a:lnTo>
                    <a:pt x="452" y="2418"/>
                  </a:lnTo>
                  <a:lnTo>
                    <a:pt x="480" y="2443"/>
                  </a:lnTo>
                  <a:lnTo>
                    <a:pt x="511" y="2471"/>
                  </a:lnTo>
                  <a:lnTo>
                    <a:pt x="540" y="2498"/>
                  </a:lnTo>
                  <a:lnTo>
                    <a:pt x="568" y="2525"/>
                  </a:lnTo>
                  <a:lnTo>
                    <a:pt x="592" y="2549"/>
                  </a:lnTo>
                  <a:lnTo>
                    <a:pt x="612" y="2571"/>
                  </a:lnTo>
                  <a:lnTo>
                    <a:pt x="629" y="2589"/>
                  </a:lnTo>
                  <a:lnTo>
                    <a:pt x="641" y="2603"/>
                  </a:lnTo>
                  <a:lnTo>
                    <a:pt x="646" y="2610"/>
                  </a:lnTo>
                  <a:lnTo>
                    <a:pt x="649" y="2614"/>
                  </a:lnTo>
                  <a:lnTo>
                    <a:pt x="650" y="2617"/>
                  </a:lnTo>
                  <a:lnTo>
                    <a:pt x="650" y="2620"/>
                  </a:lnTo>
                  <a:lnTo>
                    <a:pt x="649" y="2621"/>
                  </a:lnTo>
                  <a:lnTo>
                    <a:pt x="646" y="2620"/>
                  </a:lnTo>
                  <a:lnTo>
                    <a:pt x="641" y="2617"/>
                  </a:lnTo>
                  <a:lnTo>
                    <a:pt x="636" y="2614"/>
                  </a:lnTo>
                  <a:lnTo>
                    <a:pt x="621" y="2603"/>
                  </a:lnTo>
                  <a:lnTo>
                    <a:pt x="601" y="2589"/>
                  </a:lnTo>
                  <a:lnTo>
                    <a:pt x="579" y="2571"/>
                  </a:lnTo>
                  <a:lnTo>
                    <a:pt x="553" y="2548"/>
                  </a:lnTo>
                  <a:lnTo>
                    <a:pt x="525" y="2523"/>
                  </a:lnTo>
                  <a:lnTo>
                    <a:pt x="494" y="2496"/>
                  </a:lnTo>
                  <a:lnTo>
                    <a:pt x="465" y="2468"/>
                  </a:lnTo>
                  <a:lnTo>
                    <a:pt x="437" y="2441"/>
                  </a:lnTo>
                  <a:lnTo>
                    <a:pt x="414" y="2417"/>
                  </a:lnTo>
                  <a:lnTo>
                    <a:pt x="393" y="2395"/>
                  </a:lnTo>
                  <a:lnTo>
                    <a:pt x="376" y="2377"/>
                  </a:lnTo>
                  <a:lnTo>
                    <a:pt x="364" y="2362"/>
                  </a:lnTo>
                  <a:lnTo>
                    <a:pt x="360" y="2356"/>
                  </a:lnTo>
                  <a:lnTo>
                    <a:pt x="357" y="2351"/>
                  </a:lnTo>
                  <a:lnTo>
                    <a:pt x="355" y="2348"/>
                  </a:lnTo>
                  <a:lnTo>
                    <a:pt x="355" y="2345"/>
                  </a:lnTo>
                  <a:close/>
                  <a:moveTo>
                    <a:pt x="235" y="2181"/>
                  </a:moveTo>
                  <a:lnTo>
                    <a:pt x="238" y="2180"/>
                  </a:lnTo>
                  <a:lnTo>
                    <a:pt x="241" y="2181"/>
                  </a:lnTo>
                  <a:lnTo>
                    <a:pt x="244" y="2184"/>
                  </a:lnTo>
                  <a:lnTo>
                    <a:pt x="251" y="2187"/>
                  </a:lnTo>
                  <a:lnTo>
                    <a:pt x="265" y="2196"/>
                  </a:lnTo>
                  <a:lnTo>
                    <a:pt x="283" y="2210"/>
                  </a:lnTo>
                  <a:lnTo>
                    <a:pt x="304" y="2229"/>
                  </a:lnTo>
                  <a:lnTo>
                    <a:pt x="329" y="2250"/>
                  </a:lnTo>
                  <a:lnTo>
                    <a:pt x="356" y="2274"/>
                  </a:lnTo>
                  <a:lnTo>
                    <a:pt x="384" y="2301"/>
                  </a:lnTo>
                  <a:lnTo>
                    <a:pt x="412" y="2328"/>
                  </a:lnTo>
                  <a:lnTo>
                    <a:pt x="438" y="2354"/>
                  </a:lnTo>
                  <a:lnTo>
                    <a:pt x="462" y="2378"/>
                  </a:lnTo>
                  <a:lnTo>
                    <a:pt x="482" y="2398"/>
                  </a:lnTo>
                  <a:lnTo>
                    <a:pt x="498" y="2417"/>
                  </a:lnTo>
                  <a:lnTo>
                    <a:pt x="510" y="2431"/>
                  </a:lnTo>
                  <a:lnTo>
                    <a:pt x="514" y="2437"/>
                  </a:lnTo>
                  <a:lnTo>
                    <a:pt x="516" y="2441"/>
                  </a:lnTo>
                  <a:lnTo>
                    <a:pt x="517" y="2445"/>
                  </a:lnTo>
                  <a:lnTo>
                    <a:pt x="517" y="2447"/>
                  </a:lnTo>
                  <a:lnTo>
                    <a:pt x="516" y="2447"/>
                  </a:lnTo>
                  <a:lnTo>
                    <a:pt x="513" y="2446"/>
                  </a:lnTo>
                  <a:lnTo>
                    <a:pt x="509" y="2445"/>
                  </a:lnTo>
                  <a:lnTo>
                    <a:pt x="503" y="2441"/>
                  </a:lnTo>
                  <a:lnTo>
                    <a:pt x="489" y="2431"/>
                  </a:lnTo>
                  <a:lnTo>
                    <a:pt x="471" y="2417"/>
                  </a:lnTo>
                  <a:lnTo>
                    <a:pt x="448" y="2398"/>
                  </a:lnTo>
                  <a:lnTo>
                    <a:pt x="424" y="2378"/>
                  </a:lnTo>
                  <a:lnTo>
                    <a:pt x="397" y="2353"/>
                  </a:lnTo>
                  <a:lnTo>
                    <a:pt x="368" y="2327"/>
                  </a:lnTo>
                  <a:lnTo>
                    <a:pt x="340" y="2300"/>
                  </a:lnTo>
                  <a:lnTo>
                    <a:pt x="314" y="2274"/>
                  </a:lnTo>
                  <a:lnTo>
                    <a:pt x="292" y="2250"/>
                  </a:lnTo>
                  <a:lnTo>
                    <a:pt x="271" y="2229"/>
                  </a:lnTo>
                  <a:lnTo>
                    <a:pt x="256" y="2210"/>
                  </a:lnTo>
                  <a:lnTo>
                    <a:pt x="244" y="2196"/>
                  </a:lnTo>
                  <a:lnTo>
                    <a:pt x="240" y="2191"/>
                  </a:lnTo>
                  <a:lnTo>
                    <a:pt x="238" y="2187"/>
                  </a:lnTo>
                  <a:lnTo>
                    <a:pt x="235" y="2184"/>
                  </a:lnTo>
                  <a:lnTo>
                    <a:pt x="235" y="2181"/>
                  </a:lnTo>
                  <a:close/>
                  <a:moveTo>
                    <a:pt x="132" y="2027"/>
                  </a:moveTo>
                  <a:lnTo>
                    <a:pt x="134" y="2026"/>
                  </a:lnTo>
                  <a:lnTo>
                    <a:pt x="136" y="2027"/>
                  </a:lnTo>
                  <a:lnTo>
                    <a:pt x="140" y="2029"/>
                  </a:lnTo>
                  <a:lnTo>
                    <a:pt x="146" y="2032"/>
                  </a:lnTo>
                  <a:lnTo>
                    <a:pt x="159" y="2042"/>
                  </a:lnTo>
                  <a:lnTo>
                    <a:pt x="177" y="2055"/>
                  </a:lnTo>
                  <a:lnTo>
                    <a:pt x="198" y="2073"/>
                  </a:lnTo>
                  <a:lnTo>
                    <a:pt x="221" y="2094"/>
                  </a:lnTo>
                  <a:lnTo>
                    <a:pt x="247" y="2117"/>
                  </a:lnTo>
                  <a:lnTo>
                    <a:pt x="274" y="2142"/>
                  </a:lnTo>
                  <a:lnTo>
                    <a:pt x="301" y="2168"/>
                  </a:lnTo>
                  <a:lnTo>
                    <a:pt x="326" y="2193"/>
                  </a:lnTo>
                  <a:lnTo>
                    <a:pt x="348" y="2216"/>
                  </a:lnTo>
                  <a:lnTo>
                    <a:pt x="367" y="2236"/>
                  </a:lnTo>
                  <a:lnTo>
                    <a:pt x="382" y="2254"/>
                  </a:lnTo>
                  <a:lnTo>
                    <a:pt x="393" y="2268"/>
                  </a:lnTo>
                  <a:lnTo>
                    <a:pt x="396" y="2273"/>
                  </a:lnTo>
                  <a:lnTo>
                    <a:pt x="399" y="2278"/>
                  </a:lnTo>
                  <a:lnTo>
                    <a:pt x="401" y="2282"/>
                  </a:lnTo>
                  <a:lnTo>
                    <a:pt x="401" y="2283"/>
                  </a:lnTo>
                  <a:lnTo>
                    <a:pt x="398" y="2284"/>
                  </a:lnTo>
                  <a:lnTo>
                    <a:pt x="396" y="2283"/>
                  </a:lnTo>
                  <a:lnTo>
                    <a:pt x="392" y="2282"/>
                  </a:lnTo>
                  <a:lnTo>
                    <a:pt x="387" y="2278"/>
                  </a:lnTo>
                  <a:lnTo>
                    <a:pt x="373" y="2269"/>
                  </a:lnTo>
                  <a:lnTo>
                    <a:pt x="355" y="2255"/>
                  </a:lnTo>
                  <a:lnTo>
                    <a:pt x="335" y="2237"/>
                  </a:lnTo>
                  <a:lnTo>
                    <a:pt x="311" y="2217"/>
                  </a:lnTo>
                  <a:lnTo>
                    <a:pt x="285" y="2194"/>
                  </a:lnTo>
                  <a:lnTo>
                    <a:pt x="258" y="2168"/>
                  </a:lnTo>
                  <a:lnTo>
                    <a:pt x="231" y="2142"/>
                  </a:lnTo>
                  <a:lnTo>
                    <a:pt x="206" y="2118"/>
                  </a:lnTo>
                  <a:lnTo>
                    <a:pt x="185" y="2095"/>
                  </a:lnTo>
                  <a:lnTo>
                    <a:pt x="165" y="2073"/>
                  </a:lnTo>
                  <a:lnTo>
                    <a:pt x="150" y="2056"/>
                  </a:lnTo>
                  <a:lnTo>
                    <a:pt x="139" y="2042"/>
                  </a:lnTo>
                  <a:lnTo>
                    <a:pt x="136" y="2037"/>
                  </a:lnTo>
                  <a:lnTo>
                    <a:pt x="133" y="2032"/>
                  </a:lnTo>
                  <a:lnTo>
                    <a:pt x="132" y="2029"/>
                  </a:lnTo>
                  <a:lnTo>
                    <a:pt x="132" y="2027"/>
                  </a:lnTo>
                  <a:close/>
                  <a:moveTo>
                    <a:pt x="42" y="1882"/>
                  </a:moveTo>
                  <a:lnTo>
                    <a:pt x="43" y="1881"/>
                  </a:lnTo>
                  <a:lnTo>
                    <a:pt x="46" y="1882"/>
                  </a:lnTo>
                  <a:lnTo>
                    <a:pt x="51" y="1883"/>
                  </a:lnTo>
                  <a:lnTo>
                    <a:pt x="55" y="1887"/>
                  </a:lnTo>
                  <a:lnTo>
                    <a:pt x="68" y="1896"/>
                  </a:lnTo>
                  <a:lnTo>
                    <a:pt x="85" y="1909"/>
                  </a:lnTo>
                  <a:lnTo>
                    <a:pt x="105" y="1926"/>
                  </a:lnTo>
                  <a:lnTo>
                    <a:pt x="127" y="1946"/>
                  </a:lnTo>
                  <a:lnTo>
                    <a:pt x="152" y="1969"/>
                  </a:lnTo>
                  <a:lnTo>
                    <a:pt x="178" y="1994"/>
                  </a:lnTo>
                  <a:lnTo>
                    <a:pt x="204" y="2018"/>
                  </a:lnTo>
                  <a:lnTo>
                    <a:pt x="228" y="2042"/>
                  </a:lnTo>
                  <a:lnTo>
                    <a:pt x="249" y="2065"/>
                  </a:lnTo>
                  <a:lnTo>
                    <a:pt x="267" y="2084"/>
                  </a:lnTo>
                  <a:lnTo>
                    <a:pt x="282" y="2101"/>
                  </a:lnTo>
                  <a:lnTo>
                    <a:pt x="292" y="2116"/>
                  </a:lnTo>
                  <a:lnTo>
                    <a:pt x="296" y="2121"/>
                  </a:lnTo>
                  <a:lnTo>
                    <a:pt x="298" y="2125"/>
                  </a:lnTo>
                  <a:lnTo>
                    <a:pt x="299" y="2128"/>
                  </a:lnTo>
                  <a:lnTo>
                    <a:pt x="299" y="2131"/>
                  </a:lnTo>
                  <a:lnTo>
                    <a:pt x="298" y="2131"/>
                  </a:lnTo>
                  <a:lnTo>
                    <a:pt x="295" y="2131"/>
                  </a:lnTo>
                  <a:lnTo>
                    <a:pt x="290" y="2128"/>
                  </a:lnTo>
                  <a:lnTo>
                    <a:pt x="286" y="2125"/>
                  </a:lnTo>
                  <a:lnTo>
                    <a:pt x="272" y="2117"/>
                  </a:lnTo>
                  <a:lnTo>
                    <a:pt x="256" y="2104"/>
                  </a:lnTo>
                  <a:lnTo>
                    <a:pt x="235" y="2086"/>
                  </a:lnTo>
                  <a:lnTo>
                    <a:pt x="213" y="2067"/>
                  </a:lnTo>
                  <a:lnTo>
                    <a:pt x="188" y="2044"/>
                  </a:lnTo>
                  <a:lnTo>
                    <a:pt x="162" y="2019"/>
                  </a:lnTo>
                  <a:lnTo>
                    <a:pt x="137" y="1995"/>
                  </a:lnTo>
                  <a:lnTo>
                    <a:pt x="113" y="1970"/>
                  </a:lnTo>
                  <a:lnTo>
                    <a:pt x="92" y="1948"/>
                  </a:lnTo>
                  <a:lnTo>
                    <a:pt x="75" y="1928"/>
                  </a:lnTo>
                  <a:lnTo>
                    <a:pt x="59" y="1910"/>
                  </a:lnTo>
                  <a:lnTo>
                    <a:pt x="49" y="1898"/>
                  </a:lnTo>
                  <a:lnTo>
                    <a:pt x="45" y="1892"/>
                  </a:lnTo>
                  <a:lnTo>
                    <a:pt x="43" y="1888"/>
                  </a:lnTo>
                  <a:lnTo>
                    <a:pt x="42" y="1885"/>
                  </a:lnTo>
                  <a:lnTo>
                    <a:pt x="42" y="1882"/>
                  </a:lnTo>
                  <a:close/>
                  <a:moveTo>
                    <a:pt x="382" y="2209"/>
                  </a:moveTo>
                  <a:lnTo>
                    <a:pt x="383" y="2208"/>
                  </a:lnTo>
                  <a:lnTo>
                    <a:pt x="387" y="2209"/>
                  </a:lnTo>
                  <a:lnTo>
                    <a:pt x="391" y="2210"/>
                  </a:lnTo>
                  <a:lnTo>
                    <a:pt x="396" y="2214"/>
                  </a:lnTo>
                  <a:lnTo>
                    <a:pt x="410" y="2223"/>
                  </a:lnTo>
                  <a:lnTo>
                    <a:pt x="428" y="2237"/>
                  </a:lnTo>
                  <a:lnTo>
                    <a:pt x="449" y="2255"/>
                  </a:lnTo>
                  <a:lnTo>
                    <a:pt x="473" y="2275"/>
                  </a:lnTo>
                  <a:lnTo>
                    <a:pt x="499" y="2298"/>
                  </a:lnTo>
                  <a:lnTo>
                    <a:pt x="527" y="2324"/>
                  </a:lnTo>
                  <a:lnTo>
                    <a:pt x="554" y="2350"/>
                  </a:lnTo>
                  <a:lnTo>
                    <a:pt x="580" y="2375"/>
                  </a:lnTo>
                  <a:lnTo>
                    <a:pt x="602" y="2397"/>
                  </a:lnTo>
                  <a:lnTo>
                    <a:pt x="621" y="2418"/>
                  </a:lnTo>
                  <a:lnTo>
                    <a:pt x="637" y="2436"/>
                  </a:lnTo>
                  <a:lnTo>
                    <a:pt x="648" y="2450"/>
                  </a:lnTo>
                  <a:lnTo>
                    <a:pt x="652" y="2455"/>
                  </a:lnTo>
                  <a:lnTo>
                    <a:pt x="654" y="2460"/>
                  </a:lnTo>
                  <a:lnTo>
                    <a:pt x="655" y="2463"/>
                  </a:lnTo>
                  <a:lnTo>
                    <a:pt x="655" y="2465"/>
                  </a:lnTo>
                  <a:lnTo>
                    <a:pt x="654" y="2465"/>
                  </a:lnTo>
                  <a:lnTo>
                    <a:pt x="651" y="2465"/>
                  </a:lnTo>
                  <a:lnTo>
                    <a:pt x="647" y="2463"/>
                  </a:lnTo>
                  <a:lnTo>
                    <a:pt x="641" y="2460"/>
                  </a:lnTo>
                  <a:lnTo>
                    <a:pt x="627" y="2451"/>
                  </a:lnTo>
                  <a:lnTo>
                    <a:pt x="609" y="2437"/>
                  </a:lnTo>
                  <a:lnTo>
                    <a:pt x="587" y="2420"/>
                  </a:lnTo>
                  <a:lnTo>
                    <a:pt x="564" y="2399"/>
                  </a:lnTo>
                  <a:lnTo>
                    <a:pt x="538" y="2377"/>
                  </a:lnTo>
                  <a:lnTo>
                    <a:pt x="511" y="2351"/>
                  </a:lnTo>
                  <a:lnTo>
                    <a:pt x="483" y="2325"/>
                  </a:lnTo>
                  <a:lnTo>
                    <a:pt x="458" y="2300"/>
                  </a:lnTo>
                  <a:lnTo>
                    <a:pt x="435" y="2277"/>
                  </a:lnTo>
                  <a:lnTo>
                    <a:pt x="416" y="2257"/>
                  </a:lnTo>
                  <a:lnTo>
                    <a:pt x="401" y="2239"/>
                  </a:lnTo>
                  <a:lnTo>
                    <a:pt x="390" y="2225"/>
                  </a:lnTo>
                  <a:lnTo>
                    <a:pt x="385" y="2219"/>
                  </a:lnTo>
                  <a:lnTo>
                    <a:pt x="383" y="2215"/>
                  </a:lnTo>
                  <a:lnTo>
                    <a:pt x="382" y="2212"/>
                  </a:lnTo>
                  <a:lnTo>
                    <a:pt x="382" y="2209"/>
                  </a:lnTo>
                  <a:close/>
                  <a:moveTo>
                    <a:pt x="553" y="2311"/>
                  </a:moveTo>
                  <a:lnTo>
                    <a:pt x="552" y="2311"/>
                  </a:lnTo>
                  <a:lnTo>
                    <a:pt x="548" y="2311"/>
                  </a:lnTo>
                  <a:lnTo>
                    <a:pt x="544" y="2309"/>
                  </a:lnTo>
                  <a:lnTo>
                    <a:pt x="540" y="2307"/>
                  </a:lnTo>
                  <a:lnTo>
                    <a:pt x="526" y="2297"/>
                  </a:lnTo>
                  <a:lnTo>
                    <a:pt x="509" y="2284"/>
                  </a:lnTo>
                  <a:lnTo>
                    <a:pt x="488" y="2268"/>
                  </a:lnTo>
                  <a:lnTo>
                    <a:pt x="465" y="2248"/>
                  </a:lnTo>
                  <a:lnTo>
                    <a:pt x="441" y="2226"/>
                  </a:lnTo>
                  <a:lnTo>
                    <a:pt x="414" y="2201"/>
                  </a:lnTo>
                  <a:lnTo>
                    <a:pt x="388" y="2176"/>
                  </a:lnTo>
                  <a:lnTo>
                    <a:pt x="364" y="2151"/>
                  </a:lnTo>
                  <a:lnTo>
                    <a:pt x="342" y="2130"/>
                  </a:lnTo>
                  <a:lnTo>
                    <a:pt x="324" y="2109"/>
                  </a:lnTo>
                  <a:lnTo>
                    <a:pt x="309" y="2092"/>
                  </a:lnTo>
                  <a:lnTo>
                    <a:pt x="298" y="2079"/>
                  </a:lnTo>
                  <a:lnTo>
                    <a:pt x="295" y="2073"/>
                  </a:lnTo>
                  <a:lnTo>
                    <a:pt x="293" y="2068"/>
                  </a:lnTo>
                  <a:lnTo>
                    <a:pt x="292" y="2065"/>
                  </a:lnTo>
                  <a:lnTo>
                    <a:pt x="292" y="2063"/>
                  </a:lnTo>
                  <a:lnTo>
                    <a:pt x="294" y="2063"/>
                  </a:lnTo>
                  <a:lnTo>
                    <a:pt x="296" y="2063"/>
                  </a:lnTo>
                  <a:lnTo>
                    <a:pt x="300" y="2065"/>
                  </a:lnTo>
                  <a:lnTo>
                    <a:pt x="306" y="2067"/>
                  </a:lnTo>
                  <a:lnTo>
                    <a:pt x="319" y="2077"/>
                  </a:lnTo>
                  <a:lnTo>
                    <a:pt x="336" y="2090"/>
                  </a:lnTo>
                  <a:lnTo>
                    <a:pt x="356" y="2106"/>
                  </a:lnTo>
                  <a:lnTo>
                    <a:pt x="379" y="2126"/>
                  </a:lnTo>
                  <a:lnTo>
                    <a:pt x="404" y="2148"/>
                  </a:lnTo>
                  <a:lnTo>
                    <a:pt x="431" y="2173"/>
                  </a:lnTo>
                  <a:lnTo>
                    <a:pt x="457" y="2199"/>
                  </a:lnTo>
                  <a:lnTo>
                    <a:pt x="480" y="2222"/>
                  </a:lnTo>
                  <a:lnTo>
                    <a:pt x="502" y="2245"/>
                  </a:lnTo>
                  <a:lnTo>
                    <a:pt x="520" y="2264"/>
                  </a:lnTo>
                  <a:lnTo>
                    <a:pt x="536" y="2282"/>
                  </a:lnTo>
                  <a:lnTo>
                    <a:pt x="546" y="2296"/>
                  </a:lnTo>
                  <a:lnTo>
                    <a:pt x="550" y="2301"/>
                  </a:lnTo>
                  <a:lnTo>
                    <a:pt x="552" y="2305"/>
                  </a:lnTo>
                  <a:lnTo>
                    <a:pt x="553" y="2309"/>
                  </a:lnTo>
                  <a:lnTo>
                    <a:pt x="553" y="2311"/>
                  </a:lnTo>
                  <a:close/>
                  <a:moveTo>
                    <a:pt x="465" y="2165"/>
                  </a:moveTo>
                  <a:lnTo>
                    <a:pt x="463" y="2166"/>
                  </a:lnTo>
                  <a:lnTo>
                    <a:pt x="461" y="2165"/>
                  </a:lnTo>
                  <a:lnTo>
                    <a:pt x="457" y="2164"/>
                  </a:lnTo>
                  <a:lnTo>
                    <a:pt x="452" y="2161"/>
                  </a:lnTo>
                  <a:lnTo>
                    <a:pt x="439" y="2152"/>
                  </a:lnTo>
                  <a:lnTo>
                    <a:pt x="422" y="2140"/>
                  </a:lnTo>
                  <a:lnTo>
                    <a:pt x="403" y="2124"/>
                  </a:lnTo>
                  <a:lnTo>
                    <a:pt x="381" y="2105"/>
                  </a:lnTo>
                  <a:lnTo>
                    <a:pt x="357" y="2084"/>
                  </a:lnTo>
                  <a:lnTo>
                    <a:pt x="331" y="2060"/>
                  </a:lnTo>
                  <a:lnTo>
                    <a:pt x="307" y="2036"/>
                  </a:lnTo>
                  <a:lnTo>
                    <a:pt x="284" y="2013"/>
                  </a:lnTo>
                  <a:lnTo>
                    <a:pt x="263" y="1991"/>
                  </a:lnTo>
                  <a:lnTo>
                    <a:pt x="246" y="1971"/>
                  </a:lnTo>
                  <a:lnTo>
                    <a:pt x="232" y="1955"/>
                  </a:lnTo>
                  <a:lnTo>
                    <a:pt x="222" y="1942"/>
                  </a:lnTo>
                  <a:lnTo>
                    <a:pt x="218" y="1936"/>
                  </a:lnTo>
                  <a:lnTo>
                    <a:pt x="216" y="1932"/>
                  </a:lnTo>
                  <a:lnTo>
                    <a:pt x="215" y="1929"/>
                  </a:lnTo>
                  <a:lnTo>
                    <a:pt x="215" y="1927"/>
                  </a:lnTo>
                  <a:lnTo>
                    <a:pt x="217" y="1926"/>
                  </a:lnTo>
                  <a:lnTo>
                    <a:pt x="219" y="1926"/>
                  </a:lnTo>
                  <a:lnTo>
                    <a:pt x="224" y="1928"/>
                  </a:lnTo>
                  <a:lnTo>
                    <a:pt x="229" y="1931"/>
                  </a:lnTo>
                  <a:lnTo>
                    <a:pt x="242" y="1940"/>
                  </a:lnTo>
                  <a:lnTo>
                    <a:pt x="258" y="1951"/>
                  </a:lnTo>
                  <a:lnTo>
                    <a:pt x="278" y="1968"/>
                  </a:lnTo>
                  <a:lnTo>
                    <a:pt x="299" y="1987"/>
                  </a:lnTo>
                  <a:lnTo>
                    <a:pt x="323" y="2009"/>
                  </a:lnTo>
                  <a:lnTo>
                    <a:pt x="349" y="2032"/>
                  </a:lnTo>
                  <a:lnTo>
                    <a:pt x="374" y="2057"/>
                  </a:lnTo>
                  <a:lnTo>
                    <a:pt x="396" y="2080"/>
                  </a:lnTo>
                  <a:lnTo>
                    <a:pt x="417" y="2101"/>
                  </a:lnTo>
                  <a:lnTo>
                    <a:pt x="434" y="2121"/>
                  </a:lnTo>
                  <a:lnTo>
                    <a:pt x="448" y="2137"/>
                  </a:lnTo>
                  <a:lnTo>
                    <a:pt x="459" y="2151"/>
                  </a:lnTo>
                  <a:lnTo>
                    <a:pt x="462" y="2155"/>
                  </a:lnTo>
                  <a:lnTo>
                    <a:pt x="464" y="2160"/>
                  </a:lnTo>
                  <a:lnTo>
                    <a:pt x="465" y="2163"/>
                  </a:lnTo>
                  <a:lnTo>
                    <a:pt x="465" y="2165"/>
                  </a:lnTo>
                  <a:close/>
                  <a:moveTo>
                    <a:pt x="281" y="1901"/>
                  </a:moveTo>
                  <a:lnTo>
                    <a:pt x="306" y="1925"/>
                  </a:lnTo>
                  <a:lnTo>
                    <a:pt x="327" y="1947"/>
                  </a:lnTo>
                  <a:lnTo>
                    <a:pt x="347" y="1968"/>
                  </a:lnTo>
                  <a:lnTo>
                    <a:pt x="363" y="1986"/>
                  </a:lnTo>
                  <a:lnTo>
                    <a:pt x="377" y="2002"/>
                  </a:lnTo>
                  <a:lnTo>
                    <a:pt x="387" y="2015"/>
                  </a:lnTo>
                  <a:lnTo>
                    <a:pt x="390" y="2021"/>
                  </a:lnTo>
                  <a:lnTo>
                    <a:pt x="392" y="2025"/>
                  </a:lnTo>
                  <a:lnTo>
                    <a:pt x="392" y="2028"/>
                  </a:lnTo>
                  <a:lnTo>
                    <a:pt x="392" y="2029"/>
                  </a:lnTo>
                  <a:lnTo>
                    <a:pt x="391" y="2030"/>
                  </a:lnTo>
                  <a:lnTo>
                    <a:pt x="388" y="2030"/>
                  </a:lnTo>
                  <a:lnTo>
                    <a:pt x="384" y="2028"/>
                  </a:lnTo>
                  <a:lnTo>
                    <a:pt x="380" y="2026"/>
                  </a:lnTo>
                  <a:lnTo>
                    <a:pt x="367" y="2017"/>
                  </a:lnTo>
                  <a:lnTo>
                    <a:pt x="351" y="2005"/>
                  </a:lnTo>
                  <a:lnTo>
                    <a:pt x="333" y="1990"/>
                  </a:lnTo>
                  <a:lnTo>
                    <a:pt x="312" y="1972"/>
                  </a:lnTo>
                  <a:lnTo>
                    <a:pt x="288" y="1951"/>
                  </a:lnTo>
                  <a:lnTo>
                    <a:pt x="265" y="1929"/>
                  </a:lnTo>
                  <a:lnTo>
                    <a:pt x="241" y="1905"/>
                  </a:lnTo>
                  <a:lnTo>
                    <a:pt x="218" y="1882"/>
                  </a:lnTo>
                  <a:lnTo>
                    <a:pt x="199" y="1862"/>
                  </a:lnTo>
                  <a:lnTo>
                    <a:pt x="183" y="1842"/>
                  </a:lnTo>
                  <a:lnTo>
                    <a:pt x="170" y="1826"/>
                  </a:lnTo>
                  <a:lnTo>
                    <a:pt x="160" y="1813"/>
                  </a:lnTo>
                  <a:lnTo>
                    <a:pt x="157" y="1809"/>
                  </a:lnTo>
                  <a:lnTo>
                    <a:pt x="154" y="1805"/>
                  </a:lnTo>
                  <a:lnTo>
                    <a:pt x="153" y="1801"/>
                  </a:lnTo>
                  <a:lnTo>
                    <a:pt x="153" y="1799"/>
                  </a:lnTo>
                  <a:lnTo>
                    <a:pt x="156" y="1798"/>
                  </a:lnTo>
                  <a:lnTo>
                    <a:pt x="158" y="1799"/>
                  </a:lnTo>
                  <a:lnTo>
                    <a:pt x="161" y="1800"/>
                  </a:lnTo>
                  <a:lnTo>
                    <a:pt x="166" y="1804"/>
                  </a:lnTo>
                  <a:lnTo>
                    <a:pt x="178" y="1811"/>
                  </a:lnTo>
                  <a:lnTo>
                    <a:pt x="194" y="1824"/>
                  </a:lnTo>
                  <a:lnTo>
                    <a:pt x="213" y="1839"/>
                  </a:lnTo>
                  <a:lnTo>
                    <a:pt x="234" y="1858"/>
                  </a:lnTo>
                  <a:lnTo>
                    <a:pt x="257" y="1878"/>
                  </a:lnTo>
                  <a:lnTo>
                    <a:pt x="281" y="1901"/>
                  </a:lnTo>
                  <a:close/>
                  <a:moveTo>
                    <a:pt x="211" y="1806"/>
                  </a:moveTo>
                  <a:lnTo>
                    <a:pt x="188" y="1783"/>
                  </a:lnTo>
                  <a:lnTo>
                    <a:pt x="166" y="1762"/>
                  </a:lnTo>
                  <a:lnTo>
                    <a:pt x="148" y="1741"/>
                  </a:lnTo>
                  <a:lnTo>
                    <a:pt x="132" y="1724"/>
                  </a:lnTo>
                  <a:lnTo>
                    <a:pt x="120" y="1708"/>
                  </a:lnTo>
                  <a:lnTo>
                    <a:pt x="110" y="1695"/>
                  </a:lnTo>
                  <a:lnTo>
                    <a:pt x="107" y="1690"/>
                  </a:lnTo>
                  <a:lnTo>
                    <a:pt x="105" y="1686"/>
                  </a:lnTo>
                  <a:lnTo>
                    <a:pt x="105" y="1683"/>
                  </a:lnTo>
                  <a:lnTo>
                    <a:pt x="105" y="1681"/>
                  </a:lnTo>
                  <a:lnTo>
                    <a:pt x="106" y="1680"/>
                  </a:lnTo>
                  <a:lnTo>
                    <a:pt x="109" y="1681"/>
                  </a:lnTo>
                  <a:lnTo>
                    <a:pt x="112" y="1682"/>
                  </a:lnTo>
                  <a:lnTo>
                    <a:pt x="117" y="1684"/>
                  </a:lnTo>
                  <a:lnTo>
                    <a:pt x="129" y="1692"/>
                  </a:lnTo>
                  <a:lnTo>
                    <a:pt x="144" y="1704"/>
                  </a:lnTo>
                  <a:lnTo>
                    <a:pt x="162" y="1718"/>
                  </a:lnTo>
                  <a:lnTo>
                    <a:pt x="183" y="1737"/>
                  </a:lnTo>
                  <a:lnTo>
                    <a:pt x="204" y="1757"/>
                  </a:lnTo>
                  <a:lnTo>
                    <a:pt x="228" y="1779"/>
                  </a:lnTo>
                  <a:lnTo>
                    <a:pt x="251" y="1801"/>
                  </a:lnTo>
                  <a:lnTo>
                    <a:pt x="271" y="1823"/>
                  </a:lnTo>
                  <a:lnTo>
                    <a:pt x="289" y="1844"/>
                  </a:lnTo>
                  <a:lnTo>
                    <a:pt x="306" y="1861"/>
                  </a:lnTo>
                  <a:lnTo>
                    <a:pt x="319" y="1876"/>
                  </a:lnTo>
                  <a:lnTo>
                    <a:pt x="327" y="1889"/>
                  </a:lnTo>
                  <a:lnTo>
                    <a:pt x="330" y="1894"/>
                  </a:lnTo>
                  <a:lnTo>
                    <a:pt x="333" y="1898"/>
                  </a:lnTo>
                  <a:lnTo>
                    <a:pt x="334" y="1901"/>
                  </a:lnTo>
                  <a:lnTo>
                    <a:pt x="334" y="1903"/>
                  </a:lnTo>
                  <a:lnTo>
                    <a:pt x="331" y="1904"/>
                  </a:lnTo>
                  <a:lnTo>
                    <a:pt x="329" y="1903"/>
                  </a:lnTo>
                  <a:lnTo>
                    <a:pt x="325" y="1902"/>
                  </a:lnTo>
                  <a:lnTo>
                    <a:pt x="321" y="1900"/>
                  </a:lnTo>
                  <a:lnTo>
                    <a:pt x="309" y="1892"/>
                  </a:lnTo>
                  <a:lnTo>
                    <a:pt x="294" y="1880"/>
                  </a:lnTo>
                  <a:lnTo>
                    <a:pt x="275" y="1865"/>
                  </a:lnTo>
                  <a:lnTo>
                    <a:pt x="256" y="1848"/>
                  </a:lnTo>
                  <a:lnTo>
                    <a:pt x="233" y="1828"/>
                  </a:lnTo>
                  <a:lnTo>
                    <a:pt x="211" y="1806"/>
                  </a:lnTo>
                  <a:close/>
                  <a:moveTo>
                    <a:pt x="519" y="2104"/>
                  </a:moveTo>
                  <a:lnTo>
                    <a:pt x="496" y="2080"/>
                  </a:lnTo>
                  <a:lnTo>
                    <a:pt x="473" y="2058"/>
                  </a:lnTo>
                  <a:lnTo>
                    <a:pt x="453" y="2037"/>
                  </a:lnTo>
                  <a:lnTo>
                    <a:pt x="436" y="2018"/>
                  </a:lnTo>
                  <a:lnTo>
                    <a:pt x="423" y="2002"/>
                  </a:lnTo>
                  <a:lnTo>
                    <a:pt x="414" y="1989"/>
                  </a:lnTo>
                  <a:lnTo>
                    <a:pt x="410" y="1984"/>
                  </a:lnTo>
                  <a:lnTo>
                    <a:pt x="408" y="1980"/>
                  </a:lnTo>
                  <a:lnTo>
                    <a:pt x="407" y="1976"/>
                  </a:lnTo>
                  <a:lnTo>
                    <a:pt x="407" y="1974"/>
                  </a:lnTo>
                  <a:lnTo>
                    <a:pt x="409" y="1973"/>
                  </a:lnTo>
                  <a:lnTo>
                    <a:pt x="411" y="1974"/>
                  </a:lnTo>
                  <a:lnTo>
                    <a:pt x="416" y="1975"/>
                  </a:lnTo>
                  <a:lnTo>
                    <a:pt x="420" y="1977"/>
                  </a:lnTo>
                  <a:lnTo>
                    <a:pt x="433" y="1986"/>
                  </a:lnTo>
                  <a:lnTo>
                    <a:pt x="449" y="1998"/>
                  </a:lnTo>
                  <a:lnTo>
                    <a:pt x="469" y="2013"/>
                  </a:lnTo>
                  <a:lnTo>
                    <a:pt x="489" y="2031"/>
                  </a:lnTo>
                  <a:lnTo>
                    <a:pt x="513" y="2052"/>
                  </a:lnTo>
                  <a:lnTo>
                    <a:pt x="538" y="2075"/>
                  </a:lnTo>
                  <a:lnTo>
                    <a:pt x="561" y="2098"/>
                  </a:lnTo>
                  <a:lnTo>
                    <a:pt x="584" y="2121"/>
                  </a:lnTo>
                  <a:lnTo>
                    <a:pt x="604" y="2141"/>
                  </a:lnTo>
                  <a:lnTo>
                    <a:pt x="621" y="2160"/>
                  </a:lnTo>
                  <a:lnTo>
                    <a:pt x="634" y="2176"/>
                  </a:lnTo>
                  <a:lnTo>
                    <a:pt x="643" y="2189"/>
                  </a:lnTo>
                  <a:lnTo>
                    <a:pt x="647" y="2194"/>
                  </a:lnTo>
                  <a:lnTo>
                    <a:pt x="649" y="2199"/>
                  </a:lnTo>
                  <a:lnTo>
                    <a:pt x="650" y="2202"/>
                  </a:lnTo>
                  <a:lnTo>
                    <a:pt x="650" y="2204"/>
                  </a:lnTo>
                  <a:lnTo>
                    <a:pt x="649" y="2205"/>
                  </a:lnTo>
                  <a:lnTo>
                    <a:pt x="646" y="2205"/>
                  </a:lnTo>
                  <a:lnTo>
                    <a:pt x="642" y="2203"/>
                  </a:lnTo>
                  <a:lnTo>
                    <a:pt x="637" y="2201"/>
                  </a:lnTo>
                  <a:lnTo>
                    <a:pt x="624" y="2192"/>
                  </a:lnTo>
                  <a:lnTo>
                    <a:pt x="608" y="2180"/>
                  </a:lnTo>
                  <a:lnTo>
                    <a:pt x="589" y="2165"/>
                  </a:lnTo>
                  <a:lnTo>
                    <a:pt x="568" y="2147"/>
                  </a:lnTo>
                  <a:lnTo>
                    <a:pt x="544" y="2126"/>
                  </a:lnTo>
                  <a:lnTo>
                    <a:pt x="519" y="2104"/>
                  </a:lnTo>
                  <a:close/>
                  <a:moveTo>
                    <a:pt x="170" y="1692"/>
                  </a:moveTo>
                  <a:lnTo>
                    <a:pt x="148" y="1670"/>
                  </a:lnTo>
                  <a:lnTo>
                    <a:pt x="127" y="1649"/>
                  </a:lnTo>
                  <a:lnTo>
                    <a:pt x="110" y="1630"/>
                  </a:lnTo>
                  <a:lnTo>
                    <a:pt x="95" y="1613"/>
                  </a:lnTo>
                  <a:lnTo>
                    <a:pt x="83" y="1598"/>
                  </a:lnTo>
                  <a:lnTo>
                    <a:pt x="75" y="1585"/>
                  </a:lnTo>
                  <a:lnTo>
                    <a:pt x="71" y="1580"/>
                  </a:lnTo>
                  <a:lnTo>
                    <a:pt x="70" y="1576"/>
                  </a:lnTo>
                  <a:lnTo>
                    <a:pt x="69" y="1573"/>
                  </a:lnTo>
                  <a:lnTo>
                    <a:pt x="69" y="1571"/>
                  </a:lnTo>
                  <a:lnTo>
                    <a:pt x="70" y="1571"/>
                  </a:lnTo>
                  <a:lnTo>
                    <a:pt x="73" y="1571"/>
                  </a:lnTo>
                  <a:lnTo>
                    <a:pt x="77" y="1572"/>
                  </a:lnTo>
                  <a:lnTo>
                    <a:pt x="81" y="1574"/>
                  </a:lnTo>
                  <a:lnTo>
                    <a:pt x="93" y="1581"/>
                  </a:lnTo>
                  <a:lnTo>
                    <a:pt x="107" y="1593"/>
                  </a:lnTo>
                  <a:lnTo>
                    <a:pt x="124" y="1607"/>
                  </a:lnTo>
                  <a:lnTo>
                    <a:pt x="144" y="1624"/>
                  </a:lnTo>
                  <a:lnTo>
                    <a:pt x="164" y="1643"/>
                  </a:lnTo>
                  <a:lnTo>
                    <a:pt x="187" y="1664"/>
                  </a:lnTo>
                  <a:lnTo>
                    <a:pt x="208" y="1686"/>
                  </a:lnTo>
                  <a:lnTo>
                    <a:pt x="229" y="1708"/>
                  </a:lnTo>
                  <a:lnTo>
                    <a:pt x="246" y="1727"/>
                  </a:lnTo>
                  <a:lnTo>
                    <a:pt x="261" y="1744"/>
                  </a:lnTo>
                  <a:lnTo>
                    <a:pt x="274" y="1759"/>
                  </a:lnTo>
                  <a:lnTo>
                    <a:pt x="283" y="1771"/>
                  </a:lnTo>
                  <a:lnTo>
                    <a:pt x="285" y="1777"/>
                  </a:lnTo>
                  <a:lnTo>
                    <a:pt x="287" y="1780"/>
                  </a:lnTo>
                  <a:lnTo>
                    <a:pt x="288" y="1783"/>
                  </a:lnTo>
                  <a:lnTo>
                    <a:pt x="288" y="1785"/>
                  </a:lnTo>
                  <a:lnTo>
                    <a:pt x="286" y="1786"/>
                  </a:lnTo>
                  <a:lnTo>
                    <a:pt x="284" y="1786"/>
                  </a:lnTo>
                  <a:lnTo>
                    <a:pt x="281" y="1784"/>
                  </a:lnTo>
                  <a:lnTo>
                    <a:pt x="276" y="1782"/>
                  </a:lnTo>
                  <a:lnTo>
                    <a:pt x="265" y="1774"/>
                  </a:lnTo>
                  <a:lnTo>
                    <a:pt x="249" y="1764"/>
                  </a:lnTo>
                  <a:lnTo>
                    <a:pt x="232" y="1750"/>
                  </a:lnTo>
                  <a:lnTo>
                    <a:pt x="213" y="1732"/>
                  </a:lnTo>
                  <a:lnTo>
                    <a:pt x="192" y="1713"/>
                  </a:lnTo>
                  <a:lnTo>
                    <a:pt x="170" y="1692"/>
                  </a:lnTo>
                  <a:close/>
                  <a:moveTo>
                    <a:pt x="465" y="1980"/>
                  </a:moveTo>
                  <a:lnTo>
                    <a:pt x="443" y="1957"/>
                  </a:lnTo>
                  <a:lnTo>
                    <a:pt x="421" y="1935"/>
                  </a:lnTo>
                  <a:lnTo>
                    <a:pt x="403" y="1915"/>
                  </a:lnTo>
                  <a:lnTo>
                    <a:pt x="387" y="1896"/>
                  </a:lnTo>
                  <a:lnTo>
                    <a:pt x="374" y="1880"/>
                  </a:lnTo>
                  <a:lnTo>
                    <a:pt x="364" y="1867"/>
                  </a:lnTo>
                  <a:lnTo>
                    <a:pt x="361" y="1863"/>
                  </a:lnTo>
                  <a:lnTo>
                    <a:pt x="360" y="1859"/>
                  </a:lnTo>
                  <a:lnTo>
                    <a:pt x="358" y="1855"/>
                  </a:lnTo>
                  <a:lnTo>
                    <a:pt x="358" y="1853"/>
                  </a:lnTo>
                  <a:lnTo>
                    <a:pt x="360" y="1852"/>
                  </a:lnTo>
                  <a:lnTo>
                    <a:pt x="363" y="1853"/>
                  </a:lnTo>
                  <a:lnTo>
                    <a:pt x="366" y="1854"/>
                  </a:lnTo>
                  <a:lnTo>
                    <a:pt x="371" y="1857"/>
                  </a:lnTo>
                  <a:lnTo>
                    <a:pt x="383" y="1864"/>
                  </a:lnTo>
                  <a:lnTo>
                    <a:pt x="398" y="1876"/>
                  </a:lnTo>
                  <a:lnTo>
                    <a:pt x="417" y="1891"/>
                  </a:lnTo>
                  <a:lnTo>
                    <a:pt x="437" y="1908"/>
                  </a:lnTo>
                  <a:lnTo>
                    <a:pt x="460" y="1929"/>
                  </a:lnTo>
                  <a:lnTo>
                    <a:pt x="484" y="1950"/>
                  </a:lnTo>
                  <a:lnTo>
                    <a:pt x="506" y="1973"/>
                  </a:lnTo>
                  <a:lnTo>
                    <a:pt x="528" y="1995"/>
                  </a:lnTo>
                  <a:lnTo>
                    <a:pt x="547" y="2015"/>
                  </a:lnTo>
                  <a:lnTo>
                    <a:pt x="564" y="2032"/>
                  </a:lnTo>
                  <a:lnTo>
                    <a:pt x="575" y="2049"/>
                  </a:lnTo>
                  <a:lnTo>
                    <a:pt x="585" y="2060"/>
                  </a:lnTo>
                  <a:lnTo>
                    <a:pt x="588" y="2066"/>
                  </a:lnTo>
                  <a:lnTo>
                    <a:pt x="591" y="2070"/>
                  </a:lnTo>
                  <a:lnTo>
                    <a:pt x="591" y="2073"/>
                  </a:lnTo>
                  <a:lnTo>
                    <a:pt x="591" y="2076"/>
                  </a:lnTo>
                  <a:lnTo>
                    <a:pt x="589" y="2076"/>
                  </a:lnTo>
                  <a:lnTo>
                    <a:pt x="586" y="2076"/>
                  </a:lnTo>
                  <a:lnTo>
                    <a:pt x="583" y="2075"/>
                  </a:lnTo>
                  <a:lnTo>
                    <a:pt x="579" y="2072"/>
                  </a:lnTo>
                  <a:lnTo>
                    <a:pt x="566" y="2065"/>
                  </a:lnTo>
                  <a:lnTo>
                    <a:pt x="551" y="2053"/>
                  </a:lnTo>
                  <a:lnTo>
                    <a:pt x="532" y="2039"/>
                  </a:lnTo>
                  <a:lnTo>
                    <a:pt x="512" y="2021"/>
                  </a:lnTo>
                  <a:lnTo>
                    <a:pt x="489" y="2001"/>
                  </a:lnTo>
                  <a:lnTo>
                    <a:pt x="465" y="1980"/>
                  </a:lnTo>
                  <a:close/>
                  <a:moveTo>
                    <a:pt x="143" y="1587"/>
                  </a:moveTo>
                  <a:lnTo>
                    <a:pt x="121" y="1565"/>
                  </a:lnTo>
                  <a:lnTo>
                    <a:pt x="102" y="1546"/>
                  </a:lnTo>
                  <a:lnTo>
                    <a:pt x="85" y="1526"/>
                  </a:lnTo>
                  <a:lnTo>
                    <a:pt x="70" y="1509"/>
                  </a:lnTo>
                  <a:lnTo>
                    <a:pt x="59" y="1495"/>
                  </a:lnTo>
                  <a:lnTo>
                    <a:pt x="51" y="1483"/>
                  </a:lnTo>
                  <a:lnTo>
                    <a:pt x="49" y="1478"/>
                  </a:lnTo>
                  <a:lnTo>
                    <a:pt x="46" y="1474"/>
                  </a:lnTo>
                  <a:lnTo>
                    <a:pt x="45" y="1471"/>
                  </a:lnTo>
                  <a:lnTo>
                    <a:pt x="46" y="1469"/>
                  </a:lnTo>
                  <a:lnTo>
                    <a:pt x="48" y="1468"/>
                  </a:lnTo>
                  <a:lnTo>
                    <a:pt x="50" y="1469"/>
                  </a:lnTo>
                  <a:lnTo>
                    <a:pt x="53" y="1470"/>
                  </a:lnTo>
                  <a:lnTo>
                    <a:pt x="57" y="1472"/>
                  </a:lnTo>
                  <a:lnTo>
                    <a:pt x="69" y="1480"/>
                  </a:lnTo>
                  <a:lnTo>
                    <a:pt x="83" y="1490"/>
                  </a:lnTo>
                  <a:lnTo>
                    <a:pt x="99" y="1504"/>
                  </a:lnTo>
                  <a:lnTo>
                    <a:pt x="118" y="1520"/>
                  </a:lnTo>
                  <a:lnTo>
                    <a:pt x="138" y="1538"/>
                  </a:lnTo>
                  <a:lnTo>
                    <a:pt x="160" y="1559"/>
                  </a:lnTo>
                  <a:lnTo>
                    <a:pt x="180" y="1580"/>
                  </a:lnTo>
                  <a:lnTo>
                    <a:pt x="200" y="1600"/>
                  </a:lnTo>
                  <a:lnTo>
                    <a:pt x="216" y="1619"/>
                  </a:lnTo>
                  <a:lnTo>
                    <a:pt x="231" y="1635"/>
                  </a:lnTo>
                  <a:lnTo>
                    <a:pt x="242" y="1650"/>
                  </a:lnTo>
                  <a:lnTo>
                    <a:pt x="251" y="1662"/>
                  </a:lnTo>
                  <a:lnTo>
                    <a:pt x="253" y="1667"/>
                  </a:lnTo>
                  <a:lnTo>
                    <a:pt x="255" y="1671"/>
                  </a:lnTo>
                  <a:lnTo>
                    <a:pt x="256" y="1673"/>
                  </a:lnTo>
                  <a:lnTo>
                    <a:pt x="255" y="1675"/>
                  </a:lnTo>
                  <a:lnTo>
                    <a:pt x="254" y="1676"/>
                  </a:lnTo>
                  <a:lnTo>
                    <a:pt x="252" y="1676"/>
                  </a:lnTo>
                  <a:lnTo>
                    <a:pt x="248" y="1675"/>
                  </a:lnTo>
                  <a:lnTo>
                    <a:pt x="244" y="1673"/>
                  </a:lnTo>
                  <a:lnTo>
                    <a:pt x="232" y="1665"/>
                  </a:lnTo>
                  <a:lnTo>
                    <a:pt x="218" y="1655"/>
                  </a:lnTo>
                  <a:lnTo>
                    <a:pt x="202" y="1642"/>
                  </a:lnTo>
                  <a:lnTo>
                    <a:pt x="184" y="1626"/>
                  </a:lnTo>
                  <a:lnTo>
                    <a:pt x="163" y="1607"/>
                  </a:lnTo>
                  <a:lnTo>
                    <a:pt x="143" y="1587"/>
                  </a:lnTo>
                  <a:close/>
                  <a:moveTo>
                    <a:pt x="425" y="1863"/>
                  </a:moveTo>
                  <a:lnTo>
                    <a:pt x="403" y="1841"/>
                  </a:lnTo>
                  <a:lnTo>
                    <a:pt x="383" y="1820"/>
                  </a:lnTo>
                  <a:lnTo>
                    <a:pt x="365" y="1800"/>
                  </a:lnTo>
                  <a:lnTo>
                    <a:pt x="350" y="1783"/>
                  </a:lnTo>
                  <a:lnTo>
                    <a:pt x="337" y="1768"/>
                  </a:lnTo>
                  <a:lnTo>
                    <a:pt x="328" y="1756"/>
                  </a:lnTo>
                  <a:lnTo>
                    <a:pt x="326" y="1751"/>
                  </a:lnTo>
                  <a:lnTo>
                    <a:pt x="324" y="1746"/>
                  </a:lnTo>
                  <a:lnTo>
                    <a:pt x="323" y="1743"/>
                  </a:lnTo>
                  <a:lnTo>
                    <a:pt x="324" y="1742"/>
                  </a:lnTo>
                  <a:lnTo>
                    <a:pt x="325" y="1741"/>
                  </a:lnTo>
                  <a:lnTo>
                    <a:pt x="327" y="1741"/>
                  </a:lnTo>
                  <a:lnTo>
                    <a:pt x="331" y="1742"/>
                  </a:lnTo>
                  <a:lnTo>
                    <a:pt x="336" y="1744"/>
                  </a:lnTo>
                  <a:lnTo>
                    <a:pt x="348" y="1752"/>
                  </a:lnTo>
                  <a:lnTo>
                    <a:pt x="362" y="1763"/>
                  </a:lnTo>
                  <a:lnTo>
                    <a:pt x="380" y="1777"/>
                  </a:lnTo>
                  <a:lnTo>
                    <a:pt x="399" y="1794"/>
                  </a:lnTo>
                  <a:lnTo>
                    <a:pt x="421" y="1813"/>
                  </a:lnTo>
                  <a:lnTo>
                    <a:pt x="443" y="1834"/>
                  </a:lnTo>
                  <a:lnTo>
                    <a:pt x="465" y="1855"/>
                  </a:lnTo>
                  <a:lnTo>
                    <a:pt x="486" y="1877"/>
                  </a:lnTo>
                  <a:lnTo>
                    <a:pt x="504" y="1896"/>
                  </a:lnTo>
                  <a:lnTo>
                    <a:pt x="519" y="1914"/>
                  </a:lnTo>
                  <a:lnTo>
                    <a:pt x="531" y="1929"/>
                  </a:lnTo>
                  <a:lnTo>
                    <a:pt x="541" y="1942"/>
                  </a:lnTo>
                  <a:lnTo>
                    <a:pt x="543" y="1946"/>
                  </a:lnTo>
                  <a:lnTo>
                    <a:pt x="545" y="1950"/>
                  </a:lnTo>
                  <a:lnTo>
                    <a:pt x="546" y="1954"/>
                  </a:lnTo>
                  <a:lnTo>
                    <a:pt x="546" y="1955"/>
                  </a:lnTo>
                  <a:lnTo>
                    <a:pt x="544" y="1956"/>
                  </a:lnTo>
                  <a:lnTo>
                    <a:pt x="542" y="1956"/>
                  </a:lnTo>
                  <a:lnTo>
                    <a:pt x="538" y="1955"/>
                  </a:lnTo>
                  <a:lnTo>
                    <a:pt x="533" y="1953"/>
                  </a:lnTo>
                  <a:lnTo>
                    <a:pt x="521" y="1945"/>
                  </a:lnTo>
                  <a:lnTo>
                    <a:pt x="506" y="1934"/>
                  </a:lnTo>
                  <a:lnTo>
                    <a:pt x="489" y="1920"/>
                  </a:lnTo>
                  <a:lnTo>
                    <a:pt x="470" y="1903"/>
                  </a:lnTo>
                  <a:lnTo>
                    <a:pt x="448" y="1885"/>
                  </a:lnTo>
                  <a:lnTo>
                    <a:pt x="425" y="1863"/>
                  </a:lnTo>
                  <a:close/>
                  <a:moveTo>
                    <a:pt x="127" y="1489"/>
                  </a:moveTo>
                  <a:lnTo>
                    <a:pt x="107" y="1468"/>
                  </a:lnTo>
                  <a:lnTo>
                    <a:pt x="89" y="1449"/>
                  </a:lnTo>
                  <a:lnTo>
                    <a:pt x="72" y="1430"/>
                  </a:lnTo>
                  <a:lnTo>
                    <a:pt x="58" y="1414"/>
                  </a:lnTo>
                  <a:lnTo>
                    <a:pt x="48" y="1400"/>
                  </a:lnTo>
                  <a:lnTo>
                    <a:pt x="40" y="1389"/>
                  </a:lnTo>
                  <a:lnTo>
                    <a:pt x="38" y="1384"/>
                  </a:lnTo>
                  <a:lnTo>
                    <a:pt x="36" y="1381"/>
                  </a:lnTo>
                  <a:lnTo>
                    <a:pt x="35" y="1377"/>
                  </a:lnTo>
                  <a:lnTo>
                    <a:pt x="36" y="1375"/>
                  </a:lnTo>
                  <a:lnTo>
                    <a:pt x="37" y="1375"/>
                  </a:lnTo>
                  <a:lnTo>
                    <a:pt x="39" y="1375"/>
                  </a:lnTo>
                  <a:lnTo>
                    <a:pt x="42" y="1376"/>
                  </a:lnTo>
                  <a:lnTo>
                    <a:pt x="46" y="1378"/>
                  </a:lnTo>
                  <a:lnTo>
                    <a:pt x="57" y="1385"/>
                  </a:lnTo>
                  <a:lnTo>
                    <a:pt x="71" y="1395"/>
                  </a:lnTo>
                  <a:lnTo>
                    <a:pt x="86" y="1408"/>
                  </a:lnTo>
                  <a:lnTo>
                    <a:pt x="105" y="1424"/>
                  </a:lnTo>
                  <a:lnTo>
                    <a:pt x="124" y="1442"/>
                  </a:lnTo>
                  <a:lnTo>
                    <a:pt x="144" y="1462"/>
                  </a:lnTo>
                  <a:lnTo>
                    <a:pt x="164" y="1482"/>
                  </a:lnTo>
                  <a:lnTo>
                    <a:pt x="183" y="1501"/>
                  </a:lnTo>
                  <a:lnTo>
                    <a:pt x="199" y="1519"/>
                  </a:lnTo>
                  <a:lnTo>
                    <a:pt x="213" y="1536"/>
                  </a:lnTo>
                  <a:lnTo>
                    <a:pt x="224" y="1550"/>
                  </a:lnTo>
                  <a:lnTo>
                    <a:pt x="231" y="1561"/>
                  </a:lnTo>
                  <a:lnTo>
                    <a:pt x="234" y="1565"/>
                  </a:lnTo>
                  <a:lnTo>
                    <a:pt x="235" y="1569"/>
                  </a:lnTo>
                  <a:lnTo>
                    <a:pt x="236" y="1573"/>
                  </a:lnTo>
                  <a:lnTo>
                    <a:pt x="236" y="1574"/>
                  </a:lnTo>
                  <a:lnTo>
                    <a:pt x="234" y="1575"/>
                  </a:lnTo>
                  <a:lnTo>
                    <a:pt x="232" y="1575"/>
                  </a:lnTo>
                  <a:lnTo>
                    <a:pt x="229" y="1574"/>
                  </a:lnTo>
                  <a:lnTo>
                    <a:pt x="225" y="1572"/>
                  </a:lnTo>
                  <a:lnTo>
                    <a:pt x="214" y="1565"/>
                  </a:lnTo>
                  <a:lnTo>
                    <a:pt x="201" y="1554"/>
                  </a:lnTo>
                  <a:lnTo>
                    <a:pt x="185" y="1541"/>
                  </a:lnTo>
                  <a:lnTo>
                    <a:pt x="167" y="1526"/>
                  </a:lnTo>
                  <a:lnTo>
                    <a:pt x="148" y="1508"/>
                  </a:lnTo>
                  <a:lnTo>
                    <a:pt x="127" y="1489"/>
                  </a:lnTo>
                  <a:close/>
                  <a:moveTo>
                    <a:pt x="398" y="1755"/>
                  </a:moveTo>
                  <a:lnTo>
                    <a:pt x="377" y="1735"/>
                  </a:lnTo>
                  <a:lnTo>
                    <a:pt x="357" y="1714"/>
                  </a:lnTo>
                  <a:lnTo>
                    <a:pt x="340" y="1695"/>
                  </a:lnTo>
                  <a:lnTo>
                    <a:pt x="326" y="1678"/>
                  </a:lnTo>
                  <a:lnTo>
                    <a:pt x="314" y="1663"/>
                  </a:lnTo>
                  <a:lnTo>
                    <a:pt x="306" y="1651"/>
                  </a:lnTo>
                  <a:lnTo>
                    <a:pt x="302" y="1646"/>
                  </a:lnTo>
                  <a:lnTo>
                    <a:pt x="301" y="1643"/>
                  </a:lnTo>
                  <a:lnTo>
                    <a:pt x="300" y="1640"/>
                  </a:lnTo>
                  <a:lnTo>
                    <a:pt x="300" y="1637"/>
                  </a:lnTo>
                  <a:lnTo>
                    <a:pt x="302" y="1636"/>
                  </a:lnTo>
                  <a:lnTo>
                    <a:pt x="304" y="1636"/>
                  </a:lnTo>
                  <a:lnTo>
                    <a:pt x="308" y="1637"/>
                  </a:lnTo>
                  <a:lnTo>
                    <a:pt x="312" y="1640"/>
                  </a:lnTo>
                  <a:lnTo>
                    <a:pt x="324" y="1647"/>
                  </a:lnTo>
                  <a:lnTo>
                    <a:pt x="338" y="1658"/>
                  </a:lnTo>
                  <a:lnTo>
                    <a:pt x="355" y="1671"/>
                  </a:lnTo>
                  <a:lnTo>
                    <a:pt x="374" y="1687"/>
                  </a:lnTo>
                  <a:lnTo>
                    <a:pt x="395" y="1705"/>
                  </a:lnTo>
                  <a:lnTo>
                    <a:pt x="417" y="1726"/>
                  </a:lnTo>
                  <a:lnTo>
                    <a:pt x="437" y="1748"/>
                  </a:lnTo>
                  <a:lnTo>
                    <a:pt x="457" y="1768"/>
                  </a:lnTo>
                  <a:lnTo>
                    <a:pt x="474" y="1786"/>
                  </a:lnTo>
                  <a:lnTo>
                    <a:pt x="489" y="1804"/>
                  </a:lnTo>
                  <a:lnTo>
                    <a:pt x="501" y="1818"/>
                  </a:lnTo>
                  <a:lnTo>
                    <a:pt x="509" y="1830"/>
                  </a:lnTo>
                  <a:lnTo>
                    <a:pt x="512" y="1834"/>
                  </a:lnTo>
                  <a:lnTo>
                    <a:pt x="513" y="1838"/>
                  </a:lnTo>
                  <a:lnTo>
                    <a:pt x="514" y="1841"/>
                  </a:lnTo>
                  <a:lnTo>
                    <a:pt x="514" y="1844"/>
                  </a:lnTo>
                  <a:lnTo>
                    <a:pt x="512" y="1844"/>
                  </a:lnTo>
                  <a:lnTo>
                    <a:pt x="510" y="1844"/>
                  </a:lnTo>
                  <a:lnTo>
                    <a:pt x="506" y="1842"/>
                  </a:lnTo>
                  <a:lnTo>
                    <a:pt x="502" y="1840"/>
                  </a:lnTo>
                  <a:lnTo>
                    <a:pt x="490" y="1834"/>
                  </a:lnTo>
                  <a:lnTo>
                    <a:pt x="476" y="1823"/>
                  </a:lnTo>
                  <a:lnTo>
                    <a:pt x="459" y="1810"/>
                  </a:lnTo>
                  <a:lnTo>
                    <a:pt x="441" y="1794"/>
                  </a:lnTo>
                  <a:lnTo>
                    <a:pt x="420" y="1776"/>
                  </a:lnTo>
                  <a:lnTo>
                    <a:pt x="398" y="1755"/>
                  </a:lnTo>
                  <a:close/>
                  <a:moveTo>
                    <a:pt x="229" y="1480"/>
                  </a:moveTo>
                  <a:lnTo>
                    <a:pt x="228" y="1481"/>
                  </a:lnTo>
                  <a:lnTo>
                    <a:pt x="226" y="1481"/>
                  </a:lnTo>
                  <a:lnTo>
                    <a:pt x="222" y="1480"/>
                  </a:lnTo>
                  <a:lnTo>
                    <a:pt x="218" y="1478"/>
                  </a:lnTo>
                  <a:lnTo>
                    <a:pt x="207" y="1471"/>
                  </a:lnTo>
                  <a:lnTo>
                    <a:pt x="194" y="1462"/>
                  </a:lnTo>
                  <a:lnTo>
                    <a:pt x="179" y="1450"/>
                  </a:lnTo>
                  <a:lnTo>
                    <a:pt x="162" y="1435"/>
                  </a:lnTo>
                  <a:lnTo>
                    <a:pt x="144" y="1417"/>
                  </a:lnTo>
                  <a:lnTo>
                    <a:pt x="124" y="1398"/>
                  </a:lnTo>
                  <a:lnTo>
                    <a:pt x="105" y="1378"/>
                  </a:lnTo>
                  <a:lnTo>
                    <a:pt x="88" y="1360"/>
                  </a:lnTo>
                  <a:lnTo>
                    <a:pt x="72" y="1343"/>
                  </a:lnTo>
                  <a:lnTo>
                    <a:pt x="58" y="1327"/>
                  </a:lnTo>
                  <a:lnTo>
                    <a:pt x="49" y="1313"/>
                  </a:lnTo>
                  <a:lnTo>
                    <a:pt x="41" y="1302"/>
                  </a:lnTo>
                  <a:lnTo>
                    <a:pt x="39" y="1297"/>
                  </a:lnTo>
                  <a:lnTo>
                    <a:pt x="37" y="1293"/>
                  </a:lnTo>
                  <a:lnTo>
                    <a:pt x="37" y="1291"/>
                  </a:lnTo>
                  <a:lnTo>
                    <a:pt x="37" y="1289"/>
                  </a:lnTo>
                  <a:lnTo>
                    <a:pt x="38" y="1288"/>
                  </a:lnTo>
                  <a:lnTo>
                    <a:pt x="40" y="1288"/>
                  </a:lnTo>
                  <a:lnTo>
                    <a:pt x="43" y="1289"/>
                  </a:lnTo>
                  <a:lnTo>
                    <a:pt x="48" y="1291"/>
                  </a:lnTo>
                  <a:lnTo>
                    <a:pt x="58" y="1297"/>
                  </a:lnTo>
                  <a:lnTo>
                    <a:pt x="71" y="1307"/>
                  </a:lnTo>
                  <a:lnTo>
                    <a:pt x="86" y="1320"/>
                  </a:lnTo>
                  <a:lnTo>
                    <a:pt x="104" y="1334"/>
                  </a:lnTo>
                  <a:lnTo>
                    <a:pt x="122" y="1351"/>
                  </a:lnTo>
                  <a:lnTo>
                    <a:pt x="140" y="1371"/>
                  </a:lnTo>
                  <a:lnTo>
                    <a:pt x="160" y="1390"/>
                  </a:lnTo>
                  <a:lnTo>
                    <a:pt x="178" y="1409"/>
                  </a:lnTo>
                  <a:lnTo>
                    <a:pt x="193" y="1427"/>
                  </a:lnTo>
                  <a:lnTo>
                    <a:pt x="207" y="1442"/>
                  </a:lnTo>
                  <a:lnTo>
                    <a:pt x="217" y="1456"/>
                  </a:lnTo>
                  <a:lnTo>
                    <a:pt x="225" y="1467"/>
                  </a:lnTo>
                  <a:lnTo>
                    <a:pt x="227" y="1471"/>
                  </a:lnTo>
                  <a:lnTo>
                    <a:pt x="229" y="1476"/>
                  </a:lnTo>
                  <a:lnTo>
                    <a:pt x="229" y="1478"/>
                  </a:lnTo>
                  <a:lnTo>
                    <a:pt x="229" y="1480"/>
                  </a:lnTo>
                  <a:close/>
                  <a:moveTo>
                    <a:pt x="384" y="1655"/>
                  </a:moveTo>
                  <a:lnTo>
                    <a:pt x="364" y="1634"/>
                  </a:lnTo>
                  <a:lnTo>
                    <a:pt x="346" y="1615"/>
                  </a:lnTo>
                  <a:lnTo>
                    <a:pt x="328" y="1596"/>
                  </a:lnTo>
                  <a:lnTo>
                    <a:pt x="314" y="1580"/>
                  </a:lnTo>
                  <a:lnTo>
                    <a:pt x="303" y="1566"/>
                  </a:lnTo>
                  <a:lnTo>
                    <a:pt x="296" y="1554"/>
                  </a:lnTo>
                  <a:lnTo>
                    <a:pt x="293" y="1550"/>
                  </a:lnTo>
                  <a:lnTo>
                    <a:pt x="292" y="1546"/>
                  </a:lnTo>
                  <a:lnTo>
                    <a:pt x="290" y="1544"/>
                  </a:lnTo>
                  <a:lnTo>
                    <a:pt x="292" y="1541"/>
                  </a:lnTo>
                  <a:lnTo>
                    <a:pt x="293" y="1540"/>
                  </a:lnTo>
                  <a:lnTo>
                    <a:pt x="295" y="1540"/>
                  </a:lnTo>
                  <a:lnTo>
                    <a:pt x="298" y="1541"/>
                  </a:lnTo>
                  <a:lnTo>
                    <a:pt x="302" y="1544"/>
                  </a:lnTo>
                  <a:lnTo>
                    <a:pt x="313" y="1550"/>
                  </a:lnTo>
                  <a:lnTo>
                    <a:pt x="327" y="1560"/>
                  </a:lnTo>
                  <a:lnTo>
                    <a:pt x="343" y="1573"/>
                  </a:lnTo>
                  <a:lnTo>
                    <a:pt x="362" y="1589"/>
                  </a:lnTo>
                  <a:lnTo>
                    <a:pt x="381" y="1606"/>
                  </a:lnTo>
                  <a:lnTo>
                    <a:pt x="402" y="1627"/>
                  </a:lnTo>
                  <a:lnTo>
                    <a:pt x="422" y="1646"/>
                  </a:lnTo>
                  <a:lnTo>
                    <a:pt x="441" y="1665"/>
                  </a:lnTo>
                  <a:lnTo>
                    <a:pt x="458" y="1684"/>
                  </a:lnTo>
                  <a:lnTo>
                    <a:pt x="472" y="1700"/>
                  </a:lnTo>
                  <a:lnTo>
                    <a:pt x="483" y="1714"/>
                  </a:lnTo>
                  <a:lnTo>
                    <a:pt x="490" y="1726"/>
                  </a:lnTo>
                  <a:lnTo>
                    <a:pt x="493" y="1731"/>
                  </a:lnTo>
                  <a:lnTo>
                    <a:pt x="494" y="1735"/>
                  </a:lnTo>
                  <a:lnTo>
                    <a:pt x="496" y="1738"/>
                  </a:lnTo>
                  <a:lnTo>
                    <a:pt x="496" y="1740"/>
                  </a:lnTo>
                  <a:lnTo>
                    <a:pt x="493" y="1741"/>
                  </a:lnTo>
                  <a:lnTo>
                    <a:pt x="491" y="1741"/>
                  </a:lnTo>
                  <a:lnTo>
                    <a:pt x="488" y="1740"/>
                  </a:lnTo>
                  <a:lnTo>
                    <a:pt x="484" y="1738"/>
                  </a:lnTo>
                  <a:lnTo>
                    <a:pt x="473" y="1730"/>
                  </a:lnTo>
                  <a:lnTo>
                    <a:pt x="459" y="1721"/>
                  </a:lnTo>
                  <a:lnTo>
                    <a:pt x="443" y="1708"/>
                  </a:lnTo>
                  <a:lnTo>
                    <a:pt x="424" y="1692"/>
                  </a:lnTo>
                  <a:lnTo>
                    <a:pt x="405" y="1674"/>
                  </a:lnTo>
                  <a:lnTo>
                    <a:pt x="384" y="1655"/>
                  </a:lnTo>
                  <a:close/>
                  <a:moveTo>
                    <a:pt x="234" y="1394"/>
                  </a:moveTo>
                  <a:lnTo>
                    <a:pt x="233" y="1395"/>
                  </a:lnTo>
                  <a:lnTo>
                    <a:pt x="231" y="1395"/>
                  </a:lnTo>
                  <a:lnTo>
                    <a:pt x="228" y="1394"/>
                  </a:lnTo>
                  <a:lnTo>
                    <a:pt x="224" y="1391"/>
                  </a:lnTo>
                  <a:lnTo>
                    <a:pt x="214" y="1386"/>
                  </a:lnTo>
                  <a:lnTo>
                    <a:pt x="201" y="1376"/>
                  </a:lnTo>
                  <a:lnTo>
                    <a:pt x="187" y="1364"/>
                  </a:lnTo>
                  <a:lnTo>
                    <a:pt x="170" y="1350"/>
                  </a:lnTo>
                  <a:lnTo>
                    <a:pt x="152" y="1333"/>
                  </a:lnTo>
                  <a:lnTo>
                    <a:pt x="133" y="1315"/>
                  </a:lnTo>
                  <a:lnTo>
                    <a:pt x="115" y="1296"/>
                  </a:lnTo>
                  <a:lnTo>
                    <a:pt x="98" y="1278"/>
                  </a:lnTo>
                  <a:lnTo>
                    <a:pt x="83" y="1262"/>
                  </a:lnTo>
                  <a:lnTo>
                    <a:pt x="70" y="1246"/>
                  </a:lnTo>
                  <a:lnTo>
                    <a:pt x="61" y="1233"/>
                  </a:lnTo>
                  <a:lnTo>
                    <a:pt x="54" y="1222"/>
                  </a:lnTo>
                  <a:lnTo>
                    <a:pt x="52" y="1218"/>
                  </a:lnTo>
                  <a:lnTo>
                    <a:pt x="50" y="1214"/>
                  </a:lnTo>
                  <a:lnTo>
                    <a:pt x="50" y="1211"/>
                  </a:lnTo>
                  <a:lnTo>
                    <a:pt x="50" y="1209"/>
                  </a:lnTo>
                  <a:lnTo>
                    <a:pt x="51" y="1209"/>
                  </a:lnTo>
                  <a:lnTo>
                    <a:pt x="53" y="1209"/>
                  </a:lnTo>
                  <a:lnTo>
                    <a:pt x="56" y="1209"/>
                  </a:lnTo>
                  <a:lnTo>
                    <a:pt x="61" y="1211"/>
                  </a:lnTo>
                  <a:lnTo>
                    <a:pt x="70" y="1218"/>
                  </a:lnTo>
                  <a:lnTo>
                    <a:pt x="83" y="1226"/>
                  </a:lnTo>
                  <a:lnTo>
                    <a:pt x="97" y="1238"/>
                  </a:lnTo>
                  <a:lnTo>
                    <a:pt x="115" y="1253"/>
                  </a:lnTo>
                  <a:lnTo>
                    <a:pt x="132" y="1269"/>
                  </a:lnTo>
                  <a:lnTo>
                    <a:pt x="150" y="1288"/>
                  </a:lnTo>
                  <a:lnTo>
                    <a:pt x="168" y="1306"/>
                  </a:lnTo>
                  <a:lnTo>
                    <a:pt x="186" y="1324"/>
                  </a:lnTo>
                  <a:lnTo>
                    <a:pt x="201" y="1342"/>
                  </a:lnTo>
                  <a:lnTo>
                    <a:pt x="213" y="1357"/>
                  </a:lnTo>
                  <a:lnTo>
                    <a:pt x="224" y="1370"/>
                  </a:lnTo>
                  <a:lnTo>
                    <a:pt x="230" y="1381"/>
                  </a:lnTo>
                  <a:lnTo>
                    <a:pt x="232" y="1385"/>
                  </a:lnTo>
                  <a:lnTo>
                    <a:pt x="234" y="1389"/>
                  </a:lnTo>
                  <a:lnTo>
                    <a:pt x="234" y="1391"/>
                  </a:lnTo>
                  <a:lnTo>
                    <a:pt x="234" y="1394"/>
                  </a:lnTo>
                  <a:close/>
                  <a:moveTo>
                    <a:pt x="294" y="1452"/>
                  </a:moveTo>
                  <a:lnTo>
                    <a:pt x="295" y="1451"/>
                  </a:lnTo>
                  <a:lnTo>
                    <a:pt x="297" y="1451"/>
                  </a:lnTo>
                  <a:lnTo>
                    <a:pt x="300" y="1452"/>
                  </a:lnTo>
                  <a:lnTo>
                    <a:pt x="304" y="1454"/>
                  </a:lnTo>
                  <a:lnTo>
                    <a:pt x="315" y="1460"/>
                  </a:lnTo>
                  <a:lnTo>
                    <a:pt x="328" y="1470"/>
                  </a:lnTo>
                  <a:lnTo>
                    <a:pt x="344" y="1482"/>
                  </a:lnTo>
                  <a:lnTo>
                    <a:pt x="362" y="1497"/>
                  </a:lnTo>
                  <a:lnTo>
                    <a:pt x="380" y="1514"/>
                  </a:lnTo>
                  <a:lnTo>
                    <a:pt x="399" y="1533"/>
                  </a:lnTo>
                  <a:lnTo>
                    <a:pt x="419" y="1552"/>
                  </a:lnTo>
                  <a:lnTo>
                    <a:pt x="437" y="1572"/>
                  </a:lnTo>
                  <a:lnTo>
                    <a:pt x="453" y="1589"/>
                  </a:lnTo>
                  <a:lnTo>
                    <a:pt x="466" y="1605"/>
                  </a:lnTo>
                  <a:lnTo>
                    <a:pt x="477" y="1618"/>
                  </a:lnTo>
                  <a:lnTo>
                    <a:pt x="485" y="1630"/>
                  </a:lnTo>
                  <a:lnTo>
                    <a:pt x="487" y="1634"/>
                  </a:lnTo>
                  <a:lnTo>
                    <a:pt x="489" y="1637"/>
                  </a:lnTo>
                  <a:lnTo>
                    <a:pt x="489" y="1641"/>
                  </a:lnTo>
                  <a:lnTo>
                    <a:pt x="489" y="1643"/>
                  </a:lnTo>
                  <a:lnTo>
                    <a:pt x="488" y="1644"/>
                  </a:lnTo>
                  <a:lnTo>
                    <a:pt x="485" y="1644"/>
                  </a:lnTo>
                  <a:lnTo>
                    <a:pt x="482" y="1643"/>
                  </a:lnTo>
                  <a:lnTo>
                    <a:pt x="478" y="1641"/>
                  </a:lnTo>
                  <a:lnTo>
                    <a:pt x="467" y="1634"/>
                  </a:lnTo>
                  <a:lnTo>
                    <a:pt x="455" y="1626"/>
                  </a:lnTo>
                  <a:lnTo>
                    <a:pt x="438" y="1613"/>
                  </a:lnTo>
                  <a:lnTo>
                    <a:pt x="421" y="1598"/>
                  </a:lnTo>
                  <a:lnTo>
                    <a:pt x="402" y="1580"/>
                  </a:lnTo>
                  <a:lnTo>
                    <a:pt x="382" y="1562"/>
                  </a:lnTo>
                  <a:lnTo>
                    <a:pt x="363" y="1542"/>
                  </a:lnTo>
                  <a:lnTo>
                    <a:pt x="344" y="1524"/>
                  </a:lnTo>
                  <a:lnTo>
                    <a:pt x="329" y="1506"/>
                  </a:lnTo>
                  <a:lnTo>
                    <a:pt x="315" y="1491"/>
                  </a:lnTo>
                  <a:lnTo>
                    <a:pt x="306" y="1477"/>
                  </a:lnTo>
                  <a:lnTo>
                    <a:pt x="298" y="1465"/>
                  </a:lnTo>
                  <a:lnTo>
                    <a:pt x="295" y="1460"/>
                  </a:lnTo>
                  <a:lnTo>
                    <a:pt x="294" y="1457"/>
                  </a:lnTo>
                  <a:lnTo>
                    <a:pt x="293" y="1454"/>
                  </a:lnTo>
                  <a:lnTo>
                    <a:pt x="294" y="1452"/>
                  </a:lnTo>
                  <a:close/>
                  <a:moveTo>
                    <a:pt x="251" y="1314"/>
                  </a:moveTo>
                  <a:lnTo>
                    <a:pt x="249" y="1315"/>
                  </a:lnTo>
                  <a:lnTo>
                    <a:pt x="247" y="1315"/>
                  </a:lnTo>
                  <a:lnTo>
                    <a:pt x="244" y="1314"/>
                  </a:lnTo>
                  <a:lnTo>
                    <a:pt x="241" y="1312"/>
                  </a:lnTo>
                  <a:lnTo>
                    <a:pt x="231" y="1306"/>
                  </a:lnTo>
                  <a:lnTo>
                    <a:pt x="219" y="1297"/>
                  </a:lnTo>
                  <a:lnTo>
                    <a:pt x="205" y="1286"/>
                  </a:lnTo>
                  <a:lnTo>
                    <a:pt x="189" y="1272"/>
                  </a:lnTo>
                  <a:lnTo>
                    <a:pt x="172" y="1256"/>
                  </a:lnTo>
                  <a:lnTo>
                    <a:pt x="154" y="1238"/>
                  </a:lnTo>
                  <a:lnTo>
                    <a:pt x="136" y="1221"/>
                  </a:lnTo>
                  <a:lnTo>
                    <a:pt x="120" y="1204"/>
                  </a:lnTo>
                  <a:lnTo>
                    <a:pt x="106" y="1187"/>
                  </a:lnTo>
                  <a:lnTo>
                    <a:pt x="94" y="1172"/>
                  </a:lnTo>
                  <a:lnTo>
                    <a:pt x="85" y="1159"/>
                  </a:lnTo>
                  <a:lnTo>
                    <a:pt x="78" y="1149"/>
                  </a:lnTo>
                  <a:lnTo>
                    <a:pt x="76" y="1145"/>
                  </a:lnTo>
                  <a:lnTo>
                    <a:pt x="75" y="1141"/>
                  </a:lnTo>
                  <a:lnTo>
                    <a:pt x="75" y="1139"/>
                  </a:lnTo>
                  <a:lnTo>
                    <a:pt x="75" y="1137"/>
                  </a:lnTo>
                  <a:lnTo>
                    <a:pt x="76" y="1136"/>
                  </a:lnTo>
                  <a:lnTo>
                    <a:pt x="78" y="1136"/>
                  </a:lnTo>
                  <a:lnTo>
                    <a:pt x="81" y="1137"/>
                  </a:lnTo>
                  <a:lnTo>
                    <a:pt x="85" y="1139"/>
                  </a:lnTo>
                  <a:lnTo>
                    <a:pt x="94" y="1144"/>
                  </a:lnTo>
                  <a:lnTo>
                    <a:pt x="107" y="1153"/>
                  </a:lnTo>
                  <a:lnTo>
                    <a:pt x="121" y="1165"/>
                  </a:lnTo>
                  <a:lnTo>
                    <a:pt x="136" y="1178"/>
                  </a:lnTo>
                  <a:lnTo>
                    <a:pt x="153" y="1194"/>
                  </a:lnTo>
                  <a:lnTo>
                    <a:pt x="172" y="1211"/>
                  </a:lnTo>
                  <a:lnTo>
                    <a:pt x="189" y="1229"/>
                  </a:lnTo>
                  <a:lnTo>
                    <a:pt x="205" y="1247"/>
                  </a:lnTo>
                  <a:lnTo>
                    <a:pt x="219" y="1263"/>
                  </a:lnTo>
                  <a:lnTo>
                    <a:pt x="231" y="1278"/>
                  </a:lnTo>
                  <a:lnTo>
                    <a:pt x="241" y="1291"/>
                  </a:lnTo>
                  <a:lnTo>
                    <a:pt x="247" y="1301"/>
                  </a:lnTo>
                  <a:lnTo>
                    <a:pt x="249" y="1305"/>
                  </a:lnTo>
                  <a:lnTo>
                    <a:pt x="251" y="1308"/>
                  </a:lnTo>
                  <a:lnTo>
                    <a:pt x="252" y="1312"/>
                  </a:lnTo>
                  <a:lnTo>
                    <a:pt x="251" y="1314"/>
                  </a:lnTo>
                  <a:close/>
                  <a:moveTo>
                    <a:pt x="496" y="1553"/>
                  </a:moveTo>
                  <a:lnTo>
                    <a:pt x="493" y="1554"/>
                  </a:lnTo>
                  <a:lnTo>
                    <a:pt x="491" y="1554"/>
                  </a:lnTo>
                  <a:lnTo>
                    <a:pt x="488" y="1553"/>
                  </a:lnTo>
                  <a:lnTo>
                    <a:pt x="485" y="1552"/>
                  </a:lnTo>
                  <a:lnTo>
                    <a:pt x="474" y="1546"/>
                  </a:lnTo>
                  <a:lnTo>
                    <a:pt x="462" y="1537"/>
                  </a:lnTo>
                  <a:lnTo>
                    <a:pt x="447" y="1525"/>
                  </a:lnTo>
                  <a:lnTo>
                    <a:pt x="430" y="1511"/>
                  </a:lnTo>
                  <a:lnTo>
                    <a:pt x="411" y="1494"/>
                  </a:lnTo>
                  <a:lnTo>
                    <a:pt x="393" y="1476"/>
                  </a:lnTo>
                  <a:lnTo>
                    <a:pt x="374" y="1457"/>
                  </a:lnTo>
                  <a:lnTo>
                    <a:pt x="356" y="1439"/>
                  </a:lnTo>
                  <a:lnTo>
                    <a:pt x="342" y="1423"/>
                  </a:lnTo>
                  <a:lnTo>
                    <a:pt x="329" y="1406"/>
                  </a:lnTo>
                  <a:lnTo>
                    <a:pt x="319" y="1394"/>
                  </a:lnTo>
                  <a:lnTo>
                    <a:pt x="312" y="1383"/>
                  </a:lnTo>
                  <a:lnTo>
                    <a:pt x="310" y="1378"/>
                  </a:lnTo>
                  <a:lnTo>
                    <a:pt x="308" y="1374"/>
                  </a:lnTo>
                  <a:lnTo>
                    <a:pt x="308" y="1372"/>
                  </a:lnTo>
                  <a:lnTo>
                    <a:pt x="308" y="1370"/>
                  </a:lnTo>
                  <a:lnTo>
                    <a:pt x="309" y="1369"/>
                  </a:lnTo>
                  <a:lnTo>
                    <a:pt x="312" y="1369"/>
                  </a:lnTo>
                  <a:lnTo>
                    <a:pt x="315" y="1370"/>
                  </a:lnTo>
                  <a:lnTo>
                    <a:pt x="319" y="1371"/>
                  </a:lnTo>
                  <a:lnTo>
                    <a:pt x="329" y="1377"/>
                  </a:lnTo>
                  <a:lnTo>
                    <a:pt x="341" y="1386"/>
                  </a:lnTo>
                  <a:lnTo>
                    <a:pt x="356" y="1398"/>
                  </a:lnTo>
                  <a:lnTo>
                    <a:pt x="374" y="1413"/>
                  </a:lnTo>
                  <a:lnTo>
                    <a:pt x="391" y="1429"/>
                  </a:lnTo>
                  <a:lnTo>
                    <a:pt x="410" y="1447"/>
                  </a:lnTo>
                  <a:lnTo>
                    <a:pt x="429" y="1466"/>
                  </a:lnTo>
                  <a:lnTo>
                    <a:pt x="446" y="1484"/>
                  </a:lnTo>
                  <a:lnTo>
                    <a:pt x="461" y="1501"/>
                  </a:lnTo>
                  <a:lnTo>
                    <a:pt x="474" y="1517"/>
                  </a:lnTo>
                  <a:lnTo>
                    <a:pt x="485" y="1530"/>
                  </a:lnTo>
                  <a:lnTo>
                    <a:pt x="491" y="1540"/>
                  </a:lnTo>
                  <a:lnTo>
                    <a:pt x="493" y="1545"/>
                  </a:lnTo>
                  <a:lnTo>
                    <a:pt x="496" y="1549"/>
                  </a:lnTo>
                  <a:lnTo>
                    <a:pt x="496" y="1551"/>
                  </a:lnTo>
                  <a:lnTo>
                    <a:pt x="496" y="1553"/>
                  </a:lnTo>
                  <a:close/>
                  <a:moveTo>
                    <a:pt x="280" y="1239"/>
                  </a:moveTo>
                  <a:lnTo>
                    <a:pt x="279" y="1240"/>
                  </a:lnTo>
                  <a:lnTo>
                    <a:pt x="276" y="1240"/>
                  </a:lnTo>
                  <a:lnTo>
                    <a:pt x="273" y="1240"/>
                  </a:lnTo>
                  <a:lnTo>
                    <a:pt x="270" y="1238"/>
                  </a:lnTo>
                  <a:lnTo>
                    <a:pt x="260" y="1233"/>
                  </a:lnTo>
                  <a:lnTo>
                    <a:pt x="248" y="1224"/>
                  </a:lnTo>
                  <a:lnTo>
                    <a:pt x="235" y="1213"/>
                  </a:lnTo>
                  <a:lnTo>
                    <a:pt x="220" y="1200"/>
                  </a:lnTo>
                  <a:lnTo>
                    <a:pt x="204" y="1185"/>
                  </a:lnTo>
                  <a:lnTo>
                    <a:pt x="187" y="1169"/>
                  </a:lnTo>
                  <a:lnTo>
                    <a:pt x="170" y="1152"/>
                  </a:lnTo>
                  <a:lnTo>
                    <a:pt x="154" y="1135"/>
                  </a:lnTo>
                  <a:lnTo>
                    <a:pt x="140" y="1118"/>
                  </a:lnTo>
                  <a:lnTo>
                    <a:pt x="129" y="1104"/>
                  </a:lnTo>
                  <a:lnTo>
                    <a:pt x="120" y="1092"/>
                  </a:lnTo>
                  <a:lnTo>
                    <a:pt x="113" y="1082"/>
                  </a:lnTo>
                  <a:lnTo>
                    <a:pt x="111" y="1078"/>
                  </a:lnTo>
                  <a:lnTo>
                    <a:pt x="110" y="1074"/>
                  </a:lnTo>
                  <a:lnTo>
                    <a:pt x="110" y="1072"/>
                  </a:lnTo>
                  <a:lnTo>
                    <a:pt x="110" y="1070"/>
                  </a:lnTo>
                  <a:lnTo>
                    <a:pt x="111" y="1069"/>
                  </a:lnTo>
                  <a:lnTo>
                    <a:pt x="113" y="1069"/>
                  </a:lnTo>
                  <a:lnTo>
                    <a:pt x="117" y="1070"/>
                  </a:lnTo>
                  <a:lnTo>
                    <a:pt x="120" y="1071"/>
                  </a:lnTo>
                  <a:lnTo>
                    <a:pt x="130" y="1077"/>
                  </a:lnTo>
                  <a:lnTo>
                    <a:pt x="141" y="1085"/>
                  </a:lnTo>
                  <a:lnTo>
                    <a:pt x="154" y="1096"/>
                  </a:lnTo>
                  <a:lnTo>
                    <a:pt x="170" y="1110"/>
                  </a:lnTo>
                  <a:lnTo>
                    <a:pt x="186" y="1125"/>
                  </a:lnTo>
                  <a:lnTo>
                    <a:pt x="203" y="1141"/>
                  </a:lnTo>
                  <a:lnTo>
                    <a:pt x="220" y="1158"/>
                  </a:lnTo>
                  <a:lnTo>
                    <a:pt x="235" y="1176"/>
                  </a:lnTo>
                  <a:lnTo>
                    <a:pt x="249" y="1191"/>
                  </a:lnTo>
                  <a:lnTo>
                    <a:pt x="260" y="1205"/>
                  </a:lnTo>
                  <a:lnTo>
                    <a:pt x="270" y="1218"/>
                  </a:lnTo>
                  <a:lnTo>
                    <a:pt x="276" y="1227"/>
                  </a:lnTo>
                  <a:lnTo>
                    <a:pt x="279" y="1232"/>
                  </a:lnTo>
                  <a:lnTo>
                    <a:pt x="280" y="1235"/>
                  </a:lnTo>
                  <a:lnTo>
                    <a:pt x="280" y="1238"/>
                  </a:lnTo>
                  <a:lnTo>
                    <a:pt x="280" y="1239"/>
                  </a:lnTo>
                  <a:close/>
                  <a:moveTo>
                    <a:pt x="514" y="1470"/>
                  </a:moveTo>
                  <a:lnTo>
                    <a:pt x="513" y="1471"/>
                  </a:lnTo>
                  <a:lnTo>
                    <a:pt x="511" y="1471"/>
                  </a:lnTo>
                  <a:lnTo>
                    <a:pt x="507" y="1470"/>
                  </a:lnTo>
                  <a:lnTo>
                    <a:pt x="503" y="1469"/>
                  </a:lnTo>
                  <a:lnTo>
                    <a:pt x="493" y="1464"/>
                  </a:lnTo>
                  <a:lnTo>
                    <a:pt x="482" y="1455"/>
                  </a:lnTo>
                  <a:lnTo>
                    <a:pt x="466" y="1443"/>
                  </a:lnTo>
                  <a:lnTo>
                    <a:pt x="450" y="1429"/>
                  </a:lnTo>
                  <a:lnTo>
                    <a:pt x="433" y="1414"/>
                  </a:lnTo>
                  <a:lnTo>
                    <a:pt x="415" y="1397"/>
                  </a:lnTo>
                  <a:lnTo>
                    <a:pt x="397" y="1378"/>
                  </a:lnTo>
                  <a:lnTo>
                    <a:pt x="381" y="1361"/>
                  </a:lnTo>
                  <a:lnTo>
                    <a:pt x="366" y="1345"/>
                  </a:lnTo>
                  <a:lnTo>
                    <a:pt x="354" y="1330"/>
                  </a:lnTo>
                  <a:lnTo>
                    <a:pt x="344" y="1317"/>
                  </a:lnTo>
                  <a:lnTo>
                    <a:pt x="338" y="1306"/>
                  </a:lnTo>
                  <a:lnTo>
                    <a:pt x="336" y="1302"/>
                  </a:lnTo>
                  <a:lnTo>
                    <a:pt x="335" y="1299"/>
                  </a:lnTo>
                  <a:lnTo>
                    <a:pt x="334" y="1296"/>
                  </a:lnTo>
                  <a:lnTo>
                    <a:pt x="335" y="1294"/>
                  </a:lnTo>
                  <a:lnTo>
                    <a:pt x="336" y="1293"/>
                  </a:lnTo>
                  <a:lnTo>
                    <a:pt x="338" y="1293"/>
                  </a:lnTo>
                  <a:lnTo>
                    <a:pt x="341" y="1293"/>
                  </a:lnTo>
                  <a:lnTo>
                    <a:pt x="344" y="1295"/>
                  </a:lnTo>
                  <a:lnTo>
                    <a:pt x="354" y="1301"/>
                  </a:lnTo>
                  <a:lnTo>
                    <a:pt x="367" y="1309"/>
                  </a:lnTo>
                  <a:lnTo>
                    <a:pt x="381" y="1321"/>
                  </a:lnTo>
                  <a:lnTo>
                    <a:pt x="397" y="1334"/>
                  </a:lnTo>
                  <a:lnTo>
                    <a:pt x="415" y="1350"/>
                  </a:lnTo>
                  <a:lnTo>
                    <a:pt x="433" y="1368"/>
                  </a:lnTo>
                  <a:lnTo>
                    <a:pt x="451" y="1386"/>
                  </a:lnTo>
                  <a:lnTo>
                    <a:pt x="467" y="1403"/>
                  </a:lnTo>
                  <a:lnTo>
                    <a:pt x="482" y="1419"/>
                  </a:lnTo>
                  <a:lnTo>
                    <a:pt x="493" y="1435"/>
                  </a:lnTo>
                  <a:lnTo>
                    <a:pt x="503" y="1447"/>
                  </a:lnTo>
                  <a:lnTo>
                    <a:pt x="511" y="1458"/>
                  </a:lnTo>
                  <a:lnTo>
                    <a:pt x="513" y="1463"/>
                  </a:lnTo>
                  <a:lnTo>
                    <a:pt x="514" y="1466"/>
                  </a:lnTo>
                  <a:lnTo>
                    <a:pt x="514" y="1468"/>
                  </a:lnTo>
                  <a:lnTo>
                    <a:pt x="514" y="1470"/>
                  </a:lnTo>
                  <a:close/>
                  <a:moveTo>
                    <a:pt x="320" y="1172"/>
                  </a:moveTo>
                  <a:lnTo>
                    <a:pt x="319" y="1173"/>
                  </a:lnTo>
                  <a:lnTo>
                    <a:pt x="316" y="1173"/>
                  </a:lnTo>
                  <a:lnTo>
                    <a:pt x="313" y="1172"/>
                  </a:lnTo>
                  <a:lnTo>
                    <a:pt x="310" y="1171"/>
                  </a:lnTo>
                  <a:lnTo>
                    <a:pt x="301" y="1166"/>
                  </a:lnTo>
                  <a:lnTo>
                    <a:pt x="289" y="1158"/>
                  </a:lnTo>
                  <a:lnTo>
                    <a:pt x="276" y="1147"/>
                  </a:lnTo>
                  <a:lnTo>
                    <a:pt x="262" y="1135"/>
                  </a:lnTo>
                  <a:lnTo>
                    <a:pt x="246" y="1120"/>
                  </a:lnTo>
                  <a:lnTo>
                    <a:pt x="230" y="1104"/>
                  </a:lnTo>
                  <a:lnTo>
                    <a:pt x="214" y="1088"/>
                  </a:lnTo>
                  <a:lnTo>
                    <a:pt x="199" y="1072"/>
                  </a:lnTo>
                  <a:lnTo>
                    <a:pt x="186" y="1057"/>
                  </a:lnTo>
                  <a:lnTo>
                    <a:pt x="175" y="1043"/>
                  </a:lnTo>
                  <a:lnTo>
                    <a:pt x="166" y="1031"/>
                  </a:lnTo>
                  <a:lnTo>
                    <a:pt x="160" y="1020"/>
                  </a:lnTo>
                  <a:lnTo>
                    <a:pt x="159" y="1017"/>
                  </a:lnTo>
                  <a:lnTo>
                    <a:pt x="158" y="1014"/>
                  </a:lnTo>
                  <a:lnTo>
                    <a:pt x="157" y="1010"/>
                  </a:lnTo>
                  <a:lnTo>
                    <a:pt x="158" y="1009"/>
                  </a:lnTo>
                  <a:lnTo>
                    <a:pt x="159" y="1008"/>
                  </a:lnTo>
                  <a:lnTo>
                    <a:pt x="161" y="1008"/>
                  </a:lnTo>
                  <a:lnTo>
                    <a:pt x="163" y="1008"/>
                  </a:lnTo>
                  <a:lnTo>
                    <a:pt x="167" y="1010"/>
                  </a:lnTo>
                  <a:lnTo>
                    <a:pt x="176" y="1015"/>
                  </a:lnTo>
                  <a:lnTo>
                    <a:pt x="187" y="1023"/>
                  </a:lnTo>
                  <a:lnTo>
                    <a:pt x="200" y="1033"/>
                  </a:lnTo>
                  <a:lnTo>
                    <a:pt x="215" y="1046"/>
                  </a:lnTo>
                  <a:lnTo>
                    <a:pt x="230" y="1060"/>
                  </a:lnTo>
                  <a:lnTo>
                    <a:pt x="247" y="1076"/>
                  </a:lnTo>
                  <a:lnTo>
                    <a:pt x="263" y="1094"/>
                  </a:lnTo>
                  <a:lnTo>
                    <a:pt x="278" y="1110"/>
                  </a:lnTo>
                  <a:lnTo>
                    <a:pt x="290" y="1125"/>
                  </a:lnTo>
                  <a:lnTo>
                    <a:pt x="302" y="1138"/>
                  </a:lnTo>
                  <a:lnTo>
                    <a:pt x="311" y="1151"/>
                  </a:lnTo>
                  <a:lnTo>
                    <a:pt x="316" y="1160"/>
                  </a:lnTo>
                  <a:lnTo>
                    <a:pt x="319" y="1164"/>
                  </a:lnTo>
                  <a:lnTo>
                    <a:pt x="320" y="1168"/>
                  </a:lnTo>
                  <a:lnTo>
                    <a:pt x="320" y="1170"/>
                  </a:lnTo>
                  <a:lnTo>
                    <a:pt x="320" y="1172"/>
                  </a:lnTo>
                  <a:close/>
                  <a:moveTo>
                    <a:pt x="544" y="1394"/>
                  </a:moveTo>
                  <a:lnTo>
                    <a:pt x="543" y="1395"/>
                  </a:lnTo>
                  <a:lnTo>
                    <a:pt x="541" y="1395"/>
                  </a:lnTo>
                  <a:lnTo>
                    <a:pt x="538" y="1394"/>
                  </a:lnTo>
                  <a:lnTo>
                    <a:pt x="533" y="1392"/>
                  </a:lnTo>
                  <a:lnTo>
                    <a:pt x="525" y="1387"/>
                  </a:lnTo>
                  <a:lnTo>
                    <a:pt x="513" y="1378"/>
                  </a:lnTo>
                  <a:lnTo>
                    <a:pt x="499" y="1368"/>
                  </a:lnTo>
                  <a:lnTo>
                    <a:pt x="484" y="1355"/>
                  </a:lnTo>
                  <a:lnTo>
                    <a:pt x="466" y="1341"/>
                  </a:lnTo>
                  <a:lnTo>
                    <a:pt x="449" y="1323"/>
                  </a:lnTo>
                  <a:lnTo>
                    <a:pt x="432" y="1306"/>
                  </a:lnTo>
                  <a:lnTo>
                    <a:pt x="416" y="1289"/>
                  </a:lnTo>
                  <a:lnTo>
                    <a:pt x="403" y="1274"/>
                  </a:lnTo>
                  <a:lnTo>
                    <a:pt x="391" y="1259"/>
                  </a:lnTo>
                  <a:lnTo>
                    <a:pt x="381" y="1247"/>
                  </a:lnTo>
                  <a:lnTo>
                    <a:pt x="376" y="1236"/>
                  </a:lnTo>
                  <a:lnTo>
                    <a:pt x="374" y="1232"/>
                  </a:lnTo>
                  <a:lnTo>
                    <a:pt x="371" y="1228"/>
                  </a:lnTo>
                  <a:lnTo>
                    <a:pt x="371" y="1226"/>
                  </a:lnTo>
                  <a:lnTo>
                    <a:pt x="371" y="1224"/>
                  </a:lnTo>
                  <a:lnTo>
                    <a:pt x="374" y="1223"/>
                  </a:lnTo>
                  <a:lnTo>
                    <a:pt x="376" y="1223"/>
                  </a:lnTo>
                  <a:lnTo>
                    <a:pt x="378" y="1224"/>
                  </a:lnTo>
                  <a:lnTo>
                    <a:pt x="382" y="1225"/>
                  </a:lnTo>
                  <a:lnTo>
                    <a:pt x="392" y="1231"/>
                  </a:lnTo>
                  <a:lnTo>
                    <a:pt x="404" y="1238"/>
                  </a:lnTo>
                  <a:lnTo>
                    <a:pt x="417" y="1250"/>
                  </a:lnTo>
                  <a:lnTo>
                    <a:pt x="433" y="1263"/>
                  </a:lnTo>
                  <a:lnTo>
                    <a:pt x="449" y="1278"/>
                  </a:lnTo>
                  <a:lnTo>
                    <a:pt x="467" y="1294"/>
                  </a:lnTo>
                  <a:lnTo>
                    <a:pt x="484" y="1312"/>
                  </a:lnTo>
                  <a:lnTo>
                    <a:pt x="500" y="1329"/>
                  </a:lnTo>
                  <a:lnTo>
                    <a:pt x="514" y="1344"/>
                  </a:lnTo>
                  <a:lnTo>
                    <a:pt x="525" y="1358"/>
                  </a:lnTo>
                  <a:lnTo>
                    <a:pt x="534" y="1371"/>
                  </a:lnTo>
                  <a:lnTo>
                    <a:pt x="541" y="1381"/>
                  </a:lnTo>
                  <a:lnTo>
                    <a:pt x="543" y="1385"/>
                  </a:lnTo>
                  <a:lnTo>
                    <a:pt x="544" y="1389"/>
                  </a:lnTo>
                  <a:lnTo>
                    <a:pt x="544" y="1391"/>
                  </a:lnTo>
                  <a:lnTo>
                    <a:pt x="544" y="1394"/>
                  </a:lnTo>
                  <a:close/>
                  <a:moveTo>
                    <a:pt x="167" y="906"/>
                  </a:moveTo>
                  <a:lnTo>
                    <a:pt x="166" y="906"/>
                  </a:lnTo>
                  <a:lnTo>
                    <a:pt x="164" y="907"/>
                  </a:lnTo>
                  <a:lnTo>
                    <a:pt x="162" y="906"/>
                  </a:lnTo>
                  <a:lnTo>
                    <a:pt x="159" y="905"/>
                  </a:lnTo>
                  <a:lnTo>
                    <a:pt x="150" y="900"/>
                  </a:lnTo>
                  <a:lnTo>
                    <a:pt x="140" y="893"/>
                  </a:lnTo>
                  <a:lnTo>
                    <a:pt x="129" y="883"/>
                  </a:lnTo>
                  <a:lnTo>
                    <a:pt x="116" y="871"/>
                  </a:lnTo>
                  <a:lnTo>
                    <a:pt x="100" y="858"/>
                  </a:lnTo>
                  <a:lnTo>
                    <a:pt x="85" y="843"/>
                  </a:lnTo>
                  <a:lnTo>
                    <a:pt x="71" y="828"/>
                  </a:lnTo>
                  <a:lnTo>
                    <a:pt x="58" y="813"/>
                  </a:lnTo>
                  <a:lnTo>
                    <a:pt x="46" y="799"/>
                  </a:lnTo>
                  <a:lnTo>
                    <a:pt x="37" y="786"/>
                  </a:lnTo>
                  <a:lnTo>
                    <a:pt x="28" y="775"/>
                  </a:lnTo>
                  <a:lnTo>
                    <a:pt x="23" y="767"/>
                  </a:lnTo>
                  <a:lnTo>
                    <a:pt x="22" y="762"/>
                  </a:lnTo>
                  <a:lnTo>
                    <a:pt x="21" y="759"/>
                  </a:lnTo>
                  <a:lnTo>
                    <a:pt x="21" y="757"/>
                  </a:lnTo>
                  <a:lnTo>
                    <a:pt x="21" y="755"/>
                  </a:lnTo>
                  <a:lnTo>
                    <a:pt x="22" y="754"/>
                  </a:lnTo>
                  <a:lnTo>
                    <a:pt x="24" y="754"/>
                  </a:lnTo>
                  <a:lnTo>
                    <a:pt x="26" y="755"/>
                  </a:lnTo>
                  <a:lnTo>
                    <a:pt x="29" y="756"/>
                  </a:lnTo>
                  <a:lnTo>
                    <a:pt x="38" y="760"/>
                  </a:lnTo>
                  <a:lnTo>
                    <a:pt x="48" y="768"/>
                  </a:lnTo>
                  <a:lnTo>
                    <a:pt x="59" y="777"/>
                  </a:lnTo>
                  <a:lnTo>
                    <a:pt x="73" y="789"/>
                  </a:lnTo>
                  <a:lnTo>
                    <a:pt x="88" y="802"/>
                  </a:lnTo>
                  <a:lnTo>
                    <a:pt x="103" y="817"/>
                  </a:lnTo>
                  <a:lnTo>
                    <a:pt x="117" y="832"/>
                  </a:lnTo>
                  <a:lnTo>
                    <a:pt x="130" y="847"/>
                  </a:lnTo>
                  <a:lnTo>
                    <a:pt x="141" y="861"/>
                  </a:lnTo>
                  <a:lnTo>
                    <a:pt x="151" y="874"/>
                  </a:lnTo>
                  <a:lnTo>
                    <a:pt x="160" y="885"/>
                  </a:lnTo>
                  <a:lnTo>
                    <a:pt x="165" y="894"/>
                  </a:lnTo>
                  <a:lnTo>
                    <a:pt x="166" y="898"/>
                  </a:lnTo>
                  <a:lnTo>
                    <a:pt x="167" y="901"/>
                  </a:lnTo>
                  <a:lnTo>
                    <a:pt x="168" y="904"/>
                  </a:lnTo>
                  <a:lnTo>
                    <a:pt x="167" y="906"/>
                  </a:lnTo>
                  <a:close/>
                  <a:moveTo>
                    <a:pt x="370" y="1110"/>
                  </a:moveTo>
                  <a:lnTo>
                    <a:pt x="369" y="1111"/>
                  </a:lnTo>
                  <a:lnTo>
                    <a:pt x="367" y="1111"/>
                  </a:lnTo>
                  <a:lnTo>
                    <a:pt x="365" y="1111"/>
                  </a:lnTo>
                  <a:lnTo>
                    <a:pt x="362" y="1109"/>
                  </a:lnTo>
                  <a:lnTo>
                    <a:pt x="353" y="1104"/>
                  </a:lnTo>
                  <a:lnTo>
                    <a:pt x="342" y="1097"/>
                  </a:lnTo>
                  <a:lnTo>
                    <a:pt x="329" y="1087"/>
                  </a:lnTo>
                  <a:lnTo>
                    <a:pt x="315" y="1075"/>
                  </a:lnTo>
                  <a:lnTo>
                    <a:pt x="300" y="1061"/>
                  </a:lnTo>
                  <a:lnTo>
                    <a:pt x="284" y="1045"/>
                  </a:lnTo>
                  <a:lnTo>
                    <a:pt x="269" y="1030"/>
                  </a:lnTo>
                  <a:lnTo>
                    <a:pt x="255" y="1014"/>
                  </a:lnTo>
                  <a:lnTo>
                    <a:pt x="242" y="1000"/>
                  </a:lnTo>
                  <a:lnTo>
                    <a:pt x="232" y="986"/>
                  </a:lnTo>
                  <a:lnTo>
                    <a:pt x="224" y="975"/>
                  </a:lnTo>
                  <a:lnTo>
                    <a:pt x="218" y="965"/>
                  </a:lnTo>
                  <a:lnTo>
                    <a:pt x="216" y="961"/>
                  </a:lnTo>
                  <a:lnTo>
                    <a:pt x="215" y="958"/>
                  </a:lnTo>
                  <a:lnTo>
                    <a:pt x="215" y="955"/>
                  </a:lnTo>
                  <a:lnTo>
                    <a:pt x="215" y="953"/>
                  </a:lnTo>
                  <a:lnTo>
                    <a:pt x="216" y="952"/>
                  </a:lnTo>
                  <a:lnTo>
                    <a:pt x="218" y="952"/>
                  </a:lnTo>
                  <a:lnTo>
                    <a:pt x="221" y="952"/>
                  </a:lnTo>
                  <a:lnTo>
                    <a:pt x="225" y="954"/>
                  </a:lnTo>
                  <a:lnTo>
                    <a:pt x="233" y="959"/>
                  </a:lnTo>
                  <a:lnTo>
                    <a:pt x="244" y="966"/>
                  </a:lnTo>
                  <a:lnTo>
                    <a:pt x="256" y="976"/>
                  </a:lnTo>
                  <a:lnTo>
                    <a:pt x="271" y="989"/>
                  </a:lnTo>
                  <a:lnTo>
                    <a:pt x="286" y="1003"/>
                  </a:lnTo>
                  <a:lnTo>
                    <a:pt x="301" y="1018"/>
                  </a:lnTo>
                  <a:lnTo>
                    <a:pt x="317" y="1034"/>
                  </a:lnTo>
                  <a:lnTo>
                    <a:pt x="331" y="1049"/>
                  </a:lnTo>
                  <a:lnTo>
                    <a:pt x="343" y="1064"/>
                  </a:lnTo>
                  <a:lnTo>
                    <a:pt x="354" y="1077"/>
                  </a:lnTo>
                  <a:lnTo>
                    <a:pt x="362" y="1088"/>
                  </a:lnTo>
                  <a:lnTo>
                    <a:pt x="368" y="1098"/>
                  </a:lnTo>
                  <a:lnTo>
                    <a:pt x="369" y="1102"/>
                  </a:lnTo>
                  <a:lnTo>
                    <a:pt x="370" y="1105"/>
                  </a:lnTo>
                  <a:lnTo>
                    <a:pt x="371" y="1108"/>
                  </a:lnTo>
                  <a:lnTo>
                    <a:pt x="370" y="1110"/>
                  </a:lnTo>
                  <a:close/>
                  <a:moveTo>
                    <a:pt x="586" y="1322"/>
                  </a:moveTo>
                  <a:lnTo>
                    <a:pt x="585" y="1323"/>
                  </a:lnTo>
                  <a:lnTo>
                    <a:pt x="583" y="1323"/>
                  </a:lnTo>
                  <a:lnTo>
                    <a:pt x="580" y="1323"/>
                  </a:lnTo>
                  <a:lnTo>
                    <a:pt x="577" y="1321"/>
                  </a:lnTo>
                  <a:lnTo>
                    <a:pt x="567" y="1317"/>
                  </a:lnTo>
                  <a:lnTo>
                    <a:pt x="556" y="1309"/>
                  </a:lnTo>
                  <a:lnTo>
                    <a:pt x="542" y="1299"/>
                  </a:lnTo>
                  <a:lnTo>
                    <a:pt x="528" y="1287"/>
                  </a:lnTo>
                  <a:lnTo>
                    <a:pt x="512" y="1272"/>
                  </a:lnTo>
                  <a:lnTo>
                    <a:pt x="494" y="1255"/>
                  </a:lnTo>
                  <a:lnTo>
                    <a:pt x="478" y="1239"/>
                  </a:lnTo>
                  <a:lnTo>
                    <a:pt x="463" y="1223"/>
                  </a:lnTo>
                  <a:lnTo>
                    <a:pt x="450" y="1208"/>
                  </a:lnTo>
                  <a:lnTo>
                    <a:pt x="439" y="1194"/>
                  </a:lnTo>
                  <a:lnTo>
                    <a:pt x="430" y="1182"/>
                  </a:lnTo>
                  <a:lnTo>
                    <a:pt x="424" y="1171"/>
                  </a:lnTo>
                  <a:lnTo>
                    <a:pt x="422" y="1168"/>
                  </a:lnTo>
                  <a:lnTo>
                    <a:pt x="421" y="1165"/>
                  </a:lnTo>
                  <a:lnTo>
                    <a:pt x="420" y="1162"/>
                  </a:lnTo>
                  <a:lnTo>
                    <a:pt x="421" y="1159"/>
                  </a:lnTo>
                  <a:lnTo>
                    <a:pt x="422" y="1158"/>
                  </a:lnTo>
                  <a:lnTo>
                    <a:pt x="424" y="1158"/>
                  </a:lnTo>
                  <a:lnTo>
                    <a:pt x="428" y="1159"/>
                  </a:lnTo>
                  <a:lnTo>
                    <a:pt x="431" y="1160"/>
                  </a:lnTo>
                  <a:lnTo>
                    <a:pt x="441" y="1166"/>
                  </a:lnTo>
                  <a:lnTo>
                    <a:pt x="451" y="1173"/>
                  </a:lnTo>
                  <a:lnTo>
                    <a:pt x="465" y="1183"/>
                  </a:lnTo>
                  <a:lnTo>
                    <a:pt x="479" y="1196"/>
                  </a:lnTo>
                  <a:lnTo>
                    <a:pt x="496" y="1210"/>
                  </a:lnTo>
                  <a:lnTo>
                    <a:pt x="513" y="1226"/>
                  </a:lnTo>
                  <a:lnTo>
                    <a:pt x="529" y="1244"/>
                  </a:lnTo>
                  <a:lnTo>
                    <a:pt x="544" y="1260"/>
                  </a:lnTo>
                  <a:lnTo>
                    <a:pt x="557" y="1275"/>
                  </a:lnTo>
                  <a:lnTo>
                    <a:pt x="568" y="1289"/>
                  </a:lnTo>
                  <a:lnTo>
                    <a:pt x="578" y="1301"/>
                  </a:lnTo>
                  <a:lnTo>
                    <a:pt x="583" y="1310"/>
                  </a:lnTo>
                  <a:lnTo>
                    <a:pt x="585" y="1315"/>
                  </a:lnTo>
                  <a:lnTo>
                    <a:pt x="586" y="1318"/>
                  </a:lnTo>
                  <a:lnTo>
                    <a:pt x="586" y="1320"/>
                  </a:lnTo>
                  <a:lnTo>
                    <a:pt x="586" y="1322"/>
                  </a:lnTo>
                  <a:close/>
                  <a:moveTo>
                    <a:pt x="238" y="856"/>
                  </a:moveTo>
                  <a:lnTo>
                    <a:pt x="236" y="857"/>
                  </a:lnTo>
                  <a:lnTo>
                    <a:pt x="234" y="857"/>
                  </a:lnTo>
                  <a:lnTo>
                    <a:pt x="232" y="857"/>
                  </a:lnTo>
                  <a:lnTo>
                    <a:pt x="229" y="856"/>
                  </a:lnTo>
                  <a:lnTo>
                    <a:pt x="221" y="852"/>
                  </a:lnTo>
                  <a:lnTo>
                    <a:pt x="212" y="844"/>
                  </a:lnTo>
                  <a:lnTo>
                    <a:pt x="200" y="836"/>
                  </a:lnTo>
                  <a:lnTo>
                    <a:pt x="187" y="825"/>
                  </a:lnTo>
                  <a:lnTo>
                    <a:pt x="174" y="812"/>
                  </a:lnTo>
                  <a:lnTo>
                    <a:pt x="159" y="798"/>
                  </a:lnTo>
                  <a:lnTo>
                    <a:pt x="145" y="783"/>
                  </a:lnTo>
                  <a:lnTo>
                    <a:pt x="132" y="769"/>
                  </a:lnTo>
                  <a:lnTo>
                    <a:pt x="121" y="755"/>
                  </a:lnTo>
                  <a:lnTo>
                    <a:pt x="111" y="743"/>
                  </a:lnTo>
                  <a:lnTo>
                    <a:pt x="104" y="732"/>
                  </a:lnTo>
                  <a:lnTo>
                    <a:pt x="99" y="723"/>
                  </a:lnTo>
                  <a:lnTo>
                    <a:pt x="97" y="719"/>
                  </a:lnTo>
                  <a:lnTo>
                    <a:pt x="96" y="716"/>
                  </a:lnTo>
                  <a:lnTo>
                    <a:pt x="96" y="714"/>
                  </a:lnTo>
                  <a:lnTo>
                    <a:pt x="96" y="713"/>
                  </a:lnTo>
                  <a:lnTo>
                    <a:pt x="98" y="711"/>
                  </a:lnTo>
                  <a:lnTo>
                    <a:pt x="99" y="710"/>
                  </a:lnTo>
                  <a:lnTo>
                    <a:pt x="103" y="711"/>
                  </a:lnTo>
                  <a:lnTo>
                    <a:pt x="106" y="713"/>
                  </a:lnTo>
                  <a:lnTo>
                    <a:pt x="113" y="717"/>
                  </a:lnTo>
                  <a:lnTo>
                    <a:pt x="123" y="724"/>
                  </a:lnTo>
                  <a:lnTo>
                    <a:pt x="135" y="733"/>
                  </a:lnTo>
                  <a:lnTo>
                    <a:pt x="148" y="744"/>
                  </a:lnTo>
                  <a:lnTo>
                    <a:pt x="161" y="757"/>
                  </a:lnTo>
                  <a:lnTo>
                    <a:pt x="176" y="771"/>
                  </a:lnTo>
                  <a:lnTo>
                    <a:pt x="190" y="786"/>
                  </a:lnTo>
                  <a:lnTo>
                    <a:pt x="202" y="800"/>
                  </a:lnTo>
                  <a:lnTo>
                    <a:pt x="214" y="814"/>
                  </a:lnTo>
                  <a:lnTo>
                    <a:pt x="224" y="826"/>
                  </a:lnTo>
                  <a:lnTo>
                    <a:pt x="230" y="837"/>
                  </a:lnTo>
                  <a:lnTo>
                    <a:pt x="235" y="845"/>
                  </a:lnTo>
                  <a:lnTo>
                    <a:pt x="239" y="852"/>
                  </a:lnTo>
                  <a:lnTo>
                    <a:pt x="238" y="856"/>
                  </a:lnTo>
                  <a:close/>
                  <a:moveTo>
                    <a:pt x="433" y="1053"/>
                  </a:moveTo>
                  <a:lnTo>
                    <a:pt x="432" y="1054"/>
                  </a:lnTo>
                  <a:lnTo>
                    <a:pt x="430" y="1054"/>
                  </a:lnTo>
                  <a:lnTo>
                    <a:pt x="426" y="1054"/>
                  </a:lnTo>
                  <a:lnTo>
                    <a:pt x="423" y="1053"/>
                  </a:lnTo>
                  <a:lnTo>
                    <a:pt x="416" y="1047"/>
                  </a:lnTo>
                  <a:lnTo>
                    <a:pt x="405" y="1041"/>
                  </a:lnTo>
                  <a:lnTo>
                    <a:pt x="393" y="1031"/>
                  </a:lnTo>
                  <a:lnTo>
                    <a:pt x="379" y="1019"/>
                  </a:lnTo>
                  <a:lnTo>
                    <a:pt x="365" y="1006"/>
                  </a:lnTo>
                  <a:lnTo>
                    <a:pt x="350" y="991"/>
                  </a:lnTo>
                  <a:lnTo>
                    <a:pt x="335" y="976"/>
                  </a:lnTo>
                  <a:lnTo>
                    <a:pt x="321" y="961"/>
                  </a:lnTo>
                  <a:lnTo>
                    <a:pt x="309" y="947"/>
                  </a:lnTo>
                  <a:lnTo>
                    <a:pt x="299" y="935"/>
                  </a:lnTo>
                  <a:lnTo>
                    <a:pt x="292" y="923"/>
                  </a:lnTo>
                  <a:lnTo>
                    <a:pt x="286" y="913"/>
                  </a:lnTo>
                  <a:lnTo>
                    <a:pt x="284" y="910"/>
                  </a:lnTo>
                  <a:lnTo>
                    <a:pt x="283" y="907"/>
                  </a:lnTo>
                  <a:lnTo>
                    <a:pt x="283" y="905"/>
                  </a:lnTo>
                  <a:lnTo>
                    <a:pt x="284" y="903"/>
                  </a:lnTo>
                  <a:lnTo>
                    <a:pt x="285" y="901"/>
                  </a:lnTo>
                  <a:lnTo>
                    <a:pt x="287" y="901"/>
                  </a:lnTo>
                  <a:lnTo>
                    <a:pt x="289" y="901"/>
                  </a:lnTo>
                  <a:lnTo>
                    <a:pt x="293" y="903"/>
                  </a:lnTo>
                  <a:lnTo>
                    <a:pt x="301" y="908"/>
                  </a:lnTo>
                  <a:lnTo>
                    <a:pt x="311" y="914"/>
                  </a:lnTo>
                  <a:lnTo>
                    <a:pt x="324" y="924"/>
                  </a:lnTo>
                  <a:lnTo>
                    <a:pt x="337" y="936"/>
                  </a:lnTo>
                  <a:lnTo>
                    <a:pt x="352" y="949"/>
                  </a:lnTo>
                  <a:lnTo>
                    <a:pt x="367" y="964"/>
                  </a:lnTo>
                  <a:lnTo>
                    <a:pt x="381" y="979"/>
                  </a:lnTo>
                  <a:lnTo>
                    <a:pt x="395" y="994"/>
                  </a:lnTo>
                  <a:lnTo>
                    <a:pt x="407" y="1008"/>
                  </a:lnTo>
                  <a:lnTo>
                    <a:pt x="417" y="1021"/>
                  </a:lnTo>
                  <a:lnTo>
                    <a:pt x="425" y="1032"/>
                  </a:lnTo>
                  <a:lnTo>
                    <a:pt x="431" y="1042"/>
                  </a:lnTo>
                  <a:lnTo>
                    <a:pt x="432" y="1045"/>
                  </a:lnTo>
                  <a:lnTo>
                    <a:pt x="433" y="1048"/>
                  </a:lnTo>
                  <a:lnTo>
                    <a:pt x="433" y="1050"/>
                  </a:lnTo>
                  <a:lnTo>
                    <a:pt x="433" y="1053"/>
                  </a:lnTo>
                  <a:close/>
                  <a:moveTo>
                    <a:pt x="639" y="1256"/>
                  </a:moveTo>
                  <a:lnTo>
                    <a:pt x="638" y="1258"/>
                  </a:lnTo>
                  <a:lnTo>
                    <a:pt x="636" y="1259"/>
                  </a:lnTo>
                  <a:lnTo>
                    <a:pt x="634" y="1258"/>
                  </a:lnTo>
                  <a:lnTo>
                    <a:pt x="629" y="1256"/>
                  </a:lnTo>
                  <a:lnTo>
                    <a:pt x="621" y="1252"/>
                  </a:lnTo>
                  <a:lnTo>
                    <a:pt x="610" y="1245"/>
                  </a:lnTo>
                  <a:lnTo>
                    <a:pt x="597" y="1235"/>
                  </a:lnTo>
                  <a:lnTo>
                    <a:pt x="583" y="1223"/>
                  </a:lnTo>
                  <a:lnTo>
                    <a:pt x="567" y="1209"/>
                  </a:lnTo>
                  <a:lnTo>
                    <a:pt x="551" y="1193"/>
                  </a:lnTo>
                  <a:lnTo>
                    <a:pt x="536" y="1178"/>
                  </a:lnTo>
                  <a:lnTo>
                    <a:pt x="521" y="1162"/>
                  </a:lnTo>
                  <a:lnTo>
                    <a:pt x="509" y="1147"/>
                  </a:lnTo>
                  <a:lnTo>
                    <a:pt x="498" y="1133"/>
                  </a:lnTo>
                  <a:lnTo>
                    <a:pt x="489" y="1122"/>
                  </a:lnTo>
                  <a:lnTo>
                    <a:pt x="484" y="1112"/>
                  </a:lnTo>
                  <a:lnTo>
                    <a:pt x="482" y="1109"/>
                  </a:lnTo>
                  <a:lnTo>
                    <a:pt x="480" y="1105"/>
                  </a:lnTo>
                  <a:lnTo>
                    <a:pt x="480" y="1102"/>
                  </a:lnTo>
                  <a:lnTo>
                    <a:pt x="482" y="1100"/>
                  </a:lnTo>
                  <a:lnTo>
                    <a:pt x="483" y="1099"/>
                  </a:lnTo>
                  <a:lnTo>
                    <a:pt x="485" y="1099"/>
                  </a:lnTo>
                  <a:lnTo>
                    <a:pt x="487" y="1100"/>
                  </a:lnTo>
                  <a:lnTo>
                    <a:pt x="491" y="1101"/>
                  </a:lnTo>
                  <a:lnTo>
                    <a:pt x="500" y="1105"/>
                  </a:lnTo>
                  <a:lnTo>
                    <a:pt x="511" y="1113"/>
                  </a:lnTo>
                  <a:lnTo>
                    <a:pt x="524" y="1123"/>
                  </a:lnTo>
                  <a:lnTo>
                    <a:pt x="538" y="1135"/>
                  </a:lnTo>
                  <a:lnTo>
                    <a:pt x="553" y="1149"/>
                  </a:lnTo>
                  <a:lnTo>
                    <a:pt x="569" y="1164"/>
                  </a:lnTo>
                  <a:lnTo>
                    <a:pt x="585" y="1180"/>
                  </a:lnTo>
                  <a:lnTo>
                    <a:pt x="599" y="1196"/>
                  </a:lnTo>
                  <a:lnTo>
                    <a:pt x="612" y="1210"/>
                  </a:lnTo>
                  <a:lnTo>
                    <a:pt x="623" y="1224"/>
                  </a:lnTo>
                  <a:lnTo>
                    <a:pt x="631" y="1235"/>
                  </a:lnTo>
                  <a:lnTo>
                    <a:pt x="637" y="1245"/>
                  </a:lnTo>
                  <a:lnTo>
                    <a:pt x="639" y="1249"/>
                  </a:lnTo>
                  <a:lnTo>
                    <a:pt x="640" y="1252"/>
                  </a:lnTo>
                  <a:lnTo>
                    <a:pt x="640" y="1255"/>
                  </a:lnTo>
                  <a:lnTo>
                    <a:pt x="639" y="1256"/>
                  </a:lnTo>
                  <a:close/>
                  <a:moveTo>
                    <a:pt x="141" y="632"/>
                  </a:moveTo>
                  <a:lnTo>
                    <a:pt x="140" y="633"/>
                  </a:lnTo>
                  <a:lnTo>
                    <a:pt x="139" y="633"/>
                  </a:lnTo>
                  <a:lnTo>
                    <a:pt x="137" y="632"/>
                  </a:lnTo>
                  <a:lnTo>
                    <a:pt x="134" y="631"/>
                  </a:lnTo>
                  <a:lnTo>
                    <a:pt x="126" y="627"/>
                  </a:lnTo>
                  <a:lnTo>
                    <a:pt x="118" y="621"/>
                  </a:lnTo>
                  <a:lnTo>
                    <a:pt x="107" y="612"/>
                  </a:lnTo>
                  <a:lnTo>
                    <a:pt x="96" y="602"/>
                  </a:lnTo>
                  <a:lnTo>
                    <a:pt x="83" y="591"/>
                  </a:lnTo>
                  <a:lnTo>
                    <a:pt x="70" y="578"/>
                  </a:lnTo>
                  <a:lnTo>
                    <a:pt x="57" y="564"/>
                  </a:lnTo>
                  <a:lnTo>
                    <a:pt x="46" y="551"/>
                  </a:lnTo>
                  <a:lnTo>
                    <a:pt x="36" y="539"/>
                  </a:lnTo>
                  <a:lnTo>
                    <a:pt x="27" y="527"/>
                  </a:lnTo>
                  <a:lnTo>
                    <a:pt x="21" y="517"/>
                  </a:lnTo>
                  <a:lnTo>
                    <a:pt x="16" y="509"/>
                  </a:lnTo>
                  <a:lnTo>
                    <a:pt x="14" y="503"/>
                  </a:lnTo>
                  <a:lnTo>
                    <a:pt x="14" y="499"/>
                  </a:lnTo>
                  <a:lnTo>
                    <a:pt x="15" y="498"/>
                  </a:lnTo>
                  <a:lnTo>
                    <a:pt x="17" y="498"/>
                  </a:lnTo>
                  <a:lnTo>
                    <a:pt x="20" y="498"/>
                  </a:lnTo>
                  <a:lnTo>
                    <a:pt x="22" y="499"/>
                  </a:lnTo>
                  <a:lnTo>
                    <a:pt x="29" y="503"/>
                  </a:lnTo>
                  <a:lnTo>
                    <a:pt x="38" y="510"/>
                  </a:lnTo>
                  <a:lnTo>
                    <a:pt x="49" y="518"/>
                  </a:lnTo>
                  <a:lnTo>
                    <a:pt x="61" y="528"/>
                  </a:lnTo>
                  <a:lnTo>
                    <a:pt x="72" y="540"/>
                  </a:lnTo>
                  <a:lnTo>
                    <a:pt x="85" y="553"/>
                  </a:lnTo>
                  <a:lnTo>
                    <a:pt x="98" y="567"/>
                  </a:lnTo>
                  <a:lnTo>
                    <a:pt x="110" y="580"/>
                  </a:lnTo>
                  <a:lnTo>
                    <a:pt x="120" y="592"/>
                  </a:lnTo>
                  <a:lnTo>
                    <a:pt x="129" y="604"/>
                  </a:lnTo>
                  <a:lnTo>
                    <a:pt x="135" y="613"/>
                  </a:lnTo>
                  <a:lnTo>
                    <a:pt x="140" y="622"/>
                  </a:lnTo>
                  <a:lnTo>
                    <a:pt x="143" y="627"/>
                  </a:lnTo>
                  <a:lnTo>
                    <a:pt x="141" y="632"/>
                  </a:lnTo>
                  <a:close/>
                  <a:moveTo>
                    <a:pt x="319" y="812"/>
                  </a:moveTo>
                  <a:lnTo>
                    <a:pt x="317" y="813"/>
                  </a:lnTo>
                  <a:lnTo>
                    <a:pt x="315" y="813"/>
                  </a:lnTo>
                  <a:lnTo>
                    <a:pt x="313" y="813"/>
                  </a:lnTo>
                  <a:lnTo>
                    <a:pt x="310" y="812"/>
                  </a:lnTo>
                  <a:lnTo>
                    <a:pt x="302" y="808"/>
                  </a:lnTo>
                  <a:lnTo>
                    <a:pt x="294" y="801"/>
                  </a:lnTo>
                  <a:lnTo>
                    <a:pt x="282" y="792"/>
                  </a:lnTo>
                  <a:lnTo>
                    <a:pt x="270" y="783"/>
                  </a:lnTo>
                  <a:lnTo>
                    <a:pt x="257" y="770"/>
                  </a:lnTo>
                  <a:lnTo>
                    <a:pt x="243" y="757"/>
                  </a:lnTo>
                  <a:lnTo>
                    <a:pt x="229" y="743"/>
                  </a:lnTo>
                  <a:lnTo>
                    <a:pt x="217" y="729"/>
                  </a:lnTo>
                  <a:lnTo>
                    <a:pt x="206" y="716"/>
                  </a:lnTo>
                  <a:lnTo>
                    <a:pt x="198" y="704"/>
                  </a:lnTo>
                  <a:lnTo>
                    <a:pt x="190" y="693"/>
                  </a:lnTo>
                  <a:lnTo>
                    <a:pt x="186" y="685"/>
                  </a:lnTo>
                  <a:lnTo>
                    <a:pt x="184" y="678"/>
                  </a:lnTo>
                  <a:lnTo>
                    <a:pt x="184" y="674"/>
                  </a:lnTo>
                  <a:lnTo>
                    <a:pt x="185" y="673"/>
                  </a:lnTo>
                  <a:lnTo>
                    <a:pt x="187" y="673"/>
                  </a:lnTo>
                  <a:lnTo>
                    <a:pt x="189" y="673"/>
                  </a:lnTo>
                  <a:lnTo>
                    <a:pt x="192" y="674"/>
                  </a:lnTo>
                  <a:lnTo>
                    <a:pt x="200" y="678"/>
                  </a:lnTo>
                  <a:lnTo>
                    <a:pt x="209" y="685"/>
                  </a:lnTo>
                  <a:lnTo>
                    <a:pt x="220" y="693"/>
                  </a:lnTo>
                  <a:lnTo>
                    <a:pt x="232" y="704"/>
                  </a:lnTo>
                  <a:lnTo>
                    <a:pt x="245" y="717"/>
                  </a:lnTo>
                  <a:lnTo>
                    <a:pt x="259" y="730"/>
                  </a:lnTo>
                  <a:lnTo>
                    <a:pt x="273" y="744"/>
                  </a:lnTo>
                  <a:lnTo>
                    <a:pt x="285" y="758"/>
                  </a:lnTo>
                  <a:lnTo>
                    <a:pt x="296" y="771"/>
                  </a:lnTo>
                  <a:lnTo>
                    <a:pt x="304" y="783"/>
                  </a:lnTo>
                  <a:lnTo>
                    <a:pt x="312" y="792"/>
                  </a:lnTo>
                  <a:lnTo>
                    <a:pt x="316" y="801"/>
                  </a:lnTo>
                  <a:lnTo>
                    <a:pt x="319" y="808"/>
                  </a:lnTo>
                  <a:lnTo>
                    <a:pt x="319" y="812"/>
                  </a:lnTo>
                  <a:close/>
                  <a:moveTo>
                    <a:pt x="506" y="1000"/>
                  </a:moveTo>
                  <a:lnTo>
                    <a:pt x="505" y="1001"/>
                  </a:lnTo>
                  <a:lnTo>
                    <a:pt x="503" y="1002"/>
                  </a:lnTo>
                  <a:lnTo>
                    <a:pt x="500" y="1001"/>
                  </a:lnTo>
                  <a:lnTo>
                    <a:pt x="497" y="1000"/>
                  </a:lnTo>
                  <a:lnTo>
                    <a:pt x="489" y="995"/>
                  </a:lnTo>
                  <a:lnTo>
                    <a:pt x="479" y="989"/>
                  </a:lnTo>
                  <a:lnTo>
                    <a:pt x="467" y="980"/>
                  </a:lnTo>
                  <a:lnTo>
                    <a:pt x="455" y="968"/>
                  </a:lnTo>
                  <a:lnTo>
                    <a:pt x="441" y="956"/>
                  </a:lnTo>
                  <a:lnTo>
                    <a:pt x="425" y="941"/>
                  </a:lnTo>
                  <a:lnTo>
                    <a:pt x="411" y="927"/>
                  </a:lnTo>
                  <a:lnTo>
                    <a:pt x="398" y="912"/>
                  </a:lnTo>
                  <a:lnTo>
                    <a:pt x="387" y="899"/>
                  </a:lnTo>
                  <a:lnTo>
                    <a:pt x="377" y="886"/>
                  </a:lnTo>
                  <a:lnTo>
                    <a:pt x="369" y="876"/>
                  </a:lnTo>
                  <a:lnTo>
                    <a:pt x="365" y="867"/>
                  </a:lnTo>
                  <a:lnTo>
                    <a:pt x="363" y="864"/>
                  </a:lnTo>
                  <a:lnTo>
                    <a:pt x="362" y="860"/>
                  </a:lnTo>
                  <a:lnTo>
                    <a:pt x="362" y="857"/>
                  </a:lnTo>
                  <a:lnTo>
                    <a:pt x="363" y="856"/>
                  </a:lnTo>
                  <a:lnTo>
                    <a:pt x="364" y="855"/>
                  </a:lnTo>
                  <a:lnTo>
                    <a:pt x="366" y="855"/>
                  </a:lnTo>
                  <a:lnTo>
                    <a:pt x="368" y="855"/>
                  </a:lnTo>
                  <a:lnTo>
                    <a:pt x="371" y="856"/>
                  </a:lnTo>
                  <a:lnTo>
                    <a:pt x="379" y="860"/>
                  </a:lnTo>
                  <a:lnTo>
                    <a:pt x="390" y="867"/>
                  </a:lnTo>
                  <a:lnTo>
                    <a:pt x="401" y="877"/>
                  </a:lnTo>
                  <a:lnTo>
                    <a:pt x="415" y="887"/>
                  </a:lnTo>
                  <a:lnTo>
                    <a:pt x="428" y="900"/>
                  </a:lnTo>
                  <a:lnTo>
                    <a:pt x="443" y="914"/>
                  </a:lnTo>
                  <a:lnTo>
                    <a:pt x="457" y="929"/>
                  </a:lnTo>
                  <a:lnTo>
                    <a:pt x="470" y="944"/>
                  </a:lnTo>
                  <a:lnTo>
                    <a:pt x="482" y="956"/>
                  </a:lnTo>
                  <a:lnTo>
                    <a:pt x="491" y="969"/>
                  </a:lnTo>
                  <a:lnTo>
                    <a:pt x="499" y="980"/>
                  </a:lnTo>
                  <a:lnTo>
                    <a:pt x="504" y="989"/>
                  </a:lnTo>
                  <a:lnTo>
                    <a:pt x="505" y="993"/>
                  </a:lnTo>
                  <a:lnTo>
                    <a:pt x="506" y="995"/>
                  </a:lnTo>
                  <a:lnTo>
                    <a:pt x="506" y="999"/>
                  </a:lnTo>
                  <a:lnTo>
                    <a:pt x="506" y="1000"/>
                  </a:lnTo>
                  <a:close/>
                  <a:moveTo>
                    <a:pt x="241" y="598"/>
                  </a:moveTo>
                  <a:lnTo>
                    <a:pt x="239" y="599"/>
                  </a:lnTo>
                  <a:lnTo>
                    <a:pt x="238" y="599"/>
                  </a:lnTo>
                  <a:lnTo>
                    <a:pt x="235" y="599"/>
                  </a:lnTo>
                  <a:lnTo>
                    <a:pt x="232" y="598"/>
                  </a:lnTo>
                  <a:lnTo>
                    <a:pt x="226" y="595"/>
                  </a:lnTo>
                  <a:lnTo>
                    <a:pt x="217" y="588"/>
                  </a:lnTo>
                  <a:lnTo>
                    <a:pt x="207" y="581"/>
                  </a:lnTo>
                  <a:lnTo>
                    <a:pt x="195" y="571"/>
                  </a:lnTo>
                  <a:lnTo>
                    <a:pt x="184" y="560"/>
                  </a:lnTo>
                  <a:lnTo>
                    <a:pt x="172" y="547"/>
                  </a:lnTo>
                  <a:lnTo>
                    <a:pt x="159" y="534"/>
                  </a:lnTo>
                  <a:lnTo>
                    <a:pt x="148" y="523"/>
                  </a:lnTo>
                  <a:lnTo>
                    <a:pt x="138" y="511"/>
                  </a:lnTo>
                  <a:lnTo>
                    <a:pt x="131" y="499"/>
                  </a:lnTo>
                  <a:lnTo>
                    <a:pt x="124" y="490"/>
                  </a:lnTo>
                  <a:lnTo>
                    <a:pt x="120" y="482"/>
                  </a:lnTo>
                  <a:lnTo>
                    <a:pt x="118" y="476"/>
                  </a:lnTo>
                  <a:lnTo>
                    <a:pt x="118" y="472"/>
                  </a:lnTo>
                  <a:lnTo>
                    <a:pt x="119" y="471"/>
                  </a:lnTo>
                  <a:lnTo>
                    <a:pt x="121" y="471"/>
                  </a:lnTo>
                  <a:lnTo>
                    <a:pt x="123" y="471"/>
                  </a:lnTo>
                  <a:lnTo>
                    <a:pt x="125" y="472"/>
                  </a:lnTo>
                  <a:lnTo>
                    <a:pt x="133" y="476"/>
                  </a:lnTo>
                  <a:lnTo>
                    <a:pt x="141" y="482"/>
                  </a:lnTo>
                  <a:lnTo>
                    <a:pt x="151" y="489"/>
                  </a:lnTo>
                  <a:lnTo>
                    <a:pt x="162" y="499"/>
                  </a:lnTo>
                  <a:lnTo>
                    <a:pt x="174" y="511"/>
                  </a:lnTo>
                  <a:lnTo>
                    <a:pt x="187" y="523"/>
                  </a:lnTo>
                  <a:lnTo>
                    <a:pt x="209" y="549"/>
                  </a:lnTo>
                  <a:lnTo>
                    <a:pt x="228" y="571"/>
                  </a:lnTo>
                  <a:lnTo>
                    <a:pt x="234" y="581"/>
                  </a:lnTo>
                  <a:lnTo>
                    <a:pt x="239" y="588"/>
                  </a:lnTo>
                  <a:lnTo>
                    <a:pt x="241" y="595"/>
                  </a:lnTo>
                  <a:lnTo>
                    <a:pt x="241" y="598"/>
                  </a:lnTo>
                  <a:close/>
                  <a:moveTo>
                    <a:pt x="410" y="771"/>
                  </a:moveTo>
                  <a:lnTo>
                    <a:pt x="409" y="772"/>
                  </a:lnTo>
                  <a:lnTo>
                    <a:pt x="407" y="773"/>
                  </a:lnTo>
                  <a:lnTo>
                    <a:pt x="405" y="772"/>
                  </a:lnTo>
                  <a:lnTo>
                    <a:pt x="402" y="771"/>
                  </a:lnTo>
                  <a:lnTo>
                    <a:pt x="394" y="768"/>
                  </a:lnTo>
                  <a:lnTo>
                    <a:pt x="385" y="761"/>
                  </a:lnTo>
                  <a:lnTo>
                    <a:pt x="375" y="752"/>
                  </a:lnTo>
                  <a:lnTo>
                    <a:pt x="363" y="743"/>
                  </a:lnTo>
                  <a:lnTo>
                    <a:pt x="350" y="731"/>
                  </a:lnTo>
                  <a:lnTo>
                    <a:pt x="337" y="718"/>
                  </a:lnTo>
                  <a:lnTo>
                    <a:pt x="324" y="705"/>
                  </a:lnTo>
                  <a:lnTo>
                    <a:pt x="312" y="691"/>
                  </a:lnTo>
                  <a:lnTo>
                    <a:pt x="302" y="679"/>
                  </a:lnTo>
                  <a:lnTo>
                    <a:pt x="294" y="667"/>
                  </a:lnTo>
                  <a:lnTo>
                    <a:pt x="286" y="658"/>
                  </a:lnTo>
                  <a:lnTo>
                    <a:pt x="282" y="649"/>
                  </a:lnTo>
                  <a:lnTo>
                    <a:pt x="280" y="642"/>
                  </a:lnTo>
                  <a:lnTo>
                    <a:pt x="280" y="639"/>
                  </a:lnTo>
                  <a:lnTo>
                    <a:pt x="281" y="638"/>
                  </a:lnTo>
                  <a:lnTo>
                    <a:pt x="283" y="638"/>
                  </a:lnTo>
                  <a:lnTo>
                    <a:pt x="285" y="638"/>
                  </a:lnTo>
                  <a:lnTo>
                    <a:pt x="288" y="639"/>
                  </a:lnTo>
                  <a:lnTo>
                    <a:pt x="296" y="643"/>
                  </a:lnTo>
                  <a:lnTo>
                    <a:pt x="304" y="649"/>
                  </a:lnTo>
                  <a:lnTo>
                    <a:pt x="315" y="658"/>
                  </a:lnTo>
                  <a:lnTo>
                    <a:pt x="327" y="667"/>
                  </a:lnTo>
                  <a:lnTo>
                    <a:pt x="340" y="679"/>
                  </a:lnTo>
                  <a:lnTo>
                    <a:pt x="353" y="692"/>
                  </a:lnTo>
                  <a:lnTo>
                    <a:pt x="366" y="706"/>
                  </a:lnTo>
                  <a:lnTo>
                    <a:pt x="378" y="719"/>
                  </a:lnTo>
                  <a:lnTo>
                    <a:pt x="389" y="732"/>
                  </a:lnTo>
                  <a:lnTo>
                    <a:pt x="397" y="743"/>
                  </a:lnTo>
                  <a:lnTo>
                    <a:pt x="404" y="752"/>
                  </a:lnTo>
                  <a:lnTo>
                    <a:pt x="408" y="761"/>
                  </a:lnTo>
                  <a:lnTo>
                    <a:pt x="410" y="768"/>
                  </a:lnTo>
                  <a:lnTo>
                    <a:pt x="410" y="771"/>
                  </a:lnTo>
                  <a:close/>
                  <a:moveTo>
                    <a:pt x="589" y="951"/>
                  </a:moveTo>
                  <a:lnTo>
                    <a:pt x="588" y="952"/>
                  </a:lnTo>
                  <a:lnTo>
                    <a:pt x="586" y="953"/>
                  </a:lnTo>
                  <a:lnTo>
                    <a:pt x="584" y="952"/>
                  </a:lnTo>
                  <a:lnTo>
                    <a:pt x="581" y="951"/>
                  </a:lnTo>
                  <a:lnTo>
                    <a:pt x="573" y="948"/>
                  </a:lnTo>
                  <a:lnTo>
                    <a:pt x="564" y="941"/>
                  </a:lnTo>
                  <a:lnTo>
                    <a:pt x="553" y="933"/>
                  </a:lnTo>
                  <a:lnTo>
                    <a:pt x="540" y="923"/>
                  </a:lnTo>
                  <a:lnTo>
                    <a:pt x="527" y="910"/>
                  </a:lnTo>
                  <a:lnTo>
                    <a:pt x="513" y="897"/>
                  </a:lnTo>
                  <a:lnTo>
                    <a:pt x="499" y="883"/>
                  </a:lnTo>
                  <a:lnTo>
                    <a:pt x="486" y="869"/>
                  </a:lnTo>
                  <a:lnTo>
                    <a:pt x="475" y="856"/>
                  </a:lnTo>
                  <a:lnTo>
                    <a:pt x="466" y="844"/>
                  </a:lnTo>
                  <a:lnTo>
                    <a:pt x="459" y="833"/>
                  </a:lnTo>
                  <a:lnTo>
                    <a:pt x="455" y="825"/>
                  </a:lnTo>
                  <a:lnTo>
                    <a:pt x="452" y="820"/>
                  </a:lnTo>
                  <a:lnTo>
                    <a:pt x="451" y="818"/>
                  </a:lnTo>
                  <a:lnTo>
                    <a:pt x="451" y="815"/>
                  </a:lnTo>
                  <a:lnTo>
                    <a:pt x="452" y="814"/>
                  </a:lnTo>
                  <a:lnTo>
                    <a:pt x="453" y="813"/>
                  </a:lnTo>
                  <a:lnTo>
                    <a:pt x="456" y="813"/>
                  </a:lnTo>
                  <a:lnTo>
                    <a:pt x="458" y="813"/>
                  </a:lnTo>
                  <a:lnTo>
                    <a:pt x="461" y="814"/>
                  </a:lnTo>
                  <a:lnTo>
                    <a:pt x="469" y="818"/>
                  </a:lnTo>
                  <a:lnTo>
                    <a:pt x="478" y="825"/>
                  </a:lnTo>
                  <a:lnTo>
                    <a:pt x="490" y="833"/>
                  </a:lnTo>
                  <a:lnTo>
                    <a:pt x="502" y="843"/>
                  </a:lnTo>
                  <a:lnTo>
                    <a:pt x="516" y="856"/>
                  </a:lnTo>
                  <a:lnTo>
                    <a:pt x="530" y="869"/>
                  </a:lnTo>
                  <a:lnTo>
                    <a:pt x="543" y="883"/>
                  </a:lnTo>
                  <a:lnTo>
                    <a:pt x="556" y="897"/>
                  </a:lnTo>
                  <a:lnTo>
                    <a:pt x="567" y="910"/>
                  </a:lnTo>
                  <a:lnTo>
                    <a:pt x="575" y="922"/>
                  </a:lnTo>
                  <a:lnTo>
                    <a:pt x="583" y="932"/>
                  </a:lnTo>
                  <a:lnTo>
                    <a:pt x="587" y="940"/>
                  </a:lnTo>
                  <a:lnTo>
                    <a:pt x="589" y="945"/>
                  </a:lnTo>
                  <a:lnTo>
                    <a:pt x="591" y="948"/>
                  </a:lnTo>
                  <a:lnTo>
                    <a:pt x="591" y="950"/>
                  </a:lnTo>
                  <a:lnTo>
                    <a:pt x="589" y="951"/>
                  </a:lnTo>
                  <a:close/>
                  <a:moveTo>
                    <a:pt x="132" y="364"/>
                  </a:moveTo>
                  <a:lnTo>
                    <a:pt x="120" y="351"/>
                  </a:lnTo>
                  <a:lnTo>
                    <a:pt x="110" y="340"/>
                  </a:lnTo>
                  <a:lnTo>
                    <a:pt x="102" y="328"/>
                  </a:lnTo>
                  <a:lnTo>
                    <a:pt x="94" y="319"/>
                  </a:lnTo>
                  <a:lnTo>
                    <a:pt x="89" y="310"/>
                  </a:lnTo>
                  <a:lnTo>
                    <a:pt x="84" y="302"/>
                  </a:lnTo>
                  <a:lnTo>
                    <a:pt x="82" y="297"/>
                  </a:lnTo>
                  <a:lnTo>
                    <a:pt x="83" y="293"/>
                  </a:lnTo>
                  <a:lnTo>
                    <a:pt x="84" y="293"/>
                  </a:lnTo>
                  <a:lnTo>
                    <a:pt x="85" y="292"/>
                  </a:lnTo>
                  <a:lnTo>
                    <a:pt x="88" y="293"/>
                  </a:lnTo>
                  <a:lnTo>
                    <a:pt x="91" y="293"/>
                  </a:lnTo>
                  <a:lnTo>
                    <a:pt x="96" y="297"/>
                  </a:lnTo>
                  <a:lnTo>
                    <a:pt x="105" y="302"/>
                  </a:lnTo>
                  <a:lnTo>
                    <a:pt x="124" y="319"/>
                  </a:lnTo>
                  <a:lnTo>
                    <a:pt x="146" y="340"/>
                  </a:lnTo>
                  <a:lnTo>
                    <a:pt x="167" y="364"/>
                  </a:lnTo>
                  <a:lnTo>
                    <a:pt x="184" y="384"/>
                  </a:lnTo>
                  <a:lnTo>
                    <a:pt x="189" y="393"/>
                  </a:lnTo>
                  <a:lnTo>
                    <a:pt x="193" y="401"/>
                  </a:lnTo>
                  <a:lnTo>
                    <a:pt x="194" y="406"/>
                  </a:lnTo>
                  <a:lnTo>
                    <a:pt x="194" y="409"/>
                  </a:lnTo>
                  <a:lnTo>
                    <a:pt x="193" y="410"/>
                  </a:lnTo>
                  <a:lnTo>
                    <a:pt x="192" y="411"/>
                  </a:lnTo>
                  <a:lnTo>
                    <a:pt x="190" y="410"/>
                  </a:lnTo>
                  <a:lnTo>
                    <a:pt x="187" y="410"/>
                  </a:lnTo>
                  <a:lnTo>
                    <a:pt x="180" y="406"/>
                  </a:lnTo>
                  <a:lnTo>
                    <a:pt x="173" y="401"/>
                  </a:lnTo>
                  <a:lnTo>
                    <a:pt x="164" y="394"/>
                  </a:lnTo>
                  <a:lnTo>
                    <a:pt x="153" y="386"/>
                  </a:lnTo>
                  <a:lnTo>
                    <a:pt x="143" y="375"/>
                  </a:lnTo>
                  <a:lnTo>
                    <a:pt x="132" y="364"/>
                  </a:lnTo>
                  <a:close/>
                  <a:moveTo>
                    <a:pt x="230" y="447"/>
                  </a:moveTo>
                  <a:lnTo>
                    <a:pt x="231" y="446"/>
                  </a:lnTo>
                  <a:lnTo>
                    <a:pt x="233" y="446"/>
                  </a:lnTo>
                  <a:lnTo>
                    <a:pt x="235" y="446"/>
                  </a:lnTo>
                  <a:lnTo>
                    <a:pt x="238" y="447"/>
                  </a:lnTo>
                  <a:lnTo>
                    <a:pt x="245" y="450"/>
                  </a:lnTo>
                  <a:lnTo>
                    <a:pt x="254" y="456"/>
                  </a:lnTo>
                  <a:lnTo>
                    <a:pt x="263" y="463"/>
                  </a:lnTo>
                  <a:lnTo>
                    <a:pt x="274" y="473"/>
                  </a:lnTo>
                  <a:lnTo>
                    <a:pt x="285" y="484"/>
                  </a:lnTo>
                  <a:lnTo>
                    <a:pt x="297" y="496"/>
                  </a:lnTo>
                  <a:lnTo>
                    <a:pt x="309" y="508"/>
                  </a:lnTo>
                  <a:lnTo>
                    <a:pt x="320" y="520"/>
                  </a:lnTo>
                  <a:lnTo>
                    <a:pt x="329" y="531"/>
                  </a:lnTo>
                  <a:lnTo>
                    <a:pt x="337" y="542"/>
                  </a:lnTo>
                  <a:lnTo>
                    <a:pt x="343" y="552"/>
                  </a:lnTo>
                  <a:lnTo>
                    <a:pt x="348" y="559"/>
                  </a:lnTo>
                  <a:lnTo>
                    <a:pt x="349" y="565"/>
                  </a:lnTo>
                  <a:lnTo>
                    <a:pt x="349" y="569"/>
                  </a:lnTo>
                  <a:lnTo>
                    <a:pt x="348" y="570"/>
                  </a:lnTo>
                  <a:lnTo>
                    <a:pt x="346" y="570"/>
                  </a:lnTo>
                  <a:lnTo>
                    <a:pt x="343" y="569"/>
                  </a:lnTo>
                  <a:lnTo>
                    <a:pt x="341" y="569"/>
                  </a:lnTo>
                  <a:lnTo>
                    <a:pt x="335" y="565"/>
                  </a:lnTo>
                  <a:lnTo>
                    <a:pt x="326" y="559"/>
                  </a:lnTo>
                  <a:lnTo>
                    <a:pt x="316" y="552"/>
                  </a:lnTo>
                  <a:lnTo>
                    <a:pt x="306" y="543"/>
                  </a:lnTo>
                  <a:lnTo>
                    <a:pt x="294" y="532"/>
                  </a:lnTo>
                  <a:lnTo>
                    <a:pt x="282" y="520"/>
                  </a:lnTo>
                  <a:lnTo>
                    <a:pt x="270" y="508"/>
                  </a:lnTo>
                  <a:lnTo>
                    <a:pt x="259" y="496"/>
                  </a:lnTo>
                  <a:lnTo>
                    <a:pt x="251" y="484"/>
                  </a:lnTo>
                  <a:lnTo>
                    <a:pt x="242" y="474"/>
                  </a:lnTo>
                  <a:lnTo>
                    <a:pt x="236" y="464"/>
                  </a:lnTo>
                  <a:lnTo>
                    <a:pt x="232" y="457"/>
                  </a:lnTo>
                  <a:lnTo>
                    <a:pt x="230" y="450"/>
                  </a:lnTo>
                  <a:lnTo>
                    <a:pt x="230" y="447"/>
                  </a:lnTo>
                  <a:close/>
                  <a:moveTo>
                    <a:pt x="442" y="685"/>
                  </a:moveTo>
                  <a:lnTo>
                    <a:pt x="429" y="672"/>
                  </a:lnTo>
                  <a:lnTo>
                    <a:pt x="418" y="659"/>
                  </a:lnTo>
                  <a:lnTo>
                    <a:pt x="408" y="647"/>
                  </a:lnTo>
                  <a:lnTo>
                    <a:pt x="399" y="636"/>
                  </a:lnTo>
                  <a:lnTo>
                    <a:pt x="393" y="626"/>
                  </a:lnTo>
                  <a:lnTo>
                    <a:pt x="389" y="618"/>
                  </a:lnTo>
                  <a:lnTo>
                    <a:pt x="387" y="612"/>
                  </a:lnTo>
                  <a:lnTo>
                    <a:pt x="388" y="608"/>
                  </a:lnTo>
                  <a:lnTo>
                    <a:pt x="389" y="607"/>
                  </a:lnTo>
                  <a:lnTo>
                    <a:pt x="390" y="607"/>
                  </a:lnTo>
                  <a:lnTo>
                    <a:pt x="392" y="607"/>
                  </a:lnTo>
                  <a:lnTo>
                    <a:pt x="395" y="608"/>
                  </a:lnTo>
                  <a:lnTo>
                    <a:pt x="403" y="611"/>
                  </a:lnTo>
                  <a:lnTo>
                    <a:pt x="411" y="618"/>
                  </a:lnTo>
                  <a:lnTo>
                    <a:pt x="421" y="625"/>
                  </a:lnTo>
                  <a:lnTo>
                    <a:pt x="433" y="635"/>
                  </a:lnTo>
                  <a:lnTo>
                    <a:pt x="445" y="646"/>
                  </a:lnTo>
                  <a:lnTo>
                    <a:pt x="458" y="658"/>
                  </a:lnTo>
                  <a:lnTo>
                    <a:pt x="470" y="672"/>
                  </a:lnTo>
                  <a:lnTo>
                    <a:pt x="480" y="683"/>
                  </a:lnTo>
                  <a:lnTo>
                    <a:pt x="491" y="695"/>
                  </a:lnTo>
                  <a:lnTo>
                    <a:pt x="499" y="706"/>
                  </a:lnTo>
                  <a:lnTo>
                    <a:pt x="505" y="716"/>
                  </a:lnTo>
                  <a:lnTo>
                    <a:pt x="510" y="724"/>
                  </a:lnTo>
                  <a:lnTo>
                    <a:pt x="512" y="730"/>
                  </a:lnTo>
                  <a:lnTo>
                    <a:pt x="512" y="734"/>
                  </a:lnTo>
                  <a:lnTo>
                    <a:pt x="511" y="735"/>
                  </a:lnTo>
                  <a:lnTo>
                    <a:pt x="509" y="735"/>
                  </a:lnTo>
                  <a:lnTo>
                    <a:pt x="506" y="735"/>
                  </a:lnTo>
                  <a:lnTo>
                    <a:pt x="503" y="734"/>
                  </a:lnTo>
                  <a:lnTo>
                    <a:pt x="497" y="731"/>
                  </a:lnTo>
                  <a:lnTo>
                    <a:pt x="488" y="724"/>
                  </a:lnTo>
                  <a:lnTo>
                    <a:pt x="477" y="717"/>
                  </a:lnTo>
                  <a:lnTo>
                    <a:pt x="466" y="707"/>
                  </a:lnTo>
                  <a:lnTo>
                    <a:pt x="453" y="696"/>
                  </a:lnTo>
                  <a:lnTo>
                    <a:pt x="442" y="685"/>
                  </a:lnTo>
                  <a:close/>
                  <a:moveTo>
                    <a:pt x="179" y="244"/>
                  </a:moveTo>
                  <a:lnTo>
                    <a:pt x="178" y="245"/>
                  </a:lnTo>
                  <a:lnTo>
                    <a:pt x="177" y="245"/>
                  </a:lnTo>
                  <a:lnTo>
                    <a:pt x="175" y="245"/>
                  </a:lnTo>
                  <a:lnTo>
                    <a:pt x="173" y="244"/>
                  </a:lnTo>
                  <a:lnTo>
                    <a:pt x="166" y="241"/>
                  </a:lnTo>
                  <a:lnTo>
                    <a:pt x="159" y="237"/>
                  </a:lnTo>
                  <a:lnTo>
                    <a:pt x="141" y="222"/>
                  </a:lnTo>
                  <a:lnTo>
                    <a:pt x="122" y="202"/>
                  </a:lnTo>
                  <a:lnTo>
                    <a:pt x="103" y="181"/>
                  </a:lnTo>
                  <a:lnTo>
                    <a:pt x="88" y="161"/>
                  </a:lnTo>
                  <a:lnTo>
                    <a:pt x="82" y="152"/>
                  </a:lnTo>
                  <a:lnTo>
                    <a:pt x="79" y="146"/>
                  </a:lnTo>
                  <a:lnTo>
                    <a:pt x="78" y="141"/>
                  </a:lnTo>
                  <a:lnTo>
                    <a:pt x="78" y="137"/>
                  </a:lnTo>
                  <a:lnTo>
                    <a:pt x="80" y="136"/>
                  </a:lnTo>
                  <a:lnTo>
                    <a:pt x="84" y="137"/>
                  </a:lnTo>
                  <a:lnTo>
                    <a:pt x="91" y="141"/>
                  </a:lnTo>
                  <a:lnTo>
                    <a:pt x="97" y="145"/>
                  </a:lnTo>
                  <a:lnTo>
                    <a:pt x="116" y="160"/>
                  </a:lnTo>
                  <a:lnTo>
                    <a:pt x="135" y="179"/>
                  </a:lnTo>
                  <a:lnTo>
                    <a:pt x="154" y="201"/>
                  </a:lnTo>
                  <a:lnTo>
                    <a:pt x="170" y="220"/>
                  </a:lnTo>
                  <a:lnTo>
                    <a:pt x="174" y="228"/>
                  </a:lnTo>
                  <a:lnTo>
                    <a:pt x="178" y="236"/>
                  </a:lnTo>
                  <a:lnTo>
                    <a:pt x="179" y="241"/>
                  </a:lnTo>
                  <a:lnTo>
                    <a:pt x="179" y="244"/>
                  </a:lnTo>
                  <a:close/>
                  <a:moveTo>
                    <a:pt x="258" y="346"/>
                  </a:moveTo>
                  <a:lnTo>
                    <a:pt x="247" y="334"/>
                  </a:lnTo>
                  <a:lnTo>
                    <a:pt x="238" y="323"/>
                  </a:lnTo>
                  <a:lnTo>
                    <a:pt x="229" y="312"/>
                  </a:lnTo>
                  <a:lnTo>
                    <a:pt x="222" y="302"/>
                  </a:lnTo>
                  <a:lnTo>
                    <a:pt x="217" y="294"/>
                  </a:lnTo>
                  <a:lnTo>
                    <a:pt x="213" y="287"/>
                  </a:lnTo>
                  <a:lnTo>
                    <a:pt x="212" y="282"/>
                  </a:lnTo>
                  <a:lnTo>
                    <a:pt x="212" y="278"/>
                  </a:lnTo>
                  <a:lnTo>
                    <a:pt x="213" y="278"/>
                  </a:lnTo>
                  <a:lnTo>
                    <a:pt x="214" y="277"/>
                  </a:lnTo>
                  <a:lnTo>
                    <a:pt x="216" y="277"/>
                  </a:lnTo>
                  <a:lnTo>
                    <a:pt x="218" y="278"/>
                  </a:lnTo>
                  <a:lnTo>
                    <a:pt x="225" y="281"/>
                  </a:lnTo>
                  <a:lnTo>
                    <a:pt x="232" y="286"/>
                  </a:lnTo>
                  <a:lnTo>
                    <a:pt x="241" y="293"/>
                  </a:lnTo>
                  <a:lnTo>
                    <a:pt x="252" y="301"/>
                  </a:lnTo>
                  <a:lnTo>
                    <a:pt x="261" y="311"/>
                  </a:lnTo>
                  <a:lnTo>
                    <a:pt x="273" y="322"/>
                  </a:lnTo>
                  <a:lnTo>
                    <a:pt x="283" y="334"/>
                  </a:lnTo>
                  <a:lnTo>
                    <a:pt x="293" y="345"/>
                  </a:lnTo>
                  <a:lnTo>
                    <a:pt x="301" y="355"/>
                  </a:lnTo>
                  <a:lnTo>
                    <a:pt x="309" y="365"/>
                  </a:lnTo>
                  <a:lnTo>
                    <a:pt x="314" y="374"/>
                  </a:lnTo>
                  <a:lnTo>
                    <a:pt x="317" y="380"/>
                  </a:lnTo>
                  <a:lnTo>
                    <a:pt x="320" y="387"/>
                  </a:lnTo>
                  <a:lnTo>
                    <a:pt x="320" y="390"/>
                  </a:lnTo>
                  <a:lnTo>
                    <a:pt x="319" y="391"/>
                  </a:lnTo>
                  <a:lnTo>
                    <a:pt x="316" y="391"/>
                  </a:lnTo>
                  <a:lnTo>
                    <a:pt x="314" y="391"/>
                  </a:lnTo>
                  <a:lnTo>
                    <a:pt x="312" y="390"/>
                  </a:lnTo>
                  <a:lnTo>
                    <a:pt x="306" y="387"/>
                  </a:lnTo>
                  <a:lnTo>
                    <a:pt x="298" y="381"/>
                  </a:lnTo>
                  <a:lnTo>
                    <a:pt x="289" y="375"/>
                  </a:lnTo>
                  <a:lnTo>
                    <a:pt x="280" y="366"/>
                  </a:lnTo>
                  <a:lnTo>
                    <a:pt x="269" y="356"/>
                  </a:lnTo>
                  <a:lnTo>
                    <a:pt x="258" y="346"/>
                  </a:lnTo>
                  <a:close/>
                  <a:moveTo>
                    <a:pt x="353" y="425"/>
                  </a:moveTo>
                  <a:lnTo>
                    <a:pt x="354" y="424"/>
                  </a:lnTo>
                  <a:lnTo>
                    <a:pt x="356" y="423"/>
                  </a:lnTo>
                  <a:lnTo>
                    <a:pt x="358" y="424"/>
                  </a:lnTo>
                  <a:lnTo>
                    <a:pt x="361" y="424"/>
                  </a:lnTo>
                  <a:lnTo>
                    <a:pt x="367" y="428"/>
                  </a:lnTo>
                  <a:lnTo>
                    <a:pt x="376" y="433"/>
                  </a:lnTo>
                  <a:lnTo>
                    <a:pt x="384" y="441"/>
                  </a:lnTo>
                  <a:lnTo>
                    <a:pt x="395" y="449"/>
                  </a:lnTo>
                  <a:lnTo>
                    <a:pt x="406" y="460"/>
                  </a:lnTo>
                  <a:lnTo>
                    <a:pt x="418" y="471"/>
                  </a:lnTo>
                  <a:lnTo>
                    <a:pt x="429" y="483"/>
                  </a:lnTo>
                  <a:lnTo>
                    <a:pt x="439" y="495"/>
                  </a:lnTo>
                  <a:lnTo>
                    <a:pt x="448" y="505"/>
                  </a:lnTo>
                  <a:lnTo>
                    <a:pt x="456" y="515"/>
                  </a:lnTo>
                  <a:lnTo>
                    <a:pt x="461" y="525"/>
                  </a:lnTo>
                  <a:lnTo>
                    <a:pt x="465" y="532"/>
                  </a:lnTo>
                  <a:lnTo>
                    <a:pt x="467" y="538"/>
                  </a:lnTo>
                  <a:lnTo>
                    <a:pt x="466" y="541"/>
                  </a:lnTo>
                  <a:lnTo>
                    <a:pt x="465" y="542"/>
                  </a:lnTo>
                  <a:lnTo>
                    <a:pt x="464" y="543"/>
                  </a:lnTo>
                  <a:lnTo>
                    <a:pt x="462" y="542"/>
                  </a:lnTo>
                  <a:lnTo>
                    <a:pt x="459" y="542"/>
                  </a:lnTo>
                  <a:lnTo>
                    <a:pt x="452" y="539"/>
                  </a:lnTo>
                  <a:lnTo>
                    <a:pt x="445" y="533"/>
                  </a:lnTo>
                  <a:lnTo>
                    <a:pt x="435" y="526"/>
                  </a:lnTo>
                  <a:lnTo>
                    <a:pt x="425" y="517"/>
                  </a:lnTo>
                  <a:lnTo>
                    <a:pt x="414" y="508"/>
                  </a:lnTo>
                  <a:lnTo>
                    <a:pt x="403" y="496"/>
                  </a:lnTo>
                  <a:lnTo>
                    <a:pt x="391" y="484"/>
                  </a:lnTo>
                  <a:lnTo>
                    <a:pt x="381" y="472"/>
                  </a:lnTo>
                  <a:lnTo>
                    <a:pt x="371" y="461"/>
                  </a:lnTo>
                  <a:lnTo>
                    <a:pt x="365" y="451"/>
                  </a:lnTo>
                  <a:lnTo>
                    <a:pt x="358" y="442"/>
                  </a:lnTo>
                  <a:lnTo>
                    <a:pt x="355" y="434"/>
                  </a:lnTo>
                  <a:lnTo>
                    <a:pt x="353" y="429"/>
                  </a:lnTo>
                  <a:lnTo>
                    <a:pt x="353" y="425"/>
                  </a:lnTo>
                  <a:close/>
                  <a:moveTo>
                    <a:pt x="555" y="652"/>
                  </a:moveTo>
                  <a:lnTo>
                    <a:pt x="543" y="640"/>
                  </a:lnTo>
                  <a:lnTo>
                    <a:pt x="532" y="628"/>
                  </a:lnTo>
                  <a:lnTo>
                    <a:pt x="524" y="617"/>
                  </a:lnTo>
                  <a:lnTo>
                    <a:pt x="515" y="606"/>
                  </a:lnTo>
                  <a:lnTo>
                    <a:pt x="510" y="596"/>
                  </a:lnTo>
                  <a:lnTo>
                    <a:pt x="505" y="588"/>
                  </a:lnTo>
                  <a:lnTo>
                    <a:pt x="503" y="582"/>
                  </a:lnTo>
                  <a:lnTo>
                    <a:pt x="503" y="579"/>
                  </a:lnTo>
                  <a:lnTo>
                    <a:pt x="504" y="578"/>
                  </a:lnTo>
                  <a:lnTo>
                    <a:pt x="506" y="577"/>
                  </a:lnTo>
                  <a:lnTo>
                    <a:pt x="509" y="578"/>
                  </a:lnTo>
                  <a:lnTo>
                    <a:pt x="512" y="578"/>
                  </a:lnTo>
                  <a:lnTo>
                    <a:pt x="518" y="582"/>
                  </a:lnTo>
                  <a:lnTo>
                    <a:pt x="527" y="587"/>
                  </a:lnTo>
                  <a:lnTo>
                    <a:pt x="537" y="595"/>
                  </a:lnTo>
                  <a:lnTo>
                    <a:pt x="547" y="604"/>
                  </a:lnTo>
                  <a:lnTo>
                    <a:pt x="559" y="614"/>
                  </a:lnTo>
                  <a:lnTo>
                    <a:pt x="572" y="626"/>
                  </a:lnTo>
                  <a:lnTo>
                    <a:pt x="584" y="639"/>
                  </a:lnTo>
                  <a:lnTo>
                    <a:pt x="595" y="651"/>
                  </a:lnTo>
                  <a:lnTo>
                    <a:pt x="604" y="663"/>
                  </a:lnTo>
                  <a:lnTo>
                    <a:pt x="612" y="673"/>
                  </a:lnTo>
                  <a:lnTo>
                    <a:pt x="618" y="682"/>
                  </a:lnTo>
                  <a:lnTo>
                    <a:pt x="622" y="690"/>
                  </a:lnTo>
                  <a:lnTo>
                    <a:pt x="624" y="696"/>
                  </a:lnTo>
                  <a:lnTo>
                    <a:pt x="624" y="700"/>
                  </a:lnTo>
                  <a:lnTo>
                    <a:pt x="623" y="701"/>
                  </a:lnTo>
                  <a:lnTo>
                    <a:pt x="621" y="702"/>
                  </a:lnTo>
                  <a:lnTo>
                    <a:pt x="619" y="701"/>
                  </a:lnTo>
                  <a:lnTo>
                    <a:pt x="615" y="701"/>
                  </a:lnTo>
                  <a:lnTo>
                    <a:pt x="609" y="696"/>
                  </a:lnTo>
                  <a:lnTo>
                    <a:pt x="600" y="691"/>
                  </a:lnTo>
                  <a:lnTo>
                    <a:pt x="591" y="685"/>
                  </a:lnTo>
                  <a:lnTo>
                    <a:pt x="580" y="675"/>
                  </a:lnTo>
                  <a:lnTo>
                    <a:pt x="568" y="664"/>
                  </a:lnTo>
                  <a:lnTo>
                    <a:pt x="555" y="652"/>
                  </a:lnTo>
                  <a:close/>
                  <a:moveTo>
                    <a:pt x="138" y="61"/>
                  </a:moveTo>
                  <a:lnTo>
                    <a:pt x="121" y="41"/>
                  </a:lnTo>
                  <a:lnTo>
                    <a:pt x="108" y="23"/>
                  </a:lnTo>
                  <a:lnTo>
                    <a:pt x="103" y="15"/>
                  </a:lnTo>
                  <a:lnTo>
                    <a:pt x="99" y="9"/>
                  </a:lnTo>
                  <a:lnTo>
                    <a:pt x="98" y="5"/>
                  </a:lnTo>
                  <a:lnTo>
                    <a:pt x="99" y="1"/>
                  </a:lnTo>
                  <a:lnTo>
                    <a:pt x="102" y="0"/>
                  </a:lnTo>
                  <a:lnTo>
                    <a:pt x="105" y="0"/>
                  </a:lnTo>
                  <a:lnTo>
                    <a:pt x="110" y="4"/>
                  </a:lnTo>
                  <a:lnTo>
                    <a:pt x="117" y="8"/>
                  </a:lnTo>
                  <a:lnTo>
                    <a:pt x="133" y="21"/>
                  </a:lnTo>
                  <a:lnTo>
                    <a:pt x="151" y="39"/>
                  </a:lnTo>
                  <a:lnTo>
                    <a:pt x="170" y="59"/>
                  </a:lnTo>
                  <a:lnTo>
                    <a:pt x="183" y="77"/>
                  </a:lnTo>
                  <a:lnTo>
                    <a:pt x="187" y="84"/>
                  </a:lnTo>
                  <a:lnTo>
                    <a:pt x="190" y="91"/>
                  </a:lnTo>
                  <a:lnTo>
                    <a:pt x="191" y="95"/>
                  </a:lnTo>
                  <a:lnTo>
                    <a:pt x="191" y="98"/>
                  </a:lnTo>
                  <a:lnTo>
                    <a:pt x="189" y="100"/>
                  </a:lnTo>
                  <a:lnTo>
                    <a:pt x="185" y="98"/>
                  </a:lnTo>
                  <a:lnTo>
                    <a:pt x="179" y="96"/>
                  </a:lnTo>
                  <a:lnTo>
                    <a:pt x="173" y="92"/>
                  </a:lnTo>
                  <a:lnTo>
                    <a:pt x="157" y="79"/>
                  </a:lnTo>
                  <a:lnTo>
                    <a:pt x="138" y="61"/>
                  </a:lnTo>
                  <a:close/>
                  <a:moveTo>
                    <a:pt x="262" y="192"/>
                  </a:moveTo>
                  <a:lnTo>
                    <a:pt x="253" y="182"/>
                  </a:lnTo>
                  <a:lnTo>
                    <a:pt x="244" y="172"/>
                  </a:lnTo>
                  <a:lnTo>
                    <a:pt x="236" y="162"/>
                  </a:lnTo>
                  <a:lnTo>
                    <a:pt x="230" y="152"/>
                  </a:lnTo>
                  <a:lnTo>
                    <a:pt x="225" y="145"/>
                  </a:lnTo>
                  <a:lnTo>
                    <a:pt x="221" y="138"/>
                  </a:lnTo>
                  <a:lnTo>
                    <a:pt x="220" y="133"/>
                  </a:lnTo>
                  <a:lnTo>
                    <a:pt x="220" y="130"/>
                  </a:lnTo>
                  <a:lnTo>
                    <a:pt x="221" y="129"/>
                  </a:lnTo>
                  <a:lnTo>
                    <a:pt x="224" y="129"/>
                  </a:lnTo>
                  <a:lnTo>
                    <a:pt x="225" y="129"/>
                  </a:lnTo>
                  <a:lnTo>
                    <a:pt x="227" y="129"/>
                  </a:lnTo>
                  <a:lnTo>
                    <a:pt x="233" y="132"/>
                  </a:lnTo>
                  <a:lnTo>
                    <a:pt x="240" y="136"/>
                  </a:lnTo>
                  <a:lnTo>
                    <a:pt x="257" y="150"/>
                  </a:lnTo>
                  <a:lnTo>
                    <a:pt x="276" y="170"/>
                  </a:lnTo>
                  <a:lnTo>
                    <a:pt x="295" y="190"/>
                  </a:lnTo>
                  <a:lnTo>
                    <a:pt x="309" y="209"/>
                  </a:lnTo>
                  <a:lnTo>
                    <a:pt x="314" y="216"/>
                  </a:lnTo>
                  <a:lnTo>
                    <a:pt x="317" y="223"/>
                  </a:lnTo>
                  <a:lnTo>
                    <a:pt x="319" y="228"/>
                  </a:lnTo>
                  <a:lnTo>
                    <a:pt x="319" y="231"/>
                  </a:lnTo>
                  <a:lnTo>
                    <a:pt x="317" y="232"/>
                  </a:lnTo>
                  <a:lnTo>
                    <a:pt x="315" y="232"/>
                  </a:lnTo>
                  <a:lnTo>
                    <a:pt x="314" y="232"/>
                  </a:lnTo>
                  <a:lnTo>
                    <a:pt x="312" y="232"/>
                  </a:lnTo>
                  <a:lnTo>
                    <a:pt x="306" y="229"/>
                  </a:lnTo>
                  <a:lnTo>
                    <a:pt x="299" y="225"/>
                  </a:lnTo>
                  <a:lnTo>
                    <a:pt x="290" y="218"/>
                  </a:lnTo>
                  <a:lnTo>
                    <a:pt x="282" y="211"/>
                  </a:lnTo>
                  <a:lnTo>
                    <a:pt x="272" y="202"/>
                  </a:lnTo>
                  <a:lnTo>
                    <a:pt x="262" y="192"/>
                  </a:lnTo>
                  <a:close/>
                  <a:moveTo>
                    <a:pt x="453" y="372"/>
                  </a:moveTo>
                  <a:lnTo>
                    <a:pt x="452" y="373"/>
                  </a:lnTo>
                  <a:lnTo>
                    <a:pt x="450" y="373"/>
                  </a:lnTo>
                  <a:lnTo>
                    <a:pt x="448" y="373"/>
                  </a:lnTo>
                  <a:lnTo>
                    <a:pt x="446" y="372"/>
                  </a:lnTo>
                  <a:lnTo>
                    <a:pt x="441" y="368"/>
                  </a:lnTo>
                  <a:lnTo>
                    <a:pt x="433" y="364"/>
                  </a:lnTo>
                  <a:lnTo>
                    <a:pt x="424" y="358"/>
                  </a:lnTo>
                  <a:lnTo>
                    <a:pt x="415" y="350"/>
                  </a:lnTo>
                  <a:lnTo>
                    <a:pt x="405" y="340"/>
                  </a:lnTo>
                  <a:lnTo>
                    <a:pt x="394" y="329"/>
                  </a:lnTo>
                  <a:lnTo>
                    <a:pt x="384" y="319"/>
                  </a:lnTo>
                  <a:lnTo>
                    <a:pt x="375" y="308"/>
                  </a:lnTo>
                  <a:lnTo>
                    <a:pt x="367" y="298"/>
                  </a:lnTo>
                  <a:lnTo>
                    <a:pt x="360" y="288"/>
                  </a:lnTo>
                  <a:lnTo>
                    <a:pt x="354" y="281"/>
                  </a:lnTo>
                  <a:lnTo>
                    <a:pt x="351" y="273"/>
                  </a:lnTo>
                  <a:lnTo>
                    <a:pt x="350" y="268"/>
                  </a:lnTo>
                  <a:lnTo>
                    <a:pt x="350" y="265"/>
                  </a:lnTo>
                  <a:lnTo>
                    <a:pt x="351" y="264"/>
                  </a:lnTo>
                  <a:lnTo>
                    <a:pt x="352" y="264"/>
                  </a:lnTo>
                  <a:lnTo>
                    <a:pt x="354" y="264"/>
                  </a:lnTo>
                  <a:lnTo>
                    <a:pt x="356" y="265"/>
                  </a:lnTo>
                  <a:lnTo>
                    <a:pt x="363" y="267"/>
                  </a:lnTo>
                  <a:lnTo>
                    <a:pt x="370" y="272"/>
                  </a:lnTo>
                  <a:lnTo>
                    <a:pt x="379" y="279"/>
                  </a:lnTo>
                  <a:lnTo>
                    <a:pt x="388" y="286"/>
                  </a:lnTo>
                  <a:lnTo>
                    <a:pt x="398" y="296"/>
                  </a:lnTo>
                  <a:lnTo>
                    <a:pt x="409" y="306"/>
                  </a:lnTo>
                  <a:lnTo>
                    <a:pt x="429" y="327"/>
                  </a:lnTo>
                  <a:lnTo>
                    <a:pt x="443" y="347"/>
                  </a:lnTo>
                  <a:lnTo>
                    <a:pt x="448" y="355"/>
                  </a:lnTo>
                  <a:lnTo>
                    <a:pt x="451" y="362"/>
                  </a:lnTo>
                  <a:lnTo>
                    <a:pt x="453" y="367"/>
                  </a:lnTo>
                  <a:lnTo>
                    <a:pt x="453" y="372"/>
                  </a:lnTo>
                  <a:close/>
                  <a:moveTo>
                    <a:pt x="595" y="516"/>
                  </a:moveTo>
                  <a:lnTo>
                    <a:pt x="594" y="517"/>
                  </a:lnTo>
                  <a:lnTo>
                    <a:pt x="593" y="518"/>
                  </a:lnTo>
                  <a:lnTo>
                    <a:pt x="591" y="518"/>
                  </a:lnTo>
                  <a:lnTo>
                    <a:pt x="588" y="517"/>
                  </a:lnTo>
                  <a:lnTo>
                    <a:pt x="582" y="514"/>
                  </a:lnTo>
                  <a:lnTo>
                    <a:pt x="574" y="509"/>
                  </a:lnTo>
                  <a:lnTo>
                    <a:pt x="565" y="502"/>
                  </a:lnTo>
                  <a:lnTo>
                    <a:pt x="555" y="493"/>
                  </a:lnTo>
                  <a:lnTo>
                    <a:pt x="544" y="484"/>
                  </a:lnTo>
                  <a:lnTo>
                    <a:pt x="533" y="473"/>
                  </a:lnTo>
                  <a:lnTo>
                    <a:pt x="523" y="461"/>
                  </a:lnTo>
                  <a:lnTo>
                    <a:pt x="512" y="450"/>
                  </a:lnTo>
                  <a:lnTo>
                    <a:pt x="504" y="440"/>
                  </a:lnTo>
                  <a:lnTo>
                    <a:pt x="497" y="430"/>
                  </a:lnTo>
                  <a:lnTo>
                    <a:pt x="491" y="421"/>
                  </a:lnTo>
                  <a:lnTo>
                    <a:pt x="487" y="415"/>
                  </a:lnTo>
                  <a:lnTo>
                    <a:pt x="486" y="409"/>
                  </a:lnTo>
                  <a:lnTo>
                    <a:pt x="486" y="405"/>
                  </a:lnTo>
                  <a:lnTo>
                    <a:pt x="487" y="404"/>
                  </a:lnTo>
                  <a:lnTo>
                    <a:pt x="489" y="404"/>
                  </a:lnTo>
                  <a:lnTo>
                    <a:pt x="490" y="404"/>
                  </a:lnTo>
                  <a:lnTo>
                    <a:pt x="493" y="405"/>
                  </a:lnTo>
                  <a:lnTo>
                    <a:pt x="500" y="407"/>
                  </a:lnTo>
                  <a:lnTo>
                    <a:pt x="507" y="413"/>
                  </a:lnTo>
                  <a:lnTo>
                    <a:pt x="516" y="419"/>
                  </a:lnTo>
                  <a:lnTo>
                    <a:pt x="527" y="428"/>
                  </a:lnTo>
                  <a:lnTo>
                    <a:pt x="538" y="437"/>
                  </a:lnTo>
                  <a:lnTo>
                    <a:pt x="548" y="448"/>
                  </a:lnTo>
                  <a:lnTo>
                    <a:pt x="559" y="460"/>
                  </a:lnTo>
                  <a:lnTo>
                    <a:pt x="569" y="471"/>
                  </a:lnTo>
                  <a:lnTo>
                    <a:pt x="578" y="482"/>
                  </a:lnTo>
                  <a:lnTo>
                    <a:pt x="585" y="491"/>
                  </a:lnTo>
                  <a:lnTo>
                    <a:pt x="591" y="500"/>
                  </a:lnTo>
                  <a:lnTo>
                    <a:pt x="594" y="508"/>
                  </a:lnTo>
                  <a:lnTo>
                    <a:pt x="596" y="513"/>
                  </a:lnTo>
                  <a:lnTo>
                    <a:pt x="595" y="516"/>
                  </a:lnTo>
                  <a:close/>
                  <a:moveTo>
                    <a:pt x="414" y="184"/>
                  </a:moveTo>
                  <a:lnTo>
                    <a:pt x="395" y="164"/>
                  </a:lnTo>
                  <a:lnTo>
                    <a:pt x="382" y="146"/>
                  </a:lnTo>
                  <a:lnTo>
                    <a:pt x="378" y="138"/>
                  </a:lnTo>
                  <a:lnTo>
                    <a:pt x="375" y="132"/>
                  </a:lnTo>
                  <a:lnTo>
                    <a:pt x="373" y="127"/>
                  </a:lnTo>
                  <a:lnTo>
                    <a:pt x="374" y="123"/>
                  </a:lnTo>
                  <a:lnTo>
                    <a:pt x="376" y="122"/>
                  </a:lnTo>
                  <a:lnTo>
                    <a:pt x="380" y="123"/>
                  </a:lnTo>
                  <a:lnTo>
                    <a:pt x="385" y="125"/>
                  </a:lnTo>
                  <a:lnTo>
                    <a:pt x="392" y="130"/>
                  </a:lnTo>
                  <a:lnTo>
                    <a:pt x="408" y="143"/>
                  </a:lnTo>
                  <a:lnTo>
                    <a:pt x="428" y="161"/>
                  </a:lnTo>
                  <a:lnTo>
                    <a:pt x="445" y="181"/>
                  </a:lnTo>
                  <a:lnTo>
                    <a:pt x="459" y="199"/>
                  </a:lnTo>
                  <a:lnTo>
                    <a:pt x="463" y="206"/>
                  </a:lnTo>
                  <a:lnTo>
                    <a:pt x="466" y="213"/>
                  </a:lnTo>
                  <a:lnTo>
                    <a:pt x="467" y="218"/>
                  </a:lnTo>
                  <a:lnTo>
                    <a:pt x="467" y="220"/>
                  </a:lnTo>
                  <a:lnTo>
                    <a:pt x="466" y="222"/>
                  </a:lnTo>
                  <a:lnTo>
                    <a:pt x="465" y="223"/>
                  </a:lnTo>
                  <a:lnTo>
                    <a:pt x="463" y="223"/>
                  </a:lnTo>
                  <a:lnTo>
                    <a:pt x="461" y="222"/>
                  </a:lnTo>
                  <a:lnTo>
                    <a:pt x="456" y="219"/>
                  </a:lnTo>
                  <a:lnTo>
                    <a:pt x="448" y="215"/>
                  </a:lnTo>
                  <a:lnTo>
                    <a:pt x="441" y="209"/>
                  </a:lnTo>
                  <a:lnTo>
                    <a:pt x="432" y="202"/>
                  </a:lnTo>
                  <a:lnTo>
                    <a:pt x="423" y="193"/>
                  </a:lnTo>
                  <a:lnTo>
                    <a:pt x="414" y="184"/>
                  </a:lnTo>
                  <a:close/>
                  <a:moveTo>
                    <a:pt x="540" y="315"/>
                  </a:moveTo>
                  <a:lnTo>
                    <a:pt x="529" y="305"/>
                  </a:lnTo>
                  <a:lnTo>
                    <a:pt x="520" y="294"/>
                  </a:lnTo>
                  <a:lnTo>
                    <a:pt x="513" y="284"/>
                  </a:lnTo>
                  <a:lnTo>
                    <a:pt x="506" y="275"/>
                  </a:lnTo>
                  <a:lnTo>
                    <a:pt x="502" y="268"/>
                  </a:lnTo>
                  <a:lnTo>
                    <a:pt x="499" y="260"/>
                  </a:lnTo>
                  <a:lnTo>
                    <a:pt x="497" y="255"/>
                  </a:lnTo>
                  <a:lnTo>
                    <a:pt x="498" y="252"/>
                  </a:lnTo>
                  <a:lnTo>
                    <a:pt x="499" y="251"/>
                  </a:lnTo>
                  <a:lnTo>
                    <a:pt x="500" y="251"/>
                  </a:lnTo>
                  <a:lnTo>
                    <a:pt x="502" y="251"/>
                  </a:lnTo>
                  <a:lnTo>
                    <a:pt x="504" y="252"/>
                  </a:lnTo>
                  <a:lnTo>
                    <a:pt x="510" y="254"/>
                  </a:lnTo>
                  <a:lnTo>
                    <a:pt x="517" y="258"/>
                  </a:lnTo>
                  <a:lnTo>
                    <a:pt x="534" y="272"/>
                  </a:lnTo>
                  <a:lnTo>
                    <a:pt x="554" y="292"/>
                  </a:lnTo>
                  <a:lnTo>
                    <a:pt x="573" y="312"/>
                  </a:lnTo>
                  <a:lnTo>
                    <a:pt x="587" y="331"/>
                  </a:lnTo>
                  <a:lnTo>
                    <a:pt x="592" y="338"/>
                  </a:lnTo>
                  <a:lnTo>
                    <a:pt x="596" y="346"/>
                  </a:lnTo>
                  <a:lnTo>
                    <a:pt x="597" y="350"/>
                  </a:lnTo>
                  <a:lnTo>
                    <a:pt x="597" y="354"/>
                  </a:lnTo>
                  <a:lnTo>
                    <a:pt x="596" y="355"/>
                  </a:lnTo>
                  <a:lnTo>
                    <a:pt x="594" y="355"/>
                  </a:lnTo>
                  <a:lnTo>
                    <a:pt x="592" y="355"/>
                  </a:lnTo>
                  <a:lnTo>
                    <a:pt x="589" y="354"/>
                  </a:lnTo>
                  <a:lnTo>
                    <a:pt x="584" y="352"/>
                  </a:lnTo>
                  <a:lnTo>
                    <a:pt x="577" y="348"/>
                  </a:lnTo>
                  <a:lnTo>
                    <a:pt x="569" y="341"/>
                  </a:lnTo>
                  <a:lnTo>
                    <a:pt x="559" y="334"/>
                  </a:lnTo>
                  <a:lnTo>
                    <a:pt x="550" y="325"/>
                  </a:lnTo>
                  <a:lnTo>
                    <a:pt x="540" y="315"/>
                  </a:lnTo>
                  <a:close/>
                </a:path>
              </a:pathLst>
            </a:custGeom>
            <a:solidFill>
              <a:srgbClr val="EAE8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CH"/>
            </a:p>
          </p:txBody>
        </p:sp>
        <p:sp>
          <p:nvSpPr>
            <p:cNvPr id="33" name="Freeform 26"/>
            <p:cNvSpPr>
              <a:spLocks noEditPoints="1"/>
            </p:cNvSpPr>
            <p:nvPr userDrawn="1"/>
          </p:nvSpPr>
          <p:spPr bwMode="auto">
            <a:xfrm>
              <a:off x="10100800" y="4679951"/>
              <a:ext cx="133350" cy="627063"/>
            </a:xfrm>
            <a:custGeom>
              <a:avLst/>
              <a:gdLst>
                <a:gd name="T0" fmla="*/ 204 w 678"/>
                <a:gd name="T1" fmla="*/ 2599 h 3162"/>
                <a:gd name="T2" fmla="*/ 204 w 678"/>
                <a:gd name="T3" fmla="*/ 2489 h 3162"/>
                <a:gd name="T4" fmla="*/ 132 w 678"/>
                <a:gd name="T5" fmla="*/ 2295 h 3162"/>
                <a:gd name="T6" fmla="*/ 0 w 678"/>
                <a:gd name="T7" fmla="*/ 1902 h 3162"/>
                <a:gd name="T8" fmla="*/ 205 w 678"/>
                <a:gd name="T9" fmla="*/ 1834 h 3162"/>
                <a:gd name="T10" fmla="*/ 119 w 678"/>
                <a:gd name="T11" fmla="*/ 1562 h 3162"/>
                <a:gd name="T12" fmla="*/ 0 w 678"/>
                <a:gd name="T13" fmla="*/ 1297 h 3162"/>
                <a:gd name="T14" fmla="*/ 154 w 678"/>
                <a:gd name="T15" fmla="*/ 1342 h 3162"/>
                <a:gd name="T16" fmla="*/ 7 w 678"/>
                <a:gd name="T17" fmla="*/ 564 h 3162"/>
                <a:gd name="T18" fmla="*/ 650 w 678"/>
                <a:gd name="T19" fmla="*/ 257 h 3162"/>
                <a:gd name="T20" fmla="*/ 589 w 678"/>
                <a:gd name="T21" fmla="*/ 554 h 3162"/>
                <a:gd name="T22" fmla="*/ 598 w 678"/>
                <a:gd name="T23" fmla="*/ 1054 h 3162"/>
                <a:gd name="T24" fmla="*/ 595 w 678"/>
                <a:gd name="T25" fmla="*/ 1404 h 3162"/>
                <a:gd name="T26" fmla="*/ 502 w 678"/>
                <a:gd name="T27" fmla="*/ 1558 h 3162"/>
                <a:gd name="T28" fmla="*/ 636 w 678"/>
                <a:gd name="T29" fmla="*/ 1907 h 3162"/>
                <a:gd name="T30" fmla="*/ 608 w 678"/>
                <a:gd name="T31" fmla="*/ 1930 h 3162"/>
                <a:gd name="T32" fmla="*/ 556 w 678"/>
                <a:gd name="T33" fmla="*/ 2071 h 3162"/>
                <a:gd name="T34" fmla="*/ 485 w 678"/>
                <a:gd name="T35" fmla="*/ 2325 h 3162"/>
                <a:gd name="T36" fmla="*/ 678 w 678"/>
                <a:gd name="T37" fmla="*/ 2660 h 3162"/>
                <a:gd name="T38" fmla="*/ 678 w 678"/>
                <a:gd name="T39" fmla="*/ 2705 h 3162"/>
                <a:gd name="T40" fmla="*/ 564 w 678"/>
                <a:gd name="T41" fmla="*/ 2772 h 3162"/>
                <a:gd name="T42" fmla="*/ 503 w 678"/>
                <a:gd name="T43" fmla="*/ 2904 h 3162"/>
                <a:gd name="T44" fmla="*/ 352 w 678"/>
                <a:gd name="T45" fmla="*/ 2823 h 3162"/>
                <a:gd name="T46" fmla="*/ 112 w 678"/>
                <a:gd name="T47" fmla="*/ 2632 h 3162"/>
                <a:gd name="T48" fmla="*/ 197 w 678"/>
                <a:gd name="T49" fmla="*/ 2659 h 3162"/>
                <a:gd name="T50" fmla="*/ 68 w 678"/>
                <a:gd name="T51" fmla="*/ 2401 h 3162"/>
                <a:gd name="T52" fmla="*/ 623 w 678"/>
                <a:gd name="T53" fmla="*/ 2867 h 3162"/>
                <a:gd name="T54" fmla="*/ 358 w 678"/>
                <a:gd name="T55" fmla="*/ 2608 h 3162"/>
                <a:gd name="T56" fmla="*/ 16 w 678"/>
                <a:gd name="T57" fmla="*/ 2226 h 3162"/>
                <a:gd name="T58" fmla="*/ 271 w 678"/>
                <a:gd name="T59" fmla="*/ 2336 h 3162"/>
                <a:gd name="T60" fmla="*/ 316 w 678"/>
                <a:gd name="T61" fmla="*/ 2343 h 3162"/>
                <a:gd name="T62" fmla="*/ 574 w 678"/>
                <a:gd name="T63" fmla="*/ 2523 h 3162"/>
                <a:gd name="T64" fmla="*/ 383 w 678"/>
                <a:gd name="T65" fmla="*/ 2220 h 3162"/>
                <a:gd name="T66" fmla="*/ 72 w 678"/>
                <a:gd name="T67" fmla="*/ 1852 h 3162"/>
                <a:gd name="T68" fmla="*/ 398 w 678"/>
                <a:gd name="T69" fmla="*/ 2156 h 3162"/>
                <a:gd name="T70" fmla="*/ 240 w 678"/>
                <a:gd name="T71" fmla="*/ 1950 h 3162"/>
                <a:gd name="T72" fmla="*/ 307 w 678"/>
                <a:gd name="T73" fmla="*/ 1945 h 3162"/>
                <a:gd name="T74" fmla="*/ 268 w 678"/>
                <a:gd name="T75" fmla="*/ 1797 h 3162"/>
                <a:gd name="T76" fmla="*/ 434 w 678"/>
                <a:gd name="T77" fmla="*/ 1873 h 3162"/>
                <a:gd name="T78" fmla="*/ 367 w 678"/>
                <a:gd name="T79" fmla="*/ 1749 h 3162"/>
                <a:gd name="T80" fmla="*/ 374 w 678"/>
                <a:gd name="T81" fmla="*/ 1561 h 3162"/>
                <a:gd name="T82" fmla="*/ 32 w 678"/>
                <a:gd name="T83" fmla="*/ 1106 h 3162"/>
                <a:gd name="T84" fmla="*/ 343 w 678"/>
                <a:gd name="T85" fmla="*/ 1382 h 3162"/>
                <a:gd name="T86" fmla="*/ 247 w 678"/>
                <a:gd name="T87" fmla="*/ 1200 h 3162"/>
                <a:gd name="T88" fmla="*/ 212 w 678"/>
                <a:gd name="T89" fmla="*/ 1071 h 3162"/>
                <a:gd name="T90" fmla="*/ 353 w 678"/>
                <a:gd name="T91" fmla="*/ 1184 h 3162"/>
                <a:gd name="T92" fmla="*/ 131 w 678"/>
                <a:gd name="T93" fmla="*/ 822 h 3162"/>
                <a:gd name="T94" fmla="*/ 572 w 678"/>
                <a:gd name="T95" fmla="*/ 1279 h 3162"/>
                <a:gd name="T96" fmla="*/ 136 w 678"/>
                <a:gd name="T97" fmla="*/ 734 h 3162"/>
                <a:gd name="T98" fmla="*/ 310 w 678"/>
                <a:gd name="T99" fmla="*/ 905 h 3162"/>
                <a:gd name="T100" fmla="*/ 635 w 678"/>
                <a:gd name="T101" fmla="*/ 1192 h 3162"/>
                <a:gd name="T102" fmla="*/ 214 w 678"/>
                <a:gd name="T103" fmla="*/ 652 h 3162"/>
                <a:gd name="T104" fmla="*/ 391 w 678"/>
                <a:gd name="T105" fmla="*/ 826 h 3162"/>
                <a:gd name="T106" fmla="*/ 19 w 678"/>
                <a:gd name="T107" fmla="*/ 320 h 3162"/>
                <a:gd name="T108" fmla="*/ 329 w 678"/>
                <a:gd name="T109" fmla="*/ 616 h 3162"/>
                <a:gd name="T110" fmla="*/ 624 w 678"/>
                <a:gd name="T111" fmla="*/ 906 h 3162"/>
                <a:gd name="T112" fmla="*/ 254 w 678"/>
                <a:gd name="T113" fmla="*/ 396 h 3162"/>
                <a:gd name="T114" fmla="*/ 407 w 678"/>
                <a:gd name="T115" fmla="*/ 542 h 3162"/>
                <a:gd name="T116" fmla="*/ 542 w 678"/>
                <a:gd name="T117" fmla="*/ 696 h 3162"/>
                <a:gd name="T118" fmla="*/ 248 w 678"/>
                <a:gd name="T119" fmla="*/ 209 h 3162"/>
                <a:gd name="T120" fmla="*/ 537 w 678"/>
                <a:gd name="T121" fmla="*/ 518 h 3162"/>
                <a:gd name="T122" fmla="*/ 389 w 678"/>
                <a:gd name="T123" fmla="*/ 175 h 3162"/>
                <a:gd name="T124" fmla="*/ 485 w 678"/>
                <a:gd name="T125" fmla="*/ 311 h 3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78" h="3162">
                  <a:moveTo>
                    <a:pt x="0" y="2516"/>
                  </a:moveTo>
                  <a:lnTo>
                    <a:pt x="0" y="2485"/>
                  </a:lnTo>
                  <a:lnTo>
                    <a:pt x="18" y="2501"/>
                  </a:lnTo>
                  <a:lnTo>
                    <a:pt x="39" y="2519"/>
                  </a:lnTo>
                  <a:lnTo>
                    <a:pt x="59" y="2537"/>
                  </a:lnTo>
                  <a:lnTo>
                    <a:pt x="80" y="2557"/>
                  </a:lnTo>
                  <a:lnTo>
                    <a:pt x="114" y="2588"/>
                  </a:lnTo>
                  <a:lnTo>
                    <a:pt x="146" y="2618"/>
                  </a:lnTo>
                  <a:lnTo>
                    <a:pt x="174" y="2645"/>
                  </a:lnTo>
                  <a:lnTo>
                    <a:pt x="198" y="2670"/>
                  </a:lnTo>
                  <a:lnTo>
                    <a:pt x="218" y="2691"/>
                  </a:lnTo>
                  <a:lnTo>
                    <a:pt x="232" y="2707"/>
                  </a:lnTo>
                  <a:lnTo>
                    <a:pt x="238" y="2713"/>
                  </a:lnTo>
                  <a:lnTo>
                    <a:pt x="241" y="2719"/>
                  </a:lnTo>
                  <a:lnTo>
                    <a:pt x="243" y="2722"/>
                  </a:lnTo>
                  <a:lnTo>
                    <a:pt x="243" y="2724"/>
                  </a:lnTo>
                  <a:lnTo>
                    <a:pt x="241" y="2724"/>
                  </a:lnTo>
                  <a:lnTo>
                    <a:pt x="238" y="2723"/>
                  </a:lnTo>
                  <a:lnTo>
                    <a:pt x="233" y="2720"/>
                  </a:lnTo>
                  <a:lnTo>
                    <a:pt x="227" y="2716"/>
                  </a:lnTo>
                  <a:lnTo>
                    <a:pt x="209" y="2704"/>
                  </a:lnTo>
                  <a:lnTo>
                    <a:pt x="188" y="2686"/>
                  </a:lnTo>
                  <a:lnTo>
                    <a:pt x="162" y="2665"/>
                  </a:lnTo>
                  <a:lnTo>
                    <a:pt x="133" y="2639"/>
                  </a:lnTo>
                  <a:lnTo>
                    <a:pt x="100" y="2611"/>
                  </a:lnTo>
                  <a:lnTo>
                    <a:pt x="67" y="2580"/>
                  </a:lnTo>
                  <a:lnTo>
                    <a:pt x="49" y="2562"/>
                  </a:lnTo>
                  <a:lnTo>
                    <a:pt x="32" y="2547"/>
                  </a:lnTo>
                  <a:lnTo>
                    <a:pt x="15" y="2531"/>
                  </a:lnTo>
                  <a:lnTo>
                    <a:pt x="0" y="2516"/>
                  </a:lnTo>
                  <a:close/>
                  <a:moveTo>
                    <a:pt x="0" y="2476"/>
                  </a:moveTo>
                  <a:lnTo>
                    <a:pt x="0" y="2451"/>
                  </a:lnTo>
                  <a:lnTo>
                    <a:pt x="21" y="2474"/>
                  </a:lnTo>
                  <a:lnTo>
                    <a:pt x="37" y="2491"/>
                  </a:lnTo>
                  <a:lnTo>
                    <a:pt x="42" y="2498"/>
                  </a:lnTo>
                  <a:lnTo>
                    <a:pt x="45" y="2503"/>
                  </a:lnTo>
                  <a:lnTo>
                    <a:pt x="48" y="2507"/>
                  </a:lnTo>
                  <a:lnTo>
                    <a:pt x="48" y="2509"/>
                  </a:lnTo>
                  <a:lnTo>
                    <a:pt x="46" y="2509"/>
                  </a:lnTo>
                  <a:lnTo>
                    <a:pt x="43" y="2508"/>
                  </a:lnTo>
                  <a:lnTo>
                    <a:pt x="39" y="2506"/>
                  </a:lnTo>
                  <a:lnTo>
                    <a:pt x="34" y="2502"/>
                  </a:lnTo>
                  <a:lnTo>
                    <a:pt x="19" y="2491"/>
                  </a:lnTo>
                  <a:lnTo>
                    <a:pt x="0" y="2476"/>
                  </a:lnTo>
                  <a:close/>
                  <a:moveTo>
                    <a:pt x="0" y="2438"/>
                  </a:moveTo>
                  <a:lnTo>
                    <a:pt x="0" y="2418"/>
                  </a:lnTo>
                  <a:lnTo>
                    <a:pt x="27" y="2439"/>
                  </a:lnTo>
                  <a:lnTo>
                    <a:pt x="60" y="2467"/>
                  </a:lnTo>
                  <a:lnTo>
                    <a:pt x="98" y="2501"/>
                  </a:lnTo>
                  <a:lnTo>
                    <a:pt x="140" y="2540"/>
                  </a:lnTo>
                  <a:lnTo>
                    <a:pt x="174" y="2570"/>
                  </a:lnTo>
                  <a:lnTo>
                    <a:pt x="204" y="2599"/>
                  </a:lnTo>
                  <a:lnTo>
                    <a:pt x="231" y="2626"/>
                  </a:lnTo>
                  <a:lnTo>
                    <a:pt x="255" y="2650"/>
                  </a:lnTo>
                  <a:lnTo>
                    <a:pt x="273" y="2669"/>
                  </a:lnTo>
                  <a:lnTo>
                    <a:pt x="287" y="2685"/>
                  </a:lnTo>
                  <a:lnTo>
                    <a:pt x="293" y="2692"/>
                  </a:lnTo>
                  <a:lnTo>
                    <a:pt x="296" y="2696"/>
                  </a:lnTo>
                  <a:lnTo>
                    <a:pt x="298" y="2699"/>
                  </a:lnTo>
                  <a:lnTo>
                    <a:pt x="298" y="2701"/>
                  </a:lnTo>
                  <a:lnTo>
                    <a:pt x="296" y="2703"/>
                  </a:lnTo>
                  <a:lnTo>
                    <a:pt x="293" y="2701"/>
                  </a:lnTo>
                  <a:lnTo>
                    <a:pt x="288" y="2698"/>
                  </a:lnTo>
                  <a:lnTo>
                    <a:pt x="282" y="2694"/>
                  </a:lnTo>
                  <a:lnTo>
                    <a:pt x="266" y="2682"/>
                  </a:lnTo>
                  <a:lnTo>
                    <a:pt x="245" y="2666"/>
                  </a:lnTo>
                  <a:lnTo>
                    <a:pt x="219" y="2645"/>
                  </a:lnTo>
                  <a:lnTo>
                    <a:pt x="191" y="2621"/>
                  </a:lnTo>
                  <a:lnTo>
                    <a:pt x="160" y="2592"/>
                  </a:lnTo>
                  <a:lnTo>
                    <a:pt x="126" y="2562"/>
                  </a:lnTo>
                  <a:lnTo>
                    <a:pt x="89" y="2527"/>
                  </a:lnTo>
                  <a:lnTo>
                    <a:pt x="54" y="2494"/>
                  </a:lnTo>
                  <a:lnTo>
                    <a:pt x="25" y="2464"/>
                  </a:lnTo>
                  <a:lnTo>
                    <a:pt x="0" y="2438"/>
                  </a:lnTo>
                  <a:close/>
                  <a:moveTo>
                    <a:pt x="0" y="2406"/>
                  </a:moveTo>
                  <a:lnTo>
                    <a:pt x="0" y="2369"/>
                  </a:lnTo>
                  <a:lnTo>
                    <a:pt x="49" y="2418"/>
                  </a:lnTo>
                  <a:lnTo>
                    <a:pt x="86" y="2456"/>
                  </a:lnTo>
                  <a:lnTo>
                    <a:pt x="100" y="2473"/>
                  </a:lnTo>
                  <a:lnTo>
                    <a:pt x="111" y="2485"/>
                  </a:lnTo>
                  <a:lnTo>
                    <a:pt x="117" y="2493"/>
                  </a:lnTo>
                  <a:lnTo>
                    <a:pt x="118" y="2498"/>
                  </a:lnTo>
                  <a:lnTo>
                    <a:pt x="117" y="2499"/>
                  </a:lnTo>
                  <a:lnTo>
                    <a:pt x="114" y="2498"/>
                  </a:lnTo>
                  <a:lnTo>
                    <a:pt x="111" y="2496"/>
                  </a:lnTo>
                  <a:lnTo>
                    <a:pt x="108" y="2494"/>
                  </a:lnTo>
                  <a:lnTo>
                    <a:pt x="96" y="2487"/>
                  </a:lnTo>
                  <a:lnTo>
                    <a:pt x="82" y="2476"/>
                  </a:lnTo>
                  <a:lnTo>
                    <a:pt x="45" y="2446"/>
                  </a:lnTo>
                  <a:lnTo>
                    <a:pt x="0" y="2406"/>
                  </a:lnTo>
                  <a:close/>
                  <a:moveTo>
                    <a:pt x="0" y="2321"/>
                  </a:moveTo>
                  <a:lnTo>
                    <a:pt x="0" y="2284"/>
                  </a:lnTo>
                  <a:lnTo>
                    <a:pt x="15" y="2298"/>
                  </a:lnTo>
                  <a:lnTo>
                    <a:pt x="30" y="2311"/>
                  </a:lnTo>
                  <a:lnTo>
                    <a:pt x="45" y="2325"/>
                  </a:lnTo>
                  <a:lnTo>
                    <a:pt x="62" y="2340"/>
                  </a:lnTo>
                  <a:lnTo>
                    <a:pt x="92" y="2369"/>
                  </a:lnTo>
                  <a:lnTo>
                    <a:pt x="120" y="2396"/>
                  </a:lnTo>
                  <a:lnTo>
                    <a:pt x="145" y="2422"/>
                  </a:lnTo>
                  <a:lnTo>
                    <a:pt x="166" y="2445"/>
                  </a:lnTo>
                  <a:lnTo>
                    <a:pt x="185" y="2463"/>
                  </a:lnTo>
                  <a:lnTo>
                    <a:pt x="197" y="2478"/>
                  </a:lnTo>
                  <a:lnTo>
                    <a:pt x="201" y="2485"/>
                  </a:lnTo>
                  <a:lnTo>
                    <a:pt x="204" y="2489"/>
                  </a:lnTo>
                  <a:lnTo>
                    <a:pt x="206" y="2492"/>
                  </a:lnTo>
                  <a:lnTo>
                    <a:pt x="206" y="2494"/>
                  </a:lnTo>
                  <a:lnTo>
                    <a:pt x="204" y="2495"/>
                  </a:lnTo>
                  <a:lnTo>
                    <a:pt x="201" y="2494"/>
                  </a:lnTo>
                  <a:lnTo>
                    <a:pt x="197" y="2492"/>
                  </a:lnTo>
                  <a:lnTo>
                    <a:pt x="191" y="2488"/>
                  </a:lnTo>
                  <a:lnTo>
                    <a:pt x="176" y="2477"/>
                  </a:lnTo>
                  <a:lnTo>
                    <a:pt x="155" y="2462"/>
                  </a:lnTo>
                  <a:lnTo>
                    <a:pt x="133" y="2442"/>
                  </a:lnTo>
                  <a:lnTo>
                    <a:pt x="106" y="2420"/>
                  </a:lnTo>
                  <a:lnTo>
                    <a:pt x="77" y="2394"/>
                  </a:lnTo>
                  <a:lnTo>
                    <a:pt x="46" y="2365"/>
                  </a:lnTo>
                  <a:lnTo>
                    <a:pt x="35" y="2354"/>
                  </a:lnTo>
                  <a:lnTo>
                    <a:pt x="23" y="2343"/>
                  </a:lnTo>
                  <a:lnTo>
                    <a:pt x="11" y="2331"/>
                  </a:lnTo>
                  <a:lnTo>
                    <a:pt x="0" y="2321"/>
                  </a:lnTo>
                  <a:close/>
                  <a:moveTo>
                    <a:pt x="0" y="2272"/>
                  </a:moveTo>
                  <a:lnTo>
                    <a:pt x="0" y="2241"/>
                  </a:lnTo>
                  <a:lnTo>
                    <a:pt x="25" y="2268"/>
                  </a:lnTo>
                  <a:lnTo>
                    <a:pt x="44" y="2289"/>
                  </a:lnTo>
                  <a:lnTo>
                    <a:pt x="51" y="2297"/>
                  </a:lnTo>
                  <a:lnTo>
                    <a:pt x="55" y="2304"/>
                  </a:lnTo>
                  <a:lnTo>
                    <a:pt x="58" y="2309"/>
                  </a:lnTo>
                  <a:lnTo>
                    <a:pt x="58" y="2311"/>
                  </a:lnTo>
                  <a:lnTo>
                    <a:pt x="56" y="2312"/>
                  </a:lnTo>
                  <a:lnTo>
                    <a:pt x="53" y="2311"/>
                  </a:lnTo>
                  <a:lnTo>
                    <a:pt x="48" y="2308"/>
                  </a:lnTo>
                  <a:lnTo>
                    <a:pt x="41" y="2303"/>
                  </a:lnTo>
                  <a:lnTo>
                    <a:pt x="23" y="2290"/>
                  </a:lnTo>
                  <a:lnTo>
                    <a:pt x="0" y="2272"/>
                  </a:lnTo>
                  <a:close/>
                  <a:moveTo>
                    <a:pt x="0" y="2177"/>
                  </a:moveTo>
                  <a:lnTo>
                    <a:pt x="0" y="2137"/>
                  </a:lnTo>
                  <a:lnTo>
                    <a:pt x="11" y="2147"/>
                  </a:lnTo>
                  <a:lnTo>
                    <a:pt x="23" y="2158"/>
                  </a:lnTo>
                  <a:lnTo>
                    <a:pt x="34" y="2168"/>
                  </a:lnTo>
                  <a:lnTo>
                    <a:pt x="45" y="2179"/>
                  </a:lnTo>
                  <a:lnTo>
                    <a:pt x="73" y="2206"/>
                  </a:lnTo>
                  <a:lnTo>
                    <a:pt x="99" y="2232"/>
                  </a:lnTo>
                  <a:lnTo>
                    <a:pt x="123" y="2256"/>
                  </a:lnTo>
                  <a:lnTo>
                    <a:pt x="143" y="2276"/>
                  </a:lnTo>
                  <a:lnTo>
                    <a:pt x="159" y="2295"/>
                  </a:lnTo>
                  <a:lnTo>
                    <a:pt x="171" y="2309"/>
                  </a:lnTo>
                  <a:lnTo>
                    <a:pt x="175" y="2315"/>
                  </a:lnTo>
                  <a:lnTo>
                    <a:pt x="177" y="2319"/>
                  </a:lnTo>
                  <a:lnTo>
                    <a:pt x="178" y="2323"/>
                  </a:lnTo>
                  <a:lnTo>
                    <a:pt x="178" y="2325"/>
                  </a:lnTo>
                  <a:lnTo>
                    <a:pt x="177" y="2325"/>
                  </a:lnTo>
                  <a:lnTo>
                    <a:pt x="174" y="2324"/>
                  </a:lnTo>
                  <a:lnTo>
                    <a:pt x="170" y="2323"/>
                  </a:lnTo>
                  <a:lnTo>
                    <a:pt x="164" y="2319"/>
                  </a:lnTo>
                  <a:lnTo>
                    <a:pt x="150" y="2309"/>
                  </a:lnTo>
                  <a:lnTo>
                    <a:pt x="132" y="2295"/>
                  </a:lnTo>
                  <a:lnTo>
                    <a:pt x="109" y="2276"/>
                  </a:lnTo>
                  <a:lnTo>
                    <a:pt x="85" y="2256"/>
                  </a:lnTo>
                  <a:lnTo>
                    <a:pt x="58" y="2231"/>
                  </a:lnTo>
                  <a:lnTo>
                    <a:pt x="29" y="2205"/>
                  </a:lnTo>
                  <a:lnTo>
                    <a:pt x="14" y="2191"/>
                  </a:lnTo>
                  <a:lnTo>
                    <a:pt x="0" y="2177"/>
                  </a:lnTo>
                  <a:close/>
                  <a:moveTo>
                    <a:pt x="0" y="2120"/>
                  </a:moveTo>
                  <a:lnTo>
                    <a:pt x="0" y="2085"/>
                  </a:lnTo>
                  <a:lnTo>
                    <a:pt x="27" y="2113"/>
                  </a:lnTo>
                  <a:lnTo>
                    <a:pt x="46" y="2137"/>
                  </a:lnTo>
                  <a:lnTo>
                    <a:pt x="54" y="2146"/>
                  </a:lnTo>
                  <a:lnTo>
                    <a:pt x="58" y="2153"/>
                  </a:lnTo>
                  <a:lnTo>
                    <a:pt x="62" y="2159"/>
                  </a:lnTo>
                  <a:lnTo>
                    <a:pt x="62" y="2161"/>
                  </a:lnTo>
                  <a:lnTo>
                    <a:pt x="59" y="2162"/>
                  </a:lnTo>
                  <a:lnTo>
                    <a:pt x="56" y="2161"/>
                  </a:lnTo>
                  <a:lnTo>
                    <a:pt x="50" y="2158"/>
                  </a:lnTo>
                  <a:lnTo>
                    <a:pt x="43" y="2153"/>
                  </a:lnTo>
                  <a:lnTo>
                    <a:pt x="24" y="2139"/>
                  </a:lnTo>
                  <a:lnTo>
                    <a:pt x="0" y="2120"/>
                  </a:lnTo>
                  <a:close/>
                  <a:moveTo>
                    <a:pt x="0" y="2004"/>
                  </a:moveTo>
                  <a:lnTo>
                    <a:pt x="0" y="1970"/>
                  </a:lnTo>
                  <a:lnTo>
                    <a:pt x="19" y="1987"/>
                  </a:lnTo>
                  <a:lnTo>
                    <a:pt x="42" y="2005"/>
                  </a:lnTo>
                  <a:lnTo>
                    <a:pt x="66" y="2027"/>
                  </a:lnTo>
                  <a:lnTo>
                    <a:pt x="92" y="2051"/>
                  </a:lnTo>
                  <a:lnTo>
                    <a:pt x="118" y="2077"/>
                  </a:lnTo>
                  <a:lnTo>
                    <a:pt x="141" y="2100"/>
                  </a:lnTo>
                  <a:lnTo>
                    <a:pt x="163" y="2123"/>
                  </a:lnTo>
                  <a:lnTo>
                    <a:pt x="181" y="2142"/>
                  </a:lnTo>
                  <a:lnTo>
                    <a:pt x="197" y="2160"/>
                  </a:lnTo>
                  <a:lnTo>
                    <a:pt x="207" y="2174"/>
                  </a:lnTo>
                  <a:lnTo>
                    <a:pt x="211" y="2179"/>
                  </a:lnTo>
                  <a:lnTo>
                    <a:pt x="213" y="2183"/>
                  </a:lnTo>
                  <a:lnTo>
                    <a:pt x="214" y="2187"/>
                  </a:lnTo>
                  <a:lnTo>
                    <a:pt x="214" y="2189"/>
                  </a:lnTo>
                  <a:lnTo>
                    <a:pt x="213" y="2189"/>
                  </a:lnTo>
                  <a:lnTo>
                    <a:pt x="209" y="2189"/>
                  </a:lnTo>
                  <a:lnTo>
                    <a:pt x="205" y="2187"/>
                  </a:lnTo>
                  <a:lnTo>
                    <a:pt x="201" y="2185"/>
                  </a:lnTo>
                  <a:lnTo>
                    <a:pt x="187" y="2175"/>
                  </a:lnTo>
                  <a:lnTo>
                    <a:pt x="170" y="2162"/>
                  </a:lnTo>
                  <a:lnTo>
                    <a:pt x="149" y="2146"/>
                  </a:lnTo>
                  <a:lnTo>
                    <a:pt x="126" y="2126"/>
                  </a:lnTo>
                  <a:lnTo>
                    <a:pt x="102" y="2104"/>
                  </a:lnTo>
                  <a:lnTo>
                    <a:pt x="75" y="2079"/>
                  </a:lnTo>
                  <a:lnTo>
                    <a:pt x="54" y="2059"/>
                  </a:lnTo>
                  <a:lnTo>
                    <a:pt x="35" y="2040"/>
                  </a:lnTo>
                  <a:lnTo>
                    <a:pt x="16" y="2022"/>
                  </a:lnTo>
                  <a:lnTo>
                    <a:pt x="0" y="2004"/>
                  </a:lnTo>
                  <a:close/>
                  <a:moveTo>
                    <a:pt x="0" y="1945"/>
                  </a:moveTo>
                  <a:lnTo>
                    <a:pt x="0" y="1902"/>
                  </a:lnTo>
                  <a:lnTo>
                    <a:pt x="10" y="1910"/>
                  </a:lnTo>
                  <a:lnTo>
                    <a:pt x="35" y="1935"/>
                  </a:lnTo>
                  <a:lnTo>
                    <a:pt x="57" y="1958"/>
                  </a:lnTo>
                  <a:lnTo>
                    <a:pt x="78" y="1979"/>
                  </a:lnTo>
                  <a:lnTo>
                    <a:pt x="95" y="1999"/>
                  </a:lnTo>
                  <a:lnTo>
                    <a:pt x="109" y="2015"/>
                  </a:lnTo>
                  <a:lnTo>
                    <a:pt x="120" y="2029"/>
                  </a:lnTo>
                  <a:lnTo>
                    <a:pt x="123" y="2033"/>
                  </a:lnTo>
                  <a:lnTo>
                    <a:pt x="125" y="2038"/>
                  </a:lnTo>
                  <a:lnTo>
                    <a:pt x="126" y="2041"/>
                  </a:lnTo>
                  <a:lnTo>
                    <a:pt x="126" y="2043"/>
                  </a:lnTo>
                  <a:lnTo>
                    <a:pt x="125" y="2044"/>
                  </a:lnTo>
                  <a:lnTo>
                    <a:pt x="122" y="2044"/>
                  </a:lnTo>
                  <a:lnTo>
                    <a:pt x="119" y="2042"/>
                  </a:lnTo>
                  <a:lnTo>
                    <a:pt x="113" y="2040"/>
                  </a:lnTo>
                  <a:lnTo>
                    <a:pt x="102" y="2031"/>
                  </a:lnTo>
                  <a:lnTo>
                    <a:pt x="86" y="2020"/>
                  </a:lnTo>
                  <a:lnTo>
                    <a:pt x="68" y="2005"/>
                  </a:lnTo>
                  <a:lnTo>
                    <a:pt x="46" y="1987"/>
                  </a:lnTo>
                  <a:lnTo>
                    <a:pt x="24" y="1968"/>
                  </a:lnTo>
                  <a:lnTo>
                    <a:pt x="0" y="1945"/>
                  </a:lnTo>
                  <a:close/>
                  <a:moveTo>
                    <a:pt x="0" y="1874"/>
                  </a:moveTo>
                  <a:lnTo>
                    <a:pt x="0" y="1838"/>
                  </a:lnTo>
                  <a:lnTo>
                    <a:pt x="24" y="1864"/>
                  </a:lnTo>
                  <a:lnTo>
                    <a:pt x="41" y="1885"/>
                  </a:lnTo>
                  <a:lnTo>
                    <a:pt x="46" y="1893"/>
                  </a:lnTo>
                  <a:lnTo>
                    <a:pt x="51" y="1900"/>
                  </a:lnTo>
                  <a:lnTo>
                    <a:pt x="53" y="1905"/>
                  </a:lnTo>
                  <a:lnTo>
                    <a:pt x="53" y="1907"/>
                  </a:lnTo>
                  <a:lnTo>
                    <a:pt x="51" y="1908"/>
                  </a:lnTo>
                  <a:lnTo>
                    <a:pt x="48" y="1908"/>
                  </a:lnTo>
                  <a:lnTo>
                    <a:pt x="43" y="1905"/>
                  </a:lnTo>
                  <a:lnTo>
                    <a:pt x="37" y="1902"/>
                  </a:lnTo>
                  <a:lnTo>
                    <a:pt x="21" y="1890"/>
                  </a:lnTo>
                  <a:lnTo>
                    <a:pt x="0" y="1874"/>
                  </a:lnTo>
                  <a:close/>
                  <a:moveTo>
                    <a:pt x="0" y="1648"/>
                  </a:moveTo>
                  <a:lnTo>
                    <a:pt x="0" y="1624"/>
                  </a:lnTo>
                  <a:lnTo>
                    <a:pt x="19" y="1637"/>
                  </a:lnTo>
                  <a:lnTo>
                    <a:pt x="44" y="1658"/>
                  </a:lnTo>
                  <a:lnTo>
                    <a:pt x="72" y="1683"/>
                  </a:lnTo>
                  <a:lnTo>
                    <a:pt x="104" y="1712"/>
                  </a:lnTo>
                  <a:lnTo>
                    <a:pt x="126" y="1733"/>
                  </a:lnTo>
                  <a:lnTo>
                    <a:pt x="147" y="1755"/>
                  </a:lnTo>
                  <a:lnTo>
                    <a:pt x="165" y="1774"/>
                  </a:lnTo>
                  <a:lnTo>
                    <a:pt x="180" y="1792"/>
                  </a:lnTo>
                  <a:lnTo>
                    <a:pt x="192" y="1807"/>
                  </a:lnTo>
                  <a:lnTo>
                    <a:pt x="202" y="1820"/>
                  </a:lnTo>
                  <a:lnTo>
                    <a:pt x="204" y="1824"/>
                  </a:lnTo>
                  <a:lnTo>
                    <a:pt x="206" y="1828"/>
                  </a:lnTo>
                  <a:lnTo>
                    <a:pt x="207" y="1832"/>
                  </a:lnTo>
                  <a:lnTo>
                    <a:pt x="207" y="1833"/>
                  </a:lnTo>
                  <a:lnTo>
                    <a:pt x="205" y="1834"/>
                  </a:lnTo>
                  <a:lnTo>
                    <a:pt x="203" y="1834"/>
                  </a:lnTo>
                  <a:lnTo>
                    <a:pt x="199" y="1833"/>
                  </a:lnTo>
                  <a:lnTo>
                    <a:pt x="194" y="1831"/>
                  </a:lnTo>
                  <a:lnTo>
                    <a:pt x="182" y="1823"/>
                  </a:lnTo>
                  <a:lnTo>
                    <a:pt x="167" y="1812"/>
                  </a:lnTo>
                  <a:lnTo>
                    <a:pt x="150" y="1798"/>
                  </a:lnTo>
                  <a:lnTo>
                    <a:pt x="131" y="1781"/>
                  </a:lnTo>
                  <a:lnTo>
                    <a:pt x="109" y="1763"/>
                  </a:lnTo>
                  <a:lnTo>
                    <a:pt x="86" y="1741"/>
                  </a:lnTo>
                  <a:lnTo>
                    <a:pt x="59" y="1715"/>
                  </a:lnTo>
                  <a:lnTo>
                    <a:pt x="36" y="1690"/>
                  </a:lnTo>
                  <a:lnTo>
                    <a:pt x="16" y="1668"/>
                  </a:lnTo>
                  <a:lnTo>
                    <a:pt x="0" y="1648"/>
                  </a:lnTo>
                  <a:close/>
                  <a:moveTo>
                    <a:pt x="0" y="1572"/>
                  </a:moveTo>
                  <a:lnTo>
                    <a:pt x="0" y="1536"/>
                  </a:lnTo>
                  <a:lnTo>
                    <a:pt x="17" y="1550"/>
                  </a:lnTo>
                  <a:lnTo>
                    <a:pt x="36" y="1566"/>
                  </a:lnTo>
                  <a:lnTo>
                    <a:pt x="56" y="1585"/>
                  </a:lnTo>
                  <a:lnTo>
                    <a:pt x="78" y="1604"/>
                  </a:lnTo>
                  <a:lnTo>
                    <a:pt x="98" y="1626"/>
                  </a:lnTo>
                  <a:lnTo>
                    <a:pt x="118" y="1646"/>
                  </a:lnTo>
                  <a:lnTo>
                    <a:pt x="135" y="1664"/>
                  </a:lnTo>
                  <a:lnTo>
                    <a:pt x="150" y="1682"/>
                  </a:lnTo>
                  <a:lnTo>
                    <a:pt x="162" y="1696"/>
                  </a:lnTo>
                  <a:lnTo>
                    <a:pt x="170" y="1708"/>
                  </a:lnTo>
                  <a:lnTo>
                    <a:pt x="173" y="1712"/>
                  </a:lnTo>
                  <a:lnTo>
                    <a:pt x="174" y="1716"/>
                  </a:lnTo>
                  <a:lnTo>
                    <a:pt x="175" y="1719"/>
                  </a:lnTo>
                  <a:lnTo>
                    <a:pt x="175" y="1722"/>
                  </a:lnTo>
                  <a:lnTo>
                    <a:pt x="173" y="1722"/>
                  </a:lnTo>
                  <a:lnTo>
                    <a:pt x="171" y="1722"/>
                  </a:lnTo>
                  <a:lnTo>
                    <a:pt x="167" y="1720"/>
                  </a:lnTo>
                  <a:lnTo>
                    <a:pt x="163" y="1718"/>
                  </a:lnTo>
                  <a:lnTo>
                    <a:pt x="151" y="1712"/>
                  </a:lnTo>
                  <a:lnTo>
                    <a:pt x="137" y="1701"/>
                  </a:lnTo>
                  <a:lnTo>
                    <a:pt x="120" y="1688"/>
                  </a:lnTo>
                  <a:lnTo>
                    <a:pt x="102" y="1672"/>
                  </a:lnTo>
                  <a:lnTo>
                    <a:pt x="81" y="1654"/>
                  </a:lnTo>
                  <a:lnTo>
                    <a:pt x="59" y="1633"/>
                  </a:lnTo>
                  <a:lnTo>
                    <a:pt x="43" y="1617"/>
                  </a:lnTo>
                  <a:lnTo>
                    <a:pt x="27" y="1602"/>
                  </a:lnTo>
                  <a:lnTo>
                    <a:pt x="13" y="1586"/>
                  </a:lnTo>
                  <a:lnTo>
                    <a:pt x="0" y="1572"/>
                  </a:lnTo>
                  <a:close/>
                  <a:moveTo>
                    <a:pt x="0" y="1486"/>
                  </a:moveTo>
                  <a:lnTo>
                    <a:pt x="0" y="1447"/>
                  </a:lnTo>
                  <a:lnTo>
                    <a:pt x="14" y="1459"/>
                  </a:lnTo>
                  <a:lnTo>
                    <a:pt x="29" y="1473"/>
                  </a:lnTo>
                  <a:lnTo>
                    <a:pt x="46" y="1488"/>
                  </a:lnTo>
                  <a:lnTo>
                    <a:pt x="63" y="1505"/>
                  </a:lnTo>
                  <a:lnTo>
                    <a:pt x="83" y="1524"/>
                  </a:lnTo>
                  <a:lnTo>
                    <a:pt x="102" y="1543"/>
                  </a:lnTo>
                  <a:lnTo>
                    <a:pt x="119" y="1562"/>
                  </a:lnTo>
                  <a:lnTo>
                    <a:pt x="133" y="1578"/>
                  </a:lnTo>
                  <a:lnTo>
                    <a:pt x="144" y="1592"/>
                  </a:lnTo>
                  <a:lnTo>
                    <a:pt x="151" y="1604"/>
                  </a:lnTo>
                  <a:lnTo>
                    <a:pt x="154" y="1609"/>
                  </a:lnTo>
                  <a:lnTo>
                    <a:pt x="155" y="1613"/>
                  </a:lnTo>
                  <a:lnTo>
                    <a:pt x="157" y="1616"/>
                  </a:lnTo>
                  <a:lnTo>
                    <a:pt x="157" y="1618"/>
                  </a:lnTo>
                  <a:lnTo>
                    <a:pt x="154" y="1619"/>
                  </a:lnTo>
                  <a:lnTo>
                    <a:pt x="152" y="1619"/>
                  </a:lnTo>
                  <a:lnTo>
                    <a:pt x="149" y="1618"/>
                  </a:lnTo>
                  <a:lnTo>
                    <a:pt x="145" y="1616"/>
                  </a:lnTo>
                  <a:lnTo>
                    <a:pt x="134" y="1608"/>
                  </a:lnTo>
                  <a:lnTo>
                    <a:pt x="120" y="1599"/>
                  </a:lnTo>
                  <a:lnTo>
                    <a:pt x="104" y="1586"/>
                  </a:lnTo>
                  <a:lnTo>
                    <a:pt x="85" y="1570"/>
                  </a:lnTo>
                  <a:lnTo>
                    <a:pt x="66" y="1552"/>
                  </a:lnTo>
                  <a:lnTo>
                    <a:pt x="45" y="1533"/>
                  </a:lnTo>
                  <a:lnTo>
                    <a:pt x="32" y="1521"/>
                  </a:lnTo>
                  <a:lnTo>
                    <a:pt x="22" y="1509"/>
                  </a:lnTo>
                  <a:lnTo>
                    <a:pt x="11" y="1498"/>
                  </a:lnTo>
                  <a:lnTo>
                    <a:pt x="0" y="1486"/>
                  </a:lnTo>
                  <a:close/>
                  <a:moveTo>
                    <a:pt x="0" y="1396"/>
                  </a:moveTo>
                  <a:lnTo>
                    <a:pt x="0" y="1356"/>
                  </a:lnTo>
                  <a:lnTo>
                    <a:pt x="14" y="1368"/>
                  </a:lnTo>
                  <a:lnTo>
                    <a:pt x="29" y="1381"/>
                  </a:lnTo>
                  <a:lnTo>
                    <a:pt x="44" y="1396"/>
                  </a:lnTo>
                  <a:lnTo>
                    <a:pt x="60" y="1411"/>
                  </a:lnTo>
                  <a:lnTo>
                    <a:pt x="80" y="1430"/>
                  </a:lnTo>
                  <a:lnTo>
                    <a:pt x="98" y="1450"/>
                  </a:lnTo>
                  <a:lnTo>
                    <a:pt x="114" y="1467"/>
                  </a:lnTo>
                  <a:lnTo>
                    <a:pt x="127" y="1483"/>
                  </a:lnTo>
                  <a:lnTo>
                    <a:pt x="138" y="1496"/>
                  </a:lnTo>
                  <a:lnTo>
                    <a:pt x="146" y="1508"/>
                  </a:lnTo>
                  <a:lnTo>
                    <a:pt x="148" y="1512"/>
                  </a:lnTo>
                  <a:lnTo>
                    <a:pt x="150" y="1515"/>
                  </a:lnTo>
                  <a:lnTo>
                    <a:pt x="150" y="1519"/>
                  </a:lnTo>
                  <a:lnTo>
                    <a:pt x="150" y="1521"/>
                  </a:lnTo>
                  <a:lnTo>
                    <a:pt x="149" y="1522"/>
                  </a:lnTo>
                  <a:lnTo>
                    <a:pt x="146" y="1522"/>
                  </a:lnTo>
                  <a:lnTo>
                    <a:pt x="143" y="1521"/>
                  </a:lnTo>
                  <a:lnTo>
                    <a:pt x="139" y="1519"/>
                  </a:lnTo>
                  <a:lnTo>
                    <a:pt x="128" y="1512"/>
                  </a:lnTo>
                  <a:lnTo>
                    <a:pt x="116" y="1504"/>
                  </a:lnTo>
                  <a:lnTo>
                    <a:pt x="99" y="1491"/>
                  </a:lnTo>
                  <a:lnTo>
                    <a:pt x="82" y="1476"/>
                  </a:lnTo>
                  <a:lnTo>
                    <a:pt x="63" y="1458"/>
                  </a:lnTo>
                  <a:lnTo>
                    <a:pt x="43" y="1440"/>
                  </a:lnTo>
                  <a:lnTo>
                    <a:pt x="31" y="1428"/>
                  </a:lnTo>
                  <a:lnTo>
                    <a:pt x="21" y="1417"/>
                  </a:lnTo>
                  <a:lnTo>
                    <a:pt x="10" y="1406"/>
                  </a:lnTo>
                  <a:lnTo>
                    <a:pt x="0" y="1396"/>
                  </a:lnTo>
                  <a:close/>
                  <a:moveTo>
                    <a:pt x="0" y="1297"/>
                  </a:moveTo>
                  <a:lnTo>
                    <a:pt x="0" y="1263"/>
                  </a:lnTo>
                  <a:lnTo>
                    <a:pt x="15" y="1275"/>
                  </a:lnTo>
                  <a:lnTo>
                    <a:pt x="32" y="1289"/>
                  </a:lnTo>
                  <a:lnTo>
                    <a:pt x="52" y="1306"/>
                  </a:lnTo>
                  <a:lnTo>
                    <a:pt x="71" y="1325"/>
                  </a:lnTo>
                  <a:lnTo>
                    <a:pt x="90" y="1344"/>
                  </a:lnTo>
                  <a:lnTo>
                    <a:pt x="107" y="1362"/>
                  </a:lnTo>
                  <a:lnTo>
                    <a:pt x="122" y="1379"/>
                  </a:lnTo>
                  <a:lnTo>
                    <a:pt x="135" y="1395"/>
                  </a:lnTo>
                  <a:lnTo>
                    <a:pt x="146" y="1408"/>
                  </a:lnTo>
                  <a:lnTo>
                    <a:pt x="152" y="1418"/>
                  </a:lnTo>
                  <a:lnTo>
                    <a:pt x="154" y="1423"/>
                  </a:lnTo>
                  <a:lnTo>
                    <a:pt x="157" y="1427"/>
                  </a:lnTo>
                  <a:lnTo>
                    <a:pt x="157" y="1429"/>
                  </a:lnTo>
                  <a:lnTo>
                    <a:pt x="157" y="1431"/>
                  </a:lnTo>
                  <a:lnTo>
                    <a:pt x="154" y="1432"/>
                  </a:lnTo>
                  <a:lnTo>
                    <a:pt x="152" y="1432"/>
                  </a:lnTo>
                  <a:lnTo>
                    <a:pt x="149" y="1431"/>
                  </a:lnTo>
                  <a:lnTo>
                    <a:pt x="146" y="1430"/>
                  </a:lnTo>
                  <a:lnTo>
                    <a:pt x="135" y="1424"/>
                  </a:lnTo>
                  <a:lnTo>
                    <a:pt x="123" y="1415"/>
                  </a:lnTo>
                  <a:lnTo>
                    <a:pt x="108" y="1403"/>
                  </a:lnTo>
                  <a:lnTo>
                    <a:pt x="91" y="1389"/>
                  </a:lnTo>
                  <a:lnTo>
                    <a:pt x="72" y="1372"/>
                  </a:lnTo>
                  <a:lnTo>
                    <a:pt x="54" y="1354"/>
                  </a:lnTo>
                  <a:lnTo>
                    <a:pt x="39" y="1338"/>
                  </a:lnTo>
                  <a:lnTo>
                    <a:pt x="25" y="1324"/>
                  </a:lnTo>
                  <a:lnTo>
                    <a:pt x="12" y="1310"/>
                  </a:lnTo>
                  <a:lnTo>
                    <a:pt x="0" y="1297"/>
                  </a:lnTo>
                  <a:close/>
                  <a:moveTo>
                    <a:pt x="0" y="1186"/>
                  </a:moveTo>
                  <a:lnTo>
                    <a:pt x="0" y="1171"/>
                  </a:lnTo>
                  <a:lnTo>
                    <a:pt x="7" y="1173"/>
                  </a:lnTo>
                  <a:lnTo>
                    <a:pt x="14" y="1178"/>
                  </a:lnTo>
                  <a:lnTo>
                    <a:pt x="25" y="1185"/>
                  </a:lnTo>
                  <a:lnTo>
                    <a:pt x="37" y="1194"/>
                  </a:lnTo>
                  <a:lnTo>
                    <a:pt x="64" y="1216"/>
                  </a:lnTo>
                  <a:lnTo>
                    <a:pt x="94" y="1246"/>
                  </a:lnTo>
                  <a:lnTo>
                    <a:pt x="112" y="1264"/>
                  </a:lnTo>
                  <a:lnTo>
                    <a:pt x="128" y="1281"/>
                  </a:lnTo>
                  <a:lnTo>
                    <a:pt x="143" y="1297"/>
                  </a:lnTo>
                  <a:lnTo>
                    <a:pt x="154" y="1313"/>
                  </a:lnTo>
                  <a:lnTo>
                    <a:pt x="164" y="1325"/>
                  </a:lnTo>
                  <a:lnTo>
                    <a:pt x="172" y="1336"/>
                  </a:lnTo>
                  <a:lnTo>
                    <a:pt x="174" y="1341"/>
                  </a:lnTo>
                  <a:lnTo>
                    <a:pt x="175" y="1344"/>
                  </a:lnTo>
                  <a:lnTo>
                    <a:pt x="175" y="1346"/>
                  </a:lnTo>
                  <a:lnTo>
                    <a:pt x="175" y="1348"/>
                  </a:lnTo>
                  <a:lnTo>
                    <a:pt x="174" y="1349"/>
                  </a:lnTo>
                  <a:lnTo>
                    <a:pt x="172" y="1349"/>
                  </a:lnTo>
                  <a:lnTo>
                    <a:pt x="168" y="1348"/>
                  </a:lnTo>
                  <a:lnTo>
                    <a:pt x="164" y="1347"/>
                  </a:lnTo>
                  <a:lnTo>
                    <a:pt x="154" y="1342"/>
                  </a:lnTo>
                  <a:lnTo>
                    <a:pt x="143" y="1333"/>
                  </a:lnTo>
                  <a:lnTo>
                    <a:pt x="127" y="1321"/>
                  </a:lnTo>
                  <a:lnTo>
                    <a:pt x="111" y="1307"/>
                  </a:lnTo>
                  <a:lnTo>
                    <a:pt x="94" y="1292"/>
                  </a:lnTo>
                  <a:lnTo>
                    <a:pt x="76" y="1275"/>
                  </a:lnTo>
                  <a:lnTo>
                    <a:pt x="51" y="1249"/>
                  </a:lnTo>
                  <a:lnTo>
                    <a:pt x="29" y="1224"/>
                  </a:lnTo>
                  <a:lnTo>
                    <a:pt x="12" y="1204"/>
                  </a:lnTo>
                  <a:lnTo>
                    <a:pt x="0" y="1186"/>
                  </a:lnTo>
                  <a:close/>
                  <a:moveTo>
                    <a:pt x="0" y="973"/>
                  </a:moveTo>
                  <a:lnTo>
                    <a:pt x="0" y="937"/>
                  </a:lnTo>
                  <a:lnTo>
                    <a:pt x="15" y="954"/>
                  </a:lnTo>
                  <a:lnTo>
                    <a:pt x="25" y="969"/>
                  </a:lnTo>
                  <a:lnTo>
                    <a:pt x="29" y="976"/>
                  </a:lnTo>
                  <a:lnTo>
                    <a:pt x="31" y="981"/>
                  </a:lnTo>
                  <a:lnTo>
                    <a:pt x="32" y="986"/>
                  </a:lnTo>
                  <a:lnTo>
                    <a:pt x="31" y="988"/>
                  </a:lnTo>
                  <a:lnTo>
                    <a:pt x="30" y="989"/>
                  </a:lnTo>
                  <a:lnTo>
                    <a:pt x="28" y="989"/>
                  </a:lnTo>
                  <a:lnTo>
                    <a:pt x="25" y="989"/>
                  </a:lnTo>
                  <a:lnTo>
                    <a:pt x="22" y="987"/>
                  </a:lnTo>
                  <a:lnTo>
                    <a:pt x="12" y="981"/>
                  </a:lnTo>
                  <a:lnTo>
                    <a:pt x="0" y="973"/>
                  </a:lnTo>
                  <a:close/>
                  <a:moveTo>
                    <a:pt x="0" y="859"/>
                  </a:moveTo>
                  <a:lnTo>
                    <a:pt x="0" y="816"/>
                  </a:lnTo>
                  <a:lnTo>
                    <a:pt x="14" y="828"/>
                  </a:lnTo>
                  <a:lnTo>
                    <a:pt x="28" y="842"/>
                  </a:lnTo>
                  <a:lnTo>
                    <a:pt x="42" y="857"/>
                  </a:lnTo>
                  <a:lnTo>
                    <a:pt x="56" y="872"/>
                  </a:lnTo>
                  <a:lnTo>
                    <a:pt x="68" y="886"/>
                  </a:lnTo>
                  <a:lnTo>
                    <a:pt x="78" y="899"/>
                  </a:lnTo>
                  <a:lnTo>
                    <a:pt x="86" y="910"/>
                  </a:lnTo>
                  <a:lnTo>
                    <a:pt x="92" y="920"/>
                  </a:lnTo>
                  <a:lnTo>
                    <a:pt x="93" y="923"/>
                  </a:lnTo>
                  <a:lnTo>
                    <a:pt x="94" y="926"/>
                  </a:lnTo>
                  <a:lnTo>
                    <a:pt x="94" y="928"/>
                  </a:lnTo>
                  <a:lnTo>
                    <a:pt x="94" y="931"/>
                  </a:lnTo>
                  <a:lnTo>
                    <a:pt x="93" y="932"/>
                  </a:lnTo>
                  <a:lnTo>
                    <a:pt x="91" y="932"/>
                  </a:lnTo>
                  <a:lnTo>
                    <a:pt x="87" y="932"/>
                  </a:lnTo>
                  <a:lnTo>
                    <a:pt x="84" y="931"/>
                  </a:lnTo>
                  <a:lnTo>
                    <a:pt x="77" y="925"/>
                  </a:lnTo>
                  <a:lnTo>
                    <a:pt x="66" y="919"/>
                  </a:lnTo>
                  <a:lnTo>
                    <a:pt x="54" y="909"/>
                  </a:lnTo>
                  <a:lnTo>
                    <a:pt x="40" y="897"/>
                  </a:lnTo>
                  <a:lnTo>
                    <a:pt x="26" y="884"/>
                  </a:lnTo>
                  <a:lnTo>
                    <a:pt x="11" y="869"/>
                  </a:lnTo>
                  <a:lnTo>
                    <a:pt x="5" y="864"/>
                  </a:lnTo>
                  <a:lnTo>
                    <a:pt x="0" y="859"/>
                  </a:lnTo>
                  <a:close/>
                  <a:moveTo>
                    <a:pt x="0" y="598"/>
                  </a:moveTo>
                  <a:lnTo>
                    <a:pt x="0" y="556"/>
                  </a:lnTo>
                  <a:lnTo>
                    <a:pt x="7" y="564"/>
                  </a:lnTo>
                  <a:lnTo>
                    <a:pt x="14" y="570"/>
                  </a:lnTo>
                  <a:lnTo>
                    <a:pt x="27" y="584"/>
                  </a:lnTo>
                  <a:lnTo>
                    <a:pt x="39" y="597"/>
                  </a:lnTo>
                  <a:lnTo>
                    <a:pt x="50" y="610"/>
                  </a:lnTo>
                  <a:lnTo>
                    <a:pt x="58" y="621"/>
                  </a:lnTo>
                  <a:lnTo>
                    <a:pt x="65" y="630"/>
                  </a:lnTo>
                  <a:lnTo>
                    <a:pt x="69" y="639"/>
                  </a:lnTo>
                  <a:lnTo>
                    <a:pt x="71" y="646"/>
                  </a:lnTo>
                  <a:lnTo>
                    <a:pt x="71" y="649"/>
                  </a:lnTo>
                  <a:lnTo>
                    <a:pt x="70" y="650"/>
                  </a:lnTo>
                  <a:lnTo>
                    <a:pt x="68" y="651"/>
                  </a:lnTo>
                  <a:lnTo>
                    <a:pt x="66" y="650"/>
                  </a:lnTo>
                  <a:lnTo>
                    <a:pt x="64" y="649"/>
                  </a:lnTo>
                  <a:lnTo>
                    <a:pt x="56" y="646"/>
                  </a:lnTo>
                  <a:lnTo>
                    <a:pt x="48" y="640"/>
                  </a:lnTo>
                  <a:lnTo>
                    <a:pt x="37" y="632"/>
                  </a:lnTo>
                  <a:lnTo>
                    <a:pt x="26" y="622"/>
                  </a:lnTo>
                  <a:lnTo>
                    <a:pt x="13" y="611"/>
                  </a:lnTo>
                  <a:lnTo>
                    <a:pt x="0" y="598"/>
                  </a:lnTo>
                  <a:close/>
                  <a:moveTo>
                    <a:pt x="0" y="446"/>
                  </a:moveTo>
                  <a:lnTo>
                    <a:pt x="0" y="423"/>
                  </a:lnTo>
                  <a:lnTo>
                    <a:pt x="5" y="432"/>
                  </a:lnTo>
                  <a:lnTo>
                    <a:pt x="9" y="438"/>
                  </a:lnTo>
                  <a:lnTo>
                    <a:pt x="10" y="444"/>
                  </a:lnTo>
                  <a:lnTo>
                    <a:pt x="10" y="447"/>
                  </a:lnTo>
                  <a:lnTo>
                    <a:pt x="9" y="448"/>
                  </a:lnTo>
                  <a:lnTo>
                    <a:pt x="7" y="448"/>
                  </a:lnTo>
                  <a:lnTo>
                    <a:pt x="3" y="447"/>
                  </a:lnTo>
                  <a:lnTo>
                    <a:pt x="0" y="446"/>
                  </a:lnTo>
                  <a:close/>
                  <a:moveTo>
                    <a:pt x="678" y="286"/>
                  </a:moveTo>
                  <a:lnTo>
                    <a:pt x="678" y="321"/>
                  </a:lnTo>
                  <a:lnTo>
                    <a:pt x="670" y="315"/>
                  </a:lnTo>
                  <a:lnTo>
                    <a:pt x="663" y="309"/>
                  </a:lnTo>
                  <a:lnTo>
                    <a:pt x="654" y="300"/>
                  </a:lnTo>
                  <a:lnTo>
                    <a:pt x="644" y="292"/>
                  </a:lnTo>
                  <a:lnTo>
                    <a:pt x="635" y="282"/>
                  </a:lnTo>
                  <a:lnTo>
                    <a:pt x="626" y="272"/>
                  </a:lnTo>
                  <a:lnTo>
                    <a:pt x="619" y="262"/>
                  </a:lnTo>
                  <a:lnTo>
                    <a:pt x="612" y="254"/>
                  </a:lnTo>
                  <a:lnTo>
                    <a:pt x="608" y="246"/>
                  </a:lnTo>
                  <a:lnTo>
                    <a:pt x="605" y="240"/>
                  </a:lnTo>
                  <a:lnTo>
                    <a:pt x="603" y="234"/>
                  </a:lnTo>
                  <a:lnTo>
                    <a:pt x="603" y="230"/>
                  </a:lnTo>
                  <a:lnTo>
                    <a:pt x="605" y="230"/>
                  </a:lnTo>
                  <a:lnTo>
                    <a:pt x="607" y="229"/>
                  </a:lnTo>
                  <a:lnTo>
                    <a:pt x="609" y="229"/>
                  </a:lnTo>
                  <a:lnTo>
                    <a:pt x="611" y="230"/>
                  </a:lnTo>
                  <a:lnTo>
                    <a:pt x="616" y="232"/>
                  </a:lnTo>
                  <a:lnTo>
                    <a:pt x="624" y="237"/>
                  </a:lnTo>
                  <a:lnTo>
                    <a:pt x="632" y="242"/>
                  </a:lnTo>
                  <a:lnTo>
                    <a:pt x="640" y="248"/>
                  </a:lnTo>
                  <a:lnTo>
                    <a:pt x="650" y="257"/>
                  </a:lnTo>
                  <a:lnTo>
                    <a:pt x="661" y="267"/>
                  </a:lnTo>
                  <a:lnTo>
                    <a:pt x="669" y="277"/>
                  </a:lnTo>
                  <a:lnTo>
                    <a:pt x="678" y="286"/>
                  </a:lnTo>
                  <a:close/>
                  <a:moveTo>
                    <a:pt x="678" y="473"/>
                  </a:moveTo>
                  <a:lnTo>
                    <a:pt x="678" y="490"/>
                  </a:lnTo>
                  <a:lnTo>
                    <a:pt x="674" y="489"/>
                  </a:lnTo>
                  <a:lnTo>
                    <a:pt x="668" y="487"/>
                  </a:lnTo>
                  <a:lnTo>
                    <a:pt x="662" y="483"/>
                  </a:lnTo>
                  <a:lnTo>
                    <a:pt x="655" y="478"/>
                  </a:lnTo>
                  <a:lnTo>
                    <a:pt x="638" y="465"/>
                  </a:lnTo>
                  <a:lnTo>
                    <a:pt x="621" y="448"/>
                  </a:lnTo>
                  <a:lnTo>
                    <a:pt x="610" y="437"/>
                  </a:lnTo>
                  <a:lnTo>
                    <a:pt x="600" y="427"/>
                  </a:lnTo>
                  <a:lnTo>
                    <a:pt x="592" y="417"/>
                  </a:lnTo>
                  <a:lnTo>
                    <a:pt x="585" y="407"/>
                  </a:lnTo>
                  <a:lnTo>
                    <a:pt x="580" y="398"/>
                  </a:lnTo>
                  <a:lnTo>
                    <a:pt x="576" y="391"/>
                  </a:lnTo>
                  <a:lnTo>
                    <a:pt x="574" y="386"/>
                  </a:lnTo>
                  <a:lnTo>
                    <a:pt x="575" y="382"/>
                  </a:lnTo>
                  <a:lnTo>
                    <a:pt x="576" y="381"/>
                  </a:lnTo>
                  <a:lnTo>
                    <a:pt x="578" y="380"/>
                  </a:lnTo>
                  <a:lnTo>
                    <a:pt x="580" y="380"/>
                  </a:lnTo>
                  <a:lnTo>
                    <a:pt x="583" y="381"/>
                  </a:lnTo>
                  <a:lnTo>
                    <a:pt x="589" y="383"/>
                  </a:lnTo>
                  <a:lnTo>
                    <a:pt x="597" y="389"/>
                  </a:lnTo>
                  <a:lnTo>
                    <a:pt x="606" y="395"/>
                  </a:lnTo>
                  <a:lnTo>
                    <a:pt x="615" y="403"/>
                  </a:lnTo>
                  <a:lnTo>
                    <a:pt x="626" y="411"/>
                  </a:lnTo>
                  <a:lnTo>
                    <a:pt x="637" y="422"/>
                  </a:lnTo>
                  <a:lnTo>
                    <a:pt x="650" y="436"/>
                  </a:lnTo>
                  <a:lnTo>
                    <a:pt x="662" y="449"/>
                  </a:lnTo>
                  <a:lnTo>
                    <a:pt x="671" y="462"/>
                  </a:lnTo>
                  <a:lnTo>
                    <a:pt x="678" y="473"/>
                  </a:lnTo>
                  <a:close/>
                  <a:moveTo>
                    <a:pt x="678" y="637"/>
                  </a:moveTo>
                  <a:lnTo>
                    <a:pt x="678" y="666"/>
                  </a:lnTo>
                  <a:lnTo>
                    <a:pt x="667" y="660"/>
                  </a:lnTo>
                  <a:lnTo>
                    <a:pt x="654" y="650"/>
                  </a:lnTo>
                  <a:lnTo>
                    <a:pt x="640" y="638"/>
                  </a:lnTo>
                  <a:lnTo>
                    <a:pt x="625" y="624"/>
                  </a:lnTo>
                  <a:lnTo>
                    <a:pt x="613" y="612"/>
                  </a:lnTo>
                  <a:lnTo>
                    <a:pt x="602" y="600"/>
                  </a:lnTo>
                  <a:lnTo>
                    <a:pt x="594" y="589"/>
                  </a:lnTo>
                  <a:lnTo>
                    <a:pt x="586" y="579"/>
                  </a:lnTo>
                  <a:lnTo>
                    <a:pt x="580" y="570"/>
                  </a:lnTo>
                  <a:lnTo>
                    <a:pt x="576" y="561"/>
                  </a:lnTo>
                  <a:lnTo>
                    <a:pt x="574" y="556"/>
                  </a:lnTo>
                  <a:lnTo>
                    <a:pt x="575" y="552"/>
                  </a:lnTo>
                  <a:lnTo>
                    <a:pt x="576" y="551"/>
                  </a:lnTo>
                  <a:lnTo>
                    <a:pt x="578" y="551"/>
                  </a:lnTo>
                  <a:lnTo>
                    <a:pt x="580" y="551"/>
                  </a:lnTo>
                  <a:lnTo>
                    <a:pt x="583" y="552"/>
                  </a:lnTo>
                  <a:lnTo>
                    <a:pt x="589" y="554"/>
                  </a:lnTo>
                  <a:lnTo>
                    <a:pt x="598" y="559"/>
                  </a:lnTo>
                  <a:lnTo>
                    <a:pt x="608" y="567"/>
                  </a:lnTo>
                  <a:lnTo>
                    <a:pt x="619" y="575"/>
                  </a:lnTo>
                  <a:lnTo>
                    <a:pt x="630" y="585"/>
                  </a:lnTo>
                  <a:lnTo>
                    <a:pt x="642" y="597"/>
                  </a:lnTo>
                  <a:lnTo>
                    <a:pt x="652" y="608"/>
                  </a:lnTo>
                  <a:lnTo>
                    <a:pt x="662" y="618"/>
                  </a:lnTo>
                  <a:lnTo>
                    <a:pt x="670" y="628"/>
                  </a:lnTo>
                  <a:lnTo>
                    <a:pt x="678" y="637"/>
                  </a:lnTo>
                  <a:close/>
                  <a:moveTo>
                    <a:pt x="678" y="791"/>
                  </a:moveTo>
                  <a:lnTo>
                    <a:pt x="678" y="837"/>
                  </a:lnTo>
                  <a:lnTo>
                    <a:pt x="669" y="829"/>
                  </a:lnTo>
                  <a:lnTo>
                    <a:pt x="662" y="822"/>
                  </a:lnTo>
                  <a:lnTo>
                    <a:pt x="649" y="809"/>
                  </a:lnTo>
                  <a:lnTo>
                    <a:pt x="637" y="796"/>
                  </a:lnTo>
                  <a:lnTo>
                    <a:pt x="627" y="784"/>
                  </a:lnTo>
                  <a:lnTo>
                    <a:pt x="619" y="773"/>
                  </a:lnTo>
                  <a:lnTo>
                    <a:pt x="612" y="762"/>
                  </a:lnTo>
                  <a:lnTo>
                    <a:pt x="608" y="755"/>
                  </a:lnTo>
                  <a:lnTo>
                    <a:pt x="607" y="751"/>
                  </a:lnTo>
                  <a:lnTo>
                    <a:pt x="606" y="748"/>
                  </a:lnTo>
                  <a:lnTo>
                    <a:pt x="606" y="746"/>
                  </a:lnTo>
                  <a:lnTo>
                    <a:pt x="606" y="744"/>
                  </a:lnTo>
                  <a:lnTo>
                    <a:pt x="608" y="743"/>
                  </a:lnTo>
                  <a:lnTo>
                    <a:pt x="609" y="743"/>
                  </a:lnTo>
                  <a:lnTo>
                    <a:pt x="612" y="743"/>
                  </a:lnTo>
                  <a:lnTo>
                    <a:pt x="614" y="743"/>
                  </a:lnTo>
                  <a:lnTo>
                    <a:pt x="622" y="746"/>
                  </a:lnTo>
                  <a:lnTo>
                    <a:pt x="630" y="751"/>
                  </a:lnTo>
                  <a:lnTo>
                    <a:pt x="641" y="759"/>
                  </a:lnTo>
                  <a:lnTo>
                    <a:pt x="653" y="769"/>
                  </a:lnTo>
                  <a:lnTo>
                    <a:pt x="665" y="779"/>
                  </a:lnTo>
                  <a:lnTo>
                    <a:pt x="678" y="791"/>
                  </a:lnTo>
                  <a:close/>
                  <a:moveTo>
                    <a:pt x="678" y="957"/>
                  </a:moveTo>
                  <a:lnTo>
                    <a:pt x="678" y="981"/>
                  </a:lnTo>
                  <a:lnTo>
                    <a:pt x="674" y="974"/>
                  </a:lnTo>
                  <a:lnTo>
                    <a:pt x="670" y="967"/>
                  </a:lnTo>
                  <a:lnTo>
                    <a:pt x="669" y="962"/>
                  </a:lnTo>
                  <a:lnTo>
                    <a:pt x="669" y="959"/>
                  </a:lnTo>
                  <a:lnTo>
                    <a:pt x="670" y="957"/>
                  </a:lnTo>
                  <a:lnTo>
                    <a:pt x="673" y="956"/>
                  </a:lnTo>
                  <a:lnTo>
                    <a:pt x="675" y="956"/>
                  </a:lnTo>
                  <a:lnTo>
                    <a:pt x="678" y="957"/>
                  </a:lnTo>
                  <a:close/>
                  <a:moveTo>
                    <a:pt x="678" y="1087"/>
                  </a:moveTo>
                  <a:lnTo>
                    <a:pt x="678" y="1131"/>
                  </a:lnTo>
                  <a:lnTo>
                    <a:pt x="668" y="1124"/>
                  </a:lnTo>
                  <a:lnTo>
                    <a:pt x="659" y="1115"/>
                  </a:lnTo>
                  <a:lnTo>
                    <a:pt x="649" y="1106"/>
                  </a:lnTo>
                  <a:lnTo>
                    <a:pt x="638" y="1096"/>
                  </a:lnTo>
                  <a:lnTo>
                    <a:pt x="623" y="1082"/>
                  </a:lnTo>
                  <a:lnTo>
                    <a:pt x="610" y="1066"/>
                  </a:lnTo>
                  <a:lnTo>
                    <a:pt x="598" y="1054"/>
                  </a:lnTo>
                  <a:lnTo>
                    <a:pt x="588" y="1041"/>
                  </a:lnTo>
                  <a:lnTo>
                    <a:pt x="581" y="1030"/>
                  </a:lnTo>
                  <a:lnTo>
                    <a:pt x="575" y="1020"/>
                  </a:lnTo>
                  <a:lnTo>
                    <a:pt x="573" y="1017"/>
                  </a:lnTo>
                  <a:lnTo>
                    <a:pt x="573" y="1014"/>
                  </a:lnTo>
                  <a:lnTo>
                    <a:pt x="572" y="1011"/>
                  </a:lnTo>
                  <a:lnTo>
                    <a:pt x="573" y="1009"/>
                  </a:lnTo>
                  <a:lnTo>
                    <a:pt x="574" y="1008"/>
                  </a:lnTo>
                  <a:lnTo>
                    <a:pt x="576" y="1007"/>
                  </a:lnTo>
                  <a:lnTo>
                    <a:pt x="580" y="1008"/>
                  </a:lnTo>
                  <a:lnTo>
                    <a:pt x="583" y="1008"/>
                  </a:lnTo>
                  <a:lnTo>
                    <a:pt x="592" y="1013"/>
                  </a:lnTo>
                  <a:lnTo>
                    <a:pt x="601" y="1019"/>
                  </a:lnTo>
                  <a:lnTo>
                    <a:pt x="614" y="1029"/>
                  </a:lnTo>
                  <a:lnTo>
                    <a:pt x="627" y="1040"/>
                  </a:lnTo>
                  <a:lnTo>
                    <a:pt x="642" y="1051"/>
                  </a:lnTo>
                  <a:lnTo>
                    <a:pt x="657" y="1065"/>
                  </a:lnTo>
                  <a:lnTo>
                    <a:pt x="668" y="1076"/>
                  </a:lnTo>
                  <a:lnTo>
                    <a:pt x="678" y="1087"/>
                  </a:lnTo>
                  <a:close/>
                  <a:moveTo>
                    <a:pt x="678" y="1354"/>
                  </a:moveTo>
                  <a:lnTo>
                    <a:pt x="678" y="1400"/>
                  </a:lnTo>
                  <a:lnTo>
                    <a:pt x="655" y="1375"/>
                  </a:lnTo>
                  <a:lnTo>
                    <a:pt x="639" y="1354"/>
                  </a:lnTo>
                  <a:lnTo>
                    <a:pt x="633" y="1344"/>
                  </a:lnTo>
                  <a:lnTo>
                    <a:pt x="629" y="1337"/>
                  </a:lnTo>
                  <a:lnTo>
                    <a:pt x="627" y="1331"/>
                  </a:lnTo>
                  <a:lnTo>
                    <a:pt x="627" y="1328"/>
                  </a:lnTo>
                  <a:lnTo>
                    <a:pt x="629" y="1327"/>
                  </a:lnTo>
                  <a:lnTo>
                    <a:pt x="634" y="1327"/>
                  </a:lnTo>
                  <a:lnTo>
                    <a:pt x="638" y="1328"/>
                  </a:lnTo>
                  <a:lnTo>
                    <a:pt x="644" y="1331"/>
                  </a:lnTo>
                  <a:lnTo>
                    <a:pt x="660" y="1341"/>
                  </a:lnTo>
                  <a:lnTo>
                    <a:pt x="678" y="1354"/>
                  </a:lnTo>
                  <a:close/>
                  <a:moveTo>
                    <a:pt x="678" y="1473"/>
                  </a:moveTo>
                  <a:lnTo>
                    <a:pt x="678" y="1523"/>
                  </a:lnTo>
                  <a:lnTo>
                    <a:pt x="666" y="1511"/>
                  </a:lnTo>
                  <a:lnTo>
                    <a:pt x="653" y="1500"/>
                  </a:lnTo>
                  <a:lnTo>
                    <a:pt x="635" y="1482"/>
                  </a:lnTo>
                  <a:lnTo>
                    <a:pt x="619" y="1466"/>
                  </a:lnTo>
                  <a:lnTo>
                    <a:pt x="605" y="1450"/>
                  </a:lnTo>
                  <a:lnTo>
                    <a:pt x="593" y="1436"/>
                  </a:lnTo>
                  <a:lnTo>
                    <a:pt x="584" y="1423"/>
                  </a:lnTo>
                  <a:lnTo>
                    <a:pt x="578" y="1412"/>
                  </a:lnTo>
                  <a:lnTo>
                    <a:pt x="575" y="1408"/>
                  </a:lnTo>
                  <a:lnTo>
                    <a:pt x="573" y="1404"/>
                  </a:lnTo>
                  <a:lnTo>
                    <a:pt x="573" y="1401"/>
                  </a:lnTo>
                  <a:lnTo>
                    <a:pt x="574" y="1399"/>
                  </a:lnTo>
                  <a:lnTo>
                    <a:pt x="575" y="1398"/>
                  </a:lnTo>
                  <a:lnTo>
                    <a:pt x="578" y="1398"/>
                  </a:lnTo>
                  <a:lnTo>
                    <a:pt x="581" y="1399"/>
                  </a:lnTo>
                  <a:lnTo>
                    <a:pt x="585" y="1400"/>
                  </a:lnTo>
                  <a:lnTo>
                    <a:pt x="595" y="1404"/>
                  </a:lnTo>
                  <a:lnTo>
                    <a:pt x="607" y="1413"/>
                  </a:lnTo>
                  <a:lnTo>
                    <a:pt x="621" y="1424"/>
                  </a:lnTo>
                  <a:lnTo>
                    <a:pt x="637" y="1437"/>
                  </a:lnTo>
                  <a:lnTo>
                    <a:pt x="654" y="1451"/>
                  </a:lnTo>
                  <a:lnTo>
                    <a:pt x="673" y="1468"/>
                  </a:lnTo>
                  <a:lnTo>
                    <a:pt x="678" y="1473"/>
                  </a:lnTo>
                  <a:close/>
                  <a:moveTo>
                    <a:pt x="678" y="1592"/>
                  </a:moveTo>
                  <a:lnTo>
                    <a:pt x="678" y="1633"/>
                  </a:lnTo>
                  <a:lnTo>
                    <a:pt x="664" y="1622"/>
                  </a:lnTo>
                  <a:lnTo>
                    <a:pt x="649" y="1609"/>
                  </a:lnTo>
                  <a:lnTo>
                    <a:pt x="633" y="1595"/>
                  </a:lnTo>
                  <a:lnTo>
                    <a:pt x="615" y="1579"/>
                  </a:lnTo>
                  <a:lnTo>
                    <a:pt x="597" y="1562"/>
                  </a:lnTo>
                  <a:lnTo>
                    <a:pt x="580" y="1545"/>
                  </a:lnTo>
                  <a:lnTo>
                    <a:pt x="565" y="1527"/>
                  </a:lnTo>
                  <a:lnTo>
                    <a:pt x="553" y="1513"/>
                  </a:lnTo>
                  <a:lnTo>
                    <a:pt x="542" y="1499"/>
                  </a:lnTo>
                  <a:lnTo>
                    <a:pt x="535" y="1488"/>
                  </a:lnTo>
                  <a:lnTo>
                    <a:pt x="533" y="1484"/>
                  </a:lnTo>
                  <a:lnTo>
                    <a:pt x="532" y="1481"/>
                  </a:lnTo>
                  <a:lnTo>
                    <a:pt x="531" y="1478"/>
                  </a:lnTo>
                  <a:lnTo>
                    <a:pt x="532" y="1476"/>
                  </a:lnTo>
                  <a:lnTo>
                    <a:pt x="533" y="1474"/>
                  </a:lnTo>
                  <a:lnTo>
                    <a:pt x="537" y="1474"/>
                  </a:lnTo>
                  <a:lnTo>
                    <a:pt x="540" y="1476"/>
                  </a:lnTo>
                  <a:lnTo>
                    <a:pt x="543" y="1477"/>
                  </a:lnTo>
                  <a:lnTo>
                    <a:pt x="554" y="1482"/>
                  </a:lnTo>
                  <a:lnTo>
                    <a:pt x="567" y="1491"/>
                  </a:lnTo>
                  <a:lnTo>
                    <a:pt x="581" y="1501"/>
                  </a:lnTo>
                  <a:lnTo>
                    <a:pt x="598" y="1515"/>
                  </a:lnTo>
                  <a:lnTo>
                    <a:pt x="615" y="1531"/>
                  </a:lnTo>
                  <a:lnTo>
                    <a:pt x="635" y="1548"/>
                  </a:lnTo>
                  <a:lnTo>
                    <a:pt x="647" y="1560"/>
                  </a:lnTo>
                  <a:lnTo>
                    <a:pt x="657" y="1570"/>
                  </a:lnTo>
                  <a:lnTo>
                    <a:pt x="668" y="1581"/>
                  </a:lnTo>
                  <a:lnTo>
                    <a:pt x="678" y="1592"/>
                  </a:lnTo>
                  <a:close/>
                  <a:moveTo>
                    <a:pt x="678" y="1708"/>
                  </a:moveTo>
                  <a:lnTo>
                    <a:pt x="678" y="1737"/>
                  </a:lnTo>
                  <a:lnTo>
                    <a:pt x="661" y="1726"/>
                  </a:lnTo>
                  <a:lnTo>
                    <a:pt x="639" y="1710"/>
                  </a:lnTo>
                  <a:lnTo>
                    <a:pt x="615" y="1689"/>
                  </a:lnTo>
                  <a:lnTo>
                    <a:pt x="589" y="1665"/>
                  </a:lnTo>
                  <a:lnTo>
                    <a:pt x="570" y="1647"/>
                  </a:lnTo>
                  <a:lnTo>
                    <a:pt x="553" y="1629"/>
                  </a:lnTo>
                  <a:lnTo>
                    <a:pt x="537" y="1611"/>
                  </a:lnTo>
                  <a:lnTo>
                    <a:pt x="524" y="1596"/>
                  </a:lnTo>
                  <a:lnTo>
                    <a:pt x="513" y="1582"/>
                  </a:lnTo>
                  <a:lnTo>
                    <a:pt x="506" y="1572"/>
                  </a:lnTo>
                  <a:lnTo>
                    <a:pt x="504" y="1567"/>
                  </a:lnTo>
                  <a:lnTo>
                    <a:pt x="502" y="1563"/>
                  </a:lnTo>
                  <a:lnTo>
                    <a:pt x="502" y="1560"/>
                  </a:lnTo>
                  <a:lnTo>
                    <a:pt x="502" y="1558"/>
                  </a:lnTo>
                  <a:lnTo>
                    <a:pt x="504" y="1556"/>
                  </a:lnTo>
                  <a:lnTo>
                    <a:pt x="506" y="1556"/>
                  </a:lnTo>
                  <a:lnTo>
                    <a:pt x="510" y="1558"/>
                  </a:lnTo>
                  <a:lnTo>
                    <a:pt x="514" y="1559"/>
                  </a:lnTo>
                  <a:lnTo>
                    <a:pt x="525" y="1565"/>
                  </a:lnTo>
                  <a:lnTo>
                    <a:pt x="538" y="1574"/>
                  </a:lnTo>
                  <a:lnTo>
                    <a:pt x="553" y="1586"/>
                  </a:lnTo>
                  <a:lnTo>
                    <a:pt x="570" y="1600"/>
                  </a:lnTo>
                  <a:lnTo>
                    <a:pt x="589" y="1616"/>
                  </a:lnTo>
                  <a:lnTo>
                    <a:pt x="609" y="1633"/>
                  </a:lnTo>
                  <a:lnTo>
                    <a:pt x="629" y="1654"/>
                  </a:lnTo>
                  <a:lnTo>
                    <a:pt x="649" y="1673"/>
                  </a:lnTo>
                  <a:lnTo>
                    <a:pt x="665" y="1691"/>
                  </a:lnTo>
                  <a:lnTo>
                    <a:pt x="678" y="1708"/>
                  </a:lnTo>
                  <a:close/>
                  <a:moveTo>
                    <a:pt x="678" y="1815"/>
                  </a:moveTo>
                  <a:lnTo>
                    <a:pt x="678" y="1836"/>
                  </a:lnTo>
                  <a:lnTo>
                    <a:pt x="670" y="1833"/>
                  </a:lnTo>
                  <a:lnTo>
                    <a:pt x="661" y="1827"/>
                  </a:lnTo>
                  <a:lnTo>
                    <a:pt x="650" y="1820"/>
                  </a:lnTo>
                  <a:lnTo>
                    <a:pt x="637" y="1810"/>
                  </a:lnTo>
                  <a:lnTo>
                    <a:pt x="608" y="1786"/>
                  </a:lnTo>
                  <a:lnTo>
                    <a:pt x="575" y="1757"/>
                  </a:lnTo>
                  <a:lnTo>
                    <a:pt x="556" y="1738"/>
                  </a:lnTo>
                  <a:lnTo>
                    <a:pt x="538" y="1719"/>
                  </a:lnTo>
                  <a:lnTo>
                    <a:pt x="521" y="1701"/>
                  </a:lnTo>
                  <a:lnTo>
                    <a:pt x="507" y="1686"/>
                  </a:lnTo>
                  <a:lnTo>
                    <a:pt x="497" y="1672"/>
                  </a:lnTo>
                  <a:lnTo>
                    <a:pt x="489" y="1660"/>
                  </a:lnTo>
                  <a:lnTo>
                    <a:pt x="487" y="1656"/>
                  </a:lnTo>
                  <a:lnTo>
                    <a:pt x="485" y="1651"/>
                  </a:lnTo>
                  <a:lnTo>
                    <a:pt x="485" y="1648"/>
                  </a:lnTo>
                  <a:lnTo>
                    <a:pt x="485" y="1646"/>
                  </a:lnTo>
                  <a:lnTo>
                    <a:pt x="486" y="1645"/>
                  </a:lnTo>
                  <a:lnTo>
                    <a:pt x="489" y="1645"/>
                  </a:lnTo>
                  <a:lnTo>
                    <a:pt x="492" y="1646"/>
                  </a:lnTo>
                  <a:lnTo>
                    <a:pt x="497" y="1647"/>
                  </a:lnTo>
                  <a:lnTo>
                    <a:pt x="507" y="1654"/>
                  </a:lnTo>
                  <a:lnTo>
                    <a:pt x="521" y="1663"/>
                  </a:lnTo>
                  <a:lnTo>
                    <a:pt x="538" y="1675"/>
                  </a:lnTo>
                  <a:lnTo>
                    <a:pt x="556" y="1689"/>
                  </a:lnTo>
                  <a:lnTo>
                    <a:pt x="575" y="1706"/>
                  </a:lnTo>
                  <a:lnTo>
                    <a:pt x="595" y="1725"/>
                  </a:lnTo>
                  <a:lnTo>
                    <a:pt x="622" y="1751"/>
                  </a:lnTo>
                  <a:lnTo>
                    <a:pt x="646" y="1776"/>
                  </a:lnTo>
                  <a:lnTo>
                    <a:pt x="664" y="1797"/>
                  </a:lnTo>
                  <a:lnTo>
                    <a:pt x="678" y="1815"/>
                  </a:lnTo>
                  <a:close/>
                  <a:moveTo>
                    <a:pt x="678" y="1913"/>
                  </a:moveTo>
                  <a:lnTo>
                    <a:pt x="678" y="1936"/>
                  </a:lnTo>
                  <a:lnTo>
                    <a:pt x="669" y="1932"/>
                  </a:lnTo>
                  <a:lnTo>
                    <a:pt x="660" y="1926"/>
                  </a:lnTo>
                  <a:lnTo>
                    <a:pt x="648" y="1918"/>
                  </a:lnTo>
                  <a:lnTo>
                    <a:pt x="636" y="1907"/>
                  </a:lnTo>
                  <a:lnTo>
                    <a:pt x="607" y="1885"/>
                  </a:lnTo>
                  <a:lnTo>
                    <a:pt x="575" y="1855"/>
                  </a:lnTo>
                  <a:lnTo>
                    <a:pt x="555" y="1836"/>
                  </a:lnTo>
                  <a:lnTo>
                    <a:pt x="535" y="1817"/>
                  </a:lnTo>
                  <a:lnTo>
                    <a:pt x="518" y="1798"/>
                  </a:lnTo>
                  <a:lnTo>
                    <a:pt x="504" y="1781"/>
                  </a:lnTo>
                  <a:lnTo>
                    <a:pt x="492" y="1767"/>
                  </a:lnTo>
                  <a:lnTo>
                    <a:pt x="485" y="1755"/>
                  </a:lnTo>
                  <a:lnTo>
                    <a:pt x="481" y="1751"/>
                  </a:lnTo>
                  <a:lnTo>
                    <a:pt x="480" y="1746"/>
                  </a:lnTo>
                  <a:lnTo>
                    <a:pt x="479" y="1743"/>
                  </a:lnTo>
                  <a:lnTo>
                    <a:pt x="479" y="1741"/>
                  </a:lnTo>
                  <a:lnTo>
                    <a:pt x="481" y="1740"/>
                  </a:lnTo>
                  <a:lnTo>
                    <a:pt x="484" y="1740"/>
                  </a:lnTo>
                  <a:lnTo>
                    <a:pt x="488" y="1741"/>
                  </a:lnTo>
                  <a:lnTo>
                    <a:pt x="492" y="1743"/>
                  </a:lnTo>
                  <a:lnTo>
                    <a:pt x="503" y="1750"/>
                  </a:lnTo>
                  <a:lnTo>
                    <a:pt x="518" y="1759"/>
                  </a:lnTo>
                  <a:lnTo>
                    <a:pt x="534" y="1771"/>
                  </a:lnTo>
                  <a:lnTo>
                    <a:pt x="554" y="1787"/>
                  </a:lnTo>
                  <a:lnTo>
                    <a:pt x="573" y="1805"/>
                  </a:lnTo>
                  <a:lnTo>
                    <a:pt x="595" y="1824"/>
                  </a:lnTo>
                  <a:lnTo>
                    <a:pt x="621" y="1849"/>
                  </a:lnTo>
                  <a:lnTo>
                    <a:pt x="644" y="1873"/>
                  </a:lnTo>
                  <a:lnTo>
                    <a:pt x="663" y="1894"/>
                  </a:lnTo>
                  <a:lnTo>
                    <a:pt x="678" y="1913"/>
                  </a:lnTo>
                  <a:close/>
                  <a:moveTo>
                    <a:pt x="678" y="2001"/>
                  </a:moveTo>
                  <a:lnTo>
                    <a:pt x="678" y="2036"/>
                  </a:lnTo>
                  <a:lnTo>
                    <a:pt x="660" y="2023"/>
                  </a:lnTo>
                  <a:lnTo>
                    <a:pt x="638" y="2005"/>
                  </a:lnTo>
                  <a:lnTo>
                    <a:pt x="613" y="1985"/>
                  </a:lnTo>
                  <a:lnTo>
                    <a:pt x="588" y="1962"/>
                  </a:lnTo>
                  <a:lnTo>
                    <a:pt x="566" y="1941"/>
                  </a:lnTo>
                  <a:lnTo>
                    <a:pt x="546" y="1920"/>
                  </a:lnTo>
                  <a:lnTo>
                    <a:pt x="528" y="1902"/>
                  </a:lnTo>
                  <a:lnTo>
                    <a:pt x="513" y="1885"/>
                  </a:lnTo>
                  <a:lnTo>
                    <a:pt x="501" y="1869"/>
                  </a:lnTo>
                  <a:lnTo>
                    <a:pt x="492" y="1858"/>
                  </a:lnTo>
                  <a:lnTo>
                    <a:pt x="489" y="1852"/>
                  </a:lnTo>
                  <a:lnTo>
                    <a:pt x="488" y="1848"/>
                  </a:lnTo>
                  <a:lnTo>
                    <a:pt x="487" y="1845"/>
                  </a:lnTo>
                  <a:lnTo>
                    <a:pt x="487" y="1842"/>
                  </a:lnTo>
                  <a:lnTo>
                    <a:pt x="489" y="1841"/>
                  </a:lnTo>
                  <a:lnTo>
                    <a:pt x="491" y="1841"/>
                  </a:lnTo>
                  <a:lnTo>
                    <a:pt x="496" y="1842"/>
                  </a:lnTo>
                  <a:lnTo>
                    <a:pt x="500" y="1845"/>
                  </a:lnTo>
                  <a:lnTo>
                    <a:pt x="512" y="1851"/>
                  </a:lnTo>
                  <a:lnTo>
                    <a:pt x="527" y="1862"/>
                  </a:lnTo>
                  <a:lnTo>
                    <a:pt x="544" y="1875"/>
                  </a:lnTo>
                  <a:lnTo>
                    <a:pt x="565" y="1891"/>
                  </a:lnTo>
                  <a:lnTo>
                    <a:pt x="585" y="1909"/>
                  </a:lnTo>
                  <a:lnTo>
                    <a:pt x="608" y="1930"/>
                  </a:lnTo>
                  <a:lnTo>
                    <a:pt x="628" y="1949"/>
                  </a:lnTo>
                  <a:lnTo>
                    <a:pt x="647" y="1968"/>
                  </a:lnTo>
                  <a:lnTo>
                    <a:pt x="664" y="1985"/>
                  </a:lnTo>
                  <a:lnTo>
                    <a:pt x="678" y="2001"/>
                  </a:lnTo>
                  <a:close/>
                  <a:moveTo>
                    <a:pt x="678" y="2086"/>
                  </a:moveTo>
                  <a:lnTo>
                    <a:pt x="678" y="2129"/>
                  </a:lnTo>
                  <a:lnTo>
                    <a:pt x="663" y="2118"/>
                  </a:lnTo>
                  <a:lnTo>
                    <a:pt x="648" y="2105"/>
                  </a:lnTo>
                  <a:lnTo>
                    <a:pt x="632" y="2090"/>
                  </a:lnTo>
                  <a:lnTo>
                    <a:pt x="614" y="2074"/>
                  </a:lnTo>
                  <a:lnTo>
                    <a:pt x="591" y="2053"/>
                  </a:lnTo>
                  <a:lnTo>
                    <a:pt x="570" y="2031"/>
                  </a:lnTo>
                  <a:lnTo>
                    <a:pt x="552" y="2012"/>
                  </a:lnTo>
                  <a:lnTo>
                    <a:pt x="535" y="1995"/>
                  </a:lnTo>
                  <a:lnTo>
                    <a:pt x="523" y="1979"/>
                  </a:lnTo>
                  <a:lnTo>
                    <a:pt x="514" y="1967"/>
                  </a:lnTo>
                  <a:lnTo>
                    <a:pt x="511" y="1961"/>
                  </a:lnTo>
                  <a:lnTo>
                    <a:pt x="510" y="1957"/>
                  </a:lnTo>
                  <a:lnTo>
                    <a:pt x="508" y="1954"/>
                  </a:lnTo>
                  <a:lnTo>
                    <a:pt x="508" y="1951"/>
                  </a:lnTo>
                  <a:lnTo>
                    <a:pt x="511" y="1950"/>
                  </a:lnTo>
                  <a:lnTo>
                    <a:pt x="513" y="1950"/>
                  </a:lnTo>
                  <a:lnTo>
                    <a:pt x="517" y="1951"/>
                  </a:lnTo>
                  <a:lnTo>
                    <a:pt x="521" y="1954"/>
                  </a:lnTo>
                  <a:lnTo>
                    <a:pt x="533" y="1961"/>
                  </a:lnTo>
                  <a:lnTo>
                    <a:pt x="550" y="1972"/>
                  </a:lnTo>
                  <a:lnTo>
                    <a:pt x="568" y="1986"/>
                  </a:lnTo>
                  <a:lnTo>
                    <a:pt x="588" y="2002"/>
                  </a:lnTo>
                  <a:lnTo>
                    <a:pt x="610" y="2022"/>
                  </a:lnTo>
                  <a:lnTo>
                    <a:pt x="634" y="2043"/>
                  </a:lnTo>
                  <a:lnTo>
                    <a:pt x="646" y="2054"/>
                  </a:lnTo>
                  <a:lnTo>
                    <a:pt x="656" y="2065"/>
                  </a:lnTo>
                  <a:lnTo>
                    <a:pt x="667" y="2076"/>
                  </a:lnTo>
                  <a:lnTo>
                    <a:pt x="678" y="2086"/>
                  </a:lnTo>
                  <a:close/>
                  <a:moveTo>
                    <a:pt x="678" y="2168"/>
                  </a:moveTo>
                  <a:lnTo>
                    <a:pt x="678" y="2217"/>
                  </a:lnTo>
                  <a:lnTo>
                    <a:pt x="666" y="2207"/>
                  </a:lnTo>
                  <a:lnTo>
                    <a:pt x="653" y="2195"/>
                  </a:lnTo>
                  <a:lnTo>
                    <a:pt x="629" y="2173"/>
                  </a:lnTo>
                  <a:lnTo>
                    <a:pt x="608" y="2151"/>
                  </a:lnTo>
                  <a:lnTo>
                    <a:pt x="588" y="2131"/>
                  </a:lnTo>
                  <a:lnTo>
                    <a:pt x="571" y="2112"/>
                  </a:lnTo>
                  <a:lnTo>
                    <a:pt x="558" y="2096"/>
                  </a:lnTo>
                  <a:lnTo>
                    <a:pt x="548" y="2083"/>
                  </a:lnTo>
                  <a:lnTo>
                    <a:pt x="546" y="2079"/>
                  </a:lnTo>
                  <a:lnTo>
                    <a:pt x="544" y="2074"/>
                  </a:lnTo>
                  <a:lnTo>
                    <a:pt x="543" y="2071"/>
                  </a:lnTo>
                  <a:lnTo>
                    <a:pt x="543" y="2069"/>
                  </a:lnTo>
                  <a:lnTo>
                    <a:pt x="545" y="2068"/>
                  </a:lnTo>
                  <a:lnTo>
                    <a:pt x="547" y="2068"/>
                  </a:lnTo>
                  <a:lnTo>
                    <a:pt x="552" y="2069"/>
                  </a:lnTo>
                  <a:lnTo>
                    <a:pt x="556" y="2071"/>
                  </a:lnTo>
                  <a:lnTo>
                    <a:pt x="569" y="2079"/>
                  </a:lnTo>
                  <a:lnTo>
                    <a:pt x="585" y="2090"/>
                  </a:lnTo>
                  <a:lnTo>
                    <a:pt x="605" y="2105"/>
                  </a:lnTo>
                  <a:lnTo>
                    <a:pt x="625" y="2122"/>
                  </a:lnTo>
                  <a:lnTo>
                    <a:pt x="649" y="2141"/>
                  </a:lnTo>
                  <a:lnTo>
                    <a:pt x="673" y="2164"/>
                  </a:lnTo>
                  <a:lnTo>
                    <a:pt x="678" y="2168"/>
                  </a:lnTo>
                  <a:close/>
                  <a:moveTo>
                    <a:pt x="678" y="2249"/>
                  </a:moveTo>
                  <a:lnTo>
                    <a:pt x="678" y="2297"/>
                  </a:lnTo>
                  <a:lnTo>
                    <a:pt x="659" y="2277"/>
                  </a:lnTo>
                  <a:lnTo>
                    <a:pt x="641" y="2260"/>
                  </a:lnTo>
                  <a:lnTo>
                    <a:pt x="626" y="2243"/>
                  </a:lnTo>
                  <a:lnTo>
                    <a:pt x="613" y="2229"/>
                  </a:lnTo>
                  <a:lnTo>
                    <a:pt x="602" y="2216"/>
                  </a:lnTo>
                  <a:lnTo>
                    <a:pt x="596" y="2205"/>
                  </a:lnTo>
                  <a:lnTo>
                    <a:pt x="594" y="2202"/>
                  </a:lnTo>
                  <a:lnTo>
                    <a:pt x="592" y="2199"/>
                  </a:lnTo>
                  <a:lnTo>
                    <a:pt x="592" y="2195"/>
                  </a:lnTo>
                  <a:lnTo>
                    <a:pt x="592" y="2193"/>
                  </a:lnTo>
                  <a:lnTo>
                    <a:pt x="593" y="2193"/>
                  </a:lnTo>
                  <a:lnTo>
                    <a:pt x="595" y="2192"/>
                  </a:lnTo>
                  <a:lnTo>
                    <a:pt x="597" y="2193"/>
                  </a:lnTo>
                  <a:lnTo>
                    <a:pt x="600" y="2194"/>
                  </a:lnTo>
                  <a:lnTo>
                    <a:pt x="609" y="2199"/>
                  </a:lnTo>
                  <a:lnTo>
                    <a:pt x="619" y="2205"/>
                  </a:lnTo>
                  <a:lnTo>
                    <a:pt x="646" y="2223"/>
                  </a:lnTo>
                  <a:lnTo>
                    <a:pt x="678" y="2249"/>
                  </a:lnTo>
                  <a:close/>
                  <a:moveTo>
                    <a:pt x="678" y="2336"/>
                  </a:moveTo>
                  <a:lnTo>
                    <a:pt x="678" y="2364"/>
                  </a:lnTo>
                  <a:lnTo>
                    <a:pt x="667" y="2351"/>
                  </a:lnTo>
                  <a:lnTo>
                    <a:pt x="659" y="2340"/>
                  </a:lnTo>
                  <a:lnTo>
                    <a:pt x="656" y="2335"/>
                  </a:lnTo>
                  <a:lnTo>
                    <a:pt x="654" y="2331"/>
                  </a:lnTo>
                  <a:lnTo>
                    <a:pt x="654" y="2329"/>
                  </a:lnTo>
                  <a:lnTo>
                    <a:pt x="654" y="2327"/>
                  </a:lnTo>
                  <a:lnTo>
                    <a:pt x="655" y="2326"/>
                  </a:lnTo>
                  <a:lnTo>
                    <a:pt x="656" y="2326"/>
                  </a:lnTo>
                  <a:lnTo>
                    <a:pt x="659" y="2326"/>
                  </a:lnTo>
                  <a:lnTo>
                    <a:pt x="662" y="2327"/>
                  </a:lnTo>
                  <a:lnTo>
                    <a:pt x="669" y="2330"/>
                  </a:lnTo>
                  <a:lnTo>
                    <a:pt x="678" y="2336"/>
                  </a:lnTo>
                  <a:close/>
                  <a:moveTo>
                    <a:pt x="678" y="2467"/>
                  </a:moveTo>
                  <a:lnTo>
                    <a:pt x="678" y="2507"/>
                  </a:lnTo>
                  <a:lnTo>
                    <a:pt x="659" y="2492"/>
                  </a:lnTo>
                  <a:lnTo>
                    <a:pt x="638" y="2474"/>
                  </a:lnTo>
                  <a:lnTo>
                    <a:pt x="615" y="2454"/>
                  </a:lnTo>
                  <a:lnTo>
                    <a:pt x="593" y="2434"/>
                  </a:lnTo>
                  <a:lnTo>
                    <a:pt x="566" y="2409"/>
                  </a:lnTo>
                  <a:lnTo>
                    <a:pt x="541" y="2385"/>
                  </a:lnTo>
                  <a:lnTo>
                    <a:pt x="518" y="2363"/>
                  </a:lnTo>
                  <a:lnTo>
                    <a:pt x="500" y="2342"/>
                  </a:lnTo>
                  <a:lnTo>
                    <a:pt x="485" y="2325"/>
                  </a:lnTo>
                  <a:lnTo>
                    <a:pt x="474" y="2311"/>
                  </a:lnTo>
                  <a:lnTo>
                    <a:pt x="470" y="2305"/>
                  </a:lnTo>
                  <a:lnTo>
                    <a:pt x="467" y="2301"/>
                  </a:lnTo>
                  <a:lnTo>
                    <a:pt x="466" y="2298"/>
                  </a:lnTo>
                  <a:lnTo>
                    <a:pt x="466" y="2296"/>
                  </a:lnTo>
                  <a:lnTo>
                    <a:pt x="469" y="2295"/>
                  </a:lnTo>
                  <a:lnTo>
                    <a:pt x="472" y="2295"/>
                  </a:lnTo>
                  <a:lnTo>
                    <a:pt x="475" y="2297"/>
                  </a:lnTo>
                  <a:lnTo>
                    <a:pt x="480" y="2299"/>
                  </a:lnTo>
                  <a:lnTo>
                    <a:pt x="494" y="2308"/>
                  </a:lnTo>
                  <a:lnTo>
                    <a:pt x="513" y="2321"/>
                  </a:lnTo>
                  <a:lnTo>
                    <a:pt x="533" y="2337"/>
                  </a:lnTo>
                  <a:lnTo>
                    <a:pt x="557" y="2357"/>
                  </a:lnTo>
                  <a:lnTo>
                    <a:pt x="584" y="2379"/>
                  </a:lnTo>
                  <a:lnTo>
                    <a:pt x="611" y="2404"/>
                  </a:lnTo>
                  <a:lnTo>
                    <a:pt x="629" y="2421"/>
                  </a:lnTo>
                  <a:lnTo>
                    <a:pt x="647" y="2437"/>
                  </a:lnTo>
                  <a:lnTo>
                    <a:pt x="663" y="2452"/>
                  </a:lnTo>
                  <a:lnTo>
                    <a:pt x="678" y="2467"/>
                  </a:lnTo>
                  <a:close/>
                  <a:moveTo>
                    <a:pt x="678" y="2530"/>
                  </a:moveTo>
                  <a:lnTo>
                    <a:pt x="678" y="2576"/>
                  </a:lnTo>
                  <a:lnTo>
                    <a:pt x="652" y="2553"/>
                  </a:lnTo>
                  <a:lnTo>
                    <a:pt x="628" y="2529"/>
                  </a:lnTo>
                  <a:lnTo>
                    <a:pt x="608" y="2508"/>
                  </a:lnTo>
                  <a:lnTo>
                    <a:pt x="589" y="2489"/>
                  </a:lnTo>
                  <a:lnTo>
                    <a:pt x="575" y="2473"/>
                  </a:lnTo>
                  <a:lnTo>
                    <a:pt x="566" y="2460"/>
                  </a:lnTo>
                  <a:lnTo>
                    <a:pt x="562" y="2454"/>
                  </a:lnTo>
                  <a:lnTo>
                    <a:pt x="559" y="2450"/>
                  </a:lnTo>
                  <a:lnTo>
                    <a:pt x="558" y="2447"/>
                  </a:lnTo>
                  <a:lnTo>
                    <a:pt x="559" y="2445"/>
                  </a:lnTo>
                  <a:lnTo>
                    <a:pt x="560" y="2445"/>
                  </a:lnTo>
                  <a:lnTo>
                    <a:pt x="562" y="2445"/>
                  </a:lnTo>
                  <a:lnTo>
                    <a:pt x="566" y="2446"/>
                  </a:lnTo>
                  <a:lnTo>
                    <a:pt x="570" y="2448"/>
                  </a:lnTo>
                  <a:lnTo>
                    <a:pt x="582" y="2454"/>
                  </a:lnTo>
                  <a:lnTo>
                    <a:pt x="596" y="2464"/>
                  </a:lnTo>
                  <a:lnTo>
                    <a:pt x="613" y="2477"/>
                  </a:lnTo>
                  <a:lnTo>
                    <a:pt x="633" y="2492"/>
                  </a:lnTo>
                  <a:lnTo>
                    <a:pt x="654" y="2510"/>
                  </a:lnTo>
                  <a:lnTo>
                    <a:pt x="678" y="2530"/>
                  </a:lnTo>
                  <a:close/>
                  <a:moveTo>
                    <a:pt x="678" y="2607"/>
                  </a:moveTo>
                  <a:lnTo>
                    <a:pt x="678" y="2625"/>
                  </a:lnTo>
                  <a:lnTo>
                    <a:pt x="673" y="2617"/>
                  </a:lnTo>
                  <a:lnTo>
                    <a:pt x="668" y="2611"/>
                  </a:lnTo>
                  <a:lnTo>
                    <a:pt x="666" y="2607"/>
                  </a:lnTo>
                  <a:lnTo>
                    <a:pt x="666" y="2603"/>
                  </a:lnTo>
                  <a:lnTo>
                    <a:pt x="667" y="2603"/>
                  </a:lnTo>
                  <a:lnTo>
                    <a:pt x="670" y="2603"/>
                  </a:lnTo>
                  <a:lnTo>
                    <a:pt x="674" y="2604"/>
                  </a:lnTo>
                  <a:lnTo>
                    <a:pt x="678" y="2607"/>
                  </a:lnTo>
                  <a:close/>
                  <a:moveTo>
                    <a:pt x="678" y="2660"/>
                  </a:moveTo>
                  <a:lnTo>
                    <a:pt x="678" y="2682"/>
                  </a:lnTo>
                  <a:lnTo>
                    <a:pt x="653" y="2665"/>
                  </a:lnTo>
                  <a:lnTo>
                    <a:pt x="622" y="2640"/>
                  </a:lnTo>
                  <a:lnTo>
                    <a:pt x="583" y="2608"/>
                  </a:lnTo>
                  <a:lnTo>
                    <a:pt x="541" y="2571"/>
                  </a:lnTo>
                  <a:lnTo>
                    <a:pt x="512" y="2544"/>
                  </a:lnTo>
                  <a:lnTo>
                    <a:pt x="486" y="2518"/>
                  </a:lnTo>
                  <a:lnTo>
                    <a:pt x="461" y="2494"/>
                  </a:lnTo>
                  <a:lnTo>
                    <a:pt x="440" y="2474"/>
                  </a:lnTo>
                  <a:lnTo>
                    <a:pt x="424" y="2455"/>
                  </a:lnTo>
                  <a:lnTo>
                    <a:pt x="412" y="2440"/>
                  </a:lnTo>
                  <a:lnTo>
                    <a:pt x="408" y="2435"/>
                  </a:lnTo>
                  <a:lnTo>
                    <a:pt x="406" y="2430"/>
                  </a:lnTo>
                  <a:lnTo>
                    <a:pt x="405" y="2426"/>
                  </a:lnTo>
                  <a:lnTo>
                    <a:pt x="405" y="2424"/>
                  </a:lnTo>
                  <a:lnTo>
                    <a:pt x="406" y="2423"/>
                  </a:lnTo>
                  <a:lnTo>
                    <a:pt x="409" y="2424"/>
                  </a:lnTo>
                  <a:lnTo>
                    <a:pt x="413" y="2426"/>
                  </a:lnTo>
                  <a:lnTo>
                    <a:pt x="420" y="2430"/>
                  </a:lnTo>
                  <a:lnTo>
                    <a:pt x="434" y="2439"/>
                  </a:lnTo>
                  <a:lnTo>
                    <a:pt x="453" y="2453"/>
                  </a:lnTo>
                  <a:lnTo>
                    <a:pt x="476" y="2471"/>
                  </a:lnTo>
                  <a:lnTo>
                    <a:pt x="502" y="2492"/>
                  </a:lnTo>
                  <a:lnTo>
                    <a:pt x="529" y="2516"/>
                  </a:lnTo>
                  <a:lnTo>
                    <a:pt x="559" y="2543"/>
                  </a:lnTo>
                  <a:lnTo>
                    <a:pt x="596" y="2577"/>
                  </a:lnTo>
                  <a:lnTo>
                    <a:pt x="629" y="2609"/>
                  </a:lnTo>
                  <a:lnTo>
                    <a:pt x="656" y="2637"/>
                  </a:lnTo>
                  <a:lnTo>
                    <a:pt x="678" y="2660"/>
                  </a:lnTo>
                  <a:close/>
                  <a:moveTo>
                    <a:pt x="678" y="2705"/>
                  </a:moveTo>
                  <a:lnTo>
                    <a:pt x="678" y="2750"/>
                  </a:lnTo>
                  <a:lnTo>
                    <a:pt x="670" y="2742"/>
                  </a:lnTo>
                  <a:lnTo>
                    <a:pt x="640" y="2716"/>
                  </a:lnTo>
                  <a:lnTo>
                    <a:pt x="612" y="2689"/>
                  </a:lnTo>
                  <a:lnTo>
                    <a:pt x="586" y="2664"/>
                  </a:lnTo>
                  <a:lnTo>
                    <a:pt x="566" y="2642"/>
                  </a:lnTo>
                  <a:lnTo>
                    <a:pt x="548" y="2623"/>
                  </a:lnTo>
                  <a:lnTo>
                    <a:pt x="535" y="2608"/>
                  </a:lnTo>
                  <a:lnTo>
                    <a:pt x="531" y="2602"/>
                  </a:lnTo>
                  <a:lnTo>
                    <a:pt x="528" y="2597"/>
                  </a:lnTo>
                  <a:lnTo>
                    <a:pt x="527" y="2594"/>
                  </a:lnTo>
                  <a:lnTo>
                    <a:pt x="527" y="2591"/>
                  </a:lnTo>
                  <a:lnTo>
                    <a:pt x="529" y="2591"/>
                  </a:lnTo>
                  <a:lnTo>
                    <a:pt x="531" y="2591"/>
                  </a:lnTo>
                  <a:lnTo>
                    <a:pt x="535" y="2594"/>
                  </a:lnTo>
                  <a:lnTo>
                    <a:pt x="542" y="2596"/>
                  </a:lnTo>
                  <a:lnTo>
                    <a:pt x="556" y="2605"/>
                  </a:lnTo>
                  <a:lnTo>
                    <a:pt x="574" y="2619"/>
                  </a:lnTo>
                  <a:lnTo>
                    <a:pt x="597" y="2636"/>
                  </a:lnTo>
                  <a:lnTo>
                    <a:pt x="622" y="2656"/>
                  </a:lnTo>
                  <a:lnTo>
                    <a:pt x="649" y="2680"/>
                  </a:lnTo>
                  <a:lnTo>
                    <a:pt x="678" y="2705"/>
                  </a:lnTo>
                  <a:close/>
                  <a:moveTo>
                    <a:pt x="678" y="2772"/>
                  </a:moveTo>
                  <a:lnTo>
                    <a:pt x="678" y="2790"/>
                  </a:lnTo>
                  <a:lnTo>
                    <a:pt x="673" y="2782"/>
                  </a:lnTo>
                  <a:lnTo>
                    <a:pt x="668" y="2776"/>
                  </a:lnTo>
                  <a:lnTo>
                    <a:pt x="666" y="2772"/>
                  </a:lnTo>
                  <a:lnTo>
                    <a:pt x="666" y="2768"/>
                  </a:lnTo>
                  <a:lnTo>
                    <a:pt x="667" y="2768"/>
                  </a:lnTo>
                  <a:lnTo>
                    <a:pt x="669" y="2768"/>
                  </a:lnTo>
                  <a:lnTo>
                    <a:pt x="674" y="2769"/>
                  </a:lnTo>
                  <a:lnTo>
                    <a:pt x="678" y="2772"/>
                  </a:lnTo>
                  <a:close/>
                  <a:moveTo>
                    <a:pt x="678" y="2814"/>
                  </a:moveTo>
                  <a:lnTo>
                    <a:pt x="678" y="2843"/>
                  </a:lnTo>
                  <a:lnTo>
                    <a:pt x="653" y="2823"/>
                  </a:lnTo>
                  <a:lnTo>
                    <a:pt x="623" y="2800"/>
                  </a:lnTo>
                  <a:lnTo>
                    <a:pt x="591" y="2772"/>
                  </a:lnTo>
                  <a:lnTo>
                    <a:pt x="555" y="2740"/>
                  </a:lnTo>
                  <a:lnTo>
                    <a:pt x="524" y="2711"/>
                  </a:lnTo>
                  <a:lnTo>
                    <a:pt x="494" y="2684"/>
                  </a:lnTo>
                  <a:lnTo>
                    <a:pt x="469" y="2658"/>
                  </a:lnTo>
                  <a:lnTo>
                    <a:pt x="446" y="2636"/>
                  </a:lnTo>
                  <a:lnTo>
                    <a:pt x="429" y="2616"/>
                  </a:lnTo>
                  <a:lnTo>
                    <a:pt x="416" y="2601"/>
                  </a:lnTo>
                  <a:lnTo>
                    <a:pt x="411" y="2596"/>
                  </a:lnTo>
                  <a:lnTo>
                    <a:pt x="408" y="2590"/>
                  </a:lnTo>
                  <a:lnTo>
                    <a:pt x="406" y="2587"/>
                  </a:lnTo>
                  <a:lnTo>
                    <a:pt x="406" y="2585"/>
                  </a:lnTo>
                  <a:lnTo>
                    <a:pt x="408" y="2584"/>
                  </a:lnTo>
                  <a:lnTo>
                    <a:pt x="411" y="2585"/>
                  </a:lnTo>
                  <a:lnTo>
                    <a:pt x="416" y="2587"/>
                  </a:lnTo>
                  <a:lnTo>
                    <a:pt x="422" y="2590"/>
                  </a:lnTo>
                  <a:lnTo>
                    <a:pt x="438" y="2601"/>
                  </a:lnTo>
                  <a:lnTo>
                    <a:pt x="458" y="2616"/>
                  </a:lnTo>
                  <a:lnTo>
                    <a:pt x="483" y="2636"/>
                  </a:lnTo>
                  <a:lnTo>
                    <a:pt x="510" y="2658"/>
                  </a:lnTo>
                  <a:lnTo>
                    <a:pt x="540" y="2684"/>
                  </a:lnTo>
                  <a:lnTo>
                    <a:pt x="571" y="2713"/>
                  </a:lnTo>
                  <a:lnTo>
                    <a:pt x="602" y="2740"/>
                  </a:lnTo>
                  <a:lnTo>
                    <a:pt x="630" y="2767"/>
                  </a:lnTo>
                  <a:lnTo>
                    <a:pt x="656" y="2792"/>
                  </a:lnTo>
                  <a:lnTo>
                    <a:pt x="678" y="2814"/>
                  </a:lnTo>
                  <a:close/>
                  <a:moveTo>
                    <a:pt x="678" y="2857"/>
                  </a:moveTo>
                  <a:lnTo>
                    <a:pt x="678" y="2897"/>
                  </a:lnTo>
                  <a:lnTo>
                    <a:pt x="629" y="2850"/>
                  </a:lnTo>
                  <a:lnTo>
                    <a:pt x="591" y="2812"/>
                  </a:lnTo>
                  <a:lnTo>
                    <a:pt x="576" y="2796"/>
                  </a:lnTo>
                  <a:lnTo>
                    <a:pt x="567" y="2785"/>
                  </a:lnTo>
                  <a:lnTo>
                    <a:pt x="564" y="2780"/>
                  </a:lnTo>
                  <a:lnTo>
                    <a:pt x="561" y="2776"/>
                  </a:lnTo>
                  <a:lnTo>
                    <a:pt x="560" y="2774"/>
                  </a:lnTo>
                  <a:lnTo>
                    <a:pt x="560" y="2772"/>
                  </a:lnTo>
                  <a:lnTo>
                    <a:pt x="561" y="2771"/>
                  </a:lnTo>
                  <a:lnTo>
                    <a:pt x="564" y="2772"/>
                  </a:lnTo>
                  <a:lnTo>
                    <a:pt x="567" y="2773"/>
                  </a:lnTo>
                  <a:lnTo>
                    <a:pt x="571" y="2775"/>
                  </a:lnTo>
                  <a:lnTo>
                    <a:pt x="582" y="2781"/>
                  </a:lnTo>
                  <a:lnTo>
                    <a:pt x="596" y="2791"/>
                  </a:lnTo>
                  <a:lnTo>
                    <a:pt x="633" y="2819"/>
                  </a:lnTo>
                  <a:lnTo>
                    <a:pt x="678" y="2857"/>
                  </a:lnTo>
                  <a:close/>
                  <a:moveTo>
                    <a:pt x="678" y="2944"/>
                  </a:moveTo>
                  <a:lnTo>
                    <a:pt x="678" y="2983"/>
                  </a:lnTo>
                  <a:lnTo>
                    <a:pt x="667" y="2973"/>
                  </a:lnTo>
                  <a:lnTo>
                    <a:pt x="656" y="2965"/>
                  </a:lnTo>
                  <a:lnTo>
                    <a:pt x="646" y="2955"/>
                  </a:lnTo>
                  <a:lnTo>
                    <a:pt x="635" y="2945"/>
                  </a:lnTo>
                  <a:lnTo>
                    <a:pt x="600" y="2914"/>
                  </a:lnTo>
                  <a:lnTo>
                    <a:pt x="569" y="2885"/>
                  </a:lnTo>
                  <a:lnTo>
                    <a:pt x="541" y="2858"/>
                  </a:lnTo>
                  <a:lnTo>
                    <a:pt x="517" y="2834"/>
                  </a:lnTo>
                  <a:lnTo>
                    <a:pt x="498" y="2814"/>
                  </a:lnTo>
                  <a:lnTo>
                    <a:pt x="484" y="2798"/>
                  </a:lnTo>
                  <a:lnTo>
                    <a:pt x="478" y="2791"/>
                  </a:lnTo>
                  <a:lnTo>
                    <a:pt x="475" y="2787"/>
                  </a:lnTo>
                  <a:lnTo>
                    <a:pt x="473" y="2783"/>
                  </a:lnTo>
                  <a:lnTo>
                    <a:pt x="473" y="2781"/>
                  </a:lnTo>
                  <a:lnTo>
                    <a:pt x="475" y="2780"/>
                  </a:lnTo>
                  <a:lnTo>
                    <a:pt x="478" y="2781"/>
                  </a:lnTo>
                  <a:lnTo>
                    <a:pt x="483" y="2785"/>
                  </a:lnTo>
                  <a:lnTo>
                    <a:pt x="489" y="2788"/>
                  </a:lnTo>
                  <a:lnTo>
                    <a:pt x="506" y="2800"/>
                  </a:lnTo>
                  <a:lnTo>
                    <a:pt x="528" y="2816"/>
                  </a:lnTo>
                  <a:lnTo>
                    <a:pt x="554" y="2837"/>
                  </a:lnTo>
                  <a:lnTo>
                    <a:pt x="584" y="2861"/>
                  </a:lnTo>
                  <a:lnTo>
                    <a:pt x="615" y="2889"/>
                  </a:lnTo>
                  <a:lnTo>
                    <a:pt x="650" y="2919"/>
                  </a:lnTo>
                  <a:lnTo>
                    <a:pt x="664" y="2931"/>
                  </a:lnTo>
                  <a:lnTo>
                    <a:pt x="678" y="2944"/>
                  </a:lnTo>
                  <a:close/>
                  <a:moveTo>
                    <a:pt x="678" y="2996"/>
                  </a:moveTo>
                  <a:lnTo>
                    <a:pt x="678" y="3013"/>
                  </a:lnTo>
                  <a:lnTo>
                    <a:pt x="669" y="3004"/>
                  </a:lnTo>
                  <a:lnTo>
                    <a:pt x="664" y="2996"/>
                  </a:lnTo>
                  <a:lnTo>
                    <a:pt x="661" y="2992"/>
                  </a:lnTo>
                  <a:lnTo>
                    <a:pt x="661" y="2989"/>
                  </a:lnTo>
                  <a:lnTo>
                    <a:pt x="662" y="2987"/>
                  </a:lnTo>
                  <a:lnTo>
                    <a:pt x="666" y="2990"/>
                  </a:lnTo>
                  <a:lnTo>
                    <a:pt x="671" y="2992"/>
                  </a:lnTo>
                  <a:lnTo>
                    <a:pt x="678" y="2996"/>
                  </a:lnTo>
                  <a:close/>
                  <a:moveTo>
                    <a:pt x="678" y="3026"/>
                  </a:moveTo>
                  <a:lnTo>
                    <a:pt x="678" y="3058"/>
                  </a:lnTo>
                  <a:lnTo>
                    <a:pt x="654" y="3038"/>
                  </a:lnTo>
                  <a:lnTo>
                    <a:pt x="628" y="3016"/>
                  </a:lnTo>
                  <a:lnTo>
                    <a:pt x="600" y="2992"/>
                  </a:lnTo>
                  <a:lnTo>
                    <a:pt x="571" y="2966"/>
                  </a:lnTo>
                  <a:lnTo>
                    <a:pt x="535" y="2935"/>
                  </a:lnTo>
                  <a:lnTo>
                    <a:pt x="503" y="2904"/>
                  </a:lnTo>
                  <a:lnTo>
                    <a:pt x="474" y="2877"/>
                  </a:lnTo>
                  <a:lnTo>
                    <a:pt x="449" y="2853"/>
                  </a:lnTo>
                  <a:lnTo>
                    <a:pt x="429" y="2831"/>
                  </a:lnTo>
                  <a:lnTo>
                    <a:pt x="415" y="2815"/>
                  </a:lnTo>
                  <a:lnTo>
                    <a:pt x="409" y="2808"/>
                  </a:lnTo>
                  <a:lnTo>
                    <a:pt x="406" y="2803"/>
                  </a:lnTo>
                  <a:lnTo>
                    <a:pt x="404" y="2800"/>
                  </a:lnTo>
                  <a:lnTo>
                    <a:pt x="404" y="2798"/>
                  </a:lnTo>
                  <a:lnTo>
                    <a:pt x="405" y="2798"/>
                  </a:lnTo>
                  <a:lnTo>
                    <a:pt x="408" y="2799"/>
                  </a:lnTo>
                  <a:lnTo>
                    <a:pt x="413" y="2801"/>
                  </a:lnTo>
                  <a:lnTo>
                    <a:pt x="420" y="2805"/>
                  </a:lnTo>
                  <a:lnTo>
                    <a:pt x="437" y="2818"/>
                  </a:lnTo>
                  <a:lnTo>
                    <a:pt x="460" y="2835"/>
                  </a:lnTo>
                  <a:lnTo>
                    <a:pt x="487" y="2857"/>
                  </a:lnTo>
                  <a:lnTo>
                    <a:pt x="517" y="2882"/>
                  </a:lnTo>
                  <a:lnTo>
                    <a:pt x="551" y="2911"/>
                  </a:lnTo>
                  <a:lnTo>
                    <a:pt x="586" y="2942"/>
                  </a:lnTo>
                  <a:lnTo>
                    <a:pt x="611" y="2964"/>
                  </a:lnTo>
                  <a:lnTo>
                    <a:pt x="635" y="2986"/>
                  </a:lnTo>
                  <a:lnTo>
                    <a:pt x="657" y="3007"/>
                  </a:lnTo>
                  <a:lnTo>
                    <a:pt x="678" y="3026"/>
                  </a:lnTo>
                  <a:close/>
                  <a:moveTo>
                    <a:pt x="678" y="3064"/>
                  </a:moveTo>
                  <a:lnTo>
                    <a:pt x="678" y="3094"/>
                  </a:lnTo>
                  <a:lnTo>
                    <a:pt x="648" y="3064"/>
                  </a:lnTo>
                  <a:lnTo>
                    <a:pt x="625" y="3040"/>
                  </a:lnTo>
                  <a:lnTo>
                    <a:pt x="616" y="3031"/>
                  </a:lnTo>
                  <a:lnTo>
                    <a:pt x="611" y="3024"/>
                  </a:lnTo>
                  <a:lnTo>
                    <a:pt x="608" y="3019"/>
                  </a:lnTo>
                  <a:lnTo>
                    <a:pt x="607" y="3016"/>
                  </a:lnTo>
                  <a:lnTo>
                    <a:pt x="609" y="3016"/>
                  </a:lnTo>
                  <a:lnTo>
                    <a:pt x="613" y="3018"/>
                  </a:lnTo>
                  <a:lnTo>
                    <a:pt x="620" y="3021"/>
                  </a:lnTo>
                  <a:lnTo>
                    <a:pt x="628" y="3026"/>
                  </a:lnTo>
                  <a:lnTo>
                    <a:pt x="650" y="3042"/>
                  </a:lnTo>
                  <a:lnTo>
                    <a:pt x="678" y="3064"/>
                  </a:lnTo>
                  <a:close/>
                  <a:moveTo>
                    <a:pt x="678" y="3102"/>
                  </a:moveTo>
                  <a:lnTo>
                    <a:pt x="678" y="3123"/>
                  </a:lnTo>
                  <a:lnTo>
                    <a:pt x="649" y="3101"/>
                  </a:lnTo>
                  <a:lnTo>
                    <a:pt x="612" y="3071"/>
                  </a:lnTo>
                  <a:lnTo>
                    <a:pt x="570" y="3035"/>
                  </a:lnTo>
                  <a:lnTo>
                    <a:pt x="525" y="2996"/>
                  </a:lnTo>
                  <a:lnTo>
                    <a:pt x="488" y="2963"/>
                  </a:lnTo>
                  <a:lnTo>
                    <a:pt x="456" y="2932"/>
                  </a:lnTo>
                  <a:lnTo>
                    <a:pt x="425" y="2904"/>
                  </a:lnTo>
                  <a:lnTo>
                    <a:pt x="399" y="2878"/>
                  </a:lnTo>
                  <a:lnTo>
                    <a:pt x="379" y="2857"/>
                  </a:lnTo>
                  <a:lnTo>
                    <a:pt x="364" y="2841"/>
                  </a:lnTo>
                  <a:lnTo>
                    <a:pt x="358" y="2834"/>
                  </a:lnTo>
                  <a:lnTo>
                    <a:pt x="354" y="2829"/>
                  </a:lnTo>
                  <a:lnTo>
                    <a:pt x="352" y="2825"/>
                  </a:lnTo>
                  <a:lnTo>
                    <a:pt x="352" y="2823"/>
                  </a:lnTo>
                  <a:lnTo>
                    <a:pt x="354" y="2822"/>
                  </a:lnTo>
                  <a:lnTo>
                    <a:pt x="357" y="2823"/>
                  </a:lnTo>
                  <a:lnTo>
                    <a:pt x="363" y="2827"/>
                  </a:lnTo>
                  <a:lnTo>
                    <a:pt x="369" y="2831"/>
                  </a:lnTo>
                  <a:lnTo>
                    <a:pt x="386" y="2844"/>
                  </a:lnTo>
                  <a:lnTo>
                    <a:pt x="410" y="2862"/>
                  </a:lnTo>
                  <a:lnTo>
                    <a:pt x="437" y="2884"/>
                  </a:lnTo>
                  <a:lnTo>
                    <a:pt x="469" y="2911"/>
                  </a:lnTo>
                  <a:lnTo>
                    <a:pt x="502" y="2940"/>
                  </a:lnTo>
                  <a:lnTo>
                    <a:pt x="539" y="2972"/>
                  </a:lnTo>
                  <a:lnTo>
                    <a:pt x="581" y="3009"/>
                  </a:lnTo>
                  <a:lnTo>
                    <a:pt x="619" y="3044"/>
                  </a:lnTo>
                  <a:lnTo>
                    <a:pt x="651" y="3075"/>
                  </a:lnTo>
                  <a:lnTo>
                    <a:pt x="678" y="3102"/>
                  </a:lnTo>
                  <a:close/>
                  <a:moveTo>
                    <a:pt x="678" y="3130"/>
                  </a:moveTo>
                  <a:lnTo>
                    <a:pt x="678" y="3162"/>
                  </a:lnTo>
                  <a:lnTo>
                    <a:pt x="634" y="3120"/>
                  </a:lnTo>
                  <a:lnTo>
                    <a:pt x="599" y="3086"/>
                  </a:lnTo>
                  <a:lnTo>
                    <a:pt x="586" y="3073"/>
                  </a:lnTo>
                  <a:lnTo>
                    <a:pt x="578" y="3062"/>
                  </a:lnTo>
                  <a:lnTo>
                    <a:pt x="572" y="3055"/>
                  </a:lnTo>
                  <a:lnTo>
                    <a:pt x="571" y="3051"/>
                  </a:lnTo>
                  <a:lnTo>
                    <a:pt x="574" y="3051"/>
                  </a:lnTo>
                  <a:lnTo>
                    <a:pt x="581" y="3054"/>
                  </a:lnTo>
                  <a:lnTo>
                    <a:pt x="591" y="3061"/>
                  </a:lnTo>
                  <a:lnTo>
                    <a:pt x="602" y="3071"/>
                  </a:lnTo>
                  <a:lnTo>
                    <a:pt x="636" y="3095"/>
                  </a:lnTo>
                  <a:lnTo>
                    <a:pt x="678" y="3130"/>
                  </a:lnTo>
                  <a:close/>
                  <a:moveTo>
                    <a:pt x="457" y="2950"/>
                  </a:moveTo>
                  <a:lnTo>
                    <a:pt x="455" y="2950"/>
                  </a:lnTo>
                  <a:lnTo>
                    <a:pt x="451" y="2949"/>
                  </a:lnTo>
                  <a:lnTo>
                    <a:pt x="446" y="2945"/>
                  </a:lnTo>
                  <a:lnTo>
                    <a:pt x="439" y="2941"/>
                  </a:lnTo>
                  <a:lnTo>
                    <a:pt x="422" y="2928"/>
                  </a:lnTo>
                  <a:lnTo>
                    <a:pt x="399" y="2911"/>
                  </a:lnTo>
                  <a:lnTo>
                    <a:pt x="372" y="2888"/>
                  </a:lnTo>
                  <a:lnTo>
                    <a:pt x="341" y="2862"/>
                  </a:lnTo>
                  <a:lnTo>
                    <a:pt x="308" y="2833"/>
                  </a:lnTo>
                  <a:lnTo>
                    <a:pt x="272" y="2801"/>
                  </a:lnTo>
                  <a:lnTo>
                    <a:pt x="236" y="2768"/>
                  </a:lnTo>
                  <a:lnTo>
                    <a:pt x="203" y="2737"/>
                  </a:lnTo>
                  <a:lnTo>
                    <a:pt x="174" y="2709"/>
                  </a:lnTo>
                  <a:lnTo>
                    <a:pt x="149" y="2683"/>
                  </a:lnTo>
                  <a:lnTo>
                    <a:pt x="128" y="2663"/>
                  </a:lnTo>
                  <a:lnTo>
                    <a:pt x="113" y="2645"/>
                  </a:lnTo>
                  <a:lnTo>
                    <a:pt x="108" y="2639"/>
                  </a:lnTo>
                  <a:lnTo>
                    <a:pt x="105" y="2633"/>
                  </a:lnTo>
                  <a:lnTo>
                    <a:pt x="103" y="2630"/>
                  </a:lnTo>
                  <a:lnTo>
                    <a:pt x="103" y="2628"/>
                  </a:lnTo>
                  <a:lnTo>
                    <a:pt x="104" y="2628"/>
                  </a:lnTo>
                  <a:lnTo>
                    <a:pt x="107" y="2629"/>
                  </a:lnTo>
                  <a:lnTo>
                    <a:pt x="112" y="2632"/>
                  </a:lnTo>
                  <a:lnTo>
                    <a:pt x="119" y="2637"/>
                  </a:lnTo>
                  <a:lnTo>
                    <a:pt x="136" y="2650"/>
                  </a:lnTo>
                  <a:lnTo>
                    <a:pt x="159" y="2668"/>
                  </a:lnTo>
                  <a:lnTo>
                    <a:pt x="186" y="2691"/>
                  </a:lnTo>
                  <a:lnTo>
                    <a:pt x="216" y="2717"/>
                  </a:lnTo>
                  <a:lnTo>
                    <a:pt x="249" y="2746"/>
                  </a:lnTo>
                  <a:lnTo>
                    <a:pt x="285" y="2778"/>
                  </a:lnTo>
                  <a:lnTo>
                    <a:pt x="321" y="2810"/>
                  </a:lnTo>
                  <a:lnTo>
                    <a:pt x="354" y="2842"/>
                  </a:lnTo>
                  <a:lnTo>
                    <a:pt x="383" y="2870"/>
                  </a:lnTo>
                  <a:lnTo>
                    <a:pt x="409" y="2895"/>
                  </a:lnTo>
                  <a:lnTo>
                    <a:pt x="430" y="2916"/>
                  </a:lnTo>
                  <a:lnTo>
                    <a:pt x="445" y="2932"/>
                  </a:lnTo>
                  <a:lnTo>
                    <a:pt x="450" y="2939"/>
                  </a:lnTo>
                  <a:lnTo>
                    <a:pt x="455" y="2944"/>
                  </a:lnTo>
                  <a:lnTo>
                    <a:pt x="457" y="2948"/>
                  </a:lnTo>
                  <a:lnTo>
                    <a:pt x="457" y="2950"/>
                  </a:lnTo>
                  <a:close/>
                  <a:moveTo>
                    <a:pt x="152" y="2605"/>
                  </a:moveTo>
                  <a:lnTo>
                    <a:pt x="153" y="2604"/>
                  </a:lnTo>
                  <a:lnTo>
                    <a:pt x="157" y="2605"/>
                  </a:lnTo>
                  <a:lnTo>
                    <a:pt x="162" y="2609"/>
                  </a:lnTo>
                  <a:lnTo>
                    <a:pt x="168" y="2613"/>
                  </a:lnTo>
                  <a:lnTo>
                    <a:pt x="185" y="2626"/>
                  </a:lnTo>
                  <a:lnTo>
                    <a:pt x="207" y="2643"/>
                  </a:lnTo>
                  <a:lnTo>
                    <a:pt x="233" y="2665"/>
                  </a:lnTo>
                  <a:lnTo>
                    <a:pt x="263" y="2691"/>
                  </a:lnTo>
                  <a:lnTo>
                    <a:pt x="296" y="2719"/>
                  </a:lnTo>
                  <a:lnTo>
                    <a:pt x="330" y="2750"/>
                  </a:lnTo>
                  <a:lnTo>
                    <a:pt x="365" y="2781"/>
                  </a:lnTo>
                  <a:lnTo>
                    <a:pt x="397" y="2812"/>
                  </a:lnTo>
                  <a:lnTo>
                    <a:pt x="425" y="2839"/>
                  </a:lnTo>
                  <a:lnTo>
                    <a:pt x="450" y="2863"/>
                  </a:lnTo>
                  <a:lnTo>
                    <a:pt x="471" y="2884"/>
                  </a:lnTo>
                  <a:lnTo>
                    <a:pt x="485" y="2900"/>
                  </a:lnTo>
                  <a:lnTo>
                    <a:pt x="490" y="2907"/>
                  </a:lnTo>
                  <a:lnTo>
                    <a:pt x="493" y="2912"/>
                  </a:lnTo>
                  <a:lnTo>
                    <a:pt x="496" y="2915"/>
                  </a:lnTo>
                  <a:lnTo>
                    <a:pt x="496" y="2917"/>
                  </a:lnTo>
                  <a:lnTo>
                    <a:pt x="494" y="2917"/>
                  </a:lnTo>
                  <a:lnTo>
                    <a:pt x="491" y="2916"/>
                  </a:lnTo>
                  <a:lnTo>
                    <a:pt x="486" y="2914"/>
                  </a:lnTo>
                  <a:lnTo>
                    <a:pt x="479" y="2910"/>
                  </a:lnTo>
                  <a:lnTo>
                    <a:pt x="462" y="2897"/>
                  </a:lnTo>
                  <a:lnTo>
                    <a:pt x="440" y="2880"/>
                  </a:lnTo>
                  <a:lnTo>
                    <a:pt x="413" y="2858"/>
                  </a:lnTo>
                  <a:lnTo>
                    <a:pt x="384" y="2833"/>
                  </a:lnTo>
                  <a:lnTo>
                    <a:pt x="351" y="2805"/>
                  </a:lnTo>
                  <a:lnTo>
                    <a:pt x="316" y="2774"/>
                  </a:lnTo>
                  <a:lnTo>
                    <a:pt x="282" y="2741"/>
                  </a:lnTo>
                  <a:lnTo>
                    <a:pt x="249" y="2711"/>
                  </a:lnTo>
                  <a:lnTo>
                    <a:pt x="221" y="2684"/>
                  </a:lnTo>
                  <a:lnTo>
                    <a:pt x="197" y="2659"/>
                  </a:lnTo>
                  <a:lnTo>
                    <a:pt x="177" y="2639"/>
                  </a:lnTo>
                  <a:lnTo>
                    <a:pt x="162" y="2622"/>
                  </a:lnTo>
                  <a:lnTo>
                    <a:pt x="158" y="2615"/>
                  </a:lnTo>
                  <a:lnTo>
                    <a:pt x="153" y="2611"/>
                  </a:lnTo>
                  <a:lnTo>
                    <a:pt x="152" y="2608"/>
                  </a:lnTo>
                  <a:lnTo>
                    <a:pt x="152" y="2605"/>
                  </a:lnTo>
                  <a:close/>
                  <a:moveTo>
                    <a:pt x="219" y="2590"/>
                  </a:moveTo>
                  <a:lnTo>
                    <a:pt x="220" y="2590"/>
                  </a:lnTo>
                  <a:lnTo>
                    <a:pt x="223" y="2591"/>
                  </a:lnTo>
                  <a:lnTo>
                    <a:pt x="229" y="2594"/>
                  </a:lnTo>
                  <a:lnTo>
                    <a:pt x="235" y="2598"/>
                  </a:lnTo>
                  <a:lnTo>
                    <a:pt x="252" y="2610"/>
                  </a:lnTo>
                  <a:lnTo>
                    <a:pt x="273" y="2627"/>
                  </a:lnTo>
                  <a:lnTo>
                    <a:pt x="299" y="2648"/>
                  </a:lnTo>
                  <a:lnTo>
                    <a:pt x="327" y="2672"/>
                  </a:lnTo>
                  <a:lnTo>
                    <a:pt x="360" y="2700"/>
                  </a:lnTo>
                  <a:lnTo>
                    <a:pt x="393" y="2730"/>
                  </a:lnTo>
                  <a:lnTo>
                    <a:pt x="426" y="2761"/>
                  </a:lnTo>
                  <a:lnTo>
                    <a:pt x="458" y="2790"/>
                  </a:lnTo>
                  <a:lnTo>
                    <a:pt x="485" y="2817"/>
                  </a:lnTo>
                  <a:lnTo>
                    <a:pt x="508" y="2841"/>
                  </a:lnTo>
                  <a:lnTo>
                    <a:pt x="528" y="2860"/>
                  </a:lnTo>
                  <a:lnTo>
                    <a:pt x="542" y="2876"/>
                  </a:lnTo>
                  <a:lnTo>
                    <a:pt x="547" y="2883"/>
                  </a:lnTo>
                  <a:lnTo>
                    <a:pt x="551" y="2887"/>
                  </a:lnTo>
                  <a:lnTo>
                    <a:pt x="553" y="2890"/>
                  </a:lnTo>
                  <a:lnTo>
                    <a:pt x="553" y="2892"/>
                  </a:lnTo>
                  <a:lnTo>
                    <a:pt x="551" y="2894"/>
                  </a:lnTo>
                  <a:lnTo>
                    <a:pt x="547" y="2892"/>
                  </a:lnTo>
                  <a:lnTo>
                    <a:pt x="543" y="2889"/>
                  </a:lnTo>
                  <a:lnTo>
                    <a:pt x="537" y="2886"/>
                  </a:lnTo>
                  <a:lnTo>
                    <a:pt x="520" y="2874"/>
                  </a:lnTo>
                  <a:lnTo>
                    <a:pt x="499" y="2857"/>
                  </a:lnTo>
                  <a:lnTo>
                    <a:pt x="473" y="2836"/>
                  </a:lnTo>
                  <a:lnTo>
                    <a:pt x="444" y="2813"/>
                  </a:lnTo>
                  <a:lnTo>
                    <a:pt x="411" y="2785"/>
                  </a:lnTo>
                  <a:lnTo>
                    <a:pt x="378" y="2754"/>
                  </a:lnTo>
                  <a:lnTo>
                    <a:pt x="344" y="2724"/>
                  </a:lnTo>
                  <a:lnTo>
                    <a:pt x="314" y="2695"/>
                  </a:lnTo>
                  <a:lnTo>
                    <a:pt x="286" y="2668"/>
                  </a:lnTo>
                  <a:lnTo>
                    <a:pt x="262" y="2644"/>
                  </a:lnTo>
                  <a:lnTo>
                    <a:pt x="243" y="2624"/>
                  </a:lnTo>
                  <a:lnTo>
                    <a:pt x="229" y="2608"/>
                  </a:lnTo>
                  <a:lnTo>
                    <a:pt x="225" y="2601"/>
                  </a:lnTo>
                  <a:lnTo>
                    <a:pt x="221" y="2597"/>
                  </a:lnTo>
                  <a:lnTo>
                    <a:pt x="219" y="2592"/>
                  </a:lnTo>
                  <a:lnTo>
                    <a:pt x="219" y="2590"/>
                  </a:lnTo>
                  <a:close/>
                  <a:moveTo>
                    <a:pt x="52" y="2395"/>
                  </a:moveTo>
                  <a:lnTo>
                    <a:pt x="54" y="2395"/>
                  </a:lnTo>
                  <a:lnTo>
                    <a:pt x="57" y="2396"/>
                  </a:lnTo>
                  <a:lnTo>
                    <a:pt x="62" y="2398"/>
                  </a:lnTo>
                  <a:lnTo>
                    <a:pt x="68" y="2401"/>
                  </a:lnTo>
                  <a:lnTo>
                    <a:pt x="83" y="2413"/>
                  </a:lnTo>
                  <a:lnTo>
                    <a:pt x="104" y="2430"/>
                  </a:lnTo>
                  <a:lnTo>
                    <a:pt x="128" y="2450"/>
                  </a:lnTo>
                  <a:lnTo>
                    <a:pt x="155" y="2474"/>
                  </a:lnTo>
                  <a:lnTo>
                    <a:pt x="187" y="2501"/>
                  </a:lnTo>
                  <a:lnTo>
                    <a:pt x="218" y="2530"/>
                  </a:lnTo>
                  <a:lnTo>
                    <a:pt x="280" y="2587"/>
                  </a:lnTo>
                  <a:lnTo>
                    <a:pt x="329" y="2637"/>
                  </a:lnTo>
                  <a:lnTo>
                    <a:pt x="348" y="2656"/>
                  </a:lnTo>
                  <a:lnTo>
                    <a:pt x="361" y="2672"/>
                  </a:lnTo>
                  <a:lnTo>
                    <a:pt x="365" y="2678"/>
                  </a:lnTo>
                  <a:lnTo>
                    <a:pt x="368" y="2683"/>
                  </a:lnTo>
                  <a:lnTo>
                    <a:pt x="370" y="2686"/>
                  </a:lnTo>
                  <a:lnTo>
                    <a:pt x="370" y="2689"/>
                  </a:lnTo>
                  <a:lnTo>
                    <a:pt x="369" y="2689"/>
                  </a:lnTo>
                  <a:lnTo>
                    <a:pt x="366" y="2687"/>
                  </a:lnTo>
                  <a:lnTo>
                    <a:pt x="361" y="2685"/>
                  </a:lnTo>
                  <a:lnTo>
                    <a:pt x="355" y="2681"/>
                  </a:lnTo>
                  <a:lnTo>
                    <a:pt x="339" y="2670"/>
                  </a:lnTo>
                  <a:lnTo>
                    <a:pt x="318" y="2654"/>
                  </a:lnTo>
                  <a:lnTo>
                    <a:pt x="294" y="2635"/>
                  </a:lnTo>
                  <a:lnTo>
                    <a:pt x="266" y="2611"/>
                  </a:lnTo>
                  <a:lnTo>
                    <a:pt x="235" y="2584"/>
                  </a:lnTo>
                  <a:lnTo>
                    <a:pt x="203" y="2555"/>
                  </a:lnTo>
                  <a:lnTo>
                    <a:pt x="172" y="2524"/>
                  </a:lnTo>
                  <a:lnTo>
                    <a:pt x="143" y="2496"/>
                  </a:lnTo>
                  <a:lnTo>
                    <a:pt x="116" y="2471"/>
                  </a:lnTo>
                  <a:lnTo>
                    <a:pt x="93" y="2447"/>
                  </a:lnTo>
                  <a:lnTo>
                    <a:pt x="76" y="2427"/>
                  </a:lnTo>
                  <a:lnTo>
                    <a:pt x="62" y="2411"/>
                  </a:lnTo>
                  <a:lnTo>
                    <a:pt x="57" y="2406"/>
                  </a:lnTo>
                  <a:lnTo>
                    <a:pt x="54" y="2400"/>
                  </a:lnTo>
                  <a:lnTo>
                    <a:pt x="52" y="2397"/>
                  </a:lnTo>
                  <a:lnTo>
                    <a:pt x="52" y="2395"/>
                  </a:lnTo>
                  <a:close/>
                  <a:moveTo>
                    <a:pt x="303" y="2584"/>
                  </a:moveTo>
                  <a:lnTo>
                    <a:pt x="306" y="2584"/>
                  </a:lnTo>
                  <a:lnTo>
                    <a:pt x="309" y="2585"/>
                  </a:lnTo>
                  <a:lnTo>
                    <a:pt x="313" y="2587"/>
                  </a:lnTo>
                  <a:lnTo>
                    <a:pt x="320" y="2591"/>
                  </a:lnTo>
                  <a:lnTo>
                    <a:pt x="336" y="2602"/>
                  </a:lnTo>
                  <a:lnTo>
                    <a:pt x="356" y="2618"/>
                  </a:lnTo>
                  <a:lnTo>
                    <a:pt x="381" y="2638"/>
                  </a:lnTo>
                  <a:lnTo>
                    <a:pt x="410" y="2662"/>
                  </a:lnTo>
                  <a:lnTo>
                    <a:pt x="440" y="2689"/>
                  </a:lnTo>
                  <a:lnTo>
                    <a:pt x="473" y="2718"/>
                  </a:lnTo>
                  <a:lnTo>
                    <a:pt x="505" y="2748"/>
                  </a:lnTo>
                  <a:lnTo>
                    <a:pt x="535" y="2776"/>
                  </a:lnTo>
                  <a:lnTo>
                    <a:pt x="562" y="2802"/>
                  </a:lnTo>
                  <a:lnTo>
                    <a:pt x="585" y="2825"/>
                  </a:lnTo>
                  <a:lnTo>
                    <a:pt x="605" y="2844"/>
                  </a:lnTo>
                  <a:lnTo>
                    <a:pt x="618" y="2860"/>
                  </a:lnTo>
                  <a:lnTo>
                    <a:pt x="623" y="2867"/>
                  </a:lnTo>
                  <a:lnTo>
                    <a:pt x="626" y="2871"/>
                  </a:lnTo>
                  <a:lnTo>
                    <a:pt x="627" y="2874"/>
                  </a:lnTo>
                  <a:lnTo>
                    <a:pt x="627" y="2876"/>
                  </a:lnTo>
                  <a:lnTo>
                    <a:pt x="626" y="2877"/>
                  </a:lnTo>
                  <a:lnTo>
                    <a:pt x="623" y="2876"/>
                  </a:lnTo>
                  <a:lnTo>
                    <a:pt x="618" y="2874"/>
                  </a:lnTo>
                  <a:lnTo>
                    <a:pt x="612" y="2870"/>
                  </a:lnTo>
                  <a:lnTo>
                    <a:pt x="596" y="2859"/>
                  </a:lnTo>
                  <a:lnTo>
                    <a:pt x="574" y="2843"/>
                  </a:lnTo>
                  <a:lnTo>
                    <a:pt x="550" y="2823"/>
                  </a:lnTo>
                  <a:lnTo>
                    <a:pt x="521" y="2800"/>
                  </a:lnTo>
                  <a:lnTo>
                    <a:pt x="490" y="2773"/>
                  </a:lnTo>
                  <a:lnTo>
                    <a:pt x="458" y="2744"/>
                  </a:lnTo>
                  <a:lnTo>
                    <a:pt x="424" y="2714"/>
                  </a:lnTo>
                  <a:lnTo>
                    <a:pt x="395" y="2686"/>
                  </a:lnTo>
                  <a:lnTo>
                    <a:pt x="368" y="2659"/>
                  </a:lnTo>
                  <a:lnTo>
                    <a:pt x="345" y="2637"/>
                  </a:lnTo>
                  <a:lnTo>
                    <a:pt x="327" y="2616"/>
                  </a:lnTo>
                  <a:lnTo>
                    <a:pt x="313" y="2601"/>
                  </a:lnTo>
                  <a:lnTo>
                    <a:pt x="309" y="2595"/>
                  </a:lnTo>
                  <a:lnTo>
                    <a:pt x="306" y="2590"/>
                  </a:lnTo>
                  <a:lnTo>
                    <a:pt x="303" y="2586"/>
                  </a:lnTo>
                  <a:lnTo>
                    <a:pt x="303" y="2584"/>
                  </a:lnTo>
                  <a:close/>
                  <a:moveTo>
                    <a:pt x="151" y="2398"/>
                  </a:moveTo>
                  <a:lnTo>
                    <a:pt x="153" y="2398"/>
                  </a:lnTo>
                  <a:lnTo>
                    <a:pt x="157" y="2398"/>
                  </a:lnTo>
                  <a:lnTo>
                    <a:pt x="161" y="2400"/>
                  </a:lnTo>
                  <a:lnTo>
                    <a:pt x="167" y="2405"/>
                  </a:lnTo>
                  <a:lnTo>
                    <a:pt x="182" y="2415"/>
                  </a:lnTo>
                  <a:lnTo>
                    <a:pt x="203" y="2431"/>
                  </a:lnTo>
                  <a:lnTo>
                    <a:pt x="227" y="2450"/>
                  </a:lnTo>
                  <a:lnTo>
                    <a:pt x="254" y="2474"/>
                  </a:lnTo>
                  <a:lnTo>
                    <a:pt x="283" y="2500"/>
                  </a:lnTo>
                  <a:lnTo>
                    <a:pt x="314" y="2528"/>
                  </a:lnTo>
                  <a:lnTo>
                    <a:pt x="345" y="2557"/>
                  </a:lnTo>
                  <a:lnTo>
                    <a:pt x="374" y="2584"/>
                  </a:lnTo>
                  <a:lnTo>
                    <a:pt x="399" y="2609"/>
                  </a:lnTo>
                  <a:lnTo>
                    <a:pt x="421" y="2631"/>
                  </a:lnTo>
                  <a:lnTo>
                    <a:pt x="439" y="2651"/>
                  </a:lnTo>
                  <a:lnTo>
                    <a:pt x="451" y="2666"/>
                  </a:lnTo>
                  <a:lnTo>
                    <a:pt x="457" y="2671"/>
                  </a:lnTo>
                  <a:lnTo>
                    <a:pt x="459" y="2677"/>
                  </a:lnTo>
                  <a:lnTo>
                    <a:pt x="461" y="2680"/>
                  </a:lnTo>
                  <a:lnTo>
                    <a:pt x="461" y="2682"/>
                  </a:lnTo>
                  <a:lnTo>
                    <a:pt x="459" y="2682"/>
                  </a:lnTo>
                  <a:lnTo>
                    <a:pt x="456" y="2682"/>
                  </a:lnTo>
                  <a:lnTo>
                    <a:pt x="451" y="2680"/>
                  </a:lnTo>
                  <a:lnTo>
                    <a:pt x="446" y="2676"/>
                  </a:lnTo>
                  <a:lnTo>
                    <a:pt x="430" y="2665"/>
                  </a:lnTo>
                  <a:lnTo>
                    <a:pt x="409" y="2650"/>
                  </a:lnTo>
                  <a:lnTo>
                    <a:pt x="385" y="2630"/>
                  </a:lnTo>
                  <a:lnTo>
                    <a:pt x="358" y="2608"/>
                  </a:lnTo>
                  <a:lnTo>
                    <a:pt x="329" y="2582"/>
                  </a:lnTo>
                  <a:lnTo>
                    <a:pt x="298" y="2554"/>
                  </a:lnTo>
                  <a:lnTo>
                    <a:pt x="267" y="2524"/>
                  </a:lnTo>
                  <a:lnTo>
                    <a:pt x="239" y="2498"/>
                  </a:lnTo>
                  <a:lnTo>
                    <a:pt x="213" y="2472"/>
                  </a:lnTo>
                  <a:lnTo>
                    <a:pt x="191" y="2449"/>
                  </a:lnTo>
                  <a:lnTo>
                    <a:pt x="174" y="2431"/>
                  </a:lnTo>
                  <a:lnTo>
                    <a:pt x="161" y="2414"/>
                  </a:lnTo>
                  <a:lnTo>
                    <a:pt x="157" y="2409"/>
                  </a:lnTo>
                  <a:lnTo>
                    <a:pt x="153" y="2404"/>
                  </a:lnTo>
                  <a:lnTo>
                    <a:pt x="151" y="2400"/>
                  </a:lnTo>
                  <a:lnTo>
                    <a:pt x="151" y="2398"/>
                  </a:lnTo>
                  <a:close/>
                  <a:moveTo>
                    <a:pt x="16" y="2223"/>
                  </a:moveTo>
                  <a:lnTo>
                    <a:pt x="18" y="2223"/>
                  </a:lnTo>
                  <a:lnTo>
                    <a:pt x="22" y="2224"/>
                  </a:lnTo>
                  <a:lnTo>
                    <a:pt x="26" y="2226"/>
                  </a:lnTo>
                  <a:lnTo>
                    <a:pt x="31" y="2230"/>
                  </a:lnTo>
                  <a:lnTo>
                    <a:pt x="46" y="2240"/>
                  </a:lnTo>
                  <a:lnTo>
                    <a:pt x="65" y="2255"/>
                  </a:lnTo>
                  <a:lnTo>
                    <a:pt x="87" y="2273"/>
                  </a:lnTo>
                  <a:lnTo>
                    <a:pt x="113" y="2296"/>
                  </a:lnTo>
                  <a:lnTo>
                    <a:pt x="141" y="2321"/>
                  </a:lnTo>
                  <a:lnTo>
                    <a:pt x="172" y="2349"/>
                  </a:lnTo>
                  <a:lnTo>
                    <a:pt x="201" y="2376"/>
                  </a:lnTo>
                  <a:lnTo>
                    <a:pt x="229" y="2403"/>
                  </a:lnTo>
                  <a:lnTo>
                    <a:pt x="253" y="2427"/>
                  </a:lnTo>
                  <a:lnTo>
                    <a:pt x="273" y="2449"/>
                  </a:lnTo>
                  <a:lnTo>
                    <a:pt x="290" y="2467"/>
                  </a:lnTo>
                  <a:lnTo>
                    <a:pt x="302" y="2481"/>
                  </a:lnTo>
                  <a:lnTo>
                    <a:pt x="307" y="2488"/>
                  </a:lnTo>
                  <a:lnTo>
                    <a:pt x="310" y="2492"/>
                  </a:lnTo>
                  <a:lnTo>
                    <a:pt x="311" y="2495"/>
                  </a:lnTo>
                  <a:lnTo>
                    <a:pt x="311" y="2498"/>
                  </a:lnTo>
                  <a:lnTo>
                    <a:pt x="310" y="2499"/>
                  </a:lnTo>
                  <a:lnTo>
                    <a:pt x="307" y="2498"/>
                  </a:lnTo>
                  <a:lnTo>
                    <a:pt x="302" y="2495"/>
                  </a:lnTo>
                  <a:lnTo>
                    <a:pt x="297" y="2492"/>
                  </a:lnTo>
                  <a:lnTo>
                    <a:pt x="282" y="2481"/>
                  </a:lnTo>
                  <a:lnTo>
                    <a:pt x="262" y="2467"/>
                  </a:lnTo>
                  <a:lnTo>
                    <a:pt x="240" y="2449"/>
                  </a:lnTo>
                  <a:lnTo>
                    <a:pt x="214" y="2426"/>
                  </a:lnTo>
                  <a:lnTo>
                    <a:pt x="186" y="2401"/>
                  </a:lnTo>
                  <a:lnTo>
                    <a:pt x="155" y="2374"/>
                  </a:lnTo>
                  <a:lnTo>
                    <a:pt x="126" y="2346"/>
                  </a:lnTo>
                  <a:lnTo>
                    <a:pt x="98" y="2319"/>
                  </a:lnTo>
                  <a:lnTo>
                    <a:pt x="75" y="2295"/>
                  </a:lnTo>
                  <a:lnTo>
                    <a:pt x="54" y="2273"/>
                  </a:lnTo>
                  <a:lnTo>
                    <a:pt x="37" y="2255"/>
                  </a:lnTo>
                  <a:lnTo>
                    <a:pt x="25" y="2240"/>
                  </a:lnTo>
                  <a:lnTo>
                    <a:pt x="21" y="2234"/>
                  </a:lnTo>
                  <a:lnTo>
                    <a:pt x="18" y="2229"/>
                  </a:lnTo>
                  <a:lnTo>
                    <a:pt x="16" y="2226"/>
                  </a:lnTo>
                  <a:lnTo>
                    <a:pt x="16" y="2223"/>
                  </a:lnTo>
                  <a:close/>
                  <a:moveTo>
                    <a:pt x="269" y="2409"/>
                  </a:moveTo>
                  <a:lnTo>
                    <a:pt x="271" y="2408"/>
                  </a:lnTo>
                  <a:lnTo>
                    <a:pt x="274" y="2409"/>
                  </a:lnTo>
                  <a:lnTo>
                    <a:pt x="279" y="2411"/>
                  </a:lnTo>
                  <a:lnTo>
                    <a:pt x="284" y="2414"/>
                  </a:lnTo>
                  <a:lnTo>
                    <a:pt x="299" y="2424"/>
                  </a:lnTo>
                  <a:lnTo>
                    <a:pt x="320" y="2439"/>
                  </a:lnTo>
                  <a:lnTo>
                    <a:pt x="342" y="2458"/>
                  </a:lnTo>
                  <a:lnTo>
                    <a:pt x="368" y="2480"/>
                  </a:lnTo>
                  <a:lnTo>
                    <a:pt x="397" y="2505"/>
                  </a:lnTo>
                  <a:lnTo>
                    <a:pt x="428" y="2532"/>
                  </a:lnTo>
                  <a:lnTo>
                    <a:pt x="458" y="2560"/>
                  </a:lnTo>
                  <a:lnTo>
                    <a:pt x="485" y="2586"/>
                  </a:lnTo>
                  <a:lnTo>
                    <a:pt x="510" y="2611"/>
                  </a:lnTo>
                  <a:lnTo>
                    <a:pt x="531" y="2632"/>
                  </a:lnTo>
                  <a:lnTo>
                    <a:pt x="548" y="2651"/>
                  </a:lnTo>
                  <a:lnTo>
                    <a:pt x="560" y="2666"/>
                  </a:lnTo>
                  <a:lnTo>
                    <a:pt x="565" y="2672"/>
                  </a:lnTo>
                  <a:lnTo>
                    <a:pt x="568" y="2677"/>
                  </a:lnTo>
                  <a:lnTo>
                    <a:pt x="569" y="2680"/>
                  </a:lnTo>
                  <a:lnTo>
                    <a:pt x="569" y="2682"/>
                  </a:lnTo>
                  <a:lnTo>
                    <a:pt x="568" y="2683"/>
                  </a:lnTo>
                  <a:lnTo>
                    <a:pt x="565" y="2682"/>
                  </a:lnTo>
                  <a:lnTo>
                    <a:pt x="560" y="2680"/>
                  </a:lnTo>
                  <a:lnTo>
                    <a:pt x="554" y="2677"/>
                  </a:lnTo>
                  <a:lnTo>
                    <a:pt x="539" y="2667"/>
                  </a:lnTo>
                  <a:lnTo>
                    <a:pt x="519" y="2652"/>
                  </a:lnTo>
                  <a:lnTo>
                    <a:pt x="496" y="2633"/>
                  </a:lnTo>
                  <a:lnTo>
                    <a:pt x="470" y="2612"/>
                  </a:lnTo>
                  <a:lnTo>
                    <a:pt x="440" y="2587"/>
                  </a:lnTo>
                  <a:lnTo>
                    <a:pt x="410" y="2559"/>
                  </a:lnTo>
                  <a:lnTo>
                    <a:pt x="380" y="2532"/>
                  </a:lnTo>
                  <a:lnTo>
                    <a:pt x="353" y="2505"/>
                  </a:lnTo>
                  <a:lnTo>
                    <a:pt x="328" y="2480"/>
                  </a:lnTo>
                  <a:lnTo>
                    <a:pt x="307" y="2459"/>
                  </a:lnTo>
                  <a:lnTo>
                    <a:pt x="290" y="2440"/>
                  </a:lnTo>
                  <a:lnTo>
                    <a:pt x="277" y="2425"/>
                  </a:lnTo>
                  <a:lnTo>
                    <a:pt x="273" y="2419"/>
                  </a:lnTo>
                  <a:lnTo>
                    <a:pt x="271" y="2414"/>
                  </a:lnTo>
                  <a:lnTo>
                    <a:pt x="269" y="2411"/>
                  </a:lnTo>
                  <a:lnTo>
                    <a:pt x="269" y="2409"/>
                  </a:lnTo>
                  <a:close/>
                  <a:moveTo>
                    <a:pt x="148" y="2243"/>
                  </a:moveTo>
                  <a:lnTo>
                    <a:pt x="150" y="2242"/>
                  </a:lnTo>
                  <a:lnTo>
                    <a:pt x="152" y="2243"/>
                  </a:lnTo>
                  <a:lnTo>
                    <a:pt x="157" y="2245"/>
                  </a:lnTo>
                  <a:lnTo>
                    <a:pt x="163" y="2248"/>
                  </a:lnTo>
                  <a:lnTo>
                    <a:pt x="177" y="2258"/>
                  </a:lnTo>
                  <a:lnTo>
                    <a:pt x="195" y="2272"/>
                  </a:lnTo>
                  <a:lnTo>
                    <a:pt x="218" y="2290"/>
                  </a:lnTo>
                  <a:lnTo>
                    <a:pt x="243" y="2311"/>
                  </a:lnTo>
                  <a:lnTo>
                    <a:pt x="271" y="2336"/>
                  </a:lnTo>
                  <a:lnTo>
                    <a:pt x="300" y="2362"/>
                  </a:lnTo>
                  <a:lnTo>
                    <a:pt x="328" y="2389"/>
                  </a:lnTo>
                  <a:lnTo>
                    <a:pt x="355" y="2414"/>
                  </a:lnTo>
                  <a:lnTo>
                    <a:pt x="378" y="2438"/>
                  </a:lnTo>
                  <a:lnTo>
                    <a:pt x="398" y="2460"/>
                  </a:lnTo>
                  <a:lnTo>
                    <a:pt x="415" y="2477"/>
                  </a:lnTo>
                  <a:lnTo>
                    <a:pt x="426" y="2492"/>
                  </a:lnTo>
                  <a:lnTo>
                    <a:pt x="431" y="2498"/>
                  </a:lnTo>
                  <a:lnTo>
                    <a:pt x="434" y="2502"/>
                  </a:lnTo>
                  <a:lnTo>
                    <a:pt x="435" y="2506"/>
                  </a:lnTo>
                  <a:lnTo>
                    <a:pt x="435" y="2507"/>
                  </a:lnTo>
                  <a:lnTo>
                    <a:pt x="433" y="2508"/>
                  </a:lnTo>
                  <a:lnTo>
                    <a:pt x="430" y="2507"/>
                  </a:lnTo>
                  <a:lnTo>
                    <a:pt x="425" y="2506"/>
                  </a:lnTo>
                  <a:lnTo>
                    <a:pt x="420" y="2503"/>
                  </a:lnTo>
                  <a:lnTo>
                    <a:pt x="405" y="2492"/>
                  </a:lnTo>
                  <a:lnTo>
                    <a:pt x="386" y="2478"/>
                  </a:lnTo>
                  <a:lnTo>
                    <a:pt x="364" y="2461"/>
                  </a:lnTo>
                  <a:lnTo>
                    <a:pt x="339" y="2439"/>
                  </a:lnTo>
                  <a:lnTo>
                    <a:pt x="312" y="2415"/>
                  </a:lnTo>
                  <a:lnTo>
                    <a:pt x="283" y="2389"/>
                  </a:lnTo>
                  <a:lnTo>
                    <a:pt x="254" y="2363"/>
                  </a:lnTo>
                  <a:lnTo>
                    <a:pt x="228" y="2337"/>
                  </a:lnTo>
                  <a:lnTo>
                    <a:pt x="204" y="2313"/>
                  </a:lnTo>
                  <a:lnTo>
                    <a:pt x="185" y="2291"/>
                  </a:lnTo>
                  <a:lnTo>
                    <a:pt x="167" y="2273"/>
                  </a:lnTo>
                  <a:lnTo>
                    <a:pt x="157" y="2258"/>
                  </a:lnTo>
                  <a:lnTo>
                    <a:pt x="152" y="2253"/>
                  </a:lnTo>
                  <a:lnTo>
                    <a:pt x="149" y="2248"/>
                  </a:lnTo>
                  <a:lnTo>
                    <a:pt x="148" y="2245"/>
                  </a:lnTo>
                  <a:lnTo>
                    <a:pt x="148" y="2243"/>
                  </a:lnTo>
                  <a:close/>
                  <a:moveTo>
                    <a:pt x="43" y="2087"/>
                  </a:moveTo>
                  <a:lnTo>
                    <a:pt x="44" y="2086"/>
                  </a:lnTo>
                  <a:lnTo>
                    <a:pt x="48" y="2087"/>
                  </a:lnTo>
                  <a:lnTo>
                    <a:pt x="52" y="2088"/>
                  </a:lnTo>
                  <a:lnTo>
                    <a:pt x="57" y="2092"/>
                  </a:lnTo>
                  <a:lnTo>
                    <a:pt x="71" y="2101"/>
                  </a:lnTo>
                  <a:lnTo>
                    <a:pt x="89" y="2115"/>
                  </a:lnTo>
                  <a:lnTo>
                    <a:pt x="110" y="2133"/>
                  </a:lnTo>
                  <a:lnTo>
                    <a:pt x="134" y="2153"/>
                  </a:lnTo>
                  <a:lnTo>
                    <a:pt x="160" y="2176"/>
                  </a:lnTo>
                  <a:lnTo>
                    <a:pt x="188" y="2202"/>
                  </a:lnTo>
                  <a:lnTo>
                    <a:pt x="215" y="2228"/>
                  </a:lnTo>
                  <a:lnTo>
                    <a:pt x="241" y="2253"/>
                  </a:lnTo>
                  <a:lnTo>
                    <a:pt x="263" y="2275"/>
                  </a:lnTo>
                  <a:lnTo>
                    <a:pt x="282" y="2296"/>
                  </a:lnTo>
                  <a:lnTo>
                    <a:pt x="298" y="2314"/>
                  </a:lnTo>
                  <a:lnTo>
                    <a:pt x="309" y="2328"/>
                  </a:lnTo>
                  <a:lnTo>
                    <a:pt x="313" y="2333"/>
                  </a:lnTo>
                  <a:lnTo>
                    <a:pt x="315" y="2338"/>
                  </a:lnTo>
                  <a:lnTo>
                    <a:pt x="316" y="2341"/>
                  </a:lnTo>
                  <a:lnTo>
                    <a:pt x="316" y="2343"/>
                  </a:lnTo>
                  <a:lnTo>
                    <a:pt x="315" y="2343"/>
                  </a:lnTo>
                  <a:lnTo>
                    <a:pt x="312" y="2343"/>
                  </a:lnTo>
                  <a:lnTo>
                    <a:pt x="308" y="2341"/>
                  </a:lnTo>
                  <a:lnTo>
                    <a:pt x="302" y="2338"/>
                  </a:lnTo>
                  <a:lnTo>
                    <a:pt x="288" y="2329"/>
                  </a:lnTo>
                  <a:lnTo>
                    <a:pt x="270" y="2315"/>
                  </a:lnTo>
                  <a:lnTo>
                    <a:pt x="248" y="2298"/>
                  </a:lnTo>
                  <a:lnTo>
                    <a:pt x="225" y="2277"/>
                  </a:lnTo>
                  <a:lnTo>
                    <a:pt x="199" y="2255"/>
                  </a:lnTo>
                  <a:lnTo>
                    <a:pt x="172" y="2229"/>
                  </a:lnTo>
                  <a:lnTo>
                    <a:pt x="144" y="2203"/>
                  </a:lnTo>
                  <a:lnTo>
                    <a:pt x="119" y="2178"/>
                  </a:lnTo>
                  <a:lnTo>
                    <a:pt x="96" y="2155"/>
                  </a:lnTo>
                  <a:lnTo>
                    <a:pt x="77" y="2135"/>
                  </a:lnTo>
                  <a:lnTo>
                    <a:pt x="62" y="2117"/>
                  </a:lnTo>
                  <a:lnTo>
                    <a:pt x="51" y="2103"/>
                  </a:lnTo>
                  <a:lnTo>
                    <a:pt x="46" y="2097"/>
                  </a:lnTo>
                  <a:lnTo>
                    <a:pt x="44" y="2093"/>
                  </a:lnTo>
                  <a:lnTo>
                    <a:pt x="43" y="2090"/>
                  </a:lnTo>
                  <a:lnTo>
                    <a:pt x="43" y="2087"/>
                  </a:lnTo>
                  <a:close/>
                  <a:moveTo>
                    <a:pt x="429" y="2410"/>
                  </a:moveTo>
                  <a:lnTo>
                    <a:pt x="401" y="2384"/>
                  </a:lnTo>
                  <a:lnTo>
                    <a:pt x="375" y="2359"/>
                  </a:lnTo>
                  <a:lnTo>
                    <a:pt x="352" y="2336"/>
                  </a:lnTo>
                  <a:lnTo>
                    <a:pt x="333" y="2315"/>
                  </a:lnTo>
                  <a:lnTo>
                    <a:pt x="317" y="2297"/>
                  </a:lnTo>
                  <a:lnTo>
                    <a:pt x="306" y="2283"/>
                  </a:lnTo>
                  <a:lnTo>
                    <a:pt x="302" y="2277"/>
                  </a:lnTo>
                  <a:lnTo>
                    <a:pt x="299" y="2273"/>
                  </a:lnTo>
                  <a:lnTo>
                    <a:pt x="298" y="2270"/>
                  </a:lnTo>
                  <a:lnTo>
                    <a:pt x="298" y="2268"/>
                  </a:lnTo>
                  <a:lnTo>
                    <a:pt x="300" y="2267"/>
                  </a:lnTo>
                  <a:lnTo>
                    <a:pt x="303" y="2267"/>
                  </a:lnTo>
                  <a:lnTo>
                    <a:pt x="308" y="2269"/>
                  </a:lnTo>
                  <a:lnTo>
                    <a:pt x="313" y="2272"/>
                  </a:lnTo>
                  <a:lnTo>
                    <a:pt x="327" y="2282"/>
                  </a:lnTo>
                  <a:lnTo>
                    <a:pt x="345" y="2295"/>
                  </a:lnTo>
                  <a:lnTo>
                    <a:pt x="367" y="2312"/>
                  </a:lnTo>
                  <a:lnTo>
                    <a:pt x="391" y="2332"/>
                  </a:lnTo>
                  <a:lnTo>
                    <a:pt x="418" y="2356"/>
                  </a:lnTo>
                  <a:lnTo>
                    <a:pt x="446" y="2381"/>
                  </a:lnTo>
                  <a:lnTo>
                    <a:pt x="474" y="2407"/>
                  </a:lnTo>
                  <a:lnTo>
                    <a:pt x="500" y="2432"/>
                  </a:lnTo>
                  <a:lnTo>
                    <a:pt x="523" y="2454"/>
                  </a:lnTo>
                  <a:lnTo>
                    <a:pt x="542" y="2475"/>
                  </a:lnTo>
                  <a:lnTo>
                    <a:pt x="557" y="2493"/>
                  </a:lnTo>
                  <a:lnTo>
                    <a:pt x="569" y="2507"/>
                  </a:lnTo>
                  <a:lnTo>
                    <a:pt x="572" y="2513"/>
                  </a:lnTo>
                  <a:lnTo>
                    <a:pt x="575" y="2517"/>
                  </a:lnTo>
                  <a:lnTo>
                    <a:pt x="576" y="2520"/>
                  </a:lnTo>
                  <a:lnTo>
                    <a:pt x="576" y="2522"/>
                  </a:lnTo>
                  <a:lnTo>
                    <a:pt x="574" y="2523"/>
                  </a:lnTo>
                  <a:lnTo>
                    <a:pt x="572" y="2522"/>
                  </a:lnTo>
                  <a:lnTo>
                    <a:pt x="568" y="2521"/>
                  </a:lnTo>
                  <a:lnTo>
                    <a:pt x="561" y="2518"/>
                  </a:lnTo>
                  <a:lnTo>
                    <a:pt x="547" y="2508"/>
                  </a:lnTo>
                  <a:lnTo>
                    <a:pt x="529" y="2495"/>
                  </a:lnTo>
                  <a:lnTo>
                    <a:pt x="507" y="2478"/>
                  </a:lnTo>
                  <a:lnTo>
                    <a:pt x="483" y="2458"/>
                  </a:lnTo>
                  <a:lnTo>
                    <a:pt x="457" y="2435"/>
                  </a:lnTo>
                  <a:lnTo>
                    <a:pt x="429" y="2410"/>
                  </a:lnTo>
                  <a:close/>
                  <a:moveTo>
                    <a:pt x="349" y="2229"/>
                  </a:moveTo>
                  <a:lnTo>
                    <a:pt x="376" y="2254"/>
                  </a:lnTo>
                  <a:lnTo>
                    <a:pt x="399" y="2277"/>
                  </a:lnTo>
                  <a:lnTo>
                    <a:pt x="421" y="2300"/>
                  </a:lnTo>
                  <a:lnTo>
                    <a:pt x="440" y="2321"/>
                  </a:lnTo>
                  <a:lnTo>
                    <a:pt x="455" y="2337"/>
                  </a:lnTo>
                  <a:lnTo>
                    <a:pt x="465" y="2351"/>
                  </a:lnTo>
                  <a:lnTo>
                    <a:pt x="470" y="2356"/>
                  </a:lnTo>
                  <a:lnTo>
                    <a:pt x="472" y="2360"/>
                  </a:lnTo>
                  <a:lnTo>
                    <a:pt x="473" y="2365"/>
                  </a:lnTo>
                  <a:lnTo>
                    <a:pt x="473" y="2367"/>
                  </a:lnTo>
                  <a:lnTo>
                    <a:pt x="471" y="2367"/>
                  </a:lnTo>
                  <a:lnTo>
                    <a:pt x="469" y="2367"/>
                  </a:lnTo>
                  <a:lnTo>
                    <a:pt x="464" y="2365"/>
                  </a:lnTo>
                  <a:lnTo>
                    <a:pt x="459" y="2363"/>
                  </a:lnTo>
                  <a:lnTo>
                    <a:pt x="445" y="2354"/>
                  </a:lnTo>
                  <a:lnTo>
                    <a:pt x="428" y="2341"/>
                  </a:lnTo>
                  <a:lnTo>
                    <a:pt x="407" y="2324"/>
                  </a:lnTo>
                  <a:lnTo>
                    <a:pt x="383" y="2304"/>
                  </a:lnTo>
                  <a:lnTo>
                    <a:pt x="357" y="2282"/>
                  </a:lnTo>
                  <a:lnTo>
                    <a:pt x="330" y="2258"/>
                  </a:lnTo>
                  <a:lnTo>
                    <a:pt x="304" y="2232"/>
                  </a:lnTo>
                  <a:lnTo>
                    <a:pt x="280" y="2208"/>
                  </a:lnTo>
                  <a:lnTo>
                    <a:pt x="258" y="2186"/>
                  </a:lnTo>
                  <a:lnTo>
                    <a:pt x="240" y="2166"/>
                  </a:lnTo>
                  <a:lnTo>
                    <a:pt x="225" y="2149"/>
                  </a:lnTo>
                  <a:lnTo>
                    <a:pt x="214" y="2135"/>
                  </a:lnTo>
                  <a:lnTo>
                    <a:pt x="211" y="2129"/>
                  </a:lnTo>
                  <a:lnTo>
                    <a:pt x="208" y="2125"/>
                  </a:lnTo>
                  <a:lnTo>
                    <a:pt x="207" y="2122"/>
                  </a:lnTo>
                  <a:lnTo>
                    <a:pt x="207" y="2120"/>
                  </a:lnTo>
                  <a:lnTo>
                    <a:pt x="208" y="2119"/>
                  </a:lnTo>
                  <a:lnTo>
                    <a:pt x="212" y="2119"/>
                  </a:lnTo>
                  <a:lnTo>
                    <a:pt x="216" y="2121"/>
                  </a:lnTo>
                  <a:lnTo>
                    <a:pt x="221" y="2123"/>
                  </a:lnTo>
                  <a:lnTo>
                    <a:pt x="234" y="2133"/>
                  </a:lnTo>
                  <a:lnTo>
                    <a:pt x="252" y="2146"/>
                  </a:lnTo>
                  <a:lnTo>
                    <a:pt x="273" y="2162"/>
                  </a:lnTo>
                  <a:lnTo>
                    <a:pt x="296" y="2181"/>
                  </a:lnTo>
                  <a:lnTo>
                    <a:pt x="322" y="2204"/>
                  </a:lnTo>
                  <a:lnTo>
                    <a:pt x="349" y="2229"/>
                  </a:lnTo>
                  <a:close/>
                  <a:moveTo>
                    <a:pt x="384" y="2219"/>
                  </a:moveTo>
                  <a:lnTo>
                    <a:pt x="383" y="2220"/>
                  </a:lnTo>
                  <a:lnTo>
                    <a:pt x="380" y="2220"/>
                  </a:lnTo>
                  <a:lnTo>
                    <a:pt x="376" y="2218"/>
                  </a:lnTo>
                  <a:lnTo>
                    <a:pt x="371" y="2216"/>
                  </a:lnTo>
                  <a:lnTo>
                    <a:pt x="357" y="2207"/>
                  </a:lnTo>
                  <a:lnTo>
                    <a:pt x="341" y="2194"/>
                  </a:lnTo>
                  <a:lnTo>
                    <a:pt x="321" y="2179"/>
                  </a:lnTo>
                  <a:lnTo>
                    <a:pt x="298" y="2160"/>
                  </a:lnTo>
                  <a:lnTo>
                    <a:pt x="274" y="2139"/>
                  </a:lnTo>
                  <a:lnTo>
                    <a:pt x="248" y="2115"/>
                  </a:lnTo>
                  <a:lnTo>
                    <a:pt x="223" y="2091"/>
                  </a:lnTo>
                  <a:lnTo>
                    <a:pt x="200" y="2068"/>
                  </a:lnTo>
                  <a:lnTo>
                    <a:pt x="179" y="2046"/>
                  </a:lnTo>
                  <a:lnTo>
                    <a:pt x="161" y="2027"/>
                  </a:lnTo>
                  <a:lnTo>
                    <a:pt x="147" y="2010"/>
                  </a:lnTo>
                  <a:lnTo>
                    <a:pt x="137" y="1996"/>
                  </a:lnTo>
                  <a:lnTo>
                    <a:pt x="134" y="1990"/>
                  </a:lnTo>
                  <a:lnTo>
                    <a:pt x="131" y="1986"/>
                  </a:lnTo>
                  <a:lnTo>
                    <a:pt x="130" y="1983"/>
                  </a:lnTo>
                  <a:lnTo>
                    <a:pt x="131" y="1981"/>
                  </a:lnTo>
                  <a:lnTo>
                    <a:pt x="132" y="1981"/>
                  </a:lnTo>
                  <a:lnTo>
                    <a:pt x="135" y="1981"/>
                  </a:lnTo>
                  <a:lnTo>
                    <a:pt x="138" y="1982"/>
                  </a:lnTo>
                  <a:lnTo>
                    <a:pt x="144" y="1985"/>
                  </a:lnTo>
                  <a:lnTo>
                    <a:pt x="157" y="1994"/>
                  </a:lnTo>
                  <a:lnTo>
                    <a:pt x="174" y="2006"/>
                  </a:lnTo>
                  <a:lnTo>
                    <a:pt x="193" y="2022"/>
                  </a:lnTo>
                  <a:lnTo>
                    <a:pt x="216" y="2041"/>
                  </a:lnTo>
                  <a:lnTo>
                    <a:pt x="241" y="2063"/>
                  </a:lnTo>
                  <a:lnTo>
                    <a:pt x="266" y="2086"/>
                  </a:lnTo>
                  <a:lnTo>
                    <a:pt x="292" y="2111"/>
                  </a:lnTo>
                  <a:lnTo>
                    <a:pt x="314" y="2134"/>
                  </a:lnTo>
                  <a:lnTo>
                    <a:pt x="336" y="2155"/>
                  </a:lnTo>
                  <a:lnTo>
                    <a:pt x="353" y="2175"/>
                  </a:lnTo>
                  <a:lnTo>
                    <a:pt x="368" y="2191"/>
                  </a:lnTo>
                  <a:lnTo>
                    <a:pt x="378" y="2205"/>
                  </a:lnTo>
                  <a:lnTo>
                    <a:pt x="381" y="2210"/>
                  </a:lnTo>
                  <a:lnTo>
                    <a:pt x="383" y="2215"/>
                  </a:lnTo>
                  <a:lnTo>
                    <a:pt x="384" y="2218"/>
                  </a:lnTo>
                  <a:lnTo>
                    <a:pt x="384" y="2219"/>
                  </a:lnTo>
                  <a:close/>
                  <a:moveTo>
                    <a:pt x="180" y="1982"/>
                  </a:moveTo>
                  <a:lnTo>
                    <a:pt x="157" y="1958"/>
                  </a:lnTo>
                  <a:lnTo>
                    <a:pt x="134" y="1936"/>
                  </a:lnTo>
                  <a:lnTo>
                    <a:pt x="114" y="1915"/>
                  </a:lnTo>
                  <a:lnTo>
                    <a:pt x="97" y="1896"/>
                  </a:lnTo>
                  <a:lnTo>
                    <a:pt x="84" y="1880"/>
                  </a:lnTo>
                  <a:lnTo>
                    <a:pt x="75" y="1867"/>
                  </a:lnTo>
                  <a:lnTo>
                    <a:pt x="71" y="1862"/>
                  </a:lnTo>
                  <a:lnTo>
                    <a:pt x="69" y="1858"/>
                  </a:lnTo>
                  <a:lnTo>
                    <a:pt x="68" y="1854"/>
                  </a:lnTo>
                  <a:lnTo>
                    <a:pt x="68" y="1852"/>
                  </a:lnTo>
                  <a:lnTo>
                    <a:pt x="70" y="1851"/>
                  </a:lnTo>
                  <a:lnTo>
                    <a:pt x="72" y="1852"/>
                  </a:lnTo>
                  <a:lnTo>
                    <a:pt x="77" y="1853"/>
                  </a:lnTo>
                  <a:lnTo>
                    <a:pt x="81" y="1855"/>
                  </a:lnTo>
                  <a:lnTo>
                    <a:pt x="94" y="1864"/>
                  </a:lnTo>
                  <a:lnTo>
                    <a:pt x="110" y="1876"/>
                  </a:lnTo>
                  <a:lnTo>
                    <a:pt x="130" y="1891"/>
                  </a:lnTo>
                  <a:lnTo>
                    <a:pt x="150" y="1909"/>
                  </a:lnTo>
                  <a:lnTo>
                    <a:pt x="174" y="1930"/>
                  </a:lnTo>
                  <a:lnTo>
                    <a:pt x="199" y="1953"/>
                  </a:lnTo>
                  <a:lnTo>
                    <a:pt x="222" y="1976"/>
                  </a:lnTo>
                  <a:lnTo>
                    <a:pt x="245" y="1999"/>
                  </a:lnTo>
                  <a:lnTo>
                    <a:pt x="265" y="2019"/>
                  </a:lnTo>
                  <a:lnTo>
                    <a:pt x="282" y="2038"/>
                  </a:lnTo>
                  <a:lnTo>
                    <a:pt x="295" y="2054"/>
                  </a:lnTo>
                  <a:lnTo>
                    <a:pt x="304" y="2067"/>
                  </a:lnTo>
                  <a:lnTo>
                    <a:pt x="308" y="2072"/>
                  </a:lnTo>
                  <a:lnTo>
                    <a:pt x="310" y="2077"/>
                  </a:lnTo>
                  <a:lnTo>
                    <a:pt x="311" y="2080"/>
                  </a:lnTo>
                  <a:lnTo>
                    <a:pt x="311" y="2082"/>
                  </a:lnTo>
                  <a:lnTo>
                    <a:pt x="310" y="2083"/>
                  </a:lnTo>
                  <a:lnTo>
                    <a:pt x="307" y="2083"/>
                  </a:lnTo>
                  <a:lnTo>
                    <a:pt x="303" y="2081"/>
                  </a:lnTo>
                  <a:lnTo>
                    <a:pt x="298" y="2079"/>
                  </a:lnTo>
                  <a:lnTo>
                    <a:pt x="285" y="2070"/>
                  </a:lnTo>
                  <a:lnTo>
                    <a:pt x="269" y="2058"/>
                  </a:lnTo>
                  <a:lnTo>
                    <a:pt x="250" y="2043"/>
                  </a:lnTo>
                  <a:lnTo>
                    <a:pt x="229" y="2025"/>
                  </a:lnTo>
                  <a:lnTo>
                    <a:pt x="205" y="2004"/>
                  </a:lnTo>
                  <a:lnTo>
                    <a:pt x="180" y="1982"/>
                  </a:lnTo>
                  <a:close/>
                  <a:moveTo>
                    <a:pt x="648" y="2393"/>
                  </a:moveTo>
                  <a:lnTo>
                    <a:pt x="647" y="2394"/>
                  </a:lnTo>
                  <a:lnTo>
                    <a:pt x="643" y="2394"/>
                  </a:lnTo>
                  <a:lnTo>
                    <a:pt x="639" y="2393"/>
                  </a:lnTo>
                  <a:lnTo>
                    <a:pt x="635" y="2390"/>
                  </a:lnTo>
                  <a:lnTo>
                    <a:pt x="621" y="2381"/>
                  </a:lnTo>
                  <a:lnTo>
                    <a:pt x="603" y="2369"/>
                  </a:lnTo>
                  <a:lnTo>
                    <a:pt x="583" y="2354"/>
                  </a:lnTo>
                  <a:lnTo>
                    <a:pt x="560" y="2335"/>
                  </a:lnTo>
                  <a:lnTo>
                    <a:pt x="535" y="2313"/>
                  </a:lnTo>
                  <a:lnTo>
                    <a:pt x="510" y="2290"/>
                  </a:lnTo>
                  <a:lnTo>
                    <a:pt x="484" y="2265"/>
                  </a:lnTo>
                  <a:lnTo>
                    <a:pt x="460" y="2243"/>
                  </a:lnTo>
                  <a:lnTo>
                    <a:pt x="439" y="2220"/>
                  </a:lnTo>
                  <a:lnTo>
                    <a:pt x="421" y="2201"/>
                  </a:lnTo>
                  <a:lnTo>
                    <a:pt x="407" y="2185"/>
                  </a:lnTo>
                  <a:lnTo>
                    <a:pt x="396" y="2171"/>
                  </a:lnTo>
                  <a:lnTo>
                    <a:pt x="393" y="2165"/>
                  </a:lnTo>
                  <a:lnTo>
                    <a:pt x="391" y="2161"/>
                  </a:lnTo>
                  <a:lnTo>
                    <a:pt x="390" y="2158"/>
                  </a:lnTo>
                  <a:lnTo>
                    <a:pt x="390" y="2155"/>
                  </a:lnTo>
                  <a:lnTo>
                    <a:pt x="391" y="2154"/>
                  </a:lnTo>
                  <a:lnTo>
                    <a:pt x="394" y="2154"/>
                  </a:lnTo>
                  <a:lnTo>
                    <a:pt x="398" y="2156"/>
                  </a:lnTo>
                  <a:lnTo>
                    <a:pt x="404" y="2159"/>
                  </a:lnTo>
                  <a:lnTo>
                    <a:pt x="417" y="2167"/>
                  </a:lnTo>
                  <a:lnTo>
                    <a:pt x="434" y="2179"/>
                  </a:lnTo>
                  <a:lnTo>
                    <a:pt x="455" y="2195"/>
                  </a:lnTo>
                  <a:lnTo>
                    <a:pt x="477" y="2215"/>
                  </a:lnTo>
                  <a:lnTo>
                    <a:pt x="502" y="2236"/>
                  </a:lnTo>
                  <a:lnTo>
                    <a:pt x="528" y="2259"/>
                  </a:lnTo>
                  <a:lnTo>
                    <a:pt x="554" y="2284"/>
                  </a:lnTo>
                  <a:lnTo>
                    <a:pt x="578" y="2306"/>
                  </a:lnTo>
                  <a:lnTo>
                    <a:pt x="598" y="2328"/>
                  </a:lnTo>
                  <a:lnTo>
                    <a:pt x="616" y="2347"/>
                  </a:lnTo>
                  <a:lnTo>
                    <a:pt x="632" y="2365"/>
                  </a:lnTo>
                  <a:lnTo>
                    <a:pt x="641" y="2378"/>
                  </a:lnTo>
                  <a:lnTo>
                    <a:pt x="646" y="2383"/>
                  </a:lnTo>
                  <a:lnTo>
                    <a:pt x="648" y="2387"/>
                  </a:lnTo>
                  <a:lnTo>
                    <a:pt x="649" y="2391"/>
                  </a:lnTo>
                  <a:lnTo>
                    <a:pt x="648" y="2393"/>
                  </a:lnTo>
                  <a:close/>
                  <a:moveTo>
                    <a:pt x="126" y="1858"/>
                  </a:moveTo>
                  <a:lnTo>
                    <a:pt x="104" y="1835"/>
                  </a:lnTo>
                  <a:lnTo>
                    <a:pt x="82" y="1813"/>
                  </a:lnTo>
                  <a:lnTo>
                    <a:pt x="64" y="1793"/>
                  </a:lnTo>
                  <a:lnTo>
                    <a:pt x="48" y="1774"/>
                  </a:lnTo>
                  <a:lnTo>
                    <a:pt x="35" y="1758"/>
                  </a:lnTo>
                  <a:lnTo>
                    <a:pt x="25" y="1745"/>
                  </a:lnTo>
                  <a:lnTo>
                    <a:pt x="22" y="1741"/>
                  </a:lnTo>
                  <a:lnTo>
                    <a:pt x="21" y="1737"/>
                  </a:lnTo>
                  <a:lnTo>
                    <a:pt x="19" y="1733"/>
                  </a:lnTo>
                  <a:lnTo>
                    <a:pt x="19" y="1731"/>
                  </a:lnTo>
                  <a:lnTo>
                    <a:pt x="21" y="1730"/>
                  </a:lnTo>
                  <a:lnTo>
                    <a:pt x="24" y="1731"/>
                  </a:lnTo>
                  <a:lnTo>
                    <a:pt x="27" y="1732"/>
                  </a:lnTo>
                  <a:lnTo>
                    <a:pt x="32" y="1735"/>
                  </a:lnTo>
                  <a:lnTo>
                    <a:pt x="44" y="1742"/>
                  </a:lnTo>
                  <a:lnTo>
                    <a:pt x="59" y="1754"/>
                  </a:lnTo>
                  <a:lnTo>
                    <a:pt x="78" y="1769"/>
                  </a:lnTo>
                  <a:lnTo>
                    <a:pt x="98" y="1786"/>
                  </a:lnTo>
                  <a:lnTo>
                    <a:pt x="121" y="1807"/>
                  </a:lnTo>
                  <a:lnTo>
                    <a:pt x="145" y="1828"/>
                  </a:lnTo>
                  <a:lnTo>
                    <a:pt x="167" y="1851"/>
                  </a:lnTo>
                  <a:lnTo>
                    <a:pt x="189" y="1873"/>
                  </a:lnTo>
                  <a:lnTo>
                    <a:pt x="208" y="1893"/>
                  </a:lnTo>
                  <a:lnTo>
                    <a:pt x="225" y="1910"/>
                  </a:lnTo>
                  <a:lnTo>
                    <a:pt x="236" y="1927"/>
                  </a:lnTo>
                  <a:lnTo>
                    <a:pt x="246" y="1938"/>
                  </a:lnTo>
                  <a:lnTo>
                    <a:pt x="249" y="1944"/>
                  </a:lnTo>
                  <a:lnTo>
                    <a:pt x="252" y="1948"/>
                  </a:lnTo>
                  <a:lnTo>
                    <a:pt x="252" y="1951"/>
                  </a:lnTo>
                  <a:lnTo>
                    <a:pt x="252" y="1954"/>
                  </a:lnTo>
                  <a:lnTo>
                    <a:pt x="250" y="1954"/>
                  </a:lnTo>
                  <a:lnTo>
                    <a:pt x="247" y="1954"/>
                  </a:lnTo>
                  <a:lnTo>
                    <a:pt x="244" y="1953"/>
                  </a:lnTo>
                  <a:lnTo>
                    <a:pt x="240" y="1950"/>
                  </a:lnTo>
                  <a:lnTo>
                    <a:pt x="227" y="1943"/>
                  </a:lnTo>
                  <a:lnTo>
                    <a:pt x="212" y="1931"/>
                  </a:lnTo>
                  <a:lnTo>
                    <a:pt x="193" y="1917"/>
                  </a:lnTo>
                  <a:lnTo>
                    <a:pt x="173" y="1899"/>
                  </a:lnTo>
                  <a:lnTo>
                    <a:pt x="150" y="1879"/>
                  </a:lnTo>
                  <a:lnTo>
                    <a:pt x="126" y="1858"/>
                  </a:lnTo>
                  <a:close/>
                  <a:moveTo>
                    <a:pt x="460" y="2124"/>
                  </a:moveTo>
                  <a:lnTo>
                    <a:pt x="485" y="2148"/>
                  </a:lnTo>
                  <a:lnTo>
                    <a:pt x="507" y="2169"/>
                  </a:lnTo>
                  <a:lnTo>
                    <a:pt x="528" y="2191"/>
                  </a:lnTo>
                  <a:lnTo>
                    <a:pt x="544" y="2209"/>
                  </a:lnTo>
                  <a:lnTo>
                    <a:pt x="558" y="2226"/>
                  </a:lnTo>
                  <a:lnTo>
                    <a:pt x="568" y="2238"/>
                  </a:lnTo>
                  <a:lnTo>
                    <a:pt x="571" y="2244"/>
                  </a:lnTo>
                  <a:lnTo>
                    <a:pt x="573" y="2248"/>
                  </a:lnTo>
                  <a:lnTo>
                    <a:pt x="574" y="2251"/>
                  </a:lnTo>
                  <a:lnTo>
                    <a:pt x="574" y="2254"/>
                  </a:lnTo>
                  <a:lnTo>
                    <a:pt x="572" y="2255"/>
                  </a:lnTo>
                  <a:lnTo>
                    <a:pt x="570" y="2255"/>
                  </a:lnTo>
                  <a:lnTo>
                    <a:pt x="566" y="2253"/>
                  </a:lnTo>
                  <a:lnTo>
                    <a:pt x="561" y="2250"/>
                  </a:lnTo>
                  <a:lnTo>
                    <a:pt x="548" y="2243"/>
                  </a:lnTo>
                  <a:lnTo>
                    <a:pt x="531" y="2231"/>
                  </a:lnTo>
                  <a:lnTo>
                    <a:pt x="512" y="2216"/>
                  </a:lnTo>
                  <a:lnTo>
                    <a:pt x="490" y="2197"/>
                  </a:lnTo>
                  <a:lnTo>
                    <a:pt x="466" y="2177"/>
                  </a:lnTo>
                  <a:lnTo>
                    <a:pt x="442" y="2154"/>
                  </a:lnTo>
                  <a:lnTo>
                    <a:pt x="417" y="2131"/>
                  </a:lnTo>
                  <a:lnTo>
                    <a:pt x="394" y="2109"/>
                  </a:lnTo>
                  <a:lnTo>
                    <a:pt x="374" y="2087"/>
                  </a:lnTo>
                  <a:lnTo>
                    <a:pt x="356" y="2069"/>
                  </a:lnTo>
                  <a:lnTo>
                    <a:pt x="343" y="2053"/>
                  </a:lnTo>
                  <a:lnTo>
                    <a:pt x="334" y="2039"/>
                  </a:lnTo>
                  <a:lnTo>
                    <a:pt x="330" y="2033"/>
                  </a:lnTo>
                  <a:lnTo>
                    <a:pt x="328" y="2029"/>
                  </a:lnTo>
                  <a:lnTo>
                    <a:pt x="327" y="2026"/>
                  </a:lnTo>
                  <a:lnTo>
                    <a:pt x="327" y="2025"/>
                  </a:lnTo>
                  <a:lnTo>
                    <a:pt x="329" y="2024"/>
                  </a:lnTo>
                  <a:lnTo>
                    <a:pt x="331" y="2024"/>
                  </a:lnTo>
                  <a:lnTo>
                    <a:pt x="336" y="2025"/>
                  </a:lnTo>
                  <a:lnTo>
                    <a:pt x="340" y="2027"/>
                  </a:lnTo>
                  <a:lnTo>
                    <a:pt x="353" y="2036"/>
                  </a:lnTo>
                  <a:lnTo>
                    <a:pt x="370" y="2047"/>
                  </a:lnTo>
                  <a:lnTo>
                    <a:pt x="390" y="2063"/>
                  </a:lnTo>
                  <a:lnTo>
                    <a:pt x="411" y="2081"/>
                  </a:lnTo>
                  <a:lnTo>
                    <a:pt x="435" y="2101"/>
                  </a:lnTo>
                  <a:lnTo>
                    <a:pt x="460" y="2124"/>
                  </a:lnTo>
                  <a:close/>
                  <a:moveTo>
                    <a:pt x="388" y="2028"/>
                  </a:moveTo>
                  <a:lnTo>
                    <a:pt x="364" y="2005"/>
                  </a:lnTo>
                  <a:lnTo>
                    <a:pt x="342" y="1984"/>
                  </a:lnTo>
                  <a:lnTo>
                    <a:pt x="323" y="1963"/>
                  </a:lnTo>
                  <a:lnTo>
                    <a:pt x="307" y="1945"/>
                  </a:lnTo>
                  <a:lnTo>
                    <a:pt x="294" y="1929"/>
                  </a:lnTo>
                  <a:lnTo>
                    <a:pt x="284" y="1916"/>
                  </a:lnTo>
                  <a:lnTo>
                    <a:pt x="281" y="1912"/>
                  </a:lnTo>
                  <a:lnTo>
                    <a:pt x="280" y="1907"/>
                  </a:lnTo>
                  <a:lnTo>
                    <a:pt x="279" y="1904"/>
                  </a:lnTo>
                  <a:lnTo>
                    <a:pt x="279" y="1902"/>
                  </a:lnTo>
                  <a:lnTo>
                    <a:pt x="281" y="1901"/>
                  </a:lnTo>
                  <a:lnTo>
                    <a:pt x="283" y="1901"/>
                  </a:lnTo>
                  <a:lnTo>
                    <a:pt x="287" y="1902"/>
                  </a:lnTo>
                  <a:lnTo>
                    <a:pt x="292" y="1904"/>
                  </a:lnTo>
                  <a:lnTo>
                    <a:pt x="304" y="1913"/>
                  </a:lnTo>
                  <a:lnTo>
                    <a:pt x="320" y="1923"/>
                  </a:lnTo>
                  <a:lnTo>
                    <a:pt x="338" y="1938"/>
                  </a:lnTo>
                  <a:lnTo>
                    <a:pt x="360" y="1956"/>
                  </a:lnTo>
                  <a:lnTo>
                    <a:pt x="382" y="1975"/>
                  </a:lnTo>
                  <a:lnTo>
                    <a:pt x="406" y="1998"/>
                  </a:lnTo>
                  <a:lnTo>
                    <a:pt x="430" y="2020"/>
                  </a:lnTo>
                  <a:lnTo>
                    <a:pt x="451" y="2042"/>
                  </a:lnTo>
                  <a:lnTo>
                    <a:pt x="471" y="2062"/>
                  </a:lnTo>
                  <a:lnTo>
                    <a:pt x="487" y="2080"/>
                  </a:lnTo>
                  <a:lnTo>
                    <a:pt x="500" y="2096"/>
                  </a:lnTo>
                  <a:lnTo>
                    <a:pt x="510" y="2108"/>
                  </a:lnTo>
                  <a:lnTo>
                    <a:pt x="513" y="2113"/>
                  </a:lnTo>
                  <a:lnTo>
                    <a:pt x="515" y="2118"/>
                  </a:lnTo>
                  <a:lnTo>
                    <a:pt x="515" y="2121"/>
                  </a:lnTo>
                  <a:lnTo>
                    <a:pt x="515" y="2123"/>
                  </a:lnTo>
                  <a:lnTo>
                    <a:pt x="514" y="2124"/>
                  </a:lnTo>
                  <a:lnTo>
                    <a:pt x="511" y="2124"/>
                  </a:lnTo>
                  <a:lnTo>
                    <a:pt x="507" y="2122"/>
                  </a:lnTo>
                  <a:lnTo>
                    <a:pt x="502" y="2120"/>
                  </a:lnTo>
                  <a:lnTo>
                    <a:pt x="489" y="2112"/>
                  </a:lnTo>
                  <a:lnTo>
                    <a:pt x="474" y="2101"/>
                  </a:lnTo>
                  <a:lnTo>
                    <a:pt x="455" y="2087"/>
                  </a:lnTo>
                  <a:lnTo>
                    <a:pt x="434" y="2069"/>
                  </a:lnTo>
                  <a:lnTo>
                    <a:pt x="411" y="2050"/>
                  </a:lnTo>
                  <a:lnTo>
                    <a:pt x="388" y="2028"/>
                  </a:lnTo>
                  <a:close/>
                  <a:moveTo>
                    <a:pt x="348" y="1909"/>
                  </a:moveTo>
                  <a:lnTo>
                    <a:pt x="325" y="1888"/>
                  </a:lnTo>
                  <a:lnTo>
                    <a:pt x="304" y="1866"/>
                  </a:lnTo>
                  <a:lnTo>
                    <a:pt x="286" y="1847"/>
                  </a:lnTo>
                  <a:lnTo>
                    <a:pt x="270" y="1829"/>
                  </a:lnTo>
                  <a:lnTo>
                    <a:pt x="258" y="1814"/>
                  </a:lnTo>
                  <a:lnTo>
                    <a:pt x="249" y="1801"/>
                  </a:lnTo>
                  <a:lnTo>
                    <a:pt x="246" y="1797"/>
                  </a:lnTo>
                  <a:lnTo>
                    <a:pt x="244" y="1793"/>
                  </a:lnTo>
                  <a:lnTo>
                    <a:pt x="243" y="1790"/>
                  </a:lnTo>
                  <a:lnTo>
                    <a:pt x="244" y="1787"/>
                  </a:lnTo>
                  <a:lnTo>
                    <a:pt x="245" y="1786"/>
                  </a:lnTo>
                  <a:lnTo>
                    <a:pt x="248" y="1786"/>
                  </a:lnTo>
                  <a:lnTo>
                    <a:pt x="252" y="1787"/>
                  </a:lnTo>
                  <a:lnTo>
                    <a:pt x="256" y="1790"/>
                  </a:lnTo>
                  <a:lnTo>
                    <a:pt x="268" y="1797"/>
                  </a:lnTo>
                  <a:lnTo>
                    <a:pt x="284" y="1808"/>
                  </a:lnTo>
                  <a:lnTo>
                    <a:pt x="301" y="1822"/>
                  </a:lnTo>
                  <a:lnTo>
                    <a:pt x="322" y="1838"/>
                  </a:lnTo>
                  <a:lnTo>
                    <a:pt x="343" y="1858"/>
                  </a:lnTo>
                  <a:lnTo>
                    <a:pt x="366" y="1879"/>
                  </a:lnTo>
                  <a:lnTo>
                    <a:pt x="389" y="1901"/>
                  </a:lnTo>
                  <a:lnTo>
                    <a:pt x="409" y="1921"/>
                  </a:lnTo>
                  <a:lnTo>
                    <a:pt x="428" y="1941"/>
                  </a:lnTo>
                  <a:lnTo>
                    <a:pt x="444" y="1959"/>
                  </a:lnTo>
                  <a:lnTo>
                    <a:pt x="456" y="1974"/>
                  </a:lnTo>
                  <a:lnTo>
                    <a:pt x="465" y="1986"/>
                  </a:lnTo>
                  <a:lnTo>
                    <a:pt x="467" y="1991"/>
                  </a:lnTo>
                  <a:lnTo>
                    <a:pt x="470" y="1996"/>
                  </a:lnTo>
                  <a:lnTo>
                    <a:pt x="471" y="1999"/>
                  </a:lnTo>
                  <a:lnTo>
                    <a:pt x="471" y="2001"/>
                  </a:lnTo>
                  <a:lnTo>
                    <a:pt x="469" y="2001"/>
                  </a:lnTo>
                  <a:lnTo>
                    <a:pt x="466" y="2001"/>
                  </a:lnTo>
                  <a:lnTo>
                    <a:pt x="462" y="2000"/>
                  </a:lnTo>
                  <a:lnTo>
                    <a:pt x="458" y="1998"/>
                  </a:lnTo>
                  <a:lnTo>
                    <a:pt x="446" y="1990"/>
                  </a:lnTo>
                  <a:lnTo>
                    <a:pt x="431" y="1981"/>
                  </a:lnTo>
                  <a:lnTo>
                    <a:pt x="412" y="1967"/>
                  </a:lnTo>
                  <a:lnTo>
                    <a:pt x="392" y="1949"/>
                  </a:lnTo>
                  <a:lnTo>
                    <a:pt x="370" y="1930"/>
                  </a:lnTo>
                  <a:lnTo>
                    <a:pt x="348" y="1909"/>
                  </a:lnTo>
                  <a:close/>
                  <a:moveTo>
                    <a:pt x="321" y="1799"/>
                  </a:moveTo>
                  <a:lnTo>
                    <a:pt x="299" y="1778"/>
                  </a:lnTo>
                  <a:lnTo>
                    <a:pt x="280" y="1758"/>
                  </a:lnTo>
                  <a:lnTo>
                    <a:pt x="261" y="1739"/>
                  </a:lnTo>
                  <a:lnTo>
                    <a:pt x="247" y="1722"/>
                  </a:lnTo>
                  <a:lnTo>
                    <a:pt x="235" y="1706"/>
                  </a:lnTo>
                  <a:lnTo>
                    <a:pt x="227" y="1695"/>
                  </a:lnTo>
                  <a:lnTo>
                    <a:pt x="223" y="1690"/>
                  </a:lnTo>
                  <a:lnTo>
                    <a:pt x="222" y="1686"/>
                  </a:lnTo>
                  <a:lnTo>
                    <a:pt x="221" y="1683"/>
                  </a:lnTo>
                  <a:lnTo>
                    <a:pt x="221" y="1681"/>
                  </a:lnTo>
                  <a:lnTo>
                    <a:pt x="223" y="1679"/>
                  </a:lnTo>
                  <a:lnTo>
                    <a:pt x="226" y="1679"/>
                  </a:lnTo>
                  <a:lnTo>
                    <a:pt x="230" y="1681"/>
                  </a:lnTo>
                  <a:lnTo>
                    <a:pt x="234" y="1683"/>
                  </a:lnTo>
                  <a:lnTo>
                    <a:pt x="246" y="1690"/>
                  </a:lnTo>
                  <a:lnTo>
                    <a:pt x="260" y="1700"/>
                  </a:lnTo>
                  <a:lnTo>
                    <a:pt x="277" y="1714"/>
                  </a:lnTo>
                  <a:lnTo>
                    <a:pt x="297" y="1730"/>
                  </a:lnTo>
                  <a:lnTo>
                    <a:pt x="317" y="1749"/>
                  </a:lnTo>
                  <a:lnTo>
                    <a:pt x="340" y="1769"/>
                  </a:lnTo>
                  <a:lnTo>
                    <a:pt x="362" y="1790"/>
                  </a:lnTo>
                  <a:lnTo>
                    <a:pt x="381" y="1810"/>
                  </a:lnTo>
                  <a:lnTo>
                    <a:pt x="398" y="1828"/>
                  </a:lnTo>
                  <a:lnTo>
                    <a:pt x="413" y="1846"/>
                  </a:lnTo>
                  <a:lnTo>
                    <a:pt x="425" y="1861"/>
                  </a:lnTo>
                  <a:lnTo>
                    <a:pt x="434" y="1873"/>
                  </a:lnTo>
                  <a:lnTo>
                    <a:pt x="436" y="1877"/>
                  </a:lnTo>
                  <a:lnTo>
                    <a:pt x="438" y="1881"/>
                  </a:lnTo>
                  <a:lnTo>
                    <a:pt x="439" y="1883"/>
                  </a:lnTo>
                  <a:lnTo>
                    <a:pt x="438" y="1886"/>
                  </a:lnTo>
                  <a:lnTo>
                    <a:pt x="437" y="1887"/>
                  </a:lnTo>
                  <a:lnTo>
                    <a:pt x="434" y="1887"/>
                  </a:lnTo>
                  <a:lnTo>
                    <a:pt x="431" y="1886"/>
                  </a:lnTo>
                  <a:lnTo>
                    <a:pt x="426" y="1883"/>
                  </a:lnTo>
                  <a:lnTo>
                    <a:pt x="415" y="1877"/>
                  </a:lnTo>
                  <a:lnTo>
                    <a:pt x="401" y="1867"/>
                  </a:lnTo>
                  <a:lnTo>
                    <a:pt x="383" y="1853"/>
                  </a:lnTo>
                  <a:lnTo>
                    <a:pt x="364" y="1838"/>
                  </a:lnTo>
                  <a:lnTo>
                    <a:pt x="343" y="1820"/>
                  </a:lnTo>
                  <a:lnTo>
                    <a:pt x="321" y="1799"/>
                  </a:lnTo>
                  <a:close/>
                  <a:moveTo>
                    <a:pt x="308" y="1696"/>
                  </a:moveTo>
                  <a:lnTo>
                    <a:pt x="287" y="1675"/>
                  </a:lnTo>
                  <a:lnTo>
                    <a:pt x="268" y="1656"/>
                  </a:lnTo>
                  <a:lnTo>
                    <a:pt x="250" y="1637"/>
                  </a:lnTo>
                  <a:lnTo>
                    <a:pt x="236" y="1621"/>
                  </a:lnTo>
                  <a:lnTo>
                    <a:pt x="226" y="1607"/>
                  </a:lnTo>
                  <a:lnTo>
                    <a:pt x="218" y="1595"/>
                  </a:lnTo>
                  <a:lnTo>
                    <a:pt x="215" y="1591"/>
                  </a:lnTo>
                  <a:lnTo>
                    <a:pt x="214" y="1587"/>
                  </a:lnTo>
                  <a:lnTo>
                    <a:pt x="213" y="1583"/>
                  </a:lnTo>
                  <a:lnTo>
                    <a:pt x="213" y="1581"/>
                  </a:lnTo>
                  <a:lnTo>
                    <a:pt x="215" y="1580"/>
                  </a:lnTo>
                  <a:lnTo>
                    <a:pt x="217" y="1580"/>
                  </a:lnTo>
                  <a:lnTo>
                    <a:pt x="220" y="1581"/>
                  </a:lnTo>
                  <a:lnTo>
                    <a:pt x="225" y="1583"/>
                  </a:lnTo>
                  <a:lnTo>
                    <a:pt x="236" y="1590"/>
                  </a:lnTo>
                  <a:lnTo>
                    <a:pt x="250" y="1600"/>
                  </a:lnTo>
                  <a:lnTo>
                    <a:pt x="267" y="1613"/>
                  </a:lnTo>
                  <a:lnTo>
                    <a:pt x="285" y="1629"/>
                  </a:lnTo>
                  <a:lnTo>
                    <a:pt x="304" y="1646"/>
                  </a:lnTo>
                  <a:lnTo>
                    <a:pt x="326" y="1665"/>
                  </a:lnTo>
                  <a:lnTo>
                    <a:pt x="347" y="1686"/>
                  </a:lnTo>
                  <a:lnTo>
                    <a:pt x="366" y="1705"/>
                  </a:lnTo>
                  <a:lnTo>
                    <a:pt x="382" y="1724"/>
                  </a:lnTo>
                  <a:lnTo>
                    <a:pt x="397" y="1740"/>
                  </a:lnTo>
                  <a:lnTo>
                    <a:pt x="408" y="1755"/>
                  </a:lnTo>
                  <a:lnTo>
                    <a:pt x="417" y="1766"/>
                  </a:lnTo>
                  <a:lnTo>
                    <a:pt x="419" y="1771"/>
                  </a:lnTo>
                  <a:lnTo>
                    <a:pt x="421" y="1774"/>
                  </a:lnTo>
                  <a:lnTo>
                    <a:pt x="421" y="1778"/>
                  </a:lnTo>
                  <a:lnTo>
                    <a:pt x="421" y="1780"/>
                  </a:lnTo>
                  <a:lnTo>
                    <a:pt x="419" y="1781"/>
                  </a:lnTo>
                  <a:lnTo>
                    <a:pt x="417" y="1781"/>
                  </a:lnTo>
                  <a:lnTo>
                    <a:pt x="413" y="1780"/>
                  </a:lnTo>
                  <a:lnTo>
                    <a:pt x="409" y="1778"/>
                  </a:lnTo>
                  <a:lnTo>
                    <a:pt x="397" y="1771"/>
                  </a:lnTo>
                  <a:lnTo>
                    <a:pt x="383" y="1761"/>
                  </a:lnTo>
                  <a:lnTo>
                    <a:pt x="367" y="1749"/>
                  </a:lnTo>
                  <a:lnTo>
                    <a:pt x="349" y="1733"/>
                  </a:lnTo>
                  <a:lnTo>
                    <a:pt x="328" y="1715"/>
                  </a:lnTo>
                  <a:lnTo>
                    <a:pt x="308" y="1696"/>
                  </a:lnTo>
                  <a:close/>
                  <a:moveTo>
                    <a:pt x="217" y="1490"/>
                  </a:moveTo>
                  <a:lnTo>
                    <a:pt x="218" y="1488"/>
                  </a:lnTo>
                  <a:lnTo>
                    <a:pt x="220" y="1488"/>
                  </a:lnTo>
                  <a:lnTo>
                    <a:pt x="225" y="1490"/>
                  </a:lnTo>
                  <a:lnTo>
                    <a:pt x="228" y="1492"/>
                  </a:lnTo>
                  <a:lnTo>
                    <a:pt x="239" y="1498"/>
                  </a:lnTo>
                  <a:lnTo>
                    <a:pt x="253" y="1507"/>
                  </a:lnTo>
                  <a:lnTo>
                    <a:pt x="269" y="1520"/>
                  </a:lnTo>
                  <a:lnTo>
                    <a:pt x="286" y="1534"/>
                  </a:lnTo>
                  <a:lnTo>
                    <a:pt x="306" y="1551"/>
                  </a:lnTo>
                  <a:lnTo>
                    <a:pt x="325" y="1569"/>
                  </a:lnTo>
                  <a:lnTo>
                    <a:pt x="345" y="1590"/>
                  </a:lnTo>
                  <a:lnTo>
                    <a:pt x="364" y="1608"/>
                  </a:lnTo>
                  <a:lnTo>
                    <a:pt x="379" y="1626"/>
                  </a:lnTo>
                  <a:lnTo>
                    <a:pt x="393" y="1642"/>
                  </a:lnTo>
                  <a:lnTo>
                    <a:pt x="404" y="1656"/>
                  </a:lnTo>
                  <a:lnTo>
                    <a:pt x="411" y="1667"/>
                  </a:lnTo>
                  <a:lnTo>
                    <a:pt x="413" y="1672"/>
                  </a:lnTo>
                  <a:lnTo>
                    <a:pt x="416" y="1675"/>
                  </a:lnTo>
                  <a:lnTo>
                    <a:pt x="416" y="1678"/>
                  </a:lnTo>
                  <a:lnTo>
                    <a:pt x="416" y="1681"/>
                  </a:lnTo>
                  <a:lnTo>
                    <a:pt x="413" y="1682"/>
                  </a:lnTo>
                  <a:lnTo>
                    <a:pt x="411" y="1682"/>
                  </a:lnTo>
                  <a:lnTo>
                    <a:pt x="408" y="1681"/>
                  </a:lnTo>
                  <a:lnTo>
                    <a:pt x="404" y="1678"/>
                  </a:lnTo>
                  <a:lnTo>
                    <a:pt x="393" y="1672"/>
                  </a:lnTo>
                  <a:lnTo>
                    <a:pt x="380" y="1663"/>
                  </a:lnTo>
                  <a:lnTo>
                    <a:pt x="364" y="1651"/>
                  </a:lnTo>
                  <a:lnTo>
                    <a:pt x="347" y="1636"/>
                  </a:lnTo>
                  <a:lnTo>
                    <a:pt x="327" y="1619"/>
                  </a:lnTo>
                  <a:lnTo>
                    <a:pt x="307" y="1600"/>
                  </a:lnTo>
                  <a:lnTo>
                    <a:pt x="287" y="1580"/>
                  </a:lnTo>
                  <a:lnTo>
                    <a:pt x="269" y="1562"/>
                  </a:lnTo>
                  <a:lnTo>
                    <a:pt x="253" y="1545"/>
                  </a:lnTo>
                  <a:lnTo>
                    <a:pt x="240" y="1528"/>
                  </a:lnTo>
                  <a:lnTo>
                    <a:pt x="229" y="1514"/>
                  </a:lnTo>
                  <a:lnTo>
                    <a:pt x="221" y="1504"/>
                  </a:lnTo>
                  <a:lnTo>
                    <a:pt x="218" y="1498"/>
                  </a:lnTo>
                  <a:lnTo>
                    <a:pt x="217" y="1495"/>
                  </a:lnTo>
                  <a:lnTo>
                    <a:pt x="216" y="1492"/>
                  </a:lnTo>
                  <a:lnTo>
                    <a:pt x="217" y="1490"/>
                  </a:lnTo>
                  <a:close/>
                  <a:moveTo>
                    <a:pt x="423" y="1588"/>
                  </a:moveTo>
                  <a:lnTo>
                    <a:pt x="422" y="1589"/>
                  </a:lnTo>
                  <a:lnTo>
                    <a:pt x="420" y="1589"/>
                  </a:lnTo>
                  <a:lnTo>
                    <a:pt x="417" y="1589"/>
                  </a:lnTo>
                  <a:lnTo>
                    <a:pt x="412" y="1587"/>
                  </a:lnTo>
                  <a:lnTo>
                    <a:pt x="402" y="1581"/>
                  </a:lnTo>
                  <a:lnTo>
                    <a:pt x="389" y="1572"/>
                  </a:lnTo>
                  <a:lnTo>
                    <a:pt x="374" y="1561"/>
                  </a:lnTo>
                  <a:lnTo>
                    <a:pt x="356" y="1546"/>
                  </a:lnTo>
                  <a:lnTo>
                    <a:pt x="338" y="1529"/>
                  </a:lnTo>
                  <a:lnTo>
                    <a:pt x="318" y="1511"/>
                  </a:lnTo>
                  <a:lnTo>
                    <a:pt x="299" y="1493"/>
                  </a:lnTo>
                  <a:lnTo>
                    <a:pt x="282" y="1474"/>
                  </a:lnTo>
                  <a:lnTo>
                    <a:pt x="267" y="1457"/>
                  </a:lnTo>
                  <a:lnTo>
                    <a:pt x="254" y="1442"/>
                  </a:lnTo>
                  <a:lnTo>
                    <a:pt x="244" y="1429"/>
                  </a:lnTo>
                  <a:lnTo>
                    <a:pt x="236" y="1417"/>
                  </a:lnTo>
                  <a:lnTo>
                    <a:pt x="234" y="1413"/>
                  </a:lnTo>
                  <a:lnTo>
                    <a:pt x="233" y="1410"/>
                  </a:lnTo>
                  <a:lnTo>
                    <a:pt x="232" y="1406"/>
                  </a:lnTo>
                  <a:lnTo>
                    <a:pt x="232" y="1404"/>
                  </a:lnTo>
                  <a:lnTo>
                    <a:pt x="234" y="1403"/>
                  </a:lnTo>
                  <a:lnTo>
                    <a:pt x="236" y="1403"/>
                  </a:lnTo>
                  <a:lnTo>
                    <a:pt x="240" y="1404"/>
                  </a:lnTo>
                  <a:lnTo>
                    <a:pt x="244" y="1405"/>
                  </a:lnTo>
                  <a:lnTo>
                    <a:pt x="254" y="1412"/>
                  </a:lnTo>
                  <a:lnTo>
                    <a:pt x="267" y="1420"/>
                  </a:lnTo>
                  <a:lnTo>
                    <a:pt x="283" y="1432"/>
                  </a:lnTo>
                  <a:lnTo>
                    <a:pt x="299" y="1446"/>
                  </a:lnTo>
                  <a:lnTo>
                    <a:pt x="317" y="1463"/>
                  </a:lnTo>
                  <a:lnTo>
                    <a:pt x="337" y="1481"/>
                  </a:lnTo>
                  <a:lnTo>
                    <a:pt x="356" y="1500"/>
                  </a:lnTo>
                  <a:lnTo>
                    <a:pt x="374" y="1518"/>
                  </a:lnTo>
                  <a:lnTo>
                    <a:pt x="389" y="1535"/>
                  </a:lnTo>
                  <a:lnTo>
                    <a:pt x="402" y="1550"/>
                  </a:lnTo>
                  <a:lnTo>
                    <a:pt x="412" y="1564"/>
                  </a:lnTo>
                  <a:lnTo>
                    <a:pt x="420" y="1575"/>
                  </a:lnTo>
                  <a:lnTo>
                    <a:pt x="422" y="1579"/>
                  </a:lnTo>
                  <a:lnTo>
                    <a:pt x="423" y="1583"/>
                  </a:lnTo>
                  <a:lnTo>
                    <a:pt x="424" y="1586"/>
                  </a:lnTo>
                  <a:lnTo>
                    <a:pt x="423" y="1588"/>
                  </a:lnTo>
                  <a:close/>
                  <a:moveTo>
                    <a:pt x="205" y="1272"/>
                  </a:moveTo>
                  <a:lnTo>
                    <a:pt x="204" y="1273"/>
                  </a:lnTo>
                  <a:lnTo>
                    <a:pt x="202" y="1273"/>
                  </a:lnTo>
                  <a:lnTo>
                    <a:pt x="199" y="1272"/>
                  </a:lnTo>
                  <a:lnTo>
                    <a:pt x="194" y="1270"/>
                  </a:lnTo>
                  <a:lnTo>
                    <a:pt x="186" y="1265"/>
                  </a:lnTo>
                  <a:lnTo>
                    <a:pt x="174" y="1256"/>
                  </a:lnTo>
                  <a:lnTo>
                    <a:pt x="160" y="1246"/>
                  </a:lnTo>
                  <a:lnTo>
                    <a:pt x="145" y="1233"/>
                  </a:lnTo>
                  <a:lnTo>
                    <a:pt x="127" y="1219"/>
                  </a:lnTo>
                  <a:lnTo>
                    <a:pt x="110" y="1201"/>
                  </a:lnTo>
                  <a:lnTo>
                    <a:pt x="93" y="1184"/>
                  </a:lnTo>
                  <a:lnTo>
                    <a:pt x="77" y="1167"/>
                  </a:lnTo>
                  <a:lnTo>
                    <a:pt x="64" y="1152"/>
                  </a:lnTo>
                  <a:lnTo>
                    <a:pt x="52" y="1137"/>
                  </a:lnTo>
                  <a:lnTo>
                    <a:pt x="42" y="1125"/>
                  </a:lnTo>
                  <a:lnTo>
                    <a:pt x="37" y="1114"/>
                  </a:lnTo>
                  <a:lnTo>
                    <a:pt x="35" y="1110"/>
                  </a:lnTo>
                  <a:lnTo>
                    <a:pt x="32" y="1106"/>
                  </a:lnTo>
                  <a:lnTo>
                    <a:pt x="32" y="1104"/>
                  </a:lnTo>
                  <a:lnTo>
                    <a:pt x="32" y="1102"/>
                  </a:lnTo>
                  <a:lnTo>
                    <a:pt x="35" y="1101"/>
                  </a:lnTo>
                  <a:lnTo>
                    <a:pt x="37" y="1101"/>
                  </a:lnTo>
                  <a:lnTo>
                    <a:pt x="39" y="1102"/>
                  </a:lnTo>
                  <a:lnTo>
                    <a:pt x="43" y="1103"/>
                  </a:lnTo>
                  <a:lnTo>
                    <a:pt x="53" y="1109"/>
                  </a:lnTo>
                  <a:lnTo>
                    <a:pt x="65" y="1116"/>
                  </a:lnTo>
                  <a:lnTo>
                    <a:pt x="78" y="1128"/>
                  </a:lnTo>
                  <a:lnTo>
                    <a:pt x="94" y="1141"/>
                  </a:lnTo>
                  <a:lnTo>
                    <a:pt x="110" y="1156"/>
                  </a:lnTo>
                  <a:lnTo>
                    <a:pt x="128" y="1172"/>
                  </a:lnTo>
                  <a:lnTo>
                    <a:pt x="145" y="1190"/>
                  </a:lnTo>
                  <a:lnTo>
                    <a:pt x="161" y="1207"/>
                  </a:lnTo>
                  <a:lnTo>
                    <a:pt x="175" y="1222"/>
                  </a:lnTo>
                  <a:lnTo>
                    <a:pt x="186" y="1236"/>
                  </a:lnTo>
                  <a:lnTo>
                    <a:pt x="195" y="1249"/>
                  </a:lnTo>
                  <a:lnTo>
                    <a:pt x="202" y="1259"/>
                  </a:lnTo>
                  <a:lnTo>
                    <a:pt x="204" y="1263"/>
                  </a:lnTo>
                  <a:lnTo>
                    <a:pt x="205" y="1267"/>
                  </a:lnTo>
                  <a:lnTo>
                    <a:pt x="205" y="1269"/>
                  </a:lnTo>
                  <a:lnTo>
                    <a:pt x="205" y="1272"/>
                  </a:lnTo>
                  <a:close/>
                  <a:moveTo>
                    <a:pt x="444" y="1501"/>
                  </a:moveTo>
                  <a:lnTo>
                    <a:pt x="442" y="1502"/>
                  </a:lnTo>
                  <a:lnTo>
                    <a:pt x="439" y="1504"/>
                  </a:lnTo>
                  <a:lnTo>
                    <a:pt x="436" y="1502"/>
                  </a:lnTo>
                  <a:lnTo>
                    <a:pt x="433" y="1500"/>
                  </a:lnTo>
                  <a:lnTo>
                    <a:pt x="422" y="1495"/>
                  </a:lnTo>
                  <a:lnTo>
                    <a:pt x="410" y="1486"/>
                  </a:lnTo>
                  <a:lnTo>
                    <a:pt x="395" y="1476"/>
                  </a:lnTo>
                  <a:lnTo>
                    <a:pt x="379" y="1461"/>
                  </a:lnTo>
                  <a:lnTo>
                    <a:pt x="361" y="1446"/>
                  </a:lnTo>
                  <a:lnTo>
                    <a:pt x="342" y="1429"/>
                  </a:lnTo>
                  <a:lnTo>
                    <a:pt x="324" y="1411"/>
                  </a:lnTo>
                  <a:lnTo>
                    <a:pt x="308" y="1393"/>
                  </a:lnTo>
                  <a:lnTo>
                    <a:pt x="294" y="1377"/>
                  </a:lnTo>
                  <a:lnTo>
                    <a:pt x="281" y="1362"/>
                  </a:lnTo>
                  <a:lnTo>
                    <a:pt x="271" y="1349"/>
                  </a:lnTo>
                  <a:lnTo>
                    <a:pt x="265" y="1338"/>
                  </a:lnTo>
                  <a:lnTo>
                    <a:pt x="262" y="1334"/>
                  </a:lnTo>
                  <a:lnTo>
                    <a:pt x="261" y="1331"/>
                  </a:lnTo>
                  <a:lnTo>
                    <a:pt x="260" y="1328"/>
                  </a:lnTo>
                  <a:lnTo>
                    <a:pt x="261" y="1325"/>
                  </a:lnTo>
                  <a:lnTo>
                    <a:pt x="262" y="1324"/>
                  </a:lnTo>
                  <a:lnTo>
                    <a:pt x="265" y="1324"/>
                  </a:lnTo>
                  <a:lnTo>
                    <a:pt x="268" y="1325"/>
                  </a:lnTo>
                  <a:lnTo>
                    <a:pt x="272" y="1327"/>
                  </a:lnTo>
                  <a:lnTo>
                    <a:pt x="282" y="1332"/>
                  </a:lnTo>
                  <a:lnTo>
                    <a:pt x="294" y="1341"/>
                  </a:lnTo>
                  <a:lnTo>
                    <a:pt x="309" y="1352"/>
                  </a:lnTo>
                  <a:lnTo>
                    <a:pt x="325" y="1365"/>
                  </a:lnTo>
                  <a:lnTo>
                    <a:pt x="343" y="1382"/>
                  </a:lnTo>
                  <a:lnTo>
                    <a:pt x="362" y="1399"/>
                  </a:lnTo>
                  <a:lnTo>
                    <a:pt x="380" y="1416"/>
                  </a:lnTo>
                  <a:lnTo>
                    <a:pt x="396" y="1434"/>
                  </a:lnTo>
                  <a:lnTo>
                    <a:pt x="411" y="1451"/>
                  </a:lnTo>
                  <a:lnTo>
                    <a:pt x="423" y="1466"/>
                  </a:lnTo>
                  <a:lnTo>
                    <a:pt x="433" y="1479"/>
                  </a:lnTo>
                  <a:lnTo>
                    <a:pt x="439" y="1490"/>
                  </a:lnTo>
                  <a:lnTo>
                    <a:pt x="442" y="1494"/>
                  </a:lnTo>
                  <a:lnTo>
                    <a:pt x="444" y="1497"/>
                  </a:lnTo>
                  <a:lnTo>
                    <a:pt x="444" y="1500"/>
                  </a:lnTo>
                  <a:lnTo>
                    <a:pt x="444" y="1501"/>
                  </a:lnTo>
                  <a:close/>
                  <a:moveTo>
                    <a:pt x="247" y="1200"/>
                  </a:moveTo>
                  <a:lnTo>
                    <a:pt x="246" y="1201"/>
                  </a:lnTo>
                  <a:lnTo>
                    <a:pt x="244" y="1201"/>
                  </a:lnTo>
                  <a:lnTo>
                    <a:pt x="241" y="1201"/>
                  </a:lnTo>
                  <a:lnTo>
                    <a:pt x="238" y="1199"/>
                  </a:lnTo>
                  <a:lnTo>
                    <a:pt x="228" y="1195"/>
                  </a:lnTo>
                  <a:lnTo>
                    <a:pt x="217" y="1187"/>
                  </a:lnTo>
                  <a:lnTo>
                    <a:pt x="203" y="1177"/>
                  </a:lnTo>
                  <a:lnTo>
                    <a:pt x="189" y="1165"/>
                  </a:lnTo>
                  <a:lnTo>
                    <a:pt x="173" y="1150"/>
                  </a:lnTo>
                  <a:lnTo>
                    <a:pt x="155" y="1133"/>
                  </a:lnTo>
                  <a:lnTo>
                    <a:pt x="139" y="1117"/>
                  </a:lnTo>
                  <a:lnTo>
                    <a:pt x="124" y="1101"/>
                  </a:lnTo>
                  <a:lnTo>
                    <a:pt x="111" y="1086"/>
                  </a:lnTo>
                  <a:lnTo>
                    <a:pt x="100" y="1072"/>
                  </a:lnTo>
                  <a:lnTo>
                    <a:pt x="91" y="1060"/>
                  </a:lnTo>
                  <a:lnTo>
                    <a:pt x="85" y="1049"/>
                  </a:lnTo>
                  <a:lnTo>
                    <a:pt x="83" y="1046"/>
                  </a:lnTo>
                  <a:lnTo>
                    <a:pt x="82" y="1043"/>
                  </a:lnTo>
                  <a:lnTo>
                    <a:pt x="81" y="1040"/>
                  </a:lnTo>
                  <a:lnTo>
                    <a:pt x="82" y="1037"/>
                  </a:lnTo>
                  <a:lnTo>
                    <a:pt x="83" y="1036"/>
                  </a:lnTo>
                  <a:lnTo>
                    <a:pt x="85" y="1036"/>
                  </a:lnTo>
                  <a:lnTo>
                    <a:pt x="89" y="1037"/>
                  </a:lnTo>
                  <a:lnTo>
                    <a:pt x="92" y="1038"/>
                  </a:lnTo>
                  <a:lnTo>
                    <a:pt x="102" y="1044"/>
                  </a:lnTo>
                  <a:lnTo>
                    <a:pt x="112" y="1051"/>
                  </a:lnTo>
                  <a:lnTo>
                    <a:pt x="126" y="1061"/>
                  </a:lnTo>
                  <a:lnTo>
                    <a:pt x="140" y="1074"/>
                  </a:lnTo>
                  <a:lnTo>
                    <a:pt x="157" y="1088"/>
                  </a:lnTo>
                  <a:lnTo>
                    <a:pt x="174" y="1104"/>
                  </a:lnTo>
                  <a:lnTo>
                    <a:pt x="190" y="1122"/>
                  </a:lnTo>
                  <a:lnTo>
                    <a:pt x="205" y="1138"/>
                  </a:lnTo>
                  <a:lnTo>
                    <a:pt x="218" y="1153"/>
                  </a:lnTo>
                  <a:lnTo>
                    <a:pt x="229" y="1167"/>
                  </a:lnTo>
                  <a:lnTo>
                    <a:pt x="239" y="1179"/>
                  </a:lnTo>
                  <a:lnTo>
                    <a:pt x="244" y="1188"/>
                  </a:lnTo>
                  <a:lnTo>
                    <a:pt x="246" y="1193"/>
                  </a:lnTo>
                  <a:lnTo>
                    <a:pt x="247" y="1196"/>
                  </a:lnTo>
                  <a:lnTo>
                    <a:pt x="247" y="1198"/>
                  </a:lnTo>
                  <a:lnTo>
                    <a:pt x="247" y="1200"/>
                  </a:lnTo>
                  <a:close/>
                  <a:moveTo>
                    <a:pt x="476" y="1422"/>
                  </a:moveTo>
                  <a:lnTo>
                    <a:pt x="474" y="1423"/>
                  </a:lnTo>
                  <a:lnTo>
                    <a:pt x="472" y="1423"/>
                  </a:lnTo>
                  <a:lnTo>
                    <a:pt x="469" y="1423"/>
                  </a:lnTo>
                  <a:lnTo>
                    <a:pt x="465" y="1420"/>
                  </a:lnTo>
                  <a:lnTo>
                    <a:pt x="456" y="1416"/>
                  </a:lnTo>
                  <a:lnTo>
                    <a:pt x="444" y="1408"/>
                  </a:lnTo>
                  <a:lnTo>
                    <a:pt x="429" y="1397"/>
                  </a:lnTo>
                  <a:lnTo>
                    <a:pt x="413" y="1384"/>
                  </a:lnTo>
                  <a:lnTo>
                    <a:pt x="396" y="1369"/>
                  </a:lnTo>
                  <a:lnTo>
                    <a:pt x="379" y="1352"/>
                  </a:lnTo>
                  <a:lnTo>
                    <a:pt x="361" y="1335"/>
                  </a:lnTo>
                  <a:lnTo>
                    <a:pt x="345" y="1318"/>
                  </a:lnTo>
                  <a:lnTo>
                    <a:pt x="331" y="1303"/>
                  </a:lnTo>
                  <a:lnTo>
                    <a:pt x="320" y="1288"/>
                  </a:lnTo>
                  <a:lnTo>
                    <a:pt x="310" y="1276"/>
                  </a:lnTo>
                  <a:lnTo>
                    <a:pt x="303" y="1265"/>
                  </a:lnTo>
                  <a:lnTo>
                    <a:pt x="301" y="1261"/>
                  </a:lnTo>
                  <a:lnTo>
                    <a:pt x="300" y="1258"/>
                  </a:lnTo>
                  <a:lnTo>
                    <a:pt x="300" y="1254"/>
                  </a:lnTo>
                  <a:lnTo>
                    <a:pt x="300" y="1252"/>
                  </a:lnTo>
                  <a:lnTo>
                    <a:pt x="302" y="1251"/>
                  </a:lnTo>
                  <a:lnTo>
                    <a:pt x="304" y="1251"/>
                  </a:lnTo>
                  <a:lnTo>
                    <a:pt x="308" y="1252"/>
                  </a:lnTo>
                  <a:lnTo>
                    <a:pt x="311" y="1253"/>
                  </a:lnTo>
                  <a:lnTo>
                    <a:pt x="321" y="1259"/>
                  </a:lnTo>
                  <a:lnTo>
                    <a:pt x="333" y="1266"/>
                  </a:lnTo>
                  <a:lnTo>
                    <a:pt x="347" y="1277"/>
                  </a:lnTo>
                  <a:lnTo>
                    <a:pt x="363" y="1290"/>
                  </a:lnTo>
                  <a:lnTo>
                    <a:pt x="379" y="1305"/>
                  </a:lnTo>
                  <a:lnTo>
                    <a:pt x="397" y="1322"/>
                  </a:lnTo>
                  <a:lnTo>
                    <a:pt x="415" y="1340"/>
                  </a:lnTo>
                  <a:lnTo>
                    <a:pt x="431" y="1356"/>
                  </a:lnTo>
                  <a:lnTo>
                    <a:pt x="445" y="1372"/>
                  </a:lnTo>
                  <a:lnTo>
                    <a:pt x="457" y="1386"/>
                  </a:lnTo>
                  <a:lnTo>
                    <a:pt x="465" y="1399"/>
                  </a:lnTo>
                  <a:lnTo>
                    <a:pt x="472" y="1410"/>
                  </a:lnTo>
                  <a:lnTo>
                    <a:pt x="474" y="1413"/>
                  </a:lnTo>
                  <a:lnTo>
                    <a:pt x="476" y="1417"/>
                  </a:lnTo>
                  <a:lnTo>
                    <a:pt x="476" y="1419"/>
                  </a:lnTo>
                  <a:lnTo>
                    <a:pt x="476" y="1422"/>
                  </a:lnTo>
                  <a:close/>
                  <a:moveTo>
                    <a:pt x="300" y="1134"/>
                  </a:moveTo>
                  <a:lnTo>
                    <a:pt x="299" y="1136"/>
                  </a:lnTo>
                  <a:lnTo>
                    <a:pt x="297" y="1137"/>
                  </a:lnTo>
                  <a:lnTo>
                    <a:pt x="295" y="1136"/>
                  </a:lnTo>
                  <a:lnTo>
                    <a:pt x="290" y="1134"/>
                  </a:lnTo>
                  <a:lnTo>
                    <a:pt x="282" y="1130"/>
                  </a:lnTo>
                  <a:lnTo>
                    <a:pt x="271" y="1123"/>
                  </a:lnTo>
                  <a:lnTo>
                    <a:pt x="258" y="1113"/>
                  </a:lnTo>
                  <a:lnTo>
                    <a:pt x="244" y="1101"/>
                  </a:lnTo>
                  <a:lnTo>
                    <a:pt x="228" y="1087"/>
                  </a:lnTo>
                  <a:lnTo>
                    <a:pt x="212" y="1071"/>
                  </a:lnTo>
                  <a:lnTo>
                    <a:pt x="197" y="1056"/>
                  </a:lnTo>
                  <a:lnTo>
                    <a:pt x="182" y="1040"/>
                  </a:lnTo>
                  <a:lnTo>
                    <a:pt x="170" y="1025"/>
                  </a:lnTo>
                  <a:lnTo>
                    <a:pt x="159" y="1011"/>
                  </a:lnTo>
                  <a:lnTo>
                    <a:pt x="150" y="1000"/>
                  </a:lnTo>
                  <a:lnTo>
                    <a:pt x="145" y="990"/>
                  </a:lnTo>
                  <a:lnTo>
                    <a:pt x="143" y="987"/>
                  </a:lnTo>
                  <a:lnTo>
                    <a:pt x="141" y="983"/>
                  </a:lnTo>
                  <a:lnTo>
                    <a:pt x="141" y="980"/>
                  </a:lnTo>
                  <a:lnTo>
                    <a:pt x="143" y="978"/>
                  </a:lnTo>
                  <a:lnTo>
                    <a:pt x="144" y="977"/>
                  </a:lnTo>
                  <a:lnTo>
                    <a:pt x="146" y="977"/>
                  </a:lnTo>
                  <a:lnTo>
                    <a:pt x="148" y="978"/>
                  </a:lnTo>
                  <a:lnTo>
                    <a:pt x="152" y="979"/>
                  </a:lnTo>
                  <a:lnTo>
                    <a:pt x="161" y="983"/>
                  </a:lnTo>
                  <a:lnTo>
                    <a:pt x="172" y="991"/>
                  </a:lnTo>
                  <a:lnTo>
                    <a:pt x="185" y="1001"/>
                  </a:lnTo>
                  <a:lnTo>
                    <a:pt x="199" y="1013"/>
                  </a:lnTo>
                  <a:lnTo>
                    <a:pt x="214" y="1027"/>
                  </a:lnTo>
                  <a:lnTo>
                    <a:pt x="230" y="1042"/>
                  </a:lnTo>
                  <a:lnTo>
                    <a:pt x="246" y="1058"/>
                  </a:lnTo>
                  <a:lnTo>
                    <a:pt x="260" y="1074"/>
                  </a:lnTo>
                  <a:lnTo>
                    <a:pt x="273" y="1088"/>
                  </a:lnTo>
                  <a:lnTo>
                    <a:pt x="284" y="1102"/>
                  </a:lnTo>
                  <a:lnTo>
                    <a:pt x="292" y="1113"/>
                  </a:lnTo>
                  <a:lnTo>
                    <a:pt x="298" y="1123"/>
                  </a:lnTo>
                  <a:lnTo>
                    <a:pt x="300" y="1127"/>
                  </a:lnTo>
                  <a:lnTo>
                    <a:pt x="301" y="1130"/>
                  </a:lnTo>
                  <a:lnTo>
                    <a:pt x="301" y="1133"/>
                  </a:lnTo>
                  <a:lnTo>
                    <a:pt x="300" y="1134"/>
                  </a:lnTo>
                  <a:close/>
                  <a:moveTo>
                    <a:pt x="519" y="1347"/>
                  </a:moveTo>
                  <a:lnTo>
                    <a:pt x="518" y="1348"/>
                  </a:lnTo>
                  <a:lnTo>
                    <a:pt x="516" y="1348"/>
                  </a:lnTo>
                  <a:lnTo>
                    <a:pt x="513" y="1348"/>
                  </a:lnTo>
                  <a:lnTo>
                    <a:pt x="510" y="1347"/>
                  </a:lnTo>
                  <a:lnTo>
                    <a:pt x="500" y="1342"/>
                  </a:lnTo>
                  <a:lnTo>
                    <a:pt x="489" y="1334"/>
                  </a:lnTo>
                  <a:lnTo>
                    <a:pt x="475" y="1324"/>
                  </a:lnTo>
                  <a:lnTo>
                    <a:pt x="460" y="1311"/>
                  </a:lnTo>
                  <a:lnTo>
                    <a:pt x="444" y="1297"/>
                  </a:lnTo>
                  <a:lnTo>
                    <a:pt x="426" y="1281"/>
                  </a:lnTo>
                  <a:lnTo>
                    <a:pt x="410" y="1265"/>
                  </a:lnTo>
                  <a:lnTo>
                    <a:pt x="394" y="1249"/>
                  </a:lnTo>
                  <a:lnTo>
                    <a:pt x="381" y="1233"/>
                  </a:lnTo>
                  <a:lnTo>
                    <a:pt x="370" y="1219"/>
                  </a:lnTo>
                  <a:lnTo>
                    <a:pt x="361" y="1207"/>
                  </a:lnTo>
                  <a:lnTo>
                    <a:pt x="355" y="1197"/>
                  </a:lnTo>
                  <a:lnTo>
                    <a:pt x="353" y="1193"/>
                  </a:lnTo>
                  <a:lnTo>
                    <a:pt x="352" y="1190"/>
                  </a:lnTo>
                  <a:lnTo>
                    <a:pt x="351" y="1186"/>
                  </a:lnTo>
                  <a:lnTo>
                    <a:pt x="352" y="1185"/>
                  </a:lnTo>
                  <a:lnTo>
                    <a:pt x="353" y="1184"/>
                  </a:lnTo>
                  <a:lnTo>
                    <a:pt x="355" y="1183"/>
                  </a:lnTo>
                  <a:lnTo>
                    <a:pt x="358" y="1184"/>
                  </a:lnTo>
                  <a:lnTo>
                    <a:pt x="362" y="1185"/>
                  </a:lnTo>
                  <a:lnTo>
                    <a:pt x="371" y="1191"/>
                  </a:lnTo>
                  <a:lnTo>
                    <a:pt x="383" y="1198"/>
                  </a:lnTo>
                  <a:lnTo>
                    <a:pt x="396" y="1208"/>
                  </a:lnTo>
                  <a:lnTo>
                    <a:pt x="411" y="1221"/>
                  </a:lnTo>
                  <a:lnTo>
                    <a:pt x="428" y="1235"/>
                  </a:lnTo>
                  <a:lnTo>
                    <a:pt x="445" y="1251"/>
                  </a:lnTo>
                  <a:lnTo>
                    <a:pt x="462" y="1267"/>
                  </a:lnTo>
                  <a:lnTo>
                    <a:pt x="477" y="1283"/>
                  </a:lnTo>
                  <a:lnTo>
                    <a:pt x="490" y="1299"/>
                  </a:lnTo>
                  <a:lnTo>
                    <a:pt x="502" y="1313"/>
                  </a:lnTo>
                  <a:lnTo>
                    <a:pt x="511" y="1324"/>
                  </a:lnTo>
                  <a:lnTo>
                    <a:pt x="517" y="1335"/>
                  </a:lnTo>
                  <a:lnTo>
                    <a:pt x="519" y="1340"/>
                  </a:lnTo>
                  <a:lnTo>
                    <a:pt x="520" y="1343"/>
                  </a:lnTo>
                  <a:lnTo>
                    <a:pt x="520" y="1345"/>
                  </a:lnTo>
                  <a:lnTo>
                    <a:pt x="519" y="1347"/>
                  </a:lnTo>
                  <a:close/>
                  <a:moveTo>
                    <a:pt x="167" y="878"/>
                  </a:moveTo>
                  <a:lnTo>
                    <a:pt x="166" y="879"/>
                  </a:lnTo>
                  <a:lnTo>
                    <a:pt x="164" y="880"/>
                  </a:lnTo>
                  <a:lnTo>
                    <a:pt x="161" y="879"/>
                  </a:lnTo>
                  <a:lnTo>
                    <a:pt x="158" y="878"/>
                  </a:lnTo>
                  <a:lnTo>
                    <a:pt x="150" y="873"/>
                  </a:lnTo>
                  <a:lnTo>
                    <a:pt x="140" y="867"/>
                  </a:lnTo>
                  <a:lnTo>
                    <a:pt x="128" y="858"/>
                  </a:lnTo>
                  <a:lnTo>
                    <a:pt x="116" y="846"/>
                  </a:lnTo>
                  <a:lnTo>
                    <a:pt x="102" y="834"/>
                  </a:lnTo>
                  <a:lnTo>
                    <a:pt x="86" y="819"/>
                  </a:lnTo>
                  <a:lnTo>
                    <a:pt x="72" y="805"/>
                  </a:lnTo>
                  <a:lnTo>
                    <a:pt x="59" y="790"/>
                  </a:lnTo>
                  <a:lnTo>
                    <a:pt x="48" y="777"/>
                  </a:lnTo>
                  <a:lnTo>
                    <a:pt x="38" y="764"/>
                  </a:lnTo>
                  <a:lnTo>
                    <a:pt x="30" y="754"/>
                  </a:lnTo>
                  <a:lnTo>
                    <a:pt x="26" y="745"/>
                  </a:lnTo>
                  <a:lnTo>
                    <a:pt x="24" y="742"/>
                  </a:lnTo>
                  <a:lnTo>
                    <a:pt x="23" y="738"/>
                  </a:lnTo>
                  <a:lnTo>
                    <a:pt x="23" y="735"/>
                  </a:lnTo>
                  <a:lnTo>
                    <a:pt x="24" y="734"/>
                  </a:lnTo>
                  <a:lnTo>
                    <a:pt x="25" y="733"/>
                  </a:lnTo>
                  <a:lnTo>
                    <a:pt x="27" y="733"/>
                  </a:lnTo>
                  <a:lnTo>
                    <a:pt x="29" y="733"/>
                  </a:lnTo>
                  <a:lnTo>
                    <a:pt x="32" y="734"/>
                  </a:lnTo>
                  <a:lnTo>
                    <a:pt x="40" y="738"/>
                  </a:lnTo>
                  <a:lnTo>
                    <a:pt x="51" y="745"/>
                  </a:lnTo>
                  <a:lnTo>
                    <a:pt x="62" y="755"/>
                  </a:lnTo>
                  <a:lnTo>
                    <a:pt x="76" y="765"/>
                  </a:lnTo>
                  <a:lnTo>
                    <a:pt x="89" y="778"/>
                  </a:lnTo>
                  <a:lnTo>
                    <a:pt x="104" y="792"/>
                  </a:lnTo>
                  <a:lnTo>
                    <a:pt x="118" y="807"/>
                  </a:lnTo>
                  <a:lnTo>
                    <a:pt x="131" y="822"/>
                  </a:lnTo>
                  <a:lnTo>
                    <a:pt x="143" y="834"/>
                  </a:lnTo>
                  <a:lnTo>
                    <a:pt x="152" y="847"/>
                  </a:lnTo>
                  <a:lnTo>
                    <a:pt x="160" y="858"/>
                  </a:lnTo>
                  <a:lnTo>
                    <a:pt x="165" y="867"/>
                  </a:lnTo>
                  <a:lnTo>
                    <a:pt x="166" y="871"/>
                  </a:lnTo>
                  <a:lnTo>
                    <a:pt x="167" y="873"/>
                  </a:lnTo>
                  <a:lnTo>
                    <a:pt x="167" y="877"/>
                  </a:lnTo>
                  <a:lnTo>
                    <a:pt x="167" y="878"/>
                  </a:lnTo>
                  <a:close/>
                  <a:moveTo>
                    <a:pt x="365" y="1074"/>
                  </a:moveTo>
                  <a:lnTo>
                    <a:pt x="364" y="1075"/>
                  </a:lnTo>
                  <a:lnTo>
                    <a:pt x="362" y="1075"/>
                  </a:lnTo>
                  <a:lnTo>
                    <a:pt x="360" y="1075"/>
                  </a:lnTo>
                  <a:lnTo>
                    <a:pt x="356" y="1074"/>
                  </a:lnTo>
                  <a:lnTo>
                    <a:pt x="348" y="1070"/>
                  </a:lnTo>
                  <a:lnTo>
                    <a:pt x="337" y="1062"/>
                  </a:lnTo>
                  <a:lnTo>
                    <a:pt x="324" y="1052"/>
                  </a:lnTo>
                  <a:lnTo>
                    <a:pt x="311" y="1042"/>
                  </a:lnTo>
                  <a:lnTo>
                    <a:pt x="296" y="1029"/>
                  </a:lnTo>
                  <a:lnTo>
                    <a:pt x="281" y="1014"/>
                  </a:lnTo>
                  <a:lnTo>
                    <a:pt x="266" y="998"/>
                  </a:lnTo>
                  <a:lnTo>
                    <a:pt x="252" y="983"/>
                  </a:lnTo>
                  <a:lnTo>
                    <a:pt x="240" y="969"/>
                  </a:lnTo>
                  <a:lnTo>
                    <a:pt x="229" y="956"/>
                  </a:lnTo>
                  <a:lnTo>
                    <a:pt x="221" y="945"/>
                  </a:lnTo>
                  <a:lnTo>
                    <a:pt x="216" y="936"/>
                  </a:lnTo>
                  <a:lnTo>
                    <a:pt x="214" y="932"/>
                  </a:lnTo>
                  <a:lnTo>
                    <a:pt x="213" y="928"/>
                  </a:lnTo>
                  <a:lnTo>
                    <a:pt x="213" y="926"/>
                  </a:lnTo>
                  <a:lnTo>
                    <a:pt x="214" y="924"/>
                  </a:lnTo>
                  <a:lnTo>
                    <a:pt x="215" y="923"/>
                  </a:lnTo>
                  <a:lnTo>
                    <a:pt x="217" y="923"/>
                  </a:lnTo>
                  <a:lnTo>
                    <a:pt x="219" y="923"/>
                  </a:lnTo>
                  <a:lnTo>
                    <a:pt x="222" y="924"/>
                  </a:lnTo>
                  <a:lnTo>
                    <a:pt x="231" y="928"/>
                  </a:lnTo>
                  <a:lnTo>
                    <a:pt x="242" y="936"/>
                  </a:lnTo>
                  <a:lnTo>
                    <a:pt x="254" y="946"/>
                  </a:lnTo>
                  <a:lnTo>
                    <a:pt x="268" y="956"/>
                  </a:lnTo>
                  <a:lnTo>
                    <a:pt x="283" y="969"/>
                  </a:lnTo>
                  <a:lnTo>
                    <a:pt x="298" y="984"/>
                  </a:lnTo>
                  <a:lnTo>
                    <a:pt x="313" y="1000"/>
                  </a:lnTo>
                  <a:lnTo>
                    <a:pt x="327" y="1015"/>
                  </a:lnTo>
                  <a:lnTo>
                    <a:pt x="339" y="1029"/>
                  </a:lnTo>
                  <a:lnTo>
                    <a:pt x="350" y="1042"/>
                  </a:lnTo>
                  <a:lnTo>
                    <a:pt x="357" y="1054"/>
                  </a:lnTo>
                  <a:lnTo>
                    <a:pt x="363" y="1062"/>
                  </a:lnTo>
                  <a:lnTo>
                    <a:pt x="365" y="1066"/>
                  </a:lnTo>
                  <a:lnTo>
                    <a:pt x="366" y="1070"/>
                  </a:lnTo>
                  <a:lnTo>
                    <a:pt x="366" y="1072"/>
                  </a:lnTo>
                  <a:lnTo>
                    <a:pt x="365" y="1074"/>
                  </a:lnTo>
                  <a:close/>
                  <a:moveTo>
                    <a:pt x="575" y="1278"/>
                  </a:moveTo>
                  <a:lnTo>
                    <a:pt x="574" y="1279"/>
                  </a:lnTo>
                  <a:lnTo>
                    <a:pt x="572" y="1279"/>
                  </a:lnTo>
                  <a:lnTo>
                    <a:pt x="569" y="1279"/>
                  </a:lnTo>
                  <a:lnTo>
                    <a:pt x="566" y="1278"/>
                  </a:lnTo>
                  <a:lnTo>
                    <a:pt x="556" y="1273"/>
                  </a:lnTo>
                  <a:lnTo>
                    <a:pt x="545" y="1266"/>
                  </a:lnTo>
                  <a:lnTo>
                    <a:pt x="532" y="1256"/>
                  </a:lnTo>
                  <a:lnTo>
                    <a:pt x="517" y="1245"/>
                  </a:lnTo>
                  <a:lnTo>
                    <a:pt x="502" y="1231"/>
                  </a:lnTo>
                  <a:lnTo>
                    <a:pt x="486" y="1215"/>
                  </a:lnTo>
                  <a:lnTo>
                    <a:pt x="470" y="1199"/>
                  </a:lnTo>
                  <a:lnTo>
                    <a:pt x="455" y="1183"/>
                  </a:lnTo>
                  <a:lnTo>
                    <a:pt x="442" y="1169"/>
                  </a:lnTo>
                  <a:lnTo>
                    <a:pt x="431" y="1155"/>
                  </a:lnTo>
                  <a:lnTo>
                    <a:pt x="423" y="1143"/>
                  </a:lnTo>
                  <a:lnTo>
                    <a:pt x="417" y="1133"/>
                  </a:lnTo>
                  <a:lnTo>
                    <a:pt x="415" y="1130"/>
                  </a:lnTo>
                  <a:lnTo>
                    <a:pt x="413" y="1126"/>
                  </a:lnTo>
                  <a:lnTo>
                    <a:pt x="413" y="1124"/>
                  </a:lnTo>
                  <a:lnTo>
                    <a:pt x="415" y="1122"/>
                  </a:lnTo>
                  <a:lnTo>
                    <a:pt x="416" y="1120"/>
                  </a:lnTo>
                  <a:lnTo>
                    <a:pt x="418" y="1120"/>
                  </a:lnTo>
                  <a:lnTo>
                    <a:pt x="421" y="1120"/>
                  </a:lnTo>
                  <a:lnTo>
                    <a:pt x="424" y="1122"/>
                  </a:lnTo>
                  <a:lnTo>
                    <a:pt x="433" y="1127"/>
                  </a:lnTo>
                  <a:lnTo>
                    <a:pt x="445" y="1134"/>
                  </a:lnTo>
                  <a:lnTo>
                    <a:pt x="458" y="1144"/>
                  </a:lnTo>
                  <a:lnTo>
                    <a:pt x="472" y="1155"/>
                  </a:lnTo>
                  <a:lnTo>
                    <a:pt x="488" y="1169"/>
                  </a:lnTo>
                  <a:lnTo>
                    <a:pt x="504" y="1185"/>
                  </a:lnTo>
                  <a:lnTo>
                    <a:pt x="520" y="1200"/>
                  </a:lnTo>
                  <a:lnTo>
                    <a:pt x="535" y="1216"/>
                  </a:lnTo>
                  <a:lnTo>
                    <a:pt x="547" y="1231"/>
                  </a:lnTo>
                  <a:lnTo>
                    <a:pt x="558" y="1245"/>
                  </a:lnTo>
                  <a:lnTo>
                    <a:pt x="567" y="1256"/>
                  </a:lnTo>
                  <a:lnTo>
                    <a:pt x="573" y="1266"/>
                  </a:lnTo>
                  <a:lnTo>
                    <a:pt x="574" y="1269"/>
                  </a:lnTo>
                  <a:lnTo>
                    <a:pt x="575" y="1273"/>
                  </a:lnTo>
                  <a:lnTo>
                    <a:pt x="576" y="1276"/>
                  </a:lnTo>
                  <a:lnTo>
                    <a:pt x="575" y="1278"/>
                  </a:lnTo>
                  <a:close/>
                  <a:moveTo>
                    <a:pt x="250" y="829"/>
                  </a:moveTo>
                  <a:lnTo>
                    <a:pt x="249" y="830"/>
                  </a:lnTo>
                  <a:lnTo>
                    <a:pt x="247" y="831"/>
                  </a:lnTo>
                  <a:lnTo>
                    <a:pt x="245" y="830"/>
                  </a:lnTo>
                  <a:lnTo>
                    <a:pt x="242" y="829"/>
                  </a:lnTo>
                  <a:lnTo>
                    <a:pt x="234" y="826"/>
                  </a:lnTo>
                  <a:lnTo>
                    <a:pt x="225" y="819"/>
                  </a:lnTo>
                  <a:lnTo>
                    <a:pt x="214" y="811"/>
                  </a:lnTo>
                  <a:lnTo>
                    <a:pt x="201" y="801"/>
                  </a:lnTo>
                  <a:lnTo>
                    <a:pt x="188" y="788"/>
                  </a:lnTo>
                  <a:lnTo>
                    <a:pt x="174" y="775"/>
                  </a:lnTo>
                  <a:lnTo>
                    <a:pt x="160" y="761"/>
                  </a:lnTo>
                  <a:lnTo>
                    <a:pt x="147" y="747"/>
                  </a:lnTo>
                  <a:lnTo>
                    <a:pt x="136" y="734"/>
                  </a:lnTo>
                  <a:lnTo>
                    <a:pt x="127" y="722"/>
                  </a:lnTo>
                  <a:lnTo>
                    <a:pt x="120" y="711"/>
                  </a:lnTo>
                  <a:lnTo>
                    <a:pt x="116" y="703"/>
                  </a:lnTo>
                  <a:lnTo>
                    <a:pt x="113" y="698"/>
                  </a:lnTo>
                  <a:lnTo>
                    <a:pt x="112" y="696"/>
                  </a:lnTo>
                  <a:lnTo>
                    <a:pt x="112" y="693"/>
                  </a:lnTo>
                  <a:lnTo>
                    <a:pt x="113" y="692"/>
                  </a:lnTo>
                  <a:lnTo>
                    <a:pt x="114" y="691"/>
                  </a:lnTo>
                  <a:lnTo>
                    <a:pt x="117" y="691"/>
                  </a:lnTo>
                  <a:lnTo>
                    <a:pt x="119" y="691"/>
                  </a:lnTo>
                  <a:lnTo>
                    <a:pt x="122" y="692"/>
                  </a:lnTo>
                  <a:lnTo>
                    <a:pt x="130" y="696"/>
                  </a:lnTo>
                  <a:lnTo>
                    <a:pt x="139" y="703"/>
                  </a:lnTo>
                  <a:lnTo>
                    <a:pt x="151" y="711"/>
                  </a:lnTo>
                  <a:lnTo>
                    <a:pt x="163" y="721"/>
                  </a:lnTo>
                  <a:lnTo>
                    <a:pt x="177" y="734"/>
                  </a:lnTo>
                  <a:lnTo>
                    <a:pt x="191" y="747"/>
                  </a:lnTo>
                  <a:lnTo>
                    <a:pt x="204" y="761"/>
                  </a:lnTo>
                  <a:lnTo>
                    <a:pt x="217" y="775"/>
                  </a:lnTo>
                  <a:lnTo>
                    <a:pt x="228" y="788"/>
                  </a:lnTo>
                  <a:lnTo>
                    <a:pt x="236" y="800"/>
                  </a:lnTo>
                  <a:lnTo>
                    <a:pt x="244" y="810"/>
                  </a:lnTo>
                  <a:lnTo>
                    <a:pt x="248" y="818"/>
                  </a:lnTo>
                  <a:lnTo>
                    <a:pt x="250" y="823"/>
                  </a:lnTo>
                  <a:lnTo>
                    <a:pt x="252" y="826"/>
                  </a:lnTo>
                  <a:lnTo>
                    <a:pt x="252" y="828"/>
                  </a:lnTo>
                  <a:lnTo>
                    <a:pt x="250" y="829"/>
                  </a:lnTo>
                  <a:close/>
                  <a:moveTo>
                    <a:pt x="377" y="932"/>
                  </a:moveTo>
                  <a:lnTo>
                    <a:pt x="392" y="946"/>
                  </a:lnTo>
                  <a:lnTo>
                    <a:pt x="405" y="961"/>
                  </a:lnTo>
                  <a:lnTo>
                    <a:pt x="417" y="974"/>
                  </a:lnTo>
                  <a:lnTo>
                    <a:pt x="426" y="987"/>
                  </a:lnTo>
                  <a:lnTo>
                    <a:pt x="434" y="997"/>
                  </a:lnTo>
                  <a:lnTo>
                    <a:pt x="439" y="1006"/>
                  </a:lnTo>
                  <a:lnTo>
                    <a:pt x="440" y="1010"/>
                  </a:lnTo>
                  <a:lnTo>
                    <a:pt x="442" y="1014"/>
                  </a:lnTo>
                  <a:lnTo>
                    <a:pt x="442" y="1016"/>
                  </a:lnTo>
                  <a:lnTo>
                    <a:pt x="442" y="1018"/>
                  </a:lnTo>
                  <a:lnTo>
                    <a:pt x="440" y="1019"/>
                  </a:lnTo>
                  <a:lnTo>
                    <a:pt x="438" y="1019"/>
                  </a:lnTo>
                  <a:lnTo>
                    <a:pt x="435" y="1019"/>
                  </a:lnTo>
                  <a:lnTo>
                    <a:pt x="432" y="1018"/>
                  </a:lnTo>
                  <a:lnTo>
                    <a:pt x="423" y="1014"/>
                  </a:lnTo>
                  <a:lnTo>
                    <a:pt x="413" y="1007"/>
                  </a:lnTo>
                  <a:lnTo>
                    <a:pt x="402" y="997"/>
                  </a:lnTo>
                  <a:lnTo>
                    <a:pt x="389" y="987"/>
                  </a:lnTo>
                  <a:lnTo>
                    <a:pt x="375" y="975"/>
                  </a:lnTo>
                  <a:lnTo>
                    <a:pt x="360" y="960"/>
                  </a:lnTo>
                  <a:lnTo>
                    <a:pt x="344" y="946"/>
                  </a:lnTo>
                  <a:lnTo>
                    <a:pt x="331" y="931"/>
                  </a:lnTo>
                  <a:lnTo>
                    <a:pt x="320" y="918"/>
                  </a:lnTo>
                  <a:lnTo>
                    <a:pt x="310" y="905"/>
                  </a:lnTo>
                  <a:lnTo>
                    <a:pt x="302" y="894"/>
                  </a:lnTo>
                  <a:lnTo>
                    <a:pt x="297" y="885"/>
                  </a:lnTo>
                  <a:lnTo>
                    <a:pt x="296" y="881"/>
                  </a:lnTo>
                  <a:lnTo>
                    <a:pt x="295" y="878"/>
                  </a:lnTo>
                  <a:lnTo>
                    <a:pt x="295" y="875"/>
                  </a:lnTo>
                  <a:lnTo>
                    <a:pt x="295" y="873"/>
                  </a:lnTo>
                  <a:lnTo>
                    <a:pt x="296" y="872"/>
                  </a:lnTo>
                  <a:lnTo>
                    <a:pt x="298" y="872"/>
                  </a:lnTo>
                  <a:lnTo>
                    <a:pt x="301" y="872"/>
                  </a:lnTo>
                  <a:lnTo>
                    <a:pt x="304" y="873"/>
                  </a:lnTo>
                  <a:lnTo>
                    <a:pt x="312" y="878"/>
                  </a:lnTo>
                  <a:lnTo>
                    <a:pt x="323" y="884"/>
                  </a:lnTo>
                  <a:lnTo>
                    <a:pt x="335" y="894"/>
                  </a:lnTo>
                  <a:lnTo>
                    <a:pt x="348" y="905"/>
                  </a:lnTo>
                  <a:lnTo>
                    <a:pt x="363" y="916"/>
                  </a:lnTo>
                  <a:lnTo>
                    <a:pt x="377" y="932"/>
                  </a:lnTo>
                  <a:close/>
                  <a:moveTo>
                    <a:pt x="643" y="1213"/>
                  </a:moveTo>
                  <a:lnTo>
                    <a:pt x="641" y="1214"/>
                  </a:lnTo>
                  <a:lnTo>
                    <a:pt x="639" y="1214"/>
                  </a:lnTo>
                  <a:lnTo>
                    <a:pt x="637" y="1214"/>
                  </a:lnTo>
                  <a:lnTo>
                    <a:pt x="634" y="1213"/>
                  </a:lnTo>
                  <a:lnTo>
                    <a:pt x="624" y="1209"/>
                  </a:lnTo>
                  <a:lnTo>
                    <a:pt x="613" y="1202"/>
                  </a:lnTo>
                  <a:lnTo>
                    <a:pt x="601" y="1193"/>
                  </a:lnTo>
                  <a:lnTo>
                    <a:pt x="587" y="1182"/>
                  </a:lnTo>
                  <a:lnTo>
                    <a:pt x="572" y="1168"/>
                  </a:lnTo>
                  <a:lnTo>
                    <a:pt x="556" y="1154"/>
                  </a:lnTo>
                  <a:lnTo>
                    <a:pt x="541" y="1139"/>
                  </a:lnTo>
                  <a:lnTo>
                    <a:pt x="527" y="1124"/>
                  </a:lnTo>
                  <a:lnTo>
                    <a:pt x="515" y="1110"/>
                  </a:lnTo>
                  <a:lnTo>
                    <a:pt x="504" y="1096"/>
                  </a:lnTo>
                  <a:lnTo>
                    <a:pt x="497" y="1085"/>
                  </a:lnTo>
                  <a:lnTo>
                    <a:pt x="491" y="1075"/>
                  </a:lnTo>
                  <a:lnTo>
                    <a:pt x="489" y="1071"/>
                  </a:lnTo>
                  <a:lnTo>
                    <a:pt x="488" y="1068"/>
                  </a:lnTo>
                  <a:lnTo>
                    <a:pt x="488" y="1065"/>
                  </a:lnTo>
                  <a:lnTo>
                    <a:pt x="488" y="1063"/>
                  </a:lnTo>
                  <a:lnTo>
                    <a:pt x="490" y="1062"/>
                  </a:lnTo>
                  <a:lnTo>
                    <a:pt x="492" y="1062"/>
                  </a:lnTo>
                  <a:lnTo>
                    <a:pt x="494" y="1062"/>
                  </a:lnTo>
                  <a:lnTo>
                    <a:pt x="498" y="1063"/>
                  </a:lnTo>
                  <a:lnTo>
                    <a:pt x="506" y="1068"/>
                  </a:lnTo>
                  <a:lnTo>
                    <a:pt x="517" y="1075"/>
                  </a:lnTo>
                  <a:lnTo>
                    <a:pt x="530" y="1084"/>
                  </a:lnTo>
                  <a:lnTo>
                    <a:pt x="544" y="1096"/>
                  </a:lnTo>
                  <a:lnTo>
                    <a:pt x="559" y="1109"/>
                  </a:lnTo>
                  <a:lnTo>
                    <a:pt x="575" y="1124"/>
                  </a:lnTo>
                  <a:lnTo>
                    <a:pt x="591" y="1139"/>
                  </a:lnTo>
                  <a:lnTo>
                    <a:pt x="605" y="1154"/>
                  </a:lnTo>
                  <a:lnTo>
                    <a:pt x="616" y="1168"/>
                  </a:lnTo>
                  <a:lnTo>
                    <a:pt x="627" y="1181"/>
                  </a:lnTo>
                  <a:lnTo>
                    <a:pt x="635" y="1192"/>
                  </a:lnTo>
                  <a:lnTo>
                    <a:pt x="640" y="1201"/>
                  </a:lnTo>
                  <a:lnTo>
                    <a:pt x="642" y="1206"/>
                  </a:lnTo>
                  <a:lnTo>
                    <a:pt x="643" y="1209"/>
                  </a:lnTo>
                  <a:lnTo>
                    <a:pt x="643" y="1211"/>
                  </a:lnTo>
                  <a:lnTo>
                    <a:pt x="643" y="1213"/>
                  </a:lnTo>
                  <a:close/>
                  <a:moveTo>
                    <a:pt x="103" y="563"/>
                  </a:moveTo>
                  <a:lnTo>
                    <a:pt x="90" y="550"/>
                  </a:lnTo>
                  <a:lnTo>
                    <a:pt x="79" y="537"/>
                  </a:lnTo>
                  <a:lnTo>
                    <a:pt x="69" y="525"/>
                  </a:lnTo>
                  <a:lnTo>
                    <a:pt x="60" y="514"/>
                  </a:lnTo>
                  <a:lnTo>
                    <a:pt x="54" y="504"/>
                  </a:lnTo>
                  <a:lnTo>
                    <a:pt x="50" y="496"/>
                  </a:lnTo>
                  <a:lnTo>
                    <a:pt x="48" y="490"/>
                  </a:lnTo>
                  <a:lnTo>
                    <a:pt x="49" y="486"/>
                  </a:lnTo>
                  <a:lnTo>
                    <a:pt x="50" y="485"/>
                  </a:lnTo>
                  <a:lnTo>
                    <a:pt x="51" y="485"/>
                  </a:lnTo>
                  <a:lnTo>
                    <a:pt x="53" y="485"/>
                  </a:lnTo>
                  <a:lnTo>
                    <a:pt x="56" y="486"/>
                  </a:lnTo>
                  <a:lnTo>
                    <a:pt x="64" y="489"/>
                  </a:lnTo>
                  <a:lnTo>
                    <a:pt x="72" y="496"/>
                  </a:lnTo>
                  <a:lnTo>
                    <a:pt x="82" y="503"/>
                  </a:lnTo>
                  <a:lnTo>
                    <a:pt x="94" y="513"/>
                  </a:lnTo>
                  <a:lnTo>
                    <a:pt x="106" y="524"/>
                  </a:lnTo>
                  <a:lnTo>
                    <a:pt x="119" y="536"/>
                  </a:lnTo>
                  <a:lnTo>
                    <a:pt x="131" y="550"/>
                  </a:lnTo>
                  <a:lnTo>
                    <a:pt x="141" y="561"/>
                  </a:lnTo>
                  <a:lnTo>
                    <a:pt x="152" y="573"/>
                  </a:lnTo>
                  <a:lnTo>
                    <a:pt x="160" y="584"/>
                  </a:lnTo>
                  <a:lnTo>
                    <a:pt x="166" y="594"/>
                  </a:lnTo>
                  <a:lnTo>
                    <a:pt x="171" y="602"/>
                  </a:lnTo>
                  <a:lnTo>
                    <a:pt x="173" y="608"/>
                  </a:lnTo>
                  <a:lnTo>
                    <a:pt x="173" y="612"/>
                  </a:lnTo>
                  <a:lnTo>
                    <a:pt x="172" y="613"/>
                  </a:lnTo>
                  <a:lnTo>
                    <a:pt x="170" y="613"/>
                  </a:lnTo>
                  <a:lnTo>
                    <a:pt x="167" y="613"/>
                  </a:lnTo>
                  <a:lnTo>
                    <a:pt x="164" y="612"/>
                  </a:lnTo>
                  <a:lnTo>
                    <a:pt x="158" y="609"/>
                  </a:lnTo>
                  <a:lnTo>
                    <a:pt x="149" y="602"/>
                  </a:lnTo>
                  <a:lnTo>
                    <a:pt x="138" y="595"/>
                  </a:lnTo>
                  <a:lnTo>
                    <a:pt x="127" y="585"/>
                  </a:lnTo>
                  <a:lnTo>
                    <a:pt x="114" y="574"/>
                  </a:lnTo>
                  <a:lnTo>
                    <a:pt x="103" y="563"/>
                  </a:lnTo>
                  <a:close/>
                  <a:moveTo>
                    <a:pt x="271" y="732"/>
                  </a:moveTo>
                  <a:lnTo>
                    <a:pt x="257" y="719"/>
                  </a:lnTo>
                  <a:lnTo>
                    <a:pt x="245" y="706"/>
                  </a:lnTo>
                  <a:lnTo>
                    <a:pt x="235" y="693"/>
                  </a:lnTo>
                  <a:lnTo>
                    <a:pt x="227" y="681"/>
                  </a:lnTo>
                  <a:lnTo>
                    <a:pt x="219" y="672"/>
                  </a:lnTo>
                  <a:lnTo>
                    <a:pt x="215" y="663"/>
                  </a:lnTo>
                  <a:lnTo>
                    <a:pt x="213" y="656"/>
                  </a:lnTo>
                  <a:lnTo>
                    <a:pt x="213" y="653"/>
                  </a:lnTo>
                  <a:lnTo>
                    <a:pt x="214" y="652"/>
                  </a:lnTo>
                  <a:lnTo>
                    <a:pt x="216" y="651"/>
                  </a:lnTo>
                  <a:lnTo>
                    <a:pt x="218" y="652"/>
                  </a:lnTo>
                  <a:lnTo>
                    <a:pt x="221" y="652"/>
                  </a:lnTo>
                  <a:lnTo>
                    <a:pt x="229" y="656"/>
                  </a:lnTo>
                  <a:lnTo>
                    <a:pt x="239" y="663"/>
                  </a:lnTo>
                  <a:lnTo>
                    <a:pt x="249" y="670"/>
                  </a:lnTo>
                  <a:lnTo>
                    <a:pt x="261" y="680"/>
                  </a:lnTo>
                  <a:lnTo>
                    <a:pt x="274" y="692"/>
                  </a:lnTo>
                  <a:lnTo>
                    <a:pt x="287" y="705"/>
                  </a:lnTo>
                  <a:lnTo>
                    <a:pt x="301" y="719"/>
                  </a:lnTo>
                  <a:lnTo>
                    <a:pt x="313" y="732"/>
                  </a:lnTo>
                  <a:lnTo>
                    <a:pt x="323" y="745"/>
                  </a:lnTo>
                  <a:lnTo>
                    <a:pt x="333" y="756"/>
                  </a:lnTo>
                  <a:lnTo>
                    <a:pt x="339" y="766"/>
                  </a:lnTo>
                  <a:lnTo>
                    <a:pt x="343" y="774"/>
                  </a:lnTo>
                  <a:lnTo>
                    <a:pt x="344" y="778"/>
                  </a:lnTo>
                  <a:lnTo>
                    <a:pt x="345" y="781"/>
                  </a:lnTo>
                  <a:lnTo>
                    <a:pt x="345" y="783"/>
                  </a:lnTo>
                  <a:lnTo>
                    <a:pt x="345" y="785"/>
                  </a:lnTo>
                  <a:lnTo>
                    <a:pt x="344" y="786"/>
                  </a:lnTo>
                  <a:lnTo>
                    <a:pt x="342" y="786"/>
                  </a:lnTo>
                  <a:lnTo>
                    <a:pt x="340" y="786"/>
                  </a:lnTo>
                  <a:lnTo>
                    <a:pt x="337" y="785"/>
                  </a:lnTo>
                  <a:lnTo>
                    <a:pt x="329" y="782"/>
                  </a:lnTo>
                  <a:lnTo>
                    <a:pt x="320" y="775"/>
                  </a:lnTo>
                  <a:lnTo>
                    <a:pt x="309" y="768"/>
                  </a:lnTo>
                  <a:lnTo>
                    <a:pt x="297" y="757"/>
                  </a:lnTo>
                  <a:lnTo>
                    <a:pt x="284" y="746"/>
                  </a:lnTo>
                  <a:lnTo>
                    <a:pt x="271" y="732"/>
                  </a:lnTo>
                  <a:close/>
                  <a:moveTo>
                    <a:pt x="528" y="965"/>
                  </a:moveTo>
                  <a:lnTo>
                    <a:pt x="527" y="966"/>
                  </a:lnTo>
                  <a:lnTo>
                    <a:pt x="525" y="966"/>
                  </a:lnTo>
                  <a:lnTo>
                    <a:pt x="523" y="966"/>
                  </a:lnTo>
                  <a:lnTo>
                    <a:pt x="519" y="965"/>
                  </a:lnTo>
                  <a:lnTo>
                    <a:pt x="511" y="962"/>
                  </a:lnTo>
                  <a:lnTo>
                    <a:pt x="501" y="955"/>
                  </a:lnTo>
                  <a:lnTo>
                    <a:pt x="490" y="947"/>
                  </a:lnTo>
                  <a:lnTo>
                    <a:pt x="477" y="937"/>
                  </a:lnTo>
                  <a:lnTo>
                    <a:pt x="463" y="924"/>
                  </a:lnTo>
                  <a:lnTo>
                    <a:pt x="449" y="911"/>
                  </a:lnTo>
                  <a:lnTo>
                    <a:pt x="435" y="897"/>
                  </a:lnTo>
                  <a:lnTo>
                    <a:pt x="422" y="883"/>
                  </a:lnTo>
                  <a:lnTo>
                    <a:pt x="411" y="870"/>
                  </a:lnTo>
                  <a:lnTo>
                    <a:pt x="403" y="858"/>
                  </a:lnTo>
                  <a:lnTo>
                    <a:pt x="395" y="847"/>
                  </a:lnTo>
                  <a:lnTo>
                    <a:pt x="390" y="839"/>
                  </a:lnTo>
                  <a:lnTo>
                    <a:pt x="389" y="834"/>
                  </a:lnTo>
                  <a:lnTo>
                    <a:pt x="388" y="831"/>
                  </a:lnTo>
                  <a:lnTo>
                    <a:pt x="388" y="829"/>
                  </a:lnTo>
                  <a:lnTo>
                    <a:pt x="388" y="827"/>
                  </a:lnTo>
                  <a:lnTo>
                    <a:pt x="390" y="826"/>
                  </a:lnTo>
                  <a:lnTo>
                    <a:pt x="391" y="826"/>
                  </a:lnTo>
                  <a:lnTo>
                    <a:pt x="394" y="826"/>
                  </a:lnTo>
                  <a:lnTo>
                    <a:pt x="397" y="827"/>
                  </a:lnTo>
                  <a:lnTo>
                    <a:pt x="405" y="831"/>
                  </a:lnTo>
                  <a:lnTo>
                    <a:pt x="415" y="838"/>
                  </a:lnTo>
                  <a:lnTo>
                    <a:pt x="426" y="846"/>
                  </a:lnTo>
                  <a:lnTo>
                    <a:pt x="439" y="856"/>
                  </a:lnTo>
                  <a:lnTo>
                    <a:pt x="452" y="868"/>
                  </a:lnTo>
                  <a:lnTo>
                    <a:pt x="467" y="882"/>
                  </a:lnTo>
                  <a:lnTo>
                    <a:pt x="481" y="896"/>
                  </a:lnTo>
                  <a:lnTo>
                    <a:pt x="493" y="910"/>
                  </a:lnTo>
                  <a:lnTo>
                    <a:pt x="504" y="923"/>
                  </a:lnTo>
                  <a:lnTo>
                    <a:pt x="514" y="935"/>
                  </a:lnTo>
                  <a:lnTo>
                    <a:pt x="521" y="946"/>
                  </a:lnTo>
                  <a:lnTo>
                    <a:pt x="526" y="954"/>
                  </a:lnTo>
                  <a:lnTo>
                    <a:pt x="528" y="957"/>
                  </a:lnTo>
                  <a:lnTo>
                    <a:pt x="528" y="961"/>
                  </a:lnTo>
                  <a:lnTo>
                    <a:pt x="529" y="963"/>
                  </a:lnTo>
                  <a:lnTo>
                    <a:pt x="528" y="965"/>
                  </a:lnTo>
                  <a:close/>
                  <a:moveTo>
                    <a:pt x="14" y="303"/>
                  </a:moveTo>
                  <a:lnTo>
                    <a:pt x="15" y="302"/>
                  </a:lnTo>
                  <a:lnTo>
                    <a:pt x="17" y="301"/>
                  </a:lnTo>
                  <a:lnTo>
                    <a:pt x="19" y="302"/>
                  </a:lnTo>
                  <a:lnTo>
                    <a:pt x="22" y="302"/>
                  </a:lnTo>
                  <a:lnTo>
                    <a:pt x="28" y="306"/>
                  </a:lnTo>
                  <a:lnTo>
                    <a:pt x="37" y="311"/>
                  </a:lnTo>
                  <a:lnTo>
                    <a:pt x="45" y="319"/>
                  </a:lnTo>
                  <a:lnTo>
                    <a:pt x="56" y="327"/>
                  </a:lnTo>
                  <a:lnTo>
                    <a:pt x="67" y="338"/>
                  </a:lnTo>
                  <a:lnTo>
                    <a:pt x="79" y="349"/>
                  </a:lnTo>
                  <a:lnTo>
                    <a:pt x="90" y="361"/>
                  </a:lnTo>
                  <a:lnTo>
                    <a:pt x="100" y="373"/>
                  </a:lnTo>
                  <a:lnTo>
                    <a:pt x="109" y="383"/>
                  </a:lnTo>
                  <a:lnTo>
                    <a:pt x="117" y="393"/>
                  </a:lnTo>
                  <a:lnTo>
                    <a:pt x="122" y="403"/>
                  </a:lnTo>
                  <a:lnTo>
                    <a:pt x="126" y="410"/>
                  </a:lnTo>
                  <a:lnTo>
                    <a:pt x="128" y="416"/>
                  </a:lnTo>
                  <a:lnTo>
                    <a:pt x="127" y="419"/>
                  </a:lnTo>
                  <a:lnTo>
                    <a:pt x="126" y="420"/>
                  </a:lnTo>
                  <a:lnTo>
                    <a:pt x="125" y="421"/>
                  </a:lnTo>
                  <a:lnTo>
                    <a:pt x="123" y="420"/>
                  </a:lnTo>
                  <a:lnTo>
                    <a:pt x="120" y="420"/>
                  </a:lnTo>
                  <a:lnTo>
                    <a:pt x="113" y="417"/>
                  </a:lnTo>
                  <a:lnTo>
                    <a:pt x="106" y="411"/>
                  </a:lnTo>
                  <a:lnTo>
                    <a:pt x="96" y="404"/>
                  </a:lnTo>
                  <a:lnTo>
                    <a:pt x="86" y="395"/>
                  </a:lnTo>
                  <a:lnTo>
                    <a:pt x="75" y="386"/>
                  </a:lnTo>
                  <a:lnTo>
                    <a:pt x="64" y="374"/>
                  </a:lnTo>
                  <a:lnTo>
                    <a:pt x="52" y="362"/>
                  </a:lnTo>
                  <a:lnTo>
                    <a:pt x="42" y="350"/>
                  </a:lnTo>
                  <a:lnTo>
                    <a:pt x="32" y="339"/>
                  </a:lnTo>
                  <a:lnTo>
                    <a:pt x="26" y="329"/>
                  </a:lnTo>
                  <a:lnTo>
                    <a:pt x="19" y="320"/>
                  </a:lnTo>
                  <a:lnTo>
                    <a:pt x="16" y="312"/>
                  </a:lnTo>
                  <a:lnTo>
                    <a:pt x="14" y="307"/>
                  </a:lnTo>
                  <a:lnTo>
                    <a:pt x="14" y="303"/>
                  </a:lnTo>
                  <a:close/>
                  <a:moveTo>
                    <a:pt x="216" y="530"/>
                  </a:moveTo>
                  <a:lnTo>
                    <a:pt x="204" y="518"/>
                  </a:lnTo>
                  <a:lnTo>
                    <a:pt x="193" y="506"/>
                  </a:lnTo>
                  <a:lnTo>
                    <a:pt x="185" y="495"/>
                  </a:lnTo>
                  <a:lnTo>
                    <a:pt x="176" y="484"/>
                  </a:lnTo>
                  <a:lnTo>
                    <a:pt x="171" y="474"/>
                  </a:lnTo>
                  <a:lnTo>
                    <a:pt x="166" y="466"/>
                  </a:lnTo>
                  <a:lnTo>
                    <a:pt x="164" y="460"/>
                  </a:lnTo>
                  <a:lnTo>
                    <a:pt x="164" y="457"/>
                  </a:lnTo>
                  <a:lnTo>
                    <a:pt x="165" y="456"/>
                  </a:lnTo>
                  <a:lnTo>
                    <a:pt x="167" y="455"/>
                  </a:lnTo>
                  <a:lnTo>
                    <a:pt x="170" y="456"/>
                  </a:lnTo>
                  <a:lnTo>
                    <a:pt x="173" y="456"/>
                  </a:lnTo>
                  <a:lnTo>
                    <a:pt x="179" y="460"/>
                  </a:lnTo>
                  <a:lnTo>
                    <a:pt x="188" y="465"/>
                  </a:lnTo>
                  <a:lnTo>
                    <a:pt x="198" y="473"/>
                  </a:lnTo>
                  <a:lnTo>
                    <a:pt x="208" y="482"/>
                  </a:lnTo>
                  <a:lnTo>
                    <a:pt x="220" y="492"/>
                  </a:lnTo>
                  <a:lnTo>
                    <a:pt x="233" y="504"/>
                  </a:lnTo>
                  <a:lnTo>
                    <a:pt x="245" y="517"/>
                  </a:lnTo>
                  <a:lnTo>
                    <a:pt x="256" y="529"/>
                  </a:lnTo>
                  <a:lnTo>
                    <a:pt x="265" y="541"/>
                  </a:lnTo>
                  <a:lnTo>
                    <a:pt x="273" y="551"/>
                  </a:lnTo>
                  <a:lnTo>
                    <a:pt x="279" y="560"/>
                  </a:lnTo>
                  <a:lnTo>
                    <a:pt x="283" y="568"/>
                  </a:lnTo>
                  <a:lnTo>
                    <a:pt x="285" y="574"/>
                  </a:lnTo>
                  <a:lnTo>
                    <a:pt x="285" y="578"/>
                  </a:lnTo>
                  <a:lnTo>
                    <a:pt x="284" y="579"/>
                  </a:lnTo>
                  <a:lnTo>
                    <a:pt x="282" y="580"/>
                  </a:lnTo>
                  <a:lnTo>
                    <a:pt x="280" y="579"/>
                  </a:lnTo>
                  <a:lnTo>
                    <a:pt x="276" y="579"/>
                  </a:lnTo>
                  <a:lnTo>
                    <a:pt x="270" y="574"/>
                  </a:lnTo>
                  <a:lnTo>
                    <a:pt x="261" y="569"/>
                  </a:lnTo>
                  <a:lnTo>
                    <a:pt x="252" y="563"/>
                  </a:lnTo>
                  <a:lnTo>
                    <a:pt x="241" y="553"/>
                  </a:lnTo>
                  <a:lnTo>
                    <a:pt x="229" y="542"/>
                  </a:lnTo>
                  <a:lnTo>
                    <a:pt x="216" y="530"/>
                  </a:lnTo>
                  <a:close/>
                  <a:moveTo>
                    <a:pt x="379" y="694"/>
                  </a:moveTo>
                  <a:lnTo>
                    <a:pt x="366" y="681"/>
                  </a:lnTo>
                  <a:lnTo>
                    <a:pt x="354" y="668"/>
                  </a:lnTo>
                  <a:lnTo>
                    <a:pt x="344" y="656"/>
                  </a:lnTo>
                  <a:lnTo>
                    <a:pt x="337" y="646"/>
                  </a:lnTo>
                  <a:lnTo>
                    <a:pt x="330" y="636"/>
                  </a:lnTo>
                  <a:lnTo>
                    <a:pt x="326" y="627"/>
                  </a:lnTo>
                  <a:lnTo>
                    <a:pt x="324" y="622"/>
                  </a:lnTo>
                  <a:lnTo>
                    <a:pt x="324" y="618"/>
                  </a:lnTo>
                  <a:lnTo>
                    <a:pt x="325" y="616"/>
                  </a:lnTo>
                  <a:lnTo>
                    <a:pt x="327" y="615"/>
                  </a:lnTo>
                  <a:lnTo>
                    <a:pt x="329" y="616"/>
                  </a:lnTo>
                  <a:lnTo>
                    <a:pt x="333" y="616"/>
                  </a:lnTo>
                  <a:lnTo>
                    <a:pt x="339" y="621"/>
                  </a:lnTo>
                  <a:lnTo>
                    <a:pt x="349" y="626"/>
                  </a:lnTo>
                  <a:lnTo>
                    <a:pt x="358" y="634"/>
                  </a:lnTo>
                  <a:lnTo>
                    <a:pt x="370" y="643"/>
                  </a:lnTo>
                  <a:lnTo>
                    <a:pt x="382" y="654"/>
                  </a:lnTo>
                  <a:lnTo>
                    <a:pt x="395" y="666"/>
                  </a:lnTo>
                  <a:lnTo>
                    <a:pt x="408" y="680"/>
                  </a:lnTo>
                  <a:lnTo>
                    <a:pt x="420" y="692"/>
                  </a:lnTo>
                  <a:lnTo>
                    <a:pt x="430" y="704"/>
                  </a:lnTo>
                  <a:lnTo>
                    <a:pt x="438" y="715"/>
                  </a:lnTo>
                  <a:lnTo>
                    <a:pt x="445" y="724"/>
                  </a:lnTo>
                  <a:lnTo>
                    <a:pt x="449" y="733"/>
                  </a:lnTo>
                  <a:lnTo>
                    <a:pt x="451" y="739"/>
                  </a:lnTo>
                  <a:lnTo>
                    <a:pt x="450" y="744"/>
                  </a:lnTo>
                  <a:lnTo>
                    <a:pt x="449" y="745"/>
                  </a:lnTo>
                  <a:lnTo>
                    <a:pt x="447" y="745"/>
                  </a:lnTo>
                  <a:lnTo>
                    <a:pt x="445" y="745"/>
                  </a:lnTo>
                  <a:lnTo>
                    <a:pt x="442" y="744"/>
                  </a:lnTo>
                  <a:lnTo>
                    <a:pt x="435" y="741"/>
                  </a:lnTo>
                  <a:lnTo>
                    <a:pt x="425" y="734"/>
                  </a:lnTo>
                  <a:lnTo>
                    <a:pt x="416" y="727"/>
                  </a:lnTo>
                  <a:lnTo>
                    <a:pt x="404" y="718"/>
                  </a:lnTo>
                  <a:lnTo>
                    <a:pt x="392" y="706"/>
                  </a:lnTo>
                  <a:lnTo>
                    <a:pt x="379" y="694"/>
                  </a:lnTo>
                  <a:close/>
                  <a:moveTo>
                    <a:pt x="550" y="865"/>
                  </a:moveTo>
                  <a:lnTo>
                    <a:pt x="537" y="851"/>
                  </a:lnTo>
                  <a:lnTo>
                    <a:pt x="525" y="838"/>
                  </a:lnTo>
                  <a:lnTo>
                    <a:pt x="514" y="825"/>
                  </a:lnTo>
                  <a:lnTo>
                    <a:pt x="505" y="813"/>
                  </a:lnTo>
                  <a:lnTo>
                    <a:pt x="498" y="803"/>
                  </a:lnTo>
                  <a:lnTo>
                    <a:pt x="493" y="795"/>
                  </a:lnTo>
                  <a:lnTo>
                    <a:pt x="492" y="791"/>
                  </a:lnTo>
                  <a:lnTo>
                    <a:pt x="491" y="788"/>
                  </a:lnTo>
                  <a:lnTo>
                    <a:pt x="491" y="786"/>
                  </a:lnTo>
                  <a:lnTo>
                    <a:pt x="491" y="784"/>
                  </a:lnTo>
                  <a:lnTo>
                    <a:pt x="492" y="783"/>
                  </a:lnTo>
                  <a:lnTo>
                    <a:pt x="494" y="783"/>
                  </a:lnTo>
                  <a:lnTo>
                    <a:pt x="497" y="783"/>
                  </a:lnTo>
                  <a:lnTo>
                    <a:pt x="500" y="784"/>
                  </a:lnTo>
                  <a:lnTo>
                    <a:pt x="507" y="787"/>
                  </a:lnTo>
                  <a:lnTo>
                    <a:pt x="517" y="793"/>
                  </a:lnTo>
                  <a:lnTo>
                    <a:pt x="529" y="801"/>
                  </a:lnTo>
                  <a:lnTo>
                    <a:pt x="541" y="811"/>
                  </a:lnTo>
                  <a:lnTo>
                    <a:pt x="554" y="823"/>
                  </a:lnTo>
                  <a:lnTo>
                    <a:pt x="568" y="836"/>
                  </a:lnTo>
                  <a:lnTo>
                    <a:pt x="581" y="850"/>
                  </a:lnTo>
                  <a:lnTo>
                    <a:pt x="594" y="863"/>
                  </a:lnTo>
                  <a:lnTo>
                    <a:pt x="603" y="875"/>
                  </a:lnTo>
                  <a:lnTo>
                    <a:pt x="613" y="886"/>
                  </a:lnTo>
                  <a:lnTo>
                    <a:pt x="620" y="897"/>
                  </a:lnTo>
                  <a:lnTo>
                    <a:pt x="624" y="906"/>
                  </a:lnTo>
                  <a:lnTo>
                    <a:pt x="626" y="909"/>
                  </a:lnTo>
                  <a:lnTo>
                    <a:pt x="626" y="912"/>
                  </a:lnTo>
                  <a:lnTo>
                    <a:pt x="626" y="914"/>
                  </a:lnTo>
                  <a:lnTo>
                    <a:pt x="626" y="915"/>
                  </a:lnTo>
                  <a:lnTo>
                    <a:pt x="625" y="918"/>
                  </a:lnTo>
                  <a:lnTo>
                    <a:pt x="623" y="918"/>
                  </a:lnTo>
                  <a:lnTo>
                    <a:pt x="621" y="918"/>
                  </a:lnTo>
                  <a:lnTo>
                    <a:pt x="618" y="916"/>
                  </a:lnTo>
                  <a:lnTo>
                    <a:pt x="610" y="912"/>
                  </a:lnTo>
                  <a:lnTo>
                    <a:pt x="600" y="907"/>
                  </a:lnTo>
                  <a:lnTo>
                    <a:pt x="589" y="898"/>
                  </a:lnTo>
                  <a:lnTo>
                    <a:pt x="576" y="888"/>
                  </a:lnTo>
                  <a:lnTo>
                    <a:pt x="564" y="878"/>
                  </a:lnTo>
                  <a:lnTo>
                    <a:pt x="550" y="865"/>
                  </a:lnTo>
                  <a:close/>
                  <a:moveTo>
                    <a:pt x="114" y="250"/>
                  </a:moveTo>
                  <a:lnTo>
                    <a:pt x="113" y="251"/>
                  </a:lnTo>
                  <a:lnTo>
                    <a:pt x="111" y="251"/>
                  </a:lnTo>
                  <a:lnTo>
                    <a:pt x="109" y="251"/>
                  </a:lnTo>
                  <a:lnTo>
                    <a:pt x="107" y="250"/>
                  </a:lnTo>
                  <a:lnTo>
                    <a:pt x="102" y="246"/>
                  </a:lnTo>
                  <a:lnTo>
                    <a:pt x="94" y="242"/>
                  </a:lnTo>
                  <a:lnTo>
                    <a:pt x="85" y="236"/>
                  </a:lnTo>
                  <a:lnTo>
                    <a:pt x="76" y="228"/>
                  </a:lnTo>
                  <a:lnTo>
                    <a:pt x="66" y="218"/>
                  </a:lnTo>
                  <a:lnTo>
                    <a:pt x="55" y="207"/>
                  </a:lnTo>
                  <a:lnTo>
                    <a:pt x="45" y="197"/>
                  </a:lnTo>
                  <a:lnTo>
                    <a:pt x="36" y="186"/>
                  </a:lnTo>
                  <a:lnTo>
                    <a:pt x="28" y="176"/>
                  </a:lnTo>
                  <a:lnTo>
                    <a:pt x="21" y="166"/>
                  </a:lnTo>
                  <a:lnTo>
                    <a:pt x="15" y="159"/>
                  </a:lnTo>
                  <a:lnTo>
                    <a:pt x="12" y="151"/>
                  </a:lnTo>
                  <a:lnTo>
                    <a:pt x="11" y="146"/>
                  </a:lnTo>
                  <a:lnTo>
                    <a:pt x="11" y="143"/>
                  </a:lnTo>
                  <a:lnTo>
                    <a:pt x="12" y="142"/>
                  </a:lnTo>
                  <a:lnTo>
                    <a:pt x="13" y="142"/>
                  </a:lnTo>
                  <a:lnTo>
                    <a:pt x="15" y="142"/>
                  </a:lnTo>
                  <a:lnTo>
                    <a:pt x="17" y="143"/>
                  </a:lnTo>
                  <a:lnTo>
                    <a:pt x="24" y="145"/>
                  </a:lnTo>
                  <a:lnTo>
                    <a:pt x="31" y="150"/>
                  </a:lnTo>
                  <a:lnTo>
                    <a:pt x="40" y="157"/>
                  </a:lnTo>
                  <a:lnTo>
                    <a:pt x="49" y="164"/>
                  </a:lnTo>
                  <a:lnTo>
                    <a:pt x="59" y="174"/>
                  </a:lnTo>
                  <a:lnTo>
                    <a:pt x="70" y="184"/>
                  </a:lnTo>
                  <a:lnTo>
                    <a:pt x="90" y="205"/>
                  </a:lnTo>
                  <a:lnTo>
                    <a:pt x="104" y="225"/>
                  </a:lnTo>
                  <a:lnTo>
                    <a:pt x="109" y="233"/>
                  </a:lnTo>
                  <a:lnTo>
                    <a:pt x="112" y="240"/>
                  </a:lnTo>
                  <a:lnTo>
                    <a:pt x="114" y="245"/>
                  </a:lnTo>
                  <a:lnTo>
                    <a:pt x="114" y="250"/>
                  </a:lnTo>
                  <a:close/>
                  <a:moveTo>
                    <a:pt x="256" y="394"/>
                  </a:moveTo>
                  <a:lnTo>
                    <a:pt x="255" y="395"/>
                  </a:lnTo>
                  <a:lnTo>
                    <a:pt x="254" y="396"/>
                  </a:lnTo>
                  <a:lnTo>
                    <a:pt x="252" y="396"/>
                  </a:lnTo>
                  <a:lnTo>
                    <a:pt x="249" y="395"/>
                  </a:lnTo>
                  <a:lnTo>
                    <a:pt x="243" y="392"/>
                  </a:lnTo>
                  <a:lnTo>
                    <a:pt x="235" y="387"/>
                  </a:lnTo>
                  <a:lnTo>
                    <a:pt x="226" y="380"/>
                  </a:lnTo>
                  <a:lnTo>
                    <a:pt x="216" y="371"/>
                  </a:lnTo>
                  <a:lnTo>
                    <a:pt x="205" y="362"/>
                  </a:lnTo>
                  <a:lnTo>
                    <a:pt x="194" y="351"/>
                  </a:lnTo>
                  <a:lnTo>
                    <a:pt x="184" y="339"/>
                  </a:lnTo>
                  <a:lnTo>
                    <a:pt x="173" y="328"/>
                  </a:lnTo>
                  <a:lnTo>
                    <a:pt x="165" y="318"/>
                  </a:lnTo>
                  <a:lnTo>
                    <a:pt x="158" y="308"/>
                  </a:lnTo>
                  <a:lnTo>
                    <a:pt x="152" y="299"/>
                  </a:lnTo>
                  <a:lnTo>
                    <a:pt x="148" y="293"/>
                  </a:lnTo>
                  <a:lnTo>
                    <a:pt x="147" y="287"/>
                  </a:lnTo>
                  <a:lnTo>
                    <a:pt x="147" y="283"/>
                  </a:lnTo>
                  <a:lnTo>
                    <a:pt x="148" y="282"/>
                  </a:lnTo>
                  <a:lnTo>
                    <a:pt x="150" y="282"/>
                  </a:lnTo>
                  <a:lnTo>
                    <a:pt x="151" y="282"/>
                  </a:lnTo>
                  <a:lnTo>
                    <a:pt x="154" y="283"/>
                  </a:lnTo>
                  <a:lnTo>
                    <a:pt x="161" y="285"/>
                  </a:lnTo>
                  <a:lnTo>
                    <a:pt x="168" y="291"/>
                  </a:lnTo>
                  <a:lnTo>
                    <a:pt x="177" y="297"/>
                  </a:lnTo>
                  <a:lnTo>
                    <a:pt x="188" y="306"/>
                  </a:lnTo>
                  <a:lnTo>
                    <a:pt x="199" y="315"/>
                  </a:lnTo>
                  <a:lnTo>
                    <a:pt x="209" y="326"/>
                  </a:lnTo>
                  <a:lnTo>
                    <a:pt x="220" y="338"/>
                  </a:lnTo>
                  <a:lnTo>
                    <a:pt x="230" y="349"/>
                  </a:lnTo>
                  <a:lnTo>
                    <a:pt x="239" y="360"/>
                  </a:lnTo>
                  <a:lnTo>
                    <a:pt x="246" y="369"/>
                  </a:lnTo>
                  <a:lnTo>
                    <a:pt x="252" y="378"/>
                  </a:lnTo>
                  <a:lnTo>
                    <a:pt x="255" y="386"/>
                  </a:lnTo>
                  <a:lnTo>
                    <a:pt x="257" y="391"/>
                  </a:lnTo>
                  <a:lnTo>
                    <a:pt x="256" y="394"/>
                  </a:lnTo>
                  <a:close/>
                  <a:moveTo>
                    <a:pt x="292" y="430"/>
                  </a:moveTo>
                  <a:lnTo>
                    <a:pt x="293" y="429"/>
                  </a:lnTo>
                  <a:lnTo>
                    <a:pt x="295" y="429"/>
                  </a:lnTo>
                  <a:lnTo>
                    <a:pt x="297" y="429"/>
                  </a:lnTo>
                  <a:lnTo>
                    <a:pt x="299" y="430"/>
                  </a:lnTo>
                  <a:lnTo>
                    <a:pt x="306" y="433"/>
                  </a:lnTo>
                  <a:lnTo>
                    <a:pt x="314" y="438"/>
                  </a:lnTo>
                  <a:lnTo>
                    <a:pt x="324" y="445"/>
                  </a:lnTo>
                  <a:lnTo>
                    <a:pt x="334" y="454"/>
                  </a:lnTo>
                  <a:lnTo>
                    <a:pt x="345" y="464"/>
                  </a:lnTo>
                  <a:lnTo>
                    <a:pt x="357" y="475"/>
                  </a:lnTo>
                  <a:lnTo>
                    <a:pt x="368" y="487"/>
                  </a:lnTo>
                  <a:lnTo>
                    <a:pt x="379" y="499"/>
                  </a:lnTo>
                  <a:lnTo>
                    <a:pt x="388" y="510"/>
                  </a:lnTo>
                  <a:lnTo>
                    <a:pt x="395" y="520"/>
                  </a:lnTo>
                  <a:lnTo>
                    <a:pt x="402" y="529"/>
                  </a:lnTo>
                  <a:lnTo>
                    <a:pt x="405" y="537"/>
                  </a:lnTo>
                  <a:lnTo>
                    <a:pt x="407" y="542"/>
                  </a:lnTo>
                  <a:lnTo>
                    <a:pt x="407" y="546"/>
                  </a:lnTo>
                  <a:lnTo>
                    <a:pt x="406" y="547"/>
                  </a:lnTo>
                  <a:lnTo>
                    <a:pt x="404" y="547"/>
                  </a:lnTo>
                  <a:lnTo>
                    <a:pt x="402" y="547"/>
                  </a:lnTo>
                  <a:lnTo>
                    <a:pt x="399" y="546"/>
                  </a:lnTo>
                  <a:lnTo>
                    <a:pt x="392" y="544"/>
                  </a:lnTo>
                  <a:lnTo>
                    <a:pt x="384" y="539"/>
                  </a:lnTo>
                  <a:lnTo>
                    <a:pt x="375" y="531"/>
                  </a:lnTo>
                  <a:lnTo>
                    <a:pt x="364" y="523"/>
                  </a:lnTo>
                  <a:lnTo>
                    <a:pt x="353" y="513"/>
                  </a:lnTo>
                  <a:lnTo>
                    <a:pt x="341" y="501"/>
                  </a:lnTo>
                  <a:lnTo>
                    <a:pt x="329" y="489"/>
                  </a:lnTo>
                  <a:lnTo>
                    <a:pt x="320" y="477"/>
                  </a:lnTo>
                  <a:lnTo>
                    <a:pt x="310" y="466"/>
                  </a:lnTo>
                  <a:lnTo>
                    <a:pt x="302" y="457"/>
                  </a:lnTo>
                  <a:lnTo>
                    <a:pt x="297" y="447"/>
                  </a:lnTo>
                  <a:lnTo>
                    <a:pt x="293" y="439"/>
                  </a:lnTo>
                  <a:lnTo>
                    <a:pt x="290" y="434"/>
                  </a:lnTo>
                  <a:lnTo>
                    <a:pt x="292" y="430"/>
                  </a:lnTo>
                  <a:close/>
                  <a:moveTo>
                    <a:pt x="497" y="657"/>
                  </a:moveTo>
                  <a:lnTo>
                    <a:pt x="485" y="646"/>
                  </a:lnTo>
                  <a:lnTo>
                    <a:pt x="474" y="634"/>
                  </a:lnTo>
                  <a:lnTo>
                    <a:pt x="464" y="622"/>
                  </a:lnTo>
                  <a:lnTo>
                    <a:pt x="456" y="611"/>
                  </a:lnTo>
                  <a:lnTo>
                    <a:pt x="449" y="601"/>
                  </a:lnTo>
                  <a:lnTo>
                    <a:pt x="445" y="594"/>
                  </a:lnTo>
                  <a:lnTo>
                    <a:pt x="444" y="587"/>
                  </a:lnTo>
                  <a:lnTo>
                    <a:pt x="444" y="583"/>
                  </a:lnTo>
                  <a:lnTo>
                    <a:pt x="445" y="582"/>
                  </a:lnTo>
                  <a:lnTo>
                    <a:pt x="447" y="582"/>
                  </a:lnTo>
                  <a:lnTo>
                    <a:pt x="449" y="582"/>
                  </a:lnTo>
                  <a:lnTo>
                    <a:pt x="452" y="583"/>
                  </a:lnTo>
                  <a:lnTo>
                    <a:pt x="459" y="586"/>
                  </a:lnTo>
                  <a:lnTo>
                    <a:pt x="469" y="592"/>
                  </a:lnTo>
                  <a:lnTo>
                    <a:pt x="478" y="599"/>
                  </a:lnTo>
                  <a:lnTo>
                    <a:pt x="489" y="608"/>
                  </a:lnTo>
                  <a:lnTo>
                    <a:pt x="501" y="619"/>
                  </a:lnTo>
                  <a:lnTo>
                    <a:pt x="514" y="630"/>
                  </a:lnTo>
                  <a:lnTo>
                    <a:pt x="526" y="643"/>
                  </a:lnTo>
                  <a:lnTo>
                    <a:pt x="537" y="655"/>
                  </a:lnTo>
                  <a:lnTo>
                    <a:pt x="546" y="666"/>
                  </a:lnTo>
                  <a:lnTo>
                    <a:pt x="554" y="677"/>
                  </a:lnTo>
                  <a:lnTo>
                    <a:pt x="560" y="687"/>
                  </a:lnTo>
                  <a:lnTo>
                    <a:pt x="565" y="694"/>
                  </a:lnTo>
                  <a:lnTo>
                    <a:pt x="567" y="701"/>
                  </a:lnTo>
                  <a:lnTo>
                    <a:pt x="567" y="705"/>
                  </a:lnTo>
                  <a:lnTo>
                    <a:pt x="565" y="706"/>
                  </a:lnTo>
                  <a:lnTo>
                    <a:pt x="564" y="706"/>
                  </a:lnTo>
                  <a:lnTo>
                    <a:pt x="561" y="706"/>
                  </a:lnTo>
                  <a:lnTo>
                    <a:pt x="558" y="705"/>
                  </a:lnTo>
                  <a:lnTo>
                    <a:pt x="551" y="702"/>
                  </a:lnTo>
                  <a:lnTo>
                    <a:pt x="542" y="696"/>
                  </a:lnTo>
                  <a:lnTo>
                    <a:pt x="532" y="689"/>
                  </a:lnTo>
                  <a:lnTo>
                    <a:pt x="521" y="680"/>
                  </a:lnTo>
                  <a:lnTo>
                    <a:pt x="508" y="669"/>
                  </a:lnTo>
                  <a:lnTo>
                    <a:pt x="497" y="657"/>
                  </a:lnTo>
                  <a:close/>
                  <a:moveTo>
                    <a:pt x="75" y="62"/>
                  </a:moveTo>
                  <a:lnTo>
                    <a:pt x="56" y="42"/>
                  </a:lnTo>
                  <a:lnTo>
                    <a:pt x="43" y="24"/>
                  </a:lnTo>
                  <a:lnTo>
                    <a:pt x="39" y="16"/>
                  </a:lnTo>
                  <a:lnTo>
                    <a:pt x="36" y="10"/>
                  </a:lnTo>
                  <a:lnTo>
                    <a:pt x="34" y="5"/>
                  </a:lnTo>
                  <a:lnTo>
                    <a:pt x="35" y="1"/>
                  </a:lnTo>
                  <a:lnTo>
                    <a:pt x="37" y="0"/>
                  </a:lnTo>
                  <a:lnTo>
                    <a:pt x="41" y="1"/>
                  </a:lnTo>
                  <a:lnTo>
                    <a:pt x="46" y="3"/>
                  </a:lnTo>
                  <a:lnTo>
                    <a:pt x="53" y="8"/>
                  </a:lnTo>
                  <a:lnTo>
                    <a:pt x="69" y="21"/>
                  </a:lnTo>
                  <a:lnTo>
                    <a:pt x="89" y="39"/>
                  </a:lnTo>
                  <a:lnTo>
                    <a:pt x="106" y="59"/>
                  </a:lnTo>
                  <a:lnTo>
                    <a:pt x="120" y="77"/>
                  </a:lnTo>
                  <a:lnTo>
                    <a:pt x="124" y="84"/>
                  </a:lnTo>
                  <a:lnTo>
                    <a:pt x="127" y="91"/>
                  </a:lnTo>
                  <a:lnTo>
                    <a:pt x="128" y="96"/>
                  </a:lnTo>
                  <a:lnTo>
                    <a:pt x="128" y="98"/>
                  </a:lnTo>
                  <a:lnTo>
                    <a:pt x="127" y="100"/>
                  </a:lnTo>
                  <a:lnTo>
                    <a:pt x="126" y="101"/>
                  </a:lnTo>
                  <a:lnTo>
                    <a:pt x="124" y="101"/>
                  </a:lnTo>
                  <a:lnTo>
                    <a:pt x="122" y="100"/>
                  </a:lnTo>
                  <a:lnTo>
                    <a:pt x="117" y="97"/>
                  </a:lnTo>
                  <a:lnTo>
                    <a:pt x="109" y="93"/>
                  </a:lnTo>
                  <a:lnTo>
                    <a:pt x="102" y="87"/>
                  </a:lnTo>
                  <a:lnTo>
                    <a:pt x="93" y="80"/>
                  </a:lnTo>
                  <a:lnTo>
                    <a:pt x="84" y="71"/>
                  </a:lnTo>
                  <a:lnTo>
                    <a:pt x="75" y="62"/>
                  </a:lnTo>
                  <a:close/>
                  <a:moveTo>
                    <a:pt x="201" y="193"/>
                  </a:moveTo>
                  <a:lnTo>
                    <a:pt x="190" y="183"/>
                  </a:lnTo>
                  <a:lnTo>
                    <a:pt x="181" y="172"/>
                  </a:lnTo>
                  <a:lnTo>
                    <a:pt x="174" y="162"/>
                  </a:lnTo>
                  <a:lnTo>
                    <a:pt x="167" y="153"/>
                  </a:lnTo>
                  <a:lnTo>
                    <a:pt x="163" y="146"/>
                  </a:lnTo>
                  <a:lnTo>
                    <a:pt x="160" y="138"/>
                  </a:lnTo>
                  <a:lnTo>
                    <a:pt x="158" y="133"/>
                  </a:lnTo>
                  <a:lnTo>
                    <a:pt x="159" y="130"/>
                  </a:lnTo>
                  <a:lnTo>
                    <a:pt x="160" y="129"/>
                  </a:lnTo>
                  <a:lnTo>
                    <a:pt x="161" y="129"/>
                  </a:lnTo>
                  <a:lnTo>
                    <a:pt x="163" y="129"/>
                  </a:lnTo>
                  <a:lnTo>
                    <a:pt x="165" y="130"/>
                  </a:lnTo>
                  <a:lnTo>
                    <a:pt x="171" y="132"/>
                  </a:lnTo>
                  <a:lnTo>
                    <a:pt x="178" y="136"/>
                  </a:lnTo>
                  <a:lnTo>
                    <a:pt x="195" y="150"/>
                  </a:lnTo>
                  <a:lnTo>
                    <a:pt x="215" y="170"/>
                  </a:lnTo>
                  <a:lnTo>
                    <a:pt x="234" y="190"/>
                  </a:lnTo>
                  <a:lnTo>
                    <a:pt x="248" y="209"/>
                  </a:lnTo>
                  <a:lnTo>
                    <a:pt x="253" y="216"/>
                  </a:lnTo>
                  <a:lnTo>
                    <a:pt x="257" y="224"/>
                  </a:lnTo>
                  <a:lnTo>
                    <a:pt x="258" y="228"/>
                  </a:lnTo>
                  <a:lnTo>
                    <a:pt x="258" y="232"/>
                  </a:lnTo>
                  <a:lnTo>
                    <a:pt x="257" y="233"/>
                  </a:lnTo>
                  <a:lnTo>
                    <a:pt x="255" y="233"/>
                  </a:lnTo>
                  <a:lnTo>
                    <a:pt x="253" y="233"/>
                  </a:lnTo>
                  <a:lnTo>
                    <a:pt x="250" y="232"/>
                  </a:lnTo>
                  <a:lnTo>
                    <a:pt x="245" y="230"/>
                  </a:lnTo>
                  <a:lnTo>
                    <a:pt x="238" y="226"/>
                  </a:lnTo>
                  <a:lnTo>
                    <a:pt x="230" y="219"/>
                  </a:lnTo>
                  <a:lnTo>
                    <a:pt x="220" y="212"/>
                  </a:lnTo>
                  <a:lnTo>
                    <a:pt x="211" y="203"/>
                  </a:lnTo>
                  <a:lnTo>
                    <a:pt x="201" y="193"/>
                  </a:lnTo>
                  <a:close/>
                  <a:moveTo>
                    <a:pt x="395" y="371"/>
                  </a:moveTo>
                  <a:lnTo>
                    <a:pt x="394" y="373"/>
                  </a:lnTo>
                  <a:lnTo>
                    <a:pt x="392" y="373"/>
                  </a:lnTo>
                  <a:lnTo>
                    <a:pt x="390" y="373"/>
                  </a:lnTo>
                  <a:lnTo>
                    <a:pt x="388" y="371"/>
                  </a:lnTo>
                  <a:lnTo>
                    <a:pt x="381" y="369"/>
                  </a:lnTo>
                  <a:lnTo>
                    <a:pt x="374" y="365"/>
                  </a:lnTo>
                  <a:lnTo>
                    <a:pt x="365" y="359"/>
                  </a:lnTo>
                  <a:lnTo>
                    <a:pt x="355" y="350"/>
                  </a:lnTo>
                  <a:lnTo>
                    <a:pt x="345" y="341"/>
                  </a:lnTo>
                  <a:lnTo>
                    <a:pt x="335" y="330"/>
                  </a:lnTo>
                  <a:lnTo>
                    <a:pt x="324" y="320"/>
                  </a:lnTo>
                  <a:lnTo>
                    <a:pt x="314" y="309"/>
                  </a:lnTo>
                  <a:lnTo>
                    <a:pt x="307" y="299"/>
                  </a:lnTo>
                  <a:lnTo>
                    <a:pt x="299" y="289"/>
                  </a:lnTo>
                  <a:lnTo>
                    <a:pt x="295" y="281"/>
                  </a:lnTo>
                  <a:lnTo>
                    <a:pt x="290" y="274"/>
                  </a:lnTo>
                  <a:lnTo>
                    <a:pt x="289" y="268"/>
                  </a:lnTo>
                  <a:lnTo>
                    <a:pt x="289" y="265"/>
                  </a:lnTo>
                  <a:lnTo>
                    <a:pt x="290" y="264"/>
                  </a:lnTo>
                  <a:lnTo>
                    <a:pt x="293" y="264"/>
                  </a:lnTo>
                  <a:lnTo>
                    <a:pt x="295" y="264"/>
                  </a:lnTo>
                  <a:lnTo>
                    <a:pt x="297" y="265"/>
                  </a:lnTo>
                  <a:lnTo>
                    <a:pt x="303" y="267"/>
                  </a:lnTo>
                  <a:lnTo>
                    <a:pt x="311" y="271"/>
                  </a:lnTo>
                  <a:lnTo>
                    <a:pt x="320" y="278"/>
                  </a:lnTo>
                  <a:lnTo>
                    <a:pt x="329" y="286"/>
                  </a:lnTo>
                  <a:lnTo>
                    <a:pt x="339" y="295"/>
                  </a:lnTo>
                  <a:lnTo>
                    <a:pt x="350" y="306"/>
                  </a:lnTo>
                  <a:lnTo>
                    <a:pt x="369" y="327"/>
                  </a:lnTo>
                  <a:lnTo>
                    <a:pt x="384" y="347"/>
                  </a:lnTo>
                  <a:lnTo>
                    <a:pt x="390" y="355"/>
                  </a:lnTo>
                  <a:lnTo>
                    <a:pt x="394" y="362"/>
                  </a:lnTo>
                  <a:lnTo>
                    <a:pt x="395" y="367"/>
                  </a:lnTo>
                  <a:lnTo>
                    <a:pt x="395" y="371"/>
                  </a:lnTo>
                  <a:close/>
                  <a:moveTo>
                    <a:pt x="540" y="516"/>
                  </a:moveTo>
                  <a:lnTo>
                    <a:pt x="539" y="517"/>
                  </a:lnTo>
                  <a:lnTo>
                    <a:pt x="537" y="518"/>
                  </a:lnTo>
                  <a:lnTo>
                    <a:pt x="534" y="518"/>
                  </a:lnTo>
                  <a:lnTo>
                    <a:pt x="532" y="517"/>
                  </a:lnTo>
                  <a:lnTo>
                    <a:pt x="526" y="514"/>
                  </a:lnTo>
                  <a:lnTo>
                    <a:pt x="517" y="510"/>
                  </a:lnTo>
                  <a:lnTo>
                    <a:pt x="508" y="503"/>
                  </a:lnTo>
                  <a:lnTo>
                    <a:pt x="498" y="495"/>
                  </a:lnTo>
                  <a:lnTo>
                    <a:pt x="487" y="485"/>
                  </a:lnTo>
                  <a:lnTo>
                    <a:pt x="476" y="474"/>
                  </a:lnTo>
                  <a:lnTo>
                    <a:pt x="464" y="462"/>
                  </a:lnTo>
                  <a:lnTo>
                    <a:pt x="455" y="451"/>
                  </a:lnTo>
                  <a:lnTo>
                    <a:pt x="446" y="441"/>
                  </a:lnTo>
                  <a:lnTo>
                    <a:pt x="438" y="431"/>
                  </a:lnTo>
                  <a:lnTo>
                    <a:pt x="433" y="422"/>
                  </a:lnTo>
                  <a:lnTo>
                    <a:pt x="430" y="415"/>
                  </a:lnTo>
                  <a:lnTo>
                    <a:pt x="428" y="409"/>
                  </a:lnTo>
                  <a:lnTo>
                    <a:pt x="429" y="405"/>
                  </a:lnTo>
                  <a:lnTo>
                    <a:pt x="430" y="404"/>
                  </a:lnTo>
                  <a:lnTo>
                    <a:pt x="431" y="404"/>
                  </a:lnTo>
                  <a:lnTo>
                    <a:pt x="433" y="404"/>
                  </a:lnTo>
                  <a:lnTo>
                    <a:pt x="436" y="405"/>
                  </a:lnTo>
                  <a:lnTo>
                    <a:pt x="443" y="407"/>
                  </a:lnTo>
                  <a:lnTo>
                    <a:pt x="450" y="412"/>
                  </a:lnTo>
                  <a:lnTo>
                    <a:pt x="460" y="419"/>
                  </a:lnTo>
                  <a:lnTo>
                    <a:pt x="470" y="428"/>
                  </a:lnTo>
                  <a:lnTo>
                    <a:pt x="480" y="437"/>
                  </a:lnTo>
                  <a:lnTo>
                    <a:pt x="492" y="448"/>
                  </a:lnTo>
                  <a:lnTo>
                    <a:pt x="503" y="459"/>
                  </a:lnTo>
                  <a:lnTo>
                    <a:pt x="513" y="471"/>
                  </a:lnTo>
                  <a:lnTo>
                    <a:pt x="521" y="482"/>
                  </a:lnTo>
                  <a:lnTo>
                    <a:pt x="529" y="491"/>
                  </a:lnTo>
                  <a:lnTo>
                    <a:pt x="534" y="500"/>
                  </a:lnTo>
                  <a:lnTo>
                    <a:pt x="538" y="507"/>
                  </a:lnTo>
                  <a:lnTo>
                    <a:pt x="540" y="513"/>
                  </a:lnTo>
                  <a:lnTo>
                    <a:pt x="540" y="516"/>
                  </a:lnTo>
                  <a:close/>
                  <a:moveTo>
                    <a:pt x="356" y="179"/>
                  </a:moveTo>
                  <a:lnTo>
                    <a:pt x="347" y="170"/>
                  </a:lnTo>
                  <a:lnTo>
                    <a:pt x="338" y="160"/>
                  </a:lnTo>
                  <a:lnTo>
                    <a:pt x="330" y="150"/>
                  </a:lnTo>
                  <a:lnTo>
                    <a:pt x="324" y="142"/>
                  </a:lnTo>
                  <a:lnTo>
                    <a:pt x="320" y="134"/>
                  </a:lnTo>
                  <a:lnTo>
                    <a:pt x="316" y="128"/>
                  </a:lnTo>
                  <a:lnTo>
                    <a:pt x="315" y="122"/>
                  </a:lnTo>
                  <a:lnTo>
                    <a:pt x="315" y="119"/>
                  </a:lnTo>
                  <a:lnTo>
                    <a:pt x="318" y="118"/>
                  </a:lnTo>
                  <a:lnTo>
                    <a:pt x="322" y="118"/>
                  </a:lnTo>
                  <a:lnTo>
                    <a:pt x="328" y="120"/>
                  </a:lnTo>
                  <a:lnTo>
                    <a:pt x="335" y="124"/>
                  </a:lnTo>
                  <a:lnTo>
                    <a:pt x="342" y="131"/>
                  </a:lnTo>
                  <a:lnTo>
                    <a:pt x="352" y="137"/>
                  </a:lnTo>
                  <a:lnTo>
                    <a:pt x="361" y="146"/>
                  </a:lnTo>
                  <a:lnTo>
                    <a:pt x="370" y="156"/>
                  </a:lnTo>
                  <a:lnTo>
                    <a:pt x="389" y="175"/>
                  </a:lnTo>
                  <a:lnTo>
                    <a:pt x="403" y="193"/>
                  </a:lnTo>
                  <a:lnTo>
                    <a:pt x="407" y="201"/>
                  </a:lnTo>
                  <a:lnTo>
                    <a:pt x="410" y="207"/>
                  </a:lnTo>
                  <a:lnTo>
                    <a:pt x="411" y="213"/>
                  </a:lnTo>
                  <a:lnTo>
                    <a:pt x="411" y="216"/>
                  </a:lnTo>
                  <a:lnTo>
                    <a:pt x="410" y="217"/>
                  </a:lnTo>
                  <a:lnTo>
                    <a:pt x="409" y="217"/>
                  </a:lnTo>
                  <a:lnTo>
                    <a:pt x="407" y="217"/>
                  </a:lnTo>
                  <a:lnTo>
                    <a:pt x="405" y="217"/>
                  </a:lnTo>
                  <a:lnTo>
                    <a:pt x="398" y="215"/>
                  </a:lnTo>
                  <a:lnTo>
                    <a:pt x="392" y="211"/>
                  </a:lnTo>
                  <a:lnTo>
                    <a:pt x="384" y="204"/>
                  </a:lnTo>
                  <a:lnTo>
                    <a:pt x="376" y="198"/>
                  </a:lnTo>
                  <a:lnTo>
                    <a:pt x="366" y="189"/>
                  </a:lnTo>
                  <a:lnTo>
                    <a:pt x="356" y="179"/>
                  </a:lnTo>
                  <a:close/>
                  <a:moveTo>
                    <a:pt x="485" y="311"/>
                  </a:moveTo>
                  <a:lnTo>
                    <a:pt x="474" y="300"/>
                  </a:lnTo>
                  <a:lnTo>
                    <a:pt x="465" y="289"/>
                  </a:lnTo>
                  <a:lnTo>
                    <a:pt x="458" y="280"/>
                  </a:lnTo>
                  <a:lnTo>
                    <a:pt x="451" y="271"/>
                  </a:lnTo>
                  <a:lnTo>
                    <a:pt x="446" y="262"/>
                  </a:lnTo>
                  <a:lnTo>
                    <a:pt x="443" y="256"/>
                  </a:lnTo>
                  <a:lnTo>
                    <a:pt x="442" y="251"/>
                  </a:lnTo>
                  <a:lnTo>
                    <a:pt x="442" y="247"/>
                  </a:lnTo>
                  <a:lnTo>
                    <a:pt x="443" y="246"/>
                  </a:lnTo>
                  <a:lnTo>
                    <a:pt x="445" y="245"/>
                  </a:lnTo>
                  <a:lnTo>
                    <a:pt x="446" y="246"/>
                  </a:lnTo>
                  <a:lnTo>
                    <a:pt x="449" y="246"/>
                  </a:lnTo>
                  <a:lnTo>
                    <a:pt x="455" y="248"/>
                  </a:lnTo>
                  <a:lnTo>
                    <a:pt x="462" y="254"/>
                  </a:lnTo>
                  <a:lnTo>
                    <a:pt x="471" y="259"/>
                  </a:lnTo>
                  <a:lnTo>
                    <a:pt x="479" y="267"/>
                  </a:lnTo>
                  <a:lnTo>
                    <a:pt x="489" y="275"/>
                  </a:lnTo>
                  <a:lnTo>
                    <a:pt x="500" y="286"/>
                  </a:lnTo>
                  <a:lnTo>
                    <a:pt x="510" y="297"/>
                  </a:lnTo>
                  <a:lnTo>
                    <a:pt x="519" y="307"/>
                  </a:lnTo>
                  <a:lnTo>
                    <a:pt x="527" y="316"/>
                  </a:lnTo>
                  <a:lnTo>
                    <a:pt x="533" y="325"/>
                  </a:lnTo>
                  <a:lnTo>
                    <a:pt x="539" y="334"/>
                  </a:lnTo>
                  <a:lnTo>
                    <a:pt x="542" y="340"/>
                  </a:lnTo>
                  <a:lnTo>
                    <a:pt x="543" y="346"/>
                  </a:lnTo>
                  <a:lnTo>
                    <a:pt x="543" y="349"/>
                  </a:lnTo>
                  <a:lnTo>
                    <a:pt x="542" y="350"/>
                  </a:lnTo>
                  <a:lnTo>
                    <a:pt x="540" y="350"/>
                  </a:lnTo>
                  <a:lnTo>
                    <a:pt x="538" y="350"/>
                  </a:lnTo>
                  <a:lnTo>
                    <a:pt x="535" y="350"/>
                  </a:lnTo>
                  <a:lnTo>
                    <a:pt x="530" y="348"/>
                  </a:lnTo>
                  <a:lnTo>
                    <a:pt x="523" y="343"/>
                  </a:lnTo>
                  <a:lnTo>
                    <a:pt x="514" y="337"/>
                  </a:lnTo>
                  <a:lnTo>
                    <a:pt x="504" y="329"/>
                  </a:lnTo>
                  <a:lnTo>
                    <a:pt x="494" y="321"/>
                  </a:lnTo>
                  <a:lnTo>
                    <a:pt x="485" y="311"/>
                  </a:lnTo>
                  <a:close/>
                </a:path>
              </a:pathLst>
            </a:custGeom>
            <a:solidFill>
              <a:srgbClr val="E9E7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CH"/>
            </a:p>
          </p:txBody>
        </p:sp>
        <p:sp>
          <p:nvSpPr>
            <p:cNvPr id="34" name="Freeform 27"/>
            <p:cNvSpPr>
              <a:spLocks noEditPoints="1"/>
            </p:cNvSpPr>
            <p:nvPr userDrawn="1"/>
          </p:nvSpPr>
          <p:spPr bwMode="auto">
            <a:xfrm>
              <a:off x="10167475" y="4705351"/>
              <a:ext cx="134937" cy="654050"/>
            </a:xfrm>
            <a:custGeom>
              <a:avLst/>
              <a:gdLst>
                <a:gd name="T0" fmla="*/ 204 w 678"/>
                <a:gd name="T1" fmla="*/ 2761 h 3298"/>
                <a:gd name="T2" fmla="*/ 0 w 678"/>
                <a:gd name="T3" fmla="*/ 2502 h 3298"/>
                <a:gd name="T4" fmla="*/ 83 w 678"/>
                <a:gd name="T5" fmla="*/ 2358 h 3298"/>
                <a:gd name="T6" fmla="*/ 134 w 678"/>
                <a:gd name="T7" fmla="*/ 2237 h 3298"/>
                <a:gd name="T8" fmla="*/ 103 w 678"/>
                <a:gd name="T9" fmla="*/ 2026 h 3298"/>
                <a:gd name="T10" fmla="*/ 107 w 678"/>
                <a:gd name="T11" fmla="*/ 1862 h 3298"/>
                <a:gd name="T12" fmla="*/ 0 w 678"/>
                <a:gd name="T13" fmla="*/ 1455 h 3298"/>
                <a:gd name="T14" fmla="*/ 105 w 678"/>
                <a:gd name="T15" fmla="*/ 1372 h 3298"/>
                <a:gd name="T16" fmla="*/ 21 w 678"/>
                <a:gd name="T17" fmla="*/ 947 h 3298"/>
                <a:gd name="T18" fmla="*/ 111 w 678"/>
                <a:gd name="T19" fmla="*/ 616 h 3298"/>
                <a:gd name="T20" fmla="*/ 37 w 678"/>
                <a:gd name="T21" fmla="*/ 238 h 3298"/>
                <a:gd name="T22" fmla="*/ 557 w 678"/>
                <a:gd name="T23" fmla="*/ 737 h 3298"/>
                <a:gd name="T24" fmla="*/ 588 w 678"/>
                <a:gd name="T25" fmla="*/ 1374 h 3298"/>
                <a:gd name="T26" fmla="*/ 586 w 678"/>
                <a:gd name="T27" fmla="*/ 2232 h 3298"/>
                <a:gd name="T28" fmla="*/ 678 w 678"/>
                <a:gd name="T29" fmla="*/ 2427 h 3298"/>
                <a:gd name="T30" fmla="*/ 582 w 678"/>
                <a:gd name="T31" fmla="*/ 2555 h 3298"/>
                <a:gd name="T32" fmla="*/ 664 w 678"/>
                <a:gd name="T33" fmla="*/ 2809 h 3298"/>
                <a:gd name="T34" fmla="*/ 678 w 678"/>
                <a:gd name="T35" fmla="*/ 3073 h 3298"/>
                <a:gd name="T36" fmla="*/ 530 w 678"/>
                <a:gd name="T37" fmla="*/ 3085 h 3298"/>
                <a:gd name="T38" fmla="*/ 232 w 678"/>
                <a:gd name="T39" fmla="*/ 2925 h 3298"/>
                <a:gd name="T40" fmla="*/ 149 w 678"/>
                <a:gd name="T41" fmla="*/ 2835 h 3298"/>
                <a:gd name="T42" fmla="*/ 69 w 678"/>
                <a:gd name="T43" fmla="*/ 2671 h 3298"/>
                <a:gd name="T44" fmla="*/ 630 w 678"/>
                <a:gd name="T45" fmla="*/ 3116 h 3298"/>
                <a:gd name="T46" fmla="*/ 418 w 678"/>
                <a:gd name="T47" fmla="*/ 2919 h 3298"/>
                <a:gd name="T48" fmla="*/ 222 w 678"/>
                <a:gd name="T49" fmla="*/ 2649 h 3298"/>
                <a:gd name="T50" fmla="*/ 463 w 678"/>
                <a:gd name="T51" fmla="*/ 2740 h 3298"/>
                <a:gd name="T52" fmla="*/ 380 w 678"/>
                <a:gd name="T53" fmla="*/ 2613 h 3298"/>
                <a:gd name="T54" fmla="*/ 122 w 678"/>
                <a:gd name="T55" fmla="*/ 2366 h 3298"/>
                <a:gd name="T56" fmla="*/ 467 w 678"/>
                <a:gd name="T57" fmla="*/ 2524 h 3298"/>
                <a:gd name="T58" fmla="*/ 352 w 678"/>
                <a:gd name="T59" fmla="*/ 2389 h 3298"/>
                <a:gd name="T60" fmla="*/ 138 w 678"/>
                <a:gd name="T61" fmla="*/ 2087 h 3298"/>
                <a:gd name="T62" fmla="*/ 540 w 678"/>
                <a:gd name="T63" fmla="*/ 2448 h 3298"/>
                <a:gd name="T64" fmla="*/ 502 w 678"/>
                <a:gd name="T65" fmla="*/ 2295 h 3298"/>
                <a:gd name="T66" fmla="*/ 399 w 678"/>
                <a:gd name="T67" fmla="*/ 2100 h 3298"/>
                <a:gd name="T68" fmla="*/ 375 w 678"/>
                <a:gd name="T69" fmla="*/ 2027 h 3298"/>
                <a:gd name="T70" fmla="*/ 446 w 678"/>
                <a:gd name="T71" fmla="*/ 2000 h 3298"/>
                <a:gd name="T72" fmla="*/ 141 w 678"/>
                <a:gd name="T73" fmla="*/ 1618 h 3298"/>
                <a:gd name="T74" fmla="*/ 521 w 678"/>
                <a:gd name="T75" fmla="*/ 1993 h 3298"/>
                <a:gd name="T76" fmla="*/ 553 w 678"/>
                <a:gd name="T77" fmla="*/ 1872 h 3298"/>
                <a:gd name="T78" fmla="*/ 198 w 678"/>
                <a:gd name="T79" fmla="*/ 1483 h 3298"/>
                <a:gd name="T80" fmla="*/ 443 w 678"/>
                <a:gd name="T81" fmla="*/ 1678 h 3298"/>
                <a:gd name="T82" fmla="*/ 378 w 678"/>
                <a:gd name="T83" fmla="*/ 1515 h 3298"/>
                <a:gd name="T84" fmla="*/ 121 w 678"/>
                <a:gd name="T85" fmla="*/ 1183 h 3298"/>
                <a:gd name="T86" fmla="*/ 235 w 678"/>
                <a:gd name="T87" fmla="*/ 1271 h 3298"/>
                <a:gd name="T88" fmla="*/ 611 w 678"/>
                <a:gd name="T89" fmla="*/ 1601 h 3298"/>
                <a:gd name="T90" fmla="*/ 452 w 678"/>
                <a:gd name="T91" fmla="*/ 1363 h 3298"/>
                <a:gd name="T92" fmla="*/ 158 w 678"/>
                <a:gd name="T93" fmla="*/ 957 h 3298"/>
                <a:gd name="T94" fmla="*/ 398 w 678"/>
                <a:gd name="T95" fmla="*/ 1154 h 3298"/>
                <a:gd name="T96" fmla="*/ 190 w 678"/>
                <a:gd name="T97" fmla="*/ 835 h 3298"/>
                <a:gd name="T98" fmla="*/ 588 w 678"/>
                <a:gd name="T99" fmla="*/ 1220 h 3298"/>
                <a:gd name="T100" fmla="*/ 255 w 678"/>
                <a:gd name="T101" fmla="*/ 735 h 3298"/>
                <a:gd name="T102" fmla="*/ 459 w 678"/>
                <a:gd name="T103" fmla="*/ 937 h 3298"/>
                <a:gd name="T104" fmla="*/ 110 w 678"/>
                <a:gd name="T105" fmla="*/ 473 h 3298"/>
                <a:gd name="T106" fmla="*/ 310 w 678"/>
                <a:gd name="T107" fmla="*/ 681 h 3298"/>
                <a:gd name="T108" fmla="*/ 444 w 678"/>
                <a:gd name="T109" fmla="*/ 781 h 3298"/>
                <a:gd name="T110" fmla="*/ 353 w 678"/>
                <a:gd name="T111" fmla="*/ 540 h 3298"/>
                <a:gd name="T112" fmla="*/ 503 w 678"/>
                <a:gd name="T113" fmla="*/ 671 h 3298"/>
                <a:gd name="T114" fmla="*/ 342 w 678"/>
                <a:gd name="T115" fmla="*/ 361 h 3298"/>
                <a:gd name="T116" fmla="*/ 377 w 678"/>
                <a:gd name="T117" fmla="*/ 398 h 3298"/>
                <a:gd name="T118" fmla="*/ 542 w 678"/>
                <a:gd name="T119" fmla="*/ 542 h 3298"/>
                <a:gd name="T120" fmla="*/ 396 w 678"/>
                <a:gd name="T121" fmla="*/ 229 h 3298"/>
                <a:gd name="T122" fmla="*/ 570 w 678"/>
                <a:gd name="T123" fmla="*/ 386 h 32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78" h="3298">
                  <a:moveTo>
                    <a:pt x="0" y="2732"/>
                  </a:moveTo>
                  <a:lnTo>
                    <a:pt x="0" y="2700"/>
                  </a:lnTo>
                  <a:lnTo>
                    <a:pt x="49" y="2746"/>
                  </a:lnTo>
                  <a:lnTo>
                    <a:pt x="86" y="2784"/>
                  </a:lnTo>
                  <a:lnTo>
                    <a:pt x="100" y="2798"/>
                  </a:lnTo>
                  <a:lnTo>
                    <a:pt x="110" y="2810"/>
                  </a:lnTo>
                  <a:lnTo>
                    <a:pt x="117" y="2817"/>
                  </a:lnTo>
                  <a:lnTo>
                    <a:pt x="118" y="2822"/>
                  </a:lnTo>
                  <a:lnTo>
                    <a:pt x="114" y="2822"/>
                  </a:lnTo>
                  <a:lnTo>
                    <a:pt x="107" y="2817"/>
                  </a:lnTo>
                  <a:lnTo>
                    <a:pt x="96" y="2811"/>
                  </a:lnTo>
                  <a:lnTo>
                    <a:pt x="82" y="2800"/>
                  </a:lnTo>
                  <a:lnTo>
                    <a:pt x="46" y="2771"/>
                  </a:lnTo>
                  <a:lnTo>
                    <a:pt x="0" y="2732"/>
                  </a:lnTo>
                  <a:close/>
                  <a:moveTo>
                    <a:pt x="0" y="2666"/>
                  </a:moveTo>
                  <a:lnTo>
                    <a:pt x="0" y="2630"/>
                  </a:lnTo>
                  <a:lnTo>
                    <a:pt x="33" y="2660"/>
                  </a:lnTo>
                  <a:lnTo>
                    <a:pt x="64" y="2689"/>
                  </a:lnTo>
                  <a:lnTo>
                    <a:pt x="91" y="2715"/>
                  </a:lnTo>
                  <a:lnTo>
                    <a:pt x="113" y="2739"/>
                  </a:lnTo>
                  <a:lnTo>
                    <a:pt x="133" y="2758"/>
                  </a:lnTo>
                  <a:lnTo>
                    <a:pt x="147" y="2773"/>
                  </a:lnTo>
                  <a:lnTo>
                    <a:pt x="151" y="2780"/>
                  </a:lnTo>
                  <a:lnTo>
                    <a:pt x="154" y="2784"/>
                  </a:lnTo>
                  <a:lnTo>
                    <a:pt x="157" y="2787"/>
                  </a:lnTo>
                  <a:lnTo>
                    <a:pt x="157" y="2789"/>
                  </a:lnTo>
                  <a:lnTo>
                    <a:pt x="155" y="2789"/>
                  </a:lnTo>
                  <a:lnTo>
                    <a:pt x="152" y="2788"/>
                  </a:lnTo>
                  <a:lnTo>
                    <a:pt x="148" y="2786"/>
                  </a:lnTo>
                  <a:lnTo>
                    <a:pt x="142" y="2783"/>
                  </a:lnTo>
                  <a:lnTo>
                    <a:pt x="127" y="2773"/>
                  </a:lnTo>
                  <a:lnTo>
                    <a:pt x="109" y="2758"/>
                  </a:lnTo>
                  <a:lnTo>
                    <a:pt x="59" y="2718"/>
                  </a:lnTo>
                  <a:lnTo>
                    <a:pt x="0" y="2666"/>
                  </a:lnTo>
                  <a:close/>
                  <a:moveTo>
                    <a:pt x="0" y="2591"/>
                  </a:moveTo>
                  <a:lnTo>
                    <a:pt x="0" y="2554"/>
                  </a:lnTo>
                  <a:lnTo>
                    <a:pt x="13" y="2566"/>
                  </a:lnTo>
                  <a:lnTo>
                    <a:pt x="26" y="2578"/>
                  </a:lnTo>
                  <a:lnTo>
                    <a:pt x="40" y="2590"/>
                  </a:lnTo>
                  <a:lnTo>
                    <a:pt x="54" y="2602"/>
                  </a:lnTo>
                  <a:lnTo>
                    <a:pt x="87" y="2633"/>
                  </a:lnTo>
                  <a:lnTo>
                    <a:pt x="119" y="2662"/>
                  </a:lnTo>
                  <a:lnTo>
                    <a:pt x="146" y="2689"/>
                  </a:lnTo>
                  <a:lnTo>
                    <a:pt x="169" y="2713"/>
                  </a:lnTo>
                  <a:lnTo>
                    <a:pt x="189" y="2732"/>
                  </a:lnTo>
                  <a:lnTo>
                    <a:pt x="203" y="2748"/>
                  </a:lnTo>
                  <a:lnTo>
                    <a:pt x="208" y="2755"/>
                  </a:lnTo>
                  <a:lnTo>
                    <a:pt x="212" y="2759"/>
                  </a:lnTo>
                  <a:lnTo>
                    <a:pt x="214" y="2762"/>
                  </a:lnTo>
                  <a:lnTo>
                    <a:pt x="214" y="2764"/>
                  </a:lnTo>
                  <a:lnTo>
                    <a:pt x="212" y="2766"/>
                  </a:lnTo>
                  <a:lnTo>
                    <a:pt x="208" y="2764"/>
                  </a:lnTo>
                  <a:lnTo>
                    <a:pt x="204" y="2761"/>
                  </a:lnTo>
                  <a:lnTo>
                    <a:pt x="198" y="2758"/>
                  </a:lnTo>
                  <a:lnTo>
                    <a:pt x="181" y="2746"/>
                  </a:lnTo>
                  <a:lnTo>
                    <a:pt x="160" y="2729"/>
                  </a:lnTo>
                  <a:lnTo>
                    <a:pt x="134" y="2708"/>
                  </a:lnTo>
                  <a:lnTo>
                    <a:pt x="105" y="2685"/>
                  </a:lnTo>
                  <a:lnTo>
                    <a:pt x="72" y="2657"/>
                  </a:lnTo>
                  <a:lnTo>
                    <a:pt x="39" y="2626"/>
                  </a:lnTo>
                  <a:lnTo>
                    <a:pt x="29" y="2618"/>
                  </a:lnTo>
                  <a:lnTo>
                    <a:pt x="19" y="2608"/>
                  </a:lnTo>
                  <a:lnTo>
                    <a:pt x="10" y="2599"/>
                  </a:lnTo>
                  <a:lnTo>
                    <a:pt x="0" y="2591"/>
                  </a:lnTo>
                  <a:close/>
                  <a:moveTo>
                    <a:pt x="0" y="2542"/>
                  </a:moveTo>
                  <a:lnTo>
                    <a:pt x="0" y="2520"/>
                  </a:lnTo>
                  <a:lnTo>
                    <a:pt x="14" y="2535"/>
                  </a:lnTo>
                  <a:lnTo>
                    <a:pt x="25" y="2548"/>
                  </a:lnTo>
                  <a:lnTo>
                    <a:pt x="28" y="2552"/>
                  </a:lnTo>
                  <a:lnTo>
                    <a:pt x="30" y="2556"/>
                  </a:lnTo>
                  <a:lnTo>
                    <a:pt x="31" y="2558"/>
                  </a:lnTo>
                  <a:lnTo>
                    <a:pt x="31" y="2561"/>
                  </a:lnTo>
                  <a:lnTo>
                    <a:pt x="28" y="2561"/>
                  </a:lnTo>
                  <a:lnTo>
                    <a:pt x="22" y="2557"/>
                  </a:lnTo>
                  <a:lnTo>
                    <a:pt x="13" y="2551"/>
                  </a:lnTo>
                  <a:lnTo>
                    <a:pt x="0" y="2542"/>
                  </a:lnTo>
                  <a:close/>
                  <a:moveTo>
                    <a:pt x="0" y="2502"/>
                  </a:moveTo>
                  <a:lnTo>
                    <a:pt x="0" y="2476"/>
                  </a:lnTo>
                  <a:lnTo>
                    <a:pt x="27" y="2497"/>
                  </a:lnTo>
                  <a:lnTo>
                    <a:pt x="58" y="2524"/>
                  </a:lnTo>
                  <a:lnTo>
                    <a:pt x="95" y="2555"/>
                  </a:lnTo>
                  <a:lnTo>
                    <a:pt x="134" y="2590"/>
                  </a:lnTo>
                  <a:lnTo>
                    <a:pt x="166" y="2620"/>
                  </a:lnTo>
                  <a:lnTo>
                    <a:pt x="196" y="2648"/>
                  </a:lnTo>
                  <a:lnTo>
                    <a:pt x="223" y="2674"/>
                  </a:lnTo>
                  <a:lnTo>
                    <a:pt x="246" y="2697"/>
                  </a:lnTo>
                  <a:lnTo>
                    <a:pt x="266" y="2716"/>
                  </a:lnTo>
                  <a:lnTo>
                    <a:pt x="279" y="2732"/>
                  </a:lnTo>
                  <a:lnTo>
                    <a:pt x="284" y="2739"/>
                  </a:lnTo>
                  <a:lnTo>
                    <a:pt x="287" y="2743"/>
                  </a:lnTo>
                  <a:lnTo>
                    <a:pt x="288" y="2746"/>
                  </a:lnTo>
                  <a:lnTo>
                    <a:pt x="288" y="2748"/>
                  </a:lnTo>
                  <a:lnTo>
                    <a:pt x="287" y="2749"/>
                  </a:lnTo>
                  <a:lnTo>
                    <a:pt x="284" y="2748"/>
                  </a:lnTo>
                  <a:lnTo>
                    <a:pt x="279" y="2746"/>
                  </a:lnTo>
                  <a:lnTo>
                    <a:pt x="273" y="2742"/>
                  </a:lnTo>
                  <a:lnTo>
                    <a:pt x="257" y="2731"/>
                  </a:lnTo>
                  <a:lnTo>
                    <a:pt x="235" y="2715"/>
                  </a:lnTo>
                  <a:lnTo>
                    <a:pt x="211" y="2695"/>
                  </a:lnTo>
                  <a:lnTo>
                    <a:pt x="182" y="2672"/>
                  </a:lnTo>
                  <a:lnTo>
                    <a:pt x="151" y="2645"/>
                  </a:lnTo>
                  <a:lnTo>
                    <a:pt x="119" y="2616"/>
                  </a:lnTo>
                  <a:lnTo>
                    <a:pt x="83" y="2584"/>
                  </a:lnTo>
                  <a:lnTo>
                    <a:pt x="52" y="2554"/>
                  </a:lnTo>
                  <a:lnTo>
                    <a:pt x="24" y="2526"/>
                  </a:lnTo>
                  <a:lnTo>
                    <a:pt x="0" y="2502"/>
                  </a:lnTo>
                  <a:close/>
                  <a:moveTo>
                    <a:pt x="0" y="2462"/>
                  </a:moveTo>
                  <a:lnTo>
                    <a:pt x="0" y="2422"/>
                  </a:lnTo>
                  <a:lnTo>
                    <a:pt x="51" y="2471"/>
                  </a:lnTo>
                  <a:lnTo>
                    <a:pt x="90" y="2511"/>
                  </a:lnTo>
                  <a:lnTo>
                    <a:pt x="105" y="2527"/>
                  </a:lnTo>
                  <a:lnTo>
                    <a:pt x="114" y="2540"/>
                  </a:lnTo>
                  <a:lnTo>
                    <a:pt x="119" y="2545"/>
                  </a:lnTo>
                  <a:lnTo>
                    <a:pt x="121" y="2550"/>
                  </a:lnTo>
                  <a:lnTo>
                    <a:pt x="122" y="2552"/>
                  </a:lnTo>
                  <a:lnTo>
                    <a:pt x="122" y="2554"/>
                  </a:lnTo>
                  <a:lnTo>
                    <a:pt x="121" y="2554"/>
                  </a:lnTo>
                  <a:lnTo>
                    <a:pt x="118" y="2554"/>
                  </a:lnTo>
                  <a:lnTo>
                    <a:pt x="114" y="2553"/>
                  </a:lnTo>
                  <a:lnTo>
                    <a:pt x="110" y="2551"/>
                  </a:lnTo>
                  <a:lnTo>
                    <a:pt x="99" y="2543"/>
                  </a:lnTo>
                  <a:lnTo>
                    <a:pt x="84" y="2532"/>
                  </a:lnTo>
                  <a:lnTo>
                    <a:pt x="46" y="2502"/>
                  </a:lnTo>
                  <a:lnTo>
                    <a:pt x="0" y="2462"/>
                  </a:lnTo>
                  <a:close/>
                  <a:moveTo>
                    <a:pt x="0" y="2364"/>
                  </a:moveTo>
                  <a:lnTo>
                    <a:pt x="0" y="2327"/>
                  </a:lnTo>
                  <a:lnTo>
                    <a:pt x="21" y="2344"/>
                  </a:lnTo>
                  <a:lnTo>
                    <a:pt x="42" y="2362"/>
                  </a:lnTo>
                  <a:lnTo>
                    <a:pt x="65" y="2382"/>
                  </a:lnTo>
                  <a:lnTo>
                    <a:pt x="89" y="2404"/>
                  </a:lnTo>
                  <a:lnTo>
                    <a:pt x="119" y="2432"/>
                  </a:lnTo>
                  <a:lnTo>
                    <a:pt x="146" y="2458"/>
                  </a:lnTo>
                  <a:lnTo>
                    <a:pt x="171" y="2483"/>
                  </a:lnTo>
                  <a:lnTo>
                    <a:pt x="192" y="2504"/>
                  </a:lnTo>
                  <a:lnTo>
                    <a:pt x="209" y="2523"/>
                  </a:lnTo>
                  <a:lnTo>
                    <a:pt x="221" y="2538"/>
                  </a:lnTo>
                  <a:lnTo>
                    <a:pt x="226" y="2544"/>
                  </a:lnTo>
                  <a:lnTo>
                    <a:pt x="229" y="2549"/>
                  </a:lnTo>
                  <a:lnTo>
                    <a:pt x="230" y="2552"/>
                  </a:lnTo>
                  <a:lnTo>
                    <a:pt x="230" y="2554"/>
                  </a:lnTo>
                  <a:lnTo>
                    <a:pt x="229" y="2555"/>
                  </a:lnTo>
                  <a:lnTo>
                    <a:pt x="226" y="2554"/>
                  </a:lnTo>
                  <a:lnTo>
                    <a:pt x="221" y="2552"/>
                  </a:lnTo>
                  <a:lnTo>
                    <a:pt x="215" y="2549"/>
                  </a:lnTo>
                  <a:lnTo>
                    <a:pt x="200" y="2539"/>
                  </a:lnTo>
                  <a:lnTo>
                    <a:pt x="180" y="2524"/>
                  </a:lnTo>
                  <a:lnTo>
                    <a:pt x="157" y="2505"/>
                  </a:lnTo>
                  <a:lnTo>
                    <a:pt x="131" y="2484"/>
                  </a:lnTo>
                  <a:lnTo>
                    <a:pt x="101" y="2459"/>
                  </a:lnTo>
                  <a:lnTo>
                    <a:pt x="71" y="2431"/>
                  </a:lnTo>
                  <a:lnTo>
                    <a:pt x="52" y="2414"/>
                  </a:lnTo>
                  <a:lnTo>
                    <a:pt x="33" y="2396"/>
                  </a:lnTo>
                  <a:lnTo>
                    <a:pt x="16" y="2379"/>
                  </a:lnTo>
                  <a:lnTo>
                    <a:pt x="0" y="2364"/>
                  </a:lnTo>
                  <a:close/>
                  <a:moveTo>
                    <a:pt x="0" y="2311"/>
                  </a:moveTo>
                  <a:lnTo>
                    <a:pt x="0" y="2271"/>
                  </a:lnTo>
                  <a:lnTo>
                    <a:pt x="40" y="2311"/>
                  </a:lnTo>
                  <a:lnTo>
                    <a:pt x="71" y="2345"/>
                  </a:lnTo>
                  <a:lnTo>
                    <a:pt x="83" y="2358"/>
                  </a:lnTo>
                  <a:lnTo>
                    <a:pt x="91" y="2368"/>
                  </a:lnTo>
                  <a:lnTo>
                    <a:pt x="95" y="2376"/>
                  </a:lnTo>
                  <a:lnTo>
                    <a:pt x="96" y="2379"/>
                  </a:lnTo>
                  <a:lnTo>
                    <a:pt x="95" y="2380"/>
                  </a:lnTo>
                  <a:lnTo>
                    <a:pt x="93" y="2380"/>
                  </a:lnTo>
                  <a:lnTo>
                    <a:pt x="90" y="2379"/>
                  </a:lnTo>
                  <a:lnTo>
                    <a:pt x="86" y="2378"/>
                  </a:lnTo>
                  <a:lnTo>
                    <a:pt x="78" y="2373"/>
                  </a:lnTo>
                  <a:lnTo>
                    <a:pt x="66" y="2364"/>
                  </a:lnTo>
                  <a:lnTo>
                    <a:pt x="37" y="2341"/>
                  </a:lnTo>
                  <a:lnTo>
                    <a:pt x="0" y="2311"/>
                  </a:lnTo>
                  <a:close/>
                  <a:moveTo>
                    <a:pt x="0" y="2194"/>
                  </a:moveTo>
                  <a:lnTo>
                    <a:pt x="0" y="2162"/>
                  </a:lnTo>
                  <a:lnTo>
                    <a:pt x="23" y="2180"/>
                  </a:lnTo>
                  <a:lnTo>
                    <a:pt x="49" y="2201"/>
                  </a:lnTo>
                  <a:lnTo>
                    <a:pt x="77" y="2226"/>
                  </a:lnTo>
                  <a:lnTo>
                    <a:pt x="107" y="2253"/>
                  </a:lnTo>
                  <a:lnTo>
                    <a:pt x="135" y="2279"/>
                  </a:lnTo>
                  <a:lnTo>
                    <a:pt x="161" y="2304"/>
                  </a:lnTo>
                  <a:lnTo>
                    <a:pt x="184" y="2326"/>
                  </a:lnTo>
                  <a:lnTo>
                    <a:pt x="203" y="2347"/>
                  </a:lnTo>
                  <a:lnTo>
                    <a:pt x="218" y="2365"/>
                  </a:lnTo>
                  <a:lnTo>
                    <a:pt x="230" y="2379"/>
                  </a:lnTo>
                  <a:lnTo>
                    <a:pt x="233" y="2385"/>
                  </a:lnTo>
                  <a:lnTo>
                    <a:pt x="236" y="2389"/>
                  </a:lnTo>
                  <a:lnTo>
                    <a:pt x="237" y="2392"/>
                  </a:lnTo>
                  <a:lnTo>
                    <a:pt x="237" y="2394"/>
                  </a:lnTo>
                  <a:lnTo>
                    <a:pt x="235" y="2395"/>
                  </a:lnTo>
                  <a:lnTo>
                    <a:pt x="233" y="2394"/>
                  </a:lnTo>
                  <a:lnTo>
                    <a:pt x="229" y="2393"/>
                  </a:lnTo>
                  <a:lnTo>
                    <a:pt x="222" y="2390"/>
                  </a:lnTo>
                  <a:lnTo>
                    <a:pt x="208" y="2380"/>
                  </a:lnTo>
                  <a:lnTo>
                    <a:pt x="190" y="2367"/>
                  </a:lnTo>
                  <a:lnTo>
                    <a:pt x="168" y="2350"/>
                  </a:lnTo>
                  <a:lnTo>
                    <a:pt x="144" y="2330"/>
                  </a:lnTo>
                  <a:lnTo>
                    <a:pt x="118" y="2307"/>
                  </a:lnTo>
                  <a:lnTo>
                    <a:pt x="90" y="2282"/>
                  </a:lnTo>
                  <a:lnTo>
                    <a:pt x="64" y="2258"/>
                  </a:lnTo>
                  <a:lnTo>
                    <a:pt x="40" y="2235"/>
                  </a:lnTo>
                  <a:lnTo>
                    <a:pt x="18" y="2214"/>
                  </a:lnTo>
                  <a:lnTo>
                    <a:pt x="0" y="2194"/>
                  </a:lnTo>
                  <a:close/>
                  <a:moveTo>
                    <a:pt x="0" y="2137"/>
                  </a:moveTo>
                  <a:lnTo>
                    <a:pt x="0" y="2092"/>
                  </a:lnTo>
                  <a:lnTo>
                    <a:pt x="10" y="2101"/>
                  </a:lnTo>
                  <a:lnTo>
                    <a:pt x="37" y="2126"/>
                  </a:lnTo>
                  <a:lnTo>
                    <a:pt x="60" y="2149"/>
                  </a:lnTo>
                  <a:lnTo>
                    <a:pt x="82" y="2172"/>
                  </a:lnTo>
                  <a:lnTo>
                    <a:pt x="101" y="2193"/>
                  </a:lnTo>
                  <a:lnTo>
                    <a:pt x="116" y="2209"/>
                  </a:lnTo>
                  <a:lnTo>
                    <a:pt x="126" y="2223"/>
                  </a:lnTo>
                  <a:lnTo>
                    <a:pt x="131" y="2228"/>
                  </a:lnTo>
                  <a:lnTo>
                    <a:pt x="133" y="2232"/>
                  </a:lnTo>
                  <a:lnTo>
                    <a:pt x="134" y="2237"/>
                  </a:lnTo>
                  <a:lnTo>
                    <a:pt x="134" y="2239"/>
                  </a:lnTo>
                  <a:lnTo>
                    <a:pt x="132" y="2239"/>
                  </a:lnTo>
                  <a:lnTo>
                    <a:pt x="130" y="2239"/>
                  </a:lnTo>
                  <a:lnTo>
                    <a:pt x="125" y="2238"/>
                  </a:lnTo>
                  <a:lnTo>
                    <a:pt x="121" y="2235"/>
                  </a:lnTo>
                  <a:lnTo>
                    <a:pt x="108" y="2227"/>
                  </a:lnTo>
                  <a:lnTo>
                    <a:pt x="92" y="2215"/>
                  </a:lnTo>
                  <a:lnTo>
                    <a:pt x="72" y="2199"/>
                  </a:lnTo>
                  <a:lnTo>
                    <a:pt x="50" y="2181"/>
                  </a:lnTo>
                  <a:lnTo>
                    <a:pt x="26" y="2160"/>
                  </a:lnTo>
                  <a:lnTo>
                    <a:pt x="0" y="2137"/>
                  </a:lnTo>
                  <a:close/>
                  <a:moveTo>
                    <a:pt x="0" y="2065"/>
                  </a:moveTo>
                  <a:lnTo>
                    <a:pt x="0" y="2031"/>
                  </a:lnTo>
                  <a:lnTo>
                    <a:pt x="21" y="2053"/>
                  </a:lnTo>
                  <a:lnTo>
                    <a:pt x="36" y="2072"/>
                  </a:lnTo>
                  <a:lnTo>
                    <a:pt x="40" y="2079"/>
                  </a:lnTo>
                  <a:lnTo>
                    <a:pt x="44" y="2085"/>
                  </a:lnTo>
                  <a:lnTo>
                    <a:pt x="45" y="2089"/>
                  </a:lnTo>
                  <a:lnTo>
                    <a:pt x="45" y="2091"/>
                  </a:lnTo>
                  <a:lnTo>
                    <a:pt x="44" y="2092"/>
                  </a:lnTo>
                  <a:lnTo>
                    <a:pt x="41" y="2092"/>
                  </a:lnTo>
                  <a:lnTo>
                    <a:pt x="37" y="2090"/>
                  </a:lnTo>
                  <a:lnTo>
                    <a:pt x="31" y="2088"/>
                  </a:lnTo>
                  <a:lnTo>
                    <a:pt x="17" y="2078"/>
                  </a:lnTo>
                  <a:lnTo>
                    <a:pt x="0" y="2065"/>
                  </a:lnTo>
                  <a:close/>
                  <a:moveTo>
                    <a:pt x="0" y="1919"/>
                  </a:moveTo>
                  <a:lnTo>
                    <a:pt x="0" y="1899"/>
                  </a:lnTo>
                  <a:lnTo>
                    <a:pt x="10" y="1904"/>
                  </a:lnTo>
                  <a:lnTo>
                    <a:pt x="21" y="1912"/>
                  </a:lnTo>
                  <a:lnTo>
                    <a:pt x="33" y="1922"/>
                  </a:lnTo>
                  <a:lnTo>
                    <a:pt x="49" y="1934"/>
                  </a:lnTo>
                  <a:lnTo>
                    <a:pt x="83" y="1962"/>
                  </a:lnTo>
                  <a:lnTo>
                    <a:pt x="121" y="1996"/>
                  </a:lnTo>
                  <a:lnTo>
                    <a:pt x="146" y="2020"/>
                  </a:lnTo>
                  <a:lnTo>
                    <a:pt x="168" y="2041"/>
                  </a:lnTo>
                  <a:lnTo>
                    <a:pt x="189" y="2063"/>
                  </a:lnTo>
                  <a:lnTo>
                    <a:pt x="205" y="2081"/>
                  </a:lnTo>
                  <a:lnTo>
                    <a:pt x="219" y="2098"/>
                  </a:lnTo>
                  <a:lnTo>
                    <a:pt x="229" y="2110"/>
                  </a:lnTo>
                  <a:lnTo>
                    <a:pt x="232" y="2116"/>
                  </a:lnTo>
                  <a:lnTo>
                    <a:pt x="234" y="2120"/>
                  </a:lnTo>
                  <a:lnTo>
                    <a:pt x="235" y="2123"/>
                  </a:lnTo>
                  <a:lnTo>
                    <a:pt x="235" y="2126"/>
                  </a:lnTo>
                  <a:lnTo>
                    <a:pt x="233" y="2127"/>
                  </a:lnTo>
                  <a:lnTo>
                    <a:pt x="231" y="2127"/>
                  </a:lnTo>
                  <a:lnTo>
                    <a:pt x="227" y="2125"/>
                  </a:lnTo>
                  <a:lnTo>
                    <a:pt x="222" y="2122"/>
                  </a:lnTo>
                  <a:lnTo>
                    <a:pt x="209" y="2115"/>
                  </a:lnTo>
                  <a:lnTo>
                    <a:pt x="192" y="2103"/>
                  </a:lnTo>
                  <a:lnTo>
                    <a:pt x="173" y="2088"/>
                  </a:lnTo>
                  <a:lnTo>
                    <a:pt x="151" y="2069"/>
                  </a:lnTo>
                  <a:lnTo>
                    <a:pt x="127" y="2049"/>
                  </a:lnTo>
                  <a:lnTo>
                    <a:pt x="103" y="2026"/>
                  </a:lnTo>
                  <a:lnTo>
                    <a:pt x="69" y="1995"/>
                  </a:lnTo>
                  <a:lnTo>
                    <a:pt x="41" y="1966"/>
                  </a:lnTo>
                  <a:lnTo>
                    <a:pt x="17" y="1940"/>
                  </a:lnTo>
                  <a:lnTo>
                    <a:pt x="0" y="1919"/>
                  </a:lnTo>
                  <a:close/>
                  <a:moveTo>
                    <a:pt x="0" y="1853"/>
                  </a:moveTo>
                  <a:lnTo>
                    <a:pt x="0" y="1810"/>
                  </a:lnTo>
                  <a:lnTo>
                    <a:pt x="15" y="1823"/>
                  </a:lnTo>
                  <a:lnTo>
                    <a:pt x="32" y="1837"/>
                  </a:lnTo>
                  <a:lnTo>
                    <a:pt x="50" y="1853"/>
                  </a:lnTo>
                  <a:lnTo>
                    <a:pt x="67" y="1870"/>
                  </a:lnTo>
                  <a:lnTo>
                    <a:pt x="91" y="1892"/>
                  </a:lnTo>
                  <a:lnTo>
                    <a:pt x="112" y="1914"/>
                  </a:lnTo>
                  <a:lnTo>
                    <a:pt x="132" y="1934"/>
                  </a:lnTo>
                  <a:lnTo>
                    <a:pt x="148" y="1952"/>
                  </a:lnTo>
                  <a:lnTo>
                    <a:pt x="161" y="1968"/>
                  </a:lnTo>
                  <a:lnTo>
                    <a:pt x="171" y="1980"/>
                  </a:lnTo>
                  <a:lnTo>
                    <a:pt x="174" y="1985"/>
                  </a:lnTo>
                  <a:lnTo>
                    <a:pt x="176" y="1990"/>
                  </a:lnTo>
                  <a:lnTo>
                    <a:pt x="176" y="1993"/>
                  </a:lnTo>
                  <a:lnTo>
                    <a:pt x="176" y="1995"/>
                  </a:lnTo>
                  <a:lnTo>
                    <a:pt x="175" y="1996"/>
                  </a:lnTo>
                  <a:lnTo>
                    <a:pt x="172" y="1996"/>
                  </a:lnTo>
                  <a:lnTo>
                    <a:pt x="168" y="1994"/>
                  </a:lnTo>
                  <a:lnTo>
                    <a:pt x="163" y="1992"/>
                  </a:lnTo>
                  <a:lnTo>
                    <a:pt x="150" y="1984"/>
                  </a:lnTo>
                  <a:lnTo>
                    <a:pt x="135" y="1973"/>
                  </a:lnTo>
                  <a:lnTo>
                    <a:pt x="116" y="1959"/>
                  </a:lnTo>
                  <a:lnTo>
                    <a:pt x="95" y="1941"/>
                  </a:lnTo>
                  <a:lnTo>
                    <a:pt x="72" y="1922"/>
                  </a:lnTo>
                  <a:lnTo>
                    <a:pt x="49" y="1900"/>
                  </a:lnTo>
                  <a:lnTo>
                    <a:pt x="36" y="1887"/>
                  </a:lnTo>
                  <a:lnTo>
                    <a:pt x="23" y="1875"/>
                  </a:lnTo>
                  <a:lnTo>
                    <a:pt x="11" y="1863"/>
                  </a:lnTo>
                  <a:lnTo>
                    <a:pt x="0" y="1853"/>
                  </a:lnTo>
                  <a:close/>
                  <a:moveTo>
                    <a:pt x="0" y="1773"/>
                  </a:moveTo>
                  <a:lnTo>
                    <a:pt x="0" y="1726"/>
                  </a:lnTo>
                  <a:lnTo>
                    <a:pt x="13" y="1738"/>
                  </a:lnTo>
                  <a:lnTo>
                    <a:pt x="27" y="1751"/>
                  </a:lnTo>
                  <a:lnTo>
                    <a:pt x="50" y="1773"/>
                  </a:lnTo>
                  <a:lnTo>
                    <a:pt x="70" y="1793"/>
                  </a:lnTo>
                  <a:lnTo>
                    <a:pt x="89" y="1813"/>
                  </a:lnTo>
                  <a:lnTo>
                    <a:pt x="105" y="1831"/>
                  </a:lnTo>
                  <a:lnTo>
                    <a:pt x="117" y="1846"/>
                  </a:lnTo>
                  <a:lnTo>
                    <a:pt x="126" y="1858"/>
                  </a:lnTo>
                  <a:lnTo>
                    <a:pt x="128" y="1863"/>
                  </a:lnTo>
                  <a:lnTo>
                    <a:pt x="131" y="1868"/>
                  </a:lnTo>
                  <a:lnTo>
                    <a:pt x="132" y="1871"/>
                  </a:lnTo>
                  <a:lnTo>
                    <a:pt x="132" y="1873"/>
                  </a:lnTo>
                  <a:lnTo>
                    <a:pt x="130" y="1873"/>
                  </a:lnTo>
                  <a:lnTo>
                    <a:pt x="127" y="1873"/>
                  </a:lnTo>
                  <a:lnTo>
                    <a:pt x="123" y="1872"/>
                  </a:lnTo>
                  <a:lnTo>
                    <a:pt x="119" y="1870"/>
                  </a:lnTo>
                  <a:lnTo>
                    <a:pt x="107" y="1862"/>
                  </a:lnTo>
                  <a:lnTo>
                    <a:pt x="92" y="1853"/>
                  </a:lnTo>
                  <a:lnTo>
                    <a:pt x="73" y="1839"/>
                  </a:lnTo>
                  <a:lnTo>
                    <a:pt x="53" y="1821"/>
                  </a:lnTo>
                  <a:lnTo>
                    <a:pt x="31" y="1802"/>
                  </a:lnTo>
                  <a:lnTo>
                    <a:pt x="9" y="1781"/>
                  </a:lnTo>
                  <a:lnTo>
                    <a:pt x="0" y="1773"/>
                  </a:lnTo>
                  <a:close/>
                  <a:moveTo>
                    <a:pt x="0" y="1687"/>
                  </a:moveTo>
                  <a:lnTo>
                    <a:pt x="0" y="1640"/>
                  </a:lnTo>
                  <a:lnTo>
                    <a:pt x="1" y="1641"/>
                  </a:lnTo>
                  <a:lnTo>
                    <a:pt x="23" y="1662"/>
                  </a:lnTo>
                  <a:lnTo>
                    <a:pt x="42" y="1682"/>
                  </a:lnTo>
                  <a:lnTo>
                    <a:pt x="59" y="1700"/>
                  </a:lnTo>
                  <a:lnTo>
                    <a:pt x="74" y="1718"/>
                  </a:lnTo>
                  <a:lnTo>
                    <a:pt x="86" y="1733"/>
                  </a:lnTo>
                  <a:lnTo>
                    <a:pt x="95" y="1745"/>
                  </a:lnTo>
                  <a:lnTo>
                    <a:pt x="97" y="1749"/>
                  </a:lnTo>
                  <a:lnTo>
                    <a:pt x="99" y="1753"/>
                  </a:lnTo>
                  <a:lnTo>
                    <a:pt x="100" y="1755"/>
                  </a:lnTo>
                  <a:lnTo>
                    <a:pt x="99" y="1758"/>
                  </a:lnTo>
                  <a:lnTo>
                    <a:pt x="98" y="1759"/>
                  </a:lnTo>
                  <a:lnTo>
                    <a:pt x="96" y="1759"/>
                  </a:lnTo>
                  <a:lnTo>
                    <a:pt x="93" y="1759"/>
                  </a:lnTo>
                  <a:lnTo>
                    <a:pt x="90" y="1757"/>
                  </a:lnTo>
                  <a:lnTo>
                    <a:pt x="80" y="1751"/>
                  </a:lnTo>
                  <a:lnTo>
                    <a:pt x="67" y="1744"/>
                  </a:lnTo>
                  <a:lnTo>
                    <a:pt x="53" y="1733"/>
                  </a:lnTo>
                  <a:lnTo>
                    <a:pt x="37" y="1720"/>
                  </a:lnTo>
                  <a:lnTo>
                    <a:pt x="19" y="1705"/>
                  </a:lnTo>
                  <a:lnTo>
                    <a:pt x="0" y="1687"/>
                  </a:lnTo>
                  <a:close/>
                  <a:moveTo>
                    <a:pt x="0" y="1597"/>
                  </a:moveTo>
                  <a:lnTo>
                    <a:pt x="0" y="1550"/>
                  </a:lnTo>
                  <a:lnTo>
                    <a:pt x="18" y="1569"/>
                  </a:lnTo>
                  <a:lnTo>
                    <a:pt x="35" y="1586"/>
                  </a:lnTo>
                  <a:lnTo>
                    <a:pt x="50" y="1602"/>
                  </a:lnTo>
                  <a:lnTo>
                    <a:pt x="62" y="1617"/>
                  </a:lnTo>
                  <a:lnTo>
                    <a:pt x="71" y="1629"/>
                  </a:lnTo>
                  <a:lnTo>
                    <a:pt x="78" y="1640"/>
                  </a:lnTo>
                  <a:lnTo>
                    <a:pt x="80" y="1644"/>
                  </a:lnTo>
                  <a:lnTo>
                    <a:pt x="82" y="1648"/>
                  </a:lnTo>
                  <a:lnTo>
                    <a:pt x="82" y="1650"/>
                  </a:lnTo>
                  <a:lnTo>
                    <a:pt x="82" y="1652"/>
                  </a:lnTo>
                  <a:lnTo>
                    <a:pt x="81" y="1653"/>
                  </a:lnTo>
                  <a:lnTo>
                    <a:pt x="79" y="1653"/>
                  </a:lnTo>
                  <a:lnTo>
                    <a:pt x="77" y="1653"/>
                  </a:lnTo>
                  <a:lnTo>
                    <a:pt x="73" y="1652"/>
                  </a:lnTo>
                  <a:lnTo>
                    <a:pt x="66" y="1648"/>
                  </a:lnTo>
                  <a:lnTo>
                    <a:pt x="56" y="1641"/>
                  </a:lnTo>
                  <a:lnTo>
                    <a:pt x="44" y="1633"/>
                  </a:lnTo>
                  <a:lnTo>
                    <a:pt x="30" y="1623"/>
                  </a:lnTo>
                  <a:lnTo>
                    <a:pt x="16" y="1611"/>
                  </a:lnTo>
                  <a:lnTo>
                    <a:pt x="0" y="1597"/>
                  </a:lnTo>
                  <a:close/>
                  <a:moveTo>
                    <a:pt x="0" y="1502"/>
                  </a:moveTo>
                  <a:lnTo>
                    <a:pt x="0" y="1455"/>
                  </a:lnTo>
                  <a:lnTo>
                    <a:pt x="17" y="1473"/>
                  </a:lnTo>
                  <a:lnTo>
                    <a:pt x="33" y="1490"/>
                  </a:lnTo>
                  <a:lnTo>
                    <a:pt x="46" y="1505"/>
                  </a:lnTo>
                  <a:lnTo>
                    <a:pt x="58" y="1519"/>
                  </a:lnTo>
                  <a:lnTo>
                    <a:pt x="67" y="1531"/>
                  </a:lnTo>
                  <a:lnTo>
                    <a:pt x="73" y="1541"/>
                  </a:lnTo>
                  <a:lnTo>
                    <a:pt x="76" y="1545"/>
                  </a:lnTo>
                  <a:lnTo>
                    <a:pt x="77" y="1548"/>
                  </a:lnTo>
                  <a:lnTo>
                    <a:pt x="77" y="1550"/>
                  </a:lnTo>
                  <a:lnTo>
                    <a:pt x="77" y="1553"/>
                  </a:lnTo>
                  <a:lnTo>
                    <a:pt x="76" y="1554"/>
                  </a:lnTo>
                  <a:lnTo>
                    <a:pt x="73" y="1554"/>
                  </a:lnTo>
                  <a:lnTo>
                    <a:pt x="71" y="1554"/>
                  </a:lnTo>
                  <a:lnTo>
                    <a:pt x="68" y="1553"/>
                  </a:lnTo>
                  <a:lnTo>
                    <a:pt x="62" y="1548"/>
                  </a:lnTo>
                  <a:lnTo>
                    <a:pt x="52" y="1543"/>
                  </a:lnTo>
                  <a:lnTo>
                    <a:pt x="28" y="1526"/>
                  </a:lnTo>
                  <a:lnTo>
                    <a:pt x="0" y="1502"/>
                  </a:lnTo>
                  <a:close/>
                  <a:moveTo>
                    <a:pt x="0" y="1403"/>
                  </a:moveTo>
                  <a:lnTo>
                    <a:pt x="0" y="1355"/>
                  </a:lnTo>
                  <a:lnTo>
                    <a:pt x="18" y="1373"/>
                  </a:lnTo>
                  <a:lnTo>
                    <a:pt x="36" y="1392"/>
                  </a:lnTo>
                  <a:lnTo>
                    <a:pt x="51" y="1408"/>
                  </a:lnTo>
                  <a:lnTo>
                    <a:pt x="64" y="1423"/>
                  </a:lnTo>
                  <a:lnTo>
                    <a:pt x="73" y="1436"/>
                  </a:lnTo>
                  <a:lnTo>
                    <a:pt x="81" y="1447"/>
                  </a:lnTo>
                  <a:lnTo>
                    <a:pt x="83" y="1451"/>
                  </a:lnTo>
                  <a:lnTo>
                    <a:pt x="84" y="1455"/>
                  </a:lnTo>
                  <a:lnTo>
                    <a:pt x="85" y="1458"/>
                  </a:lnTo>
                  <a:lnTo>
                    <a:pt x="84" y="1460"/>
                  </a:lnTo>
                  <a:lnTo>
                    <a:pt x="83" y="1461"/>
                  </a:lnTo>
                  <a:lnTo>
                    <a:pt x="81" y="1461"/>
                  </a:lnTo>
                  <a:lnTo>
                    <a:pt x="79" y="1461"/>
                  </a:lnTo>
                  <a:lnTo>
                    <a:pt x="76" y="1460"/>
                  </a:lnTo>
                  <a:lnTo>
                    <a:pt x="67" y="1455"/>
                  </a:lnTo>
                  <a:lnTo>
                    <a:pt x="57" y="1449"/>
                  </a:lnTo>
                  <a:lnTo>
                    <a:pt x="45" y="1440"/>
                  </a:lnTo>
                  <a:lnTo>
                    <a:pt x="31" y="1430"/>
                  </a:lnTo>
                  <a:lnTo>
                    <a:pt x="16" y="1417"/>
                  </a:lnTo>
                  <a:lnTo>
                    <a:pt x="0" y="1403"/>
                  </a:lnTo>
                  <a:close/>
                  <a:moveTo>
                    <a:pt x="0" y="1298"/>
                  </a:moveTo>
                  <a:lnTo>
                    <a:pt x="0" y="1249"/>
                  </a:lnTo>
                  <a:lnTo>
                    <a:pt x="11" y="1260"/>
                  </a:lnTo>
                  <a:lnTo>
                    <a:pt x="23" y="1271"/>
                  </a:lnTo>
                  <a:lnTo>
                    <a:pt x="41" y="1288"/>
                  </a:lnTo>
                  <a:lnTo>
                    <a:pt x="57" y="1306"/>
                  </a:lnTo>
                  <a:lnTo>
                    <a:pt x="72" y="1323"/>
                  </a:lnTo>
                  <a:lnTo>
                    <a:pt x="84" y="1338"/>
                  </a:lnTo>
                  <a:lnTo>
                    <a:pt x="94" y="1351"/>
                  </a:lnTo>
                  <a:lnTo>
                    <a:pt x="100" y="1362"/>
                  </a:lnTo>
                  <a:lnTo>
                    <a:pt x="103" y="1366"/>
                  </a:lnTo>
                  <a:lnTo>
                    <a:pt x="105" y="1369"/>
                  </a:lnTo>
                  <a:lnTo>
                    <a:pt x="105" y="1372"/>
                  </a:lnTo>
                  <a:lnTo>
                    <a:pt x="105" y="1373"/>
                  </a:lnTo>
                  <a:lnTo>
                    <a:pt x="103" y="1374"/>
                  </a:lnTo>
                  <a:lnTo>
                    <a:pt x="100" y="1376"/>
                  </a:lnTo>
                  <a:lnTo>
                    <a:pt x="97" y="1374"/>
                  </a:lnTo>
                  <a:lnTo>
                    <a:pt x="94" y="1372"/>
                  </a:lnTo>
                  <a:lnTo>
                    <a:pt x="83" y="1367"/>
                  </a:lnTo>
                  <a:lnTo>
                    <a:pt x="71" y="1358"/>
                  </a:lnTo>
                  <a:lnTo>
                    <a:pt x="56" y="1348"/>
                  </a:lnTo>
                  <a:lnTo>
                    <a:pt x="40" y="1333"/>
                  </a:lnTo>
                  <a:lnTo>
                    <a:pt x="22" y="1318"/>
                  </a:lnTo>
                  <a:lnTo>
                    <a:pt x="3" y="1301"/>
                  </a:lnTo>
                  <a:lnTo>
                    <a:pt x="0" y="1298"/>
                  </a:lnTo>
                  <a:close/>
                  <a:moveTo>
                    <a:pt x="0" y="1183"/>
                  </a:moveTo>
                  <a:lnTo>
                    <a:pt x="0" y="1144"/>
                  </a:lnTo>
                  <a:lnTo>
                    <a:pt x="13" y="1153"/>
                  </a:lnTo>
                  <a:lnTo>
                    <a:pt x="27" y="1165"/>
                  </a:lnTo>
                  <a:lnTo>
                    <a:pt x="42" y="1179"/>
                  </a:lnTo>
                  <a:lnTo>
                    <a:pt x="58" y="1194"/>
                  </a:lnTo>
                  <a:lnTo>
                    <a:pt x="76" y="1212"/>
                  </a:lnTo>
                  <a:lnTo>
                    <a:pt x="92" y="1228"/>
                  </a:lnTo>
                  <a:lnTo>
                    <a:pt x="106" y="1244"/>
                  </a:lnTo>
                  <a:lnTo>
                    <a:pt x="118" y="1258"/>
                  </a:lnTo>
                  <a:lnTo>
                    <a:pt x="126" y="1271"/>
                  </a:lnTo>
                  <a:lnTo>
                    <a:pt x="133" y="1282"/>
                  </a:lnTo>
                  <a:lnTo>
                    <a:pt x="135" y="1285"/>
                  </a:lnTo>
                  <a:lnTo>
                    <a:pt x="137" y="1289"/>
                  </a:lnTo>
                  <a:lnTo>
                    <a:pt x="137" y="1291"/>
                  </a:lnTo>
                  <a:lnTo>
                    <a:pt x="137" y="1294"/>
                  </a:lnTo>
                  <a:lnTo>
                    <a:pt x="135" y="1295"/>
                  </a:lnTo>
                  <a:lnTo>
                    <a:pt x="133" y="1295"/>
                  </a:lnTo>
                  <a:lnTo>
                    <a:pt x="130" y="1295"/>
                  </a:lnTo>
                  <a:lnTo>
                    <a:pt x="126" y="1292"/>
                  </a:lnTo>
                  <a:lnTo>
                    <a:pt x="117" y="1288"/>
                  </a:lnTo>
                  <a:lnTo>
                    <a:pt x="105" y="1280"/>
                  </a:lnTo>
                  <a:lnTo>
                    <a:pt x="90" y="1269"/>
                  </a:lnTo>
                  <a:lnTo>
                    <a:pt x="74" y="1256"/>
                  </a:lnTo>
                  <a:lnTo>
                    <a:pt x="57" y="1241"/>
                  </a:lnTo>
                  <a:lnTo>
                    <a:pt x="40" y="1224"/>
                  </a:lnTo>
                  <a:lnTo>
                    <a:pt x="29" y="1214"/>
                  </a:lnTo>
                  <a:lnTo>
                    <a:pt x="18" y="1203"/>
                  </a:lnTo>
                  <a:lnTo>
                    <a:pt x="9" y="1193"/>
                  </a:lnTo>
                  <a:lnTo>
                    <a:pt x="0" y="1183"/>
                  </a:lnTo>
                  <a:close/>
                  <a:moveTo>
                    <a:pt x="0" y="936"/>
                  </a:moveTo>
                  <a:lnTo>
                    <a:pt x="0" y="901"/>
                  </a:lnTo>
                  <a:lnTo>
                    <a:pt x="13" y="917"/>
                  </a:lnTo>
                  <a:lnTo>
                    <a:pt x="22" y="930"/>
                  </a:lnTo>
                  <a:lnTo>
                    <a:pt x="25" y="935"/>
                  </a:lnTo>
                  <a:lnTo>
                    <a:pt x="26" y="940"/>
                  </a:lnTo>
                  <a:lnTo>
                    <a:pt x="27" y="944"/>
                  </a:lnTo>
                  <a:lnTo>
                    <a:pt x="26" y="946"/>
                  </a:lnTo>
                  <a:lnTo>
                    <a:pt x="25" y="947"/>
                  </a:lnTo>
                  <a:lnTo>
                    <a:pt x="23" y="947"/>
                  </a:lnTo>
                  <a:lnTo>
                    <a:pt x="21" y="947"/>
                  </a:lnTo>
                  <a:lnTo>
                    <a:pt x="17" y="946"/>
                  </a:lnTo>
                  <a:lnTo>
                    <a:pt x="10" y="942"/>
                  </a:lnTo>
                  <a:lnTo>
                    <a:pt x="0" y="936"/>
                  </a:lnTo>
                  <a:close/>
                  <a:moveTo>
                    <a:pt x="0" y="811"/>
                  </a:moveTo>
                  <a:lnTo>
                    <a:pt x="0" y="769"/>
                  </a:lnTo>
                  <a:lnTo>
                    <a:pt x="9" y="777"/>
                  </a:lnTo>
                  <a:lnTo>
                    <a:pt x="18" y="784"/>
                  </a:lnTo>
                  <a:lnTo>
                    <a:pt x="28" y="794"/>
                  </a:lnTo>
                  <a:lnTo>
                    <a:pt x="38" y="804"/>
                  </a:lnTo>
                  <a:lnTo>
                    <a:pt x="53" y="818"/>
                  </a:lnTo>
                  <a:lnTo>
                    <a:pt x="66" y="833"/>
                  </a:lnTo>
                  <a:lnTo>
                    <a:pt x="78" y="846"/>
                  </a:lnTo>
                  <a:lnTo>
                    <a:pt x="87" y="859"/>
                  </a:lnTo>
                  <a:lnTo>
                    <a:pt x="95" y="869"/>
                  </a:lnTo>
                  <a:lnTo>
                    <a:pt x="100" y="878"/>
                  </a:lnTo>
                  <a:lnTo>
                    <a:pt x="101" y="882"/>
                  </a:lnTo>
                  <a:lnTo>
                    <a:pt x="103" y="886"/>
                  </a:lnTo>
                  <a:lnTo>
                    <a:pt x="103" y="888"/>
                  </a:lnTo>
                  <a:lnTo>
                    <a:pt x="103" y="890"/>
                  </a:lnTo>
                  <a:lnTo>
                    <a:pt x="101" y="891"/>
                  </a:lnTo>
                  <a:lnTo>
                    <a:pt x="99" y="891"/>
                  </a:lnTo>
                  <a:lnTo>
                    <a:pt x="96" y="891"/>
                  </a:lnTo>
                  <a:lnTo>
                    <a:pt x="93" y="890"/>
                  </a:lnTo>
                  <a:lnTo>
                    <a:pt x="84" y="886"/>
                  </a:lnTo>
                  <a:lnTo>
                    <a:pt x="74" y="879"/>
                  </a:lnTo>
                  <a:lnTo>
                    <a:pt x="63" y="869"/>
                  </a:lnTo>
                  <a:lnTo>
                    <a:pt x="50" y="859"/>
                  </a:lnTo>
                  <a:lnTo>
                    <a:pt x="36" y="847"/>
                  </a:lnTo>
                  <a:lnTo>
                    <a:pt x="21" y="832"/>
                  </a:lnTo>
                  <a:lnTo>
                    <a:pt x="10" y="822"/>
                  </a:lnTo>
                  <a:lnTo>
                    <a:pt x="0" y="811"/>
                  </a:lnTo>
                  <a:close/>
                  <a:moveTo>
                    <a:pt x="0" y="658"/>
                  </a:moveTo>
                  <a:lnTo>
                    <a:pt x="0" y="638"/>
                  </a:lnTo>
                  <a:lnTo>
                    <a:pt x="3" y="645"/>
                  </a:lnTo>
                  <a:lnTo>
                    <a:pt x="5" y="650"/>
                  </a:lnTo>
                  <a:lnTo>
                    <a:pt x="6" y="654"/>
                  </a:lnTo>
                  <a:lnTo>
                    <a:pt x="6" y="657"/>
                  </a:lnTo>
                  <a:lnTo>
                    <a:pt x="4" y="658"/>
                  </a:lnTo>
                  <a:lnTo>
                    <a:pt x="0" y="658"/>
                  </a:lnTo>
                  <a:close/>
                  <a:moveTo>
                    <a:pt x="0" y="521"/>
                  </a:moveTo>
                  <a:lnTo>
                    <a:pt x="0" y="492"/>
                  </a:lnTo>
                  <a:lnTo>
                    <a:pt x="12" y="499"/>
                  </a:lnTo>
                  <a:lnTo>
                    <a:pt x="25" y="510"/>
                  </a:lnTo>
                  <a:lnTo>
                    <a:pt x="40" y="523"/>
                  </a:lnTo>
                  <a:lnTo>
                    <a:pt x="56" y="538"/>
                  </a:lnTo>
                  <a:lnTo>
                    <a:pt x="69" y="552"/>
                  </a:lnTo>
                  <a:lnTo>
                    <a:pt x="81" y="564"/>
                  </a:lnTo>
                  <a:lnTo>
                    <a:pt x="91" y="576"/>
                  </a:lnTo>
                  <a:lnTo>
                    <a:pt x="99" y="587"/>
                  </a:lnTo>
                  <a:lnTo>
                    <a:pt x="106" y="596"/>
                  </a:lnTo>
                  <a:lnTo>
                    <a:pt x="110" y="605"/>
                  </a:lnTo>
                  <a:lnTo>
                    <a:pt x="112" y="611"/>
                  </a:lnTo>
                  <a:lnTo>
                    <a:pt x="111" y="616"/>
                  </a:lnTo>
                  <a:lnTo>
                    <a:pt x="110" y="617"/>
                  </a:lnTo>
                  <a:lnTo>
                    <a:pt x="108" y="617"/>
                  </a:lnTo>
                  <a:lnTo>
                    <a:pt x="106" y="617"/>
                  </a:lnTo>
                  <a:lnTo>
                    <a:pt x="103" y="616"/>
                  </a:lnTo>
                  <a:lnTo>
                    <a:pt x="96" y="613"/>
                  </a:lnTo>
                  <a:lnTo>
                    <a:pt x="86" y="606"/>
                  </a:lnTo>
                  <a:lnTo>
                    <a:pt x="77" y="599"/>
                  </a:lnTo>
                  <a:lnTo>
                    <a:pt x="65" y="590"/>
                  </a:lnTo>
                  <a:lnTo>
                    <a:pt x="53" y="578"/>
                  </a:lnTo>
                  <a:lnTo>
                    <a:pt x="40" y="566"/>
                  </a:lnTo>
                  <a:lnTo>
                    <a:pt x="28" y="554"/>
                  </a:lnTo>
                  <a:lnTo>
                    <a:pt x="17" y="542"/>
                  </a:lnTo>
                  <a:lnTo>
                    <a:pt x="9" y="532"/>
                  </a:lnTo>
                  <a:lnTo>
                    <a:pt x="0" y="521"/>
                  </a:lnTo>
                  <a:close/>
                  <a:moveTo>
                    <a:pt x="0" y="371"/>
                  </a:moveTo>
                  <a:lnTo>
                    <a:pt x="0" y="330"/>
                  </a:lnTo>
                  <a:lnTo>
                    <a:pt x="9" y="338"/>
                  </a:lnTo>
                  <a:lnTo>
                    <a:pt x="18" y="347"/>
                  </a:lnTo>
                  <a:lnTo>
                    <a:pt x="29" y="359"/>
                  </a:lnTo>
                  <a:lnTo>
                    <a:pt x="40" y="371"/>
                  </a:lnTo>
                  <a:lnTo>
                    <a:pt x="49" y="382"/>
                  </a:lnTo>
                  <a:lnTo>
                    <a:pt x="56" y="392"/>
                  </a:lnTo>
                  <a:lnTo>
                    <a:pt x="63" y="401"/>
                  </a:lnTo>
                  <a:lnTo>
                    <a:pt x="66" y="409"/>
                  </a:lnTo>
                  <a:lnTo>
                    <a:pt x="68" y="414"/>
                  </a:lnTo>
                  <a:lnTo>
                    <a:pt x="68" y="418"/>
                  </a:lnTo>
                  <a:lnTo>
                    <a:pt x="67" y="419"/>
                  </a:lnTo>
                  <a:lnTo>
                    <a:pt x="65" y="419"/>
                  </a:lnTo>
                  <a:lnTo>
                    <a:pt x="63" y="419"/>
                  </a:lnTo>
                  <a:lnTo>
                    <a:pt x="60" y="418"/>
                  </a:lnTo>
                  <a:lnTo>
                    <a:pt x="53" y="416"/>
                  </a:lnTo>
                  <a:lnTo>
                    <a:pt x="45" y="411"/>
                  </a:lnTo>
                  <a:lnTo>
                    <a:pt x="36" y="403"/>
                  </a:lnTo>
                  <a:lnTo>
                    <a:pt x="25" y="395"/>
                  </a:lnTo>
                  <a:lnTo>
                    <a:pt x="14" y="385"/>
                  </a:lnTo>
                  <a:lnTo>
                    <a:pt x="2" y="373"/>
                  </a:lnTo>
                  <a:lnTo>
                    <a:pt x="0" y="371"/>
                  </a:lnTo>
                  <a:close/>
                  <a:moveTo>
                    <a:pt x="0" y="207"/>
                  </a:moveTo>
                  <a:lnTo>
                    <a:pt x="0" y="167"/>
                  </a:lnTo>
                  <a:lnTo>
                    <a:pt x="5" y="172"/>
                  </a:lnTo>
                  <a:lnTo>
                    <a:pt x="11" y="178"/>
                  </a:lnTo>
                  <a:lnTo>
                    <a:pt x="30" y="199"/>
                  </a:lnTo>
                  <a:lnTo>
                    <a:pt x="45" y="219"/>
                  </a:lnTo>
                  <a:lnTo>
                    <a:pt x="51" y="227"/>
                  </a:lnTo>
                  <a:lnTo>
                    <a:pt x="55" y="234"/>
                  </a:lnTo>
                  <a:lnTo>
                    <a:pt x="56" y="239"/>
                  </a:lnTo>
                  <a:lnTo>
                    <a:pt x="56" y="243"/>
                  </a:lnTo>
                  <a:lnTo>
                    <a:pt x="55" y="245"/>
                  </a:lnTo>
                  <a:lnTo>
                    <a:pt x="53" y="245"/>
                  </a:lnTo>
                  <a:lnTo>
                    <a:pt x="52" y="245"/>
                  </a:lnTo>
                  <a:lnTo>
                    <a:pt x="49" y="245"/>
                  </a:lnTo>
                  <a:lnTo>
                    <a:pt x="43" y="241"/>
                  </a:lnTo>
                  <a:lnTo>
                    <a:pt x="37" y="238"/>
                  </a:lnTo>
                  <a:lnTo>
                    <a:pt x="28" y="232"/>
                  </a:lnTo>
                  <a:lnTo>
                    <a:pt x="19" y="225"/>
                  </a:lnTo>
                  <a:lnTo>
                    <a:pt x="10" y="217"/>
                  </a:lnTo>
                  <a:lnTo>
                    <a:pt x="0" y="207"/>
                  </a:lnTo>
                  <a:close/>
                  <a:moveTo>
                    <a:pt x="0" y="33"/>
                  </a:moveTo>
                  <a:lnTo>
                    <a:pt x="0" y="0"/>
                  </a:lnTo>
                  <a:lnTo>
                    <a:pt x="15" y="11"/>
                  </a:lnTo>
                  <a:lnTo>
                    <a:pt x="31" y="28"/>
                  </a:lnTo>
                  <a:lnTo>
                    <a:pt x="50" y="47"/>
                  </a:lnTo>
                  <a:lnTo>
                    <a:pt x="64" y="65"/>
                  </a:lnTo>
                  <a:lnTo>
                    <a:pt x="68" y="73"/>
                  </a:lnTo>
                  <a:lnTo>
                    <a:pt x="71" y="79"/>
                  </a:lnTo>
                  <a:lnTo>
                    <a:pt x="72" y="85"/>
                  </a:lnTo>
                  <a:lnTo>
                    <a:pt x="72" y="88"/>
                  </a:lnTo>
                  <a:lnTo>
                    <a:pt x="71" y="89"/>
                  </a:lnTo>
                  <a:lnTo>
                    <a:pt x="70" y="89"/>
                  </a:lnTo>
                  <a:lnTo>
                    <a:pt x="68" y="89"/>
                  </a:lnTo>
                  <a:lnTo>
                    <a:pt x="66" y="89"/>
                  </a:lnTo>
                  <a:lnTo>
                    <a:pt x="59" y="87"/>
                  </a:lnTo>
                  <a:lnTo>
                    <a:pt x="53" y="83"/>
                  </a:lnTo>
                  <a:lnTo>
                    <a:pt x="45" y="76"/>
                  </a:lnTo>
                  <a:lnTo>
                    <a:pt x="37" y="70"/>
                  </a:lnTo>
                  <a:lnTo>
                    <a:pt x="27" y="61"/>
                  </a:lnTo>
                  <a:lnTo>
                    <a:pt x="17" y="51"/>
                  </a:lnTo>
                  <a:lnTo>
                    <a:pt x="9" y="42"/>
                  </a:lnTo>
                  <a:lnTo>
                    <a:pt x="0" y="33"/>
                  </a:lnTo>
                  <a:close/>
                  <a:moveTo>
                    <a:pt x="678" y="505"/>
                  </a:moveTo>
                  <a:lnTo>
                    <a:pt x="678" y="525"/>
                  </a:lnTo>
                  <a:lnTo>
                    <a:pt x="675" y="519"/>
                  </a:lnTo>
                  <a:lnTo>
                    <a:pt x="673" y="513"/>
                  </a:lnTo>
                  <a:lnTo>
                    <a:pt x="671" y="509"/>
                  </a:lnTo>
                  <a:lnTo>
                    <a:pt x="673" y="506"/>
                  </a:lnTo>
                  <a:lnTo>
                    <a:pt x="675" y="505"/>
                  </a:lnTo>
                  <a:lnTo>
                    <a:pt x="678" y="505"/>
                  </a:lnTo>
                  <a:close/>
                  <a:moveTo>
                    <a:pt x="678" y="839"/>
                  </a:moveTo>
                  <a:lnTo>
                    <a:pt x="678" y="864"/>
                  </a:lnTo>
                  <a:lnTo>
                    <a:pt x="673" y="862"/>
                  </a:lnTo>
                  <a:lnTo>
                    <a:pt x="666" y="859"/>
                  </a:lnTo>
                  <a:lnTo>
                    <a:pt x="658" y="854"/>
                  </a:lnTo>
                  <a:lnTo>
                    <a:pt x="650" y="848"/>
                  </a:lnTo>
                  <a:lnTo>
                    <a:pt x="632" y="834"/>
                  </a:lnTo>
                  <a:lnTo>
                    <a:pt x="612" y="815"/>
                  </a:lnTo>
                  <a:lnTo>
                    <a:pt x="599" y="803"/>
                  </a:lnTo>
                  <a:lnTo>
                    <a:pt x="587" y="790"/>
                  </a:lnTo>
                  <a:lnTo>
                    <a:pt x="576" y="778"/>
                  </a:lnTo>
                  <a:lnTo>
                    <a:pt x="569" y="767"/>
                  </a:lnTo>
                  <a:lnTo>
                    <a:pt x="562" y="757"/>
                  </a:lnTo>
                  <a:lnTo>
                    <a:pt x="557" y="749"/>
                  </a:lnTo>
                  <a:lnTo>
                    <a:pt x="556" y="745"/>
                  </a:lnTo>
                  <a:lnTo>
                    <a:pt x="556" y="742"/>
                  </a:lnTo>
                  <a:lnTo>
                    <a:pt x="556" y="740"/>
                  </a:lnTo>
                  <a:lnTo>
                    <a:pt x="556" y="738"/>
                  </a:lnTo>
                  <a:lnTo>
                    <a:pt x="557" y="737"/>
                  </a:lnTo>
                  <a:lnTo>
                    <a:pt x="559" y="736"/>
                  </a:lnTo>
                  <a:lnTo>
                    <a:pt x="561" y="736"/>
                  </a:lnTo>
                  <a:lnTo>
                    <a:pt x="565" y="737"/>
                  </a:lnTo>
                  <a:lnTo>
                    <a:pt x="572" y="740"/>
                  </a:lnTo>
                  <a:lnTo>
                    <a:pt x="582" y="745"/>
                  </a:lnTo>
                  <a:lnTo>
                    <a:pt x="593" y="753"/>
                  </a:lnTo>
                  <a:lnTo>
                    <a:pt x="605" y="763"/>
                  </a:lnTo>
                  <a:lnTo>
                    <a:pt x="617" y="773"/>
                  </a:lnTo>
                  <a:lnTo>
                    <a:pt x="630" y="785"/>
                  </a:lnTo>
                  <a:lnTo>
                    <a:pt x="646" y="800"/>
                  </a:lnTo>
                  <a:lnTo>
                    <a:pt x="658" y="814"/>
                  </a:lnTo>
                  <a:lnTo>
                    <a:pt x="669" y="827"/>
                  </a:lnTo>
                  <a:lnTo>
                    <a:pt x="678" y="839"/>
                  </a:lnTo>
                  <a:close/>
                  <a:moveTo>
                    <a:pt x="678" y="989"/>
                  </a:moveTo>
                  <a:lnTo>
                    <a:pt x="678" y="1039"/>
                  </a:lnTo>
                  <a:lnTo>
                    <a:pt x="664" y="1025"/>
                  </a:lnTo>
                  <a:lnTo>
                    <a:pt x="652" y="1012"/>
                  </a:lnTo>
                  <a:lnTo>
                    <a:pt x="641" y="999"/>
                  </a:lnTo>
                  <a:lnTo>
                    <a:pt x="632" y="987"/>
                  </a:lnTo>
                  <a:lnTo>
                    <a:pt x="625" y="976"/>
                  </a:lnTo>
                  <a:lnTo>
                    <a:pt x="621" y="968"/>
                  </a:lnTo>
                  <a:lnTo>
                    <a:pt x="619" y="964"/>
                  </a:lnTo>
                  <a:lnTo>
                    <a:pt x="619" y="961"/>
                  </a:lnTo>
                  <a:lnTo>
                    <a:pt x="617" y="959"/>
                  </a:lnTo>
                  <a:lnTo>
                    <a:pt x="619" y="957"/>
                  </a:lnTo>
                  <a:lnTo>
                    <a:pt x="621" y="955"/>
                  </a:lnTo>
                  <a:lnTo>
                    <a:pt x="625" y="955"/>
                  </a:lnTo>
                  <a:lnTo>
                    <a:pt x="632" y="957"/>
                  </a:lnTo>
                  <a:lnTo>
                    <a:pt x="639" y="961"/>
                  </a:lnTo>
                  <a:lnTo>
                    <a:pt x="656" y="972"/>
                  </a:lnTo>
                  <a:lnTo>
                    <a:pt x="678" y="989"/>
                  </a:lnTo>
                  <a:close/>
                  <a:moveTo>
                    <a:pt x="678" y="1284"/>
                  </a:moveTo>
                  <a:lnTo>
                    <a:pt x="678" y="1328"/>
                  </a:lnTo>
                  <a:lnTo>
                    <a:pt x="660" y="1308"/>
                  </a:lnTo>
                  <a:lnTo>
                    <a:pt x="647" y="1289"/>
                  </a:lnTo>
                  <a:lnTo>
                    <a:pt x="642" y="1283"/>
                  </a:lnTo>
                  <a:lnTo>
                    <a:pt x="639" y="1276"/>
                  </a:lnTo>
                  <a:lnTo>
                    <a:pt x="638" y="1271"/>
                  </a:lnTo>
                  <a:lnTo>
                    <a:pt x="639" y="1268"/>
                  </a:lnTo>
                  <a:lnTo>
                    <a:pt x="640" y="1267"/>
                  </a:lnTo>
                  <a:lnTo>
                    <a:pt x="643" y="1267"/>
                  </a:lnTo>
                  <a:lnTo>
                    <a:pt x="647" y="1267"/>
                  </a:lnTo>
                  <a:lnTo>
                    <a:pt x="652" y="1269"/>
                  </a:lnTo>
                  <a:lnTo>
                    <a:pt x="664" y="1274"/>
                  </a:lnTo>
                  <a:lnTo>
                    <a:pt x="678" y="1284"/>
                  </a:lnTo>
                  <a:close/>
                  <a:moveTo>
                    <a:pt x="678" y="1412"/>
                  </a:moveTo>
                  <a:lnTo>
                    <a:pt x="678" y="1464"/>
                  </a:lnTo>
                  <a:lnTo>
                    <a:pt x="663" y="1451"/>
                  </a:lnTo>
                  <a:lnTo>
                    <a:pt x="648" y="1437"/>
                  </a:lnTo>
                  <a:lnTo>
                    <a:pt x="630" y="1420"/>
                  </a:lnTo>
                  <a:lnTo>
                    <a:pt x="614" y="1404"/>
                  </a:lnTo>
                  <a:lnTo>
                    <a:pt x="600" y="1389"/>
                  </a:lnTo>
                  <a:lnTo>
                    <a:pt x="588" y="1374"/>
                  </a:lnTo>
                  <a:lnTo>
                    <a:pt x="580" y="1362"/>
                  </a:lnTo>
                  <a:lnTo>
                    <a:pt x="573" y="1352"/>
                  </a:lnTo>
                  <a:lnTo>
                    <a:pt x="571" y="1348"/>
                  </a:lnTo>
                  <a:lnTo>
                    <a:pt x="570" y="1343"/>
                  </a:lnTo>
                  <a:lnTo>
                    <a:pt x="570" y="1341"/>
                  </a:lnTo>
                  <a:lnTo>
                    <a:pt x="571" y="1339"/>
                  </a:lnTo>
                  <a:lnTo>
                    <a:pt x="572" y="1338"/>
                  </a:lnTo>
                  <a:lnTo>
                    <a:pt x="574" y="1337"/>
                  </a:lnTo>
                  <a:lnTo>
                    <a:pt x="578" y="1338"/>
                  </a:lnTo>
                  <a:lnTo>
                    <a:pt x="582" y="1339"/>
                  </a:lnTo>
                  <a:lnTo>
                    <a:pt x="592" y="1343"/>
                  </a:lnTo>
                  <a:lnTo>
                    <a:pt x="603" y="1351"/>
                  </a:lnTo>
                  <a:lnTo>
                    <a:pt x="617" y="1360"/>
                  </a:lnTo>
                  <a:lnTo>
                    <a:pt x="634" y="1372"/>
                  </a:lnTo>
                  <a:lnTo>
                    <a:pt x="650" y="1387"/>
                  </a:lnTo>
                  <a:lnTo>
                    <a:pt x="668" y="1403"/>
                  </a:lnTo>
                  <a:lnTo>
                    <a:pt x="678" y="1412"/>
                  </a:lnTo>
                  <a:close/>
                  <a:moveTo>
                    <a:pt x="678" y="1548"/>
                  </a:moveTo>
                  <a:lnTo>
                    <a:pt x="678" y="1580"/>
                  </a:lnTo>
                  <a:lnTo>
                    <a:pt x="662" y="1570"/>
                  </a:lnTo>
                  <a:lnTo>
                    <a:pt x="641" y="1556"/>
                  </a:lnTo>
                  <a:lnTo>
                    <a:pt x="619" y="1536"/>
                  </a:lnTo>
                  <a:lnTo>
                    <a:pt x="595" y="1515"/>
                  </a:lnTo>
                  <a:lnTo>
                    <a:pt x="576" y="1498"/>
                  </a:lnTo>
                  <a:lnTo>
                    <a:pt x="560" y="1481"/>
                  </a:lnTo>
                  <a:lnTo>
                    <a:pt x="546" y="1465"/>
                  </a:lnTo>
                  <a:lnTo>
                    <a:pt x="533" y="1450"/>
                  </a:lnTo>
                  <a:lnTo>
                    <a:pt x="525" y="1438"/>
                  </a:lnTo>
                  <a:lnTo>
                    <a:pt x="518" y="1427"/>
                  </a:lnTo>
                  <a:lnTo>
                    <a:pt x="516" y="1423"/>
                  </a:lnTo>
                  <a:lnTo>
                    <a:pt x="514" y="1419"/>
                  </a:lnTo>
                  <a:lnTo>
                    <a:pt x="514" y="1417"/>
                  </a:lnTo>
                  <a:lnTo>
                    <a:pt x="515" y="1414"/>
                  </a:lnTo>
                  <a:lnTo>
                    <a:pt x="516" y="1412"/>
                  </a:lnTo>
                  <a:lnTo>
                    <a:pt x="518" y="1412"/>
                  </a:lnTo>
                  <a:lnTo>
                    <a:pt x="521" y="1412"/>
                  </a:lnTo>
                  <a:lnTo>
                    <a:pt x="526" y="1414"/>
                  </a:lnTo>
                  <a:lnTo>
                    <a:pt x="535" y="1419"/>
                  </a:lnTo>
                  <a:lnTo>
                    <a:pt x="548" y="1426"/>
                  </a:lnTo>
                  <a:lnTo>
                    <a:pt x="562" y="1437"/>
                  </a:lnTo>
                  <a:lnTo>
                    <a:pt x="580" y="1450"/>
                  </a:lnTo>
                  <a:lnTo>
                    <a:pt x="597" y="1465"/>
                  </a:lnTo>
                  <a:lnTo>
                    <a:pt x="615" y="1481"/>
                  </a:lnTo>
                  <a:lnTo>
                    <a:pt x="634" y="1500"/>
                  </a:lnTo>
                  <a:lnTo>
                    <a:pt x="651" y="1517"/>
                  </a:lnTo>
                  <a:lnTo>
                    <a:pt x="666" y="1533"/>
                  </a:lnTo>
                  <a:lnTo>
                    <a:pt x="678" y="1548"/>
                  </a:lnTo>
                  <a:close/>
                  <a:moveTo>
                    <a:pt x="678" y="2268"/>
                  </a:moveTo>
                  <a:lnTo>
                    <a:pt x="678" y="2307"/>
                  </a:lnTo>
                  <a:lnTo>
                    <a:pt x="658" y="2292"/>
                  </a:lnTo>
                  <a:lnTo>
                    <a:pt x="636" y="2275"/>
                  </a:lnTo>
                  <a:lnTo>
                    <a:pt x="612" y="2255"/>
                  </a:lnTo>
                  <a:lnTo>
                    <a:pt x="586" y="2232"/>
                  </a:lnTo>
                  <a:lnTo>
                    <a:pt x="561" y="2210"/>
                  </a:lnTo>
                  <a:lnTo>
                    <a:pt x="540" y="2188"/>
                  </a:lnTo>
                  <a:lnTo>
                    <a:pt x="519" y="2168"/>
                  </a:lnTo>
                  <a:lnTo>
                    <a:pt x="503" y="2149"/>
                  </a:lnTo>
                  <a:lnTo>
                    <a:pt x="489" y="2133"/>
                  </a:lnTo>
                  <a:lnTo>
                    <a:pt x="480" y="2120"/>
                  </a:lnTo>
                  <a:lnTo>
                    <a:pt x="477" y="2115"/>
                  </a:lnTo>
                  <a:lnTo>
                    <a:pt x="475" y="2110"/>
                  </a:lnTo>
                  <a:lnTo>
                    <a:pt x="474" y="2107"/>
                  </a:lnTo>
                  <a:lnTo>
                    <a:pt x="475" y="2105"/>
                  </a:lnTo>
                  <a:lnTo>
                    <a:pt x="476" y="2104"/>
                  </a:lnTo>
                  <a:lnTo>
                    <a:pt x="479" y="2104"/>
                  </a:lnTo>
                  <a:lnTo>
                    <a:pt x="483" y="2105"/>
                  </a:lnTo>
                  <a:lnTo>
                    <a:pt x="488" y="2107"/>
                  </a:lnTo>
                  <a:lnTo>
                    <a:pt x="501" y="2115"/>
                  </a:lnTo>
                  <a:lnTo>
                    <a:pt x="517" y="2126"/>
                  </a:lnTo>
                  <a:lnTo>
                    <a:pt x="537" y="2140"/>
                  </a:lnTo>
                  <a:lnTo>
                    <a:pt x="558" y="2157"/>
                  </a:lnTo>
                  <a:lnTo>
                    <a:pt x="582" y="2177"/>
                  </a:lnTo>
                  <a:lnTo>
                    <a:pt x="607" y="2199"/>
                  </a:lnTo>
                  <a:lnTo>
                    <a:pt x="627" y="2217"/>
                  </a:lnTo>
                  <a:lnTo>
                    <a:pt x="646" y="2236"/>
                  </a:lnTo>
                  <a:lnTo>
                    <a:pt x="663" y="2252"/>
                  </a:lnTo>
                  <a:lnTo>
                    <a:pt x="678" y="2268"/>
                  </a:lnTo>
                  <a:close/>
                  <a:moveTo>
                    <a:pt x="678" y="2346"/>
                  </a:moveTo>
                  <a:lnTo>
                    <a:pt x="678" y="2396"/>
                  </a:lnTo>
                  <a:lnTo>
                    <a:pt x="669" y="2389"/>
                  </a:lnTo>
                  <a:lnTo>
                    <a:pt x="660" y="2380"/>
                  </a:lnTo>
                  <a:lnTo>
                    <a:pt x="650" y="2372"/>
                  </a:lnTo>
                  <a:lnTo>
                    <a:pt x="640" y="2363"/>
                  </a:lnTo>
                  <a:lnTo>
                    <a:pt x="614" y="2340"/>
                  </a:lnTo>
                  <a:lnTo>
                    <a:pt x="592" y="2318"/>
                  </a:lnTo>
                  <a:lnTo>
                    <a:pt x="570" y="2296"/>
                  </a:lnTo>
                  <a:lnTo>
                    <a:pt x="553" y="2278"/>
                  </a:lnTo>
                  <a:lnTo>
                    <a:pt x="539" y="2261"/>
                  </a:lnTo>
                  <a:lnTo>
                    <a:pt x="529" y="2248"/>
                  </a:lnTo>
                  <a:lnTo>
                    <a:pt x="526" y="2242"/>
                  </a:lnTo>
                  <a:lnTo>
                    <a:pt x="524" y="2238"/>
                  </a:lnTo>
                  <a:lnTo>
                    <a:pt x="522" y="2235"/>
                  </a:lnTo>
                  <a:lnTo>
                    <a:pt x="522" y="2232"/>
                  </a:lnTo>
                  <a:lnTo>
                    <a:pt x="525" y="2231"/>
                  </a:lnTo>
                  <a:lnTo>
                    <a:pt x="527" y="2231"/>
                  </a:lnTo>
                  <a:lnTo>
                    <a:pt x="531" y="2232"/>
                  </a:lnTo>
                  <a:lnTo>
                    <a:pt x="537" y="2235"/>
                  </a:lnTo>
                  <a:lnTo>
                    <a:pt x="551" y="2242"/>
                  </a:lnTo>
                  <a:lnTo>
                    <a:pt x="568" y="2254"/>
                  </a:lnTo>
                  <a:lnTo>
                    <a:pt x="587" y="2269"/>
                  </a:lnTo>
                  <a:lnTo>
                    <a:pt x="610" y="2286"/>
                  </a:lnTo>
                  <a:lnTo>
                    <a:pt x="635" y="2307"/>
                  </a:lnTo>
                  <a:lnTo>
                    <a:pt x="661" y="2330"/>
                  </a:lnTo>
                  <a:lnTo>
                    <a:pt x="669" y="2338"/>
                  </a:lnTo>
                  <a:lnTo>
                    <a:pt x="678" y="2346"/>
                  </a:lnTo>
                  <a:close/>
                  <a:moveTo>
                    <a:pt x="678" y="2427"/>
                  </a:moveTo>
                  <a:lnTo>
                    <a:pt x="678" y="2475"/>
                  </a:lnTo>
                  <a:lnTo>
                    <a:pt x="657" y="2456"/>
                  </a:lnTo>
                  <a:lnTo>
                    <a:pt x="638" y="2436"/>
                  </a:lnTo>
                  <a:lnTo>
                    <a:pt x="622" y="2419"/>
                  </a:lnTo>
                  <a:lnTo>
                    <a:pt x="608" y="2404"/>
                  </a:lnTo>
                  <a:lnTo>
                    <a:pt x="597" y="2391"/>
                  </a:lnTo>
                  <a:lnTo>
                    <a:pt x="589" y="2380"/>
                  </a:lnTo>
                  <a:lnTo>
                    <a:pt x="587" y="2376"/>
                  </a:lnTo>
                  <a:lnTo>
                    <a:pt x="585" y="2372"/>
                  </a:lnTo>
                  <a:lnTo>
                    <a:pt x="585" y="2370"/>
                  </a:lnTo>
                  <a:lnTo>
                    <a:pt x="585" y="2367"/>
                  </a:lnTo>
                  <a:lnTo>
                    <a:pt x="586" y="2366"/>
                  </a:lnTo>
                  <a:lnTo>
                    <a:pt x="588" y="2366"/>
                  </a:lnTo>
                  <a:lnTo>
                    <a:pt x="590" y="2366"/>
                  </a:lnTo>
                  <a:lnTo>
                    <a:pt x="595" y="2367"/>
                  </a:lnTo>
                  <a:lnTo>
                    <a:pt x="603" y="2372"/>
                  </a:lnTo>
                  <a:lnTo>
                    <a:pt x="614" y="2379"/>
                  </a:lnTo>
                  <a:lnTo>
                    <a:pt x="643" y="2399"/>
                  </a:lnTo>
                  <a:lnTo>
                    <a:pt x="678" y="2427"/>
                  </a:lnTo>
                  <a:close/>
                  <a:moveTo>
                    <a:pt x="678" y="2515"/>
                  </a:moveTo>
                  <a:lnTo>
                    <a:pt x="678" y="2538"/>
                  </a:lnTo>
                  <a:lnTo>
                    <a:pt x="670" y="2529"/>
                  </a:lnTo>
                  <a:lnTo>
                    <a:pt x="666" y="2521"/>
                  </a:lnTo>
                  <a:lnTo>
                    <a:pt x="663" y="2515"/>
                  </a:lnTo>
                  <a:lnTo>
                    <a:pt x="663" y="2512"/>
                  </a:lnTo>
                  <a:lnTo>
                    <a:pt x="665" y="2511"/>
                  </a:lnTo>
                  <a:lnTo>
                    <a:pt x="668" y="2511"/>
                  </a:lnTo>
                  <a:lnTo>
                    <a:pt x="673" y="2512"/>
                  </a:lnTo>
                  <a:lnTo>
                    <a:pt x="678" y="2515"/>
                  </a:lnTo>
                  <a:close/>
                  <a:moveTo>
                    <a:pt x="678" y="2639"/>
                  </a:moveTo>
                  <a:lnTo>
                    <a:pt x="678" y="2686"/>
                  </a:lnTo>
                  <a:lnTo>
                    <a:pt x="664" y="2674"/>
                  </a:lnTo>
                  <a:lnTo>
                    <a:pt x="650" y="2662"/>
                  </a:lnTo>
                  <a:lnTo>
                    <a:pt x="635" y="2649"/>
                  </a:lnTo>
                  <a:lnTo>
                    <a:pt x="620" y="2636"/>
                  </a:lnTo>
                  <a:lnTo>
                    <a:pt x="590" y="2610"/>
                  </a:lnTo>
                  <a:lnTo>
                    <a:pt x="565" y="2585"/>
                  </a:lnTo>
                  <a:lnTo>
                    <a:pt x="541" y="2562"/>
                  </a:lnTo>
                  <a:lnTo>
                    <a:pt x="520" y="2541"/>
                  </a:lnTo>
                  <a:lnTo>
                    <a:pt x="504" y="2523"/>
                  </a:lnTo>
                  <a:lnTo>
                    <a:pt x="493" y="2509"/>
                  </a:lnTo>
                  <a:lnTo>
                    <a:pt x="489" y="2502"/>
                  </a:lnTo>
                  <a:lnTo>
                    <a:pt x="487" y="2498"/>
                  </a:lnTo>
                  <a:lnTo>
                    <a:pt x="486" y="2495"/>
                  </a:lnTo>
                  <a:lnTo>
                    <a:pt x="486" y="2493"/>
                  </a:lnTo>
                  <a:lnTo>
                    <a:pt x="487" y="2491"/>
                  </a:lnTo>
                  <a:lnTo>
                    <a:pt x="490" y="2491"/>
                  </a:lnTo>
                  <a:lnTo>
                    <a:pt x="495" y="2494"/>
                  </a:lnTo>
                  <a:lnTo>
                    <a:pt x="501" y="2496"/>
                  </a:lnTo>
                  <a:lnTo>
                    <a:pt x="516" y="2505"/>
                  </a:lnTo>
                  <a:lnTo>
                    <a:pt x="534" y="2518"/>
                  </a:lnTo>
                  <a:lnTo>
                    <a:pt x="557" y="2536"/>
                  </a:lnTo>
                  <a:lnTo>
                    <a:pt x="582" y="2555"/>
                  </a:lnTo>
                  <a:lnTo>
                    <a:pt x="610" y="2579"/>
                  </a:lnTo>
                  <a:lnTo>
                    <a:pt x="639" y="2604"/>
                  </a:lnTo>
                  <a:lnTo>
                    <a:pt x="649" y="2612"/>
                  </a:lnTo>
                  <a:lnTo>
                    <a:pt x="660" y="2622"/>
                  </a:lnTo>
                  <a:lnTo>
                    <a:pt x="668" y="2631"/>
                  </a:lnTo>
                  <a:lnTo>
                    <a:pt x="678" y="2639"/>
                  </a:lnTo>
                  <a:close/>
                  <a:moveTo>
                    <a:pt x="678" y="2705"/>
                  </a:moveTo>
                  <a:lnTo>
                    <a:pt x="678" y="2748"/>
                  </a:lnTo>
                  <a:lnTo>
                    <a:pt x="642" y="2713"/>
                  </a:lnTo>
                  <a:lnTo>
                    <a:pt x="614" y="2684"/>
                  </a:lnTo>
                  <a:lnTo>
                    <a:pt x="605" y="2673"/>
                  </a:lnTo>
                  <a:lnTo>
                    <a:pt x="598" y="2663"/>
                  </a:lnTo>
                  <a:lnTo>
                    <a:pt x="596" y="2660"/>
                  </a:lnTo>
                  <a:lnTo>
                    <a:pt x="594" y="2657"/>
                  </a:lnTo>
                  <a:lnTo>
                    <a:pt x="594" y="2654"/>
                  </a:lnTo>
                  <a:lnTo>
                    <a:pt x="594" y="2652"/>
                  </a:lnTo>
                  <a:lnTo>
                    <a:pt x="595" y="2651"/>
                  </a:lnTo>
                  <a:lnTo>
                    <a:pt x="597" y="2651"/>
                  </a:lnTo>
                  <a:lnTo>
                    <a:pt x="599" y="2652"/>
                  </a:lnTo>
                  <a:lnTo>
                    <a:pt x="602" y="2653"/>
                  </a:lnTo>
                  <a:lnTo>
                    <a:pt x="610" y="2657"/>
                  </a:lnTo>
                  <a:lnTo>
                    <a:pt x="620" y="2663"/>
                  </a:lnTo>
                  <a:lnTo>
                    <a:pt x="646" y="2680"/>
                  </a:lnTo>
                  <a:lnTo>
                    <a:pt x="678" y="2705"/>
                  </a:lnTo>
                  <a:close/>
                  <a:moveTo>
                    <a:pt x="678" y="2823"/>
                  </a:moveTo>
                  <a:lnTo>
                    <a:pt x="678" y="2864"/>
                  </a:lnTo>
                  <a:lnTo>
                    <a:pt x="660" y="2849"/>
                  </a:lnTo>
                  <a:lnTo>
                    <a:pt x="639" y="2832"/>
                  </a:lnTo>
                  <a:lnTo>
                    <a:pt x="619" y="2815"/>
                  </a:lnTo>
                  <a:lnTo>
                    <a:pt x="596" y="2796"/>
                  </a:lnTo>
                  <a:lnTo>
                    <a:pt x="566" y="2768"/>
                  </a:lnTo>
                  <a:lnTo>
                    <a:pt x="537" y="2742"/>
                  </a:lnTo>
                  <a:lnTo>
                    <a:pt x="512" y="2717"/>
                  </a:lnTo>
                  <a:lnTo>
                    <a:pt x="490" y="2695"/>
                  </a:lnTo>
                  <a:lnTo>
                    <a:pt x="472" y="2676"/>
                  </a:lnTo>
                  <a:lnTo>
                    <a:pt x="460" y="2661"/>
                  </a:lnTo>
                  <a:lnTo>
                    <a:pt x="456" y="2654"/>
                  </a:lnTo>
                  <a:lnTo>
                    <a:pt x="452" y="2650"/>
                  </a:lnTo>
                  <a:lnTo>
                    <a:pt x="451" y="2647"/>
                  </a:lnTo>
                  <a:lnTo>
                    <a:pt x="451" y="2645"/>
                  </a:lnTo>
                  <a:lnTo>
                    <a:pt x="452" y="2644"/>
                  </a:lnTo>
                  <a:lnTo>
                    <a:pt x="456" y="2644"/>
                  </a:lnTo>
                  <a:lnTo>
                    <a:pt x="461" y="2646"/>
                  </a:lnTo>
                  <a:lnTo>
                    <a:pt x="466" y="2649"/>
                  </a:lnTo>
                  <a:lnTo>
                    <a:pt x="483" y="2659"/>
                  </a:lnTo>
                  <a:lnTo>
                    <a:pt x="503" y="2674"/>
                  </a:lnTo>
                  <a:lnTo>
                    <a:pt x="527" y="2692"/>
                  </a:lnTo>
                  <a:lnTo>
                    <a:pt x="554" y="2714"/>
                  </a:lnTo>
                  <a:lnTo>
                    <a:pt x="584" y="2739"/>
                  </a:lnTo>
                  <a:lnTo>
                    <a:pt x="615" y="2766"/>
                  </a:lnTo>
                  <a:lnTo>
                    <a:pt x="632" y="2781"/>
                  </a:lnTo>
                  <a:lnTo>
                    <a:pt x="648" y="2795"/>
                  </a:lnTo>
                  <a:lnTo>
                    <a:pt x="664" y="2809"/>
                  </a:lnTo>
                  <a:lnTo>
                    <a:pt x="678" y="2823"/>
                  </a:lnTo>
                  <a:close/>
                  <a:moveTo>
                    <a:pt x="678" y="2879"/>
                  </a:moveTo>
                  <a:lnTo>
                    <a:pt x="678" y="2919"/>
                  </a:lnTo>
                  <a:lnTo>
                    <a:pt x="641" y="2883"/>
                  </a:lnTo>
                  <a:lnTo>
                    <a:pt x="613" y="2854"/>
                  </a:lnTo>
                  <a:lnTo>
                    <a:pt x="602" y="2842"/>
                  </a:lnTo>
                  <a:lnTo>
                    <a:pt x="596" y="2834"/>
                  </a:lnTo>
                  <a:lnTo>
                    <a:pt x="592" y="2827"/>
                  </a:lnTo>
                  <a:lnTo>
                    <a:pt x="592" y="2823"/>
                  </a:lnTo>
                  <a:lnTo>
                    <a:pt x="594" y="2822"/>
                  </a:lnTo>
                  <a:lnTo>
                    <a:pt x="599" y="2824"/>
                  </a:lnTo>
                  <a:lnTo>
                    <a:pt x="608" y="2828"/>
                  </a:lnTo>
                  <a:lnTo>
                    <a:pt x="617" y="2835"/>
                  </a:lnTo>
                  <a:lnTo>
                    <a:pt x="644" y="2853"/>
                  </a:lnTo>
                  <a:lnTo>
                    <a:pt x="678" y="2879"/>
                  </a:lnTo>
                  <a:close/>
                  <a:moveTo>
                    <a:pt x="678" y="2977"/>
                  </a:moveTo>
                  <a:lnTo>
                    <a:pt x="678" y="3020"/>
                  </a:lnTo>
                  <a:lnTo>
                    <a:pt x="669" y="3013"/>
                  </a:lnTo>
                  <a:lnTo>
                    <a:pt x="660" y="3005"/>
                  </a:lnTo>
                  <a:lnTo>
                    <a:pt x="651" y="2998"/>
                  </a:lnTo>
                  <a:lnTo>
                    <a:pt x="641" y="2989"/>
                  </a:lnTo>
                  <a:lnTo>
                    <a:pt x="608" y="2960"/>
                  </a:lnTo>
                  <a:lnTo>
                    <a:pt x="576" y="2931"/>
                  </a:lnTo>
                  <a:lnTo>
                    <a:pt x="549" y="2905"/>
                  </a:lnTo>
                  <a:lnTo>
                    <a:pt x="526" y="2882"/>
                  </a:lnTo>
                  <a:lnTo>
                    <a:pt x="506" y="2862"/>
                  </a:lnTo>
                  <a:lnTo>
                    <a:pt x="492" y="2845"/>
                  </a:lnTo>
                  <a:lnTo>
                    <a:pt x="488" y="2840"/>
                  </a:lnTo>
                  <a:lnTo>
                    <a:pt x="485" y="2835"/>
                  </a:lnTo>
                  <a:lnTo>
                    <a:pt x="483" y="2831"/>
                  </a:lnTo>
                  <a:lnTo>
                    <a:pt x="483" y="2829"/>
                  </a:lnTo>
                  <a:lnTo>
                    <a:pt x="485" y="2828"/>
                  </a:lnTo>
                  <a:lnTo>
                    <a:pt x="488" y="2829"/>
                  </a:lnTo>
                  <a:lnTo>
                    <a:pt x="493" y="2831"/>
                  </a:lnTo>
                  <a:lnTo>
                    <a:pt x="500" y="2835"/>
                  </a:lnTo>
                  <a:lnTo>
                    <a:pt x="516" y="2845"/>
                  </a:lnTo>
                  <a:lnTo>
                    <a:pt x="538" y="2862"/>
                  </a:lnTo>
                  <a:lnTo>
                    <a:pt x="563" y="2881"/>
                  </a:lnTo>
                  <a:lnTo>
                    <a:pt x="593" y="2905"/>
                  </a:lnTo>
                  <a:lnTo>
                    <a:pt x="625" y="2932"/>
                  </a:lnTo>
                  <a:lnTo>
                    <a:pt x="658" y="2961"/>
                  </a:lnTo>
                  <a:lnTo>
                    <a:pt x="678" y="2977"/>
                  </a:lnTo>
                  <a:close/>
                  <a:moveTo>
                    <a:pt x="678" y="3036"/>
                  </a:moveTo>
                  <a:lnTo>
                    <a:pt x="678" y="3057"/>
                  </a:lnTo>
                  <a:lnTo>
                    <a:pt x="668" y="3045"/>
                  </a:lnTo>
                  <a:lnTo>
                    <a:pt x="662" y="3036"/>
                  </a:lnTo>
                  <a:lnTo>
                    <a:pt x="657" y="3031"/>
                  </a:lnTo>
                  <a:lnTo>
                    <a:pt x="656" y="3028"/>
                  </a:lnTo>
                  <a:lnTo>
                    <a:pt x="658" y="3027"/>
                  </a:lnTo>
                  <a:lnTo>
                    <a:pt x="664" y="3028"/>
                  </a:lnTo>
                  <a:lnTo>
                    <a:pt x="669" y="3031"/>
                  </a:lnTo>
                  <a:lnTo>
                    <a:pt x="678" y="3036"/>
                  </a:lnTo>
                  <a:close/>
                  <a:moveTo>
                    <a:pt x="678" y="3073"/>
                  </a:moveTo>
                  <a:lnTo>
                    <a:pt x="678" y="3104"/>
                  </a:lnTo>
                  <a:lnTo>
                    <a:pt x="652" y="3084"/>
                  </a:lnTo>
                  <a:lnTo>
                    <a:pt x="623" y="3061"/>
                  </a:lnTo>
                  <a:lnTo>
                    <a:pt x="590" y="3034"/>
                  </a:lnTo>
                  <a:lnTo>
                    <a:pt x="557" y="3005"/>
                  </a:lnTo>
                  <a:lnTo>
                    <a:pt x="522" y="2975"/>
                  </a:lnTo>
                  <a:lnTo>
                    <a:pt x="490" y="2946"/>
                  </a:lnTo>
                  <a:lnTo>
                    <a:pt x="462" y="2919"/>
                  </a:lnTo>
                  <a:lnTo>
                    <a:pt x="437" y="2895"/>
                  </a:lnTo>
                  <a:lnTo>
                    <a:pt x="418" y="2875"/>
                  </a:lnTo>
                  <a:lnTo>
                    <a:pt x="404" y="2858"/>
                  </a:lnTo>
                  <a:lnTo>
                    <a:pt x="398" y="2852"/>
                  </a:lnTo>
                  <a:lnTo>
                    <a:pt x="395" y="2847"/>
                  </a:lnTo>
                  <a:lnTo>
                    <a:pt x="393" y="2843"/>
                  </a:lnTo>
                  <a:lnTo>
                    <a:pt x="393" y="2841"/>
                  </a:lnTo>
                  <a:lnTo>
                    <a:pt x="395" y="2840"/>
                  </a:lnTo>
                  <a:lnTo>
                    <a:pt x="398" y="2841"/>
                  </a:lnTo>
                  <a:lnTo>
                    <a:pt x="403" y="2844"/>
                  </a:lnTo>
                  <a:lnTo>
                    <a:pt x="410" y="2848"/>
                  </a:lnTo>
                  <a:lnTo>
                    <a:pt x="427" y="2859"/>
                  </a:lnTo>
                  <a:lnTo>
                    <a:pt x="449" y="2876"/>
                  </a:lnTo>
                  <a:lnTo>
                    <a:pt x="476" y="2896"/>
                  </a:lnTo>
                  <a:lnTo>
                    <a:pt x="506" y="2921"/>
                  </a:lnTo>
                  <a:lnTo>
                    <a:pt x="539" y="2948"/>
                  </a:lnTo>
                  <a:lnTo>
                    <a:pt x="573" y="2978"/>
                  </a:lnTo>
                  <a:lnTo>
                    <a:pt x="602" y="3004"/>
                  </a:lnTo>
                  <a:lnTo>
                    <a:pt x="630" y="3029"/>
                  </a:lnTo>
                  <a:lnTo>
                    <a:pt x="655" y="3052"/>
                  </a:lnTo>
                  <a:lnTo>
                    <a:pt x="678" y="3073"/>
                  </a:lnTo>
                  <a:close/>
                  <a:moveTo>
                    <a:pt x="678" y="3114"/>
                  </a:moveTo>
                  <a:lnTo>
                    <a:pt x="678" y="3150"/>
                  </a:lnTo>
                  <a:lnTo>
                    <a:pt x="638" y="3112"/>
                  </a:lnTo>
                  <a:lnTo>
                    <a:pt x="607" y="3082"/>
                  </a:lnTo>
                  <a:lnTo>
                    <a:pt x="596" y="3070"/>
                  </a:lnTo>
                  <a:lnTo>
                    <a:pt x="588" y="3060"/>
                  </a:lnTo>
                  <a:lnTo>
                    <a:pt x="584" y="3053"/>
                  </a:lnTo>
                  <a:lnTo>
                    <a:pt x="583" y="3049"/>
                  </a:lnTo>
                  <a:lnTo>
                    <a:pt x="585" y="3049"/>
                  </a:lnTo>
                  <a:lnTo>
                    <a:pt x="592" y="3052"/>
                  </a:lnTo>
                  <a:lnTo>
                    <a:pt x="600" y="3056"/>
                  </a:lnTo>
                  <a:lnTo>
                    <a:pt x="611" y="3063"/>
                  </a:lnTo>
                  <a:lnTo>
                    <a:pt x="641" y="3085"/>
                  </a:lnTo>
                  <a:lnTo>
                    <a:pt x="678" y="3114"/>
                  </a:lnTo>
                  <a:close/>
                  <a:moveTo>
                    <a:pt x="678" y="3190"/>
                  </a:moveTo>
                  <a:lnTo>
                    <a:pt x="678" y="3229"/>
                  </a:lnTo>
                  <a:lnTo>
                    <a:pt x="646" y="3200"/>
                  </a:lnTo>
                  <a:lnTo>
                    <a:pt x="616" y="3174"/>
                  </a:lnTo>
                  <a:lnTo>
                    <a:pt x="590" y="3149"/>
                  </a:lnTo>
                  <a:lnTo>
                    <a:pt x="568" y="3127"/>
                  </a:lnTo>
                  <a:lnTo>
                    <a:pt x="551" y="3109"/>
                  </a:lnTo>
                  <a:lnTo>
                    <a:pt x="538" y="3095"/>
                  </a:lnTo>
                  <a:lnTo>
                    <a:pt x="532" y="3089"/>
                  </a:lnTo>
                  <a:lnTo>
                    <a:pt x="530" y="3085"/>
                  </a:lnTo>
                  <a:lnTo>
                    <a:pt x="528" y="3082"/>
                  </a:lnTo>
                  <a:lnTo>
                    <a:pt x="528" y="3080"/>
                  </a:lnTo>
                  <a:lnTo>
                    <a:pt x="529" y="3079"/>
                  </a:lnTo>
                  <a:lnTo>
                    <a:pt x="532" y="3080"/>
                  </a:lnTo>
                  <a:lnTo>
                    <a:pt x="537" y="3082"/>
                  </a:lnTo>
                  <a:lnTo>
                    <a:pt x="541" y="3085"/>
                  </a:lnTo>
                  <a:lnTo>
                    <a:pt x="555" y="3094"/>
                  </a:lnTo>
                  <a:lnTo>
                    <a:pt x="573" y="3107"/>
                  </a:lnTo>
                  <a:lnTo>
                    <a:pt x="621" y="3142"/>
                  </a:lnTo>
                  <a:lnTo>
                    <a:pt x="678" y="3190"/>
                  </a:lnTo>
                  <a:close/>
                  <a:moveTo>
                    <a:pt x="678" y="3260"/>
                  </a:moveTo>
                  <a:lnTo>
                    <a:pt x="678" y="3298"/>
                  </a:lnTo>
                  <a:lnTo>
                    <a:pt x="675" y="3294"/>
                  </a:lnTo>
                  <a:lnTo>
                    <a:pt x="637" y="3261"/>
                  </a:lnTo>
                  <a:lnTo>
                    <a:pt x="600" y="3230"/>
                  </a:lnTo>
                  <a:lnTo>
                    <a:pt x="569" y="3200"/>
                  </a:lnTo>
                  <a:lnTo>
                    <a:pt x="541" y="3175"/>
                  </a:lnTo>
                  <a:lnTo>
                    <a:pt x="519" y="3152"/>
                  </a:lnTo>
                  <a:lnTo>
                    <a:pt x="503" y="3135"/>
                  </a:lnTo>
                  <a:lnTo>
                    <a:pt x="497" y="3128"/>
                  </a:lnTo>
                  <a:lnTo>
                    <a:pt x="493" y="3123"/>
                  </a:lnTo>
                  <a:lnTo>
                    <a:pt x="491" y="3120"/>
                  </a:lnTo>
                  <a:lnTo>
                    <a:pt x="490" y="3117"/>
                  </a:lnTo>
                  <a:lnTo>
                    <a:pt x="492" y="3117"/>
                  </a:lnTo>
                  <a:lnTo>
                    <a:pt x="495" y="3118"/>
                  </a:lnTo>
                  <a:lnTo>
                    <a:pt x="501" y="3121"/>
                  </a:lnTo>
                  <a:lnTo>
                    <a:pt x="507" y="3125"/>
                  </a:lnTo>
                  <a:lnTo>
                    <a:pt x="525" y="3137"/>
                  </a:lnTo>
                  <a:lnTo>
                    <a:pt x="548" y="3154"/>
                  </a:lnTo>
                  <a:lnTo>
                    <a:pt x="575" y="3176"/>
                  </a:lnTo>
                  <a:lnTo>
                    <a:pt x="607" y="3200"/>
                  </a:lnTo>
                  <a:lnTo>
                    <a:pt x="641" y="3230"/>
                  </a:lnTo>
                  <a:lnTo>
                    <a:pt x="678" y="3260"/>
                  </a:lnTo>
                  <a:close/>
                  <a:moveTo>
                    <a:pt x="611" y="3253"/>
                  </a:moveTo>
                  <a:lnTo>
                    <a:pt x="609" y="3253"/>
                  </a:lnTo>
                  <a:lnTo>
                    <a:pt x="606" y="3252"/>
                  </a:lnTo>
                  <a:lnTo>
                    <a:pt x="600" y="3250"/>
                  </a:lnTo>
                  <a:lnTo>
                    <a:pt x="594" y="3245"/>
                  </a:lnTo>
                  <a:lnTo>
                    <a:pt x="574" y="3232"/>
                  </a:lnTo>
                  <a:lnTo>
                    <a:pt x="551" y="3213"/>
                  </a:lnTo>
                  <a:lnTo>
                    <a:pt x="521" y="3191"/>
                  </a:lnTo>
                  <a:lnTo>
                    <a:pt x="488" y="3164"/>
                  </a:lnTo>
                  <a:lnTo>
                    <a:pt x="452" y="3134"/>
                  </a:lnTo>
                  <a:lnTo>
                    <a:pt x="415" y="3101"/>
                  </a:lnTo>
                  <a:lnTo>
                    <a:pt x="376" y="3068"/>
                  </a:lnTo>
                  <a:lnTo>
                    <a:pt x="341" y="3035"/>
                  </a:lnTo>
                  <a:lnTo>
                    <a:pt x="310" y="3006"/>
                  </a:lnTo>
                  <a:lnTo>
                    <a:pt x="283" y="2980"/>
                  </a:lnTo>
                  <a:lnTo>
                    <a:pt x="260" y="2959"/>
                  </a:lnTo>
                  <a:lnTo>
                    <a:pt x="244" y="2941"/>
                  </a:lnTo>
                  <a:lnTo>
                    <a:pt x="239" y="2935"/>
                  </a:lnTo>
                  <a:lnTo>
                    <a:pt x="234" y="2930"/>
                  </a:lnTo>
                  <a:lnTo>
                    <a:pt x="232" y="2925"/>
                  </a:lnTo>
                  <a:lnTo>
                    <a:pt x="232" y="2923"/>
                  </a:lnTo>
                  <a:lnTo>
                    <a:pt x="234" y="2923"/>
                  </a:lnTo>
                  <a:lnTo>
                    <a:pt x="237" y="2924"/>
                  </a:lnTo>
                  <a:lnTo>
                    <a:pt x="243" y="2927"/>
                  </a:lnTo>
                  <a:lnTo>
                    <a:pt x="250" y="2932"/>
                  </a:lnTo>
                  <a:lnTo>
                    <a:pt x="269" y="2946"/>
                  </a:lnTo>
                  <a:lnTo>
                    <a:pt x="293" y="2964"/>
                  </a:lnTo>
                  <a:lnTo>
                    <a:pt x="322" y="2987"/>
                  </a:lnTo>
                  <a:lnTo>
                    <a:pt x="354" y="3015"/>
                  </a:lnTo>
                  <a:lnTo>
                    <a:pt x="390" y="3045"/>
                  </a:lnTo>
                  <a:lnTo>
                    <a:pt x="429" y="3077"/>
                  </a:lnTo>
                  <a:lnTo>
                    <a:pt x="466" y="3112"/>
                  </a:lnTo>
                  <a:lnTo>
                    <a:pt x="501" y="3143"/>
                  </a:lnTo>
                  <a:lnTo>
                    <a:pt x="533" y="3171"/>
                  </a:lnTo>
                  <a:lnTo>
                    <a:pt x="560" y="3197"/>
                  </a:lnTo>
                  <a:lnTo>
                    <a:pt x="582" y="3219"/>
                  </a:lnTo>
                  <a:lnTo>
                    <a:pt x="599" y="3236"/>
                  </a:lnTo>
                  <a:lnTo>
                    <a:pt x="605" y="3243"/>
                  </a:lnTo>
                  <a:lnTo>
                    <a:pt x="609" y="3248"/>
                  </a:lnTo>
                  <a:lnTo>
                    <a:pt x="611" y="3251"/>
                  </a:lnTo>
                  <a:lnTo>
                    <a:pt x="611" y="3253"/>
                  </a:lnTo>
                  <a:close/>
                  <a:moveTo>
                    <a:pt x="13" y="2695"/>
                  </a:moveTo>
                  <a:lnTo>
                    <a:pt x="15" y="2694"/>
                  </a:lnTo>
                  <a:lnTo>
                    <a:pt x="18" y="2695"/>
                  </a:lnTo>
                  <a:lnTo>
                    <a:pt x="24" y="2699"/>
                  </a:lnTo>
                  <a:lnTo>
                    <a:pt x="30" y="2703"/>
                  </a:lnTo>
                  <a:lnTo>
                    <a:pt x="47" y="2716"/>
                  </a:lnTo>
                  <a:lnTo>
                    <a:pt x="71" y="2734"/>
                  </a:lnTo>
                  <a:lnTo>
                    <a:pt x="98" y="2756"/>
                  </a:lnTo>
                  <a:lnTo>
                    <a:pt x="130" y="2783"/>
                  </a:lnTo>
                  <a:lnTo>
                    <a:pt x="163" y="2812"/>
                  </a:lnTo>
                  <a:lnTo>
                    <a:pt x="200" y="2844"/>
                  </a:lnTo>
                  <a:lnTo>
                    <a:pt x="236" y="2877"/>
                  </a:lnTo>
                  <a:lnTo>
                    <a:pt x="270" y="2907"/>
                  </a:lnTo>
                  <a:lnTo>
                    <a:pt x="300" y="2935"/>
                  </a:lnTo>
                  <a:lnTo>
                    <a:pt x="326" y="2961"/>
                  </a:lnTo>
                  <a:lnTo>
                    <a:pt x="347" y="2981"/>
                  </a:lnTo>
                  <a:lnTo>
                    <a:pt x="362" y="2999"/>
                  </a:lnTo>
                  <a:lnTo>
                    <a:pt x="367" y="3005"/>
                  </a:lnTo>
                  <a:lnTo>
                    <a:pt x="371" y="3009"/>
                  </a:lnTo>
                  <a:lnTo>
                    <a:pt x="374" y="3014"/>
                  </a:lnTo>
                  <a:lnTo>
                    <a:pt x="374" y="3015"/>
                  </a:lnTo>
                  <a:lnTo>
                    <a:pt x="372" y="3016"/>
                  </a:lnTo>
                  <a:lnTo>
                    <a:pt x="368" y="3015"/>
                  </a:lnTo>
                  <a:lnTo>
                    <a:pt x="364" y="3012"/>
                  </a:lnTo>
                  <a:lnTo>
                    <a:pt x="356" y="3007"/>
                  </a:lnTo>
                  <a:lnTo>
                    <a:pt x="339" y="2995"/>
                  </a:lnTo>
                  <a:lnTo>
                    <a:pt x="315" y="2977"/>
                  </a:lnTo>
                  <a:lnTo>
                    <a:pt x="288" y="2956"/>
                  </a:lnTo>
                  <a:lnTo>
                    <a:pt x="257" y="2930"/>
                  </a:lnTo>
                  <a:lnTo>
                    <a:pt x="222" y="2899"/>
                  </a:lnTo>
                  <a:lnTo>
                    <a:pt x="186" y="2868"/>
                  </a:lnTo>
                  <a:lnTo>
                    <a:pt x="149" y="2835"/>
                  </a:lnTo>
                  <a:lnTo>
                    <a:pt x="117" y="2804"/>
                  </a:lnTo>
                  <a:lnTo>
                    <a:pt x="86" y="2776"/>
                  </a:lnTo>
                  <a:lnTo>
                    <a:pt x="60" y="2750"/>
                  </a:lnTo>
                  <a:lnTo>
                    <a:pt x="40" y="2729"/>
                  </a:lnTo>
                  <a:lnTo>
                    <a:pt x="25" y="2713"/>
                  </a:lnTo>
                  <a:lnTo>
                    <a:pt x="19" y="2706"/>
                  </a:lnTo>
                  <a:lnTo>
                    <a:pt x="15" y="2701"/>
                  </a:lnTo>
                  <a:lnTo>
                    <a:pt x="13" y="2697"/>
                  </a:lnTo>
                  <a:lnTo>
                    <a:pt x="13" y="2695"/>
                  </a:lnTo>
                  <a:close/>
                  <a:moveTo>
                    <a:pt x="268" y="2888"/>
                  </a:moveTo>
                  <a:lnTo>
                    <a:pt x="270" y="2888"/>
                  </a:lnTo>
                  <a:lnTo>
                    <a:pt x="273" y="2889"/>
                  </a:lnTo>
                  <a:lnTo>
                    <a:pt x="279" y="2892"/>
                  </a:lnTo>
                  <a:lnTo>
                    <a:pt x="285" y="2896"/>
                  </a:lnTo>
                  <a:lnTo>
                    <a:pt x="303" y="2909"/>
                  </a:lnTo>
                  <a:lnTo>
                    <a:pt x="327" y="2926"/>
                  </a:lnTo>
                  <a:lnTo>
                    <a:pt x="355" y="2949"/>
                  </a:lnTo>
                  <a:lnTo>
                    <a:pt x="386" y="2975"/>
                  </a:lnTo>
                  <a:lnTo>
                    <a:pt x="421" y="3004"/>
                  </a:lnTo>
                  <a:lnTo>
                    <a:pt x="459" y="3036"/>
                  </a:lnTo>
                  <a:lnTo>
                    <a:pt x="495" y="3069"/>
                  </a:lnTo>
                  <a:lnTo>
                    <a:pt x="529" y="3099"/>
                  </a:lnTo>
                  <a:lnTo>
                    <a:pt x="560" y="3127"/>
                  </a:lnTo>
                  <a:lnTo>
                    <a:pt x="586" y="3153"/>
                  </a:lnTo>
                  <a:lnTo>
                    <a:pt x="608" y="3174"/>
                  </a:lnTo>
                  <a:lnTo>
                    <a:pt x="623" y="3191"/>
                  </a:lnTo>
                  <a:lnTo>
                    <a:pt x="628" y="3197"/>
                  </a:lnTo>
                  <a:lnTo>
                    <a:pt x="633" y="3202"/>
                  </a:lnTo>
                  <a:lnTo>
                    <a:pt x="635" y="3206"/>
                  </a:lnTo>
                  <a:lnTo>
                    <a:pt x="635" y="3208"/>
                  </a:lnTo>
                  <a:lnTo>
                    <a:pt x="633" y="3208"/>
                  </a:lnTo>
                  <a:lnTo>
                    <a:pt x="629" y="3207"/>
                  </a:lnTo>
                  <a:lnTo>
                    <a:pt x="624" y="3204"/>
                  </a:lnTo>
                  <a:lnTo>
                    <a:pt x="617" y="3200"/>
                  </a:lnTo>
                  <a:lnTo>
                    <a:pt x="599" y="3188"/>
                  </a:lnTo>
                  <a:lnTo>
                    <a:pt x="575" y="3170"/>
                  </a:lnTo>
                  <a:lnTo>
                    <a:pt x="547" y="3148"/>
                  </a:lnTo>
                  <a:lnTo>
                    <a:pt x="515" y="3122"/>
                  </a:lnTo>
                  <a:lnTo>
                    <a:pt x="480" y="3093"/>
                  </a:lnTo>
                  <a:lnTo>
                    <a:pt x="444" y="3061"/>
                  </a:lnTo>
                  <a:lnTo>
                    <a:pt x="407" y="3029"/>
                  </a:lnTo>
                  <a:lnTo>
                    <a:pt x="372" y="2998"/>
                  </a:lnTo>
                  <a:lnTo>
                    <a:pt x="342" y="2970"/>
                  </a:lnTo>
                  <a:lnTo>
                    <a:pt x="316" y="2944"/>
                  </a:lnTo>
                  <a:lnTo>
                    <a:pt x="295" y="2922"/>
                  </a:lnTo>
                  <a:lnTo>
                    <a:pt x="280" y="2906"/>
                  </a:lnTo>
                  <a:lnTo>
                    <a:pt x="274" y="2899"/>
                  </a:lnTo>
                  <a:lnTo>
                    <a:pt x="270" y="2894"/>
                  </a:lnTo>
                  <a:lnTo>
                    <a:pt x="269" y="2890"/>
                  </a:lnTo>
                  <a:lnTo>
                    <a:pt x="268" y="2888"/>
                  </a:lnTo>
                  <a:close/>
                  <a:moveTo>
                    <a:pt x="65" y="2670"/>
                  </a:moveTo>
                  <a:lnTo>
                    <a:pt x="66" y="2670"/>
                  </a:lnTo>
                  <a:lnTo>
                    <a:pt x="69" y="2671"/>
                  </a:lnTo>
                  <a:lnTo>
                    <a:pt x="74" y="2673"/>
                  </a:lnTo>
                  <a:lnTo>
                    <a:pt x="81" y="2677"/>
                  </a:lnTo>
                  <a:lnTo>
                    <a:pt x="98" y="2690"/>
                  </a:lnTo>
                  <a:lnTo>
                    <a:pt x="121" y="2707"/>
                  </a:lnTo>
                  <a:lnTo>
                    <a:pt x="148" y="2729"/>
                  </a:lnTo>
                  <a:lnTo>
                    <a:pt x="178" y="2754"/>
                  </a:lnTo>
                  <a:lnTo>
                    <a:pt x="212" y="2783"/>
                  </a:lnTo>
                  <a:lnTo>
                    <a:pt x="247" y="2814"/>
                  </a:lnTo>
                  <a:lnTo>
                    <a:pt x="282" y="2845"/>
                  </a:lnTo>
                  <a:lnTo>
                    <a:pt x="314" y="2875"/>
                  </a:lnTo>
                  <a:lnTo>
                    <a:pt x="343" y="2903"/>
                  </a:lnTo>
                  <a:lnTo>
                    <a:pt x="368" y="2926"/>
                  </a:lnTo>
                  <a:lnTo>
                    <a:pt x="389" y="2948"/>
                  </a:lnTo>
                  <a:lnTo>
                    <a:pt x="404" y="2964"/>
                  </a:lnTo>
                  <a:lnTo>
                    <a:pt x="409" y="2971"/>
                  </a:lnTo>
                  <a:lnTo>
                    <a:pt x="412" y="2975"/>
                  </a:lnTo>
                  <a:lnTo>
                    <a:pt x="415" y="2978"/>
                  </a:lnTo>
                  <a:lnTo>
                    <a:pt x="415" y="2980"/>
                  </a:lnTo>
                  <a:lnTo>
                    <a:pt x="412" y="2981"/>
                  </a:lnTo>
                  <a:lnTo>
                    <a:pt x="409" y="2980"/>
                  </a:lnTo>
                  <a:lnTo>
                    <a:pt x="405" y="2977"/>
                  </a:lnTo>
                  <a:lnTo>
                    <a:pt x="398" y="2974"/>
                  </a:lnTo>
                  <a:lnTo>
                    <a:pt x="380" y="2961"/>
                  </a:lnTo>
                  <a:lnTo>
                    <a:pt x="358" y="2944"/>
                  </a:lnTo>
                  <a:lnTo>
                    <a:pt x="331" y="2923"/>
                  </a:lnTo>
                  <a:lnTo>
                    <a:pt x="300" y="2897"/>
                  </a:lnTo>
                  <a:lnTo>
                    <a:pt x="268" y="2869"/>
                  </a:lnTo>
                  <a:lnTo>
                    <a:pt x="232" y="2838"/>
                  </a:lnTo>
                  <a:lnTo>
                    <a:pt x="196" y="2807"/>
                  </a:lnTo>
                  <a:lnTo>
                    <a:pt x="164" y="2776"/>
                  </a:lnTo>
                  <a:lnTo>
                    <a:pt x="135" y="2749"/>
                  </a:lnTo>
                  <a:lnTo>
                    <a:pt x="110" y="2725"/>
                  </a:lnTo>
                  <a:lnTo>
                    <a:pt x="90" y="2703"/>
                  </a:lnTo>
                  <a:lnTo>
                    <a:pt x="76" y="2687"/>
                  </a:lnTo>
                  <a:lnTo>
                    <a:pt x="70" y="2680"/>
                  </a:lnTo>
                  <a:lnTo>
                    <a:pt x="67" y="2675"/>
                  </a:lnTo>
                  <a:lnTo>
                    <a:pt x="65" y="2672"/>
                  </a:lnTo>
                  <a:lnTo>
                    <a:pt x="65" y="2670"/>
                  </a:lnTo>
                  <a:close/>
                  <a:moveTo>
                    <a:pt x="322" y="2861"/>
                  </a:moveTo>
                  <a:lnTo>
                    <a:pt x="323" y="2859"/>
                  </a:lnTo>
                  <a:lnTo>
                    <a:pt x="326" y="2861"/>
                  </a:lnTo>
                  <a:lnTo>
                    <a:pt x="331" y="2864"/>
                  </a:lnTo>
                  <a:lnTo>
                    <a:pt x="338" y="2868"/>
                  </a:lnTo>
                  <a:lnTo>
                    <a:pt x="356" y="2880"/>
                  </a:lnTo>
                  <a:lnTo>
                    <a:pt x="379" y="2897"/>
                  </a:lnTo>
                  <a:lnTo>
                    <a:pt x="406" y="2919"/>
                  </a:lnTo>
                  <a:lnTo>
                    <a:pt x="437" y="2944"/>
                  </a:lnTo>
                  <a:lnTo>
                    <a:pt x="471" y="2973"/>
                  </a:lnTo>
                  <a:lnTo>
                    <a:pt x="507" y="3004"/>
                  </a:lnTo>
                  <a:lnTo>
                    <a:pt x="543" y="3035"/>
                  </a:lnTo>
                  <a:lnTo>
                    <a:pt x="575" y="3065"/>
                  </a:lnTo>
                  <a:lnTo>
                    <a:pt x="605" y="3091"/>
                  </a:lnTo>
                  <a:lnTo>
                    <a:pt x="630" y="3116"/>
                  </a:lnTo>
                  <a:lnTo>
                    <a:pt x="651" y="3137"/>
                  </a:lnTo>
                  <a:lnTo>
                    <a:pt x="666" y="3154"/>
                  </a:lnTo>
                  <a:lnTo>
                    <a:pt x="671" y="3159"/>
                  </a:lnTo>
                  <a:lnTo>
                    <a:pt x="676" y="3165"/>
                  </a:lnTo>
                  <a:lnTo>
                    <a:pt x="677" y="3169"/>
                  </a:lnTo>
                  <a:lnTo>
                    <a:pt x="678" y="3170"/>
                  </a:lnTo>
                  <a:lnTo>
                    <a:pt x="676" y="3171"/>
                  </a:lnTo>
                  <a:lnTo>
                    <a:pt x="673" y="3170"/>
                  </a:lnTo>
                  <a:lnTo>
                    <a:pt x="667" y="3168"/>
                  </a:lnTo>
                  <a:lnTo>
                    <a:pt x="661" y="3164"/>
                  </a:lnTo>
                  <a:lnTo>
                    <a:pt x="642" y="3152"/>
                  </a:lnTo>
                  <a:lnTo>
                    <a:pt x="620" y="3135"/>
                  </a:lnTo>
                  <a:lnTo>
                    <a:pt x="592" y="3113"/>
                  </a:lnTo>
                  <a:lnTo>
                    <a:pt x="561" y="3088"/>
                  </a:lnTo>
                  <a:lnTo>
                    <a:pt x="527" y="3060"/>
                  </a:lnTo>
                  <a:lnTo>
                    <a:pt x="491" y="3029"/>
                  </a:lnTo>
                  <a:lnTo>
                    <a:pt x="456" y="2998"/>
                  </a:lnTo>
                  <a:lnTo>
                    <a:pt x="422" y="2967"/>
                  </a:lnTo>
                  <a:lnTo>
                    <a:pt x="393" y="2940"/>
                  </a:lnTo>
                  <a:lnTo>
                    <a:pt x="368" y="2916"/>
                  </a:lnTo>
                  <a:lnTo>
                    <a:pt x="348" y="2894"/>
                  </a:lnTo>
                  <a:lnTo>
                    <a:pt x="332" y="2878"/>
                  </a:lnTo>
                  <a:lnTo>
                    <a:pt x="327" y="2871"/>
                  </a:lnTo>
                  <a:lnTo>
                    <a:pt x="323" y="2866"/>
                  </a:lnTo>
                  <a:lnTo>
                    <a:pt x="322" y="2863"/>
                  </a:lnTo>
                  <a:lnTo>
                    <a:pt x="322" y="2861"/>
                  </a:lnTo>
                  <a:close/>
                  <a:moveTo>
                    <a:pt x="134" y="2653"/>
                  </a:moveTo>
                  <a:lnTo>
                    <a:pt x="136" y="2652"/>
                  </a:lnTo>
                  <a:lnTo>
                    <a:pt x="139" y="2653"/>
                  </a:lnTo>
                  <a:lnTo>
                    <a:pt x="144" y="2657"/>
                  </a:lnTo>
                  <a:lnTo>
                    <a:pt x="150" y="2660"/>
                  </a:lnTo>
                  <a:lnTo>
                    <a:pt x="167" y="2672"/>
                  </a:lnTo>
                  <a:lnTo>
                    <a:pt x="189" y="2688"/>
                  </a:lnTo>
                  <a:lnTo>
                    <a:pt x="215" y="2709"/>
                  </a:lnTo>
                  <a:lnTo>
                    <a:pt x="245" y="2733"/>
                  </a:lnTo>
                  <a:lnTo>
                    <a:pt x="276" y="2761"/>
                  </a:lnTo>
                  <a:lnTo>
                    <a:pt x="311" y="2791"/>
                  </a:lnTo>
                  <a:lnTo>
                    <a:pt x="345" y="2822"/>
                  </a:lnTo>
                  <a:lnTo>
                    <a:pt x="377" y="2851"/>
                  </a:lnTo>
                  <a:lnTo>
                    <a:pt x="405" y="2878"/>
                  </a:lnTo>
                  <a:lnTo>
                    <a:pt x="430" y="2902"/>
                  </a:lnTo>
                  <a:lnTo>
                    <a:pt x="449" y="2921"/>
                  </a:lnTo>
                  <a:lnTo>
                    <a:pt x="463" y="2937"/>
                  </a:lnTo>
                  <a:lnTo>
                    <a:pt x="469" y="2944"/>
                  </a:lnTo>
                  <a:lnTo>
                    <a:pt x="472" y="2949"/>
                  </a:lnTo>
                  <a:lnTo>
                    <a:pt x="473" y="2952"/>
                  </a:lnTo>
                  <a:lnTo>
                    <a:pt x="473" y="2954"/>
                  </a:lnTo>
                  <a:lnTo>
                    <a:pt x="472" y="2954"/>
                  </a:lnTo>
                  <a:lnTo>
                    <a:pt x="469" y="2953"/>
                  </a:lnTo>
                  <a:lnTo>
                    <a:pt x="463" y="2951"/>
                  </a:lnTo>
                  <a:lnTo>
                    <a:pt x="457" y="2947"/>
                  </a:lnTo>
                  <a:lnTo>
                    <a:pt x="439" y="2936"/>
                  </a:lnTo>
                  <a:lnTo>
                    <a:pt x="418" y="2919"/>
                  </a:lnTo>
                  <a:lnTo>
                    <a:pt x="392" y="2898"/>
                  </a:lnTo>
                  <a:lnTo>
                    <a:pt x="363" y="2875"/>
                  </a:lnTo>
                  <a:lnTo>
                    <a:pt x="330" y="2847"/>
                  </a:lnTo>
                  <a:lnTo>
                    <a:pt x="296" y="2817"/>
                  </a:lnTo>
                  <a:lnTo>
                    <a:pt x="261" y="2786"/>
                  </a:lnTo>
                  <a:lnTo>
                    <a:pt x="230" y="2757"/>
                  </a:lnTo>
                  <a:lnTo>
                    <a:pt x="202" y="2730"/>
                  </a:lnTo>
                  <a:lnTo>
                    <a:pt x="178" y="2706"/>
                  </a:lnTo>
                  <a:lnTo>
                    <a:pt x="159" y="2686"/>
                  </a:lnTo>
                  <a:lnTo>
                    <a:pt x="145" y="2670"/>
                  </a:lnTo>
                  <a:lnTo>
                    <a:pt x="139" y="2663"/>
                  </a:lnTo>
                  <a:lnTo>
                    <a:pt x="136" y="2659"/>
                  </a:lnTo>
                  <a:lnTo>
                    <a:pt x="134" y="2655"/>
                  </a:lnTo>
                  <a:lnTo>
                    <a:pt x="134" y="2653"/>
                  </a:lnTo>
                  <a:close/>
                  <a:moveTo>
                    <a:pt x="221" y="2644"/>
                  </a:moveTo>
                  <a:lnTo>
                    <a:pt x="223" y="2643"/>
                  </a:lnTo>
                  <a:lnTo>
                    <a:pt x="227" y="2644"/>
                  </a:lnTo>
                  <a:lnTo>
                    <a:pt x="231" y="2646"/>
                  </a:lnTo>
                  <a:lnTo>
                    <a:pt x="237" y="2650"/>
                  </a:lnTo>
                  <a:lnTo>
                    <a:pt x="254" y="2661"/>
                  </a:lnTo>
                  <a:lnTo>
                    <a:pt x="275" y="2677"/>
                  </a:lnTo>
                  <a:lnTo>
                    <a:pt x="300" y="2697"/>
                  </a:lnTo>
                  <a:lnTo>
                    <a:pt x="329" y="2720"/>
                  </a:lnTo>
                  <a:lnTo>
                    <a:pt x="361" y="2747"/>
                  </a:lnTo>
                  <a:lnTo>
                    <a:pt x="394" y="2776"/>
                  </a:lnTo>
                  <a:lnTo>
                    <a:pt x="427" y="2806"/>
                  </a:lnTo>
                  <a:lnTo>
                    <a:pt x="458" y="2834"/>
                  </a:lnTo>
                  <a:lnTo>
                    <a:pt x="485" y="2859"/>
                  </a:lnTo>
                  <a:lnTo>
                    <a:pt x="508" y="2883"/>
                  </a:lnTo>
                  <a:lnTo>
                    <a:pt x="527" y="2903"/>
                  </a:lnTo>
                  <a:lnTo>
                    <a:pt x="541" y="2919"/>
                  </a:lnTo>
                  <a:lnTo>
                    <a:pt x="546" y="2924"/>
                  </a:lnTo>
                  <a:lnTo>
                    <a:pt x="549" y="2930"/>
                  </a:lnTo>
                  <a:lnTo>
                    <a:pt x="551" y="2933"/>
                  </a:lnTo>
                  <a:lnTo>
                    <a:pt x="551" y="2935"/>
                  </a:lnTo>
                  <a:lnTo>
                    <a:pt x="548" y="2936"/>
                  </a:lnTo>
                  <a:lnTo>
                    <a:pt x="545" y="2935"/>
                  </a:lnTo>
                  <a:lnTo>
                    <a:pt x="541" y="2933"/>
                  </a:lnTo>
                  <a:lnTo>
                    <a:pt x="534" y="2929"/>
                  </a:lnTo>
                  <a:lnTo>
                    <a:pt x="518" y="2918"/>
                  </a:lnTo>
                  <a:lnTo>
                    <a:pt x="497" y="2903"/>
                  </a:lnTo>
                  <a:lnTo>
                    <a:pt x="471" y="2882"/>
                  </a:lnTo>
                  <a:lnTo>
                    <a:pt x="442" y="2859"/>
                  </a:lnTo>
                  <a:lnTo>
                    <a:pt x="410" y="2832"/>
                  </a:lnTo>
                  <a:lnTo>
                    <a:pt x="377" y="2803"/>
                  </a:lnTo>
                  <a:lnTo>
                    <a:pt x="344" y="2774"/>
                  </a:lnTo>
                  <a:lnTo>
                    <a:pt x="314" y="2745"/>
                  </a:lnTo>
                  <a:lnTo>
                    <a:pt x="287" y="2719"/>
                  </a:lnTo>
                  <a:lnTo>
                    <a:pt x="263" y="2697"/>
                  </a:lnTo>
                  <a:lnTo>
                    <a:pt x="245" y="2676"/>
                  </a:lnTo>
                  <a:lnTo>
                    <a:pt x="231" y="2660"/>
                  </a:lnTo>
                  <a:lnTo>
                    <a:pt x="226" y="2654"/>
                  </a:lnTo>
                  <a:lnTo>
                    <a:pt x="222" y="2649"/>
                  </a:lnTo>
                  <a:lnTo>
                    <a:pt x="221" y="2646"/>
                  </a:lnTo>
                  <a:lnTo>
                    <a:pt x="221" y="2644"/>
                  </a:lnTo>
                  <a:close/>
                  <a:moveTo>
                    <a:pt x="67" y="2457"/>
                  </a:moveTo>
                  <a:lnTo>
                    <a:pt x="69" y="2456"/>
                  </a:lnTo>
                  <a:lnTo>
                    <a:pt x="72" y="2457"/>
                  </a:lnTo>
                  <a:lnTo>
                    <a:pt x="77" y="2459"/>
                  </a:lnTo>
                  <a:lnTo>
                    <a:pt x="83" y="2462"/>
                  </a:lnTo>
                  <a:lnTo>
                    <a:pt x="99" y="2473"/>
                  </a:lnTo>
                  <a:lnTo>
                    <a:pt x="119" y="2488"/>
                  </a:lnTo>
                  <a:lnTo>
                    <a:pt x="144" y="2508"/>
                  </a:lnTo>
                  <a:lnTo>
                    <a:pt x="171" y="2530"/>
                  </a:lnTo>
                  <a:lnTo>
                    <a:pt x="201" y="2556"/>
                  </a:lnTo>
                  <a:lnTo>
                    <a:pt x="232" y="2585"/>
                  </a:lnTo>
                  <a:lnTo>
                    <a:pt x="264" y="2613"/>
                  </a:lnTo>
                  <a:lnTo>
                    <a:pt x="294" y="2640"/>
                  </a:lnTo>
                  <a:lnTo>
                    <a:pt x="320" y="2666"/>
                  </a:lnTo>
                  <a:lnTo>
                    <a:pt x="341" y="2689"/>
                  </a:lnTo>
                  <a:lnTo>
                    <a:pt x="359" y="2707"/>
                  </a:lnTo>
                  <a:lnTo>
                    <a:pt x="372" y="2723"/>
                  </a:lnTo>
                  <a:lnTo>
                    <a:pt x="377" y="2729"/>
                  </a:lnTo>
                  <a:lnTo>
                    <a:pt x="380" y="2733"/>
                  </a:lnTo>
                  <a:lnTo>
                    <a:pt x="382" y="2738"/>
                  </a:lnTo>
                  <a:lnTo>
                    <a:pt x="381" y="2740"/>
                  </a:lnTo>
                  <a:lnTo>
                    <a:pt x="380" y="2740"/>
                  </a:lnTo>
                  <a:lnTo>
                    <a:pt x="377" y="2740"/>
                  </a:lnTo>
                  <a:lnTo>
                    <a:pt x="372" y="2738"/>
                  </a:lnTo>
                  <a:lnTo>
                    <a:pt x="366" y="2733"/>
                  </a:lnTo>
                  <a:lnTo>
                    <a:pt x="350" y="2723"/>
                  </a:lnTo>
                  <a:lnTo>
                    <a:pt x="329" y="2707"/>
                  </a:lnTo>
                  <a:lnTo>
                    <a:pt x="305" y="2689"/>
                  </a:lnTo>
                  <a:lnTo>
                    <a:pt x="277" y="2666"/>
                  </a:lnTo>
                  <a:lnTo>
                    <a:pt x="247" y="2640"/>
                  </a:lnTo>
                  <a:lnTo>
                    <a:pt x="216" y="2612"/>
                  </a:lnTo>
                  <a:lnTo>
                    <a:pt x="185" y="2583"/>
                  </a:lnTo>
                  <a:lnTo>
                    <a:pt x="155" y="2556"/>
                  </a:lnTo>
                  <a:lnTo>
                    <a:pt x="130" y="2530"/>
                  </a:lnTo>
                  <a:lnTo>
                    <a:pt x="107" y="2508"/>
                  </a:lnTo>
                  <a:lnTo>
                    <a:pt x="90" y="2488"/>
                  </a:lnTo>
                  <a:lnTo>
                    <a:pt x="77" y="2473"/>
                  </a:lnTo>
                  <a:lnTo>
                    <a:pt x="72" y="2468"/>
                  </a:lnTo>
                  <a:lnTo>
                    <a:pt x="69" y="2462"/>
                  </a:lnTo>
                  <a:lnTo>
                    <a:pt x="67" y="2459"/>
                  </a:lnTo>
                  <a:lnTo>
                    <a:pt x="67" y="2457"/>
                  </a:lnTo>
                  <a:close/>
                  <a:moveTo>
                    <a:pt x="327" y="2640"/>
                  </a:moveTo>
                  <a:lnTo>
                    <a:pt x="328" y="2640"/>
                  </a:lnTo>
                  <a:lnTo>
                    <a:pt x="331" y="2640"/>
                  </a:lnTo>
                  <a:lnTo>
                    <a:pt x="337" y="2643"/>
                  </a:lnTo>
                  <a:lnTo>
                    <a:pt x="343" y="2647"/>
                  </a:lnTo>
                  <a:lnTo>
                    <a:pt x="359" y="2657"/>
                  </a:lnTo>
                  <a:lnTo>
                    <a:pt x="380" y="2672"/>
                  </a:lnTo>
                  <a:lnTo>
                    <a:pt x="405" y="2691"/>
                  </a:lnTo>
                  <a:lnTo>
                    <a:pt x="433" y="2714"/>
                  </a:lnTo>
                  <a:lnTo>
                    <a:pt x="463" y="2740"/>
                  </a:lnTo>
                  <a:lnTo>
                    <a:pt x="495" y="2768"/>
                  </a:lnTo>
                  <a:lnTo>
                    <a:pt x="527" y="2797"/>
                  </a:lnTo>
                  <a:lnTo>
                    <a:pt x="557" y="2824"/>
                  </a:lnTo>
                  <a:lnTo>
                    <a:pt x="583" y="2849"/>
                  </a:lnTo>
                  <a:lnTo>
                    <a:pt x="606" y="2871"/>
                  </a:lnTo>
                  <a:lnTo>
                    <a:pt x="624" y="2891"/>
                  </a:lnTo>
                  <a:lnTo>
                    <a:pt x="637" y="2906"/>
                  </a:lnTo>
                  <a:lnTo>
                    <a:pt x="642" y="2912"/>
                  </a:lnTo>
                  <a:lnTo>
                    <a:pt x="646" y="2917"/>
                  </a:lnTo>
                  <a:lnTo>
                    <a:pt x="647" y="2921"/>
                  </a:lnTo>
                  <a:lnTo>
                    <a:pt x="647" y="2923"/>
                  </a:lnTo>
                  <a:lnTo>
                    <a:pt x="644" y="2923"/>
                  </a:lnTo>
                  <a:lnTo>
                    <a:pt x="641" y="2923"/>
                  </a:lnTo>
                  <a:lnTo>
                    <a:pt x="637" y="2921"/>
                  </a:lnTo>
                  <a:lnTo>
                    <a:pt x="630" y="2918"/>
                  </a:lnTo>
                  <a:lnTo>
                    <a:pt x="614" y="2907"/>
                  </a:lnTo>
                  <a:lnTo>
                    <a:pt x="594" y="2892"/>
                  </a:lnTo>
                  <a:lnTo>
                    <a:pt x="569" y="2872"/>
                  </a:lnTo>
                  <a:lnTo>
                    <a:pt x="541" y="2850"/>
                  </a:lnTo>
                  <a:lnTo>
                    <a:pt x="510" y="2825"/>
                  </a:lnTo>
                  <a:lnTo>
                    <a:pt x="477" y="2797"/>
                  </a:lnTo>
                  <a:lnTo>
                    <a:pt x="446" y="2768"/>
                  </a:lnTo>
                  <a:lnTo>
                    <a:pt x="417" y="2741"/>
                  </a:lnTo>
                  <a:lnTo>
                    <a:pt x="390" y="2715"/>
                  </a:lnTo>
                  <a:lnTo>
                    <a:pt x="367" y="2692"/>
                  </a:lnTo>
                  <a:lnTo>
                    <a:pt x="349" y="2673"/>
                  </a:lnTo>
                  <a:lnTo>
                    <a:pt x="336" y="2658"/>
                  </a:lnTo>
                  <a:lnTo>
                    <a:pt x="331" y="2651"/>
                  </a:lnTo>
                  <a:lnTo>
                    <a:pt x="328" y="2647"/>
                  </a:lnTo>
                  <a:lnTo>
                    <a:pt x="327" y="2643"/>
                  </a:lnTo>
                  <a:lnTo>
                    <a:pt x="327" y="2640"/>
                  </a:lnTo>
                  <a:close/>
                  <a:moveTo>
                    <a:pt x="331" y="2614"/>
                  </a:moveTo>
                  <a:lnTo>
                    <a:pt x="301" y="2588"/>
                  </a:lnTo>
                  <a:lnTo>
                    <a:pt x="273" y="2561"/>
                  </a:lnTo>
                  <a:lnTo>
                    <a:pt x="247" y="2536"/>
                  </a:lnTo>
                  <a:lnTo>
                    <a:pt x="227" y="2514"/>
                  </a:lnTo>
                  <a:lnTo>
                    <a:pt x="209" y="2495"/>
                  </a:lnTo>
                  <a:lnTo>
                    <a:pt x="196" y="2480"/>
                  </a:lnTo>
                  <a:lnTo>
                    <a:pt x="192" y="2474"/>
                  </a:lnTo>
                  <a:lnTo>
                    <a:pt x="189" y="2469"/>
                  </a:lnTo>
                  <a:lnTo>
                    <a:pt x="188" y="2466"/>
                  </a:lnTo>
                  <a:lnTo>
                    <a:pt x="188" y="2463"/>
                  </a:lnTo>
                  <a:lnTo>
                    <a:pt x="190" y="2463"/>
                  </a:lnTo>
                  <a:lnTo>
                    <a:pt x="193" y="2463"/>
                  </a:lnTo>
                  <a:lnTo>
                    <a:pt x="198" y="2466"/>
                  </a:lnTo>
                  <a:lnTo>
                    <a:pt x="203" y="2469"/>
                  </a:lnTo>
                  <a:lnTo>
                    <a:pt x="219" y="2479"/>
                  </a:lnTo>
                  <a:lnTo>
                    <a:pt x="239" y="2494"/>
                  </a:lnTo>
                  <a:lnTo>
                    <a:pt x="262" y="2512"/>
                  </a:lnTo>
                  <a:lnTo>
                    <a:pt x="289" y="2534"/>
                  </a:lnTo>
                  <a:lnTo>
                    <a:pt x="318" y="2558"/>
                  </a:lnTo>
                  <a:lnTo>
                    <a:pt x="349" y="2586"/>
                  </a:lnTo>
                  <a:lnTo>
                    <a:pt x="380" y="2613"/>
                  </a:lnTo>
                  <a:lnTo>
                    <a:pt x="408" y="2640"/>
                  </a:lnTo>
                  <a:lnTo>
                    <a:pt x="433" y="2665"/>
                  </a:lnTo>
                  <a:lnTo>
                    <a:pt x="454" y="2687"/>
                  </a:lnTo>
                  <a:lnTo>
                    <a:pt x="472" y="2705"/>
                  </a:lnTo>
                  <a:lnTo>
                    <a:pt x="485" y="2720"/>
                  </a:lnTo>
                  <a:lnTo>
                    <a:pt x="489" y="2726"/>
                  </a:lnTo>
                  <a:lnTo>
                    <a:pt x="491" y="2731"/>
                  </a:lnTo>
                  <a:lnTo>
                    <a:pt x="493" y="2734"/>
                  </a:lnTo>
                  <a:lnTo>
                    <a:pt x="493" y="2736"/>
                  </a:lnTo>
                  <a:lnTo>
                    <a:pt x="491" y="2738"/>
                  </a:lnTo>
                  <a:lnTo>
                    <a:pt x="488" y="2736"/>
                  </a:lnTo>
                  <a:lnTo>
                    <a:pt x="484" y="2734"/>
                  </a:lnTo>
                  <a:lnTo>
                    <a:pt x="478" y="2731"/>
                  </a:lnTo>
                  <a:lnTo>
                    <a:pt x="462" y="2721"/>
                  </a:lnTo>
                  <a:lnTo>
                    <a:pt x="443" y="2707"/>
                  </a:lnTo>
                  <a:lnTo>
                    <a:pt x="419" y="2689"/>
                  </a:lnTo>
                  <a:lnTo>
                    <a:pt x="392" y="2666"/>
                  </a:lnTo>
                  <a:lnTo>
                    <a:pt x="363" y="2643"/>
                  </a:lnTo>
                  <a:lnTo>
                    <a:pt x="331" y="2614"/>
                  </a:lnTo>
                  <a:close/>
                  <a:moveTo>
                    <a:pt x="66" y="2296"/>
                  </a:moveTo>
                  <a:lnTo>
                    <a:pt x="67" y="2295"/>
                  </a:lnTo>
                  <a:lnTo>
                    <a:pt x="70" y="2296"/>
                  </a:lnTo>
                  <a:lnTo>
                    <a:pt x="74" y="2298"/>
                  </a:lnTo>
                  <a:lnTo>
                    <a:pt x="81" y="2302"/>
                  </a:lnTo>
                  <a:lnTo>
                    <a:pt x="95" y="2311"/>
                  </a:lnTo>
                  <a:lnTo>
                    <a:pt x="114" y="2325"/>
                  </a:lnTo>
                  <a:lnTo>
                    <a:pt x="137" y="2343"/>
                  </a:lnTo>
                  <a:lnTo>
                    <a:pt x="163" y="2364"/>
                  </a:lnTo>
                  <a:lnTo>
                    <a:pt x="190" y="2388"/>
                  </a:lnTo>
                  <a:lnTo>
                    <a:pt x="220" y="2415"/>
                  </a:lnTo>
                  <a:lnTo>
                    <a:pt x="249" y="2442"/>
                  </a:lnTo>
                  <a:lnTo>
                    <a:pt x="276" y="2467"/>
                  </a:lnTo>
                  <a:lnTo>
                    <a:pt x="300" y="2490"/>
                  </a:lnTo>
                  <a:lnTo>
                    <a:pt x="321" y="2512"/>
                  </a:lnTo>
                  <a:lnTo>
                    <a:pt x="337" y="2530"/>
                  </a:lnTo>
                  <a:lnTo>
                    <a:pt x="349" y="2544"/>
                  </a:lnTo>
                  <a:lnTo>
                    <a:pt x="353" y="2551"/>
                  </a:lnTo>
                  <a:lnTo>
                    <a:pt x="356" y="2555"/>
                  </a:lnTo>
                  <a:lnTo>
                    <a:pt x="357" y="2558"/>
                  </a:lnTo>
                  <a:lnTo>
                    <a:pt x="357" y="2561"/>
                  </a:lnTo>
                  <a:lnTo>
                    <a:pt x="355" y="2562"/>
                  </a:lnTo>
                  <a:lnTo>
                    <a:pt x="352" y="2561"/>
                  </a:lnTo>
                  <a:lnTo>
                    <a:pt x="348" y="2558"/>
                  </a:lnTo>
                  <a:lnTo>
                    <a:pt x="342" y="2555"/>
                  </a:lnTo>
                  <a:lnTo>
                    <a:pt x="327" y="2545"/>
                  </a:lnTo>
                  <a:lnTo>
                    <a:pt x="308" y="2531"/>
                  </a:lnTo>
                  <a:lnTo>
                    <a:pt x="285" y="2514"/>
                  </a:lnTo>
                  <a:lnTo>
                    <a:pt x="259" y="2493"/>
                  </a:lnTo>
                  <a:lnTo>
                    <a:pt x="232" y="2469"/>
                  </a:lnTo>
                  <a:lnTo>
                    <a:pt x="202" y="2443"/>
                  </a:lnTo>
                  <a:lnTo>
                    <a:pt x="173" y="2416"/>
                  </a:lnTo>
                  <a:lnTo>
                    <a:pt x="147" y="2390"/>
                  </a:lnTo>
                  <a:lnTo>
                    <a:pt x="122" y="2366"/>
                  </a:lnTo>
                  <a:lnTo>
                    <a:pt x="101" y="2346"/>
                  </a:lnTo>
                  <a:lnTo>
                    <a:pt x="85" y="2327"/>
                  </a:lnTo>
                  <a:lnTo>
                    <a:pt x="73" y="2312"/>
                  </a:lnTo>
                  <a:lnTo>
                    <a:pt x="69" y="2307"/>
                  </a:lnTo>
                  <a:lnTo>
                    <a:pt x="67" y="2302"/>
                  </a:lnTo>
                  <a:lnTo>
                    <a:pt x="66" y="2298"/>
                  </a:lnTo>
                  <a:lnTo>
                    <a:pt x="66" y="2296"/>
                  </a:lnTo>
                  <a:close/>
                  <a:moveTo>
                    <a:pt x="466" y="2623"/>
                  </a:moveTo>
                  <a:lnTo>
                    <a:pt x="436" y="2596"/>
                  </a:lnTo>
                  <a:lnTo>
                    <a:pt x="409" y="2570"/>
                  </a:lnTo>
                  <a:lnTo>
                    <a:pt x="384" y="2546"/>
                  </a:lnTo>
                  <a:lnTo>
                    <a:pt x="364" y="2525"/>
                  </a:lnTo>
                  <a:lnTo>
                    <a:pt x="348" y="2507"/>
                  </a:lnTo>
                  <a:lnTo>
                    <a:pt x="335" y="2491"/>
                  </a:lnTo>
                  <a:lnTo>
                    <a:pt x="331" y="2486"/>
                  </a:lnTo>
                  <a:lnTo>
                    <a:pt x="328" y="2482"/>
                  </a:lnTo>
                  <a:lnTo>
                    <a:pt x="327" y="2477"/>
                  </a:lnTo>
                  <a:lnTo>
                    <a:pt x="327" y="2475"/>
                  </a:lnTo>
                  <a:lnTo>
                    <a:pt x="329" y="2474"/>
                  </a:lnTo>
                  <a:lnTo>
                    <a:pt x="332" y="2475"/>
                  </a:lnTo>
                  <a:lnTo>
                    <a:pt x="337" y="2477"/>
                  </a:lnTo>
                  <a:lnTo>
                    <a:pt x="342" y="2480"/>
                  </a:lnTo>
                  <a:lnTo>
                    <a:pt x="357" y="2489"/>
                  </a:lnTo>
                  <a:lnTo>
                    <a:pt x="377" y="2503"/>
                  </a:lnTo>
                  <a:lnTo>
                    <a:pt x="399" y="2522"/>
                  </a:lnTo>
                  <a:lnTo>
                    <a:pt x="426" y="2542"/>
                  </a:lnTo>
                  <a:lnTo>
                    <a:pt x="454" y="2567"/>
                  </a:lnTo>
                  <a:lnTo>
                    <a:pt x="485" y="2593"/>
                  </a:lnTo>
                  <a:lnTo>
                    <a:pt x="514" y="2620"/>
                  </a:lnTo>
                  <a:lnTo>
                    <a:pt x="542" y="2645"/>
                  </a:lnTo>
                  <a:lnTo>
                    <a:pt x="566" y="2668"/>
                  </a:lnTo>
                  <a:lnTo>
                    <a:pt x="586" y="2690"/>
                  </a:lnTo>
                  <a:lnTo>
                    <a:pt x="603" y="2708"/>
                  </a:lnTo>
                  <a:lnTo>
                    <a:pt x="615" y="2723"/>
                  </a:lnTo>
                  <a:lnTo>
                    <a:pt x="620" y="2729"/>
                  </a:lnTo>
                  <a:lnTo>
                    <a:pt x="623" y="2733"/>
                  </a:lnTo>
                  <a:lnTo>
                    <a:pt x="624" y="2738"/>
                  </a:lnTo>
                  <a:lnTo>
                    <a:pt x="624" y="2740"/>
                  </a:lnTo>
                  <a:lnTo>
                    <a:pt x="622" y="2740"/>
                  </a:lnTo>
                  <a:lnTo>
                    <a:pt x="619" y="2740"/>
                  </a:lnTo>
                  <a:lnTo>
                    <a:pt x="614" y="2738"/>
                  </a:lnTo>
                  <a:lnTo>
                    <a:pt x="608" y="2734"/>
                  </a:lnTo>
                  <a:lnTo>
                    <a:pt x="593" y="2725"/>
                  </a:lnTo>
                  <a:lnTo>
                    <a:pt x="573" y="2712"/>
                  </a:lnTo>
                  <a:lnTo>
                    <a:pt x="551" y="2693"/>
                  </a:lnTo>
                  <a:lnTo>
                    <a:pt x="525" y="2673"/>
                  </a:lnTo>
                  <a:lnTo>
                    <a:pt x="495" y="2649"/>
                  </a:lnTo>
                  <a:lnTo>
                    <a:pt x="466" y="2623"/>
                  </a:lnTo>
                  <a:close/>
                  <a:moveTo>
                    <a:pt x="370" y="2430"/>
                  </a:moveTo>
                  <a:lnTo>
                    <a:pt x="398" y="2456"/>
                  </a:lnTo>
                  <a:lnTo>
                    <a:pt x="424" y="2481"/>
                  </a:lnTo>
                  <a:lnTo>
                    <a:pt x="448" y="2503"/>
                  </a:lnTo>
                  <a:lnTo>
                    <a:pt x="467" y="2524"/>
                  </a:lnTo>
                  <a:lnTo>
                    <a:pt x="484" y="2541"/>
                  </a:lnTo>
                  <a:lnTo>
                    <a:pt x="495" y="2556"/>
                  </a:lnTo>
                  <a:lnTo>
                    <a:pt x="499" y="2562"/>
                  </a:lnTo>
                  <a:lnTo>
                    <a:pt x="502" y="2566"/>
                  </a:lnTo>
                  <a:lnTo>
                    <a:pt x="503" y="2569"/>
                  </a:lnTo>
                  <a:lnTo>
                    <a:pt x="503" y="2571"/>
                  </a:lnTo>
                  <a:lnTo>
                    <a:pt x="501" y="2572"/>
                  </a:lnTo>
                  <a:lnTo>
                    <a:pt x="498" y="2572"/>
                  </a:lnTo>
                  <a:lnTo>
                    <a:pt x="493" y="2570"/>
                  </a:lnTo>
                  <a:lnTo>
                    <a:pt x="488" y="2567"/>
                  </a:lnTo>
                  <a:lnTo>
                    <a:pt x="473" y="2558"/>
                  </a:lnTo>
                  <a:lnTo>
                    <a:pt x="454" y="2545"/>
                  </a:lnTo>
                  <a:lnTo>
                    <a:pt x="432" y="2528"/>
                  </a:lnTo>
                  <a:lnTo>
                    <a:pt x="407" y="2508"/>
                  </a:lnTo>
                  <a:lnTo>
                    <a:pt x="380" y="2485"/>
                  </a:lnTo>
                  <a:lnTo>
                    <a:pt x="352" y="2460"/>
                  </a:lnTo>
                  <a:lnTo>
                    <a:pt x="323" y="2434"/>
                  </a:lnTo>
                  <a:lnTo>
                    <a:pt x="297" y="2409"/>
                  </a:lnTo>
                  <a:lnTo>
                    <a:pt x="274" y="2386"/>
                  </a:lnTo>
                  <a:lnTo>
                    <a:pt x="255" y="2365"/>
                  </a:lnTo>
                  <a:lnTo>
                    <a:pt x="239" y="2347"/>
                  </a:lnTo>
                  <a:lnTo>
                    <a:pt x="228" y="2333"/>
                  </a:lnTo>
                  <a:lnTo>
                    <a:pt x="223" y="2327"/>
                  </a:lnTo>
                  <a:lnTo>
                    <a:pt x="221" y="2323"/>
                  </a:lnTo>
                  <a:lnTo>
                    <a:pt x="220" y="2319"/>
                  </a:lnTo>
                  <a:lnTo>
                    <a:pt x="220" y="2317"/>
                  </a:lnTo>
                  <a:lnTo>
                    <a:pt x="221" y="2317"/>
                  </a:lnTo>
                  <a:lnTo>
                    <a:pt x="225" y="2317"/>
                  </a:lnTo>
                  <a:lnTo>
                    <a:pt x="229" y="2319"/>
                  </a:lnTo>
                  <a:lnTo>
                    <a:pt x="234" y="2321"/>
                  </a:lnTo>
                  <a:lnTo>
                    <a:pt x="249" y="2331"/>
                  </a:lnTo>
                  <a:lnTo>
                    <a:pt x="268" y="2344"/>
                  </a:lnTo>
                  <a:lnTo>
                    <a:pt x="289" y="2361"/>
                  </a:lnTo>
                  <a:lnTo>
                    <a:pt x="314" y="2381"/>
                  </a:lnTo>
                  <a:lnTo>
                    <a:pt x="341" y="2404"/>
                  </a:lnTo>
                  <a:lnTo>
                    <a:pt x="370" y="2430"/>
                  </a:lnTo>
                  <a:close/>
                  <a:moveTo>
                    <a:pt x="272" y="2276"/>
                  </a:moveTo>
                  <a:lnTo>
                    <a:pt x="299" y="2300"/>
                  </a:lnTo>
                  <a:lnTo>
                    <a:pt x="324" y="2325"/>
                  </a:lnTo>
                  <a:lnTo>
                    <a:pt x="347" y="2347"/>
                  </a:lnTo>
                  <a:lnTo>
                    <a:pt x="365" y="2367"/>
                  </a:lnTo>
                  <a:lnTo>
                    <a:pt x="380" y="2385"/>
                  </a:lnTo>
                  <a:lnTo>
                    <a:pt x="391" y="2399"/>
                  </a:lnTo>
                  <a:lnTo>
                    <a:pt x="395" y="2404"/>
                  </a:lnTo>
                  <a:lnTo>
                    <a:pt x="397" y="2408"/>
                  </a:lnTo>
                  <a:lnTo>
                    <a:pt x="398" y="2412"/>
                  </a:lnTo>
                  <a:lnTo>
                    <a:pt x="398" y="2414"/>
                  </a:lnTo>
                  <a:lnTo>
                    <a:pt x="396" y="2415"/>
                  </a:lnTo>
                  <a:lnTo>
                    <a:pt x="393" y="2415"/>
                  </a:lnTo>
                  <a:lnTo>
                    <a:pt x="390" y="2413"/>
                  </a:lnTo>
                  <a:lnTo>
                    <a:pt x="384" y="2411"/>
                  </a:lnTo>
                  <a:lnTo>
                    <a:pt x="369" y="2402"/>
                  </a:lnTo>
                  <a:lnTo>
                    <a:pt x="352" y="2389"/>
                  </a:lnTo>
                  <a:lnTo>
                    <a:pt x="330" y="2373"/>
                  </a:lnTo>
                  <a:lnTo>
                    <a:pt x="307" y="2352"/>
                  </a:lnTo>
                  <a:lnTo>
                    <a:pt x="281" y="2331"/>
                  </a:lnTo>
                  <a:lnTo>
                    <a:pt x="254" y="2306"/>
                  </a:lnTo>
                  <a:lnTo>
                    <a:pt x="227" y="2281"/>
                  </a:lnTo>
                  <a:lnTo>
                    <a:pt x="202" y="2257"/>
                  </a:lnTo>
                  <a:lnTo>
                    <a:pt x="179" y="2235"/>
                  </a:lnTo>
                  <a:lnTo>
                    <a:pt x="161" y="2214"/>
                  </a:lnTo>
                  <a:lnTo>
                    <a:pt x="146" y="2197"/>
                  </a:lnTo>
                  <a:lnTo>
                    <a:pt x="135" y="2183"/>
                  </a:lnTo>
                  <a:lnTo>
                    <a:pt x="131" y="2177"/>
                  </a:lnTo>
                  <a:lnTo>
                    <a:pt x="128" y="2173"/>
                  </a:lnTo>
                  <a:lnTo>
                    <a:pt x="127" y="2170"/>
                  </a:lnTo>
                  <a:lnTo>
                    <a:pt x="127" y="2168"/>
                  </a:lnTo>
                  <a:lnTo>
                    <a:pt x="130" y="2167"/>
                  </a:lnTo>
                  <a:lnTo>
                    <a:pt x="133" y="2167"/>
                  </a:lnTo>
                  <a:lnTo>
                    <a:pt x="136" y="2169"/>
                  </a:lnTo>
                  <a:lnTo>
                    <a:pt x="141" y="2171"/>
                  </a:lnTo>
                  <a:lnTo>
                    <a:pt x="155" y="2180"/>
                  </a:lnTo>
                  <a:lnTo>
                    <a:pt x="174" y="2193"/>
                  </a:lnTo>
                  <a:lnTo>
                    <a:pt x="194" y="2209"/>
                  </a:lnTo>
                  <a:lnTo>
                    <a:pt x="218" y="2229"/>
                  </a:lnTo>
                  <a:lnTo>
                    <a:pt x="245" y="2251"/>
                  </a:lnTo>
                  <a:lnTo>
                    <a:pt x="272" y="2276"/>
                  </a:lnTo>
                  <a:close/>
                  <a:moveTo>
                    <a:pt x="309" y="2265"/>
                  </a:moveTo>
                  <a:lnTo>
                    <a:pt x="308" y="2266"/>
                  </a:lnTo>
                  <a:lnTo>
                    <a:pt x="304" y="2266"/>
                  </a:lnTo>
                  <a:lnTo>
                    <a:pt x="300" y="2265"/>
                  </a:lnTo>
                  <a:lnTo>
                    <a:pt x="296" y="2262"/>
                  </a:lnTo>
                  <a:lnTo>
                    <a:pt x="282" y="2253"/>
                  </a:lnTo>
                  <a:lnTo>
                    <a:pt x="264" y="2241"/>
                  </a:lnTo>
                  <a:lnTo>
                    <a:pt x="244" y="2226"/>
                  </a:lnTo>
                  <a:lnTo>
                    <a:pt x="221" y="2207"/>
                  </a:lnTo>
                  <a:lnTo>
                    <a:pt x="196" y="2185"/>
                  </a:lnTo>
                  <a:lnTo>
                    <a:pt x="171" y="2162"/>
                  </a:lnTo>
                  <a:lnTo>
                    <a:pt x="145" y="2137"/>
                  </a:lnTo>
                  <a:lnTo>
                    <a:pt x="121" y="2115"/>
                  </a:lnTo>
                  <a:lnTo>
                    <a:pt x="100" y="2092"/>
                  </a:lnTo>
                  <a:lnTo>
                    <a:pt x="82" y="2073"/>
                  </a:lnTo>
                  <a:lnTo>
                    <a:pt x="68" y="2057"/>
                  </a:lnTo>
                  <a:lnTo>
                    <a:pt x="57" y="2043"/>
                  </a:lnTo>
                  <a:lnTo>
                    <a:pt x="54" y="2037"/>
                  </a:lnTo>
                  <a:lnTo>
                    <a:pt x="52" y="2033"/>
                  </a:lnTo>
                  <a:lnTo>
                    <a:pt x="51" y="2030"/>
                  </a:lnTo>
                  <a:lnTo>
                    <a:pt x="51" y="2027"/>
                  </a:lnTo>
                  <a:lnTo>
                    <a:pt x="52" y="2026"/>
                  </a:lnTo>
                  <a:lnTo>
                    <a:pt x="55" y="2026"/>
                  </a:lnTo>
                  <a:lnTo>
                    <a:pt x="59" y="2028"/>
                  </a:lnTo>
                  <a:lnTo>
                    <a:pt x="65" y="2031"/>
                  </a:lnTo>
                  <a:lnTo>
                    <a:pt x="78" y="2039"/>
                  </a:lnTo>
                  <a:lnTo>
                    <a:pt x="95" y="2051"/>
                  </a:lnTo>
                  <a:lnTo>
                    <a:pt x="116" y="2067"/>
                  </a:lnTo>
                  <a:lnTo>
                    <a:pt x="138" y="2087"/>
                  </a:lnTo>
                  <a:lnTo>
                    <a:pt x="163" y="2108"/>
                  </a:lnTo>
                  <a:lnTo>
                    <a:pt x="189" y="2131"/>
                  </a:lnTo>
                  <a:lnTo>
                    <a:pt x="215" y="2156"/>
                  </a:lnTo>
                  <a:lnTo>
                    <a:pt x="239" y="2178"/>
                  </a:lnTo>
                  <a:lnTo>
                    <a:pt x="259" y="2200"/>
                  </a:lnTo>
                  <a:lnTo>
                    <a:pt x="277" y="2219"/>
                  </a:lnTo>
                  <a:lnTo>
                    <a:pt x="293" y="2237"/>
                  </a:lnTo>
                  <a:lnTo>
                    <a:pt x="302" y="2250"/>
                  </a:lnTo>
                  <a:lnTo>
                    <a:pt x="307" y="2255"/>
                  </a:lnTo>
                  <a:lnTo>
                    <a:pt x="309" y="2259"/>
                  </a:lnTo>
                  <a:lnTo>
                    <a:pt x="310" y="2263"/>
                  </a:lnTo>
                  <a:lnTo>
                    <a:pt x="309" y="2265"/>
                  </a:lnTo>
                  <a:close/>
                  <a:moveTo>
                    <a:pt x="540" y="2448"/>
                  </a:moveTo>
                  <a:lnTo>
                    <a:pt x="567" y="2473"/>
                  </a:lnTo>
                  <a:lnTo>
                    <a:pt x="593" y="2497"/>
                  </a:lnTo>
                  <a:lnTo>
                    <a:pt x="615" y="2520"/>
                  </a:lnTo>
                  <a:lnTo>
                    <a:pt x="635" y="2540"/>
                  </a:lnTo>
                  <a:lnTo>
                    <a:pt x="650" y="2557"/>
                  </a:lnTo>
                  <a:lnTo>
                    <a:pt x="661" y="2571"/>
                  </a:lnTo>
                  <a:lnTo>
                    <a:pt x="665" y="2577"/>
                  </a:lnTo>
                  <a:lnTo>
                    <a:pt x="667" y="2581"/>
                  </a:lnTo>
                  <a:lnTo>
                    <a:pt x="668" y="2584"/>
                  </a:lnTo>
                  <a:lnTo>
                    <a:pt x="668" y="2586"/>
                  </a:lnTo>
                  <a:lnTo>
                    <a:pt x="666" y="2588"/>
                  </a:lnTo>
                  <a:lnTo>
                    <a:pt x="663" y="2588"/>
                  </a:lnTo>
                  <a:lnTo>
                    <a:pt x="658" y="2586"/>
                  </a:lnTo>
                  <a:lnTo>
                    <a:pt x="653" y="2583"/>
                  </a:lnTo>
                  <a:lnTo>
                    <a:pt x="639" y="2575"/>
                  </a:lnTo>
                  <a:lnTo>
                    <a:pt x="621" y="2562"/>
                  </a:lnTo>
                  <a:lnTo>
                    <a:pt x="599" y="2545"/>
                  </a:lnTo>
                  <a:lnTo>
                    <a:pt x="574" y="2527"/>
                  </a:lnTo>
                  <a:lnTo>
                    <a:pt x="548" y="2504"/>
                  </a:lnTo>
                  <a:lnTo>
                    <a:pt x="520" y="2480"/>
                  </a:lnTo>
                  <a:lnTo>
                    <a:pt x="492" y="2455"/>
                  </a:lnTo>
                  <a:lnTo>
                    <a:pt x="467" y="2431"/>
                  </a:lnTo>
                  <a:lnTo>
                    <a:pt x="445" y="2408"/>
                  </a:lnTo>
                  <a:lnTo>
                    <a:pt x="426" y="2389"/>
                  </a:lnTo>
                  <a:lnTo>
                    <a:pt x="410" y="2371"/>
                  </a:lnTo>
                  <a:lnTo>
                    <a:pt x="399" y="2357"/>
                  </a:lnTo>
                  <a:lnTo>
                    <a:pt x="396" y="2351"/>
                  </a:lnTo>
                  <a:lnTo>
                    <a:pt x="394" y="2347"/>
                  </a:lnTo>
                  <a:lnTo>
                    <a:pt x="392" y="2344"/>
                  </a:lnTo>
                  <a:lnTo>
                    <a:pt x="393" y="2341"/>
                  </a:lnTo>
                  <a:lnTo>
                    <a:pt x="394" y="2340"/>
                  </a:lnTo>
                  <a:lnTo>
                    <a:pt x="397" y="2340"/>
                  </a:lnTo>
                  <a:lnTo>
                    <a:pt x="402" y="2341"/>
                  </a:lnTo>
                  <a:lnTo>
                    <a:pt x="407" y="2345"/>
                  </a:lnTo>
                  <a:lnTo>
                    <a:pt x="421" y="2353"/>
                  </a:lnTo>
                  <a:lnTo>
                    <a:pt x="439" y="2365"/>
                  </a:lnTo>
                  <a:lnTo>
                    <a:pt x="461" y="2381"/>
                  </a:lnTo>
                  <a:lnTo>
                    <a:pt x="486" y="2401"/>
                  </a:lnTo>
                  <a:lnTo>
                    <a:pt x="512" y="2423"/>
                  </a:lnTo>
                  <a:lnTo>
                    <a:pt x="540" y="2448"/>
                  </a:lnTo>
                  <a:close/>
                  <a:moveTo>
                    <a:pt x="457" y="2302"/>
                  </a:moveTo>
                  <a:lnTo>
                    <a:pt x="483" y="2326"/>
                  </a:lnTo>
                  <a:lnTo>
                    <a:pt x="506" y="2349"/>
                  </a:lnTo>
                  <a:lnTo>
                    <a:pt x="528" y="2371"/>
                  </a:lnTo>
                  <a:lnTo>
                    <a:pt x="546" y="2390"/>
                  </a:lnTo>
                  <a:lnTo>
                    <a:pt x="561" y="2407"/>
                  </a:lnTo>
                  <a:lnTo>
                    <a:pt x="572" y="2420"/>
                  </a:lnTo>
                  <a:lnTo>
                    <a:pt x="575" y="2426"/>
                  </a:lnTo>
                  <a:lnTo>
                    <a:pt x="578" y="2431"/>
                  </a:lnTo>
                  <a:lnTo>
                    <a:pt x="579" y="2434"/>
                  </a:lnTo>
                  <a:lnTo>
                    <a:pt x="579" y="2436"/>
                  </a:lnTo>
                  <a:lnTo>
                    <a:pt x="576" y="2437"/>
                  </a:lnTo>
                  <a:lnTo>
                    <a:pt x="573" y="2436"/>
                  </a:lnTo>
                  <a:lnTo>
                    <a:pt x="569" y="2435"/>
                  </a:lnTo>
                  <a:lnTo>
                    <a:pt x="563" y="2433"/>
                  </a:lnTo>
                  <a:lnTo>
                    <a:pt x="551" y="2425"/>
                  </a:lnTo>
                  <a:lnTo>
                    <a:pt x="532" y="2413"/>
                  </a:lnTo>
                  <a:lnTo>
                    <a:pt x="512" y="2398"/>
                  </a:lnTo>
                  <a:lnTo>
                    <a:pt x="489" y="2378"/>
                  </a:lnTo>
                  <a:lnTo>
                    <a:pt x="463" y="2358"/>
                  </a:lnTo>
                  <a:lnTo>
                    <a:pt x="437" y="2334"/>
                  </a:lnTo>
                  <a:lnTo>
                    <a:pt x="410" y="2310"/>
                  </a:lnTo>
                  <a:lnTo>
                    <a:pt x="386" y="2286"/>
                  </a:lnTo>
                  <a:lnTo>
                    <a:pt x="365" y="2265"/>
                  </a:lnTo>
                  <a:lnTo>
                    <a:pt x="347" y="2245"/>
                  </a:lnTo>
                  <a:lnTo>
                    <a:pt x="332" y="2228"/>
                  </a:lnTo>
                  <a:lnTo>
                    <a:pt x="322" y="2214"/>
                  </a:lnTo>
                  <a:lnTo>
                    <a:pt x="318" y="2209"/>
                  </a:lnTo>
                  <a:lnTo>
                    <a:pt x="316" y="2204"/>
                  </a:lnTo>
                  <a:lnTo>
                    <a:pt x="315" y="2201"/>
                  </a:lnTo>
                  <a:lnTo>
                    <a:pt x="315" y="2199"/>
                  </a:lnTo>
                  <a:lnTo>
                    <a:pt x="316" y="2198"/>
                  </a:lnTo>
                  <a:lnTo>
                    <a:pt x="320" y="2198"/>
                  </a:lnTo>
                  <a:lnTo>
                    <a:pt x="324" y="2199"/>
                  </a:lnTo>
                  <a:lnTo>
                    <a:pt x="329" y="2202"/>
                  </a:lnTo>
                  <a:lnTo>
                    <a:pt x="343" y="2210"/>
                  </a:lnTo>
                  <a:lnTo>
                    <a:pt x="361" y="2223"/>
                  </a:lnTo>
                  <a:lnTo>
                    <a:pt x="381" y="2238"/>
                  </a:lnTo>
                  <a:lnTo>
                    <a:pt x="405" y="2257"/>
                  </a:lnTo>
                  <a:lnTo>
                    <a:pt x="430" y="2279"/>
                  </a:lnTo>
                  <a:lnTo>
                    <a:pt x="457" y="2302"/>
                  </a:lnTo>
                  <a:close/>
                  <a:moveTo>
                    <a:pt x="389" y="2164"/>
                  </a:moveTo>
                  <a:lnTo>
                    <a:pt x="413" y="2188"/>
                  </a:lnTo>
                  <a:lnTo>
                    <a:pt x="436" y="2210"/>
                  </a:lnTo>
                  <a:lnTo>
                    <a:pt x="457" y="2231"/>
                  </a:lnTo>
                  <a:lnTo>
                    <a:pt x="474" y="2250"/>
                  </a:lnTo>
                  <a:lnTo>
                    <a:pt x="488" y="2266"/>
                  </a:lnTo>
                  <a:lnTo>
                    <a:pt x="498" y="2279"/>
                  </a:lnTo>
                  <a:lnTo>
                    <a:pt x="501" y="2284"/>
                  </a:lnTo>
                  <a:lnTo>
                    <a:pt x="503" y="2289"/>
                  </a:lnTo>
                  <a:lnTo>
                    <a:pt x="504" y="2292"/>
                  </a:lnTo>
                  <a:lnTo>
                    <a:pt x="504" y="2294"/>
                  </a:lnTo>
                  <a:lnTo>
                    <a:pt x="502" y="2295"/>
                  </a:lnTo>
                  <a:lnTo>
                    <a:pt x="500" y="2295"/>
                  </a:lnTo>
                  <a:lnTo>
                    <a:pt x="495" y="2294"/>
                  </a:lnTo>
                  <a:lnTo>
                    <a:pt x="490" y="2292"/>
                  </a:lnTo>
                  <a:lnTo>
                    <a:pt x="477" y="2284"/>
                  </a:lnTo>
                  <a:lnTo>
                    <a:pt x="460" y="2272"/>
                  </a:lnTo>
                  <a:lnTo>
                    <a:pt x="440" y="2257"/>
                  </a:lnTo>
                  <a:lnTo>
                    <a:pt x="418" y="2240"/>
                  </a:lnTo>
                  <a:lnTo>
                    <a:pt x="394" y="2219"/>
                  </a:lnTo>
                  <a:lnTo>
                    <a:pt x="368" y="2196"/>
                  </a:lnTo>
                  <a:lnTo>
                    <a:pt x="343" y="2173"/>
                  </a:lnTo>
                  <a:lnTo>
                    <a:pt x="321" y="2150"/>
                  </a:lnTo>
                  <a:lnTo>
                    <a:pt x="300" y="2130"/>
                  </a:lnTo>
                  <a:lnTo>
                    <a:pt x="283" y="2110"/>
                  </a:lnTo>
                  <a:lnTo>
                    <a:pt x="269" y="2094"/>
                  </a:lnTo>
                  <a:lnTo>
                    <a:pt x="259" y="2080"/>
                  </a:lnTo>
                  <a:lnTo>
                    <a:pt x="256" y="2076"/>
                  </a:lnTo>
                  <a:lnTo>
                    <a:pt x="254" y="2072"/>
                  </a:lnTo>
                  <a:lnTo>
                    <a:pt x="253" y="2067"/>
                  </a:lnTo>
                  <a:lnTo>
                    <a:pt x="253" y="2065"/>
                  </a:lnTo>
                  <a:lnTo>
                    <a:pt x="255" y="2065"/>
                  </a:lnTo>
                  <a:lnTo>
                    <a:pt x="257" y="2065"/>
                  </a:lnTo>
                  <a:lnTo>
                    <a:pt x="261" y="2066"/>
                  </a:lnTo>
                  <a:lnTo>
                    <a:pt x="267" y="2068"/>
                  </a:lnTo>
                  <a:lnTo>
                    <a:pt x="280" y="2076"/>
                  </a:lnTo>
                  <a:lnTo>
                    <a:pt x="297" y="2088"/>
                  </a:lnTo>
                  <a:lnTo>
                    <a:pt x="316" y="2103"/>
                  </a:lnTo>
                  <a:lnTo>
                    <a:pt x="339" y="2121"/>
                  </a:lnTo>
                  <a:lnTo>
                    <a:pt x="363" y="2142"/>
                  </a:lnTo>
                  <a:lnTo>
                    <a:pt x="389" y="2164"/>
                  </a:lnTo>
                  <a:close/>
                  <a:moveTo>
                    <a:pt x="314" y="2067"/>
                  </a:moveTo>
                  <a:lnTo>
                    <a:pt x="290" y="2045"/>
                  </a:lnTo>
                  <a:lnTo>
                    <a:pt x="269" y="2023"/>
                  </a:lnTo>
                  <a:lnTo>
                    <a:pt x="249" y="2003"/>
                  </a:lnTo>
                  <a:lnTo>
                    <a:pt x="232" y="1984"/>
                  </a:lnTo>
                  <a:lnTo>
                    <a:pt x="219" y="1968"/>
                  </a:lnTo>
                  <a:lnTo>
                    <a:pt x="209" y="1955"/>
                  </a:lnTo>
                  <a:lnTo>
                    <a:pt x="207" y="1951"/>
                  </a:lnTo>
                  <a:lnTo>
                    <a:pt x="205" y="1946"/>
                  </a:lnTo>
                  <a:lnTo>
                    <a:pt x="204" y="1943"/>
                  </a:lnTo>
                  <a:lnTo>
                    <a:pt x="204" y="1941"/>
                  </a:lnTo>
                  <a:lnTo>
                    <a:pt x="206" y="1940"/>
                  </a:lnTo>
                  <a:lnTo>
                    <a:pt x="208" y="1940"/>
                  </a:lnTo>
                  <a:lnTo>
                    <a:pt x="213" y="1941"/>
                  </a:lnTo>
                  <a:lnTo>
                    <a:pt x="217" y="1943"/>
                  </a:lnTo>
                  <a:lnTo>
                    <a:pt x="230" y="1951"/>
                  </a:lnTo>
                  <a:lnTo>
                    <a:pt x="246" y="1962"/>
                  </a:lnTo>
                  <a:lnTo>
                    <a:pt x="266" y="1977"/>
                  </a:lnTo>
                  <a:lnTo>
                    <a:pt x="286" y="1994"/>
                  </a:lnTo>
                  <a:lnTo>
                    <a:pt x="310" y="2013"/>
                  </a:lnTo>
                  <a:lnTo>
                    <a:pt x="334" y="2036"/>
                  </a:lnTo>
                  <a:lnTo>
                    <a:pt x="358" y="2059"/>
                  </a:lnTo>
                  <a:lnTo>
                    <a:pt x="380" y="2080"/>
                  </a:lnTo>
                  <a:lnTo>
                    <a:pt x="399" y="2100"/>
                  </a:lnTo>
                  <a:lnTo>
                    <a:pt x="417" y="2118"/>
                  </a:lnTo>
                  <a:lnTo>
                    <a:pt x="430" y="2134"/>
                  </a:lnTo>
                  <a:lnTo>
                    <a:pt x="439" y="2146"/>
                  </a:lnTo>
                  <a:lnTo>
                    <a:pt x="443" y="2152"/>
                  </a:lnTo>
                  <a:lnTo>
                    <a:pt x="444" y="2156"/>
                  </a:lnTo>
                  <a:lnTo>
                    <a:pt x="445" y="2159"/>
                  </a:lnTo>
                  <a:lnTo>
                    <a:pt x="445" y="2161"/>
                  </a:lnTo>
                  <a:lnTo>
                    <a:pt x="443" y="2162"/>
                  </a:lnTo>
                  <a:lnTo>
                    <a:pt x="440" y="2162"/>
                  </a:lnTo>
                  <a:lnTo>
                    <a:pt x="436" y="2161"/>
                  </a:lnTo>
                  <a:lnTo>
                    <a:pt x="432" y="2159"/>
                  </a:lnTo>
                  <a:lnTo>
                    <a:pt x="419" y="2152"/>
                  </a:lnTo>
                  <a:lnTo>
                    <a:pt x="403" y="2141"/>
                  </a:lnTo>
                  <a:lnTo>
                    <a:pt x="383" y="2127"/>
                  </a:lnTo>
                  <a:lnTo>
                    <a:pt x="362" y="2109"/>
                  </a:lnTo>
                  <a:lnTo>
                    <a:pt x="339" y="2089"/>
                  </a:lnTo>
                  <a:lnTo>
                    <a:pt x="314" y="2067"/>
                  </a:lnTo>
                  <a:close/>
                  <a:moveTo>
                    <a:pt x="275" y="1946"/>
                  </a:moveTo>
                  <a:lnTo>
                    <a:pt x="252" y="1925"/>
                  </a:lnTo>
                  <a:lnTo>
                    <a:pt x="231" y="1903"/>
                  </a:lnTo>
                  <a:lnTo>
                    <a:pt x="213" y="1884"/>
                  </a:lnTo>
                  <a:lnTo>
                    <a:pt x="196" y="1867"/>
                  </a:lnTo>
                  <a:lnTo>
                    <a:pt x="184" y="1851"/>
                  </a:lnTo>
                  <a:lnTo>
                    <a:pt x="175" y="1839"/>
                  </a:lnTo>
                  <a:lnTo>
                    <a:pt x="172" y="1833"/>
                  </a:lnTo>
                  <a:lnTo>
                    <a:pt x="171" y="1829"/>
                  </a:lnTo>
                  <a:lnTo>
                    <a:pt x="169" y="1826"/>
                  </a:lnTo>
                  <a:lnTo>
                    <a:pt x="169" y="1823"/>
                  </a:lnTo>
                  <a:lnTo>
                    <a:pt x="172" y="1822"/>
                  </a:lnTo>
                  <a:lnTo>
                    <a:pt x="174" y="1822"/>
                  </a:lnTo>
                  <a:lnTo>
                    <a:pt x="178" y="1823"/>
                  </a:lnTo>
                  <a:lnTo>
                    <a:pt x="182" y="1826"/>
                  </a:lnTo>
                  <a:lnTo>
                    <a:pt x="194" y="1833"/>
                  </a:lnTo>
                  <a:lnTo>
                    <a:pt x="211" y="1844"/>
                  </a:lnTo>
                  <a:lnTo>
                    <a:pt x="229" y="1858"/>
                  </a:lnTo>
                  <a:lnTo>
                    <a:pt x="249" y="1874"/>
                  </a:lnTo>
                  <a:lnTo>
                    <a:pt x="271" y="1894"/>
                  </a:lnTo>
                  <a:lnTo>
                    <a:pt x="295" y="1915"/>
                  </a:lnTo>
                  <a:lnTo>
                    <a:pt x="317" y="1937"/>
                  </a:lnTo>
                  <a:lnTo>
                    <a:pt x="338" y="1957"/>
                  </a:lnTo>
                  <a:lnTo>
                    <a:pt x="357" y="1977"/>
                  </a:lnTo>
                  <a:lnTo>
                    <a:pt x="374" y="1995"/>
                  </a:lnTo>
                  <a:lnTo>
                    <a:pt x="385" y="2010"/>
                  </a:lnTo>
                  <a:lnTo>
                    <a:pt x="395" y="2022"/>
                  </a:lnTo>
                  <a:lnTo>
                    <a:pt x="397" y="2027"/>
                  </a:lnTo>
                  <a:lnTo>
                    <a:pt x="399" y="2032"/>
                  </a:lnTo>
                  <a:lnTo>
                    <a:pt x="400" y="2035"/>
                  </a:lnTo>
                  <a:lnTo>
                    <a:pt x="400" y="2037"/>
                  </a:lnTo>
                  <a:lnTo>
                    <a:pt x="398" y="2038"/>
                  </a:lnTo>
                  <a:lnTo>
                    <a:pt x="396" y="2038"/>
                  </a:lnTo>
                  <a:lnTo>
                    <a:pt x="392" y="2037"/>
                  </a:lnTo>
                  <a:lnTo>
                    <a:pt x="388" y="2035"/>
                  </a:lnTo>
                  <a:lnTo>
                    <a:pt x="375" y="2027"/>
                  </a:lnTo>
                  <a:lnTo>
                    <a:pt x="359" y="2017"/>
                  </a:lnTo>
                  <a:lnTo>
                    <a:pt x="341" y="2004"/>
                  </a:lnTo>
                  <a:lnTo>
                    <a:pt x="321" y="1986"/>
                  </a:lnTo>
                  <a:lnTo>
                    <a:pt x="298" y="1968"/>
                  </a:lnTo>
                  <a:lnTo>
                    <a:pt x="275" y="1946"/>
                  </a:lnTo>
                  <a:close/>
                  <a:moveTo>
                    <a:pt x="369" y="1919"/>
                  </a:moveTo>
                  <a:lnTo>
                    <a:pt x="367" y="1921"/>
                  </a:lnTo>
                  <a:lnTo>
                    <a:pt x="365" y="1921"/>
                  </a:lnTo>
                  <a:lnTo>
                    <a:pt x="361" y="1919"/>
                  </a:lnTo>
                  <a:lnTo>
                    <a:pt x="356" y="1918"/>
                  </a:lnTo>
                  <a:lnTo>
                    <a:pt x="344" y="1911"/>
                  </a:lnTo>
                  <a:lnTo>
                    <a:pt x="329" y="1901"/>
                  </a:lnTo>
                  <a:lnTo>
                    <a:pt x="312" y="1888"/>
                  </a:lnTo>
                  <a:lnTo>
                    <a:pt x="293" y="1872"/>
                  </a:lnTo>
                  <a:lnTo>
                    <a:pt x="271" y="1854"/>
                  </a:lnTo>
                  <a:lnTo>
                    <a:pt x="249" y="1834"/>
                  </a:lnTo>
                  <a:lnTo>
                    <a:pt x="227" y="1813"/>
                  </a:lnTo>
                  <a:lnTo>
                    <a:pt x="207" y="1792"/>
                  </a:lnTo>
                  <a:lnTo>
                    <a:pt x="189" y="1774"/>
                  </a:lnTo>
                  <a:lnTo>
                    <a:pt x="174" y="1757"/>
                  </a:lnTo>
                  <a:lnTo>
                    <a:pt x="162" y="1741"/>
                  </a:lnTo>
                  <a:lnTo>
                    <a:pt x="153" y="1730"/>
                  </a:lnTo>
                  <a:lnTo>
                    <a:pt x="150" y="1724"/>
                  </a:lnTo>
                  <a:lnTo>
                    <a:pt x="149" y="1720"/>
                  </a:lnTo>
                  <a:lnTo>
                    <a:pt x="148" y="1717"/>
                  </a:lnTo>
                  <a:lnTo>
                    <a:pt x="148" y="1714"/>
                  </a:lnTo>
                  <a:lnTo>
                    <a:pt x="150" y="1713"/>
                  </a:lnTo>
                  <a:lnTo>
                    <a:pt x="152" y="1713"/>
                  </a:lnTo>
                  <a:lnTo>
                    <a:pt x="157" y="1714"/>
                  </a:lnTo>
                  <a:lnTo>
                    <a:pt x="161" y="1717"/>
                  </a:lnTo>
                  <a:lnTo>
                    <a:pt x="173" y="1723"/>
                  </a:lnTo>
                  <a:lnTo>
                    <a:pt x="188" y="1734"/>
                  </a:lnTo>
                  <a:lnTo>
                    <a:pt x="205" y="1747"/>
                  </a:lnTo>
                  <a:lnTo>
                    <a:pt x="226" y="1763"/>
                  </a:lnTo>
                  <a:lnTo>
                    <a:pt x="246" y="1781"/>
                  </a:lnTo>
                  <a:lnTo>
                    <a:pt x="269" y="1802"/>
                  </a:lnTo>
                  <a:lnTo>
                    <a:pt x="290" y="1823"/>
                  </a:lnTo>
                  <a:lnTo>
                    <a:pt x="311" y="1843"/>
                  </a:lnTo>
                  <a:lnTo>
                    <a:pt x="328" y="1862"/>
                  </a:lnTo>
                  <a:lnTo>
                    <a:pt x="343" y="1878"/>
                  </a:lnTo>
                  <a:lnTo>
                    <a:pt x="355" y="1894"/>
                  </a:lnTo>
                  <a:lnTo>
                    <a:pt x="364" y="1905"/>
                  </a:lnTo>
                  <a:lnTo>
                    <a:pt x="367" y="1911"/>
                  </a:lnTo>
                  <a:lnTo>
                    <a:pt x="368" y="1914"/>
                  </a:lnTo>
                  <a:lnTo>
                    <a:pt x="369" y="1917"/>
                  </a:lnTo>
                  <a:lnTo>
                    <a:pt x="369" y="1919"/>
                  </a:lnTo>
                  <a:close/>
                  <a:moveTo>
                    <a:pt x="547" y="2108"/>
                  </a:moveTo>
                  <a:lnTo>
                    <a:pt x="524" y="2087"/>
                  </a:lnTo>
                  <a:lnTo>
                    <a:pt x="502" y="2066"/>
                  </a:lnTo>
                  <a:lnTo>
                    <a:pt x="484" y="2047"/>
                  </a:lnTo>
                  <a:lnTo>
                    <a:pt x="467" y="2028"/>
                  </a:lnTo>
                  <a:lnTo>
                    <a:pt x="454" y="2013"/>
                  </a:lnTo>
                  <a:lnTo>
                    <a:pt x="446" y="2000"/>
                  </a:lnTo>
                  <a:lnTo>
                    <a:pt x="443" y="1995"/>
                  </a:lnTo>
                  <a:lnTo>
                    <a:pt x="440" y="1991"/>
                  </a:lnTo>
                  <a:lnTo>
                    <a:pt x="440" y="1987"/>
                  </a:lnTo>
                  <a:lnTo>
                    <a:pt x="440" y="1985"/>
                  </a:lnTo>
                  <a:lnTo>
                    <a:pt x="443" y="1984"/>
                  </a:lnTo>
                  <a:lnTo>
                    <a:pt x="445" y="1984"/>
                  </a:lnTo>
                  <a:lnTo>
                    <a:pt x="449" y="1985"/>
                  </a:lnTo>
                  <a:lnTo>
                    <a:pt x="453" y="1987"/>
                  </a:lnTo>
                  <a:lnTo>
                    <a:pt x="466" y="1994"/>
                  </a:lnTo>
                  <a:lnTo>
                    <a:pt x="481" y="2005"/>
                  </a:lnTo>
                  <a:lnTo>
                    <a:pt x="500" y="2019"/>
                  </a:lnTo>
                  <a:lnTo>
                    <a:pt x="521" y="2035"/>
                  </a:lnTo>
                  <a:lnTo>
                    <a:pt x="544" y="2054"/>
                  </a:lnTo>
                  <a:lnTo>
                    <a:pt x="568" y="2076"/>
                  </a:lnTo>
                  <a:lnTo>
                    <a:pt x="590" y="2098"/>
                  </a:lnTo>
                  <a:lnTo>
                    <a:pt x="612" y="2118"/>
                  </a:lnTo>
                  <a:lnTo>
                    <a:pt x="632" y="2137"/>
                  </a:lnTo>
                  <a:lnTo>
                    <a:pt x="648" y="2155"/>
                  </a:lnTo>
                  <a:lnTo>
                    <a:pt x="661" y="2171"/>
                  </a:lnTo>
                  <a:lnTo>
                    <a:pt x="669" y="2183"/>
                  </a:lnTo>
                  <a:lnTo>
                    <a:pt x="673" y="2188"/>
                  </a:lnTo>
                  <a:lnTo>
                    <a:pt x="675" y="2193"/>
                  </a:lnTo>
                  <a:lnTo>
                    <a:pt x="675" y="2196"/>
                  </a:lnTo>
                  <a:lnTo>
                    <a:pt x="675" y="2198"/>
                  </a:lnTo>
                  <a:lnTo>
                    <a:pt x="673" y="2199"/>
                  </a:lnTo>
                  <a:lnTo>
                    <a:pt x="670" y="2199"/>
                  </a:lnTo>
                  <a:lnTo>
                    <a:pt x="666" y="2198"/>
                  </a:lnTo>
                  <a:lnTo>
                    <a:pt x="662" y="2196"/>
                  </a:lnTo>
                  <a:lnTo>
                    <a:pt x="649" y="2189"/>
                  </a:lnTo>
                  <a:lnTo>
                    <a:pt x="633" y="2178"/>
                  </a:lnTo>
                  <a:lnTo>
                    <a:pt x="614" y="2164"/>
                  </a:lnTo>
                  <a:lnTo>
                    <a:pt x="594" y="2148"/>
                  </a:lnTo>
                  <a:lnTo>
                    <a:pt x="571" y="2130"/>
                  </a:lnTo>
                  <a:lnTo>
                    <a:pt x="547" y="2108"/>
                  </a:lnTo>
                  <a:close/>
                  <a:moveTo>
                    <a:pt x="352" y="1812"/>
                  </a:moveTo>
                  <a:lnTo>
                    <a:pt x="351" y="1813"/>
                  </a:lnTo>
                  <a:lnTo>
                    <a:pt x="348" y="1813"/>
                  </a:lnTo>
                  <a:lnTo>
                    <a:pt x="344" y="1812"/>
                  </a:lnTo>
                  <a:lnTo>
                    <a:pt x="340" y="1809"/>
                  </a:lnTo>
                  <a:lnTo>
                    <a:pt x="328" y="1803"/>
                  </a:lnTo>
                  <a:lnTo>
                    <a:pt x="314" y="1793"/>
                  </a:lnTo>
                  <a:lnTo>
                    <a:pt x="297" y="1780"/>
                  </a:lnTo>
                  <a:lnTo>
                    <a:pt x="279" y="1765"/>
                  </a:lnTo>
                  <a:lnTo>
                    <a:pt x="258" y="1748"/>
                  </a:lnTo>
                  <a:lnTo>
                    <a:pt x="236" y="1727"/>
                  </a:lnTo>
                  <a:lnTo>
                    <a:pt x="216" y="1708"/>
                  </a:lnTo>
                  <a:lnTo>
                    <a:pt x="196" y="1689"/>
                  </a:lnTo>
                  <a:lnTo>
                    <a:pt x="179" y="1670"/>
                  </a:lnTo>
                  <a:lnTo>
                    <a:pt x="165" y="1653"/>
                  </a:lnTo>
                  <a:lnTo>
                    <a:pt x="153" y="1639"/>
                  </a:lnTo>
                  <a:lnTo>
                    <a:pt x="146" y="1627"/>
                  </a:lnTo>
                  <a:lnTo>
                    <a:pt x="142" y="1623"/>
                  </a:lnTo>
                  <a:lnTo>
                    <a:pt x="141" y="1618"/>
                  </a:lnTo>
                  <a:lnTo>
                    <a:pt x="140" y="1615"/>
                  </a:lnTo>
                  <a:lnTo>
                    <a:pt x="140" y="1613"/>
                  </a:lnTo>
                  <a:lnTo>
                    <a:pt x="142" y="1612"/>
                  </a:lnTo>
                  <a:lnTo>
                    <a:pt x="145" y="1612"/>
                  </a:lnTo>
                  <a:lnTo>
                    <a:pt x="149" y="1613"/>
                  </a:lnTo>
                  <a:lnTo>
                    <a:pt x="153" y="1615"/>
                  </a:lnTo>
                  <a:lnTo>
                    <a:pt x="164" y="1622"/>
                  </a:lnTo>
                  <a:lnTo>
                    <a:pt x="179" y="1631"/>
                  </a:lnTo>
                  <a:lnTo>
                    <a:pt x="195" y="1643"/>
                  </a:lnTo>
                  <a:lnTo>
                    <a:pt x="215" y="1659"/>
                  </a:lnTo>
                  <a:lnTo>
                    <a:pt x="234" y="1677"/>
                  </a:lnTo>
                  <a:lnTo>
                    <a:pt x="256" y="1696"/>
                  </a:lnTo>
                  <a:lnTo>
                    <a:pt x="277" y="1717"/>
                  </a:lnTo>
                  <a:lnTo>
                    <a:pt x="297" y="1736"/>
                  </a:lnTo>
                  <a:lnTo>
                    <a:pt x="313" y="1754"/>
                  </a:lnTo>
                  <a:lnTo>
                    <a:pt x="328" y="1771"/>
                  </a:lnTo>
                  <a:lnTo>
                    <a:pt x="339" y="1785"/>
                  </a:lnTo>
                  <a:lnTo>
                    <a:pt x="348" y="1796"/>
                  </a:lnTo>
                  <a:lnTo>
                    <a:pt x="350" y="1802"/>
                  </a:lnTo>
                  <a:lnTo>
                    <a:pt x="352" y="1806"/>
                  </a:lnTo>
                  <a:lnTo>
                    <a:pt x="353" y="1808"/>
                  </a:lnTo>
                  <a:lnTo>
                    <a:pt x="352" y="1812"/>
                  </a:lnTo>
                  <a:close/>
                  <a:moveTo>
                    <a:pt x="420" y="1874"/>
                  </a:moveTo>
                  <a:lnTo>
                    <a:pt x="421" y="1873"/>
                  </a:lnTo>
                  <a:lnTo>
                    <a:pt x="424" y="1872"/>
                  </a:lnTo>
                  <a:lnTo>
                    <a:pt x="429" y="1873"/>
                  </a:lnTo>
                  <a:lnTo>
                    <a:pt x="433" y="1875"/>
                  </a:lnTo>
                  <a:lnTo>
                    <a:pt x="445" y="1882"/>
                  </a:lnTo>
                  <a:lnTo>
                    <a:pt x="460" y="1892"/>
                  </a:lnTo>
                  <a:lnTo>
                    <a:pt x="478" y="1905"/>
                  </a:lnTo>
                  <a:lnTo>
                    <a:pt x="498" y="1922"/>
                  </a:lnTo>
                  <a:lnTo>
                    <a:pt x="520" y="1940"/>
                  </a:lnTo>
                  <a:lnTo>
                    <a:pt x="543" y="1959"/>
                  </a:lnTo>
                  <a:lnTo>
                    <a:pt x="565" y="1981"/>
                  </a:lnTo>
                  <a:lnTo>
                    <a:pt x="585" y="2000"/>
                  </a:lnTo>
                  <a:lnTo>
                    <a:pt x="603" y="2020"/>
                  </a:lnTo>
                  <a:lnTo>
                    <a:pt x="619" y="2037"/>
                  </a:lnTo>
                  <a:lnTo>
                    <a:pt x="630" y="2051"/>
                  </a:lnTo>
                  <a:lnTo>
                    <a:pt x="639" y="2064"/>
                  </a:lnTo>
                  <a:lnTo>
                    <a:pt x="642" y="2068"/>
                  </a:lnTo>
                  <a:lnTo>
                    <a:pt x="643" y="2073"/>
                  </a:lnTo>
                  <a:lnTo>
                    <a:pt x="644" y="2076"/>
                  </a:lnTo>
                  <a:lnTo>
                    <a:pt x="644" y="2078"/>
                  </a:lnTo>
                  <a:lnTo>
                    <a:pt x="642" y="2079"/>
                  </a:lnTo>
                  <a:lnTo>
                    <a:pt x="640" y="2079"/>
                  </a:lnTo>
                  <a:lnTo>
                    <a:pt x="636" y="2078"/>
                  </a:lnTo>
                  <a:lnTo>
                    <a:pt x="632" y="2077"/>
                  </a:lnTo>
                  <a:lnTo>
                    <a:pt x="620" y="2071"/>
                  </a:lnTo>
                  <a:lnTo>
                    <a:pt x="603" y="2061"/>
                  </a:lnTo>
                  <a:lnTo>
                    <a:pt x="586" y="2048"/>
                  </a:lnTo>
                  <a:lnTo>
                    <a:pt x="567" y="2032"/>
                  </a:lnTo>
                  <a:lnTo>
                    <a:pt x="545" y="2013"/>
                  </a:lnTo>
                  <a:lnTo>
                    <a:pt x="521" y="1993"/>
                  </a:lnTo>
                  <a:lnTo>
                    <a:pt x="500" y="1972"/>
                  </a:lnTo>
                  <a:lnTo>
                    <a:pt x="479" y="1952"/>
                  </a:lnTo>
                  <a:lnTo>
                    <a:pt x="461" y="1934"/>
                  </a:lnTo>
                  <a:lnTo>
                    <a:pt x="446" y="1915"/>
                  </a:lnTo>
                  <a:lnTo>
                    <a:pt x="433" y="1901"/>
                  </a:lnTo>
                  <a:lnTo>
                    <a:pt x="424" y="1888"/>
                  </a:lnTo>
                  <a:lnTo>
                    <a:pt x="422" y="1883"/>
                  </a:lnTo>
                  <a:lnTo>
                    <a:pt x="420" y="1880"/>
                  </a:lnTo>
                  <a:lnTo>
                    <a:pt x="420" y="1876"/>
                  </a:lnTo>
                  <a:lnTo>
                    <a:pt x="420" y="1874"/>
                  </a:lnTo>
                  <a:close/>
                  <a:moveTo>
                    <a:pt x="348" y="1709"/>
                  </a:moveTo>
                  <a:lnTo>
                    <a:pt x="347" y="1710"/>
                  </a:lnTo>
                  <a:lnTo>
                    <a:pt x="344" y="1710"/>
                  </a:lnTo>
                  <a:lnTo>
                    <a:pt x="340" y="1709"/>
                  </a:lnTo>
                  <a:lnTo>
                    <a:pt x="336" y="1707"/>
                  </a:lnTo>
                  <a:lnTo>
                    <a:pt x="325" y="1701"/>
                  </a:lnTo>
                  <a:lnTo>
                    <a:pt x="311" y="1692"/>
                  </a:lnTo>
                  <a:lnTo>
                    <a:pt x="295" y="1680"/>
                  </a:lnTo>
                  <a:lnTo>
                    <a:pt x="277" y="1665"/>
                  </a:lnTo>
                  <a:lnTo>
                    <a:pt x="257" y="1649"/>
                  </a:lnTo>
                  <a:lnTo>
                    <a:pt x="236" y="1629"/>
                  </a:lnTo>
                  <a:lnTo>
                    <a:pt x="217" y="1610"/>
                  </a:lnTo>
                  <a:lnTo>
                    <a:pt x="199" y="1591"/>
                  </a:lnTo>
                  <a:lnTo>
                    <a:pt x="182" y="1573"/>
                  </a:lnTo>
                  <a:lnTo>
                    <a:pt x="168" y="1558"/>
                  </a:lnTo>
                  <a:lnTo>
                    <a:pt x="158" y="1544"/>
                  </a:lnTo>
                  <a:lnTo>
                    <a:pt x="150" y="1532"/>
                  </a:lnTo>
                  <a:lnTo>
                    <a:pt x="148" y="1528"/>
                  </a:lnTo>
                  <a:lnTo>
                    <a:pt x="146" y="1523"/>
                  </a:lnTo>
                  <a:lnTo>
                    <a:pt x="146" y="1520"/>
                  </a:lnTo>
                  <a:lnTo>
                    <a:pt x="146" y="1518"/>
                  </a:lnTo>
                  <a:lnTo>
                    <a:pt x="147" y="1517"/>
                  </a:lnTo>
                  <a:lnTo>
                    <a:pt x="150" y="1517"/>
                  </a:lnTo>
                  <a:lnTo>
                    <a:pt x="153" y="1518"/>
                  </a:lnTo>
                  <a:lnTo>
                    <a:pt x="158" y="1519"/>
                  </a:lnTo>
                  <a:lnTo>
                    <a:pt x="168" y="1526"/>
                  </a:lnTo>
                  <a:lnTo>
                    <a:pt x="182" y="1535"/>
                  </a:lnTo>
                  <a:lnTo>
                    <a:pt x="199" y="1547"/>
                  </a:lnTo>
                  <a:lnTo>
                    <a:pt x="217" y="1561"/>
                  </a:lnTo>
                  <a:lnTo>
                    <a:pt x="236" y="1578"/>
                  </a:lnTo>
                  <a:lnTo>
                    <a:pt x="256" y="1597"/>
                  </a:lnTo>
                  <a:lnTo>
                    <a:pt x="276" y="1617"/>
                  </a:lnTo>
                  <a:lnTo>
                    <a:pt x="295" y="1636"/>
                  </a:lnTo>
                  <a:lnTo>
                    <a:pt x="312" y="1653"/>
                  </a:lnTo>
                  <a:lnTo>
                    <a:pt x="325" y="1669"/>
                  </a:lnTo>
                  <a:lnTo>
                    <a:pt x="337" y="1683"/>
                  </a:lnTo>
                  <a:lnTo>
                    <a:pt x="344" y="1695"/>
                  </a:lnTo>
                  <a:lnTo>
                    <a:pt x="347" y="1699"/>
                  </a:lnTo>
                  <a:lnTo>
                    <a:pt x="348" y="1704"/>
                  </a:lnTo>
                  <a:lnTo>
                    <a:pt x="349" y="1707"/>
                  </a:lnTo>
                  <a:lnTo>
                    <a:pt x="348" y="1709"/>
                  </a:lnTo>
                  <a:close/>
                  <a:moveTo>
                    <a:pt x="531" y="1851"/>
                  </a:moveTo>
                  <a:lnTo>
                    <a:pt x="553" y="1872"/>
                  </a:lnTo>
                  <a:lnTo>
                    <a:pt x="572" y="1891"/>
                  </a:lnTo>
                  <a:lnTo>
                    <a:pt x="589" y="1910"/>
                  </a:lnTo>
                  <a:lnTo>
                    <a:pt x="605" y="1926"/>
                  </a:lnTo>
                  <a:lnTo>
                    <a:pt x="615" y="1940"/>
                  </a:lnTo>
                  <a:lnTo>
                    <a:pt x="624" y="1952"/>
                  </a:lnTo>
                  <a:lnTo>
                    <a:pt x="626" y="1957"/>
                  </a:lnTo>
                  <a:lnTo>
                    <a:pt x="628" y="1962"/>
                  </a:lnTo>
                  <a:lnTo>
                    <a:pt x="628" y="1965"/>
                  </a:lnTo>
                  <a:lnTo>
                    <a:pt x="628" y="1967"/>
                  </a:lnTo>
                  <a:lnTo>
                    <a:pt x="626" y="1968"/>
                  </a:lnTo>
                  <a:lnTo>
                    <a:pt x="624" y="1968"/>
                  </a:lnTo>
                  <a:lnTo>
                    <a:pt x="620" y="1967"/>
                  </a:lnTo>
                  <a:lnTo>
                    <a:pt x="615" y="1965"/>
                  </a:lnTo>
                  <a:lnTo>
                    <a:pt x="605" y="1959"/>
                  </a:lnTo>
                  <a:lnTo>
                    <a:pt x="589" y="1950"/>
                  </a:lnTo>
                  <a:lnTo>
                    <a:pt x="572" y="1937"/>
                  </a:lnTo>
                  <a:lnTo>
                    <a:pt x="553" y="1922"/>
                  </a:lnTo>
                  <a:lnTo>
                    <a:pt x="532" y="1904"/>
                  </a:lnTo>
                  <a:lnTo>
                    <a:pt x="511" y="1885"/>
                  </a:lnTo>
                  <a:lnTo>
                    <a:pt x="489" y="1864"/>
                  </a:lnTo>
                  <a:lnTo>
                    <a:pt x="470" y="1845"/>
                  </a:lnTo>
                  <a:lnTo>
                    <a:pt x="452" y="1827"/>
                  </a:lnTo>
                  <a:lnTo>
                    <a:pt x="437" y="1809"/>
                  </a:lnTo>
                  <a:lnTo>
                    <a:pt x="425" y="1795"/>
                  </a:lnTo>
                  <a:lnTo>
                    <a:pt x="418" y="1784"/>
                  </a:lnTo>
                  <a:lnTo>
                    <a:pt x="415" y="1778"/>
                  </a:lnTo>
                  <a:lnTo>
                    <a:pt x="413" y="1775"/>
                  </a:lnTo>
                  <a:lnTo>
                    <a:pt x="412" y="1772"/>
                  </a:lnTo>
                  <a:lnTo>
                    <a:pt x="413" y="1769"/>
                  </a:lnTo>
                  <a:lnTo>
                    <a:pt x="415" y="1768"/>
                  </a:lnTo>
                  <a:lnTo>
                    <a:pt x="418" y="1767"/>
                  </a:lnTo>
                  <a:lnTo>
                    <a:pt x="421" y="1768"/>
                  </a:lnTo>
                  <a:lnTo>
                    <a:pt x="425" y="1771"/>
                  </a:lnTo>
                  <a:lnTo>
                    <a:pt x="437" y="1777"/>
                  </a:lnTo>
                  <a:lnTo>
                    <a:pt x="452" y="1787"/>
                  </a:lnTo>
                  <a:lnTo>
                    <a:pt x="470" y="1799"/>
                  </a:lnTo>
                  <a:lnTo>
                    <a:pt x="488" y="1814"/>
                  </a:lnTo>
                  <a:lnTo>
                    <a:pt x="510" y="1832"/>
                  </a:lnTo>
                  <a:lnTo>
                    <a:pt x="531" y="1851"/>
                  </a:lnTo>
                  <a:close/>
                  <a:moveTo>
                    <a:pt x="357" y="1613"/>
                  </a:moveTo>
                  <a:lnTo>
                    <a:pt x="356" y="1614"/>
                  </a:lnTo>
                  <a:lnTo>
                    <a:pt x="353" y="1614"/>
                  </a:lnTo>
                  <a:lnTo>
                    <a:pt x="350" y="1614"/>
                  </a:lnTo>
                  <a:lnTo>
                    <a:pt x="345" y="1612"/>
                  </a:lnTo>
                  <a:lnTo>
                    <a:pt x="336" y="1607"/>
                  </a:lnTo>
                  <a:lnTo>
                    <a:pt x="322" y="1598"/>
                  </a:lnTo>
                  <a:lnTo>
                    <a:pt x="307" y="1586"/>
                  </a:lnTo>
                  <a:lnTo>
                    <a:pt x="289" y="1572"/>
                  </a:lnTo>
                  <a:lnTo>
                    <a:pt x="270" y="1556"/>
                  </a:lnTo>
                  <a:lnTo>
                    <a:pt x="250" y="1537"/>
                  </a:lnTo>
                  <a:lnTo>
                    <a:pt x="231" y="1519"/>
                  </a:lnTo>
                  <a:lnTo>
                    <a:pt x="214" y="1501"/>
                  </a:lnTo>
                  <a:lnTo>
                    <a:pt x="198" y="1483"/>
                  </a:lnTo>
                  <a:lnTo>
                    <a:pt x="185" y="1468"/>
                  </a:lnTo>
                  <a:lnTo>
                    <a:pt x="174" y="1454"/>
                  </a:lnTo>
                  <a:lnTo>
                    <a:pt x="167" y="1444"/>
                  </a:lnTo>
                  <a:lnTo>
                    <a:pt x="165" y="1439"/>
                  </a:lnTo>
                  <a:lnTo>
                    <a:pt x="163" y="1435"/>
                  </a:lnTo>
                  <a:lnTo>
                    <a:pt x="163" y="1432"/>
                  </a:lnTo>
                  <a:lnTo>
                    <a:pt x="163" y="1430"/>
                  </a:lnTo>
                  <a:lnTo>
                    <a:pt x="165" y="1428"/>
                  </a:lnTo>
                  <a:lnTo>
                    <a:pt x="167" y="1428"/>
                  </a:lnTo>
                  <a:lnTo>
                    <a:pt x="171" y="1430"/>
                  </a:lnTo>
                  <a:lnTo>
                    <a:pt x="175" y="1431"/>
                  </a:lnTo>
                  <a:lnTo>
                    <a:pt x="186" y="1437"/>
                  </a:lnTo>
                  <a:lnTo>
                    <a:pt x="199" y="1446"/>
                  </a:lnTo>
                  <a:lnTo>
                    <a:pt x="214" y="1458"/>
                  </a:lnTo>
                  <a:lnTo>
                    <a:pt x="231" y="1472"/>
                  </a:lnTo>
                  <a:lnTo>
                    <a:pt x="250" y="1488"/>
                  </a:lnTo>
                  <a:lnTo>
                    <a:pt x="270" y="1505"/>
                  </a:lnTo>
                  <a:lnTo>
                    <a:pt x="289" y="1524"/>
                  </a:lnTo>
                  <a:lnTo>
                    <a:pt x="307" y="1543"/>
                  </a:lnTo>
                  <a:lnTo>
                    <a:pt x="323" y="1559"/>
                  </a:lnTo>
                  <a:lnTo>
                    <a:pt x="336" y="1575"/>
                  </a:lnTo>
                  <a:lnTo>
                    <a:pt x="347" y="1588"/>
                  </a:lnTo>
                  <a:lnTo>
                    <a:pt x="353" y="1600"/>
                  </a:lnTo>
                  <a:lnTo>
                    <a:pt x="356" y="1604"/>
                  </a:lnTo>
                  <a:lnTo>
                    <a:pt x="357" y="1608"/>
                  </a:lnTo>
                  <a:lnTo>
                    <a:pt x="357" y="1611"/>
                  </a:lnTo>
                  <a:lnTo>
                    <a:pt x="357" y="1613"/>
                  </a:lnTo>
                  <a:close/>
                  <a:moveTo>
                    <a:pt x="625" y="1861"/>
                  </a:moveTo>
                  <a:lnTo>
                    <a:pt x="624" y="1862"/>
                  </a:lnTo>
                  <a:lnTo>
                    <a:pt x="621" y="1862"/>
                  </a:lnTo>
                  <a:lnTo>
                    <a:pt x="617" y="1862"/>
                  </a:lnTo>
                  <a:lnTo>
                    <a:pt x="613" y="1860"/>
                  </a:lnTo>
                  <a:lnTo>
                    <a:pt x="602" y="1855"/>
                  </a:lnTo>
                  <a:lnTo>
                    <a:pt x="588" y="1845"/>
                  </a:lnTo>
                  <a:lnTo>
                    <a:pt x="571" y="1833"/>
                  </a:lnTo>
                  <a:lnTo>
                    <a:pt x="553" y="1819"/>
                  </a:lnTo>
                  <a:lnTo>
                    <a:pt x="533" y="1802"/>
                  </a:lnTo>
                  <a:lnTo>
                    <a:pt x="512" y="1782"/>
                  </a:lnTo>
                  <a:lnTo>
                    <a:pt x="491" y="1763"/>
                  </a:lnTo>
                  <a:lnTo>
                    <a:pt x="473" y="1745"/>
                  </a:lnTo>
                  <a:lnTo>
                    <a:pt x="457" y="1727"/>
                  </a:lnTo>
                  <a:lnTo>
                    <a:pt x="443" y="1711"/>
                  </a:lnTo>
                  <a:lnTo>
                    <a:pt x="432" y="1697"/>
                  </a:lnTo>
                  <a:lnTo>
                    <a:pt x="423" y="1685"/>
                  </a:lnTo>
                  <a:lnTo>
                    <a:pt x="421" y="1681"/>
                  </a:lnTo>
                  <a:lnTo>
                    <a:pt x="420" y="1677"/>
                  </a:lnTo>
                  <a:lnTo>
                    <a:pt x="419" y="1673"/>
                  </a:lnTo>
                  <a:lnTo>
                    <a:pt x="420" y="1671"/>
                  </a:lnTo>
                  <a:lnTo>
                    <a:pt x="421" y="1670"/>
                  </a:lnTo>
                  <a:lnTo>
                    <a:pt x="424" y="1670"/>
                  </a:lnTo>
                  <a:lnTo>
                    <a:pt x="427" y="1670"/>
                  </a:lnTo>
                  <a:lnTo>
                    <a:pt x="432" y="1672"/>
                  </a:lnTo>
                  <a:lnTo>
                    <a:pt x="443" y="1678"/>
                  </a:lnTo>
                  <a:lnTo>
                    <a:pt x="457" y="1687"/>
                  </a:lnTo>
                  <a:lnTo>
                    <a:pt x="474" y="1699"/>
                  </a:lnTo>
                  <a:lnTo>
                    <a:pt x="492" y="1713"/>
                  </a:lnTo>
                  <a:lnTo>
                    <a:pt x="512" y="1731"/>
                  </a:lnTo>
                  <a:lnTo>
                    <a:pt x="532" y="1749"/>
                  </a:lnTo>
                  <a:lnTo>
                    <a:pt x="553" y="1768"/>
                  </a:lnTo>
                  <a:lnTo>
                    <a:pt x="572" y="1788"/>
                  </a:lnTo>
                  <a:lnTo>
                    <a:pt x="588" y="1805"/>
                  </a:lnTo>
                  <a:lnTo>
                    <a:pt x="602" y="1821"/>
                  </a:lnTo>
                  <a:lnTo>
                    <a:pt x="613" y="1835"/>
                  </a:lnTo>
                  <a:lnTo>
                    <a:pt x="622" y="1847"/>
                  </a:lnTo>
                  <a:lnTo>
                    <a:pt x="624" y="1851"/>
                  </a:lnTo>
                  <a:lnTo>
                    <a:pt x="625" y="1856"/>
                  </a:lnTo>
                  <a:lnTo>
                    <a:pt x="626" y="1859"/>
                  </a:lnTo>
                  <a:lnTo>
                    <a:pt x="625" y="1861"/>
                  </a:lnTo>
                  <a:close/>
                  <a:moveTo>
                    <a:pt x="379" y="1523"/>
                  </a:moveTo>
                  <a:lnTo>
                    <a:pt x="378" y="1524"/>
                  </a:lnTo>
                  <a:lnTo>
                    <a:pt x="375" y="1524"/>
                  </a:lnTo>
                  <a:lnTo>
                    <a:pt x="371" y="1524"/>
                  </a:lnTo>
                  <a:lnTo>
                    <a:pt x="368" y="1522"/>
                  </a:lnTo>
                  <a:lnTo>
                    <a:pt x="357" y="1517"/>
                  </a:lnTo>
                  <a:lnTo>
                    <a:pt x="344" y="1509"/>
                  </a:lnTo>
                  <a:lnTo>
                    <a:pt x="329" y="1498"/>
                  </a:lnTo>
                  <a:lnTo>
                    <a:pt x="313" y="1485"/>
                  </a:lnTo>
                  <a:lnTo>
                    <a:pt x="295" y="1469"/>
                  </a:lnTo>
                  <a:lnTo>
                    <a:pt x="276" y="1451"/>
                  </a:lnTo>
                  <a:lnTo>
                    <a:pt x="258" y="1434"/>
                  </a:lnTo>
                  <a:lnTo>
                    <a:pt x="241" y="1417"/>
                  </a:lnTo>
                  <a:lnTo>
                    <a:pt x="226" y="1399"/>
                  </a:lnTo>
                  <a:lnTo>
                    <a:pt x="214" y="1385"/>
                  </a:lnTo>
                  <a:lnTo>
                    <a:pt x="203" y="1371"/>
                  </a:lnTo>
                  <a:lnTo>
                    <a:pt x="196" y="1360"/>
                  </a:lnTo>
                  <a:lnTo>
                    <a:pt x="194" y="1356"/>
                  </a:lnTo>
                  <a:lnTo>
                    <a:pt x="193" y="1353"/>
                  </a:lnTo>
                  <a:lnTo>
                    <a:pt x="192" y="1350"/>
                  </a:lnTo>
                  <a:lnTo>
                    <a:pt x="193" y="1348"/>
                  </a:lnTo>
                  <a:lnTo>
                    <a:pt x="194" y="1346"/>
                  </a:lnTo>
                  <a:lnTo>
                    <a:pt x="198" y="1346"/>
                  </a:lnTo>
                  <a:lnTo>
                    <a:pt x="201" y="1348"/>
                  </a:lnTo>
                  <a:lnTo>
                    <a:pt x="204" y="1349"/>
                  </a:lnTo>
                  <a:lnTo>
                    <a:pt x="215" y="1354"/>
                  </a:lnTo>
                  <a:lnTo>
                    <a:pt x="228" y="1363"/>
                  </a:lnTo>
                  <a:lnTo>
                    <a:pt x="242" y="1373"/>
                  </a:lnTo>
                  <a:lnTo>
                    <a:pt x="259" y="1387"/>
                  </a:lnTo>
                  <a:lnTo>
                    <a:pt x="276" y="1403"/>
                  </a:lnTo>
                  <a:lnTo>
                    <a:pt x="296" y="1420"/>
                  </a:lnTo>
                  <a:lnTo>
                    <a:pt x="314" y="1438"/>
                  </a:lnTo>
                  <a:lnTo>
                    <a:pt x="331" y="1455"/>
                  </a:lnTo>
                  <a:lnTo>
                    <a:pt x="345" y="1472"/>
                  </a:lnTo>
                  <a:lnTo>
                    <a:pt x="358" y="1487"/>
                  </a:lnTo>
                  <a:lnTo>
                    <a:pt x="368" y="1500"/>
                  </a:lnTo>
                  <a:lnTo>
                    <a:pt x="376" y="1510"/>
                  </a:lnTo>
                  <a:lnTo>
                    <a:pt x="378" y="1515"/>
                  </a:lnTo>
                  <a:lnTo>
                    <a:pt x="379" y="1519"/>
                  </a:lnTo>
                  <a:lnTo>
                    <a:pt x="379" y="1521"/>
                  </a:lnTo>
                  <a:lnTo>
                    <a:pt x="379" y="1523"/>
                  </a:lnTo>
                  <a:close/>
                  <a:moveTo>
                    <a:pt x="636" y="1763"/>
                  </a:moveTo>
                  <a:lnTo>
                    <a:pt x="635" y="1764"/>
                  </a:lnTo>
                  <a:lnTo>
                    <a:pt x="632" y="1764"/>
                  </a:lnTo>
                  <a:lnTo>
                    <a:pt x="628" y="1763"/>
                  </a:lnTo>
                  <a:lnTo>
                    <a:pt x="624" y="1762"/>
                  </a:lnTo>
                  <a:lnTo>
                    <a:pt x="613" y="1757"/>
                  </a:lnTo>
                  <a:lnTo>
                    <a:pt x="600" y="1748"/>
                  </a:lnTo>
                  <a:lnTo>
                    <a:pt x="584" y="1736"/>
                  </a:lnTo>
                  <a:lnTo>
                    <a:pt x="566" y="1722"/>
                  </a:lnTo>
                  <a:lnTo>
                    <a:pt x="547" y="1706"/>
                  </a:lnTo>
                  <a:lnTo>
                    <a:pt x="527" y="1687"/>
                  </a:lnTo>
                  <a:lnTo>
                    <a:pt x="507" y="1669"/>
                  </a:lnTo>
                  <a:lnTo>
                    <a:pt x="489" y="1651"/>
                  </a:lnTo>
                  <a:lnTo>
                    <a:pt x="474" y="1633"/>
                  </a:lnTo>
                  <a:lnTo>
                    <a:pt x="460" y="1618"/>
                  </a:lnTo>
                  <a:lnTo>
                    <a:pt x="450" y="1604"/>
                  </a:lnTo>
                  <a:lnTo>
                    <a:pt x="443" y="1594"/>
                  </a:lnTo>
                  <a:lnTo>
                    <a:pt x="440" y="1589"/>
                  </a:lnTo>
                  <a:lnTo>
                    <a:pt x="438" y="1585"/>
                  </a:lnTo>
                  <a:lnTo>
                    <a:pt x="438" y="1582"/>
                  </a:lnTo>
                  <a:lnTo>
                    <a:pt x="438" y="1580"/>
                  </a:lnTo>
                  <a:lnTo>
                    <a:pt x="440" y="1578"/>
                  </a:lnTo>
                  <a:lnTo>
                    <a:pt x="443" y="1578"/>
                  </a:lnTo>
                  <a:lnTo>
                    <a:pt x="446" y="1578"/>
                  </a:lnTo>
                  <a:lnTo>
                    <a:pt x="450" y="1581"/>
                  </a:lnTo>
                  <a:lnTo>
                    <a:pt x="461" y="1586"/>
                  </a:lnTo>
                  <a:lnTo>
                    <a:pt x="475" y="1595"/>
                  </a:lnTo>
                  <a:lnTo>
                    <a:pt x="491" y="1607"/>
                  </a:lnTo>
                  <a:lnTo>
                    <a:pt x="508" y="1621"/>
                  </a:lnTo>
                  <a:lnTo>
                    <a:pt x="528" y="1637"/>
                  </a:lnTo>
                  <a:lnTo>
                    <a:pt x="547" y="1654"/>
                  </a:lnTo>
                  <a:lnTo>
                    <a:pt x="567" y="1673"/>
                  </a:lnTo>
                  <a:lnTo>
                    <a:pt x="585" y="1692"/>
                  </a:lnTo>
                  <a:lnTo>
                    <a:pt x="601" y="1708"/>
                  </a:lnTo>
                  <a:lnTo>
                    <a:pt x="614" y="1724"/>
                  </a:lnTo>
                  <a:lnTo>
                    <a:pt x="625" y="1737"/>
                  </a:lnTo>
                  <a:lnTo>
                    <a:pt x="633" y="1749"/>
                  </a:lnTo>
                  <a:lnTo>
                    <a:pt x="635" y="1753"/>
                  </a:lnTo>
                  <a:lnTo>
                    <a:pt x="636" y="1758"/>
                  </a:lnTo>
                  <a:lnTo>
                    <a:pt x="637" y="1761"/>
                  </a:lnTo>
                  <a:lnTo>
                    <a:pt x="636" y="1763"/>
                  </a:lnTo>
                  <a:close/>
                  <a:moveTo>
                    <a:pt x="180" y="1219"/>
                  </a:moveTo>
                  <a:lnTo>
                    <a:pt x="179" y="1220"/>
                  </a:lnTo>
                  <a:lnTo>
                    <a:pt x="177" y="1220"/>
                  </a:lnTo>
                  <a:lnTo>
                    <a:pt x="174" y="1220"/>
                  </a:lnTo>
                  <a:lnTo>
                    <a:pt x="171" y="1219"/>
                  </a:lnTo>
                  <a:lnTo>
                    <a:pt x="161" y="1214"/>
                  </a:lnTo>
                  <a:lnTo>
                    <a:pt x="150" y="1206"/>
                  </a:lnTo>
                  <a:lnTo>
                    <a:pt x="136" y="1196"/>
                  </a:lnTo>
                  <a:lnTo>
                    <a:pt x="121" y="1183"/>
                  </a:lnTo>
                  <a:lnTo>
                    <a:pt x="105" y="1169"/>
                  </a:lnTo>
                  <a:lnTo>
                    <a:pt x="87" y="1153"/>
                  </a:lnTo>
                  <a:lnTo>
                    <a:pt x="71" y="1137"/>
                  </a:lnTo>
                  <a:lnTo>
                    <a:pt x="55" y="1121"/>
                  </a:lnTo>
                  <a:lnTo>
                    <a:pt x="42" y="1105"/>
                  </a:lnTo>
                  <a:lnTo>
                    <a:pt x="31" y="1091"/>
                  </a:lnTo>
                  <a:lnTo>
                    <a:pt x="22" y="1079"/>
                  </a:lnTo>
                  <a:lnTo>
                    <a:pt x="16" y="1069"/>
                  </a:lnTo>
                  <a:lnTo>
                    <a:pt x="14" y="1065"/>
                  </a:lnTo>
                  <a:lnTo>
                    <a:pt x="13" y="1062"/>
                  </a:lnTo>
                  <a:lnTo>
                    <a:pt x="12" y="1058"/>
                  </a:lnTo>
                  <a:lnTo>
                    <a:pt x="13" y="1057"/>
                  </a:lnTo>
                  <a:lnTo>
                    <a:pt x="14" y="1056"/>
                  </a:lnTo>
                  <a:lnTo>
                    <a:pt x="16" y="1055"/>
                  </a:lnTo>
                  <a:lnTo>
                    <a:pt x="19" y="1056"/>
                  </a:lnTo>
                  <a:lnTo>
                    <a:pt x="23" y="1057"/>
                  </a:lnTo>
                  <a:lnTo>
                    <a:pt x="32" y="1063"/>
                  </a:lnTo>
                  <a:lnTo>
                    <a:pt x="44" y="1070"/>
                  </a:lnTo>
                  <a:lnTo>
                    <a:pt x="57" y="1080"/>
                  </a:lnTo>
                  <a:lnTo>
                    <a:pt x="72" y="1093"/>
                  </a:lnTo>
                  <a:lnTo>
                    <a:pt x="89" y="1107"/>
                  </a:lnTo>
                  <a:lnTo>
                    <a:pt x="106" y="1123"/>
                  </a:lnTo>
                  <a:lnTo>
                    <a:pt x="123" y="1139"/>
                  </a:lnTo>
                  <a:lnTo>
                    <a:pt x="138" y="1155"/>
                  </a:lnTo>
                  <a:lnTo>
                    <a:pt x="151" y="1171"/>
                  </a:lnTo>
                  <a:lnTo>
                    <a:pt x="163" y="1185"/>
                  </a:lnTo>
                  <a:lnTo>
                    <a:pt x="172" y="1196"/>
                  </a:lnTo>
                  <a:lnTo>
                    <a:pt x="178" y="1207"/>
                  </a:lnTo>
                  <a:lnTo>
                    <a:pt x="180" y="1212"/>
                  </a:lnTo>
                  <a:lnTo>
                    <a:pt x="181" y="1215"/>
                  </a:lnTo>
                  <a:lnTo>
                    <a:pt x="181" y="1217"/>
                  </a:lnTo>
                  <a:lnTo>
                    <a:pt x="180" y="1219"/>
                  </a:lnTo>
                  <a:close/>
                  <a:moveTo>
                    <a:pt x="413" y="1440"/>
                  </a:moveTo>
                  <a:lnTo>
                    <a:pt x="411" y="1441"/>
                  </a:lnTo>
                  <a:lnTo>
                    <a:pt x="409" y="1441"/>
                  </a:lnTo>
                  <a:lnTo>
                    <a:pt x="406" y="1441"/>
                  </a:lnTo>
                  <a:lnTo>
                    <a:pt x="402" y="1439"/>
                  </a:lnTo>
                  <a:lnTo>
                    <a:pt x="392" y="1435"/>
                  </a:lnTo>
                  <a:lnTo>
                    <a:pt x="380" y="1426"/>
                  </a:lnTo>
                  <a:lnTo>
                    <a:pt x="365" y="1417"/>
                  </a:lnTo>
                  <a:lnTo>
                    <a:pt x="350" y="1404"/>
                  </a:lnTo>
                  <a:lnTo>
                    <a:pt x="332" y="1389"/>
                  </a:lnTo>
                  <a:lnTo>
                    <a:pt x="314" y="1372"/>
                  </a:lnTo>
                  <a:lnTo>
                    <a:pt x="296" y="1354"/>
                  </a:lnTo>
                  <a:lnTo>
                    <a:pt x="280" y="1338"/>
                  </a:lnTo>
                  <a:lnTo>
                    <a:pt x="266" y="1322"/>
                  </a:lnTo>
                  <a:lnTo>
                    <a:pt x="254" y="1308"/>
                  </a:lnTo>
                  <a:lnTo>
                    <a:pt x="245" y="1295"/>
                  </a:lnTo>
                  <a:lnTo>
                    <a:pt x="239" y="1284"/>
                  </a:lnTo>
                  <a:lnTo>
                    <a:pt x="236" y="1280"/>
                  </a:lnTo>
                  <a:lnTo>
                    <a:pt x="234" y="1276"/>
                  </a:lnTo>
                  <a:lnTo>
                    <a:pt x="234" y="1273"/>
                  </a:lnTo>
                  <a:lnTo>
                    <a:pt x="235" y="1271"/>
                  </a:lnTo>
                  <a:lnTo>
                    <a:pt x="236" y="1270"/>
                  </a:lnTo>
                  <a:lnTo>
                    <a:pt x="239" y="1270"/>
                  </a:lnTo>
                  <a:lnTo>
                    <a:pt x="242" y="1271"/>
                  </a:lnTo>
                  <a:lnTo>
                    <a:pt x="246" y="1272"/>
                  </a:lnTo>
                  <a:lnTo>
                    <a:pt x="256" y="1276"/>
                  </a:lnTo>
                  <a:lnTo>
                    <a:pt x="268" y="1285"/>
                  </a:lnTo>
                  <a:lnTo>
                    <a:pt x="282" y="1296"/>
                  </a:lnTo>
                  <a:lnTo>
                    <a:pt x="298" y="1309"/>
                  </a:lnTo>
                  <a:lnTo>
                    <a:pt x="315" y="1323"/>
                  </a:lnTo>
                  <a:lnTo>
                    <a:pt x="334" y="1340"/>
                  </a:lnTo>
                  <a:lnTo>
                    <a:pt x="352" y="1357"/>
                  </a:lnTo>
                  <a:lnTo>
                    <a:pt x="368" y="1374"/>
                  </a:lnTo>
                  <a:lnTo>
                    <a:pt x="382" y="1390"/>
                  </a:lnTo>
                  <a:lnTo>
                    <a:pt x="394" y="1404"/>
                  </a:lnTo>
                  <a:lnTo>
                    <a:pt x="403" y="1417"/>
                  </a:lnTo>
                  <a:lnTo>
                    <a:pt x="410" y="1427"/>
                  </a:lnTo>
                  <a:lnTo>
                    <a:pt x="412" y="1432"/>
                  </a:lnTo>
                  <a:lnTo>
                    <a:pt x="413" y="1435"/>
                  </a:lnTo>
                  <a:lnTo>
                    <a:pt x="413" y="1438"/>
                  </a:lnTo>
                  <a:lnTo>
                    <a:pt x="413" y="1440"/>
                  </a:lnTo>
                  <a:close/>
                  <a:moveTo>
                    <a:pt x="660" y="1670"/>
                  </a:moveTo>
                  <a:lnTo>
                    <a:pt x="657" y="1671"/>
                  </a:lnTo>
                  <a:lnTo>
                    <a:pt x="655" y="1671"/>
                  </a:lnTo>
                  <a:lnTo>
                    <a:pt x="652" y="1670"/>
                  </a:lnTo>
                  <a:lnTo>
                    <a:pt x="648" y="1669"/>
                  </a:lnTo>
                  <a:lnTo>
                    <a:pt x="638" y="1664"/>
                  </a:lnTo>
                  <a:lnTo>
                    <a:pt x="624" y="1656"/>
                  </a:lnTo>
                  <a:lnTo>
                    <a:pt x="609" y="1644"/>
                  </a:lnTo>
                  <a:lnTo>
                    <a:pt x="592" y="1631"/>
                  </a:lnTo>
                  <a:lnTo>
                    <a:pt x="573" y="1616"/>
                  </a:lnTo>
                  <a:lnTo>
                    <a:pt x="555" y="1599"/>
                  </a:lnTo>
                  <a:lnTo>
                    <a:pt x="535" y="1581"/>
                  </a:lnTo>
                  <a:lnTo>
                    <a:pt x="518" y="1563"/>
                  </a:lnTo>
                  <a:lnTo>
                    <a:pt x="503" y="1547"/>
                  </a:lnTo>
                  <a:lnTo>
                    <a:pt x="491" y="1532"/>
                  </a:lnTo>
                  <a:lnTo>
                    <a:pt x="480" y="1518"/>
                  </a:lnTo>
                  <a:lnTo>
                    <a:pt x="474" y="1507"/>
                  </a:lnTo>
                  <a:lnTo>
                    <a:pt x="472" y="1503"/>
                  </a:lnTo>
                  <a:lnTo>
                    <a:pt x="471" y="1500"/>
                  </a:lnTo>
                  <a:lnTo>
                    <a:pt x="470" y="1496"/>
                  </a:lnTo>
                  <a:lnTo>
                    <a:pt x="471" y="1494"/>
                  </a:lnTo>
                  <a:lnTo>
                    <a:pt x="472" y="1493"/>
                  </a:lnTo>
                  <a:lnTo>
                    <a:pt x="475" y="1493"/>
                  </a:lnTo>
                  <a:lnTo>
                    <a:pt x="478" y="1493"/>
                  </a:lnTo>
                  <a:lnTo>
                    <a:pt x="483" y="1494"/>
                  </a:lnTo>
                  <a:lnTo>
                    <a:pt x="492" y="1500"/>
                  </a:lnTo>
                  <a:lnTo>
                    <a:pt x="505" y="1508"/>
                  </a:lnTo>
                  <a:lnTo>
                    <a:pt x="520" y="1519"/>
                  </a:lnTo>
                  <a:lnTo>
                    <a:pt x="538" y="1532"/>
                  </a:lnTo>
                  <a:lnTo>
                    <a:pt x="556" y="1548"/>
                  </a:lnTo>
                  <a:lnTo>
                    <a:pt x="575" y="1566"/>
                  </a:lnTo>
                  <a:lnTo>
                    <a:pt x="594" y="1584"/>
                  </a:lnTo>
                  <a:lnTo>
                    <a:pt x="611" y="1601"/>
                  </a:lnTo>
                  <a:lnTo>
                    <a:pt x="626" y="1617"/>
                  </a:lnTo>
                  <a:lnTo>
                    <a:pt x="639" y="1632"/>
                  </a:lnTo>
                  <a:lnTo>
                    <a:pt x="649" y="1645"/>
                  </a:lnTo>
                  <a:lnTo>
                    <a:pt x="656" y="1656"/>
                  </a:lnTo>
                  <a:lnTo>
                    <a:pt x="658" y="1660"/>
                  </a:lnTo>
                  <a:lnTo>
                    <a:pt x="660" y="1665"/>
                  </a:lnTo>
                  <a:lnTo>
                    <a:pt x="660" y="1668"/>
                  </a:lnTo>
                  <a:lnTo>
                    <a:pt x="660" y="1670"/>
                  </a:lnTo>
                  <a:close/>
                  <a:moveTo>
                    <a:pt x="236" y="1150"/>
                  </a:moveTo>
                  <a:lnTo>
                    <a:pt x="235" y="1151"/>
                  </a:lnTo>
                  <a:lnTo>
                    <a:pt x="233" y="1151"/>
                  </a:lnTo>
                  <a:lnTo>
                    <a:pt x="230" y="1151"/>
                  </a:lnTo>
                  <a:lnTo>
                    <a:pt x="227" y="1150"/>
                  </a:lnTo>
                  <a:lnTo>
                    <a:pt x="217" y="1145"/>
                  </a:lnTo>
                  <a:lnTo>
                    <a:pt x="206" y="1138"/>
                  </a:lnTo>
                  <a:lnTo>
                    <a:pt x="193" y="1128"/>
                  </a:lnTo>
                  <a:lnTo>
                    <a:pt x="178" y="1117"/>
                  </a:lnTo>
                  <a:lnTo>
                    <a:pt x="163" y="1103"/>
                  </a:lnTo>
                  <a:lnTo>
                    <a:pt x="147" y="1087"/>
                  </a:lnTo>
                  <a:lnTo>
                    <a:pt x="131" y="1071"/>
                  </a:lnTo>
                  <a:lnTo>
                    <a:pt x="116" y="1055"/>
                  </a:lnTo>
                  <a:lnTo>
                    <a:pt x="103" y="1041"/>
                  </a:lnTo>
                  <a:lnTo>
                    <a:pt x="92" y="1027"/>
                  </a:lnTo>
                  <a:lnTo>
                    <a:pt x="84" y="1015"/>
                  </a:lnTo>
                  <a:lnTo>
                    <a:pt x="78" y="1005"/>
                  </a:lnTo>
                  <a:lnTo>
                    <a:pt x="76" y="1002"/>
                  </a:lnTo>
                  <a:lnTo>
                    <a:pt x="74" y="998"/>
                  </a:lnTo>
                  <a:lnTo>
                    <a:pt x="74" y="996"/>
                  </a:lnTo>
                  <a:lnTo>
                    <a:pt x="76" y="994"/>
                  </a:lnTo>
                  <a:lnTo>
                    <a:pt x="77" y="992"/>
                  </a:lnTo>
                  <a:lnTo>
                    <a:pt x="79" y="992"/>
                  </a:lnTo>
                  <a:lnTo>
                    <a:pt x="82" y="992"/>
                  </a:lnTo>
                  <a:lnTo>
                    <a:pt x="85" y="994"/>
                  </a:lnTo>
                  <a:lnTo>
                    <a:pt x="94" y="999"/>
                  </a:lnTo>
                  <a:lnTo>
                    <a:pt x="106" y="1006"/>
                  </a:lnTo>
                  <a:lnTo>
                    <a:pt x="119" y="1016"/>
                  </a:lnTo>
                  <a:lnTo>
                    <a:pt x="133" y="1027"/>
                  </a:lnTo>
                  <a:lnTo>
                    <a:pt x="149" y="1041"/>
                  </a:lnTo>
                  <a:lnTo>
                    <a:pt x="165" y="1057"/>
                  </a:lnTo>
                  <a:lnTo>
                    <a:pt x="181" y="1072"/>
                  </a:lnTo>
                  <a:lnTo>
                    <a:pt x="196" y="1088"/>
                  </a:lnTo>
                  <a:lnTo>
                    <a:pt x="208" y="1103"/>
                  </a:lnTo>
                  <a:lnTo>
                    <a:pt x="219" y="1117"/>
                  </a:lnTo>
                  <a:lnTo>
                    <a:pt x="228" y="1128"/>
                  </a:lnTo>
                  <a:lnTo>
                    <a:pt x="234" y="1138"/>
                  </a:lnTo>
                  <a:lnTo>
                    <a:pt x="235" y="1141"/>
                  </a:lnTo>
                  <a:lnTo>
                    <a:pt x="236" y="1145"/>
                  </a:lnTo>
                  <a:lnTo>
                    <a:pt x="237" y="1148"/>
                  </a:lnTo>
                  <a:lnTo>
                    <a:pt x="236" y="1150"/>
                  </a:lnTo>
                  <a:close/>
                  <a:moveTo>
                    <a:pt x="460" y="1363"/>
                  </a:moveTo>
                  <a:lnTo>
                    <a:pt x="458" y="1364"/>
                  </a:lnTo>
                  <a:lnTo>
                    <a:pt x="456" y="1364"/>
                  </a:lnTo>
                  <a:lnTo>
                    <a:pt x="452" y="1363"/>
                  </a:lnTo>
                  <a:lnTo>
                    <a:pt x="449" y="1362"/>
                  </a:lnTo>
                  <a:lnTo>
                    <a:pt x="439" y="1357"/>
                  </a:lnTo>
                  <a:lnTo>
                    <a:pt x="427" y="1350"/>
                  </a:lnTo>
                  <a:lnTo>
                    <a:pt x="413" y="1340"/>
                  </a:lnTo>
                  <a:lnTo>
                    <a:pt x="398" y="1327"/>
                  </a:lnTo>
                  <a:lnTo>
                    <a:pt x="382" y="1313"/>
                  </a:lnTo>
                  <a:lnTo>
                    <a:pt x="365" y="1297"/>
                  </a:lnTo>
                  <a:lnTo>
                    <a:pt x="348" y="1281"/>
                  </a:lnTo>
                  <a:lnTo>
                    <a:pt x="331" y="1264"/>
                  </a:lnTo>
                  <a:lnTo>
                    <a:pt x="318" y="1248"/>
                  </a:lnTo>
                  <a:lnTo>
                    <a:pt x="307" y="1234"/>
                  </a:lnTo>
                  <a:lnTo>
                    <a:pt x="298" y="1222"/>
                  </a:lnTo>
                  <a:lnTo>
                    <a:pt x="291" y="1213"/>
                  </a:lnTo>
                  <a:lnTo>
                    <a:pt x="289" y="1208"/>
                  </a:lnTo>
                  <a:lnTo>
                    <a:pt x="288" y="1205"/>
                  </a:lnTo>
                  <a:lnTo>
                    <a:pt x="288" y="1202"/>
                  </a:lnTo>
                  <a:lnTo>
                    <a:pt x="288" y="1200"/>
                  </a:lnTo>
                  <a:lnTo>
                    <a:pt x="290" y="1199"/>
                  </a:lnTo>
                  <a:lnTo>
                    <a:pt x="293" y="1199"/>
                  </a:lnTo>
                  <a:lnTo>
                    <a:pt x="296" y="1199"/>
                  </a:lnTo>
                  <a:lnTo>
                    <a:pt x="299" y="1200"/>
                  </a:lnTo>
                  <a:lnTo>
                    <a:pt x="309" y="1205"/>
                  </a:lnTo>
                  <a:lnTo>
                    <a:pt x="321" y="1213"/>
                  </a:lnTo>
                  <a:lnTo>
                    <a:pt x="335" y="1222"/>
                  </a:lnTo>
                  <a:lnTo>
                    <a:pt x="350" y="1234"/>
                  </a:lnTo>
                  <a:lnTo>
                    <a:pt x="367" y="1249"/>
                  </a:lnTo>
                  <a:lnTo>
                    <a:pt x="384" y="1264"/>
                  </a:lnTo>
                  <a:lnTo>
                    <a:pt x="400" y="1282"/>
                  </a:lnTo>
                  <a:lnTo>
                    <a:pt x="417" y="1298"/>
                  </a:lnTo>
                  <a:lnTo>
                    <a:pt x="430" y="1313"/>
                  </a:lnTo>
                  <a:lnTo>
                    <a:pt x="442" y="1327"/>
                  </a:lnTo>
                  <a:lnTo>
                    <a:pt x="450" y="1339"/>
                  </a:lnTo>
                  <a:lnTo>
                    <a:pt x="457" y="1350"/>
                  </a:lnTo>
                  <a:lnTo>
                    <a:pt x="459" y="1354"/>
                  </a:lnTo>
                  <a:lnTo>
                    <a:pt x="460" y="1357"/>
                  </a:lnTo>
                  <a:lnTo>
                    <a:pt x="460" y="1360"/>
                  </a:lnTo>
                  <a:lnTo>
                    <a:pt x="460" y="1363"/>
                  </a:lnTo>
                  <a:close/>
                  <a:moveTo>
                    <a:pt x="304" y="1085"/>
                  </a:moveTo>
                  <a:lnTo>
                    <a:pt x="302" y="1086"/>
                  </a:lnTo>
                  <a:lnTo>
                    <a:pt x="300" y="1086"/>
                  </a:lnTo>
                  <a:lnTo>
                    <a:pt x="298" y="1086"/>
                  </a:lnTo>
                  <a:lnTo>
                    <a:pt x="295" y="1085"/>
                  </a:lnTo>
                  <a:lnTo>
                    <a:pt x="285" y="1081"/>
                  </a:lnTo>
                  <a:lnTo>
                    <a:pt x="274" y="1074"/>
                  </a:lnTo>
                  <a:lnTo>
                    <a:pt x="262" y="1065"/>
                  </a:lnTo>
                  <a:lnTo>
                    <a:pt x="248" y="1054"/>
                  </a:lnTo>
                  <a:lnTo>
                    <a:pt x="233" y="1040"/>
                  </a:lnTo>
                  <a:lnTo>
                    <a:pt x="217" y="1026"/>
                  </a:lnTo>
                  <a:lnTo>
                    <a:pt x="202" y="1011"/>
                  </a:lnTo>
                  <a:lnTo>
                    <a:pt x="188" y="996"/>
                  </a:lnTo>
                  <a:lnTo>
                    <a:pt x="176" y="982"/>
                  </a:lnTo>
                  <a:lnTo>
                    <a:pt x="165" y="968"/>
                  </a:lnTo>
                  <a:lnTo>
                    <a:pt x="158" y="957"/>
                  </a:lnTo>
                  <a:lnTo>
                    <a:pt x="152" y="947"/>
                  </a:lnTo>
                  <a:lnTo>
                    <a:pt x="150" y="943"/>
                  </a:lnTo>
                  <a:lnTo>
                    <a:pt x="149" y="940"/>
                  </a:lnTo>
                  <a:lnTo>
                    <a:pt x="149" y="937"/>
                  </a:lnTo>
                  <a:lnTo>
                    <a:pt x="149" y="935"/>
                  </a:lnTo>
                  <a:lnTo>
                    <a:pt x="151" y="934"/>
                  </a:lnTo>
                  <a:lnTo>
                    <a:pt x="153" y="934"/>
                  </a:lnTo>
                  <a:lnTo>
                    <a:pt x="155" y="934"/>
                  </a:lnTo>
                  <a:lnTo>
                    <a:pt x="159" y="935"/>
                  </a:lnTo>
                  <a:lnTo>
                    <a:pt x="167" y="940"/>
                  </a:lnTo>
                  <a:lnTo>
                    <a:pt x="178" y="947"/>
                  </a:lnTo>
                  <a:lnTo>
                    <a:pt x="191" y="956"/>
                  </a:lnTo>
                  <a:lnTo>
                    <a:pt x="205" y="968"/>
                  </a:lnTo>
                  <a:lnTo>
                    <a:pt x="220" y="981"/>
                  </a:lnTo>
                  <a:lnTo>
                    <a:pt x="236" y="996"/>
                  </a:lnTo>
                  <a:lnTo>
                    <a:pt x="252" y="1011"/>
                  </a:lnTo>
                  <a:lnTo>
                    <a:pt x="266" y="1026"/>
                  </a:lnTo>
                  <a:lnTo>
                    <a:pt x="277" y="1040"/>
                  </a:lnTo>
                  <a:lnTo>
                    <a:pt x="288" y="1053"/>
                  </a:lnTo>
                  <a:lnTo>
                    <a:pt x="296" y="1064"/>
                  </a:lnTo>
                  <a:lnTo>
                    <a:pt x="301" y="1073"/>
                  </a:lnTo>
                  <a:lnTo>
                    <a:pt x="303" y="1078"/>
                  </a:lnTo>
                  <a:lnTo>
                    <a:pt x="304" y="1081"/>
                  </a:lnTo>
                  <a:lnTo>
                    <a:pt x="304" y="1083"/>
                  </a:lnTo>
                  <a:lnTo>
                    <a:pt x="304" y="1085"/>
                  </a:lnTo>
                  <a:close/>
                  <a:moveTo>
                    <a:pt x="518" y="1289"/>
                  </a:moveTo>
                  <a:lnTo>
                    <a:pt x="516" y="1290"/>
                  </a:lnTo>
                  <a:lnTo>
                    <a:pt x="514" y="1290"/>
                  </a:lnTo>
                  <a:lnTo>
                    <a:pt x="512" y="1290"/>
                  </a:lnTo>
                  <a:lnTo>
                    <a:pt x="507" y="1289"/>
                  </a:lnTo>
                  <a:lnTo>
                    <a:pt x="499" y="1285"/>
                  </a:lnTo>
                  <a:lnTo>
                    <a:pt x="487" y="1277"/>
                  </a:lnTo>
                  <a:lnTo>
                    <a:pt x="474" y="1268"/>
                  </a:lnTo>
                  <a:lnTo>
                    <a:pt x="459" y="1256"/>
                  </a:lnTo>
                  <a:lnTo>
                    <a:pt x="443" y="1243"/>
                  </a:lnTo>
                  <a:lnTo>
                    <a:pt x="426" y="1227"/>
                  </a:lnTo>
                  <a:lnTo>
                    <a:pt x="409" y="1210"/>
                  </a:lnTo>
                  <a:lnTo>
                    <a:pt x="395" y="1195"/>
                  </a:lnTo>
                  <a:lnTo>
                    <a:pt x="381" y="1180"/>
                  </a:lnTo>
                  <a:lnTo>
                    <a:pt x="370" y="1167"/>
                  </a:lnTo>
                  <a:lnTo>
                    <a:pt x="362" y="1155"/>
                  </a:lnTo>
                  <a:lnTo>
                    <a:pt x="356" y="1146"/>
                  </a:lnTo>
                  <a:lnTo>
                    <a:pt x="354" y="1141"/>
                  </a:lnTo>
                  <a:lnTo>
                    <a:pt x="353" y="1138"/>
                  </a:lnTo>
                  <a:lnTo>
                    <a:pt x="353" y="1135"/>
                  </a:lnTo>
                  <a:lnTo>
                    <a:pt x="354" y="1133"/>
                  </a:lnTo>
                  <a:lnTo>
                    <a:pt x="355" y="1132"/>
                  </a:lnTo>
                  <a:lnTo>
                    <a:pt x="357" y="1132"/>
                  </a:lnTo>
                  <a:lnTo>
                    <a:pt x="361" y="1132"/>
                  </a:lnTo>
                  <a:lnTo>
                    <a:pt x="364" y="1133"/>
                  </a:lnTo>
                  <a:lnTo>
                    <a:pt x="374" y="1137"/>
                  </a:lnTo>
                  <a:lnTo>
                    <a:pt x="385" y="1145"/>
                  </a:lnTo>
                  <a:lnTo>
                    <a:pt x="398" y="1154"/>
                  </a:lnTo>
                  <a:lnTo>
                    <a:pt x="413" y="1166"/>
                  </a:lnTo>
                  <a:lnTo>
                    <a:pt x="430" y="1180"/>
                  </a:lnTo>
                  <a:lnTo>
                    <a:pt x="446" y="1195"/>
                  </a:lnTo>
                  <a:lnTo>
                    <a:pt x="462" y="1212"/>
                  </a:lnTo>
                  <a:lnTo>
                    <a:pt x="477" y="1227"/>
                  </a:lnTo>
                  <a:lnTo>
                    <a:pt x="490" y="1242"/>
                  </a:lnTo>
                  <a:lnTo>
                    <a:pt x="501" y="1255"/>
                  </a:lnTo>
                  <a:lnTo>
                    <a:pt x="510" y="1267"/>
                  </a:lnTo>
                  <a:lnTo>
                    <a:pt x="515" y="1276"/>
                  </a:lnTo>
                  <a:lnTo>
                    <a:pt x="517" y="1281"/>
                  </a:lnTo>
                  <a:lnTo>
                    <a:pt x="518" y="1284"/>
                  </a:lnTo>
                  <a:lnTo>
                    <a:pt x="518" y="1287"/>
                  </a:lnTo>
                  <a:lnTo>
                    <a:pt x="518" y="1289"/>
                  </a:lnTo>
                  <a:close/>
                  <a:moveTo>
                    <a:pt x="189" y="837"/>
                  </a:moveTo>
                  <a:lnTo>
                    <a:pt x="188" y="838"/>
                  </a:lnTo>
                  <a:lnTo>
                    <a:pt x="186" y="838"/>
                  </a:lnTo>
                  <a:lnTo>
                    <a:pt x="184" y="838"/>
                  </a:lnTo>
                  <a:lnTo>
                    <a:pt x="180" y="837"/>
                  </a:lnTo>
                  <a:lnTo>
                    <a:pt x="172" y="834"/>
                  </a:lnTo>
                  <a:lnTo>
                    <a:pt x="162" y="827"/>
                  </a:lnTo>
                  <a:lnTo>
                    <a:pt x="151" y="819"/>
                  </a:lnTo>
                  <a:lnTo>
                    <a:pt x="138" y="809"/>
                  </a:lnTo>
                  <a:lnTo>
                    <a:pt x="124" y="796"/>
                  </a:lnTo>
                  <a:lnTo>
                    <a:pt x="110" y="783"/>
                  </a:lnTo>
                  <a:lnTo>
                    <a:pt x="96" y="769"/>
                  </a:lnTo>
                  <a:lnTo>
                    <a:pt x="83" y="755"/>
                  </a:lnTo>
                  <a:lnTo>
                    <a:pt x="72" y="742"/>
                  </a:lnTo>
                  <a:lnTo>
                    <a:pt x="64" y="730"/>
                  </a:lnTo>
                  <a:lnTo>
                    <a:pt x="56" y="719"/>
                  </a:lnTo>
                  <a:lnTo>
                    <a:pt x="51" y="711"/>
                  </a:lnTo>
                  <a:lnTo>
                    <a:pt x="50" y="706"/>
                  </a:lnTo>
                  <a:lnTo>
                    <a:pt x="49" y="703"/>
                  </a:lnTo>
                  <a:lnTo>
                    <a:pt x="49" y="701"/>
                  </a:lnTo>
                  <a:lnTo>
                    <a:pt x="49" y="699"/>
                  </a:lnTo>
                  <a:lnTo>
                    <a:pt x="51" y="698"/>
                  </a:lnTo>
                  <a:lnTo>
                    <a:pt x="52" y="698"/>
                  </a:lnTo>
                  <a:lnTo>
                    <a:pt x="55" y="698"/>
                  </a:lnTo>
                  <a:lnTo>
                    <a:pt x="58" y="699"/>
                  </a:lnTo>
                  <a:lnTo>
                    <a:pt x="66" y="703"/>
                  </a:lnTo>
                  <a:lnTo>
                    <a:pt x="76" y="710"/>
                  </a:lnTo>
                  <a:lnTo>
                    <a:pt x="87" y="718"/>
                  </a:lnTo>
                  <a:lnTo>
                    <a:pt x="100" y="728"/>
                  </a:lnTo>
                  <a:lnTo>
                    <a:pt x="113" y="740"/>
                  </a:lnTo>
                  <a:lnTo>
                    <a:pt x="128" y="754"/>
                  </a:lnTo>
                  <a:lnTo>
                    <a:pt x="142" y="768"/>
                  </a:lnTo>
                  <a:lnTo>
                    <a:pt x="154" y="782"/>
                  </a:lnTo>
                  <a:lnTo>
                    <a:pt x="165" y="795"/>
                  </a:lnTo>
                  <a:lnTo>
                    <a:pt x="175" y="807"/>
                  </a:lnTo>
                  <a:lnTo>
                    <a:pt x="182" y="818"/>
                  </a:lnTo>
                  <a:lnTo>
                    <a:pt x="187" y="826"/>
                  </a:lnTo>
                  <a:lnTo>
                    <a:pt x="189" y="829"/>
                  </a:lnTo>
                  <a:lnTo>
                    <a:pt x="189" y="833"/>
                  </a:lnTo>
                  <a:lnTo>
                    <a:pt x="190" y="835"/>
                  </a:lnTo>
                  <a:lnTo>
                    <a:pt x="189" y="837"/>
                  </a:lnTo>
                  <a:close/>
                  <a:moveTo>
                    <a:pt x="318" y="937"/>
                  </a:moveTo>
                  <a:lnTo>
                    <a:pt x="332" y="953"/>
                  </a:lnTo>
                  <a:lnTo>
                    <a:pt x="347" y="967"/>
                  </a:lnTo>
                  <a:lnTo>
                    <a:pt x="358" y="981"/>
                  </a:lnTo>
                  <a:lnTo>
                    <a:pt x="368" y="994"/>
                  </a:lnTo>
                  <a:lnTo>
                    <a:pt x="376" y="1004"/>
                  </a:lnTo>
                  <a:lnTo>
                    <a:pt x="381" y="1013"/>
                  </a:lnTo>
                  <a:lnTo>
                    <a:pt x="382" y="1017"/>
                  </a:lnTo>
                  <a:lnTo>
                    <a:pt x="383" y="1021"/>
                  </a:lnTo>
                  <a:lnTo>
                    <a:pt x="383" y="1023"/>
                  </a:lnTo>
                  <a:lnTo>
                    <a:pt x="383" y="1025"/>
                  </a:lnTo>
                  <a:lnTo>
                    <a:pt x="381" y="1026"/>
                  </a:lnTo>
                  <a:lnTo>
                    <a:pt x="380" y="1027"/>
                  </a:lnTo>
                  <a:lnTo>
                    <a:pt x="377" y="1026"/>
                  </a:lnTo>
                  <a:lnTo>
                    <a:pt x="374" y="1025"/>
                  </a:lnTo>
                  <a:lnTo>
                    <a:pt x="365" y="1021"/>
                  </a:lnTo>
                  <a:lnTo>
                    <a:pt x="354" y="1014"/>
                  </a:lnTo>
                  <a:lnTo>
                    <a:pt x="342" y="1005"/>
                  </a:lnTo>
                  <a:lnTo>
                    <a:pt x="328" y="995"/>
                  </a:lnTo>
                  <a:lnTo>
                    <a:pt x="314" y="982"/>
                  </a:lnTo>
                  <a:lnTo>
                    <a:pt x="299" y="968"/>
                  </a:lnTo>
                  <a:lnTo>
                    <a:pt x="284" y="954"/>
                  </a:lnTo>
                  <a:lnTo>
                    <a:pt x="271" y="938"/>
                  </a:lnTo>
                  <a:lnTo>
                    <a:pt x="259" y="926"/>
                  </a:lnTo>
                  <a:lnTo>
                    <a:pt x="249" y="913"/>
                  </a:lnTo>
                  <a:lnTo>
                    <a:pt x="242" y="902"/>
                  </a:lnTo>
                  <a:lnTo>
                    <a:pt x="236" y="892"/>
                  </a:lnTo>
                  <a:lnTo>
                    <a:pt x="234" y="889"/>
                  </a:lnTo>
                  <a:lnTo>
                    <a:pt x="234" y="886"/>
                  </a:lnTo>
                  <a:lnTo>
                    <a:pt x="233" y="883"/>
                  </a:lnTo>
                  <a:lnTo>
                    <a:pt x="234" y="881"/>
                  </a:lnTo>
                  <a:lnTo>
                    <a:pt x="235" y="880"/>
                  </a:lnTo>
                  <a:lnTo>
                    <a:pt x="237" y="879"/>
                  </a:lnTo>
                  <a:lnTo>
                    <a:pt x="241" y="880"/>
                  </a:lnTo>
                  <a:lnTo>
                    <a:pt x="244" y="880"/>
                  </a:lnTo>
                  <a:lnTo>
                    <a:pt x="253" y="885"/>
                  </a:lnTo>
                  <a:lnTo>
                    <a:pt x="262" y="891"/>
                  </a:lnTo>
                  <a:lnTo>
                    <a:pt x="275" y="901"/>
                  </a:lnTo>
                  <a:lnTo>
                    <a:pt x="288" y="912"/>
                  </a:lnTo>
                  <a:lnTo>
                    <a:pt x="303" y="923"/>
                  </a:lnTo>
                  <a:lnTo>
                    <a:pt x="318" y="937"/>
                  </a:lnTo>
                  <a:close/>
                  <a:moveTo>
                    <a:pt x="519" y="1130"/>
                  </a:moveTo>
                  <a:lnTo>
                    <a:pt x="534" y="1145"/>
                  </a:lnTo>
                  <a:lnTo>
                    <a:pt x="548" y="1160"/>
                  </a:lnTo>
                  <a:lnTo>
                    <a:pt x="561" y="1174"/>
                  </a:lnTo>
                  <a:lnTo>
                    <a:pt x="572" y="1187"/>
                  </a:lnTo>
                  <a:lnTo>
                    <a:pt x="580" y="1199"/>
                  </a:lnTo>
                  <a:lnTo>
                    <a:pt x="585" y="1208"/>
                  </a:lnTo>
                  <a:lnTo>
                    <a:pt x="587" y="1212"/>
                  </a:lnTo>
                  <a:lnTo>
                    <a:pt x="588" y="1216"/>
                  </a:lnTo>
                  <a:lnTo>
                    <a:pt x="588" y="1218"/>
                  </a:lnTo>
                  <a:lnTo>
                    <a:pt x="588" y="1220"/>
                  </a:lnTo>
                  <a:lnTo>
                    <a:pt x="586" y="1221"/>
                  </a:lnTo>
                  <a:lnTo>
                    <a:pt x="584" y="1222"/>
                  </a:lnTo>
                  <a:lnTo>
                    <a:pt x="582" y="1221"/>
                  </a:lnTo>
                  <a:lnTo>
                    <a:pt x="578" y="1220"/>
                  </a:lnTo>
                  <a:lnTo>
                    <a:pt x="569" y="1216"/>
                  </a:lnTo>
                  <a:lnTo>
                    <a:pt x="558" y="1209"/>
                  </a:lnTo>
                  <a:lnTo>
                    <a:pt x="545" y="1201"/>
                  </a:lnTo>
                  <a:lnTo>
                    <a:pt x="531" y="1189"/>
                  </a:lnTo>
                  <a:lnTo>
                    <a:pt x="515" y="1176"/>
                  </a:lnTo>
                  <a:lnTo>
                    <a:pt x="500" y="1161"/>
                  </a:lnTo>
                  <a:lnTo>
                    <a:pt x="484" y="1146"/>
                  </a:lnTo>
                  <a:lnTo>
                    <a:pt x="470" y="1131"/>
                  </a:lnTo>
                  <a:lnTo>
                    <a:pt x="457" y="1117"/>
                  </a:lnTo>
                  <a:lnTo>
                    <a:pt x="447" y="1104"/>
                  </a:lnTo>
                  <a:lnTo>
                    <a:pt x="438" y="1093"/>
                  </a:lnTo>
                  <a:lnTo>
                    <a:pt x="433" y="1083"/>
                  </a:lnTo>
                  <a:lnTo>
                    <a:pt x="432" y="1079"/>
                  </a:lnTo>
                  <a:lnTo>
                    <a:pt x="431" y="1076"/>
                  </a:lnTo>
                  <a:lnTo>
                    <a:pt x="430" y="1072"/>
                  </a:lnTo>
                  <a:lnTo>
                    <a:pt x="431" y="1070"/>
                  </a:lnTo>
                  <a:lnTo>
                    <a:pt x="432" y="1069"/>
                  </a:lnTo>
                  <a:lnTo>
                    <a:pt x="434" y="1069"/>
                  </a:lnTo>
                  <a:lnTo>
                    <a:pt x="437" y="1069"/>
                  </a:lnTo>
                  <a:lnTo>
                    <a:pt x="440" y="1070"/>
                  </a:lnTo>
                  <a:lnTo>
                    <a:pt x="450" y="1074"/>
                  </a:lnTo>
                  <a:lnTo>
                    <a:pt x="461" y="1081"/>
                  </a:lnTo>
                  <a:lnTo>
                    <a:pt x="474" y="1091"/>
                  </a:lnTo>
                  <a:lnTo>
                    <a:pt x="488" y="1101"/>
                  </a:lnTo>
                  <a:lnTo>
                    <a:pt x="503" y="1115"/>
                  </a:lnTo>
                  <a:lnTo>
                    <a:pt x="519" y="1130"/>
                  </a:lnTo>
                  <a:close/>
                  <a:moveTo>
                    <a:pt x="211" y="737"/>
                  </a:moveTo>
                  <a:lnTo>
                    <a:pt x="198" y="723"/>
                  </a:lnTo>
                  <a:lnTo>
                    <a:pt x="186" y="710"/>
                  </a:lnTo>
                  <a:lnTo>
                    <a:pt x="175" y="697"/>
                  </a:lnTo>
                  <a:lnTo>
                    <a:pt x="166" y="685"/>
                  </a:lnTo>
                  <a:lnTo>
                    <a:pt x="159" y="675"/>
                  </a:lnTo>
                  <a:lnTo>
                    <a:pt x="154" y="667"/>
                  </a:lnTo>
                  <a:lnTo>
                    <a:pt x="153" y="663"/>
                  </a:lnTo>
                  <a:lnTo>
                    <a:pt x="152" y="660"/>
                  </a:lnTo>
                  <a:lnTo>
                    <a:pt x="152" y="658"/>
                  </a:lnTo>
                  <a:lnTo>
                    <a:pt x="152" y="656"/>
                  </a:lnTo>
                  <a:lnTo>
                    <a:pt x="153" y="655"/>
                  </a:lnTo>
                  <a:lnTo>
                    <a:pt x="155" y="655"/>
                  </a:lnTo>
                  <a:lnTo>
                    <a:pt x="158" y="655"/>
                  </a:lnTo>
                  <a:lnTo>
                    <a:pt x="161" y="656"/>
                  </a:lnTo>
                  <a:lnTo>
                    <a:pt x="168" y="659"/>
                  </a:lnTo>
                  <a:lnTo>
                    <a:pt x="178" y="665"/>
                  </a:lnTo>
                  <a:lnTo>
                    <a:pt x="190" y="673"/>
                  </a:lnTo>
                  <a:lnTo>
                    <a:pt x="202" y="683"/>
                  </a:lnTo>
                  <a:lnTo>
                    <a:pt x="215" y="695"/>
                  </a:lnTo>
                  <a:lnTo>
                    <a:pt x="229" y="708"/>
                  </a:lnTo>
                  <a:lnTo>
                    <a:pt x="242" y="722"/>
                  </a:lnTo>
                  <a:lnTo>
                    <a:pt x="255" y="735"/>
                  </a:lnTo>
                  <a:lnTo>
                    <a:pt x="264" y="747"/>
                  </a:lnTo>
                  <a:lnTo>
                    <a:pt x="274" y="758"/>
                  </a:lnTo>
                  <a:lnTo>
                    <a:pt x="281" y="769"/>
                  </a:lnTo>
                  <a:lnTo>
                    <a:pt x="285" y="778"/>
                  </a:lnTo>
                  <a:lnTo>
                    <a:pt x="287" y="781"/>
                  </a:lnTo>
                  <a:lnTo>
                    <a:pt x="287" y="784"/>
                  </a:lnTo>
                  <a:lnTo>
                    <a:pt x="287" y="786"/>
                  </a:lnTo>
                  <a:lnTo>
                    <a:pt x="287" y="787"/>
                  </a:lnTo>
                  <a:lnTo>
                    <a:pt x="286" y="790"/>
                  </a:lnTo>
                  <a:lnTo>
                    <a:pt x="284" y="790"/>
                  </a:lnTo>
                  <a:lnTo>
                    <a:pt x="282" y="790"/>
                  </a:lnTo>
                  <a:lnTo>
                    <a:pt x="279" y="788"/>
                  </a:lnTo>
                  <a:lnTo>
                    <a:pt x="271" y="784"/>
                  </a:lnTo>
                  <a:lnTo>
                    <a:pt x="261" y="779"/>
                  </a:lnTo>
                  <a:lnTo>
                    <a:pt x="250" y="770"/>
                  </a:lnTo>
                  <a:lnTo>
                    <a:pt x="237" y="760"/>
                  </a:lnTo>
                  <a:lnTo>
                    <a:pt x="225" y="750"/>
                  </a:lnTo>
                  <a:lnTo>
                    <a:pt x="211" y="737"/>
                  </a:lnTo>
                  <a:close/>
                  <a:moveTo>
                    <a:pt x="473" y="968"/>
                  </a:moveTo>
                  <a:lnTo>
                    <a:pt x="472" y="969"/>
                  </a:lnTo>
                  <a:lnTo>
                    <a:pt x="470" y="970"/>
                  </a:lnTo>
                  <a:lnTo>
                    <a:pt x="467" y="969"/>
                  </a:lnTo>
                  <a:lnTo>
                    <a:pt x="464" y="969"/>
                  </a:lnTo>
                  <a:lnTo>
                    <a:pt x="456" y="964"/>
                  </a:lnTo>
                  <a:lnTo>
                    <a:pt x="446" y="958"/>
                  </a:lnTo>
                  <a:lnTo>
                    <a:pt x="434" y="950"/>
                  </a:lnTo>
                  <a:lnTo>
                    <a:pt x="421" y="940"/>
                  </a:lnTo>
                  <a:lnTo>
                    <a:pt x="407" y="928"/>
                  </a:lnTo>
                  <a:lnTo>
                    <a:pt x="392" y="915"/>
                  </a:lnTo>
                  <a:lnTo>
                    <a:pt x="378" y="901"/>
                  </a:lnTo>
                  <a:lnTo>
                    <a:pt x="365" y="887"/>
                  </a:lnTo>
                  <a:lnTo>
                    <a:pt x="354" y="874"/>
                  </a:lnTo>
                  <a:lnTo>
                    <a:pt x="344" y="861"/>
                  </a:lnTo>
                  <a:lnTo>
                    <a:pt x="338" y="851"/>
                  </a:lnTo>
                  <a:lnTo>
                    <a:pt x="332" y="841"/>
                  </a:lnTo>
                  <a:lnTo>
                    <a:pt x="331" y="838"/>
                  </a:lnTo>
                  <a:lnTo>
                    <a:pt x="330" y="835"/>
                  </a:lnTo>
                  <a:lnTo>
                    <a:pt x="330" y="832"/>
                  </a:lnTo>
                  <a:lnTo>
                    <a:pt x="330" y="831"/>
                  </a:lnTo>
                  <a:lnTo>
                    <a:pt x="331" y="829"/>
                  </a:lnTo>
                  <a:lnTo>
                    <a:pt x="334" y="828"/>
                  </a:lnTo>
                  <a:lnTo>
                    <a:pt x="337" y="829"/>
                  </a:lnTo>
                  <a:lnTo>
                    <a:pt x="340" y="829"/>
                  </a:lnTo>
                  <a:lnTo>
                    <a:pt x="348" y="834"/>
                  </a:lnTo>
                  <a:lnTo>
                    <a:pt x="358" y="840"/>
                  </a:lnTo>
                  <a:lnTo>
                    <a:pt x="370" y="848"/>
                  </a:lnTo>
                  <a:lnTo>
                    <a:pt x="383" y="859"/>
                  </a:lnTo>
                  <a:lnTo>
                    <a:pt x="396" y="870"/>
                  </a:lnTo>
                  <a:lnTo>
                    <a:pt x="411" y="885"/>
                  </a:lnTo>
                  <a:lnTo>
                    <a:pt x="425" y="899"/>
                  </a:lnTo>
                  <a:lnTo>
                    <a:pt x="438" y="912"/>
                  </a:lnTo>
                  <a:lnTo>
                    <a:pt x="449" y="924"/>
                  </a:lnTo>
                  <a:lnTo>
                    <a:pt x="459" y="937"/>
                  </a:lnTo>
                  <a:lnTo>
                    <a:pt x="466" y="947"/>
                  </a:lnTo>
                  <a:lnTo>
                    <a:pt x="471" y="957"/>
                  </a:lnTo>
                  <a:lnTo>
                    <a:pt x="473" y="960"/>
                  </a:lnTo>
                  <a:lnTo>
                    <a:pt x="474" y="963"/>
                  </a:lnTo>
                  <a:lnTo>
                    <a:pt x="474" y="965"/>
                  </a:lnTo>
                  <a:lnTo>
                    <a:pt x="473" y="968"/>
                  </a:lnTo>
                  <a:close/>
                  <a:moveTo>
                    <a:pt x="605" y="1068"/>
                  </a:moveTo>
                  <a:lnTo>
                    <a:pt x="620" y="1082"/>
                  </a:lnTo>
                  <a:lnTo>
                    <a:pt x="633" y="1097"/>
                  </a:lnTo>
                  <a:lnTo>
                    <a:pt x="644" y="1110"/>
                  </a:lnTo>
                  <a:lnTo>
                    <a:pt x="655" y="1123"/>
                  </a:lnTo>
                  <a:lnTo>
                    <a:pt x="663" y="1134"/>
                  </a:lnTo>
                  <a:lnTo>
                    <a:pt x="668" y="1144"/>
                  </a:lnTo>
                  <a:lnTo>
                    <a:pt x="669" y="1148"/>
                  </a:lnTo>
                  <a:lnTo>
                    <a:pt x="670" y="1151"/>
                  </a:lnTo>
                  <a:lnTo>
                    <a:pt x="670" y="1153"/>
                  </a:lnTo>
                  <a:lnTo>
                    <a:pt x="670" y="1155"/>
                  </a:lnTo>
                  <a:lnTo>
                    <a:pt x="668" y="1156"/>
                  </a:lnTo>
                  <a:lnTo>
                    <a:pt x="666" y="1158"/>
                  </a:lnTo>
                  <a:lnTo>
                    <a:pt x="664" y="1156"/>
                  </a:lnTo>
                  <a:lnTo>
                    <a:pt x="661" y="1155"/>
                  </a:lnTo>
                  <a:lnTo>
                    <a:pt x="652" y="1152"/>
                  </a:lnTo>
                  <a:lnTo>
                    <a:pt x="641" y="1146"/>
                  </a:lnTo>
                  <a:lnTo>
                    <a:pt x="628" y="1137"/>
                  </a:lnTo>
                  <a:lnTo>
                    <a:pt x="614" y="1126"/>
                  </a:lnTo>
                  <a:lnTo>
                    <a:pt x="600" y="1113"/>
                  </a:lnTo>
                  <a:lnTo>
                    <a:pt x="584" y="1099"/>
                  </a:lnTo>
                  <a:lnTo>
                    <a:pt x="569" y="1085"/>
                  </a:lnTo>
                  <a:lnTo>
                    <a:pt x="556" y="1070"/>
                  </a:lnTo>
                  <a:lnTo>
                    <a:pt x="544" y="1057"/>
                  </a:lnTo>
                  <a:lnTo>
                    <a:pt x="534" y="1044"/>
                  </a:lnTo>
                  <a:lnTo>
                    <a:pt x="526" y="1033"/>
                  </a:lnTo>
                  <a:lnTo>
                    <a:pt x="520" y="1024"/>
                  </a:lnTo>
                  <a:lnTo>
                    <a:pt x="519" y="1019"/>
                  </a:lnTo>
                  <a:lnTo>
                    <a:pt x="518" y="1016"/>
                  </a:lnTo>
                  <a:lnTo>
                    <a:pt x="518" y="1014"/>
                  </a:lnTo>
                  <a:lnTo>
                    <a:pt x="519" y="1012"/>
                  </a:lnTo>
                  <a:lnTo>
                    <a:pt x="520" y="1011"/>
                  </a:lnTo>
                  <a:lnTo>
                    <a:pt x="522" y="1010"/>
                  </a:lnTo>
                  <a:lnTo>
                    <a:pt x="525" y="1010"/>
                  </a:lnTo>
                  <a:lnTo>
                    <a:pt x="529" y="1011"/>
                  </a:lnTo>
                  <a:lnTo>
                    <a:pt x="538" y="1015"/>
                  </a:lnTo>
                  <a:lnTo>
                    <a:pt x="548" y="1022"/>
                  </a:lnTo>
                  <a:lnTo>
                    <a:pt x="560" y="1030"/>
                  </a:lnTo>
                  <a:lnTo>
                    <a:pt x="574" y="1041"/>
                  </a:lnTo>
                  <a:lnTo>
                    <a:pt x="588" y="1054"/>
                  </a:lnTo>
                  <a:lnTo>
                    <a:pt x="605" y="1068"/>
                  </a:lnTo>
                  <a:close/>
                  <a:moveTo>
                    <a:pt x="158" y="529"/>
                  </a:moveTo>
                  <a:lnTo>
                    <a:pt x="146" y="518"/>
                  </a:lnTo>
                  <a:lnTo>
                    <a:pt x="135" y="506"/>
                  </a:lnTo>
                  <a:lnTo>
                    <a:pt x="125" y="494"/>
                  </a:lnTo>
                  <a:lnTo>
                    <a:pt x="117" y="483"/>
                  </a:lnTo>
                  <a:lnTo>
                    <a:pt x="110" y="473"/>
                  </a:lnTo>
                  <a:lnTo>
                    <a:pt x="106" y="466"/>
                  </a:lnTo>
                  <a:lnTo>
                    <a:pt x="105" y="459"/>
                  </a:lnTo>
                  <a:lnTo>
                    <a:pt x="105" y="455"/>
                  </a:lnTo>
                  <a:lnTo>
                    <a:pt x="106" y="454"/>
                  </a:lnTo>
                  <a:lnTo>
                    <a:pt x="108" y="454"/>
                  </a:lnTo>
                  <a:lnTo>
                    <a:pt x="110" y="454"/>
                  </a:lnTo>
                  <a:lnTo>
                    <a:pt x="113" y="455"/>
                  </a:lnTo>
                  <a:lnTo>
                    <a:pt x="120" y="458"/>
                  </a:lnTo>
                  <a:lnTo>
                    <a:pt x="130" y="464"/>
                  </a:lnTo>
                  <a:lnTo>
                    <a:pt x="139" y="471"/>
                  </a:lnTo>
                  <a:lnTo>
                    <a:pt x="150" y="480"/>
                  </a:lnTo>
                  <a:lnTo>
                    <a:pt x="162" y="491"/>
                  </a:lnTo>
                  <a:lnTo>
                    <a:pt x="175" y="502"/>
                  </a:lnTo>
                  <a:lnTo>
                    <a:pt x="187" y="515"/>
                  </a:lnTo>
                  <a:lnTo>
                    <a:pt x="198" y="527"/>
                  </a:lnTo>
                  <a:lnTo>
                    <a:pt x="207" y="538"/>
                  </a:lnTo>
                  <a:lnTo>
                    <a:pt x="215" y="549"/>
                  </a:lnTo>
                  <a:lnTo>
                    <a:pt x="221" y="559"/>
                  </a:lnTo>
                  <a:lnTo>
                    <a:pt x="226" y="566"/>
                  </a:lnTo>
                  <a:lnTo>
                    <a:pt x="228" y="573"/>
                  </a:lnTo>
                  <a:lnTo>
                    <a:pt x="228" y="577"/>
                  </a:lnTo>
                  <a:lnTo>
                    <a:pt x="226" y="578"/>
                  </a:lnTo>
                  <a:lnTo>
                    <a:pt x="225" y="578"/>
                  </a:lnTo>
                  <a:lnTo>
                    <a:pt x="222" y="578"/>
                  </a:lnTo>
                  <a:lnTo>
                    <a:pt x="219" y="577"/>
                  </a:lnTo>
                  <a:lnTo>
                    <a:pt x="212" y="574"/>
                  </a:lnTo>
                  <a:lnTo>
                    <a:pt x="203" y="568"/>
                  </a:lnTo>
                  <a:lnTo>
                    <a:pt x="193" y="561"/>
                  </a:lnTo>
                  <a:lnTo>
                    <a:pt x="182" y="552"/>
                  </a:lnTo>
                  <a:lnTo>
                    <a:pt x="169" y="541"/>
                  </a:lnTo>
                  <a:lnTo>
                    <a:pt x="158" y="529"/>
                  </a:lnTo>
                  <a:close/>
                  <a:moveTo>
                    <a:pt x="340" y="664"/>
                  </a:moveTo>
                  <a:lnTo>
                    <a:pt x="353" y="677"/>
                  </a:lnTo>
                  <a:lnTo>
                    <a:pt x="365" y="690"/>
                  </a:lnTo>
                  <a:lnTo>
                    <a:pt x="375" y="702"/>
                  </a:lnTo>
                  <a:lnTo>
                    <a:pt x="383" y="713"/>
                  </a:lnTo>
                  <a:lnTo>
                    <a:pt x="390" y="723"/>
                  </a:lnTo>
                  <a:lnTo>
                    <a:pt x="394" y="731"/>
                  </a:lnTo>
                  <a:lnTo>
                    <a:pt x="395" y="735"/>
                  </a:lnTo>
                  <a:lnTo>
                    <a:pt x="396" y="738"/>
                  </a:lnTo>
                  <a:lnTo>
                    <a:pt x="396" y="740"/>
                  </a:lnTo>
                  <a:lnTo>
                    <a:pt x="396" y="742"/>
                  </a:lnTo>
                  <a:lnTo>
                    <a:pt x="395" y="743"/>
                  </a:lnTo>
                  <a:lnTo>
                    <a:pt x="393" y="743"/>
                  </a:lnTo>
                  <a:lnTo>
                    <a:pt x="391" y="743"/>
                  </a:lnTo>
                  <a:lnTo>
                    <a:pt x="388" y="742"/>
                  </a:lnTo>
                  <a:lnTo>
                    <a:pt x="380" y="739"/>
                  </a:lnTo>
                  <a:lnTo>
                    <a:pt x="370" y="733"/>
                  </a:lnTo>
                  <a:lnTo>
                    <a:pt x="359" y="726"/>
                  </a:lnTo>
                  <a:lnTo>
                    <a:pt x="349" y="716"/>
                  </a:lnTo>
                  <a:lnTo>
                    <a:pt x="336" y="705"/>
                  </a:lnTo>
                  <a:lnTo>
                    <a:pt x="323" y="694"/>
                  </a:lnTo>
                  <a:lnTo>
                    <a:pt x="310" y="681"/>
                  </a:lnTo>
                  <a:lnTo>
                    <a:pt x="298" y="668"/>
                  </a:lnTo>
                  <a:lnTo>
                    <a:pt x="288" y="656"/>
                  </a:lnTo>
                  <a:lnTo>
                    <a:pt x="280" y="645"/>
                  </a:lnTo>
                  <a:lnTo>
                    <a:pt x="273" y="634"/>
                  </a:lnTo>
                  <a:lnTo>
                    <a:pt x="269" y="627"/>
                  </a:lnTo>
                  <a:lnTo>
                    <a:pt x="268" y="623"/>
                  </a:lnTo>
                  <a:lnTo>
                    <a:pt x="267" y="620"/>
                  </a:lnTo>
                  <a:lnTo>
                    <a:pt x="267" y="618"/>
                  </a:lnTo>
                  <a:lnTo>
                    <a:pt x="267" y="616"/>
                  </a:lnTo>
                  <a:lnTo>
                    <a:pt x="269" y="615"/>
                  </a:lnTo>
                  <a:lnTo>
                    <a:pt x="270" y="615"/>
                  </a:lnTo>
                  <a:lnTo>
                    <a:pt x="273" y="615"/>
                  </a:lnTo>
                  <a:lnTo>
                    <a:pt x="275" y="615"/>
                  </a:lnTo>
                  <a:lnTo>
                    <a:pt x="283" y="619"/>
                  </a:lnTo>
                  <a:lnTo>
                    <a:pt x="293" y="624"/>
                  </a:lnTo>
                  <a:lnTo>
                    <a:pt x="302" y="632"/>
                  </a:lnTo>
                  <a:lnTo>
                    <a:pt x="314" y="641"/>
                  </a:lnTo>
                  <a:lnTo>
                    <a:pt x="327" y="653"/>
                  </a:lnTo>
                  <a:lnTo>
                    <a:pt x="340" y="664"/>
                  </a:lnTo>
                  <a:close/>
                  <a:moveTo>
                    <a:pt x="515" y="834"/>
                  </a:moveTo>
                  <a:lnTo>
                    <a:pt x="529" y="847"/>
                  </a:lnTo>
                  <a:lnTo>
                    <a:pt x="541" y="861"/>
                  </a:lnTo>
                  <a:lnTo>
                    <a:pt x="552" y="873"/>
                  </a:lnTo>
                  <a:lnTo>
                    <a:pt x="561" y="885"/>
                  </a:lnTo>
                  <a:lnTo>
                    <a:pt x="568" y="894"/>
                  </a:lnTo>
                  <a:lnTo>
                    <a:pt x="573" y="903"/>
                  </a:lnTo>
                  <a:lnTo>
                    <a:pt x="574" y="907"/>
                  </a:lnTo>
                  <a:lnTo>
                    <a:pt x="575" y="910"/>
                  </a:lnTo>
                  <a:lnTo>
                    <a:pt x="575" y="913"/>
                  </a:lnTo>
                  <a:lnTo>
                    <a:pt x="574" y="915"/>
                  </a:lnTo>
                  <a:lnTo>
                    <a:pt x="573" y="916"/>
                  </a:lnTo>
                  <a:lnTo>
                    <a:pt x="571" y="916"/>
                  </a:lnTo>
                  <a:lnTo>
                    <a:pt x="569" y="916"/>
                  </a:lnTo>
                  <a:lnTo>
                    <a:pt x="566" y="915"/>
                  </a:lnTo>
                  <a:lnTo>
                    <a:pt x="558" y="912"/>
                  </a:lnTo>
                  <a:lnTo>
                    <a:pt x="548" y="906"/>
                  </a:lnTo>
                  <a:lnTo>
                    <a:pt x="537" y="897"/>
                  </a:lnTo>
                  <a:lnTo>
                    <a:pt x="524" y="888"/>
                  </a:lnTo>
                  <a:lnTo>
                    <a:pt x="511" y="876"/>
                  </a:lnTo>
                  <a:lnTo>
                    <a:pt x="497" y="863"/>
                  </a:lnTo>
                  <a:lnTo>
                    <a:pt x="483" y="850"/>
                  </a:lnTo>
                  <a:lnTo>
                    <a:pt x="471" y="837"/>
                  </a:lnTo>
                  <a:lnTo>
                    <a:pt x="460" y="824"/>
                  </a:lnTo>
                  <a:lnTo>
                    <a:pt x="451" y="812"/>
                  </a:lnTo>
                  <a:lnTo>
                    <a:pt x="444" y="803"/>
                  </a:lnTo>
                  <a:lnTo>
                    <a:pt x="439" y="794"/>
                  </a:lnTo>
                  <a:lnTo>
                    <a:pt x="438" y="790"/>
                  </a:lnTo>
                  <a:lnTo>
                    <a:pt x="437" y="786"/>
                  </a:lnTo>
                  <a:lnTo>
                    <a:pt x="437" y="784"/>
                  </a:lnTo>
                  <a:lnTo>
                    <a:pt x="437" y="782"/>
                  </a:lnTo>
                  <a:lnTo>
                    <a:pt x="439" y="781"/>
                  </a:lnTo>
                  <a:lnTo>
                    <a:pt x="440" y="781"/>
                  </a:lnTo>
                  <a:lnTo>
                    <a:pt x="444" y="781"/>
                  </a:lnTo>
                  <a:lnTo>
                    <a:pt x="447" y="782"/>
                  </a:lnTo>
                  <a:lnTo>
                    <a:pt x="454" y="785"/>
                  </a:lnTo>
                  <a:lnTo>
                    <a:pt x="464" y="791"/>
                  </a:lnTo>
                  <a:lnTo>
                    <a:pt x="475" y="799"/>
                  </a:lnTo>
                  <a:lnTo>
                    <a:pt x="488" y="809"/>
                  </a:lnTo>
                  <a:lnTo>
                    <a:pt x="501" y="821"/>
                  </a:lnTo>
                  <a:lnTo>
                    <a:pt x="515" y="834"/>
                  </a:lnTo>
                  <a:close/>
                  <a:moveTo>
                    <a:pt x="201" y="388"/>
                  </a:moveTo>
                  <a:lnTo>
                    <a:pt x="200" y="389"/>
                  </a:lnTo>
                  <a:lnTo>
                    <a:pt x="198" y="390"/>
                  </a:lnTo>
                  <a:lnTo>
                    <a:pt x="195" y="390"/>
                  </a:lnTo>
                  <a:lnTo>
                    <a:pt x="193" y="389"/>
                  </a:lnTo>
                  <a:lnTo>
                    <a:pt x="187" y="386"/>
                  </a:lnTo>
                  <a:lnTo>
                    <a:pt x="178" y="382"/>
                  </a:lnTo>
                  <a:lnTo>
                    <a:pt x="169" y="375"/>
                  </a:lnTo>
                  <a:lnTo>
                    <a:pt x="159" y="367"/>
                  </a:lnTo>
                  <a:lnTo>
                    <a:pt x="148" y="357"/>
                  </a:lnTo>
                  <a:lnTo>
                    <a:pt x="137" y="346"/>
                  </a:lnTo>
                  <a:lnTo>
                    <a:pt x="125" y="334"/>
                  </a:lnTo>
                  <a:lnTo>
                    <a:pt x="116" y="323"/>
                  </a:lnTo>
                  <a:lnTo>
                    <a:pt x="107" y="313"/>
                  </a:lnTo>
                  <a:lnTo>
                    <a:pt x="99" y="303"/>
                  </a:lnTo>
                  <a:lnTo>
                    <a:pt x="94" y="294"/>
                  </a:lnTo>
                  <a:lnTo>
                    <a:pt x="91" y="287"/>
                  </a:lnTo>
                  <a:lnTo>
                    <a:pt x="89" y="281"/>
                  </a:lnTo>
                  <a:lnTo>
                    <a:pt x="90" y="277"/>
                  </a:lnTo>
                  <a:lnTo>
                    <a:pt x="91" y="276"/>
                  </a:lnTo>
                  <a:lnTo>
                    <a:pt x="92" y="276"/>
                  </a:lnTo>
                  <a:lnTo>
                    <a:pt x="94" y="276"/>
                  </a:lnTo>
                  <a:lnTo>
                    <a:pt x="97" y="277"/>
                  </a:lnTo>
                  <a:lnTo>
                    <a:pt x="104" y="279"/>
                  </a:lnTo>
                  <a:lnTo>
                    <a:pt x="111" y="284"/>
                  </a:lnTo>
                  <a:lnTo>
                    <a:pt x="121" y="291"/>
                  </a:lnTo>
                  <a:lnTo>
                    <a:pt x="131" y="300"/>
                  </a:lnTo>
                  <a:lnTo>
                    <a:pt x="141" y="309"/>
                  </a:lnTo>
                  <a:lnTo>
                    <a:pt x="153" y="320"/>
                  </a:lnTo>
                  <a:lnTo>
                    <a:pt x="164" y="331"/>
                  </a:lnTo>
                  <a:lnTo>
                    <a:pt x="174" y="343"/>
                  </a:lnTo>
                  <a:lnTo>
                    <a:pt x="182" y="354"/>
                  </a:lnTo>
                  <a:lnTo>
                    <a:pt x="190" y="363"/>
                  </a:lnTo>
                  <a:lnTo>
                    <a:pt x="195" y="372"/>
                  </a:lnTo>
                  <a:lnTo>
                    <a:pt x="199" y="379"/>
                  </a:lnTo>
                  <a:lnTo>
                    <a:pt x="201" y="385"/>
                  </a:lnTo>
                  <a:lnTo>
                    <a:pt x="201" y="388"/>
                  </a:lnTo>
                  <a:close/>
                  <a:moveTo>
                    <a:pt x="303" y="469"/>
                  </a:moveTo>
                  <a:lnTo>
                    <a:pt x="315" y="481"/>
                  </a:lnTo>
                  <a:lnTo>
                    <a:pt x="325" y="493"/>
                  </a:lnTo>
                  <a:lnTo>
                    <a:pt x="335" y="504"/>
                  </a:lnTo>
                  <a:lnTo>
                    <a:pt x="342" y="513"/>
                  </a:lnTo>
                  <a:lnTo>
                    <a:pt x="348" y="523"/>
                  </a:lnTo>
                  <a:lnTo>
                    <a:pt x="352" y="531"/>
                  </a:lnTo>
                  <a:lnTo>
                    <a:pt x="354" y="536"/>
                  </a:lnTo>
                  <a:lnTo>
                    <a:pt x="353" y="540"/>
                  </a:lnTo>
                  <a:lnTo>
                    <a:pt x="352" y="541"/>
                  </a:lnTo>
                  <a:lnTo>
                    <a:pt x="351" y="541"/>
                  </a:lnTo>
                  <a:lnTo>
                    <a:pt x="349" y="541"/>
                  </a:lnTo>
                  <a:lnTo>
                    <a:pt x="345" y="541"/>
                  </a:lnTo>
                  <a:lnTo>
                    <a:pt x="339" y="538"/>
                  </a:lnTo>
                  <a:lnTo>
                    <a:pt x="330" y="533"/>
                  </a:lnTo>
                  <a:lnTo>
                    <a:pt x="321" y="526"/>
                  </a:lnTo>
                  <a:lnTo>
                    <a:pt x="310" y="518"/>
                  </a:lnTo>
                  <a:lnTo>
                    <a:pt x="298" y="507"/>
                  </a:lnTo>
                  <a:lnTo>
                    <a:pt x="286" y="496"/>
                  </a:lnTo>
                  <a:lnTo>
                    <a:pt x="274" y="484"/>
                  </a:lnTo>
                  <a:lnTo>
                    <a:pt x="263" y="472"/>
                  </a:lnTo>
                  <a:lnTo>
                    <a:pt x="255" y="461"/>
                  </a:lnTo>
                  <a:lnTo>
                    <a:pt x="247" y="451"/>
                  </a:lnTo>
                  <a:lnTo>
                    <a:pt x="241" y="442"/>
                  </a:lnTo>
                  <a:lnTo>
                    <a:pt x="237" y="433"/>
                  </a:lnTo>
                  <a:lnTo>
                    <a:pt x="235" y="428"/>
                  </a:lnTo>
                  <a:lnTo>
                    <a:pt x="236" y="424"/>
                  </a:lnTo>
                  <a:lnTo>
                    <a:pt x="237" y="423"/>
                  </a:lnTo>
                  <a:lnTo>
                    <a:pt x="239" y="423"/>
                  </a:lnTo>
                  <a:lnTo>
                    <a:pt x="241" y="423"/>
                  </a:lnTo>
                  <a:lnTo>
                    <a:pt x="244" y="424"/>
                  </a:lnTo>
                  <a:lnTo>
                    <a:pt x="250" y="426"/>
                  </a:lnTo>
                  <a:lnTo>
                    <a:pt x="259" y="431"/>
                  </a:lnTo>
                  <a:lnTo>
                    <a:pt x="269" y="439"/>
                  </a:lnTo>
                  <a:lnTo>
                    <a:pt x="280" y="447"/>
                  </a:lnTo>
                  <a:lnTo>
                    <a:pt x="291" y="457"/>
                  </a:lnTo>
                  <a:lnTo>
                    <a:pt x="303" y="469"/>
                  </a:lnTo>
                  <a:close/>
                  <a:moveTo>
                    <a:pt x="445" y="653"/>
                  </a:moveTo>
                  <a:lnTo>
                    <a:pt x="432" y="640"/>
                  </a:lnTo>
                  <a:lnTo>
                    <a:pt x="421" y="628"/>
                  </a:lnTo>
                  <a:lnTo>
                    <a:pt x="411" y="616"/>
                  </a:lnTo>
                  <a:lnTo>
                    <a:pt x="403" y="605"/>
                  </a:lnTo>
                  <a:lnTo>
                    <a:pt x="396" y="595"/>
                  </a:lnTo>
                  <a:lnTo>
                    <a:pt x="393" y="588"/>
                  </a:lnTo>
                  <a:lnTo>
                    <a:pt x="391" y="585"/>
                  </a:lnTo>
                  <a:lnTo>
                    <a:pt x="391" y="581"/>
                  </a:lnTo>
                  <a:lnTo>
                    <a:pt x="391" y="579"/>
                  </a:lnTo>
                  <a:lnTo>
                    <a:pt x="391" y="577"/>
                  </a:lnTo>
                  <a:lnTo>
                    <a:pt x="392" y="576"/>
                  </a:lnTo>
                  <a:lnTo>
                    <a:pt x="394" y="575"/>
                  </a:lnTo>
                  <a:lnTo>
                    <a:pt x="396" y="576"/>
                  </a:lnTo>
                  <a:lnTo>
                    <a:pt x="399" y="576"/>
                  </a:lnTo>
                  <a:lnTo>
                    <a:pt x="407" y="579"/>
                  </a:lnTo>
                  <a:lnTo>
                    <a:pt x="416" y="585"/>
                  </a:lnTo>
                  <a:lnTo>
                    <a:pt x="426" y="592"/>
                  </a:lnTo>
                  <a:lnTo>
                    <a:pt x="437" y="601"/>
                  </a:lnTo>
                  <a:lnTo>
                    <a:pt x="450" y="611"/>
                  </a:lnTo>
                  <a:lnTo>
                    <a:pt x="462" y="623"/>
                  </a:lnTo>
                  <a:lnTo>
                    <a:pt x="475" y="636"/>
                  </a:lnTo>
                  <a:lnTo>
                    <a:pt x="486" y="648"/>
                  </a:lnTo>
                  <a:lnTo>
                    <a:pt x="495" y="660"/>
                  </a:lnTo>
                  <a:lnTo>
                    <a:pt x="503" y="671"/>
                  </a:lnTo>
                  <a:lnTo>
                    <a:pt x="510" y="679"/>
                  </a:lnTo>
                  <a:lnTo>
                    <a:pt x="514" y="688"/>
                  </a:lnTo>
                  <a:lnTo>
                    <a:pt x="516" y="695"/>
                  </a:lnTo>
                  <a:lnTo>
                    <a:pt x="516" y="698"/>
                  </a:lnTo>
                  <a:lnTo>
                    <a:pt x="514" y="700"/>
                  </a:lnTo>
                  <a:lnTo>
                    <a:pt x="513" y="700"/>
                  </a:lnTo>
                  <a:lnTo>
                    <a:pt x="511" y="700"/>
                  </a:lnTo>
                  <a:lnTo>
                    <a:pt x="507" y="699"/>
                  </a:lnTo>
                  <a:lnTo>
                    <a:pt x="500" y="696"/>
                  </a:lnTo>
                  <a:lnTo>
                    <a:pt x="491" y="690"/>
                  </a:lnTo>
                  <a:lnTo>
                    <a:pt x="480" y="684"/>
                  </a:lnTo>
                  <a:lnTo>
                    <a:pt x="470" y="675"/>
                  </a:lnTo>
                  <a:lnTo>
                    <a:pt x="457" y="664"/>
                  </a:lnTo>
                  <a:lnTo>
                    <a:pt x="445" y="653"/>
                  </a:lnTo>
                  <a:close/>
                  <a:moveTo>
                    <a:pt x="146" y="183"/>
                  </a:moveTo>
                  <a:lnTo>
                    <a:pt x="135" y="172"/>
                  </a:lnTo>
                  <a:lnTo>
                    <a:pt x="126" y="161"/>
                  </a:lnTo>
                  <a:lnTo>
                    <a:pt x="119" y="152"/>
                  </a:lnTo>
                  <a:lnTo>
                    <a:pt x="112" y="143"/>
                  </a:lnTo>
                  <a:lnTo>
                    <a:pt x="107" y="134"/>
                  </a:lnTo>
                  <a:lnTo>
                    <a:pt x="104" y="128"/>
                  </a:lnTo>
                  <a:lnTo>
                    <a:pt x="103" y="123"/>
                  </a:lnTo>
                  <a:lnTo>
                    <a:pt x="103" y="119"/>
                  </a:lnTo>
                  <a:lnTo>
                    <a:pt x="104" y="118"/>
                  </a:lnTo>
                  <a:lnTo>
                    <a:pt x="106" y="117"/>
                  </a:lnTo>
                  <a:lnTo>
                    <a:pt x="107" y="118"/>
                  </a:lnTo>
                  <a:lnTo>
                    <a:pt x="110" y="118"/>
                  </a:lnTo>
                  <a:lnTo>
                    <a:pt x="116" y="120"/>
                  </a:lnTo>
                  <a:lnTo>
                    <a:pt x="123" y="126"/>
                  </a:lnTo>
                  <a:lnTo>
                    <a:pt x="132" y="131"/>
                  </a:lnTo>
                  <a:lnTo>
                    <a:pt x="140" y="139"/>
                  </a:lnTo>
                  <a:lnTo>
                    <a:pt x="150" y="147"/>
                  </a:lnTo>
                  <a:lnTo>
                    <a:pt x="161" y="158"/>
                  </a:lnTo>
                  <a:lnTo>
                    <a:pt x="171" y="169"/>
                  </a:lnTo>
                  <a:lnTo>
                    <a:pt x="180" y="179"/>
                  </a:lnTo>
                  <a:lnTo>
                    <a:pt x="188" y="188"/>
                  </a:lnTo>
                  <a:lnTo>
                    <a:pt x="194" y="197"/>
                  </a:lnTo>
                  <a:lnTo>
                    <a:pt x="200" y="206"/>
                  </a:lnTo>
                  <a:lnTo>
                    <a:pt x="203" y="212"/>
                  </a:lnTo>
                  <a:lnTo>
                    <a:pt x="204" y="218"/>
                  </a:lnTo>
                  <a:lnTo>
                    <a:pt x="204" y="221"/>
                  </a:lnTo>
                  <a:lnTo>
                    <a:pt x="203" y="222"/>
                  </a:lnTo>
                  <a:lnTo>
                    <a:pt x="201" y="222"/>
                  </a:lnTo>
                  <a:lnTo>
                    <a:pt x="199" y="222"/>
                  </a:lnTo>
                  <a:lnTo>
                    <a:pt x="196" y="222"/>
                  </a:lnTo>
                  <a:lnTo>
                    <a:pt x="191" y="220"/>
                  </a:lnTo>
                  <a:lnTo>
                    <a:pt x="184" y="215"/>
                  </a:lnTo>
                  <a:lnTo>
                    <a:pt x="175" y="209"/>
                  </a:lnTo>
                  <a:lnTo>
                    <a:pt x="165" y="201"/>
                  </a:lnTo>
                  <a:lnTo>
                    <a:pt x="155" y="193"/>
                  </a:lnTo>
                  <a:lnTo>
                    <a:pt x="146" y="183"/>
                  </a:lnTo>
                  <a:close/>
                  <a:moveTo>
                    <a:pt x="343" y="360"/>
                  </a:moveTo>
                  <a:lnTo>
                    <a:pt x="342" y="361"/>
                  </a:lnTo>
                  <a:lnTo>
                    <a:pt x="340" y="362"/>
                  </a:lnTo>
                  <a:lnTo>
                    <a:pt x="338" y="362"/>
                  </a:lnTo>
                  <a:lnTo>
                    <a:pt x="336" y="361"/>
                  </a:lnTo>
                  <a:lnTo>
                    <a:pt x="329" y="359"/>
                  </a:lnTo>
                  <a:lnTo>
                    <a:pt x="322" y="354"/>
                  </a:lnTo>
                  <a:lnTo>
                    <a:pt x="313" y="348"/>
                  </a:lnTo>
                  <a:lnTo>
                    <a:pt x="303" y="340"/>
                  </a:lnTo>
                  <a:lnTo>
                    <a:pt x="293" y="331"/>
                  </a:lnTo>
                  <a:lnTo>
                    <a:pt x="282" y="320"/>
                  </a:lnTo>
                  <a:lnTo>
                    <a:pt x="271" y="309"/>
                  </a:lnTo>
                  <a:lnTo>
                    <a:pt x="261" y="299"/>
                  </a:lnTo>
                  <a:lnTo>
                    <a:pt x="253" y="289"/>
                  </a:lnTo>
                  <a:lnTo>
                    <a:pt x="246" y="279"/>
                  </a:lnTo>
                  <a:lnTo>
                    <a:pt x="241" y="270"/>
                  </a:lnTo>
                  <a:lnTo>
                    <a:pt x="237" y="263"/>
                  </a:lnTo>
                  <a:lnTo>
                    <a:pt x="235" y="258"/>
                  </a:lnTo>
                  <a:lnTo>
                    <a:pt x="236" y="254"/>
                  </a:lnTo>
                  <a:lnTo>
                    <a:pt x="237" y="253"/>
                  </a:lnTo>
                  <a:lnTo>
                    <a:pt x="239" y="252"/>
                  </a:lnTo>
                  <a:lnTo>
                    <a:pt x="241" y="252"/>
                  </a:lnTo>
                  <a:lnTo>
                    <a:pt x="244" y="253"/>
                  </a:lnTo>
                  <a:lnTo>
                    <a:pt x="250" y="255"/>
                  </a:lnTo>
                  <a:lnTo>
                    <a:pt x="258" y="261"/>
                  </a:lnTo>
                  <a:lnTo>
                    <a:pt x="267" y="267"/>
                  </a:lnTo>
                  <a:lnTo>
                    <a:pt x="276" y="275"/>
                  </a:lnTo>
                  <a:lnTo>
                    <a:pt x="287" y="283"/>
                  </a:lnTo>
                  <a:lnTo>
                    <a:pt x="298" y="294"/>
                  </a:lnTo>
                  <a:lnTo>
                    <a:pt x="309" y="305"/>
                  </a:lnTo>
                  <a:lnTo>
                    <a:pt x="317" y="316"/>
                  </a:lnTo>
                  <a:lnTo>
                    <a:pt x="326" y="327"/>
                  </a:lnTo>
                  <a:lnTo>
                    <a:pt x="334" y="335"/>
                  </a:lnTo>
                  <a:lnTo>
                    <a:pt x="339" y="344"/>
                  </a:lnTo>
                  <a:lnTo>
                    <a:pt x="342" y="351"/>
                  </a:lnTo>
                  <a:lnTo>
                    <a:pt x="343" y="357"/>
                  </a:lnTo>
                  <a:lnTo>
                    <a:pt x="343" y="360"/>
                  </a:lnTo>
                  <a:close/>
                  <a:moveTo>
                    <a:pt x="490" y="506"/>
                  </a:moveTo>
                  <a:lnTo>
                    <a:pt x="489" y="507"/>
                  </a:lnTo>
                  <a:lnTo>
                    <a:pt x="488" y="507"/>
                  </a:lnTo>
                  <a:lnTo>
                    <a:pt x="485" y="507"/>
                  </a:lnTo>
                  <a:lnTo>
                    <a:pt x="483" y="507"/>
                  </a:lnTo>
                  <a:lnTo>
                    <a:pt x="476" y="504"/>
                  </a:lnTo>
                  <a:lnTo>
                    <a:pt x="467" y="499"/>
                  </a:lnTo>
                  <a:lnTo>
                    <a:pt x="459" y="493"/>
                  </a:lnTo>
                  <a:lnTo>
                    <a:pt x="448" y="484"/>
                  </a:lnTo>
                  <a:lnTo>
                    <a:pt x="437" y="474"/>
                  </a:lnTo>
                  <a:lnTo>
                    <a:pt x="425" y="464"/>
                  </a:lnTo>
                  <a:lnTo>
                    <a:pt x="413" y="452"/>
                  </a:lnTo>
                  <a:lnTo>
                    <a:pt x="404" y="441"/>
                  </a:lnTo>
                  <a:lnTo>
                    <a:pt x="395" y="430"/>
                  </a:lnTo>
                  <a:lnTo>
                    <a:pt x="388" y="420"/>
                  </a:lnTo>
                  <a:lnTo>
                    <a:pt x="382" y="412"/>
                  </a:lnTo>
                  <a:lnTo>
                    <a:pt x="379" y="404"/>
                  </a:lnTo>
                  <a:lnTo>
                    <a:pt x="377" y="398"/>
                  </a:lnTo>
                  <a:lnTo>
                    <a:pt x="378" y="395"/>
                  </a:lnTo>
                  <a:lnTo>
                    <a:pt x="379" y="393"/>
                  </a:lnTo>
                  <a:lnTo>
                    <a:pt x="380" y="392"/>
                  </a:lnTo>
                  <a:lnTo>
                    <a:pt x="382" y="392"/>
                  </a:lnTo>
                  <a:lnTo>
                    <a:pt x="385" y="393"/>
                  </a:lnTo>
                  <a:lnTo>
                    <a:pt x="392" y="396"/>
                  </a:lnTo>
                  <a:lnTo>
                    <a:pt x="399" y="401"/>
                  </a:lnTo>
                  <a:lnTo>
                    <a:pt x="409" y="408"/>
                  </a:lnTo>
                  <a:lnTo>
                    <a:pt x="420" y="415"/>
                  </a:lnTo>
                  <a:lnTo>
                    <a:pt x="431" y="425"/>
                  </a:lnTo>
                  <a:lnTo>
                    <a:pt x="443" y="436"/>
                  </a:lnTo>
                  <a:lnTo>
                    <a:pt x="453" y="447"/>
                  </a:lnTo>
                  <a:lnTo>
                    <a:pt x="463" y="459"/>
                  </a:lnTo>
                  <a:lnTo>
                    <a:pt x="472" y="470"/>
                  </a:lnTo>
                  <a:lnTo>
                    <a:pt x="479" y="480"/>
                  </a:lnTo>
                  <a:lnTo>
                    <a:pt x="486" y="488"/>
                  </a:lnTo>
                  <a:lnTo>
                    <a:pt x="489" y="496"/>
                  </a:lnTo>
                  <a:lnTo>
                    <a:pt x="491" y="501"/>
                  </a:lnTo>
                  <a:lnTo>
                    <a:pt x="490" y="506"/>
                  </a:lnTo>
                  <a:close/>
                  <a:moveTo>
                    <a:pt x="595" y="585"/>
                  </a:moveTo>
                  <a:lnTo>
                    <a:pt x="607" y="596"/>
                  </a:lnTo>
                  <a:lnTo>
                    <a:pt x="617" y="608"/>
                  </a:lnTo>
                  <a:lnTo>
                    <a:pt x="627" y="619"/>
                  </a:lnTo>
                  <a:lnTo>
                    <a:pt x="635" y="630"/>
                  </a:lnTo>
                  <a:lnTo>
                    <a:pt x="640" y="638"/>
                  </a:lnTo>
                  <a:lnTo>
                    <a:pt x="644" y="647"/>
                  </a:lnTo>
                  <a:lnTo>
                    <a:pt x="647" y="653"/>
                  </a:lnTo>
                  <a:lnTo>
                    <a:pt x="646" y="657"/>
                  </a:lnTo>
                  <a:lnTo>
                    <a:pt x="644" y="658"/>
                  </a:lnTo>
                  <a:lnTo>
                    <a:pt x="643" y="659"/>
                  </a:lnTo>
                  <a:lnTo>
                    <a:pt x="640" y="659"/>
                  </a:lnTo>
                  <a:lnTo>
                    <a:pt x="638" y="658"/>
                  </a:lnTo>
                  <a:lnTo>
                    <a:pt x="630" y="655"/>
                  </a:lnTo>
                  <a:lnTo>
                    <a:pt x="622" y="650"/>
                  </a:lnTo>
                  <a:lnTo>
                    <a:pt x="612" y="643"/>
                  </a:lnTo>
                  <a:lnTo>
                    <a:pt x="601" y="634"/>
                  </a:lnTo>
                  <a:lnTo>
                    <a:pt x="589" y="624"/>
                  </a:lnTo>
                  <a:lnTo>
                    <a:pt x="578" y="614"/>
                  </a:lnTo>
                  <a:lnTo>
                    <a:pt x="566" y="602"/>
                  </a:lnTo>
                  <a:lnTo>
                    <a:pt x="555" y="590"/>
                  </a:lnTo>
                  <a:lnTo>
                    <a:pt x="545" y="578"/>
                  </a:lnTo>
                  <a:lnTo>
                    <a:pt x="538" y="568"/>
                  </a:lnTo>
                  <a:lnTo>
                    <a:pt x="531" y="559"/>
                  </a:lnTo>
                  <a:lnTo>
                    <a:pt x="528" y="551"/>
                  </a:lnTo>
                  <a:lnTo>
                    <a:pt x="527" y="548"/>
                  </a:lnTo>
                  <a:lnTo>
                    <a:pt x="526" y="545"/>
                  </a:lnTo>
                  <a:lnTo>
                    <a:pt x="526" y="542"/>
                  </a:lnTo>
                  <a:lnTo>
                    <a:pt x="527" y="540"/>
                  </a:lnTo>
                  <a:lnTo>
                    <a:pt x="528" y="539"/>
                  </a:lnTo>
                  <a:lnTo>
                    <a:pt x="530" y="539"/>
                  </a:lnTo>
                  <a:lnTo>
                    <a:pt x="532" y="539"/>
                  </a:lnTo>
                  <a:lnTo>
                    <a:pt x="534" y="540"/>
                  </a:lnTo>
                  <a:lnTo>
                    <a:pt x="542" y="542"/>
                  </a:lnTo>
                  <a:lnTo>
                    <a:pt x="551" y="548"/>
                  </a:lnTo>
                  <a:lnTo>
                    <a:pt x="560" y="554"/>
                  </a:lnTo>
                  <a:lnTo>
                    <a:pt x="571" y="563"/>
                  </a:lnTo>
                  <a:lnTo>
                    <a:pt x="583" y="574"/>
                  </a:lnTo>
                  <a:lnTo>
                    <a:pt x="595" y="585"/>
                  </a:lnTo>
                  <a:close/>
                  <a:moveTo>
                    <a:pt x="305" y="164"/>
                  </a:moveTo>
                  <a:lnTo>
                    <a:pt x="296" y="154"/>
                  </a:lnTo>
                  <a:lnTo>
                    <a:pt x="287" y="144"/>
                  </a:lnTo>
                  <a:lnTo>
                    <a:pt x="280" y="134"/>
                  </a:lnTo>
                  <a:lnTo>
                    <a:pt x="273" y="126"/>
                  </a:lnTo>
                  <a:lnTo>
                    <a:pt x="269" y="118"/>
                  </a:lnTo>
                  <a:lnTo>
                    <a:pt x="266" y="112"/>
                  </a:lnTo>
                  <a:lnTo>
                    <a:pt x="264" y="106"/>
                  </a:lnTo>
                  <a:lnTo>
                    <a:pt x="264" y="102"/>
                  </a:lnTo>
                  <a:lnTo>
                    <a:pt x="266" y="102"/>
                  </a:lnTo>
                  <a:lnTo>
                    <a:pt x="268" y="101"/>
                  </a:lnTo>
                  <a:lnTo>
                    <a:pt x="270" y="101"/>
                  </a:lnTo>
                  <a:lnTo>
                    <a:pt x="272" y="102"/>
                  </a:lnTo>
                  <a:lnTo>
                    <a:pt x="277" y="104"/>
                  </a:lnTo>
                  <a:lnTo>
                    <a:pt x="285" y="109"/>
                  </a:lnTo>
                  <a:lnTo>
                    <a:pt x="293" y="114"/>
                  </a:lnTo>
                  <a:lnTo>
                    <a:pt x="301" y="120"/>
                  </a:lnTo>
                  <a:lnTo>
                    <a:pt x="311" y="129"/>
                  </a:lnTo>
                  <a:lnTo>
                    <a:pt x="322" y="139"/>
                  </a:lnTo>
                  <a:lnTo>
                    <a:pt x="330" y="149"/>
                  </a:lnTo>
                  <a:lnTo>
                    <a:pt x="339" y="159"/>
                  </a:lnTo>
                  <a:lnTo>
                    <a:pt x="347" y="168"/>
                  </a:lnTo>
                  <a:lnTo>
                    <a:pt x="353" y="177"/>
                  </a:lnTo>
                  <a:lnTo>
                    <a:pt x="358" y="185"/>
                  </a:lnTo>
                  <a:lnTo>
                    <a:pt x="361" y="192"/>
                  </a:lnTo>
                  <a:lnTo>
                    <a:pt x="363" y="196"/>
                  </a:lnTo>
                  <a:lnTo>
                    <a:pt x="362" y="200"/>
                  </a:lnTo>
                  <a:lnTo>
                    <a:pt x="361" y="201"/>
                  </a:lnTo>
                  <a:lnTo>
                    <a:pt x="359" y="201"/>
                  </a:lnTo>
                  <a:lnTo>
                    <a:pt x="357" y="201"/>
                  </a:lnTo>
                  <a:lnTo>
                    <a:pt x="355" y="201"/>
                  </a:lnTo>
                  <a:lnTo>
                    <a:pt x="349" y="198"/>
                  </a:lnTo>
                  <a:lnTo>
                    <a:pt x="342" y="195"/>
                  </a:lnTo>
                  <a:lnTo>
                    <a:pt x="334" y="190"/>
                  </a:lnTo>
                  <a:lnTo>
                    <a:pt x="325" y="182"/>
                  </a:lnTo>
                  <a:lnTo>
                    <a:pt x="315" y="173"/>
                  </a:lnTo>
                  <a:lnTo>
                    <a:pt x="305" y="164"/>
                  </a:lnTo>
                  <a:close/>
                  <a:moveTo>
                    <a:pt x="436" y="295"/>
                  </a:moveTo>
                  <a:lnTo>
                    <a:pt x="426" y="284"/>
                  </a:lnTo>
                  <a:lnTo>
                    <a:pt x="417" y="275"/>
                  </a:lnTo>
                  <a:lnTo>
                    <a:pt x="409" y="264"/>
                  </a:lnTo>
                  <a:lnTo>
                    <a:pt x="403" y="255"/>
                  </a:lnTo>
                  <a:lnTo>
                    <a:pt x="397" y="247"/>
                  </a:lnTo>
                  <a:lnTo>
                    <a:pt x="394" y="240"/>
                  </a:lnTo>
                  <a:lnTo>
                    <a:pt x="393" y="235"/>
                  </a:lnTo>
                  <a:lnTo>
                    <a:pt x="393" y="232"/>
                  </a:lnTo>
                  <a:lnTo>
                    <a:pt x="394" y="229"/>
                  </a:lnTo>
                  <a:lnTo>
                    <a:pt x="396" y="229"/>
                  </a:lnTo>
                  <a:lnTo>
                    <a:pt x="397" y="229"/>
                  </a:lnTo>
                  <a:lnTo>
                    <a:pt x="400" y="229"/>
                  </a:lnTo>
                  <a:lnTo>
                    <a:pt x="406" y="233"/>
                  </a:lnTo>
                  <a:lnTo>
                    <a:pt x="413" y="237"/>
                  </a:lnTo>
                  <a:lnTo>
                    <a:pt x="422" y="242"/>
                  </a:lnTo>
                  <a:lnTo>
                    <a:pt x="432" y="250"/>
                  </a:lnTo>
                  <a:lnTo>
                    <a:pt x="442" y="259"/>
                  </a:lnTo>
                  <a:lnTo>
                    <a:pt x="452" y="269"/>
                  </a:lnTo>
                  <a:lnTo>
                    <a:pt x="462" y="279"/>
                  </a:lnTo>
                  <a:lnTo>
                    <a:pt x="472" y="290"/>
                  </a:lnTo>
                  <a:lnTo>
                    <a:pt x="479" y="300"/>
                  </a:lnTo>
                  <a:lnTo>
                    <a:pt x="486" y="308"/>
                  </a:lnTo>
                  <a:lnTo>
                    <a:pt x="491" y="317"/>
                  </a:lnTo>
                  <a:lnTo>
                    <a:pt x="494" y="323"/>
                  </a:lnTo>
                  <a:lnTo>
                    <a:pt x="497" y="329"/>
                  </a:lnTo>
                  <a:lnTo>
                    <a:pt x="495" y="333"/>
                  </a:lnTo>
                  <a:lnTo>
                    <a:pt x="494" y="334"/>
                  </a:lnTo>
                  <a:lnTo>
                    <a:pt x="493" y="334"/>
                  </a:lnTo>
                  <a:lnTo>
                    <a:pt x="491" y="334"/>
                  </a:lnTo>
                  <a:lnTo>
                    <a:pt x="488" y="334"/>
                  </a:lnTo>
                  <a:lnTo>
                    <a:pt x="483" y="331"/>
                  </a:lnTo>
                  <a:lnTo>
                    <a:pt x="475" y="328"/>
                  </a:lnTo>
                  <a:lnTo>
                    <a:pt x="466" y="321"/>
                  </a:lnTo>
                  <a:lnTo>
                    <a:pt x="457" y="314"/>
                  </a:lnTo>
                  <a:lnTo>
                    <a:pt x="447" y="305"/>
                  </a:lnTo>
                  <a:lnTo>
                    <a:pt x="436" y="295"/>
                  </a:lnTo>
                  <a:close/>
                  <a:moveTo>
                    <a:pt x="637" y="472"/>
                  </a:moveTo>
                  <a:lnTo>
                    <a:pt x="636" y="473"/>
                  </a:lnTo>
                  <a:lnTo>
                    <a:pt x="635" y="473"/>
                  </a:lnTo>
                  <a:lnTo>
                    <a:pt x="633" y="473"/>
                  </a:lnTo>
                  <a:lnTo>
                    <a:pt x="629" y="473"/>
                  </a:lnTo>
                  <a:lnTo>
                    <a:pt x="623" y="470"/>
                  </a:lnTo>
                  <a:lnTo>
                    <a:pt x="615" y="466"/>
                  </a:lnTo>
                  <a:lnTo>
                    <a:pt x="607" y="460"/>
                  </a:lnTo>
                  <a:lnTo>
                    <a:pt x="596" y="452"/>
                  </a:lnTo>
                  <a:lnTo>
                    <a:pt x="586" y="443"/>
                  </a:lnTo>
                  <a:lnTo>
                    <a:pt x="574" y="432"/>
                  </a:lnTo>
                  <a:lnTo>
                    <a:pt x="563" y="422"/>
                  </a:lnTo>
                  <a:lnTo>
                    <a:pt x="554" y="411"/>
                  </a:lnTo>
                  <a:lnTo>
                    <a:pt x="546" y="401"/>
                  </a:lnTo>
                  <a:lnTo>
                    <a:pt x="539" y="391"/>
                  </a:lnTo>
                  <a:lnTo>
                    <a:pt x="533" y="383"/>
                  </a:lnTo>
                  <a:lnTo>
                    <a:pt x="530" y="375"/>
                  </a:lnTo>
                  <a:lnTo>
                    <a:pt x="528" y="370"/>
                  </a:lnTo>
                  <a:lnTo>
                    <a:pt x="529" y="365"/>
                  </a:lnTo>
                  <a:lnTo>
                    <a:pt x="530" y="364"/>
                  </a:lnTo>
                  <a:lnTo>
                    <a:pt x="531" y="364"/>
                  </a:lnTo>
                  <a:lnTo>
                    <a:pt x="533" y="364"/>
                  </a:lnTo>
                  <a:lnTo>
                    <a:pt x="537" y="364"/>
                  </a:lnTo>
                  <a:lnTo>
                    <a:pt x="543" y="368"/>
                  </a:lnTo>
                  <a:lnTo>
                    <a:pt x="551" y="372"/>
                  </a:lnTo>
                  <a:lnTo>
                    <a:pt x="560" y="377"/>
                  </a:lnTo>
                  <a:lnTo>
                    <a:pt x="570" y="386"/>
                  </a:lnTo>
                  <a:lnTo>
                    <a:pt x="581" y="395"/>
                  </a:lnTo>
                  <a:lnTo>
                    <a:pt x="592" y="405"/>
                  </a:lnTo>
                  <a:lnTo>
                    <a:pt x="602" y="416"/>
                  </a:lnTo>
                  <a:lnTo>
                    <a:pt x="612" y="427"/>
                  </a:lnTo>
                  <a:lnTo>
                    <a:pt x="621" y="437"/>
                  </a:lnTo>
                  <a:lnTo>
                    <a:pt x="627" y="446"/>
                  </a:lnTo>
                  <a:lnTo>
                    <a:pt x="633" y="455"/>
                  </a:lnTo>
                  <a:lnTo>
                    <a:pt x="637" y="463"/>
                  </a:lnTo>
                  <a:lnTo>
                    <a:pt x="638" y="468"/>
                  </a:lnTo>
                  <a:lnTo>
                    <a:pt x="637" y="472"/>
                  </a:lnTo>
                  <a:close/>
                  <a:moveTo>
                    <a:pt x="602" y="270"/>
                  </a:moveTo>
                  <a:lnTo>
                    <a:pt x="592" y="261"/>
                  </a:lnTo>
                  <a:lnTo>
                    <a:pt x="583" y="251"/>
                  </a:lnTo>
                  <a:lnTo>
                    <a:pt x="575" y="241"/>
                  </a:lnTo>
                  <a:lnTo>
                    <a:pt x="569" y="233"/>
                  </a:lnTo>
                  <a:lnTo>
                    <a:pt x="565" y="225"/>
                  </a:lnTo>
                  <a:lnTo>
                    <a:pt x="561" y="218"/>
                  </a:lnTo>
                  <a:lnTo>
                    <a:pt x="559" y="212"/>
                  </a:lnTo>
                  <a:lnTo>
                    <a:pt x="560" y="209"/>
                  </a:lnTo>
                  <a:lnTo>
                    <a:pt x="561" y="208"/>
                  </a:lnTo>
                  <a:lnTo>
                    <a:pt x="562" y="207"/>
                  </a:lnTo>
                  <a:lnTo>
                    <a:pt x="565" y="207"/>
                  </a:lnTo>
                  <a:lnTo>
                    <a:pt x="567" y="208"/>
                  </a:lnTo>
                  <a:lnTo>
                    <a:pt x="573" y="210"/>
                  </a:lnTo>
                  <a:lnTo>
                    <a:pt x="581" y="214"/>
                  </a:lnTo>
                  <a:lnTo>
                    <a:pt x="588" y="220"/>
                  </a:lnTo>
                  <a:lnTo>
                    <a:pt x="598" y="226"/>
                  </a:lnTo>
                  <a:lnTo>
                    <a:pt x="608" y="235"/>
                  </a:lnTo>
                  <a:lnTo>
                    <a:pt x="617" y="245"/>
                  </a:lnTo>
                  <a:lnTo>
                    <a:pt x="627" y="254"/>
                  </a:lnTo>
                  <a:lnTo>
                    <a:pt x="636" y="264"/>
                  </a:lnTo>
                  <a:lnTo>
                    <a:pt x="643" y="274"/>
                  </a:lnTo>
                  <a:lnTo>
                    <a:pt x="650" y="282"/>
                  </a:lnTo>
                  <a:lnTo>
                    <a:pt x="655" y="291"/>
                  </a:lnTo>
                  <a:lnTo>
                    <a:pt x="658" y="297"/>
                  </a:lnTo>
                  <a:lnTo>
                    <a:pt x="660" y="303"/>
                  </a:lnTo>
                  <a:lnTo>
                    <a:pt x="658" y="306"/>
                  </a:lnTo>
                  <a:lnTo>
                    <a:pt x="657" y="307"/>
                  </a:lnTo>
                  <a:lnTo>
                    <a:pt x="656" y="308"/>
                  </a:lnTo>
                  <a:lnTo>
                    <a:pt x="654" y="308"/>
                  </a:lnTo>
                  <a:lnTo>
                    <a:pt x="652" y="307"/>
                  </a:lnTo>
                  <a:lnTo>
                    <a:pt x="646" y="305"/>
                  </a:lnTo>
                  <a:lnTo>
                    <a:pt x="639" y="301"/>
                  </a:lnTo>
                  <a:lnTo>
                    <a:pt x="630" y="295"/>
                  </a:lnTo>
                  <a:lnTo>
                    <a:pt x="622" y="289"/>
                  </a:lnTo>
                  <a:lnTo>
                    <a:pt x="612" y="280"/>
                  </a:lnTo>
                  <a:lnTo>
                    <a:pt x="602" y="270"/>
                  </a:lnTo>
                  <a:close/>
                </a:path>
              </a:pathLst>
            </a:custGeom>
            <a:solidFill>
              <a:srgbClr val="E8E5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CH"/>
            </a:p>
          </p:txBody>
        </p:sp>
        <p:sp>
          <p:nvSpPr>
            <p:cNvPr id="35" name="Freeform 28"/>
            <p:cNvSpPr>
              <a:spLocks noEditPoints="1"/>
            </p:cNvSpPr>
            <p:nvPr userDrawn="1"/>
          </p:nvSpPr>
          <p:spPr bwMode="auto">
            <a:xfrm>
              <a:off x="10234150" y="4737101"/>
              <a:ext cx="134937" cy="685800"/>
            </a:xfrm>
            <a:custGeom>
              <a:avLst/>
              <a:gdLst>
                <a:gd name="T0" fmla="*/ 289 w 678"/>
                <a:gd name="T1" fmla="*/ 3039 h 3455"/>
                <a:gd name="T2" fmla="*/ 334 w 678"/>
                <a:gd name="T3" fmla="*/ 3012 h 3455"/>
                <a:gd name="T4" fmla="*/ 132 w 678"/>
                <a:gd name="T5" fmla="*/ 2724 h 3455"/>
                <a:gd name="T6" fmla="*/ 0 w 678"/>
                <a:gd name="T7" fmla="*/ 2504 h 3455"/>
                <a:gd name="T8" fmla="*/ 280 w 678"/>
                <a:gd name="T9" fmla="*/ 2582 h 3455"/>
                <a:gd name="T10" fmla="*/ 0 w 678"/>
                <a:gd name="T11" fmla="*/ 2050 h 3455"/>
                <a:gd name="T12" fmla="*/ 55 w 678"/>
                <a:gd name="T13" fmla="*/ 2061 h 3455"/>
                <a:gd name="T14" fmla="*/ 0 w 678"/>
                <a:gd name="T15" fmla="*/ 1750 h 3455"/>
                <a:gd name="T16" fmla="*/ 65 w 678"/>
                <a:gd name="T17" fmla="*/ 1260 h 3455"/>
                <a:gd name="T18" fmla="*/ 39 w 678"/>
                <a:gd name="T19" fmla="*/ 868 h 3455"/>
                <a:gd name="T20" fmla="*/ 38 w 678"/>
                <a:gd name="T21" fmla="*/ 580 h 3455"/>
                <a:gd name="T22" fmla="*/ 678 w 678"/>
                <a:gd name="T23" fmla="*/ 472 h 3455"/>
                <a:gd name="T24" fmla="*/ 629 w 678"/>
                <a:gd name="T25" fmla="*/ 947 h 3455"/>
                <a:gd name="T26" fmla="*/ 521 w 678"/>
                <a:gd name="T27" fmla="*/ 1314 h 3455"/>
                <a:gd name="T28" fmla="*/ 678 w 678"/>
                <a:gd name="T29" fmla="*/ 2078 h 3455"/>
                <a:gd name="T30" fmla="*/ 662 w 678"/>
                <a:gd name="T31" fmla="*/ 2392 h 3455"/>
                <a:gd name="T32" fmla="*/ 525 w 678"/>
                <a:gd name="T33" fmla="*/ 2625 h 3455"/>
                <a:gd name="T34" fmla="*/ 653 w 678"/>
                <a:gd name="T35" fmla="*/ 2843 h 3455"/>
                <a:gd name="T36" fmla="*/ 531 w 678"/>
                <a:gd name="T37" fmla="*/ 2846 h 3455"/>
                <a:gd name="T38" fmla="*/ 678 w 678"/>
                <a:gd name="T39" fmla="*/ 3241 h 3455"/>
                <a:gd name="T40" fmla="*/ 622 w 678"/>
                <a:gd name="T41" fmla="*/ 3345 h 3455"/>
                <a:gd name="T42" fmla="*/ 400 w 678"/>
                <a:gd name="T43" fmla="*/ 3201 h 3455"/>
                <a:gd name="T44" fmla="*/ 151 w 678"/>
                <a:gd name="T45" fmla="*/ 2959 h 3455"/>
                <a:gd name="T46" fmla="*/ 470 w 678"/>
                <a:gd name="T47" fmla="*/ 3065 h 3455"/>
                <a:gd name="T48" fmla="*/ 389 w 678"/>
                <a:gd name="T49" fmla="*/ 2981 h 3455"/>
                <a:gd name="T50" fmla="*/ 343 w 678"/>
                <a:gd name="T51" fmla="*/ 2903 h 3455"/>
                <a:gd name="T52" fmla="*/ 261 w 678"/>
                <a:gd name="T53" fmla="*/ 2682 h 3455"/>
                <a:gd name="T54" fmla="*/ 421 w 678"/>
                <a:gd name="T55" fmla="*/ 2752 h 3455"/>
                <a:gd name="T56" fmla="*/ 396 w 678"/>
                <a:gd name="T57" fmla="*/ 2642 h 3455"/>
                <a:gd name="T58" fmla="*/ 228 w 678"/>
                <a:gd name="T59" fmla="*/ 2315 h 3455"/>
                <a:gd name="T60" fmla="*/ 595 w 678"/>
                <a:gd name="T61" fmla="*/ 2598 h 3455"/>
                <a:gd name="T62" fmla="*/ 275 w 678"/>
                <a:gd name="T63" fmla="*/ 2220 h 3455"/>
                <a:gd name="T64" fmla="*/ 248 w 678"/>
                <a:gd name="T65" fmla="*/ 2111 h 3455"/>
                <a:gd name="T66" fmla="*/ 101 w 678"/>
                <a:gd name="T67" fmla="*/ 1833 h 3455"/>
                <a:gd name="T68" fmla="*/ 546 w 678"/>
                <a:gd name="T69" fmla="*/ 2201 h 3455"/>
                <a:gd name="T70" fmla="*/ 140 w 678"/>
                <a:gd name="T71" fmla="*/ 1794 h 3455"/>
                <a:gd name="T72" fmla="*/ 250 w 678"/>
                <a:gd name="T73" fmla="*/ 1752 h 3455"/>
                <a:gd name="T74" fmla="*/ 384 w 678"/>
                <a:gd name="T75" fmla="*/ 1879 h 3455"/>
                <a:gd name="T76" fmla="*/ 135 w 678"/>
                <a:gd name="T77" fmla="*/ 1541 h 3455"/>
                <a:gd name="T78" fmla="*/ 572 w 678"/>
                <a:gd name="T79" fmla="*/ 1959 h 3455"/>
                <a:gd name="T80" fmla="*/ 361 w 678"/>
                <a:gd name="T81" fmla="*/ 1662 h 3455"/>
                <a:gd name="T82" fmla="*/ 136 w 678"/>
                <a:gd name="T83" fmla="*/ 1335 h 3455"/>
                <a:gd name="T84" fmla="*/ 560 w 678"/>
                <a:gd name="T85" fmla="*/ 1711 h 3455"/>
                <a:gd name="T86" fmla="*/ 585 w 678"/>
                <a:gd name="T87" fmla="*/ 1648 h 3455"/>
                <a:gd name="T88" fmla="*/ 15 w 678"/>
                <a:gd name="T89" fmla="*/ 983 h 3455"/>
                <a:gd name="T90" fmla="*/ 231 w 678"/>
                <a:gd name="T91" fmla="*/ 1183 h 3455"/>
                <a:gd name="T92" fmla="*/ 180 w 678"/>
                <a:gd name="T93" fmla="*/ 972 h 3455"/>
                <a:gd name="T94" fmla="*/ 341 w 678"/>
                <a:gd name="T95" fmla="*/ 1173 h 3455"/>
                <a:gd name="T96" fmla="*/ 195 w 678"/>
                <a:gd name="T97" fmla="*/ 886 h 3455"/>
                <a:gd name="T98" fmla="*/ 410 w 678"/>
                <a:gd name="T99" fmla="*/ 1054 h 3455"/>
                <a:gd name="T100" fmla="*/ 384 w 678"/>
                <a:gd name="T101" fmla="*/ 919 h 3455"/>
                <a:gd name="T102" fmla="*/ 554 w 678"/>
                <a:gd name="T103" fmla="*/ 1083 h 3455"/>
                <a:gd name="T104" fmla="*/ 172 w 678"/>
                <a:gd name="T105" fmla="*/ 542 h 3455"/>
                <a:gd name="T106" fmla="*/ 516 w 678"/>
                <a:gd name="T107" fmla="*/ 847 h 3455"/>
                <a:gd name="T108" fmla="*/ 40 w 678"/>
                <a:gd name="T109" fmla="*/ 246 h 3455"/>
                <a:gd name="T110" fmla="*/ 195 w 678"/>
                <a:gd name="T111" fmla="*/ 382 h 3455"/>
                <a:gd name="T112" fmla="*/ 640 w 678"/>
                <a:gd name="T113" fmla="*/ 802 h 3455"/>
                <a:gd name="T114" fmla="*/ 103 w 678"/>
                <a:gd name="T115" fmla="*/ 101 h 3455"/>
                <a:gd name="T116" fmla="*/ 294 w 678"/>
                <a:gd name="T117" fmla="*/ 297 h 3455"/>
                <a:gd name="T118" fmla="*/ 603 w 678"/>
                <a:gd name="T119" fmla="*/ 612 h 3455"/>
                <a:gd name="T120" fmla="*/ 319 w 678"/>
                <a:gd name="T121" fmla="*/ 139 h 3455"/>
                <a:gd name="T122" fmla="*/ 595 w 678"/>
                <a:gd name="T123" fmla="*/ 422 h 3455"/>
                <a:gd name="T124" fmla="*/ 593 w 678"/>
                <a:gd name="T125" fmla="*/ 197 h 34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78" h="3455">
                  <a:moveTo>
                    <a:pt x="0" y="2876"/>
                  </a:moveTo>
                  <a:lnTo>
                    <a:pt x="0" y="2844"/>
                  </a:lnTo>
                  <a:lnTo>
                    <a:pt x="20" y="2861"/>
                  </a:lnTo>
                  <a:lnTo>
                    <a:pt x="43" y="2880"/>
                  </a:lnTo>
                  <a:lnTo>
                    <a:pt x="66" y="2899"/>
                  </a:lnTo>
                  <a:lnTo>
                    <a:pt x="90" y="2919"/>
                  </a:lnTo>
                  <a:lnTo>
                    <a:pt x="127" y="2954"/>
                  </a:lnTo>
                  <a:lnTo>
                    <a:pt x="162" y="2985"/>
                  </a:lnTo>
                  <a:lnTo>
                    <a:pt x="194" y="3013"/>
                  </a:lnTo>
                  <a:lnTo>
                    <a:pt x="221" y="3039"/>
                  </a:lnTo>
                  <a:lnTo>
                    <a:pt x="243" y="3061"/>
                  </a:lnTo>
                  <a:lnTo>
                    <a:pt x="260" y="3078"/>
                  </a:lnTo>
                  <a:lnTo>
                    <a:pt x="266" y="3085"/>
                  </a:lnTo>
                  <a:lnTo>
                    <a:pt x="270" y="3090"/>
                  </a:lnTo>
                  <a:lnTo>
                    <a:pt x="272" y="3093"/>
                  </a:lnTo>
                  <a:lnTo>
                    <a:pt x="272" y="3095"/>
                  </a:lnTo>
                  <a:lnTo>
                    <a:pt x="270" y="3095"/>
                  </a:lnTo>
                  <a:lnTo>
                    <a:pt x="267" y="3094"/>
                  </a:lnTo>
                  <a:lnTo>
                    <a:pt x="261" y="3092"/>
                  </a:lnTo>
                  <a:lnTo>
                    <a:pt x="255" y="3087"/>
                  </a:lnTo>
                  <a:lnTo>
                    <a:pt x="235" y="3074"/>
                  </a:lnTo>
                  <a:lnTo>
                    <a:pt x="212" y="3055"/>
                  </a:lnTo>
                  <a:lnTo>
                    <a:pt x="182" y="3033"/>
                  </a:lnTo>
                  <a:lnTo>
                    <a:pt x="149" y="3006"/>
                  </a:lnTo>
                  <a:lnTo>
                    <a:pt x="113" y="2976"/>
                  </a:lnTo>
                  <a:lnTo>
                    <a:pt x="76" y="2943"/>
                  </a:lnTo>
                  <a:lnTo>
                    <a:pt x="55" y="2926"/>
                  </a:lnTo>
                  <a:lnTo>
                    <a:pt x="36" y="2909"/>
                  </a:lnTo>
                  <a:lnTo>
                    <a:pt x="17" y="2891"/>
                  </a:lnTo>
                  <a:lnTo>
                    <a:pt x="0" y="2876"/>
                  </a:lnTo>
                  <a:close/>
                  <a:moveTo>
                    <a:pt x="0" y="2837"/>
                  </a:moveTo>
                  <a:lnTo>
                    <a:pt x="0" y="2816"/>
                  </a:lnTo>
                  <a:lnTo>
                    <a:pt x="15" y="2832"/>
                  </a:lnTo>
                  <a:lnTo>
                    <a:pt x="27" y="2844"/>
                  </a:lnTo>
                  <a:lnTo>
                    <a:pt x="33" y="2853"/>
                  </a:lnTo>
                  <a:lnTo>
                    <a:pt x="35" y="2857"/>
                  </a:lnTo>
                  <a:lnTo>
                    <a:pt x="31" y="2857"/>
                  </a:lnTo>
                  <a:lnTo>
                    <a:pt x="25" y="2854"/>
                  </a:lnTo>
                  <a:lnTo>
                    <a:pt x="14" y="2847"/>
                  </a:lnTo>
                  <a:lnTo>
                    <a:pt x="0" y="2837"/>
                  </a:lnTo>
                  <a:close/>
                  <a:moveTo>
                    <a:pt x="0" y="2808"/>
                  </a:moveTo>
                  <a:lnTo>
                    <a:pt x="0" y="2778"/>
                  </a:lnTo>
                  <a:lnTo>
                    <a:pt x="26" y="2800"/>
                  </a:lnTo>
                  <a:lnTo>
                    <a:pt x="55" y="2823"/>
                  </a:lnTo>
                  <a:lnTo>
                    <a:pt x="86" y="2849"/>
                  </a:lnTo>
                  <a:lnTo>
                    <a:pt x="120" y="2878"/>
                  </a:lnTo>
                  <a:lnTo>
                    <a:pt x="156" y="2911"/>
                  </a:lnTo>
                  <a:lnTo>
                    <a:pt x="190" y="2941"/>
                  </a:lnTo>
                  <a:lnTo>
                    <a:pt x="221" y="2969"/>
                  </a:lnTo>
                  <a:lnTo>
                    <a:pt x="247" y="2995"/>
                  </a:lnTo>
                  <a:lnTo>
                    <a:pt x="269" y="3016"/>
                  </a:lnTo>
                  <a:lnTo>
                    <a:pt x="284" y="3033"/>
                  </a:lnTo>
                  <a:lnTo>
                    <a:pt x="289" y="3039"/>
                  </a:lnTo>
                  <a:lnTo>
                    <a:pt x="294" y="3044"/>
                  </a:lnTo>
                  <a:lnTo>
                    <a:pt x="296" y="3048"/>
                  </a:lnTo>
                  <a:lnTo>
                    <a:pt x="296" y="3050"/>
                  </a:lnTo>
                  <a:lnTo>
                    <a:pt x="294" y="3050"/>
                  </a:lnTo>
                  <a:lnTo>
                    <a:pt x="290" y="3049"/>
                  </a:lnTo>
                  <a:lnTo>
                    <a:pt x="285" y="3046"/>
                  </a:lnTo>
                  <a:lnTo>
                    <a:pt x="278" y="3042"/>
                  </a:lnTo>
                  <a:lnTo>
                    <a:pt x="260" y="3030"/>
                  </a:lnTo>
                  <a:lnTo>
                    <a:pt x="236" y="3012"/>
                  </a:lnTo>
                  <a:lnTo>
                    <a:pt x="208" y="2990"/>
                  </a:lnTo>
                  <a:lnTo>
                    <a:pt x="176" y="2964"/>
                  </a:lnTo>
                  <a:lnTo>
                    <a:pt x="141" y="2935"/>
                  </a:lnTo>
                  <a:lnTo>
                    <a:pt x="105" y="2903"/>
                  </a:lnTo>
                  <a:lnTo>
                    <a:pt x="76" y="2877"/>
                  </a:lnTo>
                  <a:lnTo>
                    <a:pt x="49" y="2853"/>
                  </a:lnTo>
                  <a:lnTo>
                    <a:pt x="23" y="2830"/>
                  </a:lnTo>
                  <a:lnTo>
                    <a:pt x="0" y="2808"/>
                  </a:lnTo>
                  <a:close/>
                  <a:moveTo>
                    <a:pt x="0" y="2772"/>
                  </a:moveTo>
                  <a:lnTo>
                    <a:pt x="0" y="2740"/>
                  </a:lnTo>
                  <a:lnTo>
                    <a:pt x="32" y="2772"/>
                  </a:lnTo>
                  <a:lnTo>
                    <a:pt x="57" y="2796"/>
                  </a:lnTo>
                  <a:lnTo>
                    <a:pt x="66" y="2807"/>
                  </a:lnTo>
                  <a:lnTo>
                    <a:pt x="71" y="2815"/>
                  </a:lnTo>
                  <a:lnTo>
                    <a:pt x="74" y="2820"/>
                  </a:lnTo>
                  <a:lnTo>
                    <a:pt x="76" y="2822"/>
                  </a:lnTo>
                  <a:lnTo>
                    <a:pt x="73" y="2823"/>
                  </a:lnTo>
                  <a:lnTo>
                    <a:pt x="69" y="2821"/>
                  </a:lnTo>
                  <a:lnTo>
                    <a:pt x="63" y="2817"/>
                  </a:lnTo>
                  <a:lnTo>
                    <a:pt x="53" y="2812"/>
                  </a:lnTo>
                  <a:lnTo>
                    <a:pt x="30" y="2794"/>
                  </a:lnTo>
                  <a:lnTo>
                    <a:pt x="0" y="2772"/>
                  </a:lnTo>
                  <a:close/>
                  <a:moveTo>
                    <a:pt x="0" y="2727"/>
                  </a:moveTo>
                  <a:lnTo>
                    <a:pt x="0" y="2710"/>
                  </a:lnTo>
                  <a:lnTo>
                    <a:pt x="13" y="2719"/>
                  </a:lnTo>
                  <a:lnTo>
                    <a:pt x="29" y="2731"/>
                  </a:lnTo>
                  <a:lnTo>
                    <a:pt x="47" y="2745"/>
                  </a:lnTo>
                  <a:lnTo>
                    <a:pt x="68" y="2761"/>
                  </a:lnTo>
                  <a:lnTo>
                    <a:pt x="91" y="2780"/>
                  </a:lnTo>
                  <a:lnTo>
                    <a:pt x="115" y="2801"/>
                  </a:lnTo>
                  <a:lnTo>
                    <a:pt x="141" y="2822"/>
                  </a:lnTo>
                  <a:lnTo>
                    <a:pt x="168" y="2846"/>
                  </a:lnTo>
                  <a:lnTo>
                    <a:pt x="204" y="2877"/>
                  </a:lnTo>
                  <a:lnTo>
                    <a:pt x="236" y="2907"/>
                  </a:lnTo>
                  <a:lnTo>
                    <a:pt x="266" y="2933"/>
                  </a:lnTo>
                  <a:lnTo>
                    <a:pt x="291" y="2958"/>
                  </a:lnTo>
                  <a:lnTo>
                    <a:pt x="312" y="2979"/>
                  </a:lnTo>
                  <a:lnTo>
                    <a:pt x="327" y="2996"/>
                  </a:lnTo>
                  <a:lnTo>
                    <a:pt x="332" y="3001"/>
                  </a:lnTo>
                  <a:lnTo>
                    <a:pt x="337" y="3007"/>
                  </a:lnTo>
                  <a:lnTo>
                    <a:pt x="338" y="3011"/>
                  </a:lnTo>
                  <a:lnTo>
                    <a:pt x="339" y="3012"/>
                  </a:lnTo>
                  <a:lnTo>
                    <a:pt x="337" y="3013"/>
                  </a:lnTo>
                  <a:lnTo>
                    <a:pt x="334" y="3012"/>
                  </a:lnTo>
                  <a:lnTo>
                    <a:pt x="328" y="3010"/>
                  </a:lnTo>
                  <a:lnTo>
                    <a:pt x="322" y="3006"/>
                  </a:lnTo>
                  <a:lnTo>
                    <a:pt x="303" y="2994"/>
                  </a:lnTo>
                  <a:lnTo>
                    <a:pt x="281" y="2977"/>
                  </a:lnTo>
                  <a:lnTo>
                    <a:pt x="253" y="2955"/>
                  </a:lnTo>
                  <a:lnTo>
                    <a:pt x="222" y="2930"/>
                  </a:lnTo>
                  <a:lnTo>
                    <a:pt x="188" y="2902"/>
                  </a:lnTo>
                  <a:lnTo>
                    <a:pt x="152" y="2871"/>
                  </a:lnTo>
                  <a:lnTo>
                    <a:pt x="104" y="2828"/>
                  </a:lnTo>
                  <a:lnTo>
                    <a:pt x="61" y="2789"/>
                  </a:lnTo>
                  <a:lnTo>
                    <a:pt x="26" y="2754"/>
                  </a:lnTo>
                  <a:lnTo>
                    <a:pt x="0" y="2727"/>
                  </a:lnTo>
                  <a:close/>
                  <a:moveTo>
                    <a:pt x="0" y="2697"/>
                  </a:moveTo>
                  <a:lnTo>
                    <a:pt x="0" y="2658"/>
                  </a:lnTo>
                  <a:lnTo>
                    <a:pt x="55" y="2709"/>
                  </a:lnTo>
                  <a:lnTo>
                    <a:pt x="98" y="2752"/>
                  </a:lnTo>
                  <a:lnTo>
                    <a:pt x="114" y="2768"/>
                  </a:lnTo>
                  <a:lnTo>
                    <a:pt x="126" y="2782"/>
                  </a:lnTo>
                  <a:lnTo>
                    <a:pt x="131" y="2788"/>
                  </a:lnTo>
                  <a:lnTo>
                    <a:pt x="133" y="2791"/>
                  </a:lnTo>
                  <a:lnTo>
                    <a:pt x="134" y="2794"/>
                  </a:lnTo>
                  <a:lnTo>
                    <a:pt x="134" y="2796"/>
                  </a:lnTo>
                  <a:lnTo>
                    <a:pt x="133" y="2796"/>
                  </a:lnTo>
                  <a:lnTo>
                    <a:pt x="131" y="2796"/>
                  </a:lnTo>
                  <a:lnTo>
                    <a:pt x="127" y="2794"/>
                  </a:lnTo>
                  <a:lnTo>
                    <a:pt x="122" y="2792"/>
                  </a:lnTo>
                  <a:lnTo>
                    <a:pt x="110" y="2783"/>
                  </a:lnTo>
                  <a:lnTo>
                    <a:pt x="94" y="2773"/>
                  </a:lnTo>
                  <a:lnTo>
                    <a:pt x="52" y="2739"/>
                  </a:lnTo>
                  <a:lnTo>
                    <a:pt x="0" y="2697"/>
                  </a:lnTo>
                  <a:close/>
                  <a:moveTo>
                    <a:pt x="0" y="2611"/>
                  </a:moveTo>
                  <a:lnTo>
                    <a:pt x="0" y="2571"/>
                  </a:lnTo>
                  <a:lnTo>
                    <a:pt x="13" y="2582"/>
                  </a:lnTo>
                  <a:lnTo>
                    <a:pt x="27" y="2594"/>
                  </a:lnTo>
                  <a:lnTo>
                    <a:pt x="41" y="2605"/>
                  </a:lnTo>
                  <a:lnTo>
                    <a:pt x="55" y="2618"/>
                  </a:lnTo>
                  <a:lnTo>
                    <a:pt x="88" y="2648"/>
                  </a:lnTo>
                  <a:lnTo>
                    <a:pt x="119" y="2676"/>
                  </a:lnTo>
                  <a:lnTo>
                    <a:pt x="146" y="2701"/>
                  </a:lnTo>
                  <a:lnTo>
                    <a:pt x="169" y="2725"/>
                  </a:lnTo>
                  <a:lnTo>
                    <a:pt x="188" y="2745"/>
                  </a:lnTo>
                  <a:lnTo>
                    <a:pt x="202" y="2761"/>
                  </a:lnTo>
                  <a:lnTo>
                    <a:pt x="207" y="2766"/>
                  </a:lnTo>
                  <a:lnTo>
                    <a:pt x="210" y="2772"/>
                  </a:lnTo>
                  <a:lnTo>
                    <a:pt x="212" y="2775"/>
                  </a:lnTo>
                  <a:lnTo>
                    <a:pt x="212" y="2777"/>
                  </a:lnTo>
                  <a:lnTo>
                    <a:pt x="209" y="2778"/>
                  </a:lnTo>
                  <a:lnTo>
                    <a:pt x="206" y="2777"/>
                  </a:lnTo>
                  <a:lnTo>
                    <a:pt x="202" y="2775"/>
                  </a:lnTo>
                  <a:lnTo>
                    <a:pt x="195" y="2771"/>
                  </a:lnTo>
                  <a:lnTo>
                    <a:pt x="179" y="2760"/>
                  </a:lnTo>
                  <a:lnTo>
                    <a:pt x="158" y="2745"/>
                  </a:lnTo>
                  <a:lnTo>
                    <a:pt x="132" y="2724"/>
                  </a:lnTo>
                  <a:lnTo>
                    <a:pt x="103" y="2701"/>
                  </a:lnTo>
                  <a:lnTo>
                    <a:pt x="71" y="2674"/>
                  </a:lnTo>
                  <a:lnTo>
                    <a:pt x="38" y="2645"/>
                  </a:lnTo>
                  <a:lnTo>
                    <a:pt x="28" y="2637"/>
                  </a:lnTo>
                  <a:lnTo>
                    <a:pt x="18" y="2628"/>
                  </a:lnTo>
                  <a:lnTo>
                    <a:pt x="10" y="2619"/>
                  </a:lnTo>
                  <a:lnTo>
                    <a:pt x="0" y="2611"/>
                  </a:lnTo>
                  <a:close/>
                  <a:moveTo>
                    <a:pt x="0" y="2557"/>
                  </a:moveTo>
                  <a:lnTo>
                    <a:pt x="0" y="2528"/>
                  </a:lnTo>
                  <a:lnTo>
                    <a:pt x="19" y="2548"/>
                  </a:lnTo>
                  <a:lnTo>
                    <a:pt x="33" y="2564"/>
                  </a:lnTo>
                  <a:lnTo>
                    <a:pt x="38" y="2571"/>
                  </a:lnTo>
                  <a:lnTo>
                    <a:pt x="41" y="2575"/>
                  </a:lnTo>
                  <a:lnTo>
                    <a:pt x="43" y="2580"/>
                  </a:lnTo>
                  <a:lnTo>
                    <a:pt x="42" y="2582"/>
                  </a:lnTo>
                  <a:lnTo>
                    <a:pt x="41" y="2582"/>
                  </a:lnTo>
                  <a:lnTo>
                    <a:pt x="39" y="2582"/>
                  </a:lnTo>
                  <a:lnTo>
                    <a:pt x="35" y="2580"/>
                  </a:lnTo>
                  <a:lnTo>
                    <a:pt x="30" y="2577"/>
                  </a:lnTo>
                  <a:lnTo>
                    <a:pt x="17" y="2569"/>
                  </a:lnTo>
                  <a:lnTo>
                    <a:pt x="0" y="2557"/>
                  </a:lnTo>
                  <a:close/>
                  <a:moveTo>
                    <a:pt x="0" y="2504"/>
                  </a:moveTo>
                  <a:lnTo>
                    <a:pt x="0" y="2486"/>
                  </a:lnTo>
                  <a:lnTo>
                    <a:pt x="11" y="2493"/>
                  </a:lnTo>
                  <a:lnTo>
                    <a:pt x="26" y="2503"/>
                  </a:lnTo>
                  <a:lnTo>
                    <a:pt x="42" y="2515"/>
                  </a:lnTo>
                  <a:lnTo>
                    <a:pt x="61" y="2530"/>
                  </a:lnTo>
                  <a:lnTo>
                    <a:pt x="106" y="2567"/>
                  </a:lnTo>
                  <a:lnTo>
                    <a:pt x="156" y="2610"/>
                  </a:lnTo>
                  <a:lnTo>
                    <a:pt x="188" y="2639"/>
                  </a:lnTo>
                  <a:lnTo>
                    <a:pt x="218" y="2666"/>
                  </a:lnTo>
                  <a:lnTo>
                    <a:pt x="244" y="2691"/>
                  </a:lnTo>
                  <a:lnTo>
                    <a:pt x="267" y="2713"/>
                  </a:lnTo>
                  <a:lnTo>
                    <a:pt x="285" y="2733"/>
                  </a:lnTo>
                  <a:lnTo>
                    <a:pt x="298" y="2748"/>
                  </a:lnTo>
                  <a:lnTo>
                    <a:pt x="303" y="2754"/>
                  </a:lnTo>
                  <a:lnTo>
                    <a:pt x="307" y="2759"/>
                  </a:lnTo>
                  <a:lnTo>
                    <a:pt x="308" y="2763"/>
                  </a:lnTo>
                  <a:lnTo>
                    <a:pt x="308" y="2765"/>
                  </a:lnTo>
                  <a:lnTo>
                    <a:pt x="305" y="2765"/>
                  </a:lnTo>
                  <a:lnTo>
                    <a:pt x="302" y="2765"/>
                  </a:lnTo>
                  <a:lnTo>
                    <a:pt x="298" y="2763"/>
                  </a:lnTo>
                  <a:lnTo>
                    <a:pt x="291" y="2760"/>
                  </a:lnTo>
                  <a:lnTo>
                    <a:pt x="275" y="2749"/>
                  </a:lnTo>
                  <a:lnTo>
                    <a:pt x="255" y="2734"/>
                  </a:lnTo>
                  <a:lnTo>
                    <a:pt x="230" y="2714"/>
                  </a:lnTo>
                  <a:lnTo>
                    <a:pt x="202" y="2692"/>
                  </a:lnTo>
                  <a:lnTo>
                    <a:pt x="171" y="2667"/>
                  </a:lnTo>
                  <a:lnTo>
                    <a:pt x="138" y="2639"/>
                  </a:lnTo>
                  <a:lnTo>
                    <a:pt x="94" y="2598"/>
                  </a:lnTo>
                  <a:lnTo>
                    <a:pt x="54" y="2561"/>
                  </a:lnTo>
                  <a:lnTo>
                    <a:pt x="23" y="2529"/>
                  </a:lnTo>
                  <a:lnTo>
                    <a:pt x="0" y="2504"/>
                  </a:lnTo>
                  <a:close/>
                  <a:moveTo>
                    <a:pt x="0" y="2464"/>
                  </a:moveTo>
                  <a:lnTo>
                    <a:pt x="0" y="2419"/>
                  </a:lnTo>
                  <a:lnTo>
                    <a:pt x="10" y="2428"/>
                  </a:lnTo>
                  <a:lnTo>
                    <a:pt x="41" y="2455"/>
                  </a:lnTo>
                  <a:lnTo>
                    <a:pt x="69" y="2482"/>
                  </a:lnTo>
                  <a:lnTo>
                    <a:pt x="94" y="2507"/>
                  </a:lnTo>
                  <a:lnTo>
                    <a:pt x="115" y="2529"/>
                  </a:lnTo>
                  <a:lnTo>
                    <a:pt x="133" y="2547"/>
                  </a:lnTo>
                  <a:lnTo>
                    <a:pt x="146" y="2562"/>
                  </a:lnTo>
                  <a:lnTo>
                    <a:pt x="150" y="2568"/>
                  </a:lnTo>
                  <a:lnTo>
                    <a:pt x="152" y="2573"/>
                  </a:lnTo>
                  <a:lnTo>
                    <a:pt x="154" y="2576"/>
                  </a:lnTo>
                  <a:lnTo>
                    <a:pt x="154" y="2578"/>
                  </a:lnTo>
                  <a:lnTo>
                    <a:pt x="152" y="2580"/>
                  </a:lnTo>
                  <a:lnTo>
                    <a:pt x="149" y="2578"/>
                  </a:lnTo>
                  <a:lnTo>
                    <a:pt x="145" y="2576"/>
                  </a:lnTo>
                  <a:lnTo>
                    <a:pt x="139" y="2574"/>
                  </a:lnTo>
                  <a:lnTo>
                    <a:pt x="125" y="2564"/>
                  </a:lnTo>
                  <a:lnTo>
                    <a:pt x="106" y="2550"/>
                  </a:lnTo>
                  <a:lnTo>
                    <a:pt x="83" y="2533"/>
                  </a:lnTo>
                  <a:lnTo>
                    <a:pt x="57" y="2513"/>
                  </a:lnTo>
                  <a:lnTo>
                    <a:pt x="30" y="2490"/>
                  </a:lnTo>
                  <a:lnTo>
                    <a:pt x="0" y="2464"/>
                  </a:lnTo>
                  <a:close/>
                  <a:moveTo>
                    <a:pt x="0" y="2396"/>
                  </a:moveTo>
                  <a:lnTo>
                    <a:pt x="0" y="2374"/>
                  </a:lnTo>
                  <a:lnTo>
                    <a:pt x="9" y="2385"/>
                  </a:lnTo>
                  <a:lnTo>
                    <a:pt x="15" y="2393"/>
                  </a:lnTo>
                  <a:lnTo>
                    <a:pt x="18" y="2399"/>
                  </a:lnTo>
                  <a:lnTo>
                    <a:pt x="18" y="2403"/>
                  </a:lnTo>
                  <a:lnTo>
                    <a:pt x="16" y="2404"/>
                  </a:lnTo>
                  <a:lnTo>
                    <a:pt x="13" y="2403"/>
                  </a:lnTo>
                  <a:lnTo>
                    <a:pt x="8" y="2400"/>
                  </a:lnTo>
                  <a:lnTo>
                    <a:pt x="0" y="2396"/>
                  </a:lnTo>
                  <a:close/>
                  <a:moveTo>
                    <a:pt x="0" y="2339"/>
                  </a:moveTo>
                  <a:lnTo>
                    <a:pt x="0" y="2321"/>
                  </a:lnTo>
                  <a:lnTo>
                    <a:pt x="11" y="2326"/>
                  </a:lnTo>
                  <a:lnTo>
                    <a:pt x="24" y="2336"/>
                  </a:lnTo>
                  <a:lnTo>
                    <a:pt x="40" y="2346"/>
                  </a:lnTo>
                  <a:lnTo>
                    <a:pt x="57" y="2360"/>
                  </a:lnTo>
                  <a:lnTo>
                    <a:pt x="99" y="2395"/>
                  </a:lnTo>
                  <a:lnTo>
                    <a:pt x="146" y="2435"/>
                  </a:lnTo>
                  <a:lnTo>
                    <a:pt x="175" y="2462"/>
                  </a:lnTo>
                  <a:lnTo>
                    <a:pt x="203" y="2487"/>
                  </a:lnTo>
                  <a:lnTo>
                    <a:pt x="227" y="2510"/>
                  </a:lnTo>
                  <a:lnTo>
                    <a:pt x="247" y="2532"/>
                  </a:lnTo>
                  <a:lnTo>
                    <a:pt x="264" y="2550"/>
                  </a:lnTo>
                  <a:lnTo>
                    <a:pt x="276" y="2565"/>
                  </a:lnTo>
                  <a:lnTo>
                    <a:pt x="281" y="2571"/>
                  </a:lnTo>
                  <a:lnTo>
                    <a:pt x="284" y="2575"/>
                  </a:lnTo>
                  <a:lnTo>
                    <a:pt x="285" y="2580"/>
                  </a:lnTo>
                  <a:lnTo>
                    <a:pt x="285" y="2582"/>
                  </a:lnTo>
                  <a:lnTo>
                    <a:pt x="283" y="2582"/>
                  </a:lnTo>
                  <a:lnTo>
                    <a:pt x="280" y="2582"/>
                  </a:lnTo>
                  <a:lnTo>
                    <a:pt x="275" y="2580"/>
                  </a:lnTo>
                  <a:lnTo>
                    <a:pt x="269" y="2576"/>
                  </a:lnTo>
                  <a:lnTo>
                    <a:pt x="254" y="2567"/>
                  </a:lnTo>
                  <a:lnTo>
                    <a:pt x="234" y="2554"/>
                  </a:lnTo>
                  <a:lnTo>
                    <a:pt x="212" y="2535"/>
                  </a:lnTo>
                  <a:lnTo>
                    <a:pt x="186" y="2515"/>
                  </a:lnTo>
                  <a:lnTo>
                    <a:pt x="156" y="2491"/>
                  </a:lnTo>
                  <a:lnTo>
                    <a:pt x="127" y="2465"/>
                  </a:lnTo>
                  <a:lnTo>
                    <a:pt x="86" y="2427"/>
                  </a:lnTo>
                  <a:lnTo>
                    <a:pt x="50" y="2393"/>
                  </a:lnTo>
                  <a:lnTo>
                    <a:pt x="20" y="2363"/>
                  </a:lnTo>
                  <a:lnTo>
                    <a:pt x="0" y="2339"/>
                  </a:lnTo>
                  <a:close/>
                  <a:moveTo>
                    <a:pt x="0" y="2290"/>
                  </a:moveTo>
                  <a:lnTo>
                    <a:pt x="0" y="2244"/>
                  </a:lnTo>
                  <a:lnTo>
                    <a:pt x="15" y="2258"/>
                  </a:lnTo>
                  <a:lnTo>
                    <a:pt x="31" y="2272"/>
                  </a:lnTo>
                  <a:lnTo>
                    <a:pt x="59" y="2298"/>
                  </a:lnTo>
                  <a:lnTo>
                    <a:pt x="85" y="2323"/>
                  </a:lnTo>
                  <a:lnTo>
                    <a:pt x="109" y="2345"/>
                  </a:lnTo>
                  <a:lnTo>
                    <a:pt x="128" y="2366"/>
                  </a:lnTo>
                  <a:lnTo>
                    <a:pt x="145" y="2383"/>
                  </a:lnTo>
                  <a:lnTo>
                    <a:pt x="156" y="2398"/>
                  </a:lnTo>
                  <a:lnTo>
                    <a:pt x="160" y="2404"/>
                  </a:lnTo>
                  <a:lnTo>
                    <a:pt x="163" y="2408"/>
                  </a:lnTo>
                  <a:lnTo>
                    <a:pt x="164" y="2411"/>
                  </a:lnTo>
                  <a:lnTo>
                    <a:pt x="164" y="2413"/>
                  </a:lnTo>
                  <a:lnTo>
                    <a:pt x="162" y="2414"/>
                  </a:lnTo>
                  <a:lnTo>
                    <a:pt x="159" y="2414"/>
                  </a:lnTo>
                  <a:lnTo>
                    <a:pt x="154" y="2412"/>
                  </a:lnTo>
                  <a:lnTo>
                    <a:pt x="149" y="2409"/>
                  </a:lnTo>
                  <a:lnTo>
                    <a:pt x="134" y="2400"/>
                  </a:lnTo>
                  <a:lnTo>
                    <a:pt x="115" y="2387"/>
                  </a:lnTo>
                  <a:lnTo>
                    <a:pt x="93" y="2370"/>
                  </a:lnTo>
                  <a:lnTo>
                    <a:pt x="68" y="2350"/>
                  </a:lnTo>
                  <a:lnTo>
                    <a:pt x="41" y="2327"/>
                  </a:lnTo>
                  <a:lnTo>
                    <a:pt x="13" y="2302"/>
                  </a:lnTo>
                  <a:lnTo>
                    <a:pt x="0" y="2290"/>
                  </a:lnTo>
                  <a:close/>
                  <a:moveTo>
                    <a:pt x="0" y="2221"/>
                  </a:moveTo>
                  <a:lnTo>
                    <a:pt x="0" y="2181"/>
                  </a:lnTo>
                  <a:lnTo>
                    <a:pt x="26" y="2209"/>
                  </a:lnTo>
                  <a:lnTo>
                    <a:pt x="45" y="2231"/>
                  </a:lnTo>
                  <a:lnTo>
                    <a:pt x="52" y="2241"/>
                  </a:lnTo>
                  <a:lnTo>
                    <a:pt x="57" y="2247"/>
                  </a:lnTo>
                  <a:lnTo>
                    <a:pt x="59" y="2253"/>
                  </a:lnTo>
                  <a:lnTo>
                    <a:pt x="59" y="2256"/>
                  </a:lnTo>
                  <a:lnTo>
                    <a:pt x="57" y="2257"/>
                  </a:lnTo>
                  <a:lnTo>
                    <a:pt x="53" y="2256"/>
                  </a:lnTo>
                  <a:lnTo>
                    <a:pt x="47" y="2254"/>
                  </a:lnTo>
                  <a:lnTo>
                    <a:pt x="41" y="2249"/>
                  </a:lnTo>
                  <a:lnTo>
                    <a:pt x="23" y="2237"/>
                  </a:lnTo>
                  <a:lnTo>
                    <a:pt x="0" y="2221"/>
                  </a:lnTo>
                  <a:close/>
                  <a:moveTo>
                    <a:pt x="0" y="2078"/>
                  </a:moveTo>
                  <a:lnTo>
                    <a:pt x="0" y="2050"/>
                  </a:lnTo>
                  <a:lnTo>
                    <a:pt x="23" y="2066"/>
                  </a:lnTo>
                  <a:lnTo>
                    <a:pt x="51" y="2087"/>
                  </a:lnTo>
                  <a:lnTo>
                    <a:pt x="82" y="2113"/>
                  </a:lnTo>
                  <a:lnTo>
                    <a:pt x="118" y="2144"/>
                  </a:lnTo>
                  <a:lnTo>
                    <a:pt x="144" y="2168"/>
                  </a:lnTo>
                  <a:lnTo>
                    <a:pt x="167" y="2191"/>
                  </a:lnTo>
                  <a:lnTo>
                    <a:pt x="189" y="2213"/>
                  </a:lnTo>
                  <a:lnTo>
                    <a:pt x="207" y="2232"/>
                  </a:lnTo>
                  <a:lnTo>
                    <a:pt x="222" y="2249"/>
                  </a:lnTo>
                  <a:lnTo>
                    <a:pt x="233" y="2262"/>
                  </a:lnTo>
                  <a:lnTo>
                    <a:pt x="236" y="2268"/>
                  </a:lnTo>
                  <a:lnTo>
                    <a:pt x="239" y="2273"/>
                  </a:lnTo>
                  <a:lnTo>
                    <a:pt x="240" y="2276"/>
                  </a:lnTo>
                  <a:lnTo>
                    <a:pt x="240" y="2278"/>
                  </a:lnTo>
                  <a:lnTo>
                    <a:pt x="237" y="2279"/>
                  </a:lnTo>
                  <a:lnTo>
                    <a:pt x="234" y="2278"/>
                  </a:lnTo>
                  <a:lnTo>
                    <a:pt x="230" y="2277"/>
                  </a:lnTo>
                  <a:lnTo>
                    <a:pt x="224" y="2275"/>
                  </a:lnTo>
                  <a:lnTo>
                    <a:pt x="212" y="2267"/>
                  </a:lnTo>
                  <a:lnTo>
                    <a:pt x="193" y="2255"/>
                  </a:lnTo>
                  <a:lnTo>
                    <a:pt x="173" y="2240"/>
                  </a:lnTo>
                  <a:lnTo>
                    <a:pt x="150" y="2220"/>
                  </a:lnTo>
                  <a:lnTo>
                    <a:pt x="124" y="2200"/>
                  </a:lnTo>
                  <a:lnTo>
                    <a:pt x="98" y="2176"/>
                  </a:lnTo>
                  <a:lnTo>
                    <a:pt x="68" y="2149"/>
                  </a:lnTo>
                  <a:lnTo>
                    <a:pt x="42" y="2123"/>
                  </a:lnTo>
                  <a:lnTo>
                    <a:pt x="18" y="2099"/>
                  </a:lnTo>
                  <a:lnTo>
                    <a:pt x="0" y="2078"/>
                  </a:lnTo>
                  <a:close/>
                  <a:moveTo>
                    <a:pt x="0" y="2011"/>
                  </a:moveTo>
                  <a:lnTo>
                    <a:pt x="0" y="1963"/>
                  </a:lnTo>
                  <a:lnTo>
                    <a:pt x="12" y="1974"/>
                  </a:lnTo>
                  <a:lnTo>
                    <a:pt x="24" y="1984"/>
                  </a:lnTo>
                  <a:lnTo>
                    <a:pt x="37" y="1996"/>
                  </a:lnTo>
                  <a:lnTo>
                    <a:pt x="50" y="2006"/>
                  </a:lnTo>
                  <a:lnTo>
                    <a:pt x="74" y="2030"/>
                  </a:lnTo>
                  <a:lnTo>
                    <a:pt x="97" y="2052"/>
                  </a:lnTo>
                  <a:lnTo>
                    <a:pt x="118" y="2073"/>
                  </a:lnTo>
                  <a:lnTo>
                    <a:pt x="135" y="2092"/>
                  </a:lnTo>
                  <a:lnTo>
                    <a:pt x="149" y="2108"/>
                  </a:lnTo>
                  <a:lnTo>
                    <a:pt x="159" y="2121"/>
                  </a:lnTo>
                  <a:lnTo>
                    <a:pt x="162" y="2126"/>
                  </a:lnTo>
                  <a:lnTo>
                    <a:pt x="164" y="2131"/>
                  </a:lnTo>
                  <a:lnTo>
                    <a:pt x="165" y="2134"/>
                  </a:lnTo>
                  <a:lnTo>
                    <a:pt x="165" y="2136"/>
                  </a:lnTo>
                  <a:lnTo>
                    <a:pt x="163" y="2137"/>
                  </a:lnTo>
                  <a:lnTo>
                    <a:pt x="161" y="2137"/>
                  </a:lnTo>
                  <a:lnTo>
                    <a:pt x="156" y="2136"/>
                  </a:lnTo>
                  <a:lnTo>
                    <a:pt x="151" y="2134"/>
                  </a:lnTo>
                  <a:lnTo>
                    <a:pt x="138" y="2126"/>
                  </a:lnTo>
                  <a:lnTo>
                    <a:pt x="121" y="2114"/>
                  </a:lnTo>
                  <a:lnTo>
                    <a:pt x="101" y="2099"/>
                  </a:lnTo>
                  <a:lnTo>
                    <a:pt x="79" y="2082"/>
                  </a:lnTo>
                  <a:lnTo>
                    <a:pt x="55" y="2061"/>
                  </a:lnTo>
                  <a:lnTo>
                    <a:pt x="29" y="2038"/>
                  </a:lnTo>
                  <a:lnTo>
                    <a:pt x="14" y="2025"/>
                  </a:lnTo>
                  <a:lnTo>
                    <a:pt x="0" y="2011"/>
                  </a:lnTo>
                  <a:close/>
                  <a:moveTo>
                    <a:pt x="0" y="1931"/>
                  </a:moveTo>
                  <a:lnTo>
                    <a:pt x="0" y="1882"/>
                  </a:lnTo>
                  <a:lnTo>
                    <a:pt x="23" y="1904"/>
                  </a:lnTo>
                  <a:lnTo>
                    <a:pt x="44" y="1926"/>
                  </a:lnTo>
                  <a:lnTo>
                    <a:pt x="63" y="1945"/>
                  </a:lnTo>
                  <a:lnTo>
                    <a:pt x="79" y="1962"/>
                  </a:lnTo>
                  <a:lnTo>
                    <a:pt x="92" y="1977"/>
                  </a:lnTo>
                  <a:lnTo>
                    <a:pt x="100" y="1989"/>
                  </a:lnTo>
                  <a:lnTo>
                    <a:pt x="104" y="1995"/>
                  </a:lnTo>
                  <a:lnTo>
                    <a:pt x="105" y="1998"/>
                  </a:lnTo>
                  <a:lnTo>
                    <a:pt x="106" y="2001"/>
                  </a:lnTo>
                  <a:lnTo>
                    <a:pt x="106" y="2003"/>
                  </a:lnTo>
                  <a:lnTo>
                    <a:pt x="105" y="2004"/>
                  </a:lnTo>
                  <a:lnTo>
                    <a:pt x="103" y="2004"/>
                  </a:lnTo>
                  <a:lnTo>
                    <a:pt x="99" y="2004"/>
                  </a:lnTo>
                  <a:lnTo>
                    <a:pt x="95" y="2002"/>
                  </a:lnTo>
                  <a:lnTo>
                    <a:pt x="85" y="1997"/>
                  </a:lnTo>
                  <a:lnTo>
                    <a:pt x="72" y="1988"/>
                  </a:lnTo>
                  <a:lnTo>
                    <a:pt x="57" y="1977"/>
                  </a:lnTo>
                  <a:lnTo>
                    <a:pt x="39" y="1964"/>
                  </a:lnTo>
                  <a:lnTo>
                    <a:pt x="20" y="1949"/>
                  </a:lnTo>
                  <a:lnTo>
                    <a:pt x="0" y="1931"/>
                  </a:lnTo>
                  <a:close/>
                  <a:moveTo>
                    <a:pt x="0" y="1843"/>
                  </a:moveTo>
                  <a:lnTo>
                    <a:pt x="0" y="1800"/>
                  </a:lnTo>
                  <a:lnTo>
                    <a:pt x="27" y="1828"/>
                  </a:lnTo>
                  <a:lnTo>
                    <a:pt x="46" y="1852"/>
                  </a:lnTo>
                  <a:lnTo>
                    <a:pt x="54" y="1862"/>
                  </a:lnTo>
                  <a:lnTo>
                    <a:pt x="58" y="1869"/>
                  </a:lnTo>
                  <a:lnTo>
                    <a:pt x="61" y="1875"/>
                  </a:lnTo>
                  <a:lnTo>
                    <a:pt x="61" y="1879"/>
                  </a:lnTo>
                  <a:lnTo>
                    <a:pt x="59" y="1880"/>
                  </a:lnTo>
                  <a:lnTo>
                    <a:pt x="55" y="1879"/>
                  </a:lnTo>
                  <a:lnTo>
                    <a:pt x="49" y="1877"/>
                  </a:lnTo>
                  <a:lnTo>
                    <a:pt x="42" y="1874"/>
                  </a:lnTo>
                  <a:lnTo>
                    <a:pt x="24" y="1861"/>
                  </a:lnTo>
                  <a:lnTo>
                    <a:pt x="0" y="1843"/>
                  </a:lnTo>
                  <a:close/>
                  <a:moveTo>
                    <a:pt x="0" y="1750"/>
                  </a:moveTo>
                  <a:lnTo>
                    <a:pt x="0" y="1715"/>
                  </a:lnTo>
                  <a:lnTo>
                    <a:pt x="14" y="1732"/>
                  </a:lnTo>
                  <a:lnTo>
                    <a:pt x="24" y="1746"/>
                  </a:lnTo>
                  <a:lnTo>
                    <a:pt x="27" y="1752"/>
                  </a:lnTo>
                  <a:lnTo>
                    <a:pt x="29" y="1756"/>
                  </a:lnTo>
                  <a:lnTo>
                    <a:pt x="30" y="1759"/>
                  </a:lnTo>
                  <a:lnTo>
                    <a:pt x="30" y="1761"/>
                  </a:lnTo>
                  <a:lnTo>
                    <a:pt x="29" y="1763"/>
                  </a:lnTo>
                  <a:lnTo>
                    <a:pt x="27" y="1763"/>
                  </a:lnTo>
                  <a:lnTo>
                    <a:pt x="24" y="1763"/>
                  </a:lnTo>
                  <a:lnTo>
                    <a:pt x="20" y="1761"/>
                  </a:lnTo>
                  <a:lnTo>
                    <a:pt x="12" y="1757"/>
                  </a:lnTo>
                  <a:lnTo>
                    <a:pt x="0" y="1750"/>
                  </a:lnTo>
                  <a:close/>
                  <a:moveTo>
                    <a:pt x="0" y="1650"/>
                  </a:moveTo>
                  <a:lnTo>
                    <a:pt x="0" y="1627"/>
                  </a:lnTo>
                  <a:lnTo>
                    <a:pt x="6" y="1636"/>
                  </a:lnTo>
                  <a:lnTo>
                    <a:pt x="11" y="1644"/>
                  </a:lnTo>
                  <a:lnTo>
                    <a:pt x="13" y="1649"/>
                  </a:lnTo>
                  <a:lnTo>
                    <a:pt x="13" y="1654"/>
                  </a:lnTo>
                  <a:lnTo>
                    <a:pt x="12" y="1655"/>
                  </a:lnTo>
                  <a:lnTo>
                    <a:pt x="9" y="1655"/>
                  </a:lnTo>
                  <a:lnTo>
                    <a:pt x="5" y="1652"/>
                  </a:lnTo>
                  <a:lnTo>
                    <a:pt x="0" y="1650"/>
                  </a:lnTo>
                  <a:close/>
                  <a:moveTo>
                    <a:pt x="0" y="1550"/>
                  </a:moveTo>
                  <a:lnTo>
                    <a:pt x="0" y="1529"/>
                  </a:lnTo>
                  <a:lnTo>
                    <a:pt x="5" y="1537"/>
                  </a:lnTo>
                  <a:lnTo>
                    <a:pt x="8" y="1542"/>
                  </a:lnTo>
                  <a:lnTo>
                    <a:pt x="10" y="1548"/>
                  </a:lnTo>
                  <a:lnTo>
                    <a:pt x="9" y="1551"/>
                  </a:lnTo>
                  <a:lnTo>
                    <a:pt x="8" y="1551"/>
                  </a:lnTo>
                  <a:lnTo>
                    <a:pt x="5" y="1552"/>
                  </a:lnTo>
                  <a:lnTo>
                    <a:pt x="3" y="1551"/>
                  </a:lnTo>
                  <a:lnTo>
                    <a:pt x="0" y="1550"/>
                  </a:lnTo>
                  <a:close/>
                  <a:moveTo>
                    <a:pt x="0" y="1451"/>
                  </a:moveTo>
                  <a:lnTo>
                    <a:pt x="0" y="1422"/>
                  </a:lnTo>
                  <a:lnTo>
                    <a:pt x="9" y="1433"/>
                  </a:lnTo>
                  <a:lnTo>
                    <a:pt x="15" y="1443"/>
                  </a:lnTo>
                  <a:lnTo>
                    <a:pt x="17" y="1447"/>
                  </a:lnTo>
                  <a:lnTo>
                    <a:pt x="18" y="1451"/>
                  </a:lnTo>
                  <a:lnTo>
                    <a:pt x="18" y="1453"/>
                  </a:lnTo>
                  <a:lnTo>
                    <a:pt x="18" y="1455"/>
                  </a:lnTo>
                  <a:lnTo>
                    <a:pt x="16" y="1456"/>
                  </a:lnTo>
                  <a:lnTo>
                    <a:pt x="12" y="1456"/>
                  </a:lnTo>
                  <a:lnTo>
                    <a:pt x="6" y="1454"/>
                  </a:lnTo>
                  <a:lnTo>
                    <a:pt x="0" y="1451"/>
                  </a:lnTo>
                  <a:close/>
                  <a:moveTo>
                    <a:pt x="0" y="1347"/>
                  </a:moveTo>
                  <a:lnTo>
                    <a:pt x="0" y="1306"/>
                  </a:lnTo>
                  <a:lnTo>
                    <a:pt x="18" y="1327"/>
                  </a:lnTo>
                  <a:lnTo>
                    <a:pt x="31" y="1345"/>
                  </a:lnTo>
                  <a:lnTo>
                    <a:pt x="36" y="1352"/>
                  </a:lnTo>
                  <a:lnTo>
                    <a:pt x="39" y="1358"/>
                  </a:lnTo>
                  <a:lnTo>
                    <a:pt x="40" y="1362"/>
                  </a:lnTo>
                  <a:lnTo>
                    <a:pt x="40" y="1365"/>
                  </a:lnTo>
                  <a:lnTo>
                    <a:pt x="38" y="1366"/>
                  </a:lnTo>
                  <a:lnTo>
                    <a:pt x="36" y="1366"/>
                  </a:lnTo>
                  <a:lnTo>
                    <a:pt x="31" y="1366"/>
                  </a:lnTo>
                  <a:lnTo>
                    <a:pt x="27" y="1364"/>
                  </a:lnTo>
                  <a:lnTo>
                    <a:pt x="15" y="1357"/>
                  </a:lnTo>
                  <a:lnTo>
                    <a:pt x="0" y="1347"/>
                  </a:lnTo>
                  <a:close/>
                  <a:moveTo>
                    <a:pt x="0" y="1237"/>
                  </a:moveTo>
                  <a:lnTo>
                    <a:pt x="0" y="1187"/>
                  </a:lnTo>
                  <a:lnTo>
                    <a:pt x="17" y="1204"/>
                  </a:lnTo>
                  <a:lnTo>
                    <a:pt x="32" y="1220"/>
                  </a:lnTo>
                  <a:lnTo>
                    <a:pt x="45" y="1235"/>
                  </a:lnTo>
                  <a:lnTo>
                    <a:pt x="56" y="1248"/>
                  </a:lnTo>
                  <a:lnTo>
                    <a:pt x="65" y="1260"/>
                  </a:lnTo>
                  <a:lnTo>
                    <a:pt x="71" y="1269"/>
                  </a:lnTo>
                  <a:lnTo>
                    <a:pt x="73" y="1274"/>
                  </a:lnTo>
                  <a:lnTo>
                    <a:pt x="74" y="1277"/>
                  </a:lnTo>
                  <a:lnTo>
                    <a:pt x="74" y="1280"/>
                  </a:lnTo>
                  <a:lnTo>
                    <a:pt x="74" y="1282"/>
                  </a:lnTo>
                  <a:lnTo>
                    <a:pt x="72" y="1283"/>
                  </a:lnTo>
                  <a:lnTo>
                    <a:pt x="71" y="1283"/>
                  </a:lnTo>
                  <a:lnTo>
                    <a:pt x="69" y="1283"/>
                  </a:lnTo>
                  <a:lnTo>
                    <a:pt x="66" y="1282"/>
                  </a:lnTo>
                  <a:lnTo>
                    <a:pt x="58" y="1279"/>
                  </a:lnTo>
                  <a:lnTo>
                    <a:pt x="50" y="1275"/>
                  </a:lnTo>
                  <a:lnTo>
                    <a:pt x="39" y="1267"/>
                  </a:lnTo>
                  <a:lnTo>
                    <a:pt x="27" y="1259"/>
                  </a:lnTo>
                  <a:lnTo>
                    <a:pt x="14" y="1249"/>
                  </a:lnTo>
                  <a:lnTo>
                    <a:pt x="0" y="1237"/>
                  </a:lnTo>
                  <a:close/>
                  <a:moveTo>
                    <a:pt x="0" y="1114"/>
                  </a:moveTo>
                  <a:lnTo>
                    <a:pt x="0" y="1068"/>
                  </a:lnTo>
                  <a:lnTo>
                    <a:pt x="11" y="1076"/>
                  </a:lnTo>
                  <a:lnTo>
                    <a:pt x="22" y="1086"/>
                  </a:lnTo>
                  <a:lnTo>
                    <a:pt x="33" y="1096"/>
                  </a:lnTo>
                  <a:lnTo>
                    <a:pt x="45" y="1106"/>
                  </a:lnTo>
                  <a:lnTo>
                    <a:pt x="61" y="1124"/>
                  </a:lnTo>
                  <a:lnTo>
                    <a:pt x="78" y="1140"/>
                  </a:lnTo>
                  <a:lnTo>
                    <a:pt x="91" y="1155"/>
                  </a:lnTo>
                  <a:lnTo>
                    <a:pt x="103" y="1169"/>
                  </a:lnTo>
                  <a:lnTo>
                    <a:pt x="111" y="1181"/>
                  </a:lnTo>
                  <a:lnTo>
                    <a:pt x="118" y="1192"/>
                  </a:lnTo>
                  <a:lnTo>
                    <a:pt x="120" y="1196"/>
                  </a:lnTo>
                  <a:lnTo>
                    <a:pt x="121" y="1199"/>
                  </a:lnTo>
                  <a:lnTo>
                    <a:pt x="121" y="1202"/>
                  </a:lnTo>
                  <a:lnTo>
                    <a:pt x="121" y="1205"/>
                  </a:lnTo>
                  <a:lnTo>
                    <a:pt x="119" y="1206"/>
                  </a:lnTo>
                  <a:lnTo>
                    <a:pt x="117" y="1206"/>
                  </a:lnTo>
                  <a:lnTo>
                    <a:pt x="113" y="1205"/>
                  </a:lnTo>
                  <a:lnTo>
                    <a:pt x="110" y="1204"/>
                  </a:lnTo>
                  <a:lnTo>
                    <a:pt x="100" y="1199"/>
                  </a:lnTo>
                  <a:lnTo>
                    <a:pt x="88" y="1192"/>
                  </a:lnTo>
                  <a:lnTo>
                    <a:pt x="74" y="1182"/>
                  </a:lnTo>
                  <a:lnTo>
                    <a:pt x="59" y="1169"/>
                  </a:lnTo>
                  <a:lnTo>
                    <a:pt x="43" y="1155"/>
                  </a:lnTo>
                  <a:lnTo>
                    <a:pt x="26" y="1139"/>
                  </a:lnTo>
                  <a:lnTo>
                    <a:pt x="12" y="1126"/>
                  </a:lnTo>
                  <a:lnTo>
                    <a:pt x="0" y="1114"/>
                  </a:lnTo>
                  <a:close/>
                  <a:moveTo>
                    <a:pt x="0" y="845"/>
                  </a:moveTo>
                  <a:lnTo>
                    <a:pt x="0" y="801"/>
                  </a:lnTo>
                  <a:lnTo>
                    <a:pt x="20" y="824"/>
                  </a:lnTo>
                  <a:lnTo>
                    <a:pt x="35" y="843"/>
                  </a:lnTo>
                  <a:lnTo>
                    <a:pt x="40" y="852"/>
                  </a:lnTo>
                  <a:lnTo>
                    <a:pt x="43" y="858"/>
                  </a:lnTo>
                  <a:lnTo>
                    <a:pt x="44" y="864"/>
                  </a:lnTo>
                  <a:lnTo>
                    <a:pt x="44" y="867"/>
                  </a:lnTo>
                  <a:lnTo>
                    <a:pt x="42" y="868"/>
                  </a:lnTo>
                  <a:lnTo>
                    <a:pt x="39" y="868"/>
                  </a:lnTo>
                  <a:lnTo>
                    <a:pt x="35" y="867"/>
                  </a:lnTo>
                  <a:lnTo>
                    <a:pt x="29" y="865"/>
                  </a:lnTo>
                  <a:lnTo>
                    <a:pt x="16" y="857"/>
                  </a:lnTo>
                  <a:lnTo>
                    <a:pt x="0" y="845"/>
                  </a:lnTo>
                  <a:close/>
                  <a:moveTo>
                    <a:pt x="0" y="695"/>
                  </a:moveTo>
                  <a:lnTo>
                    <a:pt x="0" y="671"/>
                  </a:lnTo>
                  <a:lnTo>
                    <a:pt x="6" y="675"/>
                  </a:lnTo>
                  <a:lnTo>
                    <a:pt x="13" y="678"/>
                  </a:lnTo>
                  <a:lnTo>
                    <a:pt x="22" y="683"/>
                  </a:lnTo>
                  <a:lnTo>
                    <a:pt x="30" y="690"/>
                  </a:lnTo>
                  <a:lnTo>
                    <a:pt x="51" y="706"/>
                  </a:lnTo>
                  <a:lnTo>
                    <a:pt x="72" y="727"/>
                  </a:lnTo>
                  <a:lnTo>
                    <a:pt x="86" y="741"/>
                  </a:lnTo>
                  <a:lnTo>
                    <a:pt x="99" y="754"/>
                  </a:lnTo>
                  <a:lnTo>
                    <a:pt x="110" y="766"/>
                  </a:lnTo>
                  <a:lnTo>
                    <a:pt x="120" y="779"/>
                  </a:lnTo>
                  <a:lnTo>
                    <a:pt x="127" y="789"/>
                  </a:lnTo>
                  <a:lnTo>
                    <a:pt x="132" y="799"/>
                  </a:lnTo>
                  <a:lnTo>
                    <a:pt x="134" y="802"/>
                  </a:lnTo>
                  <a:lnTo>
                    <a:pt x="135" y="805"/>
                  </a:lnTo>
                  <a:lnTo>
                    <a:pt x="135" y="807"/>
                  </a:lnTo>
                  <a:lnTo>
                    <a:pt x="134" y="810"/>
                  </a:lnTo>
                  <a:lnTo>
                    <a:pt x="133" y="811"/>
                  </a:lnTo>
                  <a:lnTo>
                    <a:pt x="131" y="812"/>
                  </a:lnTo>
                  <a:lnTo>
                    <a:pt x="128" y="811"/>
                  </a:lnTo>
                  <a:lnTo>
                    <a:pt x="125" y="811"/>
                  </a:lnTo>
                  <a:lnTo>
                    <a:pt x="117" y="806"/>
                  </a:lnTo>
                  <a:lnTo>
                    <a:pt x="107" y="800"/>
                  </a:lnTo>
                  <a:lnTo>
                    <a:pt x="95" y="792"/>
                  </a:lnTo>
                  <a:lnTo>
                    <a:pt x="82" y="782"/>
                  </a:lnTo>
                  <a:lnTo>
                    <a:pt x="68" y="770"/>
                  </a:lnTo>
                  <a:lnTo>
                    <a:pt x="53" y="757"/>
                  </a:lnTo>
                  <a:lnTo>
                    <a:pt x="37" y="739"/>
                  </a:lnTo>
                  <a:lnTo>
                    <a:pt x="22" y="723"/>
                  </a:lnTo>
                  <a:lnTo>
                    <a:pt x="10" y="708"/>
                  </a:lnTo>
                  <a:lnTo>
                    <a:pt x="0" y="695"/>
                  </a:lnTo>
                  <a:close/>
                  <a:moveTo>
                    <a:pt x="0" y="551"/>
                  </a:moveTo>
                  <a:lnTo>
                    <a:pt x="0" y="505"/>
                  </a:lnTo>
                  <a:lnTo>
                    <a:pt x="1" y="506"/>
                  </a:lnTo>
                  <a:lnTo>
                    <a:pt x="14" y="519"/>
                  </a:lnTo>
                  <a:lnTo>
                    <a:pt x="26" y="532"/>
                  </a:lnTo>
                  <a:lnTo>
                    <a:pt x="36" y="544"/>
                  </a:lnTo>
                  <a:lnTo>
                    <a:pt x="44" y="555"/>
                  </a:lnTo>
                  <a:lnTo>
                    <a:pt x="51" y="565"/>
                  </a:lnTo>
                  <a:lnTo>
                    <a:pt x="55" y="573"/>
                  </a:lnTo>
                  <a:lnTo>
                    <a:pt x="56" y="577"/>
                  </a:lnTo>
                  <a:lnTo>
                    <a:pt x="57" y="580"/>
                  </a:lnTo>
                  <a:lnTo>
                    <a:pt x="57" y="582"/>
                  </a:lnTo>
                  <a:lnTo>
                    <a:pt x="57" y="584"/>
                  </a:lnTo>
                  <a:lnTo>
                    <a:pt x="54" y="585"/>
                  </a:lnTo>
                  <a:lnTo>
                    <a:pt x="51" y="585"/>
                  </a:lnTo>
                  <a:lnTo>
                    <a:pt x="44" y="583"/>
                  </a:lnTo>
                  <a:lnTo>
                    <a:pt x="38" y="580"/>
                  </a:lnTo>
                  <a:lnTo>
                    <a:pt x="29" y="574"/>
                  </a:lnTo>
                  <a:lnTo>
                    <a:pt x="20" y="568"/>
                  </a:lnTo>
                  <a:lnTo>
                    <a:pt x="11" y="560"/>
                  </a:lnTo>
                  <a:lnTo>
                    <a:pt x="0" y="551"/>
                  </a:lnTo>
                  <a:close/>
                  <a:moveTo>
                    <a:pt x="0" y="380"/>
                  </a:moveTo>
                  <a:lnTo>
                    <a:pt x="0" y="351"/>
                  </a:lnTo>
                  <a:lnTo>
                    <a:pt x="8" y="362"/>
                  </a:lnTo>
                  <a:lnTo>
                    <a:pt x="13" y="370"/>
                  </a:lnTo>
                  <a:lnTo>
                    <a:pt x="14" y="375"/>
                  </a:lnTo>
                  <a:lnTo>
                    <a:pt x="15" y="378"/>
                  </a:lnTo>
                  <a:lnTo>
                    <a:pt x="15" y="380"/>
                  </a:lnTo>
                  <a:lnTo>
                    <a:pt x="14" y="382"/>
                  </a:lnTo>
                  <a:lnTo>
                    <a:pt x="13" y="383"/>
                  </a:lnTo>
                  <a:lnTo>
                    <a:pt x="10" y="383"/>
                  </a:lnTo>
                  <a:lnTo>
                    <a:pt x="5" y="382"/>
                  </a:lnTo>
                  <a:lnTo>
                    <a:pt x="0" y="380"/>
                  </a:lnTo>
                  <a:close/>
                  <a:moveTo>
                    <a:pt x="0" y="204"/>
                  </a:moveTo>
                  <a:lnTo>
                    <a:pt x="0" y="187"/>
                  </a:lnTo>
                  <a:lnTo>
                    <a:pt x="2" y="192"/>
                  </a:lnTo>
                  <a:lnTo>
                    <a:pt x="4" y="197"/>
                  </a:lnTo>
                  <a:lnTo>
                    <a:pt x="4" y="200"/>
                  </a:lnTo>
                  <a:lnTo>
                    <a:pt x="4" y="202"/>
                  </a:lnTo>
                  <a:lnTo>
                    <a:pt x="2" y="203"/>
                  </a:lnTo>
                  <a:lnTo>
                    <a:pt x="0" y="204"/>
                  </a:lnTo>
                  <a:close/>
                  <a:moveTo>
                    <a:pt x="0" y="35"/>
                  </a:moveTo>
                  <a:lnTo>
                    <a:pt x="0" y="0"/>
                  </a:lnTo>
                  <a:lnTo>
                    <a:pt x="11" y="14"/>
                  </a:lnTo>
                  <a:lnTo>
                    <a:pt x="18" y="26"/>
                  </a:lnTo>
                  <a:lnTo>
                    <a:pt x="22" y="32"/>
                  </a:lnTo>
                  <a:lnTo>
                    <a:pt x="23" y="36"/>
                  </a:lnTo>
                  <a:lnTo>
                    <a:pt x="24" y="39"/>
                  </a:lnTo>
                  <a:lnTo>
                    <a:pt x="23" y="42"/>
                  </a:lnTo>
                  <a:lnTo>
                    <a:pt x="22" y="43"/>
                  </a:lnTo>
                  <a:lnTo>
                    <a:pt x="19" y="43"/>
                  </a:lnTo>
                  <a:lnTo>
                    <a:pt x="17" y="43"/>
                  </a:lnTo>
                  <a:lnTo>
                    <a:pt x="15" y="42"/>
                  </a:lnTo>
                  <a:lnTo>
                    <a:pt x="9" y="40"/>
                  </a:lnTo>
                  <a:lnTo>
                    <a:pt x="0" y="35"/>
                  </a:lnTo>
                  <a:close/>
                  <a:moveTo>
                    <a:pt x="678" y="284"/>
                  </a:moveTo>
                  <a:lnTo>
                    <a:pt x="678" y="321"/>
                  </a:lnTo>
                  <a:lnTo>
                    <a:pt x="667" y="307"/>
                  </a:lnTo>
                  <a:lnTo>
                    <a:pt x="660" y="295"/>
                  </a:lnTo>
                  <a:lnTo>
                    <a:pt x="657" y="289"/>
                  </a:lnTo>
                  <a:lnTo>
                    <a:pt x="656" y="285"/>
                  </a:lnTo>
                  <a:lnTo>
                    <a:pt x="655" y="282"/>
                  </a:lnTo>
                  <a:lnTo>
                    <a:pt x="656" y="280"/>
                  </a:lnTo>
                  <a:lnTo>
                    <a:pt x="657" y="278"/>
                  </a:lnTo>
                  <a:lnTo>
                    <a:pt x="660" y="278"/>
                  </a:lnTo>
                  <a:lnTo>
                    <a:pt x="662" y="278"/>
                  </a:lnTo>
                  <a:lnTo>
                    <a:pt x="664" y="278"/>
                  </a:lnTo>
                  <a:lnTo>
                    <a:pt x="670" y="280"/>
                  </a:lnTo>
                  <a:lnTo>
                    <a:pt x="678" y="284"/>
                  </a:lnTo>
                  <a:close/>
                  <a:moveTo>
                    <a:pt x="678" y="472"/>
                  </a:moveTo>
                  <a:lnTo>
                    <a:pt x="678" y="518"/>
                  </a:lnTo>
                  <a:lnTo>
                    <a:pt x="668" y="507"/>
                  </a:lnTo>
                  <a:lnTo>
                    <a:pt x="658" y="497"/>
                  </a:lnTo>
                  <a:lnTo>
                    <a:pt x="651" y="487"/>
                  </a:lnTo>
                  <a:lnTo>
                    <a:pt x="644" y="478"/>
                  </a:lnTo>
                  <a:lnTo>
                    <a:pt x="639" y="470"/>
                  </a:lnTo>
                  <a:lnTo>
                    <a:pt x="636" y="463"/>
                  </a:lnTo>
                  <a:lnTo>
                    <a:pt x="635" y="458"/>
                  </a:lnTo>
                  <a:lnTo>
                    <a:pt x="636" y="453"/>
                  </a:lnTo>
                  <a:lnTo>
                    <a:pt x="638" y="452"/>
                  </a:lnTo>
                  <a:lnTo>
                    <a:pt x="641" y="451"/>
                  </a:lnTo>
                  <a:lnTo>
                    <a:pt x="644" y="452"/>
                  </a:lnTo>
                  <a:lnTo>
                    <a:pt x="650" y="455"/>
                  </a:lnTo>
                  <a:lnTo>
                    <a:pt x="663" y="461"/>
                  </a:lnTo>
                  <a:lnTo>
                    <a:pt x="678" y="472"/>
                  </a:lnTo>
                  <a:close/>
                  <a:moveTo>
                    <a:pt x="678" y="659"/>
                  </a:moveTo>
                  <a:lnTo>
                    <a:pt x="678" y="702"/>
                  </a:lnTo>
                  <a:lnTo>
                    <a:pt x="663" y="683"/>
                  </a:lnTo>
                  <a:lnTo>
                    <a:pt x="651" y="667"/>
                  </a:lnTo>
                  <a:lnTo>
                    <a:pt x="648" y="661"/>
                  </a:lnTo>
                  <a:lnTo>
                    <a:pt x="646" y="654"/>
                  </a:lnTo>
                  <a:lnTo>
                    <a:pt x="644" y="650"/>
                  </a:lnTo>
                  <a:lnTo>
                    <a:pt x="646" y="647"/>
                  </a:lnTo>
                  <a:lnTo>
                    <a:pt x="647" y="646"/>
                  </a:lnTo>
                  <a:lnTo>
                    <a:pt x="650" y="645"/>
                  </a:lnTo>
                  <a:lnTo>
                    <a:pt x="653" y="646"/>
                  </a:lnTo>
                  <a:lnTo>
                    <a:pt x="656" y="647"/>
                  </a:lnTo>
                  <a:lnTo>
                    <a:pt x="666" y="651"/>
                  </a:lnTo>
                  <a:lnTo>
                    <a:pt x="678" y="659"/>
                  </a:lnTo>
                  <a:close/>
                  <a:moveTo>
                    <a:pt x="678" y="991"/>
                  </a:moveTo>
                  <a:lnTo>
                    <a:pt x="678" y="1039"/>
                  </a:lnTo>
                  <a:lnTo>
                    <a:pt x="668" y="1032"/>
                  </a:lnTo>
                  <a:lnTo>
                    <a:pt x="658" y="1024"/>
                  </a:lnTo>
                  <a:lnTo>
                    <a:pt x="649" y="1015"/>
                  </a:lnTo>
                  <a:lnTo>
                    <a:pt x="638" y="1006"/>
                  </a:lnTo>
                  <a:lnTo>
                    <a:pt x="623" y="991"/>
                  </a:lnTo>
                  <a:lnTo>
                    <a:pt x="610" y="978"/>
                  </a:lnTo>
                  <a:lnTo>
                    <a:pt x="598" y="964"/>
                  </a:lnTo>
                  <a:lnTo>
                    <a:pt x="588" y="952"/>
                  </a:lnTo>
                  <a:lnTo>
                    <a:pt x="581" y="941"/>
                  </a:lnTo>
                  <a:lnTo>
                    <a:pt x="576" y="932"/>
                  </a:lnTo>
                  <a:lnTo>
                    <a:pt x="574" y="928"/>
                  </a:lnTo>
                  <a:lnTo>
                    <a:pt x="574" y="925"/>
                  </a:lnTo>
                  <a:lnTo>
                    <a:pt x="574" y="922"/>
                  </a:lnTo>
                  <a:lnTo>
                    <a:pt x="574" y="920"/>
                  </a:lnTo>
                  <a:lnTo>
                    <a:pt x="576" y="919"/>
                  </a:lnTo>
                  <a:lnTo>
                    <a:pt x="579" y="918"/>
                  </a:lnTo>
                  <a:lnTo>
                    <a:pt x="581" y="919"/>
                  </a:lnTo>
                  <a:lnTo>
                    <a:pt x="584" y="919"/>
                  </a:lnTo>
                  <a:lnTo>
                    <a:pt x="593" y="923"/>
                  </a:lnTo>
                  <a:lnTo>
                    <a:pt x="603" y="928"/>
                  </a:lnTo>
                  <a:lnTo>
                    <a:pt x="615" y="937"/>
                  </a:lnTo>
                  <a:lnTo>
                    <a:pt x="629" y="947"/>
                  </a:lnTo>
                  <a:lnTo>
                    <a:pt x="643" y="959"/>
                  </a:lnTo>
                  <a:lnTo>
                    <a:pt x="658" y="973"/>
                  </a:lnTo>
                  <a:lnTo>
                    <a:pt x="668" y="981"/>
                  </a:lnTo>
                  <a:lnTo>
                    <a:pt x="678" y="991"/>
                  </a:lnTo>
                  <a:close/>
                  <a:moveTo>
                    <a:pt x="678" y="1167"/>
                  </a:moveTo>
                  <a:lnTo>
                    <a:pt x="678" y="1184"/>
                  </a:lnTo>
                  <a:lnTo>
                    <a:pt x="676" y="1180"/>
                  </a:lnTo>
                  <a:lnTo>
                    <a:pt x="675" y="1175"/>
                  </a:lnTo>
                  <a:lnTo>
                    <a:pt x="674" y="1171"/>
                  </a:lnTo>
                  <a:lnTo>
                    <a:pt x="675" y="1169"/>
                  </a:lnTo>
                  <a:lnTo>
                    <a:pt x="676" y="1168"/>
                  </a:lnTo>
                  <a:lnTo>
                    <a:pt x="678" y="1167"/>
                  </a:lnTo>
                  <a:close/>
                  <a:moveTo>
                    <a:pt x="678" y="1292"/>
                  </a:moveTo>
                  <a:lnTo>
                    <a:pt x="678" y="1347"/>
                  </a:lnTo>
                  <a:lnTo>
                    <a:pt x="671" y="1342"/>
                  </a:lnTo>
                  <a:lnTo>
                    <a:pt x="665" y="1335"/>
                  </a:lnTo>
                  <a:lnTo>
                    <a:pt x="648" y="1319"/>
                  </a:lnTo>
                  <a:lnTo>
                    <a:pt x="633" y="1304"/>
                  </a:lnTo>
                  <a:lnTo>
                    <a:pt x="620" y="1289"/>
                  </a:lnTo>
                  <a:lnTo>
                    <a:pt x="608" y="1275"/>
                  </a:lnTo>
                  <a:lnTo>
                    <a:pt x="599" y="1263"/>
                  </a:lnTo>
                  <a:lnTo>
                    <a:pt x="594" y="1253"/>
                  </a:lnTo>
                  <a:lnTo>
                    <a:pt x="592" y="1249"/>
                  </a:lnTo>
                  <a:lnTo>
                    <a:pt x="590" y="1246"/>
                  </a:lnTo>
                  <a:lnTo>
                    <a:pt x="590" y="1242"/>
                  </a:lnTo>
                  <a:lnTo>
                    <a:pt x="592" y="1240"/>
                  </a:lnTo>
                  <a:lnTo>
                    <a:pt x="593" y="1239"/>
                  </a:lnTo>
                  <a:lnTo>
                    <a:pt x="595" y="1238"/>
                  </a:lnTo>
                  <a:lnTo>
                    <a:pt x="598" y="1238"/>
                  </a:lnTo>
                  <a:lnTo>
                    <a:pt x="601" y="1239"/>
                  </a:lnTo>
                  <a:lnTo>
                    <a:pt x="610" y="1242"/>
                  </a:lnTo>
                  <a:lnTo>
                    <a:pt x="621" y="1249"/>
                  </a:lnTo>
                  <a:lnTo>
                    <a:pt x="633" y="1256"/>
                  </a:lnTo>
                  <a:lnTo>
                    <a:pt x="647" y="1267"/>
                  </a:lnTo>
                  <a:lnTo>
                    <a:pt x="662" y="1279"/>
                  </a:lnTo>
                  <a:lnTo>
                    <a:pt x="678" y="1292"/>
                  </a:lnTo>
                  <a:close/>
                  <a:moveTo>
                    <a:pt x="678" y="1440"/>
                  </a:moveTo>
                  <a:lnTo>
                    <a:pt x="678" y="1474"/>
                  </a:lnTo>
                  <a:lnTo>
                    <a:pt x="662" y="1465"/>
                  </a:lnTo>
                  <a:lnTo>
                    <a:pt x="643" y="1452"/>
                  </a:lnTo>
                  <a:lnTo>
                    <a:pt x="621" y="1434"/>
                  </a:lnTo>
                  <a:lnTo>
                    <a:pt x="598" y="1414"/>
                  </a:lnTo>
                  <a:lnTo>
                    <a:pt x="581" y="1397"/>
                  </a:lnTo>
                  <a:lnTo>
                    <a:pt x="565" y="1381"/>
                  </a:lnTo>
                  <a:lnTo>
                    <a:pt x="551" y="1365"/>
                  </a:lnTo>
                  <a:lnTo>
                    <a:pt x="539" y="1351"/>
                  </a:lnTo>
                  <a:lnTo>
                    <a:pt x="529" y="1338"/>
                  </a:lnTo>
                  <a:lnTo>
                    <a:pt x="524" y="1329"/>
                  </a:lnTo>
                  <a:lnTo>
                    <a:pt x="521" y="1324"/>
                  </a:lnTo>
                  <a:lnTo>
                    <a:pt x="520" y="1320"/>
                  </a:lnTo>
                  <a:lnTo>
                    <a:pt x="519" y="1317"/>
                  </a:lnTo>
                  <a:lnTo>
                    <a:pt x="520" y="1315"/>
                  </a:lnTo>
                  <a:lnTo>
                    <a:pt x="521" y="1314"/>
                  </a:lnTo>
                  <a:lnTo>
                    <a:pt x="525" y="1314"/>
                  </a:lnTo>
                  <a:lnTo>
                    <a:pt x="528" y="1314"/>
                  </a:lnTo>
                  <a:lnTo>
                    <a:pt x="531" y="1315"/>
                  </a:lnTo>
                  <a:lnTo>
                    <a:pt x="542" y="1319"/>
                  </a:lnTo>
                  <a:lnTo>
                    <a:pt x="554" y="1327"/>
                  </a:lnTo>
                  <a:lnTo>
                    <a:pt x="568" y="1336"/>
                  </a:lnTo>
                  <a:lnTo>
                    <a:pt x="584" y="1348"/>
                  </a:lnTo>
                  <a:lnTo>
                    <a:pt x="601" y="1362"/>
                  </a:lnTo>
                  <a:lnTo>
                    <a:pt x="620" y="1378"/>
                  </a:lnTo>
                  <a:lnTo>
                    <a:pt x="637" y="1395"/>
                  </a:lnTo>
                  <a:lnTo>
                    <a:pt x="652" y="1411"/>
                  </a:lnTo>
                  <a:lnTo>
                    <a:pt x="666" y="1426"/>
                  </a:lnTo>
                  <a:lnTo>
                    <a:pt x="678" y="1440"/>
                  </a:lnTo>
                  <a:close/>
                  <a:moveTo>
                    <a:pt x="678" y="1709"/>
                  </a:moveTo>
                  <a:lnTo>
                    <a:pt x="678" y="1732"/>
                  </a:lnTo>
                  <a:lnTo>
                    <a:pt x="674" y="1725"/>
                  </a:lnTo>
                  <a:lnTo>
                    <a:pt x="670" y="1718"/>
                  </a:lnTo>
                  <a:lnTo>
                    <a:pt x="669" y="1713"/>
                  </a:lnTo>
                  <a:lnTo>
                    <a:pt x="669" y="1710"/>
                  </a:lnTo>
                  <a:lnTo>
                    <a:pt x="670" y="1709"/>
                  </a:lnTo>
                  <a:lnTo>
                    <a:pt x="672" y="1708"/>
                  </a:lnTo>
                  <a:lnTo>
                    <a:pt x="675" y="1708"/>
                  </a:lnTo>
                  <a:lnTo>
                    <a:pt x="678" y="1709"/>
                  </a:lnTo>
                  <a:close/>
                  <a:moveTo>
                    <a:pt x="678" y="1818"/>
                  </a:moveTo>
                  <a:lnTo>
                    <a:pt x="678" y="1859"/>
                  </a:lnTo>
                  <a:lnTo>
                    <a:pt x="663" y="1840"/>
                  </a:lnTo>
                  <a:lnTo>
                    <a:pt x="652" y="1826"/>
                  </a:lnTo>
                  <a:lnTo>
                    <a:pt x="649" y="1820"/>
                  </a:lnTo>
                  <a:lnTo>
                    <a:pt x="647" y="1814"/>
                  </a:lnTo>
                  <a:lnTo>
                    <a:pt x="646" y="1811"/>
                  </a:lnTo>
                  <a:lnTo>
                    <a:pt x="647" y="1808"/>
                  </a:lnTo>
                  <a:lnTo>
                    <a:pt x="648" y="1807"/>
                  </a:lnTo>
                  <a:lnTo>
                    <a:pt x="650" y="1806"/>
                  </a:lnTo>
                  <a:lnTo>
                    <a:pt x="653" y="1807"/>
                  </a:lnTo>
                  <a:lnTo>
                    <a:pt x="657" y="1808"/>
                  </a:lnTo>
                  <a:lnTo>
                    <a:pt x="666" y="1811"/>
                  </a:lnTo>
                  <a:lnTo>
                    <a:pt x="678" y="1818"/>
                  </a:lnTo>
                  <a:close/>
                  <a:moveTo>
                    <a:pt x="678" y="1929"/>
                  </a:moveTo>
                  <a:lnTo>
                    <a:pt x="678" y="1972"/>
                  </a:lnTo>
                  <a:lnTo>
                    <a:pt x="660" y="1951"/>
                  </a:lnTo>
                  <a:lnTo>
                    <a:pt x="646" y="1934"/>
                  </a:lnTo>
                  <a:lnTo>
                    <a:pt x="641" y="1927"/>
                  </a:lnTo>
                  <a:lnTo>
                    <a:pt x="638" y="1920"/>
                  </a:lnTo>
                  <a:lnTo>
                    <a:pt x="637" y="1916"/>
                  </a:lnTo>
                  <a:lnTo>
                    <a:pt x="637" y="1913"/>
                  </a:lnTo>
                  <a:lnTo>
                    <a:pt x="639" y="1911"/>
                  </a:lnTo>
                  <a:lnTo>
                    <a:pt x="642" y="1910"/>
                  </a:lnTo>
                  <a:lnTo>
                    <a:pt x="646" y="1911"/>
                  </a:lnTo>
                  <a:lnTo>
                    <a:pt x="651" y="1913"/>
                  </a:lnTo>
                  <a:lnTo>
                    <a:pt x="663" y="1919"/>
                  </a:lnTo>
                  <a:lnTo>
                    <a:pt x="678" y="1929"/>
                  </a:lnTo>
                  <a:close/>
                  <a:moveTo>
                    <a:pt x="678" y="2037"/>
                  </a:moveTo>
                  <a:lnTo>
                    <a:pt x="678" y="2078"/>
                  </a:lnTo>
                  <a:lnTo>
                    <a:pt x="661" y="2058"/>
                  </a:lnTo>
                  <a:lnTo>
                    <a:pt x="649" y="2042"/>
                  </a:lnTo>
                  <a:lnTo>
                    <a:pt x="644" y="2036"/>
                  </a:lnTo>
                  <a:lnTo>
                    <a:pt x="642" y="2030"/>
                  </a:lnTo>
                  <a:lnTo>
                    <a:pt x="641" y="2026"/>
                  </a:lnTo>
                  <a:lnTo>
                    <a:pt x="641" y="2024"/>
                  </a:lnTo>
                  <a:lnTo>
                    <a:pt x="643" y="2022"/>
                  </a:lnTo>
                  <a:lnTo>
                    <a:pt x="646" y="2022"/>
                  </a:lnTo>
                  <a:lnTo>
                    <a:pt x="649" y="2023"/>
                  </a:lnTo>
                  <a:lnTo>
                    <a:pt x="653" y="2024"/>
                  </a:lnTo>
                  <a:lnTo>
                    <a:pt x="664" y="2028"/>
                  </a:lnTo>
                  <a:lnTo>
                    <a:pt x="678" y="2037"/>
                  </a:lnTo>
                  <a:close/>
                  <a:moveTo>
                    <a:pt x="678" y="2144"/>
                  </a:moveTo>
                  <a:lnTo>
                    <a:pt x="678" y="2174"/>
                  </a:lnTo>
                  <a:lnTo>
                    <a:pt x="669" y="2162"/>
                  </a:lnTo>
                  <a:lnTo>
                    <a:pt x="663" y="2152"/>
                  </a:lnTo>
                  <a:lnTo>
                    <a:pt x="662" y="2149"/>
                  </a:lnTo>
                  <a:lnTo>
                    <a:pt x="661" y="2146"/>
                  </a:lnTo>
                  <a:lnTo>
                    <a:pt x="660" y="2142"/>
                  </a:lnTo>
                  <a:lnTo>
                    <a:pt x="661" y="2141"/>
                  </a:lnTo>
                  <a:lnTo>
                    <a:pt x="663" y="2139"/>
                  </a:lnTo>
                  <a:lnTo>
                    <a:pt x="666" y="2139"/>
                  </a:lnTo>
                  <a:lnTo>
                    <a:pt x="671" y="2141"/>
                  </a:lnTo>
                  <a:lnTo>
                    <a:pt x="678" y="2144"/>
                  </a:lnTo>
                  <a:close/>
                  <a:moveTo>
                    <a:pt x="678" y="2408"/>
                  </a:moveTo>
                  <a:lnTo>
                    <a:pt x="678" y="2448"/>
                  </a:lnTo>
                  <a:lnTo>
                    <a:pt x="656" y="2433"/>
                  </a:lnTo>
                  <a:lnTo>
                    <a:pt x="633" y="2414"/>
                  </a:lnTo>
                  <a:lnTo>
                    <a:pt x="607" y="2393"/>
                  </a:lnTo>
                  <a:lnTo>
                    <a:pt x="579" y="2369"/>
                  </a:lnTo>
                  <a:lnTo>
                    <a:pt x="553" y="2346"/>
                  </a:lnTo>
                  <a:lnTo>
                    <a:pt x="529" y="2324"/>
                  </a:lnTo>
                  <a:lnTo>
                    <a:pt x="507" y="2302"/>
                  </a:lnTo>
                  <a:lnTo>
                    <a:pt x="490" y="2284"/>
                  </a:lnTo>
                  <a:lnTo>
                    <a:pt x="475" y="2267"/>
                  </a:lnTo>
                  <a:lnTo>
                    <a:pt x="465" y="2254"/>
                  </a:lnTo>
                  <a:lnTo>
                    <a:pt x="462" y="2248"/>
                  </a:lnTo>
                  <a:lnTo>
                    <a:pt x="460" y="2244"/>
                  </a:lnTo>
                  <a:lnTo>
                    <a:pt x="459" y="2240"/>
                  </a:lnTo>
                  <a:lnTo>
                    <a:pt x="459" y="2237"/>
                  </a:lnTo>
                  <a:lnTo>
                    <a:pt x="461" y="2236"/>
                  </a:lnTo>
                  <a:lnTo>
                    <a:pt x="464" y="2236"/>
                  </a:lnTo>
                  <a:lnTo>
                    <a:pt x="468" y="2237"/>
                  </a:lnTo>
                  <a:lnTo>
                    <a:pt x="474" y="2240"/>
                  </a:lnTo>
                  <a:lnTo>
                    <a:pt x="487" y="2247"/>
                  </a:lnTo>
                  <a:lnTo>
                    <a:pt x="505" y="2259"/>
                  </a:lnTo>
                  <a:lnTo>
                    <a:pt x="526" y="2274"/>
                  </a:lnTo>
                  <a:lnTo>
                    <a:pt x="548" y="2291"/>
                  </a:lnTo>
                  <a:lnTo>
                    <a:pt x="573" y="2312"/>
                  </a:lnTo>
                  <a:lnTo>
                    <a:pt x="600" y="2335"/>
                  </a:lnTo>
                  <a:lnTo>
                    <a:pt x="622" y="2354"/>
                  </a:lnTo>
                  <a:lnTo>
                    <a:pt x="642" y="2373"/>
                  </a:lnTo>
                  <a:lnTo>
                    <a:pt x="662" y="2392"/>
                  </a:lnTo>
                  <a:lnTo>
                    <a:pt x="678" y="2408"/>
                  </a:lnTo>
                  <a:close/>
                  <a:moveTo>
                    <a:pt x="678" y="2485"/>
                  </a:moveTo>
                  <a:lnTo>
                    <a:pt x="678" y="2537"/>
                  </a:lnTo>
                  <a:lnTo>
                    <a:pt x="663" y="2524"/>
                  </a:lnTo>
                  <a:lnTo>
                    <a:pt x="647" y="2512"/>
                  </a:lnTo>
                  <a:lnTo>
                    <a:pt x="620" y="2488"/>
                  </a:lnTo>
                  <a:lnTo>
                    <a:pt x="595" y="2464"/>
                  </a:lnTo>
                  <a:lnTo>
                    <a:pt x="573" y="2442"/>
                  </a:lnTo>
                  <a:lnTo>
                    <a:pt x="554" y="2423"/>
                  </a:lnTo>
                  <a:lnTo>
                    <a:pt x="539" y="2406"/>
                  </a:lnTo>
                  <a:lnTo>
                    <a:pt x="529" y="2392"/>
                  </a:lnTo>
                  <a:lnTo>
                    <a:pt x="525" y="2386"/>
                  </a:lnTo>
                  <a:lnTo>
                    <a:pt x="522" y="2381"/>
                  </a:lnTo>
                  <a:lnTo>
                    <a:pt x="521" y="2378"/>
                  </a:lnTo>
                  <a:lnTo>
                    <a:pt x="521" y="2376"/>
                  </a:lnTo>
                  <a:lnTo>
                    <a:pt x="524" y="2374"/>
                  </a:lnTo>
                  <a:lnTo>
                    <a:pt x="527" y="2374"/>
                  </a:lnTo>
                  <a:lnTo>
                    <a:pt x="531" y="2376"/>
                  </a:lnTo>
                  <a:lnTo>
                    <a:pt x="536" y="2378"/>
                  </a:lnTo>
                  <a:lnTo>
                    <a:pt x="552" y="2385"/>
                  </a:lnTo>
                  <a:lnTo>
                    <a:pt x="569" y="2398"/>
                  </a:lnTo>
                  <a:lnTo>
                    <a:pt x="590" y="2413"/>
                  </a:lnTo>
                  <a:lnTo>
                    <a:pt x="615" y="2432"/>
                  </a:lnTo>
                  <a:lnTo>
                    <a:pt x="641" y="2453"/>
                  </a:lnTo>
                  <a:lnTo>
                    <a:pt x="668" y="2476"/>
                  </a:lnTo>
                  <a:lnTo>
                    <a:pt x="678" y="2485"/>
                  </a:lnTo>
                  <a:close/>
                  <a:moveTo>
                    <a:pt x="678" y="2565"/>
                  </a:moveTo>
                  <a:lnTo>
                    <a:pt x="678" y="2614"/>
                  </a:lnTo>
                  <a:lnTo>
                    <a:pt x="661" y="2597"/>
                  </a:lnTo>
                  <a:lnTo>
                    <a:pt x="644" y="2581"/>
                  </a:lnTo>
                  <a:lnTo>
                    <a:pt x="630" y="2565"/>
                  </a:lnTo>
                  <a:lnTo>
                    <a:pt x="619" y="2553"/>
                  </a:lnTo>
                  <a:lnTo>
                    <a:pt x="610" y="2542"/>
                  </a:lnTo>
                  <a:lnTo>
                    <a:pt x="603" y="2532"/>
                  </a:lnTo>
                  <a:lnTo>
                    <a:pt x="601" y="2529"/>
                  </a:lnTo>
                  <a:lnTo>
                    <a:pt x="600" y="2526"/>
                  </a:lnTo>
                  <a:lnTo>
                    <a:pt x="600" y="2523"/>
                  </a:lnTo>
                  <a:lnTo>
                    <a:pt x="600" y="2521"/>
                  </a:lnTo>
                  <a:lnTo>
                    <a:pt x="601" y="2520"/>
                  </a:lnTo>
                  <a:lnTo>
                    <a:pt x="603" y="2520"/>
                  </a:lnTo>
                  <a:lnTo>
                    <a:pt x="606" y="2520"/>
                  </a:lnTo>
                  <a:lnTo>
                    <a:pt x="608" y="2521"/>
                  </a:lnTo>
                  <a:lnTo>
                    <a:pt x="615" y="2524"/>
                  </a:lnTo>
                  <a:lnTo>
                    <a:pt x="624" y="2529"/>
                  </a:lnTo>
                  <a:lnTo>
                    <a:pt x="649" y="2544"/>
                  </a:lnTo>
                  <a:lnTo>
                    <a:pt x="678" y="2565"/>
                  </a:lnTo>
                  <a:close/>
                  <a:moveTo>
                    <a:pt x="678" y="2715"/>
                  </a:moveTo>
                  <a:lnTo>
                    <a:pt x="678" y="2747"/>
                  </a:lnTo>
                  <a:lnTo>
                    <a:pt x="653" y="2730"/>
                  </a:lnTo>
                  <a:lnTo>
                    <a:pt x="623" y="2708"/>
                  </a:lnTo>
                  <a:lnTo>
                    <a:pt x="589" y="2681"/>
                  </a:lnTo>
                  <a:lnTo>
                    <a:pt x="554" y="2651"/>
                  </a:lnTo>
                  <a:lnTo>
                    <a:pt x="525" y="2625"/>
                  </a:lnTo>
                  <a:lnTo>
                    <a:pt x="498" y="2600"/>
                  </a:lnTo>
                  <a:lnTo>
                    <a:pt x="474" y="2577"/>
                  </a:lnTo>
                  <a:lnTo>
                    <a:pt x="453" y="2556"/>
                  </a:lnTo>
                  <a:lnTo>
                    <a:pt x="437" y="2537"/>
                  </a:lnTo>
                  <a:lnTo>
                    <a:pt x="425" y="2523"/>
                  </a:lnTo>
                  <a:lnTo>
                    <a:pt x="421" y="2518"/>
                  </a:lnTo>
                  <a:lnTo>
                    <a:pt x="419" y="2513"/>
                  </a:lnTo>
                  <a:lnTo>
                    <a:pt x="418" y="2509"/>
                  </a:lnTo>
                  <a:lnTo>
                    <a:pt x="418" y="2507"/>
                  </a:lnTo>
                  <a:lnTo>
                    <a:pt x="420" y="2506"/>
                  </a:lnTo>
                  <a:lnTo>
                    <a:pt x="423" y="2506"/>
                  </a:lnTo>
                  <a:lnTo>
                    <a:pt x="427" y="2507"/>
                  </a:lnTo>
                  <a:lnTo>
                    <a:pt x="433" y="2510"/>
                  </a:lnTo>
                  <a:lnTo>
                    <a:pt x="449" y="2519"/>
                  </a:lnTo>
                  <a:lnTo>
                    <a:pt x="467" y="2532"/>
                  </a:lnTo>
                  <a:lnTo>
                    <a:pt x="491" y="2549"/>
                  </a:lnTo>
                  <a:lnTo>
                    <a:pt x="517" y="2570"/>
                  </a:lnTo>
                  <a:lnTo>
                    <a:pt x="544" y="2592"/>
                  </a:lnTo>
                  <a:lnTo>
                    <a:pt x="574" y="2617"/>
                  </a:lnTo>
                  <a:lnTo>
                    <a:pt x="604" y="2644"/>
                  </a:lnTo>
                  <a:lnTo>
                    <a:pt x="633" y="2670"/>
                  </a:lnTo>
                  <a:lnTo>
                    <a:pt x="657" y="2694"/>
                  </a:lnTo>
                  <a:lnTo>
                    <a:pt x="678" y="2715"/>
                  </a:lnTo>
                  <a:close/>
                  <a:moveTo>
                    <a:pt x="678" y="2773"/>
                  </a:moveTo>
                  <a:lnTo>
                    <a:pt x="678" y="2823"/>
                  </a:lnTo>
                  <a:lnTo>
                    <a:pt x="670" y="2817"/>
                  </a:lnTo>
                  <a:lnTo>
                    <a:pt x="639" y="2790"/>
                  </a:lnTo>
                  <a:lnTo>
                    <a:pt x="611" y="2764"/>
                  </a:lnTo>
                  <a:lnTo>
                    <a:pt x="586" y="2740"/>
                  </a:lnTo>
                  <a:lnTo>
                    <a:pt x="565" y="2719"/>
                  </a:lnTo>
                  <a:lnTo>
                    <a:pt x="547" y="2700"/>
                  </a:lnTo>
                  <a:lnTo>
                    <a:pt x="535" y="2685"/>
                  </a:lnTo>
                  <a:lnTo>
                    <a:pt x="531" y="2680"/>
                  </a:lnTo>
                  <a:lnTo>
                    <a:pt x="528" y="2674"/>
                  </a:lnTo>
                  <a:lnTo>
                    <a:pt x="527" y="2671"/>
                  </a:lnTo>
                  <a:lnTo>
                    <a:pt x="527" y="2669"/>
                  </a:lnTo>
                  <a:lnTo>
                    <a:pt x="529" y="2668"/>
                  </a:lnTo>
                  <a:lnTo>
                    <a:pt x="532" y="2668"/>
                  </a:lnTo>
                  <a:lnTo>
                    <a:pt x="536" y="2669"/>
                  </a:lnTo>
                  <a:lnTo>
                    <a:pt x="542" y="2672"/>
                  </a:lnTo>
                  <a:lnTo>
                    <a:pt x="556" y="2681"/>
                  </a:lnTo>
                  <a:lnTo>
                    <a:pt x="574" y="2693"/>
                  </a:lnTo>
                  <a:lnTo>
                    <a:pt x="597" y="2709"/>
                  </a:lnTo>
                  <a:lnTo>
                    <a:pt x="622" y="2727"/>
                  </a:lnTo>
                  <a:lnTo>
                    <a:pt x="649" y="2749"/>
                  </a:lnTo>
                  <a:lnTo>
                    <a:pt x="678" y="2773"/>
                  </a:lnTo>
                  <a:close/>
                  <a:moveTo>
                    <a:pt x="678" y="2849"/>
                  </a:moveTo>
                  <a:lnTo>
                    <a:pt x="678" y="2876"/>
                  </a:lnTo>
                  <a:lnTo>
                    <a:pt x="667" y="2863"/>
                  </a:lnTo>
                  <a:lnTo>
                    <a:pt x="658" y="2853"/>
                  </a:lnTo>
                  <a:lnTo>
                    <a:pt x="656" y="2848"/>
                  </a:lnTo>
                  <a:lnTo>
                    <a:pt x="654" y="2845"/>
                  </a:lnTo>
                  <a:lnTo>
                    <a:pt x="653" y="2843"/>
                  </a:lnTo>
                  <a:lnTo>
                    <a:pt x="654" y="2841"/>
                  </a:lnTo>
                  <a:lnTo>
                    <a:pt x="656" y="2840"/>
                  </a:lnTo>
                  <a:lnTo>
                    <a:pt x="662" y="2841"/>
                  </a:lnTo>
                  <a:lnTo>
                    <a:pt x="668" y="2844"/>
                  </a:lnTo>
                  <a:lnTo>
                    <a:pt x="678" y="2849"/>
                  </a:lnTo>
                  <a:close/>
                  <a:moveTo>
                    <a:pt x="678" y="2909"/>
                  </a:moveTo>
                  <a:lnTo>
                    <a:pt x="678" y="2930"/>
                  </a:lnTo>
                  <a:lnTo>
                    <a:pt x="666" y="2924"/>
                  </a:lnTo>
                  <a:lnTo>
                    <a:pt x="652" y="2914"/>
                  </a:lnTo>
                  <a:lnTo>
                    <a:pt x="635" y="2902"/>
                  </a:lnTo>
                  <a:lnTo>
                    <a:pt x="616" y="2888"/>
                  </a:lnTo>
                  <a:lnTo>
                    <a:pt x="574" y="2856"/>
                  </a:lnTo>
                  <a:lnTo>
                    <a:pt x="528" y="2817"/>
                  </a:lnTo>
                  <a:lnTo>
                    <a:pt x="497" y="2789"/>
                  </a:lnTo>
                  <a:lnTo>
                    <a:pt x="467" y="2763"/>
                  </a:lnTo>
                  <a:lnTo>
                    <a:pt x="441" y="2738"/>
                  </a:lnTo>
                  <a:lnTo>
                    <a:pt x="419" y="2715"/>
                  </a:lnTo>
                  <a:lnTo>
                    <a:pt x="402" y="2697"/>
                  </a:lnTo>
                  <a:lnTo>
                    <a:pt x="389" y="2682"/>
                  </a:lnTo>
                  <a:lnTo>
                    <a:pt x="384" y="2676"/>
                  </a:lnTo>
                  <a:lnTo>
                    <a:pt x="381" y="2671"/>
                  </a:lnTo>
                  <a:lnTo>
                    <a:pt x="380" y="2667"/>
                  </a:lnTo>
                  <a:lnTo>
                    <a:pt x="380" y="2665"/>
                  </a:lnTo>
                  <a:lnTo>
                    <a:pt x="382" y="2664"/>
                  </a:lnTo>
                  <a:lnTo>
                    <a:pt x="385" y="2665"/>
                  </a:lnTo>
                  <a:lnTo>
                    <a:pt x="390" y="2666"/>
                  </a:lnTo>
                  <a:lnTo>
                    <a:pt x="396" y="2669"/>
                  </a:lnTo>
                  <a:lnTo>
                    <a:pt x="412" y="2679"/>
                  </a:lnTo>
                  <a:lnTo>
                    <a:pt x="433" y="2694"/>
                  </a:lnTo>
                  <a:lnTo>
                    <a:pt x="458" y="2712"/>
                  </a:lnTo>
                  <a:lnTo>
                    <a:pt x="486" y="2734"/>
                  </a:lnTo>
                  <a:lnTo>
                    <a:pt x="516" y="2758"/>
                  </a:lnTo>
                  <a:lnTo>
                    <a:pt x="547" y="2785"/>
                  </a:lnTo>
                  <a:lnTo>
                    <a:pt x="588" y="2821"/>
                  </a:lnTo>
                  <a:lnTo>
                    <a:pt x="625" y="2855"/>
                  </a:lnTo>
                  <a:lnTo>
                    <a:pt x="655" y="2884"/>
                  </a:lnTo>
                  <a:lnTo>
                    <a:pt x="678" y="2909"/>
                  </a:lnTo>
                  <a:close/>
                  <a:moveTo>
                    <a:pt x="678" y="2953"/>
                  </a:moveTo>
                  <a:lnTo>
                    <a:pt x="678" y="3001"/>
                  </a:lnTo>
                  <a:lnTo>
                    <a:pt x="678" y="3001"/>
                  </a:lnTo>
                  <a:lnTo>
                    <a:pt x="644" y="2972"/>
                  </a:lnTo>
                  <a:lnTo>
                    <a:pt x="614" y="2945"/>
                  </a:lnTo>
                  <a:lnTo>
                    <a:pt x="587" y="2919"/>
                  </a:lnTo>
                  <a:lnTo>
                    <a:pt x="563" y="2897"/>
                  </a:lnTo>
                  <a:lnTo>
                    <a:pt x="545" y="2877"/>
                  </a:lnTo>
                  <a:lnTo>
                    <a:pt x="531" y="2862"/>
                  </a:lnTo>
                  <a:lnTo>
                    <a:pt x="527" y="2856"/>
                  </a:lnTo>
                  <a:lnTo>
                    <a:pt x="524" y="2850"/>
                  </a:lnTo>
                  <a:lnTo>
                    <a:pt x="522" y="2847"/>
                  </a:lnTo>
                  <a:lnTo>
                    <a:pt x="522" y="2845"/>
                  </a:lnTo>
                  <a:lnTo>
                    <a:pt x="524" y="2844"/>
                  </a:lnTo>
                  <a:lnTo>
                    <a:pt x="527" y="2844"/>
                  </a:lnTo>
                  <a:lnTo>
                    <a:pt x="531" y="2846"/>
                  </a:lnTo>
                  <a:lnTo>
                    <a:pt x="538" y="2848"/>
                  </a:lnTo>
                  <a:lnTo>
                    <a:pt x="552" y="2857"/>
                  </a:lnTo>
                  <a:lnTo>
                    <a:pt x="571" y="2870"/>
                  </a:lnTo>
                  <a:lnTo>
                    <a:pt x="594" y="2887"/>
                  </a:lnTo>
                  <a:lnTo>
                    <a:pt x="620" y="2907"/>
                  </a:lnTo>
                  <a:lnTo>
                    <a:pt x="648" y="2929"/>
                  </a:lnTo>
                  <a:lnTo>
                    <a:pt x="678" y="2953"/>
                  </a:lnTo>
                  <a:close/>
                  <a:moveTo>
                    <a:pt x="678" y="3063"/>
                  </a:moveTo>
                  <a:lnTo>
                    <a:pt x="678" y="3100"/>
                  </a:lnTo>
                  <a:lnTo>
                    <a:pt x="654" y="3081"/>
                  </a:lnTo>
                  <a:lnTo>
                    <a:pt x="628" y="3061"/>
                  </a:lnTo>
                  <a:lnTo>
                    <a:pt x="600" y="3038"/>
                  </a:lnTo>
                  <a:lnTo>
                    <a:pt x="571" y="3014"/>
                  </a:lnTo>
                  <a:lnTo>
                    <a:pt x="538" y="2985"/>
                  </a:lnTo>
                  <a:lnTo>
                    <a:pt x="506" y="2956"/>
                  </a:lnTo>
                  <a:lnTo>
                    <a:pt x="478" y="2930"/>
                  </a:lnTo>
                  <a:lnTo>
                    <a:pt x="453" y="2908"/>
                  </a:lnTo>
                  <a:lnTo>
                    <a:pt x="434" y="2887"/>
                  </a:lnTo>
                  <a:lnTo>
                    <a:pt x="420" y="2871"/>
                  </a:lnTo>
                  <a:lnTo>
                    <a:pt x="416" y="2864"/>
                  </a:lnTo>
                  <a:lnTo>
                    <a:pt x="412" y="2860"/>
                  </a:lnTo>
                  <a:lnTo>
                    <a:pt x="410" y="2856"/>
                  </a:lnTo>
                  <a:lnTo>
                    <a:pt x="410" y="2854"/>
                  </a:lnTo>
                  <a:lnTo>
                    <a:pt x="412" y="2854"/>
                  </a:lnTo>
                  <a:lnTo>
                    <a:pt x="416" y="2854"/>
                  </a:lnTo>
                  <a:lnTo>
                    <a:pt x="421" y="2856"/>
                  </a:lnTo>
                  <a:lnTo>
                    <a:pt x="427" y="2860"/>
                  </a:lnTo>
                  <a:lnTo>
                    <a:pt x="445" y="2871"/>
                  </a:lnTo>
                  <a:lnTo>
                    <a:pt x="467" y="2886"/>
                  </a:lnTo>
                  <a:lnTo>
                    <a:pt x="493" y="2905"/>
                  </a:lnTo>
                  <a:lnTo>
                    <a:pt x="522" y="2929"/>
                  </a:lnTo>
                  <a:lnTo>
                    <a:pt x="556" y="2955"/>
                  </a:lnTo>
                  <a:lnTo>
                    <a:pt x="589" y="2984"/>
                  </a:lnTo>
                  <a:lnTo>
                    <a:pt x="614" y="3005"/>
                  </a:lnTo>
                  <a:lnTo>
                    <a:pt x="637" y="3025"/>
                  </a:lnTo>
                  <a:lnTo>
                    <a:pt x="658" y="3045"/>
                  </a:lnTo>
                  <a:lnTo>
                    <a:pt x="678" y="3063"/>
                  </a:lnTo>
                  <a:close/>
                  <a:moveTo>
                    <a:pt x="678" y="3112"/>
                  </a:moveTo>
                  <a:lnTo>
                    <a:pt x="678" y="3150"/>
                  </a:lnTo>
                  <a:lnTo>
                    <a:pt x="639" y="3114"/>
                  </a:lnTo>
                  <a:lnTo>
                    <a:pt x="610" y="3085"/>
                  </a:lnTo>
                  <a:lnTo>
                    <a:pt x="599" y="3073"/>
                  </a:lnTo>
                  <a:lnTo>
                    <a:pt x="592" y="3064"/>
                  </a:lnTo>
                  <a:lnTo>
                    <a:pt x="587" y="3058"/>
                  </a:lnTo>
                  <a:lnTo>
                    <a:pt x="587" y="3053"/>
                  </a:lnTo>
                  <a:lnTo>
                    <a:pt x="589" y="3053"/>
                  </a:lnTo>
                  <a:lnTo>
                    <a:pt x="596" y="3054"/>
                  </a:lnTo>
                  <a:lnTo>
                    <a:pt x="603" y="3059"/>
                  </a:lnTo>
                  <a:lnTo>
                    <a:pt x="614" y="3065"/>
                  </a:lnTo>
                  <a:lnTo>
                    <a:pt x="642" y="3085"/>
                  </a:lnTo>
                  <a:lnTo>
                    <a:pt x="678" y="3112"/>
                  </a:lnTo>
                  <a:close/>
                  <a:moveTo>
                    <a:pt x="678" y="3198"/>
                  </a:moveTo>
                  <a:lnTo>
                    <a:pt x="678" y="3241"/>
                  </a:lnTo>
                  <a:lnTo>
                    <a:pt x="642" y="3211"/>
                  </a:lnTo>
                  <a:lnTo>
                    <a:pt x="610" y="3182"/>
                  </a:lnTo>
                  <a:lnTo>
                    <a:pt x="581" y="3156"/>
                  </a:lnTo>
                  <a:lnTo>
                    <a:pt x="556" y="3132"/>
                  </a:lnTo>
                  <a:lnTo>
                    <a:pt x="535" y="3112"/>
                  </a:lnTo>
                  <a:lnTo>
                    <a:pt x="521" y="3095"/>
                  </a:lnTo>
                  <a:lnTo>
                    <a:pt x="516" y="3089"/>
                  </a:lnTo>
                  <a:lnTo>
                    <a:pt x="513" y="3085"/>
                  </a:lnTo>
                  <a:lnTo>
                    <a:pt x="511" y="3080"/>
                  </a:lnTo>
                  <a:lnTo>
                    <a:pt x="511" y="3078"/>
                  </a:lnTo>
                  <a:lnTo>
                    <a:pt x="512" y="3078"/>
                  </a:lnTo>
                  <a:lnTo>
                    <a:pt x="515" y="3078"/>
                  </a:lnTo>
                  <a:lnTo>
                    <a:pt x="520" y="3080"/>
                  </a:lnTo>
                  <a:lnTo>
                    <a:pt x="526" y="3083"/>
                  </a:lnTo>
                  <a:lnTo>
                    <a:pt x="542" y="3093"/>
                  </a:lnTo>
                  <a:lnTo>
                    <a:pt x="562" y="3107"/>
                  </a:lnTo>
                  <a:lnTo>
                    <a:pt x="586" y="3126"/>
                  </a:lnTo>
                  <a:lnTo>
                    <a:pt x="614" y="3147"/>
                  </a:lnTo>
                  <a:lnTo>
                    <a:pt x="646" y="3171"/>
                  </a:lnTo>
                  <a:lnTo>
                    <a:pt x="678" y="3198"/>
                  </a:lnTo>
                  <a:close/>
                  <a:moveTo>
                    <a:pt x="678" y="3280"/>
                  </a:moveTo>
                  <a:lnTo>
                    <a:pt x="678" y="3320"/>
                  </a:lnTo>
                  <a:lnTo>
                    <a:pt x="667" y="3311"/>
                  </a:lnTo>
                  <a:lnTo>
                    <a:pt x="656" y="3303"/>
                  </a:lnTo>
                  <a:lnTo>
                    <a:pt x="646" y="3294"/>
                  </a:lnTo>
                  <a:lnTo>
                    <a:pt x="635" y="3284"/>
                  </a:lnTo>
                  <a:lnTo>
                    <a:pt x="596" y="3252"/>
                  </a:lnTo>
                  <a:lnTo>
                    <a:pt x="561" y="3222"/>
                  </a:lnTo>
                  <a:lnTo>
                    <a:pt x="530" y="3192"/>
                  </a:lnTo>
                  <a:lnTo>
                    <a:pt x="503" y="3168"/>
                  </a:lnTo>
                  <a:lnTo>
                    <a:pt x="481" y="3146"/>
                  </a:lnTo>
                  <a:lnTo>
                    <a:pt x="465" y="3129"/>
                  </a:lnTo>
                  <a:lnTo>
                    <a:pt x="460" y="3122"/>
                  </a:lnTo>
                  <a:lnTo>
                    <a:pt x="456" y="3117"/>
                  </a:lnTo>
                  <a:lnTo>
                    <a:pt x="453" y="3114"/>
                  </a:lnTo>
                  <a:lnTo>
                    <a:pt x="453" y="3112"/>
                  </a:lnTo>
                  <a:lnTo>
                    <a:pt x="456" y="3110"/>
                  </a:lnTo>
                  <a:lnTo>
                    <a:pt x="459" y="3112"/>
                  </a:lnTo>
                  <a:lnTo>
                    <a:pt x="464" y="3115"/>
                  </a:lnTo>
                  <a:lnTo>
                    <a:pt x="472" y="3118"/>
                  </a:lnTo>
                  <a:lnTo>
                    <a:pt x="490" y="3131"/>
                  </a:lnTo>
                  <a:lnTo>
                    <a:pt x="515" y="3148"/>
                  </a:lnTo>
                  <a:lnTo>
                    <a:pt x="544" y="3171"/>
                  </a:lnTo>
                  <a:lnTo>
                    <a:pt x="576" y="3196"/>
                  </a:lnTo>
                  <a:lnTo>
                    <a:pt x="612" y="3225"/>
                  </a:lnTo>
                  <a:lnTo>
                    <a:pt x="651" y="3257"/>
                  </a:lnTo>
                  <a:lnTo>
                    <a:pt x="665" y="3268"/>
                  </a:lnTo>
                  <a:lnTo>
                    <a:pt x="678" y="3280"/>
                  </a:lnTo>
                  <a:close/>
                  <a:moveTo>
                    <a:pt x="678" y="3354"/>
                  </a:moveTo>
                  <a:lnTo>
                    <a:pt x="678" y="3390"/>
                  </a:lnTo>
                  <a:lnTo>
                    <a:pt x="660" y="3376"/>
                  </a:lnTo>
                  <a:lnTo>
                    <a:pt x="641" y="3361"/>
                  </a:lnTo>
                  <a:lnTo>
                    <a:pt x="622" y="3345"/>
                  </a:lnTo>
                  <a:lnTo>
                    <a:pt x="602" y="3328"/>
                  </a:lnTo>
                  <a:lnTo>
                    <a:pt x="562" y="3295"/>
                  </a:lnTo>
                  <a:lnTo>
                    <a:pt x="527" y="3264"/>
                  </a:lnTo>
                  <a:lnTo>
                    <a:pt x="494" y="3235"/>
                  </a:lnTo>
                  <a:lnTo>
                    <a:pt x="466" y="3209"/>
                  </a:lnTo>
                  <a:lnTo>
                    <a:pt x="444" y="3186"/>
                  </a:lnTo>
                  <a:lnTo>
                    <a:pt x="427" y="3169"/>
                  </a:lnTo>
                  <a:lnTo>
                    <a:pt x="421" y="3162"/>
                  </a:lnTo>
                  <a:lnTo>
                    <a:pt x="417" y="3157"/>
                  </a:lnTo>
                  <a:lnTo>
                    <a:pt x="414" y="3154"/>
                  </a:lnTo>
                  <a:lnTo>
                    <a:pt x="414" y="3151"/>
                  </a:lnTo>
                  <a:lnTo>
                    <a:pt x="417" y="3150"/>
                  </a:lnTo>
                  <a:lnTo>
                    <a:pt x="420" y="3151"/>
                  </a:lnTo>
                  <a:lnTo>
                    <a:pt x="426" y="3155"/>
                  </a:lnTo>
                  <a:lnTo>
                    <a:pt x="433" y="3159"/>
                  </a:lnTo>
                  <a:lnTo>
                    <a:pt x="452" y="3172"/>
                  </a:lnTo>
                  <a:lnTo>
                    <a:pt x="477" y="3190"/>
                  </a:lnTo>
                  <a:lnTo>
                    <a:pt x="507" y="3213"/>
                  </a:lnTo>
                  <a:lnTo>
                    <a:pt x="541" y="3240"/>
                  </a:lnTo>
                  <a:lnTo>
                    <a:pt x="579" y="3270"/>
                  </a:lnTo>
                  <a:lnTo>
                    <a:pt x="617" y="3304"/>
                  </a:lnTo>
                  <a:lnTo>
                    <a:pt x="634" y="3317"/>
                  </a:lnTo>
                  <a:lnTo>
                    <a:pt x="649" y="3330"/>
                  </a:lnTo>
                  <a:lnTo>
                    <a:pt x="664" y="3343"/>
                  </a:lnTo>
                  <a:lnTo>
                    <a:pt x="678" y="3354"/>
                  </a:lnTo>
                  <a:close/>
                  <a:moveTo>
                    <a:pt x="678" y="3400"/>
                  </a:moveTo>
                  <a:lnTo>
                    <a:pt x="678" y="3415"/>
                  </a:lnTo>
                  <a:lnTo>
                    <a:pt x="670" y="3406"/>
                  </a:lnTo>
                  <a:lnTo>
                    <a:pt x="665" y="3400"/>
                  </a:lnTo>
                  <a:lnTo>
                    <a:pt x="662" y="3395"/>
                  </a:lnTo>
                  <a:lnTo>
                    <a:pt x="662" y="3392"/>
                  </a:lnTo>
                  <a:lnTo>
                    <a:pt x="663" y="3392"/>
                  </a:lnTo>
                  <a:lnTo>
                    <a:pt x="666" y="3393"/>
                  </a:lnTo>
                  <a:lnTo>
                    <a:pt x="671" y="3395"/>
                  </a:lnTo>
                  <a:lnTo>
                    <a:pt x="678" y="3400"/>
                  </a:lnTo>
                  <a:close/>
                  <a:moveTo>
                    <a:pt x="678" y="3421"/>
                  </a:moveTo>
                  <a:lnTo>
                    <a:pt x="678" y="3455"/>
                  </a:lnTo>
                  <a:lnTo>
                    <a:pt x="657" y="3439"/>
                  </a:lnTo>
                  <a:lnTo>
                    <a:pt x="635" y="3420"/>
                  </a:lnTo>
                  <a:lnTo>
                    <a:pt x="612" y="3402"/>
                  </a:lnTo>
                  <a:lnTo>
                    <a:pt x="589" y="3382"/>
                  </a:lnTo>
                  <a:lnTo>
                    <a:pt x="548" y="3348"/>
                  </a:lnTo>
                  <a:lnTo>
                    <a:pt x="511" y="3316"/>
                  </a:lnTo>
                  <a:lnTo>
                    <a:pt x="477" y="3285"/>
                  </a:lnTo>
                  <a:lnTo>
                    <a:pt x="448" y="3258"/>
                  </a:lnTo>
                  <a:lnTo>
                    <a:pt x="424" y="3236"/>
                  </a:lnTo>
                  <a:lnTo>
                    <a:pt x="407" y="3218"/>
                  </a:lnTo>
                  <a:lnTo>
                    <a:pt x="402" y="3211"/>
                  </a:lnTo>
                  <a:lnTo>
                    <a:pt x="397" y="3205"/>
                  </a:lnTo>
                  <a:lnTo>
                    <a:pt x="395" y="3202"/>
                  </a:lnTo>
                  <a:lnTo>
                    <a:pt x="394" y="3200"/>
                  </a:lnTo>
                  <a:lnTo>
                    <a:pt x="396" y="3200"/>
                  </a:lnTo>
                  <a:lnTo>
                    <a:pt x="400" y="3201"/>
                  </a:lnTo>
                  <a:lnTo>
                    <a:pt x="406" y="3204"/>
                  </a:lnTo>
                  <a:lnTo>
                    <a:pt x="413" y="3209"/>
                  </a:lnTo>
                  <a:lnTo>
                    <a:pt x="433" y="3223"/>
                  </a:lnTo>
                  <a:lnTo>
                    <a:pt x="459" y="3241"/>
                  </a:lnTo>
                  <a:lnTo>
                    <a:pt x="489" y="3265"/>
                  </a:lnTo>
                  <a:lnTo>
                    <a:pt x="525" y="3293"/>
                  </a:lnTo>
                  <a:lnTo>
                    <a:pt x="562" y="3324"/>
                  </a:lnTo>
                  <a:lnTo>
                    <a:pt x="603" y="3358"/>
                  </a:lnTo>
                  <a:lnTo>
                    <a:pt x="623" y="3374"/>
                  </a:lnTo>
                  <a:lnTo>
                    <a:pt x="642" y="3390"/>
                  </a:lnTo>
                  <a:lnTo>
                    <a:pt x="661" y="3406"/>
                  </a:lnTo>
                  <a:lnTo>
                    <a:pt x="678" y="3421"/>
                  </a:lnTo>
                  <a:close/>
                  <a:moveTo>
                    <a:pt x="151" y="2959"/>
                  </a:moveTo>
                  <a:lnTo>
                    <a:pt x="153" y="2959"/>
                  </a:lnTo>
                  <a:lnTo>
                    <a:pt x="156" y="2960"/>
                  </a:lnTo>
                  <a:lnTo>
                    <a:pt x="162" y="2964"/>
                  </a:lnTo>
                  <a:lnTo>
                    <a:pt x="169" y="2968"/>
                  </a:lnTo>
                  <a:lnTo>
                    <a:pt x="189" y="2981"/>
                  </a:lnTo>
                  <a:lnTo>
                    <a:pt x="213" y="2999"/>
                  </a:lnTo>
                  <a:lnTo>
                    <a:pt x="242" y="3022"/>
                  </a:lnTo>
                  <a:lnTo>
                    <a:pt x="275" y="3049"/>
                  </a:lnTo>
                  <a:lnTo>
                    <a:pt x="312" y="3079"/>
                  </a:lnTo>
                  <a:lnTo>
                    <a:pt x="351" y="3113"/>
                  </a:lnTo>
                  <a:lnTo>
                    <a:pt x="390" y="3146"/>
                  </a:lnTo>
                  <a:lnTo>
                    <a:pt x="425" y="3177"/>
                  </a:lnTo>
                  <a:lnTo>
                    <a:pt x="458" y="3207"/>
                  </a:lnTo>
                  <a:lnTo>
                    <a:pt x="486" y="3231"/>
                  </a:lnTo>
                  <a:lnTo>
                    <a:pt x="507" y="3254"/>
                  </a:lnTo>
                  <a:lnTo>
                    <a:pt x="525" y="3270"/>
                  </a:lnTo>
                  <a:lnTo>
                    <a:pt x="530" y="3277"/>
                  </a:lnTo>
                  <a:lnTo>
                    <a:pt x="534" y="3282"/>
                  </a:lnTo>
                  <a:lnTo>
                    <a:pt x="536" y="3286"/>
                  </a:lnTo>
                  <a:lnTo>
                    <a:pt x="536" y="3289"/>
                  </a:lnTo>
                  <a:lnTo>
                    <a:pt x="534" y="3289"/>
                  </a:lnTo>
                  <a:lnTo>
                    <a:pt x="531" y="3287"/>
                  </a:lnTo>
                  <a:lnTo>
                    <a:pt x="526" y="3284"/>
                  </a:lnTo>
                  <a:lnTo>
                    <a:pt x="518" y="3280"/>
                  </a:lnTo>
                  <a:lnTo>
                    <a:pt x="500" y="3267"/>
                  </a:lnTo>
                  <a:lnTo>
                    <a:pt x="475" y="3249"/>
                  </a:lnTo>
                  <a:lnTo>
                    <a:pt x="445" y="3226"/>
                  </a:lnTo>
                  <a:lnTo>
                    <a:pt x="411" y="3200"/>
                  </a:lnTo>
                  <a:lnTo>
                    <a:pt x="376" y="3170"/>
                  </a:lnTo>
                  <a:lnTo>
                    <a:pt x="336" y="3136"/>
                  </a:lnTo>
                  <a:lnTo>
                    <a:pt x="298" y="3103"/>
                  </a:lnTo>
                  <a:lnTo>
                    <a:pt x="261" y="3072"/>
                  </a:lnTo>
                  <a:lnTo>
                    <a:pt x="230" y="3042"/>
                  </a:lnTo>
                  <a:lnTo>
                    <a:pt x="202" y="3017"/>
                  </a:lnTo>
                  <a:lnTo>
                    <a:pt x="180" y="2994"/>
                  </a:lnTo>
                  <a:lnTo>
                    <a:pt x="164" y="2977"/>
                  </a:lnTo>
                  <a:lnTo>
                    <a:pt x="158" y="2970"/>
                  </a:lnTo>
                  <a:lnTo>
                    <a:pt x="154" y="2965"/>
                  </a:lnTo>
                  <a:lnTo>
                    <a:pt x="152" y="2962"/>
                  </a:lnTo>
                  <a:lnTo>
                    <a:pt x="151" y="2959"/>
                  </a:lnTo>
                  <a:close/>
                  <a:moveTo>
                    <a:pt x="189" y="2922"/>
                  </a:moveTo>
                  <a:lnTo>
                    <a:pt x="191" y="2921"/>
                  </a:lnTo>
                  <a:lnTo>
                    <a:pt x="194" y="2923"/>
                  </a:lnTo>
                  <a:lnTo>
                    <a:pt x="200" y="2925"/>
                  </a:lnTo>
                  <a:lnTo>
                    <a:pt x="206" y="2929"/>
                  </a:lnTo>
                  <a:lnTo>
                    <a:pt x="224" y="2942"/>
                  </a:lnTo>
                  <a:lnTo>
                    <a:pt x="249" y="2959"/>
                  </a:lnTo>
                  <a:lnTo>
                    <a:pt x="277" y="2981"/>
                  </a:lnTo>
                  <a:lnTo>
                    <a:pt x="310" y="3007"/>
                  </a:lnTo>
                  <a:lnTo>
                    <a:pt x="345" y="3036"/>
                  </a:lnTo>
                  <a:lnTo>
                    <a:pt x="382" y="3068"/>
                  </a:lnTo>
                  <a:lnTo>
                    <a:pt x="420" y="3101"/>
                  </a:lnTo>
                  <a:lnTo>
                    <a:pt x="454" y="3131"/>
                  </a:lnTo>
                  <a:lnTo>
                    <a:pt x="486" y="3160"/>
                  </a:lnTo>
                  <a:lnTo>
                    <a:pt x="513" y="3185"/>
                  </a:lnTo>
                  <a:lnTo>
                    <a:pt x="534" y="3207"/>
                  </a:lnTo>
                  <a:lnTo>
                    <a:pt x="551" y="3223"/>
                  </a:lnTo>
                  <a:lnTo>
                    <a:pt x="556" y="3229"/>
                  </a:lnTo>
                  <a:lnTo>
                    <a:pt x="559" y="3235"/>
                  </a:lnTo>
                  <a:lnTo>
                    <a:pt x="561" y="3238"/>
                  </a:lnTo>
                  <a:lnTo>
                    <a:pt x="561" y="3240"/>
                  </a:lnTo>
                  <a:lnTo>
                    <a:pt x="560" y="3241"/>
                  </a:lnTo>
                  <a:lnTo>
                    <a:pt x="556" y="3240"/>
                  </a:lnTo>
                  <a:lnTo>
                    <a:pt x="552" y="3237"/>
                  </a:lnTo>
                  <a:lnTo>
                    <a:pt x="544" y="3232"/>
                  </a:lnTo>
                  <a:lnTo>
                    <a:pt x="526" y="3221"/>
                  </a:lnTo>
                  <a:lnTo>
                    <a:pt x="502" y="3203"/>
                  </a:lnTo>
                  <a:lnTo>
                    <a:pt x="473" y="3182"/>
                  </a:lnTo>
                  <a:lnTo>
                    <a:pt x="440" y="3156"/>
                  </a:lnTo>
                  <a:lnTo>
                    <a:pt x="405" y="3127"/>
                  </a:lnTo>
                  <a:lnTo>
                    <a:pt x="367" y="3094"/>
                  </a:lnTo>
                  <a:lnTo>
                    <a:pt x="329" y="3062"/>
                  </a:lnTo>
                  <a:lnTo>
                    <a:pt x="295" y="3032"/>
                  </a:lnTo>
                  <a:lnTo>
                    <a:pt x="264" y="3003"/>
                  </a:lnTo>
                  <a:lnTo>
                    <a:pt x="237" y="2978"/>
                  </a:lnTo>
                  <a:lnTo>
                    <a:pt x="216" y="2956"/>
                  </a:lnTo>
                  <a:lnTo>
                    <a:pt x="201" y="2939"/>
                  </a:lnTo>
                  <a:lnTo>
                    <a:pt x="195" y="2932"/>
                  </a:lnTo>
                  <a:lnTo>
                    <a:pt x="191" y="2927"/>
                  </a:lnTo>
                  <a:lnTo>
                    <a:pt x="189" y="2924"/>
                  </a:lnTo>
                  <a:lnTo>
                    <a:pt x="189" y="2922"/>
                  </a:lnTo>
                  <a:close/>
                  <a:moveTo>
                    <a:pt x="244" y="2891"/>
                  </a:moveTo>
                  <a:lnTo>
                    <a:pt x="246" y="2891"/>
                  </a:lnTo>
                  <a:lnTo>
                    <a:pt x="249" y="2891"/>
                  </a:lnTo>
                  <a:lnTo>
                    <a:pt x="255" y="2895"/>
                  </a:lnTo>
                  <a:lnTo>
                    <a:pt x="261" y="2899"/>
                  </a:lnTo>
                  <a:lnTo>
                    <a:pt x="280" y="2911"/>
                  </a:lnTo>
                  <a:lnTo>
                    <a:pt x="302" y="2928"/>
                  </a:lnTo>
                  <a:lnTo>
                    <a:pt x="330" y="2949"/>
                  </a:lnTo>
                  <a:lnTo>
                    <a:pt x="362" y="2974"/>
                  </a:lnTo>
                  <a:lnTo>
                    <a:pt x="396" y="3003"/>
                  </a:lnTo>
                  <a:lnTo>
                    <a:pt x="433" y="3034"/>
                  </a:lnTo>
                  <a:lnTo>
                    <a:pt x="470" y="3065"/>
                  </a:lnTo>
                  <a:lnTo>
                    <a:pt x="503" y="3094"/>
                  </a:lnTo>
                  <a:lnTo>
                    <a:pt x="533" y="3121"/>
                  </a:lnTo>
                  <a:lnTo>
                    <a:pt x="559" y="3146"/>
                  </a:lnTo>
                  <a:lnTo>
                    <a:pt x="580" y="3167"/>
                  </a:lnTo>
                  <a:lnTo>
                    <a:pt x="595" y="3184"/>
                  </a:lnTo>
                  <a:lnTo>
                    <a:pt x="600" y="3190"/>
                  </a:lnTo>
                  <a:lnTo>
                    <a:pt x="604" y="3195"/>
                  </a:lnTo>
                  <a:lnTo>
                    <a:pt x="606" y="3199"/>
                  </a:lnTo>
                  <a:lnTo>
                    <a:pt x="606" y="3201"/>
                  </a:lnTo>
                  <a:lnTo>
                    <a:pt x="604" y="3201"/>
                  </a:lnTo>
                  <a:lnTo>
                    <a:pt x="600" y="3200"/>
                  </a:lnTo>
                  <a:lnTo>
                    <a:pt x="596" y="3198"/>
                  </a:lnTo>
                  <a:lnTo>
                    <a:pt x="588" y="3194"/>
                  </a:lnTo>
                  <a:lnTo>
                    <a:pt x="570" y="3182"/>
                  </a:lnTo>
                  <a:lnTo>
                    <a:pt x="547" y="3166"/>
                  </a:lnTo>
                  <a:lnTo>
                    <a:pt x="519" y="3144"/>
                  </a:lnTo>
                  <a:lnTo>
                    <a:pt x="488" y="3119"/>
                  </a:lnTo>
                  <a:lnTo>
                    <a:pt x="453" y="3091"/>
                  </a:lnTo>
                  <a:lnTo>
                    <a:pt x="417" y="3061"/>
                  </a:lnTo>
                  <a:lnTo>
                    <a:pt x="380" y="3028"/>
                  </a:lnTo>
                  <a:lnTo>
                    <a:pt x="346" y="2999"/>
                  </a:lnTo>
                  <a:lnTo>
                    <a:pt x="316" y="2971"/>
                  </a:lnTo>
                  <a:lnTo>
                    <a:pt x="291" y="2946"/>
                  </a:lnTo>
                  <a:lnTo>
                    <a:pt x="270" y="2926"/>
                  </a:lnTo>
                  <a:lnTo>
                    <a:pt x="255" y="2909"/>
                  </a:lnTo>
                  <a:lnTo>
                    <a:pt x="249" y="2902"/>
                  </a:lnTo>
                  <a:lnTo>
                    <a:pt x="246" y="2898"/>
                  </a:lnTo>
                  <a:lnTo>
                    <a:pt x="244" y="2894"/>
                  </a:lnTo>
                  <a:lnTo>
                    <a:pt x="244" y="2891"/>
                  </a:lnTo>
                  <a:close/>
                  <a:moveTo>
                    <a:pt x="54" y="2683"/>
                  </a:moveTo>
                  <a:lnTo>
                    <a:pt x="56" y="2682"/>
                  </a:lnTo>
                  <a:lnTo>
                    <a:pt x="59" y="2683"/>
                  </a:lnTo>
                  <a:lnTo>
                    <a:pt x="64" y="2686"/>
                  </a:lnTo>
                  <a:lnTo>
                    <a:pt x="71" y="2690"/>
                  </a:lnTo>
                  <a:lnTo>
                    <a:pt x="88" y="2701"/>
                  </a:lnTo>
                  <a:lnTo>
                    <a:pt x="110" y="2718"/>
                  </a:lnTo>
                  <a:lnTo>
                    <a:pt x="137" y="2738"/>
                  </a:lnTo>
                  <a:lnTo>
                    <a:pt x="167" y="2763"/>
                  </a:lnTo>
                  <a:lnTo>
                    <a:pt x="200" y="2790"/>
                  </a:lnTo>
                  <a:lnTo>
                    <a:pt x="234" y="2820"/>
                  </a:lnTo>
                  <a:lnTo>
                    <a:pt x="269" y="2850"/>
                  </a:lnTo>
                  <a:lnTo>
                    <a:pt x="301" y="2880"/>
                  </a:lnTo>
                  <a:lnTo>
                    <a:pt x="330" y="2907"/>
                  </a:lnTo>
                  <a:lnTo>
                    <a:pt x="354" y="2930"/>
                  </a:lnTo>
                  <a:lnTo>
                    <a:pt x="375" y="2951"/>
                  </a:lnTo>
                  <a:lnTo>
                    <a:pt x="389" y="2967"/>
                  </a:lnTo>
                  <a:lnTo>
                    <a:pt x="394" y="2972"/>
                  </a:lnTo>
                  <a:lnTo>
                    <a:pt x="397" y="2978"/>
                  </a:lnTo>
                  <a:lnTo>
                    <a:pt x="399" y="2981"/>
                  </a:lnTo>
                  <a:lnTo>
                    <a:pt x="399" y="2983"/>
                  </a:lnTo>
                  <a:lnTo>
                    <a:pt x="397" y="2984"/>
                  </a:lnTo>
                  <a:lnTo>
                    <a:pt x="394" y="2983"/>
                  </a:lnTo>
                  <a:lnTo>
                    <a:pt x="389" y="2981"/>
                  </a:lnTo>
                  <a:lnTo>
                    <a:pt x="382" y="2977"/>
                  </a:lnTo>
                  <a:lnTo>
                    <a:pt x="365" y="2966"/>
                  </a:lnTo>
                  <a:lnTo>
                    <a:pt x="342" y="2950"/>
                  </a:lnTo>
                  <a:lnTo>
                    <a:pt x="316" y="2929"/>
                  </a:lnTo>
                  <a:lnTo>
                    <a:pt x="286" y="2904"/>
                  </a:lnTo>
                  <a:lnTo>
                    <a:pt x="253" y="2877"/>
                  </a:lnTo>
                  <a:lnTo>
                    <a:pt x="218" y="2847"/>
                  </a:lnTo>
                  <a:lnTo>
                    <a:pt x="183" y="2817"/>
                  </a:lnTo>
                  <a:lnTo>
                    <a:pt x="151" y="2788"/>
                  </a:lnTo>
                  <a:lnTo>
                    <a:pt x="123" y="2761"/>
                  </a:lnTo>
                  <a:lnTo>
                    <a:pt x="98" y="2737"/>
                  </a:lnTo>
                  <a:lnTo>
                    <a:pt x="79" y="2717"/>
                  </a:lnTo>
                  <a:lnTo>
                    <a:pt x="65" y="2700"/>
                  </a:lnTo>
                  <a:lnTo>
                    <a:pt x="59" y="2694"/>
                  </a:lnTo>
                  <a:lnTo>
                    <a:pt x="56" y="2689"/>
                  </a:lnTo>
                  <a:lnTo>
                    <a:pt x="54" y="2685"/>
                  </a:lnTo>
                  <a:lnTo>
                    <a:pt x="54" y="2683"/>
                  </a:lnTo>
                  <a:close/>
                  <a:moveTo>
                    <a:pt x="317" y="2870"/>
                  </a:moveTo>
                  <a:lnTo>
                    <a:pt x="319" y="2869"/>
                  </a:lnTo>
                  <a:lnTo>
                    <a:pt x="323" y="2870"/>
                  </a:lnTo>
                  <a:lnTo>
                    <a:pt x="328" y="2872"/>
                  </a:lnTo>
                  <a:lnTo>
                    <a:pt x="335" y="2875"/>
                  </a:lnTo>
                  <a:lnTo>
                    <a:pt x="353" y="2887"/>
                  </a:lnTo>
                  <a:lnTo>
                    <a:pt x="376" y="2903"/>
                  </a:lnTo>
                  <a:lnTo>
                    <a:pt x="403" y="2924"/>
                  </a:lnTo>
                  <a:lnTo>
                    <a:pt x="433" y="2949"/>
                  </a:lnTo>
                  <a:lnTo>
                    <a:pt x="466" y="2976"/>
                  </a:lnTo>
                  <a:lnTo>
                    <a:pt x="502" y="3005"/>
                  </a:lnTo>
                  <a:lnTo>
                    <a:pt x="538" y="3036"/>
                  </a:lnTo>
                  <a:lnTo>
                    <a:pt x="570" y="3065"/>
                  </a:lnTo>
                  <a:lnTo>
                    <a:pt x="599" y="3091"/>
                  </a:lnTo>
                  <a:lnTo>
                    <a:pt x="624" y="3115"/>
                  </a:lnTo>
                  <a:lnTo>
                    <a:pt x="643" y="3135"/>
                  </a:lnTo>
                  <a:lnTo>
                    <a:pt x="658" y="3151"/>
                  </a:lnTo>
                  <a:lnTo>
                    <a:pt x="664" y="3158"/>
                  </a:lnTo>
                  <a:lnTo>
                    <a:pt x="667" y="3163"/>
                  </a:lnTo>
                  <a:lnTo>
                    <a:pt x="669" y="3167"/>
                  </a:lnTo>
                  <a:lnTo>
                    <a:pt x="669" y="3169"/>
                  </a:lnTo>
                  <a:lnTo>
                    <a:pt x="667" y="3170"/>
                  </a:lnTo>
                  <a:lnTo>
                    <a:pt x="664" y="3169"/>
                  </a:lnTo>
                  <a:lnTo>
                    <a:pt x="658" y="3167"/>
                  </a:lnTo>
                  <a:lnTo>
                    <a:pt x="652" y="3162"/>
                  </a:lnTo>
                  <a:lnTo>
                    <a:pt x="634" y="3151"/>
                  </a:lnTo>
                  <a:lnTo>
                    <a:pt x="611" y="3135"/>
                  </a:lnTo>
                  <a:lnTo>
                    <a:pt x="584" y="3115"/>
                  </a:lnTo>
                  <a:lnTo>
                    <a:pt x="554" y="3091"/>
                  </a:lnTo>
                  <a:lnTo>
                    <a:pt x="520" y="3064"/>
                  </a:lnTo>
                  <a:lnTo>
                    <a:pt x="485" y="3034"/>
                  </a:lnTo>
                  <a:lnTo>
                    <a:pt x="449" y="3004"/>
                  </a:lnTo>
                  <a:lnTo>
                    <a:pt x="417" y="2974"/>
                  </a:lnTo>
                  <a:lnTo>
                    <a:pt x="388" y="2948"/>
                  </a:lnTo>
                  <a:lnTo>
                    <a:pt x="363" y="2924"/>
                  </a:lnTo>
                  <a:lnTo>
                    <a:pt x="343" y="2903"/>
                  </a:lnTo>
                  <a:lnTo>
                    <a:pt x="328" y="2886"/>
                  </a:lnTo>
                  <a:lnTo>
                    <a:pt x="323" y="2881"/>
                  </a:lnTo>
                  <a:lnTo>
                    <a:pt x="319" y="2875"/>
                  </a:lnTo>
                  <a:lnTo>
                    <a:pt x="317" y="2872"/>
                  </a:lnTo>
                  <a:lnTo>
                    <a:pt x="317" y="2870"/>
                  </a:lnTo>
                  <a:close/>
                  <a:moveTo>
                    <a:pt x="144" y="2671"/>
                  </a:moveTo>
                  <a:lnTo>
                    <a:pt x="146" y="2670"/>
                  </a:lnTo>
                  <a:lnTo>
                    <a:pt x="149" y="2671"/>
                  </a:lnTo>
                  <a:lnTo>
                    <a:pt x="154" y="2673"/>
                  </a:lnTo>
                  <a:lnTo>
                    <a:pt x="161" y="2677"/>
                  </a:lnTo>
                  <a:lnTo>
                    <a:pt x="177" y="2687"/>
                  </a:lnTo>
                  <a:lnTo>
                    <a:pt x="199" y="2704"/>
                  </a:lnTo>
                  <a:lnTo>
                    <a:pt x="224" y="2723"/>
                  </a:lnTo>
                  <a:lnTo>
                    <a:pt x="254" y="2747"/>
                  </a:lnTo>
                  <a:lnTo>
                    <a:pt x="286" y="2774"/>
                  </a:lnTo>
                  <a:lnTo>
                    <a:pt x="319" y="2803"/>
                  </a:lnTo>
                  <a:lnTo>
                    <a:pt x="353" y="2832"/>
                  </a:lnTo>
                  <a:lnTo>
                    <a:pt x="384" y="2860"/>
                  </a:lnTo>
                  <a:lnTo>
                    <a:pt x="412" y="2886"/>
                  </a:lnTo>
                  <a:lnTo>
                    <a:pt x="436" y="2909"/>
                  </a:lnTo>
                  <a:lnTo>
                    <a:pt x="456" y="2929"/>
                  </a:lnTo>
                  <a:lnTo>
                    <a:pt x="470" y="2944"/>
                  </a:lnTo>
                  <a:lnTo>
                    <a:pt x="474" y="2951"/>
                  </a:lnTo>
                  <a:lnTo>
                    <a:pt x="477" y="2956"/>
                  </a:lnTo>
                  <a:lnTo>
                    <a:pt x="479" y="2959"/>
                  </a:lnTo>
                  <a:lnTo>
                    <a:pt x="479" y="2962"/>
                  </a:lnTo>
                  <a:lnTo>
                    <a:pt x="477" y="2963"/>
                  </a:lnTo>
                  <a:lnTo>
                    <a:pt x="474" y="2962"/>
                  </a:lnTo>
                  <a:lnTo>
                    <a:pt x="468" y="2959"/>
                  </a:lnTo>
                  <a:lnTo>
                    <a:pt x="462" y="2955"/>
                  </a:lnTo>
                  <a:lnTo>
                    <a:pt x="446" y="2944"/>
                  </a:lnTo>
                  <a:lnTo>
                    <a:pt x="423" y="2929"/>
                  </a:lnTo>
                  <a:lnTo>
                    <a:pt x="397" y="2910"/>
                  </a:lnTo>
                  <a:lnTo>
                    <a:pt x="368" y="2886"/>
                  </a:lnTo>
                  <a:lnTo>
                    <a:pt x="336" y="2860"/>
                  </a:lnTo>
                  <a:lnTo>
                    <a:pt x="302" y="2831"/>
                  </a:lnTo>
                  <a:lnTo>
                    <a:pt x="269" y="2802"/>
                  </a:lnTo>
                  <a:lnTo>
                    <a:pt x="237" y="2773"/>
                  </a:lnTo>
                  <a:lnTo>
                    <a:pt x="210" y="2747"/>
                  </a:lnTo>
                  <a:lnTo>
                    <a:pt x="187" y="2724"/>
                  </a:lnTo>
                  <a:lnTo>
                    <a:pt x="167" y="2704"/>
                  </a:lnTo>
                  <a:lnTo>
                    <a:pt x="153" y="2687"/>
                  </a:lnTo>
                  <a:lnTo>
                    <a:pt x="149" y="2682"/>
                  </a:lnTo>
                  <a:lnTo>
                    <a:pt x="146" y="2677"/>
                  </a:lnTo>
                  <a:lnTo>
                    <a:pt x="144" y="2673"/>
                  </a:lnTo>
                  <a:lnTo>
                    <a:pt x="144" y="2671"/>
                  </a:lnTo>
                  <a:close/>
                  <a:moveTo>
                    <a:pt x="406" y="2821"/>
                  </a:moveTo>
                  <a:lnTo>
                    <a:pt x="373" y="2792"/>
                  </a:lnTo>
                  <a:lnTo>
                    <a:pt x="343" y="2765"/>
                  </a:lnTo>
                  <a:lnTo>
                    <a:pt x="316" y="2739"/>
                  </a:lnTo>
                  <a:lnTo>
                    <a:pt x="294" y="2717"/>
                  </a:lnTo>
                  <a:lnTo>
                    <a:pt x="275" y="2697"/>
                  </a:lnTo>
                  <a:lnTo>
                    <a:pt x="261" y="2682"/>
                  </a:lnTo>
                  <a:lnTo>
                    <a:pt x="257" y="2676"/>
                  </a:lnTo>
                  <a:lnTo>
                    <a:pt x="254" y="2671"/>
                  </a:lnTo>
                  <a:lnTo>
                    <a:pt x="253" y="2667"/>
                  </a:lnTo>
                  <a:lnTo>
                    <a:pt x="253" y="2665"/>
                  </a:lnTo>
                  <a:lnTo>
                    <a:pt x="255" y="2664"/>
                  </a:lnTo>
                  <a:lnTo>
                    <a:pt x="258" y="2665"/>
                  </a:lnTo>
                  <a:lnTo>
                    <a:pt x="262" y="2667"/>
                  </a:lnTo>
                  <a:lnTo>
                    <a:pt x="269" y="2670"/>
                  </a:lnTo>
                  <a:lnTo>
                    <a:pt x="285" y="2681"/>
                  </a:lnTo>
                  <a:lnTo>
                    <a:pt x="307" y="2696"/>
                  </a:lnTo>
                  <a:lnTo>
                    <a:pt x="331" y="2714"/>
                  </a:lnTo>
                  <a:lnTo>
                    <a:pt x="361" y="2737"/>
                  </a:lnTo>
                  <a:lnTo>
                    <a:pt x="391" y="2763"/>
                  </a:lnTo>
                  <a:lnTo>
                    <a:pt x="424" y="2791"/>
                  </a:lnTo>
                  <a:lnTo>
                    <a:pt x="457" y="2819"/>
                  </a:lnTo>
                  <a:lnTo>
                    <a:pt x="487" y="2847"/>
                  </a:lnTo>
                  <a:lnTo>
                    <a:pt x="514" y="2872"/>
                  </a:lnTo>
                  <a:lnTo>
                    <a:pt x="536" y="2895"/>
                  </a:lnTo>
                  <a:lnTo>
                    <a:pt x="555" y="2914"/>
                  </a:lnTo>
                  <a:lnTo>
                    <a:pt x="569" y="2929"/>
                  </a:lnTo>
                  <a:lnTo>
                    <a:pt x="573" y="2936"/>
                  </a:lnTo>
                  <a:lnTo>
                    <a:pt x="576" y="2940"/>
                  </a:lnTo>
                  <a:lnTo>
                    <a:pt x="577" y="2943"/>
                  </a:lnTo>
                  <a:lnTo>
                    <a:pt x="577" y="2946"/>
                  </a:lnTo>
                  <a:lnTo>
                    <a:pt x="575" y="2946"/>
                  </a:lnTo>
                  <a:lnTo>
                    <a:pt x="572" y="2946"/>
                  </a:lnTo>
                  <a:lnTo>
                    <a:pt x="568" y="2944"/>
                  </a:lnTo>
                  <a:lnTo>
                    <a:pt x="561" y="2941"/>
                  </a:lnTo>
                  <a:lnTo>
                    <a:pt x="545" y="2930"/>
                  </a:lnTo>
                  <a:lnTo>
                    <a:pt x="524" y="2915"/>
                  </a:lnTo>
                  <a:lnTo>
                    <a:pt x="498" y="2897"/>
                  </a:lnTo>
                  <a:lnTo>
                    <a:pt x="470" y="2874"/>
                  </a:lnTo>
                  <a:lnTo>
                    <a:pt x="438" y="2849"/>
                  </a:lnTo>
                  <a:lnTo>
                    <a:pt x="406" y="2821"/>
                  </a:lnTo>
                  <a:close/>
                  <a:moveTo>
                    <a:pt x="112" y="2487"/>
                  </a:moveTo>
                  <a:lnTo>
                    <a:pt x="113" y="2486"/>
                  </a:lnTo>
                  <a:lnTo>
                    <a:pt x="117" y="2486"/>
                  </a:lnTo>
                  <a:lnTo>
                    <a:pt x="122" y="2488"/>
                  </a:lnTo>
                  <a:lnTo>
                    <a:pt x="127" y="2491"/>
                  </a:lnTo>
                  <a:lnTo>
                    <a:pt x="144" y="2501"/>
                  </a:lnTo>
                  <a:lnTo>
                    <a:pt x="164" y="2516"/>
                  </a:lnTo>
                  <a:lnTo>
                    <a:pt x="188" y="2534"/>
                  </a:lnTo>
                  <a:lnTo>
                    <a:pt x="215" y="2556"/>
                  </a:lnTo>
                  <a:lnTo>
                    <a:pt x="245" y="2581"/>
                  </a:lnTo>
                  <a:lnTo>
                    <a:pt x="276" y="2608"/>
                  </a:lnTo>
                  <a:lnTo>
                    <a:pt x="308" y="2636"/>
                  </a:lnTo>
                  <a:lnTo>
                    <a:pt x="336" y="2662"/>
                  </a:lnTo>
                  <a:lnTo>
                    <a:pt x="362" y="2686"/>
                  </a:lnTo>
                  <a:lnTo>
                    <a:pt x="383" y="2708"/>
                  </a:lnTo>
                  <a:lnTo>
                    <a:pt x="400" y="2727"/>
                  </a:lnTo>
                  <a:lnTo>
                    <a:pt x="413" y="2741"/>
                  </a:lnTo>
                  <a:lnTo>
                    <a:pt x="418" y="2748"/>
                  </a:lnTo>
                  <a:lnTo>
                    <a:pt x="421" y="2752"/>
                  </a:lnTo>
                  <a:lnTo>
                    <a:pt x="422" y="2756"/>
                  </a:lnTo>
                  <a:lnTo>
                    <a:pt x="422" y="2759"/>
                  </a:lnTo>
                  <a:lnTo>
                    <a:pt x="420" y="2759"/>
                  </a:lnTo>
                  <a:lnTo>
                    <a:pt x="417" y="2759"/>
                  </a:lnTo>
                  <a:lnTo>
                    <a:pt x="412" y="2756"/>
                  </a:lnTo>
                  <a:lnTo>
                    <a:pt x="406" y="2753"/>
                  </a:lnTo>
                  <a:lnTo>
                    <a:pt x="391" y="2744"/>
                  </a:lnTo>
                  <a:lnTo>
                    <a:pt x="370" y="2730"/>
                  </a:lnTo>
                  <a:lnTo>
                    <a:pt x="346" y="2711"/>
                  </a:lnTo>
                  <a:lnTo>
                    <a:pt x="318" y="2690"/>
                  </a:lnTo>
                  <a:lnTo>
                    <a:pt x="289" y="2665"/>
                  </a:lnTo>
                  <a:lnTo>
                    <a:pt x="257" y="2638"/>
                  </a:lnTo>
                  <a:lnTo>
                    <a:pt x="227" y="2610"/>
                  </a:lnTo>
                  <a:lnTo>
                    <a:pt x="198" y="2584"/>
                  </a:lnTo>
                  <a:lnTo>
                    <a:pt x="173" y="2559"/>
                  </a:lnTo>
                  <a:lnTo>
                    <a:pt x="151" y="2537"/>
                  </a:lnTo>
                  <a:lnTo>
                    <a:pt x="133" y="2518"/>
                  </a:lnTo>
                  <a:lnTo>
                    <a:pt x="121" y="2503"/>
                  </a:lnTo>
                  <a:lnTo>
                    <a:pt x="117" y="2496"/>
                  </a:lnTo>
                  <a:lnTo>
                    <a:pt x="113" y="2492"/>
                  </a:lnTo>
                  <a:lnTo>
                    <a:pt x="112" y="2489"/>
                  </a:lnTo>
                  <a:lnTo>
                    <a:pt x="112" y="2487"/>
                  </a:lnTo>
                  <a:close/>
                  <a:moveTo>
                    <a:pt x="255" y="2494"/>
                  </a:moveTo>
                  <a:lnTo>
                    <a:pt x="257" y="2493"/>
                  </a:lnTo>
                  <a:lnTo>
                    <a:pt x="260" y="2494"/>
                  </a:lnTo>
                  <a:lnTo>
                    <a:pt x="264" y="2495"/>
                  </a:lnTo>
                  <a:lnTo>
                    <a:pt x="271" y="2499"/>
                  </a:lnTo>
                  <a:lnTo>
                    <a:pt x="286" y="2508"/>
                  </a:lnTo>
                  <a:lnTo>
                    <a:pt x="305" y="2522"/>
                  </a:lnTo>
                  <a:lnTo>
                    <a:pt x="329" y="2540"/>
                  </a:lnTo>
                  <a:lnTo>
                    <a:pt x="356" y="2560"/>
                  </a:lnTo>
                  <a:lnTo>
                    <a:pt x="384" y="2585"/>
                  </a:lnTo>
                  <a:lnTo>
                    <a:pt x="416" y="2611"/>
                  </a:lnTo>
                  <a:lnTo>
                    <a:pt x="446" y="2638"/>
                  </a:lnTo>
                  <a:lnTo>
                    <a:pt x="473" y="2663"/>
                  </a:lnTo>
                  <a:lnTo>
                    <a:pt x="498" y="2686"/>
                  </a:lnTo>
                  <a:lnTo>
                    <a:pt x="519" y="2708"/>
                  </a:lnTo>
                  <a:lnTo>
                    <a:pt x="536" y="2726"/>
                  </a:lnTo>
                  <a:lnTo>
                    <a:pt x="548" y="2741"/>
                  </a:lnTo>
                  <a:lnTo>
                    <a:pt x="553" y="2747"/>
                  </a:lnTo>
                  <a:lnTo>
                    <a:pt x="555" y="2751"/>
                  </a:lnTo>
                  <a:lnTo>
                    <a:pt x="557" y="2755"/>
                  </a:lnTo>
                  <a:lnTo>
                    <a:pt x="557" y="2758"/>
                  </a:lnTo>
                  <a:lnTo>
                    <a:pt x="555" y="2759"/>
                  </a:lnTo>
                  <a:lnTo>
                    <a:pt x="552" y="2758"/>
                  </a:lnTo>
                  <a:lnTo>
                    <a:pt x="546" y="2756"/>
                  </a:lnTo>
                  <a:lnTo>
                    <a:pt x="541" y="2753"/>
                  </a:lnTo>
                  <a:lnTo>
                    <a:pt x="525" y="2744"/>
                  </a:lnTo>
                  <a:lnTo>
                    <a:pt x="505" y="2730"/>
                  </a:lnTo>
                  <a:lnTo>
                    <a:pt x="481" y="2712"/>
                  </a:lnTo>
                  <a:lnTo>
                    <a:pt x="456" y="2692"/>
                  </a:lnTo>
                  <a:lnTo>
                    <a:pt x="426" y="2668"/>
                  </a:lnTo>
                  <a:lnTo>
                    <a:pt x="396" y="2642"/>
                  </a:lnTo>
                  <a:lnTo>
                    <a:pt x="366" y="2615"/>
                  </a:lnTo>
                  <a:lnTo>
                    <a:pt x="338" y="2589"/>
                  </a:lnTo>
                  <a:lnTo>
                    <a:pt x="313" y="2565"/>
                  </a:lnTo>
                  <a:lnTo>
                    <a:pt x="293" y="2544"/>
                  </a:lnTo>
                  <a:lnTo>
                    <a:pt x="275" y="2526"/>
                  </a:lnTo>
                  <a:lnTo>
                    <a:pt x="263" y="2510"/>
                  </a:lnTo>
                  <a:lnTo>
                    <a:pt x="259" y="2505"/>
                  </a:lnTo>
                  <a:lnTo>
                    <a:pt x="256" y="2501"/>
                  </a:lnTo>
                  <a:lnTo>
                    <a:pt x="255" y="2496"/>
                  </a:lnTo>
                  <a:lnTo>
                    <a:pt x="255" y="2494"/>
                  </a:lnTo>
                  <a:close/>
                  <a:moveTo>
                    <a:pt x="281" y="2478"/>
                  </a:moveTo>
                  <a:lnTo>
                    <a:pt x="251" y="2452"/>
                  </a:lnTo>
                  <a:lnTo>
                    <a:pt x="226" y="2427"/>
                  </a:lnTo>
                  <a:lnTo>
                    <a:pt x="202" y="2404"/>
                  </a:lnTo>
                  <a:lnTo>
                    <a:pt x="181" y="2383"/>
                  </a:lnTo>
                  <a:lnTo>
                    <a:pt x="165" y="2365"/>
                  </a:lnTo>
                  <a:lnTo>
                    <a:pt x="154" y="2351"/>
                  </a:lnTo>
                  <a:lnTo>
                    <a:pt x="150" y="2344"/>
                  </a:lnTo>
                  <a:lnTo>
                    <a:pt x="148" y="2340"/>
                  </a:lnTo>
                  <a:lnTo>
                    <a:pt x="147" y="2337"/>
                  </a:lnTo>
                  <a:lnTo>
                    <a:pt x="147" y="2335"/>
                  </a:lnTo>
                  <a:lnTo>
                    <a:pt x="148" y="2333"/>
                  </a:lnTo>
                  <a:lnTo>
                    <a:pt x="151" y="2333"/>
                  </a:lnTo>
                  <a:lnTo>
                    <a:pt x="156" y="2336"/>
                  </a:lnTo>
                  <a:lnTo>
                    <a:pt x="162" y="2338"/>
                  </a:lnTo>
                  <a:lnTo>
                    <a:pt x="177" y="2347"/>
                  </a:lnTo>
                  <a:lnTo>
                    <a:pt x="195" y="2360"/>
                  </a:lnTo>
                  <a:lnTo>
                    <a:pt x="218" y="2378"/>
                  </a:lnTo>
                  <a:lnTo>
                    <a:pt x="243" y="2397"/>
                  </a:lnTo>
                  <a:lnTo>
                    <a:pt x="271" y="2421"/>
                  </a:lnTo>
                  <a:lnTo>
                    <a:pt x="300" y="2446"/>
                  </a:lnTo>
                  <a:lnTo>
                    <a:pt x="329" y="2472"/>
                  </a:lnTo>
                  <a:lnTo>
                    <a:pt x="355" y="2496"/>
                  </a:lnTo>
                  <a:lnTo>
                    <a:pt x="379" y="2519"/>
                  </a:lnTo>
                  <a:lnTo>
                    <a:pt x="399" y="2540"/>
                  </a:lnTo>
                  <a:lnTo>
                    <a:pt x="414" y="2558"/>
                  </a:lnTo>
                  <a:lnTo>
                    <a:pt x="426" y="2572"/>
                  </a:lnTo>
                  <a:lnTo>
                    <a:pt x="431" y="2577"/>
                  </a:lnTo>
                  <a:lnTo>
                    <a:pt x="433" y="2583"/>
                  </a:lnTo>
                  <a:lnTo>
                    <a:pt x="434" y="2586"/>
                  </a:lnTo>
                  <a:lnTo>
                    <a:pt x="434" y="2588"/>
                  </a:lnTo>
                  <a:lnTo>
                    <a:pt x="433" y="2589"/>
                  </a:lnTo>
                  <a:lnTo>
                    <a:pt x="430" y="2589"/>
                  </a:lnTo>
                  <a:lnTo>
                    <a:pt x="425" y="2587"/>
                  </a:lnTo>
                  <a:lnTo>
                    <a:pt x="419" y="2584"/>
                  </a:lnTo>
                  <a:lnTo>
                    <a:pt x="404" y="2575"/>
                  </a:lnTo>
                  <a:lnTo>
                    <a:pt x="385" y="2562"/>
                  </a:lnTo>
                  <a:lnTo>
                    <a:pt x="363" y="2546"/>
                  </a:lnTo>
                  <a:lnTo>
                    <a:pt x="337" y="2526"/>
                  </a:lnTo>
                  <a:lnTo>
                    <a:pt x="310" y="2503"/>
                  </a:lnTo>
                  <a:lnTo>
                    <a:pt x="281" y="2478"/>
                  </a:lnTo>
                  <a:close/>
                  <a:moveTo>
                    <a:pt x="201" y="2290"/>
                  </a:moveTo>
                  <a:lnTo>
                    <a:pt x="228" y="2315"/>
                  </a:lnTo>
                  <a:lnTo>
                    <a:pt x="254" y="2339"/>
                  </a:lnTo>
                  <a:lnTo>
                    <a:pt x="276" y="2362"/>
                  </a:lnTo>
                  <a:lnTo>
                    <a:pt x="296" y="2382"/>
                  </a:lnTo>
                  <a:lnTo>
                    <a:pt x="311" y="2399"/>
                  </a:lnTo>
                  <a:lnTo>
                    <a:pt x="322" y="2413"/>
                  </a:lnTo>
                  <a:lnTo>
                    <a:pt x="326" y="2419"/>
                  </a:lnTo>
                  <a:lnTo>
                    <a:pt x="328" y="2423"/>
                  </a:lnTo>
                  <a:lnTo>
                    <a:pt x="329" y="2426"/>
                  </a:lnTo>
                  <a:lnTo>
                    <a:pt x="329" y="2428"/>
                  </a:lnTo>
                  <a:lnTo>
                    <a:pt x="327" y="2430"/>
                  </a:lnTo>
                  <a:lnTo>
                    <a:pt x="324" y="2430"/>
                  </a:lnTo>
                  <a:lnTo>
                    <a:pt x="319" y="2428"/>
                  </a:lnTo>
                  <a:lnTo>
                    <a:pt x="314" y="2425"/>
                  </a:lnTo>
                  <a:lnTo>
                    <a:pt x="300" y="2417"/>
                  </a:lnTo>
                  <a:lnTo>
                    <a:pt x="282" y="2404"/>
                  </a:lnTo>
                  <a:lnTo>
                    <a:pt x="260" y="2387"/>
                  </a:lnTo>
                  <a:lnTo>
                    <a:pt x="235" y="2369"/>
                  </a:lnTo>
                  <a:lnTo>
                    <a:pt x="209" y="2346"/>
                  </a:lnTo>
                  <a:lnTo>
                    <a:pt x="181" y="2322"/>
                  </a:lnTo>
                  <a:lnTo>
                    <a:pt x="153" y="2297"/>
                  </a:lnTo>
                  <a:lnTo>
                    <a:pt x="128" y="2273"/>
                  </a:lnTo>
                  <a:lnTo>
                    <a:pt x="106" y="2250"/>
                  </a:lnTo>
                  <a:lnTo>
                    <a:pt x="87" y="2231"/>
                  </a:lnTo>
                  <a:lnTo>
                    <a:pt x="71" y="2213"/>
                  </a:lnTo>
                  <a:lnTo>
                    <a:pt x="60" y="2199"/>
                  </a:lnTo>
                  <a:lnTo>
                    <a:pt x="57" y="2193"/>
                  </a:lnTo>
                  <a:lnTo>
                    <a:pt x="55" y="2189"/>
                  </a:lnTo>
                  <a:lnTo>
                    <a:pt x="53" y="2186"/>
                  </a:lnTo>
                  <a:lnTo>
                    <a:pt x="54" y="2183"/>
                  </a:lnTo>
                  <a:lnTo>
                    <a:pt x="55" y="2182"/>
                  </a:lnTo>
                  <a:lnTo>
                    <a:pt x="58" y="2182"/>
                  </a:lnTo>
                  <a:lnTo>
                    <a:pt x="63" y="2183"/>
                  </a:lnTo>
                  <a:lnTo>
                    <a:pt x="68" y="2187"/>
                  </a:lnTo>
                  <a:lnTo>
                    <a:pt x="82" y="2195"/>
                  </a:lnTo>
                  <a:lnTo>
                    <a:pt x="100" y="2207"/>
                  </a:lnTo>
                  <a:lnTo>
                    <a:pt x="122" y="2223"/>
                  </a:lnTo>
                  <a:lnTo>
                    <a:pt x="147" y="2243"/>
                  </a:lnTo>
                  <a:lnTo>
                    <a:pt x="173" y="2265"/>
                  </a:lnTo>
                  <a:lnTo>
                    <a:pt x="201" y="2290"/>
                  </a:lnTo>
                  <a:close/>
                  <a:moveTo>
                    <a:pt x="474" y="2460"/>
                  </a:moveTo>
                  <a:lnTo>
                    <a:pt x="502" y="2485"/>
                  </a:lnTo>
                  <a:lnTo>
                    <a:pt x="528" y="2508"/>
                  </a:lnTo>
                  <a:lnTo>
                    <a:pt x="551" y="2531"/>
                  </a:lnTo>
                  <a:lnTo>
                    <a:pt x="570" y="2551"/>
                  </a:lnTo>
                  <a:lnTo>
                    <a:pt x="586" y="2569"/>
                  </a:lnTo>
                  <a:lnTo>
                    <a:pt x="597" y="2583"/>
                  </a:lnTo>
                  <a:lnTo>
                    <a:pt x="601" y="2588"/>
                  </a:lnTo>
                  <a:lnTo>
                    <a:pt x="603" y="2592"/>
                  </a:lnTo>
                  <a:lnTo>
                    <a:pt x="604" y="2597"/>
                  </a:lnTo>
                  <a:lnTo>
                    <a:pt x="604" y="2599"/>
                  </a:lnTo>
                  <a:lnTo>
                    <a:pt x="602" y="2600"/>
                  </a:lnTo>
                  <a:lnTo>
                    <a:pt x="599" y="2600"/>
                  </a:lnTo>
                  <a:lnTo>
                    <a:pt x="595" y="2598"/>
                  </a:lnTo>
                  <a:lnTo>
                    <a:pt x="589" y="2596"/>
                  </a:lnTo>
                  <a:lnTo>
                    <a:pt x="574" y="2587"/>
                  </a:lnTo>
                  <a:lnTo>
                    <a:pt x="556" y="2575"/>
                  </a:lnTo>
                  <a:lnTo>
                    <a:pt x="533" y="2559"/>
                  </a:lnTo>
                  <a:lnTo>
                    <a:pt x="508" y="2540"/>
                  </a:lnTo>
                  <a:lnTo>
                    <a:pt x="481" y="2518"/>
                  </a:lnTo>
                  <a:lnTo>
                    <a:pt x="453" y="2493"/>
                  </a:lnTo>
                  <a:lnTo>
                    <a:pt x="425" y="2468"/>
                  </a:lnTo>
                  <a:lnTo>
                    <a:pt x="399" y="2445"/>
                  </a:lnTo>
                  <a:lnTo>
                    <a:pt x="377" y="2422"/>
                  </a:lnTo>
                  <a:lnTo>
                    <a:pt x="357" y="2401"/>
                  </a:lnTo>
                  <a:lnTo>
                    <a:pt x="342" y="2384"/>
                  </a:lnTo>
                  <a:lnTo>
                    <a:pt x="331" y="2370"/>
                  </a:lnTo>
                  <a:lnTo>
                    <a:pt x="327" y="2365"/>
                  </a:lnTo>
                  <a:lnTo>
                    <a:pt x="325" y="2359"/>
                  </a:lnTo>
                  <a:lnTo>
                    <a:pt x="324" y="2356"/>
                  </a:lnTo>
                  <a:lnTo>
                    <a:pt x="324" y="2354"/>
                  </a:lnTo>
                  <a:lnTo>
                    <a:pt x="326" y="2353"/>
                  </a:lnTo>
                  <a:lnTo>
                    <a:pt x="329" y="2353"/>
                  </a:lnTo>
                  <a:lnTo>
                    <a:pt x="334" y="2354"/>
                  </a:lnTo>
                  <a:lnTo>
                    <a:pt x="339" y="2357"/>
                  </a:lnTo>
                  <a:lnTo>
                    <a:pt x="354" y="2365"/>
                  </a:lnTo>
                  <a:lnTo>
                    <a:pt x="372" y="2378"/>
                  </a:lnTo>
                  <a:lnTo>
                    <a:pt x="394" y="2394"/>
                  </a:lnTo>
                  <a:lnTo>
                    <a:pt x="419" y="2413"/>
                  </a:lnTo>
                  <a:lnTo>
                    <a:pt x="446" y="2435"/>
                  </a:lnTo>
                  <a:lnTo>
                    <a:pt x="474" y="2460"/>
                  </a:lnTo>
                  <a:close/>
                  <a:moveTo>
                    <a:pt x="514" y="2447"/>
                  </a:moveTo>
                  <a:lnTo>
                    <a:pt x="512" y="2448"/>
                  </a:lnTo>
                  <a:lnTo>
                    <a:pt x="508" y="2447"/>
                  </a:lnTo>
                  <a:lnTo>
                    <a:pt x="504" y="2446"/>
                  </a:lnTo>
                  <a:lnTo>
                    <a:pt x="499" y="2444"/>
                  </a:lnTo>
                  <a:lnTo>
                    <a:pt x="485" y="2435"/>
                  </a:lnTo>
                  <a:lnTo>
                    <a:pt x="467" y="2423"/>
                  </a:lnTo>
                  <a:lnTo>
                    <a:pt x="446" y="2408"/>
                  </a:lnTo>
                  <a:lnTo>
                    <a:pt x="422" y="2390"/>
                  </a:lnTo>
                  <a:lnTo>
                    <a:pt x="396" y="2368"/>
                  </a:lnTo>
                  <a:lnTo>
                    <a:pt x="369" y="2345"/>
                  </a:lnTo>
                  <a:lnTo>
                    <a:pt x="343" y="2321"/>
                  </a:lnTo>
                  <a:lnTo>
                    <a:pt x="318" y="2298"/>
                  </a:lnTo>
                  <a:lnTo>
                    <a:pt x="297" y="2276"/>
                  </a:lnTo>
                  <a:lnTo>
                    <a:pt x="278" y="2256"/>
                  </a:lnTo>
                  <a:lnTo>
                    <a:pt x="263" y="2240"/>
                  </a:lnTo>
                  <a:lnTo>
                    <a:pt x="253" y="2226"/>
                  </a:lnTo>
                  <a:lnTo>
                    <a:pt x="249" y="2220"/>
                  </a:lnTo>
                  <a:lnTo>
                    <a:pt x="247" y="2215"/>
                  </a:lnTo>
                  <a:lnTo>
                    <a:pt x="246" y="2212"/>
                  </a:lnTo>
                  <a:lnTo>
                    <a:pt x="246" y="2209"/>
                  </a:lnTo>
                  <a:lnTo>
                    <a:pt x="248" y="2208"/>
                  </a:lnTo>
                  <a:lnTo>
                    <a:pt x="250" y="2208"/>
                  </a:lnTo>
                  <a:lnTo>
                    <a:pt x="255" y="2209"/>
                  </a:lnTo>
                  <a:lnTo>
                    <a:pt x="261" y="2213"/>
                  </a:lnTo>
                  <a:lnTo>
                    <a:pt x="275" y="2220"/>
                  </a:lnTo>
                  <a:lnTo>
                    <a:pt x="293" y="2233"/>
                  </a:lnTo>
                  <a:lnTo>
                    <a:pt x="314" y="2248"/>
                  </a:lnTo>
                  <a:lnTo>
                    <a:pt x="337" y="2267"/>
                  </a:lnTo>
                  <a:lnTo>
                    <a:pt x="363" y="2288"/>
                  </a:lnTo>
                  <a:lnTo>
                    <a:pt x="390" y="2312"/>
                  </a:lnTo>
                  <a:lnTo>
                    <a:pt x="417" y="2336"/>
                  </a:lnTo>
                  <a:lnTo>
                    <a:pt x="441" y="2358"/>
                  </a:lnTo>
                  <a:lnTo>
                    <a:pt x="463" y="2380"/>
                  </a:lnTo>
                  <a:lnTo>
                    <a:pt x="481" y="2400"/>
                  </a:lnTo>
                  <a:lnTo>
                    <a:pt x="497" y="2417"/>
                  </a:lnTo>
                  <a:lnTo>
                    <a:pt x="507" y="2431"/>
                  </a:lnTo>
                  <a:lnTo>
                    <a:pt x="511" y="2436"/>
                  </a:lnTo>
                  <a:lnTo>
                    <a:pt x="513" y="2440"/>
                  </a:lnTo>
                  <a:lnTo>
                    <a:pt x="514" y="2444"/>
                  </a:lnTo>
                  <a:lnTo>
                    <a:pt x="514" y="2447"/>
                  </a:lnTo>
                  <a:close/>
                  <a:moveTo>
                    <a:pt x="322" y="2172"/>
                  </a:moveTo>
                  <a:lnTo>
                    <a:pt x="348" y="2195"/>
                  </a:lnTo>
                  <a:lnTo>
                    <a:pt x="370" y="2218"/>
                  </a:lnTo>
                  <a:lnTo>
                    <a:pt x="391" y="2238"/>
                  </a:lnTo>
                  <a:lnTo>
                    <a:pt x="409" y="2257"/>
                  </a:lnTo>
                  <a:lnTo>
                    <a:pt x="423" y="2274"/>
                  </a:lnTo>
                  <a:lnTo>
                    <a:pt x="433" y="2287"/>
                  </a:lnTo>
                  <a:lnTo>
                    <a:pt x="436" y="2292"/>
                  </a:lnTo>
                  <a:lnTo>
                    <a:pt x="438" y="2297"/>
                  </a:lnTo>
                  <a:lnTo>
                    <a:pt x="439" y="2300"/>
                  </a:lnTo>
                  <a:lnTo>
                    <a:pt x="439" y="2302"/>
                  </a:lnTo>
                  <a:lnTo>
                    <a:pt x="437" y="2303"/>
                  </a:lnTo>
                  <a:lnTo>
                    <a:pt x="435" y="2303"/>
                  </a:lnTo>
                  <a:lnTo>
                    <a:pt x="431" y="2302"/>
                  </a:lnTo>
                  <a:lnTo>
                    <a:pt x="425" y="2300"/>
                  </a:lnTo>
                  <a:lnTo>
                    <a:pt x="411" y="2292"/>
                  </a:lnTo>
                  <a:lnTo>
                    <a:pt x="395" y="2281"/>
                  </a:lnTo>
                  <a:lnTo>
                    <a:pt x="375" y="2267"/>
                  </a:lnTo>
                  <a:lnTo>
                    <a:pt x="352" y="2248"/>
                  </a:lnTo>
                  <a:lnTo>
                    <a:pt x="327" y="2228"/>
                  </a:lnTo>
                  <a:lnTo>
                    <a:pt x="301" y="2205"/>
                  </a:lnTo>
                  <a:lnTo>
                    <a:pt x="275" y="2182"/>
                  </a:lnTo>
                  <a:lnTo>
                    <a:pt x="253" y="2160"/>
                  </a:lnTo>
                  <a:lnTo>
                    <a:pt x="231" y="2138"/>
                  </a:lnTo>
                  <a:lnTo>
                    <a:pt x="214" y="2120"/>
                  </a:lnTo>
                  <a:lnTo>
                    <a:pt x="200" y="2103"/>
                  </a:lnTo>
                  <a:lnTo>
                    <a:pt x="190" y="2090"/>
                  </a:lnTo>
                  <a:lnTo>
                    <a:pt x="187" y="2084"/>
                  </a:lnTo>
                  <a:lnTo>
                    <a:pt x="185" y="2080"/>
                  </a:lnTo>
                  <a:lnTo>
                    <a:pt x="183" y="2077"/>
                  </a:lnTo>
                  <a:lnTo>
                    <a:pt x="183" y="2074"/>
                  </a:lnTo>
                  <a:lnTo>
                    <a:pt x="186" y="2073"/>
                  </a:lnTo>
                  <a:lnTo>
                    <a:pt x="188" y="2073"/>
                  </a:lnTo>
                  <a:lnTo>
                    <a:pt x="192" y="2074"/>
                  </a:lnTo>
                  <a:lnTo>
                    <a:pt x="198" y="2077"/>
                  </a:lnTo>
                  <a:lnTo>
                    <a:pt x="212" y="2084"/>
                  </a:lnTo>
                  <a:lnTo>
                    <a:pt x="229" y="2096"/>
                  </a:lnTo>
                  <a:lnTo>
                    <a:pt x="248" y="2111"/>
                  </a:lnTo>
                  <a:lnTo>
                    <a:pt x="271" y="2128"/>
                  </a:lnTo>
                  <a:lnTo>
                    <a:pt x="296" y="2149"/>
                  </a:lnTo>
                  <a:lnTo>
                    <a:pt x="322" y="2172"/>
                  </a:lnTo>
                  <a:close/>
                  <a:moveTo>
                    <a:pt x="247" y="2074"/>
                  </a:moveTo>
                  <a:lnTo>
                    <a:pt x="222" y="2052"/>
                  </a:lnTo>
                  <a:lnTo>
                    <a:pt x="201" y="2030"/>
                  </a:lnTo>
                  <a:lnTo>
                    <a:pt x="180" y="2010"/>
                  </a:lnTo>
                  <a:lnTo>
                    <a:pt x="164" y="1991"/>
                  </a:lnTo>
                  <a:lnTo>
                    <a:pt x="150" y="1975"/>
                  </a:lnTo>
                  <a:lnTo>
                    <a:pt x="141" y="1962"/>
                  </a:lnTo>
                  <a:lnTo>
                    <a:pt x="138" y="1957"/>
                  </a:lnTo>
                  <a:lnTo>
                    <a:pt x="136" y="1952"/>
                  </a:lnTo>
                  <a:lnTo>
                    <a:pt x="135" y="1949"/>
                  </a:lnTo>
                  <a:lnTo>
                    <a:pt x="136" y="1947"/>
                  </a:lnTo>
                  <a:lnTo>
                    <a:pt x="137" y="1946"/>
                  </a:lnTo>
                  <a:lnTo>
                    <a:pt x="140" y="1946"/>
                  </a:lnTo>
                  <a:lnTo>
                    <a:pt x="144" y="1947"/>
                  </a:lnTo>
                  <a:lnTo>
                    <a:pt x="149" y="1949"/>
                  </a:lnTo>
                  <a:lnTo>
                    <a:pt x="162" y="1957"/>
                  </a:lnTo>
                  <a:lnTo>
                    <a:pt x="178" y="1968"/>
                  </a:lnTo>
                  <a:lnTo>
                    <a:pt x="198" y="1982"/>
                  </a:lnTo>
                  <a:lnTo>
                    <a:pt x="219" y="1999"/>
                  </a:lnTo>
                  <a:lnTo>
                    <a:pt x="243" y="2019"/>
                  </a:lnTo>
                  <a:lnTo>
                    <a:pt x="268" y="2041"/>
                  </a:lnTo>
                  <a:lnTo>
                    <a:pt x="293" y="2064"/>
                  </a:lnTo>
                  <a:lnTo>
                    <a:pt x="314" y="2085"/>
                  </a:lnTo>
                  <a:lnTo>
                    <a:pt x="335" y="2106"/>
                  </a:lnTo>
                  <a:lnTo>
                    <a:pt x="351" y="2123"/>
                  </a:lnTo>
                  <a:lnTo>
                    <a:pt x="365" y="2139"/>
                  </a:lnTo>
                  <a:lnTo>
                    <a:pt x="375" y="2152"/>
                  </a:lnTo>
                  <a:lnTo>
                    <a:pt x="378" y="2158"/>
                  </a:lnTo>
                  <a:lnTo>
                    <a:pt x="380" y="2162"/>
                  </a:lnTo>
                  <a:lnTo>
                    <a:pt x="380" y="2165"/>
                  </a:lnTo>
                  <a:lnTo>
                    <a:pt x="380" y="2167"/>
                  </a:lnTo>
                  <a:lnTo>
                    <a:pt x="378" y="2168"/>
                  </a:lnTo>
                  <a:lnTo>
                    <a:pt x="376" y="2168"/>
                  </a:lnTo>
                  <a:lnTo>
                    <a:pt x="371" y="2167"/>
                  </a:lnTo>
                  <a:lnTo>
                    <a:pt x="366" y="2165"/>
                  </a:lnTo>
                  <a:lnTo>
                    <a:pt x="353" y="2158"/>
                  </a:lnTo>
                  <a:lnTo>
                    <a:pt x="337" y="2147"/>
                  </a:lnTo>
                  <a:lnTo>
                    <a:pt x="317" y="2133"/>
                  </a:lnTo>
                  <a:lnTo>
                    <a:pt x="296" y="2115"/>
                  </a:lnTo>
                  <a:lnTo>
                    <a:pt x="272" y="2096"/>
                  </a:lnTo>
                  <a:lnTo>
                    <a:pt x="247" y="2074"/>
                  </a:lnTo>
                  <a:close/>
                  <a:moveTo>
                    <a:pt x="208" y="1950"/>
                  </a:moveTo>
                  <a:lnTo>
                    <a:pt x="185" y="1929"/>
                  </a:lnTo>
                  <a:lnTo>
                    <a:pt x="163" y="1908"/>
                  </a:lnTo>
                  <a:lnTo>
                    <a:pt x="145" y="1889"/>
                  </a:lnTo>
                  <a:lnTo>
                    <a:pt x="128" y="1870"/>
                  </a:lnTo>
                  <a:lnTo>
                    <a:pt x="115" y="1855"/>
                  </a:lnTo>
                  <a:lnTo>
                    <a:pt x="107" y="1842"/>
                  </a:lnTo>
                  <a:lnTo>
                    <a:pt x="104" y="1837"/>
                  </a:lnTo>
                  <a:lnTo>
                    <a:pt x="101" y="1833"/>
                  </a:lnTo>
                  <a:lnTo>
                    <a:pt x="101" y="1829"/>
                  </a:lnTo>
                  <a:lnTo>
                    <a:pt x="101" y="1827"/>
                  </a:lnTo>
                  <a:lnTo>
                    <a:pt x="104" y="1826"/>
                  </a:lnTo>
                  <a:lnTo>
                    <a:pt x="106" y="1826"/>
                  </a:lnTo>
                  <a:lnTo>
                    <a:pt x="110" y="1827"/>
                  </a:lnTo>
                  <a:lnTo>
                    <a:pt x="114" y="1829"/>
                  </a:lnTo>
                  <a:lnTo>
                    <a:pt x="127" y="1836"/>
                  </a:lnTo>
                  <a:lnTo>
                    <a:pt x="142" y="1847"/>
                  </a:lnTo>
                  <a:lnTo>
                    <a:pt x="161" y="1861"/>
                  </a:lnTo>
                  <a:lnTo>
                    <a:pt x="182" y="1877"/>
                  </a:lnTo>
                  <a:lnTo>
                    <a:pt x="205" y="1896"/>
                  </a:lnTo>
                  <a:lnTo>
                    <a:pt x="229" y="1918"/>
                  </a:lnTo>
                  <a:lnTo>
                    <a:pt x="251" y="1940"/>
                  </a:lnTo>
                  <a:lnTo>
                    <a:pt x="273" y="1960"/>
                  </a:lnTo>
                  <a:lnTo>
                    <a:pt x="293" y="1979"/>
                  </a:lnTo>
                  <a:lnTo>
                    <a:pt x="309" y="1997"/>
                  </a:lnTo>
                  <a:lnTo>
                    <a:pt x="322" y="2013"/>
                  </a:lnTo>
                  <a:lnTo>
                    <a:pt x="330" y="2025"/>
                  </a:lnTo>
                  <a:lnTo>
                    <a:pt x="334" y="2030"/>
                  </a:lnTo>
                  <a:lnTo>
                    <a:pt x="336" y="2035"/>
                  </a:lnTo>
                  <a:lnTo>
                    <a:pt x="336" y="2038"/>
                  </a:lnTo>
                  <a:lnTo>
                    <a:pt x="336" y="2040"/>
                  </a:lnTo>
                  <a:lnTo>
                    <a:pt x="334" y="2041"/>
                  </a:lnTo>
                  <a:lnTo>
                    <a:pt x="331" y="2041"/>
                  </a:lnTo>
                  <a:lnTo>
                    <a:pt x="327" y="2040"/>
                  </a:lnTo>
                  <a:lnTo>
                    <a:pt x="323" y="2038"/>
                  </a:lnTo>
                  <a:lnTo>
                    <a:pt x="310" y="2031"/>
                  </a:lnTo>
                  <a:lnTo>
                    <a:pt x="294" y="2020"/>
                  </a:lnTo>
                  <a:lnTo>
                    <a:pt x="275" y="2006"/>
                  </a:lnTo>
                  <a:lnTo>
                    <a:pt x="255" y="1990"/>
                  </a:lnTo>
                  <a:lnTo>
                    <a:pt x="232" y="1972"/>
                  </a:lnTo>
                  <a:lnTo>
                    <a:pt x="208" y="1950"/>
                  </a:lnTo>
                  <a:close/>
                  <a:moveTo>
                    <a:pt x="525" y="2235"/>
                  </a:moveTo>
                  <a:lnTo>
                    <a:pt x="500" y="2214"/>
                  </a:lnTo>
                  <a:lnTo>
                    <a:pt x="477" y="2191"/>
                  </a:lnTo>
                  <a:lnTo>
                    <a:pt x="457" y="2172"/>
                  </a:lnTo>
                  <a:lnTo>
                    <a:pt x="439" y="2152"/>
                  </a:lnTo>
                  <a:lnTo>
                    <a:pt x="426" y="2137"/>
                  </a:lnTo>
                  <a:lnTo>
                    <a:pt x="417" y="2123"/>
                  </a:lnTo>
                  <a:lnTo>
                    <a:pt x="413" y="2118"/>
                  </a:lnTo>
                  <a:lnTo>
                    <a:pt x="411" y="2113"/>
                  </a:lnTo>
                  <a:lnTo>
                    <a:pt x="411" y="2110"/>
                  </a:lnTo>
                  <a:lnTo>
                    <a:pt x="411" y="2108"/>
                  </a:lnTo>
                  <a:lnTo>
                    <a:pt x="413" y="2107"/>
                  </a:lnTo>
                  <a:lnTo>
                    <a:pt x="416" y="2107"/>
                  </a:lnTo>
                  <a:lnTo>
                    <a:pt x="420" y="2108"/>
                  </a:lnTo>
                  <a:lnTo>
                    <a:pt x="425" y="2110"/>
                  </a:lnTo>
                  <a:lnTo>
                    <a:pt x="438" y="2117"/>
                  </a:lnTo>
                  <a:lnTo>
                    <a:pt x="456" y="2128"/>
                  </a:lnTo>
                  <a:lnTo>
                    <a:pt x="475" y="2142"/>
                  </a:lnTo>
                  <a:lnTo>
                    <a:pt x="497" y="2160"/>
                  </a:lnTo>
                  <a:lnTo>
                    <a:pt x="521" y="2179"/>
                  </a:lnTo>
                  <a:lnTo>
                    <a:pt x="546" y="2201"/>
                  </a:lnTo>
                  <a:lnTo>
                    <a:pt x="571" y="2223"/>
                  </a:lnTo>
                  <a:lnTo>
                    <a:pt x="594" y="2245"/>
                  </a:lnTo>
                  <a:lnTo>
                    <a:pt x="614" y="2265"/>
                  </a:lnTo>
                  <a:lnTo>
                    <a:pt x="631" y="2284"/>
                  </a:lnTo>
                  <a:lnTo>
                    <a:pt x="644" y="2299"/>
                  </a:lnTo>
                  <a:lnTo>
                    <a:pt x="654" y="2312"/>
                  </a:lnTo>
                  <a:lnTo>
                    <a:pt x="657" y="2317"/>
                  </a:lnTo>
                  <a:lnTo>
                    <a:pt x="660" y="2322"/>
                  </a:lnTo>
                  <a:lnTo>
                    <a:pt x="661" y="2325"/>
                  </a:lnTo>
                  <a:lnTo>
                    <a:pt x="660" y="2328"/>
                  </a:lnTo>
                  <a:lnTo>
                    <a:pt x="658" y="2329"/>
                  </a:lnTo>
                  <a:lnTo>
                    <a:pt x="655" y="2329"/>
                  </a:lnTo>
                  <a:lnTo>
                    <a:pt x="651" y="2328"/>
                  </a:lnTo>
                  <a:lnTo>
                    <a:pt x="646" y="2326"/>
                  </a:lnTo>
                  <a:lnTo>
                    <a:pt x="633" y="2318"/>
                  </a:lnTo>
                  <a:lnTo>
                    <a:pt x="615" y="2308"/>
                  </a:lnTo>
                  <a:lnTo>
                    <a:pt x="596" y="2294"/>
                  </a:lnTo>
                  <a:lnTo>
                    <a:pt x="574" y="2277"/>
                  </a:lnTo>
                  <a:lnTo>
                    <a:pt x="549" y="2258"/>
                  </a:lnTo>
                  <a:lnTo>
                    <a:pt x="525" y="2235"/>
                  </a:lnTo>
                  <a:close/>
                  <a:moveTo>
                    <a:pt x="81" y="1716"/>
                  </a:moveTo>
                  <a:lnTo>
                    <a:pt x="82" y="1715"/>
                  </a:lnTo>
                  <a:lnTo>
                    <a:pt x="85" y="1714"/>
                  </a:lnTo>
                  <a:lnTo>
                    <a:pt x="90" y="1715"/>
                  </a:lnTo>
                  <a:lnTo>
                    <a:pt x="94" y="1717"/>
                  </a:lnTo>
                  <a:lnTo>
                    <a:pt x="106" y="1724"/>
                  </a:lnTo>
                  <a:lnTo>
                    <a:pt x="121" y="1734"/>
                  </a:lnTo>
                  <a:lnTo>
                    <a:pt x="139" y="1747"/>
                  </a:lnTo>
                  <a:lnTo>
                    <a:pt x="159" y="1764"/>
                  </a:lnTo>
                  <a:lnTo>
                    <a:pt x="181" y="1782"/>
                  </a:lnTo>
                  <a:lnTo>
                    <a:pt x="204" y="1801"/>
                  </a:lnTo>
                  <a:lnTo>
                    <a:pt x="226" y="1823"/>
                  </a:lnTo>
                  <a:lnTo>
                    <a:pt x="246" y="1842"/>
                  </a:lnTo>
                  <a:lnTo>
                    <a:pt x="264" y="1862"/>
                  </a:lnTo>
                  <a:lnTo>
                    <a:pt x="280" y="1879"/>
                  </a:lnTo>
                  <a:lnTo>
                    <a:pt x="291" y="1893"/>
                  </a:lnTo>
                  <a:lnTo>
                    <a:pt x="300" y="1906"/>
                  </a:lnTo>
                  <a:lnTo>
                    <a:pt x="303" y="1910"/>
                  </a:lnTo>
                  <a:lnTo>
                    <a:pt x="304" y="1915"/>
                  </a:lnTo>
                  <a:lnTo>
                    <a:pt x="305" y="1918"/>
                  </a:lnTo>
                  <a:lnTo>
                    <a:pt x="305" y="1920"/>
                  </a:lnTo>
                  <a:lnTo>
                    <a:pt x="303" y="1921"/>
                  </a:lnTo>
                  <a:lnTo>
                    <a:pt x="301" y="1921"/>
                  </a:lnTo>
                  <a:lnTo>
                    <a:pt x="297" y="1920"/>
                  </a:lnTo>
                  <a:lnTo>
                    <a:pt x="293" y="1919"/>
                  </a:lnTo>
                  <a:lnTo>
                    <a:pt x="281" y="1913"/>
                  </a:lnTo>
                  <a:lnTo>
                    <a:pt x="264" y="1903"/>
                  </a:lnTo>
                  <a:lnTo>
                    <a:pt x="247" y="1890"/>
                  </a:lnTo>
                  <a:lnTo>
                    <a:pt x="228" y="1874"/>
                  </a:lnTo>
                  <a:lnTo>
                    <a:pt x="206" y="1855"/>
                  </a:lnTo>
                  <a:lnTo>
                    <a:pt x="182" y="1835"/>
                  </a:lnTo>
                  <a:lnTo>
                    <a:pt x="161" y="1814"/>
                  </a:lnTo>
                  <a:lnTo>
                    <a:pt x="140" y="1794"/>
                  </a:lnTo>
                  <a:lnTo>
                    <a:pt x="122" y="1776"/>
                  </a:lnTo>
                  <a:lnTo>
                    <a:pt x="107" y="1757"/>
                  </a:lnTo>
                  <a:lnTo>
                    <a:pt x="94" y="1743"/>
                  </a:lnTo>
                  <a:lnTo>
                    <a:pt x="85" y="1730"/>
                  </a:lnTo>
                  <a:lnTo>
                    <a:pt x="83" y="1725"/>
                  </a:lnTo>
                  <a:lnTo>
                    <a:pt x="81" y="1722"/>
                  </a:lnTo>
                  <a:lnTo>
                    <a:pt x="81" y="1718"/>
                  </a:lnTo>
                  <a:lnTo>
                    <a:pt x="81" y="1716"/>
                  </a:lnTo>
                  <a:close/>
                  <a:moveTo>
                    <a:pt x="486" y="2110"/>
                  </a:moveTo>
                  <a:lnTo>
                    <a:pt x="462" y="2087"/>
                  </a:lnTo>
                  <a:lnTo>
                    <a:pt x="440" y="2067"/>
                  </a:lnTo>
                  <a:lnTo>
                    <a:pt x="421" y="2047"/>
                  </a:lnTo>
                  <a:lnTo>
                    <a:pt x="405" y="2029"/>
                  </a:lnTo>
                  <a:lnTo>
                    <a:pt x="392" y="2014"/>
                  </a:lnTo>
                  <a:lnTo>
                    <a:pt x="383" y="2001"/>
                  </a:lnTo>
                  <a:lnTo>
                    <a:pt x="380" y="1996"/>
                  </a:lnTo>
                  <a:lnTo>
                    <a:pt x="378" y="1991"/>
                  </a:lnTo>
                  <a:lnTo>
                    <a:pt x="378" y="1988"/>
                  </a:lnTo>
                  <a:lnTo>
                    <a:pt x="378" y="1986"/>
                  </a:lnTo>
                  <a:lnTo>
                    <a:pt x="380" y="1985"/>
                  </a:lnTo>
                  <a:lnTo>
                    <a:pt x="382" y="1985"/>
                  </a:lnTo>
                  <a:lnTo>
                    <a:pt x="386" y="1986"/>
                  </a:lnTo>
                  <a:lnTo>
                    <a:pt x="392" y="1987"/>
                  </a:lnTo>
                  <a:lnTo>
                    <a:pt x="404" y="1995"/>
                  </a:lnTo>
                  <a:lnTo>
                    <a:pt x="420" y="2004"/>
                  </a:lnTo>
                  <a:lnTo>
                    <a:pt x="439" y="2018"/>
                  </a:lnTo>
                  <a:lnTo>
                    <a:pt x="460" y="2035"/>
                  </a:lnTo>
                  <a:lnTo>
                    <a:pt x="484" y="2054"/>
                  </a:lnTo>
                  <a:lnTo>
                    <a:pt x="507" y="2074"/>
                  </a:lnTo>
                  <a:lnTo>
                    <a:pt x="531" y="2096"/>
                  </a:lnTo>
                  <a:lnTo>
                    <a:pt x="553" y="2118"/>
                  </a:lnTo>
                  <a:lnTo>
                    <a:pt x="572" y="2137"/>
                  </a:lnTo>
                  <a:lnTo>
                    <a:pt x="588" y="2154"/>
                  </a:lnTo>
                  <a:lnTo>
                    <a:pt x="601" y="2170"/>
                  </a:lnTo>
                  <a:lnTo>
                    <a:pt x="611" y="2182"/>
                  </a:lnTo>
                  <a:lnTo>
                    <a:pt x="614" y="2188"/>
                  </a:lnTo>
                  <a:lnTo>
                    <a:pt x="615" y="2192"/>
                  </a:lnTo>
                  <a:lnTo>
                    <a:pt x="616" y="2195"/>
                  </a:lnTo>
                  <a:lnTo>
                    <a:pt x="616" y="2199"/>
                  </a:lnTo>
                  <a:lnTo>
                    <a:pt x="614" y="2200"/>
                  </a:lnTo>
                  <a:lnTo>
                    <a:pt x="611" y="2200"/>
                  </a:lnTo>
                  <a:lnTo>
                    <a:pt x="608" y="2199"/>
                  </a:lnTo>
                  <a:lnTo>
                    <a:pt x="602" y="2196"/>
                  </a:lnTo>
                  <a:lnTo>
                    <a:pt x="589" y="2190"/>
                  </a:lnTo>
                  <a:lnTo>
                    <a:pt x="573" y="2179"/>
                  </a:lnTo>
                  <a:lnTo>
                    <a:pt x="555" y="2166"/>
                  </a:lnTo>
                  <a:lnTo>
                    <a:pt x="533" y="2149"/>
                  </a:lnTo>
                  <a:lnTo>
                    <a:pt x="511" y="2131"/>
                  </a:lnTo>
                  <a:lnTo>
                    <a:pt x="486" y="2110"/>
                  </a:lnTo>
                  <a:close/>
                  <a:moveTo>
                    <a:pt x="192" y="1693"/>
                  </a:moveTo>
                  <a:lnTo>
                    <a:pt x="214" y="1714"/>
                  </a:lnTo>
                  <a:lnTo>
                    <a:pt x="233" y="1733"/>
                  </a:lnTo>
                  <a:lnTo>
                    <a:pt x="250" y="1752"/>
                  </a:lnTo>
                  <a:lnTo>
                    <a:pt x="266" y="1768"/>
                  </a:lnTo>
                  <a:lnTo>
                    <a:pt x="276" y="1782"/>
                  </a:lnTo>
                  <a:lnTo>
                    <a:pt x="285" y="1794"/>
                  </a:lnTo>
                  <a:lnTo>
                    <a:pt x="287" y="1799"/>
                  </a:lnTo>
                  <a:lnTo>
                    <a:pt x="289" y="1804"/>
                  </a:lnTo>
                  <a:lnTo>
                    <a:pt x="289" y="1807"/>
                  </a:lnTo>
                  <a:lnTo>
                    <a:pt x="289" y="1809"/>
                  </a:lnTo>
                  <a:lnTo>
                    <a:pt x="287" y="1810"/>
                  </a:lnTo>
                  <a:lnTo>
                    <a:pt x="285" y="1810"/>
                  </a:lnTo>
                  <a:lnTo>
                    <a:pt x="281" y="1809"/>
                  </a:lnTo>
                  <a:lnTo>
                    <a:pt x="276" y="1807"/>
                  </a:lnTo>
                  <a:lnTo>
                    <a:pt x="266" y="1801"/>
                  </a:lnTo>
                  <a:lnTo>
                    <a:pt x="250" y="1792"/>
                  </a:lnTo>
                  <a:lnTo>
                    <a:pt x="233" y="1779"/>
                  </a:lnTo>
                  <a:lnTo>
                    <a:pt x="214" y="1764"/>
                  </a:lnTo>
                  <a:lnTo>
                    <a:pt x="193" y="1746"/>
                  </a:lnTo>
                  <a:lnTo>
                    <a:pt x="172" y="1727"/>
                  </a:lnTo>
                  <a:lnTo>
                    <a:pt x="150" y="1706"/>
                  </a:lnTo>
                  <a:lnTo>
                    <a:pt x="131" y="1687"/>
                  </a:lnTo>
                  <a:lnTo>
                    <a:pt x="113" y="1669"/>
                  </a:lnTo>
                  <a:lnTo>
                    <a:pt x="98" y="1651"/>
                  </a:lnTo>
                  <a:lnTo>
                    <a:pt x="86" y="1637"/>
                  </a:lnTo>
                  <a:lnTo>
                    <a:pt x="79" y="1626"/>
                  </a:lnTo>
                  <a:lnTo>
                    <a:pt x="76" y="1620"/>
                  </a:lnTo>
                  <a:lnTo>
                    <a:pt x="74" y="1617"/>
                  </a:lnTo>
                  <a:lnTo>
                    <a:pt x="73" y="1614"/>
                  </a:lnTo>
                  <a:lnTo>
                    <a:pt x="74" y="1611"/>
                  </a:lnTo>
                  <a:lnTo>
                    <a:pt x="76" y="1610"/>
                  </a:lnTo>
                  <a:lnTo>
                    <a:pt x="79" y="1609"/>
                  </a:lnTo>
                  <a:lnTo>
                    <a:pt x="82" y="1610"/>
                  </a:lnTo>
                  <a:lnTo>
                    <a:pt x="86" y="1613"/>
                  </a:lnTo>
                  <a:lnTo>
                    <a:pt x="98" y="1619"/>
                  </a:lnTo>
                  <a:lnTo>
                    <a:pt x="113" y="1629"/>
                  </a:lnTo>
                  <a:lnTo>
                    <a:pt x="131" y="1641"/>
                  </a:lnTo>
                  <a:lnTo>
                    <a:pt x="149" y="1656"/>
                  </a:lnTo>
                  <a:lnTo>
                    <a:pt x="171" y="1674"/>
                  </a:lnTo>
                  <a:lnTo>
                    <a:pt x="192" y="1693"/>
                  </a:lnTo>
                  <a:close/>
                  <a:moveTo>
                    <a:pt x="462" y="1991"/>
                  </a:moveTo>
                  <a:lnTo>
                    <a:pt x="438" y="1971"/>
                  </a:lnTo>
                  <a:lnTo>
                    <a:pt x="418" y="1950"/>
                  </a:lnTo>
                  <a:lnTo>
                    <a:pt x="399" y="1931"/>
                  </a:lnTo>
                  <a:lnTo>
                    <a:pt x="384" y="1914"/>
                  </a:lnTo>
                  <a:lnTo>
                    <a:pt x="371" y="1899"/>
                  </a:lnTo>
                  <a:lnTo>
                    <a:pt x="363" y="1886"/>
                  </a:lnTo>
                  <a:lnTo>
                    <a:pt x="361" y="1881"/>
                  </a:lnTo>
                  <a:lnTo>
                    <a:pt x="358" y="1877"/>
                  </a:lnTo>
                  <a:lnTo>
                    <a:pt x="357" y="1874"/>
                  </a:lnTo>
                  <a:lnTo>
                    <a:pt x="358" y="1872"/>
                  </a:lnTo>
                  <a:lnTo>
                    <a:pt x="359" y="1870"/>
                  </a:lnTo>
                  <a:lnTo>
                    <a:pt x="363" y="1869"/>
                  </a:lnTo>
                  <a:lnTo>
                    <a:pt x="367" y="1870"/>
                  </a:lnTo>
                  <a:lnTo>
                    <a:pt x="371" y="1873"/>
                  </a:lnTo>
                  <a:lnTo>
                    <a:pt x="384" y="1879"/>
                  </a:lnTo>
                  <a:lnTo>
                    <a:pt x="399" y="1889"/>
                  </a:lnTo>
                  <a:lnTo>
                    <a:pt x="418" y="1902"/>
                  </a:lnTo>
                  <a:lnTo>
                    <a:pt x="438" y="1918"/>
                  </a:lnTo>
                  <a:lnTo>
                    <a:pt x="460" y="1936"/>
                  </a:lnTo>
                  <a:lnTo>
                    <a:pt x="484" y="1956"/>
                  </a:lnTo>
                  <a:lnTo>
                    <a:pt x="506" y="1977"/>
                  </a:lnTo>
                  <a:lnTo>
                    <a:pt x="527" y="1998"/>
                  </a:lnTo>
                  <a:lnTo>
                    <a:pt x="545" y="2016"/>
                  </a:lnTo>
                  <a:lnTo>
                    <a:pt x="560" y="2033"/>
                  </a:lnTo>
                  <a:lnTo>
                    <a:pt x="573" y="2049"/>
                  </a:lnTo>
                  <a:lnTo>
                    <a:pt x="582" y="2060"/>
                  </a:lnTo>
                  <a:lnTo>
                    <a:pt x="584" y="2066"/>
                  </a:lnTo>
                  <a:lnTo>
                    <a:pt x="586" y="2070"/>
                  </a:lnTo>
                  <a:lnTo>
                    <a:pt x="587" y="2073"/>
                  </a:lnTo>
                  <a:lnTo>
                    <a:pt x="586" y="2076"/>
                  </a:lnTo>
                  <a:lnTo>
                    <a:pt x="584" y="2077"/>
                  </a:lnTo>
                  <a:lnTo>
                    <a:pt x="582" y="2077"/>
                  </a:lnTo>
                  <a:lnTo>
                    <a:pt x="577" y="2076"/>
                  </a:lnTo>
                  <a:lnTo>
                    <a:pt x="573" y="2074"/>
                  </a:lnTo>
                  <a:lnTo>
                    <a:pt x="560" y="2068"/>
                  </a:lnTo>
                  <a:lnTo>
                    <a:pt x="545" y="2058"/>
                  </a:lnTo>
                  <a:lnTo>
                    <a:pt x="527" y="2045"/>
                  </a:lnTo>
                  <a:lnTo>
                    <a:pt x="506" y="2029"/>
                  </a:lnTo>
                  <a:lnTo>
                    <a:pt x="485" y="2012"/>
                  </a:lnTo>
                  <a:lnTo>
                    <a:pt x="462" y="1991"/>
                  </a:lnTo>
                  <a:close/>
                  <a:moveTo>
                    <a:pt x="286" y="1703"/>
                  </a:moveTo>
                  <a:lnTo>
                    <a:pt x="285" y="1704"/>
                  </a:lnTo>
                  <a:lnTo>
                    <a:pt x="282" y="1704"/>
                  </a:lnTo>
                  <a:lnTo>
                    <a:pt x="278" y="1704"/>
                  </a:lnTo>
                  <a:lnTo>
                    <a:pt x="274" y="1702"/>
                  </a:lnTo>
                  <a:lnTo>
                    <a:pt x="263" y="1697"/>
                  </a:lnTo>
                  <a:lnTo>
                    <a:pt x="249" y="1687"/>
                  </a:lnTo>
                  <a:lnTo>
                    <a:pt x="232" y="1675"/>
                  </a:lnTo>
                  <a:lnTo>
                    <a:pt x="214" y="1661"/>
                  </a:lnTo>
                  <a:lnTo>
                    <a:pt x="194" y="1644"/>
                  </a:lnTo>
                  <a:lnTo>
                    <a:pt x="173" y="1624"/>
                  </a:lnTo>
                  <a:lnTo>
                    <a:pt x="152" y="1605"/>
                  </a:lnTo>
                  <a:lnTo>
                    <a:pt x="134" y="1587"/>
                  </a:lnTo>
                  <a:lnTo>
                    <a:pt x="118" y="1569"/>
                  </a:lnTo>
                  <a:lnTo>
                    <a:pt x="104" y="1553"/>
                  </a:lnTo>
                  <a:lnTo>
                    <a:pt x="93" y="1539"/>
                  </a:lnTo>
                  <a:lnTo>
                    <a:pt x="84" y="1527"/>
                  </a:lnTo>
                  <a:lnTo>
                    <a:pt x="82" y="1523"/>
                  </a:lnTo>
                  <a:lnTo>
                    <a:pt x="81" y="1519"/>
                  </a:lnTo>
                  <a:lnTo>
                    <a:pt x="80" y="1515"/>
                  </a:lnTo>
                  <a:lnTo>
                    <a:pt x="81" y="1513"/>
                  </a:lnTo>
                  <a:lnTo>
                    <a:pt x="82" y="1512"/>
                  </a:lnTo>
                  <a:lnTo>
                    <a:pt x="85" y="1512"/>
                  </a:lnTo>
                  <a:lnTo>
                    <a:pt x="88" y="1512"/>
                  </a:lnTo>
                  <a:lnTo>
                    <a:pt x="93" y="1514"/>
                  </a:lnTo>
                  <a:lnTo>
                    <a:pt x="104" y="1520"/>
                  </a:lnTo>
                  <a:lnTo>
                    <a:pt x="118" y="1529"/>
                  </a:lnTo>
                  <a:lnTo>
                    <a:pt x="135" y="1541"/>
                  </a:lnTo>
                  <a:lnTo>
                    <a:pt x="153" y="1555"/>
                  </a:lnTo>
                  <a:lnTo>
                    <a:pt x="173" y="1573"/>
                  </a:lnTo>
                  <a:lnTo>
                    <a:pt x="193" y="1591"/>
                  </a:lnTo>
                  <a:lnTo>
                    <a:pt x="214" y="1610"/>
                  </a:lnTo>
                  <a:lnTo>
                    <a:pt x="233" y="1630"/>
                  </a:lnTo>
                  <a:lnTo>
                    <a:pt x="249" y="1647"/>
                  </a:lnTo>
                  <a:lnTo>
                    <a:pt x="263" y="1663"/>
                  </a:lnTo>
                  <a:lnTo>
                    <a:pt x="274" y="1677"/>
                  </a:lnTo>
                  <a:lnTo>
                    <a:pt x="283" y="1689"/>
                  </a:lnTo>
                  <a:lnTo>
                    <a:pt x="285" y="1693"/>
                  </a:lnTo>
                  <a:lnTo>
                    <a:pt x="286" y="1698"/>
                  </a:lnTo>
                  <a:lnTo>
                    <a:pt x="287" y="1701"/>
                  </a:lnTo>
                  <a:lnTo>
                    <a:pt x="286" y="1703"/>
                  </a:lnTo>
                  <a:close/>
                  <a:moveTo>
                    <a:pt x="571" y="1961"/>
                  </a:moveTo>
                  <a:lnTo>
                    <a:pt x="570" y="1962"/>
                  </a:lnTo>
                  <a:lnTo>
                    <a:pt x="567" y="1962"/>
                  </a:lnTo>
                  <a:lnTo>
                    <a:pt x="563" y="1961"/>
                  </a:lnTo>
                  <a:lnTo>
                    <a:pt x="558" y="1960"/>
                  </a:lnTo>
                  <a:lnTo>
                    <a:pt x="546" y="1954"/>
                  </a:lnTo>
                  <a:lnTo>
                    <a:pt x="532" y="1944"/>
                  </a:lnTo>
                  <a:lnTo>
                    <a:pt x="514" y="1932"/>
                  </a:lnTo>
                  <a:lnTo>
                    <a:pt x="494" y="1917"/>
                  </a:lnTo>
                  <a:lnTo>
                    <a:pt x="474" y="1900"/>
                  </a:lnTo>
                  <a:lnTo>
                    <a:pt x="451" y="1879"/>
                  </a:lnTo>
                  <a:lnTo>
                    <a:pt x="430" y="1860"/>
                  </a:lnTo>
                  <a:lnTo>
                    <a:pt x="409" y="1840"/>
                  </a:lnTo>
                  <a:lnTo>
                    <a:pt x="392" y="1822"/>
                  </a:lnTo>
                  <a:lnTo>
                    <a:pt x="377" y="1805"/>
                  </a:lnTo>
                  <a:lnTo>
                    <a:pt x="365" y="1791"/>
                  </a:lnTo>
                  <a:lnTo>
                    <a:pt x="357" y="1779"/>
                  </a:lnTo>
                  <a:lnTo>
                    <a:pt x="354" y="1773"/>
                  </a:lnTo>
                  <a:lnTo>
                    <a:pt x="353" y="1769"/>
                  </a:lnTo>
                  <a:lnTo>
                    <a:pt x="352" y="1766"/>
                  </a:lnTo>
                  <a:lnTo>
                    <a:pt x="353" y="1764"/>
                  </a:lnTo>
                  <a:lnTo>
                    <a:pt x="354" y="1763"/>
                  </a:lnTo>
                  <a:lnTo>
                    <a:pt x="357" y="1763"/>
                  </a:lnTo>
                  <a:lnTo>
                    <a:pt x="361" y="1763"/>
                  </a:lnTo>
                  <a:lnTo>
                    <a:pt x="366" y="1765"/>
                  </a:lnTo>
                  <a:lnTo>
                    <a:pt x="378" y="1771"/>
                  </a:lnTo>
                  <a:lnTo>
                    <a:pt x="392" y="1780"/>
                  </a:lnTo>
                  <a:lnTo>
                    <a:pt x="410" y="1793"/>
                  </a:lnTo>
                  <a:lnTo>
                    <a:pt x="430" y="1808"/>
                  </a:lnTo>
                  <a:lnTo>
                    <a:pt x="450" y="1825"/>
                  </a:lnTo>
                  <a:lnTo>
                    <a:pt x="473" y="1845"/>
                  </a:lnTo>
                  <a:lnTo>
                    <a:pt x="494" y="1865"/>
                  </a:lnTo>
                  <a:lnTo>
                    <a:pt x="515" y="1885"/>
                  </a:lnTo>
                  <a:lnTo>
                    <a:pt x="532" y="1903"/>
                  </a:lnTo>
                  <a:lnTo>
                    <a:pt x="547" y="1919"/>
                  </a:lnTo>
                  <a:lnTo>
                    <a:pt x="559" y="1934"/>
                  </a:lnTo>
                  <a:lnTo>
                    <a:pt x="567" y="1946"/>
                  </a:lnTo>
                  <a:lnTo>
                    <a:pt x="570" y="1951"/>
                  </a:lnTo>
                  <a:lnTo>
                    <a:pt x="571" y="1956"/>
                  </a:lnTo>
                  <a:lnTo>
                    <a:pt x="572" y="1959"/>
                  </a:lnTo>
                  <a:lnTo>
                    <a:pt x="571" y="1961"/>
                  </a:lnTo>
                  <a:close/>
                  <a:moveTo>
                    <a:pt x="297" y="1605"/>
                  </a:moveTo>
                  <a:lnTo>
                    <a:pt x="296" y="1606"/>
                  </a:lnTo>
                  <a:lnTo>
                    <a:pt x="293" y="1606"/>
                  </a:lnTo>
                  <a:lnTo>
                    <a:pt x="289" y="1605"/>
                  </a:lnTo>
                  <a:lnTo>
                    <a:pt x="285" y="1604"/>
                  </a:lnTo>
                  <a:lnTo>
                    <a:pt x="274" y="1599"/>
                  </a:lnTo>
                  <a:lnTo>
                    <a:pt x="261" y="1590"/>
                  </a:lnTo>
                  <a:lnTo>
                    <a:pt x="245" y="1578"/>
                  </a:lnTo>
                  <a:lnTo>
                    <a:pt x="227" y="1564"/>
                  </a:lnTo>
                  <a:lnTo>
                    <a:pt x="208" y="1548"/>
                  </a:lnTo>
                  <a:lnTo>
                    <a:pt x="188" y="1529"/>
                  </a:lnTo>
                  <a:lnTo>
                    <a:pt x="168" y="1511"/>
                  </a:lnTo>
                  <a:lnTo>
                    <a:pt x="150" y="1493"/>
                  </a:lnTo>
                  <a:lnTo>
                    <a:pt x="135" y="1475"/>
                  </a:lnTo>
                  <a:lnTo>
                    <a:pt x="121" y="1460"/>
                  </a:lnTo>
                  <a:lnTo>
                    <a:pt x="111" y="1446"/>
                  </a:lnTo>
                  <a:lnTo>
                    <a:pt x="104" y="1436"/>
                  </a:lnTo>
                  <a:lnTo>
                    <a:pt x="101" y="1431"/>
                  </a:lnTo>
                  <a:lnTo>
                    <a:pt x="99" y="1427"/>
                  </a:lnTo>
                  <a:lnTo>
                    <a:pt x="99" y="1424"/>
                  </a:lnTo>
                  <a:lnTo>
                    <a:pt x="99" y="1422"/>
                  </a:lnTo>
                  <a:lnTo>
                    <a:pt x="101" y="1420"/>
                  </a:lnTo>
                  <a:lnTo>
                    <a:pt x="104" y="1420"/>
                  </a:lnTo>
                  <a:lnTo>
                    <a:pt x="107" y="1420"/>
                  </a:lnTo>
                  <a:lnTo>
                    <a:pt x="111" y="1423"/>
                  </a:lnTo>
                  <a:lnTo>
                    <a:pt x="122" y="1428"/>
                  </a:lnTo>
                  <a:lnTo>
                    <a:pt x="136" y="1437"/>
                  </a:lnTo>
                  <a:lnTo>
                    <a:pt x="152" y="1449"/>
                  </a:lnTo>
                  <a:lnTo>
                    <a:pt x="169" y="1463"/>
                  </a:lnTo>
                  <a:lnTo>
                    <a:pt x="189" y="1479"/>
                  </a:lnTo>
                  <a:lnTo>
                    <a:pt x="208" y="1496"/>
                  </a:lnTo>
                  <a:lnTo>
                    <a:pt x="228" y="1515"/>
                  </a:lnTo>
                  <a:lnTo>
                    <a:pt x="246" y="1534"/>
                  </a:lnTo>
                  <a:lnTo>
                    <a:pt x="262" y="1550"/>
                  </a:lnTo>
                  <a:lnTo>
                    <a:pt x="275" y="1566"/>
                  </a:lnTo>
                  <a:lnTo>
                    <a:pt x="286" y="1579"/>
                  </a:lnTo>
                  <a:lnTo>
                    <a:pt x="294" y="1591"/>
                  </a:lnTo>
                  <a:lnTo>
                    <a:pt x="296" y="1595"/>
                  </a:lnTo>
                  <a:lnTo>
                    <a:pt x="297" y="1600"/>
                  </a:lnTo>
                  <a:lnTo>
                    <a:pt x="298" y="1603"/>
                  </a:lnTo>
                  <a:lnTo>
                    <a:pt x="297" y="1605"/>
                  </a:lnTo>
                  <a:close/>
                  <a:moveTo>
                    <a:pt x="454" y="1776"/>
                  </a:moveTo>
                  <a:lnTo>
                    <a:pt x="433" y="1756"/>
                  </a:lnTo>
                  <a:lnTo>
                    <a:pt x="414" y="1737"/>
                  </a:lnTo>
                  <a:lnTo>
                    <a:pt x="397" y="1719"/>
                  </a:lnTo>
                  <a:lnTo>
                    <a:pt x="383" y="1703"/>
                  </a:lnTo>
                  <a:lnTo>
                    <a:pt x="372" y="1688"/>
                  </a:lnTo>
                  <a:lnTo>
                    <a:pt x="365" y="1677"/>
                  </a:lnTo>
                  <a:lnTo>
                    <a:pt x="362" y="1672"/>
                  </a:lnTo>
                  <a:lnTo>
                    <a:pt x="361" y="1668"/>
                  </a:lnTo>
                  <a:lnTo>
                    <a:pt x="359" y="1665"/>
                  </a:lnTo>
                  <a:lnTo>
                    <a:pt x="361" y="1662"/>
                  </a:lnTo>
                  <a:lnTo>
                    <a:pt x="363" y="1661"/>
                  </a:lnTo>
                  <a:lnTo>
                    <a:pt x="365" y="1661"/>
                  </a:lnTo>
                  <a:lnTo>
                    <a:pt x="368" y="1661"/>
                  </a:lnTo>
                  <a:lnTo>
                    <a:pt x="373" y="1663"/>
                  </a:lnTo>
                  <a:lnTo>
                    <a:pt x="384" y="1669"/>
                  </a:lnTo>
                  <a:lnTo>
                    <a:pt x="399" y="1678"/>
                  </a:lnTo>
                  <a:lnTo>
                    <a:pt x="416" y="1690"/>
                  </a:lnTo>
                  <a:lnTo>
                    <a:pt x="434" y="1704"/>
                  </a:lnTo>
                  <a:lnTo>
                    <a:pt x="454" y="1722"/>
                  </a:lnTo>
                  <a:lnTo>
                    <a:pt x="476" y="1740"/>
                  </a:lnTo>
                  <a:lnTo>
                    <a:pt x="497" y="1759"/>
                  </a:lnTo>
                  <a:lnTo>
                    <a:pt x="516" y="1778"/>
                  </a:lnTo>
                  <a:lnTo>
                    <a:pt x="532" y="1796"/>
                  </a:lnTo>
                  <a:lnTo>
                    <a:pt x="547" y="1812"/>
                  </a:lnTo>
                  <a:lnTo>
                    <a:pt x="558" y="1826"/>
                  </a:lnTo>
                  <a:lnTo>
                    <a:pt x="566" y="1838"/>
                  </a:lnTo>
                  <a:lnTo>
                    <a:pt x="568" y="1842"/>
                  </a:lnTo>
                  <a:lnTo>
                    <a:pt x="570" y="1847"/>
                  </a:lnTo>
                  <a:lnTo>
                    <a:pt x="570" y="1850"/>
                  </a:lnTo>
                  <a:lnTo>
                    <a:pt x="570" y="1852"/>
                  </a:lnTo>
                  <a:lnTo>
                    <a:pt x="568" y="1853"/>
                  </a:lnTo>
                  <a:lnTo>
                    <a:pt x="566" y="1853"/>
                  </a:lnTo>
                  <a:lnTo>
                    <a:pt x="561" y="1853"/>
                  </a:lnTo>
                  <a:lnTo>
                    <a:pt x="557" y="1851"/>
                  </a:lnTo>
                  <a:lnTo>
                    <a:pt x="546" y="1846"/>
                  </a:lnTo>
                  <a:lnTo>
                    <a:pt x="531" y="1837"/>
                  </a:lnTo>
                  <a:lnTo>
                    <a:pt x="515" y="1825"/>
                  </a:lnTo>
                  <a:lnTo>
                    <a:pt x="495" y="1810"/>
                  </a:lnTo>
                  <a:lnTo>
                    <a:pt x="475" y="1794"/>
                  </a:lnTo>
                  <a:lnTo>
                    <a:pt x="454" y="1776"/>
                  </a:lnTo>
                  <a:close/>
                  <a:moveTo>
                    <a:pt x="321" y="1512"/>
                  </a:moveTo>
                  <a:lnTo>
                    <a:pt x="318" y="1513"/>
                  </a:lnTo>
                  <a:lnTo>
                    <a:pt x="316" y="1513"/>
                  </a:lnTo>
                  <a:lnTo>
                    <a:pt x="313" y="1512"/>
                  </a:lnTo>
                  <a:lnTo>
                    <a:pt x="309" y="1511"/>
                  </a:lnTo>
                  <a:lnTo>
                    <a:pt x="299" y="1506"/>
                  </a:lnTo>
                  <a:lnTo>
                    <a:pt x="285" y="1498"/>
                  </a:lnTo>
                  <a:lnTo>
                    <a:pt x="270" y="1486"/>
                  </a:lnTo>
                  <a:lnTo>
                    <a:pt x="253" y="1473"/>
                  </a:lnTo>
                  <a:lnTo>
                    <a:pt x="234" y="1458"/>
                  </a:lnTo>
                  <a:lnTo>
                    <a:pt x="216" y="1441"/>
                  </a:lnTo>
                  <a:lnTo>
                    <a:pt x="196" y="1423"/>
                  </a:lnTo>
                  <a:lnTo>
                    <a:pt x="179" y="1405"/>
                  </a:lnTo>
                  <a:lnTo>
                    <a:pt x="164" y="1389"/>
                  </a:lnTo>
                  <a:lnTo>
                    <a:pt x="152" y="1374"/>
                  </a:lnTo>
                  <a:lnTo>
                    <a:pt x="141" y="1360"/>
                  </a:lnTo>
                  <a:lnTo>
                    <a:pt x="135" y="1349"/>
                  </a:lnTo>
                  <a:lnTo>
                    <a:pt x="133" y="1345"/>
                  </a:lnTo>
                  <a:lnTo>
                    <a:pt x="132" y="1342"/>
                  </a:lnTo>
                  <a:lnTo>
                    <a:pt x="131" y="1338"/>
                  </a:lnTo>
                  <a:lnTo>
                    <a:pt x="132" y="1336"/>
                  </a:lnTo>
                  <a:lnTo>
                    <a:pt x="133" y="1335"/>
                  </a:lnTo>
                  <a:lnTo>
                    <a:pt x="136" y="1335"/>
                  </a:lnTo>
                  <a:lnTo>
                    <a:pt x="139" y="1335"/>
                  </a:lnTo>
                  <a:lnTo>
                    <a:pt x="144" y="1336"/>
                  </a:lnTo>
                  <a:lnTo>
                    <a:pt x="153" y="1342"/>
                  </a:lnTo>
                  <a:lnTo>
                    <a:pt x="166" y="1350"/>
                  </a:lnTo>
                  <a:lnTo>
                    <a:pt x="181" y="1361"/>
                  </a:lnTo>
                  <a:lnTo>
                    <a:pt x="199" y="1374"/>
                  </a:lnTo>
                  <a:lnTo>
                    <a:pt x="217" y="1390"/>
                  </a:lnTo>
                  <a:lnTo>
                    <a:pt x="236" y="1408"/>
                  </a:lnTo>
                  <a:lnTo>
                    <a:pt x="255" y="1426"/>
                  </a:lnTo>
                  <a:lnTo>
                    <a:pt x="272" y="1443"/>
                  </a:lnTo>
                  <a:lnTo>
                    <a:pt x="287" y="1459"/>
                  </a:lnTo>
                  <a:lnTo>
                    <a:pt x="300" y="1474"/>
                  </a:lnTo>
                  <a:lnTo>
                    <a:pt x="310" y="1487"/>
                  </a:lnTo>
                  <a:lnTo>
                    <a:pt x="317" y="1498"/>
                  </a:lnTo>
                  <a:lnTo>
                    <a:pt x="319" y="1502"/>
                  </a:lnTo>
                  <a:lnTo>
                    <a:pt x="321" y="1507"/>
                  </a:lnTo>
                  <a:lnTo>
                    <a:pt x="321" y="1510"/>
                  </a:lnTo>
                  <a:lnTo>
                    <a:pt x="321" y="1512"/>
                  </a:lnTo>
                  <a:close/>
                  <a:moveTo>
                    <a:pt x="582" y="1750"/>
                  </a:moveTo>
                  <a:lnTo>
                    <a:pt x="581" y="1752"/>
                  </a:lnTo>
                  <a:lnTo>
                    <a:pt x="577" y="1752"/>
                  </a:lnTo>
                  <a:lnTo>
                    <a:pt x="574" y="1751"/>
                  </a:lnTo>
                  <a:lnTo>
                    <a:pt x="570" y="1750"/>
                  </a:lnTo>
                  <a:lnTo>
                    <a:pt x="559" y="1744"/>
                  </a:lnTo>
                  <a:lnTo>
                    <a:pt x="545" y="1736"/>
                  </a:lnTo>
                  <a:lnTo>
                    <a:pt x="529" y="1725"/>
                  </a:lnTo>
                  <a:lnTo>
                    <a:pt x="511" y="1711"/>
                  </a:lnTo>
                  <a:lnTo>
                    <a:pt x="491" y="1695"/>
                  </a:lnTo>
                  <a:lnTo>
                    <a:pt x="471" y="1676"/>
                  </a:lnTo>
                  <a:lnTo>
                    <a:pt x="451" y="1658"/>
                  </a:lnTo>
                  <a:lnTo>
                    <a:pt x="433" y="1640"/>
                  </a:lnTo>
                  <a:lnTo>
                    <a:pt x="417" y="1622"/>
                  </a:lnTo>
                  <a:lnTo>
                    <a:pt x="403" y="1607"/>
                  </a:lnTo>
                  <a:lnTo>
                    <a:pt x="393" y="1593"/>
                  </a:lnTo>
                  <a:lnTo>
                    <a:pt x="385" y="1581"/>
                  </a:lnTo>
                  <a:lnTo>
                    <a:pt x="382" y="1577"/>
                  </a:lnTo>
                  <a:lnTo>
                    <a:pt x="381" y="1573"/>
                  </a:lnTo>
                  <a:lnTo>
                    <a:pt x="381" y="1570"/>
                  </a:lnTo>
                  <a:lnTo>
                    <a:pt x="381" y="1567"/>
                  </a:lnTo>
                  <a:lnTo>
                    <a:pt x="383" y="1566"/>
                  </a:lnTo>
                  <a:lnTo>
                    <a:pt x="385" y="1566"/>
                  </a:lnTo>
                  <a:lnTo>
                    <a:pt x="389" y="1566"/>
                  </a:lnTo>
                  <a:lnTo>
                    <a:pt x="394" y="1568"/>
                  </a:lnTo>
                  <a:lnTo>
                    <a:pt x="405" y="1574"/>
                  </a:lnTo>
                  <a:lnTo>
                    <a:pt x="419" y="1582"/>
                  </a:lnTo>
                  <a:lnTo>
                    <a:pt x="435" y="1593"/>
                  </a:lnTo>
                  <a:lnTo>
                    <a:pt x="452" y="1607"/>
                  </a:lnTo>
                  <a:lnTo>
                    <a:pt x="472" y="1623"/>
                  </a:lnTo>
                  <a:lnTo>
                    <a:pt x="492" y="1642"/>
                  </a:lnTo>
                  <a:lnTo>
                    <a:pt x="513" y="1660"/>
                  </a:lnTo>
                  <a:lnTo>
                    <a:pt x="531" y="1678"/>
                  </a:lnTo>
                  <a:lnTo>
                    <a:pt x="546" y="1696"/>
                  </a:lnTo>
                  <a:lnTo>
                    <a:pt x="560" y="1711"/>
                  </a:lnTo>
                  <a:lnTo>
                    <a:pt x="571" y="1725"/>
                  </a:lnTo>
                  <a:lnTo>
                    <a:pt x="579" y="1736"/>
                  </a:lnTo>
                  <a:lnTo>
                    <a:pt x="581" y="1741"/>
                  </a:lnTo>
                  <a:lnTo>
                    <a:pt x="582" y="1744"/>
                  </a:lnTo>
                  <a:lnTo>
                    <a:pt x="583" y="1747"/>
                  </a:lnTo>
                  <a:lnTo>
                    <a:pt x="582" y="1750"/>
                  </a:lnTo>
                  <a:close/>
                  <a:moveTo>
                    <a:pt x="356" y="1425"/>
                  </a:moveTo>
                  <a:lnTo>
                    <a:pt x="355" y="1426"/>
                  </a:lnTo>
                  <a:lnTo>
                    <a:pt x="353" y="1426"/>
                  </a:lnTo>
                  <a:lnTo>
                    <a:pt x="350" y="1426"/>
                  </a:lnTo>
                  <a:lnTo>
                    <a:pt x="345" y="1425"/>
                  </a:lnTo>
                  <a:lnTo>
                    <a:pt x="336" y="1419"/>
                  </a:lnTo>
                  <a:lnTo>
                    <a:pt x="323" y="1412"/>
                  </a:lnTo>
                  <a:lnTo>
                    <a:pt x="308" y="1401"/>
                  </a:lnTo>
                  <a:lnTo>
                    <a:pt x="291" y="1388"/>
                  </a:lnTo>
                  <a:lnTo>
                    <a:pt x="274" y="1374"/>
                  </a:lnTo>
                  <a:lnTo>
                    <a:pt x="256" y="1357"/>
                  </a:lnTo>
                  <a:lnTo>
                    <a:pt x="237" y="1340"/>
                  </a:lnTo>
                  <a:lnTo>
                    <a:pt x="221" y="1323"/>
                  </a:lnTo>
                  <a:lnTo>
                    <a:pt x="207" y="1307"/>
                  </a:lnTo>
                  <a:lnTo>
                    <a:pt x="194" y="1292"/>
                  </a:lnTo>
                  <a:lnTo>
                    <a:pt x="186" y="1280"/>
                  </a:lnTo>
                  <a:lnTo>
                    <a:pt x="179" y="1269"/>
                  </a:lnTo>
                  <a:lnTo>
                    <a:pt x="177" y="1265"/>
                  </a:lnTo>
                  <a:lnTo>
                    <a:pt x="175" y="1261"/>
                  </a:lnTo>
                  <a:lnTo>
                    <a:pt x="175" y="1259"/>
                  </a:lnTo>
                  <a:lnTo>
                    <a:pt x="176" y="1256"/>
                  </a:lnTo>
                  <a:lnTo>
                    <a:pt x="177" y="1254"/>
                  </a:lnTo>
                  <a:lnTo>
                    <a:pt x="179" y="1254"/>
                  </a:lnTo>
                  <a:lnTo>
                    <a:pt x="182" y="1254"/>
                  </a:lnTo>
                  <a:lnTo>
                    <a:pt x="187" y="1256"/>
                  </a:lnTo>
                  <a:lnTo>
                    <a:pt x="196" y="1261"/>
                  </a:lnTo>
                  <a:lnTo>
                    <a:pt x="209" y="1268"/>
                  </a:lnTo>
                  <a:lnTo>
                    <a:pt x="223" y="1279"/>
                  </a:lnTo>
                  <a:lnTo>
                    <a:pt x="241" y="1292"/>
                  </a:lnTo>
                  <a:lnTo>
                    <a:pt x="258" y="1307"/>
                  </a:lnTo>
                  <a:lnTo>
                    <a:pt x="276" y="1323"/>
                  </a:lnTo>
                  <a:lnTo>
                    <a:pt x="295" y="1341"/>
                  </a:lnTo>
                  <a:lnTo>
                    <a:pt x="311" y="1358"/>
                  </a:lnTo>
                  <a:lnTo>
                    <a:pt x="325" y="1373"/>
                  </a:lnTo>
                  <a:lnTo>
                    <a:pt x="338" y="1388"/>
                  </a:lnTo>
                  <a:lnTo>
                    <a:pt x="346" y="1401"/>
                  </a:lnTo>
                  <a:lnTo>
                    <a:pt x="353" y="1411"/>
                  </a:lnTo>
                  <a:lnTo>
                    <a:pt x="355" y="1416"/>
                  </a:lnTo>
                  <a:lnTo>
                    <a:pt x="357" y="1419"/>
                  </a:lnTo>
                  <a:lnTo>
                    <a:pt x="357" y="1423"/>
                  </a:lnTo>
                  <a:lnTo>
                    <a:pt x="356" y="1425"/>
                  </a:lnTo>
                  <a:close/>
                  <a:moveTo>
                    <a:pt x="608" y="1654"/>
                  </a:moveTo>
                  <a:lnTo>
                    <a:pt x="606" y="1655"/>
                  </a:lnTo>
                  <a:lnTo>
                    <a:pt x="603" y="1656"/>
                  </a:lnTo>
                  <a:lnTo>
                    <a:pt x="600" y="1655"/>
                  </a:lnTo>
                  <a:lnTo>
                    <a:pt x="596" y="1654"/>
                  </a:lnTo>
                  <a:lnTo>
                    <a:pt x="585" y="1648"/>
                  </a:lnTo>
                  <a:lnTo>
                    <a:pt x="571" y="1641"/>
                  </a:lnTo>
                  <a:lnTo>
                    <a:pt x="556" y="1630"/>
                  </a:lnTo>
                  <a:lnTo>
                    <a:pt x="539" y="1617"/>
                  </a:lnTo>
                  <a:lnTo>
                    <a:pt x="520" y="1601"/>
                  </a:lnTo>
                  <a:lnTo>
                    <a:pt x="500" y="1583"/>
                  </a:lnTo>
                  <a:lnTo>
                    <a:pt x="481" y="1566"/>
                  </a:lnTo>
                  <a:lnTo>
                    <a:pt x="464" y="1548"/>
                  </a:lnTo>
                  <a:lnTo>
                    <a:pt x="448" y="1532"/>
                  </a:lnTo>
                  <a:lnTo>
                    <a:pt x="436" y="1517"/>
                  </a:lnTo>
                  <a:lnTo>
                    <a:pt x="425" y="1504"/>
                  </a:lnTo>
                  <a:lnTo>
                    <a:pt x="419" y="1492"/>
                  </a:lnTo>
                  <a:lnTo>
                    <a:pt x="417" y="1487"/>
                  </a:lnTo>
                  <a:lnTo>
                    <a:pt x="416" y="1484"/>
                  </a:lnTo>
                  <a:lnTo>
                    <a:pt x="414" y="1481"/>
                  </a:lnTo>
                  <a:lnTo>
                    <a:pt x="416" y="1479"/>
                  </a:lnTo>
                  <a:lnTo>
                    <a:pt x="417" y="1478"/>
                  </a:lnTo>
                  <a:lnTo>
                    <a:pt x="420" y="1477"/>
                  </a:lnTo>
                  <a:lnTo>
                    <a:pt x="423" y="1478"/>
                  </a:lnTo>
                  <a:lnTo>
                    <a:pt x="427" y="1479"/>
                  </a:lnTo>
                  <a:lnTo>
                    <a:pt x="438" y="1484"/>
                  </a:lnTo>
                  <a:lnTo>
                    <a:pt x="451" y="1492"/>
                  </a:lnTo>
                  <a:lnTo>
                    <a:pt x="466" y="1502"/>
                  </a:lnTo>
                  <a:lnTo>
                    <a:pt x="484" y="1517"/>
                  </a:lnTo>
                  <a:lnTo>
                    <a:pt x="503" y="1532"/>
                  </a:lnTo>
                  <a:lnTo>
                    <a:pt x="522" y="1549"/>
                  </a:lnTo>
                  <a:lnTo>
                    <a:pt x="541" y="1567"/>
                  </a:lnTo>
                  <a:lnTo>
                    <a:pt x="558" y="1584"/>
                  </a:lnTo>
                  <a:lnTo>
                    <a:pt x="574" y="1601"/>
                  </a:lnTo>
                  <a:lnTo>
                    <a:pt x="587" y="1616"/>
                  </a:lnTo>
                  <a:lnTo>
                    <a:pt x="597" y="1629"/>
                  </a:lnTo>
                  <a:lnTo>
                    <a:pt x="604" y="1640"/>
                  </a:lnTo>
                  <a:lnTo>
                    <a:pt x="607" y="1645"/>
                  </a:lnTo>
                  <a:lnTo>
                    <a:pt x="608" y="1648"/>
                  </a:lnTo>
                  <a:lnTo>
                    <a:pt x="608" y="1651"/>
                  </a:lnTo>
                  <a:lnTo>
                    <a:pt x="608" y="1654"/>
                  </a:lnTo>
                  <a:close/>
                  <a:moveTo>
                    <a:pt x="179" y="1131"/>
                  </a:moveTo>
                  <a:lnTo>
                    <a:pt x="177" y="1132"/>
                  </a:lnTo>
                  <a:lnTo>
                    <a:pt x="175" y="1132"/>
                  </a:lnTo>
                  <a:lnTo>
                    <a:pt x="173" y="1132"/>
                  </a:lnTo>
                  <a:lnTo>
                    <a:pt x="168" y="1131"/>
                  </a:lnTo>
                  <a:lnTo>
                    <a:pt x="160" y="1127"/>
                  </a:lnTo>
                  <a:lnTo>
                    <a:pt x="148" y="1119"/>
                  </a:lnTo>
                  <a:lnTo>
                    <a:pt x="135" y="1110"/>
                  </a:lnTo>
                  <a:lnTo>
                    <a:pt x="120" y="1098"/>
                  </a:lnTo>
                  <a:lnTo>
                    <a:pt x="104" y="1085"/>
                  </a:lnTo>
                  <a:lnTo>
                    <a:pt x="87" y="1069"/>
                  </a:lnTo>
                  <a:lnTo>
                    <a:pt x="70" y="1052"/>
                  </a:lnTo>
                  <a:lnTo>
                    <a:pt x="56" y="1037"/>
                  </a:lnTo>
                  <a:lnTo>
                    <a:pt x="42" y="1022"/>
                  </a:lnTo>
                  <a:lnTo>
                    <a:pt x="31" y="1009"/>
                  </a:lnTo>
                  <a:lnTo>
                    <a:pt x="23" y="997"/>
                  </a:lnTo>
                  <a:lnTo>
                    <a:pt x="17" y="988"/>
                  </a:lnTo>
                  <a:lnTo>
                    <a:pt x="15" y="983"/>
                  </a:lnTo>
                  <a:lnTo>
                    <a:pt x="14" y="980"/>
                  </a:lnTo>
                  <a:lnTo>
                    <a:pt x="14" y="977"/>
                  </a:lnTo>
                  <a:lnTo>
                    <a:pt x="15" y="975"/>
                  </a:lnTo>
                  <a:lnTo>
                    <a:pt x="16" y="974"/>
                  </a:lnTo>
                  <a:lnTo>
                    <a:pt x="18" y="974"/>
                  </a:lnTo>
                  <a:lnTo>
                    <a:pt x="22" y="974"/>
                  </a:lnTo>
                  <a:lnTo>
                    <a:pt x="25" y="975"/>
                  </a:lnTo>
                  <a:lnTo>
                    <a:pt x="35" y="979"/>
                  </a:lnTo>
                  <a:lnTo>
                    <a:pt x="46" y="987"/>
                  </a:lnTo>
                  <a:lnTo>
                    <a:pt x="59" y="996"/>
                  </a:lnTo>
                  <a:lnTo>
                    <a:pt x="74" y="1008"/>
                  </a:lnTo>
                  <a:lnTo>
                    <a:pt x="91" y="1022"/>
                  </a:lnTo>
                  <a:lnTo>
                    <a:pt x="107" y="1037"/>
                  </a:lnTo>
                  <a:lnTo>
                    <a:pt x="123" y="1054"/>
                  </a:lnTo>
                  <a:lnTo>
                    <a:pt x="138" y="1069"/>
                  </a:lnTo>
                  <a:lnTo>
                    <a:pt x="151" y="1084"/>
                  </a:lnTo>
                  <a:lnTo>
                    <a:pt x="162" y="1097"/>
                  </a:lnTo>
                  <a:lnTo>
                    <a:pt x="171" y="1109"/>
                  </a:lnTo>
                  <a:lnTo>
                    <a:pt x="176" y="1118"/>
                  </a:lnTo>
                  <a:lnTo>
                    <a:pt x="178" y="1123"/>
                  </a:lnTo>
                  <a:lnTo>
                    <a:pt x="179" y="1126"/>
                  </a:lnTo>
                  <a:lnTo>
                    <a:pt x="179" y="1129"/>
                  </a:lnTo>
                  <a:lnTo>
                    <a:pt x="179" y="1131"/>
                  </a:lnTo>
                  <a:close/>
                  <a:moveTo>
                    <a:pt x="329" y="1245"/>
                  </a:moveTo>
                  <a:lnTo>
                    <a:pt x="346" y="1262"/>
                  </a:lnTo>
                  <a:lnTo>
                    <a:pt x="362" y="1278"/>
                  </a:lnTo>
                  <a:lnTo>
                    <a:pt x="376" y="1293"/>
                  </a:lnTo>
                  <a:lnTo>
                    <a:pt x="388" y="1307"/>
                  </a:lnTo>
                  <a:lnTo>
                    <a:pt x="396" y="1320"/>
                  </a:lnTo>
                  <a:lnTo>
                    <a:pt x="403" y="1330"/>
                  </a:lnTo>
                  <a:lnTo>
                    <a:pt x="405" y="1334"/>
                  </a:lnTo>
                  <a:lnTo>
                    <a:pt x="406" y="1337"/>
                  </a:lnTo>
                  <a:lnTo>
                    <a:pt x="406" y="1341"/>
                  </a:lnTo>
                  <a:lnTo>
                    <a:pt x="406" y="1343"/>
                  </a:lnTo>
                  <a:lnTo>
                    <a:pt x="404" y="1344"/>
                  </a:lnTo>
                  <a:lnTo>
                    <a:pt x="402" y="1344"/>
                  </a:lnTo>
                  <a:lnTo>
                    <a:pt x="398" y="1344"/>
                  </a:lnTo>
                  <a:lnTo>
                    <a:pt x="395" y="1343"/>
                  </a:lnTo>
                  <a:lnTo>
                    <a:pt x="385" y="1338"/>
                  </a:lnTo>
                  <a:lnTo>
                    <a:pt x="372" y="1331"/>
                  </a:lnTo>
                  <a:lnTo>
                    <a:pt x="358" y="1321"/>
                  </a:lnTo>
                  <a:lnTo>
                    <a:pt x="343" y="1308"/>
                  </a:lnTo>
                  <a:lnTo>
                    <a:pt x="326" y="1294"/>
                  </a:lnTo>
                  <a:lnTo>
                    <a:pt x="309" y="1279"/>
                  </a:lnTo>
                  <a:lnTo>
                    <a:pt x="291" y="1262"/>
                  </a:lnTo>
                  <a:lnTo>
                    <a:pt x="275" y="1246"/>
                  </a:lnTo>
                  <a:lnTo>
                    <a:pt x="261" y="1231"/>
                  </a:lnTo>
                  <a:lnTo>
                    <a:pt x="249" y="1216"/>
                  </a:lnTo>
                  <a:lnTo>
                    <a:pt x="241" y="1204"/>
                  </a:lnTo>
                  <a:lnTo>
                    <a:pt x="234" y="1194"/>
                  </a:lnTo>
                  <a:lnTo>
                    <a:pt x="232" y="1190"/>
                  </a:lnTo>
                  <a:lnTo>
                    <a:pt x="231" y="1185"/>
                  </a:lnTo>
                  <a:lnTo>
                    <a:pt x="231" y="1183"/>
                  </a:lnTo>
                  <a:lnTo>
                    <a:pt x="232" y="1181"/>
                  </a:lnTo>
                  <a:lnTo>
                    <a:pt x="233" y="1180"/>
                  </a:lnTo>
                  <a:lnTo>
                    <a:pt x="235" y="1179"/>
                  </a:lnTo>
                  <a:lnTo>
                    <a:pt x="239" y="1180"/>
                  </a:lnTo>
                  <a:lnTo>
                    <a:pt x="243" y="1181"/>
                  </a:lnTo>
                  <a:lnTo>
                    <a:pt x="253" y="1185"/>
                  </a:lnTo>
                  <a:lnTo>
                    <a:pt x="264" y="1193"/>
                  </a:lnTo>
                  <a:lnTo>
                    <a:pt x="278" y="1202"/>
                  </a:lnTo>
                  <a:lnTo>
                    <a:pt x="295" y="1214"/>
                  </a:lnTo>
                  <a:lnTo>
                    <a:pt x="311" y="1229"/>
                  </a:lnTo>
                  <a:lnTo>
                    <a:pt x="329" y="1245"/>
                  </a:lnTo>
                  <a:close/>
                  <a:moveTo>
                    <a:pt x="565" y="1461"/>
                  </a:moveTo>
                  <a:lnTo>
                    <a:pt x="583" y="1479"/>
                  </a:lnTo>
                  <a:lnTo>
                    <a:pt x="599" y="1495"/>
                  </a:lnTo>
                  <a:lnTo>
                    <a:pt x="614" y="1511"/>
                  </a:lnTo>
                  <a:lnTo>
                    <a:pt x="626" y="1525"/>
                  </a:lnTo>
                  <a:lnTo>
                    <a:pt x="636" y="1538"/>
                  </a:lnTo>
                  <a:lnTo>
                    <a:pt x="642" y="1549"/>
                  </a:lnTo>
                  <a:lnTo>
                    <a:pt x="644" y="1554"/>
                  </a:lnTo>
                  <a:lnTo>
                    <a:pt x="646" y="1558"/>
                  </a:lnTo>
                  <a:lnTo>
                    <a:pt x="647" y="1561"/>
                  </a:lnTo>
                  <a:lnTo>
                    <a:pt x="646" y="1563"/>
                  </a:lnTo>
                  <a:lnTo>
                    <a:pt x="644" y="1564"/>
                  </a:lnTo>
                  <a:lnTo>
                    <a:pt x="641" y="1565"/>
                  </a:lnTo>
                  <a:lnTo>
                    <a:pt x="638" y="1564"/>
                  </a:lnTo>
                  <a:lnTo>
                    <a:pt x="635" y="1563"/>
                  </a:lnTo>
                  <a:lnTo>
                    <a:pt x="624" y="1559"/>
                  </a:lnTo>
                  <a:lnTo>
                    <a:pt x="611" y="1551"/>
                  </a:lnTo>
                  <a:lnTo>
                    <a:pt x="596" y="1540"/>
                  </a:lnTo>
                  <a:lnTo>
                    <a:pt x="580" y="1527"/>
                  </a:lnTo>
                  <a:lnTo>
                    <a:pt x="561" y="1513"/>
                  </a:lnTo>
                  <a:lnTo>
                    <a:pt x="543" y="1496"/>
                  </a:lnTo>
                  <a:lnTo>
                    <a:pt x="525" y="1479"/>
                  </a:lnTo>
                  <a:lnTo>
                    <a:pt x="507" y="1463"/>
                  </a:lnTo>
                  <a:lnTo>
                    <a:pt x="493" y="1446"/>
                  </a:lnTo>
                  <a:lnTo>
                    <a:pt x="480" y="1431"/>
                  </a:lnTo>
                  <a:lnTo>
                    <a:pt x="471" y="1418"/>
                  </a:lnTo>
                  <a:lnTo>
                    <a:pt x="464" y="1408"/>
                  </a:lnTo>
                  <a:lnTo>
                    <a:pt x="462" y="1403"/>
                  </a:lnTo>
                  <a:lnTo>
                    <a:pt x="461" y="1400"/>
                  </a:lnTo>
                  <a:lnTo>
                    <a:pt x="461" y="1397"/>
                  </a:lnTo>
                  <a:lnTo>
                    <a:pt x="462" y="1395"/>
                  </a:lnTo>
                  <a:lnTo>
                    <a:pt x="463" y="1393"/>
                  </a:lnTo>
                  <a:lnTo>
                    <a:pt x="465" y="1392"/>
                  </a:lnTo>
                  <a:lnTo>
                    <a:pt x="468" y="1393"/>
                  </a:lnTo>
                  <a:lnTo>
                    <a:pt x="473" y="1395"/>
                  </a:lnTo>
                  <a:lnTo>
                    <a:pt x="484" y="1399"/>
                  </a:lnTo>
                  <a:lnTo>
                    <a:pt x="497" y="1406"/>
                  </a:lnTo>
                  <a:lnTo>
                    <a:pt x="511" y="1417"/>
                  </a:lnTo>
                  <a:lnTo>
                    <a:pt x="528" y="1429"/>
                  </a:lnTo>
                  <a:lnTo>
                    <a:pt x="546" y="1444"/>
                  </a:lnTo>
                  <a:lnTo>
                    <a:pt x="565" y="1461"/>
                  </a:lnTo>
                  <a:close/>
                  <a:moveTo>
                    <a:pt x="180" y="972"/>
                  </a:moveTo>
                  <a:lnTo>
                    <a:pt x="195" y="987"/>
                  </a:lnTo>
                  <a:lnTo>
                    <a:pt x="209" y="1002"/>
                  </a:lnTo>
                  <a:lnTo>
                    <a:pt x="222" y="1016"/>
                  </a:lnTo>
                  <a:lnTo>
                    <a:pt x="233" y="1029"/>
                  </a:lnTo>
                  <a:lnTo>
                    <a:pt x="241" y="1041"/>
                  </a:lnTo>
                  <a:lnTo>
                    <a:pt x="246" y="1050"/>
                  </a:lnTo>
                  <a:lnTo>
                    <a:pt x="248" y="1054"/>
                  </a:lnTo>
                  <a:lnTo>
                    <a:pt x="249" y="1058"/>
                  </a:lnTo>
                  <a:lnTo>
                    <a:pt x="249" y="1060"/>
                  </a:lnTo>
                  <a:lnTo>
                    <a:pt x="249" y="1062"/>
                  </a:lnTo>
                  <a:lnTo>
                    <a:pt x="247" y="1063"/>
                  </a:lnTo>
                  <a:lnTo>
                    <a:pt x="245" y="1064"/>
                  </a:lnTo>
                  <a:lnTo>
                    <a:pt x="243" y="1063"/>
                  </a:lnTo>
                  <a:lnTo>
                    <a:pt x="239" y="1062"/>
                  </a:lnTo>
                  <a:lnTo>
                    <a:pt x="230" y="1058"/>
                  </a:lnTo>
                  <a:lnTo>
                    <a:pt x="219" y="1051"/>
                  </a:lnTo>
                  <a:lnTo>
                    <a:pt x="206" y="1043"/>
                  </a:lnTo>
                  <a:lnTo>
                    <a:pt x="192" y="1031"/>
                  </a:lnTo>
                  <a:lnTo>
                    <a:pt x="176" y="1018"/>
                  </a:lnTo>
                  <a:lnTo>
                    <a:pt x="161" y="1003"/>
                  </a:lnTo>
                  <a:lnTo>
                    <a:pt x="145" y="988"/>
                  </a:lnTo>
                  <a:lnTo>
                    <a:pt x="131" y="973"/>
                  </a:lnTo>
                  <a:lnTo>
                    <a:pt x="118" y="959"/>
                  </a:lnTo>
                  <a:lnTo>
                    <a:pt x="108" y="946"/>
                  </a:lnTo>
                  <a:lnTo>
                    <a:pt x="99" y="935"/>
                  </a:lnTo>
                  <a:lnTo>
                    <a:pt x="94" y="925"/>
                  </a:lnTo>
                  <a:lnTo>
                    <a:pt x="93" y="921"/>
                  </a:lnTo>
                  <a:lnTo>
                    <a:pt x="92" y="918"/>
                  </a:lnTo>
                  <a:lnTo>
                    <a:pt x="91" y="914"/>
                  </a:lnTo>
                  <a:lnTo>
                    <a:pt x="92" y="912"/>
                  </a:lnTo>
                  <a:lnTo>
                    <a:pt x="93" y="911"/>
                  </a:lnTo>
                  <a:lnTo>
                    <a:pt x="95" y="911"/>
                  </a:lnTo>
                  <a:lnTo>
                    <a:pt x="98" y="911"/>
                  </a:lnTo>
                  <a:lnTo>
                    <a:pt x="101" y="912"/>
                  </a:lnTo>
                  <a:lnTo>
                    <a:pt x="111" y="916"/>
                  </a:lnTo>
                  <a:lnTo>
                    <a:pt x="122" y="923"/>
                  </a:lnTo>
                  <a:lnTo>
                    <a:pt x="135" y="933"/>
                  </a:lnTo>
                  <a:lnTo>
                    <a:pt x="149" y="943"/>
                  </a:lnTo>
                  <a:lnTo>
                    <a:pt x="164" y="957"/>
                  </a:lnTo>
                  <a:lnTo>
                    <a:pt x="180" y="972"/>
                  </a:lnTo>
                  <a:close/>
                  <a:moveTo>
                    <a:pt x="466" y="1265"/>
                  </a:moveTo>
                  <a:lnTo>
                    <a:pt x="465" y="1267"/>
                  </a:lnTo>
                  <a:lnTo>
                    <a:pt x="463" y="1267"/>
                  </a:lnTo>
                  <a:lnTo>
                    <a:pt x="460" y="1267"/>
                  </a:lnTo>
                  <a:lnTo>
                    <a:pt x="456" y="1266"/>
                  </a:lnTo>
                  <a:lnTo>
                    <a:pt x="447" y="1262"/>
                  </a:lnTo>
                  <a:lnTo>
                    <a:pt x="435" y="1254"/>
                  </a:lnTo>
                  <a:lnTo>
                    <a:pt x="421" y="1245"/>
                  </a:lnTo>
                  <a:lnTo>
                    <a:pt x="406" y="1234"/>
                  </a:lnTo>
                  <a:lnTo>
                    <a:pt x="390" y="1220"/>
                  </a:lnTo>
                  <a:lnTo>
                    <a:pt x="372" y="1205"/>
                  </a:lnTo>
                  <a:lnTo>
                    <a:pt x="356" y="1188"/>
                  </a:lnTo>
                  <a:lnTo>
                    <a:pt x="341" y="1173"/>
                  </a:lnTo>
                  <a:lnTo>
                    <a:pt x="328" y="1158"/>
                  </a:lnTo>
                  <a:lnTo>
                    <a:pt x="316" y="1144"/>
                  </a:lnTo>
                  <a:lnTo>
                    <a:pt x="308" y="1132"/>
                  </a:lnTo>
                  <a:lnTo>
                    <a:pt x="302" y="1123"/>
                  </a:lnTo>
                  <a:lnTo>
                    <a:pt x="300" y="1118"/>
                  </a:lnTo>
                  <a:lnTo>
                    <a:pt x="299" y="1115"/>
                  </a:lnTo>
                  <a:lnTo>
                    <a:pt x="299" y="1112"/>
                  </a:lnTo>
                  <a:lnTo>
                    <a:pt x="300" y="1110"/>
                  </a:lnTo>
                  <a:lnTo>
                    <a:pt x="301" y="1109"/>
                  </a:lnTo>
                  <a:lnTo>
                    <a:pt x="303" y="1109"/>
                  </a:lnTo>
                  <a:lnTo>
                    <a:pt x="307" y="1109"/>
                  </a:lnTo>
                  <a:lnTo>
                    <a:pt x="310" y="1110"/>
                  </a:lnTo>
                  <a:lnTo>
                    <a:pt x="319" y="1114"/>
                  </a:lnTo>
                  <a:lnTo>
                    <a:pt x="331" y="1120"/>
                  </a:lnTo>
                  <a:lnTo>
                    <a:pt x="345" y="1130"/>
                  </a:lnTo>
                  <a:lnTo>
                    <a:pt x="361" y="1142"/>
                  </a:lnTo>
                  <a:lnTo>
                    <a:pt x="377" y="1156"/>
                  </a:lnTo>
                  <a:lnTo>
                    <a:pt x="394" y="1171"/>
                  </a:lnTo>
                  <a:lnTo>
                    <a:pt x="410" y="1187"/>
                  </a:lnTo>
                  <a:lnTo>
                    <a:pt x="425" y="1202"/>
                  </a:lnTo>
                  <a:lnTo>
                    <a:pt x="438" y="1218"/>
                  </a:lnTo>
                  <a:lnTo>
                    <a:pt x="449" y="1231"/>
                  </a:lnTo>
                  <a:lnTo>
                    <a:pt x="458" y="1242"/>
                  </a:lnTo>
                  <a:lnTo>
                    <a:pt x="464" y="1253"/>
                  </a:lnTo>
                  <a:lnTo>
                    <a:pt x="465" y="1257"/>
                  </a:lnTo>
                  <a:lnTo>
                    <a:pt x="466" y="1261"/>
                  </a:lnTo>
                  <a:lnTo>
                    <a:pt x="467" y="1264"/>
                  </a:lnTo>
                  <a:lnTo>
                    <a:pt x="466" y="1265"/>
                  </a:lnTo>
                  <a:close/>
                  <a:moveTo>
                    <a:pt x="266" y="910"/>
                  </a:moveTo>
                  <a:lnTo>
                    <a:pt x="281" y="924"/>
                  </a:lnTo>
                  <a:lnTo>
                    <a:pt x="294" y="939"/>
                  </a:lnTo>
                  <a:lnTo>
                    <a:pt x="305" y="952"/>
                  </a:lnTo>
                  <a:lnTo>
                    <a:pt x="316" y="965"/>
                  </a:lnTo>
                  <a:lnTo>
                    <a:pt x="324" y="976"/>
                  </a:lnTo>
                  <a:lnTo>
                    <a:pt x="329" y="986"/>
                  </a:lnTo>
                  <a:lnTo>
                    <a:pt x="330" y="990"/>
                  </a:lnTo>
                  <a:lnTo>
                    <a:pt x="331" y="993"/>
                  </a:lnTo>
                  <a:lnTo>
                    <a:pt x="331" y="995"/>
                  </a:lnTo>
                  <a:lnTo>
                    <a:pt x="331" y="997"/>
                  </a:lnTo>
                  <a:lnTo>
                    <a:pt x="329" y="998"/>
                  </a:lnTo>
                  <a:lnTo>
                    <a:pt x="327" y="1000"/>
                  </a:lnTo>
                  <a:lnTo>
                    <a:pt x="325" y="998"/>
                  </a:lnTo>
                  <a:lnTo>
                    <a:pt x="322" y="997"/>
                  </a:lnTo>
                  <a:lnTo>
                    <a:pt x="313" y="994"/>
                  </a:lnTo>
                  <a:lnTo>
                    <a:pt x="302" y="988"/>
                  </a:lnTo>
                  <a:lnTo>
                    <a:pt x="289" y="979"/>
                  </a:lnTo>
                  <a:lnTo>
                    <a:pt x="275" y="968"/>
                  </a:lnTo>
                  <a:lnTo>
                    <a:pt x="261" y="955"/>
                  </a:lnTo>
                  <a:lnTo>
                    <a:pt x="245" y="941"/>
                  </a:lnTo>
                  <a:lnTo>
                    <a:pt x="230" y="927"/>
                  </a:lnTo>
                  <a:lnTo>
                    <a:pt x="217" y="912"/>
                  </a:lnTo>
                  <a:lnTo>
                    <a:pt x="205" y="899"/>
                  </a:lnTo>
                  <a:lnTo>
                    <a:pt x="195" y="886"/>
                  </a:lnTo>
                  <a:lnTo>
                    <a:pt x="187" y="875"/>
                  </a:lnTo>
                  <a:lnTo>
                    <a:pt x="181" y="866"/>
                  </a:lnTo>
                  <a:lnTo>
                    <a:pt x="180" y="861"/>
                  </a:lnTo>
                  <a:lnTo>
                    <a:pt x="179" y="858"/>
                  </a:lnTo>
                  <a:lnTo>
                    <a:pt x="179" y="856"/>
                  </a:lnTo>
                  <a:lnTo>
                    <a:pt x="180" y="854"/>
                  </a:lnTo>
                  <a:lnTo>
                    <a:pt x="181" y="853"/>
                  </a:lnTo>
                  <a:lnTo>
                    <a:pt x="183" y="852"/>
                  </a:lnTo>
                  <a:lnTo>
                    <a:pt x="186" y="852"/>
                  </a:lnTo>
                  <a:lnTo>
                    <a:pt x="190" y="853"/>
                  </a:lnTo>
                  <a:lnTo>
                    <a:pt x="199" y="857"/>
                  </a:lnTo>
                  <a:lnTo>
                    <a:pt x="209" y="864"/>
                  </a:lnTo>
                  <a:lnTo>
                    <a:pt x="221" y="872"/>
                  </a:lnTo>
                  <a:lnTo>
                    <a:pt x="235" y="883"/>
                  </a:lnTo>
                  <a:lnTo>
                    <a:pt x="249" y="896"/>
                  </a:lnTo>
                  <a:lnTo>
                    <a:pt x="266" y="910"/>
                  </a:lnTo>
                  <a:close/>
                  <a:moveTo>
                    <a:pt x="470" y="1101"/>
                  </a:moveTo>
                  <a:lnTo>
                    <a:pt x="486" y="1116"/>
                  </a:lnTo>
                  <a:lnTo>
                    <a:pt x="500" y="1131"/>
                  </a:lnTo>
                  <a:lnTo>
                    <a:pt x="513" y="1145"/>
                  </a:lnTo>
                  <a:lnTo>
                    <a:pt x="524" y="1158"/>
                  </a:lnTo>
                  <a:lnTo>
                    <a:pt x="532" y="1170"/>
                  </a:lnTo>
                  <a:lnTo>
                    <a:pt x="538" y="1180"/>
                  </a:lnTo>
                  <a:lnTo>
                    <a:pt x="539" y="1184"/>
                  </a:lnTo>
                  <a:lnTo>
                    <a:pt x="540" y="1187"/>
                  </a:lnTo>
                  <a:lnTo>
                    <a:pt x="541" y="1191"/>
                  </a:lnTo>
                  <a:lnTo>
                    <a:pt x="540" y="1193"/>
                  </a:lnTo>
                  <a:lnTo>
                    <a:pt x="539" y="1194"/>
                  </a:lnTo>
                  <a:lnTo>
                    <a:pt x="535" y="1194"/>
                  </a:lnTo>
                  <a:lnTo>
                    <a:pt x="533" y="1194"/>
                  </a:lnTo>
                  <a:lnTo>
                    <a:pt x="529" y="1193"/>
                  </a:lnTo>
                  <a:lnTo>
                    <a:pt x="520" y="1190"/>
                  </a:lnTo>
                  <a:lnTo>
                    <a:pt x="508" y="1182"/>
                  </a:lnTo>
                  <a:lnTo>
                    <a:pt x="495" y="1173"/>
                  </a:lnTo>
                  <a:lnTo>
                    <a:pt x="481" y="1163"/>
                  </a:lnTo>
                  <a:lnTo>
                    <a:pt x="465" y="1150"/>
                  </a:lnTo>
                  <a:lnTo>
                    <a:pt x="449" y="1134"/>
                  </a:lnTo>
                  <a:lnTo>
                    <a:pt x="433" y="1119"/>
                  </a:lnTo>
                  <a:lnTo>
                    <a:pt x="419" y="1104"/>
                  </a:lnTo>
                  <a:lnTo>
                    <a:pt x="406" y="1090"/>
                  </a:lnTo>
                  <a:lnTo>
                    <a:pt x="396" y="1077"/>
                  </a:lnTo>
                  <a:lnTo>
                    <a:pt x="388" y="1065"/>
                  </a:lnTo>
                  <a:lnTo>
                    <a:pt x="382" y="1056"/>
                  </a:lnTo>
                  <a:lnTo>
                    <a:pt x="380" y="1051"/>
                  </a:lnTo>
                  <a:lnTo>
                    <a:pt x="379" y="1048"/>
                  </a:lnTo>
                  <a:lnTo>
                    <a:pt x="379" y="1045"/>
                  </a:lnTo>
                  <a:lnTo>
                    <a:pt x="380" y="1043"/>
                  </a:lnTo>
                  <a:lnTo>
                    <a:pt x="381" y="1042"/>
                  </a:lnTo>
                  <a:lnTo>
                    <a:pt x="383" y="1042"/>
                  </a:lnTo>
                  <a:lnTo>
                    <a:pt x="386" y="1042"/>
                  </a:lnTo>
                  <a:lnTo>
                    <a:pt x="390" y="1043"/>
                  </a:lnTo>
                  <a:lnTo>
                    <a:pt x="399" y="1047"/>
                  </a:lnTo>
                  <a:lnTo>
                    <a:pt x="410" y="1054"/>
                  </a:lnTo>
                  <a:lnTo>
                    <a:pt x="423" y="1062"/>
                  </a:lnTo>
                  <a:lnTo>
                    <a:pt x="438" y="1073"/>
                  </a:lnTo>
                  <a:lnTo>
                    <a:pt x="453" y="1087"/>
                  </a:lnTo>
                  <a:lnTo>
                    <a:pt x="470" y="1101"/>
                  </a:lnTo>
                  <a:close/>
                  <a:moveTo>
                    <a:pt x="176" y="676"/>
                  </a:moveTo>
                  <a:lnTo>
                    <a:pt x="190" y="689"/>
                  </a:lnTo>
                  <a:lnTo>
                    <a:pt x="202" y="703"/>
                  </a:lnTo>
                  <a:lnTo>
                    <a:pt x="213" y="715"/>
                  </a:lnTo>
                  <a:lnTo>
                    <a:pt x="222" y="727"/>
                  </a:lnTo>
                  <a:lnTo>
                    <a:pt x="229" y="736"/>
                  </a:lnTo>
                  <a:lnTo>
                    <a:pt x="234" y="745"/>
                  </a:lnTo>
                  <a:lnTo>
                    <a:pt x="235" y="749"/>
                  </a:lnTo>
                  <a:lnTo>
                    <a:pt x="236" y="752"/>
                  </a:lnTo>
                  <a:lnTo>
                    <a:pt x="236" y="755"/>
                  </a:lnTo>
                  <a:lnTo>
                    <a:pt x="235" y="757"/>
                  </a:lnTo>
                  <a:lnTo>
                    <a:pt x="234" y="758"/>
                  </a:lnTo>
                  <a:lnTo>
                    <a:pt x="232" y="758"/>
                  </a:lnTo>
                  <a:lnTo>
                    <a:pt x="230" y="758"/>
                  </a:lnTo>
                  <a:lnTo>
                    <a:pt x="227" y="757"/>
                  </a:lnTo>
                  <a:lnTo>
                    <a:pt x="219" y="754"/>
                  </a:lnTo>
                  <a:lnTo>
                    <a:pt x="209" y="748"/>
                  </a:lnTo>
                  <a:lnTo>
                    <a:pt x="198" y="739"/>
                  </a:lnTo>
                  <a:lnTo>
                    <a:pt x="185" y="730"/>
                  </a:lnTo>
                  <a:lnTo>
                    <a:pt x="172" y="718"/>
                  </a:lnTo>
                  <a:lnTo>
                    <a:pt x="158" y="705"/>
                  </a:lnTo>
                  <a:lnTo>
                    <a:pt x="144" y="692"/>
                  </a:lnTo>
                  <a:lnTo>
                    <a:pt x="132" y="679"/>
                  </a:lnTo>
                  <a:lnTo>
                    <a:pt x="121" y="666"/>
                  </a:lnTo>
                  <a:lnTo>
                    <a:pt x="112" y="654"/>
                  </a:lnTo>
                  <a:lnTo>
                    <a:pt x="105" y="645"/>
                  </a:lnTo>
                  <a:lnTo>
                    <a:pt x="100" y="636"/>
                  </a:lnTo>
                  <a:lnTo>
                    <a:pt x="99" y="632"/>
                  </a:lnTo>
                  <a:lnTo>
                    <a:pt x="98" y="628"/>
                  </a:lnTo>
                  <a:lnTo>
                    <a:pt x="98" y="626"/>
                  </a:lnTo>
                  <a:lnTo>
                    <a:pt x="98" y="624"/>
                  </a:lnTo>
                  <a:lnTo>
                    <a:pt x="100" y="623"/>
                  </a:lnTo>
                  <a:lnTo>
                    <a:pt x="101" y="623"/>
                  </a:lnTo>
                  <a:lnTo>
                    <a:pt x="105" y="623"/>
                  </a:lnTo>
                  <a:lnTo>
                    <a:pt x="108" y="624"/>
                  </a:lnTo>
                  <a:lnTo>
                    <a:pt x="115" y="627"/>
                  </a:lnTo>
                  <a:lnTo>
                    <a:pt x="125" y="633"/>
                  </a:lnTo>
                  <a:lnTo>
                    <a:pt x="136" y="641"/>
                  </a:lnTo>
                  <a:lnTo>
                    <a:pt x="149" y="651"/>
                  </a:lnTo>
                  <a:lnTo>
                    <a:pt x="162" y="663"/>
                  </a:lnTo>
                  <a:lnTo>
                    <a:pt x="176" y="676"/>
                  </a:lnTo>
                  <a:close/>
                  <a:moveTo>
                    <a:pt x="424" y="936"/>
                  </a:moveTo>
                  <a:lnTo>
                    <a:pt x="423" y="937"/>
                  </a:lnTo>
                  <a:lnTo>
                    <a:pt x="421" y="938"/>
                  </a:lnTo>
                  <a:lnTo>
                    <a:pt x="418" y="937"/>
                  </a:lnTo>
                  <a:lnTo>
                    <a:pt x="414" y="937"/>
                  </a:lnTo>
                  <a:lnTo>
                    <a:pt x="407" y="933"/>
                  </a:lnTo>
                  <a:lnTo>
                    <a:pt x="396" y="927"/>
                  </a:lnTo>
                  <a:lnTo>
                    <a:pt x="384" y="919"/>
                  </a:lnTo>
                  <a:lnTo>
                    <a:pt x="371" y="909"/>
                  </a:lnTo>
                  <a:lnTo>
                    <a:pt x="357" y="897"/>
                  </a:lnTo>
                  <a:lnTo>
                    <a:pt x="342" y="884"/>
                  </a:lnTo>
                  <a:lnTo>
                    <a:pt x="328" y="869"/>
                  </a:lnTo>
                  <a:lnTo>
                    <a:pt x="315" y="856"/>
                  </a:lnTo>
                  <a:lnTo>
                    <a:pt x="303" y="842"/>
                  </a:lnTo>
                  <a:lnTo>
                    <a:pt x="294" y="830"/>
                  </a:lnTo>
                  <a:lnTo>
                    <a:pt x="286" y="819"/>
                  </a:lnTo>
                  <a:lnTo>
                    <a:pt x="282" y="811"/>
                  </a:lnTo>
                  <a:lnTo>
                    <a:pt x="280" y="806"/>
                  </a:lnTo>
                  <a:lnTo>
                    <a:pt x="280" y="803"/>
                  </a:lnTo>
                  <a:lnTo>
                    <a:pt x="278" y="801"/>
                  </a:lnTo>
                  <a:lnTo>
                    <a:pt x="280" y="799"/>
                  </a:lnTo>
                  <a:lnTo>
                    <a:pt x="281" y="798"/>
                  </a:lnTo>
                  <a:lnTo>
                    <a:pt x="283" y="797"/>
                  </a:lnTo>
                  <a:lnTo>
                    <a:pt x="286" y="797"/>
                  </a:lnTo>
                  <a:lnTo>
                    <a:pt x="289" y="798"/>
                  </a:lnTo>
                  <a:lnTo>
                    <a:pt x="298" y="802"/>
                  </a:lnTo>
                  <a:lnTo>
                    <a:pt x="308" y="807"/>
                  </a:lnTo>
                  <a:lnTo>
                    <a:pt x="319" y="816"/>
                  </a:lnTo>
                  <a:lnTo>
                    <a:pt x="334" y="826"/>
                  </a:lnTo>
                  <a:lnTo>
                    <a:pt x="348" y="838"/>
                  </a:lnTo>
                  <a:lnTo>
                    <a:pt x="362" y="852"/>
                  </a:lnTo>
                  <a:lnTo>
                    <a:pt x="377" y="866"/>
                  </a:lnTo>
                  <a:lnTo>
                    <a:pt x="390" y="880"/>
                  </a:lnTo>
                  <a:lnTo>
                    <a:pt x="400" y="893"/>
                  </a:lnTo>
                  <a:lnTo>
                    <a:pt x="410" y="905"/>
                  </a:lnTo>
                  <a:lnTo>
                    <a:pt x="418" y="915"/>
                  </a:lnTo>
                  <a:lnTo>
                    <a:pt x="422" y="924"/>
                  </a:lnTo>
                  <a:lnTo>
                    <a:pt x="424" y="928"/>
                  </a:lnTo>
                  <a:lnTo>
                    <a:pt x="425" y="932"/>
                  </a:lnTo>
                  <a:lnTo>
                    <a:pt x="425" y="934"/>
                  </a:lnTo>
                  <a:lnTo>
                    <a:pt x="424" y="936"/>
                  </a:lnTo>
                  <a:close/>
                  <a:moveTo>
                    <a:pt x="558" y="1035"/>
                  </a:moveTo>
                  <a:lnTo>
                    <a:pt x="573" y="1049"/>
                  </a:lnTo>
                  <a:lnTo>
                    <a:pt x="587" y="1064"/>
                  </a:lnTo>
                  <a:lnTo>
                    <a:pt x="599" y="1077"/>
                  </a:lnTo>
                  <a:lnTo>
                    <a:pt x="610" y="1090"/>
                  </a:lnTo>
                  <a:lnTo>
                    <a:pt x="617" y="1102"/>
                  </a:lnTo>
                  <a:lnTo>
                    <a:pt x="623" y="1111"/>
                  </a:lnTo>
                  <a:lnTo>
                    <a:pt x="624" y="1115"/>
                  </a:lnTo>
                  <a:lnTo>
                    <a:pt x="625" y="1118"/>
                  </a:lnTo>
                  <a:lnTo>
                    <a:pt x="625" y="1122"/>
                  </a:lnTo>
                  <a:lnTo>
                    <a:pt x="625" y="1123"/>
                  </a:lnTo>
                  <a:lnTo>
                    <a:pt x="623" y="1125"/>
                  </a:lnTo>
                  <a:lnTo>
                    <a:pt x="621" y="1125"/>
                  </a:lnTo>
                  <a:lnTo>
                    <a:pt x="619" y="1125"/>
                  </a:lnTo>
                  <a:lnTo>
                    <a:pt x="614" y="1124"/>
                  </a:lnTo>
                  <a:lnTo>
                    <a:pt x="606" y="1120"/>
                  </a:lnTo>
                  <a:lnTo>
                    <a:pt x="595" y="1114"/>
                  </a:lnTo>
                  <a:lnTo>
                    <a:pt x="582" y="1105"/>
                  </a:lnTo>
                  <a:lnTo>
                    <a:pt x="569" y="1095"/>
                  </a:lnTo>
                  <a:lnTo>
                    <a:pt x="554" y="1083"/>
                  </a:lnTo>
                  <a:lnTo>
                    <a:pt x="538" y="1069"/>
                  </a:lnTo>
                  <a:lnTo>
                    <a:pt x="522" y="1054"/>
                  </a:lnTo>
                  <a:lnTo>
                    <a:pt x="508" y="1039"/>
                  </a:lnTo>
                  <a:lnTo>
                    <a:pt x="497" y="1025"/>
                  </a:lnTo>
                  <a:lnTo>
                    <a:pt x="486" y="1013"/>
                  </a:lnTo>
                  <a:lnTo>
                    <a:pt x="478" y="1002"/>
                  </a:lnTo>
                  <a:lnTo>
                    <a:pt x="473" y="992"/>
                  </a:lnTo>
                  <a:lnTo>
                    <a:pt x="472" y="988"/>
                  </a:lnTo>
                  <a:lnTo>
                    <a:pt x="471" y="984"/>
                  </a:lnTo>
                  <a:lnTo>
                    <a:pt x="471" y="982"/>
                  </a:lnTo>
                  <a:lnTo>
                    <a:pt x="471" y="980"/>
                  </a:lnTo>
                  <a:lnTo>
                    <a:pt x="473" y="978"/>
                  </a:lnTo>
                  <a:lnTo>
                    <a:pt x="475" y="978"/>
                  </a:lnTo>
                  <a:lnTo>
                    <a:pt x="477" y="978"/>
                  </a:lnTo>
                  <a:lnTo>
                    <a:pt x="481" y="979"/>
                  </a:lnTo>
                  <a:lnTo>
                    <a:pt x="490" y="982"/>
                  </a:lnTo>
                  <a:lnTo>
                    <a:pt x="501" y="989"/>
                  </a:lnTo>
                  <a:lnTo>
                    <a:pt x="514" y="997"/>
                  </a:lnTo>
                  <a:lnTo>
                    <a:pt x="528" y="1008"/>
                  </a:lnTo>
                  <a:lnTo>
                    <a:pt x="543" y="1021"/>
                  </a:lnTo>
                  <a:lnTo>
                    <a:pt x="558" y="1035"/>
                  </a:lnTo>
                  <a:close/>
                  <a:moveTo>
                    <a:pt x="106" y="495"/>
                  </a:moveTo>
                  <a:lnTo>
                    <a:pt x="93" y="482"/>
                  </a:lnTo>
                  <a:lnTo>
                    <a:pt x="82" y="470"/>
                  </a:lnTo>
                  <a:lnTo>
                    <a:pt x="72" y="458"/>
                  </a:lnTo>
                  <a:lnTo>
                    <a:pt x="64" y="447"/>
                  </a:lnTo>
                  <a:lnTo>
                    <a:pt x="57" y="437"/>
                  </a:lnTo>
                  <a:lnTo>
                    <a:pt x="54" y="430"/>
                  </a:lnTo>
                  <a:lnTo>
                    <a:pt x="52" y="427"/>
                  </a:lnTo>
                  <a:lnTo>
                    <a:pt x="52" y="423"/>
                  </a:lnTo>
                  <a:lnTo>
                    <a:pt x="52" y="421"/>
                  </a:lnTo>
                  <a:lnTo>
                    <a:pt x="52" y="419"/>
                  </a:lnTo>
                  <a:lnTo>
                    <a:pt x="53" y="418"/>
                  </a:lnTo>
                  <a:lnTo>
                    <a:pt x="55" y="417"/>
                  </a:lnTo>
                  <a:lnTo>
                    <a:pt x="57" y="418"/>
                  </a:lnTo>
                  <a:lnTo>
                    <a:pt x="60" y="418"/>
                  </a:lnTo>
                  <a:lnTo>
                    <a:pt x="68" y="421"/>
                  </a:lnTo>
                  <a:lnTo>
                    <a:pt x="77" y="427"/>
                  </a:lnTo>
                  <a:lnTo>
                    <a:pt x="87" y="434"/>
                  </a:lnTo>
                  <a:lnTo>
                    <a:pt x="98" y="443"/>
                  </a:lnTo>
                  <a:lnTo>
                    <a:pt x="111" y="453"/>
                  </a:lnTo>
                  <a:lnTo>
                    <a:pt x="123" y="465"/>
                  </a:lnTo>
                  <a:lnTo>
                    <a:pt x="136" y="478"/>
                  </a:lnTo>
                  <a:lnTo>
                    <a:pt x="147" y="490"/>
                  </a:lnTo>
                  <a:lnTo>
                    <a:pt x="156" y="502"/>
                  </a:lnTo>
                  <a:lnTo>
                    <a:pt x="164" y="513"/>
                  </a:lnTo>
                  <a:lnTo>
                    <a:pt x="171" y="521"/>
                  </a:lnTo>
                  <a:lnTo>
                    <a:pt x="175" y="530"/>
                  </a:lnTo>
                  <a:lnTo>
                    <a:pt x="177" y="537"/>
                  </a:lnTo>
                  <a:lnTo>
                    <a:pt x="177" y="540"/>
                  </a:lnTo>
                  <a:lnTo>
                    <a:pt x="175" y="542"/>
                  </a:lnTo>
                  <a:lnTo>
                    <a:pt x="174" y="542"/>
                  </a:lnTo>
                  <a:lnTo>
                    <a:pt x="172" y="542"/>
                  </a:lnTo>
                  <a:lnTo>
                    <a:pt x="168" y="541"/>
                  </a:lnTo>
                  <a:lnTo>
                    <a:pt x="161" y="538"/>
                  </a:lnTo>
                  <a:lnTo>
                    <a:pt x="152" y="532"/>
                  </a:lnTo>
                  <a:lnTo>
                    <a:pt x="141" y="526"/>
                  </a:lnTo>
                  <a:lnTo>
                    <a:pt x="131" y="517"/>
                  </a:lnTo>
                  <a:lnTo>
                    <a:pt x="118" y="506"/>
                  </a:lnTo>
                  <a:lnTo>
                    <a:pt x="106" y="495"/>
                  </a:lnTo>
                  <a:close/>
                  <a:moveTo>
                    <a:pt x="291" y="627"/>
                  </a:moveTo>
                  <a:lnTo>
                    <a:pt x="304" y="640"/>
                  </a:lnTo>
                  <a:lnTo>
                    <a:pt x="316" y="653"/>
                  </a:lnTo>
                  <a:lnTo>
                    <a:pt x="327" y="665"/>
                  </a:lnTo>
                  <a:lnTo>
                    <a:pt x="336" y="676"/>
                  </a:lnTo>
                  <a:lnTo>
                    <a:pt x="342" y="687"/>
                  </a:lnTo>
                  <a:lnTo>
                    <a:pt x="346" y="694"/>
                  </a:lnTo>
                  <a:lnTo>
                    <a:pt x="348" y="698"/>
                  </a:lnTo>
                  <a:lnTo>
                    <a:pt x="349" y="701"/>
                  </a:lnTo>
                  <a:lnTo>
                    <a:pt x="349" y="704"/>
                  </a:lnTo>
                  <a:lnTo>
                    <a:pt x="348" y="705"/>
                  </a:lnTo>
                  <a:lnTo>
                    <a:pt x="346" y="707"/>
                  </a:lnTo>
                  <a:lnTo>
                    <a:pt x="344" y="707"/>
                  </a:lnTo>
                  <a:lnTo>
                    <a:pt x="342" y="707"/>
                  </a:lnTo>
                  <a:lnTo>
                    <a:pt x="339" y="706"/>
                  </a:lnTo>
                  <a:lnTo>
                    <a:pt x="331" y="703"/>
                  </a:lnTo>
                  <a:lnTo>
                    <a:pt x="322" y="697"/>
                  </a:lnTo>
                  <a:lnTo>
                    <a:pt x="311" y="690"/>
                  </a:lnTo>
                  <a:lnTo>
                    <a:pt x="299" y="681"/>
                  </a:lnTo>
                  <a:lnTo>
                    <a:pt x="286" y="670"/>
                  </a:lnTo>
                  <a:lnTo>
                    <a:pt x="273" y="657"/>
                  </a:lnTo>
                  <a:lnTo>
                    <a:pt x="260" y="645"/>
                  </a:lnTo>
                  <a:lnTo>
                    <a:pt x="248" y="632"/>
                  </a:lnTo>
                  <a:lnTo>
                    <a:pt x="237" y="620"/>
                  </a:lnTo>
                  <a:lnTo>
                    <a:pt x="230" y="609"/>
                  </a:lnTo>
                  <a:lnTo>
                    <a:pt x="223" y="599"/>
                  </a:lnTo>
                  <a:lnTo>
                    <a:pt x="218" y="591"/>
                  </a:lnTo>
                  <a:lnTo>
                    <a:pt x="217" y="587"/>
                  </a:lnTo>
                  <a:lnTo>
                    <a:pt x="217" y="584"/>
                  </a:lnTo>
                  <a:lnTo>
                    <a:pt x="217" y="582"/>
                  </a:lnTo>
                  <a:lnTo>
                    <a:pt x="217" y="580"/>
                  </a:lnTo>
                  <a:lnTo>
                    <a:pt x="218" y="579"/>
                  </a:lnTo>
                  <a:lnTo>
                    <a:pt x="220" y="578"/>
                  </a:lnTo>
                  <a:lnTo>
                    <a:pt x="222" y="578"/>
                  </a:lnTo>
                  <a:lnTo>
                    <a:pt x="226" y="579"/>
                  </a:lnTo>
                  <a:lnTo>
                    <a:pt x="233" y="582"/>
                  </a:lnTo>
                  <a:lnTo>
                    <a:pt x="243" y="587"/>
                  </a:lnTo>
                  <a:lnTo>
                    <a:pt x="254" y="595"/>
                  </a:lnTo>
                  <a:lnTo>
                    <a:pt x="266" y="605"/>
                  </a:lnTo>
                  <a:lnTo>
                    <a:pt x="278" y="615"/>
                  </a:lnTo>
                  <a:lnTo>
                    <a:pt x="291" y="627"/>
                  </a:lnTo>
                  <a:close/>
                  <a:moveTo>
                    <a:pt x="470" y="796"/>
                  </a:moveTo>
                  <a:lnTo>
                    <a:pt x="484" y="810"/>
                  </a:lnTo>
                  <a:lnTo>
                    <a:pt x="497" y="824"/>
                  </a:lnTo>
                  <a:lnTo>
                    <a:pt x="507" y="836"/>
                  </a:lnTo>
                  <a:lnTo>
                    <a:pt x="516" y="847"/>
                  </a:lnTo>
                  <a:lnTo>
                    <a:pt x="524" y="858"/>
                  </a:lnTo>
                  <a:lnTo>
                    <a:pt x="528" y="867"/>
                  </a:lnTo>
                  <a:lnTo>
                    <a:pt x="529" y="870"/>
                  </a:lnTo>
                  <a:lnTo>
                    <a:pt x="530" y="873"/>
                  </a:lnTo>
                  <a:lnTo>
                    <a:pt x="530" y="875"/>
                  </a:lnTo>
                  <a:lnTo>
                    <a:pt x="530" y="878"/>
                  </a:lnTo>
                  <a:lnTo>
                    <a:pt x="528" y="879"/>
                  </a:lnTo>
                  <a:lnTo>
                    <a:pt x="527" y="880"/>
                  </a:lnTo>
                  <a:lnTo>
                    <a:pt x="524" y="880"/>
                  </a:lnTo>
                  <a:lnTo>
                    <a:pt x="520" y="879"/>
                  </a:lnTo>
                  <a:lnTo>
                    <a:pt x="513" y="875"/>
                  </a:lnTo>
                  <a:lnTo>
                    <a:pt x="502" y="870"/>
                  </a:lnTo>
                  <a:lnTo>
                    <a:pt x="491" y="861"/>
                  </a:lnTo>
                  <a:lnTo>
                    <a:pt x="478" y="852"/>
                  </a:lnTo>
                  <a:lnTo>
                    <a:pt x="464" y="841"/>
                  </a:lnTo>
                  <a:lnTo>
                    <a:pt x="450" y="828"/>
                  </a:lnTo>
                  <a:lnTo>
                    <a:pt x="436" y="814"/>
                  </a:lnTo>
                  <a:lnTo>
                    <a:pt x="424" y="801"/>
                  </a:lnTo>
                  <a:lnTo>
                    <a:pt x="413" y="788"/>
                  </a:lnTo>
                  <a:lnTo>
                    <a:pt x="404" y="776"/>
                  </a:lnTo>
                  <a:lnTo>
                    <a:pt x="397" y="766"/>
                  </a:lnTo>
                  <a:lnTo>
                    <a:pt x="392" y="757"/>
                  </a:lnTo>
                  <a:lnTo>
                    <a:pt x="391" y="754"/>
                  </a:lnTo>
                  <a:lnTo>
                    <a:pt x="390" y="750"/>
                  </a:lnTo>
                  <a:lnTo>
                    <a:pt x="390" y="748"/>
                  </a:lnTo>
                  <a:lnTo>
                    <a:pt x="391" y="746"/>
                  </a:lnTo>
                  <a:lnTo>
                    <a:pt x="392" y="745"/>
                  </a:lnTo>
                  <a:lnTo>
                    <a:pt x="394" y="744"/>
                  </a:lnTo>
                  <a:lnTo>
                    <a:pt x="396" y="744"/>
                  </a:lnTo>
                  <a:lnTo>
                    <a:pt x="399" y="745"/>
                  </a:lnTo>
                  <a:lnTo>
                    <a:pt x="408" y="748"/>
                  </a:lnTo>
                  <a:lnTo>
                    <a:pt x="418" y="755"/>
                  </a:lnTo>
                  <a:lnTo>
                    <a:pt x="430" y="762"/>
                  </a:lnTo>
                  <a:lnTo>
                    <a:pt x="441" y="772"/>
                  </a:lnTo>
                  <a:lnTo>
                    <a:pt x="456" y="784"/>
                  </a:lnTo>
                  <a:lnTo>
                    <a:pt x="470" y="796"/>
                  </a:lnTo>
                  <a:close/>
                  <a:moveTo>
                    <a:pt x="151" y="348"/>
                  </a:moveTo>
                  <a:lnTo>
                    <a:pt x="150" y="349"/>
                  </a:lnTo>
                  <a:lnTo>
                    <a:pt x="149" y="349"/>
                  </a:lnTo>
                  <a:lnTo>
                    <a:pt x="146" y="349"/>
                  </a:lnTo>
                  <a:lnTo>
                    <a:pt x="144" y="349"/>
                  </a:lnTo>
                  <a:lnTo>
                    <a:pt x="137" y="346"/>
                  </a:lnTo>
                  <a:lnTo>
                    <a:pt x="128" y="341"/>
                  </a:lnTo>
                  <a:lnTo>
                    <a:pt x="120" y="335"/>
                  </a:lnTo>
                  <a:lnTo>
                    <a:pt x="109" y="326"/>
                  </a:lnTo>
                  <a:lnTo>
                    <a:pt x="98" y="316"/>
                  </a:lnTo>
                  <a:lnTo>
                    <a:pt x="86" y="306"/>
                  </a:lnTo>
                  <a:lnTo>
                    <a:pt x="74" y="294"/>
                  </a:lnTo>
                  <a:lnTo>
                    <a:pt x="65" y="283"/>
                  </a:lnTo>
                  <a:lnTo>
                    <a:pt x="56" y="272"/>
                  </a:lnTo>
                  <a:lnTo>
                    <a:pt x="49" y="262"/>
                  </a:lnTo>
                  <a:lnTo>
                    <a:pt x="43" y="254"/>
                  </a:lnTo>
                  <a:lnTo>
                    <a:pt x="40" y="246"/>
                  </a:lnTo>
                  <a:lnTo>
                    <a:pt x="38" y="240"/>
                  </a:lnTo>
                  <a:lnTo>
                    <a:pt x="39" y="237"/>
                  </a:lnTo>
                  <a:lnTo>
                    <a:pt x="40" y="235"/>
                  </a:lnTo>
                  <a:lnTo>
                    <a:pt x="41" y="234"/>
                  </a:lnTo>
                  <a:lnTo>
                    <a:pt x="43" y="234"/>
                  </a:lnTo>
                  <a:lnTo>
                    <a:pt x="46" y="235"/>
                  </a:lnTo>
                  <a:lnTo>
                    <a:pt x="53" y="238"/>
                  </a:lnTo>
                  <a:lnTo>
                    <a:pt x="60" y="243"/>
                  </a:lnTo>
                  <a:lnTo>
                    <a:pt x="70" y="250"/>
                  </a:lnTo>
                  <a:lnTo>
                    <a:pt x="81" y="257"/>
                  </a:lnTo>
                  <a:lnTo>
                    <a:pt x="92" y="267"/>
                  </a:lnTo>
                  <a:lnTo>
                    <a:pt x="104" y="278"/>
                  </a:lnTo>
                  <a:lnTo>
                    <a:pt x="114" y="289"/>
                  </a:lnTo>
                  <a:lnTo>
                    <a:pt x="124" y="301"/>
                  </a:lnTo>
                  <a:lnTo>
                    <a:pt x="133" y="312"/>
                  </a:lnTo>
                  <a:lnTo>
                    <a:pt x="140" y="322"/>
                  </a:lnTo>
                  <a:lnTo>
                    <a:pt x="147" y="330"/>
                  </a:lnTo>
                  <a:lnTo>
                    <a:pt x="150" y="338"/>
                  </a:lnTo>
                  <a:lnTo>
                    <a:pt x="152" y="343"/>
                  </a:lnTo>
                  <a:lnTo>
                    <a:pt x="151" y="348"/>
                  </a:lnTo>
                  <a:close/>
                  <a:moveTo>
                    <a:pt x="256" y="427"/>
                  </a:moveTo>
                  <a:lnTo>
                    <a:pt x="268" y="438"/>
                  </a:lnTo>
                  <a:lnTo>
                    <a:pt x="278" y="450"/>
                  </a:lnTo>
                  <a:lnTo>
                    <a:pt x="288" y="461"/>
                  </a:lnTo>
                  <a:lnTo>
                    <a:pt x="296" y="472"/>
                  </a:lnTo>
                  <a:lnTo>
                    <a:pt x="301" y="480"/>
                  </a:lnTo>
                  <a:lnTo>
                    <a:pt x="305" y="489"/>
                  </a:lnTo>
                  <a:lnTo>
                    <a:pt x="308" y="495"/>
                  </a:lnTo>
                  <a:lnTo>
                    <a:pt x="307" y="499"/>
                  </a:lnTo>
                  <a:lnTo>
                    <a:pt x="305" y="500"/>
                  </a:lnTo>
                  <a:lnTo>
                    <a:pt x="304" y="501"/>
                  </a:lnTo>
                  <a:lnTo>
                    <a:pt x="301" y="501"/>
                  </a:lnTo>
                  <a:lnTo>
                    <a:pt x="299" y="500"/>
                  </a:lnTo>
                  <a:lnTo>
                    <a:pt x="291" y="497"/>
                  </a:lnTo>
                  <a:lnTo>
                    <a:pt x="283" y="492"/>
                  </a:lnTo>
                  <a:lnTo>
                    <a:pt x="273" y="485"/>
                  </a:lnTo>
                  <a:lnTo>
                    <a:pt x="262" y="476"/>
                  </a:lnTo>
                  <a:lnTo>
                    <a:pt x="250" y="466"/>
                  </a:lnTo>
                  <a:lnTo>
                    <a:pt x="239" y="456"/>
                  </a:lnTo>
                  <a:lnTo>
                    <a:pt x="227" y="444"/>
                  </a:lnTo>
                  <a:lnTo>
                    <a:pt x="216" y="432"/>
                  </a:lnTo>
                  <a:lnTo>
                    <a:pt x="206" y="420"/>
                  </a:lnTo>
                  <a:lnTo>
                    <a:pt x="199" y="410"/>
                  </a:lnTo>
                  <a:lnTo>
                    <a:pt x="192" y="401"/>
                  </a:lnTo>
                  <a:lnTo>
                    <a:pt x="189" y="393"/>
                  </a:lnTo>
                  <a:lnTo>
                    <a:pt x="188" y="390"/>
                  </a:lnTo>
                  <a:lnTo>
                    <a:pt x="187" y="387"/>
                  </a:lnTo>
                  <a:lnTo>
                    <a:pt x="187" y="384"/>
                  </a:lnTo>
                  <a:lnTo>
                    <a:pt x="188" y="382"/>
                  </a:lnTo>
                  <a:lnTo>
                    <a:pt x="189" y="381"/>
                  </a:lnTo>
                  <a:lnTo>
                    <a:pt x="191" y="381"/>
                  </a:lnTo>
                  <a:lnTo>
                    <a:pt x="193" y="381"/>
                  </a:lnTo>
                  <a:lnTo>
                    <a:pt x="195" y="382"/>
                  </a:lnTo>
                  <a:lnTo>
                    <a:pt x="203" y="384"/>
                  </a:lnTo>
                  <a:lnTo>
                    <a:pt x="212" y="390"/>
                  </a:lnTo>
                  <a:lnTo>
                    <a:pt x="221" y="396"/>
                  </a:lnTo>
                  <a:lnTo>
                    <a:pt x="232" y="405"/>
                  </a:lnTo>
                  <a:lnTo>
                    <a:pt x="244" y="416"/>
                  </a:lnTo>
                  <a:lnTo>
                    <a:pt x="256" y="427"/>
                  </a:lnTo>
                  <a:close/>
                  <a:moveTo>
                    <a:pt x="399" y="612"/>
                  </a:moveTo>
                  <a:lnTo>
                    <a:pt x="386" y="599"/>
                  </a:lnTo>
                  <a:lnTo>
                    <a:pt x="376" y="587"/>
                  </a:lnTo>
                  <a:lnTo>
                    <a:pt x="365" y="575"/>
                  </a:lnTo>
                  <a:lnTo>
                    <a:pt x="357" y="565"/>
                  </a:lnTo>
                  <a:lnTo>
                    <a:pt x="351" y="555"/>
                  </a:lnTo>
                  <a:lnTo>
                    <a:pt x="346" y="546"/>
                  </a:lnTo>
                  <a:lnTo>
                    <a:pt x="345" y="543"/>
                  </a:lnTo>
                  <a:lnTo>
                    <a:pt x="344" y="540"/>
                  </a:lnTo>
                  <a:lnTo>
                    <a:pt x="344" y="538"/>
                  </a:lnTo>
                  <a:lnTo>
                    <a:pt x="345" y="536"/>
                  </a:lnTo>
                  <a:lnTo>
                    <a:pt x="346" y="534"/>
                  </a:lnTo>
                  <a:lnTo>
                    <a:pt x="349" y="533"/>
                  </a:lnTo>
                  <a:lnTo>
                    <a:pt x="351" y="534"/>
                  </a:lnTo>
                  <a:lnTo>
                    <a:pt x="354" y="534"/>
                  </a:lnTo>
                  <a:lnTo>
                    <a:pt x="362" y="538"/>
                  </a:lnTo>
                  <a:lnTo>
                    <a:pt x="370" y="543"/>
                  </a:lnTo>
                  <a:lnTo>
                    <a:pt x="381" y="551"/>
                  </a:lnTo>
                  <a:lnTo>
                    <a:pt x="393" y="559"/>
                  </a:lnTo>
                  <a:lnTo>
                    <a:pt x="405" y="570"/>
                  </a:lnTo>
                  <a:lnTo>
                    <a:pt x="418" y="582"/>
                  </a:lnTo>
                  <a:lnTo>
                    <a:pt x="431" y="594"/>
                  </a:lnTo>
                  <a:lnTo>
                    <a:pt x="441" y="606"/>
                  </a:lnTo>
                  <a:lnTo>
                    <a:pt x="451" y="618"/>
                  </a:lnTo>
                  <a:lnTo>
                    <a:pt x="460" y="628"/>
                  </a:lnTo>
                  <a:lnTo>
                    <a:pt x="466" y="638"/>
                  </a:lnTo>
                  <a:lnTo>
                    <a:pt x="471" y="647"/>
                  </a:lnTo>
                  <a:lnTo>
                    <a:pt x="472" y="650"/>
                  </a:lnTo>
                  <a:lnTo>
                    <a:pt x="473" y="653"/>
                  </a:lnTo>
                  <a:lnTo>
                    <a:pt x="473" y="655"/>
                  </a:lnTo>
                  <a:lnTo>
                    <a:pt x="472" y="657"/>
                  </a:lnTo>
                  <a:lnTo>
                    <a:pt x="471" y="659"/>
                  </a:lnTo>
                  <a:lnTo>
                    <a:pt x="468" y="659"/>
                  </a:lnTo>
                  <a:lnTo>
                    <a:pt x="466" y="659"/>
                  </a:lnTo>
                  <a:lnTo>
                    <a:pt x="463" y="657"/>
                  </a:lnTo>
                  <a:lnTo>
                    <a:pt x="456" y="655"/>
                  </a:lnTo>
                  <a:lnTo>
                    <a:pt x="447" y="650"/>
                  </a:lnTo>
                  <a:lnTo>
                    <a:pt x="436" y="642"/>
                  </a:lnTo>
                  <a:lnTo>
                    <a:pt x="424" y="634"/>
                  </a:lnTo>
                  <a:lnTo>
                    <a:pt x="412" y="624"/>
                  </a:lnTo>
                  <a:lnTo>
                    <a:pt x="399" y="612"/>
                  </a:lnTo>
                  <a:close/>
                  <a:moveTo>
                    <a:pt x="589" y="743"/>
                  </a:moveTo>
                  <a:lnTo>
                    <a:pt x="602" y="757"/>
                  </a:lnTo>
                  <a:lnTo>
                    <a:pt x="614" y="769"/>
                  </a:lnTo>
                  <a:lnTo>
                    <a:pt x="625" y="780"/>
                  </a:lnTo>
                  <a:lnTo>
                    <a:pt x="634" y="792"/>
                  </a:lnTo>
                  <a:lnTo>
                    <a:pt x="640" y="802"/>
                  </a:lnTo>
                  <a:lnTo>
                    <a:pt x="644" y="811"/>
                  </a:lnTo>
                  <a:lnTo>
                    <a:pt x="646" y="814"/>
                  </a:lnTo>
                  <a:lnTo>
                    <a:pt x="647" y="817"/>
                  </a:lnTo>
                  <a:lnTo>
                    <a:pt x="647" y="819"/>
                  </a:lnTo>
                  <a:lnTo>
                    <a:pt x="647" y="821"/>
                  </a:lnTo>
                  <a:lnTo>
                    <a:pt x="644" y="823"/>
                  </a:lnTo>
                  <a:lnTo>
                    <a:pt x="642" y="824"/>
                  </a:lnTo>
                  <a:lnTo>
                    <a:pt x="640" y="824"/>
                  </a:lnTo>
                  <a:lnTo>
                    <a:pt x="637" y="823"/>
                  </a:lnTo>
                  <a:lnTo>
                    <a:pt x="629" y="820"/>
                  </a:lnTo>
                  <a:lnTo>
                    <a:pt x="620" y="815"/>
                  </a:lnTo>
                  <a:lnTo>
                    <a:pt x="609" y="807"/>
                  </a:lnTo>
                  <a:lnTo>
                    <a:pt x="596" y="798"/>
                  </a:lnTo>
                  <a:lnTo>
                    <a:pt x="583" y="787"/>
                  </a:lnTo>
                  <a:lnTo>
                    <a:pt x="570" y="775"/>
                  </a:lnTo>
                  <a:lnTo>
                    <a:pt x="556" y="762"/>
                  </a:lnTo>
                  <a:lnTo>
                    <a:pt x="544" y="749"/>
                  </a:lnTo>
                  <a:lnTo>
                    <a:pt x="534" y="737"/>
                  </a:lnTo>
                  <a:lnTo>
                    <a:pt x="526" y="725"/>
                  </a:lnTo>
                  <a:lnTo>
                    <a:pt x="518" y="716"/>
                  </a:lnTo>
                  <a:lnTo>
                    <a:pt x="514" y="707"/>
                  </a:lnTo>
                  <a:lnTo>
                    <a:pt x="513" y="704"/>
                  </a:lnTo>
                  <a:lnTo>
                    <a:pt x="513" y="701"/>
                  </a:lnTo>
                  <a:lnTo>
                    <a:pt x="513" y="698"/>
                  </a:lnTo>
                  <a:lnTo>
                    <a:pt x="513" y="696"/>
                  </a:lnTo>
                  <a:lnTo>
                    <a:pt x="514" y="695"/>
                  </a:lnTo>
                  <a:lnTo>
                    <a:pt x="516" y="694"/>
                  </a:lnTo>
                  <a:lnTo>
                    <a:pt x="519" y="694"/>
                  </a:lnTo>
                  <a:lnTo>
                    <a:pt x="522" y="695"/>
                  </a:lnTo>
                  <a:lnTo>
                    <a:pt x="530" y="697"/>
                  </a:lnTo>
                  <a:lnTo>
                    <a:pt x="540" y="703"/>
                  </a:lnTo>
                  <a:lnTo>
                    <a:pt x="551" y="710"/>
                  </a:lnTo>
                  <a:lnTo>
                    <a:pt x="562" y="720"/>
                  </a:lnTo>
                  <a:lnTo>
                    <a:pt x="575" y="731"/>
                  </a:lnTo>
                  <a:lnTo>
                    <a:pt x="589" y="743"/>
                  </a:lnTo>
                  <a:close/>
                  <a:moveTo>
                    <a:pt x="97" y="137"/>
                  </a:moveTo>
                  <a:lnTo>
                    <a:pt x="87" y="126"/>
                  </a:lnTo>
                  <a:lnTo>
                    <a:pt x="78" y="117"/>
                  </a:lnTo>
                  <a:lnTo>
                    <a:pt x="70" y="106"/>
                  </a:lnTo>
                  <a:lnTo>
                    <a:pt x="64" y="97"/>
                  </a:lnTo>
                  <a:lnTo>
                    <a:pt x="58" y="89"/>
                  </a:lnTo>
                  <a:lnTo>
                    <a:pt x="55" y="82"/>
                  </a:lnTo>
                  <a:lnTo>
                    <a:pt x="54" y="77"/>
                  </a:lnTo>
                  <a:lnTo>
                    <a:pt x="54" y="74"/>
                  </a:lnTo>
                  <a:lnTo>
                    <a:pt x="55" y="71"/>
                  </a:lnTo>
                  <a:lnTo>
                    <a:pt x="57" y="71"/>
                  </a:lnTo>
                  <a:lnTo>
                    <a:pt x="58" y="71"/>
                  </a:lnTo>
                  <a:lnTo>
                    <a:pt x="61" y="71"/>
                  </a:lnTo>
                  <a:lnTo>
                    <a:pt x="67" y="75"/>
                  </a:lnTo>
                  <a:lnTo>
                    <a:pt x="74" y="79"/>
                  </a:lnTo>
                  <a:lnTo>
                    <a:pt x="83" y="84"/>
                  </a:lnTo>
                  <a:lnTo>
                    <a:pt x="93" y="92"/>
                  </a:lnTo>
                  <a:lnTo>
                    <a:pt x="103" y="101"/>
                  </a:lnTo>
                  <a:lnTo>
                    <a:pt x="113" y="111"/>
                  </a:lnTo>
                  <a:lnTo>
                    <a:pt x="123" y="121"/>
                  </a:lnTo>
                  <a:lnTo>
                    <a:pt x="133" y="132"/>
                  </a:lnTo>
                  <a:lnTo>
                    <a:pt x="140" y="142"/>
                  </a:lnTo>
                  <a:lnTo>
                    <a:pt x="147" y="150"/>
                  </a:lnTo>
                  <a:lnTo>
                    <a:pt x="152" y="159"/>
                  </a:lnTo>
                  <a:lnTo>
                    <a:pt x="155" y="165"/>
                  </a:lnTo>
                  <a:lnTo>
                    <a:pt x="158" y="171"/>
                  </a:lnTo>
                  <a:lnTo>
                    <a:pt x="156" y="175"/>
                  </a:lnTo>
                  <a:lnTo>
                    <a:pt x="155" y="176"/>
                  </a:lnTo>
                  <a:lnTo>
                    <a:pt x="154" y="176"/>
                  </a:lnTo>
                  <a:lnTo>
                    <a:pt x="152" y="176"/>
                  </a:lnTo>
                  <a:lnTo>
                    <a:pt x="149" y="176"/>
                  </a:lnTo>
                  <a:lnTo>
                    <a:pt x="144" y="173"/>
                  </a:lnTo>
                  <a:lnTo>
                    <a:pt x="136" y="170"/>
                  </a:lnTo>
                  <a:lnTo>
                    <a:pt x="127" y="163"/>
                  </a:lnTo>
                  <a:lnTo>
                    <a:pt x="118" y="156"/>
                  </a:lnTo>
                  <a:lnTo>
                    <a:pt x="108" y="147"/>
                  </a:lnTo>
                  <a:lnTo>
                    <a:pt x="97" y="137"/>
                  </a:lnTo>
                  <a:close/>
                  <a:moveTo>
                    <a:pt x="298" y="314"/>
                  </a:moveTo>
                  <a:lnTo>
                    <a:pt x="297" y="315"/>
                  </a:lnTo>
                  <a:lnTo>
                    <a:pt x="296" y="315"/>
                  </a:lnTo>
                  <a:lnTo>
                    <a:pt x="294" y="315"/>
                  </a:lnTo>
                  <a:lnTo>
                    <a:pt x="290" y="315"/>
                  </a:lnTo>
                  <a:lnTo>
                    <a:pt x="284" y="312"/>
                  </a:lnTo>
                  <a:lnTo>
                    <a:pt x="276" y="308"/>
                  </a:lnTo>
                  <a:lnTo>
                    <a:pt x="268" y="302"/>
                  </a:lnTo>
                  <a:lnTo>
                    <a:pt x="257" y="294"/>
                  </a:lnTo>
                  <a:lnTo>
                    <a:pt x="247" y="285"/>
                  </a:lnTo>
                  <a:lnTo>
                    <a:pt x="235" y="274"/>
                  </a:lnTo>
                  <a:lnTo>
                    <a:pt x="224" y="264"/>
                  </a:lnTo>
                  <a:lnTo>
                    <a:pt x="215" y="253"/>
                  </a:lnTo>
                  <a:lnTo>
                    <a:pt x="207" y="243"/>
                  </a:lnTo>
                  <a:lnTo>
                    <a:pt x="200" y="233"/>
                  </a:lnTo>
                  <a:lnTo>
                    <a:pt x="194" y="225"/>
                  </a:lnTo>
                  <a:lnTo>
                    <a:pt x="191" y="217"/>
                  </a:lnTo>
                  <a:lnTo>
                    <a:pt x="189" y="212"/>
                  </a:lnTo>
                  <a:lnTo>
                    <a:pt x="190" y="207"/>
                  </a:lnTo>
                  <a:lnTo>
                    <a:pt x="191" y="206"/>
                  </a:lnTo>
                  <a:lnTo>
                    <a:pt x="192" y="206"/>
                  </a:lnTo>
                  <a:lnTo>
                    <a:pt x="194" y="206"/>
                  </a:lnTo>
                  <a:lnTo>
                    <a:pt x="198" y="206"/>
                  </a:lnTo>
                  <a:lnTo>
                    <a:pt x="204" y="210"/>
                  </a:lnTo>
                  <a:lnTo>
                    <a:pt x="212" y="214"/>
                  </a:lnTo>
                  <a:lnTo>
                    <a:pt x="221" y="219"/>
                  </a:lnTo>
                  <a:lnTo>
                    <a:pt x="231" y="228"/>
                  </a:lnTo>
                  <a:lnTo>
                    <a:pt x="242" y="237"/>
                  </a:lnTo>
                  <a:lnTo>
                    <a:pt x="253" y="247"/>
                  </a:lnTo>
                  <a:lnTo>
                    <a:pt x="263" y="258"/>
                  </a:lnTo>
                  <a:lnTo>
                    <a:pt x="273" y="269"/>
                  </a:lnTo>
                  <a:lnTo>
                    <a:pt x="282" y="279"/>
                  </a:lnTo>
                  <a:lnTo>
                    <a:pt x="288" y="288"/>
                  </a:lnTo>
                  <a:lnTo>
                    <a:pt x="294" y="297"/>
                  </a:lnTo>
                  <a:lnTo>
                    <a:pt x="298" y="305"/>
                  </a:lnTo>
                  <a:lnTo>
                    <a:pt x="299" y="310"/>
                  </a:lnTo>
                  <a:lnTo>
                    <a:pt x="298" y="314"/>
                  </a:lnTo>
                  <a:close/>
                  <a:moveTo>
                    <a:pt x="448" y="459"/>
                  </a:moveTo>
                  <a:lnTo>
                    <a:pt x="447" y="460"/>
                  </a:lnTo>
                  <a:lnTo>
                    <a:pt x="445" y="461"/>
                  </a:lnTo>
                  <a:lnTo>
                    <a:pt x="443" y="461"/>
                  </a:lnTo>
                  <a:lnTo>
                    <a:pt x="440" y="460"/>
                  </a:lnTo>
                  <a:lnTo>
                    <a:pt x="433" y="458"/>
                  </a:lnTo>
                  <a:lnTo>
                    <a:pt x="425" y="452"/>
                  </a:lnTo>
                  <a:lnTo>
                    <a:pt x="416" y="446"/>
                  </a:lnTo>
                  <a:lnTo>
                    <a:pt x="405" y="438"/>
                  </a:lnTo>
                  <a:lnTo>
                    <a:pt x="393" y="429"/>
                  </a:lnTo>
                  <a:lnTo>
                    <a:pt x="382" y="418"/>
                  </a:lnTo>
                  <a:lnTo>
                    <a:pt x="370" y="406"/>
                  </a:lnTo>
                  <a:lnTo>
                    <a:pt x="361" y="395"/>
                  </a:lnTo>
                  <a:lnTo>
                    <a:pt x="351" y="384"/>
                  </a:lnTo>
                  <a:lnTo>
                    <a:pt x="343" y="375"/>
                  </a:lnTo>
                  <a:lnTo>
                    <a:pt x="338" y="365"/>
                  </a:lnTo>
                  <a:lnTo>
                    <a:pt x="335" y="357"/>
                  </a:lnTo>
                  <a:lnTo>
                    <a:pt x="332" y="352"/>
                  </a:lnTo>
                  <a:lnTo>
                    <a:pt x="334" y="348"/>
                  </a:lnTo>
                  <a:lnTo>
                    <a:pt x="335" y="347"/>
                  </a:lnTo>
                  <a:lnTo>
                    <a:pt x="336" y="347"/>
                  </a:lnTo>
                  <a:lnTo>
                    <a:pt x="339" y="347"/>
                  </a:lnTo>
                  <a:lnTo>
                    <a:pt x="341" y="347"/>
                  </a:lnTo>
                  <a:lnTo>
                    <a:pt x="348" y="349"/>
                  </a:lnTo>
                  <a:lnTo>
                    <a:pt x="356" y="354"/>
                  </a:lnTo>
                  <a:lnTo>
                    <a:pt x="366" y="361"/>
                  </a:lnTo>
                  <a:lnTo>
                    <a:pt x="377" y="368"/>
                  </a:lnTo>
                  <a:lnTo>
                    <a:pt x="388" y="378"/>
                  </a:lnTo>
                  <a:lnTo>
                    <a:pt x="399" y="389"/>
                  </a:lnTo>
                  <a:lnTo>
                    <a:pt x="411" y="401"/>
                  </a:lnTo>
                  <a:lnTo>
                    <a:pt x="421" y="411"/>
                  </a:lnTo>
                  <a:lnTo>
                    <a:pt x="430" y="422"/>
                  </a:lnTo>
                  <a:lnTo>
                    <a:pt x="437" y="433"/>
                  </a:lnTo>
                  <a:lnTo>
                    <a:pt x="444" y="442"/>
                  </a:lnTo>
                  <a:lnTo>
                    <a:pt x="447" y="449"/>
                  </a:lnTo>
                  <a:lnTo>
                    <a:pt x="449" y="455"/>
                  </a:lnTo>
                  <a:lnTo>
                    <a:pt x="448" y="459"/>
                  </a:lnTo>
                  <a:close/>
                  <a:moveTo>
                    <a:pt x="555" y="538"/>
                  </a:moveTo>
                  <a:lnTo>
                    <a:pt x="567" y="550"/>
                  </a:lnTo>
                  <a:lnTo>
                    <a:pt x="577" y="561"/>
                  </a:lnTo>
                  <a:lnTo>
                    <a:pt x="587" y="572"/>
                  </a:lnTo>
                  <a:lnTo>
                    <a:pt x="595" y="583"/>
                  </a:lnTo>
                  <a:lnTo>
                    <a:pt x="601" y="592"/>
                  </a:lnTo>
                  <a:lnTo>
                    <a:pt x="606" y="600"/>
                  </a:lnTo>
                  <a:lnTo>
                    <a:pt x="607" y="604"/>
                  </a:lnTo>
                  <a:lnTo>
                    <a:pt x="607" y="606"/>
                  </a:lnTo>
                  <a:lnTo>
                    <a:pt x="607" y="609"/>
                  </a:lnTo>
                  <a:lnTo>
                    <a:pt x="607" y="610"/>
                  </a:lnTo>
                  <a:lnTo>
                    <a:pt x="606" y="611"/>
                  </a:lnTo>
                  <a:lnTo>
                    <a:pt x="603" y="612"/>
                  </a:lnTo>
                  <a:lnTo>
                    <a:pt x="601" y="612"/>
                  </a:lnTo>
                  <a:lnTo>
                    <a:pt x="598" y="612"/>
                  </a:lnTo>
                  <a:lnTo>
                    <a:pt x="590" y="609"/>
                  </a:lnTo>
                  <a:lnTo>
                    <a:pt x="582" y="605"/>
                  </a:lnTo>
                  <a:lnTo>
                    <a:pt x="572" y="597"/>
                  </a:lnTo>
                  <a:lnTo>
                    <a:pt x="560" y="588"/>
                  </a:lnTo>
                  <a:lnTo>
                    <a:pt x="548" y="579"/>
                  </a:lnTo>
                  <a:lnTo>
                    <a:pt x="536" y="568"/>
                  </a:lnTo>
                  <a:lnTo>
                    <a:pt x="525" y="556"/>
                  </a:lnTo>
                  <a:lnTo>
                    <a:pt x="513" y="544"/>
                  </a:lnTo>
                  <a:lnTo>
                    <a:pt x="504" y="532"/>
                  </a:lnTo>
                  <a:lnTo>
                    <a:pt x="495" y="523"/>
                  </a:lnTo>
                  <a:lnTo>
                    <a:pt x="490" y="513"/>
                  </a:lnTo>
                  <a:lnTo>
                    <a:pt x="486" y="505"/>
                  </a:lnTo>
                  <a:lnTo>
                    <a:pt x="485" y="501"/>
                  </a:lnTo>
                  <a:lnTo>
                    <a:pt x="485" y="499"/>
                  </a:lnTo>
                  <a:lnTo>
                    <a:pt x="485" y="496"/>
                  </a:lnTo>
                  <a:lnTo>
                    <a:pt x="485" y="495"/>
                  </a:lnTo>
                  <a:lnTo>
                    <a:pt x="487" y="493"/>
                  </a:lnTo>
                  <a:lnTo>
                    <a:pt x="488" y="492"/>
                  </a:lnTo>
                  <a:lnTo>
                    <a:pt x="490" y="492"/>
                  </a:lnTo>
                  <a:lnTo>
                    <a:pt x="493" y="493"/>
                  </a:lnTo>
                  <a:lnTo>
                    <a:pt x="501" y="496"/>
                  </a:lnTo>
                  <a:lnTo>
                    <a:pt x="509" y="501"/>
                  </a:lnTo>
                  <a:lnTo>
                    <a:pt x="519" y="507"/>
                  </a:lnTo>
                  <a:lnTo>
                    <a:pt x="530" y="516"/>
                  </a:lnTo>
                  <a:lnTo>
                    <a:pt x="543" y="526"/>
                  </a:lnTo>
                  <a:lnTo>
                    <a:pt x="555" y="538"/>
                  </a:lnTo>
                  <a:close/>
                  <a:moveTo>
                    <a:pt x="263" y="112"/>
                  </a:moveTo>
                  <a:lnTo>
                    <a:pt x="253" y="103"/>
                  </a:lnTo>
                  <a:lnTo>
                    <a:pt x="244" y="93"/>
                  </a:lnTo>
                  <a:lnTo>
                    <a:pt x="236" y="83"/>
                  </a:lnTo>
                  <a:lnTo>
                    <a:pt x="230" y="75"/>
                  </a:lnTo>
                  <a:lnTo>
                    <a:pt x="226" y="67"/>
                  </a:lnTo>
                  <a:lnTo>
                    <a:pt x="222" y="60"/>
                  </a:lnTo>
                  <a:lnTo>
                    <a:pt x="220" y="54"/>
                  </a:lnTo>
                  <a:lnTo>
                    <a:pt x="221" y="51"/>
                  </a:lnTo>
                  <a:lnTo>
                    <a:pt x="222" y="50"/>
                  </a:lnTo>
                  <a:lnTo>
                    <a:pt x="223" y="49"/>
                  </a:lnTo>
                  <a:lnTo>
                    <a:pt x="226" y="49"/>
                  </a:lnTo>
                  <a:lnTo>
                    <a:pt x="228" y="50"/>
                  </a:lnTo>
                  <a:lnTo>
                    <a:pt x="234" y="52"/>
                  </a:lnTo>
                  <a:lnTo>
                    <a:pt x="242" y="56"/>
                  </a:lnTo>
                  <a:lnTo>
                    <a:pt x="249" y="62"/>
                  </a:lnTo>
                  <a:lnTo>
                    <a:pt x="259" y="68"/>
                  </a:lnTo>
                  <a:lnTo>
                    <a:pt x="269" y="77"/>
                  </a:lnTo>
                  <a:lnTo>
                    <a:pt x="278" y="87"/>
                  </a:lnTo>
                  <a:lnTo>
                    <a:pt x="288" y="96"/>
                  </a:lnTo>
                  <a:lnTo>
                    <a:pt x="297" y="106"/>
                  </a:lnTo>
                  <a:lnTo>
                    <a:pt x="304" y="116"/>
                  </a:lnTo>
                  <a:lnTo>
                    <a:pt x="311" y="124"/>
                  </a:lnTo>
                  <a:lnTo>
                    <a:pt x="316" y="133"/>
                  </a:lnTo>
                  <a:lnTo>
                    <a:pt x="319" y="139"/>
                  </a:lnTo>
                  <a:lnTo>
                    <a:pt x="321" y="145"/>
                  </a:lnTo>
                  <a:lnTo>
                    <a:pt x="319" y="148"/>
                  </a:lnTo>
                  <a:lnTo>
                    <a:pt x="318" y="149"/>
                  </a:lnTo>
                  <a:lnTo>
                    <a:pt x="317" y="150"/>
                  </a:lnTo>
                  <a:lnTo>
                    <a:pt x="315" y="150"/>
                  </a:lnTo>
                  <a:lnTo>
                    <a:pt x="313" y="149"/>
                  </a:lnTo>
                  <a:lnTo>
                    <a:pt x="307" y="147"/>
                  </a:lnTo>
                  <a:lnTo>
                    <a:pt x="300" y="143"/>
                  </a:lnTo>
                  <a:lnTo>
                    <a:pt x="291" y="137"/>
                  </a:lnTo>
                  <a:lnTo>
                    <a:pt x="283" y="131"/>
                  </a:lnTo>
                  <a:lnTo>
                    <a:pt x="273" y="122"/>
                  </a:lnTo>
                  <a:lnTo>
                    <a:pt x="263" y="112"/>
                  </a:lnTo>
                  <a:close/>
                  <a:moveTo>
                    <a:pt x="395" y="244"/>
                  </a:moveTo>
                  <a:lnTo>
                    <a:pt x="384" y="233"/>
                  </a:lnTo>
                  <a:lnTo>
                    <a:pt x="376" y="223"/>
                  </a:lnTo>
                  <a:lnTo>
                    <a:pt x="367" y="213"/>
                  </a:lnTo>
                  <a:lnTo>
                    <a:pt x="361" y="204"/>
                  </a:lnTo>
                  <a:lnTo>
                    <a:pt x="356" y="196"/>
                  </a:lnTo>
                  <a:lnTo>
                    <a:pt x="352" y="189"/>
                  </a:lnTo>
                  <a:lnTo>
                    <a:pt x="351" y="183"/>
                  </a:lnTo>
                  <a:lnTo>
                    <a:pt x="352" y="179"/>
                  </a:lnTo>
                  <a:lnTo>
                    <a:pt x="353" y="178"/>
                  </a:lnTo>
                  <a:lnTo>
                    <a:pt x="354" y="177"/>
                  </a:lnTo>
                  <a:lnTo>
                    <a:pt x="356" y="177"/>
                  </a:lnTo>
                  <a:lnTo>
                    <a:pt x="359" y="178"/>
                  </a:lnTo>
                  <a:lnTo>
                    <a:pt x="365" y="180"/>
                  </a:lnTo>
                  <a:lnTo>
                    <a:pt x="372" y="185"/>
                  </a:lnTo>
                  <a:lnTo>
                    <a:pt x="381" y="190"/>
                  </a:lnTo>
                  <a:lnTo>
                    <a:pt x="391" y="198"/>
                  </a:lnTo>
                  <a:lnTo>
                    <a:pt x="402" y="206"/>
                  </a:lnTo>
                  <a:lnTo>
                    <a:pt x="412" y="216"/>
                  </a:lnTo>
                  <a:lnTo>
                    <a:pt x="422" y="227"/>
                  </a:lnTo>
                  <a:lnTo>
                    <a:pt x="432" y="238"/>
                  </a:lnTo>
                  <a:lnTo>
                    <a:pt x="440" y="247"/>
                  </a:lnTo>
                  <a:lnTo>
                    <a:pt x="447" y="256"/>
                  </a:lnTo>
                  <a:lnTo>
                    <a:pt x="451" y="265"/>
                  </a:lnTo>
                  <a:lnTo>
                    <a:pt x="456" y="271"/>
                  </a:lnTo>
                  <a:lnTo>
                    <a:pt x="457" y="277"/>
                  </a:lnTo>
                  <a:lnTo>
                    <a:pt x="456" y="281"/>
                  </a:lnTo>
                  <a:lnTo>
                    <a:pt x="454" y="282"/>
                  </a:lnTo>
                  <a:lnTo>
                    <a:pt x="453" y="283"/>
                  </a:lnTo>
                  <a:lnTo>
                    <a:pt x="451" y="283"/>
                  </a:lnTo>
                  <a:lnTo>
                    <a:pt x="448" y="282"/>
                  </a:lnTo>
                  <a:lnTo>
                    <a:pt x="443" y="280"/>
                  </a:lnTo>
                  <a:lnTo>
                    <a:pt x="435" y="275"/>
                  </a:lnTo>
                  <a:lnTo>
                    <a:pt x="425" y="270"/>
                  </a:lnTo>
                  <a:lnTo>
                    <a:pt x="416" y="262"/>
                  </a:lnTo>
                  <a:lnTo>
                    <a:pt x="406" y="254"/>
                  </a:lnTo>
                  <a:lnTo>
                    <a:pt x="395" y="244"/>
                  </a:lnTo>
                  <a:close/>
                  <a:moveTo>
                    <a:pt x="600" y="420"/>
                  </a:moveTo>
                  <a:lnTo>
                    <a:pt x="599" y="421"/>
                  </a:lnTo>
                  <a:lnTo>
                    <a:pt x="597" y="422"/>
                  </a:lnTo>
                  <a:lnTo>
                    <a:pt x="595" y="422"/>
                  </a:lnTo>
                  <a:lnTo>
                    <a:pt x="593" y="421"/>
                  </a:lnTo>
                  <a:lnTo>
                    <a:pt x="586" y="419"/>
                  </a:lnTo>
                  <a:lnTo>
                    <a:pt x="577" y="415"/>
                  </a:lnTo>
                  <a:lnTo>
                    <a:pt x="568" y="408"/>
                  </a:lnTo>
                  <a:lnTo>
                    <a:pt x="558" y="401"/>
                  </a:lnTo>
                  <a:lnTo>
                    <a:pt x="547" y="392"/>
                  </a:lnTo>
                  <a:lnTo>
                    <a:pt x="536" y="381"/>
                  </a:lnTo>
                  <a:lnTo>
                    <a:pt x="525" y="370"/>
                  </a:lnTo>
                  <a:lnTo>
                    <a:pt x="515" y="360"/>
                  </a:lnTo>
                  <a:lnTo>
                    <a:pt x="506" y="349"/>
                  </a:lnTo>
                  <a:lnTo>
                    <a:pt x="500" y="339"/>
                  </a:lnTo>
                  <a:lnTo>
                    <a:pt x="494" y="330"/>
                  </a:lnTo>
                  <a:lnTo>
                    <a:pt x="490" y="323"/>
                  </a:lnTo>
                  <a:lnTo>
                    <a:pt x="489" y="318"/>
                  </a:lnTo>
                  <a:lnTo>
                    <a:pt x="490" y="313"/>
                  </a:lnTo>
                  <a:lnTo>
                    <a:pt x="491" y="312"/>
                  </a:lnTo>
                  <a:lnTo>
                    <a:pt x="492" y="312"/>
                  </a:lnTo>
                  <a:lnTo>
                    <a:pt x="494" y="312"/>
                  </a:lnTo>
                  <a:lnTo>
                    <a:pt x="498" y="312"/>
                  </a:lnTo>
                  <a:lnTo>
                    <a:pt x="504" y="314"/>
                  </a:lnTo>
                  <a:lnTo>
                    <a:pt x="512" y="319"/>
                  </a:lnTo>
                  <a:lnTo>
                    <a:pt x="521" y="325"/>
                  </a:lnTo>
                  <a:lnTo>
                    <a:pt x="531" y="333"/>
                  </a:lnTo>
                  <a:lnTo>
                    <a:pt x="543" y="342"/>
                  </a:lnTo>
                  <a:lnTo>
                    <a:pt x="554" y="352"/>
                  </a:lnTo>
                  <a:lnTo>
                    <a:pt x="565" y="363"/>
                  </a:lnTo>
                  <a:lnTo>
                    <a:pt x="574" y="375"/>
                  </a:lnTo>
                  <a:lnTo>
                    <a:pt x="583" y="384"/>
                  </a:lnTo>
                  <a:lnTo>
                    <a:pt x="590" y="394"/>
                  </a:lnTo>
                  <a:lnTo>
                    <a:pt x="596" y="403"/>
                  </a:lnTo>
                  <a:lnTo>
                    <a:pt x="599" y="410"/>
                  </a:lnTo>
                  <a:lnTo>
                    <a:pt x="601" y="416"/>
                  </a:lnTo>
                  <a:lnTo>
                    <a:pt x="600" y="420"/>
                  </a:lnTo>
                  <a:close/>
                  <a:moveTo>
                    <a:pt x="566" y="214"/>
                  </a:moveTo>
                  <a:lnTo>
                    <a:pt x="556" y="203"/>
                  </a:lnTo>
                  <a:lnTo>
                    <a:pt x="547" y="193"/>
                  </a:lnTo>
                  <a:lnTo>
                    <a:pt x="539" y="184"/>
                  </a:lnTo>
                  <a:lnTo>
                    <a:pt x="532" y="175"/>
                  </a:lnTo>
                  <a:lnTo>
                    <a:pt x="528" y="168"/>
                  </a:lnTo>
                  <a:lnTo>
                    <a:pt x="525" y="160"/>
                  </a:lnTo>
                  <a:lnTo>
                    <a:pt x="524" y="155"/>
                  </a:lnTo>
                  <a:lnTo>
                    <a:pt x="524" y="151"/>
                  </a:lnTo>
                  <a:lnTo>
                    <a:pt x="525" y="150"/>
                  </a:lnTo>
                  <a:lnTo>
                    <a:pt x="527" y="149"/>
                  </a:lnTo>
                  <a:lnTo>
                    <a:pt x="529" y="149"/>
                  </a:lnTo>
                  <a:lnTo>
                    <a:pt x="531" y="149"/>
                  </a:lnTo>
                  <a:lnTo>
                    <a:pt x="538" y="151"/>
                  </a:lnTo>
                  <a:lnTo>
                    <a:pt x="545" y="156"/>
                  </a:lnTo>
                  <a:lnTo>
                    <a:pt x="553" y="161"/>
                  </a:lnTo>
                  <a:lnTo>
                    <a:pt x="562" y="169"/>
                  </a:lnTo>
                  <a:lnTo>
                    <a:pt x="572" y="176"/>
                  </a:lnTo>
                  <a:lnTo>
                    <a:pt x="583" y="186"/>
                  </a:lnTo>
                  <a:lnTo>
                    <a:pt x="593" y="197"/>
                  </a:lnTo>
                  <a:lnTo>
                    <a:pt x="601" y="206"/>
                  </a:lnTo>
                  <a:lnTo>
                    <a:pt x="609" y="216"/>
                  </a:lnTo>
                  <a:lnTo>
                    <a:pt x="615" y="225"/>
                  </a:lnTo>
                  <a:lnTo>
                    <a:pt x="621" y="232"/>
                  </a:lnTo>
                  <a:lnTo>
                    <a:pt x="624" y="239"/>
                  </a:lnTo>
                  <a:lnTo>
                    <a:pt x="625" y="244"/>
                  </a:lnTo>
                  <a:lnTo>
                    <a:pt x="624" y="248"/>
                  </a:lnTo>
                  <a:lnTo>
                    <a:pt x="623" y="250"/>
                  </a:lnTo>
                  <a:lnTo>
                    <a:pt x="622" y="251"/>
                  </a:lnTo>
                  <a:lnTo>
                    <a:pt x="620" y="251"/>
                  </a:lnTo>
                  <a:lnTo>
                    <a:pt x="617" y="250"/>
                  </a:lnTo>
                  <a:lnTo>
                    <a:pt x="611" y="247"/>
                  </a:lnTo>
                  <a:lnTo>
                    <a:pt x="603" y="244"/>
                  </a:lnTo>
                  <a:lnTo>
                    <a:pt x="595" y="239"/>
                  </a:lnTo>
                  <a:lnTo>
                    <a:pt x="586" y="231"/>
                  </a:lnTo>
                  <a:lnTo>
                    <a:pt x="576" y="224"/>
                  </a:lnTo>
                  <a:lnTo>
                    <a:pt x="566" y="214"/>
                  </a:lnTo>
                  <a:close/>
                </a:path>
              </a:pathLst>
            </a:custGeom>
            <a:solidFill>
              <a:srgbClr val="E7E4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CH"/>
            </a:p>
          </p:txBody>
        </p:sp>
        <p:sp>
          <p:nvSpPr>
            <p:cNvPr id="36" name="Freeform 29"/>
            <p:cNvSpPr>
              <a:spLocks noEditPoints="1"/>
            </p:cNvSpPr>
            <p:nvPr userDrawn="1"/>
          </p:nvSpPr>
          <p:spPr bwMode="auto">
            <a:xfrm>
              <a:off x="10302412" y="4767263"/>
              <a:ext cx="133350" cy="709613"/>
            </a:xfrm>
            <a:custGeom>
              <a:avLst/>
              <a:gdLst>
                <a:gd name="T0" fmla="*/ 0 w 678"/>
                <a:gd name="T1" fmla="*/ 2807 h 3582"/>
                <a:gd name="T2" fmla="*/ 304 w 678"/>
                <a:gd name="T3" fmla="*/ 2986 h 3582"/>
                <a:gd name="T4" fmla="*/ 230 w 678"/>
                <a:gd name="T5" fmla="*/ 2780 h 3582"/>
                <a:gd name="T6" fmla="*/ 207 w 678"/>
                <a:gd name="T7" fmla="*/ 2607 h 3582"/>
                <a:gd name="T8" fmla="*/ 217 w 678"/>
                <a:gd name="T9" fmla="*/ 2426 h 3582"/>
                <a:gd name="T10" fmla="*/ 81 w 678"/>
                <a:gd name="T11" fmla="*/ 2148 h 3582"/>
                <a:gd name="T12" fmla="*/ 0 w 678"/>
                <a:gd name="T13" fmla="*/ 1157 h 3582"/>
                <a:gd name="T14" fmla="*/ 18 w 678"/>
                <a:gd name="T15" fmla="*/ 748 h 3582"/>
                <a:gd name="T16" fmla="*/ 630 w 678"/>
                <a:gd name="T17" fmla="*/ 225 h 3582"/>
                <a:gd name="T18" fmla="*/ 655 w 678"/>
                <a:gd name="T19" fmla="*/ 620 h 3582"/>
                <a:gd name="T20" fmla="*/ 651 w 678"/>
                <a:gd name="T21" fmla="*/ 1173 h 3582"/>
                <a:gd name="T22" fmla="*/ 678 w 678"/>
                <a:gd name="T23" fmla="*/ 1772 h 3582"/>
                <a:gd name="T24" fmla="*/ 595 w 678"/>
                <a:gd name="T25" fmla="*/ 1907 h 3582"/>
                <a:gd name="T26" fmla="*/ 649 w 678"/>
                <a:gd name="T27" fmla="*/ 2290 h 3582"/>
                <a:gd name="T28" fmla="*/ 543 w 678"/>
                <a:gd name="T29" fmla="*/ 2537 h 3582"/>
                <a:gd name="T30" fmla="*/ 667 w 678"/>
                <a:gd name="T31" fmla="*/ 2835 h 3582"/>
                <a:gd name="T32" fmla="*/ 634 w 678"/>
                <a:gd name="T33" fmla="*/ 3087 h 3582"/>
                <a:gd name="T34" fmla="*/ 527 w 678"/>
                <a:gd name="T35" fmla="*/ 3096 h 3582"/>
                <a:gd name="T36" fmla="*/ 678 w 678"/>
                <a:gd name="T37" fmla="*/ 3342 h 3582"/>
                <a:gd name="T38" fmla="*/ 424 w 678"/>
                <a:gd name="T39" fmla="*/ 3276 h 3582"/>
                <a:gd name="T40" fmla="*/ 328 w 678"/>
                <a:gd name="T41" fmla="*/ 3244 h 3582"/>
                <a:gd name="T42" fmla="*/ 120 w 678"/>
                <a:gd name="T43" fmla="*/ 3092 h 3582"/>
                <a:gd name="T44" fmla="*/ 78 w 678"/>
                <a:gd name="T45" fmla="*/ 3008 h 3582"/>
                <a:gd name="T46" fmla="*/ 327 w 678"/>
                <a:gd name="T47" fmla="*/ 3039 h 3582"/>
                <a:gd name="T48" fmla="*/ 603 w 678"/>
                <a:gd name="T49" fmla="*/ 3204 h 3582"/>
                <a:gd name="T50" fmla="*/ 139 w 678"/>
                <a:gd name="T51" fmla="*/ 2781 h 3582"/>
                <a:gd name="T52" fmla="*/ 80 w 678"/>
                <a:gd name="T53" fmla="*/ 2566 h 3582"/>
                <a:gd name="T54" fmla="*/ 627 w 678"/>
                <a:gd name="T55" fmla="*/ 2945 h 3582"/>
                <a:gd name="T56" fmla="*/ 291 w 678"/>
                <a:gd name="T57" fmla="*/ 2585 h 3582"/>
                <a:gd name="T58" fmla="*/ 235 w 678"/>
                <a:gd name="T59" fmla="*/ 2468 h 3582"/>
                <a:gd name="T60" fmla="*/ 544 w 678"/>
                <a:gd name="T61" fmla="*/ 2618 h 3582"/>
                <a:gd name="T62" fmla="*/ 192 w 678"/>
                <a:gd name="T63" fmla="*/ 2227 h 3582"/>
                <a:gd name="T64" fmla="*/ 148 w 678"/>
                <a:gd name="T65" fmla="*/ 2098 h 3582"/>
                <a:gd name="T66" fmla="*/ 660 w 678"/>
                <a:gd name="T67" fmla="*/ 2460 h 3582"/>
                <a:gd name="T68" fmla="*/ 121 w 678"/>
                <a:gd name="T69" fmla="*/ 1886 h 3582"/>
                <a:gd name="T70" fmla="*/ 607 w 678"/>
                <a:gd name="T71" fmla="*/ 2336 h 3582"/>
                <a:gd name="T72" fmla="*/ 407 w 678"/>
                <a:gd name="T73" fmla="*/ 2095 h 3582"/>
                <a:gd name="T74" fmla="*/ 53 w 678"/>
                <a:gd name="T75" fmla="*/ 1673 h 3582"/>
                <a:gd name="T76" fmla="*/ 521 w 678"/>
                <a:gd name="T77" fmla="*/ 2051 h 3582"/>
                <a:gd name="T78" fmla="*/ 176 w 678"/>
                <a:gd name="T79" fmla="*/ 1676 h 3582"/>
                <a:gd name="T80" fmla="*/ 172 w 678"/>
                <a:gd name="T81" fmla="*/ 1562 h 3582"/>
                <a:gd name="T82" fmla="*/ 425 w 678"/>
                <a:gd name="T83" fmla="*/ 1734 h 3582"/>
                <a:gd name="T84" fmla="*/ 219 w 678"/>
                <a:gd name="T85" fmla="*/ 1435 h 3582"/>
                <a:gd name="T86" fmla="*/ 275 w 678"/>
                <a:gd name="T87" fmla="*/ 1362 h 3582"/>
                <a:gd name="T88" fmla="*/ 539 w 678"/>
                <a:gd name="T89" fmla="*/ 1637 h 3582"/>
                <a:gd name="T90" fmla="*/ 182 w 678"/>
                <a:gd name="T91" fmla="*/ 1175 h 3582"/>
                <a:gd name="T92" fmla="*/ 501 w 678"/>
                <a:gd name="T93" fmla="*/ 1429 h 3582"/>
                <a:gd name="T94" fmla="*/ 326 w 678"/>
                <a:gd name="T95" fmla="*/ 1186 h 3582"/>
                <a:gd name="T96" fmla="*/ 521 w 678"/>
                <a:gd name="T97" fmla="*/ 1362 h 3582"/>
                <a:gd name="T98" fmla="*/ 142 w 678"/>
                <a:gd name="T99" fmla="*/ 830 h 3582"/>
                <a:gd name="T100" fmla="*/ 185 w 678"/>
                <a:gd name="T101" fmla="*/ 709 h 3582"/>
                <a:gd name="T102" fmla="*/ 235 w 678"/>
                <a:gd name="T103" fmla="*/ 779 h 3582"/>
                <a:gd name="T104" fmla="*/ 430 w 678"/>
                <a:gd name="T105" fmla="*/ 954 h 3582"/>
                <a:gd name="T106" fmla="*/ 250 w 678"/>
                <a:gd name="T107" fmla="*/ 594 h 3582"/>
                <a:gd name="T108" fmla="*/ 488 w 678"/>
                <a:gd name="T109" fmla="*/ 846 h 3582"/>
                <a:gd name="T110" fmla="*/ 156 w 678"/>
                <a:gd name="T111" fmla="*/ 374 h 3582"/>
                <a:gd name="T112" fmla="*/ 409 w 678"/>
                <a:gd name="T113" fmla="*/ 612 h 3582"/>
                <a:gd name="T114" fmla="*/ 12 w 678"/>
                <a:gd name="T115" fmla="*/ 34 h 3582"/>
                <a:gd name="T116" fmla="*/ 165 w 678"/>
                <a:gd name="T117" fmla="*/ 165 h 3582"/>
                <a:gd name="T118" fmla="*/ 522 w 678"/>
                <a:gd name="T119" fmla="*/ 493 h 3582"/>
                <a:gd name="T120" fmla="*/ 192 w 678"/>
                <a:gd name="T121" fmla="*/ 0 h 3582"/>
                <a:gd name="T122" fmla="*/ 421 w 678"/>
                <a:gd name="T123" fmla="*/ 233 h 3582"/>
                <a:gd name="T124" fmla="*/ 499 w 678"/>
                <a:gd name="T125" fmla="*/ 112 h 35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78" h="3582">
                  <a:moveTo>
                    <a:pt x="0" y="2991"/>
                  </a:moveTo>
                  <a:lnTo>
                    <a:pt x="0" y="2953"/>
                  </a:lnTo>
                  <a:lnTo>
                    <a:pt x="12" y="2964"/>
                  </a:lnTo>
                  <a:lnTo>
                    <a:pt x="51" y="2997"/>
                  </a:lnTo>
                  <a:lnTo>
                    <a:pt x="86" y="3028"/>
                  </a:lnTo>
                  <a:lnTo>
                    <a:pt x="119" y="3058"/>
                  </a:lnTo>
                  <a:lnTo>
                    <a:pt x="147" y="3082"/>
                  </a:lnTo>
                  <a:lnTo>
                    <a:pt x="168" y="3105"/>
                  </a:lnTo>
                  <a:lnTo>
                    <a:pt x="186" y="3121"/>
                  </a:lnTo>
                  <a:lnTo>
                    <a:pt x="191" y="3128"/>
                  </a:lnTo>
                  <a:lnTo>
                    <a:pt x="195" y="3133"/>
                  </a:lnTo>
                  <a:lnTo>
                    <a:pt x="197" y="3137"/>
                  </a:lnTo>
                  <a:lnTo>
                    <a:pt x="197" y="3140"/>
                  </a:lnTo>
                  <a:lnTo>
                    <a:pt x="195" y="3140"/>
                  </a:lnTo>
                  <a:lnTo>
                    <a:pt x="192" y="3138"/>
                  </a:lnTo>
                  <a:lnTo>
                    <a:pt x="187" y="3135"/>
                  </a:lnTo>
                  <a:lnTo>
                    <a:pt x="180" y="3131"/>
                  </a:lnTo>
                  <a:lnTo>
                    <a:pt x="161" y="3119"/>
                  </a:lnTo>
                  <a:lnTo>
                    <a:pt x="137" y="3101"/>
                  </a:lnTo>
                  <a:lnTo>
                    <a:pt x="108" y="3078"/>
                  </a:lnTo>
                  <a:lnTo>
                    <a:pt x="74" y="3052"/>
                  </a:lnTo>
                  <a:lnTo>
                    <a:pt x="39" y="3023"/>
                  </a:lnTo>
                  <a:lnTo>
                    <a:pt x="0" y="2991"/>
                  </a:lnTo>
                  <a:close/>
                  <a:moveTo>
                    <a:pt x="0" y="2922"/>
                  </a:moveTo>
                  <a:lnTo>
                    <a:pt x="0" y="2883"/>
                  </a:lnTo>
                  <a:lnTo>
                    <a:pt x="11" y="2891"/>
                  </a:lnTo>
                  <a:lnTo>
                    <a:pt x="22" y="2901"/>
                  </a:lnTo>
                  <a:lnTo>
                    <a:pt x="32" y="2910"/>
                  </a:lnTo>
                  <a:lnTo>
                    <a:pt x="43" y="2919"/>
                  </a:lnTo>
                  <a:lnTo>
                    <a:pt x="81" y="2952"/>
                  </a:lnTo>
                  <a:lnTo>
                    <a:pt x="115" y="2982"/>
                  </a:lnTo>
                  <a:lnTo>
                    <a:pt x="147" y="3011"/>
                  </a:lnTo>
                  <a:lnTo>
                    <a:pt x="174" y="3036"/>
                  </a:lnTo>
                  <a:lnTo>
                    <a:pt x="195" y="3058"/>
                  </a:lnTo>
                  <a:lnTo>
                    <a:pt x="212" y="3074"/>
                  </a:lnTo>
                  <a:lnTo>
                    <a:pt x="217" y="3080"/>
                  </a:lnTo>
                  <a:lnTo>
                    <a:pt x="220" y="3086"/>
                  </a:lnTo>
                  <a:lnTo>
                    <a:pt x="222" y="3089"/>
                  </a:lnTo>
                  <a:lnTo>
                    <a:pt x="222" y="3091"/>
                  </a:lnTo>
                  <a:lnTo>
                    <a:pt x="221" y="3092"/>
                  </a:lnTo>
                  <a:lnTo>
                    <a:pt x="217" y="3091"/>
                  </a:lnTo>
                  <a:lnTo>
                    <a:pt x="213" y="3088"/>
                  </a:lnTo>
                  <a:lnTo>
                    <a:pt x="205" y="3083"/>
                  </a:lnTo>
                  <a:lnTo>
                    <a:pt x="187" y="3072"/>
                  </a:lnTo>
                  <a:lnTo>
                    <a:pt x="163" y="3054"/>
                  </a:lnTo>
                  <a:lnTo>
                    <a:pt x="134" y="3033"/>
                  </a:lnTo>
                  <a:lnTo>
                    <a:pt x="101" y="3007"/>
                  </a:lnTo>
                  <a:lnTo>
                    <a:pt x="66" y="2978"/>
                  </a:lnTo>
                  <a:lnTo>
                    <a:pt x="28" y="2945"/>
                  </a:lnTo>
                  <a:lnTo>
                    <a:pt x="14" y="2933"/>
                  </a:lnTo>
                  <a:lnTo>
                    <a:pt x="0" y="2922"/>
                  </a:lnTo>
                  <a:close/>
                  <a:moveTo>
                    <a:pt x="0" y="2843"/>
                  </a:moveTo>
                  <a:lnTo>
                    <a:pt x="0" y="2807"/>
                  </a:lnTo>
                  <a:lnTo>
                    <a:pt x="22" y="2824"/>
                  </a:lnTo>
                  <a:lnTo>
                    <a:pt x="44" y="2843"/>
                  </a:lnTo>
                  <a:lnTo>
                    <a:pt x="69" y="2863"/>
                  </a:lnTo>
                  <a:lnTo>
                    <a:pt x="94" y="2885"/>
                  </a:lnTo>
                  <a:lnTo>
                    <a:pt x="131" y="2916"/>
                  </a:lnTo>
                  <a:lnTo>
                    <a:pt x="164" y="2945"/>
                  </a:lnTo>
                  <a:lnTo>
                    <a:pt x="194" y="2972"/>
                  </a:lnTo>
                  <a:lnTo>
                    <a:pt x="220" y="2997"/>
                  </a:lnTo>
                  <a:lnTo>
                    <a:pt x="241" y="3018"/>
                  </a:lnTo>
                  <a:lnTo>
                    <a:pt x="256" y="3035"/>
                  </a:lnTo>
                  <a:lnTo>
                    <a:pt x="261" y="3041"/>
                  </a:lnTo>
                  <a:lnTo>
                    <a:pt x="265" y="3046"/>
                  </a:lnTo>
                  <a:lnTo>
                    <a:pt x="267" y="3050"/>
                  </a:lnTo>
                  <a:lnTo>
                    <a:pt x="267" y="3052"/>
                  </a:lnTo>
                  <a:lnTo>
                    <a:pt x="265" y="3052"/>
                  </a:lnTo>
                  <a:lnTo>
                    <a:pt x="261" y="3051"/>
                  </a:lnTo>
                  <a:lnTo>
                    <a:pt x="257" y="3049"/>
                  </a:lnTo>
                  <a:lnTo>
                    <a:pt x="249" y="3045"/>
                  </a:lnTo>
                  <a:lnTo>
                    <a:pt x="231" y="3033"/>
                  </a:lnTo>
                  <a:lnTo>
                    <a:pt x="208" y="3017"/>
                  </a:lnTo>
                  <a:lnTo>
                    <a:pt x="180" y="2995"/>
                  </a:lnTo>
                  <a:lnTo>
                    <a:pt x="149" y="2970"/>
                  </a:lnTo>
                  <a:lnTo>
                    <a:pt x="114" y="2942"/>
                  </a:lnTo>
                  <a:lnTo>
                    <a:pt x="78" y="2912"/>
                  </a:lnTo>
                  <a:lnTo>
                    <a:pt x="57" y="2893"/>
                  </a:lnTo>
                  <a:lnTo>
                    <a:pt x="37" y="2876"/>
                  </a:lnTo>
                  <a:lnTo>
                    <a:pt x="18" y="2859"/>
                  </a:lnTo>
                  <a:lnTo>
                    <a:pt x="0" y="2843"/>
                  </a:lnTo>
                  <a:close/>
                  <a:moveTo>
                    <a:pt x="0" y="2797"/>
                  </a:moveTo>
                  <a:lnTo>
                    <a:pt x="0" y="2766"/>
                  </a:lnTo>
                  <a:lnTo>
                    <a:pt x="26" y="2792"/>
                  </a:lnTo>
                  <a:lnTo>
                    <a:pt x="45" y="2813"/>
                  </a:lnTo>
                  <a:lnTo>
                    <a:pt x="53" y="2821"/>
                  </a:lnTo>
                  <a:lnTo>
                    <a:pt x="57" y="2828"/>
                  </a:lnTo>
                  <a:lnTo>
                    <a:pt x="60" y="2832"/>
                  </a:lnTo>
                  <a:lnTo>
                    <a:pt x="60" y="2834"/>
                  </a:lnTo>
                  <a:lnTo>
                    <a:pt x="58" y="2835"/>
                  </a:lnTo>
                  <a:lnTo>
                    <a:pt x="55" y="2834"/>
                  </a:lnTo>
                  <a:lnTo>
                    <a:pt x="50" y="2831"/>
                  </a:lnTo>
                  <a:lnTo>
                    <a:pt x="42" y="2828"/>
                  </a:lnTo>
                  <a:lnTo>
                    <a:pt x="24" y="2815"/>
                  </a:lnTo>
                  <a:lnTo>
                    <a:pt x="0" y="2797"/>
                  </a:lnTo>
                  <a:close/>
                  <a:moveTo>
                    <a:pt x="0" y="2750"/>
                  </a:moveTo>
                  <a:lnTo>
                    <a:pt x="0" y="2729"/>
                  </a:lnTo>
                  <a:lnTo>
                    <a:pt x="29" y="2749"/>
                  </a:lnTo>
                  <a:lnTo>
                    <a:pt x="67" y="2778"/>
                  </a:lnTo>
                  <a:lnTo>
                    <a:pt x="112" y="2815"/>
                  </a:lnTo>
                  <a:lnTo>
                    <a:pt x="163" y="2856"/>
                  </a:lnTo>
                  <a:lnTo>
                    <a:pt x="199" y="2887"/>
                  </a:lnTo>
                  <a:lnTo>
                    <a:pt x="231" y="2916"/>
                  </a:lnTo>
                  <a:lnTo>
                    <a:pt x="260" y="2942"/>
                  </a:lnTo>
                  <a:lnTo>
                    <a:pt x="285" y="2966"/>
                  </a:lnTo>
                  <a:lnTo>
                    <a:pt x="304" y="2986"/>
                  </a:lnTo>
                  <a:lnTo>
                    <a:pt x="319" y="3002"/>
                  </a:lnTo>
                  <a:lnTo>
                    <a:pt x="325" y="3009"/>
                  </a:lnTo>
                  <a:lnTo>
                    <a:pt x="328" y="3014"/>
                  </a:lnTo>
                  <a:lnTo>
                    <a:pt x="330" y="3018"/>
                  </a:lnTo>
                  <a:lnTo>
                    <a:pt x="330" y="3020"/>
                  </a:lnTo>
                  <a:lnTo>
                    <a:pt x="328" y="3021"/>
                  </a:lnTo>
                  <a:lnTo>
                    <a:pt x="325" y="3020"/>
                  </a:lnTo>
                  <a:lnTo>
                    <a:pt x="319" y="3018"/>
                  </a:lnTo>
                  <a:lnTo>
                    <a:pt x="313" y="3013"/>
                  </a:lnTo>
                  <a:lnTo>
                    <a:pt x="295" y="3002"/>
                  </a:lnTo>
                  <a:lnTo>
                    <a:pt x="272" y="2986"/>
                  </a:lnTo>
                  <a:lnTo>
                    <a:pt x="245" y="2966"/>
                  </a:lnTo>
                  <a:lnTo>
                    <a:pt x="215" y="2942"/>
                  </a:lnTo>
                  <a:lnTo>
                    <a:pt x="181" y="2915"/>
                  </a:lnTo>
                  <a:lnTo>
                    <a:pt x="146" y="2885"/>
                  </a:lnTo>
                  <a:lnTo>
                    <a:pt x="100" y="2845"/>
                  </a:lnTo>
                  <a:lnTo>
                    <a:pt x="59" y="2808"/>
                  </a:lnTo>
                  <a:lnTo>
                    <a:pt x="26" y="2776"/>
                  </a:lnTo>
                  <a:lnTo>
                    <a:pt x="0" y="2750"/>
                  </a:lnTo>
                  <a:close/>
                  <a:moveTo>
                    <a:pt x="0" y="2713"/>
                  </a:moveTo>
                  <a:lnTo>
                    <a:pt x="0" y="2670"/>
                  </a:lnTo>
                  <a:lnTo>
                    <a:pt x="30" y="2697"/>
                  </a:lnTo>
                  <a:lnTo>
                    <a:pt x="57" y="2722"/>
                  </a:lnTo>
                  <a:lnTo>
                    <a:pt x="82" y="2746"/>
                  </a:lnTo>
                  <a:lnTo>
                    <a:pt x="102" y="2766"/>
                  </a:lnTo>
                  <a:lnTo>
                    <a:pt x="120" y="2783"/>
                  </a:lnTo>
                  <a:lnTo>
                    <a:pt x="132" y="2797"/>
                  </a:lnTo>
                  <a:lnTo>
                    <a:pt x="136" y="2803"/>
                  </a:lnTo>
                  <a:lnTo>
                    <a:pt x="138" y="2807"/>
                  </a:lnTo>
                  <a:lnTo>
                    <a:pt x="140" y="2810"/>
                  </a:lnTo>
                  <a:lnTo>
                    <a:pt x="140" y="2813"/>
                  </a:lnTo>
                  <a:lnTo>
                    <a:pt x="138" y="2814"/>
                  </a:lnTo>
                  <a:lnTo>
                    <a:pt x="136" y="2813"/>
                  </a:lnTo>
                  <a:lnTo>
                    <a:pt x="132" y="2811"/>
                  </a:lnTo>
                  <a:lnTo>
                    <a:pt x="127" y="2808"/>
                  </a:lnTo>
                  <a:lnTo>
                    <a:pt x="114" y="2801"/>
                  </a:lnTo>
                  <a:lnTo>
                    <a:pt x="97" y="2789"/>
                  </a:lnTo>
                  <a:lnTo>
                    <a:pt x="77" y="2775"/>
                  </a:lnTo>
                  <a:lnTo>
                    <a:pt x="53" y="2756"/>
                  </a:lnTo>
                  <a:lnTo>
                    <a:pt x="28" y="2736"/>
                  </a:lnTo>
                  <a:lnTo>
                    <a:pt x="0" y="2713"/>
                  </a:lnTo>
                  <a:close/>
                  <a:moveTo>
                    <a:pt x="0" y="2612"/>
                  </a:moveTo>
                  <a:lnTo>
                    <a:pt x="0" y="2572"/>
                  </a:lnTo>
                  <a:lnTo>
                    <a:pt x="19" y="2587"/>
                  </a:lnTo>
                  <a:lnTo>
                    <a:pt x="41" y="2604"/>
                  </a:lnTo>
                  <a:lnTo>
                    <a:pt x="63" y="2623"/>
                  </a:lnTo>
                  <a:lnTo>
                    <a:pt x="85" y="2642"/>
                  </a:lnTo>
                  <a:lnTo>
                    <a:pt x="118" y="2670"/>
                  </a:lnTo>
                  <a:lnTo>
                    <a:pt x="148" y="2698"/>
                  </a:lnTo>
                  <a:lnTo>
                    <a:pt x="175" y="2723"/>
                  </a:lnTo>
                  <a:lnTo>
                    <a:pt x="197" y="2746"/>
                  </a:lnTo>
                  <a:lnTo>
                    <a:pt x="216" y="2765"/>
                  </a:lnTo>
                  <a:lnTo>
                    <a:pt x="230" y="2780"/>
                  </a:lnTo>
                  <a:lnTo>
                    <a:pt x="234" y="2787"/>
                  </a:lnTo>
                  <a:lnTo>
                    <a:pt x="237" y="2791"/>
                  </a:lnTo>
                  <a:lnTo>
                    <a:pt x="238" y="2794"/>
                  </a:lnTo>
                  <a:lnTo>
                    <a:pt x="238" y="2797"/>
                  </a:lnTo>
                  <a:lnTo>
                    <a:pt x="236" y="2797"/>
                  </a:lnTo>
                  <a:lnTo>
                    <a:pt x="233" y="2797"/>
                  </a:lnTo>
                  <a:lnTo>
                    <a:pt x="229" y="2795"/>
                  </a:lnTo>
                  <a:lnTo>
                    <a:pt x="222" y="2792"/>
                  </a:lnTo>
                  <a:lnTo>
                    <a:pt x="206" y="2781"/>
                  </a:lnTo>
                  <a:lnTo>
                    <a:pt x="185" y="2766"/>
                  </a:lnTo>
                  <a:lnTo>
                    <a:pt x="159" y="2748"/>
                  </a:lnTo>
                  <a:lnTo>
                    <a:pt x="131" y="2725"/>
                  </a:lnTo>
                  <a:lnTo>
                    <a:pt x="99" y="2700"/>
                  </a:lnTo>
                  <a:lnTo>
                    <a:pt x="67" y="2672"/>
                  </a:lnTo>
                  <a:lnTo>
                    <a:pt x="49" y="2656"/>
                  </a:lnTo>
                  <a:lnTo>
                    <a:pt x="32" y="2641"/>
                  </a:lnTo>
                  <a:lnTo>
                    <a:pt x="15" y="2627"/>
                  </a:lnTo>
                  <a:lnTo>
                    <a:pt x="0" y="2612"/>
                  </a:lnTo>
                  <a:close/>
                  <a:moveTo>
                    <a:pt x="0" y="2557"/>
                  </a:moveTo>
                  <a:lnTo>
                    <a:pt x="0" y="2516"/>
                  </a:lnTo>
                  <a:lnTo>
                    <a:pt x="36" y="2550"/>
                  </a:lnTo>
                  <a:lnTo>
                    <a:pt x="63" y="2578"/>
                  </a:lnTo>
                  <a:lnTo>
                    <a:pt x="72" y="2590"/>
                  </a:lnTo>
                  <a:lnTo>
                    <a:pt x="79" y="2599"/>
                  </a:lnTo>
                  <a:lnTo>
                    <a:pt x="83" y="2605"/>
                  </a:lnTo>
                  <a:lnTo>
                    <a:pt x="83" y="2610"/>
                  </a:lnTo>
                  <a:lnTo>
                    <a:pt x="82" y="2610"/>
                  </a:lnTo>
                  <a:lnTo>
                    <a:pt x="81" y="2610"/>
                  </a:lnTo>
                  <a:lnTo>
                    <a:pt x="79" y="2610"/>
                  </a:lnTo>
                  <a:lnTo>
                    <a:pt x="75" y="2609"/>
                  </a:lnTo>
                  <a:lnTo>
                    <a:pt x="68" y="2605"/>
                  </a:lnTo>
                  <a:lnTo>
                    <a:pt x="58" y="2599"/>
                  </a:lnTo>
                  <a:lnTo>
                    <a:pt x="32" y="2582"/>
                  </a:lnTo>
                  <a:lnTo>
                    <a:pt x="0" y="2557"/>
                  </a:lnTo>
                  <a:close/>
                  <a:moveTo>
                    <a:pt x="0" y="2441"/>
                  </a:moveTo>
                  <a:lnTo>
                    <a:pt x="0" y="2398"/>
                  </a:lnTo>
                  <a:lnTo>
                    <a:pt x="18" y="2412"/>
                  </a:lnTo>
                  <a:lnTo>
                    <a:pt x="37" y="2427"/>
                  </a:lnTo>
                  <a:lnTo>
                    <a:pt x="56" y="2445"/>
                  </a:lnTo>
                  <a:lnTo>
                    <a:pt x="77" y="2462"/>
                  </a:lnTo>
                  <a:lnTo>
                    <a:pt x="107" y="2489"/>
                  </a:lnTo>
                  <a:lnTo>
                    <a:pt x="134" y="2514"/>
                  </a:lnTo>
                  <a:lnTo>
                    <a:pt x="159" y="2537"/>
                  </a:lnTo>
                  <a:lnTo>
                    <a:pt x="180" y="2559"/>
                  </a:lnTo>
                  <a:lnTo>
                    <a:pt x="197" y="2577"/>
                  </a:lnTo>
                  <a:lnTo>
                    <a:pt x="209" y="2592"/>
                  </a:lnTo>
                  <a:lnTo>
                    <a:pt x="214" y="2598"/>
                  </a:lnTo>
                  <a:lnTo>
                    <a:pt x="216" y="2602"/>
                  </a:lnTo>
                  <a:lnTo>
                    <a:pt x="218" y="2606"/>
                  </a:lnTo>
                  <a:lnTo>
                    <a:pt x="218" y="2609"/>
                  </a:lnTo>
                  <a:lnTo>
                    <a:pt x="216" y="2610"/>
                  </a:lnTo>
                  <a:lnTo>
                    <a:pt x="213" y="2609"/>
                  </a:lnTo>
                  <a:lnTo>
                    <a:pt x="207" y="2607"/>
                  </a:lnTo>
                  <a:lnTo>
                    <a:pt x="202" y="2604"/>
                  </a:lnTo>
                  <a:lnTo>
                    <a:pt x="186" y="2595"/>
                  </a:lnTo>
                  <a:lnTo>
                    <a:pt x="166" y="2581"/>
                  </a:lnTo>
                  <a:lnTo>
                    <a:pt x="142" y="2563"/>
                  </a:lnTo>
                  <a:lnTo>
                    <a:pt x="117" y="2543"/>
                  </a:lnTo>
                  <a:lnTo>
                    <a:pt x="87" y="2519"/>
                  </a:lnTo>
                  <a:lnTo>
                    <a:pt x="57" y="2493"/>
                  </a:lnTo>
                  <a:lnTo>
                    <a:pt x="42" y="2480"/>
                  </a:lnTo>
                  <a:lnTo>
                    <a:pt x="27" y="2467"/>
                  </a:lnTo>
                  <a:lnTo>
                    <a:pt x="13" y="2454"/>
                  </a:lnTo>
                  <a:lnTo>
                    <a:pt x="0" y="2441"/>
                  </a:lnTo>
                  <a:close/>
                  <a:moveTo>
                    <a:pt x="0" y="2379"/>
                  </a:moveTo>
                  <a:lnTo>
                    <a:pt x="0" y="2332"/>
                  </a:lnTo>
                  <a:lnTo>
                    <a:pt x="41" y="2371"/>
                  </a:lnTo>
                  <a:lnTo>
                    <a:pt x="71" y="2404"/>
                  </a:lnTo>
                  <a:lnTo>
                    <a:pt x="83" y="2416"/>
                  </a:lnTo>
                  <a:lnTo>
                    <a:pt x="91" y="2427"/>
                  </a:lnTo>
                  <a:lnTo>
                    <a:pt x="93" y="2432"/>
                  </a:lnTo>
                  <a:lnTo>
                    <a:pt x="95" y="2435"/>
                  </a:lnTo>
                  <a:lnTo>
                    <a:pt x="96" y="2437"/>
                  </a:lnTo>
                  <a:lnTo>
                    <a:pt x="95" y="2439"/>
                  </a:lnTo>
                  <a:lnTo>
                    <a:pt x="94" y="2440"/>
                  </a:lnTo>
                  <a:lnTo>
                    <a:pt x="92" y="2440"/>
                  </a:lnTo>
                  <a:lnTo>
                    <a:pt x="90" y="2439"/>
                  </a:lnTo>
                  <a:lnTo>
                    <a:pt x="86" y="2438"/>
                  </a:lnTo>
                  <a:lnTo>
                    <a:pt x="77" y="2434"/>
                  </a:lnTo>
                  <a:lnTo>
                    <a:pt x="66" y="2427"/>
                  </a:lnTo>
                  <a:lnTo>
                    <a:pt x="37" y="2407"/>
                  </a:lnTo>
                  <a:lnTo>
                    <a:pt x="0" y="2379"/>
                  </a:lnTo>
                  <a:close/>
                  <a:moveTo>
                    <a:pt x="0" y="2231"/>
                  </a:moveTo>
                  <a:lnTo>
                    <a:pt x="0" y="2208"/>
                  </a:lnTo>
                  <a:lnTo>
                    <a:pt x="11" y="2214"/>
                  </a:lnTo>
                  <a:lnTo>
                    <a:pt x="24" y="2222"/>
                  </a:lnTo>
                  <a:lnTo>
                    <a:pt x="39" y="2232"/>
                  </a:lnTo>
                  <a:lnTo>
                    <a:pt x="55" y="2245"/>
                  </a:lnTo>
                  <a:lnTo>
                    <a:pt x="93" y="2275"/>
                  </a:lnTo>
                  <a:lnTo>
                    <a:pt x="135" y="2311"/>
                  </a:lnTo>
                  <a:lnTo>
                    <a:pt x="163" y="2336"/>
                  </a:lnTo>
                  <a:lnTo>
                    <a:pt x="189" y="2359"/>
                  </a:lnTo>
                  <a:lnTo>
                    <a:pt x="212" y="2382"/>
                  </a:lnTo>
                  <a:lnTo>
                    <a:pt x="231" y="2402"/>
                  </a:lnTo>
                  <a:lnTo>
                    <a:pt x="247" y="2420"/>
                  </a:lnTo>
                  <a:lnTo>
                    <a:pt x="258" y="2434"/>
                  </a:lnTo>
                  <a:lnTo>
                    <a:pt x="262" y="2439"/>
                  </a:lnTo>
                  <a:lnTo>
                    <a:pt x="264" y="2443"/>
                  </a:lnTo>
                  <a:lnTo>
                    <a:pt x="265" y="2448"/>
                  </a:lnTo>
                  <a:lnTo>
                    <a:pt x="265" y="2450"/>
                  </a:lnTo>
                  <a:lnTo>
                    <a:pt x="263" y="2451"/>
                  </a:lnTo>
                  <a:lnTo>
                    <a:pt x="260" y="2451"/>
                  </a:lnTo>
                  <a:lnTo>
                    <a:pt x="256" y="2449"/>
                  </a:lnTo>
                  <a:lnTo>
                    <a:pt x="250" y="2447"/>
                  </a:lnTo>
                  <a:lnTo>
                    <a:pt x="235" y="2438"/>
                  </a:lnTo>
                  <a:lnTo>
                    <a:pt x="217" y="2426"/>
                  </a:lnTo>
                  <a:lnTo>
                    <a:pt x="194" y="2410"/>
                  </a:lnTo>
                  <a:lnTo>
                    <a:pt x="169" y="2391"/>
                  </a:lnTo>
                  <a:lnTo>
                    <a:pt x="142" y="2369"/>
                  </a:lnTo>
                  <a:lnTo>
                    <a:pt x="114" y="2344"/>
                  </a:lnTo>
                  <a:lnTo>
                    <a:pt x="79" y="2312"/>
                  </a:lnTo>
                  <a:lnTo>
                    <a:pt x="46" y="2282"/>
                  </a:lnTo>
                  <a:lnTo>
                    <a:pt x="19" y="2254"/>
                  </a:lnTo>
                  <a:lnTo>
                    <a:pt x="0" y="2231"/>
                  </a:lnTo>
                  <a:close/>
                  <a:moveTo>
                    <a:pt x="0" y="2168"/>
                  </a:moveTo>
                  <a:lnTo>
                    <a:pt x="0" y="2120"/>
                  </a:lnTo>
                  <a:lnTo>
                    <a:pt x="12" y="2129"/>
                  </a:lnTo>
                  <a:lnTo>
                    <a:pt x="25" y="2140"/>
                  </a:lnTo>
                  <a:lnTo>
                    <a:pt x="38" y="2151"/>
                  </a:lnTo>
                  <a:lnTo>
                    <a:pt x="51" y="2163"/>
                  </a:lnTo>
                  <a:lnTo>
                    <a:pt x="78" y="2187"/>
                  </a:lnTo>
                  <a:lnTo>
                    <a:pt x="102" y="2209"/>
                  </a:lnTo>
                  <a:lnTo>
                    <a:pt x="124" y="2231"/>
                  </a:lnTo>
                  <a:lnTo>
                    <a:pt x="142" y="2251"/>
                  </a:lnTo>
                  <a:lnTo>
                    <a:pt x="158" y="2268"/>
                  </a:lnTo>
                  <a:lnTo>
                    <a:pt x="168" y="2282"/>
                  </a:lnTo>
                  <a:lnTo>
                    <a:pt x="172" y="2287"/>
                  </a:lnTo>
                  <a:lnTo>
                    <a:pt x="174" y="2291"/>
                  </a:lnTo>
                  <a:lnTo>
                    <a:pt x="175" y="2295"/>
                  </a:lnTo>
                  <a:lnTo>
                    <a:pt x="175" y="2298"/>
                  </a:lnTo>
                  <a:lnTo>
                    <a:pt x="173" y="2299"/>
                  </a:lnTo>
                  <a:lnTo>
                    <a:pt x="169" y="2298"/>
                  </a:lnTo>
                  <a:lnTo>
                    <a:pt x="165" y="2297"/>
                  </a:lnTo>
                  <a:lnTo>
                    <a:pt x="160" y="2295"/>
                  </a:lnTo>
                  <a:lnTo>
                    <a:pt x="146" y="2286"/>
                  </a:lnTo>
                  <a:lnTo>
                    <a:pt x="128" y="2274"/>
                  </a:lnTo>
                  <a:lnTo>
                    <a:pt x="107" y="2259"/>
                  </a:lnTo>
                  <a:lnTo>
                    <a:pt x="83" y="2241"/>
                  </a:lnTo>
                  <a:lnTo>
                    <a:pt x="57" y="2219"/>
                  </a:lnTo>
                  <a:lnTo>
                    <a:pt x="30" y="2196"/>
                  </a:lnTo>
                  <a:lnTo>
                    <a:pt x="15" y="2182"/>
                  </a:lnTo>
                  <a:lnTo>
                    <a:pt x="0" y="2168"/>
                  </a:lnTo>
                  <a:close/>
                  <a:moveTo>
                    <a:pt x="0" y="2089"/>
                  </a:moveTo>
                  <a:lnTo>
                    <a:pt x="0" y="2039"/>
                  </a:lnTo>
                  <a:lnTo>
                    <a:pt x="23" y="2059"/>
                  </a:lnTo>
                  <a:lnTo>
                    <a:pt x="42" y="2080"/>
                  </a:lnTo>
                  <a:lnTo>
                    <a:pt x="60" y="2098"/>
                  </a:lnTo>
                  <a:lnTo>
                    <a:pt x="75" y="2114"/>
                  </a:lnTo>
                  <a:lnTo>
                    <a:pt x="87" y="2128"/>
                  </a:lnTo>
                  <a:lnTo>
                    <a:pt x="95" y="2140"/>
                  </a:lnTo>
                  <a:lnTo>
                    <a:pt x="98" y="2145"/>
                  </a:lnTo>
                  <a:lnTo>
                    <a:pt x="99" y="2149"/>
                  </a:lnTo>
                  <a:lnTo>
                    <a:pt x="100" y="2151"/>
                  </a:lnTo>
                  <a:lnTo>
                    <a:pt x="100" y="2153"/>
                  </a:lnTo>
                  <a:lnTo>
                    <a:pt x="99" y="2154"/>
                  </a:lnTo>
                  <a:lnTo>
                    <a:pt x="97" y="2154"/>
                  </a:lnTo>
                  <a:lnTo>
                    <a:pt x="94" y="2154"/>
                  </a:lnTo>
                  <a:lnTo>
                    <a:pt x="91" y="2153"/>
                  </a:lnTo>
                  <a:lnTo>
                    <a:pt x="81" y="2148"/>
                  </a:lnTo>
                  <a:lnTo>
                    <a:pt x="69" y="2141"/>
                  </a:lnTo>
                  <a:lnTo>
                    <a:pt x="54" y="2130"/>
                  </a:lnTo>
                  <a:lnTo>
                    <a:pt x="38" y="2119"/>
                  </a:lnTo>
                  <a:lnTo>
                    <a:pt x="19" y="2105"/>
                  </a:lnTo>
                  <a:lnTo>
                    <a:pt x="0" y="2089"/>
                  </a:lnTo>
                  <a:close/>
                  <a:moveTo>
                    <a:pt x="0" y="2000"/>
                  </a:moveTo>
                  <a:lnTo>
                    <a:pt x="0" y="1961"/>
                  </a:lnTo>
                  <a:lnTo>
                    <a:pt x="18" y="1982"/>
                  </a:lnTo>
                  <a:lnTo>
                    <a:pt x="32" y="1999"/>
                  </a:lnTo>
                  <a:lnTo>
                    <a:pt x="37" y="2005"/>
                  </a:lnTo>
                  <a:lnTo>
                    <a:pt x="40" y="2011"/>
                  </a:lnTo>
                  <a:lnTo>
                    <a:pt x="41" y="2015"/>
                  </a:lnTo>
                  <a:lnTo>
                    <a:pt x="41" y="2018"/>
                  </a:lnTo>
                  <a:lnTo>
                    <a:pt x="39" y="2019"/>
                  </a:lnTo>
                  <a:lnTo>
                    <a:pt x="37" y="2019"/>
                  </a:lnTo>
                  <a:lnTo>
                    <a:pt x="32" y="2018"/>
                  </a:lnTo>
                  <a:lnTo>
                    <a:pt x="28" y="2016"/>
                  </a:lnTo>
                  <a:lnTo>
                    <a:pt x="16" y="2010"/>
                  </a:lnTo>
                  <a:lnTo>
                    <a:pt x="0" y="2000"/>
                  </a:lnTo>
                  <a:close/>
                  <a:moveTo>
                    <a:pt x="0" y="1273"/>
                  </a:moveTo>
                  <a:lnTo>
                    <a:pt x="0" y="1241"/>
                  </a:lnTo>
                  <a:lnTo>
                    <a:pt x="9" y="1253"/>
                  </a:lnTo>
                  <a:lnTo>
                    <a:pt x="15" y="1263"/>
                  </a:lnTo>
                  <a:lnTo>
                    <a:pt x="17" y="1267"/>
                  </a:lnTo>
                  <a:lnTo>
                    <a:pt x="18" y="1270"/>
                  </a:lnTo>
                  <a:lnTo>
                    <a:pt x="18" y="1274"/>
                  </a:lnTo>
                  <a:lnTo>
                    <a:pt x="17" y="1276"/>
                  </a:lnTo>
                  <a:lnTo>
                    <a:pt x="15" y="1277"/>
                  </a:lnTo>
                  <a:lnTo>
                    <a:pt x="12" y="1277"/>
                  </a:lnTo>
                  <a:lnTo>
                    <a:pt x="6" y="1276"/>
                  </a:lnTo>
                  <a:lnTo>
                    <a:pt x="0" y="1273"/>
                  </a:lnTo>
                  <a:close/>
                  <a:moveTo>
                    <a:pt x="0" y="1157"/>
                  </a:moveTo>
                  <a:lnTo>
                    <a:pt x="0" y="1105"/>
                  </a:lnTo>
                  <a:lnTo>
                    <a:pt x="15" y="1120"/>
                  </a:lnTo>
                  <a:lnTo>
                    <a:pt x="29" y="1135"/>
                  </a:lnTo>
                  <a:lnTo>
                    <a:pt x="41" y="1150"/>
                  </a:lnTo>
                  <a:lnTo>
                    <a:pt x="52" y="1162"/>
                  </a:lnTo>
                  <a:lnTo>
                    <a:pt x="59" y="1173"/>
                  </a:lnTo>
                  <a:lnTo>
                    <a:pt x="65" y="1182"/>
                  </a:lnTo>
                  <a:lnTo>
                    <a:pt x="66" y="1186"/>
                  </a:lnTo>
                  <a:lnTo>
                    <a:pt x="67" y="1189"/>
                  </a:lnTo>
                  <a:lnTo>
                    <a:pt x="67" y="1192"/>
                  </a:lnTo>
                  <a:lnTo>
                    <a:pt x="67" y="1194"/>
                  </a:lnTo>
                  <a:lnTo>
                    <a:pt x="66" y="1195"/>
                  </a:lnTo>
                  <a:lnTo>
                    <a:pt x="64" y="1195"/>
                  </a:lnTo>
                  <a:lnTo>
                    <a:pt x="61" y="1195"/>
                  </a:lnTo>
                  <a:lnTo>
                    <a:pt x="59" y="1195"/>
                  </a:lnTo>
                  <a:lnTo>
                    <a:pt x="53" y="1193"/>
                  </a:lnTo>
                  <a:lnTo>
                    <a:pt x="44" y="1188"/>
                  </a:lnTo>
                  <a:lnTo>
                    <a:pt x="36" y="1183"/>
                  </a:lnTo>
                  <a:lnTo>
                    <a:pt x="25" y="1175"/>
                  </a:lnTo>
                  <a:lnTo>
                    <a:pt x="13" y="1167"/>
                  </a:lnTo>
                  <a:lnTo>
                    <a:pt x="0" y="1157"/>
                  </a:lnTo>
                  <a:close/>
                  <a:moveTo>
                    <a:pt x="0" y="1021"/>
                  </a:moveTo>
                  <a:lnTo>
                    <a:pt x="0" y="977"/>
                  </a:lnTo>
                  <a:lnTo>
                    <a:pt x="13" y="987"/>
                  </a:lnTo>
                  <a:lnTo>
                    <a:pt x="26" y="996"/>
                  </a:lnTo>
                  <a:lnTo>
                    <a:pt x="40" y="1009"/>
                  </a:lnTo>
                  <a:lnTo>
                    <a:pt x="55" y="1022"/>
                  </a:lnTo>
                  <a:lnTo>
                    <a:pt x="71" y="1038"/>
                  </a:lnTo>
                  <a:lnTo>
                    <a:pt x="86" y="1053"/>
                  </a:lnTo>
                  <a:lnTo>
                    <a:pt x="99" y="1069"/>
                  </a:lnTo>
                  <a:lnTo>
                    <a:pt x="110" y="1082"/>
                  </a:lnTo>
                  <a:lnTo>
                    <a:pt x="119" y="1093"/>
                  </a:lnTo>
                  <a:lnTo>
                    <a:pt x="125" y="1104"/>
                  </a:lnTo>
                  <a:lnTo>
                    <a:pt x="126" y="1108"/>
                  </a:lnTo>
                  <a:lnTo>
                    <a:pt x="127" y="1112"/>
                  </a:lnTo>
                  <a:lnTo>
                    <a:pt x="128" y="1115"/>
                  </a:lnTo>
                  <a:lnTo>
                    <a:pt x="127" y="1116"/>
                  </a:lnTo>
                  <a:lnTo>
                    <a:pt x="126" y="1118"/>
                  </a:lnTo>
                  <a:lnTo>
                    <a:pt x="124" y="1118"/>
                  </a:lnTo>
                  <a:lnTo>
                    <a:pt x="121" y="1118"/>
                  </a:lnTo>
                  <a:lnTo>
                    <a:pt x="117" y="1117"/>
                  </a:lnTo>
                  <a:lnTo>
                    <a:pt x="108" y="1113"/>
                  </a:lnTo>
                  <a:lnTo>
                    <a:pt x="96" y="1105"/>
                  </a:lnTo>
                  <a:lnTo>
                    <a:pt x="82" y="1096"/>
                  </a:lnTo>
                  <a:lnTo>
                    <a:pt x="67" y="1085"/>
                  </a:lnTo>
                  <a:lnTo>
                    <a:pt x="51" y="1071"/>
                  </a:lnTo>
                  <a:lnTo>
                    <a:pt x="33" y="1056"/>
                  </a:lnTo>
                  <a:lnTo>
                    <a:pt x="25" y="1047"/>
                  </a:lnTo>
                  <a:lnTo>
                    <a:pt x="16" y="1038"/>
                  </a:lnTo>
                  <a:lnTo>
                    <a:pt x="7" y="1030"/>
                  </a:lnTo>
                  <a:lnTo>
                    <a:pt x="0" y="1021"/>
                  </a:lnTo>
                  <a:close/>
                  <a:moveTo>
                    <a:pt x="0" y="732"/>
                  </a:moveTo>
                  <a:lnTo>
                    <a:pt x="0" y="682"/>
                  </a:lnTo>
                  <a:lnTo>
                    <a:pt x="12" y="692"/>
                  </a:lnTo>
                  <a:lnTo>
                    <a:pt x="23" y="703"/>
                  </a:lnTo>
                  <a:lnTo>
                    <a:pt x="38" y="717"/>
                  </a:lnTo>
                  <a:lnTo>
                    <a:pt x="51" y="731"/>
                  </a:lnTo>
                  <a:lnTo>
                    <a:pt x="61" y="744"/>
                  </a:lnTo>
                  <a:lnTo>
                    <a:pt x="71" y="756"/>
                  </a:lnTo>
                  <a:lnTo>
                    <a:pt x="79" y="766"/>
                  </a:lnTo>
                  <a:lnTo>
                    <a:pt x="83" y="775"/>
                  </a:lnTo>
                  <a:lnTo>
                    <a:pt x="85" y="779"/>
                  </a:lnTo>
                  <a:lnTo>
                    <a:pt x="86" y="783"/>
                  </a:lnTo>
                  <a:lnTo>
                    <a:pt x="86" y="785"/>
                  </a:lnTo>
                  <a:lnTo>
                    <a:pt x="85" y="787"/>
                  </a:lnTo>
                  <a:lnTo>
                    <a:pt x="84" y="788"/>
                  </a:lnTo>
                  <a:lnTo>
                    <a:pt x="82" y="789"/>
                  </a:lnTo>
                  <a:lnTo>
                    <a:pt x="79" y="788"/>
                  </a:lnTo>
                  <a:lnTo>
                    <a:pt x="75" y="788"/>
                  </a:lnTo>
                  <a:lnTo>
                    <a:pt x="68" y="784"/>
                  </a:lnTo>
                  <a:lnTo>
                    <a:pt x="57" y="778"/>
                  </a:lnTo>
                  <a:lnTo>
                    <a:pt x="45" y="770"/>
                  </a:lnTo>
                  <a:lnTo>
                    <a:pt x="32" y="760"/>
                  </a:lnTo>
                  <a:lnTo>
                    <a:pt x="18" y="748"/>
                  </a:lnTo>
                  <a:lnTo>
                    <a:pt x="3" y="735"/>
                  </a:lnTo>
                  <a:lnTo>
                    <a:pt x="0" y="732"/>
                  </a:lnTo>
                  <a:close/>
                  <a:moveTo>
                    <a:pt x="0" y="557"/>
                  </a:moveTo>
                  <a:lnTo>
                    <a:pt x="0" y="532"/>
                  </a:lnTo>
                  <a:lnTo>
                    <a:pt x="5" y="541"/>
                  </a:lnTo>
                  <a:lnTo>
                    <a:pt x="9" y="547"/>
                  </a:lnTo>
                  <a:lnTo>
                    <a:pt x="10" y="553"/>
                  </a:lnTo>
                  <a:lnTo>
                    <a:pt x="9" y="556"/>
                  </a:lnTo>
                  <a:lnTo>
                    <a:pt x="7" y="558"/>
                  </a:lnTo>
                  <a:lnTo>
                    <a:pt x="5" y="558"/>
                  </a:lnTo>
                  <a:lnTo>
                    <a:pt x="3" y="558"/>
                  </a:lnTo>
                  <a:lnTo>
                    <a:pt x="0" y="557"/>
                  </a:lnTo>
                  <a:close/>
                  <a:moveTo>
                    <a:pt x="0" y="218"/>
                  </a:moveTo>
                  <a:lnTo>
                    <a:pt x="0" y="198"/>
                  </a:lnTo>
                  <a:lnTo>
                    <a:pt x="4" y="199"/>
                  </a:lnTo>
                  <a:lnTo>
                    <a:pt x="11" y="201"/>
                  </a:lnTo>
                  <a:lnTo>
                    <a:pt x="17" y="205"/>
                  </a:lnTo>
                  <a:lnTo>
                    <a:pt x="25" y="210"/>
                  </a:lnTo>
                  <a:lnTo>
                    <a:pt x="42" y="224"/>
                  </a:lnTo>
                  <a:lnTo>
                    <a:pt x="60" y="240"/>
                  </a:lnTo>
                  <a:lnTo>
                    <a:pt x="72" y="252"/>
                  </a:lnTo>
                  <a:lnTo>
                    <a:pt x="82" y="262"/>
                  </a:lnTo>
                  <a:lnTo>
                    <a:pt x="91" y="273"/>
                  </a:lnTo>
                  <a:lnTo>
                    <a:pt x="98" y="284"/>
                  </a:lnTo>
                  <a:lnTo>
                    <a:pt x="105" y="293"/>
                  </a:lnTo>
                  <a:lnTo>
                    <a:pt x="108" y="300"/>
                  </a:lnTo>
                  <a:lnTo>
                    <a:pt x="110" y="306"/>
                  </a:lnTo>
                  <a:lnTo>
                    <a:pt x="109" y="310"/>
                  </a:lnTo>
                  <a:lnTo>
                    <a:pt x="108" y="311"/>
                  </a:lnTo>
                  <a:lnTo>
                    <a:pt x="106" y="312"/>
                  </a:lnTo>
                  <a:lnTo>
                    <a:pt x="104" y="312"/>
                  </a:lnTo>
                  <a:lnTo>
                    <a:pt x="101" y="311"/>
                  </a:lnTo>
                  <a:lnTo>
                    <a:pt x="94" y="309"/>
                  </a:lnTo>
                  <a:lnTo>
                    <a:pt x="86" y="303"/>
                  </a:lnTo>
                  <a:lnTo>
                    <a:pt x="77" y="297"/>
                  </a:lnTo>
                  <a:lnTo>
                    <a:pt x="66" y="289"/>
                  </a:lnTo>
                  <a:lnTo>
                    <a:pt x="54" y="280"/>
                  </a:lnTo>
                  <a:lnTo>
                    <a:pt x="43" y="269"/>
                  </a:lnTo>
                  <a:lnTo>
                    <a:pt x="29" y="255"/>
                  </a:lnTo>
                  <a:lnTo>
                    <a:pt x="17" y="242"/>
                  </a:lnTo>
                  <a:lnTo>
                    <a:pt x="7" y="229"/>
                  </a:lnTo>
                  <a:lnTo>
                    <a:pt x="0" y="218"/>
                  </a:lnTo>
                  <a:close/>
                  <a:moveTo>
                    <a:pt x="678" y="246"/>
                  </a:moveTo>
                  <a:lnTo>
                    <a:pt x="678" y="293"/>
                  </a:lnTo>
                  <a:lnTo>
                    <a:pt x="675" y="290"/>
                  </a:lnTo>
                  <a:lnTo>
                    <a:pt x="664" y="280"/>
                  </a:lnTo>
                  <a:lnTo>
                    <a:pt x="654" y="269"/>
                  </a:lnTo>
                  <a:lnTo>
                    <a:pt x="645" y="259"/>
                  </a:lnTo>
                  <a:lnTo>
                    <a:pt x="639" y="249"/>
                  </a:lnTo>
                  <a:lnTo>
                    <a:pt x="634" y="241"/>
                  </a:lnTo>
                  <a:lnTo>
                    <a:pt x="630" y="234"/>
                  </a:lnTo>
                  <a:lnTo>
                    <a:pt x="629" y="228"/>
                  </a:lnTo>
                  <a:lnTo>
                    <a:pt x="630" y="225"/>
                  </a:lnTo>
                  <a:lnTo>
                    <a:pt x="633" y="222"/>
                  </a:lnTo>
                  <a:lnTo>
                    <a:pt x="636" y="222"/>
                  </a:lnTo>
                  <a:lnTo>
                    <a:pt x="641" y="224"/>
                  </a:lnTo>
                  <a:lnTo>
                    <a:pt x="647" y="226"/>
                  </a:lnTo>
                  <a:lnTo>
                    <a:pt x="661" y="233"/>
                  </a:lnTo>
                  <a:lnTo>
                    <a:pt x="678" y="246"/>
                  </a:lnTo>
                  <a:close/>
                  <a:moveTo>
                    <a:pt x="678" y="447"/>
                  </a:moveTo>
                  <a:lnTo>
                    <a:pt x="678" y="494"/>
                  </a:lnTo>
                  <a:lnTo>
                    <a:pt x="667" y="486"/>
                  </a:lnTo>
                  <a:lnTo>
                    <a:pt x="655" y="476"/>
                  </a:lnTo>
                  <a:lnTo>
                    <a:pt x="643" y="464"/>
                  </a:lnTo>
                  <a:lnTo>
                    <a:pt x="634" y="453"/>
                  </a:lnTo>
                  <a:lnTo>
                    <a:pt x="624" y="443"/>
                  </a:lnTo>
                  <a:lnTo>
                    <a:pt x="616" y="432"/>
                  </a:lnTo>
                  <a:lnTo>
                    <a:pt x="611" y="423"/>
                  </a:lnTo>
                  <a:lnTo>
                    <a:pt x="607" y="415"/>
                  </a:lnTo>
                  <a:lnTo>
                    <a:pt x="606" y="411"/>
                  </a:lnTo>
                  <a:lnTo>
                    <a:pt x="606" y="409"/>
                  </a:lnTo>
                  <a:lnTo>
                    <a:pt x="606" y="407"/>
                  </a:lnTo>
                  <a:lnTo>
                    <a:pt x="607" y="405"/>
                  </a:lnTo>
                  <a:lnTo>
                    <a:pt x="608" y="404"/>
                  </a:lnTo>
                  <a:lnTo>
                    <a:pt x="610" y="403"/>
                  </a:lnTo>
                  <a:lnTo>
                    <a:pt x="612" y="403"/>
                  </a:lnTo>
                  <a:lnTo>
                    <a:pt x="615" y="403"/>
                  </a:lnTo>
                  <a:lnTo>
                    <a:pt x="622" y="405"/>
                  </a:lnTo>
                  <a:lnTo>
                    <a:pt x="630" y="409"/>
                  </a:lnTo>
                  <a:lnTo>
                    <a:pt x="640" y="416"/>
                  </a:lnTo>
                  <a:lnTo>
                    <a:pt x="652" y="424"/>
                  </a:lnTo>
                  <a:lnTo>
                    <a:pt x="663" y="433"/>
                  </a:lnTo>
                  <a:lnTo>
                    <a:pt x="676" y="444"/>
                  </a:lnTo>
                  <a:lnTo>
                    <a:pt x="678" y="447"/>
                  </a:lnTo>
                  <a:close/>
                  <a:moveTo>
                    <a:pt x="678" y="637"/>
                  </a:moveTo>
                  <a:lnTo>
                    <a:pt x="678" y="689"/>
                  </a:lnTo>
                  <a:lnTo>
                    <a:pt x="674" y="685"/>
                  </a:lnTo>
                  <a:lnTo>
                    <a:pt x="669" y="681"/>
                  </a:lnTo>
                  <a:lnTo>
                    <a:pt x="656" y="668"/>
                  </a:lnTo>
                  <a:lnTo>
                    <a:pt x="644" y="656"/>
                  </a:lnTo>
                  <a:lnTo>
                    <a:pt x="634" y="644"/>
                  </a:lnTo>
                  <a:lnTo>
                    <a:pt x="626" y="634"/>
                  </a:lnTo>
                  <a:lnTo>
                    <a:pt x="620" y="623"/>
                  </a:lnTo>
                  <a:lnTo>
                    <a:pt x="615" y="615"/>
                  </a:lnTo>
                  <a:lnTo>
                    <a:pt x="613" y="611"/>
                  </a:lnTo>
                  <a:lnTo>
                    <a:pt x="613" y="608"/>
                  </a:lnTo>
                  <a:lnTo>
                    <a:pt x="613" y="606"/>
                  </a:lnTo>
                  <a:lnTo>
                    <a:pt x="614" y="603"/>
                  </a:lnTo>
                  <a:lnTo>
                    <a:pt x="615" y="602"/>
                  </a:lnTo>
                  <a:lnTo>
                    <a:pt x="616" y="601"/>
                  </a:lnTo>
                  <a:lnTo>
                    <a:pt x="618" y="601"/>
                  </a:lnTo>
                  <a:lnTo>
                    <a:pt x="622" y="601"/>
                  </a:lnTo>
                  <a:lnTo>
                    <a:pt x="628" y="603"/>
                  </a:lnTo>
                  <a:lnTo>
                    <a:pt x="636" y="608"/>
                  </a:lnTo>
                  <a:lnTo>
                    <a:pt x="645" y="613"/>
                  </a:lnTo>
                  <a:lnTo>
                    <a:pt x="655" y="620"/>
                  </a:lnTo>
                  <a:lnTo>
                    <a:pt x="666" y="628"/>
                  </a:lnTo>
                  <a:lnTo>
                    <a:pt x="678" y="637"/>
                  </a:lnTo>
                  <a:close/>
                  <a:moveTo>
                    <a:pt x="678" y="827"/>
                  </a:moveTo>
                  <a:lnTo>
                    <a:pt x="678" y="867"/>
                  </a:lnTo>
                  <a:lnTo>
                    <a:pt x="667" y="852"/>
                  </a:lnTo>
                  <a:lnTo>
                    <a:pt x="660" y="840"/>
                  </a:lnTo>
                  <a:lnTo>
                    <a:pt x="657" y="834"/>
                  </a:lnTo>
                  <a:lnTo>
                    <a:pt x="655" y="830"/>
                  </a:lnTo>
                  <a:lnTo>
                    <a:pt x="655" y="827"/>
                  </a:lnTo>
                  <a:lnTo>
                    <a:pt x="656" y="824"/>
                  </a:lnTo>
                  <a:lnTo>
                    <a:pt x="657" y="823"/>
                  </a:lnTo>
                  <a:lnTo>
                    <a:pt x="660" y="823"/>
                  </a:lnTo>
                  <a:lnTo>
                    <a:pt x="662" y="821"/>
                  </a:lnTo>
                  <a:lnTo>
                    <a:pt x="664" y="821"/>
                  </a:lnTo>
                  <a:lnTo>
                    <a:pt x="670" y="824"/>
                  </a:lnTo>
                  <a:lnTo>
                    <a:pt x="678" y="827"/>
                  </a:lnTo>
                  <a:close/>
                  <a:moveTo>
                    <a:pt x="678" y="998"/>
                  </a:moveTo>
                  <a:lnTo>
                    <a:pt x="678" y="1025"/>
                  </a:lnTo>
                  <a:lnTo>
                    <a:pt x="671" y="1023"/>
                  </a:lnTo>
                  <a:lnTo>
                    <a:pt x="664" y="1020"/>
                  </a:lnTo>
                  <a:lnTo>
                    <a:pt x="655" y="1016"/>
                  </a:lnTo>
                  <a:lnTo>
                    <a:pt x="645" y="1009"/>
                  </a:lnTo>
                  <a:lnTo>
                    <a:pt x="625" y="993"/>
                  </a:lnTo>
                  <a:lnTo>
                    <a:pt x="601" y="974"/>
                  </a:lnTo>
                  <a:lnTo>
                    <a:pt x="586" y="960"/>
                  </a:lnTo>
                  <a:lnTo>
                    <a:pt x="573" y="946"/>
                  </a:lnTo>
                  <a:lnTo>
                    <a:pt x="561" y="932"/>
                  </a:lnTo>
                  <a:lnTo>
                    <a:pt x="552" y="920"/>
                  </a:lnTo>
                  <a:lnTo>
                    <a:pt x="544" y="909"/>
                  </a:lnTo>
                  <a:lnTo>
                    <a:pt x="539" y="899"/>
                  </a:lnTo>
                  <a:lnTo>
                    <a:pt x="538" y="895"/>
                  </a:lnTo>
                  <a:lnTo>
                    <a:pt x="536" y="892"/>
                  </a:lnTo>
                  <a:lnTo>
                    <a:pt x="536" y="889"/>
                  </a:lnTo>
                  <a:lnTo>
                    <a:pt x="538" y="887"/>
                  </a:lnTo>
                  <a:lnTo>
                    <a:pt x="539" y="885"/>
                  </a:lnTo>
                  <a:lnTo>
                    <a:pt x="541" y="885"/>
                  </a:lnTo>
                  <a:lnTo>
                    <a:pt x="544" y="885"/>
                  </a:lnTo>
                  <a:lnTo>
                    <a:pt x="547" y="885"/>
                  </a:lnTo>
                  <a:lnTo>
                    <a:pt x="556" y="889"/>
                  </a:lnTo>
                  <a:lnTo>
                    <a:pt x="567" y="895"/>
                  </a:lnTo>
                  <a:lnTo>
                    <a:pt x="580" y="902"/>
                  </a:lnTo>
                  <a:lnTo>
                    <a:pt x="594" y="913"/>
                  </a:lnTo>
                  <a:lnTo>
                    <a:pt x="608" y="925"/>
                  </a:lnTo>
                  <a:lnTo>
                    <a:pt x="624" y="938"/>
                  </a:lnTo>
                  <a:lnTo>
                    <a:pt x="640" y="954"/>
                  </a:lnTo>
                  <a:lnTo>
                    <a:pt x="655" y="970"/>
                  </a:lnTo>
                  <a:lnTo>
                    <a:pt x="668" y="985"/>
                  </a:lnTo>
                  <a:lnTo>
                    <a:pt x="678" y="998"/>
                  </a:lnTo>
                  <a:close/>
                  <a:moveTo>
                    <a:pt x="678" y="1155"/>
                  </a:moveTo>
                  <a:lnTo>
                    <a:pt x="678" y="1205"/>
                  </a:lnTo>
                  <a:lnTo>
                    <a:pt x="668" y="1194"/>
                  </a:lnTo>
                  <a:lnTo>
                    <a:pt x="658" y="1183"/>
                  </a:lnTo>
                  <a:lnTo>
                    <a:pt x="651" y="1173"/>
                  </a:lnTo>
                  <a:lnTo>
                    <a:pt x="645" y="1165"/>
                  </a:lnTo>
                  <a:lnTo>
                    <a:pt x="640" y="1156"/>
                  </a:lnTo>
                  <a:lnTo>
                    <a:pt x="637" y="1150"/>
                  </a:lnTo>
                  <a:lnTo>
                    <a:pt x="636" y="1144"/>
                  </a:lnTo>
                  <a:lnTo>
                    <a:pt x="637" y="1141"/>
                  </a:lnTo>
                  <a:lnTo>
                    <a:pt x="639" y="1139"/>
                  </a:lnTo>
                  <a:lnTo>
                    <a:pt x="642" y="1139"/>
                  </a:lnTo>
                  <a:lnTo>
                    <a:pt x="645" y="1139"/>
                  </a:lnTo>
                  <a:lnTo>
                    <a:pt x="651" y="1140"/>
                  </a:lnTo>
                  <a:lnTo>
                    <a:pt x="663" y="1146"/>
                  </a:lnTo>
                  <a:lnTo>
                    <a:pt x="678" y="1155"/>
                  </a:lnTo>
                  <a:close/>
                  <a:moveTo>
                    <a:pt x="678" y="1305"/>
                  </a:moveTo>
                  <a:lnTo>
                    <a:pt x="678" y="1355"/>
                  </a:lnTo>
                  <a:lnTo>
                    <a:pt x="666" y="1346"/>
                  </a:lnTo>
                  <a:lnTo>
                    <a:pt x="653" y="1336"/>
                  </a:lnTo>
                  <a:lnTo>
                    <a:pt x="639" y="1324"/>
                  </a:lnTo>
                  <a:lnTo>
                    <a:pt x="625" y="1312"/>
                  </a:lnTo>
                  <a:lnTo>
                    <a:pt x="608" y="1296"/>
                  </a:lnTo>
                  <a:lnTo>
                    <a:pt x="593" y="1281"/>
                  </a:lnTo>
                  <a:lnTo>
                    <a:pt x="579" y="1266"/>
                  </a:lnTo>
                  <a:lnTo>
                    <a:pt x="568" y="1252"/>
                  </a:lnTo>
                  <a:lnTo>
                    <a:pt x="559" y="1240"/>
                  </a:lnTo>
                  <a:lnTo>
                    <a:pt x="553" y="1229"/>
                  </a:lnTo>
                  <a:lnTo>
                    <a:pt x="550" y="1225"/>
                  </a:lnTo>
                  <a:lnTo>
                    <a:pt x="549" y="1222"/>
                  </a:lnTo>
                  <a:lnTo>
                    <a:pt x="549" y="1219"/>
                  </a:lnTo>
                  <a:lnTo>
                    <a:pt x="550" y="1216"/>
                  </a:lnTo>
                  <a:lnTo>
                    <a:pt x="552" y="1215"/>
                  </a:lnTo>
                  <a:lnTo>
                    <a:pt x="555" y="1214"/>
                  </a:lnTo>
                  <a:lnTo>
                    <a:pt x="558" y="1214"/>
                  </a:lnTo>
                  <a:lnTo>
                    <a:pt x="561" y="1215"/>
                  </a:lnTo>
                  <a:lnTo>
                    <a:pt x="572" y="1220"/>
                  </a:lnTo>
                  <a:lnTo>
                    <a:pt x="584" y="1226"/>
                  </a:lnTo>
                  <a:lnTo>
                    <a:pt x="598" y="1236"/>
                  </a:lnTo>
                  <a:lnTo>
                    <a:pt x="613" y="1247"/>
                  </a:lnTo>
                  <a:lnTo>
                    <a:pt x="630" y="1261"/>
                  </a:lnTo>
                  <a:lnTo>
                    <a:pt x="648" y="1276"/>
                  </a:lnTo>
                  <a:lnTo>
                    <a:pt x="664" y="1290"/>
                  </a:lnTo>
                  <a:lnTo>
                    <a:pt x="678" y="1305"/>
                  </a:lnTo>
                  <a:close/>
                  <a:moveTo>
                    <a:pt x="678" y="1602"/>
                  </a:moveTo>
                  <a:lnTo>
                    <a:pt x="678" y="1634"/>
                  </a:lnTo>
                  <a:lnTo>
                    <a:pt x="670" y="1622"/>
                  </a:lnTo>
                  <a:lnTo>
                    <a:pt x="665" y="1614"/>
                  </a:lnTo>
                  <a:lnTo>
                    <a:pt x="663" y="1609"/>
                  </a:lnTo>
                  <a:lnTo>
                    <a:pt x="663" y="1606"/>
                  </a:lnTo>
                  <a:lnTo>
                    <a:pt x="663" y="1604"/>
                  </a:lnTo>
                  <a:lnTo>
                    <a:pt x="663" y="1602"/>
                  </a:lnTo>
                  <a:lnTo>
                    <a:pt x="665" y="1600"/>
                  </a:lnTo>
                  <a:lnTo>
                    <a:pt x="668" y="1600"/>
                  </a:lnTo>
                  <a:lnTo>
                    <a:pt x="672" y="1600"/>
                  </a:lnTo>
                  <a:lnTo>
                    <a:pt x="678" y="1602"/>
                  </a:lnTo>
                  <a:close/>
                  <a:moveTo>
                    <a:pt x="678" y="1720"/>
                  </a:moveTo>
                  <a:lnTo>
                    <a:pt x="678" y="1772"/>
                  </a:lnTo>
                  <a:lnTo>
                    <a:pt x="665" y="1759"/>
                  </a:lnTo>
                  <a:lnTo>
                    <a:pt x="654" y="1747"/>
                  </a:lnTo>
                  <a:lnTo>
                    <a:pt x="644" y="1736"/>
                  </a:lnTo>
                  <a:lnTo>
                    <a:pt x="636" y="1725"/>
                  </a:lnTo>
                  <a:lnTo>
                    <a:pt x="630" y="1716"/>
                  </a:lnTo>
                  <a:lnTo>
                    <a:pt x="626" y="1709"/>
                  </a:lnTo>
                  <a:lnTo>
                    <a:pt x="625" y="1705"/>
                  </a:lnTo>
                  <a:lnTo>
                    <a:pt x="624" y="1702"/>
                  </a:lnTo>
                  <a:lnTo>
                    <a:pt x="624" y="1700"/>
                  </a:lnTo>
                  <a:lnTo>
                    <a:pt x="625" y="1699"/>
                  </a:lnTo>
                  <a:lnTo>
                    <a:pt x="627" y="1697"/>
                  </a:lnTo>
                  <a:lnTo>
                    <a:pt x="630" y="1697"/>
                  </a:lnTo>
                  <a:lnTo>
                    <a:pt x="636" y="1698"/>
                  </a:lnTo>
                  <a:lnTo>
                    <a:pt x="642" y="1700"/>
                  </a:lnTo>
                  <a:lnTo>
                    <a:pt x="658" y="1709"/>
                  </a:lnTo>
                  <a:lnTo>
                    <a:pt x="678" y="1720"/>
                  </a:lnTo>
                  <a:close/>
                  <a:moveTo>
                    <a:pt x="678" y="1841"/>
                  </a:moveTo>
                  <a:lnTo>
                    <a:pt x="678" y="1898"/>
                  </a:lnTo>
                  <a:lnTo>
                    <a:pt x="660" y="1881"/>
                  </a:lnTo>
                  <a:lnTo>
                    <a:pt x="644" y="1865"/>
                  </a:lnTo>
                  <a:lnTo>
                    <a:pt x="629" y="1850"/>
                  </a:lnTo>
                  <a:lnTo>
                    <a:pt x="618" y="1836"/>
                  </a:lnTo>
                  <a:lnTo>
                    <a:pt x="609" y="1824"/>
                  </a:lnTo>
                  <a:lnTo>
                    <a:pt x="602" y="1813"/>
                  </a:lnTo>
                  <a:lnTo>
                    <a:pt x="601" y="1809"/>
                  </a:lnTo>
                  <a:lnTo>
                    <a:pt x="600" y="1806"/>
                  </a:lnTo>
                  <a:lnTo>
                    <a:pt x="599" y="1802"/>
                  </a:lnTo>
                  <a:lnTo>
                    <a:pt x="600" y="1800"/>
                  </a:lnTo>
                  <a:lnTo>
                    <a:pt x="601" y="1799"/>
                  </a:lnTo>
                  <a:lnTo>
                    <a:pt x="603" y="1799"/>
                  </a:lnTo>
                  <a:lnTo>
                    <a:pt x="606" y="1798"/>
                  </a:lnTo>
                  <a:lnTo>
                    <a:pt x="609" y="1799"/>
                  </a:lnTo>
                  <a:lnTo>
                    <a:pt x="616" y="1801"/>
                  </a:lnTo>
                  <a:lnTo>
                    <a:pt x="626" y="1806"/>
                  </a:lnTo>
                  <a:lnTo>
                    <a:pt x="637" y="1812"/>
                  </a:lnTo>
                  <a:lnTo>
                    <a:pt x="649" y="1821"/>
                  </a:lnTo>
                  <a:lnTo>
                    <a:pt x="663" y="1830"/>
                  </a:lnTo>
                  <a:lnTo>
                    <a:pt x="678" y="1841"/>
                  </a:lnTo>
                  <a:close/>
                  <a:moveTo>
                    <a:pt x="678" y="1958"/>
                  </a:moveTo>
                  <a:lnTo>
                    <a:pt x="678" y="2015"/>
                  </a:lnTo>
                  <a:lnTo>
                    <a:pt x="657" y="1997"/>
                  </a:lnTo>
                  <a:lnTo>
                    <a:pt x="640" y="1978"/>
                  </a:lnTo>
                  <a:lnTo>
                    <a:pt x="624" y="1962"/>
                  </a:lnTo>
                  <a:lnTo>
                    <a:pt x="610" y="1947"/>
                  </a:lnTo>
                  <a:lnTo>
                    <a:pt x="600" y="1933"/>
                  </a:lnTo>
                  <a:lnTo>
                    <a:pt x="593" y="1922"/>
                  </a:lnTo>
                  <a:lnTo>
                    <a:pt x="590" y="1918"/>
                  </a:lnTo>
                  <a:lnTo>
                    <a:pt x="589" y="1914"/>
                  </a:lnTo>
                  <a:lnTo>
                    <a:pt x="588" y="1910"/>
                  </a:lnTo>
                  <a:lnTo>
                    <a:pt x="589" y="1908"/>
                  </a:lnTo>
                  <a:lnTo>
                    <a:pt x="590" y="1907"/>
                  </a:lnTo>
                  <a:lnTo>
                    <a:pt x="593" y="1907"/>
                  </a:lnTo>
                  <a:lnTo>
                    <a:pt x="595" y="1907"/>
                  </a:lnTo>
                  <a:lnTo>
                    <a:pt x="599" y="1907"/>
                  </a:lnTo>
                  <a:lnTo>
                    <a:pt x="608" y="1910"/>
                  </a:lnTo>
                  <a:lnTo>
                    <a:pt x="618" y="1916"/>
                  </a:lnTo>
                  <a:lnTo>
                    <a:pt x="630" y="1923"/>
                  </a:lnTo>
                  <a:lnTo>
                    <a:pt x="645" y="1933"/>
                  </a:lnTo>
                  <a:lnTo>
                    <a:pt x="661" y="1945"/>
                  </a:lnTo>
                  <a:lnTo>
                    <a:pt x="678" y="1958"/>
                  </a:lnTo>
                  <a:close/>
                  <a:moveTo>
                    <a:pt x="678" y="2069"/>
                  </a:moveTo>
                  <a:lnTo>
                    <a:pt x="678" y="2126"/>
                  </a:lnTo>
                  <a:lnTo>
                    <a:pt x="658" y="2108"/>
                  </a:lnTo>
                  <a:lnTo>
                    <a:pt x="641" y="2091"/>
                  </a:lnTo>
                  <a:lnTo>
                    <a:pt x="625" y="2074"/>
                  </a:lnTo>
                  <a:lnTo>
                    <a:pt x="612" y="2059"/>
                  </a:lnTo>
                  <a:lnTo>
                    <a:pt x="602" y="2046"/>
                  </a:lnTo>
                  <a:lnTo>
                    <a:pt x="596" y="2036"/>
                  </a:lnTo>
                  <a:lnTo>
                    <a:pt x="593" y="2031"/>
                  </a:lnTo>
                  <a:lnTo>
                    <a:pt x="591" y="2028"/>
                  </a:lnTo>
                  <a:lnTo>
                    <a:pt x="591" y="2025"/>
                  </a:lnTo>
                  <a:lnTo>
                    <a:pt x="591" y="2023"/>
                  </a:lnTo>
                  <a:lnTo>
                    <a:pt x="594" y="2021"/>
                  </a:lnTo>
                  <a:lnTo>
                    <a:pt x="595" y="2020"/>
                  </a:lnTo>
                  <a:lnTo>
                    <a:pt x="598" y="2020"/>
                  </a:lnTo>
                  <a:lnTo>
                    <a:pt x="601" y="2021"/>
                  </a:lnTo>
                  <a:lnTo>
                    <a:pt x="609" y="2025"/>
                  </a:lnTo>
                  <a:lnTo>
                    <a:pt x="620" y="2030"/>
                  </a:lnTo>
                  <a:lnTo>
                    <a:pt x="633" y="2037"/>
                  </a:lnTo>
                  <a:lnTo>
                    <a:pt x="645" y="2046"/>
                  </a:lnTo>
                  <a:lnTo>
                    <a:pt x="662" y="2057"/>
                  </a:lnTo>
                  <a:lnTo>
                    <a:pt x="678" y="2069"/>
                  </a:lnTo>
                  <a:close/>
                  <a:moveTo>
                    <a:pt x="678" y="2177"/>
                  </a:moveTo>
                  <a:lnTo>
                    <a:pt x="678" y="2230"/>
                  </a:lnTo>
                  <a:lnTo>
                    <a:pt x="662" y="2214"/>
                  </a:lnTo>
                  <a:lnTo>
                    <a:pt x="648" y="2200"/>
                  </a:lnTo>
                  <a:lnTo>
                    <a:pt x="636" y="2186"/>
                  </a:lnTo>
                  <a:lnTo>
                    <a:pt x="625" y="2174"/>
                  </a:lnTo>
                  <a:lnTo>
                    <a:pt x="617" y="2163"/>
                  </a:lnTo>
                  <a:lnTo>
                    <a:pt x="612" y="2154"/>
                  </a:lnTo>
                  <a:lnTo>
                    <a:pt x="610" y="2151"/>
                  </a:lnTo>
                  <a:lnTo>
                    <a:pt x="610" y="2148"/>
                  </a:lnTo>
                  <a:lnTo>
                    <a:pt x="609" y="2145"/>
                  </a:lnTo>
                  <a:lnTo>
                    <a:pt x="610" y="2143"/>
                  </a:lnTo>
                  <a:lnTo>
                    <a:pt x="611" y="2142"/>
                  </a:lnTo>
                  <a:lnTo>
                    <a:pt x="612" y="2141"/>
                  </a:lnTo>
                  <a:lnTo>
                    <a:pt x="614" y="2141"/>
                  </a:lnTo>
                  <a:lnTo>
                    <a:pt x="617" y="2141"/>
                  </a:lnTo>
                  <a:lnTo>
                    <a:pt x="624" y="2143"/>
                  </a:lnTo>
                  <a:lnTo>
                    <a:pt x="631" y="2148"/>
                  </a:lnTo>
                  <a:lnTo>
                    <a:pt x="652" y="2160"/>
                  </a:lnTo>
                  <a:lnTo>
                    <a:pt x="678" y="2177"/>
                  </a:lnTo>
                  <a:close/>
                  <a:moveTo>
                    <a:pt x="678" y="2284"/>
                  </a:moveTo>
                  <a:lnTo>
                    <a:pt x="678" y="2325"/>
                  </a:lnTo>
                  <a:lnTo>
                    <a:pt x="661" y="2305"/>
                  </a:lnTo>
                  <a:lnTo>
                    <a:pt x="649" y="2290"/>
                  </a:lnTo>
                  <a:lnTo>
                    <a:pt x="644" y="2284"/>
                  </a:lnTo>
                  <a:lnTo>
                    <a:pt x="642" y="2278"/>
                  </a:lnTo>
                  <a:lnTo>
                    <a:pt x="641" y="2274"/>
                  </a:lnTo>
                  <a:lnTo>
                    <a:pt x="641" y="2271"/>
                  </a:lnTo>
                  <a:lnTo>
                    <a:pt x="643" y="2270"/>
                  </a:lnTo>
                  <a:lnTo>
                    <a:pt x="645" y="2270"/>
                  </a:lnTo>
                  <a:lnTo>
                    <a:pt x="649" y="2270"/>
                  </a:lnTo>
                  <a:lnTo>
                    <a:pt x="653" y="2271"/>
                  </a:lnTo>
                  <a:lnTo>
                    <a:pt x="664" y="2276"/>
                  </a:lnTo>
                  <a:lnTo>
                    <a:pt x="678" y="2284"/>
                  </a:lnTo>
                  <a:close/>
                  <a:moveTo>
                    <a:pt x="678" y="2547"/>
                  </a:moveTo>
                  <a:lnTo>
                    <a:pt x="678" y="2593"/>
                  </a:lnTo>
                  <a:lnTo>
                    <a:pt x="658" y="2579"/>
                  </a:lnTo>
                  <a:lnTo>
                    <a:pt x="637" y="2563"/>
                  </a:lnTo>
                  <a:lnTo>
                    <a:pt x="614" y="2545"/>
                  </a:lnTo>
                  <a:lnTo>
                    <a:pt x="591" y="2525"/>
                  </a:lnTo>
                  <a:lnTo>
                    <a:pt x="563" y="2502"/>
                  </a:lnTo>
                  <a:lnTo>
                    <a:pt x="539" y="2478"/>
                  </a:lnTo>
                  <a:lnTo>
                    <a:pt x="516" y="2456"/>
                  </a:lnTo>
                  <a:lnTo>
                    <a:pt x="496" y="2437"/>
                  </a:lnTo>
                  <a:lnTo>
                    <a:pt x="481" y="2420"/>
                  </a:lnTo>
                  <a:lnTo>
                    <a:pt x="471" y="2406"/>
                  </a:lnTo>
                  <a:lnTo>
                    <a:pt x="467" y="2400"/>
                  </a:lnTo>
                  <a:lnTo>
                    <a:pt x="465" y="2395"/>
                  </a:lnTo>
                  <a:lnTo>
                    <a:pt x="464" y="2392"/>
                  </a:lnTo>
                  <a:lnTo>
                    <a:pt x="464" y="2388"/>
                  </a:lnTo>
                  <a:lnTo>
                    <a:pt x="466" y="2387"/>
                  </a:lnTo>
                  <a:lnTo>
                    <a:pt x="470" y="2387"/>
                  </a:lnTo>
                  <a:lnTo>
                    <a:pt x="474" y="2388"/>
                  </a:lnTo>
                  <a:lnTo>
                    <a:pt x="479" y="2391"/>
                  </a:lnTo>
                  <a:lnTo>
                    <a:pt x="494" y="2399"/>
                  </a:lnTo>
                  <a:lnTo>
                    <a:pt x="513" y="2411"/>
                  </a:lnTo>
                  <a:lnTo>
                    <a:pt x="534" y="2426"/>
                  </a:lnTo>
                  <a:lnTo>
                    <a:pt x="559" y="2445"/>
                  </a:lnTo>
                  <a:lnTo>
                    <a:pt x="585" y="2466"/>
                  </a:lnTo>
                  <a:lnTo>
                    <a:pt x="613" y="2489"/>
                  </a:lnTo>
                  <a:lnTo>
                    <a:pt x="631" y="2504"/>
                  </a:lnTo>
                  <a:lnTo>
                    <a:pt x="648" y="2519"/>
                  </a:lnTo>
                  <a:lnTo>
                    <a:pt x="664" y="2533"/>
                  </a:lnTo>
                  <a:lnTo>
                    <a:pt x="678" y="2547"/>
                  </a:lnTo>
                  <a:close/>
                  <a:moveTo>
                    <a:pt x="678" y="2624"/>
                  </a:moveTo>
                  <a:lnTo>
                    <a:pt x="678" y="2680"/>
                  </a:lnTo>
                  <a:lnTo>
                    <a:pt x="676" y="2678"/>
                  </a:lnTo>
                  <a:lnTo>
                    <a:pt x="647" y="2653"/>
                  </a:lnTo>
                  <a:lnTo>
                    <a:pt x="621" y="2629"/>
                  </a:lnTo>
                  <a:lnTo>
                    <a:pt x="597" y="2606"/>
                  </a:lnTo>
                  <a:lnTo>
                    <a:pt x="577" y="2587"/>
                  </a:lnTo>
                  <a:lnTo>
                    <a:pt x="561" y="2569"/>
                  </a:lnTo>
                  <a:lnTo>
                    <a:pt x="549" y="2555"/>
                  </a:lnTo>
                  <a:lnTo>
                    <a:pt x="546" y="2548"/>
                  </a:lnTo>
                  <a:lnTo>
                    <a:pt x="544" y="2544"/>
                  </a:lnTo>
                  <a:lnTo>
                    <a:pt x="543" y="2541"/>
                  </a:lnTo>
                  <a:lnTo>
                    <a:pt x="543" y="2537"/>
                  </a:lnTo>
                  <a:lnTo>
                    <a:pt x="545" y="2536"/>
                  </a:lnTo>
                  <a:lnTo>
                    <a:pt x="547" y="2536"/>
                  </a:lnTo>
                  <a:lnTo>
                    <a:pt x="552" y="2537"/>
                  </a:lnTo>
                  <a:lnTo>
                    <a:pt x="557" y="2540"/>
                  </a:lnTo>
                  <a:lnTo>
                    <a:pt x="570" y="2546"/>
                  </a:lnTo>
                  <a:lnTo>
                    <a:pt x="586" y="2556"/>
                  </a:lnTo>
                  <a:lnTo>
                    <a:pt x="606" y="2569"/>
                  </a:lnTo>
                  <a:lnTo>
                    <a:pt x="628" y="2585"/>
                  </a:lnTo>
                  <a:lnTo>
                    <a:pt x="652" y="2603"/>
                  </a:lnTo>
                  <a:lnTo>
                    <a:pt x="678" y="2624"/>
                  </a:lnTo>
                  <a:close/>
                  <a:moveTo>
                    <a:pt x="678" y="2711"/>
                  </a:moveTo>
                  <a:lnTo>
                    <a:pt x="678" y="2749"/>
                  </a:lnTo>
                  <a:lnTo>
                    <a:pt x="660" y="2729"/>
                  </a:lnTo>
                  <a:lnTo>
                    <a:pt x="647" y="2713"/>
                  </a:lnTo>
                  <a:lnTo>
                    <a:pt x="642" y="2707"/>
                  </a:lnTo>
                  <a:lnTo>
                    <a:pt x="639" y="2701"/>
                  </a:lnTo>
                  <a:lnTo>
                    <a:pt x="638" y="2697"/>
                  </a:lnTo>
                  <a:lnTo>
                    <a:pt x="638" y="2695"/>
                  </a:lnTo>
                  <a:lnTo>
                    <a:pt x="639" y="2694"/>
                  </a:lnTo>
                  <a:lnTo>
                    <a:pt x="642" y="2694"/>
                  </a:lnTo>
                  <a:lnTo>
                    <a:pt x="645" y="2695"/>
                  </a:lnTo>
                  <a:lnTo>
                    <a:pt x="651" y="2696"/>
                  </a:lnTo>
                  <a:lnTo>
                    <a:pt x="663" y="2702"/>
                  </a:lnTo>
                  <a:lnTo>
                    <a:pt x="678" y="2711"/>
                  </a:lnTo>
                  <a:close/>
                  <a:moveTo>
                    <a:pt x="678" y="2845"/>
                  </a:moveTo>
                  <a:lnTo>
                    <a:pt x="678" y="2893"/>
                  </a:lnTo>
                  <a:lnTo>
                    <a:pt x="662" y="2882"/>
                  </a:lnTo>
                  <a:lnTo>
                    <a:pt x="645" y="2869"/>
                  </a:lnTo>
                  <a:lnTo>
                    <a:pt x="628" y="2855"/>
                  </a:lnTo>
                  <a:lnTo>
                    <a:pt x="611" y="2840"/>
                  </a:lnTo>
                  <a:lnTo>
                    <a:pt x="580" y="2814"/>
                  </a:lnTo>
                  <a:lnTo>
                    <a:pt x="552" y="2788"/>
                  </a:lnTo>
                  <a:lnTo>
                    <a:pt x="526" y="2764"/>
                  </a:lnTo>
                  <a:lnTo>
                    <a:pt x="504" y="2742"/>
                  </a:lnTo>
                  <a:lnTo>
                    <a:pt x="487" y="2724"/>
                  </a:lnTo>
                  <a:lnTo>
                    <a:pt x="474" y="2709"/>
                  </a:lnTo>
                  <a:lnTo>
                    <a:pt x="470" y="2702"/>
                  </a:lnTo>
                  <a:lnTo>
                    <a:pt x="466" y="2698"/>
                  </a:lnTo>
                  <a:lnTo>
                    <a:pt x="465" y="2694"/>
                  </a:lnTo>
                  <a:lnTo>
                    <a:pt x="466" y="2692"/>
                  </a:lnTo>
                  <a:lnTo>
                    <a:pt x="467" y="2691"/>
                  </a:lnTo>
                  <a:lnTo>
                    <a:pt x="471" y="2691"/>
                  </a:lnTo>
                  <a:lnTo>
                    <a:pt x="476" y="2693"/>
                  </a:lnTo>
                  <a:lnTo>
                    <a:pt x="482" y="2695"/>
                  </a:lnTo>
                  <a:lnTo>
                    <a:pt x="499" y="2705"/>
                  </a:lnTo>
                  <a:lnTo>
                    <a:pt x="519" y="2718"/>
                  </a:lnTo>
                  <a:lnTo>
                    <a:pt x="543" y="2735"/>
                  </a:lnTo>
                  <a:lnTo>
                    <a:pt x="571" y="2755"/>
                  </a:lnTo>
                  <a:lnTo>
                    <a:pt x="601" y="2779"/>
                  </a:lnTo>
                  <a:lnTo>
                    <a:pt x="633" y="2805"/>
                  </a:lnTo>
                  <a:lnTo>
                    <a:pt x="644" y="2816"/>
                  </a:lnTo>
                  <a:lnTo>
                    <a:pt x="656" y="2825"/>
                  </a:lnTo>
                  <a:lnTo>
                    <a:pt x="667" y="2835"/>
                  </a:lnTo>
                  <a:lnTo>
                    <a:pt x="678" y="2845"/>
                  </a:lnTo>
                  <a:close/>
                  <a:moveTo>
                    <a:pt x="678" y="2913"/>
                  </a:moveTo>
                  <a:lnTo>
                    <a:pt x="678" y="2959"/>
                  </a:lnTo>
                  <a:lnTo>
                    <a:pt x="641" y="2925"/>
                  </a:lnTo>
                  <a:lnTo>
                    <a:pt x="614" y="2897"/>
                  </a:lnTo>
                  <a:lnTo>
                    <a:pt x="604" y="2885"/>
                  </a:lnTo>
                  <a:lnTo>
                    <a:pt x="598" y="2876"/>
                  </a:lnTo>
                  <a:lnTo>
                    <a:pt x="596" y="2872"/>
                  </a:lnTo>
                  <a:lnTo>
                    <a:pt x="594" y="2869"/>
                  </a:lnTo>
                  <a:lnTo>
                    <a:pt x="594" y="2867"/>
                  </a:lnTo>
                  <a:lnTo>
                    <a:pt x="594" y="2865"/>
                  </a:lnTo>
                  <a:lnTo>
                    <a:pt x="595" y="2864"/>
                  </a:lnTo>
                  <a:lnTo>
                    <a:pt x="597" y="2864"/>
                  </a:lnTo>
                  <a:lnTo>
                    <a:pt x="599" y="2864"/>
                  </a:lnTo>
                  <a:lnTo>
                    <a:pt x="602" y="2865"/>
                  </a:lnTo>
                  <a:lnTo>
                    <a:pt x="610" y="2869"/>
                  </a:lnTo>
                  <a:lnTo>
                    <a:pt x="620" y="2874"/>
                  </a:lnTo>
                  <a:lnTo>
                    <a:pt x="645" y="2890"/>
                  </a:lnTo>
                  <a:lnTo>
                    <a:pt x="678" y="2913"/>
                  </a:lnTo>
                  <a:close/>
                  <a:moveTo>
                    <a:pt x="678" y="3032"/>
                  </a:moveTo>
                  <a:lnTo>
                    <a:pt x="678" y="3079"/>
                  </a:lnTo>
                  <a:lnTo>
                    <a:pt x="663" y="3067"/>
                  </a:lnTo>
                  <a:lnTo>
                    <a:pt x="648" y="3055"/>
                  </a:lnTo>
                  <a:lnTo>
                    <a:pt x="633" y="3042"/>
                  </a:lnTo>
                  <a:lnTo>
                    <a:pt x="616" y="3029"/>
                  </a:lnTo>
                  <a:lnTo>
                    <a:pt x="583" y="3001"/>
                  </a:lnTo>
                  <a:lnTo>
                    <a:pt x="552" y="2974"/>
                  </a:lnTo>
                  <a:lnTo>
                    <a:pt x="525" y="2949"/>
                  </a:lnTo>
                  <a:lnTo>
                    <a:pt x="501" y="2926"/>
                  </a:lnTo>
                  <a:lnTo>
                    <a:pt x="481" y="2906"/>
                  </a:lnTo>
                  <a:lnTo>
                    <a:pt x="467" y="2890"/>
                  </a:lnTo>
                  <a:lnTo>
                    <a:pt x="463" y="2884"/>
                  </a:lnTo>
                  <a:lnTo>
                    <a:pt x="460" y="2879"/>
                  </a:lnTo>
                  <a:lnTo>
                    <a:pt x="459" y="2875"/>
                  </a:lnTo>
                  <a:lnTo>
                    <a:pt x="459" y="2873"/>
                  </a:lnTo>
                  <a:lnTo>
                    <a:pt x="461" y="2872"/>
                  </a:lnTo>
                  <a:lnTo>
                    <a:pt x="464" y="2873"/>
                  </a:lnTo>
                  <a:lnTo>
                    <a:pt x="470" y="2874"/>
                  </a:lnTo>
                  <a:lnTo>
                    <a:pt x="476" y="2877"/>
                  </a:lnTo>
                  <a:lnTo>
                    <a:pt x="493" y="2888"/>
                  </a:lnTo>
                  <a:lnTo>
                    <a:pt x="515" y="2902"/>
                  </a:lnTo>
                  <a:lnTo>
                    <a:pt x="541" y="2922"/>
                  </a:lnTo>
                  <a:lnTo>
                    <a:pt x="571" y="2943"/>
                  </a:lnTo>
                  <a:lnTo>
                    <a:pt x="602" y="2969"/>
                  </a:lnTo>
                  <a:lnTo>
                    <a:pt x="637" y="2997"/>
                  </a:lnTo>
                  <a:lnTo>
                    <a:pt x="648" y="3006"/>
                  </a:lnTo>
                  <a:lnTo>
                    <a:pt x="657" y="3014"/>
                  </a:lnTo>
                  <a:lnTo>
                    <a:pt x="668" y="3023"/>
                  </a:lnTo>
                  <a:lnTo>
                    <a:pt x="678" y="3032"/>
                  </a:lnTo>
                  <a:close/>
                  <a:moveTo>
                    <a:pt x="678" y="3094"/>
                  </a:moveTo>
                  <a:lnTo>
                    <a:pt x="678" y="3131"/>
                  </a:lnTo>
                  <a:lnTo>
                    <a:pt x="653" y="3106"/>
                  </a:lnTo>
                  <a:lnTo>
                    <a:pt x="634" y="3087"/>
                  </a:lnTo>
                  <a:lnTo>
                    <a:pt x="627" y="3078"/>
                  </a:lnTo>
                  <a:lnTo>
                    <a:pt x="623" y="3072"/>
                  </a:lnTo>
                  <a:lnTo>
                    <a:pt x="621" y="3067"/>
                  </a:lnTo>
                  <a:lnTo>
                    <a:pt x="621" y="3064"/>
                  </a:lnTo>
                  <a:lnTo>
                    <a:pt x="623" y="3064"/>
                  </a:lnTo>
                  <a:lnTo>
                    <a:pt x="626" y="3064"/>
                  </a:lnTo>
                  <a:lnTo>
                    <a:pt x="631" y="3066"/>
                  </a:lnTo>
                  <a:lnTo>
                    <a:pt x="638" y="3069"/>
                  </a:lnTo>
                  <a:lnTo>
                    <a:pt x="655" y="3079"/>
                  </a:lnTo>
                  <a:lnTo>
                    <a:pt x="678" y="3094"/>
                  </a:lnTo>
                  <a:close/>
                  <a:moveTo>
                    <a:pt x="678" y="3155"/>
                  </a:moveTo>
                  <a:lnTo>
                    <a:pt x="678" y="3172"/>
                  </a:lnTo>
                  <a:lnTo>
                    <a:pt x="666" y="3165"/>
                  </a:lnTo>
                  <a:lnTo>
                    <a:pt x="651" y="3156"/>
                  </a:lnTo>
                  <a:lnTo>
                    <a:pt x="631" y="3144"/>
                  </a:lnTo>
                  <a:lnTo>
                    <a:pt x="611" y="3129"/>
                  </a:lnTo>
                  <a:lnTo>
                    <a:pt x="587" y="3110"/>
                  </a:lnTo>
                  <a:lnTo>
                    <a:pt x="561" y="3091"/>
                  </a:lnTo>
                  <a:lnTo>
                    <a:pt x="534" y="3069"/>
                  </a:lnTo>
                  <a:lnTo>
                    <a:pt x="506" y="3047"/>
                  </a:lnTo>
                  <a:lnTo>
                    <a:pt x="472" y="3018"/>
                  </a:lnTo>
                  <a:lnTo>
                    <a:pt x="440" y="2990"/>
                  </a:lnTo>
                  <a:lnTo>
                    <a:pt x="411" y="2963"/>
                  </a:lnTo>
                  <a:lnTo>
                    <a:pt x="387" y="2940"/>
                  </a:lnTo>
                  <a:lnTo>
                    <a:pt x="368" y="2919"/>
                  </a:lnTo>
                  <a:lnTo>
                    <a:pt x="353" y="2903"/>
                  </a:lnTo>
                  <a:lnTo>
                    <a:pt x="349" y="2897"/>
                  </a:lnTo>
                  <a:lnTo>
                    <a:pt x="345" y="2892"/>
                  </a:lnTo>
                  <a:lnTo>
                    <a:pt x="343" y="2888"/>
                  </a:lnTo>
                  <a:lnTo>
                    <a:pt x="343" y="2886"/>
                  </a:lnTo>
                  <a:lnTo>
                    <a:pt x="345" y="2885"/>
                  </a:lnTo>
                  <a:lnTo>
                    <a:pt x="349" y="2886"/>
                  </a:lnTo>
                  <a:lnTo>
                    <a:pt x="354" y="2888"/>
                  </a:lnTo>
                  <a:lnTo>
                    <a:pt x="360" y="2891"/>
                  </a:lnTo>
                  <a:lnTo>
                    <a:pt x="379" y="2902"/>
                  </a:lnTo>
                  <a:lnTo>
                    <a:pt x="402" y="2917"/>
                  </a:lnTo>
                  <a:lnTo>
                    <a:pt x="427" y="2937"/>
                  </a:lnTo>
                  <a:lnTo>
                    <a:pt x="458" y="2960"/>
                  </a:lnTo>
                  <a:lnTo>
                    <a:pt x="491" y="2986"/>
                  </a:lnTo>
                  <a:lnTo>
                    <a:pt x="527" y="3015"/>
                  </a:lnTo>
                  <a:lnTo>
                    <a:pt x="575" y="3058"/>
                  </a:lnTo>
                  <a:lnTo>
                    <a:pt x="618" y="3096"/>
                  </a:lnTo>
                  <a:lnTo>
                    <a:pt x="654" y="3129"/>
                  </a:lnTo>
                  <a:lnTo>
                    <a:pt x="678" y="3155"/>
                  </a:lnTo>
                  <a:close/>
                  <a:moveTo>
                    <a:pt x="678" y="3191"/>
                  </a:moveTo>
                  <a:lnTo>
                    <a:pt x="678" y="3238"/>
                  </a:lnTo>
                  <a:lnTo>
                    <a:pt x="644" y="3210"/>
                  </a:lnTo>
                  <a:lnTo>
                    <a:pt x="614" y="3183"/>
                  </a:lnTo>
                  <a:lnTo>
                    <a:pt x="587" y="3159"/>
                  </a:lnTo>
                  <a:lnTo>
                    <a:pt x="563" y="3136"/>
                  </a:lnTo>
                  <a:lnTo>
                    <a:pt x="545" y="3118"/>
                  </a:lnTo>
                  <a:lnTo>
                    <a:pt x="531" y="3103"/>
                  </a:lnTo>
                  <a:lnTo>
                    <a:pt x="527" y="3096"/>
                  </a:lnTo>
                  <a:lnTo>
                    <a:pt x="523" y="3092"/>
                  </a:lnTo>
                  <a:lnTo>
                    <a:pt x="522" y="3089"/>
                  </a:lnTo>
                  <a:lnTo>
                    <a:pt x="522" y="3087"/>
                  </a:lnTo>
                  <a:lnTo>
                    <a:pt x="523" y="3086"/>
                  </a:lnTo>
                  <a:lnTo>
                    <a:pt x="527" y="3086"/>
                  </a:lnTo>
                  <a:lnTo>
                    <a:pt x="531" y="3088"/>
                  </a:lnTo>
                  <a:lnTo>
                    <a:pt x="536" y="3090"/>
                  </a:lnTo>
                  <a:lnTo>
                    <a:pt x="552" y="3099"/>
                  </a:lnTo>
                  <a:lnTo>
                    <a:pt x="570" y="3111"/>
                  </a:lnTo>
                  <a:lnTo>
                    <a:pt x="593" y="3127"/>
                  </a:lnTo>
                  <a:lnTo>
                    <a:pt x="618" y="3146"/>
                  </a:lnTo>
                  <a:lnTo>
                    <a:pt x="648" y="3168"/>
                  </a:lnTo>
                  <a:lnTo>
                    <a:pt x="678" y="3191"/>
                  </a:lnTo>
                  <a:close/>
                  <a:moveTo>
                    <a:pt x="678" y="3286"/>
                  </a:moveTo>
                  <a:lnTo>
                    <a:pt x="678" y="3329"/>
                  </a:lnTo>
                  <a:lnTo>
                    <a:pt x="664" y="3319"/>
                  </a:lnTo>
                  <a:lnTo>
                    <a:pt x="650" y="3307"/>
                  </a:lnTo>
                  <a:lnTo>
                    <a:pt x="636" y="3296"/>
                  </a:lnTo>
                  <a:lnTo>
                    <a:pt x="622" y="3284"/>
                  </a:lnTo>
                  <a:lnTo>
                    <a:pt x="584" y="3253"/>
                  </a:lnTo>
                  <a:lnTo>
                    <a:pt x="549" y="3223"/>
                  </a:lnTo>
                  <a:lnTo>
                    <a:pt x="518" y="3195"/>
                  </a:lnTo>
                  <a:lnTo>
                    <a:pt x="491" y="3171"/>
                  </a:lnTo>
                  <a:lnTo>
                    <a:pt x="470" y="3149"/>
                  </a:lnTo>
                  <a:lnTo>
                    <a:pt x="454" y="3133"/>
                  </a:lnTo>
                  <a:lnTo>
                    <a:pt x="449" y="3126"/>
                  </a:lnTo>
                  <a:lnTo>
                    <a:pt x="446" y="3121"/>
                  </a:lnTo>
                  <a:lnTo>
                    <a:pt x="444" y="3117"/>
                  </a:lnTo>
                  <a:lnTo>
                    <a:pt x="444" y="3115"/>
                  </a:lnTo>
                  <a:lnTo>
                    <a:pt x="445" y="3114"/>
                  </a:lnTo>
                  <a:lnTo>
                    <a:pt x="449" y="3115"/>
                  </a:lnTo>
                  <a:lnTo>
                    <a:pt x="454" y="3117"/>
                  </a:lnTo>
                  <a:lnTo>
                    <a:pt x="462" y="3121"/>
                  </a:lnTo>
                  <a:lnTo>
                    <a:pt x="480" y="3133"/>
                  </a:lnTo>
                  <a:lnTo>
                    <a:pt x="505" y="3149"/>
                  </a:lnTo>
                  <a:lnTo>
                    <a:pt x="533" y="3171"/>
                  </a:lnTo>
                  <a:lnTo>
                    <a:pt x="566" y="3196"/>
                  </a:lnTo>
                  <a:lnTo>
                    <a:pt x="601" y="3224"/>
                  </a:lnTo>
                  <a:lnTo>
                    <a:pt x="640" y="3254"/>
                  </a:lnTo>
                  <a:lnTo>
                    <a:pt x="650" y="3263"/>
                  </a:lnTo>
                  <a:lnTo>
                    <a:pt x="660" y="3270"/>
                  </a:lnTo>
                  <a:lnTo>
                    <a:pt x="668" y="3279"/>
                  </a:lnTo>
                  <a:lnTo>
                    <a:pt x="678" y="3286"/>
                  </a:lnTo>
                  <a:close/>
                  <a:moveTo>
                    <a:pt x="678" y="3342"/>
                  </a:moveTo>
                  <a:lnTo>
                    <a:pt x="678" y="3361"/>
                  </a:lnTo>
                  <a:lnTo>
                    <a:pt x="669" y="3352"/>
                  </a:lnTo>
                  <a:lnTo>
                    <a:pt x="663" y="3345"/>
                  </a:lnTo>
                  <a:lnTo>
                    <a:pt x="660" y="3338"/>
                  </a:lnTo>
                  <a:lnTo>
                    <a:pt x="660" y="3336"/>
                  </a:lnTo>
                  <a:lnTo>
                    <a:pt x="662" y="3335"/>
                  </a:lnTo>
                  <a:lnTo>
                    <a:pt x="665" y="3336"/>
                  </a:lnTo>
                  <a:lnTo>
                    <a:pt x="670" y="3338"/>
                  </a:lnTo>
                  <a:lnTo>
                    <a:pt x="678" y="3342"/>
                  </a:lnTo>
                  <a:close/>
                  <a:moveTo>
                    <a:pt x="678" y="3373"/>
                  </a:moveTo>
                  <a:lnTo>
                    <a:pt x="678" y="3409"/>
                  </a:lnTo>
                  <a:lnTo>
                    <a:pt x="653" y="3391"/>
                  </a:lnTo>
                  <a:lnTo>
                    <a:pt x="626" y="3369"/>
                  </a:lnTo>
                  <a:lnTo>
                    <a:pt x="598" y="3347"/>
                  </a:lnTo>
                  <a:lnTo>
                    <a:pt x="568" y="3323"/>
                  </a:lnTo>
                  <a:lnTo>
                    <a:pt x="529" y="3291"/>
                  </a:lnTo>
                  <a:lnTo>
                    <a:pt x="493" y="3260"/>
                  </a:lnTo>
                  <a:lnTo>
                    <a:pt x="462" y="3232"/>
                  </a:lnTo>
                  <a:lnTo>
                    <a:pt x="434" y="3206"/>
                  </a:lnTo>
                  <a:lnTo>
                    <a:pt x="412" y="3185"/>
                  </a:lnTo>
                  <a:lnTo>
                    <a:pt x="396" y="3168"/>
                  </a:lnTo>
                  <a:lnTo>
                    <a:pt x="391" y="3161"/>
                  </a:lnTo>
                  <a:lnTo>
                    <a:pt x="386" y="3156"/>
                  </a:lnTo>
                  <a:lnTo>
                    <a:pt x="384" y="3152"/>
                  </a:lnTo>
                  <a:lnTo>
                    <a:pt x="384" y="3149"/>
                  </a:lnTo>
                  <a:lnTo>
                    <a:pt x="386" y="3149"/>
                  </a:lnTo>
                  <a:lnTo>
                    <a:pt x="390" y="3150"/>
                  </a:lnTo>
                  <a:lnTo>
                    <a:pt x="395" y="3152"/>
                  </a:lnTo>
                  <a:lnTo>
                    <a:pt x="403" y="3157"/>
                  </a:lnTo>
                  <a:lnTo>
                    <a:pt x="422" y="3169"/>
                  </a:lnTo>
                  <a:lnTo>
                    <a:pt x="447" y="3187"/>
                  </a:lnTo>
                  <a:lnTo>
                    <a:pt x="476" y="3209"/>
                  </a:lnTo>
                  <a:lnTo>
                    <a:pt x="509" y="3235"/>
                  </a:lnTo>
                  <a:lnTo>
                    <a:pt x="546" y="3263"/>
                  </a:lnTo>
                  <a:lnTo>
                    <a:pt x="585" y="3295"/>
                  </a:lnTo>
                  <a:lnTo>
                    <a:pt x="610" y="3315"/>
                  </a:lnTo>
                  <a:lnTo>
                    <a:pt x="634" y="3335"/>
                  </a:lnTo>
                  <a:lnTo>
                    <a:pt x="656" y="3354"/>
                  </a:lnTo>
                  <a:lnTo>
                    <a:pt x="678" y="3373"/>
                  </a:lnTo>
                  <a:close/>
                  <a:moveTo>
                    <a:pt x="678" y="3416"/>
                  </a:moveTo>
                  <a:lnTo>
                    <a:pt x="678" y="3446"/>
                  </a:lnTo>
                  <a:lnTo>
                    <a:pt x="651" y="3421"/>
                  </a:lnTo>
                  <a:lnTo>
                    <a:pt x="631" y="3402"/>
                  </a:lnTo>
                  <a:lnTo>
                    <a:pt x="625" y="3393"/>
                  </a:lnTo>
                  <a:lnTo>
                    <a:pt x="620" y="3388"/>
                  </a:lnTo>
                  <a:lnTo>
                    <a:pt x="617" y="3383"/>
                  </a:lnTo>
                  <a:lnTo>
                    <a:pt x="617" y="3380"/>
                  </a:lnTo>
                  <a:lnTo>
                    <a:pt x="618" y="3380"/>
                  </a:lnTo>
                  <a:lnTo>
                    <a:pt x="623" y="3381"/>
                  </a:lnTo>
                  <a:lnTo>
                    <a:pt x="628" y="3383"/>
                  </a:lnTo>
                  <a:lnTo>
                    <a:pt x="635" y="3387"/>
                  </a:lnTo>
                  <a:lnTo>
                    <a:pt x="654" y="3399"/>
                  </a:lnTo>
                  <a:lnTo>
                    <a:pt x="678" y="3416"/>
                  </a:lnTo>
                  <a:close/>
                  <a:moveTo>
                    <a:pt x="678" y="3451"/>
                  </a:moveTo>
                  <a:lnTo>
                    <a:pt x="678" y="3481"/>
                  </a:lnTo>
                  <a:lnTo>
                    <a:pt x="648" y="3459"/>
                  </a:lnTo>
                  <a:lnTo>
                    <a:pt x="613" y="3432"/>
                  </a:lnTo>
                  <a:lnTo>
                    <a:pt x="574" y="3403"/>
                  </a:lnTo>
                  <a:lnTo>
                    <a:pt x="534" y="3370"/>
                  </a:lnTo>
                  <a:lnTo>
                    <a:pt x="494" y="3337"/>
                  </a:lnTo>
                  <a:lnTo>
                    <a:pt x="458" y="3305"/>
                  </a:lnTo>
                  <a:lnTo>
                    <a:pt x="424" y="3276"/>
                  </a:lnTo>
                  <a:lnTo>
                    <a:pt x="396" y="3250"/>
                  </a:lnTo>
                  <a:lnTo>
                    <a:pt x="373" y="3228"/>
                  </a:lnTo>
                  <a:lnTo>
                    <a:pt x="356" y="3211"/>
                  </a:lnTo>
                  <a:lnTo>
                    <a:pt x="350" y="3204"/>
                  </a:lnTo>
                  <a:lnTo>
                    <a:pt x="346" y="3199"/>
                  </a:lnTo>
                  <a:lnTo>
                    <a:pt x="344" y="3195"/>
                  </a:lnTo>
                  <a:lnTo>
                    <a:pt x="344" y="3192"/>
                  </a:lnTo>
                  <a:lnTo>
                    <a:pt x="345" y="3192"/>
                  </a:lnTo>
                  <a:lnTo>
                    <a:pt x="350" y="3194"/>
                  </a:lnTo>
                  <a:lnTo>
                    <a:pt x="355" y="3196"/>
                  </a:lnTo>
                  <a:lnTo>
                    <a:pt x="363" y="3200"/>
                  </a:lnTo>
                  <a:lnTo>
                    <a:pt x="382" y="3213"/>
                  </a:lnTo>
                  <a:lnTo>
                    <a:pt x="408" y="3231"/>
                  </a:lnTo>
                  <a:lnTo>
                    <a:pt x="438" y="3254"/>
                  </a:lnTo>
                  <a:lnTo>
                    <a:pt x="473" y="3281"/>
                  </a:lnTo>
                  <a:lnTo>
                    <a:pt x="511" y="3310"/>
                  </a:lnTo>
                  <a:lnTo>
                    <a:pt x="550" y="3344"/>
                  </a:lnTo>
                  <a:lnTo>
                    <a:pt x="586" y="3373"/>
                  </a:lnTo>
                  <a:lnTo>
                    <a:pt x="621" y="3402"/>
                  </a:lnTo>
                  <a:lnTo>
                    <a:pt x="651" y="3428"/>
                  </a:lnTo>
                  <a:lnTo>
                    <a:pt x="678" y="3451"/>
                  </a:lnTo>
                  <a:close/>
                  <a:moveTo>
                    <a:pt x="678" y="3486"/>
                  </a:moveTo>
                  <a:lnTo>
                    <a:pt x="678" y="3518"/>
                  </a:lnTo>
                  <a:lnTo>
                    <a:pt x="642" y="3486"/>
                  </a:lnTo>
                  <a:lnTo>
                    <a:pt x="615" y="3460"/>
                  </a:lnTo>
                  <a:lnTo>
                    <a:pt x="606" y="3450"/>
                  </a:lnTo>
                  <a:lnTo>
                    <a:pt x="598" y="3443"/>
                  </a:lnTo>
                  <a:lnTo>
                    <a:pt x="595" y="3436"/>
                  </a:lnTo>
                  <a:lnTo>
                    <a:pt x="594" y="3434"/>
                  </a:lnTo>
                  <a:lnTo>
                    <a:pt x="597" y="3433"/>
                  </a:lnTo>
                  <a:lnTo>
                    <a:pt x="601" y="3435"/>
                  </a:lnTo>
                  <a:lnTo>
                    <a:pt x="609" y="3440"/>
                  </a:lnTo>
                  <a:lnTo>
                    <a:pt x="618" y="3445"/>
                  </a:lnTo>
                  <a:lnTo>
                    <a:pt x="644" y="3462"/>
                  </a:lnTo>
                  <a:lnTo>
                    <a:pt x="678" y="3486"/>
                  </a:lnTo>
                  <a:close/>
                  <a:moveTo>
                    <a:pt x="678" y="3522"/>
                  </a:moveTo>
                  <a:lnTo>
                    <a:pt x="678" y="3547"/>
                  </a:lnTo>
                  <a:lnTo>
                    <a:pt x="645" y="3524"/>
                  </a:lnTo>
                  <a:lnTo>
                    <a:pt x="608" y="3495"/>
                  </a:lnTo>
                  <a:lnTo>
                    <a:pt x="566" y="3462"/>
                  </a:lnTo>
                  <a:lnTo>
                    <a:pt x="520" y="3426"/>
                  </a:lnTo>
                  <a:lnTo>
                    <a:pt x="478" y="3391"/>
                  </a:lnTo>
                  <a:lnTo>
                    <a:pt x="440" y="3359"/>
                  </a:lnTo>
                  <a:lnTo>
                    <a:pt x="406" y="3328"/>
                  </a:lnTo>
                  <a:lnTo>
                    <a:pt x="377" y="3303"/>
                  </a:lnTo>
                  <a:lnTo>
                    <a:pt x="353" y="3280"/>
                  </a:lnTo>
                  <a:lnTo>
                    <a:pt x="336" y="3261"/>
                  </a:lnTo>
                  <a:lnTo>
                    <a:pt x="329" y="3255"/>
                  </a:lnTo>
                  <a:lnTo>
                    <a:pt x="325" y="3250"/>
                  </a:lnTo>
                  <a:lnTo>
                    <a:pt x="323" y="3245"/>
                  </a:lnTo>
                  <a:lnTo>
                    <a:pt x="323" y="3243"/>
                  </a:lnTo>
                  <a:lnTo>
                    <a:pt x="324" y="3243"/>
                  </a:lnTo>
                  <a:lnTo>
                    <a:pt x="328" y="3244"/>
                  </a:lnTo>
                  <a:lnTo>
                    <a:pt x="333" y="3247"/>
                  </a:lnTo>
                  <a:lnTo>
                    <a:pt x="341" y="3252"/>
                  </a:lnTo>
                  <a:lnTo>
                    <a:pt x="362" y="3265"/>
                  </a:lnTo>
                  <a:lnTo>
                    <a:pt x="387" y="3284"/>
                  </a:lnTo>
                  <a:lnTo>
                    <a:pt x="419" y="3308"/>
                  </a:lnTo>
                  <a:lnTo>
                    <a:pt x="454" y="3335"/>
                  </a:lnTo>
                  <a:lnTo>
                    <a:pt x="493" y="3366"/>
                  </a:lnTo>
                  <a:lnTo>
                    <a:pt x="535" y="3400"/>
                  </a:lnTo>
                  <a:lnTo>
                    <a:pt x="576" y="3433"/>
                  </a:lnTo>
                  <a:lnTo>
                    <a:pt x="614" y="3465"/>
                  </a:lnTo>
                  <a:lnTo>
                    <a:pt x="649" y="3495"/>
                  </a:lnTo>
                  <a:lnTo>
                    <a:pt x="678" y="3522"/>
                  </a:lnTo>
                  <a:close/>
                  <a:moveTo>
                    <a:pt x="678" y="3552"/>
                  </a:moveTo>
                  <a:lnTo>
                    <a:pt x="678" y="3582"/>
                  </a:lnTo>
                  <a:lnTo>
                    <a:pt x="641" y="3549"/>
                  </a:lnTo>
                  <a:lnTo>
                    <a:pt x="613" y="3523"/>
                  </a:lnTo>
                  <a:lnTo>
                    <a:pt x="602" y="3513"/>
                  </a:lnTo>
                  <a:lnTo>
                    <a:pt x="596" y="3504"/>
                  </a:lnTo>
                  <a:lnTo>
                    <a:pt x="591" y="3499"/>
                  </a:lnTo>
                  <a:lnTo>
                    <a:pt x="591" y="3496"/>
                  </a:lnTo>
                  <a:lnTo>
                    <a:pt x="594" y="3496"/>
                  </a:lnTo>
                  <a:lnTo>
                    <a:pt x="598" y="3498"/>
                  </a:lnTo>
                  <a:lnTo>
                    <a:pt x="607" y="3502"/>
                  </a:lnTo>
                  <a:lnTo>
                    <a:pt x="616" y="3509"/>
                  </a:lnTo>
                  <a:lnTo>
                    <a:pt x="643" y="3527"/>
                  </a:lnTo>
                  <a:lnTo>
                    <a:pt x="678" y="3552"/>
                  </a:lnTo>
                  <a:close/>
                  <a:moveTo>
                    <a:pt x="460" y="3389"/>
                  </a:moveTo>
                  <a:lnTo>
                    <a:pt x="459" y="3390"/>
                  </a:lnTo>
                  <a:lnTo>
                    <a:pt x="454" y="3388"/>
                  </a:lnTo>
                  <a:lnTo>
                    <a:pt x="449" y="3386"/>
                  </a:lnTo>
                  <a:lnTo>
                    <a:pt x="441" y="3380"/>
                  </a:lnTo>
                  <a:lnTo>
                    <a:pt x="421" y="3367"/>
                  </a:lnTo>
                  <a:lnTo>
                    <a:pt x="395" y="3349"/>
                  </a:lnTo>
                  <a:lnTo>
                    <a:pt x="365" y="3325"/>
                  </a:lnTo>
                  <a:lnTo>
                    <a:pt x="329" y="3298"/>
                  </a:lnTo>
                  <a:lnTo>
                    <a:pt x="290" y="3267"/>
                  </a:lnTo>
                  <a:lnTo>
                    <a:pt x="250" y="3233"/>
                  </a:lnTo>
                  <a:lnTo>
                    <a:pt x="209" y="3199"/>
                  </a:lnTo>
                  <a:lnTo>
                    <a:pt x="172" y="3167"/>
                  </a:lnTo>
                  <a:lnTo>
                    <a:pt x="138" y="3136"/>
                  </a:lnTo>
                  <a:lnTo>
                    <a:pt x="109" y="3109"/>
                  </a:lnTo>
                  <a:lnTo>
                    <a:pt x="85" y="3087"/>
                  </a:lnTo>
                  <a:lnTo>
                    <a:pt x="68" y="3069"/>
                  </a:lnTo>
                  <a:lnTo>
                    <a:pt x="63" y="3062"/>
                  </a:lnTo>
                  <a:lnTo>
                    <a:pt x="58" y="3056"/>
                  </a:lnTo>
                  <a:lnTo>
                    <a:pt x="56" y="3053"/>
                  </a:lnTo>
                  <a:lnTo>
                    <a:pt x="55" y="3051"/>
                  </a:lnTo>
                  <a:lnTo>
                    <a:pt x="57" y="3051"/>
                  </a:lnTo>
                  <a:lnTo>
                    <a:pt x="61" y="3052"/>
                  </a:lnTo>
                  <a:lnTo>
                    <a:pt x="67" y="3055"/>
                  </a:lnTo>
                  <a:lnTo>
                    <a:pt x="74" y="3060"/>
                  </a:lnTo>
                  <a:lnTo>
                    <a:pt x="94" y="3074"/>
                  </a:lnTo>
                  <a:lnTo>
                    <a:pt x="120" y="3092"/>
                  </a:lnTo>
                  <a:lnTo>
                    <a:pt x="150" y="3116"/>
                  </a:lnTo>
                  <a:lnTo>
                    <a:pt x="186" y="3144"/>
                  </a:lnTo>
                  <a:lnTo>
                    <a:pt x="223" y="3175"/>
                  </a:lnTo>
                  <a:lnTo>
                    <a:pt x="264" y="3209"/>
                  </a:lnTo>
                  <a:lnTo>
                    <a:pt x="305" y="3243"/>
                  </a:lnTo>
                  <a:lnTo>
                    <a:pt x="343" y="3276"/>
                  </a:lnTo>
                  <a:lnTo>
                    <a:pt x="377" y="3305"/>
                  </a:lnTo>
                  <a:lnTo>
                    <a:pt x="406" y="3332"/>
                  </a:lnTo>
                  <a:lnTo>
                    <a:pt x="430" y="3354"/>
                  </a:lnTo>
                  <a:lnTo>
                    <a:pt x="447" y="3372"/>
                  </a:lnTo>
                  <a:lnTo>
                    <a:pt x="453" y="3378"/>
                  </a:lnTo>
                  <a:lnTo>
                    <a:pt x="458" y="3383"/>
                  </a:lnTo>
                  <a:lnTo>
                    <a:pt x="460" y="3387"/>
                  </a:lnTo>
                  <a:lnTo>
                    <a:pt x="460" y="3389"/>
                  </a:lnTo>
                  <a:close/>
                  <a:moveTo>
                    <a:pt x="75" y="3002"/>
                  </a:moveTo>
                  <a:lnTo>
                    <a:pt x="78" y="3001"/>
                  </a:lnTo>
                  <a:lnTo>
                    <a:pt x="81" y="3002"/>
                  </a:lnTo>
                  <a:lnTo>
                    <a:pt x="87" y="3006"/>
                  </a:lnTo>
                  <a:lnTo>
                    <a:pt x="94" y="3010"/>
                  </a:lnTo>
                  <a:lnTo>
                    <a:pt x="113" y="3023"/>
                  </a:lnTo>
                  <a:lnTo>
                    <a:pt x="138" y="3041"/>
                  </a:lnTo>
                  <a:lnTo>
                    <a:pt x="168" y="3064"/>
                  </a:lnTo>
                  <a:lnTo>
                    <a:pt x="202" y="3091"/>
                  </a:lnTo>
                  <a:lnTo>
                    <a:pt x="240" y="3121"/>
                  </a:lnTo>
                  <a:lnTo>
                    <a:pt x="278" y="3155"/>
                  </a:lnTo>
                  <a:lnTo>
                    <a:pt x="318" y="3188"/>
                  </a:lnTo>
                  <a:lnTo>
                    <a:pt x="355" y="3219"/>
                  </a:lnTo>
                  <a:lnTo>
                    <a:pt x="387" y="3247"/>
                  </a:lnTo>
                  <a:lnTo>
                    <a:pt x="416" y="3273"/>
                  </a:lnTo>
                  <a:lnTo>
                    <a:pt x="438" y="3295"/>
                  </a:lnTo>
                  <a:lnTo>
                    <a:pt x="455" y="3312"/>
                  </a:lnTo>
                  <a:lnTo>
                    <a:pt x="461" y="3319"/>
                  </a:lnTo>
                  <a:lnTo>
                    <a:pt x="465" y="3324"/>
                  </a:lnTo>
                  <a:lnTo>
                    <a:pt x="467" y="3327"/>
                  </a:lnTo>
                  <a:lnTo>
                    <a:pt x="467" y="3329"/>
                  </a:lnTo>
                  <a:lnTo>
                    <a:pt x="465" y="3331"/>
                  </a:lnTo>
                  <a:lnTo>
                    <a:pt x="462" y="3329"/>
                  </a:lnTo>
                  <a:lnTo>
                    <a:pt x="457" y="3326"/>
                  </a:lnTo>
                  <a:lnTo>
                    <a:pt x="449" y="3322"/>
                  </a:lnTo>
                  <a:lnTo>
                    <a:pt x="430" y="3309"/>
                  </a:lnTo>
                  <a:lnTo>
                    <a:pt x="405" y="3292"/>
                  </a:lnTo>
                  <a:lnTo>
                    <a:pt x="375" y="3269"/>
                  </a:lnTo>
                  <a:lnTo>
                    <a:pt x="340" y="3242"/>
                  </a:lnTo>
                  <a:lnTo>
                    <a:pt x="303" y="3213"/>
                  </a:lnTo>
                  <a:lnTo>
                    <a:pt x="263" y="3179"/>
                  </a:lnTo>
                  <a:lnTo>
                    <a:pt x="223" y="3146"/>
                  </a:lnTo>
                  <a:lnTo>
                    <a:pt x="188" y="3115"/>
                  </a:lnTo>
                  <a:lnTo>
                    <a:pt x="155" y="3086"/>
                  </a:lnTo>
                  <a:lnTo>
                    <a:pt x="127" y="3060"/>
                  </a:lnTo>
                  <a:lnTo>
                    <a:pt x="105" y="3037"/>
                  </a:lnTo>
                  <a:lnTo>
                    <a:pt x="88" y="3020"/>
                  </a:lnTo>
                  <a:lnTo>
                    <a:pt x="82" y="3013"/>
                  </a:lnTo>
                  <a:lnTo>
                    <a:pt x="78" y="3008"/>
                  </a:lnTo>
                  <a:lnTo>
                    <a:pt x="75" y="3005"/>
                  </a:lnTo>
                  <a:lnTo>
                    <a:pt x="75" y="3002"/>
                  </a:lnTo>
                  <a:close/>
                  <a:moveTo>
                    <a:pt x="114" y="2963"/>
                  </a:moveTo>
                  <a:lnTo>
                    <a:pt x="117" y="2961"/>
                  </a:lnTo>
                  <a:lnTo>
                    <a:pt x="120" y="2963"/>
                  </a:lnTo>
                  <a:lnTo>
                    <a:pt x="125" y="2966"/>
                  </a:lnTo>
                  <a:lnTo>
                    <a:pt x="133" y="2969"/>
                  </a:lnTo>
                  <a:lnTo>
                    <a:pt x="151" y="2982"/>
                  </a:lnTo>
                  <a:lnTo>
                    <a:pt x="176" y="2999"/>
                  </a:lnTo>
                  <a:lnTo>
                    <a:pt x="205" y="3022"/>
                  </a:lnTo>
                  <a:lnTo>
                    <a:pt x="237" y="3047"/>
                  </a:lnTo>
                  <a:lnTo>
                    <a:pt x="273" y="3076"/>
                  </a:lnTo>
                  <a:lnTo>
                    <a:pt x="312" y="3108"/>
                  </a:lnTo>
                  <a:lnTo>
                    <a:pt x="350" y="3141"/>
                  </a:lnTo>
                  <a:lnTo>
                    <a:pt x="385" y="3171"/>
                  </a:lnTo>
                  <a:lnTo>
                    <a:pt x="417" y="3199"/>
                  </a:lnTo>
                  <a:lnTo>
                    <a:pt x="444" y="3224"/>
                  </a:lnTo>
                  <a:lnTo>
                    <a:pt x="466" y="3245"/>
                  </a:lnTo>
                  <a:lnTo>
                    <a:pt x="482" y="3263"/>
                  </a:lnTo>
                  <a:lnTo>
                    <a:pt x="488" y="3269"/>
                  </a:lnTo>
                  <a:lnTo>
                    <a:pt x="492" y="3273"/>
                  </a:lnTo>
                  <a:lnTo>
                    <a:pt x="494" y="3278"/>
                  </a:lnTo>
                  <a:lnTo>
                    <a:pt x="494" y="3280"/>
                  </a:lnTo>
                  <a:lnTo>
                    <a:pt x="492" y="3280"/>
                  </a:lnTo>
                  <a:lnTo>
                    <a:pt x="489" y="3279"/>
                  </a:lnTo>
                  <a:lnTo>
                    <a:pt x="484" y="3277"/>
                  </a:lnTo>
                  <a:lnTo>
                    <a:pt x="476" y="3272"/>
                  </a:lnTo>
                  <a:lnTo>
                    <a:pt x="457" y="3260"/>
                  </a:lnTo>
                  <a:lnTo>
                    <a:pt x="433" y="3243"/>
                  </a:lnTo>
                  <a:lnTo>
                    <a:pt x="404" y="3222"/>
                  </a:lnTo>
                  <a:lnTo>
                    <a:pt x="370" y="3196"/>
                  </a:lnTo>
                  <a:lnTo>
                    <a:pt x="333" y="3167"/>
                  </a:lnTo>
                  <a:lnTo>
                    <a:pt x="296" y="3135"/>
                  </a:lnTo>
                  <a:lnTo>
                    <a:pt x="257" y="3103"/>
                  </a:lnTo>
                  <a:lnTo>
                    <a:pt x="222" y="3073"/>
                  </a:lnTo>
                  <a:lnTo>
                    <a:pt x="191" y="3043"/>
                  </a:lnTo>
                  <a:lnTo>
                    <a:pt x="164" y="3019"/>
                  </a:lnTo>
                  <a:lnTo>
                    <a:pt x="142" y="2997"/>
                  </a:lnTo>
                  <a:lnTo>
                    <a:pt x="126" y="2980"/>
                  </a:lnTo>
                  <a:lnTo>
                    <a:pt x="121" y="2973"/>
                  </a:lnTo>
                  <a:lnTo>
                    <a:pt x="117" y="2968"/>
                  </a:lnTo>
                  <a:lnTo>
                    <a:pt x="114" y="2965"/>
                  </a:lnTo>
                  <a:lnTo>
                    <a:pt x="114" y="2963"/>
                  </a:lnTo>
                  <a:close/>
                  <a:moveTo>
                    <a:pt x="172" y="2929"/>
                  </a:moveTo>
                  <a:lnTo>
                    <a:pt x="174" y="2929"/>
                  </a:lnTo>
                  <a:lnTo>
                    <a:pt x="177" y="2930"/>
                  </a:lnTo>
                  <a:lnTo>
                    <a:pt x="182" y="2932"/>
                  </a:lnTo>
                  <a:lnTo>
                    <a:pt x="190" y="2937"/>
                  </a:lnTo>
                  <a:lnTo>
                    <a:pt x="208" y="2949"/>
                  </a:lnTo>
                  <a:lnTo>
                    <a:pt x="232" y="2965"/>
                  </a:lnTo>
                  <a:lnTo>
                    <a:pt x="260" y="2986"/>
                  </a:lnTo>
                  <a:lnTo>
                    <a:pt x="291" y="3011"/>
                  </a:lnTo>
                  <a:lnTo>
                    <a:pt x="327" y="3039"/>
                  </a:lnTo>
                  <a:lnTo>
                    <a:pt x="365" y="3070"/>
                  </a:lnTo>
                  <a:lnTo>
                    <a:pt x="402" y="3102"/>
                  </a:lnTo>
                  <a:lnTo>
                    <a:pt x="435" y="3131"/>
                  </a:lnTo>
                  <a:lnTo>
                    <a:pt x="466" y="3159"/>
                  </a:lnTo>
                  <a:lnTo>
                    <a:pt x="492" y="3183"/>
                  </a:lnTo>
                  <a:lnTo>
                    <a:pt x="514" y="3203"/>
                  </a:lnTo>
                  <a:lnTo>
                    <a:pt x="529" y="3220"/>
                  </a:lnTo>
                  <a:lnTo>
                    <a:pt x="534" y="3227"/>
                  </a:lnTo>
                  <a:lnTo>
                    <a:pt x="538" y="3232"/>
                  </a:lnTo>
                  <a:lnTo>
                    <a:pt x="540" y="3236"/>
                  </a:lnTo>
                  <a:lnTo>
                    <a:pt x="540" y="3238"/>
                  </a:lnTo>
                  <a:lnTo>
                    <a:pt x="539" y="3239"/>
                  </a:lnTo>
                  <a:lnTo>
                    <a:pt x="534" y="3238"/>
                  </a:lnTo>
                  <a:lnTo>
                    <a:pt x="529" y="3236"/>
                  </a:lnTo>
                  <a:lnTo>
                    <a:pt x="522" y="3231"/>
                  </a:lnTo>
                  <a:lnTo>
                    <a:pt x="503" y="3219"/>
                  </a:lnTo>
                  <a:lnTo>
                    <a:pt x="479" y="3203"/>
                  </a:lnTo>
                  <a:lnTo>
                    <a:pt x="451" y="3182"/>
                  </a:lnTo>
                  <a:lnTo>
                    <a:pt x="419" y="3157"/>
                  </a:lnTo>
                  <a:lnTo>
                    <a:pt x="384" y="3130"/>
                  </a:lnTo>
                  <a:lnTo>
                    <a:pt x="346" y="3099"/>
                  </a:lnTo>
                  <a:lnTo>
                    <a:pt x="310" y="3067"/>
                  </a:lnTo>
                  <a:lnTo>
                    <a:pt x="276" y="3037"/>
                  </a:lnTo>
                  <a:lnTo>
                    <a:pt x="245" y="3010"/>
                  </a:lnTo>
                  <a:lnTo>
                    <a:pt x="219" y="2985"/>
                  </a:lnTo>
                  <a:lnTo>
                    <a:pt x="197" y="2964"/>
                  </a:lnTo>
                  <a:lnTo>
                    <a:pt x="182" y="2947"/>
                  </a:lnTo>
                  <a:lnTo>
                    <a:pt x="177" y="2941"/>
                  </a:lnTo>
                  <a:lnTo>
                    <a:pt x="174" y="2936"/>
                  </a:lnTo>
                  <a:lnTo>
                    <a:pt x="172" y="2931"/>
                  </a:lnTo>
                  <a:lnTo>
                    <a:pt x="172" y="2929"/>
                  </a:lnTo>
                  <a:close/>
                  <a:moveTo>
                    <a:pt x="248" y="2904"/>
                  </a:moveTo>
                  <a:lnTo>
                    <a:pt x="249" y="2904"/>
                  </a:lnTo>
                  <a:lnTo>
                    <a:pt x="254" y="2904"/>
                  </a:lnTo>
                  <a:lnTo>
                    <a:pt x="259" y="2906"/>
                  </a:lnTo>
                  <a:lnTo>
                    <a:pt x="265" y="2911"/>
                  </a:lnTo>
                  <a:lnTo>
                    <a:pt x="284" y="2922"/>
                  </a:lnTo>
                  <a:lnTo>
                    <a:pt x="307" y="2938"/>
                  </a:lnTo>
                  <a:lnTo>
                    <a:pt x="335" y="2958"/>
                  </a:lnTo>
                  <a:lnTo>
                    <a:pt x="365" y="2983"/>
                  </a:lnTo>
                  <a:lnTo>
                    <a:pt x="399" y="3010"/>
                  </a:lnTo>
                  <a:lnTo>
                    <a:pt x="435" y="3039"/>
                  </a:lnTo>
                  <a:lnTo>
                    <a:pt x="472" y="3069"/>
                  </a:lnTo>
                  <a:lnTo>
                    <a:pt x="504" y="3099"/>
                  </a:lnTo>
                  <a:lnTo>
                    <a:pt x="534" y="3126"/>
                  </a:lnTo>
                  <a:lnTo>
                    <a:pt x="559" y="3149"/>
                  </a:lnTo>
                  <a:lnTo>
                    <a:pt x="580" y="3170"/>
                  </a:lnTo>
                  <a:lnTo>
                    <a:pt x="595" y="3186"/>
                  </a:lnTo>
                  <a:lnTo>
                    <a:pt x="600" y="3192"/>
                  </a:lnTo>
                  <a:lnTo>
                    <a:pt x="603" y="3197"/>
                  </a:lnTo>
                  <a:lnTo>
                    <a:pt x="606" y="3201"/>
                  </a:lnTo>
                  <a:lnTo>
                    <a:pt x="606" y="3203"/>
                  </a:lnTo>
                  <a:lnTo>
                    <a:pt x="603" y="3204"/>
                  </a:lnTo>
                  <a:lnTo>
                    <a:pt x="600" y="3203"/>
                  </a:lnTo>
                  <a:lnTo>
                    <a:pt x="595" y="3201"/>
                  </a:lnTo>
                  <a:lnTo>
                    <a:pt x="587" y="3197"/>
                  </a:lnTo>
                  <a:lnTo>
                    <a:pt x="570" y="3186"/>
                  </a:lnTo>
                  <a:lnTo>
                    <a:pt x="546" y="3170"/>
                  </a:lnTo>
                  <a:lnTo>
                    <a:pt x="519" y="3149"/>
                  </a:lnTo>
                  <a:lnTo>
                    <a:pt x="488" y="3126"/>
                  </a:lnTo>
                  <a:lnTo>
                    <a:pt x="453" y="3099"/>
                  </a:lnTo>
                  <a:lnTo>
                    <a:pt x="417" y="3069"/>
                  </a:lnTo>
                  <a:lnTo>
                    <a:pt x="381" y="3039"/>
                  </a:lnTo>
                  <a:lnTo>
                    <a:pt x="349" y="3010"/>
                  </a:lnTo>
                  <a:lnTo>
                    <a:pt x="319" y="2983"/>
                  </a:lnTo>
                  <a:lnTo>
                    <a:pt x="294" y="2959"/>
                  </a:lnTo>
                  <a:lnTo>
                    <a:pt x="273" y="2939"/>
                  </a:lnTo>
                  <a:lnTo>
                    <a:pt x="259" y="2922"/>
                  </a:lnTo>
                  <a:lnTo>
                    <a:pt x="254" y="2916"/>
                  </a:lnTo>
                  <a:lnTo>
                    <a:pt x="249" y="2911"/>
                  </a:lnTo>
                  <a:lnTo>
                    <a:pt x="248" y="2906"/>
                  </a:lnTo>
                  <a:lnTo>
                    <a:pt x="248" y="2904"/>
                  </a:lnTo>
                  <a:close/>
                  <a:moveTo>
                    <a:pt x="71" y="2705"/>
                  </a:moveTo>
                  <a:lnTo>
                    <a:pt x="73" y="2705"/>
                  </a:lnTo>
                  <a:lnTo>
                    <a:pt x="77" y="2705"/>
                  </a:lnTo>
                  <a:lnTo>
                    <a:pt x="82" y="2707"/>
                  </a:lnTo>
                  <a:lnTo>
                    <a:pt x="88" y="2711"/>
                  </a:lnTo>
                  <a:lnTo>
                    <a:pt x="106" y="2722"/>
                  </a:lnTo>
                  <a:lnTo>
                    <a:pt x="128" y="2737"/>
                  </a:lnTo>
                  <a:lnTo>
                    <a:pt x="154" y="2756"/>
                  </a:lnTo>
                  <a:lnTo>
                    <a:pt x="183" y="2780"/>
                  </a:lnTo>
                  <a:lnTo>
                    <a:pt x="217" y="2806"/>
                  </a:lnTo>
                  <a:lnTo>
                    <a:pt x="250" y="2835"/>
                  </a:lnTo>
                  <a:lnTo>
                    <a:pt x="285" y="2864"/>
                  </a:lnTo>
                  <a:lnTo>
                    <a:pt x="316" y="2892"/>
                  </a:lnTo>
                  <a:lnTo>
                    <a:pt x="344" y="2918"/>
                  </a:lnTo>
                  <a:lnTo>
                    <a:pt x="369" y="2942"/>
                  </a:lnTo>
                  <a:lnTo>
                    <a:pt x="389" y="2961"/>
                  </a:lnTo>
                  <a:lnTo>
                    <a:pt x="403" y="2978"/>
                  </a:lnTo>
                  <a:lnTo>
                    <a:pt x="407" y="2984"/>
                  </a:lnTo>
                  <a:lnTo>
                    <a:pt x="410" y="2988"/>
                  </a:lnTo>
                  <a:lnTo>
                    <a:pt x="412" y="2993"/>
                  </a:lnTo>
                  <a:lnTo>
                    <a:pt x="412" y="2995"/>
                  </a:lnTo>
                  <a:lnTo>
                    <a:pt x="410" y="2996"/>
                  </a:lnTo>
                  <a:lnTo>
                    <a:pt x="407" y="2995"/>
                  </a:lnTo>
                  <a:lnTo>
                    <a:pt x="402" y="2993"/>
                  </a:lnTo>
                  <a:lnTo>
                    <a:pt x="395" y="2990"/>
                  </a:lnTo>
                  <a:lnTo>
                    <a:pt x="378" y="2979"/>
                  </a:lnTo>
                  <a:lnTo>
                    <a:pt x="356" y="2963"/>
                  </a:lnTo>
                  <a:lnTo>
                    <a:pt x="329" y="2943"/>
                  </a:lnTo>
                  <a:lnTo>
                    <a:pt x="299" y="2920"/>
                  </a:lnTo>
                  <a:lnTo>
                    <a:pt x="267" y="2895"/>
                  </a:lnTo>
                  <a:lnTo>
                    <a:pt x="232" y="2865"/>
                  </a:lnTo>
                  <a:lnTo>
                    <a:pt x="199" y="2836"/>
                  </a:lnTo>
                  <a:lnTo>
                    <a:pt x="167" y="2807"/>
                  </a:lnTo>
                  <a:lnTo>
                    <a:pt x="139" y="2781"/>
                  </a:lnTo>
                  <a:lnTo>
                    <a:pt x="114" y="2759"/>
                  </a:lnTo>
                  <a:lnTo>
                    <a:pt x="95" y="2738"/>
                  </a:lnTo>
                  <a:lnTo>
                    <a:pt x="81" y="2722"/>
                  </a:lnTo>
                  <a:lnTo>
                    <a:pt x="77" y="2715"/>
                  </a:lnTo>
                  <a:lnTo>
                    <a:pt x="73" y="2711"/>
                  </a:lnTo>
                  <a:lnTo>
                    <a:pt x="71" y="2707"/>
                  </a:lnTo>
                  <a:lnTo>
                    <a:pt x="71" y="2705"/>
                  </a:lnTo>
                  <a:close/>
                  <a:moveTo>
                    <a:pt x="183" y="2696"/>
                  </a:moveTo>
                  <a:lnTo>
                    <a:pt x="186" y="2695"/>
                  </a:lnTo>
                  <a:lnTo>
                    <a:pt x="189" y="2695"/>
                  </a:lnTo>
                  <a:lnTo>
                    <a:pt x="193" y="2697"/>
                  </a:lnTo>
                  <a:lnTo>
                    <a:pt x="200" y="2700"/>
                  </a:lnTo>
                  <a:lnTo>
                    <a:pt x="217" y="2711"/>
                  </a:lnTo>
                  <a:lnTo>
                    <a:pt x="238" y="2726"/>
                  </a:lnTo>
                  <a:lnTo>
                    <a:pt x="264" y="2745"/>
                  </a:lnTo>
                  <a:lnTo>
                    <a:pt x="294" y="2767"/>
                  </a:lnTo>
                  <a:lnTo>
                    <a:pt x="325" y="2793"/>
                  </a:lnTo>
                  <a:lnTo>
                    <a:pt x="358" y="2820"/>
                  </a:lnTo>
                  <a:lnTo>
                    <a:pt x="392" y="2849"/>
                  </a:lnTo>
                  <a:lnTo>
                    <a:pt x="422" y="2876"/>
                  </a:lnTo>
                  <a:lnTo>
                    <a:pt x="449" y="2901"/>
                  </a:lnTo>
                  <a:lnTo>
                    <a:pt x="473" y="2924"/>
                  </a:lnTo>
                  <a:lnTo>
                    <a:pt x="491" y="2943"/>
                  </a:lnTo>
                  <a:lnTo>
                    <a:pt x="505" y="2959"/>
                  </a:lnTo>
                  <a:lnTo>
                    <a:pt x="509" y="2965"/>
                  </a:lnTo>
                  <a:lnTo>
                    <a:pt x="513" y="2970"/>
                  </a:lnTo>
                  <a:lnTo>
                    <a:pt x="515" y="2973"/>
                  </a:lnTo>
                  <a:lnTo>
                    <a:pt x="514" y="2976"/>
                  </a:lnTo>
                  <a:lnTo>
                    <a:pt x="513" y="2977"/>
                  </a:lnTo>
                  <a:lnTo>
                    <a:pt x="508" y="2977"/>
                  </a:lnTo>
                  <a:lnTo>
                    <a:pt x="504" y="2974"/>
                  </a:lnTo>
                  <a:lnTo>
                    <a:pt x="498" y="2971"/>
                  </a:lnTo>
                  <a:lnTo>
                    <a:pt x="480" y="2960"/>
                  </a:lnTo>
                  <a:lnTo>
                    <a:pt x="459" y="2946"/>
                  </a:lnTo>
                  <a:lnTo>
                    <a:pt x="433" y="2927"/>
                  </a:lnTo>
                  <a:lnTo>
                    <a:pt x="404" y="2905"/>
                  </a:lnTo>
                  <a:lnTo>
                    <a:pt x="372" y="2879"/>
                  </a:lnTo>
                  <a:lnTo>
                    <a:pt x="339" y="2852"/>
                  </a:lnTo>
                  <a:lnTo>
                    <a:pt x="305" y="2823"/>
                  </a:lnTo>
                  <a:lnTo>
                    <a:pt x="275" y="2796"/>
                  </a:lnTo>
                  <a:lnTo>
                    <a:pt x="248" y="2770"/>
                  </a:lnTo>
                  <a:lnTo>
                    <a:pt x="224" y="2748"/>
                  </a:lnTo>
                  <a:lnTo>
                    <a:pt x="206" y="2728"/>
                  </a:lnTo>
                  <a:lnTo>
                    <a:pt x="192" y="2713"/>
                  </a:lnTo>
                  <a:lnTo>
                    <a:pt x="188" y="2707"/>
                  </a:lnTo>
                  <a:lnTo>
                    <a:pt x="185" y="2701"/>
                  </a:lnTo>
                  <a:lnTo>
                    <a:pt x="183" y="2698"/>
                  </a:lnTo>
                  <a:lnTo>
                    <a:pt x="183" y="2696"/>
                  </a:lnTo>
                  <a:close/>
                  <a:moveTo>
                    <a:pt x="189" y="2668"/>
                  </a:moveTo>
                  <a:lnTo>
                    <a:pt x="158" y="2640"/>
                  </a:lnTo>
                  <a:lnTo>
                    <a:pt x="128" y="2614"/>
                  </a:lnTo>
                  <a:lnTo>
                    <a:pt x="102" y="2589"/>
                  </a:lnTo>
                  <a:lnTo>
                    <a:pt x="80" y="2566"/>
                  </a:lnTo>
                  <a:lnTo>
                    <a:pt x="63" y="2548"/>
                  </a:lnTo>
                  <a:lnTo>
                    <a:pt x="50" y="2533"/>
                  </a:lnTo>
                  <a:lnTo>
                    <a:pt x="45" y="2527"/>
                  </a:lnTo>
                  <a:lnTo>
                    <a:pt x="42" y="2522"/>
                  </a:lnTo>
                  <a:lnTo>
                    <a:pt x="41" y="2518"/>
                  </a:lnTo>
                  <a:lnTo>
                    <a:pt x="41" y="2516"/>
                  </a:lnTo>
                  <a:lnTo>
                    <a:pt x="43" y="2515"/>
                  </a:lnTo>
                  <a:lnTo>
                    <a:pt x="46" y="2516"/>
                  </a:lnTo>
                  <a:lnTo>
                    <a:pt x="51" y="2517"/>
                  </a:lnTo>
                  <a:lnTo>
                    <a:pt x="57" y="2520"/>
                  </a:lnTo>
                  <a:lnTo>
                    <a:pt x="73" y="2530"/>
                  </a:lnTo>
                  <a:lnTo>
                    <a:pt x="94" y="2545"/>
                  </a:lnTo>
                  <a:lnTo>
                    <a:pt x="119" y="2563"/>
                  </a:lnTo>
                  <a:lnTo>
                    <a:pt x="147" y="2585"/>
                  </a:lnTo>
                  <a:lnTo>
                    <a:pt x="177" y="2609"/>
                  </a:lnTo>
                  <a:lnTo>
                    <a:pt x="208" y="2636"/>
                  </a:lnTo>
                  <a:lnTo>
                    <a:pt x="240" y="2664"/>
                  </a:lnTo>
                  <a:lnTo>
                    <a:pt x="269" y="2690"/>
                  </a:lnTo>
                  <a:lnTo>
                    <a:pt x="295" y="2714"/>
                  </a:lnTo>
                  <a:lnTo>
                    <a:pt x="317" y="2736"/>
                  </a:lnTo>
                  <a:lnTo>
                    <a:pt x="335" y="2755"/>
                  </a:lnTo>
                  <a:lnTo>
                    <a:pt x="348" y="2770"/>
                  </a:lnTo>
                  <a:lnTo>
                    <a:pt x="353" y="2776"/>
                  </a:lnTo>
                  <a:lnTo>
                    <a:pt x="355" y="2781"/>
                  </a:lnTo>
                  <a:lnTo>
                    <a:pt x="357" y="2784"/>
                  </a:lnTo>
                  <a:lnTo>
                    <a:pt x="357" y="2787"/>
                  </a:lnTo>
                  <a:lnTo>
                    <a:pt x="355" y="2788"/>
                  </a:lnTo>
                  <a:lnTo>
                    <a:pt x="352" y="2788"/>
                  </a:lnTo>
                  <a:lnTo>
                    <a:pt x="346" y="2786"/>
                  </a:lnTo>
                  <a:lnTo>
                    <a:pt x="341" y="2782"/>
                  </a:lnTo>
                  <a:lnTo>
                    <a:pt x="325" y="2773"/>
                  </a:lnTo>
                  <a:lnTo>
                    <a:pt x="303" y="2759"/>
                  </a:lnTo>
                  <a:lnTo>
                    <a:pt x="280" y="2741"/>
                  </a:lnTo>
                  <a:lnTo>
                    <a:pt x="251" y="2720"/>
                  </a:lnTo>
                  <a:lnTo>
                    <a:pt x="221" y="2695"/>
                  </a:lnTo>
                  <a:lnTo>
                    <a:pt x="189" y="2668"/>
                  </a:lnTo>
                  <a:close/>
                  <a:moveTo>
                    <a:pt x="315" y="2692"/>
                  </a:moveTo>
                  <a:lnTo>
                    <a:pt x="316" y="2691"/>
                  </a:lnTo>
                  <a:lnTo>
                    <a:pt x="321" y="2692"/>
                  </a:lnTo>
                  <a:lnTo>
                    <a:pt x="325" y="2693"/>
                  </a:lnTo>
                  <a:lnTo>
                    <a:pt x="331" y="2696"/>
                  </a:lnTo>
                  <a:lnTo>
                    <a:pt x="348" y="2706"/>
                  </a:lnTo>
                  <a:lnTo>
                    <a:pt x="369" y="2720"/>
                  </a:lnTo>
                  <a:lnTo>
                    <a:pt x="394" y="2738"/>
                  </a:lnTo>
                  <a:lnTo>
                    <a:pt x="422" y="2760"/>
                  </a:lnTo>
                  <a:lnTo>
                    <a:pt x="452" y="2783"/>
                  </a:lnTo>
                  <a:lnTo>
                    <a:pt x="486" y="2810"/>
                  </a:lnTo>
                  <a:lnTo>
                    <a:pt x="517" y="2838"/>
                  </a:lnTo>
                  <a:lnTo>
                    <a:pt x="547" y="2864"/>
                  </a:lnTo>
                  <a:lnTo>
                    <a:pt x="573" y="2889"/>
                  </a:lnTo>
                  <a:lnTo>
                    <a:pt x="596" y="2911"/>
                  </a:lnTo>
                  <a:lnTo>
                    <a:pt x="614" y="2930"/>
                  </a:lnTo>
                  <a:lnTo>
                    <a:pt x="627" y="2945"/>
                  </a:lnTo>
                  <a:lnTo>
                    <a:pt x="631" y="2952"/>
                  </a:lnTo>
                  <a:lnTo>
                    <a:pt x="635" y="2956"/>
                  </a:lnTo>
                  <a:lnTo>
                    <a:pt x="636" y="2959"/>
                  </a:lnTo>
                  <a:lnTo>
                    <a:pt x="636" y="2963"/>
                  </a:lnTo>
                  <a:lnTo>
                    <a:pt x="634" y="2964"/>
                  </a:lnTo>
                  <a:lnTo>
                    <a:pt x="630" y="2963"/>
                  </a:lnTo>
                  <a:lnTo>
                    <a:pt x="625" y="2961"/>
                  </a:lnTo>
                  <a:lnTo>
                    <a:pt x="620" y="2958"/>
                  </a:lnTo>
                  <a:lnTo>
                    <a:pt x="602" y="2949"/>
                  </a:lnTo>
                  <a:lnTo>
                    <a:pt x="582" y="2934"/>
                  </a:lnTo>
                  <a:lnTo>
                    <a:pt x="556" y="2917"/>
                  </a:lnTo>
                  <a:lnTo>
                    <a:pt x="528" y="2896"/>
                  </a:lnTo>
                  <a:lnTo>
                    <a:pt x="498" y="2871"/>
                  </a:lnTo>
                  <a:lnTo>
                    <a:pt x="464" y="2844"/>
                  </a:lnTo>
                  <a:lnTo>
                    <a:pt x="433" y="2817"/>
                  </a:lnTo>
                  <a:lnTo>
                    <a:pt x="403" y="2790"/>
                  </a:lnTo>
                  <a:lnTo>
                    <a:pt x="377" y="2765"/>
                  </a:lnTo>
                  <a:lnTo>
                    <a:pt x="354" y="2743"/>
                  </a:lnTo>
                  <a:lnTo>
                    <a:pt x="337" y="2724"/>
                  </a:lnTo>
                  <a:lnTo>
                    <a:pt x="324" y="2709"/>
                  </a:lnTo>
                  <a:lnTo>
                    <a:pt x="319" y="2702"/>
                  </a:lnTo>
                  <a:lnTo>
                    <a:pt x="316" y="2698"/>
                  </a:lnTo>
                  <a:lnTo>
                    <a:pt x="314" y="2694"/>
                  </a:lnTo>
                  <a:lnTo>
                    <a:pt x="315" y="2692"/>
                  </a:lnTo>
                  <a:close/>
                  <a:moveTo>
                    <a:pt x="494" y="2782"/>
                  </a:moveTo>
                  <a:lnTo>
                    <a:pt x="493" y="2783"/>
                  </a:lnTo>
                  <a:lnTo>
                    <a:pt x="490" y="2782"/>
                  </a:lnTo>
                  <a:lnTo>
                    <a:pt x="485" y="2781"/>
                  </a:lnTo>
                  <a:lnTo>
                    <a:pt x="479" y="2778"/>
                  </a:lnTo>
                  <a:lnTo>
                    <a:pt x="463" y="2769"/>
                  </a:lnTo>
                  <a:lnTo>
                    <a:pt x="443" y="2755"/>
                  </a:lnTo>
                  <a:lnTo>
                    <a:pt x="419" y="2738"/>
                  </a:lnTo>
                  <a:lnTo>
                    <a:pt x="392" y="2718"/>
                  </a:lnTo>
                  <a:lnTo>
                    <a:pt x="363" y="2694"/>
                  </a:lnTo>
                  <a:lnTo>
                    <a:pt x="331" y="2668"/>
                  </a:lnTo>
                  <a:lnTo>
                    <a:pt x="300" y="2641"/>
                  </a:lnTo>
                  <a:lnTo>
                    <a:pt x="272" y="2615"/>
                  </a:lnTo>
                  <a:lnTo>
                    <a:pt x="247" y="2591"/>
                  </a:lnTo>
                  <a:lnTo>
                    <a:pt x="226" y="2570"/>
                  </a:lnTo>
                  <a:lnTo>
                    <a:pt x="208" y="2551"/>
                  </a:lnTo>
                  <a:lnTo>
                    <a:pt x="196" y="2536"/>
                  </a:lnTo>
                  <a:lnTo>
                    <a:pt x="192" y="2531"/>
                  </a:lnTo>
                  <a:lnTo>
                    <a:pt x="189" y="2525"/>
                  </a:lnTo>
                  <a:lnTo>
                    <a:pt x="188" y="2522"/>
                  </a:lnTo>
                  <a:lnTo>
                    <a:pt x="188" y="2520"/>
                  </a:lnTo>
                  <a:lnTo>
                    <a:pt x="190" y="2519"/>
                  </a:lnTo>
                  <a:lnTo>
                    <a:pt x="193" y="2519"/>
                  </a:lnTo>
                  <a:lnTo>
                    <a:pt x="197" y="2521"/>
                  </a:lnTo>
                  <a:lnTo>
                    <a:pt x="204" y="2523"/>
                  </a:lnTo>
                  <a:lnTo>
                    <a:pt x="220" y="2533"/>
                  </a:lnTo>
                  <a:lnTo>
                    <a:pt x="241" y="2547"/>
                  </a:lnTo>
                  <a:lnTo>
                    <a:pt x="264" y="2564"/>
                  </a:lnTo>
                  <a:lnTo>
                    <a:pt x="291" y="2585"/>
                  </a:lnTo>
                  <a:lnTo>
                    <a:pt x="321" y="2609"/>
                  </a:lnTo>
                  <a:lnTo>
                    <a:pt x="352" y="2634"/>
                  </a:lnTo>
                  <a:lnTo>
                    <a:pt x="382" y="2661"/>
                  </a:lnTo>
                  <a:lnTo>
                    <a:pt x="410" y="2687"/>
                  </a:lnTo>
                  <a:lnTo>
                    <a:pt x="435" y="2711"/>
                  </a:lnTo>
                  <a:lnTo>
                    <a:pt x="457" y="2732"/>
                  </a:lnTo>
                  <a:lnTo>
                    <a:pt x="474" y="2751"/>
                  </a:lnTo>
                  <a:lnTo>
                    <a:pt x="487" y="2765"/>
                  </a:lnTo>
                  <a:lnTo>
                    <a:pt x="491" y="2772"/>
                  </a:lnTo>
                  <a:lnTo>
                    <a:pt x="493" y="2776"/>
                  </a:lnTo>
                  <a:lnTo>
                    <a:pt x="495" y="2780"/>
                  </a:lnTo>
                  <a:lnTo>
                    <a:pt x="494" y="2782"/>
                  </a:lnTo>
                  <a:close/>
                  <a:moveTo>
                    <a:pt x="235" y="2468"/>
                  </a:moveTo>
                  <a:lnTo>
                    <a:pt x="264" y="2494"/>
                  </a:lnTo>
                  <a:lnTo>
                    <a:pt x="291" y="2519"/>
                  </a:lnTo>
                  <a:lnTo>
                    <a:pt x="315" y="2542"/>
                  </a:lnTo>
                  <a:lnTo>
                    <a:pt x="336" y="2562"/>
                  </a:lnTo>
                  <a:lnTo>
                    <a:pt x="352" y="2581"/>
                  </a:lnTo>
                  <a:lnTo>
                    <a:pt x="364" y="2595"/>
                  </a:lnTo>
                  <a:lnTo>
                    <a:pt x="368" y="2600"/>
                  </a:lnTo>
                  <a:lnTo>
                    <a:pt x="370" y="2605"/>
                  </a:lnTo>
                  <a:lnTo>
                    <a:pt x="371" y="2609"/>
                  </a:lnTo>
                  <a:lnTo>
                    <a:pt x="371" y="2611"/>
                  </a:lnTo>
                  <a:lnTo>
                    <a:pt x="369" y="2612"/>
                  </a:lnTo>
                  <a:lnTo>
                    <a:pt x="366" y="2612"/>
                  </a:lnTo>
                  <a:lnTo>
                    <a:pt x="362" y="2611"/>
                  </a:lnTo>
                  <a:lnTo>
                    <a:pt x="356" y="2607"/>
                  </a:lnTo>
                  <a:lnTo>
                    <a:pt x="340" y="2599"/>
                  </a:lnTo>
                  <a:lnTo>
                    <a:pt x="321" y="2586"/>
                  </a:lnTo>
                  <a:lnTo>
                    <a:pt x="298" y="2570"/>
                  </a:lnTo>
                  <a:lnTo>
                    <a:pt x="272" y="2549"/>
                  </a:lnTo>
                  <a:lnTo>
                    <a:pt x="244" y="2527"/>
                  </a:lnTo>
                  <a:lnTo>
                    <a:pt x="215" y="2502"/>
                  </a:lnTo>
                  <a:lnTo>
                    <a:pt x="186" y="2476"/>
                  </a:lnTo>
                  <a:lnTo>
                    <a:pt x="159" y="2451"/>
                  </a:lnTo>
                  <a:lnTo>
                    <a:pt x="135" y="2428"/>
                  </a:lnTo>
                  <a:lnTo>
                    <a:pt x="114" y="2407"/>
                  </a:lnTo>
                  <a:lnTo>
                    <a:pt x="98" y="2388"/>
                  </a:lnTo>
                  <a:lnTo>
                    <a:pt x="86" y="2374"/>
                  </a:lnTo>
                  <a:lnTo>
                    <a:pt x="82" y="2369"/>
                  </a:lnTo>
                  <a:lnTo>
                    <a:pt x="80" y="2364"/>
                  </a:lnTo>
                  <a:lnTo>
                    <a:pt x="79" y="2360"/>
                  </a:lnTo>
                  <a:lnTo>
                    <a:pt x="79" y="2358"/>
                  </a:lnTo>
                  <a:lnTo>
                    <a:pt x="81" y="2357"/>
                  </a:lnTo>
                  <a:lnTo>
                    <a:pt x="84" y="2357"/>
                  </a:lnTo>
                  <a:lnTo>
                    <a:pt x="88" y="2358"/>
                  </a:lnTo>
                  <a:lnTo>
                    <a:pt x="94" y="2361"/>
                  </a:lnTo>
                  <a:lnTo>
                    <a:pt x="110" y="2370"/>
                  </a:lnTo>
                  <a:lnTo>
                    <a:pt x="128" y="2383"/>
                  </a:lnTo>
                  <a:lnTo>
                    <a:pt x="152" y="2400"/>
                  </a:lnTo>
                  <a:lnTo>
                    <a:pt x="178" y="2421"/>
                  </a:lnTo>
                  <a:lnTo>
                    <a:pt x="205" y="2443"/>
                  </a:lnTo>
                  <a:lnTo>
                    <a:pt x="235" y="2468"/>
                  </a:lnTo>
                  <a:close/>
                  <a:moveTo>
                    <a:pt x="653" y="2780"/>
                  </a:moveTo>
                  <a:lnTo>
                    <a:pt x="651" y="2781"/>
                  </a:lnTo>
                  <a:lnTo>
                    <a:pt x="648" y="2781"/>
                  </a:lnTo>
                  <a:lnTo>
                    <a:pt x="643" y="2780"/>
                  </a:lnTo>
                  <a:lnTo>
                    <a:pt x="637" y="2777"/>
                  </a:lnTo>
                  <a:lnTo>
                    <a:pt x="622" y="2768"/>
                  </a:lnTo>
                  <a:lnTo>
                    <a:pt x="601" y="2755"/>
                  </a:lnTo>
                  <a:lnTo>
                    <a:pt x="579" y="2739"/>
                  </a:lnTo>
                  <a:lnTo>
                    <a:pt x="552" y="2720"/>
                  </a:lnTo>
                  <a:lnTo>
                    <a:pt x="523" y="2697"/>
                  </a:lnTo>
                  <a:lnTo>
                    <a:pt x="493" y="2672"/>
                  </a:lnTo>
                  <a:lnTo>
                    <a:pt x="463" y="2646"/>
                  </a:lnTo>
                  <a:lnTo>
                    <a:pt x="436" y="2622"/>
                  </a:lnTo>
                  <a:lnTo>
                    <a:pt x="412" y="2598"/>
                  </a:lnTo>
                  <a:lnTo>
                    <a:pt x="392" y="2577"/>
                  </a:lnTo>
                  <a:lnTo>
                    <a:pt x="375" y="2559"/>
                  </a:lnTo>
                  <a:lnTo>
                    <a:pt x="363" y="2545"/>
                  </a:lnTo>
                  <a:lnTo>
                    <a:pt x="359" y="2538"/>
                  </a:lnTo>
                  <a:lnTo>
                    <a:pt x="356" y="2534"/>
                  </a:lnTo>
                  <a:lnTo>
                    <a:pt x="355" y="2530"/>
                  </a:lnTo>
                  <a:lnTo>
                    <a:pt x="355" y="2528"/>
                  </a:lnTo>
                  <a:lnTo>
                    <a:pt x="357" y="2527"/>
                  </a:lnTo>
                  <a:lnTo>
                    <a:pt x="360" y="2527"/>
                  </a:lnTo>
                  <a:lnTo>
                    <a:pt x="366" y="2529"/>
                  </a:lnTo>
                  <a:lnTo>
                    <a:pt x="371" y="2531"/>
                  </a:lnTo>
                  <a:lnTo>
                    <a:pt x="386" y="2540"/>
                  </a:lnTo>
                  <a:lnTo>
                    <a:pt x="407" y="2552"/>
                  </a:lnTo>
                  <a:lnTo>
                    <a:pt x="430" y="2570"/>
                  </a:lnTo>
                  <a:lnTo>
                    <a:pt x="457" y="2589"/>
                  </a:lnTo>
                  <a:lnTo>
                    <a:pt x="485" y="2612"/>
                  </a:lnTo>
                  <a:lnTo>
                    <a:pt x="515" y="2638"/>
                  </a:lnTo>
                  <a:lnTo>
                    <a:pt x="545" y="2663"/>
                  </a:lnTo>
                  <a:lnTo>
                    <a:pt x="572" y="2687"/>
                  </a:lnTo>
                  <a:lnTo>
                    <a:pt x="596" y="2710"/>
                  </a:lnTo>
                  <a:lnTo>
                    <a:pt x="617" y="2732"/>
                  </a:lnTo>
                  <a:lnTo>
                    <a:pt x="634" y="2749"/>
                  </a:lnTo>
                  <a:lnTo>
                    <a:pt x="645" y="2764"/>
                  </a:lnTo>
                  <a:lnTo>
                    <a:pt x="650" y="2769"/>
                  </a:lnTo>
                  <a:lnTo>
                    <a:pt x="652" y="2775"/>
                  </a:lnTo>
                  <a:lnTo>
                    <a:pt x="653" y="2778"/>
                  </a:lnTo>
                  <a:lnTo>
                    <a:pt x="653" y="2780"/>
                  </a:lnTo>
                  <a:close/>
                  <a:moveTo>
                    <a:pt x="414" y="2478"/>
                  </a:moveTo>
                  <a:lnTo>
                    <a:pt x="443" y="2503"/>
                  </a:lnTo>
                  <a:lnTo>
                    <a:pt x="468" y="2527"/>
                  </a:lnTo>
                  <a:lnTo>
                    <a:pt x="492" y="2549"/>
                  </a:lnTo>
                  <a:lnTo>
                    <a:pt x="512" y="2569"/>
                  </a:lnTo>
                  <a:lnTo>
                    <a:pt x="528" y="2587"/>
                  </a:lnTo>
                  <a:lnTo>
                    <a:pt x="539" y="2601"/>
                  </a:lnTo>
                  <a:lnTo>
                    <a:pt x="543" y="2606"/>
                  </a:lnTo>
                  <a:lnTo>
                    <a:pt x="545" y="2611"/>
                  </a:lnTo>
                  <a:lnTo>
                    <a:pt x="546" y="2615"/>
                  </a:lnTo>
                  <a:lnTo>
                    <a:pt x="546" y="2617"/>
                  </a:lnTo>
                  <a:lnTo>
                    <a:pt x="544" y="2618"/>
                  </a:lnTo>
                  <a:lnTo>
                    <a:pt x="541" y="2618"/>
                  </a:lnTo>
                  <a:lnTo>
                    <a:pt x="536" y="2617"/>
                  </a:lnTo>
                  <a:lnTo>
                    <a:pt x="530" y="2614"/>
                  </a:lnTo>
                  <a:lnTo>
                    <a:pt x="516" y="2606"/>
                  </a:lnTo>
                  <a:lnTo>
                    <a:pt x="496" y="2593"/>
                  </a:lnTo>
                  <a:lnTo>
                    <a:pt x="474" y="2578"/>
                  </a:lnTo>
                  <a:lnTo>
                    <a:pt x="449" y="2559"/>
                  </a:lnTo>
                  <a:lnTo>
                    <a:pt x="421" y="2537"/>
                  </a:lnTo>
                  <a:lnTo>
                    <a:pt x="393" y="2513"/>
                  </a:lnTo>
                  <a:lnTo>
                    <a:pt x="364" y="2488"/>
                  </a:lnTo>
                  <a:lnTo>
                    <a:pt x="338" y="2464"/>
                  </a:lnTo>
                  <a:lnTo>
                    <a:pt x="315" y="2441"/>
                  </a:lnTo>
                  <a:lnTo>
                    <a:pt x="295" y="2421"/>
                  </a:lnTo>
                  <a:lnTo>
                    <a:pt x="280" y="2404"/>
                  </a:lnTo>
                  <a:lnTo>
                    <a:pt x="268" y="2390"/>
                  </a:lnTo>
                  <a:lnTo>
                    <a:pt x="264" y="2383"/>
                  </a:lnTo>
                  <a:lnTo>
                    <a:pt x="262" y="2379"/>
                  </a:lnTo>
                  <a:lnTo>
                    <a:pt x="261" y="2375"/>
                  </a:lnTo>
                  <a:lnTo>
                    <a:pt x="261" y="2372"/>
                  </a:lnTo>
                  <a:lnTo>
                    <a:pt x="263" y="2371"/>
                  </a:lnTo>
                  <a:lnTo>
                    <a:pt x="267" y="2371"/>
                  </a:lnTo>
                  <a:lnTo>
                    <a:pt x="271" y="2373"/>
                  </a:lnTo>
                  <a:lnTo>
                    <a:pt x="276" y="2375"/>
                  </a:lnTo>
                  <a:lnTo>
                    <a:pt x="291" y="2384"/>
                  </a:lnTo>
                  <a:lnTo>
                    <a:pt x="310" y="2396"/>
                  </a:lnTo>
                  <a:lnTo>
                    <a:pt x="332" y="2412"/>
                  </a:lnTo>
                  <a:lnTo>
                    <a:pt x="357" y="2432"/>
                  </a:lnTo>
                  <a:lnTo>
                    <a:pt x="385" y="2453"/>
                  </a:lnTo>
                  <a:lnTo>
                    <a:pt x="414" y="2478"/>
                  </a:lnTo>
                  <a:close/>
                  <a:moveTo>
                    <a:pt x="455" y="2462"/>
                  </a:moveTo>
                  <a:lnTo>
                    <a:pt x="453" y="2464"/>
                  </a:lnTo>
                  <a:lnTo>
                    <a:pt x="450" y="2463"/>
                  </a:lnTo>
                  <a:lnTo>
                    <a:pt x="446" y="2462"/>
                  </a:lnTo>
                  <a:lnTo>
                    <a:pt x="440" y="2460"/>
                  </a:lnTo>
                  <a:lnTo>
                    <a:pt x="425" y="2452"/>
                  </a:lnTo>
                  <a:lnTo>
                    <a:pt x="407" y="2440"/>
                  </a:lnTo>
                  <a:lnTo>
                    <a:pt x="385" y="2425"/>
                  </a:lnTo>
                  <a:lnTo>
                    <a:pt x="362" y="2407"/>
                  </a:lnTo>
                  <a:lnTo>
                    <a:pt x="336" y="2385"/>
                  </a:lnTo>
                  <a:lnTo>
                    <a:pt x="308" y="2363"/>
                  </a:lnTo>
                  <a:lnTo>
                    <a:pt x="281" y="2339"/>
                  </a:lnTo>
                  <a:lnTo>
                    <a:pt x="256" y="2315"/>
                  </a:lnTo>
                  <a:lnTo>
                    <a:pt x="234" y="2293"/>
                  </a:lnTo>
                  <a:lnTo>
                    <a:pt x="215" y="2274"/>
                  </a:lnTo>
                  <a:lnTo>
                    <a:pt x="200" y="2257"/>
                  </a:lnTo>
                  <a:lnTo>
                    <a:pt x="190" y="2243"/>
                  </a:lnTo>
                  <a:lnTo>
                    <a:pt x="186" y="2237"/>
                  </a:lnTo>
                  <a:lnTo>
                    <a:pt x="183" y="2232"/>
                  </a:lnTo>
                  <a:lnTo>
                    <a:pt x="182" y="2229"/>
                  </a:lnTo>
                  <a:lnTo>
                    <a:pt x="182" y="2227"/>
                  </a:lnTo>
                  <a:lnTo>
                    <a:pt x="185" y="2225"/>
                  </a:lnTo>
                  <a:lnTo>
                    <a:pt x="188" y="2225"/>
                  </a:lnTo>
                  <a:lnTo>
                    <a:pt x="192" y="2227"/>
                  </a:lnTo>
                  <a:lnTo>
                    <a:pt x="197" y="2229"/>
                  </a:lnTo>
                  <a:lnTo>
                    <a:pt x="213" y="2236"/>
                  </a:lnTo>
                  <a:lnTo>
                    <a:pt x="230" y="2249"/>
                  </a:lnTo>
                  <a:lnTo>
                    <a:pt x="251" y="2264"/>
                  </a:lnTo>
                  <a:lnTo>
                    <a:pt x="276" y="2283"/>
                  </a:lnTo>
                  <a:lnTo>
                    <a:pt x="302" y="2304"/>
                  </a:lnTo>
                  <a:lnTo>
                    <a:pt x="329" y="2327"/>
                  </a:lnTo>
                  <a:lnTo>
                    <a:pt x="356" y="2352"/>
                  </a:lnTo>
                  <a:lnTo>
                    <a:pt x="381" y="2374"/>
                  </a:lnTo>
                  <a:lnTo>
                    <a:pt x="404" y="2396"/>
                  </a:lnTo>
                  <a:lnTo>
                    <a:pt x="423" y="2415"/>
                  </a:lnTo>
                  <a:lnTo>
                    <a:pt x="437" y="2433"/>
                  </a:lnTo>
                  <a:lnTo>
                    <a:pt x="449" y="2447"/>
                  </a:lnTo>
                  <a:lnTo>
                    <a:pt x="452" y="2452"/>
                  </a:lnTo>
                  <a:lnTo>
                    <a:pt x="454" y="2456"/>
                  </a:lnTo>
                  <a:lnTo>
                    <a:pt x="455" y="2460"/>
                  </a:lnTo>
                  <a:lnTo>
                    <a:pt x="455" y="2462"/>
                  </a:lnTo>
                  <a:close/>
                  <a:moveTo>
                    <a:pt x="261" y="2186"/>
                  </a:moveTo>
                  <a:lnTo>
                    <a:pt x="287" y="2208"/>
                  </a:lnTo>
                  <a:lnTo>
                    <a:pt x="311" y="2231"/>
                  </a:lnTo>
                  <a:lnTo>
                    <a:pt x="331" y="2251"/>
                  </a:lnTo>
                  <a:lnTo>
                    <a:pt x="350" y="2271"/>
                  </a:lnTo>
                  <a:lnTo>
                    <a:pt x="364" y="2287"/>
                  </a:lnTo>
                  <a:lnTo>
                    <a:pt x="375" y="2301"/>
                  </a:lnTo>
                  <a:lnTo>
                    <a:pt x="378" y="2306"/>
                  </a:lnTo>
                  <a:lnTo>
                    <a:pt x="380" y="2311"/>
                  </a:lnTo>
                  <a:lnTo>
                    <a:pt x="381" y="2314"/>
                  </a:lnTo>
                  <a:lnTo>
                    <a:pt x="380" y="2316"/>
                  </a:lnTo>
                  <a:lnTo>
                    <a:pt x="379" y="2317"/>
                  </a:lnTo>
                  <a:lnTo>
                    <a:pt x="376" y="2317"/>
                  </a:lnTo>
                  <a:lnTo>
                    <a:pt x="371" y="2316"/>
                  </a:lnTo>
                  <a:lnTo>
                    <a:pt x="366" y="2314"/>
                  </a:lnTo>
                  <a:lnTo>
                    <a:pt x="352" y="2306"/>
                  </a:lnTo>
                  <a:lnTo>
                    <a:pt x="335" y="2296"/>
                  </a:lnTo>
                  <a:lnTo>
                    <a:pt x="314" y="2281"/>
                  </a:lnTo>
                  <a:lnTo>
                    <a:pt x="290" y="2263"/>
                  </a:lnTo>
                  <a:lnTo>
                    <a:pt x="265" y="2243"/>
                  </a:lnTo>
                  <a:lnTo>
                    <a:pt x="240" y="2220"/>
                  </a:lnTo>
                  <a:lnTo>
                    <a:pt x="214" y="2197"/>
                  </a:lnTo>
                  <a:lnTo>
                    <a:pt x="190" y="2175"/>
                  </a:lnTo>
                  <a:lnTo>
                    <a:pt x="168" y="2153"/>
                  </a:lnTo>
                  <a:lnTo>
                    <a:pt x="151" y="2135"/>
                  </a:lnTo>
                  <a:lnTo>
                    <a:pt x="136" y="2118"/>
                  </a:lnTo>
                  <a:lnTo>
                    <a:pt x="126" y="2105"/>
                  </a:lnTo>
                  <a:lnTo>
                    <a:pt x="123" y="2099"/>
                  </a:lnTo>
                  <a:lnTo>
                    <a:pt x="121" y="2095"/>
                  </a:lnTo>
                  <a:lnTo>
                    <a:pt x="120" y="2091"/>
                  </a:lnTo>
                  <a:lnTo>
                    <a:pt x="120" y="2088"/>
                  </a:lnTo>
                  <a:lnTo>
                    <a:pt x="122" y="2087"/>
                  </a:lnTo>
                  <a:lnTo>
                    <a:pt x="125" y="2087"/>
                  </a:lnTo>
                  <a:lnTo>
                    <a:pt x="129" y="2088"/>
                  </a:lnTo>
                  <a:lnTo>
                    <a:pt x="135" y="2091"/>
                  </a:lnTo>
                  <a:lnTo>
                    <a:pt x="148" y="2098"/>
                  </a:lnTo>
                  <a:lnTo>
                    <a:pt x="166" y="2110"/>
                  </a:lnTo>
                  <a:lnTo>
                    <a:pt x="187" y="2125"/>
                  </a:lnTo>
                  <a:lnTo>
                    <a:pt x="209" y="2142"/>
                  </a:lnTo>
                  <a:lnTo>
                    <a:pt x="234" y="2163"/>
                  </a:lnTo>
                  <a:lnTo>
                    <a:pt x="261" y="2186"/>
                  </a:lnTo>
                  <a:close/>
                  <a:moveTo>
                    <a:pt x="186" y="2086"/>
                  </a:moveTo>
                  <a:lnTo>
                    <a:pt x="161" y="2065"/>
                  </a:lnTo>
                  <a:lnTo>
                    <a:pt x="138" y="2042"/>
                  </a:lnTo>
                  <a:lnTo>
                    <a:pt x="118" y="2023"/>
                  </a:lnTo>
                  <a:lnTo>
                    <a:pt x="100" y="2003"/>
                  </a:lnTo>
                  <a:lnTo>
                    <a:pt x="87" y="1988"/>
                  </a:lnTo>
                  <a:lnTo>
                    <a:pt x="78" y="1974"/>
                  </a:lnTo>
                  <a:lnTo>
                    <a:pt x="74" y="1969"/>
                  </a:lnTo>
                  <a:lnTo>
                    <a:pt x="72" y="1964"/>
                  </a:lnTo>
                  <a:lnTo>
                    <a:pt x="72" y="1961"/>
                  </a:lnTo>
                  <a:lnTo>
                    <a:pt x="72" y="1959"/>
                  </a:lnTo>
                  <a:lnTo>
                    <a:pt x="74" y="1958"/>
                  </a:lnTo>
                  <a:lnTo>
                    <a:pt x="77" y="1958"/>
                  </a:lnTo>
                  <a:lnTo>
                    <a:pt x="81" y="1959"/>
                  </a:lnTo>
                  <a:lnTo>
                    <a:pt x="86" y="1961"/>
                  </a:lnTo>
                  <a:lnTo>
                    <a:pt x="99" y="1968"/>
                  </a:lnTo>
                  <a:lnTo>
                    <a:pt x="117" y="1979"/>
                  </a:lnTo>
                  <a:lnTo>
                    <a:pt x="136" y="1993"/>
                  </a:lnTo>
                  <a:lnTo>
                    <a:pt x="158" y="2011"/>
                  </a:lnTo>
                  <a:lnTo>
                    <a:pt x="182" y="2030"/>
                  </a:lnTo>
                  <a:lnTo>
                    <a:pt x="207" y="2052"/>
                  </a:lnTo>
                  <a:lnTo>
                    <a:pt x="232" y="2074"/>
                  </a:lnTo>
                  <a:lnTo>
                    <a:pt x="255" y="2096"/>
                  </a:lnTo>
                  <a:lnTo>
                    <a:pt x="275" y="2116"/>
                  </a:lnTo>
                  <a:lnTo>
                    <a:pt x="292" y="2135"/>
                  </a:lnTo>
                  <a:lnTo>
                    <a:pt x="305" y="2150"/>
                  </a:lnTo>
                  <a:lnTo>
                    <a:pt x="315" y="2163"/>
                  </a:lnTo>
                  <a:lnTo>
                    <a:pt x="318" y="2168"/>
                  </a:lnTo>
                  <a:lnTo>
                    <a:pt x="321" y="2173"/>
                  </a:lnTo>
                  <a:lnTo>
                    <a:pt x="322" y="2176"/>
                  </a:lnTo>
                  <a:lnTo>
                    <a:pt x="321" y="2179"/>
                  </a:lnTo>
                  <a:lnTo>
                    <a:pt x="319" y="2180"/>
                  </a:lnTo>
                  <a:lnTo>
                    <a:pt x="316" y="2180"/>
                  </a:lnTo>
                  <a:lnTo>
                    <a:pt x="312" y="2179"/>
                  </a:lnTo>
                  <a:lnTo>
                    <a:pt x="307" y="2177"/>
                  </a:lnTo>
                  <a:lnTo>
                    <a:pt x="294" y="2169"/>
                  </a:lnTo>
                  <a:lnTo>
                    <a:pt x="276" y="2159"/>
                  </a:lnTo>
                  <a:lnTo>
                    <a:pt x="257" y="2145"/>
                  </a:lnTo>
                  <a:lnTo>
                    <a:pt x="235" y="2128"/>
                  </a:lnTo>
                  <a:lnTo>
                    <a:pt x="210" y="2109"/>
                  </a:lnTo>
                  <a:lnTo>
                    <a:pt x="186" y="2086"/>
                  </a:lnTo>
                  <a:close/>
                  <a:moveTo>
                    <a:pt x="545" y="2344"/>
                  </a:moveTo>
                  <a:lnTo>
                    <a:pt x="571" y="2368"/>
                  </a:lnTo>
                  <a:lnTo>
                    <a:pt x="596" y="2391"/>
                  </a:lnTo>
                  <a:lnTo>
                    <a:pt x="617" y="2411"/>
                  </a:lnTo>
                  <a:lnTo>
                    <a:pt x="635" y="2429"/>
                  </a:lnTo>
                  <a:lnTo>
                    <a:pt x="650" y="2447"/>
                  </a:lnTo>
                  <a:lnTo>
                    <a:pt x="660" y="2460"/>
                  </a:lnTo>
                  <a:lnTo>
                    <a:pt x="663" y="2465"/>
                  </a:lnTo>
                  <a:lnTo>
                    <a:pt x="665" y="2470"/>
                  </a:lnTo>
                  <a:lnTo>
                    <a:pt x="666" y="2474"/>
                  </a:lnTo>
                  <a:lnTo>
                    <a:pt x="666" y="2476"/>
                  </a:lnTo>
                  <a:lnTo>
                    <a:pt x="664" y="2477"/>
                  </a:lnTo>
                  <a:lnTo>
                    <a:pt x="661" y="2478"/>
                  </a:lnTo>
                  <a:lnTo>
                    <a:pt x="656" y="2477"/>
                  </a:lnTo>
                  <a:lnTo>
                    <a:pt x="651" y="2475"/>
                  </a:lnTo>
                  <a:lnTo>
                    <a:pt x="637" y="2467"/>
                  </a:lnTo>
                  <a:lnTo>
                    <a:pt x="620" y="2456"/>
                  </a:lnTo>
                  <a:lnTo>
                    <a:pt x="598" y="2441"/>
                  </a:lnTo>
                  <a:lnTo>
                    <a:pt x="575" y="2424"/>
                  </a:lnTo>
                  <a:lnTo>
                    <a:pt x="549" y="2404"/>
                  </a:lnTo>
                  <a:lnTo>
                    <a:pt x="522" y="2381"/>
                  </a:lnTo>
                  <a:lnTo>
                    <a:pt x="496" y="2358"/>
                  </a:lnTo>
                  <a:lnTo>
                    <a:pt x="472" y="2336"/>
                  </a:lnTo>
                  <a:lnTo>
                    <a:pt x="450" y="2314"/>
                  </a:lnTo>
                  <a:lnTo>
                    <a:pt x="433" y="2296"/>
                  </a:lnTo>
                  <a:lnTo>
                    <a:pt x="418" y="2278"/>
                  </a:lnTo>
                  <a:lnTo>
                    <a:pt x="408" y="2265"/>
                  </a:lnTo>
                  <a:lnTo>
                    <a:pt x="404" y="2260"/>
                  </a:lnTo>
                  <a:lnTo>
                    <a:pt x="402" y="2255"/>
                  </a:lnTo>
                  <a:lnTo>
                    <a:pt x="402" y="2251"/>
                  </a:lnTo>
                  <a:lnTo>
                    <a:pt x="402" y="2249"/>
                  </a:lnTo>
                  <a:lnTo>
                    <a:pt x="404" y="2248"/>
                  </a:lnTo>
                  <a:lnTo>
                    <a:pt x="407" y="2248"/>
                  </a:lnTo>
                  <a:lnTo>
                    <a:pt x="411" y="2249"/>
                  </a:lnTo>
                  <a:lnTo>
                    <a:pt x="417" y="2251"/>
                  </a:lnTo>
                  <a:lnTo>
                    <a:pt x="431" y="2258"/>
                  </a:lnTo>
                  <a:lnTo>
                    <a:pt x="448" y="2270"/>
                  </a:lnTo>
                  <a:lnTo>
                    <a:pt x="470" y="2284"/>
                  </a:lnTo>
                  <a:lnTo>
                    <a:pt x="492" y="2302"/>
                  </a:lnTo>
                  <a:lnTo>
                    <a:pt x="518" y="2323"/>
                  </a:lnTo>
                  <a:lnTo>
                    <a:pt x="545" y="2344"/>
                  </a:lnTo>
                  <a:close/>
                  <a:moveTo>
                    <a:pt x="147" y="1961"/>
                  </a:moveTo>
                  <a:lnTo>
                    <a:pt x="123" y="1938"/>
                  </a:lnTo>
                  <a:lnTo>
                    <a:pt x="101" y="1918"/>
                  </a:lnTo>
                  <a:lnTo>
                    <a:pt x="82" y="1898"/>
                  </a:lnTo>
                  <a:lnTo>
                    <a:pt x="66" y="1880"/>
                  </a:lnTo>
                  <a:lnTo>
                    <a:pt x="53" y="1865"/>
                  </a:lnTo>
                  <a:lnTo>
                    <a:pt x="44" y="1852"/>
                  </a:lnTo>
                  <a:lnTo>
                    <a:pt x="41" y="1847"/>
                  </a:lnTo>
                  <a:lnTo>
                    <a:pt x="39" y="1842"/>
                  </a:lnTo>
                  <a:lnTo>
                    <a:pt x="39" y="1839"/>
                  </a:lnTo>
                  <a:lnTo>
                    <a:pt x="39" y="1837"/>
                  </a:lnTo>
                  <a:lnTo>
                    <a:pt x="41" y="1836"/>
                  </a:lnTo>
                  <a:lnTo>
                    <a:pt x="43" y="1836"/>
                  </a:lnTo>
                  <a:lnTo>
                    <a:pt x="47" y="1837"/>
                  </a:lnTo>
                  <a:lnTo>
                    <a:pt x="53" y="1838"/>
                  </a:lnTo>
                  <a:lnTo>
                    <a:pt x="65" y="1846"/>
                  </a:lnTo>
                  <a:lnTo>
                    <a:pt x="81" y="1855"/>
                  </a:lnTo>
                  <a:lnTo>
                    <a:pt x="100" y="1869"/>
                  </a:lnTo>
                  <a:lnTo>
                    <a:pt x="121" y="1886"/>
                  </a:lnTo>
                  <a:lnTo>
                    <a:pt x="145" y="1905"/>
                  </a:lnTo>
                  <a:lnTo>
                    <a:pt x="168" y="1925"/>
                  </a:lnTo>
                  <a:lnTo>
                    <a:pt x="192" y="1947"/>
                  </a:lnTo>
                  <a:lnTo>
                    <a:pt x="214" y="1969"/>
                  </a:lnTo>
                  <a:lnTo>
                    <a:pt x="233" y="1988"/>
                  </a:lnTo>
                  <a:lnTo>
                    <a:pt x="249" y="2005"/>
                  </a:lnTo>
                  <a:lnTo>
                    <a:pt x="262" y="2021"/>
                  </a:lnTo>
                  <a:lnTo>
                    <a:pt x="272" y="2033"/>
                  </a:lnTo>
                  <a:lnTo>
                    <a:pt x="275" y="2039"/>
                  </a:lnTo>
                  <a:lnTo>
                    <a:pt x="276" y="2043"/>
                  </a:lnTo>
                  <a:lnTo>
                    <a:pt x="277" y="2046"/>
                  </a:lnTo>
                  <a:lnTo>
                    <a:pt x="277" y="2050"/>
                  </a:lnTo>
                  <a:lnTo>
                    <a:pt x="275" y="2051"/>
                  </a:lnTo>
                  <a:lnTo>
                    <a:pt x="272" y="2051"/>
                  </a:lnTo>
                  <a:lnTo>
                    <a:pt x="269" y="2050"/>
                  </a:lnTo>
                  <a:lnTo>
                    <a:pt x="263" y="2047"/>
                  </a:lnTo>
                  <a:lnTo>
                    <a:pt x="250" y="2041"/>
                  </a:lnTo>
                  <a:lnTo>
                    <a:pt x="234" y="2030"/>
                  </a:lnTo>
                  <a:lnTo>
                    <a:pt x="216" y="2017"/>
                  </a:lnTo>
                  <a:lnTo>
                    <a:pt x="194" y="2000"/>
                  </a:lnTo>
                  <a:lnTo>
                    <a:pt x="172" y="1982"/>
                  </a:lnTo>
                  <a:lnTo>
                    <a:pt x="147" y="1961"/>
                  </a:lnTo>
                  <a:close/>
                  <a:moveTo>
                    <a:pt x="468" y="2245"/>
                  </a:moveTo>
                  <a:lnTo>
                    <a:pt x="444" y="2222"/>
                  </a:lnTo>
                  <a:lnTo>
                    <a:pt x="421" y="2201"/>
                  </a:lnTo>
                  <a:lnTo>
                    <a:pt x="400" y="2180"/>
                  </a:lnTo>
                  <a:lnTo>
                    <a:pt x="383" y="2162"/>
                  </a:lnTo>
                  <a:lnTo>
                    <a:pt x="369" y="2146"/>
                  </a:lnTo>
                  <a:lnTo>
                    <a:pt x="359" y="2133"/>
                  </a:lnTo>
                  <a:lnTo>
                    <a:pt x="356" y="2127"/>
                  </a:lnTo>
                  <a:lnTo>
                    <a:pt x="354" y="2123"/>
                  </a:lnTo>
                  <a:lnTo>
                    <a:pt x="354" y="2119"/>
                  </a:lnTo>
                  <a:lnTo>
                    <a:pt x="354" y="2116"/>
                  </a:lnTo>
                  <a:lnTo>
                    <a:pt x="356" y="2115"/>
                  </a:lnTo>
                  <a:lnTo>
                    <a:pt x="358" y="2115"/>
                  </a:lnTo>
                  <a:lnTo>
                    <a:pt x="363" y="2116"/>
                  </a:lnTo>
                  <a:lnTo>
                    <a:pt x="368" y="2119"/>
                  </a:lnTo>
                  <a:lnTo>
                    <a:pt x="382" y="2125"/>
                  </a:lnTo>
                  <a:lnTo>
                    <a:pt x="399" y="2136"/>
                  </a:lnTo>
                  <a:lnTo>
                    <a:pt x="419" y="2150"/>
                  </a:lnTo>
                  <a:lnTo>
                    <a:pt x="441" y="2167"/>
                  </a:lnTo>
                  <a:lnTo>
                    <a:pt x="466" y="2187"/>
                  </a:lnTo>
                  <a:lnTo>
                    <a:pt x="492" y="2208"/>
                  </a:lnTo>
                  <a:lnTo>
                    <a:pt x="517" y="2231"/>
                  </a:lnTo>
                  <a:lnTo>
                    <a:pt x="540" y="2252"/>
                  </a:lnTo>
                  <a:lnTo>
                    <a:pt x="560" y="2273"/>
                  </a:lnTo>
                  <a:lnTo>
                    <a:pt x="577" y="2291"/>
                  </a:lnTo>
                  <a:lnTo>
                    <a:pt x="591" y="2307"/>
                  </a:lnTo>
                  <a:lnTo>
                    <a:pt x="601" y="2320"/>
                  </a:lnTo>
                  <a:lnTo>
                    <a:pt x="604" y="2326"/>
                  </a:lnTo>
                  <a:lnTo>
                    <a:pt x="607" y="2330"/>
                  </a:lnTo>
                  <a:lnTo>
                    <a:pt x="608" y="2333"/>
                  </a:lnTo>
                  <a:lnTo>
                    <a:pt x="607" y="2336"/>
                  </a:lnTo>
                  <a:lnTo>
                    <a:pt x="606" y="2337"/>
                  </a:lnTo>
                  <a:lnTo>
                    <a:pt x="602" y="2338"/>
                  </a:lnTo>
                  <a:lnTo>
                    <a:pt x="598" y="2337"/>
                  </a:lnTo>
                  <a:lnTo>
                    <a:pt x="593" y="2334"/>
                  </a:lnTo>
                  <a:lnTo>
                    <a:pt x="579" y="2328"/>
                  </a:lnTo>
                  <a:lnTo>
                    <a:pt x="561" y="2317"/>
                  </a:lnTo>
                  <a:lnTo>
                    <a:pt x="542" y="2303"/>
                  </a:lnTo>
                  <a:lnTo>
                    <a:pt x="519" y="2286"/>
                  </a:lnTo>
                  <a:lnTo>
                    <a:pt x="494" y="2266"/>
                  </a:lnTo>
                  <a:lnTo>
                    <a:pt x="468" y="2245"/>
                  </a:lnTo>
                  <a:close/>
                  <a:moveTo>
                    <a:pt x="123" y="1842"/>
                  </a:moveTo>
                  <a:lnTo>
                    <a:pt x="99" y="1822"/>
                  </a:lnTo>
                  <a:lnTo>
                    <a:pt x="79" y="1801"/>
                  </a:lnTo>
                  <a:lnTo>
                    <a:pt x="60" y="1782"/>
                  </a:lnTo>
                  <a:lnTo>
                    <a:pt x="45" y="1765"/>
                  </a:lnTo>
                  <a:lnTo>
                    <a:pt x="32" y="1750"/>
                  </a:lnTo>
                  <a:lnTo>
                    <a:pt x="24" y="1737"/>
                  </a:lnTo>
                  <a:lnTo>
                    <a:pt x="22" y="1732"/>
                  </a:lnTo>
                  <a:lnTo>
                    <a:pt x="19" y="1728"/>
                  </a:lnTo>
                  <a:lnTo>
                    <a:pt x="18" y="1725"/>
                  </a:lnTo>
                  <a:lnTo>
                    <a:pt x="19" y="1723"/>
                  </a:lnTo>
                  <a:lnTo>
                    <a:pt x="20" y="1721"/>
                  </a:lnTo>
                  <a:lnTo>
                    <a:pt x="24" y="1720"/>
                  </a:lnTo>
                  <a:lnTo>
                    <a:pt x="28" y="1721"/>
                  </a:lnTo>
                  <a:lnTo>
                    <a:pt x="32" y="1724"/>
                  </a:lnTo>
                  <a:lnTo>
                    <a:pt x="45" y="1730"/>
                  </a:lnTo>
                  <a:lnTo>
                    <a:pt x="60" y="1740"/>
                  </a:lnTo>
                  <a:lnTo>
                    <a:pt x="79" y="1753"/>
                  </a:lnTo>
                  <a:lnTo>
                    <a:pt x="99" y="1769"/>
                  </a:lnTo>
                  <a:lnTo>
                    <a:pt x="121" y="1787"/>
                  </a:lnTo>
                  <a:lnTo>
                    <a:pt x="145" y="1807"/>
                  </a:lnTo>
                  <a:lnTo>
                    <a:pt x="167" y="1828"/>
                  </a:lnTo>
                  <a:lnTo>
                    <a:pt x="188" y="1849"/>
                  </a:lnTo>
                  <a:lnTo>
                    <a:pt x="206" y="1867"/>
                  </a:lnTo>
                  <a:lnTo>
                    <a:pt x="221" y="1884"/>
                  </a:lnTo>
                  <a:lnTo>
                    <a:pt x="234" y="1900"/>
                  </a:lnTo>
                  <a:lnTo>
                    <a:pt x="243" y="1911"/>
                  </a:lnTo>
                  <a:lnTo>
                    <a:pt x="245" y="1917"/>
                  </a:lnTo>
                  <a:lnTo>
                    <a:pt x="247" y="1921"/>
                  </a:lnTo>
                  <a:lnTo>
                    <a:pt x="248" y="1924"/>
                  </a:lnTo>
                  <a:lnTo>
                    <a:pt x="247" y="1927"/>
                  </a:lnTo>
                  <a:lnTo>
                    <a:pt x="245" y="1928"/>
                  </a:lnTo>
                  <a:lnTo>
                    <a:pt x="243" y="1928"/>
                  </a:lnTo>
                  <a:lnTo>
                    <a:pt x="238" y="1927"/>
                  </a:lnTo>
                  <a:lnTo>
                    <a:pt x="234" y="1925"/>
                  </a:lnTo>
                  <a:lnTo>
                    <a:pt x="221" y="1919"/>
                  </a:lnTo>
                  <a:lnTo>
                    <a:pt x="206" y="1909"/>
                  </a:lnTo>
                  <a:lnTo>
                    <a:pt x="188" y="1896"/>
                  </a:lnTo>
                  <a:lnTo>
                    <a:pt x="167" y="1880"/>
                  </a:lnTo>
                  <a:lnTo>
                    <a:pt x="146" y="1863"/>
                  </a:lnTo>
                  <a:lnTo>
                    <a:pt x="123" y="1842"/>
                  </a:lnTo>
                  <a:close/>
                  <a:moveTo>
                    <a:pt x="431" y="2116"/>
                  </a:moveTo>
                  <a:lnTo>
                    <a:pt x="407" y="2095"/>
                  </a:lnTo>
                  <a:lnTo>
                    <a:pt x="384" y="2073"/>
                  </a:lnTo>
                  <a:lnTo>
                    <a:pt x="365" y="2054"/>
                  </a:lnTo>
                  <a:lnTo>
                    <a:pt x="349" y="2036"/>
                  </a:lnTo>
                  <a:lnTo>
                    <a:pt x="336" y="2020"/>
                  </a:lnTo>
                  <a:lnTo>
                    <a:pt x="326" y="2007"/>
                  </a:lnTo>
                  <a:lnTo>
                    <a:pt x="324" y="2002"/>
                  </a:lnTo>
                  <a:lnTo>
                    <a:pt x="322" y="1998"/>
                  </a:lnTo>
                  <a:lnTo>
                    <a:pt x="321" y="1995"/>
                  </a:lnTo>
                  <a:lnTo>
                    <a:pt x="322" y="1992"/>
                  </a:lnTo>
                  <a:lnTo>
                    <a:pt x="323" y="1990"/>
                  </a:lnTo>
                  <a:lnTo>
                    <a:pt x="326" y="1990"/>
                  </a:lnTo>
                  <a:lnTo>
                    <a:pt x="330" y="1991"/>
                  </a:lnTo>
                  <a:lnTo>
                    <a:pt x="336" y="1993"/>
                  </a:lnTo>
                  <a:lnTo>
                    <a:pt x="349" y="2000"/>
                  </a:lnTo>
                  <a:lnTo>
                    <a:pt x="365" y="2010"/>
                  </a:lnTo>
                  <a:lnTo>
                    <a:pt x="384" y="2024"/>
                  </a:lnTo>
                  <a:lnTo>
                    <a:pt x="406" y="2040"/>
                  </a:lnTo>
                  <a:lnTo>
                    <a:pt x="428" y="2058"/>
                  </a:lnTo>
                  <a:lnTo>
                    <a:pt x="453" y="2080"/>
                  </a:lnTo>
                  <a:lnTo>
                    <a:pt x="477" y="2101"/>
                  </a:lnTo>
                  <a:lnTo>
                    <a:pt x="500" y="2122"/>
                  </a:lnTo>
                  <a:lnTo>
                    <a:pt x="519" y="2141"/>
                  </a:lnTo>
                  <a:lnTo>
                    <a:pt x="535" y="2160"/>
                  </a:lnTo>
                  <a:lnTo>
                    <a:pt x="549" y="2175"/>
                  </a:lnTo>
                  <a:lnTo>
                    <a:pt x="558" y="2188"/>
                  </a:lnTo>
                  <a:lnTo>
                    <a:pt x="561" y="2193"/>
                  </a:lnTo>
                  <a:lnTo>
                    <a:pt x="563" y="2197"/>
                  </a:lnTo>
                  <a:lnTo>
                    <a:pt x="563" y="2201"/>
                  </a:lnTo>
                  <a:lnTo>
                    <a:pt x="563" y="2204"/>
                  </a:lnTo>
                  <a:lnTo>
                    <a:pt x="561" y="2205"/>
                  </a:lnTo>
                  <a:lnTo>
                    <a:pt x="559" y="2205"/>
                  </a:lnTo>
                  <a:lnTo>
                    <a:pt x="555" y="2204"/>
                  </a:lnTo>
                  <a:lnTo>
                    <a:pt x="549" y="2202"/>
                  </a:lnTo>
                  <a:lnTo>
                    <a:pt x="536" y="2195"/>
                  </a:lnTo>
                  <a:lnTo>
                    <a:pt x="520" y="2186"/>
                  </a:lnTo>
                  <a:lnTo>
                    <a:pt x="501" y="2172"/>
                  </a:lnTo>
                  <a:lnTo>
                    <a:pt x="479" y="2155"/>
                  </a:lnTo>
                  <a:lnTo>
                    <a:pt x="455" y="2137"/>
                  </a:lnTo>
                  <a:lnTo>
                    <a:pt x="431" y="2116"/>
                  </a:lnTo>
                  <a:close/>
                  <a:moveTo>
                    <a:pt x="232" y="1812"/>
                  </a:moveTo>
                  <a:lnTo>
                    <a:pt x="231" y="1813"/>
                  </a:lnTo>
                  <a:lnTo>
                    <a:pt x="228" y="1813"/>
                  </a:lnTo>
                  <a:lnTo>
                    <a:pt x="224" y="1812"/>
                  </a:lnTo>
                  <a:lnTo>
                    <a:pt x="219" y="1811"/>
                  </a:lnTo>
                  <a:lnTo>
                    <a:pt x="207" y="1805"/>
                  </a:lnTo>
                  <a:lnTo>
                    <a:pt x="193" y="1795"/>
                  </a:lnTo>
                  <a:lnTo>
                    <a:pt x="175" y="1783"/>
                  </a:lnTo>
                  <a:lnTo>
                    <a:pt x="155" y="1768"/>
                  </a:lnTo>
                  <a:lnTo>
                    <a:pt x="135" y="1751"/>
                  </a:lnTo>
                  <a:lnTo>
                    <a:pt x="112" y="1730"/>
                  </a:lnTo>
                  <a:lnTo>
                    <a:pt x="91" y="1711"/>
                  </a:lnTo>
                  <a:lnTo>
                    <a:pt x="70" y="1691"/>
                  </a:lnTo>
                  <a:lnTo>
                    <a:pt x="53" y="1673"/>
                  </a:lnTo>
                  <a:lnTo>
                    <a:pt x="38" y="1656"/>
                  </a:lnTo>
                  <a:lnTo>
                    <a:pt x="26" y="1642"/>
                  </a:lnTo>
                  <a:lnTo>
                    <a:pt x="18" y="1630"/>
                  </a:lnTo>
                  <a:lnTo>
                    <a:pt x="15" y="1624"/>
                  </a:lnTo>
                  <a:lnTo>
                    <a:pt x="14" y="1620"/>
                  </a:lnTo>
                  <a:lnTo>
                    <a:pt x="13" y="1617"/>
                  </a:lnTo>
                  <a:lnTo>
                    <a:pt x="14" y="1615"/>
                  </a:lnTo>
                  <a:lnTo>
                    <a:pt x="15" y="1614"/>
                  </a:lnTo>
                  <a:lnTo>
                    <a:pt x="18" y="1614"/>
                  </a:lnTo>
                  <a:lnTo>
                    <a:pt x="22" y="1614"/>
                  </a:lnTo>
                  <a:lnTo>
                    <a:pt x="27" y="1616"/>
                  </a:lnTo>
                  <a:lnTo>
                    <a:pt x="39" y="1622"/>
                  </a:lnTo>
                  <a:lnTo>
                    <a:pt x="53" y="1631"/>
                  </a:lnTo>
                  <a:lnTo>
                    <a:pt x="71" y="1644"/>
                  </a:lnTo>
                  <a:lnTo>
                    <a:pt x="91" y="1659"/>
                  </a:lnTo>
                  <a:lnTo>
                    <a:pt x="111" y="1676"/>
                  </a:lnTo>
                  <a:lnTo>
                    <a:pt x="134" y="1696"/>
                  </a:lnTo>
                  <a:lnTo>
                    <a:pt x="155" y="1716"/>
                  </a:lnTo>
                  <a:lnTo>
                    <a:pt x="176" y="1736"/>
                  </a:lnTo>
                  <a:lnTo>
                    <a:pt x="193" y="1754"/>
                  </a:lnTo>
                  <a:lnTo>
                    <a:pt x="208" y="1770"/>
                  </a:lnTo>
                  <a:lnTo>
                    <a:pt x="220" y="1785"/>
                  </a:lnTo>
                  <a:lnTo>
                    <a:pt x="228" y="1797"/>
                  </a:lnTo>
                  <a:lnTo>
                    <a:pt x="231" y="1802"/>
                  </a:lnTo>
                  <a:lnTo>
                    <a:pt x="232" y="1807"/>
                  </a:lnTo>
                  <a:lnTo>
                    <a:pt x="233" y="1810"/>
                  </a:lnTo>
                  <a:lnTo>
                    <a:pt x="232" y="1812"/>
                  </a:lnTo>
                  <a:close/>
                  <a:moveTo>
                    <a:pt x="407" y="1995"/>
                  </a:moveTo>
                  <a:lnTo>
                    <a:pt x="384" y="1974"/>
                  </a:lnTo>
                  <a:lnTo>
                    <a:pt x="363" y="1954"/>
                  </a:lnTo>
                  <a:lnTo>
                    <a:pt x="344" y="1935"/>
                  </a:lnTo>
                  <a:lnTo>
                    <a:pt x="328" y="1917"/>
                  </a:lnTo>
                  <a:lnTo>
                    <a:pt x="316" y="1902"/>
                  </a:lnTo>
                  <a:lnTo>
                    <a:pt x="308" y="1890"/>
                  </a:lnTo>
                  <a:lnTo>
                    <a:pt x="304" y="1884"/>
                  </a:lnTo>
                  <a:lnTo>
                    <a:pt x="302" y="1880"/>
                  </a:lnTo>
                  <a:lnTo>
                    <a:pt x="302" y="1877"/>
                  </a:lnTo>
                  <a:lnTo>
                    <a:pt x="302" y="1875"/>
                  </a:lnTo>
                  <a:lnTo>
                    <a:pt x="304" y="1873"/>
                  </a:lnTo>
                  <a:lnTo>
                    <a:pt x="308" y="1873"/>
                  </a:lnTo>
                  <a:lnTo>
                    <a:pt x="311" y="1874"/>
                  </a:lnTo>
                  <a:lnTo>
                    <a:pt x="316" y="1875"/>
                  </a:lnTo>
                  <a:lnTo>
                    <a:pt x="329" y="1881"/>
                  </a:lnTo>
                  <a:lnTo>
                    <a:pt x="344" y="1891"/>
                  </a:lnTo>
                  <a:lnTo>
                    <a:pt x="364" y="1904"/>
                  </a:lnTo>
                  <a:lnTo>
                    <a:pt x="384" y="1920"/>
                  </a:lnTo>
                  <a:lnTo>
                    <a:pt x="407" y="1938"/>
                  </a:lnTo>
                  <a:lnTo>
                    <a:pt x="431" y="1958"/>
                  </a:lnTo>
                  <a:lnTo>
                    <a:pt x="453" y="1979"/>
                  </a:lnTo>
                  <a:lnTo>
                    <a:pt x="474" y="1999"/>
                  </a:lnTo>
                  <a:lnTo>
                    <a:pt x="493" y="2018"/>
                  </a:lnTo>
                  <a:lnTo>
                    <a:pt x="508" y="2036"/>
                  </a:lnTo>
                  <a:lnTo>
                    <a:pt x="521" y="2051"/>
                  </a:lnTo>
                  <a:lnTo>
                    <a:pt x="530" y="2063"/>
                  </a:lnTo>
                  <a:lnTo>
                    <a:pt x="532" y="2068"/>
                  </a:lnTo>
                  <a:lnTo>
                    <a:pt x="534" y="2072"/>
                  </a:lnTo>
                  <a:lnTo>
                    <a:pt x="535" y="2075"/>
                  </a:lnTo>
                  <a:lnTo>
                    <a:pt x="534" y="2078"/>
                  </a:lnTo>
                  <a:lnTo>
                    <a:pt x="532" y="2079"/>
                  </a:lnTo>
                  <a:lnTo>
                    <a:pt x="530" y="2080"/>
                  </a:lnTo>
                  <a:lnTo>
                    <a:pt x="526" y="2079"/>
                  </a:lnTo>
                  <a:lnTo>
                    <a:pt x="520" y="2077"/>
                  </a:lnTo>
                  <a:lnTo>
                    <a:pt x="508" y="2071"/>
                  </a:lnTo>
                  <a:lnTo>
                    <a:pt x="492" y="2061"/>
                  </a:lnTo>
                  <a:lnTo>
                    <a:pt x="474" y="2048"/>
                  </a:lnTo>
                  <a:lnTo>
                    <a:pt x="453" y="2033"/>
                  </a:lnTo>
                  <a:lnTo>
                    <a:pt x="431" y="2015"/>
                  </a:lnTo>
                  <a:lnTo>
                    <a:pt x="407" y="1995"/>
                  </a:lnTo>
                  <a:close/>
                  <a:moveTo>
                    <a:pt x="115" y="1627"/>
                  </a:moveTo>
                  <a:lnTo>
                    <a:pt x="94" y="1607"/>
                  </a:lnTo>
                  <a:lnTo>
                    <a:pt x="75" y="1588"/>
                  </a:lnTo>
                  <a:lnTo>
                    <a:pt x="58" y="1570"/>
                  </a:lnTo>
                  <a:lnTo>
                    <a:pt x="44" y="1554"/>
                  </a:lnTo>
                  <a:lnTo>
                    <a:pt x="33" y="1539"/>
                  </a:lnTo>
                  <a:lnTo>
                    <a:pt x="26" y="1528"/>
                  </a:lnTo>
                  <a:lnTo>
                    <a:pt x="23" y="1523"/>
                  </a:lnTo>
                  <a:lnTo>
                    <a:pt x="22" y="1519"/>
                  </a:lnTo>
                  <a:lnTo>
                    <a:pt x="20" y="1516"/>
                  </a:lnTo>
                  <a:lnTo>
                    <a:pt x="22" y="1513"/>
                  </a:lnTo>
                  <a:lnTo>
                    <a:pt x="24" y="1512"/>
                  </a:lnTo>
                  <a:lnTo>
                    <a:pt x="26" y="1512"/>
                  </a:lnTo>
                  <a:lnTo>
                    <a:pt x="29" y="1512"/>
                  </a:lnTo>
                  <a:lnTo>
                    <a:pt x="34" y="1514"/>
                  </a:lnTo>
                  <a:lnTo>
                    <a:pt x="45" y="1520"/>
                  </a:lnTo>
                  <a:lnTo>
                    <a:pt x="60" y="1529"/>
                  </a:lnTo>
                  <a:lnTo>
                    <a:pt x="77" y="1541"/>
                  </a:lnTo>
                  <a:lnTo>
                    <a:pt x="95" y="1555"/>
                  </a:lnTo>
                  <a:lnTo>
                    <a:pt x="115" y="1573"/>
                  </a:lnTo>
                  <a:lnTo>
                    <a:pt x="137" y="1591"/>
                  </a:lnTo>
                  <a:lnTo>
                    <a:pt x="158" y="1610"/>
                  </a:lnTo>
                  <a:lnTo>
                    <a:pt x="177" y="1629"/>
                  </a:lnTo>
                  <a:lnTo>
                    <a:pt x="193" y="1647"/>
                  </a:lnTo>
                  <a:lnTo>
                    <a:pt x="208" y="1663"/>
                  </a:lnTo>
                  <a:lnTo>
                    <a:pt x="219" y="1677"/>
                  </a:lnTo>
                  <a:lnTo>
                    <a:pt x="227" y="1689"/>
                  </a:lnTo>
                  <a:lnTo>
                    <a:pt x="229" y="1693"/>
                  </a:lnTo>
                  <a:lnTo>
                    <a:pt x="231" y="1698"/>
                  </a:lnTo>
                  <a:lnTo>
                    <a:pt x="231" y="1701"/>
                  </a:lnTo>
                  <a:lnTo>
                    <a:pt x="231" y="1703"/>
                  </a:lnTo>
                  <a:lnTo>
                    <a:pt x="229" y="1704"/>
                  </a:lnTo>
                  <a:lnTo>
                    <a:pt x="227" y="1704"/>
                  </a:lnTo>
                  <a:lnTo>
                    <a:pt x="222" y="1704"/>
                  </a:lnTo>
                  <a:lnTo>
                    <a:pt x="218" y="1702"/>
                  </a:lnTo>
                  <a:lnTo>
                    <a:pt x="207" y="1697"/>
                  </a:lnTo>
                  <a:lnTo>
                    <a:pt x="192" y="1688"/>
                  </a:lnTo>
                  <a:lnTo>
                    <a:pt x="176" y="1676"/>
                  </a:lnTo>
                  <a:lnTo>
                    <a:pt x="156" y="1661"/>
                  </a:lnTo>
                  <a:lnTo>
                    <a:pt x="136" y="1645"/>
                  </a:lnTo>
                  <a:lnTo>
                    <a:pt x="115" y="1627"/>
                  </a:lnTo>
                  <a:close/>
                  <a:moveTo>
                    <a:pt x="520" y="1960"/>
                  </a:moveTo>
                  <a:lnTo>
                    <a:pt x="519" y="1961"/>
                  </a:lnTo>
                  <a:lnTo>
                    <a:pt x="516" y="1962"/>
                  </a:lnTo>
                  <a:lnTo>
                    <a:pt x="512" y="1961"/>
                  </a:lnTo>
                  <a:lnTo>
                    <a:pt x="507" y="1960"/>
                  </a:lnTo>
                  <a:lnTo>
                    <a:pt x="495" y="1954"/>
                  </a:lnTo>
                  <a:lnTo>
                    <a:pt x="480" y="1944"/>
                  </a:lnTo>
                  <a:lnTo>
                    <a:pt x="462" y="1932"/>
                  </a:lnTo>
                  <a:lnTo>
                    <a:pt x="443" y="1917"/>
                  </a:lnTo>
                  <a:lnTo>
                    <a:pt x="421" y="1900"/>
                  </a:lnTo>
                  <a:lnTo>
                    <a:pt x="398" y="1880"/>
                  </a:lnTo>
                  <a:lnTo>
                    <a:pt x="376" y="1860"/>
                  </a:lnTo>
                  <a:lnTo>
                    <a:pt x="356" y="1840"/>
                  </a:lnTo>
                  <a:lnTo>
                    <a:pt x="338" y="1822"/>
                  </a:lnTo>
                  <a:lnTo>
                    <a:pt x="323" y="1806"/>
                  </a:lnTo>
                  <a:lnTo>
                    <a:pt x="311" y="1791"/>
                  </a:lnTo>
                  <a:lnTo>
                    <a:pt x="302" y="1779"/>
                  </a:lnTo>
                  <a:lnTo>
                    <a:pt x="300" y="1773"/>
                  </a:lnTo>
                  <a:lnTo>
                    <a:pt x="298" y="1769"/>
                  </a:lnTo>
                  <a:lnTo>
                    <a:pt x="298" y="1766"/>
                  </a:lnTo>
                  <a:lnTo>
                    <a:pt x="298" y="1764"/>
                  </a:lnTo>
                  <a:lnTo>
                    <a:pt x="300" y="1762"/>
                  </a:lnTo>
                  <a:lnTo>
                    <a:pt x="303" y="1761"/>
                  </a:lnTo>
                  <a:lnTo>
                    <a:pt x="307" y="1762"/>
                  </a:lnTo>
                  <a:lnTo>
                    <a:pt x="312" y="1764"/>
                  </a:lnTo>
                  <a:lnTo>
                    <a:pt x="324" y="1770"/>
                  </a:lnTo>
                  <a:lnTo>
                    <a:pt x="339" y="1780"/>
                  </a:lnTo>
                  <a:lnTo>
                    <a:pt x="356" y="1792"/>
                  </a:lnTo>
                  <a:lnTo>
                    <a:pt x="377" y="1807"/>
                  </a:lnTo>
                  <a:lnTo>
                    <a:pt x="398" y="1824"/>
                  </a:lnTo>
                  <a:lnTo>
                    <a:pt x="421" y="1843"/>
                  </a:lnTo>
                  <a:lnTo>
                    <a:pt x="443" y="1864"/>
                  </a:lnTo>
                  <a:lnTo>
                    <a:pt x="463" y="1883"/>
                  </a:lnTo>
                  <a:lnTo>
                    <a:pt x="481" y="1902"/>
                  </a:lnTo>
                  <a:lnTo>
                    <a:pt x="496" y="1918"/>
                  </a:lnTo>
                  <a:lnTo>
                    <a:pt x="508" y="1933"/>
                  </a:lnTo>
                  <a:lnTo>
                    <a:pt x="516" y="1945"/>
                  </a:lnTo>
                  <a:lnTo>
                    <a:pt x="519" y="1950"/>
                  </a:lnTo>
                  <a:lnTo>
                    <a:pt x="520" y="1955"/>
                  </a:lnTo>
                  <a:lnTo>
                    <a:pt x="521" y="1958"/>
                  </a:lnTo>
                  <a:lnTo>
                    <a:pt x="520" y="1960"/>
                  </a:lnTo>
                  <a:close/>
                  <a:moveTo>
                    <a:pt x="243" y="1601"/>
                  </a:moveTo>
                  <a:lnTo>
                    <a:pt x="242" y="1603"/>
                  </a:lnTo>
                  <a:lnTo>
                    <a:pt x="238" y="1603"/>
                  </a:lnTo>
                  <a:lnTo>
                    <a:pt x="235" y="1602"/>
                  </a:lnTo>
                  <a:lnTo>
                    <a:pt x="231" y="1601"/>
                  </a:lnTo>
                  <a:lnTo>
                    <a:pt x="220" y="1595"/>
                  </a:lnTo>
                  <a:lnTo>
                    <a:pt x="206" y="1587"/>
                  </a:lnTo>
                  <a:lnTo>
                    <a:pt x="190" y="1576"/>
                  </a:lnTo>
                  <a:lnTo>
                    <a:pt x="172" y="1562"/>
                  </a:lnTo>
                  <a:lnTo>
                    <a:pt x="152" y="1546"/>
                  </a:lnTo>
                  <a:lnTo>
                    <a:pt x="132" y="1527"/>
                  </a:lnTo>
                  <a:lnTo>
                    <a:pt x="112" y="1509"/>
                  </a:lnTo>
                  <a:lnTo>
                    <a:pt x="94" y="1491"/>
                  </a:lnTo>
                  <a:lnTo>
                    <a:pt x="78" y="1473"/>
                  </a:lnTo>
                  <a:lnTo>
                    <a:pt x="64" y="1458"/>
                  </a:lnTo>
                  <a:lnTo>
                    <a:pt x="54" y="1444"/>
                  </a:lnTo>
                  <a:lnTo>
                    <a:pt x="46" y="1432"/>
                  </a:lnTo>
                  <a:lnTo>
                    <a:pt x="43" y="1428"/>
                  </a:lnTo>
                  <a:lnTo>
                    <a:pt x="42" y="1424"/>
                  </a:lnTo>
                  <a:lnTo>
                    <a:pt x="42" y="1421"/>
                  </a:lnTo>
                  <a:lnTo>
                    <a:pt x="42" y="1418"/>
                  </a:lnTo>
                  <a:lnTo>
                    <a:pt x="44" y="1417"/>
                  </a:lnTo>
                  <a:lnTo>
                    <a:pt x="46" y="1417"/>
                  </a:lnTo>
                  <a:lnTo>
                    <a:pt x="50" y="1417"/>
                  </a:lnTo>
                  <a:lnTo>
                    <a:pt x="55" y="1419"/>
                  </a:lnTo>
                  <a:lnTo>
                    <a:pt x="66" y="1425"/>
                  </a:lnTo>
                  <a:lnTo>
                    <a:pt x="80" y="1433"/>
                  </a:lnTo>
                  <a:lnTo>
                    <a:pt x="96" y="1444"/>
                  </a:lnTo>
                  <a:lnTo>
                    <a:pt x="113" y="1458"/>
                  </a:lnTo>
                  <a:lnTo>
                    <a:pt x="133" y="1474"/>
                  </a:lnTo>
                  <a:lnTo>
                    <a:pt x="153" y="1493"/>
                  </a:lnTo>
                  <a:lnTo>
                    <a:pt x="174" y="1511"/>
                  </a:lnTo>
                  <a:lnTo>
                    <a:pt x="192" y="1529"/>
                  </a:lnTo>
                  <a:lnTo>
                    <a:pt x="207" y="1547"/>
                  </a:lnTo>
                  <a:lnTo>
                    <a:pt x="221" y="1562"/>
                  </a:lnTo>
                  <a:lnTo>
                    <a:pt x="232" y="1576"/>
                  </a:lnTo>
                  <a:lnTo>
                    <a:pt x="240" y="1587"/>
                  </a:lnTo>
                  <a:lnTo>
                    <a:pt x="242" y="1592"/>
                  </a:lnTo>
                  <a:lnTo>
                    <a:pt x="243" y="1595"/>
                  </a:lnTo>
                  <a:lnTo>
                    <a:pt x="244" y="1598"/>
                  </a:lnTo>
                  <a:lnTo>
                    <a:pt x="243" y="1601"/>
                  </a:lnTo>
                  <a:close/>
                  <a:moveTo>
                    <a:pt x="403" y="1772"/>
                  </a:moveTo>
                  <a:lnTo>
                    <a:pt x="381" y="1753"/>
                  </a:lnTo>
                  <a:lnTo>
                    <a:pt x="362" y="1734"/>
                  </a:lnTo>
                  <a:lnTo>
                    <a:pt x="345" y="1716"/>
                  </a:lnTo>
                  <a:lnTo>
                    <a:pt x="330" y="1700"/>
                  </a:lnTo>
                  <a:lnTo>
                    <a:pt x="319" y="1686"/>
                  </a:lnTo>
                  <a:lnTo>
                    <a:pt x="312" y="1674"/>
                  </a:lnTo>
                  <a:lnTo>
                    <a:pt x="309" y="1669"/>
                  </a:lnTo>
                  <a:lnTo>
                    <a:pt x="308" y="1664"/>
                  </a:lnTo>
                  <a:lnTo>
                    <a:pt x="307" y="1661"/>
                  </a:lnTo>
                  <a:lnTo>
                    <a:pt x="308" y="1659"/>
                  </a:lnTo>
                  <a:lnTo>
                    <a:pt x="310" y="1658"/>
                  </a:lnTo>
                  <a:lnTo>
                    <a:pt x="312" y="1657"/>
                  </a:lnTo>
                  <a:lnTo>
                    <a:pt x="316" y="1658"/>
                  </a:lnTo>
                  <a:lnTo>
                    <a:pt x="321" y="1659"/>
                  </a:lnTo>
                  <a:lnTo>
                    <a:pt x="332" y="1665"/>
                  </a:lnTo>
                  <a:lnTo>
                    <a:pt x="346" y="1674"/>
                  </a:lnTo>
                  <a:lnTo>
                    <a:pt x="364" y="1686"/>
                  </a:lnTo>
                  <a:lnTo>
                    <a:pt x="383" y="1700"/>
                  </a:lnTo>
                  <a:lnTo>
                    <a:pt x="404" y="1716"/>
                  </a:lnTo>
                  <a:lnTo>
                    <a:pt x="425" y="1734"/>
                  </a:lnTo>
                  <a:lnTo>
                    <a:pt x="446" y="1755"/>
                  </a:lnTo>
                  <a:lnTo>
                    <a:pt x="465" y="1773"/>
                  </a:lnTo>
                  <a:lnTo>
                    <a:pt x="482" y="1792"/>
                  </a:lnTo>
                  <a:lnTo>
                    <a:pt x="498" y="1808"/>
                  </a:lnTo>
                  <a:lnTo>
                    <a:pt x="508" y="1822"/>
                  </a:lnTo>
                  <a:lnTo>
                    <a:pt x="516" y="1834"/>
                  </a:lnTo>
                  <a:lnTo>
                    <a:pt x="519" y="1838"/>
                  </a:lnTo>
                  <a:lnTo>
                    <a:pt x="520" y="1842"/>
                  </a:lnTo>
                  <a:lnTo>
                    <a:pt x="521" y="1846"/>
                  </a:lnTo>
                  <a:lnTo>
                    <a:pt x="520" y="1848"/>
                  </a:lnTo>
                  <a:lnTo>
                    <a:pt x="518" y="1850"/>
                  </a:lnTo>
                  <a:lnTo>
                    <a:pt x="516" y="1850"/>
                  </a:lnTo>
                  <a:lnTo>
                    <a:pt x="512" y="1850"/>
                  </a:lnTo>
                  <a:lnTo>
                    <a:pt x="507" y="1848"/>
                  </a:lnTo>
                  <a:lnTo>
                    <a:pt x="495" y="1842"/>
                  </a:lnTo>
                  <a:lnTo>
                    <a:pt x="481" y="1834"/>
                  </a:lnTo>
                  <a:lnTo>
                    <a:pt x="464" y="1822"/>
                  </a:lnTo>
                  <a:lnTo>
                    <a:pt x="445" y="1808"/>
                  </a:lnTo>
                  <a:lnTo>
                    <a:pt x="424" y="1791"/>
                  </a:lnTo>
                  <a:lnTo>
                    <a:pt x="403" y="1772"/>
                  </a:lnTo>
                  <a:close/>
                  <a:moveTo>
                    <a:pt x="269" y="1505"/>
                  </a:moveTo>
                  <a:lnTo>
                    <a:pt x="267" y="1506"/>
                  </a:lnTo>
                  <a:lnTo>
                    <a:pt x="264" y="1507"/>
                  </a:lnTo>
                  <a:lnTo>
                    <a:pt x="261" y="1506"/>
                  </a:lnTo>
                  <a:lnTo>
                    <a:pt x="257" y="1505"/>
                  </a:lnTo>
                  <a:lnTo>
                    <a:pt x="246" y="1499"/>
                  </a:lnTo>
                  <a:lnTo>
                    <a:pt x="232" y="1492"/>
                  </a:lnTo>
                  <a:lnTo>
                    <a:pt x="217" y="1481"/>
                  </a:lnTo>
                  <a:lnTo>
                    <a:pt x="200" y="1468"/>
                  </a:lnTo>
                  <a:lnTo>
                    <a:pt x="181" y="1452"/>
                  </a:lnTo>
                  <a:lnTo>
                    <a:pt x="161" y="1434"/>
                  </a:lnTo>
                  <a:lnTo>
                    <a:pt x="142" y="1417"/>
                  </a:lnTo>
                  <a:lnTo>
                    <a:pt x="125" y="1399"/>
                  </a:lnTo>
                  <a:lnTo>
                    <a:pt x="109" y="1383"/>
                  </a:lnTo>
                  <a:lnTo>
                    <a:pt x="97" y="1368"/>
                  </a:lnTo>
                  <a:lnTo>
                    <a:pt x="86" y="1355"/>
                  </a:lnTo>
                  <a:lnTo>
                    <a:pt x="80" y="1343"/>
                  </a:lnTo>
                  <a:lnTo>
                    <a:pt x="78" y="1338"/>
                  </a:lnTo>
                  <a:lnTo>
                    <a:pt x="77" y="1335"/>
                  </a:lnTo>
                  <a:lnTo>
                    <a:pt x="75" y="1332"/>
                  </a:lnTo>
                  <a:lnTo>
                    <a:pt x="77" y="1330"/>
                  </a:lnTo>
                  <a:lnTo>
                    <a:pt x="78" y="1329"/>
                  </a:lnTo>
                  <a:lnTo>
                    <a:pt x="81" y="1328"/>
                  </a:lnTo>
                  <a:lnTo>
                    <a:pt x="84" y="1329"/>
                  </a:lnTo>
                  <a:lnTo>
                    <a:pt x="88" y="1330"/>
                  </a:lnTo>
                  <a:lnTo>
                    <a:pt x="99" y="1335"/>
                  </a:lnTo>
                  <a:lnTo>
                    <a:pt x="112" y="1343"/>
                  </a:lnTo>
                  <a:lnTo>
                    <a:pt x="127" y="1353"/>
                  </a:lnTo>
                  <a:lnTo>
                    <a:pt x="145" y="1368"/>
                  </a:lnTo>
                  <a:lnTo>
                    <a:pt x="164" y="1383"/>
                  </a:lnTo>
                  <a:lnTo>
                    <a:pt x="183" y="1400"/>
                  </a:lnTo>
                  <a:lnTo>
                    <a:pt x="202" y="1418"/>
                  </a:lnTo>
                  <a:lnTo>
                    <a:pt x="219" y="1435"/>
                  </a:lnTo>
                  <a:lnTo>
                    <a:pt x="235" y="1452"/>
                  </a:lnTo>
                  <a:lnTo>
                    <a:pt x="248" y="1467"/>
                  </a:lnTo>
                  <a:lnTo>
                    <a:pt x="258" y="1480"/>
                  </a:lnTo>
                  <a:lnTo>
                    <a:pt x="265" y="1491"/>
                  </a:lnTo>
                  <a:lnTo>
                    <a:pt x="268" y="1496"/>
                  </a:lnTo>
                  <a:lnTo>
                    <a:pt x="269" y="1499"/>
                  </a:lnTo>
                  <a:lnTo>
                    <a:pt x="269" y="1502"/>
                  </a:lnTo>
                  <a:lnTo>
                    <a:pt x="269" y="1505"/>
                  </a:lnTo>
                  <a:close/>
                  <a:moveTo>
                    <a:pt x="534" y="1742"/>
                  </a:moveTo>
                  <a:lnTo>
                    <a:pt x="532" y="1744"/>
                  </a:lnTo>
                  <a:lnTo>
                    <a:pt x="530" y="1744"/>
                  </a:lnTo>
                  <a:lnTo>
                    <a:pt x="527" y="1744"/>
                  </a:lnTo>
                  <a:lnTo>
                    <a:pt x="522" y="1742"/>
                  </a:lnTo>
                  <a:lnTo>
                    <a:pt x="511" y="1738"/>
                  </a:lnTo>
                  <a:lnTo>
                    <a:pt x="496" y="1729"/>
                  </a:lnTo>
                  <a:lnTo>
                    <a:pt x="480" y="1718"/>
                  </a:lnTo>
                  <a:lnTo>
                    <a:pt x="462" y="1704"/>
                  </a:lnTo>
                  <a:lnTo>
                    <a:pt x="441" y="1688"/>
                  </a:lnTo>
                  <a:lnTo>
                    <a:pt x="421" y="1670"/>
                  </a:lnTo>
                  <a:lnTo>
                    <a:pt x="400" y="1651"/>
                  </a:lnTo>
                  <a:lnTo>
                    <a:pt x="382" y="1633"/>
                  </a:lnTo>
                  <a:lnTo>
                    <a:pt x="366" y="1616"/>
                  </a:lnTo>
                  <a:lnTo>
                    <a:pt x="352" y="1601"/>
                  </a:lnTo>
                  <a:lnTo>
                    <a:pt x="341" y="1587"/>
                  </a:lnTo>
                  <a:lnTo>
                    <a:pt x="333" y="1575"/>
                  </a:lnTo>
                  <a:lnTo>
                    <a:pt x="331" y="1570"/>
                  </a:lnTo>
                  <a:lnTo>
                    <a:pt x="330" y="1566"/>
                  </a:lnTo>
                  <a:lnTo>
                    <a:pt x="330" y="1563"/>
                  </a:lnTo>
                  <a:lnTo>
                    <a:pt x="330" y="1561"/>
                  </a:lnTo>
                  <a:lnTo>
                    <a:pt x="332" y="1560"/>
                  </a:lnTo>
                  <a:lnTo>
                    <a:pt x="335" y="1559"/>
                  </a:lnTo>
                  <a:lnTo>
                    <a:pt x="339" y="1560"/>
                  </a:lnTo>
                  <a:lnTo>
                    <a:pt x="343" y="1561"/>
                  </a:lnTo>
                  <a:lnTo>
                    <a:pt x="354" y="1566"/>
                  </a:lnTo>
                  <a:lnTo>
                    <a:pt x="368" y="1575"/>
                  </a:lnTo>
                  <a:lnTo>
                    <a:pt x="384" y="1585"/>
                  </a:lnTo>
                  <a:lnTo>
                    <a:pt x="403" y="1600"/>
                  </a:lnTo>
                  <a:lnTo>
                    <a:pt x="423" y="1615"/>
                  </a:lnTo>
                  <a:lnTo>
                    <a:pt x="444" y="1633"/>
                  </a:lnTo>
                  <a:lnTo>
                    <a:pt x="464" y="1652"/>
                  </a:lnTo>
                  <a:lnTo>
                    <a:pt x="482" y="1670"/>
                  </a:lnTo>
                  <a:lnTo>
                    <a:pt x="499" y="1687"/>
                  </a:lnTo>
                  <a:lnTo>
                    <a:pt x="513" y="1703"/>
                  </a:lnTo>
                  <a:lnTo>
                    <a:pt x="523" y="1717"/>
                  </a:lnTo>
                  <a:lnTo>
                    <a:pt x="531" y="1728"/>
                  </a:lnTo>
                  <a:lnTo>
                    <a:pt x="533" y="1733"/>
                  </a:lnTo>
                  <a:lnTo>
                    <a:pt x="534" y="1737"/>
                  </a:lnTo>
                  <a:lnTo>
                    <a:pt x="535" y="1740"/>
                  </a:lnTo>
                  <a:lnTo>
                    <a:pt x="534" y="1742"/>
                  </a:lnTo>
                  <a:close/>
                  <a:moveTo>
                    <a:pt x="226" y="1312"/>
                  </a:moveTo>
                  <a:lnTo>
                    <a:pt x="244" y="1330"/>
                  </a:lnTo>
                  <a:lnTo>
                    <a:pt x="260" y="1346"/>
                  </a:lnTo>
                  <a:lnTo>
                    <a:pt x="275" y="1362"/>
                  </a:lnTo>
                  <a:lnTo>
                    <a:pt x="287" y="1376"/>
                  </a:lnTo>
                  <a:lnTo>
                    <a:pt x="297" y="1389"/>
                  </a:lnTo>
                  <a:lnTo>
                    <a:pt x="303" y="1400"/>
                  </a:lnTo>
                  <a:lnTo>
                    <a:pt x="305" y="1405"/>
                  </a:lnTo>
                  <a:lnTo>
                    <a:pt x="307" y="1409"/>
                  </a:lnTo>
                  <a:lnTo>
                    <a:pt x="308" y="1412"/>
                  </a:lnTo>
                  <a:lnTo>
                    <a:pt x="307" y="1414"/>
                  </a:lnTo>
                  <a:lnTo>
                    <a:pt x="305" y="1415"/>
                  </a:lnTo>
                  <a:lnTo>
                    <a:pt x="302" y="1416"/>
                  </a:lnTo>
                  <a:lnTo>
                    <a:pt x="299" y="1415"/>
                  </a:lnTo>
                  <a:lnTo>
                    <a:pt x="296" y="1414"/>
                  </a:lnTo>
                  <a:lnTo>
                    <a:pt x="285" y="1410"/>
                  </a:lnTo>
                  <a:lnTo>
                    <a:pt x="272" y="1402"/>
                  </a:lnTo>
                  <a:lnTo>
                    <a:pt x="257" y="1391"/>
                  </a:lnTo>
                  <a:lnTo>
                    <a:pt x="241" y="1378"/>
                  </a:lnTo>
                  <a:lnTo>
                    <a:pt x="222" y="1364"/>
                  </a:lnTo>
                  <a:lnTo>
                    <a:pt x="204" y="1347"/>
                  </a:lnTo>
                  <a:lnTo>
                    <a:pt x="186" y="1330"/>
                  </a:lnTo>
                  <a:lnTo>
                    <a:pt x="168" y="1314"/>
                  </a:lnTo>
                  <a:lnTo>
                    <a:pt x="154" y="1297"/>
                  </a:lnTo>
                  <a:lnTo>
                    <a:pt x="141" y="1282"/>
                  </a:lnTo>
                  <a:lnTo>
                    <a:pt x="132" y="1269"/>
                  </a:lnTo>
                  <a:lnTo>
                    <a:pt x="125" y="1259"/>
                  </a:lnTo>
                  <a:lnTo>
                    <a:pt x="123" y="1254"/>
                  </a:lnTo>
                  <a:lnTo>
                    <a:pt x="122" y="1251"/>
                  </a:lnTo>
                  <a:lnTo>
                    <a:pt x="122" y="1248"/>
                  </a:lnTo>
                  <a:lnTo>
                    <a:pt x="123" y="1246"/>
                  </a:lnTo>
                  <a:lnTo>
                    <a:pt x="124" y="1244"/>
                  </a:lnTo>
                  <a:lnTo>
                    <a:pt x="126" y="1243"/>
                  </a:lnTo>
                  <a:lnTo>
                    <a:pt x="129" y="1244"/>
                  </a:lnTo>
                  <a:lnTo>
                    <a:pt x="134" y="1246"/>
                  </a:lnTo>
                  <a:lnTo>
                    <a:pt x="145" y="1250"/>
                  </a:lnTo>
                  <a:lnTo>
                    <a:pt x="158" y="1257"/>
                  </a:lnTo>
                  <a:lnTo>
                    <a:pt x="172" y="1268"/>
                  </a:lnTo>
                  <a:lnTo>
                    <a:pt x="189" y="1280"/>
                  </a:lnTo>
                  <a:lnTo>
                    <a:pt x="207" y="1295"/>
                  </a:lnTo>
                  <a:lnTo>
                    <a:pt x="226" y="1312"/>
                  </a:lnTo>
                  <a:close/>
                  <a:moveTo>
                    <a:pt x="476" y="1537"/>
                  </a:moveTo>
                  <a:lnTo>
                    <a:pt x="494" y="1555"/>
                  </a:lnTo>
                  <a:lnTo>
                    <a:pt x="513" y="1573"/>
                  </a:lnTo>
                  <a:lnTo>
                    <a:pt x="528" y="1589"/>
                  </a:lnTo>
                  <a:lnTo>
                    <a:pt x="541" y="1604"/>
                  </a:lnTo>
                  <a:lnTo>
                    <a:pt x="552" y="1617"/>
                  </a:lnTo>
                  <a:lnTo>
                    <a:pt x="558" y="1629"/>
                  </a:lnTo>
                  <a:lnTo>
                    <a:pt x="560" y="1633"/>
                  </a:lnTo>
                  <a:lnTo>
                    <a:pt x="562" y="1637"/>
                  </a:lnTo>
                  <a:lnTo>
                    <a:pt x="562" y="1641"/>
                  </a:lnTo>
                  <a:lnTo>
                    <a:pt x="561" y="1643"/>
                  </a:lnTo>
                  <a:lnTo>
                    <a:pt x="560" y="1644"/>
                  </a:lnTo>
                  <a:lnTo>
                    <a:pt x="557" y="1645"/>
                  </a:lnTo>
                  <a:lnTo>
                    <a:pt x="554" y="1644"/>
                  </a:lnTo>
                  <a:lnTo>
                    <a:pt x="549" y="1643"/>
                  </a:lnTo>
                  <a:lnTo>
                    <a:pt x="539" y="1637"/>
                  </a:lnTo>
                  <a:lnTo>
                    <a:pt x="525" y="1630"/>
                  </a:lnTo>
                  <a:lnTo>
                    <a:pt x="509" y="1619"/>
                  </a:lnTo>
                  <a:lnTo>
                    <a:pt x="491" y="1606"/>
                  </a:lnTo>
                  <a:lnTo>
                    <a:pt x="473" y="1591"/>
                  </a:lnTo>
                  <a:lnTo>
                    <a:pt x="452" y="1574"/>
                  </a:lnTo>
                  <a:lnTo>
                    <a:pt x="433" y="1555"/>
                  </a:lnTo>
                  <a:lnTo>
                    <a:pt x="416" y="1538"/>
                  </a:lnTo>
                  <a:lnTo>
                    <a:pt x="399" y="1522"/>
                  </a:lnTo>
                  <a:lnTo>
                    <a:pt x="386" y="1507"/>
                  </a:lnTo>
                  <a:lnTo>
                    <a:pt x="377" y="1493"/>
                  </a:lnTo>
                  <a:lnTo>
                    <a:pt x="369" y="1482"/>
                  </a:lnTo>
                  <a:lnTo>
                    <a:pt x="367" y="1477"/>
                  </a:lnTo>
                  <a:lnTo>
                    <a:pt x="366" y="1473"/>
                  </a:lnTo>
                  <a:lnTo>
                    <a:pt x="366" y="1470"/>
                  </a:lnTo>
                  <a:lnTo>
                    <a:pt x="366" y="1468"/>
                  </a:lnTo>
                  <a:lnTo>
                    <a:pt x="368" y="1467"/>
                  </a:lnTo>
                  <a:lnTo>
                    <a:pt x="370" y="1466"/>
                  </a:lnTo>
                  <a:lnTo>
                    <a:pt x="375" y="1466"/>
                  </a:lnTo>
                  <a:lnTo>
                    <a:pt x="379" y="1468"/>
                  </a:lnTo>
                  <a:lnTo>
                    <a:pt x="390" y="1472"/>
                  </a:lnTo>
                  <a:lnTo>
                    <a:pt x="403" y="1481"/>
                  </a:lnTo>
                  <a:lnTo>
                    <a:pt x="419" y="1491"/>
                  </a:lnTo>
                  <a:lnTo>
                    <a:pt x="436" y="1505"/>
                  </a:lnTo>
                  <a:lnTo>
                    <a:pt x="455" y="1520"/>
                  </a:lnTo>
                  <a:lnTo>
                    <a:pt x="476" y="1537"/>
                  </a:lnTo>
                  <a:close/>
                  <a:moveTo>
                    <a:pt x="281" y="1229"/>
                  </a:moveTo>
                  <a:lnTo>
                    <a:pt x="298" y="1247"/>
                  </a:lnTo>
                  <a:lnTo>
                    <a:pt x="314" y="1263"/>
                  </a:lnTo>
                  <a:lnTo>
                    <a:pt x="328" y="1278"/>
                  </a:lnTo>
                  <a:lnTo>
                    <a:pt x="340" y="1292"/>
                  </a:lnTo>
                  <a:lnTo>
                    <a:pt x="349" y="1304"/>
                  </a:lnTo>
                  <a:lnTo>
                    <a:pt x="355" y="1315"/>
                  </a:lnTo>
                  <a:lnTo>
                    <a:pt x="357" y="1319"/>
                  </a:lnTo>
                  <a:lnTo>
                    <a:pt x="358" y="1323"/>
                  </a:lnTo>
                  <a:lnTo>
                    <a:pt x="358" y="1325"/>
                  </a:lnTo>
                  <a:lnTo>
                    <a:pt x="358" y="1328"/>
                  </a:lnTo>
                  <a:lnTo>
                    <a:pt x="356" y="1330"/>
                  </a:lnTo>
                  <a:lnTo>
                    <a:pt x="354" y="1330"/>
                  </a:lnTo>
                  <a:lnTo>
                    <a:pt x="351" y="1330"/>
                  </a:lnTo>
                  <a:lnTo>
                    <a:pt x="346" y="1329"/>
                  </a:lnTo>
                  <a:lnTo>
                    <a:pt x="337" y="1324"/>
                  </a:lnTo>
                  <a:lnTo>
                    <a:pt x="325" y="1317"/>
                  </a:lnTo>
                  <a:lnTo>
                    <a:pt x="310" y="1307"/>
                  </a:lnTo>
                  <a:lnTo>
                    <a:pt x="295" y="1295"/>
                  </a:lnTo>
                  <a:lnTo>
                    <a:pt x="277" y="1281"/>
                  </a:lnTo>
                  <a:lnTo>
                    <a:pt x="259" y="1265"/>
                  </a:lnTo>
                  <a:lnTo>
                    <a:pt x="242" y="1248"/>
                  </a:lnTo>
                  <a:lnTo>
                    <a:pt x="226" y="1232"/>
                  </a:lnTo>
                  <a:lnTo>
                    <a:pt x="212" y="1216"/>
                  </a:lnTo>
                  <a:lnTo>
                    <a:pt x="200" y="1202"/>
                  </a:lnTo>
                  <a:lnTo>
                    <a:pt x="190" y="1189"/>
                  </a:lnTo>
                  <a:lnTo>
                    <a:pt x="185" y="1180"/>
                  </a:lnTo>
                  <a:lnTo>
                    <a:pt x="182" y="1175"/>
                  </a:lnTo>
                  <a:lnTo>
                    <a:pt x="181" y="1171"/>
                  </a:lnTo>
                  <a:lnTo>
                    <a:pt x="180" y="1168"/>
                  </a:lnTo>
                  <a:lnTo>
                    <a:pt x="181" y="1166"/>
                  </a:lnTo>
                  <a:lnTo>
                    <a:pt x="182" y="1165"/>
                  </a:lnTo>
                  <a:lnTo>
                    <a:pt x="186" y="1165"/>
                  </a:lnTo>
                  <a:lnTo>
                    <a:pt x="189" y="1165"/>
                  </a:lnTo>
                  <a:lnTo>
                    <a:pt x="192" y="1166"/>
                  </a:lnTo>
                  <a:lnTo>
                    <a:pt x="203" y="1170"/>
                  </a:lnTo>
                  <a:lnTo>
                    <a:pt x="215" y="1178"/>
                  </a:lnTo>
                  <a:lnTo>
                    <a:pt x="229" y="1187"/>
                  </a:lnTo>
                  <a:lnTo>
                    <a:pt x="245" y="1199"/>
                  </a:lnTo>
                  <a:lnTo>
                    <a:pt x="262" y="1213"/>
                  </a:lnTo>
                  <a:lnTo>
                    <a:pt x="281" y="1229"/>
                  </a:lnTo>
                  <a:close/>
                  <a:moveTo>
                    <a:pt x="520" y="1445"/>
                  </a:moveTo>
                  <a:lnTo>
                    <a:pt x="539" y="1462"/>
                  </a:lnTo>
                  <a:lnTo>
                    <a:pt x="556" y="1480"/>
                  </a:lnTo>
                  <a:lnTo>
                    <a:pt x="571" y="1495"/>
                  </a:lnTo>
                  <a:lnTo>
                    <a:pt x="583" y="1510"/>
                  </a:lnTo>
                  <a:lnTo>
                    <a:pt x="593" y="1523"/>
                  </a:lnTo>
                  <a:lnTo>
                    <a:pt x="599" y="1534"/>
                  </a:lnTo>
                  <a:lnTo>
                    <a:pt x="601" y="1538"/>
                  </a:lnTo>
                  <a:lnTo>
                    <a:pt x="602" y="1542"/>
                  </a:lnTo>
                  <a:lnTo>
                    <a:pt x="603" y="1546"/>
                  </a:lnTo>
                  <a:lnTo>
                    <a:pt x="602" y="1548"/>
                  </a:lnTo>
                  <a:lnTo>
                    <a:pt x="600" y="1549"/>
                  </a:lnTo>
                  <a:lnTo>
                    <a:pt x="598" y="1550"/>
                  </a:lnTo>
                  <a:lnTo>
                    <a:pt x="595" y="1549"/>
                  </a:lnTo>
                  <a:lnTo>
                    <a:pt x="590" y="1548"/>
                  </a:lnTo>
                  <a:lnTo>
                    <a:pt x="580" y="1543"/>
                  </a:lnTo>
                  <a:lnTo>
                    <a:pt x="567" y="1536"/>
                  </a:lnTo>
                  <a:lnTo>
                    <a:pt x="552" y="1526"/>
                  </a:lnTo>
                  <a:lnTo>
                    <a:pt x="534" y="1513"/>
                  </a:lnTo>
                  <a:lnTo>
                    <a:pt x="516" y="1499"/>
                  </a:lnTo>
                  <a:lnTo>
                    <a:pt x="498" y="1482"/>
                  </a:lnTo>
                  <a:lnTo>
                    <a:pt x="478" y="1465"/>
                  </a:lnTo>
                  <a:lnTo>
                    <a:pt x="462" y="1447"/>
                  </a:lnTo>
                  <a:lnTo>
                    <a:pt x="447" y="1432"/>
                  </a:lnTo>
                  <a:lnTo>
                    <a:pt x="434" y="1417"/>
                  </a:lnTo>
                  <a:lnTo>
                    <a:pt x="424" y="1404"/>
                  </a:lnTo>
                  <a:lnTo>
                    <a:pt x="418" y="1393"/>
                  </a:lnTo>
                  <a:lnTo>
                    <a:pt x="416" y="1389"/>
                  </a:lnTo>
                  <a:lnTo>
                    <a:pt x="414" y="1385"/>
                  </a:lnTo>
                  <a:lnTo>
                    <a:pt x="414" y="1382"/>
                  </a:lnTo>
                  <a:lnTo>
                    <a:pt x="414" y="1379"/>
                  </a:lnTo>
                  <a:lnTo>
                    <a:pt x="417" y="1378"/>
                  </a:lnTo>
                  <a:lnTo>
                    <a:pt x="419" y="1377"/>
                  </a:lnTo>
                  <a:lnTo>
                    <a:pt x="422" y="1378"/>
                  </a:lnTo>
                  <a:lnTo>
                    <a:pt x="426" y="1379"/>
                  </a:lnTo>
                  <a:lnTo>
                    <a:pt x="437" y="1384"/>
                  </a:lnTo>
                  <a:lnTo>
                    <a:pt x="450" y="1391"/>
                  </a:lnTo>
                  <a:lnTo>
                    <a:pt x="465" y="1401"/>
                  </a:lnTo>
                  <a:lnTo>
                    <a:pt x="482" y="1414"/>
                  </a:lnTo>
                  <a:lnTo>
                    <a:pt x="501" y="1429"/>
                  </a:lnTo>
                  <a:lnTo>
                    <a:pt x="520" y="1445"/>
                  </a:lnTo>
                  <a:close/>
                  <a:moveTo>
                    <a:pt x="131" y="952"/>
                  </a:moveTo>
                  <a:lnTo>
                    <a:pt x="147" y="967"/>
                  </a:lnTo>
                  <a:lnTo>
                    <a:pt x="161" y="982"/>
                  </a:lnTo>
                  <a:lnTo>
                    <a:pt x="174" y="996"/>
                  </a:lnTo>
                  <a:lnTo>
                    <a:pt x="185" y="1009"/>
                  </a:lnTo>
                  <a:lnTo>
                    <a:pt x="193" y="1021"/>
                  </a:lnTo>
                  <a:lnTo>
                    <a:pt x="199" y="1031"/>
                  </a:lnTo>
                  <a:lnTo>
                    <a:pt x="200" y="1035"/>
                  </a:lnTo>
                  <a:lnTo>
                    <a:pt x="201" y="1038"/>
                  </a:lnTo>
                  <a:lnTo>
                    <a:pt x="202" y="1042"/>
                  </a:lnTo>
                  <a:lnTo>
                    <a:pt x="201" y="1044"/>
                  </a:lnTo>
                  <a:lnTo>
                    <a:pt x="200" y="1045"/>
                  </a:lnTo>
                  <a:lnTo>
                    <a:pt x="196" y="1045"/>
                  </a:lnTo>
                  <a:lnTo>
                    <a:pt x="194" y="1045"/>
                  </a:lnTo>
                  <a:lnTo>
                    <a:pt x="190" y="1044"/>
                  </a:lnTo>
                  <a:lnTo>
                    <a:pt x="181" y="1041"/>
                  </a:lnTo>
                  <a:lnTo>
                    <a:pt x="169" y="1033"/>
                  </a:lnTo>
                  <a:lnTo>
                    <a:pt x="156" y="1024"/>
                  </a:lnTo>
                  <a:lnTo>
                    <a:pt x="142" y="1014"/>
                  </a:lnTo>
                  <a:lnTo>
                    <a:pt x="126" y="1001"/>
                  </a:lnTo>
                  <a:lnTo>
                    <a:pt x="110" y="985"/>
                  </a:lnTo>
                  <a:lnTo>
                    <a:pt x="94" y="970"/>
                  </a:lnTo>
                  <a:lnTo>
                    <a:pt x="80" y="955"/>
                  </a:lnTo>
                  <a:lnTo>
                    <a:pt x="67" y="941"/>
                  </a:lnTo>
                  <a:lnTo>
                    <a:pt x="57" y="928"/>
                  </a:lnTo>
                  <a:lnTo>
                    <a:pt x="49" y="916"/>
                  </a:lnTo>
                  <a:lnTo>
                    <a:pt x="43" y="907"/>
                  </a:lnTo>
                  <a:lnTo>
                    <a:pt x="41" y="902"/>
                  </a:lnTo>
                  <a:lnTo>
                    <a:pt x="40" y="899"/>
                  </a:lnTo>
                  <a:lnTo>
                    <a:pt x="40" y="896"/>
                  </a:lnTo>
                  <a:lnTo>
                    <a:pt x="41" y="894"/>
                  </a:lnTo>
                  <a:lnTo>
                    <a:pt x="42" y="893"/>
                  </a:lnTo>
                  <a:lnTo>
                    <a:pt x="44" y="893"/>
                  </a:lnTo>
                  <a:lnTo>
                    <a:pt x="47" y="893"/>
                  </a:lnTo>
                  <a:lnTo>
                    <a:pt x="51" y="894"/>
                  </a:lnTo>
                  <a:lnTo>
                    <a:pt x="60" y="898"/>
                  </a:lnTo>
                  <a:lnTo>
                    <a:pt x="71" y="905"/>
                  </a:lnTo>
                  <a:lnTo>
                    <a:pt x="84" y="913"/>
                  </a:lnTo>
                  <a:lnTo>
                    <a:pt x="99" y="924"/>
                  </a:lnTo>
                  <a:lnTo>
                    <a:pt x="114" y="938"/>
                  </a:lnTo>
                  <a:lnTo>
                    <a:pt x="131" y="952"/>
                  </a:lnTo>
                  <a:close/>
                  <a:moveTo>
                    <a:pt x="422" y="1247"/>
                  </a:moveTo>
                  <a:lnTo>
                    <a:pt x="420" y="1248"/>
                  </a:lnTo>
                  <a:lnTo>
                    <a:pt x="418" y="1249"/>
                  </a:lnTo>
                  <a:lnTo>
                    <a:pt x="414" y="1248"/>
                  </a:lnTo>
                  <a:lnTo>
                    <a:pt x="411" y="1247"/>
                  </a:lnTo>
                  <a:lnTo>
                    <a:pt x="402" y="1243"/>
                  </a:lnTo>
                  <a:lnTo>
                    <a:pt x="390" y="1236"/>
                  </a:lnTo>
                  <a:lnTo>
                    <a:pt x="376" y="1227"/>
                  </a:lnTo>
                  <a:lnTo>
                    <a:pt x="359" y="1215"/>
                  </a:lnTo>
                  <a:lnTo>
                    <a:pt x="343" y="1201"/>
                  </a:lnTo>
                  <a:lnTo>
                    <a:pt x="326" y="1186"/>
                  </a:lnTo>
                  <a:lnTo>
                    <a:pt x="309" y="1170"/>
                  </a:lnTo>
                  <a:lnTo>
                    <a:pt x="294" y="1155"/>
                  </a:lnTo>
                  <a:lnTo>
                    <a:pt x="281" y="1140"/>
                  </a:lnTo>
                  <a:lnTo>
                    <a:pt x="269" y="1126"/>
                  </a:lnTo>
                  <a:lnTo>
                    <a:pt x="260" y="1114"/>
                  </a:lnTo>
                  <a:lnTo>
                    <a:pt x="255" y="1104"/>
                  </a:lnTo>
                  <a:lnTo>
                    <a:pt x="253" y="1100"/>
                  </a:lnTo>
                  <a:lnTo>
                    <a:pt x="251" y="1097"/>
                  </a:lnTo>
                  <a:lnTo>
                    <a:pt x="251" y="1093"/>
                  </a:lnTo>
                  <a:lnTo>
                    <a:pt x="253" y="1091"/>
                  </a:lnTo>
                  <a:lnTo>
                    <a:pt x="254" y="1090"/>
                  </a:lnTo>
                  <a:lnTo>
                    <a:pt x="256" y="1089"/>
                  </a:lnTo>
                  <a:lnTo>
                    <a:pt x="259" y="1089"/>
                  </a:lnTo>
                  <a:lnTo>
                    <a:pt x="263" y="1090"/>
                  </a:lnTo>
                  <a:lnTo>
                    <a:pt x="273" y="1094"/>
                  </a:lnTo>
                  <a:lnTo>
                    <a:pt x="285" y="1101"/>
                  </a:lnTo>
                  <a:lnTo>
                    <a:pt x="299" y="1111"/>
                  </a:lnTo>
                  <a:lnTo>
                    <a:pt x="314" y="1123"/>
                  </a:lnTo>
                  <a:lnTo>
                    <a:pt x="330" y="1137"/>
                  </a:lnTo>
                  <a:lnTo>
                    <a:pt x="348" y="1152"/>
                  </a:lnTo>
                  <a:lnTo>
                    <a:pt x="365" y="1168"/>
                  </a:lnTo>
                  <a:lnTo>
                    <a:pt x="380" y="1183"/>
                  </a:lnTo>
                  <a:lnTo>
                    <a:pt x="394" y="1198"/>
                  </a:lnTo>
                  <a:lnTo>
                    <a:pt x="405" y="1211"/>
                  </a:lnTo>
                  <a:lnTo>
                    <a:pt x="413" y="1223"/>
                  </a:lnTo>
                  <a:lnTo>
                    <a:pt x="420" y="1234"/>
                  </a:lnTo>
                  <a:lnTo>
                    <a:pt x="421" y="1238"/>
                  </a:lnTo>
                  <a:lnTo>
                    <a:pt x="422" y="1241"/>
                  </a:lnTo>
                  <a:lnTo>
                    <a:pt x="422" y="1244"/>
                  </a:lnTo>
                  <a:lnTo>
                    <a:pt x="422" y="1247"/>
                  </a:lnTo>
                  <a:close/>
                  <a:moveTo>
                    <a:pt x="577" y="1359"/>
                  </a:moveTo>
                  <a:lnTo>
                    <a:pt x="596" y="1375"/>
                  </a:lnTo>
                  <a:lnTo>
                    <a:pt x="612" y="1391"/>
                  </a:lnTo>
                  <a:lnTo>
                    <a:pt x="626" y="1406"/>
                  </a:lnTo>
                  <a:lnTo>
                    <a:pt x="638" y="1420"/>
                  </a:lnTo>
                  <a:lnTo>
                    <a:pt x="648" y="1433"/>
                  </a:lnTo>
                  <a:lnTo>
                    <a:pt x="653" y="1444"/>
                  </a:lnTo>
                  <a:lnTo>
                    <a:pt x="655" y="1448"/>
                  </a:lnTo>
                  <a:lnTo>
                    <a:pt x="656" y="1452"/>
                  </a:lnTo>
                  <a:lnTo>
                    <a:pt x="657" y="1455"/>
                  </a:lnTo>
                  <a:lnTo>
                    <a:pt x="656" y="1457"/>
                  </a:lnTo>
                  <a:lnTo>
                    <a:pt x="654" y="1459"/>
                  </a:lnTo>
                  <a:lnTo>
                    <a:pt x="652" y="1459"/>
                  </a:lnTo>
                  <a:lnTo>
                    <a:pt x="649" y="1459"/>
                  </a:lnTo>
                  <a:lnTo>
                    <a:pt x="644" y="1458"/>
                  </a:lnTo>
                  <a:lnTo>
                    <a:pt x="635" y="1454"/>
                  </a:lnTo>
                  <a:lnTo>
                    <a:pt x="622" y="1447"/>
                  </a:lnTo>
                  <a:lnTo>
                    <a:pt x="607" y="1438"/>
                  </a:lnTo>
                  <a:lnTo>
                    <a:pt x="590" y="1426"/>
                  </a:lnTo>
                  <a:lnTo>
                    <a:pt x="573" y="1412"/>
                  </a:lnTo>
                  <a:lnTo>
                    <a:pt x="555" y="1396"/>
                  </a:lnTo>
                  <a:lnTo>
                    <a:pt x="538" y="1378"/>
                  </a:lnTo>
                  <a:lnTo>
                    <a:pt x="521" y="1362"/>
                  </a:lnTo>
                  <a:lnTo>
                    <a:pt x="506" y="1347"/>
                  </a:lnTo>
                  <a:lnTo>
                    <a:pt x="494" y="1333"/>
                  </a:lnTo>
                  <a:lnTo>
                    <a:pt x="486" y="1320"/>
                  </a:lnTo>
                  <a:lnTo>
                    <a:pt x="479" y="1309"/>
                  </a:lnTo>
                  <a:lnTo>
                    <a:pt x="477" y="1305"/>
                  </a:lnTo>
                  <a:lnTo>
                    <a:pt x="476" y="1302"/>
                  </a:lnTo>
                  <a:lnTo>
                    <a:pt x="476" y="1298"/>
                  </a:lnTo>
                  <a:lnTo>
                    <a:pt x="476" y="1296"/>
                  </a:lnTo>
                  <a:lnTo>
                    <a:pt x="478" y="1295"/>
                  </a:lnTo>
                  <a:lnTo>
                    <a:pt x="480" y="1294"/>
                  </a:lnTo>
                  <a:lnTo>
                    <a:pt x="484" y="1294"/>
                  </a:lnTo>
                  <a:lnTo>
                    <a:pt x="488" y="1295"/>
                  </a:lnTo>
                  <a:lnTo>
                    <a:pt x="499" y="1300"/>
                  </a:lnTo>
                  <a:lnTo>
                    <a:pt x="511" y="1307"/>
                  </a:lnTo>
                  <a:lnTo>
                    <a:pt x="526" y="1317"/>
                  </a:lnTo>
                  <a:lnTo>
                    <a:pt x="542" y="1329"/>
                  </a:lnTo>
                  <a:lnTo>
                    <a:pt x="559" y="1343"/>
                  </a:lnTo>
                  <a:lnTo>
                    <a:pt x="577" y="1359"/>
                  </a:lnTo>
                  <a:close/>
                  <a:moveTo>
                    <a:pt x="219" y="886"/>
                  </a:moveTo>
                  <a:lnTo>
                    <a:pt x="234" y="900"/>
                  </a:lnTo>
                  <a:lnTo>
                    <a:pt x="248" y="915"/>
                  </a:lnTo>
                  <a:lnTo>
                    <a:pt x="260" y="928"/>
                  </a:lnTo>
                  <a:lnTo>
                    <a:pt x="271" y="941"/>
                  </a:lnTo>
                  <a:lnTo>
                    <a:pt x="278" y="953"/>
                  </a:lnTo>
                  <a:lnTo>
                    <a:pt x="284" y="962"/>
                  </a:lnTo>
                  <a:lnTo>
                    <a:pt x="285" y="966"/>
                  </a:lnTo>
                  <a:lnTo>
                    <a:pt x="286" y="969"/>
                  </a:lnTo>
                  <a:lnTo>
                    <a:pt x="286" y="973"/>
                  </a:lnTo>
                  <a:lnTo>
                    <a:pt x="286" y="974"/>
                  </a:lnTo>
                  <a:lnTo>
                    <a:pt x="284" y="976"/>
                  </a:lnTo>
                  <a:lnTo>
                    <a:pt x="282" y="976"/>
                  </a:lnTo>
                  <a:lnTo>
                    <a:pt x="280" y="976"/>
                  </a:lnTo>
                  <a:lnTo>
                    <a:pt x="275" y="975"/>
                  </a:lnTo>
                  <a:lnTo>
                    <a:pt x="267" y="971"/>
                  </a:lnTo>
                  <a:lnTo>
                    <a:pt x="256" y="965"/>
                  </a:lnTo>
                  <a:lnTo>
                    <a:pt x="243" y="956"/>
                  </a:lnTo>
                  <a:lnTo>
                    <a:pt x="230" y="946"/>
                  </a:lnTo>
                  <a:lnTo>
                    <a:pt x="215" y="934"/>
                  </a:lnTo>
                  <a:lnTo>
                    <a:pt x="199" y="920"/>
                  </a:lnTo>
                  <a:lnTo>
                    <a:pt x="183" y="905"/>
                  </a:lnTo>
                  <a:lnTo>
                    <a:pt x="169" y="890"/>
                  </a:lnTo>
                  <a:lnTo>
                    <a:pt x="158" y="876"/>
                  </a:lnTo>
                  <a:lnTo>
                    <a:pt x="147" y="864"/>
                  </a:lnTo>
                  <a:lnTo>
                    <a:pt x="139" y="853"/>
                  </a:lnTo>
                  <a:lnTo>
                    <a:pt x="134" y="843"/>
                  </a:lnTo>
                  <a:lnTo>
                    <a:pt x="133" y="839"/>
                  </a:lnTo>
                  <a:lnTo>
                    <a:pt x="132" y="835"/>
                  </a:lnTo>
                  <a:lnTo>
                    <a:pt x="132" y="833"/>
                  </a:lnTo>
                  <a:lnTo>
                    <a:pt x="132" y="831"/>
                  </a:lnTo>
                  <a:lnTo>
                    <a:pt x="134" y="829"/>
                  </a:lnTo>
                  <a:lnTo>
                    <a:pt x="136" y="829"/>
                  </a:lnTo>
                  <a:lnTo>
                    <a:pt x="138" y="829"/>
                  </a:lnTo>
                  <a:lnTo>
                    <a:pt x="142" y="830"/>
                  </a:lnTo>
                  <a:lnTo>
                    <a:pt x="151" y="833"/>
                  </a:lnTo>
                  <a:lnTo>
                    <a:pt x="162" y="840"/>
                  </a:lnTo>
                  <a:lnTo>
                    <a:pt x="175" y="848"/>
                  </a:lnTo>
                  <a:lnTo>
                    <a:pt x="189" y="859"/>
                  </a:lnTo>
                  <a:lnTo>
                    <a:pt x="204" y="872"/>
                  </a:lnTo>
                  <a:lnTo>
                    <a:pt x="219" y="886"/>
                  </a:lnTo>
                  <a:close/>
                  <a:moveTo>
                    <a:pt x="427" y="1077"/>
                  </a:moveTo>
                  <a:lnTo>
                    <a:pt x="444" y="1092"/>
                  </a:lnTo>
                  <a:lnTo>
                    <a:pt x="459" y="1107"/>
                  </a:lnTo>
                  <a:lnTo>
                    <a:pt x="471" y="1121"/>
                  </a:lnTo>
                  <a:lnTo>
                    <a:pt x="481" y="1134"/>
                  </a:lnTo>
                  <a:lnTo>
                    <a:pt x="490" y="1146"/>
                  </a:lnTo>
                  <a:lnTo>
                    <a:pt x="495" y="1156"/>
                  </a:lnTo>
                  <a:lnTo>
                    <a:pt x="498" y="1160"/>
                  </a:lnTo>
                  <a:lnTo>
                    <a:pt x="499" y="1164"/>
                  </a:lnTo>
                  <a:lnTo>
                    <a:pt x="499" y="1167"/>
                  </a:lnTo>
                  <a:lnTo>
                    <a:pt x="498" y="1169"/>
                  </a:lnTo>
                  <a:lnTo>
                    <a:pt x="496" y="1170"/>
                  </a:lnTo>
                  <a:lnTo>
                    <a:pt x="494" y="1171"/>
                  </a:lnTo>
                  <a:lnTo>
                    <a:pt x="491" y="1171"/>
                  </a:lnTo>
                  <a:lnTo>
                    <a:pt x="488" y="1170"/>
                  </a:lnTo>
                  <a:lnTo>
                    <a:pt x="478" y="1166"/>
                  </a:lnTo>
                  <a:lnTo>
                    <a:pt x="466" y="1159"/>
                  </a:lnTo>
                  <a:lnTo>
                    <a:pt x="453" y="1151"/>
                  </a:lnTo>
                  <a:lnTo>
                    <a:pt x="438" y="1140"/>
                  </a:lnTo>
                  <a:lnTo>
                    <a:pt x="422" y="1127"/>
                  </a:lnTo>
                  <a:lnTo>
                    <a:pt x="406" y="1112"/>
                  </a:lnTo>
                  <a:lnTo>
                    <a:pt x="390" y="1097"/>
                  </a:lnTo>
                  <a:lnTo>
                    <a:pt x="375" y="1082"/>
                  </a:lnTo>
                  <a:lnTo>
                    <a:pt x="362" y="1067"/>
                  </a:lnTo>
                  <a:lnTo>
                    <a:pt x="352" y="1055"/>
                  </a:lnTo>
                  <a:lnTo>
                    <a:pt x="343" y="1043"/>
                  </a:lnTo>
                  <a:lnTo>
                    <a:pt x="338" y="1033"/>
                  </a:lnTo>
                  <a:lnTo>
                    <a:pt x="336" y="1029"/>
                  </a:lnTo>
                  <a:lnTo>
                    <a:pt x="335" y="1025"/>
                  </a:lnTo>
                  <a:lnTo>
                    <a:pt x="335" y="1022"/>
                  </a:lnTo>
                  <a:lnTo>
                    <a:pt x="336" y="1020"/>
                  </a:lnTo>
                  <a:lnTo>
                    <a:pt x="337" y="1019"/>
                  </a:lnTo>
                  <a:lnTo>
                    <a:pt x="339" y="1018"/>
                  </a:lnTo>
                  <a:lnTo>
                    <a:pt x="342" y="1018"/>
                  </a:lnTo>
                  <a:lnTo>
                    <a:pt x="346" y="1019"/>
                  </a:lnTo>
                  <a:lnTo>
                    <a:pt x="355" y="1023"/>
                  </a:lnTo>
                  <a:lnTo>
                    <a:pt x="367" y="1030"/>
                  </a:lnTo>
                  <a:lnTo>
                    <a:pt x="380" y="1038"/>
                  </a:lnTo>
                  <a:lnTo>
                    <a:pt x="395" y="1049"/>
                  </a:lnTo>
                  <a:lnTo>
                    <a:pt x="411" y="1062"/>
                  </a:lnTo>
                  <a:lnTo>
                    <a:pt x="427" y="1077"/>
                  </a:lnTo>
                  <a:close/>
                  <a:moveTo>
                    <a:pt x="131" y="647"/>
                  </a:moveTo>
                  <a:lnTo>
                    <a:pt x="145" y="661"/>
                  </a:lnTo>
                  <a:lnTo>
                    <a:pt x="158" y="675"/>
                  </a:lnTo>
                  <a:lnTo>
                    <a:pt x="168" y="687"/>
                  </a:lnTo>
                  <a:lnTo>
                    <a:pt x="177" y="698"/>
                  </a:lnTo>
                  <a:lnTo>
                    <a:pt x="185" y="709"/>
                  </a:lnTo>
                  <a:lnTo>
                    <a:pt x="189" y="718"/>
                  </a:lnTo>
                  <a:lnTo>
                    <a:pt x="190" y="721"/>
                  </a:lnTo>
                  <a:lnTo>
                    <a:pt x="191" y="724"/>
                  </a:lnTo>
                  <a:lnTo>
                    <a:pt x="191" y="726"/>
                  </a:lnTo>
                  <a:lnTo>
                    <a:pt x="191" y="729"/>
                  </a:lnTo>
                  <a:lnTo>
                    <a:pt x="189" y="730"/>
                  </a:lnTo>
                  <a:lnTo>
                    <a:pt x="188" y="731"/>
                  </a:lnTo>
                  <a:lnTo>
                    <a:pt x="185" y="731"/>
                  </a:lnTo>
                  <a:lnTo>
                    <a:pt x="181" y="730"/>
                  </a:lnTo>
                  <a:lnTo>
                    <a:pt x="174" y="726"/>
                  </a:lnTo>
                  <a:lnTo>
                    <a:pt x="163" y="721"/>
                  </a:lnTo>
                  <a:lnTo>
                    <a:pt x="152" y="712"/>
                  </a:lnTo>
                  <a:lnTo>
                    <a:pt x="139" y="703"/>
                  </a:lnTo>
                  <a:lnTo>
                    <a:pt x="125" y="692"/>
                  </a:lnTo>
                  <a:lnTo>
                    <a:pt x="111" y="679"/>
                  </a:lnTo>
                  <a:lnTo>
                    <a:pt x="97" y="665"/>
                  </a:lnTo>
                  <a:lnTo>
                    <a:pt x="85" y="652"/>
                  </a:lnTo>
                  <a:lnTo>
                    <a:pt x="74" y="639"/>
                  </a:lnTo>
                  <a:lnTo>
                    <a:pt x="65" y="627"/>
                  </a:lnTo>
                  <a:lnTo>
                    <a:pt x="58" y="617"/>
                  </a:lnTo>
                  <a:lnTo>
                    <a:pt x="53" y="608"/>
                  </a:lnTo>
                  <a:lnTo>
                    <a:pt x="52" y="605"/>
                  </a:lnTo>
                  <a:lnTo>
                    <a:pt x="51" y="601"/>
                  </a:lnTo>
                  <a:lnTo>
                    <a:pt x="51" y="599"/>
                  </a:lnTo>
                  <a:lnTo>
                    <a:pt x="52" y="597"/>
                  </a:lnTo>
                  <a:lnTo>
                    <a:pt x="53" y="596"/>
                  </a:lnTo>
                  <a:lnTo>
                    <a:pt x="55" y="595"/>
                  </a:lnTo>
                  <a:lnTo>
                    <a:pt x="57" y="595"/>
                  </a:lnTo>
                  <a:lnTo>
                    <a:pt x="60" y="596"/>
                  </a:lnTo>
                  <a:lnTo>
                    <a:pt x="69" y="599"/>
                  </a:lnTo>
                  <a:lnTo>
                    <a:pt x="79" y="606"/>
                  </a:lnTo>
                  <a:lnTo>
                    <a:pt x="91" y="613"/>
                  </a:lnTo>
                  <a:lnTo>
                    <a:pt x="102" y="623"/>
                  </a:lnTo>
                  <a:lnTo>
                    <a:pt x="117" y="635"/>
                  </a:lnTo>
                  <a:lnTo>
                    <a:pt x="131" y="647"/>
                  </a:lnTo>
                  <a:close/>
                  <a:moveTo>
                    <a:pt x="383" y="908"/>
                  </a:moveTo>
                  <a:lnTo>
                    <a:pt x="381" y="909"/>
                  </a:lnTo>
                  <a:lnTo>
                    <a:pt x="379" y="910"/>
                  </a:lnTo>
                  <a:lnTo>
                    <a:pt x="377" y="910"/>
                  </a:lnTo>
                  <a:lnTo>
                    <a:pt x="373" y="909"/>
                  </a:lnTo>
                  <a:lnTo>
                    <a:pt x="365" y="906"/>
                  </a:lnTo>
                  <a:lnTo>
                    <a:pt x="354" y="900"/>
                  </a:lnTo>
                  <a:lnTo>
                    <a:pt x="342" y="892"/>
                  </a:lnTo>
                  <a:lnTo>
                    <a:pt x="328" y="882"/>
                  </a:lnTo>
                  <a:lnTo>
                    <a:pt x="314" y="870"/>
                  </a:lnTo>
                  <a:lnTo>
                    <a:pt x="299" y="857"/>
                  </a:lnTo>
                  <a:lnTo>
                    <a:pt x="284" y="842"/>
                  </a:lnTo>
                  <a:lnTo>
                    <a:pt x="271" y="829"/>
                  </a:lnTo>
                  <a:lnTo>
                    <a:pt x="259" y="815"/>
                  </a:lnTo>
                  <a:lnTo>
                    <a:pt x="249" y="803"/>
                  </a:lnTo>
                  <a:lnTo>
                    <a:pt x="242" y="792"/>
                  </a:lnTo>
                  <a:lnTo>
                    <a:pt x="237" y="783"/>
                  </a:lnTo>
                  <a:lnTo>
                    <a:pt x="235" y="779"/>
                  </a:lnTo>
                  <a:lnTo>
                    <a:pt x="235" y="776"/>
                  </a:lnTo>
                  <a:lnTo>
                    <a:pt x="235" y="773"/>
                  </a:lnTo>
                  <a:lnTo>
                    <a:pt x="235" y="771"/>
                  </a:lnTo>
                  <a:lnTo>
                    <a:pt x="237" y="770"/>
                  </a:lnTo>
                  <a:lnTo>
                    <a:pt x="240" y="769"/>
                  </a:lnTo>
                  <a:lnTo>
                    <a:pt x="242" y="770"/>
                  </a:lnTo>
                  <a:lnTo>
                    <a:pt x="245" y="770"/>
                  </a:lnTo>
                  <a:lnTo>
                    <a:pt x="254" y="774"/>
                  </a:lnTo>
                  <a:lnTo>
                    <a:pt x="264" y="779"/>
                  </a:lnTo>
                  <a:lnTo>
                    <a:pt x="276" y="788"/>
                  </a:lnTo>
                  <a:lnTo>
                    <a:pt x="290" y="798"/>
                  </a:lnTo>
                  <a:lnTo>
                    <a:pt x="304" y="810"/>
                  </a:lnTo>
                  <a:lnTo>
                    <a:pt x="319" y="824"/>
                  </a:lnTo>
                  <a:lnTo>
                    <a:pt x="335" y="838"/>
                  </a:lnTo>
                  <a:lnTo>
                    <a:pt x="348" y="851"/>
                  </a:lnTo>
                  <a:lnTo>
                    <a:pt x="359" y="865"/>
                  </a:lnTo>
                  <a:lnTo>
                    <a:pt x="368" y="876"/>
                  </a:lnTo>
                  <a:lnTo>
                    <a:pt x="376" y="887"/>
                  </a:lnTo>
                  <a:lnTo>
                    <a:pt x="381" y="896"/>
                  </a:lnTo>
                  <a:lnTo>
                    <a:pt x="382" y="900"/>
                  </a:lnTo>
                  <a:lnTo>
                    <a:pt x="383" y="903"/>
                  </a:lnTo>
                  <a:lnTo>
                    <a:pt x="383" y="906"/>
                  </a:lnTo>
                  <a:lnTo>
                    <a:pt x="383" y="908"/>
                  </a:lnTo>
                  <a:close/>
                  <a:moveTo>
                    <a:pt x="519" y="1006"/>
                  </a:moveTo>
                  <a:lnTo>
                    <a:pt x="535" y="1021"/>
                  </a:lnTo>
                  <a:lnTo>
                    <a:pt x="549" y="1035"/>
                  </a:lnTo>
                  <a:lnTo>
                    <a:pt x="561" y="1049"/>
                  </a:lnTo>
                  <a:lnTo>
                    <a:pt x="571" y="1062"/>
                  </a:lnTo>
                  <a:lnTo>
                    <a:pt x="580" y="1073"/>
                  </a:lnTo>
                  <a:lnTo>
                    <a:pt x="585" y="1083"/>
                  </a:lnTo>
                  <a:lnTo>
                    <a:pt x="586" y="1087"/>
                  </a:lnTo>
                  <a:lnTo>
                    <a:pt x="587" y="1090"/>
                  </a:lnTo>
                  <a:lnTo>
                    <a:pt x="587" y="1092"/>
                  </a:lnTo>
                  <a:lnTo>
                    <a:pt x="586" y="1094"/>
                  </a:lnTo>
                  <a:lnTo>
                    <a:pt x="585" y="1097"/>
                  </a:lnTo>
                  <a:lnTo>
                    <a:pt x="583" y="1097"/>
                  </a:lnTo>
                  <a:lnTo>
                    <a:pt x="580" y="1097"/>
                  </a:lnTo>
                  <a:lnTo>
                    <a:pt x="576" y="1097"/>
                  </a:lnTo>
                  <a:lnTo>
                    <a:pt x="567" y="1092"/>
                  </a:lnTo>
                  <a:lnTo>
                    <a:pt x="556" y="1087"/>
                  </a:lnTo>
                  <a:lnTo>
                    <a:pt x="543" y="1078"/>
                  </a:lnTo>
                  <a:lnTo>
                    <a:pt x="529" y="1067"/>
                  </a:lnTo>
                  <a:lnTo>
                    <a:pt x="514" y="1056"/>
                  </a:lnTo>
                  <a:lnTo>
                    <a:pt x="498" y="1042"/>
                  </a:lnTo>
                  <a:lnTo>
                    <a:pt x="482" y="1026"/>
                  </a:lnTo>
                  <a:lnTo>
                    <a:pt x="468" y="1011"/>
                  </a:lnTo>
                  <a:lnTo>
                    <a:pt x="455" y="998"/>
                  </a:lnTo>
                  <a:lnTo>
                    <a:pt x="446" y="985"/>
                  </a:lnTo>
                  <a:lnTo>
                    <a:pt x="437" y="974"/>
                  </a:lnTo>
                  <a:lnTo>
                    <a:pt x="432" y="964"/>
                  </a:lnTo>
                  <a:lnTo>
                    <a:pt x="431" y="961"/>
                  </a:lnTo>
                  <a:lnTo>
                    <a:pt x="430" y="956"/>
                  </a:lnTo>
                  <a:lnTo>
                    <a:pt x="430" y="954"/>
                  </a:lnTo>
                  <a:lnTo>
                    <a:pt x="431" y="952"/>
                  </a:lnTo>
                  <a:lnTo>
                    <a:pt x="432" y="950"/>
                  </a:lnTo>
                  <a:lnTo>
                    <a:pt x="434" y="950"/>
                  </a:lnTo>
                  <a:lnTo>
                    <a:pt x="437" y="950"/>
                  </a:lnTo>
                  <a:lnTo>
                    <a:pt x="440" y="951"/>
                  </a:lnTo>
                  <a:lnTo>
                    <a:pt x="450" y="954"/>
                  </a:lnTo>
                  <a:lnTo>
                    <a:pt x="461" y="961"/>
                  </a:lnTo>
                  <a:lnTo>
                    <a:pt x="474" y="969"/>
                  </a:lnTo>
                  <a:lnTo>
                    <a:pt x="488" y="979"/>
                  </a:lnTo>
                  <a:lnTo>
                    <a:pt x="503" y="992"/>
                  </a:lnTo>
                  <a:lnTo>
                    <a:pt x="519" y="1006"/>
                  </a:lnTo>
                  <a:close/>
                  <a:moveTo>
                    <a:pt x="60" y="463"/>
                  </a:moveTo>
                  <a:lnTo>
                    <a:pt x="47" y="450"/>
                  </a:lnTo>
                  <a:lnTo>
                    <a:pt x="37" y="438"/>
                  </a:lnTo>
                  <a:lnTo>
                    <a:pt x="26" y="426"/>
                  </a:lnTo>
                  <a:lnTo>
                    <a:pt x="18" y="416"/>
                  </a:lnTo>
                  <a:lnTo>
                    <a:pt x="12" y="406"/>
                  </a:lnTo>
                  <a:lnTo>
                    <a:pt x="7" y="397"/>
                  </a:lnTo>
                  <a:lnTo>
                    <a:pt x="6" y="394"/>
                  </a:lnTo>
                  <a:lnTo>
                    <a:pt x="5" y="391"/>
                  </a:lnTo>
                  <a:lnTo>
                    <a:pt x="5" y="389"/>
                  </a:lnTo>
                  <a:lnTo>
                    <a:pt x="6" y="387"/>
                  </a:lnTo>
                  <a:lnTo>
                    <a:pt x="7" y="385"/>
                  </a:lnTo>
                  <a:lnTo>
                    <a:pt x="10" y="384"/>
                  </a:lnTo>
                  <a:lnTo>
                    <a:pt x="12" y="385"/>
                  </a:lnTo>
                  <a:lnTo>
                    <a:pt x="15" y="385"/>
                  </a:lnTo>
                  <a:lnTo>
                    <a:pt x="23" y="389"/>
                  </a:lnTo>
                  <a:lnTo>
                    <a:pt x="31" y="394"/>
                  </a:lnTo>
                  <a:lnTo>
                    <a:pt x="42" y="402"/>
                  </a:lnTo>
                  <a:lnTo>
                    <a:pt x="54" y="410"/>
                  </a:lnTo>
                  <a:lnTo>
                    <a:pt x="66" y="421"/>
                  </a:lnTo>
                  <a:lnTo>
                    <a:pt x="79" y="433"/>
                  </a:lnTo>
                  <a:lnTo>
                    <a:pt x="92" y="445"/>
                  </a:lnTo>
                  <a:lnTo>
                    <a:pt x="102" y="457"/>
                  </a:lnTo>
                  <a:lnTo>
                    <a:pt x="112" y="469"/>
                  </a:lnTo>
                  <a:lnTo>
                    <a:pt x="121" y="479"/>
                  </a:lnTo>
                  <a:lnTo>
                    <a:pt x="127" y="489"/>
                  </a:lnTo>
                  <a:lnTo>
                    <a:pt x="132" y="498"/>
                  </a:lnTo>
                  <a:lnTo>
                    <a:pt x="133" y="501"/>
                  </a:lnTo>
                  <a:lnTo>
                    <a:pt x="134" y="504"/>
                  </a:lnTo>
                  <a:lnTo>
                    <a:pt x="134" y="506"/>
                  </a:lnTo>
                  <a:lnTo>
                    <a:pt x="133" y="508"/>
                  </a:lnTo>
                  <a:lnTo>
                    <a:pt x="132" y="510"/>
                  </a:lnTo>
                  <a:lnTo>
                    <a:pt x="129" y="510"/>
                  </a:lnTo>
                  <a:lnTo>
                    <a:pt x="127" y="510"/>
                  </a:lnTo>
                  <a:lnTo>
                    <a:pt x="124" y="508"/>
                  </a:lnTo>
                  <a:lnTo>
                    <a:pt x="117" y="506"/>
                  </a:lnTo>
                  <a:lnTo>
                    <a:pt x="108" y="501"/>
                  </a:lnTo>
                  <a:lnTo>
                    <a:pt x="97" y="493"/>
                  </a:lnTo>
                  <a:lnTo>
                    <a:pt x="85" y="485"/>
                  </a:lnTo>
                  <a:lnTo>
                    <a:pt x="73" y="475"/>
                  </a:lnTo>
                  <a:lnTo>
                    <a:pt x="60" y="463"/>
                  </a:lnTo>
                  <a:close/>
                  <a:moveTo>
                    <a:pt x="250" y="594"/>
                  </a:moveTo>
                  <a:lnTo>
                    <a:pt x="263" y="608"/>
                  </a:lnTo>
                  <a:lnTo>
                    <a:pt x="275" y="620"/>
                  </a:lnTo>
                  <a:lnTo>
                    <a:pt x="286" y="631"/>
                  </a:lnTo>
                  <a:lnTo>
                    <a:pt x="295" y="643"/>
                  </a:lnTo>
                  <a:lnTo>
                    <a:pt x="301" y="653"/>
                  </a:lnTo>
                  <a:lnTo>
                    <a:pt x="305" y="662"/>
                  </a:lnTo>
                  <a:lnTo>
                    <a:pt x="307" y="665"/>
                  </a:lnTo>
                  <a:lnTo>
                    <a:pt x="308" y="668"/>
                  </a:lnTo>
                  <a:lnTo>
                    <a:pt x="308" y="670"/>
                  </a:lnTo>
                  <a:lnTo>
                    <a:pt x="308" y="672"/>
                  </a:lnTo>
                  <a:lnTo>
                    <a:pt x="305" y="674"/>
                  </a:lnTo>
                  <a:lnTo>
                    <a:pt x="303" y="675"/>
                  </a:lnTo>
                  <a:lnTo>
                    <a:pt x="301" y="675"/>
                  </a:lnTo>
                  <a:lnTo>
                    <a:pt x="298" y="674"/>
                  </a:lnTo>
                  <a:lnTo>
                    <a:pt x="290" y="671"/>
                  </a:lnTo>
                  <a:lnTo>
                    <a:pt x="281" y="666"/>
                  </a:lnTo>
                  <a:lnTo>
                    <a:pt x="270" y="658"/>
                  </a:lnTo>
                  <a:lnTo>
                    <a:pt x="257" y="649"/>
                  </a:lnTo>
                  <a:lnTo>
                    <a:pt x="244" y="638"/>
                  </a:lnTo>
                  <a:lnTo>
                    <a:pt x="231" y="626"/>
                  </a:lnTo>
                  <a:lnTo>
                    <a:pt x="217" y="613"/>
                  </a:lnTo>
                  <a:lnTo>
                    <a:pt x="205" y="600"/>
                  </a:lnTo>
                  <a:lnTo>
                    <a:pt x="195" y="588"/>
                  </a:lnTo>
                  <a:lnTo>
                    <a:pt x="187" y="576"/>
                  </a:lnTo>
                  <a:lnTo>
                    <a:pt x="179" y="567"/>
                  </a:lnTo>
                  <a:lnTo>
                    <a:pt x="175" y="558"/>
                  </a:lnTo>
                  <a:lnTo>
                    <a:pt x="174" y="555"/>
                  </a:lnTo>
                  <a:lnTo>
                    <a:pt x="174" y="552"/>
                  </a:lnTo>
                  <a:lnTo>
                    <a:pt x="174" y="549"/>
                  </a:lnTo>
                  <a:lnTo>
                    <a:pt x="174" y="547"/>
                  </a:lnTo>
                  <a:lnTo>
                    <a:pt x="175" y="546"/>
                  </a:lnTo>
                  <a:lnTo>
                    <a:pt x="177" y="545"/>
                  </a:lnTo>
                  <a:lnTo>
                    <a:pt x="180" y="545"/>
                  </a:lnTo>
                  <a:lnTo>
                    <a:pt x="183" y="546"/>
                  </a:lnTo>
                  <a:lnTo>
                    <a:pt x="191" y="548"/>
                  </a:lnTo>
                  <a:lnTo>
                    <a:pt x="201" y="554"/>
                  </a:lnTo>
                  <a:lnTo>
                    <a:pt x="212" y="561"/>
                  </a:lnTo>
                  <a:lnTo>
                    <a:pt x="223" y="571"/>
                  </a:lnTo>
                  <a:lnTo>
                    <a:pt x="236" y="582"/>
                  </a:lnTo>
                  <a:lnTo>
                    <a:pt x="250" y="594"/>
                  </a:lnTo>
                  <a:close/>
                  <a:moveTo>
                    <a:pt x="432" y="762"/>
                  </a:moveTo>
                  <a:lnTo>
                    <a:pt x="446" y="776"/>
                  </a:lnTo>
                  <a:lnTo>
                    <a:pt x="458" y="789"/>
                  </a:lnTo>
                  <a:lnTo>
                    <a:pt x="470" y="802"/>
                  </a:lnTo>
                  <a:lnTo>
                    <a:pt x="478" y="814"/>
                  </a:lnTo>
                  <a:lnTo>
                    <a:pt x="486" y="825"/>
                  </a:lnTo>
                  <a:lnTo>
                    <a:pt x="490" y="833"/>
                  </a:lnTo>
                  <a:lnTo>
                    <a:pt x="492" y="837"/>
                  </a:lnTo>
                  <a:lnTo>
                    <a:pt x="492" y="840"/>
                  </a:lnTo>
                  <a:lnTo>
                    <a:pt x="492" y="843"/>
                  </a:lnTo>
                  <a:lnTo>
                    <a:pt x="492" y="844"/>
                  </a:lnTo>
                  <a:lnTo>
                    <a:pt x="490" y="846"/>
                  </a:lnTo>
                  <a:lnTo>
                    <a:pt x="488" y="846"/>
                  </a:lnTo>
                  <a:lnTo>
                    <a:pt x="486" y="846"/>
                  </a:lnTo>
                  <a:lnTo>
                    <a:pt x="482" y="846"/>
                  </a:lnTo>
                  <a:lnTo>
                    <a:pt x="474" y="843"/>
                  </a:lnTo>
                  <a:lnTo>
                    <a:pt x="464" y="838"/>
                  </a:lnTo>
                  <a:lnTo>
                    <a:pt x="452" y="830"/>
                  </a:lnTo>
                  <a:lnTo>
                    <a:pt x="439" y="820"/>
                  </a:lnTo>
                  <a:lnTo>
                    <a:pt x="425" y="808"/>
                  </a:lnTo>
                  <a:lnTo>
                    <a:pt x="410" y="796"/>
                  </a:lnTo>
                  <a:lnTo>
                    <a:pt x="396" y="783"/>
                  </a:lnTo>
                  <a:lnTo>
                    <a:pt x="384" y="769"/>
                  </a:lnTo>
                  <a:lnTo>
                    <a:pt x="372" y="756"/>
                  </a:lnTo>
                  <a:lnTo>
                    <a:pt x="364" y="744"/>
                  </a:lnTo>
                  <a:lnTo>
                    <a:pt x="356" y="734"/>
                  </a:lnTo>
                  <a:lnTo>
                    <a:pt x="352" y="724"/>
                  </a:lnTo>
                  <a:lnTo>
                    <a:pt x="350" y="721"/>
                  </a:lnTo>
                  <a:lnTo>
                    <a:pt x="350" y="718"/>
                  </a:lnTo>
                  <a:lnTo>
                    <a:pt x="350" y="715"/>
                  </a:lnTo>
                  <a:lnTo>
                    <a:pt x="350" y="714"/>
                  </a:lnTo>
                  <a:lnTo>
                    <a:pt x="352" y="711"/>
                  </a:lnTo>
                  <a:lnTo>
                    <a:pt x="354" y="711"/>
                  </a:lnTo>
                  <a:lnTo>
                    <a:pt x="356" y="711"/>
                  </a:lnTo>
                  <a:lnTo>
                    <a:pt x="359" y="711"/>
                  </a:lnTo>
                  <a:lnTo>
                    <a:pt x="368" y="716"/>
                  </a:lnTo>
                  <a:lnTo>
                    <a:pt x="378" y="721"/>
                  </a:lnTo>
                  <a:lnTo>
                    <a:pt x="390" y="729"/>
                  </a:lnTo>
                  <a:lnTo>
                    <a:pt x="403" y="738"/>
                  </a:lnTo>
                  <a:lnTo>
                    <a:pt x="417" y="749"/>
                  </a:lnTo>
                  <a:lnTo>
                    <a:pt x="432" y="762"/>
                  </a:lnTo>
                  <a:close/>
                  <a:moveTo>
                    <a:pt x="216" y="389"/>
                  </a:moveTo>
                  <a:lnTo>
                    <a:pt x="228" y="401"/>
                  </a:lnTo>
                  <a:lnTo>
                    <a:pt x="238" y="412"/>
                  </a:lnTo>
                  <a:lnTo>
                    <a:pt x="248" y="423"/>
                  </a:lnTo>
                  <a:lnTo>
                    <a:pt x="256" y="434"/>
                  </a:lnTo>
                  <a:lnTo>
                    <a:pt x="262" y="443"/>
                  </a:lnTo>
                  <a:lnTo>
                    <a:pt x="267" y="451"/>
                  </a:lnTo>
                  <a:lnTo>
                    <a:pt x="268" y="455"/>
                  </a:lnTo>
                  <a:lnTo>
                    <a:pt x="268" y="457"/>
                  </a:lnTo>
                  <a:lnTo>
                    <a:pt x="268" y="460"/>
                  </a:lnTo>
                  <a:lnTo>
                    <a:pt x="268" y="461"/>
                  </a:lnTo>
                  <a:lnTo>
                    <a:pt x="267" y="462"/>
                  </a:lnTo>
                  <a:lnTo>
                    <a:pt x="264" y="463"/>
                  </a:lnTo>
                  <a:lnTo>
                    <a:pt x="262" y="463"/>
                  </a:lnTo>
                  <a:lnTo>
                    <a:pt x="259" y="463"/>
                  </a:lnTo>
                  <a:lnTo>
                    <a:pt x="251" y="460"/>
                  </a:lnTo>
                  <a:lnTo>
                    <a:pt x="243" y="456"/>
                  </a:lnTo>
                  <a:lnTo>
                    <a:pt x="233" y="448"/>
                  </a:lnTo>
                  <a:lnTo>
                    <a:pt x="221" y="439"/>
                  </a:lnTo>
                  <a:lnTo>
                    <a:pt x="209" y="430"/>
                  </a:lnTo>
                  <a:lnTo>
                    <a:pt x="197" y="419"/>
                  </a:lnTo>
                  <a:lnTo>
                    <a:pt x="186" y="407"/>
                  </a:lnTo>
                  <a:lnTo>
                    <a:pt x="174" y="395"/>
                  </a:lnTo>
                  <a:lnTo>
                    <a:pt x="165" y="383"/>
                  </a:lnTo>
                  <a:lnTo>
                    <a:pt x="156" y="374"/>
                  </a:lnTo>
                  <a:lnTo>
                    <a:pt x="151" y="364"/>
                  </a:lnTo>
                  <a:lnTo>
                    <a:pt x="147" y="356"/>
                  </a:lnTo>
                  <a:lnTo>
                    <a:pt x="146" y="352"/>
                  </a:lnTo>
                  <a:lnTo>
                    <a:pt x="146" y="350"/>
                  </a:lnTo>
                  <a:lnTo>
                    <a:pt x="146" y="347"/>
                  </a:lnTo>
                  <a:lnTo>
                    <a:pt x="146" y="346"/>
                  </a:lnTo>
                  <a:lnTo>
                    <a:pt x="148" y="344"/>
                  </a:lnTo>
                  <a:lnTo>
                    <a:pt x="149" y="343"/>
                  </a:lnTo>
                  <a:lnTo>
                    <a:pt x="151" y="343"/>
                  </a:lnTo>
                  <a:lnTo>
                    <a:pt x="154" y="344"/>
                  </a:lnTo>
                  <a:lnTo>
                    <a:pt x="162" y="347"/>
                  </a:lnTo>
                  <a:lnTo>
                    <a:pt x="170" y="352"/>
                  </a:lnTo>
                  <a:lnTo>
                    <a:pt x="180" y="358"/>
                  </a:lnTo>
                  <a:lnTo>
                    <a:pt x="191" y="367"/>
                  </a:lnTo>
                  <a:lnTo>
                    <a:pt x="204" y="377"/>
                  </a:lnTo>
                  <a:lnTo>
                    <a:pt x="216" y="389"/>
                  </a:lnTo>
                  <a:close/>
                  <a:moveTo>
                    <a:pt x="360" y="574"/>
                  </a:moveTo>
                  <a:lnTo>
                    <a:pt x="349" y="562"/>
                  </a:lnTo>
                  <a:lnTo>
                    <a:pt x="337" y="549"/>
                  </a:lnTo>
                  <a:lnTo>
                    <a:pt x="327" y="538"/>
                  </a:lnTo>
                  <a:lnTo>
                    <a:pt x="318" y="527"/>
                  </a:lnTo>
                  <a:lnTo>
                    <a:pt x="312" y="517"/>
                  </a:lnTo>
                  <a:lnTo>
                    <a:pt x="308" y="508"/>
                  </a:lnTo>
                  <a:lnTo>
                    <a:pt x="307" y="505"/>
                  </a:lnTo>
                  <a:lnTo>
                    <a:pt x="305" y="502"/>
                  </a:lnTo>
                  <a:lnTo>
                    <a:pt x="305" y="500"/>
                  </a:lnTo>
                  <a:lnTo>
                    <a:pt x="307" y="498"/>
                  </a:lnTo>
                  <a:lnTo>
                    <a:pt x="308" y="497"/>
                  </a:lnTo>
                  <a:lnTo>
                    <a:pt x="310" y="496"/>
                  </a:lnTo>
                  <a:lnTo>
                    <a:pt x="312" y="496"/>
                  </a:lnTo>
                  <a:lnTo>
                    <a:pt x="315" y="497"/>
                  </a:lnTo>
                  <a:lnTo>
                    <a:pt x="323" y="500"/>
                  </a:lnTo>
                  <a:lnTo>
                    <a:pt x="332" y="505"/>
                  </a:lnTo>
                  <a:lnTo>
                    <a:pt x="343" y="512"/>
                  </a:lnTo>
                  <a:lnTo>
                    <a:pt x="355" y="520"/>
                  </a:lnTo>
                  <a:lnTo>
                    <a:pt x="367" y="531"/>
                  </a:lnTo>
                  <a:lnTo>
                    <a:pt x="380" y="543"/>
                  </a:lnTo>
                  <a:lnTo>
                    <a:pt x="393" y="555"/>
                  </a:lnTo>
                  <a:lnTo>
                    <a:pt x="405" y="568"/>
                  </a:lnTo>
                  <a:lnTo>
                    <a:pt x="414" y="580"/>
                  </a:lnTo>
                  <a:lnTo>
                    <a:pt x="423" y="590"/>
                  </a:lnTo>
                  <a:lnTo>
                    <a:pt x="430" y="600"/>
                  </a:lnTo>
                  <a:lnTo>
                    <a:pt x="434" y="608"/>
                  </a:lnTo>
                  <a:lnTo>
                    <a:pt x="435" y="612"/>
                  </a:lnTo>
                  <a:lnTo>
                    <a:pt x="436" y="614"/>
                  </a:lnTo>
                  <a:lnTo>
                    <a:pt x="436" y="617"/>
                  </a:lnTo>
                  <a:lnTo>
                    <a:pt x="435" y="619"/>
                  </a:lnTo>
                  <a:lnTo>
                    <a:pt x="434" y="621"/>
                  </a:lnTo>
                  <a:lnTo>
                    <a:pt x="432" y="621"/>
                  </a:lnTo>
                  <a:lnTo>
                    <a:pt x="430" y="621"/>
                  </a:lnTo>
                  <a:lnTo>
                    <a:pt x="426" y="621"/>
                  </a:lnTo>
                  <a:lnTo>
                    <a:pt x="419" y="617"/>
                  </a:lnTo>
                  <a:lnTo>
                    <a:pt x="409" y="612"/>
                  </a:lnTo>
                  <a:lnTo>
                    <a:pt x="398" y="606"/>
                  </a:lnTo>
                  <a:lnTo>
                    <a:pt x="386" y="597"/>
                  </a:lnTo>
                  <a:lnTo>
                    <a:pt x="375" y="586"/>
                  </a:lnTo>
                  <a:lnTo>
                    <a:pt x="360" y="574"/>
                  </a:lnTo>
                  <a:close/>
                  <a:moveTo>
                    <a:pt x="555" y="705"/>
                  </a:moveTo>
                  <a:lnTo>
                    <a:pt x="568" y="718"/>
                  </a:lnTo>
                  <a:lnTo>
                    <a:pt x="581" y="730"/>
                  </a:lnTo>
                  <a:lnTo>
                    <a:pt x="590" y="743"/>
                  </a:lnTo>
                  <a:lnTo>
                    <a:pt x="600" y="753"/>
                  </a:lnTo>
                  <a:lnTo>
                    <a:pt x="607" y="763"/>
                  </a:lnTo>
                  <a:lnTo>
                    <a:pt x="611" y="772"/>
                  </a:lnTo>
                  <a:lnTo>
                    <a:pt x="612" y="776"/>
                  </a:lnTo>
                  <a:lnTo>
                    <a:pt x="613" y="779"/>
                  </a:lnTo>
                  <a:lnTo>
                    <a:pt x="613" y="781"/>
                  </a:lnTo>
                  <a:lnTo>
                    <a:pt x="612" y="784"/>
                  </a:lnTo>
                  <a:lnTo>
                    <a:pt x="611" y="785"/>
                  </a:lnTo>
                  <a:lnTo>
                    <a:pt x="609" y="786"/>
                  </a:lnTo>
                  <a:lnTo>
                    <a:pt x="607" y="786"/>
                  </a:lnTo>
                  <a:lnTo>
                    <a:pt x="603" y="785"/>
                  </a:lnTo>
                  <a:lnTo>
                    <a:pt x="595" y="783"/>
                  </a:lnTo>
                  <a:lnTo>
                    <a:pt x="585" y="777"/>
                  </a:lnTo>
                  <a:lnTo>
                    <a:pt x="574" y="770"/>
                  </a:lnTo>
                  <a:lnTo>
                    <a:pt x="561" y="761"/>
                  </a:lnTo>
                  <a:lnTo>
                    <a:pt x="548" y="750"/>
                  </a:lnTo>
                  <a:lnTo>
                    <a:pt x="534" y="738"/>
                  </a:lnTo>
                  <a:lnTo>
                    <a:pt x="520" y="724"/>
                  </a:lnTo>
                  <a:lnTo>
                    <a:pt x="508" y="712"/>
                  </a:lnTo>
                  <a:lnTo>
                    <a:pt x="498" y="699"/>
                  </a:lnTo>
                  <a:lnTo>
                    <a:pt x="489" y="689"/>
                  </a:lnTo>
                  <a:lnTo>
                    <a:pt x="482" y="678"/>
                  </a:lnTo>
                  <a:lnTo>
                    <a:pt x="478" y="669"/>
                  </a:lnTo>
                  <a:lnTo>
                    <a:pt x="477" y="666"/>
                  </a:lnTo>
                  <a:lnTo>
                    <a:pt x="476" y="663"/>
                  </a:lnTo>
                  <a:lnTo>
                    <a:pt x="476" y="661"/>
                  </a:lnTo>
                  <a:lnTo>
                    <a:pt x="477" y="658"/>
                  </a:lnTo>
                  <a:lnTo>
                    <a:pt x="478" y="656"/>
                  </a:lnTo>
                  <a:lnTo>
                    <a:pt x="480" y="656"/>
                  </a:lnTo>
                  <a:lnTo>
                    <a:pt x="482" y="656"/>
                  </a:lnTo>
                  <a:lnTo>
                    <a:pt x="486" y="656"/>
                  </a:lnTo>
                  <a:lnTo>
                    <a:pt x="494" y="660"/>
                  </a:lnTo>
                  <a:lnTo>
                    <a:pt x="504" y="665"/>
                  </a:lnTo>
                  <a:lnTo>
                    <a:pt x="515" y="672"/>
                  </a:lnTo>
                  <a:lnTo>
                    <a:pt x="528" y="681"/>
                  </a:lnTo>
                  <a:lnTo>
                    <a:pt x="541" y="692"/>
                  </a:lnTo>
                  <a:lnTo>
                    <a:pt x="555" y="705"/>
                  </a:lnTo>
                  <a:close/>
                  <a:moveTo>
                    <a:pt x="56" y="95"/>
                  </a:moveTo>
                  <a:lnTo>
                    <a:pt x="45" y="84"/>
                  </a:lnTo>
                  <a:lnTo>
                    <a:pt x="37" y="74"/>
                  </a:lnTo>
                  <a:lnTo>
                    <a:pt x="28" y="64"/>
                  </a:lnTo>
                  <a:lnTo>
                    <a:pt x="22" y="55"/>
                  </a:lnTo>
                  <a:lnTo>
                    <a:pt x="17" y="47"/>
                  </a:lnTo>
                  <a:lnTo>
                    <a:pt x="13" y="40"/>
                  </a:lnTo>
                  <a:lnTo>
                    <a:pt x="12" y="34"/>
                  </a:lnTo>
                  <a:lnTo>
                    <a:pt x="13" y="30"/>
                  </a:lnTo>
                  <a:lnTo>
                    <a:pt x="14" y="29"/>
                  </a:lnTo>
                  <a:lnTo>
                    <a:pt x="15" y="28"/>
                  </a:lnTo>
                  <a:lnTo>
                    <a:pt x="17" y="28"/>
                  </a:lnTo>
                  <a:lnTo>
                    <a:pt x="20" y="29"/>
                  </a:lnTo>
                  <a:lnTo>
                    <a:pt x="26" y="31"/>
                  </a:lnTo>
                  <a:lnTo>
                    <a:pt x="33" y="36"/>
                  </a:lnTo>
                  <a:lnTo>
                    <a:pt x="42" y="41"/>
                  </a:lnTo>
                  <a:lnTo>
                    <a:pt x="52" y="49"/>
                  </a:lnTo>
                  <a:lnTo>
                    <a:pt x="63" y="57"/>
                  </a:lnTo>
                  <a:lnTo>
                    <a:pt x="73" y="67"/>
                  </a:lnTo>
                  <a:lnTo>
                    <a:pt x="83" y="78"/>
                  </a:lnTo>
                  <a:lnTo>
                    <a:pt x="93" y="89"/>
                  </a:lnTo>
                  <a:lnTo>
                    <a:pt x="101" y="98"/>
                  </a:lnTo>
                  <a:lnTo>
                    <a:pt x="108" y="107"/>
                  </a:lnTo>
                  <a:lnTo>
                    <a:pt x="112" y="116"/>
                  </a:lnTo>
                  <a:lnTo>
                    <a:pt x="117" y="122"/>
                  </a:lnTo>
                  <a:lnTo>
                    <a:pt x="118" y="128"/>
                  </a:lnTo>
                  <a:lnTo>
                    <a:pt x="117" y="132"/>
                  </a:lnTo>
                  <a:lnTo>
                    <a:pt x="115" y="133"/>
                  </a:lnTo>
                  <a:lnTo>
                    <a:pt x="114" y="134"/>
                  </a:lnTo>
                  <a:lnTo>
                    <a:pt x="112" y="134"/>
                  </a:lnTo>
                  <a:lnTo>
                    <a:pt x="109" y="133"/>
                  </a:lnTo>
                  <a:lnTo>
                    <a:pt x="104" y="131"/>
                  </a:lnTo>
                  <a:lnTo>
                    <a:pt x="96" y="126"/>
                  </a:lnTo>
                  <a:lnTo>
                    <a:pt x="86" y="121"/>
                  </a:lnTo>
                  <a:lnTo>
                    <a:pt x="77" y="113"/>
                  </a:lnTo>
                  <a:lnTo>
                    <a:pt x="67" y="105"/>
                  </a:lnTo>
                  <a:lnTo>
                    <a:pt x="56" y="95"/>
                  </a:lnTo>
                  <a:close/>
                  <a:moveTo>
                    <a:pt x="261" y="271"/>
                  </a:moveTo>
                  <a:lnTo>
                    <a:pt x="260" y="272"/>
                  </a:lnTo>
                  <a:lnTo>
                    <a:pt x="258" y="273"/>
                  </a:lnTo>
                  <a:lnTo>
                    <a:pt x="256" y="273"/>
                  </a:lnTo>
                  <a:lnTo>
                    <a:pt x="254" y="272"/>
                  </a:lnTo>
                  <a:lnTo>
                    <a:pt x="247" y="270"/>
                  </a:lnTo>
                  <a:lnTo>
                    <a:pt x="238" y="266"/>
                  </a:lnTo>
                  <a:lnTo>
                    <a:pt x="229" y="259"/>
                  </a:lnTo>
                  <a:lnTo>
                    <a:pt x="219" y="252"/>
                  </a:lnTo>
                  <a:lnTo>
                    <a:pt x="208" y="243"/>
                  </a:lnTo>
                  <a:lnTo>
                    <a:pt x="197" y="232"/>
                  </a:lnTo>
                  <a:lnTo>
                    <a:pt x="186" y="221"/>
                  </a:lnTo>
                  <a:lnTo>
                    <a:pt x="176" y="211"/>
                  </a:lnTo>
                  <a:lnTo>
                    <a:pt x="167" y="200"/>
                  </a:lnTo>
                  <a:lnTo>
                    <a:pt x="161" y="190"/>
                  </a:lnTo>
                  <a:lnTo>
                    <a:pt x="155" y="181"/>
                  </a:lnTo>
                  <a:lnTo>
                    <a:pt x="151" y="174"/>
                  </a:lnTo>
                  <a:lnTo>
                    <a:pt x="150" y="169"/>
                  </a:lnTo>
                  <a:lnTo>
                    <a:pt x="151" y="164"/>
                  </a:lnTo>
                  <a:lnTo>
                    <a:pt x="152" y="163"/>
                  </a:lnTo>
                  <a:lnTo>
                    <a:pt x="153" y="163"/>
                  </a:lnTo>
                  <a:lnTo>
                    <a:pt x="155" y="163"/>
                  </a:lnTo>
                  <a:lnTo>
                    <a:pt x="159" y="163"/>
                  </a:lnTo>
                  <a:lnTo>
                    <a:pt x="165" y="165"/>
                  </a:lnTo>
                  <a:lnTo>
                    <a:pt x="173" y="170"/>
                  </a:lnTo>
                  <a:lnTo>
                    <a:pt x="182" y="176"/>
                  </a:lnTo>
                  <a:lnTo>
                    <a:pt x="192" y="184"/>
                  </a:lnTo>
                  <a:lnTo>
                    <a:pt x="204" y="193"/>
                  </a:lnTo>
                  <a:lnTo>
                    <a:pt x="215" y="203"/>
                  </a:lnTo>
                  <a:lnTo>
                    <a:pt x="226" y="214"/>
                  </a:lnTo>
                  <a:lnTo>
                    <a:pt x="235" y="226"/>
                  </a:lnTo>
                  <a:lnTo>
                    <a:pt x="244" y="235"/>
                  </a:lnTo>
                  <a:lnTo>
                    <a:pt x="251" y="245"/>
                  </a:lnTo>
                  <a:lnTo>
                    <a:pt x="257" y="254"/>
                  </a:lnTo>
                  <a:lnTo>
                    <a:pt x="260" y="261"/>
                  </a:lnTo>
                  <a:lnTo>
                    <a:pt x="262" y="267"/>
                  </a:lnTo>
                  <a:lnTo>
                    <a:pt x="261" y="271"/>
                  </a:lnTo>
                  <a:close/>
                  <a:moveTo>
                    <a:pt x="413" y="416"/>
                  </a:moveTo>
                  <a:lnTo>
                    <a:pt x="412" y="417"/>
                  </a:lnTo>
                  <a:lnTo>
                    <a:pt x="410" y="418"/>
                  </a:lnTo>
                  <a:lnTo>
                    <a:pt x="408" y="418"/>
                  </a:lnTo>
                  <a:lnTo>
                    <a:pt x="405" y="417"/>
                  </a:lnTo>
                  <a:lnTo>
                    <a:pt x="398" y="415"/>
                  </a:lnTo>
                  <a:lnTo>
                    <a:pt x="390" y="410"/>
                  </a:lnTo>
                  <a:lnTo>
                    <a:pt x="380" y="404"/>
                  </a:lnTo>
                  <a:lnTo>
                    <a:pt x="369" y="395"/>
                  </a:lnTo>
                  <a:lnTo>
                    <a:pt x="357" y="387"/>
                  </a:lnTo>
                  <a:lnTo>
                    <a:pt x="345" y="375"/>
                  </a:lnTo>
                  <a:lnTo>
                    <a:pt x="333" y="364"/>
                  </a:lnTo>
                  <a:lnTo>
                    <a:pt x="324" y="352"/>
                  </a:lnTo>
                  <a:lnTo>
                    <a:pt x="314" y="341"/>
                  </a:lnTo>
                  <a:lnTo>
                    <a:pt x="307" y="331"/>
                  </a:lnTo>
                  <a:lnTo>
                    <a:pt x="301" y="323"/>
                  </a:lnTo>
                  <a:lnTo>
                    <a:pt x="298" y="315"/>
                  </a:lnTo>
                  <a:lnTo>
                    <a:pt x="297" y="312"/>
                  </a:lnTo>
                  <a:lnTo>
                    <a:pt x="296" y="309"/>
                  </a:lnTo>
                  <a:lnTo>
                    <a:pt x="296" y="307"/>
                  </a:lnTo>
                  <a:lnTo>
                    <a:pt x="297" y="304"/>
                  </a:lnTo>
                  <a:lnTo>
                    <a:pt x="298" y="303"/>
                  </a:lnTo>
                  <a:lnTo>
                    <a:pt x="300" y="302"/>
                  </a:lnTo>
                  <a:lnTo>
                    <a:pt x="302" y="302"/>
                  </a:lnTo>
                  <a:lnTo>
                    <a:pt x="304" y="303"/>
                  </a:lnTo>
                  <a:lnTo>
                    <a:pt x="312" y="306"/>
                  </a:lnTo>
                  <a:lnTo>
                    <a:pt x="321" y="310"/>
                  </a:lnTo>
                  <a:lnTo>
                    <a:pt x="330" y="316"/>
                  </a:lnTo>
                  <a:lnTo>
                    <a:pt x="341" y="325"/>
                  </a:lnTo>
                  <a:lnTo>
                    <a:pt x="352" y="334"/>
                  </a:lnTo>
                  <a:lnTo>
                    <a:pt x="365" y="346"/>
                  </a:lnTo>
                  <a:lnTo>
                    <a:pt x="376" y="356"/>
                  </a:lnTo>
                  <a:lnTo>
                    <a:pt x="386" y="368"/>
                  </a:lnTo>
                  <a:lnTo>
                    <a:pt x="395" y="379"/>
                  </a:lnTo>
                  <a:lnTo>
                    <a:pt x="403" y="389"/>
                  </a:lnTo>
                  <a:lnTo>
                    <a:pt x="408" y="397"/>
                  </a:lnTo>
                  <a:lnTo>
                    <a:pt x="412" y="406"/>
                  </a:lnTo>
                  <a:lnTo>
                    <a:pt x="414" y="411"/>
                  </a:lnTo>
                  <a:lnTo>
                    <a:pt x="413" y="416"/>
                  </a:lnTo>
                  <a:close/>
                  <a:moveTo>
                    <a:pt x="522" y="493"/>
                  </a:moveTo>
                  <a:lnTo>
                    <a:pt x="534" y="505"/>
                  </a:lnTo>
                  <a:lnTo>
                    <a:pt x="545" y="517"/>
                  </a:lnTo>
                  <a:lnTo>
                    <a:pt x="555" y="528"/>
                  </a:lnTo>
                  <a:lnTo>
                    <a:pt x="563" y="539"/>
                  </a:lnTo>
                  <a:lnTo>
                    <a:pt x="569" y="548"/>
                  </a:lnTo>
                  <a:lnTo>
                    <a:pt x="573" y="556"/>
                  </a:lnTo>
                  <a:lnTo>
                    <a:pt x="574" y="559"/>
                  </a:lnTo>
                  <a:lnTo>
                    <a:pt x="575" y="562"/>
                  </a:lnTo>
                  <a:lnTo>
                    <a:pt x="575" y="565"/>
                  </a:lnTo>
                  <a:lnTo>
                    <a:pt x="574" y="567"/>
                  </a:lnTo>
                  <a:lnTo>
                    <a:pt x="573" y="568"/>
                  </a:lnTo>
                  <a:lnTo>
                    <a:pt x="571" y="569"/>
                  </a:lnTo>
                  <a:lnTo>
                    <a:pt x="569" y="569"/>
                  </a:lnTo>
                  <a:lnTo>
                    <a:pt x="566" y="569"/>
                  </a:lnTo>
                  <a:lnTo>
                    <a:pt x="558" y="566"/>
                  </a:lnTo>
                  <a:lnTo>
                    <a:pt x="549" y="561"/>
                  </a:lnTo>
                  <a:lnTo>
                    <a:pt x="539" y="555"/>
                  </a:lnTo>
                  <a:lnTo>
                    <a:pt x="528" y="546"/>
                  </a:lnTo>
                  <a:lnTo>
                    <a:pt x="515" y="537"/>
                  </a:lnTo>
                  <a:lnTo>
                    <a:pt x="503" y="525"/>
                  </a:lnTo>
                  <a:lnTo>
                    <a:pt x="490" y="513"/>
                  </a:lnTo>
                  <a:lnTo>
                    <a:pt x="479" y="501"/>
                  </a:lnTo>
                  <a:lnTo>
                    <a:pt x="470" y="490"/>
                  </a:lnTo>
                  <a:lnTo>
                    <a:pt x="462" y="479"/>
                  </a:lnTo>
                  <a:lnTo>
                    <a:pt x="455" y="470"/>
                  </a:lnTo>
                  <a:lnTo>
                    <a:pt x="451" y="462"/>
                  </a:lnTo>
                  <a:lnTo>
                    <a:pt x="450" y="459"/>
                  </a:lnTo>
                  <a:lnTo>
                    <a:pt x="450" y="456"/>
                  </a:lnTo>
                  <a:lnTo>
                    <a:pt x="450" y="452"/>
                  </a:lnTo>
                  <a:lnTo>
                    <a:pt x="451" y="451"/>
                  </a:lnTo>
                  <a:lnTo>
                    <a:pt x="452" y="449"/>
                  </a:lnTo>
                  <a:lnTo>
                    <a:pt x="454" y="449"/>
                  </a:lnTo>
                  <a:lnTo>
                    <a:pt x="457" y="449"/>
                  </a:lnTo>
                  <a:lnTo>
                    <a:pt x="460" y="449"/>
                  </a:lnTo>
                  <a:lnTo>
                    <a:pt x="466" y="452"/>
                  </a:lnTo>
                  <a:lnTo>
                    <a:pt x="476" y="457"/>
                  </a:lnTo>
                  <a:lnTo>
                    <a:pt x="486" y="463"/>
                  </a:lnTo>
                  <a:lnTo>
                    <a:pt x="498" y="472"/>
                  </a:lnTo>
                  <a:lnTo>
                    <a:pt x="509" y="481"/>
                  </a:lnTo>
                  <a:lnTo>
                    <a:pt x="522" y="493"/>
                  </a:lnTo>
                  <a:close/>
                  <a:moveTo>
                    <a:pt x="227" y="65"/>
                  </a:moveTo>
                  <a:lnTo>
                    <a:pt x="217" y="54"/>
                  </a:lnTo>
                  <a:lnTo>
                    <a:pt x="208" y="44"/>
                  </a:lnTo>
                  <a:lnTo>
                    <a:pt x="200" y="35"/>
                  </a:lnTo>
                  <a:lnTo>
                    <a:pt x="193" y="26"/>
                  </a:lnTo>
                  <a:lnTo>
                    <a:pt x="189" y="19"/>
                  </a:lnTo>
                  <a:lnTo>
                    <a:pt x="186" y="11"/>
                  </a:lnTo>
                  <a:lnTo>
                    <a:pt x="185" y="6"/>
                  </a:lnTo>
                  <a:lnTo>
                    <a:pt x="185" y="2"/>
                  </a:lnTo>
                  <a:lnTo>
                    <a:pt x="186" y="1"/>
                  </a:lnTo>
                  <a:lnTo>
                    <a:pt x="188" y="0"/>
                  </a:lnTo>
                  <a:lnTo>
                    <a:pt x="190" y="0"/>
                  </a:lnTo>
                  <a:lnTo>
                    <a:pt x="192" y="0"/>
                  </a:lnTo>
                  <a:lnTo>
                    <a:pt x="199" y="2"/>
                  </a:lnTo>
                  <a:lnTo>
                    <a:pt x="206" y="7"/>
                  </a:lnTo>
                  <a:lnTo>
                    <a:pt x="214" y="12"/>
                  </a:lnTo>
                  <a:lnTo>
                    <a:pt x="223" y="20"/>
                  </a:lnTo>
                  <a:lnTo>
                    <a:pt x="233" y="27"/>
                  </a:lnTo>
                  <a:lnTo>
                    <a:pt x="244" y="37"/>
                  </a:lnTo>
                  <a:lnTo>
                    <a:pt x="254" y="48"/>
                  </a:lnTo>
                  <a:lnTo>
                    <a:pt x="262" y="57"/>
                  </a:lnTo>
                  <a:lnTo>
                    <a:pt x="270" y="67"/>
                  </a:lnTo>
                  <a:lnTo>
                    <a:pt x="276" y="76"/>
                  </a:lnTo>
                  <a:lnTo>
                    <a:pt x="282" y="83"/>
                  </a:lnTo>
                  <a:lnTo>
                    <a:pt x="285" y="90"/>
                  </a:lnTo>
                  <a:lnTo>
                    <a:pt x="286" y="95"/>
                  </a:lnTo>
                  <a:lnTo>
                    <a:pt x="285" y="99"/>
                  </a:lnTo>
                  <a:lnTo>
                    <a:pt x="284" y="101"/>
                  </a:lnTo>
                  <a:lnTo>
                    <a:pt x="283" y="102"/>
                  </a:lnTo>
                  <a:lnTo>
                    <a:pt x="281" y="102"/>
                  </a:lnTo>
                  <a:lnTo>
                    <a:pt x="278" y="101"/>
                  </a:lnTo>
                  <a:lnTo>
                    <a:pt x="272" y="98"/>
                  </a:lnTo>
                  <a:lnTo>
                    <a:pt x="264" y="95"/>
                  </a:lnTo>
                  <a:lnTo>
                    <a:pt x="256" y="90"/>
                  </a:lnTo>
                  <a:lnTo>
                    <a:pt x="247" y="82"/>
                  </a:lnTo>
                  <a:lnTo>
                    <a:pt x="237" y="75"/>
                  </a:lnTo>
                  <a:lnTo>
                    <a:pt x="227" y="65"/>
                  </a:lnTo>
                  <a:close/>
                  <a:moveTo>
                    <a:pt x="362" y="195"/>
                  </a:moveTo>
                  <a:lnTo>
                    <a:pt x="351" y="185"/>
                  </a:lnTo>
                  <a:lnTo>
                    <a:pt x="341" y="175"/>
                  </a:lnTo>
                  <a:lnTo>
                    <a:pt x="333" y="164"/>
                  </a:lnTo>
                  <a:lnTo>
                    <a:pt x="327" y="156"/>
                  </a:lnTo>
                  <a:lnTo>
                    <a:pt x="322" y="147"/>
                  </a:lnTo>
                  <a:lnTo>
                    <a:pt x="318" y="139"/>
                  </a:lnTo>
                  <a:lnTo>
                    <a:pt x="317" y="134"/>
                  </a:lnTo>
                  <a:lnTo>
                    <a:pt x="317" y="131"/>
                  </a:lnTo>
                  <a:lnTo>
                    <a:pt x="318" y="129"/>
                  </a:lnTo>
                  <a:lnTo>
                    <a:pt x="321" y="129"/>
                  </a:lnTo>
                  <a:lnTo>
                    <a:pt x="323" y="129"/>
                  </a:lnTo>
                  <a:lnTo>
                    <a:pt x="325" y="129"/>
                  </a:lnTo>
                  <a:lnTo>
                    <a:pt x="331" y="131"/>
                  </a:lnTo>
                  <a:lnTo>
                    <a:pt x="339" y="135"/>
                  </a:lnTo>
                  <a:lnTo>
                    <a:pt x="349" y="140"/>
                  </a:lnTo>
                  <a:lnTo>
                    <a:pt x="358" y="148"/>
                  </a:lnTo>
                  <a:lnTo>
                    <a:pt x="368" y="157"/>
                  </a:lnTo>
                  <a:lnTo>
                    <a:pt x="380" y="167"/>
                  </a:lnTo>
                  <a:lnTo>
                    <a:pt x="390" y="177"/>
                  </a:lnTo>
                  <a:lnTo>
                    <a:pt x="399" y="188"/>
                  </a:lnTo>
                  <a:lnTo>
                    <a:pt x="408" y="198"/>
                  </a:lnTo>
                  <a:lnTo>
                    <a:pt x="414" y="207"/>
                  </a:lnTo>
                  <a:lnTo>
                    <a:pt x="420" y="215"/>
                  </a:lnTo>
                  <a:lnTo>
                    <a:pt x="423" y="222"/>
                  </a:lnTo>
                  <a:lnTo>
                    <a:pt x="424" y="228"/>
                  </a:lnTo>
                  <a:lnTo>
                    <a:pt x="424" y="232"/>
                  </a:lnTo>
                  <a:lnTo>
                    <a:pt x="422" y="233"/>
                  </a:lnTo>
                  <a:lnTo>
                    <a:pt x="421" y="233"/>
                  </a:lnTo>
                  <a:lnTo>
                    <a:pt x="419" y="234"/>
                  </a:lnTo>
                  <a:lnTo>
                    <a:pt x="416" y="233"/>
                  </a:lnTo>
                  <a:lnTo>
                    <a:pt x="409" y="231"/>
                  </a:lnTo>
                  <a:lnTo>
                    <a:pt x="402" y="227"/>
                  </a:lnTo>
                  <a:lnTo>
                    <a:pt x="393" y="221"/>
                  </a:lnTo>
                  <a:lnTo>
                    <a:pt x="383" y="214"/>
                  </a:lnTo>
                  <a:lnTo>
                    <a:pt x="372" y="205"/>
                  </a:lnTo>
                  <a:lnTo>
                    <a:pt x="362" y="195"/>
                  </a:lnTo>
                  <a:close/>
                  <a:moveTo>
                    <a:pt x="570" y="370"/>
                  </a:moveTo>
                  <a:lnTo>
                    <a:pt x="569" y="372"/>
                  </a:lnTo>
                  <a:lnTo>
                    <a:pt x="567" y="372"/>
                  </a:lnTo>
                  <a:lnTo>
                    <a:pt x="565" y="372"/>
                  </a:lnTo>
                  <a:lnTo>
                    <a:pt x="562" y="372"/>
                  </a:lnTo>
                  <a:lnTo>
                    <a:pt x="555" y="370"/>
                  </a:lnTo>
                  <a:lnTo>
                    <a:pt x="547" y="366"/>
                  </a:lnTo>
                  <a:lnTo>
                    <a:pt x="538" y="360"/>
                  </a:lnTo>
                  <a:lnTo>
                    <a:pt x="528" y="352"/>
                  </a:lnTo>
                  <a:lnTo>
                    <a:pt x="516" y="343"/>
                  </a:lnTo>
                  <a:lnTo>
                    <a:pt x="505" y="333"/>
                  </a:lnTo>
                  <a:lnTo>
                    <a:pt x="493" y="322"/>
                  </a:lnTo>
                  <a:lnTo>
                    <a:pt x="484" y="311"/>
                  </a:lnTo>
                  <a:lnTo>
                    <a:pt x="475" y="301"/>
                  </a:lnTo>
                  <a:lnTo>
                    <a:pt x="467" y="292"/>
                  </a:lnTo>
                  <a:lnTo>
                    <a:pt x="462" y="282"/>
                  </a:lnTo>
                  <a:lnTo>
                    <a:pt x="459" y="275"/>
                  </a:lnTo>
                  <a:lnTo>
                    <a:pt x="458" y="272"/>
                  </a:lnTo>
                  <a:lnTo>
                    <a:pt x="458" y="269"/>
                  </a:lnTo>
                  <a:lnTo>
                    <a:pt x="458" y="267"/>
                  </a:lnTo>
                  <a:lnTo>
                    <a:pt x="458" y="265"/>
                  </a:lnTo>
                  <a:lnTo>
                    <a:pt x="460" y="263"/>
                  </a:lnTo>
                  <a:lnTo>
                    <a:pt x="461" y="262"/>
                  </a:lnTo>
                  <a:lnTo>
                    <a:pt x="463" y="262"/>
                  </a:lnTo>
                  <a:lnTo>
                    <a:pt x="466" y="263"/>
                  </a:lnTo>
                  <a:lnTo>
                    <a:pt x="473" y="266"/>
                  </a:lnTo>
                  <a:lnTo>
                    <a:pt x="481" y="270"/>
                  </a:lnTo>
                  <a:lnTo>
                    <a:pt x="490" y="275"/>
                  </a:lnTo>
                  <a:lnTo>
                    <a:pt x="501" y="283"/>
                  </a:lnTo>
                  <a:lnTo>
                    <a:pt x="512" y="293"/>
                  </a:lnTo>
                  <a:lnTo>
                    <a:pt x="523" y="302"/>
                  </a:lnTo>
                  <a:lnTo>
                    <a:pt x="534" y="313"/>
                  </a:lnTo>
                  <a:lnTo>
                    <a:pt x="544" y="324"/>
                  </a:lnTo>
                  <a:lnTo>
                    <a:pt x="553" y="335"/>
                  </a:lnTo>
                  <a:lnTo>
                    <a:pt x="560" y="344"/>
                  </a:lnTo>
                  <a:lnTo>
                    <a:pt x="566" y="353"/>
                  </a:lnTo>
                  <a:lnTo>
                    <a:pt x="570" y="361"/>
                  </a:lnTo>
                  <a:lnTo>
                    <a:pt x="571" y="367"/>
                  </a:lnTo>
                  <a:lnTo>
                    <a:pt x="570" y="370"/>
                  </a:lnTo>
                  <a:close/>
                  <a:moveTo>
                    <a:pt x="538" y="160"/>
                  </a:moveTo>
                  <a:lnTo>
                    <a:pt x="528" y="149"/>
                  </a:lnTo>
                  <a:lnTo>
                    <a:pt x="518" y="139"/>
                  </a:lnTo>
                  <a:lnTo>
                    <a:pt x="511" y="130"/>
                  </a:lnTo>
                  <a:lnTo>
                    <a:pt x="504" y="121"/>
                  </a:lnTo>
                  <a:lnTo>
                    <a:pt x="499" y="112"/>
                  </a:lnTo>
                  <a:lnTo>
                    <a:pt x="495" y="106"/>
                  </a:lnTo>
                  <a:lnTo>
                    <a:pt x="494" y="101"/>
                  </a:lnTo>
                  <a:lnTo>
                    <a:pt x="495" y="96"/>
                  </a:lnTo>
                  <a:lnTo>
                    <a:pt x="496" y="95"/>
                  </a:lnTo>
                  <a:lnTo>
                    <a:pt x="499" y="94"/>
                  </a:lnTo>
                  <a:lnTo>
                    <a:pt x="501" y="94"/>
                  </a:lnTo>
                  <a:lnTo>
                    <a:pt x="503" y="94"/>
                  </a:lnTo>
                  <a:lnTo>
                    <a:pt x="509" y="96"/>
                  </a:lnTo>
                  <a:lnTo>
                    <a:pt x="517" y="101"/>
                  </a:lnTo>
                  <a:lnTo>
                    <a:pt x="526" y="106"/>
                  </a:lnTo>
                  <a:lnTo>
                    <a:pt x="534" y="112"/>
                  </a:lnTo>
                  <a:lnTo>
                    <a:pt x="545" y="121"/>
                  </a:lnTo>
                  <a:lnTo>
                    <a:pt x="556" y="131"/>
                  </a:lnTo>
                  <a:lnTo>
                    <a:pt x="566" y="140"/>
                  </a:lnTo>
                  <a:lnTo>
                    <a:pt x="574" y="150"/>
                  </a:lnTo>
                  <a:lnTo>
                    <a:pt x="582" y="160"/>
                  </a:lnTo>
                  <a:lnTo>
                    <a:pt x="588" y="169"/>
                  </a:lnTo>
                  <a:lnTo>
                    <a:pt x="594" y="177"/>
                  </a:lnTo>
                  <a:lnTo>
                    <a:pt x="597" y="184"/>
                  </a:lnTo>
                  <a:lnTo>
                    <a:pt x="598" y="189"/>
                  </a:lnTo>
                  <a:lnTo>
                    <a:pt x="597" y="193"/>
                  </a:lnTo>
                  <a:lnTo>
                    <a:pt x="596" y="194"/>
                  </a:lnTo>
                  <a:lnTo>
                    <a:pt x="595" y="195"/>
                  </a:lnTo>
                  <a:lnTo>
                    <a:pt x="593" y="195"/>
                  </a:lnTo>
                  <a:lnTo>
                    <a:pt x="589" y="195"/>
                  </a:lnTo>
                  <a:lnTo>
                    <a:pt x="584" y="193"/>
                  </a:lnTo>
                  <a:lnTo>
                    <a:pt x="576" y="189"/>
                  </a:lnTo>
                  <a:lnTo>
                    <a:pt x="568" y="184"/>
                  </a:lnTo>
                  <a:lnTo>
                    <a:pt x="558" y="177"/>
                  </a:lnTo>
                  <a:lnTo>
                    <a:pt x="548" y="169"/>
                  </a:lnTo>
                  <a:lnTo>
                    <a:pt x="538" y="160"/>
                  </a:lnTo>
                  <a:close/>
                </a:path>
              </a:pathLst>
            </a:custGeom>
            <a:solidFill>
              <a:srgbClr val="E6E3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CH"/>
            </a:p>
          </p:txBody>
        </p:sp>
        <p:sp>
          <p:nvSpPr>
            <p:cNvPr id="37" name="Freeform 30"/>
            <p:cNvSpPr>
              <a:spLocks noEditPoints="1"/>
            </p:cNvSpPr>
            <p:nvPr userDrawn="1"/>
          </p:nvSpPr>
          <p:spPr bwMode="auto">
            <a:xfrm>
              <a:off x="10369087" y="4784726"/>
              <a:ext cx="134937" cy="742950"/>
            </a:xfrm>
            <a:custGeom>
              <a:avLst/>
              <a:gdLst>
                <a:gd name="T0" fmla="*/ 0 w 678"/>
                <a:gd name="T1" fmla="*/ 3147 h 3746"/>
                <a:gd name="T2" fmla="*/ 190 w 678"/>
                <a:gd name="T3" fmla="*/ 3142 h 3746"/>
                <a:gd name="T4" fmla="*/ 0 w 678"/>
                <a:gd name="T5" fmla="*/ 2758 h 3746"/>
                <a:gd name="T6" fmla="*/ 263 w 678"/>
                <a:gd name="T7" fmla="*/ 2855 h 3746"/>
                <a:gd name="T8" fmla="*/ 104 w 678"/>
                <a:gd name="T9" fmla="*/ 2409 h 3746"/>
                <a:gd name="T10" fmla="*/ 41 w 678"/>
                <a:gd name="T11" fmla="*/ 2222 h 3746"/>
                <a:gd name="T12" fmla="*/ 196 w 678"/>
                <a:gd name="T13" fmla="*/ 1981 h 3746"/>
                <a:gd name="T14" fmla="*/ 126 w 678"/>
                <a:gd name="T15" fmla="*/ 1679 h 3746"/>
                <a:gd name="T16" fmla="*/ 55 w 678"/>
                <a:gd name="T17" fmla="*/ 1552 h 3746"/>
                <a:gd name="T18" fmla="*/ 151 w 678"/>
                <a:gd name="T19" fmla="*/ 1052 h 3746"/>
                <a:gd name="T20" fmla="*/ 93 w 678"/>
                <a:gd name="T21" fmla="*/ 527 h 3746"/>
                <a:gd name="T22" fmla="*/ 63 w 678"/>
                <a:gd name="T23" fmla="*/ 133 h 3746"/>
                <a:gd name="T24" fmla="*/ 610 w 678"/>
                <a:gd name="T25" fmla="*/ 409 h 3746"/>
                <a:gd name="T26" fmla="*/ 662 w 678"/>
                <a:gd name="T27" fmla="*/ 1240 h 3746"/>
                <a:gd name="T28" fmla="*/ 678 w 678"/>
                <a:gd name="T29" fmla="*/ 1709 h 3746"/>
                <a:gd name="T30" fmla="*/ 561 w 678"/>
                <a:gd name="T31" fmla="*/ 1842 h 3746"/>
                <a:gd name="T32" fmla="*/ 575 w 678"/>
                <a:gd name="T33" fmla="*/ 2079 h 3746"/>
                <a:gd name="T34" fmla="*/ 650 w 678"/>
                <a:gd name="T35" fmla="*/ 2483 h 3746"/>
                <a:gd name="T36" fmla="*/ 546 w 678"/>
                <a:gd name="T37" fmla="*/ 2675 h 3746"/>
                <a:gd name="T38" fmla="*/ 411 w 678"/>
                <a:gd name="T39" fmla="*/ 2773 h 3746"/>
                <a:gd name="T40" fmla="*/ 400 w 678"/>
                <a:gd name="T41" fmla="*/ 2956 h 3746"/>
                <a:gd name="T42" fmla="*/ 468 w 678"/>
                <a:gd name="T43" fmla="*/ 3172 h 3746"/>
                <a:gd name="T44" fmla="*/ 620 w 678"/>
                <a:gd name="T45" fmla="*/ 3451 h 3746"/>
                <a:gd name="T46" fmla="*/ 556 w 678"/>
                <a:gd name="T47" fmla="*/ 3475 h 3746"/>
                <a:gd name="T48" fmla="*/ 541 w 678"/>
                <a:gd name="T49" fmla="*/ 3542 h 3746"/>
                <a:gd name="T50" fmla="*/ 264 w 678"/>
                <a:gd name="T51" fmla="*/ 3406 h 3746"/>
                <a:gd name="T52" fmla="*/ 262 w 678"/>
                <a:gd name="T53" fmla="*/ 3351 h 3746"/>
                <a:gd name="T54" fmla="*/ 170 w 678"/>
                <a:gd name="T55" fmla="*/ 3141 h 3746"/>
                <a:gd name="T56" fmla="*/ 479 w 678"/>
                <a:gd name="T57" fmla="*/ 3328 h 3746"/>
                <a:gd name="T58" fmla="*/ 285 w 678"/>
                <a:gd name="T59" fmla="*/ 3098 h 3746"/>
                <a:gd name="T60" fmla="*/ 292 w 678"/>
                <a:gd name="T61" fmla="*/ 2972 h 3746"/>
                <a:gd name="T62" fmla="*/ 154 w 678"/>
                <a:gd name="T63" fmla="*/ 2794 h 3746"/>
                <a:gd name="T64" fmla="*/ 336 w 678"/>
                <a:gd name="T65" fmla="*/ 2817 h 3746"/>
                <a:gd name="T66" fmla="*/ 262 w 678"/>
                <a:gd name="T67" fmla="*/ 2685 h 3746"/>
                <a:gd name="T68" fmla="*/ 601 w 678"/>
                <a:gd name="T69" fmla="*/ 2852 h 3746"/>
                <a:gd name="T70" fmla="*/ 209 w 678"/>
                <a:gd name="T71" fmla="*/ 2442 h 3746"/>
                <a:gd name="T72" fmla="*/ 369 w 678"/>
                <a:gd name="T73" fmla="*/ 2483 h 3746"/>
                <a:gd name="T74" fmla="*/ 30 w 678"/>
                <a:gd name="T75" fmla="*/ 2052 h 3746"/>
                <a:gd name="T76" fmla="*/ 419 w 678"/>
                <a:gd name="T77" fmla="*/ 2346 h 3746"/>
                <a:gd name="T78" fmla="*/ 560 w 678"/>
                <a:gd name="T79" fmla="*/ 2393 h 3746"/>
                <a:gd name="T80" fmla="*/ 359 w 678"/>
                <a:gd name="T81" fmla="*/ 2049 h 3746"/>
                <a:gd name="T82" fmla="*/ 308 w 678"/>
                <a:gd name="T83" fmla="*/ 1892 h 3746"/>
                <a:gd name="T84" fmla="*/ 284 w 678"/>
                <a:gd name="T85" fmla="*/ 1748 h 3746"/>
                <a:gd name="T86" fmla="*/ 64 w 678"/>
                <a:gd name="T87" fmla="*/ 1387 h 3746"/>
                <a:gd name="T88" fmla="*/ 262 w 678"/>
                <a:gd name="T89" fmla="*/ 1444 h 3746"/>
                <a:gd name="T90" fmla="*/ 432 w 678"/>
                <a:gd name="T91" fmla="*/ 1631 h 3746"/>
                <a:gd name="T92" fmla="*/ 139 w 678"/>
                <a:gd name="T93" fmla="*/ 1201 h 3746"/>
                <a:gd name="T94" fmla="*/ 380 w 678"/>
                <a:gd name="T95" fmla="*/ 1280 h 3746"/>
                <a:gd name="T96" fmla="*/ 611 w 678"/>
                <a:gd name="T97" fmla="*/ 1489 h 3746"/>
                <a:gd name="T98" fmla="*/ 93 w 678"/>
                <a:gd name="T99" fmla="*/ 870 h 3746"/>
                <a:gd name="T100" fmla="*/ 359 w 678"/>
                <a:gd name="T101" fmla="*/ 1075 h 3746"/>
                <a:gd name="T102" fmla="*/ 277 w 678"/>
                <a:gd name="T103" fmla="*/ 893 h 3746"/>
                <a:gd name="T104" fmla="*/ 449 w 678"/>
                <a:gd name="T105" fmla="*/ 1049 h 3746"/>
                <a:gd name="T106" fmla="*/ 143 w 678"/>
                <a:gd name="T107" fmla="*/ 562 h 3746"/>
                <a:gd name="T108" fmla="*/ 650 w 678"/>
                <a:gd name="T109" fmla="*/ 1043 h 3746"/>
                <a:gd name="T110" fmla="*/ 210 w 678"/>
                <a:gd name="T111" fmla="*/ 467 h 3746"/>
                <a:gd name="T112" fmla="*/ 407 w 678"/>
                <a:gd name="T113" fmla="*/ 626 h 3746"/>
                <a:gd name="T114" fmla="*/ 528 w 678"/>
                <a:gd name="T115" fmla="*/ 714 h 3746"/>
                <a:gd name="T116" fmla="*/ 285 w 678"/>
                <a:gd name="T117" fmla="*/ 349 h 3746"/>
                <a:gd name="T118" fmla="*/ 460 w 678"/>
                <a:gd name="T119" fmla="*/ 468 h 3746"/>
                <a:gd name="T120" fmla="*/ 315 w 678"/>
                <a:gd name="T121" fmla="*/ 175 h 3746"/>
                <a:gd name="T122" fmla="*/ 433 w 678"/>
                <a:gd name="T123" fmla="*/ 269 h 3746"/>
                <a:gd name="T124" fmla="*/ 556 w 678"/>
                <a:gd name="T125" fmla="*/ 184 h 37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78" h="3746">
                  <a:moveTo>
                    <a:pt x="0" y="3212"/>
                  </a:moveTo>
                  <a:lnTo>
                    <a:pt x="0" y="3178"/>
                  </a:lnTo>
                  <a:lnTo>
                    <a:pt x="51" y="3223"/>
                  </a:lnTo>
                  <a:lnTo>
                    <a:pt x="89" y="3258"/>
                  </a:lnTo>
                  <a:lnTo>
                    <a:pt x="104" y="3273"/>
                  </a:lnTo>
                  <a:lnTo>
                    <a:pt x="114" y="3284"/>
                  </a:lnTo>
                  <a:lnTo>
                    <a:pt x="120" y="3292"/>
                  </a:lnTo>
                  <a:lnTo>
                    <a:pt x="121" y="3295"/>
                  </a:lnTo>
                  <a:lnTo>
                    <a:pt x="118" y="3295"/>
                  </a:lnTo>
                  <a:lnTo>
                    <a:pt x="111" y="3292"/>
                  </a:lnTo>
                  <a:lnTo>
                    <a:pt x="99" y="3285"/>
                  </a:lnTo>
                  <a:lnTo>
                    <a:pt x="85" y="3275"/>
                  </a:lnTo>
                  <a:lnTo>
                    <a:pt x="47" y="3248"/>
                  </a:lnTo>
                  <a:lnTo>
                    <a:pt x="0" y="3212"/>
                  </a:lnTo>
                  <a:close/>
                  <a:moveTo>
                    <a:pt x="0" y="3172"/>
                  </a:moveTo>
                  <a:lnTo>
                    <a:pt x="0" y="3157"/>
                  </a:lnTo>
                  <a:lnTo>
                    <a:pt x="14" y="3165"/>
                  </a:lnTo>
                  <a:lnTo>
                    <a:pt x="32" y="3178"/>
                  </a:lnTo>
                  <a:lnTo>
                    <a:pt x="54" y="3193"/>
                  </a:lnTo>
                  <a:lnTo>
                    <a:pt x="78" y="3212"/>
                  </a:lnTo>
                  <a:lnTo>
                    <a:pt x="105" y="3232"/>
                  </a:lnTo>
                  <a:lnTo>
                    <a:pt x="134" y="3255"/>
                  </a:lnTo>
                  <a:lnTo>
                    <a:pt x="164" y="3280"/>
                  </a:lnTo>
                  <a:lnTo>
                    <a:pt x="196" y="3306"/>
                  </a:lnTo>
                  <a:lnTo>
                    <a:pt x="237" y="3340"/>
                  </a:lnTo>
                  <a:lnTo>
                    <a:pt x="276" y="3373"/>
                  </a:lnTo>
                  <a:lnTo>
                    <a:pt x="311" y="3402"/>
                  </a:lnTo>
                  <a:lnTo>
                    <a:pt x="340" y="3429"/>
                  </a:lnTo>
                  <a:lnTo>
                    <a:pt x="364" y="3450"/>
                  </a:lnTo>
                  <a:lnTo>
                    <a:pt x="382" y="3469"/>
                  </a:lnTo>
                  <a:lnTo>
                    <a:pt x="389" y="3475"/>
                  </a:lnTo>
                  <a:lnTo>
                    <a:pt x="393" y="3480"/>
                  </a:lnTo>
                  <a:lnTo>
                    <a:pt x="395" y="3484"/>
                  </a:lnTo>
                  <a:lnTo>
                    <a:pt x="395" y="3486"/>
                  </a:lnTo>
                  <a:lnTo>
                    <a:pt x="393" y="3487"/>
                  </a:lnTo>
                  <a:lnTo>
                    <a:pt x="390" y="3486"/>
                  </a:lnTo>
                  <a:lnTo>
                    <a:pt x="383" y="3483"/>
                  </a:lnTo>
                  <a:lnTo>
                    <a:pt x="376" y="3478"/>
                  </a:lnTo>
                  <a:lnTo>
                    <a:pt x="355" y="3465"/>
                  </a:lnTo>
                  <a:lnTo>
                    <a:pt x="329" y="3446"/>
                  </a:lnTo>
                  <a:lnTo>
                    <a:pt x="298" y="3423"/>
                  </a:lnTo>
                  <a:lnTo>
                    <a:pt x="261" y="3396"/>
                  </a:lnTo>
                  <a:lnTo>
                    <a:pt x="222" y="3365"/>
                  </a:lnTo>
                  <a:lnTo>
                    <a:pt x="181" y="3332"/>
                  </a:lnTo>
                  <a:lnTo>
                    <a:pt x="151" y="3307"/>
                  </a:lnTo>
                  <a:lnTo>
                    <a:pt x="122" y="3283"/>
                  </a:lnTo>
                  <a:lnTo>
                    <a:pt x="96" y="3260"/>
                  </a:lnTo>
                  <a:lnTo>
                    <a:pt x="71" y="3239"/>
                  </a:lnTo>
                  <a:lnTo>
                    <a:pt x="50" y="3218"/>
                  </a:lnTo>
                  <a:lnTo>
                    <a:pt x="30" y="3201"/>
                  </a:lnTo>
                  <a:lnTo>
                    <a:pt x="13" y="3185"/>
                  </a:lnTo>
                  <a:lnTo>
                    <a:pt x="0" y="3172"/>
                  </a:lnTo>
                  <a:close/>
                  <a:moveTo>
                    <a:pt x="0" y="3147"/>
                  </a:moveTo>
                  <a:lnTo>
                    <a:pt x="0" y="3111"/>
                  </a:lnTo>
                  <a:lnTo>
                    <a:pt x="54" y="3159"/>
                  </a:lnTo>
                  <a:lnTo>
                    <a:pt x="95" y="3197"/>
                  </a:lnTo>
                  <a:lnTo>
                    <a:pt x="110" y="3212"/>
                  </a:lnTo>
                  <a:lnTo>
                    <a:pt x="121" y="3224"/>
                  </a:lnTo>
                  <a:lnTo>
                    <a:pt x="127" y="3231"/>
                  </a:lnTo>
                  <a:lnTo>
                    <a:pt x="128" y="3235"/>
                  </a:lnTo>
                  <a:lnTo>
                    <a:pt x="127" y="3237"/>
                  </a:lnTo>
                  <a:lnTo>
                    <a:pt x="125" y="3235"/>
                  </a:lnTo>
                  <a:lnTo>
                    <a:pt x="122" y="3234"/>
                  </a:lnTo>
                  <a:lnTo>
                    <a:pt x="118" y="3232"/>
                  </a:lnTo>
                  <a:lnTo>
                    <a:pt x="106" y="3226"/>
                  </a:lnTo>
                  <a:lnTo>
                    <a:pt x="91" y="3215"/>
                  </a:lnTo>
                  <a:lnTo>
                    <a:pt x="51" y="3186"/>
                  </a:lnTo>
                  <a:lnTo>
                    <a:pt x="0" y="3147"/>
                  </a:lnTo>
                  <a:close/>
                  <a:moveTo>
                    <a:pt x="0" y="3077"/>
                  </a:moveTo>
                  <a:lnTo>
                    <a:pt x="0" y="3037"/>
                  </a:lnTo>
                  <a:lnTo>
                    <a:pt x="33" y="3065"/>
                  </a:lnTo>
                  <a:lnTo>
                    <a:pt x="64" y="3092"/>
                  </a:lnTo>
                  <a:lnTo>
                    <a:pt x="91" y="3117"/>
                  </a:lnTo>
                  <a:lnTo>
                    <a:pt x="113" y="3138"/>
                  </a:lnTo>
                  <a:lnTo>
                    <a:pt x="132" y="3156"/>
                  </a:lnTo>
                  <a:lnTo>
                    <a:pt x="146" y="3171"/>
                  </a:lnTo>
                  <a:lnTo>
                    <a:pt x="150" y="3176"/>
                  </a:lnTo>
                  <a:lnTo>
                    <a:pt x="153" y="3180"/>
                  </a:lnTo>
                  <a:lnTo>
                    <a:pt x="155" y="3184"/>
                  </a:lnTo>
                  <a:lnTo>
                    <a:pt x="155" y="3186"/>
                  </a:lnTo>
                  <a:lnTo>
                    <a:pt x="153" y="3186"/>
                  </a:lnTo>
                  <a:lnTo>
                    <a:pt x="151" y="3186"/>
                  </a:lnTo>
                  <a:lnTo>
                    <a:pt x="147" y="3184"/>
                  </a:lnTo>
                  <a:lnTo>
                    <a:pt x="141" y="3182"/>
                  </a:lnTo>
                  <a:lnTo>
                    <a:pt x="127" y="3173"/>
                  </a:lnTo>
                  <a:lnTo>
                    <a:pt x="108" y="3160"/>
                  </a:lnTo>
                  <a:lnTo>
                    <a:pt x="85" y="3144"/>
                  </a:lnTo>
                  <a:lnTo>
                    <a:pt x="59" y="3124"/>
                  </a:lnTo>
                  <a:lnTo>
                    <a:pt x="31" y="3102"/>
                  </a:lnTo>
                  <a:lnTo>
                    <a:pt x="0" y="3077"/>
                  </a:lnTo>
                  <a:close/>
                  <a:moveTo>
                    <a:pt x="0" y="2998"/>
                  </a:moveTo>
                  <a:lnTo>
                    <a:pt x="0" y="2955"/>
                  </a:lnTo>
                  <a:lnTo>
                    <a:pt x="26" y="2976"/>
                  </a:lnTo>
                  <a:lnTo>
                    <a:pt x="63" y="3008"/>
                  </a:lnTo>
                  <a:lnTo>
                    <a:pt x="96" y="3037"/>
                  </a:lnTo>
                  <a:lnTo>
                    <a:pt x="127" y="3065"/>
                  </a:lnTo>
                  <a:lnTo>
                    <a:pt x="153" y="3089"/>
                  </a:lnTo>
                  <a:lnTo>
                    <a:pt x="175" y="3109"/>
                  </a:lnTo>
                  <a:lnTo>
                    <a:pt x="190" y="3126"/>
                  </a:lnTo>
                  <a:lnTo>
                    <a:pt x="195" y="3133"/>
                  </a:lnTo>
                  <a:lnTo>
                    <a:pt x="199" y="3138"/>
                  </a:lnTo>
                  <a:lnTo>
                    <a:pt x="201" y="3142"/>
                  </a:lnTo>
                  <a:lnTo>
                    <a:pt x="201" y="3144"/>
                  </a:lnTo>
                  <a:lnTo>
                    <a:pt x="200" y="3145"/>
                  </a:lnTo>
                  <a:lnTo>
                    <a:pt x="195" y="3144"/>
                  </a:lnTo>
                  <a:lnTo>
                    <a:pt x="190" y="3142"/>
                  </a:lnTo>
                  <a:lnTo>
                    <a:pt x="183" y="3137"/>
                  </a:lnTo>
                  <a:lnTo>
                    <a:pt x="164" y="3125"/>
                  </a:lnTo>
                  <a:lnTo>
                    <a:pt x="140" y="3109"/>
                  </a:lnTo>
                  <a:lnTo>
                    <a:pt x="112" y="3088"/>
                  </a:lnTo>
                  <a:lnTo>
                    <a:pt x="80" y="3063"/>
                  </a:lnTo>
                  <a:lnTo>
                    <a:pt x="45" y="3036"/>
                  </a:lnTo>
                  <a:lnTo>
                    <a:pt x="7" y="3005"/>
                  </a:lnTo>
                  <a:lnTo>
                    <a:pt x="0" y="2998"/>
                  </a:lnTo>
                  <a:close/>
                  <a:moveTo>
                    <a:pt x="0" y="2907"/>
                  </a:moveTo>
                  <a:lnTo>
                    <a:pt x="0" y="2869"/>
                  </a:lnTo>
                  <a:lnTo>
                    <a:pt x="23" y="2886"/>
                  </a:lnTo>
                  <a:lnTo>
                    <a:pt x="45" y="2904"/>
                  </a:lnTo>
                  <a:lnTo>
                    <a:pt x="70" y="2924"/>
                  </a:lnTo>
                  <a:lnTo>
                    <a:pt x="96" y="2945"/>
                  </a:lnTo>
                  <a:lnTo>
                    <a:pt x="133" y="2975"/>
                  </a:lnTo>
                  <a:lnTo>
                    <a:pt x="165" y="3005"/>
                  </a:lnTo>
                  <a:lnTo>
                    <a:pt x="195" y="3032"/>
                  </a:lnTo>
                  <a:lnTo>
                    <a:pt x="220" y="3055"/>
                  </a:lnTo>
                  <a:lnTo>
                    <a:pt x="241" y="3076"/>
                  </a:lnTo>
                  <a:lnTo>
                    <a:pt x="256" y="3092"/>
                  </a:lnTo>
                  <a:lnTo>
                    <a:pt x="261" y="3098"/>
                  </a:lnTo>
                  <a:lnTo>
                    <a:pt x="264" y="3103"/>
                  </a:lnTo>
                  <a:lnTo>
                    <a:pt x="267" y="3107"/>
                  </a:lnTo>
                  <a:lnTo>
                    <a:pt x="267" y="3109"/>
                  </a:lnTo>
                  <a:lnTo>
                    <a:pt x="264" y="3110"/>
                  </a:lnTo>
                  <a:lnTo>
                    <a:pt x="261" y="3109"/>
                  </a:lnTo>
                  <a:lnTo>
                    <a:pt x="256" y="3107"/>
                  </a:lnTo>
                  <a:lnTo>
                    <a:pt x="248" y="3103"/>
                  </a:lnTo>
                  <a:lnTo>
                    <a:pt x="231" y="3092"/>
                  </a:lnTo>
                  <a:lnTo>
                    <a:pt x="207" y="3076"/>
                  </a:lnTo>
                  <a:lnTo>
                    <a:pt x="180" y="3055"/>
                  </a:lnTo>
                  <a:lnTo>
                    <a:pt x="149" y="3032"/>
                  </a:lnTo>
                  <a:lnTo>
                    <a:pt x="114" y="3005"/>
                  </a:lnTo>
                  <a:lnTo>
                    <a:pt x="78" y="2975"/>
                  </a:lnTo>
                  <a:lnTo>
                    <a:pt x="57" y="2957"/>
                  </a:lnTo>
                  <a:lnTo>
                    <a:pt x="37" y="2940"/>
                  </a:lnTo>
                  <a:lnTo>
                    <a:pt x="18" y="2924"/>
                  </a:lnTo>
                  <a:lnTo>
                    <a:pt x="0" y="2907"/>
                  </a:lnTo>
                  <a:close/>
                  <a:moveTo>
                    <a:pt x="0" y="2857"/>
                  </a:moveTo>
                  <a:lnTo>
                    <a:pt x="0" y="2820"/>
                  </a:lnTo>
                  <a:lnTo>
                    <a:pt x="32" y="2850"/>
                  </a:lnTo>
                  <a:lnTo>
                    <a:pt x="56" y="2875"/>
                  </a:lnTo>
                  <a:lnTo>
                    <a:pt x="64" y="2885"/>
                  </a:lnTo>
                  <a:lnTo>
                    <a:pt x="70" y="2892"/>
                  </a:lnTo>
                  <a:lnTo>
                    <a:pt x="73" y="2898"/>
                  </a:lnTo>
                  <a:lnTo>
                    <a:pt x="73" y="2901"/>
                  </a:lnTo>
                  <a:lnTo>
                    <a:pt x="71" y="2902"/>
                  </a:lnTo>
                  <a:lnTo>
                    <a:pt x="67" y="2900"/>
                  </a:lnTo>
                  <a:lnTo>
                    <a:pt x="60" y="2897"/>
                  </a:lnTo>
                  <a:lnTo>
                    <a:pt x="52" y="2892"/>
                  </a:lnTo>
                  <a:lnTo>
                    <a:pt x="29" y="2877"/>
                  </a:lnTo>
                  <a:lnTo>
                    <a:pt x="0" y="2857"/>
                  </a:lnTo>
                  <a:close/>
                  <a:moveTo>
                    <a:pt x="0" y="2758"/>
                  </a:moveTo>
                  <a:lnTo>
                    <a:pt x="0" y="2710"/>
                  </a:lnTo>
                  <a:lnTo>
                    <a:pt x="19" y="2726"/>
                  </a:lnTo>
                  <a:lnTo>
                    <a:pt x="53" y="2755"/>
                  </a:lnTo>
                  <a:lnTo>
                    <a:pt x="83" y="2782"/>
                  </a:lnTo>
                  <a:lnTo>
                    <a:pt x="110" y="2807"/>
                  </a:lnTo>
                  <a:lnTo>
                    <a:pt x="134" y="2830"/>
                  </a:lnTo>
                  <a:lnTo>
                    <a:pt x="152" y="2849"/>
                  </a:lnTo>
                  <a:lnTo>
                    <a:pt x="166" y="2865"/>
                  </a:lnTo>
                  <a:lnTo>
                    <a:pt x="170" y="2871"/>
                  </a:lnTo>
                  <a:lnTo>
                    <a:pt x="174" y="2876"/>
                  </a:lnTo>
                  <a:lnTo>
                    <a:pt x="176" y="2879"/>
                  </a:lnTo>
                  <a:lnTo>
                    <a:pt x="175" y="2882"/>
                  </a:lnTo>
                  <a:lnTo>
                    <a:pt x="174" y="2883"/>
                  </a:lnTo>
                  <a:lnTo>
                    <a:pt x="169" y="2883"/>
                  </a:lnTo>
                  <a:lnTo>
                    <a:pt x="165" y="2880"/>
                  </a:lnTo>
                  <a:lnTo>
                    <a:pt x="159" y="2877"/>
                  </a:lnTo>
                  <a:lnTo>
                    <a:pt x="141" y="2866"/>
                  </a:lnTo>
                  <a:lnTo>
                    <a:pt x="120" y="2852"/>
                  </a:lnTo>
                  <a:lnTo>
                    <a:pt x="94" y="2834"/>
                  </a:lnTo>
                  <a:lnTo>
                    <a:pt x="65" y="2811"/>
                  </a:lnTo>
                  <a:lnTo>
                    <a:pt x="33" y="2787"/>
                  </a:lnTo>
                  <a:lnTo>
                    <a:pt x="0" y="2758"/>
                  </a:lnTo>
                  <a:close/>
                  <a:moveTo>
                    <a:pt x="0" y="2687"/>
                  </a:moveTo>
                  <a:lnTo>
                    <a:pt x="0" y="2666"/>
                  </a:lnTo>
                  <a:lnTo>
                    <a:pt x="9" y="2675"/>
                  </a:lnTo>
                  <a:lnTo>
                    <a:pt x="14" y="2684"/>
                  </a:lnTo>
                  <a:lnTo>
                    <a:pt x="17" y="2689"/>
                  </a:lnTo>
                  <a:lnTo>
                    <a:pt x="18" y="2693"/>
                  </a:lnTo>
                  <a:lnTo>
                    <a:pt x="16" y="2694"/>
                  </a:lnTo>
                  <a:lnTo>
                    <a:pt x="12" y="2694"/>
                  </a:lnTo>
                  <a:lnTo>
                    <a:pt x="6" y="2692"/>
                  </a:lnTo>
                  <a:lnTo>
                    <a:pt x="0" y="2687"/>
                  </a:lnTo>
                  <a:close/>
                  <a:moveTo>
                    <a:pt x="0" y="2633"/>
                  </a:moveTo>
                  <a:lnTo>
                    <a:pt x="0" y="2606"/>
                  </a:lnTo>
                  <a:lnTo>
                    <a:pt x="27" y="2624"/>
                  </a:lnTo>
                  <a:lnTo>
                    <a:pt x="61" y="2649"/>
                  </a:lnTo>
                  <a:lnTo>
                    <a:pt x="102" y="2681"/>
                  </a:lnTo>
                  <a:lnTo>
                    <a:pt x="147" y="2716"/>
                  </a:lnTo>
                  <a:lnTo>
                    <a:pt x="178" y="2744"/>
                  </a:lnTo>
                  <a:lnTo>
                    <a:pt x="208" y="2770"/>
                  </a:lnTo>
                  <a:lnTo>
                    <a:pt x="234" y="2795"/>
                  </a:lnTo>
                  <a:lnTo>
                    <a:pt x="257" y="2817"/>
                  </a:lnTo>
                  <a:lnTo>
                    <a:pt x="275" y="2836"/>
                  </a:lnTo>
                  <a:lnTo>
                    <a:pt x="288" y="2851"/>
                  </a:lnTo>
                  <a:lnTo>
                    <a:pt x="292" y="2858"/>
                  </a:lnTo>
                  <a:lnTo>
                    <a:pt x="296" y="2862"/>
                  </a:lnTo>
                  <a:lnTo>
                    <a:pt x="297" y="2865"/>
                  </a:lnTo>
                  <a:lnTo>
                    <a:pt x="297" y="2869"/>
                  </a:lnTo>
                  <a:lnTo>
                    <a:pt x="295" y="2870"/>
                  </a:lnTo>
                  <a:lnTo>
                    <a:pt x="291" y="2869"/>
                  </a:lnTo>
                  <a:lnTo>
                    <a:pt x="286" y="2867"/>
                  </a:lnTo>
                  <a:lnTo>
                    <a:pt x="281" y="2864"/>
                  </a:lnTo>
                  <a:lnTo>
                    <a:pt x="263" y="2855"/>
                  </a:lnTo>
                  <a:lnTo>
                    <a:pt x="243" y="2840"/>
                  </a:lnTo>
                  <a:lnTo>
                    <a:pt x="217" y="2823"/>
                  </a:lnTo>
                  <a:lnTo>
                    <a:pt x="189" y="2802"/>
                  </a:lnTo>
                  <a:lnTo>
                    <a:pt x="159" y="2777"/>
                  </a:lnTo>
                  <a:lnTo>
                    <a:pt x="125" y="2750"/>
                  </a:lnTo>
                  <a:lnTo>
                    <a:pt x="87" y="2716"/>
                  </a:lnTo>
                  <a:lnTo>
                    <a:pt x="53" y="2685"/>
                  </a:lnTo>
                  <a:lnTo>
                    <a:pt x="24" y="2657"/>
                  </a:lnTo>
                  <a:lnTo>
                    <a:pt x="0" y="2633"/>
                  </a:lnTo>
                  <a:close/>
                  <a:moveTo>
                    <a:pt x="0" y="2580"/>
                  </a:moveTo>
                  <a:lnTo>
                    <a:pt x="0" y="2530"/>
                  </a:lnTo>
                  <a:lnTo>
                    <a:pt x="13" y="2540"/>
                  </a:lnTo>
                  <a:lnTo>
                    <a:pt x="43" y="2567"/>
                  </a:lnTo>
                  <a:lnTo>
                    <a:pt x="71" y="2593"/>
                  </a:lnTo>
                  <a:lnTo>
                    <a:pt x="96" y="2617"/>
                  </a:lnTo>
                  <a:lnTo>
                    <a:pt x="118" y="2638"/>
                  </a:lnTo>
                  <a:lnTo>
                    <a:pt x="135" y="2657"/>
                  </a:lnTo>
                  <a:lnTo>
                    <a:pt x="148" y="2671"/>
                  </a:lnTo>
                  <a:lnTo>
                    <a:pt x="152" y="2678"/>
                  </a:lnTo>
                  <a:lnTo>
                    <a:pt x="154" y="2682"/>
                  </a:lnTo>
                  <a:lnTo>
                    <a:pt x="156" y="2686"/>
                  </a:lnTo>
                  <a:lnTo>
                    <a:pt x="155" y="2688"/>
                  </a:lnTo>
                  <a:lnTo>
                    <a:pt x="154" y="2689"/>
                  </a:lnTo>
                  <a:lnTo>
                    <a:pt x="151" y="2688"/>
                  </a:lnTo>
                  <a:lnTo>
                    <a:pt x="147" y="2687"/>
                  </a:lnTo>
                  <a:lnTo>
                    <a:pt x="140" y="2685"/>
                  </a:lnTo>
                  <a:lnTo>
                    <a:pt x="125" y="2675"/>
                  </a:lnTo>
                  <a:lnTo>
                    <a:pt x="107" y="2664"/>
                  </a:lnTo>
                  <a:lnTo>
                    <a:pt x="83" y="2647"/>
                  </a:lnTo>
                  <a:lnTo>
                    <a:pt x="58" y="2627"/>
                  </a:lnTo>
                  <a:lnTo>
                    <a:pt x="30" y="2605"/>
                  </a:lnTo>
                  <a:lnTo>
                    <a:pt x="0" y="2580"/>
                  </a:lnTo>
                  <a:close/>
                  <a:moveTo>
                    <a:pt x="0" y="2504"/>
                  </a:moveTo>
                  <a:lnTo>
                    <a:pt x="0" y="2472"/>
                  </a:lnTo>
                  <a:lnTo>
                    <a:pt x="15" y="2489"/>
                  </a:lnTo>
                  <a:lnTo>
                    <a:pt x="26" y="2502"/>
                  </a:lnTo>
                  <a:lnTo>
                    <a:pt x="29" y="2507"/>
                  </a:lnTo>
                  <a:lnTo>
                    <a:pt x="31" y="2511"/>
                  </a:lnTo>
                  <a:lnTo>
                    <a:pt x="32" y="2515"/>
                  </a:lnTo>
                  <a:lnTo>
                    <a:pt x="32" y="2517"/>
                  </a:lnTo>
                  <a:lnTo>
                    <a:pt x="31" y="2518"/>
                  </a:lnTo>
                  <a:lnTo>
                    <a:pt x="29" y="2518"/>
                  </a:lnTo>
                  <a:lnTo>
                    <a:pt x="26" y="2518"/>
                  </a:lnTo>
                  <a:lnTo>
                    <a:pt x="23" y="2516"/>
                  </a:lnTo>
                  <a:lnTo>
                    <a:pt x="13" y="2511"/>
                  </a:lnTo>
                  <a:lnTo>
                    <a:pt x="0" y="2504"/>
                  </a:lnTo>
                  <a:close/>
                  <a:moveTo>
                    <a:pt x="0" y="2371"/>
                  </a:moveTo>
                  <a:lnTo>
                    <a:pt x="0" y="2322"/>
                  </a:lnTo>
                  <a:lnTo>
                    <a:pt x="17" y="2337"/>
                  </a:lnTo>
                  <a:lnTo>
                    <a:pt x="36" y="2351"/>
                  </a:lnTo>
                  <a:lnTo>
                    <a:pt x="55" y="2367"/>
                  </a:lnTo>
                  <a:lnTo>
                    <a:pt x="75" y="2384"/>
                  </a:lnTo>
                  <a:lnTo>
                    <a:pt x="104" y="2409"/>
                  </a:lnTo>
                  <a:lnTo>
                    <a:pt x="129" y="2433"/>
                  </a:lnTo>
                  <a:lnTo>
                    <a:pt x="153" y="2455"/>
                  </a:lnTo>
                  <a:lnTo>
                    <a:pt x="173" y="2475"/>
                  </a:lnTo>
                  <a:lnTo>
                    <a:pt x="189" y="2493"/>
                  </a:lnTo>
                  <a:lnTo>
                    <a:pt x="200" y="2507"/>
                  </a:lnTo>
                  <a:lnTo>
                    <a:pt x="204" y="2512"/>
                  </a:lnTo>
                  <a:lnTo>
                    <a:pt x="206" y="2517"/>
                  </a:lnTo>
                  <a:lnTo>
                    <a:pt x="207" y="2521"/>
                  </a:lnTo>
                  <a:lnTo>
                    <a:pt x="207" y="2523"/>
                  </a:lnTo>
                  <a:lnTo>
                    <a:pt x="205" y="2524"/>
                  </a:lnTo>
                  <a:lnTo>
                    <a:pt x="202" y="2524"/>
                  </a:lnTo>
                  <a:lnTo>
                    <a:pt x="197" y="2523"/>
                  </a:lnTo>
                  <a:lnTo>
                    <a:pt x="191" y="2520"/>
                  </a:lnTo>
                  <a:lnTo>
                    <a:pt x="177" y="2512"/>
                  </a:lnTo>
                  <a:lnTo>
                    <a:pt x="157" y="2499"/>
                  </a:lnTo>
                  <a:lnTo>
                    <a:pt x="135" y="2484"/>
                  </a:lnTo>
                  <a:lnTo>
                    <a:pt x="110" y="2465"/>
                  </a:lnTo>
                  <a:lnTo>
                    <a:pt x="82" y="2443"/>
                  </a:lnTo>
                  <a:lnTo>
                    <a:pt x="54" y="2419"/>
                  </a:lnTo>
                  <a:lnTo>
                    <a:pt x="39" y="2407"/>
                  </a:lnTo>
                  <a:lnTo>
                    <a:pt x="26" y="2394"/>
                  </a:lnTo>
                  <a:lnTo>
                    <a:pt x="13" y="2382"/>
                  </a:lnTo>
                  <a:lnTo>
                    <a:pt x="0" y="2371"/>
                  </a:lnTo>
                  <a:close/>
                  <a:moveTo>
                    <a:pt x="0" y="2294"/>
                  </a:moveTo>
                  <a:lnTo>
                    <a:pt x="0" y="2242"/>
                  </a:lnTo>
                  <a:lnTo>
                    <a:pt x="26" y="2264"/>
                  </a:lnTo>
                  <a:lnTo>
                    <a:pt x="48" y="2286"/>
                  </a:lnTo>
                  <a:lnTo>
                    <a:pt x="69" y="2306"/>
                  </a:lnTo>
                  <a:lnTo>
                    <a:pt x="86" y="2325"/>
                  </a:lnTo>
                  <a:lnTo>
                    <a:pt x="100" y="2341"/>
                  </a:lnTo>
                  <a:lnTo>
                    <a:pt x="110" y="2354"/>
                  </a:lnTo>
                  <a:lnTo>
                    <a:pt x="113" y="2358"/>
                  </a:lnTo>
                  <a:lnTo>
                    <a:pt x="115" y="2362"/>
                  </a:lnTo>
                  <a:lnTo>
                    <a:pt x="116" y="2366"/>
                  </a:lnTo>
                  <a:lnTo>
                    <a:pt x="116" y="2368"/>
                  </a:lnTo>
                  <a:lnTo>
                    <a:pt x="114" y="2369"/>
                  </a:lnTo>
                  <a:lnTo>
                    <a:pt x="112" y="2370"/>
                  </a:lnTo>
                  <a:lnTo>
                    <a:pt x="109" y="2369"/>
                  </a:lnTo>
                  <a:lnTo>
                    <a:pt x="105" y="2368"/>
                  </a:lnTo>
                  <a:lnTo>
                    <a:pt x="93" y="2361"/>
                  </a:lnTo>
                  <a:lnTo>
                    <a:pt x="79" y="2354"/>
                  </a:lnTo>
                  <a:lnTo>
                    <a:pt x="63" y="2342"/>
                  </a:lnTo>
                  <a:lnTo>
                    <a:pt x="43" y="2328"/>
                  </a:lnTo>
                  <a:lnTo>
                    <a:pt x="23" y="2313"/>
                  </a:lnTo>
                  <a:lnTo>
                    <a:pt x="0" y="2294"/>
                  </a:lnTo>
                  <a:close/>
                  <a:moveTo>
                    <a:pt x="0" y="2205"/>
                  </a:moveTo>
                  <a:lnTo>
                    <a:pt x="0" y="2165"/>
                  </a:lnTo>
                  <a:lnTo>
                    <a:pt x="19" y="2185"/>
                  </a:lnTo>
                  <a:lnTo>
                    <a:pt x="32" y="2203"/>
                  </a:lnTo>
                  <a:lnTo>
                    <a:pt x="37" y="2209"/>
                  </a:lnTo>
                  <a:lnTo>
                    <a:pt x="40" y="2216"/>
                  </a:lnTo>
                  <a:lnTo>
                    <a:pt x="42" y="2219"/>
                  </a:lnTo>
                  <a:lnTo>
                    <a:pt x="41" y="2222"/>
                  </a:lnTo>
                  <a:lnTo>
                    <a:pt x="40" y="2223"/>
                  </a:lnTo>
                  <a:lnTo>
                    <a:pt x="37" y="2223"/>
                  </a:lnTo>
                  <a:lnTo>
                    <a:pt x="33" y="2223"/>
                  </a:lnTo>
                  <a:lnTo>
                    <a:pt x="28" y="2221"/>
                  </a:lnTo>
                  <a:lnTo>
                    <a:pt x="16" y="2215"/>
                  </a:lnTo>
                  <a:lnTo>
                    <a:pt x="0" y="2205"/>
                  </a:lnTo>
                  <a:close/>
                  <a:moveTo>
                    <a:pt x="0" y="1931"/>
                  </a:moveTo>
                  <a:lnTo>
                    <a:pt x="0" y="1901"/>
                  </a:lnTo>
                  <a:lnTo>
                    <a:pt x="10" y="1906"/>
                  </a:lnTo>
                  <a:lnTo>
                    <a:pt x="21" y="1913"/>
                  </a:lnTo>
                  <a:lnTo>
                    <a:pt x="34" y="1922"/>
                  </a:lnTo>
                  <a:lnTo>
                    <a:pt x="48" y="1932"/>
                  </a:lnTo>
                  <a:lnTo>
                    <a:pt x="80" y="1957"/>
                  </a:lnTo>
                  <a:lnTo>
                    <a:pt x="114" y="1986"/>
                  </a:lnTo>
                  <a:lnTo>
                    <a:pt x="138" y="2007"/>
                  </a:lnTo>
                  <a:lnTo>
                    <a:pt x="161" y="2028"/>
                  </a:lnTo>
                  <a:lnTo>
                    <a:pt x="180" y="2047"/>
                  </a:lnTo>
                  <a:lnTo>
                    <a:pt x="196" y="2066"/>
                  </a:lnTo>
                  <a:lnTo>
                    <a:pt x="210" y="2081"/>
                  </a:lnTo>
                  <a:lnTo>
                    <a:pt x="219" y="2094"/>
                  </a:lnTo>
                  <a:lnTo>
                    <a:pt x="222" y="2099"/>
                  </a:lnTo>
                  <a:lnTo>
                    <a:pt x="224" y="2103"/>
                  </a:lnTo>
                  <a:lnTo>
                    <a:pt x="224" y="2107"/>
                  </a:lnTo>
                  <a:lnTo>
                    <a:pt x="224" y="2110"/>
                  </a:lnTo>
                  <a:lnTo>
                    <a:pt x="222" y="2111"/>
                  </a:lnTo>
                  <a:lnTo>
                    <a:pt x="220" y="2111"/>
                  </a:lnTo>
                  <a:lnTo>
                    <a:pt x="216" y="2110"/>
                  </a:lnTo>
                  <a:lnTo>
                    <a:pt x="210" y="2108"/>
                  </a:lnTo>
                  <a:lnTo>
                    <a:pt x="197" y="2101"/>
                  </a:lnTo>
                  <a:lnTo>
                    <a:pt x="181" y="2092"/>
                  </a:lnTo>
                  <a:lnTo>
                    <a:pt x="162" y="2078"/>
                  </a:lnTo>
                  <a:lnTo>
                    <a:pt x="140" y="2061"/>
                  </a:lnTo>
                  <a:lnTo>
                    <a:pt x="116" y="2043"/>
                  </a:lnTo>
                  <a:lnTo>
                    <a:pt x="92" y="2022"/>
                  </a:lnTo>
                  <a:lnTo>
                    <a:pt x="64" y="1997"/>
                  </a:lnTo>
                  <a:lnTo>
                    <a:pt x="39" y="1972"/>
                  </a:lnTo>
                  <a:lnTo>
                    <a:pt x="17" y="1950"/>
                  </a:lnTo>
                  <a:lnTo>
                    <a:pt x="0" y="1931"/>
                  </a:lnTo>
                  <a:close/>
                  <a:moveTo>
                    <a:pt x="0" y="1835"/>
                  </a:moveTo>
                  <a:lnTo>
                    <a:pt x="0" y="1794"/>
                  </a:lnTo>
                  <a:lnTo>
                    <a:pt x="19" y="1807"/>
                  </a:lnTo>
                  <a:lnTo>
                    <a:pt x="41" y="1823"/>
                  </a:lnTo>
                  <a:lnTo>
                    <a:pt x="66" y="1842"/>
                  </a:lnTo>
                  <a:lnTo>
                    <a:pt x="92" y="1864"/>
                  </a:lnTo>
                  <a:lnTo>
                    <a:pt x="114" y="1885"/>
                  </a:lnTo>
                  <a:lnTo>
                    <a:pt x="135" y="1905"/>
                  </a:lnTo>
                  <a:lnTo>
                    <a:pt x="154" y="1924"/>
                  </a:lnTo>
                  <a:lnTo>
                    <a:pt x="169" y="1942"/>
                  </a:lnTo>
                  <a:lnTo>
                    <a:pt x="182" y="1957"/>
                  </a:lnTo>
                  <a:lnTo>
                    <a:pt x="191" y="1969"/>
                  </a:lnTo>
                  <a:lnTo>
                    <a:pt x="193" y="1974"/>
                  </a:lnTo>
                  <a:lnTo>
                    <a:pt x="195" y="1978"/>
                  </a:lnTo>
                  <a:lnTo>
                    <a:pt x="196" y="1981"/>
                  </a:lnTo>
                  <a:lnTo>
                    <a:pt x="195" y="1984"/>
                  </a:lnTo>
                  <a:lnTo>
                    <a:pt x="193" y="1985"/>
                  </a:lnTo>
                  <a:lnTo>
                    <a:pt x="191" y="1986"/>
                  </a:lnTo>
                  <a:lnTo>
                    <a:pt x="187" y="1985"/>
                  </a:lnTo>
                  <a:lnTo>
                    <a:pt x="181" y="1983"/>
                  </a:lnTo>
                  <a:lnTo>
                    <a:pt x="169" y="1977"/>
                  </a:lnTo>
                  <a:lnTo>
                    <a:pt x="153" y="1967"/>
                  </a:lnTo>
                  <a:lnTo>
                    <a:pt x="135" y="1954"/>
                  </a:lnTo>
                  <a:lnTo>
                    <a:pt x="114" y="1939"/>
                  </a:lnTo>
                  <a:lnTo>
                    <a:pt x="92" y="1921"/>
                  </a:lnTo>
                  <a:lnTo>
                    <a:pt x="68" y="1901"/>
                  </a:lnTo>
                  <a:lnTo>
                    <a:pt x="48" y="1883"/>
                  </a:lnTo>
                  <a:lnTo>
                    <a:pt x="31" y="1867"/>
                  </a:lnTo>
                  <a:lnTo>
                    <a:pt x="15" y="1850"/>
                  </a:lnTo>
                  <a:lnTo>
                    <a:pt x="0" y="1835"/>
                  </a:lnTo>
                  <a:close/>
                  <a:moveTo>
                    <a:pt x="0" y="1729"/>
                  </a:moveTo>
                  <a:lnTo>
                    <a:pt x="0" y="1686"/>
                  </a:lnTo>
                  <a:lnTo>
                    <a:pt x="18" y="1698"/>
                  </a:lnTo>
                  <a:lnTo>
                    <a:pt x="38" y="1713"/>
                  </a:lnTo>
                  <a:lnTo>
                    <a:pt x="59" y="1730"/>
                  </a:lnTo>
                  <a:lnTo>
                    <a:pt x="82" y="1749"/>
                  </a:lnTo>
                  <a:lnTo>
                    <a:pt x="104" y="1770"/>
                  </a:lnTo>
                  <a:lnTo>
                    <a:pt x="124" y="1789"/>
                  </a:lnTo>
                  <a:lnTo>
                    <a:pt x="142" y="1808"/>
                  </a:lnTo>
                  <a:lnTo>
                    <a:pt x="157" y="1824"/>
                  </a:lnTo>
                  <a:lnTo>
                    <a:pt x="169" y="1839"/>
                  </a:lnTo>
                  <a:lnTo>
                    <a:pt x="177" y="1851"/>
                  </a:lnTo>
                  <a:lnTo>
                    <a:pt x="180" y="1856"/>
                  </a:lnTo>
                  <a:lnTo>
                    <a:pt x="181" y="1861"/>
                  </a:lnTo>
                  <a:lnTo>
                    <a:pt x="182" y="1864"/>
                  </a:lnTo>
                  <a:lnTo>
                    <a:pt x="181" y="1866"/>
                  </a:lnTo>
                  <a:lnTo>
                    <a:pt x="180" y="1867"/>
                  </a:lnTo>
                  <a:lnTo>
                    <a:pt x="177" y="1868"/>
                  </a:lnTo>
                  <a:lnTo>
                    <a:pt x="173" y="1867"/>
                  </a:lnTo>
                  <a:lnTo>
                    <a:pt x="168" y="1866"/>
                  </a:lnTo>
                  <a:lnTo>
                    <a:pt x="156" y="1860"/>
                  </a:lnTo>
                  <a:lnTo>
                    <a:pt x="141" y="1850"/>
                  </a:lnTo>
                  <a:lnTo>
                    <a:pt x="123" y="1838"/>
                  </a:lnTo>
                  <a:lnTo>
                    <a:pt x="104" y="1823"/>
                  </a:lnTo>
                  <a:lnTo>
                    <a:pt x="82" y="1806"/>
                  </a:lnTo>
                  <a:lnTo>
                    <a:pt x="59" y="1786"/>
                  </a:lnTo>
                  <a:lnTo>
                    <a:pt x="43" y="1771"/>
                  </a:lnTo>
                  <a:lnTo>
                    <a:pt x="27" y="1757"/>
                  </a:lnTo>
                  <a:lnTo>
                    <a:pt x="13" y="1743"/>
                  </a:lnTo>
                  <a:lnTo>
                    <a:pt x="0" y="1729"/>
                  </a:lnTo>
                  <a:close/>
                  <a:moveTo>
                    <a:pt x="0" y="1616"/>
                  </a:moveTo>
                  <a:lnTo>
                    <a:pt x="0" y="1575"/>
                  </a:lnTo>
                  <a:lnTo>
                    <a:pt x="18" y="1586"/>
                  </a:lnTo>
                  <a:lnTo>
                    <a:pt x="39" y="1602"/>
                  </a:lnTo>
                  <a:lnTo>
                    <a:pt x="61" y="1620"/>
                  </a:lnTo>
                  <a:lnTo>
                    <a:pt x="86" y="1640"/>
                  </a:lnTo>
                  <a:lnTo>
                    <a:pt x="107" y="1661"/>
                  </a:lnTo>
                  <a:lnTo>
                    <a:pt x="126" y="1679"/>
                  </a:lnTo>
                  <a:lnTo>
                    <a:pt x="143" y="1698"/>
                  </a:lnTo>
                  <a:lnTo>
                    <a:pt x="159" y="1714"/>
                  </a:lnTo>
                  <a:lnTo>
                    <a:pt x="169" y="1728"/>
                  </a:lnTo>
                  <a:lnTo>
                    <a:pt x="177" y="1740"/>
                  </a:lnTo>
                  <a:lnTo>
                    <a:pt x="180" y="1744"/>
                  </a:lnTo>
                  <a:lnTo>
                    <a:pt x="181" y="1748"/>
                  </a:lnTo>
                  <a:lnTo>
                    <a:pt x="182" y="1752"/>
                  </a:lnTo>
                  <a:lnTo>
                    <a:pt x="181" y="1754"/>
                  </a:lnTo>
                  <a:lnTo>
                    <a:pt x="179" y="1756"/>
                  </a:lnTo>
                  <a:lnTo>
                    <a:pt x="177" y="1756"/>
                  </a:lnTo>
                  <a:lnTo>
                    <a:pt x="173" y="1756"/>
                  </a:lnTo>
                  <a:lnTo>
                    <a:pt x="168" y="1754"/>
                  </a:lnTo>
                  <a:lnTo>
                    <a:pt x="156" y="1748"/>
                  </a:lnTo>
                  <a:lnTo>
                    <a:pt x="142" y="1740"/>
                  </a:lnTo>
                  <a:lnTo>
                    <a:pt x="125" y="1728"/>
                  </a:lnTo>
                  <a:lnTo>
                    <a:pt x="106" y="1714"/>
                  </a:lnTo>
                  <a:lnTo>
                    <a:pt x="85" y="1697"/>
                  </a:lnTo>
                  <a:lnTo>
                    <a:pt x="64" y="1678"/>
                  </a:lnTo>
                  <a:lnTo>
                    <a:pt x="45" y="1662"/>
                  </a:lnTo>
                  <a:lnTo>
                    <a:pt x="29" y="1646"/>
                  </a:lnTo>
                  <a:lnTo>
                    <a:pt x="13" y="1630"/>
                  </a:lnTo>
                  <a:lnTo>
                    <a:pt x="0" y="1616"/>
                  </a:lnTo>
                  <a:close/>
                  <a:moveTo>
                    <a:pt x="0" y="1489"/>
                  </a:moveTo>
                  <a:lnTo>
                    <a:pt x="0" y="1466"/>
                  </a:lnTo>
                  <a:lnTo>
                    <a:pt x="7" y="1468"/>
                  </a:lnTo>
                  <a:lnTo>
                    <a:pt x="17" y="1473"/>
                  </a:lnTo>
                  <a:lnTo>
                    <a:pt x="29" y="1480"/>
                  </a:lnTo>
                  <a:lnTo>
                    <a:pt x="42" y="1488"/>
                  </a:lnTo>
                  <a:lnTo>
                    <a:pt x="56" y="1499"/>
                  </a:lnTo>
                  <a:lnTo>
                    <a:pt x="71" y="1511"/>
                  </a:lnTo>
                  <a:lnTo>
                    <a:pt x="87" y="1525"/>
                  </a:lnTo>
                  <a:lnTo>
                    <a:pt x="105" y="1539"/>
                  </a:lnTo>
                  <a:lnTo>
                    <a:pt x="125" y="1558"/>
                  </a:lnTo>
                  <a:lnTo>
                    <a:pt x="143" y="1576"/>
                  </a:lnTo>
                  <a:lnTo>
                    <a:pt x="160" y="1593"/>
                  </a:lnTo>
                  <a:lnTo>
                    <a:pt x="174" y="1609"/>
                  </a:lnTo>
                  <a:lnTo>
                    <a:pt x="184" y="1623"/>
                  </a:lnTo>
                  <a:lnTo>
                    <a:pt x="192" y="1634"/>
                  </a:lnTo>
                  <a:lnTo>
                    <a:pt x="194" y="1639"/>
                  </a:lnTo>
                  <a:lnTo>
                    <a:pt x="195" y="1643"/>
                  </a:lnTo>
                  <a:lnTo>
                    <a:pt x="196" y="1646"/>
                  </a:lnTo>
                  <a:lnTo>
                    <a:pt x="195" y="1648"/>
                  </a:lnTo>
                  <a:lnTo>
                    <a:pt x="193" y="1650"/>
                  </a:lnTo>
                  <a:lnTo>
                    <a:pt x="191" y="1650"/>
                  </a:lnTo>
                  <a:lnTo>
                    <a:pt x="188" y="1650"/>
                  </a:lnTo>
                  <a:lnTo>
                    <a:pt x="183" y="1648"/>
                  </a:lnTo>
                  <a:lnTo>
                    <a:pt x="172" y="1644"/>
                  </a:lnTo>
                  <a:lnTo>
                    <a:pt x="157" y="1635"/>
                  </a:lnTo>
                  <a:lnTo>
                    <a:pt x="141" y="1624"/>
                  </a:lnTo>
                  <a:lnTo>
                    <a:pt x="123" y="1610"/>
                  </a:lnTo>
                  <a:lnTo>
                    <a:pt x="102" y="1594"/>
                  </a:lnTo>
                  <a:lnTo>
                    <a:pt x="82" y="1576"/>
                  </a:lnTo>
                  <a:lnTo>
                    <a:pt x="55" y="1552"/>
                  </a:lnTo>
                  <a:lnTo>
                    <a:pt x="32" y="1528"/>
                  </a:lnTo>
                  <a:lnTo>
                    <a:pt x="14" y="1507"/>
                  </a:lnTo>
                  <a:lnTo>
                    <a:pt x="0" y="1489"/>
                  </a:lnTo>
                  <a:close/>
                  <a:moveTo>
                    <a:pt x="0" y="1231"/>
                  </a:moveTo>
                  <a:lnTo>
                    <a:pt x="0" y="1197"/>
                  </a:lnTo>
                  <a:lnTo>
                    <a:pt x="10" y="1210"/>
                  </a:lnTo>
                  <a:lnTo>
                    <a:pt x="16" y="1221"/>
                  </a:lnTo>
                  <a:lnTo>
                    <a:pt x="18" y="1225"/>
                  </a:lnTo>
                  <a:lnTo>
                    <a:pt x="19" y="1228"/>
                  </a:lnTo>
                  <a:lnTo>
                    <a:pt x="19" y="1231"/>
                  </a:lnTo>
                  <a:lnTo>
                    <a:pt x="19" y="1234"/>
                  </a:lnTo>
                  <a:lnTo>
                    <a:pt x="16" y="1236"/>
                  </a:lnTo>
                  <a:lnTo>
                    <a:pt x="13" y="1236"/>
                  </a:lnTo>
                  <a:lnTo>
                    <a:pt x="7" y="1234"/>
                  </a:lnTo>
                  <a:lnTo>
                    <a:pt x="0" y="1231"/>
                  </a:lnTo>
                  <a:close/>
                  <a:moveTo>
                    <a:pt x="0" y="1104"/>
                  </a:moveTo>
                  <a:lnTo>
                    <a:pt x="0" y="1049"/>
                  </a:lnTo>
                  <a:lnTo>
                    <a:pt x="9" y="1058"/>
                  </a:lnTo>
                  <a:lnTo>
                    <a:pt x="26" y="1074"/>
                  </a:lnTo>
                  <a:lnTo>
                    <a:pt x="41" y="1089"/>
                  </a:lnTo>
                  <a:lnTo>
                    <a:pt x="55" y="1104"/>
                  </a:lnTo>
                  <a:lnTo>
                    <a:pt x="66" y="1117"/>
                  </a:lnTo>
                  <a:lnTo>
                    <a:pt x="74" y="1129"/>
                  </a:lnTo>
                  <a:lnTo>
                    <a:pt x="81" y="1140"/>
                  </a:lnTo>
                  <a:lnTo>
                    <a:pt x="82" y="1144"/>
                  </a:lnTo>
                  <a:lnTo>
                    <a:pt x="83" y="1147"/>
                  </a:lnTo>
                  <a:lnTo>
                    <a:pt x="83" y="1150"/>
                  </a:lnTo>
                  <a:lnTo>
                    <a:pt x="83" y="1153"/>
                  </a:lnTo>
                  <a:lnTo>
                    <a:pt x="82" y="1154"/>
                  </a:lnTo>
                  <a:lnTo>
                    <a:pt x="80" y="1155"/>
                  </a:lnTo>
                  <a:lnTo>
                    <a:pt x="77" y="1155"/>
                  </a:lnTo>
                  <a:lnTo>
                    <a:pt x="73" y="1154"/>
                  </a:lnTo>
                  <a:lnTo>
                    <a:pt x="65" y="1150"/>
                  </a:lnTo>
                  <a:lnTo>
                    <a:pt x="55" y="1145"/>
                  </a:lnTo>
                  <a:lnTo>
                    <a:pt x="43" y="1138"/>
                  </a:lnTo>
                  <a:lnTo>
                    <a:pt x="30" y="1128"/>
                  </a:lnTo>
                  <a:lnTo>
                    <a:pt x="15" y="1117"/>
                  </a:lnTo>
                  <a:lnTo>
                    <a:pt x="0" y="1104"/>
                  </a:lnTo>
                  <a:close/>
                  <a:moveTo>
                    <a:pt x="0" y="941"/>
                  </a:moveTo>
                  <a:lnTo>
                    <a:pt x="0" y="924"/>
                  </a:lnTo>
                  <a:lnTo>
                    <a:pt x="5" y="925"/>
                  </a:lnTo>
                  <a:lnTo>
                    <a:pt x="14" y="927"/>
                  </a:lnTo>
                  <a:lnTo>
                    <a:pt x="23" y="932"/>
                  </a:lnTo>
                  <a:lnTo>
                    <a:pt x="34" y="939"/>
                  </a:lnTo>
                  <a:lnTo>
                    <a:pt x="46" y="948"/>
                  </a:lnTo>
                  <a:lnTo>
                    <a:pt x="59" y="958"/>
                  </a:lnTo>
                  <a:lnTo>
                    <a:pt x="74" y="970"/>
                  </a:lnTo>
                  <a:lnTo>
                    <a:pt x="88" y="983"/>
                  </a:lnTo>
                  <a:lnTo>
                    <a:pt x="105" y="998"/>
                  </a:lnTo>
                  <a:lnTo>
                    <a:pt x="120" y="1013"/>
                  </a:lnTo>
                  <a:lnTo>
                    <a:pt x="132" y="1027"/>
                  </a:lnTo>
                  <a:lnTo>
                    <a:pt x="142" y="1040"/>
                  </a:lnTo>
                  <a:lnTo>
                    <a:pt x="151" y="1052"/>
                  </a:lnTo>
                  <a:lnTo>
                    <a:pt x="156" y="1062"/>
                  </a:lnTo>
                  <a:lnTo>
                    <a:pt x="159" y="1066"/>
                  </a:lnTo>
                  <a:lnTo>
                    <a:pt x="160" y="1070"/>
                  </a:lnTo>
                  <a:lnTo>
                    <a:pt x="160" y="1073"/>
                  </a:lnTo>
                  <a:lnTo>
                    <a:pt x="159" y="1075"/>
                  </a:lnTo>
                  <a:lnTo>
                    <a:pt x="157" y="1076"/>
                  </a:lnTo>
                  <a:lnTo>
                    <a:pt x="155" y="1077"/>
                  </a:lnTo>
                  <a:lnTo>
                    <a:pt x="152" y="1077"/>
                  </a:lnTo>
                  <a:lnTo>
                    <a:pt x="149" y="1076"/>
                  </a:lnTo>
                  <a:lnTo>
                    <a:pt x="139" y="1072"/>
                  </a:lnTo>
                  <a:lnTo>
                    <a:pt x="127" y="1065"/>
                  </a:lnTo>
                  <a:lnTo>
                    <a:pt x="114" y="1057"/>
                  </a:lnTo>
                  <a:lnTo>
                    <a:pt x="99" y="1046"/>
                  </a:lnTo>
                  <a:lnTo>
                    <a:pt x="83" y="1033"/>
                  </a:lnTo>
                  <a:lnTo>
                    <a:pt x="67" y="1018"/>
                  </a:lnTo>
                  <a:lnTo>
                    <a:pt x="44" y="996"/>
                  </a:lnTo>
                  <a:lnTo>
                    <a:pt x="25" y="976"/>
                  </a:lnTo>
                  <a:lnTo>
                    <a:pt x="10" y="957"/>
                  </a:lnTo>
                  <a:lnTo>
                    <a:pt x="0" y="941"/>
                  </a:lnTo>
                  <a:close/>
                  <a:moveTo>
                    <a:pt x="0" y="796"/>
                  </a:moveTo>
                  <a:lnTo>
                    <a:pt x="0" y="748"/>
                  </a:lnTo>
                  <a:lnTo>
                    <a:pt x="11" y="760"/>
                  </a:lnTo>
                  <a:lnTo>
                    <a:pt x="20" y="771"/>
                  </a:lnTo>
                  <a:lnTo>
                    <a:pt x="28" y="780"/>
                  </a:lnTo>
                  <a:lnTo>
                    <a:pt x="34" y="790"/>
                  </a:lnTo>
                  <a:lnTo>
                    <a:pt x="40" y="798"/>
                  </a:lnTo>
                  <a:lnTo>
                    <a:pt x="43" y="805"/>
                  </a:lnTo>
                  <a:lnTo>
                    <a:pt x="44" y="811"/>
                  </a:lnTo>
                  <a:lnTo>
                    <a:pt x="44" y="814"/>
                  </a:lnTo>
                  <a:lnTo>
                    <a:pt x="42" y="816"/>
                  </a:lnTo>
                  <a:lnTo>
                    <a:pt x="39" y="816"/>
                  </a:lnTo>
                  <a:lnTo>
                    <a:pt x="34" y="815"/>
                  </a:lnTo>
                  <a:lnTo>
                    <a:pt x="29" y="814"/>
                  </a:lnTo>
                  <a:lnTo>
                    <a:pt x="16" y="806"/>
                  </a:lnTo>
                  <a:lnTo>
                    <a:pt x="0" y="796"/>
                  </a:lnTo>
                  <a:close/>
                  <a:moveTo>
                    <a:pt x="0" y="459"/>
                  </a:moveTo>
                  <a:lnTo>
                    <a:pt x="0" y="416"/>
                  </a:lnTo>
                  <a:lnTo>
                    <a:pt x="10" y="422"/>
                  </a:lnTo>
                  <a:lnTo>
                    <a:pt x="19" y="430"/>
                  </a:lnTo>
                  <a:lnTo>
                    <a:pt x="30" y="439"/>
                  </a:lnTo>
                  <a:lnTo>
                    <a:pt x="41" y="449"/>
                  </a:lnTo>
                  <a:lnTo>
                    <a:pt x="54" y="461"/>
                  </a:lnTo>
                  <a:lnTo>
                    <a:pt x="66" y="474"/>
                  </a:lnTo>
                  <a:lnTo>
                    <a:pt x="75" y="486"/>
                  </a:lnTo>
                  <a:lnTo>
                    <a:pt x="84" y="496"/>
                  </a:lnTo>
                  <a:lnTo>
                    <a:pt x="91" y="506"/>
                  </a:lnTo>
                  <a:lnTo>
                    <a:pt x="95" y="514"/>
                  </a:lnTo>
                  <a:lnTo>
                    <a:pt x="96" y="518"/>
                  </a:lnTo>
                  <a:lnTo>
                    <a:pt x="97" y="520"/>
                  </a:lnTo>
                  <a:lnTo>
                    <a:pt x="97" y="523"/>
                  </a:lnTo>
                  <a:lnTo>
                    <a:pt x="96" y="525"/>
                  </a:lnTo>
                  <a:lnTo>
                    <a:pt x="95" y="527"/>
                  </a:lnTo>
                  <a:lnTo>
                    <a:pt x="93" y="527"/>
                  </a:lnTo>
                  <a:lnTo>
                    <a:pt x="91" y="527"/>
                  </a:lnTo>
                  <a:lnTo>
                    <a:pt x="87" y="527"/>
                  </a:lnTo>
                  <a:lnTo>
                    <a:pt x="80" y="523"/>
                  </a:lnTo>
                  <a:lnTo>
                    <a:pt x="70" y="518"/>
                  </a:lnTo>
                  <a:lnTo>
                    <a:pt x="59" y="512"/>
                  </a:lnTo>
                  <a:lnTo>
                    <a:pt x="47" y="503"/>
                  </a:lnTo>
                  <a:lnTo>
                    <a:pt x="36" y="492"/>
                  </a:lnTo>
                  <a:lnTo>
                    <a:pt x="21" y="480"/>
                  </a:lnTo>
                  <a:lnTo>
                    <a:pt x="11" y="469"/>
                  </a:lnTo>
                  <a:lnTo>
                    <a:pt x="0" y="459"/>
                  </a:lnTo>
                  <a:close/>
                  <a:moveTo>
                    <a:pt x="0" y="275"/>
                  </a:moveTo>
                  <a:lnTo>
                    <a:pt x="0" y="229"/>
                  </a:lnTo>
                  <a:lnTo>
                    <a:pt x="13" y="240"/>
                  </a:lnTo>
                  <a:lnTo>
                    <a:pt x="26" y="252"/>
                  </a:lnTo>
                  <a:lnTo>
                    <a:pt x="37" y="262"/>
                  </a:lnTo>
                  <a:lnTo>
                    <a:pt x="47" y="274"/>
                  </a:lnTo>
                  <a:lnTo>
                    <a:pt x="56" y="285"/>
                  </a:lnTo>
                  <a:lnTo>
                    <a:pt x="64" y="295"/>
                  </a:lnTo>
                  <a:lnTo>
                    <a:pt x="69" y="303"/>
                  </a:lnTo>
                  <a:lnTo>
                    <a:pt x="73" y="312"/>
                  </a:lnTo>
                  <a:lnTo>
                    <a:pt x="75" y="317"/>
                  </a:lnTo>
                  <a:lnTo>
                    <a:pt x="74" y="322"/>
                  </a:lnTo>
                  <a:lnTo>
                    <a:pt x="73" y="323"/>
                  </a:lnTo>
                  <a:lnTo>
                    <a:pt x="71" y="324"/>
                  </a:lnTo>
                  <a:lnTo>
                    <a:pt x="69" y="324"/>
                  </a:lnTo>
                  <a:lnTo>
                    <a:pt x="66" y="323"/>
                  </a:lnTo>
                  <a:lnTo>
                    <a:pt x="59" y="321"/>
                  </a:lnTo>
                  <a:lnTo>
                    <a:pt x="51" y="316"/>
                  </a:lnTo>
                  <a:lnTo>
                    <a:pt x="41" y="310"/>
                  </a:lnTo>
                  <a:lnTo>
                    <a:pt x="30" y="301"/>
                  </a:lnTo>
                  <a:lnTo>
                    <a:pt x="18" y="293"/>
                  </a:lnTo>
                  <a:lnTo>
                    <a:pt x="6" y="281"/>
                  </a:lnTo>
                  <a:lnTo>
                    <a:pt x="0" y="275"/>
                  </a:lnTo>
                  <a:close/>
                  <a:moveTo>
                    <a:pt x="0" y="78"/>
                  </a:moveTo>
                  <a:lnTo>
                    <a:pt x="0" y="41"/>
                  </a:lnTo>
                  <a:lnTo>
                    <a:pt x="9" y="46"/>
                  </a:lnTo>
                  <a:lnTo>
                    <a:pt x="19" y="54"/>
                  </a:lnTo>
                  <a:lnTo>
                    <a:pt x="29" y="63"/>
                  </a:lnTo>
                  <a:lnTo>
                    <a:pt x="41" y="73"/>
                  </a:lnTo>
                  <a:lnTo>
                    <a:pt x="51" y="83"/>
                  </a:lnTo>
                  <a:lnTo>
                    <a:pt x="60" y="94"/>
                  </a:lnTo>
                  <a:lnTo>
                    <a:pt x="69" y="104"/>
                  </a:lnTo>
                  <a:lnTo>
                    <a:pt x="75" y="113"/>
                  </a:lnTo>
                  <a:lnTo>
                    <a:pt x="81" y="121"/>
                  </a:lnTo>
                  <a:lnTo>
                    <a:pt x="84" y="128"/>
                  </a:lnTo>
                  <a:lnTo>
                    <a:pt x="85" y="134"/>
                  </a:lnTo>
                  <a:lnTo>
                    <a:pt x="85" y="138"/>
                  </a:lnTo>
                  <a:lnTo>
                    <a:pt x="83" y="139"/>
                  </a:lnTo>
                  <a:lnTo>
                    <a:pt x="82" y="139"/>
                  </a:lnTo>
                  <a:lnTo>
                    <a:pt x="80" y="140"/>
                  </a:lnTo>
                  <a:lnTo>
                    <a:pt x="77" y="139"/>
                  </a:lnTo>
                  <a:lnTo>
                    <a:pt x="70" y="137"/>
                  </a:lnTo>
                  <a:lnTo>
                    <a:pt x="63" y="133"/>
                  </a:lnTo>
                  <a:lnTo>
                    <a:pt x="54" y="127"/>
                  </a:lnTo>
                  <a:lnTo>
                    <a:pt x="44" y="120"/>
                  </a:lnTo>
                  <a:lnTo>
                    <a:pt x="33" y="111"/>
                  </a:lnTo>
                  <a:lnTo>
                    <a:pt x="23" y="101"/>
                  </a:lnTo>
                  <a:lnTo>
                    <a:pt x="11" y="90"/>
                  </a:lnTo>
                  <a:lnTo>
                    <a:pt x="0" y="78"/>
                  </a:lnTo>
                  <a:close/>
                  <a:moveTo>
                    <a:pt x="678" y="254"/>
                  </a:moveTo>
                  <a:lnTo>
                    <a:pt x="678" y="302"/>
                  </a:lnTo>
                  <a:lnTo>
                    <a:pt x="667" y="294"/>
                  </a:lnTo>
                  <a:lnTo>
                    <a:pt x="656" y="284"/>
                  </a:lnTo>
                  <a:lnTo>
                    <a:pt x="645" y="273"/>
                  </a:lnTo>
                  <a:lnTo>
                    <a:pt x="636" y="263"/>
                  </a:lnTo>
                  <a:lnTo>
                    <a:pt x="627" y="253"/>
                  </a:lnTo>
                  <a:lnTo>
                    <a:pt x="621" y="244"/>
                  </a:lnTo>
                  <a:lnTo>
                    <a:pt x="615" y="235"/>
                  </a:lnTo>
                  <a:lnTo>
                    <a:pt x="612" y="228"/>
                  </a:lnTo>
                  <a:lnTo>
                    <a:pt x="611" y="225"/>
                  </a:lnTo>
                  <a:lnTo>
                    <a:pt x="611" y="221"/>
                  </a:lnTo>
                  <a:lnTo>
                    <a:pt x="611" y="219"/>
                  </a:lnTo>
                  <a:lnTo>
                    <a:pt x="612" y="217"/>
                  </a:lnTo>
                  <a:lnTo>
                    <a:pt x="613" y="216"/>
                  </a:lnTo>
                  <a:lnTo>
                    <a:pt x="614" y="215"/>
                  </a:lnTo>
                  <a:lnTo>
                    <a:pt x="617" y="215"/>
                  </a:lnTo>
                  <a:lnTo>
                    <a:pt x="620" y="215"/>
                  </a:lnTo>
                  <a:lnTo>
                    <a:pt x="626" y="217"/>
                  </a:lnTo>
                  <a:lnTo>
                    <a:pt x="635" y="221"/>
                  </a:lnTo>
                  <a:lnTo>
                    <a:pt x="643" y="227"/>
                  </a:lnTo>
                  <a:lnTo>
                    <a:pt x="654" y="234"/>
                  </a:lnTo>
                  <a:lnTo>
                    <a:pt x="665" y="243"/>
                  </a:lnTo>
                  <a:lnTo>
                    <a:pt x="677" y="253"/>
                  </a:lnTo>
                  <a:lnTo>
                    <a:pt x="678" y="254"/>
                  </a:lnTo>
                  <a:close/>
                  <a:moveTo>
                    <a:pt x="678" y="466"/>
                  </a:moveTo>
                  <a:lnTo>
                    <a:pt x="678" y="509"/>
                  </a:lnTo>
                  <a:lnTo>
                    <a:pt x="668" y="503"/>
                  </a:lnTo>
                  <a:lnTo>
                    <a:pt x="657" y="495"/>
                  </a:lnTo>
                  <a:lnTo>
                    <a:pt x="647" y="487"/>
                  </a:lnTo>
                  <a:lnTo>
                    <a:pt x="635" y="476"/>
                  </a:lnTo>
                  <a:lnTo>
                    <a:pt x="623" y="464"/>
                  </a:lnTo>
                  <a:lnTo>
                    <a:pt x="612" y="453"/>
                  </a:lnTo>
                  <a:lnTo>
                    <a:pt x="602" y="443"/>
                  </a:lnTo>
                  <a:lnTo>
                    <a:pt x="595" y="432"/>
                  </a:lnTo>
                  <a:lnTo>
                    <a:pt x="589" y="423"/>
                  </a:lnTo>
                  <a:lnTo>
                    <a:pt x="585" y="416"/>
                  </a:lnTo>
                  <a:lnTo>
                    <a:pt x="584" y="411"/>
                  </a:lnTo>
                  <a:lnTo>
                    <a:pt x="584" y="409"/>
                  </a:lnTo>
                  <a:lnTo>
                    <a:pt x="584" y="406"/>
                  </a:lnTo>
                  <a:lnTo>
                    <a:pt x="585" y="404"/>
                  </a:lnTo>
                  <a:lnTo>
                    <a:pt x="586" y="403"/>
                  </a:lnTo>
                  <a:lnTo>
                    <a:pt x="588" y="402"/>
                  </a:lnTo>
                  <a:lnTo>
                    <a:pt x="590" y="402"/>
                  </a:lnTo>
                  <a:lnTo>
                    <a:pt x="594" y="403"/>
                  </a:lnTo>
                  <a:lnTo>
                    <a:pt x="601" y="405"/>
                  </a:lnTo>
                  <a:lnTo>
                    <a:pt x="610" y="409"/>
                  </a:lnTo>
                  <a:lnTo>
                    <a:pt x="620" y="414"/>
                  </a:lnTo>
                  <a:lnTo>
                    <a:pt x="631" y="423"/>
                  </a:lnTo>
                  <a:lnTo>
                    <a:pt x="643" y="432"/>
                  </a:lnTo>
                  <a:lnTo>
                    <a:pt x="655" y="443"/>
                  </a:lnTo>
                  <a:lnTo>
                    <a:pt x="667" y="454"/>
                  </a:lnTo>
                  <a:lnTo>
                    <a:pt x="678" y="466"/>
                  </a:lnTo>
                  <a:close/>
                  <a:moveTo>
                    <a:pt x="678" y="663"/>
                  </a:moveTo>
                  <a:lnTo>
                    <a:pt x="678" y="713"/>
                  </a:lnTo>
                  <a:lnTo>
                    <a:pt x="662" y="702"/>
                  </a:lnTo>
                  <a:lnTo>
                    <a:pt x="645" y="687"/>
                  </a:lnTo>
                  <a:lnTo>
                    <a:pt x="632" y="675"/>
                  </a:lnTo>
                  <a:lnTo>
                    <a:pt x="621" y="663"/>
                  </a:lnTo>
                  <a:lnTo>
                    <a:pt x="610" y="651"/>
                  </a:lnTo>
                  <a:lnTo>
                    <a:pt x="601" y="639"/>
                  </a:lnTo>
                  <a:lnTo>
                    <a:pt x="595" y="629"/>
                  </a:lnTo>
                  <a:lnTo>
                    <a:pt x="590" y="621"/>
                  </a:lnTo>
                  <a:lnTo>
                    <a:pt x="589" y="617"/>
                  </a:lnTo>
                  <a:lnTo>
                    <a:pt x="589" y="614"/>
                  </a:lnTo>
                  <a:lnTo>
                    <a:pt x="589" y="611"/>
                  </a:lnTo>
                  <a:lnTo>
                    <a:pt x="589" y="609"/>
                  </a:lnTo>
                  <a:lnTo>
                    <a:pt x="591" y="608"/>
                  </a:lnTo>
                  <a:lnTo>
                    <a:pt x="594" y="607"/>
                  </a:lnTo>
                  <a:lnTo>
                    <a:pt x="596" y="607"/>
                  </a:lnTo>
                  <a:lnTo>
                    <a:pt x="599" y="608"/>
                  </a:lnTo>
                  <a:lnTo>
                    <a:pt x="608" y="610"/>
                  </a:lnTo>
                  <a:lnTo>
                    <a:pt x="617" y="615"/>
                  </a:lnTo>
                  <a:lnTo>
                    <a:pt x="628" y="622"/>
                  </a:lnTo>
                  <a:lnTo>
                    <a:pt x="640" y="630"/>
                  </a:lnTo>
                  <a:lnTo>
                    <a:pt x="654" y="640"/>
                  </a:lnTo>
                  <a:lnTo>
                    <a:pt x="667" y="652"/>
                  </a:lnTo>
                  <a:lnTo>
                    <a:pt x="672" y="657"/>
                  </a:lnTo>
                  <a:lnTo>
                    <a:pt x="678" y="663"/>
                  </a:lnTo>
                  <a:close/>
                  <a:moveTo>
                    <a:pt x="678" y="853"/>
                  </a:moveTo>
                  <a:lnTo>
                    <a:pt x="678" y="905"/>
                  </a:lnTo>
                  <a:lnTo>
                    <a:pt x="666" y="894"/>
                  </a:lnTo>
                  <a:lnTo>
                    <a:pt x="656" y="883"/>
                  </a:lnTo>
                  <a:lnTo>
                    <a:pt x="648" y="872"/>
                  </a:lnTo>
                  <a:lnTo>
                    <a:pt x="640" y="861"/>
                  </a:lnTo>
                  <a:lnTo>
                    <a:pt x="635" y="853"/>
                  </a:lnTo>
                  <a:lnTo>
                    <a:pt x="631" y="845"/>
                  </a:lnTo>
                  <a:lnTo>
                    <a:pt x="630" y="842"/>
                  </a:lnTo>
                  <a:lnTo>
                    <a:pt x="629" y="840"/>
                  </a:lnTo>
                  <a:lnTo>
                    <a:pt x="629" y="838"/>
                  </a:lnTo>
                  <a:lnTo>
                    <a:pt x="630" y="835"/>
                  </a:lnTo>
                  <a:lnTo>
                    <a:pt x="632" y="833"/>
                  </a:lnTo>
                  <a:lnTo>
                    <a:pt x="636" y="832"/>
                  </a:lnTo>
                  <a:lnTo>
                    <a:pt x="641" y="833"/>
                  </a:lnTo>
                  <a:lnTo>
                    <a:pt x="647" y="835"/>
                  </a:lnTo>
                  <a:lnTo>
                    <a:pt x="661" y="842"/>
                  </a:lnTo>
                  <a:lnTo>
                    <a:pt x="678" y="853"/>
                  </a:lnTo>
                  <a:close/>
                  <a:moveTo>
                    <a:pt x="678" y="1197"/>
                  </a:moveTo>
                  <a:lnTo>
                    <a:pt x="678" y="1255"/>
                  </a:lnTo>
                  <a:lnTo>
                    <a:pt x="662" y="1240"/>
                  </a:lnTo>
                  <a:lnTo>
                    <a:pt x="647" y="1225"/>
                  </a:lnTo>
                  <a:lnTo>
                    <a:pt x="634" y="1211"/>
                  </a:lnTo>
                  <a:lnTo>
                    <a:pt x="623" y="1197"/>
                  </a:lnTo>
                  <a:lnTo>
                    <a:pt x="614" y="1185"/>
                  </a:lnTo>
                  <a:lnTo>
                    <a:pt x="609" y="1175"/>
                  </a:lnTo>
                  <a:lnTo>
                    <a:pt x="607" y="1171"/>
                  </a:lnTo>
                  <a:lnTo>
                    <a:pt x="605" y="1168"/>
                  </a:lnTo>
                  <a:lnTo>
                    <a:pt x="605" y="1165"/>
                  </a:lnTo>
                  <a:lnTo>
                    <a:pt x="607" y="1162"/>
                  </a:lnTo>
                  <a:lnTo>
                    <a:pt x="608" y="1161"/>
                  </a:lnTo>
                  <a:lnTo>
                    <a:pt x="610" y="1160"/>
                  </a:lnTo>
                  <a:lnTo>
                    <a:pt x="612" y="1160"/>
                  </a:lnTo>
                  <a:lnTo>
                    <a:pt x="615" y="1160"/>
                  </a:lnTo>
                  <a:lnTo>
                    <a:pt x="622" y="1162"/>
                  </a:lnTo>
                  <a:lnTo>
                    <a:pt x="630" y="1166"/>
                  </a:lnTo>
                  <a:lnTo>
                    <a:pt x="641" y="1171"/>
                  </a:lnTo>
                  <a:lnTo>
                    <a:pt x="652" y="1179"/>
                  </a:lnTo>
                  <a:lnTo>
                    <a:pt x="665" y="1187"/>
                  </a:lnTo>
                  <a:lnTo>
                    <a:pt x="678" y="1197"/>
                  </a:lnTo>
                  <a:close/>
                  <a:moveTo>
                    <a:pt x="678" y="1365"/>
                  </a:moveTo>
                  <a:lnTo>
                    <a:pt x="678" y="1399"/>
                  </a:lnTo>
                  <a:lnTo>
                    <a:pt x="670" y="1395"/>
                  </a:lnTo>
                  <a:lnTo>
                    <a:pt x="662" y="1391"/>
                  </a:lnTo>
                  <a:lnTo>
                    <a:pt x="652" y="1386"/>
                  </a:lnTo>
                  <a:lnTo>
                    <a:pt x="641" y="1378"/>
                  </a:lnTo>
                  <a:lnTo>
                    <a:pt x="617" y="1361"/>
                  </a:lnTo>
                  <a:lnTo>
                    <a:pt x="593" y="1339"/>
                  </a:lnTo>
                  <a:lnTo>
                    <a:pt x="575" y="1324"/>
                  </a:lnTo>
                  <a:lnTo>
                    <a:pt x="559" y="1308"/>
                  </a:lnTo>
                  <a:lnTo>
                    <a:pt x="545" y="1293"/>
                  </a:lnTo>
                  <a:lnTo>
                    <a:pt x="533" y="1279"/>
                  </a:lnTo>
                  <a:lnTo>
                    <a:pt x="525" y="1267"/>
                  </a:lnTo>
                  <a:lnTo>
                    <a:pt x="519" y="1256"/>
                  </a:lnTo>
                  <a:lnTo>
                    <a:pt x="517" y="1252"/>
                  </a:lnTo>
                  <a:lnTo>
                    <a:pt x="516" y="1249"/>
                  </a:lnTo>
                  <a:lnTo>
                    <a:pt x="516" y="1245"/>
                  </a:lnTo>
                  <a:lnTo>
                    <a:pt x="517" y="1243"/>
                  </a:lnTo>
                  <a:lnTo>
                    <a:pt x="518" y="1241"/>
                  </a:lnTo>
                  <a:lnTo>
                    <a:pt x="520" y="1240"/>
                  </a:lnTo>
                  <a:lnTo>
                    <a:pt x="525" y="1240"/>
                  </a:lnTo>
                  <a:lnTo>
                    <a:pt x="528" y="1241"/>
                  </a:lnTo>
                  <a:lnTo>
                    <a:pt x="539" y="1245"/>
                  </a:lnTo>
                  <a:lnTo>
                    <a:pt x="550" y="1252"/>
                  </a:lnTo>
                  <a:lnTo>
                    <a:pt x="566" y="1261"/>
                  </a:lnTo>
                  <a:lnTo>
                    <a:pt x="581" y="1272"/>
                  </a:lnTo>
                  <a:lnTo>
                    <a:pt x="598" y="1286"/>
                  </a:lnTo>
                  <a:lnTo>
                    <a:pt x="616" y="1302"/>
                  </a:lnTo>
                  <a:lnTo>
                    <a:pt x="635" y="1319"/>
                  </a:lnTo>
                  <a:lnTo>
                    <a:pt x="652" y="1335"/>
                  </a:lnTo>
                  <a:lnTo>
                    <a:pt x="666" y="1351"/>
                  </a:lnTo>
                  <a:lnTo>
                    <a:pt x="678" y="1365"/>
                  </a:lnTo>
                  <a:close/>
                  <a:moveTo>
                    <a:pt x="678" y="1656"/>
                  </a:moveTo>
                  <a:lnTo>
                    <a:pt x="678" y="1709"/>
                  </a:lnTo>
                  <a:lnTo>
                    <a:pt x="666" y="1697"/>
                  </a:lnTo>
                  <a:lnTo>
                    <a:pt x="654" y="1685"/>
                  </a:lnTo>
                  <a:lnTo>
                    <a:pt x="645" y="1673"/>
                  </a:lnTo>
                  <a:lnTo>
                    <a:pt x="638" y="1663"/>
                  </a:lnTo>
                  <a:lnTo>
                    <a:pt x="631" y="1654"/>
                  </a:lnTo>
                  <a:lnTo>
                    <a:pt x="628" y="1647"/>
                  </a:lnTo>
                  <a:lnTo>
                    <a:pt x="627" y="1644"/>
                  </a:lnTo>
                  <a:lnTo>
                    <a:pt x="627" y="1640"/>
                  </a:lnTo>
                  <a:lnTo>
                    <a:pt x="627" y="1638"/>
                  </a:lnTo>
                  <a:lnTo>
                    <a:pt x="627" y="1636"/>
                  </a:lnTo>
                  <a:lnTo>
                    <a:pt x="629" y="1635"/>
                  </a:lnTo>
                  <a:lnTo>
                    <a:pt x="634" y="1634"/>
                  </a:lnTo>
                  <a:lnTo>
                    <a:pt x="638" y="1635"/>
                  </a:lnTo>
                  <a:lnTo>
                    <a:pt x="644" y="1637"/>
                  </a:lnTo>
                  <a:lnTo>
                    <a:pt x="659" y="1644"/>
                  </a:lnTo>
                  <a:lnTo>
                    <a:pt x="678" y="1656"/>
                  </a:lnTo>
                  <a:close/>
                  <a:moveTo>
                    <a:pt x="678" y="1786"/>
                  </a:moveTo>
                  <a:lnTo>
                    <a:pt x="678" y="1848"/>
                  </a:lnTo>
                  <a:lnTo>
                    <a:pt x="657" y="1829"/>
                  </a:lnTo>
                  <a:lnTo>
                    <a:pt x="639" y="1811"/>
                  </a:lnTo>
                  <a:lnTo>
                    <a:pt x="622" y="1794"/>
                  </a:lnTo>
                  <a:lnTo>
                    <a:pt x="609" y="1777"/>
                  </a:lnTo>
                  <a:lnTo>
                    <a:pt x="597" y="1763"/>
                  </a:lnTo>
                  <a:lnTo>
                    <a:pt x="590" y="1753"/>
                  </a:lnTo>
                  <a:lnTo>
                    <a:pt x="587" y="1747"/>
                  </a:lnTo>
                  <a:lnTo>
                    <a:pt x="586" y="1743"/>
                  </a:lnTo>
                  <a:lnTo>
                    <a:pt x="586" y="1740"/>
                  </a:lnTo>
                  <a:lnTo>
                    <a:pt x="586" y="1738"/>
                  </a:lnTo>
                  <a:lnTo>
                    <a:pt x="588" y="1736"/>
                  </a:lnTo>
                  <a:lnTo>
                    <a:pt x="590" y="1735"/>
                  </a:lnTo>
                  <a:lnTo>
                    <a:pt x="594" y="1735"/>
                  </a:lnTo>
                  <a:lnTo>
                    <a:pt x="597" y="1735"/>
                  </a:lnTo>
                  <a:lnTo>
                    <a:pt x="605" y="1739"/>
                  </a:lnTo>
                  <a:lnTo>
                    <a:pt x="617" y="1744"/>
                  </a:lnTo>
                  <a:lnTo>
                    <a:pt x="630" y="1752"/>
                  </a:lnTo>
                  <a:lnTo>
                    <a:pt x="644" y="1761"/>
                  </a:lnTo>
                  <a:lnTo>
                    <a:pt x="661" y="1773"/>
                  </a:lnTo>
                  <a:lnTo>
                    <a:pt x="678" y="1786"/>
                  </a:lnTo>
                  <a:close/>
                  <a:moveTo>
                    <a:pt x="678" y="1913"/>
                  </a:moveTo>
                  <a:lnTo>
                    <a:pt x="678" y="1975"/>
                  </a:lnTo>
                  <a:lnTo>
                    <a:pt x="668" y="1967"/>
                  </a:lnTo>
                  <a:lnTo>
                    <a:pt x="657" y="1958"/>
                  </a:lnTo>
                  <a:lnTo>
                    <a:pt x="636" y="1938"/>
                  </a:lnTo>
                  <a:lnTo>
                    <a:pt x="615" y="1920"/>
                  </a:lnTo>
                  <a:lnTo>
                    <a:pt x="598" y="1902"/>
                  </a:lnTo>
                  <a:lnTo>
                    <a:pt x="583" y="1885"/>
                  </a:lnTo>
                  <a:lnTo>
                    <a:pt x="572" y="1871"/>
                  </a:lnTo>
                  <a:lnTo>
                    <a:pt x="563" y="1858"/>
                  </a:lnTo>
                  <a:lnTo>
                    <a:pt x="561" y="1854"/>
                  </a:lnTo>
                  <a:lnTo>
                    <a:pt x="560" y="1850"/>
                  </a:lnTo>
                  <a:lnTo>
                    <a:pt x="559" y="1847"/>
                  </a:lnTo>
                  <a:lnTo>
                    <a:pt x="560" y="1843"/>
                  </a:lnTo>
                  <a:lnTo>
                    <a:pt x="561" y="1842"/>
                  </a:lnTo>
                  <a:lnTo>
                    <a:pt x="564" y="1841"/>
                  </a:lnTo>
                  <a:lnTo>
                    <a:pt x="569" y="1842"/>
                  </a:lnTo>
                  <a:lnTo>
                    <a:pt x="573" y="1843"/>
                  </a:lnTo>
                  <a:lnTo>
                    <a:pt x="585" y="1848"/>
                  </a:lnTo>
                  <a:lnTo>
                    <a:pt x="599" y="1856"/>
                  </a:lnTo>
                  <a:lnTo>
                    <a:pt x="616" y="1867"/>
                  </a:lnTo>
                  <a:lnTo>
                    <a:pt x="636" y="1880"/>
                  </a:lnTo>
                  <a:lnTo>
                    <a:pt x="656" y="1896"/>
                  </a:lnTo>
                  <a:lnTo>
                    <a:pt x="678" y="1913"/>
                  </a:lnTo>
                  <a:close/>
                  <a:moveTo>
                    <a:pt x="678" y="2035"/>
                  </a:moveTo>
                  <a:lnTo>
                    <a:pt x="678" y="2097"/>
                  </a:lnTo>
                  <a:lnTo>
                    <a:pt x="664" y="2085"/>
                  </a:lnTo>
                  <a:lnTo>
                    <a:pt x="650" y="2073"/>
                  </a:lnTo>
                  <a:lnTo>
                    <a:pt x="627" y="2054"/>
                  </a:lnTo>
                  <a:lnTo>
                    <a:pt x="605" y="2033"/>
                  </a:lnTo>
                  <a:lnTo>
                    <a:pt x="587" y="2015"/>
                  </a:lnTo>
                  <a:lnTo>
                    <a:pt x="572" y="1999"/>
                  </a:lnTo>
                  <a:lnTo>
                    <a:pt x="560" y="1984"/>
                  </a:lnTo>
                  <a:lnTo>
                    <a:pt x="552" y="1971"/>
                  </a:lnTo>
                  <a:lnTo>
                    <a:pt x="548" y="1966"/>
                  </a:lnTo>
                  <a:lnTo>
                    <a:pt x="547" y="1961"/>
                  </a:lnTo>
                  <a:lnTo>
                    <a:pt x="546" y="1958"/>
                  </a:lnTo>
                  <a:lnTo>
                    <a:pt x="547" y="1956"/>
                  </a:lnTo>
                  <a:lnTo>
                    <a:pt x="549" y="1953"/>
                  </a:lnTo>
                  <a:lnTo>
                    <a:pt x="553" y="1953"/>
                  </a:lnTo>
                  <a:lnTo>
                    <a:pt x="556" y="1953"/>
                  </a:lnTo>
                  <a:lnTo>
                    <a:pt x="561" y="1956"/>
                  </a:lnTo>
                  <a:lnTo>
                    <a:pt x="574" y="1961"/>
                  </a:lnTo>
                  <a:lnTo>
                    <a:pt x="589" y="1970"/>
                  </a:lnTo>
                  <a:lnTo>
                    <a:pt x="608" y="1981"/>
                  </a:lnTo>
                  <a:lnTo>
                    <a:pt x="629" y="1997"/>
                  </a:lnTo>
                  <a:lnTo>
                    <a:pt x="651" y="2014"/>
                  </a:lnTo>
                  <a:lnTo>
                    <a:pt x="675" y="2033"/>
                  </a:lnTo>
                  <a:lnTo>
                    <a:pt x="678" y="2035"/>
                  </a:lnTo>
                  <a:close/>
                  <a:moveTo>
                    <a:pt x="678" y="2151"/>
                  </a:moveTo>
                  <a:lnTo>
                    <a:pt x="678" y="2212"/>
                  </a:lnTo>
                  <a:lnTo>
                    <a:pt x="667" y="2204"/>
                  </a:lnTo>
                  <a:lnTo>
                    <a:pt x="656" y="2195"/>
                  </a:lnTo>
                  <a:lnTo>
                    <a:pt x="632" y="2174"/>
                  </a:lnTo>
                  <a:lnTo>
                    <a:pt x="611" y="2154"/>
                  </a:lnTo>
                  <a:lnTo>
                    <a:pt x="591" y="2135"/>
                  </a:lnTo>
                  <a:lnTo>
                    <a:pt x="575" y="2117"/>
                  </a:lnTo>
                  <a:lnTo>
                    <a:pt x="562" y="2101"/>
                  </a:lnTo>
                  <a:lnTo>
                    <a:pt x="554" y="2088"/>
                  </a:lnTo>
                  <a:lnTo>
                    <a:pt x="550" y="2083"/>
                  </a:lnTo>
                  <a:lnTo>
                    <a:pt x="548" y="2079"/>
                  </a:lnTo>
                  <a:lnTo>
                    <a:pt x="548" y="2075"/>
                  </a:lnTo>
                  <a:lnTo>
                    <a:pt x="548" y="2073"/>
                  </a:lnTo>
                  <a:lnTo>
                    <a:pt x="550" y="2071"/>
                  </a:lnTo>
                  <a:lnTo>
                    <a:pt x="554" y="2071"/>
                  </a:lnTo>
                  <a:lnTo>
                    <a:pt x="558" y="2071"/>
                  </a:lnTo>
                  <a:lnTo>
                    <a:pt x="562" y="2073"/>
                  </a:lnTo>
                  <a:lnTo>
                    <a:pt x="575" y="2079"/>
                  </a:lnTo>
                  <a:lnTo>
                    <a:pt x="591" y="2087"/>
                  </a:lnTo>
                  <a:lnTo>
                    <a:pt x="610" y="2100"/>
                  </a:lnTo>
                  <a:lnTo>
                    <a:pt x="631" y="2114"/>
                  </a:lnTo>
                  <a:lnTo>
                    <a:pt x="654" y="2131"/>
                  </a:lnTo>
                  <a:lnTo>
                    <a:pt x="678" y="2151"/>
                  </a:lnTo>
                  <a:close/>
                  <a:moveTo>
                    <a:pt x="678" y="2262"/>
                  </a:moveTo>
                  <a:lnTo>
                    <a:pt x="678" y="2322"/>
                  </a:lnTo>
                  <a:lnTo>
                    <a:pt x="653" y="2301"/>
                  </a:lnTo>
                  <a:lnTo>
                    <a:pt x="630" y="2279"/>
                  </a:lnTo>
                  <a:lnTo>
                    <a:pt x="610" y="2260"/>
                  </a:lnTo>
                  <a:lnTo>
                    <a:pt x="593" y="2242"/>
                  </a:lnTo>
                  <a:lnTo>
                    <a:pt x="580" y="2226"/>
                  </a:lnTo>
                  <a:lnTo>
                    <a:pt x="570" y="2212"/>
                  </a:lnTo>
                  <a:lnTo>
                    <a:pt x="568" y="2208"/>
                  </a:lnTo>
                  <a:lnTo>
                    <a:pt x="566" y="2203"/>
                  </a:lnTo>
                  <a:lnTo>
                    <a:pt x="564" y="2199"/>
                  </a:lnTo>
                  <a:lnTo>
                    <a:pt x="566" y="2197"/>
                  </a:lnTo>
                  <a:lnTo>
                    <a:pt x="567" y="2195"/>
                  </a:lnTo>
                  <a:lnTo>
                    <a:pt x="570" y="2195"/>
                  </a:lnTo>
                  <a:lnTo>
                    <a:pt x="573" y="2195"/>
                  </a:lnTo>
                  <a:lnTo>
                    <a:pt x="577" y="2196"/>
                  </a:lnTo>
                  <a:lnTo>
                    <a:pt x="588" y="2201"/>
                  </a:lnTo>
                  <a:lnTo>
                    <a:pt x="602" y="2208"/>
                  </a:lnTo>
                  <a:lnTo>
                    <a:pt x="618" y="2218"/>
                  </a:lnTo>
                  <a:lnTo>
                    <a:pt x="637" y="2231"/>
                  </a:lnTo>
                  <a:lnTo>
                    <a:pt x="656" y="2245"/>
                  </a:lnTo>
                  <a:lnTo>
                    <a:pt x="678" y="2262"/>
                  </a:lnTo>
                  <a:close/>
                  <a:moveTo>
                    <a:pt x="678" y="2369"/>
                  </a:moveTo>
                  <a:lnTo>
                    <a:pt x="678" y="2425"/>
                  </a:lnTo>
                  <a:lnTo>
                    <a:pt x="659" y="2408"/>
                  </a:lnTo>
                  <a:lnTo>
                    <a:pt x="642" y="2392"/>
                  </a:lnTo>
                  <a:lnTo>
                    <a:pt x="627" y="2376"/>
                  </a:lnTo>
                  <a:lnTo>
                    <a:pt x="615" y="2362"/>
                  </a:lnTo>
                  <a:lnTo>
                    <a:pt x="605" y="2351"/>
                  </a:lnTo>
                  <a:lnTo>
                    <a:pt x="599" y="2340"/>
                  </a:lnTo>
                  <a:lnTo>
                    <a:pt x="598" y="2335"/>
                  </a:lnTo>
                  <a:lnTo>
                    <a:pt x="596" y="2332"/>
                  </a:lnTo>
                  <a:lnTo>
                    <a:pt x="596" y="2330"/>
                  </a:lnTo>
                  <a:lnTo>
                    <a:pt x="597" y="2328"/>
                  </a:lnTo>
                  <a:lnTo>
                    <a:pt x="598" y="2327"/>
                  </a:lnTo>
                  <a:lnTo>
                    <a:pt x="600" y="2326"/>
                  </a:lnTo>
                  <a:lnTo>
                    <a:pt x="602" y="2326"/>
                  </a:lnTo>
                  <a:lnTo>
                    <a:pt x="605" y="2326"/>
                  </a:lnTo>
                  <a:lnTo>
                    <a:pt x="613" y="2329"/>
                  </a:lnTo>
                  <a:lnTo>
                    <a:pt x="623" y="2333"/>
                  </a:lnTo>
                  <a:lnTo>
                    <a:pt x="635" y="2340"/>
                  </a:lnTo>
                  <a:lnTo>
                    <a:pt x="648" y="2347"/>
                  </a:lnTo>
                  <a:lnTo>
                    <a:pt x="662" y="2357"/>
                  </a:lnTo>
                  <a:lnTo>
                    <a:pt x="678" y="2369"/>
                  </a:lnTo>
                  <a:close/>
                  <a:moveTo>
                    <a:pt x="678" y="2476"/>
                  </a:moveTo>
                  <a:lnTo>
                    <a:pt x="678" y="2517"/>
                  </a:lnTo>
                  <a:lnTo>
                    <a:pt x="662" y="2498"/>
                  </a:lnTo>
                  <a:lnTo>
                    <a:pt x="650" y="2483"/>
                  </a:lnTo>
                  <a:lnTo>
                    <a:pt x="647" y="2477"/>
                  </a:lnTo>
                  <a:lnTo>
                    <a:pt x="643" y="2472"/>
                  </a:lnTo>
                  <a:lnTo>
                    <a:pt x="643" y="2468"/>
                  </a:lnTo>
                  <a:lnTo>
                    <a:pt x="643" y="2465"/>
                  </a:lnTo>
                  <a:lnTo>
                    <a:pt x="644" y="2464"/>
                  </a:lnTo>
                  <a:lnTo>
                    <a:pt x="648" y="2464"/>
                  </a:lnTo>
                  <a:lnTo>
                    <a:pt x="651" y="2464"/>
                  </a:lnTo>
                  <a:lnTo>
                    <a:pt x="654" y="2465"/>
                  </a:lnTo>
                  <a:lnTo>
                    <a:pt x="665" y="2469"/>
                  </a:lnTo>
                  <a:lnTo>
                    <a:pt x="678" y="2476"/>
                  </a:lnTo>
                  <a:close/>
                  <a:moveTo>
                    <a:pt x="678" y="2660"/>
                  </a:moveTo>
                  <a:lnTo>
                    <a:pt x="678" y="2687"/>
                  </a:lnTo>
                  <a:lnTo>
                    <a:pt x="667" y="2682"/>
                  </a:lnTo>
                  <a:lnTo>
                    <a:pt x="654" y="2674"/>
                  </a:lnTo>
                  <a:lnTo>
                    <a:pt x="639" y="2666"/>
                  </a:lnTo>
                  <a:lnTo>
                    <a:pt x="622" y="2654"/>
                  </a:lnTo>
                  <a:lnTo>
                    <a:pt x="603" y="2641"/>
                  </a:lnTo>
                  <a:lnTo>
                    <a:pt x="583" y="2626"/>
                  </a:lnTo>
                  <a:lnTo>
                    <a:pt x="562" y="2610"/>
                  </a:lnTo>
                  <a:lnTo>
                    <a:pt x="541" y="2592"/>
                  </a:lnTo>
                  <a:lnTo>
                    <a:pt x="513" y="2567"/>
                  </a:lnTo>
                  <a:lnTo>
                    <a:pt x="488" y="2545"/>
                  </a:lnTo>
                  <a:lnTo>
                    <a:pt x="465" y="2523"/>
                  </a:lnTo>
                  <a:lnTo>
                    <a:pt x="446" y="2503"/>
                  </a:lnTo>
                  <a:lnTo>
                    <a:pt x="430" y="2485"/>
                  </a:lnTo>
                  <a:lnTo>
                    <a:pt x="419" y="2471"/>
                  </a:lnTo>
                  <a:lnTo>
                    <a:pt x="415" y="2466"/>
                  </a:lnTo>
                  <a:lnTo>
                    <a:pt x="413" y="2461"/>
                  </a:lnTo>
                  <a:lnTo>
                    <a:pt x="412" y="2457"/>
                  </a:lnTo>
                  <a:lnTo>
                    <a:pt x="412" y="2454"/>
                  </a:lnTo>
                  <a:lnTo>
                    <a:pt x="414" y="2453"/>
                  </a:lnTo>
                  <a:lnTo>
                    <a:pt x="418" y="2453"/>
                  </a:lnTo>
                  <a:lnTo>
                    <a:pt x="422" y="2454"/>
                  </a:lnTo>
                  <a:lnTo>
                    <a:pt x="428" y="2456"/>
                  </a:lnTo>
                  <a:lnTo>
                    <a:pt x="444" y="2464"/>
                  </a:lnTo>
                  <a:lnTo>
                    <a:pt x="462" y="2476"/>
                  </a:lnTo>
                  <a:lnTo>
                    <a:pt x="485" y="2491"/>
                  </a:lnTo>
                  <a:lnTo>
                    <a:pt x="509" y="2509"/>
                  </a:lnTo>
                  <a:lnTo>
                    <a:pt x="536" y="2530"/>
                  </a:lnTo>
                  <a:lnTo>
                    <a:pt x="564" y="2553"/>
                  </a:lnTo>
                  <a:lnTo>
                    <a:pt x="600" y="2584"/>
                  </a:lnTo>
                  <a:lnTo>
                    <a:pt x="631" y="2613"/>
                  </a:lnTo>
                  <a:lnTo>
                    <a:pt x="658" y="2639"/>
                  </a:lnTo>
                  <a:lnTo>
                    <a:pt x="678" y="2660"/>
                  </a:lnTo>
                  <a:close/>
                  <a:moveTo>
                    <a:pt x="678" y="2731"/>
                  </a:moveTo>
                  <a:lnTo>
                    <a:pt x="678" y="2788"/>
                  </a:lnTo>
                  <a:lnTo>
                    <a:pt x="666" y="2778"/>
                  </a:lnTo>
                  <a:lnTo>
                    <a:pt x="653" y="2768"/>
                  </a:lnTo>
                  <a:lnTo>
                    <a:pt x="640" y="2757"/>
                  </a:lnTo>
                  <a:lnTo>
                    <a:pt x="626" y="2747"/>
                  </a:lnTo>
                  <a:lnTo>
                    <a:pt x="597" y="2722"/>
                  </a:lnTo>
                  <a:lnTo>
                    <a:pt x="570" y="2698"/>
                  </a:lnTo>
                  <a:lnTo>
                    <a:pt x="546" y="2675"/>
                  </a:lnTo>
                  <a:lnTo>
                    <a:pt x="526" y="2655"/>
                  </a:lnTo>
                  <a:lnTo>
                    <a:pt x="509" y="2638"/>
                  </a:lnTo>
                  <a:lnTo>
                    <a:pt x="499" y="2622"/>
                  </a:lnTo>
                  <a:lnTo>
                    <a:pt x="494" y="2617"/>
                  </a:lnTo>
                  <a:lnTo>
                    <a:pt x="492" y="2612"/>
                  </a:lnTo>
                  <a:lnTo>
                    <a:pt x="491" y="2608"/>
                  </a:lnTo>
                  <a:lnTo>
                    <a:pt x="491" y="2605"/>
                  </a:lnTo>
                  <a:lnTo>
                    <a:pt x="493" y="2604"/>
                  </a:lnTo>
                  <a:lnTo>
                    <a:pt x="496" y="2604"/>
                  </a:lnTo>
                  <a:lnTo>
                    <a:pt x="502" y="2605"/>
                  </a:lnTo>
                  <a:lnTo>
                    <a:pt x="507" y="2607"/>
                  </a:lnTo>
                  <a:lnTo>
                    <a:pt x="523" y="2616"/>
                  </a:lnTo>
                  <a:lnTo>
                    <a:pt x="543" y="2628"/>
                  </a:lnTo>
                  <a:lnTo>
                    <a:pt x="566" y="2643"/>
                  </a:lnTo>
                  <a:lnTo>
                    <a:pt x="591" y="2662"/>
                  </a:lnTo>
                  <a:lnTo>
                    <a:pt x="621" y="2684"/>
                  </a:lnTo>
                  <a:lnTo>
                    <a:pt x="650" y="2708"/>
                  </a:lnTo>
                  <a:lnTo>
                    <a:pt x="665" y="2720"/>
                  </a:lnTo>
                  <a:lnTo>
                    <a:pt x="678" y="2731"/>
                  </a:lnTo>
                  <a:close/>
                  <a:moveTo>
                    <a:pt x="678" y="2815"/>
                  </a:moveTo>
                  <a:lnTo>
                    <a:pt x="678" y="2867"/>
                  </a:lnTo>
                  <a:lnTo>
                    <a:pt x="657" y="2848"/>
                  </a:lnTo>
                  <a:lnTo>
                    <a:pt x="639" y="2831"/>
                  </a:lnTo>
                  <a:lnTo>
                    <a:pt x="623" y="2815"/>
                  </a:lnTo>
                  <a:lnTo>
                    <a:pt x="609" y="2799"/>
                  </a:lnTo>
                  <a:lnTo>
                    <a:pt x="598" y="2788"/>
                  </a:lnTo>
                  <a:lnTo>
                    <a:pt x="591" y="2777"/>
                  </a:lnTo>
                  <a:lnTo>
                    <a:pt x="588" y="2774"/>
                  </a:lnTo>
                  <a:lnTo>
                    <a:pt x="587" y="2769"/>
                  </a:lnTo>
                  <a:lnTo>
                    <a:pt x="587" y="2767"/>
                  </a:lnTo>
                  <a:lnTo>
                    <a:pt x="587" y="2765"/>
                  </a:lnTo>
                  <a:lnTo>
                    <a:pt x="588" y="2764"/>
                  </a:lnTo>
                  <a:lnTo>
                    <a:pt x="590" y="2764"/>
                  </a:lnTo>
                  <a:lnTo>
                    <a:pt x="593" y="2764"/>
                  </a:lnTo>
                  <a:lnTo>
                    <a:pt x="596" y="2765"/>
                  </a:lnTo>
                  <a:lnTo>
                    <a:pt x="604" y="2768"/>
                  </a:lnTo>
                  <a:lnTo>
                    <a:pt x="615" y="2774"/>
                  </a:lnTo>
                  <a:lnTo>
                    <a:pt x="643" y="2790"/>
                  </a:lnTo>
                  <a:lnTo>
                    <a:pt x="678" y="2815"/>
                  </a:lnTo>
                  <a:close/>
                  <a:moveTo>
                    <a:pt x="678" y="2966"/>
                  </a:moveTo>
                  <a:lnTo>
                    <a:pt x="678" y="3005"/>
                  </a:lnTo>
                  <a:lnTo>
                    <a:pt x="652" y="2988"/>
                  </a:lnTo>
                  <a:lnTo>
                    <a:pt x="623" y="2967"/>
                  </a:lnTo>
                  <a:lnTo>
                    <a:pt x="591" y="2943"/>
                  </a:lnTo>
                  <a:lnTo>
                    <a:pt x="558" y="2915"/>
                  </a:lnTo>
                  <a:lnTo>
                    <a:pt x="526" y="2889"/>
                  </a:lnTo>
                  <a:lnTo>
                    <a:pt x="496" y="2863"/>
                  </a:lnTo>
                  <a:lnTo>
                    <a:pt x="471" y="2839"/>
                  </a:lnTo>
                  <a:lnTo>
                    <a:pt x="449" y="2818"/>
                  </a:lnTo>
                  <a:lnTo>
                    <a:pt x="431" y="2799"/>
                  </a:lnTo>
                  <a:lnTo>
                    <a:pt x="419" y="2784"/>
                  </a:lnTo>
                  <a:lnTo>
                    <a:pt x="414" y="2778"/>
                  </a:lnTo>
                  <a:lnTo>
                    <a:pt x="411" y="2773"/>
                  </a:lnTo>
                  <a:lnTo>
                    <a:pt x="410" y="2769"/>
                  </a:lnTo>
                  <a:lnTo>
                    <a:pt x="410" y="2766"/>
                  </a:lnTo>
                  <a:lnTo>
                    <a:pt x="412" y="2765"/>
                  </a:lnTo>
                  <a:lnTo>
                    <a:pt x="415" y="2766"/>
                  </a:lnTo>
                  <a:lnTo>
                    <a:pt x="421" y="2767"/>
                  </a:lnTo>
                  <a:lnTo>
                    <a:pt x="427" y="2769"/>
                  </a:lnTo>
                  <a:lnTo>
                    <a:pt x="444" y="2779"/>
                  </a:lnTo>
                  <a:lnTo>
                    <a:pt x="464" y="2792"/>
                  </a:lnTo>
                  <a:lnTo>
                    <a:pt x="489" y="2809"/>
                  </a:lnTo>
                  <a:lnTo>
                    <a:pt x="517" y="2830"/>
                  </a:lnTo>
                  <a:lnTo>
                    <a:pt x="548" y="2853"/>
                  </a:lnTo>
                  <a:lnTo>
                    <a:pt x="581" y="2879"/>
                  </a:lnTo>
                  <a:lnTo>
                    <a:pt x="608" y="2902"/>
                  </a:lnTo>
                  <a:lnTo>
                    <a:pt x="634" y="2925"/>
                  </a:lnTo>
                  <a:lnTo>
                    <a:pt x="657" y="2946"/>
                  </a:lnTo>
                  <a:lnTo>
                    <a:pt x="678" y="2966"/>
                  </a:lnTo>
                  <a:close/>
                  <a:moveTo>
                    <a:pt x="678" y="3028"/>
                  </a:moveTo>
                  <a:lnTo>
                    <a:pt x="678" y="3082"/>
                  </a:lnTo>
                  <a:lnTo>
                    <a:pt x="648" y="3056"/>
                  </a:lnTo>
                  <a:lnTo>
                    <a:pt x="621" y="3033"/>
                  </a:lnTo>
                  <a:lnTo>
                    <a:pt x="596" y="3010"/>
                  </a:lnTo>
                  <a:lnTo>
                    <a:pt x="575" y="2989"/>
                  </a:lnTo>
                  <a:lnTo>
                    <a:pt x="559" y="2972"/>
                  </a:lnTo>
                  <a:lnTo>
                    <a:pt x="547" y="2958"/>
                  </a:lnTo>
                  <a:lnTo>
                    <a:pt x="543" y="2953"/>
                  </a:lnTo>
                  <a:lnTo>
                    <a:pt x="541" y="2947"/>
                  </a:lnTo>
                  <a:lnTo>
                    <a:pt x="539" y="2944"/>
                  </a:lnTo>
                  <a:lnTo>
                    <a:pt x="540" y="2942"/>
                  </a:lnTo>
                  <a:lnTo>
                    <a:pt x="541" y="2941"/>
                  </a:lnTo>
                  <a:lnTo>
                    <a:pt x="544" y="2941"/>
                  </a:lnTo>
                  <a:lnTo>
                    <a:pt x="548" y="2942"/>
                  </a:lnTo>
                  <a:lnTo>
                    <a:pt x="553" y="2943"/>
                  </a:lnTo>
                  <a:lnTo>
                    <a:pt x="566" y="2951"/>
                  </a:lnTo>
                  <a:lnTo>
                    <a:pt x="583" y="2960"/>
                  </a:lnTo>
                  <a:lnTo>
                    <a:pt x="602" y="2973"/>
                  </a:lnTo>
                  <a:lnTo>
                    <a:pt x="626" y="2989"/>
                  </a:lnTo>
                  <a:lnTo>
                    <a:pt x="651" y="3008"/>
                  </a:lnTo>
                  <a:lnTo>
                    <a:pt x="678" y="3028"/>
                  </a:lnTo>
                  <a:close/>
                  <a:moveTo>
                    <a:pt x="678" y="3159"/>
                  </a:moveTo>
                  <a:lnTo>
                    <a:pt x="678" y="3200"/>
                  </a:lnTo>
                  <a:lnTo>
                    <a:pt x="652" y="3182"/>
                  </a:lnTo>
                  <a:lnTo>
                    <a:pt x="624" y="3161"/>
                  </a:lnTo>
                  <a:lnTo>
                    <a:pt x="593" y="3137"/>
                  </a:lnTo>
                  <a:lnTo>
                    <a:pt x="560" y="3111"/>
                  </a:lnTo>
                  <a:lnTo>
                    <a:pt x="527" y="3082"/>
                  </a:lnTo>
                  <a:lnTo>
                    <a:pt x="494" y="3055"/>
                  </a:lnTo>
                  <a:lnTo>
                    <a:pt x="466" y="3030"/>
                  </a:lnTo>
                  <a:lnTo>
                    <a:pt x="442" y="3008"/>
                  </a:lnTo>
                  <a:lnTo>
                    <a:pt x="423" y="2987"/>
                  </a:lnTo>
                  <a:lnTo>
                    <a:pt x="409" y="2972"/>
                  </a:lnTo>
                  <a:lnTo>
                    <a:pt x="405" y="2966"/>
                  </a:lnTo>
                  <a:lnTo>
                    <a:pt x="401" y="2960"/>
                  </a:lnTo>
                  <a:lnTo>
                    <a:pt x="400" y="2956"/>
                  </a:lnTo>
                  <a:lnTo>
                    <a:pt x="400" y="2954"/>
                  </a:lnTo>
                  <a:lnTo>
                    <a:pt x="403" y="2953"/>
                  </a:lnTo>
                  <a:lnTo>
                    <a:pt x="406" y="2954"/>
                  </a:lnTo>
                  <a:lnTo>
                    <a:pt x="411" y="2955"/>
                  </a:lnTo>
                  <a:lnTo>
                    <a:pt x="418" y="2958"/>
                  </a:lnTo>
                  <a:lnTo>
                    <a:pt x="435" y="2968"/>
                  </a:lnTo>
                  <a:lnTo>
                    <a:pt x="458" y="2983"/>
                  </a:lnTo>
                  <a:lnTo>
                    <a:pt x="485" y="3001"/>
                  </a:lnTo>
                  <a:lnTo>
                    <a:pt x="515" y="3023"/>
                  </a:lnTo>
                  <a:lnTo>
                    <a:pt x="547" y="3049"/>
                  </a:lnTo>
                  <a:lnTo>
                    <a:pt x="582" y="3077"/>
                  </a:lnTo>
                  <a:lnTo>
                    <a:pt x="609" y="3098"/>
                  </a:lnTo>
                  <a:lnTo>
                    <a:pt x="634" y="3120"/>
                  </a:lnTo>
                  <a:lnTo>
                    <a:pt x="657" y="3139"/>
                  </a:lnTo>
                  <a:lnTo>
                    <a:pt x="678" y="3159"/>
                  </a:lnTo>
                  <a:close/>
                  <a:moveTo>
                    <a:pt x="678" y="3215"/>
                  </a:moveTo>
                  <a:lnTo>
                    <a:pt x="678" y="3262"/>
                  </a:lnTo>
                  <a:lnTo>
                    <a:pt x="653" y="3241"/>
                  </a:lnTo>
                  <a:lnTo>
                    <a:pt x="630" y="3220"/>
                  </a:lnTo>
                  <a:lnTo>
                    <a:pt x="610" y="3202"/>
                  </a:lnTo>
                  <a:lnTo>
                    <a:pt x="594" y="3185"/>
                  </a:lnTo>
                  <a:lnTo>
                    <a:pt x="580" y="3171"/>
                  </a:lnTo>
                  <a:lnTo>
                    <a:pt x="570" y="3160"/>
                  </a:lnTo>
                  <a:lnTo>
                    <a:pt x="568" y="3156"/>
                  </a:lnTo>
                  <a:lnTo>
                    <a:pt x="566" y="3151"/>
                  </a:lnTo>
                  <a:lnTo>
                    <a:pt x="564" y="3148"/>
                  </a:lnTo>
                  <a:lnTo>
                    <a:pt x="564" y="3147"/>
                  </a:lnTo>
                  <a:lnTo>
                    <a:pt x="566" y="3146"/>
                  </a:lnTo>
                  <a:lnTo>
                    <a:pt x="568" y="3146"/>
                  </a:lnTo>
                  <a:lnTo>
                    <a:pt x="571" y="3146"/>
                  </a:lnTo>
                  <a:lnTo>
                    <a:pt x="575" y="3148"/>
                  </a:lnTo>
                  <a:lnTo>
                    <a:pt x="586" y="3152"/>
                  </a:lnTo>
                  <a:lnTo>
                    <a:pt x="599" y="3161"/>
                  </a:lnTo>
                  <a:lnTo>
                    <a:pt x="635" y="3184"/>
                  </a:lnTo>
                  <a:lnTo>
                    <a:pt x="678" y="3215"/>
                  </a:lnTo>
                  <a:close/>
                  <a:moveTo>
                    <a:pt x="678" y="3321"/>
                  </a:moveTo>
                  <a:lnTo>
                    <a:pt x="678" y="3369"/>
                  </a:lnTo>
                  <a:lnTo>
                    <a:pt x="668" y="3362"/>
                  </a:lnTo>
                  <a:lnTo>
                    <a:pt x="657" y="3354"/>
                  </a:lnTo>
                  <a:lnTo>
                    <a:pt x="648" y="3346"/>
                  </a:lnTo>
                  <a:lnTo>
                    <a:pt x="637" y="3337"/>
                  </a:lnTo>
                  <a:lnTo>
                    <a:pt x="600" y="3307"/>
                  </a:lnTo>
                  <a:lnTo>
                    <a:pt x="567" y="3279"/>
                  </a:lnTo>
                  <a:lnTo>
                    <a:pt x="535" y="3252"/>
                  </a:lnTo>
                  <a:lnTo>
                    <a:pt x="509" y="3227"/>
                  </a:lnTo>
                  <a:lnTo>
                    <a:pt x="489" y="3206"/>
                  </a:lnTo>
                  <a:lnTo>
                    <a:pt x="474" y="3190"/>
                  </a:lnTo>
                  <a:lnTo>
                    <a:pt x="468" y="3184"/>
                  </a:lnTo>
                  <a:lnTo>
                    <a:pt x="464" y="3178"/>
                  </a:lnTo>
                  <a:lnTo>
                    <a:pt x="463" y="3175"/>
                  </a:lnTo>
                  <a:lnTo>
                    <a:pt x="463" y="3172"/>
                  </a:lnTo>
                  <a:lnTo>
                    <a:pt x="465" y="3172"/>
                  </a:lnTo>
                  <a:lnTo>
                    <a:pt x="468" y="3172"/>
                  </a:lnTo>
                  <a:lnTo>
                    <a:pt x="474" y="3174"/>
                  </a:lnTo>
                  <a:lnTo>
                    <a:pt x="481" y="3177"/>
                  </a:lnTo>
                  <a:lnTo>
                    <a:pt x="500" y="3189"/>
                  </a:lnTo>
                  <a:lnTo>
                    <a:pt x="525" y="3204"/>
                  </a:lnTo>
                  <a:lnTo>
                    <a:pt x="553" y="3225"/>
                  </a:lnTo>
                  <a:lnTo>
                    <a:pt x="585" y="3248"/>
                  </a:lnTo>
                  <a:lnTo>
                    <a:pt x="620" y="3275"/>
                  </a:lnTo>
                  <a:lnTo>
                    <a:pt x="657" y="3305"/>
                  </a:lnTo>
                  <a:lnTo>
                    <a:pt x="678" y="3321"/>
                  </a:lnTo>
                  <a:close/>
                  <a:moveTo>
                    <a:pt x="678" y="3388"/>
                  </a:moveTo>
                  <a:lnTo>
                    <a:pt x="678" y="3406"/>
                  </a:lnTo>
                  <a:lnTo>
                    <a:pt x="671" y="3397"/>
                  </a:lnTo>
                  <a:lnTo>
                    <a:pt x="666" y="3392"/>
                  </a:lnTo>
                  <a:lnTo>
                    <a:pt x="664" y="3387"/>
                  </a:lnTo>
                  <a:lnTo>
                    <a:pt x="664" y="3384"/>
                  </a:lnTo>
                  <a:lnTo>
                    <a:pt x="665" y="3383"/>
                  </a:lnTo>
                  <a:lnTo>
                    <a:pt x="668" y="3383"/>
                  </a:lnTo>
                  <a:lnTo>
                    <a:pt x="672" y="3384"/>
                  </a:lnTo>
                  <a:lnTo>
                    <a:pt x="678" y="3388"/>
                  </a:lnTo>
                  <a:close/>
                  <a:moveTo>
                    <a:pt x="678" y="3422"/>
                  </a:moveTo>
                  <a:lnTo>
                    <a:pt x="678" y="3461"/>
                  </a:lnTo>
                  <a:lnTo>
                    <a:pt x="652" y="3443"/>
                  </a:lnTo>
                  <a:lnTo>
                    <a:pt x="624" y="3421"/>
                  </a:lnTo>
                  <a:lnTo>
                    <a:pt x="594" y="3397"/>
                  </a:lnTo>
                  <a:lnTo>
                    <a:pt x="562" y="3373"/>
                  </a:lnTo>
                  <a:lnTo>
                    <a:pt x="523" y="3341"/>
                  </a:lnTo>
                  <a:lnTo>
                    <a:pt x="489" y="3312"/>
                  </a:lnTo>
                  <a:lnTo>
                    <a:pt x="458" y="3284"/>
                  </a:lnTo>
                  <a:lnTo>
                    <a:pt x="431" y="3259"/>
                  </a:lnTo>
                  <a:lnTo>
                    <a:pt x="408" y="3239"/>
                  </a:lnTo>
                  <a:lnTo>
                    <a:pt x="393" y="3221"/>
                  </a:lnTo>
                  <a:lnTo>
                    <a:pt x="387" y="3215"/>
                  </a:lnTo>
                  <a:lnTo>
                    <a:pt x="383" y="3210"/>
                  </a:lnTo>
                  <a:lnTo>
                    <a:pt x="381" y="3206"/>
                  </a:lnTo>
                  <a:lnTo>
                    <a:pt x="381" y="3203"/>
                  </a:lnTo>
                  <a:lnTo>
                    <a:pt x="383" y="3203"/>
                  </a:lnTo>
                  <a:lnTo>
                    <a:pt x="387" y="3203"/>
                  </a:lnTo>
                  <a:lnTo>
                    <a:pt x="393" y="3205"/>
                  </a:lnTo>
                  <a:lnTo>
                    <a:pt x="400" y="3210"/>
                  </a:lnTo>
                  <a:lnTo>
                    <a:pt x="420" y="3221"/>
                  </a:lnTo>
                  <a:lnTo>
                    <a:pt x="444" y="3238"/>
                  </a:lnTo>
                  <a:lnTo>
                    <a:pt x="473" y="3258"/>
                  </a:lnTo>
                  <a:lnTo>
                    <a:pt x="506" y="3283"/>
                  </a:lnTo>
                  <a:lnTo>
                    <a:pt x="543" y="3311"/>
                  </a:lnTo>
                  <a:lnTo>
                    <a:pt x="582" y="3342"/>
                  </a:lnTo>
                  <a:lnTo>
                    <a:pt x="608" y="3363"/>
                  </a:lnTo>
                  <a:lnTo>
                    <a:pt x="632" y="3383"/>
                  </a:lnTo>
                  <a:lnTo>
                    <a:pt x="656" y="3404"/>
                  </a:lnTo>
                  <a:lnTo>
                    <a:pt x="678" y="3422"/>
                  </a:lnTo>
                  <a:close/>
                  <a:moveTo>
                    <a:pt x="678" y="3470"/>
                  </a:moveTo>
                  <a:lnTo>
                    <a:pt x="678" y="3506"/>
                  </a:lnTo>
                  <a:lnTo>
                    <a:pt x="644" y="3476"/>
                  </a:lnTo>
                  <a:lnTo>
                    <a:pt x="620" y="3451"/>
                  </a:lnTo>
                  <a:lnTo>
                    <a:pt x="611" y="3442"/>
                  </a:lnTo>
                  <a:lnTo>
                    <a:pt x="604" y="3434"/>
                  </a:lnTo>
                  <a:lnTo>
                    <a:pt x="601" y="3429"/>
                  </a:lnTo>
                  <a:lnTo>
                    <a:pt x="600" y="3425"/>
                  </a:lnTo>
                  <a:lnTo>
                    <a:pt x="602" y="3424"/>
                  </a:lnTo>
                  <a:lnTo>
                    <a:pt x="608" y="3425"/>
                  </a:lnTo>
                  <a:lnTo>
                    <a:pt x="614" y="3429"/>
                  </a:lnTo>
                  <a:lnTo>
                    <a:pt x="624" y="3434"/>
                  </a:lnTo>
                  <a:lnTo>
                    <a:pt x="648" y="3449"/>
                  </a:lnTo>
                  <a:lnTo>
                    <a:pt x="678" y="3470"/>
                  </a:lnTo>
                  <a:close/>
                  <a:moveTo>
                    <a:pt x="678" y="3516"/>
                  </a:moveTo>
                  <a:lnTo>
                    <a:pt x="678" y="3541"/>
                  </a:lnTo>
                  <a:lnTo>
                    <a:pt x="663" y="3531"/>
                  </a:lnTo>
                  <a:lnTo>
                    <a:pt x="645" y="3519"/>
                  </a:lnTo>
                  <a:lnTo>
                    <a:pt x="626" y="3505"/>
                  </a:lnTo>
                  <a:lnTo>
                    <a:pt x="604" y="3490"/>
                  </a:lnTo>
                  <a:lnTo>
                    <a:pt x="582" y="3473"/>
                  </a:lnTo>
                  <a:lnTo>
                    <a:pt x="558" y="3456"/>
                  </a:lnTo>
                  <a:lnTo>
                    <a:pt x="532" y="3435"/>
                  </a:lnTo>
                  <a:lnTo>
                    <a:pt x="506" y="3415"/>
                  </a:lnTo>
                  <a:lnTo>
                    <a:pt x="467" y="3383"/>
                  </a:lnTo>
                  <a:lnTo>
                    <a:pt x="431" y="3352"/>
                  </a:lnTo>
                  <a:lnTo>
                    <a:pt x="398" y="3324"/>
                  </a:lnTo>
                  <a:lnTo>
                    <a:pt x="371" y="3299"/>
                  </a:lnTo>
                  <a:lnTo>
                    <a:pt x="349" y="3278"/>
                  </a:lnTo>
                  <a:lnTo>
                    <a:pt x="332" y="3260"/>
                  </a:lnTo>
                  <a:lnTo>
                    <a:pt x="326" y="3253"/>
                  </a:lnTo>
                  <a:lnTo>
                    <a:pt x="323" y="3247"/>
                  </a:lnTo>
                  <a:lnTo>
                    <a:pt x="321" y="3244"/>
                  </a:lnTo>
                  <a:lnTo>
                    <a:pt x="321" y="3242"/>
                  </a:lnTo>
                  <a:lnTo>
                    <a:pt x="323" y="3241"/>
                  </a:lnTo>
                  <a:lnTo>
                    <a:pt x="326" y="3242"/>
                  </a:lnTo>
                  <a:lnTo>
                    <a:pt x="331" y="3244"/>
                  </a:lnTo>
                  <a:lnTo>
                    <a:pt x="339" y="3248"/>
                  </a:lnTo>
                  <a:lnTo>
                    <a:pt x="358" y="3260"/>
                  </a:lnTo>
                  <a:lnTo>
                    <a:pt x="384" y="3278"/>
                  </a:lnTo>
                  <a:lnTo>
                    <a:pt x="413" y="3299"/>
                  </a:lnTo>
                  <a:lnTo>
                    <a:pt x="448" y="3325"/>
                  </a:lnTo>
                  <a:lnTo>
                    <a:pt x="485" y="3353"/>
                  </a:lnTo>
                  <a:lnTo>
                    <a:pt x="525" y="3385"/>
                  </a:lnTo>
                  <a:lnTo>
                    <a:pt x="571" y="3422"/>
                  </a:lnTo>
                  <a:lnTo>
                    <a:pt x="613" y="3458"/>
                  </a:lnTo>
                  <a:lnTo>
                    <a:pt x="649" y="3489"/>
                  </a:lnTo>
                  <a:lnTo>
                    <a:pt x="678" y="3516"/>
                  </a:lnTo>
                  <a:close/>
                  <a:moveTo>
                    <a:pt x="678" y="3550"/>
                  </a:moveTo>
                  <a:lnTo>
                    <a:pt x="678" y="3589"/>
                  </a:lnTo>
                  <a:lnTo>
                    <a:pt x="627" y="3546"/>
                  </a:lnTo>
                  <a:lnTo>
                    <a:pt x="587" y="3511"/>
                  </a:lnTo>
                  <a:lnTo>
                    <a:pt x="573" y="3497"/>
                  </a:lnTo>
                  <a:lnTo>
                    <a:pt x="563" y="3485"/>
                  </a:lnTo>
                  <a:lnTo>
                    <a:pt x="560" y="3480"/>
                  </a:lnTo>
                  <a:lnTo>
                    <a:pt x="558" y="3477"/>
                  </a:lnTo>
                  <a:lnTo>
                    <a:pt x="556" y="3475"/>
                  </a:lnTo>
                  <a:lnTo>
                    <a:pt x="557" y="3473"/>
                  </a:lnTo>
                  <a:lnTo>
                    <a:pt x="558" y="3472"/>
                  </a:lnTo>
                  <a:lnTo>
                    <a:pt x="560" y="3473"/>
                  </a:lnTo>
                  <a:lnTo>
                    <a:pt x="563" y="3473"/>
                  </a:lnTo>
                  <a:lnTo>
                    <a:pt x="568" y="3475"/>
                  </a:lnTo>
                  <a:lnTo>
                    <a:pt x="579" y="3482"/>
                  </a:lnTo>
                  <a:lnTo>
                    <a:pt x="593" y="3490"/>
                  </a:lnTo>
                  <a:lnTo>
                    <a:pt x="630" y="3515"/>
                  </a:lnTo>
                  <a:lnTo>
                    <a:pt x="678" y="3550"/>
                  </a:lnTo>
                  <a:close/>
                  <a:moveTo>
                    <a:pt x="678" y="3602"/>
                  </a:moveTo>
                  <a:lnTo>
                    <a:pt x="678" y="3612"/>
                  </a:lnTo>
                  <a:lnTo>
                    <a:pt x="667" y="3607"/>
                  </a:lnTo>
                  <a:lnTo>
                    <a:pt x="651" y="3597"/>
                  </a:lnTo>
                  <a:lnTo>
                    <a:pt x="629" y="3583"/>
                  </a:lnTo>
                  <a:lnTo>
                    <a:pt x="603" y="3565"/>
                  </a:lnTo>
                  <a:lnTo>
                    <a:pt x="574" y="3544"/>
                  </a:lnTo>
                  <a:lnTo>
                    <a:pt x="543" y="3519"/>
                  </a:lnTo>
                  <a:lnTo>
                    <a:pt x="508" y="3493"/>
                  </a:lnTo>
                  <a:lnTo>
                    <a:pt x="472" y="3464"/>
                  </a:lnTo>
                  <a:lnTo>
                    <a:pt x="431" y="3431"/>
                  </a:lnTo>
                  <a:lnTo>
                    <a:pt x="393" y="3400"/>
                  </a:lnTo>
                  <a:lnTo>
                    <a:pt x="359" y="3370"/>
                  </a:lnTo>
                  <a:lnTo>
                    <a:pt x="331" y="3344"/>
                  </a:lnTo>
                  <a:lnTo>
                    <a:pt x="308" y="3323"/>
                  </a:lnTo>
                  <a:lnTo>
                    <a:pt x="290" y="3305"/>
                  </a:lnTo>
                  <a:lnTo>
                    <a:pt x="285" y="3298"/>
                  </a:lnTo>
                  <a:lnTo>
                    <a:pt x="281" y="3293"/>
                  </a:lnTo>
                  <a:lnTo>
                    <a:pt x="278" y="3288"/>
                  </a:lnTo>
                  <a:lnTo>
                    <a:pt x="278" y="3286"/>
                  </a:lnTo>
                  <a:lnTo>
                    <a:pt x="279" y="3286"/>
                  </a:lnTo>
                  <a:lnTo>
                    <a:pt x="284" y="3287"/>
                  </a:lnTo>
                  <a:lnTo>
                    <a:pt x="289" y="3289"/>
                  </a:lnTo>
                  <a:lnTo>
                    <a:pt x="298" y="3294"/>
                  </a:lnTo>
                  <a:lnTo>
                    <a:pt x="317" y="3307"/>
                  </a:lnTo>
                  <a:lnTo>
                    <a:pt x="343" y="3325"/>
                  </a:lnTo>
                  <a:lnTo>
                    <a:pt x="374" y="3348"/>
                  </a:lnTo>
                  <a:lnTo>
                    <a:pt x="409" y="3374"/>
                  </a:lnTo>
                  <a:lnTo>
                    <a:pt x="448" y="3404"/>
                  </a:lnTo>
                  <a:lnTo>
                    <a:pt x="489" y="3436"/>
                  </a:lnTo>
                  <a:lnTo>
                    <a:pt x="522" y="3464"/>
                  </a:lnTo>
                  <a:lnTo>
                    <a:pt x="555" y="3490"/>
                  </a:lnTo>
                  <a:lnTo>
                    <a:pt x="584" y="3515"/>
                  </a:lnTo>
                  <a:lnTo>
                    <a:pt x="611" y="3538"/>
                  </a:lnTo>
                  <a:lnTo>
                    <a:pt x="634" y="3558"/>
                  </a:lnTo>
                  <a:lnTo>
                    <a:pt x="653" y="3577"/>
                  </a:lnTo>
                  <a:lnTo>
                    <a:pt x="668" y="3591"/>
                  </a:lnTo>
                  <a:lnTo>
                    <a:pt x="678" y="3602"/>
                  </a:lnTo>
                  <a:close/>
                  <a:moveTo>
                    <a:pt x="678" y="3624"/>
                  </a:moveTo>
                  <a:lnTo>
                    <a:pt x="678" y="3664"/>
                  </a:lnTo>
                  <a:lnTo>
                    <a:pt x="617" y="3613"/>
                  </a:lnTo>
                  <a:lnTo>
                    <a:pt x="571" y="3571"/>
                  </a:lnTo>
                  <a:lnTo>
                    <a:pt x="554" y="3555"/>
                  </a:lnTo>
                  <a:lnTo>
                    <a:pt x="541" y="3542"/>
                  </a:lnTo>
                  <a:lnTo>
                    <a:pt x="536" y="3538"/>
                  </a:lnTo>
                  <a:lnTo>
                    <a:pt x="533" y="3533"/>
                  </a:lnTo>
                  <a:lnTo>
                    <a:pt x="532" y="3530"/>
                  </a:lnTo>
                  <a:lnTo>
                    <a:pt x="532" y="3528"/>
                  </a:lnTo>
                  <a:lnTo>
                    <a:pt x="533" y="3528"/>
                  </a:lnTo>
                  <a:lnTo>
                    <a:pt x="536" y="3528"/>
                  </a:lnTo>
                  <a:lnTo>
                    <a:pt x="540" y="3530"/>
                  </a:lnTo>
                  <a:lnTo>
                    <a:pt x="545" y="3532"/>
                  </a:lnTo>
                  <a:lnTo>
                    <a:pt x="558" y="3540"/>
                  </a:lnTo>
                  <a:lnTo>
                    <a:pt x="575" y="3551"/>
                  </a:lnTo>
                  <a:lnTo>
                    <a:pt x="622" y="3583"/>
                  </a:lnTo>
                  <a:lnTo>
                    <a:pt x="678" y="3624"/>
                  </a:lnTo>
                  <a:close/>
                  <a:moveTo>
                    <a:pt x="678" y="3693"/>
                  </a:moveTo>
                  <a:lnTo>
                    <a:pt x="678" y="3730"/>
                  </a:lnTo>
                  <a:lnTo>
                    <a:pt x="616" y="3679"/>
                  </a:lnTo>
                  <a:lnTo>
                    <a:pt x="568" y="3636"/>
                  </a:lnTo>
                  <a:lnTo>
                    <a:pt x="550" y="3620"/>
                  </a:lnTo>
                  <a:lnTo>
                    <a:pt x="537" y="3607"/>
                  </a:lnTo>
                  <a:lnTo>
                    <a:pt x="533" y="3601"/>
                  </a:lnTo>
                  <a:lnTo>
                    <a:pt x="530" y="3597"/>
                  </a:lnTo>
                  <a:lnTo>
                    <a:pt x="528" y="3595"/>
                  </a:lnTo>
                  <a:lnTo>
                    <a:pt x="528" y="3593"/>
                  </a:lnTo>
                  <a:lnTo>
                    <a:pt x="529" y="3593"/>
                  </a:lnTo>
                  <a:lnTo>
                    <a:pt x="532" y="3593"/>
                  </a:lnTo>
                  <a:lnTo>
                    <a:pt x="536" y="3594"/>
                  </a:lnTo>
                  <a:lnTo>
                    <a:pt x="541" y="3597"/>
                  </a:lnTo>
                  <a:lnTo>
                    <a:pt x="555" y="3605"/>
                  </a:lnTo>
                  <a:lnTo>
                    <a:pt x="573" y="3616"/>
                  </a:lnTo>
                  <a:lnTo>
                    <a:pt x="620" y="3650"/>
                  </a:lnTo>
                  <a:lnTo>
                    <a:pt x="678" y="3693"/>
                  </a:lnTo>
                  <a:close/>
                  <a:moveTo>
                    <a:pt x="678" y="3737"/>
                  </a:moveTo>
                  <a:lnTo>
                    <a:pt x="678" y="3746"/>
                  </a:lnTo>
                  <a:lnTo>
                    <a:pt x="666" y="3739"/>
                  </a:lnTo>
                  <a:lnTo>
                    <a:pt x="649" y="3729"/>
                  </a:lnTo>
                  <a:lnTo>
                    <a:pt x="626" y="3714"/>
                  </a:lnTo>
                  <a:lnTo>
                    <a:pt x="599" y="3694"/>
                  </a:lnTo>
                  <a:lnTo>
                    <a:pt x="568" y="3673"/>
                  </a:lnTo>
                  <a:lnTo>
                    <a:pt x="534" y="3647"/>
                  </a:lnTo>
                  <a:lnTo>
                    <a:pt x="498" y="3619"/>
                  </a:lnTo>
                  <a:lnTo>
                    <a:pt x="460" y="3588"/>
                  </a:lnTo>
                  <a:lnTo>
                    <a:pt x="417" y="3554"/>
                  </a:lnTo>
                  <a:lnTo>
                    <a:pt x="377" y="3520"/>
                  </a:lnTo>
                  <a:lnTo>
                    <a:pt x="340" y="3489"/>
                  </a:lnTo>
                  <a:lnTo>
                    <a:pt x="310" y="3462"/>
                  </a:lnTo>
                  <a:lnTo>
                    <a:pt x="284" y="3438"/>
                  </a:lnTo>
                  <a:lnTo>
                    <a:pt x="265" y="3421"/>
                  </a:lnTo>
                  <a:lnTo>
                    <a:pt x="259" y="3414"/>
                  </a:lnTo>
                  <a:lnTo>
                    <a:pt x="255" y="3408"/>
                  </a:lnTo>
                  <a:lnTo>
                    <a:pt x="252" y="3404"/>
                  </a:lnTo>
                  <a:lnTo>
                    <a:pt x="252" y="3402"/>
                  </a:lnTo>
                  <a:lnTo>
                    <a:pt x="254" y="3402"/>
                  </a:lnTo>
                  <a:lnTo>
                    <a:pt x="258" y="3403"/>
                  </a:lnTo>
                  <a:lnTo>
                    <a:pt x="264" y="3406"/>
                  </a:lnTo>
                  <a:lnTo>
                    <a:pt x="272" y="3410"/>
                  </a:lnTo>
                  <a:lnTo>
                    <a:pt x="294" y="3424"/>
                  </a:lnTo>
                  <a:lnTo>
                    <a:pt x="321" y="3444"/>
                  </a:lnTo>
                  <a:lnTo>
                    <a:pt x="353" y="3469"/>
                  </a:lnTo>
                  <a:lnTo>
                    <a:pt x="391" y="3497"/>
                  </a:lnTo>
                  <a:lnTo>
                    <a:pt x="432" y="3528"/>
                  </a:lnTo>
                  <a:lnTo>
                    <a:pt x="475" y="3562"/>
                  </a:lnTo>
                  <a:lnTo>
                    <a:pt x="512" y="3592"/>
                  </a:lnTo>
                  <a:lnTo>
                    <a:pt x="545" y="3620"/>
                  </a:lnTo>
                  <a:lnTo>
                    <a:pt x="576" y="3646"/>
                  </a:lnTo>
                  <a:lnTo>
                    <a:pt x="605" y="3669"/>
                  </a:lnTo>
                  <a:lnTo>
                    <a:pt x="629" y="3691"/>
                  </a:lnTo>
                  <a:lnTo>
                    <a:pt x="651" y="3710"/>
                  </a:lnTo>
                  <a:lnTo>
                    <a:pt x="667" y="3725"/>
                  </a:lnTo>
                  <a:lnTo>
                    <a:pt x="678" y="3737"/>
                  </a:lnTo>
                  <a:close/>
                  <a:moveTo>
                    <a:pt x="255" y="3340"/>
                  </a:moveTo>
                  <a:lnTo>
                    <a:pt x="257" y="3339"/>
                  </a:lnTo>
                  <a:lnTo>
                    <a:pt x="261" y="3340"/>
                  </a:lnTo>
                  <a:lnTo>
                    <a:pt x="267" y="3343"/>
                  </a:lnTo>
                  <a:lnTo>
                    <a:pt x="275" y="3348"/>
                  </a:lnTo>
                  <a:lnTo>
                    <a:pt x="296" y="3362"/>
                  </a:lnTo>
                  <a:lnTo>
                    <a:pt x="322" y="3380"/>
                  </a:lnTo>
                  <a:lnTo>
                    <a:pt x="354" y="3403"/>
                  </a:lnTo>
                  <a:lnTo>
                    <a:pt x="390" y="3431"/>
                  </a:lnTo>
                  <a:lnTo>
                    <a:pt x="430" y="3461"/>
                  </a:lnTo>
                  <a:lnTo>
                    <a:pt x="472" y="3494"/>
                  </a:lnTo>
                  <a:lnTo>
                    <a:pt x="514" y="3529"/>
                  </a:lnTo>
                  <a:lnTo>
                    <a:pt x="554" y="3561"/>
                  </a:lnTo>
                  <a:lnTo>
                    <a:pt x="588" y="3591"/>
                  </a:lnTo>
                  <a:lnTo>
                    <a:pt x="618" y="3618"/>
                  </a:lnTo>
                  <a:lnTo>
                    <a:pt x="642" y="3639"/>
                  </a:lnTo>
                  <a:lnTo>
                    <a:pt x="661" y="3657"/>
                  </a:lnTo>
                  <a:lnTo>
                    <a:pt x="667" y="3664"/>
                  </a:lnTo>
                  <a:lnTo>
                    <a:pt x="671" y="3669"/>
                  </a:lnTo>
                  <a:lnTo>
                    <a:pt x="673" y="3674"/>
                  </a:lnTo>
                  <a:lnTo>
                    <a:pt x="673" y="3676"/>
                  </a:lnTo>
                  <a:lnTo>
                    <a:pt x="672" y="3676"/>
                  </a:lnTo>
                  <a:lnTo>
                    <a:pt x="668" y="3675"/>
                  </a:lnTo>
                  <a:lnTo>
                    <a:pt x="662" y="3671"/>
                  </a:lnTo>
                  <a:lnTo>
                    <a:pt x="654" y="3667"/>
                  </a:lnTo>
                  <a:lnTo>
                    <a:pt x="634" y="3654"/>
                  </a:lnTo>
                  <a:lnTo>
                    <a:pt x="607" y="3636"/>
                  </a:lnTo>
                  <a:lnTo>
                    <a:pt x="574" y="3613"/>
                  </a:lnTo>
                  <a:lnTo>
                    <a:pt x="539" y="3586"/>
                  </a:lnTo>
                  <a:lnTo>
                    <a:pt x="499" y="3556"/>
                  </a:lnTo>
                  <a:lnTo>
                    <a:pt x="455" y="3523"/>
                  </a:lnTo>
                  <a:lnTo>
                    <a:pt x="413" y="3488"/>
                  </a:lnTo>
                  <a:lnTo>
                    <a:pt x="376" y="3456"/>
                  </a:lnTo>
                  <a:lnTo>
                    <a:pt x="340" y="3425"/>
                  </a:lnTo>
                  <a:lnTo>
                    <a:pt x="311" y="3398"/>
                  </a:lnTo>
                  <a:lnTo>
                    <a:pt x="286" y="3376"/>
                  </a:lnTo>
                  <a:lnTo>
                    <a:pt x="269" y="3359"/>
                  </a:lnTo>
                  <a:lnTo>
                    <a:pt x="262" y="3351"/>
                  </a:lnTo>
                  <a:lnTo>
                    <a:pt x="258" y="3346"/>
                  </a:lnTo>
                  <a:lnTo>
                    <a:pt x="256" y="3342"/>
                  </a:lnTo>
                  <a:lnTo>
                    <a:pt x="255" y="3340"/>
                  </a:lnTo>
                  <a:close/>
                  <a:moveTo>
                    <a:pt x="5" y="3098"/>
                  </a:moveTo>
                  <a:lnTo>
                    <a:pt x="6" y="3098"/>
                  </a:lnTo>
                  <a:lnTo>
                    <a:pt x="11" y="3100"/>
                  </a:lnTo>
                  <a:lnTo>
                    <a:pt x="16" y="3102"/>
                  </a:lnTo>
                  <a:lnTo>
                    <a:pt x="24" y="3106"/>
                  </a:lnTo>
                  <a:lnTo>
                    <a:pt x="43" y="3119"/>
                  </a:lnTo>
                  <a:lnTo>
                    <a:pt x="69" y="3137"/>
                  </a:lnTo>
                  <a:lnTo>
                    <a:pt x="99" y="3160"/>
                  </a:lnTo>
                  <a:lnTo>
                    <a:pt x="134" y="3187"/>
                  </a:lnTo>
                  <a:lnTo>
                    <a:pt x="172" y="3216"/>
                  </a:lnTo>
                  <a:lnTo>
                    <a:pt x="211" y="3250"/>
                  </a:lnTo>
                  <a:lnTo>
                    <a:pt x="251" y="3283"/>
                  </a:lnTo>
                  <a:lnTo>
                    <a:pt x="289" y="3314"/>
                  </a:lnTo>
                  <a:lnTo>
                    <a:pt x="322" y="3342"/>
                  </a:lnTo>
                  <a:lnTo>
                    <a:pt x="351" y="3368"/>
                  </a:lnTo>
                  <a:lnTo>
                    <a:pt x="373" y="3390"/>
                  </a:lnTo>
                  <a:lnTo>
                    <a:pt x="391" y="3407"/>
                  </a:lnTo>
                  <a:lnTo>
                    <a:pt x="397" y="3414"/>
                  </a:lnTo>
                  <a:lnTo>
                    <a:pt x="400" y="3419"/>
                  </a:lnTo>
                  <a:lnTo>
                    <a:pt x="403" y="3423"/>
                  </a:lnTo>
                  <a:lnTo>
                    <a:pt x="404" y="3425"/>
                  </a:lnTo>
                  <a:lnTo>
                    <a:pt x="401" y="3425"/>
                  </a:lnTo>
                  <a:lnTo>
                    <a:pt x="397" y="3424"/>
                  </a:lnTo>
                  <a:lnTo>
                    <a:pt x="392" y="3422"/>
                  </a:lnTo>
                  <a:lnTo>
                    <a:pt x="384" y="3418"/>
                  </a:lnTo>
                  <a:lnTo>
                    <a:pt x="365" y="3405"/>
                  </a:lnTo>
                  <a:lnTo>
                    <a:pt x="339" y="3387"/>
                  </a:lnTo>
                  <a:lnTo>
                    <a:pt x="309" y="3365"/>
                  </a:lnTo>
                  <a:lnTo>
                    <a:pt x="274" y="3338"/>
                  </a:lnTo>
                  <a:lnTo>
                    <a:pt x="235" y="3309"/>
                  </a:lnTo>
                  <a:lnTo>
                    <a:pt x="195" y="3276"/>
                  </a:lnTo>
                  <a:lnTo>
                    <a:pt x="155" y="3243"/>
                  </a:lnTo>
                  <a:lnTo>
                    <a:pt x="119" y="3211"/>
                  </a:lnTo>
                  <a:lnTo>
                    <a:pt x="85" y="3182"/>
                  </a:lnTo>
                  <a:lnTo>
                    <a:pt x="57" y="3156"/>
                  </a:lnTo>
                  <a:lnTo>
                    <a:pt x="34" y="3134"/>
                  </a:lnTo>
                  <a:lnTo>
                    <a:pt x="17" y="3117"/>
                  </a:lnTo>
                  <a:lnTo>
                    <a:pt x="11" y="3110"/>
                  </a:lnTo>
                  <a:lnTo>
                    <a:pt x="7" y="3105"/>
                  </a:lnTo>
                  <a:lnTo>
                    <a:pt x="5" y="3101"/>
                  </a:lnTo>
                  <a:lnTo>
                    <a:pt x="5" y="3098"/>
                  </a:lnTo>
                  <a:close/>
                  <a:moveTo>
                    <a:pt x="45" y="3055"/>
                  </a:moveTo>
                  <a:lnTo>
                    <a:pt x="47" y="3055"/>
                  </a:lnTo>
                  <a:lnTo>
                    <a:pt x="51" y="3056"/>
                  </a:lnTo>
                  <a:lnTo>
                    <a:pt x="56" y="3058"/>
                  </a:lnTo>
                  <a:lnTo>
                    <a:pt x="64" y="3063"/>
                  </a:lnTo>
                  <a:lnTo>
                    <a:pt x="83" y="3075"/>
                  </a:lnTo>
                  <a:lnTo>
                    <a:pt x="108" y="3093"/>
                  </a:lnTo>
                  <a:lnTo>
                    <a:pt x="137" y="3115"/>
                  </a:lnTo>
                  <a:lnTo>
                    <a:pt x="170" y="3141"/>
                  </a:lnTo>
                  <a:lnTo>
                    <a:pt x="207" y="3169"/>
                  </a:lnTo>
                  <a:lnTo>
                    <a:pt x="246" y="3201"/>
                  </a:lnTo>
                  <a:lnTo>
                    <a:pt x="285" y="3233"/>
                  </a:lnTo>
                  <a:lnTo>
                    <a:pt x="321" y="3264"/>
                  </a:lnTo>
                  <a:lnTo>
                    <a:pt x="353" y="3292"/>
                  </a:lnTo>
                  <a:lnTo>
                    <a:pt x="381" y="3316"/>
                  </a:lnTo>
                  <a:lnTo>
                    <a:pt x="403" y="3338"/>
                  </a:lnTo>
                  <a:lnTo>
                    <a:pt x="420" y="3354"/>
                  </a:lnTo>
                  <a:lnTo>
                    <a:pt x="425" y="3361"/>
                  </a:lnTo>
                  <a:lnTo>
                    <a:pt x="430" y="3366"/>
                  </a:lnTo>
                  <a:lnTo>
                    <a:pt x="432" y="3370"/>
                  </a:lnTo>
                  <a:lnTo>
                    <a:pt x="432" y="3373"/>
                  </a:lnTo>
                  <a:lnTo>
                    <a:pt x="430" y="3373"/>
                  </a:lnTo>
                  <a:lnTo>
                    <a:pt x="425" y="3373"/>
                  </a:lnTo>
                  <a:lnTo>
                    <a:pt x="420" y="3369"/>
                  </a:lnTo>
                  <a:lnTo>
                    <a:pt x="412" y="3366"/>
                  </a:lnTo>
                  <a:lnTo>
                    <a:pt x="393" y="3353"/>
                  </a:lnTo>
                  <a:lnTo>
                    <a:pt x="368" y="3337"/>
                  </a:lnTo>
                  <a:lnTo>
                    <a:pt x="339" y="3315"/>
                  </a:lnTo>
                  <a:lnTo>
                    <a:pt x="304" y="3289"/>
                  </a:lnTo>
                  <a:lnTo>
                    <a:pt x="268" y="3260"/>
                  </a:lnTo>
                  <a:lnTo>
                    <a:pt x="229" y="3229"/>
                  </a:lnTo>
                  <a:lnTo>
                    <a:pt x="190" y="3197"/>
                  </a:lnTo>
                  <a:lnTo>
                    <a:pt x="154" y="3166"/>
                  </a:lnTo>
                  <a:lnTo>
                    <a:pt x="123" y="3138"/>
                  </a:lnTo>
                  <a:lnTo>
                    <a:pt x="95" y="3112"/>
                  </a:lnTo>
                  <a:lnTo>
                    <a:pt x="73" y="3091"/>
                  </a:lnTo>
                  <a:lnTo>
                    <a:pt x="57" y="3074"/>
                  </a:lnTo>
                  <a:lnTo>
                    <a:pt x="52" y="3067"/>
                  </a:lnTo>
                  <a:lnTo>
                    <a:pt x="47" y="3062"/>
                  </a:lnTo>
                  <a:lnTo>
                    <a:pt x="45" y="3058"/>
                  </a:lnTo>
                  <a:lnTo>
                    <a:pt x="45" y="3055"/>
                  </a:lnTo>
                  <a:close/>
                  <a:moveTo>
                    <a:pt x="105" y="3021"/>
                  </a:moveTo>
                  <a:lnTo>
                    <a:pt x="106" y="3020"/>
                  </a:lnTo>
                  <a:lnTo>
                    <a:pt x="110" y="3021"/>
                  </a:lnTo>
                  <a:lnTo>
                    <a:pt x="115" y="3023"/>
                  </a:lnTo>
                  <a:lnTo>
                    <a:pt x="123" y="3027"/>
                  </a:lnTo>
                  <a:lnTo>
                    <a:pt x="141" y="3039"/>
                  </a:lnTo>
                  <a:lnTo>
                    <a:pt x="166" y="3055"/>
                  </a:lnTo>
                  <a:lnTo>
                    <a:pt x="194" y="3077"/>
                  </a:lnTo>
                  <a:lnTo>
                    <a:pt x="227" y="3102"/>
                  </a:lnTo>
                  <a:lnTo>
                    <a:pt x="262" y="3130"/>
                  </a:lnTo>
                  <a:lnTo>
                    <a:pt x="301" y="3160"/>
                  </a:lnTo>
                  <a:lnTo>
                    <a:pt x="338" y="3191"/>
                  </a:lnTo>
                  <a:lnTo>
                    <a:pt x="372" y="3221"/>
                  </a:lnTo>
                  <a:lnTo>
                    <a:pt x="404" y="3248"/>
                  </a:lnTo>
                  <a:lnTo>
                    <a:pt x="431" y="3272"/>
                  </a:lnTo>
                  <a:lnTo>
                    <a:pt x="452" y="3294"/>
                  </a:lnTo>
                  <a:lnTo>
                    <a:pt x="467" y="3310"/>
                  </a:lnTo>
                  <a:lnTo>
                    <a:pt x="473" y="3316"/>
                  </a:lnTo>
                  <a:lnTo>
                    <a:pt x="477" y="3322"/>
                  </a:lnTo>
                  <a:lnTo>
                    <a:pt x="479" y="3326"/>
                  </a:lnTo>
                  <a:lnTo>
                    <a:pt x="479" y="3328"/>
                  </a:lnTo>
                  <a:lnTo>
                    <a:pt x="477" y="3328"/>
                  </a:lnTo>
                  <a:lnTo>
                    <a:pt x="474" y="3328"/>
                  </a:lnTo>
                  <a:lnTo>
                    <a:pt x="467" y="3325"/>
                  </a:lnTo>
                  <a:lnTo>
                    <a:pt x="461" y="3322"/>
                  </a:lnTo>
                  <a:lnTo>
                    <a:pt x="441" y="3310"/>
                  </a:lnTo>
                  <a:lnTo>
                    <a:pt x="418" y="3294"/>
                  </a:lnTo>
                  <a:lnTo>
                    <a:pt x="389" y="3273"/>
                  </a:lnTo>
                  <a:lnTo>
                    <a:pt x="356" y="3248"/>
                  </a:lnTo>
                  <a:lnTo>
                    <a:pt x="321" y="3220"/>
                  </a:lnTo>
                  <a:lnTo>
                    <a:pt x="283" y="3190"/>
                  </a:lnTo>
                  <a:lnTo>
                    <a:pt x="245" y="3159"/>
                  </a:lnTo>
                  <a:lnTo>
                    <a:pt x="210" y="3129"/>
                  </a:lnTo>
                  <a:lnTo>
                    <a:pt x="179" y="3101"/>
                  </a:lnTo>
                  <a:lnTo>
                    <a:pt x="152" y="3077"/>
                  </a:lnTo>
                  <a:lnTo>
                    <a:pt x="131" y="3055"/>
                  </a:lnTo>
                  <a:lnTo>
                    <a:pt x="115" y="3039"/>
                  </a:lnTo>
                  <a:lnTo>
                    <a:pt x="110" y="3032"/>
                  </a:lnTo>
                  <a:lnTo>
                    <a:pt x="107" y="3027"/>
                  </a:lnTo>
                  <a:lnTo>
                    <a:pt x="105" y="3023"/>
                  </a:lnTo>
                  <a:lnTo>
                    <a:pt x="105" y="3021"/>
                  </a:lnTo>
                  <a:close/>
                  <a:moveTo>
                    <a:pt x="183" y="2993"/>
                  </a:moveTo>
                  <a:lnTo>
                    <a:pt x="186" y="2992"/>
                  </a:lnTo>
                  <a:lnTo>
                    <a:pt x="189" y="2993"/>
                  </a:lnTo>
                  <a:lnTo>
                    <a:pt x="194" y="2995"/>
                  </a:lnTo>
                  <a:lnTo>
                    <a:pt x="202" y="2998"/>
                  </a:lnTo>
                  <a:lnTo>
                    <a:pt x="219" y="3010"/>
                  </a:lnTo>
                  <a:lnTo>
                    <a:pt x="243" y="3025"/>
                  </a:lnTo>
                  <a:lnTo>
                    <a:pt x="271" y="3046"/>
                  </a:lnTo>
                  <a:lnTo>
                    <a:pt x="303" y="3069"/>
                  </a:lnTo>
                  <a:lnTo>
                    <a:pt x="338" y="3096"/>
                  </a:lnTo>
                  <a:lnTo>
                    <a:pt x="374" y="3126"/>
                  </a:lnTo>
                  <a:lnTo>
                    <a:pt x="411" y="3157"/>
                  </a:lnTo>
                  <a:lnTo>
                    <a:pt x="445" y="3186"/>
                  </a:lnTo>
                  <a:lnTo>
                    <a:pt x="475" y="3212"/>
                  </a:lnTo>
                  <a:lnTo>
                    <a:pt x="501" y="3235"/>
                  </a:lnTo>
                  <a:lnTo>
                    <a:pt x="521" y="3256"/>
                  </a:lnTo>
                  <a:lnTo>
                    <a:pt x="536" y="3272"/>
                  </a:lnTo>
                  <a:lnTo>
                    <a:pt x="542" y="3279"/>
                  </a:lnTo>
                  <a:lnTo>
                    <a:pt x="545" y="3284"/>
                  </a:lnTo>
                  <a:lnTo>
                    <a:pt x="546" y="3287"/>
                  </a:lnTo>
                  <a:lnTo>
                    <a:pt x="546" y="3289"/>
                  </a:lnTo>
                  <a:lnTo>
                    <a:pt x="545" y="3291"/>
                  </a:lnTo>
                  <a:lnTo>
                    <a:pt x="541" y="3291"/>
                  </a:lnTo>
                  <a:lnTo>
                    <a:pt x="535" y="3288"/>
                  </a:lnTo>
                  <a:lnTo>
                    <a:pt x="529" y="3284"/>
                  </a:lnTo>
                  <a:lnTo>
                    <a:pt x="510" y="3273"/>
                  </a:lnTo>
                  <a:lnTo>
                    <a:pt x="487" y="3258"/>
                  </a:lnTo>
                  <a:lnTo>
                    <a:pt x="459" y="3238"/>
                  </a:lnTo>
                  <a:lnTo>
                    <a:pt x="426" y="3214"/>
                  </a:lnTo>
                  <a:lnTo>
                    <a:pt x="392" y="3187"/>
                  </a:lnTo>
                  <a:lnTo>
                    <a:pt x="355" y="3158"/>
                  </a:lnTo>
                  <a:lnTo>
                    <a:pt x="318" y="3128"/>
                  </a:lnTo>
                  <a:lnTo>
                    <a:pt x="285" y="3098"/>
                  </a:lnTo>
                  <a:lnTo>
                    <a:pt x="256" y="3071"/>
                  </a:lnTo>
                  <a:lnTo>
                    <a:pt x="230" y="3048"/>
                  </a:lnTo>
                  <a:lnTo>
                    <a:pt x="209" y="3027"/>
                  </a:lnTo>
                  <a:lnTo>
                    <a:pt x="194" y="3010"/>
                  </a:lnTo>
                  <a:lnTo>
                    <a:pt x="189" y="3003"/>
                  </a:lnTo>
                  <a:lnTo>
                    <a:pt x="186" y="2998"/>
                  </a:lnTo>
                  <a:lnTo>
                    <a:pt x="183" y="2995"/>
                  </a:lnTo>
                  <a:lnTo>
                    <a:pt x="183" y="2993"/>
                  </a:lnTo>
                  <a:close/>
                  <a:moveTo>
                    <a:pt x="167" y="2953"/>
                  </a:moveTo>
                  <a:lnTo>
                    <a:pt x="133" y="2924"/>
                  </a:lnTo>
                  <a:lnTo>
                    <a:pt x="101" y="2896"/>
                  </a:lnTo>
                  <a:lnTo>
                    <a:pt x="72" y="2869"/>
                  </a:lnTo>
                  <a:lnTo>
                    <a:pt x="48" y="2846"/>
                  </a:lnTo>
                  <a:lnTo>
                    <a:pt x="29" y="2825"/>
                  </a:lnTo>
                  <a:lnTo>
                    <a:pt x="14" y="2809"/>
                  </a:lnTo>
                  <a:lnTo>
                    <a:pt x="10" y="2803"/>
                  </a:lnTo>
                  <a:lnTo>
                    <a:pt x="6" y="2798"/>
                  </a:lnTo>
                  <a:lnTo>
                    <a:pt x="4" y="2794"/>
                  </a:lnTo>
                  <a:lnTo>
                    <a:pt x="4" y="2792"/>
                  </a:lnTo>
                  <a:lnTo>
                    <a:pt x="6" y="2791"/>
                  </a:lnTo>
                  <a:lnTo>
                    <a:pt x="10" y="2792"/>
                  </a:lnTo>
                  <a:lnTo>
                    <a:pt x="15" y="2794"/>
                  </a:lnTo>
                  <a:lnTo>
                    <a:pt x="21" y="2797"/>
                  </a:lnTo>
                  <a:lnTo>
                    <a:pt x="40" y="2808"/>
                  </a:lnTo>
                  <a:lnTo>
                    <a:pt x="63" y="2823"/>
                  </a:lnTo>
                  <a:lnTo>
                    <a:pt x="88" y="2843"/>
                  </a:lnTo>
                  <a:lnTo>
                    <a:pt x="119" y="2866"/>
                  </a:lnTo>
                  <a:lnTo>
                    <a:pt x="152" y="2892"/>
                  </a:lnTo>
                  <a:lnTo>
                    <a:pt x="188" y="2921"/>
                  </a:lnTo>
                  <a:lnTo>
                    <a:pt x="222" y="2951"/>
                  </a:lnTo>
                  <a:lnTo>
                    <a:pt x="254" y="2979"/>
                  </a:lnTo>
                  <a:lnTo>
                    <a:pt x="283" y="3005"/>
                  </a:lnTo>
                  <a:lnTo>
                    <a:pt x="306" y="3027"/>
                  </a:lnTo>
                  <a:lnTo>
                    <a:pt x="327" y="3048"/>
                  </a:lnTo>
                  <a:lnTo>
                    <a:pt x="341" y="3064"/>
                  </a:lnTo>
                  <a:lnTo>
                    <a:pt x="346" y="3069"/>
                  </a:lnTo>
                  <a:lnTo>
                    <a:pt x="350" y="3075"/>
                  </a:lnTo>
                  <a:lnTo>
                    <a:pt x="351" y="3079"/>
                  </a:lnTo>
                  <a:lnTo>
                    <a:pt x="351" y="3081"/>
                  </a:lnTo>
                  <a:lnTo>
                    <a:pt x="350" y="3081"/>
                  </a:lnTo>
                  <a:lnTo>
                    <a:pt x="345" y="3081"/>
                  </a:lnTo>
                  <a:lnTo>
                    <a:pt x="340" y="3079"/>
                  </a:lnTo>
                  <a:lnTo>
                    <a:pt x="333" y="3076"/>
                  </a:lnTo>
                  <a:lnTo>
                    <a:pt x="316" y="3065"/>
                  </a:lnTo>
                  <a:lnTo>
                    <a:pt x="294" y="3050"/>
                  </a:lnTo>
                  <a:lnTo>
                    <a:pt x="267" y="3030"/>
                  </a:lnTo>
                  <a:lnTo>
                    <a:pt x="236" y="3008"/>
                  </a:lnTo>
                  <a:lnTo>
                    <a:pt x="203" y="2982"/>
                  </a:lnTo>
                  <a:lnTo>
                    <a:pt x="167" y="2953"/>
                  </a:lnTo>
                  <a:close/>
                  <a:moveTo>
                    <a:pt x="282" y="2970"/>
                  </a:moveTo>
                  <a:lnTo>
                    <a:pt x="284" y="2970"/>
                  </a:lnTo>
                  <a:lnTo>
                    <a:pt x="287" y="2970"/>
                  </a:lnTo>
                  <a:lnTo>
                    <a:pt x="292" y="2972"/>
                  </a:lnTo>
                  <a:lnTo>
                    <a:pt x="300" y="2975"/>
                  </a:lnTo>
                  <a:lnTo>
                    <a:pt x="317" y="2986"/>
                  </a:lnTo>
                  <a:lnTo>
                    <a:pt x="340" y="3001"/>
                  </a:lnTo>
                  <a:lnTo>
                    <a:pt x="368" y="3021"/>
                  </a:lnTo>
                  <a:lnTo>
                    <a:pt x="398" y="3043"/>
                  </a:lnTo>
                  <a:lnTo>
                    <a:pt x="432" y="3070"/>
                  </a:lnTo>
                  <a:lnTo>
                    <a:pt x="468" y="3098"/>
                  </a:lnTo>
                  <a:lnTo>
                    <a:pt x="503" y="3128"/>
                  </a:lnTo>
                  <a:lnTo>
                    <a:pt x="535" y="3156"/>
                  </a:lnTo>
                  <a:lnTo>
                    <a:pt x="564" y="3182"/>
                  </a:lnTo>
                  <a:lnTo>
                    <a:pt x="589" y="3205"/>
                  </a:lnTo>
                  <a:lnTo>
                    <a:pt x="610" y="3225"/>
                  </a:lnTo>
                  <a:lnTo>
                    <a:pt x="625" y="3241"/>
                  </a:lnTo>
                  <a:lnTo>
                    <a:pt x="629" y="3247"/>
                  </a:lnTo>
                  <a:lnTo>
                    <a:pt x="632" y="3253"/>
                  </a:lnTo>
                  <a:lnTo>
                    <a:pt x="635" y="3256"/>
                  </a:lnTo>
                  <a:lnTo>
                    <a:pt x="635" y="3258"/>
                  </a:lnTo>
                  <a:lnTo>
                    <a:pt x="632" y="3259"/>
                  </a:lnTo>
                  <a:lnTo>
                    <a:pt x="629" y="3259"/>
                  </a:lnTo>
                  <a:lnTo>
                    <a:pt x="624" y="3257"/>
                  </a:lnTo>
                  <a:lnTo>
                    <a:pt x="616" y="3254"/>
                  </a:lnTo>
                  <a:lnTo>
                    <a:pt x="599" y="3243"/>
                  </a:lnTo>
                  <a:lnTo>
                    <a:pt x="575" y="3228"/>
                  </a:lnTo>
                  <a:lnTo>
                    <a:pt x="548" y="3209"/>
                  </a:lnTo>
                  <a:lnTo>
                    <a:pt x="517" y="3186"/>
                  </a:lnTo>
                  <a:lnTo>
                    <a:pt x="484" y="3160"/>
                  </a:lnTo>
                  <a:lnTo>
                    <a:pt x="448" y="3132"/>
                  </a:lnTo>
                  <a:lnTo>
                    <a:pt x="412" y="3103"/>
                  </a:lnTo>
                  <a:lnTo>
                    <a:pt x="380" y="3074"/>
                  </a:lnTo>
                  <a:lnTo>
                    <a:pt x="351" y="3048"/>
                  </a:lnTo>
                  <a:lnTo>
                    <a:pt x="326" y="3025"/>
                  </a:lnTo>
                  <a:lnTo>
                    <a:pt x="306" y="3005"/>
                  </a:lnTo>
                  <a:lnTo>
                    <a:pt x="291" y="2988"/>
                  </a:lnTo>
                  <a:lnTo>
                    <a:pt x="287" y="2982"/>
                  </a:lnTo>
                  <a:lnTo>
                    <a:pt x="284" y="2976"/>
                  </a:lnTo>
                  <a:lnTo>
                    <a:pt x="282" y="2973"/>
                  </a:lnTo>
                  <a:lnTo>
                    <a:pt x="282" y="2970"/>
                  </a:lnTo>
                  <a:close/>
                  <a:moveTo>
                    <a:pt x="277" y="2935"/>
                  </a:moveTo>
                  <a:lnTo>
                    <a:pt x="244" y="2907"/>
                  </a:lnTo>
                  <a:lnTo>
                    <a:pt x="213" y="2880"/>
                  </a:lnTo>
                  <a:lnTo>
                    <a:pt x="186" y="2855"/>
                  </a:lnTo>
                  <a:lnTo>
                    <a:pt x="162" y="2832"/>
                  </a:lnTo>
                  <a:lnTo>
                    <a:pt x="142" y="2812"/>
                  </a:lnTo>
                  <a:lnTo>
                    <a:pt x="128" y="2796"/>
                  </a:lnTo>
                  <a:lnTo>
                    <a:pt x="124" y="2790"/>
                  </a:lnTo>
                  <a:lnTo>
                    <a:pt x="121" y="2785"/>
                  </a:lnTo>
                  <a:lnTo>
                    <a:pt x="120" y="2781"/>
                  </a:lnTo>
                  <a:lnTo>
                    <a:pt x="120" y="2779"/>
                  </a:lnTo>
                  <a:lnTo>
                    <a:pt x="122" y="2778"/>
                  </a:lnTo>
                  <a:lnTo>
                    <a:pt x="125" y="2779"/>
                  </a:lnTo>
                  <a:lnTo>
                    <a:pt x="131" y="2780"/>
                  </a:lnTo>
                  <a:lnTo>
                    <a:pt x="137" y="2783"/>
                  </a:lnTo>
                  <a:lnTo>
                    <a:pt x="154" y="2794"/>
                  </a:lnTo>
                  <a:lnTo>
                    <a:pt x="176" y="2808"/>
                  </a:lnTo>
                  <a:lnTo>
                    <a:pt x="202" y="2828"/>
                  </a:lnTo>
                  <a:lnTo>
                    <a:pt x="232" y="2849"/>
                  </a:lnTo>
                  <a:lnTo>
                    <a:pt x="263" y="2875"/>
                  </a:lnTo>
                  <a:lnTo>
                    <a:pt x="298" y="2903"/>
                  </a:lnTo>
                  <a:lnTo>
                    <a:pt x="331" y="2931"/>
                  </a:lnTo>
                  <a:lnTo>
                    <a:pt x="363" y="2958"/>
                  </a:lnTo>
                  <a:lnTo>
                    <a:pt x="391" y="2983"/>
                  </a:lnTo>
                  <a:lnTo>
                    <a:pt x="413" y="3006"/>
                  </a:lnTo>
                  <a:lnTo>
                    <a:pt x="433" y="3025"/>
                  </a:lnTo>
                  <a:lnTo>
                    <a:pt x="447" y="3041"/>
                  </a:lnTo>
                  <a:lnTo>
                    <a:pt x="451" y="3047"/>
                  </a:lnTo>
                  <a:lnTo>
                    <a:pt x="454" y="3052"/>
                  </a:lnTo>
                  <a:lnTo>
                    <a:pt x="457" y="3056"/>
                  </a:lnTo>
                  <a:lnTo>
                    <a:pt x="457" y="3058"/>
                  </a:lnTo>
                  <a:lnTo>
                    <a:pt x="454" y="3060"/>
                  </a:lnTo>
                  <a:lnTo>
                    <a:pt x="450" y="3058"/>
                  </a:lnTo>
                  <a:lnTo>
                    <a:pt x="446" y="3057"/>
                  </a:lnTo>
                  <a:lnTo>
                    <a:pt x="439" y="3054"/>
                  </a:lnTo>
                  <a:lnTo>
                    <a:pt x="422" y="3043"/>
                  </a:lnTo>
                  <a:lnTo>
                    <a:pt x="399" y="3029"/>
                  </a:lnTo>
                  <a:lnTo>
                    <a:pt x="373" y="3011"/>
                  </a:lnTo>
                  <a:lnTo>
                    <a:pt x="343" y="2988"/>
                  </a:lnTo>
                  <a:lnTo>
                    <a:pt x="312" y="2964"/>
                  </a:lnTo>
                  <a:lnTo>
                    <a:pt x="277" y="2935"/>
                  </a:lnTo>
                  <a:close/>
                  <a:moveTo>
                    <a:pt x="582" y="3041"/>
                  </a:moveTo>
                  <a:lnTo>
                    <a:pt x="580" y="3042"/>
                  </a:lnTo>
                  <a:lnTo>
                    <a:pt x="576" y="3041"/>
                  </a:lnTo>
                  <a:lnTo>
                    <a:pt x="571" y="3040"/>
                  </a:lnTo>
                  <a:lnTo>
                    <a:pt x="564" y="3037"/>
                  </a:lnTo>
                  <a:lnTo>
                    <a:pt x="547" y="3027"/>
                  </a:lnTo>
                  <a:lnTo>
                    <a:pt x="526" y="3014"/>
                  </a:lnTo>
                  <a:lnTo>
                    <a:pt x="500" y="2996"/>
                  </a:lnTo>
                  <a:lnTo>
                    <a:pt x="472" y="2975"/>
                  </a:lnTo>
                  <a:lnTo>
                    <a:pt x="440" y="2951"/>
                  </a:lnTo>
                  <a:lnTo>
                    <a:pt x="407" y="2924"/>
                  </a:lnTo>
                  <a:lnTo>
                    <a:pt x="374" y="2897"/>
                  </a:lnTo>
                  <a:lnTo>
                    <a:pt x="344" y="2870"/>
                  </a:lnTo>
                  <a:lnTo>
                    <a:pt x="317" y="2845"/>
                  </a:lnTo>
                  <a:lnTo>
                    <a:pt x="295" y="2823"/>
                  </a:lnTo>
                  <a:lnTo>
                    <a:pt x="276" y="2804"/>
                  </a:lnTo>
                  <a:lnTo>
                    <a:pt x="263" y="2789"/>
                  </a:lnTo>
                  <a:lnTo>
                    <a:pt x="259" y="2782"/>
                  </a:lnTo>
                  <a:lnTo>
                    <a:pt x="256" y="2777"/>
                  </a:lnTo>
                  <a:lnTo>
                    <a:pt x="255" y="2774"/>
                  </a:lnTo>
                  <a:lnTo>
                    <a:pt x="255" y="2771"/>
                  </a:lnTo>
                  <a:lnTo>
                    <a:pt x="257" y="2770"/>
                  </a:lnTo>
                  <a:lnTo>
                    <a:pt x="260" y="2770"/>
                  </a:lnTo>
                  <a:lnTo>
                    <a:pt x="265" y="2773"/>
                  </a:lnTo>
                  <a:lnTo>
                    <a:pt x="272" y="2775"/>
                  </a:lnTo>
                  <a:lnTo>
                    <a:pt x="288" y="2784"/>
                  </a:lnTo>
                  <a:lnTo>
                    <a:pt x="310" y="2798"/>
                  </a:lnTo>
                  <a:lnTo>
                    <a:pt x="336" y="2817"/>
                  </a:lnTo>
                  <a:lnTo>
                    <a:pt x="364" y="2838"/>
                  </a:lnTo>
                  <a:lnTo>
                    <a:pt x="395" y="2862"/>
                  </a:lnTo>
                  <a:lnTo>
                    <a:pt x="428" y="2889"/>
                  </a:lnTo>
                  <a:lnTo>
                    <a:pt x="461" y="2916"/>
                  </a:lnTo>
                  <a:lnTo>
                    <a:pt x="491" y="2943"/>
                  </a:lnTo>
                  <a:lnTo>
                    <a:pt x="518" y="2967"/>
                  </a:lnTo>
                  <a:lnTo>
                    <a:pt x="541" y="2989"/>
                  </a:lnTo>
                  <a:lnTo>
                    <a:pt x="559" y="3008"/>
                  </a:lnTo>
                  <a:lnTo>
                    <a:pt x="572" y="3024"/>
                  </a:lnTo>
                  <a:lnTo>
                    <a:pt x="577" y="3029"/>
                  </a:lnTo>
                  <a:lnTo>
                    <a:pt x="580" y="3035"/>
                  </a:lnTo>
                  <a:lnTo>
                    <a:pt x="582" y="3038"/>
                  </a:lnTo>
                  <a:lnTo>
                    <a:pt x="582" y="3041"/>
                  </a:lnTo>
                  <a:close/>
                  <a:moveTo>
                    <a:pt x="294" y="2711"/>
                  </a:moveTo>
                  <a:lnTo>
                    <a:pt x="325" y="2738"/>
                  </a:lnTo>
                  <a:lnTo>
                    <a:pt x="353" y="2764"/>
                  </a:lnTo>
                  <a:lnTo>
                    <a:pt x="379" y="2788"/>
                  </a:lnTo>
                  <a:lnTo>
                    <a:pt x="400" y="2808"/>
                  </a:lnTo>
                  <a:lnTo>
                    <a:pt x="418" y="2826"/>
                  </a:lnTo>
                  <a:lnTo>
                    <a:pt x="431" y="2842"/>
                  </a:lnTo>
                  <a:lnTo>
                    <a:pt x="435" y="2848"/>
                  </a:lnTo>
                  <a:lnTo>
                    <a:pt x="438" y="2852"/>
                  </a:lnTo>
                  <a:lnTo>
                    <a:pt x="439" y="2857"/>
                  </a:lnTo>
                  <a:lnTo>
                    <a:pt x="439" y="2859"/>
                  </a:lnTo>
                  <a:lnTo>
                    <a:pt x="437" y="2860"/>
                  </a:lnTo>
                  <a:lnTo>
                    <a:pt x="434" y="2860"/>
                  </a:lnTo>
                  <a:lnTo>
                    <a:pt x="428" y="2858"/>
                  </a:lnTo>
                  <a:lnTo>
                    <a:pt x="422" y="2856"/>
                  </a:lnTo>
                  <a:lnTo>
                    <a:pt x="406" y="2846"/>
                  </a:lnTo>
                  <a:lnTo>
                    <a:pt x="385" y="2833"/>
                  </a:lnTo>
                  <a:lnTo>
                    <a:pt x="360" y="2816"/>
                  </a:lnTo>
                  <a:lnTo>
                    <a:pt x="333" y="2795"/>
                  </a:lnTo>
                  <a:lnTo>
                    <a:pt x="303" y="2771"/>
                  </a:lnTo>
                  <a:lnTo>
                    <a:pt x="272" y="2746"/>
                  </a:lnTo>
                  <a:lnTo>
                    <a:pt x="241" y="2720"/>
                  </a:lnTo>
                  <a:lnTo>
                    <a:pt x="213" y="2694"/>
                  </a:lnTo>
                  <a:lnTo>
                    <a:pt x="187" y="2670"/>
                  </a:lnTo>
                  <a:lnTo>
                    <a:pt x="165" y="2648"/>
                  </a:lnTo>
                  <a:lnTo>
                    <a:pt x="148" y="2630"/>
                  </a:lnTo>
                  <a:lnTo>
                    <a:pt x="135" y="2615"/>
                  </a:lnTo>
                  <a:lnTo>
                    <a:pt x="131" y="2608"/>
                  </a:lnTo>
                  <a:lnTo>
                    <a:pt x="127" y="2604"/>
                  </a:lnTo>
                  <a:lnTo>
                    <a:pt x="126" y="2600"/>
                  </a:lnTo>
                  <a:lnTo>
                    <a:pt x="127" y="2598"/>
                  </a:lnTo>
                  <a:lnTo>
                    <a:pt x="128" y="2597"/>
                  </a:lnTo>
                  <a:lnTo>
                    <a:pt x="132" y="2597"/>
                  </a:lnTo>
                  <a:lnTo>
                    <a:pt x="137" y="2599"/>
                  </a:lnTo>
                  <a:lnTo>
                    <a:pt x="143" y="2601"/>
                  </a:lnTo>
                  <a:lnTo>
                    <a:pt x="160" y="2611"/>
                  </a:lnTo>
                  <a:lnTo>
                    <a:pt x="180" y="2624"/>
                  </a:lnTo>
                  <a:lnTo>
                    <a:pt x="204" y="2641"/>
                  </a:lnTo>
                  <a:lnTo>
                    <a:pt x="232" y="2661"/>
                  </a:lnTo>
                  <a:lnTo>
                    <a:pt x="262" y="2685"/>
                  </a:lnTo>
                  <a:lnTo>
                    <a:pt x="294" y="2711"/>
                  </a:lnTo>
                  <a:close/>
                  <a:moveTo>
                    <a:pt x="314" y="2686"/>
                  </a:moveTo>
                  <a:lnTo>
                    <a:pt x="312" y="2687"/>
                  </a:lnTo>
                  <a:lnTo>
                    <a:pt x="309" y="2687"/>
                  </a:lnTo>
                  <a:lnTo>
                    <a:pt x="304" y="2686"/>
                  </a:lnTo>
                  <a:lnTo>
                    <a:pt x="298" y="2683"/>
                  </a:lnTo>
                  <a:lnTo>
                    <a:pt x="283" y="2674"/>
                  </a:lnTo>
                  <a:lnTo>
                    <a:pt x="262" y="2661"/>
                  </a:lnTo>
                  <a:lnTo>
                    <a:pt x="240" y="2645"/>
                  </a:lnTo>
                  <a:lnTo>
                    <a:pt x="213" y="2626"/>
                  </a:lnTo>
                  <a:lnTo>
                    <a:pt x="184" y="2603"/>
                  </a:lnTo>
                  <a:lnTo>
                    <a:pt x="154" y="2578"/>
                  </a:lnTo>
                  <a:lnTo>
                    <a:pt x="124" y="2552"/>
                  </a:lnTo>
                  <a:lnTo>
                    <a:pt x="97" y="2528"/>
                  </a:lnTo>
                  <a:lnTo>
                    <a:pt x="73" y="2504"/>
                  </a:lnTo>
                  <a:lnTo>
                    <a:pt x="53" y="2483"/>
                  </a:lnTo>
                  <a:lnTo>
                    <a:pt x="36" y="2465"/>
                  </a:lnTo>
                  <a:lnTo>
                    <a:pt x="24" y="2451"/>
                  </a:lnTo>
                  <a:lnTo>
                    <a:pt x="20" y="2444"/>
                  </a:lnTo>
                  <a:lnTo>
                    <a:pt x="17" y="2440"/>
                  </a:lnTo>
                  <a:lnTo>
                    <a:pt x="16" y="2436"/>
                  </a:lnTo>
                  <a:lnTo>
                    <a:pt x="16" y="2434"/>
                  </a:lnTo>
                  <a:lnTo>
                    <a:pt x="18" y="2433"/>
                  </a:lnTo>
                  <a:lnTo>
                    <a:pt x="21" y="2433"/>
                  </a:lnTo>
                  <a:lnTo>
                    <a:pt x="27" y="2435"/>
                  </a:lnTo>
                  <a:lnTo>
                    <a:pt x="32" y="2437"/>
                  </a:lnTo>
                  <a:lnTo>
                    <a:pt x="47" y="2446"/>
                  </a:lnTo>
                  <a:lnTo>
                    <a:pt x="68" y="2458"/>
                  </a:lnTo>
                  <a:lnTo>
                    <a:pt x="91" y="2476"/>
                  </a:lnTo>
                  <a:lnTo>
                    <a:pt x="118" y="2495"/>
                  </a:lnTo>
                  <a:lnTo>
                    <a:pt x="146" y="2518"/>
                  </a:lnTo>
                  <a:lnTo>
                    <a:pt x="176" y="2544"/>
                  </a:lnTo>
                  <a:lnTo>
                    <a:pt x="206" y="2569"/>
                  </a:lnTo>
                  <a:lnTo>
                    <a:pt x="233" y="2593"/>
                  </a:lnTo>
                  <a:lnTo>
                    <a:pt x="257" y="2616"/>
                  </a:lnTo>
                  <a:lnTo>
                    <a:pt x="278" y="2638"/>
                  </a:lnTo>
                  <a:lnTo>
                    <a:pt x="295" y="2655"/>
                  </a:lnTo>
                  <a:lnTo>
                    <a:pt x="306" y="2670"/>
                  </a:lnTo>
                  <a:lnTo>
                    <a:pt x="311" y="2675"/>
                  </a:lnTo>
                  <a:lnTo>
                    <a:pt x="313" y="2681"/>
                  </a:lnTo>
                  <a:lnTo>
                    <a:pt x="314" y="2684"/>
                  </a:lnTo>
                  <a:lnTo>
                    <a:pt x="314" y="2686"/>
                  </a:lnTo>
                  <a:close/>
                  <a:moveTo>
                    <a:pt x="462" y="2709"/>
                  </a:moveTo>
                  <a:lnTo>
                    <a:pt x="491" y="2735"/>
                  </a:lnTo>
                  <a:lnTo>
                    <a:pt x="519" y="2760"/>
                  </a:lnTo>
                  <a:lnTo>
                    <a:pt x="544" y="2782"/>
                  </a:lnTo>
                  <a:lnTo>
                    <a:pt x="564" y="2803"/>
                  </a:lnTo>
                  <a:lnTo>
                    <a:pt x="582" y="2821"/>
                  </a:lnTo>
                  <a:lnTo>
                    <a:pt x="594" y="2836"/>
                  </a:lnTo>
                  <a:lnTo>
                    <a:pt x="598" y="2842"/>
                  </a:lnTo>
                  <a:lnTo>
                    <a:pt x="600" y="2846"/>
                  </a:lnTo>
                  <a:lnTo>
                    <a:pt x="602" y="2850"/>
                  </a:lnTo>
                  <a:lnTo>
                    <a:pt x="601" y="2852"/>
                  </a:lnTo>
                  <a:lnTo>
                    <a:pt x="599" y="2853"/>
                  </a:lnTo>
                  <a:lnTo>
                    <a:pt x="596" y="2853"/>
                  </a:lnTo>
                  <a:lnTo>
                    <a:pt x="591" y="2852"/>
                  </a:lnTo>
                  <a:lnTo>
                    <a:pt x="585" y="2850"/>
                  </a:lnTo>
                  <a:lnTo>
                    <a:pt x="569" y="2842"/>
                  </a:lnTo>
                  <a:lnTo>
                    <a:pt x="549" y="2829"/>
                  </a:lnTo>
                  <a:lnTo>
                    <a:pt x="525" y="2812"/>
                  </a:lnTo>
                  <a:lnTo>
                    <a:pt x="499" y="2793"/>
                  </a:lnTo>
                  <a:lnTo>
                    <a:pt x="469" y="2770"/>
                  </a:lnTo>
                  <a:lnTo>
                    <a:pt x="438" y="2746"/>
                  </a:lnTo>
                  <a:lnTo>
                    <a:pt x="408" y="2720"/>
                  </a:lnTo>
                  <a:lnTo>
                    <a:pt x="381" y="2695"/>
                  </a:lnTo>
                  <a:lnTo>
                    <a:pt x="356" y="2672"/>
                  </a:lnTo>
                  <a:lnTo>
                    <a:pt x="335" y="2651"/>
                  </a:lnTo>
                  <a:lnTo>
                    <a:pt x="318" y="2632"/>
                  </a:lnTo>
                  <a:lnTo>
                    <a:pt x="306" y="2618"/>
                  </a:lnTo>
                  <a:lnTo>
                    <a:pt x="302" y="2612"/>
                  </a:lnTo>
                  <a:lnTo>
                    <a:pt x="300" y="2607"/>
                  </a:lnTo>
                  <a:lnTo>
                    <a:pt x="299" y="2603"/>
                  </a:lnTo>
                  <a:lnTo>
                    <a:pt x="299" y="2601"/>
                  </a:lnTo>
                  <a:lnTo>
                    <a:pt x="301" y="2600"/>
                  </a:lnTo>
                  <a:lnTo>
                    <a:pt x="304" y="2600"/>
                  </a:lnTo>
                  <a:lnTo>
                    <a:pt x="309" y="2601"/>
                  </a:lnTo>
                  <a:lnTo>
                    <a:pt x="315" y="2604"/>
                  </a:lnTo>
                  <a:lnTo>
                    <a:pt x="331" y="2613"/>
                  </a:lnTo>
                  <a:lnTo>
                    <a:pt x="351" y="2625"/>
                  </a:lnTo>
                  <a:lnTo>
                    <a:pt x="374" y="2642"/>
                  </a:lnTo>
                  <a:lnTo>
                    <a:pt x="401" y="2661"/>
                  </a:lnTo>
                  <a:lnTo>
                    <a:pt x="431" y="2684"/>
                  </a:lnTo>
                  <a:lnTo>
                    <a:pt x="462" y="2709"/>
                  </a:lnTo>
                  <a:close/>
                  <a:moveTo>
                    <a:pt x="493" y="2687"/>
                  </a:moveTo>
                  <a:lnTo>
                    <a:pt x="491" y="2688"/>
                  </a:lnTo>
                  <a:lnTo>
                    <a:pt x="488" y="2688"/>
                  </a:lnTo>
                  <a:lnTo>
                    <a:pt x="484" y="2687"/>
                  </a:lnTo>
                  <a:lnTo>
                    <a:pt x="477" y="2685"/>
                  </a:lnTo>
                  <a:lnTo>
                    <a:pt x="462" y="2676"/>
                  </a:lnTo>
                  <a:lnTo>
                    <a:pt x="442" y="2665"/>
                  </a:lnTo>
                  <a:lnTo>
                    <a:pt x="420" y="2649"/>
                  </a:lnTo>
                  <a:lnTo>
                    <a:pt x="394" y="2630"/>
                  </a:lnTo>
                  <a:lnTo>
                    <a:pt x="366" y="2608"/>
                  </a:lnTo>
                  <a:lnTo>
                    <a:pt x="337" y="2584"/>
                  </a:lnTo>
                  <a:lnTo>
                    <a:pt x="308" y="2559"/>
                  </a:lnTo>
                  <a:lnTo>
                    <a:pt x="282" y="2535"/>
                  </a:lnTo>
                  <a:lnTo>
                    <a:pt x="258" y="2512"/>
                  </a:lnTo>
                  <a:lnTo>
                    <a:pt x="238" y="2493"/>
                  </a:lnTo>
                  <a:lnTo>
                    <a:pt x="222" y="2475"/>
                  </a:lnTo>
                  <a:lnTo>
                    <a:pt x="210" y="2461"/>
                  </a:lnTo>
                  <a:lnTo>
                    <a:pt x="207" y="2454"/>
                  </a:lnTo>
                  <a:lnTo>
                    <a:pt x="205" y="2450"/>
                  </a:lnTo>
                  <a:lnTo>
                    <a:pt x="204" y="2447"/>
                  </a:lnTo>
                  <a:lnTo>
                    <a:pt x="204" y="2443"/>
                  </a:lnTo>
                  <a:lnTo>
                    <a:pt x="206" y="2442"/>
                  </a:lnTo>
                  <a:lnTo>
                    <a:pt x="209" y="2442"/>
                  </a:lnTo>
                  <a:lnTo>
                    <a:pt x="214" y="2443"/>
                  </a:lnTo>
                  <a:lnTo>
                    <a:pt x="220" y="2446"/>
                  </a:lnTo>
                  <a:lnTo>
                    <a:pt x="235" y="2454"/>
                  </a:lnTo>
                  <a:lnTo>
                    <a:pt x="255" y="2466"/>
                  </a:lnTo>
                  <a:lnTo>
                    <a:pt x="277" y="2482"/>
                  </a:lnTo>
                  <a:lnTo>
                    <a:pt x="302" y="2502"/>
                  </a:lnTo>
                  <a:lnTo>
                    <a:pt x="330" y="2523"/>
                  </a:lnTo>
                  <a:lnTo>
                    <a:pt x="359" y="2547"/>
                  </a:lnTo>
                  <a:lnTo>
                    <a:pt x="389" y="2572"/>
                  </a:lnTo>
                  <a:lnTo>
                    <a:pt x="415" y="2597"/>
                  </a:lnTo>
                  <a:lnTo>
                    <a:pt x="439" y="2618"/>
                  </a:lnTo>
                  <a:lnTo>
                    <a:pt x="459" y="2639"/>
                  </a:lnTo>
                  <a:lnTo>
                    <a:pt x="475" y="2656"/>
                  </a:lnTo>
                  <a:lnTo>
                    <a:pt x="487" y="2671"/>
                  </a:lnTo>
                  <a:lnTo>
                    <a:pt x="490" y="2676"/>
                  </a:lnTo>
                  <a:lnTo>
                    <a:pt x="492" y="2681"/>
                  </a:lnTo>
                  <a:lnTo>
                    <a:pt x="493" y="2685"/>
                  </a:lnTo>
                  <a:lnTo>
                    <a:pt x="493" y="2687"/>
                  </a:lnTo>
                  <a:close/>
                  <a:moveTo>
                    <a:pt x="403" y="2531"/>
                  </a:moveTo>
                  <a:lnTo>
                    <a:pt x="400" y="2532"/>
                  </a:lnTo>
                  <a:lnTo>
                    <a:pt x="397" y="2532"/>
                  </a:lnTo>
                  <a:lnTo>
                    <a:pt x="393" y="2531"/>
                  </a:lnTo>
                  <a:lnTo>
                    <a:pt x="386" y="2529"/>
                  </a:lnTo>
                  <a:lnTo>
                    <a:pt x="372" y="2521"/>
                  </a:lnTo>
                  <a:lnTo>
                    <a:pt x="353" y="2509"/>
                  </a:lnTo>
                  <a:lnTo>
                    <a:pt x="331" y="2494"/>
                  </a:lnTo>
                  <a:lnTo>
                    <a:pt x="306" y="2476"/>
                  </a:lnTo>
                  <a:lnTo>
                    <a:pt x="281" y="2455"/>
                  </a:lnTo>
                  <a:lnTo>
                    <a:pt x="252" y="2431"/>
                  </a:lnTo>
                  <a:lnTo>
                    <a:pt x="224" y="2408"/>
                  </a:lnTo>
                  <a:lnTo>
                    <a:pt x="200" y="2384"/>
                  </a:lnTo>
                  <a:lnTo>
                    <a:pt x="177" y="2362"/>
                  </a:lnTo>
                  <a:lnTo>
                    <a:pt x="157" y="2343"/>
                  </a:lnTo>
                  <a:lnTo>
                    <a:pt x="142" y="2326"/>
                  </a:lnTo>
                  <a:lnTo>
                    <a:pt x="132" y="2312"/>
                  </a:lnTo>
                  <a:lnTo>
                    <a:pt x="128" y="2306"/>
                  </a:lnTo>
                  <a:lnTo>
                    <a:pt x="126" y="2301"/>
                  </a:lnTo>
                  <a:lnTo>
                    <a:pt x="125" y="2298"/>
                  </a:lnTo>
                  <a:lnTo>
                    <a:pt x="125" y="2294"/>
                  </a:lnTo>
                  <a:lnTo>
                    <a:pt x="127" y="2293"/>
                  </a:lnTo>
                  <a:lnTo>
                    <a:pt x="131" y="2293"/>
                  </a:lnTo>
                  <a:lnTo>
                    <a:pt x="135" y="2294"/>
                  </a:lnTo>
                  <a:lnTo>
                    <a:pt x="140" y="2297"/>
                  </a:lnTo>
                  <a:lnTo>
                    <a:pt x="155" y="2305"/>
                  </a:lnTo>
                  <a:lnTo>
                    <a:pt x="174" y="2317"/>
                  </a:lnTo>
                  <a:lnTo>
                    <a:pt x="195" y="2332"/>
                  </a:lnTo>
                  <a:lnTo>
                    <a:pt x="220" y="2351"/>
                  </a:lnTo>
                  <a:lnTo>
                    <a:pt x="246" y="2372"/>
                  </a:lnTo>
                  <a:lnTo>
                    <a:pt x="274" y="2395"/>
                  </a:lnTo>
                  <a:lnTo>
                    <a:pt x="302" y="2419"/>
                  </a:lnTo>
                  <a:lnTo>
                    <a:pt x="328" y="2442"/>
                  </a:lnTo>
                  <a:lnTo>
                    <a:pt x="350" y="2464"/>
                  </a:lnTo>
                  <a:lnTo>
                    <a:pt x="369" y="2483"/>
                  </a:lnTo>
                  <a:lnTo>
                    <a:pt x="384" y="2501"/>
                  </a:lnTo>
                  <a:lnTo>
                    <a:pt x="396" y="2515"/>
                  </a:lnTo>
                  <a:lnTo>
                    <a:pt x="399" y="2520"/>
                  </a:lnTo>
                  <a:lnTo>
                    <a:pt x="401" y="2524"/>
                  </a:lnTo>
                  <a:lnTo>
                    <a:pt x="403" y="2528"/>
                  </a:lnTo>
                  <a:lnTo>
                    <a:pt x="403" y="2531"/>
                  </a:lnTo>
                  <a:close/>
                  <a:moveTo>
                    <a:pt x="206" y="2250"/>
                  </a:moveTo>
                  <a:lnTo>
                    <a:pt x="232" y="2274"/>
                  </a:lnTo>
                  <a:lnTo>
                    <a:pt x="257" y="2297"/>
                  </a:lnTo>
                  <a:lnTo>
                    <a:pt x="278" y="2317"/>
                  </a:lnTo>
                  <a:lnTo>
                    <a:pt x="296" y="2335"/>
                  </a:lnTo>
                  <a:lnTo>
                    <a:pt x="311" y="2353"/>
                  </a:lnTo>
                  <a:lnTo>
                    <a:pt x="321" y="2366"/>
                  </a:lnTo>
                  <a:lnTo>
                    <a:pt x="324" y="2371"/>
                  </a:lnTo>
                  <a:lnTo>
                    <a:pt x="326" y="2376"/>
                  </a:lnTo>
                  <a:lnTo>
                    <a:pt x="327" y="2380"/>
                  </a:lnTo>
                  <a:lnTo>
                    <a:pt x="327" y="2382"/>
                  </a:lnTo>
                  <a:lnTo>
                    <a:pt x="325" y="2383"/>
                  </a:lnTo>
                  <a:lnTo>
                    <a:pt x="322" y="2384"/>
                  </a:lnTo>
                  <a:lnTo>
                    <a:pt x="317" y="2383"/>
                  </a:lnTo>
                  <a:lnTo>
                    <a:pt x="312" y="2381"/>
                  </a:lnTo>
                  <a:lnTo>
                    <a:pt x="298" y="2373"/>
                  </a:lnTo>
                  <a:lnTo>
                    <a:pt x="281" y="2362"/>
                  </a:lnTo>
                  <a:lnTo>
                    <a:pt x="259" y="2347"/>
                  </a:lnTo>
                  <a:lnTo>
                    <a:pt x="236" y="2330"/>
                  </a:lnTo>
                  <a:lnTo>
                    <a:pt x="210" y="2310"/>
                  </a:lnTo>
                  <a:lnTo>
                    <a:pt x="183" y="2287"/>
                  </a:lnTo>
                  <a:lnTo>
                    <a:pt x="157" y="2264"/>
                  </a:lnTo>
                  <a:lnTo>
                    <a:pt x="133" y="2242"/>
                  </a:lnTo>
                  <a:lnTo>
                    <a:pt x="111" y="2220"/>
                  </a:lnTo>
                  <a:lnTo>
                    <a:pt x="94" y="2202"/>
                  </a:lnTo>
                  <a:lnTo>
                    <a:pt x="79" y="2184"/>
                  </a:lnTo>
                  <a:lnTo>
                    <a:pt x="69" y="2171"/>
                  </a:lnTo>
                  <a:lnTo>
                    <a:pt x="65" y="2166"/>
                  </a:lnTo>
                  <a:lnTo>
                    <a:pt x="63" y="2161"/>
                  </a:lnTo>
                  <a:lnTo>
                    <a:pt x="63" y="2157"/>
                  </a:lnTo>
                  <a:lnTo>
                    <a:pt x="63" y="2155"/>
                  </a:lnTo>
                  <a:lnTo>
                    <a:pt x="65" y="2154"/>
                  </a:lnTo>
                  <a:lnTo>
                    <a:pt x="68" y="2154"/>
                  </a:lnTo>
                  <a:lnTo>
                    <a:pt x="72" y="2155"/>
                  </a:lnTo>
                  <a:lnTo>
                    <a:pt x="78" y="2157"/>
                  </a:lnTo>
                  <a:lnTo>
                    <a:pt x="92" y="2164"/>
                  </a:lnTo>
                  <a:lnTo>
                    <a:pt x="109" y="2176"/>
                  </a:lnTo>
                  <a:lnTo>
                    <a:pt x="131" y="2190"/>
                  </a:lnTo>
                  <a:lnTo>
                    <a:pt x="153" y="2208"/>
                  </a:lnTo>
                  <a:lnTo>
                    <a:pt x="179" y="2229"/>
                  </a:lnTo>
                  <a:lnTo>
                    <a:pt x="206" y="2250"/>
                  </a:lnTo>
                  <a:close/>
                  <a:moveTo>
                    <a:pt x="129" y="2151"/>
                  </a:moveTo>
                  <a:lnTo>
                    <a:pt x="105" y="2128"/>
                  </a:lnTo>
                  <a:lnTo>
                    <a:pt x="82" y="2107"/>
                  </a:lnTo>
                  <a:lnTo>
                    <a:pt x="61" y="2086"/>
                  </a:lnTo>
                  <a:lnTo>
                    <a:pt x="44" y="2068"/>
                  </a:lnTo>
                  <a:lnTo>
                    <a:pt x="30" y="2052"/>
                  </a:lnTo>
                  <a:lnTo>
                    <a:pt x="20" y="2039"/>
                  </a:lnTo>
                  <a:lnTo>
                    <a:pt x="17" y="2033"/>
                  </a:lnTo>
                  <a:lnTo>
                    <a:pt x="15" y="2029"/>
                  </a:lnTo>
                  <a:lnTo>
                    <a:pt x="15" y="2025"/>
                  </a:lnTo>
                  <a:lnTo>
                    <a:pt x="15" y="2022"/>
                  </a:lnTo>
                  <a:lnTo>
                    <a:pt x="17" y="2021"/>
                  </a:lnTo>
                  <a:lnTo>
                    <a:pt x="19" y="2021"/>
                  </a:lnTo>
                  <a:lnTo>
                    <a:pt x="24" y="2022"/>
                  </a:lnTo>
                  <a:lnTo>
                    <a:pt x="29" y="2025"/>
                  </a:lnTo>
                  <a:lnTo>
                    <a:pt x="43" y="2031"/>
                  </a:lnTo>
                  <a:lnTo>
                    <a:pt x="60" y="2042"/>
                  </a:lnTo>
                  <a:lnTo>
                    <a:pt x="80" y="2056"/>
                  </a:lnTo>
                  <a:lnTo>
                    <a:pt x="102" y="2073"/>
                  </a:lnTo>
                  <a:lnTo>
                    <a:pt x="127" y="2093"/>
                  </a:lnTo>
                  <a:lnTo>
                    <a:pt x="153" y="2114"/>
                  </a:lnTo>
                  <a:lnTo>
                    <a:pt x="178" y="2137"/>
                  </a:lnTo>
                  <a:lnTo>
                    <a:pt x="201" y="2158"/>
                  </a:lnTo>
                  <a:lnTo>
                    <a:pt x="221" y="2179"/>
                  </a:lnTo>
                  <a:lnTo>
                    <a:pt x="238" y="2197"/>
                  </a:lnTo>
                  <a:lnTo>
                    <a:pt x="252" y="2213"/>
                  </a:lnTo>
                  <a:lnTo>
                    <a:pt x="262" y="2226"/>
                  </a:lnTo>
                  <a:lnTo>
                    <a:pt x="265" y="2232"/>
                  </a:lnTo>
                  <a:lnTo>
                    <a:pt x="268" y="2236"/>
                  </a:lnTo>
                  <a:lnTo>
                    <a:pt x="269" y="2239"/>
                  </a:lnTo>
                  <a:lnTo>
                    <a:pt x="268" y="2242"/>
                  </a:lnTo>
                  <a:lnTo>
                    <a:pt x="267" y="2243"/>
                  </a:lnTo>
                  <a:lnTo>
                    <a:pt x="263" y="2244"/>
                  </a:lnTo>
                  <a:lnTo>
                    <a:pt x="259" y="2243"/>
                  </a:lnTo>
                  <a:lnTo>
                    <a:pt x="254" y="2240"/>
                  </a:lnTo>
                  <a:lnTo>
                    <a:pt x="240" y="2234"/>
                  </a:lnTo>
                  <a:lnTo>
                    <a:pt x="222" y="2223"/>
                  </a:lnTo>
                  <a:lnTo>
                    <a:pt x="203" y="2209"/>
                  </a:lnTo>
                  <a:lnTo>
                    <a:pt x="180" y="2192"/>
                  </a:lnTo>
                  <a:lnTo>
                    <a:pt x="155" y="2172"/>
                  </a:lnTo>
                  <a:lnTo>
                    <a:pt x="129" y="2151"/>
                  </a:lnTo>
                  <a:close/>
                  <a:moveTo>
                    <a:pt x="473" y="2444"/>
                  </a:moveTo>
                  <a:lnTo>
                    <a:pt x="446" y="2422"/>
                  </a:lnTo>
                  <a:lnTo>
                    <a:pt x="421" y="2399"/>
                  </a:lnTo>
                  <a:lnTo>
                    <a:pt x="399" y="2378"/>
                  </a:lnTo>
                  <a:lnTo>
                    <a:pt x="381" y="2359"/>
                  </a:lnTo>
                  <a:lnTo>
                    <a:pt x="366" y="2342"/>
                  </a:lnTo>
                  <a:lnTo>
                    <a:pt x="356" y="2328"/>
                  </a:lnTo>
                  <a:lnTo>
                    <a:pt x="353" y="2322"/>
                  </a:lnTo>
                  <a:lnTo>
                    <a:pt x="351" y="2318"/>
                  </a:lnTo>
                  <a:lnTo>
                    <a:pt x="350" y="2315"/>
                  </a:lnTo>
                  <a:lnTo>
                    <a:pt x="350" y="2312"/>
                  </a:lnTo>
                  <a:lnTo>
                    <a:pt x="352" y="2311"/>
                  </a:lnTo>
                  <a:lnTo>
                    <a:pt x="355" y="2311"/>
                  </a:lnTo>
                  <a:lnTo>
                    <a:pt x="359" y="2312"/>
                  </a:lnTo>
                  <a:lnTo>
                    <a:pt x="365" y="2314"/>
                  </a:lnTo>
                  <a:lnTo>
                    <a:pt x="380" y="2320"/>
                  </a:lnTo>
                  <a:lnTo>
                    <a:pt x="397" y="2331"/>
                  </a:lnTo>
                  <a:lnTo>
                    <a:pt x="419" y="2346"/>
                  </a:lnTo>
                  <a:lnTo>
                    <a:pt x="442" y="2363"/>
                  </a:lnTo>
                  <a:lnTo>
                    <a:pt x="468" y="2384"/>
                  </a:lnTo>
                  <a:lnTo>
                    <a:pt x="496" y="2407"/>
                  </a:lnTo>
                  <a:lnTo>
                    <a:pt x="523" y="2429"/>
                  </a:lnTo>
                  <a:lnTo>
                    <a:pt x="547" y="2452"/>
                  </a:lnTo>
                  <a:lnTo>
                    <a:pt x="569" y="2472"/>
                  </a:lnTo>
                  <a:lnTo>
                    <a:pt x="588" y="2492"/>
                  </a:lnTo>
                  <a:lnTo>
                    <a:pt x="602" y="2508"/>
                  </a:lnTo>
                  <a:lnTo>
                    <a:pt x="613" y="2522"/>
                  </a:lnTo>
                  <a:lnTo>
                    <a:pt x="616" y="2528"/>
                  </a:lnTo>
                  <a:lnTo>
                    <a:pt x="618" y="2532"/>
                  </a:lnTo>
                  <a:lnTo>
                    <a:pt x="620" y="2536"/>
                  </a:lnTo>
                  <a:lnTo>
                    <a:pt x="618" y="2538"/>
                  </a:lnTo>
                  <a:lnTo>
                    <a:pt x="617" y="2539"/>
                  </a:lnTo>
                  <a:lnTo>
                    <a:pt x="614" y="2540"/>
                  </a:lnTo>
                  <a:lnTo>
                    <a:pt x="609" y="2539"/>
                  </a:lnTo>
                  <a:lnTo>
                    <a:pt x="603" y="2537"/>
                  </a:lnTo>
                  <a:lnTo>
                    <a:pt x="589" y="2530"/>
                  </a:lnTo>
                  <a:lnTo>
                    <a:pt x="571" y="2519"/>
                  </a:lnTo>
                  <a:lnTo>
                    <a:pt x="549" y="2505"/>
                  </a:lnTo>
                  <a:lnTo>
                    <a:pt x="526" y="2488"/>
                  </a:lnTo>
                  <a:lnTo>
                    <a:pt x="500" y="2467"/>
                  </a:lnTo>
                  <a:lnTo>
                    <a:pt x="473" y="2444"/>
                  </a:lnTo>
                  <a:close/>
                  <a:moveTo>
                    <a:pt x="419" y="2306"/>
                  </a:moveTo>
                  <a:lnTo>
                    <a:pt x="394" y="2284"/>
                  </a:lnTo>
                  <a:lnTo>
                    <a:pt x="370" y="2262"/>
                  </a:lnTo>
                  <a:lnTo>
                    <a:pt x="350" y="2242"/>
                  </a:lnTo>
                  <a:lnTo>
                    <a:pt x="332" y="2223"/>
                  </a:lnTo>
                  <a:lnTo>
                    <a:pt x="318" y="2207"/>
                  </a:lnTo>
                  <a:lnTo>
                    <a:pt x="309" y="2193"/>
                  </a:lnTo>
                  <a:lnTo>
                    <a:pt x="305" y="2188"/>
                  </a:lnTo>
                  <a:lnTo>
                    <a:pt x="303" y="2183"/>
                  </a:lnTo>
                  <a:lnTo>
                    <a:pt x="302" y="2179"/>
                  </a:lnTo>
                  <a:lnTo>
                    <a:pt x="302" y="2177"/>
                  </a:lnTo>
                  <a:lnTo>
                    <a:pt x="304" y="2176"/>
                  </a:lnTo>
                  <a:lnTo>
                    <a:pt x="308" y="2176"/>
                  </a:lnTo>
                  <a:lnTo>
                    <a:pt x="312" y="2176"/>
                  </a:lnTo>
                  <a:lnTo>
                    <a:pt x="317" y="2178"/>
                  </a:lnTo>
                  <a:lnTo>
                    <a:pt x="331" y="2185"/>
                  </a:lnTo>
                  <a:lnTo>
                    <a:pt x="349" y="2195"/>
                  </a:lnTo>
                  <a:lnTo>
                    <a:pt x="369" y="2209"/>
                  </a:lnTo>
                  <a:lnTo>
                    <a:pt x="392" y="2226"/>
                  </a:lnTo>
                  <a:lnTo>
                    <a:pt x="417" y="2246"/>
                  </a:lnTo>
                  <a:lnTo>
                    <a:pt x="444" y="2267"/>
                  </a:lnTo>
                  <a:lnTo>
                    <a:pt x="468" y="2290"/>
                  </a:lnTo>
                  <a:lnTo>
                    <a:pt x="492" y="2312"/>
                  </a:lnTo>
                  <a:lnTo>
                    <a:pt x="513" y="2332"/>
                  </a:lnTo>
                  <a:lnTo>
                    <a:pt x="531" y="2351"/>
                  </a:lnTo>
                  <a:lnTo>
                    <a:pt x="545" y="2367"/>
                  </a:lnTo>
                  <a:lnTo>
                    <a:pt x="555" y="2380"/>
                  </a:lnTo>
                  <a:lnTo>
                    <a:pt x="558" y="2385"/>
                  </a:lnTo>
                  <a:lnTo>
                    <a:pt x="560" y="2389"/>
                  </a:lnTo>
                  <a:lnTo>
                    <a:pt x="560" y="2393"/>
                  </a:lnTo>
                  <a:lnTo>
                    <a:pt x="560" y="2396"/>
                  </a:lnTo>
                  <a:lnTo>
                    <a:pt x="558" y="2397"/>
                  </a:lnTo>
                  <a:lnTo>
                    <a:pt x="555" y="2397"/>
                  </a:lnTo>
                  <a:lnTo>
                    <a:pt x="550" y="2397"/>
                  </a:lnTo>
                  <a:lnTo>
                    <a:pt x="545" y="2395"/>
                  </a:lnTo>
                  <a:lnTo>
                    <a:pt x="531" y="2388"/>
                  </a:lnTo>
                  <a:lnTo>
                    <a:pt x="514" y="2378"/>
                  </a:lnTo>
                  <a:lnTo>
                    <a:pt x="493" y="2363"/>
                  </a:lnTo>
                  <a:lnTo>
                    <a:pt x="471" y="2347"/>
                  </a:lnTo>
                  <a:lnTo>
                    <a:pt x="446" y="2328"/>
                  </a:lnTo>
                  <a:lnTo>
                    <a:pt x="419" y="2306"/>
                  </a:lnTo>
                  <a:close/>
                  <a:moveTo>
                    <a:pt x="382" y="2175"/>
                  </a:moveTo>
                  <a:lnTo>
                    <a:pt x="357" y="2152"/>
                  </a:lnTo>
                  <a:lnTo>
                    <a:pt x="335" y="2131"/>
                  </a:lnTo>
                  <a:lnTo>
                    <a:pt x="315" y="2112"/>
                  </a:lnTo>
                  <a:lnTo>
                    <a:pt x="298" y="2094"/>
                  </a:lnTo>
                  <a:lnTo>
                    <a:pt x="285" y="2078"/>
                  </a:lnTo>
                  <a:lnTo>
                    <a:pt x="276" y="2065"/>
                  </a:lnTo>
                  <a:lnTo>
                    <a:pt x="273" y="2059"/>
                  </a:lnTo>
                  <a:lnTo>
                    <a:pt x="271" y="2055"/>
                  </a:lnTo>
                  <a:lnTo>
                    <a:pt x="270" y="2052"/>
                  </a:lnTo>
                  <a:lnTo>
                    <a:pt x="271" y="2049"/>
                  </a:lnTo>
                  <a:lnTo>
                    <a:pt x="273" y="2047"/>
                  </a:lnTo>
                  <a:lnTo>
                    <a:pt x="275" y="2047"/>
                  </a:lnTo>
                  <a:lnTo>
                    <a:pt x="279" y="2048"/>
                  </a:lnTo>
                  <a:lnTo>
                    <a:pt x="285" y="2051"/>
                  </a:lnTo>
                  <a:lnTo>
                    <a:pt x="298" y="2057"/>
                  </a:lnTo>
                  <a:lnTo>
                    <a:pt x="315" y="2067"/>
                  </a:lnTo>
                  <a:lnTo>
                    <a:pt x="335" y="2080"/>
                  </a:lnTo>
                  <a:lnTo>
                    <a:pt x="356" y="2096"/>
                  </a:lnTo>
                  <a:lnTo>
                    <a:pt x="380" y="2115"/>
                  </a:lnTo>
                  <a:lnTo>
                    <a:pt x="406" y="2136"/>
                  </a:lnTo>
                  <a:lnTo>
                    <a:pt x="430" y="2157"/>
                  </a:lnTo>
                  <a:lnTo>
                    <a:pt x="452" y="2178"/>
                  </a:lnTo>
                  <a:lnTo>
                    <a:pt x="473" y="2197"/>
                  </a:lnTo>
                  <a:lnTo>
                    <a:pt x="489" y="2216"/>
                  </a:lnTo>
                  <a:lnTo>
                    <a:pt x="503" y="2232"/>
                  </a:lnTo>
                  <a:lnTo>
                    <a:pt x="512" y="2245"/>
                  </a:lnTo>
                  <a:lnTo>
                    <a:pt x="515" y="2250"/>
                  </a:lnTo>
                  <a:lnTo>
                    <a:pt x="517" y="2254"/>
                  </a:lnTo>
                  <a:lnTo>
                    <a:pt x="517" y="2258"/>
                  </a:lnTo>
                  <a:lnTo>
                    <a:pt x="517" y="2260"/>
                  </a:lnTo>
                  <a:lnTo>
                    <a:pt x="515" y="2262"/>
                  </a:lnTo>
                  <a:lnTo>
                    <a:pt x="512" y="2262"/>
                  </a:lnTo>
                  <a:lnTo>
                    <a:pt x="508" y="2261"/>
                  </a:lnTo>
                  <a:lnTo>
                    <a:pt x="503" y="2260"/>
                  </a:lnTo>
                  <a:lnTo>
                    <a:pt x="489" y="2253"/>
                  </a:lnTo>
                  <a:lnTo>
                    <a:pt x="473" y="2243"/>
                  </a:lnTo>
                  <a:lnTo>
                    <a:pt x="452" y="2230"/>
                  </a:lnTo>
                  <a:lnTo>
                    <a:pt x="431" y="2213"/>
                  </a:lnTo>
                  <a:lnTo>
                    <a:pt x="407" y="2195"/>
                  </a:lnTo>
                  <a:lnTo>
                    <a:pt x="382" y="2175"/>
                  </a:lnTo>
                  <a:close/>
                  <a:moveTo>
                    <a:pt x="359" y="2049"/>
                  </a:moveTo>
                  <a:lnTo>
                    <a:pt x="336" y="2029"/>
                  </a:lnTo>
                  <a:lnTo>
                    <a:pt x="314" y="2008"/>
                  </a:lnTo>
                  <a:lnTo>
                    <a:pt x="295" y="1990"/>
                  </a:lnTo>
                  <a:lnTo>
                    <a:pt x="279" y="1972"/>
                  </a:lnTo>
                  <a:lnTo>
                    <a:pt x="267" y="1957"/>
                  </a:lnTo>
                  <a:lnTo>
                    <a:pt x="258" y="1944"/>
                  </a:lnTo>
                  <a:lnTo>
                    <a:pt x="255" y="1938"/>
                  </a:lnTo>
                  <a:lnTo>
                    <a:pt x="252" y="1934"/>
                  </a:lnTo>
                  <a:lnTo>
                    <a:pt x="252" y="1931"/>
                  </a:lnTo>
                  <a:lnTo>
                    <a:pt x="252" y="1929"/>
                  </a:lnTo>
                  <a:lnTo>
                    <a:pt x="255" y="1927"/>
                  </a:lnTo>
                  <a:lnTo>
                    <a:pt x="258" y="1926"/>
                  </a:lnTo>
                  <a:lnTo>
                    <a:pt x="262" y="1927"/>
                  </a:lnTo>
                  <a:lnTo>
                    <a:pt x="267" y="1929"/>
                  </a:lnTo>
                  <a:lnTo>
                    <a:pt x="279" y="1935"/>
                  </a:lnTo>
                  <a:lnTo>
                    <a:pt x="296" y="1945"/>
                  </a:lnTo>
                  <a:lnTo>
                    <a:pt x="315" y="1958"/>
                  </a:lnTo>
                  <a:lnTo>
                    <a:pt x="337" y="1973"/>
                  </a:lnTo>
                  <a:lnTo>
                    <a:pt x="359" y="1991"/>
                  </a:lnTo>
                  <a:lnTo>
                    <a:pt x="383" y="2012"/>
                  </a:lnTo>
                  <a:lnTo>
                    <a:pt x="407" y="2032"/>
                  </a:lnTo>
                  <a:lnTo>
                    <a:pt x="428" y="2053"/>
                  </a:lnTo>
                  <a:lnTo>
                    <a:pt x="447" y="2071"/>
                  </a:lnTo>
                  <a:lnTo>
                    <a:pt x="463" y="2088"/>
                  </a:lnTo>
                  <a:lnTo>
                    <a:pt x="475" y="2103"/>
                  </a:lnTo>
                  <a:lnTo>
                    <a:pt x="485" y="2116"/>
                  </a:lnTo>
                  <a:lnTo>
                    <a:pt x="487" y="2122"/>
                  </a:lnTo>
                  <a:lnTo>
                    <a:pt x="489" y="2126"/>
                  </a:lnTo>
                  <a:lnTo>
                    <a:pt x="489" y="2129"/>
                  </a:lnTo>
                  <a:lnTo>
                    <a:pt x="489" y="2131"/>
                  </a:lnTo>
                  <a:lnTo>
                    <a:pt x="487" y="2134"/>
                  </a:lnTo>
                  <a:lnTo>
                    <a:pt x="484" y="2134"/>
                  </a:lnTo>
                  <a:lnTo>
                    <a:pt x="480" y="2133"/>
                  </a:lnTo>
                  <a:lnTo>
                    <a:pt x="475" y="2131"/>
                  </a:lnTo>
                  <a:lnTo>
                    <a:pt x="462" y="2125"/>
                  </a:lnTo>
                  <a:lnTo>
                    <a:pt x="446" y="2116"/>
                  </a:lnTo>
                  <a:lnTo>
                    <a:pt x="427" y="2103"/>
                  </a:lnTo>
                  <a:lnTo>
                    <a:pt x="406" y="2088"/>
                  </a:lnTo>
                  <a:lnTo>
                    <a:pt x="383" y="2070"/>
                  </a:lnTo>
                  <a:lnTo>
                    <a:pt x="359" y="2049"/>
                  </a:lnTo>
                  <a:close/>
                  <a:moveTo>
                    <a:pt x="476" y="2011"/>
                  </a:moveTo>
                  <a:lnTo>
                    <a:pt x="475" y="2012"/>
                  </a:lnTo>
                  <a:lnTo>
                    <a:pt x="472" y="2013"/>
                  </a:lnTo>
                  <a:lnTo>
                    <a:pt x="467" y="2012"/>
                  </a:lnTo>
                  <a:lnTo>
                    <a:pt x="463" y="2011"/>
                  </a:lnTo>
                  <a:lnTo>
                    <a:pt x="450" y="2004"/>
                  </a:lnTo>
                  <a:lnTo>
                    <a:pt x="435" y="1995"/>
                  </a:lnTo>
                  <a:lnTo>
                    <a:pt x="417" y="1984"/>
                  </a:lnTo>
                  <a:lnTo>
                    <a:pt x="396" y="1969"/>
                  </a:lnTo>
                  <a:lnTo>
                    <a:pt x="374" y="1951"/>
                  </a:lnTo>
                  <a:lnTo>
                    <a:pt x="351" y="1932"/>
                  </a:lnTo>
                  <a:lnTo>
                    <a:pt x="328" y="1911"/>
                  </a:lnTo>
                  <a:lnTo>
                    <a:pt x="308" y="1892"/>
                  </a:lnTo>
                  <a:lnTo>
                    <a:pt x="290" y="1874"/>
                  </a:lnTo>
                  <a:lnTo>
                    <a:pt x="275" y="1856"/>
                  </a:lnTo>
                  <a:lnTo>
                    <a:pt x="262" y="1842"/>
                  </a:lnTo>
                  <a:lnTo>
                    <a:pt x="255" y="1829"/>
                  </a:lnTo>
                  <a:lnTo>
                    <a:pt x="251" y="1825"/>
                  </a:lnTo>
                  <a:lnTo>
                    <a:pt x="250" y="1821"/>
                  </a:lnTo>
                  <a:lnTo>
                    <a:pt x="249" y="1817"/>
                  </a:lnTo>
                  <a:lnTo>
                    <a:pt x="250" y="1814"/>
                  </a:lnTo>
                  <a:lnTo>
                    <a:pt x="251" y="1813"/>
                  </a:lnTo>
                  <a:lnTo>
                    <a:pt x="255" y="1813"/>
                  </a:lnTo>
                  <a:lnTo>
                    <a:pt x="259" y="1813"/>
                  </a:lnTo>
                  <a:lnTo>
                    <a:pt x="263" y="1814"/>
                  </a:lnTo>
                  <a:lnTo>
                    <a:pt x="276" y="1821"/>
                  </a:lnTo>
                  <a:lnTo>
                    <a:pt x="291" y="1829"/>
                  </a:lnTo>
                  <a:lnTo>
                    <a:pt x="310" y="1842"/>
                  </a:lnTo>
                  <a:lnTo>
                    <a:pt x="330" y="1856"/>
                  </a:lnTo>
                  <a:lnTo>
                    <a:pt x="352" y="1874"/>
                  </a:lnTo>
                  <a:lnTo>
                    <a:pt x="376" y="1894"/>
                  </a:lnTo>
                  <a:lnTo>
                    <a:pt x="397" y="1913"/>
                  </a:lnTo>
                  <a:lnTo>
                    <a:pt x="418" y="1933"/>
                  </a:lnTo>
                  <a:lnTo>
                    <a:pt x="436" y="1951"/>
                  </a:lnTo>
                  <a:lnTo>
                    <a:pt x="451" y="1969"/>
                  </a:lnTo>
                  <a:lnTo>
                    <a:pt x="463" y="1983"/>
                  </a:lnTo>
                  <a:lnTo>
                    <a:pt x="472" y="1995"/>
                  </a:lnTo>
                  <a:lnTo>
                    <a:pt x="475" y="2001"/>
                  </a:lnTo>
                  <a:lnTo>
                    <a:pt x="476" y="2005"/>
                  </a:lnTo>
                  <a:lnTo>
                    <a:pt x="477" y="2008"/>
                  </a:lnTo>
                  <a:lnTo>
                    <a:pt x="476" y="2011"/>
                  </a:lnTo>
                  <a:close/>
                  <a:moveTo>
                    <a:pt x="381" y="1782"/>
                  </a:moveTo>
                  <a:lnTo>
                    <a:pt x="403" y="1801"/>
                  </a:lnTo>
                  <a:lnTo>
                    <a:pt x="422" y="1820"/>
                  </a:lnTo>
                  <a:lnTo>
                    <a:pt x="439" y="1838"/>
                  </a:lnTo>
                  <a:lnTo>
                    <a:pt x="454" y="1854"/>
                  </a:lnTo>
                  <a:lnTo>
                    <a:pt x="465" y="1868"/>
                  </a:lnTo>
                  <a:lnTo>
                    <a:pt x="474" y="1880"/>
                  </a:lnTo>
                  <a:lnTo>
                    <a:pt x="476" y="1885"/>
                  </a:lnTo>
                  <a:lnTo>
                    <a:pt x="478" y="1890"/>
                  </a:lnTo>
                  <a:lnTo>
                    <a:pt x="478" y="1893"/>
                  </a:lnTo>
                  <a:lnTo>
                    <a:pt x="477" y="1895"/>
                  </a:lnTo>
                  <a:lnTo>
                    <a:pt x="476" y="1897"/>
                  </a:lnTo>
                  <a:lnTo>
                    <a:pt x="473" y="1897"/>
                  </a:lnTo>
                  <a:lnTo>
                    <a:pt x="469" y="1896"/>
                  </a:lnTo>
                  <a:lnTo>
                    <a:pt x="464" y="1895"/>
                  </a:lnTo>
                  <a:lnTo>
                    <a:pt x="452" y="1890"/>
                  </a:lnTo>
                  <a:lnTo>
                    <a:pt x="437" y="1881"/>
                  </a:lnTo>
                  <a:lnTo>
                    <a:pt x="420" y="1869"/>
                  </a:lnTo>
                  <a:lnTo>
                    <a:pt x="400" y="1855"/>
                  </a:lnTo>
                  <a:lnTo>
                    <a:pt x="379" y="1839"/>
                  </a:lnTo>
                  <a:lnTo>
                    <a:pt x="357" y="1821"/>
                  </a:lnTo>
                  <a:lnTo>
                    <a:pt x="336" y="1801"/>
                  </a:lnTo>
                  <a:lnTo>
                    <a:pt x="316" y="1782"/>
                  </a:lnTo>
                  <a:lnTo>
                    <a:pt x="299" y="1765"/>
                  </a:lnTo>
                  <a:lnTo>
                    <a:pt x="284" y="1748"/>
                  </a:lnTo>
                  <a:lnTo>
                    <a:pt x="273" y="1733"/>
                  </a:lnTo>
                  <a:lnTo>
                    <a:pt x="264" y="1721"/>
                  </a:lnTo>
                  <a:lnTo>
                    <a:pt x="262" y="1717"/>
                  </a:lnTo>
                  <a:lnTo>
                    <a:pt x="261" y="1713"/>
                  </a:lnTo>
                  <a:lnTo>
                    <a:pt x="260" y="1709"/>
                  </a:lnTo>
                  <a:lnTo>
                    <a:pt x="261" y="1706"/>
                  </a:lnTo>
                  <a:lnTo>
                    <a:pt x="263" y="1705"/>
                  </a:lnTo>
                  <a:lnTo>
                    <a:pt x="265" y="1704"/>
                  </a:lnTo>
                  <a:lnTo>
                    <a:pt x="270" y="1705"/>
                  </a:lnTo>
                  <a:lnTo>
                    <a:pt x="274" y="1706"/>
                  </a:lnTo>
                  <a:lnTo>
                    <a:pt x="286" y="1712"/>
                  </a:lnTo>
                  <a:lnTo>
                    <a:pt x="301" y="1720"/>
                  </a:lnTo>
                  <a:lnTo>
                    <a:pt x="318" y="1732"/>
                  </a:lnTo>
                  <a:lnTo>
                    <a:pt x="338" y="1746"/>
                  </a:lnTo>
                  <a:lnTo>
                    <a:pt x="359" y="1762"/>
                  </a:lnTo>
                  <a:lnTo>
                    <a:pt x="381" y="1782"/>
                  </a:lnTo>
                  <a:close/>
                  <a:moveTo>
                    <a:pt x="137" y="1443"/>
                  </a:moveTo>
                  <a:lnTo>
                    <a:pt x="155" y="1461"/>
                  </a:lnTo>
                  <a:lnTo>
                    <a:pt x="174" y="1479"/>
                  </a:lnTo>
                  <a:lnTo>
                    <a:pt x="189" y="1495"/>
                  </a:lnTo>
                  <a:lnTo>
                    <a:pt x="202" y="1510"/>
                  </a:lnTo>
                  <a:lnTo>
                    <a:pt x="213" y="1523"/>
                  </a:lnTo>
                  <a:lnTo>
                    <a:pt x="219" y="1535"/>
                  </a:lnTo>
                  <a:lnTo>
                    <a:pt x="221" y="1539"/>
                  </a:lnTo>
                  <a:lnTo>
                    <a:pt x="223" y="1543"/>
                  </a:lnTo>
                  <a:lnTo>
                    <a:pt x="223" y="1547"/>
                  </a:lnTo>
                  <a:lnTo>
                    <a:pt x="222" y="1549"/>
                  </a:lnTo>
                  <a:lnTo>
                    <a:pt x="221" y="1550"/>
                  </a:lnTo>
                  <a:lnTo>
                    <a:pt x="218" y="1551"/>
                  </a:lnTo>
                  <a:lnTo>
                    <a:pt x="215" y="1550"/>
                  </a:lnTo>
                  <a:lnTo>
                    <a:pt x="210" y="1549"/>
                  </a:lnTo>
                  <a:lnTo>
                    <a:pt x="200" y="1543"/>
                  </a:lnTo>
                  <a:lnTo>
                    <a:pt x="186" y="1536"/>
                  </a:lnTo>
                  <a:lnTo>
                    <a:pt x="170" y="1525"/>
                  </a:lnTo>
                  <a:lnTo>
                    <a:pt x="152" y="1512"/>
                  </a:lnTo>
                  <a:lnTo>
                    <a:pt x="134" y="1497"/>
                  </a:lnTo>
                  <a:lnTo>
                    <a:pt x="113" y="1480"/>
                  </a:lnTo>
                  <a:lnTo>
                    <a:pt x="94" y="1461"/>
                  </a:lnTo>
                  <a:lnTo>
                    <a:pt x="77" y="1444"/>
                  </a:lnTo>
                  <a:lnTo>
                    <a:pt x="60" y="1428"/>
                  </a:lnTo>
                  <a:lnTo>
                    <a:pt x="47" y="1413"/>
                  </a:lnTo>
                  <a:lnTo>
                    <a:pt x="38" y="1399"/>
                  </a:lnTo>
                  <a:lnTo>
                    <a:pt x="30" y="1388"/>
                  </a:lnTo>
                  <a:lnTo>
                    <a:pt x="28" y="1383"/>
                  </a:lnTo>
                  <a:lnTo>
                    <a:pt x="27" y="1379"/>
                  </a:lnTo>
                  <a:lnTo>
                    <a:pt x="27" y="1376"/>
                  </a:lnTo>
                  <a:lnTo>
                    <a:pt x="27" y="1374"/>
                  </a:lnTo>
                  <a:lnTo>
                    <a:pt x="29" y="1373"/>
                  </a:lnTo>
                  <a:lnTo>
                    <a:pt x="31" y="1372"/>
                  </a:lnTo>
                  <a:lnTo>
                    <a:pt x="36" y="1372"/>
                  </a:lnTo>
                  <a:lnTo>
                    <a:pt x="40" y="1374"/>
                  </a:lnTo>
                  <a:lnTo>
                    <a:pt x="51" y="1378"/>
                  </a:lnTo>
                  <a:lnTo>
                    <a:pt x="64" y="1387"/>
                  </a:lnTo>
                  <a:lnTo>
                    <a:pt x="80" y="1397"/>
                  </a:lnTo>
                  <a:lnTo>
                    <a:pt x="97" y="1411"/>
                  </a:lnTo>
                  <a:lnTo>
                    <a:pt x="116" y="1426"/>
                  </a:lnTo>
                  <a:lnTo>
                    <a:pt x="137" y="1443"/>
                  </a:lnTo>
                  <a:close/>
                  <a:moveTo>
                    <a:pt x="493" y="1786"/>
                  </a:moveTo>
                  <a:lnTo>
                    <a:pt x="491" y="1787"/>
                  </a:lnTo>
                  <a:lnTo>
                    <a:pt x="489" y="1788"/>
                  </a:lnTo>
                  <a:lnTo>
                    <a:pt x="485" y="1787"/>
                  </a:lnTo>
                  <a:lnTo>
                    <a:pt x="480" y="1786"/>
                  </a:lnTo>
                  <a:lnTo>
                    <a:pt x="468" y="1781"/>
                  </a:lnTo>
                  <a:lnTo>
                    <a:pt x="454" y="1773"/>
                  </a:lnTo>
                  <a:lnTo>
                    <a:pt x="437" y="1762"/>
                  </a:lnTo>
                  <a:lnTo>
                    <a:pt x="419" y="1748"/>
                  </a:lnTo>
                  <a:lnTo>
                    <a:pt x="398" y="1732"/>
                  </a:lnTo>
                  <a:lnTo>
                    <a:pt x="378" y="1715"/>
                  </a:lnTo>
                  <a:lnTo>
                    <a:pt x="356" y="1695"/>
                  </a:lnTo>
                  <a:lnTo>
                    <a:pt x="338" y="1677"/>
                  </a:lnTo>
                  <a:lnTo>
                    <a:pt x="322" y="1660"/>
                  </a:lnTo>
                  <a:lnTo>
                    <a:pt x="308" y="1645"/>
                  </a:lnTo>
                  <a:lnTo>
                    <a:pt x="297" y="1631"/>
                  </a:lnTo>
                  <a:lnTo>
                    <a:pt x="289" y="1619"/>
                  </a:lnTo>
                  <a:lnTo>
                    <a:pt x="287" y="1615"/>
                  </a:lnTo>
                  <a:lnTo>
                    <a:pt x="285" y="1610"/>
                  </a:lnTo>
                  <a:lnTo>
                    <a:pt x="285" y="1607"/>
                  </a:lnTo>
                  <a:lnTo>
                    <a:pt x="286" y="1605"/>
                  </a:lnTo>
                  <a:lnTo>
                    <a:pt x="287" y="1603"/>
                  </a:lnTo>
                  <a:lnTo>
                    <a:pt x="290" y="1603"/>
                  </a:lnTo>
                  <a:lnTo>
                    <a:pt x="294" y="1603"/>
                  </a:lnTo>
                  <a:lnTo>
                    <a:pt x="299" y="1604"/>
                  </a:lnTo>
                  <a:lnTo>
                    <a:pt x="310" y="1609"/>
                  </a:lnTo>
                  <a:lnTo>
                    <a:pt x="325" y="1617"/>
                  </a:lnTo>
                  <a:lnTo>
                    <a:pt x="341" y="1629"/>
                  </a:lnTo>
                  <a:lnTo>
                    <a:pt x="359" y="1642"/>
                  </a:lnTo>
                  <a:lnTo>
                    <a:pt x="380" y="1658"/>
                  </a:lnTo>
                  <a:lnTo>
                    <a:pt x="401" y="1676"/>
                  </a:lnTo>
                  <a:lnTo>
                    <a:pt x="422" y="1694"/>
                  </a:lnTo>
                  <a:lnTo>
                    <a:pt x="440" y="1713"/>
                  </a:lnTo>
                  <a:lnTo>
                    <a:pt x="458" y="1730"/>
                  </a:lnTo>
                  <a:lnTo>
                    <a:pt x="472" y="1746"/>
                  </a:lnTo>
                  <a:lnTo>
                    <a:pt x="482" y="1759"/>
                  </a:lnTo>
                  <a:lnTo>
                    <a:pt x="490" y="1771"/>
                  </a:lnTo>
                  <a:lnTo>
                    <a:pt x="492" y="1776"/>
                  </a:lnTo>
                  <a:lnTo>
                    <a:pt x="493" y="1780"/>
                  </a:lnTo>
                  <a:lnTo>
                    <a:pt x="493" y="1784"/>
                  </a:lnTo>
                  <a:lnTo>
                    <a:pt x="493" y="1786"/>
                  </a:lnTo>
                  <a:close/>
                  <a:moveTo>
                    <a:pt x="181" y="1351"/>
                  </a:moveTo>
                  <a:lnTo>
                    <a:pt x="200" y="1368"/>
                  </a:lnTo>
                  <a:lnTo>
                    <a:pt x="217" y="1386"/>
                  </a:lnTo>
                  <a:lnTo>
                    <a:pt x="232" y="1401"/>
                  </a:lnTo>
                  <a:lnTo>
                    <a:pt x="244" y="1416"/>
                  </a:lnTo>
                  <a:lnTo>
                    <a:pt x="254" y="1429"/>
                  </a:lnTo>
                  <a:lnTo>
                    <a:pt x="260" y="1440"/>
                  </a:lnTo>
                  <a:lnTo>
                    <a:pt x="262" y="1444"/>
                  </a:lnTo>
                  <a:lnTo>
                    <a:pt x="263" y="1448"/>
                  </a:lnTo>
                  <a:lnTo>
                    <a:pt x="264" y="1452"/>
                  </a:lnTo>
                  <a:lnTo>
                    <a:pt x="263" y="1454"/>
                  </a:lnTo>
                  <a:lnTo>
                    <a:pt x="261" y="1455"/>
                  </a:lnTo>
                  <a:lnTo>
                    <a:pt x="259" y="1456"/>
                  </a:lnTo>
                  <a:lnTo>
                    <a:pt x="256" y="1455"/>
                  </a:lnTo>
                  <a:lnTo>
                    <a:pt x="251" y="1454"/>
                  </a:lnTo>
                  <a:lnTo>
                    <a:pt x="241" y="1449"/>
                  </a:lnTo>
                  <a:lnTo>
                    <a:pt x="228" y="1442"/>
                  </a:lnTo>
                  <a:lnTo>
                    <a:pt x="213" y="1432"/>
                  </a:lnTo>
                  <a:lnTo>
                    <a:pt x="195" y="1419"/>
                  </a:lnTo>
                  <a:lnTo>
                    <a:pt x="177" y="1405"/>
                  </a:lnTo>
                  <a:lnTo>
                    <a:pt x="159" y="1388"/>
                  </a:lnTo>
                  <a:lnTo>
                    <a:pt x="139" y="1371"/>
                  </a:lnTo>
                  <a:lnTo>
                    <a:pt x="123" y="1353"/>
                  </a:lnTo>
                  <a:lnTo>
                    <a:pt x="108" y="1338"/>
                  </a:lnTo>
                  <a:lnTo>
                    <a:pt x="95" y="1323"/>
                  </a:lnTo>
                  <a:lnTo>
                    <a:pt x="85" y="1310"/>
                  </a:lnTo>
                  <a:lnTo>
                    <a:pt x="79" y="1299"/>
                  </a:lnTo>
                  <a:lnTo>
                    <a:pt x="77" y="1295"/>
                  </a:lnTo>
                  <a:lnTo>
                    <a:pt x="75" y="1291"/>
                  </a:lnTo>
                  <a:lnTo>
                    <a:pt x="75" y="1288"/>
                  </a:lnTo>
                  <a:lnTo>
                    <a:pt x="75" y="1285"/>
                  </a:lnTo>
                  <a:lnTo>
                    <a:pt x="78" y="1284"/>
                  </a:lnTo>
                  <a:lnTo>
                    <a:pt x="80" y="1283"/>
                  </a:lnTo>
                  <a:lnTo>
                    <a:pt x="83" y="1284"/>
                  </a:lnTo>
                  <a:lnTo>
                    <a:pt x="87" y="1285"/>
                  </a:lnTo>
                  <a:lnTo>
                    <a:pt x="98" y="1290"/>
                  </a:lnTo>
                  <a:lnTo>
                    <a:pt x="111" y="1297"/>
                  </a:lnTo>
                  <a:lnTo>
                    <a:pt x="126" y="1307"/>
                  </a:lnTo>
                  <a:lnTo>
                    <a:pt x="143" y="1320"/>
                  </a:lnTo>
                  <a:lnTo>
                    <a:pt x="162" y="1335"/>
                  </a:lnTo>
                  <a:lnTo>
                    <a:pt x="181" y="1351"/>
                  </a:lnTo>
                  <a:close/>
                  <a:moveTo>
                    <a:pt x="435" y="1576"/>
                  </a:moveTo>
                  <a:lnTo>
                    <a:pt x="455" y="1593"/>
                  </a:lnTo>
                  <a:lnTo>
                    <a:pt x="473" y="1610"/>
                  </a:lnTo>
                  <a:lnTo>
                    <a:pt x="489" y="1627"/>
                  </a:lnTo>
                  <a:lnTo>
                    <a:pt x="502" y="1643"/>
                  </a:lnTo>
                  <a:lnTo>
                    <a:pt x="513" y="1657"/>
                  </a:lnTo>
                  <a:lnTo>
                    <a:pt x="519" y="1667"/>
                  </a:lnTo>
                  <a:lnTo>
                    <a:pt x="521" y="1672"/>
                  </a:lnTo>
                  <a:lnTo>
                    <a:pt x="522" y="1676"/>
                  </a:lnTo>
                  <a:lnTo>
                    <a:pt x="523" y="1679"/>
                  </a:lnTo>
                  <a:lnTo>
                    <a:pt x="522" y="1681"/>
                  </a:lnTo>
                  <a:lnTo>
                    <a:pt x="521" y="1684"/>
                  </a:lnTo>
                  <a:lnTo>
                    <a:pt x="518" y="1684"/>
                  </a:lnTo>
                  <a:lnTo>
                    <a:pt x="515" y="1684"/>
                  </a:lnTo>
                  <a:lnTo>
                    <a:pt x="510" y="1683"/>
                  </a:lnTo>
                  <a:lnTo>
                    <a:pt x="499" y="1678"/>
                  </a:lnTo>
                  <a:lnTo>
                    <a:pt x="485" y="1670"/>
                  </a:lnTo>
                  <a:lnTo>
                    <a:pt x="468" y="1660"/>
                  </a:lnTo>
                  <a:lnTo>
                    <a:pt x="451" y="1646"/>
                  </a:lnTo>
                  <a:lnTo>
                    <a:pt x="432" y="1631"/>
                  </a:lnTo>
                  <a:lnTo>
                    <a:pt x="411" y="1613"/>
                  </a:lnTo>
                  <a:lnTo>
                    <a:pt x="392" y="1596"/>
                  </a:lnTo>
                  <a:lnTo>
                    <a:pt x="373" y="1579"/>
                  </a:lnTo>
                  <a:lnTo>
                    <a:pt x="357" y="1562"/>
                  </a:lnTo>
                  <a:lnTo>
                    <a:pt x="344" y="1547"/>
                  </a:lnTo>
                  <a:lnTo>
                    <a:pt x="335" y="1534"/>
                  </a:lnTo>
                  <a:lnTo>
                    <a:pt x="327" y="1522"/>
                  </a:lnTo>
                  <a:lnTo>
                    <a:pt x="325" y="1517"/>
                  </a:lnTo>
                  <a:lnTo>
                    <a:pt x="324" y="1513"/>
                  </a:lnTo>
                  <a:lnTo>
                    <a:pt x="324" y="1510"/>
                  </a:lnTo>
                  <a:lnTo>
                    <a:pt x="324" y="1508"/>
                  </a:lnTo>
                  <a:lnTo>
                    <a:pt x="326" y="1506"/>
                  </a:lnTo>
                  <a:lnTo>
                    <a:pt x="328" y="1506"/>
                  </a:lnTo>
                  <a:lnTo>
                    <a:pt x="332" y="1506"/>
                  </a:lnTo>
                  <a:lnTo>
                    <a:pt x="337" y="1507"/>
                  </a:lnTo>
                  <a:lnTo>
                    <a:pt x="347" y="1512"/>
                  </a:lnTo>
                  <a:lnTo>
                    <a:pt x="362" y="1520"/>
                  </a:lnTo>
                  <a:lnTo>
                    <a:pt x="378" y="1530"/>
                  </a:lnTo>
                  <a:lnTo>
                    <a:pt x="396" y="1543"/>
                  </a:lnTo>
                  <a:lnTo>
                    <a:pt x="414" y="1558"/>
                  </a:lnTo>
                  <a:lnTo>
                    <a:pt x="435" y="1576"/>
                  </a:lnTo>
                  <a:close/>
                  <a:moveTo>
                    <a:pt x="238" y="1265"/>
                  </a:moveTo>
                  <a:lnTo>
                    <a:pt x="257" y="1281"/>
                  </a:lnTo>
                  <a:lnTo>
                    <a:pt x="273" y="1297"/>
                  </a:lnTo>
                  <a:lnTo>
                    <a:pt x="287" y="1312"/>
                  </a:lnTo>
                  <a:lnTo>
                    <a:pt x="299" y="1326"/>
                  </a:lnTo>
                  <a:lnTo>
                    <a:pt x="309" y="1339"/>
                  </a:lnTo>
                  <a:lnTo>
                    <a:pt x="314" y="1350"/>
                  </a:lnTo>
                  <a:lnTo>
                    <a:pt x="316" y="1354"/>
                  </a:lnTo>
                  <a:lnTo>
                    <a:pt x="317" y="1358"/>
                  </a:lnTo>
                  <a:lnTo>
                    <a:pt x="318" y="1361"/>
                  </a:lnTo>
                  <a:lnTo>
                    <a:pt x="317" y="1363"/>
                  </a:lnTo>
                  <a:lnTo>
                    <a:pt x="315" y="1365"/>
                  </a:lnTo>
                  <a:lnTo>
                    <a:pt x="313" y="1365"/>
                  </a:lnTo>
                  <a:lnTo>
                    <a:pt x="310" y="1365"/>
                  </a:lnTo>
                  <a:lnTo>
                    <a:pt x="305" y="1364"/>
                  </a:lnTo>
                  <a:lnTo>
                    <a:pt x="296" y="1360"/>
                  </a:lnTo>
                  <a:lnTo>
                    <a:pt x="283" y="1353"/>
                  </a:lnTo>
                  <a:lnTo>
                    <a:pt x="268" y="1344"/>
                  </a:lnTo>
                  <a:lnTo>
                    <a:pt x="251" y="1332"/>
                  </a:lnTo>
                  <a:lnTo>
                    <a:pt x="234" y="1318"/>
                  </a:lnTo>
                  <a:lnTo>
                    <a:pt x="216" y="1302"/>
                  </a:lnTo>
                  <a:lnTo>
                    <a:pt x="199" y="1284"/>
                  </a:lnTo>
                  <a:lnTo>
                    <a:pt x="182" y="1268"/>
                  </a:lnTo>
                  <a:lnTo>
                    <a:pt x="167" y="1253"/>
                  </a:lnTo>
                  <a:lnTo>
                    <a:pt x="155" y="1239"/>
                  </a:lnTo>
                  <a:lnTo>
                    <a:pt x="147" y="1226"/>
                  </a:lnTo>
                  <a:lnTo>
                    <a:pt x="140" y="1215"/>
                  </a:lnTo>
                  <a:lnTo>
                    <a:pt x="138" y="1211"/>
                  </a:lnTo>
                  <a:lnTo>
                    <a:pt x="137" y="1208"/>
                  </a:lnTo>
                  <a:lnTo>
                    <a:pt x="137" y="1204"/>
                  </a:lnTo>
                  <a:lnTo>
                    <a:pt x="137" y="1202"/>
                  </a:lnTo>
                  <a:lnTo>
                    <a:pt x="139" y="1201"/>
                  </a:lnTo>
                  <a:lnTo>
                    <a:pt x="141" y="1200"/>
                  </a:lnTo>
                  <a:lnTo>
                    <a:pt x="145" y="1200"/>
                  </a:lnTo>
                  <a:lnTo>
                    <a:pt x="149" y="1201"/>
                  </a:lnTo>
                  <a:lnTo>
                    <a:pt x="160" y="1206"/>
                  </a:lnTo>
                  <a:lnTo>
                    <a:pt x="172" y="1213"/>
                  </a:lnTo>
                  <a:lnTo>
                    <a:pt x="187" y="1223"/>
                  </a:lnTo>
                  <a:lnTo>
                    <a:pt x="203" y="1235"/>
                  </a:lnTo>
                  <a:lnTo>
                    <a:pt x="220" y="1249"/>
                  </a:lnTo>
                  <a:lnTo>
                    <a:pt x="238" y="1265"/>
                  </a:lnTo>
                  <a:close/>
                  <a:moveTo>
                    <a:pt x="482" y="1480"/>
                  </a:moveTo>
                  <a:lnTo>
                    <a:pt x="501" y="1497"/>
                  </a:lnTo>
                  <a:lnTo>
                    <a:pt x="518" y="1514"/>
                  </a:lnTo>
                  <a:lnTo>
                    <a:pt x="533" y="1529"/>
                  </a:lnTo>
                  <a:lnTo>
                    <a:pt x="546" y="1544"/>
                  </a:lnTo>
                  <a:lnTo>
                    <a:pt x="556" y="1557"/>
                  </a:lnTo>
                  <a:lnTo>
                    <a:pt x="562" y="1569"/>
                  </a:lnTo>
                  <a:lnTo>
                    <a:pt x="564" y="1574"/>
                  </a:lnTo>
                  <a:lnTo>
                    <a:pt x="567" y="1577"/>
                  </a:lnTo>
                  <a:lnTo>
                    <a:pt x="567" y="1580"/>
                  </a:lnTo>
                  <a:lnTo>
                    <a:pt x="566" y="1583"/>
                  </a:lnTo>
                  <a:lnTo>
                    <a:pt x="563" y="1584"/>
                  </a:lnTo>
                  <a:lnTo>
                    <a:pt x="561" y="1585"/>
                  </a:lnTo>
                  <a:lnTo>
                    <a:pt x="558" y="1585"/>
                  </a:lnTo>
                  <a:lnTo>
                    <a:pt x="554" y="1584"/>
                  </a:lnTo>
                  <a:lnTo>
                    <a:pt x="543" y="1579"/>
                  </a:lnTo>
                  <a:lnTo>
                    <a:pt x="529" y="1572"/>
                  </a:lnTo>
                  <a:lnTo>
                    <a:pt x="514" y="1562"/>
                  </a:lnTo>
                  <a:lnTo>
                    <a:pt x="496" y="1550"/>
                  </a:lnTo>
                  <a:lnTo>
                    <a:pt x="478" y="1535"/>
                  </a:lnTo>
                  <a:lnTo>
                    <a:pt x="459" y="1518"/>
                  </a:lnTo>
                  <a:lnTo>
                    <a:pt x="439" y="1501"/>
                  </a:lnTo>
                  <a:lnTo>
                    <a:pt x="422" y="1484"/>
                  </a:lnTo>
                  <a:lnTo>
                    <a:pt x="407" y="1468"/>
                  </a:lnTo>
                  <a:lnTo>
                    <a:pt x="394" y="1454"/>
                  </a:lnTo>
                  <a:lnTo>
                    <a:pt x="384" y="1441"/>
                  </a:lnTo>
                  <a:lnTo>
                    <a:pt x="378" y="1429"/>
                  </a:lnTo>
                  <a:lnTo>
                    <a:pt x="376" y="1425"/>
                  </a:lnTo>
                  <a:lnTo>
                    <a:pt x="374" y="1420"/>
                  </a:lnTo>
                  <a:lnTo>
                    <a:pt x="374" y="1418"/>
                  </a:lnTo>
                  <a:lnTo>
                    <a:pt x="376" y="1415"/>
                  </a:lnTo>
                  <a:lnTo>
                    <a:pt x="377" y="1414"/>
                  </a:lnTo>
                  <a:lnTo>
                    <a:pt x="380" y="1413"/>
                  </a:lnTo>
                  <a:lnTo>
                    <a:pt x="383" y="1413"/>
                  </a:lnTo>
                  <a:lnTo>
                    <a:pt x="387" y="1414"/>
                  </a:lnTo>
                  <a:lnTo>
                    <a:pt x="398" y="1418"/>
                  </a:lnTo>
                  <a:lnTo>
                    <a:pt x="411" y="1426"/>
                  </a:lnTo>
                  <a:lnTo>
                    <a:pt x="427" y="1435"/>
                  </a:lnTo>
                  <a:lnTo>
                    <a:pt x="445" y="1448"/>
                  </a:lnTo>
                  <a:lnTo>
                    <a:pt x="463" y="1463"/>
                  </a:lnTo>
                  <a:lnTo>
                    <a:pt x="482" y="1480"/>
                  </a:lnTo>
                  <a:close/>
                  <a:moveTo>
                    <a:pt x="384" y="1278"/>
                  </a:moveTo>
                  <a:lnTo>
                    <a:pt x="382" y="1279"/>
                  </a:lnTo>
                  <a:lnTo>
                    <a:pt x="380" y="1280"/>
                  </a:lnTo>
                  <a:lnTo>
                    <a:pt x="377" y="1280"/>
                  </a:lnTo>
                  <a:lnTo>
                    <a:pt x="372" y="1279"/>
                  </a:lnTo>
                  <a:lnTo>
                    <a:pt x="363" y="1275"/>
                  </a:lnTo>
                  <a:lnTo>
                    <a:pt x="351" y="1268"/>
                  </a:lnTo>
                  <a:lnTo>
                    <a:pt x="337" y="1258"/>
                  </a:lnTo>
                  <a:lnTo>
                    <a:pt x="321" y="1248"/>
                  </a:lnTo>
                  <a:lnTo>
                    <a:pt x="304" y="1234"/>
                  </a:lnTo>
                  <a:lnTo>
                    <a:pt x="286" y="1218"/>
                  </a:lnTo>
                  <a:lnTo>
                    <a:pt x="269" y="1202"/>
                  </a:lnTo>
                  <a:lnTo>
                    <a:pt x="254" y="1187"/>
                  </a:lnTo>
                  <a:lnTo>
                    <a:pt x="240" y="1172"/>
                  </a:lnTo>
                  <a:lnTo>
                    <a:pt x="229" y="1158"/>
                  </a:lnTo>
                  <a:lnTo>
                    <a:pt x="220" y="1146"/>
                  </a:lnTo>
                  <a:lnTo>
                    <a:pt x="214" y="1135"/>
                  </a:lnTo>
                  <a:lnTo>
                    <a:pt x="211" y="1131"/>
                  </a:lnTo>
                  <a:lnTo>
                    <a:pt x="210" y="1128"/>
                  </a:lnTo>
                  <a:lnTo>
                    <a:pt x="210" y="1125"/>
                  </a:lnTo>
                  <a:lnTo>
                    <a:pt x="211" y="1122"/>
                  </a:lnTo>
                  <a:lnTo>
                    <a:pt x="213" y="1121"/>
                  </a:lnTo>
                  <a:lnTo>
                    <a:pt x="216" y="1120"/>
                  </a:lnTo>
                  <a:lnTo>
                    <a:pt x="219" y="1120"/>
                  </a:lnTo>
                  <a:lnTo>
                    <a:pt x="222" y="1121"/>
                  </a:lnTo>
                  <a:lnTo>
                    <a:pt x="233" y="1126"/>
                  </a:lnTo>
                  <a:lnTo>
                    <a:pt x="245" y="1132"/>
                  </a:lnTo>
                  <a:lnTo>
                    <a:pt x="259" y="1142"/>
                  </a:lnTo>
                  <a:lnTo>
                    <a:pt x="274" y="1153"/>
                  </a:lnTo>
                  <a:lnTo>
                    <a:pt x="291" y="1167"/>
                  </a:lnTo>
                  <a:lnTo>
                    <a:pt x="309" y="1182"/>
                  </a:lnTo>
                  <a:lnTo>
                    <a:pt x="326" y="1198"/>
                  </a:lnTo>
                  <a:lnTo>
                    <a:pt x="342" y="1213"/>
                  </a:lnTo>
                  <a:lnTo>
                    <a:pt x="355" y="1228"/>
                  </a:lnTo>
                  <a:lnTo>
                    <a:pt x="367" y="1242"/>
                  </a:lnTo>
                  <a:lnTo>
                    <a:pt x="376" y="1254"/>
                  </a:lnTo>
                  <a:lnTo>
                    <a:pt x="382" y="1264"/>
                  </a:lnTo>
                  <a:lnTo>
                    <a:pt x="383" y="1268"/>
                  </a:lnTo>
                  <a:lnTo>
                    <a:pt x="384" y="1272"/>
                  </a:lnTo>
                  <a:lnTo>
                    <a:pt x="384" y="1276"/>
                  </a:lnTo>
                  <a:lnTo>
                    <a:pt x="384" y="1278"/>
                  </a:lnTo>
                  <a:close/>
                  <a:moveTo>
                    <a:pt x="543" y="1388"/>
                  </a:moveTo>
                  <a:lnTo>
                    <a:pt x="561" y="1405"/>
                  </a:lnTo>
                  <a:lnTo>
                    <a:pt x="577" y="1421"/>
                  </a:lnTo>
                  <a:lnTo>
                    <a:pt x="591" y="1436"/>
                  </a:lnTo>
                  <a:lnTo>
                    <a:pt x="604" y="1450"/>
                  </a:lnTo>
                  <a:lnTo>
                    <a:pt x="613" y="1463"/>
                  </a:lnTo>
                  <a:lnTo>
                    <a:pt x="620" y="1474"/>
                  </a:lnTo>
                  <a:lnTo>
                    <a:pt x="622" y="1479"/>
                  </a:lnTo>
                  <a:lnTo>
                    <a:pt x="623" y="1483"/>
                  </a:lnTo>
                  <a:lnTo>
                    <a:pt x="623" y="1486"/>
                  </a:lnTo>
                  <a:lnTo>
                    <a:pt x="622" y="1488"/>
                  </a:lnTo>
                  <a:lnTo>
                    <a:pt x="621" y="1489"/>
                  </a:lnTo>
                  <a:lnTo>
                    <a:pt x="618" y="1490"/>
                  </a:lnTo>
                  <a:lnTo>
                    <a:pt x="614" y="1490"/>
                  </a:lnTo>
                  <a:lnTo>
                    <a:pt x="611" y="1489"/>
                  </a:lnTo>
                  <a:lnTo>
                    <a:pt x="600" y="1485"/>
                  </a:lnTo>
                  <a:lnTo>
                    <a:pt x="587" y="1479"/>
                  </a:lnTo>
                  <a:lnTo>
                    <a:pt x="572" y="1469"/>
                  </a:lnTo>
                  <a:lnTo>
                    <a:pt x="556" y="1457"/>
                  </a:lnTo>
                  <a:lnTo>
                    <a:pt x="537" y="1443"/>
                  </a:lnTo>
                  <a:lnTo>
                    <a:pt x="519" y="1428"/>
                  </a:lnTo>
                  <a:lnTo>
                    <a:pt x="501" y="1411"/>
                  </a:lnTo>
                  <a:lnTo>
                    <a:pt x="485" y="1394"/>
                  </a:lnTo>
                  <a:lnTo>
                    <a:pt x="469" y="1379"/>
                  </a:lnTo>
                  <a:lnTo>
                    <a:pt x="458" y="1364"/>
                  </a:lnTo>
                  <a:lnTo>
                    <a:pt x="448" y="1351"/>
                  </a:lnTo>
                  <a:lnTo>
                    <a:pt x="442" y="1340"/>
                  </a:lnTo>
                  <a:lnTo>
                    <a:pt x="440" y="1336"/>
                  </a:lnTo>
                  <a:lnTo>
                    <a:pt x="439" y="1333"/>
                  </a:lnTo>
                  <a:lnTo>
                    <a:pt x="439" y="1330"/>
                  </a:lnTo>
                  <a:lnTo>
                    <a:pt x="439" y="1327"/>
                  </a:lnTo>
                  <a:lnTo>
                    <a:pt x="441" y="1325"/>
                  </a:lnTo>
                  <a:lnTo>
                    <a:pt x="444" y="1325"/>
                  </a:lnTo>
                  <a:lnTo>
                    <a:pt x="447" y="1325"/>
                  </a:lnTo>
                  <a:lnTo>
                    <a:pt x="451" y="1326"/>
                  </a:lnTo>
                  <a:lnTo>
                    <a:pt x="462" y="1330"/>
                  </a:lnTo>
                  <a:lnTo>
                    <a:pt x="475" y="1337"/>
                  </a:lnTo>
                  <a:lnTo>
                    <a:pt x="490" y="1347"/>
                  </a:lnTo>
                  <a:lnTo>
                    <a:pt x="506" y="1359"/>
                  </a:lnTo>
                  <a:lnTo>
                    <a:pt x="525" y="1373"/>
                  </a:lnTo>
                  <a:lnTo>
                    <a:pt x="543" y="1388"/>
                  </a:lnTo>
                  <a:close/>
                  <a:moveTo>
                    <a:pt x="180" y="912"/>
                  </a:moveTo>
                  <a:lnTo>
                    <a:pt x="196" y="927"/>
                  </a:lnTo>
                  <a:lnTo>
                    <a:pt x="210" y="941"/>
                  </a:lnTo>
                  <a:lnTo>
                    <a:pt x="222" y="955"/>
                  </a:lnTo>
                  <a:lnTo>
                    <a:pt x="232" y="968"/>
                  </a:lnTo>
                  <a:lnTo>
                    <a:pt x="241" y="979"/>
                  </a:lnTo>
                  <a:lnTo>
                    <a:pt x="246" y="989"/>
                  </a:lnTo>
                  <a:lnTo>
                    <a:pt x="247" y="993"/>
                  </a:lnTo>
                  <a:lnTo>
                    <a:pt x="248" y="996"/>
                  </a:lnTo>
                  <a:lnTo>
                    <a:pt x="248" y="998"/>
                  </a:lnTo>
                  <a:lnTo>
                    <a:pt x="247" y="1000"/>
                  </a:lnTo>
                  <a:lnTo>
                    <a:pt x="246" y="1003"/>
                  </a:lnTo>
                  <a:lnTo>
                    <a:pt x="244" y="1003"/>
                  </a:lnTo>
                  <a:lnTo>
                    <a:pt x="241" y="1003"/>
                  </a:lnTo>
                  <a:lnTo>
                    <a:pt x="237" y="1003"/>
                  </a:lnTo>
                  <a:lnTo>
                    <a:pt x="228" y="998"/>
                  </a:lnTo>
                  <a:lnTo>
                    <a:pt x="217" y="993"/>
                  </a:lnTo>
                  <a:lnTo>
                    <a:pt x="204" y="984"/>
                  </a:lnTo>
                  <a:lnTo>
                    <a:pt x="190" y="973"/>
                  </a:lnTo>
                  <a:lnTo>
                    <a:pt x="175" y="962"/>
                  </a:lnTo>
                  <a:lnTo>
                    <a:pt x="159" y="948"/>
                  </a:lnTo>
                  <a:lnTo>
                    <a:pt x="143" y="932"/>
                  </a:lnTo>
                  <a:lnTo>
                    <a:pt x="129" y="917"/>
                  </a:lnTo>
                  <a:lnTo>
                    <a:pt x="116" y="904"/>
                  </a:lnTo>
                  <a:lnTo>
                    <a:pt x="107" y="891"/>
                  </a:lnTo>
                  <a:lnTo>
                    <a:pt x="98" y="880"/>
                  </a:lnTo>
                  <a:lnTo>
                    <a:pt x="93" y="870"/>
                  </a:lnTo>
                  <a:lnTo>
                    <a:pt x="92" y="867"/>
                  </a:lnTo>
                  <a:lnTo>
                    <a:pt x="91" y="862"/>
                  </a:lnTo>
                  <a:lnTo>
                    <a:pt x="91" y="860"/>
                  </a:lnTo>
                  <a:lnTo>
                    <a:pt x="92" y="858"/>
                  </a:lnTo>
                  <a:lnTo>
                    <a:pt x="93" y="856"/>
                  </a:lnTo>
                  <a:lnTo>
                    <a:pt x="95" y="856"/>
                  </a:lnTo>
                  <a:lnTo>
                    <a:pt x="98" y="856"/>
                  </a:lnTo>
                  <a:lnTo>
                    <a:pt x="101" y="857"/>
                  </a:lnTo>
                  <a:lnTo>
                    <a:pt x="111" y="860"/>
                  </a:lnTo>
                  <a:lnTo>
                    <a:pt x="122" y="867"/>
                  </a:lnTo>
                  <a:lnTo>
                    <a:pt x="135" y="875"/>
                  </a:lnTo>
                  <a:lnTo>
                    <a:pt x="149" y="885"/>
                  </a:lnTo>
                  <a:lnTo>
                    <a:pt x="164" y="898"/>
                  </a:lnTo>
                  <a:lnTo>
                    <a:pt x="180" y="912"/>
                  </a:lnTo>
                  <a:close/>
                  <a:moveTo>
                    <a:pt x="392" y="1103"/>
                  </a:moveTo>
                  <a:lnTo>
                    <a:pt x="408" y="1118"/>
                  </a:lnTo>
                  <a:lnTo>
                    <a:pt x="423" y="1133"/>
                  </a:lnTo>
                  <a:lnTo>
                    <a:pt x="436" y="1147"/>
                  </a:lnTo>
                  <a:lnTo>
                    <a:pt x="447" y="1161"/>
                  </a:lnTo>
                  <a:lnTo>
                    <a:pt x="455" y="1172"/>
                  </a:lnTo>
                  <a:lnTo>
                    <a:pt x="461" y="1183"/>
                  </a:lnTo>
                  <a:lnTo>
                    <a:pt x="463" y="1187"/>
                  </a:lnTo>
                  <a:lnTo>
                    <a:pt x="464" y="1190"/>
                  </a:lnTo>
                  <a:lnTo>
                    <a:pt x="464" y="1194"/>
                  </a:lnTo>
                  <a:lnTo>
                    <a:pt x="463" y="1196"/>
                  </a:lnTo>
                  <a:lnTo>
                    <a:pt x="462" y="1197"/>
                  </a:lnTo>
                  <a:lnTo>
                    <a:pt x="460" y="1198"/>
                  </a:lnTo>
                  <a:lnTo>
                    <a:pt x="457" y="1198"/>
                  </a:lnTo>
                  <a:lnTo>
                    <a:pt x="452" y="1197"/>
                  </a:lnTo>
                  <a:lnTo>
                    <a:pt x="442" y="1193"/>
                  </a:lnTo>
                  <a:lnTo>
                    <a:pt x="431" y="1187"/>
                  </a:lnTo>
                  <a:lnTo>
                    <a:pt x="418" y="1177"/>
                  </a:lnTo>
                  <a:lnTo>
                    <a:pt x="403" y="1167"/>
                  </a:lnTo>
                  <a:lnTo>
                    <a:pt x="386" y="1154"/>
                  </a:lnTo>
                  <a:lnTo>
                    <a:pt x="369" y="1140"/>
                  </a:lnTo>
                  <a:lnTo>
                    <a:pt x="353" y="1125"/>
                  </a:lnTo>
                  <a:lnTo>
                    <a:pt x="338" y="1109"/>
                  </a:lnTo>
                  <a:lnTo>
                    <a:pt x="325" y="1095"/>
                  </a:lnTo>
                  <a:lnTo>
                    <a:pt x="314" y="1081"/>
                  </a:lnTo>
                  <a:lnTo>
                    <a:pt x="305" y="1070"/>
                  </a:lnTo>
                  <a:lnTo>
                    <a:pt x="300" y="1060"/>
                  </a:lnTo>
                  <a:lnTo>
                    <a:pt x="298" y="1056"/>
                  </a:lnTo>
                  <a:lnTo>
                    <a:pt x="298" y="1052"/>
                  </a:lnTo>
                  <a:lnTo>
                    <a:pt x="297" y="1049"/>
                  </a:lnTo>
                  <a:lnTo>
                    <a:pt x="298" y="1047"/>
                  </a:lnTo>
                  <a:lnTo>
                    <a:pt x="300" y="1045"/>
                  </a:lnTo>
                  <a:lnTo>
                    <a:pt x="302" y="1045"/>
                  </a:lnTo>
                  <a:lnTo>
                    <a:pt x="305" y="1045"/>
                  </a:lnTo>
                  <a:lnTo>
                    <a:pt x="309" y="1046"/>
                  </a:lnTo>
                  <a:lnTo>
                    <a:pt x="318" y="1049"/>
                  </a:lnTo>
                  <a:lnTo>
                    <a:pt x="330" y="1056"/>
                  </a:lnTo>
                  <a:lnTo>
                    <a:pt x="344" y="1064"/>
                  </a:lnTo>
                  <a:lnTo>
                    <a:pt x="359" y="1075"/>
                  </a:lnTo>
                  <a:lnTo>
                    <a:pt x="376" y="1088"/>
                  </a:lnTo>
                  <a:lnTo>
                    <a:pt x="392" y="1103"/>
                  </a:lnTo>
                  <a:close/>
                  <a:moveTo>
                    <a:pt x="93" y="668"/>
                  </a:moveTo>
                  <a:lnTo>
                    <a:pt x="107" y="682"/>
                  </a:lnTo>
                  <a:lnTo>
                    <a:pt x="119" y="695"/>
                  </a:lnTo>
                  <a:lnTo>
                    <a:pt x="131" y="708"/>
                  </a:lnTo>
                  <a:lnTo>
                    <a:pt x="139" y="720"/>
                  </a:lnTo>
                  <a:lnTo>
                    <a:pt x="147" y="731"/>
                  </a:lnTo>
                  <a:lnTo>
                    <a:pt x="151" y="739"/>
                  </a:lnTo>
                  <a:lnTo>
                    <a:pt x="153" y="743"/>
                  </a:lnTo>
                  <a:lnTo>
                    <a:pt x="153" y="746"/>
                  </a:lnTo>
                  <a:lnTo>
                    <a:pt x="153" y="749"/>
                  </a:lnTo>
                  <a:lnTo>
                    <a:pt x="153" y="750"/>
                  </a:lnTo>
                  <a:lnTo>
                    <a:pt x="151" y="752"/>
                  </a:lnTo>
                  <a:lnTo>
                    <a:pt x="149" y="752"/>
                  </a:lnTo>
                  <a:lnTo>
                    <a:pt x="147" y="752"/>
                  </a:lnTo>
                  <a:lnTo>
                    <a:pt x="143" y="752"/>
                  </a:lnTo>
                  <a:lnTo>
                    <a:pt x="135" y="749"/>
                  </a:lnTo>
                  <a:lnTo>
                    <a:pt x="125" y="744"/>
                  </a:lnTo>
                  <a:lnTo>
                    <a:pt x="113" y="736"/>
                  </a:lnTo>
                  <a:lnTo>
                    <a:pt x="100" y="726"/>
                  </a:lnTo>
                  <a:lnTo>
                    <a:pt x="86" y="714"/>
                  </a:lnTo>
                  <a:lnTo>
                    <a:pt x="71" y="702"/>
                  </a:lnTo>
                  <a:lnTo>
                    <a:pt x="57" y="689"/>
                  </a:lnTo>
                  <a:lnTo>
                    <a:pt x="45" y="675"/>
                  </a:lnTo>
                  <a:lnTo>
                    <a:pt x="33" y="662"/>
                  </a:lnTo>
                  <a:lnTo>
                    <a:pt x="25" y="650"/>
                  </a:lnTo>
                  <a:lnTo>
                    <a:pt x="17" y="640"/>
                  </a:lnTo>
                  <a:lnTo>
                    <a:pt x="13" y="630"/>
                  </a:lnTo>
                  <a:lnTo>
                    <a:pt x="11" y="627"/>
                  </a:lnTo>
                  <a:lnTo>
                    <a:pt x="11" y="624"/>
                  </a:lnTo>
                  <a:lnTo>
                    <a:pt x="11" y="621"/>
                  </a:lnTo>
                  <a:lnTo>
                    <a:pt x="11" y="620"/>
                  </a:lnTo>
                  <a:lnTo>
                    <a:pt x="13" y="617"/>
                  </a:lnTo>
                  <a:lnTo>
                    <a:pt x="15" y="617"/>
                  </a:lnTo>
                  <a:lnTo>
                    <a:pt x="17" y="617"/>
                  </a:lnTo>
                  <a:lnTo>
                    <a:pt x="20" y="617"/>
                  </a:lnTo>
                  <a:lnTo>
                    <a:pt x="29" y="622"/>
                  </a:lnTo>
                  <a:lnTo>
                    <a:pt x="39" y="627"/>
                  </a:lnTo>
                  <a:lnTo>
                    <a:pt x="51" y="635"/>
                  </a:lnTo>
                  <a:lnTo>
                    <a:pt x="64" y="644"/>
                  </a:lnTo>
                  <a:lnTo>
                    <a:pt x="78" y="655"/>
                  </a:lnTo>
                  <a:lnTo>
                    <a:pt x="93" y="668"/>
                  </a:lnTo>
                  <a:close/>
                  <a:moveTo>
                    <a:pt x="349" y="929"/>
                  </a:moveTo>
                  <a:lnTo>
                    <a:pt x="346" y="931"/>
                  </a:lnTo>
                  <a:lnTo>
                    <a:pt x="344" y="931"/>
                  </a:lnTo>
                  <a:lnTo>
                    <a:pt x="341" y="932"/>
                  </a:lnTo>
                  <a:lnTo>
                    <a:pt x="338" y="931"/>
                  </a:lnTo>
                  <a:lnTo>
                    <a:pt x="329" y="928"/>
                  </a:lnTo>
                  <a:lnTo>
                    <a:pt x="318" y="923"/>
                  </a:lnTo>
                  <a:lnTo>
                    <a:pt x="306" y="914"/>
                  </a:lnTo>
                  <a:lnTo>
                    <a:pt x="292" y="904"/>
                  </a:lnTo>
                  <a:lnTo>
                    <a:pt x="277" y="893"/>
                  </a:lnTo>
                  <a:lnTo>
                    <a:pt x="262" y="880"/>
                  </a:lnTo>
                  <a:lnTo>
                    <a:pt x="247" y="866"/>
                  </a:lnTo>
                  <a:lnTo>
                    <a:pt x="234" y="852"/>
                  </a:lnTo>
                  <a:lnTo>
                    <a:pt x="222" y="838"/>
                  </a:lnTo>
                  <a:lnTo>
                    <a:pt x="213" y="826"/>
                  </a:lnTo>
                  <a:lnTo>
                    <a:pt x="205" y="815"/>
                  </a:lnTo>
                  <a:lnTo>
                    <a:pt x="200" y="805"/>
                  </a:lnTo>
                  <a:lnTo>
                    <a:pt x="199" y="801"/>
                  </a:lnTo>
                  <a:lnTo>
                    <a:pt x="197" y="798"/>
                  </a:lnTo>
                  <a:lnTo>
                    <a:pt x="197" y="795"/>
                  </a:lnTo>
                  <a:lnTo>
                    <a:pt x="199" y="793"/>
                  </a:lnTo>
                  <a:lnTo>
                    <a:pt x="200" y="791"/>
                  </a:lnTo>
                  <a:lnTo>
                    <a:pt x="202" y="791"/>
                  </a:lnTo>
                  <a:lnTo>
                    <a:pt x="205" y="791"/>
                  </a:lnTo>
                  <a:lnTo>
                    <a:pt x="208" y="791"/>
                  </a:lnTo>
                  <a:lnTo>
                    <a:pt x="217" y="795"/>
                  </a:lnTo>
                  <a:lnTo>
                    <a:pt x="228" y="801"/>
                  </a:lnTo>
                  <a:lnTo>
                    <a:pt x="241" y="808"/>
                  </a:lnTo>
                  <a:lnTo>
                    <a:pt x="255" y="819"/>
                  </a:lnTo>
                  <a:lnTo>
                    <a:pt x="269" y="831"/>
                  </a:lnTo>
                  <a:lnTo>
                    <a:pt x="285" y="844"/>
                  </a:lnTo>
                  <a:lnTo>
                    <a:pt x="299" y="858"/>
                  </a:lnTo>
                  <a:lnTo>
                    <a:pt x="313" y="872"/>
                  </a:lnTo>
                  <a:lnTo>
                    <a:pt x="324" y="885"/>
                  </a:lnTo>
                  <a:lnTo>
                    <a:pt x="333" y="898"/>
                  </a:lnTo>
                  <a:lnTo>
                    <a:pt x="341" y="909"/>
                  </a:lnTo>
                  <a:lnTo>
                    <a:pt x="346" y="917"/>
                  </a:lnTo>
                  <a:lnTo>
                    <a:pt x="347" y="922"/>
                  </a:lnTo>
                  <a:lnTo>
                    <a:pt x="349" y="925"/>
                  </a:lnTo>
                  <a:lnTo>
                    <a:pt x="349" y="927"/>
                  </a:lnTo>
                  <a:lnTo>
                    <a:pt x="349" y="929"/>
                  </a:lnTo>
                  <a:close/>
                  <a:moveTo>
                    <a:pt x="488" y="1027"/>
                  </a:moveTo>
                  <a:lnTo>
                    <a:pt x="503" y="1041"/>
                  </a:lnTo>
                  <a:lnTo>
                    <a:pt x="517" y="1057"/>
                  </a:lnTo>
                  <a:lnTo>
                    <a:pt x="530" y="1070"/>
                  </a:lnTo>
                  <a:lnTo>
                    <a:pt x="540" y="1082"/>
                  </a:lnTo>
                  <a:lnTo>
                    <a:pt x="548" y="1094"/>
                  </a:lnTo>
                  <a:lnTo>
                    <a:pt x="554" y="1104"/>
                  </a:lnTo>
                  <a:lnTo>
                    <a:pt x="555" y="1107"/>
                  </a:lnTo>
                  <a:lnTo>
                    <a:pt x="556" y="1112"/>
                  </a:lnTo>
                  <a:lnTo>
                    <a:pt x="556" y="1114"/>
                  </a:lnTo>
                  <a:lnTo>
                    <a:pt x="556" y="1116"/>
                  </a:lnTo>
                  <a:lnTo>
                    <a:pt x="554" y="1118"/>
                  </a:lnTo>
                  <a:lnTo>
                    <a:pt x="552" y="1119"/>
                  </a:lnTo>
                  <a:lnTo>
                    <a:pt x="548" y="1119"/>
                  </a:lnTo>
                  <a:lnTo>
                    <a:pt x="545" y="1118"/>
                  </a:lnTo>
                  <a:lnTo>
                    <a:pt x="535" y="1115"/>
                  </a:lnTo>
                  <a:lnTo>
                    <a:pt x="523" y="1108"/>
                  </a:lnTo>
                  <a:lnTo>
                    <a:pt x="510" y="1101"/>
                  </a:lnTo>
                  <a:lnTo>
                    <a:pt x="496" y="1090"/>
                  </a:lnTo>
                  <a:lnTo>
                    <a:pt x="480" y="1078"/>
                  </a:lnTo>
                  <a:lnTo>
                    <a:pt x="464" y="1064"/>
                  </a:lnTo>
                  <a:lnTo>
                    <a:pt x="449" y="1049"/>
                  </a:lnTo>
                  <a:lnTo>
                    <a:pt x="434" y="1034"/>
                  </a:lnTo>
                  <a:lnTo>
                    <a:pt x="422" y="1021"/>
                  </a:lnTo>
                  <a:lnTo>
                    <a:pt x="411" y="1008"/>
                  </a:lnTo>
                  <a:lnTo>
                    <a:pt x="404" y="996"/>
                  </a:lnTo>
                  <a:lnTo>
                    <a:pt x="398" y="986"/>
                  </a:lnTo>
                  <a:lnTo>
                    <a:pt x="396" y="982"/>
                  </a:lnTo>
                  <a:lnTo>
                    <a:pt x="396" y="979"/>
                  </a:lnTo>
                  <a:lnTo>
                    <a:pt x="395" y="976"/>
                  </a:lnTo>
                  <a:lnTo>
                    <a:pt x="396" y="973"/>
                  </a:lnTo>
                  <a:lnTo>
                    <a:pt x="398" y="972"/>
                  </a:lnTo>
                  <a:lnTo>
                    <a:pt x="400" y="971"/>
                  </a:lnTo>
                  <a:lnTo>
                    <a:pt x="404" y="971"/>
                  </a:lnTo>
                  <a:lnTo>
                    <a:pt x="407" y="972"/>
                  </a:lnTo>
                  <a:lnTo>
                    <a:pt x="417" y="976"/>
                  </a:lnTo>
                  <a:lnTo>
                    <a:pt x="427" y="981"/>
                  </a:lnTo>
                  <a:lnTo>
                    <a:pt x="441" y="990"/>
                  </a:lnTo>
                  <a:lnTo>
                    <a:pt x="455" y="1000"/>
                  </a:lnTo>
                  <a:lnTo>
                    <a:pt x="472" y="1013"/>
                  </a:lnTo>
                  <a:lnTo>
                    <a:pt x="488" y="1027"/>
                  </a:lnTo>
                  <a:close/>
                  <a:moveTo>
                    <a:pt x="216" y="611"/>
                  </a:moveTo>
                  <a:lnTo>
                    <a:pt x="229" y="624"/>
                  </a:lnTo>
                  <a:lnTo>
                    <a:pt x="242" y="636"/>
                  </a:lnTo>
                  <a:lnTo>
                    <a:pt x="251" y="649"/>
                  </a:lnTo>
                  <a:lnTo>
                    <a:pt x="261" y="659"/>
                  </a:lnTo>
                  <a:lnTo>
                    <a:pt x="268" y="669"/>
                  </a:lnTo>
                  <a:lnTo>
                    <a:pt x="272" y="678"/>
                  </a:lnTo>
                  <a:lnTo>
                    <a:pt x="273" y="682"/>
                  </a:lnTo>
                  <a:lnTo>
                    <a:pt x="274" y="685"/>
                  </a:lnTo>
                  <a:lnTo>
                    <a:pt x="274" y="687"/>
                  </a:lnTo>
                  <a:lnTo>
                    <a:pt x="273" y="690"/>
                  </a:lnTo>
                  <a:lnTo>
                    <a:pt x="272" y="691"/>
                  </a:lnTo>
                  <a:lnTo>
                    <a:pt x="270" y="692"/>
                  </a:lnTo>
                  <a:lnTo>
                    <a:pt x="268" y="692"/>
                  </a:lnTo>
                  <a:lnTo>
                    <a:pt x="264" y="691"/>
                  </a:lnTo>
                  <a:lnTo>
                    <a:pt x="256" y="689"/>
                  </a:lnTo>
                  <a:lnTo>
                    <a:pt x="246" y="683"/>
                  </a:lnTo>
                  <a:lnTo>
                    <a:pt x="235" y="676"/>
                  </a:lnTo>
                  <a:lnTo>
                    <a:pt x="222" y="667"/>
                  </a:lnTo>
                  <a:lnTo>
                    <a:pt x="209" y="656"/>
                  </a:lnTo>
                  <a:lnTo>
                    <a:pt x="195" y="644"/>
                  </a:lnTo>
                  <a:lnTo>
                    <a:pt x="181" y="630"/>
                  </a:lnTo>
                  <a:lnTo>
                    <a:pt x="169" y="618"/>
                  </a:lnTo>
                  <a:lnTo>
                    <a:pt x="159" y="605"/>
                  </a:lnTo>
                  <a:lnTo>
                    <a:pt x="150" y="595"/>
                  </a:lnTo>
                  <a:lnTo>
                    <a:pt x="143" y="584"/>
                  </a:lnTo>
                  <a:lnTo>
                    <a:pt x="139" y="575"/>
                  </a:lnTo>
                  <a:lnTo>
                    <a:pt x="138" y="572"/>
                  </a:lnTo>
                  <a:lnTo>
                    <a:pt x="137" y="569"/>
                  </a:lnTo>
                  <a:lnTo>
                    <a:pt x="137" y="567"/>
                  </a:lnTo>
                  <a:lnTo>
                    <a:pt x="138" y="564"/>
                  </a:lnTo>
                  <a:lnTo>
                    <a:pt x="139" y="562"/>
                  </a:lnTo>
                  <a:lnTo>
                    <a:pt x="141" y="562"/>
                  </a:lnTo>
                  <a:lnTo>
                    <a:pt x="143" y="562"/>
                  </a:lnTo>
                  <a:lnTo>
                    <a:pt x="147" y="562"/>
                  </a:lnTo>
                  <a:lnTo>
                    <a:pt x="155" y="566"/>
                  </a:lnTo>
                  <a:lnTo>
                    <a:pt x="165" y="571"/>
                  </a:lnTo>
                  <a:lnTo>
                    <a:pt x="176" y="578"/>
                  </a:lnTo>
                  <a:lnTo>
                    <a:pt x="189" y="587"/>
                  </a:lnTo>
                  <a:lnTo>
                    <a:pt x="202" y="598"/>
                  </a:lnTo>
                  <a:lnTo>
                    <a:pt x="216" y="611"/>
                  </a:lnTo>
                  <a:close/>
                  <a:moveTo>
                    <a:pt x="400" y="778"/>
                  </a:moveTo>
                  <a:lnTo>
                    <a:pt x="414" y="792"/>
                  </a:lnTo>
                  <a:lnTo>
                    <a:pt x="427" y="805"/>
                  </a:lnTo>
                  <a:lnTo>
                    <a:pt x="438" y="818"/>
                  </a:lnTo>
                  <a:lnTo>
                    <a:pt x="448" y="830"/>
                  </a:lnTo>
                  <a:lnTo>
                    <a:pt x="454" y="841"/>
                  </a:lnTo>
                  <a:lnTo>
                    <a:pt x="460" y="849"/>
                  </a:lnTo>
                  <a:lnTo>
                    <a:pt x="461" y="854"/>
                  </a:lnTo>
                  <a:lnTo>
                    <a:pt x="462" y="857"/>
                  </a:lnTo>
                  <a:lnTo>
                    <a:pt x="462" y="859"/>
                  </a:lnTo>
                  <a:lnTo>
                    <a:pt x="461" y="861"/>
                  </a:lnTo>
                  <a:lnTo>
                    <a:pt x="460" y="862"/>
                  </a:lnTo>
                  <a:lnTo>
                    <a:pt x="458" y="863"/>
                  </a:lnTo>
                  <a:lnTo>
                    <a:pt x="454" y="863"/>
                  </a:lnTo>
                  <a:lnTo>
                    <a:pt x="451" y="863"/>
                  </a:lnTo>
                  <a:lnTo>
                    <a:pt x="442" y="860"/>
                  </a:lnTo>
                  <a:lnTo>
                    <a:pt x="433" y="855"/>
                  </a:lnTo>
                  <a:lnTo>
                    <a:pt x="421" y="847"/>
                  </a:lnTo>
                  <a:lnTo>
                    <a:pt x="407" y="838"/>
                  </a:lnTo>
                  <a:lnTo>
                    <a:pt x="393" y="826"/>
                  </a:lnTo>
                  <a:lnTo>
                    <a:pt x="378" y="813"/>
                  </a:lnTo>
                  <a:lnTo>
                    <a:pt x="364" y="800"/>
                  </a:lnTo>
                  <a:lnTo>
                    <a:pt x="351" y="787"/>
                  </a:lnTo>
                  <a:lnTo>
                    <a:pt x="340" y="774"/>
                  </a:lnTo>
                  <a:lnTo>
                    <a:pt x="330" y="762"/>
                  </a:lnTo>
                  <a:lnTo>
                    <a:pt x="324" y="751"/>
                  </a:lnTo>
                  <a:lnTo>
                    <a:pt x="318" y="741"/>
                  </a:lnTo>
                  <a:lnTo>
                    <a:pt x="317" y="738"/>
                  </a:lnTo>
                  <a:lnTo>
                    <a:pt x="316" y="735"/>
                  </a:lnTo>
                  <a:lnTo>
                    <a:pt x="316" y="732"/>
                  </a:lnTo>
                  <a:lnTo>
                    <a:pt x="317" y="730"/>
                  </a:lnTo>
                  <a:lnTo>
                    <a:pt x="318" y="729"/>
                  </a:lnTo>
                  <a:lnTo>
                    <a:pt x="321" y="727"/>
                  </a:lnTo>
                  <a:lnTo>
                    <a:pt x="324" y="727"/>
                  </a:lnTo>
                  <a:lnTo>
                    <a:pt x="327" y="729"/>
                  </a:lnTo>
                  <a:lnTo>
                    <a:pt x="336" y="732"/>
                  </a:lnTo>
                  <a:lnTo>
                    <a:pt x="345" y="737"/>
                  </a:lnTo>
                  <a:lnTo>
                    <a:pt x="358" y="745"/>
                  </a:lnTo>
                  <a:lnTo>
                    <a:pt x="371" y="754"/>
                  </a:lnTo>
                  <a:lnTo>
                    <a:pt x="385" y="765"/>
                  </a:lnTo>
                  <a:lnTo>
                    <a:pt x="400" y="778"/>
                  </a:lnTo>
                  <a:close/>
                  <a:moveTo>
                    <a:pt x="659" y="1040"/>
                  </a:moveTo>
                  <a:lnTo>
                    <a:pt x="658" y="1041"/>
                  </a:lnTo>
                  <a:lnTo>
                    <a:pt x="656" y="1043"/>
                  </a:lnTo>
                  <a:lnTo>
                    <a:pt x="653" y="1043"/>
                  </a:lnTo>
                  <a:lnTo>
                    <a:pt x="650" y="1043"/>
                  </a:lnTo>
                  <a:lnTo>
                    <a:pt x="640" y="1039"/>
                  </a:lnTo>
                  <a:lnTo>
                    <a:pt x="629" y="1033"/>
                  </a:lnTo>
                  <a:lnTo>
                    <a:pt x="616" y="1025"/>
                  </a:lnTo>
                  <a:lnTo>
                    <a:pt x="602" y="1016"/>
                  </a:lnTo>
                  <a:lnTo>
                    <a:pt x="588" y="1004"/>
                  </a:lnTo>
                  <a:lnTo>
                    <a:pt x="572" y="991"/>
                  </a:lnTo>
                  <a:lnTo>
                    <a:pt x="557" y="977"/>
                  </a:lnTo>
                  <a:lnTo>
                    <a:pt x="544" y="963"/>
                  </a:lnTo>
                  <a:lnTo>
                    <a:pt x="532" y="949"/>
                  </a:lnTo>
                  <a:lnTo>
                    <a:pt x="521" y="937"/>
                  </a:lnTo>
                  <a:lnTo>
                    <a:pt x="514" y="926"/>
                  </a:lnTo>
                  <a:lnTo>
                    <a:pt x="509" y="916"/>
                  </a:lnTo>
                  <a:lnTo>
                    <a:pt x="507" y="912"/>
                  </a:lnTo>
                  <a:lnTo>
                    <a:pt x="506" y="909"/>
                  </a:lnTo>
                  <a:lnTo>
                    <a:pt x="506" y="905"/>
                  </a:lnTo>
                  <a:lnTo>
                    <a:pt x="507" y="903"/>
                  </a:lnTo>
                  <a:lnTo>
                    <a:pt x="509" y="902"/>
                  </a:lnTo>
                  <a:lnTo>
                    <a:pt x="512" y="901"/>
                  </a:lnTo>
                  <a:lnTo>
                    <a:pt x="514" y="901"/>
                  </a:lnTo>
                  <a:lnTo>
                    <a:pt x="518" y="902"/>
                  </a:lnTo>
                  <a:lnTo>
                    <a:pt x="527" y="905"/>
                  </a:lnTo>
                  <a:lnTo>
                    <a:pt x="537" y="911"/>
                  </a:lnTo>
                  <a:lnTo>
                    <a:pt x="550" y="918"/>
                  </a:lnTo>
                  <a:lnTo>
                    <a:pt x="564" y="928"/>
                  </a:lnTo>
                  <a:lnTo>
                    <a:pt x="580" y="940"/>
                  </a:lnTo>
                  <a:lnTo>
                    <a:pt x="596" y="954"/>
                  </a:lnTo>
                  <a:lnTo>
                    <a:pt x="610" y="968"/>
                  </a:lnTo>
                  <a:lnTo>
                    <a:pt x="624" y="982"/>
                  </a:lnTo>
                  <a:lnTo>
                    <a:pt x="636" y="995"/>
                  </a:lnTo>
                  <a:lnTo>
                    <a:pt x="645" y="1007"/>
                  </a:lnTo>
                  <a:lnTo>
                    <a:pt x="653" y="1019"/>
                  </a:lnTo>
                  <a:lnTo>
                    <a:pt x="658" y="1027"/>
                  </a:lnTo>
                  <a:lnTo>
                    <a:pt x="659" y="1032"/>
                  </a:lnTo>
                  <a:lnTo>
                    <a:pt x="661" y="1035"/>
                  </a:lnTo>
                  <a:lnTo>
                    <a:pt x="661" y="1038"/>
                  </a:lnTo>
                  <a:lnTo>
                    <a:pt x="659" y="1040"/>
                  </a:lnTo>
                  <a:close/>
                  <a:moveTo>
                    <a:pt x="183" y="399"/>
                  </a:moveTo>
                  <a:lnTo>
                    <a:pt x="195" y="411"/>
                  </a:lnTo>
                  <a:lnTo>
                    <a:pt x="206" y="423"/>
                  </a:lnTo>
                  <a:lnTo>
                    <a:pt x="216" y="434"/>
                  </a:lnTo>
                  <a:lnTo>
                    <a:pt x="224" y="445"/>
                  </a:lnTo>
                  <a:lnTo>
                    <a:pt x="230" y="454"/>
                  </a:lnTo>
                  <a:lnTo>
                    <a:pt x="234" y="462"/>
                  </a:lnTo>
                  <a:lnTo>
                    <a:pt x="235" y="465"/>
                  </a:lnTo>
                  <a:lnTo>
                    <a:pt x="236" y="468"/>
                  </a:lnTo>
                  <a:lnTo>
                    <a:pt x="236" y="471"/>
                  </a:lnTo>
                  <a:lnTo>
                    <a:pt x="235" y="473"/>
                  </a:lnTo>
                  <a:lnTo>
                    <a:pt x="234" y="474"/>
                  </a:lnTo>
                  <a:lnTo>
                    <a:pt x="232" y="475"/>
                  </a:lnTo>
                  <a:lnTo>
                    <a:pt x="230" y="475"/>
                  </a:lnTo>
                  <a:lnTo>
                    <a:pt x="227" y="475"/>
                  </a:lnTo>
                  <a:lnTo>
                    <a:pt x="219" y="472"/>
                  </a:lnTo>
                  <a:lnTo>
                    <a:pt x="210" y="467"/>
                  </a:lnTo>
                  <a:lnTo>
                    <a:pt x="200" y="461"/>
                  </a:lnTo>
                  <a:lnTo>
                    <a:pt x="189" y="452"/>
                  </a:lnTo>
                  <a:lnTo>
                    <a:pt x="176" y="443"/>
                  </a:lnTo>
                  <a:lnTo>
                    <a:pt x="164" y="431"/>
                  </a:lnTo>
                  <a:lnTo>
                    <a:pt x="151" y="419"/>
                  </a:lnTo>
                  <a:lnTo>
                    <a:pt x="140" y="407"/>
                  </a:lnTo>
                  <a:lnTo>
                    <a:pt x="131" y="396"/>
                  </a:lnTo>
                  <a:lnTo>
                    <a:pt x="123" y="385"/>
                  </a:lnTo>
                  <a:lnTo>
                    <a:pt x="116" y="376"/>
                  </a:lnTo>
                  <a:lnTo>
                    <a:pt x="112" y="368"/>
                  </a:lnTo>
                  <a:lnTo>
                    <a:pt x="111" y="365"/>
                  </a:lnTo>
                  <a:lnTo>
                    <a:pt x="111" y="362"/>
                  </a:lnTo>
                  <a:lnTo>
                    <a:pt x="111" y="358"/>
                  </a:lnTo>
                  <a:lnTo>
                    <a:pt x="112" y="357"/>
                  </a:lnTo>
                  <a:lnTo>
                    <a:pt x="113" y="355"/>
                  </a:lnTo>
                  <a:lnTo>
                    <a:pt x="115" y="355"/>
                  </a:lnTo>
                  <a:lnTo>
                    <a:pt x="118" y="355"/>
                  </a:lnTo>
                  <a:lnTo>
                    <a:pt x="121" y="355"/>
                  </a:lnTo>
                  <a:lnTo>
                    <a:pt x="127" y="358"/>
                  </a:lnTo>
                  <a:lnTo>
                    <a:pt x="137" y="363"/>
                  </a:lnTo>
                  <a:lnTo>
                    <a:pt x="147" y="369"/>
                  </a:lnTo>
                  <a:lnTo>
                    <a:pt x="159" y="378"/>
                  </a:lnTo>
                  <a:lnTo>
                    <a:pt x="170" y="387"/>
                  </a:lnTo>
                  <a:lnTo>
                    <a:pt x="183" y="399"/>
                  </a:lnTo>
                  <a:close/>
                  <a:moveTo>
                    <a:pt x="330" y="587"/>
                  </a:moveTo>
                  <a:lnTo>
                    <a:pt x="317" y="574"/>
                  </a:lnTo>
                  <a:lnTo>
                    <a:pt x="305" y="562"/>
                  </a:lnTo>
                  <a:lnTo>
                    <a:pt x="295" y="550"/>
                  </a:lnTo>
                  <a:lnTo>
                    <a:pt x="287" y="540"/>
                  </a:lnTo>
                  <a:lnTo>
                    <a:pt x="281" y="529"/>
                  </a:lnTo>
                  <a:lnTo>
                    <a:pt x="276" y="521"/>
                  </a:lnTo>
                  <a:lnTo>
                    <a:pt x="274" y="517"/>
                  </a:lnTo>
                  <a:lnTo>
                    <a:pt x="274" y="514"/>
                  </a:lnTo>
                  <a:lnTo>
                    <a:pt x="274" y="512"/>
                  </a:lnTo>
                  <a:lnTo>
                    <a:pt x="275" y="509"/>
                  </a:lnTo>
                  <a:lnTo>
                    <a:pt x="276" y="508"/>
                  </a:lnTo>
                  <a:lnTo>
                    <a:pt x="278" y="507"/>
                  </a:lnTo>
                  <a:lnTo>
                    <a:pt x="281" y="507"/>
                  </a:lnTo>
                  <a:lnTo>
                    <a:pt x="284" y="508"/>
                  </a:lnTo>
                  <a:lnTo>
                    <a:pt x="291" y="511"/>
                  </a:lnTo>
                  <a:lnTo>
                    <a:pt x="301" y="516"/>
                  </a:lnTo>
                  <a:lnTo>
                    <a:pt x="312" y="522"/>
                  </a:lnTo>
                  <a:lnTo>
                    <a:pt x="325" y="531"/>
                  </a:lnTo>
                  <a:lnTo>
                    <a:pt x="338" y="542"/>
                  </a:lnTo>
                  <a:lnTo>
                    <a:pt x="351" y="554"/>
                  </a:lnTo>
                  <a:lnTo>
                    <a:pt x="364" y="566"/>
                  </a:lnTo>
                  <a:lnTo>
                    <a:pt x="376" y="578"/>
                  </a:lnTo>
                  <a:lnTo>
                    <a:pt x="385" y="590"/>
                  </a:lnTo>
                  <a:lnTo>
                    <a:pt x="394" y="601"/>
                  </a:lnTo>
                  <a:lnTo>
                    <a:pt x="400" y="611"/>
                  </a:lnTo>
                  <a:lnTo>
                    <a:pt x="405" y="620"/>
                  </a:lnTo>
                  <a:lnTo>
                    <a:pt x="406" y="623"/>
                  </a:lnTo>
                  <a:lnTo>
                    <a:pt x="407" y="626"/>
                  </a:lnTo>
                  <a:lnTo>
                    <a:pt x="407" y="628"/>
                  </a:lnTo>
                  <a:lnTo>
                    <a:pt x="406" y="630"/>
                  </a:lnTo>
                  <a:lnTo>
                    <a:pt x="405" y="631"/>
                  </a:lnTo>
                  <a:lnTo>
                    <a:pt x="403" y="632"/>
                  </a:lnTo>
                  <a:lnTo>
                    <a:pt x="399" y="632"/>
                  </a:lnTo>
                  <a:lnTo>
                    <a:pt x="396" y="632"/>
                  </a:lnTo>
                  <a:lnTo>
                    <a:pt x="389" y="629"/>
                  </a:lnTo>
                  <a:lnTo>
                    <a:pt x="379" y="625"/>
                  </a:lnTo>
                  <a:lnTo>
                    <a:pt x="368" y="617"/>
                  </a:lnTo>
                  <a:lnTo>
                    <a:pt x="356" y="609"/>
                  </a:lnTo>
                  <a:lnTo>
                    <a:pt x="343" y="599"/>
                  </a:lnTo>
                  <a:lnTo>
                    <a:pt x="330" y="587"/>
                  </a:lnTo>
                  <a:close/>
                  <a:moveTo>
                    <a:pt x="528" y="714"/>
                  </a:moveTo>
                  <a:lnTo>
                    <a:pt x="542" y="727"/>
                  </a:lnTo>
                  <a:lnTo>
                    <a:pt x="554" y="740"/>
                  </a:lnTo>
                  <a:lnTo>
                    <a:pt x="564" y="753"/>
                  </a:lnTo>
                  <a:lnTo>
                    <a:pt x="573" y="764"/>
                  </a:lnTo>
                  <a:lnTo>
                    <a:pt x="581" y="775"/>
                  </a:lnTo>
                  <a:lnTo>
                    <a:pt x="585" y="784"/>
                  </a:lnTo>
                  <a:lnTo>
                    <a:pt x="586" y="787"/>
                  </a:lnTo>
                  <a:lnTo>
                    <a:pt x="587" y="790"/>
                  </a:lnTo>
                  <a:lnTo>
                    <a:pt x="587" y="793"/>
                  </a:lnTo>
                  <a:lnTo>
                    <a:pt x="586" y="794"/>
                  </a:lnTo>
                  <a:lnTo>
                    <a:pt x="585" y="796"/>
                  </a:lnTo>
                  <a:lnTo>
                    <a:pt x="583" y="798"/>
                  </a:lnTo>
                  <a:lnTo>
                    <a:pt x="580" y="798"/>
                  </a:lnTo>
                  <a:lnTo>
                    <a:pt x="576" y="796"/>
                  </a:lnTo>
                  <a:lnTo>
                    <a:pt x="568" y="794"/>
                  </a:lnTo>
                  <a:lnTo>
                    <a:pt x="558" y="789"/>
                  </a:lnTo>
                  <a:lnTo>
                    <a:pt x="546" y="781"/>
                  </a:lnTo>
                  <a:lnTo>
                    <a:pt x="533" y="773"/>
                  </a:lnTo>
                  <a:lnTo>
                    <a:pt x="520" y="762"/>
                  </a:lnTo>
                  <a:lnTo>
                    <a:pt x="506" y="750"/>
                  </a:lnTo>
                  <a:lnTo>
                    <a:pt x="492" y="737"/>
                  </a:lnTo>
                  <a:lnTo>
                    <a:pt x="480" y="724"/>
                  </a:lnTo>
                  <a:lnTo>
                    <a:pt x="469" y="711"/>
                  </a:lnTo>
                  <a:lnTo>
                    <a:pt x="461" y="700"/>
                  </a:lnTo>
                  <a:lnTo>
                    <a:pt x="453" y="690"/>
                  </a:lnTo>
                  <a:lnTo>
                    <a:pt x="449" y="681"/>
                  </a:lnTo>
                  <a:lnTo>
                    <a:pt x="448" y="678"/>
                  </a:lnTo>
                  <a:lnTo>
                    <a:pt x="448" y="675"/>
                  </a:lnTo>
                  <a:lnTo>
                    <a:pt x="448" y="671"/>
                  </a:lnTo>
                  <a:lnTo>
                    <a:pt x="448" y="669"/>
                  </a:lnTo>
                  <a:lnTo>
                    <a:pt x="450" y="668"/>
                  </a:lnTo>
                  <a:lnTo>
                    <a:pt x="452" y="667"/>
                  </a:lnTo>
                  <a:lnTo>
                    <a:pt x="454" y="667"/>
                  </a:lnTo>
                  <a:lnTo>
                    <a:pt x="458" y="668"/>
                  </a:lnTo>
                  <a:lnTo>
                    <a:pt x="466" y="670"/>
                  </a:lnTo>
                  <a:lnTo>
                    <a:pt x="476" y="676"/>
                  </a:lnTo>
                  <a:lnTo>
                    <a:pt x="488" y="683"/>
                  </a:lnTo>
                  <a:lnTo>
                    <a:pt x="500" y="692"/>
                  </a:lnTo>
                  <a:lnTo>
                    <a:pt x="514" y="703"/>
                  </a:lnTo>
                  <a:lnTo>
                    <a:pt x="528" y="714"/>
                  </a:lnTo>
                  <a:close/>
                  <a:moveTo>
                    <a:pt x="231" y="276"/>
                  </a:moveTo>
                  <a:lnTo>
                    <a:pt x="230" y="278"/>
                  </a:lnTo>
                  <a:lnTo>
                    <a:pt x="228" y="278"/>
                  </a:lnTo>
                  <a:lnTo>
                    <a:pt x="226" y="278"/>
                  </a:lnTo>
                  <a:lnTo>
                    <a:pt x="223" y="278"/>
                  </a:lnTo>
                  <a:lnTo>
                    <a:pt x="216" y="276"/>
                  </a:lnTo>
                  <a:lnTo>
                    <a:pt x="208" y="272"/>
                  </a:lnTo>
                  <a:lnTo>
                    <a:pt x="199" y="266"/>
                  </a:lnTo>
                  <a:lnTo>
                    <a:pt x="189" y="258"/>
                  </a:lnTo>
                  <a:lnTo>
                    <a:pt x="177" y="249"/>
                  </a:lnTo>
                  <a:lnTo>
                    <a:pt x="166" y="239"/>
                  </a:lnTo>
                  <a:lnTo>
                    <a:pt x="154" y="228"/>
                  </a:lnTo>
                  <a:lnTo>
                    <a:pt x="145" y="217"/>
                  </a:lnTo>
                  <a:lnTo>
                    <a:pt x="136" y="207"/>
                  </a:lnTo>
                  <a:lnTo>
                    <a:pt x="128" y="198"/>
                  </a:lnTo>
                  <a:lnTo>
                    <a:pt x="123" y="188"/>
                  </a:lnTo>
                  <a:lnTo>
                    <a:pt x="120" y="181"/>
                  </a:lnTo>
                  <a:lnTo>
                    <a:pt x="119" y="178"/>
                  </a:lnTo>
                  <a:lnTo>
                    <a:pt x="119" y="175"/>
                  </a:lnTo>
                  <a:lnTo>
                    <a:pt x="119" y="173"/>
                  </a:lnTo>
                  <a:lnTo>
                    <a:pt x="119" y="171"/>
                  </a:lnTo>
                  <a:lnTo>
                    <a:pt x="121" y="169"/>
                  </a:lnTo>
                  <a:lnTo>
                    <a:pt x="122" y="168"/>
                  </a:lnTo>
                  <a:lnTo>
                    <a:pt x="124" y="168"/>
                  </a:lnTo>
                  <a:lnTo>
                    <a:pt x="127" y="169"/>
                  </a:lnTo>
                  <a:lnTo>
                    <a:pt x="134" y="172"/>
                  </a:lnTo>
                  <a:lnTo>
                    <a:pt x="142" y="176"/>
                  </a:lnTo>
                  <a:lnTo>
                    <a:pt x="151" y="181"/>
                  </a:lnTo>
                  <a:lnTo>
                    <a:pt x="162" y="189"/>
                  </a:lnTo>
                  <a:lnTo>
                    <a:pt x="173" y="199"/>
                  </a:lnTo>
                  <a:lnTo>
                    <a:pt x="184" y="208"/>
                  </a:lnTo>
                  <a:lnTo>
                    <a:pt x="195" y="219"/>
                  </a:lnTo>
                  <a:lnTo>
                    <a:pt x="205" y="230"/>
                  </a:lnTo>
                  <a:lnTo>
                    <a:pt x="214" y="241"/>
                  </a:lnTo>
                  <a:lnTo>
                    <a:pt x="221" y="250"/>
                  </a:lnTo>
                  <a:lnTo>
                    <a:pt x="227" y="259"/>
                  </a:lnTo>
                  <a:lnTo>
                    <a:pt x="231" y="267"/>
                  </a:lnTo>
                  <a:lnTo>
                    <a:pt x="232" y="273"/>
                  </a:lnTo>
                  <a:lnTo>
                    <a:pt x="231" y="276"/>
                  </a:lnTo>
                  <a:close/>
                  <a:moveTo>
                    <a:pt x="386" y="421"/>
                  </a:moveTo>
                  <a:lnTo>
                    <a:pt x="384" y="423"/>
                  </a:lnTo>
                  <a:lnTo>
                    <a:pt x="383" y="423"/>
                  </a:lnTo>
                  <a:lnTo>
                    <a:pt x="380" y="423"/>
                  </a:lnTo>
                  <a:lnTo>
                    <a:pt x="378" y="423"/>
                  </a:lnTo>
                  <a:lnTo>
                    <a:pt x="370" y="421"/>
                  </a:lnTo>
                  <a:lnTo>
                    <a:pt x="362" y="417"/>
                  </a:lnTo>
                  <a:lnTo>
                    <a:pt x="352" y="410"/>
                  </a:lnTo>
                  <a:lnTo>
                    <a:pt x="341" y="403"/>
                  </a:lnTo>
                  <a:lnTo>
                    <a:pt x="329" y="393"/>
                  </a:lnTo>
                  <a:lnTo>
                    <a:pt x="316" y="382"/>
                  </a:lnTo>
                  <a:lnTo>
                    <a:pt x="304" y="370"/>
                  </a:lnTo>
                  <a:lnTo>
                    <a:pt x="295" y="359"/>
                  </a:lnTo>
                  <a:lnTo>
                    <a:pt x="285" y="349"/>
                  </a:lnTo>
                  <a:lnTo>
                    <a:pt x="277" y="338"/>
                  </a:lnTo>
                  <a:lnTo>
                    <a:pt x="272" y="329"/>
                  </a:lnTo>
                  <a:lnTo>
                    <a:pt x="268" y="321"/>
                  </a:lnTo>
                  <a:lnTo>
                    <a:pt x="267" y="317"/>
                  </a:lnTo>
                  <a:lnTo>
                    <a:pt x="267" y="315"/>
                  </a:lnTo>
                  <a:lnTo>
                    <a:pt x="267" y="313"/>
                  </a:lnTo>
                  <a:lnTo>
                    <a:pt x="268" y="311"/>
                  </a:lnTo>
                  <a:lnTo>
                    <a:pt x="269" y="310"/>
                  </a:lnTo>
                  <a:lnTo>
                    <a:pt x="271" y="309"/>
                  </a:lnTo>
                  <a:lnTo>
                    <a:pt x="273" y="309"/>
                  </a:lnTo>
                  <a:lnTo>
                    <a:pt x="276" y="309"/>
                  </a:lnTo>
                  <a:lnTo>
                    <a:pt x="283" y="311"/>
                  </a:lnTo>
                  <a:lnTo>
                    <a:pt x="291" y="315"/>
                  </a:lnTo>
                  <a:lnTo>
                    <a:pt x="301" y="322"/>
                  </a:lnTo>
                  <a:lnTo>
                    <a:pt x="313" y="330"/>
                  </a:lnTo>
                  <a:lnTo>
                    <a:pt x="324" y="339"/>
                  </a:lnTo>
                  <a:lnTo>
                    <a:pt x="337" y="350"/>
                  </a:lnTo>
                  <a:lnTo>
                    <a:pt x="349" y="362"/>
                  </a:lnTo>
                  <a:lnTo>
                    <a:pt x="358" y="373"/>
                  </a:lnTo>
                  <a:lnTo>
                    <a:pt x="368" y="384"/>
                  </a:lnTo>
                  <a:lnTo>
                    <a:pt x="376" y="394"/>
                  </a:lnTo>
                  <a:lnTo>
                    <a:pt x="381" y="403"/>
                  </a:lnTo>
                  <a:lnTo>
                    <a:pt x="385" y="411"/>
                  </a:lnTo>
                  <a:lnTo>
                    <a:pt x="386" y="417"/>
                  </a:lnTo>
                  <a:lnTo>
                    <a:pt x="386" y="421"/>
                  </a:lnTo>
                  <a:close/>
                  <a:moveTo>
                    <a:pt x="549" y="572"/>
                  </a:moveTo>
                  <a:lnTo>
                    <a:pt x="548" y="574"/>
                  </a:lnTo>
                  <a:lnTo>
                    <a:pt x="546" y="574"/>
                  </a:lnTo>
                  <a:lnTo>
                    <a:pt x="544" y="575"/>
                  </a:lnTo>
                  <a:lnTo>
                    <a:pt x="541" y="574"/>
                  </a:lnTo>
                  <a:lnTo>
                    <a:pt x="533" y="572"/>
                  </a:lnTo>
                  <a:lnTo>
                    <a:pt x="523" y="567"/>
                  </a:lnTo>
                  <a:lnTo>
                    <a:pt x="514" y="560"/>
                  </a:lnTo>
                  <a:lnTo>
                    <a:pt x="502" y="553"/>
                  </a:lnTo>
                  <a:lnTo>
                    <a:pt x="489" y="543"/>
                  </a:lnTo>
                  <a:lnTo>
                    <a:pt x="476" y="531"/>
                  </a:lnTo>
                  <a:lnTo>
                    <a:pt x="464" y="519"/>
                  </a:lnTo>
                  <a:lnTo>
                    <a:pt x="453" y="507"/>
                  </a:lnTo>
                  <a:lnTo>
                    <a:pt x="444" y="496"/>
                  </a:lnTo>
                  <a:lnTo>
                    <a:pt x="435" y="486"/>
                  </a:lnTo>
                  <a:lnTo>
                    <a:pt x="428" y="476"/>
                  </a:lnTo>
                  <a:lnTo>
                    <a:pt x="425" y="467"/>
                  </a:lnTo>
                  <a:lnTo>
                    <a:pt x="424" y="464"/>
                  </a:lnTo>
                  <a:lnTo>
                    <a:pt x="423" y="461"/>
                  </a:lnTo>
                  <a:lnTo>
                    <a:pt x="423" y="459"/>
                  </a:lnTo>
                  <a:lnTo>
                    <a:pt x="424" y="457"/>
                  </a:lnTo>
                  <a:lnTo>
                    <a:pt x="425" y="455"/>
                  </a:lnTo>
                  <a:lnTo>
                    <a:pt x="427" y="454"/>
                  </a:lnTo>
                  <a:lnTo>
                    <a:pt x="430" y="454"/>
                  </a:lnTo>
                  <a:lnTo>
                    <a:pt x="433" y="454"/>
                  </a:lnTo>
                  <a:lnTo>
                    <a:pt x="440" y="458"/>
                  </a:lnTo>
                  <a:lnTo>
                    <a:pt x="450" y="462"/>
                  </a:lnTo>
                  <a:lnTo>
                    <a:pt x="460" y="468"/>
                  </a:lnTo>
                  <a:lnTo>
                    <a:pt x="472" y="477"/>
                  </a:lnTo>
                  <a:lnTo>
                    <a:pt x="485" y="487"/>
                  </a:lnTo>
                  <a:lnTo>
                    <a:pt x="496" y="498"/>
                  </a:lnTo>
                  <a:lnTo>
                    <a:pt x="509" y="511"/>
                  </a:lnTo>
                  <a:lnTo>
                    <a:pt x="520" y="522"/>
                  </a:lnTo>
                  <a:lnTo>
                    <a:pt x="530" y="533"/>
                  </a:lnTo>
                  <a:lnTo>
                    <a:pt x="539" y="544"/>
                  </a:lnTo>
                  <a:lnTo>
                    <a:pt x="545" y="554"/>
                  </a:lnTo>
                  <a:lnTo>
                    <a:pt x="548" y="561"/>
                  </a:lnTo>
                  <a:lnTo>
                    <a:pt x="549" y="564"/>
                  </a:lnTo>
                  <a:lnTo>
                    <a:pt x="550" y="568"/>
                  </a:lnTo>
                  <a:lnTo>
                    <a:pt x="550" y="570"/>
                  </a:lnTo>
                  <a:lnTo>
                    <a:pt x="549" y="572"/>
                  </a:lnTo>
                  <a:close/>
                  <a:moveTo>
                    <a:pt x="199" y="66"/>
                  </a:moveTo>
                  <a:lnTo>
                    <a:pt x="189" y="55"/>
                  </a:lnTo>
                  <a:lnTo>
                    <a:pt x="179" y="45"/>
                  </a:lnTo>
                  <a:lnTo>
                    <a:pt x="172" y="36"/>
                  </a:lnTo>
                  <a:lnTo>
                    <a:pt x="165" y="27"/>
                  </a:lnTo>
                  <a:lnTo>
                    <a:pt x="160" y="18"/>
                  </a:lnTo>
                  <a:lnTo>
                    <a:pt x="156" y="12"/>
                  </a:lnTo>
                  <a:lnTo>
                    <a:pt x="155" y="7"/>
                  </a:lnTo>
                  <a:lnTo>
                    <a:pt x="156" y="2"/>
                  </a:lnTo>
                  <a:lnTo>
                    <a:pt x="157" y="1"/>
                  </a:lnTo>
                  <a:lnTo>
                    <a:pt x="160" y="0"/>
                  </a:lnTo>
                  <a:lnTo>
                    <a:pt x="162" y="0"/>
                  </a:lnTo>
                  <a:lnTo>
                    <a:pt x="164" y="0"/>
                  </a:lnTo>
                  <a:lnTo>
                    <a:pt x="170" y="2"/>
                  </a:lnTo>
                  <a:lnTo>
                    <a:pt x="178" y="7"/>
                  </a:lnTo>
                  <a:lnTo>
                    <a:pt x="187" y="12"/>
                  </a:lnTo>
                  <a:lnTo>
                    <a:pt x="195" y="18"/>
                  </a:lnTo>
                  <a:lnTo>
                    <a:pt x="206" y="27"/>
                  </a:lnTo>
                  <a:lnTo>
                    <a:pt x="217" y="37"/>
                  </a:lnTo>
                  <a:lnTo>
                    <a:pt x="227" y="46"/>
                  </a:lnTo>
                  <a:lnTo>
                    <a:pt x="235" y="56"/>
                  </a:lnTo>
                  <a:lnTo>
                    <a:pt x="243" y="66"/>
                  </a:lnTo>
                  <a:lnTo>
                    <a:pt x="249" y="75"/>
                  </a:lnTo>
                  <a:lnTo>
                    <a:pt x="255" y="83"/>
                  </a:lnTo>
                  <a:lnTo>
                    <a:pt x="258" y="90"/>
                  </a:lnTo>
                  <a:lnTo>
                    <a:pt x="259" y="95"/>
                  </a:lnTo>
                  <a:lnTo>
                    <a:pt x="258" y="99"/>
                  </a:lnTo>
                  <a:lnTo>
                    <a:pt x="257" y="100"/>
                  </a:lnTo>
                  <a:lnTo>
                    <a:pt x="256" y="101"/>
                  </a:lnTo>
                  <a:lnTo>
                    <a:pt x="254" y="101"/>
                  </a:lnTo>
                  <a:lnTo>
                    <a:pt x="250" y="101"/>
                  </a:lnTo>
                  <a:lnTo>
                    <a:pt x="245" y="99"/>
                  </a:lnTo>
                  <a:lnTo>
                    <a:pt x="237" y="95"/>
                  </a:lnTo>
                  <a:lnTo>
                    <a:pt x="229" y="90"/>
                  </a:lnTo>
                  <a:lnTo>
                    <a:pt x="219" y="83"/>
                  </a:lnTo>
                  <a:lnTo>
                    <a:pt x="209" y="75"/>
                  </a:lnTo>
                  <a:lnTo>
                    <a:pt x="199" y="66"/>
                  </a:lnTo>
                  <a:close/>
                  <a:moveTo>
                    <a:pt x="336" y="196"/>
                  </a:moveTo>
                  <a:lnTo>
                    <a:pt x="325" y="186"/>
                  </a:lnTo>
                  <a:lnTo>
                    <a:pt x="315" y="175"/>
                  </a:lnTo>
                  <a:lnTo>
                    <a:pt x="306" y="165"/>
                  </a:lnTo>
                  <a:lnTo>
                    <a:pt x="300" y="155"/>
                  </a:lnTo>
                  <a:lnTo>
                    <a:pt x="295" y="147"/>
                  </a:lnTo>
                  <a:lnTo>
                    <a:pt x="291" y="140"/>
                  </a:lnTo>
                  <a:lnTo>
                    <a:pt x="290" y="134"/>
                  </a:lnTo>
                  <a:lnTo>
                    <a:pt x="291" y="131"/>
                  </a:lnTo>
                  <a:lnTo>
                    <a:pt x="292" y="128"/>
                  </a:lnTo>
                  <a:lnTo>
                    <a:pt x="294" y="128"/>
                  </a:lnTo>
                  <a:lnTo>
                    <a:pt x="297" y="127"/>
                  </a:lnTo>
                  <a:lnTo>
                    <a:pt x="299" y="128"/>
                  </a:lnTo>
                  <a:lnTo>
                    <a:pt x="305" y="131"/>
                  </a:lnTo>
                  <a:lnTo>
                    <a:pt x="313" y="134"/>
                  </a:lnTo>
                  <a:lnTo>
                    <a:pt x="323" y="140"/>
                  </a:lnTo>
                  <a:lnTo>
                    <a:pt x="332" y="148"/>
                  </a:lnTo>
                  <a:lnTo>
                    <a:pt x="343" y="157"/>
                  </a:lnTo>
                  <a:lnTo>
                    <a:pt x="354" y="166"/>
                  </a:lnTo>
                  <a:lnTo>
                    <a:pt x="365" y="177"/>
                  </a:lnTo>
                  <a:lnTo>
                    <a:pt x="374" y="187"/>
                  </a:lnTo>
                  <a:lnTo>
                    <a:pt x="383" y="196"/>
                  </a:lnTo>
                  <a:lnTo>
                    <a:pt x="390" y="206"/>
                  </a:lnTo>
                  <a:lnTo>
                    <a:pt x="395" y="215"/>
                  </a:lnTo>
                  <a:lnTo>
                    <a:pt x="398" y="221"/>
                  </a:lnTo>
                  <a:lnTo>
                    <a:pt x="399" y="228"/>
                  </a:lnTo>
                  <a:lnTo>
                    <a:pt x="399" y="232"/>
                  </a:lnTo>
                  <a:lnTo>
                    <a:pt x="397" y="233"/>
                  </a:lnTo>
                  <a:lnTo>
                    <a:pt x="396" y="234"/>
                  </a:lnTo>
                  <a:lnTo>
                    <a:pt x="394" y="234"/>
                  </a:lnTo>
                  <a:lnTo>
                    <a:pt x="391" y="233"/>
                  </a:lnTo>
                  <a:lnTo>
                    <a:pt x="384" y="231"/>
                  </a:lnTo>
                  <a:lnTo>
                    <a:pt x="377" y="228"/>
                  </a:lnTo>
                  <a:lnTo>
                    <a:pt x="367" y="222"/>
                  </a:lnTo>
                  <a:lnTo>
                    <a:pt x="357" y="215"/>
                  </a:lnTo>
                  <a:lnTo>
                    <a:pt x="346" y="206"/>
                  </a:lnTo>
                  <a:lnTo>
                    <a:pt x="336" y="196"/>
                  </a:lnTo>
                  <a:close/>
                  <a:moveTo>
                    <a:pt x="548" y="370"/>
                  </a:moveTo>
                  <a:lnTo>
                    <a:pt x="546" y="371"/>
                  </a:lnTo>
                  <a:lnTo>
                    <a:pt x="545" y="372"/>
                  </a:lnTo>
                  <a:lnTo>
                    <a:pt x="543" y="372"/>
                  </a:lnTo>
                  <a:lnTo>
                    <a:pt x="540" y="372"/>
                  </a:lnTo>
                  <a:lnTo>
                    <a:pt x="532" y="370"/>
                  </a:lnTo>
                  <a:lnTo>
                    <a:pt x="525" y="366"/>
                  </a:lnTo>
                  <a:lnTo>
                    <a:pt x="515" y="361"/>
                  </a:lnTo>
                  <a:lnTo>
                    <a:pt x="504" y="353"/>
                  </a:lnTo>
                  <a:lnTo>
                    <a:pt x="493" y="344"/>
                  </a:lnTo>
                  <a:lnTo>
                    <a:pt x="481" y="334"/>
                  </a:lnTo>
                  <a:lnTo>
                    <a:pt x="469" y="323"/>
                  </a:lnTo>
                  <a:lnTo>
                    <a:pt x="460" y="312"/>
                  </a:lnTo>
                  <a:lnTo>
                    <a:pt x="451" y="301"/>
                  </a:lnTo>
                  <a:lnTo>
                    <a:pt x="444" y="291"/>
                  </a:lnTo>
                  <a:lnTo>
                    <a:pt x="438" y="283"/>
                  </a:lnTo>
                  <a:lnTo>
                    <a:pt x="435" y="275"/>
                  </a:lnTo>
                  <a:lnTo>
                    <a:pt x="434" y="272"/>
                  </a:lnTo>
                  <a:lnTo>
                    <a:pt x="433" y="269"/>
                  </a:lnTo>
                  <a:lnTo>
                    <a:pt x="433" y="267"/>
                  </a:lnTo>
                  <a:lnTo>
                    <a:pt x="434" y="264"/>
                  </a:lnTo>
                  <a:lnTo>
                    <a:pt x="435" y="263"/>
                  </a:lnTo>
                  <a:lnTo>
                    <a:pt x="437" y="262"/>
                  </a:lnTo>
                  <a:lnTo>
                    <a:pt x="439" y="262"/>
                  </a:lnTo>
                  <a:lnTo>
                    <a:pt x="442" y="262"/>
                  </a:lnTo>
                  <a:lnTo>
                    <a:pt x="449" y="264"/>
                  </a:lnTo>
                  <a:lnTo>
                    <a:pt x="458" y="269"/>
                  </a:lnTo>
                  <a:lnTo>
                    <a:pt x="467" y="275"/>
                  </a:lnTo>
                  <a:lnTo>
                    <a:pt x="478" y="282"/>
                  </a:lnTo>
                  <a:lnTo>
                    <a:pt x="489" y="291"/>
                  </a:lnTo>
                  <a:lnTo>
                    <a:pt x="501" y="301"/>
                  </a:lnTo>
                  <a:lnTo>
                    <a:pt x="512" y="313"/>
                  </a:lnTo>
                  <a:lnTo>
                    <a:pt x="522" y="324"/>
                  </a:lnTo>
                  <a:lnTo>
                    <a:pt x="531" y="334"/>
                  </a:lnTo>
                  <a:lnTo>
                    <a:pt x="539" y="343"/>
                  </a:lnTo>
                  <a:lnTo>
                    <a:pt x="544" y="353"/>
                  </a:lnTo>
                  <a:lnTo>
                    <a:pt x="547" y="361"/>
                  </a:lnTo>
                  <a:lnTo>
                    <a:pt x="548" y="366"/>
                  </a:lnTo>
                  <a:lnTo>
                    <a:pt x="548" y="370"/>
                  </a:lnTo>
                  <a:close/>
                  <a:moveTo>
                    <a:pt x="517" y="153"/>
                  </a:moveTo>
                  <a:lnTo>
                    <a:pt x="507" y="144"/>
                  </a:lnTo>
                  <a:lnTo>
                    <a:pt x="498" y="133"/>
                  </a:lnTo>
                  <a:lnTo>
                    <a:pt x="490" y="123"/>
                  </a:lnTo>
                  <a:lnTo>
                    <a:pt x="484" y="114"/>
                  </a:lnTo>
                  <a:lnTo>
                    <a:pt x="478" y="107"/>
                  </a:lnTo>
                  <a:lnTo>
                    <a:pt x="475" y="99"/>
                  </a:lnTo>
                  <a:lnTo>
                    <a:pt x="474" y="94"/>
                  </a:lnTo>
                  <a:lnTo>
                    <a:pt x="475" y="90"/>
                  </a:lnTo>
                  <a:lnTo>
                    <a:pt x="476" y="89"/>
                  </a:lnTo>
                  <a:lnTo>
                    <a:pt x="478" y="87"/>
                  </a:lnTo>
                  <a:lnTo>
                    <a:pt x="480" y="87"/>
                  </a:lnTo>
                  <a:lnTo>
                    <a:pt x="482" y="87"/>
                  </a:lnTo>
                  <a:lnTo>
                    <a:pt x="489" y="90"/>
                  </a:lnTo>
                  <a:lnTo>
                    <a:pt x="496" y="93"/>
                  </a:lnTo>
                  <a:lnTo>
                    <a:pt x="505" y="98"/>
                  </a:lnTo>
                  <a:lnTo>
                    <a:pt x="515" y="105"/>
                  </a:lnTo>
                  <a:lnTo>
                    <a:pt x="526" y="113"/>
                  </a:lnTo>
                  <a:lnTo>
                    <a:pt x="535" y="123"/>
                  </a:lnTo>
                  <a:lnTo>
                    <a:pt x="546" y="133"/>
                  </a:lnTo>
                  <a:lnTo>
                    <a:pt x="555" y="143"/>
                  </a:lnTo>
                  <a:lnTo>
                    <a:pt x="563" y="152"/>
                  </a:lnTo>
                  <a:lnTo>
                    <a:pt x="570" y="162"/>
                  </a:lnTo>
                  <a:lnTo>
                    <a:pt x="574" y="169"/>
                  </a:lnTo>
                  <a:lnTo>
                    <a:pt x="577" y="177"/>
                  </a:lnTo>
                  <a:lnTo>
                    <a:pt x="580" y="182"/>
                  </a:lnTo>
                  <a:lnTo>
                    <a:pt x="579" y="187"/>
                  </a:lnTo>
                  <a:lnTo>
                    <a:pt x="577" y="188"/>
                  </a:lnTo>
                  <a:lnTo>
                    <a:pt x="575" y="189"/>
                  </a:lnTo>
                  <a:lnTo>
                    <a:pt x="573" y="189"/>
                  </a:lnTo>
                  <a:lnTo>
                    <a:pt x="571" y="189"/>
                  </a:lnTo>
                  <a:lnTo>
                    <a:pt x="564" y="187"/>
                  </a:lnTo>
                  <a:lnTo>
                    <a:pt x="556" y="184"/>
                  </a:lnTo>
                  <a:lnTo>
                    <a:pt x="547" y="178"/>
                  </a:lnTo>
                  <a:lnTo>
                    <a:pt x="537" y="171"/>
                  </a:lnTo>
                  <a:lnTo>
                    <a:pt x="528" y="163"/>
                  </a:lnTo>
                  <a:lnTo>
                    <a:pt x="517" y="153"/>
                  </a:lnTo>
                  <a:close/>
                </a:path>
              </a:pathLst>
            </a:custGeom>
            <a:solidFill>
              <a:srgbClr val="E4E1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CH"/>
            </a:p>
          </p:txBody>
        </p:sp>
        <p:sp>
          <p:nvSpPr>
            <p:cNvPr id="38" name="Freeform 31"/>
            <p:cNvSpPr>
              <a:spLocks noEditPoints="1"/>
            </p:cNvSpPr>
            <p:nvPr userDrawn="1"/>
          </p:nvSpPr>
          <p:spPr bwMode="auto">
            <a:xfrm>
              <a:off x="10435762" y="4802188"/>
              <a:ext cx="134937" cy="781050"/>
            </a:xfrm>
            <a:custGeom>
              <a:avLst/>
              <a:gdLst>
                <a:gd name="T0" fmla="*/ 249 w 678"/>
                <a:gd name="T1" fmla="*/ 3504 h 3937"/>
                <a:gd name="T2" fmla="*/ 339 w 678"/>
                <a:gd name="T3" fmla="*/ 3525 h 3937"/>
                <a:gd name="T4" fmla="*/ 279 w 678"/>
                <a:gd name="T5" fmla="*/ 3413 h 3937"/>
                <a:gd name="T6" fmla="*/ 87 w 678"/>
                <a:gd name="T7" fmla="*/ 3127 h 3937"/>
                <a:gd name="T8" fmla="*/ 116 w 678"/>
                <a:gd name="T9" fmla="*/ 2966 h 3937"/>
                <a:gd name="T10" fmla="*/ 100 w 678"/>
                <a:gd name="T11" fmla="*/ 2770 h 3937"/>
                <a:gd name="T12" fmla="*/ 154 w 678"/>
                <a:gd name="T13" fmla="*/ 2600 h 3937"/>
                <a:gd name="T14" fmla="*/ 17 w 678"/>
                <a:gd name="T15" fmla="*/ 2161 h 3937"/>
                <a:gd name="T16" fmla="*/ 107 w 678"/>
                <a:gd name="T17" fmla="*/ 2029 h 3937"/>
                <a:gd name="T18" fmla="*/ 130 w 678"/>
                <a:gd name="T19" fmla="*/ 1809 h 3937"/>
                <a:gd name="T20" fmla="*/ 180 w 678"/>
                <a:gd name="T21" fmla="*/ 1580 h 3937"/>
                <a:gd name="T22" fmla="*/ 118 w 678"/>
                <a:gd name="T23" fmla="*/ 1111 h 3937"/>
                <a:gd name="T24" fmla="*/ 12 w 678"/>
                <a:gd name="T25" fmla="*/ 467 h 3937"/>
                <a:gd name="T26" fmla="*/ 46 w 678"/>
                <a:gd name="T27" fmla="*/ 145 h 3937"/>
                <a:gd name="T28" fmla="*/ 597 w 678"/>
                <a:gd name="T29" fmla="*/ 408 h 3937"/>
                <a:gd name="T30" fmla="*/ 621 w 678"/>
                <a:gd name="T31" fmla="*/ 844 h 3937"/>
                <a:gd name="T32" fmla="*/ 599 w 678"/>
                <a:gd name="T33" fmla="*/ 1683 h 3937"/>
                <a:gd name="T34" fmla="*/ 526 w 678"/>
                <a:gd name="T35" fmla="*/ 1892 h 3937"/>
                <a:gd name="T36" fmla="*/ 539 w 678"/>
                <a:gd name="T37" fmla="*/ 2171 h 3937"/>
                <a:gd name="T38" fmla="*/ 573 w 678"/>
                <a:gd name="T39" fmla="*/ 2418 h 3937"/>
                <a:gd name="T40" fmla="*/ 526 w 678"/>
                <a:gd name="T41" fmla="*/ 2770 h 3937"/>
                <a:gd name="T42" fmla="*/ 657 w 678"/>
                <a:gd name="T43" fmla="*/ 3007 h 3937"/>
                <a:gd name="T44" fmla="*/ 491 w 678"/>
                <a:gd name="T45" fmla="*/ 3022 h 3937"/>
                <a:gd name="T46" fmla="*/ 464 w 678"/>
                <a:gd name="T47" fmla="*/ 3107 h 3937"/>
                <a:gd name="T48" fmla="*/ 569 w 678"/>
                <a:gd name="T49" fmla="*/ 3364 h 3937"/>
                <a:gd name="T50" fmla="*/ 678 w 678"/>
                <a:gd name="T51" fmla="*/ 3561 h 3937"/>
                <a:gd name="T52" fmla="*/ 476 w 678"/>
                <a:gd name="T53" fmla="*/ 3630 h 3937"/>
                <a:gd name="T54" fmla="*/ 603 w 678"/>
                <a:gd name="T55" fmla="*/ 3843 h 3937"/>
                <a:gd name="T56" fmla="*/ 371 w 678"/>
                <a:gd name="T57" fmla="*/ 3562 h 3937"/>
                <a:gd name="T58" fmla="*/ 627 w 678"/>
                <a:gd name="T59" fmla="*/ 3711 h 3937"/>
                <a:gd name="T60" fmla="*/ 649 w 678"/>
                <a:gd name="T61" fmla="*/ 3650 h 3937"/>
                <a:gd name="T62" fmla="*/ 170 w 678"/>
                <a:gd name="T63" fmla="*/ 3140 h 3937"/>
                <a:gd name="T64" fmla="*/ 286 w 678"/>
                <a:gd name="T65" fmla="*/ 3090 h 3937"/>
                <a:gd name="T66" fmla="*/ 289 w 678"/>
                <a:gd name="T67" fmla="*/ 3076 h 3937"/>
                <a:gd name="T68" fmla="*/ 532 w 678"/>
                <a:gd name="T69" fmla="*/ 3124 h 3937"/>
                <a:gd name="T70" fmla="*/ 554 w 678"/>
                <a:gd name="T71" fmla="*/ 2930 h 3937"/>
                <a:gd name="T72" fmla="*/ 207 w 678"/>
                <a:gd name="T73" fmla="*/ 2588 h 3937"/>
                <a:gd name="T74" fmla="*/ 338 w 678"/>
                <a:gd name="T75" fmla="*/ 2572 h 3937"/>
                <a:gd name="T76" fmla="*/ 602 w 678"/>
                <a:gd name="T77" fmla="*/ 2738 h 3937"/>
                <a:gd name="T78" fmla="*/ 399 w 678"/>
                <a:gd name="T79" fmla="*/ 2429 h 3937"/>
                <a:gd name="T80" fmla="*/ 519 w 678"/>
                <a:gd name="T81" fmla="*/ 2459 h 3937"/>
                <a:gd name="T82" fmla="*/ 448 w 678"/>
                <a:gd name="T83" fmla="*/ 2190 h 3937"/>
                <a:gd name="T84" fmla="*/ 248 w 678"/>
                <a:gd name="T85" fmla="*/ 1928 h 3937"/>
                <a:gd name="T86" fmla="*/ 233 w 678"/>
                <a:gd name="T87" fmla="*/ 1784 h 3937"/>
                <a:gd name="T88" fmla="*/ 458 w 678"/>
                <a:gd name="T89" fmla="*/ 1821 h 3937"/>
                <a:gd name="T90" fmla="*/ 491 w 678"/>
                <a:gd name="T91" fmla="*/ 1717 h 3937"/>
                <a:gd name="T92" fmla="*/ 180 w 678"/>
                <a:gd name="T93" fmla="*/ 1341 h 3937"/>
                <a:gd name="T94" fmla="*/ 346 w 678"/>
                <a:gd name="T95" fmla="*/ 1451 h 3937"/>
                <a:gd name="T96" fmla="*/ 564 w 678"/>
                <a:gd name="T97" fmla="*/ 1469 h 3937"/>
                <a:gd name="T98" fmla="*/ 196 w 678"/>
                <a:gd name="T99" fmla="*/ 1028 h 3937"/>
                <a:gd name="T100" fmla="*/ 315 w 678"/>
                <a:gd name="T101" fmla="*/ 1092 h 3937"/>
                <a:gd name="T102" fmla="*/ 573 w 678"/>
                <a:gd name="T103" fmla="*/ 1313 h 3937"/>
                <a:gd name="T104" fmla="*/ 531 w 678"/>
                <a:gd name="T105" fmla="*/ 1140 h 3937"/>
                <a:gd name="T106" fmla="*/ 141 w 678"/>
                <a:gd name="T107" fmla="*/ 637 h 3937"/>
                <a:gd name="T108" fmla="*/ 427 w 678"/>
                <a:gd name="T109" fmla="*/ 881 h 3937"/>
                <a:gd name="T110" fmla="*/ 194 w 678"/>
                <a:gd name="T111" fmla="*/ 485 h 3937"/>
                <a:gd name="T112" fmla="*/ 289 w 678"/>
                <a:gd name="T113" fmla="*/ 535 h 3937"/>
                <a:gd name="T114" fmla="*/ 568 w 678"/>
                <a:gd name="T115" fmla="*/ 804 h 3937"/>
                <a:gd name="T116" fmla="*/ 363 w 678"/>
                <a:gd name="T117" fmla="*/ 430 h 3937"/>
                <a:gd name="T118" fmla="*/ 415 w 678"/>
                <a:gd name="T119" fmla="*/ 493 h 3937"/>
                <a:gd name="T120" fmla="*/ 240 w 678"/>
                <a:gd name="T121" fmla="*/ 100 h 3937"/>
                <a:gd name="T122" fmla="*/ 528 w 678"/>
                <a:gd name="T123" fmla="*/ 373 h 3937"/>
                <a:gd name="T124" fmla="*/ 493 w 678"/>
                <a:gd name="T125" fmla="*/ 91 h 39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78" h="3937">
                  <a:moveTo>
                    <a:pt x="0" y="3401"/>
                  </a:moveTo>
                  <a:lnTo>
                    <a:pt x="0" y="3371"/>
                  </a:lnTo>
                  <a:lnTo>
                    <a:pt x="30" y="3393"/>
                  </a:lnTo>
                  <a:lnTo>
                    <a:pt x="64" y="3418"/>
                  </a:lnTo>
                  <a:lnTo>
                    <a:pt x="99" y="3446"/>
                  </a:lnTo>
                  <a:lnTo>
                    <a:pt x="136" y="3475"/>
                  </a:lnTo>
                  <a:lnTo>
                    <a:pt x="180" y="3511"/>
                  </a:lnTo>
                  <a:lnTo>
                    <a:pt x="220" y="3545"/>
                  </a:lnTo>
                  <a:lnTo>
                    <a:pt x="256" y="3575"/>
                  </a:lnTo>
                  <a:lnTo>
                    <a:pt x="287" y="3602"/>
                  </a:lnTo>
                  <a:lnTo>
                    <a:pt x="313" y="3624"/>
                  </a:lnTo>
                  <a:lnTo>
                    <a:pt x="331" y="3642"/>
                  </a:lnTo>
                  <a:lnTo>
                    <a:pt x="338" y="3649"/>
                  </a:lnTo>
                  <a:lnTo>
                    <a:pt x="342" y="3655"/>
                  </a:lnTo>
                  <a:lnTo>
                    <a:pt x="345" y="3658"/>
                  </a:lnTo>
                  <a:lnTo>
                    <a:pt x="345" y="3660"/>
                  </a:lnTo>
                  <a:lnTo>
                    <a:pt x="343" y="3661"/>
                  </a:lnTo>
                  <a:lnTo>
                    <a:pt x="339" y="3659"/>
                  </a:lnTo>
                  <a:lnTo>
                    <a:pt x="333" y="3657"/>
                  </a:lnTo>
                  <a:lnTo>
                    <a:pt x="325" y="3651"/>
                  </a:lnTo>
                  <a:lnTo>
                    <a:pt x="304" y="3638"/>
                  </a:lnTo>
                  <a:lnTo>
                    <a:pt x="276" y="3619"/>
                  </a:lnTo>
                  <a:lnTo>
                    <a:pt x="243" y="3595"/>
                  </a:lnTo>
                  <a:lnTo>
                    <a:pt x="206" y="3567"/>
                  </a:lnTo>
                  <a:lnTo>
                    <a:pt x="165" y="3536"/>
                  </a:lnTo>
                  <a:lnTo>
                    <a:pt x="121" y="3501"/>
                  </a:lnTo>
                  <a:lnTo>
                    <a:pt x="87" y="3474"/>
                  </a:lnTo>
                  <a:lnTo>
                    <a:pt x="56" y="3448"/>
                  </a:lnTo>
                  <a:lnTo>
                    <a:pt x="27" y="3424"/>
                  </a:lnTo>
                  <a:lnTo>
                    <a:pt x="0" y="3401"/>
                  </a:lnTo>
                  <a:close/>
                  <a:moveTo>
                    <a:pt x="0" y="3366"/>
                  </a:moveTo>
                  <a:lnTo>
                    <a:pt x="0" y="3341"/>
                  </a:lnTo>
                  <a:lnTo>
                    <a:pt x="25" y="3363"/>
                  </a:lnTo>
                  <a:lnTo>
                    <a:pt x="43" y="3381"/>
                  </a:lnTo>
                  <a:lnTo>
                    <a:pt x="48" y="3388"/>
                  </a:lnTo>
                  <a:lnTo>
                    <a:pt x="53" y="3393"/>
                  </a:lnTo>
                  <a:lnTo>
                    <a:pt x="56" y="3397"/>
                  </a:lnTo>
                  <a:lnTo>
                    <a:pt x="56" y="3399"/>
                  </a:lnTo>
                  <a:lnTo>
                    <a:pt x="54" y="3400"/>
                  </a:lnTo>
                  <a:lnTo>
                    <a:pt x="51" y="3399"/>
                  </a:lnTo>
                  <a:lnTo>
                    <a:pt x="46" y="3397"/>
                  </a:lnTo>
                  <a:lnTo>
                    <a:pt x="40" y="3392"/>
                  </a:lnTo>
                  <a:lnTo>
                    <a:pt x="23" y="3382"/>
                  </a:lnTo>
                  <a:lnTo>
                    <a:pt x="0" y="3366"/>
                  </a:lnTo>
                  <a:close/>
                  <a:moveTo>
                    <a:pt x="0" y="3337"/>
                  </a:moveTo>
                  <a:lnTo>
                    <a:pt x="0" y="3305"/>
                  </a:lnTo>
                  <a:lnTo>
                    <a:pt x="29" y="3328"/>
                  </a:lnTo>
                  <a:lnTo>
                    <a:pt x="61" y="3351"/>
                  </a:lnTo>
                  <a:lnTo>
                    <a:pt x="96" y="3378"/>
                  </a:lnTo>
                  <a:lnTo>
                    <a:pt x="133" y="3407"/>
                  </a:lnTo>
                  <a:lnTo>
                    <a:pt x="175" y="3442"/>
                  </a:lnTo>
                  <a:lnTo>
                    <a:pt x="215" y="3474"/>
                  </a:lnTo>
                  <a:lnTo>
                    <a:pt x="249" y="3504"/>
                  </a:lnTo>
                  <a:lnTo>
                    <a:pt x="279" y="3531"/>
                  </a:lnTo>
                  <a:lnTo>
                    <a:pt x="303" y="3552"/>
                  </a:lnTo>
                  <a:lnTo>
                    <a:pt x="322" y="3570"/>
                  </a:lnTo>
                  <a:lnTo>
                    <a:pt x="328" y="3577"/>
                  </a:lnTo>
                  <a:lnTo>
                    <a:pt x="332" y="3582"/>
                  </a:lnTo>
                  <a:lnTo>
                    <a:pt x="334" y="3587"/>
                  </a:lnTo>
                  <a:lnTo>
                    <a:pt x="334" y="3589"/>
                  </a:lnTo>
                  <a:lnTo>
                    <a:pt x="333" y="3589"/>
                  </a:lnTo>
                  <a:lnTo>
                    <a:pt x="329" y="3588"/>
                  </a:lnTo>
                  <a:lnTo>
                    <a:pt x="323" y="3584"/>
                  </a:lnTo>
                  <a:lnTo>
                    <a:pt x="315" y="3580"/>
                  </a:lnTo>
                  <a:lnTo>
                    <a:pt x="295" y="3567"/>
                  </a:lnTo>
                  <a:lnTo>
                    <a:pt x="268" y="3549"/>
                  </a:lnTo>
                  <a:lnTo>
                    <a:pt x="235" y="3526"/>
                  </a:lnTo>
                  <a:lnTo>
                    <a:pt x="200" y="3499"/>
                  </a:lnTo>
                  <a:lnTo>
                    <a:pt x="160" y="3469"/>
                  </a:lnTo>
                  <a:lnTo>
                    <a:pt x="116" y="3436"/>
                  </a:lnTo>
                  <a:lnTo>
                    <a:pt x="85" y="3409"/>
                  </a:lnTo>
                  <a:lnTo>
                    <a:pt x="54" y="3384"/>
                  </a:lnTo>
                  <a:lnTo>
                    <a:pt x="26" y="3360"/>
                  </a:lnTo>
                  <a:lnTo>
                    <a:pt x="0" y="3337"/>
                  </a:lnTo>
                  <a:close/>
                  <a:moveTo>
                    <a:pt x="0" y="3300"/>
                  </a:moveTo>
                  <a:lnTo>
                    <a:pt x="0" y="3270"/>
                  </a:lnTo>
                  <a:lnTo>
                    <a:pt x="28" y="3296"/>
                  </a:lnTo>
                  <a:lnTo>
                    <a:pt x="48" y="3317"/>
                  </a:lnTo>
                  <a:lnTo>
                    <a:pt x="56" y="3324"/>
                  </a:lnTo>
                  <a:lnTo>
                    <a:pt x="61" y="3331"/>
                  </a:lnTo>
                  <a:lnTo>
                    <a:pt x="64" y="3335"/>
                  </a:lnTo>
                  <a:lnTo>
                    <a:pt x="65" y="3338"/>
                  </a:lnTo>
                  <a:lnTo>
                    <a:pt x="62" y="3338"/>
                  </a:lnTo>
                  <a:lnTo>
                    <a:pt x="58" y="3337"/>
                  </a:lnTo>
                  <a:lnTo>
                    <a:pt x="53" y="3335"/>
                  </a:lnTo>
                  <a:lnTo>
                    <a:pt x="45" y="3331"/>
                  </a:lnTo>
                  <a:lnTo>
                    <a:pt x="26" y="3318"/>
                  </a:lnTo>
                  <a:lnTo>
                    <a:pt x="0" y="3300"/>
                  </a:lnTo>
                  <a:close/>
                  <a:moveTo>
                    <a:pt x="0" y="3265"/>
                  </a:moveTo>
                  <a:lnTo>
                    <a:pt x="0" y="3235"/>
                  </a:lnTo>
                  <a:lnTo>
                    <a:pt x="31" y="3257"/>
                  </a:lnTo>
                  <a:lnTo>
                    <a:pt x="68" y="3284"/>
                  </a:lnTo>
                  <a:lnTo>
                    <a:pt x="107" y="3316"/>
                  </a:lnTo>
                  <a:lnTo>
                    <a:pt x="150" y="3349"/>
                  </a:lnTo>
                  <a:lnTo>
                    <a:pt x="191" y="3383"/>
                  </a:lnTo>
                  <a:lnTo>
                    <a:pt x="228" y="3414"/>
                  </a:lnTo>
                  <a:lnTo>
                    <a:pt x="262" y="3442"/>
                  </a:lnTo>
                  <a:lnTo>
                    <a:pt x="290" y="3468"/>
                  </a:lnTo>
                  <a:lnTo>
                    <a:pt x="314" y="3490"/>
                  </a:lnTo>
                  <a:lnTo>
                    <a:pt x="331" y="3507"/>
                  </a:lnTo>
                  <a:lnTo>
                    <a:pt x="338" y="3513"/>
                  </a:lnTo>
                  <a:lnTo>
                    <a:pt x="342" y="3519"/>
                  </a:lnTo>
                  <a:lnTo>
                    <a:pt x="344" y="3523"/>
                  </a:lnTo>
                  <a:lnTo>
                    <a:pt x="344" y="3525"/>
                  </a:lnTo>
                  <a:lnTo>
                    <a:pt x="342" y="3526"/>
                  </a:lnTo>
                  <a:lnTo>
                    <a:pt x="339" y="3525"/>
                  </a:lnTo>
                  <a:lnTo>
                    <a:pt x="332" y="3522"/>
                  </a:lnTo>
                  <a:lnTo>
                    <a:pt x="325" y="3518"/>
                  </a:lnTo>
                  <a:lnTo>
                    <a:pt x="304" y="3506"/>
                  </a:lnTo>
                  <a:lnTo>
                    <a:pt x="278" y="3487"/>
                  </a:lnTo>
                  <a:lnTo>
                    <a:pt x="247" y="3466"/>
                  </a:lnTo>
                  <a:lnTo>
                    <a:pt x="213" y="3439"/>
                  </a:lnTo>
                  <a:lnTo>
                    <a:pt x="174" y="3410"/>
                  </a:lnTo>
                  <a:lnTo>
                    <a:pt x="133" y="3377"/>
                  </a:lnTo>
                  <a:lnTo>
                    <a:pt x="95" y="3346"/>
                  </a:lnTo>
                  <a:lnTo>
                    <a:pt x="59" y="3317"/>
                  </a:lnTo>
                  <a:lnTo>
                    <a:pt x="28" y="3290"/>
                  </a:lnTo>
                  <a:lnTo>
                    <a:pt x="0" y="3265"/>
                  </a:lnTo>
                  <a:close/>
                  <a:moveTo>
                    <a:pt x="0" y="3228"/>
                  </a:moveTo>
                  <a:lnTo>
                    <a:pt x="0" y="3192"/>
                  </a:lnTo>
                  <a:lnTo>
                    <a:pt x="40" y="3227"/>
                  </a:lnTo>
                  <a:lnTo>
                    <a:pt x="69" y="3255"/>
                  </a:lnTo>
                  <a:lnTo>
                    <a:pt x="80" y="3267"/>
                  </a:lnTo>
                  <a:lnTo>
                    <a:pt x="87" y="3276"/>
                  </a:lnTo>
                  <a:lnTo>
                    <a:pt x="92" y="3282"/>
                  </a:lnTo>
                  <a:lnTo>
                    <a:pt x="93" y="3286"/>
                  </a:lnTo>
                  <a:lnTo>
                    <a:pt x="89" y="3286"/>
                  </a:lnTo>
                  <a:lnTo>
                    <a:pt x="84" y="3284"/>
                  </a:lnTo>
                  <a:lnTo>
                    <a:pt x="75" y="3280"/>
                  </a:lnTo>
                  <a:lnTo>
                    <a:pt x="65" y="3274"/>
                  </a:lnTo>
                  <a:lnTo>
                    <a:pt x="37" y="3254"/>
                  </a:lnTo>
                  <a:lnTo>
                    <a:pt x="0" y="3228"/>
                  </a:lnTo>
                  <a:close/>
                  <a:moveTo>
                    <a:pt x="0" y="3180"/>
                  </a:moveTo>
                  <a:lnTo>
                    <a:pt x="0" y="3161"/>
                  </a:lnTo>
                  <a:lnTo>
                    <a:pt x="14" y="3170"/>
                  </a:lnTo>
                  <a:lnTo>
                    <a:pt x="31" y="3181"/>
                  </a:lnTo>
                  <a:lnTo>
                    <a:pt x="52" y="3196"/>
                  </a:lnTo>
                  <a:lnTo>
                    <a:pt x="74" y="3212"/>
                  </a:lnTo>
                  <a:lnTo>
                    <a:pt x="100" y="3231"/>
                  </a:lnTo>
                  <a:lnTo>
                    <a:pt x="127" y="3252"/>
                  </a:lnTo>
                  <a:lnTo>
                    <a:pt x="155" y="3274"/>
                  </a:lnTo>
                  <a:lnTo>
                    <a:pt x="186" y="3298"/>
                  </a:lnTo>
                  <a:lnTo>
                    <a:pt x="225" y="3330"/>
                  </a:lnTo>
                  <a:lnTo>
                    <a:pt x="262" y="3361"/>
                  </a:lnTo>
                  <a:lnTo>
                    <a:pt x="295" y="3389"/>
                  </a:lnTo>
                  <a:lnTo>
                    <a:pt x="323" y="3414"/>
                  </a:lnTo>
                  <a:lnTo>
                    <a:pt x="345" y="3436"/>
                  </a:lnTo>
                  <a:lnTo>
                    <a:pt x="361" y="3452"/>
                  </a:lnTo>
                  <a:lnTo>
                    <a:pt x="368" y="3458"/>
                  </a:lnTo>
                  <a:lnTo>
                    <a:pt x="371" y="3464"/>
                  </a:lnTo>
                  <a:lnTo>
                    <a:pt x="373" y="3468"/>
                  </a:lnTo>
                  <a:lnTo>
                    <a:pt x="373" y="3470"/>
                  </a:lnTo>
                  <a:lnTo>
                    <a:pt x="372" y="3471"/>
                  </a:lnTo>
                  <a:lnTo>
                    <a:pt x="368" y="3470"/>
                  </a:lnTo>
                  <a:lnTo>
                    <a:pt x="363" y="3468"/>
                  </a:lnTo>
                  <a:lnTo>
                    <a:pt x="355" y="3464"/>
                  </a:lnTo>
                  <a:lnTo>
                    <a:pt x="336" y="3452"/>
                  </a:lnTo>
                  <a:lnTo>
                    <a:pt x="310" y="3434"/>
                  </a:lnTo>
                  <a:lnTo>
                    <a:pt x="279" y="3413"/>
                  </a:lnTo>
                  <a:lnTo>
                    <a:pt x="245" y="3388"/>
                  </a:lnTo>
                  <a:lnTo>
                    <a:pt x="207" y="3359"/>
                  </a:lnTo>
                  <a:lnTo>
                    <a:pt x="167" y="3328"/>
                  </a:lnTo>
                  <a:lnTo>
                    <a:pt x="140" y="3306"/>
                  </a:lnTo>
                  <a:lnTo>
                    <a:pt x="114" y="3283"/>
                  </a:lnTo>
                  <a:lnTo>
                    <a:pt x="89" y="3263"/>
                  </a:lnTo>
                  <a:lnTo>
                    <a:pt x="67" y="3243"/>
                  </a:lnTo>
                  <a:lnTo>
                    <a:pt x="46" y="3225"/>
                  </a:lnTo>
                  <a:lnTo>
                    <a:pt x="28" y="3208"/>
                  </a:lnTo>
                  <a:lnTo>
                    <a:pt x="13" y="3193"/>
                  </a:lnTo>
                  <a:lnTo>
                    <a:pt x="0" y="3180"/>
                  </a:lnTo>
                  <a:close/>
                  <a:moveTo>
                    <a:pt x="0" y="3148"/>
                  </a:moveTo>
                  <a:lnTo>
                    <a:pt x="0" y="3105"/>
                  </a:lnTo>
                  <a:lnTo>
                    <a:pt x="58" y="3155"/>
                  </a:lnTo>
                  <a:lnTo>
                    <a:pt x="103" y="3197"/>
                  </a:lnTo>
                  <a:lnTo>
                    <a:pt x="120" y="3213"/>
                  </a:lnTo>
                  <a:lnTo>
                    <a:pt x="132" y="3226"/>
                  </a:lnTo>
                  <a:lnTo>
                    <a:pt x="136" y="3232"/>
                  </a:lnTo>
                  <a:lnTo>
                    <a:pt x="139" y="3236"/>
                  </a:lnTo>
                  <a:lnTo>
                    <a:pt x="140" y="3239"/>
                  </a:lnTo>
                  <a:lnTo>
                    <a:pt x="140" y="3241"/>
                  </a:lnTo>
                  <a:lnTo>
                    <a:pt x="139" y="3241"/>
                  </a:lnTo>
                  <a:lnTo>
                    <a:pt x="136" y="3241"/>
                  </a:lnTo>
                  <a:lnTo>
                    <a:pt x="133" y="3240"/>
                  </a:lnTo>
                  <a:lnTo>
                    <a:pt x="127" y="3238"/>
                  </a:lnTo>
                  <a:lnTo>
                    <a:pt x="114" y="3231"/>
                  </a:lnTo>
                  <a:lnTo>
                    <a:pt x="97" y="3220"/>
                  </a:lnTo>
                  <a:lnTo>
                    <a:pt x="54" y="3188"/>
                  </a:lnTo>
                  <a:lnTo>
                    <a:pt x="0" y="3148"/>
                  </a:lnTo>
                  <a:close/>
                  <a:moveTo>
                    <a:pt x="0" y="3057"/>
                  </a:moveTo>
                  <a:lnTo>
                    <a:pt x="0" y="3010"/>
                  </a:lnTo>
                  <a:lnTo>
                    <a:pt x="8" y="3018"/>
                  </a:lnTo>
                  <a:lnTo>
                    <a:pt x="17" y="3024"/>
                  </a:lnTo>
                  <a:lnTo>
                    <a:pt x="26" y="3032"/>
                  </a:lnTo>
                  <a:lnTo>
                    <a:pt x="35" y="3039"/>
                  </a:lnTo>
                  <a:lnTo>
                    <a:pt x="72" y="3070"/>
                  </a:lnTo>
                  <a:lnTo>
                    <a:pt x="106" y="3099"/>
                  </a:lnTo>
                  <a:lnTo>
                    <a:pt x="136" y="3125"/>
                  </a:lnTo>
                  <a:lnTo>
                    <a:pt x="162" y="3148"/>
                  </a:lnTo>
                  <a:lnTo>
                    <a:pt x="182" y="3169"/>
                  </a:lnTo>
                  <a:lnTo>
                    <a:pt x="197" y="3185"/>
                  </a:lnTo>
                  <a:lnTo>
                    <a:pt x="203" y="3192"/>
                  </a:lnTo>
                  <a:lnTo>
                    <a:pt x="206" y="3197"/>
                  </a:lnTo>
                  <a:lnTo>
                    <a:pt x="207" y="3200"/>
                  </a:lnTo>
                  <a:lnTo>
                    <a:pt x="207" y="3202"/>
                  </a:lnTo>
                  <a:lnTo>
                    <a:pt x="206" y="3204"/>
                  </a:lnTo>
                  <a:lnTo>
                    <a:pt x="202" y="3204"/>
                  </a:lnTo>
                  <a:lnTo>
                    <a:pt x="196" y="3201"/>
                  </a:lnTo>
                  <a:lnTo>
                    <a:pt x="190" y="3197"/>
                  </a:lnTo>
                  <a:lnTo>
                    <a:pt x="171" y="3186"/>
                  </a:lnTo>
                  <a:lnTo>
                    <a:pt x="148" y="3171"/>
                  </a:lnTo>
                  <a:lnTo>
                    <a:pt x="120" y="3151"/>
                  </a:lnTo>
                  <a:lnTo>
                    <a:pt x="87" y="3127"/>
                  </a:lnTo>
                  <a:lnTo>
                    <a:pt x="53" y="3100"/>
                  </a:lnTo>
                  <a:lnTo>
                    <a:pt x="16" y="3071"/>
                  </a:lnTo>
                  <a:lnTo>
                    <a:pt x="0" y="3057"/>
                  </a:lnTo>
                  <a:close/>
                  <a:moveTo>
                    <a:pt x="0" y="2991"/>
                  </a:moveTo>
                  <a:lnTo>
                    <a:pt x="0" y="2974"/>
                  </a:lnTo>
                  <a:lnTo>
                    <a:pt x="6" y="2981"/>
                  </a:lnTo>
                  <a:lnTo>
                    <a:pt x="10" y="2987"/>
                  </a:lnTo>
                  <a:lnTo>
                    <a:pt x="12" y="2991"/>
                  </a:lnTo>
                  <a:lnTo>
                    <a:pt x="12" y="2994"/>
                  </a:lnTo>
                  <a:lnTo>
                    <a:pt x="11" y="2994"/>
                  </a:lnTo>
                  <a:lnTo>
                    <a:pt x="8" y="2994"/>
                  </a:lnTo>
                  <a:lnTo>
                    <a:pt x="4" y="2993"/>
                  </a:lnTo>
                  <a:lnTo>
                    <a:pt x="0" y="2991"/>
                  </a:lnTo>
                  <a:close/>
                  <a:moveTo>
                    <a:pt x="0" y="2950"/>
                  </a:moveTo>
                  <a:lnTo>
                    <a:pt x="0" y="2913"/>
                  </a:lnTo>
                  <a:lnTo>
                    <a:pt x="28" y="2933"/>
                  </a:lnTo>
                  <a:lnTo>
                    <a:pt x="58" y="2956"/>
                  </a:lnTo>
                  <a:lnTo>
                    <a:pt x="93" y="2982"/>
                  </a:lnTo>
                  <a:lnTo>
                    <a:pt x="129" y="3011"/>
                  </a:lnTo>
                  <a:lnTo>
                    <a:pt x="164" y="3041"/>
                  </a:lnTo>
                  <a:lnTo>
                    <a:pt x="196" y="3069"/>
                  </a:lnTo>
                  <a:lnTo>
                    <a:pt x="225" y="3095"/>
                  </a:lnTo>
                  <a:lnTo>
                    <a:pt x="250" y="3118"/>
                  </a:lnTo>
                  <a:lnTo>
                    <a:pt x="271" y="3138"/>
                  </a:lnTo>
                  <a:lnTo>
                    <a:pt x="286" y="3154"/>
                  </a:lnTo>
                  <a:lnTo>
                    <a:pt x="290" y="3160"/>
                  </a:lnTo>
                  <a:lnTo>
                    <a:pt x="293" y="3166"/>
                  </a:lnTo>
                  <a:lnTo>
                    <a:pt x="296" y="3169"/>
                  </a:lnTo>
                  <a:lnTo>
                    <a:pt x="296" y="3171"/>
                  </a:lnTo>
                  <a:lnTo>
                    <a:pt x="293" y="3172"/>
                  </a:lnTo>
                  <a:lnTo>
                    <a:pt x="290" y="3172"/>
                  </a:lnTo>
                  <a:lnTo>
                    <a:pt x="285" y="3170"/>
                  </a:lnTo>
                  <a:lnTo>
                    <a:pt x="277" y="3167"/>
                  </a:lnTo>
                  <a:lnTo>
                    <a:pt x="260" y="3156"/>
                  </a:lnTo>
                  <a:lnTo>
                    <a:pt x="236" y="3141"/>
                  </a:lnTo>
                  <a:lnTo>
                    <a:pt x="209" y="3122"/>
                  </a:lnTo>
                  <a:lnTo>
                    <a:pt x="178" y="3099"/>
                  </a:lnTo>
                  <a:lnTo>
                    <a:pt x="145" y="3073"/>
                  </a:lnTo>
                  <a:lnTo>
                    <a:pt x="109" y="3045"/>
                  </a:lnTo>
                  <a:lnTo>
                    <a:pt x="78" y="3019"/>
                  </a:lnTo>
                  <a:lnTo>
                    <a:pt x="50" y="2994"/>
                  </a:lnTo>
                  <a:lnTo>
                    <a:pt x="24" y="2971"/>
                  </a:lnTo>
                  <a:lnTo>
                    <a:pt x="0" y="2950"/>
                  </a:lnTo>
                  <a:close/>
                  <a:moveTo>
                    <a:pt x="0" y="2898"/>
                  </a:moveTo>
                  <a:lnTo>
                    <a:pt x="0" y="2851"/>
                  </a:lnTo>
                  <a:lnTo>
                    <a:pt x="26" y="2873"/>
                  </a:lnTo>
                  <a:lnTo>
                    <a:pt x="50" y="2895"/>
                  </a:lnTo>
                  <a:lnTo>
                    <a:pt x="70" y="2914"/>
                  </a:lnTo>
                  <a:lnTo>
                    <a:pt x="87" y="2932"/>
                  </a:lnTo>
                  <a:lnTo>
                    <a:pt x="101" y="2946"/>
                  </a:lnTo>
                  <a:lnTo>
                    <a:pt x="111" y="2957"/>
                  </a:lnTo>
                  <a:lnTo>
                    <a:pt x="114" y="2963"/>
                  </a:lnTo>
                  <a:lnTo>
                    <a:pt x="116" y="2966"/>
                  </a:lnTo>
                  <a:lnTo>
                    <a:pt x="118" y="2969"/>
                  </a:lnTo>
                  <a:lnTo>
                    <a:pt x="118" y="2971"/>
                  </a:lnTo>
                  <a:lnTo>
                    <a:pt x="115" y="2973"/>
                  </a:lnTo>
                  <a:lnTo>
                    <a:pt x="113" y="2973"/>
                  </a:lnTo>
                  <a:lnTo>
                    <a:pt x="110" y="2971"/>
                  </a:lnTo>
                  <a:lnTo>
                    <a:pt x="106" y="2969"/>
                  </a:lnTo>
                  <a:lnTo>
                    <a:pt x="95" y="2964"/>
                  </a:lnTo>
                  <a:lnTo>
                    <a:pt x="81" y="2955"/>
                  </a:lnTo>
                  <a:lnTo>
                    <a:pt x="65" y="2945"/>
                  </a:lnTo>
                  <a:lnTo>
                    <a:pt x="45" y="2932"/>
                  </a:lnTo>
                  <a:lnTo>
                    <a:pt x="24" y="2915"/>
                  </a:lnTo>
                  <a:lnTo>
                    <a:pt x="0" y="2898"/>
                  </a:lnTo>
                  <a:close/>
                  <a:moveTo>
                    <a:pt x="0" y="2778"/>
                  </a:moveTo>
                  <a:lnTo>
                    <a:pt x="0" y="2732"/>
                  </a:lnTo>
                  <a:lnTo>
                    <a:pt x="20" y="2747"/>
                  </a:lnTo>
                  <a:lnTo>
                    <a:pt x="42" y="2764"/>
                  </a:lnTo>
                  <a:lnTo>
                    <a:pt x="66" y="2783"/>
                  </a:lnTo>
                  <a:lnTo>
                    <a:pt x="89" y="2802"/>
                  </a:lnTo>
                  <a:lnTo>
                    <a:pt x="122" y="2829"/>
                  </a:lnTo>
                  <a:lnTo>
                    <a:pt x="152" y="2856"/>
                  </a:lnTo>
                  <a:lnTo>
                    <a:pt x="179" y="2880"/>
                  </a:lnTo>
                  <a:lnTo>
                    <a:pt x="202" y="2902"/>
                  </a:lnTo>
                  <a:lnTo>
                    <a:pt x="220" y="2921"/>
                  </a:lnTo>
                  <a:lnTo>
                    <a:pt x="233" y="2937"/>
                  </a:lnTo>
                  <a:lnTo>
                    <a:pt x="238" y="2942"/>
                  </a:lnTo>
                  <a:lnTo>
                    <a:pt x="241" y="2948"/>
                  </a:lnTo>
                  <a:lnTo>
                    <a:pt x="243" y="2951"/>
                  </a:lnTo>
                  <a:lnTo>
                    <a:pt x="243" y="2954"/>
                  </a:lnTo>
                  <a:lnTo>
                    <a:pt x="241" y="2955"/>
                  </a:lnTo>
                  <a:lnTo>
                    <a:pt x="237" y="2954"/>
                  </a:lnTo>
                  <a:lnTo>
                    <a:pt x="232" y="2953"/>
                  </a:lnTo>
                  <a:lnTo>
                    <a:pt x="225" y="2950"/>
                  </a:lnTo>
                  <a:lnTo>
                    <a:pt x="208" y="2940"/>
                  </a:lnTo>
                  <a:lnTo>
                    <a:pt x="187" y="2927"/>
                  </a:lnTo>
                  <a:lnTo>
                    <a:pt x="161" y="2909"/>
                  </a:lnTo>
                  <a:lnTo>
                    <a:pt x="133" y="2888"/>
                  </a:lnTo>
                  <a:lnTo>
                    <a:pt x="101" y="2864"/>
                  </a:lnTo>
                  <a:lnTo>
                    <a:pt x="68" y="2837"/>
                  </a:lnTo>
                  <a:lnTo>
                    <a:pt x="50" y="2821"/>
                  </a:lnTo>
                  <a:lnTo>
                    <a:pt x="32" y="2806"/>
                  </a:lnTo>
                  <a:lnTo>
                    <a:pt x="16" y="2792"/>
                  </a:lnTo>
                  <a:lnTo>
                    <a:pt x="0" y="2778"/>
                  </a:lnTo>
                  <a:close/>
                  <a:moveTo>
                    <a:pt x="0" y="2712"/>
                  </a:moveTo>
                  <a:lnTo>
                    <a:pt x="0" y="2664"/>
                  </a:lnTo>
                  <a:lnTo>
                    <a:pt x="23" y="2683"/>
                  </a:lnTo>
                  <a:lnTo>
                    <a:pt x="42" y="2703"/>
                  </a:lnTo>
                  <a:lnTo>
                    <a:pt x="60" y="2720"/>
                  </a:lnTo>
                  <a:lnTo>
                    <a:pt x="75" y="2735"/>
                  </a:lnTo>
                  <a:lnTo>
                    <a:pt x="86" y="2749"/>
                  </a:lnTo>
                  <a:lnTo>
                    <a:pt x="95" y="2760"/>
                  </a:lnTo>
                  <a:lnTo>
                    <a:pt x="98" y="2764"/>
                  </a:lnTo>
                  <a:lnTo>
                    <a:pt x="99" y="2768"/>
                  </a:lnTo>
                  <a:lnTo>
                    <a:pt x="100" y="2770"/>
                  </a:lnTo>
                  <a:lnTo>
                    <a:pt x="100" y="2772"/>
                  </a:lnTo>
                  <a:lnTo>
                    <a:pt x="99" y="2773"/>
                  </a:lnTo>
                  <a:lnTo>
                    <a:pt x="97" y="2773"/>
                  </a:lnTo>
                  <a:lnTo>
                    <a:pt x="94" y="2773"/>
                  </a:lnTo>
                  <a:lnTo>
                    <a:pt x="91" y="2772"/>
                  </a:lnTo>
                  <a:lnTo>
                    <a:pt x="81" y="2768"/>
                  </a:lnTo>
                  <a:lnTo>
                    <a:pt x="69" y="2760"/>
                  </a:lnTo>
                  <a:lnTo>
                    <a:pt x="38" y="2741"/>
                  </a:lnTo>
                  <a:lnTo>
                    <a:pt x="0" y="2712"/>
                  </a:lnTo>
                  <a:close/>
                  <a:moveTo>
                    <a:pt x="0" y="2568"/>
                  </a:moveTo>
                  <a:lnTo>
                    <a:pt x="0" y="2530"/>
                  </a:lnTo>
                  <a:lnTo>
                    <a:pt x="25" y="2547"/>
                  </a:lnTo>
                  <a:lnTo>
                    <a:pt x="55" y="2568"/>
                  </a:lnTo>
                  <a:lnTo>
                    <a:pt x="87" y="2594"/>
                  </a:lnTo>
                  <a:lnTo>
                    <a:pt x="123" y="2622"/>
                  </a:lnTo>
                  <a:lnTo>
                    <a:pt x="152" y="2648"/>
                  </a:lnTo>
                  <a:lnTo>
                    <a:pt x="180" y="2673"/>
                  </a:lnTo>
                  <a:lnTo>
                    <a:pt x="205" y="2695"/>
                  </a:lnTo>
                  <a:lnTo>
                    <a:pt x="225" y="2716"/>
                  </a:lnTo>
                  <a:lnTo>
                    <a:pt x="243" y="2734"/>
                  </a:lnTo>
                  <a:lnTo>
                    <a:pt x="255" y="2749"/>
                  </a:lnTo>
                  <a:lnTo>
                    <a:pt x="259" y="2755"/>
                  </a:lnTo>
                  <a:lnTo>
                    <a:pt x="261" y="2759"/>
                  </a:lnTo>
                  <a:lnTo>
                    <a:pt x="263" y="2763"/>
                  </a:lnTo>
                  <a:lnTo>
                    <a:pt x="262" y="2765"/>
                  </a:lnTo>
                  <a:lnTo>
                    <a:pt x="260" y="2766"/>
                  </a:lnTo>
                  <a:lnTo>
                    <a:pt x="257" y="2766"/>
                  </a:lnTo>
                  <a:lnTo>
                    <a:pt x="252" y="2765"/>
                  </a:lnTo>
                  <a:lnTo>
                    <a:pt x="246" y="2763"/>
                  </a:lnTo>
                  <a:lnTo>
                    <a:pt x="230" y="2755"/>
                  </a:lnTo>
                  <a:lnTo>
                    <a:pt x="210" y="2742"/>
                  </a:lnTo>
                  <a:lnTo>
                    <a:pt x="186" y="2725"/>
                  </a:lnTo>
                  <a:lnTo>
                    <a:pt x="160" y="2706"/>
                  </a:lnTo>
                  <a:lnTo>
                    <a:pt x="130" y="2683"/>
                  </a:lnTo>
                  <a:lnTo>
                    <a:pt x="99" y="2659"/>
                  </a:lnTo>
                  <a:lnTo>
                    <a:pt x="71" y="2634"/>
                  </a:lnTo>
                  <a:lnTo>
                    <a:pt x="44" y="2611"/>
                  </a:lnTo>
                  <a:lnTo>
                    <a:pt x="20" y="2588"/>
                  </a:lnTo>
                  <a:lnTo>
                    <a:pt x="0" y="2568"/>
                  </a:lnTo>
                  <a:close/>
                  <a:moveTo>
                    <a:pt x="0" y="2499"/>
                  </a:moveTo>
                  <a:lnTo>
                    <a:pt x="0" y="2443"/>
                  </a:lnTo>
                  <a:lnTo>
                    <a:pt x="11" y="2451"/>
                  </a:lnTo>
                  <a:lnTo>
                    <a:pt x="20" y="2460"/>
                  </a:lnTo>
                  <a:lnTo>
                    <a:pt x="50" y="2485"/>
                  </a:lnTo>
                  <a:lnTo>
                    <a:pt x="76" y="2510"/>
                  </a:lnTo>
                  <a:lnTo>
                    <a:pt x="100" y="2531"/>
                  </a:lnTo>
                  <a:lnTo>
                    <a:pt x="120" y="2552"/>
                  </a:lnTo>
                  <a:lnTo>
                    <a:pt x="136" y="2569"/>
                  </a:lnTo>
                  <a:lnTo>
                    <a:pt x="148" y="2584"/>
                  </a:lnTo>
                  <a:lnTo>
                    <a:pt x="151" y="2589"/>
                  </a:lnTo>
                  <a:lnTo>
                    <a:pt x="153" y="2594"/>
                  </a:lnTo>
                  <a:lnTo>
                    <a:pt x="154" y="2598"/>
                  </a:lnTo>
                  <a:lnTo>
                    <a:pt x="154" y="2600"/>
                  </a:lnTo>
                  <a:lnTo>
                    <a:pt x="152" y="2601"/>
                  </a:lnTo>
                  <a:lnTo>
                    <a:pt x="149" y="2601"/>
                  </a:lnTo>
                  <a:lnTo>
                    <a:pt x="145" y="2600"/>
                  </a:lnTo>
                  <a:lnTo>
                    <a:pt x="139" y="2598"/>
                  </a:lnTo>
                  <a:lnTo>
                    <a:pt x="124" y="2591"/>
                  </a:lnTo>
                  <a:lnTo>
                    <a:pt x="105" y="2579"/>
                  </a:lnTo>
                  <a:lnTo>
                    <a:pt x="82" y="2562"/>
                  </a:lnTo>
                  <a:lnTo>
                    <a:pt x="57" y="2544"/>
                  </a:lnTo>
                  <a:lnTo>
                    <a:pt x="29" y="2523"/>
                  </a:lnTo>
                  <a:lnTo>
                    <a:pt x="0" y="2499"/>
                  </a:lnTo>
                  <a:close/>
                  <a:moveTo>
                    <a:pt x="0" y="2412"/>
                  </a:moveTo>
                  <a:lnTo>
                    <a:pt x="0" y="2366"/>
                  </a:lnTo>
                  <a:lnTo>
                    <a:pt x="28" y="2394"/>
                  </a:lnTo>
                  <a:lnTo>
                    <a:pt x="48" y="2417"/>
                  </a:lnTo>
                  <a:lnTo>
                    <a:pt x="56" y="2426"/>
                  </a:lnTo>
                  <a:lnTo>
                    <a:pt x="61" y="2434"/>
                  </a:lnTo>
                  <a:lnTo>
                    <a:pt x="64" y="2439"/>
                  </a:lnTo>
                  <a:lnTo>
                    <a:pt x="64" y="2444"/>
                  </a:lnTo>
                  <a:lnTo>
                    <a:pt x="60" y="2445"/>
                  </a:lnTo>
                  <a:lnTo>
                    <a:pt x="56" y="2445"/>
                  </a:lnTo>
                  <a:lnTo>
                    <a:pt x="51" y="2443"/>
                  </a:lnTo>
                  <a:lnTo>
                    <a:pt x="43" y="2439"/>
                  </a:lnTo>
                  <a:lnTo>
                    <a:pt x="24" y="2429"/>
                  </a:lnTo>
                  <a:lnTo>
                    <a:pt x="0" y="2412"/>
                  </a:lnTo>
                  <a:close/>
                  <a:moveTo>
                    <a:pt x="0" y="2144"/>
                  </a:moveTo>
                  <a:lnTo>
                    <a:pt x="0" y="2103"/>
                  </a:lnTo>
                  <a:lnTo>
                    <a:pt x="21" y="2117"/>
                  </a:lnTo>
                  <a:lnTo>
                    <a:pt x="47" y="2134"/>
                  </a:lnTo>
                  <a:lnTo>
                    <a:pt x="74" y="2156"/>
                  </a:lnTo>
                  <a:lnTo>
                    <a:pt x="105" y="2180"/>
                  </a:lnTo>
                  <a:lnTo>
                    <a:pt x="129" y="2203"/>
                  </a:lnTo>
                  <a:lnTo>
                    <a:pt x="153" y="2225"/>
                  </a:lnTo>
                  <a:lnTo>
                    <a:pt x="174" y="2245"/>
                  </a:lnTo>
                  <a:lnTo>
                    <a:pt x="192" y="2264"/>
                  </a:lnTo>
                  <a:lnTo>
                    <a:pt x="206" y="2280"/>
                  </a:lnTo>
                  <a:lnTo>
                    <a:pt x="216" y="2293"/>
                  </a:lnTo>
                  <a:lnTo>
                    <a:pt x="219" y="2298"/>
                  </a:lnTo>
                  <a:lnTo>
                    <a:pt x="221" y="2302"/>
                  </a:lnTo>
                  <a:lnTo>
                    <a:pt x="221" y="2306"/>
                  </a:lnTo>
                  <a:lnTo>
                    <a:pt x="221" y="2309"/>
                  </a:lnTo>
                  <a:lnTo>
                    <a:pt x="219" y="2310"/>
                  </a:lnTo>
                  <a:lnTo>
                    <a:pt x="216" y="2310"/>
                  </a:lnTo>
                  <a:lnTo>
                    <a:pt x="211" y="2310"/>
                  </a:lnTo>
                  <a:lnTo>
                    <a:pt x="206" y="2308"/>
                  </a:lnTo>
                  <a:lnTo>
                    <a:pt x="192" y="2301"/>
                  </a:lnTo>
                  <a:lnTo>
                    <a:pt x="175" y="2291"/>
                  </a:lnTo>
                  <a:lnTo>
                    <a:pt x="154" y="2276"/>
                  </a:lnTo>
                  <a:lnTo>
                    <a:pt x="132" y="2260"/>
                  </a:lnTo>
                  <a:lnTo>
                    <a:pt x="107" y="2241"/>
                  </a:lnTo>
                  <a:lnTo>
                    <a:pt x="80" y="2219"/>
                  </a:lnTo>
                  <a:lnTo>
                    <a:pt x="57" y="2199"/>
                  </a:lnTo>
                  <a:lnTo>
                    <a:pt x="35" y="2179"/>
                  </a:lnTo>
                  <a:lnTo>
                    <a:pt x="17" y="2161"/>
                  </a:lnTo>
                  <a:lnTo>
                    <a:pt x="0" y="2144"/>
                  </a:lnTo>
                  <a:close/>
                  <a:moveTo>
                    <a:pt x="0" y="2049"/>
                  </a:moveTo>
                  <a:lnTo>
                    <a:pt x="0" y="1996"/>
                  </a:lnTo>
                  <a:lnTo>
                    <a:pt x="15" y="2008"/>
                  </a:lnTo>
                  <a:lnTo>
                    <a:pt x="32" y="2020"/>
                  </a:lnTo>
                  <a:lnTo>
                    <a:pt x="48" y="2034"/>
                  </a:lnTo>
                  <a:lnTo>
                    <a:pt x="67" y="2049"/>
                  </a:lnTo>
                  <a:lnTo>
                    <a:pt x="91" y="2070"/>
                  </a:lnTo>
                  <a:lnTo>
                    <a:pt x="113" y="2091"/>
                  </a:lnTo>
                  <a:lnTo>
                    <a:pt x="134" y="2110"/>
                  </a:lnTo>
                  <a:lnTo>
                    <a:pt x="150" y="2129"/>
                  </a:lnTo>
                  <a:lnTo>
                    <a:pt x="164" y="2145"/>
                  </a:lnTo>
                  <a:lnTo>
                    <a:pt x="173" y="2158"/>
                  </a:lnTo>
                  <a:lnTo>
                    <a:pt x="176" y="2163"/>
                  </a:lnTo>
                  <a:lnTo>
                    <a:pt x="178" y="2167"/>
                  </a:lnTo>
                  <a:lnTo>
                    <a:pt x="178" y="2171"/>
                  </a:lnTo>
                  <a:lnTo>
                    <a:pt x="178" y="2173"/>
                  </a:lnTo>
                  <a:lnTo>
                    <a:pt x="176" y="2175"/>
                  </a:lnTo>
                  <a:lnTo>
                    <a:pt x="173" y="2175"/>
                  </a:lnTo>
                  <a:lnTo>
                    <a:pt x="169" y="2174"/>
                  </a:lnTo>
                  <a:lnTo>
                    <a:pt x="164" y="2173"/>
                  </a:lnTo>
                  <a:lnTo>
                    <a:pt x="150" y="2166"/>
                  </a:lnTo>
                  <a:lnTo>
                    <a:pt x="134" y="2156"/>
                  </a:lnTo>
                  <a:lnTo>
                    <a:pt x="113" y="2143"/>
                  </a:lnTo>
                  <a:lnTo>
                    <a:pt x="92" y="2126"/>
                  </a:lnTo>
                  <a:lnTo>
                    <a:pt x="68" y="2108"/>
                  </a:lnTo>
                  <a:lnTo>
                    <a:pt x="43" y="2088"/>
                  </a:lnTo>
                  <a:lnTo>
                    <a:pt x="31" y="2077"/>
                  </a:lnTo>
                  <a:lnTo>
                    <a:pt x="20" y="2067"/>
                  </a:lnTo>
                  <a:lnTo>
                    <a:pt x="10" y="2057"/>
                  </a:lnTo>
                  <a:lnTo>
                    <a:pt x="0" y="2049"/>
                  </a:lnTo>
                  <a:close/>
                  <a:moveTo>
                    <a:pt x="0" y="1945"/>
                  </a:moveTo>
                  <a:lnTo>
                    <a:pt x="0" y="1888"/>
                  </a:lnTo>
                  <a:lnTo>
                    <a:pt x="11" y="1897"/>
                  </a:lnTo>
                  <a:lnTo>
                    <a:pt x="21" y="1905"/>
                  </a:lnTo>
                  <a:lnTo>
                    <a:pt x="32" y="1915"/>
                  </a:lnTo>
                  <a:lnTo>
                    <a:pt x="44" y="1925"/>
                  </a:lnTo>
                  <a:lnTo>
                    <a:pt x="68" y="1945"/>
                  </a:lnTo>
                  <a:lnTo>
                    <a:pt x="89" y="1966"/>
                  </a:lnTo>
                  <a:lnTo>
                    <a:pt x="108" y="1984"/>
                  </a:lnTo>
                  <a:lnTo>
                    <a:pt x="124" y="2001"/>
                  </a:lnTo>
                  <a:lnTo>
                    <a:pt x="136" y="2016"/>
                  </a:lnTo>
                  <a:lnTo>
                    <a:pt x="146" y="2029"/>
                  </a:lnTo>
                  <a:lnTo>
                    <a:pt x="148" y="2035"/>
                  </a:lnTo>
                  <a:lnTo>
                    <a:pt x="150" y="2039"/>
                  </a:lnTo>
                  <a:lnTo>
                    <a:pt x="150" y="2042"/>
                  </a:lnTo>
                  <a:lnTo>
                    <a:pt x="150" y="2044"/>
                  </a:lnTo>
                  <a:lnTo>
                    <a:pt x="148" y="2047"/>
                  </a:lnTo>
                  <a:lnTo>
                    <a:pt x="145" y="2047"/>
                  </a:lnTo>
                  <a:lnTo>
                    <a:pt x="141" y="2046"/>
                  </a:lnTo>
                  <a:lnTo>
                    <a:pt x="136" y="2044"/>
                  </a:lnTo>
                  <a:lnTo>
                    <a:pt x="123" y="2038"/>
                  </a:lnTo>
                  <a:lnTo>
                    <a:pt x="107" y="2029"/>
                  </a:lnTo>
                  <a:lnTo>
                    <a:pt x="88" y="2016"/>
                  </a:lnTo>
                  <a:lnTo>
                    <a:pt x="67" y="2001"/>
                  </a:lnTo>
                  <a:lnTo>
                    <a:pt x="44" y="1983"/>
                  </a:lnTo>
                  <a:lnTo>
                    <a:pt x="20" y="1962"/>
                  </a:lnTo>
                  <a:lnTo>
                    <a:pt x="10" y="1954"/>
                  </a:lnTo>
                  <a:lnTo>
                    <a:pt x="0" y="1945"/>
                  </a:lnTo>
                  <a:close/>
                  <a:moveTo>
                    <a:pt x="0" y="1834"/>
                  </a:moveTo>
                  <a:lnTo>
                    <a:pt x="0" y="1777"/>
                  </a:lnTo>
                  <a:lnTo>
                    <a:pt x="8" y="1783"/>
                  </a:lnTo>
                  <a:lnTo>
                    <a:pt x="18" y="1791"/>
                  </a:lnTo>
                  <a:lnTo>
                    <a:pt x="27" y="1798"/>
                  </a:lnTo>
                  <a:lnTo>
                    <a:pt x="37" y="1807"/>
                  </a:lnTo>
                  <a:lnTo>
                    <a:pt x="58" y="1826"/>
                  </a:lnTo>
                  <a:lnTo>
                    <a:pt x="79" y="1846"/>
                  </a:lnTo>
                  <a:lnTo>
                    <a:pt x="97" y="1864"/>
                  </a:lnTo>
                  <a:lnTo>
                    <a:pt x="112" y="1882"/>
                  </a:lnTo>
                  <a:lnTo>
                    <a:pt x="124" y="1896"/>
                  </a:lnTo>
                  <a:lnTo>
                    <a:pt x="133" y="1908"/>
                  </a:lnTo>
                  <a:lnTo>
                    <a:pt x="136" y="1914"/>
                  </a:lnTo>
                  <a:lnTo>
                    <a:pt x="137" y="1918"/>
                  </a:lnTo>
                  <a:lnTo>
                    <a:pt x="138" y="1921"/>
                  </a:lnTo>
                  <a:lnTo>
                    <a:pt x="137" y="1924"/>
                  </a:lnTo>
                  <a:lnTo>
                    <a:pt x="136" y="1925"/>
                  </a:lnTo>
                  <a:lnTo>
                    <a:pt x="133" y="1926"/>
                  </a:lnTo>
                  <a:lnTo>
                    <a:pt x="128" y="1925"/>
                  </a:lnTo>
                  <a:lnTo>
                    <a:pt x="124" y="1924"/>
                  </a:lnTo>
                  <a:lnTo>
                    <a:pt x="111" y="1917"/>
                  </a:lnTo>
                  <a:lnTo>
                    <a:pt x="96" y="1908"/>
                  </a:lnTo>
                  <a:lnTo>
                    <a:pt x="78" y="1897"/>
                  </a:lnTo>
                  <a:lnTo>
                    <a:pt x="57" y="1882"/>
                  </a:lnTo>
                  <a:lnTo>
                    <a:pt x="35" y="1864"/>
                  </a:lnTo>
                  <a:lnTo>
                    <a:pt x="12" y="1845"/>
                  </a:lnTo>
                  <a:lnTo>
                    <a:pt x="6" y="1839"/>
                  </a:lnTo>
                  <a:lnTo>
                    <a:pt x="0" y="1834"/>
                  </a:lnTo>
                  <a:close/>
                  <a:moveTo>
                    <a:pt x="0" y="1717"/>
                  </a:moveTo>
                  <a:lnTo>
                    <a:pt x="0" y="1660"/>
                  </a:lnTo>
                  <a:lnTo>
                    <a:pt x="10" y="1668"/>
                  </a:lnTo>
                  <a:lnTo>
                    <a:pt x="20" y="1676"/>
                  </a:lnTo>
                  <a:lnTo>
                    <a:pt x="31" y="1685"/>
                  </a:lnTo>
                  <a:lnTo>
                    <a:pt x="42" y="1695"/>
                  </a:lnTo>
                  <a:lnTo>
                    <a:pt x="64" y="1714"/>
                  </a:lnTo>
                  <a:lnTo>
                    <a:pt x="83" y="1733"/>
                  </a:lnTo>
                  <a:lnTo>
                    <a:pt x="100" y="1751"/>
                  </a:lnTo>
                  <a:lnTo>
                    <a:pt x="115" y="1767"/>
                  </a:lnTo>
                  <a:lnTo>
                    <a:pt x="126" y="1781"/>
                  </a:lnTo>
                  <a:lnTo>
                    <a:pt x="135" y="1793"/>
                  </a:lnTo>
                  <a:lnTo>
                    <a:pt x="137" y="1798"/>
                  </a:lnTo>
                  <a:lnTo>
                    <a:pt x="139" y="1803"/>
                  </a:lnTo>
                  <a:lnTo>
                    <a:pt x="139" y="1806"/>
                  </a:lnTo>
                  <a:lnTo>
                    <a:pt x="138" y="1808"/>
                  </a:lnTo>
                  <a:lnTo>
                    <a:pt x="137" y="1810"/>
                  </a:lnTo>
                  <a:lnTo>
                    <a:pt x="134" y="1810"/>
                  </a:lnTo>
                  <a:lnTo>
                    <a:pt x="130" y="1809"/>
                  </a:lnTo>
                  <a:lnTo>
                    <a:pt x="125" y="1808"/>
                  </a:lnTo>
                  <a:lnTo>
                    <a:pt x="113" y="1803"/>
                  </a:lnTo>
                  <a:lnTo>
                    <a:pt x="98" y="1794"/>
                  </a:lnTo>
                  <a:lnTo>
                    <a:pt x="81" y="1782"/>
                  </a:lnTo>
                  <a:lnTo>
                    <a:pt x="61" y="1768"/>
                  </a:lnTo>
                  <a:lnTo>
                    <a:pt x="40" y="1752"/>
                  </a:lnTo>
                  <a:lnTo>
                    <a:pt x="18" y="1734"/>
                  </a:lnTo>
                  <a:lnTo>
                    <a:pt x="8" y="1725"/>
                  </a:lnTo>
                  <a:lnTo>
                    <a:pt x="0" y="1717"/>
                  </a:lnTo>
                  <a:close/>
                  <a:moveTo>
                    <a:pt x="0" y="1591"/>
                  </a:moveTo>
                  <a:lnTo>
                    <a:pt x="0" y="1539"/>
                  </a:lnTo>
                  <a:lnTo>
                    <a:pt x="14" y="1550"/>
                  </a:lnTo>
                  <a:lnTo>
                    <a:pt x="29" y="1562"/>
                  </a:lnTo>
                  <a:lnTo>
                    <a:pt x="45" y="1575"/>
                  </a:lnTo>
                  <a:lnTo>
                    <a:pt x="62" y="1589"/>
                  </a:lnTo>
                  <a:lnTo>
                    <a:pt x="83" y="1607"/>
                  </a:lnTo>
                  <a:lnTo>
                    <a:pt x="101" y="1626"/>
                  </a:lnTo>
                  <a:lnTo>
                    <a:pt x="119" y="1643"/>
                  </a:lnTo>
                  <a:lnTo>
                    <a:pt x="133" y="1659"/>
                  </a:lnTo>
                  <a:lnTo>
                    <a:pt x="143" y="1672"/>
                  </a:lnTo>
                  <a:lnTo>
                    <a:pt x="151" y="1684"/>
                  </a:lnTo>
                  <a:lnTo>
                    <a:pt x="153" y="1689"/>
                  </a:lnTo>
                  <a:lnTo>
                    <a:pt x="154" y="1693"/>
                  </a:lnTo>
                  <a:lnTo>
                    <a:pt x="154" y="1697"/>
                  </a:lnTo>
                  <a:lnTo>
                    <a:pt x="154" y="1699"/>
                  </a:lnTo>
                  <a:lnTo>
                    <a:pt x="152" y="1700"/>
                  </a:lnTo>
                  <a:lnTo>
                    <a:pt x="150" y="1701"/>
                  </a:lnTo>
                  <a:lnTo>
                    <a:pt x="146" y="1700"/>
                  </a:lnTo>
                  <a:lnTo>
                    <a:pt x="141" y="1699"/>
                  </a:lnTo>
                  <a:lnTo>
                    <a:pt x="129" y="1694"/>
                  </a:lnTo>
                  <a:lnTo>
                    <a:pt x="115" y="1686"/>
                  </a:lnTo>
                  <a:lnTo>
                    <a:pt x="98" y="1675"/>
                  </a:lnTo>
                  <a:lnTo>
                    <a:pt x="80" y="1661"/>
                  </a:lnTo>
                  <a:lnTo>
                    <a:pt x="59" y="1645"/>
                  </a:lnTo>
                  <a:lnTo>
                    <a:pt x="39" y="1628"/>
                  </a:lnTo>
                  <a:lnTo>
                    <a:pt x="28" y="1618"/>
                  </a:lnTo>
                  <a:lnTo>
                    <a:pt x="18" y="1610"/>
                  </a:lnTo>
                  <a:lnTo>
                    <a:pt x="8" y="1601"/>
                  </a:lnTo>
                  <a:lnTo>
                    <a:pt x="0" y="1591"/>
                  </a:lnTo>
                  <a:close/>
                  <a:moveTo>
                    <a:pt x="0" y="1453"/>
                  </a:moveTo>
                  <a:lnTo>
                    <a:pt x="0" y="1421"/>
                  </a:lnTo>
                  <a:lnTo>
                    <a:pt x="8" y="1424"/>
                  </a:lnTo>
                  <a:lnTo>
                    <a:pt x="18" y="1429"/>
                  </a:lnTo>
                  <a:lnTo>
                    <a:pt x="29" y="1436"/>
                  </a:lnTo>
                  <a:lnTo>
                    <a:pt x="41" y="1444"/>
                  </a:lnTo>
                  <a:lnTo>
                    <a:pt x="67" y="1464"/>
                  </a:lnTo>
                  <a:lnTo>
                    <a:pt x="96" y="1489"/>
                  </a:lnTo>
                  <a:lnTo>
                    <a:pt x="116" y="1506"/>
                  </a:lnTo>
                  <a:lnTo>
                    <a:pt x="134" y="1523"/>
                  </a:lnTo>
                  <a:lnTo>
                    <a:pt x="150" y="1540"/>
                  </a:lnTo>
                  <a:lnTo>
                    <a:pt x="163" y="1556"/>
                  </a:lnTo>
                  <a:lnTo>
                    <a:pt x="174" y="1570"/>
                  </a:lnTo>
                  <a:lnTo>
                    <a:pt x="180" y="1580"/>
                  </a:lnTo>
                  <a:lnTo>
                    <a:pt x="182" y="1585"/>
                  </a:lnTo>
                  <a:lnTo>
                    <a:pt x="183" y="1589"/>
                  </a:lnTo>
                  <a:lnTo>
                    <a:pt x="184" y="1592"/>
                  </a:lnTo>
                  <a:lnTo>
                    <a:pt x="183" y="1594"/>
                  </a:lnTo>
                  <a:lnTo>
                    <a:pt x="182" y="1597"/>
                  </a:lnTo>
                  <a:lnTo>
                    <a:pt x="179" y="1597"/>
                  </a:lnTo>
                  <a:lnTo>
                    <a:pt x="176" y="1597"/>
                  </a:lnTo>
                  <a:lnTo>
                    <a:pt x="171" y="1596"/>
                  </a:lnTo>
                  <a:lnTo>
                    <a:pt x="160" y="1591"/>
                  </a:lnTo>
                  <a:lnTo>
                    <a:pt x="146" y="1583"/>
                  </a:lnTo>
                  <a:lnTo>
                    <a:pt x="129" y="1573"/>
                  </a:lnTo>
                  <a:lnTo>
                    <a:pt x="112" y="1559"/>
                  </a:lnTo>
                  <a:lnTo>
                    <a:pt x="93" y="1544"/>
                  </a:lnTo>
                  <a:lnTo>
                    <a:pt x="72" y="1526"/>
                  </a:lnTo>
                  <a:lnTo>
                    <a:pt x="50" y="1507"/>
                  </a:lnTo>
                  <a:lnTo>
                    <a:pt x="30" y="1488"/>
                  </a:lnTo>
                  <a:lnTo>
                    <a:pt x="14" y="1469"/>
                  </a:lnTo>
                  <a:lnTo>
                    <a:pt x="0" y="1453"/>
                  </a:lnTo>
                  <a:close/>
                  <a:moveTo>
                    <a:pt x="0" y="1174"/>
                  </a:moveTo>
                  <a:lnTo>
                    <a:pt x="0" y="1124"/>
                  </a:lnTo>
                  <a:lnTo>
                    <a:pt x="11" y="1135"/>
                  </a:lnTo>
                  <a:lnTo>
                    <a:pt x="20" y="1147"/>
                  </a:lnTo>
                  <a:lnTo>
                    <a:pt x="29" y="1156"/>
                  </a:lnTo>
                  <a:lnTo>
                    <a:pt x="35" y="1166"/>
                  </a:lnTo>
                  <a:lnTo>
                    <a:pt x="41" y="1175"/>
                  </a:lnTo>
                  <a:lnTo>
                    <a:pt x="44" y="1181"/>
                  </a:lnTo>
                  <a:lnTo>
                    <a:pt x="45" y="1187"/>
                  </a:lnTo>
                  <a:lnTo>
                    <a:pt x="45" y="1191"/>
                  </a:lnTo>
                  <a:lnTo>
                    <a:pt x="43" y="1192"/>
                  </a:lnTo>
                  <a:lnTo>
                    <a:pt x="40" y="1193"/>
                  </a:lnTo>
                  <a:lnTo>
                    <a:pt x="35" y="1192"/>
                  </a:lnTo>
                  <a:lnTo>
                    <a:pt x="30" y="1191"/>
                  </a:lnTo>
                  <a:lnTo>
                    <a:pt x="16" y="1183"/>
                  </a:lnTo>
                  <a:lnTo>
                    <a:pt x="0" y="1174"/>
                  </a:lnTo>
                  <a:close/>
                  <a:moveTo>
                    <a:pt x="0" y="1024"/>
                  </a:moveTo>
                  <a:lnTo>
                    <a:pt x="0" y="974"/>
                  </a:lnTo>
                  <a:lnTo>
                    <a:pt x="12" y="983"/>
                  </a:lnTo>
                  <a:lnTo>
                    <a:pt x="25" y="992"/>
                  </a:lnTo>
                  <a:lnTo>
                    <a:pt x="39" y="1003"/>
                  </a:lnTo>
                  <a:lnTo>
                    <a:pt x="53" y="1016"/>
                  </a:lnTo>
                  <a:lnTo>
                    <a:pt x="69" y="1031"/>
                  </a:lnTo>
                  <a:lnTo>
                    <a:pt x="84" y="1046"/>
                  </a:lnTo>
                  <a:lnTo>
                    <a:pt x="97" y="1060"/>
                  </a:lnTo>
                  <a:lnTo>
                    <a:pt x="108" y="1074"/>
                  </a:lnTo>
                  <a:lnTo>
                    <a:pt x="116" y="1085"/>
                  </a:lnTo>
                  <a:lnTo>
                    <a:pt x="122" y="1096"/>
                  </a:lnTo>
                  <a:lnTo>
                    <a:pt x="124" y="1100"/>
                  </a:lnTo>
                  <a:lnTo>
                    <a:pt x="125" y="1103"/>
                  </a:lnTo>
                  <a:lnTo>
                    <a:pt x="125" y="1107"/>
                  </a:lnTo>
                  <a:lnTo>
                    <a:pt x="124" y="1109"/>
                  </a:lnTo>
                  <a:lnTo>
                    <a:pt x="123" y="1110"/>
                  </a:lnTo>
                  <a:lnTo>
                    <a:pt x="121" y="1111"/>
                  </a:lnTo>
                  <a:lnTo>
                    <a:pt x="118" y="1111"/>
                  </a:lnTo>
                  <a:lnTo>
                    <a:pt x="113" y="1110"/>
                  </a:lnTo>
                  <a:lnTo>
                    <a:pt x="103" y="1106"/>
                  </a:lnTo>
                  <a:lnTo>
                    <a:pt x="92" y="1100"/>
                  </a:lnTo>
                  <a:lnTo>
                    <a:pt x="79" y="1090"/>
                  </a:lnTo>
                  <a:lnTo>
                    <a:pt x="64" y="1080"/>
                  </a:lnTo>
                  <a:lnTo>
                    <a:pt x="47" y="1067"/>
                  </a:lnTo>
                  <a:lnTo>
                    <a:pt x="30" y="1053"/>
                  </a:lnTo>
                  <a:lnTo>
                    <a:pt x="14" y="1038"/>
                  </a:lnTo>
                  <a:lnTo>
                    <a:pt x="0" y="1024"/>
                  </a:lnTo>
                  <a:close/>
                  <a:moveTo>
                    <a:pt x="0" y="844"/>
                  </a:moveTo>
                  <a:lnTo>
                    <a:pt x="0" y="817"/>
                  </a:lnTo>
                  <a:lnTo>
                    <a:pt x="5" y="826"/>
                  </a:lnTo>
                  <a:lnTo>
                    <a:pt x="8" y="834"/>
                  </a:lnTo>
                  <a:lnTo>
                    <a:pt x="10" y="839"/>
                  </a:lnTo>
                  <a:lnTo>
                    <a:pt x="10" y="842"/>
                  </a:lnTo>
                  <a:lnTo>
                    <a:pt x="7" y="844"/>
                  </a:lnTo>
                  <a:lnTo>
                    <a:pt x="5" y="844"/>
                  </a:lnTo>
                  <a:lnTo>
                    <a:pt x="3" y="845"/>
                  </a:lnTo>
                  <a:lnTo>
                    <a:pt x="0" y="844"/>
                  </a:lnTo>
                  <a:close/>
                  <a:moveTo>
                    <a:pt x="0" y="686"/>
                  </a:moveTo>
                  <a:lnTo>
                    <a:pt x="0" y="646"/>
                  </a:lnTo>
                  <a:lnTo>
                    <a:pt x="13" y="653"/>
                  </a:lnTo>
                  <a:lnTo>
                    <a:pt x="28" y="664"/>
                  </a:lnTo>
                  <a:lnTo>
                    <a:pt x="44" y="677"/>
                  </a:lnTo>
                  <a:lnTo>
                    <a:pt x="61" y="691"/>
                  </a:lnTo>
                  <a:lnTo>
                    <a:pt x="75" y="705"/>
                  </a:lnTo>
                  <a:lnTo>
                    <a:pt x="88" y="718"/>
                  </a:lnTo>
                  <a:lnTo>
                    <a:pt x="99" y="731"/>
                  </a:lnTo>
                  <a:lnTo>
                    <a:pt x="109" y="743"/>
                  </a:lnTo>
                  <a:lnTo>
                    <a:pt x="115" y="754"/>
                  </a:lnTo>
                  <a:lnTo>
                    <a:pt x="121" y="762"/>
                  </a:lnTo>
                  <a:lnTo>
                    <a:pt x="122" y="767"/>
                  </a:lnTo>
                  <a:lnTo>
                    <a:pt x="123" y="770"/>
                  </a:lnTo>
                  <a:lnTo>
                    <a:pt x="123" y="772"/>
                  </a:lnTo>
                  <a:lnTo>
                    <a:pt x="122" y="774"/>
                  </a:lnTo>
                  <a:lnTo>
                    <a:pt x="121" y="775"/>
                  </a:lnTo>
                  <a:lnTo>
                    <a:pt x="119" y="776"/>
                  </a:lnTo>
                  <a:lnTo>
                    <a:pt x="115" y="776"/>
                  </a:lnTo>
                  <a:lnTo>
                    <a:pt x="112" y="776"/>
                  </a:lnTo>
                  <a:lnTo>
                    <a:pt x="103" y="773"/>
                  </a:lnTo>
                  <a:lnTo>
                    <a:pt x="94" y="768"/>
                  </a:lnTo>
                  <a:lnTo>
                    <a:pt x="82" y="760"/>
                  </a:lnTo>
                  <a:lnTo>
                    <a:pt x="68" y="751"/>
                  </a:lnTo>
                  <a:lnTo>
                    <a:pt x="54" y="739"/>
                  </a:lnTo>
                  <a:lnTo>
                    <a:pt x="39" y="726"/>
                  </a:lnTo>
                  <a:lnTo>
                    <a:pt x="28" y="716"/>
                  </a:lnTo>
                  <a:lnTo>
                    <a:pt x="18" y="705"/>
                  </a:lnTo>
                  <a:lnTo>
                    <a:pt x="8" y="695"/>
                  </a:lnTo>
                  <a:lnTo>
                    <a:pt x="0" y="686"/>
                  </a:lnTo>
                  <a:close/>
                  <a:moveTo>
                    <a:pt x="0" y="508"/>
                  </a:moveTo>
                  <a:lnTo>
                    <a:pt x="0" y="456"/>
                  </a:lnTo>
                  <a:lnTo>
                    <a:pt x="5" y="461"/>
                  </a:lnTo>
                  <a:lnTo>
                    <a:pt x="12" y="467"/>
                  </a:lnTo>
                  <a:lnTo>
                    <a:pt x="25" y="479"/>
                  </a:lnTo>
                  <a:lnTo>
                    <a:pt x="37" y="491"/>
                  </a:lnTo>
                  <a:lnTo>
                    <a:pt x="46" y="503"/>
                  </a:lnTo>
                  <a:lnTo>
                    <a:pt x="55" y="514"/>
                  </a:lnTo>
                  <a:lnTo>
                    <a:pt x="61" y="524"/>
                  </a:lnTo>
                  <a:lnTo>
                    <a:pt x="66" y="533"/>
                  </a:lnTo>
                  <a:lnTo>
                    <a:pt x="67" y="536"/>
                  </a:lnTo>
                  <a:lnTo>
                    <a:pt x="68" y="539"/>
                  </a:lnTo>
                  <a:lnTo>
                    <a:pt x="68" y="541"/>
                  </a:lnTo>
                  <a:lnTo>
                    <a:pt x="67" y="543"/>
                  </a:lnTo>
                  <a:lnTo>
                    <a:pt x="66" y="544"/>
                  </a:lnTo>
                  <a:lnTo>
                    <a:pt x="64" y="545"/>
                  </a:lnTo>
                  <a:lnTo>
                    <a:pt x="61" y="545"/>
                  </a:lnTo>
                  <a:lnTo>
                    <a:pt x="58" y="545"/>
                  </a:lnTo>
                  <a:lnTo>
                    <a:pt x="52" y="543"/>
                  </a:lnTo>
                  <a:lnTo>
                    <a:pt x="43" y="539"/>
                  </a:lnTo>
                  <a:lnTo>
                    <a:pt x="34" y="534"/>
                  </a:lnTo>
                  <a:lnTo>
                    <a:pt x="24" y="526"/>
                  </a:lnTo>
                  <a:lnTo>
                    <a:pt x="12" y="517"/>
                  </a:lnTo>
                  <a:lnTo>
                    <a:pt x="0" y="508"/>
                  </a:lnTo>
                  <a:close/>
                  <a:moveTo>
                    <a:pt x="0" y="313"/>
                  </a:moveTo>
                  <a:lnTo>
                    <a:pt x="0" y="266"/>
                  </a:lnTo>
                  <a:lnTo>
                    <a:pt x="12" y="277"/>
                  </a:lnTo>
                  <a:lnTo>
                    <a:pt x="21" y="288"/>
                  </a:lnTo>
                  <a:lnTo>
                    <a:pt x="30" y="298"/>
                  </a:lnTo>
                  <a:lnTo>
                    <a:pt x="38" y="308"/>
                  </a:lnTo>
                  <a:lnTo>
                    <a:pt x="43" y="317"/>
                  </a:lnTo>
                  <a:lnTo>
                    <a:pt x="46" y="324"/>
                  </a:lnTo>
                  <a:lnTo>
                    <a:pt x="47" y="330"/>
                  </a:lnTo>
                  <a:lnTo>
                    <a:pt x="47" y="334"/>
                  </a:lnTo>
                  <a:lnTo>
                    <a:pt x="45" y="336"/>
                  </a:lnTo>
                  <a:lnTo>
                    <a:pt x="41" y="336"/>
                  </a:lnTo>
                  <a:lnTo>
                    <a:pt x="37" y="336"/>
                  </a:lnTo>
                  <a:lnTo>
                    <a:pt x="31" y="334"/>
                  </a:lnTo>
                  <a:lnTo>
                    <a:pt x="17" y="325"/>
                  </a:lnTo>
                  <a:lnTo>
                    <a:pt x="0" y="313"/>
                  </a:lnTo>
                  <a:close/>
                  <a:moveTo>
                    <a:pt x="0" y="112"/>
                  </a:moveTo>
                  <a:lnTo>
                    <a:pt x="0" y="65"/>
                  </a:lnTo>
                  <a:lnTo>
                    <a:pt x="7" y="72"/>
                  </a:lnTo>
                  <a:lnTo>
                    <a:pt x="15" y="79"/>
                  </a:lnTo>
                  <a:lnTo>
                    <a:pt x="26" y="90"/>
                  </a:lnTo>
                  <a:lnTo>
                    <a:pt x="35" y="100"/>
                  </a:lnTo>
                  <a:lnTo>
                    <a:pt x="44" y="109"/>
                  </a:lnTo>
                  <a:lnTo>
                    <a:pt x="51" y="119"/>
                  </a:lnTo>
                  <a:lnTo>
                    <a:pt x="56" y="128"/>
                  </a:lnTo>
                  <a:lnTo>
                    <a:pt x="59" y="134"/>
                  </a:lnTo>
                  <a:lnTo>
                    <a:pt x="60" y="141"/>
                  </a:lnTo>
                  <a:lnTo>
                    <a:pt x="60" y="145"/>
                  </a:lnTo>
                  <a:lnTo>
                    <a:pt x="59" y="146"/>
                  </a:lnTo>
                  <a:lnTo>
                    <a:pt x="57" y="146"/>
                  </a:lnTo>
                  <a:lnTo>
                    <a:pt x="55" y="147"/>
                  </a:lnTo>
                  <a:lnTo>
                    <a:pt x="53" y="146"/>
                  </a:lnTo>
                  <a:lnTo>
                    <a:pt x="46" y="145"/>
                  </a:lnTo>
                  <a:lnTo>
                    <a:pt x="39" y="141"/>
                  </a:lnTo>
                  <a:lnTo>
                    <a:pt x="30" y="136"/>
                  </a:lnTo>
                  <a:lnTo>
                    <a:pt x="20" y="129"/>
                  </a:lnTo>
                  <a:lnTo>
                    <a:pt x="11" y="121"/>
                  </a:lnTo>
                  <a:lnTo>
                    <a:pt x="0" y="112"/>
                  </a:lnTo>
                  <a:close/>
                  <a:moveTo>
                    <a:pt x="678" y="255"/>
                  </a:moveTo>
                  <a:lnTo>
                    <a:pt x="678" y="303"/>
                  </a:lnTo>
                  <a:lnTo>
                    <a:pt x="663" y="292"/>
                  </a:lnTo>
                  <a:lnTo>
                    <a:pt x="646" y="278"/>
                  </a:lnTo>
                  <a:lnTo>
                    <a:pt x="636" y="268"/>
                  </a:lnTo>
                  <a:lnTo>
                    <a:pt x="626" y="257"/>
                  </a:lnTo>
                  <a:lnTo>
                    <a:pt x="617" y="247"/>
                  </a:lnTo>
                  <a:lnTo>
                    <a:pt x="610" y="238"/>
                  </a:lnTo>
                  <a:lnTo>
                    <a:pt x="604" y="229"/>
                  </a:lnTo>
                  <a:lnTo>
                    <a:pt x="601" y="222"/>
                  </a:lnTo>
                  <a:lnTo>
                    <a:pt x="600" y="218"/>
                  </a:lnTo>
                  <a:lnTo>
                    <a:pt x="600" y="215"/>
                  </a:lnTo>
                  <a:lnTo>
                    <a:pt x="600" y="213"/>
                  </a:lnTo>
                  <a:lnTo>
                    <a:pt x="601" y="211"/>
                  </a:lnTo>
                  <a:lnTo>
                    <a:pt x="602" y="210"/>
                  </a:lnTo>
                  <a:lnTo>
                    <a:pt x="604" y="209"/>
                  </a:lnTo>
                  <a:lnTo>
                    <a:pt x="607" y="209"/>
                  </a:lnTo>
                  <a:lnTo>
                    <a:pt x="610" y="209"/>
                  </a:lnTo>
                  <a:lnTo>
                    <a:pt x="616" y="210"/>
                  </a:lnTo>
                  <a:lnTo>
                    <a:pt x="625" y="214"/>
                  </a:lnTo>
                  <a:lnTo>
                    <a:pt x="635" y="220"/>
                  </a:lnTo>
                  <a:lnTo>
                    <a:pt x="644" y="227"/>
                  </a:lnTo>
                  <a:lnTo>
                    <a:pt x="655" y="236"/>
                  </a:lnTo>
                  <a:lnTo>
                    <a:pt x="667" y="245"/>
                  </a:lnTo>
                  <a:lnTo>
                    <a:pt x="672" y="251"/>
                  </a:lnTo>
                  <a:lnTo>
                    <a:pt x="678" y="255"/>
                  </a:lnTo>
                  <a:close/>
                  <a:moveTo>
                    <a:pt x="678" y="479"/>
                  </a:moveTo>
                  <a:lnTo>
                    <a:pt x="678" y="515"/>
                  </a:lnTo>
                  <a:lnTo>
                    <a:pt x="666" y="510"/>
                  </a:lnTo>
                  <a:lnTo>
                    <a:pt x="653" y="501"/>
                  </a:lnTo>
                  <a:lnTo>
                    <a:pt x="637" y="490"/>
                  </a:lnTo>
                  <a:lnTo>
                    <a:pt x="622" y="476"/>
                  </a:lnTo>
                  <a:lnTo>
                    <a:pt x="609" y="466"/>
                  </a:lnTo>
                  <a:lnTo>
                    <a:pt x="598" y="454"/>
                  </a:lnTo>
                  <a:lnTo>
                    <a:pt x="589" y="443"/>
                  </a:lnTo>
                  <a:lnTo>
                    <a:pt x="582" y="433"/>
                  </a:lnTo>
                  <a:lnTo>
                    <a:pt x="575" y="424"/>
                  </a:lnTo>
                  <a:lnTo>
                    <a:pt x="572" y="415"/>
                  </a:lnTo>
                  <a:lnTo>
                    <a:pt x="571" y="412"/>
                  </a:lnTo>
                  <a:lnTo>
                    <a:pt x="570" y="408"/>
                  </a:lnTo>
                  <a:lnTo>
                    <a:pt x="570" y="406"/>
                  </a:lnTo>
                  <a:lnTo>
                    <a:pt x="571" y="404"/>
                  </a:lnTo>
                  <a:lnTo>
                    <a:pt x="572" y="403"/>
                  </a:lnTo>
                  <a:lnTo>
                    <a:pt x="574" y="402"/>
                  </a:lnTo>
                  <a:lnTo>
                    <a:pt x="577" y="402"/>
                  </a:lnTo>
                  <a:lnTo>
                    <a:pt x="580" y="402"/>
                  </a:lnTo>
                  <a:lnTo>
                    <a:pt x="587" y="404"/>
                  </a:lnTo>
                  <a:lnTo>
                    <a:pt x="597" y="408"/>
                  </a:lnTo>
                  <a:lnTo>
                    <a:pt x="607" y="414"/>
                  </a:lnTo>
                  <a:lnTo>
                    <a:pt x="618" y="421"/>
                  </a:lnTo>
                  <a:lnTo>
                    <a:pt x="630" y="431"/>
                  </a:lnTo>
                  <a:lnTo>
                    <a:pt x="643" y="442"/>
                  </a:lnTo>
                  <a:lnTo>
                    <a:pt x="653" y="452"/>
                  </a:lnTo>
                  <a:lnTo>
                    <a:pt x="663" y="461"/>
                  </a:lnTo>
                  <a:lnTo>
                    <a:pt x="670" y="470"/>
                  </a:lnTo>
                  <a:lnTo>
                    <a:pt x="678" y="479"/>
                  </a:lnTo>
                  <a:close/>
                  <a:moveTo>
                    <a:pt x="678" y="683"/>
                  </a:moveTo>
                  <a:lnTo>
                    <a:pt x="678" y="730"/>
                  </a:lnTo>
                  <a:lnTo>
                    <a:pt x="667" y="724"/>
                  </a:lnTo>
                  <a:lnTo>
                    <a:pt x="655" y="715"/>
                  </a:lnTo>
                  <a:lnTo>
                    <a:pt x="642" y="705"/>
                  </a:lnTo>
                  <a:lnTo>
                    <a:pt x="630" y="694"/>
                  </a:lnTo>
                  <a:lnTo>
                    <a:pt x="616" y="681"/>
                  </a:lnTo>
                  <a:lnTo>
                    <a:pt x="604" y="670"/>
                  </a:lnTo>
                  <a:lnTo>
                    <a:pt x="594" y="658"/>
                  </a:lnTo>
                  <a:lnTo>
                    <a:pt x="585" y="646"/>
                  </a:lnTo>
                  <a:lnTo>
                    <a:pt x="578" y="636"/>
                  </a:lnTo>
                  <a:lnTo>
                    <a:pt x="574" y="627"/>
                  </a:lnTo>
                  <a:lnTo>
                    <a:pt x="573" y="623"/>
                  </a:lnTo>
                  <a:lnTo>
                    <a:pt x="572" y="620"/>
                  </a:lnTo>
                  <a:lnTo>
                    <a:pt x="573" y="618"/>
                  </a:lnTo>
                  <a:lnTo>
                    <a:pt x="573" y="616"/>
                  </a:lnTo>
                  <a:lnTo>
                    <a:pt x="575" y="613"/>
                  </a:lnTo>
                  <a:lnTo>
                    <a:pt x="577" y="612"/>
                  </a:lnTo>
                  <a:lnTo>
                    <a:pt x="580" y="612"/>
                  </a:lnTo>
                  <a:lnTo>
                    <a:pt x="583" y="613"/>
                  </a:lnTo>
                  <a:lnTo>
                    <a:pt x="591" y="616"/>
                  </a:lnTo>
                  <a:lnTo>
                    <a:pt x="601" y="620"/>
                  </a:lnTo>
                  <a:lnTo>
                    <a:pt x="613" y="626"/>
                  </a:lnTo>
                  <a:lnTo>
                    <a:pt x="626" y="635"/>
                  </a:lnTo>
                  <a:lnTo>
                    <a:pt x="639" y="646"/>
                  </a:lnTo>
                  <a:lnTo>
                    <a:pt x="653" y="658"/>
                  </a:lnTo>
                  <a:lnTo>
                    <a:pt x="666" y="670"/>
                  </a:lnTo>
                  <a:lnTo>
                    <a:pt x="678" y="683"/>
                  </a:lnTo>
                  <a:close/>
                  <a:moveTo>
                    <a:pt x="678" y="877"/>
                  </a:moveTo>
                  <a:lnTo>
                    <a:pt x="678" y="934"/>
                  </a:lnTo>
                  <a:lnTo>
                    <a:pt x="675" y="932"/>
                  </a:lnTo>
                  <a:lnTo>
                    <a:pt x="661" y="918"/>
                  </a:lnTo>
                  <a:lnTo>
                    <a:pt x="646" y="905"/>
                  </a:lnTo>
                  <a:lnTo>
                    <a:pt x="636" y="892"/>
                  </a:lnTo>
                  <a:lnTo>
                    <a:pt x="626" y="880"/>
                  </a:lnTo>
                  <a:lnTo>
                    <a:pt x="618" y="869"/>
                  </a:lnTo>
                  <a:lnTo>
                    <a:pt x="613" y="860"/>
                  </a:lnTo>
                  <a:lnTo>
                    <a:pt x="612" y="856"/>
                  </a:lnTo>
                  <a:lnTo>
                    <a:pt x="612" y="852"/>
                  </a:lnTo>
                  <a:lnTo>
                    <a:pt x="612" y="850"/>
                  </a:lnTo>
                  <a:lnTo>
                    <a:pt x="612" y="848"/>
                  </a:lnTo>
                  <a:lnTo>
                    <a:pt x="614" y="845"/>
                  </a:lnTo>
                  <a:lnTo>
                    <a:pt x="615" y="844"/>
                  </a:lnTo>
                  <a:lnTo>
                    <a:pt x="617" y="844"/>
                  </a:lnTo>
                  <a:lnTo>
                    <a:pt x="621" y="844"/>
                  </a:lnTo>
                  <a:lnTo>
                    <a:pt x="627" y="845"/>
                  </a:lnTo>
                  <a:lnTo>
                    <a:pt x="635" y="849"/>
                  </a:lnTo>
                  <a:lnTo>
                    <a:pt x="644" y="854"/>
                  </a:lnTo>
                  <a:lnTo>
                    <a:pt x="655" y="860"/>
                  </a:lnTo>
                  <a:lnTo>
                    <a:pt x="666" y="867"/>
                  </a:lnTo>
                  <a:lnTo>
                    <a:pt x="678" y="877"/>
                  </a:lnTo>
                  <a:close/>
                  <a:moveTo>
                    <a:pt x="678" y="1236"/>
                  </a:moveTo>
                  <a:lnTo>
                    <a:pt x="678" y="1298"/>
                  </a:lnTo>
                  <a:lnTo>
                    <a:pt x="667" y="1289"/>
                  </a:lnTo>
                  <a:lnTo>
                    <a:pt x="656" y="1279"/>
                  </a:lnTo>
                  <a:lnTo>
                    <a:pt x="640" y="1264"/>
                  </a:lnTo>
                  <a:lnTo>
                    <a:pt x="624" y="1249"/>
                  </a:lnTo>
                  <a:lnTo>
                    <a:pt x="611" y="1235"/>
                  </a:lnTo>
                  <a:lnTo>
                    <a:pt x="600" y="1221"/>
                  </a:lnTo>
                  <a:lnTo>
                    <a:pt x="591" y="1209"/>
                  </a:lnTo>
                  <a:lnTo>
                    <a:pt x="585" y="1198"/>
                  </a:lnTo>
                  <a:lnTo>
                    <a:pt x="584" y="1194"/>
                  </a:lnTo>
                  <a:lnTo>
                    <a:pt x="583" y="1191"/>
                  </a:lnTo>
                  <a:lnTo>
                    <a:pt x="583" y="1188"/>
                  </a:lnTo>
                  <a:lnTo>
                    <a:pt x="584" y="1185"/>
                  </a:lnTo>
                  <a:lnTo>
                    <a:pt x="585" y="1183"/>
                  </a:lnTo>
                  <a:lnTo>
                    <a:pt x="588" y="1182"/>
                  </a:lnTo>
                  <a:lnTo>
                    <a:pt x="590" y="1182"/>
                  </a:lnTo>
                  <a:lnTo>
                    <a:pt x="595" y="1183"/>
                  </a:lnTo>
                  <a:lnTo>
                    <a:pt x="604" y="1187"/>
                  </a:lnTo>
                  <a:lnTo>
                    <a:pt x="616" y="1192"/>
                  </a:lnTo>
                  <a:lnTo>
                    <a:pt x="629" y="1199"/>
                  </a:lnTo>
                  <a:lnTo>
                    <a:pt x="644" y="1210"/>
                  </a:lnTo>
                  <a:lnTo>
                    <a:pt x="661" y="1222"/>
                  </a:lnTo>
                  <a:lnTo>
                    <a:pt x="678" y="1236"/>
                  </a:lnTo>
                  <a:close/>
                  <a:moveTo>
                    <a:pt x="678" y="1574"/>
                  </a:moveTo>
                  <a:lnTo>
                    <a:pt x="678" y="1616"/>
                  </a:lnTo>
                  <a:lnTo>
                    <a:pt x="667" y="1601"/>
                  </a:lnTo>
                  <a:lnTo>
                    <a:pt x="658" y="1589"/>
                  </a:lnTo>
                  <a:lnTo>
                    <a:pt x="656" y="1584"/>
                  </a:lnTo>
                  <a:lnTo>
                    <a:pt x="655" y="1579"/>
                  </a:lnTo>
                  <a:lnTo>
                    <a:pt x="654" y="1575"/>
                  </a:lnTo>
                  <a:lnTo>
                    <a:pt x="655" y="1572"/>
                  </a:lnTo>
                  <a:lnTo>
                    <a:pt x="656" y="1571"/>
                  </a:lnTo>
                  <a:lnTo>
                    <a:pt x="658" y="1570"/>
                  </a:lnTo>
                  <a:lnTo>
                    <a:pt x="661" y="1570"/>
                  </a:lnTo>
                  <a:lnTo>
                    <a:pt x="663" y="1570"/>
                  </a:lnTo>
                  <a:lnTo>
                    <a:pt x="670" y="1571"/>
                  </a:lnTo>
                  <a:lnTo>
                    <a:pt x="678" y="1574"/>
                  </a:lnTo>
                  <a:close/>
                  <a:moveTo>
                    <a:pt x="678" y="1710"/>
                  </a:moveTo>
                  <a:lnTo>
                    <a:pt x="678" y="1774"/>
                  </a:lnTo>
                  <a:lnTo>
                    <a:pt x="659" y="1756"/>
                  </a:lnTo>
                  <a:lnTo>
                    <a:pt x="643" y="1740"/>
                  </a:lnTo>
                  <a:lnTo>
                    <a:pt x="628" y="1725"/>
                  </a:lnTo>
                  <a:lnTo>
                    <a:pt x="616" y="1711"/>
                  </a:lnTo>
                  <a:lnTo>
                    <a:pt x="608" y="1698"/>
                  </a:lnTo>
                  <a:lnTo>
                    <a:pt x="601" y="1687"/>
                  </a:lnTo>
                  <a:lnTo>
                    <a:pt x="599" y="1683"/>
                  </a:lnTo>
                  <a:lnTo>
                    <a:pt x="598" y="1680"/>
                  </a:lnTo>
                  <a:lnTo>
                    <a:pt x="598" y="1676"/>
                  </a:lnTo>
                  <a:lnTo>
                    <a:pt x="599" y="1673"/>
                  </a:lnTo>
                  <a:lnTo>
                    <a:pt x="600" y="1672"/>
                  </a:lnTo>
                  <a:lnTo>
                    <a:pt x="602" y="1671"/>
                  </a:lnTo>
                  <a:lnTo>
                    <a:pt x="604" y="1671"/>
                  </a:lnTo>
                  <a:lnTo>
                    <a:pt x="608" y="1671"/>
                  </a:lnTo>
                  <a:lnTo>
                    <a:pt x="615" y="1673"/>
                  </a:lnTo>
                  <a:lnTo>
                    <a:pt x="625" y="1678"/>
                  </a:lnTo>
                  <a:lnTo>
                    <a:pt x="637" y="1683"/>
                  </a:lnTo>
                  <a:lnTo>
                    <a:pt x="649" y="1690"/>
                  </a:lnTo>
                  <a:lnTo>
                    <a:pt x="663" y="1700"/>
                  </a:lnTo>
                  <a:lnTo>
                    <a:pt x="678" y="1710"/>
                  </a:lnTo>
                  <a:close/>
                  <a:moveTo>
                    <a:pt x="678" y="1850"/>
                  </a:moveTo>
                  <a:lnTo>
                    <a:pt x="678" y="1914"/>
                  </a:lnTo>
                  <a:lnTo>
                    <a:pt x="664" y="1903"/>
                  </a:lnTo>
                  <a:lnTo>
                    <a:pt x="650" y="1891"/>
                  </a:lnTo>
                  <a:lnTo>
                    <a:pt x="628" y="1872"/>
                  </a:lnTo>
                  <a:lnTo>
                    <a:pt x="609" y="1853"/>
                  </a:lnTo>
                  <a:lnTo>
                    <a:pt x="591" y="1836"/>
                  </a:lnTo>
                  <a:lnTo>
                    <a:pt x="577" y="1820"/>
                  </a:lnTo>
                  <a:lnTo>
                    <a:pt x="567" y="1806"/>
                  </a:lnTo>
                  <a:lnTo>
                    <a:pt x="559" y="1794"/>
                  </a:lnTo>
                  <a:lnTo>
                    <a:pt x="556" y="1790"/>
                  </a:lnTo>
                  <a:lnTo>
                    <a:pt x="555" y="1785"/>
                  </a:lnTo>
                  <a:lnTo>
                    <a:pt x="555" y="1782"/>
                  </a:lnTo>
                  <a:lnTo>
                    <a:pt x="556" y="1779"/>
                  </a:lnTo>
                  <a:lnTo>
                    <a:pt x="557" y="1778"/>
                  </a:lnTo>
                  <a:lnTo>
                    <a:pt x="560" y="1777"/>
                  </a:lnTo>
                  <a:lnTo>
                    <a:pt x="564" y="1777"/>
                  </a:lnTo>
                  <a:lnTo>
                    <a:pt x="569" y="1778"/>
                  </a:lnTo>
                  <a:lnTo>
                    <a:pt x="581" y="1782"/>
                  </a:lnTo>
                  <a:lnTo>
                    <a:pt x="596" y="1791"/>
                  </a:lnTo>
                  <a:lnTo>
                    <a:pt x="613" y="1802"/>
                  </a:lnTo>
                  <a:lnTo>
                    <a:pt x="632" y="1815"/>
                  </a:lnTo>
                  <a:lnTo>
                    <a:pt x="654" y="1831"/>
                  </a:lnTo>
                  <a:lnTo>
                    <a:pt x="676" y="1848"/>
                  </a:lnTo>
                  <a:lnTo>
                    <a:pt x="678" y="1850"/>
                  </a:lnTo>
                  <a:close/>
                  <a:moveTo>
                    <a:pt x="678" y="1985"/>
                  </a:moveTo>
                  <a:lnTo>
                    <a:pt x="678" y="2046"/>
                  </a:lnTo>
                  <a:lnTo>
                    <a:pt x="665" y="2036"/>
                  </a:lnTo>
                  <a:lnTo>
                    <a:pt x="652" y="2026"/>
                  </a:lnTo>
                  <a:lnTo>
                    <a:pt x="639" y="2015"/>
                  </a:lnTo>
                  <a:lnTo>
                    <a:pt x="625" y="2005"/>
                  </a:lnTo>
                  <a:lnTo>
                    <a:pt x="602" y="1985"/>
                  </a:lnTo>
                  <a:lnTo>
                    <a:pt x="583" y="1967"/>
                  </a:lnTo>
                  <a:lnTo>
                    <a:pt x="564" y="1948"/>
                  </a:lnTo>
                  <a:lnTo>
                    <a:pt x="550" y="1932"/>
                  </a:lnTo>
                  <a:lnTo>
                    <a:pt x="539" y="1917"/>
                  </a:lnTo>
                  <a:lnTo>
                    <a:pt x="530" y="1905"/>
                  </a:lnTo>
                  <a:lnTo>
                    <a:pt x="528" y="1900"/>
                  </a:lnTo>
                  <a:lnTo>
                    <a:pt x="527" y="1896"/>
                  </a:lnTo>
                  <a:lnTo>
                    <a:pt x="526" y="1892"/>
                  </a:lnTo>
                  <a:lnTo>
                    <a:pt x="527" y="1889"/>
                  </a:lnTo>
                  <a:lnTo>
                    <a:pt x="529" y="1888"/>
                  </a:lnTo>
                  <a:lnTo>
                    <a:pt x="531" y="1887"/>
                  </a:lnTo>
                  <a:lnTo>
                    <a:pt x="535" y="1887"/>
                  </a:lnTo>
                  <a:lnTo>
                    <a:pt x="541" y="1889"/>
                  </a:lnTo>
                  <a:lnTo>
                    <a:pt x="553" y="1893"/>
                  </a:lnTo>
                  <a:lnTo>
                    <a:pt x="569" y="1902"/>
                  </a:lnTo>
                  <a:lnTo>
                    <a:pt x="587" y="1913"/>
                  </a:lnTo>
                  <a:lnTo>
                    <a:pt x="607" y="1927"/>
                  </a:lnTo>
                  <a:lnTo>
                    <a:pt x="628" y="1943"/>
                  </a:lnTo>
                  <a:lnTo>
                    <a:pt x="651" y="1961"/>
                  </a:lnTo>
                  <a:lnTo>
                    <a:pt x="665" y="1973"/>
                  </a:lnTo>
                  <a:lnTo>
                    <a:pt x="678" y="1985"/>
                  </a:lnTo>
                  <a:close/>
                  <a:moveTo>
                    <a:pt x="678" y="2114"/>
                  </a:moveTo>
                  <a:lnTo>
                    <a:pt x="678" y="2171"/>
                  </a:lnTo>
                  <a:lnTo>
                    <a:pt x="664" y="2161"/>
                  </a:lnTo>
                  <a:lnTo>
                    <a:pt x="648" y="2149"/>
                  </a:lnTo>
                  <a:lnTo>
                    <a:pt x="632" y="2137"/>
                  </a:lnTo>
                  <a:lnTo>
                    <a:pt x="616" y="2124"/>
                  </a:lnTo>
                  <a:lnTo>
                    <a:pt x="592" y="2104"/>
                  </a:lnTo>
                  <a:lnTo>
                    <a:pt x="571" y="2084"/>
                  </a:lnTo>
                  <a:lnTo>
                    <a:pt x="553" y="2066"/>
                  </a:lnTo>
                  <a:lnTo>
                    <a:pt x="536" y="2049"/>
                  </a:lnTo>
                  <a:lnTo>
                    <a:pt x="524" y="2034"/>
                  </a:lnTo>
                  <a:lnTo>
                    <a:pt x="516" y="2021"/>
                  </a:lnTo>
                  <a:lnTo>
                    <a:pt x="514" y="2015"/>
                  </a:lnTo>
                  <a:lnTo>
                    <a:pt x="512" y="2011"/>
                  </a:lnTo>
                  <a:lnTo>
                    <a:pt x="512" y="2008"/>
                  </a:lnTo>
                  <a:lnTo>
                    <a:pt x="512" y="2006"/>
                  </a:lnTo>
                  <a:lnTo>
                    <a:pt x="514" y="2003"/>
                  </a:lnTo>
                  <a:lnTo>
                    <a:pt x="517" y="2002"/>
                  </a:lnTo>
                  <a:lnTo>
                    <a:pt x="521" y="2003"/>
                  </a:lnTo>
                  <a:lnTo>
                    <a:pt x="527" y="2005"/>
                  </a:lnTo>
                  <a:lnTo>
                    <a:pt x="540" y="2010"/>
                  </a:lnTo>
                  <a:lnTo>
                    <a:pt x="556" y="2019"/>
                  </a:lnTo>
                  <a:lnTo>
                    <a:pt x="574" y="2030"/>
                  </a:lnTo>
                  <a:lnTo>
                    <a:pt x="596" y="2046"/>
                  </a:lnTo>
                  <a:lnTo>
                    <a:pt x="618" y="2062"/>
                  </a:lnTo>
                  <a:lnTo>
                    <a:pt x="642" y="2081"/>
                  </a:lnTo>
                  <a:lnTo>
                    <a:pt x="652" y="2090"/>
                  </a:lnTo>
                  <a:lnTo>
                    <a:pt x="661" y="2097"/>
                  </a:lnTo>
                  <a:lnTo>
                    <a:pt x="669" y="2105"/>
                  </a:lnTo>
                  <a:lnTo>
                    <a:pt x="678" y="2114"/>
                  </a:lnTo>
                  <a:close/>
                  <a:moveTo>
                    <a:pt x="678" y="2232"/>
                  </a:moveTo>
                  <a:lnTo>
                    <a:pt x="678" y="2293"/>
                  </a:lnTo>
                  <a:lnTo>
                    <a:pt x="665" y="2283"/>
                  </a:lnTo>
                  <a:lnTo>
                    <a:pt x="651" y="2272"/>
                  </a:lnTo>
                  <a:lnTo>
                    <a:pt x="636" y="2261"/>
                  </a:lnTo>
                  <a:lnTo>
                    <a:pt x="621" y="2248"/>
                  </a:lnTo>
                  <a:lnTo>
                    <a:pt x="597" y="2228"/>
                  </a:lnTo>
                  <a:lnTo>
                    <a:pt x="574" y="2207"/>
                  </a:lnTo>
                  <a:lnTo>
                    <a:pt x="555" y="2188"/>
                  </a:lnTo>
                  <a:lnTo>
                    <a:pt x="539" y="2171"/>
                  </a:lnTo>
                  <a:lnTo>
                    <a:pt x="526" y="2156"/>
                  </a:lnTo>
                  <a:lnTo>
                    <a:pt x="517" y="2143"/>
                  </a:lnTo>
                  <a:lnTo>
                    <a:pt x="514" y="2137"/>
                  </a:lnTo>
                  <a:lnTo>
                    <a:pt x="512" y="2133"/>
                  </a:lnTo>
                  <a:lnTo>
                    <a:pt x="512" y="2129"/>
                  </a:lnTo>
                  <a:lnTo>
                    <a:pt x="512" y="2126"/>
                  </a:lnTo>
                  <a:lnTo>
                    <a:pt x="514" y="2124"/>
                  </a:lnTo>
                  <a:lnTo>
                    <a:pt x="517" y="2124"/>
                  </a:lnTo>
                  <a:lnTo>
                    <a:pt x="521" y="2124"/>
                  </a:lnTo>
                  <a:lnTo>
                    <a:pt x="527" y="2125"/>
                  </a:lnTo>
                  <a:lnTo>
                    <a:pt x="541" y="2132"/>
                  </a:lnTo>
                  <a:lnTo>
                    <a:pt x="557" y="2141"/>
                  </a:lnTo>
                  <a:lnTo>
                    <a:pt x="576" y="2153"/>
                  </a:lnTo>
                  <a:lnTo>
                    <a:pt x="599" y="2169"/>
                  </a:lnTo>
                  <a:lnTo>
                    <a:pt x="623" y="2186"/>
                  </a:lnTo>
                  <a:lnTo>
                    <a:pt x="648" y="2206"/>
                  </a:lnTo>
                  <a:lnTo>
                    <a:pt x="663" y="2219"/>
                  </a:lnTo>
                  <a:lnTo>
                    <a:pt x="678" y="2232"/>
                  </a:lnTo>
                  <a:close/>
                  <a:moveTo>
                    <a:pt x="678" y="2346"/>
                  </a:moveTo>
                  <a:lnTo>
                    <a:pt x="678" y="2408"/>
                  </a:lnTo>
                  <a:lnTo>
                    <a:pt x="669" y="2402"/>
                  </a:lnTo>
                  <a:lnTo>
                    <a:pt x="659" y="2395"/>
                  </a:lnTo>
                  <a:lnTo>
                    <a:pt x="651" y="2388"/>
                  </a:lnTo>
                  <a:lnTo>
                    <a:pt x="641" y="2380"/>
                  </a:lnTo>
                  <a:lnTo>
                    <a:pt x="616" y="2359"/>
                  </a:lnTo>
                  <a:lnTo>
                    <a:pt x="592" y="2337"/>
                  </a:lnTo>
                  <a:lnTo>
                    <a:pt x="572" y="2318"/>
                  </a:lnTo>
                  <a:lnTo>
                    <a:pt x="556" y="2299"/>
                  </a:lnTo>
                  <a:lnTo>
                    <a:pt x="542" y="2283"/>
                  </a:lnTo>
                  <a:lnTo>
                    <a:pt x="532" y="2270"/>
                  </a:lnTo>
                  <a:lnTo>
                    <a:pt x="529" y="2265"/>
                  </a:lnTo>
                  <a:lnTo>
                    <a:pt x="528" y="2260"/>
                  </a:lnTo>
                  <a:lnTo>
                    <a:pt x="527" y="2256"/>
                  </a:lnTo>
                  <a:lnTo>
                    <a:pt x="528" y="2254"/>
                  </a:lnTo>
                  <a:lnTo>
                    <a:pt x="530" y="2252"/>
                  </a:lnTo>
                  <a:lnTo>
                    <a:pt x="533" y="2252"/>
                  </a:lnTo>
                  <a:lnTo>
                    <a:pt x="537" y="2252"/>
                  </a:lnTo>
                  <a:lnTo>
                    <a:pt x="543" y="2254"/>
                  </a:lnTo>
                  <a:lnTo>
                    <a:pt x="557" y="2259"/>
                  </a:lnTo>
                  <a:lnTo>
                    <a:pt x="574" y="2269"/>
                  </a:lnTo>
                  <a:lnTo>
                    <a:pt x="595" y="2282"/>
                  </a:lnTo>
                  <a:lnTo>
                    <a:pt x="617" y="2298"/>
                  </a:lnTo>
                  <a:lnTo>
                    <a:pt x="642" y="2316"/>
                  </a:lnTo>
                  <a:lnTo>
                    <a:pt x="668" y="2338"/>
                  </a:lnTo>
                  <a:lnTo>
                    <a:pt x="678" y="2346"/>
                  </a:lnTo>
                  <a:close/>
                  <a:moveTo>
                    <a:pt x="678" y="2455"/>
                  </a:moveTo>
                  <a:lnTo>
                    <a:pt x="678" y="2518"/>
                  </a:lnTo>
                  <a:lnTo>
                    <a:pt x="678" y="2518"/>
                  </a:lnTo>
                  <a:lnTo>
                    <a:pt x="651" y="2496"/>
                  </a:lnTo>
                  <a:lnTo>
                    <a:pt x="627" y="2474"/>
                  </a:lnTo>
                  <a:lnTo>
                    <a:pt x="605" y="2453"/>
                  </a:lnTo>
                  <a:lnTo>
                    <a:pt x="587" y="2434"/>
                  </a:lnTo>
                  <a:lnTo>
                    <a:pt x="573" y="2418"/>
                  </a:lnTo>
                  <a:lnTo>
                    <a:pt x="563" y="2404"/>
                  </a:lnTo>
                  <a:lnTo>
                    <a:pt x="560" y="2398"/>
                  </a:lnTo>
                  <a:lnTo>
                    <a:pt x="558" y="2394"/>
                  </a:lnTo>
                  <a:lnTo>
                    <a:pt x="557" y="2390"/>
                  </a:lnTo>
                  <a:lnTo>
                    <a:pt x="558" y="2388"/>
                  </a:lnTo>
                  <a:lnTo>
                    <a:pt x="559" y="2385"/>
                  </a:lnTo>
                  <a:lnTo>
                    <a:pt x="562" y="2385"/>
                  </a:lnTo>
                  <a:lnTo>
                    <a:pt x="566" y="2385"/>
                  </a:lnTo>
                  <a:lnTo>
                    <a:pt x="571" y="2387"/>
                  </a:lnTo>
                  <a:lnTo>
                    <a:pt x="582" y="2391"/>
                  </a:lnTo>
                  <a:lnTo>
                    <a:pt x="597" y="2400"/>
                  </a:lnTo>
                  <a:lnTo>
                    <a:pt x="614" y="2409"/>
                  </a:lnTo>
                  <a:lnTo>
                    <a:pt x="634" y="2422"/>
                  </a:lnTo>
                  <a:lnTo>
                    <a:pt x="655" y="2437"/>
                  </a:lnTo>
                  <a:lnTo>
                    <a:pt x="678" y="2455"/>
                  </a:lnTo>
                  <a:close/>
                  <a:moveTo>
                    <a:pt x="678" y="2561"/>
                  </a:moveTo>
                  <a:lnTo>
                    <a:pt x="678" y="2618"/>
                  </a:lnTo>
                  <a:lnTo>
                    <a:pt x="661" y="2601"/>
                  </a:lnTo>
                  <a:lnTo>
                    <a:pt x="645" y="2586"/>
                  </a:lnTo>
                  <a:lnTo>
                    <a:pt x="631" y="2572"/>
                  </a:lnTo>
                  <a:lnTo>
                    <a:pt x="621" y="2560"/>
                  </a:lnTo>
                  <a:lnTo>
                    <a:pt x="612" y="2548"/>
                  </a:lnTo>
                  <a:lnTo>
                    <a:pt x="607" y="2540"/>
                  </a:lnTo>
                  <a:lnTo>
                    <a:pt x="604" y="2535"/>
                  </a:lnTo>
                  <a:lnTo>
                    <a:pt x="603" y="2533"/>
                  </a:lnTo>
                  <a:lnTo>
                    <a:pt x="603" y="2530"/>
                  </a:lnTo>
                  <a:lnTo>
                    <a:pt x="604" y="2528"/>
                  </a:lnTo>
                  <a:lnTo>
                    <a:pt x="605" y="2527"/>
                  </a:lnTo>
                  <a:lnTo>
                    <a:pt x="607" y="2527"/>
                  </a:lnTo>
                  <a:lnTo>
                    <a:pt x="609" y="2526"/>
                  </a:lnTo>
                  <a:lnTo>
                    <a:pt x="612" y="2527"/>
                  </a:lnTo>
                  <a:lnTo>
                    <a:pt x="618" y="2529"/>
                  </a:lnTo>
                  <a:lnTo>
                    <a:pt x="627" y="2532"/>
                  </a:lnTo>
                  <a:lnTo>
                    <a:pt x="650" y="2544"/>
                  </a:lnTo>
                  <a:lnTo>
                    <a:pt x="678" y="2561"/>
                  </a:lnTo>
                  <a:close/>
                  <a:moveTo>
                    <a:pt x="678" y="2676"/>
                  </a:moveTo>
                  <a:lnTo>
                    <a:pt x="678" y="2701"/>
                  </a:lnTo>
                  <a:lnTo>
                    <a:pt x="671" y="2693"/>
                  </a:lnTo>
                  <a:lnTo>
                    <a:pt x="668" y="2686"/>
                  </a:lnTo>
                  <a:lnTo>
                    <a:pt x="666" y="2680"/>
                  </a:lnTo>
                  <a:lnTo>
                    <a:pt x="666" y="2676"/>
                  </a:lnTo>
                  <a:lnTo>
                    <a:pt x="668" y="2675"/>
                  </a:lnTo>
                  <a:lnTo>
                    <a:pt x="670" y="2675"/>
                  </a:lnTo>
                  <a:lnTo>
                    <a:pt x="673" y="2675"/>
                  </a:lnTo>
                  <a:lnTo>
                    <a:pt x="678" y="2676"/>
                  </a:lnTo>
                  <a:close/>
                  <a:moveTo>
                    <a:pt x="678" y="2839"/>
                  </a:moveTo>
                  <a:lnTo>
                    <a:pt x="678" y="2889"/>
                  </a:lnTo>
                  <a:lnTo>
                    <a:pt x="656" y="2874"/>
                  </a:lnTo>
                  <a:lnTo>
                    <a:pt x="634" y="2858"/>
                  </a:lnTo>
                  <a:lnTo>
                    <a:pt x="609" y="2839"/>
                  </a:lnTo>
                  <a:lnTo>
                    <a:pt x="583" y="2818"/>
                  </a:lnTo>
                  <a:lnTo>
                    <a:pt x="553" y="2793"/>
                  </a:lnTo>
                  <a:lnTo>
                    <a:pt x="526" y="2770"/>
                  </a:lnTo>
                  <a:lnTo>
                    <a:pt x="502" y="2747"/>
                  </a:lnTo>
                  <a:lnTo>
                    <a:pt x="480" y="2728"/>
                  </a:lnTo>
                  <a:lnTo>
                    <a:pt x="464" y="2709"/>
                  </a:lnTo>
                  <a:lnTo>
                    <a:pt x="453" y="2694"/>
                  </a:lnTo>
                  <a:lnTo>
                    <a:pt x="449" y="2689"/>
                  </a:lnTo>
                  <a:lnTo>
                    <a:pt x="447" y="2683"/>
                  </a:lnTo>
                  <a:lnTo>
                    <a:pt x="446" y="2680"/>
                  </a:lnTo>
                  <a:lnTo>
                    <a:pt x="446" y="2677"/>
                  </a:lnTo>
                  <a:lnTo>
                    <a:pt x="448" y="2676"/>
                  </a:lnTo>
                  <a:lnTo>
                    <a:pt x="451" y="2676"/>
                  </a:lnTo>
                  <a:lnTo>
                    <a:pt x="456" y="2677"/>
                  </a:lnTo>
                  <a:lnTo>
                    <a:pt x="463" y="2679"/>
                  </a:lnTo>
                  <a:lnTo>
                    <a:pt x="478" y="2687"/>
                  </a:lnTo>
                  <a:lnTo>
                    <a:pt x="499" y="2698"/>
                  </a:lnTo>
                  <a:lnTo>
                    <a:pt x="522" y="2714"/>
                  </a:lnTo>
                  <a:lnTo>
                    <a:pt x="548" y="2733"/>
                  </a:lnTo>
                  <a:lnTo>
                    <a:pt x="577" y="2755"/>
                  </a:lnTo>
                  <a:lnTo>
                    <a:pt x="608" y="2778"/>
                  </a:lnTo>
                  <a:lnTo>
                    <a:pt x="627" y="2793"/>
                  </a:lnTo>
                  <a:lnTo>
                    <a:pt x="645" y="2810"/>
                  </a:lnTo>
                  <a:lnTo>
                    <a:pt x="662" y="2824"/>
                  </a:lnTo>
                  <a:lnTo>
                    <a:pt x="678" y="2839"/>
                  </a:lnTo>
                  <a:close/>
                  <a:moveTo>
                    <a:pt x="678" y="2919"/>
                  </a:moveTo>
                  <a:lnTo>
                    <a:pt x="678" y="2978"/>
                  </a:lnTo>
                  <a:lnTo>
                    <a:pt x="648" y="2953"/>
                  </a:lnTo>
                  <a:lnTo>
                    <a:pt x="621" y="2930"/>
                  </a:lnTo>
                  <a:lnTo>
                    <a:pt x="597" y="2908"/>
                  </a:lnTo>
                  <a:lnTo>
                    <a:pt x="576" y="2887"/>
                  </a:lnTo>
                  <a:lnTo>
                    <a:pt x="560" y="2870"/>
                  </a:lnTo>
                  <a:lnTo>
                    <a:pt x="549" y="2856"/>
                  </a:lnTo>
                  <a:lnTo>
                    <a:pt x="545" y="2851"/>
                  </a:lnTo>
                  <a:lnTo>
                    <a:pt x="543" y="2845"/>
                  </a:lnTo>
                  <a:lnTo>
                    <a:pt x="542" y="2842"/>
                  </a:lnTo>
                  <a:lnTo>
                    <a:pt x="542" y="2839"/>
                  </a:lnTo>
                  <a:lnTo>
                    <a:pt x="544" y="2838"/>
                  </a:lnTo>
                  <a:lnTo>
                    <a:pt x="547" y="2838"/>
                  </a:lnTo>
                  <a:lnTo>
                    <a:pt x="550" y="2838"/>
                  </a:lnTo>
                  <a:lnTo>
                    <a:pt x="556" y="2840"/>
                  </a:lnTo>
                  <a:lnTo>
                    <a:pt x="569" y="2845"/>
                  </a:lnTo>
                  <a:lnTo>
                    <a:pt x="585" y="2855"/>
                  </a:lnTo>
                  <a:lnTo>
                    <a:pt x="604" y="2867"/>
                  </a:lnTo>
                  <a:lnTo>
                    <a:pt x="627" y="2882"/>
                  </a:lnTo>
                  <a:lnTo>
                    <a:pt x="652" y="2899"/>
                  </a:lnTo>
                  <a:lnTo>
                    <a:pt x="678" y="2919"/>
                  </a:lnTo>
                  <a:close/>
                  <a:moveTo>
                    <a:pt x="678" y="3014"/>
                  </a:moveTo>
                  <a:lnTo>
                    <a:pt x="678" y="3044"/>
                  </a:lnTo>
                  <a:lnTo>
                    <a:pt x="667" y="3031"/>
                  </a:lnTo>
                  <a:lnTo>
                    <a:pt x="659" y="3021"/>
                  </a:lnTo>
                  <a:lnTo>
                    <a:pt x="656" y="3017"/>
                  </a:lnTo>
                  <a:lnTo>
                    <a:pt x="655" y="3014"/>
                  </a:lnTo>
                  <a:lnTo>
                    <a:pt x="655" y="3010"/>
                  </a:lnTo>
                  <a:lnTo>
                    <a:pt x="655" y="3008"/>
                  </a:lnTo>
                  <a:lnTo>
                    <a:pt x="657" y="3007"/>
                  </a:lnTo>
                  <a:lnTo>
                    <a:pt x="663" y="3007"/>
                  </a:lnTo>
                  <a:lnTo>
                    <a:pt x="669" y="3009"/>
                  </a:lnTo>
                  <a:lnTo>
                    <a:pt x="678" y="3014"/>
                  </a:lnTo>
                  <a:close/>
                  <a:moveTo>
                    <a:pt x="678" y="3092"/>
                  </a:moveTo>
                  <a:lnTo>
                    <a:pt x="678" y="3106"/>
                  </a:lnTo>
                  <a:lnTo>
                    <a:pt x="668" y="3103"/>
                  </a:lnTo>
                  <a:lnTo>
                    <a:pt x="654" y="3097"/>
                  </a:lnTo>
                  <a:lnTo>
                    <a:pt x="637" y="3087"/>
                  </a:lnTo>
                  <a:lnTo>
                    <a:pt x="616" y="3073"/>
                  </a:lnTo>
                  <a:lnTo>
                    <a:pt x="592" y="3058"/>
                  </a:lnTo>
                  <a:lnTo>
                    <a:pt x="567" y="3038"/>
                  </a:lnTo>
                  <a:lnTo>
                    <a:pt x="539" y="3018"/>
                  </a:lnTo>
                  <a:lnTo>
                    <a:pt x="509" y="2995"/>
                  </a:lnTo>
                  <a:lnTo>
                    <a:pt x="477" y="2968"/>
                  </a:lnTo>
                  <a:lnTo>
                    <a:pt x="448" y="2942"/>
                  </a:lnTo>
                  <a:lnTo>
                    <a:pt x="422" y="2919"/>
                  </a:lnTo>
                  <a:lnTo>
                    <a:pt x="399" y="2897"/>
                  </a:lnTo>
                  <a:lnTo>
                    <a:pt x="381" y="2879"/>
                  </a:lnTo>
                  <a:lnTo>
                    <a:pt x="368" y="2864"/>
                  </a:lnTo>
                  <a:lnTo>
                    <a:pt x="364" y="2857"/>
                  </a:lnTo>
                  <a:lnTo>
                    <a:pt x="361" y="2852"/>
                  </a:lnTo>
                  <a:lnTo>
                    <a:pt x="359" y="2848"/>
                  </a:lnTo>
                  <a:lnTo>
                    <a:pt x="360" y="2845"/>
                  </a:lnTo>
                  <a:lnTo>
                    <a:pt x="363" y="2844"/>
                  </a:lnTo>
                  <a:lnTo>
                    <a:pt x="366" y="2844"/>
                  </a:lnTo>
                  <a:lnTo>
                    <a:pt x="371" y="2845"/>
                  </a:lnTo>
                  <a:lnTo>
                    <a:pt x="378" y="2848"/>
                  </a:lnTo>
                  <a:lnTo>
                    <a:pt x="394" y="2857"/>
                  </a:lnTo>
                  <a:lnTo>
                    <a:pt x="415" y="2870"/>
                  </a:lnTo>
                  <a:lnTo>
                    <a:pt x="441" y="2887"/>
                  </a:lnTo>
                  <a:lnTo>
                    <a:pt x="469" y="2908"/>
                  </a:lnTo>
                  <a:lnTo>
                    <a:pt x="501" y="2930"/>
                  </a:lnTo>
                  <a:lnTo>
                    <a:pt x="533" y="2956"/>
                  </a:lnTo>
                  <a:lnTo>
                    <a:pt x="583" y="2998"/>
                  </a:lnTo>
                  <a:lnTo>
                    <a:pt x="625" y="3036"/>
                  </a:lnTo>
                  <a:lnTo>
                    <a:pt x="643" y="3054"/>
                  </a:lnTo>
                  <a:lnTo>
                    <a:pt x="657" y="3069"/>
                  </a:lnTo>
                  <a:lnTo>
                    <a:pt x="669" y="3082"/>
                  </a:lnTo>
                  <a:lnTo>
                    <a:pt x="678" y="3092"/>
                  </a:lnTo>
                  <a:close/>
                  <a:moveTo>
                    <a:pt x="678" y="3143"/>
                  </a:moveTo>
                  <a:lnTo>
                    <a:pt x="678" y="3200"/>
                  </a:lnTo>
                  <a:lnTo>
                    <a:pt x="663" y="3188"/>
                  </a:lnTo>
                  <a:lnTo>
                    <a:pt x="648" y="3177"/>
                  </a:lnTo>
                  <a:lnTo>
                    <a:pt x="613" y="3148"/>
                  </a:lnTo>
                  <a:lnTo>
                    <a:pt x="583" y="3123"/>
                  </a:lnTo>
                  <a:lnTo>
                    <a:pt x="555" y="3098"/>
                  </a:lnTo>
                  <a:lnTo>
                    <a:pt x="532" y="3076"/>
                  </a:lnTo>
                  <a:lnTo>
                    <a:pt x="513" y="3057"/>
                  </a:lnTo>
                  <a:lnTo>
                    <a:pt x="500" y="3041"/>
                  </a:lnTo>
                  <a:lnTo>
                    <a:pt x="494" y="3034"/>
                  </a:lnTo>
                  <a:lnTo>
                    <a:pt x="492" y="3029"/>
                  </a:lnTo>
                  <a:lnTo>
                    <a:pt x="490" y="3025"/>
                  </a:lnTo>
                  <a:lnTo>
                    <a:pt x="491" y="3022"/>
                  </a:lnTo>
                  <a:lnTo>
                    <a:pt x="493" y="3021"/>
                  </a:lnTo>
                  <a:lnTo>
                    <a:pt x="496" y="3021"/>
                  </a:lnTo>
                  <a:lnTo>
                    <a:pt x="502" y="3023"/>
                  </a:lnTo>
                  <a:lnTo>
                    <a:pt x="508" y="3025"/>
                  </a:lnTo>
                  <a:lnTo>
                    <a:pt x="526" y="3035"/>
                  </a:lnTo>
                  <a:lnTo>
                    <a:pt x="548" y="3048"/>
                  </a:lnTo>
                  <a:lnTo>
                    <a:pt x="575" y="3066"/>
                  </a:lnTo>
                  <a:lnTo>
                    <a:pt x="604" y="3087"/>
                  </a:lnTo>
                  <a:lnTo>
                    <a:pt x="637" y="3111"/>
                  </a:lnTo>
                  <a:lnTo>
                    <a:pt x="671" y="3138"/>
                  </a:lnTo>
                  <a:lnTo>
                    <a:pt x="678" y="3143"/>
                  </a:lnTo>
                  <a:close/>
                  <a:moveTo>
                    <a:pt x="678" y="3223"/>
                  </a:moveTo>
                  <a:lnTo>
                    <a:pt x="678" y="3259"/>
                  </a:lnTo>
                  <a:lnTo>
                    <a:pt x="661" y="3240"/>
                  </a:lnTo>
                  <a:lnTo>
                    <a:pt x="648" y="3225"/>
                  </a:lnTo>
                  <a:lnTo>
                    <a:pt x="643" y="3220"/>
                  </a:lnTo>
                  <a:lnTo>
                    <a:pt x="640" y="3214"/>
                  </a:lnTo>
                  <a:lnTo>
                    <a:pt x="639" y="3211"/>
                  </a:lnTo>
                  <a:lnTo>
                    <a:pt x="640" y="3209"/>
                  </a:lnTo>
                  <a:lnTo>
                    <a:pt x="641" y="3208"/>
                  </a:lnTo>
                  <a:lnTo>
                    <a:pt x="643" y="3208"/>
                  </a:lnTo>
                  <a:lnTo>
                    <a:pt x="648" y="3208"/>
                  </a:lnTo>
                  <a:lnTo>
                    <a:pt x="652" y="3209"/>
                  </a:lnTo>
                  <a:lnTo>
                    <a:pt x="663" y="3214"/>
                  </a:lnTo>
                  <a:lnTo>
                    <a:pt x="678" y="3223"/>
                  </a:lnTo>
                  <a:close/>
                  <a:moveTo>
                    <a:pt x="678" y="3289"/>
                  </a:moveTo>
                  <a:lnTo>
                    <a:pt x="678" y="3313"/>
                  </a:lnTo>
                  <a:lnTo>
                    <a:pt x="665" y="3306"/>
                  </a:lnTo>
                  <a:lnTo>
                    <a:pt x="649" y="3297"/>
                  </a:lnTo>
                  <a:lnTo>
                    <a:pt x="630" y="3286"/>
                  </a:lnTo>
                  <a:lnTo>
                    <a:pt x="610" y="3272"/>
                  </a:lnTo>
                  <a:lnTo>
                    <a:pt x="587" y="3255"/>
                  </a:lnTo>
                  <a:lnTo>
                    <a:pt x="562" y="3237"/>
                  </a:lnTo>
                  <a:lnTo>
                    <a:pt x="536" y="3218"/>
                  </a:lnTo>
                  <a:lnTo>
                    <a:pt x="510" y="3197"/>
                  </a:lnTo>
                  <a:lnTo>
                    <a:pt x="475" y="3168"/>
                  </a:lnTo>
                  <a:lnTo>
                    <a:pt x="444" y="3141"/>
                  </a:lnTo>
                  <a:lnTo>
                    <a:pt x="414" y="3116"/>
                  </a:lnTo>
                  <a:lnTo>
                    <a:pt x="391" y="3093"/>
                  </a:lnTo>
                  <a:lnTo>
                    <a:pt x="371" y="3073"/>
                  </a:lnTo>
                  <a:lnTo>
                    <a:pt x="357" y="3058"/>
                  </a:lnTo>
                  <a:lnTo>
                    <a:pt x="352" y="3051"/>
                  </a:lnTo>
                  <a:lnTo>
                    <a:pt x="349" y="3046"/>
                  </a:lnTo>
                  <a:lnTo>
                    <a:pt x="347" y="3042"/>
                  </a:lnTo>
                  <a:lnTo>
                    <a:pt x="347" y="3039"/>
                  </a:lnTo>
                  <a:lnTo>
                    <a:pt x="350" y="3038"/>
                  </a:lnTo>
                  <a:lnTo>
                    <a:pt x="353" y="3038"/>
                  </a:lnTo>
                  <a:lnTo>
                    <a:pt x="358" y="3041"/>
                  </a:lnTo>
                  <a:lnTo>
                    <a:pt x="366" y="3043"/>
                  </a:lnTo>
                  <a:lnTo>
                    <a:pt x="383" y="3052"/>
                  </a:lnTo>
                  <a:lnTo>
                    <a:pt x="407" y="3068"/>
                  </a:lnTo>
                  <a:lnTo>
                    <a:pt x="434" y="3086"/>
                  </a:lnTo>
                  <a:lnTo>
                    <a:pt x="464" y="3107"/>
                  </a:lnTo>
                  <a:lnTo>
                    <a:pt x="498" y="3132"/>
                  </a:lnTo>
                  <a:lnTo>
                    <a:pt x="533" y="3160"/>
                  </a:lnTo>
                  <a:lnTo>
                    <a:pt x="578" y="3198"/>
                  </a:lnTo>
                  <a:lnTo>
                    <a:pt x="619" y="3233"/>
                  </a:lnTo>
                  <a:lnTo>
                    <a:pt x="653" y="3264"/>
                  </a:lnTo>
                  <a:lnTo>
                    <a:pt x="678" y="3289"/>
                  </a:lnTo>
                  <a:close/>
                  <a:moveTo>
                    <a:pt x="678" y="3336"/>
                  </a:moveTo>
                  <a:lnTo>
                    <a:pt x="678" y="3390"/>
                  </a:lnTo>
                  <a:lnTo>
                    <a:pt x="642" y="3361"/>
                  </a:lnTo>
                  <a:lnTo>
                    <a:pt x="611" y="3334"/>
                  </a:lnTo>
                  <a:lnTo>
                    <a:pt x="582" y="3309"/>
                  </a:lnTo>
                  <a:lnTo>
                    <a:pt x="557" y="3287"/>
                  </a:lnTo>
                  <a:lnTo>
                    <a:pt x="537" y="3267"/>
                  </a:lnTo>
                  <a:lnTo>
                    <a:pt x="523" y="3251"/>
                  </a:lnTo>
                  <a:lnTo>
                    <a:pt x="518" y="3245"/>
                  </a:lnTo>
                  <a:lnTo>
                    <a:pt x="515" y="3240"/>
                  </a:lnTo>
                  <a:lnTo>
                    <a:pt x="514" y="3236"/>
                  </a:lnTo>
                  <a:lnTo>
                    <a:pt x="514" y="3234"/>
                  </a:lnTo>
                  <a:lnTo>
                    <a:pt x="516" y="3233"/>
                  </a:lnTo>
                  <a:lnTo>
                    <a:pt x="519" y="3233"/>
                  </a:lnTo>
                  <a:lnTo>
                    <a:pt x="523" y="3234"/>
                  </a:lnTo>
                  <a:lnTo>
                    <a:pt x="530" y="3236"/>
                  </a:lnTo>
                  <a:lnTo>
                    <a:pt x="545" y="3245"/>
                  </a:lnTo>
                  <a:lnTo>
                    <a:pt x="566" y="3256"/>
                  </a:lnTo>
                  <a:lnTo>
                    <a:pt x="589" y="3272"/>
                  </a:lnTo>
                  <a:lnTo>
                    <a:pt x="616" y="3291"/>
                  </a:lnTo>
                  <a:lnTo>
                    <a:pt x="645" y="3313"/>
                  </a:lnTo>
                  <a:lnTo>
                    <a:pt x="678" y="3336"/>
                  </a:lnTo>
                  <a:close/>
                  <a:moveTo>
                    <a:pt x="678" y="3451"/>
                  </a:moveTo>
                  <a:lnTo>
                    <a:pt x="678" y="3497"/>
                  </a:lnTo>
                  <a:lnTo>
                    <a:pt x="656" y="3481"/>
                  </a:lnTo>
                  <a:lnTo>
                    <a:pt x="634" y="3465"/>
                  </a:lnTo>
                  <a:lnTo>
                    <a:pt x="610" y="3446"/>
                  </a:lnTo>
                  <a:lnTo>
                    <a:pt x="586" y="3428"/>
                  </a:lnTo>
                  <a:lnTo>
                    <a:pt x="548" y="3398"/>
                  </a:lnTo>
                  <a:lnTo>
                    <a:pt x="514" y="3369"/>
                  </a:lnTo>
                  <a:lnTo>
                    <a:pt x="482" y="3343"/>
                  </a:lnTo>
                  <a:lnTo>
                    <a:pt x="456" y="3318"/>
                  </a:lnTo>
                  <a:lnTo>
                    <a:pt x="435" y="3297"/>
                  </a:lnTo>
                  <a:lnTo>
                    <a:pt x="420" y="3281"/>
                  </a:lnTo>
                  <a:lnTo>
                    <a:pt x="414" y="3275"/>
                  </a:lnTo>
                  <a:lnTo>
                    <a:pt x="411" y="3269"/>
                  </a:lnTo>
                  <a:lnTo>
                    <a:pt x="409" y="3265"/>
                  </a:lnTo>
                  <a:lnTo>
                    <a:pt x="409" y="3263"/>
                  </a:lnTo>
                  <a:lnTo>
                    <a:pt x="411" y="3262"/>
                  </a:lnTo>
                  <a:lnTo>
                    <a:pt x="415" y="3262"/>
                  </a:lnTo>
                  <a:lnTo>
                    <a:pt x="421" y="3264"/>
                  </a:lnTo>
                  <a:lnTo>
                    <a:pt x="428" y="3267"/>
                  </a:lnTo>
                  <a:lnTo>
                    <a:pt x="447" y="3278"/>
                  </a:lnTo>
                  <a:lnTo>
                    <a:pt x="472" y="3294"/>
                  </a:lnTo>
                  <a:lnTo>
                    <a:pt x="501" y="3314"/>
                  </a:lnTo>
                  <a:lnTo>
                    <a:pt x="533" y="3337"/>
                  </a:lnTo>
                  <a:lnTo>
                    <a:pt x="569" y="3364"/>
                  </a:lnTo>
                  <a:lnTo>
                    <a:pt x="608" y="3393"/>
                  </a:lnTo>
                  <a:lnTo>
                    <a:pt x="626" y="3409"/>
                  </a:lnTo>
                  <a:lnTo>
                    <a:pt x="644" y="3423"/>
                  </a:lnTo>
                  <a:lnTo>
                    <a:pt x="662" y="3437"/>
                  </a:lnTo>
                  <a:lnTo>
                    <a:pt x="678" y="3451"/>
                  </a:lnTo>
                  <a:close/>
                  <a:moveTo>
                    <a:pt x="678" y="3508"/>
                  </a:moveTo>
                  <a:lnTo>
                    <a:pt x="678" y="3546"/>
                  </a:lnTo>
                  <a:lnTo>
                    <a:pt x="649" y="3520"/>
                  </a:lnTo>
                  <a:lnTo>
                    <a:pt x="628" y="3498"/>
                  </a:lnTo>
                  <a:lnTo>
                    <a:pt x="621" y="3491"/>
                  </a:lnTo>
                  <a:lnTo>
                    <a:pt x="615" y="3483"/>
                  </a:lnTo>
                  <a:lnTo>
                    <a:pt x="613" y="3479"/>
                  </a:lnTo>
                  <a:lnTo>
                    <a:pt x="613" y="3475"/>
                  </a:lnTo>
                  <a:lnTo>
                    <a:pt x="615" y="3474"/>
                  </a:lnTo>
                  <a:lnTo>
                    <a:pt x="618" y="3475"/>
                  </a:lnTo>
                  <a:lnTo>
                    <a:pt x="625" y="3478"/>
                  </a:lnTo>
                  <a:lnTo>
                    <a:pt x="632" y="3481"/>
                  </a:lnTo>
                  <a:lnTo>
                    <a:pt x="652" y="3492"/>
                  </a:lnTo>
                  <a:lnTo>
                    <a:pt x="678" y="3508"/>
                  </a:lnTo>
                  <a:close/>
                  <a:moveTo>
                    <a:pt x="678" y="3561"/>
                  </a:moveTo>
                  <a:lnTo>
                    <a:pt x="678" y="3588"/>
                  </a:lnTo>
                  <a:lnTo>
                    <a:pt x="663" y="3579"/>
                  </a:lnTo>
                  <a:lnTo>
                    <a:pt x="645" y="3567"/>
                  </a:lnTo>
                  <a:lnTo>
                    <a:pt x="626" y="3554"/>
                  </a:lnTo>
                  <a:lnTo>
                    <a:pt x="605" y="3539"/>
                  </a:lnTo>
                  <a:lnTo>
                    <a:pt x="583" y="3523"/>
                  </a:lnTo>
                  <a:lnTo>
                    <a:pt x="559" y="3506"/>
                  </a:lnTo>
                  <a:lnTo>
                    <a:pt x="534" y="3487"/>
                  </a:lnTo>
                  <a:lnTo>
                    <a:pt x="508" y="3467"/>
                  </a:lnTo>
                  <a:lnTo>
                    <a:pt x="469" y="3436"/>
                  </a:lnTo>
                  <a:lnTo>
                    <a:pt x="434" y="3406"/>
                  </a:lnTo>
                  <a:lnTo>
                    <a:pt x="401" y="3378"/>
                  </a:lnTo>
                  <a:lnTo>
                    <a:pt x="374" y="3354"/>
                  </a:lnTo>
                  <a:lnTo>
                    <a:pt x="352" y="3333"/>
                  </a:lnTo>
                  <a:lnTo>
                    <a:pt x="336" y="3316"/>
                  </a:lnTo>
                  <a:lnTo>
                    <a:pt x="330" y="3309"/>
                  </a:lnTo>
                  <a:lnTo>
                    <a:pt x="327" y="3304"/>
                  </a:lnTo>
                  <a:lnTo>
                    <a:pt x="325" y="3300"/>
                  </a:lnTo>
                  <a:lnTo>
                    <a:pt x="325" y="3297"/>
                  </a:lnTo>
                  <a:lnTo>
                    <a:pt x="327" y="3296"/>
                  </a:lnTo>
                  <a:lnTo>
                    <a:pt x="331" y="3297"/>
                  </a:lnTo>
                  <a:lnTo>
                    <a:pt x="337" y="3300"/>
                  </a:lnTo>
                  <a:lnTo>
                    <a:pt x="344" y="3303"/>
                  </a:lnTo>
                  <a:lnTo>
                    <a:pt x="364" y="3315"/>
                  </a:lnTo>
                  <a:lnTo>
                    <a:pt x="388" y="3331"/>
                  </a:lnTo>
                  <a:lnTo>
                    <a:pt x="419" y="3351"/>
                  </a:lnTo>
                  <a:lnTo>
                    <a:pt x="452" y="3376"/>
                  </a:lnTo>
                  <a:lnTo>
                    <a:pt x="489" y="3403"/>
                  </a:lnTo>
                  <a:lnTo>
                    <a:pt x="529" y="3434"/>
                  </a:lnTo>
                  <a:lnTo>
                    <a:pt x="573" y="3470"/>
                  </a:lnTo>
                  <a:lnTo>
                    <a:pt x="614" y="3504"/>
                  </a:lnTo>
                  <a:lnTo>
                    <a:pt x="650" y="3534"/>
                  </a:lnTo>
                  <a:lnTo>
                    <a:pt x="678" y="3561"/>
                  </a:lnTo>
                  <a:close/>
                  <a:moveTo>
                    <a:pt x="678" y="3600"/>
                  </a:moveTo>
                  <a:lnTo>
                    <a:pt x="678" y="3645"/>
                  </a:lnTo>
                  <a:lnTo>
                    <a:pt x="649" y="3621"/>
                  </a:lnTo>
                  <a:lnTo>
                    <a:pt x="623" y="3599"/>
                  </a:lnTo>
                  <a:lnTo>
                    <a:pt x="600" y="3578"/>
                  </a:lnTo>
                  <a:lnTo>
                    <a:pt x="581" y="3561"/>
                  </a:lnTo>
                  <a:lnTo>
                    <a:pt x="566" y="3546"/>
                  </a:lnTo>
                  <a:lnTo>
                    <a:pt x="555" y="3533"/>
                  </a:lnTo>
                  <a:lnTo>
                    <a:pt x="550" y="3528"/>
                  </a:lnTo>
                  <a:lnTo>
                    <a:pt x="548" y="3524"/>
                  </a:lnTo>
                  <a:lnTo>
                    <a:pt x="547" y="3522"/>
                  </a:lnTo>
                  <a:lnTo>
                    <a:pt x="547" y="3520"/>
                  </a:lnTo>
                  <a:lnTo>
                    <a:pt x="548" y="3519"/>
                  </a:lnTo>
                  <a:lnTo>
                    <a:pt x="550" y="3519"/>
                  </a:lnTo>
                  <a:lnTo>
                    <a:pt x="555" y="3520"/>
                  </a:lnTo>
                  <a:lnTo>
                    <a:pt x="559" y="3522"/>
                  </a:lnTo>
                  <a:lnTo>
                    <a:pt x="571" y="3528"/>
                  </a:lnTo>
                  <a:lnTo>
                    <a:pt x="586" y="3537"/>
                  </a:lnTo>
                  <a:lnTo>
                    <a:pt x="627" y="3564"/>
                  </a:lnTo>
                  <a:lnTo>
                    <a:pt x="678" y="3600"/>
                  </a:lnTo>
                  <a:close/>
                  <a:moveTo>
                    <a:pt x="678" y="3685"/>
                  </a:moveTo>
                  <a:lnTo>
                    <a:pt x="678" y="3730"/>
                  </a:lnTo>
                  <a:lnTo>
                    <a:pt x="640" y="3700"/>
                  </a:lnTo>
                  <a:lnTo>
                    <a:pt x="605" y="3672"/>
                  </a:lnTo>
                  <a:lnTo>
                    <a:pt x="574" y="3646"/>
                  </a:lnTo>
                  <a:lnTo>
                    <a:pt x="548" y="3622"/>
                  </a:lnTo>
                  <a:lnTo>
                    <a:pt x="527" y="3603"/>
                  </a:lnTo>
                  <a:lnTo>
                    <a:pt x="512" y="3587"/>
                  </a:lnTo>
                  <a:lnTo>
                    <a:pt x="506" y="3581"/>
                  </a:lnTo>
                  <a:lnTo>
                    <a:pt x="503" y="3576"/>
                  </a:lnTo>
                  <a:lnTo>
                    <a:pt x="501" y="3573"/>
                  </a:lnTo>
                  <a:lnTo>
                    <a:pt x="501" y="3570"/>
                  </a:lnTo>
                  <a:lnTo>
                    <a:pt x="503" y="3569"/>
                  </a:lnTo>
                  <a:lnTo>
                    <a:pt x="506" y="3569"/>
                  </a:lnTo>
                  <a:lnTo>
                    <a:pt x="510" y="3572"/>
                  </a:lnTo>
                  <a:lnTo>
                    <a:pt x="517" y="3575"/>
                  </a:lnTo>
                  <a:lnTo>
                    <a:pt x="533" y="3583"/>
                  </a:lnTo>
                  <a:lnTo>
                    <a:pt x="555" y="3597"/>
                  </a:lnTo>
                  <a:lnTo>
                    <a:pt x="581" y="3615"/>
                  </a:lnTo>
                  <a:lnTo>
                    <a:pt x="610" y="3635"/>
                  </a:lnTo>
                  <a:lnTo>
                    <a:pt x="643" y="3659"/>
                  </a:lnTo>
                  <a:lnTo>
                    <a:pt x="678" y="3685"/>
                  </a:lnTo>
                  <a:close/>
                  <a:moveTo>
                    <a:pt x="678" y="3764"/>
                  </a:moveTo>
                  <a:lnTo>
                    <a:pt x="678" y="3807"/>
                  </a:lnTo>
                  <a:lnTo>
                    <a:pt x="636" y="3773"/>
                  </a:lnTo>
                  <a:lnTo>
                    <a:pt x="596" y="3742"/>
                  </a:lnTo>
                  <a:lnTo>
                    <a:pt x="561" y="3713"/>
                  </a:lnTo>
                  <a:lnTo>
                    <a:pt x="531" y="3686"/>
                  </a:lnTo>
                  <a:lnTo>
                    <a:pt x="506" y="3664"/>
                  </a:lnTo>
                  <a:lnTo>
                    <a:pt x="489" y="3647"/>
                  </a:lnTo>
                  <a:lnTo>
                    <a:pt x="482" y="3640"/>
                  </a:lnTo>
                  <a:lnTo>
                    <a:pt x="478" y="3634"/>
                  </a:lnTo>
                  <a:lnTo>
                    <a:pt x="476" y="3630"/>
                  </a:lnTo>
                  <a:lnTo>
                    <a:pt x="475" y="3628"/>
                  </a:lnTo>
                  <a:lnTo>
                    <a:pt x="477" y="3628"/>
                  </a:lnTo>
                  <a:lnTo>
                    <a:pt x="481" y="3629"/>
                  </a:lnTo>
                  <a:lnTo>
                    <a:pt x="487" y="3631"/>
                  </a:lnTo>
                  <a:lnTo>
                    <a:pt x="493" y="3634"/>
                  </a:lnTo>
                  <a:lnTo>
                    <a:pt x="513" y="3646"/>
                  </a:lnTo>
                  <a:lnTo>
                    <a:pt x="537" y="3662"/>
                  </a:lnTo>
                  <a:lnTo>
                    <a:pt x="567" y="3682"/>
                  </a:lnTo>
                  <a:lnTo>
                    <a:pt x="601" y="3706"/>
                  </a:lnTo>
                  <a:lnTo>
                    <a:pt x="638" y="3733"/>
                  </a:lnTo>
                  <a:lnTo>
                    <a:pt x="678" y="3764"/>
                  </a:lnTo>
                  <a:close/>
                  <a:moveTo>
                    <a:pt x="678" y="3835"/>
                  </a:moveTo>
                  <a:lnTo>
                    <a:pt x="678" y="3876"/>
                  </a:lnTo>
                  <a:lnTo>
                    <a:pt x="635" y="3841"/>
                  </a:lnTo>
                  <a:lnTo>
                    <a:pt x="594" y="3809"/>
                  </a:lnTo>
                  <a:lnTo>
                    <a:pt x="558" y="3780"/>
                  </a:lnTo>
                  <a:lnTo>
                    <a:pt x="528" y="3753"/>
                  </a:lnTo>
                  <a:lnTo>
                    <a:pt x="502" y="3730"/>
                  </a:lnTo>
                  <a:lnTo>
                    <a:pt x="483" y="3713"/>
                  </a:lnTo>
                  <a:lnTo>
                    <a:pt x="477" y="3706"/>
                  </a:lnTo>
                  <a:lnTo>
                    <a:pt x="473" y="3701"/>
                  </a:lnTo>
                  <a:lnTo>
                    <a:pt x="471" y="3697"/>
                  </a:lnTo>
                  <a:lnTo>
                    <a:pt x="471" y="3695"/>
                  </a:lnTo>
                  <a:lnTo>
                    <a:pt x="472" y="3693"/>
                  </a:lnTo>
                  <a:lnTo>
                    <a:pt x="476" y="3695"/>
                  </a:lnTo>
                  <a:lnTo>
                    <a:pt x="481" y="3698"/>
                  </a:lnTo>
                  <a:lnTo>
                    <a:pt x="489" y="3701"/>
                  </a:lnTo>
                  <a:lnTo>
                    <a:pt x="508" y="3713"/>
                  </a:lnTo>
                  <a:lnTo>
                    <a:pt x="533" y="3730"/>
                  </a:lnTo>
                  <a:lnTo>
                    <a:pt x="564" y="3751"/>
                  </a:lnTo>
                  <a:lnTo>
                    <a:pt x="599" y="3775"/>
                  </a:lnTo>
                  <a:lnTo>
                    <a:pt x="637" y="3804"/>
                  </a:lnTo>
                  <a:lnTo>
                    <a:pt x="678" y="3835"/>
                  </a:lnTo>
                  <a:close/>
                  <a:moveTo>
                    <a:pt x="678" y="3899"/>
                  </a:moveTo>
                  <a:lnTo>
                    <a:pt x="678" y="3937"/>
                  </a:lnTo>
                  <a:lnTo>
                    <a:pt x="637" y="3905"/>
                  </a:lnTo>
                  <a:lnTo>
                    <a:pt x="600" y="3875"/>
                  </a:lnTo>
                  <a:lnTo>
                    <a:pt x="567" y="3848"/>
                  </a:lnTo>
                  <a:lnTo>
                    <a:pt x="537" y="3823"/>
                  </a:lnTo>
                  <a:lnTo>
                    <a:pt x="515" y="3802"/>
                  </a:lnTo>
                  <a:lnTo>
                    <a:pt x="498" y="3786"/>
                  </a:lnTo>
                  <a:lnTo>
                    <a:pt x="492" y="3780"/>
                  </a:lnTo>
                  <a:lnTo>
                    <a:pt x="488" y="3775"/>
                  </a:lnTo>
                  <a:lnTo>
                    <a:pt x="486" y="3771"/>
                  </a:lnTo>
                  <a:lnTo>
                    <a:pt x="486" y="3769"/>
                  </a:lnTo>
                  <a:lnTo>
                    <a:pt x="487" y="3769"/>
                  </a:lnTo>
                  <a:lnTo>
                    <a:pt x="490" y="3770"/>
                  </a:lnTo>
                  <a:lnTo>
                    <a:pt x="495" y="3772"/>
                  </a:lnTo>
                  <a:lnTo>
                    <a:pt x="502" y="3775"/>
                  </a:lnTo>
                  <a:lnTo>
                    <a:pt x="520" y="3786"/>
                  </a:lnTo>
                  <a:lnTo>
                    <a:pt x="543" y="3801"/>
                  </a:lnTo>
                  <a:lnTo>
                    <a:pt x="571" y="3821"/>
                  </a:lnTo>
                  <a:lnTo>
                    <a:pt x="603" y="3843"/>
                  </a:lnTo>
                  <a:lnTo>
                    <a:pt x="639" y="3870"/>
                  </a:lnTo>
                  <a:lnTo>
                    <a:pt x="678" y="3899"/>
                  </a:lnTo>
                  <a:close/>
                  <a:moveTo>
                    <a:pt x="189" y="3506"/>
                  </a:moveTo>
                  <a:lnTo>
                    <a:pt x="191" y="3506"/>
                  </a:lnTo>
                  <a:lnTo>
                    <a:pt x="195" y="3507"/>
                  </a:lnTo>
                  <a:lnTo>
                    <a:pt x="202" y="3510"/>
                  </a:lnTo>
                  <a:lnTo>
                    <a:pt x="209" y="3514"/>
                  </a:lnTo>
                  <a:lnTo>
                    <a:pt x="231" y="3528"/>
                  </a:lnTo>
                  <a:lnTo>
                    <a:pt x="259" y="3547"/>
                  </a:lnTo>
                  <a:lnTo>
                    <a:pt x="292" y="3572"/>
                  </a:lnTo>
                  <a:lnTo>
                    <a:pt x="330" y="3600"/>
                  </a:lnTo>
                  <a:lnTo>
                    <a:pt x="372" y="3631"/>
                  </a:lnTo>
                  <a:lnTo>
                    <a:pt x="417" y="3665"/>
                  </a:lnTo>
                  <a:lnTo>
                    <a:pt x="461" y="3700"/>
                  </a:lnTo>
                  <a:lnTo>
                    <a:pt x="502" y="3733"/>
                  </a:lnTo>
                  <a:lnTo>
                    <a:pt x="539" y="3764"/>
                  </a:lnTo>
                  <a:lnTo>
                    <a:pt x="570" y="3791"/>
                  </a:lnTo>
                  <a:lnTo>
                    <a:pt x="596" y="3813"/>
                  </a:lnTo>
                  <a:lnTo>
                    <a:pt x="614" y="3831"/>
                  </a:lnTo>
                  <a:lnTo>
                    <a:pt x="622" y="3838"/>
                  </a:lnTo>
                  <a:lnTo>
                    <a:pt x="626" y="3843"/>
                  </a:lnTo>
                  <a:lnTo>
                    <a:pt x="628" y="3848"/>
                  </a:lnTo>
                  <a:lnTo>
                    <a:pt x="629" y="3850"/>
                  </a:lnTo>
                  <a:lnTo>
                    <a:pt x="627" y="3850"/>
                  </a:lnTo>
                  <a:lnTo>
                    <a:pt x="623" y="3849"/>
                  </a:lnTo>
                  <a:lnTo>
                    <a:pt x="616" y="3846"/>
                  </a:lnTo>
                  <a:lnTo>
                    <a:pt x="609" y="3841"/>
                  </a:lnTo>
                  <a:lnTo>
                    <a:pt x="586" y="3828"/>
                  </a:lnTo>
                  <a:lnTo>
                    <a:pt x="558" y="3809"/>
                  </a:lnTo>
                  <a:lnTo>
                    <a:pt x="524" y="3785"/>
                  </a:lnTo>
                  <a:lnTo>
                    <a:pt x="487" y="3758"/>
                  </a:lnTo>
                  <a:lnTo>
                    <a:pt x="445" y="3727"/>
                  </a:lnTo>
                  <a:lnTo>
                    <a:pt x="400" y="3692"/>
                  </a:lnTo>
                  <a:lnTo>
                    <a:pt x="356" y="3657"/>
                  </a:lnTo>
                  <a:lnTo>
                    <a:pt x="315" y="3624"/>
                  </a:lnTo>
                  <a:lnTo>
                    <a:pt x="278" y="3593"/>
                  </a:lnTo>
                  <a:lnTo>
                    <a:pt x="247" y="3566"/>
                  </a:lnTo>
                  <a:lnTo>
                    <a:pt x="222" y="3542"/>
                  </a:lnTo>
                  <a:lnTo>
                    <a:pt x="203" y="3524"/>
                  </a:lnTo>
                  <a:lnTo>
                    <a:pt x="196" y="3518"/>
                  </a:lnTo>
                  <a:lnTo>
                    <a:pt x="192" y="3512"/>
                  </a:lnTo>
                  <a:lnTo>
                    <a:pt x="190" y="3508"/>
                  </a:lnTo>
                  <a:lnTo>
                    <a:pt x="189" y="3506"/>
                  </a:lnTo>
                  <a:close/>
                  <a:moveTo>
                    <a:pt x="193" y="3441"/>
                  </a:moveTo>
                  <a:lnTo>
                    <a:pt x="195" y="3441"/>
                  </a:lnTo>
                  <a:lnTo>
                    <a:pt x="200" y="3442"/>
                  </a:lnTo>
                  <a:lnTo>
                    <a:pt x="205" y="3445"/>
                  </a:lnTo>
                  <a:lnTo>
                    <a:pt x="214" y="3450"/>
                  </a:lnTo>
                  <a:lnTo>
                    <a:pt x="234" y="3463"/>
                  </a:lnTo>
                  <a:lnTo>
                    <a:pt x="261" y="3481"/>
                  </a:lnTo>
                  <a:lnTo>
                    <a:pt x="293" y="3504"/>
                  </a:lnTo>
                  <a:lnTo>
                    <a:pt x="330" y="3532"/>
                  </a:lnTo>
                  <a:lnTo>
                    <a:pt x="371" y="3562"/>
                  </a:lnTo>
                  <a:lnTo>
                    <a:pt x="414" y="3595"/>
                  </a:lnTo>
                  <a:lnTo>
                    <a:pt x="456" y="3630"/>
                  </a:lnTo>
                  <a:lnTo>
                    <a:pt x="496" y="3661"/>
                  </a:lnTo>
                  <a:lnTo>
                    <a:pt x="532" y="3691"/>
                  </a:lnTo>
                  <a:lnTo>
                    <a:pt x="562" y="3717"/>
                  </a:lnTo>
                  <a:lnTo>
                    <a:pt x="587" y="3740"/>
                  </a:lnTo>
                  <a:lnTo>
                    <a:pt x="605" y="3757"/>
                  </a:lnTo>
                  <a:lnTo>
                    <a:pt x="612" y="3764"/>
                  </a:lnTo>
                  <a:lnTo>
                    <a:pt x="616" y="3769"/>
                  </a:lnTo>
                  <a:lnTo>
                    <a:pt x="618" y="3773"/>
                  </a:lnTo>
                  <a:lnTo>
                    <a:pt x="619" y="3775"/>
                  </a:lnTo>
                  <a:lnTo>
                    <a:pt x="617" y="3777"/>
                  </a:lnTo>
                  <a:lnTo>
                    <a:pt x="613" y="3775"/>
                  </a:lnTo>
                  <a:lnTo>
                    <a:pt x="607" y="3772"/>
                  </a:lnTo>
                  <a:lnTo>
                    <a:pt x="599" y="3768"/>
                  </a:lnTo>
                  <a:lnTo>
                    <a:pt x="577" y="3755"/>
                  </a:lnTo>
                  <a:lnTo>
                    <a:pt x="550" y="3737"/>
                  </a:lnTo>
                  <a:lnTo>
                    <a:pt x="518" y="3714"/>
                  </a:lnTo>
                  <a:lnTo>
                    <a:pt x="480" y="3687"/>
                  </a:lnTo>
                  <a:lnTo>
                    <a:pt x="440" y="3657"/>
                  </a:lnTo>
                  <a:lnTo>
                    <a:pt x="397" y="3623"/>
                  </a:lnTo>
                  <a:lnTo>
                    <a:pt x="354" y="3590"/>
                  </a:lnTo>
                  <a:lnTo>
                    <a:pt x="315" y="3557"/>
                  </a:lnTo>
                  <a:lnTo>
                    <a:pt x="279" y="3527"/>
                  </a:lnTo>
                  <a:lnTo>
                    <a:pt x="249" y="3500"/>
                  </a:lnTo>
                  <a:lnTo>
                    <a:pt x="224" y="3478"/>
                  </a:lnTo>
                  <a:lnTo>
                    <a:pt x="206" y="3460"/>
                  </a:lnTo>
                  <a:lnTo>
                    <a:pt x="200" y="3453"/>
                  </a:lnTo>
                  <a:lnTo>
                    <a:pt x="195" y="3447"/>
                  </a:lnTo>
                  <a:lnTo>
                    <a:pt x="193" y="3444"/>
                  </a:lnTo>
                  <a:lnTo>
                    <a:pt x="193" y="3441"/>
                  </a:lnTo>
                  <a:close/>
                  <a:moveTo>
                    <a:pt x="218" y="3386"/>
                  </a:moveTo>
                  <a:lnTo>
                    <a:pt x="219" y="3385"/>
                  </a:lnTo>
                  <a:lnTo>
                    <a:pt x="223" y="3386"/>
                  </a:lnTo>
                  <a:lnTo>
                    <a:pt x="230" y="3389"/>
                  </a:lnTo>
                  <a:lnTo>
                    <a:pt x="237" y="3392"/>
                  </a:lnTo>
                  <a:lnTo>
                    <a:pt x="258" y="3405"/>
                  </a:lnTo>
                  <a:lnTo>
                    <a:pt x="284" y="3424"/>
                  </a:lnTo>
                  <a:lnTo>
                    <a:pt x="315" y="3445"/>
                  </a:lnTo>
                  <a:lnTo>
                    <a:pt x="351" y="3472"/>
                  </a:lnTo>
                  <a:lnTo>
                    <a:pt x="391" y="3501"/>
                  </a:lnTo>
                  <a:lnTo>
                    <a:pt x="432" y="3534"/>
                  </a:lnTo>
                  <a:lnTo>
                    <a:pt x="474" y="3567"/>
                  </a:lnTo>
                  <a:lnTo>
                    <a:pt x="512" y="3599"/>
                  </a:lnTo>
                  <a:lnTo>
                    <a:pt x="546" y="3627"/>
                  </a:lnTo>
                  <a:lnTo>
                    <a:pt x="575" y="3652"/>
                  </a:lnTo>
                  <a:lnTo>
                    <a:pt x="599" y="3674"/>
                  </a:lnTo>
                  <a:lnTo>
                    <a:pt x="617" y="3691"/>
                  </a:lnTo>
                  <a:lnTo>
                    <a:pt x="623" y="3698"/>
                  </a:lnTo>
                  <a:lnTo>
                    <a:pt x="627" y="3703"/>
                  </a:lnTo>
                  <a:lnTo>
                    <a:pt x="629" y="3708"/>
                  </a:lnTo>
                  <a:lnTo>
                    <a:pt x="629" y="3710"/>
                  </a:lnTo>
                  <a:lnTo>
                    <a:pt x="627" y="3711"/>
                  </a:lnTo>
                  <a:lnTo>
                    <a:pt x="624" y="3710"/>
                  </a:lnTo>
                  <a:lnTo>
                    <a:pt x="617" y="3708"/>
                  </a:lnTo>
                  <a:lnTo>
                    <a:pt x="610" y="3703"/>
                  </a:lnTo>
                  <a:lnTo>
                    <a:pt x="589" y="3691"/>
                  </a:lnTo>
                  <a:lnTo>
                    <a:pt x="562" y="3673"/>
                  </a:lnTo>
                  <a:lnTo>
                    <a:pt x="531" y="3651"/>
                  </a:lnTo>
                  <a:lnTo>
                    <a:pt x="495" y="3625"/>
                  </a:lnTo>
                  <a:lnTo>
                    <a:pt x="455" y="3595"/>
                  </a:lnTo>
                  <a:lnTo>
                    <a:pt x="414" y="3563"/>
                  </a:lnTo>
                  <a:lnTo>
                    <a:pt x="372" y="3531"/>
                  </a:lnTo>
                  <a:lnTo>
                    <a:pt x="334" y="3499"/>
                  </a:lnTo>
                  <a:lnTo>
                    <a:pt x="300" y="3470"/>
                  </a:lnTo>
                  <a:lnTo>
                    <a:pt x="271" y="3444"/>
                  </a:lnTo>
                  <a:lnTo>
                    <a:pt x="247" y="3422"/>
                  </a:lnTo>
                  <a:lnTo>
                    <a:pt x="230" y="3404"/>
                  </a:lnTo>
                  <a:lnTo>
                    <a:pt x="224" y="3398"/>
                  </a:lnTo>
                  <a:lnTo>
                    <a:pt x="220" y="3392"/>
                  </a:lnTo>
                  <a:lnTo>
                    <a:pt x="218" y="3388"/>
                  </a:lnTo>
                  <a:lnTo>
                    <a:pt x="218" y="3386"/>
                  </a:lnTo>
                  <a:close/>
                  <a:moveTo>
                    <a:pt x="451" y="3512"/>
                  </a:moveTo>
                  <a:lnTo>
                    <a:pt x="411" y="3480"/>
                  </a:lnTo>
                  <a:lnTo>
                    <a:pt x="373" y="3450"/>
                  </a:lnTo>
                  <a:lnTo>
                    <a:pt x="341" y="3422"/>
                  </a:lnTo>
                  <a:lnTo>
                    <a:pt x="313" y="3396"/>
                  </a:lnTo>
                  <a:lnTo>
                    <a:pt x="290" y="3374"/>
                  </a:lnTo>
                  <a:lnTo>
                    <a:pt x="273" y="3357"/>
                  </a:lnTo>
                  <a:lnTo>
                    <a:pt x="268" y="3350"/>
                  </a:lnTo>
                  <a:lnTo>
                    <a:pt x="263" y="3345"/>
                  </a:lnTo>
                  <a:lnTo>
                    <a:pt x="261" y="3341"/>
                  </a:lnTo>
                  <a:lnTo>
                    <a:pt x="261" y="3338"/>
                  </a:lnTo>
                  <a:lnTo>
                    <a:pt x="263" y="3337"/>
                  </a:lnTo>
                  <a:lnTo>
                    <a:pt x="268" y="3338"/>
                  </a:lnTo>
                  <a:lnTo>
                    <a:pt x="273" y="3341"/>
                  </a:lnTo>
                  <a:lnTo>
                    <a:pt x="281" y="3345"/>
                  </a:lnTo>
                  <a:lnTo>
                    <a:pt x="301" y="3357"/>
                  </a:lnTo>
                  <a:lnTo>
                    <a:pt x="326" y="3374"/>
                  </a:lnTo>
                  <a:lnTo>
                    <a:pt x="357" y="3396"/>
                  </a:lnTo>
                  <a:lnTo>
                    <a:pt x="392" y="3420"/>
                  </a:lnTo>
                  <a:lnTo>
                    <a:pt x="429" y="3450"/>
                  </a:lnTo>
                  <a:lnTo>
                    <a:pt x="469" y="3481"/>
                  </a:lnTo>
                  <a:lnTo>
                    <a:pt x="509" y="3512"/>
                  </a:lnTo>
                  <a:lnTo>
                    <a:pt x="547" y="3542"/>
                  </a:lnTo>
                  <a:lnTo>
                    <a:pt x="580" y="3570"/>
                  </a:lnTo>
                  <a:lnTo>
                    <a:pt x="609" y="3595"/>
                  </a:lnTo>
                  <a:lnTo>
                    <a:pt x="631" y="3617"/>
                  </a:lnTo>
                  <a:lnTo>
                    <a:pt x="649" y="3634"/>
                  </a:lnTo>
                  <a:lnTo>
                    <a:pt x="654" y="3641"/>
                  </a:lnTo>
                  <a:lnTo>
                    <a:pt x="658" y="3646"/>
                  </a:lnTo>
                  <a:lnTo>
                    <a:pt x="661" y="3650"/>
                  </a:lnTo>
                  <a:lnTo>
                    <a:pt x="661" y="3652"/>
                  </a:lnTo>
                  <a:lnTo>
                    <a:pt x="658" y="3654"/>
                  </a:lnTo>
                  <a:lnTo>
                    <a:pt x="655" y="3652"/>
                  </a:lnTo>
                  <a:lnTo>
                    <a:pt x="649" y="3650"/>
                  </a:lnTo>
                  <a:lnTo>
                    <a:pt x="641" y="3646"/>
                  </a:lnTo>
                  <a:lnTo>
                    <a:pt x="621" y="3634"/>
                  </a:lnTo>
                  <a:lnTo>
                    <a:pt x="595" y="3618"/>
                  </a:lnTo>
                  <a:lnTo>
                    <a:pt x="564" y="3596"/>
                  </a:lnTo>
                  <a:lnTo>
                    <a:pt x="530" y="3572"/>
                  </a:lnTo>
                  <a:lnTo>
                    <a:pt x="491" y="3543"/>
                  </a:lnTo>
                  <a:lnTo>
                    <a:pt x="451" y="3512"/>
                  </a:lnTo>
                  <a:close/>
                  <a:moveTo>
                    <a:pt x="223" y="3286"/>
                  </a:moveTo>
                  <a:lnTo>
                    <a:pt x="184" y="3254"/>
                  </a:lnTo>
                  <a:lnTo>
                    <a:pt x="150" y="3225"/>
                  </a:lnTo>
                  <a:lnTo>
                    <a:pt x="119" y="3197"/>
                  </a:lnTo>
                  <a:lnTo>
                    <a:pt x="92" y="3172"/>
                  </a:lnTo>
                  <a:lnTo>
                    <a:pt x="69" y="3152"/>
                  </a:lnTo>
                  <a:lnTo>
                    <a:pt x="54" y="3134"/>
                  </a:lnTo>
                  <a:lnTo>
                    <a:pt x="48" y="3128"/>
                  </a:lnTo>
                  <a:lnTo>
                    <a:pt x="44" y="3123"/>
                  </a:lnTo>
                  <a:lnTo>
                    <a:pt x="42" y="3119"/>
                  </a:lnTo>
                  <a:lnTo>
                    <a:pt x="42" y="3116"/>
                  </a:lnTo>
                  <a:lnTo>
                    <a:pt x="44" y="3116"/>
                  </a:lnTo>
                  <a:lnTo>
                    <a:pt x="48" y="3116"/>
                  </a:lnTo>
                  <a:lnTo>
                    <a:pt x="54" y="3118"/>
                  </a:lnTo>
                  <a:lnTo>
                    <a:pt x="61" y="3123"/>
                  </a:lnTo>
                  <a:lnTo>
                    <a:pt x="81" y="3134"/>
                  </a:lnTo>
                  <a:lnTo>
                    <a:pt x="105" y="3151"/>
                  </a:lnTo>
                  <a:lnTo>
                    <a:pt x="134" y="3171"/>
                  </a:lnTo>
                  <a:lnTo>
                    <a:pt x="167" y="3196"/>
                  </a:lnTo>
                  <a:lnTo>
                    <a:pt x="204" y="3224"/>
                  </a:lnTo>
                  <a:lnTo>
                    <a:pt x="243" y="3255"/>
                  </a:lnTo>
                  <a:lnTo>
                    <a:pt x="281" y="3286"/>
                  </a:lnTo>
                  <a:lnTo>
                    <a:pt x="316" y="3316"/>
                  </a:lnTo>
                  <a:lnTo>
                    <a:pt x="347" y="3343"/>
                  </a:lnTo>
                  <a:lnTo>
                    <a:pt x="374" y="3368"/>
                  </a:lnTo>
                  <a:lnTo>
                    <a:pt x="396" y="3388"/>
                  </a:lnTo>
                  <a:lnTo>
                    <a:pt x="412" y="3404"/>
                  </a:lnTo>
                  <a:lnTo>
                    <a:pt x="418" y="3411"/>
                  </a:lnTo>
                  <a:lnTo>
                    <a:pt x="422" y="3416"/>
                  </a:lnTo>
                  <a:lnTo>
                    <a:pt x="423" y="3420"/>
                  </a:lnTo>
                  <a:lnTo>
                    <a:pt x="424" y="3423"/>
                  </a:lnTo>
                  <a:lnTo>
                    <a:pt x="422" y="3424"/>
                  </a:lnTo>
                  <a:lnTo>
                    <a:pt x="418" y="3423"/>
                  </a:lnTo>
                  <a:lnTo>
                    <a:pt x="412" y="3420"/>
                  </a:lnTo>
                  <a:lnTo>
                    <a:pt x="405" y="3417"/>
                  </a:lnTo>
                  <a:lnTo>
                    <a:pt x="385" y="3405"/>
                  </a:lnTo>
                  <a:lnTo>
                    <a:pt x="360" y="3389"/>
                  </a:lnTo>
                  <a:lnTo>
                    <a:pt x="331" y="3369"/>
                  </a:lnTo>
                  <a:lnTo>
                    <a:pt x="298" y="3344"/>
                  </a:lnTo>
                  <a:lnTo>
                    <a:pt x="262" y="3317"/>
                  </a:lnTo>
                  <a:lnTo>
                    <a:pt x="223" y="3286"/>
                  </a:lnTo>
                  <a:close/>
                  <a:moveTo>
                    <a:pt x="298" y="3250"/>
                  </a:moveTo>
                  <a:lnTo>
                    <a:pt x="261" y="3220"/>
                  </a:lnTo>
                  <a:lnTo>
                    <a:pt x="228" y="3192"/>
                  </a:lnTo>
                  <a:lnTo>
                    <a:pt x="196" y="3165"/>
                  </a:lnTo>
                  <a:lnTo>
                    <a:pt x="170" y="3140"/>
                  </a:lnTo>
                  <a:lnTo>
                    <a:pt x="150" y="3119"/>
                  </a:lnTo>
                  <a:lnTo>
                    <a:pt x="135" y="3103"/>
                  </a:lnTo>
                  <a:lnTo>
                    <a:pt x="129" y="3097"/>
                  </a:lnTo>
                  <a:lnTo>
                    <a:pt x="125" y="3091"/>
                  </a:lnTo>
                  <a:lnTo>
                    <a:pt x="124" y="3088"/>
                  </a:lnTo>
                  <a:lnTo>
                    <a:pt x="124" y="3085"/>
                  </a:lnTo>
                  <a:lnTo>
                    <a:pt x="126" y="3085"/>
                  </a:lnTo>
                  <a:lnTo>
                    <a:pt x="129" y="3085"/>
                  </a:lnTo>
                  <a:lnTo>
                    <a:pt x="135" y="3087"/>
                  </a:lnTo>
                  <a:lnTo>
                    <a:pt x="142" y="3090"/>
                  </a:lnTo>
                  <a:lnTo>
                    <a:pt x="161" y="3102"/>
                  </a:lnTo>
                  <a:lnTo>
                    <a:pt x="186" y="3117"/>
                  </a:lnTo>
                  <a:lnTo>
                    <a:pt x="214" y="3138"/>
                  </a:lnTo>
                  <a:lnTo>
                    <a:pt x="246" y="3161"/>
                  </a:lnTo>
                  <a:lnTo>
                    <a:pt x="281" y="3188"/>
                  </a:lnTo>
                  <a:lnTo>
                    <a:pt x="318" y="3218"/>
                  </a:lnTo>
                  <a:lnTo>
                    <a:pt x="356" y="3248"/>
                  </a:lnTo>
                  <a:lnTo>
                    <a:pt x="390" y="3277"/>
                  </a:lnTo>
                  <a:lnTo>
                    <a:pt x="420" y="3303"/>
                  </a:lnTo>
                  <a:lnTo>
                    <a:pt x="447" y="3327"/>
                  </a:lnTo>
                  <a:lnTo>
                    <a:pt x="467" y="3347"/>
                  </a:lnTo>
                  <a:lnTo>
                    <a:pt x="482" y="3363"/>
                  </a:lnTo>
                  <a:lnTo>
                    <a:pt x="488" y="3370"/>
                  </a:lnTo>
                  <a:lnTo>
                    <a:pt x="492" y="3375"/>
                  </a:lnTo>
                  <a:lnTo>
                    <a:pt x="493" y="3379"/>
                  </a:lnTo>
                  <a:lnTo>
                    <a:pt x="493" y="3382"/>
                  </a:lnTo>
                  <a:lnTo>
                    <a:pt x="491" y="3383"/>
                  </a:lnTo>
                  <a:lnTo>
                    <a:pt x="488" y="3382"/>
                  </a:lnTo>
                  <a:lnTo>
                    <a:pt x="482" y="3379"/>
                  </a:lnTo>
                  <a:lnTo>
                    <a:pt x="475" y="3376"/>
                  </a:lnTo>
                  <a:lnTo>
                    <a:pt x="456" y="3365"/>
                  </a:lnTo>
                  <a:lnTo>
                    <a:pt x="432" y="3350"/>
                  </a:lnTo>
                  <a:lnTo>
                    <a:pt x="404" y="3330"/>
                  </a:lnTo>
                  <a:lnTo>
                    <a:pt x="371" y="3307"/>
                  </a:lnTo>
                  <a:lnTo>
                    <a:pt x="336" y="3280"/>
                  </a:lnTo>
                  <a:lnTo>
                    <a:pt x="298" y="3250"/>
                  </a:lnTo>
                  <a:close/>
                  <a:moveTo>
                    <a:pt x="394" y="3221"/>
                  </a:moveTo>
                  <a:lnTo>
                    <a:pt x="358" y="3192"/>
                  </a:lnTo>
                  <a:lnTo>
                    <a:pt x="325" y="3164"/>
                  </a:lnTo>
                  <a:lnTo>
                    <a:pt x="296" y="3138"/>
                  </a:lnTo>
                  <a:lnTo>
                    <a:pt x="271" y="3114"/>
                  </a:lnTo>
                  <a:lnTo>
                    <a:pt x="250" y="3095"/>
                  </a:lnTo>
                  <a:lnTo>
                    <a:pt x="235" y="3077"/>
                  </a:lnTo>
                  <a:lnTo>
                    <a:pt x="231" y="3072"/>
                  </a:lnTo>
                  <a:lnTo>
                    <a:pt x="227" y="3066"/>
                  </a:lnTo>
                  <a:lnTo>
                    <a:pt x="225" y="3062"/>
                  </a:lnTo>
                  <a:lnTo>
                    <a:pt x="225" y="3060"/>
                  </a:lnTo>
                  <a:lnTo>
                    <a:pt x="228" y="3059"/>
                  </a:lnTo>
                  <a:lnTo>
                    <a:pt x="231" y="3059"/>
                  </a:lnTo>
                  <a:lnTo>
                    <a:pt x="236" y="3061"/>
                  </a:lnTo>
                  <a:lnTo>
                    <a:pt x="244" y="3064"/>
                  </a:lnTo>
                  <a:lnTo>
                    <a:pt x="262" y="3075"/>
                  </a:lnTo>
                  <a:lnTo>
                    <a:pt x="286" y="3090"/>
                  </a:lnTo>
                  <a:lnTo>
                    <a:pt x="313" y="3109"/>
                  </a:lnTo>
                  <a:lnTo>
                    <a:pt x="344" y="3132"/>
                  </a:lnTo>
                  <a:lnTo>
                    <a:pt x="379" y="3158"/>
                  </a:lnTo>
                  <a:lnTo>
                    <a:pt x="415" y="3186"/>
                  </a:lnTo>
                  <a:lnTo>
                    <a:pt x="451" y="3215"/>
                  </a:lnTo>
                  <a:lnTo>
                    <a:pt x="485" y="3243"/>
                  </a:lnTo>
                  <a:lnTo>
                    <a:pt x="514" y="3269"/>
                  </a:lnTo>
                  <a:lnTo>
                    <a:pt x="539" y="3293"/>
                  </a:lnTo>
                  <a:lnTo>
                    <a:pt x="559" y="3313"/>
                  </a:lnTo>
                  <a:lnTo>
                    <a:pt x="574" y="3329"/>
                  </a:lnTo>
                  <a:lnTo>
                    <a:pt x="580" y="3335"/>
                  </a:lnTo>
                  <a:lnTo>
                    <a:pt x="583" y="3341"/>
                  </a:lnTo>
                  <a:lnTo>
                    <a:pt x="584" y="3344"/>
                  </a:lnTo>
                  <a:lnTo>
                    <a:pt x="584" y="3347"/>
                  </a:lnTo>
                  <a:lnTo>
                    <a:pt x="582" y="3348"/>
                  </a:lnTo>
                  <a:lnTo>
                    <a:pt x="578" y="3347"/>
                  </a:lnTo>
                  <a:lnTo>
                    <a:pt x="573" y="3345"/>
                  </a:lnTo>
                  <a:lnTo>
                    <a:pt x="566" y="3342"/>
                  </a:lnTo>
                  <a:lnTo>
                    <a:pt x="547" y="3332"/>
                  </a:lnTo>
                  <a:lnTo>
                    <a:pt x="523" y="3317"/>
                  </a:lnTo>
                  <a:lnTo>
                    <a:pt x="495" y="3298"/>
                  </a:lnTo>
                  <a:lnTo>
                    <a:pt x="464" y="3276"/>
                  </a:lnTo>
                  <a:lnTo>
                    <a:pt x="429" y="3250"/>
                  </a:lnTo>
                  <a:lnTo>
                    <a:pt x="394" y="3221"/>
                  </a:lnTo>
                  <a:close/>
                  <a:moveTo>
                    <a:pt x="61" y="2867"/>
                  </a:moveTo>
                  <a:lnTo>
                    <a:pt x="64" y="2866"/>
                  </a:lnTo>
                  <a:lnTo>
                    <a:pt x="67" y="2867"/>
                  </a:lnTo>
                  <a:lnTo>
                    <a:pt x="72" y="2868"/>
                  </a:lnTo>
                  <a:lnTo>
                    <a:pt x="79" y="2871"/>
                  </a:lnTo>
                  <a:lnTo>
                    <a:pt x="96" y="2881"/>
                  </a:lnTo>
                  <a:lnTo>
                    <a:pt x="119" y="2896"/>
                  </a:lnTo>
                  <a:lnTo>
                    <a:pt x="146" y="2914"/>
                  </a:lnTo>
                  <a:lnTo>
                    <a:pt x="176" y="2936"/>
                  </a:lnTo>
                  <a:lnTo>
                    <a:pt x="208" y="2962"/>
                  </a:lnTo>
                  <a:lnTo>
                    <a:pt x="243" y="2990"/>
                  </a:lnTo>
                  <a:lnTo>
                    <a:pt x="277" y="3018"/>
                  </a:lnTo>
                  <a:lnTo>
                    <a:pt x="309" y="3045"/>
                  </a:lnTo>
                  <a:lnTo>
                    <a:pt x="337" y="3070"/>
                  </a:lnTo>
                  <a:lnTo>
                    <a:pt x="360" y="3092"/>
                  </a:lnTo>
                  <a:lnTo>
                    <a:pt x="380" y="3112"/>
                  </a:lnTo>
                  <a:lnTo>
                    <a:pt x="394" y="3128"/>
                  </a:lnTo>
                  <a:lnTo>
                    <a:pt x="399" y="3133"/>
                  </a:lnTo>
                  <a:lnTo>
                    <a:pt x="403" y="3139"/>
                  </a:lnTo>
                  <a:lnTo>
                    <a:pt x="404" y="3143"/>
                  </a:lnTo>
                  <a:lnTo>
                    <a:pt x="404" y="3145"/>
                  </a:lnTo>
                  <a:lnTo>
                    <a:pt x="401" y="3146"/>
                  </a:lnTo>
                  <a:lnTo>
                    <a:pt x="398" y="3146"/>
                  </a:lnTo>
                  <a:lnTo>
                    <a:pt x="393" y="3144"/>
                  </a:lnTo>
                  <a:lnTo>
                    <a:pt x="385" y="3141"/>
                  </a:lnTo>
                  <a:lnTo>
                    <a:pt x="368" y="3131"/>
                  </a:lnTo>
                  <a:lnTo>
                    <a:pt x="345" y="3117"/>
                  </a:lnTo>
                  <a:lnTo>
                    <a:pt x="319" y="3099"/>
                  </a:lnTo>
                  <a:lnTo>
                    <a:pt x="289" y="3076"/>
                  </a:lnTo>
                  <a:lnTo>
                    <a:pt x="256" y="3051"/>
                  </a:lnTo>
                  <a:lnTo>
                    <a:pt x="221" y="3024"/>
                  </a:lnTo>
                  <a:lnTo>
                    <a:pt x="188" y="2995"/>
                  </a:lnTo>
                  <a:lnTo>
                    <a:pt x="155" y="2968"/>
                  </a:lnTo>
                  <a:lnTo>
                    <a:pt x="127" y="2943"/>
                  </a:lnTo>
                  <a:lnTo>
                    <a:pt x="103" y="2921"/>
                  </a:lnTo>
                  <a:lnTo>
                    <a:pt x="84" y="2900"/>
                  </a:lnTo>
                  <a:lnTo>
                    <a:pt x="70" y="2885"/>
                  </a:lnTo>
                  <a:lnTo>
                    <a:pt x="66" y="2879"/>
                  </a:lnTo>
                  <a:lnTo>
                    <a:pt x="62" y="2873"/>
                  </a:lnTo>
                  <a:lnTo>
                    <a:pt x="61" y="2869"/>
                  </a:lnTo>
                  <a:lnTo>
                    <a:pt x="61" y="2867"/>
                  </a:lnTo>
                  <a:close/>
                  <a:moveTo>
                    <a:pt x="532" y="3124"/>
                  </a:moveTo>
                  <a:lnTo>
                    <a:pt x="530" y="3125"/>
                  </a:lnTo>
                  <a:lnTo>
                    <a:pt x="527" y="3125"/>
                  </a:lnTo>
                  <a:lnTo>
                    <a:pt x="521" y="3123"/>
                  </a:lnTo>
                  <a:lnTo>
                    <a:pt x="515" y="3120"/>
                  </a:lnTo>
                  <a:lnTo>
                    <a:pt x="498" y="3111"/>
                  </a:lnTo>
                  <a:lnTo>
                    <a:pt x="476" y="3098"/>
                  </a:lnTo>
                  <a:lnTo>
                    <a:pt x="450" y="3079"/>
                  </a:lnTo>
                  <a:lnTo>
                    <a:pt x="420" y="3059"/>
                  </a:lnTo>
                  <a:lnTo>
                    <a:pt x="388" y="3035"/>
                  </a:lnTo>
                  <a:lnTo>
                    <a:pt x="355" y="3008"/>
                  </a:lnTo>
                  <a:lnTo>
                    <a:pt x="322" y="2980"/>
                  </a:lnTo>
                  <a:lnTo>
                    <a:pt x="291" y="2954"/>
                  </a:lnTo>
                  <a:lnTo>
                    <a:pt x="264" y="2929"/>
                  </a:lnTo>
                  <a:lnTo>
                    <a:pt x="241" y="2908"/>
                  </a:lnTo>
                  <a:lnTo>
                    <a:pt x="222" y="2888"/>
                  </a:lnTo>
                  <a:lnTo>
                    <a:pt x="209" y="2872"/>
                  </a:lnTo>
                  <a:lnTo>
                    <a:pt x="205" y="2866"/>
                  </a:lnTo>
                  <a:lnTo>
                    <a:pt x="202" y="2861"/>
                  </a:lnTo>
                  <a:lnTo>
                    <a:pt x="200" y="2857"/>
                  </a:lnTo>
                  <a:lnTo>
                    <a:pt x="201" y="2855"/>
                  </a:lnTo>
                  <a:lnTo>
                    <a:pt x="203" y="2854"/>
                  </a:lnTo>
                  <a:lnTo>
                    <a:pt x="206" y="2854"/>
                  </a:lnTo>
                  <a:lnTo>
                    <a:pt x="211" y="2855"/>
                  </a:lnTo>
                  <a:lnTo>
                    <a:pt x="218" y="2858"/>
                  </a:lnTo>
                  <a:lnTo>
                    <a:pt x="235" y="2868"/>
                  </a:lnTo>
                  <a:lnTo>
                    <a:pt x="257" y="2882"/>
                  </a:lnTo>
                  <a:lnTo>
                    <a:pt x="283" y="2899"/>
                  </a:lnTo>
                  <a:lnTo>
                    <a:pt x="312" y="2921"/>
                  </a:lnTo>
                  <a:lnTo>
                    <a:pt x="344" y="2945"/>
                  </a:lnTo>
                  <a:lnTo>
                    <a:pt x="378" y="2971"/>
                  </a:lnTo>
                  <a:lnTo>
                    <a:pt x="411" y="2998"/>
                  </a:lnTo>
                  <a:lnTo>
                    <a:pt x="441" y="3025"/>
                  </a:lnTo>
                  <a:lnTo>
                    <a:pt x="468" y="3049"/>
                  </a:lnTo>
                  <a:lnTo>
                    <a:pt x="492" y="3072"/>
                  </a:lnTo>
                  <a:lnTo>
                    <a:pt x="510" y="3090"/>
                  </a:lnTo>
                  <a:lnTo>
                    <a:pt x="523" y="3106"/>
                  </a:lnTo>
                  <a:lnTo>
                    <a:pt x="528" y="3112"/>
                  </a:lnTo>
                  <a:lnTo>
                    <a:pt x="531" y="3117"/>
                  </a:lnTo>
                  <a:lnTo>
                    <a:pt x="533" y="3120"/>
                  </a:lnTo>
                  <a:lnTo>
                    <a:pt x="532" y="3124"/>
                  </a:lnTo>
                  <a:close/>
                  <a:moveTo>
                    <a:pt x="242" y="2792"/>
                  </a:moveTo>
                  <a:lnTo>
                    <a:pt x="273" y="2818"/>
                  </a:lnTo>
                  <a:lnTo>
                    <a:pt x="302" y="2844"/>
                  </a:lnTo>
                  <a:lnTo>
                    <a:pt x="328" y="2868"/>
                  </a:lnTo>
                  <a:lnTo>
                    <a:pt x="350" y="2889"/>
                  </a:lnTo>
                  <a:lnTo>
                    <a:pt x="368" y="2908"/>
                  </a:lnTo>
                  <a:lnTo>
                    <a:pt x="380" y="2923"/>
                  </a:lnTo>
                  <a:lnTo>
                    <a:pt x="384" y="2928"/>
                  </a:lnTo>
                  <a:lnTo>
                    <a:pt x="387" y="2934"/>
                  </a:lnTo>
                  <a:lnTo>
                    <a:pt x="388" y="2938"/>
                  </a:lnTo>
                  <a:lnTo>
                    <a:pt x="388" y="2940"/>
                  </a:lnTo>
                  <a:lnTo>
                    <a:pt x="386" y="2941"/>
                  </a:lnTo>
                  <a:lnTo>
                    <a:pt x="383" y="2941"/>
                  </a:lnTo>
                  <a:lnTo>
                    <a:pt x="378" y="2939"/>
                  </a:lnTo>
                  <a:lnTo>
                    <a:pt x="371" y="2937"/>
                  </a:lnTo>
                  <a:lnTo>
                    <a:pt x="355" y="2928"/>
                  </a:lnTo>
                  <a:lnTo>
                    <a:pt x="333" y="2914"/>
                  </a:lnTo>
                  <a:lnTo>
                    <a:pt x="309" y="2898"/>
                  </a:lnTo>
                  <a:lnTo>
                    <a:pt x="281" y="2878"/>
                  </a:lnTo>
                  <a:lnTo>
                    <a:pt x="250" y="2854"/>
                  </a:lnTo>
                  <a:lnTo>
                    <a:pt x="219" y="2828"/>
                  </a:lnTo>
                  <a:lnTo>
                    <a:pt x="187" y="2802"/>
                  </a:lnTo>
                  <a:lnTo>
                    <a:pt x="157" y="2776"/>
                  </a:lnTo>
                  <a:lnTo>
                    <a:pt x="132" y="2752"/>
                  </a:lnTo>
                  <a:lnTo>
                    <a:pt x="110" y="2731"/>
                  </a:lnTo>
                  <a:lnTo>
                    <a:pt x="92" y="2712"/>
                  </a:lnTo>
                  <a:lnTo>
                    <a:pt x="80" y="2697"/>
                  </a:lnTo>
                  <a:lnTo>
                    <a:pt x="75" y="2691"/>
                  </a:lnTo>
                  <a:lnTo>
                    <a:pt x="72" y="2686"/>
                  </a:lnTo>
                  <a:lnTo>
                    <a:pt x="71" y="2682"/>
                  </a:lnTo>
                  <a:lnTo>
                    <a:pt x="71" y="2679"/>
                  </a:lnTo>
                  <a:lnTo>
                    <a:pt x="73" y="2678"/>
                  </a:lnTo>
                  <a:lnTo>
                    <a:pt x="76" y="2679"/>
                  </a:lnTo>
                  <a:lnTo>
                    <a:pt x="82" y="2680"/>
                  </a:lnTo>
                  <a:lnTo>
                    <a:pt x="88" y="2682"/>
                  </a:lnTo>
                  <a:lnTo>
                    <a:pt x="105" y="2692"/>
                  </a:lnTo>
                  <a:lnTo>
                    <a:pt x="125" y="2705"/>
                  </a:lnTo>
                  <a:lnTo>
                    <a:pt x="150" y="2722"/>
                  </a:lnTo>
                  <a:lnTo>
                    <a:pt x="178" y="2743"/>
                  </a:lnTo>
                  <a:lnTo>
                    <a:pt x="209" y="2766"/>
                  </a:lnTo>
                  <a:lnTo>
                    <a:pt x="242" y="2792"/>
                  </a:lnTo>
                  <a:close/>
                  <a:moveTo>
                    <a:pt x="413" y="2785"/>
                  </a:moveTo>
                  <a:lnTo>
                    <a:pt x="445" y="2811"/>
                  </a:lnTo>
                  <a:lnTo>
                    <a:pt x="473" y="2836"/>
                  </a:lnTo>
                  <a:lnTo>
                    <a:pt x="498" y="2858"/>
                  </a:lnTo>
                  <a:lnTo>
                    <a:pt x="519" y="2879"/>
                  </a:lnTo>
                  <a:lnTo>
                    <a:pt x="536" y="2897"/>
                  </a:lnTo>
                  <a:lnTo>
                    <a:pt x="548" y="2911"/>
                  </a:lnTo>
                  <a:lnTo>
                    <a:pt x="553" y="2918"/>
                  </a:lnTo>
                  <a:lnTo>
                    <a:pt x="555" y="2922"/>
                  </a:lnTo>
                  <a:lnTo>
                    <a:pt x="556" y="2926"/>
                  </a:lnTo>
                  <a:lnTo>
                    <a:pt x="556" y="2928"/>
                  </a:lnTo>
                  <a:lnTo>
                    <a:pt x="554" y="2930"/>
                  </a:lnTo>
                  <a:lnTo>
                    <a:pt x="550" y="2930"/>
                  </a:lnTo>
                  <a:lnTo>
                    <a:pt x="545" y="2928"/>
                  </a:lnTo>
                  <a:lnTo>
                    <a:pt x="539" y="2926"/>
                  </a:lnTo>
                  <a:lnTo>
                    <a:pt x="522" y="2919"/>
                  </a:lnTo>
                  <a:lnTo>
                    <a:pt x="502" y="2906"/>
                  </a:lnTo>
                  <a:lnTo>
                    <a:pt x="478" y="2889"/>
                  </a:lnTo>
                  <a:lnTo>
                    <a:pt x="450" y="2870"/>
                  </a:lnTo>
                  <a:lnTo>
                    <a:pt x="421" y="2848"/>
                  </a:lnTo>
                  <a:lnTo>
                    <a:pt x="390" y="2824"/>
                  </a:lnTo>
                  <a:lnTo>
                    <a:pt x="359" y="2798"/>
                  </a:lnTo>
                  <a:lnTo>
                    <a:pt x="331" y="2773"/>
                  </a:lnTo>
                  <a:lnTo>
                    <a:pt x="305" y="2749"/>
                  </a:lnTo>
                  <a:lnTo>
                    <a:pt x="285" y="2729"/>
                  </a:lnTo>
                  <a:lnTo>
                    <a:pt x="268" y="2710"/>
                  </a:lnTo>
                  <a:lnTo>
                    <a:pt x="256" y="2695"/>
                  </a:lnTo>
                  <a:lnTo>
                    <a:pt x="251" y="2690"/>
                  </a:lnTo>
                  <a:lnTo>
                    <a:pt x="249" y="2684"/>
                  </a:lnTo>
                  <a:lnTo>
                    <a:pt x="248" y="2680"/>
                  </a:lnTo>
                  <a:lnTo>
                    <a:pt x="248" y="2678"/>
                  </a:lnTo>
                  <a:lnTo>
                    <a:pt x="250" y="2677"/>
                  </a:lnTo>
                  <a:lnTo>
                    <a:pt x="254" y="2677"/>
                  </a:lnTo>
                  <a:lnTo>
                    <a:pt x="259" y="2678"/>
                  </a:lnTo>
                  <a:lnTo>
                    <a:pt x="264" y="2680"/>
                  </a:lnTo>
                  <a:lnTo>
                    <a:pt x="281" y="2689"/>
                  </a:lnTo>
                  <a:lnTo>
                    <a:pt x="301" y="2702"/>
                  </a:lnTo>
                  <a:lnTo>
                    <a:pt x="326" y="2718"/>
                  </a:lnTo>
                  <a:lnTo>
                    <a:pt x="353" y="2737"/>
                  </a:lnTo>
                  <a:lnTo>
                    <a:pt x="382" y="2760"/>
                  </a:lnTo>
                  <a:lnTo>
                    <a:pt x="413" y="2785"/>
                  </a:lnTo>
                  <a:close/>
                  <a:moveTo>
                    <a:pt x="311" y="2621"/>
                  </a:moveTo>
                  <a:lnTo>
                    <a:pt x="341" y="2646"/>
                  </a:lnTo>
                  <a:lnTo>
                    <a:pt x="368" y="2669"/>
                  </a:lnTo>
                  <a:lnTo>
                    <a:pt x="392" y="2692"/>
                  </a:lnTo>
                  <a:lnTo>
                    <a:pt x="412" y="2712"/>
                  </a:lnTo>
                  <a:lnTo>
                    <a:pt x="428" y="2730"/>
                  </a:lnTo>
                  <a:lnTo>
                    <a:pt x="440" y="2745"/>
                  </a:lnTo>
                  <a:lnTo>
                    <a:pt x="444" y="2750"/>
                  </a:lnTo>
                  <a:lnTo>
                    <a:pt x="447" y="2756"/>
                  </a:lnTo>
                  <a:lnTo>
                    <a:pt x="448" y="2759"/>
                  </a:lnTo>
                  <a:lnTo>
                    <a:pt x="447" y="2761"/>
                  </a:lnTo>
                  <a:lnTo>
                    <a:pt x="445" y="2763"/>
                  </a:lnTo>
                  <a:lnTo>
                    <a:pt x="441" y="2763"/>
                  </a:lnTo>
                  <a:lnTo>
                    <a:pt x="437" y="2762"/>
                  </a:lnTo>
                  <a:lnTo>
                    <a:pt x="431" y="2760"/>
                  </a:lnTo>
                  <a:lnTo>
                    <a:pt x="415" y="2751"/>
                  </a:lnTo>
                  <a:lnTo>
                    <a:pt x="395" y="2739"/>
                  </a:lnTo>
                  <a:lnTo>
                    <a:pt x="372" y="2724"/>
                  </a:lnTo>
                  <a:lnTo>
                    <a:pt x="345" y="2705"/>
                  </a:lnTo>
                  <a:lnTo>
                    <a:pt x="317" y="2683"/>
                  </a:lnTo>
                  <a:lnTo>
                    <a:pt x="287" y="2660"/>
                  </a:lnTo>
                  <a:lnTo>
                    <a:pt x="258" y="2635"/>
                  </a:lnTo>
                  <a:lnTo>
                    <a:pt x="231" y="2611"/>
                  </a:lnTo>
                  <a:lnTo>
                    <a:pt x="207" y="2588"/>
                  </a:lnTo>
                  <a:lnTo>
                    <a:pt x="187" y="2568"/>
                  </a:lnTo>
                  <a:lnTo>
                    <a:pt x="170" y="2551"/>
                  </a:lnTo>
                  <a:lnTo>
                    <a:pt x="160" y="2535"/>
                  </a:lnTo>
                  <a:lnTo>
                    <a:pt x="155" y="2530"/>
                  </a:lnTo>
                  <a:lnTo>
                    <a:pt x="153" y="2525"/>
                  </a:lnTo>
                  <a:lnTo>
                    <a:pt x="152" y="2521"/>
                  </a:lnTo>
                  <a:lnTo>
                    <a:pt x="152" y="2518"/>
                  </a:lnTo>
                  <a:lnTo>
                    <a:pt x="154" y="2517"/>
                  </a:lnTo>
                  <a:lnTo>
                    <a:pt x="157" y="2517"/>
                  </a:lnTo>
                  <a:lnTo>
                    <a:pt x="163" y="2518"/>
                  </a:lnTo>
                  <a:lnTo>
                    <a:pt x="168" y="2520"/>
                  </a:lnTo>
                  <a:lnTo>
                    <a:pt x="184" y="2529"/>
                  </a:lnTo>
                  <a:lnTo>
                    <a:pt x="204" y="2541"/>
                  </a:lnTo>
                  <a:lnTo>
                    <a:pt x="227" y="2556"/>
                  </a:lnTo>
                  <a:lnTo>
                    <a:pt x="252" y="2575"/>
                  </a:lnTo>
                  <a:lnTo>
                    <a:pt x="282" y="2597"/>
                  </a:lnTo>
                  <a:lnTo>
                    <a:pt x="311" y="2621"/>
                  </a:lnTo>
                  <a:close/>
                  <a:moveTo>
                    <a:pt x="355" y="2602"/>
                  </a:moveTo>
                  <a:lnTo>
                    <a:pt x="353" y="2603"/>
                  </a:lnTo>
                  <a:lnTo>
                    <a:pt x="350" y="2603"/>
                  </a:lnTo>
                  <a:lnTo>
                    <a:pt x="345" y="2602"/>
                  </a:lnTo>
                  <a:lnTo>
                    <a:pt x="339" y="2600"/>
                  </a:lnTo>
                  <a:lnTo>
                    <a:pt x="324" y="2593"/>
                  </a:lnTo>
                  <a:lnTo>
                    <a:pt x="305" y="2582"/>
                  </a:lnTo>
                  <a:lnTo>
                    <a:pt x="283" y="2567"/>
                  </a:lnTo>
                  <a:lnTo>
                    <a:pt x="258" y="2548"/>
                  </a:lnTo>
                  <a:lnTo>
                    <a:pt x="231" y="2528"/>
                  </a:lnTo>
                  <a:lnTo>
                    <a:pt x="202" y="2505"/>
                  </a:lnTo>
                  <a:lnTo>
                    <a:pt x="174" y="2480"/>
                  </a:lnTo>
                  <a:lnTo>
                    <a:pt x="149" y="2458"/>
                  </a:lnTo>
                  <a:lnTo>
                    <a:pt x="126" y="2436"/>
                  </a:lnTo>
                  <a:lnTo>
                    <a:pt x="107" y="2416"/>
                  </a:lnTo>
                  <a:lnTo>
                    <a:pt x="91" y="2398"/>
                  </a:lnTo>
                  <a:lnTo>
                    <a:pt x="80" y="2384"/>
                  </a:lnTo>
                  <a:lnTo>
                    <a:pt x="76" y="2379"/>
                  </a:lnTo>
                  <a:lnTo>
                    <a:pt x="74" y="2374"/>
                  </a:lnTo>
                  <a:lnTo>
                    <a:pt x="73" y="2370"/>
                  </a:lnTo>
                  <a:lnTo>
                    <a:pt x="73" y="2367"/>
                  </a:lnTo>
                  <a:lnTo>
                    <a:pt x="75" y="2366"/>
                  </a:lnTo>
                  <a:lnTo>
                    <a:pt x="79" y="2366"/>
                  </a:lnTo>
                  <a:lnTo>
                    <a:pt x="83" y="2367"/>
                  </a:lnTo>
                  <a:lnTo>
                    <a:pt x="89" y="2369"/>
                  </a:lnTo>
                  <a:lnTo>
                    <a:pt x="105" y="2377"/>
                  </a:lnTo>
                  <a:lnTo>
                    <a:pt x="123" y="2389"/>
                  </a:lnTo>
                  <a:lnTo>
                    <a:pt x="146" y="2404"/>
                  </a:lnTo>
                  <a:lnTo>
                    <a:pt x="170" y="2422"/>
                  </a:lnTo>
                  <a:lnTo>
                    <a:pt x="197" y="2443"/>
                  </a:lnTo>
                  <a:lnTo>
                    <a:pt x="225" y="2466"/>
                  </a:lnTo>
                  <a:lnTo>
                    <a:pt x="254" y="2490"/>
                  </a:lnTo>
                  <a:lnTo>
                    <a:pt x="279" y="2513"/>
                  </a:lnTo>
                  <a:lnTo>
                    <a:pt x="302" y="2534"/>
                  </a:lnTo>
                  <a:lnTo>
                    <a:pt x="322" y="2555"/>
                  </a:lnTo>
                  <a:lnTo>
                    <a:pt x="338" y="2572"/>
                  </a:lnTo>
                  <a:lnTo>
                    <a:pt x="349" y="2586"/>
                  </a:lnTo>
                  <a:lnTo>
                    <a:pt x="352" y="2592"/>
                  </a:lnTo>
                  <a:lnTo>
                    <a:pt x="355" y="2596"/>
                  </a:lnTo>
                  <a:lnTo>
                    <a:pt x="355" y="2600"/>
                  </a:lnTo>
                  <a:lnTo>
                    <a:pt x="355" y="2602"/>
                  </a:lnTo>
                  <a:close/>
                  <a:moveTo>
                    <a:pt x="134" y="2357"/>
                  </a:moveTo>
                  <a:lnTo>
                    <a:pt x="107" y="2335"/>
                  </a:lnTo>
                  <a:lnTo>
                    <a:pt x="82" y="2312"/>
                  </a:lnTo>
                  <a:lnTo>
                    <a:pt x="60" y="2291"/>
                  </a:lnTo>
                  <a:lnTo>
                    <a:pt x="42" y="2272"/>
                  </a:lnTo>
                  <a:lnTo>
                    <a:pt x="27" y="2255"/>
                  </a:lnTo>
                  <a:lnTo>
                    <a:pt x="17" y="2241"/>
                  </a:lnTo>
                  <a:lnTo>
                    <a:pt x="14" y="2235"/>
                  </a:lnTo>
                  <a:lnTo>
                    <a:pt x="12" y="2231"/>
                  </a:lnTo>
                  <a:lnTo>
                    <a:pt x="11" y="2228"/>
                  </a:lnTo>
                  <a:lnTo>
                    <a:pt x="11" y="2225"/>
                  </a:lnTo>
                  <a:lnTo>
                    <a:pt x="13" y="2224"/>
                  </a:lnTo>
                  <a:lnTo>
                    <a:pt x="16" y="2224"/>
                  </a:lnTo>
                  <a:lnTo>
                    <a:pt x="20" y="2225"/>
                  </a:lnTo>
                  <a:lnTo>
                    <a:pt x="26" y="2227"/>
                  </a:lnTo>
                  <a:lnTo>
                    <a:pt x="41" y="2233"/>
                  </a:lnTo>
                  <a:lnTo>
                    <a:pt x="58" y="2244"/>
                  </a:lnTo>
                  <a:lnTo>
                    <a:pt x="80" y="2259"/>
                  </a:lnTo>
                  <a:lnTo>
                    <a:pt x="103" y="2276"/>
                  </a:lnTo>
                  <a:lnTo>
                    <a:pt x="129" y="2297"/>
                  </a:lnTo>
                  <a:lnTo>
                    <a:pt x="157" y="2320"/>
                  </a:lnTo>
                  <a:lnTo>
                    <a:pt x="184" y="2342"/>
                  </a:lnTo>
                  <a:lnTo>
                    <a:pt x="208" y="2365"/>
                  </a:lnTo>
                  <a:lnTo>
                    <a:pt x="230" y="2385"/>
                  </a:lnTo>
                  <a:lnTo>
                    <a:pt x="249" y="2405"/>
                  </a:lnTo>
                  <a:lnTo>
                    <a:pt x="263" y="2421"/>
                  </a:lnTo>
                  <a:lnTo>
                    <a:pt x="274" y="2435"/>
                  </a:lnTo>
                  <a:lnTo>
                    <a:pt x="277" y="2441"/>
                  </a:lnTo>
                  <a:lnTo>
                    <a:pt x="279" y="2445"/>
                  </a:lnTo>
                  <a:lnTo>
                    <a:pt x="281" y="2449"/>
                  </a:lnTo>
                  <a:lnTo>
                    <a:pt x="279" y="2451"/>
                  </a:lnTo>
                  <a:lnTo>
                    <a:pt x="278" y="2452"/>
                  </a:lnTo>
                  <a:lnTo>
                    <a:pt x="275" y="2453"/>
                  </a:lnTo>
                  <a:lnTo>
                    <a:pt x="270" y="2452"/>
                  </a:lnTo>
                  <a:lnTo>
                    <a:pt x="264" y="2450"/>
                  </a:lnTo>
                  <a:lnTo>
                    <a:pt x="250" y="2443"/>
                  </a:lnTo>
                  <a:lnTo>
                    <a:pt x="232" y="2432"/>
                  </a:lnTo>
                  <a:lnTo>
                    <a:pt x="210" y="2418"/>
                  </a:lnTo>
                  <a:lnTo>
                    <a:pt x="187" y="2401"/>
                  </a:lnTo>
                  <a:lnTo>
                    <a:pt x="161" y="2380"/>
                  </a:lnTo>
                  <a:lnTo>
                    <a:pt x="134" y="2357"/>
                  </a:lnTo>
                  <a:close/>
                  <a:moveTo>
                    <a:pt x="653" y="2758"/>
                  </a:moveTo>
                  <a:lnTo>
                    <a:pt x="651" y="2759"/>
                  </a:lnTo>
                  <a:lnTo>
                    <a:pt x="648" y="2760"/>
                  </a:lnTo>
                  <a:lnTo>
                    <a:pt x="643" y="2759"/>
                  </a:lnTo>
                  <a:lnTo>
                    <a:pt x="637" y="2757"/>
                  </a:lnTo>
                  <a:lnTo>
                    <a:pt x="622" y="2749"/>
                  </a:lnTo>
                  <a:lnTo>
                    <a:pt x="602" y="2738"/>
                  </a:lnTo>
                  <a:lnTo>
                    <a:pt x="580" y="2723"/>
                  </a:lnTo>
                  <a:lnTo>
                    <a:pt x="554" y="2705"/>
                  </a:lnTo>
                  <a:lnTo>
                    <a:pt x="527" y="2684"/>
                  </a:lnTo>
                  <a:lnTo>
                    <a:pt x="498" y="2662"/>
                  </a:lnTo>
                  <a:lnTo>
                    <a:pt x="468" y="2638"/>
                  </a:lnTo>
                  <a:lnTo>
                    <a:pt x="442" y="2614"/>
                  </a:lnTo>
                  <a:lnTo>
                    <a:pt x="420" y="2593"/>
                  </a:lnTo>
                  <a:lnTo>
                    <a:pt x="400" y="2573"/>
                  </a:lnTo>
                  <a:lnTo>
                    <a:pt x="384" y="2555"/>
                  </a:lnTo>
                  <a:lnTo>
                    <a:pt x="373" y="2541"/>
                  </a:lnTo>
                  <a:lnTo>
                    <a:pt x="369" y="2535"/>
                  </a:lnTo>
                  <a:lnTo>
                    <a:pt x="367" y="2530"/>
                  </a:lnTo>
                  <a:lnTo>
                    <a:pt x="366" y="2527"/>
                  </a:lnTo>
                  <a:lnTo>
                    <a:pt x="367" y="2524"/>
                  </a:lnTo>
                  <a:lnTo>
                    <a:pt x="369" y="2523"/>
                  </a:lnTo>
                  <a:lnTo>
                    <a:pt x="372" y="2521"/>
                  </a:lnTo>
                  <a:lnTo>
                    <a:pt x="377" y="2523"/>
                  </a:lnTo>
                  <a:lnTo>
                    <a:pt x="383" y="2525"/>
                  </a:lnTo>
                  <a:lnTo>
                    <a:pt x="398" y="2532"/>
                  </a:lnTo>
                  <a:lnTo>
                    <a:pt x="418" y="2544"/>
                  </a:lnTo>
                  <a:lnTo>
                    <a:pt x="440" y="2559"/>
                  </a:lnTo>
                  <a:lnTo>
                    <a:pt x="465" y="2578"/>
                  </a:lnTo>
                  <a:lnTo>
                    <a:pt x="493" y="2598"/>
                  </a:lnTo>
                  <a:lnTo>
                    <a:pt x="522" y="2621"/>
                  </a:lnTo>
                  <a:lnTo>
                    <a:pt x="550" y="2644"/>
                  </a:lnTo>
                  <a:lnTo>
                    <a:pt x="576" y="2668"/>
                  </a:lnTo>
                  <a:lnTo>
                    <a:pt x="600" y="2690"/>
                  </a:lnTo>
                  <a:lnTo>
                    <a:pt x="619" y="2709"/>
                  </a:lnTo>
                  <a:lnTo>
                    <a:pt x="636" y="2727"/>
                  </a:lnTo>
                  <a:lnTo>
                    <a:pt x="646" y="2741"/>
                  </a:lnTo>
                  <a:lnTo>
                    <a:pt x="651" y="2747"/>
                  </a:lnTo>
                  <a:lnTo>
                    <a:pt x="653" y="2751"/>
                  </a:lnTo>
                  <a:lnTo>
                    <a:pt x="654" y="2756"/>
                  </a:lnTo>
                  <a:lnTo>
                    <a:pt x="653" y="2758"/>
                  </a:lnTo>
                  <a:close/>
                  <a:moveTo>
                    <a:pt x="428" y="2512"/>
                  </a:moveTo>
                  <a:lnTo>
                    <a:pt x="401" y="2489"/>
                  </a:lnTo>
                  <a:lnTo>
                    <a:pt x="377" y="2466"/>
                  </a:lnTo>
                  <a:lnTo>
                    <a:pt x="354" y="2445"/>
                  </a:lnTo>
                  <a:lnTo>
                    <a:pt x="336" y="2425"/>
                  </a:lnTo>
                  <a:lnTo>
                    <a:pt x="320" y="2409"/>
                  </a:lnTo>
                  <a:lnTo>
                    <a:pt x="310" y="2395"/>
                  </a:lnTo>
                  <a:lnTo>
                    <a:pt x="306" y="2390"/>
                  </a:lnTo>
                  <a:lnTo>
                    <a:pt x="304" y="2384"/>
                  </a:lnTo>
                  <a:lnTo>
                    <a:pt x="304" y="2381"/>
                  </a:lnTo>
                  <a:lnTo>
                    <a:pt x="304" y="2378"/>
                  </a:lnTo>
                  <a:lnTo>
                    <a:pt x="306" y="2377"/>
                  </a:lnTo>
                  <a:lnTo>
                    <a:pt x="310" y="2377"/>
                  </a:lnTo>
                  <a:lnTo>
                    <a:pt x="314" y="2378"/>
                  </a:lnTo>
                  <a:lnTo>
                    <a:pt x="320" y="2379"/>
                  </a:lnTo>
                  <a:lnTo>
                    <a:pt x="334" y="2387"/>
                  </a:lnTo>
                  <a:lnTo>
                    <a:pt x="353" y="2397"/>
                  </a:lnTo>
                  <a:lnTo>
                    <a:pt x="376" y="2411"/>
                  </a:lnTo>
                  <a:lnTo>
                    <a:pt x="399" y="2429"/>
                  </a:lnTo>
                  <a:lnTo>
                    <a:pt x="426" y="2449"/>
                  </a:lnTo>
                  <a:lnTo>
                    <a:pt x="453" y="2472"/>
                  </a:lnTo>
                  <a:lnTo>
                    <a:pt x="481" y="2494"/>
                  </a:lnTo>
                  <a:lnTo>
                    <a:pt x="506" y="2517"/>
                  </a:lnTo>
                  <a:lnTo>
                    <a:pt x="528" y="2538"/>
                  </a:lnTo>
                  <a:lnTo>
                    <a:pt x="546" y="2557"/>
                  </a:lnTo>
                  <a:lnTo>
                    <a:pt x="561" y="2573"/>
                  </a:lnTo>
                  <a:lnTo>
                    <a:pt x="572" y="2587"/>
                  </a:lnTo>
                  <a:lnTo>
                    <a:pt x="575" y="2593"/>
                  </a:lnTo>
                  <a:lnTo>
                    <a:pt x="577" y="2598"/>
                  </a:lnTo>
                  <a:lnTo>
                    <a:pt x="578" y="2601"/>
                  </a:lnTo>
                  <a:lnTo>
                    <a:pt x="577" y="2605"/>
                  </a:lnTo>
                  <a:lnTo>
                    <a:pt x="575" y="2606"/>
                  </a:lnTo>
                  <a:lnTo>
                    <a:pt x="572" y="2606"/>
                  </a:lnTo>
                  <a:lnTo>
                    <a:pt x="568" y="2606"/>
                  </a:lnTo>
                  <a:lnTo>
                    <a:pt x="562" y="2603"/>
                  </a:lnTo>
                  <a:lnTo>
                    <a:pt x="547" y="2596"/>
                  </a:lnTo>
                  <a:lnTo>
                    <a:pt x="529" y="2585"/>
                  </a:lnTo>
                  <a:lnTo>
                    <a:pt x="507" y="2571"/>
                  </a:lnTo>
                  <a:lnTo>
                    <a:pt x="482" y="2554"/>
                  </a:lnTo>
                  <a:lnTo>
                    <a:pt x="456" y="2534"/>
                  </a:lnTo>
                  <a:lnTo>
                    <a:pt x="428" y="2512"/>
                  </a:lnTo>
                  <a:close/>
                  <a:moveTo>
                    <a:pt x="376" y="2370"/>
                  </a:moveTo>
                  <a:lnTo>
                    <a:pt x="350" y="2348"/>
                  </a:lnTo>
                  <a:lnTo>
                    <a:pt x="326" y="2326"/>
                  </a:lnTo>
                  <a:lnTo>
                    <a:pt x="304" y="2306"/>
                  </a:lnTo>
                  <a:lnTo>
                    <a:pt x="287" y="2287"/>
                  </a:lnTo>
                  <a:lnTo>
                    <a:pt x="273" y="2271"/>
                  </a:lnTo>
                  <a:lnTo>
                    <a:pt x="263" y="2257"/>
                  </a:lnTo>
                  <a:lnTo>
                    <a:pt x="260" y="2252"/>
                  </a:lnTo>
                  <a:lnTo>
                    <a:pt x="258" y="2247"/>
                  </a:lnTo>
                  <a:lnTo>
                    <a:pt x="257" y="2243"/>
                  </a:lnTo>
                  <a:lnTo>
                    <a:pt x="258" y="2241"/>
                  </a:lnTo>
                  <a:lnTo>
                    <a:pt x="260" y="2239"/>
                  </a:lnTo>
                  <a:lnTo>
                    <a:pt x="263" y="2239"/>
                  </a:lnTo>
                  <a:lnTo>
                    <a:pt x="268" y="2240"/>
                  </a:lnTo>
                  <a:lnTo>
                    <a:pt x="273" y="2241"/>
                  </a:lnTo>
                  <a:lnTo>
                    <a:pt x="287" y="2248"/>
                  </a:lnTo>
                  <a:lnTo>
                    <a:pt x="304" y="2258"/>
                  </a:lnTo>
                  <a:lnTo>
                    <a:pt x="326" y="2272"/>
                  </a:lnTo>
                  <a:lnTo>
                    <a:pt x="349" y="2289"/>
                  </a:lnTo>
                  <a:lnTo>
                    <a:pt x="374" y="2308"/>
                  </a:lnTo>
                  <a:lnTo>
                    <a:pt x="401" y="2329"/>
                  </a:lnTo>
                  <a:lnTo>
                    <a:pt x="427" y="2352"/>
                  </a:lnTo>
                  <a:lnTo>
                    <a:pt x="451" y="2374"/>
                  </a:lnTo>
                  <a:lnTo>
                    <a:pt x="472" y="2394"/>
                  </a:lnTo>
                  <a:lnTo>
                    <a:pt x="490" y="2412"/>
                  </a:lnTo>
                  <a:lnTo>
                    <a:pt x="504" y="2429"/>
                  </a:lnTo>
                  <a:lnTo>
                    <a:pt x="514" y="2443"/>
                  </a:lnTo>
                  <a:lnTo>
                    <a:pt x="517" y="2448"/>
                  </a:lnTo>
                  <a:lnTo>
                    <a:pt x="519" y="2452"/>
                  </a:lnTo>
                  <a:lnTo>
                    <a:pt x="520" y="2456"/>
                  </a:lnTo>
                  <a:lnTo>
                    <a:pt x="519" y="2459"/>
                  </a:lnTo>
                  <a:lnTo>
                    <a:pt x="517" y="2460"/>
                  </a:lnTo>
                  <a:lnTo>
                    <a:pt x="514" y="2461"/>
                  </a:lnTo>
                  <a:lnTo>
                    <a:pt x="509" y="2460"/>
                  </a:lnTo>
                  <a:lnTo>
                    <a:pt x="504" y="2458"/>
                  </a:lnTo>
                  <a:lnTo>
                    <a:pt x="490" y="2451"/>
                  </a:lnTo>
                  <a:lnTo>
                    <a:pt x="472" y="2442"/>
                  </a:lnTo>
                  <a:lnTo>
                    <a:pt x="451" y="2428"/>
                  </a:lnTo>
                  <a:lnTo>
                    <a:pt x="427" y="2411"/>
                  </a:lnTo>
                  <a:lnTo>
                    <a:pt x="403" y="2392"/>
                  </a:lnTo>
                  <a:lnTo>
                    <a:pt x="376" y="2370"/>
                  </a:lnTo>
                  <a:close/>
                  <a:moveTo>
                    <a:pt x="477" y="2321"/>
                  </a:moveTo>
                  <a:lnTo>
                    <a:pt x="475" y="2322"/>
                  </a:lnTo>
                  <a:lnTo>
                    <a:pt x="472" y="2322"/>
                  </a:lnTo>
                  <a:lnTo>
                    <a:pt x="467" y="2322"/>
                  </a:lnTo>
                  <a:lnTo>
                    <a:pt x="462" y="2320"/>
                  </a:lnTo>
                  <a:lnTo>
                    <a:pt x="448" y="2313"/>
                  </a:lnTo>
                  <a:lnTo>
                    <a:pt x="432" y="2303"/>
                  </a:lnTo>
                  <a:lnTo>
                    <a:pt x="411" y="2291"/>
                  </a:lnTo>
                  <a:lnTo>
                    <a:pt x="388" y="2274"/>
                  </a:lnTo>
                  <a:lnTo>
                    <a:pt x="365" y="2256"/>
                  </a:lnTo>
                  <a:lnTo>
                    <a:pt x="339" y="2235"/>
                  </a:lnTo>
                  <a:lnTo>
                    <a:pt x="314" y="2214"/>
                  </a:lnTo>
                  <a:lnTo>
                    <a:pt x="291" y="2192"/>
                  </a:lnTo>
                  <a:lnTo>
                    <a:pt x="271" y="2173"/>
                  </a:lnTo>
                  <a:lnTo>
                    <a:pt x="254" y="2155"/>
                  </a:lnTo>
                  <a:lnTo>
                    <a:pt x="241" y="2139"/>
                  </a:lnTo>
                  <a:lnTo>
                    <a:pt x="231" y="2126"/>
                  </a:lnTo>
                  <a:lnTo>
                    <a:pt x="229" y="2121"/>
                  </a:lnTo>
                  <a:lnTo>
                    <a:pt x="227" y="2116"/>
                  </a:lnTo>
                  <a:lnTo>
                    <a:pt x="225" y="2112"/>
                  </a:lnTo>
                  <a:lnTo>
                    <a:pt x="227" y="2110"/>
                  </a:lnTo>
                  <a:lnTo>
                    <a:pt x="229" y="2108"/>
                  </a:lnTo>
                  <a:lnTo>
                    <a:pt x="232" y="2108"/>
                  </a:lnTo>
                  <a:lnTo>
                    <a:pt x="235" y="2108"/>
                  </a:lnTo>
                  <a:lnTo>
                    <a:pt x="241" y="2110"/>
                  </a:lnTo>
                  <a:lnTo>
                    <a:pt x="255" y="2117"/>
                  </a:lnTo>
                  <a:lnTo>
                    <a:pt x="272" y="2126"/>
                  </a:lnTo>
                  <a:lnTo>
                    <a:pt x="291" y="2139"/>
                  </a:lnTo>
                  <a:lnTo>
                    <a:pt x="314" y="2156"/>
                  </a:lnTo>
                  <a:lnTo>
                    <a:pt x="339" y="2174"/>
                  </a:lnTo>
                  <a:lnTo>
                    <a:pt x="364" y="2196"/>
                  </a:lnTo>
                  <a:lnTo>
                    <a:pt x="388" y="2217"/>
                  </a:lnTo>
                  <a:lnTo>
                    <a:pt x="411" y="2238"/>
                  </a:lnTo>
                  <a:lnTo>
                    <a:pt x="432" y="2257"/>
                  </a:lnTo>
                  <a:lnTo>
                    <a:pt x="449" y="2275"/>
                  </a:lnTo>
                  <a:lnTo>
                    <a:pt x="462" y="2291"/>
                  </a:lnTo>
                  <a:lnTo>
                    <a:pt x="472" y="2305"/>
                  </a:lnTo>
                  <a:lnTo>
                    <a:pt x="475" y="2310"/>
                  </a:lnTo>
                  <a:lnTo>
                    <a:pt x="477" y="2314"/>
                  </a:lnTo>
                  <a:lnTo>
                    <a:pt x="477" y="2318"/>
                  </a:lnTo>
                  <a:lnTo>
                    <a:pt x="477" y="2321"/>
                  </a:lnTo>
                  <a:close/>
                  <a:moveTo>
                    <a:pt x="450" y="2188"/>
                  </a:moveTo>
                  <a:lnTo>
                    <a:pt x="448" y="2190"/>
                  </a:lnTo>
                  <a:lnTo>
                    <a:pt x="445" y="2190"/>
                  </a:lnTo>
                  <a:lnTo>
                    <a:pt x="440" y="2190"/>
                  </a:lnTo>
                  <a:lnTo>
                    <a:pt x="435" y="2188"/>
                  </a:lnTo>
                  <a:lnTo>
                    <a:pt x="422" y="2183"/>
                  </a:lnTo>
                  <a:lnTo>
                    <a:pt x="406" y="2173"/>
                  </a:lnTo>
                  <a:lnTo>
                    <a:pt x="386" y="2161"/>
                  </a:lnTo>
                  <a:lnTo>
                    <a:pt x="365" y="2146"/>
                  </a:lnTo>
                  <a:lnTo>
                    <a:pt x="342" y="2128"/>
                  </a:lnTo>
                  <a:lnTo>
                    <a:pt x="317" y="2108"/>
                  </a:lnTo>
                  <a:lnTo>
                    <a:pt x="293" y="2087"/>
                  </a:lnTo>
                  <a:lnTo>
                    <a:pt x="272" y="2067"/>
                  </a:lnTo>
                  <a:lnTo>
                    <a:pt x="252" y="2048"/>
                  </a:lnTo>
                  <a:lnTo>
                    <a:pt x="236" y="2030"/>
                  </a:lnTo>
                  <a:lnTo>
                    <a:pt x="223" y="2014"/>
                  </a:lnTo>
                  <a:lnTo>
                    <a:pt x="215" y="2001"/>
                  </a:lnTo>
                  <a:lnTo>
                    <a:pt x="211" y="1996"/>
                  </a:lnTo>
                  <a:lnTo>
                    <a:pt x="209" y="1992"/>
                  </a:lnTo>
                  <a:lnTo>
                    <a:pt x="209" y="1988"/>
                  </a:lnTo>
                  <a:lnTo>
                    <a:pt x="209" y="1986"/>
                  </a:lnTo>
                  <a:lnTo>
                    <a:pt x="211" y="1984"/>
                  </a:lnTo>
                  <a:lnTo>
                    <a:pt x="215" y="1984"/>
                  </a:lnTo>
                  <a:lnTo>
                    <a:pt x="219" y="1984"/>
                  </a:lnTo>
                  <a:lnTo>
                    <a:pt x="224" y="1986"/>
                  </a:lnTo>
                  <a:lnTo>
                    <a:pt x="237" y="1992"/>
                  </a:lnTo>
                  <a:lnTo>
                    <a:pt x="254" y="2001"/>
                  </a:lnTo>
                  <a:lnTo>
                    <a:pt x="273" y="2014"/>
                  </a:lnTo>
                  <a:lnTo>
                    <a:pt x="295" y="2029"/>
                  </a:lnTo>
                  <a:lnTo>
                    <a:pt x="318" y="2048"/>
                  </a:lnTo>
                  <a:lnTo>
                    <a:pt x="342" y="2067"/>
                  </a:lnTo>
                  <a:lnTo>
                    <a:pt x="367" y="2089"/>
                  </a:lnTo>
                  <a:lnTo>
                    <a:pt x="388" y="2108"/>
                  </a:lnTo>
                  <a:lnTo>
                    <a:pt x="407" y="2128"/>
                  </a:lnTo>
                  <a:lnTo>
                    <a:pt x="423" y="2145"/>
                  </a:lnTo>
                  <a:lnTo>
                    <a:pt x="436" y="2160"/>
                  </a:lnTo>
                  <a:lnTo>
                    <a:pt x="445" y="2173"/>
                  </a:lnTo>
                  <a:lnTo>
                    <a:pt x="448" y="2178"/>
                  </a:lnTo>
                  <a:lnTo>
                    <a:pt x="450" y="2183"/>
                  </a:lnTo>
                  <a:lnTo>
                    <a:pt x="450" y="2186"/>
                  </a:lnTo>
                  <a:lnTo>
                    <a:pt x="450" y="2188"/>
                  </a:lnTo>
                  <a:close/>
                  <a:moveTo>
                    <a:pt x="438" y="2064"/>
                  </a:moveTo>
                  <a:lnTo>
                    <a:pt x="436" y="2066"/>
                  </a:lnTo>
                  <a:lnTo>
                    <a:pt x="433" y="2066"/>
                  </a:lnTo>
                  <a:lnTo>
                    <a:pt x="429" y="2066"/>
                  </a:lnTo>
                  <a:lnTo>
                    <a:pt x="424" y="2064"/>
                  </a:lnTo>
                  <a:lnTo>
                    <a:pt x="411" y="2058"/>
                  </a:lnTo>
                  <a:lnTo>
                    <a:pt x="396" y="2050"/>
                  </a:lnTo>
                  <a:lnTo>
                    <a:pt x="377" y="2038"/>
                  </a:lnTo>
                  <a:lnTo>
                    <a:pt x="356" y="2023"/>
                  </a:lnTo>
                  <a:lnTo>
                    <a:pt x="334" y="2006"/>
                  </a:lnTo>
                  <a:lnTo>
                    <a:pt x="311" y="1986"/>
                  </a:lnTo>
                  <a:lnTo>
                    <a:pt x="288" y="1967"/>
                  </a:lnTo>
                  <a:lnTo>
                    <a:pt x="266" y="1946"/>
                  </a:lnTo>
                  <a:lnTo>
                    <a:pt x="248" y="1928"/>
                  </a:lnTo>
                  <a:lnTo>
                    <a:pt x="233" y="1912"/>
                  </a:lnTo>
                  <a:lnTo>
                    <a:pt x="221" y="1897"/>
                  </a:lnTo>
                  <a:lnTo>
                    <a:pt x="213" y="1884"/>
                  </a:lnTo>
                  <a:lnTo>
                    <a:pt x="209" y="1879"/>
                  </a:lnTo>
                  <a:lnTo>
                    <a:pt x="208" y="1874"/>
                  </a:lnTo>
                  <a:lnTo>
                    <a:pt x="207" y="1871"/>
                  </a:lnTo>
                  <a:lnTo>
                    <a:pt x="208" y="1869"/>
                  </a:lnTo>
                  <a:lnTo>
                    <a:pt x="210" y="1866"/>
                  </a:lnTo>
                  <a:lnTo>
                    <a:pt x="214" y="1866"/>
                  </a:lnTo>
                  <a:lnTo>
                    <a:pt x="217" y="1866"/>
                  </a:lnTo>
                  <a:lnTo>
                    <a:pt x="222" y="1869"/>
                  </a:lnTo>
                  <a:lnTo>
                    <a:pt x="235" y="1874"/>
                  </a:lnTo>
                  <a:lnTo>
                    <a:pt x="250" y="1883"/>
                  </a:lnTo>
                  <a:lnTo>
                    <a:pt x="269" y="1894"/>
                  </a:lnTo>
                  <a:lnTo>
                    <a:pt x="290" y="1910"/>
                  </a:lnTo>
                  <a:lnTo>
                    <a:pt x="312" y="1927"/>
                  </a:lnTo>
                  <a:lnTo>
                    <a:pt x="336" y="1946"/>
                  </a:lnTo>
                  <a:lnTo>
                    <a:pt x="358" y="1967"/>
                  </a:lnTo>
                  <a:lnTo>
                    <a:pt x="380" y="1986"/>
                  </a:lnTo>
                  <a:lnTo>
                    <a:pt x="398" y="2005"/>
                  </a:lnTo>
                  <a:lnTo>
                    <a:pt x="413" y="2021"/>
                  </a:lnTo>
                  <a:lnTo>
                    <a:pt x="425" y="2036"/>
                  </a:lnTo>
                  <a:lnTo>
                    <a:pt x="434" y="2049"/>
                  </a:lnTo>
                  <a:lnTo>
                    <a:pt x="437" y="2053"/>
                  </a:lnTo>
                  <a:lnTo>
                    <a:pt x="438" y="2057"/>
                  </a:lnTo>
                  <a:lnTo>
                    <a:pt x="439" y="2062"/>
                  </a:lnTo>
                  <a:lnTo>
                    <a:pt x="438" y="2064"/>
                  </a:lnTo>
                  <a:close/>
                  <a:moveTo>
                    <a:pt x="343" y="1831"/>
                  </a:moveTo>
                  <a:lnTo>
                    <a:pt x="365" y="1850"/>
                  </a:lnTo>
                  <a:lnTo>
                    <a:pt x="385" y="1869"/>
                  </a:lnTo>
                  <a:lnTo>
                    <a:pt x="403" y="1887"/>
                  </a:lnTo>
                  <a:lnTo>
                    <a:pt x="418" y="1903"/>
                  </a:lnTo>
                  <a:lnTo>
                    <a:pt x="429" y="1917"/>
                  </a:lnTo>
                  <a:lnTo>
                    <a:pt x="437" y="1929"/>
                  </a:lnTo>
                  <a:lnTo>
                    <a:pt x="440" y="1934"/>
                  </a:lnTo>
                  <a:lnTo>
                    <a:pt x="441" y="1939"/>
                  </a:lnTo>
                  <a:lnTo>
                    <a:pt x="441" y="1942"/>
                  </a:lnTo>
                  <a:lnTo>
                    <a:pt x="441" y="1945"/>
                  </a:lnTo>
                  <a:lnTo>
                    <a:pt x="439" y="1946"/>
                  </a:lnTo>
                  <a:lnTo>
                    <a:pt x="436" y="1947"/>
                  </a:lnTo>
                  <a:lnTo>
                    <a:pt x="433" y="1946"/>
                  </a:lnTo>
                  <a:lnTo>
                    <a:pt x="427" y="1945"/>
                  </a:lnTo>
                  <a:lnTo>
                    <a:pt x="415" y="1940"/>
                  </a:lnTo>
                  <a:lnTo>
                    <a:pt x="399" y="1931"/>
                  </a:lnTo>
                  <a:lnTo>
                    <a:pt x="382" y="1920"/>
                  </a:lnTo>
                  <a:lnTo>
                    <a:pt x="361" y="1906"/>
                  </a:lnTo>
                  <a:lnTo>
                    <a:pt x="341" y="1890"/>
                  </a:lnTo>
                  <a:lnTo>
                    <a:pt x="318" y="1871"/>
                  </a:lnTo>
                  <a:lnTo>
                    <a:pt x="297" y="1851"/>
                  </a:lnTo>
                  <a:lnTo>
                    <a:pt x="276" y="1833"/>
                  </a:lnTo>
                  <a:lnTo>
                    <a:pt x="259" y="1815"/>
                  </a:lnTo>
                  <a:lnTo>
                    <a:pt x="244" y="1798"/>
                  </a:lnTo>
                  <a:lnTo>
                    <a:pt x="233" y="1784"/>
                  </a:lnTo>
                  <a:lnTo>
                    <a:pt x="224" y="1771"/>
                  </a:lnTo>
                  <a:lnTo>
                    <a:pt x="222" y="1767"/>
                  </a:lnTo>
                  <a:lnTo>
                    <a:pt x="221" y="1763"/>
                  </a:lnTo>
                  <a:lnTo>
                    <a:pt x="220" y="1760"/>
                  </a:lnTo>
                  <a:lnTo>
                    <a:pt x="221" y="1756"/>
                  </a:lnTo>
                  <a:lnTo>
                    <a:pt x="223" y="1755"/>
                  </a:lnTo>
                  <a:lnTo>
                    <a:pt x="225" y="1754"/>
                  </a:lnTo>
                  <a:lnTo>
                    <a:pt x="230" y="1755"/>
                  </a:lnTo>
                  <a:lnTo>
                    <a:pt x="234" y="1756"/>
                  </a:lnTo>
                  <a:lnTo>
                    <a:pt x="247" y="1762"/>
                  </a:lnTo>
                  <a:lnTo>
                    <a:pt x="262" y="1769"/>
                  </a:lnTo>
                  <a:lnTo>
                    <a:pt x="279" y="1781"/>
                  </a:lnTo>
                  <a:lnTo>
                    <a:pt x="300" y="1795"/>
                  </a:lnTo>
                  <a:lnTo>
                    <a:pt x="320" y="1811"/>
                  </a:lnTo>
                  <a:lnTo>
                    <a:pt x="343" y="1831"/>
                  </a:lnTo>
                  <a:close/>
                  <a:moveTo>
                    <a:pt x="459" y="1832"/>
                  </a:moveTo>
                  <a:lnTo>
                    <a:pt x="456" y="1833"/>
                  </a:lnTo>
                  <a:lnTo>
                    <a:pt x="454" y="1834"/>
                  </a:lnTo>
                  <a:lnTo>
                    <a:pt x="450" y="1834"/>
                  </a:lnTo>
                  <a:lnTo>
                    <a:pt x="446" y="1833"/>
                  </a:lnTo>
                  <a:lnTo>
                    <a:pt x="434" y="1828"/>
                  </a:lnTo>
                  <a:lnTo>
                    <a:pt x="419" y="1820"/>
                  </a:lnTo>
                  <a:lnTo>
                    <a:pt x="401" y="1809"/>
                  </a:lnTo>
                  <a:lnTo>
                    <a:pt x="382" y="1795"/>
                  </a:lnTo>
                  <a:lnTo>
                    <a:pt x="361" y="1779"/>
                  </a:lnTo>
                  <a:lnTo>
                    <a:pt x="340" y="1762"/>
                  </a:lnTo>
                  <a:lnTo>
                    <a:pt x="319" y="1742"/>
                  </a:lnTo>
                  <a:lnTo>
                    <a:pt x="300" y="1725"/>
                  </a:lnTo>
                  <a:lnTo>
                    <a:pt x="284" y="1708"/>
                  </a:lnTo>
                  <a:lnTo>
                    <a:pt x="270" y="1692"/>
                  </a:lnTo>
                  <a:lnTo>
                    <a:pt x="259" y="1678"/>
                  </a:lnTo>
                  <a:lnTo>
                    <a:pt x="251" y="1666"/>
                  </a:lnTo>
                  <a:lnTo>
                    <a:pt x="248" y="1660"/>
                  </a:lnTo>
                  <a:lnTo>
                    <a:pt x="247" y="1656"/>
                  </a:lnTo>
                  <a:lnTo>
                    <a:pt x="247" y="1653"/>
                  </a:lnTo>
                  <a:lnTo>
                    <a:pt x="247" y="1651"/>
                  </a:lnTo>
                  <a:lnTo>
                    <a:pt x="249" y="1649"/>
                  </a:lnTo>
                  <a:lnTo>
                    <a:pt x="252" y="1648"/>
                  </a:lnTo>
                  <a:lnTo>
                    <a:pt x="256" y="1648"/>
                  </a:lnTo>
                  <a:lnTo>
                    <a:pt x="261" y="1649"/>
                  </a:lnTo>
                  <a:lnTo>
                    <a:pt x="273" y="1655"/>
                  </a:lnTo>
                  <a:lnTo>
                    <a:pt x="287" y="1662"/>
                  </a:lnTo>
                  <a:lnTo>
                    <a:pt x="304" y="1673"/>
                  </a:lnTo>
                  <a:lnTo>
                    <a:pt x="324" y="1687"/>
                  </a:lnTo>
                  <a:lnTo>
                    <a:pt x="344" y="1703"/>
                  </a:lnTo>
                  <a:lnTo>
                    <a:pt x="366" y="1721"/>
                  </a:lnTo>
                  <a:lnTo>
                    <a:pt x="386" y="1739"/>
                  </a:lnTo>
                  <a:lnTo>
                    <a:pt x="406" y="1757"/>
                  </a:lnTo>
                  <a:lnTo>
                    <a:pt x="422" y="1775"/>
                  </a:lnTo>
                  <a:lnTo>
                    <a:pt x="437" y="1791"/>
                  </a:lnTo>
                  <a:lnTo>
                    <a:pt x="448" y="1805"/>
                  </a:lnTo>
                  <a:lnTo>
                    <a:pt x="455" y="1817"/>
                  </a:lnTo>
                  <a:lnTo>
                    <a:pt x="458" y="1821"/>
                  </a:lnTo>
                  <a:lnTo>
                    <a:pt x="459" y="1825"/>
                  </a:lnTo>
                  <a:lnTo>
                    <a:pt x="460" y="1829"/>
                  </a:lnTo>
                  <a:lnTo>
                    <a:pt x="459" y="1832"/>
                  </a:lnTo>
                  <a:close/>
                  <a:moveTo>
                    <a:pt x="143" y="1393"/>
                  </a:moveTo>
                  <a:lnTo>
                    <a:pt x="162" y="1410"/>
                  </a:lnTo>
                  <a:lnTo>
                    <a:pt x="179" y="1427"/>
                  </a:lnTo>
                  <a:lnTo>
                    <a:pt x="194" y="1442"/>
                  </a:lnTo>
                  <a:lnTo>
                    <a:pt x="207" y="1457"/>
                  </a:lnTo>
                  <a:lnTo>
                    <a:pt x="217" y="1470"/>
                  </a:lnTo>
                  <a:lnTo>
                    <a:pt x="223" y="1482"/>
                  </a:lnTo>
                  <a:lnTo>
                    <a:pt x="225" y="1487"/>
                  </a:lnTo>
                  <a:lnTo>
                    <a:pt x="228" y="1490"/>
                  </a:lnTo>
                  <a:lnTo>
                    <a:pt x="228" y="1493"/>
                  </a:lnTo>
                  <a:lnTo>
                    <a:pt x="227" y="1496"/>
                  </a:lnTo>
                  <a:lnTo>
                    <a:pt x="224" y="1497"/>
                  </a:lnTo>
                  <a:lnTo>
                    <a:pt x="222" y="1498"/>
                  </a:lnTo>
                  <a:lnTo>
                    <a:pt x="219" y="1498"/>
                  </a:lnTo>
                  <a:lnTo>
                    <a:pt x="215" y="1497"/>
                  </a:lnTo>
                  <a:lnTo>
                    <a:pt x="204" y="1492"/>
                  </a:lnTo>
                  <a:lnTo>
                    <a:pt x="190" y="1485"/>
                  </a:lnTo>
                  <a:lnTo>
                    <a:pt x="175" y="1475"/>
                  </a:lnTo>
                  <a:lnTo>
                    <a:pt x="157" y="1463"/>
                  </a:lnTo>
                  <a:lnTo>
                    <a:pt x="139" y="1448"/>
                  </a:lnTo>
                  <a:lnTo>
                    <a:pt x="120" y="1431"/>
                  </a:lnTo>
                  <a:lnTo>
                    <a:pt x="100" y="1414"/>
                  </a:lnTo>
                  <a:lnTo>
                    <a:pt x="83" y="1397"/>
                  </a:lnTo>
                  <a:lnTo>
                    <a:pt x="68" y="1381"/>
                  </a:lnTo>
                  <a:lnTo>
                    <a:pt x="55" y="1367"/>
                  </a:lnTo>
                  <a:lnTo>
                    <a:pt x="45" y="1354"/>
                  </a:lnTo>
                  <a:lnTo>
                    <a:pt x="39" y="1342"/>
                  </a:lnTo>
                  <a:lnTo>
                    <a:pt x="37" y="1338"/>
                  </a:lnTo>
                  <a:lnTo>
                    <a:pt x="35" y="1333"/>
                  </a:lnTo>
                  <a:lnTo>
                    <a:pt x="35" y="1331"/>
                  </a:lnTo>
                  <a:lnTo>
                    <a:pt x="37" y="1328"/>
                  </a:lnTo>
                  <a:lnTo>
                    <a:pt x="38" y="1327"/>
                  </a:lnTo>
                  <a:lnTo>
                    <a:pt x="41" y="1326"/>
                  </a:lnTo>
                  <a:lnTo>
                    <a:pt x="44" y="1326"/>
                  </a:lnTo>
                  <a:lnTo>
                    <a:pt x="48" y="1327"/>
                  </a:lnTo>
                  <a:lnTo>
                    <a:pt x="59" y="1331"/>
                  </a:lnTo>
                  <a:lnTo>
                    <a:pt x="72" y="1339"/>
                  </a:lnTo>
                  <a:lnTo>
                    <a:pt x="88" y="1348"/>
                  </a:lnTo>
                  <a:lnTo>
                    <a:pt x="106" y="1361"/>
                  </a:lnTo>
                  <a:lnTo>
                    <a:pt x="124" y="1376"/>
                  </a:lnTo>
                  <a:lnTo>
                    <a:pt x="143" y="1393"/>
                  </a:lnTo>
                  <a:close/>
                  <a:moveTo>
                    <a:pt x="401" y="1616"/>
                  </a:moveTo>
                  <a:lnTo>
                    <a:pt x="422" y="1634"/>
                  </a:lnTo>
                  <a:lnTo>
                    <a:pt x="440" y="1652"/>
                  </a:lnTo>
                  <a:lnTo>
                    <a:pt x="456" y="1669"/>
                  </a:lnTo>
                  <a:lnTo>
                    <a:pt x="469" y="1684"/>
                  </a:lnTo>
                  <a:lnTo>
                    <a:pt x="480" y="1697"/>
                  </a:lnTo>
                  <a:lnTo>
                    <a:pt x="487" y="1709"/>
                  </a:lnTo>
                  <a:lnTo>
                    <a:pt x="489" y="1713"/>
                  </a:lnTo>
                  <a:lnTo>
                    <a:pt x="491" y="1717"/>
                  </a:lnTo>
                  <a:lnTo>
                    <a:pt x="491" y="1721"/>
                  </a:lnTo>
                  <a:lnTo>
                    <a:pt x="490" y="1724"/>
                  </a:lnTo>
                  <a:lnTo>
                    <a:pt x="489" y="1725"/>
                  </a:lnTo>
                  <a:lnTo>
                    <a:pt x="486" y="1726"/>
                  </a:lnTo>
                  <a:lnTo>
                    <a:pt x="482" y="1726"/>
                  </a:lnTo>
                  <a:lnTo>
                    <a:pt x="477" y="1725"/>
                  </a:lnTo>
                  <a:lnTo>
                    <a:pt x="466" y="1720"/>
                  </a:lnTo>
                  <a:lnTo>
                    <a:pt x="452" y="1712"/>
                  </a:lnTo>
                  <a:lnTo>
                    <a:pt x="435" y="1702"/>
                  </a:lnTo>
                  <a:lnTo>
                    <a:pt x="417" y="1689"/>
                  </a:lnTo>
                  <a:lnTo>
                    <a:pt x="397" y="1674"/>
                  </a:lnTo>
                  <a:lnTo>
                    <a:pt x="377" y="1657"/>
                  </a:lnTo>
                  <a:lnTo>
                    <a:pt x="356" y="1639"/>
                  </a:lnTo>
                  <a:lnTo>
                    <a:pt x="338" y="1621"/>
                  </a:lnTo>
                  <a:lnTo>
                    <a:pt x="323" y="1604"/>
                  </a:lnTo>
                  <a:lnTo>
                    <a:pt x="309" y="1589"/>
                  </a:lnTo>
                  <a:lnTo>
                    <a:pt x="299" y="1576"/>
                  </a:lnTo>
                  <a:lnTo>
                    <a:pt x="291" y="1564"/>
                  </a:lnTo>
                  <a:lnTo>
                    <a:pt x="289" y="1560"/>
                  </a:lnTo>
                  <a:lnTo>
                    <a:pt x="288" y="1556"/>
                  </a:lnTo>
                  <a:lnTo>
                    <a:pt x="287" y="1552"/>
                  </a:lnTo>
                  <a:lnTo>
                    <a:pt x="288" y="1549"/>
                  </a:lnTo>
                  <a:lnTo>
                    <a:pt x="290" y="1548"/>
                  </a:lnTo>
                  <a:lnTo>
                    <a:pt x="292" y="1547"/>
                  </a:lnTo>
                  <a:lnTo>
                    <a:pt x="297" y="1547"/>
                  </a:lnTo>
                  <a:lnTo>
                    <a:pt x="301" y="1548"/>
                  </a:lnTo>
                  <a:lnTo>
                    <a:pt x="313" y="1553"/>
                  </a:lnTo>
                  <a:lnTo>
                    <a:pt x="327" y="1561"/>
                  </a:lnTo>
                  <a:lnTo>
                    <a:pt x="343" y="1571"/>
                  </a:lnTo>
                  <a:lnTo>
                    <a:pt x="361" y="1584"/>
                  </a:lnTo>
                  <a:lnTo>
                    <a:pt x="381" y="1599"/>
                  </a:lnTo>
                  <a:lnTo>
                    <a:pt x="401" y="1616"/>
                  </a:lnTo>
                  <a:close/>
                  <a:moveTo>
                    <a:pt x="204" y="1301"/>
                  </a:moveTo>
                  <a:lnTo>
                    <a:pt x="222" y="1318"/>
                  </a:lnTo>
                  <a:lnTo>
                    <a:pt x="238" y="1334"/>
                  </a:lnTo>
                  <a:lnTo>
                    <a:pt x="252" y="1349"/>
                  </a:lnTo>
                  <a:lnTo>
                    <a:pt x="265" y="1363"/>
                  </a:lnTo>
                  <a:lnTo>
                    <a:pt x="274" y="1376"/>
                  </a:lnTo>
                  <a:lnTo>
                    <a:pt x="281" y="1387"/>
                  </a:lnTo>
                  <a:lnTo>
                    <a:pt x="283" y="1392"/>
                  </a:lnTo>
                  <a:lnTo>
                    <a:pt x="284" y="1396"/>
                  </a:lnTo>
                  <a:lnTo>
                    <a:pt x="284" y="1399"/>
                  </a:lnTo>
                  <a:lnTo>
                    <a:pt x="283" y="1401"/>
                  </a:lnTo>
                  <a:lnTo>
                    <a:pt x="282" y="1402"/>
                  </a:lnTo>
                  <a:lnTo>
                    <a:pt x="279" y="1403"/>
                  </a:lnTo>
                  <a:lnTo>
                    <a:pt x="275" y="1403"/>
                  </a:lnTo>
                  <a:lnTo>
                    <a:pt x="272" y="1402"/>
                  </a:lnTo>
                  <a:lnTo>
                    <a:pt x="261" y="1398"/>
                  </a:lnTo>
                  <a:lnTo>
                    <a:pt x="248" y="1392"/>
                  </a:lnTo>
                  <a:lnTo>
                    <a:pt x="233" y="1382"/>
                  </a:lnTo>
                  <a:lnTo>
                    <a:pt x="217" y="1370"/>
                  </a:lnTo>
                  <a:lnTo>
                    <a:pt x="198" y="1356"/>
                  </a:lnTo>
                  <a:lnTo>
                    <a:pt x="180" y="1341"/>
                  </a:lnTo>
                  <a:lnTo>
                    <a:pt x="162" y="1324"/>
                  </a:lnTo>
                  <a:lnTo>
                    <a:pt x="146" y="1307"/>
                  </a:lnTo>
                  <a:lnTo>
                    <a:pt x="130" y="1292"/>
                  </a:lnTo>
                  <a:lnTo>
                    <a:pt x="119" y="1277"/>
                  </a:lnTo>
                  <a:lnTo>
                    <a:pt x="109" y="1264"/>
                  </a:lnTo>
                  <a:lnTo>
                    <a:pt x="103" y="1253"/>
                  </a:lnTo>
                  <a:lnTo>
                    <a:pt x="101" y="1249"/>
                  </a:lnTo>
                  <a:lnTo>
                    <a:pt x="100" y="1246"/>
                  </a:lnTo>
                  <a:lnTo>
                    <a:pt x="100" y="1243"/>
                  </a:lnTo>
                  <a:lnTo>
                    <a:pt x="100" y="1240"/>
                  </a:lnTo>
                  <a:lnTo>
                    <a:pt x="102" y="1238"/>
                  </a:lnTo>
                  <a:lnTo>
                    <a:pt x="105" y="1238"/>
                  </a:lnTo>
                  <a:lnTo>
                    <a:pt x="108" y="1238"/>
                  </a:lnTo>
                  <a:lnTo>
                    <a:pt x="112" y="1239"/>
                  </a:lnTo>
                  <a:lnTo>
                    <a:pt x="123" y="1243"/>
                  </a:lnTo>
                  <a:lnTo>
                    <a:pt x="136" y="1250"/>
                  </a:lnTo>
                  <a:lnTo>
                    <a:pt x="151" y="1260"/>
                  </a:lnTo>
                  <a:lnTo>
                    <a:pt x="167" y="1272"/>
                  </a:lnTo>
                  <a:lnTo>
                    <a:pt x="186" y="1286"/>
                  </a:lnTo>
                  <a:lnTo>
                    <a:pt x="204" y="1301"/>
                  </a:lnTo>
                  <a:close/>
                  <a:moveTo>
                    <a:pt x="451" y="1517"/>
                  </a:moveTo>
                  <a:lnTo>
                    <a:pt x="471" y="1534"/>
                  </a:lnTo>
                  <a:lnTo>
                    <a:pt x="488" y="1550"/>
                  </a:lnTo>
                  <a:lnTo>
                    <a:pt x="504" y="1566"/>
                  </a:lnTo>
                  <a:lnTo>
                    <a:pt x="516" y="1581"/>
                  </a:lnTo>
                  <a:lnTo>
                    <a:pt x="527" y="1594"/>
                  </a:lnTo>
                  <a:lnTo>
                    <a:pt x="533" y="1605"/>
                  </a:lnTo>
                  <a:lnTo>
                    <a:pt x="535" y="1611"/>
                  </a:lnTo>
                  <a:lnTo>
                    <a:pt x="536" y="1614"/>
                  </a:lnTo>
                  <a:lnTo>
                    <a:pt x="536" y="1617"/>
                  </a:lnTo>
                  <a:lnTo>
                    <a:pt x="536" y="1620"/>
                  </a:lnTo>
                  <a:lnTo>
                    <a:pt x="534" y="1621"/>
                  </a:lnTo>
                  <a:lnTo>
                    <a:pt x="531" y="1622"/>
                  </a:lnTo>
                  <a:lnTo>
                    <a:pt x="528" y="1622"/>
                  </a:lnTo>
                  <a:lnTo>
                    <a:pt x="523" y="1621"/>
                  </a:lnTo>
                  <a:lnTo>
                    <a:pt x="513" y="1617"/>
                  </a:lnTo>
                  <a:lnTo>
                    <a:pt x="499" y="1610"/>
                  </a:lnTo>
                  <a:lnTo>
                    <a:pt x="482" y="1600"/>
                  </a:lnTo>
                  <a:lnTo>
                    <a:pt x="465" y="1588"/>
                  </a:lnTo>
                  <a:lnTo>
                    <a:pt x="446" y="1573"/>
                  </a:lnTo>
                  <a:lnTo>
                    <a:pt x="426" y="1557"/>
                  </a:lnTo>
                  <a:lnTo>
                    <a:pt x="407" y="1539"/>
                  </a:lnTo>
                  <a:lnTo>
                    <a:pt x="390" y="1523"/>
                  </a:lnTo>
                  <a:lnTo>
                    <a:pt x="374" y="1507"/>
                  </a:lnTo>
                  <a:lnTo>
                    <a:pt x="361" y="1492"/>
                  </a:lnTo>
                  <a:lnTo>
                    <a:pt x="352" y="1479"/>
                  </a:lnTo>
                  <a:lnTo>
                    <a:pt x="345" y="1467"/>
                  </a:lnTo>
                  <a:lnTo>
                    <a:pt x="343" y="1463"/>
                  </a:lnTo>
                  <a:lnTo>
                    <a:pt x="342" y="1458"/>
                  </a:lnTo>
                  <a:lnTo>
                    <a:pt x="341" y="1455"/>
                  </a:lnTo>
                  <a:lnTo>
                    <a:pt x="342" y="1453"/>
                  </a:lnTo>
                  <a:lnTo>
                    <a:pt x="344" y="1451"/>
                  </a:lnTo>
                  <a:lnTo>
                    <a:pt x="346" y="1451"/>
                  </a:lnTo>
                  <a:lnTo>
                    <a:pt x="351" y="1451"/>
                  </a:lnTo>
                  <a:lnTo>
                    <a:pt x="355" y="1452"/>
                  </a:lnTo>
                  <a:lnTo>
                    <a:pt x="366" y="1456"/>
                  </a:lnTo>
                  <a:lnTo>
                    <a:pt x="380" y="1463"/>
                  </a:lnTo>
                  <a:lnTo>
                    <a:pt x="395" y="1472"/>
                  </a:lnTo>
                  <a:lnTo>
                    <a:pt x="412" y="1485"/>
                  </a:lnTo>
                  <a:lnTo>
                    <a:pt x="432" y="1499"/>
                  </a:lnTo>
                  <a:lnTo>
                    <a:pt x="451" y="1517"/>
                  </a:lnTo>
                  <a:close/>
                  <a:moveTo>
                    <a:pt x="353" y="1311"/>
                  </a:moveTo>
                  <a:lnTo>
                    <a:pt x="352" y="1313"/>
                  </a:lnTo>
                  <a:lnTo>
                    <a:pt x="349" y="1313"/>
                  </a:lnTo>
                  <a:lnTo>
                    <a:pt x="345" y="1313"/>
                  </a:lnTo>
                  <a:lnTo>
                    <a:pt x="341" y="1312"/>
                  </a:lnTo>
                  <a:lnTo>
                    <a:pt x="331" y="1308"/>
                  </a:lnTo>
                  <a:lnTo>
                    <a:pt x="318" y="1302"/>
                  </a:lnTo>
                  <a:lnTo>
                    <a:pt x="304" y="1292"/>
                  </a:lnTo>
                  <a:lnTo>
                    <a:pt x="288" y="1281"/>
                  </a:lnTo>
                  <a:lnTo>
                    <a:pt x="271" y="1267"/>
                  </a:lnTo>
                  <a:lnTo>
                    <a:pt x="254" y="1252"/>
                  </a:lnTo>
                  <a:lnTo>
                    <a:pt x="236" y="1237"/>
                  </a:lnTo>
                  <a:lnTo>
                    <a:pt x="220" y="1221"/>
                  </a:lnTo>
                  <a:lnTo>
                    <a:pt x="206" y="1206"/>
                  </a:lnTo>
                  <a:lnTo>
                    <a:pt x="194" y="1192"/>
                  </a:lnTo>
                  <a:lnTo>
                    <a:pt x="186" y="1180"/>
                  </a:lnTo>
                  <a:lnTo>
                    <a:pt x="180" y="1169"/>
                  </a:lnTo>
                  <a:lnTo>
                    <a:pt x="178" y="1165"/>
                  </a:lnTo>
                  <a:lnTo>
                    <a:pt x="177" y="1162"/>
                  </a:lnTo>
                  <a:lnTo>
                    <a:pt x="177" y="1158"/>
                  </a:lnTo>
                  <a:lnTo>
                    <a:pt x="178" y="1156"/>
                  </a:lnTo>
                  <a:lnTo>
                    <a:pt x="179" y="1154"/>
                  </a:lnTo>
                  <a:lnTo>
                    <a:pt x="181" y="1153"/>
                  </a:lnTo>
                  <a:lnTo>
                    <a:pt x="186" y="1153"/>
                  </a:lnTo>
                  <a:lnTo>
                    <a:pt x="189" y="1154"/>
                  </a:lnTo>
                  <a:lnTo>
                    <a:pt x="200" y="1158"/>
                  </a:lnTo>
                  <a:lnTo>
                    <a:pt x="211" y="1165"/>
                  </a:lnTo>
                  <a:lnTo>
                    <a:pt x="227" y="1174"/>
                  </a:lnTo>
                  <a:lnTo>
                    <a:pt x="242" y="1185"/>
                  </a:lnTo>
                  <a:lnTo>
                    <a:pt x="259" y="1199"/>
                  </a:lnTo>
                  <a:lnTo>
                    <a:pt x="277" y="1215"/>
                  </a:lnTo>
                  <a:lnTo>
                    <a:pt x="295" y="1230"/>
                  </a:lnTo>
                  <a:lnTo>
                    <a:pt x="311" y="1246"/>
                  </a:lnTo>
                  <a:lnTo>
                    <a:pt x="324" y="1261"/>
                  </a:lnTo>
                  <a:lnTo>
                    <a:pt x="336" y="1274"/>
                  </a:lnTo>
                  <a:lnTo>
                    <a:pt x="344" y="1287"/>
                  </a:lnTo>
                  <a:lnTo>
                    <a:pt x="351" y="1298"/>
                  </a:lnTo>
                  <a:lnTo>
                    <a:pt x="353" y="1302"/>
                  </a:lnTo>
                  <a:lnTo>
                    <a:pt x="354" y="1305"/>
                  </a:lnTo>
                  <a:lnTo>
                    <a:pt x="354" y="1308"/>
                  </a:lnTo>
                  <a:lnTo>
                    <a:pt x="353" y="1311"/>
                  </a:lnTo>
                  <a:close/>
                  <a:moveTo>
                    <a:pt x="515" y="1421"/>
                  </a:moveTo>
                  <a:lnTo>
                    <a:pt x="533" y="1437"/>
                  </a:lnTo>
                  <a:lnTo>
                    <a:pt x="550" y="1453"/>
                  </a:lnTo>
                  <a:lnTo>
                    <a:pt x="564" y="1469"/>
                  </a:lnTo>
                  <a:lnTo>
                    <a:pt x="577" y="1483"/>
                  </a:lnTo>
                  <a:lnTo>
                    <a:pt x="586" y="1496"/>
                  </a:lnTo>
                  <a:lnTo>
                    <a:pt x="592" y="1507"/>
                  </a:lnTo>
                  <a:lnTo>
                    <a:pt x="595" y="1511"/>
                  </a:lnTo>
                  <a:lnTo>
                    <a:pt x="596" y="1516"/>
                  </a:lnTo>
                  <a:lnTo>
                    <a:pt x="596" y="1519"/>
                  </a:lnTo>
                  <a:lnTo>
                    <a:pt x="596" y="1521"/>
                  </a:lnTo>
                  <a:lnTo>
                    <a:pt x="594" y="1522"/>
                  </a:lnTo>
                  <a:lnTo>
                    <a:pt x="591" y="1523"/>
                  </a:lnTo>
                  <a:lnTo>
                    <a:pt x="587" y="1523"/>
                  </a:lnTo>
                  <a:lnTo>
                    <a:pt x="583" y="1522"/>
                  </a:lnTo>
                  <a:lnTo>
                    <a:pt x="572" y="1519"/>
                  </a:lnTo>
                  <a:lnTo>
                    <a:pt x="559" y="1511"/>
                  </a:lnTo>
                  <a:lnTo>
                    <a:pt x="544" y="1503"/>
                  </a:lnTo>
                  <a:lnTo>
                    <a:pt x="527" y="1491"/>
                  </a:lnTo>
                  <a:lnTo>
                    <a:pt x="508" y="1477"/>
                  </a:lnTo>
                  <a:lnTo>
                    <a:pt x="490" y="1461"/>
                  </a:lnTo>
                  <a:lnTo>
                    <a:pt x="472" y="1444"/>
                  </a:lnTo>
                  <a:lnTo>
                    <a:pt x="454" y="1428"/>
                  </a:lnTo>
                  <a:lnTo>
                    <a:pt x="440" y="1412"/>
                  </a:lnTo>
                  <a:lnTo>
                    <a:pt x="428" y="1398"/>
                  </a:lnTo>
                  <a:lnTo>
                    <a:pt x="419" y="1385"/>
                  </a:lnTo>
                  <a:lnTo>
                    <a:pt x="412" y="1374"/>
                  </a:lnTo>
                  <a:lnTo>
                    <a:pt x="410" y="1370"/>
                  </a:lnTo>
                  <a:lnTo>
                    <a:pt x="409" y="1366"/>
                  </a:lnTo>
                  <a:lnTo>
                    <a:pt x="409" y="1362"/>
                  </a:lnTo>
                  <a:lnTo>
                    <a:pt x="409" y="1360"/>
                  </a:lnTo>
                  <a:lnTo>
                    <a:pt x="411" y="1358"/>
                  </a:lnTo>
                  <a:lnTo>
                    <a:pt x="414" y="1358"/>
                  </a:lnTo>
                  <a:lnTo>
                    <a:pt x="418" y="1358"/>
                  </a:lnTo>
                  <a:lnTo>
                    <a:pt x="422" y="1358"/>
                  </a:lnTo>
                  <a:lnTo>
                    <a:pt x="433" y="1362"/>
                  </a:lnTo>
                  <a:lnTo>
                    <a:pt x="446" y="1369"/>
                  </a:lnTo>
                  <a:lnTo>
                    <a:pt x="461" y="1379"/>
                  </a:lnTo>
                  <a:lnTo>
                    <a:pt x="478" y="1390"/>
                  </a:lnTo>
                  <a:lnTo>
                    <a:pt x="495" y="1404"/>
                  </a:lnTo>
                  <a:lnTo>
                    <a:pt x="515" y="1421"/>
                  </a:lnTo>
                  <a:close/>
                  <a:moveTo>
                    <a:pt x="149" y="940"/>
                  </a:moveTo>
                  <a:lnTo>
                    <a:pt x="164" y="954"/>
                  </a:lnTo>
                  <a:lnTo>
                    <a:pt x="178" y="970"/>
                  </a:lnTo>
                  <a:lnTo>
                    <a:pt x="191" y="983"/>
                  </a:lnTo>
                  <a:lnTo>
                    <a:pt x="201" y="995"/>
                  </a:lnTo>
                  <a:lnTo>
                    <a:pt x="209" y="1007"/>
                  </a:lnTo>
                  <a:lnTo>
                    <a:pt x="215" y="1017"/>
                  </a:lnTo>
                  <a:lnTo>
                    <a:pt x="216" y="1020"/>
                  </a:lnTo>
                  <a:lnTo>
                    <a:pt x="217" y="1025"/>
                  </a:lnTo>
                  <a:lnTo>
                    <a:pt x="217" y="1027"/>
                  </a:lnTo>
                  <a:lnTo>
                    <a:pt x="217" y="1029"/>
                  </a:lnTo>
                  <a:lnTo>
                    <a:pt x="215" y="1031"/>
                  </a:lnTo>
                  <a:lnTo>
                    <a:pt x="213" y="1032"/>
                  </a:lnTo>
                  <a:lnTo>
                    <a:pt x="209" y="1032"/>
                  </a:lnTo>
                  <a:lnTo>
                    <a:pt x="206" y="1031"/>
                  </a:lnTo>
                  <a:lnTo>
                    <a:pt x="196" y="1028"/>
                  </a:lnTo>
                  <a:lnTo>
                    <a:pt x="184" y="1021"/>
                  </a:lnTo>
                  <a:lnTo>
                    <a:pt x="171" y="1014"/>
                  </a:lnTo>
                  <a:lnTo>
                    <a:pt x="157" y="1003"/>
                  </a:lnTo>
                  <a:lnTo>
                    <a:pt x="141" y="991"/>
                  </a:lnTo>
                  <a:lnTo>
                    <a:pt x="125" y="977"/>
                  </a:lnTo>
                  <a:lnTo>
                    <a:pt x="110" y="962"/>
                  </a:lnTo>
                  <a:lnTo>
                    <a:pt x="95" y="947"/>
                  </a:lnTo>
                  <a:lnTo>
                    <a:pt x="83" y="934"/>
                  </a:lnTo>
                  <a:lnTo>
                    <a:pt x="72" y="921"/>
                  </a:lnTo>
                  <a:lnTo>
                    <a:pt x="65" y="909"/>
                  </a:lnTo>
                  <a:lnTo>
                    <a:pt x="59" y="899"/>
                  </a:lnTo>
                  <a:lnTo>
                    <a:pt x="57" y="895"/>
                  </a:lnTo>
                  <a:lnTo>
                    <a:pt x="57" y="892"/>
                  </a:lnTo>
                  <a:lnTo>
                    <a:pt x="56" y="889"/>
                  </a:lnTo>
                  <a:lnTo>
                    <a:pt x="57" y="886"/>
                  </a:lnTo>
                  <a:lnTo>
                    <a:pt x="59" y="885"/>
                  </a:lnTo>
                  <a:lnTo>
                    <a:pt x="61" y="884"/>
                  </a:lnTo>
                  <a:lnTo>
                    <a:pt x="65" y="884"/>
                  </a:lnTo>
                  <a:lnTo>
                    <a:pt x="68" y="885"/>
                  </a:lnTo>
                  <a:lnTo>
                    <a:pt x="78" y="889"/>
                  </a:lnTo>
                  <a:lnTo>
                    <a:pt x="88" y="894"/>
                  </a:lnTo>
                  <a:lnTo>
                    <a:pt x="102" y="903"/>
                  </a:lnTo>
                  <a:lnTo>
                    <a:pt x="116" y="913"/>
                  </a:lnTo>
                  <a:lnTo>
                    <a:pt x="133" y="926"/>
                  </a:lnTo>
                  <a:lnTo>
                    <a:pt x="149" y="940"/>
                  </a:lnTo>
                  <a:close/>
                  <a:moveTo>
                    <a:pt x="436" y="1223"/>
                  </a:moveTo>
                  <a:lnTo>
                    <a:pt x="434" y="1225"/>
                  </a:lnTo>
                  <a:lnTo>
                    <a:pt x="432" y="1226"/>
                  </a:lnTo>
                  <a:lnTo>
                    <a:pt x="428" y="1226"/>
                  </a:lnTo>
                  <a:lnTo>
                    <a:pt x="424" y="1225"/>
                  </a:lnTo>
                  <a:lnTo>
                    <a:pt x="414" y="1222"/>
                  </a:lnTo>
                  <a:lnTo>
                    <a:pt x="403" y="1216"/>
                  </a:lnTo>
                  <a:lnTo>
                    <a:pt x="388" y="1207"/>
                  </a:lnTo>
                  <a:lnTo>
                    <a:pt x="373" y="1196"/>
                  </a:lnTo>
                  <a:lnTo>
                    <a:pt x="357" y="1183"/>
                  </a:lnTo>
                  <a:lnTo>
                    <a:pt x="340" y="1169"/>
                  </a:lnTo>
                  <a:lnTo>
                    <a:pt x="323" y="1153"/>
                  </a:lnTo>
                  <a:lnTo>
                    <a:pt x="308" y="1138"/>
                  </a:lnTo>
                  <a:lnTo>
                    <a:pt x="295" y="1124"/>
                  </a:lnTo>
                  <a:lnTo>
                    <a:pt x="284" y="1111"/>
                  </a:lnTo>
                  <a:lnTo>
                    <a:pt x="275" y="1099"/>
                  </a:lnTo>
                  <a:lnTo>
                    <a:pt x="270" y="1088"/>
                  </a:lnTo>
                  <a:lnTo>
                    <a:pt x="268" y="1084"/>
                  </a:lnTo>
                  <a:lnTo>
                    <a:pt x="266" y="1081"/>
                  </a:lnTo>
                  <a:lnTo>
                    <a:pt x="266" y="1078"/>
                  </a:lnTo>
                  <a:lnTo>
                    <a:pt x="268" y="1075"/>
                  </a:lnTo>
                  <a:lnTo>
                    <a:pt x="270" y="1073"/>
                  </a:lnTo>
                  <a:lnTo>
                    <a:pt x="272" y="1073"/>
                  </a:lnTo>
                  <a:lnTo>
                    <a:pt x="275" y="1073"/>
                  </a:lnTo>
                  <a:lnTo>
                    <a:pt x="278" y="1073"/>
                  </a:lnTo>
                  <a:lnTo>
                    <a:pt x="288" y="1078"/>
                  </a:lnTo>
                  <a:lnTo>
                    <a:pt x="301" y="1083"/>
                  </a:lnTo>
                  <a:lnTo>
                    <a:pt x="315" y="1092"/>
                  </a:lnTo>
                  <a:lnTo>
                    <a:pt x="330" y="1102"/>
                  </a:lnTo>
                  <a:lnTo>
                    <a:pt x="346" y="1115"/>
                  </a:lnTo>
                  <a:lnTo>
                    <a:pt x="364" y="1130"/>
                  </a:lnTo>
                  <a:lnTo>
                    <a:pt x="380" y="1145"/>
                  </a:lnTo>
                  <a:lnTo>
                    <a:pt x="395" y="1161"/>
                  </a:lnTo>
                  <a:lnTo>
                    <a:pt x="409" y="1175"/>
                  </a:lnTo>
                  <a:lnTo>
                    <a:pt x="420" y="1189"/>
                  </a:lnTo>
                  <a:lnTo>
                    <a:pt x="428" y="1201"/>
                  </a:lnTo>
                  <a:lnTo>
                    <a:pt x="434" y="1210"/>
                  </a:lnTo>
                  <a:lnTo>
                    <a:pt x="436" y="1215"/>
                  </a:lnTo>
                  <a:lnTo>
                    <a:pt x="436" y="1218"/>
                  </a:lnTo>
                  <a:lnTo>
                    <a:pt x="436" y="1221"/>
                  </a:lnTo>
                  <a:lnTo>
                    <a:pt x="436" y="1223"/>
                  </a:lnTo>
                  <a:close/>
                  <a:moveTo>
                    <a:pt x="591" y="1328"/>
                  </a:moveTo>
                  <a:lnTo>
                    <a:pt x="610" y="1344"/>
                  </a:lnTo>
                  <a:lnTo>
                    <a:pt x="625" y="1360"/>
                  </a:lnTo>
                  <a:lnTo>
                    <a:pt x="639" y="1374"/>
                  </a:lnTo>
                  <a:lnTo>
                    <a:pt x="651" y="1388"/>
                  </a:lnTo>
                  <a:lnTo>
                    <a:pt x="661" y="1401"/>
                  </a:lnTo>
                  <a:lnTo>
                    <a:pt x="666" y="1412"/>
                  </a:lnTo>
                  <a:lnTo>
                    <a:pt x="668" y="1416"/>
                  </a:lnTo>
                  <a:lnTo>
                    <a:pt x="669" y="1420"/>
                  </a:lnTo>
                  <a:lnTo>
                    <a:pt x="669" y="1423"/>
                  </a:lnTo>
                  <a:lnTo>
                    <a:pt x="668" y="1425"/>
                  </a:lnTo>
                  <a:lnTo>
                    <a:pt x="667" y="1427"/>
                  </a:lnTo>
                  <a:lnTo>
                    <a:pt x="664" y="1428"/>
                  </a:lnTo>
                  <a:lnTo>
                    <a:pt x="661" y="1428"/>
                  </a:lnTo>
                  <a:lnTo>
                    <a:pt x="656" y="1427"/>
                  </a:lnTo>
                  <a:lnTo>
                    <a:pt x="645" y="1424"/>
                  </a:lnTo>
                  <a:lnTo>
                    <a:pt x="634" y="1417"/>
                  </a:lnTo>
                  <a:lnTo>
                    <a:pt x="618" y="1409"/>
                  </a:lnTo>
                  <a:lnTo>
                    <a:pt x="602" y="1397"/>
                  </a:lnTo>
                  <a:lnTo>
                    <a:pt x="585" y="1384"/>
                  </a:lnTo>
                  <a:lnTo>
                    <a:pt x="567" y="1369"/>
                  </a:lnTo>
                  <a:lnTo>
                    <a:pt x="548" y="1353"/>
                  </a:lnTo>
                  <a:lnTo>
                    <a:pt x="533" y="1338"/>
                  </a:lnTo>
                  <a:lnTo>
                    <a:pt x="519" y="1322"/>
                  </a:lnTo>
                  <a:lnTo>
                    <a:pt x="507" y="1308"/>
                  </a:lnTo>
                  <a:lnTo>
                    <a:pt x="498" y="1296"/>
                  </a:lnTo>
                  <a:lnTo>
                    <a:pt x="492" y="1285"/>
                  </a:lnTo>
                  <a:lnTo>
                    <a:pt x="490" y="1280"/>
                  </a:lnTo>
                  <a:lnTo>
                    <a:pt x="489" y="1277"/>
                  </a:lnTo>
                  <a:lnTo>
                    <a:pt x="489" y="1274"/>
                  </a:lnTo>
                  <a:lnTo>
                    <a:pt x="490" y="1271"/>
                  </a:lnTo>
                  <a:lnTo>
                    <a:pt x="492" y="1270"/>
                  </a:lnTo>
                  <a:lnTo>
                    <a:pt x="494" y="1269"/>
                  </a:lnTo>
                  <a:lnTo>
                    <a:pt x="498" y="1269"/>
                  </a:lnTo>
                  <a:lnTo>
                    <a:pt x="502" y="1270"/>
                  </a:lnTo>
                  <a:lnTo>
                    <a:pt x="513" y="1273"/>
                  </a:lnTo>
                  <a:lnTo>
                    <a:pt x="524" y="1279"/>
                  </a:lnTo>
                  <a:lnTo>
                    <a:pt x="540" y="1288"/>
                  </a:lnTo>
                  <a:lnTo>
                    <a:pt x="556" y="1300"/>
                  </a:lnTo>
                  <a:lnTo>
                    <a:pt x="573" y="1313"/>
                  </a:lnTo>
                  <a:lnTo>
                    <a:pt x="591" y="1328"/>
                  </a:lnTo>
                  <a:close/>
                  <a:moveTo>
                    <a:pt x="320" y="953"/>
                  </a:moveTo>
                  <a:lnTo>
                    <a:pt x="319" y="954"/>
                  </a:lnTo>
                  <a:lnTo>
                    <a:pt x="317" y="956"/>
                  </a:lnTo>
                  <a:lnTo>
                    <a:pt x="314" y="956"/>
                  </a:lnTo>
                  <a:lnTo>
                    <a:pt x="311" y="956"/>
                  </a:lnTo>
                  <a:lnTo>
                    <a:pt x="301" y="952"/>
                  </a:lnTo>
                  <a:lnTo>
                    <a:pt x="290" y="946"/>
                  </a:lnTo>
                  <a:lnTo>
                    <a:pt x="277" y="938"/>
                  </a:lnTo>
                  <a:lnTo>
                    <a:pt x="263" y="929"/>
                  </a:lnTo>
                  <a:lnTo>
                    <a:pt x="249" y="917"/>
                  </a:lnTo>
                  <a:lnTo>
                    <a:pt x="233" y="904"/>
                  </a:lnTo>
                  <a:lnTo>
                    <a:pt x="218" y="890"/>
                  </a:lnTo>
                  <a:lnTo>
                    <a:pt x="205" y="876"/>
                  </a:lnTo>
                  <a:lnTo>
                    <a:pt x="193" y="862"/>
                  </a:lnTo>
                  <a:lnTo>
                    <a:pt x="182" y="850"/>
                  </a:lnTo>
                  <a:lnTo>
                    <a:pt x="175" y="839"/>
                  </a:lnTo>
                  <a:lnTo>
                    <a:pt x="170" y="829"/>
                  </a:lnTo>
                  <a:lnTo>
                    <a:pt x="168" y="825"/>
                  </a:lnTo>
                  <a:lnTo>
                    <a:pt x="167" y="822"/>
                  </a:lnTo>
                  <a:lnTo>
                    <a:pt x="167" y="818"/>
                  </a:lnTo>
                  <a:lnTo>
                    <a:pt x="168" y="816"/>
                  </a:lnTo>
                  <a:lnTo>
                    <a:pt x="170" y="815"/>
                  </a:lnTo>
                  <a:lnTo>
                    <a:pt x="173" y="814"/>
                  </a:lnTo>
                  <a:lnTo>
                    <a:pt x="175" y="814"/>
                  </a:lnTo>
                  <a:lnTo>
                    <a:pt x="179" y="815"/>
                  </a:lnTo>
                  <a:lnTo>
                    <a:pt x="188" y="818"/>
                  </a:lnTo>
                  <a:lnTo>
                    <a:pt x="198" y="824"/>
                  </a:lnTo>
                  <a:lnTo>
                    <a:pt x="211" y="831"/>
                  </a:lnTo>
                  <a:lnTo>
                    <a:pt x="225" y="841"/>
                  </a:lnTo>
                  <a:lnTo>
                    <a:pt x="241" y="853"/>
                  </a:lnTo>
                  <a:lnTo>
                    <a:pt x="257" y="867"/>
                  </a:lnTo>
                  <a:lnTo>
                    <a:pt x="271" y="881"/>
                  </a:lnTo>
                  <a:lnTo>
                    <a:pt x="285" y="895"/>
                  </a:lnTo>
                  <a:lnTo>
                    <a:pt x="297" y="908"/>
                  </a:lnTo>
                  <a:lnTo>
                    <a:pt x="306" y="920"/>
                  </a:lnTo>
                  <a:lnTo>
                    <a:pt x="314" y="932"/>
                  </a:lnTo>
                  <a:lnTo>
                    <a:pt x="319" y="940"/>
                  </a:lnTo>
                  <a:lnTo>
                    <a:pt x="320" y="945"/>
                  </a:lnTo>
                  <a:lnTo>
                    <a:pt x="322" y="948"/>
                  </a:lnTo>
                  <a:lnTo>
                    <a:pt x="322" y="951"/>
                  </a:lnTo>
                  <a:lnTo>
                    <a:pt x="320" y="953"/>
                  </a:lnTo>
                  <a:close/>
                  <a:moveTo>
                    <a:pt x="463" y="1049"/>
                  </a:moveTo>
                  <a:lnTo>
                    <a:pt x="479" y="1063"/>
                  </a:lnTo>
                  <a:lnTo>
                    <a:pt x="493" y="1079"/>
                  </a:lnTo>
                  <a:lnTo>
                    <a:pt x="506" y="1093"/>
                  </a:lnTo>
                  <a:lnTo>
                    <a:pt x="516" y="1106"/>
                  </a:lnTo>
                  <a:lnTo>
                    <a:pt x="524" y="1116"/>
                  </a:lnTo>
                  <a:lnTo>
                    <a:pt x="530" y="1126"/>
                  </a:lnTo>
                  <a:lnTo>
                    <a:pt x="531" y="1130"/>
                  </a:lnTo>
                  <a:lnTo>
                    <a:pt x="532" y="1135"/>
                  </a:lnTo>
                  <a:lnTo>
                    <a:pt x="532" y="1137"/>
                  </a:lnTo>
                  <a:lnTo>
                    <a:pt x="531" y="1140"/>
                  </a:lnTo>
                  <a:lnTo>
                    <a:pt x="530" y="1141"/>
                  </a:lnTo>
                  <a:lnTo>
                    <a:pt x="528" y="1142"/>
                  </a:lnTo>
                  <a:lnTo>
                    <a:pt x="524" y="1142"/>
                  </a:lnTo>
                  <a:lnTo>
                    <a:pt x="520" y="1141"/>
                  </a:lnTo>
                  <a:lnTo>
                    <a:pt x="510" y="1138"/>
                  </a:lnTo>
                  <a:lnTo>
                    <a:pt x="500" y="1133"/>
                  </a:lnTo>
                  <a:lnTo>
                    <a:pt x="486" y="1124"/>
                  </a:lnTo>
                  <a:lnTo>
                    <a:pt x="471" y="1114"/>
                  </a:lnTo>
                  <a:lnTo>
                    <a:pt x="455" y="1101"/>
                  </a:lnTo>
                  <a:lnTo>
                    <a:pt x="438" y="1087"/>
                  </a:lnTo>
                  <a:lnTo>
                    <a:pt x="423" y="1073"/>
                  </a:lnTo>
                  <a:lnTo>
                    <a:pt x="408" y="1058"/>
                  </a:lnTo>
                  <a:lnTo>
                    <a:pt x="395" y="1044"/>
                  </a:lnTo>
                  <a:lnTo>
                    <a:pt x="385" y="1031"/>
                  </a:lnTo>
                  <a:lnTo>
                    <a:pt x="377" y="1020"/>
                  </a:lnTo>
                  <a:lnTo>
                    <a:pt x="371" y="1011"/>
                  </a:lnTo>
                  <a:lnTo>
                    <a:pt x="370" y="1006"/>
                  </a:lnTo>
                  <a:lnTo>
                    <a:pt x="369" y="1002"/>
                  </a:lnTo>
                  <a:lnTo>
                    <a:pt x="369" y="999"/>
                  </a:lnTo>
                  <a:lnTo>
                    <a:pt x="370" y="997"/>
                  </a:lnTo>
                  <a:lnTo>
                    <a:pt x="371" y="995"/>
                  </a:lnTo>
                  <a:lnTo>
                    <a:pt x="373" y="994"/>
                  </a:lnTo>
                  <a:lnTo>
                    <a:pt x="377" y="994"/>
                  </a:lnTo>
                  <a:lnTo>
                    <a:pt x="381" y="995"/>
                  </a:lnTo>
                  <a:lnTo>
                    <a:pt x="391" y="999"/>
                  </a:lnTo>
                  <a:lnTo>
                    <a:pt x="403" y="1004"/>
                  </a:lnTo>
                  <a:lnTo>
                    <a:pt x="415" y="1013"/>
                  </a:lnTo>
                  <a:lnTo>
                    <a:pt x="431" y="1022"/>
                  </a:lnTo>
                  <a:lnTo>
                    <a:pt x="447" y="1035"/>
                  </a:lnTo>
                  <a:lnTo>
                    <a:pt x="463" y="1049"/>
                  </a:lnTo>
                  <a:close/>
                  <a:moveTo>
                    <a:pt x="189" y="627"/>
                  </a:moveTo>
                  <a:lnTo>
                    <a:pt x="203" y="640"/>
                  </a:lnTo>
                  <a:lnTo>
                    <a:pt x="215" y="653"/>
                  </a:lnTo>
                  <a:lnTo>
                    <a:pt x="225" y="666"/>
                  </a:lnTo>
                  <a:lnTo>
                    <a:pt x="234" y="677"/>
                  </a:lnTo>
                  <a:lnTo>
                    <a:pt x="242" y="688"/>
                  </a:lnTo>
                  <a:lnTo>
                    <a:pt x="246" y="697"/>
                  </a:lnTo>
                  <a:lnTo>
                    <a:pt x="247" y="700"/>
                  </a:lnTo>
                  <a:lnTo>
                    <a:pt x="248" y="703"/>
                  </a:lnTo>
                  <a:lnTo>
                    <a:pt x="248" y="706"/>
                  </a:lnTo>
                  <a:lnTo>
                    <a:pt x="247" y="707"/>
                  </a:lnTo>
                  <a:lnTo>
                    <a:pt x="246" y="709"/>
                  </a:lnTo>
                  <a:lnTo>
                    <a:pt x="244" y="711"/>
                  </a:lnTo>
                  <a:lnTo>
                    <a:pt x="241" y="711"/>
                  </a:lnTo>
                  <a:lnTo>
                    <a:pt x="237" y="709"/>
                  </a:lnTo>
                  <a:lnTo>
                    <a:pt x="229" y="707"/>
                  </a:lnTo>
                  <a:lnTo>
                    <a:pt x="219" y="702"/>
                  </a:lnTo>
                  <a:lnTo>
                    <a:pt x="207" y="694"/>
                  </a:lnTo>
                  <a:lnTo>
                    <a:pt x="194" y="686"/>
                  </a:lnTo>
                  <a:lnTo>
                    <a:pt x="181" y="675"/>
                  </a:lnTo>
                  <a:lnTo>
                    <a:pt x="167" y="663"/>
                  </a:lnTo>
                  <a:lnTo>
                    <a:pt x="153" y="650"/>
                  </a:lnTo>
                  <a:lnTo>
                    <a:pt x="141" y="637"/>
                  </a:lnTo>
                  <a:lnTo>
                    <a:pt x="130" y="624"/>
                  </a:lnTo>
                  <a:lnTo>
                    <a:pt x="122" y="613"/>
                  </a:lnTo>
                  <a:lnTo>
                    <a:pt x="114" y="603"/>
                  </a:lnTo>
                  <a:lnTo>
                    <a:pt x="110" y="594"/>
                  </a:lnTo>
                  <a:lnTo>
                    <a:pt x="109" y="591"/>
                  </a:lnTo>
                  <a:lnTo>
                    <a:pt x="109" y="588"/>
                  </a:lnTo>
                  <a:lnTo>
                    <a:pt x="109" y="584"/>
                  </a:lnTo>
                  <a:lnTo>
                    <a:pt x="109" y="582"/>
                  </a:lnTo>
                  <a:lnTo>
                    <a:pt x="111" y="581"/>
                  </a:lnTo>
                  <a:lnTo>
                    <a:pt x="113" y="580"/>
                  </a:lnTo>
                  <a:lnTo>
                    <a:pt x="115" y="580"/>
                  </a:lnTo>
                  <a:lnTo>
                    <a:pt x="119" y="581"/>
                  </a:lnTo>
                  <a:lnTo>
                    <a:pt x="127" y="583"/>
                  </a:lnTo>
                  <a:lnTo>
                    <a:pt x="137" y="589"/>
                  </a:lnTo>
                  <a:lnTo>
                    <a:pt x="149" y="596"/>
                  </a:lnTo>
                  <a:lnTo>
                    <a:pt x="161" y="605"/>
                  </a:lnTo>
                  <a:lnTo>
                    <a:pt x="175" y="616"/>
                  </a:lnTo>
                  <a:lnTo>
                    <a:pt x="189" y="627"/>
                  </a:lnTo>
                  <a:close/>
                  <a:moveTo>
                    <a:pt x="353" y="833"/>
                  </a:moveTo>
                  <a:lnTo>
                    <a:pt x="339" y="818"/>
                  </a:lnTo>
                  <a:lnTo>
                    <a:pt x="326" y="806"/>
                  </a:lnTo>
                  <a:lnTo>
                    <a:pt x="314" y="793"/>
                  </a:lnTo>
                  <a:lnTo>
                    <a:pt x="304" y="781"/>
                  </a:lnTo>
                  <a:lnTo>
                    <a:pt x="298" y="770"/>
                  </a:lnTo>
                  <a:lnTo>
                    <a:pt x="292" y="760"/>
                  </a:lnTo>
                  <a:lnTo>
                    <a:pt x="291" y="757"/>
                  </a:lnTo>
                  <a:lnTo>
                    <a:pt x="290" y="753"/>
                  </a:lnTo>
                  <a:lnTo>
                    <a:pt x="290" y="751"/>
                  </a:lnTo>
                  <a:lnTo>
                    <a:pt x="291" y="748"/>
                  </a:lnTo>
                  <a:lnTo>
                    <a:pt x="293" y="746"/>
                  </a:lnTo>
                  <a:lnTo>
                    <a:pt x="296" y="746"/>
                  </a:lnTo>
                  <a:lnTo>
                    <a:pt x="298" y="745"/>
                  </a:lnTo>
                  <a:lnTo>
                    <a:pt x="302" y="746"/>
                  </a:lnTo>
                  <a:lnTo>
                    <a:pt x="311" y="749"/>
                  </a:lnTo>
                  <a:lnTo>
                    <a:pt x="320" y="755"/>
                  </a:lnTo>
                  <a:lnTo>
                    <a:pt x="333" y="762"/>
                  </a:lnTo>
                  <a:lnTo>
                    <a:pt x="346" y="771"/>
                  </a:lnTo>
                  <a:lnTo>
                    <a:pt x="361" y="783"/>
                  </a:lnTo>
                  <a:lnTo>
                    <a:pt x="376" y="796"/>
                  </a:lnTo>
                  <a:lnTo>
                    <a:pt x="391" y="810"/>
                  </a:lnTo>
                  <a:lnTo>
                    <a:pt x="404" y="823"/>
                  </a:lnTo>
                  <a:lnTo>
                    <a:pt x="415" y="836"/>
                  </a:lnTo>
                  <a:lnTo>
                    <a:pt x="424" y="848"/>
                  </a:lnTo>
                  <a:lnTo>
                    <a:pt x="432" y="858"/>
                  </a:lnTo>
                  <a:lnTo>
                    <a:pt x="436" y="867"/>
                  </a:lnTo>
                  <a:lnTo>
                    <a:pt x="438" y="871"/>
                  </a:lnTo>
                  <a:lnTo>
                    <a:pt x="438" y="875"/>
                  </a:lnTo>
                  <a:lnTo>
                    <a:pt x="438" y="877"/>
                  </a:lnTo>
                  <a:lnTo>
                    <a:pt x="438" y="879"/>
                  </a:lnTo>
                  <a:lnTo>
                    <a:pt x="436" y="881"/>
                  </a:lnTo>
                  <a:lnTo>
                    <a:pt x="434" y="882"/>
                  </a:lnTo>
                  <a:lnTo>
                    <a:pt x="432" y="882"/>
                  </a:lnTo>
                  <a:lnTo>
                    <a:pt x="427" y="881"/>
                  </a:lnTo>
                  <a:lnTo>
                    <a:pt x="419" y="879"/>
                  </a:lnTo>
                  <a:lnTo>
                    <a:pt x="409" y="874"/>
                  </a:lnTo>
                  <a:lnTo>
                    <a:pt x="396" y="866"/>
                  </a:lnTo>
                  <a:lnTo>
                    <a:pt x="383" y="856"/>
                  </a:lnTo>
                  <a:lnTo>
                    <a:pt x="368" y="845"/>
                  </a:lnTo>
                  <a:lnTo>
                    <a:pt x="353" y="833"/>
                  </a:lnTo>
                  <a:close/>
                  <a:moveTo>
                    <a:pt x="550" y="1010"/>
                  </a:moveTo>
                  <a:lnTo>
                    <a:pt x="535" y="995"/>
                  </a:lnTo>
                  <a:lnTo>
                    <a:pt x="521" y="981"/>
                  </a:lnTo>
                  <a:lnTo>
                    <a:pt x="509" y="967"/>
                  </a:lnTo>
                  <a:lnTo>
                    <a:pt x="500" y="956"/>
                  </a:lnTo>
                  <a:lnTo>
                    <a:pt x="491" y="944"/>
                  </a:lnTo>
                  <a:lnTo>
                    <a:pt x="487" y="934"/>
                  </a:lnTo>
                  <a:lnTo>
                    <a:pt x="485" y="930"/>
                  </a:lnTo>
                  <a:lnTo>
                    <a:pt x="485" y="926"/>
                  </a:lnTo>
                  <a:lnTo>
                    <a:pt x="485" y="923"/>
                  </a:lnTo>
                  <a:lnTo>
                    <a:pt x="485" y="921"/>
                  </a:lnTo>
                  <a:lnTo>
                    <a:pt x="487" y="920"/>
                  </a:lnTo>
                  <a:lnTo>
                    <a:pt x="489" y="919"/>
                  </a:lnTo>
                  <a:lnTo>
                    <a:pt x="492" y="919"/>
                  </a:lnTo>
                  <a:lnTo>
                    <a:pt x="495" y="919"/>
                  </a:lnTo>
                  <a:lnTo>
                    <a:pt x="505" y="922"/>
                  </a:lnTo>
                  <a:lnTo>
                    <a:pt x="516" y="927"/>
                  </a:lnTo>
                  <a:lnTo>
                    <a:pt x="529" y="936"/>
                  </a:lnTo>
                  <a:lnTo>
                    <a:pt x="544" y="946"/>
                  </a:lnTo>
                  <a:lnTo>
                    <a:pt x="559" y="958"/>
                  </a:lnTo>
                  <a:lnTo>
                    <a:pt x="574" y="971"/>
                  </a:lnTo>
                  <a:lnTo>
                    <a:pt x="590" y="985"/>
                  </a:lnTo>
                  <a:lnTo>
                    <a:pt x="603" y="999"/>
                  </a:lnTo>
                  <a:lnTo>
                    <a:pt x="615" y="1012"/>
                  </a:lnTo>
                  <a:lnTo>
                    <a:pt x="626" y="1025"/>
                  </a:lnTo>
                  <a:lnTo>
                    <a:pt x="634" y="1035"/>
                  </a:lnTo>
                  <a:lnTo>
                    <a:pt x="638" y="1045"/>
                  </a:lnTo>
                  <a:lnTo>
                    <a:pt x="640" y="1049"/>
                  </a:lnTo>
                  <a:lnTo>
                    <a:pt x="641" y="1053"/>
                  </a:lnTo>
                  <a:lnTo>
                    <a:pt x="641" y="1056"/>
                  </a:lnTo>
                  <a:lnTo>
                    <a:pt x="640" y="1058"/>
                  </a:lnTo>
                  <a:lnTo>
                    <a:pt x="638" y="1059"/>
                  </a:lnTo>
                  <a:lnTo>
                    <a:pt x="636" y="1060"/>
                  </a:lnTo>
                  <a:lnTo>
                    <a:pt x="632" y="1060"/>
                  </a:lnTo>
                  <a:lnTo>
                    <a:pt x="629" y="1060"/>
                  </a:lnTo>
                  <a:lnTo>
                    <a:pt x="619" y="1057"/>
                  </a:lnTo>
                  <a:lnTo>
                    <a:pt x="609" y="1052"/>
                  </a:lnTo>
                  <a:lnTo>
                    <a:pt x="596" y="1044"/>
                  </a:lnTo>
                  <a:lnTo>
                    <a:pt x="582" y="1034"/>
                  </a:lnTo>
                  <a:lnTo>
                    <a:pt x="567" y="1022"/>
                  </a:lnTo>
                  <a:lnTo>
                    <a:pt x="550" y="1010"/>
                  </a:lnTo>
                  <a:close/>
                  <a:moveTo>
                    <a:pt x="210" y="485"/>
                  </a:moveTo>
                  <a:lnTo>
                    <a:pt x="209" y="487"/>
                  </a:lnTo>
                  <a:lnTo>
                    <a:pt x="207" y="487"/>
                  </a:lnTo>
                  <a:lnTo>
                    <a:pt x="205" y="488"/>
                  </a:lnTo>
                  <a:lnTo>
                    <a:pt x="202" y="487"/>
                  </a:lnTo>
                  <a:lnTo>
                    <a:pt x="194" y="485"/>
                  </a:lnTo>
                  <a:lnTo>
                    <a:pt x="184" y="480"/>
                  </a:lnTo>
                  <a:lnTo>
                    <a:pt x="175" y="473"/>
                  </a:lnTo>
                  <a:lnTo>
                    <a:pt x="163" y="466"/>
                  </a:lnTo>
                  <a:lnTo>
                    <a:pt x="150" y="456"/>
                  </a:lnTo>
                  <a:lnTo>
                    <a:pt x="137" y="444"/>
                  </a:lnTo>
                  <a:lnTo>
                    <a:pt x="125" y="432"/>
                  </a:lnTo>
                  <a:lnTo>
                    <a:pt x="114" y="420"/>
                  </a:lnTo>
                  <a:lnTo>
                    <a:pt x="105" y="409"/>
                  </a:lnTo>
                  <a:lnTo>
                    <a:pt x="96" y="399"/>
                  </a:lnTo>
                  <a:lnTo>
                    <a:pt x="89" y="389"/>
                  </a:lnTo>
                  <a:lnTo>
                    <a:pt x="86" y="380"/>
                  </a:lnTo>
                  <a:lnTo>
                    <a:pt x="85" y="377"/>
                  </a:lnTo>
                  <a:lnTo>
                    <a:pt x="84" y="374"/>
                  </a:lnTo>
                  <a:lnTo>
                    <a:pt x="84" y="372"/>
                  </a:lnTo>
                  <a:lnTo>
                    <a:pt x="85" y="370"/>
                  </a:lnTo>
                  <a:lnTo>
                    <a:pt x="86" y="368"/>
                  </a:lnTo>
                  <a:lnTo>
                    <a:pt x="88" y="367"/>
                  </a:lnTo>
                  <a:lnTo>
                    <a:pt x="91" y="367"/>
                  </a:lnTo>
                  <a:lnTo>
                    <a:pt x="94" y="367"/>
                  </a:lnTo>
                  <a:lnTo>
                    <a:pt x="101" y="371"/>
                  </a:lnTo>
                  <a:lnTo>
                    <a:pt x="111" y="375"/>
                  </a:lnTo>
                  <a:lnTo>
                    <a:pt x="121" y="381"/>
                  </a:lnTo>
                  <a:lnTo>
                    <a:pt x="133" y="390"/>
                  </a:lnTo>
                  <a:lnTo>
                    <a:pt x="146" y="400"/>
                  </a:lnTo>
                  <a:lnTo>
                    <a:pt x="157" y="411"/>
                  </a:lnTo>
                  <a:lnTo>
                    <a:pt x="170" y="424"/>
                  </a:lnTo>
                  <a:lnTo>
                    <a:pt x="181" y="435"/>
                  </a:lnTo>
                  <a:lnTo>
                    <a:pt x="191" y="446"/>
                  </a:lnTo>
                  <a:lnTo>
                    <a:pt x="200" y="457"/>
                  </a:lnTo>
                  <a:lnTo>
                    <a:pt x="206" y="467"/>
                  </a:lnTo>
                  <a:lnTo>
                    <a:pt x="209" y="474"/>
                  </a:lnTo>
                  <a:lnTo>
                    <a:pt x="210" y="477"/>
                  </a:lnTo>
                  <a:lnTo>
                    <a:pt x="211" y="481"/>
                  </a:lnTo>
                  <a:lnTo>
                    <a:pt x="211" y="483"/>
                  </a:lnTo>
                  <a:lnTo>
                    <a:pt x="210" y="485"/>
                  </a:lnTo>
                  <a:close/>
                  <a:moveTo>
                    <a:pt x="306" y="600"/>
                  </a:moveTo>
                  <a:lnTo>
                    <a:pt x="293" y="588"/>
                  </a:lnTo>
                  <a:lnTo>
                    <a:pt x="282" y="576"/>
                  </a:lnTo>
                  <a:lnTo>
                    <a:pt x="271" y="564"/>
                  </a:lnTo>
                  <a:lnTo>
                    <a:pt x="262" y="552"/>
                  </a:lnTo>
                  <a:lnTo>
                    <a:pt x="256" y="542"/>
                  </a:lnTo>
                  <a:lnTo>
                    <a:pt x="251" y="534"/>
                  </a:lnTo>
                  <a:lnTo>
                    <a:pt x="250" y="530"/>
                  </a:lnTo>
                  <a:lnTo>
                    <a:pt x="250" y="527"/>
                  </a:lnTo>
                  <a:lnTo>
                    <a:pt x="250" y="524"/>
                  </a:lnTo>
                  <a:lnTo>
                    <a:pt x="250" y="522"/>
                  </a:lnTo>
                  <a:lnTo>
                    <a:pt x="252" y="521"/>
                  </a:lnTo>
                  <a:lnTo>
                    <a:pt x="255" y="520"/>
                  </a:lnTo>
                  <a:lnTo>
                    <a:pt x="257" y="520"/>
                  </a:lnTo>
                  <a:lnTo>
                    <a:pt x="260" y="521"/>
                  </a:lnTo>
                  <a:lnTo>
                    <a:pt x="269" y="523"/>
                  </a:lnTo>
                  <a:lnTo>
                    <a:pt x="278" y="528"/>
                  </a:lnTo>
                  <a:lnTo>
                    <a:pt x="289" y="535"/>
                  </a:lnTo>
                  <a:lnTo>
                    <a:pt x="301" y="543"/>
                  </a:lnTo>
                  <a:lnTo>
                    <a:pt x="315" y="553"/>
                  </a:lnTo>
                  <a:lnTo>
                    <a:pt x="328" y="565"/>
                  </a:lnTo>
                  <a:lnTo>
                    <a:pt x="341" y="578"/>
                  </a:lnTo>
                  <a:lnTo>
                    <a:pt x="353" y="590"/>
                  </a:lnTo>
                  <a:lnTo>
                    <a:pt x="364" y="602"/>
                  </a:lnTo>
                  <a:lnTo>
                    <a:pt x="372" y="612"/>
                  </a:lnTo>
                  <a:lnTo>
                    <a:pt x="379" y="623"/>
                  </a:lnTo>
                  <a:lnTo>
                    <a:pt x="383" y="632"/>
                  </a:lnTo>
                  <a:lnTo>
                    <a:pt x="384" y="635"/>
                  </a:lnTo>
                  <a:lnTo>
                    <a:pt x="384" y="638"/>
                  </a:lnTo>
                  <a:lnTo>
                    <a:pt x="384" y="640"/>
                  </a:lnTo>
                  <a:lnTo>
                    <a:pt x="384" y="643"/>
                  </a:lnTo>
                  <a:lnTo>
                    <a:pt x="382" y="645"/>
                  </a:lnTo>
                  <a:lnTo>
                    <a:pt x="380" y="645"/>
                  </a:lnTo>
                  <a:lnTo>
                    <a:pt x="378" y="645"/>
                  </a:lnTo>
                  <a:lnTo>
                    <a:pt x="374" y="645"/>
                  </a:lnTo>
                  <a:lnTo>
                    <a:pt x="366" y="643"/>
                  </a:lnTo>
                  <a:lnTo>
                    <a:pt x="356" y="637"/>
                  </a:lnTo>
                  <a:lnTo>
                    <a:pt x="345" y="631"/>
                  </a:lnTo>
                  <a:lnTo>
                    <a:pt x="333" y="622"/>
                  </a:lnTo>
                  <a:lnTo>
                    <a:pt x="320" y="612"/>
                  </a:lnTo>
                  <a:lnTo>
                    <a:pt x="306" y="600"/>
                  </a:lnTo>
                  <a:close/>
                  <a:moveTo>
                    <a:pt x="486" y="763"/>
                  </a:moveTo>
                  <a:lnTo>
                    <a:pt x="472" y="751"/>
                  </a:lnTo>
                  <a:lnTo>
                    <a:pt x="459" y="738"/>
                  </a:lnTo>
                  <a:lnTo>
                    <a:pt x="448" y="725"/>
                  </a:lnTo>
                  <a:lnTo>
                    <a:pt x="439" y="713"/>
                  </a:lnTo>
                  <a:lnTo>
                    <a:pt x="433" y="703"/>
                  </a:lnTo>
                  <a:lnTo>
                    <a:pt x="428" y="693"/>
                  </a:lnTo>
                  <a:lnTo>
                    <a:pt x="427" y="690"/>
                  </a:lnTo>
                  <a:lnTo>
                    <a:pt x="426" y="687"/>
                  </a:lnTo>
                  <a:lnTo>
                    <a:pt x="426" y="684"/>
                  </a:lnTo>
                  <a:lnTo>
                    <a:pt x="427" y="681"/>
                  </a:lnTo>
                  <a:lnTo>
                    <a:pt x="428" y="680"/>
                  </a:lnTo>
                  <a:lnTo>
                    <a:pt x="431" y="679"/>
                  </a:lnTo>
                  <a:lnTo>
                    <a:pt x="434" y="679"/>
                  </a:lnTo>
                  <a:lnTo>
                    <a:pt x="437" y="679"/>
                  </a:lnTo>
                  <a:lnTo>
                    <a:pt x="446" y="683"/>
                  </a:lnTo>
                  <a:lnTo>
                    <a:pt x="455" y="687"/>
                  </a:lnTo>
                  <a:lnTo>
                    <a:pt x="467" y="694"/>
                  </a:lnTo>
                  <a:lnTo>
                    <a:pt x="480" y="703"/>
                  </a:lnTo>
                  <a:lnTo>
                    <a:pt x="494" y="714"/>
                  </a:lnTo>
                  <a:lnTo>
                    <a:pt x="508" y="727"/>
                  </a:lnTo>
                  <a:lnTo>
                    <a:pt x="522" y="740"/>
                  </a:lnTo>
                  <a:lnTo>
                    <a:pt x="534" y="752"/>
                  </a:lnTo>
                  <a:lnTo>
                    <a:pt x="546" y="765"/>
                  </a:lnTo>
                  <a:lnTo>
                    <a:pt x="555" y="775"/>
                  </a:lnTo>
                  <a:lnTo>
                    <a:pt x="561" y="786"/>
                  </a:lnTo>
                  <a:lnTo>
                    <a:pt x="566" y="795"/>
                  </a:lnTo>
                  <a:lnTo>
                    <a:pt x="568" y="799"/>
                  </a:lnTo>
                  <a:lnTo>
                    <a:pt x="568" y="802"/>
                  </a:lnTo>
                  <a:lnTo>
                    <a:pt x="568" y="804"/>
                  </a:lnTo>
                  <a:lnTo>
                    <a:pt x="568" y="807"/>
                  </a:lnTo>
                  <a:lnTo>
                    <a:pt x="566" y="809"/>
                  </a:lnTo>
                  <a:lnTo>
                    <a:pt x="563" y="810"/>
                  </a:lnTo>
                  <a:lnTo>
                    <a:pt x="560" y="810"/>
                  </a:lnTo>
                  <a:lnTo>
                    <a:pt x="557" y="809"/>
                  </a:lnTo>
                  <a:lnTo>
                    <a:pt x="548" y="807"/>
                  </a:lnTo>
                  <a:lnTo>
                    <a:pt x="539" y="801"/>
                  </a:lnTo>
                  <a:lnTo>
                    <a:pt x="527" y="795"/>
                  </a:lnTo>
                  <a:lnTo>
                    <a:pt x="514" y="786"/>
                  </a:lnTo>
                  <a:lnTo>
                    <a:pt x="500" y="775"/>
                  </a:lnTo>
                  <a:lnTo>
                    <a:pt x="486" y="763"/>
                  </a:lnTo>
                  <a:close/>
                  <a:moveTo>
                    <a:pt x="209" y="283"/>
                  </a:moveTo>
                  <a:lnTo>
                    <a:pt x="207" y="284"/>
                  </a:lnTo>
                  <a:lnTo>
                    <a:pt x="206" y="285"/>
                  </a:lnTo>
                  <a:lnTo>
                    <a:pt x="204" y="285"/>
                  </a:lnTo>
                  <a:lnTo>
                    <a:pt x="201" y="285"/>
                  </a:lnTo>
                  <a:lnTo>
                    <a:pt x="193" y="283"/>
                  </a:lnTo>
                  <a:lnTo>
                    <a:pt x="186" y="279"/>
                  </a:lnTo>
                  <a:lnTo>
                    <a:pt x="176" y="274"/>
                  </a:lnTo>
                  <a:lnTo>
                    <a:pt x="165" y="266"/>
                  </a:lnTo>
                  <a:lnTo>
                    <a:pt x="154" y="257"/>
                  </a:lnTo>
                  <a:lnTo>
                    <a:pt x="142" y="247"/>
                  </a:lnTo>
                  <a:lnTo>
                    <a:pt x="130" y="236"/>
                  </a:lnTo>
                  <a:lnTo>
                    <a:pt x="121" y="225"/>
                  </a:lnTo>
                  <a:lnTo>
                    <a:pt x="112" y="214"/>
                  </a:lnTo>
                  <a:lnTo>
                    <a:pt x="105" y="204"/>
                  </a:lnTo>
                  <a:lnTo>
                    <a:pt x="99" y="196"/>
                  </a:lnTo>
                  <a:lnTo>
                    <a:pt x="96" y="188"/>
                  </a:lnTo>
                  <a:lnTo>
                    <a:pt x="95" y="185"/>
                  </a:lnTo>
                  <a:lnTo>
                    <a:pt x="94" y="182"/>
                  </a:lnTo>
                  <a:lnTo>
                    <a:pt x="94" y="180"/>
                  </a:lnTo>
                  <a:lnTo>
                    <a:pt x="95" y="177"/>
                  </a:lnTo>
                  <a:lnTo>
                    <a:pt x="96" y="176"/>
                  </a:lnTo>
                  <a:lnTo>
                    <a:pt x="98" y="175"/>
                  </a:lnTo>
                  <a:lnTo>
                    <a:pt x="100" y="175"/>
                  </a:lnTo>
                  <a:lnTo>
                    <a:pt x="103" y="175"/>
                  </a:lnTo>
                  <a:lnTo>
                    <a:pt x="110" y="177"/>
                  </a:lnTo>
                  <a:lnTo>
                    <a:pt x="119" y="182"/>
                  </a:lnTo>
                  <a:lnTo>
                    <a:pt x="128" y="188"/>
                  </a:lnTo>
                  <a:lnTo>
                    <a:pt x="139" y="195"/>
                  </a:lnTo>
                  <a:lnTo>
                    <a:pt x="150" y="204"/>
                  </a:lnTo>
                  <a:lnTo>
                    <a:pt x="162" y="214"/>
                  </a:lnTo>
                  <a:lnTo>
                    <a:pt x="173" y="226"/>
                  </a:lnTo>
                  <a:lnTo>
                    <a:pt x="183" y="237"/>
                  </a:lnTo>
                  <a:lnTo>
                    <a:pt x="192" y="247"/>
                  </a:lnTo>
                  <a:lnTo>
                    <a:pt x="200" y="256"/>
                  </a:lnTo>
                  <a:lnTo>
                    <a:pt x="205" y="266"/>
                  </a:lnTo>
                  <a:lnTo>
                    <a:pt x="208" y="274"/>
                  </a:lnTo>
                  <a:lnTo>
                    <a:pt x="209" y="279"/>
                  </a:lnTo>
                  <a:lnTo>
                    <a:pt x="209" y="283"/>
                  </a:lnTo>
                  <a:close/>
                  <a:moveTo>
                    <a:pt x="366" y="428"/>
                  </a:moveTo>
                  <a:lnTo>
                    <a:pt x="365" y="429"/>
                  </a:lnTo>
                  <a:lnTo>
                    <a:pt x="363" y="430"/>
                  </a:lnTo>
                  <a:lnTo>
                    <a:pt x="360" y="430"/>
                  </a:lnTo>
                  <a:lnTo>
                    <a:pt x="357" y="430"/>
                  </a:lnTo>
                  <a:lnTo>
                    <a:pt x="351" y="428"/>
                  </a:lnTo>
                  <a:lnTo>
                    <a:pt x="341" y="424"/>
                  </a:lnTo>
                  <a:lnTo>
                    <a:pt x="331" y="417"/>
                  </a:lnTo>
                  <a:lnTo>
                    <a:pt x="319" y="409"/>
                  </a:lnTo>
                  <a:lnTo>
                    <a:pt x="308" y="400"/>
                  </a:lnTo>
                  <a:lnTo>
                    <a:pt x="296" y="389"/>
                  </a:lnTo>
                  <a:lnTo>
                    <a:pt x="284" y="377"/>
                  </a:lnTo>
                  <a:lnTo>
                    <a:pt x="273" y="366"/>
                  </a:lnTo>
                  <a:lnTo>
                    <a:pt x="263" y="356"/>
                  </a:lnTo>
                  <a:lnTo>
                    <a:pt x="256" y="345"/>
                  </a:lnTo>
                  <a:lnTo>
                    <a:pt x="250" y="336"/>
                  </a:lnTo>
                  <a:lnTo>
                    <a:pt x="246" y="329"/>
                  </a:lnTo>
                  <a:lnTo>
                    <a:pt x="245" y="324"/>
                  </a:lnTo>
                  <a:lnTo>
                    <a:pt x="245" y="322"/>
                  </a:lnTo>
                  <a:lnTo>
                    <a:pt x="245" y="319"/>
                  </a:lnTo>
                  <a:lnTo>
                    <a:pt x="246" y="317"/>
                  </a:lnTo>
                  <a:lnTo>
                    <a:pt x="247" y="316"/>
                  </a:lnTo>
                  <a:lnTo>
                    <a:pt x="249" y="315"/>
                  </a:lnTo>
                  <a:lnTo>
                    <a:pt x="251" y="315"/>
                  </a:lnTo>
                  <a:lnTo>
                    <a:pt x="255" y="316"/>
                  </a:lnTo>
                  <a:lnTo>
                    <a:pt x="262" y="318"/>
                  </a:lnTo>
                  <a:lnTo>
                    <a:pt x="271" y="322"/>
                  </a:lnTo>
                  <a:lnTo>
                    <a:pt x="281" y="327"/>
                  </a:lnTo>
                  <a:lnTo>
                    <a:pt x="292" y="336"/>
                  </a:lnTo>
                  <a:lnTo>
                    <a:pt x="304" y="345"/>
                  </a:lnTo>
                  <a:lnTo>
                    <a:pt x="316" y="356"/>
                  </a:lnTo>
                  <a:lnTo>
                    <a:pt x="328" y="367"/>
                  </a:lnTo>
                  <a:lnTo>
                    <a:pt x="339" y="379"/>
                  </a:lnTo>
                  <a:lnTo>
                    <a:pt x="349" y="390"/>
                  </a:lnTo>
                  <a:lnTo>
                    <a:pt x="356" y="400"/>
                  </a:lnTo>
                  <a:lnTo>
                    <a:pt x="361" y="409"/>
                  </a:lnTo>
                  <a:lnTo>
                    <a:pt x="366" y="417"/>
                  </a:lnTo>
                  <a:lnTo>
                    <a:pt x="367" y="420"/>
                  </a:lnTo>
                  <a:lnTo>
                    <a:pt x="367" y="424"/>
                  </a:lnTo>
                  <a:lnTo>
                    <a:pt x="367" y="426"/>
                  </a:lnTo>
                  <a:lnTo>
                    <a:pt x="366" y="428"/>
                  </a:lnTo>
                  <a:close/>
                  <a:moveTo>
                    <a:pt x="533" y="579"/>
                  </a:moveTo>
                  <a:lnTo>
                    <a:pt x="531" y="580"/>
                  </a:lnTo>
                  <a:lnTo>
                    <a:pt x="529" y="581"/>
                  </a:lnTo>
                  <a:lnTo>
                    <a:pt x="527" y="581"/>
                  </a:lnTo>
                  <a:lnTo>
                    <a:pt x="523" y="581"/>
                  </a:lnTo>
                  <a:lnTo>
                    <a:pt x="516" y="579"/>
                  </a:lnTo>
                  <a:lnTo>
                    <a:pt x="506" y="575"/>
                  </a:lnTo>
                  <a:lnTo>
                    <a:pt x="495" y="568"/>
                  </a:lnTo>
                  <a:lnTo>
                    <a:pt x="483" y="559"/>
                  </a:lnTo>
                  <a:lnTo>
                    <a:pt x="471" y="550"/>
                  </a:lnTo>
                  <a:lnTo>
                    <a:pt x="458" y="538"/>
                  </a:lnTo>
                  <a:lnTo>
                    <a:pt x="445" y="526"/>
                  </a:lnTo>
                  <a:lnTo>
                    <a:pt x="434" y="514"/>
                  </a:lnTo>
                  <a:lnTo>
                    <a:pt x="424" y="503"/>
                  </a:lnTo>
                  <a:lnTo>
                    <a:pt x="415" y="493"/>
                  </a:lnTo>
                  <a:lnTo>
                    <a:pt x="410" y="483"/>
                  </a:lnTo>
                  <a:lnTo>
                    <a:pt x="406" y="474"/>
                  </a:lnTo>
                  <a:lnTo>
                    <a:pt x="405" y="471"/>
                  </a:lnTo>
                  <a:lnTo>
                    <a:pt x="404" y="468"/>
                  </a:lnTo>
                  <a:lnTo>
                    <a:pt x="405" y="466"/>
                  </a:lnTo>
                  <a:lnTo>
                    <a:pt x="405" y="463"/>
                  </a:lnTo>
                  <a:lnTo>
                    <a:pt x="407" y="461"/>
                  </a:lnTo>
                  <a:lnTo>
                    <a:pt x="409" y="460"/>
                  </a:lnTo>
                  <a:lnTo>
                    <a:pt x="411" y="460"/>
                  </a:lnTo>
                  <a:lnTo>
                    <a:pt x="414" y="461"/>
                  </a:lnTo>
                  <a:lnTo>
                    <a:pt x="422" y="463"/>
                  </a:lnTo>
                  <a:lnTo>
                    <a:pt x="432" y="468"/>
                  </a:lnTo>
                  <a:lnTo>
                    <a:pt x="442" y="474"/>
                  </a:lnTo>
                  <a:lnTo>
                    <a:pt x="454" y="483"/>
                  </a:lnTo>
                  <a:lnTo>
                    <a:pt x="466" y="493"/>
                  </a:lnTo>
                  <a:lnTo>
                    <a:pt x="479" y="503"/>
                  </a:lnTo>
                  <a:lnTo>
                    <a:pt x="492" y="515"/>
                  </a:lnTo>
                  <a:lnTo>
                    <a:pt x="504" y="527"/>
                  </a:lnTo>
                  <a:lnTo>
                    <a:pt x="514" y="539"/>
                  </a:lnTo>
                  <a:lnTo>
                    <a:pt x="521" y="550"/>
                  </a:lnTo>
                  <a:lnTo>
                    <a:pt x="528" y="559"/>
                  </a:lnTo>
                  <a:lnTo>
                    <a:pt x="532" y="567"/>
                  </a:lnTo>
                  <a:lnTo>
                    <a:pt x="533" y="571"/>
                  </a:lnTo>
                  <a:lnTo>
                    <a:pt x="534" y="574"/>
                  </a:lnTo>
                  <a:lnTo>
                    <a:pt x="533" y="577"/>
                  </a:lnTo>
                  <a:lnTo>
                    <a:pt x="533" y="579"/>
                  </a:lnTo>
                  <a:close/>
                  <a:moveTo>
                    <a:pt x="178" y="66"/>
                  </a:moveTo>
                  <a:lnTo>
                    <a:pt x="168" y="57"/>
                  </a:lnTo>
                  <a:lnTo>
                    <a:pt x="159" y="46"/>
                  </a:lnTo>
                  <a:lnTo>
                    <a:pt x="151" y="36"/>
                  </a:lnTo>
                  <a:lnTo>
                    <a:pt x="145" y="27"/>
                  </a:lnTo>
                  <a:lnTo>
                    <a:pt x="139" y="20"/>
                  </a:lnTo>
                  <a:lnTo>
                    <a:pt x="136" y="12"/>
                  </a:lnTo>
                  <a:lnTo>
                    <a:pt x="135" y="7"/>
                  </a:lnTo>
                  <a:lnTo>
                    <a:pt x="136" y="3"/>
                  </a:lnTo>
                  <a:lnTo>
                    <a:pt x="137" y="2"/>
                  </a:lnTo>
                  <a:lnTo>
                    <a:pt x="139" y="0"/>
                  </a:lnTo>
                  <a:lnTo>
                    <a:pt x="141" y="0"/>
                  </a:lnTo>
                  <a:lnTo>
                    <a:pt x="143" y="0"/>
                  </a:lnTo>
                  <a:lnTo>
                    <a:pt x="150" y="3"/>
                  </a:lnTo>
                  <a:lnTo>
                    <a:pt x="157" y="6"/>
                  </a:lnTo>
                  <a:lnTo>
                    <a:pt x="166" y="11"/>
                  </a:lnTo>
                  <a:lnTo>
                    <a:pt x="176" y="18"/>
                  </a:lnTo>
                  <a:lnTo>
                    <a:pt x="187" y="26"/>
                  </a:lnTo>
                  <a:lnTo>
                    <a:pt x="196" y="36"/>
                  </a:lnTo>
                  <a:lnTo>
                    <a:pt x="207" y="46"/>
                  </a:lnTo>
                  <a:lnTo>
                    <a:pt x="216" y="56"/>
                  </a:lnTo>
                  <a:lnTo>
                    <a:pt x="224" y="65"/>
                  </a:lnTo>
                  <a:lnTo>
                    <a:pt x="231" y="75"/>
                  </a:lnTo>
                  <a:lnTo>
                    <a:pt x="235" y="82"/>
                  </a:lnTo>
                  <a:lnTo>
                    <a:pt x="238" y="90"/>
                  </a:lnTo>
                  <a:lnTo>
                    <a:pt x="241" y="95"/>
                  </a:lnTo>
                  <a:lnTo>
                    <a:pt x="240" y="100"/>
                  </a:lnTo>
                  <a:lnTo>
                    <a:pt x="238" y="101"/>
                  </a:lnTo>
                  <a:lnTo>
                    <a:pt x="236" y="102"/>
                  </a:lnTo>
                  <a:lnTo>
                    <a:pt x="234" y="102"/>
                  </a:lnTo>
                  <a:lnTo>
                    <a:pt x="232" y="102"/>
                  </a:lnTo>
                  <a:lnTo>
                    <a:pt x="225" y="100"/>
                  </a:lnTo>
                  <a:lnTo>
                    <a:pt x="217" y="97"/>
                  </a:lnTo>
                  <a:lnTo>
                    <a:pt x="208" y="91"/>
                  </a:lnTo>
                  <a:lnTo>
                    <a:pt x="198" y="84"/>
                  </a:lnTo>
                  <a:lnTo>
                    <a:pt x="189" y="76"/>
                  </a:lnTo>
                  <a:lnTo>
                    <a:pt x="178" y="66"/>
                  </a:lnTo>
                  <a:close/>
                  <a:moveTo>
                    <a:pt x="317" y="197"/>
                  </a:moveTo>
                  <a:lnTo>
                    <a:pt x="306" y="186"/>
                  </a:lnTo>
                  <a:lnTo>
                    <a:pt x="297" y="176"/>
                  </a:lnTo>
                  <a:lnTo>
                    <a:pt x="288" y="166"/>
                  </a:lnTo>
                  <a:lnTo>
                    <a:pt x="282" y="157"/>
                  </a:lnTo>
                  <a:lnTo>
                    <a:pt x="276" y="148"/>
                  </a:lnTo>
                  <a:lnTo>
                    <a:pt x="273" y="141"/>
                  </a:lnTo>
                  <a:lnTo>
                    <a:pt x="272" y="138"/>
                  </a:lnTo>
                  <a:lnTo>
                    <a:pt x="272" y="134"/>
                  </a:lnTo>
                  <a:lnTo>
                    <a:pt x="272" y="132"/>
                  </a:lnTo>
                  <a:lnTo>
                    <a:pt x="273" y="130"/>
                  </a:lnTo>
                  <a:lnTo>
                    <a:pt x="274" y="129"/>
                  </a:lnTo>
                  <a:lnTo>
                    <a:pt x="275" y="128"/>
                  </a:lnTo>
                  <a:lnTo>
                    <a:pt x="278" y="128"/>
                  </a:lnTo>
                  <a:lnTo>
                    <a:pt x="281" y="128"/>
                  </a:lnTo>
                  <a:lnTo>
                    <a:pt x="287" y="130"/>
                  </a:lnTo>
                  <a:lnTo>
                    <a:pt x="296" y="134"/>
                  </a:lnTo>
                  <a:lnTo>
                    <a:pt x="304" y="140"/>
                  </a:lnTo>
                  <a:lnTo>
                    <a:pt x="315" y="147"/>
                  </a:lnTo>
                  <a:lnTo>
                    <a:pt x="326" y="156"/>
                  </a:lnTo>
                  <a:lnTo>
                    <a:pt x="338" y="166"/>
                  </a:lnTo>
                  <a:lnTo>
                    <a:pt x="349" y="176"/>
                  </a:lnTo>
                  <a:lnTo>
                    <a:pt x="358" y="186"/>
                  </a:lnTo>
                  <a:lnTo>
                    <a:pt x="366" y="197"/>
                  </a:lnTo>
                  <a:lnTo>
                    <a:pt x="373" y="206"/>
                  </a:lnTo>
                  <a:lnTo>
                    <a:pt x="378" y="214"/>
                  </a:lnTo>
                  <a:lnTo>
                    <a:pt x="382" y="222"/>
                  </a:lnTo>
                  <a:lnTo>
                    <a:pt x="383" y="228"/>
                  </a:lnTo>
                  <a:lnTo>
                    <a:pt x="382" y="231"/>
                  </a:lnTo>
                  <a:lnTo>
                    <a:pt x="381" y="234"/>
                  </a:lnTo>
                  <a:lnTo>
                    <a:pt x="379" y="234"/>
                  </a:lnTo>
                  <a:lnTo>
                    <a:pt x="377" y="235"/>
                  </a:lnTo>
                  <a:lnTo>
                    <a:pt x="374" y="234"/>
                  </a:lnTo>
                  <a:lnTo>
                    <a:pt x="367" y="232"/>
                  </a:lnTo>
                  <a:lnTo>
                    <a:pt x="359" y="228"/>
                  </a:lnTo>
                  <a:lnTo>
                    <a:pt x="350" y="223"/>
                  </a:lnTo>
                  <a:lnTo>
                    <a:pt x="340" y="215"/>
                  </a:lnTo>
                  <a:lnTo>
                    <a:pt x="329" y="207"/>
                  </a:lnTo>
                  <a:lnTo>
                    <a:pt x="317" y="197"/>
                  </a:lnTo>
                  <a:close/>
                  <a:moveTo>
                    <a:pt x="534" y="371"/>
                  </a:moveTo>
                  <a:lnTo>
                    <a:pt x="532" y="372"/>
                  </a:lnTo>
                  <a:lnTo>
                    <a:pt x="530" y="373"/>
                  </a:lnTo>
                  <a:lnTo>
                    <a:pt x="528" y="373"/>
                  </a:lnTo>
                  <a:lnTo>
                    <a:pt x="524" y="373"/>
                  </a:lnTo>
                  <a:lnTo>
                    <a:pt x="518" y="371"/>
                  </a:lnTo>
                  <a:lnTo>
                    <a:pt x="509" y="366"/>
                  </a:lnTo>
                  <a:lnTo>
                    <a:pt x="500" y="361"/>
                  </a:lnTo>
                  <a:lnTo>
                    <a:pt x="489" y="353"/>
                  </a:lnTo>
                  <a:lnTo>
                    <a:pt x="477" y="345"/>
                  </a:lnTo>
                  <a:lnTo>
                    <a:pt x="465" y="335"/>
                  </a:lnTo>
                  <a:lnTo>
                    <a:pt x="454" y="323"/>
                  </a:lnTo>
                  <a:lnTo>
                    <a:pt x="444" y="312"/>
                  </a:lnTo>
                  <a:lnTo>
                    <a:pt x="435" y="302"/>
                  </a:lnTo>
                  <a:lnTo>
                    <a:pt x="427" y="292"/>
                  </a:lnTo>
                  <a:lnTo>
                    <a:pt x="422" y="283"/>
                  </a:lnTo>
                  <a:lnTo>
                    <a:pt x="419" y="276"/>
                  </a:lnTo>
                  <a:lnTo>
                    <a:pt x="418" y="272"/>
                  </a:lnTo>
                  <a:lnTo>
                    <a:pt x="417" y="269"/>
                  </a:lnTo>
                  <a:lnTo>
                    <a:pt x="417" y="267"/>
                  </a:lnTo>
                  <a:lnTo>
                    <a:pt x="418" y="265"/>
                  </a:lnTo>
                  <a:lnTo>
                    <a:pt x="419" y="263"/>
                  </a:lnTo>
                  <a:lnTo>
                    <a:pt x="421" y="263"/>
                  </a:lnTo>
                  <a:lnTo>
                    <a:pt x="423" y="262"/>
                  </a:lnTo>
                  <a:lnTo>
                    <a:pt x="426" y="263"/>
                  </a:lnTo>
                  <a:lnTo>
                    <a:pt x="434" y="265"/>
                  </a:lnTo>
                  <a:lnTo>
                    <a:pt x="442" y="268"/>
                  </a:lnTo>
                  <a:lnTo>
                    <a:pt x="452" y="275"/>
                  </a:lnTo>
                  <a:lnTo>
                    <a:pt x="463" y="282"/>
                  </a:lnTo>
                  <a:lnTo>
                    <a:pt x="474" y="291"/>
                  </a:lnTo>
                  <a:lnTo>
                    <a:pt x="486" y="300"/>
                  </a:lnTo>
                  <a:lnTo>
                    <a:pt x="498" y="312"/>
                  </a:lnTo>
                  <a:lnTo>
                    <a:pt x="507" y="323"/>
                  </a:lnTo>
                  <a:lnTo>
                    <a:pt x="517" y="333"/>
                  </a:lnTo>
                  <a:lnTo>
                    <a:pt x="523" y="344"/>
                  </a:lnTo>
                  <a:lnTo>
                    <a:pt x="530" y="352"/>
                  </a:lnTo>
                  <a:lnTo>
                    <a:pt x="533" y="360"/>
                  </a:lnTo>
                  <a:lnTo>
                    <a:pt x="534" y="363"/>
                  </a:lnTo>
                  <a:lnTo>
                    <a:pt x="534" y="366"/>
                  </a:lnTo>
                  <a:lnTo>
                    <a:pt x="534" y="368"/>
                  </a:lnTo>
                  <a:lnTo>
                    <a:pt x="534" y="371"/>
                  </a:lnTo>
                  <a:close/>
                  <a:moveTo>
                    <a:pt x="505" y="147"/>
                  </a:moveTo>
                  <a:lnTo>
                    <a:pt x="494" y="138"/>
                  </a:lnTo>
                  <a:lnTo>
                    <a:pt x="485" y="128"/>
                  </a:lnTo>
                  <a:lnTo>
                    <a:pt x="477" y="118"/>
                  </a:lnTo>
                  <a:lnTo>
                    <a:pt x="471" y="108"/>
                  </a:lnTo>
                  <a:lnTo>
                    <a:pt x="465" y="101"/>
                  </a:lnTo>
                  <a:lnTo>
                    <a:pt x="462" y="93"/>
                  </a:lnTo>
                  <a:lnTo>
                    <a:pt x="461" y="88"/>
                  </a:lnTo>
                  <a:lnTo>
                    <a:pt x="462" y="84"/>
                  </a:lnTo>
                  <a:lnTo>
                    <a:pt x="463" y="81"/>
                  </a:lnTo>
                  <a:lnTo>
                    <a:pt x="465" y="81"/>
                  </a:lnTo>
                  <a:lnTo>
                    <a:pt x="467" y="80"/>
                  </a:lnTo>
                  <a:lnTo>
                    <a:pt x="469" y="80"/>
                  </a:lnTo>
                  <a:lnTo>
                    <a:pt x="476" y="82"/>
                  </a:lnTo>
                  <a:lnTo>
                    <a:pt x="485" y="86"/>
                  </a:lnTo>
                  <a:lnTo>
                    <a:pt x="493" y="91"/>
                  </a:lnTo>
                  <a:lnTo>
                    <a:pt x="503" y="99"/>
                  </a:lnTo>
                  <a:lnTo>
                    <a:pt x="514" y="106"/>
                  </a:lnTo>
                  <a:lnTo>
                    <a:pt x="524" y="116"/>
                  </a:lnTo>
                  <a:lnTo>
                    <a:pt x="534" y="126"/>
                  </a:lnTo>
                  <a:lnTo>
                    <a:pt x="544" y="135"/>
                  </a:lnTo>
                  <a:lnTo>
                    <a:pt x="551" y="145"/>
                  </a:lnTo>
                  <a:lnTo>
                    <a:pt x="559" y="155"/>
                  </a:lnTo>
                  <a:lnTo>
                    <a:pt x="563" y="162"/>
                  </a:lnTo>
                  <a:lnTo>
                    <a:pt x="567" y="170"/>
                  </a:lnTo>
                  <a:lnTo>
                    <a:pt x="568" y="176"/>
                  </a:lnTo>
                  <a:lnTo>
                    <a:pt x="567" y="180"/>
                  </a:lnTo>
                  <a:lnTo>
                    <a:pt x="566" y="182"/>
                  </a:lnTo>
                  <a:lnTo>
                    <a:pt x="564" y="182"/>
                  </a:lnTo>
                  <a:lnTo>
                    <a:pt x="562" y="183"/>
                  </a:lnTo>
                  <a:lnTo>
                    <a:pt x="559" y="183"/>
                  </a:lnTo>
                  <a:lnTo>
                    <a:pt x="553" y="181"/>
                  </a:lnTo>
                  <a:lnTo>
                    <a:pt x="545" y="177"/>
                  </a:lnTo>
                  <a:lnTo>
                    <a:pt x="535" y="172"/>
                  </a:lnTo>
                  <a:lnTo>
                    <a:pt x="526" y="166"/>
                  </a:lnTo>
                  <a:lnTo>
                    <a:pt x="516" y="157"/>
                  </a:lnTo>
                  <a:lnTo>
                    <a:pt x="505" y="147"/>
                  </a:lnTo>
                  <a:close/>
                </a:path>
              </a:pathLst>
            </a:custGeom>
            <a:solidFill>
              <a:srgbClr val="E3E0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CH"/>
            </a:p>
          </p:txBody>
        </p:sp>
        <p:sp>
          <p:nvSpPr>
            <p:cNvPr id="39" name="Freeform 32"/>
            <p:cNvSpPr>
              <a:spLocks noEditPoints="1"/>
            </p:cNvSpPr>
            <p:nvPr userDrawn="1"/>
          </p:nvSpPr>
          <p:spPr bwMode="auto">
            <a:xfrm>
              <a:off x="10504025" y="4818063"/>
              <a:ext cx="133350" cy="811213"/>
            </a:xfrm>
            <a:custGeom>
              <a:avLst/>
              <a:gdLst>
                <a:gd name="T0" fmla="*/ 278 w 678"/>
                <a:gd name="T1" fmla="*/ 3697 h 4084"/>
                <a:gd name="T2" fmla="*/ 27 w 678"/>
                <a:gd name="T3" fmla="*/ 3377 h 4084"/>
                <a:gd name="T4" fmla="*/ 33 w 678"/>
                <a:gd name="T5" fmla="*/ 3317 h 4084"/>
                <a:gd name="T6" fmla="*/ 150 w 678"/>
                <a:gd name="T7" fmla="*/ 3303 h 4084"/>
                <a:gd name="T8" fmla="*/ 0 w 678"/>
                <a:gd name="T9" fmla="*/ 2915 h 4084"/>
                <a:gd name="T10" fmla="*/ 214 w 678"/>
                <a:gd name="T11" fmla="*/ 2838 h 4084"/>
                <a:gd name="T12" fmla="*/ 0 w 678"/>
                <a:gd name="T13" fmla="*/ 2309 h 4084"/>
                <a:gd name="T14" fmla="*/ 64 w 678"/>
                <a:gd name="T15" fmla="*/ 2312 h 4084"/>
                <a:gd name="T16" fmla="*/ 0 w 678"/>
                <a:gd name="T17" fmla="*/ 2045 h 4084"/>
                <a:gd name="T18" fmla="*/ 98 w 678"/>
                <a:gd name="T19" fmla="*/ 1711 h 4084"/>
                <a:gd name="T20" fmla="*/ 15 w 678"/>
                <a:gd name="T21" fmla="*/ 1226 h 4084"/>
                <a:gd name="T22" fmla="*/ 70 w 678"/>
                <a:gd name="T23" fmla="*/ 794 h 4084"/>
                <a:gd name="T24" fmla="*/ 678 w 678"/>
                <a:gd name="T25" fmla="*/ 249 h 4084"/>
                <a:gd name="T26" fmla="*/ 614 w 678"/>
                <a:gd name="T27" fmla="*/ 421 h 4084"/>
                <a:gd name="T28" fmla="*/ 619 w 678"/>
                <a:gd name="T29" fmla="*/ 859 h 4084"/>
                <a:gd name="T30" fmla="*/ 678 w 678"/>
                <a:gd name="T31" fmla="*/ 1617 h 4084"/>
                <a:gd name="T32" fmla="*/ 678 w 678"/>
                <a:gd name="T33" fmla="*/ 2109 h 4084"/>
                <a:gd name="T34" fmla="*/ 591 w 678"/>
                <a:gd name="T35" fmla="*/ 2113 h 4084"/>
                <a:gd name="T36" fmla="*/ 502 w 678"/>
                <a:gd name="T37" fmla="*/ 2311 h 4084"/>
                <a:gd name="T38" fmla="*/ 582 w 678"/>
                <a:gd name="T39" fmla="*/ 2593 h 4084"/>
                <a:gd name="T40" fmla="*/ 664 w 678"/>
                <a:gd name="T41" fmla="*/ 3074 h 4084"/>
                <a:gd name="T42" fmla="*/ 448 w 678"/>
                <a:gd name="T43" fmla="*/ 3111 h 4084"/>
                <a:gd name="T44" fmla="*/ 488 w 678"/>
                <a:gd name="T45" fmla="*/ 3329 h 4084"/>
                <a:gd name="T46" fmla="*/ 630 w 678"/>
                <a:gd name="T47" fmla="*/ 3640 h 4084"/>
                <a:gd name="T48" fmla="*/ 453 w 678"/>
                <a:gd name="T49" fmla="*/ 3671 h 4084"/>
                <a:gd name="T50" fmla="*/ 418 w 678"/>
                <a:gd name="T51" fmla="*/ 3801 h 4084"/>
                <a:gd name="T52" fmla="*/ 338 w 678"/>
                <a:gd name="T53" fmla="*/ 3819 h 4084"/>
                <a:gd name="T54" fmla="*/ 345 w 678"/>
                <a:gd name="T55" fmla="*/ 3801 h 4084"/>
                <a:gd name="T56" fmla="*/ 164 w 678"/>
                <a:gd name="T57" fmla="*/ 3489 h 4084"/>
                <a:gd name="T58" fmla="*/ 220 w 678"/>
                <a:gd name="T59" fmla="*/ 3442 h 4084"/>
                <a:gd name="T60" fmla="*/ 640 w 678"/>
                <a:gd name="T61" fmla="*/ 3664 h 4084"/>
                <a:gd name="T62" fmla="*/ 354 w 678"/>
                <a:gd name="T63" fmla="*/ 3428 h 4084"/>
                <a:gd name="T64" fmla="*/ 10 w 678"/>
                <a:gd name="T65" fmla="*/ 2966 h 4084"/>
                <a:gd name="T66" fmla="*/ 489 w 678"/>
                <a:gd name="T67" fmla="*/ 3249 h 4084"/>
                <a:gd name="T68" fmla="*/ 157 w 678"/>
                <a:gd name="T69" fmla="*/ 2941 h 4084"/>
                <a:gd name="T70" fmla="*/ 582 w 678"/>
                <a:gd name="T71" fmla="*/ 3114 h 4084"/>
                <a:gd name="T72" fmla="*/ 223 w 678"/>
                <a:gd name="T73" fmla="*/ 2792 h 4084"/>
                <a:gd name="T74" fmla="*/ 110 w 678"/>
                <a:gd name="T75" fmla="*/ 2609 h 4084"/>
                <a:gd name="T76" fmla="*/ 315 w 678"/>
                <a:gd name="T77" fmla="*/ 2676 h 4084"/>
                <a:gd name="T78" fmla="*/ 265 w 678"/>
                <a:gd name="T79" fmla="*/ 2448 h 4084"/>
                <a:gd name="T80" fmla="*/ 415 w 678"/>
                <a:gd name="T81" fmla="*/ 2439 h 4084"/>
                <a:gd name="T82" fmla="*/ 414 w 678"/>
                <a:gd name="T83" fmla="*/ 2338 h 4084"/>
                <a:gd name="T84" fmla="*/ 394 w 678"/>
                <a:gd name="T85" fmla="*/ 2092 h 4084"/>
                <a:gd name="T86" fmla="*/ 351 w 678"/>
                <a:gd name="T87" fmla="*/ 1973 h 4084"/>
                <a:gd name="T88" fmla="*/ 216 w 678"/>
                <a:gd name="T89" fmla="*/ 1702 h 4084"/>
                <a:gd name="T90" fmla="*/ 375 w 678"/>
                <a:gd name="T91" fmla="*/ 1659 h 4084"/>
                <a:gd name="T92" fmla="*/ 252 w 678"/>
                <a:gd name="T93" fmla="*/ 1443 h 4084"/>
                <a:gd name="T94" fmla="*/ 329 w 678"/>
                <a:gd name="T95" fmla="*/ 1491 h 4084"/>
                <a:gd name="T96" fmla="*/ 185 w 678"/>
                <a:gd name="T97" fmla="*/ 1199 h 4084"/>
                <a:gd name="T98" fmla="*/ 192 w 678"/>
                <a:gd name="T99" fmla="*/ 1050 h 4084"/>
                <a:gd name="T100" fmla="*/ 244 w 678"/>
                <a:gd name="T101" fmla="*/ 1108 h 4084"/>
                <a:gd name="T102" fmla="*/ 473 w 678"/>
                <a:gd name="T103" fmla="*/ 1299 h 4084"/>
                <a:gd name="T104" fmla="*/ 477 w 678"/>
                <a:gd name="T105" fmla="*/ 1102 h 4084"/>
                <a:gd name="T106" fmla="*/ 98 w 678"/>
                <a:gd name="T107" fmla="*/ 599 h 4084"/>
                <a:gd name="T108" fmla="*/ 421 w 678"/>
                <a:gd name="T109" fmla="*/ 885 h 4084"/>
                <a:gd name="T110" fmla="*/ 628 w 678"/>
                <a:gd name="T111" fmla="*/ 1071 h 4084"/>
                <a:gd name="T112" fmla="*/ 371 w 678"/>
                <a:gd name="T113" fmla="*/ 653 h 4084"/>
                <a:gd name="T114" fmla="*/ 459 w 678"/>
                <a:gd name="T115" fmla="*/ 763 h 4084"/>
                <a:gd name="T116" fmla="*/ 178 w 678"/>
                <a:gd name="T117" fmla="*/ 253 h 4084"/>
                <a:gd name="T118" fmla="*/ 514 w 678"/>
                <a:gd name="T119" fmla="*/ 588 h 4084"/>
                <a:gd name="T120" fmla="*/ 164 w 678"/>
                <a:gd name="T121" fmla="*/ 19 h 4084"/>
                <a:gd name="T122" fmla="*/ 370 w 678"/>
                <a:gd name="T123" fmla="*/ 235 h 4084"/>
                <a:gd name="T124" fmla="*/ 473 w 678"/>
                <a:gd name="T125" fmla="*/ 111 h 40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78" h="4084">
                  <a:moveTo>
                    <a:pt x="0" y="3579"/>
                  </a:moveTo>
                  <a:lnTo>
                    <a:pt x="0" y="3570"/>
                  </a:lnTo>
                  <a:lnTo>
                    <a:pt x="5" y="3577"/>
                  </a:lnTo>
                  <a:lnTo>
                    <a:pt x="6" y="3580"/>
                  </a:lnTo>
                  <a:lnTo>
                    <a:pt x="4" y="3581"/>
                  </a:lnTo>
                  <a:lnTo>
                    <a:pt x="0" y="3579"/>
                  </a:lnTo>
                  <a:close/>
                  <a:moveTo>
                    <a:pt x="0" y="3563"/>
                  </a:moveTo>
                  <a:lnTo>
                    <a:pt x="0" y="3526"/>
                  </a:lnTo>
                  <a:lnTo>
                    <a:pt x="18" y="3540"/>
                  </a:lnTo>
                  <a:lnTo>
                    <a:pt x="38" y="3554"/>
                  </a:lnTo>
                  <a:lnTo>
                    <a:pt x="57" y="3569"/>
                  </a:lnTo>
                  <a:lnTo>
                    <a:pt x="78" y="3585"/>
                  </a:lnTo>
                  <a:lnTo>
                    <a:pt x="122" y="3620"/>
                  </a:lnTo>
                  <a:lnTo>
                    <a:pt x="163" y="3653"/>
                  </a:lnTo>
                  <a:lnTo>
                    <a:pt x="200" y="3684"/>
                  </a:lnTo>
                  <a:lnTo>
                    <a:pt x="231" y="3711"/>
                  </a:lnTo>
                  <a:lnTo>
                    <a:pt x="257" y="3733"/>
                  </a:lnTo>
                  <a:lnTo>
                    <a:pt x="275" y="3751"/>
                  </a:lnTo>
                  <a:lnTo>
                    <a:pt x="283" y="3758"/>
                  </a:lnTo>
                  <a:lnTo>
                    <a:pt x="287" y="3763"/>
                  </a:lnTo>
                  <a:lnTo>
                    <a:pt x="289" y="3768"/>
                  </a:lnTo>
                  <a:lnTo>
                    <a:pt x="290" y="3770"/>
                  </a:lnTo>
                  <a:lnTo>
                    <a:pt x="288" y="3770"/>
                  </a:lnTo>
                  <a:lnTo>
                    <a:pt x="284" y="3769"/>
                  </a:lnTo>
                  <a:lnTo>
                    <a:pt x="277" y="3766"/>
                  </a:lnTo>
                  <a:lnTo>
                    <a:pt x="270" y="3761"/>
                  </a:lnTo>
                  <a:lnTo>
                    <a:pt x="247" y="3748"/>
                  </a:lnTo>
                  <a:lnTo>
                    <a:pt x="219" y="3729"/>
                  </a:lnTo>
                  <a:lnTo>
                    <a:pt x="185" y="3705"/>
                  </a:lnTo>
                  <a:lnTo>
                    <a:pt x="148" y="3678"/>
                  </a:lnTo>
                  <a:lnTo>
                    <a:pt x="106" y="3647"/>
                  </a:lnTo>
                  <a:lnTo>
                    <a:pt x="61" y="3612"/>
                  </a:lnTo>
                  <a:lnTo>
                    <a:pt x="45" y="3599"/>
                  </a:lnTo>
                  <a:lnTo>
                    <a:pt x="30" y="3588"/>
                  </a:lnTo>
                  <a:lnTo>
                    <a:pt x="15" y="3576"/>
                  </a:lnTo>
                  <a:lnTo>
                    <a:pt x="0" y="3563"/>
                  </a:lnTo>
                  <a:close/>
                  <a:moveTo>
                    <a:pt x="0" y="3497"/>
                  </a:moveTo>
                  <a:lnTo>
                    <a:pt x="0" y="3457"/>
                  </a:lnTo>
                  <a:lnTo>
                    <a:pt x="18" y="3471"/>
                  </a:lnTo>
                  <a:lnTo>
                    <a:pt x="37" y="3485"/>
                  </a:lnTo>
                  <a:lnTo>
                    <a:pt x="56" y="3500"/>
                  </a:lnTo>
                  <a:lnTo>
                    <a:pt x="75" y="3515"/>
                  </a:lnTo>
                  <a:lnTo>
                    <a:pt x="117" y="3550"/>
                  </a:lnTo>
                  <a:lnTo>
                    <a:pt x="157" y="3581"/>
                  </a:lnTo>
                  <a:lnTo>
                    <a:pt x="193" y="3611"/>
                  </a:lnTo>
                  <a:lnTo>
                    <a:pt x="223" y="3637"/>
                  </a:lnTo>
                  <a:lnTo>
                    <a:pt x="248" y="3660"/>
                  </a:lnTo>
                  <a:lnTo>
                    <a:pt x="266" y="3677"/>
                  </a:lnTo>
                  <a:lnTo>
                    <a:pt x="273" y="3684"/>
                  </a:lnTo>
                  <a:lnTo>
                    <a:pt x="277" y="3689"/>
                  </a:lnTo>
                  <a:lnTo>
                    <a:pt x="279" y="3693"/>
                  </a:lnTo>
                  <a:lnTo>
                    <a:pt x="280" y="3695"/>
                  </a:lnTo>
                  <a:lnTo>
                    <a:pt x="278" y="3697"/>
                  </a:lnTo>
                  <a:lnTo>
                    <a:pt x="274" y="3695"/>
                  </a:lnTo>
                  <a:lnTo>
                    <a:pt x="268" y="3692"/>
                  </a:lnTo>
                  <a:lnTo>
                    <a:pt x="260" y="3688"/>
                  </a:lnTo>
                  <a:lnTo>
                    <a:pt x="238" y="3675"/>
                  </a:lnTo>
                  <a:lnTo>
                    <a:pt x="211" y="3657"/>
                  </a:lnTo>
                  <a:lnTo>
                    <a:pt x="179" y="3634"/>
                  </a:lnTo>
                  <a:lnTo>
                    <a:pt x="141" y="3607"/>
                  </a:lnTo>
                  <a:lnTo>
                    <a:pt x="101" y="3577"/>
                  </a:lnTo>
                  <a:lnTo>
                    <a:pt x="58" y="3543"/>
                  </a:lnTo>
                  <a:lnTo>
                    <a:pt x="43" y="3531"/>
                  </a:lnTo>
                  <a:lnTo>
                    <a:pt x="28" y="3520"/>
                  </a:lnTo>
                  <a:lnTo>
                    <a:pt x="14" y="3509"/>
                  </a:lnTo>
                  <a:lnTo>
                    <a:pt x="0" y="3497"/>
                  </a:lnTo>
                  <a:close/>
                  <a:moveTo>
                    <a:pt x="0" y="3445"/>
                  </a:moveTo>
                  <a:lnTo>
                    <a:pt x="0" y="3435"/>
                  </a:lnTo>
                  <a:lnTo>
                    <a:pt x="4" y="3442"/>
                  </a:lnTo>
                  <a:lnTo>
                    <a:pt x="5" y="3445"/>
                  </a:lnTo>
                  <a:lnTo>
                    <a:pt x="3" y="3445"/>
                  </a:lnTo>
                  <a:lnTo>
                    <a:pt x="0" y="3445"/>
                  </a:lnTo>
                  <a:close/>
                  <a:moveTo>
                    <a:pt x="0" y="3422"/>
                  </a:moveTo>
                  <a:lnTo>
                    <a:pt x="0" y="3383"/>
                  </a:lnTo>
                  <a:lnTo>
                    <a:pt x="21" y="3399"/>
                  </a:lnTo>
                  <a:lnTo>
                    <a:pt x="45" y="3417"/>
                  </a:lnTo>
                  <a:lnTo>
                    <a:pt x="69" y="3435"/>
                  </a:lnTo>
                  <a:lnTo>
                    <a:pt x="93" y="3454"/>
                  </a:lnTo>
                  <a:lnTo>
                    <a:pt x="135" y="3487"/>
                  </a:lnTo>
                  <a:lnTo>
                    <a:pt x="173" y="3519"/>
                  </a:lnTo>
                  <a:lnTo>
                    <a:pt x="207" y="3547"/>
                  </a:lnTo>
                  <a:lnTo>
                    <a:pt x="236" y="3572"/>
                  </a:lnTo>
                  <a:lnTo>
                    <a:pt x="260" y="3594"/>
                  </a:lnTo>
                  <a:lnTo>
                    <a:pt x="278" y="3611"/>
                  </a:lnTo>
                  <a:lnTo>
                    <a:pt x="284" y="3618"/>
                  </a:lnTo>
                  <a:lnTo>
                    <a:pt x="288" y="3623"/>
                  </a:lnTo>
                  <a:lnTo>
                    <a:pt x="290" y="3628"/>
                  </a:lnTo>
                  <a:lnTo>
                    <a:pt x="290" y="3630"/>
                  </a:lnTo>
                  <a:lnTo>
                    <a:pt x="288" y="3631"/>
                  </a:lnTo>
                  <a:lnTo>
                    <a:pt x="285" y="3630"/>
                  </a:lnTo>
                  <a:lnTo>
                    <a:pt x="278" y="3628"/>
                  </a:lnTo>
                  <a:lnTo>
                    <a:pt x="271" y="3623"/>
                  </a:lnTo>
                  <a:lnTo>
                    <a:pt x="250" y="3611"/>
                  </a:lnTo>
                  <a:lnTo>
                    <a:pt x="223" y="3593"/>
                  </a:lnTo>
                  <a:lnTo>
                    <a:pt x="192" y="3571"/>
                  </a:lnTo>
                  <a:lnTo>
                    <a:pt x="156" y="3545"/>
                  </a:lnTo>
                  <a:lnTo>
                    <a:pt x="116" y="3515"/>
                  </a:lnTo>
                  <a:lnTo>
                    <a:pt x="75" y="3483"/>
                  </a:lnTo>
                  <a:lnTo>
                    <a:pt x="55" y="3468"/>
                  </a:lnTo>
                  <a:lnTo>
                    <a:pt x="37" y="3453"/>
                  </a:lnTo>
                  <a:lnTo>
                    <a:pt x="17" y="3438"/>
                  </a:lnTo>
                  <a:lnTo>
                    <a:pt x="0" y="3422"/>
                  </a:lnTo>
                  <a:close/>
                  <a:moveTo>
                    <a:pt x="0" y="3374"/>
                  </a:moveTo>
                  <a:lnTo>
                    <a:pt x="0" y="3349"/>
                  </a:lnTo>
                  <a:lnTo>
                    <a:pt x="16" y="3364"/>
                  </a:lnTo>
                  <a:lnTo>
                    <a:pt x="27" y="3377"/>
                  </a:lnTo>
                  <a:lnTo>
                    <a:pt x="31" y="3381"/>
                  </a:lnTo>
                  <a:lnTo>
                    <a:pt x="33" y="3386"/>
                  </a:lnTo>
                  <a:lnTo>
                    <a:pt x="34" y="3388"/>
                  </a:lnTo>
                  <a:lnTo>
                    <a:pt x="34" y="3390"/>
                  </a:lnTo>
                  <a:lnTo>
                    <a:pt x="33" y="3391"/>
                  </a:lnTo>
                  <a:lnTo>
                    <a:pt x="31" y="3390"/>
                  </a:lnTo>
                  <a:lnTo>
                    <a:pt x="28" y="3390"/>
                  </a:lnTo>
                  <a:lnTo>
                    <a:pt x="25" y="3388"/>
                  </a:lnTo>
                  <a:lnTo>
                    <a:pt x="14" y="3383"/>
                  </a:lnTo>
                  <a:lnTo>
                    <a:pt x="0" y="3374"/>
                  </a:lnTo>
                  <a:close/>
                  <a:moveTo>
                    <a:pt x="0" y="3339"/>
                  </a:moveTo>
                  <a:lnTo>
                    <a:pt x="0" y="3303"/>
                  </a:lnTo>
                  <a:lnTo>
                    <a:pt x="29" y="3323"/>
                  </a:lnTo>
                  <a:lnTo>
                    <a:pt x="60" y="3347"/>
                  </a:lnTo>
                  <a:lnTo>
                    <a:pt x="95" y="3373"/>
                  </a:lnTo>
                  <a:lnTo>
                    <a:pt x="130" y="3401"/>
                  </a:lnTo>
                  <a:lnTo>
                    <a:pt x="170" y="3432"/>
                  </a:lnTo>
                  <a:lnTo>
                    <a:pt x="208" y="3462"/>
                  </a:lnTo>
                  <a:lnTo>
                    <a:pt x="241" y="3490"/>
                  </a:lnTo>
                  <a:lnTo>
                    <a:pt x="270" y="3515"/>
                  </a:lnTo>
                  <a:lnTo>
                    <a:pt x="292" y="3537"/>
                  </a:lnTo>
                  <a:lnTo>
                    <a:pt x="310" y="3554"/>
                  </a:lnTo>
                  <a:lnTo>
                    <a:pt x="315" y="3561"/>
                  </a:lnTo>
                  <a:lnTo>
                    <a:pt x="319" y="3566"/>
                  </a:lnTo>
                  <a:lnTo>
                    <a:pt x="322" y="3570"/>
                  </a:lnTo>
                  <a:lnTo>
                    <a:pt x="322" y="3572"/>
                  </a:lnTo>
                  <a:lnTo>
                    <a:pt x="319" y="3574"/>
                  </a:lnTo>
                  <a:lnTo>
                    <a:pt x="316" y="3572"/>
                  </a:lnTo>
                  <a:lnTo>
                    <a:pt x="310" y="3570"/>
                  </a:lnTo>
                  <a:lnTo>
                    <a:pt x="302" y="3566"/>
                  </a:lnTo>
                  <a:lnTo>
                    <a:pt x="282" y="3554"/>
                  </a:lnTo>
                  <a:lnTo>
                    <a:pt x="256" y="3538"/>
                  </a:lnTo>
                  <a:lnTo>
                    <a:pt x="225" y="3516"/>
                  </a:lnTo>
                  <a:lnTo>
                    <a:pt x="191" y="3492"/>
                  </a:lnTo>
                  <a:lnTo>
                    <a:pt x="152" y="3463"/>
                  </a:lnTo>
                  <a:lnTo>
                    <a:pt x="112" y="3432"/>
                  </a:lnTo>
                  <a:lnTo>
                    <a:pt x="81" y="3407"/>
                  </a:lnTo>
                  <a:lnTo>
                    <a:pt x="52" y="3384"/>
                  </a:lnTo>
                  <a:lnTo>
                    <a:pt x="25" y="3361"/>
                  </a:lnTo>
                  <a:lnTo>
                    <a:pt x="0" y="3339"/>
                  </a:lnTo>
                  <a:close/>
                  <a:moveTo>
                    <a:pt x="0" y="3294"/>
                  </a:moveTo>
                  <a:lnTo>
                    <a:pt x="0" y="3255"/>
                  </a:lnTo>
                  <a:lnTo>
                    <a:pt x="37" y="3288"/>
                  </a:lnTo>
                  <a:lnTo>
                    <a:pt x="64" y="3315"/>
                  </a:lnTo>
                  <a:lnTo>
                    <a:pt x="73" y="3325"/>
                  </a:lnTo>
                  <a:lnTo>
                    <a:pt x="81" y="3333"/>
                  </a:lnTo>
                  <a:lnTo>
                    <a:pt x="84" y="3339"/>
                  </a:lnTo>
                  <a:lnTo>
                    <a:pt x="85" y="3343"/>
                  </a:lnTo>
                  <a:lnTo>
                    <a:pt x="82" y="3344"/>
                  </a:lnTo>
                  <a:lnTo>
                    <a:pt x="76" y="3342"/>
                  </a:lnTo>
                  <a:lnTo>
                    <a:pt x="69" y="3338"/>
                  </a:lnTo>
                  <a:lnTo>
                    <a:pt x="59" y="3333"/>
                  </a:lnTo>
                  <a:lnTo>
                    <a:pt x="33" y="3317"/>
                  </a:lnTo>
                  <a:lnTo>
                    <a:pt x="0" y="3294"/>
                  </a:lnTo>
                  <a:close/>
                  <a:moveTo>
                    <a:pt x="0" y="3239"/>
                  </a:moveTo>
                  <a:lnTo>
                    <a:pt x="0" y="3221"/>
                  </a:lnTo>
                  <a:lnTo>
                    <a:pt x="13" y="3227"/>
                  </a:lnTo>
                  <a:lnTo>
                    <a:pt x="30" y="3238"/>
                  </a:lnTo>
                  <a:lnTo>
                    <a:pt x="51" y="3252"/>
                  </a:lnTo>
                  <a:lnTo>
                    <a:pt x="74" y="3268"/>
                  </a:lnTo>
                  <a:lnTo>
                    <a:pt x="100" y="3286"/>
                  </a:lnTo>
                  <a:lnTo>
                    <a:pt x="128" y="3307"/>
                  </a:lnTo>
                  <a:lnTo>
                    <a:pt x="159" y="3330"/>
                  </a:lnTo>
                  <a:lnTo>
                    <a:pt x="190" y="3354"/>
                  </a:lnTo>
                  <a:lnTo>
                    <a:pt x="229" y="3385"/>
                  </a:lnTo>
                  <a:lnTo>
                    <a:pt x="264" y="3415"/>
                  </a:lnTo>
                  <a:lnTo>
                    <a:pt x="296" y="3442"/>
                  </a:lnTo>
                  <a:lnTo>
                    <a:pt x="324" y="3467"/>
                  </a:lnTo>
                  <a:lnTo>
                    <a:pt x="345" y="3487"/>
                  </a:lnTo>
                  <a:lnTo>
                    <a:pt x="361" y="3503"/>
                  </a:lnTo>
                  <a:lnTo>
                    <a:pt x="368" y="3511"/>
                  </a:lnTo>
                  <a:lnTo>
                    <a:pt x="371" y="3516"/>
                  </a:lnTo>
                  <a:lnTo>
                    <a:pt x="373" y="3520"/>
                  </a:lnTo>
                  <a:lnTo>
                    <a:pt x="373" y="3523"/>
                  </a:lnTo>
                  <a:lnTo>
                    <a:pt x="371" y="3523"/>
                  </a:lnTo>
                  <a:lnTo>
                    <a:pt x="368" y="3523"/>
                  </a:lnTo>
                  <a:lnTo>
                    <a:pt x="361" y="3521"/>
                  </a:lnTo>
                  <a:lnTo>
                    <a:pt x="354" y="3516"/>
                  </a:lnTo>
                  <a:lnTo>
                    <a:pt x="334" y="3506"/>
                  </a:lnTo>
                  <a:lnTo>
                    <a:pt x="310" y="3489"/>
                  </a:lnTo>
                  <a:lnTo>
                    <a:pt x="279" y="3469"/>
                  </a:lnTo>
                  <a:lnTo>
                    <a:pt x="246" y="3445"/>
                  </a:lnTo>
                  <a:lnTo>
                    <a:pt x="208" y="3417"/>
                  </a:lnTo>
                  <a:lnTo>
                    <a:pt x="169" y="3387"/>
                  </a:lnTo>
                  <a:lnTo>
                    <a:pt x="141" y="3364"/>
                  </a:lnTo>
                  <a:lnTo>
                    <a:pt x="114" y="3343"/>
                  </a:lnTo>
                  <a:lnTo>
                    <a:pt x="88" y="3321"/>
                  </a:lnTo>
                  <a:lnTo>
                    <a:pt x="66" y="3302"/>
                  </a:lnTo>
                  <a:lnTo>
                    <a:pt x="45" y="3283"/>
                  </a:lnTo>
                  <a:lnTo>
                    <a:pt x="27" y="3266"/>
                  </a:lnTo>
                  <a:lnTo>
                    <a:pt x="12" y="3251"/>
                  </a:lnTo>
                  <a:lnTo>
                    <a:pt x="0" y="3239"/>
                  </a:lnTo>
                  <a:close/>
                  <a:moveTo>
                    <a:pt x="0" y="3202"/>
                  </a:moveTo>
                  <a:lnTo>
                    <a:pt x="0" y="3154"/>
                  </a:lnTo>
                  <a:lnTo>
                    <a:pt x="33" y="3182"/>
                  </a:lnTo>
                  <a:lnTo>
                    <a:pt x="64" y="3208"/>
                  </a:lnTo>
                  <a:lnTo>
                    <a:pt x="90" y="3231"/>
                  </a:lnTo>
                  <a:lnTo>
                    <a:pt x="113" y="3253"/>
                  </a:lnTo>
                  <a:lnTo>
                    <a:pt x="133" y="3271"/>
                  </a:lnTo>
                  <a:lnTo>
                    <a:pt x="146" y="3285"/>
                  </a:lnTo>
                  <a:lnTo>
                    <a:pt x="150" y="3291"/>
                  </a:lnTo>
                  <a:lnTo>
                    <a:pt x="153" y="3296"/>
                  </a:lnTo>
                  <a:lnTo>
                    <a:pt x="154" y="3299"/>
                  </a:lnTo>
                  <a:lnTo>
                    <a:pt x="154" y="3302"/>
                  </a:lnTo>
                  <a:lnTo>
                    <a:pt x="153" y="3303"/>
                  </a:lnTo>
                  <a:lnTo>
                    <a:pt x="150" y="3303"/>
                  </a:lnTo>
                  <a:lnTo>
                    <a:pt x="146" y="3301"/>
                  </a:lnTo>
                  <a:lnTo>
                    <a:pt x="140" y="3298"/>
                  </a:lnTo>
                  <a:lnTo>
                    <a:pt x="125" y="3291"/>
                  </a:lnTo>
                  <a:lnTo>
                    <a:pt x="107" y="3279"/>
                  </a:lnTo>
                  <a:lnTo>
                    <a:pt x="84" y="3264"/>
                  </a:lnTo>
                  <a:lnTo>
                    <a:pt x="59" y="3247"/>
                  </a:lnTo>
                  <a:lnTo>
                    <a:pt x="30" y="3225"/>
                  </a:lnTo>
                  <a:lnTo>
                    <a:pt x="0" y="3202"/>
                  </a:lnTo>
                  <a:close/>
                  <a:moveTo>
                    <a:pt x="0" y="3095"/>
                  </a:moveTo>
                  <a:lnTo>
                    <a:pt x="0" y="3048"/>
                  </a:lnTo>
                  <a:lnTo>
                    <a:pt x="18" y="3061"/>
                  </a:lnTo>
                  <a:lnTo>
                    <a:pt x="37" y="3075"/>
                  </a:lnTo>
                  <a:lnTo>
                    <a:pt x="56" y="3090"/>
                  </a:lnTo>
                  <a:lnTo>
                    <a:pt x="76" y="3106"/>
                  </a:lnTo>
                  <a:lnTo>
                    <a:pt x="112" y="3135"/>
                  </a:lnTo>
                  <a:lnTo>
                    <a:pt x="146" y="3163"/>
                  </a:lnTo>
                  <a:lnTo>
                    <a:pt x="175" y="3189"/>
                  </a:lnTo>
                  <a:lnTo>
                    <a:pt x="200" y="3213"/>
                  </a:lnTo>
                  <a:lnTo>
                    <a:pt x="220" y="3233"/>
                  </a:lnTo>
                  <a:lnTo>
                    <a:pt x="235" y="3249"/>
                  </a:lnTo>
                  <a:lnTo>
                    <a:pt x="241" y="3255"/>
                  </a:lnTo>
                  <a:lnTo>
                    <a:pt x="244" y="3261"/>
                  </a:lnTo>
                  <a:lnTo>
                    <a:pt x="245" y="3264"/>
                  </a:lnTo>
                  <a:lnTo>
                    <a:pt x="245" y="3267"/>
                  </a:lnTo>
                  <a:lnTo>
                    <a:pt x="243" y="3268"/>
                  </a:lnTo>
                  <a:lnTo>
                    <a:pt x="239" y="3267"/>
                  </a:lnTo>
                  <a:lnTo>
                    <a:pt x="234" y="3265"/>
                  </a:lnTo>
                  <a:lnTo>
                    <a:pt x="227" y="3262"/>
                  </a:lnTo>
                  <a:lnTo>
                    <a:pt x="208" y="3252"/>
                  </a:lnTo>
                  <a:lnTo>
                    <a:pt x="184" y="3237"/>
                  </a:lnTo>
                  <a:lnTo>
                    <a:pt x="156" y="3218"/>
                  </a:lnTo>
                  <a:lnTo>
                    <a:pt x="125" y="3196"/>
                  </a:lnTo>
                  <a:lnTo>
                    <a:pt x="90" y="3170"/>
                  </a:lnTo>
                  <a:lnTo>
                    <a:pt x="55" y="3141"/>
                  </a:lnTo>
                  <a:lnTo>
                    <a:pt x="41" y="3130"/>
                  </a:lnTo>
                  <a:lnTo>
                    <a:pt x="27" y="3118"/>
                  </a:lnTo>
                  <a:lnTo>
                    <a:pt x="13" y="3107"/>
                  </a:lnTo>
                  <a:lnTo>
                    <a:pt x="0" y="3095"/>
                  </a:lnTo>
                  <a:close/>
                  <a:moveTo>
                    <a:pt x="0" y="3033"/>
                  </a:moveTo>
                  <a:lnTo>
                    <a:pt x="0" y="2992"/>
                  </a:lnTo>
                  <a:lnTo>
                    <a:pt x="28" y="3019"/>
                  </a:lnTo>
                  <a:lnTo>
                    <a:pt x="49" y="3040"/>
                  </a:lnTo>
                  <a:lnTo>
                    <a:pt x="57" y="3050"/>
                  </a:lnTo>
                  <a:lnTo>
                    <a:pt x="61" y="3057"/>
                  </a:lnTo>
                  <a:lnTo>
                    <a:pt x="65" y="3062"/>
                  </a:lnTo>
                  <a:lnTo>
                    <a:pt x="65" y="3065"/>
                  </a:lnTo>
                  <a:lnTo>
                    <a:pt x="62" y="3066"/>
                  </a:lnTo>
                  <a:lnTo>
                    <a:pt x="58" y="3065"/>
                  </a:lnTo>
                  <a:lnTo>
                    <a:pt x="53" y="3064"/>
                  </a:lnTo>
                  <a:lnTo>
                    <a:pt x="45" y="3060"/>
                  </a:lnTo>
                  <a:lnTo>
                    <a:pt x="25" y="3049"/>
                  </a:lnTo>
                  <a:lnTo>
                    <a:pt x="0" y="3033"/>
                  </a:lnTo>
                  <a:close/>
                  <a:moveTo>
                    <a:pt x="0" y="2915"/>
                  </a:moveTo>
                  <a:lnTo>
                    <a:pt x="0" y="2861"/>
                  </a:lnTo>
                  <a:lnTo>
                    <a:pt x="10" y="2868"/>
                  </a:lnTo>
                  <a:lnTo>
                    <a:pt x="19" y="2875"/>
                  </a:lnTo>
                  <a:lnTo>
                    <a:pt x="29" y="2884"/>
                  </a:lnTo>
                  <a:lnTo>
                    <a:pt x="39" y="2891"/>
                  </a:lnTo>
                  <a:lnTo>
                    <a:pt x="72" y="2918"/>
                  </a:lnTo>
                  <a:lnTo>
                    <a:pt x="102" y="2945"/>
                  </a:lnTo>
                  <a:lnTo>
                    <a:pt x="129" y="2969"/>
                  </a:lnTo>
                  <a:lnTo>
                    <a:pt x="153" y="2992"/>
                  </a:lnTo>
                  <a:lnTo>
                    <a:pt x="171" y="3010"/>
                  </a:lnTo>
                  <a:lnTo>
                    <a:pt x="184" y="3026"/>
                  </a:lnTo>
                  <a:lnTo>
                    <a:pt x="189" y="3032"/>
                  </a:lnTo>
                  <a:lnTo>
                    <a:pt x="192" y="3037"/>
                  </a:lnTo>
                  <a:lnTo>
                    <a:pt x="194" y="3040"/>
                  </a:lnTo>
                  <a:lnTo>
                    <a:pt x="193" y="3044"/>
                  </a:lnTo>
                  <a:lnTo>
                    <a:pt x="191" y="3045"/>
                  </a:lnTo>
                  <a:lnTo>
                    <a:pt x="188" y="3045"/>
                  </a:lnTo>
                  <a:lnTo>
                    <a:pt x="182" y="3043"/>
                  </a:lnTo>
                  <a:lnTo>
                    <a:pt x="176" y="3040"/>
                  </a:lnTo>
                  <a:lnTo>
                    <a:pt x="159" y="3031"/>
                  </a:lnTo>
                  <a:lnTo>
                    <a:pt x="137" y="3018"/>
                  </a:lnTo>
                  <a:lnTo>
                    <a:pt x="111" y="2999"/>
                  </a:lnTo>
                  <a:lnTo>
                    <a:pt x="81" y="2979"/>
                  </a:lnTo>
                  <a:lnTo>
                    <a:pt x="49" y="2955"/>
                  </a:lnTo>
                  <a:lnTo>
                    <a:pt x="16" y="2928"/>
                  </a:lnTo>
                  <a:lnTo>
                    <a:pt x="0" y="2915"/>
                  </a:lnTo>
                  <a:close/>
                  <a:moveTo>
                    <a:pt x="0" y="2838"/>
                  </a:moveTo>
                  <a:lnTo>
                    <a:pt x="0" y="2799"/>
                  </a:lnTo>
                  <a:lnTo>
                    <a:pt x="22" y="2821"/>
                  </a:lnTo>
                  <a:lnTo>
                    <a:pt x="39" y="2840"/>
                  </a:lnTo>
                  <a:lnTo>
                    <a:pt x="44" y="2846"/>
                  </a:lnTo>
                  <a:lnTo>
                    <a:pt x="48" y="2853"/>
                  </a:lnTo>
                  <a:lnTo>
                    <a:pt x="49" y="2857"/>
                  </a:lnTo>
                  <a:lnTo>
                    <a:pt x="49" y="2860"/>
                  </a:lnTo>
                  <a:lnTo>
                    <a:pt x="47" y="2861"/>
                  </a:lnTo>
                  <a:lnTo>
                    <a:pt x="44" y="2861"/>
                  </a:lnTo>
                  <a:lnTo>
                    <a:pt x="40" y="2860"/>
                  </a:lnTo>
                  <a:lnTo>
                    <a:pt x="34" y="2857"/>
                  </a:lnTo>
                  <a:lnTo>
                    <a:pt x="19" y="2849"/>
                  </a:lnTo>
                  <a:lnTo>
                    <a:pt x="0" y="2838"/>
                  </a:lnTo>
                  <a:close/>
                  <a:moveTo>
                    <a:pt x="0" y="2700"/>
                  </a:moveTo>
                  <a:lnTo>
                    <a:pt x="0" y="2648"/>
                  </a:lnTo>
                  <a:lnTo>
                    <a:pt x="17" y="2661"/>
                  </a:lnTo>
                  <a:lnTo>
                    <a:pt x="35" y="2675"/>
                  </a:lnTo>
                  <a:lnTo>
                    <a:pt x="55" y="2689"/>
                  </a:lnTo>
                  <a:lnTo>
                    <a:pt x="74" y="2705"/>
                  </a:lnTo>
                  <a:lnTo>
                    <a:pt x="106" y="2731"/>
                  </a:lnTo>
                  <a:lnTo>
                    <a:pt x="134" y="2756"/>
                  </a:lnTo>
                  <a:lnTo>
                    <a:pt x="159" y="2778"/>
                  </a:lnTo>
                  <a:lnTo>
                    <a:pt x="180" y="2799"/>
                  </a:lnTo>
                  <a:lnTo>
                    <a:pt x="197" y="2817"/>
                  </a:lnTo>
                  <a:lnTo>
                    <a:pt x="209" y="2831"/>
                  </a:lnTo>
                  <a:lnTo>
                    <a:pt x="214" y="2838"/>
                  </a:lnTo>
                  <a:lnTo>
                    <a:pt x="216" y="2842"/>
                  </a:lnTo>
                  <a:lnTo>
                    <a:pt x="217" y="2846"/>
                  </a:lnTo>
                  <a:lnTo>
                    <a:pt x="217" y="2848"/>
                  </a:lnTo>
                  <a:lnTo>
                    <a:pt x="215" y="2850"/>
                  </a:lnTo>
                  <a:lnTo>
                    <a:pt x="211" y="2850"/>
                  </a:lnTo>
                  <a:lnTo>
                    <a:pt x="206" y="2848"/>
                  </a:lnTo>
                  <a:lnTo>
                    <a:pt x="200" y="2846"/>
                  </a:lnTo>
                  <a:lnTo>
                    <a:pt x="183" y="2839"/>
                  </a:lnTo>
                  <a:lnTo>
                    <a:pt x="163" y="2826"/>
                  </a:lnTo>
                  <a:lnTo>
                    <a:pt x="139" y="2809"/>
                  </a:lnTo>
                  <a:lnTo>
                    <a:pt x="111" y="2790"/>
                  </a:lnTo>
                  <a:lnTo>
                    <a:pt x="82" y="2768"/>
                  </a:lnTo>
                  <a:lnTo>
                    <a:pt x="51" y="2744"/>
                  </a:lnTo>
                  <a:lnTo>
                    <a:pt x="38" y="2733"/>
                  </a:lnTo>
                  <a:lnTo>
                    <a:pt x="25" y="2721"/>
                  </a:lnTo>
                  <a:lnTo>
                    <a:pt x="12" y="2710"/>
                  </a:lnTo>
                  <a:lnTo>
                    <a:pt x="0" y="2700"/>
                  </a:lnTo>
                  <a:close/>
                  <a:moveTo>
                    <a:pt x="0" y="2621"/>
                  </a:moveTo>
                  <a:lnTo>
                    <a:pt x="0" y="2564"/>
                  </a:lnTo>
                  <a:lnTo>
                    <a:pt x="24" y="2586"/>
                  </a:lnTo>
                  <a:lnTo>
                    <a:pt x="46" y="2606"/>
                  </a:lnTo>
                  <a:lnTo>
                    <a:pt x="65" y="2624"/>
                  </a:lnTo>
                  <a:lnTo>
                    <a:pt x="81" y="2641"/>
                  </a:lnTo>
                  <a:lnTo>
                    <a:pt x="94" y="2655"/>
                  </a:lnTo>
                  <a:lnTo>
                    <a:pt x="102" y="2667"/>
                  </a:lnTo>
                  <a:lnTo>
                    <a:pt x="106" y="2672"/>
                  </a:lnTo>
                  <a:lnTo>
                    <a:pt x="108" y="2676"/>
                  </a:lnTo>
                  <a:lnTo>
                    <a:pt x="109" y="2679"/>
                  </a:lnTo>
                  <a:lnTo>
                    <a:pt x="108" y="2681"/>
                  </a:lnTo>
                  <a:lnTo>
                    <a:pt x="107" y="2682"/>
                  </a:lnTo>
                  <a:lnTo>
                    <a:pt x="105" y="2683"/>
                  </a:lnTo>
                  <a:lnTo>
                    <a:pt x="101" y="2682"/>
                  </a:lnTo>
                  <a:lnTo>
                    <a:pt x="97" y="2681"/>
                  </a:lnTo>
                  <a:lnTo>
                    <a:pt x="87" y="2678"/>
                  </a:lnTo>
                  <a:lnTo>
                    <a:pt x="73" y="2670"/>
                  </a:lnTo>
                  <a:lnTo>
                    <a:pt x="58" y="2661"/>
                  </a:lnTo>
                  <a:lnTo>
                    <a:pt x="41" y="2650"/>
                  </a:lnTo>
                  <a:lnTo>
                    <a:pt x="21" y="2636"/>
                  </a:lnTo>
                  <a:lnTo>
                    <a:pt x="0" y="2621"/>
                  </a:lnTo>
                  <a:close/>
                  <a:moveTo>
                    <a:pt x="0" y="2520"/>
                  </a:moveTo>
                  <a:lnTo>
                    <a:pt x="0" y="2493"/>
                  </a:lnTo>
                  <a:lnTo>
                    <a:pt x="8" y="2504"/>
                  </a:lnTo>
                  <a:lnTo>
                    <a:pt x="14" y="2512"/>
                  </a:lnTo>
                  <a:lnTo>
                    <a:pt x="15" y="2516"/>
                  </a:lnTo>
                  <a:lnTo>
                    <a:pt x="16" y="2518"/>
                  </a:lnTo>
                  <a:lnTo>
                    <a:pt x="16" y="2520"/>
                  </a:lnTo>
                  <a:lnTo>
                    <a:pt x="16" y="2522"/>
                  </a:lnTo>
                  <a:lnTo>
                    <a:pt x="14" y="2523"/>
                  </a:lnTo>
                  <a:lnTo>
                    <a:pt x="11" y="2523"/>
                  </a:lnTo>
                  <a:lnTo>
                    <a:pt x="6" y="2522"/>
                  </a:lnTo>
                  <a:lnTo>
                    <a:pt x="0" y="2520"/>
                  </a:lnTo>
                  <a:close/>
                  <a:moveTo>
                    <a:pt x="0" y="2350"/>
                  </a:moveTo>
                  <a:lnTo>
                    <a:pt x="0" y="2309"/>
                  </a:lnTo>
                  <a:lnTo>
                    <a:pt x="24" y="2323"/>
                  </a:lnTo>
                  <a:lnTo>
                    <a:pt x="51" y="2342"/>
                  </a:lnTo>
                  <a:lnTo>
                    <a:pt x="82" y="2365"/>
                  </a:lnTo>
                  <a:lnTo>
                    <a:pt x="114" y="2392"/>
                  </a:lnTo>
                  <a:lnTo>
                    <a:pt x="142" y="2414"/>
                  </a:lnTo>
                  <a:lnTo>
                    <a:pt x="167" y="2437"/>
                  </a:lnTo>
                  <a:lnTo>
                    <a:pt x="189" y="2458"/>
                  </a:lnTo>
                  <a:lnTo>
                    <a:pt x="207" y="2477"/>
                  </a:lnTo>
                  <a:lnTo>
                    <a:pt x="222" y="2493"/>
                  </a:lnTo>
                  <a:lnTo>
                    <a:pt x="233" y="2507"/>
                  </a:lnTo>
                  <a:lnTo>
                    <a:pt x="236" y="2513"/>
                  </a:lnTo>
                  <a:lnTo>
                    <a:pt x="238" y="2518"/>
                  </a:lnTo>
                  <a:lnTo>
                    <a:pt x="239" y="2521"/>
                  </a:lnTo>
                  <a:lnTo>
                    <a:pt x="238" y="2525"/>
                  </a:lnTo>
                  <a:lnTo>
                    <a:pt x="236" y="2526"/>
                  </a:lnTo>
                  <a:lnTo>
                    <a:pt x="233" y="2526"/>
                  </a:lnTo>
                  <a:lnTo>
                    <a:pt x="229" y="2526"/>
                  </a:lnTo>
                  <a:lnTo>
                    <a:pt x="223" y="2523"/>
                  </a:lnTo>
                  <a:lnTo>
                    <a:pt x="208" y="2516"/>
                  </a:lnTo>
                  <a:lnTo>
                    <a:pt x="190" y="2505"/>
                  </a:lnTo>
                  <a:lnTo>
                    <a:pt x="168" y="2491"/>
                  </a:lnTo>
                  <a:lnTo>
                    <a:pt x="143" y="2474"/>
                  </a:lnTo>
                  <a:lnTo>
                    <a:pt x="117" y="2454"/>
                  </a:lnTo>
                  <a:lnTo>
                    <a:pt x="89" y="2432"/>
                  </a:lnTo>
                  <a:lnTo>
                    <a:pt x="64" y="2410"/>
                  </a:lnTo>
                  <a:lnTo>
                    <a:pt x="40" y="2389"/>
                  </a:lnTo>
                  <a:lnTo>
                    <a:pt x="18" y="2368"/>
                  </a:lnTo>
                  <a:lnTo>
                    <a:pt x="0" y="2350"/>
                  </a:lnTo>
                  <a:close/>
                  <a:moveTo>
                    <a:pt x="0" y="2258"/>
                  </a:moveTo>
                  <a:lnTo>
                    <a:pt x="0" y="2202"/>
                  </a:lnTo>
                  <a:lnTo>
                    <a:pt x="15" y="2213"/>
                  </a:lnTo>
                  <a:lnTo>
                    <a:pt x="30" y="2225"/>
                  </a:lnTo>
                  <a:lnTo>
                    <a:pt x="45" y="2236"/>
                  </a:lnTo>
                  <a:lnTo>
                    <a:pt x="62" y="2249"/>
                  </a:lnTo>
                  <a:lnTo>
                    <a:pt x="88" y="2272"/>
                  </a:lnTo>
                  <a:lnTo>
                    <a:pt x="112" y="2294"/>
                  </a:lnTo>
                  <a:lnTo>
                    <a:pt x="133" y="2314"/>
                  </a:lnTo>
                  <a:lnTo>
                    <a:pt x="151" y="2332"/>
                  </a:lnTo>
                  <a:lnTo>
                    <a:pt x="165" y="2349"/>
                  </a:lnTo>
                  <a:lnTo>
                    <a:pt x="175" y="2363"/>
                  </a:lnTo>
                  <a:lnTo>
                    <a:pt x="178" y="2368"/>
                  </a:lnTo>
                  <a:lnTo>
                    <a:pt x="180" y="2372"/>
                  </a:lnTo>
                  <a:lnTo>
                    <a:pt x="181" y="2376"/>
                  </a:lnTo>
                  <a:lnTo>
                    <a:pt x="180" y="2379"/>
                  </a:lnTo>
                  <a:lnTo>
                    <a:pt x="178" y="2380"/>
                  </a:lnTo>
                  <a:lnTo>
                    <a:pt x="175" y="2381"/>
                  </a:lnTo>
                  <a:lnTo>
                    <a:pt x="170" y="2380"/>
                  </a:lnTo>
                  <a:lnTo>
                    <a:pt x="165" y="2378"/>
                  </a:lnTo>
                  <a:lnTo>
                    <a:pt x="151" y="2371"/>
                  </a:lnTo>
                  <a:lnTo>
                    <a:pt x="133" y="2362"/>
                  </a:lnTo>
                  <a:lnTo>
                    <a:pt x="112" y="2348"/>
                  </a:lnTo>
                  <a:lnTo>
                    <a:pt x="88" y="2331"/>
                  </a:lnTo>
                  <a:lnTo>
                    <a:pt x="64" y="2312"/>
                  </a:lnTo>
                  <a:lnTo>
                    <a:pt x="37" y="2290"/>
                  </a:lnTo>
                  <a:lnTo>
                    <a:pt x="27" y="2282"/>
                  </a:lnTo>
                  <a:lnTo>
                    <a:pt x="18" y="2274"/>
                  </a:lnTo>
                  <a:lnTo>
                    <a:pt x="8" y="2267"/>
                  </a:lnTo>
                  <a:lnTo>
                    <a:pt x="0" y="2258"/>
                  </a:lnTo>
                  <a:close/>
                  <a:moveTo>
                    <a:pt x="0" y="2155"/>
                  </a:moveTo>
                  <a:lnTo>
                    <a:pt x="0" y="2095"/>
                  </a:lnTo>
                  <a:lnTo>
                    <a:pt x="13" y="2105"/>
                  </a:lnTo>
                  <a:lnTo>
                    <a:pt x="25" y="2116"/>
                  </a:lnTo>
                  <a:lnTo>
                    <a:pt x="49" y="2137"/>
                  </a:lnTo>
                  <a:lnTo>
                    <a:pt x="72" y="2158"/>
                  </a:lnTo>
                  <a:lnTo>
                    <a:pt x="93" y="2177"/>
                  </a:lnTo>
                  <a:lnTo>
                    <a:pt x="110" y="2195"/>
                  </a:lnTo>
                  <a:lnTo>
                    <a:pt x="123" y="2211"/>
                  </a:lnTo>
                  <a:lnTo>
                    <a:pt x="133" y="2225"/>
                  </a:lnTo>
                  <a:lnTo>
                    <a:pt x="136" y="2230"/>
                  </a:lnTo>
                  <a:lnTo>
                    <a:pt x="138" y="2234"/>
                  </a:lnTo>
                  <a:lnTo>
                    <a:pt x="138" y="2238"/>
                  </a:lnTo>
                  <a:lnTo>
                    <a:pt x="138" y="2241"/>
                  </a:lnTo>
                  <a:lnTo>
                    <a:pt x="136" y="2242"/>
                  </a:lnTo>
                  <a:lnTo>
                    <a:pt x="133" y="2242"/>
                  </a:lnTo>
                  <a:lnTo>
                    <a:pt x="128" y="2242"/>
                  </a:lnTo>
                  <a:lnTo>
                    <a:pt x="123" y="2240"/>
                  </a:lnTo>
                  <a:lnTo>
                    <a:pt x="109" y="2233"/>
                  </a:lnTo>
                  <a:lnTo>
                    <a:pt x="93" y="2223"/>
                  </a:lnTo>
                  <a:lnTo>
                    <a:pt x="72" y="2211"/>
                  </a:lnTo>
                  <a:lnTo>
                    <a:pt x="49" y="2194"/>
                  </a:lnTo>
                  <a:lnTo>
                    <a:pt x="26" y="2176"/>
                  </a:lnTo>
                  <a:lnTo>
                    <a:pt x="0" y="2155"/>
                  </a:lnTo>
                  <a:lnTo>
                    <a:pt x="0" y="2155"/>
                  </a:lnTo>
                  <a:close/>
                  <a:moveTo>
                    <a:pt x="0" y="2045"/>
                  </a:moveTo>
                  <a:lnTo>
                    <a:pt x="0" y="1984"/>
                  </a:lnTo>
                  <a:lnTo>
                    <a:pt x="3" y="1987"/>
                  </a:lnTo>
                  <a:lnTo>
                    <a:pt x="28" y="2009"/>
                  </a:lnTo>
                  <a:lnTo>
                    <a:pt x="49" y="2028"/>
                  </a:lnTo>
                  <a:lnTo>
                    <a:pt x="68" y="2048"/>
                  </a:lnTo>
                  <a:lnTo>
                    <a:pt x="84" y="2065"/>
                  </a:lnTo>
                  <a:lnTo>
                    <a:pt x="97" y="2080"/>
                  </a:lnTo>
                  <a:lnTo>
                    <a:pt x="106" y="2093"/>
                  </a:lnTo>
                  <a:lnTo>
                    <a:pt x="109" y="2098"/>
                  </a:lnTo>
                  <a:lnTo>
                    <a:pt x="111" y="2103"/>
                  </a:lnTo>
                  <a:lnTo>
                    <a:pt x="111" y="2106"/>
                  </a:lnTo>
                  <a:lnTo>
                    <a:pt x="111" y="2108"/>
                  </a:lnTo>
                  <a:lnTo>
                    <a:pt x="109" y="2110"/>
                  </a:lnTo>
                  <a:lnTo>
                    <a:pt x="107" y="2110"/>
                  </a:lnTo>
                  <a:lnTo>
                    <a:pt x="102" y="2110"/>
                  </a:lnTo>
                  <a:lnTo>
                    <a:pt x="99" y="2109"/>
                  </a:lnTo>
                  <a:lnTo>
                    <a:pt x="87" y="2105"/>
                  </a:lnTo>
                  <a:lnTo>
                    <a:pt x="74" y="2098"/>
                  </a:lnTo>
                  <a:lnTo>
                    <a:pt x="58" y="2089"/>
                  </a:lnTo>
                  <a:lnTo>
                    <a:pt x="41" y="2076"/>
                  </a:lnTo>
                  <a:lnTo>
                    <a:pt x="20" y="2062"/>
                  </a:lnTo>
                  <a:lnTo>
                    <a:pt x="0" y="2045"/>
                  </a:lnTo>
                  <a:close/>
                  <a:moveTo>
                    <a:pt x="0" y="1930"/>
                  </a:moveTo>
                  <a:lnTo>
                    <a:pt x="0" y="1868"/>
                  </a:lnTo>
                  <a:lnTo>
                    <a:pt x="22" y="1889"/>
                  </a:lnTo>
                  <a:lnTo>
                    <a:pt x="42" y="1907"/>
                  </a:lnTo>
                  <a:lnTo>
                    <a:pt x="60" y="1926"/>
                  </a:lnTo>
                  <a:lnTo>
                    <a:pt x="75" y="1942"/>
                  </a:lnTo>
                  <a:lnTo>
                    <a:pt x="87" y="1957"/>
                  </a:lnTo>
                  <a:lnTo>
                    <a:pt x="95" y="1969"/>
                  </a:lnTo>
                  <a:lnTo>
                    <a:pt x="98" y="1974"/>
                  </a:lnTo>
                  <a:lnTo>
                    <a:pt x="99" y="1978"/>
                  </a:lnTo>
                  <a:lnTo>
                    <a:pt x="100" y="1982"/>
                  </a:lnTo>
                  <a:lnTo>
                    <a:pt x="99" y="1984"/>
                  </a:lnTo>
                  <a:lnTo>
                    <a:pt x="98" y="1985"/>
                  </a:lnTo>
                  <a:lnTo>
                    <a:pt x="95" y="1986"/>
                  </a:lnTo>
                  <a:lnTo>
                    <a:pt x="93" y="1986"/>
                  </a:lnTo>
                  <a:lnTo>
                    <a:pt x="88" y="1985"/>
                  </a:lnTo>
                  <a:lnTo>
                    <a:pt x="79" y="1982"/>
                  </a:lnTo>
                  <a:lnTo>
                    <a:pt x="67" y="1975"/>
                  </a:lnTo>
                  <a:lnTo>
                    <a:pt x="53" y="1967"/>
                  </a:lnTo>
                  <a:lnTo>
                    <a:pt x="37" y="1956"/>
                  </a:lnTo>
                  <a:lnTo>
                    <a:pt x="18" y="1944"/>
                  </a:lnTo>
                  <a:lnTo>
                    <a:pt x="0" y="1930"/>
                  </a:lnTo>
                  <a:close/>
                  <a:moveTo>
                    <a:pt x="0" y="1808"/>
                  </a:moveTo>
                  <a:lnTo>
                    <a:pt x="0" y="1746"/>
                  </a:lnTo>
                  <a:lnTo>
                    <a:pt x="4" y="1751"/>
                  </a:lnTo>
                  <a:lnTo>
                    <a:pt x="26" y="1770"/>
                  </a:lnTo>
                  <a:lnTo>
                    <a:pt x="46" y="1789"/>
                  </a:lnTo>
                  <a:lnTo>
                    <a:pt x="64" y="1807"/>
                  </a:lnTo>
                  <a:lnTo>
                    <a:pt x="79" y="1823"/>
                  </a:lnTo>
                  <a:lnTo>
                    <a:pt x="90" y="1837"/>
                  </a:lnTo>
                  <a:lnTo>
                    <a:pt x="98" y="1849"/>
                  </a:lnTo>
                  <a:lnTo>
                    <a:pt x="101" y="1854"/>
                  </a:lnTo>
                  <a:lnTo>
                    <a:pt x="102" y="1859"/>
                  </a:lnTo>
                  <a:lnTo>
                    <a:pt x="102" y="1862"/>
                  </a:lnTo>
                  <a:lnTo>
                    <a:pt x="102" y="1865"/>
                  </a:lnTo>
                  <a:lnTo>
                    <a:pt x="100" y="1866"/>
                  </a:lnTo>
                  <a:lnTo>
                    <a:pt x="98" y="1867"/>
                  </a:lnTo>
                  <a:lnTo>
                    <a:pt x="95" y="1867"/>
                  </a:lnTo>
                  <a:lnTo>
                    <a:pt x="90" y="1866"/>
                  </a:lnTo>
                  <a:lnTo>
                    <a:pt x="81" y="1862"/>
                  </a:lnTo>
                  <a:lnTo>
                    <a:pt x="68" y="1855"/>
                  </a:lnTo>
                  <a:lnTo>
                    <a:pt x="54" y="1847"/>
                  </a:lnTo>
                  <a:lnTo>
                    <a:pt x="37" y="1836"/>
                  </a:lnTo>
                  <a:lnTo>
                    <a:pt x="19" y="1823"/>
                  </a:lnTo>
                  <a:lnTo>
                    <a:pt x="0" y="1808"/>
                  </a:lnTo>
                  <a:close/>
                  <a:moveTo>
                    <a:pt x="0" y="1681"/>
                  </a:moveTo>
                  <a:lnTo>
                    <a:pt x="0" y="1619"/>
                  </a:lnTo>
                  <a:lnTo>
                    <a:pt x="13" y="1630"/>
                  </a:lnTo>
                  <a:lnTo>
                    <a:pt x="27" y="1641"/>
                  </a:lnTo>
                  <a:lnTo>
                    <a:pt x="47" y="1659"/>
                  </a:lnTo>
                  <a:lnTo>
                    <a:pt x="67" y="1677"/>
                  </a:lnTo>
                  <a:lnTo>
                    <a:pt x="83" y="1695"/>
                  </a:lnTo>
                  <a:lnTo>
                    <a:pt x="98" y="1711"/>
                  </a:lnTo>
                  <a:lnTo>
                    <a:pt x="109" y="1725"/>
                  </a:lnTo>
                  <a:lnTo>
                    <a:pt x="116" y="1737"/>
                  </a:lnTo>
                  <a:lnTo>
                    <a:pt x="119" y="1741"/>
                  </a:lnTo>
                  <a:lnTo>
                    <a:pt x="120" y="1745"/>
                  </a:lnTo>
                  <a:lnTo>
                    <a:pt x="121" y="1749"/>
                  </a:lnTo>
                  <a:lnTo>
                    <a:pt x="120" y="1752"/>
                  </a:lnTo>
                  <a:lnTo>
                    <a:pt x="117" y="1753"/>
                  </a:lnTo>
                  <a:lnTo>
                    <a:pt x="115" y="1754"/>
                  </a:lnTo>
                  <a:lnTo>
                    <a:pt x="111" y="1754"/>
                  </a:lnTo>
                  <a:lnTo>
                    <a:pt x="107" y="1753"/>
                  </a:lnTo>
                  <a:lnTo>
                    <a:pt x="95" y="1748"/>
                  </a:lnTo>
                  <a:lnTo>
                    <a:pt x="80" y="1740"/>
                  </a:lnTo>
                  <a:lnTo>
                    <a:pt x="62" y="1729"/>
                  </a:lnTo>
                  <a:lnTo>
                    <a:pt x="43" y="1715"/>
                  </a:lnTo>
                  <a:lnTo>
                    <a:pt x="22" y="1699"/>
                  </a:lnTo>
                  <a:lnTo>
                    <a:pt x="1" y="1682"/>
                  </a:lnTo>
                  <a:lnTo>
                    <a:pt x="0" y="1681"/>
                  </a:lnTo>
                  <a:close/>
                  <a:moveTo>
                    <a:pt x="0" y="1542"/>
                  </a:moveTo>
                  <a:lnTo>
                    <a:pt x="0" y="1489"/>
                  </a:lnTo>
                  <a:lnTo>
                    <a:pt x="14" y="1498"/>
                  </a:lnTo>
                  <a:lnTo>
                    <a:pt x="30" y="1509"/>
                  </a:lnTo>
                  <a:lnTo>
                    <a:pt x="46" y="1522"/>
                  </a:lnTo>
                  <a:lnTo>
                    <a:pt x="62" y="1536"/>
                  </a:lnTo>
                  <a:lnTo>
                    <a:pt x="83" y="1554"/>
                  </a:lnTo>
                  <a:lnTo>
                    <a:pt x="101" y="1572"/>
                  </a:lnTo>
                  <a:lnTo>
                    <a:pt x="117" y="1589"/>
                  </a:lnTo>
                  <a:lnTo>
                    <a:pt x="130" y="1604"/>
                  </a:lnTo>
                  <a:lnTo>
                    <a:pt x="141" y="1617"/>
                  </a:lnTo>
                  <a:lnTo>
                    <a:pt x="148" y="1629"/>
                  </a:lnTo>
                  <a:lnTo>
                    <a:pt x="150" y="1633"/>
                  </a:lnTo>
                  <a:lnTo>
                    <a:pt x="152" y="1637"/>
                  </a:lnTo>
                  <a:lnTo>
                    <a:pt x="152" y="1641"/>
                  </a:lnTo>
                  <a:lnTo>
                    <a:pt x="151" y="1644"/>
                  </a:lnTo>
                  <a:lnTo>
                    <a:pt x="150" y="1645"/>
                  </a:lnTo>
                  <a:lnTo>
                    <a:pt x="147" y="1646"/>
                  </a:lnTo>
                  <a:lnTo>
                    <a:pt x="143" y="1646"/>
                  </a:lnTo>
                  <a:lnTo>
                    <a:pt x="138" y="1645"/>
                  </a:lnTo>
                  <a:lnTo>
                    <a:pt x="127" y="1640"/>
                  </a:lnTo>
                  <a:lnTo>
                    <a:pt x="113" y="1632"/>
                  </a:lnTo>
                  <a:lnTo>
                    <a:pt x="96" y="1622"/>
                  </a:lnTo>
                  <a:lnTo>
                    <a:pt x="78" y="1609"/>
                  </a:lnTo>
                  <a:lnTo>
                    <a:pt x="58" y="1594"/>
                  </a:lnTo>
                  <a:lnTo>
                    <a:pt x="38" y="1577"/>
                  </a:lnTo>
                  <a:lnTo>
                    <a:pt x="28" y="1568"/>
                  </a:lnTo>
                  <a:lnTo>
                    <a:pt x="18" y="1560"/>
                  </a:lnTo>
                  <a:lnTo>
                    <a:pt x="8" y="1551"/>
                  </a:lnTo>
                  <a:lnTo>
                    <a:pt x="0" y="1542"/>
                  </a:lnTo>
                  <a:close/>
                  <a:moveTo>
                    <a:pt x="0" y="1232"/>
                  </a:moveTo>
                  <a:lnTo>
                    <a:pt x="0" y="1198"/>
                  </a:lnTo>
                  <a:lnTo>
                    <a:pt x="7" y="1209"/>
                  </a:lnTo>
                  <a:lnTo>
                    <a:pt x="13" y="1219"/>
                  </a:lnTo>
                  <a:lnTo>
                    <a:pt x="14" y="1222"/>
                  </a:lnTo>
                  <a:lnTo>
                    <a:pt x="15" y="1226"/>
                  </a:lnTo>
                  <a:lnTo>
                    <a:pt x="15" y="1228"/>
                  </a:lnTo>
                  <a:lnTo>
                    <a:pt x="14" y="1231"/>
                  </a:lnTo>
                  <a:lnTo>
                    <a:pt x="12" y="1233"/>
                  </a:lnTo>
                  <a:lnTo>
                    <a:pt x="8" y="1233"/>
                  </a:lnTo>
                  <a:lnTo>
                    <a:pt x="5" y="1233"/>
                  </a:lnTo>
                  <a:lnTo>
                    <a:pt x="0" y="1232"/>
                  </a:lnTo>
                  <a:close/>
                  <a:moveTo>
                    <a:pt x="0" y="1088"/>
                  </a:moveTo>
                  <a:lnTo>
                    <a:pt x="0" y="1030"/>
                  </a:lnTo>
                  <a:lnTo>
                    <a:pt x="12" y="1040"/>
                  </a:lnTo>
                  <a:lnTo>
                    <a:pt x="25" y="1050"/>
                  </a:lnTo>
                  <a:lnTo>
                    <a:pt x="41" y="1065"/>
                  </a:lnTo>
                  <a:lnTo>
                    <a:pt x="56" y="1081"/>
                  </a:lnTo>
                  <a:lnTo>
                    <a:pt x="70" y="1095"/>
                  </a:lnTo>
                  <a:lnTo>
                    <a:pt x="81" y="1109"/>
                  </a:lnTo>
                  <a:lnTo>
                    <a:pt x="89" y="1121"/>
                  </a:lnTo>
                  <a:lnTo>
                    <a:pt x="95" y="1130"/>
                  </a:lnTo>
                  <a:lnTo>
                    <a:pt x="97" y="1135"/>
                  </a:lnTo>
                  <a:lnTo>
                    <a:pt x="97" y="1138"/>
                  </a:lnTo>
                  <a:lnTo>
                    <a:pt x="97" y="1141"/>
                  </a:lnTo>
                  <a:lnTo>
                    <a:pt x="97" y="1143"/>
                  </a:lnTo>
                  <a:lnTo>
                    <a:pt x="95" y="1145"/>
                  </a:lnTo>
                  <a:lnTo>
                    <a:pt x="93" y="1146"/>
                  </a:lnTo>
                  <a:lnTo>
                    <a:pt x="89" y="1146"/>
                  </a:lnTo>
                  <a:lnTo>
                    <a:pt x="85" y="1145"/>
                  </a:lnTo>
                  <a:lnTo>
                    <a:pt x="75" y="1142"/>
                  </a:lnTo>
                  <a:lnTo>
                    <a:pt x="64" y="1136"/>
                  </a:lnTo>
                  <a:lnTo>
                    <a:pt x="49" y="1127"/>
                  </a:lnTo>
                  <a:lnTo>
                    <a:pt x="34" y="1116"/>
                  </a:lnTo>
                  <a:lnTo>
                    <a:pt x="18" y="1103"/>
                  </a:lnTo>
                  <a:lnTo>
                    <a:pt x="1" y="1089"/>
                  </a:lnTo>
                  <a:lnTo>
                    <a:pt x="0" y="1088"/>
                  </a:lnTo>
                  <a:close/>
                  <a:moveTo>
                    <a:pt x="0" y="738"/>
                  </a:moveTo>
                  <a:lnTo>
                    <a:pt x="0" y="686"/>
                  </a:lnTo>
                  <a:lnTo>
                    <a:pt x="8" y="692"/>
                  </a:lnTo>
                  <a:lnTo>
                    <a:pt x="18" y="700"/>
                  </a:lnTo>
                  <a:lnTo>
                    <a:pt x="27" y="707"/>
                  </a:lnTo>
                  <a:lnTo>
                    <a:pt x="37" y="716"/>
                  </a:lnTo>
                  <a:lnTo>
                    <a:pt x="52" y="730"/>
                  </a:lnTo>
                  <a:lnTo>
                    <a:pt x="65" y="743"/>
                  </a:lnTo>
                  <a:lnTo>
                    <a:pt x="76" y="756"/>
                  </a:lnTo>
                  <a:lnTo>
                    <a:pt x="85" y="768"/>
                  </a:lnTo>
                  <a:lnTo>
                    <a:pt x="93" y="778"/>
                  </a:lnTo>
                  <a:lnTo>
                    <a:pt x="97" y="787"/>
                  </a:lnTo>
                  <a:lnTo>
                    <a:pt x="99" y="791"/>
                  </a:lnTo>
                  <a:lnTo>
                    <a:pt x="99" y="795"/>
                  </a:lnTo>
                  <a:lnTo>
                    <a:pt x="99" y="797"/>
                  </a:lnTo>
                  <a:lnTo>
                    <a:pt x="99" y="799"/>
                  </a:lnTo>
                  <a:lnTo>
                    <a:pt x="97" y="801"/>
                  </a:lnTo>
                  <a:lnTo>
                    <a:pt x="95" y="802"/>
                  </a:lnTo>
                  <a:lnTo>
                    <a:pt x="93" y="802"/>
                  </a:lnTo>
                  <a:lnTo>
                    <a:pt x="88" y="801"/>
                  </a:lnTo>
                  <a:lnTo>
                    <a:pt x="80" y="799"/>
                  </a:lnTo>
                  <a:lnTo>
                    <a:pt x="70" y="794"/>
                  </a:lnTo>
                  <a:lnTo>
                    <a:pt x="57" y="786"/>
                  </a:lnTo>
                  <a:lnTo>
                    <a:pt x="44" y="776"/>
                  </a:lnTo>
                  <a:lnTo>
                    <a:pt x="29" y="765"/>
                  </a:lnTo>
                  <a:lnTo>
                    <a:pt x="14" y="753"/>
                  </a:lnTo>
                  <a:lnTo>
                    <a:pt x="7" y="745"/>
                  </a:lnTo>
                  <a:lnTo>
                    <a:pt x="0" y="738"/>
                  </a:lnTo>
                  <a:close/>
                  <a:moveTo>
                    <a:pt x="0" y="546"/>
                  </a:moveTo>
                  <a:lnTo>
                    <a:pt x="0" y="496"/>
                  </a:lnTo>
                  <a:lnTo>
                    <a:pt x="11" y="506"/>
                  </a:lnTo>
                  <a:lnTo>
                    <a:pt x="20" y="517"/>
                  </a:lnTo>
                  <a:lnTo>
                    <a:pt x="29" y="528"/>
                  </a:lnTo>
                  <a:lnTo>
                    <a:pt x="35" y="537"/>
                  </a:lnTo>
                  <a:lnTo>
                    <a:pt x="41" y="545"/>
                  </a:lnTo>
                  <a:lnTo>
                    <a:pt x="44" y="553"/>
                  </a:lnTo>
                  <a:lnTo>
                    <a:pt x="46" y="558"/>
                  </a:lnTo>
                  <a:lnTo>
                    <a:pt x="45" y="563"/>
                  </a:lnTo>
                  <a:lnTo>
                    <a:pt x="43" y="565"/>
                  </a:lnTo>
                  <a:lnTo>
                    <a:pt x="39" y="565"/>
                  </a:lnTo>
                  <a:lnTo>
                    <a:pt x="34" y="565"/>
                  </a:lnTo>
                  <a:lnTo>
                    <a:pt x="29" y="563"/>
                  </a:lnTo>
                  <a:lnTo>
                    <a:pt x="16" y="556"/>
                  </a:lnTo>
                  <a:lnTo>
                    <a:pt x="0" y="546"/>
                  </a:lnTo>
                  <a:close/>
                  <a:moveTo>
                    <a:pt x="0" y="342"/>
                  </a:moveTo>
                  <a:lnTo>
                    <a:pt x="0" y="299"/>
                  </a:lnTo>
                  <a:lnTo>
                    <a:pt x="13" y="315"/>
                  </a:lnTo>
                  <a:lnTo>
                    <a:pt x="22" y="329"/>
                  </a:lnTo>
                  <a:lnTo>
                    <a:pt x="26" y="335"/>
                  </a:lnTo>
                  <a:lnTo>
                    <a:pt x="28" y="340"/>
                  </a:lnTo>
                  <a:lnTo>
                    <a:pt x="28" y="345"/>
                  </a:lnTo>
                  <a:lnTo>
                    <a:pt x="27" y="348"/>
                  </a:lnTo>
                  <a:lnTo>
                    <a:pt x="26" y="349"/>
                  </a:lnTo>
                  <a:lnTo>
                    <a:pt x="24" y="350"/>
                  </a:lnTo>
                  <a:lnTo>
                    <a:pt x="21" y="350"/>
                  </a:lnTo>
                  <a:lnTo>
                    <a:pt x="18" y="350"/>
                  </a:lnTo>
                  <a:lnTo>
                    <a:pt x="10" y="347"/>
                  </a:lnTo>
                  <a:lnTo>
                    <a:pt x="0" y="342"/>
                  </a:lnTo>
                  <a:close/>
                  <a:moveTo>
                    <a:pt x="0" y="135"/>
                  </a:moveTo>
                  <a:lnTo>
                    <a:pt x="0" y="87"/>
                  </a:lnTo>
                  <a:lnTo>
                    <a:pt x="11" y="97"/>
                  </a:lnTo>
                  <a:lnTo>
                    <a:pt x="19" y="107"/>
                  </a:lnTo>
                  <a:lnTo>
                    <a:pt x="28" y="118"/>
                  </a:lnTo>
                  <a:lnTo>
                    <a:pt x="34" y="127"/>
                  </a:lnTo>
                  <a:lnTo>
                    <a:pt x="40" y="135"/>
                  </a:lnTo>
                  <a:lnTo>
                    <a:pt x="43" y="142"/>
                  </a:lnTo>
                  <a:lnTo>
                    <a:pt x="44" y="148"/>
                  </a:lnTo>
                  <a:lnTo>
                    <a:pt x="43" y="151"/>
                  </a:lnTo>
                  <a:lnTo>
                    <a:pt x="41" y="154"/>
                  </a:lnTo>
                  <a:lnTo>
                    <a:pt x="38" y="155"/>
                  </a:lnTo>
                  <a:lnTo>
                    <a:pt x="33" y="154"/>
                  </a:lnTo>
                  <a:lnTo>
                    <a:pt x="28" y="152"/>
                  </a:lnTo>
                  <a:lnTo>
                    <a:pt x="15" y="145"/>
                  </a:lnTo>
                  <a:lnTo>
                    <a:pt x="0" y="135"/>
                  </a:lnTo>
                  <a:close/>
                  <a:moveTo>
                    <a:pt x="678" y="249"/>
                  </a:moveTo>
                  <a:lnTo>
                    <a:pt x="678" y="297"/>
                  </a:lnTo>
                  <a:lnTo>
                    <a:pt x="670" y="292"/>
                  </a:lnTo>
                  <a:lnTo>
                    <a:pt x="662" y="286"/>
                  </a:lnTo>
                  <a:lnTo>
                    <a:pt x="653" y="280"/>
                  </a:lnTo>
                  <a:lnTo>
                    <a:pt x="644" y="272"/>
                  </a:lnTo>
                  <a:lnTo>
                    <a:pt x="633" y="261"/>
                  </a:lnTo>
                  <a:lnTo>
                    <a:pt x="624" y="251"/>
                  </a:lnTo>
                  <a:lnTo>
                    <a:pt x="615" y="241"/>
                  </a:lnTo>
                  <a:lnTo>
                    <a:pt x="608" y="231"/>
                  </a:lnTo>
                  <a:lnTo>
                    <a:pt x="602" y="223"/>
                  </a:lnTo>
                  <a:lnTo>
                    <a:pt x="599" y="215"/>
                  </a:lnTo>
                  <a:lnTo>
                    <a:pt x="598" y="212"/>
                  </a:lnTo>
                  <a:lnTo>
                    <a:pt x="598" y="209"/>
                  </a:lnTo>
                  <a:lnTo>
                    <a:pt x="598" y="206"/>
                  </a:lnTo>
                  <a:lnTo>
                    <a:pt x="599" y="204"/>
                  </a:lnTo>
                  <a:lnTo>
                    <a:pt x="600" y="202"/>
                  </a:lnTo>
                  <a:lnTo>
                    <a:pt x="602" y="202"/>
                  </a:lnTo>
                  <a:lnTo>
                    <a:pt x="604" y="201"/>
                  </a:lnTo>
                  <a:lnTo>
                    <a:pt x="608" y="201"/>
                  </a:lnTo>
                  <a:lnTo>
                    <a:pt x="615" y="203"/>
                  </a:lnTo>
                  <a:lnTo>
                    <a:pt x="623" y="206"/>
                  </a:lnTo>
                  <a:lnTo>
                    <a:pt x="632" y="212"/>
                  </a:lnTo>
                  <a:lnTo>
                    <a:pt x="643" y="219"/>
                  </a:lnTo>
                  <a:lnTo>
                    <a:pt x="655" y="228"/>
                  </a:lnTo>
                  <a:lnTo>
                    <a:pt x="666" y="238"/>
                  </a:lnTo>
                  <a:lnTo>
                    <a:pt x="672" y="243"/>
                  </a:lnTo>
                  <a:lnTo>
                    <a:pt x="678" y="249"/>
                  </a:lnTo>
                  <a:close/>
                  <a:moveTo>
                    <a:pt x="678" y="483"/>
                  </a:moveTo>
                  <a:lnTo>
                    <a:pt x="678" y="517"/>
                  </a:lnTo>
                  <a:lnTo>
                    <a:pt x="672" y="515"/>
                  </a:lnTo>
                  <a:lnTo>
                    <a:pt x="666" y="513"/>
                  </a:lnTo>
                  <a:lnTo>
                    <a:pt x="658" y="509"/>
                  </a:lnTo>
                  <a:lnTo>
                    <a:pt x="651" y="504"/>
                  </a:lnTo>
                  <a:lnTo>
                    <a:pt x="635" y="492"/>
                  </a:lnTo>
                  <a:lnTo>
                    <a:pt x="616" y="477"/>
                  </a:lnTo>
                  <a:lnTo>
                    <a:pt x="604" y="467"/>
                  </a:lnTo>
                  <a:lnTo>
                    <a:pt x="592" y="455"/>
                  </a:lnTo>
                  <a:lnTo>
                    <a:pt x="583" y="444"/>
                  </a:lnTo>
                  <a:lnTo>
                    <a:pt x="575" y="433"/>
                  </a:lnTo>
                  <a:lnTo>
                    <a:pt x="570" y="424"/>
                  </a:lnTo>
                  <a:lnTo>
                    <a:pt x="565" y="416"/>
                  </a:lnTo>
                  <a:lnTo>
                    <a:pt x="564" y="413"/>
                  </a:lnTo>
                  <a:lnTo>
                    <a:pt x="564" y="409"/>
                  </a:lnTo>
                  <a:lnTo>
                    <a:pt x="564" y="406"/>
                  </a:lnTo>
                  <a:lnTo>
                    <a:pt x="565" y="404"/>
                  </a:lnTo>
                  <a:lnTo>
                    <a:pt x="567" y="403"/>
                  </a:lnTo>
                  <a:lnTo>
                    <a:pt x="569" y="402"/>
                  </a:lnTo>
                  <a:lnTo>
                    <a:pt x="572" y="402"/>
                  </a:lnTo>
                  <a:lnTo>
                    <a:pt x="575" y="402"/>
                  </a:lnTo>
                  <a:lnTo>
                    <a:pt x="583" y="404"/>
                  </a:lnTo>
                  <a:lnTo>
                    <a:pt x="591" y="407"/>
                  </a:lnTo>
                  <a:lnTo>
                    <a:pt x="602" y="414"/>
                  </a:lnTo>
                  <a:lnTo>
                    <a:pt x="614" y="421"/>
                  </a:lnTo>
                  <a:lnTo>
                    <a:pt x="626" y="431"/>
                  </a:lnTo>
                  <a:lnTo>
                    <a:pt x="639" y="441"/>
                  </a:lnTo>
                  <a:lnTo>
                    <a:pt x="651" y="451"/>
                  </a:lnTo>
                  <a:lnTo>
                    <a:pt x="660" y="462"/>
                  </a:lnTo>
                  <a:lnTo>
                    <a:pt x="670" y="473"/>
                  </a:lnTo>
                  <a:lnTo>
                    <a:pt x="678" y="483"/>
                  </a:lnTo>
                  <a:close/>
                  <a:moveTo>
                    <a:pt x="678" y="694"/>
                  </a:moveTo>
                  <a:lnTo>
                    <a:pt x="678" y="740"/>
                  </a:lnTo>
                  <a:lnTo>
                    <a:pt x="666" y="734"/>
                  </a:lnTo>
                  <a:lnTo>
                    <a:pt x="652" y="726"/>
                  </a:lnTo>
                  <a:lnTo>
                    <a:pt x="638" y="715"/>
                  </a:lnTo>
                  <a:lnTo>
                    <a:pt x="622" y="702"/>
                  </a:lnTo>
                  <a:lnTo>
                    <a:pt x="609" y="689"/>
                  </a:lnTo>
                  <a:lnTo>
                    <a:pt x="597" y="677"/>
                  </a:lnTo>
                  <a:lnTo>
                    <a:pt x="586" y="665"/>
                  </a:lnTo>
                  <a:lnTo>
                    <a:pt x="577" y="653"/>
                  </a:lnTo>
                  <a:lnTo>
                    <a:pt x="570" y="644"/>
                  </a:lnTo>
                  <a:lnTo>
                    <a:pt x="565" y="634"/>
                  </a:lnTo>
                  <a:lnTo>
                    <a:pt x="564" y="631"/>
                  </a:lnTo>
                  <a:lnTo>
                    <a:pt x="564" y="627"/>
                  </a:lnTo>
                  <a:lnTo>
                    <a:pt x="564" y="624"/>
                  </a:lnTo>
                  <a:lnTo>
                    <a:pt x="565" y="622"/>
                  </a:lnTo>
                  <a:lnTo>
                    <a:pt x="567" y="620"/>
                  </a:lnTo>
                  <a:lnTo>
                    <a:pt x="569" y="619"/>
                  </a:lnTo>
                  <a:lnTo>
                    <a:pt x="572" y="619"/>
                  </a:lnTo>
                  <a:lnTo>
                    <a:pt x="575" y="619"/>
                  </a:lnTo>
                  <a:lnTo>
                    <a:pt x="584" y="622"/>
                  </a:lnTo>
                  <a:lnTo>
                    <a:pt x="594" y="626"/>
                  </a:lnTo>
                  <a:lnTo>
                    <a:pt x="605" y="633"/>
                  </a:lnTo>
                  <a:lnTo>
                    <a:pt x="618" y="641"/>
                  </a:lnTo>
                  <a:lnTo>
                    <a:pt x="632" y="651"/>
                  </a:lnTo>
                  <a:lnTo>
                    <a:pt x="646" y="663"/>
                  </a:lnTo>
                  <a:lnTo>
                    <a:pt x="663" y="679"/>
                  </a:lnTo>
                  <a:lnTo>
                    <a:pt x="678" y="694"/>
                  </a:lnTo>
                  <a:close/>
                  <a:moveTo>
                    <a:pt x="678" y="895"/>
                  </a:moveTo>
                  <a:lnTo>
                    <a:pt x="678" y="956"/>
                  </a:lnTo>
                  <a:lnTo>
                    <a:pt x="671" y="951"/>
                  </a:lnTo>
                  <a:lnTo>
                    <a:pt x="665" y="946"/>
                  </a:lnTo>
                  <a:lnTo>
                    <a:pt x="650" y="932"/>
                  </a:lnTo>
                  <a:lnTo>
                    <a:pt x="637" y="919"/>
                  </a:lnTo>
                  <a:lnTo>
                    <a:pt x="625" y="906"/>
                  </a:lnTo>
                  <a:lnTo>
                    <a:pt x="615" y="893"/>
                  </a:lnTo>
                  <a:lnTo>
                    <a:pt x="608" y="882"/>
                  </a:lnTo>
                  <a:lnTo>
                    <a:pt x="603" y="872"/>
                  </a:lnTo>
                  <a:lnTo>
                    <a:pt x="602" y="869"/>
                  </a:lnTo>
                  <a:lnTo>
                    <a:pt x="601" y="865"/>
                  </a:lnTo>
                  <a:lnTo>
                    <a:pt x="601" y="863"/>
                  </a:lnTo>
                  <a:lnTo>
                    <a:pt x="602" y="859"/>
                  </a:lnTo>
                  <a:lnTo>
                    <a:pt x="603" y="858"/>
                  </a:lnTo>
                  <a:lnTo>
                    <a:pt x="605" y="857"/>
                  </a:lnTo>
                  <a:lnTo>
                    <a:pt x="609" y="857"/>
                  </a:lnTo>
                  <a:lnTo>
                    <a:pt x="612" y="857"/>
                  </a:lnTo>
                  <a:lnTo>
                    <a:pt x="619" y="859"/>
                  </a:lnTo>
                  <a:lnTo>
                    <a:pt x="628" y="863"/>
                  </a:lnTo>
                  <a:lnTo>
                    <a:pt x="639" y="868"/>
                  </a:lnTo>
                  <a:lnTo>
                    <a:pt x="652" y="876"/>
                  </a:lnTo>
                  <a:lnTo>
                    <a:pt x="665" y="884"/>
                  </a:lnTo>
                  <a:lnTo>
                    <a:pt x="678" y="895"/>
                  </a:lnTo>
                  <a:close/>
                  <a:moveTo>
                    <a:pt x="678" y="1121"/>
                  </a:moveTo>
                  <a:lnTo>
                    <a:pt x="678" y="1129"/>
                  </a:lnTo>
                  <a:lnTo>
                    <a:pt x="677" y="1124"/>
                  </a:lnTo>
                  <a:lnTo>
                    <a:pt x="678" y="1121"/>
                  </a:lnTo>
                  <a:close/>
                  <a:moveTo>
                    <a:pt x="678" y="1271"/>
                  </a:moveTo>
                  <a:lnTo>
                    <a:pt x="678" y="1333"/>
                  </a:lnTo>
                  <a:lnTo>
                    <a:pt x="669" y="1327"/>
                  </a:lnTo>
                  <a:lnTo>
                    <a:pt x="660" y="1320"/>
                  </a:lnTo>
                  <a:lnTo>
                    <a:pt x="651" y="1313"/>
                  </a:lnTo>
                  <a:lnTo>
                    <a:pt x="641" y="1305"/>
                  </a:lnTo>
                  <a:lnTo>
                    <a:pt x="625" y="1290"/>
                  </a:lnTo>
                  <a:lnTo>
                    <a:pt x="609" y="1275"/>
                  </a:lnTo>
                  <a:lnTo>
                    <a:pt x="596" y="1260"/>
                  </a:lnTo>
                  <a:lnTo>
                    <a:pt x="584" y="1246"/>
                  </a:lnTo>
                  <a:lnTo>
                    <a:pt x="575" y="1234"/>
                  </a:lnTo>
                  <a:lnTo>
                    <a:pt x="570" y="1223"/>
                  </a:lnTo>
                  <a:lnTo>
                    <a:pt x="568" y="1219"/>
                  </a:lnTo>
                  <a:lnTo>
                    <a:pt x="568" y="1216"/>
                  </a:lnTo>
                  <a:lnTo>
                    <a:pt x="568" y="1212"/>
                  </a:lnTo>
                  <a:lnTo>
                    <a:pt x="568" y="1209"/>
                  </a:lnTo>
                  <a:lnTo>
                    <a:pt x="570" y="1208"/>
                  </a:lnTo>
                  <a:lnTo>
                    <a:pt x="572" y="1207"/>
                  </a:lnTo>
                  <a:lnTo>
                    <a:pt x="576" y="1207"/>
                  </a:lnTo>
                  <a:lnTo>
                    <a:pt x="580" y="1207"/>
                  </a:lnTo>
                  <a:lnTo>
                    <a:pt x="590" y="1210"/>
                  </a:lnTo>
                  <a:lnTo>
                    <a:pt x="603" y="1217"/>
                  </a:lnTo>
                  <a:lnTo>
                    <a:pt x="617" y="1224"/>
                  </a:lnTo>
                  <a:lnTo>
                    <a:pt x="633" y="1235"/>
                  </a:lnTo>
                  <a:lnTo>
                    <a:pt x="651" y="1248"/>
                  </a:lnTo>
                  <a:lnTo>
                    <a:pt x="668" y="1262"/>
                  </a:lnTo>
                  <a:lnTo>
                    <a:pt x="673" y="1266"/>
                  </a:lnTo>
                  <a:lnTo>
                    <a:pt x="678" y="1271"/>
                  </a:lnTo>
                  <a:close/>
                  <a:moveTo>
                    <a:pt x="678" y="1617"/>
                  </a:moveTo>
                  <a:lnTo>
                    <a:pt x="678" y="1671"/>
                  </a:lnTo>
                  <a:lnTo>
                    <a:pt x="667" y="1660"/>
                  </a:lnTo>
                  <a:lnTo>
                    <a:pt x="658" y="1649"/>
                  </a:lnTo>
                  <a:lnTo>
                    <a:pt x="651" y="1640"/>
                  </a:lnTo>
                  <a:lnTo>
                    <a:pt x="644" y="1631"/>
                  </a:lnTo>
                  <a:lnTo>
                    <a:pt x="640" y="1623"/>
                  </a:lnTo>
                  <a:lnTo>
                    <a:pt x="637" y="1616"/>
                  </a:lnTo>
                  <a:lnTo>
                    <a:pt x="636" y="1610"/>
                  </a:lnTo>
                  <a:lnTo>
                    <a:pt x="637" y="1606"/>
                  </a:lnTo>
                  <a:lnTo>
                    <a:pt x="639" y="1605"/>
                  </a:lnTo>
                  <a:lnTo>
                    <a:pt x="642" y="1604"/>
                  </a:lnTo>
                  <a:lnTo>
                    <a:pt x="645" y="1604"/>
                  </a:lnTo>
                  <a:lnTo>
                    <a:pt x="651" y="1605"/>
                  </a:lnTo>
                  <a:lnTo>
                    <a:pt x="663" y="1609"/>
                  </a:lnTo>
                  <a:lnTo>
                    <a:pt x="678" y="1617"/>
                  </a:lnTo>
                  <a:close/>
                  <a:moveTo>
                    <a:pt x="678" y="1764"/>
                  </a:moveTo>
                  <a:lnTo>
                    <a:pt x="678" y="1831"/>
                  </a:lnTo>
                  <a:lnTo>
                    <a:pt x="667" y="1822"/>
                  </a:lnTo>
                  <a:lnTo>
                    <a:pt x="646" y="1804"/>
                  </a:lnTo>
                  <a:lnTo>
                    <a:pt x="628" y="1786"/>
                  </a:lnTo>
                  <a:lnTo>
                    <a:pt x="611" y="1769"/>
                  </a:lnTo>
                  <a:lnTo>
                    <a:pt x="598" y="1754"/>
                  </a:lnTo>
                  <a:lnTo>
                    <a:pt x="587" y="1740"/>
                  </a:lnTo>
                  <a:lnTo>
                    <a:pt x="580" y="1728"/>
                  </a:lnTo>
                  <a:lnTo>
                    <a:pt x="577" y="1724"/>
                  </a:lnTo>
                  <a:lnTo>
                    <a:pt x="576" y="1719"/>
                  </a:lnTo>
                  <a:lnTo>
                    <a:pt x="576" y="1715"/>
                  </a:lnTo>
                  <a:lnTo>
                    <a:pt x="577" y="1713"/>
                  </a:lnTo>
                  <a:lnTo>
                    <a:pt x="578" y="1711"/>
                  </a:lnTo>
                  <a:lnTo>
                    <a:pt x="582" y="1710"/>
                  </a:lnTo>
                  <a:lnTo>
                    <a:pt x="585" y="1710"/>
                  </a:lnTo>
                  <a:lnTo>
                    <a:pt x="588" y="1711"/>
                  </a:lnTo>
                  <a:lnTo>
                    <a:pt x="599" y="1713"/>
                  </a:lnTo>
                  <a:lnTo>
                    <a:pt x="611" y="1719"/>
                  </a:lnTo>
                  <a:lnTo>
                    <a:pt x="626" y="1727"/>
                  </a:lnTo>
                  <a:lnTo>
                    <a:pt x="642" y="1737"/>
                  </a:lnTo>
                  <a:lnTo>
                    <a:pt x="659" y="1750"/>
                  </a:lnTo>
                  <a:lnTo>
                    <a:pt x="678" y="1764"/>
                  </a:lnTo>
                  <a:close/>
                  <a:moveTo>
                    <a:pt x="678" y="1912"/>
                  </a:moveTo>
                  <a:lnTo>
                    <a:pt x="678" y="1974"/>
                  </a:lnTo>
                  <a:lnTo>
                    <a:pt x="666" y="1966"/>
                  </a:lnTo>
                  <a:lnTo>
                    <a:pt x="653" y="1957"/>
                  </a:lnTo>
                  <a:lnTo>
                    <a:pt x="640" y="1946"/>
                  </a:lnTo>
                  <a:lnTo>
                    <a:pt x="626" y="1935"/>
                  </a:lnTo>
                  <a:lnTo>
                    <a:pt x="604" y="1917"/>
                  </a:lnTo>
                  <a:lnTo>
                    <a:pt x="585" y="1899"/>
                  </a:lnTo>
                  <a:lnTo>
                    <a:pt x="568" y="1881"/>
                  </a:lnTo>
                  <a:lnTo>
                    <a:pt x="554" y="1865"/>
                  </a:lnTo>
                  <a:lnTo>
                    <a:pt x="542" y="1851"/>
                  </a:lnTo>
                  <a:lnTo>
                    <a:pt x="534" y="1838"/>
                  </a:lnTo>
                  <a:lnTo>
                    <a:pt x="532" y="1834"/>
                  </a:lnTo>
                  <a:lnTo>
                    <a:pt x="531" y="1830"/>
                  </a:lnTo>
                  <a:lnTo>
                    <a:pt x="530" y="1825"/>
                  </a:lnTo>
                  <a:lnTo>
                    <a:pt x="531" y="1823"/>
                  </a:lnTo>
                  <a:lnTo>
                    <a:pt x="533" y="1821"/>
                  </a:lnTo>
                  <a:lnTo>
                    <a:pt x="536" y="1820"/>
                  </a:lnTo>
                  <a:lnTo>
                    <a:pt x="541" y="1820"/>
                  </a:lnTo>
                  <a:lnTo>
                    <a:pt x="545" y="1821"/>
                  </a:lnTo>
                  <a:lnTo>
                    <a:pt x="558" y="1825"/>
                  </a:lnTo>
                  <a:lnTo>
                    <a:pt x="573" y="1834"/>
                  </a:lnTo>
                  <a:lnTo>
                    <a:pt x="590" y="1844"/>
                  </a:lnTo>
                  <a:lnTo>
                    <a:pt x="611" y="1858"/>
                  </a:lnTo>
                  <a:lnTo>
                    <a:pt x="631" y="1873"/>
                  </a:lnTo>
                  <a:lnTo>
                    <a:pt x="654" y="1891"/>
                  </a:lnTo>
                  <a:lnTo>
                    <a:pt x="666" y="1901"/>
                  </a:lnTo>
                  <a:lnTo>
                    <a:pt x="678" y="1912"/>
                  </a:lnTo>
                  <a:close/>
                  <a:moveTo>
                    <a:pt x="678" y="2054"/>
                  </a:moveTo>
                  <a:lnTo>
                    <a:pt x="678" y="2109"/>
                  </a:lnTo>
                  <a:lnTo>
                    <a:pt x="660" y="2098"/>
                  </a:lnTo>
                  <a:lnTo>
                    <a:pt x="641" y="2085"/>
                  </a:lnTo>
                  <a:lnTo>
                    <a:pt x="621" y="2070"/>
                  </a:lnTo>
                  <a:lnTo>
                    <a:pt x="600" y="2053"/>
                  </a:lnTo>
                  <a:lnTo>
                    <a:pt x="577" y="2034"/>
                  </a:lnTo>
                  <a:lnTo>
                    <a:pt x="557" y="2015"/>
                  </a:lnTo>
                  <a:lnTo>
                    <a:pt x="538" y="1997"/>
                  </a:lnTo>
                  <a:lnTo>
                    <a:pt x="523" y="1981"/>
                  </a:lnTo>
                  <a:lnTo>
                    <a:pt x="511" y="1966"/>
                  </a:lnTo>
                  <a:lnTo>
                    <a:pt x="504" y="1954"/>
                  </a:lnTo>
                  <a:lnTo>
                    <a:pt x="501" y="1948"/>
                  </a:lnTo>
                  <a:lnTo>
                    <a:pt x="500" y="1944"/>
                  </a:lnTo>
                  <a:lnTo>
                    <a:pt x="500" y="1941"/>
                  </a:lnTo>
                  <a:lnTo>
                    <a:pt x="500" y="1937"/>
                  </a:lnTo>
                  <a:lnTo>
                    <a:pt x="502" y="1935"/>
                  </a:lnTo>
                  <a:lnTo>
                    <a:pt x="505" y="1935"/>
                  </a:lnTo>
                  <a:lnTo>
                    <a:pt x="509" y="1935"/>
                  </a:lnTo>
                  <a:lnTo>
                    <a:pt x="515" y="1936"/>
                  </a:lnTo>
                  <a:lnTo>
                    <a:pt x="528" y="1941"/>
                  </a:lnTo>
                  <a:lnTo>
                    <a:pt x="543" y="1949"/>
                  </a:lnTo>
                  <a:lnTo>
                    <a:pt x="561" y="1960"/>
                  </a:lnTo>
                  <a:lnTo>
                    <a:pt x="582" y="1974"/>
                  </a:lnTo>
                  <a:lnTo>
                    <a:pt x="604" y="1990"/>
                  </a:lnTo>
                  <a:lnTo>
                    <a:pt x="627" y="2009"/>
                  </a:lnTo>
                  <a:lnTo>
                    <a:pt x="641" y="2021"/>
                  </a:lnTo>
                  <a:lnTo>
                    <a:pt x="654" y="2031"/>
                  </a:lnTo>
                  <a:lnTo>
                    <a:pt x="666" y="2043"/>
                  </a:lnTo>
                  <a:lnTo>
                    <a:pt x="678" y="2054"/>
                  </a:lnTo>
                  <a:close/>
                  <a:moveTo>
                    <a:pt x="678" y="2188"/>
                  </a:moveTo>
                  <a:lnTo>
                    <a:pt x="678" y="2240"/>
                  </a:lnTo>
                  <a:lnTo>
                    <a:pt x="658" y="2228"/>
                  </a:lnTo>
                  <a:lnTo>
                    <a:pt x="637" y="2214"/>
                  </a:lnTo>
                  <a:lnTo>
                    <a:pt x="613" y="2196"/>
                  </a:lnTo>
                  <a:lnTo>
                    <a:pt x="588" y="2177"/>
                  </a:lnTo>
                  <a:lnTo>
                    <a:pt x="564" y="2157"/>
                  </a:lnTo>
                  <a:lnTo>
                    <a:pt x="543" y="2137"/>
                  </a:lnTo>
                  <a:lnTo>
                    <a:pt x="524" y="2119"/>
                  </a:lnTo>
                  <a:lnTo>
                    <a:pt x="508" y="2102"/>
                  </a:lnTo>
                  <a:lnTo>
                    <a:pt x="496" y="2086"/>
                  </a:lnTo>
                  <a:lnTo>
                    <a:pt x="488" y="2073"/>
                  </a:lnTo>
                  <a:lnTo>
                    <a:pt x="485" y="2068"/>
                  </a:lnTo>
                  <a:lnTo>
                    <a:pt x="483" y="2064"/>
                  </a:lnTo>
                  <a:lnTo>
                    <a:pt x="482" y="2061"/>
                  </a:lnTo>
                  <a:lnTo>
                    <a:pt x="483" y="2057"/>
                  </a:lnTo>
                  <a:lnTo>
                    <a:pt x="486" y="2055"/>
                  </a:lnTo>
                  <a:lnTo>
                    <a:pt x="489" y="2055"/>
                  </a:lnTo>
                  <a:lnTo>
                    <a:pt x="493" y="2055"/>
                  </a:lnTo>
                  <a:lnTo>
                    <a:pt x="499" y="2056"/>
                  </a:lnTo>
                  <a:lnTo>
                    <a:pt x="511" y="2062"/>
                  </a:lnTo>
                  <a:lnTo>
                    <a:pt x="528" y="2070"/>
                  </a:lnTo>
                  <a:lnTo>
                    <a:pt x="547" y="2082"/>
                  </a:lnTo>
                  <a:lnTo>
                    <a:pt x="569" y="2096"/>
                  </a:lnTo>
                  <a:lnTo>
                    <a:pt x="591" y="2113"/>
                  </a:lnTo>
                  <a:lnTo>
                    <a:pt x="616" y="2133"/>
                  </a:lnTo>
                  <a:lnTo>
                    <a:pt x="633" y="2147"/>
                  </a:lnTo>
                  <a:lnTo>
                    <a:pt x="650" y="2161"/>
                  </a:lnTo>
                  <a:lnTo>
                    <a:pt x="665" y="2175"/>
                  </a:lnTo>
                  <a:lnTo>
                    <a:pt x="678" y="2188"/>
                  </a:lnTo>
                  <a:close/>
                  <a:moveTo>
                    <a:pt x="678" y="2312"/>
                  </a:moveTo>
                  <a:lnTo>
                    <a:pt x="678" y="2367"/>
                  </a:lnTo>
                  <a:lnTo>
                    <a:pt x="658" y="2355"/>
                  </a:lnTo>
                  <a:lnTo>
                    <a:pt x="638" y="2340"/>
                  </a:lnTo>
                  <a:lnTo>
                    <a:pt x="615" y="2324"/>
                  </a:lnTo>
                  <a:lnTo>
                    <a:pt x="592" y="2305"/>
                  </a:lnTo>
                  <a:lnTo>
                    <a:pt x="568" y="2285"/>
                  </a:lnTo>
                  <a:lnTo>
                    <a:pt x="545" y="2264"/>
                  </a:lnTo>
                  <a:lnTo>
                    <a:pt x="526" y="2245"/>
                  </a:lnTo>
                  <a:lnTo>
                    <a:pt x="508" y="2228"/>
                  </a:lnTo>
                  <a:lnTo>
                    <a:pt x="495" y="2212"/>
                  </a:lnTo>
                  <a:lnTo>
                    <a:pt x="487" y="2199"/>
                  </a:lnTo>
                  <a:lnTo>
                    <a:pt x="483" y="2193"/>
                  </a:lnTo>
                  <a:lnTo>
                    <a:pt x="481" y="2189"/>
                  </a:lnTo>
                  <a:lnTo>
                    <a:pt x="481" y="2185"/>
                  </a:lnTo>
                  <a:lnTo>
                    <a:pt x="481" y="2182"/>
                  </a:lnTo>
                  <a:lnTo>
                    <a:pt x="483" y="2180"/>
                  </a:lnTo>
                  <a:lnTo>
                    <a:pt x="487" y="2179"/>
                  </a:lnTo>
                  <a:lnTo>
                    <a:pt x="491" y="2180"/>
                  </a:lnTo>
                  <a:lnTo>
                    <a:pt x="497" y="2181"/>
                  </a:lnTo>
                  <a:lnTo>
                    <a:pt x="510" y="2187"/>
                  </a:lnTo>
                  <a:lnTo>
                    <a:pt x="528" y="2195"/>
                  </a:lnTo>
                  <a:lnTo>
                    <a:pt x="548" y="2208"/>
                  </a:lnTo>
                  <a:lnTo>
                    <a:pt x="571" y="2223"/>
                  </a:lnTo>
                  <a:lnTo>
                    <a:pt x="595" y="2241"/>
                  </a:lnTo>
                  <a:lnTo>
                    <a:pt x="621" y="2261"/>
                  </a:lnTo>
                  <a:lnTo>
                    <a:pt x="636" y="2274"/>
                  </a:lnTo>
                  <a:lnTo>
                    <a:pt x="651" y="2287"/>
                  </a:lnTo>
                  <a:lnTo>
                    <a:pt x="665" y="2300"/>
                  </a:lnTo>
                  <a:lnTo>
                    <a:pt x="678" y="2312"/>
                  </a:lnTo>
                  <a:close/>
                  <a:moveTo>
                    <a:pt x="678" y="2429"/>
                  </a:moveTo>
                  <a:lnTo>
                    <a:pt x="678" y="2489"/>
                  </a:lnTo>
                  <a:lnTo>
                    <a:pt x="663" y="2478"/>
                  </a:lnTo>
                  <a:lnTo>
                    <a:pt x="646" y="2466"/>
                  </a:lnTo>
                  <a:lnTo>
                    <a:pt x="629" y="2454"/>
                  </a:lnTo>
                  <a:lnTo>
                    <a:pt x="612" y="2440"/>
                  </a:lnTo>
                  <a:lnTo>
                    <a:pt x="586" y="2419"/>
                  </a:lnTo>
                  <a:lnTo>
                    <a:pt x="562" y="2397"/>
                  </a:lnTo>
                  <a:lnTo>
                    <a:pt x="542" y="2378"/>
                  </a:lnTo>
                  <a:lnTo>
                    <a:pt x="524" y="2359"/>
                  </a:lnTo>
                  <a:lnTo>
                    <a:pt x="510" y="2343"/>
                  </a:lnTo>
                  <a:lnTo>
                    <a:pt x="501" y="2330"/>
                  </a:lnTo>
                  <a:lnTo>
                    <a:pt x="497" y="2324"/>
                  </a:lnTo>
                  <a:lnTo>
                    <a:pt x="495" y="2320"/>
                  </a:lnTo>
                  <a:lnTo>
                    <a:pt x="495" y="2316"/>
                  </a:lnTo>
                  <a:lnTo>
                    <a:pt x="496" y="2313"/>
                  </a:lnTo>
                  <a:lnTo>
                    <a:pt x="499" y="2311"/>
                  </a:lnTo>
                  <a:lnTo>
                    <a:pt x="502" y="2311"/>
                  </a:lnTo>
                  <a:lnTo>
                    <a:pt x="506" y="2311"/>
                  </a:lnTo>
                  <a:lnTo>
                    <a:pt x="511" y="2313"/>
                  </a:lnTo>
                  <a:lnTo>
                    <a:pt x="526" y="2318"/>
                  </a:lnTo>
                  <a:lnTo>
                    <a:pt x="544" y="2328"/>
                  </a:lnTo>
                  <a:lnTo>
                    <a:pt x="564" y="2341"/>
                  </a:lnTo>
                  <a:lnTo>
                    <a:pt x="587" y="2356"/>
                  </a:lnTo>
                  <a:lnTo>
                    <a:pt x="613" y="2375"/>
                  </a:lnTo>
                  <a:lnTo>
                    <a:pt x="639" y="2396"/>
                  </a:lnTo>
                  <a:lnTo>
                    <a:pt x="649" y="2404"/>
                  </a:lnTo>
                  <a:lnTo>
                    <a:pt x="659" y="2412"/>
                  </a:lnTo>
                  <a:lnTo>
                    <a:pt x="669" y="2421"/>
                  </a:lnTo>
                  <a:lnTo>
                    <a:pt x="678" y="2429"/>
                  </a:lnTo>
                  <a:close/>
                  <a:moveTo>
                    <a:pt x="678" y="2540"/>
                  </a:moveTo>
                  <a:lnTo>
                    <a:pt x="678" y="2606"/>
                  </a:lnTo>
                  <a:lnTo>
                    <a:pt x="663" y="2594"/>
                  </a:lnTo>
                  <a:lnTo>
                    <a:pt x="646" y="2582"/>
                  </a:lnTo>
                  <a:lnTo>
                    <a:pt x="619" y="2559"/>
                  </a:lnTo>
                  <a:lnTo>
                    <a:pt x="595" y="2538"/>
                  </a:lnTo>
                  <a:lnTo>
                    <a:pt x="573" y="2517"/>
                  </a:lnTo>
                  <a:lnTo>
                    <a:pt x="555" y="2498"/>
                  </a:lnTo>
                  <a:lnTo>
                    <a:pt x="541" y="2481"/>
                  </a:lnTo>
                  <a:lnTo>
                    <a:pt x="531" y="2467"/>
                  </a:lnTo>
                  <a:lnTo>
                    <a:pt x="528" y="2462"/>
                  </a:lnTo>
                  <a:lnTo>
                    <a:pt x="526" y="2457"/>
                  </a:lnTo>
                  <a:lnTo>
                    <a:pt x="524" y="2453"/>
                  </a:lnTo>
                  <a:lnTo>
                    <a:pt x="526" y="2450"/>
                  </a:lnTo>
                  <a:lnTo>
                    <a:pt x="528" y="2449"/>
                  </a:lnTo>
                  <a:lnTo>
                    <a:pt x="531" y="2448"/>
                  </a:lnTo>
                  <a:lnTo>
                    <a:pt x="535" y="2449"/>
                  </a:lnTo>
                  <a:lnTo>
                    <a:pt x="542" y="2450"/>
                  </a:lnTo>
                  <a:lnTo>
                    <a:pt x="556" y="2457"/>
                  </a:lnTo>
                  <a:lnTo>
                    <a:pt x="574" y="2466"/>
                  </a:lnTo>
                  <a:lnTo>
                    <a:pt x="597" y="2480"/>
                  </a:lnTo>
                  <a:lnTo>
                    <a:pt x="621" y="2497"/>
                  </a:lnTo>
                  <a:lnTo>
                    <a:pt x="646" y="2516"/>
                  </a:lnTo>
                  <a:lnTo>
                    <a:pt x="675" y="2536"/>
                  </a:lnTo>
                  <a:lnTo>
                    <a:pt x="678" y="2540"/>
                  </a:lnTo>
                  <a:close/>
                  <a:moveTo>
                    <a:pt x="678" y="2649"/>
                  </a:moveTo>
                  <a:lnTo>
                    <a:pt x="678" y="2712"/>
                  </a:lnTo>
                  <a:lnTo>
                    <a:pt x="654" y="2692"/>
                  </a:lnTo>
                  <a:lnTo>
                    <a:pt x="631" y="2672"/>
                  </a:lnTo>
                  <a:lnTo>
                    <a:pt x="613" y="2653"/>
                  </a:lnTo>
                  <a:lnTo>
                    <a:pt x="597" y="2637"/>
                  </a:lnTo>
                  <a:lnTo>
                    <a:pt x="584" y="2622"/>
                  </a:lnTo>
                  <a:lnTo>
                    <a:pt x="575" y="2610"/>
                  </a:lnTo>
                  <a:lnTo>
                    <a:pt x="572" y="2604"/>
                  </a:lnTo>
                  <a:lnTo>
                    <a:pt x="571" y="2600"/>
                  </a:lnTo>
                  <a:lnTo>
                    <a:pt x="570" y="2597"/>
                  </a:lnTo>
                  <a:lnTo>
                    <a:pt x="571" y="2595"/>
                  </a:lnTo>
                  <a:lnTo>
                    <a:pt x="573" y="2593"/>
                  </a:lnTo>
                  <a:lnTo>
                    <a:pt x="575" y="2593"/>
                  </a:lnTo>
                  <a:lnTo>
                    <a:pt x="578" y="2593"/>
                  </a:lnTo>
                  <a:lnTo>
                    <a:pt x="582" y="2593"/>
                  </a:lnTo>
                  <a:lnTo>
                    <a:pt x="592" y="2597"/>
                  </a:lnTo>
                  <a:lnTo>
                    <a:pt x="605" y="2602"/>
                  </a:lnTo>
                  <a:lnTo>
                    <a:pt x="621" y="2611"/>
                  </a:lnTo>
                  <a:lnTo>
                    <a:pt x="638" y="2622"/>
                  </a:lnTo>
                  <a:lnTo>
                    <a:pt x="657" y="2634"/>
                  </a:lnTo>
                  <a:lnTo>
                    <a:pt x="678" y="2649"/>
                  </a:lnTo>
                  <a:close/>
                  <a:moveTo>
                    <a:pt x="678" y="2759"/>
                  </a:moveTo>
                  <a:lnTo>
                    <a:pt x="678" y="2807"/>
                  </a:lnTo>
                  <a:lnTo>
                    <a:pt x="657" y="2786"/>
                  </a:lnTo>
                  <a:lnTo>
                    <a:pt x="642" y="2767"/>
                  </a:lnTo>
                  <a:lnTo>
                    <a:pt x="637" y="2760"/>
                  </a:lnTo>
                  <a:lnTo>
                    <a:pt x="633" y="2753"/>
                  </a:lnTo>
                  <a:lnTo>
                    <a:pt x="632" y="2749"/>
                  </a:lnTo>
                  <a:lnTo>
                    <a:pt x="632" y="2745"/>
                  </a:lnTo>
                  <a:lnTo>
                    <a:pt x="635" y="2744"/>
                  </a:lnTo>
                  <a:lnTo>
                    <a:pt x="638" y="2744"/>
                  </a:lnTo>
                  <a:lnTo>
                    <a:pt x="642" y="2744"/>
                  </a:lnTo>
                  <a:lnTo>
                    <a:pt x="648" y="2745"/>
                  </a:lnTo>
                  <a:lnTo>
                    <a:pt x="660" y="2750"/>
                  </a:lnTo>
                  <a:lnTo>
                    <a:pt x="678" y="2759"/>
                  </a:lnTo>
                  <a:close/>
                  <a:moveTo>
                    <a:pt x="678" y="2945"/>
                  </a:moveTo>
                  <a:lnTo>
                    <a:pt x="678" y="2985"/>
                  </a:lnTo>
                  <a:lnTo>
                    <a:pt x="652" y="2970"/>
                  </a:lnTo>
                  <a:lnTo>
                    <a:pt x="619" y="2950"/>
                  </a:lnTo>
                  <a:lnTo>
                    <a:pt x="584" y="2924"/>
                  </a:lnTo>
                  <a:lnTo>
                    <a:pt x="545" y="2895"/>
                  </a:lnTo>
                  <a:lnTo>
                    <a:pt x="515" y="2870"/>
                  </a:lnTo>
                  <a:lnTo>
                    <a:pt x="487" y="2846"/>
                  </a:lnTo>
                  <a:lnTo>
                    <a:pt x="463" y="2824"/>
                  </a:lnTo>
                  <a:lnTo>
                    <a:pt x="441" y="2803"/>
                  </a:lnTo>
                  <a:lnTo>
                    <a:pt x="425" y="2785"/>
                  </a:lnTo>
                  <a:lnTo>
                    <a:pt x="413" y="2771"/>
                  </a:lnTo>
                  <a:lnTo>
                    <a:pt x="409" y="2764"/>
                  </a:lnTo>
                  <a:lnTo>
                    <a:pt x="407" y="2759"/>
                  </a:lnTo>
                  <a:lnTo>
                    <a:pt x="406" y="2756"/>
                  </a:lnTo>
                  <a:lnTo>
                    <a:pt x="407" y="2752"/>
                  </a:lnTo>
                  <a:lnTo>
                    <a:pt x="409" y="2751"/>
                  </a:lnTo>
                  <a:lnTo>
                    <a:pt x="412" y="2750"/>
                  </a:lnTo>
                  <a:lnTo>
                    <a:pt x="418" y="2751"/>
                  </a:lnTo>
                  <a:lnTo>
                    <a:pt x="424" y="2753"/>
                  </a:lnTo>
                  <a:lnTo>
                    <a:pt x="440" y="2761"/>
                  </a:lnTo>
                  <a:lnTo>
                    <a:pt x="461" y="2773"/>
                  </a:lnTo>
                  <a:lnTo>
                    <a:pt x="485" y="2788"/>
                  </a:lnTo>
                  <a:lnTo>
                    <a:pt x="511" y="2806"/>
                  </a:lnTo>
                  <a:lnTo>
                    <a:pt x="541" y="2828"/>
                  </a:lnTo>
                  <a:lnTo>
                    <a:pt x="572" y="2852"/>
                  </a:lnTo>
                  <a:lnTo>
                    <a:pt x="603" y="2877"/>
                  </a:lnTo>
                  <a:lnTo>
                    <a:pt x="631" y="2902"/>
                  </a:lnTo>
                  <a:lnTo>
                    <a:pt x="656" y="2925"/>
                  </a:lnTo>
                  <a:lnTo>
                    <a:pt x="678" y="2945"/>
                  </a:lnTo>
                  <a:close/>
                  <a:moveTo>
                    <a:pt x="678" y="3022"/>
                  </a:moveTo>
                  <a:lnTo>
                    <a:pt x="678" y="3085"/>
                  </a:lnTo>
                  <a:lnTo>
                    <a:pt x="664" y="3074"/>
                  </a:lnTo>
                  <a:lnTo>
                    <a:pt x="649" y="3063"/>
                  </a:lnTo>
                  <a:lnTo>
                    <a:pt x="617" y="3037"/>
                  </a:lnTo>
                  <a:lnTo>
                    <a:pt x="588" y="3012"/>
                  </a:lnTo>
                  <a:lnTo>
                    <a:pt x="562" y="2990"/>
                  </a:lnTo>
                  <a:lnTo>
                    <a:pt x="541" y="2968"/>
                  </a:lnTo>
                  <a:lnTo>
                    <a:pt x="523" y="2950"/>
                  </a:lnTo>
                  <a:lnTo>
                    <a:pt x="510" y="2935"/>
                  </a:lnTo>
                  <a:lnTo>
                    <a:pt x="506" y="2928"/>
                  </a:lnTo>
                  <a:lnTo>
                    <a:pt x="504" y="2923"/>
                  </a:lnTo>
                  <a:lnTo>
                    <a:pt x="503" y="2920"/>
                  </a:lnTo>
                  <a:lnTo>
                    <a:pt x="503" y="2916"/>
                  </a:lnTo>
                  <a:lnTo>
                    <a:pt x="505" y="2915"/>
                  </a:lnTo>
                  <a:lnTo>
                    <a:pt x="509" y="2915"/>
                  </a:lnTo>
                  <a:lnTo>
                    <a:pt x="515" y="2916"/>
                  </a:lnTo>
                  <a:lnTo>
                    <a:pt x="521" y="2918"/>
                  </a:lnTo>
                  <a:lnTo>
                    <a:pt x="537" y="2926"/>
                  </a:lnTo>
                  <a:lnTo>
                    <a:pt x="559" y="2938"/>
                  </a:lnTo>
                  <a:lnTo>
                    <a:pt x="584" y="2954"/>
                  </a:lnTo>
                  <a:lnTo>
                    <a:pt x="612" y="2974"/>
                  </a:lnTo>
                  <a:lnTo>
                    <a:pt x="643" y="2996"/>
                  </a:lnTo>
                  <a:lnTo>
                    <a:pt x="676" y="3021"/>
                  </a:lnTo>
                  <a:lnTo>
                    <a:pt x="678" y="3022"/>
                  </a:lnTo>
                  <a:close/>
                  <a:moveTo>
                    <a:pt x="678" y="3114"/>
                  </a:moveTo>
                  <a:lnTo>
                    <a:pt x="678" y="3161"/>
                  </a:lnTo>
                  <a:lnTo>
                    <a:pt x="651" y="3135"/>
                  </a:lnTo>
                  <a:lnTo>
                    <a:pt x="630" y="3114"/>
                  </a:lnTo>
                  <a:lnTo>
                    <a:pt x="624" y="3105"/>
                  </a:lnTo>
                  <a:lnTo>
                    <a:pt x="619" y="3098"/>
                  </a:lnTo>
                  <a:lnTo>
                    <a:pt x="617" y="3094"/>
                  </a:lnTo>
                  <a:lnTo>
                    <a:pt x="617" y="3092"/>
                  </a:lnTo>
                  <a:lnTo>
                    <a:pt x="616" y="3090"/>
                  </a:lnTo>
                  <a:lnTo>
                    <a:pt x="617" y="3088"/>
                  </a:lnTo>
                  <a:lnTo>
                    <a:pt x="619" y="3087"/>
                  </a:lnTo>
                  <a:lnTo>
                    <a:pt x="624" y="3087"/>
                  </a:lnTo>
                  <a:lnTo>
                    <a:pt x="629" y="3088"/>
                  </a:lnTo>
                  <a:lnTo>
                    <a:pt x="636" y="3091"/>
                  </a:lnTo>
                  <a:lnTo>
                    <a:pt x="655" y="3100"/>
                  </a:lnTo>
                  <a:lnTo>
                    <a:pt x="678" y="3114"/>
                  </a:lnTo>
                  <a:close/>
                  <a:moveTo>
                    <a:pt x="678" y="3258"/>
                  </a:moveTo>
                  <a:lnTo>
                    <a:pt x="678" y="3315"/>
                  </a:lnTo>
                  <a:lnTo>
                    <a:pt x="660" y="3303"/>
                  </a:lnTo>
                  <a:lnTo>
                    <a:pt x="643" y="3290"/>
                  </a:lnTo>
                  <a:lnTo>
                    <a:pt x="625" y="3276"/>
                  </a:lnTo>
                  <a:lnTo>
                    <a:pt x="606" y="3262"/>
                  </a:lnTo>
                  <a:lnTo>
                    <a:pt x="572" y="3235"/>
                  </a:lnTo>
                  <a:lnTo>
                    <a:pt x="541" y="3208"/>
                  </a:lnTo>
                  <a:lnTo>
                    <a:pt x="513" y="3184"/>
                  </a:lnTo>
                  <a:lnTo>
                    <a:pt x="489" y="3161"/>
                  </a:lnTo>
                  <a:lnTo>
                    <a:pt x="470" y="3142"/>
                  </a:lnTo>
                  <a:lnTo>
                    <a:pt x="456" y="3126"/>
                  </a:lnTo>
                  <a:lnTo>
                    <a:pt x="452" y="3119"/>
                  </a:lnTo>
                  <a:lnTo>
                    <a:pt x="449" y="3114"/>
                  </a:lnTo>
                  <a:lnTo>
                    <a:pt x="448" y="3111"/>
                  </a:lnTo>
                  <a:lnTo>
                    <a:pt x="448" y="3107"/>
                  </a:lnTo>
                  <a:lnTo>
                    <a:pt x="450" y="3106"/>
                  </a:lnTo>
                  <a:lnTo>
                    <a:pt x="454" y="3106"/>
                  </a:lnTo>
                  <a:lnTo>
                    <a:pt x="460" y="3107"/>
                  </a:lnTo>
                  <a:lnTo>
                    <a:pt x="466" y="3111"/>
                  </a:lnTo>
                  <a:lnTo>
                    <a:pt x="485" y="3119"/>
                  </a:lnTo>
                  <a:lnTo>
                    <a:pt x="507" y="3132"/>
                  </a:lnTo>
                  <a:lnTo>
                    <a:pt x="534" y="3151"/>
                  </a:lnTo>
                  <a:lnTo>
                    <a:pt x="564" y="3171"/>
                  </a:lnTo>
                  <a:lnTo>
                    <a:pt x="597" y="3195"/>
                  </a:lnTo>
                  <a:lnTo>
                    <a:pt x="631" y="3222"/>
                  </a:lnTo>
                  <a:lnTo>
                    <a:pt x="643" y="3230"/>
                  </a:lnTo>
                  <a:lnTo>
                    <a:pt x="655" y="3240"/>
                  </a:lnTo>
                  <a:lnTo>
                    <a:pt x="667" y="3250"/>
                  </a:lnTo>
                  <a:lnTo>
                    <a:pt x="678" y="3258"/>
                  </a:lnTo>
                  <a:close/>
                  <a:moveTo>
                    <a:pt x="678" y="3333"/>
                  </a:moveTo>
                  <a:lnTo>
                    <a:pt x="678" y="3383"/>
                  </a:lnTo>
                  <a:lnTo>
                    <a:pt x="659" y="3366"/>
                  </a:lnTo>
                  <a:lnTo>
                    <a:pt x="643" y="3351"/>
                  </a:lnTo>
                  <a:lnTo>
                    <a:pt x="629" y="3337"/>
                  </a:lnTo>
                  <a:lnTo>
                    <a:pt x="617" y="3325"/>
                  </a:lnTo>
                  <a:lnTo>
                    <a:pt x="608" y="3315"/>
                  </a:lnTo>
                  <a:lnTo>
                    <a:pt x="601" y="3306"/>
                  </a:lnTo>
                  <a:lnTo>
                    <a:pt x="600" y="3303"/>
                  </a:lnTo>
                  <a:lnTo>
                    <a:pt x="598" y="3299"/>
                  </a:lnTo>
                  <a:lnTo>
                    <a:pt x="598" y="3297"/>
                  </a:lnTo>
                  <a:lnTo>
                    <a:pt x="598" y="3295"/>
                  </a:lnTo>
                  <a:lnTo>
                    <a:pt x="601" y="3294"/>
                  </a:lnTo>
                  <a:lnTo>
                    <a:pt x="606" y="3294"/>
                  </a:lnTo>
                  <a:lnTo>
                    <a:pt x="614" y="3297"/>
                  </a:lnTo>
                  <a:lnTo>
                    <a:pt x="623" y="3301"/>
                  </a:lnTo>
                  <a:lnTo>
                    <a:pt x="648" y="3315"/>
                  </a:lnTo>
                  <a:lnTo>
                    <a:pt x="678" y="3333"/>
                  </a:lnTo>
                  <a:close/>
                  <a:moveTo>
                    <a:pt x="678" y="3458"/>
                  </a:moveTo>
                  <a:lnTo>
                    <a:pt x="678" y="3513"/>
                  </a:lnTo>
                  <a:lnTo>
                    <a:pt x="669" y="3507"/>
                  </a:lnTo>
                  <a:lnTo>
                    <a:pt x="660" y="3500"/>
                  </a:lnTo>
                  <a:lnTo>
                    <a:pt x="651" y="3494"/>
                  </a:lnTo>
                  <a:lnTo>
                    <a:pt x="642" y="3486"/>
                  </a:lnTo>
                  <a:lnTo>
                    <a:pt x="605" y="3457"/>
                  </a:lnTo>
                  <a:lnTo>
                    <a:pt x="571" y="3429"/>
                  </a:lnTo>
                  <a:lnTo>
                    <a:pt x="541" y="3403"/>
                  </a:lnTo>
                  <a:lnTo>
                    <a:pt x="515" y="3379"/>
                  </a:lnTo>
                  <a:lnTo>
                    <a:pt x="494" y="3360"/>
                  </a:lnTo>
                  <a:lnTo>
                    <a:pt x="479" y="3343"/>
                  </a:lnTo>
                  <a:lnTo>
                    <a:pt x="474" y="3336"/>
                  </a:lnTo>
                  <a:lnTo>
                    <a:pt x="470" y="3331"/>
                  </a:lnTo>
                  <a:lnTo>
                    <a:pt x="468" y="3327"/>
                  </a:lnTo>
                  <a:lnTo>
                    <a:pt x="468" y="3324"/>
                  </a:lnTo>
                  <a:lnTo>
                    <a:pt x="470" y="3323"/>
                  </a:lnTo>
                  <a:lnTo>
                    <a:pt x="475" y="3323"/>
                  </a:lnTo>
                  <a:lnTo>
                    <a:pt x="480" y="3325"/>
                  </a:lnTo>
                  <a:lnTo>
                    <a:pt x="488" y="3329"/>
                  </a:lnTo>
                  <a:lnTo>
                    <a:pt x="507" y="3338"/>
                  </a:lnTo>
                  <a:lnTo>
                    <a:pt x="531" y="3353"/>
                  </a:lnTo>
                  <a:lnTo>
                    <a:pt x="560" y="3372"/>
                  </a:lnTo>
                  <a:lnTo>
                    <a:pt x="592" y="3394"/>
                  </a:lnTo>
                  <a:lnTo>
                    <a:pt x="628" y="3420"/>
                  </a:lnTo>
                  <a:lnTo>
                    <a:pt x="666" y="3448"/>
                  </a:lnTo>
                  <a:lnTo>
                    <a:pt x="678" y="3458"/>
                  </a:lnTo>
                  <a:close/>
                  <a:moveTo>
                    <a:pt x="678" y="3535"/>
                  </a:moveTo>
                  <a:lnTo>
                    <a:pt x="678" y="3560"/>
                  </a:lnTo>
                  <a:lnTo>
                    <a:pt x="668" y="3549"/>
                  </a:lnTo>
                  <a:lnTo>
                    <a:pt x="660" y="3540"/>
                  </a:lnTo>
                  <a:lnTo>
                    <a:pt x="658" y="3537"/>
                  </a:lnTo>
                  <a:lnTo>
                    <a:pt x="657" y="3534"/>
                  </a:lnTo>
                  <a:lnTo>
                    <a:pt x="656" y="3531"/>
                  </a:lnTo>
                  <a:lnTo>
                    <a:pt x="657" y="3529"/>
                  </a:lnTo>
                  <a:lnTo>
                    <a:pt x="659" y="3528"/>
                  </a:lnTo>
                  <a:lnTo>
                    <a:pt x="664" y="3529"/>
                  </a:lnTo>
                  <a:lnTo>
                    <a:pt x="670" y="3530"/>
                  </a:lnTo>
                  <a:lnTo>
                    <a:pt x="678" y="3535"/>
                  </a:lnTo>
                  <a:close/>
                  <a:moveTo>
                    <a:pt x="678" y="3581"/>
                  </a:moveTo>
                  <a:lnTo>
                    <a:pt x="678" y="3621"/>
                  </a:lnTo>
                  <a:lnTo>
                    <a:pt x="649" y="3602"/>
                  </a:lnTo>
                  <a:lnTo>
                    <a:pt x="615" y="3578"/>
                  </a:lnTo>
                  <a:lnTo>
                    <a:pt x="578" y="3552"/>
                  </a:lnTo>
                  <a:lnTo>
                    <a:pt x="541" y="3523"/>
                  </a:lnTo>
                  <a:lnTo>
                    <a:pt x="502" y="3494"/>
                  </a:lnTo>
                  <a:lnTo>
                    <a:pt x="467" y="3465"/>
                  </a:lnTo>
                  <a:lnTo>
                    <a:pt x="436" y="3438"/>
                  </a:lnTo>
                  <a:lnTo>
                    <a:pt x="409" y="3414"/>
                  </a:lnTo>
                  <a:lnTo>
                    <a:pt x="387" y="3393"/>
                  </a:lnTo>
                  <a:lnTo>
                    <a:pt x="371" y="3376"/>
                  </a:lnTo>
                  <a:lnTo>
                    <a:pt x="366" y="3370"/>
                  </a:lnTo>
                  <a:lnTo>
                    <a:pt x="363" y="3364"/>
                  </a:lnTo>
                  <a:lnTo>
                    <a:pt x="360" y="3360"/>
                  </a:lnTo>
                  <a:lnTo>
                    <a:pt x="360" y="3358"/>
                  </a:lnTo>
                  <a:lnTo>
                    <a:pt x="363" y="3357"/>
                  </a:lnTo>
                  <a:lnTo>
                    <a:pt x="367" y="3357"/>
                  </a:lnTo>
                  <a:lnTo>
                    <a:pt x="372" y="3359"/>
                  </a:lnTo>
                  <a:lnTo>
                    <a:pt x="380" y="3362"/>
                  </a:lnTo>
                  <a:lnTo>
                    <a:pt x="399" y="3373"/>
                  </a:lnTo>
                  <a:lnTo>
                    <a:pt x="424" y="3388"/>
                  </a:lnTo>
                  <a:lnTo>
                    <a:pt x="454" y="3407"/>
                  </a:lnTo>
                  <a:lnTo>
                    <a:pt x="488" y="3431"/>
                  </a:lnTo>
                  <a:lnTo>
                    <a:pt x="523" y="3458"/>
                  </a:lnTo>
                  <a:lnTo>
                    <a:pt x="562" y="3487"/>
                  </a:lnTo>
                  <a:lnTo>
                    <a:pt x="595" y="3512"/>
                  </a:lnTo>
                  <a:lnTo>
                    <a:pt x="625" y="3537"/>
                  </a:lnTo>
                  <a:lnTo>
                    <a:pt x="653" y="3560"/>
                  </a:lnTo>
                  <a:lnTo>
                    <a:pt x="678" y="3581"/>
                  </a:lnTo>
                  <a:close/>
                  <a:moveTo>
                    <a:pt x="678" y="3633"/>
                  </a:moveTo>
                  <a:lnTo>
                    <a:pt x="678" y="3680"/>
                  </a:lnTo>
                  <a:lnTo>
                    <a:pt x="653" y="3660"/>
                  </a:lnTo>
                  <a:lnTo>
                    <a:pt x="630" y="3640"/>
                  </a:lnTo>
                  <a:lnTo>
                    <a:pt x="611" y="3623"/>
                  </a:lnTo>
                  <a:lnTo>
                    <a:pt x="595" y="3607"/>
                  </a:lnTo>
                  <a:lnTo>
                    <a:pt x="582" y="3594"/>
                  </a:lnTo>
                  <a:lnTo>
                    <a:pt x="573" y="3583"/>
                  </a:lnTo>
                  <a:lnTo>
                    <a:pt x="570" y="3579"/>
                  </a:lnTo>
                  <a:lnTo>
                    <a:pt x="568" y="3576"/>
                  </a:lnTo>
                  <a:lnTo>
                    <a:pt x="567" y="3574"/>
                  </a:lnTo>
                  <a:lnTo>
                    <a:pt x="568" y="3571"/>
                  </a:lnTo>
                  <a:lnTo>
                    <a:pt x="569" y="3570"/>
                  </a:lnTo>
                  <a:lnTo>
                    <a:pt x="571" y="3570"/>
                  </a:lnTo>
                  <a:lnTo>
                    <a:pt x="573" y="3570"/>
                  </a:lnTo>
                  <a:lnTo>
                    <a:pt x="577" y="3572"/>
                  </a:lnTo>
                  <a:lnTo>
                    <a:pt x="587" y="3577"/>
                  </a:lnTo>
                  <a:lnTo>
                    <a:pt x="601" y="3583"/>
                  </a:lnTo>
                  <a:lnTo>
                    <a:pt x="635" y="3604"/>
                  </a:lnTo>
                  <a:lnTo>
                    <a:pt x="678" y="3633"/>
                  </a:lnTo>
                  <a:close/>
                  <a:moveTo>
                    <a:pt x="678" y="3730"/>
                  </a:moveTo>
                  <a:lnTo>
                    <a:pt x="678" y="3780"/>
                  </a:lnTo>
                  <a:lnTo>
                    <a:pt x="640" y="3751"/>
                  </a:lnTo>
                  <a:lnTo>
                    <a:pt x="604" y="3722"/>
                  </a:lnTo>
                  <a:lnTo>
                    <a:pt x="573" y="3695"/>
                  </a:lnTo>
                  <a:lnTo>
                    <a:pt x="547" y="3673"/>
                  </a:lnTo>
                  <a:lnTo>
                    <a:pt x="526" y="3652"/>
                  </a:lnTo>
                  <a:lnTo>
                    <a:pt x="509" y="3636"/>
                  </a:lnTo>
                  <a:lnTo>
                    <a:pt x="504" y="3630"/>
                  </a:lnTo>
                  <a:lnTo>
                    <a:pt x="501" y="3625"/>
                  </a:lnTo>
                  <a:lnTo>
                    <a:pt x="499" y="3621"/>
                  </a:lnTo>
                  <a:lnTo>
                    <a:pt x="500" y="3619"/>
                  </a:lnTo>
                  <a:lnTo>
                    <a:pt x="501" y="3618"/>
                  </a:lnTo>
                  <a:lnTo>
                    <a:pt x="504" y="3618"/>
                  </a:lnTo>
                  <a:lnTo>
                    <a:pt x="509" y="3620"/>
                  </a:lnTo>
                  <a:lnTo>
                    <a:pt x="516" y="3622"/>
                  </a:lnTo>
                  <a:lnTo>
                    <a:pt x="532" y="3632"/>
                  </a:lnTo>
                  <a:lnTo>
                    <a:pt x="554" y="3645"/>
                  </a:lnTo>
                  <a:lnTo>
                    <a:pt x="581" y="3662"/>
                  </a:lnTo>
                  <a:lnTo>
                    <a:pt x="610" y="3681"/>
                  </a:lnTo>
                  <a:lnTo>
                    <a:pt x="642" y="3705"/>
                  </a:lnTo>
                  <a:lnTo>
                    <a:pt x="678" y="3730"/>
                  </a:lnTo>
                  <a:close/>
                  <a:moveTo>
                    <a:pt x="678" y="3821"/>
                  </a:moveTo>
                  <a:lnTo>
                    <a:pt x="678" y="3868"/>
                  </a:lnTo>
                  <a:lnTo>
                    <a:pt x="666" y="3858"/>
                  </a:lnTo>
                  <a:lnTo>
                    <a:pt x="654" y="3850"/>
                  </a:lnTo>
                  <a:lnTo>
                    <a:pt x="611" y="3817"/>
                  </a:lnTo>
                  <a:lnTo>
                    <a:pt x="572" y="3786"/>
                  </a:lnTo>
                  <a:lnTo>
                    <a:pt x="536" y="3757"/>
                  </a:lnTo>
                  <a:lnTo>
                    <a:pt x="506" y="3731"/>
                  </a:lnTo>
                  <a:lnTo>
                    <a:pt x="481" y="3708"/>
                  </a:lnTo>
                  <a:lnTo>
                    <a:pt x="464" y="3691"/>
                  </a:lnTo>
                  <a:lnTo>
                    <a:pt x="458" y="3685"/>
                  </a:lnTo>
                  <a:lnTo>
                    <a:pt x="453" y="3678"/>
                  </a:lnTo>
                  <a:lnTo>
                    <a:pt x="451" y="3675"/>
                  </a:lnTo>
                  <a:lnTo>
                    <a:pt x="451" y="3672"/>
                  </a:lnTo>
                  <a:lnTo>
                    <a:pt x="453" y="3671"/>
                  </a:lnTo>
                  <a:lnTo>
                    <a:pt x="458" y="3672"/>
                  </a:lnTo>
                  <a:lnTo>
                    <a:pt x="464" y="3674"/>
                  </a:lnTo>
                  <a:lnTo>
                    <a:pt x="472" y="3678"/>
                  </a:lnTo>
                  <a:lnTo>
                    <a:pt x="493" y="3690"/>
                  </a:lnTo>
                  <a:lnTo>
                    <a:pt x="520" y="3708"/>
                  </a:lnTo>
                  <a:lnTo>
                    <a:pt x="554" y="3730"/>
                  </a:lnTo>
                  <a:lnTo>
                    <a:pt x="590" y="3756"/>
                  </a:lnTo>
                  <a:lnTo>
                    <a:pt x="630" y="3785"/>
                  </a:lnTo>
                  <a:lnTo>
                    <a:pt x="673" y="3817"/>
                  </a:lnTo>
                  <a:lnTo>
                    <a:pt x="678" y="3821"/>
                  </a:lnTo>
                  <a:close/>
                  <a:moveTo>
                    <a:pt x="678" y="3903"/>
                  </a:moveTo>
                  <a:lnTo>
                    <a:pt x="678" y="3947"/>
                  </a:lnTo>
                  <a:lnTo>
                    <a:pt x="667" y="3939"/>
                  </a:lnTo>
                  <a:lnTo>
                    <a:pt x="656" y="3931"/>
                  </a:lnTo>
                  <a:lnTo>
                    <a:pt x="645" y="3923"/>
                  </a:lnTo>
                  <a:lnTo>
                    <a:pt x="635" y="3915"/>
                  </a:lnTo>
                  <a:lnTo>
                    <a:pt x="590" y="3881"/>
                  </a:lnTo>
                  <a:lnTo>
                    <a:pt x="549" y="3849"/>
                  </a:lnTo>
                  <a:lnTo>
                    <a:pt x="513" y="3820"/>
                  </a:lnTo>
                  <a:lnTo>
                    <a:pt x="481" y="3793"/>
                  </a:lnTo>
                  <a:lnTo>
                    <a:pt x="456" y="3770"/>
                  </a:lnTo>
                  <a:lnTo>
                    <a:pt x="437" y="3752"/>
                  </a:lnTo>
                  <a:lnTo>
                    <a:pt x="431" y="3745"/>
                  </a:lnTo>
                  <a:lnTo>
                    <a:pt x="426" y="3739"/>
                  </a:lnTo>
                  <a:lnTo>
                    <a:pt x="424" y="3735"/>
                  </a:lnTo>
                  <a:lnTo>
                    <a:pt x="424" y="3732"/>
                  </a:lnTo>
                  <a:lnTo>
                    <a:pt x="426" y="3732"/>
                  </a:lnTo>
                  <a:lnTo>
                    <a:pt x="431" y="3733"/>
                  </a:lnTo>
                  <a:lnTo>
                    <a:pt x="437" y="3735"/>
                  </a:lnTo>
                  <a:lnTo>
                    <a:pt x="445" y="3740"/>
                  </a:lnTo>
                  <a:lnTo>
                    <a:pt x="466" y="3753"/>
                  </a:lnTo>
                  <a:lnTo>
                    <a:pt x="495" y="3771"/>
                  </a:lnTo>
                  <a:lnTo>
                    <a:pt x="529" y="3794"/>
                  </a:lnTo>
                  <a:lnTo>
                    <a:pt x="567" y="3821"/>
                  </a:lnTo>
                  <a:lnTo>
                    <a:pt x="609" y="3851"/>
                  </a:lnTo>
                  <a:lnTo>
                    <a:pt x="653" y="3883"/>
                  </a:lnTo>
                  <a:lnTo>
                    <a:pt x="678" y="3903"/>
                  </a:lnTo>
                  <a:close/>
                  <a:moveTo>
                    <a:pt x="678" y="3976"/>
                  </a:moveTo>
                  <a:lnTo>
                    <a:pt x="678" y="4019"/>
                  </a:lnTo>
                  <a:lnTo>
                    <a:pt x="668" y="4012"/>
                  </a:lnTo>
                  <a:lnTo>
                    <a:pt x="657" y="4004"/>
                  </a:lnTo>
                  <a:lnTo>
                    <a:pt x="646" y="3996"/>
                  </a:lnTo>
                  <a:lnTo>
                    <a:pt x="636" y="3988"/>
                  </a:lnTo>
                  <a:lnTo>
                    <a:pt x="590" y="3953"/>
                  </a:lnTo>
                  <a:lnTo>
                    <a:pt x="548" y="3920"/>
                  </a:lnTo>
                  <a:lnTo>
                    <a:pt x="510" y="3890"/>
                  </a:lnTo>
                  <a:lnTo>
                    <a:pt x="478" y="3863"/>
                  </a:lnTo>
                  <a:lnTo>
                    <a:pt x="451" y="3839"/>
                  </a:lnTo>
                  <a:lnTo>
                    <a:pt x="432" y="3821"/>
                  </a:lnTo>
                  <a:lnTo>
                    <a:pt x="425" y="3813"/>
                  </a:lnTo>
                  <a:lnTo>
                    <a:pt x="421" y="3808"/>
                  </a:lnTo>
                  <a:lnTo>
                    <a:pt x="418" y="3803"/>
                  </a:lnTo>
                  <a:lnTo>
                    <a:pt x="418" y="3801"/>
                  </a:lnTo>
                  <a:lnTo>
                    <a:pt x="420" y="3801"/>
                  </a:lnTo>
                  <a:lnTo>
                    <a:pt x="424" y="3802"/>
                  </a:lnTo>
                  <a:lnTo>
                    <a:pt x="431" y="3804"/>
                  </a:lnTo>
                  <a:lnTo>
                    <a:pt x="439" y="3809"/>
                  </a:lnTo>
                  <a:lnTo>
                    <a:pt x="462" y="3823"/>
                  </a:lnTo>
                  <a:lnTo>
                    <a:pt x="491" y="3841"/>
                  </a:lnTo>
                  <a:lnTo>
                    <a:pt x="526" y="3865"/>
                  </a:lnTo>
                  <a:lnTo>
                    <a:pt x="564" y="3893"/>
                  </a:lnTo>
                  <a:lnTo>
                    <a:pt x="608" y="3924"/>
                  </a:lnTo>
                  <a:lnTo>
                    <a:pt x="654" y="3958"/>
                  </a:lnTo>
                  <a:lnTo>
                    <a:pt x="678" y="3976"/>
                  </a:lnTo>
                  <a:close/>
                  <a:moveTo>
                    <a:pt x="678" y="4043"/>
                  </a:moveTo>
                  <a:lnTo>
                    <a:pt x="678" y="4084"/>
                  </a:lnTo>
                  <a:lnTo>
                    <a:pt x="658" y="4069"/>
                  </a:lnTo>
                  <a:lnTo>
                    <a:pt x="633" y="4051"/>
                  </a:lnTo>
                  <a:lnTo>
                    <a:pt x="611" y="4033"/>
                  </a:lnTo>
                  <a:lnTo>
                    <a:pt x="588" y="4016"/>
                  </a:lnTo>
                  <a:lnTo>
                    <a:pt x="567" y="3999"/>
                  </a:lnTo>
                  <a:lnTo>
                    <a:pt x="585" y="4015"/>
                  </a:lnTo>
                  <a:lnTo>
                    <a:pt x="598" y="4028"/>
                  </a:lnTo>
                  <a:lnTo>
                    <a:pt x="603" y="4033"/>
                  </a:lnTo>
                  <a:lnTo>
                    <a:pt x="606" y="4037"/>
                  </a:lnTo>
                  <a:lnTo>
                    <a:pt x="609" y="4040"/>
                  </a:lnTo>
                  <a:lnTo>
                    <a:pt x="609" y="4042"/>
                  </a:lnTo>
                  <a:lnTo>
                    <a:pt x="606" y="4042"/>
                  </a:lnTo>
                  <a:lnTo>
                    <a:pt x="602" y="4041"/>
                  </a:lnTo>
                  <a:lnTo>
                    <a:pt x="596" y="4038"/>
                  </a:lnTo>
                  <a:lnTo>
                    <a:pt x="587" y="4033"/>
                  </a:lnTo>
                  <a:lnTo>
                    <a:pt x="564" y="4019"/>
                  </a:lnTo>
                  <a:lnTo>
                    <a:pt x="534" y="4000"/>
                  </a:lnTo>
                  <a:lnTo>
                    <a:pt x="500" y="3976"/>
                  </a:lnTo>
                  <a:lnTo>
                    <a:pt x="460" y="3947"/>
                  </a:lnTo>
                  <a:lnTo>
                    <a:pt x="415" y="3916"/>
                  </a:lnTo>
                  <a:lnTo>
                    <a:pt x="369" y="3880"/>
                  </a:lnTo>
                  <a:lnTo>
                    <a:pt x="323" y="3844"/>
                  </a:lnTo>
                  <a:lnTo>
                    <a:pt x="279" y="3811"/>
                  </a:lnTo>
                  <a:lnTo>
                    <a:pt x="241" y="3779"/>
                  </a:lnTo>
                  <a:lnTo>
                    <a:pt x="208" y="3752"/>
                  </a:lnTo>
                  <a:lnTo>
                    <a:pt x="181" y="3728"/>
                  </a:lnTo>
                  <a:lnTo>
                    <a:pt x="162" y="3708"/>
                  </a:lnTo>
                  <a:lnTo>
                    <a:pt x="154" y="3702"/>
                  </a:lnTo>
                  <a:lnTo>
                    <a:pt x="150" y="3695"/>
                  </a:lnTo>
                  <a:lnTo>
                    <a:pt x="147" y="3692"/>
                  </a:lnTo>
                  <a:lnTo>
                    <a:pt x="147" y="3689"/>
                  </a:lnTo>
                  <a:lnTo>
                    <a:pt x="149" y="3689"/>
                  </a:lnTo>
                  <a:lnTo>
                    <a:pt x="153" y="3690"/>
                  </a:lnTo>
                  <a:lnTo>
                    <a:pt x="160" y="3693"/>
                  </a:lnTo>
                  <a:lnTo>
                    <a:pt x="167" y="3699"/>
                  </a:lnTo>
                  <a:lnTo>
                    <a:pt x="190" y="3713"/>
                  </a:lnTo>
                  <a:lnTo>
                    <a:pt x="219" y="3732"/>
                  </a:lnTo>
                  <a:lnTo>
                    <a:pt x="255" y="3757"/>
                  </a:lnTo>
                  <a:lnTo>
                    <a:pt x="295" y="3786"/>
                  </a:lnTo>
                  <a:lnTo>
                    <a:pt x="338" y="3819"/>
                  </a:lnTo>
                  <a:lnTo>
                    <a:pt x="385" y="3853"/>
                  </a:lnTo>
                  <a:lnTo>
                    <a:pt x="410" y="3872"/>
                  </a:lnTo>
                  <a:lnTo>
                    <a:pt x="434" y="3891"/>
                  </a:lnTo>
                  <a:lnTo>
                    <a:pt x="456" y="3909"/>
                  </a:lnTo>
                  <a:lnTo>
                    <a:pt x="479" y="3926"/>
                  </a:lnTo>
                  <a:lnTo>
                    <a:pt x="459" y="3908"/>
                  </a:lnTo>
                  <a:lnTo>
                    <a:pt x="443" y="3894"/>
                  </a:lnTo>
                  <a:lnTo>
                    <a:pt x="438" y="3888"/>
                  </a:lnTo>
                  <a:lnTo>
                    <a:pt x="434" y="3883"/>
                  </a:lnTo>
                  <a:lnTo>
                    <a:pt x="433" y="3880"/>
                  </a:lnTo>
                  <a:lnTo>
                    <a:pt x="432" y="3878"/>
                  </a:lnTo>
                  <a:lnTo>
                    <a:pt x="434" y="3878"/>
                  </a:lnTo>
                  <a:lnTo>
                    <a:pt x="438" y="3879"/>
                  </a:lnTo>
                  <a:lnTo>
                    <a:pt x="446" y="3882"/>
                  </a:lnTo>
                  <a:lnTo>
                    <a:pt x="454" y="3887"/>
                  </a:lnTo>
                  <a:lnTo>
                    <a:pt x="477" y="3901"/>
                  </a:lnTo>
                  <a:lnTo>
                    <a:pt x="507" y="3920"/>
                  </a:lnTo>
                  <a:lnTo>
                    <a:pt x="543" y="3945"/>
                  </a:lnTo>
                  <a:lnTo>
                    <a:pt x="583" y="3974"/>
                  </a:lnTo>
                  <a:lnTo>
                    <a:pt x="627" y="4005"/>
                  </a:lnTo>
                  <a:lnTo>
                    <a:pt x="675" y="4041"/>
                  </a:lnTo>
                  <a:lnTo>
                    <a:pt x="678" y="4043"/>
                  </a:lnTo>
                  <a:close/>
                  <a:moveTo>
                    <a:pt x="132" y="3615"/>
                  </a:moveTo>
                  <a:lnTo>
                    <a:pt x="134" y="3613"/>
                  </a:lnTo>
                  <a:lnTo>
                    <a:pt x="138" y="3615"/>
                  </a:lnTo>
                  <a:lnTo>
                    <a:pt x="143" y="3618"/>
                  </a:lnTo>
                  <a:lnTo>
                    <a:pt x="152" y="3622"/>
                  </a:lnTo>
                  <a:lnTo>
                    <a:pt x="174" y="3636"/>
                  </a:lnTo>
                  <a:lnTo>
                    <a:pt x="203" y="3656"/>
                  </a:lnTo>
                  <a:lnTo>
                    <a:pt x="236" y="3679"/>
                  </a:lnTo>
                  <a:lnTo>
                    <a:pt x="275" y="3707"/>
                  </a:lnTo>
                  <a:lnTo>
                    <a:pt x="318" y="3739"/>
                  </a:lnTo>
                  <a:lnTo>
                    <a:pt x="363" y="3773"/>
                  </a:lnTo>
                  <a:lnTo>
                    <a:pt x="408" y="3808"/>
                  </a:lnTo>
                  <a:lnTo>
                    <a:pt x="450" y="3840"/>
                  </a:lnTo>
                  <a:lnTo>
                    <a:pt x="487" y="3870"/>
                  </a:lnTo>
                  <a:lnTo>
                    <a:pt x="519" y="3897"/>
                  </a:lnTo>
                  <a:lnTo>
                    <a:pt x="545" y="3920"/>
                  </a:lnTo>
                  <a:lnTo>
                    <a:pt x="564" y="3938"/>
                  </a:lnTo>
                  <a:lnTo>
                    <a:pt x="571" y="3945"/>
                  </a:lnTo>
                  <a:lnTo>
                    <a:pt x="575" y="3951"/>
                  </a:lnTo>
                  <a:lnTo>
                    <a:pt x="578" y="3955"/>
                  </a:lnTo>
                  <a:lnTo>
                    <a:pt x="578" y="3957"/>
                  </a:lnTo>
                  <a:lnTo>
                    <a:pt x="576" y="3958"/>
                  </a:lnTo>
                  <a:lnTo>
                    <a:pt x="572" y="3957"/>
                  </a:lnTo>
                  <a:lnTo>
                    <a:pt x="565" y="3953"/>
                  </a:lnTo>
                  <a:lnTo>
                    <a:pt x="558" y="3949"/>
                  </a:lnTo>
                  <a:lnTo>
                    <a:pt x="535" y="3936"/>
                  </a:lnTo>
                  <a:lnTo>
                    <a:pt x="506" y="3917"/>
                  </a:lnTo>
                  <a:lnTo>
                    <a:pt x="473" y="3894"/>
                  </a:lnTo>
                  <a:lnTo>
                    <a:pt x="434" y="3866"/>
                  </a:lnTo>
                  <a:lnTo>
                    <a:pt x="391" y="3835"/>
                  </a:lnTo>
                  <a:lnTo>
                    <a:pt x="345" y="3801"/>
                  </a:lnTo>
                  <a:lnTo>
                    <a:pt x="301" y="3766"/>
                  </a:lnTo>
                  <a:lnTo>
                    <a:pt x="259" y="3733"/>
                  </a:lnTo>
                  <a:lnTo>
                    <a:pt x="222" y="3702"/>
                  </a:lnTo>
                  <a:lnTo>
                    <a:pt x="191" y="3675"/>
                  </a:lnTo>
                  <a:lnTo>
                    <a:pt x="164" y="3652"/>
                  </a:lnTo>
                  <a:lnTo>
                    <a:pt x="146" y="3634"/>
                  </a:lnTo>
                  <a:lnTo>
                    <a:pt x="139" y="3626"/>
                  </a:lnTo>
                  <a:lnTo>
                    <a:pt x="134" y="3621"/>
                  </a:lnTo>
                  <a:lnTo>
                    <a:pt x="132" y="3617"/>
                  </a:lnTo>
                  <a:lnTo>
                    <a:pt x="132" y="3615"/>
                  </a:lnTo>
                  <a:close/>
                  <a:moveTo>
                    <a:pt x="136" y="3548"/>
                  </a:moveTo>
                  <a:lnTo>
                    <a:pt x="138" y="3548"/>
                  </a:lnTo>
                  <a:lnTo>
                    <a:pt x="142" y="3549"/>
                  </a:lnTo>
                  <a:lnTo>
                    <a:pt x="149" y="3551"/>
                  </a:lnTo>
                  <a:lnTo>
                    <a:pt x="156" y="3555"/>
                  </a:lnTo>
                  <a:lnTo>
                    <a:pt x="178" y="3568"/>
                  </a:lnTo>
                  <a:lnTo>
                    <a:pt x="206" y="3586"/>
                  </a:lnTo>
                  <a:lnTo>
                    <a:pt x="239" y="3610"/>
                  </a:lnTo>
                  <a:lnTo>
                    <a:pt x="276" y="3637"/>
                  </a:lnTo>
                  <a:lnTo>
                    <a:pt x="317" y="3667"/>
                  </a:lnTo>
                  <a:lnTo>
                    <a:pt x="361" y="3701"/>
                  </a:lnTo>
                  <a:lnTo>
                    <a:pt x="405" y="3734"/>
                  </a:lnTo>
                  <a:lnTo>
                    <a:pt x="446" y="3767"/>
                  </a:lnTo>
                  <a:lnTo>
                    <a:pt x="481" y="3796"/>
                  </a:lnTo>
                  <a:lnTo>
                    <a:pt x="513" y="3823"/>
                  </a:lnTo>
                  <a:lnTo>
                    <a:pt x="537" y="3844"/>
                  </a:lnTo>
                  <a:lnTo>
                    <a:pt x="556" y="3863"/>
                  </a:lnTo>
                  <a:lnTo>
                    <a:pt x="562" y="3869"/>
                  </a:lnTo>
                  <a:lnTo>
                    <a:pt x="567" y="3875"/>
                  </a:lnTo>
                  <a:lnTo>
                    <a:pt x="570" y="3879"/>
                  </a:lnTo>
                  <a:lnTo>
                    <a:pt x="570" y="3881"/>
                  </a:lnTo>
                  <a:lnTo>
                    <a:pt x="568" y="3882"/>
                  </a:lnTo>
                  <a:lnTo>
                    <a:pt x="563" y="3881"/>
                  </a:lnTo>
                  <a:lnTo>
                    <a:pt x="557" y="3878"/>
                  </a:lnTo>
                  <a:lnTo>
                    <a:pt x="549" y="3874"/>
                  </a:lnTo>
                  <a:lnTo>
                    <a:pt x="528" y="3861"/>
                  </a:lnTo>
                  <a:lnTo>
                    <a:pt x="500" y="3843"/>
                  </a:lnTo>
                  <a:lnTo>
                    <a:pt x="466" y="3821"/>
                  </a:lnTo>
                  <a:lnTo>
                    <a:pt x="428" y="3794"/>
                  </a:lnTo>
                  <a:lnTo>
                    <a:pt x="387" y="3763"/>
                  </a:lnTo>
                  <a:lnTo>
                    <a:pt x="343" y="3730"/>
                  </a:lnTo>
                  <a:lnTo>
                    <a:pt x="300" y="3697"/>
                  </a:lnTo>
                  <a:lnTo>
                    <a:pt x="260" y="3664"/>
                  </a:lnTo>
                  <a:lnTo>
                    <a:pt x="224" y="3634"/>
                  </a:lnTo>
                  <a:lnTo>
                    <a:pt x="193" y="3608"/>
                  </a:lnTo>
                  <a:lnTo>
                    <a:pt x="168" y="3585"/>
                  </a:lnTo>
                  <a:lnTo>
                    <a:pt x="150" y="3567"/>
                  </a:lnTo>
                  <a:lnTo>
                    <a:pt x="143" y="3560"/>
                  </a:lnTo>
                  <a:lnTo>
                    <a:pt x="139" y="3554"/>
                  </a:lnTo>
                  <a:lnTo>
                    <a:pt x="137" y="3551"/>
                  </a:lnTo>
                  <a:lnTo>
                    <a:pt x="136" y="3548"/>
                  </a:lnTo>
                  <a:close/>
                  <a:moveTo>
                    <a:pt x="162" y="3490"/>
                  </a:moveTo>
                  <a:lnTo>
                    <a:pt x="164" y="3489"/>
                  </a:lnTo>
                  <a:lnTo>
                    <a:pt x="168" y="3490"/>
                  </a:lnTo>
                  <a:lnTo>
                    <a:pt x="175" y="3493"/>
                  </a:lnTo>
                  <a:lnTo>
                    <a:pt x="182" y="3497"/>
                  </a:lnTo>
                  <a:lnTo>
                    <a:pt x="203" y="3509"/>
                  </a:lnTo>
                  <a:lnTo>
                    <a:pt x="230" y="3527"/>
                  </a:lnTo>
                  <a:lnTo>
                    <a:pt x="262" y="3549"/>
                  </a:lnTo>
                  <a:lnTo>
                    <a:pt x="299" y="3576"/>
                  </a:lnTo>
                  <a:lnTo>
                    <a:pt x="338" y="3605"/>
                  </a:lnTo>
                  <a:lnTo>
                    <a:pt x="381" y="3637"/>
                  </a:lnTo>
                  <a:lnTo>
                    <a:pt x="423" y="3670"/>
                  </a:lnTo>
                  <a:lnTo>
                    <a:pt x="462" y="3701"/>
                  </a:lnTo>
                  <a:lnTo>
                    <a:pt x="496" y="3730"/>
                  </a:lnTo>
                  <a:lnTo>
                    <a:pt x="527" y="3755"/>
                  </a:lnTo>
                  <a:lnTo>
                    <a:pt x="550" y="3776"/>
                  </a:lnTo>
                  <a:lnTo>
                    <a:pt x="569" y="3795"/>
                  </a:lnTo>
                  <a:lnTo>
                    <a:pt x="575" y="3801"/>
                  </a:lnTo>
                  <a:lnTo>
                    <a:pt x="578" y="3807"/>
                  </a:lnTo>
                  <a:lnTo>
                    <a:pt x="582" y="3811"/>
                  </a:lnTo>
                  <a:lnTo>
                    <a:pt x="582" y="3813"/>
                  </a:lnTo>
                  <a:lnTo>
                    <a:pt x="580" y="3814"/>
                  </a:lnTo>
                  <a:lnTo>
                    <a:pt x="575" y="3813"/>
                  </a:lnTo>
                  <a:lnTo>
                    <a:pt x="569" y="3810"/>
                  </a:lnTo>
                  <a:lnTo>
                    <a:pt x="561" y="3807"/>
                  </a:lnTo>
                  <a:lnTo>
                    <a:pt x="540" y="3795"/>
                  </a:lnTo>
                  <a:lnTo>
                    <a:pt x="513" y="3776"/>
                  </a:lnTo>
                  <a:lnTo>
                    <a:pt x="481" y="3755"/>
                  </a:lnTo>
                  <a:lnTo>
                    <a:pt x="445" y="3729"/>
                  </a:lnTo>
                  <a:lnTo>
                    <a:pt x="405" y="3700"/>
                  </a:lnTo>
                  <a:lnTo>
                    <a:pt x="361" y="3667"/>
                  </a:lnTo>
                  <a:lnTo>
                    <a:pt x="319" y="3635"/>
                  </a:lnTo>
                  <a:lnTo>
                    <a:pt x="280" y="3604"/>
                  </a:lnTo>
                  <a:lnTo>
                    <a:pt x="246" y="3575"/>
                  </a:lnTo>
                  <a:lnTo>
                    <a:pt x="217" y="3549"/>
                  </a:lnTo>
                  <a:lnTo>
                    <a:pt x="192" y="3526"/>
                  </a:lnTo>
                  <a:lnTo>
                    <a:pt x="175" y="3509"/>
                  </a:lnTo>
                  <a:lnTo>
                    <a:pt x="168" y="3502"/>
                  </a:lnTo>
                  <a:lnTo>
                    <a:pt x="164" y="3497"/>
                  </a:lnTo>
                  <a:lnTo>
                    <a:pt x="162" y="3493"/>
                  </a:lnTo>
                  <a:lnTo>
                    <a:pt x="162" y="3490"/>
                  </a:lnTo>
                  <a:close/>
                  <a:moveTo>
                    <a:pt x="400" y="3613"/>
                  </a:moveTo>
                  <a:lnTo>
                    <a:pt x="359" y="3581"/>
                  </a:lnTo>
                  <a:lnTo>
                    <a:pt x="323" y="3551"/>
                  </a:lnTo>
                  <a:lnTo>
                    <a:pt x="289" y="3523"/>
                  </a:lnTo>
                  <a:lnTo>
                    <a:pt x="260" y="3498"/>
                  </a:lnTo>
                  <a:lnTo>
                    <a:pt x="237" y="3475"/>
                  </a:lnTo>
                  <a:lnTo>
                    <a:pt x="220" y="3458"/>
                  </a:lnTo>
                  <a:lnTo>
                    <a:pt x="215" y="3452"/>
                  </a:lnTo>
                  <a:lnTo>
                    <a:pt x="210" y="3446"/>
                  </a:lnTo>
                  <a:lnTo>
                    <a:pt x="208" y="3442"/>
                  </a:lnTo>
                  <a:lnTo>
                    <a:pt x="208" y="3440"/>
                  </a:lnTo>
                  <a:lnTo>
                    <a:pt x="210" y="3439"/>
                  </a:lnTo>
                  <a:lnTo>
                    <a:pt x="215" y="3440"/>
                  </a:lnTo>
                  <a:lnTo>
                    <a:pt x="220" y="3442"/>
                  </a:lnTo>
                  <a:lnTo>
                    <a:pt x="228" y="3445"/>
                  </a:lnTo>
                  <a:lnTo>
                    <a:pt x="248" y="3457"/>
                  </a:lnTo>
                  <a:lnTo>
                    <a:pt x="274" y="3474"/>
                  </a:lnTo>
                  <a:lnTo>
                    <a:pt x="305" y="3496"/>
                  </a:lnTo>
                  <a:lnTo>
                    <a:pt x="341" y="3521"/>
                  </a:lnTo>
                  <a:lnTo>
                    <a:pt x="379" y="3550"/>
                  </a:lnTo>
                  <a:lnTo>
                    <a:pt x="420" y="3580"/>
                  </a:lnTo>
                  <a:lnTo>
                    <a:pt x="461" y="3612"/>
                  </a:lnTo>
                  <a:lnTo>
                    <a:pt x="499" y="3643"/>
                  </a:lnTo>
                  <a:lnTo>
                    <a:pt x="532" y="3671"/>
                  </a:lnTo>
                  <a:lnTo>
                    <a:pt x="561" y="3695"/>
                  </a:lnTo>
                  <a:lnTo>
                    <a:pt x="585" y="3717"/>
                  </a:lnTo>
                  <a:lnTo>
                    <a:pt x="602" y="3734"/>
                  </a:lnTo>
                  <a:lnTo>
                    <a:pt x="608" y="3741"/>
                  </a:lnTo>
                  <a:lnTo>
                    <a:pt x="612" y="3746"/>
                  </a:lnTo>
                  <a:lnTo>
                    <a:pt x="614" y="3751"/>
                  </a:lnTo>
                  <a:lnTo>
                    <a:pt x="614" y="3753"/>
                  </a:lnTo>
                  <a:lnTo>
                    <a:pt x="612" y="3754"/>
                  </a:lnTo>
                  <a:lnTo>
                    <a:pt x="608" y="3753"/>
                  </a:lnTo>
                  <a:lnTo>
                    <a:pt x="602" y="3751"/>
                  </a:lnTo>
                  <a:lnTo>
                    <a:pt x="594" y="3747"/>
                  </a:lnTo>
                  <a:lnTo>
                    <a:pt x="573" y="3735"/>
                  </a:lnTo>
                  <a:lnTo>
                    <a:pt x="547" y="3719"/>
                  </a:lnTo>
                  <a:lnTo>
                    <a:pt x="516" y="3698"/>
                  </a:lnTo>
                  <a:lnTo>
                    <a:pt x="480" y="3673"/>
                  </a:lnTo>
                  <a:lnTo>
                    <a:pt x="441" y="3645"/>
                  </a:lnTo>
                  <a:lnTo>
                    <a:pt x="400" y="3613"/>
                  </a:lnTo>
                  <a:close/>
                  <a:moveTo>
                    <a:pt x="460" y="3565"/>
                  </a:moveTo>
                  <a:lnTo>
                    <a:pt x="421" y="3535"/>
                  </a:lnTo>
                  <a:lnTo>
                    <a:pt x="384" y="3504"/>
                  </a:lnTo>
                  <a:lnTo>
                    <a:pt x="352" y="3477"/>
                  </a:lnTo>
                  <a:lnTo>
                    <a:pt x="324" y="3453"/>
                  </a:lnTo>
                  <a:lnTo>
                    <a:pt x="301" y="3431"/>
                  </a:lnTo>
                  <a:lnTo>
                    <a:pt x="285" y="3414"/>
                  </a:lnTo>
                  <a:lnTo>
                    <a:pt x="279" y="3407"/>
                  </a:lnTo>
                  <a:lnTo>
                    <a:pt x="275" y="3402"/>
                  </a:lnTo>
                  <a:lnTo>
                    <a:pt x="274" y="3398"/>
                  </a:lnTo>
                  <a:lnTo>
                    <a:pt x="274" y="3395"/>
                  </a:lnTo>
                  <a:lnTo>
                    <a:pt x="276" y="3394"/>
                  </a:lnTo>
                  <a:lnTo>
                    <a:pt x="279" y="3395"/>
                  </a:lnTo>
                  <a:lnTo>
                    <a:pt x="286" y="3398"/>
                  </a:lnTo>
                  <a:lnTo>
                    <a:pt x="293" y="3401"/>
                  </a:lnTo>
                  <a:lnTo>
                    <a:pt x="313" y="3412"/>
                  </a:lnTo>
                  <a:lnTo>
                    <a:pt x="339" y="3428"/>
                  </a:lnTo>
                  <a:lnTo>
                    <a:pt x="369" y="3448"/>
                  </a:lnTo>
                  <a:lnTo>
                    <a:pt x="404" y="3473"/>
                  </a:lnTo>
                  <a:lnTo>
                    <a:pt x="441" y="3501"/>
                  </a:lnTo>
                  <a:lnTo>
                    <a:pt x="481" y="3531"/>
                  </a:lnTo>
                  <a:lnTo>
                    <a:pt x="520" y="3562"/>
                  </a:lnTo>
                  <a:lnTo>
                    <a:pt x="557" y="3591"/>
                  </a:lnTo>
                  <a:lnTo>
                    <a:pt x="589" y="3619"/>
                  </a:lnTo>
                  <a:lnTo>
                    <a:pt x="617" y="3643"/>
                  </a:lnTo>
                  <a:lnTo>
                    <a:pt x="640" y="3664"/>
                  </a:lnTo>
                  <a:lnTo>
                    <a:pt x="656" y="3680"/>
                  </a:lnTo>
                  <a:lnTo>
                    <a:pt x="663" y="3687"/>
                  </a:lnTo>
                  <a:lnTo>
                    <a:pt x="666" y="3692"/>
                  </a:lnTo>
                  <a:lnTo>
                    <a:pt x="668" y="3697"/>
                  </a:lnTo>
                  <a:lnTo>
                    <a:pt x="668" y="3699"/>
                  </a:lnTo>
                  <a:lnTo>
                    <a:pt x="666" y="3700"/>
                  </a:lnTo>
                  <a:lnTo>
                    <a:pt x="662" y="3700"/>
                  </a:lnTo>
                  <a:lnTo>
                    <a:pt x="656" y="3698"/>
                  </a:lnTo>
                  <a:lnTo>
                    <a:pt x="649" y="3694"/>
                  </a:lnTo>
                  <a:lnTo>
                    <a:pt x="628" y="3683"/>
                  </a:lnTo>
                  <a:lnTo>
                    <a:pt x="602" y="3667"/>
                  </a:lnTo>
                  <a:lnTo>
                    <a:pt x="572" y="3647"/>
                  </a:lnTo>
                  <a:lnTo>
                    <a:pt x="537" y="3623"/>
                  </a:lnTo>
                  <a:lnTo>
                    <a:pt x="500" y="3595"/>
                  </a:lnTo>
                  <a:lnTo>
                    <a:pt x="460" y="3565"/>
                  </a:lnTo>
                  <a:close/>
                  <a:moveTo>
                    <a:pt x="247" y="3348"/>
                  </a:moveTo>
                  <a:lnTo>
                    <a:pt x="209" y="3318"/>
                  </a:lnTo>
                  <a:lnTo>
                    <a:pt x="175" y="3289"/>
                  </a:lnTo>
                  <a:lnTo>
                    <a:pt x="143" y="3263"/>
                  </a:lnTo>
                  <a:lnTo>
                    <a:pt x="117" y="3238"/>
                  </a:lnTo>
                  <a:lnTo>
                    <a:pt x="96" y="3217"/>
                  </a:lnTo>
                  <a:lnTo>
                    <a:pt x="81" y="3201"/>
                  </a:lnTo>
                  <a:lnTo>
                    <a:pt x="75" y="3195"/>
                  </a:lnTo>
                  <a:lnTo>
                    <a:pt x="72" y="3189"/>
                  </a:lnTo>
                  <a:lnTo>
                    <a:pt x="70" y="3185"/>
                  </a:lnTo>
                  <a:lnTo>
                    <a:pt x="70" y="3183"/>
                  </a:lnTo>
                  <a:lnTo>
                    <a:pt x="72" y="3182"/>
                  </a:lnTo>
                  <a:lnTo>
                    <a:pt x="76" y="3182"/>
                  </a:lnTo>
                  <a:lnTo>
                    <a:pt x="82" y="3184"/>
                  </a:lnTo>
                  <a:lnTo>
                    <a:pt x="89" y="3187"/>
                  </a:lnTo>
                  <a:lnTo>
                    <a:pt x="108" y="3198"/>
                  </a:lnTo>
                  <a:lnTo>
                    <a:pt x="133" y="3214"/>
                  </a:lnTo>
                  <a:lnTo>
                    <a:pt x="162" y="3234"/>
                  </a:lnTo>
                  <a:lnTo>
                    <a:pt x="194" y="3257"/>
                  </a:lnTo>
                  <a:lnTo>
                    <a:pt x="230" y="3284"/>
                  </a:lnTo>
                  <a:lnTo>
                    <a:pt x="269" y="3313"/>
                  </a:lnTo>
                  <a:lnTo>
                    <a:pt x="306" y="3344"/>
                  </a:lnTo>
                  <a:lnTo>
                    <a:pt x="341" y="3373"/>
                  </a:lnTo>
                  <a:lnTo>
                    <a:pt x="371" y="3399"/>
                  </a:lnTo>
                  <a:lnTo>
                    <a:pt x="398" y="3422"/>
                  </a:lnTo>
                  <a:lnTo>
                    <a:pt x="420" y="3443"/>
                  </a:lnTo>
                  <a:lnTo>
                    <a:pt x="435" y="3460"/>
                  </a:lnTo>
                  <a:lnTo>
                    <a:pt x="440" y="3467"/>
                  </a:lnTo>
                  <a:lnTo>
                    <a:pt x="445" y="3471"/>
                  </a:lnTo>
                  <a:lnTo>
                    <a:pt x="446" y="3475"/>
                  </a:lnTo>
                  <a:lnTo>
                    <a:pt x="446" y="3477"/>
                  </a:lnTo>
                  <a:lnTo>
                    <a:pt x="443" y="3479"/>
                  </a:lnTo>
                  <a:lnTo>
                    <a:pt x="440" y="3479"/>
                  </a:lnTo>
                  <a:lnTo>
                    <a:pt x="434" y="3476"/>
                  </a:lnTo>
                  <a:lnTo>
                    <a:pt x="427" y="3473"/>
                  </a:lnTo>
                  <a:lnTo>
                    <a:pt x="408" y="3462"/>
                  </a:lnTo>
                  <a:lnTo>
                    <a:pt x="383" y="3447"/>
                  </a:lnTo>
                  <a:lnTo>
                    <a:pt x="354" y="3428"/>
                  </a:lnTo>
                  <a:lnTo>
                    <a:pt x="322" y="3404"/>
                  </a:lnTo>
                  <a:lnTo>
                    <a:pt x="285" y="3377"/>
                  </a:lnTo>
                  <a:lnTo>
                    <a:pt x="247" y="3348"/>
                  </a:lnTo>
                  <a:close/>
                  <a:moveTo>
                    <a:pt x="345" y="3315"/>
                  </a:moveTo>
                  <a:lnTo>
                    <a:pt x="309" y="3285"/>
                  </a:lnTo>
                  <a:lnTo>
                    <a:pt x="275" y="3258"/>
                  </a:lnTo>
                  <a:lnTo>
                    <a:pt x="246" y="3231"/>
                  </a:lnTo>
                  <a:lnTo>
                    <a:pt x="220" y="3209"/>
                  </a:lnTo>
                  <a:lnTo>
                    <a:pt x="200" y="3188"/>
                  </a:lnTo>
                  <a:lnTo>
                    <a:pt x="184" y="3172"/>
                  </a:lnTo>
                  <a:lnTo>
                    <a:pt x="180" y="3166"/>
                  </a:lnTo>
                  <a:lnTo>
                    <a:pt x="177" y="3160"/>
                  </a:lnTo>
                  <a:lnTo>
                    <a:pt x="175" y="3156"/>
                  </a:lnTo>
                  <a:lnTo>
                    <a:pt x="175" y="3154"/>
                  </a:lnTo>
                  <a:lnTo>
                    <a:pt x="177" y="3153"/>
                  </a:lnTo>
                  <a:lnTo>
                    <a:pt x="181" y="3153"/>
                  </a:lnTo>
                  <a:lnTo>
                    <a:pt x="187" y="3155"/>
                  </a:lnTo>
                  <a:lnTo>
                    <a:pt x="193" y="3158"/>
                  </a:lnTo>
                  <a:lnTo>
                    <a:pt x="212" y="3168"/>
                  </a:lnTo>
                  <a:lnTo>
                    <a:pt x="236" y="3183"/>
                  </a:lnTo>
                  <a:lnTo>
                    <a:pt x="264" y="3202"/>
                  </a:lnTo>
                  <a:lnTo>
                    <a:pt x="297" y="3225"/>
                  </a:lnTo>
                  <a:lnTo>
                    <a:pt x="331" y="3250"/>
                  </a:lnTo>
                  <a:lnTo>
                    <a:pt x="368" y="3279"/>
                  </a:lnTo>
                  <a:lnTo>
                    <a:pt x="405" y="3308"/>
                  </a:lnTo>
                  <a:lnTo>
                    <a:pt x="438" y="3336"/>
                  </a:lnTo>
                  <a:lnTo>
                    <a:pt x="468" y="3362"/>
                  </a:lnTo>
                  <a:lnTo>
                    <a:pt x="493" y="3385"/>
                  </a:lnTo>
                  <a:lnTo>
                    <a:pt x="515" y="3405"/>
                  </a:lnTo>
                  <a:lnTo>
                    <a:pt x="530" y="3421"/>
                  </a:lnTo>
                  <a:lnTo>
                    <a:pt x="534" y="3428"/>
                  </a:lnTo>
                  <a:lnTo>
                    <a:pt x="538" y="3432"/>
                  </a:lnTo>
                  <a:lnTo>
                    <a:pt x="540" y="3436"/>
                  </a:lnTo>
                  <a:lnTo>
                    <a:pt x="540" y="3440"/>
                  </a:lnTo>
                  <a:lnTo>
                    <a:pt x="537" y="3441"/>
                  </a:lnTo>
                  <a:lnTo>
                    <a:pt x="533" y="3440"/>
                  </a:lnTo>
                  <a:lnTo>
                    <a:pt x="528" y="3439"/>
                  </a:lnTo>
                  <a:lnTo>
                    <a:pt x="521" y="3435"/>
                  </a:lnTo>
                  <a:lnTo>
                    <a:pt x="502" y="3425"/>
                  </a:lnTo>
                  <a:lnTo>
                    <a:pt x="478" y="3411"/>
                  </a:lnTo>
                  <a:lnTo>
                    <a:pt x="450" y="3391"/>
                  </a:lnTo>
                  <a:lnTo>
                    <a:pt x="418" y="3370"/>
                  </a:lnTo>
                  <a:lnTo>
                    <a:pt x="382" y="3344"/>
                  </a:lnTo>
                  <a:lnTo>
                    <a:pt x="345" y="3315"/>
                  </a:lnTo>
                  <a:close/>
                  <a:moveTo>
                    <a:pt x="171" y="3117"/>
                  </a:moveTo>
                  <a:lnTo>
                    <a:pt x="136" y="3088"/>
                  </a:lnTo>
                  <a:lnTo>
                    <a:pt x="105" y="3061"/>
                  </a:lnTo>
                  <a:lnTo>
                    <a:pt x="75" y="3036"/>
                  </a:lnTo>
                  <a:lnTo>
                    <a:pt x="52" y="3013"/>
                  </a:lnTo>
                  <a:lnTo>
                    <a:pt x="32" y="2993"/>
                  </a:lnTo>
                  <a:lnTo>
                    <a:pt x="18" y="2978"/>
                  </a:lnTo>
                  <a:lnTo>
                    <a:pt x="13" y="2971"/>
                  </a:lnTo>
                  <a:lnTo>
                    <a:pt x="10" y="2966"/>
                  </a:lnTo>
                  <a:lnTo>
                    <a:pt x="8" y="2962"/>
                  </a:lnTo>
                  <a:lnTo>
                    <a:pt x="8" y="2959"/>
                  </a:lnTo>
                  <a:lnTo>
                    <a:pt x="11" y="2958"/>
                  </a:lnTo>
                  <a:lnTo>
                    <a:pt x="14" y="2958"/>
                  </a:lnTo>
                  <a:lnTo>
                    <a:pt x="19" y="2961"/>
                  </a:lnTo>
                  <a:lnTo>
                    <a:pt x="27" y="2963"/>
                  </a:lnTo>
                  <a:lnTo>
                    <a:pt x="44" y="2972"/>
                  </a:lnTo>
                  <a:lnTo>
                    <a:pt x="68" y="2988"/>
                  </a:lnTo>
                  <a:lnTo>
                    <a:pt x="95" y="3006"/>
                  </a:lnTo>
                  <a:lnTo>
                    <a:pt x="125" y="3027"/>
                  </a:lnTo>
                  <a:lnTo>
                    <a:pt x="159" y="3052"/>
                  </a:lnTo>
                  <a:lnTo>
                    <a:pt x="194" y="3080"/>
                  </a:lnTo>
                  <a:lnTo>
                    <a:pt x="229" y="3108"/>
                  </a:lnTo>
                  <a:lnTo>
                    <a:pt x="260" y="3135"/>
                  </a:lnTo>
                  <a:lnTo>
                    <a:pt x="289" y="3160"/>
                  </a:lnTo>
                  <a:lnTo>
                    <a:pt x="314" y="3183"/>
                  </a:lnTo>
                  <a:lnTo>
                    <a:pt x="333" y="3203"/>
                  </a:lnTo>
                  <a:lnTo>
                    <a:pt x="347" y="3218"/>
                  </a:lnTo>
                  <a:lnTo>
                    <a:pt x="352" y="3225"/>
                  </a:lnTo>
                  <a:lnTo>
                    <a:pt x="355" y="3230"/>
                  </a:lnTo>
                  <a:lnTo>
                    <a:pt x="357" y="3234"/>
                  </a:lnTo>
                  <a:lnTo>
                    <a:pt x="357" y="3237"/>
                  </a:lnTo>
                  <a:lnTo>
                    <a:pt x="355" y="3238"/>
                  </a:lnTo>
                  <a:lnTo>
                    <a:pt x="351" y="3237"/>
                  </a:lnTo>
                  <a:lnTo>
                    <a:pt x="345" y="3236"/>
                  </a:lnTo>
                  <a:lnTo>
                    <a:pt x="339" y="3233"/>
                  </a:lnTo>
                  <a:lnTo>
                    <a:pt x="320" y="3223"/>
                  </a:lnTo>
                  <a:lnTo>
                    <a:pt x="298" y="3209"/>
                  </a:lnTo>
                  <a:lnTo>
                    <a:pt x="271" y="3190"/>
                  </a:lnTo>
                  <a:lnTo>
                    <a:pt x="239" y="3169"/>
                  </a:lnTo>
                  <a:lnTo>
                    <a:pt x="206" y="3144"/>
                  </a:lnTo>
                  <a:lnTo>
                    <a:pt x="171" y="3117"/>
                  </a:lnTo>
                  <a:close/>
                  <a:moveTo>
                    <a:pt x="465" y="3286"/>
                  </a:moveTo>
                  <a:lnTo>
                    <a:pt x="431" y="3258"/>
                  </a:lnTo>
                  <a:lnTo>
                    <a:pt x="397" y="3231"/>
                  </a:lnTo>
                  <a:lnTo>
                    <a:pt x="369" y="3206"/>
                  </a:lnTo>
                  <a:lnTo>
                    <a:pt x="344" y="3183"/>
                  </a:lnTo>
                  <a:lnTo>
                    <a:pt x="324" y="3163"/>
                  </a:lnTo>
                  <a:lnTo>
                    <a:pt x="310" y="3147"/>
                  </a:lnTo>
                  <a:lnTo>
                    <a:pt x="305" y="3141"/>
                  </a:lnTo>
                  <a:lnTo>
                    <a:pt x="302" y="3135"/>
                  </a:lnTo>
                  <a:lnTo>
                    <a:pt x="300" y="3131"/>
                  </a:lnTo>
                  <a:lnTo>
                    <a:pt x="301" y="3129"/>
                  </a:lnTo>
                  <a:lnTo>
                    <a:pt x="303" y="3128"/>
                  </a:lnTo>
                  <a:lnTo>
                    <a:pt x="306" y="3128"/>
                  </a:lnTo>
                  <a:lnTo>
                    <a:pt x="312" y="3129"/>
                  </a:lnTo>
                  <a:lnTo>
                    <a:pt x="319" y="3132"/>
                  </a:lnTo>
                  <a:lnTo>
                    <a:pt x="338" y="3142"/>
                  </a:lnTo>
                  <a:lnTo>
                    <a:pt x="360" y="3156"/>
                  </a:lnTo>
                  <a:lnTo>
                    <a:pt x="388" y="3174"/>
                  </a:lnTo>
                  <a:lnTo>
                    <a:pt x="420" y="3196"/>
                  </a:lnTo>
                  <a:lnTo>
                    <a:pt x="453" y="3221"/>
                  </a:lnTo>
                  <a:lnTo>
                    <a:pt x="489" y="3249"/>
                  </a:lnTo>
                  <a:lnTo>
                    <a:pt x="524" y="3277"/>
                  </a:lnTo>
                  <a:lnTo>
                    <a:pt x="557" y="3304"/>
                  </a:lnTo>
                  <a:lnTo>
                    <a:pt x="586" y="3329"/>
                  </a:lnTo>
                  <a:lnTo>
                    <a:pt x="611" y="3351"/>
                  </a:lnTo>
                  <a:lnTo>
                    <a:pt x="630" y="3371"/>
                  </a:lnTo>
                  <a:lnTo>
                    <a:pt x="645" y="3387"/>
                  </a:lnTo>
                  <a:lnTo>
                    <a:pt x="650" y="3393"/>
                  </a:lnTo>
                  <a:lnTo>
                    <a:pt x="653" y="3399"/>
                  </a:lnTo>
                  <a:lnTo>
                    <a:pt x="655" y="3402"/>
                  </a:lnTo>
                  <a:lnTo>
                    <a:pt x="654" y="3405"/>
                  </a:lnTo>
                  <a:lnTo>
                    <a:pt x="652" y="3406"/>
                  </a:lnTo>
                  <a:lnTo>
                    <a:pt x="649" y="3406"/>
                  </a:lnTo>
                  <a:lnTo>
                    <a:pt x="643" y="3404"/>
                  </a:lnTo>
                  <a:lnTo>
                    <a:pt x="636" y="3402"/>
                  </a:lnTo>
                  <a:lnTo>
                    <a:pt x="617" y="3392"/>
                  </a:lnTo>
                  <a:lnTo>
                    <a:pt x="595" y="3378"/>
                  </a:lnTo>
                  <a:lnTo>
                    <a:pt x="567" y="3360"/>
                  </a:lnTo>
                  <a:lnTo>
                    <a:pt x="535" y="3338"/>
                  </a:lnTo>
                  <a:lnTo>
                    <a:pt x="502" y="3313"/>
                  </a:lnTo>
                  <a:lnTo>
                    <a:pt x="465" y="3286"/>
                  </a:lnTo>
                  <a:close/>
                  <a:moveTo>
                    <a:pt x="332" y="3058"/>
                  </a:moveTo>
                  <a:lnTo>
                    <a:pt x="366" y="3086"/>
                  </a:lnTo>
                  <a:lnTo>
                    <a:pt x="397" y="3112"/>
                  </a:lnTo>
                  <a:lnTo>
                    <a:pt x="424" y="3136"/>
                  </a:lnTo>
                  <a:lnTo>
                    <a:pt x="448" y="3158"/>
                  </a:lnTo>
                  <a:lnTo>
                    <a:pt x="467" y="3177"/>
                  </a:lnTo>
                  <a:lnTo>
                    <a:pt x="480" y="3193"/>
                  </a:lnTo>
                  <a:lnTo>
                    <a:pt x="486" y="3199"/>
                  </a:lnTo>
                  <a:lnTo>
                    <a:pt x="488" y="3203"/>
                  </a:lnTo>
                  <a:lnTo>
                    <a:pt x="490" y="3208"/>
                  </a:lnTo>
                  <a:lnTo>
                    <a:pt x="489" y="3210"/>
                  </a:lnTo>
                  <a:lnTo>
                    <a:pt x="488" y="3212"/>
                  </a:lnTo>
                  <a:lnTo>
                    <a:pt x="483" y="3212"/>
                  </a:lnTo>
                  <a:lnTo>
                    <a:pt x="478" y="3210"/>
                  </a:lnTo>
                  <a:lnTo>
                    <a:pt x="472" y="3208"/>
                  </a:lnTo>
                  <a:lnTo>
                    <a:pt x="454" y="3198"/>
                  </a:lnTo>
                  <a:lnTo>
                    <a:pt x="432" y="3185"/>
                  </a:lnTo>
                  <a:lnTo>
                    <a:pt x="405" y="3168"/>
                  </a:lnTo>
                  <a:lnTo>
                    <a:pt x="375" y="3147"/>
                  </a:lnTo>
                  <a:lnTo>
                    <a:pt x="343" y="3122"/>
                  </a:lnTo>
                  <a:lnTo>
                    <a:pt x="309" y="3097"/>
                  </a:lnTo>
                  <a:lnTo>
                    <a:pt x="274" y="3068"/>
                  </a:lnTo>
                  <a:lnTo>
                    <a:pt x="244" y="3043"/>
                  </a:lnTo>
                  <a:lnTo>
                    <a:pt x="216" y="3018"/>
                  </a:lnTo>
                  <a:lnTo>
                    <a:pt x="193" y="2996"/>
                  </a:lnTo>
                  <a:lnTo>
                    <a:pt x="174" y="2977"/>
                  </a:lnTo>
                  <a:lnTo>
                    <a:pt x="161" y="2961"/>
                  </a:lnTo>
                  <a:lnTo>
                    <a:pt x="155" y="2954"/>
                  </a:lnTo>
                  <a:lnTo>
                    <a:pt x="153" y="2949"/>
                  </a:lnTo>
                  <a:lnTo>
                    <a:pt x="151" y="2945"/>
                  </a:lnTo>
                  <a:lnTo>
                    <a:pt x="152" y="2942"/>
                  </a:lnTo>
                  <a:lnTo>
                    <a:pt x="154" y="2941"/>
                  </a:lnTo>
                  <a:lnTo>
                    <a:pt x="157" y="2941"/>
                  </a:lnTo>
                  <a:lnTo>
                    <a:pt x="163" y="2943"/>
                  </a:lnTo>
                  <a:lnTo>
                    <a:pt x="169" y="2945"/>
                  </a:lnTo>
                  <a:lnTo>
                    <a:pt x="187" y="2955"/>
                  </a:lnTo>
                  <a:lnTo>
                    <a:pt x="209" y="2968"/>
                  </a:lnTo>
                  <a:lnTo>
                    <a:pt x="236" y="2986"/>
                  </a:lnTo>
                  <a:lnTo>
                    <a:pt x="265" y="3007"/>
                  </a:lnTo>
                  <a:lnTo>
                    <a:pt x="298" y="3031"/>
                  </a:lnTo>
                  <a:lnTo>
                    <a:pt x="332" y="3058"/>
                  </a:lnTo>
                  <a:close/>
                  <a:moveTo>
                    <a:pt x="344" y="3025"/>
                  </a:moveTo>
                  <a:lnTo>
                    <a:pt x="342" y="3026"/>
                  </a:lnTo>
                  <a:lnTo>
                    <a:pt x="338" y="3026"/>
                  </a:lnTo>
                  <a:lnTo>
                    <a:pt x="333" y="3025"/>
                  </a:lnTo>
                  <a:lnTo>
                    <a:pt x="327" y="3022"/>
                  </a:lnTo>
                  <a:lnTo>
                    <a:pt x="310" y="3013"/>
                  </a:lnTo>
                  <a:lnTo>
                    <a:pt x="288" y="3000"/>
                  </a:lnTo>
                  <a:lnTo>
                    <a:pt x="262" y="2984"/>
                  </a:lnTo>
                  <a:lnTo>
                    <a:pt x="234" y="2964"/>
                  </a:lnTo>
                  <a:lnTo>
                    <a:pt x="203" y="2941"/>
                  </a:lnTo>
                  <a:lnTo>
                    <a:pt x="170" y="2915"/>
                  </a:lnTo>
                  <a:lnTo>
                    <a:pt x="138" y="2888"/>
                  </a:lnTo>
                  <a:lnTo>
                    <a:pt x="109" y="2862"/>
                  </a:lnTo>
                  <a:lnTo>
                    <a:pt x="83" y="2839"/>
                  </a:lnTo>
                  <a:lnTo>
                    <a:pt x="60" y="2817"/>
                  </a:lnTo>
                  <a:lnTo>
                    <a:pt x="42" y="2799"/>
                  </a:lnTo>
                  <a:lnTo>
                    <a:pt x="29" y="2784"/>
                  </a:lnTo>
                  <a:lnTo>
                    <a:pt x="25" y="2777"/>
                  </a:lnTo>
                  <a:lnTo>
                    <a:pt x="22" y="2772"/>
                  </a:lnTo>
                  <a:lnTo>
                    <a:pt x="20" y="2768"/>
                  </a:lnTo>
                  <a:lnTo>
                    <a:pt x="21" y="2765"/>
                  </a:lnTo>
                  <a:lnTo>
                    <a:pt x="24" y="2764"/>
                  </a:lnTo>
                  <a:lnTo>
                    <a:pt x="27" y="2764"/>
                  </a:lnTo>
                  <a:lnTo>
                    <a:pt x="32" y="2765"/>
                  </a:lnTo>
                  <a:lnTo>
                    <a:pt x="39" y="2768"/>
                  </a:lnTo>
                  <a:lnTo>
                    <a:pt x="55" y="2777"/>
                  </a:lnTo>
                  <a:lnTo>
                    <a:pt x="76" y="2790"/>
                  </a:lnTo>
                  <a:lnTo>
                    <a:pt x="102" y="2807"/>
                  </a:lnTo>
                  <a:lnTo>
                    <a:pt x="130" y="2828"/>
                  </a:lnTo>
                  <a:lnTo>
                    <a:pt x="162" y="2850"/>
                  </a:lnTo>
                  <a:lnTo>
                    <a:pt x="194" y="2876"/>
                  </a:lnTo>
                  <a:lnTo>
                    <a:pt x="227" y="2903"/>
                  </a:lnTo>
                  <a:lnTo>
                    <a:pt x="256" y="2928"/>
                  </a:lnTo>
                  <a:lnTo>
                    <a:pt x="283" y="2952"/>
                  </a:lnTo>
                  <a:lnTo>
                    <a:pt x="305" y="2974"/>
                  </a:lnTo>
                  <a:lnTo>
                    <a:pt x="323" y="2993"/>
                  </a:lnTo>
                  <a:lnTo>
                    <a:pt x="336" y="3008"/>
                  </a:lnTo>
                  <a:lnTo>
                    <a:pt x="340" y="3013"/>
                  </a:lnTo>
                  <a:lnTo>
                    <a:pt x="343" y="3019"/>
                  </a:lnTo>
                  <a:lnTo>
                    <a:pt x="344" y="3023"/>
                  </a:lnTo>
                  <a:lnTo>
                    <a:pt x="344" y="3025"/>
                  </a:lnTo>
                  <a:close/>
                  <a:moveTo>
                    <a:pt x="493" y="3038"/>
                  </a:moveTo>
                  <a:lnTo>
                    <a:pt x="526" y="3065"/>
                  </a:lnTo>
                  <a:lnTo>
                    <a:pt x="556" y="3090"/>
                  </a:lnTo>
                  <a:lnTo>
                    <a:pt x="582" y="3114"/>
                  </a:lnTo>
                  <a:lnTo>
                    <a:pt x="604" y="3135"/>
                  </a:lnTo>
                  <a:lnTo>
                    <a:pt x="623" y="3154"/>
                  </a:lnTo>
                  <a:lnTo>
                    <a:pt x="636" y="3170"/>
                  </a:lnTo>
                  <a:lnTo>
                    <a:pt x="641" y="3175"/>
                  </a:lnTo>
                  <a:lnTo>
                    <a:pt x="643" y="3181"/>
                  </a:lnTo>
                  <a:lnTo>
                    <a:pt x="644" y="3185"/>
                  </a:lnTo>
                  <a:lnTo>
                    <a:pt x="644" y="3187"/>
                  </a:lnTo>
                  <a:lnTo>
                    <a:pt x="642" y="3189"/>
                  </a:lnTo>
                  <a:lnTo>
                    <a:pt x="639" y="3188"/>
                  </a:lnTo>
                  <a:lnTo>
                    <a:pt x="633" y="3187"/>
                  </a:lnTo>
                  <a:lnTo>
                    <a:pt x="627" y="3185"/>
                  </a:lnTo>
                  <a:lnTo>
                    <a:pt x="609" y="3176"/>
                  </a:lnTo>
                  <a:lnTo>
                    <a:pt x="587" y="3163"/>
                  </a:lnTo>
                  <a:lnTo>
                    <a:pt x="561" y="3147"/>
                  </a:lnTo>
                  <a:lnTo>
                    <a:pt x="532" y="3127"/>
                  </a:lnTo>
                  <a:lnTo>
                    <a:pt x="501" y="3104"/>
                  </a:lnTo>
                  <a:lnTo>
                    <a:pt x="467" y="3078"/>
                  </a:lnTo>
                  <a:lnTo>
                    <a:pt x="435" y="3052"/>
                  </a:lnTo>
                  <a:lnTo>
                    <a:pt x="405" y="3026"/>
                  </a:lnTo>
                  <a:lnTo>
                    <a:pt x="378" y="3003"/>
                  </a:lnTo>
                  <a:lnTo>
                    <a:pt x="355" y="2981"/>
                  </a:lnTo>
                  <a:lnTo>
                    <a:pt x="338" y="2962"/>
                  </a:lnTo>
                  <a:lnTo>
                    <a:pt x="325" y="2947"/>
                  </a:lnTo>
                  <a:lnTo>
                    <a:pt x="319" y="2940"/>
                  </a:lnTo>
                  <a:lnTo>
                    <a:pt x="317" y="2936"/>
                  </a:lnTo>
                  <a:lnTo>
                    <a:pt x="316" y="2931"/>
                  </a:lnTo>
                  <a:lnTo>
                    <a:pt x="316" y="2928"/>
                  </a:lnTo>
                  <a:lnTo>
                    <a:pt x="318" y="2927"/>
                  </a:lnTo>
                  <a:lnTo>
                    <a:pt x="322" y="2927"/>
                  </a:lnTo>
                  <a:lnTo>
                    <a:pt x="327" y="2928"/>
                  </a:lnTo>
                  <a:lnTo>
                    <a:pt x="333" y="2931"/>
                  </a:lnTo>
                  <a:lnTo>
                    <a:pt x="351" y="2940"/>
                  </a:lnTo>
                  <a:lnTo>
                    <a:pt x="373" y="2953"/>
                  </a:lnTo>
                  <a:lnTo>
                    <a:pt x="398" y="2969"/>
                  </a:lnTo>
                  <a:lnTo>
                    <a:pt x="427" y="2990"/>
                  </a:lnTo>
                  <a:lnTo>
                    <a:pt x="460" y="3012"/>
                  </a:lnTo>
                  <a:lnTo>
                    <a:pt x="493" y="3038"/>
                  </a:lnTo>
                  <a:close/>
                  <a:moveTo>
                    <a:pt x="516" y="3009"/>
                  </a:moveTo>
                  <a:lnTo>
                    <a:pt x="514" y="3010"/>
                  </a:lnTo>
                  <a:lnTo>
                    <a:pt x="510" y="3010"/>
                  </a:lnTo>
                  <a:lnTo>
                    <a:pt x="505" y="3009"/>
                  </a:lnTo>
                  <a:lnTo>
                    <a:pt x="499" y="3007"/>
                  </a:lnTo>
                  <a:lnTo>
                    <a:pt x="482" y="2999"/>
                  </a:lnTo>
                  <a:lnTo>
                    <a:pt x="461" y="2986"/>
                  </a:lnTo>
                  <a:lnTo>
                    <a:pt x="436" y="2971"/>
                  </a:lnTo>
                  <a:lnTo>
                    <a:pt x="409" y="2952"/>
                  </a:lnTo>
                  <a:lnTo>
                    <a:pt x="379" y="2929"/>
                  </a:lnTo>
                  <a:lnTo>
                    <a:pt x="346" y="2904"/>
                  </a:lnTo>
                  <a:lnTo>
                    <a:pt x="315" y="2879"/>
                  </a:lnTo>
                  <a:lnTo>
                    <a:pt x="287" y="2855"/>
                  </a:lnTo>
                  <a:lnTo>
                    <a:pt x="261" y="2831"/>
                  </a:lnTo>
                  <a:lnTo>
                    <a:pt x="239" y="2811"/>
                  </a:lnTo>
                  <a:lnTo>
                    <a:pt x="223" y="2792"/>
                  </a:lnTo>
                  <a:lnTo>
                    <a:pt x="210" y="2777"/>
                  </a:lnTo>
                  <a:lnTo>
                    <a:pt x="206" y="2771"/>
                  </a:lnTo>
                  <a:lnTo>
                    <a:pt x="204" y="2765"/>
                  </a:lnTo>
                  <a:lnTo>
                    <a:pt x="203" y="2762"/>
                  </a:lnTo>
                  <a:lnTo>
                    <a:pt x="203" y="2759"/>
                  </a:lnTo>
                  <a:lnTo>
                    <a:pt x="205" y="2758"/>
                  </a:lnTo>
                  <a:lnTo>
                    <a:pt x="209" y="2758"/>
                  </a:lnTo>
                  <a:lnTo>
                    <a:pt x="214" y="2759"/>
                  </a:lnTo>
                  <a:lnTo>
                    <a:pt x="220" y="2761"/>
                  </a:lnTo>
                  <a:lnTo>
                    <a:pt x="237" y="2770"/>
                  </a:lnTo>
                  <a:lnTo>
                    <a:pt x="258" y="2781"/>
                  </a:lnTo>
                  <a:lnTo>
                    <a:pt x="283" y="2798"/>
                  </a:lnTo>
                  <a:lnTo>
                    <a:pt x="310" y="2817"/>
                  </a:lnTo>
                  <a:lnTo>
                    <a:pt x="340" y="2840"/>
                  </a:lnTo>
                  <a:lnTo>
                    <a:pt x="372" y="2865"/>
                  </a:lnTo>
                  <a:lnTo>
                    <a:pt x="404" y="2889"/>
                  </a:lnTo>
                  <a:lnTo>
                    <a:pt x="432" y="2914"/>
                  </a:lnTo>
                  <a:lnTo>
                    <a:pt x="458" y="2938"/>
                  </a:lnTo>
                  <a:lnTo>
                    <a:pt x="479" y="2958"/>
                  </a:lnTo>
                  <a:lnTo>
                    <a:pt x="496" y="2977"/>
                  </a:lnTo>
                  <a:lnTo>
                    <a:pt x="508" y="2992"/>
                  </a:lnTo>
                  <a:lnTo>
                    <a:pt x="513" y="2997"/>
                  </a:lnTo>
                  <a:lnTo>
                    <a:pt x="516" y="3003"/>
                  </a:lnTo>
                  <a:lnTo>
                    <a:pt x="517" y="3006"/>
                  </a:lnTo>
                  <a:lnTo>
                    <a:pt x="516" y="3009"/>
                  </a:lnTo>
                  <a:close/>
                  <a:moveTo>
                    <a:pt x="269" y="2698"/>
                  </a:moveTo>
                  <a:lnTo>
                    <a:pt x="299" y="2723"/>
                  </a:lnTo>
                  <a:lnTo>
                    <a:pt x="326" y="2747"/>
                  </a:lnTo>
                  <a:lnTo>
                    <a:pt x="351" y="2770"/>
                  </a:lnTo>
                  <a:lnTo>
                    <a:pt x="371" y="2790"/>
                  </a:lnTo>
                  <a:lnTo>
                    <a:pt x="387" y="2807"/>
                  </a:lnTo>
                  <a:lnTo>
                    <a:pt x="399" y="2822"/>
                  </a:lnTo>
                  <a:lnTo>
                    <a:pt x="404" y="2828"/>
                  </a:lnTo>
                  <a:lnTo>
                    <a:pt x="406" y="2833"/>
                  </a:lnTo>
                  <a:lnTo>
                    <a:pt x="407" y="2836"/>
                  </a:lnTo>
                  <a:lnTo>
                    <a:pt x="407" y="2840"/>
                  </a:lnTo>
                  <a:lnTo>
                    <a:pt x="405" y="2841"/>
                  </a:lnTo>
                  <a:lnTo>
                    <a:pt x="400" y="2841"/>
                  </a:lnTo>
                  <a:lnTo>
                    <a:pt x="396" y="2840"/>
                  </a:lnTo>
                  <a:lnTo>
                    <a:pt x="390" y="2838"/>
                  </a:lnTo>
                  <a:lnTo>
                    <a:pt x="373" y="2830"/>
                  </a:lnTo>
                  <a:lnTo>
                    <a:pt x="354" y="2818"/>
                  </a:lnTo>
                  <a:lnTo>
                    <a:pt x="330" y="2803"/>
                  </a:lnTo>
                  <a:lnTo>
                    <a:pt x="303" y="2785"/>
                  </a:lnTo>
                  <a:lnTo>
                    <a:pt x="274" y="2763"/>
                  </a:lnTo>
                  <a:lnTo>
                    <a:pt x="244" y="2738"/>
                  </a:lnTo>
                  <a:lnTo>
                    <a:pt x="214" y="2713"/>
                  </a:lnTo>
                  <a:lnTo>
                    <a:pt x="187" y="2690"/>
                  </a:lnTo>
                  <a:lnTo>
                    <a:pt x="163" y="2667"/>
                  </a:lnTo>
                  <a:lnTo>
                    <a:pt x="141" y="2648"/>
                  </a:lnTo>
                  <a:lnTo>
                    <a:pt x="125" y="2629"/>
                  </a:lnTo>
                  <a:lnTo>
                    <a:pt x="114" y="2614"/>
                  </a:lnTo>
                  <a:lnTo>
                    <a:pt x="110" y="2609"/>
                  </a:lnTo>
                  <a:lnTo>
                    <a:pt x="108" y="2603"/>
                  </a:lnTo>
                  <a:lnTo>
                    <a:pt x="107" y="2600"/>
                  </a:lnTo>
                  <a:lnTo>
                    <a:pt x="107" y="2597"/>
                  </a:lnTo>
                  <a:lnTo>
                    <a:pt x="109" y="2596"/>
                  </a:lnTo>
                  <a:lnTo>
                    <a:pt x="112" y="2596"/>
                  </a:lnTo>
                  <a:lnTo>
                    <a:pt x="117" y="2597"/>
                  </a:lnTo>
                  <a:lnTo>
                    <a:pt x="124" y="2599"/>
                  </a:lnTo>
                  <a:lnTo>
                    <a:pt x="139" y="2607"/>
                  </a:lnTo>
                  <a:lnTo>
                    <a:pt x="160" y="2618"/>
                  </a:lnTo>
                  <a:lnTo>
                    <a:pt x="183" y="2634"/>
                  </a:lnTo>
                  <a:lnTo>
                    <a:pt x="209" y="2653"/>
                  </a:lnTo>
                  <a:lnTo>
                    <a:pt x="238" y="2675"/>
                  </a:lnTo>
                  <a:lnTo>
                    <a:pt x="269" y="2698"/>
                  </a:lnTo>
                  <a:close/>
                  <a:moveTo>
                    <a:pt x="314" y="2678"/>
                  </a:moveTo>
                  <a:lnTo>
                    <a:pt x="312" y="2679"/>
                  </a:lnTo>
                  <a:lnTo>
                    <a:pt x="309" y="2680"/>
                  </a:lnTo>
                  <a:lnTo>
                    <a:pt x="304" y="2679"/>
                  </a:lnTo>
                  <a:lnTo>
                    <a:pt x="298" y="2677"/>
                  </a:lnTo>
                  <a:lnTo>
                    <a:pt x="283" y="2669"/>
                  </a:lnTo>
                  <a:lnTo>
                    <a:pt x="263" y="2658"/>
                  </a:lnTo>
                  <a:lnTo>
                    <a:pt x="241" y="2643"/>
                  </a:lnTo>
                  <a:lnTo>
                    <a:pt x="215" y="2625"/>
                  </a:lnTo>
                  <a:lnTo>
                    <a:pt x="188" y="2604"/>
                  </a:lnTo>
                  <a:lnTo>
                    <a:pt x="159" y="2582"/>
                  </a:lnTo>
                  <a:lnTo>
                    <a:pt x="129" y="2558"/>
                  </a:lnTo>
                  <a:lnTo>
                    <a:pt x="103" y="2534"/>
                  </a:lnTo>
                  <a:lnTo>
                    <a:pt x="81" y="2513"/>
                  </a:lnTo>
                  <a:lnTo>
                    <a:pt x="61" y="2493"/>
                  </a:lnTo>
                  <a:lnTo>
                    <a:pt x="45" y="2475"/>
                  </a:lnTo>
                  <a:lnTo>
                    <a:pt x="34" y="2461"/>
                  </a:lnTo>
                  <a:lnTo>
                    <a:pt x="30" y="2455"/>
                  </a:lnTo>
                  <a:lnTo>
                    <a:pt x="28" y="2450"/>
                  </a:lnTo>
                  <a:lnTo>
                    <a:pt x="27" y="2447"/>
                  </a:lnTo>
                  <a:lnTo>
                    <a:pt x="28" y="2444"/>
                  </a:lnTo>
                  <a:lnTo>
                    <a:pt x="30" y="2443"/>
                  </a:lnTo>
                  <a:lnTo>
                    <a:pt x="33" y="2441"/>
                  </a:lnTo>
                  <a:lnTo>
                    <a:pt x="38" y="2443"/>
                  </a:lnTo>
                  <a:lnTo>
                    <a:pt x="44" y="2445"/>
                  </a:lnTo>
                  <a:lnTo>
                    <a:pt x="59" y="2452"/>
                  </a:lnTo>
                  <a:lnTo>
                    <a:pt x="79" y="2464"/>
                  </a:lnTo>
                  <a:lnTo>
                    <a:pt x="101" y="2479"/>
                  </a:lnTo>
                  <a:lnTo>
                    <a:pt x="126" y="2498"/>
                  </a:lnTo>
                  <a:lnTo>
                    <a:pt x="154" y="2518"/>
                  </a:lnTo>
                  <a:lnTo>
                    <a:pt x="183" y="2541"/>
                  </a:lnTo>
                  <a:lnTo>
                    <a:pt x="211" y="2564"/>
                  </a:lnTo>
                  <a:lnTo>
                    <a:pt x="237" y="2588"/>
                  </a:lnTo>
                  <a:lnTo>
                    <a:pt x="261" y="2610"/>
                  </a:lnTo>
                  <a:lnTo>
                    <a:pt x="280" y="2629"/>
                  </a:lnTo>
                  <a:lnTo>
                    <a:pt x="297" y="2647"/>
                  </a:lnTo>
                  <a:lnTo>
                    <a:pt x="307" y="2661"/>
                  </a:lnTo>
                  <a:lnTo>
                    <a:pt x="312" y="2667"/>
                  </a:lnTo>
                  <a:lnTo>
                    <a:pt x="314" y="2671"/>
                  </a:lnTo>
                  <a:lnTo>
                    <a:pt x="315" y="2676"/>
                  </a:lnTo>
                  <a:lnTo>
                    <a:pt x="314" y="2678"/>
                  </a:lnTo>
                  <a:close/>
                  <a:moveTo>
                    <a:pt x="618" y="2830"/>
                  </a:moveTo>
                  <a:lnTo>
                    <a:pt x="616" y="2831"/>
                  </a:lnTo>
                  <a:lnTo>
                    <a:pt x="613" y="2831"/>
                  </a:lnTo>
                  <a:lnTo>
                    <a:pt x="608" y="2831"/>
                  </a:lnTo>
                  <a:lnTo>
                    <a:pt x="601" y="2829"/>
                  </a:lnTo>
                  <a:lnTo>
                    <a:pt x="586" y="2821"/>
                  </a:lnTo>
                  <a:lnTo>
                    <a:pt x="567" y="2811"/>
                  </a:lnTo>
                  <a:lnTo>
                    <a:pt x="543" y="2797"/>
                  </a:lnTo>
                  <a:lnTo>
                    <a:pt x="517" y="2778"/>
                  </a:lnTo>
                  <a:lnTo>
                    <a:pt x="489" y="2758"/>
                  </a:lnTo>
                  <a:lnTo>
                    <a:pt x="460" y="2735"/>
                  </a:lnTo>
                  <a:lnTo>
                    <a:pt x="431" y="2711"/>
                  </a:lnTo>
                  <a:lnTo>
                    <a:pt x="404" y="2688"/>
                  </a:lnTo>
                  <a:lnTo>
                    <a:pt x="381" y="2666"/>
                  </a:lnTo>
                  <a:lnTo>
                    <a:pt x="360" y="2647"/>
                  </a:lnTo>
                  <a:lnTo>
                    <a:pt x="345" y="2628"/>
                  </a:lnTo>
                  <a:lnTo>
                    <a:pt x="333" y="2614"/>
                  </a:lnTo>
                  <a:lnTo>
                    <a:pt x="330" y="2608"/>
                  </a:lnTo>
                  <a:lnTo>
                    <a:pt x="328" y="2603"/>
                  </a:lnTo>
                  <a:lnTo>
                    <a:pt x="327" y="2599"/>
                  </a:lnTo>
                  <a:lnTo>
                    <a:pt x="327" y="2596"/>
                  </a:lnTo>
                  <a:lnTo>
                    <a:pt x="329" y="2595"/>
                  </a:lnTo>
                  <a:lnTo>
                    <a:pt x="333" y="2595"/>
                  </a:lnTo>
                  <a:lnTo>
                    <a:pt x="338" y="2596"/>
                  </a:lnTo>
                  <a:lnTo>
                    <a:pt x="344" y="2597"/>
                  </a:lnTo>
                  <a:lnTo>
                    <a:pt x="359" y="2604"/>
                  </a:lnTo>
                  <a:lnTo>
                    <a:pt x="379" y="2615"/>
                  </a:lnTo>
                  <a:lnTo>
                    <a:pt x="402" y="2630"/>
                  </a:lnTo>
                  <a:lnTo>
                    <a:pt x="428" y="2649"/>
                  </a:lnTo>
                  <a:lnTo>
                    <a:pt x="456" y="2669"/>
                  </a:lnTo>
                  <a:lnTo>
                    <a:pt x="486" y="2692"/>
                  </a:lnTo>
                  <a:lnTo>
                    <a:pt x="515" y="2716"/>
                  </a:lnTo>
                  <a:lnTo>
                    <a:pt x="541" y="2739"/>
                  </a:lnTo>
                  <a:lnTo>
                    <a:pt x="564" y="2761"/>
                  </a:lnTo>
                  <a:lnTo>
                    <a:pt x="585" y="2780"/>
                  </a:lnTo>
                  <a:lnTo>
                    <a:pt x="601" y="2798"/>
                  </a:lnTo>
                  <a:lnTo>
                    <a:pt x="612" y="2813"/>
                  </a:lnTo>
                  <a:lnTo>
                    <a:pt x="615" y="2818"/>
                  </a:lnTo>
                  <a:lnTo>
                    <a:pt x="618" y="2824"/>
                  </a:lnTo>
                  <a:lnTo>
                    <a:pt x="618" y="2827"/>
                  </a:lnTo>
                  <a:lnTo>
                    <a:pt x="618" y="2830"/>
                  </a:lnTo>
                  <a:close/>
                  <a:moveTo>
                    <a:pt x="391" y="2583"/>
                  </a:moveTo>
                  <a:lnTo>
                    <a:pt x="364" y="2559"/>
                  </a:lnTo>
                  <a:lnTo>
                    <a:pt x="338" y="2536"/>
                  </a:lnTo>
                  <a:lnTo>
                    <a:pt x="315" y="2516"/>
                  </a:lnTo>
                  <a:lnTo>
                    <a:pt x="297" y="2497"/>
                  </a:lnTo>
                  <a:lnTo>
                    <a:pt x="282" y="2479"/>
                  </a:lnTo>
                  <a:lnTo>
                    <a:pt x="271" y="2465"/>
                  </a:lnTo>
                  <a:lnTo>
                    <a:pt x="268" y="2460"/>
                  </a:lnTo>
                  <a:lnTo>
                    <a:pt x="265" y="2454"/>
                  </a:lnTo>
                  <a:lnTo>
                    <a:pt x="264" y="2451"/>
                  </a:lnTo>
                  <a:lnTo>
                    <a:pt x="265" y="2448"/>
                  </a:lnTo>
                  <a:lnTo>
                    <a:pt x="268" y="2447"/>
                  </a:lnTo>
                  <a:lnTo>
                    <a:pt x="271" y="2446"/>
                  </a:lnTo>
                  <a:lnTo>
                    <a:pt x="275" y="2447"/>
                  </a:lnTo>
                  <a:lnTo>
                    <a:pt x="280" y="2449"/>
                  </a:lnTo>
                  <a:lnTo>
                    <a:pt x="296" y="2455"/>
                  </a:lnTo>
                  <a:lnTo>
                    <a:pt x="315" y="2466"/>
                  </a:lnTo>
                  <a:lnTo>
                    <a:pt x="337" y="2480"/>
                  </a:lnTo>
                  <a:lnTo>
                    <a:pt x="361" y="2498"/>
                  </a:lnTo>
                  <a:lnTo>
                    <a:pt x="388" y="2518"/>
                  </a:lnTo>
                  <a:lnTo>
                    <a:pt x="418" y="2540"/>
                  </a:lnTo>
                  <a:lnTo>
                    <a:pt x="445" y="2563"/>
                  </a:lnTo>
                  <a:lnTo>
                    <a:pt x="470" y="2585"/>
                  </a:lnTo>
                  <a:lnTo>
                    <a:pt x="492" y="2607"/>
                  </a:lnTo>
                  <a:lnTo>
                    <a:pt x="511" y="2626"/>
                  </a:lnTo>
                  <a:lnTo>
                    <a:pt x="527" y="2642"/>
                  </a:lnTo>
                  <a:lnTo>
                    <a:pt x="537" y="2656"/>
                  </a:lnTo>
                  <a:lnTo>
                    <a:pt x="541" y="2662"/>
                  </a:lnTo>
                  <a:lnTo>
                    <a:pt x="543" y="2667"/>
                  </a:lnTo>
                  <a:lnTo>
                    <a:pt x="544" y="2670"/>
                  </a:lnTo>
                  <a:lnTo>
                    <a:pt x="543" y="2673"/>
                  </a:lnTo>
                  <a:lnTo>
                    <a:pt x="541" y="2675"/>
                  </a:lnTo>
                  <a:lnTo>
                    <a:pt x="537" y="2676"/>
                  </a:lnTo>
                  <a:lnTo>
                    <a:pt x="533" y="2675"/>
                  </a:lnTo>
                  <a:lnTo>
                    <a:pt x="527" y="2672"/>
                  </a:lnTo>
                  <a:lnTo>
                    <a:pt x="511" y="2666"/>
                  </a:lnTo>
                  <a:lnTo>
                    <a:pt x="493" y="2655"/>
                  </a:lnTo>
                  <a:lnTo>
                    <a:pt x="470" y="2642"/>
                  </a:lnTo>
                  <a:lnTo>
                    <a:pt x="446" y="2625"/>
                  </a:lnTo>
                  <a:lnTo>
                    <a:pt x="420" y="2604"/>
                  </a:lnTo>
                  <a:lnTo>
                    <a:pt x="391" y="2583"/>
                  </a:lnTo>
                  <a:close/>
                  <a:moveTo>
                    <a:pt x="339" y="2438"/>
                  </a:moveTo>
                  <a:lnTo>
                    <a:pt x="312" y="2416"/>
                  </a:lnTo>
                  <a:lnTo>
                    <a:pt x="288" y="2394"/>
                  </a:lnTo>
                  <a:lnTo>
                    <a:pt x="266" y="2373"/>
                  </a:lnTo>
                  <a:lnTo>
                    <a:pt x="248" y="2354"/>
                  </a:lnTo>
                  <a:lnTo>
                    <a:pt x="234" y="2338"/>
                  </a:lnTo>
                  <a:lnTo>
                    <a:pt x="224" y="2324"/>
                  </a:lnTo>
                  <a:lnTo>
                    <a:pt x="221" y="2318"/>
                  </a:lnTo>
                  <a:lnTo>
                    <a:pt x="219" y="2314"/>
                  </a:lnTo>
                  <a:lnTo>
                    <a:pt x="218" y="2310"/>
                  </a:lnTo>
                  <a:lnTo>
                    <a:pt x="219" y="2308"/>
                  </a:lnTo>
                  <a:lnTo>
                    <a:pt x="221" y="2305"/>
                  </a:lnTo>
                  <a:lnTo>
                    <a:pt x="224" y="2305"/>
                  </a:lnTo>
                  <a:lnTo>
                    <a:pt x="229" y="2305"/>
                  </a:lnTo>
                  <a:lnTo>
                    <a:pt x="234" y="2308"/>
                  </a:lnTo>
                  <a:lnTo>
                    <a:pt x="249" y="2314"/>
                  </a:lnTo>
                  <a:lnTo>
                    <a:pt x="266" y="2324"/>
                  </a:lnTo>
                  <a:lnTo>
                    <a:pt x="288" y="2338"/>
                  </a:lnTo>
                  <a:lnTo>
                    <a:pt x="312" y="2354"/>
                  </a:lnTo>
                  <a:lnTo>
                    <a:pt x="338" y="2373"/>
                  </a:lnTo>
                  <a:lnTo>
                    <a:pt x="365" y="2395"/>
                  </a:lnTo>
                  <a:lnTo>
                    <a:pt x="392" y="2418"/>
                  </a:lnTo>
                  <a:lnTo>
                    <a:pt x="415" y="2439"/>
                  </a:lnTo>
                  <a:lnTo>
                    <a:pt x="437" y="2460"/>
                  </a:lnTo>
                  <a:lnTo>
                    <a:pt x="455" y="2478"/>
                  </a:lnTo>
                  <a:lnTo>
                    <a:pt x="469" y="2494"/>
                  </a:lnTo>
                  <a:lnTo>
                    <a:pt x="479" y="2508"/>
                  </a:lnTo>
                  <a:lnTo>
                    <a:pt x="482" y="2514"/>
                  </a:lnTo>
                  <a:lnTo>
                    <a:pt x="485" y="2518"/>
                  </a:lnTo>
                  <a:lnTo>
                    <a:pt x="486" y="2522"/>
                  </a:lnTo>
                  <a:lnTo>
                    <a:pt x="485" y="2525"/>
                  </a:lnTo>
                  <a:lnTo>
                    <a:pt x="482" y="2527"/>
                  </a:lnTo>
                  <a:lnTo>
                    <a:pt x="479" y="2527"/>
                  </a:lnTo>
                  <a:lnTo>
                    <a:pt x="475" y="2527"/>
                  </a:lnTo>
                  <a:lnTo>
                    <a:pt x="469" y="2525"/>
                  </a:lnTo>
                  <a:lnTo>
                    <a:pt x="454" y="2518"/>
                  </a:lnTo>
                  <a:lnTo>
                    <a:pt x="436" y="2508"/>
                  </a:lnTo>
                  <a:lnTo>
                    <a:pt x="415" y="2494"/>
                  </a:lnTo>
                  <a:lnTo>
                    <a:pt x="392" y="2478"/>
                  </a:lnTo>
                  <a:lnTo>
                    <a:pt x="366" y="2459"/>
                  </a:lnTo>
                  <a:lnTo>
                    <a:pt x="339" y="2438"/>
                  </a:lnTo>
                  <a:close/>
                  <a:moveTo>
                    <a:pt x="443" y="2383"/>
                  </a:moveTo>
                  <a:lnTo>
                    <a:pt x="441" y="2385"/>
                  </a:lnTo>
                  <a:lnTo>
                    <a:pt x="438" y="2385"/>
                  </a:lnTo>
                  <a:lnTo>
                    <a:pt x="434" y="2385"/>
                  </a:lnTo>
                  <a:lnTo>
                    <a:pt x="428" y="2383"/>
                  </a:lnTo>
                  <a:lnTo>
                    <a:pt x="414" y="2377"/>
                  </a:lnTo>
                  <a:lnTo>
                    <a:pt x="396" y="2368"/>
                  </a:lnTo>
                  <a:lnTo>
                    <a:pt x="375" y="2355"/>
                  </a:lnTo>
                  <a:lnTo>
                    <a:pt x="353" y="2339"/>
                  </a:lnTo>
                  <a:lnTo>
                    <a:pt x="328" y="2321"/>
                  </a:lnTo>
                  <a:lnTo>
                    <a:pt x="302" y="2300"/>
                  </a:lnTo>
                  <a:lnTo>
                    <a:pt x="277" y="2279"/>
                  </a:lnTo>
                  <a:lnTo>
                    <a:pt x="253" y="2257"/>
                  </a:lnTo>
                  <a:lnTo>
                    <a:pt x="233" y="2238"/>
                  </a:lnTo>
                  <a:lnTo>
                    <a:pt x="217" y="2219"/>
                  </a:lnTo>
                  <a:lnTo>
                    <a:pt x="203" y="2203"/>
                  </a:lnTo>
                  <a:lnTo>
                    <a:pt x="193" y="2190"/>
                  </a:lnTo>
                  <a:lnTo>
                    <a:pt x="190" y="2185"/>
                  </a:lnTo>
                  <a:lnTo>
                    <a:pt x="189" y="2180"/>
                  </a:lnTo>
                  <a:lnTo>
                    <a:pt x="188" y="2176"/>
                  </a:lnTo>
                  <a:lnTo>
                    <a:pt x="189" y="2174"/>
                  </a:lnTo>
                  <a:lnTo>
                    <a:pt x="191" y="2172"/>
                  </a:lnTo>
                  <a:lnTo>
                    <a:pt x="194" y="2172"/>
                  </a:lnTo>
                  <a:lnTo>
                    <a:pt x="198" y="2172"/>
                  </a:lnTo>
                  <a:lnTo>
                    <a:pt x="204" y="2174"/>
                  </a:lnTo>
                  <a:lnTo>
                    <a:pt x="218" y="2179"/>
                  </a:lnTo>
                  <a:lnTo>
                    <a:pt x="235" y="2189"/>
                  </a:lnTo>
                  <a:lnTo>
                    <a:pt x="256" y="2202"/>
                  </a:lnTo>
                  <a:lnTo>
                    <a:pt x="278" y="2218"/>
                  </a:lnTo>
                  <a:lnTo>
                    <a:pt x="303" y="2236"/>
                  </a:lnTo>
                  <a:lnTo>
                    <a:pt x="329" y="2258"/>
                  </a:lnTo>
                  <a:lnTo>
                    <a:pt x="354" y="2279"/>
                  </a:lnTo>
                  <a:lnTo>
                    <a:pt x="377" y="2300"/>
                  </a:lnTo>
                  <a:lnTo>
                    <a:pt x="397" y="2320"/>
                  </a:lnTo>
                  <a:lnTo>
                    <a:pt x="414" y="2338"/>
                  </a:lnTo>
                  <a:lnTo>
                    <a:pt x="428" y="2354"/>
                  </a:lnTo>
                  <a:lnTo>
                    <a:pt x="438" y="2367"/>
                  </a:lnTo>
                  <a:lnTo>
                    <a:pt x="441" y="2372"/>
                  </a:lnTo>
                  <a:lnTo>
                    <a:pt x="443" y="2377"/>
                  </a:lnTo>
                  <a:lnTo>
                    <a:pt x="443" y="2381"/>
                  </a:lnTo>
                  <a:lnTo>
                    <a:pt x="443" y="2383"/>
                  </a:lnTo>
                  <a:close/>
                  <a:moveTo>
                    <a:pt x="282" y="2168"/>
                  </a:moveTo>
                  <a:lnTo>
                    <a:pt x="258" y="2148"/>
                  </a:lnTo>
                  <a:lnTo>
                    <a:pt x="235" y="2127"/>
                  </a:lnTo>
                  <a:lnTo>
                    <a:pt x="216" y="2108"/>
                  </a:lnTo>
                  <a:lnTo>
                    <a:pt x="200" y="2091"/>
                  </a:lnTo>
                  <a:lnTo>
                    <a:pt x="187" y="2076"/>
                  </a:lnTo>
                  <a:lnTo>
                    <a:pt x="178" y="2063"/>
                  </a:lnTo>
                  <a:lnTo>
                    <a:pt x="175" y="2057"/>
                  </a:lnTo>
                  <a:lnTo>
                    <a:pt x="173" y="2053"/>
                  </a:lnTo>
                  <a:lnTo>
                    <a:pt x="173" y="2049"/>
                  </a:lnTo>
                  <a:lnTo>
                    <a:pt x="173" y="2046"/>
                  </a:lnTo>
                  <a:lnTo>
                    <a:pt x="175" y="2044"/>
                  </a:lnTo>
                  <a:lnTo>
                    <a:pt x="178" y="2044"/>
                  </a:lnTo>
                  <a:lnTo>
                    <a:pt x="182" y="2044"/>
                  </a:lnTo>
                  <a:lnTo>
                    <a:pt x="188" y="2045"/>
                  </a:lnTo>
                  <a:lnTo>
                    <a:pt x="202" y="2052"/>
                  </a:lnTo>
                  <a:lnTo>
                    <a:pt x="218" y="2061"/>
                  </a:lnTo>
                  <a:lnTo>
                    <a:pt x="237" y="2073"/>
                  </a:lnTo>
                  <a:lnTo>
                    <a:pt x="260" y="2089"/>
                  </a:lnTo>
                  <a:lnTo>
                    <a:pt x="284" y="2106"/>
                  </a:lnTo>
                  <a:lnTo>
                    <a:pt x="309" y="2126"/>
                  </a:lnTo>
                  <a:lnTo>
                    <a:pt x="332" y="2147"/>
                  </a:lnTo>
                  <a:lnTo>
                    <a:pt x="355" y="2167"/>
                  </a:lnTo>
                  <a:lnTo>
                    <a:pt x="374" y="2187"/>
                  </a:lnTo>
                  <a:lnTo>
                    <a:pt x="391" y="2204"/>
                  </a:lnTo>
                  <a:lnTo>
                    <a:pt x="404" y="2219"/>
                  </a:lnTo>
                  <a:lnTo>
                    <a:pt x="412" y="2232"/>
                  </a:lnTo>
                  <a:lnTo>
                    <a:pt x="415" y="2238"/>
                  </a:lnTo>
                  <a:lnTo>
                    <a:pt x="418" y="2242"/>
                  </a:lnTo>
                  <a:lnTo>
                    <a:pt x="418" y="2245"/>
                  </a:lnTo>
                  <a:lnTo>
                    <a:pt x="417" y="2248"/>
                  </a:lnTo>
                  <a:lnTo>
                    <a:pt x="415" y="2249"/>
                  </a:lnTo>
                  <a:lnTo>
                    <a:pt x="412" y="2250"/>
                  </a:lnTo>
                  <a:lnTo>
                    <a:pt x="408" y="2250"/>
                  </a:lnTo>
                  <a:lnTo>
                    <a:pt x="402" y="2248"/>
                  </a:lnTo>
                  <a:lnTo>
                    <a:pt x="388" y="2243"/>
                  </a:lnTo>
                  <a:lnTo>
                    <a:pt x="372" y="2234"/>
                  </a:lnTo>
                  <a:lnTo>
                    <a:pt x="352" y="2221"/>
                  </a:lnTo>
                  <a:lnTo>
                    <a:pt x="330" y="2206"/>
                  </a:lnTo>
                  <a:lnTo>
                    <a:pt x="306" y="2189"/>
                  </a:lnTo>
                  <a:lnTo>
                    <a:pt x="282" y="2168"/>
                  </a:lnTo>
                  <a:close/>
                  <a:moveTo>
                    <a:pt x="303" y="2001"/>
                  </a:moveTo>
                  <a:lnTo>
                    <a:pt x="326" y="2022"/>
                  </a:lnTo>
                  <a:lnTo>
                    <a:pt x="347" y="2041"/>
                  </a:lnTo>
                  <a:lnTo>
                    <a:pt x="366" y="2059"/>
                  </a:lnTo>
                  <a:lnTo>
                    <a:pt x="382" y="2077"/>
                  </a:lnTo>
                  <a:lnTo>
                    <a:pt x="394" y="2092"/>
                  </a:lnTo>
                  <a:lnTo>
                    <a:pt x="402" y="2104"/>
                  </a:lnTo>
                  <a:lnTo>
                    <a:pt x="406" y="2109"/>
                  </a:lnTo>
                  <a:lnTo>
                    <a:pt x="407" y="2113"/>
                  </a:lnTo>
                  <a:lnTo>
                    <a:pt x="408" y="2118"/>
                  </a:lnTo>
                  <a:lnTo>
                    <a:pt x="407" y="2120"/>
                  </a:lnTo>
                  <a:lnTo>
                    <a:pt x="405" y="2122"/>
                  </a:lnTo>
                  <a:lnTo>
                    <a:pt x="401" y="2122"/>
                  </a:lnTo>
                  <a:lnTo>
                    <a:pt x="397" y="2122"/>
                  </a:lnTo>
                  <a:lnTo>
                    <a:pt x="393" y="2121"/>
                  </a:lnTo>
                  <a:lnTo>
                    <a:pt x="380" y="2116"/>
                  </a:lnTo>
                  <a:lnTo>
                    <a:pt x="364" y="2107"/>
                  </a:lnTo>
                  <a:lnTo>
                    <a:pt x="344" y="2095"/>
                  </a:lnTo>
                  <a:lnTo>
                    <a:pt x="324" y="2080"/>
                  </a:lnTo>
                  <a:lnTo>
                    <a:pt x="301" y="2063"/>
                  </a:lnTo>
                  <a:lnTo>
                    <a:pt x="277" y="2044"/>
                  </a:lnTo>
                  <a:lnTo>
                    <a:pt x="253" y="2024"/>
                  </a:lnTo>
                  <a:lnTo>
                    <a:pt x="232" y="2004"/>
                  </a:lnTo>
                  <a:lnTo>
                    <a:pt x="214" y="1986"/>
                  </a:lnTo>
                  <a:lnTo>
                    <a:pt x="197" y="1969"/>
                  </a:lnTo>
                  <a:lnTo>
                    <a:pt x="185" y="1954"/>
                  </a:lnTo>
                  <a:lnTo>
                    <a:pt x="177" y="1941"/>
                  </a:lnTo>
                  <a:lnTo>
                    <a:pt x="175" y="1935"/>
                  </a:lnTo>
                  <a:lnTo>
                    <a:pt x="173" y="1931"/>
                  </a:lnTo>
                  <a:lnTo>
                    <a:pt x="173" y="1928"/>
                  </a:lnTo>
                  <a:lnTo>
                    <a:pt x="173" y="1926"/>
                  </a:lnTo>
                  <a:lnTo>
                    <a:pt x="175" y="1923"/>
                  </a:lnTo>
                  <a:lnTo>
                    <a:pt x="178" y="1922"/>
                  </a:lnTo>
                  <a:lnTo>
                    <a:pt x="182" y="1923"/>
                  </a:lnTo>
                  <a:lnTo>
                    <a:pt x="188" y="1925"/>
                  </a:lnTo>
                  <a:lnTo>
                    <a:pt x="201" y="1930"/>
                  </a:lnTo>
                  <a:lnTo>
                    <a:pt x="217" y="1939"/>
                  </a:lnTo>
                  <a:lnTo>
                    <a:pt x="235" y="1950"/>
                  </a:lnTo>
                  <a:lnTo>
                    <a:pt x="257" y="1966"/>
                  </a:lnTo>
                  <a:lnTo>
                    <a:pt x="279" y="1982"/>
                  </a:lnTo>
                  <a:lnTo>
                    <a:pt x="303" y="2001"/>
                  </a:lnTo>
                  <a:close/>
                  <a:moveTo>
                    <a:pt x="312" y="1881"/>
                  </a:moveTo>
                  <a:lnTo>
                    <a:pt x="334" y="1901"/>
                  </a:lnTo>
                  <a:lnTo>
                    <a:pt x="355" y="1920"/>
                  </a:lnTo>
                  <a:lnTo>
                    <a:pt x="372" y="1939"/>
                  </a:lnTo>
                  <a:lnTo>
                    <a:pt x="387" y="1955"/>
                  </a:lnTo>
                  <a:lnTo>
                    <a:pt x="399" y="1969"/>
                  </a:lnTo>
                  <a:lnTo>
                    <a:pt x="408" y="1982"/>
                  </a:lnTo>
                  <a:lnTo>
                    <a:pt x="410" y="1986"/>
                  </a:lnTo>
                  <a:lnTo>
                    <a:pt x="411" y="1990"/>
                  </a:lnTo>
                  <a:lnTo>
                    <a:pt x="412" y="1995"/>
                  </a:lnTo>
                  <a:lnTo>
                    <a:pt x="411" y="1997"/>
                  </a:lnTo>
                  <a:lnTo>
                    <a:pt x="409" y="1999"/>
                  </a:lnTo>
                  <a:lnTo>
                    <a:pt x="406" y="1999"/>
                  </a:lnTo>
                  <a:lnTo>
                    <a:pt x="402" y="1999"/>
                  </a:lnTo>
                  <a:lnTo>
                    <a:pt x="397" y="1998"/>
                  </a:lnTo>
                  <a:lnTo>
                    <a:pt x="385" y="1993"/>
                  </a:lnTo>
                  <a:lnTo>
                    <a:pt x="369" y="1985"/>
                  </a:lnTo>
                  <a:lnTo>
                    <a:pt x="351" y="1973"/>
                  </a:lnTo>
                  <a:lnTo>
                    <a:pt x="330" y="1959"/>
                  </a:lnTo>
                  <a:lnTo>
                    <a:pt x="309" y="1943"/>
                  </a:lnTo>
                  <a:lnTo>
                    <a:pt x="286" y="1925"/>
                  </a:lnTo>
                  <a:lnTo>
                    <a:pt x="263" y="1905"/>
                  </a:lnTo>
                  <a:lnTo>
                    <a:pt x="244" y="1887"/>
                  </a:lnTo>
                  <a:lnTo>
                    <a:pt x="225" y="1868"/>
                  </a:lnTo>
                  <a:lnTo>
                    <a:pt x="211" y="1852"/>
                  </a:lnTo>
                  <a:lnTo>
                    <a:pt x="200" y="1837"/>
                  </a:lnTo>
                  <a:lnTo>
                    <a:pt x="191" y="1825"/>
                  </a:lnTo>
                  <a:lnTo>
                    <a:pt x="189" y="1820"/>
                  </a:lnTo>
                  <a:lnTo>
                    <a:pt x="188" y="1816"/>
                  </a:lnTo>
                  <a:lnTo>
                    <a:pt x="187" y="1812"/>
                  </a:lnTo>
                  <a:lnTo>
                    <a:pt x="188" y="1809"/>
                  </a:lnTo>
                  <a:lnTo>
                    <a:pt x="190" y="1808"/>
                  </a:lnTo>
                  <a:lnTo>
                    <a:pt x="192" y="1807"/>
                  </a:lnTo>
                  <a:lnTo>
                    <a:pt x="196" y="1807"/>
                  </a:lnTo>
                  <a:lnTo>
                    <a:pt x="202" y="1809"/>
                  </a:lnTo>
                  <a:lnTo>
                    <a:pt x="214" y="1813"/>
                  </a:lnTo>
                  <a:lnTo>
                    <a:pt x="230" y="1822"/>
                  </a:lnTo>
                  <a:lnTo>
                    <a:pt x="248" y="1833"/>
                  </a:lnTo>
                  <a:lnTo>
                    <a:pt x="268" y="1847"/>
                  </a:lnTo>
                  <a:lnTo>
                    <a:pt x="289" y="1863"/>
                  </a:lnTo>
                  <a:lnTo>
                    <a:pt x="312" y="1881"/>
                  </a:lnTo>
                  <a:close/>
                  <a:moveTo>
                    <a:pt x="337" y="1768"/>
                  </a:moveTo>
                  <a:lnTo>
                    <a:pt x="358" y="1787"/>
                  </a:lnTo>
                  <a:lnTo>
                    <a:pt x="378" y="1805"/>
                  </a:lnTo>
                  <a:lnTo>
                    <a:pt x="395" y="1822"/>
                  </a:lnTo>
                  <a:lnTo>
                    <a:pt x="409" y="1838"/>
                  </a:lnTo>
                  <a:lnTo>
                    <a:pt x="420" y="1852"/>
                  </a:lnTo>
                  <a:lnTo>
                    <a:pt x="427" y="1864"/>
                  </a:lnTo>
                  <a:lnTo>
                    <a:pt x="429" y="1869"/>
                  </a:lnTo>
                  <a:lnTo>
                    <a:pt x="432" y="1874"/>
                  </a:lnTo>
                  <a:lnTo>
                    <a:pt x="432" y="1877"/>
                  </a:lnTo>
                  <a:lnTo>
                    <a:pt x="431" y="1879"/>
                  </a:lnTo>
                  <a:lnTo>
                    <a:pt x="429" y="1881"/>
                  </a:lnTo>
                  <a:lnTo>
                    <a:pt x="426" y="1882"/>
                  </a:lnTo>
                  <a:lnTo>
                    <a:pt x="422" y="1882"/>
                  </a:lnTo>
                  <a:lnTo>
                    <a:pt x="418" y="1881"/>
                  </a:lnTo>
                  <a:lnTo>
                    <a:pt x="406" y="1876"/>
                  </a:lnTo>
                  <a:lnTo>
                    <a:pt x="391" y="1868"/>
                  </a:lnTo>
                  <a:lnTo>
                    <a:pt x="372" y="1858"/>
                  </a:lnTo>
                  <a:lnTo>
                    <a:pt x="353" y="1845"/>
                  </a:lnTo>
                  <a:lnTo>
                    <a:pt x="332" y="1828"/>
                  </a:lnTo>
                  <a:lnTo>
                    <a:pt x="311" y="1811"/>
                  </a:lnTo>
                  <a:lnTo>
                    <a:pt x="289" y="1792"/>
                  </a:lnTo>
                  <a:lnTo>
                    <a:pt x="270" y="1773"/>
                  </a:lnTo>
                  <a:lnTo>
                    <a:pt x="252" y="1756"/>
                  </a:lnTo>
                  <a:lnTo>
                    <a:pt x="238" y="1740"/>
                  </a:lnTo>
                  <a:lnTo>
                    <a:pt x="228" y="1726"/>
                  </a:lnTo>
                  <a:lnTo>
                    <a:pt x="220" y="1714"/>
                  </a:lnTo>
                  <a:lnTo>
                    <a:pt x="217" y="1710"/>
                  </a:lnTo>
                  <a:lnTo>
                    <a:pt x="216" y="1705"/>
                  </a:lnTo>
                  <a:lnTo>
                    <a:pt x="216" y="1702"/>
                  </a:lnTo>
                  <a:lnTo>
                    <a:pt x="217" y="1699"/>
                  </a:lnTo>
                  <a:lnTo>
                    <a:pt x="218" y="1698"/>
                  </a:lnTo>
                  <a:lnTo>
                    <a:pt x="221" y="1697"/>
                  </a:lnTo>
                  <a:lnTo>
                    <a:pt x="225" y="1697"/>
                  </a:lnTo>
                  <a:lnTo>
                    <a:pt x="230" y="1698"/>
                  </a:lnTo>
                  <a:lnTo>
                    <a:pt x="242" y="1702"/>
                  </a:lnTo>
                  <a:lnTo>
                    <a:pt x="257" y="1711"/>
                  </a:lnTo>
                  <a:lnTo>
                    <a:pt x="274" y="1722"/>
                  </a:lnTo>
                  <a:lnTo>
                    <a:pt x="293" y="1735"/>
                  </a:lnTo>
                  <a:lnTo>
                    <a:pt x="315" y="1751"/>
                  </a:lnTo>
                  <a:lnTo>
                    <a:pt x="337" y="1768"/>
                  </a:lnTo>
                  <a:close/>
                  <a:moveTo>
                    <a:pt x="112" y="1437"/>
                  </a:moveTo>
                  <a:lnTo>
                    <a:pt x="132" y="1454"/>
                  </a:lnTo>
                  <a:lnTo>
                    <a:pt x="149" y="1470"/>
                  </a:lnTo>
                  <a:lnTo>
                    <a:pt x="165" y="1486"/>
                  </a:lnTo>
                  <a:lnTo>
                    <a:pt x="177" y="1501"/>
                  </a:lnTo>
                  <a:lnTo>
                    <a:pt x="188" y="1514"/>
                  </a:lnTo>
                  <a:lnTo>
                    <a:pt x="194" y="1525"/>
                  </a:lnTo>
                  <a:lnTo>
                    <a:pt x="196" y="1531"/>
                  </a:lnTo>
                  <a:lnTo>
                    <a:pt x="197" y="1534"/>
                  </a:lnTo>
                  <a:lnTo>
                    <a:pt x="197" y="1537"/>
                  </a:lnTo>
                  <a:lnTo>
                    <a:pt x="197" y="1540"/>
                  </a:lnTo>
                  <a:lnTo>
                    <a:pt x="195" y="1541"/>
                  </a:lnTo>
                  <a:lnTo>
                    <a:pt x="192" y="1542"/>
                  </a:lnTo>
                  <a:lnTo>
                    <a:pt x="189" y="1542"/>
                  </a:lnTo>
                  <a:lnTo>
                    <a:pt x="184" y="1541"/>
                  </a:lnTo>
                  <a:lnTo>
                    <a:pt x="174" y="1537"/>
                  </a:lnTo>
                  <a:lnTo>
                    <a:pt x="160" y="1530"/>
                  </a:lnTo>
                  <a:lnTo>
                    <a:pt x="143" y="1520"/>
                  </a:lnTo>
                  <a:lnTo>
                    <a:pt x="126" y="1508"/>
                  </a:lnTo>
                  <a:lnTo>
                    <a:pt x="107" y="1493"/>
                  </a:lnTo>
                  <a:lnTo>
                    <a:pt x="87" y="1477"/>
                  </a:lnTo>
                  <a:lnTo>
                    <a:pt x="68" y="1459"/>
                  </a:lnTo>
                  <a:lnTo>
                    <a:pt x="51" y="1443"/>
                  </a:lnTo>
                  <a:lnTo>
                    <a:pt x="35" y="1427"/>
                  </a:lnTo>
                  <a:lnTo>
                    <a:pt x="22" y="1412"/>
                  </a:lnTo>
                  <a:lnTo>
                    <a:pt x="13" y="1399"/>
                  </a:lnTo>
                  <a:lnTo>
                    <a:pt x="6" y="1387"/>
                  </a:lnTo>
                  <a:lnTo>
                    <a:pt x="4" y="1383"/>
                  </a:lnTo>
                  <a:lnTo>
                    <a:pt x="3" y="1378"/>
                  </a:lnTo>
                  <a:lnTo>
                    <a:pt x="2" y="1375"/>
                  </a:lnTo>
                  <a:lnTo>
                    <a:pt x="3" y="1373"/>
                  </a:lnTo>
                  <a:lnTo>
                    <a:pt x="5" y="1371"/>
                  </a:lnTo>
                  <a:lnTo>
                    <a:pt x="7" y="1371"/>
                  </a:lnTo>
                  <a:lnTo>
                    <a:pt x="12" y="1371"/>
                  </a:lnTo>
                  <a:lnTo>
                    <a:pt x="16" y="1372"/>
                  </a:lnTo>
                  <a:lnTo>
                    <a:pt x="27" y="1376"/>
                  </a:lnTo>
                  <a:lnTo>
                    <a:pt x="41" y="1383"/>
                  </a:lnTo>
                  <a:lnTo>
                    <a:pt x="56" y="1392"/>
                  </a:lnTo>
                  <a:lnTo>
                    <a:pt x="73" y="1405"/>
                  </a:lnTo>
                  <a:lnTo>
                    <a:pt x="93" y="1419"/>
                  </a:lnTo>
                  <a:lnTo>
                    <a:pt x="112" y="1437"/>
                  </a:lnTo>
                  <a:close/>
                  <a:moveTo>
                    <a:pt x="375" y="1659"/>
                  </a:moveTo>
                  <a:lnTo>
                    <a:pt x="396" y="1677"/>
                  </a:lnTo>
                  <a:lnTo>
                    <a:pt x="414" y="1695"/>
                  </a:lnTo>
                  <a:lnTo>
                    <a:pt x="431" y="1712"/>
                  </a:lnTo>
                  <a:lnTo>
                    <a:pt x="445" y="1727"/>
                  </a:lnTo>
                  <a:lnTo>
                    <a:pt x="454" y="1741"/>
                  </a:lnTo>
                  <a:lnTo>
                    <a:pt x="462" y="1752"/>
                  </a:lnTo>
                  <a:lnTo>
                    <a:pt x="464" y="1757"/>
                  </a:lnTo>
                  <a:lnTo>
                    <a:pt x="465" y="1762"/>
                  </a:lnTo>
                  <a:lnTo>
                    <a:pt x="465" y="1765"/>
                  </a:lnTo>
                  <a:lnTo>
                    <a:pt x="465" y="1767"/>
                  </a:lnTo>
                  <a:lnTo>
                    <a:pt x="463" y="1769"/>
                  </a:lnTo>
                  <a:lnTo>
                    <a:pt x="460" y="1770"/>
                  </a:lnTo>
                  <a:lnTo>
                    <a:pt x="456" y="1770"/>
                  </a:lnTo>
                  <a:lnTo>
                    <a:pt x="452" y="1769"/>
                  </a:lnTo>
                  <a:lnTo>
                    <a:pt x="440" y="1765"/>
                  </a:lnTo>
                  <a:lnTo>
                    <a:pt x="425" y="1757"/>
                  </a:lnTo>
                  <a:lnTo>
                    <a:pt x="409" y="1746"/>
                  </a:lnTo>
                  <a:lnTo>
                    <a:pt x="390" y="1734"/>
                  </a:lnTo>
                  <a:lnTo>
                    <a:pt x="370" y="1718"/>
                  </a:lnTo>
                  <a:lnTo>
                    <a:pt x="348" y="1702"/>
                  </a:lnTo>
                  <a:lnTo>
                    <a:pt x="328" y="1684"/>
                  </a:lnTo>
                  <a:lnTo>
                    <a:pt x="310" y="1667"/>
                  </a:lnTo>
                  <a:lnTo>
                    <a:pt x="293" y="1649"/>
                  </a:lnTo>
                  <a:lnTo>
                    <a:pt x="280" y="1634"/>
                  </a:lnTo>
                  <a:lnTo>
                    <a:pt x="270" y="1620"/>
                  </a:lnTo>
                  <a:lnTo>
                    <a:pt x="262" y="1608"/>
                  </a:lnTo>
                  <a:lnTo>
                    <a:pt x="260" y="1604"/>
                  </a:lnTo>
                  <a:lnTo>
                    <a:pt x="259" y="1600"/>
                  </a:lnTo>
                  <a:lnTo>
                    <a:pt x="259" y="1596"/>
                  </a:lnTo>
                  <a:lnTo>
                    <a:pt x="260" y="1593"/>
                  </a:lnTo>
                  <a:lnTo>
                    <a:pt x="261" y="1592"/>
                  </a:lnTo>
                  <a:lnTo>
                    <a:pt x="264" y="1591"/>
                  </a:lnTo>
                  <a:lnTo>
                    <a:pt x="269" y="1591"/>
                  </a:lnTo>
                  <a:lnTo>
                    <a:pt x="273" y="1592"/>
                  </a:lnTo>
                  <a:lnTo>
                    <a:pt x="285" y="1596"/>
                  </a:lnTo>
                  <a:lnTo>
                    <a:pt x="299" y="1604"/>
                  </a:lnTo>
                  <a:lnTo>
                    <a:pt x="316" y="1615"/>
                  </a:lnTo>
                  <a:lnTo>
                    <a:pt x="334" y="1627"/>
                  </a:lnTo>
                  <a:lnTo>
                    <a:pt x="354" y="1642"/>
                  </a:lnTo>
                  <a:lnTo>
                    <a:pt x="375" y="1659"/>
                  </a:lnTo>
                  <a:close/>
                  <a:moveTo>
                    <a:pt x="176" y="1341"/>
                  </a:moveTo>
                  <a:lnTo>
                    <a:pt x="194" y="1357"/>
                  </a:lnTo>
                  <a:lnTo>
                    <a:pt x="211" y="1373"/>
                  </a:lnTo>
                  <a:lnTo>
                    <a:pt x="225" y="1389"/>
                  </a:lnTo>
                  <a:lnTo>
                    <a:pt x="238" y="1403"/>
                  </a:lnTo>
                  <a:lnTo>
                    <a:pt x="247" y="1416"/>
                  </a:lnTo>
                  <a:lnTo>
                    <a:pt x="253" y="1427"/>
                  </a:lnTo>
                  <a:lnTo>
                    <a:pt x="256" y="1431"/>
                  </a:lnTo>
                  <a:lnTo>
                    <a:pt x="257" y="1436"/>
                  </a:lnTo>
                  <a:lnTo>
                    <a:pt x="257" y="1439"/>
                  </a:lnTo>
                  <a:lnTo>
                    <a:pt x="257" y="1441"/>
                  </a:lnTo>
                  <a:lnTo>
                    <a:pt x="255" y="1442"/>
                  </a:lnTo>
                  <a:lnTo>
                    <a:pt x="252" y="1443"/>
                  </a:lnTo>
                  <a:lnTo>
                    <a:pt x="248" y="1443"/>
                  </a:lnTo>
                  <a:lnTo>
                    <a:pt x="244" y="1442"/>
                  </a:lnTo>
                  <a:lnTo>
                    <a:pt x="233" y="1439"/>
                  </a:lnTo>
                  <a:lnTo>
                    <a:pt x="220" y="1431"/>
                  </a:lnTo>
                  <a:lnTo>
                    <a:pt x="205" y="1423"/>
                  </a:lnTo>
                  <a:lnTo>
                    <a:pt x="188" y="1411"/>
                  </a:lnTo>
                  <a:lnTo>
                    <a:pt x="169" y="1397"/>
                  </a:lnTo>
                  <a:lnTo>
                    <a:pt x="151" y="1381"/>
                  </a:lnTo>
                  <a:lnTo>
                    <a:pt x="133" y="1364"/>
                  </a:lnTo>
                  <a:lnTo>
                    <a:pt x="115" y="1348"/>
                  </a:lnTo>
                  <a:lnTo>
                    <a:pt x="101" y="1332"/>
                  </a:lnTo>
                  <a:lnTo>
                    <a:pt x="89" y="1318"/>
                  </a:lnTo>
                  <a:lnTo>
                    <a:pt x="80" y="1305"/>
                  </a:lnTo>
                  <a:lnTo>
                    <a:pt x="73" y="1294"/>
                  </a:lnTo>
                  <a:lnTo>
                    <a:pt x="71" y="1290"/>
                  </a:lnTo>
                  <a:lnTo>
                    <a:pt x="70" y="1286"/>
                  </a:lnTo>
                  <a:lnTo>
                    <a:pt x="70" y="1282"/>
                  </a:lnTo>
                  <a:lnTo>
                    <a:pt x="70" y="1280"/>
                  </a:lnTo>
                  <a:lnTo>
                    <a:pt x="72" y="1278"/>
                  </a:lnTo>
                  <a:lnTo>
                    <a:pt x="75" y="1278"/>
                  </a:lnTo>
                  <a:lnTo>
                    <a:pt x="79" y="1278"/>
                  </a:lnTo>
                  <a:lnTo>
                    <a:pt x="83" y="1278"/>
                  </a:lnTo>
                  <a:lnTo>
                    <a:pt x="94" y="1282"/>
                  </a:lnTo>
                  <a:lnTo>
                    <a:pt x="107" y="1289"/>
                  </a:lnTo>
                  <a:lnTo>
                    <a:pt x="122" y="1299"/>
                  </a:lnTo>
                  <a:lnTo>
                    <a:pt x="139" y="1310"/>
                  </a:lnTo>
                  <a:lnTo>
                    <a:pt x="156" y="1324"/>
                  </a:lnTo>
                  <a:lnTo>
                    <a:pt x="176" y="1341"/>
                  </a:lnTo>
                  <a:close/>
                  <a:moveTo>
                    <a:pt x="514" y="1659"/>
                  </a:moveTo>
                  <a:lnTo>
                    <a:pt x="511" y="1661"/>
                  </a:lnTo>
                  <a:lnTo>
                    <a:pt x="508" y="1662"/>
                  </a:lnTo>
                  <a:lnTo>
                    <a:pt x="505" y="1662"/>
                  </a:lnTo>
                  <a:lnTo>
                    <a:pt x="501" y="1661"/>
                  </a:lnTo>
                  <a:lnTo>
                    <a:pt x="489" y="1657"/>
                  </a:lnTo>
                  <a:lnTo>
                    <a:pt x="475" y="1650"/>
                  </a:lnTo>
                  <a:lnTo>
                    <a:pt x="459" y="1641"/>
                  </a:lnTo>
                  <a:lnTo>
                    <a:pt x="440" y="1628"/>
                  </a:lnTo>
                  <a:lnTo>
                    <a:pt x="422" y="1614"/>
                  </a:lnTo>
                  <a:lnTo>
                    <a:pt x="401" y="1598"/>
                  </a:lnTo>
                  <a:lnTo>
                    <a:pt x="382" y="1580"/>
                  </a:lnTo>
                  <a:lnTo>
                    <a:pt x="364" y="1563"/>
                  </a:lnTo>
                  <a:lnTo>
                    <a:pt x="348" y="1547"/>
                  </a:lnTo>
                  <a:lnTo>
                    <a:pt x="336" y="1532"/>
                  </a:lnTo>
                  <a:lnTo>
                    <a:pt x="326" y="1519"/>
                  </a:lnTo>
                  <a:lnTo>
                    <a:pt x="319" y="1507"/>
                  </a:lnTo>
                  <a:lnTo>
                    <a:pt x="317" y="1503"/>
                  </a:lnTo>
                  <a:lnTo>
                    <a:pt x="316" y="1498"/>
                  </a:lnTo>
                  <a:lnTo>
                    <a:pt x="315" y="1495"/>
                  </a:lnTo>
                  <a:lnTo>
                    <a:pt x="316" y="1492"/>
                  </a:lnTo>
                  <a:lnTo>
                    <a:pt x="318" y="1491"/>
                  </a:lnTo>
                  <a:lnTo>
                    <a:pt x="320" y="1490"/>
                  </a:lnTo>
                  <a:lnTo>
                    <a:pt x="325" y="1490"/>
                  </a:lnTo>
                  <a:lnTo>
                    <a:pt x="329" y="1491"/>
                  </a:lnTo>
                  <a:lnTo>
                    <a:pt x="341" y="1495"/>
                  </a:lnTo>
                  <a:lnTo>
                    <a:pt x="354" y="1501"/>
                  </a:lnTo>
                  <a:lnTo>
                    <a:pt x="370" y="1511"/>
                  </a:lnTo>
                  <a:lnTo>
                    <a:pt x="388" y="1524"/>
                  </a:lnTo>
                  <a:lnTo>
                    <a:pt x="408" y="1538"/>
                  </a:lnTo>
                  <a:lnTo>
                    <a:pt x="428" y="1554"/>
                  </a:lnTo>
                  <a:lnTo>
                    <a:pt x="448" y="1572"/>
                  </a:lnTo>
                  <a:lnTo>
                    <a:pt x="465" y="1589"/>
                  </a:lnTo>
                  <a:lnTo>
                    <a:pt x="480" y="1605"/>
                  </a:lnTo>
                  <a:lnTo>
                    <a:pt x="493" y="1620"/>
                  </a:lnTo>
                  <a:lnTo>
                    <a:pt x="504" y="1633"/>
                  </a:lnTo>
                  <a:lnTo>
                    <a:pt x="510" y="1644"/>
                  </a:lnTo>
                  <a:lnTo>
                    <a:pt x="513" y="1649"/>
                  </a:lnTo>
                  <a:lnTo>
                    <a:pt x="514" y="1654"/>
                  </a:lnTo>
                  <a:lnTo>
                    <a:pt x="514" y="1657"/>
                  </a:lnTo>
                  <a:lnTo>
                    <a:pt x="514" y="1659"/>
                  </a:lnTo>
                  <a:close/>
                  <a:moveTo>
                    <a:pt x="252" y="1248"/>
                  </a:moveTo>
                  <a:lnTo>
                    <a:pt x="271" y="1264"/>
                  </a:lnTo>
                  <a:lnTo>
                    <a:pt x="286" y="1280"/>
                  </a:lnTo>
                  <a:lnTo>
                    <a:pt x="300" y="1294"/>
                  </a:lnTo>
                  <a:lnTo>
                    <a:pt x="312" y="1308"/>
                  </a:lnTo>
                  <a:lnTo>
                    <a:pt x="322" y="1321"/>
                  </a:lnTo>
                  <a:lnTo>
                    <a:pt x="327" y="1332"/>
                  </a:lnTo>
                  <a:lnTo>
                    <a:pt x="329" y="1336"/>
                  </a:lnTo>
                  <a:lnTo>
                    <a:pt x="330" y="1340"/>
                  </a:lnTo>
                  <a:lnTo>
                    <a:pt x="330" y="1343"/>
                  </a:lnTo>
                  <a:lnTo>
                    <a:pt x="329" y="1345"/>
                  </a:lnTo>
                  <a:lnTo>
                    <a:pt x="328" y="1347"/>
                  </a:lnTo>
                  <a:lnTo>
                    <a:pt x="325" y="1348"/>
                  </a:lnTo>
                  <a:lnTo>
                    <a:pt x="322" y="1348"/>
                  </a:lnTo>
                  <a:lnTo>
                    <a:pt x="317" y="1347"/>
                  </a:lnTo>
                  <a:lnTo>
                    <a:pt x="306" y="1344"/>
                  </a:lnTo>
                  <a:lnTo>
                    <a:pt x="295" y="1337"/>
                  </a:lnTo>
                  <a:lnTo>
                    <a:pt x="279" y="1329"/>
                  </a:lnTo>
                  <a:lnTo>
                    <a:pt x="263" y="1317"/>
                  </a:lnTo>
                  <a:lnTo>
                    <a:pt x="246" y="1304"/>
                  </a:lnTo>
                  <a:lnTo>
                    <a:pt x="228" y="1289"/>
                  </a:lnTo>
                  <a:lnTo>
                    <a:pt x="209" y="1273"/>
                  </a:lnTo>
                  <a:lnTo>
                    <a:pt x="194" y="1258"/>
                  </a:lnTo>
                  <a:lnTo>
                    <a:pt x="180" y="1242"/>
                  </a:lnTo>
                  <a:lnTo>
                    <a:pt x="168" y="1228"/>
                  </a:lnTo>
                  <a:lnTo>
                    <a:pt x="159" y="1216"/>
                  </a:lnTo>
                  <a:lnTo>
                    <a:pt x="153" y="1205"/>
                  </a:lnTo>
                  <a:lnTo>
                    <a:pt x="151" y="1200"/>
                  </a:lnTo>
                  <a:lnTo>
                    <a:pt x="150" y="1197"/>
                  </a:lnTo>
                  <a:lnTo>
                    <a:pt x="150" y="1194"/>
                  </a:lnTo>
                  <a:lnTo>
                    <a:pt x="151" y="1191"/>
                  </a:lnTo>
                  <a:lnTo>
                    <a:pt x="153" y="1190"/>
                  </a:lnTo>
                  <a:lnTo>
                    <a:pt x="155" y="1189"/>
                  </a:lnTo>
                  <a:lnTo>
                    <a:pt x="159" y="1189"/>
                  </a:lnTo>
                  <a:lnTo>
                    <a:pt x="163" y="1190"/>
                  </a:lnTo>
                  <a:lnTo>
                    <a:pt x="174" y="1193"/>
                  </a:lnTo>
                  <a:lnTo>
                    <a:pt x="185" y="1199"/>
                  </a:lnTo>
                  <a:lnTo>
                    <a:pt x="201" y="1208"/>
                  </a:lnTo>
                  <a:lnTo>
                    <a:pt x="217" y="1220"/>
                  </a:lnTo>
                  <a:lnTo>
                    <a:pt x="234" y="1233"/>
                  </a:lnTo>
                  <a:lnTo>
                    <a:pt x="252" y="1248"/>
                  </a:lnTo>
                  <a:close/>
                  <a:moveTo>
                    <a:pt x="494" y="1454"/>
                  </a:moveTo>
                  <a:lnTo>
                    <a:pt x="513" y="1470"/>
                  </a:lnTo>
                  <a:lnTo>
                    <a:pt x="530" y="1486"/>
                  </a:lnTo>
                  <a:lnTo>
                    <a:pt x="545" y="1503"/>
                  </a:lnTo>
                  <a:lnTo>
                    <a:pt x="557" y="1517"/>
                  </a:lnTo>
                  <a:lnTo>
                    <a:pt x="567" y="1530"/>
                  </a:lnTo>
                  <a:lnTo>
                    <a:pt x="573" y="1540"/>
                  </a:lnTo>
                  <a:lnTo>
                    <a:pt x="575" y="1546"/>
                  </a:lnTo>
                  <a:lnTo>
                    <a:pt x="576" y="1549"/>
                  </a:lnTo>
                  <a:lnTo>
                    <a:pt x="576" y="1552"/>
                  </a:lnTo>
                  <a:lnTo>
                    <a:pt x="575" y="1555"/>
                  </a:lnTo>
                  <a:lnTo>
                    <a:pt x="574" y="1558"/>
                  </a:lnTo>
                  <a:lnTo>
                    <a:pt x="571" y="1558"/>
                  </a:lnTo>
                  <a:lnTo>
                    <a:pt x="568" y="1558"/>
                  </a:lnTo>
                  <a:lnTo>
                    <a:pt x="563" y="1558"/>
                  </a:lnTo>
                  <a:lnTo>
                    <a:pt x="553" y="1553"/>
                  </a:lnTo>
                  <a:lnTo>
                    <a:pt x="538" y="1547"/>
                  </a:lnTo>
                  <a:lnTo>
                    <a:pt x="523" y="1538"/>
                  </a:lnTo>
                  <a:lnTo>
                    <a:pt x="506" y="1526"/>
                  </a:lnTo>
                  <a:lnTo>
                    <a:pt x="488" y="1512"/>
                  </a:lnTo>
                  <a:lnTo>
                    <a:pt x="468" y="1497"/>
                  </a:lnTo>
                  <a:lnTo>
                    <a:pt x="449" y="1480"/>
                  </a:lnTo>
                  <a:lnTo>
                    <a:pt x="433" y="1464"/>
                  </a:lnTo>
                  <a:lnTo>
                    <a:pt x="418" y="1449"/>
                  </a:lnTo>
                  <a:lnTo>
                    <a:pt x="405" y="1433"/>
                  </a:lnTo>
                  <a:lnTo>
                    <a:pt x="396" y="1421"/>
                  </a:lnTo>
                  <a:lnTo>
                    <a:pt x="390" y="1410"/>
                  </a:lnTo>
                  <a:lnTo>
                    <a:pt x="387" y="1404"/>
                  </a:lnTo>
                  <a:lnTo>
                    <a:pt x="386" y="1401"/>
                  </a:lnTo>
                  <a:lnTo>
                    <a:pt x="386" y="1398"/>
                  </a:lnTo>
                  <a:lnTo>
                    <a:pt x="386" y="1395"/>
                  </a:lnTo>
                  <a:lnTo>
                    <a:pt x="388" y="1394"/>
                  </a:lnTo>
                  <a:lnTo>
                    <a:pt x="392" y="1392"/>
                  </a:lnTo>
                  <a:lnTo>
                    <a:pt x="395" y="1392"/>
                  </a:lnTo>
                  <a:lnTo>
                    <a:pt x="399" y="1392"/>
                  </a:lnTo>
                  <a:lnTo>
                    <a:pt x="410" y="1397"/>
                  </a:lnTo>
                  <a:lnTo>
                    <a:pt x="424" y="1403"/>
                  </a:lnTo>
                  <a:lnTo>
                    <a:pt x="439" y="1413"/>
                  </a:lnTo>
                  <a:lnTo>
                    <a:pt x="456" y="1425"/>
                  </a:lnTo>
                  <a:lnTo>
                    <a:pt x="475" y="1438"/>
                  </a:lnTo>
                  <a:lnTo>
                    <a:pt x="494" y="1454"/>
                  </a:lnTo>
                  <a:close/>
                  <a:moveTo>
                    <a:pt x="124" y="969"/>
                  </a:moveTo>
                  <a:lnTo>
                    <a:pt x="140" y="983"/>
                  </a:lnTo>
                  <a:lnTo>
                    <a:pt x="154" y="999"/>
                  </a:lnTo>
                  <a:lnTo>
                    <a:pt x="167" y="1013"/>
                  </a:lnTo>
                  <a:lnTo>
                    <a:pt x="177" y="1026"/>
                  </a:lnTo>
                  <a:lnTo>
                    <a:pt x="185" y="1036"/>
                  </a:lnTo>
                  <a:lnTo>
                    <a:pt x="191" y="1046"/>
                  </a:lnTo>
                  <a:lnTo>
                    <a:pt x="192" y="1050"/>
                  </a:lnTo>
                  <a:lnTo>
                    <a:pt x="193" y="1055"/>
                  </a:lnTo>
                  <a:lnTo>
                    <a:pt x="193" y="1057"/>
                  </a:lnTo>
                  <a:lnTo>
                    <a:pt x="192" y="1060"/>
                  </a:lnTo>
                  <a:lnTo>
                    <a:pt x="191" y="1061"/>
                  </a:lnTo>
                  <a:lnTo>
                    <a:pt x="189" y="1062"/>
                  </a:lnTo>
                  <a:lnTo>
                    <a:pt x="185" y="1062"/>
                  </a:lnTo>
                  <a:lnTo>
                    <a:pt x="181" y="1061"/>
                  </a:lnTo>
                  <a:lnTo>
                    <a:pt x="171" y="1058"/>
                  </a:lnTo>
                  <a:lnTo>
                    <a:pt x="161" y="1053"/>
                  </a:lnTo>
                  <a:lnTo>
                    <a:pt x="147" y="1044"/>
                  </a:lnTo>
                  <a:lnTo>
                    <a:pt x="132" y="1034"/>
                  </a:lnTo>
                  <a:lnTo>
                    <a:pt x="116" y="1021"/>
                  </a:lnTo>
                  <a:lnTo>
                    <a:pt x="99" y="1007"/>
                  </a:lnTo>
                  <a:lnTo>
                    <a:pt x="84" y="993"/>
                  </a:lnTo>
                  <a:lnTo>
                    <a:pt x="69" y="978"/>
                  </a:lnTo>
                  <a:lnTo>
                    <a:pt x="56" y="964"/>
                  </a:lnTo>
                  <a:lnTo>
                    <a:pt x="46" y="951"/>
                  </a:lnTo>
                  <a:lnTo>
                    <a:pt x="38" y="940"/>
                  </a:lnTo>
                  <a:lnTo>
                    <a:pt x="32" y="931"/>
                  </a:lnTo>
                  <a:lnTo>
                    <a:pt x="31" y="926"/>
                  </a:lnTo>
                  <a:lnTo>
                    <a:pt x="30" y="922"/>
                  </a:lnTo>
                  <a:lnTo>
                    <a:pt x="30" y="919"/>
                  </a:lnTo>
                  <a:lnTo>
                    <a:pt x="31" y="917"/>
                  </a:lnTo>
                  <a:lnTo>
                    <a:pt x="32" y="915"/>
                  </a:lnTo>
                  <a:lnTo>
                    <a:pt x="34" y="914"/>
                  </a:lnTo>
                  <a:lnTo>
                    <a:pt x="38" y="914"/>
                  </a:lnTo>
                  <a:lnTo>
                    <a:pt x="42" y="915"/>
                  </a:lnTo>
                  <a:lnTo>
                    <a:pt x="52" y="919"/>
                  </a:lnTo>
                  <a:lnTo>
                    <a:pt x="64" y="924"/>
                  </a:lnTo>
                  <a:lnTo>
                    <a:pt x="76" y="933"/>
                  </a:lnTo>
                  <a:lnTo>
                    <a:pt x="92" y="942"/>
                  </a:lnTo>
                  <a:lnTo>
                    <a:pt x="108" y="955"/>
                  </a:lnTo>
                  <a:lnTo>
                    <a:pt x="124" y="969"/>
                  </a:lnTo>
                  <a:close/>
                  <a:moveTo>
                    <a:pt x="415" y="1253"/>
                  </a:moveTo>
                  <a:lnTo>
                    <a:pt x="413" y="1255"/>
                  </a:lnTo>
                  <a:lnTo>
                    <a:pt x="411" y="1255"/>
                  </a:lnTo>
                  <a:lnTo>
                    <a:pt x="408" y="1257"/>
                  </a:lnTo>
                  <a:lnTo>
                    <a:pt x="404" y="1255"/>
                  </a:lnTo>
                  <a:lnTo>
                    <a:pt x="394" y="1252"/>
                  </a:lnTo>
                  <a:lnTo>
                    <a:pt x="382" y="1246"/>
                  </a:lnTo>
                  <a:lnTo>
                    <a:pt x="367" y="1237"/>
                  </a:lnTo>
                  <a:lnTo>
                    <a:pt x="352" y="1227"/>
                  </a:lnTo>
                  <a:lnTo>
                    <a:pt x="334" y="1214"/>
                  </a:lnTo>
                  <a:lnTo>
                    <a:pt x="317" y="1199"/>
                  </a:lnTo>
                  <a:lnTo>
                    <a:pt x="301" y="1184"/>
                  </a:lnTo>
                  <a:lnTo>
                    <a:pt x="285" y="1169"/>
                  </a:lnTo>
                  <a:lnTo>
                    <a:pt x="272" y="1155"/>
                  </a:lnTo>
                  <a:lnTo>
                    <a:pt x="261" y="1141"/>
                  </a:lnTo>
                  <a:lnTo>
                    <a:pt x="252" y="1129"/>
                  </a:lnTo>
                  <a:lnTo>
                    <a:pt x="246" y="1118"/>
                  </a:lnTo>
                  <a:lnTo>
                    <a:pt x="245" y="1114"/>
                  </a:lnTo>
                  <a:lnTo>
                    <a:pt x="244" y="1111"/>
                  </a:lnTo>
                  <a:lnTo>
                    <a:pt x="244" y="1108"/>
                  </a:lnTo>
                  <a:lnTo>
                    <a:pt x="245" y="1105"/>
                  </a:lnTo>
                  <a:lnTo>
                    <a:pt x="246" y="1103"/>
                  </a:lnTo>
                  <a:lnTo>
                    <a:pt x="249" y="1102"/>
                  </a:lnTo>
                  <a:lnTo>
                    <a:pt x="252" y="1102"/>
                  </a:lnTo>
                  <a:lnTo>
                    <a:pt x="256" y="1103"/>
                  </a:lnTo>
                  <a:lnTo>
                    <a:pt x="266" y="1107"/>
                  </a:lnTo>
                  <a:lnTo>
                    <a:pt x="278" y="1113"/>
                  </a:lnTo>
                  <a:lnTo>
                    <a:pt x="292" y="1122"/>
                  </a:lnTo>
                  <a:lnTo>
                    <a:pt x="309" y="1132"/>
                  </a:lnTo>
                  <a:lnTo>
                    <a:pt x="325" y="1144"/>
                  </a:lnTo>
                  <a:lnTo>
                    <a:pt x="343" y="1159"/>
                  </a:lnTo>
                  <a:lnTo>
                    <a:pt x="359" y="1174"/>
                  </a:lnTo>
                  <a:lnTo>
                    <a:pt x="374" y="1190"/>
                  </a:lnTo>
                  <a:lnTo>
                    <a:pt x="388" y="1204"/>
                  </a:lnTo>
                  <a:lnTo>
                    <a:pt x="399" y="1218"/>
                  </a:lnTo>
                  <a:lnTo>
                    <a:pt x="408" y="1230"/>
                  </a:lnTo>
                  <a:lnTo>
                    <a:pt x="413" y="1239"/>
                  </a:lnTo>
                  <a:lnTo>
                    <a:pt x="415" y="1244"/>
                  </a:lnTo>
                  <a:lnTo>
                    <a:pt x="417" y="1248"/>
                  </a:lnTo>
                  <a:lnTo>
                    <a:pt x="417" y="1251"/>
                  </a:lnTo>
                  <a:lnTo>
                    <a:pt x="415" y="1253"/>
                  </a:lnTo>
                  <a:close/>
                  <a:moveTo>
                    <a:pt x="574" y="1357"/>
                  </a:moveTo>
                  <a:lnTo>
                    <a:pt x="592" y="1373"/>
                  </a:lnTo>
                  <a:lnTo>
                    <a:pt x="609" y="1388"/>
                  </a:lnTo>
                  <a:lnTo>
                    <a:pt x="623" y="1403"/>
                  </a:lnTo>
                  <a:lnTo>
                    <a:pt x="635" y="1417"/>
                  </a:lnTo>
                  <a:lnTo>
                    <a:pt x="643" y="1430"/>
                  </a:lnTo>
                  <a:lnTo>
                    <a:pt x="650" y="1440"/>
                  </a:lnTo>
                  <a:lnTo>
                    <a:pt x="652" y="1445"/>
                  </a:lnTo>
                  <a:lnTo>
                    <a:pt x="653" y="1449"/>
                  </a:lnTo>
                  <a:lnTo>
                    <a:pt x="653" y="1452"/>
                  </a:lnTo>
                  <a:lnTo>
                    <a:pt x="652" y="1455"/>
                  </a:lnTo>
                  <a:lnTo>
                    <a:pt x="650" y="1456"/>
                  </a:lnTo>
                  <a:lnTo>
                    <a:pt x="648" y="1457"/>
                  </a:lnTo>
                  <a:lnTo>
                    <a:pt x="644" y="1457"/>
                  </a:lnTo>
                  <a:lnTo>
                    <a:pt x="640" y="1457"/>
                  </a:lnTo>
                  <a:lnTo>
                    <a:pt x="629" y="1454"/>
                  </a:lnTo>
                  <a:lnTo>
                    <a:pt x="616" y="1448"/>
                  </a:lnTo>
                  <a:lnTo>
                    <a:pt x="601" y="1439"/>
                  </a:lnTo>
                  <a:lnTo>
                    <a:pt x="584" y="1427"/>
                  </a:lnTo>
                  <a:lnTo>
                    <a:pt x="567" y="1414"/>
                  </a:lnTo>
                  <a:lnTo>
                    <a:pt x="548" y="1399"/>
                  </a:lnTo>
                  <a:lnTo>
                    <a:pt x="530" y="1383"/>
                  </a:lnTo>
                  <a:lnTo>
                    <a:pt x="514" y="1368"/>
                  </a:lnTo>
                  <a:lnTo>
                    <a:pt x="500" y="1353"/>
                  </a:lnTo>
                  <a:lnTo>
                    <a:pt x="488" y="1339"/>
                  </a:lnTo>
                  <a:lnTo>
                    <a:pt x="478" y="1326"/>
                  </a:lnTo>
                  <a:lnTo>
                    <a:pt x="473" y="1315"/>
                  </a:lnTo>
                  <a:lnTo>
                    <a:pt x="470" y="1310"/>
                  </a:lnTo>
                  <a:lnTo>
                    <a:pt x="469" y="1306"/>
                  </a:lnTo>
                  <a:lnTo>
                    <a:pt x="469" y="1303"/>
                  </a:lnTo>
                  <a:lnTo>
                    <a:pt x="470" y="1301"/>
                  </a:lnTo>
                  <a:lnTo>
                    <a:pt x="473" y="1299"/>
                  </a:lnTo>
                  <a:lnTo>
                    <a:pt x="475" y="1298"/>
                  </a:lnTo>
                  <a:lnTo>
                    <a:pt x="478" y="1298"/>
                  </a:lnTo>
                  <a:lnTo>
                    <a:pt x="482" y="1299"/>
                  </a:lnTo>
                  <a:lnTo>
                    <a:pt x="493" y="1302"/>
                  </a:lnTo>
                  <a:lnTo>
                    <a:pt x="506" y="1308"/>
                  </a:lnTo>
                  <a:lnTo>
                    <a:pt x="521" y="1317"/>
                  </a:lnTo>
                  <a:lnTo>
                    <a:pt x="538" y="1329"/>
                  </a:lnTo>
                  <a:lnTo>
                    <a:pt x="556" y="1342"/>
                  </a:lnTo>
                  <a:lnTo>
                    <a:pt x="574" y="1357"/>
                  </a:lnTo>
                  <a:close/>
                  <a:moveTo>
                    <a:pt x="211" y="930"/>
                  </a:moveTo>
                  <a:lnTo>
                    <a:pt x="196" y="915"/>
                  </a:lnTo>
                  <a:lnTo>
                    <a:pt x="182" y="901"/>
                  </a:lnTo>
                  <a:lnTo>
                    <a:pt x="170" y="887"/>
                  </a:lnTo>
                  <a:lnTo>
                    <a:pt x="161" y="876"/>
                  </a:lnTo>
                  <a:lnTo>
                    <a:pt x="152" y="864"/>
                  </a:lnTo>
                  <a:lnTo>
                    <a:pt x="148" y="854"/>
                  </a:lnTo>
                  <a:lnTo>
                    <a:pt x="146" y="850"/>
                  </a:lnTo>
                  <a:lnTo>
                    <a:pt x="146" y="846"/>
                  </a:lnTo>
                  <a:lnTo>
                    <a:pt x="146" y="843"/>
                  </a:lnTo>
                  <a:lnTo>
                    <a:pt x="146" y="841"/>
                  </a:lnTo>
                  <a:lnTo>
                    <a:pt x="148" y="840"/>
                  </a:lnTo>
                  <a:lnTo>
                    <a:pt x="150" y="839"/>
                  </a:lnTo>
                  <a:lnTo>
                    <a:pt x="153" y="839"/>
                  </a:lnTo>
                  <a:lnTo>
                    <a:pt x="156" y="839"/>
                  </a:lnTo>
                  <a:lnTo>
                    <a:pt x="166" y="842"/>
                  </a:lnTo>
                  <a:lnTo>
                    <a:pt x="177" y="847"/>
                  </a:lnTo>
                  <a:lnTo>
                    <a:pt x="190" y="856"/>
                  </a:lnTo>
                  <a:lnTo>
                    <a:pt x="205" y="866"/>
                  </a:lnTo>
                  <a:lnTo>
                    <a:pt x="220" y="878"/>
                  </a:lnTo>
                  <a:lnTo>
                    <a:pt x="235" y="891"/>
                  </a:lnTo>
                  <a:lnTo>
                    <a:pt x="251" y="905"/>
                  </a:lnTo>
                  <a:lnTo>
                    <a:pt x="264" y="919"/>
                  </a:lnTo>
                  <a:lnTo>
                    <a:pt x="276" y="932"/>
                  </a:lnTo>
                  <a:lnTo>
                    <a:pt x="287" y="945"/>
                  </a:lnTo>
                  <a:lnTo>
                    <a:pt x="295" y="955"/>
                  </a:lnTo>
                  <a:lnTo>
                    <a:pt x="299" y="965"/>
                  </a:lnTo>
                  <a:lnTo>
                    <a:pt x="301" y="969"/>
                  </a:lnTo>
                  <a:lnTo>
                    <a:pt x="302" y="973"/>
                  </a:lnTo>
                  <a:lnTo>
                    <a:pt x="302" y="976"/>
                  </a:lnTo>
                  <a:lnTo>
                    <a:pt x="301" y="978"/>
                  </a:lnTo>
                  <a:lnTo>
                    <a:pt x="299" y="979"/>
                  </a:lnTo>
                  <a:lnTo>
                    <a:pt x="297" y="980"/>
                  </a:lnTo>
                  <a:lnTo>
                    <a:pt x="293" y="980"/>
                  </a:lnTo>
                  <a:lnTo>
                    <a:pt x="290" y="980"/>
                  </a:lnTo>
                  <a:lnTo>
                    <a:pt x="280" y="977"/>
                  </a:lnTo>
                  <a:lnTo>
                    <a:pt x="270" y="972"/>
                  </a:lnTo>
                  <a:lnTo>
                    <a:pt x="257" y="964"/>
                  </a:lnTo>
                  <a:lnTo>
                    <a:pt x="243" y="954"/>
                  </a:lnTo>
                  <a:lnTo>
                    <a:pt x="228" y="942"/>
                  </a:lnTo>
                  <a:lnTo>
                    <a:pt x="211" y="930"/>
                  </a:lnTo>
                  <a:close/>
                  <a:moveTo>
                    <a:pt x="446" y="1073"/>
                  </a:moveTo>
                  <a:lnTo>
                    <a:pt x="462" y="1087"/>
                  </a:lnTo>
                  <a:lnTo>
                    <a:pt x="477" y="1102"/>
                  </a:lnTo>
                  <a:lnTo>
                    <a:pt x="489" y="1116"/>
                  </a:lnTo>
                  <a:lnTo>
                    <a:pt x="500" y="1129"/>
                  </a:lnTo>
                  <a:lnTo>
                    <a:pt x="508" y="1140"/>
                  </a:lnTo>
                  <a:lnTo>
                    <a:pt x="514" y="1151"/>
                  </a:lnTo>
                  <a:lnTo>
                    <a:pt x="515" y="1155"/>
                  </a:lnTo>
                  <a:lnTo>
                    <a:pt x="516" y="1158"/>
                  </a:lnTo>
                  <a:lnTo>
                    <a:pt x="516" y="1162"/>
                  </a:lnTo>
                  <a:lnTo>
                    <a:pt x="515" y="1164"/>
                  </a:lnTo>
                  <a:lnTo>
                    <a:pt x="514" y="1166"/>
                  </a:lnTo>
                  <a:lnTo>
                    <a:pt x="510" y="1167"/>
                  </a:lnTo>
                  <a:lnTo>
                    <a:pt x="507" y="1167"/>
                  </a:lnTo>
                  <a:lnTo>
                    <a:pt x="504" y="1166"/>
                  </a:lnTo>
                  <a:lnTo>
                    <a:pt x="494" y="1163"/>
                  </a:lnTo>
                  <a:lnTo>
                    <a:pt x="482" y="1157"/>
                  </a:lnTo>
                  <a:lnTo>
                    <a:pt x="468" y="1150"/>
                  </a:lnTo>
                  <a:lnTo>
                    <a:pt x="453" y="1139"/>
                  </a:lnTo>
                  <a:lnTo>
                    <a:pt x="437" y="1127"/>
                  </a:lnTo>
                  <a:lnTo>
                    <a:pt x="421" y="1113"/>
                  </a:lnTo>
                  <a:lnTo>
                    <a:pt x="404" y="1099"/>
                  </a:lnTo>
                  <a:lnTo>
                    <a:pt x="390" y="1084"/>
                  </a:lnTo>
                  <a:lnTo>
                    <a:pt x="377" y="1070"/>
                  </a:lnTo>
                  <a:lnTo>
                    <a:pt x="366" y="1057"/>
                  </a:lnTo>
                  <a:lnTo>
                    <a:pt x="357" y="1045"/>
                  </a:lnTo>
                  <a:lnTo>
                    <a:pt x="352" y="1035"/>
                  </a:lnTo>
                  <a:lnTo>
                    <a:pt x="351" y="1031"/>
                  </a:lnTo>
                  <a:lnTo>
                    <a:pt x="350" y="1027"/>
                  </a:lnTo>
                  <a:lnTo>
                    <a:pt x="350" y="1023"/>
                  </a:lnTo>
                  <a:lnTo>
                    <a:pt x="351" y="1021"/>
                  </a:lnTo>
                  <a:lnTo>
                    <a:pt x="353" y="1020"/>
                  </a:lnTo>
                  <a:lnTo>
                    <a:pt x="355" y="1019"/>
                  </a:lnTo>
                  <a:lnTo>
                    <a:pt x="358" y="1019"/>
                  </a:lnTo>
                  <a:lnTo>
                    <a:pt x="361" y="1019"/>
                  </a:lnTo>
                  <a:lnTo>
                    <a:pt x="372" y="1022"/>
                  </a:lnTo>
                  <a:lnTo>
                    <a:pt x="384" y="1028"/>
                  </a:lnTo>
                  <a:lnTo>
                    <a:pt x="397" y="1036"/>
                  </a:lnTo>
                  <a:lnTo>
                    <a:pt x="412" y="1046"/>
                  </a:lnTo>
                  <a:lnTo>
                    <a:pt x="428" y="1059"/>
                  </a:lnTo>
                  <a:lnTo>
                    <a:pt x="446" y="1073"/>
                  </a:lnTo>
                  <a:close/>
                  <a:moveTo>
                    <a:pt x="147" y="683"/>
                  </a:moveTo>
                  <a:lnTo>
                    <a:pt x="133" y="671"/>
                  </a:lnTo>
                  <a:lnTo>
                    <a:pt x="120" y="658"/>
                  </a:lnTo>
                  <a:lnTo>
                    <a:pt x="109" y="645"/>
                  </a:lnTo>
                  <a:lnTo>
                    <a:pt x="100" y="633"/>
                  </a:lnTo>
                  <a:lnTo>
                    <a:pt x="94" y="623"/>
                  </a:lnTo>
                  <a:lnTo>
                    <a:pt x="89" y="613"/>
                  </a:lnTo>
                  <a:lnTo>
                    <a:pt x="88" y="610"/>
                  </a:lnTo>
                  <a:lnTo>
                    <a:pt x="87" y="607"/>
                  </a:lnTo>
                  <a:lnTo>
                    <a:pt x="87" y="604"/>
                  </a:lnTo>
                  <a:lnTo>
                    <a:pt x="88" y="601"/>
                  </a:lnTo>
                  <a:lnTo>
                    <a:pt x="89" y="600"/>
                  </a:lnTo>
                  <a:lnTo>
                    <a:pt x="92" y="599"/>
                  </a:lnTo>
                  <a:lnTo>
                    <a:pt x="95" y="599"/>
                  </a:lnTo>
                  <a:lnTo>
                    <a:pt x="98" y="599"/>
                  </a:lnTo>
                  <a:lnTo>
                    <a:pt x="107" y="603"/>
                  </a:lnTo>
                  <a:lnTo>
                    <a:pt x="116" y="607"/>
                  </a:lnTo>
                  <a:lnTo>
                    <a:pt x="128" y="614"/>
                  </a:lnTo>
                  <a:lnTo>
                    <a:pt x="141" y="623"/>
                  </a:lnTo>
                  <a:lnTo>
                    <a:pt x="155" y="634"/>
                  </a:lnTo>
                  <a:lnTo>
                    <a:pt x="169" y="647"/>
                  </a:lnTo>
                  <a:lnTo>
                    <a:pt x="183" y="660"/>
                  </a:lnTo>
                  <a:lnTo>
                    <a:pt x="195" y="672"/>
                  </a:lnTo>
                  <a:lnTo>
                    <a:pt x="207" y="685"/>
                  </a:lnTo>
                  <a:lnTo>
                    <a:pt x="216" y="695"/>
                  </a:lnTo>
                  <a:lnTo>
                    <a:pt x="222" y="706"/>
                  </a:lnTo>
                  <a:lnTo>
                    <a:pt x="227" y="715"/>
                  </a:lnTo>
                  <a:lnTo>
                    <a:pt x="229" y="719"/>
                  </a:lnTo>
                  <a:lnTo>
                    <a:pt x="229" y="722"/>
                  </a:lnTo>
                  <a:lnTo>
                    <a:pt x="229" y="724"/>
                  </a:lnTo>
                  <a:lnTo>
                    <a:pt x="229" y="727"/>
                  </a:lnTo>
                  <a:lnTo>
                    <a:pt x="227" y="729"/>
                  </a:lnTo>
                  <a:lnTo>
                    <a:pt x="224" y="730"/>
                  </a:lnTo>
                  <a:lnTo>
                    <a:pt x="221" y="730"/>
                  </a:lnTo>
                  <a:lnTo>
                    <a:pt x="218" y="729"/>
                  </a:lnTo>
                  <a:lnTo>
                    <a:pt x="209" y="727"/>
                  </a:lnTo>
                  <a:lnTo>
                    <a:pt x="200" y="721"/>
                  </a:lnTo>
                  <a:lnTo>
                    <a:pt x="188" y="715"/>
                  </a:lnTo>
                  <a:lnTo>
                    <a:pt x="175" y="706"/>
                  </a:lnTo>
                  <a:lnTo>
                    <a:pt x="161" y="695"/>
                  </a:lnTo>
                  <a:lnTo>
                    <a:pt x="147" y="683"/>
                  </a:lnTo>
                  <a:close/>
                  <a:moveTo>
                    <a:pt x="336" y="852"/>
                  </a:moveTo>
                  <a:lnTo>
                    <a:pt x="322" y="838"/>
                  </a:lnTo>
                  <a:lnTo>
                    <a:pt x="307" y="825"/>
                  </a:lnTo>
                  <a:lnTo>
                    <a:pt x="297" y="812"/>
                  </a:lnTo>
                  <a:lnTo>
                    <a:pt x="287" y="800"/>
                  </a:lnTo>
                  <a:lnTo>
                    <a:pt x="279" y="789"/>
                  </a:lnTo>
                  <a:lnTo>
                    <a:pt x="274" y="780"/>
                  </a:lnTo>
                  <a:lnTo>
                    <a:pt x="273" y="776"/>
                  </a:lnTo>
                  <a:lnTo>
                    <a:pt x="273" y="772"/>
                  </a:lnTo>
                  <a:lnTo>
                    <a:pt x="273" y="770"/>
                  </a:lnTo>
                  <a:lnTo>
                    <a:pt x="273" y="768"/>
                  </a:lnTo>
                  <a:lnTo>
                    <a:pt x="275" y="765"/>
                  </a:lnTo>
                  <a:lnTo>
                    <a:pt x="277" y="764"/>
                  </a:lnTo>
                  <a:lnTo>
                    <a:pt x="280" y="764"/>
                  </a:lnTo>
                  <a:lnTo>
                    <a:pt x="284" y="764"/>
                  </a:lnTo>
                  <a:lnTo>
                    <a:pt x="292" y="768"/>
                  </a:lnTo>
                  <a:lnTo>
                    <a:pt x="304" y="773"/>
                  </a:lnTo>
                  <a:lnTo>
                    <a:pt x="316" y="781"/>
                  </a:lnTo>
                  <a:lnTo>
                    <a:pt x="330" y="789"/>
                  </a:lnTo>
                  <a:lnTo>
                    <a:pt x="344" y="801"/>
                  </a:lnTo>
                  <a:lnTo>
                    <a:pt x="359" y="814"/>
                  </a:lnTo>
                  <a:lnTo>
                    <a:pt x="374" y="827"/>
                  </a:lnTo>
                  <a:lnTo>
                    <a:pt x="387" y="841"/>
                  </a:lnTo>
                  <a:lnTo>
                    <a:pt x="399" y="854"/>
                  </a:lnTo>
                  <a:lnTo>
                    <a:pt x="409" y="866"/>
                  </a:lnTo>
                  <a:lnTo>
                    <a:pt x="417" y="877"/>
                  </a:lnTo>
                  <a:lnTo>
                    <a:pt x="421" y="885"/>
                  </a:lnTo>
                  <a:lnTo>
                    <a:pt x="423" y="890"/>
                  </a:lnTo>
                  <a:lnTo>
                    <a:pt x="423" y="893"/>
                  </a:lnTo>
                  <a:lnTo>
                    <a:pt x="423" y="896"/>
                  </a:lnTo>
                  <a:lnTo>
                    <a:pt x="422" y="898"/>
                  </a:lnTo>
                  <a:lnTo>
                    <a:pt x="421" y="899"/>
                  </a:lnTo>
                  <a:lnTo>
                    <a:pt x="419" y="900"/>
                  </a:lnTo>
                  <a:lnTo>
                    <a:pt x="415" y="901"/>
                  </a:lnTo>
                  <a:lnTo>
                    <a:pt x="412" y="900"/>
                  </a:lnTo>
                  <a:lnTo>
                    <a:pt x="402" y="898"/>
                  </a:lnTo>
                  <a:lnTo>
                    <a:pt x="392" y="893"/>
                  </a:lnTo>
                  <a:lnTo>
                    <a:pt x="380" y="885"/>
                  </a:lnTo>
                  <a:lnTo>
                    <a:pt x="366" y="876"/>
                  </a:lnTo>
                  <a:lnTo>
                    <a:pt x="351" y="865"/>
                  </a:lnTo>
                  <a:lnTo>
                    <a:pt x="336" y="852"/>
                  </a:lnTo>
                  <a:close/>
                  <a:moveTo>
                    <a:pt x="628" y="1076"/>
                  </a:moveTo>
                  <a:lnTo>
                    <a:pt x="626" y="1078"/>
                  </a:lnTo>
                  <a:lnTo>
                    <a:pt x="624" y="1080"/>
                  </a:lnTo>
                  <a:lnTo>
                    <a:pt x="621" y="1080"/>
                  </a:lnTo>
                  <a:lnTo>
                    <a:pt x="616" y="1078"/>
                  </a:lnTo>
                  <a:lnTo>
                    <a:pt x="608" y="1076"/>
                  </a:lnTo>
                  <a:lnTo>
                    <a:pt x="596" y="1071"/>
                  </a:lnTo>
                  <a:lnTo>
                    <a:pt x="583" y="1063"/>
                  </a:lnTo>
                  <a:lnTo>
                    <a:pt x="568" y="1054"/>
                  </a:lnTo>
                  <a:lnTo>
                    <a:pt x="553" y="1043"/>
                  </a:lnTo>
                  <a:lnTo>
                    <a:pt x="536" y="1029"/>
                  </a:lnTo>
                  <a:lnTo>
                    <a:pt x="521" y="1015"/>
                  </a:lnTo>
                  <a:lnTo>
                    <a:pt x="507" y="1001"/>
                  </a:lnTo>
                  <a:lnTo>
                    <a:pt x="494" y="988"/>
                  </a:lnTo>
                  <a:lnTo>
                    <a:pt x="485" y="975"/>
                  </a:lnTo>
                  <a:lnTo>
                    <a:pt x="477" y="963"/>
                  </a:lnTo>
                  <a:lnTo>
                    <a:pt x="472" y="953"/>
                  </a:lnTo>
                  <a:lnTo>
                    <a:pt x="470" y="949"/>
                  </a:lnTo>
                  <a:lnTo>
                    <a:pt x="469" y="946"/>
                  </a:lnTo>
                  <a:lnTo>
                    <a:pt x="469" y="942"/>
                  </a:lnTo>
                  <a:lnTo>
                    <a:pt x="470" y="940"/>
                  </a:lnTo>
                  <a:lnTo>
                    <a:pt x="472" y="938"/>
                  </a:lnTo>
                  <a:lnTo>
                    <a:pt x="475" y="937"/>
                  </a:lnTo>
                  <a:lnTo>
                    <a:pt x="477" y="937"/>
                  </a:lnTo>
                  <a:lnTo>
                    <a:pt x="481" y="938"/>
                  </a:lnTo>
                  <a:lnTo>
                    <a:pt x="491" y="940"/>
                  </a:lnTo>
                  <a:lnTo>
                    <a:pt x="502" y="946"/>
                  </a:lnTo>
                  <a:lnTo>
                    <a:pt x="516" y="953"/>
                  </a:lnTo>
                  <a:lnTo>
                    <a:pt x="530" y="963"/>
                  </a:lnTo>
                  <a:lnTo>
                    <a:pt x="545" y="975"/>
                  </a:lnTo>
                  <a:lnTo>
                    <a:pt x="561" y="989"/>
                  </a:lnTo>
                  <a:lnTo>
                    <a:pt x="577" y="1003"/>
                  </a:lnTo>
                  <a:lnTo>
                    <a:pt x="591" y="1017"/>
                  </a:lnTo>
                  <a:lnTo>
                    <a:pt x="603" y="1030"/>
                  </a:lnTo>
                  <a:lnTo>
                    <a:pt x="613" y="1043"/>
                  </a:lnTo>
                  <a:lnTo>
                    <a:pt x="621" y="1054"/>
                  </a:lnTo>
                  <a:lnTo>
                    <a:pt x="626" y="1063"/>
                  </a:lnTo>
                  <a:lnTo>
                    <a:pt x="628" y="1068"/>
                  </a:lnTo>
                  <a:lnTo>
                    <a:pt x="628" y="1071"/>
                  </a:lnTo>
                  <a:lnTo>
                    <a:pt x="628" y="1074"/>
                  </a:lnTo>
                  <a:lnTo>
                    <a:pt x="628" y="1076"/>
                  </a:lnTo>
                  <a:close/>
                  <a:moveTo>
                    <a:pt x="194" y="499"/>
                  </a:moveTo>
                  <a:lnTo>
                    <a:pt x="192" y="500"/>
                  </a:lnTo>
                  <a:lnTo>
                    <a:pt x="190" y="501"/>
                  </a:lnTo>
                  <a:lnTo>
                    <a:pt x="188" y="501"/>
                  </a:lnTo>
                  <a:lnTo>
                    <a:pt x="184" y="501"/>
                  </a:lnTo>
                  <a:lnTo>
                    <a:pt x="177" y="499"/>
                  </a:lnTo>
                  <a:lnTo>
                    <a:pt x="167" y="495"/>
                  </a:lnTo>
                  <a:lnTo>
                    <a:pt x="156" y="488"/>
                  </a:lnTo>
                  <a:lnTo>
                    <a:pt x="144" y="479"/>
                  </a:lnTo>
                  <a:lnTo>
                    <a:pt x="132" y="470"/>
                  </a:lnTo>
                  <a:lnTo>
                    <a:pt x="119" y="458"/>
                  </a:lnTo>
                  <a:lnTo>
                    <a:pt x="106" y="446"/>
                  </a:lnTo>
                  <a:lnTo>
                    <a:pt x="95" y="434"/>
                  </a:lnTo>
                  <a:lnTo>
                    <a:pt x="85" y="423"/>
                  </a:lnTo>
                  <a:lnTo>
                    <a:pt x="76" y="413"/>
                  </a:lnTo>
                  <a:lnTo>
                    <a:pt x="71" y="403"/>
                  </a:lnTo>
                  <a:lnTo>
                    <a:pt x="67" y="394"/>
                  </a:lnTo>
                  <a:lnTo>
                    <a:pt x="66" y="391"/>
                  </a:lnTo>
                  <a:lnTo>
                    <a:pt x="65" y="388"/>
                  </a:lnTo>
                  <a:lnTo>
                    <a:pt x="66" y="386"/>
                  </a:lnTo>
                  <a:lnTo>
                    <a:pt x="66" y="383"/>
                  </a:lnTo>
                  <a:lnTo>
                    <a:pt x="68" y="381"/>
                  </a:lnTo>
                  <a:lnTo>
                    <a:pt x="70" y="380"/>
                  </a:lnTo>
                  <a:lnTo>
                    <a:pt x="72" y="380"/>
                  </a:lnTo>
                  <a:lnTo>
                    <a:pt x="75" y="381"/>
                  </a:lnTo>
                  <a:lnTo>
                    <a:pt x="83" y="383"/>
                  </a:lnTo>
                  <a:lnTo>
                    <a:pt x="93" y="388"/>
                  </a:lnTo>
                  <a:lnTo>
                    <a:pt x="103" y="394"/>
                  </a:lnTo>
                  <a:lnTo>
                    <a:pt x="115" y="403"/>
                  </a:lnTo>
                  <a:lnTo>
                    <a:pt x="127" y="413"/>
                  </a:lnTo>
                  <a:lnTo>
                    <a:pt x="140" y="423"/>
                  </a:lnTo>
                  <a:lnTo>
                    <a:pt x="153" y="435"/>
                  </a:lnTo>
                  <a:lnTo>
                    <a:pt x="165" y="447"/>
                  </a:lnTo>
                  <a:lnTo>
                    <a:pt x="175" y="459"/>
                  </a:lnTo>
                  <a:lnTo>
                    <a:pt x="182" y="470"/>
                  </a:lnTo>
                  <a:lnTo>
                    <a:pt x="189" y="479"/>
                  </a:lnTo>
                  <a:lnTo>
                    <a:pt x="193" y="487"/>
                  </a:lnTo>
                  <a:lnTo>
                    <a:pt x="194" y="491"/>
                  </a:lnTo>
                  <a:lnTo>
                    <a:pt x="195" y="494"/>
                  </a:lnTo>
                  <a:lnTo>
                    <a:pt x="194" y="497"/>
                  </a:lnTo>
                  <a:lnTo>
                    <a:pt x="194" y="499"/>
                  </a:lnTo>
                  <a:close/>
                  <a:moveTo>
                    <a:pt x="314" y="578"/>
                  </a:moveTo>
                  <a:lnTo>
                    <a:pt x="327" y="590"/>
                  </a:lnTo>
                  <a:lnTo>
                    <a:pt x="339" y="603"/>
                  </a:lnTo>
                  <a:lnTo>
                    <a:pt x="350" y="614"/>
                  </a:lnTo>
                  <a:lnTo>
                    <a:pt x="358" y="625"/>
                  </a:lnTo>
                  <a:lnTo>
                    <a:pt x="365" y="635"/>
                  </a:lnTo>
                  <a:lnTo>
                    <a:pt x="369" y="644"/>
                  </a:lnTo>
                  <a:lnTo>
                    <a:pt x="370" y="648"/>
                  </a:lnTo>
                  <a:lnTo>
                    <a:pt x="371" y="651"/>
                  </a:lnTo>
                  <a:lnTo>
                    <a:pt x="371" y="653"/>
                  </a:lnTo>
                  <a:lnTo>
                    <a:pt x="370" y="655"/>
                  </a:lnTo>
                  <a:lnTo>
                    <a:pt x="368" y="658"/>
                  </a:lnTo>
                  <a:lnTo>
                    <a:pt x="366" y="659"/>
                  </a:lnTo>
                  <a:lnTo>
                    <a:pt x="364" y="659"/>
                  </a:lnTo>
                  <a:lnTo>
                    <a:pt x="360" y="659"/>
                  </a:lnTo>
                  <a:lnTo>
                    <a:pt x="352" y="655"/>
                  </a:lnTo>
                  <a:lnTo>
                    <a:pt x="342" y="651"/>
                  </a:lnTo>
                  <a:lnTo>
                    <a:pt x="330" y="645"/>
                  </a:lnTo>
                  <a:lnTo>
                    <a:pt x="318" y="636"/>
                  </a:lnTo>
                  <a:lnTo>
                    <a:pt x="304" y="626"/>
                  </a:lnTo>
                  <a:lnTo>
                    <a:pt x="291" y="614"/>
                  </a:lnTo>
                  <a:lnTo>
                    <a:pt x="277" y="601"/>
                  </a:lnTo>
                  <a:lnTo>
                    <a:pt x="265" y="590"/>
                  </a:lnTo>
                  <a:lnTo>
                    <a:pt x="255" y="578"/>
                  </a:lnTo>
                  <a:lnTo>
                    <a:pt x="246" y="566"/>
                  </a:lnTo>
                  <a:lnTo>
                    <a:pt x="239" y="556"/>
                  </a:lnTo>
                  <a:lnTo>
                    <a:pt x="235" y="547"/>
                  </a:lnTo>
                  <a:lnTo>
                    <a:pt x="234" y="543"/>
                  </a:lnTo>
                  <a:lnTo>
                    <a:pt x="233" y="540"/>
                  </a:lnTo>
                  <a:lnTo>
                    <a:pt x="234" y="538"/>
                  </a:lnTo>
                  <a:lnTo>
                    <a:pt x="234" y="536"/>
                  </a:lnTo>
                  <a:lnTo>
                    <a:pt x="236" y="533"/>
                  </a:lnTo>
                  <a:lnTo>
                    <a:pt x="238" y="532"/>
                  </a:lnTo>
                  <a:lnTo>
                    <a:pt x="241" y="532"/>
                  </a:lnTo>
                  <a:lnTo>
                    <a:pt x="244" y="533"/>
                  </a:lnTo>
                  <a:lnTo>
                    <a:pt x="252" y="536"/>
                  </a:lnTo>
                  <a:lnTo>
                    <a:pt x="262" y="540"/>
                  </a:lnTo>
                  <a:lnTo>
                    <a:pt x="274" y="546"/>
                  </a:lnTo>
                  <a:lnTo>
                    <a:pt x="287" y="555"/>
                  </a:lnTo>
                  <a:lnTo>
                    <a:pt x="300" y="566"/>
                  </a:lnTo>
                  <a:lnTo>
                    <a:pt x="314" y="578"/>
                  </a:lnTo>
                  <a:close/>
                  <a:moveTo>
                    <a:pt x="496" y="738"/>
                  </a:moveTo>
                  <a:lnTo>
                    <a:pt x="510" y="751"/>
                  </a:lnTo>
                  <a:lnTo>
                    <a:pt x="523" y="764"/>
                  </a:lnTo>
                  <a:lnTo>
                    <a:pt x="534" y="776"/>
                  </a:lnTo>
                  <a:lnTo>
                    <a:pt x="544" y="788"/>
                  </a:lnTo>
                  <a:lnTo>
                    <a:pt x="550" y="798"/>
                  </a:lnTo>
                  <a:lnTo>
                    <a:pt x="555" y="808"/>
                  </a:lnTo>
                  <a:lnTo>
                    <a:pt x="557" y="811"/>
                  </a:lnTo>
                  <a:lnTo>
                    <a:pt x="557" y="815"/>
                  </a:lnTo>
                  <a:lnTo>
                    <a:pt x="557" y="817"/>
                  </a:lnTo>
                  <a:lnTo>
                    <a:pt x="556" y="819"/>
                  </a:lnTo>
                  <a:lnTo>
                    <a:pt x="555" y="822"/>
                  </a:lnTo>
                  <a:lnTo>
                    <a:pt x="553" y="823"/>
                  </a:lnTo>
                  <a:lnTo>
                    <a:pt x="549" y="823"/>
                  </a:lnTo>
                  <a:lnTo>
                    <a:pt x="546" y="823"/>
                  </a:lnTo>
                  <a:lnTo>
                    <a:pt x="537" y="819"/>
                  </a:lnTo>
                  <a:lnTo>
                    <a:pt x="527" y="815"/>
                  </a:lnTo>
                  <a:lnTo>
                    <a:pt x="515" y="809"/>
                  </a:lnTo>
                  <a:lnTo>
                    <a:pt x="502" y="800"/>
                  </a:lnTo>
                  <a:lnTo>
                    <a:pt x="488" y="789"/>
                  </a:lnTo>
                  <a:lnTo>
                    <a:pt x="473" y="777"/>
                  </a:lnTo>
                  <a:lnTo>
                    <a:pt x="459" y="763"/>
                  </a:lnTo>
                  <a:lnTo>
                    <a:pt x="446" y="750"/>
                  </a:lnTo>
                  <a:lnTo>
                    <a:pt x="435" y="738"/>
                  </a:lnTo>
                  <a:lnTo>
                    <a:pt x="426" y="727"/>
                  </a:lnTo>
                  <a:lnTo>
                    <a:pt x="419" y="716"/>
                  </a:lnTo>
                  <a:lnTo>
                    <a:pt x="414" y="707"/>
                  </a:lnTo>
                  <a:lnTo>
                    <a:pt x="413" y="703"/>
                  </a:lnTo>
                  <a:lnTo>
                    <a:pt x="413" y="700"/>
                  </a:lnTo>
                  <a:lnTo>
                    <a:pt x="413" y="697"/>
                  </a:lnTo>
                  <a:lnTo>
                    <a:pt x="414" y="694"/>
                  </a:lnTo>
                  <a:lnTo>
                    <a:pt x="415" y="693"/>
                  </a:lnTo>
                  <a:lnTo>
                    <a:pt x="418" y="692"/>
                  </a:lnTo>
                  <a:lnTo>
                    <a:pt x="421" y="692"/>
                  </a:lnTo>
                  <a:lnTo>
                    <a:pt x="424" y="692"/>
                  </a:lnTo>
                  <a:lnTo>
                    <a:pt x="433" y="694"/>
                  </a:lnTo>
                  <a:lnTo>
                    <a:pt x="443" y="700"/>
                  </a:lnTo>
                  <a:lnTo>
                    <a:pt x="455" y="706"/>
                  </a:lnTo>
                  <a:lnTo>
                    <a:pt x="468" y="716"/>
                  </a:lnTo>
                  <a:lnTo>
                    <a:pt x="482" y="726"/>
                  </a:lnTo>
                  <a:lnTo>
                    <a:pt x="496" y="738"/>
                  </a:lnTo>
                  <a:close/>
                  <a:moveTo>
                    <a:pt x="195" y="291"/>
                  </a:moveTo>
                  <a:lnTo>
                    <a:pt x="193" y="292"/>
                  </a:lnTo>
                  <a:lnTo>
                    <a:pt x="191" y="293"/>
                  </a:lnTo>
                  <a:lnTo>
                    <a:pt x="189" y="293"/>
                  </a:lnTo>
                  <a:lnTo>
                    <a:pt x="185" y="293"/>
                  </a:lnTo>
                  <a:lnTo>
                    <a:pt x="179" y="291"/>
                  </a:lnTo>
                  <a:lnTo>
                    <a:pt x="170" y="286"/>
                  </a:lnTo>
                  <a:lnTo>
                    <a:pt x="161" y="281"/>
                  </a:lnTo>
                  <a:lnTo>
                    <a:pt x="150" y="273"/>
                  </a:lnTo>
                  <a:lnTo>
                    <a:pt x="138" y="265"/>
                  </a:lnTo>
                  <a:lnTo>
                    <a:pt x="126" y="255"/>
                  </a:lnTo>
                  <a:lnTo>
                    <a:pt x="115" y="243"/>
                  </a:lnTo>
                  <a:lnTo>
                    <a:pt x="105" y="232"/>
                  </a:lnTo>
                  <a:lnTo>
                    <a:pt x="96" y="222"/>
                  </a:lnTo>
                  <a:lnTo>
                    <a:pt x="88" y="212"/>
                  </a:lnTo>
                  <a:lnTo>
                    <a:pt x="83" y="203"/>
                  </a:lnTo>
                  <a:lnTo>
                    <a:pt x="80" y="196"/>
                  </a:lnTo>
                  <a:lnTo>
                    <a:pt x="79" y="192"/>
                  </a:lnTo>
                  <a:lnTo>
                    <a:pt x="78" y="189"/>
                  </a:lnTo>
                  <a:lnTo>
                    <a:pt x="78" y="187"/>
                  </a:lnTo>
                  <a:lnTo>
                    <a:pt x="79" y="185"/>
                  </a:lnTo>
                  <a:lnTo>
                    <a:pt x="80" y="183"/>
                  </a:lnTo>
                  <a:lnTo>
                    <a:pt x="82" y="183"/>
                  </a:lnTo>
                  <a:lnTo>
                    <a:pt x="84" y="182"/>
                  </a:lnTo>
                  <a:lnTo>
                    <a:pt x="87" y="183"/>
                  </a:lnTo>
                  <a:lnTo>
                    <a:pt x="95" y="185"/>
                  </a:lnTo>
                  <a:lnTo>
                    <a:pt x="103" y="188"/>
                  </a:lnTo>
                  <a:lnTo>
                    <a:pt x="113" y="195"/>
                  </a:lnTo>
                  <a:lnTo>
                    <a:pt x="124" y="202"/>
                  </a:lnTo>
                  <a:lnTo>
                    <a:pt x="135" y="211"/>
                  </a:lnTo>
                  <a:lnTo>
                    <a:pt x="147" y="220"/>
                  </a:lnTo>
                  <a:lnTo>
                    <a:pt x="159" y="232"/>
                  </a:lnTo>
                  <a:lnTo>
                    <a:pt x="168" y="243"/>
                  </a:lnTo>
                  <a:lnTo>
                    <a:pt x="178" y="253"/>
                  </a:lnTo>
                  <a:lnTo>
                    <a:pt x="184" y="264"/>
                  </a:lnTo>
                  <a:lnTo>
                    <a:pt x="191" y="272"/>
                  </a:lnTo>
                  <a:lnTo>
                    <a:pt x="194" y="280"/>
                  </a:lnTo>
                  <a:lnTo>
                    <a:pt x="195" y="283"/>
                  </a:lnTo>
                  <a:lnTo>
                    <a:pt x="195" y="286"/>
                  </a:lnTo>
                  <a:lnTo>
                    <a:pt x="195" y="288"/>
                  </a:lnTo>
                  <a:lnTo>
                    <a:pt x="195" y="291"/>
                  </a:lnTo>
                  <a:close/>
                  <a:moveTo>
                    <a:pt x="355" y="434"/>
                  </a:moveTo>
                  <a:lnTo>
                    <a:pt x="353" y="436"/>
                  </a:lnTo>
                  <a:lnTo>
                    <a:pt x="351" y="437"/>
                  </a:lnTo>
                  <a:lnTo>
                    <a:pt x="348" y="437"/>
                  </a:lnTo>
                  <a:lnTo>
                    <a:pt x="345" y="437"/>
                  </a:lnTo>
                  <a:lnTo>
                    <a:pt x="338" y="435"/>
                  </a:lnTo>
                  <a:lnTo>
                    <a:pt x="329" y="431"/>
                  </a:lnTo>
                  <a:lnTo>
                    <a:pt x="318" y="424"/>
                  </a:lnTo>
                  <a:lnTo>
                    <a:pt x="307" y="417"/>
                  </a:lnTo>
                  <a:lnTo>
                    <a:pt x="295" y="407"/>
                  </a:lnTo>
                  <a:lnTo>
                    <a:pt x="283" y="396"/>
                  </a:lnTo>
                  <a:lnTo>
                    <a:pt x="270" y="386"/>
                  </a:lnTo>
                  <a:lnTo>
                    <a:pt x="259" y="374"/>
                  </a:lnTo>
                  <a:lnTo>
                    <a:pt x="250" y="363"/>
                  </a:lnTo>
                  <a:lnTo>
                    <a:pt x="243" y="353"/>
                  </a:lnTo>
                  <a:lnTo>
                    <a:pt x="236" y="344"/>
                  </a:lnTo>
                  <a:lnTo>
                    <a:pt x="233" y="335"/>
                  </a:lnTo>
                  <a:lnTo>
                    <a:pt x="232" y="332"/>
                  </a:lnTo>
                  <a:lnTo>
                    <a:pt x="231" y="328"/>
                  </a:lnTo>
                  <a:lnTo>
                    <a:pt x="231" y="326"/>
                  </a:lnTo>
                  <a:lnTo>
                    <a:pt x="232" y="324"/>
                  </a:lnTo>
                  <a:lnTo>
                    <a:pt x="233" y="323"/>
                  </a:lnTo>
                  <a:lnTo>
                    <a:pt x="235" y="322"/>
                  </a:lnTo>
                  <a:lnTo>
                    <a:pt x="238" y="322"/>
                  </a:lnTo>
                  <a:lnTo>
                    <a:pt x="241" y="322"/>
                  </a:lnTo>
                  <a:lnTo>
                    <a:pt x="248" y="324"/>
                  </a:lnTo>
                  <a:lnTo>
                    <a:pt x="258" y="328"/>
                  </a:lnTo>
                  <a:lnTo>
                    <a:pt x="268" y="334"/>
                  </a:lnTo>
                  <a:lnTo>
                    <a:pt x="279" y="341"/>
                  </a:lnTo>
                  <a:lnTo>
                    <a:pt x="291" y="351"/>
                  </a:lnTo>
                  <a:lnTo>
                    <a:pt x="304" y="362"/>
                  </a:lnTo>
                  <a:lnTo>
                    <a:pt x="316" y="374"/>
                  </a:lnTo>
                  <a:lnTo>
                    <a:pt x="327" y="385"/>
                  </a:lnTo>
                  <a:lnTo>
                    <a:pt x="337" y="396"/>
                  </a:lnTo>
                  <a:lnTo>
                    <a:pt x="344" y="406"/>
                  </a:lnTo>
                  <a:lnTo>
                    <a:pt x="350" y="416"/>
                  </a:lnTo>
                  <a:lnTo>
                    <a:pt x="354" y="423"/>
                  </a:lnTo>
                  <a:lnTo>
                    <a:pt x="355" y="427"/>
                  </a:lnTo>
                  <a:lnTo>
                    <a:pt x="355" y="430"/>
                  </a:lnTo>
                  <a:lnTo>
                    <a:pt x="355" y="432"/>
                  </a:lnTo>
                  <a:lnTo>
                    <a:pt x="355" y="434"/>
                  </a:lnTo>
                  <a:close/>
                  <a:moveTo>
                    <a:pt x="523" y="585"/>
                  </a:moveTo>
                  <a:lnTo>
                    <a:pt x="522" y="586"/>
                  </a:lnTo>
                  <a:lnTo>
                    <a:pt x="520" y="587"/>
                  </a:lnTo>
                  <a:lnTo>
                    <a:pt x="517" y="588"/>
                  </a:lnTo>
                  <a:lnTo>
                    <a:pt x="514" y="588"/>
                  </a:lnTo>
                  <a:lnTo>
                    <a:pt x="506" y="586"/>
                  </a:lnTo>
                  <a:lnTo>
                    <a:pt x="496" y="582"/>
                  </a:lnTo>
                  <a:lnTo>
                    <a:pt x="486" y="576"/>
                  </a:lnTo>
                  <a:lnTo>
                    <a:pt x="474" y="567"/>
                  </a:lnTo>
                  <a:lnTo>
                    <a:pt x="461" y="557"/>
                  </a:lnTo>
                  <a:lnTo>
                    <a:pt x="448" y="546"/>
                  </a:lnTo>
                  <a:lnTo>
                    <a:pt x="435" y="535"/>
                  </a:lnTo>
                  <a:lnTo>
                    <a:pt x="423" y="523"/>
                  </a:lnTo>
                  <a:lnTo>
                    <a:pt x="413" y="511"/>
                  </a:lnTo>
                  <a:lnTo>
                    <a:pt x="405" y="500"/>
                  </a:lnTo>
                  <a:lnTo>
                    <a:pt x="398" y="490"/>
                  </a:lnTo>
                  <a:lnTo>
                    <a:pt x="395" y="482"/>
                  </a:lnTo>
                  <a:lnTo>
                    <a:pt x="394" y="478"/>
                  </a:lnTo>
                  <a:lnTo>
                    <a:pt x="393" y="475"/>
                  </a:lnTo>
                  <a:lnTo>
                    <a:pt x="393" y="472"/>
                  </a:lnTo>
                  <a:lnTo>
                    <a:pt x="394" y="470"/>
                  </a:lnTo>
                  <a:lnTo>
                    <a:pt x="395" y="469"/>
                  </a:lnTo>
                  <a:lnTo>
                    <a:pt x="397" y="468"/>
                  </a:lnTo>
                  <a:lnTo>
                    <a:pt x="400" y="468"/>
                  </a:lnTo>
                  <a:lnTo>
                    <a:pt x="404" y="468"/>
                  </a:lnTo>
                  <a:lnTo>
                    <a:pt x="411" y="470"/>
                  </a:lnTo>
                  <a:lnTo>
                    <a:pt x="421" y="474"/>
                  </a:lnTo>
                  <a:lnTo>
                    <a:pt x="432" y="481"/>
                  </a:lnTo>
                  <a:lnTo>
                    <a:pt x="443" y="488"/>
                  </a:lnTo>
                  <a:lnTo>
                    <a:pt x="456" y="498"/>
                  </a:lnTo>
                  <a:lnTo>
                    <a:pt x="470" y="510"/>
                  </a:lnTo>
                  <a:lnTo>
                    <a:pt x="483" y="522"/>
                  </a:lnTo>
                  <a:lnTo>
                    <a:pt x="494" y="533"/>
                  </a:lnTo>
                  <a:lnTo>
                    <a:pt x="505" y="545"/>
                  </a:lnTo>
                  <a:lnTo>
                    <a:pt x="513" y="556"/>
                  </a:lnTo>
                  <a:lnTo>
                    <a:pt x="519" y="566"/>
                  </a:lnTo>
                  <a:lnTo>
                    <a:pt x="523" y="573"/>
                  </a:lnTo>
                  <a:lnTo>
                    <a:pt x="524" y="578"/>
                  </a:lnTo>
                  <a:lnTo>
                    <a:pt x="524" y="580"/>
                  </a:lnTo>
                  <a:lnTo>
                    <a:pt x="524" y="583"/>
                  </a:lnTo>
                  <a:lnTo>
                    <a:pt x="523" y="585"/>
                  </a:lnTo>
                  <a:close/>
                  <a:moveTo>
                    <a:pt x="166" y="67"/>
                  </a:moveTo>
                  <a:lnTo>
                    <a:pt x="155" y="58"/>
                  </a:lnTo>
                  <a:lnTo>
                    <a:pt x="146" y="48"/>
                  </a:lnTo>
                  <a:lnTo>
                    <a:pt x="138" y="38"/>
                  </a:lnTo>
                  <a:lnTo>
                    <a:pt x="132" y="28"/>
                  </a:lnTo>
                  <a:lnTo>
                    <a:pt x="126" y="21"/>
                  </a:lnTo>
                  <a:lnTo>
                    <a:pt x="123" y="13"/>
                  </a:lnTo>
                  <a:lnTo>
                    <a:pt x="122" y="8"/>
                  </a:lnTo>
                  <a:lnTo>
                    <a:pt x="123" y="4"/>
                  </a:lnTo>
                  <a:lnTo>
                    <a:pt x="124" y="1"/>
                  </a:lnTo>
                  <a:lnTo>
                    <a:pt x="126" y="1"/>
                  </a:lnTo>
                  <a:lnTo>
                    <a:pt x="128" y="0"/>
                  </a:lnTo>
                  <a:lnTo>
                    <a:pt x="130" y="0"/>
                  </a:lnTo>
                  <a:lnTo>
                    <a:pt x="137" y="2"/>
                  </a:lnTo>
                  <a:lnTo>
                    <a:pt x="146" y="6"/>
                  </a:lnTo>
                  <a:lnTo>
                    <a:pt x="154" y="11"/>
                  </a:lnTo>
                  <a:lnTo>
                    <a:pt x="164" y="19"/>
                  </a:lnTo>
                  <a:lnTo>
                    <a:pt x="175" y="26"/>
                  </a:lnTo>
                  <a:lnTo>
                    <a:pt x="185" y="36"/>
                  </a:lnTo>
                  <a:lnTo>
                    <a:pt x="195" y="46"/>
                  </a:lnTo>
                  <a:lnTo>
                    <a:pt x="205" y="55"/>
                  </a:lnTo>
                  <a:lnTo>
                    <a:pt x="212" y="65"/>
                  </a:lnTo>
                  <a:lnTo>
                    <a:pt x="220" y="75"/>
                  </a:lnTo>
                  <a:lnTo>
                    <a:pt x="224" y="82"/>
                  </a:lnTo>
                  <a:lnTo>
                    <a:pt x="228" y="90"/>
                  </a:lnTo>
                  <a:lnTo>
                    <a:pt x="229" y="96"/>
                  </a:lnTo>
                  <a:lnTo>
                    <a:pt x="228" y="100"/>
                  </a:lnTo>
                  <a:lnTo>
                    <a:pt x="227" y="102"/>
                  </a:lnTo>
                  <a:lnTo>
                    <a:pt x="225" y="102"/>
                  </a:lnTo>
                  <a:lnTo>
                    <a:pt x="223" y="103"/>
                  </a:lnTo>
                  <a:lnTo>
                    <a:pt x="220" y="103"/>
                  </a:lnTo>
                  <a:lnTo>
                    <a:pt x="214" y="101"/>
                  </a:lnTo>
                  <a:lnTo>
                    <a:pt x="206" y="97"/>
                  </a:lnTo>
                  <a:lnTo>
                    <a:pt x="196" y="92"/>
                  </a:lnTo>
                  <a:lnTo>
                    <a:pt x="187" y="86"/>
                  </a:lnTo>
                  <a:lnTo>
                    <a:pt x="177" y="77"/>
                  </a:lnTo>
                  <a:lnTo>
                    <a:pt x="166" y="67"/>
                  </a:lnTo>
                  <a:close/>
                  <a:moveTo>
                    <a:pt x="307" y="198"/>
                  </a:moveTo>
                  <a:lnTo>
                    <a:pt x="297" y="188"/>
                  </a:lnTo>
                  <a:lnTo>
                    <a:pt x="287" y="177"/>
                  </a:lnTo>
                  <a:lnTo>
                    <a:pt x="278" y="167"/>
                  </a:lnTo>
                  <a:lnTo>
                    <a:pt x="271" y="158"/>
                  </a:lnTo>
                  <a:lnTo>
                    <a:pt x="265" y="149"/>
                  </a:lnTo>
                  <a:lnTo>
                    <a:pt x="262" y="142"/>
                  </a:lnTo>
                  <a:lnTo>
                    <a:pt x="261" y="138"/>
                  </a:lnTo>
                  <a:lnTo>
                    <a:pt x="261" y="135"/>
                  </a:lnTo>
                  <a:lnTo>
                    <a:pt x="261" y="133"/>
                  </a:lnTo>
                  <a:lnTo>
                    <a:pt x="262" y="131"/>
                  </a:lnTo>
                  <a:lnTo>
                    <a:pt x="263" y="130"/>
                  </a:lnTo>
                  <a:lnTo>
                    <a:pt x="265" y="129"/>
                  </a:lnTo>
                  <a:lnTo>
                    <a:pt x="268" y="129"/>
                  </a:lnTo>
                  <a:lnTo>
                    <a:pt x="271" y="129"/>
                  </a:lnTo>
                  <a:lnTo>
                    <a:pt x="277" y="130"/>
                  </a:lnTo>
                  <a:lnTo>
                    <a:pt x="286" y="134"/>
                  </a:lnTo>
                  <a:lnTo>
                    <a:pt x="296" y="140"/>
                  </a:lnTo>
                  <a:lnTo>
                    <a:pt x="305" y="147"/>
                  </a:lnTo>
                  <a:lnTo>
                    <a:pt x="316" y="156"/>
                  </a:lnTo>
                  <a:lnTo>
                    <a:pt x="328" y="165"/>
                  </a:lnTo>
                  <a:lnTo>
                    <a:pt x="339" y="176"/>
                  </a:lnTo>
                  <a:lnTo>
                    <a:pt x="348" y="186"/>
                  </a:lnTo>
                  <a:lnTo>
                    <a:pt x="357" y="197"/>
                  </a:lnTo>
                  <a:lnTo>
                    <a:pt x="365" y="205"/>
                  </a:lnTo>
                  <a:lnTo>
                    <a:pt x="370" y="214"/>
                  </a:lnTo>
                  <a:lnTo>
                    <a:pt x="373" y="222"/>
                  </a:lnTo>
                  <a:lnTo>
                    <a:pt x="374" y="225"/>
                  </a:lnTo>
                  <a:lnTo>
                    <a:pt x="374" y="228"/>
                  </a:lnTo>
                  <a:lnTo>
                    <a:pt x="374" y="230"/>
                  </a:lnTo>
                  <a:lnTo>
                    <a:pt x="373" y="232"/>
                  </a:lnTo>
                  <a:lnTo>
                    <a:pt x="372" y="233"/>
                  </a:lnTo>
                  <a:lnTo>
                    <a:pt x="370" y="235"/>
                  </a:lnTo>
                  <a:lnTo>
                    <a:pt x="368" y="235"/>
                  </a:lnTo>
                  <a:lnTo>
                    <a:pt x="365" y="235"/>
                  </a:lnTo>
                  <a:lnTo>
                    <a:pt x="358" y="232"/>
                  </a:lnTo>
                  <a:lnTo>
                    <a:pt x="350" y="229"/>
                  </a:lnTo>
                  <a:lnTo>
                    <a:pt x="341" y="224"/>
                  </a:lnTo>
                  <a:lnTo>
                    <a:pt x="330" y="216"/>
                  </a:lnTo>
                  <a:lnTo>
                    <a:pt x="319" y="208"/>
                  </a:lnTo>
                  <a:lnTo>
                    <a:pt x="307" y="198"/>
                  </a:lnTo>
                  <a:close/>
                  <a:moveTo>
                    <a:pt x="528" y="370"/>
                  </a:moveTo>
                  <a:lnTo>
                    <a:pt x="526" y="372"/>
                  </a:lnTo>
                  <a:lnTo>
                    <a:pt x="524" y="373"/>
                  </a:lnTo>
                  <a:lnTo>
                    <a:pt x="521" y="374"/>
                  </a:lnTo>
                  <a:lnTo>
                    <a:pt x="518" y="373"/>
                  </a:lnTo>
                  <a:lnTo>
                    <a:pt x="511" y="372"/>
                  </a:lnTo>
                  <a:lnTo>
                    <a:pt x="503" y="367"/>
                  </a:lnTo>
                  <a:lnTo>
                    <a:pt x="492" y="362"/>
                  </a:lnTo>
                  <a:lnTo>
                    <a:pt x="481" y="354"/>
                  </a:lnTo>
                  <a:lnTo>
                    <a:pt x="469" y="346"/>
                  </a:lnTo>
                  <a:lnTo>
                    <a:pt x="458" y="336"/>
                  </a:lnTo>
                  <a:lnTo>
                    <a:pt x="446" y="324"/>
                  </a:lnTo>
                  <a:lnTo>
                    <a:pt x="436" y="313"/>
                  </a:lnTo>
                  <a:lnTo>
                    <a:pt x="426" y="302"/>
                  </a:lnTo>
                  <a:lnTo>
                    <a:pt x="420" y="293"/>
                  </a:lnTo>
                  <a:lnTo>
                    <a:pt x="413" y="284"/>
                  </a:lnTo>
                  <a:lnTo>
                    <a:pt x="410" y="276"/>
                  </a:lnTo>
                  <a:lnTo>
                    <a:pt x="409" y="272"/>
                  </a:lnTo>
                  <a:lnTo>
                    <a:pt x="409" y="269"/>
                  </a:lnTo>
                  <a:lnTo>
                    <a:pt x="409" y="267"/>
                  </a:lnTo>
                  <a:lnTo>
                    <a:pt x="410" y="265"/>
                  </a:lnTo>
                  <a:lnTo>
                    <a:pt x="411" y="264"/>
                  </a:lnTo>
                  <a:lnTo>
                    <a:pt x="413" y="263"/>
                  </a:lnTo>
                  <a:lnTo>
                    <a:pt x="415" y="263"/>
                  </a:lnTo>
                  <a:lnTo>
                    <a:pt x="419" y="263"/>
                  </a:lnTo>
                  <a:lnTo>
                    <a:pt x="426" y="264"/>
                  </a:lnTo>
                  <a:lnTo>
                    <a:pt x="435" y="268"/>
                  </a:lnTo>
                  <a:lnTo>
                    <a:pt x="445" y="273"/>
                  </a:lnTo>
                  <a:lnTo>
                    <a:pt x="455" y="281"/>
                  </a:lnTo>
                  <a:lnTo>
                    <a:pt x="467" y="290"/>
                  </a:lnTo>
                  <a:lnTo>
                    <a:pt x="479" y="300"/>
                  </a:lnTo>
                  <a:lnTo>
                    <a:pt x="491" y="311"/>
                  </a:lnTo>
                  <a:lnTo>
                    <a:pt x="502" y="322"/>
                  </a:lnTo>
                  <a:lnTo>
                    <a:pt x="510" y="333"/>
                  </a:lnTo>
                  <a:lnTo>
                    <a:pt x="518" y="342"/>
                  </a:lnTo>
                  <a:lnTo>
                    <a:pt x="523" y="352"/>
                  </a:lnTo>
                  <a:lnTo>
                    <a:pt x="527" y="360"/>
                  </a:lnTo>
                  <a:lnTo>
                    <a:pt x="528" y="363"/>
                  </a:lnTo>
                  <a:lnTo>
                    <a:pt x="529" y="366"/>
                  </a:lnTo>
                  <a:lnTo>
                    <a:pt x="529" y="368"/>
                  </a:lnTo>
                  <a:lnTo>
                    <a:pt x="528" y="370"/>
                  </a:lnTo>
                  <a:close/>
                  <a:moveTo>
                    <a:pt x="501" y="142"/>
                  </a:moveTo>
                  <a:lnTo>
                    <a:pt x="490" y="131"/>
                  </a:lnTo>
                  <a:lnTo>
                    <a:pt x="480" y="121"/>
                  </a:lnTo>
                  <a:lnTo>
                    <a:pt x="473" y="111"/>
                  </a:lnTo>
                  <a:lnTo>
                    <a:pt x="466" y="103"/>
                  </a:lnTo>
                  <a:lnTo>
                    <a:pt x="461" y="94"/>
                  </a:lnTo>
                  <a:lnTo>
                    <a:pt x="458" y="87"/>
                  </a:lnTo>
                  <a:lnTo>
                    <a:pt x="456" y="83"/>
                  </a:lnTo>
                  <a:lnTo>
                    <a:pt x="456" y="81"/>
                  </a:lnTo>
                  <a:lnTo>
                    <a:pt x="456" y="78"/>
                  </a:lnTo>
                  <a:lnTo>
                    <a:pt x="458" y="77"/>
                  </a:lnTo>
                  <a:lnTo>
                    <a:pt x="459" y="75"/>
                  </a:lnTo>
                  <a:lnTo>
                    <a:pt x="461" y="74"/>
                  </a:lnTo>
                  <a:lnTo>
                    <a:pt x="463" y="74"/>
                  </a:lnTo>
                  <a:lnTo>
                    <a:pt x="466" y="74"/>
                  </a:lnTo>
                  <a:lnTo>
                    <a:pt x="473" y="76"/>
                  </a:lnTo>
                  <a:lnTo>
                    <a:pt x="480" y="79"/>
                  </a:lnTo>
                  <a:lnTo>
                    <a:pt x="490" y="85"/>
                  </a:lnTo>
                  <a:lnTo>
                    <a:pt x="500" y="91"/>
                  </a:lnTo>
                  <a:lnTo>
                    <a:pt x="510" y="99"/>
                  </a:lnTo>
                  <a:lnTo>
                    <a:pt x="521" y="108"/>
                  </a:lnTo>
                  <a:lnTo>
                    <a:pt x="532" y="118"/>
                  </a:lnTo>
                  <a:lnTo>
                    <a:pt x="541" y="129"/>
                  </a:lnTo>
                  <a:lnTo>
                    <a:pt x="549" y="138"/>
                  </a:lnTo>
                  <a:lnTo>
                    <a:pt x="556" y="147"/>
                  </a:lnTo>
                  <a:lnTo>
                    <a:pt x="561" y="156"/>
                  </a:lnTo>
                  <a:lnTo>
                    <a:pt x="564" y="163"/>
                  </a:lnTo>
                  <a:lnTo>
                    <a:pt x="565" y="169"/>
                  </a:lnTo>
                  <a:lnTo>
                    <a:pt x="564" y="173"/>
                  </a:lnTo>
                  <a:lnTo>
                    <a:pt x="563" y="175"/>
                  </a:lnTo>
                  <a:lnTo>
                    <a:pt x="561" y="175"/>
                  </a:lnTo>
                  <a:lnTo>
                    <a:pt x="559" y="176"/>
                  </a:lnTo>
                  <a:lnTo>
                    <a:pt x="556" y="176"/>
                  </a:lnTo>
                  <a:lnTo>
                    <a:pt x="549" y="174"/>
                  </a:lnTo>
                  <a:lnTo>
                    <a:pt x="542" y="171"/>
                  </a:lnTo>
                  <a:lnTo>
                    <a:pt x="532" y="165"/>
                  </a:lnTo>
                  <a:lnTo>
                    <a:pt x="522" y="159"/>
                  </a:lnTo>
                  <a:lnTo>
                    <a:pt x="511" y="151"/>
                  </a:lnTo>
                  <a:lnTo>
                    <a:pt x="501" y="142"/>
                  </a:lnTo>
                  <a:close/>
                </a:path>
              </a:pathLst>
            </a:custGeom>
            <a:solidFill>
              <a:srgbClr val="E2DE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CH"/>
            </a:p>
          </p:txBody>
        </p:sp>
        <p:sp>
          <p:nvSpPr>
            <p:cNvPr id="40" name="Freeform 33"/>
            <p:cNvSpPr>
              <a:spLocks noEditPoints="1"/>
            </p:cNvSpPr>
            <p:nvPr userDrawn="1"/>
          </p:nvSpPr>
          <p:spPr bwMode="auto">
            <a:xfrm>
              <a:off x="10570700" y="4832351"/>
              <a:ext cx="134937" cy="839788"/>
            </a:xfrm>
            <a:custGeom>
              <a:avLst/>
              <a:gdLst>
                <a:gd name="T0" fmla="*/ 663 w 678"/>
                <a:gd name="T1" fmla="*/ 4217 h 4228"/>
                <a:gd name="T2" fmla="*/ 180 w 678"/>
                <a:gd name="T3" fmla="*/ 3823 h 4228"/>
                <a:gd name="T4" fmla="*/ 211 w 678"/>
                <a:gd name="T5" fmla="*/ 3702 h 4228"/>
                <a:gd name="T6" fmla="*/ 33 w 678"/>
                <a:gd name="T7" fmla="*/ 3443 h 4228"/>
                <a:gd name="T8" fmla="*/ 97 w 678"/>
                <a:gd name="T9" fmla="*/ 3403 h 4228"/>
                <a:gd name="T10" fmla="*/ 291 w 678"/>
                <a:gd name="T11" fmla="*/ 3297 h 4228"/>
                <a:gd name="T12" fmla="*/ 13 w 678"/>
                <a:gd name="T13" fmla="*/ 2866 h 4228"/>
                <a:gd name="T14" fmla="*/ 97 w 678"/>
                <a:gd name="T15" fmla="*/ 2897 h 4228"/>
                <a:gd name="T16" fmla="*/ 47 w 678"/>
                <a:gd name="T17" fmla="*/ 2597 h 4228"/>
                <a:gd name="T18" fmla="*/ 130 w 678"/>
                <a:gd name="T19" fmla="*/ 2451 h 4228"/>
                <a:gd name="T20" fmla="*/ 0 w 678"/>
                <a:gd name="T21" fmla="*/ 1960 h 4228"/>
                <a:gd name="T22" fmla="*/ 93 w 678"/>
                <a:gd name="T23" fmla="*/ 1800 h 4228"/>
                <a:gd name="T24" fmla="*/ 174 w 678"/>
                <a:gd name="T25" fmla="*/ 1575 h 4228"/>
                <a:gd name="T26" fmla="*/ 84 w 678"/>
                <a:gd name="T27" fmla="*/ 819 h 4228"/>
                <a:gd name="T28" fmla="*/ 22 w 678"/>
                <a:gd name="T29" fmla="*/ 159 h 4228"/>
                <a:gd name="T30" fmla="*/ 630 w 678"/>
                <a:gd name="T31" fmla="*/ 428 h 4228"/>
                <a:gd name="T32" fmla="*/ 617 w 678"/>
                <a:gd name="T33" fmla="*/ 871 h 4228"/>
                <a:gd name="T34" fmla="*/ 625 w 678"/>
                <a:gd name="T35" fmla="*/ 1643 h 4228"/>
                <a:gd name="T36" fmla="*/ 541 w 678"/>
                <a:gd name="T37" fmla="*/ 1870 h 4228"/>
                <a:gd name="T38" fmla="*/ 475 w 678"/>
                <a:gd name="T39" fmla="*/ 2140 h 4228"/>
                <a:gd name="T40" fmla="*/ 658 w 678"/>
                <a:gd name="T41" fmla="*/ 2552 h 4228"/>
                <a:gd name="T42" fmla="*/ 624 w 678"/>
                <a:gd name="T43" fmla="*/ 2579 h 4228"/>
                <a:gd name="T44" fmla="*/ 655 w 678"/>
                <a:gd name="T45" fmla="*/ 3066 h 4228"/>
                <a:gd name="T46" fmla="*/ 477 w 678"/>
                <a:gd name="T47" fmla="*/ 2994 h 4228"/>
                <a:gd name="T48" fmla="*/ 429 w 678"/>
                <a:gd name="T49" fmla="*/ 3197 h 4228"/>
                <a:gd name="T50" fmla="*/ 449 w 678"/>
                <a:gd name="T51" fmla="*/ 3422 h 4228"/>
                <a:gd name="T52" fmla="*/ 448 w 678"/>
                <a:gd name="T53" fmla="*/ 3529 h 4228"/>
                <a:gd name="T54" fmla="*/ 677 w 678"/>
                <a:gd name="T55" fmla="*/ 3860 h 4228"/>
                <a:gd name="T56" fmla="*/ 378 w 678"/>
                <a:gd name="T57" fmla="*/ 3844 h 4228"/>
                <a:gd name="T58" fmla="*/ 628 w 678"/>
                <a:gd name="T59" fmla="*/ 4080 h 4228"/>
                <a:gd name="T60" fmla="*/ 190 w 678"/>
                <a:gd name="T61" fmla="*/ 3720 h 4228"/>
                <a:gd name="T62" fmla="*/ 251 w 678"/>
                <a:gd name="T63" fmla="*/ 3682 h 4228"/>
                <a:gd name="T64" fmla="*/ 573 w 678"/>
                <a:gd name="T65" fmla="*/ 3854 h 4228"/>
                <a:gd name="T66" fmla="*/ 418 w 678"/>
                <a:gd name="T67" fmla="*/ 3668 h 4228"/>
                <a:gd name="T68" fmla="*/ 129 w 678"/>
                <a:gd name="T69" fmla="*/ 3250 h 4228"/>
                <a:gd name="T70" fmla="*/ 488 w 678"/>
                <a:gd name="T71" fmla="*/ 3368 h 4228"/>
                <a:gd name="T72" fmla="*/ 115 w 678"/>
                <a:gd name="T73" fmla="*/ 3032 h 4228"/>
                <a:gd name="T74" fmla="*/ 397 w 678"/>
                <a:gd name="T75" fmla="*/ 2997 h 4228"/>
                <a:gd name="T76" fmla="*/ 124 w 678"/>
                <a:gd name="T77" fmla="*/ 2750 h 4228"/>
                <a:gd name="T78" fmla="*/ 328 w 678"/>
                <a:gd name="T79" fmla="*/ 2721 h 4228"/>
                <a:gd name="T80" fmla="*/ 499 w 678"/>
                <a:gd name="T81" fmla="*/ 2713 h 4228"/>
                <a:gd name="T82" fmla="*/ 401 w 678"/>
                <a:gd name="T83" fmla="*/ 2418 h 4228"/>
                <a:gd name="T84" fmla="*/ 344 w 678"/>
                <a:gd name="T85" fmla="*/ 2296 h 4228"/>
                <a:gd name="T86" fmla="*/ 146 w 678"/>
                <a:gd name="T87" fmla="*/ 1994 h 4228"/>
                <a:gd name="T88" fmla="*/ 243 w 678"/>
                <a:gd name="T89" fmla="*/ 1900 h 4228"/>
                <a:gd name="T90" fmla="*/ 447 w 678"/>
                <a:gd name="T91" fmla="*/ 1805 h 4228"/>
                <a:gd name="T92" fmla="*/ 149 w 678"/>
                <a:gd name="T93" fmla="*/ 1438 h 4228"/>
                <a:gd name="T94" fmla="*/ 411 w 678"/>
                <a:gd name="T95" fmla="*/ 1594 h 4228"/>
                <a:gd name="T96" fmla="*/ 481 w 678"/>
                <a:gd name="T97" fmla="*/ 1488 h 4228"/>
                <a:gd name="T98" fmla="*/ 175 w 678"/>
                <a:gd name="T99" fmla="*/ 1092 h 4228"/>
                <a:gd name="T100" fmla="*/ 233 w 678"/>
                <a:gd name="T101" fmla="*/ 1133 h 4228"/>
                <a:gd name="T102" fmla="*/ 467 w 678"/>
                <a:gd name="T103" fmla="*/ 1327 h 4228"/>
                <a:gd name="T104" fmla="*/ 480 w 678"/>
                <a:gd name="T105" fmla="*/ 1139 h 4228"/>
                <a:gd name="T106" fmla="*/ 207 w 678"/>
                <a:gd name="T107" fmla="*/ 749 h 4228"/>
                <a:gd name="T108" fmla="*/ 409 w 678"/>
                <a:gd name="T109" fmla="*/ 894 h 4228"/>
                <a:gd name="T110" fmla="*/ 622 w 678"/>
                <a:gd name="T111" fmla="*/ 1081 h 4228"/>
                <a:gd name="T112" fmla="*/ 364 w 678"/>
                <a:gd name="T113" fmla="*/ 656 h 4228"/>
                <a:gd name="T114" fmla="*/ 510 w 678"/>
                <a:gd name="T115" fmla="*/ 821 h 4228"/>
                <a:gd name="T116" fmla="*/ 116 w 678"/>
                <a:gd name="T117" fmla="*/ 207 h 4228"/>
                <a:gd name="T118" fmla="*/ 352 w 678"/>
                <a:gd name="T119" fmla="*/ 438 h 4228"/>
                <a:gd name="T120" fmla="*/ 117 w 678"/>
                <a:gd name="T121" fmla="*/ 4 h 4228"/>
                <a:gd name="T122" fmla="*/ 348 w 678"/>
                <a:gd name="T123" fmla="*/ 184 h 4228"/>
                <a:gd name="T124" fmla="*/ 513 w 678"/>
                <a:gd name="T125" fmla="*/ 331 h 4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78" h="4228">
                  <a:moveTo>
                    <a:pt x="0" y="3783"/>
                  </a:moveTo>
                  <a:lnTo>
                    <a:pt x="0" y="3745"/>
                  </a:lnTo>
                  <a:lnTo>
                    <a:pt x="12" y="3753"/>
                  </a:lnTo>
                  <a:lnTo>
                    <a:pt x="22" y="3762"/>
                  </a:lnTo>
                  <a:lnTo>
                    <a:pt x="34" y="3770"/>
                  </a:lnTo>
                  <a:lnTo>
                    <a:pt x="46" y="3779"/>
                  </a:lnTo>
                  <a:lnTo>
                    <a:pt x="71" y="3798"/>
                  </a:lnTo>
                  <a:lnTo>
                    <a:pt x="95" y="3817"/>
                  </a:lnTo>
                  <a:lnTo>
                    <a:pt x="117" y="3835"/>
                  </a:lnTo>
                  <a:lnTo>
                    <a:pt x="140" y="3852"/>
                  </a:lnTo>
                  <a:lnTo>
                    <a:pt x="120" y="3834"/>
                  </a:lnTo>
                  <a:lnTo>
                    <a:pt x="104" y="3820"/>
                  </a:lnTo>
                  <a:lnTo>
                    <a:pt x="99" y="3814"/>
                  </a:lnTo>
                  <a:lnTo>
                    <a:pt x="95" y="3809"/>
                  </a:lnTo>
                  <a:lnTo>
                    <a:pt x="94" y="3806"/>
                  </a:lnTo>
                  <a:lnTo>
                    <a:pt x="93" y="3804"/>
                  </a:lnTo>
                  <a:lnTo>
                    <a:pt x="95" y="3804"/>
                  </a:lnTo>
                  <a:lnTo>
                    <a:pt x="99" y="3805"/>
                  </a:lnTo>
                  <a:lnTo>
                    <a:pt x="107" y="3808"/>
                  </a:lnTo>
                  <a:lnTo>
                    <a:pt x="115" y="3813"/>
                  </a:lnTo>
                  <a:lnTo>
                    <a:pt x="138" y="3827"/>
                  </a:lnTo>
                  <a:lnTo>
                    <a:pt x="168" y="3846"/>
                  </a:lnTo>
                  <a:lnTo>
                    <a:pt x="204" y="3871"/>
                  </a:lnTo>
                  <a:lnTo>
                    <a:pt x="244" y="3900"/>
                  </a:lnTo>
                  <a:lnTo>
                    <a:pt x="288" y="3931"/>
                  </a:lnTo>
                  <a:lnTo>
                    <a:pt x="336" y="3967"/>
                  </a:lnTo>
                  <a:lnTo>
                    <a:pt x="361" y="3985"/>
                  </a:lnTo>
                  <a:lnTo>
                    <a:pt x="385" y="4004"/>
                  </a:lnTo>
                  <a:lnTo>
                    <a:pt x="409" y="4022"/>
                  </a:lnTo>
                  <a:lnTo>
                    <a:pt x="430" y="4039"/>
                  </a:lnTo>
                  <a:lnTo>
                    <a:pt x="410" y="4021"/>
                  </a:lnTo>
                  <a:lnTo>
                    <a:pt x="395" y="4007"/>
                  </a:lnTo>
                  <a:lnTo>
                    <a:pt x="389" y="4001"/>
                  </a:lnTo>
                  <a:lnTo>
                    <a:pt x="386" y="3996"/>
                  </a:lnTo>
                  <a:lnTo>
                    <a:pt x="384" y="3993"/>
                  </a:lnTo>
                  <a:lnTo>
                    <a:pt x="384" y="3992"/>
                  </a:lnTo>
                  <a:lnTo>
                    <a:pt x="386" y="3991"/>
                  </a:lnTo>
                  <a:lnTo>
                    <a:pt x="391" y="3992"/>
                  </a:lnTo>
                  <a:lnTo>
                    <a:pt x="398" y="3995"/>
                  </a:lnTo>
                  <a:lnTo>
                    <a:pt x="407" y="3999"/>
                  </a:lnTo>
                  <a:lnTo>
                    <a:pt x="430" y="4013"/>
                  </a:lnTo>
                  <a:lnTo>
                    <a:pt x="461" y="4033"/>
                  </a:lnTo>
                  <a:lnTo>
                    <a:pt x="496" y="4056"/>
                  </a:lnTo>
                  <a:lnTo>
                    <a:pt x="538" y="4086"/>
                  </a:lnTo>
                  <a:lnTo>
                    <a:pt x="583" y="4117"/>
                  </a:lnTo>
                  <a:lnTo>
                    <a:pt x="631" y="4152"/>
                  </a:lnTo>
                  <a:lnTo>
                    <a:pt x="643" y="4161"/>
                  </a:lnTo>
                  <a:lnTo>
                    <a:pt x="655" y="4170"/>
                  </a:lnTo>
                  <a:lnTo>
                    <a:pt x="667" y="4178"/>
                  </a:lnTo>
                  <a:lnTo>
                    <a:pt x="678" y="4186"/>
                  </a:lnTo>
                  <a:lnTo>
                    <a:pt x="678" y="4228"/>
                  </a:lnTo>
                  <a:lnTo>
                    <a:pt x="663" y="4217"/>
                  </a:lnTo>
                  <a:lnTo>
                    <a:pt x="646" y="4205"/>
                  </a:lnTo>
                  <a:lnTo>
                    <a:pt x="630" y="4193"/>
                  </a:lnTo>
                  <a:lnTo>
                    <a:pt x="613" y="4182"/>
                  </a:lnTo>
                  <a:lnTo>
                    <a:pt x="589" y="4164"/>
                  </a:lnTo>
                  <a:lnTo>
                    <a:pt x="567" y="4147"/>
                  </a:lnTo>
                  <a:lnTo>
                    <a:pt x="545" y="4130"/>
                  </a:lnTo>
                  <a:lnTo>
                    <a:pt x="523" y="4114"/>
                  </a:lnTo>
                  <a:lnTo>
                    <a:pt x="541" y="4130"/>
                  </a:lnTo>
                  <a:lnTo>
                    <a:pt x="554" y="4142"/>
                  </a:lnTo>
                  <a:lnTo>
                    <a:pt x="558" y="4147"/>
                  </a:lnTo>
                  <a:lnTo>
                    <a:pt x="561" y="4150"/>
                  </a:lnTo>
                  <a:lnTo>
                    <a:pt x="563" y="4154"/>
                  </a:lnTo>
                  <a:lnTo>
                    <a:pt x="563" y="4155"/>
                  </a:lnTo>
                  <a:lnTo>
                    <a:pt x="561" y="4156"/>
                  </a:lnTo>
                  <a:lnTo>
                    <a:pt x="557" y="4155"/>
                  </a:lnTo>
                  <a:lnTo>
                    <a:pt x="550" y="4151"/>
                  </a:lnTo>
                  <a:lnTo>
                    <a:pt x="541" y="4147"/>
                  </a:lnTo>
                  <a:lnTo>
                    <a:pt x="518" y="4133"/>
                  </a:lnTo>
                  <a:lnTo>
                    <a:pt x="488" y="4114"/>
                  </a:lnTo>
                  <a:lnTo>
                    <a:pt x="452" y="4090"/>
                  </a:lnTo>
                  <a:lnTo>
                    <a:pt x="411" y="4062"/>
                  </a:lnTo>
                  <a:lnTo>
                    <a:pt x="367" y="4029"/>
                  </a:lnTo>
                  <a:lnTo>
                    <a:pt x="319" y="3995"/>
                  </a:lnTo>
                  <a:lnTo>
                    <a:pt x="294" y="3977"/>
                  </a:lnTo>
                  <a:lnTo>
                    <a:pt x="272" y="3959"/>
                  </a:lnTo>
                  <a:lnTo>
                    <a:pt x="249" y="3942"/>
                  </a:lnTo>
                  <a:lnTo>
                    <a:pt x="228" y="3925"/>
                  </a:lnTo>
                  <a:lnTo>
                    <a:pt x="246" y="3941"/>
                  </a:lnTo>
                  <a:lnTo>
                    <a:pt x="259" y="3954"/>
                  </a:lnTo>
                  <a:lnTo>
                    <a:pt x="264" y="3959"/>
                  </a:lnTo>
                  <a:lnTo>
                    <a:pt x="267" y="3963"/>
                  </a:lnTo>
                  <a:lnTo>
                    <a:pt x="270" y="3966"/>
                  </a:lnTo>
                  <a:lnTo>
                    <a:pt x="270" y="3968"/>
                  </a:lnTo>
                  <a:lnTo>
                    <a:pt x="267" y="3968"/>
                  </a:lnTo>
                  <a:lnTo>
                    <a:pt x="263" y="3967"/>
                  </a:lnTo>
                  <a:lnTo>
                    <a:pt x="257" y="3964"/>
                  </a:lnTo>
                  <a:lnTo>
                    <a:pt x="248" y="3959"/>
                  </a:lnTo>
                  <a:lnTo>
                    <a:pt x="225" y="3945"/>
                  </a:lnTo>
                  <a:lnTo>
                    <a:pt x="195" y="3926"/>
                  </a:lnTo>
                  <a:lnTo>
                    <a:pt x="161" y="3902"/>
                  </a:lnTo>
                  <a:lnTo>
                    <a:pt x="121" y="3873"/>
                  </a:lnTo>
                  <a:lnTo>
                    <a:pt x="76" y="3842"/>
                  </a:lnTo>
                  <a:lnTo>
                    <a:pt x="30" y="3806"/>
                  </a:lnTo>
                  <a:lnTo>
                    <a:pt x="15" y="3794"/>
                  </a:lnTo>
                  <a:lnTo>
                    <a:pt x="0" y="3783"/>
                  </a:lnTo>
                  <a:close/>
                  <a:moveTo>
                    <a:pt x="0" y="3722"/>
                  </a:moveTo>
                  <a:lnTo>
                    <a:pt x="0" y="3681"/>
                  </a:lnTo>
                  <a:lnTo>
                    <a:pt x="24" y="3699"/>
                  </a:lnTo>
                  <a:lnTo>
                    <a:pt x="69" y="3734"/>
                  </a:lnTo>
                  <a:lnTo>
                    <a:pt x="111" y="3766"/>
                  </a:lnTo>
                  <a:lnTo>
                    <a:pt x="148" y="3796"/>
                  </a:lnTo>
                  <a:lnTo>
                    <a:pt x="180" y="3823"/>
                  </a:lnTo>
                  <a:lnTo>
                    <a:pt x="206" y="3846"/>
                  </a:lnTo>
                  <a:lnTo>
                    <a:pt x="225" y="3864"/>
                  </a:lnTo>
                  <a:lnTo>
                    <a:pt x="232" y="3871"/>
                  </a:lnTo>
                  <a:lnTo>
                    <a:pt x="236" y="3877"/>
                  </a:lnTo>
                  <a:lnTo>
                    <a:pt x="239" y="3881"/>
                  </a:lnTo>
                  <a:lnTo>
                    <a:pt x="239" y="3883"/>
                  </a:lnTo>
                  <a:lnTo>
                    <a:pt x="237" y="3884"/>
                  </a:lnTo>
                  <a:lnTo>
                    <a:pt x="233" y="3883"/>
                  </a:lnTo>
                  <a:lnTo>
                    <a:pt x="226" y="3879"/>
                  </a:lnTo>
                  <a:lnTo>
                    <a:pt x="219" y="3875"/>
                  </a:lnTo>
                  <a:lnTo>
                    <a:pt x="196" y="3862"/>
                  </a:lnTo>
                  <a:lnTo>
                    <a:pt x="167" y="3843"/>
                  </a:lnTo>
                  <a:lnTo>
                    <a:pt x="134" y="3820"/>
                  </a:lnTo>
                  <a:lnTo>
                    <a:pt x="95" y="3792"/>
                  </a:lnTo>
                  <a:lnTo>
                    <a:pt x="52" y="3761"/>
                  </a:lnTo>
                  <a:lnTo>
                    <a:pt x="6" y="3727"/>
                  </a:lnTo>
                  <a:lnTo>
                    <a:pt x="0" y="3722"/>
                  </a:lnTo>
                  <a:close/>
                  <a:moveTo>
                    <a:pt x="0" y="3653"/>
                  </a:moveTo>
                  <a:lnTo>
                    <a:pt x="0" y="3610"/>
                  </a:lnTo>
                  <a:lnTo>
                    <a:pt x="22" y="3627"/>
                  </a:lnTo>
                  <a:lnTo>
                    <a:pt x="66" y="3660"/>
                  </a:lnTo>
                  <a:lnTo>
                    <a:pt x="107" y="3693"/>
                  </a:lnTo>
                  <a:lnTo>
                    <a:pt x="142" y="3722"/>
                  </a:lnTo>
                  <a:lnTo>
                    <a:pt x="174" y="3749"/>
                  </a:lnTo>
                  <a:lnTo>
                    <a:pt x="198" y="3770"/>
                  </a:lnTo>
                  <a:lnTo>
                    <a:pt x="217" y="3789"/>
                  </a:lnTo>
                  <a:lnTo>
                    <a:pt x="223" y="3795"/>
                  </a:lnTo>
                  <a:lnTo>
                    <a:pt x="228" y="3801"/>
                  </a:lnTo>
                  <a:lnTo>
                    <a:pt x="231" y="3805"/>
                  </a:lnTo>
                  <a:lnTo>
                    <a:pt x="231" y="3807"/>
                  </a:lnTo>
                  <a:lnTo>
                    <a:pt x="229" y="3808"/>
                  </a:lnTo>
                  <a:lnTo>
                    <a:pt x="224" y="3807"/>
                  </a:lnTo>
                  <a:lnTo>
                    <a:pt x="218" y="3804"/>
                  </a:lnTo>
                  <a:lnTo>
                    <a:pt x="210" y="3800"/>
                  </a:lnTo>
                  <a:lnTo>
                    <a:pt x="189" y="3787"/>
                  </a:lnTo>
                  <a:lnTo>
                    <a:pt x="161" y="3769"/>
                  </a:lnTo>
                  <a:lnTo>
                    <a:pt x="127" y="3747"/>
                  </a:lnTo>
                  <a:lnTo>
                    <a:pt x="89" y="3720"/>
                  </a:lnTo>
                  <a:lnTo>
                    <a:pt x="48" y="3689"/>
                  </a:lnTo>
                  <a:lnTo>
                    <a:pt x="4" y="3656"/>
                  </a:lnTo>
                  <a:lnTo>
                    <a:pt x="0" y="3653"/>
                  </a:lnTo>
                  <a:close/>
                  <a:moveTo>
                    <a:pt x="0" y="3576"/>
                  </a:moveTo>
                  <a:lnTo>
                    <a:pt x="0" y="3531"/>
                  </a:lnTo>
                  <a:lnTo>
                    <a:pt x="11" y="3539"/>
                  </a:lnTo>
                  <a:lnTo>
                    <a:pt x="20" y="3547"/>
                  </a:lnTo>
                  <a:lnTo>
                    <a:pt x="31" y="3555"/>
                  </a:lnTo>
                  <a:lnTo>
                    <a:pt x="42" y="3563"/>
                  </a:lnTo>
                  <a:lnTo>
                    <a:pt x="84" y="3596"/>
                  </a:lnTo>
                  <a:lnTo>
                    <a:pt x="123" y="3627"/>
                  </a:lnTo>
                  <a:lnTo>
                    <a:pt x="157" y="3656"/>
                  </a:lnTo>
                  <a:lnTo>
                    <a:pt x="188" y="3681"/>
                  </a:lnTo>
                  <a:lnTo>
                    <a:pt x="211" y="3702"/>
                  </a:lnTo>
                  <a:lnTo>
                    <a:pt x="230" y="3721"/>
                  </a:lnTo>
                  <a:lnTo>
                    <a:pt x="236" y="3727"/>
                  </a:lnTo>
                  <a:lnTo>
                    <a:pt x="239" y="3733"/>
                  </a:lnTo>
                  <a:lnTo>
                    <a:pt x="243" y="3737"/>
                  </a:lnTo>
                  <a:lnTo>
                    <a:pt x="243" y="3739"/>
                  </a:lnTo>
                  <a:lnTo>
                    <a:pt x="241" y="3740"/>
                  </a:lnTo>
                  <a:lnTo>
                    <a:pt x="236" y="3739"/>
                  </a:lnTo>
                  <a:lnTo>
                    <a:pt x="230" y="3736"/>
                  </a:lnTo>
                  <a:lnTo>
                    <a:pt x="222" y="3733"/>
                  </a:lnTo>
                  <a:lnTo>
                    <a:pt x="201" y="3721"/>
                  </a:lnTo>
                  <a:lnTo>
                    <a:pt x="174" y="3702"/>
                  </a:lnTo>
                  <a:lnTo>
                    <a:pt x="142" y="3681"/>
                  </a:lnTo>
                  <a:lnTo>
                    <a:pt x="106" y="3655"/>
                  </a:lnTo>
                  <a:lnTo>
                    <a:pt x="66" y="3626"/>
                  </a:lnTo>
                  <a:lnTo>
                    <a:pt x="22" y="3593"/>
                  </a:lnTo>
                  <a:lnTo>
                    <a:pt x="0" y="3576"/>
                  </a:lnTo>
                  <a:close/>
                  <a:moveTo>
                    <a:pt x="0" y="3491"/>
                  </a:moveTo>
                  <a:lnTo>
                    <a:pt x="0" y="3446"/>
                  </a:lnTo>
                  <a:lnTo>
                    <a:pt x="19" y="3460"/>
                  </a:lnTo>
                  <a:lnTo>
                    <a:pt x="40" y="3475"/>
                  </a:lnTo>
                  <a:lnTo>
                    <a:pt x="60" y="3490"/>
                  </a:lnTo>
                  <a:lnTo>
                    <a:pt x="81" y="3506"/>
                  </a:lnTo>
                  <a:lnTo>
                    <a:pt x="122" y="3538"/>
                  </a:lnTo>
                  <a:lnTo>
                    <a:pt x="160" y="3569"/>
                  </a:lnTo>
                  <a:lnTo>
                    <a:pt x="193" y="3597"/>
                  </a:lnTo>
                  <a:lnTo>
                    <a:pt x="222" y="3621"/>
                  </a:lnTo>
                  <a:lnTo>
                    <a:pt x="246" y="3643"/>
                  </a:lnTo>
                  <a:lnTo>
                    <a:pt x="263" y="3660"/>
                  </a:lnTo>
                  <a:lnTo>
                    <a:pt x="269" y="3667"/>
                  </a:lnTo>
                  <a:lnTo>
                    <a:pt x="273" y="3672"/>
                  </a:lnTo>
                  <a:lnTo>
                    <a:pt x="275" y="3677"/>
                  </a:lnTo>
                  <a:lnTo>
                    <a:pt x="275" y="3679"/>
                  </a:lnTo>
                  <a:lnTo>
                    <a:pt x="273" y="3680"/>
                  </a:lnTo>
                  <a:lnTo>
                    <a:pt x="269" y="3679"/>
                  </a:lnTo>
                  <a:lnTo>
                    <a:pt x="263" y="3677"/>
                  </a:lnTo>
                  <a:lnTo>
                    <a:pt x="255" y="3673"/>
                  </a:lnTo>
                  <a:lnTo>
                    <a:pt x="234" y="3661"/>
                  </a:lnTo>
                  <a:lnTo>
                    <a:pt x="208" y="3645"/>
                  </a:lnTo>
                  <a:lnTo>
                    <a:pt x="177" y="3624"/>
                  </a:lnTo>
                  <a:lnTo>
                    <a:pt x="141" y="3599"/>
                  </a:lnTo>
                  <a:lnTo>
                    <a:pt x="102" y="3571"/>
                  </a:lnTo>
                  <a:lnTo>
                    <a:pt x="61" y="3539"/>
                  </a:lnTo>
                  <a:lnTo>
                    <a:pt x="45" y="3527"/>
                  </a:lnTo>
                  <a:lnTo>
                    <a:pt x="30" y="3515"/>
                  </a:lnTo>
                  <a:lnTo>
                    <a:pt x="15" y="3503"/>
                  </a:lnTo>
                  <a:lnTo>
                    <a:pt x="0" y="3491"/>
                  </a:lnTo>
                  <a:close/>
                  <a:moveTo>
                    <a:pt x="0" y="3434"/>
                  </a:moveTo>
                  <a:lnTo>
                    <a:pt x="0" y="3407"/>
                  </a:lnTo>
                  <a:lnTo>
                    <a:pt x="16" y="3422"/>
                  </a:lnTo>
                  <a:lnTo>
                    <a:pt x="27" y="3435"/>
                  </a:lnTo>
                  <a:lnTo>
                    <a:pt x="31" y="3439"/>
                  </a:lnTo>
                  <a:lnTo>
                    <a:pt x="33" y="3443"/>
                  </a:lnTo>
                  <a:lnTo>
                    <a:pt x="34" y="3447"/>
                  </a:lnTo>
                  <a:lnTo>
                    <a:pt x="34" y="3449"/>
                  </a:lnTo>
                  <a:lnTo>
                    <a:pt x="33" y="3449"/>
                  </a:lnTo>
                  <a:lnTo>
                    <a:pt x="31" y="3449"/>
                  </a:lnTo>
                  <a:lnTo>
                    <a:pt x="28" y="3449"/>
                  </a:lnTo>
                  <a:lnTo>
                    <a:pt x="24" y="3447"/>
                  </a:lnTo>
                  <a:lnTo>
                    <a:pt x="14" y="3441"/>
                  </a:lnTo>
                  <a:lnTo>
                    <a:pt x="0" y="3434"/>
                  </a:lnTo>
                  <a:close/>
                  <a:moveTo>
                    <a:pt x="0" y="3392"/>
                  </a:moveTo>
                  <a:lnTo>
                    <a:pt x="0" y="3354"/>
                  </a:lnTo>
                  <a:lnTo>
                    <a:pt x="30" y="3374"/>
                  </a:lnTo>
                  <a:lnTo>
                    <a:pt x="65" y="3399"/>
                  </a:lnTo>
                  <a:lnTo>
                    <a:pt x="102" y="3427"/>
                  </a:lnTo>
                  <a:lnTo>
                    <a:pt x="142" y="3457"/>
                  </a:lnTo>
                  <a:lnTo>
                    <a:pt x="181" y="3488"/>
                  </a:lnTo>
                  <a:lnTo>
                    <a:pt x="218" y="3517"/>
                  </a:lnTo>
                  <a:lnTo>
                    <a:pt x="250" y="3545"/>
                  </a:lnTo>
                  <a:lnTo>
                    <a:pt x="278" y="3569"/>
                  </a:lnTo>
                  <a:lnTo>
                    <a:pt x="301" y="3590"/>
                  </a:lnTo>
                  <a:lnTo>
                    <a:pt x="317" y="3606"/>
                  </a:lnTo>
                  <a:lnTo>
                    <a:pt x="324" y="3613"/>
                  </a:lnTo>
                  <a:lnTo>
                    <a:pt x="327" y="3618"/>
                  </a:lnTo>
                  <a:lnTo>
                    <a:pt x="329" y="3623"/>
                  </a:lnTo>
                  <a:lnTo>
                    <a:pt x="329" y="3625"/>
                  </a:lnTo>
                  <a:lnTo>
                    <a:pt x="327" y="3626"/>
                  </a:lnTo>
                  <a:lnTo>
                    <a:pt x="323" y="3626"/>
                  </a:lnTo>
                  <a:lnTo>
                    <a:pt x="317" y="3624"/>
                  </a:lnTo>
                  <a:lnTo>
                    <a:pt x="310" y="3620"/>
                  </a:lnTo>
                  <a:lnTo>
                    <a:pt x="289" y="3609"/>
                  </a:lnTo>
                  <a:lnTo>
                    <a:pt x="263" y="3593"/>
                  </a:lnTo>
                  <a:lnTo>
                    <a:pt x="233" y="3573"/>
                  </a:lnTo>
                  <a:lnTo>
                    <a:pt x="198" y="3549"/>
                  </a:lnTo>
                  <a:lnTo>
                    <a:pt x="161" y="3521"/>
                  </a:lnTo>
                  <a:lnTo>
                    <a:pt x="121" y="3491"/>
                  </a:lnTo>
                  <a:lnTo>
                    <a:pt x="87" y="3465"/>
                  </a:lnTo>
                  <a:lnTo>
                    <a:pt x="55" y="3439"/>
                  </a:lnTo>
                  <a:lnTo>
                    <a:pt x="26" y="3414"/>
                  </a:lnTo>
                  <a:lnTo>
                    <a:pt x="0" y="3392"/>
                  </a:lnTo>
                  <a:close/>
                  <a:moveTo>
                    <a:pt x="0" y="3343"/>
                  </a:moveTo>
                  <a:lnTo>
                    <a:pt x="0" y="3297"/>
                  </a:lnTo>
                  <a:lnTo>
                    <a:pt x="45" y="3337"/>
                  </a:lnTo>
                  <a:lnTo>
                    <a:pt x="80" y="3369"/>
                  </a:lnTo>
                  <a:lnTo>
                    <a:pt x="93" y="3382"/>
                  </a:lnTo>
                  <a:lnTo>
                    <a:pt x="101" y="3392"/>
                  </a:lnTo>
                  <a:lnTo>
                    <a:pt x="104" y="3396"/>
                  </a:lnTo>
                  <a:lnTo>
                    <a:pt x="107" y="3399"/>
                  </a:lnTo>
                  <a:lnTo>
                    <a:pt x="107" y="3402"/>
                  </a:lnTo>
                  <a:lnTo>
                    <a:pt x="107" y="3403"/>
                  </a:lnTo>
                  <a:lnTo>
                    <a:pt x="106" y="3405"/>
                  </a:lnTo>
                  <a:lnTo>
                    <a:pt x="103" y="3405"/>
                  </a:lnTo>
                  <a:lnTo>
                    <a:pt x="100" y="3405"/>
                  </a:lnTo>
                  <a:lnTo>
                    <a:pt x="97" y="3403"/>
                  </a:lnTo>
                  <a:lnTo>
                    <a:pt x="87" y="3398"/>
                  </a:lnTo>
                  <a:lnTo>
                    <a:pt x="74" y="3392"/>
                  </a:lnTo>
                  <a:lnTo>
                    <a:pt x="42" y="3371"/>
                  </a:lnTo>
                  <a:lnTo>
                    <a:pt x="0" y="3343"/>
                  </a:lnTo>
                  <a:close/>
                  <a:moveTo>
                    <a:pt x="0" y="3236"/>
                  </a:moveTo>
                  <a:lnTo>
                    <a:pt x="0" y="3182"/>
                  </a:lnTo>
                  <a:lnTo>
                    <a:pt x="14" y="3193"/>
                  </a:lnTo>
                  <a:lnTo>
                    <a:pt x="29" y="3205"/>
                  </a:lnTo>
                  <a:lnTo>
                    <a:pt x="66" y="3234"/>
                  </a:lnTo>
                  <a:lnTo>
                    <a:pt x="99" y="3262"/>
                  </a:lnTo>
                  <a:lnTo>
                    <a:pt x="129" y="3288"/>
                  </a:lnTo>
                  <a:lnTo>
                    <a:pt x="154" y="3311"/>
                  </a:lnTo>
                  <a:lnTo>
                    <a:pt x="176" y="3331"/>
                  </a:lnTo>
                  <a:lnTo>
                    <a:pt x="191" y="3347"/>
                  </a:lnTo>
                  <a:lnTo>
                    <a:pt x="195" y="3354"/>
                  </a:lnTo>
                  <a:lnTo>
                    <a:pt x="199" y="3358"/>
                  </a:lnTo>
                  <a:lnTo>
                    <a:pt x="201" y="3362"/>
                  </a:lnTo>
                  <a:lnTo>
                    <a:pt x="201" y="3366"/>
                  </a:lnTo>
                  <a:lnTo>
                    <a:pt x="198" y="3367"/>
                  </a:lnTo>
                  <a:lnTo>
                    <a:pt x="194" y="3366"/>
                  </a:lnTo>
                  <a:lnTo>
                    <a:pt x="189" y="3365"/>
                  </a:lnTo>
                  <a:lnTo>
                    <a:pt x="182" y="3361"/>
                  </a:lnTo>
                  <a:lnTo>
                    <a:pt x="163" y="3351"/>
                  </a:lnTo>
                  <a:lnTo>
                    <a:pt x="139" y="3337"/>
                  </a:lnTo>
                  <a:lnTo>
                    <a:pt x="111" y="3317"/>
                  </a:lnTo>
                  <a:lnTo>
                    <a:pt x="79" y="3296"/>
                  </a:lnTo>
                  <a:lnTo>
                    <a:pt x="43" y="3270"/>
                  </a:lnTo>
                  <a:lnTo>
                    <a:pt x="6" y="3241"/>
                  </a:lnTo>
                  <a:lnTo>
                    <a:pt x="0" y="3236"/>
                  </a:lnTo>
                  <a:close/>
                  <a:moveTo>
                    <a:pt x="0" y="3159"/>
                  </a:moveTo>
                  <a:lnTo>
                    <a:pt x="0" y="3135"/>
                  </a:lnTo>
                  <a:lnTo>
                    <a:pt x="8" y="3144"/>
                  </a:lnTo>
                  <a:lnTo>
                    <a:pt x="15" y="3153"/>
                  </a:lnTo>
                  <a:lnTo>
                    <a:pt x="16" y="3156"/>
                  </a:lnTo>
                  <a:lnTo>
                    <a:pt x="18" y="3159"/>
                  </a:lnTo>
                  <a:lnTo>
                    <a:pt x="18" y="3161"/>
                  </a:lnTo>
                  <a:lnTo>
                    <a:pt x="18" y="3163"/>
                  </a:lnTo>
                  <a:lnTo>
                    <a:pt x="16" y="3164"/>
                  </a:lnTo>
                  <a:lnTo>
                    <a:pt x="12" y="3164"/>
                  </a:lnTo>
                  <a:lnTo>
                    <a:pt x="6" y="3162"/>
                  </a:lnTo>
                  <a:lnTo>
                    <a:pt x="0" y="3159"/>
                  </a:lnTo>
                  <a:close/>
                  <a:moveTo>
                    <a:pt x="0" y="3105"/>
                  </a:moveTo>
                  <a:lnTo>
                    <a:pt x="0" y="3069"/>
                  </a:lnTo>
                  <a:lnTo>
                    <a:pt x="30" y="3087"/>
                  </a:lnTo>
                  <a:lnTo>
                    <a:pt x="66" y="3111"/>
                  </a:lnTo>
                  <a:lnTo>
                    <a:pt x="106" y="3141"/>
                  </a:lnTo>
                  <a:lnTo>
                    <a:pt x="150" y="3175"/>
                  </a:lnTo>
                  <a:lnTo>
                    <a:pt x="185" y="3203"/>
                  </a:lnTo>
                  <a:lnTo>
                    <a:pt x="218" y="3230"/>
                  </a:lnTo>
                  <a:lnTo>
                    <a:pt x="247" y="3255"/>
                  </a:lnTo>
                  <a:lnTo>
                    <a:pt x="272" y="3277"/>
                  </a:lnTo>
                  <a:lnTo>
                    <a:pt x="291" y="3297"/>
                  </a:lnTo>
                  <a:lnTo>
                    <a:pt x="306" y="3313"/>
                  </a:lnTo>
                  <a:lnTo>
                    <a:pt x="311" y="3319"/>
                  </a:lnTo>
                  <a:lnTo>
                    <a:pt x="314" y="3325"/>
                  </a:lnTo>
                  <a:lnTo>
                    <a:pt x="316" y="3328"/>
                  </a:lnTo>
                  <a:lnTo>
                    <a:pt x="315" y="3331"/>
                  </a:lnTo>
                  <a:lnTo>
                    <a:pt x="313" y="3332"/>
                  </a:lnTo>
                  <a:lnTo>
                    <a:pt x="310" y="3332"/>
                  </a:lnTo>
                  <a:lnTo>
                    <a:pt x="304" y="3330"/>
                  </a:lnTo>
                  <a:lnTo>
                    <a:pt x="297" y="3328"/>
                  </a:lnTo>
                  <a:lnTo>
                    <a:pt x="278" y="3318"/>
                  </a:lnTo>
                  <a:lnTo>
                    <a:pt x="256" y="3304"/>
                  </a:lnTo>
                  <a:lnTo>
                    <a:pt x="228" y="3286"/>
                  </a:lnTo>
                  <a:lnTo>
                    <a:pt x="196" y="3264"/>
                  </a:lnTo>
                  <a:lnTo>
                    <a:pt x="163" y="3239"/>
                  </a:lnTo>
                  <a:lnTo>
                    <a:pt x="126" y="3212"/>
                  </a:lnTo>
                  <a:lnTo>
                    <a:pt x="89" y="3182"/>
                  </a:lnTo>
                  <a:lnTo>
                    <a:pt x="55" y="3154"/>
                  </a:lnTo>
                  <a:lnTo>
                    <a:pt x="25" y="3127"/>
                  </a:lnTo>
                  <a:lnTo>
                    <a:pt x="0" y="3105"/>
                  </a:lnTo>
                  <a:close/>
                  <a:moveTo>
                    <a:pt x="0" y="3046"/>
                  </a:moveTo>
                  <a:lnTo>
                    <a:pt x="0" y="2989"/>
                  </a:lnTo>
                  <a:lnTo>
                    <a:pt x="32" y="3016"/>
                  </a:lnTo>
                  <a:lnTo>
                    <a:pt x="62" y="3041"/>
                  </a:lnTo>
                  <a:lnTo>
                    <a:pt x="88" y="3065"/>
                  </a:lnTo>
                  <a:lnTo>
                    <a:pt x="111" y="3086"/>
                  </a:lnTo>
                  <a:lnTo>
                    <a:pt x="129" y="3105"/>
                  </a:lnTo>
                  <a:lnTo>
                    <a:pt x="142" y="3120"/>
                  </a:lnTo>
                  <a:lnTo>
                    <a:pt x="147" y="3125"/>
                  </a:lnTo>
                  <a:lnTo>
                    <a:pt x="150" y="3130"/>
                  </a:lnTo>
                  <a:lnTo>
                    <a:pt x="151" y="3134"/>
                  </a:lnTo>
                  <a:lnTo>
                    <a:pt x="150" y="3136"/>
                  </a:lnTo>
                  <a:lnTo>
                    <a:pt x="149" y="3138"/>
                  </a:lnTo>
                  <a:lnTo>
                    <a:pt x="146" y="3138"/>
                  </a:lnTo>
                  <a:lnTo>
                    <a:pt x="141" y="3137"/>
                  </a:lnTo>
                  <a:lnTo>
                    <a:pt x="136" y="3135"/>
                  </a:lnTo>
                  <a:lnTo>
                    <a:pt x="122" y="3128"/>
                  </a:lnTo>
                  <a:lnTo>
                    <a:pt x="103" y="3118"/>
                  </a:lnTo>
                  <a:lnTo>
                    <a:pt x="81" y="3103"/>
                  </a:lnTo>
                  <a:lnTo>
                    <a:pt x="56" y="3087"/>
                  </a:lnTo>
                  <a:lnTo>
                    <a:pt x="29" y="3068"/>
                  </a:lnTo>
                  <a:lnTo>
                    <a:pt x="0" y="3046"/>
                  </a:lnTo>
                  <a:close/>
                  <a:moveTo>
                    <a:pt x="0" y="2952"/>
                  </a:moveTo>
                  <a:lnTo>
                    <a:pt x="0" y="2938"/>
                  </a:lnTo>
                  <a:lnTo>
                    <a:pt x="3" y="2943"/>
                  </a:lnTo>
                  <a:lnTo>
                    <a:pt x="5" y="2946"/>
                  </a:lnTo>
                  <a:lnTo>
                    <a:pt x="5" y="2949"/>
                  </a:lnTo>
                  <a:lnTo>
                    <a:pt x="5" y="2951"/>
                  </a:lnTo>
                  <a:lnTo>
                    <a:pt x="3" y="2952"/>
                  </a:lnTo>
                  <a:lnTo>
                    <a:pt x="0" y="2952"/>
                  </a:lnTo>
                  <a:close/>
                  <a:moveTo>
                    <a:pt x="0" y="2890"/>
                  </a:moveTo>
                  <a:lnTo>
                    <a:pt x="0" y="2860"/>
                  </a:lnTo>
                  <a:lnTo>
                    <a:pt x="13" y="2866"/>
                  </a:lnTo>
                  <a:lnTo>
                    <a:pt x="28" y="2875"/>
                  </a:lnTo>
                  <a:lnTo>
                    <a:pt x="45" y="2885"/>
                  </a:lnTo>
                  <a:lnTo>
                    <a:pt x="65" y="2898"/>
                  </a:lnTo>
                  <a:lnTo>
                    <a:pt x="107" y="2929"/>
                  </a:lnTo>
                  <a:lnTo>
                    <a:pt x="154" y="2964"/>
                  </a:lnTo>
                  <a:lnTo>
                    <a:pt x="187" y="2991"/>
                  </a:lnTo>
                  <a:lnTo>
                    <a:pt x="217" y="3016"/>
                  </a:lnTo>
                  <a:lnTo>
                    <a:pt x="243" y="3040"/>
                  </a:lnTo>
                  <a:lnTo>
                    <a:pt x="265" y="3061"/>
                  </a:lnTo>
                  <a:lnTo>
                    <a:pt x="284" y="3080"/>
                  </a:lnTo>
                  <a:lnTo>
                    <a:pt x="297" y="3096"/>
                  </a:lnTo>
                  <a:lnTo>
                    <a:pt x="302" y="3101"/>
                  </a:lnTo>
                  <a:lnTo>
                    <a:pt x="304" y="3107"/>
                  </a:lnTo>
                  <a:lnTo>
                    <a:pt x="305" y="3111"/>
                  </a:lnTo>
                  <a:lnTo>
                    <a:pt x="305" y="3113"/>
                  </a:lnTo>
                  <a:lnTo>
                    <a:pt x="303" y="3115"/>
                  </a:lnTo>
                  <a:lnTo>
                    <a:pt x="300" y="3114"/>
                  </a:lnTo>
                  <a:lnTo>
                    <a:pt x="294" y="3113"/>
                  </a:lnTo>
                  <a:lnTo>
                    <a:pt x="288" y="3111"/>
                  </a:lnTo>
                  <a:lnTo>
                    <a:pt x="270" y="3102"/>
                  </a:lnTo>
                  <a:lnTo>
                    <a:pt x="248" y="3089"/>
                  </a:lnTo>
                  <a:lnTo>
                    <a:pt x="222" y="3073"/>
                  </a:lnTo>
                  <a:lnTo>
                    <a:pt x="193" y="3053"/>
                  </a:lnTo>
                  <a:lnTo>
                    <a:pt x="162" y="3030"/>
                  </a:lnTo>
                  <a:lnTo>
                    <a:pt x="128" y="3004"/>
                  </a:lnTo>
                  <a:lnTo>
                    <a:pt x="89" y="2972"/>
                  </a:lnTo>
                  <a:lnTo>
                    <a:pt x="54" y="2942"/>
                  </a:lnTo>
                  <a:lnTo>
                    <a:pt x="24" y="2914"/>
                  </a:lnTo>
                  <a:lnTo>
                    <a:pt x="0" y="2890"/>
                  </a:lnTo>
                  <a:close/>
                  <a:moveTo>
                    <a:pt x="0" y="2824"/>
                  </a:moveTo>
                  <a:lnTo>
                    <a:pt x="0" y="2765"/>
                  </a:lnTo>
                  <a:lnTo>
                    <a:pt x="8" y="2771"/>
                  </a:lnTo>
                  <a:lnTo>
                    <a:pt x="16" y="2778"/>
                  </a:lnTo>
                  <a:lnTo>
                    <a:pt x="25" y="2784"/>
                  </a:lnTo>
                  <a:lnTo>
                    <a:pt x="33" y="2791"/>
                  </a:lnTo>
                  <a:lnTo>
                    <a:pt x="65" y="2815"/>
                  </a:lnTo>
                  <a:lnTo>
                    <a:pt x="93" y="2840"/>
                  </a:lnTo>
                  <a:lnTo>
                    <a:pt x="119" y="2864"/>
                  </a:lnTo>
                  <a:lnTo>
                    <a:pt x="140" y="2884"/>
                  </a:lnTo>
                  <a:lnTo>
                    <a:pt x="157" y="2903"/>
                  </a:lnTo>
                  <a:lnTo>
                    <a:pt x="169" y="2918"/>
                  </a:lnTo>
                  <a:lnTo>
                    <a:pt x="174" y="2923"/>
                  </a:lnTo>
                  <a:lnTo>
                    <a:pt x="177" y="2929"/>
                  </a:lnTo>
                  <a:lnTo>
                    <a:pt x="178" y="2932"/>
                  </a:lnTo>
                  <a:lnTo>
                    <a:pt x="177" y="2935"/>
                  </a:lnTo>
                  <a:lnTo>
                    <a:pt x="175" y="2936"/>
                  </a:lnTo>
                  <a:lnTo>
                    <a:pt x="171" y="2936"/>
                  </a:lnTo>
                  <a:lnTo>
                    <a:pt x="166" y="2935"/>
                  </a:lnTo>
                  <a:lnTo>
                    <a:pt x="160" y="2933"/>
                  </a:lnTo>
                  <a:lnTo>
                    <a:pt x="143" y="2925"/>
                  </a:lnTo>
                  <a:lnTo>
                    <a:pt x="122" y="2912"/>
                  </a:lnTo>
                  <a:lnTo>
                    <a:pt x="97" y="2897"/>
                  </a:lnTo>
                  <a:lnTo>
                    <a:pt x="70" y="2878"/>
                  </a:lnTo>
                  <a:lnTo>
                    <a:pt x="40" y="2855"/>
                  </a:lnTo>
                  <a:lnTo>
                    <a:pt x="7" y="2830"/>
                  </a:lnTo>
                  <a:lnTo>
                    <a:pt x="0" y="2824"/>
                  </a:lnTo>
                  <a:close/>
                  <a:moveTo>
                    <a:pt x="0" y="2735"/>
                  </a:moveTo>
                  <a:lnTo>
                    <a:pt x="0" y="2685"/>
                  </a:lnTo>
                  <a:lnTo>
                    <a:pt x="30" y="2713"/>
                  </a:lnTo>
                  <a:lnTo>
                    <a:pt x="52" y="2738"/>
                  </a:lnTo>
                  <a:lnTo>
                    <a:pt x="60" y="2747"/>
                  </a:lnTo>
                  <a:lnTo>
                    <a:pt x="65" y="2755"/>
                  </a:lnTo>
                  <a:lnTo>
                    <a:pt x="67" y="2758"/>
                  </a:lnTo>
                  <a:lnTo>
                    <a:pt x="68" y="2761"/>
                  </a:lnTo>
                  <a:lnTo>
                    <a:pt x="68" y="2764"/>
                  </a:lnTo>
                  <a:lnTo>
                    <a:pt x="68" y="2766"/>
                  </a:lnTo>
                  <a:lnTo>
                    <a:pt x="65" y="2767"/>
                  </a:lnTo>
                  <a:lnTo>
                    <a:pt x="60" y="2767"/>
                  </a:lnTo>
                  <a:lnTo>
                    <a:pt x="54" y="2765"/>
                  </a:lnTo>
                  <a:lnTo>
                    <a:pt x="46" y="2761"/>
                  </a:lnTo>
                  <a:lnTo>
                    <a:pt x="26" y="2751"/>
                  </a:lnTo>
                  <a:lnTo>
                    <a:pt x="0" y="2735"/>
                  </a:lnTo>
                  <a:close/>
                  <a:moveTo>
                    <a:pt x="0" y="2547"/>
                  </a:moveTo>
                  <a:lnTo>
                    <a:pt x="0" y="2522"/>
                  </a:lnTo>
                  <a:lnTo>
                    <a:pt x="11" y="2526"/>
                  </a:lnTo>
                  <a:lnTo>
                    <a:pt x="25" y="2533"/>
                  </a:lnTo>
                  <a:lnTo>
                    <a:pt x="40" y="2542"/>
                  </a:lnTo>
                  <a:lnTo>
                    <a:pt x="58" y="2553"/>
                  </a:lnTo>
                  <a:lnTo>
                    <a:pt x="79" y="2567"/>
                  </a:lnTo>
                  <a:lnTo>
                    <a:pt x="100" y="2582"/>
                  </a:lnTo>
                  <a:lnTo>
                    <a:pt x="123" y="2599"/>
                  </a:lnTo>
                  <a:lnTo>
                    <a:pt x="147" y="2618"/>
                  </a:lnTo>
                  <a:lnTo>
                    <a:pt x="176" y="2642"/>
                  </a:lnTo>
                  <a:lnTo>
                    <a:pt x="202" y="2665"/>
                  </a:lnTo>
                  <a:lnTo>
                    <a:pt x="225" y="2687"/>
                  </a:lnTo>
                  <a:lnTo>
                    <a:pt x="246" y="2706"/>
                  </a:lnTo>
                  <a:lnTo>
                    <a:pt x="262" y="2724"/>
                  </a:lnTo>
                  <a:lnTo>
                    <a:pt x="273" y="2739"/>
                  </a:lnTo>
                  <a:lnTo>
                    <a:pt x="276" y="2744"/>
                  </a:lnTo>
                  <a:lnTo>
                    <a:pt x="279" y="2750"/>
                  </a:lnTo>
                  <a:lnTo>
                    <a:pt x="279" y="2753"/>
                  </a:lnTo>
                  <a:lnTo>
                    <a:pt x="279" y="2756"/>
                  </a:lnTo>
                  <a:lnTo>
                    <a:pt x="277" y="2757"/>
                  </a:lnTo>
                  <a:lnTo>
                    <a:pt x="274" y="2757"/>
                  </a:lnTo>
                  <a:lnTo>
                    <a:pt x="269" y="2757"/>
                  </a:lnTo>
                  <a:lnTo>
                    <a:pt x="262" y="2755"/>
                  </a:lnTo>
                  <a:lnTo>
                    <a:pt x="247" y="2747"/>
                  </a:lnTo>
                  <a:lnTo>
                    <a:pt x="228" y="2737"/>
                  </a:lnTo>
                  <a:lnTo>
                    <a:pt x="204" y="2723"/>
                  </a:lnTo>
                  <a:lnTo>
                    <a:pt x="178" y="2704"/>
                  </a:lnTo>
                  <a:lnTo>
                    <a:pt x="150" y="2684"/>
                  </a:lnTo>
                  <a:lnTo>
                    <a:pt x="121" y="2661"/>
                  </a:lnTo>
                  <a:lnTo>
                    <a:pt x="81" y="2629"/>
                  </a:lnTo>
                  <a:lnTo>
                    <a:pt x="47" y="2597"/>
                  </a:lnTo>
                  <a:lnTo>
                    <a:pt x="32" y="2583"/>
                  </a:lnTo>
                  <a:lnTo>
                    <a:pt x="19" y="2570"/>
                  </a:lnTo>
                  <a:lnTo>
                    <a:pt x="8" y="2557"/>
                  </a:lnTo>
                  <a:lnTo>
                    <a:pt x="0" y="2547"/>
                  </a:lnTo>
                  <a:close/>
                  <a:moveTo>
                    <a:pt x="0" y="2464"/>
                  </a:moveTo>
                  <a:lnTo>
                    <a:pt x="0" y="2407"/>
                  </a:lnTo>
                  <a:lnTo>
                    <a:pt x="18" y="2420"/>
                  </a:lnTo>
                  <a:lnTo>
                    <a:pt x="38" y="2434"/>
                  </a:lnTo>
                  <a:lnTo>
                    <a:pt x="57" y="2449"/>
                  </a:lnTo>
                  <a:lnTo>
                    <a:pt x="79" y="2466"/>
                  </a:lnTo>
                  <a:lnTo>
                    <a:pt x="106" y="2489"/>
                  </a:lnTo>
                  <a:lnTo>
                    <a:pt x="131" y="2511"/>
                  </a:lnTo>
                  <a:lnTo>
                    <a:pt x="153" y="2533"/>
                  </a:lnTo>
                  <a:lnTo>
                    <a:pt x="172" y="2552"/>
                  </a:lnTo>
                  <a:lnTo>
                    <a:pt x="188" y="2568"/>
                  </a:lnTo>
                  <a:lnTo>
                    <a:pt x="198" y="2582"/>
                  </a:lnTo>
                  <a:lnTo>
                    <a:pt x="202" y="2588"/>
                  </a:lnTo>
                  <a:lnTo>
                    <a:pt x="204" y="2593"/>
                  </a:lnTo>
                  <a:lnTo>
                    <a:pt x="205" y="2596"/>
                  </a:lnTo>
                  <a:lnTo>
                    <a:pt x="204" y="2599"/>
                  </a:lnTo>
                  <a:lnTo>
                    <a:pt x="202" y="2601"/>
                  </a:lnTo>
                  <a:lnTo>
                    <a:pt x="198" y="2602"/>
                  </a:lnTo>
                  <a:lnTo>
                    <a:pt x="194" y="2601"/>
                  </a:lnTo>
                  <a:lnTo>
                    <a:pt x="188" y="2598"/>
                  </a:lnTo>
                  <a:lnTo>
                    <a:pt x="172" y="2592"/>
                  </a:lnTo>
                  <a:lnTo>
                    <a:pt x="154" y="2581"/>
                  </a:lnTo>
                  <a:lnTo>
                    <a:pt x="131" y="2568"/>
                  </a:lnTo>
                  <a:lnTo>
                    <a:pt x="107" y="2551"/>
                  </a:lnTo>
                  <a:lnTo>
                    <a:pt x="81" y="2530"/>
                  </a:lnTo>
                  <a:lnTo>
                    <a:pt x="52" y="2509"/>
                  </a:lnTo>
                  <a:lnTo>
                    <a:pt x="39" y="2497"/>
                  </a:lnTo>
                  <a:lnTo>
                    <a:pt x="25" y="2486"/>
                  </a:lnTo>
                  <a:lnTo>
                    <a:pt x="12" y="2474"/>
                  </a:lnTo>
                  <a:lnTo>
                    <a:pt x="0" y="2464"/>
                  </a:lnTo>
                  <a:close/>
                  <a:moveTo>
                    <a:pt x="0" y="2364"/>
                  </a:moveTo>
                  <a:lnTo>
                    <a:pt x="0" y="2301"/>
                  </a:lnTo>
                  <a:lnTo>
                    <a:pt x="13" y="2310"/>
                  </a:lnTo>
                  <a:lnTo>
                    <a:pt x="26" y="2321"/>
                  </a:lnTo>
                  <a:lnTo>
                    <a:pt x="53" y="2344"/>
                  </a:lnTo>
                  <a:lnTo>
                    <a:pt x="76" y="2365"/>
                  </a:lnTo>
                  <a:lnTo>
                    <a:pt x="98" y="2386"/>
                  </a:lnTo>
                  <a:lnTo>
                    <a:pt x="116" y="2404"/>
                  </a:lnTo>
                  <a:lnTo>
                    <a:pt x="130" y="2420"/>
                  </a:lnTo>
                  <a:lnTo>
                    <a:pt x="140" y="2434"/>
                  </a:lnTo>
                  <a:lnTo>
                    <a:pt x="143" y="2440"/>
                  </a:lnTo>
                  <a:lnTo>
                    <a:pt x="146" y="2444"/>
                  </a:lnTo>
                  <a:lnTo>
                    <a:pt x="147" y="2448"/>
                  </a:lnTo>
                  <a:lnTo>
                    <a:pt x="146" y="2451"/>
                  </a:lnTo>
                  <a:lnTo>
                    <a:pt x="143" y="2453"/>
                  </a:lnTo>
                  <a:lnTo>
                    <a:pt x="140" y="2453"/>
                  </a:lnTo>
                  <a:lnTo>
                    <a:pt x="136" y="2453"/>
                  </a:lnTo>
                  <a:lnTo>
                    <a:pt x="130" y="2451"/>
                  </a:lnTo>
                  <a:lnTo>
                    <a:pt x="115" y="2444"/>
                  </a:lnTo>
                  <a:lnTo>
                    <a:pt x="98" y="2434"/>
                  </a:lnTo>
                  <a:lnTo>
                    <a:pt x="76" y="2421"/>
                  </a:lnTo>
                  <a:lnTo>
                    <a:pt x="53" y="2404"/>
                  </a:lnTo>
                  <a:lnTo>
                    <a:pt x="27" y="2386"/>
                  </a:lnTo>
                  <a:lnTo>
                    <a:pt x="0" y="2364"/>
                  </a:lnTo>
                  <a:close/>
                  <a:moveTo>
                    <a:pt x="0" y="2254"/>
                  </a:moveTo>
                  <a:lnTo>
                    <a:pt x="0" y="2192"/>
                  </a:lnTo>
                  <a:lnTo>
                    <a:pt x="24" y="2212"/>
                  </a:lnTo>
                  <a:lnTo>
                    <a:pt x="44" y="2231"/>
                  </a:lnTo>
                  <a:lnTo>
                    <a:pt x="63" y="2250"/>
                  </a:lnTo>
                  <a:lnTo>
                    <a:pt x="79" y="2267"/>
                  </a:lnTo>
                  <a:lnTo>
                    <a:pt x="92" y="2282"/>
                  </a:lnTo>
                  <a:lnTo>
                    <a:pt x="100" y="2294"/>
                  </a:lnTo>
                  <a:lnTo>
                    <a:pt x="102" y="2299"/>
                  </a:lnTo>
                  <a:lnTo>
                    <a:pt x="104" y="2303"/>
                  </a:lnTo>
                  <a:lnTo>
                    <a:pt x="104" y="2307"/>
                  </a:lnTo>
                  <a:lnTo>
                    <a:pt x="104" y="2309"/>
                  </a:lnTo>
                  <a:lnTo>
                    <a:pt x="102" y="2310"/>
                  </a:lnTo>
                  <a:lnTo>
                    <a:pt x="100" y="2311"/>
                  </a:lnTo>
                  <a:lnTo>
                    <a:pt x="97" y="2311"/>
                  </a:lnTo>
                  <a:lnTo>
                    <a:pt x="93" y="2310"/>
                  </a:lnTo>
                  <a:lnTo>
                    <a:pt x="83" y="2307"/>
                  </a:lnTo>
                  <a:lnTo>
                    <a:pt x="70" y="2301"/>
                  </a:lnTo>
                  <a:lnTo>
                    <a:pt x="55" y="2292"/>
                  </a:lnTo>
                  <a:lnTo>
                    <a:pt x="39" y="2281"/>
                  </a:lnTo>
                  <a:lnTo>
                    <a:pt x="19" y="2269"/>
                  </a:lnTo>
                  <a:lnTo>
                    <a:pt x="0" y="2254"/>
                  </a:lnTo>
                  <a:close/>
                  <a:moveTo>
                    <a:pt x="0" y="2139"/>
                  </a:moveTo>
                  <a:lnTo>
                    <a:pt x="0" y="2078"/>
                  </a:lnTo>
                  <a:lnTo>
                    <a:pt x="18" y="2096"/>
                  </a:lnTo>
                  <a:lnTo>
                    <a:pt x="34" y="2112"/>
                  </a:lnTo>
                  <a:lnTo>
                    <a:pt x="48" y="2127"/>
                  </a:lnTo>
                  <a:lnTo>
                    <a:pt x="60" y="2140"/>
                  </a:lnTo>
                  <a:lnTo>
                    <a:pt x="69" y="2152"/>
                  </a:lnTo>
                  <a:lnTo>
                    <a:pt x="75" y="2161"/>
                  </a:lnTo>
                  <a:lnTo>
                    <a:pt x="78" y="2166"/>
                  </a:lnTo>
                  <a:lnTo>
                    <a:pt x="79" y="2169"/>
                  </a:lnTo>
                  <a:lnTo>
                    <a:pt x="79" y="2172"/>
                  </a:lnTo>
                  <a:lnTo>
                    <a:pt x="78" y="2174"/>
                  </a:lnTo>
                  <a:lnTo>
                    <a:pt x="76" y="2175"/>
                  </a:lnTo>
                  <a:lnTo>
                    <a:pt x="74" y="2176"/>
                  </a:lnTo>
                  <a:lnTo>
                    <a:pt x="72" y="2176"/>
                  </a:lnTo>
                  <a:lnTo>
                    <a:pt x="69" y="2176"/>
                  </a:lnTo>
                  <a:lnTo>
                    <a:pt x="62" y="2174"/>
                  </a:lnTo>
                  <a:lnTo>
                    <a:pt x="53" y="2170"/>
                  </a:lnTo>
                  <a:lnTo>
                    <a:pt x="42" y="2165"/>
                  </a:lnTo>
                  <a:lnTo>
                    <a:pt x="29" y="2157"/>
                  </a:lnTo>
                  <a:lnTo>
                    <a:pt x="15" y="2148"/>
                  </a:lnTo>
                  <a:lnTo>
                    <a:pt x="0" y="2139"/>
                  </a:lnTo>
                  <a:close/>
                  <a:moveTo>
                    <a:pt x="0" y="2017"/>
                  </a:moveTo>
                  <a:lnTo>
                    <a:pt x="0" y="1960"/>
                  </a:lnTo>
                  <a:lnTo>
                    <a:pt x="16" y="1975"/>
                  </a:lnTo>
                  <a:lnTo>
                    <a:pt x="30" y="1989"/>
                  </a:lnTo>
                  <a:lnTo>
                    <a:pt x="43" y="2003"/>
                  </a:lnTo>
                  <a:lnTo>
                    <a:pt x="53" y="2015"/>
                  </a:lnTo>
                  <a:lnTo>
                    <a:pt x="60" y="2025"/>
                  </a:lnTo>
                  <a:lnTo>
                    <a:pt x="66" y="2034"/>
                  </a:lnTo>
                  <a:lnTo>
                    <a:pt x="68" y="2038"/>
                  </a:lnTo>
                  <a:lnTo>
                    <a:pt x="68" y="2042"/>
                  </a:lnTo>
                  <a:lnTo>
                    <a:pt x="69" y="2044"/>
                  </a:lnTo>
                  <a:lnTo>
                    <a:pt x="68" y="2046"/>
                  </a:lnTo>
                  <a:lnTo>
                    <a:pt x="67" y="2047"/>
                  </a:lnTo>
                  <a:lnTo>
                    <a:pt x="65" y="2048"/>
                  </a:lnTo>
                  <a:lnTo>
                    <a:pt x="62" y="2048"/>
                  </a:lnTo>
                  <a:lnTo>
                    <a:pt x="60" y="2048"/>
                  </a:lnTo>
                  <a:lnTo>
                    <a:pt x="54" y="2047"/>
                  </a:lnTo>
                  <a:lnTo>
                    <a:pt x="45" y="2044"/>
                  </a:lnTo>
                  <a:lnTo>
                    <a:pt x="36" y="2039"/>
                  </a:lnTo>
                  <a:lnTo>
                    <a:pt x="25" y="2033"/>
                  </a:lnTo>
                  <a:lnTo>
                    <a:pt x="13" y="2025"/>
                  </a:lnTo>
                  <a:lnTo>
                    <a:pt x="0" y="2017"/>
                  </a:lnTo>
                  <a:close/>
                  <a:moveTo>
                    <a:pt x="0" y="1892"/>
                  </a:moveTo>
                  <a:lnTo>
                    <a:pt x="0" y="1831"/>
                  </a:lnTo>
                  <a:lnTo>
                    <a:pt x="17" y="1847"/>
                  </a:lnTo>
                  <a:lnTo>
                    <a:pt x="32" y="1862"/>
                  </a:lnTo>
                  <a:lnTo>
                    <a:pt x="45" y="1876"/>
                  </a:lnTo>
                  <a:lnTo>
                    <a:pt x="56" y="1889"/>
                  </a:lnTo>
                  <a:lnTo>
                    <a:pt x="65" y="1901"/>
                  </a:lnTo>
                  <a:lnTo>
                    <a:pt x="70" y="1911"/>
                  </a:lnTo>
                  <a:lnTo>
                    <a:pt x="72" y="1914"/>
                  </a:lnTo>
                  <a:lnTo>
                    <a:pt x="73" y="1919"/>
                  </a:lnTo>
                  <a:lnTo>
                    <a:pt x="73" y="1921"/>
                  </a:lnTo>
                  <a:lnTo>
                    <a:pt x="72" y="1923"/>
                  </a:lnTo>
                  <a:lnTo>
                    <a:pt x="71" y="1924"/>
                  </a:lnTo>
                  <a:lnTo>
                    <a:pt x="69" y="1925"/>
                  </a:lnTo>
                  <a:lnTo>
                    <a:pt x="67" y="1925"/>
                  </a:lnTo>
                  <a:lnTo>
                    <a:pt x="65" y="1925"/>
                  </a:lnTo>
                  <a:lnTo>
                    <a:pt x="57" y="1924"/>
                  </a:lnTo>
                  <a:lnTo>
                    <a:pt x="48" y="1920"/>
                  </a:lnTo>
                  <a:lnTo>
                    <a:pt x="39" y="1915"/>
                  </a:lnTo>
                  <a:lnTo>
                    <a:pt x="27" y="1909"/>
                  </a:lnTo>
                  <a:lnTo>
                    <a:pt x="14" y="1900"/>
                  </a:lnTo>
                  <a:lnTo>
                    <a:pt x="0" y="1892"/>
                  </a:lnTo>
                  <a:close/>
                  <a:moveTo>
                    <a:pt x="0" y="1760"/>
                  </a:moveTo>
                  <a:lnTo>
                    <a:pt x="0" y="1696"/>
                  </a:lnTo>
                  <a:lnTo>
                    <a:pt x="21" y="1715"/>
                  </a:lnTo>
                  <a:lnTo>
                    <a:pt x="40" y="1733"/>
                  </a:lnTo>
                  <a:lnTo>
                    <a:pt x="57" y="1749"/>
                  </a:lnTo>
                  <a:lnTo>
                    <a:pt x="70" y="1765"/>
                  </a:lnTo>
                  <a:lnTo>
                    <a:pt x="82" y="1779"/>
                  </a:lnTo>
                  <a:lnTo>
                    <a:pt x="88" y="1791"/>
                  </a:lnTo>
                  <a:lnTo>
                    <a:pt x="92" y="1795"/>
                  </a:lnTo>
                  <a:lnTo>
                    <a:pt x="93" y="1800"/>
                  </a:lnTo>
                  <a:lnTo>
                    <a:pt x="93" y="1803"/>
                  </a:lnTo>
                  <a:lnTo>
                    <a:pt x="92" y="1805"/>
                  </a:lnTo>
                  <a:lnTo>
                    <a:pt x="90" y="1807"/>
                  </a:lnTo>
                  <a:lnTo>
                    <a:pt x="88" y="1808"/>
                  </a:lnTo>
                  <a:lnTo>
                    <a:pt x="85" y="1808"/>
                  </a:lnTo>
                  <a:lnTo>
                    <a:pt x="82" y="1807"/>
                  </a:lnTo>
                  <a:lnTo>
                    <a:pt x="72" y="1805"/>
                  </a:lnTo>
                  <a:lnTo>
                    <a:pt x="61" y="1800"/>
                  </a:lnTo>
                  <a:lnTo>
                    <a:pt x="48" y="1792"/>
                  </a:lnTo>
                  <a:lnTo>
                    <a:pt x="33" y="1784"/>
                  </a:lnTo>
                  <a:lnTo>
                    <a:pt x="17" y="1773"/>
                  </a:lnTo>
                  <a:lnTo>
                    <a:pt x="0" y="1760"/>
                  </a:lnTo>
                  <a:close/>
                  <a:moveTo>
                    <a:pt x="0" y="1620"/>
                  </a:moveTo>
                  <a:lnTo>
                    <a:pt x="0" y="1556"/>
                  </a:lnTo>
                  <a:lnTo>
                    <a:pt x="8" y="1563"/>
                  </a:lnTo>
                  <a:lnTo>
                    <a:pt x="18" y="1570"/>
                  </a:lnTo>
                  <a:lnTo>
                    <a:pt x="27" y="1577"/>
                  </a:lnTo>
                  <a:lnTo>
                    <a:pt x="36" y="1585"/>
                  </a:lnTo>
                  <a:lnTo>
                    <a:pt x="57" y="1603"/>
                  </a:lnTo>
                  <a:lnTo>
                    <a:pt x="75" y="1621"/>
                  </a:lnTo>
                  <a:lnTo>
                    <a:pt x="92" y="1638"/>
                  </a:lnTo>
                  <a:lnTo>
                    <a:pt x="106" y="1653"/>
                  </a:lnTo>
                  <a:lnTo>
                    <a:pt x="115" y="1667"/>
                  </a:lnTo>
                  <a:lnTo>
                    <a:pt x="123" y="1678"/>
                  </a:lnTo>
                  <a:lnTo>
                    <a:pt x="125" y="1683"/>
                  </a:lnTo>
                  <a:lnTo>
                    <a:pt x="126" y="1688"/>
                  </a:lnTo>
                  <a:lnTo>
                    <a:pt x="126" y="1691"/>
                  </a:lnTo>
                  <a:lnTo>
                    <a:pt x="126" y="1693"/>
                  </a:lnTo>
                  <a:lnTo>
                    <a:pt x="124" y="1695"/>
                  </a:lnTo>
                  <a:lnTo>
                    <a:pt x="121" y="1696"/>
                  </a:lnTo>
                  <a:lnTo>
                    <a:pt x="117" y="1696"/>
                  </a:lnTo>
                  <a:lnTo>
                    <a:pt x="113" y="1695"/>
                  </a:lnTo>
                  <a:lnTo>
                    <a:pt x="101" y="1691"/>
                  </a:lnTo>
                  <a:lnTo>
                    <a:pt x="86" y="1683"/>
                  </a:lnTo>
                  <a:lnTo>
                    <a:pt x="70" y="1672"/>
                  </a:lnTo>
                  <a:lnTo>
                    <a:pt x="51" y="1660"/>
                  </a:lnTo>
                  <a:lnTo>
                    <a:pt x="31" y="1644"/>
                  </a:lnTo>
                  <a:lnTo>
                    <a:pt x="9" y="1628"/>
                  </a:lnTo>
                  <a:lnTo>
                    <a:pt x="0" y="1620"/>
                  </a:lnTo>
                  <a:close/>
                  <a:moveTo>
                    <a:pt x="0" y="1462"/>
                  </a:moveTo>
                  <a:lnTo>
                    <a:pt x="0" y="1420"/>
                  </a:lnTo>
                  <a:lnTo>
                    <a:pt x="18" y="1430"/>
                  </a:lnTo>
                  <a:lnTo>
                    <a:pt x="39" y="1443"/>
                  </a:lnTo>
                  <a:lnTo>
                    <a:pt x="63" y="1460"/>
                  </a:lnTo>
                  <a:lnTo>
                    <a:pt x="89" y="1480"/>
                  </a:lnTo>
                  <a:lnTo>
                    <a:pt x="109" y="1498"/>
                  </a:lnTo>
                  <a:lnTo>
                    <a:pt x="126" y="1515"/>
                  </a:lnTo>
                  <a:lnTo>
                    <a:pt x="141" y="1531"/>
                  </a:lnTo>
                  <a:lnTo>
                    <a:pt x="154" y="1546"/>
                  </a:lnTo>
                  <a:lnTo>
                    <a:pt x="165" y="1559"/>
                  </a:lnTo>
                  <a:lnTo>
                    <a:pt x="171" y="1570"/>
                  </a:lnTo>
                  <a:lnTo>
                    <a:pt x="174" y="1575"/>
                  </a:lnTo>
                  <a:lnTo>
                    <a:pt x="175" y="1580"/>
                  </a:lnTo>
                  <a:lnTo>
                    <a:pt x="175" y="1583"/>
                  </a:lnTo>
                  <a:lnTo>
                    <a:pt x="175" y="1585"/>
                  </a:lnTo>
                  <a:lnTo>
                    <a:pt x="172" y="1587"/>
                  </a:lnTo>
                  <a:lnTo>
                    <a:pt x="169" y="1588"/>
                  </a:lnTo>
                  <a:lnTo>
                    <a:pt x="166" y="1588"/>
                  </a:lnTo>
                  <a:lnTo>
                    <a:pt x="162" y="1587"/>
                  </a:lnTo>
                  <a:lnTo>
                    <a:pt x="150" y="1583"/>
                  </a:lnTo>
                  <a:lnTo>
                    <a:pt x="136" y="1576"/>
                  </a:lnTo>
                  <a:lnTo>
                    <a:pt x="120" y="1567"/>
                  </a:lnTo>
                  <a:lnTo>
                    <a:pt x="101" y="1554"/>
                  </a:lnTo>
                  <a:lnTo>
                    <a:pt x="83" y="1540"/>
                  </a:lnTo>
                  <a:lnTo>
                    <a:pt x="62" y="1524"/>
                  </a:lnTo>
                  <a:lnTo>
                    <a:pt x="44" y="1507"/>
                  </a:lnTo>
                  <a:lnTo>
                    <a:pt x="27" y="1491"/>
                  </a:lnTo>
                  <a:lnTo>
                    <a:pt x="13" y="1476"/>
                  </a:lnTo>
                  <a:lnTo>
                    <a:pt x="0" y="1462"/>
                  </a:lnTo>
                  <a:close/>
                  <a:moveTo>
                    <a:pt x="0" y="1144"/>
                  </a:moveTo>
                  <a:lnTo>
                    <a:pt x="0" y="1082"/>
                  </a:lnTo>
                  <a:lnTo>
                    <a:pt x="4" y="1085"/>
                  </a:lnTo>
                  <a:lnTo>
                    <a:pt x="20" y="1100"/>
                  </a:lnTo>
                  <a:lnTo>
                    <a:pt x="35" y="1116"/>
                  </a:lnTo>
                  <a:lnTo>
                    <a:pt x="49" y="1130"/>
                  </a:lnTo>
                  <a:lnTo>
                    <a:pt x="60" y="1144"/>
                  </a:lnTo>
                  <a:lnTo>
                    <a:pt x="69" y="1156"/>
                  </a:lnTo>
                  <a:lnTo>
                    <a:pt x="74" y="1165"/>
                  </a:lnTo>
                  <a:lnTo>
                    <a:pt x="76" y="1170"/>
                  </a:lnTo>
                  <a:lnTo>
                    <a:pt x="78" y="1174"/>
                  </a:lnTo>
                  <a:lnTo>
                    <a:pt x="78" y="1177"/>
                  </a:lnTo>
                  <a:lnTo>
                    <a:pt x="76" y="1179"/>
                  </a:lnTo>
                  <a:lnTo>
                    <a:pt x="75" y="1180"/>
                  </a:lnTo>
                  <a:lnTo>
                    <a:pt x="73" y="1181"/>
                  </a:lnTo>
                  <a:lnTo>
                    <a:pt x="71" y="1183"/>
                  </a:lnTo>
                  <a:lnTo>
                    <a:pt x="68" y="1181"/>
                  </a:lnTo>
                  <a:lnTo>
                    <a:pt x="60" y="1180"/>
                  </a:lnTo>
                  <a:lnTo>
                    <a:pt x="51" y="1176"/>
                  </a:lnTo>
                  <a:lnTo>
                    <a:pt x="40" y="1171"/>
                  </a:lnTo>
                  <a:lnTo>
                    <a:pt x="27" y="1163"/>
                  </a:lnTo>
                  <a:lnTo>
                    <a:pt x="14" y="1153"/>
                  </a:lnTo>
                  <a:lnTo>
                    <a:pt x="0" y="1144"/>
                  </a:lnTo>
                  <a:close/>
                  <a:moveTo>
                    <a:pt x="0" y="780"/>
                  </a:moveTo>
                  <a:lnTo>
                    <a:pt x="0" y="723"/>
                  </a:lnTo>
                  <a:lnTo>
                    <a:pt x="11" y="730"/>
                  </a:lnTo>
                  <a:lnTo>
                    <a:pt x="20" y="740"/>
                  </a:lnTo>
                  <a:lnTo>
                    <a:pt x="35" y="753"/>
                  </a:lnTo>
                  <a:lnTo>
                    <a:pt x="48" y="767"/>
                  </a:lnTo>
                  <a:lnTo>
                    <a:pt x="60" y="780"/>
                  </a:lnTo>
                  <a:lnTo>
                    <a:pt x="70" y="792"/>
                  </a:lnTo>
                  <a:lnTo>
                    <a:pt x="78" y="803"/>
                  </a:lnTo>
                  <a:lnTo>
                    <a:pt x="82" y="811"/>
                  </a:lnTo>
                  <a:lnTo>
                    <a:pt x="84" y="816"/>
                  </a:lnTo>
                  <a:lnTo>
                    <a:pt x="84" y="819"/>
                  </a:lnTo>
                  <a:lnTo>
                    <a:pt x="84" y="822"/>
                  </a:lnTo>
                  <a:lnTo>
                    <a:pt x="83" y="824"/>
                  </a:lnTo>
                  <a:lnTo>
                    <a:pt x="82" y="825"/>
                  </a:lnTo>
                  <a:lnTo>
                    <a:pt x="80" y="826"/>
                  </a:lnTo>
                  <a:lnTo>
                    <a:pt x="76" y="827"/>
                  </a:lnTo>
                  <a:lnTo>
                    <a:pt x="73" y="826"/>
                  </a:lnTo>
                  <a:lnTo>
                    <a:pt x="65" y="824"/>
                  </a:lnTo>
                  <a:lnTo>
                    <a:pt x="54" y="819"/>
                  </a:lnTo>
                  <a:lnTo>
                    <a:pt x="42" y="812"/>
                  </a:lnTo>
                  <a:lnTo>
                    <a:pt x="29" y="804"/>
                  </a:lnTo>
                  <a:lnTo>
                    <a:pt x="15" y="793"/>
                  </a:lnTo>
                  <a:lnTo>
                    <a:pt x="0" y="780"/>
                  </a:lnTo>
                  <a:close/>
                  <a:moveTo>
                    <a:pt x="0" y="576"/>
                  </a:moveTo>
                  <a:lnTo>
                    <a:pt x="0" y="529"/>
                  </a:lnTo>
                  <a:lnTo>
                    <a:pt x="15" y="546"/>
                  </a:lnTo>
                  <a:lnTo>
                    <a:pt x="26" y="561"/>
                  </a:lnTo>
                  <a:lnTo>
                    <a:pt x="29" y="568"/>
                  </a:lnTo>
                  <a:lnTo>
                    <a:pt x="31" y="574"/>
                  </a:lnTo>
                  <a:lnTo>
                    <a:pt x="32" y="578"/>
                  </a:lnTo>
                  <a:lnTo>
                    <a:pt x="31" y="581"/>
                  </a:lnTo>
                  <a:lnTo>
                    <a:pt x="29" y="584"/>
                  </a:lnTo>
                  <a:lnTo>
                    <a:pt x="27" y="585"/>
                  </a:lnTo>
                  <a:lnTo>
                    <a:pt x="24" y="585"/>
                  </a:lnTo>
                  <a:lnTo>
                    <a:pt x="20" y="584"/>
                  </a:lnTo>
                  <a:lnTo>
                    <a:pt x="11" y="581"/>
                  </a:lnTo>
                  <a:lnTo>
                    <a:pt x="0" y="576"/>
                  </a:lnTo>
                  <a:close/>
                  <a:moveTo>
                    <a:pt x="0" y="361"/>
                  </a:moveTo>
                  <a:lnTo>
                    <a:pt x="0" y="325"/>
                  </a:lnTo>
                  <a:lnTo>
                    <a:pt x="8" y="336"/>
                  </a:lnTo>
                  <a:lnTo>
                    <a:pt x="14" y="347"/>
                  </a:lnTo>
                  <a:lnTo>
                    <a:pt x="15" y="352"/>
                  </a:lnTo>
                  <a:lnTo>
                    <a:pt x="16" y="355"/>
                  </a:lnTo>
                  <a:lnTo>
                    <a:pt x="16" y="358"/>
                  </a:lnTo>
                  <a:lnTo>
                    <a:pt x="16" y="360"/>
                  </a:lnTo>
                  <a:lnTo>
                    <a:pt x="13" y="362"/>
                  </a:lnTo>
                  <a:lnTo>
                    <a:pt x="9" y="363"/>
                  </a:lnTo>
                  <a:lnTo>
                    <a:pt x="5" y="363"/>
                  </a:lnTo>
                  <a:lnTo>
                    <a:pt x="0" y="361"/>
                  </a:lnTo>
                  <a:close/>
                  <a:moveTo>
                    <a:pt x="0" y="149"/>
                  </a:moveTo>
                  <a:lnTo>
                    <a:pt x="0" y="101"/>
                  </a:lnTo>
                  <a:lnTo>
                    <a:pt x="8" y="111"/>
                  </a:lnTo>
                  <a:lnTo>
                    <a:pt x="16" y="120"/>
                  </a:lnTo>
                  <a:lnTo>
                    <a:pt x="22" y="128"/>
                  </a:lnTo>
                  <a:lnTo>
                    <a:pt x="28" y="136"/>
                  </a:lnTo>
                  <a:lnTo>
                    <a:pt x="32" y="143"/>
                  </a:lnTo>
                  <a:lnTo>
                    <a:pt x="34" y="150"/>
                  </a:lnTo>
                  <a:lnTo>
                    <a:pt x="35" y="154"/>
                  </a:lnTo>
                  <a:lnTo>
                    <a:pt x="34" y="158"/>
                  </a:lnTo>
                  <a:lnTo>
                    <a:pt x="32" y="159"/>
                  </a:lnTo>
                  <a:lnTo>
                    <a:pt x="30" y="161"/>
                  </a:lnTo>
                  <a:lnTo>
                    <a:pt x="27" y="161"/>
                  </a:lnTo>
                  <a:lnTo>
                    <a:pt x="22" y="159"/>
                  </a:lnTo>
                  <a:lnTo>
                    <a:pt x="12" y="156"/>
                  </a:lnTo>
                  <a:lnTo>
                    <a:pt x="0" y="149"/>
                  </a:lnTo>
                  <a:close/>
                  <a:moveTo>
                    <a:pt x="678" y="231"/>
                  </a:moveTo>
                  <a:lnTo>
                    <a:pt x="678" y="285"/>
                  </a:lnTo>
                  <a:lnTo>
                    <a:pt x="665" y="276"/>
                  </a:lnTo>
                  <a:lnTo>
                    <a:pt x="652" y="264"/>
                  </a:lnTo>
                  <a:lnTo>
                    <a:pt x="640" y="254"/>
                  </a:lnTo>
                  <a:lnTo>
                    <a:pt x="630" y="244"/>
                  </a:lnTo>
                  <a:lnTo>
                    <a:pt x="622" y="233"/>
                  </a:lnTo>
                  <a:lnTo>
                    <a:pt x="614" y="223"/>
                  </a:lnTo>
                  <a:lnTo>
                    <a:pt x="609" y="214"/>
                  </a:lnTo>
                  <a:lnTo>
                    <a:pt x="605" y="207"/>
                  </a:lnTo>
                  <a:lnTo>
                    <a:pt x="604" y="204"/>
                  </a:lnTo>
                  <a:lnTo>
                    <a:pt x="604" y="200"/>
                  </a:lnTo>
                  <a:lnTo>
                    <a:pt x="604" y="198"/>
                  </a:lnTo>
                  <a:lnTo>
                    <a:pt x="605" y="195"/>
                  </a:lnTo>
                  <a:lnTo>
                    <a:pt x="606" y="194"/>
                  </a:lnTo>
                  <a:lnTo>
                    <a:pt x="609" y="193"/>
                  </a:lnTo>
                  <a:lnTo>
                    <a:pt x="612" y="193"/>
                  </a:lnTo>
                  <a:lnTo>
                    <a:pt x="614" y="193"/>
                  </a:lnTo>
                  <a:lnTo>
                    <a:pt x="622" y="194"/>
                  </a:lnTo>
                  <a:lnTo>
                    <a:pt x="630" y="197"/>
                  </a:lnTo>
                  <a:lnTo>
                    <a:pt x="640" y="203"/>
                  </a:lnTo>
                  <a:lnTo>
                    <a:pt x="651" y="210"/>
                  </a:lnTo>
                  <a:lnTo>
                    <a:pt x="663" y="218"/>
                  </a:lnTo>
                  <a:lnTo>
                    <a:pt x="674" y="228"/>
                  </a:lnTo>
                  <a:lnTo>
                    <a:pt x="678" y="231"/>
                  </a:lnTo>
                  <a:close/>
                  <a:moveTo>
                    <a:pt x="678" y="475"/>
                  </a:moveTo>
                  <a:lnTo>
                    <a:pt x="678" y="514"/>
                  </a:lnTo>
                  <a:lnTo>
                    <a:pt x="666" y="510"/>
                  </a:lnTo>
                  <a:lnTo>
                    <a:pt x="652" y="502"/>
                  </a:lnTo>
                  <a:lnTo>
                    <a:pt x="636" y="491"/>
                  </a:lnTo>
                  <a:lnTo>
                    <a:pt x="619" y="478"/>
                  </a:lnTo>
                  <a:lnTo>
                    <a:pt x="606" y="466"/>
                  </a:lnTo>
                  <a:lnTo>
                    <a:pt x="596" y="454"/>
                  </a:lnTo>
                  <a:lnTo>
                    <a:pt x="586" y="443"/>
                  </a:lnTo>
                  <a:lnTo>
                    <a:pt x="578" y="432"/>
                  </a:lnTo>
                  <a:lnTo>
                    <a:pt x="572" y="424"/>
                  </a:lnTo>
                  <a:lnTo>
                    <a:pt x="569" y="415"/>
                  </a:lnTo>
                  <a:lnTo>
                    <a:pt x="568" y="412"/>
                  </a:lnTo>
                  <a:lnTo>
                    <a:pt x="568" y="409"/>
                  </a:lnTo>
                  <a:lnTo>
                    <a:pt x="568" y="405"/>
                  </a:lnTo>
                  <a:lnTo>
                    <a:pt x="569" y="403"/>
                  </a:lnTo>
                  <a:lnTo>
                    <a:pt x="570" y="401"/>
                  </a:lnTo>
                  <a:lnTo>
                    <a:pt x="572" y="400"/>
                  </a:lnTo>
                  <a:lnTo>
                    <a:pt x="574" y="400"/>
                  </a:lnTo>
                  <a:lnTo>
                    <a:pt x="577" y="400"/>
                  </a:lnTo>
                  <a:lnTo>
                    <a:pt x="586" y="402"/>
                  </a:lnTo>
                  <a:lnTo>
                    <a:pt x="596" y="405"/>
                  </a:lnTo>
                  <a:lnTo>
                    <a:pt x="606" y="412"/>
                  </a:lnTo>
                  <a:lnTo>
                    <a:pt x="618" y="420"/>
                  </a:lnTo>
                  <a:lnTo>
                    <a:pt x="630" y="428"/>
                  </a:lnTo>
                  <a:lnTo>
                    <a:pt x="643" y="439"/>
                  </a:lnTo>
                  <a:lnTo>
                    <a:pt x="653" y="448"/>
                  </a:lnTo>
                  <a:lnTo>
                    <a:pt x="663" y="457"/>
                  </a:lnTo>
                  <a:lnTo>
                    <a:pt x="670" y="466"/>
                  </a:lnTo>
                  <a:lnTo>
                    <a:pt x="678" y="475"/>
                  </a:lnTo>
                  <a:close/>
                  <a:moveTo>
                    <a:pt x="678" y="697"/>
                  </a:moveTo>
                  <a:lnTo>
                    <a:pt x="678" y="745"/>
                  </a:lnTo>
                  <a:lnTo>
                    <a:pt x="666" y="739"/>
                  </a:lnTo>
                  <a:lnTo>
                    <a:pt x="652" y="730"/>
                  </a:lnTo>
                  <a:lnTo>
                    <a:pt x="638" y="721"/>
                  </a:lnTo>
                  <a:lnTo>
                    <a:pt x="623" y="708"/>
                  </a:lnTo>
                  <a:lnTo>
                    <a:pt x="609" y="696"/>
                  </a:lnTo>
                  <a:lnTo>
                    <a:pt x="597" y="683"/>
                  </a:lnTo>
                  <a:lnTo>
                    <a:pt x="586" y="671"/>
                  </a:lnTo>
                  <a:lnTo>
                    <a:pt x="577" y="660"/>
                  </a:lnTo>
                  <a:lnTo>
                    <a:pt x="570" y="649"/>
                  </a:lnTo>
                  <a:lnTo>
                    <a:pt x="565" y="640"/>
                  </a:lnTo>
                  <a:lnTo>
                    <a:pt x="564" y="636"/>
                  </a:lnTo>
                  <a:lnTo>
                    <a:pt x="564" y="633"/>
                  </a:lnTo>
                  <a:lnTo>
                    <a:pt x="564" y="630"/>
                  </a:lnTo>
                  <a:lnTo>
                    <a:pt x="565" y="628"/>
                  </a:lnTo>
                  <a:lnTo>
                    <a:pt x="567" y="626"/>
                  </a:lnTo>
                  <a:lnTo>
                    <a:pt x="570" y="625"/>
                  </a:lnTo>
                  <a:lnTo>
                    <a:pt x="572" y="625"/>
                  </a:lnTo>
                  <a:lnTo>
                    <a:pt x="576" y="625"/>
                  </a:lnTo>
                  <a:lnTo>
                    <a:pt x="584" y="627"/>
                  </a:lnTo>
                  <a:lnTo>
                    <a:pt x="595" y="631"/>
                  </a:lnTo>
                  <a:lnTo>
                    <a:pt x="606" y="638"/>
                  </a:lnTo>
                  <a:lnTo>
                    <a:pt x="619" y="646"/>
                  </a:lnTo>
                  <a:lnTo>
                    <a:pt x="633" y="656"/>
                  </a:lnTo>
                  <a:lnTo>
                    <a:pt x="647" y="668"/>
                  </a:lnTo>
                  <a:lnTo>
                    <a:pt x="664" y="682"/>
                  </a:lnTo>
                  <a:lnTo>
                    <a:pt x="678" y="697"/>
                  </a:lnTo>
                  <a:close/>
                  <a:moveTo>
                    <a:pt x="678" y="906"/>
                  </a:moveTo>
                  <a:lnTo>
                    <a:pt x="678" y="970"/>
                  </a:lnTo>
                  <a:lnTo>
                    <a:pt x="671" y="965"/>
                  </a:lnTo>
                  <a:lnTo>
                    <a:pt x="664" y="958"/>
                  </a:lnTo>
                  <a:lnTo>
                    <a:pt x="649" y="945"/>
                  </a:lnTo>
                  <a:lnTo>
                    <a:pt x="635" y="931"/>
                  </a:lnTo>
                  <a:lnTo>
                    <a:pt x="623" y="918"/>
                  </a:lnTo>
                  <a:lnTo>
                    <a:pt x="613" y="906"/>
                  </a:lnTo>
                  <a:lnTo>
                    <a:pt x="605" y="895"/>
                  </a:lnTo>
                  <a:lnTo>
                    <a:pt x="601" y="886"/>
                  </a:lnTo>
                  <a:lnTo>
                    <a:pt x="600" y="881"/>
                  </a:lnTo>
                  <a:lnTo>
                    <a:pt x="599" y="878"/>
                  </a:lnTo>
                  <a:lnTo>
                    <a:pt x="599" y="875"/>
                  </a:lnTo>
                  <a:lnTo>
                    <a:pt x="600" y="872"/>
                  </a:lnTo>
                  <a:lnTo>
                    <a:pt x="601" y="871"/>
                  </a:lnTo>
                  <a:lnTo>
                    <a:pt x="603" y="870"/>
                  </a:lnTo>
                  <a:lnTo>
                    <a:pt x="606" y="868"/>
                  </a:lnTo>
                  <a:lnTo>
                    <a:pt x="610" y="868"/>
                  </a:lnTo>
                  <a:lnTo>
                    <a:pt x="617" y="871"/>
                  </a:lnTo>
                  <a:lnTo>
                    <a:pt x="627" y="874"/>
                  </a:lnTo>
                  <a:lnTo>
                    <a:pt x="639" y="879"/>
                  </a:lnTo>
                  <a:lnTo>
                    <a:pt x="651" y="887"/>
                  </a:lnTo>
                  <a:lnTo>
                    <a:pt x="664" y="897"/>
                  </a:lnTo>
                  <a:lnTo>
                    <a:pt x="678" y="906"/>
                  </a:lnTo>
                  <a:close/>
                  <a:moveTo>
                    <a:pt x="678" y="1135"/>
                  </a:moveTo>
                  <a:lnTo>
                    <a:pt x="678" y="1157"/>
                  </a:lnTo>
                  <a:lnTo>
                    <a:pt x="676" y="1150"/>
                  </a:lnTo>
                  <a:lnTo>
                    <a:pt x="673" y="1146"/>
                  </a:lnTo>
                  <a:lnTo>
                    <a:pt x="673" y="1142"/>
                  </a:lnTo>
                  <a:lnTo>
                    <a:pt x="674" y="1138"/>
                  </a:lnTo>
                  <a:lnTo>
                    <a:pt x="676" y="1136"/>
                  </a:lnTo>
                  <a:lnTo>
                    <a:pt x="678" y="1135"/>
                  </a:lnTo>
                  <a:close/>
                  <a:moveTo>
                    <a:pt x="678" y="1299"/>
                  </a:moveTo>
                  <a:lnTo>
                    <a:pt x="678" y="1362"/>
                  </a:lnTo>
                  <a:lnTo>
                    <a:pt x="668" y="1355"/>
                  </a:lnTo>
                  <a:lnTo>
                    <a:pt x="657" y="1348"/>
                  </a:lnTo>
                  <a:lnTo>
                    <a:pt x="645" y="1339"/>
                  </a:lnTo>
                  <a:lnTo>
                    <a:pt x="635" y="1329"/>
                  </a:lnTo>
                  <a:lnTo>
                    <a:pt x="617" y="1314"/>
                  </a:lnTo>
                  <a:lnTo>
                    <a:pt x="601" y="1299"/>
                  </a:lnTo>
                  <a:lnTo>
                    <a:pt x="587" y="1285"/>
                  </a:lnTo>
                  <a:lnTo>
                    <a:pt x="576" y="1271"/>
                  </a:lnTo>
                  <a:lnTo>
                    <a:pt x="568" y="1259"/>
                  </a:lnTo>
                  <a:lnTo>
                    <a:pt x="562" y="1248"/>
                  </a:lnTo>
                  <a:lnTo>
                    <a:pt x="560" y="1244"/>
                  </a:lnTo>
                  <a:lnTo>
                    <a:pt x="559" y="1240"/>
                  </a:lnTo>
                  <a:lnTo>
                    <a:pt x="559" y="1236"/>
                  </a:lnTo>
                  <a:lnTo>
                    <a:pt x="560" y="1233"/>
                  </a:lnTo>
                  <a:lnTo>
                    <a:pt x="562" y="1232"/>
                  </a:lnTo>
                  <a:lnTo>
                    <a:pt x="564" y="1230"/>
                  </a:lnTo>
                  <a:lnTo>
                    <a:pt x="569" y="1230"/>
                  </a:lnTo>
                  <a:lnTo>
                    <a:pt x="572" y="1231"/>
                  </a:lnTo>
                  <a:lnTo>
                    <a:pt x="583" y="1233"/>
                  </a:lnTo>
                  <a:lnTo>
                    <a:pt x="596" y="1240"/>
                  </a:lnTo>
                  <a:lnTo>
                    <a:pt x="611" y="1247"/>
                  </a:lnTo>
                  <a:lnTo>
                    <a:pt x="627" y="1258"/>
                  </a:lnTo>
                  <a:lnTo>
                    <a:pt x="644" y="1271"/>
                  </a:lnTo>
                  <a:lnTo>
                    <a:pt x="663" y="1285"/>
                  </a:lnTo>
                  <a:lnTo>
                    <a:pt x="670" y="1293"/>
                  </a:lnTo>
                  <a:lnTo>
                    <a:pt x="678" y="1299"/>
                  </a:lnTo>
                  <a:close/>
                  <a:moveTo>
                    <a:pt x="678" y="1656"/>
                  </a:moveTo>
                  <a:lnTo>
                    <a:pt x="678" y="1718"/>
                  </a:lnTo>
                  <a:lnTo>
                    <a:pt x="665" y="1705"/>
                  </a:lnTo>
                  <a:lnTo>
                    <a:pt x="653" y="1692"/>
                  </a:lnTo>
                  <a:lnTo>
                    <a:pt x="643" y="1681"/>
                  </a:lnTo>
                  <a:lnTo>
                    <a:pt x="636" y="1670"/>
                  </a:lnTo>
                  <a:lnTo>
                    <a:pt x="629" y="1661"/>
                  </a:lnTo>
                  <a:lnTo>
                    <a:pt x="626" y="1653"/>
                  </a:lnTo>
                  <a:lnTo>
                    <a:pt x="625" y="1649"/>
                  </a:lnTo>
                  <a:lnTo>
                    <a:pt x="624" y="1647"/>
                  </a:lnTo>
                  <a:lnTo>
                    <a:pt x="625" y="1643"/>
                  </a:lnTo>
                  <a:lnTo>
                    <a:pt x="625" y="1641"/>
                  </a:lnTo>
                  <a:lnTo>
                    <a:pt x="628" y="1639"/>
                  </a:lnTo>
                  <a:lnTo>
                    <a:pt x="631" y="1638"/>
                  </a:lnTo>
                  <a:lnTo>
                    <a:pt x="637" y="1638"/>
                  </a:lnTo>
                  <a:lnTo>
                    <a:pt x="643" y="1640"/>
                  </a:lnTo>
                  <a:lnTo>
                    <a:pt x="658" y="1645"/>
                  </a:lnTo>
                  <a:lnTo>
                    <a:pt x="678" y="1656"/>
                  </a:lnTo>
                  <a:close/>
                  <a:moveTo>
                    <a:pt x="678" y="1812"/>
                  </a:moveTo>
                  <a:lnTo>
                    <a:pt x="678" y="1882"/>
                  </a:lnTo>
                  <a:lnTo>
                    <a:pt x="666" y="1872"/>
                  </a:lnTo>
                  <a:lnTo>
                    <a:pt x="654" y="1862"/>
                  </a:lnTo>
                  <a:lnTo>
                    <a:pt x="632" y="1845"/>
                  </a:lnTo>
                  <a:lnTo>
                    <a:pt x="614" y="1827"/>
                  </a:lnTo>
                  <a:lnTo>
                    <a:pt x="597" y="1811"/>
                  </a:lnTo>
                  <a:lnTo>
                    <a:pt x="583" y="1794"/>
                  </a:lnTo>
                  <a:lnTo>
                    <a:pt x="572" y="1780"/>
                  </a:lnTo>
                  <a:lnTo>
                    <a:pt x="565" y="1769"/>
                  </a:lnTo>
                  <a:lnTo>
                    <a:pt x="563" y="1763"/>
                  </a:lnTo>
                  <a:lnTo>
                    <a:pt x="562" y="1759"/>
                  </a:lnTo>
                  <a:lnTo>
                    <a:pt x="561" y="1756"/>
                  </a:lnTo>
                  <a:lnTo>
                    <a:pt x="562" y="1752"/>
                  </a:lnTo>
                  <a:lnTo>
                    <a:pt x="564" y="1751"/>
                  </a:lnTo>
                  <a:lnTo>
                    <a:pt x="568" y="1750"/>
                  </a:lnTo>
                  <a:lnTo>
                    <a:pt x="571" y="1749"/>
                  </a:lnTo>
                  <a:lnTo>
                    <a:pt x="576" y="1750"/>
                  </a:lnTo>
                  <a:lnTo>
                    <a:pt x="587" y="1753"/>
                  </a:lnTo>
                  <a:lnTo>
                    <a:pt x="602" y="1760"/>
                  </a:lnTo>
                  <a:lnTo>
                    <a:pt x="618" y="1770"/>
                  </a:lnTo>
                  <a:lnTo>
                    <a:pt x="637" y="1781"/>
                  </a:lnTo>
                  <a:lnTo>
                    <a:pt x="657" y="1795"/>
                  </a:lnTo>
                  <a:lnTo>
                    <a:pt x="678" y="1812"/>
                  </a:lnTo>
                  <a:close/>
                  <a:moveTo>
                    <a:pt x="678" y="1967"/>
                  </a:moveTo>
                  <a:lnTo>
                    <a:pt x="678" y="2029"/>
                  </a:lnTo>
                  <a:lnTo>
                    <a:pt x="663" y="2019"/>
                  </a:lnTo>
                  <a:lnTo>
                    <a:pt x="645" y="2008"/>
                  </a:lnTo>
                  <a:lnTo>
                    <a:pt x="628" y="1995"/>
                  </a:lnTo>
                  <a:lnTo>
                    <a:pt x="611" y="1981"/>
                  </a:lnTo>
                  <a:lnTo>
                    <a:pt x="588" y="1962"/>
                  </a:lnTo>
                  <a:lnTo>
                    <a:pt x="569" y="1943"/>
                  </a:lnTo>
                  <a:lnTo>
                    <a:pt x="550" y="1926"/>
                  </a:lnTo>
                  <a:lnTo>
                    <a:pt x="536" y="1910"/>
                  </a:lnTo>
                  <a:lnTo>
                    <a:pt x="524" y="1896"/>
                  </a:lnTo>
                  <a:lnTo>
                    <a:pt x="517" y="1884"/>
                  </a:lnTo>
                  <a:lnTo>
                    <a:pt x="515" y="1879"/>
                  </a:lnTo>
                  <a:lnTo>
                    <a:pt x="514" y="1874"/>
                  </a:lnTo>
                  <a:lnTo>
                    <a:pt x="514" y="1870"/>
                  </a:lnTo>
                  <a:lnTo>
                    <a:pt x="514" y="1868"/>
                  </a:lnTo>
                  <a:lnTo>
                    <a:pt x="516" y="1866"/>
                  </a:lnTo>
                  <a:lnTo>
                    <a:pt x="519" y="1865"/>
                  </a:lnTo>
                  <a:lnTo>
                    <a:pt x="523" y="1865"/>
                  </a:lnTo>
                  <a:lnTo>
                    <a:pt x="529" y="1866"/>
                  </a:lnTo>
                  <a:lnTo>
                    <a:pt x="541" y="1870"/>
                  </a:lnTo>
                  <a:lnTo>
                    <a:pt x="557" y="1878"/>
                  </a:lnTo>
                  <a:lnTo>
                    <a:pt x="575" y="1887"/>
                  </a:lnTo>
                  <a:lnTo>
                    <a:pt x="595" y="1901"/>
                  </a:lnTo>
                  <a:lnTo>
                    <a:pt x="616" y="1916"/>
                  </a:lnTo>
                  <a:lnTo>
                    <a:pt x="639" y="1934"/>
                  </a:lnTo>
                  <a:lnTo>
                    <a:pt x="650" y="1942"/>
                  </a:lnTo>
                  <a:lnTo>
                    <a:pt x="659" y="1951"/>
                  </a:lnTo>
                  <a:lnTo>
                    <a:pt x="669" y="1960"/>
                  </a:lnTo>
                  <a:lnTo>
                    <a:pt x="678" y="1967"/>
                  </a:lnTo>
                  <a:close/>
                  <a:moveTo>
                    <a:pt x="678" y="2118"/>
                  </a:moveTo>
                  <a:lnTo>
                    <a:pt x="678" y="2168"/>
                  </a:lnTo>
                  <a:lnTo>
                    <a:pt x="657" y="2157"/>
                  </a:lnTo>
                  <a:lnTo>
                    <a:pt x="635" y="2142"/>
                  </a:lnTo>
                  <a:lnTo>
                    <a:pt x="609" y="2125"/>
                  </a:lnTo>
                  <a:lnTo>
                    <a:pt x="582" y="2103"/>
                  </a:lnTo>
                  <a:lnTo>
                    <a:pt x="558" y="2084"/>
                  </a:lnTo>
                  <a:lnTo>
                    <a:pt x="537" y="2065"/>
                  </a:lnTo>
                  <a:lnTo>
                    <a:pt x="519" y="2047"/>
                  </a:lnTo>
                  <a:lnTo>
                    <a:pt x="504" y="2031"/>
                  </a:lnTo>
                  <a:lnTo>
                    <a:pt x="492" y="2016"/>
                  </a:lnTo>
                  <a:lnTo>
                    <a:pt x="483" y="2003"/>
                  </a:lnTo>
                  <a:lnTo>
                    <a:pt x="481" y="1997"/>
                  </a:lnTo>
                  <a:lnTo>
                    <a:pt x="480" y="1993"/>
                  </a:lnTo>
                  <a:lnTo>
                    <a:pt x="479" y="1990"/>
                  </a:lnTo>
                  <a:lnTo>
                    <a:pt x="480" y="1987"/>
                  </a:lnTo>
                  <a:lnTo>
                    <a:pt x="482" y="1984"/>
                  </a:lnTo>
                  <a:lnTo>
                    <a:pt x="486" y="1983"/>
                  </a:lnTo>
                  <a:lnTo>
                    <a:pt x="490" y="1983"/>
                  </a:lnTo>
                  <a:lnTo>
                    <a:pt x="495" y="1984"/>
                  </a:lnTo>
                  <a:lnTo>
                    <a:pt x="508" y="1990"/>
                  </a:lnTo>
                  <a:lnTo>
                    <a:pt x="524" y="1997"/>
                  </a:lnTo>
                  <a:lnTo>
                    <a:pt x="544" y="2008"/>
                  </a:lnTo>
                  <a:lnTo>
                    <a:pt x="564" y="2022"/>
                  </a:lnTo>
                  <a:lnTo>
                    <a:pt x="587" y="2038"/>
                  </a:lnTo>
                  <a:lnTo>
                    <a:pt x="611" y="2057"/>
                  </a:lnTo>
                  <a:lnTo>
                    <a:pt x="629" y="2072"/>
                  </a:lnTo>
                  <a:lnTo>
                    <a:pt x="647" y="2088"/>
                  </a:lnTo>
                  <a:lnTo>
                    <a:pt x="664" y="2103"/>
                  </a:lnTo>
                  <a:lnTo>
                    <a:pt x="678" y="2118"/>
                  </a:lnTo>
                  <a:close/>
                  <a:moveTo>
                    <a:pt x="678" y="2258"/>
                  </a:moveTo>
                  <a:lnTo>
                    <a:pt x="678" y="2303"/>
                  </a:lnTo>
                  <a:lnTo>
                    <a:pt x="668" y="2297"/>
                  </a:lnTo>
                  <a:lnTo>
                    <a:pt x="656" y="2292"/>
                  </a:lnTo>
                  <a:lnTo>
                    <a:pt x="643" y="2284"/>
                  </a:lnTo>
                  <a:lnTo>
                    <a:pt x="630" y="2276"/>
                  </a:lnTo>
                  <a:lnTo>
                    <a:pt x="600" y="2255"/>
                  </a:lnTo>
                  <a:lnTo>
                    <a:pt x="569" y="2231"/>
                  </a:lnTo>
                  <a:lnTo>
                    <a:pt x="544" y="2211"/>
                  </a:lnTo>
                  <a:lnTo>
                    <a:pt x="522" y="2192"/>
                  </a:lnTo>
                  <a:lnTo>
                    <a:pt x="503" y="2172"/>
                  </a:lnTo>
                  <a:lnTo>
                    <a:pt x="487" y="2155"/>
                  </a:lnTo>
                  <a:lnTo>
                    <a:pt x="475" y="2140"/>
                  </a:lnTo>
                  <a:lnTo>
                    <a:pt x="466" y="2127"/>
                  </a:lnTo>
                  <a:lnTo>
                    <a:pt x="463" y="2121"/>
                  </a:lnTo>
                  <a:lnTo>
                    <a:pt x="462" y="2117"/>
                  </a:lnTo>
                  <a:lnTo>
                    <a:pt x="461" y="2114"/>
                  </a:lnTo>
                  <a:lnTo>
                    <a:pt x="462" y="2111"/>
                  </a:lnTo>
                  <a:lnTo>
                    <a:pt x="464" y="2108"/>
                  </a:lnTo>
                  <a:lnTo>
                    <a:pt x="467" y="2107"/>
                  </a:lnTo>
                  <a:lnTo>
                    <a:pt x="472" y="2107"/>
                  </a:lnTo>
                  <a:lnTo>
                    <a:pt x="477" y="2108"/>
                  </a:lnTo>
                  <a:lnTo>
                    <a:pt x="491" y="2114"/>
                  </a:lnTo>
                  <a:lnTo>
                    <a:pt x="507" y="2122"/>
                  </a:lnTo>
                  <a:lnTo>
                    <a:pt x="528" y="2133"/>
                  </a:lnTo>
                  <a:lnTo>
                    <a:pt x="549" y="2148"/>
                  </a:lnTo>
                  <a:lnTo>
                    <a:pt x="573" y="2165"/>
                  </a:lnTo>
                  <a:lnTo>
                    <a:pt x="598" y="2184"/>
                  </a:lnTo>
                  <a:lnTo>
                    <a:pt x="622" y="2205"/>
                  </a:lnTo>
                  <a:lnTo>
                    <a:pt x="643" y="2223"/>
                  </a:lnTo>
                  <a:lnTo>
                    <a:pt x="662" y="2242"/>
                  </a:lnTo>
                  <a:lnTo>
                    <a:pt x="678" y="2258"/>
                  </a:lnTo>
                  <a:close/>
                  <a:moveTo>
                    <a:pt x="678" y="2388"/>
                  </a:moveTo>
                  <a:lnTo>
                    <a:pt x="678" y="2434"/>
                  </a:lnTo>
                  <a:lnTo>
                    <a:pt x="656" y="2424"/>
                  </a:lnTo>
                  <a:lnTo>
                    <a:pt x="630" y="2407"/>
                  </a:lnTo>
                  <a:lnTo>
                    <a:pt x="601" y="2387"/>
                  </a:lnTo>
                  <a:lnTo>
                    <a:pt x="570" y="2363"/>
                  </a:lnTo>
                  <a:lnTo>
                    <a:pt x="545" y="2343"/>
                  </a:lnTo>
                  <a:lnTo>
                    <a:pt x="522" y="2322"/>
                  </a:lnTo>
                  <a:lnTo>
                    <a:pt x="502" y="2304"/>
                  </a:lnTo>
                  <a:lnTo>
                    <a:pt x="486" y="2285"/>
                  </a:lnTo>
                  <a:lnTo>
                    <a:pt x="472" y="2269"/>
                  </a:lnTo>
                  <a:lnTo>
                    <a:pt x="463" y="2256"/>
                  </a:lnTo>
                  <a:lnTo>
                    <a:pt x="460" y="2251"/>
                  </a:lnTo>
                  <a:lnTo>
                    <a:pt x="459" y="2247"/>
                  </a:lnTo>
                  <a:lnTo>
                    <a:pt x="457" y="2242"/>
                  </a:lnTo>
                  <a:lnTo>
                    <a:pt x="459" y="2239"/>
                  </a:lnTo>
                  <a:lnTo>
                    <a:pt x="461" y="2238"/>
                  </a:lnTo>
                  <a:lnTo>
                    <a:pt x="464" y="2237"/>
                  </a:lnTo>
                  <a:lnTo>
                    <a:pt x="468" y="2237"/>
                  </a:lnTo>
                  <a:lnTo>
                    <a:pt x="474" y="2238"/>
                  </a:lnTo>
                  <a:lnTo>
                    <a:pt x="488" y="2243"/>
                  </a:lnTo>
                  <a:lnTo>
                    <a:pt x="506" y="2252"/>
                  </a:lnTo>
                  <a:lnTo>
                    <a:pt x="527" y="2265"/>
                  </a:lnTo>
                  <a:lnTo>
                    <a:pt x="549" y="2279"/>
                  </a:lnTo>
                  <a:lnTo>
                    <a:pt x="574" y="2297"/>
                  </a:lnTo>
                  <a:lnTo>
                    <a:pt x="599" y="2317"/>
                  </a:lnTo>
                  <a:lnTo>
                    <a:pt x="622" y="2336"/>
                  </a:lnTo>
                  <a:lnTo>
                    <a:pt x="643" y="2353"/>
                  </a:lnTo>
                  <a:lnTo>
                    <a:pt x="662" y="2372"/>
                  </a:lnTo>
                  <a:lnTo>
                    <a:pt x="678" y="2388"/>
                  </a:lnTo>
                  <a:close/>
                  <a:moveTo>
                    <a:pt x="678" y="2508"/>
                  </a:moveTo>
                  <a:lnTo>
                    <a:pt x="678" y="2564"/>
                  </a:lnTo>
                  <a:lnTo>
                    <a:pt x="658" y="2552"/>
                  </a:lnTo>
                  <a:lnTo>
                    <a:pt x="636" y="2537"/>
                  </a:lnTo>
                  <a:lnTo>
                    <a:pt x="613" y="2521"/>
                  </a:lnTo>
                  <a:lnTo>
                    <a:pt x="588" y="2502"/>
                  </a:lnTo>
                  <a:lnTo>
                    <a:pt x="562" y="2481"/>
                  </a:lnTo>
                  <a:lnTo>
                    <a:pt x="538" y="2459"/>
                  </a:lnTo>
                  <a:lnTo>
                    <a:pt x="517" y="2440"/>
                  </a:lnTo>
                  <a:lnTo>
                    <a:pt x="500" y="2421"/>
                  </a:lnTo>
                  <a:lnTo>
                    <a:pt x="486" y="2405"/>
                  </a:lnTo>
                  <a:lnTo>
                    <a:pt x="476" y="2391"/>
                  </a:lnTo>
                  <a:lnTo>
                    <a:pt x="473" y="2386"/>
                  </a:lnTo>
                  <a:lnTo>
                    <a:pt x="472" y="2381"/>
                  </a:lnTo>
                  <a:lnTo>
                    <a:pt x="470" y="2377"/>
                  </a:lnTo>
                  <a:lnTo>
                    <a:pt x="472" y="2374"/>
                  </a:lnTo>
                  <a:lnTo>
                    <a:pt x="474" y="2373"/>
                  </a:lnTo>
                  <a:lnTo>
                    <a:pt x="477" y="2372"/>
                  </a:lnTo>
                  <a:lnTo>
                    <a:pt x="481" y="2372"/>
                  </a:lnTo>
                  <a:lnTo>
                    <a:pt x="488" y="2373"/>
                  </a:lnTo>
                  <a:lnTo>
                    <a:pt x="502" y="2379"/>
                  </a:lnTo>
                  <a:lnTo>
                    <a:pt x="520" y="2388"/>
                  </a:lnTo>
                  <a:lnTo>
                    <a:pt x="541" y="2401"/>
                  </a:lnTo>
                  <a:lnTo>
                    <a:pt x="564" y="2417"/>
                  </a:lnTo>
                  <a:lnTo>
                    <a:pt x="590" y="2435"/>
                  </a:lnTo>
                  <a:lnTo>
                    <a:pt x="617" y="2456"/>
                  </a:lnTo>
                  <a:lnTo>
                    <a:pt x="633" y="2469"/>
                  </a:lnTo>
                  <a:lnTo>
                    <a:pt x="650" y="2482"/>
                  </a:lnTo>
                  <a:lnTo>
                    <a:pt x="664" y="2495"/>
                  </a:lnTo>
                  <a:lnTo>
                    <a:pt x="678" y="2508"/>
                  </a:lnTo>
                  <a:close/>
                  <a:moveTo>
                    <a:pt x="678" y="2621"/>
                  </a:moveTo>
                  <a:lnTo>
                    <a:pt x="678" y="2687"/>
                  </a:lnTo>
                  <a:lnTo>
                    <a:pt x="665" y="2678"/>
                  </a:lnTo>
                  <a:lnTo>
                    <a:pt x="651" y="2669"/>
                  </a:lnTo>
                  <a:lnTo>
                    <a:pt x="637" y="2658"/>
                  </a:lnTo>
                  <a:lnTo>
                    <a:pt x="623" y="2647"/>
                  </a:lnTo>
                  <a:lnTo>
                    <a:pt x="595" y="2624"/>
                  </a:lnTo>
                  <a:lnTo>
                    <a:pt x="570" y="2603"/>
                  </a:lnTo>
                  <a:lnTo>
                    <a:pt x="548" y="2582"/>
                  </a:lnTo>
                  <a:lnTo>
                    <a:pt x="530" y="2564"/>
                  </a:lnTo>
                  <a:lnTo>
                    <a:pt x="515" y="2547"/>
                  </a:lnTo>
                  <a:lnTo>
                    <a:pt x="505" y="2533"/>
                  </a:lnTo>
                  <a:lnTo>
                    <a:pt x="502" y="2527"/>
                  </a:lnTo>
                  <a:lnTo>
                    <a:pt x="500" y="2522"/>
                  </a:lnTo>
                  <a:lnTo>
                    <a:pt x="499" y="2517"/>
                  </a:lnTo>
                  <a:lnTo>
                    <a:pt x="500" y="2515"/>
                  </a:lnTo>
                  <a:lnTo>
                    <a:pt x="502" y="2513"/>
                  </a:lnTo>
                  <a:lnTo>
                    <a:pt x="505" y="2512"/>
                  </a:lnTo>
                  <a:lnTo>
                    <a:pt x="510" y="2513"/>
                  </a:lnTo>
                  <a:lnTo>
                    <a:pt x="516" y="2514"/>
                  </a:lnTo>
                  <a:lnTo>
                    <a:pt x="531" y="2521"/>
                  </a:lnTo>
                  <a:lnTo>
                    <a:pt x="550" y="2530"/>
                  </a:lnTo>
                  <a:lnTo>
                    <a:pt x="572" y="2543"/>
                  </a:lnTo>
                  <a:lnTo>
                    <a:pt x="597" y="2560"/>
                  </a:lnTo>
                  <a:lnTo>
                    <a:pt x="624" y="2579"/>
                  </a:lnTo>
                  <a:lnTo>
                    <a:pt x="652" y="2601"/>
                  </a:lnTo>
                  <a:lnTo>
                    <a:pt x="665" y="2611"/>
                  </a:lnTo>
                  <a:lnTo>
                    <a:pt x="678" y="2621"/>
                  </a:lnTo>
                  <a:close/>
                  <a:moveTo>
                    <a:pt x="678" y="2732"/>
                  </a:moveTo>
                  <a:lnTo>
                    <a:pt x="678" y="2801"/>
                  </a:lnTo>
                  <a:lnTo>
                    <a:pt x="674" y="2798"/>
                  </a:lnTo>
                  <a:lnTo>
                    <a:pt x="645" y="2775"/>
                  </a:lnTo>
                  <a:lnTo>
                    <a:pt x="619" y="2753"/>
                  </a:lnTo>
                  <a:lnTo>
                    <a:pt x="596" y="2731"/>
                  </a:lnTo>
                  <a:lnTo>
                    <a:pt x="576" y="2712"/>
                  </a:lnTo>
                  <a:lnTo>
                    <a:pt x="561" y="2694"/>
                  </a:lnTo>
                  <a:lnTo>
                    <a:pt x="550" y="2680"/>
                  </a:lnTo>
                  <a:lnTo>
                    <a:pt x="547" y="2674"/>
                  </a:lnTo>
                  <a:lnTo>
                    <a:pt x="545" y="2670"/>
                  </a:lnTo>
                  <a:lnTo>
                    <a:pt x="544" y="2665"/>
                  </a:lnTo>
                  <a:lnTo>
                    <a:pt x="545" y="2662"/>
                  </a:lnTo>
                  <a:lnTo>
                    <a:pt x="546" y="2661"/>
                  </a:lnTo>
                  <a:lnTo>
                    <a:pt x="549" y="2660"/>
                  </a:lnTo>
                  <a:lnTo>
                    <a:pt x="554" y="2660"/>
                  </a:lnTo>
                  <a:lnTo>
                    <a:pt x="559" y="2661"/>
                  </a:lnTo>
                  <a:lnTo>
                    <a:pt x="572" y="2666"/>
                  </a:lnTo>
                  <a:lnTo>
                    <a:pt x="588" y="2674"/>
                  </a:lnTo>
                  <a:lnTo>
                    <a:pt x="608" y="2685"/>
                  </a:lnTo>
                  <a:lnTo>
                    <a:pt x="629" y="2699"/>
                  </a:lnTo>
                  <a:lnTo>
                    <a:pt x="653" y="2714"/>
                  </a:lnTo>
                  <a:lnTo>
                    <a:pt x="678" y="2732"/>
                  </a:lnTo>
                  <a:close/>
                  <a:moveTo>
                    <a:pt x="678" y="2844"/>
                  </a:moveTo>
                  <a:lnTo>
                    <a:pt x="678" y="2904"/>
                  </a:lnTo>
                  <a:lnTo>
                    <a:pt x="660" y="2888"/>
                  </a:lnTo>
                  <a:lnTo>
                    <a:pt x="645" y="2874"/>
                  </a:lnTo>
                  <a:lnTo>
                    <a:pt x="632" y="2860"/>
                  </a:lnTo>
                  <a:lnTo>
                    <a:pt x="622" y="2848"/>
                  </a:lnTo>
                  <a:lnTo>
                    <a:pt x="614" y="2837"/>
                  </a:lnTo>
                  <a:lnTo>
                    <a:pt x="609" y="2828"/>
                  </a:lnTo>
                  <a:lnTo>
                    <a:pt x="606" y="2824"/>
                  </a:lnTo>
                  <a:lnTo>
                    <a:pt x="605" y="2821"/>
                  </a:lnTo>
                  <a:lnTo>
                    <a:pt x="605" y="2819"/>
                  </a:lnTo>
                  <a:lnTo>
                    <a:pt x="606" y="2816"/>
                  </a:lnTo>
                  <a:lnTo>
                    <a:pt x="608" y="2815"/>
                  </a:lnTo>
                  <a:lnTo>
                    <a:pt x="609" y="2814"/>
                  </a:lnTo>
                  <a:lnTo>
                    <a:pt x="611" y="2814"/>
                  </a:lnTo>
                  <a:lnTo>
                    <a:pt x="614" y="2814"/>
                  </a:lnTo>
                  <a:lnTo>
                    <a:pt x="620" y="2815"/>
                  </a:lnTo>
                  <a:lnTo>
                    <a:pt x="629" y="2819"/>
                  </a:lnTo>
                  <a:lnTo>
                    <a:pt x="651" y="2828"/>
                  </a:lnTo>
                  <a:lnTo>
                    <a:pt x="678" y="2844"/>
                  </a:lnTo>
                  <a:close/>
                  <a:moveTo>
                    <a:pt x="678" y="3055"/>
                  </a:moveTo>
                  <a:lnTo>
                    <a:pt x="678" y="3073"/>
                  </a:lnTo>
                  <a:lnTo>
                    <a:pt x="673" y="3072"/>
                  </a:lnTo>
                  <a:lnTo>
                    <a:pt x="668" y="3071"/>
                  </a:lnTo>
                  <a:lnTo>
                    <a:pt x="662" y="3069"/>
                  </a:lnTo>
                  <a:lnTo>
                    <a:pt x="655" y="3066"/>
                  </a:lnTo>
                  <a:lnTo>
                    <a:pt x="638" y="3057"/>
                  </a:lnTo>
                  <a:lnTo>
                    <a:pt x="617" y="3045"/>
                  </a:lnTo>
                  <a:lnTo>
                    <a:pt x="594" y="3030"/>
                  </a:lnTo>
                  <a:lnTo>
                    <a:pt x="569" y="3013"/>
                  </a:lnTo>
                  <a:lnTo>
                    <a:pt x="542" y="2993"/>
                  </a:lnTo>
                  <a:lnTo>
                    <a:pt x="514" y="2973"/>
                  </a:lnTo>
                  <a:lnTo>
                    <a:pt x="483" y="2948"/>
                  </a:lnTo>
                  <a:lnTo>
                    <a:pt x="455" y="2924"/>
                  </a:lnTo>
                  <a:lnTo>
                    <a:pt x="429" y="2902"/>
                  </a:lnTo>
                  <a:lnTo>
                    <a:pt x="409" y="2881"/>
                  </a:lnTo>
                  <a:lnTo>
                    <a:pt x="392" y="2863"/>
                  </a:lnTo>
                  <a:lnTo>
                    <a:pt x="380" y="2848"/>
                  </a:lnTo>
                  <a:lnTo>
                    <a:pt x="377" y="2842"/>
                  </a:lnTo>
                  <a:lnTo>
                    <a:pt x="373" y="2837"/>
                  </a:lnTo>
                  <a:lnTo>
                    <a:pt x="373" y="2833"/>
                  </a:lnTo>
                  <a:lnTo>
                    <a:pt x="373" y="2830"/>
                  </a:lnTo>
                  <a:lnTo>
                    <a:pt x="375" y="2828"/>
                  </a:lnTo>
                  <a:lnTo>
                    <a:pt x="380" y="2828"/>
                  </a:lnTo>
                  <a:lnTo>
                    <a:pt x="384" y="2829"/>
                  </a:lnTo>
                  <a:lnTo>
                    <a:pt x="391" y="2830"/>
                  </a:lnTo>
                  <a:lnTo>
                    <a:pt x="407" y="2838"/>
                  </a:lnTo>
                  <a:lnTo>
                    <a:pt x="428" y="2850"/>
                  </a:lnTo>
                  <a:lnTo>
                    <a:pt x="452" y="2865"/>
                  </a:lnTo>
                  <a:lnTo>
                    <a:pt x="480" y="2883"/>
                  </a:lnTo>
                  <a:lnTo>
                    <a:pt x="510" y="2905"/>
                  </a:lnTo>
                  <a:lnTo>
                    <a:pt x="542" y="2929"/>
                  </a:lnTo>
                  <a:lnTo>
                    <a:pt x="565" y="2947"/>
                  </a:lnTo>
                  <a:lnTo>
                    <a:pt x="588" y="2966"/>
                  </a:lnTo>
                  <a:lnTo>
                    <a:pt x="610" y="2985"/>
                  </a:lnTo>
                  <a:lnTo>
                    <a:pt x="628" y="3001"/>
                  </a:lnTo>
                  <a:lnTo>
                    <a:pt x="644" y="3017"/>
                  </a:lnTo>
                  <a:lnTo>
                    <a:pt x="658" y="3032"/>
                  </a:lnTo>
                  <a:lnTo>
                    <a:pt x="670" y="3044"/>
                  </a:lnTo>
                  <a:lnTo>
                    <a:pt x="678" y="3055"/>
                  </a:lnTo>
                  <a:close/>
                  <a:moveTo>
                    <a:pt x="678" y="3124"/>
                  </a:moveTo>
                  <a:lnTo>
                    <a:pt x="678" y="3187"/>
                  </a:lnTo>
                  <a:lnTo>
                    <a:pt x="664" y="3177"/>
                  </a:lnTo>
                  <a:lnTo>
                    <a:pt x="649" y="3166"/>
                  </a:lnTo>
                  <a:lnTo>
                    <a:pt x="633" y="3155"/>
                  </a:lnTo>
                  <a:lnTo>
                    <a:pt x="618" y="3143"/>
                  </a:lnTo>
                  <a:lnTo>
                    <a:pt x="586" y="3119"/>
                  </a:lnTo>
                  <a:lnTo>
                    <a:pt x="556" y="3094"/>
                  </a:lnTo>
                  <a:lnTo>
                    <a:pt x="530" y="3070"/>
                  </a:lnTo>
                  <a:lnTo>
                    <a:pt x="508" y="3048"/>
                  </a:lnTo>
                  <a:lnTo>
                    <a:pt x="490" y="3030"/>
                  </a:lnTo>
                  <a:lnTo>
                    <a:pt x="478" y="3015"/>
                  </a:lnTo>
                  <a:lnTo>
                    <a:pt x="474" y="3009"/>
                  </a:lnTo>
                  <a:lnTo>
                    <a:pt x="472" y="3004"/>
                  </a:lnTo>
                  <a:lnTo>
                    <a:pt x="470" y="3000"/>
                  </a:lnTo>
                  <a:lnTo>
                    <a:pt x="470" y="2997"/>
                  </a:lnTo>
                  <a:lnTo>
                    <a:pt x="473" y="2996"/>
                  </a:lnTo>
                  <a:lnTo>
                    <a:pt x="477" y="2994"/>
                  </a:lnTo>
                  <a:lnTo>
                    <a:pt x="482" y="2996"/>
                  </a:lnTo>
                  <a:lnTo>
                    <a:pt x="489" y="2998"/>
                  </a:lnTo>
                  <a:lnTo>
                    <a:pt x="506" y="3005"/>
                  </a:lnTo>
                  <a:lnTo>
                    <a:pt x="528" y="3017"/>
                  </a:lnTo>
                  <a:lnTo>
                    <a:pt x="554" y="3033"/>
                  </a:lnTo>
                  <a:lnTo>
                    <a:pt x="582" y="3053"/>
                  </a:lnTo>
                  <a:lnTo>
                    <a:pt x="613" y="3074"/>
                  </a:lnTo>
                  <a:lnTo>
                    <a:pt x="646" y="3099"/>
                  </a:lnTo>
                  <a:lnTo>
                    <a:pt x="663" y="3112"/>
                  </a:lnTo>
                  <a:lnTo>
                    <a:pt x="678" y="3124"/>
                  </a:lnTo>
                  <a:close/>
                  <a:moveTo>
                    <a:pt x="678" y="3214"/>
                  </a:moveTo>
                  <a:lnTo>
                    <a:pt x="678" y="3272"/>
                  </a:lnTo>
                  <a:lnTo>
                    <a:pt x="656" y="3253"/>
                  </a:lnTo>
                  <a:lnTo>
                    <a:pt x="638" y="3236"/>
                  </a:lnTo>
                  <a:lnTo>
                    <a:pt x="620" y="3220"/>
                  </a:lnTo>
                  <a:lnTo>
                    <a:pt x="606" y="3206"/>
                  </a:lnTo>
                  <a:lnTo>
                    <a:pt x="597" y="3193"/>
                  </a:lnTo>
                  <a:lnTo>
                    <a:pt x="589" y="3183"/>
                  </a:lnTo>
                  <a:lnTo>
                    <a:pt x="586" y="3179"/>
                  </a:lnTo>
                  <a:lnTo>
                    <a:pt x="585" y="3176"/>
                  </a:lnTo>
                  <a:lnTo>
                    <a:pt x="585" y="3173"/>
                  </a:lnTo>
                  <a:lnTo>
                    <a:pt x="585" y="3170"/>
                  </a:lnTo>
                  <a:lnTo>
                    <a:pt x="586" y="3169"/>
                  </a:lnTo>
                  <a:lnTo>
                    <a:pt x="588" y="3169"/>
                  </a:lnTo>
                  <a:lnTo>
                    <a:pt x="591" y="3169"/>
                  </a:lnTo>
                  <a:lnTo>
                    <a:pt x="595" y="3169"/>
                  </a:lnTo>
                  <a:lnTo>
                    <a:pt x="603" y="3173"/>
                  </a:lnTo>
                  <a:lnTo>
                    <a:pt x="614" y="3177"/>
                  </a:lnTo>
                  <a:lnTo>
                    <a:pt x="627" y="3183"/>
                  </a:lnTo>
                  <a:lnTo>
                    <a:pt x="642" y="3192"/>
                  </a:lnTo>
                  <a:lnTo>
                    <a:pt x="659" y="3202"/>
                  </a:lnTo>
                  <a:lnTo>
                    <a:pt x="678" y="3214"/>
                  </a:lnTo>
                  <a:close/>
                  <a:moveTo>
                    <a:pt x="678" y="3371"/>
                  </a:moveTo>
                  <a:lnTo>
                    <a:pt x="678" y="3424"/>
                  </a:lnTo>
                  <a:lnTo>
                    <a:pt x="654" y="3409"/>
                  </a:lnTo>
                  <a:lnTo>
                    <a:pt x="628" y="3391"/>
                  </a:lnTo>
                  <a:lnTo>
                    <a:pt x="601" y="3371"/>
                  </a:lnTo>
                  <a:lnTo>
                    <a:pt x="572" y="3350"/>
                  </a:lnTo>
                  <a:lnTo>
                    <a:pt x="537" y="3323"/>
                  </a:lnTo>
                  <a:lnTo>
                    <a:pt x="505" y="3297"/>
                  </a:lnTo>
                  <a:lnTo>
                    <a:pt x="477" y="3272"/>
                  </a:lnTo>
                  <a:lnTo>
                    <a:pt x="453" y="3249"/>
                  </a:lnTo>
                  <a:lnTo>
                    <a:pt x="434" y="3230"/>
                  </a:lnTo>
                  <a:lnTo>
                    <a:pt x="420" y="3214"/>
                  </a:lnTo>
                  <a:lnTo>
                    <a:pt x="415" y="3208"/>
                  </a:lnTo>
                  <a:lnTo>
                    <a:pt x="412" y="3203"/>
                  </a:lnTo>
                  <a:lnTo>
                    <a:pt x="411" y="3198"/>
                  </a:lnTo>
                  <a:lnTo>
                    <a:pt x="411" y="3195"/>
                  </a:lnTo>
                  <a:lnTo>
                    <a:pt x="413" y="3194"/>
                  </a:lnTo>
                  <a:lnTo>
                    <a:pt x="418" y="3194"/>
                  </a:lnTo>
                  <a:lnTo>
                    <a:pt x="423" y="3195"/>
                  </a:lnTo>
                  <a:lnTo>
                    <a:pt x="429" y="3197"/>
                  </a:lnTo>
                  <a:lnTo>
                    <a:pt x="448" y="3206"/>
                  </a:lnTo>
                  <a:lnTo>
                    <a:pt x="472" y="3220"/>
                  </a:lnTo>
                  <a:lnTo>
                    <a:pt x="499" y="3237"/>
                  </a:lnTo>
                  <a:lnTo>
                    <a:pt x="530" y="3258"/>
                  </a:lnTo>
                  <a:lnTo>
                    <a:pt x="563" y="3282"/>
                  </a:lnTo>
                  <a:lnTo>
                    <a:pt x="598" y="3307"/>
                  </a:lnTo>
                  <a:lnTo>
                    <a:pt x="619" y="3325"/>
                  </a:lnTo>
                  <a:lnTo>
                    <a:pt x="640" y="3341"/>
                  </a:lnTo>
                  <a:lnTo>
                    <a:pt x="659" y="3356"/>
                  </a:lnTo>
                  <a:lnTo>
                    <a:pt x="678" y="3371"/>
                  </a:lnTo>
                  <a:close/>
                  <a:moveTo>
                    <a:pt x="678" y="3443"/>
                  </a:moveTo>
                  <a:lnTo>
                    <a:pt x="678" y="3501"/>
                  </a:lnTo>
                  <a:lnTo>
                    <a:pt x="652" y="3480"/>
                  </a:lnTo>
                  <a:lnTo>
                    <a:pt x="629" y="3460"/>
                  </a:lnTo>
                  <a:lnTo>
                    <a:pt x="609" y="3441"/>
                  </a:lnTo>
                  <a:lnTo>
                    <a:pt x="591" y="3425"/>
                  </a:lnTo>
                  <a:lnTo>
                    <a:pt x="577" y="3410"/>
                  </a:lnTo>
                  <a:lnTo>
                    <a:pt x="569" y="3399"/>
                  </a:lnTo>
                  <a:lnTo>
                    <a:pt x="565" y="3394"/>
                  </a:lnTo>
                  <a:lnTo>
                    <a:pt x="563" y="3391"/>
                  </a:lnTo>
                  <a:lnTo>
                    <a:pt x="562" y="3387"/>
                  </a:lnTo>
                  <a:lnTo>
                    <a:pt x="563" y="3385"/>
                  </a:lnTo>
                  <a:lnTo>
                    <a:pt x="564" y="3384"/>
                  </a:lnTo>
                  <a:lnTo>
                    <a:pt x="567" y="3383"/>
                  </a:lnTo>
                  <a:lnTo>
                    <a:pt x="570" y="3384"/>
                  </a:lnTo>
                  <a:lnTo>
                    <a:pt x="574" y="3385"/>
                  </a:lnTo>
                  <a:lnTo>
                    <a:pt x="585" y="3388"/>
                  </a:lnTo>
                  <a:lnTo>
                    <a:pt x="599" y="3395"/>
                  </a:lnTo>
                  <a:lnTo>
                    <a:pt x="615" y="3405"/>
                  </a:lnTo>
                  <a:lnTo>
                    <a:pt x="635" y="3415"/>
                  </a:lnTo>
                  <a:lnTo>
                    <a:pt x="655" y="3428"/>
                  </a:lnTo>
                  <a:lnTo>
                    <a:pt x="678" y="3443"/>
                  </a:lnTo>
                  <a:close/>
                  <a:moveTo>
                    <a:pt x="678" y="3577"/>
                  </a:moveTo>
                  <a:lnTo>
                    <a:pt x="678" y="3633"/>
                  </a:lnTo>
                  <a:lnTo>
                    <a:pt x="660" y="3620"/>
                  </a:lnTo>
                  <a:lnTo>
                    <a:pt x="642" y="3609"/>
                  </a:lnTo>
                  <a:lnTo>
                    <a:pt x="624" y="3595"/>
                  </a:lnTo>
                  <a:lnTo>
                    <a:pt x="605" y="3580"/>
                  </a:lnTo>
                  <a:lnTo>
                    <a:pt x="568" y="3552"/>
                  </a:lnTo>
                  <a:lnTo>
                    <a:pt x="533" y="3524"/>
                  </a:lnTo>
                  <a:lnTo>
                    <a:pt x="502" y="3498"/>
                  </a:lnTo>
                  <a:lnTo>
                    <a:pt x="476" y="3475"/>
                  </a:lnTo>
                  <a:lnTo>
                    <a:pt x="455" y="3454"/>
                  </a:lnTo>
                  <a:lnTo>
                    <a:pt x="439" y="3437"/>
                  </a:lnTo>
                  <a:lnTo>
                    <a:pt x="435" y="3430"/>
                  </a:lnTo>
                  <a:lnTo>
                    <a:pt x="430" y="3425"/>
                  </a:lnTo>
                  <a:lnTo>
                    <a:pt x="429" y="3421"/>
                  </a:lnTo>
                  <a:lnTo>
                    <a:pt x="429" y="3419"/>
                  </a:lnTo>
                  <a:lnTo>
                    <a:pt x="432" y="3418"/>
                  </a:lnTo>
                  <a:lnTo>
                    <a:pt x="436" y="3418"/>
                  </a:lnTo>
                  <a:lnTo>
                    <a:pt x="441" y="3419"/>
                  </a:lnTo>
                  <a:lnTo>
                    <a:pt x="449" y="3422"/>
                  </a:lnTo>
                  <a:lnTo>
                    <a:pt x="468" y="3432"/>
                  </a:lnTo>
                  <a:lnTo>
                    <a:pt x="493" y="3447"/>
                  </a:lnTo>
                  <a:lnTo>
                    <a:pt x="522" y="3465"/>
                  </a:lnTo>
                  <a:lnTo>
                    <a:pt x="556" y="3488"/>
                  </a:lnTo>
                  <a:lnTo>
                    <a:pt x="591" y="3512"/>
                  </a:lnTo>
                  <a:lnTo>
                    <a:pt x="630" y="3541"/>
                  </a:lnTo>
                  <a:lnTo>
                    <a:pt x="642" y="3550"/>
                  </a:lnTo>
                  <a:lnTo>
                    <a:pt x="654" y="3560"/>
                  </a:lnTo>
                  <a:lnTo>
                    <a:pt x="666" y="3569"/>
                  </a:lnTo>
                  <a:lnTo>
                    <a:pt x="678" y="3577"/>
                  </a:lnTo>
                  <a:close/>
                  <a:moveTo>
                    <a:pt x="678" y="3648"/>
                  </a:moveTo>
                  <a:lnTo>
                    <a:pt x="678" y="3689"/>
                  </a:lnTo>
                  <a:lnTo>
                    <a:pt x="652" y="3666"/>
                  </a:lnTo>
                  <a:lnTo>
                    <a:pt x="633" y="3646"/>
                  </a:lnTo>
                  <a:lnTo>
                    <a:pt x="627" y="3639"/>
                  </a:lnTo>
                  <a:lnTo>
                    <a:pt x="623" y="3633"/>
                  </a:lnTo>
                  <a:lnTo>
                    <a:pt x="619" y="3628"/>
                  </a:lnTo>
                  <a:lnTo>
                    <a:pt x="620" y="3625"/>
                  </a:lnTo>
                  <a:lnTo>
                    <a:pt x="623" y="3624"/>
                  </a:lnTo>
                  <a:lnTo>
                    <a:pt x="626" y="3624"/>
                  </a:lnTo>
                  <a:lnTo>
                    <a:pt x="631" y="3625"/>
                  </a:lnTo>
                  <a:lnTo>
                    <a:pt x="638" y="3628"/>
                  </a:lnTo>
                  <a:lnTo>
                    <a:pt x="655" y="3637"/>
                  </a:lnTo>
                  <a:lnTo>
                    <a:pt x="678" y="3648"/>
                  </a:lnTo>
                  <a:close/>
                  <a:moveTo>
                    <a:pt x="678" y="3711"/>
                  </a:moveTo>
                  <a:lnTo>
                    <a:pt x="678" y="3740"/>
                  </a:lnTo>
                  <a:lnTo>
                    <a:pt x="663" y="3732"/>
                  </a:lnTo>
                  <a:lnTo>
                    <a:pt x="645" y="3722"/>
                  </a:lnTo>
                  <a:lnTo>
                    <a:pt x="625" y="3709"/>
                  </a:lnTo>
                  <a:lnTo>
                    <a:pt x="603" y="3695"/>
                  </a:lnTo>
                  <a:lnTo>
                    <a:pt x="579" y="3679"/>
                  </a:lnTo>
                  <a:lnTo>
                    <a:pt x="554" y="3661"/>
                  </a:lnTo>
                  <a:lnTo>
                    <a:pt x="528" y="3642"/>
                  </a:lnTo>
                  <a:lnTo>
                    <a:pt x="501" y="3621"/>
                  </a:lnTo>
                  <a:lnTo>
                    <a:pt x="462" y="3591"/>
                  </a:lnTo>
                  <a:lnTo>
                    <a:pt x="425" y="3563"/>
                  </a:lnTo>
                  <a:lnTo>
                    <a:pt x="394" y="3536"/>
                  </a:lnTo>
                  <a:lnTo>
                    <a:pt x="367" y="3512"/>
                  </a:lnTo>
                  <a:lnTo>
                    <a:pt x="344" y="3491"/>
                  </a:lnTo>
                  <a:lnTo>
                    <a:pt x="329" y="3475"/>
                  </a:lnTo>
                  <a:lnTo>
                    <a:pt x="324" y="3468"/>
                  </a:lnTo>
                  <a:lnTo>
                    <a:pt x="319" y="3463"/>
                  </a:lnTo>
                  <a:lnTo>
                    <a:pt x="318" y="3459"/>
                  </a:lnTo>
                  <a:lnTo>
                    <a:pt x="318" y="3455"/>
                  </a:lnTo>
                  <a:lnTo>
                    <a:pt x="320" y="3454"/>
                  </a:lnTo>
                  <a:lnTo>
                    <a:pt x="325" y="3455"/>
                  </a:lnTo>
                  <a:lnTo>
                    <a:pt x="330" y="3456"/>
                  </a:lnTo>
                  <a:lnTo>
                    <a:pt x="338" y="3460"/>
                  </a:lnTo>
                  <a:lnTo>
                    <a:pt x="358" y="3470"/>
                  </a:lnTo>
                  <a:lnTo>
                    <a:pt x="383" y="3486"/>
                  </a:lnTo>
                  <a:lnTo>
                    <a:pt x="413" y="3505"/>
                  </a:lnTo>
                  <a:lnTo>
                    <a:pt x="448" y="3529"/>
                  </a:lnTo>
                  <a:lnTo>
                    <a:pt x="484" y="3555"/>
                  </a:lnTo>
                  <a:lnTo>
                    <a:pt x="523" y="3584"/>
                  </a:lnTo>
                  <a:lnTo>
                    <a:pt x="571" y="3620"/>
                  </a:lnTo>
                  <a:lnTo>
                    <a:pt x="613" y="3654"/>
                  </a:lnTo>
                  <a:lnTo>
                    <a:pt x="650" y="3685"/>
                  </a:lnTo>
                  <a:lnTo>
                    <a:pt x="678" y="3711"/>
                  </a:lnTo>
                  <a:close/>
                  <a:moveTo>
                    <a:pt x="678" y="3756"/>
                  </a:moveTo>
                  <a:lnTo>
                    <a:pt x="678" y="3810"/>
                  </a:lnTo>
                  <a:lnTo>
                    <a:pt x="644" y="3784"/>
                  </a:lnTo>
                  <a:lnTo>
                    <a:pt x="615" y="3760"/>
                  </a:lnTo>
                  <a:lnTo>
                    <a:pt x="588" y="3737"/>
                  </a:lnTo>
                  <a:lnTo>
                    <a:pt x="567" y="3718"/>
                  </a:lnTo>
                  <a:lnTo>
                    <a:pt x="548" y="3700"/>
                  </a:lnTo>
                  <a:lnTo>
                    <a:pt x="535" y="3686"/>
                  </a:lnTo>
                  <a:lnTo>
                    <a:pt x="531" y="3681"/>
                  </a:lnTo>
                  <a:lnTo>
                    <a:pt x="529" y="3677"/>
                  </a:lnTo>
                  <a:lnTo>
                    <a:pt x="527" y="3673"/>
                  </a:lnTo>
                  <a:lnTo>
                    <a:pt x="527" y="3671"/>
                  </a:lnTo>
                  <a:lnTo>
                    <a:pt x="529" y="3670"/>
                  </a:lnTo>
                  <a:lnTo>
                    <a:pt x="532" y="3670"/>
                  </a:lnTo>
                  <a:lnTo>
                    <a:pt x="536" y="3670"/>
                  </a:lnTo>
                  <a:lnTo>
                    <a:pt x="542" y="3672"/>
                  </a:lnTo>
                  <a:lnTo>
                    <a:pt x="556" y="3679"/>
                  </a:lnTo>
                  <a:lnTo>
                    <a:pt x="573" y="3689"/>
                  </a:lnTo>
                  <a:lnTo>
                    <a:pt x="596" y="3702"/>
                  </a:lnTo>
                  <a:lnTo>
                    <a:pt x="620" y="3718"/>
                  </a:lnTo>
                  <a:lnTo>
                    <a:pt x="647" y="3736"/>
                  </a:lnTo>
                  <a:lnTo>
                    <a:pt x="678" y="3756"/>
                  </a:lnTo>
                  <a:close/>
                  <a:moveTo>
                    <a:pt x="678" y="3860"/>
                  </a:moveTo>
                  <a:lnTo>
                    <a:pt x="678" y="3913"/>
                  </a:lnTo>
                  <a:lnTo>
                    <a:pt x="666" y="3904"/>
                  </a:lnTo>
                  <a:lnTo>
                    <a:pt x="655" y="3896"/>
                  </a:lnTo>
                  <a:lnTo>
                    <a:pt x="613" y="3864"/>
                  </a:lnTo>
                  <a:lnTo>
                    <a:pt x="574" y="3834"/>
                  </a:lnTo>
                  <a:lnTo>
                    <a:pt x="540" y="3806"/>
                  </a:lnTo>
                  <a:lnTo>
                    <a:pt x="510" y="3780"/>
                  </a:lnTo>
                  <a:lnTo>
                    <a:pt x="486" y="3759"/>
                  </a:lnTo>
                  <a:lnTo>
                    <a:pt x="468" y="3741"/>
                  </a:lnTo>
                  <a:lnTo>
                    <a:pt x="463" y="3734"/>
                  </a:lnTo>
                  <a:lnTo>
                    <a:pt x="459" y="3728"/>
                  </a:lnTo>
                  <a:lnTo>
                    <a:pt x="456" y="3724"/>
                  </a:lnTo>
                  <a:lnTo>
                    <a:pt x="456" y="3722"/>
                  </a:lnTo>
                  <a:lnTo>
                    <a:pt x="459" y="3721"/>
                  </a:lnTo>
                  <a:lnTo>
                    <a:pt x="463" y="3721"/>
                  </a:lnTo>
                  <a:lnTo>
                    <a:pt x="469" y="3723"/>
                  </a:lnTo>
                  <a:lnTo>
                    <a:pt x="477" y="3727"/>
                  </a:lnTo>
                  <a:lnTo>
                    <a:pt x="499" y="3738"/>
                  </a:lnTo>
                  <a:lnTo>
                    <a:pt x="525" y="3754"/>
                  </a:lnTo>
                  <a:lnTo>
                    <a:pt x="558" y="3776"/>
                  </a:lnTo>
                  <a:lnTo>
                    <a:pt x="595" y="3801"/>
                  </a:lnTo>
                  <a:lnTo>
                    <a:pt x="635" y="3829"/>
                  </a:lnTo>
                  <a:lnTo>
                    <a:pt x="677" y="3860"/>
                  </a:lnTo>
                  <a:lnTo>
                    <a:pt x="678" y="3860"/>
                  </a:lnTo>
                  <a:close/>
                  <a:moveTo>
                    <a:pt x="678" y="3955"/>
                  </a:moveTo>
                  <a:lnTo>
                    <a:pt x="678" y="4002"/>
                  </a:lnTo>
                  <a:lnTo>
                    <a:pt x="662" y="3992"/>
                  </a:lnTo>
                  <a:lnTo>
                    <a:pt x="645" y="3980"/>
                  </a:lnTo>
                  <a:lnTo>
                    <a:pt x="629" y="3968"/>
                  </a:lnTo>
                  <a:lnTo>
                    <a:pt x="613" y="3956"/>
                  </a:lnTo>
                  <a:lnTo>
                    <a:pt x="569" y="3924"/>
                  </a:lnTo>
                  <a:lnTo>
                    <a:pt x="529" y="3892"/>
                  </a:lnTo>
                  <a:lnTo>
                    <a:pt x="493" y="3863"/>
                  </a:lnTo>
                  <a:lnTo>
                    <a:pt x="463" y="3837"/>
                  </a:lnTo>
                  <a:lnTo>
                    <a:pt x="438" y="3815"/>
                  </a:lnTo>
                  <a:lnTo>
                    <a:pt x="420" y="3797"/>
                  </a:lnTo>
                  <a:lnTo>
                    <a:pt x="413" y="3790"/>
                  </a:lnTo>
                  <a:lnTo>
                    <a:pt x="409" y="3784"/>
                  </a:lnTo>
                  <a:lnTo>
                    <a:pt x="407" y="3780"/>
                  </a:lnTo>
                  <a:lnTo>
                    <a:pt x="407" y="3778"/>
                  </a:lnTo>
                  <a:lnTo>
                    <a:pt x="409" y="3777"/>
                  </a:lnTo>
                  <a:lnTo>
                    <a:pt x="413" y="3778"/>
                  </a:lnTo>
                  <a:lnTo>
                    <a:pt x="420" y="3780"/>
                  </a:lnTo>
                  <a:lnTo>
                    <a:pt x="427" y="3783"/>
                  </a:lnTo>
                  <a:lnTo>
                    <a:pt x="449" y="3796"/>
                  </a:lnTo>
                  <a:lnTo>
                    <a:pt x="477" y="3814"/>
                  </a:lnTo>
                  <a:lnTo>
                    <a:pt x="510" y="3835"/>
                  </a:lnTo>
                  <a:lnTo>
                    <a:pt x="548" y="3861"/>
                  </a:lnTo>
                  <a:lnTo>
                    <a:pt x="589" y="3890"/>
                  </a:lnTo>
                  <a:lnTo>
                    <a:pt x="633" y="3922"/>
                  </a:lnTo>
                  <a:lnTo>
                    <a:pt x="645" y="3930"/>
                  </a:lnTo>
                  <a:lnTo>
                    <a:pt x="656" y="3939"/>
                  </a:lnTo>
                  <a:lnTo>
                    <a:pt x="667" y="3947"/>
                  </a:lnTo>
                  <a:lnTo>
                    <a:pt x="678" y="3955"/>
                  </a:lnTo>
                  <a:close/>
                  <a:moveTo>
                    <a:pt x="678" y="4021"/>
                  </a:moveTo>
                  <a:lnTo>
                    <a:pt x="678" y="4026"/>
                  </a:lnTo>
                  <a:lnTo>
                    <a:pt x="677" y="4024"/>
                  </a:lnTo>
                  <a:lnTo>
                    <a:pt x="677" y="4022"/>
                  </a:lnTo>
                  <a:lnTo>
                    <a:pt x="677" y="4021"/>
                  </a:lnTo>
                  <a:lnTo>
                    <a:pt x="678" y="4021"/>
                  </a:lnTo>
                  <a:close/>
                  <a:moveTo>
                    <a:pt x="678" y="4041"/>
                  </a:moveTo>
                  <a:lnTo>
                    <a:pt x="678" y="4086"/>
                  </a:lnTo>
                  <a:lnTo>
                    <a:pt x="657" y="4070"/>
                  </a:lnTo>
                  <a:lnTo>
                    <a:pt x="636" y="4055"/>
                  </a:lnTo>
                  <a:lnTo>
                    <a:pt x="614" y="4040"/>
                  </a:lnTo>
                  <a:lnTo>
                    <a:pt x="591" y="4023"/>
                  </a:lnTo>
                  <a:lnTo>
                    <a:pt x="546" y="3990"/>
                  </a:lnTo>
                  <a:lnTo>
                    <a:pt x="505" y="3958"/>
                  </a:lnTo>
                  <a:lnTo>
                    <a:pt x="468" y="3928"/>
                  </a:lnTo>
                  <a:lnTo>
                    <a:pt x="436" y="3901"/>
                  </a:lnTo>
                  <a:lnTo>
                    <a:pt x="410" y="3878"/>
                  </a:lnTo>
                  <a:lnTo>
                    <a:pt x="392" y="3861"/>
                  </a:lnTo>
                  <a:lnTo>
                    <a:pt x="385" y="3854"/>
                  </a:lnTo>
                  <a:lnTo>
                    <a:pt x="381" y="3848"/>
                  </a:lnTo>
                  <a:lnTo>
                    <a:pt x="378" y="3844"/>
                  </a:lnTo>
                  <a:lnTo>
                    <a:pt x="378" y="3842"/>
                  </a:lnTo>
                  <a:lnTo>
                    <a:pt x="380" y="3841"/>
                  </a:lnTo>
                  <a:lnTo>
                    <a:pt x="384" y="3842"/>
                  </a:lnTo>
                  <a:lnTo>
                    <a:pt x="391" y="3844"/>
                  </a:lnTo>
                  <a:lnTo>
                    <a:pt x="399" y="3848"/>
                  </a:lnTo>
                  <a:lnTo>
                    <a:pt x="422" y="3860"/>
                  </a:lnTo>
                  <a:lnTo>
                    <a:pt x="450" y="3878"/>
                  </a:lnTo>
                  <a:lnTo>
                    <a:pt x="484" y="3901"/>
                  </a:lnTo>
                  <a:lnTo>
                    <a:pt x="523" y="3928"/>
                  </a:lnTo>
                  <a:lnTo>
                    <a:pt x="565" y="3958"/>
                  </a:lnTo>
                  <a:lnTo>
                    <a:pt x="611" y="3991"/>
                  </a:lnTo>
                  <a:lnTo>
                    <a:pt x="628" y="4004"/>
                  </a:lnTo>
                  <a:lnTo>
                    <a:pt x="645" y="4016"/>
                  </a:lnTo>
                  <a:lnTo>
                    <a:pt x="662" y="4028"/>
                  </a:lnTo>
                  <a:lnTo>
                    <a:pt x="678" y="4041"/>
                  </a:lnTo>
                  <a:close/>
                  <a:moveTo>
                    <a:pt x="678" y="4096"/>
                  </a:moveTo>
                  <a:lnTo>
                    <a:pt x="678" y="4109"/>
                  </a:lnTo>
                  <a:lnTo>
                    <a:pt x="673" y="4105"/>
                  </a:lnTo>
                  <a:lnTo>
                    <a:pt x="670" y="4100"/>
                  </a:lnTo>
                  <a:lnTo>
                    <a:pt x="668" y="4097"/>
                  </a:lnTo>
                  <a:lnTo>
                    <a:pt x="668" y="4095"/>
                  </a:lnTo>
                  <a:lnTo>
                    <a:pt x="669" y="4094"/>
                  </a:lnTo>
                  <a:lnTo>
                    <a:pt x="671" y="4094"/>
                  </a:lnTo>
                  <a:lnTo>
                    <a:pt x="674" y="4095"/>
                  </a:lnTo>
                  <a:lnTo>
                    <a:pt x="678" y="4096"/>
                  </a:lnTo>
                  <a:close/>
                  <a:moveTo>
                    <a:pt x="678" y="4118"/>
                  </a:moveTo>
                  <a:lnTo>
                    <a:pt x="678" y="4160"/>
                  </a:lnTo>
                  <a:lnTo>
                    <a:pt x="657" y="4146"/>
                  </a:lnTo>
                  <a:lnTo>
                    <a:pt x="636" y="4131"/>
                  </a:lnTo>
                  <a:lnTo>
                    <a:pt x="614" y="4115"/>
                  </a:lnTo>
                  <a:lnTo>
                    <a:pt x="591" y="4099"/>
                  </a:lnTo>
                  <a:lnTo>
                    <a:pt x="545" y="4064"/>
                  </a:lnTo>
                  <a:lnTo>
                    <a:pt x="503" y="4032"/>
                  </a:lnTo>
                  <a:lnTo>
                    <a:pt x="464" y="4000"/>
                  </a:lnTo>
                  <a:lnTo>
                    <a:pt x="432" y="3973"/>
                  </a:lnTo>
                  <a:lnTo>
                    <a:pt x="405" y="3951"/>
                  </a:lnTo>
                  <a:lnTo>
                    <a:pt x="385" y="3931"/>
                  </a:lnTo>
                  <a:lnTo>
                    <a:pt x="379" y="3925"/>
                  </a:lnTo>
                  <a:lnTo>
                    <a:pt x="373" y="3919"/>
                  </a:lnTo>
                  <a:lnTo>
                    <a:pt x="371" y="3915"/>
                  </a:lnTo>
                  <a:lnTo>
                    <a:pt x="371" y="3912"/>
                  </a:lnTo>
                  <a:lnTo>
                    <a:pt x="373" y="3912"/>
                  </a:lnTo>
                  <a:lnTo>
                    <a:pt x="378" y="3913"/>
                  </a:lnTo>
                  <a:lnTo>
                    <a:pt x="384" y="3915"/>
                  </a:lnTo>
                  <a:lnTo>
                    <a:pt x="393" y="3919"/>
                  </a:lnTo>
                  <a:lnTo>
                    <a:pt x="415" y="3933"/>
                  </a:lnTo>
                  <a:lnTo>
                    <a:pt x="445" y="3952"/>
                  </a:lnTo>
                  <a:lnTo>
                    <a:pt x="480" y="3975"/>
                  </a:lnTo>
                  <a:lnTo>
                    <a:pt x="520" y="4002"/>
                  </a:lnTo>
                  <a:lnTo>
                    <a:pt x="564" y="4034"/>
                  </a:lnTo>
                  <a:lnTo>
                    <a:pt x="611" y="4067"/>
                  </a:lnTo>
                  <a:lnTo>
                    <a:pt x="628" y="4080"/>
                  </a:lnTo>
                  <a:lnTo>
                    <a:pt x="645" y="4093"/>
                  </a:lnTo>
                  <a:lnTo>
                    <a:pt x="662" y="4106"/>
                  </a:lnTo>
                  <a:lnTo>
                    <a:pt x="678" y="4118"/>
                  </a:lnTo>
                  <a:close/>
                  <a:moveTo>
                    <a:pt x="79" y="3727"/>
                  </a:moveTo>
                  <a:lnTo>
                    <a:pt x="81" y="3727"/>
                  </a:lnTo>
                  <a:lnTo>
                    <a:pt x="85" y="3728"/>
                  </a:lnTo>
                  <a:lnTo>
                    <a:pt x="92" y="3730"/>
                  </a:lnTo>
                  <a:lnTo>
                    <a:pt x="100" y="3735"/>
                  </a:lnTo>
                  <a:lnTo>
                    <a:pt x="123" y="3749"/>
                  </a:lnTo>
                  <a:lnTo>
                    <a:pt x="152" y="3767"/>
                  </a:lnTo>
                  <a:lnTo>
                    <a:pt x="187" y="3791"/>
                  </a:lnTo>
                  <a:lnTo>
                    <a:pt x="225" y="3819"/>
                  </a:lnTo>
                  <a:lnTo>
                    <a:pt x="269" y="3850"/>
                  </a:lnTo>
                  <a:lnTo>
                    <a:pt x="315" y="3884"/>
                  </a:lnTo>
                  <a:lnTo>
                    <a:pt x="360" y="3919"/>
                  </a:lnTo>
                  <a:lnTo>
                    <a:pt x="402" y="3952"/>
                  </a:lnTo>
                  <a:lnTo>
                    <a:pt x="440" y="3982"/>
                  </a:lnTo>
                  <a:lnTo>
                    <a:pt x="474" y="4009"/>
                  </a:lnTo>
                  <a:lnTo>
                    <a:pt x="500" y="4032"/>
                  </a:lnTo>
                  <a:lnTo>
                    <a:pt x="519" y="4049"/>
                  </a:lnTo>
                  <a:lnTo>
                    <a:pt x="525" y="4056"/>
                  </a:lnTo>
                  <a:lnTo>
                    <a:pt x="531" y="4062"/>
                  </a:lnTo>
                  <a:lnTo>
                    <a:pt x="533" y="4066"/>
                  </a:lnTo>
                  <a:lnTo>
                    <a:pt x="533" y="4068"/>
                  </a:lnTo>
                  <a:lnTo>
                    <a:pt x="532" y="4069"/>
                  </a:lnTo>
                  <a:lnTo>
                    <a:pt x="528" y="4068"/>
                  </a:lnTo>
                  <a:lnTo>
                    <a:pt x="521" y="4065"/>
                  </a:lnTo>
                  <a:lnTo>
                    <a:pt x="513" y="4061"/>
                  </a:lnTo>
                  <a:lnTo>
                    <a:pt x="490" y="4048"/>
                  </a:lnTo>
                  <a:lnTo>
                    <a:pt x="461" y="4029"/>
                  </a:lnTo>
                  <a:lnTo>
                    <a:pt x="425" y="4006"/>
                  </a:lnTo>
                  <a:lnTo>
                    <a:pt x="386" y="3979"/>
                  </a:lnTo>
                  <a:lnTo>
                    <a:pt x="343" y="3947"/>
                  </a:lnTo>
                  <a:lnTo>
                    <a:pt x="297" y="3914"/>
                  </a:lnTo>
                  <a:lnTo>
                    <a:pt x="251" y="3879"/>
                  </a:lnTo>
                  <a:lnTo>
                    <a:pt x="209" y="3846"/>
                  </a:lnTo>
                  <a:lnTo>
                    <a:pt x="171" y="3816"/>
                  </a:lnTo>
                  <a:lnTo>
                    <a:pt x="139" y="3789"/>
                  </a:lnTo>
                  <a:lnTo>
                    <a:pt x="112" y="3765"/>
                  </a:lnTo>
                  <a:lnTo>
                    <a:pt x="93" y="3747"/>
                  </a:lnTo>
                  <a:lnTo>
                    <a:pt x="86" y="3739"/>
                  </a:lnTo>
                  <a:lnTo>
                    <a:pt x="82" y="3734"/>
                  </a:lnTo>
                  <a:lnTo>
                    <a:pt x="79" y="3729"/>
                  </a:lnTo>
                  <a:lnTo>
                    <a:pt x="79" y="3727"/>
                  </a:lnTo>
                  <a:close/>
                  <a:moveTo>
                    <a:pt x="85" y="3658"/>
                  </a:moveTo>
                  <a:lnTo>
                    <a:pt x="87" y="3658"/>
                  </a:lnTo>
                  <a:lnTo>
                    <a:pt x="92" y="3659"/>
                  </a:lnTo>
                  <a:lnTo>
                    <a:pt x="98" y="3661"/>
                  </a:lnTo>
                  <a:lnTo>
                    <a:pt x="106" y="3666"/>
                  </a:lnTo>
                  <a:lnTo>
                    <a:pt x="127" y="3679"/>
                  </a:lnTo>
                  <a:lnTo>
                    <a:pt x="156" y="3697"/>
                  </a:lnTo>
                  <a:lnTo>
                    <a:pt x="190" y="3720"/>
                  </a:lnTo>
                  <a:lnTo>
                    <a:pt x="228" y="3747"/>
                  </a:lnTo>
                  <a:lnTo>
                    <a:pt x="270" y="3777"/>
                  </a:lnTo>
                  <a:lnTo>
                    <a:pt x="314" y="3809"/>
                  </a:lnTo>
                  <a:lnTo>
                    <a:pt x="358" y="3844"/>
                  </a:lnTo>
                  <a:lnTo>
                    <a:pt x="399" y="3875"/>
                  </a:lnTo>
                  <a:lnTo>
                    <a:pt x="436" y="3905"/>
                  </a:lnTo>
                  <a:lnTo>
                    <a:pt x="467" y="3931"/>
                  </a:lnTo>
                  <a:lnTo>
                    <a:pt x="493" y="3954"/>
                  </a:lnTo>
                  <a:lnTo>
                    <a:pt x="511" y="3971"/>
                  </a:lnTo>
                  <a:lnTo>
                    <a:pt x="519" y="3979"/>
                  </a:lnTo>
                  <a:lnTo>
                    <a:pt x="523" y="3984"/>
                  </a:lnTo>
                  <a:lnTo>
                    <a:pt x="525" y="3988"/>
                  </a:lnTo>
                  <a:lnTo>
                    <a:pt x="525" y="3991"/>
                  </a:lnTo>
                  <a:lnTo>
                    <a:pt x="523" y="3991"/>
                  </a:lnTo>
                  <a:lnTo>
                    <a:pt x="519" y="3990"/>
                  </a:lnTo>
                  <a:lnTo>
                    <a:pt x="513" y="3987"/>
                  </a:lnTo>
                  <a:lnTo>
                    <a:pt x="505" y="3983"/>
                  </a:lnTo>
                  <a:lnTo>
                    <a:pt x="482" y="3971"/>
                  </a:lnTo>
                  <a:lnTo>
                    <a:pt x="454" y="3953"/>
                  </a:lnTo>
                  <a:lnTo>
                    <a:pt x="420" y="3930"/>
                  </a:lnTo>
                  <a:lnTo>
                    <a:pt x="382" y="3904"/>
                  </a:lnTo>
                  <a:lnTo>
                    <a:pt x="340" y="3874"/>
                  </a:lnTo>
                  <a:lnTo>
                    <a:pt x="296" y="3841"/>
                  </a:lnTo>
                  <a:lnTo>
                    <a:pt x="251" y="3807"/>
                  </a:lnTo>
                  <a:lnTo>
                    <a:pt x="210" y="3775"/>
                  </a:lnTo>
                  <a:lnTo>
                    <a:pt x="174" y="3746"/>
                  </a:lnTo>
                  <a:lnTo>
                    <a:pt x="142" y="3719"/>
                  </a:lnTo>
                  <a:lnTo>
                    <a:pt x="117" y="3696"/>
                  </a:lnTo>
                  <a:lnTo>
                    <a:pt x="98" y="3678"/>
                  </a:lnTo>
                  <a:lnTo>
                    <a:pt x="92" y="3671"/>
                  </a:lnTo>
                  <a:lnTo>
                    <a:pt x="87" y="3665"/>
                  </a:lnTo>
                  <a:lnTo>
                    <a:pt x="85" y="3661"/>
                  </a:lnTo>
                  <a:lnTo>
                    <a:pt x="85" y="3658"/>
                  </a:lnTo>
                  <a:close/>
                  <a:moveTo>
                    <a:pt x="315" y="3776"/>
                  </a:moveTo>
                  <a:lnTo>
                    <a:pt x="272" y="3743"/>
                  </a:lnTo>
                  <a:lnTo>
                    <a:pt x="233" y="3712"/>
                  </a:lnTo>
                  <a:lnTo>
                    <a:pt x="197" y="3683"/>
                  </a:lnTo>
                  <a:lnTo>
                    <a:pt x="167" y="3657"/>
                  </a:lnTo>
                  <a:lnTo>
                    <a:pt x="142" y="3634"/>
                  </a:lnTo>
                  <a:lnTo>
                    <a:pt x="125" y="3617"/>
                  </a:lnTo>
                  <a:lnTo>
                    <a:pt x="119" y="3611"/>
                  </a:lnTo>
                  <a:lnTo>
                    <a:pt x="114" y="3604"/>
                  </a:lnTo>
                  <a:lnTo>
                    <a:pt x="112" y="3601"/>
                  </a:lnTo>
                  <a:lnTo>
                    <a:pt x="112" y="3598"/>
                  </a:lnTo>
                  <a:lnTo>
                    <a:pt x="114" y="3597"/>
                  </a:lnTo>
                  <a:lnTo>
                    <a:pt x="119" y="3598"/>
                  </a:lnTo>
                  <a:lnTo>
                    <a:pt x="125" y="3600"/>
                  </a:lnTo>
                  <a:lnTo>
                    <a:pt x="133" y="3604"/>
                  </a:lnTo>
                  <a:lnTo>
                    <a:pt x="154" y="3616"/>
                  </a:lnTo>
                  <a:lnTo>
                    <a:pt x="181" y="3634"/>
                  </a:lnTo>
                  <a:lnTo>
                    <a:pt x="215" y="3656"/>
                  </a:lnTo>
                  <a:lnTo>
                    <a:pt x="251" y="3682"/>
                  </a:lnTo>
                  <a:lnTo>
                    <a:pt x="291" y="3711"/>
                  </a:lnTo>
                  <a:lnTo>
                    <a:pt x="334" y="3743"/>
                  </a:lnTo>
                  <a:lnTo>
                    <a:pt x="378" y="3777"/>
                  </a:lnTo>
                  <a:lnTo>
                    <a:pt x="418" y="3807"/>
                  </a:lnTo>
                  <a:lnTo>
                    <a:pt x="452" y="3836"/>
                  </a:lnTo>
                  <a:lnTo>
                    <a:pt x="483" y="3861"/>
                  </a:lnTo>
                  <a:lnTo>
                    <a:pt x="507" y="3884"/>
                  </a:lnTo>
                  <a:lnTo>
                    <a:pt x="525" y="3901"/>
                  </a:lnTo>
                  <a:lnTo>
                    <a:pt x="532" y="3907"/>
                  </a:lnTo>
                  <a:lnTo>
                    <a:pt x="536" y="3913"/>
                  </a:lnTo>
                  <a:lnTo>
                    <a:pt x="538" y="3917"/>
                  </a:lnTo>
                  <a:lnTo>
                    <a:pt x="538" y="3919"/>
                  </a:lnTo>
                  <a:lnTo>
                    <a:pt x="536" y="3920"/>
                  </a:lnTo>
                  <a:lnTo>
                    <a:pt x="532" y="3919"/>
                  </a:lnTo>
                  <a:lnTo>
                    <a:pt x="525" y="3917"/>
                  </a:lnTo>
                  <a:lnTo>
                    <a:pt x="518" y="3914"/>
                  </a:lnTo>
                  <a:lnTo>
                    <a:pt x="496" y="3902"/>
                  </a:lnTo>
                  <a:lnTo>
                    <a:pt x="469" y="3885"/>
                  </a:lnTo>
                  <a:lnTo>
                    <a:pt x="436" y="3863"/>
                  </a:lnTo>
                  <a:lnTo>
                    <a:pt x="399" y="3837"/>
                  </a:lnTo>
                  <a:lnTo>
                    <a:pt x="358" y="3808"/>
                  </a:lnTo>
                  <a:lnTo>
                    <a:pt x="315" y="3776"/>
                  </a:lnTo>
                  <a:close/>
                  <a:moveTo>
                    <a:pt x="355" y="3719"/>
                  </a:moveTo>
                  <a:lnTo>
                    <a:pt x="314" y="3687"/>
                  </a:lnTo>
                  <a:lnTo>
                    <a:pt x="276" y="3656"/>
                  </a:lnTo>
                  <a:lnTo>
                    <a:pt x="242" y="3628"/>
                  </a:lnTo>
                  <a:lnTo>
                    <a:pt x="212" y="3603"/>
                  </a:lnTo>
                  <a:lnTo>
                    <a:pt x="189" y="3582"/>
                  </a:lnTo>
                  <a:lnTo>
                    <a:pt x="172" y="3564"/>
                  </a:lnTo>
                  <a:lnTo>
                    <a:pt x="166" y="3557"/>
                  </a:lnTo>
                  <a:lnTo>
                    <a:pt x="162" y="3551"/>
                  </a:lnTo>
                  <a:lnTo>
                    <a:pt x="160" y="3547"/>
                  </a:lnTo>
                  <a:lnTo>
                    <a:pt x="161" y="3545"/>
                  </a:lnTo>
                  <a:lnTo>
                    <a:pt x="162" y="3544"/>
                  </a:lnTo>
                  <a:lnTo>
                    <a:pt x="166" y="3545"/>
                  </a:lnTo>
                  <a:lnTo>
                    <a:pt x="172" y="3547"/>
                  </a:lnTo>
                  <a:lnTo>
                    <a:pt x="180" y="3550"/>
                  </a:lnTo>
                  <a:lnTo>
                    <a:pt x="201" y="3562"/>
                  </a:lnTo>
                  <a:lnTo>
                    <a:pt x="228" y="3578"/>
                  </a:lnTo>
                  <a:lnTo>
                    <a:pt x="259" y="3600"/>
                  </a:lnTo>
                  <a:lnTo>
                    <a:pt x="296" y="3625"/>
                  </a:lnTo>
                  <a:lnTo>
                    <a:pt x="334" y="3653"/>
                  </a:lnTo>
                  <a:lnTo>
                    <a:pt x="377" y="3684"/>
                  </a:lnTo>
                  <a:lnTo>
                    <a:pt x="418" y="3716"/>
                  </a:lnTo>
                  <a:lnTo>
                    <a:pt x="455" y="3747"/>
                  </a:lnTo>
                  <a:lnTo>
                    <a:pt x="490" y="3774"/>
                  </a:lnTo>
                  <a:lnTo>
                    <a:pt x="519" y="3800"/>
                  </a:lnTo>
                  <a:lnTo>
                    <a:pt x="543" y="3820"/>
                  </a:lnTo>
                  <a:lnTo>
                    <a:pt x="560" y="3837"/>
                  </a:lnTo>
                  <a:lnTo>
                    <a:pt x="567" y="3845"/>
                  </a:lnTo>
                  <a:lnTo>
                    <a:pt x="571" y="3850"/>
                  </a:lnTo>
                  <a:lnTo>
                    <a:pt x="573" y="3854"/>
                  </a:lnTo>
                  <a:lnTo>
                    <a:pt x="573" y="3857"/>
                  </a:lnTo>
                  <a:lnTo>
                    <a:pt x="571" y="3858"/>
                  </a:lnTo>
                  <a:lnTo>
                    <a:pt x="567" y="3857"/>
                  </a:lnTo>
                  <a:lnTo>
                    <a:pt x="560" y="3855"/>
                  </a:lnTo>
                  <a:lnTo>
                    <a:pt x="552" y="3851"/>
                  </a:lnTo>
                  <a:lnTo>
                    <a:pt x="532" y="3839"/>
                  </a:lnTo>
                  <a:lnTo>
                    <a:pt x="505" y="3823"/>
                  </a:lnTo>
                  <a:lnTo>
                    <a:pt x="473" y="3803"/>
                  </a:lnTo>
                  <a:lnTo>
                    <a:pt x="437" y="3778"/>
                  </a:lnTo>
                  <a:lnTo>
                    <a:pt x="397" y="3750"/>
                  </a:lnTo>
                  <a:lnTo>
                    <a:pt x="355" y="3719"/>
                  </a:lnTo>
                  <a:close/>
                  <a:moveTo>
                    <a:pt x="418" y="3668"/>
                  </a:moveTo>
                  <a:lnTo>
                    <a:pt x="377" y="3637"/>
                  </a:lnTo>
                  <a:lnTo>
                    <a:pt x="340" y="3607"/>
                  </a:lnTo>
                  <a:lnTo>
                    <a:pt x="307" y="3579"/>
                  </a:lnTo>
                  <a:lnTo>
                    <a:pt x="278" y="3555"/>
                  </a:lnTo>
                  <a:lnTo>
                    <a:pt x="256" y="3533"/>
                  </a:lnTo>
                  <a:lnTo>
                    <a:pt x="239" y="3517"/>
                  </a:lnTo>
                  <a:lnTo>
                    <a:pt x="234" y="3509"/>
                  </a:lnTo>
                  <a:lnTo>
                    <a:pt x="230" y="3504"/>
                  </a:lnTo>
                  <a:lnTo>
                    <a:pt x="228" y="3500"/>
                  </a:lnTo>
                  <a:lnTo>
                    <a:pt x="229" y="3497"/>
                  </a:lnTo>
                  <a:lnTo>
                    <a:pt x="230" y="3496"/>
                  </a:lnTo>
                  <a:lnTo>
                    <a:pt x="234" y="3496"/>
                  </a:lnTo>
                  <a:lnTo>
                    <a:pt x="241" y="3498"/>
                  </a:lnTo>
                  <a:lnTo>
                    <a:pt x="248" y="3502"/>
                  </a:lnTo>
                  <a:lnTo>
                    <a:pt x="269" y="3514"/>
                  </a:lnTo>
                  <a:lnTo>
                    <a:pt x="294" y="3530"/>
                  </a:lnTo>
                  <a:lnTo>
                    <a:pt x="326" y="3549"/>
                  </a:lnTo>
                  <a:lnTo>
                    <a:pt x="360" y="3574"/>
                  </a:lnTo>
                  <a:lnTo>
                    <a:pt x="399" y="3601"/>
                  </a:lnTo>
                  <a:lnTo>
                    <a:pt x="439" y="3631"/>
                  </a:lnTo>
                  <a:lnTo>
                    <a:pt x="479" y="3663"/>
                  </a:lnTo>
                  <a:lnTo>
                    <a:pt x="517" y="3692"/>
                  </a:lnTo>
                  <a:lnTo>
                    <a:pt x="549" y="3719"/>
                  </a:lnTo>
                  <a:lnTo>
                    <a:pt x="578" y="3743"/>
                  </a:lnTo>
                  <a:lnTo>
                    <a:pt x="601" y="3764"/>
                  </a:lnTo>
                  <a:lnTo>
                    <a:pt x="617" y="3781"/>
                  </a:lnTo>
                  <a:lnTo>
                    <a:pt x="624" y="3788"/>
                  </a:lnTo>
                  <a:lnTo>
                    <a:pt x="627" y="3793"/>
                  </a:lnTo>
                  <a:lnTo>
                    <a:pt x="629" y="3797"/>
                  </a:lnTo>
                  <a:lnTo>
                    <a:pt x="629" y="3800"/>
                  </a:lnTo>
                  <a:lnTo>
                    <a:pt x="627" y="3801"/>
                  </a:lnTo>
                  <a:lnTo>
                    <a:pt x="623" y="3801"/>
                  </a:lnTo>
                  <a:lnTo>
                    <a:pt x="616" y="3798"/>
                  </a:lnTo>
                  <a:lnTo>
                    <a:pt x="609" y="3795"/>
                  </a:lnTo>
                  <a:lnTo>
                    <a:pt x="588" y="3784"/>
                  </a:lnTo>
                  <a:lnTo>
                    <a:pt x="562" y="3768"/>
                  </a:lnTo>
                  <a:lnTo>
                    <a:pt x="531" y="3749"/>
                  </a:lnTo>
                  <a:lnTo>
                    <a:pt x="496" y="3725"/>
                  </a:lnTo>
                  <a:lnTo>
                    <a:pt x="457" y="3697"/>
                  </a:lnTo>
                  <a:lnTo>
                    <a:pt x="418" y="3668"/>
                  </a:lnTo>
                  <a:close/>
                  <a:moveTo>
                    <a:pt x="202" y="3449"/>
                  </a:moveTo>
                  <a:lnTo>
                    <a:pt x="163" y="3420"/>
                  </a:lnTo>
                  <a:lnTo>
                    <a:pt x="128" y="3391"/>
                  </a:lnTo>
                  <a:lnTo>
                    <a:pt x="97" y="3364"/>
                  </a:lnTo>
                  <a:lnTo>
                    <a:pt x="70" y="3340"/>
                  </a:lnTo>
                  <a:lnTo>
                    <a:pt x="48" y="3319"/>
                  </a:lnTo>
                  <a:lnTo>
                    <a:pt x="32" y="3302"/>
                  </a:lnTo>
                  <a:lnTo>
                    <a:pt x="27" y="3296"/>
                  </a:lnTo>
                  <a:lnTo>
                    <a:pt x="24" y="3290"/>
                  </a:lnTo>
                  <a:lnTo>
                    <a:pt x="21" y="3286"/>
                  </a:lnTo>
                  <a:lnTo>
                    <a:pt x="21" y="3284"/>
                  </a:lnTo>
                  <a:lnTo>
                    <a:pt x="24" y="3283"/>
                  </a:lnTo>
                  <a:lnTo>
                    <a:pt x="28" y="3283"/>
                  </a:lnTo>
                  <a:lnTo>
                    <a:pt x="33" y="3285"/>
                  </a:lnTo>
                  <a:lnTo>
                    <a:pt x="41" y="3288"/>
                  </a:lnTo>
                  <a:lnTo>
                    <a:pt x="60" y="3299"/>
                  </a:lnTo>
                  <a:lnTo>
                    <a:pt x="85" y="3314"/>
                  </a:lnTo>
                  <a:lnTo>
                    <a:pt x="115" y="3333"/>
                  </a:lnTo>
                  <a:lnTo>
                    <a:pt x="149" y="3357"/>
                  </a:lnTo>
                  <a:lnTo>
                    <a:pt x="184" y="3384"/>
                  </a:lnTo>
                  <a:lnTo>
                    <a:pt x="223" y="3413"/>
                  </a:lnTo>
                  <a:lnTo>
                    <a:pt x="262" y="3443"/>
                  </a:lnTo>
                  <a:lnTo>
                    <a:pt x="298" y="3471"/>
                  </a:lnTo>
                  <a:lnTo>
                    <a:pt x="329" y="3498"/>
                  </a:lnTo>
                  <a:lnTo>
                    <a:pt x="356" y="3522"/>
                  </a:lnTo>
                  <a:lnTo>
                    <a:pt x="378" y="3543"/>
                  </a:lnTo>
                  <a:lnTo>
                    <a:pt x="393" y="3559"/>
                  </a:lnTo>
                  <a:lnTo>
                    <a:pt x="398" y="3565"/>
                  </a:lnTo>
                  <a:lnTo>
                    <a:pt x="402" y="3571"/>
                  </a:lnTo>
                  <a:lnTo>
                    <a:pt x="404" y="3575"/>
                  </a:lnTo>
                  <a:lnTo>
                    <a:pt x="404" y="3577"/>
                  </a:lnTo>
                  <a:lnTo>
                    <a:pt x="401" y="3578"/>
                  </a:lnTo>
                  <a:lnTo>
                    <a:pt x="398" y="3578"/>
                  </a:lnTo>
                  <a:lnTo>
                    <a:pt x="392" y="3576"/>
                  </a:lnTo>
                  <a:lnTo>
                    <a:pt x="384" y="3573"/>
                  </a:lnTo>
                  <a:lnTo>
                    <a:pt x="365" y="3562"/>
                  </a:lnTo>
                  <a:lnTo>
                    <a:pt x="340" y="3547"/>
                  </a:lnTo>
                  <a:lnTo>
                    <a:pt x="311" y="3528"/>
                  </a:lnTo>
                  <a:lnTo>
                    <a:pt x="276" y="3505"/>
                  </a:lnTo>
                  <a:lnTo>
                    <a:pt x="241" y="3478"/>
                  </a:lnTo>
                  <a:lnTo>
                    <a:pt x="202" y="3449"/>
                  </a:lnTo>
                  <a:close/>
                  <a:moveTo>
                    <a:pt x="303" y="3412"/>
                  </a:moveTo>
                  <a:lnTo>
                    <a:pt x="266" y="3383"/>
                  </a:lnTo>
                  <a:lnTo>
                    <a:pt x="232" y="3355"/>
                  </a:lnTo>
                  <a:lnTo>
                    <a:pt x="202" y="3329"/>
                  </a:lnTo>
                  <a:lnTo>
                    <a:pt x="176" y="3305"/>
                  </a:lnTo>
                  <a:lnTo>
                    <a:pt x="155" y="3286"/>
                  </a:lnTo>
                  <a:lnTo>
                    <a:pt x="140" y="3269"/>
                  </a:lnTo>
                  <a:lnTo>
                    <a:pt x="135" y="3262"/>
                  </a:lnTo>
                  <a:lnTo>
                    <a:pt x="131" y="3257"/>
                  </a:lnTo>
                  <a:lnTo>
                    <a:pt x="129" y="3253"/>
                  </a:lnTo>
                  <a:lnTo>
                    <a:pt x="129" y="3250"/>
                  </a:lnTo>
                  <a:lnTo>
                    <a:pt x="131" y="3249"/>
                  </a:lnTo>
                  <a:lnTo>
                    <a:pt x="136" y="3249"/>
                  </a:lnTo>
                  <a:lnTo>
                    <a:pt x="141" y="3251"/>
                  </a:lnTo>
                  <a:lnTo>
                    <a:pt x="149" y="3255"/>
                  </a:lnTo>
                  <a:lnTo>
                    <a:pt x="168" y="3264"/>
                  </a:lnTo>
                  <a:lnTo>
                    <a:pt x="192" y="3279"/>
                  </a:lnTo>
                  <a:lnTo>
                    <a:pt x="221" y="3298"/>
                  </a:lnTo>
                  <a:lnTo>
                    <a:pt x="253" y="3320"/>
                  </a:lnTo>
                  <a:lnTo>
                    <a:pt x="289" y="3346"/>
                  </a:lnTo>
                  <a:lnTo>
                    <a:pt x="327" y="3374"/>
                  </a:lnTo>
                  <a:lnTo>
                    <a:pt x="364" y="3403"/>
                  </a:lnTo>
                  <a:lnTo>
                    <a:pt x="398" y="3432"/>
                  </a:lnTo>
                  <a:lnTo>
                    <a:pt x="428" y="3457"/>
                  </a:lnTo>
                  <a:lnTo>
                    <a:pt x="454" y="3480"/>
                  </a:lnTo>
                  <a:lnTo>
                    <a:pt x="476" y="3501"/>
                  </a:lnTo>
                  <a:lnTo>
                    <a:pt x="491" y="3517"/>
                  </a:lnTo>
                  <a:lnTo>
                    <a:pt x="495" y="3523"/>
                  </a:lnTo>
                  <a:lnTo>
                    <a:pt x="500" y="3529"/>
                  </a:lnTo>
                  <a:lnTo>
                    <a:pt x="501" y="3532"/>
                  </a:lnTo>
                  <a:lnTo>
                    <a:pt x="501" y="3535"/>
                  </a:lnTo>
                  <a:lnTo>
                    <a:pt x="499" y="3536"/>
                  </a:lnTo>
                  <a:lnTo>
                    <a:pt x="494" y="3536"/>
                  </a:lnTo>
                  <a:lnTo>
                    <a:pt x="489" y="3534"/>
                  </a:lnTo>
                  <a:lnTo>
                    <a:pt x="481" y="3531"/>
                  </a:lnTo>
                  <a:lnTo>
                    <a:pt x="462" y="3521"/>
                  </a:lnTo>
                  <a:lnTo>
                    <a:pt x="438" y="3507"/>
                  </a:lnTo>
                  <a:lnTo>
                    <a:pt x="409" y="3489"/>
                  </a:lnTo>
                  <a:lnTo>
                    <a:pt x="377" y="3466"/>
                  </a:lnTo>
                  <a:lnTo>
                    <a:pt x="341" y="3440"/>
                  </a:lnTo>
                  <a:lnTo>
                    <a:pt x="303" y="3412"/>
                  </a:lnTo>
                  <a:close/>
                  <a:moveTo>
                    <a:pt x="426" y="3380"/>
                  </a:moveTo>
                  <a:lnTo>
                    <a:pt x="391" y="3352"/>
                  </a:lnTo>
                  <a:lnTo>
                    <a:pt x="357" y="3325"/>
                  </a:lnTo>
                  <a:lnTo>
                    <a:pt x="328" y="3299"/>
                  </a:lnTo>
                  <a:lnTo>
                    <a:pt x="303" y="3276"/>
                  </a:lnTo>
                  <a:lnTo>
                    <a:pt x="283" y="3257"/>
                  </a:lnTo>
                  <a:lnTo>
                    <a:pt x="269" y="3241"/>
                  </a:lnTo>
                  <a:lnTo>
                    <a:pt x="263" y="3234"/>
                  </a:lnTo>
                  <a:lnTo>
                    <a:pt x="260" y="3229"/>
                  </a:lnTo>
                  <a:lnTo>
                    <a:pt x="259" y="3224"/>
                  </a:lnTo>
                  <a:lnTo>
                    <a:pt x="259" y="3221"/>
                  </a:lnTo>
                  <a:lnTo>
                    <a:pt x="261" y="3220"/>
                  </a:lnTo>
                  <a:lnTo>
                    <a:pt x="265" y="3220"/>
                  </a:lnTo>
                  <a:lnTo>
                    <a:pt x="271" y="3221"/>
                  </a:lnTo>
                  <a:lnTo>
                    <a:pt x="278" y="3224"/>
                  </a:lnTo>
                  <a:lnTo>
                    <a:pt x="297" y="3234"/>
                  </a:lnTo>
                  <a:lnTo>
                    <a:pt x="320" y="3248"/>
                  </a:lnTo>
                  <a:lnTo>
                    <a:pt x="348" y="3265"/>
                  </a:lnTo>
                  <a:lnTo>
                    <a:pt x="381" y="3287"/>
                  </a:lnTo>
                  <a:lnTo>
                    <a:pt x="414" y="3312"/>
                  </a:lnTo>
                  <a:lnTo>
                    <a:pt x="451" y="3340"/>
                  </a:lnTo>
                  <a:lnTo>
                    <a:pt x="488" y="3368"/>
                  </a:lnTo>
                  <a:lnTo>
                    <a:pt x="520" y="3395"/>
                  </a:lnTo>
                  <a:lnTo>
                    <a:pt x="550" y="3420"/>
                  </a:lnTo>
                  <a:lnTo>
                    <a:pt x="575" y="3442"/>
                  </a:lnTo>
                  <a:lnTo>
                    <a:pt x="596" y="3462"/>
                  </a:lnTo>
                  <a:lnTo>
                    <a:pt x="610" y="3478"/>
                  </a:lnTo>
                  <a:lnTo>
                    <a:pt x="615" y="3484"/>
                  </a:lnTo>
                  <a:lnTo>
                    <a:pt x="618" y="3490"/>
                  </a:lnTo>
                  <a:lnTo>
                    <a:pt x="619" y="3494"/>
                  </a:lnTo>
                  <a:lnTo>
                    <a:pt x="619" y="3496"/>
                  </a:lnTo>
                  <a:lnTo>
                    <a:pt x="617" y="3497"/>
                  </a:lnTo>
                  <a:lnTo>
                    <a:pt x="613" y="3497"/>
                  </a:lnTo>
                  <a:lnTo>
                    <a:pt x="608" y="3496"/>
                  </a:lnTo>
                  <a:lnTo>
                    <a:pt x="600" y="3494"/>
                  </a:lnTo>
                  <a:lnTo>
                    <a:pt x="582" y="3484"/>
                  </a:lnTo>
                  <a:lnTo>
                    <a:pt x="558" y="3470"/>
                  </a:lnTo>
                  <a:lnTo>
                    <a:pt x="530" y="3453"/>
                  </a:lnTo>
                  <a:lnTo>
                    <a:pt x="497" y="3432"/>
                  </a:lnTo>
                  <a:lnTo>
                    <a:pt x="463" y="3407"/>
                  </a:lnTo>
                  <a:lnTo>
                    <a:pt x="426" y="3380"/>
                  </a:lnTo>
                  <a:close/>
                  <a:moveTo>
                    <a:pt x="292" y="3148"/>
                  </a:moveTo>
                  <a:lnTo>
                    <a:pt x="327" y="3175"/>
                  </a:lnTo>
                  <a:lnTo>
                    <a:pt x="358" y="3201"/>
                  </a:lnTo>
                  <a:lnTo>
                    <a:pt x="386" y="3225"/>
                  </a:lnTo>
                  <a:lnTo>
                    <a:pt x="411" y="3247"/>
                  </a:lnTo>
                  <a:lnTo>
                    <a:pt x="429" y="3266"/>
                  </a:lnTo>
                  <a:lnTo>
                    <a:pt x="443" y="3283"/>
                  </a:lnTo>
                  <a:lnTo>
                    <a:pt x="448" y="3288"/>
                  </a:lnTo>
                  <a:lnTo>
                    <a:pt x="451" y="3293"/>
                  </a:lnTo>
                  <a:lnTo>
                    <a:pt x="453" y="3298"/>
                  </a:lnTo>
                  <a:lnTo>
                    <a:pt x="452" y="3300"/>
                  </a:lnTo>
                  <a:lnTo>
                    <a:pt x="450" y="3302"/>
                  </a:lnTo>
                  <a:lnTo>
                    <a:pt x="447" y="3302"/>
                  </a:lnTo>
                  <a:lnTo>
                    <a:pt x="441" y="3300"/>
                  </a:lnTo>
                  <a:lnTo>
                    <a:pt x="434" y="3298"/>
                  </a:lnTo>
                  <a:lnTo>
                    <a:pt x="416" y="3289"/>
                  </a:lnTo>
                  <a:lnTo>
                    <a:pt x="393" y="3276"/>
                  </a:lnTo>
                  <a:lnTo>
                    <a:pt x="366" y="3259"/>
                  </a:lnTo>
                  <a:lnTo>
                    <a:pt x="336" y="3238"/>
                  </a:lnTo>
                  <a:lnTo>
                    <a:pt x="303" y="3215"/>
                  </a:lnTo>
                  <a:lnTo>
                    <a:pt x="267" y="3188"/>
                  </a:lnTo>
                  <a:lnTo>
                    <a:pt x="233" y="3161"/>
                  </a:lnTo>
                  <a:lnTo>
                    <a:pt x="202" y="3134"/>
                  </a:lnTo>
                  <a:lnTo>
                    <a:pt x="174" y="3110"/>
                  </a:lnTo>
                  <a:lnTo>
                    <a:pt x="150" y="3087"/>
                  </a:lnTo>
                  <a:lnTo>
                    <a:pt x="131" y="3068"/>
                  </a:lnTo>
                  <a:lnTo>
                    <a:pt x="117" y="3052"/>
                  </a:lnTo>
                  <a:lnTo>
                    <a:pt x="113" y="3045"/>
                  </a:lnTo>
                  <a:lnTo>
                    <a:pt x="110" y="3040"/>
                  </a:lnTo>
                  <a:lnTo>
                    <a:pt x="109" y="3037"/>
                  </a:lnTo>
                  <a:lnTo>
                    <a:pt x="109" y="3033"/>
                  </a:lnTo>
                  <a:lnTo>
                    <a:pt x="111" y="3032"/>
                  </a:lnTo>
                  <a:lnTo>
                    <a:pt x="115" y="3032"/>
                  </a:lnTo>
                  <a:lnTo>
                    <a:pt x="121" y="3033"/>
                  </a:lnTo>
                  <a:lnTo>
                    <a:pt x="127" y="3037"/>
                  </a:lnTo>
                  <a:lnTo>
                    <a:pt x="146" y="3045"/>
                  </a:lnTo>
                  <a:lnTo>
                    <a:pt x="168" y="3058"/>
                  </a:lnTo>
                  <a:lnTo>
                    <a:pt x="195" y="3077"/>
                  </a:lnTo>
                  <a:lnTo>
                    <a:pt x="225" y="3097"/>
                  </a:lnTo>
                  <a:lnTo>
                    <a:pt x="258" y="3121"/>
                  </a:lnTo>
                  <a:lnTo>
                    <a:pt x="292" y="3148"/>
                  </a:lnTo>
                  <a:close/>
                  <a:moveTo>
                    <a:pt x="459" y="3123"/>
                  </a:moveTo>
                  <a:lnTo>
                    <a:pt x="491" y="3149"/>
                  </a:lnTo>
                  <a:lnTo>
                    <a:pt x="521" y="3175"/>
                  </a:lnTo>
                  <a:lnTo>
                    <a:pt x="549" y="3198"/>
                  </a:lnTo>
                  <a:lnTo>
                    <a:pt x="572" y="3220"/>
                  </a:lnTo>
                  <a:lnTo>
                    <a:pt x="590" y="3238"/>
                  </a:lnTo>
                  <a:lnTo>
                    <a:pt x="603" y="3255"/>
                  </a:lnTo>
                  <a:lnTo>
                    <a:pt x="609" y="3260"/>
                  </a:lnTo>
                  <a:lnTo>
                    <a:pt x="611" y="3265"/>
                  </a:lnTo>
                  <a:lnTo>
                    <a:pt x="612" y="3270"/>
                  </a:lnTo>
                  <a:lnTo>
                    <a:pt x="612" y="3273"/>
                  </a:lnTo>
                  <a:lnTo>
                    <a:pt x="610" y="3274"/>
                  </a:lnTo>
                  <a:lnTo>
                    <a:pt x="605" y="3274"/>
                  </a:lnTo>
                  <a:lnTo>
                    <a:pt x="600" y="3273"/>
                  </a:lnTo>
                  <a:lnTo>
                    <a:pt x="594" y="3271"/>
                  </a:lnTo>
                  <a:lnTo>
                    <a:pt x="576" y="3262"/>
                  </a:lnTo>
                  <a:lnTo>
                    <a:pt x="554" y="3249"/>
                  </a:lnTo>
                  <a:lnTo>
                    <a:pt x="528" y="3233"/>
                  </a:lnTo>
                  <a:lnTo>
                    <a:pt x="497" y="3214"/>
                  </a:lnTo>
                  <a:lnTo>
                    <a:pt x="466" y="3190"/>
                  </a:lnTo>
                  <a:lnTo>
                    <a:pt x="432" y="3165"/>
                  </a:lnTo>
                  <a:lnTo>
                    <a:pt x="398" y="3138"/>
                  </a:lnTo>
                  <a:lnTo>
                    <a:pt x="368" y="3113"/>
                  </a:lnTo>
                  <a:lnTo>
                    <a:pt x="341" y="3089"/>
                  </a:lnTo>
                  <a:lnTo>
                    <a:pt x="318" y="3068"/>
                  </a:lnTo>
                  <a:lnTo>
                    <a:pt x="299" y="3048"/>
                  </a:lnTo>
                  <a:lnTo>
                    <a:pt x="286" y="3033"/>
                  </a:lnTo>
                  <a:lnTo>
                    <a:pt x="282" y="3027"/>
                  </a:lnTo>
                  <a:lnTo>
                    <a:pt x="279" y="3021"/>
                  </a:lnTo>
                  <a:lnTo>
                    <a:pt x="277" y="3017"/>
                  </a:lnTo>
                  <a:lnTo>
                    <a:pt x="278" y="3014"/>
                  </a:lnTo>
                  <a:lnTo>
                    <a:pt x="280" y="3013"/>
                  </a:lnTo>
                  <a:lnTo>
                    <a:pt x="284" y="3013"/>
                  </a:lnTo>
                  <a:lnTo>
                    <a:pt x="289" y="3014"/>
                  </a:lnTo>
                  <a:lnTo>
                    <a:pt x="297" y="3016"/>
                  </a:lnTo>
                  <a:lnTo>
                    <a:pt x="314" y="3025"/>
                  </a:lnTo>
                  <a:lnTo>
                    <a:pt x="336" y="3038"/>
                  </a:lnTo>
                  <a:lnTo>
                    <a:pt x="362" y="3054"/>
                  </a:lnTo>
                  <a:lnTo>
                    <a:pt x="392" y="3074"/>
                  </a:lnTo>
                  <a:lnTo>
                    <a:pt x="424" y="3097"/>
                  </a:lnTo>
                  <a:lnTo>
                    <a:pt x="459" y="3123"/>
                  </a:lnTo>
                  <a:close/>
                  <a:moveTo>
                    <a:pt x="337" y="2947"/>
                  </a:moveTo>
                  <a:lnTo>
                    <a:pt x="368" y="2972"/>
                  </a:lnTo>
                  <a:lnTo>
                    <a:pt x="397" y="2997"/>
                  </a:lnTo>
                  <a:lnTo>
                    <a:pt x="423" y="3019"/>
                  </a:lnTo>
                  <a:lnTo>
                    <a:pt x="445" y="3041"/>
                  </a:lnTo>
                  <a:lnTo>
                    <a:pt x="462" y="3059"/>
                  </a:lnTo>
                  <a:lnTo>
                    <a:pt x="475" y="3073"/>
                  </a:lnTo>
                  <a:lnTo>
                    <a:pt x="479" y="3080"/>
                  </a:lnTo>
                  <a:lnTo>
                    <a:pt x="481" y="3085"/>
                  </a:lnTo>
                  <a:lnTo>
                    <a:pt x="482" y="3089"/>
                  </a:lnTo>
                  <a:lnTo>
                    <a:pt x="482" y="3092"/>
                  </a:lnTo>
                  <a:lnTo>
                    <a:pt x="480" y="3094"/>
                  </a:lnTo>
                  <a:lnTo>
                    <a:pt x="476" y="3094"/>
                  </a:lnTo>
                  <a:lnTo>
                    <a:pt x="472" y="3093"/>
                  </a:lnTo>
                  <a:lnTo>
                    <a:pt x="465" y="3091"/>
                  </a:lnTo>
                  <a:lnTo>
                    <a:pt x="448" y="3082"/>
                  </a:lnTo>
                  <a:lnTo>
                    <a:pt x="426" y="3070"/>
                  </a:lnTo>
                  <a:lnTo>
                    <a:pt x="401" y="3055"/>
                  </a:lnTo>
                  <a:lnTo>
                    <a:pt x="373" y="3035"/>
                  </a:lnTo>
                  <a:lnTo>
                    <a:pt x="342" y="3014"/>
                  </a:lnTo>
                  <a:lnTo>
                    <a:pt x="310" y="2989"/>
                  </a:lnTo>
                  <a:lnTo>
                    <a:pt x="278" y="2963"/>
                  </a:lnTo>
                  <a:lnTo>
                    <a:pt x="249" y="2938"/>
                  </a:lnTo>
                  <a:lnTo>
                    <a:pt x="223" y="2916"/>
                  </a:lnTo>
                  <a:lnTo>
                    <a:pt x="202" y="2894"/>
                  </a:lnTo>
                  <a:lnTo>
                    <a:pt x="184" y="2876"/>
                  </a:lnTo>
                  <a:lnTo>
                    <a:pt x="171" y="2861"/>
                  </a:lnTo>
                  <a:lnTo>
                    <a:pt x="167" y="2854"/>
                  </a:lnTo>
                  <a:lnTo>
                    <a:pt x="165" y="2849"/>
                  </a:lnTo>
                  <a:lnTo>
                    <a:pt x="164" y="2846"/>
                  </a:lnTo>
                  <a:lnTo>
                    <a:pt x="164" y="2842"/>
                  </a:lnTo>
                  <a:lnTo>
                    <a:pt x="166" y="2841"/>
                  </a:lnTo>
                  <a:lnTo>
                    <a:pt x="170" y="2841"/>
                  </a:lnTo>
                  <a:lnTo>
                    <a:pt x="176" y="2842"/>
                  </a:lnTo>
                  <a:lnTo>
                    <a:pt x="182" y="2844"/>
                  </a:lnTo>
                  <a:lnTo>
                    <a:pt x="198" y="2852"/>
                  </a:lnTo>
                  <a:lnTo>
                    <a:pt x="220" y="2864"/>
                  </a:lnTo>
                  <a:lnTo>
                    <a:pt x="245" y="2880"/>
                  </a:lnTo>
                  <a:lnTo>
                    <a:pt x="273" y="2900"/>
                  </a:lnTo>
                  <a:lnTo>
                    <a:pt x="304" y="2922"/>
                  </a:lnTo>
                  <a:lnTo>
                    <a:pt x="337" y="2947"/>
                  </a:lnTo>
                  <a:close/>
                  <a:moveTo>
                    <a:pt x="372" y="2920"/>
                  </a:moveTo>
                  <a:lnTo>
                    <a:pt x="370" y="2921"/>
                  </a:lnTo>
                  <a:lnTo>
                    <a:pt x="367" y="2922"/>
                  </a:lnTo>
                  <a:lnTo>
                    <a:pt x="361" y="2921"/>
                  </a:lnTo>
                  <a:lnTo>
                    <a:pt x="355" y="2919"/>
                  </a:lnTo>
                  <a:lnTo>
                    <a:pt x="339" y="2911"/>
                  </a:lnTo>
                  <a:lnTo>
                    <a:pt x="318" y="2900"/>
                  </a:lnTo>
                  <a:lnTo>
                    <a:pt x="293" y="2884"/>
                  </a:lnTo>
                  <a:lnTo>
                    <a:pt x="266" y="2866"/>
                  </a:lnTo>
                  <a:lnTo>
                    <a:pt x="237" y="2844"/>
                  </a:lnTo>
                  <a:lnTo>
                    <a:pt x="206" y="2821"/>
                  </a:lnTo>
                  <a:lnTo>
                    <a:pt x="176" y="2796"/>
                  </a:lnTo>
                  <a:lnTo>
                    <a:pt x="148" y="2772"/>
                  </a:lnTo>
                  <a:lnTo>
                    <a:pt x="124" y="2750"/>
                  </a:lnTo>
                  <a:lnTo>
                    <a:pt x="102" y="2729"/>
                  </a:lnTo>
                  <a:lnTo>
                    <a:pt x="86" y="2711"/>
                  </a:lnTo>
                  <a:lnTo>
                    <a:pt x="74" y="2697"/>
                  </a:lnTo>
                  <a:lnTo>
                    <a:pt x="70" y="2690"/>
                  </a:lnTo>
                  <a:lnTo>
                    <a:pt x="68" y="2685"/>
                  </a:lnTo>
                  <a:lnTo>
                    <a:pt x="67" y="2682"/>
                  </a:lnTo>
                  <a:lnTo>
                    <a:pt x="68" y="2678"/>
                  </a:lnTo>
                  <a:lnTo>
                    <a:pt x="70" y="2677"/>
                  </a:lnTo>
                  <a:lnTo>
                    <a:pt x="73" y="2676"/>
                  </a:lnTo>
                  <a:lnTo>
                    <a:pt x="79" y="2677"/>
                  </a:lnTo>
                  <a:lnTo>
                    <a:pt x="85" y="2679"/>
                  </a:lnTo>
                  <a:lnTo>
                    <a:pt x="101" y="2687"/>
                  </a:lnTo>
                  <a:lnTo>
                    <a:pt x="122" y="2699"/>
                  </a:lnTo>
                  <a:lnTo>
                    <a:pt x="146" y="2714"/>
                  </a:lnTo>
                  <a:lnTo>
                    <a:pt x="172" y="2732"/>
                  </a:lnTo>
                  <a:lnTo>
                    <a:pt x="202" y="2754"/>
                  </a:lnTo>
                  <a:lnTo>
                    <a:pt x="233" y="2778"/>
                  </a:lnTo>
                  <a:lnTo>
                    <a:pt x="263" y="2802"/>
                  </a:lnTo>
                  <a:lnTo>
                    <a:pt x="291" y="2826"/>
                  </a:lnTo>
                  <a:lnTo>
                    <a:pt x="315" y="2849"/>
                  </a:lnTo>
                  <a:lnTo>
                    <a:pt x="337" y="2869"/>
                  </a:lnTo>
                  <a:lnTo>
                    <a:pt x="353" y="2888"/>
                  </a:lnTo>
                  <a:lnTo>
                    <a:pt x="365" y="2902"/>
                  </a:lnTo>
                  <a:lnTo>
                    <a:pt x="369" y="2908"/>
                  </a:lnTo>
                  <a:lnTo>
                    <a:pt x="371" y="2914"/>
                  </a:lnTo>
                  <a:lnTo>
                    <a:pt x="372" y="2917"/>
                  </a:lnTo>
                  <a:lnTo>
                    <a:pt x="372" y="2920"/>
                  </a:lnTo>
                  <a:close/>
                  <a:moveTo>
                    <a:pt x="455" y="2766"/>
                  </a:moveTo>
                  <a:lnTo>
                    <a:pt x="484" y="2789"/>
                  </a:lnTo>
                  <a:lnTo>
                    <a:pt x="511" y="2813"/>
                  </a:lnTo>
                  <a:lnTo>
                    <a:pt x="536" y="2835"/>
                  </a:lnTo>
                  <a:lnTo>
                    <a:pt x="556" y="2854"/>
                  </a:lnTo>
                  <a:lnTo>
                    <a:pt x="572" y="2871"/>
                  </a:lnTo>
                  <a:lnTo>
                    <a:pt x="584" y="2887"/>
                  </a:lnTo>
                  <a:lnTo>
                    <a:pt x="587" y="2892"/>
                  </a:lnTo>
                  <a:lnTo>
                    <a:pt x="589" y="2897"/>
                  </a:lnTo>
                  <a:lnTo>
                    <a:pt x="590" y="2901"/>
                  </a:lnTo>
                  <a:lnTo>
                    <a:pt x="590" y="2904"/>
                  </a:lnTo>
                  <a:lnTo>
                    <a:pt x="588" y="2906"/>
                  </a:lnTo>
                  <a:lnTo>
                    <a:pt x="584" y="2906"/>
                  </a:lnTo>
                  <a:lnTo>
                    <a:pt x="579" y="2905"/>
                  </a:lnTo>
                  <a:lnTo>
                    <a:pt x="573" y="2904"/>
                  </a:lnTo>
                  <a:lnTo>
                    <a:pt x="557" y="2896"/>
                  </a:lnTo>
                  <a:lnTo>
                    <a:pt x="536" y="2885"/>
                  </a:lnTo>
                  <a:lnTo>
                    <a:pt x="513" y="2871"/>
                  </a:lnTo>
                  <a:lnTo>
                    <a:pt x="487" y="2854"/>
                  </a:lnTo>
                  <a:lnTo>
                    <a:pt x="459" y="2834"/>
                  </a:lnTo>
                  <a:lnTo>
                    <a:pt x="428" y="2811"/>
                  </a:lnTo>
                  <a:lnTo>
                    <a:pt x="398" y="2787"/>
                  </a:lnTo>
                  <a:lnTo>
                    <a:pt x="371" y="2764"/>
                  </a:lnTo>
                  <a:lnTo>
                    <a:pt x="347" y="2742"/>
                  </a:lnTo>
                  <a:lnTo>
                    <a:pt x="328" y="2721"/>
                  </a:lnTo>
                  <a:lnTo>
                    <a:pt x="312" y="2704"/>
                  </a:lnTo>
                  <a:lnTo>
                    <a:pt x="300" y="2689"/>
                  </a:lnTo>
                  <a:lnTo>
                    <a:pt x="297" y="2684"/>
                  </a:lnTo>
                  <a:lnTo>
                    <a:pt x="294" y="2678"/>
                  </a:lnTo>
                  <a:lnTo>
                    <a:pt x="293" y="2674"/>
                  </a:lnTo>
                  <a:lnTo>
                    <a:pt x="293" y="2671"/>
                  </a:lnTo>
                  <a:lnTo>
                    <a:pt x="296" y="2670"/>
                  </a:lnTo>
                  <a:lnTo>
                    <a:pt x="300" y="2670"/>
                  </a:lnTo>
                  <a:lnTo>
                    <a:pt x="304" y="2670"/>
                  </a:lnTo>
                  <a:lnTo>
                    <a:pt x="311" y="2672"/>
                  </a:lnTo>
                  <a:lnTo>
                    <a:pt x="327" y="2679"/>
                  </a:lnTo>
                  <a:lnTo>
                    <a:pt x="347" y="2690"/>
                  </a:lnTo>
                  <a:lnTo>
                    <a:pt x="371" y="2704"/>
                  </a:lnTo>
                  <a:lnTo>
                    <a:pt x="397" y="2723"/>
                  </a:lnTo>
                  <a:lnTo>
                    <a:pt x="425" y="2743"/>
                  </a:lnTo>
                  <a:lnTo>
                    <a:pt x="455" y="2766"/>
                  </a:lnTo>
                  <a:close/>
                  <a:moveTo>
                    <a:pt x="515" y="2745"/>
                  </a:moveTo>
                  <a:lnTo>
                    <a:pt x="513" y="2746"/>
                  </a:lnTo>
                  <a:lnTo>
                    <a:pt x="509" y="2747"/>
                  </a:lnTo>
                  <a:lnTo>
                    <a:pt x="504" y="2746"/>
                  </a:lnTo>
                  <a:lnTo>
                    <a:pt x="499" y="2744"/>
                  </a:lnTo>
                  <a:lnTo>
                    <a:pt x="483" y="2738"/>
                  </a:lnTo>
                  <a:lnTo>
                    <a:pt x="464" y="2728"/>
                  </a:lnTo>
                  <a:lnTo>
                    <a:pt x="441" y="2714"/>
                  </a:lnTo>
                  <a:lnTo>
                    <a:pt x="415" y="2697"/>
                  </a:lnTo>
                  <a:lnTo>
                    <a:pt x="388" y="2677"/>
                  </a:lnTo>
                  <a:lnTo>
                    <a:pt x="359" y="2656"/>
                  </a:lnTo>
                  <a:lnTo>
                    <a:pt x="331" y="2632"/>
                  </a:lnTo>
                  <a:lnTo>
                    <a:pt x="305" y="2609"/>
                  </a:lnTo>
                  <a:lnTo>
                    <a:pt x="283" y="2589"/>
                  </a:lnTo>
                  <a:lnTo>
                    <a:pt x="263" y="2569"/>
                  </a:lnTo>
                  <a:lnTo>
                    <a:pt x="248" y="2552"/>
                  </a:lnTo>
                  <a:lnTo>
                    <a:pt x="237" y="2538"/>
                  </a:lnTo>
                  <a:lnTo>
                    <a:pt x="234" y="2532"/>
                  </a:lnTo>
                  <a:lnTo>
                    <a:pt x="232" y="2527"/>
                  </a:lnTo>
                  <a:lnTo>
                    <a:pt x="231" y="2523"/>
                  </a:lnTo>
                  <a:lnTo>
                    <a:pt x="232" y="2521"/>
                  </a:lnTo>
                  <a:lnTo>
                    <a:pt x="234" y="2519"/>
                  </a:lnTo>
                  <a:lnTo>
                    <a:pt x="237" y="2519"/>
                  </a:lnTo>
                  <a:lnTo>
                    <a:pt x="243" y="2519"/>
                  </a:lnTo>
                  <a:lnTo>
                    <a:pt x="248" y="2521"/>
                  </a:lnTo>
                  <a:lnTo>
                    <a:pt x="264" y="2527"/>
                  </a:lnTo>
                  <a:lnTo>
                    <a:pt x="283" y="2538"/>
                  </a:lnTo>
                  <a:lnTo>
                    <a:pt x="305" y="2552"/>
                  </a:lnTo>
                  <a:lnTo>
                    <a:pt x="331" y="2569"/>
                  </a:lnTo>
                  <a:lnTo>
                    <a:pt x="358" y="2589"/>
                  </a:lnTo>
                  <a:lnTo>
                    <a:pt x="387" y="2611"/>
                  </a:lnTo>
                  <a:lnTo>
                    <a:pt x="415" y="2634"/>
                  </a:lnTo>
                  <a:lnTo>
                    <a:pt x="441" y="2657"/>
                  </a:lnTo>
                  <a:lnTo>
                    <a:pt x="464" y="2677"/>
                  </a:lnTo>
                  <a:lnTo>
                    <a:pt x="483" y="2697"/>
                  </a:lnTo>
                  <a:lnTo>
                    <a:pt x="499" y="2713"/>
                  </a:lnTo>
                  <a:lnTo>
                    <a:pt x="509" y="2727"/>
                  </a:lnTo>
                  <a:lnTo>
                    <a:pt x="513" y="2733"/>
                  </a:lnTo>
                  <a:lnTo>
                    <a:pt x="515" y="2738"/>
                  </a:lnTo>
                  <a:lnTo>
                    <a:pt x="516" y="2742"/>
                  </a:lnTo>
                  <a:lnTo>
                    <a:pt x="515" y="2745"/>
                  </a:lnTo>
                  <a:close/>
                  <a:moveTo>
                    <a:pt x="456" y="2593"/>
                  </a:moveTo>
                  <a:lnTo>
                    <a:pt x="454" y="2595"/>
                  </a:lnTo>
                  <a:lnTo>
                    <a:pt x="451" y="2595"/>
                  </a:lnTo>
                  <a:lnTo>
                    <a:pt x="447" y="2595"/>
                  </a:lnTo>
                  <a:lnTo>
                    <a:pt x="441" y="2593"/>
                  </a:lnTo>
                  <a:lnTo>
                    <a:pt x="426" y="2588"/>
                  </a:lnTo>
                  <a:lnTo>
                    <a:pt x="408" y="2577"/>
                  </a:lnTo>
                  <a:lnTo>
                    <a:pt x="385" y="2564"/>
                  </a:lnTo>
                  <a:lnTo>
                    <a:pt x="361" y="2548"/>
                  </a:lnTo>
                  <a:lnTo>
                    <a:pt x="336" y="2528"/>
                  </a:lnTo>
                  <a:lnTo>
                    <a:pt x="307" y="2508"/>
                  </a:lnTo>
                  <a:lnTo>
                    <a:pt x="280" y="2485"/>
                  </a:lnTo>
                  <a:lnTo>
                    <a:pt x="256" y="2464"/>
                  </a:lnTo>
                  <a:lnTo>
                    <a:pt x="234" y="2443"/>
                  </a:lnTo>
                  <a:lnTo>
                    <a:pt x="216" y="2424"/>
                  </a:lnTo>
                  <a:lnTo>
                    <a:pt x="202" y="2407"/>
                  </a:lnTo>
                  <a:lnTo>
                    <a:pt x="192" y="2393"/>
                  </a:lnTo>
                  <a:lnTo>
                    <a:pt x="189" y="2388"/>
                  </a:lnTo>
                  <a:lnTo>
                    <a:pt x="187" y="2383"/>
                  </a:lnTo>
                  <a:lnTo>
                    <a:pt x="185" y="2379"/>
                  </a:lnTo>
                  <a:lnTo>
                    <a:pt x="187" y="2376"/>
                  </a:lnTo>
                  <a:lnTo>
                    <a:pt x="189" y="2375"/>
                  </a:lnTo>
                  <a:lnTo>
                    <a:pt x="192" y="2374"/>
                  </a:lnTo>
                  <a:lnTo>
                    <a:pt x="196" y="2375"/>
                  </a:lnTo>
                  <a:lnTo>
                    <a:pt x="203" y="2376"/>
                  </a:lnTo>
                  <a:lnTo>
                    <a:pt x="217" y="2383"/>
                  </a:lnTo>
                  <a:lnTo>
                    <a:pt x="235" y="2392"/>
                  </a:lnTo>
                  <a:lnTo>
                    <a:pt x="258" y="2406"/>
                  </a:lnTo>
                  <a:lnTo>
                    <a:pt x="282" y="2423"/>
                  </a:lnTo>
                  <a:lnTo>
                    <a:pt x="307" y="2442"/>
                  </a:lnTo>
                  <a:lnTo>
                    <a:pt x="336" y="2462"/>
                  </a:lnTo>
                  <a:lnTo>
                    <a:pt x="362" y="2485"/>
                  </a:lnTo>
                  <a:lnTo>
                    <a:pt x="387" y="2507"/>
                  </a:lnTo>
                  <a:lnTo>
                    <a:pt x="409" y="2527"/>
                  </a:lnTo>
                  <a:lnTo>
                    <a:pt x="427" y="2546"/>
                  </a:lnTo>
                  <a:lnTo>
                    <a:pt x="441" y="2562"/>
                  </a:lnTo>
                  <a:lnTo>
                    <a:pt x="451" y="2576"/>
                  </a:lnTo>
                  <a:lnTo>
                    <a:pt x="454" y="2581"/>
                  </a:lnTo>
                  <a:lnTo>
                    <a:pt x="456" y="2587"/>
                  </a:lnTo>
                  <a:lnTo>
                    <a:pt x="457" y="2590"/>
                  </a:lnTo>
                  <a:lnTo>
                    <a:pt x="456" y="2593"/>
                  </a:lnTo>
                  <a:close/>
                  <a:moveTo>
                    <a:pt x="300" y="2322"/>
                  </a:moveTo>
                  <a:lnTo>
                    <a:pt x="326" y="2344"/>
                  </a:lnTo>
                  <a:lnTo>
                    <a:pt x="350" y="2364"/>
                  </a:lnTo>
                  <a:lnTo>
                    <a:pt x="370" y="2384"/>
                  </a:lnTo>
                  <a:lnTo>
                    <a:pt x="387" y="2402"/>
                  </a:lnTo>
                  <a:lnTo>
                    <a:pt x="401" y="2418"/>
                  </a:lnTo>
                  <a:lnTo>
                    <a:pt x="411" y="2431"/>
                  </a:lnTo>
                  <a:lnTo>
                    <a:pt x="414" y="2437"/>
                  </a:lnTo>
                  <a:lnTo>
                    <a:pt x="416" y="2442"/>
                  </a:lnTo>
                  <a:lnTo>
                    <a:pt x="416" y="2445"/>
                  </a:lnTo>
                  <a:lnTo>
                    <a:pt x="415" y="2448"/>
                  </a:lnTo>
                  <a:lnTo>
                    <a:pt x="413" y="2449"/>
                  </a:lnTo>
                  <a:lnTo>
                    <a:pt x="410" y="2451"/>
                  </a:lnTo>
                  <a:lnTo>
                    <a:pt x="406" y="2451"/>
                  </a:lnTo>
                  <a:lnTo>
                    <a:pt x="400" y="2448"/>
                  </a:lnTo>
                  <a:lnTo>
                    <a:pt x="386" y="2443"/>
                  </a:lnTo>
                  <a:lnTo>
                    <a:pt x="368" y="2433"/>
                  </a:lnTo>
                  <a:lnTo>
                    <a:pt x="347" y="2420"/>
                  </a:lnTo>
                  <a:lnTo>
                    <a:pt x="324" y="2405"/>
                  </a:lnTo>
                  <a:lnTo>
                    <a:pt x="299" y="2387"/>
                  </a:lnTo>
                  <a:lnTo>
                    <a:pt x="273" y="2366"/>
                  </a:lnTo>
                  <a:lnTo>
                    <a:pt x="247" y="2345"/>
                  </a:lnTo>
                  <a:lnTo>
                    <a:pt x="223" y="2323"/>
                  </a:lnTo>
                  <a:lnTo>
                    <a:pt x="203" y="2304"/>
                  </a:lnTo>
                  <a:lnTo>
                    <a:pt x="185" y="2285"/>
                  </a:lnTo>
                  <a:lnTo>
                    <a:pt x="171" y="2269"/>
                  </a:lnTo>
                  <a:lnTo>
                    <a:pt x="162" y="2256"/>
                  </a:lnTo>
                  <a:lnTo>
                    <a:pt x="158" y="2250"/>
                  </a:lnTo>
                  <a:lnTo>
                    <a:pt x="156" y="2246"/>
                  </a:lnTo>
                  <a:lnTo>
                    <a:pt x="156" y="2242"/>
                  </a:lnTo>
                  <a:lnTo>
                    <a:pt x="157" y="2239"/>
                  </a:lnTo>
                  <a:lnTo>
                    <a:pt x="160" y="2237"/>
                  </a:lnTo>
                  <a:lnTo>
                    <a:pt x="163" y="2237"/>
                  </a:lnTo>
                  <a:lnTo>
                    <a:pt x="167" y="2237"/>
                  </a:lnTo>
                  <a:lnTo>
                    <a:pt x="172" y="2239"/>
                  </a:lnTo>
                  <a:lnTo>
                    <a:pt x="187" y="2244"/>
                  </a:lnTo>
                  <a:lnTo>
                    <a:pt x="205" y="2254"/>
                  </a:lnTo>
                  <a:lnTo>
                    <a:pt x="225" y="2267"/>
                  </a:lnTo>
                  <a:lnTo>
                    <a:pt x="248" y="2282"/>
                  </a:lnTo>
                  <a:lnTo>
                    <a:pt x="274" y="2301"/>
                  </a:lnTo>
                  <a:lnTo>
                    <a:pt x="300" y="2322"/>
                  </a:lnTo>
                  <a:close/>
                  <a:moveTo>
                    <a:pt x="282" y="2187"/>
                  </a:moveTo>
                  <a:lnTo>
                    <a:pt x="305" y="2208"/>
                  </a:lnTo>
                  <a:lnTo>
                    <a:pt x="328" y="2228"/>
                  </a:lnTo>
                  <a:lnTo>
                    <a:pt x="347" y="2247"/>
                  </a:lnTo>
                  <a:lnTo>
                    <a:pt x="365" y="2265"/>
                  </a:lnTo>
                  <a:lnTo>
                    <a:pt x="378" y="2280"/>
                  </a:lnTo>
                  <a:lnTo>
                    <a:pt x="386" y="2293"/>
                  </a:lnTo>
                  <a:lnTo>
                    <a:pt x="389" y="2298"/>
                  </a:lnTo>
                  <a:lnTo>
                    <a:pt x="391" y="2303"/>
                  </a:lnTo>
                  <a:lnTo>
                    <a:pt x="392" y="2307"/>
                  </a:lnTo>
                  <a:lnTo>
                    <a:pt x="391" y="2309"/>
                  </a:lnTo>
                  <a:lnTo>
                    <a:pt x="388" y="2311"/>
                  </a:lnTo>
                  <a:lnTo>
                    <a:pt x="385" y="2312"/>
                  </a:lnTo>
                  <a:lnTo>
                    <a:pt x="381" y="2311"/>
                  </a:lnTo>
                  <a:lnTo>
                    <a:pt x="375" y="2310"/>
                  </a:lnTo>
                  <a:lnTo>
                    <a:pt x="361" y="2305"/>
                  </a:lnTo>
                  <a:lnTo>
                    <a:pt x="344" y="2296"/>
                  </a:lnTo>
                  <a:lnTo>
                    <a:pt x="325" y="2284"/>
                  </a:lnTo>
                  <a:lnTo>
                    <a:pt x="302" y="2269"/>
                  </a:lnTo>
                  <a:lnTo>
                    <a:pt x="278" y="2251"/>
                  </a:lnTo>
                  <a:lnTo>
                    <a:pt x="253" y="2231"/>
                  </a:lnTo>
                  <a:lnTo>
                    <a:pt x="229" y="2211"/>
                  </a:lnTo>
                  <a:lnTo>
                    <a:pt x="206" y="2190"/>
                  </a:lnTo>
                  <a:lnTo>
                    <a:pt x="187" y="2171"/>
                  </a:lnTo>
                  <a:lnTo>
                    <a:pt x="169" y="2154"/>
                  </a:lnTo>
                  <a:lnTo>
                    <a:pt x="156" y="2138"/>
                  </a:lnTo>
                  <a:lnTo>
                    <a:pt x="148" y="2125"/>
                  </a:lnTo>
                  <a:lnTo>
                    <a:pt x="144" y="2119"/>
                  </a:lnTo>
                  <a:lnTo>
                    <a:pt x="142" y="2115"/>
                  </a:lnTo>
                  <a:lnTo>
                    <a:pt x="142" y="2111"/>
                  </a:lnTo>
                  <a:lnTo>
                    <a:pt x="142" y="2108"/>
                  </a:lnTo>
                  <a:lnTo>
                    <a:pt x="144" y="2106"/>
                  </a:lnTo>
                  <a:lnTo>
                    <a:pt x="148" y="2105"/>
                  </a:lnTo>
                  <a:lnTo>
                    <a:pt x="152" y="2106"/>
                  </a:lnTo>
                  <a:lnTo>
                    <a:pt x="158" y="2107"/>
                  </a:lnTo>
                  <a:lnTo>
                    <a:pt x="171" y="2113"/>
                  </a:lnTo>
                  <a:lnTo>
                    <a:pt x="189" y="2121"/>
                  </a:lnTo>
                  <a:lnTo>
                    <a:pt x="209" y="2134"/>
                  </a:lnTo>
                  <a:lnTo>
                    <a:pt x="232" y="2149"/>
                  </a:lnTo>
                  <a:lnTo>
                    <a:pt x="256" y="2167"/>
                  </a:lnTo>
                  <a:lnTo>
                    <a:pt x="282" y="2187"/>
                  </a:lnTo>
                  <a:close/>
                  <a:moveTo>
                    <a:pt x="277" y="2059"/>
                  </a:moveTo>
                  <a:lnTo>
                    <a:pt x="301" y="2078"/>
                  </a:lnTo>
                  <a:lnTo>
                    <a:pt x="323" y="2098"/>
                  </a:lnTo>
                  <a:lnTo>
                    <a:pt x="341" y="2116"/>
                  </a:lnTo>
                  <a:lnTo>
                    <a:pt x="357" y="2133"/>
                  </a:lnTo>
                  <a:lnTo>
                    <a:pt x="370" y="2148"/>
                  </a:lnTo>
                  <a:lnTo>
                    <a:pt x="379" y="2161"/>
                  </a:lnTo>
                  <a:lnTo>
                    <a:pt x="381" y="2167"/>
                  </a:lnTo>
                  <a:lnTo>
                    <a:pt x="383" y="2171"/>
                  </a:lnTo>
                  <a:lnTo>
                    <a:pt x="383" y="2175"/>
                  </a:lnTo>
                  <a:lnTo>
                    <a:pt x="382" y="2178"/>
                  </a:lnTo>
                  <a:lnTo>
                    <a:pt x="380" y="2180"/>
                  </a:lnTo>
                  <a:lnTo>
                    <a:pt x="377" y="2180"/>
                  </a:lnTo>
                  <a:lnTo>
                    <a:pt x="372" y="2180"/>
                  </a:lnTo>
                  <a:lnTo>
                    <a:pt x="367" y="2179"/>
                  </a:lnTo>
                  <a:lnTo>
                    <a:pt x="354" y="2173"/>
                  </a:lnTo>
                  <a:lnTo>
                    <a:pt x="338" y="2165"/>
                  </a:lnTo>
                  <a:lnTo>
                    <a:pt x="318" y="2153"/>
                  </a:lnTo>
                  <a:lnTo>
                    <a:pt x="297" y="2139"/>
                  </a:lnTo>
                  <a:lnTo>
                    <a:pt x="274" y="2121"/>
                  </a:lnTo>
                  <a:lnTo>
                    <a:pt x="249" y="2103"/>
                  </a:lnTo>
                  <a:lnTo>
                    <a:pt x="225" y="2083"/>
                  </a:lnTo>
                  <a:lnTo>
                    <a:pt x="204" y="2063"/>
                  </a:lnTo>
                  <a:lnTo>
                    <a:pt x="185" y="2045"/>
                  </a:lnTo>
                  <a:lnTo>
                    <a:pt x="169" y="2028"/>
                  </a:lnTo>
                  <a:lnTo>
                    <a:pt x="157" y="2012"/>
                  </a:lnTo>
                  <a:lnTo>
                    <a:pt x="149" y="1999"/>
                  </a:lnTo>
                  <a:lnTo>
                    <a:pt x="146" y="1994"/>
                  </a:lnTo>
                  <a:lnTo>
                    <a:pt x="144" y="1990"/>
                  </a:lnTo>
                  <a:lnTo>
                    <a:pt x="143" y="1987"/>
                  </a:lnTo>
                  <a:lnTo>
                    <a:pt x="144" y="1983"/>
                  </a:lnTo>
                  <a:lnTo>
                    <a:pt x="147" y="1981"/>
                  </a:lnTo>
                  <a:lnTo>
                    <a:pt x="150" y="1981"/>
                  </a:lnTo>
                  <a:lnTo>
                    <a:pt x="154" y="1981"/>
                  </a:lnTo>
                  <a:lnTo>
                    <a:pt x="160" y="1982"/>
                  </a:lnTo>
                  <a:lnTo>
                    <a:pt x="172" y="1988"/>
                  </a:lnTo>
                  <a:lnTo>
                    <a:pt x="189" y="1996"/>
                  </a:lnTo>
                  <a:lnTo>
                    <a:pt x="208" y="2008"/>
                  </a:lnTo>
                  <a:lnTo>
                    <a:pt x="230" y="2022"/>
                  </a:lnTo>
                  <a:lnTo>
                    <a:pt x="252" y="2039"/>
                  </a:lnTo>
                  <a:lnTo>
                    <a:pt x="277" y="2059"/>
                  </a:lnTo>
                  <a:close/>
                  <a:moveTo>
                    <a:pt x="288" y="1935"/>
                  </a:moveTo>
                  <a:lnTo>
                    <a:pt x="311" y="1954"/>
                  </a:lnTo>
                  <a:lnTo>
                    <a:pt x="331" y="1972"/>
                  </a:lnTo>
                  <a:lnTo>
                    <a:pt x="350" y="1991"/>
                  </a:lnTo>
                  <a:lnTo>
                    <a:pt x="365" y="2007"/>
                  </a:lnTo>
                  <a:lnTo>
                    <a:pt x="377" y="2022"/>
                  </a:lnTo>
                  <a:lnTo>
                    <a:pt x="385" y="2034"/>
                  </a:lnTo>
                  <a:lnTo>
                    <a:pt x="387" y="2039"/>
                  </a:lnTo>
                  <a:lnTo>
                    <a:pt x="388" y="2044"/>
                  </a:lnTo>
                  <a:lnTo>
                    <a:pt x="389" y="2048"/>
                  </a:lnTo>
                  <a:lnTo>
                    <a:pt x="388" y="2050"/>
                  </a:lnTo>
                  <a:lnTo>
                    <a:pt x="386" y="2052"/>
                  </a:lnTo>
                  <a:lnTo>
                    <a:pt x="383" y="2053"/>
                  </a:lnTo>
                  <a:lnTo>
                    <a:pt x="379" y="2053"/>
                  </a:lnTo>
                  <a:lnTo>
                    <a:pt x="374" y="2052"/>
                  </a:lnTo>
                  <a:lnTo>
                    <a:pt x="361" y="2047"/>
                  </a:lnTo>
                  <a:lnTo>
                    <a:pt x="345" y="2039"/>
                  </a:lnTo>
                  <a:lnTo>
                    <a:pt x="327" y="2028"/>
                  </a:lnTo>
                  <a:lnTo>
                    <a:pt x="306" y="2015"/>
                  </a:lnTo>
                  <a:lnTo>
                    <a:pt x="284" y="1997"/>
                  </a:lnTo>
                  <a:lnTo>
                    <a:pt x="261" y="1979"/>
                  </a:lnTo>
                  <a:lnTo>
                    <a:pt x="238" y="1960"/>
                  </a:lnTo>
                  <a:lnTo>
                    <a:pt x="218" y="1941"/>
                  </a:lnTo>
                  <a:lnTo>
                    <a:pt x="199" y="1923"/>
                  </a:lnTo>
                  <a:lnTo>
                    <a:pt x="184" y="1907"/>
                  </a:lnTo>
                  <a:lnTo>
                    <a:pt x="172" y="1892"/>
                  </a:lnTo>
                  <a:lnTo>
                    <a:pt x="165" y="1880"/>
                  </a:lnTo>
                  <a:lnTo>
                    <a:pt x="162" y="1874"/>
                  </a:lnTo>
                  <a:lnTo>
                    <a:pt x="161" y="1870"/>
                  </a:lnTo>
                  <a:lnTo>
                    <a:pt x="161" y="1867"/>
                  </a:lnTo>
                  <a:lnTo>
                    <a:pt x="161" y="1863"/>
                  </a:lnTo>
                  <a:lnTo>
                    <a:pt x="163" y="1861"/>
                  </a:lnTo>
                  <a:lnTo>
                    <a:pt x="166" y="1861"/>
                  </a:lnTo>
                  <a:lnTo>
                    <a:pt x="170" y="1861"/>
                  </a:lnTo>
                  <a:lnTo>
                    <a:pt x="176" y="1862"/>
                  </a:lnTo>
                  <a:lnTo>
                    <a:pt x="189" y="1867"/>
                  </a:lnTo>
                  <a:lnTo>
                    <a:pt x="204" y="1875"/>
                  </a:lnTo>
                  <a:lnTo>
                    <a:pt x="222" y="1886"/>
                  </a:lnTo>
                  <a:lnTo>
                    <a:pt x="243" y="1900"/>
                  </a:lnTo>
                  <a:lnTo>
                    <a:pt x="265" y="1916"/>
                  </a:lnTo>
                  <a:lnTo>
                    <a:pt x="288" y="1935"/>
                  </a:lnTo>
                  <a:close/>
                  <a:moveTo>
                    <a:pt x="315" y="1817"/>
                  </a:moveTo>
                  <a:lnTo>
                    <a:pt x="337" y="1835"/>
                  </a:lnTo>
                  <a:lnTo>
                    <a:pt x="356" y="1854"/>
                  </a:lnTo>
                  <a:lnTo>
                    <a:pt x="373" y="1871"/>
                  </a:lnTo>
                  <a:lnTo>
                    <a:pt x="388" y="1887"/>
                  </a:lnTo>
                  <a:lnTo>
                    <a:pt x="399" y="1901"/>
                  </a:lnTo>
                  <a:lnTo>
                    <a:pt x="407" y="1913"/>
                  </a:lnTo>
                  <a:lnTo>
                    <a:pt x="409" y="1919"/>
                  </a:lnTo>
                  <a:lnTo>
                    <a:pt x="411" y="1923"/>
                  </a:lnTo>
                  <a:lnTo>
                    <a:pt x="411" y="1926"/>
                  </a:lnTo>
                  <a:lnTo>
                    <a:pt x="410" y="1929"/>
                  </a:lnTo>
                  <a:lnTo>
                    <a:pt x="408" y="1930"/>
                  </a:lnTo>
                  <a:lnTo>
                    <a:pt x="406" y="1931"/>
                  </a:lnTo>
                  <a:lnTo>
                    <a:pt x="401" y="1931"/>
                  </a:lnTo>
                  <a:lnTo>
                    <a:pt x="396" y="1930"/>
                  </a:lnTo>
                  <a:lnTo>
                    <a:pt x="384" y="1926"/>
                  </a:lnTo>
                  <a:lnTo>
                    <a:pt x="369" y="1919"/>
                  </a:lnTo>
                  <a:lnTo>
                    <a:pt x="351" y="1908"/>
                  </a:lnTo>
                  <a:lnTo>
                    <a:pt x="331" y="1895"/>
                  </a:lnTo>
                  <a:lnTo>
                    <a:pt x="310" y="1880"/>
                  </a:lnTo>
                  <a:lnTo>
                    <a:pt x="287" y="1861"/>
                  </a:lnTo>
                  <a:lnTo>
                    <a:pt x="265" y="1843"/>
                  </a:lnTo>
                  <a:lnTo>
                    <a:pt x="246" y="1825"/>
                  </a:lnTo>
                  <a:lnTo>
                    <a:pt x="229" y="1807"/>
                  </a:lnTo>
                  <a:lnTo>
                    <a:pt x="215" y="1791"/>
                  </a:lnTo>
                  <a:lnTo>
                    <a:pt x="203" y="1777"/>
                  </a:lnTo>
                  <a:lnTo>
                    <a:pt x="195" y="1764"/>
                  </a:lnTo>
                  <a:lnTo>
                    <a:pt x="193" y="1760"/>
                  </a:lnTo>
                  <a:lnTo>
                    <a:pt x="192" y="1756"/>
                  </a:lnTo>
                  <a:lnTo>
                    <a:pt x="191" y="1751"/>
                  </a:lnTo>
                  <a:lnTo>
                    <a:pt x="192" y="1749"/>
                  </a:lnTo>
                  <a:lnTo>
                    <a:pt x="194" y="1747"/>
                  </a:lnTo>
                  <a:lnTo>
                    <a:pt x="197" y="1746"/>
                  </a:lnTo>
                  <a:lnTo>
                    <a:pt x="202" y="1746"/>
                  </a:lnTo>
                  <a:lnTo>
                    <a:pt x="206" y="1747"/>
                  </a:lnTo>
                  <a:lnTo>
                    <a:pt x="219" y="1751"/>
                  </a:lnTo>
                  <a:lnTo>
                    <a:pt x="234" y="1760"/>
                  </a:lnTo>
                  <a:lnTo>
                    <a:pt x="251" y="1770"/>
                  </a:lnTo>
                  <a:lnTo>
                    <a:pt x="272" y="1784"/>
                  </a:lnTo>
                  <a:lnTo>
                    <a:pt x="292" y="1799"/>
                  </a:lnTo>
                  <a:lnTo>
                    <a:pt x="315" y="1817"/>
                  </a:lnTo>
                  <a:close/>
                  <a:moveTo>
                    <a:pt x="356" y="1703"/>
                  </a:moveTo>
                  <a:lnTo>
                    <a:pt x="377" y="1721"/>
                  </a:lnTo>
                  <a:lnTo>
                    <a:pt x="396" y="1738"/>
                  </a:lnTo>
                  <a:lnTo>
                    <a:pt x="412" y="1756"/>
                  </a:lnTo>
                  <a:lnTo>
                    <a:pt x="426" y="1771"/>
                  </a:lnTo>
                  <a:lnTo>
                    <a:pt x="437" y="1785"/>
                  </a:lnTo>
                  <a:lnTo>
                    <a:pt x="443" y="1797"/>
                  </a:lnTo>
                  <a:lnTo>
                    <a:pt x="446" y="1801"/>
                  </a:lnTo>
                  <a:lnTo>
                    <a:pt x="447" y="1805"/>
                  </a:lnTo>
                  <a:lnTo>
                    <a:pt x="448" y="1810"/>
                  </a:lnTo>
                  <a:lnTo>
                    <a:pt x="447" y="1812"/>
                  </a:lnTo>
                  <a:lnTo>
                    <a:pt x="445" y="1814"/>
                  </a:lnTo>
                  <a:lnTo>
                    <a:pt x="441" y="1815"/>
                  </a:lnTo>
                  <a:lnTo>
                    <a:pt x="438" y="1815"/>
                  </a:lnTo>
                  <a:lnTo>
                    <a:pt x="433" y="1814"/>
                  </a:lnTo>
                  <a:lnTo>
                    <a:pt x="421" y="1810"/>
                  </a:lnTo>
                  <a:lnTo>
                    <a:pt x="407" y="1802"/>
                  </a:lnTo>
                  <a:lnTo>
                    <a:pt x="389" y="1792"/>
                  </a:lnTo>
                  <a:lnTo>
                    <a:pt x="370" y="1779"/>
                  </a:lnTo>
                  <a:lnTo>
                    <a:pt x="350" y="1765"/>
                  </a:lnTo>
                  <a:lnTo>
                    <a:pt x="328" y="1748"/>
                  </a:lnTo>
                  <a:lnTo>
                    <a:pt x="307" y="1730"/>
                  </a:lnTo>
                  <a:lnTo>
                    <a:pt x="289" y="1712"/>
                  </a:lnTo>
                  <a:lnTo>
                    <a:pt x="272" y="1695"/>
                  </a:lnTo>
                  <a:lnTo>
                    <a:pt x="259" y="1680"/>
                  </a:lnTo>
                  <a:lnTo>
                    <a:pt x="248" y="1666"/>
                  </a:lnTo>
                  <a:lnTo>
                    <a:pt x="241" y="1654"/>
                  </a:lnTo>
                  <a:lnTo>
                    <a:pt x="238" y="1650"/>
                  </a:lnTo>
                  <a:lnTo>
                    <a:pt x="237" y="1645"/>
                  </a:lnTo>
                  <a:lnTo>
                    <a:pt x="237" y="1641"/>
                  </a:lnTo>
                  <a:lnTo>
                    <a:pt x="238" y="1639"/>
                  </a:lnTo>
                  <a:lnTo>
                    <a:pt x="239" y="1637"/>
                  </a:lnTo>
                  <a:lnTo>
                    <a:pt x="243" y="1636"/>
                  </a:lnTo>
                  <a:lnTo>
                    <a:pt x="247" y="1636"/>
                  </a:lnTo>
                  <a:lnTo>
                    <a:pt x="251" y="1637"/>
                  </a:lnTo>
                  <a:lnTo>
                    <a:pt x="263" y="1641"/>
                  </a:lnTo>
                  <a:lnTo>
                    <a:pt x="278" y="1649"/>
                  </a:lnTo>
                  <a:lnTo>
                    <a:pt x="296" y="1658"/>
                  </a:lnTo>
                  <a:lnTo>
                    <a:pt x="314" y="1671"/>
                  </a:lnTo>
                  <a:lnTo>
                    <a:pt x="334" y="1686"/>
                  </a:lnTo>
                  <a:lnTo>
                    <a:pt x="356" y="1703"/>
                  </a:lnTo>
                  <a:close/>
                  <a:moveTo>
                    <a:pt x="155" y="1380"/>
                  </a:moveTo>
                  <a:lnTo>
                    <a:pt x="174" y="1396"/>
                  </a:lnTo>
                  <a:lnTo>
                    <a:pt x="191" y="1412"/>
                  </a:lnTo>
                  <a:lnTo>
                    <a:pt x="206" y="1429"/>
                  </a:lnTo>
                  <a:lnTo>
                    <a:pt x="218" y="1443"/>
                  </a:lnTo>
                  <a:lnTo>
                    <a:pt x="228" y="1456"/>
                  </a:lnTo>
                  <a:lnTo>
                    <a:pt x="234" y="1466"/>
                  </a:lnTo>
                  <a:lnTo>
                    <a:pt x="236" y="1472"/>
                  </a:lnTo>
                  <a:lnTo>
                    <a:pt x="237" y="1475"/>
                  </a:lnTo>
                  <a:lnTo>
                    <a:pt x="237" y="1478"/>
                  </a:lnTo>
                  <a:lnTo>
                    <a:pt x="236" y="1481"/>
                  </a:lnTo>
                  <a:lnTo>
                    <a:pt x="235" y="1484"/>
                  </a:lnTo>
                  <a:lnTo>
                    <a:pt x="232" y="1484"/>
                  </a:lnTo>
                  <a:lnTo>
                    <a:pt x="229" y="1484"/>
                  </a:lnTo>
                  <a:lnTo>
                    <a:pt x="224" y="1484"/>
                  </a:lnTo>
                  <a:lnTo>
                    <a:pt x="214" y="1479"/>
                  </a:lnTo>
                  <a:lnTo>
                    <a:pt x="199" y="1473"/>
                  </a:lnTo>
                  <a:lnTo>
                    <a:pt x="184" y="1464"/>
                  </a:lnTo>
                  <a:lnTo>
                    <a:pt x="167" y="1452"/>
                  </a:lnTo>
                  <a:lnTo>
                    <a:pt x="149" y="1438"/>
                  </a:lnTo>
                  <a:lnTo>
                    <a:pt x="129" y="1423"/>
                  </a:lnTo>
                  <a:lnTo>
                    <a:pt x="110" y="1406"/>
                  </a:lnTo>
                  <a:lnTo>
                    <a:pt x="94" y="1390"/>
                  </a:lnTo>
                  <a:lnTo>
                    <a:pt x="79" y="1375"/>
                  </a:lnTo>
                  <a:lnTo>
                    <a:pt x="66" y="1359"/>
                  </a:lnTo>
                  <a:lnTo>
                    <a:pt x="57" y="1347"/>
                  </a:lnTo>
                  <a:lnTo>
                    <a:pt x="51" y="1336"/>
                  </a:lnTo>
                  <a:lnTo>
                    <a:pt x="48" y="1330"/>
                  </a:lnTo>
                  <a:lnTo>
                    <a:pt x="47" y="1327"/>
                  </a:lnTo>
                  <a:lnTo>
                    <a:pt x="47" y="1324"/>
                  </a:lnTo>
                  <a:lnTo>
                    <a:pt x="47" y="1321"/>
                  </a:lnTo>
                  <a:lnTo>
                    <a:pt x="49" y="1320"/>
                  </a:lnTo>
                  <a:lnTo>
                    <a:pt x="53" y="1318"/>
                  </a:lnTo>
                  <a:lnTo>
                    <a:pt x="56" y="1318"/>
                  </a:lnTo>
                  <a:lnTo>
                    <a:pt x="60" y="1318"/>
                  </a:lnTo>
                  <a:lnTo>
                    <a:pt x="71" y="1323"/>
                  </a:lnTo>
                  <a:lnTo>
                    <a:pt x="85" y="1329"/>
                  </a:lnTo>
                  <a:lnTo>
                    <a:pt x="100" y="1339"/>
                  </a:lnTo>
                  <a:lnTo>
                    <a:pt x="117" y="1351"/>
                  </a:lnTo>
                  <a:lnTo>
                    <a:pt x="136" y="1364"/>
                  </a:lnTo>
                  <a:lnTo>
                    <a:pt x="155" y="1380"/>
                  </a:lnTo>
                  <a:close/>
                  <a:moveTo>
                    <a:pt x="497" y="1699"/>
                  </a:moveTo>
                  <a:lnTo>
                    <a:pt x="496" y="1702"/>
                  </a:lnTo>
                  <a:lnTo>
                    <a:pt x="493" y="1702"/>
                  </a:lnTo>
                  <a:lnTo>
                    <a:pt x="489" y="1703"/>
                  </a:lnTo>
                  <a:lnTo>
                    <a:pt x="484" y="1702"/>
                  </a:lnTo>
                  <a:lnTo>
                    <a:pt x="473" y="1697"/>
                  </a:lnTo>
                  <a:lnTo>
                    <a:pt x="459" y="1691"/>
                  </a:lnTo>
                  <a:lnTo>
                    <a:pt x="442" y="1681"/>
                  </a:lnTo>
                  <a:lnTo>
                    <a:pt x="424" y="1669"/>
                  </a:lnTo>
                  <a:lnTo>
                    <a:pt x="404" y="1655"/>
                  </a:lnTo>
                  <a:lnTo>
                    <a:pt x="383" y="1638"/>
                  </a:lnTo>
                  <a:lnTo>
                    <a:pt x="364" y="1621"/>
                  </a:lnTo>
                  <a:lnTo>
                    <a:pt x="345" y="1604"/>
                  </a:lnTo>
                  <a:lnTo>
                    <a:pt x="330" y="1588"/>
                  </a:lnTo>
                  <a:lnTo>
                    <a:pt x="317" y="1573"/>
                  </a:lnTo>
                  <a:lnTo>
                    <a:pt x="307" y="1559"/>
                  </a:lnTo>
                  <a:lnTo>
                    <a:pt x="300" y="1548"/>
                  </a:lnTo>
                  <a:lnTo>
                    <a:pt x="298" y="1543"/>
                  </a:lnTo>
                  <a:lnTo>
                    <a:pt x="297" y="1539"/>
                  </a:lnTo>
                  <a:lnTo>
                    <a:pt x="297" y="1535"/>
                  </a:lnTo>
                  <a:lnTo>
                    <a:pt x="298" y="1532"/>
                  </a:lnTo>
                  <a:lnTo>
                    <a:pt x="300" y="1531"/>
                  </a:lnTo>
                  <a:lnTo>
                    <a:pt x="302" y="1530"/>
                  </a:lnTo>
                  <a:lnTo>
                    <a:pt x="306" y="1530"/>
                  </a:lnTo>
                  <a:lnTo>
                    <a:pt x="311" y="1530"/>
                  </a:lnTo>
                  <a:lnTo>
                    <a:pt x="323" y="1534"/>
                  </a:lnTo>
                  <a:lnTo>
                    <a:pt x="337" y="1541"/>
                  </a:lnTo>
                  <a:lnTo>
                    <a:pt x="353" y="1551"/>
                  </a:lnTo>
                  <a:lnTo>
                    <a:pt x="371" y="1563"/>
                  </a:lnTo>
                  <a:lnTo>
                    <a:pt x="391" y="1577"/>
                  </a:lnTo>
                  <a:lnTo>
                    <a:pt x="411" y="1594"/>
                  </a:lnTo>
                  <a:lnTo>
                    <a:pt x="432" y="1611"/>
                  </a:lnTo>
                  <a:lnTo>
                    <a:pt x="449" y="1628"/>
                  </a:lnTo>
                  <a:lnTo>
                    <a:pt x="465" y="1644"/>
                  </a:lnTo>
                  <a:lnTo>
                    <a:pt x="478" y="1660"/>
                  </a:lnTo>
                  <a:lnTo>
                    <a:pt x="489" y="1672"/>
                  </a:lnTo>
                  <a:lnTo>
                    <a:pt x="495" y="1684"/>
                  </a:lnTo>
                  <a:lnTo>
                    <a:pt x="497" y="1689"/>
                  </a:lnTo>
                  <a:lnTo>
                    <a:pt x="499" y="1693"/>
                  </a:lnTo>
                  <a:lnTo>
                    <a:pt x="499" y="1696"/>
                  </a:lnTo>
                  <a:lnTo>
                    <a:pt x="497" y="1699"/>
                  </a:lnTo>
                  <a:close/>
                  <a:moveTo>
                    <a:pt x="235" y="1283"/>
                  </a:moveTo>
                  <a:lnTo>
                    <a:pt x="253" y="1299"/>
                  </a:lnTo>
                  <a:lnTo>
                    <a:pt x="270" y="1314"/>
                  </a:lnTo>
                  <a:lnTo>
                    <a:pt x="284" y="1329"/>
                  </a:lnTo>
                  <a:lnTo>
                    <a:pt x="296" y="1343"/>
                  </a:lnTo>
                  <a:lnTo>
                    <a:pt x="304" y="1356"/>
                  </a:lnTo>
                  <a:lnTo>
                    <a:pt x="311" y="1366"/>
                  </a:lnTo>
                  <a:lnTo>
                    <a:pt x="313" y="1371"/>
                  </a:lnTo>
                  <a:lnTo>
                    <a:pt x="314" y="1375"/>
                  </a:lnTo>
                  <a:lnTo>
                    <a:pt x="314" y="1378"/>
                  </a:lnTo>
                  <a:lnTo>
                    <a:pt x="313" y="1381"/>
                  </a:lnTo>
                  <a:lnTo>
                    <a:pt x="311" y="1382"/>
                  </a:lnTo>
                  <a:lnTo>
                    <a:pt x="309" y="1383"/>
                  </a:lnTo>
                  <a:lnTo>
                    <a:pt x="305" y="1383"/>
                  </a:lnTo>
                  <a:lnTo>
                    <a:pt x="301" y="1383"/>
                  </a:lnTo>
                  <a:lnTo>
                    <a:pt x="290" y="1380"/>
                  </a:lnTo>
                  <a:lnTo>
                    <a:pt x="277" y="1374"/>
                  </a:lnTo>
                  <a:lnTo>
                    <a:pt x="262" y="1365"/>
                  </a:lnTo>
                  <a:lnTo>
                    <a:pt x="245" y="1353"/>
                  </a:lnTo>
                  <a:lnTo>
                    <a:pt x="228" y="1340"/>
                  </a:lnTo>
                  <a:lnTo>
                    <a:pt x="209" y="1325"/>
                  </a:lnTo>
                  <a:lnTo>
                    <a:pt x="191" y="1309"/>
                  </a:lnTo>
                  <a:lnTo>
                    <a:pt x="175" y="1294"/>
                  </a:lnTo>
                  <a:lnTo>
                    <a:pt x="161" y="1279"/>
                  </a:lnTo>
                  <a:lnTo>
                    <a:pt x="149" y="1265"/>
                  </a:lnTo>
                  <a:lnTo>
                    <a:pt x="139" y="1252"/>
                  </a:lnTo>
                  <a:lnTo>
                    <a:pt x="134" y="1241"/>
                  </a:lnTo>
                  <a:lnTo>
                    <a:pt x="131" y="1236"/>
                  </a:lnTo>
                  <a:lnTo>
                    <a:pt x="130" y="1232"/>
                  </a:lnTo>
                  <a:lnTo>
                    <a:pt x="130" y="1229"/>
                  </a:lnTo>
                  <a:lnTo>
                    <a:pt x="131" y="1227"/>
                  </a:lnTo>
                  <a:lnTo>
                    <a:pt x="134" y="1225"/>
                  </a:lnTo>
                  <a:lnTo>
                    <a:pt x="136" y="1224"/>
                  </a:lnTo>
                  <a:lnTo>
                    <a:pt x="139" y="1224"/>
                  </a:lnTo>
                  <a:lnTo>
                    <a:pt x="143" y="1225"/>
                  </a:lnTo>
                  <a:lnTo>
                    <a:pt x="154" y="1228"/>
                  </a:lnTo>
                  <a:lnTo>
                    <a:pt x="167" y="1234"/>
                  </a:lnTo>
                  <a:lnTo>
                    <a:pt x="182" y="1243"/>
                  </a:lnTo>
                  <a:lnTo>
                    <a:pt x="199" y="1255"/>
                  </a:lnTo>
                  <a:lnTo>
                    <a:pt x="217" y="1268"/>
                  </a:lnTo>
                  <a:lnTo>
                    <a:pt x="235" y="1283"/>
                  </a:lnTo>
                  <a:close/>
                  <a:moveTo>
                    <a:pt x="481" y="1488"/>
                  </a:moveTo>
                  <a:lnTo>
                    <a:pt x="501" y="1504"/>
                  </a:lnTo>
                  <a:lnTo>
                    <a:pt x="518" y="1521"/>
                  </a:lnTo>
                  <a:lnTo>
                    <a:pt x="533" y="1536"/>
                  </a:lnTo>
                  <a:lnTo>
                    <a:pt x="545" y="1552"/>
                  </a:lnTo>
                  <a:lnTo>
                    <a:pt x="555" y="1565"/>
                  </a:lnTo>
                  <a:lnTo>
                    <a:pt x="561" y="1575"/>
                  </a:lnTo>
                  <a:lnTo>
                    <a:pt x="563" y="1580"/>
                  </a:lnTo>
                  <a:lnTo>
                    <a:pt x="564" y="1584"/>
                  </a:lnTo>
                  <a:lnTo>
                    <a:pt x="564" y="1587"/>
                  </a:lnTo>
                  <a:lnTo>
                    <a:pt x="563" y="1590"/>
                  </a:lnTo>
                  <a:lnTo>
                    <a:pt x="561" y="1593"/>
                  </a:lnTo>
                  <a:lnTo>
                    <a:pt x="559" y="1593"/>
                  </a:lnTo>
                  <a:lnTo>
                    <a:pt x="555" y="1594"/>
                  </a:lnTo>
                  <a:lnTo>
                    <a:pt x="550" y="1593"/>
                  </a:lnTo>
                  <a:lnTo>
                    <a:pt x="540" y="1589"/>
                  </a:lnTo>
                  <a:lnTo>
                    <a:pt x="525" y="1583"/>
                  </a:lnTo>
                  <a:lnTo>
                    <a:pt x="509" y="1573"/>
                  </a:lnTo>
                  <a:lnTo>
                    <a:pt x="492" y="1562"/>
                  </a:lnTo>
                  <a:lnTo>
                    <a:pt x="474" y="1548"/>
                  </a:lnTo>
                  <a:lnTo>
                    <a:pt x="453" y="1533"/>
                  </a:lnTo>
                  <a:lnTo>
                    <a:pt x="435" y="1516"/>
                  </a:lnTo>
                  <a:lnTo>
                    <a:pt x="418" y="1500"/>
                  </a:lnTo>
                  <a:lnTo>
                    <a:pt x="402" y="1484"/>
                  </a:lnTo>
                  <a:lnTo>
                    <a:pt x="389" y="1470"/>
                  </a:lnTo>
                  <a:lnTo>
                    <a:pt x="380" y="1457"/>
                  </a:lnTo>
                  <a:lnTo>
                    <a:pt x="373" y="1445"/>
                  </a:lnTo>
                  <a:lnTo>
                    <a:pt x="371" y="1440"/>
                  </a:lnTo>
                  <a:lnTo>
                    <a:pt x="370" y="1436"/>
                  </a:lnTo>
                  <a:lnTo>
                    <a:pt x="370" y="1433"/>
                  </a:lnTo>
                  <a:lnTo>
                    <a:pt x="371" y="1430"/>
                  </a:lnTo>
                  <a:lnTo>
                    <a:pt x="373" y="1429"/>
                  </a:lnTo>
                  <a:lnTo>
                    <a:pt x="377" y="1427"/>
                  </a:lnTo>
                  <a:lnTo>
                    <a:pt x="380" y="1427"/>
                  </a:lnTo>
                  <a:lnTo>
                    <a:pt x="384" y="1427"/>
                  </a:lnTo>
                  <a:lnTo>
                    <a:pt x="395" y="1431"/>
                  </a:lnTo>
                  <a:lnTo>
                    <a:pt x="409" y="1437"/>
                  </a:lnTo>
                  <a:lnTo>
                    <a:pt x="425" y="1447"/>
                  </a:lnTo>
                  <a:lnTo>
                    <a:pt x="442" y="1459"/>
                  </a:lnTo>
                  <a:lnTo>
                    <a:pt x="462" y="1472"/>
                  </a:lnTo>
                  <a:lnTo>
                    <a:pt x="481" y="1488"/>
                  </a:lnTo>
                  <a:close/>
                  <a:moveTo>
                    <a:pt x="107" y="999"/>
                  </a:moveTo>
                  <a:lnTo>
                    <a:pt x="123" y="1013"/>
                  </a:lnTo>
                  <a:lnTo>
                    <a:pt x="138" y="1028"/>
                  </a:lnTo>
                  <a:lnTo>
                    <a:pt x="150" y="1042"/>
                  </a:lnTo>
                  <a:lnTo>
                    <a:pt x="161" y="1055"/>
                  </a:lnTo>
                  <a:lnTo>
                    <a:pt x="169" y="1066"/>
                  </a:lnTo>
                  <a:lnTo>
                    <a:pt x="175" y="1077"/>
                  </a:lnTo>
                  <a:lnTo>
                    <a:pt x="176" y="1081"/>
                  </a:lnTo>
                  <a:lnTo>
                    <a:pt x="177" y="1084"/>
                  </a:lnTo>
                  <a:lnTo>
                    <a:pt x="177" y="1088"/>
                  </a:lnTo>
                  <a:lnTo>
                    <a:pt x="176" y="1090"/>
                  </a:lnTo>
                  <a:lnTo>
                    <a:pt x="175" y="1092"/>
                  </a:lnTo>
                  <a:lnTo>
                    <a:pt x="171" y="1093"/>
                  </a:lnTo>
                  <a:lnTo>
                    <a:pt x="168" y="1093"/>
                  </a:lnTo>
                  <a:lnTo>
                    <a:pt x="165" y="1092"/>
                  </a:lnTo>
                  <a:lnTo>
                    <a:pt x="155" y="1089"/>
                  </a:lnTo>
                  <a:lnTo>
                    <a:pt x="143" y="1083"/>
                  </a:lnTo>
                  <a:lnTo>
                    <a:pt x="129" y="1076"/>
                  </a:lnTo>
                  <a:lnTo>
                    <a:pt x="114" y="1065"/>
                  </a:lnTo>
                  <a:lnTo>
                    <a:pt x="98" y="1053"/>
                  </a:lnTo>
                  <a:lnTo>
                    <a:pt x="82" y="1039"/>
                  </a:lnTo>
                  <a:lnTo>
                    <a:pt x="65" y="1025"/>
                  </a:lnTo>
                  <a:lnTo>
                    <a:pt x="51" y="1010"/>
                  </a:lnTo>
                  <a:lnTo>
                    <a:pt x="38" y="996"/>
                  </a:lnTo>
                  <a:lnTo>
                    <a:pt x="27" y="983"/>
                  </a:lnTo>
                  <a:lnTo>
                    <a:pt x="18" y="971"/>
                  </a:lnTo>
                  <a:lnTo>
                    <a:pt x="13" y="961"/>
                  </a:lnTo>
                  <a:lnTo>
                    <a:pt x="12" y="957"/>
                  </a:lnTo>
                  <a:lnTo>
                    <a:pt x="11" y="953"/>
                  </a:lnTo>
                  <a:lnTo>
                    <a:pt x="11" y="949"/>
                  </a:lnTo>
                  <a:lnTo>
                    <a:pt x="12" y="947"/>
                  </a:lnTo>
                  <a:lnTo>
                    <a:pt x="14" y="946"/>
                  </a:lnTo>
                  <a:lnTo>
                    <a:pt x="16" y="945"/>
                  </a:lnTo>
                  <a:lnTo>
                    <a:pt x="19" y="945"/>
                  </a:lnTo>
                  <a:lnTo>
                    <a:pt x="22" y="945"/>
                  </a:lnTo>
                  <a:lnTo>
                    <a:pt x="33" y="948"/>
                  </a:lnTo>
                  <a:lnTo>
                    <a:pt x="45" y="954"/>
                  </a:lnTo>
                  <a:lnTo>
                    <a:pt x="58" y="962"/>
                  </a:lnTo>
                  <a:lnTo>
                    <a:pt x="73" y="972"/>
                  </a:lnTo>
                  <a:lnTo>
                    <a:pt x="89" y="985"/>
                  </a:lnTo>
                  <a:lnTo>
                    <a:pt x="107" y="999"/>
                  </a:lnTo>
                  <a:close/>
                  <a:moveTo>
                    <a:pt x="402" y="1283"/>
                  </a:moveTo>
                  <a:lnTo>
                    <a:pt x="401" y="1285"/>
                  </a:lnTo>
                  <a:lnTo>
                    <a:pt x="398" y="1286"/>
                  </a:lnTo>
                  <a:lnTo>
                    <a:pt x="395" y="1286"/>
                  </a:lnTo>
                  <a:lnTo>
                    <a:pt x="391" y="1286"/>
                  </a:lnTo>
                  <a:lnTo>
                    <a:pt x="381" y="1283"/>
                  </a:lnTo>
                  <a:lnTo>
                    <a:pt x="368" y="1276"/>
                  </a:lnTo>
                  <a:lnTo>
                    <a:pt x="354" y="1269"/>
                  </a:lnTo>
                  <a:lnTo>
                    <a:pt x="338" y="1258"/>
                  </a:lnTo>
                  <a:lnTo>
                    <a:pt x="320" y="1245"/>
                  </a:lnTo>
                  <a:lnTo>
                    <a:pt x="302" y="1231"/>
                  </a:lnTo>
                  <a:lnTo>
                    <a:pt x="286" y="1216"/>
                  </a:lnTo>
                  <a:lnTo>
                    <a:pt x="270" y="1201"/>
                  </a:lnTo>
                  <a:lnTo>
                    <a:pt x="257" y="1186"/>
                  </a:lnTo>
                  <a:lnTo>
                    <a:pt x="245" y="1172"/>
                  </a:lnTo>
                  <a:lnTo>
                    <a:pt x="236" y="1160"/>
                  </a:lnTo>
                  <a:lnTo>
                    <a:pt x="231" y="1149"/>
                  </a:lnTo>
                  <a:lnTo>
                    <a:pt x="229" y="1145"/>
                  </a:lnTo>
                  <a:lnTo>
                    <a:pt x="229" y="1142"/>
                  </a:lnTo>
                  <a:lnTo>
                    <a:pt x="229" y="1138"/>
                  </a:lnTo>
                  <a:lnTo>
                    <a:pt x="229" y="1135"/>
                  </a:lnTo>
                  <a:lnTo>
                    <a:pt x="231" y="1134"/>
                  </a:lnTo>
                  <a:lnTo>
                    <a:pt x="233" y="1133"/>
                  </a:lnTo>
                  <a:lnTo>
                    <a:pt x="237" y="1133"/>
                  </a:lnTo>
                  <a:lnTo>
                    <a:pt x="241" y="1133"/>
                  </a:lnTo>
                  <a:lnTo>
                    <a:pt x="251" y="1136"/>
                  </a:lnTo>
                  <a:lnTo>
                    <a:pt x="264" y="1143"/>
                  </a:lnTo>
                  <a:lnTo>
                    <a:pt x="278" y="1150"/>
                  </a:lnTo>
                  <a:lnTo>
                    <a:pt x="294" y="1161"/>
                  </a:lnTo>
                  <a:lnTo>
                    <a:pt x="312" y="1174"/>
                  </a:lnTo>
                  <a:lnTo>
                    <a:pt x="329" y="1188"/>
                  </a:lnTo>
                  <a:lnTo>
                    <a:pt x="346" y="1204"/>
                  </a:lnTo>
                  <a:lnTo>
                    <a:pt x="361" y="1219"/>
                  </a:lnTo>
                  <a:lnTo>
                    <a:pt x="375" y="1233"/>
                  </a:lnTo>
                  <a:lnTo>
                    <a:pt x="386" y="1247"/>
                  </a:lnTo>
                  <a:lnTo>
                    <a:pt x="395" y="1259"/>
                  </a:lnTo>
                  <a:lnTo>
                    <a:pt x="401" y="1269"/>
                  </a:lnTo>
                  <a:lnTo>
                    <a:pt x="402" y="1274"/>
                  </a:lnTo>
                  <a:lnTo>
                    <a:pt x="404" y="1277"/>
                  </a:lnTo>
                  <a:lnTo>
                    <a:pt x="404" y="1281"/>
                  </a:lnTo>
                  <a:lnTo>
                    <a:pt x="402" y="1283"/>
                  </a:lnTo>
                  <a:close/>
                  <a:moveTo>
                    <a:pt x="564" y="1385"/>
                  </a:moveTo>
                  <a:lnTo>
                    <a:pt x="583" y="1402"/>
                  </a:lnTo>
                  <a:lnTo>
                    <a:pt x="600" y="1417"/>
                  </a:lnTo>
                  <a:lnTo>
                    <a:pt x="614" y="1432"/>
                  </a:lnTo>
                  <a:lnTo>
                    <a:pt x="626" y="1446"/>
                  </a:lnTo>
                  <a:lnTo>
                    <a:pt x="635" y="1459"/>
                  </a:lnTo>
                  <a:lnTo>
                    <a:pt x="641" y="1470"/>
                  </a:lnTo>
                  <a:lnTo>
                    <a:pt x="643" y="1474"/>
                  </a:lnTo>
                  <a:lnTo>
                    <a:pt x="644" y="1478"/>
                  </a:lnTo>
                  <a:lnTo>
                    <a:pt x="644" y="1481"/>
                  </a:lnTo>
                  <a:lnTo>
                    <a:pt x="643" y="1485"/>
                  </a:lnTo>
                  <a:lnTo>
                    <a:pt x="641" y="1486"/>
                  </a:lnTo>
                  <a:lnTo>
                    <a:pt x="639" y="1487"/>
                  </a:lnTo>
                  <a:lnTo>
                    <a:pt x="635" y="1488"/>
                  </a:lnTo>
                  <a:lnTo>
                    <a:pt x="630" y="1487"/>
                  </a:lnTo>
                  <a:lnTo>
                    <a:pt x="619" y="1484"/>
                  </a:lnTo>
                  <a:lnTo>
                    <a:pt x="606" y="1477"/>
                  </a:lnTo>
                  <a:lnTo>
                    <a:pt x="591" y="1470"/>
                  </a:lnTo>
                  <a:lnTo>
                    <a:pt x="574" y="1458"/>
                  </a:lnTo>
                  <a:lnTo>
                    <a:pt x="556" y="1445"/>
                  </a:lnTo>
                  <a:lnTo>
                    <a:pt x="537" y="1430"/>
                  </a:lnTo>
                  <a:lnTo>
                    <a:pt x="519" y="1413"/>
                  </a:lnTo>
                  <a:lnTo>
                    <a:pt x="502" y="1398"/>
                  </a:lnTo>
                  <a:lnTo>
                    <a:pt x="488" y="1383"/>
                  </a:lnTo>
                  <a:lnTo>
                    <a:pt x="476" y="1369"/>
                  </a:lnTo>
                  <a:lnTo>
                    <a:pt x="467" y="1356"/>
                  </a:lnTo>
                  <a:lnTo>
                    <a:pt x="461" y="1345"/>
                  </a:lnTo>
                  <a:lnTo>
                    <a:pt x="459" y="1341"/>
                  </a:lnTo>
                  <a:lnTo>
                    <a:pt x="457" y="1337"/>
                  </a:lnTo>
                  <a:lnTo>
                    <a:pt x="457" y="1334"/>
                  </a:lnTo>
                  <a:lnTo>
                    <a:pt x="459" y="1330"/>
                  </a:lnTo>
                  <a:lnTo>
                    <a:pt x="461" y="1328"/>
                  </a:lnTo>
                  <a:lnTo>
                    <a:pt x="464" y="1327"/>
                  </a:lnTo>
                  <a:lnTo>
                    <a:pt x="467" y="1327"/>
                  </a:lnTo>
                  <a:lnTo>
                    <a:pt x="472" y="1328"/>
                  </a:lnTo>
                  <a:lnTo>
                    <a:pt x="482" y="1331"/>
                  </a:lnTo>
                  <a:lnTo>
                    <a:pt x="495" y="1337"/>
                  </a:lnTo>
                  <a:lnTo>
                    <a:pt x="510" y="1347"/>
                  </a:lnTo>
                  <a:lnTo>
                    <a:pt x="528" y="1357"/>
                  </a:lnTo>
                  <a:lnTo>
                    <a:pt x="546" y="1370"/>
                  </a:lnTo>
                  <a:lnTo>
                    <a:pt x="564" y="1385"/>
                  </a:lnTo>
                  <a:close/>
                  <a:moveTo>
                    <a:pt x="289" y="1002"/>
                  </a:moveTo>
                  <a:lnTo>
                    <a:pt x="287" y="1004"/>
                  </a:lnTo>
                  <a:lnTo>
                    <a:pt x="285" y="1006"/>
                  </a:lnTo>
                  <a:lnTo>
                    <a:pt x="282" y="1006"/>
                  </a:lnTo>
                  <a:lnTo>
                    <a:pt x="277" y="1004"/>
                  </a:lnTo>
                  <a:lnTo>
                    <a:pt x="269" y="1002"/>
                  </a:lnTo>
                  <a:lnTo>
                    <a:pt x="257" y="997"/>
                  </a:lnTo>
                  <a:lnTo>
                    <a:pt x="244" y="989"/>
                  </a:lnTo>
                  <a:lnTo>
                    <a:pt x="229" y="980"/>
                  </a:lnTo>
                  <a:lnTo>
                    <a:pt x="214" y="969"/>
                  </a:lnTo>
                  <a:lnTo>
                    <a:pt x="197" y="955"/>
                  </a:lnTo>
                  <a:lnTo>
                    <a:pt x="182" y="941"/>
                  </a:lnTo>
                  <a:lnTo>
                    <a:pt x="168" y="927"/>
                  </a:lnTo>
                  <a:lnTo>
                    <a:pt x="155" y="914"/>
                  </a:lnTo>
                  <a:lnTo>
                    <a:pt x="146" y="901"/>
                  </a:lnTo>
                  <a:lnTo>
                    <a:pt x="138" y="889"/>
                  </a:lnTo>
                  <a:lnTo>
                    <a:pt x="133" y="879"/>
                  </a:lnTo>
                  <a:lnTo>
                    <a:pt x="131" y="875"/>
                  </a:lnTo>
                  <a:lnTo>
                    <a:pt x="130" y="872"/>
                  </a:lnTo>
                  <a:lnTo>
                    <a:pt x="130" y="868"/>
                  </a:lnTo>
                  <a:lnTo>
                    <a:pt x="131" y="866"/>
                  </a:lnTo>
                  <a:lnTo>
                    <a:pt x="133" y="864"/>
                  </a:lnTo>
                  <a:lnTo>
                    <a:pt x="136" y="863"/>
                  </a:lnTo>
                  <a:lnTo>
                    <a:pt x="138" y="863"/>
                  </a:lnTo>
                  <a:lnTo>
                    <a:pt x="142" y="864"/>
                  </a:lnTo>
                  <a:lnTo>
                    <a:pt x="152" y="866"/>
                  </a:lnTo>
                  <a:lnTo>
                    <a:pt x="163" y="872"/>
                  </a:lnTo>
                  <a:lnTo>
                    <a:pt x="177" y="879"/>
                  </a:lnTo>
                  <a:lnTo>
                    <a:pt x="191" y="889"/>
                  </a:lnTo>
                  <a:lnTo>
                    <a:pt x="206" y="901"/>
                  </a:lnTo>
                  <a:lnTo>
                    <a:pt x="222" y="915"/>
                  </a:lnTo>
                  <a:lnTo>
                    <a:pt x="238" y="929"/>
                  </a:lnTo>
                  <a:lnTo>
                    <a:pt x="252" y="943"/>
                  </a:lnTo>
                  <a:lnTo>
                    <a:pt x="264" y="956"/>
                  </a:lnTo>
                  <a:lnTo>
                    <a:pt x="274" y="969"/>
                  </a:lnTo>
                  <a:lnTo>
                    <a:pt x="282" y="980"/>
                  </a:lnTo>
                  <a:lnTo>
                    <a:pt x="287" y="989"/>
                  </a:lnTo>
                  <a:lnTo>
                    <a:pt x="289" y="994"/>
                  </a:lnTo>
                  <a:lnTo>
                    <a:pt x="289" y="997"/>
                  </a:lnTo>
                  <a:lnTo>
                    <a:pt x="289" y="1000"/>
                  </a:lnTo>
                  <a:lnTo>
                    <a:pt x="289" y="1002"/>
                  </a:lnTo>
                  <a:close/>
                  <a:moveTo>
                    <a:pt x="436" y="1096"/>
                  </a:moveTo>
                  <a:lnTo>
                    <a:pt x="453" y="1110"/>
                  </a:lnTo>
                  <a:lnTo>
                    <a:pt x="467" y="1125"/>
                  </a:lnTo>
                  <a:lnTo>
                    <a:pt x="480" y="1139"/>
                  </a:lnTo>
                  <a:lnTo>
                    <a:pt x="491" y="1152"/>
                  </a:lnTo>
                  <a:lnTo>
                    <a:pt x="500" y="1164"/>
                  </a:lnTo>
                  <a:lnTo>
                    <a:pt x="505" y="1174"/>
                  </a:lnTo>
                  <a:lnTo>
                    <a:pt x="506" y="1178"/>
                  </a:lnTo>
                  <a:lnTo>
                    <a:pt x="507" y="1183"/>
                  </a:lnTo>
                  <a:lnTo>
                    <a:pt x="507" y="1186"/>
                  </a:lnTo>
                  <a:lnTo>
                    <a:pt x="506" y="1188"/>
                  </a:lnTo>
                  <a:lnTo>
                    <a:pt x="505" y="1190"/>
                  </a:lnTo>
                  <a:lnTo>
                    <a:pt x="502" y="1191"/>
                  </a:lnTo>
                  <a:lnTo>
                    <a:pt x="499" y="1191"/>
                  </a:lnTo>
                  <a:lnTo>
                    <a:pt x="494" y="1191"/>
                  </a:lnTo>
                  <a:lnTo>
                    <a:pt x="484" y="1188"/>
                  </a:lnTo>
                  <a:lnTo>
                    <a:pt x="473" y="1183"/>
                  </a:lnTo>
                  <a:lnTo>
                    <a:pt x="459" y="1175"/>
                  </a:lnTo>
                  <a:lnTo>
                    <a:pt x="443" y="1164"/>
                  </a:lnTo>
                  <a:lnTo>
                    <a:pt x="426" y="1152"/>
                  </a:lnTo>
                  <a:lnTo>
                    <a:pt x="410" y="1138"/>
                  </a:lnTo>
                  <a:lnTo>
                    <a:pt x="393" y="1124"/>
                  </a:lnTo>
                  <a:lnTo>
                    <a:pt x="378" y="1109"/>
                  </a:lnTo>
                  <a:lnTo>
                    <a:pt x="365" y="1095"/>
                  </a:lnTo>
                  <a:lnTo>
                    <a:pt x="354" y="1082"/>
                  </a:lnTo>
                  <a:lnTo>
                    <a:pt x="346" y="1070"/>
                  </a:lnTo>
                  <a:lnTo>
                    <a:pt x="341" y="1059"/>
                  </a:lnTo>
                  <a:lnTo>
                    <a:pt x="339" y="1055"/>
                  </a:lnTo>
                  <a:lnTo>
                    <a:pt x="338" y="1052"/>
                  </a:lnTo>
                  <a:lnTo>
                    <a:pt x="339" y="1049"/>
                  </a:lnTo>
                  <a:lnTo>
                    <a:pt x="339" y="1045"/>
                  </a:lnTo>
                  <a:lnTo>
                    <a:pt x="341" y="1044"/>
                  </a:lnTo>
                  <a:lnTo>
                    <a:pt x="343" y="1043"/>
                  </a:lnTo>
                  <a:lnTo>
                    <a:pt x="347" y="1043"/>
                  </a:lnTo>
                  <a:lnTo>
                    <a:pt x="351" y="1043"/>
                  </a:lnTo>
                  <a:lnTo>
                    <a:pt x="361" y="1047"/>
                  </a:lnTo>
                  <a:lnTo>
                    <a:pt x="373" y="1052"/>
                  </a:lnTo>
                  <a:lnTo>
                    <a:pt x="387" y="1059"/>
                  </a:lnTo>
                  <a:lnTo>
                    <a:pt x="402" y="1070"/>
                  </a:lnTo>
                  <a:lnTo>
                    <a:pt x="419" y="1082"/>
                  </a:lnTo>
                  <a:lnTo>
                    <a:pt x="436" y="1096"/>
                  </a:lnTo>
                  <a:close/>
                  <a:moveTo>
                    <a:pt x="157" y="664"/>
                  </a:moveTo>
                  <a:lnTo>
                    <a:pt x="171" y="677"/>
                  </a:lnTo>
                  <a:lnTo>
                    <a:pt x="184" y="690"/>
                  </a:lnTo>
                  <a:lnTo>
                    <a:pt x="195" y="702"/>
                  </a:lnTo>
                  <a:lnTo>
                    <a:pt x="205" y="714"/>
                  </a:lnTo>
                  <a:lnTo>
                    <a:pt x="211" y="724"/>
                  </a:lnTo>
                  <a:lnTo>
                    <a:pt x="216" y="734"/>
                  </a:lnTo>
                  <a:lnTo>
                    <a:pt x="218" y="737"/>
                  </a:lnTo>
                  <a:lnTo>
                    <a:pt x="218" y="741"/>
                  </a:lnTo>
                  <a:lnTo>
                    <a:pt x="218" y="743"/>
                  </a:lnTo>
                  <a:lnTo>
                    <a:pt x="217" y="745"/>
                  </a:lnTo>
                  <a:lnTo>
                    <a:pt x="216" y="748"/>
                  </a:lnTo>
                  <a:lnTo>
                    <a:pt x="214" y="749"/>
                  </a:lnTo>
                  <a:lnTo>
                    <a:pt x="210" y="749"/>
                  </a:lnTo>
                  <a:lnTo>
                    <a:pt x="207" y="749"/>
                  </a:lnTo>
                  <a:lnTo>
                    <a:pt x="198" y="745"/>
                  </a:lnTo>
                  <a:lnTo>
                    <a:pt x="188" y="741"/>
                  </a:lnTo>
                  <a:lnTo>
                    <a:pt x="176" y="735"/>
                  </a:lnTo>
                  <a:lnTo>
                    <a:pt x="163" y="726"/>
                  </a:lnTo>
                  <a:lnTo>
                    <a:pt x="149" y="715"/>
                  </a:lnTo>
                  <a:lnTo>
                    <a:pt x="134" y="703"/>
                  </a:lnTo>
                  <a:lnTo>
                    <a:pt x="120" y="689"/>
                  </a:lnTo>
                  <a:lnTo>
                    <a:pt x="107" y="676"/>
                  </a:lnTo>
                  <a:lnTo>
                    <a:pt x="96" y="664"/>
                  </a:lnTo>
                  <a:lnTo>
                    <a:pt x="87" y="653"/>
                  </a:lnTo>
                  <a:lnTo>
                    <a:pt x="80" y="642"/>
                  </a:lnTo>
                  <a:lnTo>
                    <a:pt x="75" y="633"/>
                  </a:lnTo>
                  <a:lnTo>
                    <a:pt x="74" y="629"/>
                  </a:lnTo>
                  <a:lnTo>
                    <a:pt x="74" y="626"/>
                  </a:lnTo>
                  <a:lnTo>
                    <a:pt x="74" y="623"/>
                  </a:lnTo>
                  <a:lnTo>
                    <a:pt x="75" y="620"/>
                  </a:lnTo>
                  <a:lnTo>
                    <a:pt x="76" y="619"/>
                  </a:lnTo>
                  <a:lnTo>
                    <a:pt x="79" y="618"/>
                  </a:lnTo>
                  <a:lnTo>
                    <a:pt x="82" y="618"/>
                  </a:lnTo>
                  <a:lnTo>
                    <a:pt x="85" y="618"/>
                  </a:lnTo>
                  <a:lnTo>
                    <a:pt x="94" y="620"/>
                  </a:lnTo>
                  <a:lnTo>
                    <a:pt x="104" y="626"/>
                  </a:lnTo>
                  <a:lnTo>
                    <a:pt x="116" y="632"/>
                  </a:lnTo>
                  <a:lnTo>
                    <a:pt x="129" y="642"/>
                  </a:lnTo>
                  <a:lnTo>
                    <a:pt x="143" y="652"/>
                  </a:lnTo>
                  <a:lnTo>
                    <a:pt x="157" y="664"/>
                  </a:lnTo>
                  <a:close/>
                  <a:moveTo>
                    <a:pt x="326" y="872"/>
                  </a:moveTo>
                  <a:lnTo>
                    <a:pt x="311" y="858"/>
                  </a:lnTo>
                  <a:lnTo>
                    <a:pt x="298" y="845"/>
                  </a:lnTo>
                  <a:lnTo>
                    <a:pt x="286" y="832"/>
                  </a:lnTo>
                  <a:lnTo>
                    <a:pt x="276" y="819"/>
                  </a:lnTo>
                  <a:lnTo>
                    <a:pt x="269" y="808"/>
                  </a:lnTo>
                  <a:lnTo>
                    <a:pt x="264" y="798"/>
                  </a:lnTo>
                  <a:lnTo>
                    <a:pt x="263" y="795"/>
                  </a:lnTo>
                  <a:lnTo>
                    <a:pt x="262" y="791"/>
                  </a:lnTo>
                  <a:lnTo>
                    <a:pt x="262" y="789"/>
                  </a:lnTo>
                  <a:lnTo>
                    <a:pt x="263" y="785"/>
                  </a:lnTo>
                  <a:lnTo>
                    <a:pt x="265" y="784"/>
                  </a:lnTo>
                  <a:lnTo>
                    <a:pt x="267" y="783"/>
                  </a:lnTo>
                  <a:lnTo>
                    <a:pt x="271" y="783"/>
                  </a:lnTo>
                  <a:lnTo>
                    <a:pt x="274" y="783"/>
                  </a:lnTo>
                  <a:lnTo>
                    <a:pt x="283" y="785"/>
                  </a:lnTo>
                  <a:lnTo>
                    <a:pt x="294" y="791"/>
                  </a:lnTo>
                  <a:lnTo>
                    <a:pt x="306" y="798"/>
                  </a:lnTo>
                  <a:lnTo>
                    <a:pt x="320" y="807"/>
                  </a:lnTo>
                  <a:lnTo>
                    <a:pt x="336" y="819"/>
                  </a:lnTo>
                  <a:lnTo>
                    <a:pt x="352" y="832"/>
                  </a:lnTo>
                  <a:lnTo>
                    <a:pt x="367" y="845"/>
                  </a:lnTo>
                  <a:lnTo>
                    <a:pt x="380" y="859"/>
                  </a:lnTo>
                  <a:lnTo>
                    <a:pt x="392" y="872"/>
                  </a:lnTo>
                  <a:lnTo>
                    <a:pt x="401" y="884"/>
                  </a:lnTo>
                  <a:lnTo>
                    <a:pt x="409" y="894"/>
                  </a:lnTo>
                  <a:lnTo>
                    <a:pt x="413" y="904"/>
                  </a:lnTo>
                  <a:lnTo>
                    <a:pt x="414" y="907"/>
                  </a:lnTo>
                  <a:lnTo>
                    <a:pt x="415" y="912"/>
                  </a:lnTo>
                  <a:lnTo>
                    <a:pt x="415" y="914"/>
                  </a:lnTo>
                  <a:lnTo>
                    <a:pt x="414" y="917"/>
                  </a:lnTo>
                  <a:lnTo>
                    <a:pt x="413" y="918"/>
                  </a:lnTo>
                  <a:lnTo>
                    <a:pt x="410" y="919"/>
                  </a:lnTo>
                  <a:lnTo>
                    <a:pt x="408" y="920"/>
                  </a:lnTo>
                  <a:lnTo>
                    <a:pt x="404" y="919"/>
                  </a:lnTo>
                  <a:lnTo>
                    <a:pt x="395" y="917"/>
                  </a:lnTo>
                  <a:lnTo>
                    <a:pt x="383" y="912"/>
                  </a:lnTo>
                  <a:lnTo>
                    <a:pt x="371" y="905"/>
                  </a:lnTo>
                  <a:lnTo>
                    <a:pt x="357" y="895"/>
                  </a:lnTo>
                  <a:lnTo>
                    <a:pt x="342" y="885"/>
                  </a:lnTo>
                  <a:lnTo>
                    <a:pt x="326" y="872"/>
                  </a:lnTo>
                  <a:close/>
                  <a:moveTo>
                    <a:pt x="623" y="1094"/>
                  </a:moveTo>
                  <a:lnTo>
                    <a:pt x="622" y="1096"/>
                  </a:lnTo>
                  <a:lnTo>
                    <a:pt x="618" y="1097"/>
                  </a:lnTo>
                  <a:lnTo>
                    <a:pt x="615" y="1098"/>
                  </a:lnTo>
                  <a:lnTo>
                    <a:pt x="612" y="1097"/>
                  </a:lnTo>
                  <a:lnTo>
                    <a:pt x="602" y="1095"/>
                  </a:lnTo>
                  <a:lnTo>
                    <a:pt x="590" y="1090"/>
                  </a:lnTo>
                  <a:lnTo>
                    <a:pt x="577" y="1082"/>
                  </a:lnTo>
                  <a:lnTo>
                    <a:pt x="562" y="1072"/>
                  </a:lnTo>
                  <a:lnTo>
                    <a:pt x="546" y="1062"/>
                  </a:lnTo>
                  <a:lnTo>
                    <a:pt x="530" y="1049"/>
                  </a:lnTo>
                  <a:lnTo>
                    <a:pt x="515" y="1035"/>
                  </a:lnTo>
                  <a:lnTo>
                    <a:pt x="500" y="1020"/>
                  </a:lnTo>
                  <a:lnTo>
                    <a:pt x="488" y="1007"/>
                  </a:lnTo>
                  <a:lnTo>
                    <a:pt x="477" y="994"/>
                  </a:lnTo>
                  <a:lnTo>
                    <a:pt x="469" y="982"/>
                  </a:lnTo>
                  <a:lnTo>
                    <a:pt x="464" y="972"/>
                  </a:lnTo>
                  <a:lnTo>
                    <a:pt x="463" y="968"/>
                  </a:lnTo>
                  <a:lnTo>
                    <a:pt x="462" y="965"/>
                  </a:lnTo>
                  <a:lnTo>
                    <a:pt x="462" y="961"/>
                  </a:lnTo>
                  <a:lnTo>
                    <a:pt x="463" y="958"/>
                  </a:lnTo>
                  <a:lnTo>
                    <a:pt x="465" y="957"/>
                  </a:lnTo>
                  <a:lnTo>
                    <a:pt x="467" y="956"/>
                  </a:lnTo>
                  <a:lnTo>
                    <a:pt x="470" y="956"/>
                  </a:lnTo>
                  <a:lnTo>
                    <a:pt x="475" y="956"/>
                  </a:lnTo>
                  <a:lnTo>
                    <a:pt x="484" y="958"/>
                  </a:lnTo>
                  <a:lnTo>
                    <a:pt x="496" y="963"/>
                  </a:lnTo>
                  <a:lnTo>
                    <a:pt x="509" y="971"/>
                  </a:lnTo>
                  <a:lnTo>
                    <a:pt x="524" y="981"/>
                  </a:lnTo>
                  <a:lnTo>
                    <a:pt x="540" y="993"/>
                  </a:lnTo>
                  <a:lnTo>
                    <a:pt x="557" y="1006"/>
                  </a:lnTo>
                  <a:lnTo>
                    <a:pt x="572" y="1020"/>
                  </a:lnTo>
                  <a:lnTo>
                    <a:pt x="586" y="1034"/>
                  </a:lnTo>
                  <a:lnTo>
                    <a:pt x="599" y="1048"/>
                  </a:lnTo>
                  <a:lnTo>
                    <a:pt x="609" y="1059"/>
                  </a:lnTo>
                  <a:lnTo>
                    <a:pt x="617" y="1071"/>
                  </a:lnTo>
                  <a:lnTo>
                    <a:pt x="622" y="1081"/>
                  </a:lnTo>
                  <a:lnTo>
                    <a:pt x="624" y="1085"/>
                  </a:lnTo>
                  <a:lnTo>
                    <a:pt x="624" y="1089"/>
                  </a:lnTo>
                  <a:lnTo>
                    <a:pt x="624" y="1092"/>
                  </a:lnTo>
                  <a:lnTo>
                    <a:pt x="623" y="1094"/>
                  </a:lnTo>
                  <a:close/>
                  <a:moveTo>
                    <a:pt x="184" y="511"/>
                  </a:moveTo>
                  <a:lnTo>
                    <a:pt x="183" y="512"/>
                  </a:lnTo>
                  <a:lnTo>
                    <a:pt x="181" y="513"/>
                  </a:lnTo>
                  <a:lnTo>
                    <a:pt x="178" y="514"/>
                  </a:lnTo>
                  <a:lnTo>
                    <a:pt x="175" y="514"/>
                  </a:lnTo>
                  <a:lnTo>
                    <a:pt x="167" y="512"/>
                  </a:lnTo>
                  <a:lnTo>
                    <a:pt x="157" y="508"/>
                  </a:lnTo>
                  <a:lnTo>
                    <a:pt x="147" y="502"/>
                  </a:lnTo>
                  <a:lnTo>
                    <a:pt x="135" y="493"/>
                  </a:lnTo>
                  <a:lnTo>
                    <a:pt x="122" y="483"/>
                  </a:lnTo>
                  <a:lnTo>
                    <a:pt x="109" y="472"/>
                  </a:lnTo>
                  <a:lnTo>
                    <a:pt x="96" y="461"/>
                  </a:lnTo>
                  <a:lnTo>
                    <a:pt x="84" y="449"/>
                  </a:lnTo>
                  <a:lnTo>
                    <a:pt x="74" y="437"/>
                  </a:lnTo>
                  <a:lnTo>
                    <a:pt x="66" y="426"/>
                  </a:lnTo>
                  <a:lnTo>
                    <a:pt x="59" y="416"/>
                  </a:lnTo>
                  <a:lnTo>
                    <a:pt x="56" y="408"/>
                  </a:lnTo>
                  <a:lnTo>
                    <a:pt x="55" y="404"/>
                  </a:lnTo>
                  <a:lnTo>
                    <a:pt x="54" y="401"/>
                  </a:lnTo>
                  <a:lnTo>
                    <a:pt x="54" y="398"/>
                  </a:lnTo>
                  <a:lnTo>
                    <a:pt x="55" y="396"/>
                  </a:lnTo>
                  <a:lnTo>
                    <a:pt x="56" y="395"/>
                  </a:lnTo>
                  <a:lnTo>
                    <a:pt x="58" y="394"/>
                  </a:lnTo>
                  <a:lnTo>
                    <a:pt x="61" y="394"/>
                  </a:lnTo>
                  <a:lnTo>
                    <a:pt x="65" y="394"/>
                  </a:lnTo>
                  <a:lnTo>
                    <a:pt x="72" y="396"/>
                  </a:lnTo>
                  <a:lnTo>
                    <a:pt x="82" y="400"/>
                  </a:lnTo>
                  <a:lnTo>
                    <a:pt x="93" y="407"/>
                  </a:lnTo>
                  <a:lnTo>
                    <a:pt x="104" y="414"/>
                  </a:lnTo>
                  <a:lnTo>
                    <a:pt x="117" y="424"/>
                  </a:lnTo>
                  <a:lnTo>
                    <a:pt x="131" y="436"/>
                  </a:lnTo>
                  <a:lnTo>
                    <a:pt x="144" y="448"/>
                  </a:lnTo>
                  <a:lnTo>
                    <a:pt x="155" y="459"/>
                  </a:lnTo>
                  <a:lnTo>
                    <a:pt x="166" y="471"/>
                  </a:lnTo>
                  <a:lnTo>
                    <a:pt x="174" y="482"/>
                  </a:lnTo>
                  <a:lnTo>
                    <a:pt x="180" y="492"/>
                  </a:lnTo>
                  <a:lnTo>
                    <a:pt x="184" y="499"/>
                  </a:lnTo>
                  <a:lnTo>
                    <a:pt x="185" y="504"/>
                  </a:lnTo>
                  <a:lnTo>
                    <a:pt x="185" y="506"/>
                  </a:lnTo>
                  <a:lnTo>
                    <a:pt x="185" y="509"/>
                  </a:lnTo>
                  <a:lnTo>
                    <a:pt x="184" y="511"/>
                  </a:lnTo>
                  <a:close/>
                  <a:moveTo>
                    <a:pt x="307" y="589"/>
                  </a:moveTo>
                  <a:lnTo>
                    <a:pt x="320" y="602"/>
                  </a:lnTo>
                  <a:lnTo>
                    <a:pt x="333" y="614"/>
                  </a:lnTo>
                  <a:lnTo>
                    <a:pt x="343" y="626"/>
                  </a:lnTo>
                  <a:lnTo>
                    <a:pt x="352" y="638"/>
                  </a:lnTo>
                  <a:lnTo>
                    <a:pt x="359" y="647"/>
                  </a:lnTo>
                  <a:lnTo>
                    <a:pt x="364" y="656"/>
                  </a:lnTo>
                  <a:lnTo>
                    <a:pt x="365" y="660"/>
                  </a:lnTo>
                  <a:lnTo>
                    <a:pt x="365" y="663"/>
                  </a:lnTo>
                  <a:lnTo>
                    <a:pt x="365" y="666"/>
                  </a:lnTo>
                  <a:lnTo>
                    <a:pt x="364" y="668"/>
                  </a:lnTo>
                  <a:lnTo>
                    <a:pt x="362" y="670"/>
                  </a:lnTo>
                  <a:lnTo>
                    <a:pt x="360" y="671"/>
                  </a:lnTo>
                  <a:lnTo>
                    <a:pt x="357" y="671"/>
                  </a:lnTo>
                  <a:lnTo>
                    <a:pt x="354" y="671"/>
                  </a:lnTo>
                  <a:lnTo>
                    <a:pt x="345" y="669"/>
                  </a:lnTo>
                  <a:lnTo>
                    <a:pt x="336" y="664"/>
                  </a:lnTo>
                  <a:lnTo>
                    <a:pt x="324" y="658"/>
                  </a:lnTo>
                  <a:lnTo>
                    <a:pt x="311" y="649"/>
                  </a:lnTo>
                  <a:lnTo>
                    <a:pt x="297" y="640"/>
                  </a:lnTo>
                  <a:lnTo>
                    <a:pt x="283" y="628"/>
                  </a:lnTo>
                  <a:lnTo>
                    <a:pt x="270" y="615"/>
                  </a:lnTo>
                  <a:lnTo>
                    <a:pt x="258" y="603"/>
                  </a:lnTo>
                  <a:lnTo>
                    <a:pt x="247" y="591"/>
                  </a:lnTo>
                  <a:lnTo>
                    <a:pt x="238" y="579"/>
                  </a:lnTo>
                  <a:lnTo>
                    <a:pt x="231" y="570"/>
                  </a:lnTo>
                  <a:lnTo>
                    <a:pt x="226" y="560"/>
                  </a:lnTo>
                  <a:lnTo>
                    <a:pt x="225" y="557"/>
                  </a:lnTo>
                  <a:lnTo>
                    <a:pt x="225" y="553"/>
                  </a:lnTo>
                  <a:lnTo>
                    <a:pt x="225" y="550"/>
                  </a:lnTo>
                  <a:lnTo>
                    <a:pt x="226" y="548"/>
                  </a:lnTo>
                  <a:lnTo>
                    <a:pt x="228" y="546"/>
                  </a:lnTo>
                  <a:lnTo>
                    <a:pt x="230" y="545"/>
                  </a:lnTo>
                  <a:lnTo>
                    <a:pt x="233" y="545"/>
                  </a:lnTo>
                  <a:lnTo>
                    <a:pt x="236" y="545"/>
                  </a:lnTo>
                  <a:lnTo>
                    <a:pt x="245" y="548"/>
                  </a:lnTo>
                  <a:lnTo>
                    <a:pt x="255" y="552"/>
                  </a:lnTo>
                  <a:lnTo>
                    <a:pt x="266" y="559"/>
                  </a:lnTo>
                  <a:lnTo>
                    <a:pt x="279" y="567"/>
                  </a:lnTo>
                  <a:lnTo>
                    <a:pt x="293" y="577"/>
                  </a:lnTo>
                  <a:lnTo>
                    <a:pt x="307" y="589"/>
                  </a:lnTo>
                  <a:close/>
                  <a:moveTo>
                    <a:pt x="493" y="750"/>
                  </a:moveTo>
                  <a:lnTo>
                    <a:pt x="507" y="763"/>
                  </a:lnTo>
                  <a:lnTo>
                    <a:pt x="520" y="776"/>
                  </a:lnTo>
                  <a:lnTo>
                    <a:pt x="531" y="788"/>
                  </a:lnTo>
                  <a:lnTo>
                    <a:pt x="541" y="799"/>
                  </a:lnTo>
                  <a:lnTo>
                    <a:pt x="547" y="810"/>
                  </a:lnTo>
                  <a:lnTo>
                    <a:pt x="552" y="819"/>
                  </a:lnTo>
                  <a:lnTo>
                    <a:pt x="554" y="823"/>
                  </a:lnTo>
                  <a:lnTo>
                    <a:pt x="555" y="826"/>
                  </a:lnTo>
                  <a:lnTo>
                    <a:pt x="554" y="830"/>
                  </a:lnTo>
                  <a:lnTo>
                    <a:pt x="554" y="832"/>
                  </a:lnTo>
                  <a:lnTo>
                    <a:pt x="551" y="834"/>
                  </a:lnTo>
                  <a:lnTo>
                    <a:pt x="549" y="835"/>
                  </a:lnTo>
                  <a:lnTo>
                    <a:pt x="546" y="835"/>
                  </a:lnTo>
                  <a:lnTo>
                    <a:pt x="543" y="835"/>
                  </a:lnTo>
                  <a:lnTo>
                    <a:pt x="534" y="833"/>
                  </a:lnTo>
                  <a:lnTo>
                    <a:pt x="523" y="829"/>
                  </a:lnTo>
                  <a:lnTo>
                    <a:pt x="510" y="821"/>
                  </a:lnTo>
                  <a:lnTo>
                    <a:pt x="497" y="812"/>
                  </a:lnTo>
                  <a:lnTo>
                    <a:pt x="483" y="803"/>
                  </a:lnTo>
                  <a:lnTo>
                    <a:pt x="468" y="790"/>
                  </a:lnTo>
                  <a:lnTo>
                    <a:pt x="454" y="777"/>
                  </a:lnTo>
                  <a:lnTo>
                    <a:pt x="441" y="764"/>
                  </a:lnTo>
                  <a:lnTo>
                    <a:pt x="429" y="752"/>
                  </a:lnTo>
                  <a:lnTo>
                    <a:pt x="421" y="740"/>
                  </a:lnTo>
                  <a:lnTo>
                    <a:pt x="413" y="729"/>
                  </a:lnTo>
                  <a:lnTo>
                    <a:pt x="409" y="720"/>
                  </a:lnTo>
                  <a:lnTo>
                    <a:pt x="408" y="716"/>
                  </a:lnTo>
                  <a:lnTo>
                    <a:pt x="408" y="712"/>
                  </a:lnTo>
                  <a:lnTo>
                    <a:pt x="408" y="710"/>
                  </a:lnTo>
                  <a:lnTo>
                    <a:pt x="409" y="707"/>
                  </a:lnTo>
                  <a:lnTo>
                    <a:pt x="410" y="706"/>
                  </a:lnTo>
                  <a:lnTo>
                    <a:pt x="412" y="704"/>
                  </a:lnTo>
                  <a:lnTo>
                    <a:pt x="415" y="704"/>
                  </a:lnTo>
                  <a:lnTo>
                    <a:pt x="419" y="704"/>
                  </a:lnTo>
                  <a:lnTo>
                    <a:pt x="427" y="707"/>
                  </a:lnTo>
                  <a:lnTo>
                    <a:pt x="438" y="711"/>
                  </a:lnTo>
                  <a:lnTo>
                    <a:pt x="451" y="718"/>
                  </a:lnTo>
                  <a:lnTo>
                    <a:pt x="464" y="727"/>
                  </a:lnTo>
                  <a:lnTo>
                    <a:pt x="478" y="738"/>
                  </a:lnTo>
                  <a:lnTo>
                    <a:pt x="493" y="750"/>
                  </a:lnTo>
                  <a:close/>
                  <a:moveTo>
                    <a:pt x="189" y="296"/>
                  </a:moveTo>
                  <a:lnTo>
                    <a:pt x="187" y="298"/>
                  </a:lnTo>
                  <a:lnTo>
                    <a:pt x="185" y="299"/>
                  </a:lnTo>
                  <a:lnTo>
                    <a:pt x="182" y="300"/>
                  </a:lnTo>
                  <a:lnTo>
                    <a:pt x="179" y="299"/>
                  </a:lnTo>
                  <a:lnTo>
                    <a:pt x="172" y="298"/>
                  </a:lnTo>
                  <a:lnTo>
                    <a:pt x="164" y="293"/>
                  </a:lnTo>
                  <a:lnTo>
                    <a:pt x="153" y="288"/>
                  </a:lnTo>
                  <a:lnTo>
                    <a:pt x="142" y="280"/>
                  </a:lnTo>
                  <a:lnTo>
                    <a:pt x="130" y="272"/>
                  </a:lnTo>
                  <a:lnTo>
                    <a:pt x="119" y="262"/>
                  </a:lnTo>
                  <a:lnTo>
                    <a:pt x="107" y="250"/>
                  </a:lnTo>
                  <a:lnTo>
                    <a:pt x="97" y="239"/>
                  </a:lnTo>
                  <a:lnTo>
                    <a:pt x="87" y="228"/>
                  </a:lnTo>
                  <a:lnTo>
                    <a:pt x="81" y="219"/>
                  </a:lnTo>
                  <a:lnTo>
                    <a:pt x="74" y="210"/>
                  </a:lnTo>
                  <a:lnTo>
                    <a:pt x="71" y="202"/>
                  </a:lnTo>
                  <a:lnTo>
                    <a:pt x="70" y="198"/>
                  </a:lnTo>
                  <a:lnTo>
                    <a:pt x="70" y="195"/>
                  </a:lnTo>
                  <a:lnTo>
                    <a:pt x="70" y="193"/>
                  </a:lnTo>
                  <a:lnTo>
                    <a:pt x="71" y="191"/>
                  </a:lnTo>
                  <a:lnTo>
                    <a:pt x="72" y="190"/>
                  </a:lnTo>
                  <a:lnTo>
                    <a:pt x="74" y="189"/>
                  </a:lnTo>
                  <a:lnTo>
                    <a:pt x="76" y="189"/>
                  </a:lnTo>
                  <a:lnTo>
                    <a:pt x="80" y="189"/>
                  </a:lnTo>
                  <a:lnTo>
                    <a:pt x="87" y="190"/>
                  </a:lnTo>
                  <a:lnTo>
                    <a:pt x="96" y="194"/>
                  </a:lnTo>
                  <a:lnTo>
                    <a:pt x="106" y="199"/>
                  </a:lnTo>
                  <a:lnTo>
                    <a:pt x="116" y="207"/>
                  </a:lnTo>
                  <a:lnTo>
                    <a:pt x="128" y="216"/>
                  </a:lnTo>
                  <a:lnTo>
                    <a:pt x="140" y="226"/>
                  </a:lnTo>
                  <a:lnTo>
                    <a:pt x="152" y="237"/>
                  </a:lnTo>
                  <a:lnTo>
                    <a:pt x="163" y="248"/>
                  </a:lnTo>
                  <a:lnTo>
                    <a:pt x="171" y="259"/>
                  </a:lnTo>
                  <a:lnTo>
                    <a:pt x="179" y="268"/>
                  </a:lnTo>
                  <a:lnTo>
                    <a:pt x="184" y="278"/>
                  </a:lnTo>
                  <a:lnTo>
                    <a:pt x="188" y="286"/>
                  </a:lnTo>
                  <a:lnTo>
                    <a:pt x="189" y="289"/>
                  </a:lnTo>
                  <a:lnTo>
                    <a:pt x="190" y="292"/>
                  </a:lnTo>
                  <a:lnTo>
                    <a:pt x="190" y="294"/>
                  </a:lnTo>
                  <a:lnTo>
                    <a:pt x="189" y="296"/>
                  </a:lnTo>
                  <a:close/>
                  <a:moveTo>
                    <a:pt x="351" y="440"/>
                  </a:moveTo>
                  <a:lnTo>
                    <a:pt x="350" y="442"/>
                  </a:lnTo>
                  <a:lnTo>
                    <a:pt x="347" y="443"/>
                  </a:lnTo>
                  <a:lnTo>
                    <a:pt x="345" y="443"/>
                  </a:lnTo>
                  <a:lnTo>
                    <a:pt x="342" y="443"/>
                  </a:lnTo>
                  <a:lnTo>
                    <a:pt x="334" y="441"/>
                  </a:lnTo>
                  <a:lnTo>
                    <a:pt x="325" y="438"/>
                  </a:lnTo>
                  <a:lnTo>
                    <a:pt x="314" y="431"/>
                  </a:lnTo>
                  <a:lnTo>
                    <a:pt x="302" y="424"/>
                  </a:lnTo>
                  <a:lnTo>
                    <a:pt x="290" y="414"/>
                  </a:lnTo>
                  <a:lnTo>
                    <a:pt x="277" y="403"/>
                  </a:lnTo>
                  <a:lnTo>
                    <a:pt x="265" y="393"/>
                  </a:lnTo>
                  <a:lnTo>
                    <a:pt x="253" y="381"/>
                  </a:lnTo>
                  <a:lnTo>
                    <a:pt x="244" y="370"/>
                  </a:lnTo>
                  <a:lnTo>
                    <a:pt x="236" y="359"/>
                  </a:lnTo>
                  <a:lnTo>
                    <a:pt x="231" y="350"/>
                  </a:lnTo>
                  <a:lnTo>
                    <a:pt x="226" y="342"/>
                  </a:lnTo>
                  <a:lnTo>
                    <a:pt x="225" y="339"/>
                  </a:lnTo>
                  <a:lnTo>
                    <a:pt x="225" y="335"/>
                  </a:lnTo>
                  <a:lnTo>
                    <a:pt x="225" y="332"/>
                  </a:lnTo>
                  <a:lnTo>
                    <a:pt x="226" y="330"/>
                  </a:lnTo>
                  <a:lnTo>
                    <a:pt x="228" y="329"/>
                  </a:lnTo>
                  <a:lnTo>
                    <a:pt x="230" y="328"/>
                  </a:lnTo>
                  <a:lnTo>
                    <a:pt x="233" y="328"/>
                  </a:lnTo>
                  <a:lnTo>
                    <a:pt x="236" y="328"/>
                  </a:lnTo>
                  <a:lnTo>
                    <a:pt x="244" y="330"/>
                  </a:lnTo>
                  <a:lnTo>
                    <a:pt x="252" y="333"/>
                  </a:lnTo>
                  <a:lnTo>
                    <a:pt x="263" y="340"/>
                  </a:lnTo>
                  <a:lnTo>
                    <a:pt x="275" y="347"/>
                  </a:lnTo>
                  <a:lnTo>
                    <a:pt x="287" y="357"/>
                  </a:lnTo>
                  <a:lnTo>
                    <a:pt x="300" y="367"/>
                  </a:lnTo>
                  <a:lnTo>
                    <a:pt x="313" y="379"/>
                  </a:lnTo>
                  <a:lnTo>
                    <a:pt x="324" y="390"/>
                  </a:lnTo>
                  <a:lnTo>
                    <a:pt x="333" y="401"/>
                  </a:lnTo>
                  <a:lnTo>
                    <a:pt x="341" y="412"/>
                  </a:lnTo>
                  <a:lnTo>
                    <a:pt x="346" y="421"/>
                  </a:lnTo>
                  <a:lnTo>
                    <a:pt x="351" y="429"/>
                  </a:lnTo>
                  <a:lnTo>
                    <a:pt x="352" y="432"/>
                  </a:lnTo>
                  <a:lnTo>
                    <a:pt x="352" y="436"/>
                  </a:lnTo>
                  <a:lnTo>
                    <a:pt x="352" y="438"/>
                  </a:lnTo>
                  <a:lnTo>
                    <a:pt x="351" y="440"/>
                  </a:lnTo>
                  <a:close/>
                  <a:moveTo>
                    <a:pt x="523" y="591"/>
                  </a:moveTo>
                  <a:lnTo>
                    <a:pt x="521" y="592"/>
                  </a:lnTo>
                  <a:lnTo>
                    <a:pt x="519" y="593"/>
                  </a:lnTo>
                  <a:lnTo>
                    <a:pt x="517" y="594"/>
                  </a:lnTo>
                  <a:lnTo>
                    <a:pt x="514" y="594"/>
                  </a:lnTo>
                  <a:lnTo>
                    <a:pt x="505" y="592"/>
                  </a:lnTo>
                  <a:lnTo>
                    <a:pt x="495" y="588"/>
                  </a:lnTo>
                  <a:lnTo>
                    <a:pt x="483" y="581"/>
                  </a:lnTo>
                  <a:lnTo>
                    <a:pt x="472" y="574"/>
                  </a:lnTo>
                  <a:lnTo>
                    <a:pt x="459" y="564"/>
                  </a:lnTo>
                  <a:lnTo>
                    <a:pt x="445" y="553"/>
                  </a:lnTo>
                  <a:lnTo>
                    <a:pt x="432" y="540"/>
                  </a:lnTo>
                  <a:lnTo>
                    <a:pt x="420" y="529"/>
                  </a:lnTo>
                  <a:lnTo>
                    <a:pt x="410" y="518"/>
                  </a:lnTo>
                  <a:lnTo>
                    <a:pt x="401" y="507"/>
                  </a:lnTo>
                  <a:lnTo>
                    <a:pt x="396" y="496"/>
                  </a:lnTo>
                  <a:lnTo>
                    <a:pt x="392" y="488"/>
                  </a:lnTo>
                  <a:lnTo>
                    <a:pt x="391" y="484"/>
                  </a:lnTo>
                  <a:lnTo>
                    <a:pt x="391" y="481"/>
                  </a:lnTo>
                  <a:lnTo>
                    <a:pt x="391" y="478"/>
                  </a:lnTo>
                  <a:lnTo>
                    <a:pt x="392" y="476"/>
                  </a:lnTo>
                  <a:lnTo>
                    <a:pt x="393" y="473"/>
                  </a:lnTo>
                  <a:lnTo>
                    <a:pt x="395" y="473"/>
                  </a:lnTo>
                  <a:lnTo>
                    <a:pt x="398" y="472"/>
                  </a:lnTo>
                  <a:lnTo>
                    <a:pt x="401" y="472"/>
                  </a:lnTo>
                  <a:lnTo>
                    <a:pt x="409" y="475"/>
                  </a:lnTo>
                  <a:lnTo>
                    <a:pt x="419" y="479"/>
                  </a:lnTo>
                  <a:lnTo>
                    <a:pt x="430" y="485"/>
                  </a:lnTo>
                  <a:lnTo>
                    <a:pt x="442" y="494"/>
                  </a:lnTo>
                  <a:lnTo>
                    <a:pt x="455" y="504"/>
                  </a:lnTo>
                  <a:lnTo>
                    <a:pt x="469" y="514"/>
                  </a:lnTo>
                  <a:lnTo>
                    <a:pt x="482" y="526"/>
                  </a:lnTo>
                  <a:lnTo>
                    <a:pt x="493" y="538"/>
                  </a:lnTo>
                  <a:lnTo>
                    <a:pt x="504" y="550"/>
                  </a:lnTo>
                  <a:lnTo>
                    <a:pt x="513" y="561"/>
                  </a:lnTo>
                  <a:lnTo>
                    <a:pt x="518" y="571"/>
                  </a:lnTo>
                  <a:lnTo>
                    <a:pt x="522" y="579"/>
                  </a:lnTo>
                  <a:lnTo>
                    <a:pt x="523" y="582"/>
                  </a:lnTo>
                  <a:lnTo>
                    <a:pt x="524" y="586"/>
                  </a:lnTo>
                  <a:lnTo>
                    <a:pt x="524" y="589"/>
                  </a:lnTo>
                  <a:lnTo>
                    <a:pt x="523" y="591"/>
                  </a:lnTo>
                  <a:close/>
                  <a:moveTo>
                    <a:pt x="162" y="68"/>
                  </a:moveTo>
                  <a:lnTo>
                    <a:pt x="151" y="57"/>
                  </a:lnTo>
                  <a:lnTo>
                    <a:pt x="141" y="47"/>
                  </a:lnTo>
                  <a:lnTo>
                    <a:pt x="134" y="37"/>
                  </a:lnTo>
                  <a:lnTo>
                    <a:pt x="127" y="29"/>
                  </a:lnTo>
                  <a:lnTo>
                    <a:pt x="122" y="20"/>
                  </a:lnTo>
                  <a:lnTo>
                    <a:pt x="119" y="13"/>
                  </a:lnTo>
                  <a:lnTo>
                    <a:pt x="117" y="9"/>
                  </a:lnTo>
                  <a:lnTo>
                    <a:pt x="117" y="7"/>
                  </a:lnTo>
                  <a:lnTo>
                    <a:pt x="117" y="4"/>
                  </a:lnTo>
                  <a:lnTo>
                    <a:pt x="119" y="3"/>
                  </a:lnTo>
                  <a:lnTo>
                    <a:pt x="120" y="1"/>
                  </a:lnTo>
                  <a:lnTo>
                    <a:pt x="122" y="0"/>
                  </a:lnTo>
                  <a:lnTo>
                    <a:pt x="124" y="0"/>
                  </a:lnTo>
                  <a:lnTo>
                    <a:pt x="127" y="0"/>
                  </a:lnTo>
                  <a:lnTo>
                    <a:pt x="134" y="2"/>
                  </a:lnTo>
                  <a:lnTo>
                    <a:pt x="141" y="5"/>
                  </a:lnTo>
                  <a:lnTo>
                    <a:pt x="151" y="11"/>
                  </a:lnTo>
                  <a:lnTo>
                    <a:pt x="161" y="17"/>
                  </a:lnTo>
                  <a:lnTo>
                    <a:pt x="171" y="25"/>
                  </a:lnTo>
                  <a:lnTo>
                    <a:pt x="182" y="34"/>
                  </a:lnTo>
                  <a:lnTo>
                    <a:pt x="193" y="44"/>
                  </a:lnTo>
                  <a:lnTo>
                    <a:pt x="202" y="55"/>
                  </a:lnTo>
                  <a:lnTo>
                    <a:pt x="210" y="64"/>
                  </a:lnTo>
                  <a:lnTo>
                    <a:pt x="217" y="73"/>
                  </a:lnTo>
                  <a:lnTo>
                    <a:pt x="222" y="82"/>
                  </a:lnTo>
                  <a:lnTo>
                    <a:pt x="225" y="89"/>
                  </a:lnTo>
                  <a:lnTo>
                    <a:pt x="226" y="95"/>
                  </a:lnTo>
                  <a:lnTo>
                    <a:pt x="225" y="99"/>
                  </a:lnTo>
                  <a:lnTo>
                    <a:pt x="224" y="101"/>
                  </a:lnTo>
                  <a:lnTo>
                    <a:pt x="222" y="101"/>
                  </a:lnTo>
                  <a:lnTo>
                    <a:pt x="220" y="102"/>
                  </a:lnTo>
                  <a:lnTo>
                    <a:pt x="217" y="102"/>
                  </a:lnTo>
                  <a:lnTo>
                    <a:pt x="210" y="100"/>
                  </a:lnTo>
                  <a:lnTo>
                    <a:pt x="203" y="97"/>
                  </a:lnTo>
                  <a:lnTo>
                    <a:pt x="193" y="91"/>
                  </a:lnTo>
                  <a:lnTo>
                    <a:pt x="183" y="85"/>
                  </a:lnTo>
                  <a:lnTo>
                    <a:pt x="172" y="77"/>
                  </a:lnTo>
                  <a:lnTo>
                    <a:pt x="162" y="68"/>
                  </a:lnTo>
                  <a:close/>
                  <a:moveTo>
                    <a:pt x="305" y="198"/>
                  </a:moveTo>
                  <a:lnTo>
                    <a:pt x="294" y="187"/>
                  </a:lnTo>
                  <a:lnTo>
                    <a:pt x="285" y="177"/>
                  </a:lnTo>
                  <a:lnTo>
                    <a:pt x="276" y="167"/>
                  </a:lnTo>
                  <a:lnTo>
                    <a:pt x="269" y="157"/>
                  </a:lnTo>
                  <a:lnTo>
                    <a:pt x="263" y="149"/>
                  </a:lnTo>
                  <a:lnTo>
                    <a:pt x="260" y="141"/>
                  </a:lnTo>
                  <a:lnTo>
                    <a:pt x="259" y="138"/>
                  </a:lnTo>
                  <a:lnTo>
                    <a:pt x="259" y="135"/>
                  </a:lnTo>
                  <a:lnTo>
                    <a:pt x="259" y="132"/>
                  </a:lnTo>
                  <a:lnTo>
                    <a:pt x="260" y="130"/>
                  </a:lnTo>
                  <a:lnTo>
                    <a:pt x="261" y="128"/>
                  </a:lnTo>
                  <a:lnTo>
                    <a:pt x="263" y="128"/>
                  </a:lnTo>
                  <a:lnTo>
                    <a:pt x="265" y="127"/>
                  </a:lnTo>
                  <a:lnTo>
                    <a:pt x="269" y="127"/>
                  </a:lnTo>
                  <a:lnTo>
                    <a:pt x="276" y="129"/>
                  </a:lnTo>
                  <a:lnTo>
                    <a:pt x="284" y="132"/>
                  </a:lnTo>
                  <a:lnTo>
                    <a:pt x="293" y="138"/>
                  </a:lnTo>
                  <a:lnTo>
                    <a:pt x="304" y="145"/>
                  </a:lnTo>
                  <a:lnTo>
                    <a:pt x="316" y="154"/>
                  </a:lnTo>
                  <a:lnTo>
                    <a:pt x="327" y="164"/>
                  </a:lnTo>
                  <a:lnTo>
                    <a:pt x="339" y="173"/>
                  </a:lnTo>
                  <a:lnTo>
                    <a:pt x="348" y="184"/>
                  </a:lnTo>
                  <a:lnTo>
                    <a:pt x="357" y="195"/>
                  </a:lnTo>
                  <a:lnTo>
                    <a:pt x="365" y="204"/>
                  </a:lnTo>
                  <a:lnTo>
                    <a:pt x="370" y="213"/>
                  </a:lnTo>
                  <a:lnTo>
                    <a:pt x="373" y="221"/>
                  </a:lnTo>
                  <a:lnTo>
                    <a:pt x="374" y="224"/>
                  </a:lnTo>
                  <a:lnTo>
                    <a:pt x="374" y="226"/>
                  </a:lnTo>
                  <a:lnTo>
                    <a:pt x="374" y="230"/>
                  </a:lnTo>
                  <a:lnTo>
                    <a:pt x="373" y="231"/>
                  </a:lnTo>
                  <a:lnTo>
                    <a:pt x="372" y="233"/>
                  </a:lnTo>
                  <a:lnTo>
                    <a:pt x="370" y="234"/>
                  </a:lnTo>
                  <a:lnTo>
                    <a:pt x="368" y="234"/>
                  </a:lnTo>
                  <a:lnTo>
                    <a:pt x="365" y="234"/>
                  </a:lnTo>
                  <a:lnTo>
                    <a:pt x="357" y="233"/>
                  </a:lnTo>
                  <a:lnTo>
                    <a:pt x="348" y="228"/>
                  </a:lnTo>
                  <a:lnTo>
                    <a:pt x="339" y="223"/>
                  </a:lnTo>
                  <a:lnTo>
                    <a:pt x="329" y="217"/>
                  </a:lnTo>
                  <a:lnTo>
                    <a:pt x="317" y="208"/>
                  </a:lnTo>
                  <a:lnTo>
                    <a:pt x="305" y="198"/>
                  </a:lnTo>
                  <a:close/>
                  <a:moveTo>
                    <a:pt x="530" y="370"/>
                  </a:moveTo>
                  <a:lnTo>
                    <a:pt x="528" y="371"/>
                  </a:lnTo>
                  <a:lnTo>
                    <a:pt x="525" y="372"/>
                  </a:lnTo>
                  <a:lnTo>
                    <a:pt x="523" y="372"/>
                  </a:lnTo>
                  <a:lnTo>
                    <a:pt x="520" y="372"/>
                  </a:lnTo>
                  <a:lnTo>
                    <a:pt x="513" y="371"/>
                  </a:lnTo>
                  <a:lnTo>
                    <a:pt x="504" y="367"/>
                  </a:lnTo>
                  <a:lnTo>
                    <a:pt x="494" y="361"/>
                  </a:lnTo>
                  <a:lnTo>
                    <a:pt x="482" y="354"/>
                  </a:lnTo>
                  <a:lnTo>
                    <a:pt x="470" y="345"/>
                  </a:lnTo>
                  <a:lnTo>
                    <a:pt x="459" y="335"/>
                  </a:lnTo>
                  <a:lnTo>
                    <a:pt x="447" y="325"/>
                  </a:lnTo>
                  <a:lnTo>
                    <a:pt x="436" y="313"/>
                  </a:lnTo>
                  <a:lnTo>
                    <a:pt x="427" y="303"/>
                  </a:lnTo>
                  <a:lnTo>
                    <a:pt x="420" y="292"/>
                  </a:lnTo>
                  <a:lnTo>
                    <a:pt x="413" y="284"/>
                  </a:lnTo>
                  <a:lnTo>
                    <a:pt x="410" y="275"/>
                  </a:lnTo>
                  <a:lnTo>
                    <a:pt x="409" y="272"/>
                  </a:lnTo>
                  <a:lnTo>
                    <a:pt x="409" y="268"/>
                  </a:lnTo>
                  <a:lnTo>
                    <a:pt x="409" y="266"/>
                  </a:lnTo>
                  <a:lnTo>
                    <a:pt x="410" y="264"/>
                  </a:lnTo>
                  <a:lnTo>
                    <a:pt x="411" y="262"/>
                  </a:lnTo>
                  <a:lnTo>
                    <a:pt x="413" y="261"/>
                  </a:lnTo>
                  <a:lnTo>
                    <a:pt x="415" y="261"/>
                  </a:lnTo>
                  <a:lnTo>
                    <a:pt x="419" y="261"/>
                  </a:lnTo>
                  <a:lnTo>
                    <a:pt x="426" y="263"/>
                  </a:lnTo>
                  <a:lnTo>
                    <a:pt x="436" y="266"/>
                  </a:lnTo>
                  <a:lnTo>
                    <a:pt x="446" y="272"/>
                  </a:lnTo>
                  <a:lnTo>
                    <a:pt x="456" y="279"/>
                  </a:lnTo>
                  <a:lnTo>
                    <a:pt x="469" y="288"/>
                  </a:lnTo>
                  <a:lnTo>
                    <a:pt x="481" y="299"/>
                  </a:lnTo>
                  <a:lnTo>
                    <a:pt x="493" y="309"/>
                  </a:lnTo>
                  <a:lnTo>
                    <a:pt x="504" y="320"/>
                  </a:lnTo>
                  <a:lnTo>
                    <a:pt x="513" y="331"/>
                  </a:lnTo>
                  <a:lnTo>
                    <a:pt x="520" y="341"/>
                  </a:lnTo>
                  <a:lnTo>
                    <a:pt x="525" y="350"/>
                  </a:lnTo>
                  <a:lnTo>
                    <a:pt x="530" y="358"/>
                  </a:lnTo>
                  <a:lnTo>
                    <a:pt x="530" y="361"/>
                  </a:lnTo>
                  <a:lnTo>
                    <a:pt x="531" y="364"/>
                  </a:lnTo>
                  <a:lnTo>
                    <a:pt x="531" y="368"/>
                  </a:lnTo>
                  <a:lnTo>
                    <a:pt x="530" y="370"/>
                  </a:lnTo>
                  <a:close/>
                  <a:moveTo>
                    <a:pt x="505" y="135"/>
                  </a:moveTo>
                  <a:lnTo>
                    <a:pt x="494" y="124"/>
                  </a:lnTo>
                  <a:lnTo>
                    <a:pt x="484" y="114"/>
                  </a:lnTo>
                  <a:lnTo>
                    <a:pt x="477" y="104"/>
                  </a:lnTo>
                  <a:lnTo>
                    <a:pt x="469" y="95"/>
                  </a:lnTo>
                  <a:lnTo>
                    <a:pt x="465" y="86"/>
                  </a:lnTo>
                  <a:lnTo>
                    <a:pt x="462" y="78"/>
                  </a:lnTo>
                  <a:lnTo>
                    <a:pt x="461" y="75"/>
                  </a:lnTo>
                  <a:lnTo>
                    <a:pt x="461" y="73"/>
                  </a:lnTo>
                  <a:lnTo>
                    <a:pt x="461" y="70"/>
                  </a:lnTo>
                  <a:lnTo>
                    <a:pt x="462" y="68"/>
                  </a:lnTo>
                  <a:lnTo>
                    <a:pt x="463" y="67"/>
                  </a:lnTo>
                  <a:lnTo>
                    <a:pt x="465" y="66"/>
                  </a:lnTo>
                  <a:lnTo>
                    <a:pt x="467" y="66"/>
                  </a:lnTo>
                  <a:lnTo>
                    <a:pt x="470" y="66"/>
                  </a:lnTo>
                  <a:lnTo>
                    <a:pt x="477" y="67"/>
                  </a:lnTo>
                  <a:lnTo>
                    <a:pt x="486" y="70"/>
                  </a:lnTo>
                  <a:lnTo>
                    <a:pt x="494" y="75"/>
                  </a:lnTo>
                  <a:lnTo>
                    <a:pt x="505" y="82"/>
                  </a:lnTo>
                  <a:lnTo>
                    <a:pt x="516" y="89"/>
                  </a:lnTo>
                  <a:lnTo>
                    <a:pt x="527" y="99"/>
                  </a:lnTo>
                  <a:lnTo>
                    <a:pt x="537" y="109"/>
                  </a:lnTo>
                  <a:lnTo>
                    <a:pt x="547" y="120"/>
                  </a:lnTo>
                  <a:lnTo>
                    <a:pt x="556" y="129"/>
                  </a:lnTo>
                  <a:lnTo>
                    <a:pt x="562" y="138"/>
                  </a:lnTo>
                  <a:lnTo>
                    <a:pt x="567" y="146"/>
                  </a:lnTo>
                  <a:lnTo>
                    <a:pt x="570" y="154"/>
                  </a:lnTo>
                  <a:lnTo>
                    <a:pt x="571" y="157"/>
                  </a:lnTo>
                  <a:lnTo>
                    <a:pt x="572" y="161"/>
                  </a:lnTo>
                  <a:lnTo>
                    <a:pt x="571" y="163"/>
                  </a:lnTo>
                  <a:lnTo>
                    <a:pt x="571" y="165"/>
                  </a:lnTo>
                  <a:lnTo>
                    <a:pt x="569" y="166"/>
                  </a:lnTo>
                  <a:lnTo>
                    <a:pt x="567" y="167"/>
                  </a:lnTo>
                  <a:lnTo>
                    <a:pt x="564" y="168"/>
                  </a:lnTo>
                  <a:lnTo>
                    <a:pt x="562" y="168"/>
                  </a:lnTo>
                  <a:lnTo>
                    <a:pt x="555" y="166"/>
                  </a:lnTo>
                  <a:lnTo>
                    <a:pt x="547" y="163"/>
                  </a:lnTo>
                  <a:lnTo>
                    <a:pt x="537" y="158"/>
                  </a:lnTo>
                  <a:lnTo>
                    <a:pt x="528" y="152"/>
                  </a:lnTo>
                  <a:lnTo>
                    <a:pt x="517" y="143"/>
                  </a:lnTo>
                  <a:lnTo>
                    <a:pt x="505" y="135"/>
                  </a:lnTo>
                  <a:close/>
                </a:path>
              </a:pathLst>
            </a:custGeom>
            <a:solidFill>
              <a:srgbClr val="E1DD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CH"/>
            </a:p>
          </p:txBody>
        </p:sp>
        <p:sp>
          <p:nvSpPr>
            <p:cNvPr id="41" name="Freeform 34"/>
            <p:cNvSpPr>
              <a:spLocks noEditPoints="1"/>
            </p:cNvSpPr>
            <p:nvPr userDrawn="1"/>
          </p:nvSpPr>
          <p:spPr bwMode="auto">
            <a:xfrm>
              <a:off x="10637375" y="4846638"/>
              <a:ext cx="134937" cy="866775"/>
            </a:xfrm>
            <a:custGeom>
              <a:avLst/>
              <a:gdLst>
                <a:gd name="T0" fmla="*/ 550 w 678"/>
                <a:gd name="T1" fmla="*/ 4283 h 4371"/>
                <a:gd name="T2" fmla="*/ 193 w 678"/>
                <a:gd name="T3" fmla="*/ 4003 h 4371"/>
                <a:gd name="T4" fmla="*/ 39 w 678"/>
                <a:gd name="T5" fmla="*/ 3756 h 4371"/>
                <a:gd name="T6" fmla="*/ 157 w 678"/>
                <a:gd name="T7" fmla="*/ 3659 h 4371"/>
                <a:gd name="T8" fmla="*/ 66 w 678"/>
                <a:gd name="T9" fmla="*/ 3479 h 4371"/>
                <a:gd name="T10" fmla="*/ 41 w 678"/>
                <a:gd name="T11" fmla="*/ 3277 h 4371"/>
                <a:gd name="T12" fmla="*/ 43 w 678"/>
                <a:gd name="T13" fmla="*/ 3059 h 4371"/>
                <a:gd name="T14" fmla="*/ 250 w 678"/>
                <a:gd name="T15" fmla="*/ 2831 h 4371"/>
                <a:gd name="T16" fmla="*/ 113 w 678"/>
                <a:gd name="T17" fmla="*/ 2510 h 4371"/>
                <a:gd name="T18" fmla="*/ 0 w 678"/>
                <a:gd name="T19" fmla="*/ 2227 h 4371"/>
                <a:gd name="T20" fmla="*/ 47 w 678"/>
                <a:gd name="T21" fmla="*/ 1861 h 4371"/>
                <a:gd name="T22" fmla="*/ 85 w 678"/>
                <a:gd name="T23" fmla="*/ 1603 h 4371"/>
                <a:gd name="T24" fmla="*/ 166 w 678"/>
                <a:gd name="T25" fmla="*/ 1124 h 4371"/>
                <a:gd name="T26" fmla="*/ 19 w 678"/>
                <a:gd name="T27" fmla="*/ 605 h 4371"/>
                <a:gd name="T28" fmla="*/ 668 w 678"/>
                <a:gd name="T29" fmla="*/ 201 h 4371"/>
                <a:gd name="T30" fmla="*/ 616 w 678"/>
                <a:gd name="T31" fmla="*/ 643 h 4371"/>
                <a:gd name="T32" fmla="*/ 628 w 678"/>
                <a:gd name="T33" fmla="*/ 1283 h 4371"/>
                <a:gd name="T34" fmla="*/ 642 w 678"/>
                <a:gd name="T35" fmla="*/ 2059 h 4371"/>
                <a:gd name="T36" fmla="*/ 554 w 678"/>
                <a:gd name="T37" fmla="*/ 2073 h 4371"/>
                <a:gd name="T38" fmla="*/ 506 w 678"/>
                <a:gd name="T39" fmla="*/ 2385 h 4371"/>
                <a:gd name="T40" fmla="*/ 678 w 678"/>
                <a:gd name="T41" fmla="*/ 2584 h 4371"/>
                <a:gd name="T42" fmla="*/ 623 w 678"/>
                <a:gd name="T43" fmla="*/ 2776 h 4371"/>
                <a:gd name="T44" fmla="*/ 444 w 678"/>
                <a:gd name="T45" fmla="*/ 3082 h 4371"/>
                <a:gd name="T46" fmla="*/ 381 w 678"/>
                <a:gd name="T47" fmla="*/ 3288 h 4371"/>
                <a:gd name="T48" fmla="*/ 396 w 678"/>
                <a:gd name="T49" fmla="*/ 3518 h 4371"/>
                <a:gd name="T50" fmla="*/ 550 w 678"/>
                <a:gd name="T51" fmla="*/ 3798 h 4371"/>
                <a:gd name="T52" fmla="*/ 424 w 678"/>
                <a:gd name="T53" fmla="*/ 3949 h 4371"/>
                <a:gd name="T54" fmla="*/ 344 w 678"/>
                <a:gd name="T55" fmla="*/ 3956 h 4371"/>
                <a:gd name="T56" fmla="*/ 573 w 678"/>
                <a:gd name="T57" fmla="*/ 4183 h 4371"/>
                <a:gd name="T58" fmla="*/ 125 w 678"/>
                <a:gd name="T59" fmla="*/ 3934 h 4371"/>
                <a:gd name="T60" fmla="*/ 154 w 678"/>
                <a:gd name="T61" fmla="*/ 3797 h 4371"/>
                <a:gd name="T62" fmla="*/ 138 w 678"/>
                <a:gd name="T63" fmla="*/ 3661 h 4371"/>
                <a:gd name="T64" fmla="*/ 568 w 678"/>
                <a:gd name="T65" fmla="*/ 3870 h 4371"/>
                <a:gd name="T66" fmla="*/ 610 w 678"/>
                <a:gd name="T67" fmla="*/ 3822 h 4371"/>
                <a:gd name="T68" fmla="*/ 233 w 678"/>
                <a:gd name="T69" fmla="*/ 3337 h 4371"/>
                <a:gd name="T70" fmla="*/ 333 w 678"/>
                <a:gd name="T71" fmla="*/ 3355 h 4371"/>
                <a:gd name="T72" fmla="*/ 469 w 678"/>
                <a:gd name="T73" fmla="*/ 3304 h 4371"/>
                <a:gd name="T74" fmla="*/ 274 w 678"/>
                <a:gd name="T75" fmla="*/ 3008 h 4371"/>
                <a:gd name="T76" fmla="*/ 521 w 678"/>
                <a:gd name="T77" fmla="*/ 3080 h 4371"/>
                <a:gd name="T78" fmla="*/ 403 w 678"/>
                <a:gd name="T79" fmla="*/ 2891 h 4371"/>
                <a:gd name="T80" fmla="*/ 393 w 678"/>
                <a:gd name="T81" fmla="*/ 2708 h 4371"/>
                <a:gd name="T82" fmla="*/ 223 w 678"/>
                <a:gd name="T83" fmla="*/ 2415 h 4371"/>
                <a:gd name="T84" fmla="*/ 366 w 678"/>
                <a:gd name="T85" fmla="*/ 2377 h 4371"/>
                <a:gd name="T86" fmla="*/ 164 w 678"/>
                <a:gd name="T87" fmla="*/ 2106 h 4371"/>
                <a:gd name="T88" fmla="*/ 156 w 678"/>
                <a:gd name="T89" fmla="*/ 1918 h 4371"/>
                <a:gd name="T90" fmla="*/ 415 w 678"/>
                <a:gd name="T91" fmla="*/ 1818 h 4371"/>
                <a:gd name="T92" fmla="*/ 201 w 678"/>
                <a:gd name="T93" fmla="*/ 1523 h 4371"/>
                <a:gd name="T94" fmla="*/ 289 w 678"/>
                <a:gd name="T95" fmla="*/ 1591 h 4371"/>
                <a:gd name="T96" fmla="*/ 171 w 678"/>
                <a:gd name="T97" fmla="*/ 1281 h 4371"/>
                <a:gd name="T98" fmla="*/ 398 w 678"/>
                <a:gd name="T99" fmla="*/ 1305 h 4371"/>
                <a:gd name="T100" fmla="*/ 453 w 678"/>
                <a:gd name="T101" fmla="*/ 1369 h 4371"/>
                <a:gd name="T102" fmla="*/ 201 w 678"/>
                <a:gd name="T103" fmla="*/ 927 h 4371"/>
                <a:gd name="T104" fmla="*/ 435 w 678"/>
                <a:gd name="T105" fmla="*/ 1121 h 4371"/>
                <a:gd name="T106" fmla="*/ 325 w 678"/>
                <a:gd name="T107" fmla="*/ 892 h 4371"/>
                <a:gd name="T108" fmla="*/ 466 w 678"/>
                <a:gd name="T109" fmla="*/ 976 h 4371"/>
                <a:gd name="T110" fmla="*/ 154 w 678"/>
                <a:gd name="T111" fmla="*/ 472 h 4371"/>
                <a:gd name="T112" fmla="*/ 525 w 678"/>
                <a:gd name="T113" fmla="*/ 787 h 4371"/>
                <a:gd name="T114" fmla="*/ 88 w 678"/>
                <a:gd name="T115" fmla="*/ 237 h 4371"/>
                <a:gd name="T116" fmla="*/ 238 w 678"/>
                <a:gd name="T117" fmla="*/ 334 h 4371"/>
                <a:gd name="T118" fmla="*/ 527 w 678"/>
                <a:gd name="T119" fmla="*/ 577 h 4371"/>
                <a:gd name="T120" fmla="*/ 270 w 678"/>
                <a:gd name="T121" fmla="*/ 148 h 4371"/>
                <a:gd name="T122" fmla="*/ 419 w 678"/>
                <a:gd name="T123" fmla="*/ 275 h 4371"/>
                <a:gd name="T124" fmla="*/ 586 w 678"/>
                <a:gd name="T125" fmla="*/ 148 h 43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78" h="4371">
                  <a:moveTo>
                    <a:pt x="0" y="3944"/>
                  </a:moveTo>
                  <a:lnTo>
                    <a:pt x="0" y="3903"/>
                  </a:lnTo>
                  <a:lnTo>
                    <a:pt x="25" y="3921"/>
                  </a:lnTo>
                  <a:lnTo>
                    <a:pt x="47" y="3939"/>
                  </a:lnTo>
                  <a:lnTo>
                    <a:pt x="70" y="3956"/>
                  </a:lnTo>
                  <a:lnTo>
                    <a:pt x="91" y="3973"/>
                  </a:lnTo>
                  <a:lnTo>
                    <a:pt x="71" y="3955"/>
                  </a:lnTo>
                  <a:lnTo>
                    <a:pt x="56" y="3941"/>
                  </a:lnTo>
                  <a:lnTo>
                    <a:pt x="50" y="3935"/>
                  </a:lnTo>
                  <a:lnTo>
                    <a:pt x="47" y="3930"/>
                  </a:lnTo>
                  <a:lnTo>
                    <a:pt x="45" y="3927"/>
                  </a:lnTo>
                  <a:lnTo>
                    <a:pt x="45" y="3926"/>
                  </a:lnTo>
                  <a:lnTo>
                    <a:pt x="47" y="3925"/>
                  </a:lnTo>
                  <a:lnTo>
                    <a:pt x="52" y="3926"/>
                  </a:lnTo>
                  <a:lnTo>
                    <a:pt x="59" y="3929"/>
                  </a:lnTo>
                  <a:lnTo>
                    <a:pt x="68" y="3933"/>
                  </a:lnTo>
                  <a:lnTo>
                    <a:pt x="91" y="3947"/>
                  </a:lnTo>
                  <a:lnTo>
                    <a:pt x="122" y="3967"/>
                  </a:lnTo>
                  <a:lnTo>
                    <a:pt x="157" y="3990"/>
                  </a:lnTo>
                  <a:lnTo>
                    <a:pt x="199" y="4020"/>
                  </a:lnTo>
                  <a:lnTo>
                    <a:pt x="244" y="4051"/>
                  </a:lnTo>
                  <a:lnTo>
                    <a:pt x="292" y="4086"/>
                  </a:lnTo>
                  <a:lnTo>
                    <a:pt x="318" y="4105"/>
                  </a:lnTo>
                  <a:lnTo>
                    <a:pt x="342" y="4123"/>
                  </a:lnTo>
                  <a:lnTo>
                    <a:pt x="366" y="4140"/>
                  </a:lnTo>
                  <a:lnTo>
                    <a:pt x="388" y="4158"/>
                  </a:lnTo>
                  <a:lnTo>
                    <a:pt x="368" y="4139"/>
                  </a:lnTo>
                  <a:lnTo>
                    <a:pt x="353" y="4125"/>
                  </a:lnTo>
                  <a:lnTo>
                    <a:pt x="347" y="4120"/>
                  </a:lnTo>
                  <a:lnTo>
                    <a:pt x="344" y="4116"/>
                  </a:lnTo>
                  <a:lnTo>
                    <a:pt x="342" y="4112"/>
                  </a:lnTo>
                  <a:lnTo>
                    <a:pt x="342" y="4110"/>
                  </a:lnTo>
                  <a:lnTo>
                    <a:pt x="344" y="4109"/>
                  </a:lnTo>
                  <a:lnTo>
                    <a:pt x="348" y="4110"/>
                  </a:lnTo>
                  <a:lnTo>
                    <a:pt x="356" y="4113"/>
                  </a:lnTo>
                  <a:lnTo>
                    <a:pt x="365" y="4118"/>
                  </a:lnTo>
                  <a:lnTo>
                    <a:pt x="388" y="4132"/>
                  </a:lnTo>
                  <a:lnTo>
                    <a:pt x="420" y="4150"/>
                  </a:lnTo>
                  <a:lnTo>
                    <a:pt x="456" y="4175"/>
                  </a:lnTo>
                  <a:lnTo>
                    <a:pt x="498" y="4203"/>
                  </a:lnTo>
                  <a:lnTo>
                    <a:pt x="545" y="4234"/>
                  </a:lnTo>
                  <a:lnTo>
                    <a:pt x="593" y="4270"/>
                  </a:lnTo>
                  <a:lnTo>
                    <a:pt x="616" y="4285"/>
                  </a:lnTo>
                  <a:lnTo>
                    <a:pt x="637" y="4301"/>
                  </a:lnTo>
                  <a:lnTo>
                    <a:pt x="658" y="4316"/>
                  </a:lnTo>
                  <a:lnTo>
                    <a:pt x="678" y="4330"/>
                  </a:lnTo>
                  <a:lnTo>
                    <a:pt x="678" y="4371"/>
                  </a:lnTo>
                  <a:lnTo>
                    <a:pt x="654" y="4355"/>
                  </a:lnTo>
                  <a:lnTo>
                    <a:pt x="628" y="4338"/>
                  </a:lnTo>
                  <a:lnTo>
                    <a:pt x="602" y="4320"/>
                  </a:lnTo>
                  <a:lnTo>
                    <a:pt x="574" y="4300"/>
                  </a:lnTo>
                  <a:lnTo>
                    <a:pt x="550" y="4283"/>
                  </a:lnTo>
                  <a:lnTo>
                    <a:pt x="528" y="4267"/>
                  </a:lnTo>
                  <a:lnTo>
                    <a:pt x="505" y="4249"/>
                  </a:lnTo>
                  <a:lnTo>
                    <a:pt x="484" y="4234"/>
                  </a:lnTo>
                  <a:lnTo>
                    <a:pt x="502" y="4249"/>
                  </a:lnTo>
                  <a:lnTo>
                    <a:pt x="515" y="4261"/>
                  </a:lnTo>
                  <a:lnTo>
                    <a:pt x="519" y="4266"/>
                  </a:lnTo>
                  <a:lnTo>
                    <a:pt x="521" y="4270"/>
                  </a:lnTo>
                  <a:lnTo>
                    <a:pt x="523" y="4272"/>
                  </a:lnTo>
                  <a:lnTo>
                    <a:pt x="523" y="4274"/>
                  </a:lnTo>
                  <a:lnTo>
                    <a:pt x="521" y="4274"/>
                  </a:lnTo>
                  <a:lnTo>
                    <a:pt x="517" y="4273"/>
                  </a:lnTo>
                  <a:lnTo>
                    <a:pt x="509" y="4271"/>
                  </a:lnTo>
                  <a:lnTo>
                    <a:pt x="501" y="4267"/>
                  </a:lnTo>
                  <a:lnTo>
                    <a:pt x="477" y="4253"/>
                  </a:lnTo>
                  <a:lnTo>
                    <a:pt x="447" y="4234"/>
                  </a:lnTo>
                  <a:lnTo>
                    <a:pt x="410" y="4211"/>
                  </a:lnTo>
                  <a:lnTo>
                    <a:pt x="368" y="4183"/>
                  </a:lnTo>
                  <a:lnTo>
                    <a:pt x="323" y="4150"/>
                  </a:lnTo>
                  <a:lnTo>
                    <a:pt x="274" y="4116"/>
                  </a:lnTo>
                  <a:lnTo>
                    <a:pt x="250" y="4098"/>
                  </a:lnTo>
                  <a:lnTo>
                    <a:pt x="228" y="4081"/>
                  </a:lnTo>
                  <a:lnTo>
                    <a:pt x="206" y="4064"/>
                  </a:lnTo>
                  <a:lnTo>
                    <a:pt x="184" y="4048"/>
                  </a:lnTo>
                  <a:lnTo>
                    <a:pt x="202" y="4064"/>
                  </a:lnTo>
                  <a:lnTo>
                    <a:pt x="215" y="4076"/>
                  </a:lnTo>
                  <a:lnTo>
                    <a:pt x="219" y="4081"/>
                  </a:lnTo>
                  <a:lnTo>
                    <a:pt x="222" y="4084"/>
                  </a:lnTo>
                  <a:lnTo>
                    <a:pt x="224" y="4088"/>
                  </a:lnTo>
                  <a:lnTo>
                    <a:pt x="224" y="4089"/>
                  </a:lnTo>
                  <a:lnTo>
                    <a:pt x="222" y="4090"/>
                  </a:lnTo>
                  <a:lnTo>
                    <a:pt x="218" y="4089"/>
                  </a:lnTo>
                  <a:lnTo>
                    <a:pt x="212" y="4085"/>
                  </a:lnTo>
                  <a:lnTo>
                    <a:pt x="204" y="4082"/>
                  </a:lnTo>
                  <a:lnTo>
                    <a:pt x="183" y="4069"/>
                  </a:lnTo>
                  <a:lnTo>
                    <a:pt x="155" y="4052"/>
                  </a:lnTo>
                  <a:lnTo>
                    <a:pt x="123" y="4030"/>
                  </a:lnTo>
                  <a:lnTo>
                    <a:pt x="85" y="4004"/>
                  </a:lnTo>
                  <a:lnTo>
                    <a:pt x="44" y="3975"/>
                  </a:lnTo>
                  <a:lnTo>
                    <a:pt x="0" y="3944"/>
                  </a:lnTo>
                  <a:close/>
                  <a:moveTo>
                    <a:pt x="0" y="3879"/>
                  </a:moveTo>
                  <a:lnTo>
                    <a:pt x="0" y="3836"/>
                  </a:lnTo>
                  <a:lnTo>
                    <a:pt x="41" y="3868"/>
                  </a:lnTo>
                  <a:lnTo>
                    <a:pt x="79" y="3898"/>
                  </a:lnTo>
                  <a:lnTo>
                    <a:pt x="113" y="3925"/>
                  </a:lnTo>
                  <a:lnTo>
                    <a:pt x="141" y="3948"/>
                  </a:lnTo>
                  <a:lnTo>
                    <a:pt x="165" y="3969"/>
                  </a:lnTo>
                  <a:lnTo>
                    <a:pt x="182" y="3985"/>
                  </a:lnTo>
                  <a:lnTo>
                    <a:pt x="189" y="3991"/>
                  </a:lnTo>
                  <a:lnTo>
                    <a:pt x="192" y="3997"/>
                  </a:lnTo>
                  <a:lnTo>
                    <a:pt x="194" y="4000"/>
                  </a:lnTo>
                  <a:lnTo>
                    <a:pt x="194" y="4002"/>
                  </a:lnTo>
                  <a:lnTo>
                    <a:pt x="193" y="4003"/>
                  </a:lnTo>
                  <a:lnTo>
                    <a:pt x="190" y="4002"/>
                  </a:lnTo>
                  <a:lnTo>
                    <a:pt x="184" y="4000"/>
                  </a:lnTo>
                  <a:lnTo>
                    <a:pt x="177" y="3997"/>
                  </a:lnTo>
                  <a:lnTo>
                    <a:pt x="160" y="3987"/>
                  </a:lnTo>
                  <a:lnTo>
                    <a:pt x="136" y="3972"/>
                  </a:lnTo>
                  <a:lnTo>
                    <a:pt x="107" y="3954"/>
                  </a:lnTo>
                  <a:lnTo>
                    <a:pt x="74" y="3932"/>
                  </a:lnTo>
                  <a:lnTo>
                    <a:pt x="39" y="3907"/>
                  </a:lnTo>
                  <a:lnTo>
                    <a:pt x="0" y="3879"/>
                  </a:lnTo>
                  <a:close/>
                  <a:moveTo>
                    <a:pt x="0" y="3807"/>
                  </a:moveTo>
                  <a:lnTo>
                    <a:pt x="0" y="3763"/>
                  </a:lnTo>
                  <a:lnTo>
                    <a:pt x="40" y="3793"/>
                  </a:lnTo>
                  <a:lnTo>
                    <a:pt x="76" y="3822"/>
                  </a:lnTo>
                  <a:lnTo>
                    <a:pt x="109" y="3849"/>
                  </a:lnTo>
                  <a:lnTo>
                    <a:pt x="136" y="3872"/>
                  </a:lnTo>
                  <a:lnTo>
                    <a:pt x="158" y="3892"/>
                  </a:lnTo>
                  <a:lnTo>
                    <a:pt x="175" y="3907"/>
                  </a:lnTo>
                  <a:lnTo>
                    <a:pt x="181" y="3914"/>
                  </a:lnTo>
                  <a:lnTo>
                    <a:pt x="184" y="3918"/>
                  </a:lnTo>
                  <a:lnTo>
                    <a:pt x="186" y="3922"/>
                  </a:lnTo>
                  <a:lnTo>
                    <a:pt x="186" y="3925"/>
                  </a:lnTo>
                  <a:lnTo>
                    <a:pt x="185" y="3925"/>
                  </a:lnTo>
                  <a:lnTo>
                    <a:pt x="181" y="3925"/>
                  </a:lnTo>
                  <a:lnTo>
                    <a:pt x="177" y="3922"/>
                  </a:lnTo>
                  <a:lnTo>
                    <a:pt x="170" y="3919"/>
                  </a:lnTo>
                  <a:lnTo>
                    <a:pt x="152" y="3911"/>
                  </a:lnTo>
                  <a:lnTo>
                    <a:pt x="129" y="3897"/>
                  </a:lnTo>
                  <a:lnTo>
                    <a:pt x="102" y="3879"/>
                  </a:lnTo>
                  <a:lnTo>
                    <a:pt x="71" y="3858"/>
                  </a:lnTo>
                  <a:lnTo>
                    <a:pt x="36" y="3834"/>
                  </a:lnTo>
                  <a:lnTo>
                    <a:pt x="0" y="3807"/>
                  </a:lnTo>
                  <a:close/>
                  <a:moveTo>
                    <a:pt x="0" y="3728"/>
                  </a:moveTo>
                  <a:lnTo>
                    <a:pt x="0" y="3681"/>
                  </a:lnTo>
                  <a:lnTo>
                    <a:pt x="42" y="3713"/>
                  </a:lnTo>
                  <a:lnTo>
                    <a:pt x="81" y="3743"/>
                  </a:lnTo>
                  <a:lnTo>
                    <a:pt x="115" y="3771"/>
                  </a:lnTo>
                  <a:lnTo>
                    <a:pt x="145" y="3796"/>
                  </a:lnTo>
                  <a:lnTo>
                    <a:pt x="169" y="3818"/>
                  </a:lnTo>
                  <a:lnTo>
                    <a:pt x="186" y="3835"/>
                  </a:lnTo>
                  <a:lnTo>
                    <a:pt x="193" y="3841"/>
                  </a:lnTo>
                  <a:lnTo>
                    <a:pt x="197" y="3847"/>
                  </a:lnTo>
                  <a:lnTo>
                    <a:pt x="199" y="3851"/>
                  </a:lnTo>
                  <a:lnTo>
                    <a:pt x="199" y="3853"/>
                  </a:lnTo>
                  <a:lnTo>
                    <a:pt x="197" y="3854"/>
                  </a:lnTo>
                  <a:lnTo>
                    <a:pt x="194" y="3854"/>
                  </a:lnTo>
                  <a:lnTo>
                    <a:pt x="189" y="3852"/>
                  </a:lnTo>
                  <a:lnTo>
                    <a:pt x="181" y="3849"/>
                  </a:lnTo>
                  <a:lnTo>
                    <a:pt x="163" y="3838"/>
                  </a:lnTo>
                  <a:lnTo>
                    <a:pt x="138" y="3823"/>
                  </a:lnTo>
                  <a:lnTo>
                    <a:pt x="109" y="3805"/>
                  </a:lnTo>
                  <a:lnTo>
                    <a:pt x="75" y="3782"/>
                  </a:lnTo>
                  <a:lnTo>
                    <a:pt x="39" y="3756"/>
                  </a:lnTo>
                  <a:lnTo>
                    <a:pt x="0" y="3728"/>
                  </a:lnTo>
                  <a:close/>
                  <a:moveTo>
                    <a:pt x="0" y="3640"/>
                  </a:moveTo>
                  <a:lnTo>
                    <a:pt x="0" y="3590"/>
                  </a:lnTo>
                  <a:lnTo>
                    <a:pt x="9" y="3598"/>
                  </a:lnTo>
                  <a:lnTo>
                    <a:pt x="18" y="3604"/>
                  </a:lnTo>
                  <a:lnTo>
                    <a:pt x="28" y="3612"/>
                  </a:lnTo>
                  <a:lnTo>
                    <a:pt x="38" y="3618"/>
                  </a:lnTo>
                  <a:lnTo>
                    <a:pt x="79" y="3650"/>
                  </a:lnTo>
                  <a:lnTo>
                    <a:pt x="116" y="3681"/>
                  </a:lnTo>
                  <a:lnTo>
                    <a:pt x="151" y="3708"/>
                  </a:lnTo>
                  <a:lnTo>
                    <a:pt x="180" y="3734"/>
                  </a:lnTo>
                  <a:lnTo>
                    <a:pt x="204" y="3754"/>
                  </a:lnTo>
                  <a:lnTo>
                    <a:pt x="221" y="3771"/>
                  </a:lnTo>
                  <a:lnTo>
                    <a:pt x="228" y="3779"/>
                  </a:lnTo>
                  <a:lnTo>
                    <a:pt x="232" y="3784"/>
                  </a:lnTo>
                  <a:lnTo>
                    <a:pt x="234" y="3788"/>
                  </a:lnTo>
                  <a:lnTo>
                    <a:pt x="234" y="3791"/>
                  </a:lnTo>
                  <a:lnTo>
                    <a:pt x="232" y="3792"/>
                  </a:lnTo>
                  <a:lnTo>
                    <a:pt x="228" y="3791"/>
                  </a:lnTo>
                  <a:lnTo>
                    <a:pt x="221" y="3789"/>
                  </a:lnTo>
                  <a:lnTo>
                    <a:pt x="213" y="3785"/>
                  </a:lnTo>
                  <a:lnTo>
                    <a:pt x="193" y="3773"/>
                  </a:lnTo>
                  <a:lnTo>
                    <a:pt x="166" y="3757"/>
                  </a:lnTo>
                  <a:lnTo>
                    <a:pt x="134" y="3737"/>
                  </a:lnTo>
                  <a:lnTo>
                    <a:pt x="98" y="3712"/>
                  </a:lnTo>
                  <a:lnTo>
                    <a:pt x="58" y="3684"/>
                  </a:lnTo>
                  <a:lnTo>
                    <a:pt x="16" y="3653"/>
                  </a:lnTo>
                  <a:lnTo>
                    <a:pt x="0" y="3640"/>
                  </a:lnTo>
                  <a:close/>
                  <a:moveTo>
                    <a:pt x="0" y="3540"/>
                  </a:moveTo>
                  <a:lnTo>
                    <a:pt x="0" y="3493"/>
                  </a:lnTo>
                  <a:lnTo>
                    <a:pt x="23" y="3509"/>
                  </a:lnTo>
                  <a:lnTo>
                    <a:pt x="48" y="3526"/>
                  </a:lnTo>
                  <a:lnTo>
                    <a:pt x="73" y="3546"/>
                  </a:lnTo>
                  <a:lnTo>
                    <a:pt x="100" y="3565"/>
                  </a:lnTo>
                  <a:lnTo>
                    <a:pt x="140" y="3597"/>
                  </a:lnTo>
                  <a:lnTo>
                    <a:pt x="178" y="3626"/>
                  </a:lnTo>
                  <a:lnTo>
                    <a:pt x="210" y="3653"/>
                  </a:lnTo>
                  <a:lnTo>
                    <a:pt x="239" y="3677"/>
                  </a:lnTo>
                  <a:lnTo>
                    <a:pt x="262" y="3698"/>
                  </a:lnTo>
                  <a:lnTo>
                    <a:pt x="278" y="3715"/>
                  </a:lnTo>
                  <a:lnTo>
                    <a:pt x="285" y="3722"/>
                  </a:lnTo>
                  <a:lnTo>
                    <a:pt x="288" y="3727"/>
                  </a:lnTo>
                  <a:lnTo>
                    <a:pt x="290" y="3731"/>
                  </a:lnTo>
                  <a:lnTo>
                    <a:pt x="290" y="3734"/>
                  </a:lnTo>
                  <a:lnTo>
                    <a:pt x="288" y="3735"/>
                  </a:lnTo>
                  <a:lnTo>
                    <a:pt x="284" y="3735"/>
                  </a:lnTo>
                  <a:lnTo>
                    <a:pt x="277" y="3732"/>
                  </a:lnTo>
                  <a:lnTo>
                    <a:pt x="270" y="3729"/>
                  </a:lnTo>
                  <a:lnTo>
                    <a:pt x="249" y="3718"/>
                  </a:lnTo>
                  <a:lnTo>
                    <a:pt x="223" y="3702"/>
                  </a:lnTo>
                  <a:lnTo>
                    <a:pt x="192" y="3683"/>
                  </a:lnTo>
                  <a:lnTo>
                    <a:pt x="157" y="3659"/>
                  </a:lnTo>
                  <a:lnTo>
                    <a:pt x="118" y="3631"/>
                  </a:lnTo>
                  <a:lnTo>
                    <a:pt x="79" y="3602"/>
                  </a:lnTo>
                  <a:lnTo>
                    <a:pt x="57" y="3586"/>
                  </a:lnTo>
                  <a:lnTo>
                    <a:pt x="38" y="3570"/>
                  </a:lnTo>
                  <a:lnTo>
                    <a:pt x="18" y="3554"/>
                  </a:lnTo>
                  <a:lnTo>
                    <a:pt x="0" y="3540"/>
                  </a:lnTo>
                  <a:close/>
                  <a:moveTo>
                    <a:pt x="0" y="3481"/>
                  </a:moveTo>
                  <a:lnTo>
                    <a:pt x="0" y="3441"/>
                  </a:lnTo>
                  <a:lnTo>
                    <a:pt x="29" y="3467"/>
                  </a:lnTo>
                  <a:lnTo>
                    <a:pt x="49" y="3489"/>
                  </a:lnTo>
                  <a:lnTo>
                    <a:pt x="57" y="3496"/>
                  </a:lnTo>
                  <a:lnTo>
                    <a:pt x="62" y="3504"/>
                  </a:lnTo>
                  <a:lnTo>
                    <a:pt x="65" y="3508"/>
                  </a:lnTo>
                  <a:lnTo>
                    <a:pt x="65" y="3511"/>
                  </a:lnTo>
                  <a:lnTo>
                    <a:pt x="62" y="3512"/>
                  </a:lnTo>
                  <a:lnTo>
                    <a:pt x="59" y="3512"/>
                  </a:lnTo>
                  <a:lnTo>
                    <a:pt x="53" y="3510"/>
                  </a:lnTo>
                  <a:lnTo>
                    <a:pt x="45" y="3507"/>
                  </a:lnTo>
                  <a:lnTo>
                    <a:pt x="26" y="3496"/>
                  </a:lnTo>
                  <a:lnTo>
                    <a:pt x="0" y="3481"/>
                  </a:lnTo>
                  <a:close/>
                  <a:moveTo>
                    <a:pt x="0" y="3420"/>
                  </a:moveTo>
                  <a:lnTo>
                    <a:pt x="0" y="3395"/>
                  </a:lnTo>
                  <a:lnTo>
                    <a:pt x="14" y="3402"/>
                  </a:lnTo>
                  <a:lnTo>
                    <a:pt x="32" y="3412"/>
                  </a:lnTo>
                  <a:lnTo>
                    <a:pt x="53" y="3425"/>
                  </a:lnTo>
                  <a:lnTo>
                    <a:pt x="75" y="3440"/>
                  </a:lnTo>
                  <a:lnTo>
                    <a:pt x="100" y="3456"/>
                  </a:lnTo>
                  <a:lnTo>
                    <a:pt x="127" y="3476"/>
                  </a:lnTo>
                  <a:lnTo>
                    <a:pt x="155" y="3496"/>
                  </a:lnTo>
                  <a:lnTo>
                    <a:pt x="184" y="3518"/>
                  </a:lnTo>
                  <a:lnTo>
                    <a:pt x="223" y="3548"/>
                  </a:lnTo>
                  <a:lnTo>
                    <a:pt x="260" y="3576"/>
                  </a:lnTo>
                  <a:lnTo>
                    <a:pt x="291" y="3603"/>
                  </a:lnTo>
                  <a:lnTo>
                    <a:pt x="319" y="3627"/>
                  </a:lnTo>
                  <a:lnTo>
                    <a:pt x="341" y="3647"/>
                  </a:lnTo>
                  <a:lnTo>
                    <a:pt x="357" y="3663"/>
                  </a:lnTo>
                  <a:lnTo>
                    <a:pt x="362" y="3671"/>
                  </a:lnTo>
                  <a:lnTo>
                    <a:pt x="366" y="3675"/>
                  </a:lnTo>
                  <a:lnTo>
                    <a:pt x="368" y="3680"/>
                  </a:lnTo>
                  <a:lnTo>
                    <a:pt x="368" y="3683"/>
                  </a:lnTo>
                  <a:lnTo>
                    <a:pt x="366" y="3684"/>
                  </a:lnTo>
                  <a:lnTo>
                    <a:pt x="361" y="3683"/>
                  </a:lnTo>
                  <a:lnTo>
                    <a:pt x="356" y="3682"/>
                  </a:lnTo>
                  <a:lnTo>
                    <a:pt x="348" y="3679"/>
                  </a:lnTo>
                  <a:lnTo>
                    <a:pt x="328" y="3668"/>
                  </a:lnTo>
                  <a:lnTo>
                    <a:pt x="302" y="3654"/>
                  </a:lnTo>
                  <a:lnTo>
                    <a:pt x="272" y="3634"/>
                  </a:lnTo>
                  <a:lnTo>
                    <a:pt x="238" y="3611"/>
                  </a:lnTo>
                  <a:lnTo>
                    <a:pt x="201" y="3585"/>
                  </a:lnTo>
                  <a:lnTo>
                    <a:pt x="162" y="3555"/>
                  </a:lnTo>
                  <a:lnTo>
                    <a:pt x="110" y="3517"/>
                  </a:lnTo>
                  <a:lnTo>
                    <a:pt x="66" y="3479"/>
                  </a:lnTo>
                  <a:lnTo>
                    <a:pt x="28" y="3446"/>
                  </a:lnTo>
                  <a:lnTo>
                    <a:pt x="0" y="3420"/>
                  </a:lnTo>
                  <a:close/>
                  <a:moveTo>
                    <a:pt x="0" y="3373"/>
                  </a:moveTo>
                  <a:lnTo>
                    <a:pt x="0" y="3318"/>
                  </a:lnTo>
                  <a:lnTo>
                    <a:pt x="34" y="3345"/>
                  </a:lnTo>
                  <a:lnTo>
                    <a:pt x="67" y="3372"/>
                  </a:lnTo>
                  <a:lnTo>
                    <a:pt x="95" y="3396"/>
                  </a:lnTo>
                  <a:lnTo>
                    <a:pt x="120" y="3417"/>
                  </a:lnTo>
                  <a:lnTo>
                    <a:pt x="139" y="3437"/>
                  </a:lnTo>
                  <a:lnTo>
                    <a:pt x="153" y="3452"/>
                  </a:lnTo>
                  <a:lnTo>
                    <a:pt x="157" y="3457"/>
                  </a:lnTo>
                  <a:lnTo>
                    <a:pt x="161" y="3463"/>
                  </a:lnTo>
                  <a:lnTo>
                    <a:pt x="162" y="3467"/>
                  </a:lnTo>
                  <a:lnTo>
                    <a:pt x="162" y="3469"/>
                  </a:lnTo>
                  <a:lnTo>
                    <a:pt x="160" y="3470"/>
                  </a:lnTo>
                  <a:lnTo>
                    <a:pt x="156" y="3470"/>
                  </a:lnTo>
                  <a:lnTo>
                    <a:pt x="152" y="3469"/>
                  </a:lnTo>
                  <a:lnTo>
                    <a:pt x="147" y="3467"/>
                  </a:lnTo>
                  <a:lnTo>
                    <a:pt x="130" y="3459"/>
                  </a:lnTo>
                  <a:lnTo>
                    <a:pt x="111" y="3449"/>
                  </a:lnTo>
                  <a:lnTo>
                    <a:pt x="87" y="3434"/>
                  </a:lnTo>
                  <a:lnTo>
                    <a:pt x="61" y="3416"/>
                  </a:lnTo>
                  <a:lnTo>
                    <a:pt x="31" y="3396"/>
                  </a:lnTo>
                  <a:lnTo>
                    <a:pt x="0" y="3373"/>
                  </a:lnTo>
                  <a:close/>
                  <a:moveTo>
                    <a:pt x="0" y="3243"/>
                  </a:moveTo>
                  <a:lnTo>
                    <a:pt x="0" y="3193"/>
                  </a:lnTo>
                  <a:lnTo>
                    <a:pt x="25" y="3210"/>
                  </a:lnTo>
                  <a:lnTo>
                    <a:pt x="53" y="3230"/>
                  </a:lnTo>
                  <a:lnTo>
                    <a:pt x="82" y="3250"/>
                  </a:lnTo>
                  <a:lnTo>
                    <a:pt x="112" y="3274"/>
                  </a:lnTo>
                  <a:lnTo>
                    <a:pt x="149" y="3302"/>
                  </a:lnTo>
                  <a:lnTo>
                    <a:pt x="181" y="3329"/>
                  </a:lnTo>
                  <a:lnTo>
                    <a:pt x="211" y="3354"/>
                  </a:lnTo>
                  <a:lnTo>
                    <a:pt x="236" y="3376"/>
                  </a:lnTo>
                  <a:lnTo>
                    <a:pt x="257" y="3396"/>
                  </a:lnTo>
                  <a:lnTo>
                    <a:pt x="271" y="3412"/>
                  </a:lnTo>
                  <a:lnTo>
                    <a:pt x="276" y="3418"/>
                  </a:lnTo>
                  <a:lnTo>
                    <a:pt x="279" y="3424"/>
                  </a:lnTo>
                  <a:lnTo>
                    <a:pt x="280" y="3428"/>
                  </a:lnTo>
                  <a:lnTo>
                    <a:pt x="280" y="3430"/>
                  </a:lnTo>
                  <a:lnTo>
                    <a:pt x="278" y="3431"/>
                  </a:lnTo>
                  <a:lnTo>
                    <a:pt x="274" y="3431"/>
                  </a:lnTo>
                  <a:lnTo>
                    <a:pt x="269" y="3430"/>
                  </a:lnTo>
                  <a:lnTo>
                    <a:pt x="261" y="3428"/>
                  </a:lnTo>
                  <a:lnTo>
                    <a:pt x="243" y="3418"/>
                  </a:lnTo>
                  <a:lnTo>
                    <a:pt x="219" y="3404"/>
                  </a:lnTo>
                  <a:lnTo>
                    <a:pt x="191" y="3387"/>
                  </a:lnTo>
                  <a:lnTo>
                    <a:pt x="158" y="3366"/>
                  </a:lnTo>
                  <a:lnTo>
                    <a:pt x="124" y="3341"/>
                  </a:lnTo>
                  <a:lnTo>
                    <a:pt x="87" y="3314"/>
                  </a:lnTo>
                  <a:lnTo>
                    <a:pt x="63" y="3295"/>
                  </a:lnTo>
                  <a:lnTo>
                    <a:pt x="41" y="3277"/>
                  </a:lnTo>
                  <a:lnTo>
                    <a:pt x="19" y="3260"/>
                  </a:lnTo>
                  <a:lnTo>
                    <a:pt x="0" y="3243"/>
                  </a:lnTo>
                  <a:close/>
                  <a:moveTo>
                    <a:pt x="0" y="3175"/>
                  </a:moveTo>
                  <a:lnTo>
                    <a:pt x="0" y="3118"/>
                  </a:lnTo>
                  <a:lnTo>
                    <a:pt x="26" y="3140"/>
                  </a:lnTo>
                  <a:lnTo>
                    <a:pt x="48" y="3159"/>
                  </a:lnTo>
                  <a:lnTo>
                    <a:pt x="69" y="3179"/>
                  </a:lnTo>
                  <a:lnTo>
                    <a:pt x="85" y="3195"/>
                  </a:lnTo>
                  <a:lnTo>
                    <a:pt x="99" y="3209"/>
                  </a:lnTo>
                  <a:lnTo>
                    <a:pt x="108" y="3221"/>
                  </a:lnTo>
                  <a:lnTo>
                    <a:pt x="111" y="3225"/>
                  </a:lnTo>
                  <a:lnTo>
                    <a:pt x="113" y="3230"/>
                  </a:lnTo>
                  <a:lnTo>
                    <a:pt x="114" y="3232"/>
                  </a:lnTo>
                  <a:lnTo>
                    <a:pt x="113" y="3234"/>
                  </a:lnTo>
                  <a:lnTo>
                    <a:pt x="112" y="3235"/>
                  </a:lnTo>
                  <a:lnTo>
                    <a:pt x="110" y="3236"/>
                  </a:lnTo>
                  <a:lnTo>
                    <a:pt x="107" y="3235"/>
                  </a:lnTo>
                  <a:lnTo>
                    <a:pt x="102" y="3235"/>
                  </a:lnTo>
                  <a:lnTo>
                    <a:pt x="91" y="3231"/>
                  </a:lnTo>
                  <a:lnTo>
                    <a:pt x="79" y="3223"/>
                  </a:lnTo>
                  <a:lnTo>
                    <a:pt x="61" y="3214"/>
                  </a:lnTo>
                  <a:lnTo>
                    <a:pt x="43" y="3203"/>
                  </a:lnTo>
                  <a:lnTo>
                    <a:pt x="22" y="3190"/>
                  </a:lnTo>
                  <a:lnTo>
                    <a:pt x="0" y="3175"/>
                  </a:lnTo>
                  <a:close/>
                  <a:moveTo>
                    <a:pt x="0" y="3021"/>
                  </a:moveTo>
                  <a:lnTo>
                    <a:pt x="0" y="2974"/>
                  </a:lnTo>
                  <a:lnTo>
                    <a:pt x="26" y="2990"/>
                  </a:lnTo>
                  <a:lnTo>
                    <a:pt x="55" y="3009"/>
                  </a:lnTo>
                  <a:lnTo>
                    <a:pt x="86" y="3032"/>
                  </a:lnTo>
                  <a:lnTo>
                    <a:pt x="120" y="3057"/>
                  </a:lnTo>
                  <a:lnTo>
                    <a:pt x="152" y="3083"/>
                  </a:lnTo>
                  <a:lnTo>
                    <a:pt x="182" y="3109"/>
                  </a:lnTo>
                  <a:lnTo>
                    <a:pt x="210" y="3132"/>
                  </a:lnTo>
                  <a:lnTo>
                    <a:pt x="233" y="3154"/>
                  </a:lnTo>
                  <a:lnTo>
                    <a:pt x="251" y="3172"/>
                  </a:lnTo>
                  <a:lnTo>
                    <a:pt x="264" y="3189"/>
                  </a:lnTo>
                  <a:lnTo>
                    <a:pt x="270" y="3194"/>
                  </a:lnTo>
                  <a:lnTo>
                    <a:pt x="272" y="3199"/>
                  </a:lnTo>
                  <a:lnTo>
                    <a:pt x="273" y="3204"/>
                  </a:lnTo>
                  <a:lnTo>
                    <a:pt x="273" y="3207"/>
                  </a:lnTo>
                  <a:lnTo>
                    <a:pt x="271" y="3208"/>
                  </a:lnTo>
                  <a:lnTo>
                    <a:pt x="266" y="3208"/>
                  </a:lnTo>
                  <a:lnTo>
                    <a:pt x="261" y="3207"/>
                  </a:lnTo>
                  <a:lnTo>
                    <a:pt x="255" y="3205"/>
                  </a:lnTo>
                  <a:lnTo>
                    <a:pt x="237" y="3196"/>
                  </a:lnTo>
                  <a:lnTo>
                    <a:pt x="215" y="3183"/>
                  </a:lnTo>
                  <a:lnTo>
                    <a:pt x="189" y="3167"/>
                  </a:lnTo>
                  <a:lnTo>
                    <a:pt x="158" y="3148"/>
                  </a:lnTo>
                  <a:lnTo>
                    <a:pt x="127" y="3124"/>
                  </a:lnTo>
                  <a:lnTo>
                    <a:pt x="93" y="3099"/>
                  </a:lnTo>
                  <a:lnTo>
                    <a:pt x="67" y="3078"/>
                  </a:lnTo>
                  <a:lnTo>
                    <a:pt x="43" y="3059"/>
                  </a:lnTo>
                  <a:lnTo>
                    <a:pt x="20" y="3040"/>
                  </a:lnTo>
                  <a:lnTo>
                    <a:pt x="0" y="3021"/>
                  </a:lnTo>
                  <a:close/>
                  <a:moveTo>
                    <a:pt x="0" y="2945"/>
                  </a:moveTo>
                  <a:lnTo>
                    <a:pt x="0" y="2882"/>
                  </a:lnTo>
                  <a:lnTo>
                    <a:pt x="31" y="2908"/>
                  </a:lnTo>
                  <a:lnTo>
                    <a:pt x="59" y="2932"/>
                  </a:lnTo>
                  <a:lnTo>
                    <a:pt x="85" y="2954"/>
                  </a:lnTo>
                  <a:lnTo>
                    <a:pt x="107" y="2975"/>
                  </a:lnTo>
                  <a:lnTo>
                    <a:pt x="124" y="2993"/>
                  </a:lnTo>
                  <a:lnTo>
                    <a:pt x="136" y="3008"/>
                  </a:lnTo>
                  <a:lnTo>
                    <a:pt x="140" y="3014"/>
                  </a:lnTo>
                  <a:lnTo>
                    <a:pt x="142" y="3019"/>
                  </a:lnTo>
                  <a:lnTo>
                    <a:pt x="143" y="3023"/>
                  </a:lnTo>
                  <a:lnTo>
                    <a:pt x="143" y="3026"/>
                  </a:lnTo>
                  <a:lnTo>
                    <a:pt x="141" y="3027"/>
                  </a:lnTo>
                  <a:lnTo>
                    <a:pt x="138" y="3028"/>
                  </a:lnTo>
                  <a:lnTo>
                    <a:pt x="134" y="3027"/>
                  </a:lnTo>
                  <a:lnTo>
                    <a:pt x="128" y="3026"/>
                  </a:lnTo>
                  <a:lnTo>
                    <a:pt x="115" y="3019"/>
                  </a:lnTo>
                  <a:lnTo>
                    <a:pt x="97" y="3011"/>
                  </a:lnTo>
                  <a:lnTo>
                    <a:pt x="76" y="2998"/>
                  </a:lnTo>
                  <a:lnTo>
                    <a:pt x="53" y="2982"/>
                  </a:lnTo>
                  <a:lnTo>
                    <a:pt x="28" y="2965"/>
                  </a:lnTo>
                  <a:lnTo>
                    <a:pt x="0" y="2945"/>
                  </a:lnTo>
                  <a:close/>
                  <a:moveTo>
                    <a:pt x="0" y="2845"/>
                  </a:moveTo>
                  <a:lnTo>
                    <a:pt x="0" y="2805"/>
                  </a:lnTo>
                  <a:lnTo>
                    <a:pt x="16" y="2823"/>
                  </a:lnTo>
                  <a:lnTo>
                    <a:pt x="27" y="2837"/>
                  </a:lnTo>
                  <a:lnTo>
                    <a:pt x="30" y="2842"/>
                  </a:lnTo>
                  <a:lnTo>
                    <a:pt x="32" y="2848"/>
                  </a:lnTo>
                  <a:lnTo>
                    <a:pt x="33" y="2851"/>
                  </a:lnTo>
                  <a:lnTo>
                    <a:pt x="33" y="2854"/>
                  </a:lnTo>
                  <a:lnTo>
                    <a:pt x="31" y="2855"/>
                  </a:lnTo>
                  <a:lnTo>
                    <a:pt x="29" y="2856"/>
                  </a:lnTo>
                  <a:lnTo>
                    <a:pt x="27" y="2856"/>
                  </a:lnTo>
                  <a:lnTo>
                    <a:pt x="22" y="2855"/>
                  </a:lnTo>
                  <a:lnTo>
                    <a:pt x="13" y="2852"/>
                  </a:lnTo>
                  <a:lnTo>
                    <a:pt x="0" y="2845"/>
                  </a:lnTo>
                  <a:close/>
                  <a:moveTo>
                    <a:pt x="0" y="2667"/>
                  </a:moveTo>
                  <a:lnTo>
                    <a:pt x="0" y="2619"/>
                  </a:lnTo>
                  <a:lnTo>
                    <a:pt x="25" y="2634"/>
                  </a:lnTo>
                  <a:lnTo>
                    <a:pt x="53" y="2652"/>
                  </a:lnTo>
                  <a:lnTo>
                    <a:pt x="84" y="2675"/>
                  </a:lnTo>
                  <a:lnTo>
                    <a:pt x="116" y="2700"/>
                  </a:lnTo>
                  <a:lnTo>
                    <a:pt x="145" y="2723"/>
                  </a:lnTo>
                  <a:lnTo>
                    <a:pt x="172" y="2747"/>
                  </a:lnTo>
                  <a:lnTo>
                    <a:pt x="197" y="2769"/>
                  </a:lnTo>
                  <a:lnTo>
                    <a:pt x="217" y="2788"/>
                  </a:lnTo>
                  <a:lnTo>
                    <a:pt x="233" y="2805"/>
                  </a:lnTo>
                  <a:lnTo>
                    <a:pt x="245" y="2821"/>
                  </a:lnTo>
                  <a:lnTo>
                    <a:pt x="248" y="2826"/>
                  </a:lnTo>
                  <a:lnTo>
                    <a:pt x="250" y="2831"/>
                  </a:lnTo>
                  <a:lnTo>
                    <a:pt x="251" y="2835"/>
                  </a:lnTo>
                  <a:lnTo>
                    <a:pt x="251" y="2838"/>
                  </a:lnTo>
                  <a:lnTo>
                    <a:pt x="249" y="2840"/>
                  </a:lnTo>
                  <a:lnTo>
                    <a:pt x="245" y="2840"/>
                  </a:lnTo>
                  <a:lnTo>
                    <a:pt x="240" y="2839"/>
                  </a:lnTo>
                  <a:lnTo>
                    <a:pt x="234" y="2838"/>
                  </a:lnTo>
                  <a:lnTo>
                    <a:pt x="218" y="2830"/>
                  </a:lnTo>
                  <a:lnTo>
                    <a:pt x="197" y="2819"/>
                  </a:lnTo>
                  <a:lnTo>
                    <a:pt x="174" y="2805"/>
                  </a:lnTo>
                  <a:lnTo>
                    <a:pt x="148" y="2788"/>
                  </a:lnTo>
                  <a:lnTo>
                    <a:pt x="120" y="2768"/>
                  </a:lnTo>
                  <a:lnTo>
                    <a:pt x="89" y="2745"/>
                  </a:lnTo>
                  <a:lnTo>
                    <a:pt x="63" y="2725"/>
                  </a:lnTo>
                  <a:lnTo>
                    <a:pt x="40" y="2704"/>
                  </a:lnTo>
                  <a:lnTo>
                    <a:pt x="19" y="2685"/>
                  </a:lnTo>
                  <a:lnTo>
                    <a:pt x="0" y="2667"/>
                  </a:lnTo>
                  <a:close/>
                  <a:moveTo>
                    <a:pt x="0" y="2572"/>
                  </a:moveTo>
                  <a:lnTo>
                    <a:pt x="0" y="2509"/>
                  </a:lnTo>
                  <a:lnTo>
                    <a:pt x="12" y="2517"/>
                  </a:lnTo>
                  <a:lnTo>
                    <a:pt x="23" y="2526"/>
                  </a:lnTo>
                  <a:lnTo>
                    <a:pt x="35" y="2536"/>
                  </a:lnTo>
                  <a:lnTo>
                    <a:pt x="48" y="2545"/>
                  </a:lnTo>
                  <a:lnTo>
                    <a:pt x="76" y="2568"/>
                  </a:lnTo>
                  <a:lnTo>
                    <a:pt x="102" y="2591"/>
                  </a:lnTo>
                  <a:lnTo>
                    <a:pt x="125" y="2611"/>
                  </a:lnTo>
                  <a:lnTo>
                    <a:pt x="144" y="2631"/>
                  </a:lnTo>
                  <a:lnTo>
                    <a:pt x="160" y="2647"/>
                  </a:lnTo>
                  <a:lnTo>
                    <a:pt x="170" y="2661"/>
                  </a:lnTo>
                  <a:lnTo>
                    <a:pt x="174" y="2667"/>
                  </a:lnTo>
                  <a:lnTo>
                    <a:pt x="176" y="2672"/>
                  </a:lnTo>
                  <a:lnTo>
                    <a:pt x="177" y="2676"/>
                  </a:lnTo>
                  <a:lnTo>
                    <a:pt x="176" y="2679"/>
                  </a:lnTo>
                  <a:lnTo>
                    <a:pt x="174" y="2680"/>
                  </a:lnTo>
                  <a:lnTo>
                    <a:pt x="170" y="2681"/>
                  </a:lnTo>
                  <a:lnTo>
                    <a:pt x="165" y="2680"/>
                  </a:lnTo>
                  <a:lnTo>
                    <a:pt x="160" y="2678"/>
                  </a:lnTo>
                  <a:lnTo>
                    <a:pt x="144" y="2672"/>
                  </a:lnTo>
                  <a:lnTo>
                    <a:pt x="125" y="2662"/>
                  </a:lnTo>
                  <a:lnTo>
                    <a:pt x="102" y="2648"/>
                  </a:lnTo>
                  <a:lnTo>
                    <a:pt x="76" y="2631"/>
                  </a:lnTo>
                  <a:lnTo>
                    <a:pt x="49" y="2611"/>
                  </a:lnTo>
                  <a:lnTo>
                    <a:pt x="20" y="2590"/>
                  </a:lnTo>
                  <a:lnTo>
                    <a:pt x="11" y="2581"/>
                  </a:lnTo>
                  <a:lnTo>
                    <a:pt x="0" y="2572"/>
                  </a:lnTo>
                  <a:close/>
                  <a:moveTo>
                    <a:pt x="0" y="2466"/>
                  </a:moveTo>
                  <a:lnTo>
                    <a:pt x="0" y="2400"/>
                  </a:lnTo>
                  <a:lnTo>
                    <a:pt x="26" y="2421"/>
                  </a:lnTo>
                  <a:lnTo>
                    <a:pt x="50" y="2443"/>
                  </a:lnTo>
                  <a:lnTo>
                    <a:pt x="71" y="2462"/>
                  </a:lnTo>
                  <a:lnTo>
                    <a:pt x="89" y="2481"/>
                  </a:lnTo>
                  <a:lnTo>
                    <a:pt x="103" y="2497"/>
                  </a:lnTo>
                  <a:lnTo>
                    <a:pt x="113" y="2510"/>
                  </a:lnTo>
                  <a:lnTo>
                    <a:pt x="116" y="2516"/>
                  </a:lnTo>
                  <a:lnTo>
                    <a:pt x="117" y="2521"/>
                  </a:lnTo>
                  <a:lnTo>
                    <a:pt x="118" y="2524"/>
                  </a:lnTo>
                  <a:lnTo>
                    <a:pt x="117" y="2527"/>
                  </a:lnTo>
                  <a:lnTo>
                    <a:pt x="116" y="2528"/>
                  </a:lnTo>
                  <a:lnTo>
                    <a:pt x="113" y="2529"/>
                  </a:lnTo>
                  <a:lnTo>
                    <a:pt x="110" y="2529"/>
                  </a:lnTo>
                  <a:lnTo>
                    <a:pt x="106" y="2528"/>
                  </a:lnTo>
                  <a:lnTo>
                    <a:pt x="94" y="2524"/>
                  </a:lnTo>
                  <a:lnTo>
                    <a:pt x="80" y="2517"/>
                  </a:lnTo>
                  <a:lnTo>
                    <a:pt x="62" y="2508"/>
                  </a:lnTo>
                  <a:lnTo>
                    <a:pt x="43" y="2496"/>
                  </a:lnTo>
                  <a:lnTo>
                    <a:pt x="22" y="2482"/>
                  </a:lnTo>
                  <a:lnTo>
                    <a:pt x="0" y="2466"/>
                  </a:lnTo>
                  <a:close/>
                  <a:moveTo>
                    <a:pt x="0" y="2349"/>
                  </a:moveTo>
                  <a:lnTo>
                    <a:pt x="0" y="2289"/>
                  </a:lnTo>
                  <a:lnTo>
                    <a:pt x="18" y="2306"/>
                  </a:lnTo>
                  <a:lnTo>
                    <a:pt x="34" y="2321"/>
                  </a:lnTo>
                  <a:lnTo>
                    <a:pt x="48" y="2335"/>
                  </a:lnTo>
                  <a:lnTo>
                    <a:pt x="59" y="2349"/>
                  </a:lnTo>
                  <a:lnTo>
                    <a:pt x="69" y="2360"/>
                  </a:lnTo>
                  <a:lnTo>
                    <a:pt x="74" y="2369"/>
                  </a:lnTo>
                  <a:lnTo>
                    <a:pt x="76" y="2374"/>
                  </a:lnTo>
                  <a:lnTo>
                    <a:pt x="77" y="2377"/>
                  </a:lnTo>
                  <a:lnTo>
                    <a:pt x="77" y="2380"/>
                  </a:lnTo>
                  <a:lnTo>
                    <a:pt x="76" y="2382"/>
                  </a:lnTo>
                  <a:lnTo>
                    <a:pt x="75" y="2383"/>
                  </a:lnTo>
                  <a:lnTo>
                    <a:pt x="74" y="2385"/>
                  </a:lnTo>
                  <a:lnTo>
                    <a:pt x="71" y="2385"/>
                  </a:lnTo>
                  <a:lnTo>
                    <a:pt x="69" y="2385"/>
                  </a:lnTo>
                  <a:lnTo>
                    <a:pt x="61" y="2382"/>
                  </a:lnTo>
                  <a:lnTo>
                    <a:pt x="52" y="2379"/>
                  </a:lnTo>
                  <a:lnTo>
                    <a:pt x="41" y="2374"/>
                  </a:lnTo>
                  <a:lnTo>
                    <a:pt x="29" y="2367"/>
                  </a:lnTo>
                  <a:lnTo>
                    <a:pt x="15" y="2359"/>
                  </a:lnTo>
                  <a:lnTo>
                    <a:pt x="0" y="2349"/>
                  </a:lnTo>
                  <a:close/>
                  <a:moveTo>
                    <a:pt x="0" y="2227"/>
                  </a:moveTo>
                  <a:lnTo>
                    <a:pt x="0" y="2172"/>
                  </a:lnTo>
                  <a:lnTo>
                    <a:pt x="13" y="2185"/>
                  </a:lnTo>
                  <a:lnTo>
                    <a:pt x="23" y="2197"/>
                  </a:lnTo>
                  <a:lnTo>
                    <a:pt x="33" y="2208"/>
                  </a:lnTo>
                  <a:lnTo>
                    <a:pt x="41" y="2217"/>
                  </a:lnTo>
                  <a:lnTo>
                    <a:pt x="47" y="2226"/>
                  </a:lnTo>
                  <a:lnTo>
                    <a:pt x="50" y="2233"/>
                  </a:lnTo>
                  <a:lnTo>
                    <a:pt x="53" y="2240"/>
                  </a:lnTo>
                  <a:lnTo>
                    <a:pt x="52" y="2243"/>
                  </a:lnTo>
                  <a:lnTo>
                    <a:pt x="49" y="2245"/>
                  </a:lnTo>
                  <a:lnTo>
                    <a:pt x="46" y="2246"/>
                  </a:lnTo>
                  <a:lnTo>
                    <a:pt x="41" y="2245"/>
                  </a:lnTo>
                  <a:lnTo>
                    <a:pt x="34" y="2243"/>
                  </a:lnTo>
                  <a:lnTo>
                    <a:pt x="19" y="2237"/>
                  </a:lnTo>
                  <a:lnTo>
                    <a:pt x="0" y="2227"/>
                  </a:lnTo>
                  <a:close/>
                  <a:moveTo>
                    <a:pt x="0" y="2100"/>
                  </a:moveTo>
                  <a:lnTo>
                    <a:pt x="0" y="2048"/>
                  </a:lnTo>
                  <a:lnTo>
                    <a:pt x="11" y="2060"/>
                  </a:lnTo>
                  <a:lnTo>
                    <a:pt x="20" y="2069"/>
                  </a:lnTo>
                  <a:lnTo>
                    <a:pt x="28" y="2079"/>
                  </a:lnTo>
                  <a:lnTo>
                    <a:pt x="35" y="2089"/>
                  </a:lnTo>
                  <a:lnTo>
                    <a:pt x="40" y="2096"/>
                  </a:lnTo>
                  <a:lnTo>
                    <a:pt x="43" y="2103"/>
                  </a:lnTo>
                  <a:lnTo>
                    <a:pt x="44" y="2108"/>
                  </a:lnTo>
                  <a:lnTo>
                    <a:pt x="43" y="2112"/>
                  </a:lnTo>
                  <a:lnTo>
                    <a:pt x="41" y="2114"/>
                  </a:lnTo>
                  <a:lnTo>
                    <a:pt x="38" y="2114"/>
                  </a:lnTo>
                  <a:lnTo>
                    <a:pt x="34" y="2114"/>
                  </a:lnTo>
                  <a:lnTo>
                    <a:pt x="29" y="2113"/>
                  </a:lnTo>
                  <a:lnTo>
                    <a:pt x="16" y="2108"/>
                  </a:lnTo>
                  <a:lnTo>
                    <a:pt x="0" y="2100"/>
                  </a:lnTo>
                  <a:close/>
                  <a:moveTo>
                    <a:pt x="0" y="1969"/>
                  </a:moveTo>
                  <a:lnTo>
                    <a:pt x="0" y="1914"/>
                  </a:lnTo>
                  <a:lnTo>
                    <a:pt x="12" y="1926"/>
                  </a:lnTo>
                  <a:lnTo>
                    <a:pt x="22" y="1938"/>
                  </a:lnTo>
                  <a:lnTo>
                    <a:pt x="32" y="1949"/>
                  </a:lnTo>
                  <a:lnTo>
                    <a:pt x="40" y="1958"/>
                  </a:lnTo>
                  <a:lnTo>
                    <a:pt x="45" y="1967"/>
                  </a:lnTo>
                  <a:lnTo>
                    <a:pt x="48" y="1974"/>
                  </a:lnTo>
                  <a:lnTo>
                    <a:pt x="49" y="1978"/>
                  </a:lnTo>
                  <a:lnTo>
                    <a:pt x="50" y="1981"/>
                  </a:lnTo>
                  <a:lnTo>
                    <a:pt x="50" y="1983"/>
                  </a:lnTo>
                  <a:lnTo>
                    <a:pt x="49" y="1984"/>
                  </a:lnTo>
                  <a:lnTo>
                    <a:pt x="47" y="1986"/>
                  </a:lnTo>
                  <a:lnTo>
                    <a:pt x="44" y="1987"/>
                  </a:lnTo>
                  <a:lnTo>
                    <a:pt x="39" y="1986"/>
                  </a:lnTo>
                  <a:lnTo>
                    <a:pt x="33" y="1985"/>
                  </a:lnTo>
                  <a:lnTo>
                    <a:pt x="18" y="1979"/>
                  </a:lnTo>
                  <a:lnTo>
                    <a:pt x="0" y="1969"/>
                  </a:lnTo>
                  <a:close/>
                  <a:moveTo>
                    <a:pt x="0" y="1834"/>
                  </a:moveTo>
                  <a:lnTo>
                    <a:pt x="0" y="1772"/>
                  </a:lnTo>
                  <a:lnTo>
                    <a:pt x="17" y="1787"/>
                  </a:lnTo>
                  <a:lnTo>
                    <a:pt x="32" y="1802"/>
                  </a:lnTo>
                  <a:lnTo>
                    <a:pt x="45" y="1816"/>
                  </a:lnTo>
                  <a:lnTo>
                    <a:pt x="56" y="1829"/>
                  </a:lnTo>
                  <a:lnTo>
                    <a:pt x="63" y="1841"/>
                  </a:lnTo>
                  <a:lnTo>
                    <a:pt x="70" y="1850"/>
                  </a:lnTo>
                  <a:lnTo>
                    <a:pt x="71" y="1855"/>
                  </a:lnTo>
                  <a:lnTo>
                    <a:pt x="72" y="1858"/>
                  </a:lnTo>
                  <a:lnTo>
                    <a:pt x="72" y="1861"/>
                  </a:lnTo>
                  <a:lnTo>
                    <a:pt x="71" y="1863"/>
                  </a:lnTo>
                  <a:lnTo>
                    <a:pt x="70" y="1864"/>
                  </a:lnTo>
                  <a:lnTo>
                    <a:pt x="68" y="1865"/>
                  </a:lnTo>
                  <a:lnTo>
                    <a:pt x="66" y="1865"/>
                  </a:lnTo>
                  <a:lnTo>
                    <a:pt x="63" y="1865"/>
                  </a:lnTo>
                  <a:lnTo>
                    <a:pt x="56" y="1864"/>
                  </a:lnTo>
                  <a:lnTo>
                    <a:pt x="47" y="1861"/>
                  </a:lnTo>
                  <a:lnTo>
                    <a:pt x="38" y="1857"/>
                  </a:lnTo>
                  <a:lnTo>
                    <a:pt x="26" y="1850"/>
                  </a:lnTo>
                  <a:lnTo>
                    <a:pt x="14" y="1843"/>
                  </a:lnTo>
                  <a:lnTo>
                    <a:pt x="0" y="1834"/>
                  </a:lnTo>
                  <a:close/>
                  <a:moveTo>
                    <a:pt x="0" y="1691"/>
                  </a:moveTo>
                  <a:lnTo>
                    <a:pt x="0" y="1624"/>
                  </a:lnTo>
                  <a:lnTo>
                    <a:pt x="8" y="1630"/>
                  </a:lnTo>
                  <a:lnTo>
                    <a:pt x="17" y="1637"/>
                  </a:lnTo>
                  <a:lnTo>
                    <a:pt x="38" y="1655"/>
                  </a:lnTo>
                  <a:lnTo>
                    <a:pt x="57" y="1672"/>
                  </a:lnTo>
                  <a:lnTo>
                    <a:pt x="73" y="1690"/>
                  </a:lnTo>
                  <a:lnTo>
                    <a:pt x="87" y="1705"/>
                  </a:lnTo>
                  <a:lnTo>
                    <a:pt x="98" y="1719"/>
                  </a:lnTo>
                  <a:lnTo>
                    <a:pt x="104" y="1731"/>
                  </a:lnTo>
                  <a:lnTo>
                    <a:pt x="107" y="1735"/>
                  </a:lnTo>
                  <a:lnTo>
                    <a:pt x="108" y="1739"/>
                  </a:lnTo>
                  <a:lnTo>
                    <a:pt x="109" y="1744"/>
                  </a:lnTo>
                  <a:lnTo>
                    <a:pt x="108" y="1746"/>
                  </a:lnTo>
                  <a:lnTo>
                    <a:pt x="106" y="1748"/>
                  </a:lnTo>
                  <a:lnTo>
                    <a:pt x="103" y="1749"/>
                  </a:lnTo>
                  <a:lnTo>
                    <a:pt x="99" y="1749"/>
                  </a:lnTo>
                  <a:lnTo>
                    <a:pt x="95" y="1748"/>
                  </a:lnTo>
                  <a:lnTo>
                    <a:pt x="85" y="1745"/>
                  </a:lnTo>
                  <a:lnTo>
                    <a:pt x="71" y="1738"/>
                  </a:lnTo>
                  <a:lnTo>
                    <a:pt x="56" y="1729"/>
                  </a:lnTo>
                  <a:lnTo>
                    <a:pt x="39" y="1719"/>
                  </a:lnTo>
                  <a:lnTo>
                    <a:pt x="19" y="1706"/>
                  </a:lnTo>
                  <a:lnTo>
                    <a:pt x="0" y="1691"/>
                  </a:lnTo>
                  <a:close/>
                  <a:moveTo>
                    <a:pt x="0" y="1531"/>
                  </a:moveTo>
                  <a:lnTo>
                    <a:pt x="0" y="1477"/>
                  </a:lnTo>
                  <a:lnTo>
                    <a:pt x="16" y="1486"/>
                  </a:lnTo>
                  <a:lnTo>
                    <a:pt x="33" y="1497"/>
                  </a:lnTo>
                  <a:lnTo>
                    <a:pt x="53" y="1511"/>
                  </a:lnTo>
                  <a:lnTo>
                    <a:pt x="72" y="1528"/>
                  </a:lnTo>
                  <a:lnTo>
                    <a:pt x="93" y="1545"/>
                  </a:lnTo>
                  <a:lnTo>
                    <a:pt x="110" y="1562"/>
                  </a:lnTo>
                  <a:lnTo>
                    <a:pt x="126" y="1578"/>
                  </a:lnTo>
                  <a:lnTo>
                    <a:pt x="139" y="1594"/>
                  </a:lnTo>
                  <a:lnTo>
                    <a:pt x="150" y="1606"/>
                  </a:lnTo>
                  <a:lnTo>
                    <a:pt x="156" y="1618"/>
                  </a:lnTo>
                  <a:lnTo>
                    <a:pt x="158" y="1623"/>
                  </a:lnTo>
                  <a:lnTo>
                    <a:pt x="160" y="1627"/>
                  </a:lnTo>
                  <a:lnTo>
                    <a:pt x="160" y="1630"/>
                  </a:lnTo>
                  <a:lnTo>
                    <a:pt x="158" y="1633"/>
                  </a:lnTo>
                  <a:lnTo>
                    <a:pt x="157" y="1636"/>
                  </a:lnTo>
                  <a:lnTo>
                    <a:pt x="154" y="1636"/>
                  </a:lnTo>
                  <a:lnTo>
                    <a:pt x="150" y="1637"/>
                  </a:lnTo>
                  <a:lnTo>
                    <a:pt x="145" y="1636"/>
                  </a:lnTo>
                  <a:lnTo>
                    <a:pt x="134" y="1631"/>
                  </a:lnTo>
                  <a:lnTo>
                    <a:pt x="120" y="1625"/>
                  </a:lnTo>
                  <a:lnTo>
                    <a:pt x="103" y="1615"/>
                  </a:lnTo>
                  <a:lnTo>
                    <a:pt x="85" y="1603"/>
                  </a:lnTo>
                  <a:lnTo>
                    <a:pt x="65" y="1589"/>
                  </a:lnTo>
                  <a:lnTo>
                    <a:pt x="44" y="1572"/>
                  </a:lnTo>
                  <a:lnTo>
                    <a:pt x="32" y="1562"/>
                  </a:lnTo>
                  <a:lnTo>
                    <a:pt x="20" y="1551"/>
                  </a:lnTo>
                  <a:lnTo>
                    <a:pt x="9" y="1542"/>
                  </a:lnTo>
                  <a:lnTo>
                    <a:pt x="0" y="1531"/>
                  </a:lnTo>
                  <a:close/>
                  <a:moveTo>
                    <a:pt x="0" y="1193"/>
                  </a:moveTo>
                  <a:lnTo>
                    <a:pt x="0" y="1131"/>
                  </a:lnTo>
                  <a:lnTo>
                    <a:pt x="15" y="1145"/>
                  </a:lnTo>
                  <a:lnTo>
                    <a:pt x="29" y="1159"/>
                  </a:lnTo>
                  <a:lnTo>
                    <a:pt x="41" y="1173"/>
                  </a:lnTo>
                  <a:lnTo>
                    <a:pt x="50" y="1184"/>
                  </a:lnTo>
                  <a:lnTo>
                    <a:pt x="58" y="1195"/>
                  </a:lnTo>
                  <a:lnTo>
                    <a:pt x="62" y="1205"/>
                  </a:lnTo>
                  <a:lnTo>
                    <a:pt x="65" y="1208"/>
                  </a:lnTo>
                  <a:lnTo>
                    <a:pt x="65" y="1213"/>
                  </a:lnTo>
                  <a:lnTo>
                    <a:pt x="65" y="1215"/>
                  </a:lnTo>
                  <a:lnTo>
                    <a:pt x="63" y="1217"/>
                  </a:lnTo>
                  <a:lnTo>
                    <a:pt x="62" y="1219"/>
                  </a:lnTo>
                  <a:lnTo>
                    <a:pt x="61" y="1220"/>
                  </a:lnTo>
                  <a:lnTo>
                    <a:pt x="59" y="1220"/>
                  </a:lnTo>
                  <a:lnTo>
                    <a:pt x="56" y="1220"/>
                  </a:lnTo>
                  <a:lnTo>
                    <a:pt x="49" y="1219"/>
                  </a:lnTo>
                  <a:lnTo>
                    <a:pt x="42" y="1217"/>
                  </a:lnTo>
                  <a:lnTo>
                    <a:pt x="33" y="1213"/>
                  </a:lnTo>
                  <a:lnTo>
                    <a:pt x="22" y="1207"/>
                  </a:lnTo>
                  <a:lnTo>
                    <a:pt x="12" y="1201"/>
                  </a:lnTo>
                  <a:lnTo>
                    <a:pt x="0" y="1193"/>
                  </a:lnTo>
                  <a:close/>
                  <a:moveTo>
                    <a:pt x="0" y="989"/>
                  </a:moveTo>
                  <a:lnTo>
                    <a:pt x="0" y="981"/>
                  </a:lnTo>
                  <a:lnTo>
                    <a:pt x="0" y="979"/>
                  </a:lnTo>
                  <a:lnTo>
                    <a:pt x="2" y="978"/>
                  </a:lnTo>
                  <a:lnTo>
                    <a:pt x="4" y="977"/>
                  </a:lnTo>
                  <a:lnTo>
                    <a:pt x="8" y="977"/>
                  </a:lnTo>
                  <a:lnTo>
                    <a:pt x="12" y="977"/>
                  </a:lnTo>
                  <a:lnTo>
                    <a:pt x="22" y="981"/>
                  </a:lnTo>
                  <a:lnTo>
                    <a:pt x="34" y="986"/>
                  </a:lnTo>
                  <a:lnTo>
                    <a:pt x="48" y="993"/>
                  </a:lnTo>
                  <a:lnTo>
                    <a:pt x="63" y="1004"/>
                  </a:lnTo>
                  <a:lnTo>
                    <a:pt x="80" y="1016"/>
                  </a:lnTo>
                  <a:lnTo>
                    <a:pt x="97" y="1030"/>
                  </a:lnTo>
                  <a:lnTo>
                    <a:pt x="114" y="1044"/>
                  </a:lnTo>
                  <a:lnTo>
                    <a:pt x="128" y="1059"/>
                  </a:lnTo>
                  <a:lnTo>
                    <a:pt x="141" y="1073"/>
                  </a:lnTo>
                  <a:lnTo>
                    <a:pt x="152" y="1086"/>
                  </a:lnTo>
                  <a:lnTo>
                    <a:pt x="161" y="1098"/>
                  </a:lnTo>
                  <a:lnTo>
                    <a:pt x="166" y="1108"/>
                  </a:lnTo>
                  <a:lnTo>
                    <a:pt x="167" y="1112"/>
                  </a:lnTo>
                  <a:lnTo>
                    <a:pt x="168" y="1117"/>
                  </a:lnTo>
                  <a:lnTo>
                    <a:pt x="168" y="1120"/>
                  </a:lnTo>
                  <a:lnTo>
                    <a:pt x="167" y="1122"/>
                  </a:lnTo>
                  <a:lnTo>
                    <a:pt x="166" y="1124"/>
                  </a:lnTo>
                  <a:lnTo>
                    <a:pt x="163" y="1125"/>
                  </a:lnTo>
                  <a:lnTo>
                    <a:pt x="160" y="1125"/>
                  </a:lnTo>
                  <a:lnTo>
                    <a:pt x="155" y="1125"/>
                  </a:lnTo>
                  <a:lnTo>
                    <a:pt x="145" y="1122"/>
                  </a:lnTo>
                  <a:lnTo>
                    <a:pt x="134" y="1117"/>
                  </a:lnTo>
                  <a:lnTo>
                    <a:pt x="120" y="1109"/>
                  </a:lnTo>
                  <a:lnTo>
                    <a:pt x="104" y="1098"/>
                  </a:lnTo>
                  <a:lnTo>
                    <a:pt x="87" y="1086"/>
                  </a:lnTo>
                  <a:lnTo>
                    <a:pt x="71" y="1072"/>
                  </a:lnTo>
                  <a:lnTo>
                    <a:pt x="57" y="1060"/>
                  </a:lnTo>
                  <a:lnTo>
                    <a:pt x="44" y="1049"/>
                  </a:lnTo>
                  <a:lnTo>
                    <a:pt x="32" y="1037"/>
                  </a:lnTo>
                  <a:lnTo>
                    <a:pt x="22" y="1025"/>
                  </a:lnTo>
                  <a:lnTo>
                    <a:pt x="14" y="1014"/>
                  </a:lnTo>
                  <a:lnTo>
                    <a:pt x="7" y="1004"/>
                  </a:lnTo>
                  <a:lnTo>
                    <a:pt x="3" y="996"/>
                  </a:lnTo>
                  <a:lnTo>
                    <a:pt x="0" y="989"/>
                  </a:lnTo>
                  <a:close/>
                  <a:moveTo>
                    <a:pt x="0" y="816"/>
                  </a:moveTo>
                  <a:lnTo>
                    <a:pt x="0" y="755"/>
                  </a:lnTo>
                  <a:lnTo>
                    <a:pt x="6" y="760"/>
                  </a:lnTo>
                  <a:lnTo>
                    <a:pt x="13" y="766"/>
                  </a:lnTo>
                  <a:lnTo>
                    <a:pt x="28" y="779"/>
                  </a:lnTo>
                  <a:lnTo>
                    <a:pt x="41" y="793"/>
                  </a:lnTo>
                  <a:lnTo>
                    <a:pt x="53" y="806"/>
                  </a:lnTo>
                  <a:lnTo>
                    <a:pt x="62" y="818"/>
                  </a:lnTo>
                  <a:lnTo>
                    <a:pt x="70" y="828"/>
                  </a:lnTo>
                  <a:lnTo>
                    <a:pt x="74" y="838"/>
                  </a:lnTo>
                  <a:lnTo>
                    <a:pt x="75" y="841"/>
                  </a:lnTo>
                  <a:lnTo>
                    <a:pt x="76" y="846"/>
                  </a:lnTo>
                  <a:lnTo>
                    <a:pt x="76" y="848"/>
                  </a:lnTo>
                  <a:lnTo>
                    <a:pt x="75" y="851"/>
                  </a:lnTo>
                  <a:lnTo>
                    <a:pt x="74" y="852"/>
                  </a:lnTo>
                  <a:lnTo>
                    <a:pt x="72" y="853"/>
                  </a:lnTo>
                  <a:lnTo>
                    <a:pt x="70" y="854"/>
                  </a:lnTo>
                  <a:lnTo>
                    <a:pt x="67" y="853"/>
                  </a:lnTo>
                  <a:lnTo>
                    <a:pt x="59" y="852"/>
                  </a:lnTo>
                  <a:lnTo>
                    <a:pt x="49" y="848"/>
                  </a:lnTo>
                  <a:lnTo>
                    <a:pt x="39" y="842"/>
                  </a:lnTo>
                  <a:lnTo>
                    <a:pt x="27" y="835"/>
                  </a:lnTo>
                  <a:lnTo>
                    <a:pt x="14" y="826"/>
                  </a:lnTo>
                  <a:lnTo>
                    <a:pt x="0" y="816"/>
                  </a:lnTo>
                  <a:close/>
                  <a:moveTo>
                    <a:pt x="0" y="600"/>
                  </a:moveTo>
                  <a:lnTo>
                    <a:pt x="0" y="554"/>
                  </a:lnTo>
                  <a:lnTo>
                    <a:pt x="13" y="570"/>
                  </a:lnTo>
                  <a:lnTo>
                    <a:pt x="21" y="583"/>
                  </a:lnTo>
                  <a:lnTo>
                    <a:pt x="23" y="590"/>
                  </a:lnTo>
                  <a:lnTo>
                    <a:pt x="26" y="595"/>
                  </a:lnTo>
                  <a:lnTo>
                    <a:pt x="26" y="598"/>
                  </a:lnTo>
                  <a:lnTo>
                    <a:pt x="25" y="602"/>
                  </a:lnTo>
                  <a:lnTo>
                    <a:pt x="23" y="604"/>
                  </a:lnTo>
                  <a:lnTo>
                    <a:pt x="21" y="605"/>
                  </a:lnTo>
                  <a:lnTo>
                    <a:pt x="19" y="605"/>
                  </a:lnTo>
                  <a:lnTo>
                    <a:pt x="16" y="605"/>
                  </a:lnTo>
                  <a:lnTo>
                    <a:pt x="8" y="604"/>
                  </a:lnTo>
                  <a:lnTo>
                    <a:pt x="0" y="600"/>
                  </a:lnTo>
                  <a:close/>
                  <a:moveTo>
                    <a:pt x="0" y="377"/>
                  </a:moveTo>
                  <a:lnTo>
                    <a:pt x="0" y="343"/>
                  </a:lnTo>
                  <a:lnTo>
                    <a:pt x="6" y="354"/>
                  </a:lnTo>
                  <a:lnTo>
                    <a:pt x="12" y="362"/>
                  </a:lnTo>
                  <a:lnTo>
                    <a:pt x="13" y="365"/>
                  </a:lnTo>
                  <a:lnTo>
                    <a:pt x="13" y="370"/>
                  </a:lnTo>
                  <a:lnTo>
                    <a:pt x="13" y="372"/>
                  </a:lnTo>
                  <a:lnTo>
                    <a:pt x="12" y="374"/>
                  </a:lnTo>
                  <a:lnTo>
                    <a:pt x="11" y="376"/>
                  </a:lnTo>
                  <a:lnTo>
                    <a:pt x="7" y="377"/>
                  </a:lnTo>
                  <a:lnTo>
                    <a:pt x="4" y="377"/>
                  </a:lnTo>
                  <a:lnTo>
                    <a:pt x="0" y="377"/>
                  </a:lnTo>
                  <a:close/>
                  <a:moveTo>
                    <a:pt x="0" y="157"/>
                  </a:moveTo>
                  <a:lnTo>
                    <a:pt x="0" y="109"/>
                  </a:lnTo>
                  <a:lnTo>
                    <a:pt x="8" y="117"/>
                  </a:lnTo>
                  <a:lnTo>
                    <a:pt x="16" y="126"/>
                  </a:lnTo>
                  <a:lnTo>
                    <a:pt x="22" y="134"/>
                  </a:lnTo>
                  <a:lnTo>
                    <a:pt x="28" y="143"/>
                  </a:lnTo>
                  <a:lnTo>
                    <a:pt x="32" y="150"/>
                  </a:lnTo>
                  <a:lnTo>
                    <a:pt x="34" y="156"/>
                  </a:lnTo>
                  <a:lnTo>
                    <a:pt x="35" y="161"/>
                  </a:lnTo>
                  <a:lnTo>
                    <a:pt x="34" y="165"/>
                  </a:lnTo>
                  <a:lnTo>
                    <a:pt x="32" y="167"/>
                  </a:lnTo>
                  <a:lnTo>
                    <a:pt x="30" y="168"/>
                  </a:lnTo>
                  <a:lnTo>
                    <a:pt x="27" y="168"/>
                  </a:lnTo>
                  <a:lnTo>
                    <a:pt x="22" y="168"/>
                  </a:lnTo>
                  <a:lnTo>
                    <a:pt x="12" y="164"/>
                  </a:lnTo>
                  <a:lnTo>
                    <a:pt x="0" y="157"/>
                  </a:lnTo>
                  <a:close/>
                  <a:moveTo>
                    <a:pt x="678" y="208"/>
                  </a:moveTo>
                  <a:lnTo>
                    <a:pt x="678" y="266"/>
                  </a:lnTo>
                  <a:lnTo>
                    <a:pt x="672" y="262"/>
                  </a:lnTo>
                  <a:lnTo>
                    <a:pt x="667" y="257"/>
                  </a:lnTo>
                  <a:lnTo>
                    <a:pt x="656" y="247"/>
                  </a:lnTo>
                  <a:lnTo>
                    <a:pt x="645" y="236"/>
                  </a:lnTo>
                  <a:lnTo>
                    <a:pt x="637" y="225"/>
                  </a:lnTo>
                  <a:lnTo>
                    <a:pt x="629" y="215"/>
                  </a:lnTo>
                  <a:lnTo>
                    <a:pt x="624" y="207"/>
                  </a:lnTo>
                  <a:lnTo>
                    <a:pt x="620" y="199"/>
                  </a:lnTo>
                  <a:lnTo>
                    <a:pt x="619" y="195"/>
                  </a:lnTo>
                  <a:lnTo>
                    <a:pt x="619" y="193"/>
                  </a:lnTo>
                  <a:lnTo>
                    <a:pt x="619" y="189"/>
                  </a:lnTo>
                  <a:lnTo>
                    <a:pt x="620" y="187"/>
                  </a:lnTo>
                  <a:lnTo>
                    <a:pt x="624" y="185"/>
                  </a:lnTo>
                  <a:lnTo>
                    <a:pt x="628" y="184"/>
                  </a:lnTo>
                  <a:lnTo>
                    <a:pt x="634" y="184"/>
                  </a:lnTo>
                  <a:lnTo>
                    <a:pt x="641" y="186"/>
                  </a:lnTo>
                  <a:lnTo>
                    <a:pt x="650" y="189"/>
                  </a:lnTo>
                  <a:lnTo>
                    <a:pt x="658" y="195"/>
                  </a:lnTo>
                  <a:lnTo>
                    <a:pt x="668" y="201"/>
                  </a:lnTo>
                  <a:lnTo>
                    <a:pt x="678" y="208"/>
                  </a:lnTo>
                  <a:close/>
                  <a:moveTo>
                    <a:pt x="678" y="457"/>
                  </a:moveTo>
                  <a:lnTo>
                    <a:pt x="678" y="509"/>
                  </a:lnTo>
                  <a:lnTo>
                    <a:pt x="667" y="504"/>
                  </a:lnTo>
                  <a:lnTo>
                    <a:pt x="656" y="496"/>
                  </a:lnTo>
                  <a:lnTo>
                    <a:pt x="644" y="487"/>
                  </a:lnTo>
                  <a:lnTo>
                    <a:pt x="631" y="478"/>
                  </a:lnTo>
                  <a:lnTo>
                    <a:pt x="618" y="466"/>
                  </a:lnTo>
                  <a:lnTo>
                    <a:pt x="608" y="455"/>
                  </a:lnTo>
                  <a:lnTo>
                    <a:pt x="598" y="443"/>
                  </a:lnTo>
                  <a:lnTo>
                    <a:pt x="589" y="432"/>
                  </a:lnTo>
                  <a:lnTo>
                    <a:pt x="584" y="424"/>
                  </a:lnTo>
                  <a:lnTo>
                    <a:pt x="579" y="415"/>
                  </a:lnTo>
                  <a:lnTo>
                    <a:pt x="578" y="411"/>
                  </a:lnTo>
                  <a:lnTo>
                    <a:pt x="578" y="407"/>
                  </a:lnTo>
                  <a:lnTo>
                    <a:pt x="578" y="405"/>
                  </a:lnTo>
                  <a:lnTo>
                    <a:pt x="579" y="402"/>
                  </a:lnTo>
                  <a:lnTo>
                    <a:pt x="582" y="401"/>
                  </a:lnTo>
                  <a:lnTo>
                    <a:pt x="584" y="400"/>
                  </a:lnTo>
                  <a:lnTo>
                    <a:pt x="586" y="399"/>
                  </a:lnTo>
                  <a:lnTo>
                    <a:pt x="589" y="399"/>
                  </a:lnTo>
                  <a:lnTo>
                    <a:pt x="598" y="401"/>
                  </a:lnTo>
                  <a:lnTo>
                    <a:pt x="608" y="404"/>
                  </a:lnTo>
                  <a:lnTo>
                    <a:pt x="618" y="410"/>
                  </a:lnTo>
                  <a:lnTo>
                    <a:pt x="630" y="417"/>
                  </a:lnTo>
                  <a:lnTo>
                    <a:pt x="643" y="427"/>
                  </a:lnTo>
                  <a:lnTo>
                    <a:pt x="656" y="438"/>
                  </a:lnTo>
                  <a:lnTo>
                    <a:pt x="668" y="447"/>
                  </a:lnTo>
                  <a:lnTo>
                    <a:pt x="678" y="457"/>
                  </a:lnTo>
                  <a:close/>
                  <a:moveTo>
                    <a:pt x="678" y="691"/>
                  </a:moveTo>
                  <a:lnTo>
                    <a:pt x="678" y="747"/>
                  </a:lnTo>
                  <a:lnTo>
                    <a:pt x="667" y="742"/>
                  </a:lnTo>
                  <a:lnTo>
                    <a:pt x="656" y="734"/>
                  </a:lnTo>
                  <a:lnTo>
                    <a:pt x="644" y="726"/>
                  </a:lnTo>
                  <a:lnTo>
                    <a:pt x="631" y="716"/>
                  </a:lnTo>
                  <a:lnTo>
                    <a:pt x="617" y="703"/>
                  </a:lnTo>
                  <a:lnTo>
                    <a:pt x="605" y="690"/>
                  </a:lnTo>
                  <a:lnTo>
                    <a:pt x="595" y="678"/>
                  </a:lnTo>
                  <a:lnTo>
                    <a:pt x="585" y="666"/>
                  </a:lnTo>
                  <a:lnTo>
                    <a:pt x="578" y="657"/>
                  </a:lnTo>
                  <a:lnTo>
                    <a:pt x="574" y="647"/>
                  </a:lnTo>
                  <a:lnTo>
                    <a:pt x="573" y="643"/>
                  </a:lnTo>
                  <a:lnTo>
                    <a:pt x="572" y="640"/>
                  </a:lnTo>
                  <a:lnTo>
                    <a:pt x="573" y="636"/>
                  </a:lnTo>
                  <a:lnTo>
                    <a:pt x="574" y="634"/>
                  </a:lnTo>
                  <a:lnTo>
                    <a:pt x="575" y="632"/>
                  </a:lnTo>
                  <a:lnTo>
                    <a:pt x="577" y="631"/>
                  </a:lnTo>
                  <a:lnTo>
                    <a:pt x="581" y="631"/>
                  </a:lnTo>
                  <a:lnTo>
                    <a:pt x="585" y="631"/>
                  </a:lnTo>
                  <a:lnTo>
                    <a:pt x="593" y="633"/>
                  </a:lnTo>
                  <a:lnTo>
                    <a:pt x="604" y="637"/>
                  </a:lnTo>
                  <a:lnTo>
                    <a:pt x="616" y="643"/>
                  </a:lnTo>
                  <a:lnTo>
                    <a:pt x="629" y="651"/>
                  </a:lnTo>
                  <a:lnTo>
                    <a:pt x="643" y="661"/>
                  </a:lnTo>
                  <a:lnTo>
                    <a:pt x="658" y="673"/>
                  </a:lnTo>
                  <a:lnTo>
                    <a:pt x="668" y="683"/>
                  </a:lnTo>
                  <a:lnTo>
                    <a:pt x="678" y="691"/>
                  </a:lnTo>
                  <a:close/>
                  <a:moveTo>
                    <a:pt x="678" y="913"/>
                  </a:moveTo>
                  <a:lnTo>
                    <a:pt x="678" y="978"/>
                  </a:lnTo>
                  <a:lnTo>
                    <a:pt x="670" y="973"/>
                  </a:lnTo>
                  <a:lnTo>
                    <a:pt x="655" y="959"/>
                  </a:lnTo>
                  <a:lnTo>
                    <a:pt x="641" y="946"/>
                  </a:lnTo>
                  <a:lnTo>
                    <a:pt x="629" y="933"/>
                  </a:lnTo>
                  <a:lnTo>
                    <a:pt x="619" y="920"/>
                  </a:lnTo>
                  <a:lnTo>
                    <a:pt x="612" y="909"/>
                  </a:lnTo>
                  <a:lnTo>
                    <a:pt x="606" y="899"/>
                  </a:lnTo>
                  <a:lnTo>
                    <a:pt x="605" y="895"/>
                  </a:lnTo>
                  <a:lnTo>
                    <a:pt x="605" y="891"/>
                  </a:lnTo>
                  <a:lnTo>
                    <a:pt x="605" y="888"/>
                  </a:lnTo>
                  <a:lnTo>
                    <a:pt x="606" y="886"/>
                  </a:lnTo>
                  <a:lnTo>
                    <a:pt x="608" y="883"/>
                  </a:lnTo>
                  <a:lnTo>
                    <a:pt x="610" y="882"/>
                  </a:lnTo>
                  <a:lnTo>
                    <a:pt x="612" y="881"/>
                  </a:lnTo>
                  <a:lnTo>
                    <a:pt x="615" y="881"/>
                  </a:lnTo>
                  <a:lnTo>
                    <a:pt x="623" y="882"/>
                  </a:lnTo>
                  <a:lnTo>
                    <a:pt x="631" y="886"/>
                  </a:lnTo>
                  <a:lnTo>
                    <a:pt x="641" y="890"/>
                  </a:lnTo>
                  <a:lnTo>
                    <a:pt x="653" y="896"/>
                  </a:lnTo>
                  <a:lnTo>
                    <a:pt x="665" y="904"/>
                  </a:lnTo>
                  <a:lnTo>
                    <a:pt x="678" y="913"/>
                  </a:lnTo>
                  <a:close/>
                  <a:moveTo>
                    <a:pt x="678" y="1320"/>
                  </a:moveTo>
                  <a:lnTo>
                    <a:pt x="678" y="1387"/>
                  </a:lnTo>
                  <a:lnTo>
                    <a:pt x="668" y="1381"/>
                  </a:lnTo>
                  <a:lnTo>
                    <a:pt x="657" y="1373"/>
                  </a:lnTo>
                  <a:lnTo>
                    <a:pt x="646" y="1366"/>
                  </a:lnTo>
                  <a:lnTo>
                    <a:pt x="636" y="1356"/>
                  </a:lnTo>
                  <a:lnTo>
                    <a:pt x="617" y="1341"/>
                  </a:lnTo>
                  <a:lnTo>
                    <a:pt x="601" y="1326"/>
                  </a:lnTo>
                  <a:lnTo>
                    <a:pt x="588" y="1312"/>
                  </a:lnTo>
                  <a:lnTo>
                    <a:pt x="576" y="1298"/>
                  </a:lnTo>
                  <a:lnTo>
                    <a:pt x="568" y="1285"/>
                  </a:lnTo>
                  <a:lnTo>
                    <a:pt x="562" y="1274"/>
                  </a:lnTo>
                  <a:lnTo>
                    <a:pt x="560" y="1270"/>
                  </a:lnTo>
                  <a:lnTo>
                    <a:pt x="559" y="1265"/>
                  </a:lnTo>
                  <a:lnTo>
                    <a:pt x="559" y="1262"/>
                  </a:lnTo>
                  <a:lnTo>
                    <a:pt x="560" y="1259"/>
                  </a:lnTo>
                  <a:lnTo>
                    <a:pt x="562" y="1257"/>
                  </a:lnTo>
                  <a:lnTo>
                    <a:pt x="565" y="1256"/>
                  </a:lnTo>
                  <a:lnTo>
                    <a:pt x="569" y="1256"/>
                  </a:lnTo>
                  <a:lnTo>
                    <a:pt x="573" y="1256"/>
                  </a:lnTo>
                  <a:lnTo>
                    <a:pt x="584" y="1259"/>
                  </a:lnTo>
                  <a:lnTo>
                    <a:pt x="597" y="1264"/>
                  </a:lnTo>
                  <a:lnTo>
                    <a:pt x="612" y="1273"/>
                  </a:lnTo>
                  <a:lnTo>
                    <a:pt x="628" y="1283"/>
                  </a:lnTo>
                  <a:lnTo>
                    <a:pt x="646" y="1296"/>
                  </a:lnTo>
                  <a:lnTo>
                    <a:pt x="665" y="1310"/>
                  </a:lnTo>
                  <a:lnTo>
                    <a:pt x="671" y="1315"/>
                  </a:lnTo>
                  <a:lnTo>
                    <a:pt x="678" y="1320"/>
                  </a:lnTo>
                  <a:close/>
                  <a:moveTo>
                    <a:pt x="678" y="1694"/>
                  </a:moveTo>
                  <a:lnTo>
                    <a:pt x="678" y="1759"/>
                  </a:lnTo>
                  <a:lnTo>
                    <a:pt x="664" y="1745"/>
                  </a:lnTo>
                  <a:lnTo>
                    <a:pt x="652" y="1732"/>
                  </a:lnTo>
                  <a:lnTo>
                    <a:pt x="641" y="1720"/>
                  </a:lnTo>
                  <a:lnTo>
                    <a:pt x="632" y="1709"/>
                  </a:lnTo>
                  <a:lnTo>
                    <a:pt x="626" y="1699"/>
                  </a:lnTo>
                  <a:lnTo>
                    <a:pt x="622" y="1691"/>
                  </a:lnTo>
                  <a:lnTo>
                    <a:pt x="620" y="1686"/>
                  </a:lnTo>
                  <a:lnTo>
                    <a:pt x="620" y="1683"/>
                  </a:lnTo>
                  <a:lnTo>
                    <a:pt x="620" y="1681"/>
                  </a:lnTo>
                  <a:lnTo>
                    <a:pt x="622" y="1679"/>
                  </a:lnTo>
                  <a:lnTo>
                    <a:pt x="625" y="1676"/>
                  </a:lnTo>
                  <a:lnTo>
                    <a:pt x="628" y="1674"/>
                  </a:lnTo>
                  <a:lnTo>
                    <a:pt x="633" y="1676"/>
                  </a:lnTo>
                  <a:lnTo>
                    <a:pt x="641" y="1677"/>
                  </a:lnTo>
                  <a:lnTo>
                    <a:pt x="649" y="1679"/>
                  </a:lnTo>
                  <a:lnTo>
                    <a:pt x="657" y="1683"/>
                  </a:lnTo>
                  <a:lnTo>
                    <a:pt x="667" y="1687"/>
                  </a:lnTo>
                  <a:lnTo>
                    <a:pt x="678" y="1694"/>
                  </a:lnTo>
                  <a:close/>
                  <a:moveTo>
                    <a:pt x="678" y="1856"/>
                  </a:moveTo>
                  <a:lnTo>
                    <a:pt x="678" y="1928"/>
                  </a:lnTo>
                  <a:lnTo>
                    <a:pt x="663" y="1917"/>
                  </a:lnTo>
                  <a:lnTo>
                    <a:pt x="647" y="1905"/>
                  </a:lnTo>
                  <a:lnTo>
                    <a:pt x="627" y="1888"/>
                  </a:lnTo>
                  <a:lnTo>
                    <a:pt x="608" y="1870"/>
                  </a:lnTo>
                  <a:lnTo>
                    <a:pt x="590" y="1854"/>
                  </a:lnTo>
                  <a:lnTo>
                    <a:pt x="576" y="1837"/>
                  </a:lnTo>
                  <a:lnTo>
                    <a:pt x="565" y="1823"/>
                  </a:lnTo>
                  <a:lnTo>
                    <a:pt x="558" y="1812"/>
                  </a:lnTo>
                  <a:lnTo>
                    <a:pt x="556" y="1806"/>
                  </a:lnTo>
                  <a:lnTo>
                    <a:pt x="555" y="1802"/>
                  </a:lnTo>
                  <a:lnTo>
                    <a:pt x="555" y="1797"/>
                  </a:lnTo>
                  <a:lnTo>
                    <a:pt x="556" y="1795"/>
                  </a:lnTo>
                  <a:lnTo>
                    <a:pt x="558" y="1793"/>
                  </a:lnTo>
                  <a:lnTo>
                    <a:pt x="561" y="1792"/>
                  </a:lnTo>
                  <a:lnTo>
                    <a:pt x="565" y="1791"/>
                  </a:lnTo>
                  <a:lnTo>
                    <a:pt x="570" y="1792"/>
                  </a:lnTo>
                  <a:lnTo>
                    <a:pt x="583" y="1795"/>
                  </a:lnTo>
                  <a:lnTo>
                    <a:pt x="598" y="1803"/>
                  </a:lnTo>
                  <a:lnTo>
                    <a:pt x="615" y="1813"/>
                  </a:lnTo>
                  <a:lnTo>
                    <a:pt x="634" y="1824"/>
                  </a:lnTo>
                  <a:lnTo>
                    <a:pt x="656" y="1838"/>
                  </a:lnTo>
                  <a:lnTo>
                    <a:pt x="678" y="1856"/>
                  </a:lnTo>
                  <a:close/>
                  <a:moveTo>
                    <a:pt x="678" y="2020"/>
                  </a:moveTo>
                  <a:lnTo>
                    <a:pt x="678" y="2081"/>
                  </a:lnTo>
                  <a:lnTo>
                    <a:pt x="660" y="2071"/>
                  </a:lnTo>
                  <a:lnTo>
                    <a:pt x="642" y="2059"/>
                  </a:lnTo>
                  <a:lnTo>
                    <a:pt x="622" y="2045"/>
                  </a:lnTo>
                  <a:lnTo>
                    <a:pt x="601" y="2030"/>
                  </a:lnTo>
                  <a:lnTo>
                    <a:pt x="579" y="2010"/>
                  </a:lnTo>
                  <a:lnTo>
                    <a:pt x="559" y="1992"/>
                  </a:lnTo>
                  <a:lnTo>
                    <a:pt x="541" y="1974"/>
                  </a:lnTo>
                  <a:lnTo>
                    <a:pt x="527" y="1958"/>
                  </a:lnTo>
                  <a:lnTo>
                    <a:pt x="515" y="1943"/>
                  </a:lnTo>
                  <a:lnTo>
                    <a:pt x="507" y="1931"/>
                  </a:lnTo>
                  <a:lnTo>
                    <a:pt x="505" y="1926"/>
                  </a:lnTo>
                  <a:lnTo>
                    <a:pt x="504" y="1922"/>
                  </a:lnTo>
                  <a:lnTo>
                    <a:pt x="503" y="1917"/>
                  </a:lnTo>
                  <a:lnTo>
                    <a:pt x="504" y="1915"/>
                  </a:lnTo>
                  <a:lnTo>
                    <a:pt x="506" y="1913"/>
                  </a:lnTo>
                  <a:lnTo>
                    <a:pt x="509" y="1912"/>
                  </a:lnTo>
                  <a:lnTo>
                    <a:pt x="514" y="1912"/>
                  </a:lnTo>
                  <a:lnTo>
                    <a:pt x="519" y="1912"/>
                  </a:lnTo>
                  <a:lnTo>
                    <a:pt x="532" y="1916"/>
                  </a:lnTo>
                  <a:lnTo>
                    <a:pt x="548" y="1924"/>
                  </a:lnTo>
                  <a:lnTo>
                    <a:pt x="566" y="1933"/>
                  </a:lnTo>
                  <a:lnTo>
                    <a:pt x="587" y="1946"/>
                  </a:lnTo>
                  <a:lnTo>
                    <a:pt x="609" y="1963"/>
                  </a:lnTo>
                  <a:lnTo>
                    <a:pt x="632" y="1980"/>
                  </a:lnTo>
                  <a:lnTo>
                    <a:pt x="644" y="1990"/>
                  </a:lnTo>
                  <a:lnTo>
                    <a:pt x="656" y="2000"/>
                  </a:lnTo>
                  <a:lnTo>
                    <a:pt x="667" y="2010"/>
                  </a:lnTo>
                  <a:lnTo>
                    <a:pt x="678" y="2020"/>
                  </a:lnTo>
                  <a:close/>
                  <a:moveTo>
                    <a:pt x="678" y="2178"/>
                  </a:moveTo>
                  <a:lnTo>
                    <a:pt x="678" y="2224"/>
                  </a:lnTo>
                  <a:lnTo>
                    <a:pt x="668" y="2219"/>
                  </a:lnTo>
                  <a:lnTo>
                    <a:pt x="656" y="2214"/>
                  </a:lnTo>
                  <a:lnTo>
                    <a:pt x="644" y="2208"/>
                  </a:lnTo>
                  <a:lnTo>
                    <a:pt x="630" y="2199"/>
                  </a:lnTo>
                  <a:lnTo>
                    <a:pt x="601" y="2180"/>
                  </a:lnTo>
                  <a:lnTo>
                    <a:pt x="570" y="2156"/>
                  </a:lnTo>
                  <a:lnTo>
                    <a:pt x="547" y="2137"/>
                  </a:lnTo>
                  <a:lnTo>
                    <a:pt x="525" y="2118"/>
                  </a:lnTo>
                  <a:lnTo>
                    <a:pt x="507" y="2100"/>
                  </a:lnTo>
                  <a:lnTo>
                    <a:pt x="492" y="2083"/>
                  </a:lnTo>
                  <a:lnTo>
                    <a:pt x="480" y="2068"/>
                  </a:lnTo>
                  <a:lnTo>
                    <a:pt x="471" y="2055"/>
                  </a:lnTo>
                  <a:lnTo>
                    <a:pt x="469" y="2050"/>
                  </a:lnTo>
                  <a:lnTo>
                    <a:pt x="467" y="2046"/>
                  </a:lnTo>
                  <a:lnTo>
                    <a:pt x="467" y="2041"/>
                  </a:lnTo>
                  <a:lnTo>
                    <a:pt x="468" y="2038"/>
                  </a:lnTo>
                  <a:lnTo>
                    <a:pt x="470" y="2036"/>
                  </a:lnTo>
                  <a:lnTo>
                    <a:pt x="474" y="2035"/>
                  </a:lnTo>
                  <a:lnTo>
                    <a:pt x="478" y="2035"/>
                  </a:lnTo>
                  <a:lnTo>
                    <a:pt x="483" y="2036"/>
                  </a:lnTo>
                  <a:lnTo>
                    <a:pt x="496" y="2040"/>
                  </a:lnTo>
                  <a:lnTo>
                    <a:pt x="514" y="2048"/>
                  </a:lnTo>
                  <a:lnTo>
                    <a:pt x="533" y="2059"/>
                  </a:lnTo>
                  <a:lnTo>
                    <a:pt x="554" y="2073"/>
                  </a:lnTo>
                  <a:lnTo>
                    <a:pt x="576" y="2089"/>
                  </a:lnTo>
                  <a:lnTo>
                    <a:pt x="600" y="2107"/>
                  </a:lnTo>
                  <a:lnTo>
                    <a:pt x="624" y="2126"/>
                  </a:lnTo>
                  <a:lnTo>
                    <a:pt x="644" y="2144"/>
                  </a:lnTo>
                  <a:lnTo>
                    <a:pt x="663" y="2161"/>
                  </a:lnTo>
                  <a:lnTo>
                    <a:pt x="678" y="2178"/>
                  </a:lnTo>
                  <a:close/>
                  <a:moveTo>
                    <a:pt x="678" y="2326"/>
                  </a:moveTo>
                  <a:lnTo>
                    <a:pt x="678" y="2362"/>
                  </a:lnTo>
                  <a:lnTo>
                    <a:pt x="668" y="2359"/>
                  </a:lnTo>
                  <a:lnTo>
                    <a:pt x="656" y="2354"/>
                  </a:lnTo>
                  <a:lnTo>
                    <a:pt x="642" y="2347"/>
                  </a:lnTo>
                  <a:lnTo>
                    <a:pt x="627" y="2338"/>
                  </a:lnTo>
                  <a:lnTo>
                    <a:pt x="610" y="2328"/>
                  </a:lnTo>
                  <a:lnTo>
                    <a:pt x="592" y="2317"/>
                  </a:lnTo>
                  <a:lnTo>
                    <a:pt x="574" y="2303"/>
                  </a:lnTo>
                  <a:lnTo>
                    <a:pt x="555" y="2289"/>
                  </a:lnTo>
                  <a:lnTo>
                    <a:pt x="531" y="2268"/>
                  </a:lnTo>
                  <a:lnTo>
                    <a:pt x="508" y="2249"/>
                  </a:lnTo>
                  <a:lnTo>
                    <a:pt x="489" y="2230"/>
                  </a:lnTo>
                  <a:lnTo>
                    <a:pt x="473" y="2213"/>
                  </a:lnTo>
                  <a:lnTo>
                    <a:pt x="460" y="2197"/>
                  </a:lnTo>
                  <a:lnTo>
                    <a:pt x="451" y="2184"/>
                  </a:lnTo>
                  <a:lnTo>
                    <a:pt x="449" y="2178"/>
                  </a:lnTo>
                  <a:lnTo>
                    <a:pt x="447" y="2174"/>
                  </a:lnTo>
                  <a:lnTo>
                    <a:pt x="447" y="2170"/>
                  </a:lnTo>
                  <a:lnTo>
                    <a:pt x="448" y="2167"/>
                  </a:lnTo>
                  <a:lnTo>
                    <a:pt x="450" y="2164"/>
                  </a:lnTo>
                  <a:lnTo>
                    <a:pt x="453" y="2164"/>
                  </a:lnTo>
                  <a:lnTo>
                    <a:pt x="457" y="2164"/>
                  </a:lnTo>
                  <a:lnTo>
                    <a:pt x="463" y="2165"/>
                  </a:lnTo>
                  <a:lnTo>
                    <a:pt x="477" y="2170"/>
                  </a:lnTo>
                  <a:lnTo>
                    <a:pt x="494" y="2178"/>
                  </a:lnTo>
                  <a:lnTo>
                    <a:pt x="514" y="2189"/>
                  </a:lnTo>
                  <a:lnTo>
                    <a:pt x="536" y="2203"/>
                  </a:lnTo>
                  <a:lnTo>
                    <a:pt x="560" y="2221"/>
                  </a:lnTo>
                  <a:lnTo>
                    <a:pt x="586" y="2240"/>
                  </a:lnTo>
                  <a:lnTo>
                    <a:pt x="614" y="2263"/>
                  </a:lnTo>
                  <a:lnTo>
                    <a:pt x="640" y="2286"/>
                  </a:lnTo>
                  <a:lnTo>
                    <a:pt x="661" y="2308"/>
                  </a:lnTo>
                  <a:lnTo>
                    <a:pt x="678" y="2326"/>
                  </a:lnTo>
                  <a:close/>
                  <a:moveTo>
                    <a:pt x="678" y="2461"/>
                  </a:moveTo>
                  <a:lnTo>
                    <a:pt x="678" y="2501"/>
                  </a:lnTo>
                  <a:lnTo>
                    <a:pt x="667" y="2497"/>
                  </a:lnTo>
                  <a:lnTo>
                    <a:pt x="655" y="2491"/>
                  </a:lnTo>
                  <a:lnTo>
                    <a:pt x="641" y="2484"/>
                  </a:lnTo>
                  <a:lnTo>
                    <a:pt x="626" y="2474"/>
                  </a:lnTo>
                  <a:lnTo>
                    <a:pt x="609" y="2464"/>
                  </a:lnTo>
                  <a:lnTo>
                    <a:pt x="591" y="2453"/>
                  </a:lnTo>
                  <a:lnTo>
                    <a:pt x="574" y="2440"/>
                  </a:lnTo>
                  <a:lnTo>
                    <a:pt x="556" y="2426"/>
                  </a:lnTo>
                  <a:lnTo>
                    <a:pt x="530" y="2404"/>
                  </a:lnTo>
                  <a:lnTo>
                    <a:pt x="506" y="2385"/>
                  </a:lnTo>
                  <a:lnTo>
                    <a:pt x="486" y="2365"/>
                  </a:lnTo>
                  <a:lnTo>
                    <a:pt x="469" y="2347"/>
                  </a:lnTo>
                  <a:lnTo>
                    <a:pt x="455" y="2331"/>
                  </a:lnTo>
                  <a:lnTo>
                    <a:pt x="447" y="2318"/>
                  </a:lnTo>
                  <a:lnTo>
                    <a:pt x="443" y="2312"/>
                  </a:lnTo>
                  <a:lnTo>
                    <a:pt x="441" y="2307"/>
                  </a:lnTo>
                  <a:lnTo>
                    <a:pt x="441" y="2304"/>
                  </a:lnTo>
                  <a:lnTo>
                    <a:pt x="442" y="2300"/>
                  </a:lnTo>
                  <a:lnTo>
                    <a:pt x="444" y="2298"/>
                  </a:lnTo>
                  <a:lnTo>
                    <a:pt x="448" y="2297"/>
                  </a:lnTo>
                  <a:lnTo>
                    <a:pt x="452" y="2297"/>
                  </a:lnTo>
                  <a:lnTo>
                    <a:pt x="459" y="2298"/>
                  </a:lnTo>
                  <a:lnTo>
                    <a:pt x="473" y="2304"/>
                  </a:lnTo>
                  <a:lnTo>
                    <a:pt x="491" y="2312"/>
                  </a:lnTo>
                  <a:lnTo>
                    <a:pt x="511" y="2324"/>
                  </a:lnTo>
                  <a:lnTo>
                    <a:pt x="534" y="2339"/>
                  </a:lnTo>
                  <a:lnTo>
                    <a:pt x="560" y="2357"/>
                  </a:lnTo>
                  <a:lnTo>
                    <a:pt x="586" y="2376"/>
                  </a:lnTo>
                  <a:lnTo>
                    <a:pt x="614" y="2399"/>
                  </a:lnTo>
                  <a:lnTo>
                    <a:pt x="639" y="2421"/>
                  </a:lnTo>
                  <a:lnTo>
                    <a:pt x="660" y="2442"/>
                  </a:lnTo>
                  <a:lnTo>
                    <a:pt x="678" y="2461"/>
                  </a:lnTo>
                  <a:close/>
                  <a:moveTo>
                    <a:pt x="678" y="2584"/>
                  </a:moveTo>
                  <a:lnTo>
                    <a:pt x="678" y="2637"/>
                  </a:lnTo>
                  <a:lnTo>
                    <a:pt x="655" y="2625"/>
                  </a:lnTo>
                  <a:lnTo>
                    <a:pt x="629" y="2609"/>
                  </a:lnTo>
                  <a:lnTo>
                    <a:pt x="601" y="2590"/>
                  </a:lnTo>
                  <a:lnTo>
                    <a:pt x="572" y="2568"/>
                  </a:lnTo>
                  <a:lnTo>
                    <a:pt x="545" y="2546"/>
                  </a:lnTo>
                  <a:lnTo>
                    <a:pt x="521" y="2525"/>
                  </a:lnTo>
                  <a:lnTo>
                    <a:pt x="500" y="2505"/>
                  </a:lnTo>
                  <a:lnTo>
                    <a:pt x="481" y="2487"/>
                  </a:lnTo>
                  <a:lnTo>
                    <a:pt x="467" y="2470"/>
                  </a:lnTo>
                  <a:lnTo>
                    <a:pt x="457" y="2457"/>
                  </a:lnTo>
                  <a:lnTo>
                    <a:pt x="454" y="2450"/>
                  </a:lnTo>
                  <a:lnTo>
                    <a:pt x="453" y="2446"/>
                  </a:lnTo>
                  <a:lnTo>
                    <a:pt x="452" y="2442"/>
                  </a:lnTo>
                  <a:lnTo>
                    <a:pt x="453" y="2439"/>
                  </a:lnTo>
                  <a:lnTo>
                    <a:pt x="455" y="2436"/>
                  </a:lnTo>
                  <a:lnTo>
                    <a:pt x="460" y="2436"/>
                  </a:lnTo>
                  <a:lnTo>
                    <a:pt x="464" y="2436"/>
                  </a:lnTo>
                  <a:lnTo>
                    <a:pt x="469" y="2437"/>
                  </a:lnTo>
                  <a:lnTo>
                    <a:pt x="484" y="2443"/>
                  </a:lnTo>
                  <a:lnTo>
                    <a:pt x="503" y="2451"/>
                  </a:lnTo>
                  <a:lnTo>
                    <a:pt x="524" y="2464"/>
                  </a:lnTo>
                  <a:lnTo>
                    <a:pt x="548" y="2480"/>
                  </a:lnTo>
                  <a:lnTo>
                    <a:pt x="575" y="2498"/>
                  </a:lnTo>
                  <a:lnTo>
                    <a:pt x="602" y="2518"/>
                  </a:lnTo>
                  <a:lnTo>
                    <a:pt x="624" y="2536"/>
                  </a:lnTo>
                  <a:lnTo>
                    <a:pt x="643" y="2553"/>
                  </a:lnTo>
                  <a:lnTo>
                    <a:pt x="661" y="2569"/>
                  </a:lnTo>
                  <a:lnTo>
                    <a:pt x="678" y="2584"/>
                  </a:lnTo>
                  <a:close/>
                  <a:moveTo>
                    <a:pt x="678" y="2701"/>
                  </a:moveTo>
                  <a:lnTo>
                    <a:pt x="678" y="2767"/>
                  </a:lnTo>
                  <a:lnTo>
                    <a:pt x="660" y="2756"/>
                  </a:lnTo>
                  <a:lnTo>
                    <a:pt x="643" y="2744"/>
                  </a:lnTo>
                  <a:lnTo>
                    <a:pt x="624" y="2730"/>
                  </a:lnTo>
                  <a:lnTo>
                    <a:pt x="605" y="2716"/>
                  </a:lnTo>
                  <a:lnTo>
                    <a:pt x="577" y="2693"/>
                  </a:lnTo>
                  <a:lnTo>
                    <a:pt x="551" y="2672"/>
                  </a:lnTo>
                  <a:lnTo>
                    <a:pt x="530" y="2651"/>
                  </a:lnTo>
                  <a:lnTo>
                    <a:pt x="510" y="2633"/>
                  </a:lnTo>
                  <a:lnTo>
                    <a:pt x="496" y="2616"/>
                  </a:lnTo>
                  <a:lnTo>
                    <a:pt x="486" y="2601"/>
                  </a:lnTo>
                  <a:lnTo>
                    <a:pt x="482" y="2596"/>
                  </a:lnTo>
                  <a:lnTo>
                    <a:pt x="480" y="2591"/>
                  </a:lnTo>
                  <a:lnTo>
                    <a:pt x="480" y="2586"/>
                  </a:lnTo>
                  <a:lnTo>
                    <a:pt x="480" y="2583"/>
                  </a:lnTo>
                  <a:lnTo>
                    <a:pt x="483" y="2581"/>
                  </a:lnTo>
                  <a:lnTo>
                    <a:pt x="487" y="2581"/>
                  </a:lnTo>
                  <a:lnTo>
                    <a:pt x="491" y="2581"/>
                  </a:lnTo>
                  <a:lnTo>
                    <a:pt x="497" y="2582"/>
                  </a:lnTo>
                  <a:lnTo>
                    <a:pt x="513" y="2589"/>
                  </a:lnTo>
                  <a:lnTo>
                    <a:pt x="532" y="2598"/>
                  </a:lnTo>
                  <a:lnTo>
                    <a:pt x="555" y="2611"/>
                  </a:lnTo>
                  <a:lnTo>
                    <a:pt x="579" y="2627"/>
                  </a:lnTo>
                  <a:lnTo>
                    <a:pt x="606" y="2646"/>
                  </a:lnTo>
                  <a:lnTo>
                    <a:pt x="636" y="2667"/>
                  </a:lnTo>
                  <a:lnTo>
                    <a:pt x="646" y="2676"/>
                  </a:lnTo>
                  <a:lnTo>
                    <a:pt x="657" y="2685"/>
                  </a:lnTo>
                  <a:lnTo>
                    <a:pt x="668" y="2693"/>
                  </a:lnTo>
                  <a:lnTo>
                    <a:pt x="678" y="2701"/>
                  </a:lnTo>
                  <a:close/>
                  <a:moveTo>
                    <a:pt x="678" y="2815"/>
                  </a:moveTo>
                  <a:lnTo>
                    <a:pt x="678" y="2887"/>
                  </a:lnTo>
                  <a:lnTo>
                    <a:pt x="667" y="2879"/>
                  </a:lnTo>
                  <a:lnTo>
                    <a:pt x="656" y="2870"/>
                  </a:lnTo>
                  <a:lnTo>
                    <a:pt x="627" y="2848"/>
                  </a:lnTo>
                  <a:lnTo>
                    <a:pt x="600" y="2825"/>
                  </a:lnTo>
                  <a:lnTo>
                    <a:pt x="576" y="2803"/>
                  </a:lnTo>
                  <a:lnTo>
                    <a:pt x="557" y="2784"/>
                  </a:lnTo>
                  <a:lnTo>
                    <a:pt x="542" y="2767"/>
                  </a:lnTo>
                  <a:lnTo>
                    <a:pt x="530" y="2753"/>
                  </a:lnTo>
                  <a:lnTo>
                    <a:pt x="527" y="2746"/>
                  </a:lnTo>
                  <a:lnTo>
                    <a:pt x="524" y="2741"/>
                  </a:lnTo>
                  <a:lnTo>
                    <a:pt x="524" y="2737"/>
                  </a:lnTo>
                  <a:lnTo>
                    <a:pt x="524" y="2734"/>
                  </a:lnTo>
                  <a:lnTo>
                    <a:pt x="527" y="2732"/>
                  </a:lnTo>
                  <a:lnTo>
                    <a:pt x="531" y="2731"/>
                  </a:lnTo>
                  <a:lnTo>
                    <a:pt x="535" y="2732"/>
                  </a:lnTo>
                  <a:lnTo>
                    <a:pt x="542" y="2733"/>
                  </a:lnTo>
                  <a:lnTo>
                    <a:pt x="557" y="2739"/>
                  </a:lnTo>
                  <a:lnTo>
                    <a:pt x="575" y="2748"/>
                  </a:lnTo>
                  <a:lnTo>
                    <a:pt x="598" y="2760"/>
                  </a:lnTo>
                  <a:lnTo>
                    <a:pt x="623" y="2776"/>
                  </a:lnTo>
                  <a:lnTo>
                    <a:pt x="650" y="2795"/>
                  </a:lnTo>
                  <a:lnTo>
                    <a:pt x="678" y="2815"/>
                  </a:lnTo>
                  <a:close/>
                  <a:moveTo>
                    <a:pt x="678" y="2930"/>
                  </a:moveTo>
                  <a:lnTo>
                    <a:pt x="678" y="2995"/>
                  </a:lnTo>
                  <a:lnTo>
                    <a:pt x="656" y="2977"/>
                  </a:lnTo>
                  <a:lnTo>
                    <a:pt x="638" y="2960"/>
                  </a:lnTo>
                  <a:lnTo>
                    <a:pt x="620" y="2944"/>
                  </a:lnTo>
                  <a:lnTo>
                    <a:pt x="608" y="2928"/>
                  </a:lnTo>
                  <a:lnTo>
                    <a:pt x="597" y="2917"/>
                  </a:lnTo>
                  <a:lnTo>
                    <a:pt x="589" y="2906"/>
                  </a:lnTo>
                  <a:lnTo>
                    <a:pt x="587" y="2900"/>
                  </a:lnTo>
                  <a:lnTo>
                    <a:pt x="586" y="2897"/>
                  </a:lnTo>
                  <a:lnTo>
                    <a:pt x="585" y="2894"/>
                  </a:lnTo>
                  <a:lnTo>
                    <a:pt x="586" y="2892"/>
                  </a:lnTo>
                  <a:lnTo>
                    <a:pt x="587" y="2890"/>
                  </a:lnTo>
                  <a:lnTo>
                    <a:pt x="589" y="2890"/>
                  </a:lnTo>
                  <a:lnTo>
                    <a:pt x="592" y="2889"/>
                  </a:lnTo>
                  <a:lnTo>
                    <a:pt x="596" y="2889"/>
                  </a:lnTo>
                  <a:lnTo>
                    <a:pt x="604" y="2891"/>
                  </a:lnTo>
                  <a:lnTo>
                    <a:pt x="615" y="2895"/>
                  </a:lnTo>
                  <a:lnTo>
                    <a:pt x="629" y="2902"/>
                  </a:lnTo>
                  <a:lnTo>
                    <a:pt x="643" y="2909"/>
                  </a:lnTo>
                  <a:lnTo>
                    <a:pt x="660" y="2919"/>
                  </a:lnTo>
                  <a:lnTo>
                    <a:pt x="678" y="2930"/>
                  </a:lnTo>
                  <a:close/>
                  <a:moveTo>
                    <a:pt x="678" y="3055"/>
                  </a:moveTo>
                  <a:lnTo>
                    <a:pt x="678" y="3083"/>
                  </a:lnTo>
                  <a:lnTo>
                    <a:pt x="671" y="3074"/>
                  </a:lnTo>
                  <a:lnTo>
                    <a:pt x="667" y="3067"/>
                  </a:lnTo>
                  <a:lnTo>
                    <a:pt x="666" y="3063"/>
                  </a:lnTo>
                  <a:lnTo>
                    <a:pt x="665" y="3060"/>
                  </a:lnTo>
                  <a:lnTo>
                    <a:pt x="665" y="3058"/>
                  </a:lnTo>
                  <a:lnTo>
                    <a:pt x="666" y="3056"/>
                  </a:lnTo>
                  <a:lnTo>
                    <a:pt x="667" y="3055"/>
                  </a:lnTo>
                  <a:lnTo>
                    <a:pt x="670" y="3054"/>
                  </a:lnTo>
                  <a:lnTo>
                    <a:pt x="673" y="3054"/>
                  </a:lnTo>
                  <a:lnTo>
                    <a:pt x="678" y="3055"/>
                  </a:lnTo>
                  <a:close/>
                  <a:moveTo>
                    <a:pt x="678" y="3225"/>
                  </a:moveTo>
                  <a:lnTo>
                    <a:pt x="678" y="3287"/>
                  </a:lnTo>
                  <a:lnTo>
                    <a:pt x="658" y="3274"/>
                  </a:lnTo>
                  <a:lnTo>
                    <a:pt x="638" y="3260"/>
                  </a:lnTo>
                  <a:lnTo>
                    <a:pt x="616" y="3245"/>
                  </a:lnTo>
                  <a:lnTo>
                    <a:pt x="593" y="3228"/>
                  </a:lnTo>
                  <a:lnTo>
                    <a:pt x="561" y="3204"/>
                  </a:lnTo>
                  <a:lnTo>
                    <a:pt x="531" y="3179"/>
                  </a:lnTo>
                  <a:lnTo>
                    <a:pt x="504" y="3155"/>
                  </a:lnTo>
                  <a:lnTo>
                    <a:pt x="482" y="3135"/>
                  </a:lnTo>
                  <a:lnTo>
                    <a:pt x="464" y="3115"/>
                  </a:lnTo>
                  <a:lnTo>
                    <a:pt x="451" y="3100"/>
                  </a:lnTo>
                  <a:lnTo>
                    <a:pt x="447" y="3094"/>
                  </a:lnTo>
                  <a:lnTo>
                    <a:pt x="444" y="3088"/>
                  </a:lnTo>
                  <a:lnTo>
                    <a:pt x="443" y="3084"/>
                  </a:lnTo>
                  <a:lnTo>
                    <a:pt x="444" y="3082"/>
                  </a:lnTo>
                  <a:lnTo>
                    <a:pt x="447" y="3080"/>
                  </a:lnTo>
                  <a:lnTo>
                    <a:pt x="450" y="3080"/>
                  </a:lnTo>
                  <a:lnTo>
                    <a:pt x="455" y="3080"/>
                  </a:lnTo>
                  <a:lnTo>
                    <a:pt x="463" y="3082"/>
                  </a:lnTo>
                  <a:lnTo>
                    <a:pt x="480" y="3089"/>
                  </a:lnTo>
                  <a:lnTo>
                    <a:pt x="503" y="3101"/>
                  </a:lnTo>
                  <a:lnTo>
                    <a:pt x="529" y="3117"/>
                  </a:lnTo>
                  <a:lnTo>
                    <a:pt x="558" y="3136"/>
                  </a:lnTo>
                  <a:lnTo>
                    <a:pt x="589" y="3157"/>
                  </a:lnTo>
                  <a:lnTo>
                    <a:pt x="623" y="3182"/>
                  </a:lnTo>
                  <a:lnTo>
                    <a:pt x="638" y="3193"/>
                  </a:lnTo>
                  <a:lnTo>
                    <a:pt x="652" y="3204"/>
                  </a:lnTo>
                  <a:lnTo>
                    <a:pt x="665" y="3214"/>
                  </a:lnTo>
                  <a:lnTo>
                    <a:pt x="678" y="3225"/>
                  </a:lnTo>
                  <a:close/>
                  <a:moveTo>
                    <a:pt x="678" y="3315"/>
                  </a:moveTo>
                  <a:lnTo>
                    <a:pt x="678" y="3379"/>
                  </a:lnTo>
                  <a:lnTo>
                    <a:pt x="651" y="3357"/>
                  </a:lnTo>
                  <a:lnTo>
                    <a:pt x="627" y="3336"/>
                  </a:lnTo>
                  <a:lnTo>
                    <a:pt x="606" y="3318"/>
                  </a:lnTo>
                  <a:lnTo>
                    <a:pt x="588" y="3301"/>
                  </a:lnTo>
                  <a:lnTo>
                    <a:pt x="574" y="3286"/>
                  </a:lnTo>
                  <a:lnTo>
                    <a:pt x="564" y="3273"/>
                  </a:lnTo>
                  <a:lnTo>
                    <a:pt x="561" y="3268"/>
                  </a:lnTo>
                  <a:lnTo>
                    <a:pt x="560" y="3264"/>
                  </a:lnTo>
                  <a:lnTo>
                    <a:pt x="559" y="3261"/>
                  </a:lnTo>
                  <a:lnTo>
                    <a:pt x="560" y="3258"/>
                  </a:lnTo>
                  <a:lnTo>
                    <a:pt x="561" y="3257"/>
                  </a:lnTo>
                  <a:lnTo>
                    <a:pt x="563" y="3255"/>
                  </a:lnTo>
                  <a:lnTo>
                    <a:pt x="568" y="3255"/>
                  </a:lnTo>
                  <a:lnTo>
                    <a:pt x="572" y="3257"/>
                  </a:lnTo>
                  <a:lnTo>
                    <a:pt x="583" y="3261"/>
                  </a:lnTo>
                  <a:lnTo>
                    <a:pt x="597" y="3267"/>
                  </a:lnTo>
                  <a:lnTo>
                    <a:pt x="614" y="3276"/>
                  </a:lnTo>
                  <a:lnTo>
                    <a:pt x="633" y="3287"/>
                  </a:lnTo>
                  <a:lnTo>
                    <a:pt x="655" y="3300"/>
                  </a:lnTo>
                  <a:lnTo>
                    <a:pt x="678" y="3315"/>
                  </a:lnTo>
                  <a:close/>
                  <a:moveTo>
                    <a:pt x="678" y="3484"/>
                  </a:moveTo>
                  <a:lnTo>
                    <a:pt x="678" y="3532"/>
                  </a:lnTo>
                  <a:lnTo>
                    <a:pt x="650" y="3516"/>
                  </a:lnTo>
                  <a:lnTo>
                    <a:pt x="617" y="3495"/>
                  </a:lnTo>
                  <a:lnTo>
                    <a:pt x="582" y="3470"/>
                  </a:lnTo>
                  <a:lnTo>
                    <a:pt x="544" y="3443"/>
                  </a:lnTo>
                  <a:lnTo>
                    <a:pt x="508" y="3416"/>
                  </a:lnTo>
                  <a:lnTo>
                    <a:pt x="476" y="3389"/>
                  </a:lnTo>
                  <a:lnTo>
                    <a:pt x="447" y="3366"/>
                  </a:lnTo>
                  <a:lnTo>
                    <a:pt x="423" y="3343"/>
                  </a:lnTo>
                  <a:lnTo>
                    <a:pt x="402" y="3323"/>
                  </a:lnTo>
                  <a:lnTo>
                    <a:pt x="389" y="3307"/>
                  </a:lnTo>
                  <a:lnTo>
                    <a:pt x="384" y="3301"/>
                  </a:lnTo>
                  <a:lnTo>
                    <a:pt x="381" y="3295"/>
                  </a:lnTo>
                  <a:lnTo>
                    <a:pt x="380" y="3291"/>
                  </a:lnTo>
                  <a:lnTo>
                    <a:pt x="381" y="3288"/>
                  </a:lnTo>
                  <a:lnTo>
                    <a:pt x="383" y="3287"/>
                  </a:lnTo>
                  <a:lnTo>
                    <a:pt x="387" y="3287"/>
                  </a:lnTo>
                  <a:lnTo>
                    <a:pt x="393" y="3288"/>
                  </a:lnTo>
                  <a:lnTo>
                    <a:pt x="400" y="3290"/>
                  </a:lnTo>
                  <a:lnTo>
                    <a:pt x="419" y="3299"/>
                  </a:lnTo>
                  <a:lnTo>
                    <a:pt x="442" y="3312"/>
                  </a:lnTo>
                  <a:lnTo>
                    <a:pt x="469" y="3329"/>
                  </a:lnTo>
                  <a:lnTo>
                    <a:pt x="501" y="3349"/>
                  </a:lnTo>
                  <a:lnTo>
                    <a:pt x="535" y="3372"/>
                  </a:lnTo>
                  <a:lnTo>
                    <a:pt x="571" y="3399"/>
                  </a:lnTo>
                  <a:lnTo>
                    <a:pt x="601" y="3422"/>
                  </a:lnTo>
                  <a:lnTo>
                    <a:pt x="629" y="3443"/>
                  </a:lnTo>
                  <a:lnTo>
                    <a:pt x="655" y="3465"/>
                  </a:lnTo>
                  <a:lnTo>
                    <a:pt x="678" y="3484"/>
                  </a:lnTo>
                  <a:close/>
                  <a:moveTo>
                    <a:pt x="678" y="3555"/>
                  </a:moveTo>
                  <a:lnTo>
                    <a:pt x="678" y="3617"/>
                  </a:lnTo>
                  <a:lnTo>
                    <a:pt x="646" y="3593"/>
                  </a:lnTo>
                  <a:lnTo>
                    <a:pt x="617" y="3570"/>
                  </a:lnTo>
                  <a:lnTo>
                    <a:pt x="591" y="3547"/>
                  </a:lnTo>
                  <a:lnTo>
                    <a:pt x="570" y="3527"/>
                  </a:lnTo>
                  <a:lnTo>
                    <a:pt x="554" y="3510"/>
                  </a:lnTo>
                  <a:lnTo>
                    <a:pt x="542" y="3496"/>
                  </a:lnTo>
                  <a:lnTo>
                    <a:pt x="537" y="3491"/>
                  </a:lnTo>
                  <a:lnTo>
                    <a:pt x="534" y="3485"/>
                  </a:lnTo>
                  <a:lnTo>
                    <a:pt x="533" y="3482"/>
                  </a:lnTo>
                  <a:lnTo>
                    <a:pt x="534" y="3480"/>
                  </a:lnTo>
                  <a:lnTo>
                    <a:pt x="536" y="3478"/>
                  </a:lnTo>
                  <a:lnTo>
                    <a:pt x="538" y="3478"/>
                  </a:lnTo>
                  <a:lnTo>
                    <a:pt x="543" y="3478"/>
                  </a:lnTo>
                  <a:lnTo>
                    <a:pt x="548" y="3480"/>
                  </a:lnTo>
                  <a:lnTo>
                    <a:pt x="562" y="3485"/>
                  </a:lnTo>
                  <a:lnTo>
                    <a:pt x="579" y="3494"/>
                  </a:lnTo>
                  <a:lnTo>
                    <a:pt x="600" y="3505"/>
                  </a:lnTo>
                  <a:lnTo>
                    <a:pt x="624" y="3520"/>
                  </a:lnTo>
                  <a:lnTo>
                    <a:pt x="650" y="3536"/>
                  </a:lnTo>
                  <a:lnTo>
                    <a:pt x="678" y="3555"/>
                  </a:lnTo>
                  <a:close/>
                  <a:moveTo>
                    <a:pt x="678" y="3698"/>
                  </a:moveTo>
                  <a:lnTo>
                    <a:pt x="678" y="3752"/>
                  </a:lnTo>
                  <a:lnTo>
                    <a:pt x="654" y="3736"/>
                  </a:lnTo>
                  <a:lnTo>
                    <a:pt x="628" y="3718"/>
                  </a:lnTo>
                  <a:lnTo>
                    <a:pt x="602" y="3700"/>
                  </a:lnTo>
                  <a:lnTo>
                    <a:pt x="574" y="3681"/>
                  </a:lnTo>
                  <a:lnTo>
                    <a:pt x="536" y="3652"/>
                  </a:lnTo>
                  <a:lnTo>
                    <a:pt x="501" y="3623"/>
                  </a:lnTo>
                  <a:lnTo>
                    <a:pt x="469" y="3598"/>
                  </a:lnTo>
                  <a:lnTo>
                    <a:pt x="443" y="3574"/>
                  </a:lnTo>
                  <a:lnTo>
                    <a:pt x="422" y="3553"/>
                  </a:lnTo>
                  <a:lnTo>
                    <a:pt x="407" y="3537"/>
                  </a:lnTo>
                  <a:lnTo>
                    <a:pt x="401" y="3531"/>
                  </a:lnTo>
                  <a:lnTo>
                    <a:pt x="398" y="3525"/>
                  </a:lnTo>
                  <a:lnTo>
                    <a:pt x="396" y="3521"/>
                  </a:lnTo>
                  <a:lnTo>
                    <a:pt x="396" y="3518"/>
                  </a:lnTo>
                  <a:lnTo>
                    <a:pt x="399" y="3517"/>
                  </a:lnTo>
                  <a:lnTo>
                    <a:pt x="403" y="3517"/>
                  </a:lnTo>
                  <a:lnTo>
                    <a:pt x="409" y="3518"/>
                  </a:lnTo>
                  <a:lnTo>
                    <a:pt x="416" y="3521"/>
                  </a:lnTo>
                  <a:lnTo>
                    <a:pt x="436" y="3531"/>
                  </a:lnTo>
                  <a:lnTo>
                    <a:pt x="462" y="3545"/>
                  </a:lnTo>
                  <a:lnTo>
                    <a:pt x="491" y="3563"/>
                  </a:lnTo>
                  <a:lnTo>
                    <a:pt x="525" y="3585"/>
                  </a:lnTo>
                  <a:lnTo>
                    <a:pt x="562" y="3611"/>
                  </a:lnTo>
                  <a:lnTo>
                    <a:pt x="601" y="3639"/>
                  </a:lnTo>
                  <a:lnTo>
                    <a:pt x="622" y="3654"/>
                  </a:lnTo>
                  <a:lnTo>
                    <a:pt x="641" y="3669"/>
                  </a:lnTo>
                  <a:lnTo>
                    <a:pt x="659" y="3684"/>
                  </a:lnTo>
                  <a:lnTo>
                    <a:pt x="678" y="3698"/>
                  </a:lnTo>
                  <a:close/>
                  <a:moveTo>
                    <a:pt x="678" y="3766"/>
                  </a:moveTo>
                  <a:lnTo>
                    <a:pt x="678" y="3817"/>
                  </a:lnTo>
                  <a:lnTo>
                    <a:pt x="657" y="3799"/>
                  </a:lnTo>
                  <a:lnTo>
                    <a:pt x="639" y="3783"/>
                  </a:lnTo>
                  <a:lnTo>
                    <a:pt x="624" y="3769"/>
                  </a:lnTo>
                  <a:lnTo>
                    <a:pt x="611" y="3756"/>
                  </a:lnTo>
                  <a:lnTo>
                    <a:pt x="600" y="3745"/>
                  </a:lnTo>
                  <a:lnTo>
                    <a:pt x="593" y="3737"/>
                  </a:lnTo>
                  <a:lnTo>
                    <a:pt x="590" y="3732"/>
                  </a:lnTo>
                  <a:lnTo>
                    <a:pt x="589" y="3730"/>
                  </a:lnTo>
                  <a:lnTo>
                    <a:pt x="589" y="3727"/>
                  </a:lnTo>
                  <a:lnTo>
                    <a:pt x="589" y="3726"/>
                  </a:lnTo>
                  <a:lnTo>
                    <a:pt x="590" y="3725"/>
                  </a:lnTo>
                  <a:lnTo>
                    <a:pt x="592" y="3724"/>
                  </a:lnTo>
                  <a:lnTo>
                    <a:pt x="595" y="3724"/>
                  </a:lnTo>
                  <a:lnTo>
                    <a:pt x="598" y="3725"/>
                  </a:lnTo>
                  <a:lnTo>
                    <a:pt x="605" y="3727"/>
                  </a:lnTo>
                  <a:lnTo>
                    <a:pt x="616" y="3731"/>
                  </a:lnTo>
                  <a:lnTo>
                    <a:pt x="643" y="3745"/>
                  </a:lnTo>
                  <a:lnTo>
                    <a:pt x="678" y="3766"/>
                  </a:lnTo>
                  <a:close/>
                  <a:moveTo>
                    <a:pt x="678" y="3881"/>
                  </a:moveTo>
                  <a:lnTo>
                    <a:pt x="678" y="3939"/>
                  </a:lnTo>
                  <a:lnTo>
                    <a:pt x="638" y="3909"/>
                  </a:lnTo>
                  <a:lnTo>
                    <a:pt x="602" y="3880"/>
                  </a:lnTo>
                  <a:lnTo>
                    <a:pt x="570" y="3854"/>
                  </a:lnTo>
                  <a:lnTo>
                    <a:pt x="542" y="3831"/>
                  </a:lnTo>
                  <a:lnTo>
                    <a:pt x="520" y="3810"/>
                  </a:lnTo>
                  <a:lnTo>
                    <a:pt x="504" y="3794"/>
                  </a:lnTo>
                  <a:lnTo>
                    <a:pt x="498" y="3788"/>
                  </a:lnTo>
                  <a:lnTo>
                    <a:pt x="495" y="3782"/>
                  </a:lnTo>
                  <a:lnTo>
                    <a:pt x="493" y="3778"/>
                  </a:lnTo>
                  <a:lnTo>
                    <a:pt x="493" y="3776"/>
                  </a:lnTo>
                  <a:lnTo>
                    <a:pt x="495" y="3775"/>
                  </a:lnTo>
                  <a:lnTo>
                    <a:pt x="498" y="3775"/>
                  </a:lnTo>
                  <a:lnTo>
                    <a:pt x="504" y="3776"/>
                  </a:lnTo>
                  <a:lnTo>
                    <a:pt x="510" y="3778"/>
                  </a:lnTo>
                  <a:lnTo>
                    <a:pt x="528" y="3786"/>
                  </a:lnTo>
                  <a:lnTo>
                    <a:pt x="550" y="3798"/>
                  </a:lnTo>
                  <a:lnTo>
                    <a:pt x="577" y="3815"/>
                  </a:lnTo>
                  <a:lnTo>
                    <a:pt x="608" y="3834"/>
                  </a:lnTo>
                  <a:lnTo>
                    <a:pt x="642" y="3857"/>
                  </a:lnTo>
                  <a:lnTo>
                    <a:pt x="678" y="3881"/>
                  </a:lnTo>
                  <a:close/>
                  <a:moveTo>
                    <a:pt x="678" y="3990"/>
                  </a:moveTo>
                  <a:lnTo>
                    <a:pt x="678" y="4044"/>
                  </a:lnTo>
                  <a:lnTo>
                    <a:pt x="664" y="4035"/>
                  </a:lnTo>
                  <a:lnTo>
                    <a:pt x="650" y="4025"/>
                  </a:lnTo>
                  <a:lnTo>
                    <a:pt x="636" y="4014"/>
                  </a:lnTo>
                  <a:lnTo>
                    <a:pt x="620" y="4004"/>
                  </a:lnTo>
                  <a:lnTo>
                    <a:pt x="578" y="3972"/>
                  </a:lnTo>
                  <a:lnTo>
                    <a:pt x="538" y="3943"/>
                  </a:lnTo>
                  <a:lnTo>
                    <a:pt x="504" y="3914"/>
                  </a:lnTo>
                  <a:lnTo>
                    <a:pt x="474" y="3889"/>
                  </a:lnTo>
                  <a:lnTo>
                    <a:pt x="450" y="3867"/>
                  </a:lnTo>
                  <a:lnTo>
                    <a:pt x="432" y="3849"/>
                  </a:lnTo>
                  <a:lnTo>
                    <a:pt x="426" y="3843"/>
                  </a:lnTo>
                  <a:lnTo>
                    <a:pt x="422" y="3837"/>
                  </a:lnTo>
                  <a:lnTo>
                    <a:pt x="420" y="3833"/>
                  </a:lnTo>
                  <a:lnTo>
                    <a:pt x="420" y="3830"/>
                  </a:lnTo>
                  <a:lnTo>
                    <a:pt x="422" y="3829"/>
                  </a:lnTo>
                  <a:lnTo>
                    <a:pt x="426" y="3829"/>
                  </a:lnTo>
                  <a:lnTo>
                    <a:pt x="433" y="3831"/>
                  </a:lnTo>
                  <a:lnTo>
                    <a:pt x="441" y="3835"/>
                  </a:lnTo>
                  <a:lnTo>
                    <a:pt x="463" y="3846"/>
                  </a:lnTo>
                  <a:lnTo>
                    <a:pt x="490" y="3862"/>
                  </a:lnTo>
                  <a:lnTo>
                    <a:pt x="523" y="3882"/>
                  </a:lnTo>
                  <a:lnTo>
                    <a:pt x="560" y="3907"/>
                  </a:lnTo>
                  <a:lnTo>
                    <a:pt x="601" y="3935"/>
                  </a:lnTo>
                  <a:lnTo>
                    <a:pt x="644" y="3966"/>
                  </a:lnTo>
                  <a:lnTo>
                    <a:pt x="653" y="3972"/>
                  </a:lnTo>
                  <a:lnTo>
                    <a:pt x="661" y="3979"/>
                  </a:lnTo>
                  <a:lnTo>
                    <a:pt x="669" y="3985"/>
                  </a:lnTo>
                  <a:lnTo>
                    <a:pt x="678" y="3990"/>
                  </a:lnTo>
                  <a:close/>
                  <a:moveTo>
                    <a:pt x="678" y="4063"/>
                  </a:moveTo>
                  <a:lnTo>
                    <a:pt x="678" y="4075"/>
                  </a:lnTo>
                  <a:lnTo>
                    <a:pt x="676" y="4070"/>
                  </a:lnTo>
                  <a:lnTo>
                    <a:pt x="674" y="4068"/>
                  </a:lnTo>
                  <a:lnTo>
                    <a:pt x="673" y="4066"/>
                  </a:lnTo>
                  <a:lnTo>
                    <a:pt x="673" y="4064"/>
                  </a:lnTo>
                  <a:lnTo>
                    <a:pt x="676" y="4063"/>
                  </a:lnTo>
                  <a:lnTo>
                    <a:pt x="678" y="4063"/>
                  </a:lnTo>
                  <a:close/>
                  <a:moveTo>
                    <a:pt x="678" y="4091"/>
                  </a:moveTo>
                  <a:lnTo>
                    <a:pt x="678" y="4137"/>
                  </a:lnTo>
                  <a:lnTo>
                    <a:pt x="654" y="4122"/>
                  </a:lnTo>
                  <a:lnTo>
                    <a:pt x="629" y="4105"/>
                  </a:lnTo>
                  <a:lnTo>
                    <a:pt x="603" y="4086"/>
                  </a:lnTo>
                  <a:lnTo>
                    <a:pt x="576" y="4067"/>
                  </a:lnTo>
                  <a:lnTo>
                    <a:pt x="532" y="4035"/>
                  </a:lnTo>
                  <a:lnTo>
                    <a:pt x="492" y="4003"/>
                  </a:lnTo>
                  <a:lnTo>
                    <a:pt x="455" y="3975"/>
                  </a:lnTo>
                  <a:lnTo>
                    <a:pt x="424" y="3949"/>
                  </a:lnTo>
                  <a:lnTo>
                    <a:pt x="399" y="3927"/>
                  </a:lnTo>
                  <a:lnTo>
                    <a:pt x="381" y="3908"/>
                  </a:lnTo>
                  <a:lnTo>
                    <a:pt x="374" y="3902"/>
                  </a:lnTo>
                  <a:lnTo>
                    <a:pt x="370" y="3897"/>
                  </a:lnTo>
                  <a:lnTo>
                    <a:pt x="368" y="3892"/>
                  </a:lnTo>
                  <a:lnTo>
                    <a:pt x="368" y="3889"/>
                  </a:lnTo>
                  <a:lnTo>
                    <a:pt x="370" y="3888"/>
                  </a:lnTo>
                  <a:lnTo>
                    <a:pt x="374" y="3889"/>
                  </a:lnTo>
                  <a:lnTo>
                    <a:pt x="381" y="3891"/>
                  </a:lnTo>
                  <a:lnTo>
                    <a:pt x="389" y="3894"/>
                  </a:lnTo>
                  <a:lnTo>
                    <a:pt x="411" y="3906"/>
                  </a:lnTo>
                  <a:lnTo>
                    <a:pt x="440" y="3924"/>
                  </a:lnTo>
                  <a:lnTo>
                    <a:pt x="474" y="3945"/>
                  </a:lnTo>
                  <a:lnTo>
                    <a:pt x="513" y="3971"/>
                  </a:lnTo>
                  <a:lnTo>
                    <a:pt x="554" y="4000"/>
                  </a:lnTo>
                  <a:lnTo>
                    <a:pt x="599" y="4031"/>
                  </a:lnTo>
                  <a:lnTo>
                    <a:pt x="619" y="4047"/>
                  </a:lnTo>
                  <a:lnTo>
                    <a:pt x="640" y="4062"/>
                  </a:lnTo>
                  <a:lnTo>
                    <a:pt x="659" y="4077"/>
                  </a:lnTo>
                  <a:lnTo>
                    <a:pt x="678" y="4091"/>
                  </a:lnTo>
                  <a:close/>
                  <a:moveTo>
                    <a:pt x="678" y="4147"/>
                  </a:moveTo>
                  <a:lnTo>
                    <a:pt x="678" y="4174"/>
                  </a:lnTo>
                  <a:lnTo>
                    <a:pt x="661" y="4159"/>
                  </a:lnTo>
                  <a:lnTo>
                    <a:pt x="650" y="4147"/>
                  </a:lnTo>
                  <a:lnTo>
                    <a:pt x="645" y="4143"/>
                  </a:lnTo>
                  <a:lnTo>
                    <a:pt x="642" y="4138"/>
                  </a:lnTo>
                  <a:lnTo>
                    <a:pt x="641" y="4135"/>
                  </a:lnTo>
                  <a:lnTo>
                    <a:pt x="641" y="4133"/>
                  </a:lnTo>
                  <a:lnTo>
                    <a:pt x="643" y="4133"/>
                  </a:lnTo>
                  <a:lnTo>
                    <a:pt x="645" y="4132"/>
                  </a:lnTo>
                  <a:lnTo>
                    <a:pt x="649" y="4133"/>
                  </a:lnTo>
                  <a:lnTo>
                    <a:pt x="653" y="4134"/>
                  </a:lnTo>
                  <a:lnTo>
                    <a:pt x="664" y="4139"/>
                  </a:lnTo>
                  <a:lnTo>
                    <a:pt x="678" y="4147"/>
                  </a:lnTo>
                  <a:close/>
                  <a:moveTo>
                    <a:pt x="678" y="4180"/>
                  </a:moveTo>
                  <a:lnTo>
                    <a:pt x="678" y="4222"/>
                  </a:lnTo>
                  <a:lnTo>
                    <a:pt x="650" y="4204"/>
                  </a:lnTo>
                  <a:lnTo>
                    <a:pt x="619" y="4184"/>
                  </a:lnTo>
                  <a:lnTo>
                    <a:pt x="587" y="4161"/>
                  </a:lnTo>
                  <a:lnTo>
                    <a:pt x="555" y="4137"/>
                  </a:lnTo>
                  <a:lnTo>
                    <a:pt x="508" y="4104"/>
                  </a:lnTo>
                  <a:lnTo>
                    <a:pt x="466" y="4072"/>
                  </a:lnTo>
                  <a:lnTo>
                    <a:pt x="428" y="4042"/>
                  </a:lnTo>
                  <a:lnTo>
                    <a:pt x="396" y="4016"/>
                  </a:lnTo>
                  <a:lnTo>
                    <a:pt x="370" y="3994"/>
                  </a:lnTo>
                  <a:lnTo>
                    <a:pt x="351" y="3975"/>
                  </a:lnTo>
                  <a:lnTo>
                    <a:pt x="344" y="3968"/>
                  </a:lnTo>
                  <a:lnTo>
                    <a:pt x="340" y="3962"/>
                  </a:lnTo>
                  <a:lnTo>
                    <a:pt x="338" y="3958"/>
                  </a:lnTo>
                  <a:lnTo>
                    <a:pt x="338" y="3956"/>
                  </a:lnTo>
                  <a:lnTo>
                    <a:pt x="340" y="3955"/>
                  </a:lnTo>
                  <a:lnTo>
                    <a:pt x="344" y="3956"/>
                  </a:lnTo>
                  <a:lnTo>
                    <a:pt x="351" y="3958"/>
                  </a:lnTo>
                  <a:lnTo>
                    <a:pt x="359" y="3962"/>
                  </a:lnTo>
                  <a:lnTo>
                    <a:pt x="382" y="3974"/>
                  </a:lnTo>
                  <a:lnTo>
                    <a:pt x="411" y="3991"/>
                  </a:lnTo>
                  <a:lnTo>
                    <a:pt x="446" y="4014"/>
                  </a:lnTo>
                  <a:lnTo>
                    <a:pt x="486" y="4041"/>
                  </a:lnTo>
                  <a:lnTo>
                    <a:pt x="529" y="4071"/>
                  </a:lnTo>
                  <a:lnTo>
                    <a:pt x="575" y="4104"/>
                  </a:lnTo>
                  <a:lnTo>
                    <a:pt x="602" y="4124"/>
                  </a:lnTo>
                  <a:lnTo>
                    <a:pt x="629" y="4144"/>
                  </a:lnTo>
                  <a:lnTo>
                    <a:pt x="654" y="4162"/>
                  </a:lnTo>
                  <a:lnTo>
                    <a:pt x="678" y="4180"/>
                  </a:lnTo>
                  <a:close/>
                  <a:moveTo>
                    <a:pt x="678" y="4229"/>
                  </a:moveTo>
                  <a:lnTo>
                    <a:pt x="678" y="4258"/>
                  </a:lnTo>
                  <a:lnTo>
                    <a:pt x="657" y="4240"/>
                  </a:lnTo>
                  <a:lnTo>
                    <a:pt x="642" y="4225"/>
                  </a:lnTo>
                  <a:lnTo>
                    <a:pt x="637" y="4219"/>
                  </a:lnTo>
                  <a:lnTo>
                    <a:pt x="633" y="4215"/>
                  </a:lnTo>
                  <a:lnTo>
                    <a:pt x="631" y="4212"/>
                  </a:lnTo>
                  <a:lnTo>
                    <a:pt x="632" y="4209"/>
                  </a:lnTo>
                  <a:lnTo>
                    <a:pt x="633" y="4208"/>
                  </a:lnTo>
                  <a:lnTo>
                    <a:pt x="636" y="4208"/>
                  </a:lnTo>
                  <a:lnTo>
                    <a:pt x="640" y="4209"/>
                  </a:lnTo>
                  <a:lnTo>
                    <a:pt x="645" y="4212"/>
                  </a:lnTo>
                  <a:lnTo>
                    <a:pt x="659" y="4218"/>
                  </a:lnTo>
                  <a:lnTo>
                    <a:pt x="678" y="4229"/>
                  </a:lnTo>
                  <a:close/>
                  <a:moveTo>
                    <a:pt x="678" y="4260"/>
                  </a:moveTo>
                  <a:lnTo>
                    <a:pt x="678" y="4300"/>
                  </a:lnTo>
                  <a:lnTo>
                    <a:pt x="650" y="4282"/>
                  </a:lnTo>
                  <a:lnTo>
                    <a:pt x="618" y="4261"/>
                  </a:lnTo>
                  <a:lnTo>
                    <a:pt x="587" y="4239"/>
                  </a:lnTo>
                  <a:lnTo>
                    <a:pt x="554" y="4215"/>
                  </a:lnTo>
                  <a:lnTo>
                    <a:pt x="506" y="4180"/>
                  </a:lnTo>
                  <a:lnTo>
                    <a:pt x="463" y="4148"/>
                  </a:lnTo>
                  <a:lnTo>
                    <a:pt x="424" y="4118"/>
                  </a:lnTo>
                  <a:lnTo>
                    <a:pt x="391" y="4091"/>
                  </a:lnTo>
                  <a:lnTo>
                    <a:pt x="364" y="4067"/>
                  </a:lnTo>
                  <a:lnTo>
                    <a:pt x="343" y="4049"/>
                  </a:lnTo>
                  <a:lnTo>
                    <a:pt x="337" y="4041"/>
                  </a:lnTo>
                  <a:lnTo>
                    <a:pt x="331" y="4036"/>
                  </a:lnTo>
                  <a:lnTo>
                    <a:pt x="329" y="4031"/>
                  </a:lnTo>
                  <a:lnTo>
                    <a:pt x="329" y="4029"/>
                  </a:lnTo>
                  <a:lnTo>
                    <a:pt x="331" y="4028"/>
                  </a:lnTo>
                  <a:lnTo>
                    <a:pt x="335" y="4029"/>
                  </a:lnTo>
                  <a:lnTo>
                    <a:pt x="342" y="4031"/>
                  </a:lnTo>
                  <a:lnTo>
                    <a:pt x="352" y="4036"/>
                  </a:lnTo>
                  <a:lnTo>
                    <a:pt x="374" y="4049"/>
                  </a:lnTo>
                  <a:lnTo>
                    <a:pt x="405" y="4067"/>
                  </a:lnTo>
                  <a:lnTo>
                    <a:pt x="440" y="4091"/>
                  </a:lnTo>
                  <a:lnTo>
                    <a:pt x="481" y="4118"/>
                  </a:lnTo>
                  <a:lnTo>
                    <a:pt x="525" y="4149"/>
                  </a:lnTo>
                  <a:lnTo>
                    <a:pt x="573" y="4183"/>
                  </a:lnTo>
                  <a:lnTo>
                    <a:pt x="601" y="4203"/>
                  </a:lnTo>
                  <a:lnTo>
                    <a:pt x="628" y="4222"/>
                  </a:lnTo>
                  <a:lnTo>
                    <a:pt x="654" y="4242"/>
                  </a:lnTo>
                  <a:lnTo>
                    <a:pt x="678" y="4260"/>
                  </a:lnTo>
                  <a:close/>
                  <a:moveTo>
                    <a:pt x="678" y="4306"/>
                  </a:moveTo>
                  <a:lnTo>
                    <a:pt x="678" y="4329"/>
                  </a:lnTo>
                  <a:lnTo>
                    <a:pt x="663" y="4315"/>
                  </a:lnTo>
                  <a:lnTo>
                    <a:pt x="652" y="4304"/>
                  </a:lnTo>
                  <a:lnTo>
                    <a:pt x="647" y="4300"/>
                  </a:lnTo>
                  <a:lnTo>
                    <a:pt x="645" y="4297"/>
                  </a:lnTo>
                  <a:lnTo>
                    <a:pt x="644" y="4295"/>
                  </a:lnTo>
                  <a:lnTo>
                    <a:pt x="644" y="4293"/>
                  </a:lnTo>
                  <a:lnTo>
                    <a:pt x="645" y="4293"/>
                  </a:lnTo>
                  <a:lnTo>
                    <a:pt x="647" y="4293"/>
                  </a:lnTo>
                  <a:lnTo>
                    <a:pt x="650" y="4293"/>
                  </a:lnTo>
                  <a:lnTo>
                    <a:pt x="654" y="4295"/>
                  </a:lnTo>
                  <a:lnTo>
                    <a:pt x="665" y="4299"/>
                  </a:lnTo>
                  <a:lnTo>
                    <a:pt x="678" y="4306"/>
                  </a:lnTo>
                  <a:close/>
                  <a:moveTo>
                    <a:pt x="32" y="3846"/>
                  </a:moveTo>
                  <a:lnTo>
                    <a:pt x="34" y="3846"/>
                  </a:lnTo>
                  <a:lnTo>
                    <a:pt x="39" y="3847"/>
                  </a:lnTo>
                  <a:lnTo>
                    <a:pt x="45" y="3849"/>
                  </a:lnTo>
                  <a:lnTo>
                    <a:pt x="54" y="3853"/>
                  </a:lnTo>
                  <a:lnTo>
                    <a:pt x="76" y="3867"/>
                  </a:lnTo>
                  <a:lnTo>
                    <a:pt x="106" y="3886"/>
                  </a:lnTo>
                  <a:lnTo>
                    <a:pt x="141" y="3909"/>
                  </a:lnTo>
                  <a:lnTo>
                    <a:pt x="181" y="3936"/>
                  </a:lnTo>
                  <a:lnTo>
                    <a:pt x="225" y="3968"/>
                  </a:lnTo>
                  <a:lnTo>
                    <a:pt x="272" y="4001"/>
                  </a:lnTo>
                  <a:lnTo>
                    <a:pt x="318" y="4036"/>
                  </a:lnTo>
                  <a:lnTo>
                    <a:pt x="361" y="4069"/>
                  </a:lnTo>
                  <a:lnTo>
                    <a:pt x="399" y="4099"/>
                  </a:lnTo>
                  <a:lnTo>
                    <a:pt x="433" y="4125"/>
                  </a:lnTo>
                  <a:lnTo>
                    <a:pt x="460" y="4148"/>
                  </a:lnTo>
                  <a:lnTo>
                    <a:pt x="480" y="4166"/>
                  </a:lnTo>
                  <a:lnTo>
                    <a:pt x="487" y="4174"/>
                  </a:lnTo>
                  <a:lnTo>
                    <a:pt x="491" y="4179"/>
                  </a:lnTo>
                  <a:lnTo>
                    <a:pt x="494" y="4184"/>
                  </a:lnTo>
                  <a:lnTo>
                    <a:pt x="494" y="4186"/>
                  </a:lnTo>
                  <a:lnTo>
                    <a:pt x="492" y="4187"/>
                  </a:lnTo>
                  <a:lnTo>
                    <a:pt x="488" y="4186"/>
                  </a:lnTo>
                  <a:lnTo>
                    <a:pt x="481" y="4183"/>
                  </a:lnTo>
                  <a:lnTo>
                    <a:pt x="473" y="4178"/>
                  </a:lnTo>
                  <a:lnTo>
                    <a:pt x="449" y="4165"/>
                  </a:lnTo>
                  <a:lnTo>
                    <a:pt x="420" y="4148"/>
                  </a:lnTo>
                  <a:lnTo>
                    <a:pt x="384" y="4124"/>
                  </a:lnTo>
                  <a:lnTo>
                    <a:pt x="344" y="4097"/>
                  </a:lnTo>
                  <a:lnTo>
                    <a:pt x="300" y="4066"/>
                  </a:lnTo>
                  <a:lnTo>
                    <a:pt x="252" y="4033"/>
                  </a:lnTo>
                  <a:lnTo>
                    <a:pt x="206" y="3998"/>
                  </a:lnTo>
                  <a:lnTo>
                    <a:pt x="164" y="3966"/>
                  </a:lnTo>
                  <a:lnTo>
                    <a:pt x="125" y="3934"/>
                  </a:lnTo>
                  <a:lnTo>
                    <a:pt x="93" y="3907"/>
                  </a:lnTo>
                  <a:lnTo>
                    <a:pt x="66" y="3885"/>
                  </a:lnTo>
                  <a:lnTo>
                    <a:pt x="46" y="3865"/>
                  </a:lnTo>
                  <a:lnTo>
                    <a:pt x="40" y="3859"/>
                  </a:lnTo>
                  <a:lnTo>
                    <a:pt x="34" y="3853"/>
                  </a:lnTo>
                  <a:lnTo>
                    <a:pt x="32" y="3849"/>
                  </a:lnTo>
                  <a:lnTo>
                    <a:pt x="32" y="3846"/>
                  </a:lnTo>
                  <a:close/>
                  <a:moveTo>
                    <a:pt x="39" y="3776"/>
                  </a:moveTo>
                  <a:lnTo>
                    <a:pt x="41" y="3775"/>
                  </a:lnTo>
                  <a:lnTo>
                    <a:pt x="45" y="3776"/>
                  </a:lnTo>
                  <a:lnTo>
                    <a:pt x="52" y="3778"/>
                  </a:lnTo>
                  <a:lnTo>
                    <a:pt x="60" y="3782"/>
                  </a:lnTo>
                  <a:lnTo>
                    <a:pt x="83" y="3794"/>
                  </a:lnTo>
                  <a:lnTo>
                    <a:pt x="111" y="3812"/>
                  </a:lnTo>
                  <a:lnTo>
                    <a:pt x="145" y="3835"/>
                  </a:lnTo>
                  <a:lnTo>
                    <a:pt x="184" y="3862"/>
                  </a:lnTo>
                  <a:lnTo>
                    <a:pt x="226" y="3892"/>
                  </a:lnTo>
                  <a:lnTo>
                    <a:pt x="272" y="3925"/>
                  </a:lnTo>
                  <a:lnTo>
                    <a:pt x="317" y="3958"/>
                  </a:lnTo>
                  <a:lnTo>
                    <a:pt x="359" y="3990"/>
                  </a:lnTo>
                  <a:lnTo>
                    <a:pt x="396" y="4020"/>
                  </a:lnTo>
                  <a:lnTo>
                    <a:pt x="428" y="4045"/>
                  </a:lnTo>
                  <a:lnTo>
                    <a:pt x="454" y="4068"/>
                  </a:lnTo>
                  <a:lnTo>
                    <a:pt x="474" y="4086"/>
                  </a:lnTo>
                  <a:lnTo>
                    <a:pt x="480" y="4093"/>
                  </a:lnTo>
                  <a:lnTo>
                    <a:pt x="484" y="4098"/>
                  </a:lnTo>
                  <a:lnTo>
                    <a:pt x="487" y="4103"/>
                  </a:lnTo>
                  <a:lnTo>
                    <a:pt x="487" y="4105"/>
                  </a:lnTo>
                  <a:lnTo>
                    <a:pt x="484" y="4106"/>
                  </a:lnTo>
                  <a:lnTo>
                    <a:pt x="480" y="4105"/>
                  </a:lnTo>
                  <a:lnTo>
                    <a:pt x="474" y="4103"/>
                  </a:lnTo>
                  <a:lnTo>
                    <a:pt x="465" y="4098"/>
                  </a:lnTo>
                  <a:lnTo>
                    <a:pt x="443" y="4086"/>
                  </a:lnTo>
                  <a:lnTo>
                    <a:pt x="414" y="4069"/>
                  </a:lnTo>
                  <a:lnTo>
                    <a:pt x="380" y="4047"/>
                  </a:lnTo>
                  <a:lnTo>
                    <a:pt x="341" y="4021"/>
                  </a:lnTo>
                  <a:lnTo>
                    <a:pt x="298" y="3990"/>
                  </a:lnTo>
                  <a:lnTo>
                    <a:pt x="252" y="3957"/>
                  </a:lnTo>
                  <a:lnTo>
                    <a:pt x="207" y="3924"/>
                  </a:lnTo>
                  <a:lnTo>
                    <a:pt x="166" y="3892"/>
                  </a:lnTo>
                  <a:lnTo>
                    <a:pt x="129" y="3862"/>
                  </a:lnTo>
                  <a:lnTo>
                    <a:pt x="97" y="3835"/>
                  </a:lnTo>
                  <a:lnTo>
                    <a:pt x="71" y="3812"/>
                  </a:lnTo>
                  <a:lnTo>
                    <a:pt x="53" y="3795"/>
                  </a:lnTo>
                  <a:lnTo>
                    <a:pt x="46" y="3788"/>
                  </a:lnTo>
                  <a:lnTo>
                    <a:pt x="42" y="3782"/>
                  </a:lnTo>
                  <a:lnTo>
                    <a:pt x="39" y="3778"/>
                  </a:lnTo>
                  <a:lnTo>
                    <a:pt x="39" y="3776"/>
                  </a:lnTo>
                  <a:close/>
                  <a:moveTo>
                    <a:pt x="274" y="3890"/>
                  </a:moveTo>
                  <a:lnTo>
                    <a:pt x="230" y="3858"/>
                  </a:lnTo>
                  <a:lnTo>
                    <a:pt x="190" y="3826"/>
                  </a:lnTo>
                  <a:lnTo>
                    <a:pt x="154" y="3797"/>
                  </a:lnTo>
                  <a:lnTo>
                    <a:pt x="124" y="3771"/>
                  </a:lnTo>
                  <a:lnTo>
                    <a:pt x="99" y="3749"/>
                  </a:lnTo>
                  <a:lnTo>
                    <a:pt x="81" y="3731"/>
                  </a:lnTo>
                  <a:lnTo>
                    <a:pt x="74" y="3724"/>
                  </a:lnTo>
                  <a:lnTo>
                    <a:pt x="70" y="3718"/>
                  </a:lnTo>
                  <a:lnTo>
                    <a:pt x="68" y="3714"/>
                  </a:lnTo>
                  <a:lnTo>
                    <a:pt x="68" y="3712"/>
                  </a:lnTo>
                  <a:lnTo>
                    <a:pt x="70" y="3711"/>
                  </a:lnTo>
                  <a:lnTo>
                    <a:pt x="74" y="3712"/>
                  </a:lnTo>
                  <a:lnTo>
                    <a:pt x="81" y="3714"/>
                  </a:lnTo>
                  <a:lnTo>
                    <a:pt x="88" y="3717"/>
                  </a:lnTo>
                  <a:lnTo>
                    <a:pt x="110" y="3730"/>
                  </a:lnTo>
                  <a:lnTo>
                    <a:pt x="138" y="3748"/>
                  </a:lnTo>
                  <a:lnTo>
                    <a:pt x="171" y="3769"/>
                  </a:lnTo>
                  <a:lnTo>
                    <a:pt x="209" y="3795"/>
                  </a:lnTo>
                  <a:lnTo>
                    <a:pt x="250" y="3824"/>
                  </a:lnTo>
                  <a:lnTo>
                    <a:pt x="294" y="3856"/>
                  </a:lnTo>
                  <a:lnTo>
                    <a:pt x="338" y="3889"/>
                  </a:lnTo>
                  <a:lnTo>
                    <a:pt x="378" y="3919"/>
                  </a:lnTo>
                  <a:lnTo>
                    <a:pt x="414" y="3948"/>
                  </a:lnTo>
                  <a:lnTo>
                    <a:pt x="444" y="3973"/>
                  </a:lnTo>
                  <a:lnTo>
                    <a:pt x="470" y="3996"/>
                  </a:lnTo>
                  <a:lnTo>
                    <a:pt x="488" y="4013"/>
                  </a:lnTo>
                  <a:lnTo>
                    <a:pt x="494" y="4020"/>
                  </a:lnTo>
                  <a:lnTo>
                    <a:pt x="498" y="4025"/>
                  </a:lnTo>
                  <a:lnTo>
                    <a:pt x="501" y="4029"/>
                  </a:lnTo>
                  <a:lnTo>
                    <a:pt x="501" y="4033"/>
                  </a:lnTo>
                  <a:lnTo>
                    <a:pt x="498" y="4033"/>
                  </a:lnTo>
                  <a:lnTo>
                    <a:pt x="494" y="4033"/>
                  </a:lnTo>
                  <a:lnTo>
                    <a:pt x="489" y="4030"/>
                  </a:lnTo>
                  <a:lnTo>
                    <a:pt x="480" y="4026"/>
                  </a:lnTo>
                  <a:lnTo>
                    <a:pt x="459" y="4014"/>
                  </a:lnTo>
                  <a:lnTo>
                    <a:pt x="430" y="3998"/>
                  </a:lnTo>
                  <a:lnTo>
                    <a:pt x="397" y="3976"/>
                  </a:lnTo>
                  <a:lnTo>
                    <a:pt x="359" y="3950"/>
                  </a:lnTo>
                  <a:lnTo>
                    <a:pt x="317" y="3921"/>
                  </a:lnTo>
                  <a:lnTo>
                    <a:pt x="274" y="3890"/>
                  </a:lnTo>
                  <a:close/>
                  <a:moveTo>
                    <a:pt x="316" y="3830"/>
                  </a:moveTo>
                  <a:lnTo>
                    <a:pt x="274" y="3798"/>
                  </a:lnTo>
                  <a:lnTo>
                    <a:pt x="235" y="3768"/>
                  </a:lnTo>
                  <a:lnTo>
                    <a:pt x="201" y="3740"/>
                  </a:lnTo>
                  <a:lnTo>
                    <a:pt x="171" y="3714"/>
                  </a:lnTo>
                  <a:lnTo>
                    <a:pt x="147" y="3693"/>
                  </a:lnTo>
                  <a:lnTo>
                    <a:pt x="129" y="3675"/>
                  </a:lnTo>
                  <a:lnTo>
                    <a:pt x="124" y="3668"/>
                  </a:lnTo>
                  <a:lnTo>
                    <a:pt x="120" y="3662"/>
                  </a:lnTo>
                  <a:lnTo>
                    <a:pt x="117" y="3658"/>
                  </a:lnTo>
                  <a:lnTo>
                    <a:pt x="117" y="3656"/>
                  </a:lnTo>
                  <a:lnTo>
                    <a:pt x="120" y="3655"/>
                  </a:lnTo>
                  <a:lnTo>
                    <a:pt x="124" y="3655"/>
                  </a:lnTo>
                  <a:lnTo>
                    <a:pt x="130" y="3657"/>
                  </a:lnTo>
                  <a:lnTo>
                    <a:pt x="138" y="3661"/>
                  </a:lnTo>
                  <a:lnTo>
                    <a:pt x="160" y="3672"/>
                  </a:lnTo>
                  <a:lnTo>
                    <a:pt x="186" y="3688"/>
                  </a:lnTo>
                  <a:lnTo>
                    <a:pt x="219" y="3710"/>
                  </a:lnTo>
                  <a:lnTo>
                    <a:pt x="256" y="3735"/>
                  </a:lnTo>
                  <a:lnTo>
                    <a:pt x="296" y="3763"/>
                  </a:lnTo>
                  <a:lnTo>
                    <a:pt x="338" y="3794"/>
                  </a:lnTo>
                  <a:lnTo>
                    <a:pt x="380" y="3825"/>
                  </a:lnTo>
                  <a:lnTo>
                    <a:pt x="419" y="3856"/>
                  </a:lnTo>
                  <a:lnTo>
                    <a:pt x="453" y="3884"/>
                  </a:lnTo>
                  <a:lnTo>
                    <a:pt x="483" y="3908"/>
                  </a:lnTo>
                  <a:lnTo>
                    <a:pt x="507" y="3930"/>
                  </a:lnTo>
                  <a:lnTo>
                    <a:pt x="525" y="3947"/>
                  </a:lnTo>
                  <a:lnTo>
                    <a:pt x="531" y="3954"/>
                  </a:lnTo>
                  <a:lnTo>
                    <a:pt x="535" y="3959"/>
                  </a:lnTo>
                  <a:lnTo>
                    <a:pt x="537" y="3963"/>
                  </a:lnTo>
                  <a:lnTo>
                    <a:pt x="537" y="3966"/>
                  </a:lnTo>
                  <a:lnTo>
                    <a:pt x="535" y="3967"/>
                  </a:lnTo>
                  <a:lnTo>
                    <a:pt x="531" y="3967"/>
                  </a:lnTo>
                  <a:lnTo>
                    <a:pt x="524" y="3965"/>
                  </a:lnTo>
                  <a:lnTo>
                    <a:pt x="517" y="3961"/>
                  </a:lnTo>
                  <a:lnTo>
                    <a:pt x="495" y="3949"/>
                  </a:lnTo>
                  <a:lnTo>
                    <a:pt x="468" y="3933"/>
                  </a:lnTo>
                  <a:lnTo>
                    <a:pt x="435" y="3913"/>
                  </a:lnTo>
                  <a:lnTo>
                    <a:pt x="398" y="3889"/>
                  </a:lnTo>
                  <a:lnTo>
                    <a:pt x="358" y="3861"/>
                  </a:lnTo>
                  <a:lnTo>
                    <a:pt x="316" y="3830"/>
                  </a:lnTo>
                  <a:close/>
                  <a:moveTo>
                    <a:pt x="380" y="3775"/>
                  </a:moveTo>
                  <a:lnTo>
                    <a:pt x="339" y="3744"/>
                  </a:lnTo>
                  <a:lnTo>
                    <a:pt x="302" y="3715"/>
                  </a:lnTo>
                  <a:lnTo>
                    <a:pt x="269" y="3687"/>
                  </a:lnTo>
                  <a:lnTo>
                    <a:pt x="239" y="3662"/>
                  </a:lnTo>
                  <a:lnTo>
                    <a:pt x="217" y="3641"/>
                  </a:lnTo>
                  <a:lnTo>
                    <a:pt x="199" y="3623"/>
                  </a:lnTo>
                  <a:lnTo>
                    <a:pt x="194" y="3617"/>
                  </a:lnTo>
                  <a:lnTo>
                    <a:pt x="190" y="3612"/>
                  </a:lnTo>
                  <a:lnTo>
                    <a:pt x="188" y="3607"/>
                  </a:lnTo>
                  <a:lnTo>
                    <a:pt x="188" y="3605"/>
                  </a:lnTo>
                  <a:lnTo>
                    <a:pt x="191" y="3603"/>
                  </a:lnTo>
                  <a:lnTo>
                    <a:pt x="195" y="3604"/>
                  </a:lnTo>
                  <a:lnTo>
                    <a:pt x="201" y="3606"/>
                  </a:lnTo>
                  <a:lnTo>
                    <a:pt x="209" y="3609"/>
                  </a:lnTo>
                  <a:lnTo>
                    <a:pt x="230" y="3620"/>
                  </a:lnTo>
                  <a:lnTo>
                    <a:pt x="256" y="3636"/>
                  </a:lnTo>
                  <a:lnTo>
                    <a:pt x="288" y="3656"/>
                  </a:lnTo>
                  <a:lnTo>
                    <a:pt x="324" y="3680"/>
                  </a:lnTo>
                  <a:lnTo>
                    <a:pt x="362" y="3708"/>
                  </a:lnTo>
                  <a:lnTo>
                    <a:pt x="403" y="3738"/>
                  </a:lnTo>
                  <a:lnTo>
                    <a:pt x="444" y="3768"/>
                  </a:lnTo>
                  <a:lnTo>
                    <a:pt x="481" y="3797"/>
                  </a:lnTo>
                  <a:lnTo>
                    <a:pt x="516" y="3824"/>
                  </a:lnTo>
                  <a:lnTo>
                    <a:pt x="544" y="3849"/>
                  </a:lnTo>
                  <a:lnTo>
                    <a:pt x="568" y="3870"/>
                  </a:lnTo>
                  <a:lnTo>
                    <a:pt x="584" y="3887"/>
                  </a:lnTo>
                  <a:lnTo>
                    <a:pt x="590" y="3893"/>
                  </a:lnTo>
                  <a:lnTo>
                    <a:pt x="593" y="3899"/>
                  </a:lnTo>
                  <a:lnTo>
                    <a:pt x="596" y="3903"/>
                  </a:lnTo>
                  <a:lnTo>
                    <a:pt x="596" y="3906"/>
                  </a:lnTo>
                  <a:lnTo>
                    <a:pt x="593" y="3907"/>
                  </a:lnTo>
                  <a:lnTo>
                    <a:pt x="589" y="3906"/>
                  </a:lnTo>
                  <a:lnTo>
                    <a:pt x="583" y="3905"/>
                  </a:lnTo>
                  <a:lnTo>
                    <a:pt x="575" y="3902"/>
                  </a:lnTo>
                  <a:lnTo>
                    <a:pt x="555" y="3891"/>
                  </a:lnTo>
                  <a:lnTo>
                    <a:pt x="528" y="3876"/>
                  </a:lnTo>
                  <a:lnTo>
                    <a:pt x="496" y="3856"/>
                  </a:lnTo>
                  <a:lnTo>
                    <a:pt x="461" y="3832"/>
                  </a:lnTo>
                  <a:lnTo>
                    <a:pt x="421" y="3805"/>
                  </a:lnTo>
                  <a:lnTo>
                    <a:pt x="380" y="3775"/>
                  </a:lnTo>
                  <a:close/>
                  <a:moveTo>
                    <a:pt x="466" y="3726"/>
                  </a:moveTo>
                  <a:lnTo>
                    <a:pt x="426" y="3696"/>
                  </a:lnTo>
                  <a:lnTo>
                    <a:pt x="391" y="3667"/>
                  </a:lnTo>
                  <a:lnTo>
                    <a:pt x="358" y="3641"/>
                  </a:lnTo>
                  <a:lnTo>
                    <a:pt x="330" y="3616"/>
                  </a:lnTo>
                  <a:lnTo>
                    <a:pt x="307" y="3595"/>
                  </a:lnTo>
                  <a:lnTo>
                    <a:pt x="292" y="3578"/>
                  </a:lnTo>
                  <a:lnTo>
                    <a:pt x="286" y="3572"/>
                  </a:lnTo>
                  <a:lnTo>
                    <a:pt x="283" y="3566"/>
                  </a:lnTo>
                  <a:lnTo>
                    <a:pt x="280" y="3562"/>
                  </a:lnTo>
                  <a:lnTo>
                    <a:pt x="281" y="3559"/>
                  </a:lnTo>
                  <a:lnTo>
                    <a:pt x="284" y="3558"/>
                  </a:lnTo>
                  <a:lnTo>
                    <a:pt x="288" y="3558"/>
                  </a:lnTo>
                  <a:lnTo>
                    <a:pt x="293" y="3560"/>
                  </a:lnTo>
                  <a:lnTo>
                    <a:pt x="301" y="3563"/>
                  </a:lnTo>
                  <a:lnTo>
                    <a:pt x="321" y="3573"/>
                  </a:lnTo>
                  <a:lnTo>
                    <a:pt x="347" y="3588"/>
                  </a:lnTo>
                  <a:lnTo>
                    <a:pt x="379" y="3607"/>
                  </a:lnTo>
                  <a:lnTo>
                    <a:pt x="413" y="3630"/>
                  </a:lnTo>
                  <a:lnTo>
                    <a:pt x="451" y="3657"/>
                  </a:lnTo>
                  <a:lnTo>
                    <a:pt x="491" y="3686"/>
                  </a:lnTo>
                  <a:lnTo>
                    <a:pt x="530" y="3715"/>
                  </a:lnTo>
                  <a:lnTo>
                    <a:pt x="566" y="3744"/>
                  </a:lnTo>
                  <a:lnTo>
                    <a:pt x="599" y="3770"/>
                  </a:lnTo>
                  <a:lnTo>
                    <a:pt x="627" y="3794"/>
                  </a:lnTo>
                  <a:lnTo>
                    <a:pt x="650" y="3816"/>
                  </a:lnTo>
                  <a:lnTo>
                    <a:pt x="666" y="3832"/>
                  </a:lnTo>
                  <a:lnTo>
                    <a:pt x="671" y="3838"/>
                  </a:lnTo>
                  <a:lnTo>
                    <a:pt x="674" y="3844"/>
                  </a:lnTo>
                  <a:lnTo>
                    <a:pt x="677" y="3848"/>
                  </a:lnTo>
                  <a:lnTo>
                    <a:pt x="677" y="3851"/>
                  </a:lnTo>
                  <a:lnTo>
                    <a:pt x="674" y="3852"/>
                  </a:lnTo>
                  <a:lnTo>
                    <a:pt x="670" y="3852"/>
                  </a:lnTo>
                  <a:lnTo>
                    <a:pt x="664" y="3850"/>
                  </a:lnTo>
                  <a:lnTo>
                    <a:pt x="656" y="3847"/>
                  </a:lnTo>
                  <a:lnTo>
                    <a:pt x="636" y="3837"/>
                  </a:lnTo>
                  <a:lnTo>
                    <a:pt x="610" y="3822"/>
                  </a:lnTo>
                  <a:lnTo>
                    <a:pt x="579" y="3804"/>
                  </a:lnTo>
                  <a:lnTo>
                    <a:pt x="544" y="3781"/>
                  </a:lnTo>
                  <a:lnTo>
                    <a:pt x="506" y="3754"/>
                  </a:lnTo>
                  <a:lnTo>
                    <a:pt x="466" y="3726"/>
                  </a:lnTo>
                  <a:close/>
                  <a:moveTo>
                    <a:pt x="266" y="3514"/>
                  </a:moveTo>
                  <a:lnTo>
                    <a:pt x="229" y="3486"/>
                  </a:lnTo>
                  <a:lnTo>
                    <a:pt x="194" y="3458"/>
                  </a:lnTo>
                  <a:lnTo>
                    <a:pt x="163" y="3432"/>
                  </a:lnTo>
                  <a:lnTo>
                    <a:pt x="137" y="3409"/>
                  </a:lnTo>
                  <a:lnTo>
                    <a:pt x="116" y="3388"/>
                  </a:lnTo>
                  <a:lnTo>
                    <a:pt x="100" y="3371"/>
                  </a:lnTo>
                  <a:lnTo>
                    <a:pt x="96" y="3364"/>
                  </a:lnTo>
                  <a:lnTo>
                    <a:pt x="91" y="3359"/>
                  </a:lnTo>
                  <a:lnTo>
                    <a:pt x="90" y="3355"/>
                  </a:lnTo>
                  <a:lnTo>
                    <a:pt x="90" y="3353"/>
                  </a:lnTo>
                  <a:lnTo>
                    <a:pt x="93" y="3352"/>
                  </a:lnTo>
                  <a:lnTo>
                    <a:pt x="97" y="3352"/>
                  </a:lnTo>
                  <a:lnTo>
                    <a:pt x="102" y="3353"/>
                  </a:lnTo>
                  <a:lnTo>
                    <a:pt x="110" y="3356"/>
                  </a:lnTo>
                  <a:lnTo>
                    <a:pt x="129" y="3366"/>
                  </a:lnTo>
                  <a:lnTo>
                    <a:pt x="154" y="3381"/>
                  </a:lnTo>
                  <a:lnTo>
                    <a:pt x="183" y="3399"/>
                  </a:lnTo>
                  <a:lnTo>
                    <a:pt x="217" y="3422"/>
                  </a:lnTo>
                  <a:lnTo>
                    <a:pt x="252" y="3446"/>
                  </a:lnTo>
                  <a:lnTo>
                    <a:pt x="291" y="3475"/>
                  </a:lnTo>
                  <a:lnTo>
                    <a:pt x="329" y="3504"/>
                  </a:lnTo>
                  <a:lnTo>
                    <a:pt x="364" y="3532"/>
                  </a:lnTo>
                  <a:lnTo>
                    <a:pt x="395" y="3558"/>
                  </a:lnTo>
                  <a:lnTo>
                    <a:pt x="421" y="3580"/>
                  </a:lnTo>
                  <a:lnTo>
                    <a:pt x="442" y="3601"/>
                  </a:lnTo>
                  <a:lnTo>
                    <a:pt x="457" y="3617"/>
                  </a:lnTo>
                  <a:lnTo>
                    <a:pt x="463" y="3623"/>
                  </a:lnTo>
                  <a:lnTo>
                    <a:pt x="466" y="3629"/>
                  </a:lnTo>
                  <a:lnTo>
                    <a:pt x="468" y="3633"/>
                  </a:lnTo>
                  <a:lnTo>
                    <a:pt x="467" y="3635"/>
                  </a:lnTo>
                  <a:lnTo>
                    <a:pt x="465" y="3638"/>
                  </a:lnTo>
                  <a:lnTo>
                    <a:pt x="462" y="3638"/>
                  </a:lnTo>
                  <a:lnTo>
                    <a:pt x="455" y="3635"/>
                  </a:lnTo>
                  <a:lnTo>
                    <a:pt x="448" y="3632"/>
                  </a:lnTo>
                  <a:lnTo>
                    <a:pt x="428" y="3623"/>
                  </a:lnTo>
                  <a:lnTo>
                    <a:pt x="403" y="3608"/>
                  </a:lnTo>
                  <a:lnTo>
                    <a:pt x="374" y="3590"/>
                  </a:lnTo>
                  <a:lnTo>
                    <a:pt x="341" y="3568"/>
                  </a:lnTo>
                  <a:lnTo>
                    <a:pt x="304" y="3543"/>
                  </a:lnTo>
                  <a:lnTo>
                    <a:pt x="266" y="3514"/>
                  </a:lnTo>
                  <a:close/>
                  <a:moveTo>
                    <a:pt x="394" y="3478"/>
                  </a:moveTo>
                  <a:lnTo>
                    <a:pt x="357" y="3450"/>
                  </a:lnTo>
                  <a:lnTo>
                    <a:pt x="324" y="3423"/>
                  </a:lnTo>
                  <a:lnTo>
                    <a:pt x="293" y="3397"/>
                  </a:lnTo>
                  <a:lnTo>
                    <a:pt x="269" y="3374"/>
                  </a:lnTo>
                  <a:lnTo>
                    <a:pt x="248" y="3355"/>
                  </a:lnTo>
                  <a:lnTo>
                    <a:pt x="233" y="3337"/>
                  </a:lnTo>
                  <a:lnTo>
                    <a:pt x="229" y="3331"/>
                  </a:lnTo>
                  <a:lnTo>
                    <a:pt x="225" y="3326"/>
                  </a:lnTo>
                  <a:lnTo>
                    <a:pt x="223" y="3321"/>
                  </a:lnTo>
                  <a:lnTo>
                    <a:pt x="224" y="3319"/>
                  </a:lnTo>
                  <a:lnTo>
                    <a:pt x="226" y="3317"/>
                  </a:lnTo>
                  <a:lnTo>
                    <a:pt x="231" y="3317"/>
                  </a:lnTo>
                  <a:lnTo>
                    <a:pt x="236" y="3319"/>
                  </a:lnTo>
                  <a:lnTo>
                    <a:pt x="244" y="3321"/>
                  </a:lnTo>
                  <a:lnTo>
                    <a:pt x="263" y="3331"/>
                  </a:lnTo>
                  <a:lnTo>
                    <a:pt x="287" y="3345"/>
                  </a:lnTo>
                  <a:lnTo>
                    <a:pt x="315" y="3362"/>
                  </a:lnTo>
                  <a:lnTo>
                    <a:pt x="347" y="3384"/>
                  </a:lnTo>
                  <a:lnTo>
                    <a:pt x="383" y="3409"/>
                  </a:lnTo>
                  <a:lnTo>
                    <a:pt x="420" y="3436"/>
                  </a:lnTo>
                  <a:lnTo>
                    <a:pt x="456" y="3464"/>
                  </a:lnTo>
                  <a:lnTo>
                    <a:pt x="490" y="3491"/>
                  </a:lnTo>
                  <a:lnTo>
                    <a:pt x="520" y="3516"/>
                  </a:lnTo>
                  <a:lnTo>
                    <a:pt x="546" y="3538"/>
                  </a:lnTo>
                  <a:lnTo>
                    <a:pt x="565" y="3558"/>
                  </a:lnTo>
                  <a:lnTo>
                    <a:pt x="581" y="3574"/>
                  </a:lnTo>
                  <a:lnTo>
                    <a:pt x="586" y="3580"/>
                  </a:lnTo>
                  <a:lnTo>
                    <a:pt x="589" y="3586"/>
                  </a:lnTo>
                  <a:lnTo>
                    <a:pt x="590" y="3590"/>
                  </a:lnTo>
                  <a:lnTo>
                    <a:pt x="590" y="3593"/>
                  </a:lnTo>
                  <a:lnTo>
                    <a:pt x="588" y="3594"/>
                  </a:lnTo>
                  <a:lnTo>
                    <a:pt x="584" y="3594"/>
                  </a:lnTo>
                  <a:lnTo>
                    <a:pt x="577" y="3593"/>
                  </a:lnTo>
                  <a:lnTo>
                    <a:pt x="571" y="3591"/>
                  </a:lnTo>
                  <a:lnTo>
                    <a:pt x="551" y="3581"/>
                  </a:lnTo>
                  <a:lnTo>
                    <a:pt x="527" y="3568"/>
                  </a:lnTo>
                  <a:lnTo>
                    <a:pt x="498" y="3550"/>
                  </a:lnTo>
                  <a:lnTo>
                    <a:pt x="466" y="3530"/>
                  </a:lnTo>
                  <a:lnTo>
                    <a:pt x="430" y="3505"/>
                  </a:lnTo>
                  <a:lnTo>
                    <a:pt x="394" y="3478"/>
                  </a:lnTo>
                  <a:close/>
                  <a:moveTo>
                    <a:pt x="259" y="3241"/>
                  </a:moveTo>
                  <a:lnTo>
                    <a:pt x="294" y="3270"/>
                  </a:lnTo>
                  <a:lnTo>
                    <a:pt x="327" y="3295"/>
                  </a:lnTo>
                  <a:lnTo>
                    <a:pt x="355" y="3319"/>
                  </a:lnTo>
                  <a:lnTo>
                    <a:pt x="379" y="3342"/>
                  </a:lnTo>
                  <a:lnTo>
                    <a:pt x="398" y="3361"/>
                  </a:lnTo>
                  <a:lnTo>
                    <a:pt x="412" y="3376"/>
                  </a:lnTo>
                  <a:lnTo>
                    <a:pt x="418" y="3383"/>
                  </a:lnTo>
                  <a:lnTo>
                    <a:pt x="421" y="3388"/>
                  </a:lnTo>
                  <a:lnTo>
                    <a:pt x="422" y="3393"/>
                  </a:lnTo>
                  <a:lnTo>
                    <a:pt x="421" y="3395"/>
                  </a:lnTo>
                  <a:lnTo>
                    <a:pt x="419" y="3397"/>
                  </a:lnTo>
                  <a:lnTo>
                    <a:pt x="415" y="3397"/>
                  </a:lnTo>
                  <a:lnTo>
                    <a:pt x="410" y="3396"/>
                  </a:lnTo>
                  <a:lnTo>
                    <a:pt x="402" y="3393"/>
                  </a:lnTo>
                  <a:lnTo>
                    <a:pt x="384" y="3385"/>
                  </a:lnTo>
                  <a:lnTo>
                    <a:pt x="360" y="3372"/>
                  </a:lnTo>
                  <a:lnTo>
                    <a:pt x="333" y="3355"/>
                  </a:lnTo>
                  <a:lnTo>
                    <a:pt x="302" y="3334"/>
                  </a:lnTo>
                  <a:lnTo>
                    <a:pt x="269" y="3311"/>
                  </a:lnTo>
                  <a:lnTo>
                    <a:pt x="233" y="3284"/>
                  </a:lnTo>
                  <a:lnTo>
                    <a:pt x="198" y="3257"/>
                  </a:lnTo>
                  <a:lnTo>
                    <a:pt x="166" y="3231"/>
                  </a:lnTo>
                  <a:lnTo>
                    <a:pt x="138" y="3206"/>
                  </a:lnTo>
                  <a:lnTo>
                    <a:pt x="114" y="3183"/>
                  </a:lnTo>
                  <a:lnTo>
                    <a:pt x="95" y="3164"/>
                  </a:lnTo>
                  <a:lnTo>
                    <a:pt x="81" y="3148"/>
                  </a:lnTo>
                  <a:lnTo>
                    <a:pt x="76" y="3142"/>
                  </a:lnTo>
                  <a:lnTo>
                    <a:pt x="73" y="3137"/>
                  </a:lnTo>
                  <a:lnTo>
                    <a:pt x="72" y="3132"/>
                  </a:lnTo>
                  <a:lnTo>
                    <a:pt x="72" y="3129"/>
                  </a:lnTo>
                  <a:lnTo>
                    <a:pt x="74" y="3128"/>
                  </a:lnTo>
                  <a:lnTo>
                    <a:pt x="79" y="3128"/>
                  </a:lnTo>
                  <a:lnTo>
                    <a:pt x="84" y="3129"/>
                  </a:lnTo>
                  <a:lnTo>
                    <a:pt x="90" y="3131"/>
                  </a:lnTo>
                  <a:lnTo>
                    <a:pt x="109" y="3140"/>
                  </a:lnTo>
                  <a:lnTo>
                    <a:pt x="133" y="3154"/>
                  </a:lnTo>
                  <a:lnTo>
                    <a:pt x="160" y="3171"/>
                  </a:lnTo>
                  <a:lnTo>
                    <a:pt x="191" y="3192"/>
                  </a:lnTo>
                  <a:lnTo>
                    <a:pt x="224" y="3216"/>
                  </a:lnTo>
                  <a:lnTo>
                    <a:pt x="259" y="3241"/>
                  </a:lnTo>
                  <a:close/>
                  <a:moveTo>
                    <a:pt x="246" y="3104"/>
                  </a:moveTo>
                  <a:lnTo>
                    <a:pt x="248" y="3103"/>
                  </a:lnTo>
                  <a:lnTo>
                    <a:pt x="252" y="3103"/>
                  </a:lnTo>
                  <a:lnTo>
                    <a:pt x="258" y="3104"/>
                  </a:lnTo>
                  <a:lnTo>
                    <a:pt x="265" y="3107"/>
                  </a:lnTo>
                  <a:lnTo>
                    <a:pt x="283" y="3114"/>
                  </a:lnTo>
                  <a:lnTo>
                    <a:pt x="305" y="3127"/>
                  </a:lnTo>
                  <a:lnTo>
                    <a:pt x="332" y="3143"/>
                  </a:lnTo>
                  <a:lnTo>
                    <a:pt x="362" y="3164"/>
                  </a:lnTo>
                  <a:lnTo>
                    <a:pt x="395" y="3186"/>
                  </a:lnTo>
                  <a:lnTo>
                    <a:pt x="429" y="3212"/>
                  </a:lnTo>
                  <a:lnTo>
                    <a:pt x="463" y="3238"/>
                  </a:lnTo>
                  <a:lnTo>
                    <a:pt x="494" y="3263"/>
                  </a:lnTo>
                  <a:lnTo>
                    <a:pt x="522" y="3287"/>
                  </a:lnTo>
                  <a:lnTo>
                    <a:pt x="545" y="3308"/>
                  </a:lnTo>
                  <a:lnTo>
                    <a:pt x="564" y="3328"/>
                  </a:lnTo>
                  <a:lnTo>
                    <a:pt x="577" y="3343"/>
                  </a:lnTo>
                  <a:lnTo>
                    <a:pt x="582" y="3349"/>
                  </a:lnTo>
                  <a:lnTo>
                    <a:pt x="585" y="3355"/>
                  </a:lnTo>
                  <a:lnTo>
                    <a:pt x="586" y="3359"/>
                  </a:lnTo>
                  <a:lnTo>
                    <a:pt x="586" y="3362"/>
                  </a:lnTo>
                  <a:lnTo>
                    <a:pt x="583" y="3363"/>
                  </a:lnTo>
                  <a:lnTo>
                    <a:pt x="579" y="3363"/>
                  </a:lnTo>
                  <a:lnTo>
                    <a:pt x="574" y="3362"/>
                  </a:lnTo>
                  <a:lnTo>
                    <a:pt x="566" y="3360"/>
                  </a:lnTo>
                  <a:lnTo>
                    <a:pt x="548" y="3353"/>
                  </a:lnTo>
                  <a:lnTo>
                    <a:pt x="525" y="3340"/>
                  </a:lnTo>
                  <a:lnTo>
                    <a:pt x="498" y="3323"/>
                  </a:lnTo>
                  <a:lnTo>
                    <a:pt x="469" y="3304"/>
                  </a:lnTo>
                  <a:lnTo>
                    <a:pt x="436" y="3281"/>
                  </a:lnTo>
                  <a:lnTo>
                    <a:pt x="402" y="3255"/>
                  </a:lnTo>
                  <a:lnTo>
                    <a:pt x="368" y="3230"/>
                  </a:lnTo>
                  <a:lnTo>
                    <a:pt x="337" y="3204"/>
                  </a:lnTo>
                  <a:lnTo>
                    <a:pt x="310" y="3180"/>
                  </a:lnTo>
                  <a:lnTo>
                    <a:pt x="286" y="3158"/>
                  </a:lnTo>
                  <a:lnTo>
                    <a:pt x="267" y="3139"/>
                  </a:lnTo>
                  <a:lnTo>
                    <a:pt x="255" y="3124"/>
                  </a:lnTo>
                  <a:lnTo>
                    <a:pt x="250" y="3117"/>
                  </a:lnTo>
                  <a:lnTo>
                    <a:pt x="247" y="3112"/>
                  </a:lnTo>
                  <a:lnTo>
                    <a:pt x="246" y="3108"/>
                  </a:lnTo>
                  <a:lnTo>
                    <a:pt x="246" y="3104"/>
                  </a:lnTo>
                  <a:close/>
                  <a:moveTo>
                    <a:pt x="307" y="3033"/>
                  </a:moveTo>
                  <a:lnTo>
                    <a:pt x="339" y="3059"/>
                  </a:lnTo>
                  <a:lnTo>
                    <a:pt x="369" y="3083"/>
                  </a:lnTo>
                  <a:lnTo>
                    <a:pt x="395" y="3107"/>
                  </a:lnTo>
                  <a:lnTo>
                    <a:pt x="418" y="3127"/>
                  </a:lnTo>
                  <a:lnTo>
                    <a:pt x="435" y="3145"/>
                  </a:lnTo>
                  <a:lnTo>
                    <a:pt x="448" y="3161"/>
                  </a:lnTo>
                  <a:lnTo>
                    <a:pt x="452" y="3167"/>
                  </a:lnTo>
                  <a:lnTo>
                    <a:pt x="454" y="3172"/>
                  </a:lnTo>
                  <a:lnTo>
                    <a:pt x="455" y="3177"/>
                  </a:lnTo>
                  <a:lnTo>
                    <a:pt x="455" y="3179"/>
                  </a:lnTo>
                  <a:lnTo>
                    <a:pt x="453" y="3181"/>
                  </a:lnTo>
                  <a:lnTo>
                    <a:pt x="449" y="3181"/>
                  </a:lnTo>
                  <a:lnTo>
                    <a:pt x="443" y="3180"/>
                  </a:lnTo>
                  <a:lnTo>
                    <a:pt x="437" y="3178"/>
                  </a:lnTo>
                  <a:lnTo>
                    <a:pt x="420" y="3170"/>
                  </a:lnTo>
                  <a:lnTo>
                    <a:pt x="398" y="3158"/>
                  </a:lnTo>
                  <a:lnTo>
                    <a:pt x="372" y="3143"/>
                  </a:lnTo>
                  <a:lnTo>
                    <a:pt x="343" y="3124"/>
                  </a:lnTo>
                  <a:lnTo>
                    <a:pt x="312" y="3102"/>
                  </a:lnTo>
                  <a:lnTo>
                    <a:pt x="279" y="3077"/>
                  </a:lnTo>
                  <a:lnTo>
                    <a:pt x="247" y="3053"/>
                  </a:lnTo>
                  <a:lnTo>
                    <a:pt x="217" y="3028"/>
                  </a:lnTo>
                  <a:lnTo>
                    <a:pt x="191" y="3004"/>
                  </a:lnTo>
                  <a:lnTo>
                    <a:pt x="169" y="2982"/>
                  </a:lnTo>
                  <a:lnTo>
                    <a:pt x="151" y="2964"/>
                  </a:lnTo>
                  <a:lnTo>
                    <a:pt x="139" y="2949"/>
                  </a:lnTo>
                  <a:lnTo>
                    <a:pt x="135" y="2943"/>
                  </a:lnTo>
                  <a:lnTo>
                    <a:pt x="133" y="2938"/>
                  </a:lnTo>
                  <a:lnTo>
                    <a:pt x="131" y="2934"/>
                  </a:lnTo>
                  <a:lnTo>
                    <a:pt x="131" y="2931"/>
                  </a:lnTo>
                  <a:lnTo>
                    <a:pt x="134" y="2930"/>
                  </a:lnTo>
                  <a:lnTo>
                    <a:pt x="138" y="2928"/>
                  </a:lnTo>
                  <a:lnTo>
                    <a:pt x="143" y="2930"/>
                  </a:lnTo>
                  <a:lnTo>
                    <a:pt x="150" y="2932"/>
                  </a:lnTo>
                  <a:lnTo>
                    <a:pt x="167" y="2939"/>
                  </a:lnTo>
                  <a:lnTo>
                    <a:pt x="189" y="2951"/>
                  </a:lnTo>
                  <a:lnTo>
                    <a:pt x="215" y="2967"/>
                  </a:lnTo>
                  <a:lnTo>
                    <a:pt x="243" y="2987"/>
                  </a:lnTo>
                  <a:lnTo>
                    <a:pt x="274" y="3008"/>
                  </a:lnTo>
                  <a:lnTo>
                    <a:pt x="307" y="3033"/>
                  </a:lnTo>
                  <a:close/>
                  <a:moveTo>
                    <a:pt x="203" y="2863"/>
                  </a:moveTo>
                  <a:lnTo>
                    <a:pt x="233" y="2887"/>
                  </a:lnTo>
                  <a:lnTo>
                    <a:pt x="262" y="2911"/>
                  </a:lnTo>
                  <a:lnTo>
                    <a:pt x="287" y="2933"/>
                  </a:lnTo>
                  <a:lnTo>
                    <a:pt x="308" y="2953"/>
                  </a:lnTo>
                  <a:lnTo>
                    <a:pt x="325" y="2972"/>
                  </a:lnTo>
                  <a:lnTo>
                    <a:pt x="337" y="2987"/>
                  </a:lnTo>
                  <a:lnTo>
                    <a:pt x="341" y="2992"/>
                  </a:lnTo>
                  <a:lnTo>
                    <a:pt x="343" y="2998"/>
                  </a:lnTo>
                  <a:lnTo>
                    <a:pt x="344" y="3002"/>
                  </a:lnTo>
                  <a:lnTo>
                    <a:pt x="344" y="3005"/>
                  </a:lnTo>
                  <a:lnTo>
                    <a:pt x="342" y="3006"/>
                  </a:lnTo>
                  <a:lnTo>
                    <a:pt x="338" y="3007"/>
                  </a:lnTo>
                  <a:lnTo>
                    <a:pt x="333" y="3006"/>
                  </a:lnTo>
                  <a:lnTo>
                    <a:pt x="327" y="3004"/>
                  </a:lnTo>
                  <a:lnTo>
                    <a:pt x="310" y="2996"/>
                  </a:lnTo>
                  <a:lnTo>
                    <a:pt x="289" y="2986"/>
                  </a:lnTo>
                  <a:lnTo>
                    <a:pt x="264" y="2971"/>
                  </a:lnTo>
                  <a:lnTo>
                    <a:pt x="236" y="2952"/>
                  </a:lnTo>
                  <a:lnTo>
                    <a:pt x="207" y="2931"/>
                  </a:lnTo>
                  <a:lnTo>
                    <a:pt x="175" y="2907"/>
                  </a:lnTo>
                  <a:lnTo>
                    <a:pt x="144" y="2882"/>
                  </a:lnTo>
                  <a:lnTo>
                    <a:pt x="116" y="2858"/>
                  </a:lnTo>
                  <a:lnTo>
                    <a:pt x="90" y="2836"/>
                  </a:lnTo>
                  <a:lnTo>
                    <a:pt x="70" y="2815"/>
                  </a:lnTo>
                  <a:lnTo>
                    <a:pt x="53" y="2797"/>
                  </a:lnTo>
                  <a:lnTo>
                    <a:pt x="41" y="2782"/>
                  </a:lnTo>
                  <a:lnTo>
                    <a:pt x="38" y="2776"/>
                  </a:lnTo>
                  <a:lnTo>
                    <a:pt x="34" y="2771"/>
                  </a:lnTo>
                  <a:lnTo>
                    <a:pt x="34" y="2767"/>
                  </a:lnTo>
                  <a:lnTo>
                    <a:pt x="34" y="2764"/>
                  </a:lnTo>
                  <a:lnTo>
                    <a:pt x="36" y="2762"/>
                  </a:lnTo>
                  <a:lnTo>
                    <a:pt x="41" y="2762"/>
                  </a:lnTo>
                  <a:lnTo>
                    <a:pt x="45" y="2763"/>
                  </a:lnTo>
                  <a:lnTo>
                    <a:pt x="52" y="2764"/>
                  </a:lnTo>
                  <a:lnTo>
                    <a:pt x="68" y="2772"/>
                  </a:lnTo>
                  <a:lnTo>
                    <a:pt x="89" y="2784"/>
                  </a:lnTo>
                  <a:lnTo>
                    <a:pt x="113" y="2799"/>
                  </a:lnTo>
                  <a:lnTo>
                    <a:pt x="141" y="2817"/>
                  </a:lnTo>
                  <a:lnTo>
                    <a:pt x="171" y="2839"/>
                  </a:lnTo>
                  <a:lnTo>
                    <a:pt x="203" y="2863"/>
                  </a:lnTo>
                  <a:close/>
                  <a:moveTo>
                    <a:pt x="661" y="3152"/>
                  </a:moveTo>
                  <a:lnTo>
                    <a:pt x="659" y="3154"/>
                  </a:lnTo>
                  <a:lnTo>
                    <a:pt x="655" y="3154"/>
                  </a:lnTo>
                  <a:lnTo>
                    <a:pt x="650" y="3153"/>
                  </a:lnTo>
                  <a:lnTo>
                    <a:pt x="643" y="3152"/>
                  </a:lnTo>
                  <a:lnTo>
                    <a:pt x="626" y="3144"/>
                  </a:lnTo>
                  <a:lnTo>
                    <a:pt x="605" y="3134"/>
                  </a:lnTo>
                  <a:lnTo>
                    <a:pt x="579" y="3118"/>
                  </a:lnTo>
                  <a:lnTo>
                    <a:pt x="551" y="3100"/>
                  </a:lnTo>
                  <a:lnTo>
                    <a:pt x="521" y="3080"/>
                  </a:lnTo>
                  <a:lnTo>
                    <a:pt x="489" y="3056"/>
                  </a:lnTo>
                  <a:lnTo>
                    <a:pt x="457" y="3031"/>
                  </a:lnTo>
                  <a:lnTo>
                    <a:pt x="429" y="3007"/>
                  </a:lnTo>
                  <a:lnTo>
                    <a:pt x="403" y="2985"/>
                  </a:lnTo>
                  <a:lnTo>
                    <a:pt x="382" y="2964"/>
                  </a:lnTo>
                  <a:lnTo>
                    <a:pt x="366" y="2946"/>
                  </a:lnTo>
                  <a:lnTo>
                    <a:pt x="354" y="2931"/>
                  </a:lnTo>
                  <a:lnTo>
                    <a:pt x="349" y="2924"/>
                  </a:lnTo>
                  <a:lnTo>
                    <a:pt x="347" y="2919"/>
                  </a:lnTo>
                  <a:lnTo>
                    <a:pt x="346" y="2916"/>
                  </a:lnTo>
                  <a:lnTo>
                    <a:pt x="346" y="2912"/>
                  </a:lnTo>
                  <a:lnTo>
                    <a:pt x="348" y="2910"/>
                  </a:lnTo>
                  <a:lnTo>
                    <a:pt x="353" y="2910"/>
                  </a:lnTo>
                  <a:lnTo>
                    <a:pt x="358" y="2910"/>
                  </a:lnTo>
                  <a:lnTo>
                    <a:pt x="365" y="2912"/>
                  </a:lnTo>
                  <a:lnTo>
                    <a:pt x="382" y="2920"/>
                  </a:lnTo>
                  <a:lnTo>
                    <a:pt x="402" y="2931"/>
                  </a:lnTo>
                  <a:lnTo>
                    <a:pt x="427" y="2946"/>
                  </a:lnTo>
                  <a:lnTo>
                    <a:pt x="455" y="2964"/>
                  </a:lnTo>
                  <a:lnTo>
                    <a:pt x="486" y="2985"/>
                  </a:lnTo>
                  <a:lnTo>
                    <a:pt x="518" y="3008"/>
                  </a:lnTo>
                  <a:lnTo>
                    <a:pt x="549" y="3033"/>
                  </a:lnTo>
                  <a:lnTo>
                    <a:pt x="578" y="3057"/>
                  </a:lnTo>
                  <a:lnTo>
                    <a:pt x="603" y="3080"/>
                  </a:lnTo>
                  <a:lnTo>
                    <a:pt x="625" y="3100"/>
                  </a:lnTo>
                  <a:lnTo>
                    <a:pt x="642" y="3118"/>
                  </a:lnTo>
                  <a:lnTo>
                    <a:pt x="655" y="3134"/>
                  </a:lnTo>
                  <a:lnTo>
                    <a:pt x="658" y="3139"/>
                  </a:lnTo>
                  <a:lnTo>
                    <a:pt x="661" y="3144"/>
                  </a:lnTo>
                  <a:lnTo>
                    <a:pt x="661" y="3149"/>
                  </a:lnTo>
                  <a:lnTo>
                    <a:pt x="661" y="3152"/>
                  </a:lnTo>
                  <a:close/>
                  <a:moveTo>
                    <a:pt x="432" y="2843"/>
                  </a:moveTo>
                  <a:lnTo>
                    <a:pt x="462" y="2867"/>
                  </a:lnTo>
                  <a:lnTo>
                    <a:pt x="489" y="2890"/>
                  </a:lnTo>
                  <a:lnTo>
                    <a:pt x="514" y="2912"/>
                  </a:lnTo>
                  <a:lnTo>
                    <a:pt x="534" y="2932"/>
                  </a:lnTo>
                  <a:lnTo>
                    <a:pt x="550" y="2949"/>
                  </a:lnTo>
                  <a:lnTo>
                    <a:pt x="562" y="2964"/>
                  </a:lnTo>
                  <a:lnTo>
                    <a:pt x="565" y="2971"/>
                  </a:lnTo>
                  <a:lnTo>
                    <a:pt x="568" y="2975"/>
                  </a:lnTo>
                  <a:lnTo>
                    <a:pt x="569" y="2979"/>
                  </a:lnTo>
                  <a:lnTo>
                    <a:pt x="568" y="2982"/>
                  </a:lnTo>
                  <a:lnTo>
                    <a:pt x="565" y="2984"/>
                  </a:lnTo>
                  <a:lnTo>
                    <a:pt x="562" y="2985"/>
                  </a:lnTo>
                  <a:lnTo>
                    <a:pt x="557" y="2984"/>
                  </a:lnTo>
                  <a:lnTo>
                    <a:pt x="550" y="2982"/>
                  </a:lnTo>
                  <a:lnTo>
                    <a:pt x="534" y="2976"/>
                  </a:lnTo>
                  <a:lnTo>
                    <a:pt x="514" y="2965"/>
                  </a:lnTo>
                  <a:lnTo>
                    <a:pt x="490" y="2951"/>
                  </a:lnTo>
                  <a:lnTo>
                    <a:pt x="463" y="2934"/>
                  </a:lnTo>
                  <a:lnTo>
                    <a:pt x="434" y="2913"/>
                  </a:lnTo>
                  <a:lnTo>
                    <a:pt x="403" y="2891"/>
                  </a:lnTo>
                  <a:lnTo>
                    <a:pt x="373" y="2867"/>
                  </a:lnTo>
                  <a:lnTo>
                    <a:pt x="346" y="2843"/>
                  </a:lnTo>
                  <a:lnTo>
                    <a:pt x="321" y="2822"/>
                  </a:lnTo>
                  <a:lnTo>
                    <a:pt x="301" y="2801"/>
                  </a:lnTo>
                  <a:lnTo>
                    <a:pt x="285" y="2784"/>
                  </a:lnTo>
                  <a:lnTo>
                    <a:pt x="274" y="2769"/>
                  </a:lnTo>
                  <a:lnTo>
                    <a:pt x="270" y="2762"/>
                  </a:lnTo>
                  <a:lnTo>
                    <a:pt x="267" y="2758"/>
                  </a:lnTo>
                  <a:lnTo>
                    <a:pt x="266" y="2754"/>
                  </a:lnTo>
                  <a:lnTo>
                    <a:pt x="267" y="2750"/>
                  </a:lnTo>
                  <a:lnTo>
                    <a:pt x="270" y="2748"/>
                  </a:lnTo>
                  <a:lnTo>
                    <a:pt x="273" y="2748"/>
                  </a:lnTo>
                  <a:lnTo>
                    <a:pt x="278" y="2748"/>
                  </a:lnTo>
                  <a:lnTo>
                    <a:pt x="285" y="2750"/>
                  </a:lnTo>
                  <a:lnTo>
                    <a:pt x="301" y="2757"/>
                  </a:lnTo>
                  <a:lnTo>
                    <a:pt x="321" y="2768"/>
                  </a:lnTo>
                  <a:lnTo>
                    <a:pt x="345" y="2783"/>
                  </a:lnTo>
                  <a:lnTo>
                    <a:pt x="372" y="2800"/>
                  </a:lnTo>
                  <a:lnTo>
                    <a:pt x="401" y="2821"/>
                  </a:lnTo>
                  <a:lnTo>
                    <a:pt x="432" y="2843"/>
                  </a:lnTo>
                  <a:close/>
                  <a:moveTo>
                    <a:pt x="493" y="2821"/>
                  </a:moveTo>
                  <a:lnTo>
                    <a:pt x="491" y="2822"/>
                  </a:lnTo>
                  <a:lnTo>
                    <a:pt x="488" y="2823"/>
                  </a:lnTo>
                  <a:lnTo>
                    <a:pt x="482" y="2822"/>
                  </a:lnTo>
                  <a:lnTo>
                    <a:pt x="476" y="2821"/>
                  </a:lnTo>
                  <a:lnTo>
                    <a:pt x="461" y="2814"/>
                  </a:lnTo>
                  <a:lnTo>
                    <a:pt x="441" y="2804"/>
                  </a:lnTo>
                  <a:lnTo>
                    <a:pt x="418" y="2790"/>
                  </a:lnTo>
                  <a:lnTo>
                    <a:pt x="392" y="2774"/>
                  </a:lnTo>
                  <a:lnTo>
                    <a:pt x="365" y="2754"/>
                  </a:lnTo>
                  <a:lnTo>
                    <a:pt x="335" y="2732"/>
                  </a:lnTo>
                  <a:lnTo>
                    <a:pt x="306" y="2709"/>
                  </a:lnTo>
                  <a:lnTo>
                    <a:pt x="280" y="2687"/>
                  </a:lnTo>
                  <a:lnTo>
                    <a:pt x="257" y="2665"/>
                  </a:lnTo>
                  <a:lnTo>
                    <a:pt x="237" y="2646"/>
                  </a:lnTo>
                  <a:lnTo>
                    <a:pt x="222" y="2628"/>
                  </a:lnTo>
                  <a:lnTo>
                    <a:pt x="211" y="2614"/>
                  </a:lnTo>
                  <a:lnTo>
                    <a:pt x="208" y="2608"/>
                  </a:lnTo>
                  <a:lnTo>
                    <a:pt x="206" y="2604"/>
                  </a:lnTo>
                  <a:lnTo>
                    <a:pt x="205" y="2599"/>
                  </a:lnTo>
                  <a:lnTo>
                    <a:pt x="206" y="2596"/>
                  </a:lnTo>
                  <a:lnTo>
                    <a:pt x="208" y="2594"/>
                  </a:lnTo>
                  <a:lnTo>
                    <a:pt x="211" y="2594"/>
                  </a:lnTo>
                  <a:lnTo>
                    <a:pt x="217" y="2594"/>
                  </a:lnTo>
                  <a:lnTo>
                    <a:pt x="222" y="2596"/>
                  </a:lnTo>
                  <a:lnTo>
                    <a:pt x="238" y="2603"/>
                  </a:lnTo>
                  <a:lnTo>
                    <a:pt x="258" y="2612"/>
                  </a:lnTo>
                  <a:lnTo>
                    <a:pt x="280" y="2626"/>
                  </a:lnTo>
                  <a:lnTo>
                    <a:pt x="306" y="2644"/>
                  </a:lnTo>
                  <a:lnTo>
                    <a:pt x="334" y="2663"/>
                  </a:lnTo>
                  <a:lnTo>
                    <a:pt x="364" y="2686"/>
                  </a:lnTo>
                  <a:lnTo>
                    <a:pt x="393" y="2708"/>
                  </a:lnTo>
                  <a:lnTo>
                    <a:pt x="419" y="2731"/>
                  </a:lnTo>
                  <a:lnTo>
                    <a:pt x="441" y="2751"/>
                  </a:lnTo>
                  <a:lnTo>
                    <a:pt x="461" y="2771"/>
                  </a:lnTo>
                  <a:lnTo>
                    <a:pt x="477" y="2788"/>
                  </a:lnTo>
                  <a:lnTo>
                    <a:pt x="488" y="2802"/>
                  </a:lnTo>
                  <a:lnTo>
                    <a:pt x="491" y="2808"/>
                  </a:lnTo>
                  <a:lnTo>
                    <a:pt x="493" y="2813"/>
                  </a:lnTo>
                  <a:lnTo>
                    <a:pt x="494" y="2817"/>
                  </a:lnTo>
                  <a:lnTo>
                    <a:pt x="493" y="2821"/>
                  </a:lnTo>
                  <a:close/>
                  <a:moveTo>
                    <a:pt x="436" y="2665"/>
                  </a:moveTo>
                  <a:lnTo>
                    <a:pt x="434" y="2667"/>
                  </a:lnTo>
                  <a:lnTo>
                    <a:pt x="429" y="2667"/>
                  </a:lnTo>
                  <a:lnTo>
                    <a:pt x="425" y="2667"/>
                  </a:lnTo>
                  <a:lnTo>
                    <a:pt x="419" y="2666"/>
                  </a:lnTo>
                  <a:lnTo>
                    <a:pt x="403" y="2660"/>
                  </a:lnTo>
                  <a:lnTo>
                    <a:pt x="385" y="2650"/>
                  </a:lnTo>
                  <a:lnTo>
                    <a:pt x="362" y="2637"/>
                  </a:lnTo>
                  <a:lnTo>
                    <a:pt x="338" y="2621"/>
                  </a:lnTo>
                  <a:lnTo>
                    <a:pt x="312" y="2603"/>
                  </a:lnTo>
                  <a:lnTo>
                    <a:pt x="284" y="2581"/>
                  </a:lnTo>
                  <a:lnTo>
                    <a:pt x="256" y="2558"/>
                  </a:lnTo>
                  <a:lnTo>
                    <a:pt x="231" y="2537"/>
                  </a:lnTo>
                  <a:lnTo>
                    <a:pt x="209" y="2516"/>
                  </a:lnTo>
                  <a:lnTo>
                    <a:pt x="191" y="2498"/>
                  </a:lnTo>
                  <a:lnTo>
                    <a:pt x="176" y="2481"/>
                  </a:lnTo>
                  <a:lnTo>
                    <a:pt x="166" y="2467"/>
                  </a:lnTo>
                  <a:lnTo>
                    <a:pt x="163" y="2461"/>
                  </a:lnTo>
                  <a:lnTo>
                    <a:pt x="161" y="2456"/>
                  </a:lnTo>
                  <a:lnTo>
                    <a:pt x="160" y="2451"/>
                  </a:lnTo>
                  <a:lnTo>
                    <a:pt x="161" y="2449"/>
                  </a:lnTo>
                  <a:lnTo>
                    <a:pt x="163" y="2447"/>
                  </a:lnTo>
                  <a:lnTo>
                    <a:pt x="166" y="2446"/>
                  </a:lnTo>
                  <a:lnTo>
                    <a:pt x="171" y="2447"/>
                  </a:lnTo>
                  <a:lnTo>
                    <a:pt x="177" y="2448"/>
                  </a:lnTo>
                  <a:lnTo>
                    <a:pt x="192" y="2455"/>
                  </a:lnTo>
                  <a:lnTo>
                    <a:pt x="211" y="2464"/>
                  </a:lnTo>
                  <a:lnTo>
                    <a:pt x="233" y="2477"/>
                  </a:lnTo>
                  <a:lnTo>
                    <a:pt x="258" y="2494"/>
                  </a:lnTo>
                  <a:lnTo>
                    <a:pt x="285" y="2513"/>
                  </a:lnTo>
                  <a:lnTo>
                    <a:pt x="313" y="2535"/>
                  </a:lnTo>
                  <a:lnTo>
                    <a:pt x="340" y="2556"/>
                  </a:lnTo>
                  <a:lnTo>
                    <a:pt x="365" y="2578"/>
                  </a:lnTo>
                  <a:lnTo>
                    <a:pt x="387" y="2598"/>
                  </a:lnTo>
                  <a:lnTo>
                    <a:pt x="406" y="2618"/>
                  </a:lnTo>
                  <a:lnTo>
                    <a:pt x="420" y="2634"/>
                  </a:lnTo>
                  <a:lnTo>
                    <a:pt x="430" y="2648"/>
                  </a:lnTo>
                  <a:lnTo>
                    <a:pt x="434" y="2653"/>
                  </a:lnTo>
                  <a:lnTo>
                    <a:pt x="436" y="2658"/>
                  </a:lnTo>
                  <a:lnTo>
                    <a:pt x="436" y="2662"/>
                  </a:lnTo>
                  <a:lnTo>
                    <a:pt x="436" y="2665"/>
                  </a:lnTo>
                  <a:close/>
                  <a:moveTo>
                    <a:pt x="249" y="2436"/>
                  </a:moveTo>
                  <a:lnTo>
                    <a:pt x="223" y="2415"/>
                  </a:lnTo>
                  <a:lnTo>
                    <a:pt x="199" y="2393"/>
                  </a:lnTo>
                  <a:lnTo>
                    <a:pt x="178" y="2374"/>
                  </a:lnTo>
                  <a:lnTo>
                    <a:pt x="161" y="2355"/>
                  </a:lnTo>
                  <a:lnTo>
                    <a:pt x="147" y="2339"/>
                  </a:lnTo>
                  <a:lnTo>
                    <a:pt x="137" y="2325"/>
                  </a:lnTo>
                  <a:lnTo>
                    <a:pt x="134" y="2320"/>
                  </a:lnTo>
                  <a:lnTo>
                    <a:pt x="133" y="2315"/>
                  </a:lnTo>
                  <a:lnTo>
                    <a:pt x="131" y="2311"/>
                  </a:lnTo>
                  <a:lnTo>
                    <a:pt x="133" y="2308"/>
                  </a:lnTo>
                  <a:lnTo>
                    <a:pt x="135" y="2307"/>
                  </a:lnTo>
                  <a:lnTo>
                    <a:pt x="138" y="2306"/>
                  </a:lnTo>
                  <a:lnTo>
                    <a:pt x="142" y="2306"/>
                  </a:lnTo>
                  <a:lnTo>
                    <a:pt x="149" y="2307"/>
                  </a:lnTo>
                  <a:lnTo>
                    <a:pt x="163" y="2313"/>
                  </a:lnTo>
                  <a:lnTo>
                    <a:pt x="181" y="2322"/>
                  </a:lnTo>
                  <a:lnTo>
                    <a:pt x="202" y="2335"/>
                  </a:lnTo>
                  <a:lnTo>
                    <a:pt x="225" y="2351"/>
                  </a:lnTo>
                  <a:lnTo>
                    <a:pt x="251" y="2369"/>
                  </a:lnTo>
                  <a:lnTo>
                    <a:pt x="278" y="2390"/>
                  </a:lnTo>
                  <a:lnTo>
                    <a:pt x="304" y="2412"/>
                  </a:lnTo>
                  <a:lnTo>
                    <a:pt x="328" y="2432"/>
                  </a:lnTo>
                  <a:lnTo>
                    <a:pt x="349" y="2451"/>
                  </a:lnTo>
                  <a:lnTo>
                    <a:pt x="367" y="2470"/>
                  </a:lnTo>
                  <a:lnTo>
                    <a:pt x="381" y="2486"/>
                  </a:lnTo>
                  <a:lnTo>
                    <a:pt x="391" y="2499"/>
                  </a:lnTo>
                  <a:lnTo>
                    <a:pt x="394" y="2505"/>
                  </a:lnTo>
                  <a:lnTo>
                    <a:pt x="396" y="2510"/>
                  </a:lnTo>
                  <a:lnTo>
                    <a:pt x="396" y="2514"/>
                  </a:lnTo>
                  <a:lnTo>
                    <a:pt x="396" y="2516"/>
                  </a:lnTo>
                  <a:lnTo>
                    <a:pt x="394" y="2518"/>
                  </a:lnTo>
                  <a:lnTo>
                    <a:pt x="389" y="2519"/>
                  </a:lnTo>
                  <a:lnTo>
                    <a:pt x="385" y="2519"/>
                  </a:lnTo>
                  <a:lnTo>
                    <a:pt x="380" y="2517"/>
                  </a:lnTo>
                  <a:lnTo>
                    <a:pt x="365" y="2512"/>
                  </a:lnTo>
                  <a:lnTo>
                    <a:pt x="346" y="2502"/>
                  </a:lnTo>
                  <a:lnTo>
                    <a:pt x="326" y="2490"/>
                  </a:lnTo>
                  <a:lnTo>
                    <a:pt x="302" y="2474"/>
                  </a:lnTo>
                  <a:lnTo>
                    <a:pt x="276" y="2457"/>
                  </a:lnTo>
                  <a:lnTo>
                    <a:pt x="249" y="2436"/>
                  </a:lnTo>
                  <a:close/>
                  <a:moveTo>
                    <a:pt x="260" y="2251"/>
                  </a:moveTo>
                  <a:lnTo>
                    <a:pt x="286" y="2271"/>
                  </a:lnTo>
                  <a:lnTo>
                    <a:pt x="308" y="2292"/>
                  </a:lnTo>
                  <a:lnTo>
                    <a:pt x="328" y="2311"/>
                  </a:lnTo>
                  <a:lnTo>
                    <a:pt x="345" y="2328"/>
                  </a:lnTo>
                  <a:lnTo>
                    <a:pt x="358" y="2345"/>
                  </a:lnTo>
                  <a:lnTo>
                    <a:pt x="367" y="2358"/>
                  </a:lnTo>
                  <a:lnTo>
                    <a:pt x="370" y="2363"/>
                  </a:lnTo>
                  <a:lnTo>
                    <a:pt x="372" y="2367"/>
                  </a:lnTo>
                  <a:lnTo>
                    <a:pt x="372" y="2372"/>
                  </a:lnTo>
                  <a:lnTo>
                    <a:pt x="371" y="2374"/>
                  </a:lnTo>
                  <a:lnTo>
                    <a:pt x="369" y="2376"/>
                  </a:lnTo>
                  <a:lnTo>
                    <a:pt x="366" y="2377"/>
                  </a:lnTo>
                  <a:lnTo>
                    <a:pt x="361" y="2377"/>
                  </a:lnTo>
                  <a:lnTo>
                    <a:pt x="356" y="2376"/>
                  </a:lnTo>
                  <a:lnTo>
                    <a:pt x="342" y="2371"/>
                  </a:lnTo>
                  <a:lnTo>
                    <a:pt x="325" y="2362"/>
                  </a:lnTo>
                  <a:lnTo>
                    <a:pt x="304" y="2350"/>
                  </a:lnTo>
                  <a:lnTo>
                    <a:pt x="281" y="2335"/>
                  </a:lnTo>
                  <a:lnTo>
                    <a:pt x="257" y="2318"/>
                  </a:lnTo>
                  <a:lnTo>
                    <a:pt x="231" y="2297"/>
                  </a:lnTo>
                  <a:lnTo>
                    <a:pt x="206" y="2277"/>
                  </a:lnTo>
                  <a:lnTo>
                    <a:pt x="183" y="2256"/>
                  </a:lnTo>
                  <a:lnTo>
                    <a:pt x="163" y="2238"/>
                  </a:lnTo>
                  <a:lnTo>
                    <a:pt x="147" y="2219"/>
                  </a:lnTo>
                  <a:lnTo>
                    <a:pt x="133" y="2203"/>
                  </a:lnTo>
                  <a:lnTo>
                    <a:pt x="124" y="2190"/>
                  </a:lnTo>
                  <a:lnTo>
                    <a:pt x="121" y="2185"/>
                  </a:lnTo>
                  <a:lnTo>
                    <a:pt x="120" y="2181"/>
                  </a:lnTo>
                  <a:lnTo>
                    <a:pt x="118" y="2176"/>
                  </a:lnTo>
                  <a:lnTo>
                    <a:pt x="120" y="2173"/>
                  </a:lnTo>
                  <a:lnTo>
                    <a:pt x="122" y="2172"/>
                  </a:lnTo>
                  <a:lnTo>
                    <a:pt x="125" y="2171"/>
                  </a:lnTo>
                  <a:lnTo>
                    <a:pt x="129" y="2171"/>
                  </a:lnTo>
                  <a:lnTo>
                    <a:pt x="135" y="2172"/>
                  </a:lnTo>
                  <a:lnTo>
                    <a:pt x="149" y="2177"/>
                  </a:lnTo>
                  <a:lnTo>
                    <a:pt x="167" y="2186"/>
                  </a:lnTo>
                  <a:lnTo>
                    <a:pt x="188" y="2199"/>
                  </a:lnTo>
                  <a:lnTo>
                    <a:pt x="210" y="2213"/>
                  </a:lnTo>
                  <a:lnTo>
                    <a:pt x="235" y="2231"/>
                  </a:lnTo>
                  <a:lnTo>
                    <a:pt x="260" y="2251"/>
                  </a:lnTo>
                  <a:close/>
                  <a:moveTo>
                    <a:pt x="259" y="2118"/>
                  </a:moveTo>
                  <a:lnTo>
                    <a:pt x="283" y="2139"/>
                  </a:lnTo>
                  <a:lnTo>
                    <a:pt x="304" y="2158"/>
                  </a:lnTo>
                  <a:lnTo>
                    <a:pt x="324" y="2176"/>
                  </a:lnTo>
                  <a:lnTo>
                    <a:pt x="340" y="2194"/>
                  </a:lnTo>
                  <a:lnTo>
                    <a:pt x="352" y="2209"/>
                  </a:lnTo>
                  <a:lnTo>
                    <a:pt x="360" y="2222"/>
                  </a:lnTo>
                  <a:lnTo>
                    <a:pt x="364" y="2227"/>
                  </a:lnTo>
                  <a:lnTo>
                    <a:pt x="365" y="2231"/>
                  </a:lnTo>
                  <a:lnTo>
                    <a:pt x="366" y="2236"/>
                  </a:lnTo>
                  <a:lnTo>
                    <a:pt x="365" y="2239"/>
                  </a:lnTo>
                  <a:lnTo>
                    <a:pt x="362" y="2240"/>
                  </a:lnTo>
                  <a:lnTo>
                    <a:pt x="359" y="2241"/>
                  </a:lnTo>
                  <a:lnTo>
                    <a:pt x="355" y="2241"/>
                  </a:lnTo>
                  <a:lnTo>
                    <a:pt x="349" y="2240"/>
                  </a:lnTo>
                  <a:lnTo>
                    <a:pt x="335" y="2235"/>
                  </a:lnTo>
                  <a:lnTo>
                    <a:pt x="319" y="2226"/>
                  </a:lnTo>
                  <a:lnTo>
                    <a:pt x="299" y="2215"/>
                  </a:lnTo>
                  <a:lnTo>
                    <a:pt x="277" y="2201"/>
                  </a:lnTo>
                  <a:lnTo>
                    <a:pt x="253" y="2184"/>
                  </a:lnTo>
                  <a:lnTo>
                    <a:pt x="230" y="2165"/>
                  </a:lnTo>
                  <a:lnTo>
                    <a:pt x="205" y="2145"/>
                  </a:lnTo>
                  <a:lnTo>
                    <a:pt x="183" y="2126"/>
                  </a:lnTo>
                  <a:lnTo>
                    <a:pt x="164" y="2106"/>
                  </a:lnTo>
                  <a:lnTo>
                    <a:pt x="148" y="2089"/>
                  </a:lnTo>
                  <a:lnTo>
                    <a:pt x="136" y="2074"/>
                  </a:lnTo>
                  <a:lnTo>
                    <a:pt x="127" y="2061"/>
                  </a:lnTo>
                  <a:lnTo>
                    <a:pt x="124" y="2055"/>
                  </a:lnTo>
                  <a:lnTo>
                    <a:pt x="123" y="2051"/>
                  </a:lnTo>
                  <a:lnTo>
                    <a:pt x="122" y="2048"/>
                  </a:lnTo>
                  <a:lnTo>
                    <a:pt x="123" y="2045"/>
                  </a:lnTo>
                  <a:lnTo>
                    <a:pt x="125" y="2042"/>
                  </a:lnTo>
                  <a:lnTo>
                    <a:pt x="128" y="2041"/>
                  </a:lnTo>
                  <a:lnTo>
                    <a:pt x="133" y="2041"/>
                  </a:lnTo>
                  <a:lnTo>
                    <a:pt x="138" y="2042"/>
                  </a:lnTo>
                  <a:lnTo>
                    <a:pt x="152" y="2048"/>
                  </a:lnTo>
                  <a:lnTo>
                    <a:pt x="168" y="2056"/>
                  </a:lnTo>
                  <a:lnTo>
                    <a:pt x="189" y="2067"/>
                  </a:lnTo>
                  <a:lnTo>
                    <a:pt x="210" y="2082"/>
                  </a:lnTo>
                  <a:lnTo>
                    <a:pt x="234" y="2099"/>
                  </a:lnTo>
                  <a:lnTo>
                    <a:pt x="259" y="2118"/>
                  </a:lnTo>
                  <a:close/>
                  <a:moveTo>
                    <a:pt x="272" y="1991"/>
                  </a:moveTo>
                  <a:lnTo>
                    <a:pt x="294" y="2010"/>
                  </a:lnTo>
                  <a:lnTo>
                    <a:pt x="315" y="2028"/>
                  </a:lnTo>
                  <a:lnTo>
                    <a:pt x="333" y="2047"/>
                  </a:lnTo>
                  <a:lnTo>
                    <a:pt x="349" y="2063"/>
                  </a:lnTo>
                  <a:lnTo>
                    <a:pt x="361" y="2078"/>
                  </a:lnTo>
                  <a:lnTo>
                    <a:pt x="369" y="2091"/>
                  </a:lnTo>
                  <a:lnTo>
                    <a:pt x="372" y="2096"/>
                  </a:lnTo>
                  <a:lnTo>
                    <a:pt x="373" y="2101"/>
                  </a:lnTo>
                  <a:lnTo>
                    <a:pt x="373" y="2104"/>
                  </a:lnTo>
                  <a:lnTo>
                    <a:pt x="373" y="2107"/>
                  </a:lnTo>
                  <a:lnTo>
                    <a:pt x="371" y="2109"/>
                  </a:lnTo>
                  <a:lnTo>
                    <a:pt x="368" y="2110"/>
                  </a:lnTo>
                  <a:lnTo>
                    <a:pt x="364" y="2110"/>
                  </a:lnTo>
                  <a:lnTo>
                    <a:pt x="358" y="2109"/>
                  </a:lnTo>
                  <a:lnTo>
                    <a:pt x="345" y="2104"/>
                  </a:lnTo>
                  <a:lnTo>
                    <a:pt x="328" y="2096"/>
                  </a:lnTo>
                  <a:lnTo>
                    <a:pt x="310" y="2086"/>
                  </a:lnTo>
                  <a:lnTo>
                    <a:pt x="288" y="2072"/>
                  </a:lnTo>
                  <a:lnTo>
                    <a:pt x="265" y="2055"/>
                  </a:lnTo>
                  <a:lnTo>
                    <a:pt x="243" y="2037"/>
                  </a:lnTo>
                  <a:lnTo>
                    <a:pt x="219" y="2018"/>
                  </a:lnTo>
                  <a:lnTo>
                    <a:pt x="198" y="1999"/>
                  </a:lnTo>
                  <a:lnTo>
                    <a:pt x="180" y="1981"/>
                  </a:lnTo>
                  <a:lnTo>
                    <a:pt x="165" y="1965"/>
                  </a:lnTo>
                  <a:lnTo>
                    <a:pt x="153" y="1950"/>
                  </a:lnTo>
                  <a:lnTo>
                    <a:pt x="144" y="1937"/>
                  </a:lnTo>
                  <a:lnTo>
                    <a:pt x="142" y="1931"/>
                  </a:lnTo>
                  <a:lnTo>
                    <a:pt x="141" y="1927"/>
                  </a:lnTo>
                  <a:lnTo>
                    <a:pt x="140" y="1924"/>
                  </a:lnTo>
                  <a:lnTo>
                    <a:pt x="141" y="1921"/>
                  </a:lnTo>
                  <a:lnTo>
                    <a:pt x="143" y="1918"/>
                  </a:lnTo>
                  <a:lnTo>
                    <a:pt x="147" y="1917"/>
                  </a:lnTo>
                  <a:lnTo>
                    <a:pt x="151" y="1917"/>
                  </a:lnTo>
                  <a:lnTo>
                    <a:pt x="156" y="1918"/>
                  </a:lnTo>
                  <a:lnTo>
                    <a:pt x="169" y="1924"/>
                  </a:lnTo>
                  <a:lnTo>
                    <a:pt x="185" y="1931"/>
                  </a:lnTo>
                  <a:lnTo>
                    <a:pt x="205" y="1942"/>
                  </a:lnTo>
                  <a:lnTo>
                    <a:pt x="225" y="1956"/>
                  </a:lnTo>
                  <a:lnTo>
                    <a:pt x="248" y="1972"/>
                  </a:lnTo>
                  <a:lnTo>
                    <a:pt x="272" y="1991"/>
                  </a:lnTo>
                  <a:close/>
                  <a:moveTo>
                    <a:pt x="300" y="1868"/>
                  </a:moveTo>
                  <a:lnTo>
                    <a:pt x="323" y="1887"/>
                  </a:lnTo>
                  <a:lnTo>
                    <a:pt x="342" y="1905"/>
                  </a:lnTo>
                  <a:lnTo>
                    <a:pt x="360" y="1923"/>
                  </a:lnTo>
                  <a:lnTo>
                    <a:pt x="374" y="1939"/>
                  </a:lnTo>
                  <a:lnTo>
                    <a:pt x="386" y="1953"/>
                  </a:lnTo>
                  <a:lnTo>
                    <a:pt x="394" y="1965"/>
                  </a:lnTo>
                  <a:lnTo>
                    <a:pt x="396" y="1970"/>
                  </a:lnTo>
                  <a:lnTo>
                    <a:pt x="397" y="1974"/>
                  </a:lnTo>
                  <a:lnTo>
                    <a:pt x="397" y="1979"/>
                  </a:lnTo>
                  <a:lnTo>
                    <a:pt x="397" y="1981"/>
                  </a:lnTo>
                  <a:lnTo>
                    <a:pt x="395" y="1983"/>
                  </a:lnTo>
                  <a:lnTo>
                    <a:pt x="392" y="1984"/>
                  </a:lnTo>
                  <a:lnTo>
                    <a:pt x="387" y="1984"/>
                  </a:lnTo>
                  <a:lnTo>
                    <a:pt x="382" y="1983"/>
                  </a:lnTo>
                  <a:lnTo>
                    <a:pt x="370" y="1979"/>
                  </a:lnTo>
                  <a:lnTo>
                    <a:pt x="354" y="1971"/>
                  </a:lnTo>
                  <a:lnTo>
                    <a:pt x="335" y="1962"/>
                  </a:lnTo>
                  <a:lnTo>
                    <a:pt x="316" y="1947"/>
                  </a:lnTo>
                  <a:lnTo>
                    <a:pt x="293" y="1932"/>
                  </a:lnTo>
                  <a:lnTo>
                    <a:pt x="272" y="1915"/>
                  </a:lnTo>
                  <a:lnTo>
                    <a:pt x="249" y="1896"/>
                  </a:lnTo>
                  <a:lnTo>
                    <a:pt x="230" y="1877"/>
                  </a:lnTo>
                  <a:lnTo>
                    <a:pt x="211" y="1860"/>
                  </a:lnTo>
                  <a:lnTo>
                    <a:pt x="197" y="1844"/>
                  </a:lnTo>
                  <a:lnTo>
                    <a:pt x="185" y="1830"/>
                  </a:lnTo>
                  <a:lnTo>
                    <a:pt x="178" y="1818"/>
                  </a:lnTo>
                  <a:lnTo>
                    <a:pt x="176" y="1813"/>
                  </a:lnTo>
                  <a:lnTo>
                    <a:pt x="175" y="1808"/>
                  </a:lnTo>
                  <a:lnTo>
                    <a:pt x="175" y="1804"/>
                  </a:lnTo>
                  <a:lnTo>
                    <a:pt x="175" y="1802"/>
                  </a:lnTo>
                  <a:lnTo>
                    <a:pt x="177" y="1800"/>
                  </a:lnTo>
                  <a:lnTo>
                    <a:pt x="180" y="1799"/>
                  </a:lnTo>
                  <a:lnTo>
                    <a:pt x="184" y="1799"/>
                  </a:lnTo>
                  <a:lnTo>
                    <a:pt x="190" y="1800"/>
                  </a:lnTo>
                  <a:lnTo>
                    <a:pt x="202" y="1804"/>
                  </a:lnTo>
                  <a:lnTo>
                    <a:pt x="218" y="1812"/>
                  </a:lnTo>
                  <a:lnTo>
                    <a:pt x="236" y="1821"/>
                  </a:lnTo>
                  <a:lnTo>
                    <a:pt x="256" y="1835"/>
                  </a:lnTo>
                  <a:lnTo>
                    <a:pt x="277" y="1850"/>
                  </a:lnTo>
                  <a:lnTo>
                    <a:pt x="300" y="1868"/>
                  </a:lnTo>
                  <a:close/>
                  <a:moveTo>
                    <a:pt x="344" y="1750"/>
                  </a:moveTo>
                  <a:lnTo>
                    <a:pt x="366" y="1767"/>
                  </a:lnTo>
                  <a:lnTo>
                    <a:pt x="384" y="1786"/>
                  </a:lnTo>
                  <a:lnTo>
                    <a:pt x="401" y="1802"/>
                  </a:lnTo>
                  <a:lnTo>
                    <a:pt x="415" y="1818"/>
                  </a:lnTo>
                  <a:lnTo>
                    <a:pt x="426" y="1832"/>
                  </a:lnTo>
                  <a:lnTo>
                    <a:pt x="433" y="1844"/>
                  </a:lnTo>
                  <a:lnTo>
                    <a:pt x="435" y="1848"/>
                  </a:lnTo>
                  <a:lnTo>
                    <a:pt x="437" y="1853"/>
                  </a:lnTo>
                  <a:lnTo>
                    <a:pt x="437" y="1857"/>
                  </a:lnTo>
                  <a:lnTo>
                    <a:pt x="436" y="1859"/>
                  </a:lnTo>
                  <a:lnTo>
                    <a:pt x="434" y="1861"/>
                  </a:lnTo>
                  <a:lnTo>
                    <a:pt x="430" y="1862"/>
                  </a:lnTo>
                  <a:lnTo>
                    <a:pt x="426" y="1862"/>
                  </a:lnTo>
                  <a:lnTo>
                    <a:pt x="422" y="1862"/>
                  </a:lnTo>
                  <a:lnTo>
                    <a:pt x="410" y="1858"/>
                  </a:lnTo>
                  <a:lnTo>
                    <a:pt x="394" y="1850"/>
                  </a:lnTo>
                  <a:lnTo>
                    <a:pt x="376" y="1841"/>
                  </a:lnTo>
                  <a:lnTo>
                    <a:pt x="357" y="1829"/>
                  </a:lnTo>
                  <a:lnTo>
                    <a:pt x="337" y="1814"/>
                  </a:lnTo>
                  <a:lnTo>
                    <a:pt x="315" y="1796"/>
                  </a:lnTo>
                  <a:lnTo>
                    <a:pt x="293" y="1779"/>
                  </a:lnTo>
                  <a:lnTo>
                    <a:pt x="275" y="1761"/>
                  </a:lnTo>
                  <a:lnTo>
                    <a:pt x="258" y="1745"/>
                  </a:lnTo>
                  <a:lnTo>
                    <a:pt x="244" y="1728"/>
                  </a:lnTo>
                  <a:lnTo>
                    <a:pt x="233" y="1714"/>
                  </a:lnTo>
                  <a:lnTo>
                    <a:pt x="226" y="1703"/>
                  </a:lnTo>
                  <a:lnTo>
                    <a:pt x="224" y="1697"/>
                  </a:lnTo>
                  <a:lnTo>
                    <a:pt x="223" y="1693"/>
                  </a:lnTo>
                  <a:lnTo>
                    <a:pt x="222" y="1690"/>
                  </a:lnTo>
                  <a:lnTo>
                    <a:pt x="223" y="1686"/>
                  </a:lnTo>
                  <a:lnTo>
                    <a:pt x="225" y="1684"/>
                  </a:lnTo>
                  <a:lnTo>
                    <a:pt x="229" y="1684"/>
                  </a:lnTo>
                  <a:lnTo>
                    <a:pt x="233" y="1683"/>
                  </a:lnTo>
                  <a:lnTo>
                    <a:pt x="237" y="1684"/>
                  </a:lnTo>
                  <a:lnTo>
                    <a:pt x="250" y="1688"/>
                  </a:lnTo>
                  <a:lnTo>
                    <a:pt x="265" y="1695"/>
                  </a:lnTo>
                  <a:lnTo>
                    <a:pt x="283" y="1706"/>
                  </a:lnTo>
                  <a:lnTo>
                    <a:pt x="302" y="1718"/>
                  </a:lnTo>
                  <a:lnTo>
                    <a:pt x="323" y="1733"/>
                  </a:lnTo>
                  <a:lnTo>
                    <a:pt x="344" y="1750"/>
                  </a:lnTo>
                  <a:close/>
                  <a:moveTo>
                    <a:pt x="142" y="1422"/>
                  </a:moveTo>
                  <a:lnTo>
                    <a:pt x="162" y="1438"/>
                  </a:lnTo>
                  <a:lnTo>
                    <a:pt x="179" y="1455"/>
                  </a:lnTo>
                  <a:lnTo>
                    <a:pt x="194" y="1470"/>
                  </a:lnTo>
                  <a:lnTo>
                    <a:pt x="206" y="1486"/>
                  </a:lnTo>
                  <a:lnTo>
                    <a:pt x="216" y="1499"/>
                  </a:lnTo>
                  <a:lnTo>
                    <a:pt x="222" y="1509"/>
                  </a:lnTo>
                  <a:lnTo>
                    <a:pt x="224" y="1514"/>
                  </a:lnTo>
                  <a:lnTo>
                    <a:pt x="225" y="1518"/>
                  </a:lnTo>
                  <a:lnTo>
                    <a:pt x="225" y="1521"/>
                  </a:lnTo>
                  <a:lnTo>
                    <a:pt x="224" y="1524"/>
                  </a:lnTo>
                  <a:lnTo>
                    <a:pt x="222" y="1527"/>
                  </a:lnTo>
                  <a:lnTo>
                    <a:pt x="220" y="1527"/>
                  </a:lnTo>
                  <a:lnTo>
                    <a:pt x="216" y="1528"/>
                  </a:lnTo>
                  <a:lnTo>
                    <a:pt x="211" y="1527"/>
                  </a:lnTo>
                  <a:lnTo>
                    <a:pt x="201" y="1523"/>
                  </a:lnTo>
                  <a:lnTo>
                    <a:pt x="186" y="1517"/>
                  </a:lnTo>
                  <a:lnTo>
                    <a:pt x="170" y="1507"/>
                  </a:lnTo>
                  <a:lnTo>
                    <a:pt x="153" y="1496"/>
                  </a:lnTo>
                  <a:lnTo>
                    <a:pt x="135" y="1482"/>
                  </a:lnTo>
                  <a:lnTo>
                    <a:pt x="114" y="1467"/>
                  </a:lnTo>
                  <a:lnTo>
                    <a:pt x="96" y="1450"/>
                  </a:lnTo>
                  <a:lnTo>
                    <a:pt x="79" y="1434"/>
                  </a:lnTo>
                  <a:lnTo>
                    <a:pt x="63" y="1418"/>
                  </a:lnTo>
                  <a:lnTo>
                    <a:pt x="50" y="1404"/>
                  </a:lnTo>
                  <a:lnTo>
                    <a:pt x="41" y="1391"/>
                  </a:lnTo>
                  <a:lnTo>
                    <a:pt x="34" y="1379"/>
                  </a:lnTo>
                  <a:lnTo>
                    <a:pt x="32" y="1374"/>
                  </a:lnTo>
                  <a:lnTo>
                    <a:pt x="31" y="1370"/>
                  </a:lnTo>
                  <a:lnTo>
                    <a:pt x="31" y="1367"/>
                  </a:lnTo>
                  <a:lnTo>
                    <a:pt x="32" y="1364"/>
                  </a:lnTo>
                  <a:lnTo>
                    <a:pt x="34" y="1363"/>
                  </a:lnTo>
                  <a:lnTo>
                    <a:pt x="38" y="1361"/>
                  </a:lnTo>
                  <a:lnTo>
                    <a:pt x="41" y="1361"/>
                  </a:lnTo>
                  <a:lnTo>
                    <a:pt x="45" y="1361"/>
                  </a:lnTo>
                  <a:lnTo>
                    <a:pt x="56" y="1365"/>
                  </a:lnTo>
                  <a:lnTo>
                    <a:pt x="70" y="1371"/>
                  </a:lnTo>
                  <a:lnTo>
                    <a:pt x="86" y="1381"/>
                  </a:lnTo>
                  <a:lnTo>
                    <a:pt x="103" y="1393"/>
                  </a:lnTo>
                  <a:lnTo>
                    <a:pt x="123" y="1406"/>
                  </a:lnTo>
                  <a:lnTo>
                    <a:pt x="142" y="1422"/>
                  </a:lnTo>
                  <a:close/>
                  <a:moveTo>
                    <a:pt x="402" y="1636"/>
                  </a:moveTo>
                  <a:lnTo>
                    <a:pt x="423" y="1653"/>
                  </a:lnTo>
                  <a:lnTo>
                    <a:pt x="441" y="1669"/>
                  </a:lnTo>
                  <a:lnTo>
                    <a:pt x="456" y="1685"/>
                  </a:lnTo>
                  <a:lnTo>
                    <a:pt x="470" y="1700"/>
                  </a:lnTo>
                  <a:lnTo>
                    <a:pt x="480" y="1714"/>
                  </a:lnTo>
                  <a:lnTo>
                    <a:pt x="488" y="1726"/>
                  </a:lnTo>
                  <a:lnTo>
                    <a:pt x="490" y="1731"/>
                  </a:lnTo>
                  <a:lnTo>
                    <a:pt x="491" y="1735"/>
                  </a:lnTo>
                  <a:lnTo>
                    <a:pt x="491" y="1739"/>
                  </a:lnTo>
                  <a:lnTo>
                    <a:pt x="490" y="1741"/>
                  </a:lnTo>
                  <a:lnTo>
                    <a:pt x="488" y="1744"/>
                  </a:lnTo>
                  <a:lnTo>
                    <a:pt x="484" y="1745"/>
                  </a:lnTo>
                  <a:lnTo>
                    <a:pt x="481" y="1745"/>
                  </a:lnTo>
                  <a:lnTo>
                    <a:pt x="476" y="1745"/>
                  </a:lnTo>
                  <a:lnTo>
                    <a:pt x="464" y="1740"/>
                  </a:lnTo>
                  <a:lnTo>
                    <a:pt x="450" y="1734"/>
                  </a:lnTo>
                  <a:lnTo>
                    <a:pt x="433" y="1724"/>
                  </a:lnTo>
                  <a:lnTo>
                    <a:pt x="414" y="1712"/>
                  </a:lnTo>
                  <a:lnTo>
                    <a:pt x="394" y="1698"/>
                  </a:lnTo>
                  <a:lnTo>
                    <a:pt x="373" y="1682"/>
                  </a:lnTo>
                  <a:lnTo>
                    <a:pt x="353" y="1665"/>
                  </a:lnTo>
                  <a:lnTo>
                    <a:pt x="335" y="1647"/>
                  </a:lnTo>
                  <a:lnTo>
                    <a:pt x="319" y="1631"/>
                  </a:lnTo>
                  <a:lnTo>
                    <a:pt x="306" y="1616"/>
                  </a:lnTo>
                  <a:lnTo>
                    <a:pt x="296" y="1603"/>
                  </a:lnTo>
                  <a:lnTo>
                    <a:pt x="289" y="1591"/>
                  </a:lnTo>
                  <a:lnTo>
                    <a:pt x="287" y="1586"/>
                  </a:lnTo>
                  <a:lnTo>
                    <a:pt x="286" y="1582"/>
                  </a:lnTo>
                  <a:lnTo>
                    <a:pt x="285" y="1578"/>
                  </a:lnTo>
                  <a:lnTo>
                    <a:pt x="286" y="1575"/>
                  </a:lnTo>
                  <a:lnTo>
                    <a:pt x="288" y="1573"/>
                  </a:lnTo>
                  <a:lnTo>
                    <a:pt x="291" y="1572"/>
                  </a:lnTo>
                  <a:lnTo>
                    <a:pt x="296" y="1572"/>
                  </a:lnTo>
                  <a:lnTo>
                    <a:pt x="300" y="1573"/>
                  </a:lnTo>
                  <a:lnTo>
                    <a:pt x="312" y="1576"/>
                  </a:lnTo>
                  <a:lnTo>
                    <a:pt x="326" y="1583"/>
                  </a:lnTo>
                  <a:lnTo>
                    <a:pt x="343" y="1592"/>
                  </a:lnTo>
                  <a:lnTo>
                    <a:pt x="361" y="1604"/>
                  </a:lnTo>
                  <a:lnTo>
                    <a:pt x="382" y="1618"/>
                  </a:lnTo>
                  <a:lnTo>
                    <a:pt x="402" y="1636"/>
                  </a:lnTo>
                  <a:close/>
                  <a:moveTo>
                    <a:pt x="225" y="1319"/>
                  </a:moveTo>
                  <a:lnTo>
                    <a:pt x="244" y="1336"/>
                  </a:lnTo>
                  <a:lnTo>
                    <a:pt x="261" y="1351"/>
                  </a:lnTo>
                  <a:lnTo>
                    <a:pt x="275" y="1366"/>
                  </a:lnTo>
                  <a:lnTo>
                    <a:pt x="287" y="1380"/>
                  </a:lnTo>
                  <a:lnTo>
                    <a:pt x="296" y="1393"/>
                  </a:lnTo>
                  <a:lnTo>
                    <a:pt x="302" y="1404"/>
                  </a:lnTo>
                  <a:lnTo>
                    <a:pt x="304" y="1408"/>
                  </a:lnTo>
                  <a:lnTo>
                    <a:pt x="305" y="1412"/>
                  </a:lnTo>
                  <a:lnTo>
                    <a:pt x="305" y="1415"/>
                  </a:lnTo>
                  <a:lnTo>
                    <a:pt x="304" y="1419"/>
                  </a:lnTo>
                  <a:lnTo>
                    <a:pt x="302" y="1420"/>
                  </a:lnTo>
                  <a:lnTo>
                    <a:pt x="300" y="1421"/>
                  </a:lnTo>
                  <a:lnTo>
                    <a:pt x="296" y="1422"/>
                  </a:lnTo>
                  <a:lnTo>
                    <a:pt x="291" y="1421"/>
                  </a:lnTo>
                  <a:lnTo>
                    <a:pt x="280" y="1418"/>
                  </a:lnTo>
                  <a:lnTo>
                    <a:pt x="267" y="1411"/>
                  </a:lnTo>
                  <a:lnTo>
                    <a:pt x="252" y="1404"/>
                  </a:lnTo>
                  <a:lnTo>
                    <a:pt x="235" y="1392"/>
                  </a:lnTo>
                  <a:lnTo>
                    <a:pt x="217" y="1379"/>
                  </a:lnTo>
                  <a:lnTo>
                    <a:pt x="198" y="1364"/>
                  </a:lnTo>
                  <a:lnTo>
                    <a:pt x="180" y="1347"/>
                  </a:lnTo>
                  <a:lnTo>
                    <a:pt x="163" y="1332"/>
                  </a:lnTo>
                  <a:lnTo>
                    <a:pt x="149" y="1317"/>
                  </a:lnTo>
                  <a:lnTo>
                    <a:pt x="137" y="1303"/>
                  </a:lnTo>
                  <a:lnTo>
                    <a:pt x="128" y="1290"/>
                  </a:lnTo>
                  <a:lnTo>
                    <a:pt x="122" y="1279"/>
                  </a:lnTo>
                  <a:lnTo>
                    <a:pt x="120" y="1275"/>
                  </a:lnTo>
                  <a:lnTo>
                    <a:pt x="118" y="1271"/>
                  </a:lnTo>
                  <a:lnTo>
                    <a:pt x="118" y="1268"/>
                  </a:lnTo>
                  <a:lnTo>
                    <a:pt x="120" y="1264"/>
                  </a:lnTo>
                  <a:lnTo>
                    <a:pt x="122" y="1262"/>
                  </a:lnTo>
                  <a:lnTo>
                    <a:pt x="125" y="1261"/>
                  </a:lnTo>
                  <a:lnTo>
                    <a:pt x="128" y="1261"/>
                  </a:lnTo>
                  <a:lnTo>
                    <a:pt x="133" y="1262"/>
                  </a:lnTo>
                  <a:lnTo>
                    <a:pt x="143" y="1265"/>
                  </a:lnTo>
                  <a:lnTo>
                    <a:pt x="156" y="1271"/>
                  </a:lnTo>
                  <a:lnTo>
                    <a:pt x="171" y="1281"/>
                  </a:lnTo>
                  <a:lnTo>
                    <a:pt x="189" y="1291"/>
                  </a:lnTo>
                  <a:lnTo>
                    <a:pt x="207" y="1304"/>
                  </a:lnTo>
                  <a:lnTo>
                    <a:pt x="225" y="1319"/>
                  </a:lnTo>
                  <a:close/>
                  <a:moveTo>
                    <a:pt x="476" y="1524"/>
                  </a:moveTo>
                  <a:lnTo>
                    <a:pt x="495" y="1541"/>
                  </a:lnTo>
                  <a:lnTo>
                    <a:pt x="513" y="1557"/>
                  </a:lnTo>
                  <a:lnTo>
                    <a:pt x="528" y="1573"/>
                  </a:lnTo>
                  <a:lnTo>
                    <a:pt x="541" y="1587"/>
                  </a:lnTo>
                  <a:lnTo>
                    <a:pt x="550" y="1601"/>
                  </a:lnTo>
                  <a:lnTo>
                    <a:pt x="557" y="1612"/>
                  </a:lnTo>
                  <a:lnTo>
                    <a:pt x="559" y="1617"/>
                  </a:lnTo>
                  <a:lnTo>
                    <a:pt x="560" y="1620"/>
                  </a:lnTo>
                  <a:lnTo>
                    <a:pt x="560" y="1625"/>
                  </a:lnTo>
                  <a:lnTo>
                    <a:pt x="559" y="1627"/>
                  </a:lnTo>
                  <a:lnTo>
                    <a:pt x="557" y="1629"/>
                  </a:lnTo>
                  <a:lnTo>
                    <a:pt x="554" y="1630"/>
                  </a:lnTo>
                  <a:lnTo>
                    <a:pt x="550" y="1630"/>
                  </a:lnTo>
                  <a:lnTo>
                    <a:pt x="545" y="1630"/>
                  </a:lnTo>
                  <a:lnTo>
                    <a:pt x="534" y="1627"/>
                  </a:lnTo>
                  <a:lnTo>
                    <a:pt x="520" y="1620"/>
                  </a:lnTo>
                  <a:lnTo>
                    <a:pt x="504" y="1612"/>
                  </a:lnTo>
                  <a:lnTo>
                    <a:pt x="486" y="1600"/>
                  </a:lnTo>
                  <a:lnTo>
                    <a:pt x="466" y="1587"/>
                  </a:lnTo>
                  <a:lnTo>
                    <a:pt x="447" y="1571"/>
                  </a:lnTo>
                  <a:lnTo>
                    <a:pt x="427" y="1555"/>
                  </a:lnTo>
                  <a:lnTo>
                    <a:pt x="410" y="1538"/>
                  </a:lnTo>
                  <a:lnTo>
                    <a:pt x="395" y="1522"/>
                  </a:lnTo>
                  <a:lnTo>
                    <a:pt x="382" y="1507"/>
                  </a:lnTo>
                  <a:lnTo>
                    <a:pt x="372" y="1494"/>
                  </a:lnTo>
                  <a:lnTo>
                    <a:pt x="366" y="1482"/>
                  </a:lnTo>
                  <a:lnTo>
                    <a:pt x="364" y="1478"/>
                  </a:lnTo>
                  <a:lnTo>
                    <a:pt x="362" y="1474"/>
                  </a:lnTo>
                  <a:lnTo>
                    <a:pt x="362" y="1470"/>
                  </a:lnTo>
                  <a:lnTo>
                    <a:pt x="364" y="1467"/>
                  </a:lnTo>
                  <a:lnTo>
                    <a:pt x="366" y="1465"/>
                  </a:lnTo>
                  <a:lnTo>
                    <a:pt x="368" y="1464"/>
                  </a:lnTo>
                  <a:lnTo>
                    <a:pt x="372" y="1464"/>
                  </a:lnTo>
                  <a:lnTo>
                    <a:pt x="376" y="1465"/>
                  </a:lnTo>
                  <a:lnTo>
                    <a:pt x="388" y="1468"/>
                  </a:lnTo>
                  <a:lnTo>
                    <a:pt x="402" y="1475"/>
                  </a:lnTo>
                  <a:lnTo>
                    <a:pt x="419" y="1483"/>
                  </a:lnTo>
                  <a:lnTo>
                    <a:pt x="437" y="1494"/>
                  </a:lnTo>
                  <a:lnTo>
                    <a:pt x="455" y="1508"/>
                  </a:lnTo>
                  <a:lnTo>
                    <a:pt x="476" y="1524"/>
                  </a:lnTo>
                  <a:close/>
                  <a:moveTo>
                    <a:pt x="324" y="1219"/>
                  </a:moveTo>
                  <a:lnTo>
                    <a:pt x="341" y="1234"/>
                  </a:lnTo>
                  <a:lnTo>
                    <a:pt x="356" y="1249"/>
                  </a:lnTo>
                  <a:lnTo>
                    <a:pt x="370" y="1264"/>
                  </a:lnTo>
                  <a:lnTo>
                    <a:pt x="382" y="1277"/>
                  </a:lnTo>
                  <a:lnTo>
                    <a:pt x="391" y="1290"/>
                  </a:lnTo>
                  <a:lnTo>
                    <a:pt x="396" y="1301"/>
                  </a:lnTo>
                  <a:lnTo>
                    <a:pt x="398" y="1305"/>
                  </a:lnTo>
                  <a:lnTo>
                    <a:pt x="399" y="1309"/>
                  </a:lnTo>
                  <a:lnTo>
                    <a:pt x="399" y="1313"/>
                  </a:lnTo>
                  <a:lnTo>
                    <a:pt x="398" y="1315"/>
                  </a:lnTo>
                  <a:lnTo>
                    <a:pt x="396" y="1317"/>
                  </a:lnTo>
                  <a:lnTo>
                    <a:pt x="393" y="1318"/>
                  </a:lnTo>
                  <a:lnTo>
                    <a:pt x="389" y="1318"/>
                  </a:lnTo>
                  <a:lnTo>
                    <a:pt x="385" y="1318"/>
                  </a:lnTo>
                  <a:lnTo>
                    <a:pt x="375" y="1315"/>
                  </a:lnTo>
                  <a:lnTo>
                    <a:pt x="362" y="1310"/>
                  </a:lnTo>
                  <a:lnTo>
                    <a:pt x="347" y="1301"/>
                  </a:lnTo>
                  <a:lnTo>
                    <a:pt x="331" y="1290"/>
                  </a:lnTo>
                  <a:lnTo>
                    <a:pt x="314" y="1278"/>
                  </a:lnTo>
                  <a:lnTo>
                    <a:pt x="296" y="1263"/>
                  </a:lnTo>
                  <a:lnTo>
                    <a:pt x="278" y="1248"/>
                  </a:lnTo>
                  <a:lnTo>
                    <a:pt x="262" y="1233"/>
                  </a:lnTo>
                  <a:lnTo>
                    <a:pt x="248" y="1219"/>
                  </a:lnTo>
                  <a:lnTo>
                    <a:pt x="237" y="1205"/>
                  </a:lnTo>
                  <a:lnTo>
                    <a:pt x="229" y="1193"/>
                  </a:lnTo>
                  <a:lnTo>
                    <a:pt x="223" y="1182"/>
                  </a:lnTo>
                  <a:lnTo>
                    <a:pt x="221" y="1178"/>
                  </a:lnTo>
                  <a:lnTo>
                    <a:pt x="220" y="1174"/>
                  </a:lnTo>
                  <a:lnTo>
                    <a:pt x="220" y="1170"/>
                  </a:lnTo>
                  <a:lnTo>
                    <a:pt x="221" y="1167"/>
                  </a:lnTo>
                  <a:lnTo>
                    <a:pt x="223" y="1166"/>
                  </a:lnTo>
                  <a:lnTo>
                    <a:pt x="225" y="1164"/>
                  </a:lnTo>
                  <a:lnTo>
                    <a:pt x="230" y="1164"/>
                  </a:lnTo>
                  <a:lnTo>
                    <a:pt x="233" y="1165"/>
                  </a:lnTo>
                  <a:lnTo>
                    <a:pt x="244" y="1167"/>
                  </a:lnTo>
                  <a:lnTo>
                    <a:pt x="257" y="1174"/>
                  </a:lnTo>
                  <a:lnTo>
                    <a:pt x="272" y="1181"/>
                  </a:lnTo>
                  <a:lnTo>
                    <a:pt x="288" y="1192"/>
                  </a:lnTo>
                  <a:lnTo>
                    <a:pt x="305" y="1205"/>
                  </a:lnTo>
                  <a:lnTo>
                    <a:pt x="324" y="1219"/>
                  </a:lnTo>
                  <a:close/>
                  <a:moveTo>
                    <a:pt x="642" y="1516"/>
                  </a:moveTo>
                  <a:lnTo>
                    <a:pt x="640" y="1518"/>
                  </a:lnTo>
                  <a:lnTo>
                    <a:pt x="637" y="1519"/>
                  </a:lnTo>
                  <a:lnTo>
                    <a:pt x="633" y="1519"/>
                  </a:lnTo>
                  <a:lnTo>
                    <a:pt x="629" y="1519"/>
                  </a:lnTo>
                  <a:lnTo>
                    <a:pt x="618" y="1516"/>
                  </a:lnTo>
                  <a:lnTo>
                    <a:pt x="604" y="1510"/>
                  </a:lnTo>
                  <a:lnTo>
                    <a:pt x="588" y="1502"/>
                  </a:lnTo>
                  <a:lnTo>
                    <a:pt x="571" y="1491"/>
                  </a:lnTo>
                  <a:lnTo>
                    <a:pt x="552" y="1477"/>
                  </a:lnTo>
                  <a:lnTo>
                    <a:pt x="534" y="1463"/>
                  </a:lnTo>
                  <a:lnTo>
                    <a:pt x="515" y="1447"/>
                  </a:lnTo>
                  <a:lnTo>
                    <a:pt x="498" y="1431"/>
                  </a:lnTo>
                  <a:lnTo>
                    <a:pt x="483" y="1415"/>
                  </a:lnTo>
                  <a:lnTo>
                    <a:pt x="471" y="1401"/>
                  </a:lnTo>
                  <a:lnTo>
                    <a:pt x="463" y="1388"/>
                  </a:lnTo>
                  <a:lnTo>
                    <a:pt x="456" y="1378"/>
                  </a:lnTo>
                  <a:lnTo>
                    <a:pt x="454" y="1372"/>
                  </a:lnTo>
                  <a:lnTo>
                    <a:pt x="453" y="1369"/>
                  </a:lnTo>
                  <a:lnTo>
                    <a:pt x="454" y="1365"/>
                  </a:lnTo>
                  <a:lnTo>
                    <a:pt x="454" y="1363"/>
                  </a:lnTo>
                  <a:lnTo>
                    <a:pt x="456" y="1360"/>
                  </a:lnTo>
                  <a:lnTo>
                    <a:pt x="460" y="1359"/>
                  </a:lnTo>
                  <a:lnTo>
                    <a:pt x="463" y="1358"/>
                  </a:lnTo>
                  <a:lnTo>
                    <a:pt x="468" y="1359"/>
                  </a:lnTo>
                  <a:lnTo>
                    <a:pt x="479" y="1363"/>
                  </a:lnTo>
                  <a:lnTo>
                    <a:pt x="492" y="1368"/>
                  </a:lnTo>
                  <a:lnTo>
                    <a:pt x="508" y="1377"/>
                  </a:lnTo>
                  <a:lnTo>
                    <a:pt x="525" y="1387"/>
                  </a:lnTo>
                  <a:lnTo>
                    <a:pt x="544" y="1400"/>
                  </a:lnTo>
                  <a:lnTo>
                    <a:pt x="563" y="1415"/>
                  </a:lnTo>
                  <a:lnTo>
                    <a:pt x="582" y="1432"/>
                  </a:lnTo>
                  <a:lnTo>
                    <a:pt x="598" y="1448"/>
                  </a:lnTo>
                  <a:lnTo>
                    <a:pt x="613" y="1463"/>
                  </a:lnTo>
                  <a:lnTo>
                    <a:pt x="625" y="1477"/>
                  </a:lnTo>
                  <a:lnTo>
                    <a:pt x="634" y="1490"/>
                  </a:lnTo>
                  <a:lnTo>
                    <a:pt x="640" y="1501"/>
                  </a:lnTo>
                  <a:lnTo>
                    <a:pt x="642" y="1505"/>
                  </a:lnTo>
                  <a:lnTo>
                    <a:pt x="643" y="1509"/>
                  </a:lnTo>
                  <a:lnTo>
                    <a:pt x="643" y="1513"/>
                  </a:lnTo>
                  <a:lnTo>
                    <a:pt x="642" y="1516"/>
                  </a:lnTo>
                  <a:close/>
                  <a:moveTo>
                    <a:pt x="284" y="1028"/>
                  </a:moveTo>
                  <a:lnTo>
                    <a:pt x="283" y="1030"/>
                  </a:lnTo>
                  <a:lnTo>
                    <a:pt x="279" y="1031"/>
                  </a:lnTo>
                  <a:lnTo>
                    <a:pt x="276" y="1032"/>
                  </a:lnTo>
                  <a:lnTo>
                    <a:pt x="273" y="1031"/>
                  </a:lnTo>
                  <a:lnTo>
                    <a:pt x="263" y="1029"/>
                  </a:lnTo>
                  <a:lnTo>
                    <a:pt x="251" y="1024"/>
                  </a:lnTo>
                  <a:lnTo>
                    <a:pt x="238" y="1016"/>
                  </a:lnTo>
                  <a:lnTo>
                    <a:pt x="223" y="1006"/>
                  </a:lnTo>
                  <a:lnTo>
                    <a:pt x="207" y="996"/>
                  </a:lnTo>
                  <a:lnTo>
                    <a:pt x="191" y="983"/>
                  </a:lnTo>
                  <a:lnTo>
                    <a:pt x="176" y="969"/>
                  </a:lnTo>
                  <a:lnTo>
                    <a:pt x="161" y="954"/>
                  </a:lnTo>
                  <a:lnTo>
                    <a:pt x="149" y="941"/>
                  </a:lnTo>
                  <a:lnTo>
                    <a:pt x="138" y="928"/>
                  </a:lnTo>
                  <a:lnTo>
                    <a:pt x="130" y="916"/>
                  </a:lnTo>
                  <a:lnTo>
                    <a:pt x="125" y="906"/>
                  </a:lnTo>
                  <a:lnTo>
                    <a:pt x="124" y="902"/>
                  </a:lnTo>
                  <a:lnTo>
                    <a:pt x="123" y="899"/>
                  </a:lnTo>
                  <a:lnTo>
                    <a:pt x="123" y="895"/>
                  </a:lnTo>
                  <a:lnTo>
                    <a:pt x="124" y="892"/>
                  </a:lnTo>
                  <a:lnTo>
                    <a:pt x="126" y="891"/>
                  </a:lnTo>
                  <a:lnTo>
                    <a:pt x="128" y="890"/>
                  </a:lnTo>
                  <a:lnTo>
                    <a:pt x="131" y="890"/>
                  </a:lnTo>
                  <a:lnTo>
                    <a:pt x="136" y="890"/>
                  </a:lnTo>
                  <a:lnTo>
                    <a:pt x="145" y="892"/>
                  </a:lnTo>
                  <a:lnTo>
                    <a:pt x="157" y="897"/>
                  </a:lnTo>
                  <a:lnTo>
                    <a:pt x="170" y="905"/>
                  </a:lnTo>
                  <a:lnTo>
                    <a:pt x="185" y="915"/>
                  </a:lnTo>
                  <a:lnTo>
                    <a:pt x="201" y="927"/>
                  </a:lnTo>
                  <a:lnTo>
                    <a:pt x="218" y="940"/>
                  </a:lnTo>
                  <a:lnTo>
                    <a:pt x="233" y="954"/>
                  </a:lnTo>
                  <a:lnTo>
                    <a:pt x="247" y="968"/>
                  </a:lnTo>
                  <a:lnTo>
                    <a:pt x="260" y="982"/>
                  </a:lnTo>
                  <a:lnTo>
                    <a:pt x="270" y="993"/>
                  </a:lnTo>
                  <a:lnTo>
                    <a:pt x="278" y="1005"/>
                  </a:lnTo>
                  <a:lnTo>
                    <a:pt x="283" y="1015"/>
                  </a:lnTo>
                  <a:lnTo>
                    <a:pt x="285" y="1019"/>
                  </a:lnTo>
                  <a:lnTo>
                    <a:pt x="285" y="1023"/>
                  </a:lnTo>
                  <a:lnTo>
                    <a:pt x="285" y="1026"/>
                  </a:lnTo>
                  <a:lnTo>
                    <a:pt x="284" y="1028"/>
                  </a:lnTo>
                  <a:close/>
                  <a:moveTo>
                    <a:pt x="435" y="1121"/>
                  </a:moveTo>
                  <a:lnTo>
                    <a:pt x="451" y="1136"/>
                  </a:lnTo>
                  <a:lnTo>
                    <a:pt x="466" y="1150"/>
                  </a:lnTo>
                  <a:lnTo>
                    <a:pt x="480" y="1164"/>
                  </a:lnTo>
                  <a:lnTo>
                    <a:pt x="491" y="1177"/>
                  </a:lnTo>
                  <a:lnTo>
                    <a:pt x="498" y="1190"/>
                  </a:lnTo>
                  <a:lnTo>
                    <a:pt x="504" y="1200"/>
                  </a:lnTo>
                  <a:lnTo>
                    <a:pt x="506" y="1204"/>
                  </a:lnTo>
                  <a:lnTo>
                    <a:pt x="507" y="1208"/>
                  </a:lnTo>
                  <a:lnTo>
                    <a:pt x="506" y="1211"/>
                  </a:lnTo>
                  <a:lnTo>
                    <a:pt x="506" y="1214"/>
                  </a:lnTo>
                  <a:lnTo>
                    <a:pt x="504" y="1216"/>
                  </a:lnTo>
                  <a:lnTo>
                    <a:pt x="501" y="1217"/>
                  </a:lnTo>
                  <a:lnTo>
                    <a:pt x="497" y="1217"/>
                  </a:lnTo>
                  <a:lnTo>
                    <a:pt x="493" y="1217"/>
                  </a:lnTo>
                  <a:lnTo>
                    <a:pt x="483" y="1215"/>
                  </a:lnTo>
                  <a:lnTo>
                    <a:pt x="470" y="1209"/>
                  </a:lnTo>
                  <a:lnTo>
                    <a:pt x="456" y="1201"/>
                  </a:lnTo>
                  <a:lnTo>
                    <a:pt x="441" y="1191"/>
                  </a:lnTo>
                  <a:lnTo>
                    <a:pt x="424" y="1179"/>
                  </a:lnTo>
                  <a:lnTo>
                    <a:pt x="407" y="1165"/>
                  </a:lnTo>
                  <a:lnTo>
                    <a:pt x="389" y="1151"/>
                  </a:lnTo>
                  <a:lnTo>
                    <a:pt x="374" y="1136"/>
                  </a:lnTo>
                  <a:lnTo>
                    <a:pt x="361" y="1122"/>
                  </a:lnTo>
                  <a:lnTo>
                    <a:pt x="351" y="1109"/>
                  </a:lnTo>
                  <a:lnTo>
                    <a:pt x="342" y="1097"/>
                  </a:lnTo>
                  <a:lnTo>
                    <a:pt x="337" y="1086"/>
                  </a:lnTo>
                  <a:lnTo>
                    <a:pt x="335" y="1082"/>
                  </a:lnTo>
                  <a:lnTo>
                    <a:pt x="334" y="1078"/>
                  </a:lnTo>
                  <a:lnTo>
                    <a:pt x="334" y="1074"/>
                  </a:lnTo>
                  <a:lnTo>
                    <a:pt x="335" y="1072"/>
                  </a:lnTo>
                  <a:lnTo>
                    <a:pt x="338" y="1070"/>
                  </a:lnTo>
                  <a:lnTo>
                    <a:pt x="340" y="1069"/>
                  </a:lnTo>
                  <a:lnTo>
                    <a:pt x="344" y="1069"/>
                  </a:lnTo>
                  <a:lnTo>
                    <a:pt x="347" y="1069"/>
                  </a:lnTo>
                  <a:lnTo>
                    <a:pt x="358" y="1071"/>
                  </a:lnTo>
                  <a:lnTo>
                    <a:pt x="370" y="1077"/>
                  </a:lnTo>
                  <a:lnTo>
                    <a:pt x="385" y="1085"/>
                  </a:lnTo>
                  <a:lnTo>
                    <a:pt x="400" y="1095"/>
                  </a:lnTo>
                  <a:lnTo>
                    <a:pt x="418" y="1107"/>
                  </a:lnTo>
                  <a:lnTo>
                    <a:pt x="435" y="1121"/>
                  </a:lnTo>
                  <a:close/>
                  <a:moveTo>
                    <a:pt x="154" y="684"/>
                  </a:moveTo>
                  <a:lnTo>
                    <a:pt x="168" y="697"/>
                  </a:lnTo>
                  <a:lnTo>
                    <a:pt x="181" y="710"/>
                  </a:lnTo>
                  <a:lnTo>
                    <a:pt x="192" y="722"/>
                  </a:lnTo>
                  <a:lnTo>
                    <a:pt x="202" y="733"/>
                  </a:lnTo>
                  <a:lnTo>
                    <a:pt x="208" y="744"/>
                  </a:lnTo>
                  <a:lnTo>
                    <a:pt x="213" y="753"/>
                  </a:lnTo>
                  <a:lnTo>
                    <a:pt x="215" y="757"/>
                  </a:lnTo>
                  <a:lnTo>
                    <a:pt x="216" y="760"/>
                  </a:lnTo>
                  <a:lnTo>
                    <a:pt x="215" y="764"/>
                  </a:lnTo>
                  <a:lnTo>
                    <a:pt x="215" y="766"/>
                  </a:lnTo>
                  <a:lnTo>
                    <a:pt x="212" y="768"/>
                  </a:lnTo>
                  <a:lnTo>
                    <a:pt x="210" y="769"/>
                  </a:lnTo>
                  <a:lnTo>
                    <a:pt x="207" y="769"/>
                  </a:lnTo>
                  <a:lnTo>
                    <a:pt x="204" y="769"/>
                  </a:lnTo>
                  <a:lnTo>
                    <a:pt x="195" y="767"/>
                  </a:lnTo>
                  <a:lnTo>
                    <a:pt x="184" y="763"/>
                  </a:lnTo>
                  <a:lnTo>
                    <a:pt x="171" y="755"/>
                  </a:lnTo>
                  <a:lnTo>
                    <a:pt x="158" y="746"/>
                  </a:lnTo>
                  <a:lnTo>
                    <a:pt x="144" y="737"/>
                  </a:lnTo>
                  <a:lnTo>
                    <a:pt x="129" y="724"/>
                  </a:lnTo>
                  <a:lnTo>
                    <a:pt x="115" y="711"/>
                  </a:lnTo>
                  <a:lnTo>
                    <a:pt x="102" y="698"/>
                  </a:lnTo>
                  <a:lnTo>
                    <a:pt x="90" y="686"/>
                  </a:lnTo>
                  <a:lnTo>
                    <a:pt x="82" y="674"/>
                  </a:lnTo>
                  <a:lnTo>
                    <a:pt x="74" y="663"/>
                  </a:lnTo>
                  <a:lnTo>
                    <a:pt x="70" y="654"/>
                  </a:lnTo>
                  <a:lnTo>
                    <a:pt x="69" y="650"/>
                  </a:lnTo>
                  <a:lnTo>
                    <a:pt x="69" y="646"/>
                  </a:lnTo>
                  <a:lnTo>
                    <a:pt x="69" y="644"/>
                  </a:lnTo>
                  <a:lnTo>
                    <a:pt x="70" y="641"/>
                  </a:lnTo>
                  <a:lnTo>
                    <a:pt x="71" y="640"/>
                  </a:lnTo>
                  <a:lnTo>
                    <a:pt x="73" y="638"/>
                  </a:lnTo>
                  <a:lnTo>
                    <a:pt x="76" y="638"/>
                  </a:lnTo>
                  <a:lnTo>
                    <a:pt x="80" y="638"/>
                  </a:lnTo>
                  <a:lnTo>
                    <a:pt x="88" y="641"/>
                  </a:lnTo>
                  <a:lnTo>
                    <a:pt x="99" y="645"/>
                  </a:lnTo>
                  <a:lnTo>
                    <a:pt x="112" y="652"/>
                  </a:lnTo>
                  <a:lnTo>
                    <a:pt x="125" y="661"/>
                  </a:lnTo>
                  <a:lnTo>
                    <a:pt x="139" y="672"/>
                  </a:lnTo>
                  <a:lnTo>
                    <a:pt x="154" y="684"/>
                  </a:lnTo>
                  <a:close/>
                  <a:moveTo>
                    <a:pt x="414" y="936"/>
                  </a:moveTo>
                  <a:lnTo>
                    <a:pt x="413" y="938"/>
                  </a:lnTo>
                  <a:lnTo>
                    <a:pt x="411" y="940"/>
                  </a:lnTo>
                  <a:lnTo>
                    <a:pt x="408" y="941"/>
                  </a:lnTo>
                  <a:lnTo>
                    <a:pt x="403" y="940"/>
                  </a:lnTo>
                  <a:lnTo>
                    <a:pt x="395" y="937"/>
                  </a:lnTo>
                  <a:lnTo>
                    <a:pt x="383" y="933"/>
                  </a:lnTo>
                  <a:lnTo>
                    <a:pt x="370" y="925"/>
                  </a:lnTo>
                  <a:lnTo>
                    <a:pt x="356" y="916"/>
                  </a:lnTo>
                  <a:lnTo>
                    <a:pt x="341" y="905"/>
                  </a:lnTo>
                  <a:lnTo>
                    <a:pt x="325" y="892"/>
                  </a:lnTo>
                  <a:lnTo>
                    <a:pt x="310" y="879"/>
                  </a:lnTo>
                  <a:lnTo>
                    <a:pt x="296" y="865"/>
                  </a:lnTo>
                  <a:lnTo>
                    <a:pt x="284" y="852"/>
                  </a:lnTo>
                  <a:lnTo>
                    <a:pt x="274" y="840"/>
                  </a:lnTo>
                  <a:lnTo>
                    <a:pt x="266" y="829"/>
                  </a:lnTo>
                  <a:lnTo>
                    <a:pt x="262" y="820"/>
                  </a:lnTo>
                  <a:lnTo>
                    <a:pt x="261" y="815"/>
                  </a:lnTo>
                  <a:lnTo>
                    <a:pt x="260" y="812"/>
                  </a:lnTo>
                  <a:lnTo>
                    <a:pt x="260" y="809"/>
                  </a:lnTo>
                  <a:lnTo>
                    <a:pt x="261" y="806"/>
                  </a:lnTo>
                  <a:lnTo>
                    <a:pt x="263" y="805"/>
                  </a:lnTo>
                  <a:lnTo>
                    <a:pt x="265" y="804"/>
                  </a:lnTo>
                  <a:lnTo>
                    <a:pt x="269" y="802"/>
                  </a:lnTo>
                  <a:lnTo>
                    <a:pt x="272" y="802"/>
                  </a:lnTo>
                  <a:lnTo>
                    <a:pt x="281" y="806"/>
                  </a:lnTo>
                  <a:lnTo>
                    <a:pt x="292" y="810"/>
                  </a:lnTo>
                  <a:lnTo>
                    <a:pt x="305" y="818"/>
                  </a:lnTo>
                  <a:lnTo>
                    <a:pt x="320" y="826"/>
                  </a:lnTo>
                  <a:lnTo>
                    <a:pt x="335" y="838"/>
                  </a:lnTo>
                  <a:lnTo>
                    <a:pt x="351" y="850"/>
                  </a:lnTo>
                  <a:lnTo>
                    <a:pt x="367" y="864"/>
                  </a:lnTo>
                  <a:lnTo>
                    <a:pt x="380" y="878"/>
                  </a:lnTo>
                  <a:lnTo>
                    <a:pt x="392" y="891"/>
                  </a:lnTo>
                  <a:lnTo>
                    <a:pt x="401" y="903"/>
                  </a:lnTo>
                  <a:lnTo>
                    <a:pt x="409" y="914"/>
                  </a:lnTo>
                  <a:lnTo>
                    <a:pt x="414" y="923"/>
                  </a:lnTo>
                  <a:lnTo>
                    <a:pt x="415" y="928"/>
                  </a:lnTo>
                  <a:lnTo>
                    <a:pt x="415" y="931"/>
                  </a:lnTo>
                  <a:lnTo>
                    <a:pt x="415" y="934"/>
                  </a:lnTo>
                  <a:lnTo>
                    <a:pt x="414" y="936"/>
                  </a:lnTo>
                  <a:close/>
                  <a:moveTo>
                    <a:pt x="627" y="1114"/>
                  </a:moveTo>
                  <a:lnTo>
                    <a:pt x="625" y="1117"/>
                  </a:lnTo>
                  <a:lnTo>
                    <a:pt x="623" y="1118"/>
                  </a:lnTo>
                  <a:lnTo>
                    <a:pt x="619" y="1118"/>
                  </a:lnTo>
                  <a:lnTo>
                    <a:pt x="615" y="1118"/>
                  </a:lnTo>
                  <a:lnTo>
                    <a:pt x="605" y="1115"/>
                  </a:lnTo>
                  <a:lnTo>
                    <a:pt x="593" y="1110"/>
                  </a:lnTo>
                  <a:lnTo>
                    <a:pt x="579" y="1104"/>
                  </a:lnTo>
                  <a:lnTo>
                    <a:pt x="564" y="1094"/>
                  </a:lnTo>
                  <a:lnTo>
                    <a:pt x="548" y="1082"/>
                  </a:lnTo>
                  <a:lnTo>
                    <a:pt x="532" y="1069"/>
                  </a:lnTo>
                  <a:lnTo>
                    <a:pt x="516" y="1055"/>
                  </a:lnTo>
                  <a:lnTo>
                    <a:pt x="502" y="1041"/>
                  </a:lnTo>
                  <a:lnTo>
                    <a:pt x="489" y="1027"/>
                  </a:lnTo>
                  <a:lnTo>
                    <a:pt x="478" y="1014"/>
                  </a:lnTo>
                  <a:lnTo>
                    <a:pt x="470" y="1002"/>
                  </a:lnTo>
                  <a:lnTo>
                    <a:pt x="465" y="992"/>
                  </a:lnTo>
                  <a:lnTo>
                    <a:pt x="464" y="988"/>
                  </a:lnTo>
                  <a:lnTo>
                    <a:pt x="463" y="985"/>
                  </a:lnTo>
                  <a:lnTo>
                    <a:pt x="463" y="982"/>
                  </a:lnTo>
                  <a:lnTo>
                    <a:pt x="464" y="978"/>
                  </a:lnTo>
                  <a:lnTo>
                    <a:pt x="466" y="976"/>
                  </a:lnTo>
                  <a:lnTo>
                    <a:pt x="468" y="975"/>
                  </a:lnTo>
                  <a:lnTo>
                    <a:pt x="473" y="975"/>
                  </a:lnTo>
                  <a:lnTo>
                    <a:pt x="476" y="975"/>
                  </a:lnTo>
                  <a:lnTo>
                    <a:pt x="486" y="977"/>
                  </a:lnTo>
                  <a:lnTo>
                    <a:pt x="497" y="983"/>
                  </a:lnTo>
                  <a:lnTo>
                    <a:pt x="511" y="990"/>
                  </a:lnTo>
                  <a:lnTo>
                    <a:pt x="527" y="1000"/>
                  </a:lnTo>
                  <a:lnTo>
                    <a:pt x="543" y="1011"/>
                  </a:lnTo>
                  <a:lnTo>
                    <a:pt x="560" y="1025"/>
                  </a:lnTo>
                  <a:lnTo>
                    <a:pt x="575" y="1039"/>
                  </a:lnTo>
                  <a:lnTo>
                    <a:pt x="590" y="1053"/>
                  </a:lnTo>
                  <a:lnTo>
                    <a:pt x="602" y="1066"/>
                  </a:lnTo>
                  <a:lnTo>
                    <a:pt x="613" y="1079"/>
                  </a:lnTo>
                  <a:lnTo>
                    <a:pt x="620" y="1091"/>
                  </a:lnTo>
                  <a:lnTo>
                    <a:pt x="626" y="1100"/>
                  </a:lnTo>
                  <a:lnTo>
                    <a:pt x="627" y="1105"/>
                  </a:lnTo>
                  <a:lnTo>
                    <a:pt x="628" y="1108"/>
                  </a:lnTo>
                  <a:lnTo>
                    <a:pt x="628" y="1111"/>
                  </a:lnTo>
                  <a:lnTo>
                    <a:pt x="627" y="1114"/>
                  </a:lnTo>
                  <a:close/>
                  <a:moveTo>
                    <a:pt x="184" y="525"/>
                  </a:moveTo>
                  <a:lnTo>
                    <a:pt x="182" y="526"/>
                  </a:lnTo>
                  <a:lnTo>
                    <a:pt x="180" y="527"/>
                  </a:lnTo>
                  <a:lnTo>
                    <a:pt x="178" y="528"/>
                  </a:lnTo>
                  <a:lnTo>
                    <a:pt x="175" y="528"/>
                  </a:lnTo>
                  <a:lnTo>
                    <a:pt x="166" y="526"/>
                  </a:lnTo>
                  <a:lnTo>
                    <a:pt x="156" y="522"/>
                  </a:lnTo>
                  <a:lnTo>
                    <a:pt x="144" y="515"/>
                  </a:lnTo>
                  <a:lnTo>
                    <a:pt x="133" y="508"/>
                  </a:lnTo>
                  <a:lnTo>
                    <a:pt x="120" y="498"/>
                  </a:lnTo>
                  <a:lnTo>
                    <a:pt x="106" y="487"/>
                  </a:lnTo>
                  <a:lnTo>
                    <a:pt x="93" y="474"/>
                  </a:lnTo>
                  <a:lnTo>
                    <a:pt x="81" y="463"/>
                  </a:lnTo>
                  <a:lnTo>
                    <a:pt x="71" y="452"/>
                  </a:lnTo>
                  <a:lnTo>
                    <a:pt x="62" y="441"/>
                  </a:lnTo>
                  <a:lnTo>
                    <a:pt x="57" y="430"/>
                  </a:lnTo>
                  <a:lnTo>
                    <a:pt x="53" y="422"/>
                  </a:lnTo>
                  <a:lnTo>
                    <a:pt x="52" y="418"/>
                  </a:lnTo>
                  <a:lnTo>
                    <a:pt x="52" y="415"/>
                  </a:lnTo>
                  <a:lnTo>
                    <a:pt x="52" y="412"/>
                  </a:lnTo>
                  <a:lnTo>
                    <a:pt x="53" y="410"/>
                  </a:lnTo>
                  <a:lnTo>
                    <a:pt x="54" y="407"/>
                  </a:lnTo>
                  <a:lnTo>
                    <a:pt x="56" y="407"/>
                  </a:lnTo>
                  <a:lnTo>
                    <a:pt x="59" y="406"/>
                  </a:lnTo>
                  <a:lnTo>
                    <a:pt x="62" y="406"/>
                  </a:lnTo>
                  <a:lnTo>
                    <a:pt x="70" y="409"/>
                  </a:lnTo>
                  <a:lnTo>
                    <a:pt x="80" y="413"/>
                  </a:lnTo>
                  <a:lnTo>
                    <a:pt x="91" y="419"/>
                  </a:lnTo>
                  <a:lnTo>
                    <a:pt x="103" y="428"/>
                  </a:lnTo>
                  <a:lnTo>
                    <a:pt x="116" y="438"/>
                  </a:lnTo>
                  <a:lnTo>
                    <a:pt x="130" y="448"/>
                  </a:lnTo>
                  <a:lnTo>
                    <a:pt x="143" y="460"/>
                  </a:lnTo>
                  <a:lnTo>
                    <a:pt x="154" y="472"/>
                  </a:lnTo>
                  <a:lnTo>
                    <a:pt x="165" y="484"/>
                  </a:lnTo>
                  <a:lnTo>
                    <a:pt x="174" y="495"/>
                  </a:lnTo>
                  <a:lnTo>
                    <a:pt x="179" y="505"/>
                  </a:lnTo>
                  <a:lnTo>
                    <a:pt x="183" y="513"/>
                  </a:lnTo>
                  <a:lnTo>
                    <a:pt x="184" y="516"/>
                  </a:lnTo>
                  <a:lnTo>
                    <a:pt x="185" y="520"/>
                  </a:lnTo>
                  <a:lnTo>
                    <a:pt x="185" y="523"/>
                  </a:lnTo>
                  <a:lnTo>
                    <a:pt x="184" y="525"/>
                  </a:lnTo>
                  <a:close/>
                  <a:moveTo>
                    <a:pt x="308" y="602"/>
                  </a:moveTo>
                  <a:lnTo>
                    <a:pt x="323" y="614"/>
                  </a:lnTo>
                  <a:lnTo>
                    <a:pt x="334" y="627"/>
                  </a:lnTo>
                  <a:lnTo>
                    <a:pt x="345" y="638"/>
                  </a:lnTo>
                  <a:lnTo>
                    <a:pt x="355" y="650"/>
                  </a:lnTo>
                  <a:lnTo>
                    <a:pt x="361" y="660"/>
                  </a:lnTo>
                  <a:lnTo>
                    <a:pt x="366" y="670"/>
                  </a:lnTo>
                  <a:lnTo>
                    <a:pt x="367" y="673"/>
                  </a:lnTo>
                  <a:lnTo>
                    <a:pt x="367" y="676"/>
                  </a:lnTo>
                  <a:lnTo>
                    <a:pt x="367" y="679"/>
                  </a:lnTo>
                  <a:lnTo>
                    <a:pt x="366" y="682"/>
                  </a:lnTo>
                  <a:lnTo>
                    <a:pt x="365" y="684"/>
                  </a:lnTo>
                  <a:lnTo>
                    <a:pt x="362" y="685"/>
                  </a:lnTo>
                  <a:lnTo>
                    <a:pt x="359" y="685"/>
                  </a:lnTo>
                  <a:lnTo>
                    <a:pt x="356" y="685"/>
                  </a:lnTo>
                  <a:lnTo>
                    <a:pt x="347" y="683"/>
                  </a:lnTo>
                  <a:lnTo>
                    <a:pt x="337" y="678"/>
                  </a:lnTo>
                  <a:lnTo>
                    <a:pt x="325" y="672"/>
                  </a:lnTo>
                  <a:lnTo>
                    <a:pt x="312" y="664"/>
                  </a:lnTo>
                  <a:lnTo>
                    <a:pt x="298" y="654"/>
                  </a:lnTo>
                  <a:lnTo>
                    <a:pt x="284" y="642"/>
                  </a:lnTo>
                  <a:lnTo>
                    <a:pt x="270" y="630"/>
                  </a:lnTo>
                  <a:lnTo>
                    <a:pt x="258" y="617"/>
                  </a:lnTo>
                  <a:lnTo>
                    <a:pt x="247" y="605"/>
                  </a:lnTo>
                  <a:lnTo>
                    <a:pt x="238" y="594"/>
                  </a:lnTo>
                  <a:lnTo>
                    <a:pt x="231" y="583"/>
                  </a:lnTo>
                  <a:lnTo>
                    <a:pt x="226" y="574"/>
                  </a:lnTo>
                  <a:lnTo>
                    <a:pt x="225" y="570"/>
                  </a:lnTo>
                  <a:lnTo>
                    <a:pt x="225" y="567"/>
                  </a:lnTo>
                  <a:lnTo>
                    <a:pt x="225" y="564"/>
                  </a:lnTo>
                  <a:lnTo>
                    <a:pt x="226" y="562"/>
                  </a:lnTo>
                  <a:lnTo>
                    <a:pt x="228" y="560"/>
                  </a:lnTo>
                  <a:lnTo>
                    <a:pt x="231" y="559"/>
                  </a:lnTo>
                  <a:lnTo>
                    <a:pt x="233" y="559"/>
                  </a:lnTo>
                  <a:lnTo>
                    <a:pt x="237" y="559"/>
                  </a:lnTo>
                  <a:lnTo>
                    <a:pt x="245" y="561"/>
                  </a:lnTo>
                  <a:lnTo>
                    <a:pt x="256" y="565"/>
                  </a:lnTo>
                  <a:lnTo>
                    <a:pt x="267" y="572"/>
                  </a:lnTo>
                  <a:lnTo>
                    <a:pt x="280" y="580"/>
                  </a:lnTo>
                  <a:lnTo>
                    <a:pt x="294" y="590"/>
                  </a:lnTo>
                  <a:lnTo>
                    <a:pt x="308" y="602"/>
                  </a:lnTo>
                  <a:close/>
                  <a:moveTo>
                    <a:pt x="497" y="761"/>
                  </a:moveTo>
                  <a:lnTo>
                    <a:pt x="513" y="775"/>
                  </a:lnTo>
                  <a:lnTo>
                    <a:pt x="525" y="787"/>
                  </a:lnTo>
                  <a:lnTo>
                    <a:pt x="536" y="800"/>
                  </a:lnTo>
                  <a:lnTo>
                    <a:pt x="546" y="812"/>
                  </a:lnTo>
                  <a:lnTo>
                    <a:pt x="554" y="823"/>
                  </a:lnTo>
                  <a:lnTo>
                    <a:pt x="558" y="832"/>
                  </a:lnTo>
                  <a:lnTo>
                    <a:pt x="559" y="836"/>
                  </a:lnTo>
                  <a:lnTo>
                    <a:pt x="560" y="839"/>
                  </a:lnTo>
                  <a:lnTo>
                    <a:pt x="559" y="842"/>
                  </a:lnTo>
                  <a:lnTo>
                    <a:pt x="559" y="845"/>
                  </a:lnTo>
                  <a:lnTo>
                    <a:pt x="557" y="847"/>
                  </a:lnTo>
                  <a:lnTo>
                    <a:pt x="555" y="848"/>
                  </a:lnTo>
                  <a:lnTo>
                    <a:pt x="551" y="849"/>
                  </a:lnTo>
                  <a:lnTo>
                    <a:pt x="547" y="849"/>
                  </a:lnTo>
                  <a:lnTo>
                    <a:pt x="538" y="847"/>
                  </a:lnTo>
                  <a:lnTo>
                    <a:pt x="528" y="842"/>
                  </a:lnTo>
                  <a:lnTo>
                    <a:pt x="515" y="836"/>
                  </a:lnTo>
                  <a:lnTo>
                    <a:pt x="502" y="827"/>
                  </a:lnTo>
                  <a:lnTo>
                    <a:pt x="487" y="816"/>
                  </a:lnTo>
                  <a:lnTo>
                    <a:pt x="471" y="805"/>
                  </a:lnTo>
                  <a:lnTo>
                    <a:pt x="457" y="792"/>
                  </a:lnTo>
                  <a:lnTo>
                    <a:pt x="443" y="779"/>
                  </a:lnTo>
                  <a:lnTo>
                    <a:pt x="433" y="766"/>
                  </a:lnTo>
                  <a:lnTo>
                    <a:pt x="423" y="754"/>
                  </a:lnTo>
                  <a:lnTo>
                    <a:pt x="416" y="743"/>
                  </a:lnTo>
                  <a:lnTo>
                    <a:pt x="412" y="733"/>
                  </a:lnTo>
                  <a:lnTo>
                    <a:pt x="411" y="730"/>
                  </a:lnTo>
                  <a:lnTo>
                    <a:pt x="410" y="726"/>
                  </a:lnTo>
                  <a:lnTo>
                    <a:pt x="410" y="723"/>
                  </a:lnTo>
                  <a:lnTo>
                    <a:pt x="411" y="720"/>
                  </a:lnTo>
                  <a:lnTo>
                    <a:pt x="413" y="718"/>
                  </a:lnTo>
                  <a:lnTo>
                    <a:pt x="415" y="717"/>
                  </a:lnTo>
                  <a:lnTo>
                    <a:pt x="419" y="717"/>
                  </a:lnTo>
                  <a:lnTo>
                    <a:pt x="422" y="717"/>
                  </a:lnTo>
                  <a:lnTo>
                    <a:pt x="432" y="719"/>
                  </a:lnTo>
                  <a:lnTo>
                    <a:pt x="442" y="724"/>
                  </a:lnTo>
                  <a:lnTo>
                    <a:pt x="454" y="730"/>
                  </a:lnTo>
                  <a:lnTo>
                    <a:pt x="468" y="739"/>
                  </a:lnTo>
                  <a:lnTo>
                    <a:pt x="482" y="750"/>
                  </a:lnTo>
                  <a:lnTo>
                    <a:pt x="497" y="761"/>
                  </a:lnTo>
                  <a:close/>
                  <a:moveTo>
                    <a:pt x="191" y="304"/>
                  </a:moveTo>
                  <a:lnTo>
                    <a:pt x="189" y="305"/>
                  </a:lnTo>
                  <a:lnTo>
                    <a:pt x="186" y="306"/>
                  </a:lnTo>
                  <a:lnTo>
                    <a:pt x="184" y="306"/>
                  </a:lnTo>
                  <a:lnTo>
                    <a:pt x="181" y="306"/>
                  </a:lnTo>
                  <a:lnTo>
                    <a:pt x="174" y="305"/>
                  </a:lnTo>
                  <a:lnTo>
                    <a:pt x="165" y="301"/>
                  </a:lnTo>
                  <a:lnTo>
                    <a:pt x="155" y="295"/>
                  </a:lnTo>
                  <a:lnTo>
                    <a:pt x="143" y="288"/>
                  </a:lnTo>
                  <a:lnTo>
                    <a:pt x="131" y="279"/>
                  </a:lnTo>
                  <a:lnTo>
                    <a:pt x="120" y="269"/>
                  </a:lnTo>
                  <a:lnTo>
                    <a:pt x="108" y="259"/>
                  </a:lnTo>
                  <a:lnTo>
                    <a:pt x="97" y="247"/>
                  </a:lnTo>
                  <a:lnTo>
                    <a:pt x="88" y="237"/>
                  </a:lnTo>
                  <a:lnTo>
                    <a:pt x="81" y="226"/>
                  </a:lnTo>
                  <a:lnTo>
                    <a:pt x="74" y="218"/>
                  </a:lnTo>
                  <a:lnTo>
                    <a:pt x="71" y="209"/>
                  </a:lnTo>
                  <a:lnTo>
                    <a:pt x="70" y="206"/>
                  </a:lnTo>
                  <a:lnTo>
                    <a:pt x="70" y="202"/>
                  </a:lnTo>
                  <a:lnTo>
                    <a:pt x="70" y="200"/>
                  </a:lnTo>
                  <a:lnTo>
                    <a:pt x="71" y="198"/>
                  </a:lnTo>
                  <a:lnTo>
                    <a:pt x="72" y="196"/>
                  </a:lnTo>
                  <a:lnTo>
                    <a:pt x="74" y="195"/>
                  </a:lnTo>
                  <a:lnTo>
                    <a:pt x="76" y="195"/>
                  </a:lnTo>
                  <a:lnTo>
                    <a:pt x="80" y="195"/>
                  </a:lnTo>
                  <a:lnTo>
                    <a:pt x="87" y="197"/>
                  </a:lnTo>
                  <a:lnTo>
                    <a:pt x="97" y="200"/>
                  </a:lnTo>
                  <a:lnTo>
                    <a:pt x="107" y="206"/>
                  </a:lnTo>
                  <a:lnTo>
                    <a:pt x="117" y="213"/>
                  </a:lnTo>
                  <a:lnTo>
                    <a:pt x="130" y="222"/>
                  </a:lnTo>
                  <a:lnTo>
                    <a:pt x="142" y="233"/>
                  </a:lnTo>
                  <a:lnTo>
                    <a:pt x="154" y="243"/>
                  </a:lnTo>
                  <a:lnTo>
                    <a:pt x="165" y="254"/>
                  </a:lnTo>
                  <a:lnTo>
                    <a:pt x="174" y="265"/>
                  </a:lnTo>
                  <a:lnTo>
                    <a:pt x="181" y="275"/>
                  </a:lnTo>
                  <a:lnTo>
                    <a:pt x="186" y="284"/>
                  </a:lnTo>
                  <a:lnTo>
                    <a:pt x="191" y="292"/>
                  </a:lnTo>
                  <a:lnTo>
                    <a:pt x="191" y="295"/>
                  </a:lnTo>
                  <a:lnTo>
                    <a:pt x="192" y="298"/>
                  </a:lnTo>
                  <a:lnTo>
                    <a:pt x="192" y="302"/>
                  </a:lnTo>
                  <a:lnTo>
                    <a:pt x="191" y="304"/>
                  </a:lnTo>
                  <a:close/>
                  <a:moveTo>
                    <a:pt x="356" y="447"/>
                  </a:moveTo>
                  <a:lnTo>
                    <a:pt x="354" y="448"/>
                  </a:lnTo>
                  <a:lnTo>
                    <a:pt x="352" y="450"/>
                  </a:lnTo>
                  <a:lnTo>
                    <a:pt x="349" y="451"/>
                  </a:lnTo>
                  <a:lnTo>
                    <a:pt x="346" y="451"/>
                  </a:lnTo>
                  <a:lnTo>
                    <a:pt x="339" y="448"/>
                  </a:lnTo>
                  <a:lnTo>
                    <a:pt x="329" y="445"/>
                  </a:lnTo>
                  <a:lnTo>
                    <a:pt x="318" y="439"/>
                  </a:lnTo>
                  <a:lnTo>
                    <a:pt x="306" y="431"/>
                  </a:lnTo>
                  <a:lnTo>
                    <a:pt x="293" y="423"/>
                  </a:lnTo>
                  <a:lnTo>
                    <a:pt x="280" y="412"/>
                  </a:lnTo>
                  <a:lnTo>
                    <a:pt x="267" y="400"/>
                  </a:lnTo>
                  <a:lnTo>
                    <a:pt x="257" y="388"/>
                  </a:lnTo>
                  <a:lnTo>
                    <a:pt x="247" y="377"/>
                  </a:lnTo>
                  <a:lnTo>
                    <a:pt x="239" y="366"/>
                  </a:lnTo>
                  <a:lnTo>
                    <a:pt x="233" y="358"/>
                  </a:lnTo>
                  <a:lnTo>
                    <a:pt x="230" y="349"/>
                  </a:lnTo>
                  <a:lnTo>
                    <a:pt x="229" y="346"/>
                  </a:lnTo>
                  <a:lnTo>
                    <a:pt x="229" y="343"/>
                  </a:lnTo>
                  <a:lnTo>
                    <a:pt x="229" y="339"/>
                  </a:lnTo>
                  <a:lnTo>
                    <a:pt x="230" y="337"/>
                  </a:lnTo>
                  <a:lnTo>
                    <a:pt x="231" y="335"/>
                  </a:lnTo>
                  <a:lnTo>
                    <a:pt x="233" y="334"/>
                  </a:lnTo>
                  <a:lnTo>
                    <a:pt x="235" y="334"/>
                  </a:lnTo>
                  <a:lnTo>
                    <a:pt x="238" y="334"/>
                  </a:lnTo>
                  <a:lnTo>
                    <a:pt x="247" y="336"/>
                  </a:lnTo>
                  <a:lnTo>
                    <a:pt x="257" y="339"/>
                  </a:lnTo>
                  <a:lnTo>
                    <a:pt x="267" y="346"/>
                  </a:lnTo>
                  <a:lnTo>
                    <a:pt x="279" y="354"/>
                  </a:lnTo>
                  <a:lnTo>
                    <a:pt x="291" y="362"/>
                  </a:lnTo>
                  <a:lnTo>
                    <a:pt x="304" y="373"/>
                  </a:lnTo>
                  <a:lnTo>
                    <a:pt x="317" y="385"/>
                  </a:lnTo>
                  <a:lnTo>
                    <a:pt x="328" y="396"/>
                  </a:lnTo>
                  <a:lnTo>
                    <a:pt x="338" y="407"/>
                  </a:lnTo>
                  <a:lnTo>
                    <a:pt x="345" y="417"/>
                  </a:lnTo>
                  <a:lnTo>
                    <a:pt x="352" y="427"/>
                  </a:lnTo>
                  <a:lnTo>
                    <a:pt x="356" y="436"/>
                  </a:lnTo>
                  <a:lnTo>
                    <a:pt x="356" y="439"/>
                  </a:lnTo>
                  <a:lnTo>
                    <a:pt x="357" y="442"/>
                  </a:lnTo>
                  <a:lnTo>
                    <a:pt x="357" y="445"/>
                  </a:lnTo>
                  <a:lnTo>
                    <a:pt x="356" y="447"/>
                  </a:lnTo>
                  <a:close/>
                  <a:moveTo>
                    <a:pt x="531" y="597"/>
                  </a:moveTo>
                  <a:lnTo>
                    <a:pt x="529" y="600"/>
                  </a:lnTo>
                  <a:lnTo>
                    <a:pt x="527" y="601"/>
                  </a:lnTo>
                  <a:lnTo>
                    <a:pt x="524" y="601"/>
                  </a:lnTo>
                  <a:lnTo>
                    <a:pt x="520" y="601"/>
                  </a:lnTo>
                  <a:lnTo>
                    <a:pt x="513" y="600"/>
                  </a:lnTo>
                  <a:lnTo>
                    <a:pt x="502" y="595"/>
                  </a:lnTo>
                  <a:lnTo>
                    <a:pt x="491" y="589"/>
                  </a:lnTo>
                  <a:lnTo>
                    <a:pt x="478" y="581"/>
                  </a:lnTo>
                  <a:lnTo>
                    <a:pt x="465" y="572"/>
                  </a:lnTo>
                  <a:lnTo>
                    <a:pt x="451" y="561"/>
                  </a:lnTo>
                  <a:lnTo>
                    <a:pt x="438" y="549"/>
                  </a:lnTo>
                  <a:lnTo>
                    <a:pt x="426" y="536"/>
                  </a:lnTo>
                  <a:lnTo>
                    <a:pt x="415" y="525"/>
                  </a:lnTo>
                  <a:lnTo>
                    <a:pt x="407" y="513"/>
                  </a:lnTo>
                  <a:lnTo>
                    <a:pt x="401" y="504"/>
                  </a:lnTo>
                  <a:lnTo>
                    <a:pt x="397" y="495"/>
                  </a:lnTo>
                  <a:lnTo>
                    <a:pt x="396" y="491"/>
                  </a:lnTo>
                  <a:lnTo>
                    <a:pt x="396" y="487"/>
                  </a:lnTo>
                  <a:lnTo>
                    <a:pt x="396" y="485"/>
                  </a:lnTo>
                  <a:lnTo>
                    <a:pt x="397" y="482"/>
                  </a:lnTo>
                  <a:lnTo>
                    <a:pt x="398" y="481"/>
                  </a:lnTo>
                  <a:lnTo>
                    <a:pt x="400" y="480"/>
                  </a:lnTo>
                  <a:lnTo>
                    <a:pt x="403" y="479"/>
                  </a:lnTo>
                  <a:lnTo>
                    <a:pt x="407" y="479"/>
                  </a:lnTo>
                  <a:lnTo>
                    <a:pt x="415" y="481"/>
                  </a:lnTo>
                  <a:lnTo>
                    <a:pt x="425" y="485"/>
                  </a:lnTo>
                  <a:lnTo>
                    <a:pt x="437" y="492"/>
                  </a:lnTo>
                  <a:lnTo>
                    <a:pt x="449" y="499"/>
                  </a:lnTo>
                  <a:lnTo>
                    <a:pt x="463" y="509"/>
                  </a:lnTo>
                  <a:lnTo>
                    <a:pt x="476" y="520"/>
                  </a:lnTo>
                  <a:lnTo>
                    <a:pt x="490" y="532"/>
                  </a:lnTo>
                  <a:lnTo>
                    <a:pt x="502" y="543"/>
                  </a:lnTo>
                  <a:lnTo>
                    <a:pt x="511" y="555"/>
                  </a:lnTo>
                  <a:lnTo>
                    <a:pt x="520" y="566"/>
                  </a:lnTo>
                  <a:lnTo>
                    <a:pt x="527" y="577"/>
                  </a:lnTo>
                  <a:lnTo>
                    <a:pt x="531" y="586"/>
                  </a:lnTo>
                  <a:lnTo>
                    <a:pt x="532" y="589"/>
                  </a:lnTo>
                  <a:lnTo>
                    <a:pt x="532" y="592"/>
                  </a:lnTo>
                  <a:lnTo>
                    <a:pt x="532" y="595"/>
                  </a:lnTo>
                  <a:lnTo>
                    <a:pt x="531" y="597"/>
                  </a:lnTo>
                  <a:close/>
                  <a:moveTo>
                    <a:pt x="166" y="69"/>
                  </a:moveTo>
                  <a:lnTo>
                    <a:pt x="155" y="58"/>
                  </a:lnTo>
                  <a:lnTo>
                    <a:pt x="145" y="48"/>
                  </a:lnTo>
                  <a:lnTo>
                    <a:pt x="138" y="38"/>
                  </a:lnTo>
                  <a:lnTo>
                    <a:pt x="130" y="29"/>
                  </a:lnTo>
                  <a:lnTo>
                    <a:pt x="126" y="20"/>
                  </a:lnTo>
                  <a:lnTo>
                    <a:pt x="123" y="12"/>
                  </a:lnTo>
                  <a:lnTo>
                    <a:pt x="122" y="9"/>
                  </a:lnTo>
                  <a:lnTo>
                    <a:pt x="122" y="7"/>
                  </a:lnTo>
                  <a:lnTo>
                    <a:pt x="122" y="4"/>
                  </a:lnTo>
                  <a:lnTo>
                    <a:pt x="123" y="2"/>
                  </a:lnTo>
                  <a:lnTo>
                    <a:pt x="124" y="1"/>
                  </a:lnTo>
                  <a:lnTo>
                    <a:pt x="126" y="0"/>
                  </a:lnTo>
                  <a:lnTo>
                    <a:pt x="128" y="0"/>
                  </a:lnTo>
                  <a:lnTo>
                    <a:pt x="131" y="0"/>
                  </a:lnTo>
                  <a:lnTo>
                    <a:pt x="138" y="1"/>
                  </a:lnTo>
                  <a:lnTo>
                    <a:pt x="147" y="4"/>
                  </a:lnTo>
                  <a:lnTo>
                    <a:pt x="155" y="9"/>
                  </a:lnTo>
                  <a:lnTo>
                    <a:pt x="166" y="16"/>
                  </a:lnTo>
                  <a:lnTo>
                    <a:pt x="177" y="23"/>
                  </a:lnTo>
                  <a:lnTo>
                    <a:pt x="188" y="33"/>
                  </a:lnTo>
                  <a:lnTo>
                    <a:pt x="198" y="43"/>
                  </a:lnTo>
                  <a:lnTo>
                    <a:pt x="208" y="54"/>
                  </a:lnTo>
                  <a:lnTo>
                    <a:pt x="217" y="63"/>
                  </a:lnTo>
                  <a:lnTo>
                    <a:pt x="223" y="72"/>
                  </a:lnTo>
                  <a:lnTo>
                    <a:pt x="228" y="80"/>
                  </a:lnTo>
                  <a:lnTo>
                    <a:pt x="231" y="88"/>
                  </a:lnTo>
                  <a:lnTo>
                    <a:pt x="232" y="91"/>
                  </a:lnTo>
                  <a:lnTo>
                    <a:pt x="233" y="95"/>
                  </a:lnTo>
                  <a:lnTo>
                    <a:pt x="232" y="97"/>
                  </a:lnTo>
                  <a:lnTo>
                    <a:pt x="232" y="99"/>
                  </a:lnTo>
                  <a:lnTo>
                    <a:pt x="230" y="100"/>
                  </a:lnTo>
                  <a:lnTo>
                    <a:pt x="228" y="101"/>
                  </a:lnTo>
                  <a:lnTo>
                    <a:pt x="225" y="102"/>
                  </a:lnTo>
                  <a:lnTo>
                    <a:pt x="223" y="102"/>
                  </a:lnTo>
                  <a:lnTo>
                    <a:pt x="216" y="100"/>
                  </a:lnTo>
                  <a:lnTo>
                    <a:pt x="208" y="97"/>
                  </a:lnTo>
                  <a:lnTo>
                    <a:pt x="198" y="92"/>
                  </a:lnTo>
                  <a:lnTo>
                    <a:pt x="189" y="86"/>
                  </a:lnTo>
                  <a:lnTo>
                    <a:pt x="178" y="77"/>
                  </a:lnTo>
                  <a:lnTo>
                    <a:pt x="166" y="69"/>
                  </a:lnTo>
                  <a:close/>
                  <a:moveTo>
                    <a:pt x="313" y="198"/>
                  </a:moveTo>
                  <a:lnTo>
                    <a:pt x="301" y="188"/>
                  </a:lnTo>
                  <a:lnTo>
                    <a:pt x="291" y="178"/>
                  </a:lnTo>
                  <a:lnTo>
                    <a:pt x="283" y="167"/>
                  </a:lnTo>
                  <a:lnTo>
                    <a:pt x="275" y="157"/>
                  </a:lnTo>
                  <a:lnTo>
                    <a:pt x="270" y="148"/>
                  </a:lnTo>
                  <a:lnTo>
                    <a:pt x="266" y="141"/>
                  </a:lnTo>
                  <a:lnTo>
                    <a:pt x="265" y="138"/>
                  </a:lnTo>
                  <a:lnTo>
                    <a:pt x="265" y="134"/>
                  </a:lnTo>
                  <a:lnTo>
                    <a:pt x="265" y="132"/>
                  </a:lnTo>
                  <a:lnTo>
                    <a:pt x="266" y="129"/>
                  </a:lnTo>
                  <a:lnTo>
                    <a:pt x="267" y="128"/>
                  </a:lnTo>
                  <a:lnTo>
                    <a:pt x="270" y="127"/>
                  </a:lnTo>
                  <a:lnTo>
                    <a:pt x="273" y="127"/>
                  </a:lnTo>
                  <a:lnTo>
                    <a:pt x="275" y="127"/>
                  </a:lnTo>
                  <a:lnTo>
                    <a:pt x="283" y="128"/>
                  </a:lnTo>
                  <a:lnTo>
                    <a:pt x="291" y="131"/>
                  </a:lnTo>
                  <a:lnTo>
                    <a:pt x="301" y="137"/>
                  </a:lnTo>
                  <a:lnTo>
                    <a:pt x="312" y="144"/>
                  </a:lnTo>
                  <a:lnTo>
                    <a:pt x="324" y="152"/>
                  </a:lnTo>
                  <a:lnTo>
                    <a:pt x="335" y="162"/>
                  </a:lnTo>
                  <a:lnTo>
                    <a:pt x="346" y="172"/>
                  </a:lnTo>
                  <a:lnTo>
                    <a:pt x="357" y="183"/>
                  </a:lnTo>
                  <a:lnTo>
                    <a:pt x="366" y="194"/>
                  </a:lnTo>
                  <a:lnTo>
                    <a:pt x="372" y="204"/>
                  </a:lnTo>
                  <a:lnTo>
                    <a:pt x="378" y="212"/>
                  </a:lnTo>
                  <a:lnTo>
                    <a:pt x="382" y="220"/>
                  </a:lnTo>
                  <a:lnTo>
                    <a:pt x="382" y="223"/>
                  </a:lnTo>
                  <a:lnTo>
                    <a:pt x="383" y="226"/>
                  </a:lnTo>
                  <a:lnTo>
                    <a:pt x="382" y="228"/>
                  </a:lnTo>
                  <a:lnTo>
                    <a:pt x="382" y="230"/>
                  </a:lnTo>
                  <a:lnTo>
                    <a:pt x="380" y="233"/>
                  </a:lnTo>
                  <a:lnTo>
                    <a:pt x="378" y="234"/>
                  </a:lnTo>
                  <a:lnTo>
                    <a:pt x="375" y="234"/>
                  </a:lnTo>
                  <a:lnTo>
                    <a:pt x="372" y="234"/>
                  </a:lnTo>
                  <a:lnTo>
                    <a:pt x="366" y="233"/>
                  </a:lnTo>
                  <a:lnTo>
                    <a:pt x="357" y="228"/>
                  </a:lnTo>
                  <a:lnTo>
                    <a:pt x="346" y="224"/>
                  </a:lnTo>
                  <a:lnTo>
                    <a:pt x="335" y="216"/>
                  </a:lnTo>
                  <a:lnTo>
                    <a:pt x="325" y="208"/>
                  </a:lnTo>
                  <a:lnTo>
                    <a:pt x="313" y="198"/>
                  </a:lnTo>
                  <a:close/>
                  <a:moveTo>
                    <a:pt x="541" y="369"/>
                  </a:moveTo>
                  <a:lnTo>
                    <a:pt x="538" y="371"/>
                  </a:lnTo>
                  <a:lnTo>
                    <a:pt x="537" y="372"/>
                  </a:lnTo>
                  <a:lnTo>
                    <a:pt x="534" y="372"/>
                  </a:lnTo>
                  <a:lnTo>
                    <a:pt x="531" y="372"/>
                  </a:lnTo>
                  <a:lnTo>
                    <a:pt x="523" y="371"/>
                  </a:lnTo>
                  <a:lnTo>
                    <a:pt x="515" y="366"/>
                  </a:lnTo>
                  <a:lnTo>
                    <a:pt x="504" y="361"/>
                  </a:lnTo>
                  <a:lnTo>
                    <a:pt x="492" y="355"/>
                  </a:lnTo>
                  <a:lnTo>
                    <a:pt x="480" y="346"/>
                  </a:lnTo>
                  <a:lnTo>
                    <a:pt x="468" y="335"/>
                  </a:lnTo>
                  <a:lnTo>
                    <a:pt x="455" y="324"/>
                  </a:lnTo>
                  <a:lnTo>
                    <a:pt x="444" y="314"/>
                  </a:lnTo>
                  <a:lnTo>
                    <a:pt x="436" y="303"/>
                  </a:lnTo>
                  <a:lnTo>
                    <a:pt x="428" y="292"/>
                  </a:lnTo>
                  <a:lnTo>
                    <a:pt x="423" y="283"/>
                  </a:lnTo>
                  <a:lnTo>
                    <a:pt x="419" y="275"/>
                  </a:lnTo>
                  <a:lnTo>
                    <a:pt x="418" y="271"/>
                  </a:lnTo>
                  <a:lnTo>
                    <a:pt x="418" y="268"/>
                  </a:lnTo>
                  <a:lnTo>
                    <a:pt x="418" y="265"/>
                  </a:lnTo>
                  <a:lnTo>
                    <a:pt x="419" y="263"/>
                  </a:lnTo>
                  <a:lnTo>
                    <a:pt x="421" y="262"/>
                  </a:lnTo>
                  <a:lnTo>
                    <a:pt x="423" y="261"/>
                  </a:lnTo>
                  <a:lnTo>
                    <a:pt x="425" y="260"/>
                  </a:lnTo>
                  <a:lnTo>
                    <a:pt x="428" y="260"/>
                  </a:lnTo>
                  <a:lnTo>
                    <a:pt x="436" y="262"/>
                  </a:lnTo>
                  <a:lnTo>
                    <a:pt x="446" y="265"/>
                  </a:lnTo>
                  <a:lnTo>
                    <a:pt x="455" y="270"/>
                  </a:lnTo>
                  <a:lnTo>
                    <a:pt x="467" y="278"/>
                  </a:lnTo>
                  <a:lnTo>
                    <a:pt x="479" y="287"/>
                  </a:lnTo>
                  <a:lnTo>
                    <a:pt x="492" y="296"/>
                  </a:lnTo>
                  <a:lnTo>
                    <a:pt x="504" y="308"/>
                  </a:lnTo>
                  <a:lnTo>
                    <a:pt x="515" y="319"/>
                  </a:lnTo>
                  <a:lnTo>
                    <a:pt x="523" y="330"/>
                  </a:lnTo>
                  <a:lnTo>
                    <a:pt x="531" y="339"/>
                  </a:lnTo>
                  <a:lnTo>
                    <a:pt x="536" y="349"/>
                  </a:lnTo>
                  <a:lnTo>
                    <a:pt x="541" y="357"/>
                  </a:lnTo>
                  <a:lnTo>
                    <a:pt x="542" y="361"/>
                  </a:lnTo>
                  <a:lnTo>
                    <a:pt x="542" y="363"/>
                  </a:lnTo>
                  <a:lnTo>
                    <a:pt x="542" y="366"/>
                  </a:lnTo>
                  <a:lnTo>
                    <a:pt x="541" y="369"/>
                  </a:lnTo>
                  <a:close/>
                  <a:moveTo>
                    <a:pt x="519" y="127"/>
                  </a:moveTo>
                  <a:lnTo>
                    <a:pt x="508" y="116"/>
                  </a:lnTo>
                  <a:lnTo>
                    <a:pt x="498" y="106"/>
                  </a:lnTo>
                  <a:lnTo>
                    <a:pt x="490" y="97"/>
                  </a:lnTo>
                  <a:lnTo>
                    <a:pt x="482" y="87"/>
                  </a:lnTo>
                  <a:lnTo>
                    <a:pt x="478" y="78"/>
                  </a:lnTo>
                  <a:lnTo>
                    <a:pt x="475" y="71"/>
                  </a:lnTo>
                  <a:lnTo>
                    <a:pt x="474" y="68"/>
                  </a:lnTo>
                  <a:lnTo>
                    <a:pt x="474" y="64"/>
                  </a:lnTo>
                  <a:lnTo>
                    <a:pt x="474" y="62"/>
                  </a:lnTo>
                  <a:lnTo>
                    <a:pt x="475" y="60"/>
                  </a:lnTo>
                  <a:lnTo>
                    <a:pt x="476" y="59"/>
                  </a:lnTo>
                  <a:lnTo>
                    <a:pt x="478" y="58"/>
                  </a:lnTo>
                  <a:lnTo>
                    <a:pt x="480" y="57"/>
                  </a:lnTo>
                  <a:lnTo>
                    <a:pt x="483" y="57"/>
                  </a:lnTo>
                  <a:lnTo>
                    <a:pt x="490" y="58"/>
                  </a:lnTo>
                  <a:lnTo>
                    <a:pt x="498" y="61"/>
                  </a:lnTo>
                  <a:lnTo>
                    <a:pt x="508" y="66"/>
                  </a:lnTo>
                  <a:lnTo>
                    <a:pt x="519" y="73"/>
                  </a:lnTo>
                  <a:lnTo>
                    <a:pt x="530" y="80"/>
                  </a:lnTo>
                  <a:lnTo>
                    <a:pt x="542" y="90"/>
                  </a:lnTo>
                  <a:lnTo>
                    <a:pt x="552" y="100"/>
                  </a:lnTo>
                  <a:lnTo>
                    <a:pt x="562" y="111"/>
                  </a:lnTo>
                  <a:lnTo>
                    <a:pt x="570" y="120"/>
                  </a:lnTo>
                  <a:lnTo>
                    <a:pt x="577" y="129"/>
                  </a:lnTo>
                  <a:lnTo>
                    <a:pt x="582" y="138"/>
                  </a:lnTo>
                  <a:lnTo>
                    <a:pt x="585" y="145"/>
                  </a:lnTo>
                  <a:lnTo>
                    <a:pt x="586" y="148"/>
                  </a:lnTo>
                  <a:lnTo>
                    <a:pt x="586" y="152"/>
                  </a:lnTo>
                  <a:lnTo>
                    <a:pt x="586" y="154"/>
                  </a:lnTo>
                  <a:lnTo>
                    <a:pt x="585" y="156"/>
                  </a:lnTo>
                  <a:lnTo>
                    <a:pt x="584" y="158"/>
                  </a:lnTo>
                  <a:lnTo>
                    <a:pt x="582" y="159"/>
                  </a:lnTo>
                  <a:lnTo>
                    <a:pt x="579" y="159"/>
                  </a:lnTo>
                  <a:lnTo>
                    <a:pt x="576" y="159"/>
                  </a:lnTo>
                  <a:lnTo>
                    <a:pt x="570" y="158"/>
                  </a:lnTo>
                  <a:lnTo>
                    <a:pt x="561" y="155"/>
                  </a:lnTo>
                  <a:lnTo>
                    <a:pt x="551" y="151"/>
                  </a:lnTo>
                  <a:lnTo>
                    <a:pt x="541" y="144"/>
                  </a:lnTo>
                  <a:lnTo>
                    <a:pt x="530" y="136"/>
                  </a:lnTo>
                  <a:lnTo>
                    <a:pt x="519" y="127"/>
                  </a:lnTo>
                  <a:close/>
                </a:path>
              </a:pathLst>
            </a:custGeom>
            <a:solidFill>
              <a:srgbClr val="E0DC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CH"/>
            </a:p>
          </p:txBody>
        </p:sp>
        <p:sp>
          <p:nvSpPr>
            <p:cNvPr id="42" name="Freeform 35"/>
            <p:cNvSpPr>
              <a:spLocks noEditPoints="1"/>
            </p:cNvSpPr>
            <p:nvPr userDrawn="1"/>
          </p:nvSpPr>
          <p:spPr bwMode="auto">
            <a:xfrm>
              <a:off x="10705637" y="4857751"/>
              <a:ext cx="134937" cy="895350"/>
            </a:xfrm>
            <a:custGeom>
              <a:avLst/>
              <a:gdLst>
                <a:gd name="T0" fmla="*/ 613 w 678"/>
                <a:gd name="T1" fmla="*/ 4419 h 4517"/>
                <a:gd name="T2" fmla="*/ 36 w 678"/>
                <a:gd name="T3" fmla="*/ 4131 h 4517"/>
                <a:gd name="T4" fmla="*/ 215 w 678"/>
                <a:gd name="T5" fmla="*/ 4158 h 4517"/>
                <a:gd name="T6" fmla="*/ 452 w 678"/>
                <a:gd name="T7" fmla="*/ 4228 h 4517"/>
                <a:gd name="T8" fmla="*/ 198 w 678"/>
                <a:gd name="T9" fmla="*/ 3909 h 4517"/>
                <a:gd name="T10" fmla="*/ 23 w 678"/>
                <a:gd name="T11" fmla="*/ 3627 h 4517"/>
                <a:gd name="T12" fmla="*/ 88 w 678"/>
                <a:gd name="T13" fmla="*/ 3565 h 4517"/>
                <a:gd name="T14" fmla="*/ 67 w 678"/>
                <a:gd name="T15" fmla="*/ 3337 h 4517"/>
                <a:gd name="T16" fmla="*/ 80 w 678"/>
                <a:gd name="T17" fmla="*/ 3112 h 4517"/>
                <a:gd name="T18" fmla="*/ 138 w 678"/>
                <a:gd name="T19" fmla="*/ 2731 h 4517"/>
                <a:gd name="T20" fmla="*/ 50 w 678"/>
                <a:gd name="T21" fmla="*/ 2462 h 4517"/>
                <a:gd name="T22" fmla="*/ 37 w 678"/>
                <a:gd name="T23" fmla="*/ 1884 h 4517"/>
                <a:gd name="T24" fmla="*/ 151 w 678"/>
                <a:gd name="T25" fmla="*/ 1674 h 4517"/>
                <a:gd name="T26" fmla="*/ 127 w 678"/>
                <a:gd name="T27" fmla="*/ 1093 h 4517"/>
                <a:gd name="T28" fmla="*/ 14 w 678"/>
                <a:gd name="T29" fmla="*/ 590 h 4517"/>
                <a:gd name="T30" fmla="*/ 645 w 678"/>
                <a:gd name="T31" fmla="*/ 180 h 4517"/>
                <a:gd name="T32" fmla="*/ 634 w 678"/>
                <a:gd name="T33" fmla="*/ 650 h 4517"/>
                <a:gd name="T34" fmla="*/ 678 w 678"/>
                <a:gd name="T35" fmla="*/ 1339 h 4517"/>
                <a:gd name="T36" fmla="*/ 577 w 678"/>
                <a:gd name="T37" fmla="*/ 2062 h 4517"/>
                <a:gd name="T38" fmla="*/ 550 w 678"/>
                <a:gd name="T39" fmla="*/ 2127 h 4517"/>
                <a:gd name="T40" fmla="*/ 568 w 678"/>
                <a:gd name="T41" fmla="*/ 2506 h 4517"/>
                <a:gd name="T42" fmla="*/ 595 w 678"/>
                <a:gd name="T43" fmla="*/ 2585 h 4517"/>
                <a:gd name="T44" fmla="*/ 515 w 678"/>
                <a:gd name="T45" fmla="*/ 2809 h 4517"/>
                <a:gd name="T46" fmla="*/ 603 w 678"/>
                <a:gd name="T47" fmla="*/ 3339 h 4517"/>
                <a:gd name="T48" fmla="*/ 677 w 678"/>
                <a:gd name="T49" fmla="*/ 3537 h 4517"/>
                <a:gd name="T50" fmla="*/ 544 w 678"/>
                <a:gd name="T51" fmla="*/ 3586 h 4517"/>
                <a:gd name="T52" fmla="*/ 575 w 678"/>
                <a:gd name="T53" fmla="*/ 3832 h 4517"/>
                <a:gd name="T54" fmla="*/ 461 w 678"/>
                <a:gd name="T55" fmla="*/ 3976 h 4517"/>
                <a:gd name="T56" fmla="*/ 653 w 678"/>
                <a:gd name="T57" fmla="*/ 4209 h 4517"/>
                <a:gd name="T58" fmla="*/ 604 w 678"/>
                <a:gd name="T59" fmla="*/ 4339 h 4517"/>
                <a:gd name="T60" fmla="*/ 35 w 678"/>
                <a:gd name="T61" fmla="*/ 3832 h 4517"/>
                <a:gd name="T62" fmla="*/ 387 w 678"/>
                <a:gd name="T63" fmla="*/ 3971 h 4517"/>
                <a:gd name="T64" fmla="*/ 562 w 678"/>
                <a:gd name="T65" fmla="*/ 4019 h 4517"/>
                <a:gd name="T66" fmla="*/ 197 w 678"/>
                <a:gd name="T67" fmla="*/ 3595 h 4517"/>
                <a:gd name="T68" fmla="*/ 197 w 678"/>
                <a:gd name="T69" fmla="*/ 3421 h 4517"/>
                <a:gd name="T70" fmla="*/ 169 w 678"/>
                <a:gd name="T71" fmla="*/ 3359 h 4517"/>
                <a:gd name="T72" fmla="*/ 223 w 678"/>
                <a:gd name="T73" fmla="*/ 3200 h 4517"/>
                <a:gd name="T74" fmla="*/ 322 w 678"/>
                <a:gd name="T75" fmla="*/ 3095 h 4517"/>
                <a:gd name="T76" fmla="*/ 470 w 678"/>
                <a:gd name="T77" fmla="*/ 3143 h 4517"/>
                <a:gd name="T78" fmla="*/ 385 w 678"/>
                <a:gd name="T79" fmla="*/ 2975 h 4517"/>
                <a:gd name="T80" fmla="*/ 347 w 678"/>
                <a:gd name="T81" fmla="*/ 2765 h 4517"/>
                <a:gd name="T82" fmla="*/ 421 w 678"/>
                <a:gd name="T83" fmla="*/ 2742 h 4517"/>
                <a:gd name="T84" fmla="*/ 360 w 678"/>
                <a:gd name="T85" fmla="*/ 2441 h 4517"/>
                <a:gd name="T86" fmla="*/ 240 w 678"/>
                <a:gd name="T87" fmla="*/ 2250 h 4517"/>
                <a:gd name="T88" fmla="*/ 128 w 678"/>
                <a:gd name="T89" fmla="*/ 1984 h 4517"/>
                <a:gd name="T90" fmla="*/ 270 w 678"/>
                <a:gd name="T91" fmla="*/ 1906 h 4517"/>
                <a:gd name="T92" fmla="*/ 221 w 678"/>
                <a:gd name="T93" fmla="*/ 1563 h 4517"/>
                <a:gd name="T94" fmla="*/ 412 w 678"/>
                <a:gd name="T95" fmla="*/ 1759 h 4517"/>
                <a:gd name="T96" fmla="*/ 186 w 678"/>
                <a:gd name="T97" fmla="*/ 1330 h 4517"/>
                <a:gd name="T98" fmla="*/ 438 w 678"/>
                <a:gd name="T99" fmla="*/ 1534 h 4517"/>
                <a:gd name="T100" fmla="*/ 595 w 678"/>
                <a:gd name="T101" fmla="*/ 1537 h 4517"/>
                <a:gd name="T102" fmla="*/ 125 w 678"/>
                <a:gd name="T103" fmla="*/ 931 h 4517"/>
                <a:gd name="T104" fmla="*/ 340 w 678"/>
                <a:gd name="T105" fmla="*/ 1110 h 4517"/>
                <a:gd name="T106" fmla="*/ 115 w 678"/>
                <a:gd name="T107" fmla="*/ 673 h 4517"/>
                <a:gd name="T108" fmla="*/ 604 w 678"/>
                <a:gd name="T109" fmla="*/ 1133 h 4517"/>
                <a:gd name="T110" fmla="*/ 58 w 678"/>
                <a:gd name="T111" fmla="*/ 438 h 4517"/>
                <a:gd name="T112" fmla="*/ 235 w 678"/>
                <a:gd name="T113" fmla="*/ 590 h 4517"/>
                <a:gd name="T114" fmla="*/ 454 w 678"/>
                <a:gd name="T115" fmla="*/ 738 h 4517"/>
                <a:gd name="T116" fmla="*/ 352 w 678"/>
                <a:gd name="T117" fmla="*/ 457 h 4517"/>
                <a:gd name="T118" fmla="*/ 415 w 678"/>
                <a:gd name="T119" fmla="*/ 512 h 4517"/>
                <a:gd name="T120" fmla="*/ 243 w 678"/>
                <a:gd name="T121" fmla="*/ 81 h 4517"/>
                <a:gd name="T122" fmla="*/ 382 w 678"/>
                <a:gd name="T123" fmla="*/ 233 h 4517"/>
                <a:gd name="T124" fmla="*/ 505 w 678"/>
                <a:gd name="T125" fmla="*/ 80 h 45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78" h="4517">
                  <a:moveTo>
                    <a:pt x="0" y="4105"/>
                  </a:moveTo>
                  <a:lnTo>
                    <a:pt x="0" y="4063"/>
                  </a:lnTo>
                  <a:lnTo>
                    <a:pt x="13" y="4073"/>
                  </a:lnTo>
                  <a:lnTo>
                    <a:pt x="25" y="4082"/>
                  </a:lnTo>
                  <a:lnTo>
                    <a:pt x="37" y="4091"/>
                  </a:lnTo>
                  <a:lnTo>
                    <a:pt x="49" y="4101"/>
                  </a:lnTo>
                  <a:lnTo>
                    <a:pt x="29" y="4082"/>
                  </a:lnTo>
                  <a:lnTo>
                    <a:pt x="14" y="4068"/>
                  </a:lnTo>
                  <a:lnTo>
                    <a:pt x="8" y="4063"/>
                  </a:lnTo>
                  <a:lnTo>
                    <a:pt x="5" y="4059"/>
                  </a:lnTo>
                  <a:lnTo>
                    <a:pt x="3" y="4055"/>
                  </a:lnTo>
                  <a:lnTo>
                    <a:pt x="3" y="4053"/>
                  </a:lnTo>
                  <a:lnTo>
                    <a:pt x="5" y="4052"/>
                  </a:lnTo>
                  <a:lnTo>
                    <a:pt x="9" y="4053"/>
                  </a:lnTo>
                  <a:lnTo>
                    <a:pt x="17" y="4056"/>
                  </a:lnTo>
                  <a:lnTo>
                    <a:pt x="26" y="4061"/>
                  </a:lnTo>
                  <a:lnTo>
                    <a:pt x="49" y="4075"/>
                  </a:lnTo>
                  <a:lnTo>
                    <a:pt x="81" y="4093"/>
                  </a:lnTo>
                  <a:lnTo>
                    <a:pt x="117" y="4118"/>
                  </a:lnTo>
                  <a:lnTo>
                    <a:pt x="159" y="4146"/>
                  </a:lnTo>
                  <a:lnTo>
                    <a:pt x="206" y="4177"/>
                  </a:lnTo>
                  <a:lnTo>
                    <a:pt x="254" y="4213"/>
                  </a:lnTo>
                  <a:lnTo>
                    <a:pt x="281" y="4231"/>
                  </a:lnTo>
                  <a:lnTo>
                    <a:pt x="306" y="4250"/>
                  </a:lnTo>
                  <a:lnTo>
                    <a:pt x="331" y="4268"/>
                  </a:lnTo>
                  <a:lnTo>
                    <a:pt x="354" y="4285"/>
                  </a:lnTo>
                  <a:lnTo>
                    <a:pt x="332" y="4267"/>
                  </a:lnTo>
                  <a:lnTo>
                    <a:pt x="316" y="4252"/>
                  </a:lnTo>
                  <a:lnTo>
                    <a:pt x="311" y="4246"/>
                  </a:lnTo>
                  <a:lnTo>
                    <a:pt x="307" y="4241"/>
                  </a:lnTo>
                  <a:lnTo>
                    <a:pt x="305" y="4238"/>
                  </a:lnTo>
                  <a:lnTo>
                    <a:pt x="305" y="4236"/>
                  </a:lnTo>
                  <a:lnTo>
                    <a:pt x="307" y="4236"/>
                  </a:lnTo>
                  <a:lnTo>
                    <a:pt x="312" y="4237"/>
                  </a:lnTo>
                  <a:lnTo>
                    <a:pt x="319" y="4239"/>
                  </a:lnTo>
                  <a:lnTo>
                    <a:pt x="328" y="4243"/>
                  </a:lnTo>
                  <a:lnTo>
                    <a:pt x="353" y="4257"/>
                  </a:lnTo>
                  <a:lnTo>
                    <a:pt x="384" y="4276"/>
                  </a:lnTo>
                  <a:lnTo>
                    <a:pt x="422" y="4299"/>
                  </a:lnTo>
                  <a:lnTo>
                    <a:pt x="464" y="4327"/>
                  </a:lnTo>
                  <a:lnTo>
                    <a:pt x="511" y="4360"/>
                  </a:lnTo>
                  <a:lnTo>
                    <a:pt x="561" y="4393"/>
                  </a:lnTo>
                  <a:lnTo>
                    <a:pt x="588" y="4413"/>
                  </a:lnTo>
                  <a:lnTo>
                    <a:pt x="614" y="4431"/>
                  </a:lnTo>
                  <a:lnTo>
                    <a:pt x="638" y="4448"/>
                  </a:lnTo>
                  <a:lnTo>
                    <a:pt x="661" y="4465"/>
                  </a:lnTo>
                  <a:lnTo>
                    <a:pt x="640" y="4447"/>
                  </a:lnTo>
                  <a:lnTo>
                    <a:pt x="624" y="4433"/>
                  </a:lnTo>
                  <a:lnTo>
                    <a:pt x="618" y="4427"/>
                  </a:lnTo>
                  <a:lnTo>
                    <a:pt x="615" y="4422"/>
                  </a:lnTo>
                  <a:lnTo>
                    <a:pt x="613" y="4419"/>
                  </a:lnTo>
                  <a:lnTo>
                    <a:pt x="613" y="4417"/>
                  </a:lnTo>
                  <a:lnTo>
                    <a:pt x="615" y="4416"/>
                  </a:lnTo>
                  <a:lnTo>
                    <a:pt x="618" y="4416"/>
                  </a:lnTo>
                  <a:lnTo>
                    <a:pt x="625" y="4418"/>
                  </a:lnTo>
                  <a:lnTo>
                    <a:pt x="632" y="4421"/>
                  </a:lnTo>
                  <a:lnTo>
                    <a:pt x="652" y="4432"/>
                  </a:lnTo>
                  <a:lnTo>
                    <a:pt x="678" y="4446"/>
                  </a:lnTo>
                  <a:lnTo>
                    <a:pt x="678" y="4517"/>
                  </a:lnTo>
                  <a:lnTo>
                    <a:pt x="646" y="4497"/>
                  </a:lnTo>
                  <a:lnTo>
                    <a:pt x="613" y="4475"/>
                  </a:lnTo>
                  <a:lnTo>
                    <a:pt x="578" y="4451"/>
                  </a:lnTo>
                  <a:lnTo>
                    <a:pt x="542" y="4427"/>
                  </a:lnTo>
                  <a:lnTo>
                    <a:pt x="516" y="4408"/>
                  </a:lnTo>
                  <a:lnTo>
                    <a:pt x="492" y="4391"/>
                  </a:lnTo>
                  <a:lnTo>
                    <a:pt x="468" y="4374"/>
                  </a:lnTo>
                  <a:lnTo>
                    <a:pt x="446" y="4358"/>
                  </a:lnTo>
                  <a:lnTo>
                    <a:pt x="465" y="4374"/>
                  </a:lnTo>
                  <a:lnTo>
                    <a:pt x="479" y="4387"/>
                  </a:lnTo>
                  <a:lnTo>
                    <a:pt x="483" y="4391"/>
                  </a:lnTo>
                  <a:lnTo>
                    <a:pt x="487" y="4395"/>
                  </a:lnTo>
                  <a:lnTo>
                    <a:pt x="489" y="4399"/>
                  </a:lnTo>
                  <a:lnTo>
                    <a:pt x="489" y="4401"/>
                  </a:lnTo>
                  <a:lnTo>
                    <a:pt x="487" y="4401"/>
                  </a:lnTo>
                  <a:lnTo>
                    <a:pt x="482" y="4400"/>
                  </a:lnTo>
                  <a:lnTo>
                    <a:pt x="475" y="4397"/>
                  </a:lnTo>
                  <a:lnTo>
                    <a:pt x="466" y="4393"/>
                  </a:lnTo>
                  <a:lnTo>
                    <a:pt x="442" y="4380"/>
                  </a:lnTo>
                  <a:lnTo>
                    <a:pt x="411" y="4361"/>
                  </a:lnTo>
                  <a:lnTo>
                    <a:pt x="373" y="4337"/>
                  </a:lnTo>
                  <a:lnTo>
                    <a:pt x="331" y="4310"/>
                  </a:lnTo>
                  <a:lnTo>
                    <a:pt x="285" y="4278"/>
                  </a:lnTo>
                  <a:lnTo>
                    <a:pt x="235" y="4243"/>
                  </a:lnTo>
                  <a:lnTo>
                    <a:pt x="211" y="4226"/>
                  </a:lnTo>
                  <a:lnTo>
                    <a:pt x="189" y="4210"/>
                  </a:lnTo>
                  <a:lnTo>
                    <a:pt x="166" y="4192"/>
                  </a:lnTo>
                  <a:lnTo>
                    <a:pt x="145" y="4177"/>
                  </a:lnTo>
                  <a:lnTo>
                    <a:pt x="163" y="4192"/>
                  </a:lnTo>
                  <a:lnTo>
                    <a:pt x="176" y="4204"/>
                  </a:lnTo>
                  <a:lnTo>
                    <a:pt x="180" y="4209"/>
                  </a:lnTo>
                  <a:lnTo>
                    <a:pt x="182" y="4213"/>
                  </a:lnTo>
                  <a:lnTo>
                    <a:pt x="184" y="4215"/>
                  </a:lnTo>
                  <a:lnTo>
                    <a:pt x="184" y="4217"/>
                  </a:lnTo>
                  <a:lnTo>
                    <a:pt x="182" y="4218"/>
                  </a:lnTo>
                  <a:lnTo>
                    <a:pt x="179" y="4217"/>
                  </a:lnTo>
                  <a:lnTo>
                    <a:pt x="175" y="4215"/>
                  </a:lnTo>
                  <a:lnTo>
                    <a:pt x="168" y="4213"/>
                  </a:lnTo>
                  <a:lnTo>
                    <a:pt x="151" y="4203"/>
                  </a:lnTo>
                  <a:lnTo>
                    <a:pt x="129" y="4190"/>
                  </a:lnTo>
                  <a:lnTo>
                    <a:pt x="102" y="4174"/>
                  </a:lnTo>
                  <a:lnTo>
                    <a:pt x="71" y="4154"/>
                  </a:lnTo>
                  <a:lnTo>
                    <a:pt x="36" y="4131"/>
                  </a:lnTo>
                  <a:lnTo>
                    <a:pt x="0" y="4105"/>
                  </a:lnTo>
                  <a:close/>
                  <a:moveTo>
                    <a:pt x="0" y="4037"/>
                  </a:moveTo>
                  <a:lnTo>
                    <a:pt x="0" y="3995"/>
                  </a:lnTo>
                  <a:lnTo>
                    <a:pt x="33" y="4021"/>
                  </a:lnTo>
                  <a:lnTo>
                    <a:pt x="64" y="4045"/>
                  </a:lnTo>
                  <a:lnTo>
                    <a:pt x="91" y="4066"/>
                  </a:lnTo>
                  <a:lnTo>
                    <a:pt x="114" y="4086"/>
                  </a:lnTo>
                  <a:lnTo>
                    <a:pt x="132" y="4102"/>
                  </a:lnTo>
                  <a:lnTo>
                    <a:pt x="145" y="4115"/>
                  </a:lnTo>
                  <a:lnTo>
                    <a:pt x="151" y="4120"/>
                  </a:lnTo>
                  <a:lnTo>
                    <a:pt x="154" y="4123"/>
                  </a:lnTo>
                  <a:lnTo>
                    <a:pt x="155" y="4127"/>
                  </a:lnTo>
                  <a:lnTo>
                    <a:pt x="155" y="4129"/>
                  </a:lnTo>
                  <a:lnTo>
                    <a:pt x="154" y="4130"/>
                  </a:lnTo>
                  <a:lnTo>
                    <a:pt x="151" y="4129"/>
                  </a:lnTo>
                  <a:lnTo>
                    <a:pt x="147" y="4128"/>
                  </a:lnTo>
                  <a:lnTo>
                    <a:pt x="141" y="4126"/>
                  </a:lnTo>
                  <a:lnTo>
                    <a:pt x="127" y="4118"/>
                  </a:lnTo>
                  <a:lnTo>
                    <a:pt x="109" y="4107"/>
                  </a:lnTo>
                  <a:lnTo>
                    <a:pt x="60" y="4077"/>
                  </a:lnTo>
                  <a:lnTo>
                    <a:pt x="0" y="4037"/>
                  </a:lnTo>
                  <a:close/>
                  <a:moveTo>
                    <a:pt x="0" y="3986"/>
                  </a:moveTo>
                  <a:lnTo>
                    <a:pt x="0" y="3973"/>
                  </a:lnTo>
                  <a:lnTo>
                    <a:pt x="14" y="3980"/>
                  </a:lnTo>
                  <a:lnTo>
                    <a:pt x="34" y="3991"/>
                  </a:lnTo>
                  <a:lnTo>
                    <a:pt x="58" y="4006"/>
                  </a:lnTo>
                  <a:lnTo>
                    <a:pt x="87" y="4024"/>
                  </a:lnTo>
                  <a:lnTo>
                    <a:pt x="121" y="4047"/>
                  </a:lnTo>
                  <a:lnTo>
                    <a:pt x="156" y="4070"/>
                  </a:lnTo>
                  <a:lnTo>
                    <a:pt x="194" y="4097"/>
                  </a:lnTo>
                  <a:lnTo>
                    <a:pt x="234" y="4126"/>
                  </a:lnTo>
                  <a:lnTo>
                    <a:pt x="281" y="4160"/>
                  </a:lnTo>
                  <a:lnTo>
                    <a:pt x="326" y="4192"/>
                  </a:lnTo>
                  <a:lnTo>
                    <a:pt x="365" y="4223"/>
                  </a:lnTo>
                  <a:lnTo>
                    <a:pt x="398" y="4250"/>
                  </a:lnTo>
                  <a:lnTo>
                    <a:pt x="425" y="4272"/>
                  </a:lnTo>
                  <a:lnTo>
                    <a:pt x="446" y="4291"/>
                  </a:lnTo>
                  <a:lnTo>
                    <a:pt x="453" y="4297"/>
                  </a:lnTo>
                  <a:lnTo>
                    <a:pt x="457" y="4302"/>
                  </a:lnTo>
                  <a:lnTo>
                    <a:pt x="460" y="4307"/>
                  </a:lnTo>
                  <a:lnTo>
                    <a:pt x="461" y="4310"/>
                  </a:lnTo>
                  <a:lnTo>
                    <a:pt x="458" y="4310"/>
                  </a:lnTo>
                  <a:lnTo>
                    <a:pt x="453" y="4310"/>
                  </a:lnTo>
                  <a:lnTo>
                    <a:pt x="447" y="4307"/>
                  </a:lnTo>
                  <a:lnTo>
                    <a:pt x="438" y="4302"/>
                  </a:lnTo>
                  <a:lnTo>
                    <a:pt x="414" y="4291"/>
                  </a:lnTo>
                  <a:lnTo>
                    <a:pt x="384" y="4272"/>
                  </a:lnTo>
                  <a:lnTo>
                    <a:pt x="348" y="4250"/>
                  </a:lnTo>
                  <a:lnTo>
                    <a:pt x="307" y="4223"/>
                  </a:lnTo>
                  <a:lnTo>
                    <a:pt x="262" y="4191"/>
                  </a:lnTo>
                  <a:lnTo>
                    <a:pt x="215" y="4158"/>
                  </a:lnTo>
                  <a:lnTo>
                    <a:pt x="177" y="4131"/>
                  </a:lnTo>
                  <a:lnTo>
                    <a:pt x="142" y="4105"/>
                  </a:lnTo>
                  <a:lnTo>
                    <a:pt x="109" y="4079"/>
                  </a:lnTo>
                  <a:lnTo>
                    <a:pt x="80" y="4056"/>
                  </a:lnTo>
                  <a:lnTo>
                    <a:pt x="53" y="4035"/>
                  </a:lnTo>
                  <a:lnTo>
                    <a:pt x="31" y="4015"/>
                  </a:lnTo>
                  <a:lnTo>
                    <a:pt x="13" y="3999"/>
                  </a:lnTo>
                  <a:lnTo>
                    <a:pt x="0" y="3986"/>
                  </a:lnTo>
                  <a:close/>
                  <a:moveTo>
                    <a:pt x="0" y="3963"/>
                  </a:moveTo>
                  <a:lnTo>
                    <a:pt x="0" y="3918"/>
                  </a:lnTo>
                  <a:lnTo>
                    <a:pt x="61" y="3966"/>
                  </a:lnTo>
                  <a:lnTo>
                    <a:pt x="110" y="4006"/>
                  </a:lnTo>
                  <a:lnTo>
                    <a:pt x="127" y="4022"/>
                  </a:lnTo>
                  <a:lnTo>
                    <a:pt x="139" y="4035"/>
                  </a:lnTo>
                  <a:lnTo>
                    <a:pt x="143" y="4039"/>
                  </a:lnTo>
                  <a:lnTo>
                    <a:pt x="147" y="4043"/>
                  </a:lnTo>
                  <a:lnTo>
                    <a:pt x="148" y="4047"/>
                  </a:lnTo>
                  <a:lnTo>
                    <a:pt x="148" y="4048"/>
                  </a:lnTo>
                  <a:lnTo>
                    <a:pt x="147" y="4049"/>
                  </a:lnTo>
                  <a:lnTo>
                    <a:pt x="143" y="4049"/>
                  </a:lnTo>
                  <a:lnTo>
                    <a:pt x="140" y="4048"/>
                  </a:lnTo>
                  <a:lnTo>
                    <a:pt x="135" y="4046"/>
                  </a:lnTo>
                  <a:lnTo>
                    <a:pt x="121" y="4039"/>
                  </a:lnTo>
                  <a:lnTo>
                    <a:pt x="103" y="4029"/>
                  </a:lnTo>
                  <a:lnTo>
                    <a:pt x="82" y="4017"/>
                  </a:lnTo>
                  <a:lnTo>
                    <a:pt x="57" y="4000"/>
                  </a:lnTo>
                  <a:lnTo>
                    <a:pt x="30" y="3982"/>
                  </a:lnTo>
                  <a:lnTo>
                    <a:pt x="0" y="3963"/>
                  </a:lnTo>
                  <a:close/>
                  <a:moveTo>
                    <a:pt x="0" y="3903"/>
                  </a:moveTo>
                  <a:lnTo>
                    <a:pt x="0" y="3898"/>
                  </a:lnTo>
                  <a:lnTo>
                    <a:pt x="4" y="3898"/>
                  </a:lnTo>
                  <a:lnTo>
                    <a:pt x="9" y="3900"/>
                  </a:lnTo>
                  <a:lnTo>
                    <a:pt x="17" y="3903"/>
                  </a:lnTo>
                  <a:lnTo>
                    <a:pt x="26" y="3908"/>
                  </a:lnTo>
                  <a:lnTo>
                    <a:pt x="49" y="3920"/>
                  </a:lnTo>
                  <a:lnTo>
                    <a:pt x="79" y="3939"/>
                  </a:lnTo>
                  <a:lnTo>
                    <a:pt x="112" y="3960"/>
                  </a:lnTo>
                  <a:lnTo>
                    <a:pt x="151" y="3986"/>
                  </a:lnTo>
                  <a:lnTo>
                    <a:pt x="192" y="4015"/>
                  </a:lnTo>
                  <a:lnTo>
                    <a:pt x="236" y="4047"/>
                  </a:lnTo>
                  <a:lnTo>
                    <a:pt x="281" y="4080"/>
                  </a:lnTo>
                  <a:lnTo>
                    <a:pt x="324" y="4111"/>
                  </a:lnTo>
                  <a:lnTo>
                    <a:pt x="361" y="4142"/>
                  </a:lnTo>
                  <a:lnTo>
                    <a:pt x="395" y="4168"/>
                  </a:lnTo>
                  <a:lnTo>
                    <a:pt x="421" y="4190"/>
                  </a:lnTo>
                  <a:lnTo>
                    <a:pt x="440" y="4208"/>
                  </a:lnTo>
                  <a:lnTo>
                    <a:pt x="447" y="4215"/>
                  </a:lnTo>
                  <a:lnTo>
                    <a:pt x="452" y="4220"/>
                  </a:lnTo>
                  <a:lnTo>
                    <a:pt x="454" y="4225"/>
                  </a:lnTo>
                  <a:lnTo>
                    <a:pt x="454" y="4227"/>
                  </a:lnTo>
                  <a:lnTo>
                    <a:pt x="452" y="4228"/>
                  </a:lnTo>
                  <a:lnTo>
                    <a:pt x="448" y="4227"/>
                  </a:lnTo>
                  <a:lnTo>
                    <a:pt x="440" y="4225"/>
                  </a:lnTo>
                  <a:lnTo>
                    <a:pt x="432" y="4220"/>
                  </a:lnTo>
                  <a:lnTo>
                    <a:pt x="409" y="4209"/>
                  </a:lnTo>
                  <a:lnTo>
                    <a:pt x="380" y="4191"/>
                  </a:lnTo>
                  <a:lnTo>
                    <a:pt x="344" y="4170"/>
                  </a:lnTo>
                  <a:lnTo>
                    <a:pt x="304" y="4143"/>
                  </a:lnTo>
                  <a:lnTo>
                    <a:pt x="261" y="4114"/>
                  </a:lnTo>
                  <a:lnTo>
                    <a:pt x="216" y="4080"/>
                  </a:lnTo>
                  <a:lnTo>
                    <a:pt x="174" y="4051"/>
                  </a:lnTo>
                  <a:lnTo>
                    <a:pt x="136" y="4022"/>
                  </a:lnTo>
                  <a:lnTo>
                    <a:pt x="101" y="3995"/>
                  </a:lnTo>
                  <a:lnTo>
                    <a:pt x="70" y="3970"/>
                  </a:lnTo>
                  <a:lnTo>
                    <a:pt x="44" y="3947"/>
                  </a:lnTo>
                  <a:lnTo>
                    <a:pt x="23" y="3929"/>
                  </a:lnTo>
                  <a:lnTo>
                    <a:pt x="8" y="3914"/>
                  </a:lnTo>
                  <a:lnTo>
                    <a:pt x="0" y="3903"/>
                  </a:lnTo>
                  <a:close/>
                  <a:moveTo>
                    <a:pt x="0" y="3879"/>
                  </a:moveTo>
                  <a:lnTo>
                    <a:pt x="0" y="3832"/>
                  </a:lnTo>
                  <a:lnTo>
                    <a:pt x="35" y="3859"/>
                  </a:lnTo>
                  <a:lnTo>
                    <a:pt x="67" y="3885"/>
                  </a:lnTo>
                  <a:lnTo>
                    <a:pt x="96" y="3908"/>
                  </a:lnTo>
                  <a:lnTo>
                    <a:pt x="120" y="3928"/>
                  </a:lnTo>
                  <a:lnTo>
                    <a:pt x="139" y="3945"/>
                  </a:lnTo>
                  <a:lnTo>
                    <a:pt x="153" y="3959"/>
                  </a:lnTo>
                  <a:lnTo>
                    <a:pt x="157" y="3965"/>
                  </a:lnTo>
                  <a:lnTo>
                    <a:pt x="161" y="3969"/>
                  </a:lnTo>
                  <a:lnTo>
                    <a:pt x="163" y="3973"/>
                  </a:lnTo>
                  <a:lnTo>
                    <a:pt x="162" y="3976"/>
                  </a:lnTo>
                  <a:lnTo>
                    <a:pt x="161" y="3976"/>
                  </a:lnTo>
                  <a:lnTo>
                    <a:pt x="157" y="3976"/>
                  </a:lnTo>
                  <a:lnTo>
                    <a:pt x="153" y="3974"/>
                  </a:lnTo>
                  <a:lnTo>
                    <a:pt x="148" y="3972"/>
                  </a:lnTo>
                  <a:lnTo>
                    <a:pt x="132" y="3965"/>
                  </a:lnTo>
                  <a:lnTo>
                    <a:pt x="113" y="3954"/>
                  </a:lnTo>
                  <a:lnTo>
                    <a:pt x="89" y="3940"/>
                  </a:lnTo>
                  <a:lnTo>
                    <a:pt x="62" y="3923"/>
                  </a:lnTo>
                  <a:lnTo>
                    <a:pt x="32" y="3902"/>
                  </a:lnTo>
                  <a:lnTo>
                    <a:pt x="0" y="3879"/>
                  </a:lnTo>
                  <a:close/>
                  <a:moveTo>
                    <a:pt x="0" y="3790"/>
                  </a:moveTo>
                  <a:lnTo>
                    <a:pt x="0" y="3737"/>
                  </a:lnTo>
                  <a:lnTo>
                    <a:pt x="42" y="3769"/>
                  </a:lnTo>
                  <a:lnTo>
                    <a:pt x="81" y="3799"/>
                  </a:lnTo>
                  <a:lnTo>
                    <a:pt x="115" y="3827"/>
                  </a:lnTo>
                  <a:lnTo>
                    <a:pt x="144" y="3851"/>
                  </a:lnTo>
                  <a:lnTo>
                    <a:pt x="168" y="3873"/>
                  </a:lnTo>
                  <a:lnTo>
                    <a:pt x="186" y="3890"/>
                  </a:lnTo>
                  <a:lnTo>
                    <a:pt x="192" y="3897"/>
                  </a:lnTo>
                  <a:lnTo>
                    <a:pt x="196" y="3902"/>
                  </a:lnTo>
                  <a:lnTo>
                    <a:pt x="198" y="3906"/>
                  </a:lnTo>
                  <a:lnTo>
                    <a:pt x="198" y="3909"/>
                  </a:lnTo>
                  <a:lnTo>
                    <a:pt x="196" y="3910"/>
                  </a:lnTo>
                  <a:lnTo>
                    <a:pt x="193" y="3910"/>
                  </a:lnTo>
                  <a:lnTo>
                    <a:pt x="186" y="3908"/>
                  </a:lnTo>
                  <a:lnTo>
                    <a:pt x="180" y="3905"/>
                  </a:lnTo>
                  <a:lnTo>
                    <a:pt x="161" y="3896"/>
                  </a:lnTo>
                  <a:lnTo>
                    <a:pt x="137" y="3882"/>
                  </a:lnTo>
                  <a:lnTo>
                    <a:pt x="108" y="3863"/>
                  </a:lnTo>
                  <a:lnTo>
                    <a:pt x="75" y="3842"/>
                  </a:lnTo>
                  <a:lnTo>
                    <a:pt x="39" y="3817"/>
                  </a:lnTo>
                  <a:lnTo>
                    <a:pt x="0" y="3790"/>
                  </a:lnTo>
                  <a:close/>
                  <a:moveTo>
                    <a:pt x="0" y="3687"/>
                  </a:moveTo>
                  <a:lnTo>
                    <a:pt x="0" y="3633"/>
                  </a:lnTo>
                  <a:lnTo>
                    <a:pt x="16" y="3645"/>
                  </a:lnTo>
                  <a:lnTo>
                    <a:pt x="31" y="3656"/>
                  </a:lnTo>
                  <a:lnTo>
                    <a:pt x="47" y="3668"/>
                  </a:lnTo>
                  <a:lnTo>
                    <a:pt x="64" y="3681"/>
                  </a:lnTo>
                  <a:lnTo>
                    <a:pt x="105" y="3711"/>
                  </a:lnTo>
                  <a:lnTo>
                    <a:pt x="142" y="3740"/>
                  </a:lnTo>
                  <a:lnTo>
                    <a:pt x="177" y="3767"/>
                  </a:lnTo>
                  <a:lnTo>
                    <a:pt x="205" y="3792"/>
                  </a:lnTo>
                  <a:lnTo>
                    <a:pt x="229" y="3813"/>
                  </a:lnTo>
                  <a:lnTo>
                    <a:pt x="245" y="3830"/>
                  </a:lnTo>
                  <a:lnTo>
                    <a:pt x="251" y="3836"/>
                  </a:lnTo>
                  <a:lnTo>
                    <a:pt x="254" y="3842"/>
                  </a:lnTo>
                  <a:lnTo>
                    <a:pt x="257" y="3846"/>
                  </a:lnTo>
                  <a:lnTo>
                    <a:pt x="257" y="3849"/>
                  </a:lnTo>
                  <a:lnTo>
                    <a:pt x="254" y="3850"/>
                  </a:lnTo>
                  <a:lnTo>
                    <a:pt x="250" y="3849"/>
                  </a:lnTo>
                  <a:lnTo>
                    <a:pt x="244" y="3848"/>
                  </a:lnTo>
                  <a:lnTo>
                    <a:pt x="236" y="3845"/>
                  </a:lnTo>
                  <a:lnTo>
                    <a:pt x="216" y="3834"/>
                  </a:lnTo>
                  <a:lnTo>
                    <a:pt x="189" y="3819"/>
                  </a:lnTo>
                  <a:lnTo>
                    <a:pt x="157" y="3799"/>
                  </a:lnTo>
                  <a:lnTo>
                    <a:pt x="122" y="3775"/>
                  </a:lnTo>
                  <a:lnTo>
                    <a:pt x="82" y="3748"/>
                  </a:lnTo>
                  <a:lnTo>
                    <a:pt x="41" y="3718"/>
                  </a:lnTo>
                  <a:lnTo>
                    <a:pt x="30" y="3710"/>
                  </a:lnTo>
                  <a:lnTo>
                    <a:pt x="20" y="3702"/>
                  </a:lnTo>
                  <a:lnTo>
                    <a:pt x="9" y="3695"/>
                  </a:lnTo>
                  <a:lnTo>
                    <a:pt x="0" y="3687"/>
                  </a:lnTo>
                  <a:close/>
                  <a:moveTo>
                    <a:pt x="0" y="3617"/>
                  </a:moveTo>
                  <a:lnTo>
                    <a:pt x="0" y="3588"/>
                  </a:lnTo>
                  <a:lnTo>
                    <a:pt x="14" y="3602"/>
                  </a:lnTo>
                  <a:lnTo>
                    <a:pt x="23" y="3613"/>
                  </a:lnTo>
                  <a:lnTo>
                    <a:pt x="26" y="3617"/>
                  </a:lnTo>
                  <a:lnTo>
                    <a:pt x="28" y="3620"/>
                  </a:lnTo>
                  <a:lnTo>
                    <a:pt x="29" y="3624"/>
                  </a:lnTo>
                  <a:lnTo>
                    <a:pt x="29" y="3626"/>
                  </a:lnTo>
                  <a:lnTo>
                    <a:pt x="28" y="3627"/>
                  </a:lnTo>
                  <a:lnTo>
                    <a:pt x="26" y="3627"/>
                  </a:lnTo>
                  <a:lnTo>
                    <a:pt x="23" y="3627"/>
                  </a:lnTo>
                  <a:lnTo>
                    <a:pt x="20" y="3626"/>
                  </a:lnTo>
                  <a:lnTo>
                    <a:pt x="10" y="3623"/>
                  </a:lnTo>
                  <a:lnTo>
                    <a:pt x="0" y="3617"/>
                  </a:lnTo>
                  <a:close/>
                  <a:moveTo>
                    <a:pt x="0" y="3566"/>
                  </a:moveTo>
                  <a:lnTo>
                    <a:pt x="0" y="3525"/>
                  </a:lnTo>
                  <a:lnTo>
                    <a:pt x="32" y="3545"/>
                  </a:lnTo>
                  <a:lnTo>
                    <a:pt x="68" y="3570"/>
                  </a:lnTo>
                  <a:lnTo>
                    <a:pt x="109" y="3598"/>
                  </a:lnTo>
                  <a:lnTo>
                    <a:pt x="152" y="3629"/>
                  </a:lnTo>
                  <a:lnTo>
                    <a:pt x="191" y="3658"/>
                  </a:lnTo>
                  <a:lnTo>
                    <a:pt x="227" y="3687"/>
                  </a:lnTo>
                  <a:lnTo>
                    <a:pt x="260" y="3713"/>
                  </a:lnTo>
                  <a:lnTo>
                    <a:pt x="288" y="3737"/>
                  </a:lnTo>
                  <a:lnTo>
                    <a:pt x="311" y="3759"/>
                  </a:lnTo>
                  <a:lnTo>
                    <a:pt x="327" y="3775"/>
                  </a:lnTo>
                  <a:lnTo>
                    <a:pt x="332" y="3781"/>
                  </a:lnTo>
                  <a:lnTo>
                    <a:pt x="335" y="3787"/>
                  </a:lnTo>
                  <a:lnTo>
                    <a:pt x="338" y="3791"/>
                  </a:lnTo>
                  <a:lnTo>
                    <a:pt x="338" y="3794"/>
                  </a:lnTo>
                  <a:lnTo>
                    <a:pt x="335" y="3795"/>
                  </a:lnTo>
                  <a:lnTo>
                    <a:pt x="331" y="3795"/>
                  </a:lnTo>
                  <a:lnTo>
                    <a:pt x="325" y="3793"/>
                  </a:lnTo>
                  <a:lnTo>
                    <a:pt x="317" y="3790"/>
                  </a:lnTo>
                  <a:lnTo>
                    <a:pt x="297" y="3780"/>
                  </a:lnTo>
                  <a:lnTo>
                    <a:pt x="271" y="3765"/>
                  </a:lnTo>
                  <a:lnTo>
                    <a:pt x="240" y="3747"/>
                  </a:lnTo>
                  <a:lnTo>
                    <a:pt x="205" y="3724"/>
                  </a:lnTo>
                  <a:lnTo>
                    <a:pt x="167" y="3697"/>
                  </a:lnTo>
                  <a:lnTo>
                    <a:pt x="127" y="3669"/>
                  </a:lnTo>
                  <a:lnTo>
                    <a:pt x="90" y="3641"/>
                  </a:lnTo>
                  <a:lnTo>
                    <a:pt x="57" y="3615"/>
                  </a:lnTo>
                  <a:lnTo>
                    <a:pt x="27" y="3590"/>
                  </a:lnTo>
                  <a:lnTo>
                    <a:pt x="0" y="3566"/>
                  </a:lnTo>
                  <a:close/>
                  <a:moveTo>
                    <a:pt x="0" y="3510"/>
                  </a:moveTo>
                  <a:lnTo>
                    <a:pt x="0" y="3454"/>
                  </a:lnTo>
                  <a:lnTo>
                    <a:pt x="29" y="3478"/>
                  </a:lnTo>
                  <a:lnTo>
                    <a:pt x="55" y="3500"/>
                  </a:lnTo>
                  <a:lnTo>
                    <a:pt x="77" y="3519"/>
                  </a:lnTo>
                  <a:lnTo>
                    <a:pt x="96" y="3537"/>
                  </a:lnTo>
                  <a:lnTo>
                    <a:pt x="111" y="3552"/>
                  </a:lnTo>
                  <a:lnTo>
                    <a:pt x="122" y="3564"/>
                  </a:lnTo>
                  <a:lnTo>
                    <a:pt x="126" y="3570"/>
                  </a:lnTo>
                  <a:lnTo>
                    <a:pt x="128" y="3573"/>
                  </a:lnTo>
                  <a:lnTo>
                    <a:pt x="129" y="3576"/>
                  </a:lnTo>
                  <a:lnTo>
                    <a:pt x="128" y="3578"/>
                  </a:lnTo>
                  <a:lnTo>
                    <a:pt x="127" y="3579"/>
                  </a:lnTo>
                  <a:lnTo>
                    <a:pt x="125" y="3581"/>
                  </a:lnTo>
                  <a:lnTo>
                    <a:pt x="121" y="3579"/>
                  </a:lnTo>
                  <a:lnTo>
                    <a:pt x="116" y="3578"/>
                  </a:lnTo>
                  <a:lnTo>
                    <a:pt x="104" y="3573"/>
                  </a:lnTo>
                  <a:lnTo>
                    <a:pt x="88" y="3565"/>
                  </a:lnTo>
                  <a:lnTo>
                    <a:pt x="70" y="3556"/>
                  </a:lnTo>
                  <a:lnTo>
                    <a:pt x="49" y="3543"/>
                  </a:lnTo>
                  <a:lnTo>
                    <a:pt x="26" y="3528"/>
                  </a:lnTo>
                  <a:lnTo>
                    <a:pt x="0" y="3510"/>
                  </a:lnTo>
                  <a:close/>
                  <a:moveTo>
                    <a:pt x="0" y="3378"/>
                  </a:moveTo>
                  <a:lnTo>
                    <a:pt x="0" y="3320"/>
                  </a:lnTo>
                  <a:lnTo>
                    <a:pt x="19" y="3333"/>
                  </a:lnTo>
                  <a:lnTo>
                    <a:pt x="39" y="3347"/>
                  </a:lnTo>
                  <a:lnTo>
                    <a:pt x="59" y="3363"/>
                  </a:lnTo>
                  <a:lnTo>
                    <a:pt x="81" y="3379"/>
                  </a:lnTo>
                  <a:lnTo>
                    <a:pt x="117" y="3407"/>
                  </a:lnTo>
                  <a:lnTo>
                    <a:pt x="151" y="3434"/>
                  </a:lnTo>
                  <a:lnTo>
                    <a:pt x="181" y="3459"/>
                  </a:lnTo>
                  <a:lnTo>
                    <a:pt x="207" y="3481"/>
                  </a:lnTo>
                  <a:lnTo>
                    <a:pt x="226" y="3501"/>
                  </a:lnTo>
                  <a:lnTo>
                    <a:pt x="242" y="3517"/>
                  </a:lnTo>
                  <a:lnTo>
                    <a:pt x="247" y="3523"/>
                  </a:lnTo>
                  <a:lnTo>
                    <a:pt x="250" y="3529"/>
                  </a:lnTo>
                  <a:lnTo>
                    <a:pt x="251" y="3533"/>
                  </a:lnTo>
                  <a:lnTo>
                    <a:pt x="251" y="3536"/>
                  </a:lnTo>
                  <a:lnTo>
                    <a:pt x="249" y="3537"/>
                  </a:lnTo>
                  <a:lnTo>
                    <a:pt x="245" y="3537"/>
                  </a:lnTo>
                  <a:lnTo>
                    <a:pt x="238" y="3536"/>
                  </a:lnTo>
                  <a:lnTo>
                    <a:pt x="232" y="3534"/>
                  </a:lnTo>
                  <a:lnTo>
                    <a:pt x="212" y="3524"/>
                  </a:lnTo>
                  <a:lnTo>
                    <a:pt x="188" y="3511"/>
                  </a:lnTo>
                  <a:lnTo>
                    <a:pt x="159" y="3493"/>
                  </a:lnTo>
                  <a:lnTo>
                    <a:pt x="127" y="3473"/>
                  </a:lnTo>
                  <a:lnTo>
                    <a:pt x="91" y="3448"/>
                  </a:lnTo>
                  <a:lnTo>
                    <a:pt x="55" y="3421"/>
                  </a:lnTo>
                  <a:lnTo>
                    <a:pt x="41" y="3410"/>
                  </a:lnTo>
                  <a:lnTo>
                    <a:pt x="27" y="3399"/>
                  </a:lnTo>
                  <a:lnTo>
                    <a:pt x="13" y="3388"/>
                  </a:lnTo>
                  <a:lnTo>
                    <a:pt x="0" y="3378"/>
                  </a:lnTo>
                  <a:close/>
                  <a:moveTo>
                    <a:pt x="0" y="3301"/>
                  </a:moveTo>
                  <a:lnTo>
                    <a:pt x="0" y="3248"/>
                  </a:lnTo>
                  <a:lnTo>
                    <a:pt x="19" y="3265"/>
                  </a:lnTo>
                  <a:lnTo>
                    <a:pt x="36" y="3280"/>
                  </a:lnTo>
                  <a:lnTo>
                    <a:pt x="50" y="3295"/>
                  </a:lnTo>
                  <a:lnTo>
                    <a:pt x="63" y="3307"/>
                  </a:lnTo>
                  <a:lnTo>
                    <a:pt x="72" y="3318"/>
                  </a:lnTo>
                  <a:lnTo>
                    <a:pt x="79" y="3327"/>
                  </a:lnTo>
                  <a:lnTo>
                    <a:pt x="81" y="3331"/>
                  </a:lnTo>
                  <a:lnTo>
                    <a:pt x="83" y="3333"/>
                  </a:lnTo>
                  <a:lnTo>
                    <a:pt x="83" y="3337"/>
                  </a:lnTo>
                  <a:lnTo>
                    <a:pt x="82" y="3338"/>
                  </a:lnTo>
                  <a:lnTo>
                    <a:pt x="81" y="3339"/>
                  </a:lnTo>
                  <a:lnTo>
                    <a:pt x="80" y="3340"/>
                  </a:lnTo>
                  <a:lnTo>
                    <a:pt x="77" y="3340"/>
                  </a:lnTo>
                  <a:lnTo>
                    <a:pt x="74" y="3339"/>
                  </a:lnTo>
                  <a:lnTo>
                    <a:pt x="67" y="3337"/>
                  </a:lnTo>
                  <a:lnTo>
                    <a:pt x="57" y="3333"/>
                  </a:lnTo>
                  <a:lnTo>
                    <a:pt x="31" y="3320"/>
                  </a:lnTo>
                  <a:lnTo>
                    <a:pt x="0" y="3301"/>
                  </a:lnTo>
                  <a:close/>
                  <a:moveTo>
                    <a:pt x="0" y="3149"/>
                  </a:moveTo>
                  <a:lnTo>
                    <a:pt x="0" y="3091"/>
                  </a:lnTo>
                  <a:lnTo>
                    <a:pt x="21" y="3105"/>
                  </a:lnTo>
                  <a:lnTo>
                    <a:pt x="43" y="3120"/>
                  </a:lnTo>
                  <a:lnTo>
                    <a:pt x="67" y="3137"/>
                  </a:lnTo>
                  <a:lnTo>
                    <a:pt x="90" y="3155"/>
                  </a:lnTo>
                  <a:lnTo>
                    <a:pt x="124" y="3181"/>
                  </a:lnTo>
                  <a:lnTo>
                    <a:pt x="155" y="3206"/>
                  </a:lnTo>
                  <a:lnTo>
                    <a:pt x="183" y="3230"/>
                  </a:lnTo>
                  <a:lnTo>
                    <a:pt x="206" y="3251"/>
                  </a:lnTo>
                  <a:lnTo>
                    <a:pt x="225" y="3271"/>
                  </a:lnTo>
                  <a:lnTo>
                    <a:pt x="238" y="3286"/>
                  </a:lnTo>
                  <a:lnTo>
                    <a:pt x="243" y="3292"/>
                  </a:lnTo>
                  <a:lnTo>
                    <a:pt x="246" y="3298"/>
                  </a:lnTo>
                  <a:lnTo>
                    <a:pt x="247" y="3302"/>
                  </a:lnTo>
                  <a:lnTo>
                    <a:pt x="247" y="3305"/>
                  </a:lnTo>
                  <a:lnTo>
                    <a:pt x="244" y="3306"/>
                  </a:lnTo>
                  <a:lnTo>
                    <a:pt x="240" y="3306"/>
                  </a:lnTo>
                  <a:lnTo>
                    <a:pt x="235" y="3305"/>
                  </a:lnTo>
                  <a:lnTo>
                    <a:pt x="227" y="3303"/>
                  </a:lnTo>
                  <a:lnTo>
                    <a:pt x="209" y="3296"/>
                  </a:lnTo>
                  <a:lnTo>
                    <a:pt x="186" y="3283"/>
                  </a:lnTo>
                  <a:lnTo>
                    <a:pt x="159" y="3266"/>
                  </a:lnTo>
                  <a:lnTo>
                    <a:pt x="130" y="3247"/>
                  </a:lnTo>
                  <a:lnTo>
                    <a:pt x="97" y="3224"/>
                  </a:lnTo>
                  <a:lnTo>
                    <a:pt x="63" y="3198"/>
                  </a:lnTo>
                  <a:lnTo>
                    <a:pt x="46" y="3186"/>
                  </a:lnTo>
                  <a:lnTo>
                    <a:pt x="30" y="3174"/>
                  </a:lnTo>
                  <a:lnTo>
                    <a:pt x="15" y="3161"/>
                  </a:lnTo>
                  <a:lnTo>
                    <a:pt x="0" y="3149"/>
                  </a:lnTo>
                  <a:close/>
                  <a:moveTo>
                    <a:pt x="0" y="3064"/>
                  </a:moveTo>
                  <a:lnTo>
                    <a:pt x="0" y="3001"/>
                  </a:lnTo>
                  <a:lnTo>
                    <a:pt x="26" y="3023"/>
                  </a:lnTo>
                  <a:lnTo>
                    <a:pt x="49" y="3043"/>
                  </a:lnTo>
                  <a:lnTo>
                    <a:pt x="70" y="3062"/>
                  </a:lnTo>
                  <a:lnTo>
                    <a:pt x="87" y="3080"/>
                  </a:lnTo>
                  <a:lnTo>
                    <a:pt x="101" y="3095"/>
                  </a:lnTo>
                  <a:lnTo>
                    <a:pt x="111" y="3107"/>
                  </a:lnTo>
                  <a:lnTo>
                    <a:pt x="114" y="3112"/>
                  </a:lnTo>
                  <a:lnTo>
                    <a:pt x="116" y="3116"/>
                  </a:lnTo>
                  <a:lnTo>
                    <a:pt x="116" y="3120"/>
                  </a:lnTo>
                  <a:lnTo>
                    <a:pt x="116" y="3122"/>
                  </a:lnTo>
                  <a:lnTo>
                    <a:pt x="114" y="3123"/>
                  </a:lnTo>
                  <a:lnTo>
                    <a:pt x="112" y="3124"/>
                  </a:lnTo>
                  <a:lnTo>
                    <a:pt x="109" y="3124"/>
                  </a:lnTo>
                  <a:lnTo>
                    <a:pt x="104" y="3123"/>
                  </a:lnTo>
                  <a:lnTo>
                    <a:pt x="94" y="3119"/>
                  </a:lnTo>
                  <a:lnTo>
                    <a:pt x="80" y="3112"/>
                  </a:lnTo>
                  <a:lnTo>
                    <a:pt x="62" y="3104"/>
                  </a:lnTo>
                  <a:lnTo>
                    <a:pt x="44" y="3093"/>
                  </a:lnTo>
                  <a:lnTo>
                    <a:pt x="22" y="3079"/>
                  </a:lnTo>
                  <a:lnTo>
                    <a:pt x="0" y="3064"/>
                  </a:lnTo>
                  <a:close/>
                  <a:moveTo>
                    <a:pt x="0" y="2950"/>
                  </a:moveTo>
                  <a:lnTo>
                    <a:pt x="0" y="2932"/>
                  </a:lnTo>
                  <a:lnTo>
                    <a:pt x="3" y="2937"/>
                  </a:lnTo>
                  <a:lnTo>
                    <a:pt x="5" y="2942"/>
                  </a:lnTo>
                  <a:lnTo>
                    <a:pt x="5" y="2945"/>
                  </a:lnTo>
                  <a:lnTo>
                    <a:pt x="5" y="2948"/>
                  </a:lnTo>
                  <a:lnTo>
                    <a:pt x="3" y="2949"/>
                  </a:lnTo>
                  <a:lnTo>
                    <a:pt x="0" y="2950"/>
                  </a:lnTo>
                  <a:close/>
                  <a:moveTo>
                    <a:pt x="0" y="2781"/>
                  </a:moveTo>
                  <a:lnTo>
                    <a:pt x="0" y="2721"/>
                  </a:lnTo>
                  <a:lnTo>
                    <a:pt x="21" y="2734"/>
                  </a:lnTo>
                  <a:lnTo>
                    <a:pt x="44" y="2751"/>
                  </a:lnTo>
                  <a:lnTo>
                    <a:pt x="68" y="2768"/>
                  </a:lnTo>
                  <a:lnTo>
                    <a:pt x="93" y="2786"/>
                  </a:lnTo>
                  <a:lnTo>
                    <a:pt x="123" y="2810"/>
                  </a:lnTo>
                  <a:lnTo>
                    <a:pt x="150" y="2833"/>
                  </a:lnTo>
                  <a:lnTo>
                    <a:pt x="175" y="2855"/>
                  </a:lnTo>
                  <a:lnTo>
                    <a:pt x="195" y="2875"/>
                  </a:lnTo>
                  <a:lnTo>
                    <a:pt x="211" y="2892"/>
                  </a:lnTo>
                  <a:lnTo>
                    <a:pt x="223" y="2907"/>
                  </a:lnTo>
                  <a:lnTo>
                    <a:pt x="226" y="2914"/>
                  </a:lnTo>
                  <a:lnTo>
                    <a:pt x="229" y="2918"/>
                  </a:lnTo>
                  <a:lnTo>
                    <a:pt x="230" y="2922"/>
                  </a:lnTo>
                  <a:lnTo>
                    <a:pt x="229" y="2925"/>
                  </a:lnTo>
                  <a:lnTo>
                    <a:pt x="226" y="2927"/>
                  </a:lnTo>
                  <a:lnTo>
                    <a:pt x="223" y="2928"/>
                  </a:lnTo>
                  <a:lnTo>
                    <a:pt x="218" y="2927"/>
                  </a:lnTo>
                  <a:lnTo>
                    <a:pt x="211" y="2925"/>
                  </a:lnTo>
                  <a:lnTo>
                    <a:pt x="195" y="2919"/>
                  </a:lnTo>
                  <a:lnTo>
                    <a:pt x="175" y="2908"/>
                  </a:lnTo>
                  <a:lnTo>
                    <a:pt x="151" y="2894"/>
                  </a:lnTo>
                  <a:lnTo>
                    <a:pt x="124" y="2877"/>
                  </a:lnTo>
                  <a:lnTo>
                    <a:pt x="95" y="2856"/>
                  </a:lnTo>
                  <a:lnTo>
                    <a:pt x="64" y="2834"/>
                  </a:lnTo>
                  <a:lnTo>
                    <a:pt x="47" y="2820"/>
                  </a:lnTo>
                  <a:lnTo>
                    <a:pt x="30" y="2807"/>
                  </a:lnTo>
                  <a:lnTo>
                    <a:pt x="15" y="2793"/>
                  </a:lnTo>
                  <a:lnTo>
                    <a:pt x="0" y="2781"/>
                  </a:lnTo>
                  <a:close/>
                  <a:moveTo>
                    <a:pt x="0" y="2678"/>
                  </a:moveTo>
                  <a:lnTo>
                    <a:pt x="0" y="2609"/>
                  </a:lnTo>
                  <a:lnTo>
                    <a:pt x="13" y="2619"/>
                  </a:lnTo>
                  <a:lnTo>
                    <a:pt x="25" y="2629"/>
                  </a:lnTo>
                  <a:lnTo>
                    <a:pt x="54" y="2651"/>
                  </a:lnTo>
                  <a:lnTo>
                    <a:pt x="80" y="2674"/>
                  </a:lnTo>
                  <a:lnTo>
                    <a:pt x="102" y="2694"/>
                  </a:lnTo>
                  <a:lnTo>
                    <a:pt x="122" y="2714"/>
                  </a:lnTo>
                  <a:lnTo>
                    <a:pt x="138" y="2731"/>
                  </a:lnTo>
                  <a:lnTo>
                    <a:pt x="149" y="2745"/>
                  </a:lnTo>
                  <a:lnTo>
                    <a:pt x="152" y="2751"/>
                  </a:lnTo>
                  <a:lnTo>
                    <a:pt x="154" y="2756"/>
                  </a:lnTo>
                  <a:lnTo>
                    <a:pt x="155" y="2760"/>
                  </a:lnTo>
                  <a:lnTo>
                    <a:pt x="154" y="2764"/>
                  </a:lnTo>
                  <a:lnTo>
                    <a:pt x="152" y="2765"/>
                  </a:lnTo>
                  <a:lnTo>
                    <a:pt x="149" y="2766"/>
                  </a:lnTo>
                  <a:lnTo>
                    <a:pt x="143" y="2765"/>
                  </a:lnTo>
                  <a:lnTo>
                    <a:pt x="138" y="2764"/>
                  </a:lnTo>
                  <a:lnTo>
                    <a:pt x="123" y="2757"/>
                  </a:lnTo>
                  <a:lnTo>
                    <a:pt x="103" y="2747"/>
                  </a:lnTo>
                  <a:lnTo>
                    <a:pt x="81" y="2734"/>
                  </a:lnTo>
                  <a:lnTo>
                    <a:pt x="56" y="2718"/>
                  </a:lnTo>
                  <a:lnTo>
                    <a:pt x="29" y="2700"/>
                  </a:lnTo>
                  <a:lnTo>
                    <a:pt x="0" y="2678"/>
                  </a:lnTo>
                  <a:close/>
                  <a:moveTo>
                    <a:pt x="0" y="2564"/>
                  </a:moveTo>
                  <a:lnTo>
                    <a:pt x="0" y="2498"/>
                  </a:lnTo>
                  <a:lnTo>
                    <a:pt x="22" y="2518"/>
                  </a:lnTo>
                  <a:lnTo>
                    <a:pt x="42" y="2536"/>
                  </a:lnTo>
                  <a:lnTo>
                    <a:pt x="59" y="2553"/>
                  </a:lnTo>
                  <a:lnTo>
                    <a:pt x="74" y="2568"/>
                  </a:lnTo>
                  <a:lnTo>
                    <a:pt x="85" y="2582"/>
                  </a:lnTo>
                  <a:lnTo>
                    <a:pt x="94" y="2593"/>
                  </a:lnTo>
                  <a:lnTo>
                    <a:pt x="96" y="2598"/>
                  </a:lnTo>
                  <a:lnTo>
                    <a:pt x="97" y="2602"/>
                  </a:lnTo>
                  <a:lnTo>
                    <a:pt x="97" y="2605"/>
                  </a:lnTo>
                  <a:lnTo>
                    <a:pt x="97" y="2608"/>
                  </a:lnTo>
                  <a:lnTo>
                    <a:pt x="95" y="2609"/>
                  </a:lnTo>
                  <a:lnTo>
                    <a:pt x="93" y="2610"/>
                  </a:lnTo>
                  <a:lnTo>
                    <a:pt x="89" y="2610"/>
                  </a:lnTo>
                  <a:lnTo>
                    <a:pt x="86" y="2610"/>
                  </a:lnTo>
                  <a:lnTo>
                    <a:pt x="76" y="2608"/>
                  </a:lnTo>
                  <a:lnTo>
                    <a:pt x="66" y="2603"/>
                  </a:lnTo>
                  <a:lnTo>
                    <a:pt x="52" y="2596"/>
                  </a:lnTo>
                  <a:lnTo>
                    <a:pt x="35" y="2588"/>
                  </a:lnTo>
                  <a:lnTo>
                    <a:pt x="18" y="2577"/>
                  </a:lnTo>
                  <a:lnTo>
                    <a:pt x="0" y="2564"/>
                  </a:lnTo>
                  <a:close/>
                  <a:moveTo>
                    <a:pt x="0" y="2441"/>
                  </a:moveTo>
                  <a:lnTo>
                    <a:pt x="0" y="2385"/>
                  </a:lnTo>
                  <a:lnTo>
                    <a:pt x="14" y="2398"/>
                  </a:lnTo>
                  <a:lnTo>
                    <a:pt x="26" y="2411"/>
                  </a:lnTo>
                  <a:lnTo>
                    <a:pt x="36" y="2423"/>
                  </a:lnTo>
                  <a:lnTo>
                    <a:pt x="45" y="2432"/>
                  </a:lnTo>
                  <a:lnTo>
                    <a:pt x="52" y="2442"/>
                  </a:lnTo>
                  <a:lnTo>
                    <a:pt x="56" y="2450"/>
                  </a:lnTo>
                  <a:lnTo>
                    <a:pt x="57" y="2453"/>
                  </a:lnTo>
                  <a:lnTo>
                    <a:pt x="57" y="2455"/>
                  </a:lnTo>
                  <a:lnTo>
                    <a:pt x="57" y="2458"/>
                  </a:lnTo>
                  <a:lnTo>
                    <a:pt x="57" y="2459"/>
                  </a:lnTo>
                  <a:lnTo>
                    <a:pt x="54" y="2461"/>
                  </a:lnTo>
                  <a:lnTo>
                    <a:pt x="50" y="2462"/>
                  </a:lnTo>
                  <a:lnTo>
                    <a:pt x="45" y="2461"/>
                  </a:lnTo>
                  <a:lnTo>
                    <a:pt x="37" y="2460"/>
                  </a:lnTo>
                  <a:lnTo>
                    <a:pt x="21" y="2453"/>
                  </a:lnTo>
                  <a:lnTo>
                    <a:pt x="0" y="2441"/>
                  </a:lnTo>
                  <a:close/>
                  <a:moveTo>
                    <a:pt x="0" y="2311"/>
                  </a:moveTo>
                  <a:lnTo>
                    <a:pt x="0" y="2265"/>
                  </a:lnTo>
                  <a:lnTo>
                    <a:pt x="16" y="2283"/>
                  </a:lnTo>
                  <a:lnTo>
                    <a:pt x="27" y="2298"/>
                  </a:lnTo>
                  <a:lnTo>
                    <a:pt x="30" y="2305"/>
                  </a:lnTo>
                  <a:lnTo>
                    <a:pt x="32" y="2309"/>
                  </a:lnTo>
                  <a:lnTo>
                    <a:pt x="33" y="2314"/>
                  </a:lnTo>
                  <a:lnTo>
                    <a:pt x="32" y="2317"/>
                  </a:lnTo>
                  <a:lnTo>
                    <a:pt x="31" y="2319"/>
                  </a:lnTo>
                  <a:lnTo>
                    <a:pt x="29" y="2320"/>
                  </a:lnTo>
                  <a:lnTo>
                    <a:pt x="26" y="2320"/>
                  </a:lnTo>
                  <a:lnTo>
                    <a:pt x="21" y="2320"/>
                  </a:lnTo>
                  <a:lnTo>
                    <a:pt x="12" y="2317"/>
                  </a:lnTo>
                  <a:lnTo>
                    <a:pt x="0" y="2311"/>
                  </a:lnTo>
                  <a:close/>
                  <a:moveTo>
                    <a:pt x="0" y="2180"/>
                  </a:moveTo>
                  <a:lnTo>
                    <a:pt x="0" y="2135"/>
                  </a:lnTo>
                  <a:lnTo>
                    <a:pt x="13" y="2152"/>
                  </a:lnTo>
                  <a:lnTo>
                    <a:pt x="21" y="2165"/>
                  </a:lnTo>
                  <a:lnTo>
                    <a:pt x="25" y="2170"/>
                  </a:lnTo>
                  <a:lnTo>
                    <a:pt x="26" y="2174"/>
                  </a:lnTo>
                  <a:lnTo>
                    <a:pt x="27" y="2179"/>
                  </a:lnTo>
                  <a:lnTo>
                    <a:pt x="26" y="2182"/>
                  </a:lnTo>
                  <a:lnTo>
                    <a:pt x="25" y="2183"/>
                  </a:lnTo>
                  <a:lnTo>
                    <a:pt x="22" y="2184"/>
                  </a:lnTo>
                  <a:lnTo>
                    <a:pt x="20" y="2184"/>
                  </a:lnTo>
                  <a:lnTo>
                    <a:pt x="17" y="2184"/>
                  </a:lnTo>
                  <a:lnTo>
                    <a:pt x="9" y="2183"/>
                  </a:lnTo>
                  <a:lnTo>
                    <a:pt x="0" y="2180"/>
                  </a:lnTo>
                  <a:close/>
                  <a:moveTo>
                    <a:pt x="0" y="2045"/>
                  </a:moveTo>
                  <a:lnTo>
                    <a:pt x="0" y="1995"/>
                  </a:lnTo>
                  <a:lnTo>
                    <a:pt x="16" y="2014"/>
                  </a:lnTo>
                  <a:lnTo>
                    <a:pt x="28" y="2030"/>
                  </a:lnTo>
                  <a:lnTo>
                    <a:pt x="32" y="2036"/>
                  </a:lnTo>
                  <a:lnTo>
                    <a:pt x="34" y="2043"/>
                  </a:lnTo>
                  <a:lnTo>
                    <a:pt x="34" y="2047"/>
                  </a:lnTo>
                  <a:lnTo>
                    <a:pt x="34" y="2050"/>
                  </a:lnTo>
                  <a:lnTo>
                    <a:pt x="32" y="2052"/>
                  </a:lnTo>
                  <a:lnTo>
                    <a:pt x="30" y="2053"/>
                  </a:lnTo>
                  <a:lnTo>
                    <a:pt x="27" y="2053"/>
                  </a:lnTo>
                  <a:lnTo>
                    <a:pt x="22" y="2052"/>
                  </a:lnTo>
                  <a:lnTo>
                    <a:pt x="13" y="2050"/>
                  </a:lnTo>
                  <a:lnTo>
                    <a:pt x="0" y="2045"/>
                  </a:lnTo>
                  <a:close/>
                  <a:moveTo>
                    <a:pt x="0" y="1906"/>
                  </a:moveTo>
                  <a:lnTo>
                    <a:pt x="0" y="1844"/>
                  </a:lnTo>
                  <a:lnTo>
                    <a:pt x="14" y="1858"/>
                  </a:lnTo>
                  <a:lnTo>
                    <a:pt x="27" y="1871"/>
                  </a:lnTo>
                  <a:lnTo>
                    <a:pt x="37" y="1884"/>
                  </a:lnTo>
                  <a:lnTo>
                    <a:pt x="46" y="1895"/>
                  </a:lnTo>
                  <a:lnTo>
                    <a:pt x="53" y="1905"/>
                  </a:lnTo>
                  <a:lnTo>
                    <a:pt x="57" y="1913"/>
                  </a:lnTo>
                  <a:lnTo>
                    <a:pt x="58" y="1916"/>
                  </a:lnTo>
                  <a:lnTo>
                    <a:pt x="58" y="1920"/>
                  </a:lnTo>
                  <a:lnTo>
                    <a:pt x="58" y="1922"/>
                  </a:lnTo>
                  <a:lnTo>
                    <a:pt x="58" y="1924"/>
                  </a:lnTo>
                  <a:lnTo>
                    <a:pt x="55" y="1926"/>
                  </a:lnTo>
                  <a:lnTo>
                    <a:pt x="50" y="1927"/>
                  </a:lnTo>
                  <a:lnTo>
                    <a:pt x="45" y="1926"/>
                  </a:lnTo>
                  <a:lnTo>
                    <a:pt x="39" y="1925"/>
                  </a:lnTo>
                  <a:lnTo>
                    <a:pt x="30" y="1922"/>
                  </a:lnTo>
                  <a:lnTo>
                    <a:pt x="21" y="1917"/>
                  </a:lnTo>
                  <a:lnTo>
                    <a:pt x="10" y="1912"/>
                  </a:lnTo>
                  <a:lnTo>
                    <a:pt x="0" y="1906"/>
                  </a:lnTo>
                  <a:close/>
                  <a:moveTo>
                    <a:pt x="0" y="1759"/>
                  </a:moveTo>
                  <a:lnTo>
                    <a:pt x="0" y="1689"/>
                  </a:lnTo>
                  <a:lnTo>
                    <a:pt x="5" y="1693"/>
                  </a:lnTo>
                  <a:lnTo>
                    <a:pt x="27" y="1710"/>
                  </a:lnTo>
                  <a:lnTo>
                    <a:pt x="45" y="1729"/>
                  </a:lnTo>
                  <a:lnTo>
                    <a:pt x="62" y="1745"/>
                  </a:lnTo>
                  <a:lnTo>
                    <a:pt x="76" y="1761"/>
                  </a:lnTo>
                  <a:lnTo>
                    <a:pt x="87" y="1775"/>
                  </a:lnTo>
                  <a:lnTo>
                    <a:pt x="94" y="1787"/>
                  </a:lnTo>
                  <a:lnTo>
                    <a:pt x="96" y="1791"/>
                  </a:lnTo>
                  <a:lnTo>
                    <a:pt x="98" y="1796"/>
                  </a:lnTo>
                  <a:lnTo>
                    <a:pt x="98" y="1800"/>
                  </a:lnTo>
                  <a:lnTo>
                    <a:pt x="97" y="1802"/>
                  </a:lnTo>
                  <a:lnTo>
                    <a:pt x="95" y="1804"/>
                  </a:lnTo>
                  <a:lnTo>
                    <a:pt x="93" y="1805"/>
                  </a:lnTo>
                  <a:lnTo>
                    <a:pt x="89" y="1805"/>
                  </a:lnTo>
                  <a:lnTo>
                    <a:pt x="86" y="1805"/>
                  </a:lnTo>
                  <a:lnTo>
                    <a:pt x="76" y="1803"/>
                  </a:lnTo>
                  <a:lnTo>
                    <a:pt x="64" y="1798"/>
                  </a:lnTo>
                  <a:lnTo>
                    <a:pt x="50" y="1791"/>
                  </a:lnTo>
                  <a:lnTo>
                    <a:pt x="34" y="1781"/>
                  </a:lnTo>
                  <a:lnTo>
                    <a:pt x="18" y="1771"/>
                  </a:lnTo>
                  <a:lnTo>
                    <a:pt x="0" y="1759"/>
                  </a:lnTo>
                  <a:close/>
                  <a:moveTo>
                    <a:pt x="0" y="1595"/>
                  </a:moveTo>
                  <a:lnTo>
                    <a:pt x="0" y="1533"/>
                  </a:lnTo>
                  <a:lnTo>
                    <a:pt x="15" y="1542"/>
                  </a:lnTo>
                  <a:lnTo>
                    <a:pt x="30" y="1553"/>
                  </a:lnTo>
                  <a:lnTo>
                    <a:pt x="46" y="1565"/>
                  </a:lnTo>
                  <a:lnTo>
                    <a:pt x="63" y="1579"/>
                  </a:lnTo>
                  <a:lnTo>
                    <a:pt x="84" y="1596"/>
                  </a:lnTo>
                  <a:lnTo>
                    <a:pt x="102" y="1612"/>
                  </a:lnTo>
                  <a:lnTo>
                    <a:pt x="117" y="1628"/>
                  </a:lnTo>
                  <a:lnTo>
                    <a:pt x="131" y="1643"/>
                  </a:lnTo>
                  <a:lnTo>
                    <a:pt x="141" y="1657"/>
                  </a:lnTo>
                  <a:lnTo>
                    <a:pt x="149" y="1669"/>
                  </a:lnTo>
                  <a:lnTo>
                    <a:pt x="151" y="1674"/>
                  </a:lnTo>
                  <a:lnTo>
                    <a:pt x="152" y="1678"/>
                  </a:lnTo>
                  <a:lnTo>
                    <a:pt x="152" y="1682"/>
                  </a:lnTo>
                  <a:lnTo>
                    <a:pt x="151" y="1684"/>
                  </a:lnTo>
                  <a:lnTo>
                    <a:pt x="149" y="1687"/>
                  </a:lnTo>
                  <a:lnTo>
                    <a:pt x="145" y="1688"/>
                  </a:lnTo>
                  <a:lnTo>
                    <a:pt x="142" y="1688"/>
                  </a:lnTo>
                  <a:lnTo>
                    <a:pt x="137" y="1688"/>
                  </a:lnTo>
                  <a:lnTo>
                    <a:pt x="125" y="1683"/>
                  </a:lnTo>
                  <a:lnTo>
                    <a:pt x="111" y="1677"/>
                  </a:lnTo>
                  <a:lnTo>
                    <a:pt x="94" y="1667"/>
                  </a:lnTo>
                  <a:lnTo>
                    <a:pt x="75" y="1655"/>
                  </a:lnTo>
                  <a:lnTo>
                    <a:pt x="55" y="1641"/>
                  </a:lnTo>
                  <a:lnTo>
                    <a:pt x="34" y="1625"/>
                  </a:lnTo>
                  <a:lnTo>
                    <a:pt x="26" y="1617"/>
                  </a:lnTo>
                  <a:lnTo>
                    <a:pt x="16" y="1610"/>
                  </a:lnTo>
                  <a:lnTo>
                    <a:pt x="8" y="1602"/>
                  </a:lnTo>
                  <a:lnTo>
                    <a:pt x="0" y="1595"/>
                  </a:lnTo>
                  <a:close/>
                  <a:moveTo>
                    <a:pt x="0" y="1239"/>
                  </a:moveTo>
                  <a:lnTo>
                    <a:pt x="0" y="1176"/>
                  </a:lnTo>
                  <a:lnTo>
                    <a:pt x="14" y="1189"/>
                  </a:lnTo>
                  <a:lnTo>
                    <a:pt x="27" y="1202"/>
                  </a:lnTo>
                  <a:lnTo>
                    <a:pt x="37" y="1215"/>
                  </a:lnTo>
                  <a:lnTo>
                    <a:pt x="47" y="1227"/>
                  </a:lnTo>
                  <a:lnTo>
                    <a:pt x="54" y="1236"/>
                  </a:lnTo>
                  <a:lnTo>
                    <a:pt x="58" y="1246"/>
                  </a:lnTo>
                  <a:lnTo>
                    <a:pt x="59" y="1249"/>
                  </a:lnTo>
                  <a:lnTo>
                    <a:pt x="60" y="1253"/>
                  </a:lnTo>
                  <a:lnTo>
                    <a:pt x="59" y="1256"/>
                  </a:lnTo>
                  <a:lnTo>
                    <a:pt x="59" y="1258"/>
                  </a:lnTo>
                  <a:lnTo>
                    <a:pt x="56" y="1260"/>
                  </a:lnTo>
                  <a:lnTo>
                    <a:pt x="52" y="1261"/>
                  </a:lnTo>
                  <a:lnTo>
                    <a:pt x="46" y="1261"/>
                  </a:lnTo>
                  <a:lnTo>
                    <a:pt x="39" y="1259"/>
                  </a:lnTo>
                  <a:lnTo>
                    <a:pt x="30" y="1256"/>
                  </a:lnTo>
                  <a:lnTo>
                    <a:pt x="21" y="1252"/>
                  </a:lnTo>
                  <a:lnTo>
                    <a:pt x="10" y="1246"/>
                  </a:lnTo>
                  <a:lnTo>
                    <a:pt x="0" y="1239"/>
                  </a:lnTo>
                  <a:close/>
                  <a:moveTo>
                    <a:pt x="0" y="1034"/>
                  </a:moveTo>
                  <a:lnTo>
                    <a:pt x="0" y="1012"/>
                  </a:lnTo>
                  <a:lnTo>
                    <a:pt x="3" y="1012"/>
                  </a:lnTo>
                  <a:lnTo>
                    <a:pt x="6" y="1012"/>
                  </a:lnTo>
                  <a:lnTo>
                    <a:pt x="9" y="1012"/>
                  </a:lnTo>
                  <a:lnTo>
                    <a:pt x="15" y="1013"/>
                  </a:lnTo>
                  <a:lnTo>
                    <a:pt x="25" y="1017"/>
                  </a:lnTo>
                  <a:lnTo>
                    <a:pt x="36" y="1023"/>
                  </a:lnTo>
                  <a:lnTo>
                    <a:pt x="50" y="1030"/>
                  </a:lnTo>
                  <a:lnTo>
                    <a:pt x="64" y="1040"/>
                  </a:lnTo>
                  <a:lnTo>
                    <a:pt x="80" y="1051"/>
                  </a:lnTo>
                  <a:lnTo>
                    <a:pt x="96" y="1064"/>
                  </a:lnTo>
                  <a:lnTo>
                    <a:pt x="112" y="1079"/>
                  </a:lnTo>
                  <a:lnTo>
                    <a:pt x="127" y="1093"/>
                  </a:lnTo>
                  <a:lnTo>
                    <a:pt x="141" y="1107"/>
                  </a:lnTo>
                  <a:lnTo>
                    <a:pt x="152" y="1120"/>
                  </a:lnTo>
                  <a:lnTo>
                    <a:pt x="159" y="1133"/>
                  </a:lnTo>
                  <a:lnTo>
                    <a:pt x="165" y="1143"/>
                  </a:lnTo>
                  <a:lnTo>
                    <a:pt x="167" y="1147"/>
                  </a:lnTo>
                  <a:lnTo>
                    <a:pt x="168" y="1151"/>
                  </a:lnTo>
                  <a:lnTo>
                    <a:pt x="167" y="1154"/>
                  </a:lnTo>
                  <a:lnTo>
                    <a:pt x="167" y="1157"/>
                  </a:lnTo>
                  <a:lnTo>
                    <a:pt x="165" y="1159"/>
                  </a:lnTo>
                  <a:lnTo>
                    <a:pt x="162" y="1160"/>
                  </a:lnTo>
                  <a:lnTo>
                    <a:pt x="158" y="1160"/>
                  </a:lnTo>
                  <a:lnTo>
                    <a:pt x="154" y="1160"/>
                  </a:lnTo>
                  <a:lnTo>
                    <a:pt x="144" y="1158"/>
                  </a:lnTo>
                  <a:lnTo>
                    <a:pt x="131" y="1152"/>
                  </a:lnTo>
                  <a:lnTo>
                    <a:pt x="117" y="1144"/>
                  </a:lnTo>
                  <a:lnTo>
                    <a:pt x="102" y="1134"/>
                  </a:lnTo>
                  <a:lnTo>
                    <a:pt x="85" y="1122"/>
                  </a:lnTo>
                  <a:lnTo>
                    <a:pt x="68" y="1108"/>
                  </a:lnTo>
                  <a:lnTo>
                    <a:pt x="45" y="1088"/>
                  </a:lnTo>
                  <a:lnTo>
                    <a:pt x="26" y="1068"/>
                  </a:lnTo>
                  <a:lnTo>
                    <a:pt x="17" y="1058"/>
                  </a:lnTo>
                  <a:lnTo>
                    <a:pt x="9" y="1049"/>
                  </a:lnTo>
                  <a:lnTo>
                    <a:pt x="4" y="1041"/>
                  </a:lnTo>
                  <a:lnTo>
                    <a:pt x="0" y="1034"/>
                  </a:lnTo>
                  <a:close/>
                  <a:moveTo>
                    <a:pt x="0" y="847"/>
                  </a:moveTo>
                  <a:lnTo>
                    <a:pt x="0" y="783"/>
                  </a:lnTo>
                  <a:lnTo>
                    <a:pt x="6" y="789"/>
                  </a:lnTo>
                  <a:lnTo>
                    <a:pt x="12" y="793"/>
                  </a:lnTo>
                  <a:lnTo>
                    <a:pt x="28" y="807"/>
                  </a:lnTo>
                  <a:lnTo>
                    <a:pt x="41" y="821"/>
                  </a:lnTo>
                  <a:lnTo>
                    <a:pt x="53" y="834"/>
                  </a:lnTo>
                  <a:lnTo>
                    <a:pt x="62" y="846"/>
                  </a:lnTo>
                  <a:lnTo>
                    <a:pt x="70" y="857"/>
                  </a:lnTo>
                  <a:lnTo>
                    <a:pt x="75" y="866"/>
                  </a:lnTo>
                  <a:lnTo>
                    <a:pt x="76" y="871"/>
                  </a:lnTo>
                  <a:lnTo>
                    <a:pt x="76" y="874"/>
                  </a:lnTo>
                  <a:lnTo>
                    <a:pt x="76" y="877"/>
                  </a:lnTo>
                  <a:lnTo>
                    <a:pt x="75" y="879"/>
                  </a:lnTo>
                  <a:lnTo>
                    <a:pt x="74" y="881"/>
                  </a:lnTo>
                  <a:lnTo>
                    <a:pt x="72" y="883"/>
                  </a:lnTo>
                  <a:lnTo>
                    <a:pt x="70" y="883"/>
                  </a:lnTo>
                  <a:lnTo>
                    <a:pt x="67" y="883"/>
                  </a:lnTo>
                  <a:lnTo>
                    <a:pt x="59" y="881"/>
                  </a:lnTo>
                  <a:lnTo>
                    <a:pt x="49" y="878"/>
                  </a:lnTo>
                  <a:lnTo>
                    <a:pt x="39" y="873"/>
                  </a:lnTo>
                  <a:lnTo>
                    <a:pt x="27" y="865"/>
                  </a:lnTo>
                  <a:lnTo>
                    <a:pt x="14" y="857"/>
                  </a:lnTo>
                  <a:lnTo>
                    <a:pt x="0" y="847"/>
                  </a:lnTo>
                  <a:close/>
                  <a:moveTo>
                    <a:pt x="0" y="622"/>
                  </a:moveTo>
                  <a:lnTo>
                    <a:pt x="0" y="574"/>
                  </a:lnTo>
                  <a:lnTo>
                    <a:pt x="14" y="590"/>
                  </a:lnTo>
                  <a:lnTo>
                    <a:pt x="23" y="605"/>
                  </a:lnTo>
                  <a:lnTo>
                    <a:pt x="26" y="612"/>
                  </a:lnTo>
                  <a:lnTo>
                    <a:pt x="28" y="617"/>
                  </a:lnTo>
                  <a:lnTo>
                    <a:pt x="28" y="621"/>
                  </a:lnTo>
                  <a:lnTo>
                    <a:pt x="27" y="625"/>
                  </a:lnTo>
                  <a:lnTo>
                    <a:pt x="26" y="627"/>
                  </a:lnTo>
                  <a:lnTo>
                    <a:pt x="23" y="628"/>
                  </a:lnTo>
                  <a:lnTo>
                    <a:pt x="20" y="628"/>
                  </a:lnTo>
                  <a:lnTo>
                    <a:pt x="17" y="628"/>
                  </a:lnTo>
                  <a:lnTo>
                    <a:pt x="9" y="627"/>
                  </a:lnTo>
                  <a:lnTo>
                    <a:pt x="0" y="622"/>
                  </a:lnTo>
                  <a:close/>
                  <a:moveTo>
                    <a:pt x="0" y="391"/>
                  </a:moveTo>
                  <a:lnTo>
                    <a:pt x="0" y="352"/>
                  </a:lnTo>
                  <a:lnTo>
                    <a:pt x="9" y="365"/>
                  </a:lnTo>
                  <a:lnTo>
                    <a:pt x="15" y="375"/>
                  </a:lnTo>
                  <a:lnTo>
                    <a:pt x="17" y="380"/>
                  </a:lnTo>
                  <a:lnTo>
                    <a:pt x="18" y="384"/>
                  </a:lnTo>
                  <a:lnTo>
                    <a:pt x="18" y="387"/>
                  </a:lnTo>
                  <a:lnTo>
                    <a:pt x="17" y="390"/>
                  </a:lnTo>
                  <a:lnTo>
                    <a:pt x="15" y="393"/>
                  </a:lnTo>
                  <a:lnTo>
                    <a:pt x="10" y="394"/>
                  </a:lnTo>
                  <a:lnTo>
                    <a:pt x="6" y="394"/>
                  </a:lnTo>
                  <a:lnTo>
                    <a:pt x="0" y="391"/>
                  </a:lnTo>
                  <a:close/>
                  <a:moveTo>
                    <a:pt x="0" y="162"/>
                  </a:moveTo>
                  <a:lnTo>
                    <a:pt x="0" y="108"/>
                  </a:lnTo>
                  <a:lnTo>
                    <a:pt x="10" y="118"/>
                  </a:lnTo>
                  <a:lnTo>
                    <a:pt x="20" y="128"/>
                  </a:lnTo>
                  <a:lnTo>
                    <a:pt x="28" y="138"/>
                  </a:lnTo>
                  <a:lnTo>
                    <a:pt x="34" y="148"/>
                  </a:lnTo>
                  <a:lnTo>
                    <a:pt x="40" y="156"/>
                  </a:lnTo>
                  <a:lnTo>
                    <a:pt x="43" y="163"/>
                  </a:lnTo>
                  <a:lnTo>
                    <a:pt x="44" y="169"/>
                  </a:lnTo>
                  <a:lnTo>
                    <a:pt x="43" y="173"/>
                  </a:lnTo>
                  <a:lnTo>
                    <a:pt x="41" y="176"/>
                  </a:lnTo>
                  <a:lnTo>
                    <a:pt x="36" y="177"/>
                  </a:lnTo>
                  <a:lnTo>
                    <a:pt x="32" y="177"/>
                  </a:lnTo>
                  <a:lnTo>
                    <a:pt x="28" y="176"/>
                  </a:lnTo>
                  <a:lnTo>
                    <a:pt x="21" y="173"/>
                  </a:lnTo>
                  <a:lnTo>
                    <a:pt x="15" y="170"/>
                  </a:lnTo>
                  <a:lnTo>
                    <a:pt x="7" y="167"/>
                  </a:lnTo>
                  <a:lnTo>
                    <a:pt x="0" y="162"/>
                  </a:lnTo>
                  <a:close/>
                  <a:moveTo>
                    <a:pt x="678" y="183"/>
                  </a:moveTo>
                  <a:lnTo>
                    <a:pt x="678" y="237"/>
                  </a:lnTo>
                  <a:lnTo>
                    <a:pt x="669" y="229"/>
                  </a:lnTo>
                  <a:lnTo>
                    <a:pt x="661" y="219"/>
                  </a:lnTo>
                  <a:lnTo>
                    <a:pt x="655" y="211"/>
                  </a:lnTo>
                  <a:lnTo>
                    <a:pt x="651" y="203"/>
                  </a:lnTo>
                  <a:lnTo>
                    <a:pt x="646" y="196"/>
                  </a:lnTo>
                  <a:lnTo>
                    <a:pt x="644" y="190"/>
                  </a:lnTo>
                  <a:lnTo>
                    <a:pt x="644" y="184"/>
                  </a:lnTo>
                  <a:lnTo>
                    <a:pt x="645" y="180"/>
                  </a:lnTo>
                  <a:lnTo>
                    <a:pt x="647" y="178"/>
                  </a:lnTo>
                  <a:lnTo>
                    <a:pt x="650" y="177"/>
                  </a:lnTo>
                  <a:lnTo>
                    <a:pt x="653" y="176"/>
                  </a:lnTo>
                  <a:lnTo>
                    <a:pt x="657" y="176"/>
                  </a:lnTo>
                  <a:lnTo>
                    <a:pt x="667" y="178"/>
                  </a:lnTo>
                  <a:lnTo>
                    <a:pt x="678" y="183"/>
                  </a:lnTo>
                  <a:close/>
                  <a:moveTo>
                    <a:pt x="678" y="436"/>
                  </a:moveTo>
                  <a:lnTo>
                    <a:pt x="678" y="498"/>
                  </a:lnTo>
                  <a:lnTo>
                    <a:pt x="665" y="489"/>
                  </a:lnTo>
                  <a:lnTo>
                    <a:pt x="653" y="479"/>
                  </a:lnTo>
                  <a:lnTo>
                    <a:pt x="640" y="467"/>
                  </a:lnTo>
                  <a:lnTo>
                    <a:pt x="628" y="456"/>
                  </a:lnTo>
                  <a:lnTo>
                    <a:pt x="618" y="444"/>
                  </a:lnTo>
                  <a:lnTo>
                    <a:pt x="610" y="434"/>
                  </a:lnTo>
                  <a:lnTo>
                    <a:pt x="604" y="424"/>
                  </a:lnTo>
                  <a:lnTo>
                    <a:pt x="600" y="415"/>
                  </a:lnTo>
                  <a:lnTo>
                    <a:pt x="599" y="412"/>
                  </a:lnTo>
                  <a:lnTo>
                    <a:pt x="599" y="409"/>
                  </a:lnTo>
                  <a:lnTo>
                    <a:pt x="599" y="406"/>
                  </a:lnTo>
                  <a:lnTo>
                    <a:pt x="600" y="402"/>
                  </a:lnTo>
                  <a:lnTo>
                    <a:pt x="602" y="401"/>
                  </a:lnTo>
                  <a:lnTo>
                    <a:pt x="604" y="400"/>
                  </a:lnTo>
                  <a:lnTo>
                    <a:pt x="606" y="399"/>
                  </a:lnTo>
                  <a:lnTo>
                    <a:pt x="611" y="399"/>
                  </a:lnTo>
                  <a:lnTo>
                    <a:pt x="618" y="400"/>
                  </a:lnTo>
                  <a:lnTo>
                    <a:pt x="628" y="403"/>
                  </a:lnTo>
                  <a:lnTo>
                    <a:pt x="640" y="409"/>
                  </a:lnTo>
                  <a:lnTo>
                    <a:pt x="652" y="416"/>
                  </a:lnTo>
                  <a:lnTo>
                    <a:pt x="665" y="425"/>
                  </a:lnTo>
                  <a:lnTo>
                    <a:pt x="678" y="436"/>
                  </a:lnTo>
                  <a:close/>
                  <a:moveTo>
                    <a:pt x="678" y="681"/>
                  </a:moveTo>
                  <a:lnTo>
                    <a:pt x="678" y="745"/>
                  </a:lnTo>
                  <a:lnTo>
                    <a:pt x="664" y="736"/>
                  </a:lnTo>
                  <a:lnTo>
                    <a:pt x="650" y="724"/>
                  </a:lnTo>
                  <a:lnTo>
                    <a:pt x="636" y="712"/>
                  </a:lnTo>
                  <a:lnTo>
                    <a:pt x="623" y="699"/>
                  </a:lnTo>
                  <a:lnTo>
                    <a:pt x="611" y="687"/>
                  </a:lnTo>
                  <a:lnTo>
                    <a:pt x="602" y="675"/>
                  </a:lnTo>
                  <a:lnTo>
                    <a:pt x="596" y="665"/>
                  </a:lnTo>
                  <a:lnTo>
                    <a:pt x="591" y="655"/>
                  </a:lnTo>
                  <a:lnTo>
                    <a:pt x="590" y="652"/>
                  </a:lnTo>
                  <a:lnTo>
                    <a:pt x="589" y="647"/>
                  </a:lnTo>
                  <a:lnTo>
                    <a:pt x="590" y="644"/>
                  </a:lnTo>
                  <a:lnTo>
                    <a:pt x="591" y="642"/>
                  </a:lnTo>
                  <a:lnTo>
                    <a:pt x="592" y="640"/>
                  </a:lnTo>
                  <a:lnTo>
                    <a:pt x="596" y="639"/>
                  </a:lnTo>
                  <a:lnTo>
                    <a:pt x="598" y="638"/>
                  </a:lnTo>
                  <a:lnTo>
                    <a:pt x="602" y="638"/>
                  </a:lnTo>
                  <a:lnTo>
                    <a:pt x="611" y="640"/>
                  </a:lnTo>
                  <a:lnTo>
                    <a:pt x="621" y="644"/>
                  </a:lnTo>
                  <a:lnTo>
                    <a:pt x="634" y="650"/>
                  </a:lnTo>
                  <a:lnTo>
                    <a:pt x="647" y="658"/>
                  </a:lnTo>
                  <a:lnTo>
                    <a:pt x="663" y="668"/>
                  </a:lnTo>
                  <a:lnTo>
                    <a:pt x="677" y="680"/>
                  </a:lnTo>
                  <a:lnTo>
                    <a:pt x="678" y="681"/>
                  </a:lnTo>
                  <a:close/>
                  <a:moveTo>
                    <a:pt x="678" y="916"/>
                  </a:moveTo>
                  <a:lnTo>
                    <a:pt x="678" y="982"/>
                  </a:lnTo>
                  <a:lnTo>
                    <a:pt x="664" y="969"/>
                  </a:lnTo>
                  <a:lnTo>
                    <a:pt x="651" y="957"/>
                  </a:lnTo>
                  <a:lnTo>
                    <a:pt x="640" y="944"/>
                  </a:lnTo>
                  <a:lnTo>
                    <a:pt x="631" y="933"/>
                  </a:lnTo>
                  <a:lnTo>
                    <a:pt x="625" y="922"/>
                  </a:lnTo>
                  <a:lnTo>
                    <a:pt x="620" y="913"/>
                  </a:lnTo>
                  <a:lnTo>
                    <a:pt x="619" y="910"/>
                  </a:lnTo>
                  <a:lnTo>
                    <a:pt x="619" y="906"/>
                  </a:lnTo>
                  <a:lnTo>
                    <a:pt x="619" y="903"/>
                  </a:lnTo>
                  <a:lnTo>
                    <a:pt x="620" y="900"/>
                  </a:lnTo>
                  <a:lnTo>
                    <a:pt x="624" y="898"/>
                  </a:lnTo>
                  <a:lnTo>
                    <a:pt x="628" y="897"/>
                  </a:lnTo>
                  <a:lnTo>
                    <a:pt x="633" y="897"/>
                  </a:lnTo>
                  <a:lnTo>
                    <a:pt x="641" y="898"/>
                  </a:lnTo>
                  <a:lnTo>
                    <a:pt x="648" y="901"/>
                  </a:lnTo>
                  <a:lnTo>
                    <a:pt x="657" y="904"/>
                  </a:lnTo>
                  <a:lnTo>
                    <a:pt x="667" y="910"/>
                  </a:lnTo>
                  <a:lnTo>
                    <a:pt x="678" y="916"/>
                  </a:lnTo>
                  <a:close/>
                  <a:moveTo>
                    <a:pt x="678" y="1339"/>
                  </a:moveTo>
                  <a:lnTo>
                    <a:pt x="678" y="1410"/>
                  </a:lnTo>
                  <a:lnTo>
                    <a:pt x="670" y="1405"/>
                  </a:lnTo>
                  <a:lnTo>
                    <a:pt x="661" y="1398"/>
                  </a:lnTo>
                  <a:lnTo>
                    <a:pt x="653" y="1392"/>
                  </a:lnTo>
                  <a:lnTo>
                    <a:pt x="644" y="1385"/>
                  </a:lnTo>
                  <a:lnTo>
                    <a:pt x="626" y="1370"/>
                  </a:lnTo>
                  <a:lnTo>
                    <a:pt x="610" y="1355"/>
                  </a:lnTo>
                  <a:lnTo>
                    <a:pt x="596" y="1340"/>
                  </a:lnTo>
                  <a:lnTo>
                    <a:pt x="585" y="1326"/>
                  </a:lnTo>
                  <a:lnTo>
                    <a:pt x="575" y="1314"/>
                  </a:lnTo>
                  <a:lnTo>
                    <a:pt x="570" y="1302"/>
                  </a:lnTo>
                  <a:lnTo>
                    <a:pt x="569" y="1298"/>
                  </a:lnTo>
                  <a:lnTo>
                    <a:pt x="568" y="1294"/>
                  </a:lnTo>
                  <a:lnTo>
                    <a:pt x="568" y="1290"/>
                  </a:lnTo>
                  <a:lnTo>
                    <a:pt x="569" y="1287"/>
                  </a:lnTo>
                  <a:lnTo>
                    <a:pt x="571" y="1285"/>
                  </a:lnTo>
                  <a:lnTo>
                    <a:pt x="574" y="1284"/>
                  </a:lnTo>
                  <a:lnTo>
                    <a:pt x="577" y="1283"/>
                  </a:lnTo>
                  <a:lnTo>
                    <a:pt x="582" y="1284"/>
                  </a:lnTo>
                  <a:lnTo>
                    <a:pt x="592" y="1286"/>
                  </a:lnTo>
                  <a:lnTo>
                    <a:pt x="606" y="1292"/>
                  </a:lnTo>
                  <a:lnTo>
                    <a:pt x="621" y="1299"/>
                  </a:lnTo>
                  <a:lnTo>
                    <a:pt x="638" y="1310"/>
                  </a:lnTo>
                  <a:lnTo>
                    <a:pt x="656" y="1322"/>
                  </a:lnTo>
                  <a:lnTo>
                    <a:pt x="675" y="1337"/>
                  </a:lnTo>
                  <a:lnTo>
                    <a:pt x="678" y="1339"/>
                  </a:lnTo>
                  <a:close/>
                  <a:moveTo>
                    <a:pt x="678" y="1729"/>
                  </a:moveTo>
                  <a:lnTo>
                    <a:pt x="678" y="1794"/>
                  </a:lnTo>
                  <a:lnTo>
                    <a:pt x="665" y="1781"/>
                  </a:lnTo>
                  <a:lnTo>
                    <a:pt x="653" y="1770"/>
                  </a:lnTo>
                  <a:lnTo>
                    <a:pt x="643" y="1758"/>
                  </a:lnTo>
                  <a:lnTo>
                    <a:pt x="636" y="1748"/>
                  </a:lnTo>
                  <a:lnTo>
                    <a:pt x="630" y="1738"/>
                  </a:lnTo>
                  <a:lnTo>
                    <a:pt x="626" y="1730"/>
                  </a:lnTo>
                  <a:lnTo>
                    <a:pt x="625" y="1726"/>
                  </a:lnTo>
                  <a:lnTo>
                    <a:pt x="625" y="1723"/>
                  </a:lnTo>
                  <a:lnTo>
                    <a:pt x="625" y="1720"/>
                  </a:lnTo>
                  <a:lnTo>
                    <a:pt x="626" y="1718"/>
                  </a:lnTo>
                  <a:lnTo>
                    <a:pt x="628" y="1716"/>
                  </a:lnTo>
                  <a:lnTo>
                    <a:pt x="632" y="1715"/>
                  </a:lnTo>
                  <a:lnTo>
                    <a:pt x="638" y="1715"/>
                  </a:lnTo>
                  <a:lnTo>
                    <a:pt x="643" y="1716"/>
                  </a:lnTo>
                  <a:lnTo>
                    <a:pt x="651" y="1717"/>
                  </a:lnTo>
                  <a:lnTo>
                    <a:pt x="659" y="1720"/>
                  </a:lnTo>
                  <a:lnTo>
                    <a:pt x="668" y="1724"/>
                  </a:lnTo>
                  <a:lnTo>
                    <a:pt x="678" y="1729"/>
                  </a:lnTo>
                  <a:close/>
                  <a:moveTo>
                    <a:pt x="678" y="1897"/>
                  </a:moveTo>
                  <a:lnTo>
                    <a:pt x="678" y="1973"/>
                  </a:lnTo>
                  <a:lnTo>
                    <a:pt x="664" y="1963"/>
                  </a:lnTo>
                  <a:lnTo>
                    <a:pt x="650" y="1952"/>
                  </a:lnTo>
                  <a:lnTo>
                    <a:pt x="628" y="1935"/>
                  </a:lnTo>
                  <a:lnTo>
                    <a:pt x="609" y="1916"/>
                  </a:lnTo>
                  <a:lnTo>
                    <a:pt x="591" y="1900"/>
                  </a:lnTo>
                  <a:lnTo>
                    <a:pt x="577" y="1884"/>
                  </a:lnTo>
                  <a:lnTo>
                    <a:pt x="566" y="1869"/>
                  </a:lnTo>
                  <a:lnTo>
                    <a:pt x="559" y="1857"/>
                  </a:lnTo>
                  <a:lnTo>
                    <a:pt x="557" y="1852"/>
                  </a:lnTo>
                  <a:lnTo>
                    <a:pt x="556" y="1847"/>
                  </a:lnTo>
                  <a:lnTo>
                    <a:pt x="556" y="1843"/>
                  </a:lnTo>
                  <a:lnTo>
                    <a:pt x="557" y="1840"/>
                  </a:lnTo>
                  <a:lnTo>
                    <a:pt x="559" y="1838"/>
                  </a:lnTo>
                  <a:lnTo>
                    <a:pt x="562" y="1837"/>
                  </a:lnTo>
                  <a:lnTo>
                    <a:pt x="565" y="1837"/>
                  </a:lnTo>
                  <a:lnTo>
                    <a:pt x="571" y="1837"/>
                  </a:lnTo>
                  <a:lnTo>
                    <a:pt x="583" y="1840"/>
                  </a:lnTo>
                  <a:lnTo>
                    <a:pt x="598" y="1846"/>
                  </a:lnTo>
                  <a:lnTo>
                    <a:pt x="616" y="1856"/>
                  </a:lnTo>
                  <a:lnTo>
                    <a:pt x="636" y="1867"/>
                  </a:lnTo>
                  <a:lnTo>
                    <a:pt x="656" y="1881"/>
                  </a:lnTo>
                  <a:lnTo>
                    <a:pt x="678" y="1897"/>
                  </a:lnTo>
                  <a:close/>
                  <a:moveTo>
                    <a:pt x="678" y="2067"/>
                  </a:moveTo>
                  <a:lnTo>
                    <a:pt x="678" y="2132"/>
                  </a:lnTo>
                  <a:lnTo>
                    <a:pt x="660" y="2123"/>
                  </a:lnTo>
                  <a:lnTo>
                    <a:pt x="641" y="2111"/>
                  </a:lnTo>
                  <a:lnTo>
                    <a:pt x="621" y="2097"/>
                  </a:lnTo>
                  <a:lnTo>
                    <a:pt x="600" y="2080"/>
                  </a:lnTo>
                  <a:lnTo>
                    <a:pt x="577" y="2062"/>
                  </a:lnTo>
                  <a:lnTo>
                    <a:pt x="557" y="2044"/>
                  </a:lnTo>
                  <a:lnTo>
                    <a:pt x="539" y="2026"/>
                  </a:lnTo>
                  <a:lnTo>
                    <a:pt x="524" y="2009"/>
                  </a:lnTo>
                  <a:lnTo>
                    <a:pt x="512" y="1995"/>
                  </a:lnTo>
                  <a:lnTo>
                    <a:pt x="505" y="1982"/>
                  </a:lnTo>
                  <a:lnTo>
                    <a:pt x="503" y="1977"/>
                  </a:lnTo>
                  <a:lnTo>
                    <a:pt x="501" y="1973"/>
                  </a:lnTo>
                  <a:lnTo>
                    <a:pt x="501" y="1968"/>
                  </a:lnTo>
                  <a:lnTo>
                    <a:pt x="502" y="1965"/>
                  </a:lnTo>
                  <a:lnTo>
                    <a:pt x="504" y="1963"/>
                  </a:lnTo>
                  <a:lnTo>
                    <a:pt x="507" y="1962"/>
                  </a:lnTo>
                  <a:lnTo>
                    <a:pt x="511" y="1962"/>
                  </a:lnTo>
                  <a:lnTo>
                    <a:pt x="517" y="1962"/>
                  </a:lnTo>
                  <a:lnTo>
                    <a:pt x="531" y="1966"/>
                  </a:lnTo>
                  <a:lnTo>
                    <a:pt x="547" y="1974"/>
                  </a:lnTo>
                  <a:lnTo>
                    <a:pt x="565" y="1983"/>
                  </a:lnTo>
                  <a:lnTo>
                    <a:pt x="587" y="1996"/>
                  </a:lnTo>
                  <a:lnTo>
                    <a:pt x="609" y="2011"/>
                  </a:lnTo>
                  <a:lnTo>
                    <a:pt x="632" y="2029"/>
                  </a:lnTo>
                  <a:lnTo>
                    <a:pt x="644" y="2039"/>
                  </a:lnTo>
                  <a:lnTo>
                    <a:pt x="656" y="2049"/>
                  </a:lnTo>
                  <a:lnTo>
                    <a:pt x="667" y="2058"/>
                  </a:lnTo>
                  <a:lnTo>
                    <a:pt x="678" y="2067"/>
                  </a:lnTo>
                  <a:close/>
                  <a:moveTo>
                    <a:pt x="678" y="2234"/>
                  </a:moveTo>
                  <a:lnTo>
                    <a:pt x="678" y="2280"/>
                  </a:lnTo>
                  <a:lnTo>
                    <a:pt x="668" y="2276"/>
                  </a:lnTo>
                  <a:lnTo>
                    <a:pt x="656" y="2270"/>
                  </a:lnTo>
                  <a:lnTo>
                    <a:pt x="643" y="2264"/>
                  </a:lnTo>
                  <a:lnTo>
                    <a:pt x="629" y="2256"/>
                  </a:lnTo>
                  <a:lnTo>
                    <a:pt x="614" y="2247"/>
                  </a:lnTo>
                  <a:lnTo>
                    <a:pt x="599" y="2237"/>
                  </a:lnTo>
                  <a:lnTo>
                    <a:pt x="583" y="2225"/>
                  </a:lnTo>
                  <a:lnTo>
                    <a:pt x="566" y="2213"/>
                  </a:lnTo>
                  <a:lnTo>
                    <a:pt x="543" y="2194"/>
                  </a:lnTo>
                  <a:lnTo>
                    <a:pt x="521" y="2174"/>
                  </a:lnTo>
                  <a:lnTo>
                    <a:pt x="503" y="2157"/>
                  </a:lnTo>
                  <a:lnTo>
                    <a:pt x="487" y="2140"/>
                  </a:lnTo>
                  <a:lnTo>
                    <a:pt x="475" y="2125"/>
                  </a:lnTo>
                  <a:lnTo>
                    <a:pt x="466" y="2112"/>
                  </a:lnTo>
                  <a:lnTo>
                    <a:pt x="464" y="2106"/>
                  </a:lnTo>
                  <a:lnTo>
                    <a:pt x="463" y="2101"/>
                  </a:lnTo>
                  <a:lnTo>
                    <a:pt x="462" y="2098"/>
                  </a:lnTo>
                  <a:lnTo>
                    <a:pt x="463" y="2094"/>
                  </a:lnTo>
                  <a:lnTo>
                    <a:pt x="466" y="2092"/>
                  </a:lnTo>
                  <a:lnTo>
                    <a:pt x="469" y="2091"/>
                  </a:lnTo>
                  <a:lnTo>
                    <a:pt x="474" y="2090"/>
                  </a:lnTo>
                  <a:lnTo>
                    <a:pt x="479" y="2091"/>
                  </a:lnTo>
                  <a:lnTo>
                    <a:pt x="493" y="2096"/>
                  </a:lnTo>
                  <a:lnTo>
                    <a:pt x="509" y="2103"/>
                  </a:lnTo>
                  <a:lnTo>
                    <a:pt x="529" y="2114"/>
                  </a:lnTo>
                  <a:lnTo>
                    <a:pt x="550" y="2127"/>
                  </a:lnTo>
                  <a:lnTo>
                    <a:pt x="574" y="2143"/>
                  </a:lnTo>
                  <a:lnTo>
                    <a:pt x="598" y="2161"/>
                  </a:lnTo>
                  <a:lnTo>
                    <a:pt x="621" y="2180"/>
                  </a:lnTo>
                  <a:lnTo>
                    <a:pt x="643" y="2199"/>
                  </a:lnTo>
                  <a:lnTo>
                    <a:pt x="661" y="2216"/>
                  </a:lnTo>
                  <a:lnTo>
                    <a:pt x="678" y="2234"/>
                  </a:lnTo>
                  <a:close/>
                  <a:moveTo>
                    <a:pt x="678" y="2389"/>
                  </a:moveTo>
                  <a:lnTo>
                    <a:pt x="678" y="2424"/>
                  </a:lnTo>
                  <a:lnTo>
                    <a:pt x="668" y="2420"/>
                  </a:lnTo>
                  <a:lnTo>
                    <a:pt x="655" y="2416"/>
                  </a:lnTo>
                  <a:lnTo>
                    <a:pt x="641" y="2410"/>
                  </a:lnTo>
                  <a:lnTo>
                    <a:pt x="625" y="2401"/>
                  </a:lnTo>
                  <a:lnTo>
                    <a:pt x="607" y="2390"/>
                  </a:lnTo>
                  <a:lnTo>
                    <a:pt x="589" y="2378"/>
                  </a:lnTo>
                  <a:lnTo>
                    <a:pt x="570" y="2364"/>
                  </a:lnTo>
                  <a:lnTo>
                    <a:pt x="549" y="2349"/>
                  </a:lnTo>
                  <a:lnTo>
                    <a:pt x="524" y="2330"/>
                  </a:lnTo>
                  <a:lnTo>
                    <a:pt x="502" y="2309"/>
                  </a:lnTo>
                  <a:lnTo>
                    <a:pt x="482" y="2291"/>
                  </a:lnTo>
                  <a:lnTo>
                    <a:pt x="465" y="2274"/>
                  </a:lnTo>
                  <a:lnTo>
                    <a:pt x="452" y="2258"/>
                  </a:lnTo>
                  <a:lnTo>
                    <a:pt x="443" y="2244"/>
                  </a:lnTo>
                  <a:lnTo>
                    <a:pt x="441" y="2239"/>
                  </a:lnTo>
                  <a:lnTo>
                    <a:pt x="439" y="2235"/>
                  </a:lnTo>
                  <a:lnTo>
                    <a:pt x="439" y="2230"/>
                  </a:lnTo>
                  <a:lnTo>
                    <a:pt x="440" y="2227"/>
                  </a:lnTo>
                  <a:lnTo>
                    <a:pt x="442" y="2225"/>
                  </a:lnTo>
                  <a:lnTo>
                    <a:pt x="446" y="2224"/>
                  </a:lnTo>
                  <a:lnTo>
                    <a:pt x="451" y="2224"/>
                  </a:lnTo>
                  <a:lnTo>
                    <a:pt x="456" y="2225"/>
                  </a:lnTo>
                  <a:lnTo>
                    <a:pt x="470" y="2229"/>
                  </a:lnTo>
                  <a:lnTo>
                    <a:pt x="488" y="2237"/>
                  </a:lnTo>
                  <a:lnTo>
                    <a:pt x="508" y="2249"/>
                  </a:lnTo>
                  <a:lnTo>
                    <a:pt x="531" y="2263"/>
                  </a:lnTo>
                  <a:lnTo>
                    <a:pt x="556" y="2279"/>
                  </a:lnTo>
                  <a:lnTo>
                    <a:pt x="580" y="2298"/>
                  </a:lnTo>
                  <a:lnTo>
                    <a:pt x="612" y="2323"/>
                  </a:lnTo>
                  <a:lnTo>
                    <a:pt x="639" y="2347"/>
                  </a:lnTo>
                  <a:lnTo>
                    <a:pt x="651" y="2359"/>
                  </a:lnTo>
                  <a:lnTo>
                    <a:pt x="661" y="2370"/>
                  </a:lnTo>
                  <a:lnTo>
                    <a:pt x="670" y="2380"/>
                  </a:lnTo>
                  <a:lnTo>
                    <a:pt x="678" y="2389"/>
                  </a:lnTo>
                  <a:close/>
                  <a:moveTo>
                    <a:pt x="678" y="2530"/>
                  </a:moveTo>
                  <a:lnTo>
                    <a:pt x="678" y="2567"/>
                  </a:lnTo>
                  <a:lnTo>
                    <a:pt x="667" y="2564"/>
                  </a:lnTo>
                  <a:lnTo>
                    <a:pt x="654" y="2559"/>
                  </a:lnTo>
                  <a:lnTo>
                    <a:pt x="640" y="2551"/>
                  </a:lnTo>
                  <a:lnTo>
                    <a:pt x="624" y="2542"/>
                  </a:lnTo>
                  <a:lnTo>
                    <a:pt x="606" y="2532"/>
                  </a:lnTo>
                  <a:lnTo>
                    <a:pt x="587" y="2520"/>
                  </a:lnTo>
                  <a:lnTo>
                    <a:pt x="568" y="2506"/>
                  </a:lnTo>
                  <a:lnTo>
                    <a:pt x="547" y="2491"/>
                  </a:lnTo>
                  <a:lnTo>
                    <a:pt x="521" y="2470"/>
                  </a:lnTo>
                  <a:lnTo>
                    <a:pt x="497" y="2450"/>
                  </a:lnTo>
                  <a:lnTo>
                    <a:pt x="477" y="2430"/>
                  </a:lnTo>
                  <a:lnTo>
                    <a:pt x="460" y="2413"/>
                  </a:lnTo>
                  <a:lnTo>
                    <a:pt x="447" y="2397"/>
                  </a:lnTo>
                  <a:lnTo>
                    <a:pt x="437" y="2383"/>
                  </a:lnTo>
                  <a:lnTo>
                    <a:pt x="434" y="2377"/>
                  </a:lnTo>
                  <a:lnTo>
                    <a:pt x="433" y="2372"/>
                  </a:lnTo>
                  <a:lnTo>
                    <a:pt x="432" y="2367"/>
                  </a:lnTo>
                  <a:lnTo>
                    <a:pt x="433" y="2364"/>
                  </a:lnTo>
                  <a:lnTo>
                    <a:pt x="435" y="2363"/>
                  </a:lnTo>
                  <a:lnTo>
                    <a:pt x="439" y="2362"/>
                  </a:lnTo>
                  <a:lnTo>
                    <a:pt x="443" y="2362"/>
                  </a:lnTo>
                  <a:lnTo>
                    <a:pt x="450" y="2363"/>
                  </a:lnTo>
                  <a:lnTo>
                    <a:pt x="464" y="2367"/>
                  </a:lnTo>
                  <a:lnTo>
                    <a:pt x="482" y="2376"/>
                  </a:lnTo>
                  <a:lnTo>
                    <a:pt x="504" y="2388"/>
                  </a:lnTo>
                  <a:lnTo>
                    <a:pt x="528" y="2402"/>
                  </a:lnTo>
                  <a:lnTo>
                    <a:pt x="552" y="2419"/>
                  </a:lnTo>
                  <a:lnTo>
                    <a:pt x="579" y="2439"/>
                  </a:lnTo>
                  <a:lnTo>
                    <a:pt x="611" y="2464"/>
                  </a:lnTo>
                  <a:lnTo>
                    <a:pt x="638" y="2488"/>
                  </a:lnTo>
                  <a:lnTo>
                    <a:pt x="660" y="2510"/>
                  </a:lnTo>
                  <a:lnTo>
                    <a:pt x="678" y="2530"/>
                  </a:lnTo>
                  <a:close/>
                  <a:moveTo>
                    <a:pt x="678" y="2658"/>
                  </a:moveTo>
                  <a:lnTo>
                    <a:pt x="678" y="2710"/>
                  </a:lnTo>
                  <a:lnTo>
                    <a:pt x="654" y="2698"/>
                  </a:lnTo>
                  <a:lnTo>
                    <a:pt x="626" y="2682"/>
                  </a:lnTo>
                  <a:lnTo>
                    <a:pt x="596" y="2661"/>
                  </a:lnTo>
                  <a:lnTo>
                    <a:pt x="563" y="2637"/>
                  </a:lnTo>
                  <a:lnTo>
                    <a:pt x="535" y="2616"/>
                  </a:lnTo>
                  <a:lnTo>
                    <a:pt x="510" y="2595"/>
                  </a:lnTo>
                  <a:lnTo>
                    <a:pt x="489" y="2575"/>
                  </a:lnTo>
                  <a:lnTo>
                    <a:pt x="471" y="2556"/>
                  </a:lnTo>
                  <a:lnTo>
                    <a:pt x="456" y="2540"/>
                  </a:lnTo>
                  <a:lnTo>
                    <a:pt x="447" y="2526"/>
                  </a:lnTo>
                  <a:lnTo>
                    <a:pt x="444" y="2520"/>
                  </a:lnTo>
                  <a:lnTo>
                    <a:pt x="442" y="2515"/>
                  </a:lnTo>
                  <a:lnTo>
                    <a:pt x="441" y="2511"/>
                  </a:lnTo>
                  <a:lnTo>
                    <a:pt x="442" y="2508"/>
                  </a:lnTo>
                  <a:lnTo>
                    <a:pt x="444" y="2506"/>
                  </a:lnTo>
                  <a:lnTo>
                    <a:pt x="449" y="2505"/>
                  </a:lnTo>
                  <a:lnTo>
                    <a:pt x="453" y="2505"/>
                  </a:lnTo>
                  <a:lnTo>
                    <a:pt x="460" y="2506"/>
                  </a:lnTo>
                  <a:lnTo>
                    <a:pt x="475" y="2511"/>
                  </a:lnTo>
                  <a:lnTo>
                    <a:pt x="493" y="2520"/>
                  </a:lnTo>
                  <a:lnTo>
                    <a:pt x="516" y="2533"/>
                  </a:lnTo>
                  <a:lnTo>
                    <a:pt x="541" y="2548"/>
                  </a:lnTo>
                  <a:lnTo>
                    <a:pt x="566" y="2566"/>
                  </a:lnTo>
                  <a:lnTo>
                    <a:pt x="595" y="2585"/>
                  </a:lnTo>
                  <a:lnTo>
                    <a:pt x="618" y="2605"/>
                  </a:lnTo>
                  <a:lnTo>
                    <a:pt x="640" y="2623"/>
                  </a:lnTo>
                  <a:lnTo>
                    <a:pt x="660" y="2642"/>
                  </a:lnTo>
                  <a:lnTo>
                    <a:pt x="678" y="2658"/>
                  </a:lnTo>
                  <a:close/>
                  <a:moveTo>
                    <a:pt x="678" y="2780"/>
                  </a:moveTo>
                  <a:lnTo>
                    <a:pt x="678" y="2846"/>
                  </a:lnTo>
                  <a:lnTo>
                    <a:pt x="658" y="2834"/>
                  </a:lnTo>
                  <a:lnTo>
                    <a:pt x="638" y="2821"/>
                  </a:lnTo>
                  <a:lnTo>
                    <a:pt x="617" y="2806"/>
                  </a:lnTo>
                  <a:lnTo>
                    <a:pt x="595" y="2789"/>
                  </a:lnTo>
                  <a:lnTo>
                    <a:pt x="566" y="2767"/>
                  </a:lnTo>
                  <a:lnTo>
                    <a:pt x="541" y="2745"/>
                  </a:lnTo>
                  <a:lnTo>
                    <a:pt x="518" y="2725"/>
                  </a:lnTo>
                  <a:lnTo>
                    <a:pt x="498" y="2706"/>
                  </a:lnTo>
                  <a:lnTo>
                    <a:pt x="483" y="2689"/>
                  </a:lnTo>
                  <a:lnTo>
                    <a:pt x="474" y="2675"/>
                  </a:lnTo>
                  <a:lnTo>
                    <a:pt x="470" y="2669"/>
                  </a:lnTo>
                  <a:lnTo>
                    <a:pt x="468" y="2663"/>
                  </a:lnTo>
                  <a:lnTo>
                    <a:pt x="467" y="2659"/>
                  </a:lnTo>
                  <a:lnTo>
                    <a:pt x="468" y="2656"/>
                  </a:lnTo>
                  <a:lnTo>
                    <a:pt x="470" y="2653"/>
                  </a:lnTo>
                  <a:lnTo>
                    <a:pt x="475" y="2653"/>
                  </a:lnTo>
                  <a:lnTo>
                    <a:pt x="480" y="2653"/>
                  </a:lnTo>
                  <a:lnTo>
                    <a:pt x="485" y="2655"/>
                  </a:lnTo>
                  <a:lnTo>
                    <a:pt x="502" y="2660"/>
                  </a:lnTo>
                  <a:lnTo>
                    <a:pt x="521" y="2670"/>
                  </a:lnTo>
                  <a:lnTo>
                    <a:pt x="545" y="2683"/>
                  </a:lnTo>
                  <a:lnTo>
                    <a:pt x="570" y="2699"/>
                  </a:lnTo>
                  <a:lnTo>
                    <a:pt x="598" y="2717"/>
                  </a:lnTo>
                  <a:lnTo>
                    <a:pt x="627" y="2738"/>
                  </a:lnTo>
                  <a:lnTo>
                    <a:pt x="640" y="2748"/>
                  </a:lnTo>
                  <a:lnTo>
                    <a:pt x="653" y="2759"/>
                  </a:lnTo>
                  <a:lnTo>
                    <a:pt x="666" y="2769"/>
                  </a:lnTo>
                  <a:lnTo>
                    <a:pt x="678" y="2780"/>
                  </a:lnTo>
                  <a:close/>
                  <a:moveTo>
                    <a:pt x="678" y="2897"/>
                  </a:moveTo>
                  <a:lnTo>
                    <a:pt x="678" y="2972"/>
                  </a:lnTo>
                  <a:lnTo>
                    <a:pt x="669" y="2966"/>
                  </a:lnTo>
                  <a:lnTo>
                    <a:pt x="661" y="2960"/>
                  </a:lnTo>
                  <a:lnTo>
                    <a:pt x="653" y="2955"/>
                  </a:lnTo>
                  <a:lnTo>
                    <a:pt x="644" y="2948"/>
                  </a:lnTo>
                  <a:lnTo>
                    <a:pt x="615" y="2925"/>
                  </a:lnTo>
                  <a:lnTo>
                    <a:pt x="588" y="2903"/>
                  </a:lnTo>
                  <a:lnTo>
                    <a:pt x="564" y="2881"/>
                  </a:lnTo>
                  <a:lnTo>
                    <a:pt x="544" y="2862"/>
                  </a:lnTo>
                  <a:lnTo>
                    <a:pt x="529" y="2843"/>
                  </a:lnTo>
                  <a:lnTo>
                    <a:pt x="517" y="2829"/>
                  </a:lnTo>
                  <a:lnTo>
                    <a:pt x="514" y="2823"/>
                  </a:lnTo>
                  <a:lnTo>
                    <a:pt x="511" y="2818"/>
                  </a:lnTo>
                  <a:lnTo>
                    <a:pt x="511" y="2813"/>
                  </a:lnTo>
                  <a:lnTo>
                    <a:pt x="511" y="2811"/>
                  </a:lnTo>
                  <a:lnTo>
                    <a:pt x="515" y="2809"/>
                  </a:lnTo>
                  <a:lnTo>
                    <a:pt x="518" y="2808"/>
                  </a:lnTo>
                  <a:lnTo>
                    <a:pt x="523" y="2808"/>
                  </a:lnTo>
                  <a:lnTo>
                    <a:pt x="530" y="2809"/>
                  </a:lnTo>
                  <a:lnTo>
                    <a:pt x="546" y="2815"/>
                  </a:lnTo>
                  <a:lnTo>
                    <a:pt x="566" y="2825"/>
                  </a:lnTo>
                  <a:lnTo>
                    <a:pt x="590" y="2838"/>
                  </a:lnTo>
                  <a:lnTo>
                    <a:pt x="617" y="2855"/>
                  </a:lnTo>
                  <a:lnTo>
                    <a:pt x="646" y="2875"/>
                  </a:lnTo>
                  <a:lnTo>
                    <a:pt x="677" y="2896"/>
                  </a:lnTo>
                  <a:lnTo>
                    <a:pt x="678" y="2897"/>
                  </a:lnTo>
                  <a:close/>
                  <a:moveTo>
                    <a:pt x="678" y="3015"/>
                  </a:moveTo>
                  <a:lnTo>
                    <a:pt x="678" y="3086"/>
                  </a:lnTo>
                  <a:lnTo>
                    <a:pt x="654" y="3067"/>
                  </a:lnTo>
                  <a:lnTo>
                    <a:pt x="632" y="3047"/>
                  </a:lnTo>
                  <a:lnTo>
                    <a:pt x="613" y="3029"/>
                  </a:lnTo>
                  <a:lnTo>
                    <a:pt x="597" y="3013"/>
                  </a:lnTo>
                  <a:lnTo>
                    <a:pt x="585" y="2999"/>
                  </a:lnTo>
                  <a:lnTo>
                    <a:pt x="576" y="2987"/>
                  </a:lnTo>
                  <a:lnTo>
                    <a:pt x="574" y="2982"/>
                  </a:lnTo>
                  <a:lnTo>
                    <a:pt x="572" y="2977"/>
                  </a:lnTo>
                  <a:lnTo>
                    <a:pt x="572" y="2974"/>
                  </a:lnTo>
                  <a:lnTo>
                    <a:pt x="573" y="2971"/>
                  </a:lnTo>
                  <a:lnTo>
                    <a:pt x="574" y="2970"/>
                  </a:lnTo>
                  <a:lnTo>
                    <a:pt x="576" y="2969"/>
                  </a:lnTo>
                  <a:lnTo>
                    <a:pt x="579" y="2969"/>
                  </a:lnTo>
                  <a:lnTo>
                    <a:pt x="584" y="2969"/>
                  </a:lnTo>
                  <a:lnTo>
                    <a:pt x="593" y="2971"/>
                  </a:lnTo>
                  <a:lnTo>
                    <a:pt x="606" y="2976"/>
                  </a:lnTo>
                  <a:lnTo>
                    <a:pt x="621" y="2983"/>
                  </a:lnTo>
                  <a:lnTo>
                    <a:pt x="639" y="2992"/>
                  </a:lnTo>
                  <a:lnTo>
                    <a:pt x="657" y="3003"/>
                  </a:lnTo>
                  <a:lnTo>
                    <a:pt x="678" y="3015"/>
                  </a:lnTo>
                  <a:close/>
                  <a:moveTo>
                    <a:pt x="678" y="3140"/>
                  </a:moveTo>
                  <a:lnTo>
                    <a:pt x="678" y="3181"/>
                  </a:lnTo>
                  <a:lnTo>
                    <a:pt x="665" y="3167"/>
                  </a:lnTo>
                  <a:lnTo>
                    <a:pt x="656" y="3155"/>
                  </a:lnTo>
                  <a:lnTo>
                    <a:pt x="653" y="3150"/>
                  </a:lnTo>
                  <a:lnTo>
                    <a:pt x="652" y="3146"/>
                  </a:lnTo>
                  <a:lnTo>
                    <a:pt x="651" y="3141"/>
                  </a:lnTo>
                  <a:lnTo>
                    <a:pt x="652" y="3139"/>
                  </a:lnTo>
                  <a:lnTo>
                    <a:pt x="653" y="3138"/>
                  </a:lnTo>
                  <a:lnTo>
                    <a:pt x="655" y="3137"/>
                  </a:lnTo>
                  <a:lnTo>
                    <a:pt x="657" y="3136"/>
                  </a:lnTo>
                  <a:lnTo>
                    <a:pt x="660" y="3136"/>
                  </a:lnTo>
                  <a:lnTo>
                    <a:pt x="668" y="3138"/>
                  </a:lnTo>
                  <a:lnTo>
                    <a:pt x="678" y="3140"/>
                  </a:lnTo>
                  <a:close/>
                  <a:moveTo>
                    <a:pt x="678" y="3326"/>
                  </a:moveTo>
                  <a:lnTo>
                    <a:pt x="678" y="3387"/>
                  </a:lnTo>
                  <a:lnTo>
                    <a:pt x="655" y="3373"/>
                  </a:lnTo>
                  <a:lnTo>
                    <a:pt x="629" y="3357"/>
                  </a:lnTo>
                  <a:lnTo>
                    <a:pt x="603" y="3339"/>
                  </a:lnTo>
                  <a:lnTo>
                    <a:pt x="576" y="3319"/>
                  </a:lnTo>
                  <a:lnTo>
                    <a:pt x="543" y="3293"/>
                  </a:lnTo>
                  <a:lnTo>
                    <a:pt x="512" y="3270"/>
                  </a:lnTo>
                  <a:lnTo>
                    <a:pt x="485" y="3246"/>
                  </a:lnTo>
                  <a:lnTo>
                    <a:pt x="463" y="3224"/>
                  </a:lnTo>
                  <a:lnTo>
                    <a:pt x="444" y="3206"/>
                  </a:lnTo>
                  <a:lnTo>
                    <a:pt x="432" y="3190"/>
                  </a:lnTo>
                  <a:lnTo>
                    <a:pt x="427" y="3183"/>
                  </a:lnTo>
                  <a:lnTo>
                    <a:pt x="425" y="3178"/>
                  </a:lnTo>
                  <a:lnTo>
                    <a:pt x="424" y="3174"/>
                  </a:lnTo>
                  <a:lnTo>
                    <a:pt x="424" y="3171"/>
                  </a:lnTo>
                  <a:lnTo>
                    <a:pt x="426" y="3169"/>
                  </a:lnTo>
                  <a:lnTo>
                    <a:pt x="430" y="3168"/>
                  </a:lnTo>
                  <a:lnTo>
                    <a:pt x="436" y="3169"/>
                  </a:lnTo>
                  <a:lnTo>
                    <a:pt x="443" y="3171"/>
                  </a:lnTo>
                  <a:lnTo>
                    <a:pt x="461" y="3179"/>
                  </a:lnTo>
                  <a:lnTo>
                    <a:pt x="483" y="3190"/>
                  </a:lnTo>
                  <a:lnTo>
                    <a:pt x="510" y="3205"/>
                  </a:lnTo>
                  <a:lnTo>
                    <a:pt x="539" y="3224"/>
                  </a:lnTo>
                  <a:lnTo>
                    <a:pt x="572" y="3246"/>
                  </a:lnTo>
                  <a:lnTo>
                    <a:pt x="606" y="3270"/>
                  </a:lnTo>
                  <a:lnTo>
                    <a:pt x="626" y="3285"/>
                  </a:lnTo>
                  <a:lnTo>
                    <a:pt x="644" y="3299"/>
                  </a:lnTo>
                  <a:lnTo>
                    <a:pt x="661" y="3313"/>
                  </a:lnTo>
                  <a:lnTo>
                    <a:pt x="678" y="3326"/>
                  </a:lnTo>
                  <a:close/>
                  <a:moveTo>
                    <a:pt x="678" y="3416"/>
                  </a:moveTo>
                  <a:lnTo>
                    <a:pt x="678" y="3486"/>
                  </a:lnTo>
                  <a:lnTo>
                    <a:pt x="647" y="3462"/>
                  </a:lnTo>
                  <a:lnTo>
                    <a:pt x="619" y="3439"/>
                  </a:lnTo>
                  <a:lnTo>
                    <a:pt x="595" y="3418"/>
                  </a:lnTo>
                  <a:lnTo>
                    <a:pt x="574" y="3398"/>
                  </a:lnTo>
                  <a:lnTo>
                    <a:pt x="558" y="3382"/>
                  </a:lnTo>
                  <a:lnTo>
                    <a:pt x="547" y="3368"/>
                  </a:lnTo>
                  <a:lnTo>
                    <a:pt x="543" y="3361"/>
                  </a:lnTo>
                  <a:lnTo>
                    <a:pt x="541" y="3357"/>
                  </a:lnTo>
                  <a:lnTo>
                    <a:pt x="539" y="3353"/>
                  </a:lnTo>
                  <a:lnTo>
                    <a:pt x="541" y="3351"/>
                  </a:lnTo>
                  <a:lnTo>
                    <a:pt x="542" y="3348"/>
                  </a:lnTo>
                  <a:lnTo>
                    <a:pt x="545" y="3348"/>
                  </a:lnTo>
                  <a:lnTo>
                    <a:pt x="549" y="3348"/>
                  </a:lnTo>
                  <a:lnTo>
                    <a:pt x="555" y="3350"/>
                  </a:lnTo>
                  <a:lnTo>
                    <a:pt x="568" y="3354"/>
                  </a:lnTo>
                  <a:lnTo>
                    <a:pt x="584" y="3361"/>
                  </a:lnTo>
                  <a:lnTo>
                    <a:pt x="604" y="3371"/>
                  </a:lnTo>
                  <a:lnTo>
                    <a:pt x="626" y="3384"/>
                  </a:lnTo>
                  <a:lnTo>
                    <a:pt x="651" y="3399"/>
                  </a:lnTo>
                  <a:lnTo>
                    <a:pt x="678" y="3416"/>
                  </a:lnTo>
                  <a:close/>
                  <a:moveTo>
                    <a:pt x="678" y="3536"/>
                  </a:moveTo>
                  <a:lnTo>
                    <a:pt x="678" y="3546"/>
                  </a:lnTo>
                  <a:lnTo>
                    <a:pt x="675" y="3542"/>
                  </a:lnTo>
                  <a:lnTo>
                    <a:pt x="677" y="3537"/>
                  </a:lnTo>
                  <a:lnTo>
                    <a:pt x="677" y="3537"/>
                  </a:lnTo>
                  <a:lnTo>
                    <a:pt x="678" y="3536"/>
                  </a:lnTo>
                  <a:close/>
                  <a:moveTo>
                    <a:pt x="678" y="3599"/>
                  </a:moveTo>
                  <a:lnTo>
                    <a:pt x="678" y="3640"/>
                  </a:lnTo>
                  <a:lnTo>
                    <a:pt x="664" y="3633"/>
                  </a:lnTo>
                  <a:lnTo>
                    <a:pt x="646" y="3624"/>
                  </a:lnTo>
                  <a:lnTo>
                    <a:pt x="629" y="3614"/>
                  </a:lnTo>
                  <a:lnTo>
                    <a:pt x="610" y="3602"/>
                  </a:lnTo>
                  <a:lnTo>
                    <a:pt x="568" y="3574"/>
                  </a:lnTo>
                  <a:lnTo>
                    <a:pt x="521" y="3542"/>
                  </a:lnTo>
                  <a:lnTo>
                    <a:pt x="485" y="3515"/>
                  </a:lnTo>
                  <a:lnTo>
                    <a:pt x="452" y="3489"/>
                  </a:lnTo>
                  <a:lnTo>
                    <a:pt x="423" y="3464"/>
                  </a:lnTo>
                  <a:lnTo>
                    <a:pt x="398" y="3441"/>
                  </a:lnTo>
                  <a:lnTo>
                    <a:pt x="379" y="3422"/>
                  </a:lnTo>
                  <a:lnTo>
                    <a:pt x="365" y="3406"/>
                  </a:lnTo>
                  <a:lnTo>
                    <a:pt x="359" y="3399"/>
                  </a:lnTo>
                  <a:lnTo>
                    <a:pt x="357" y="3394"/>
                  </a:lnTo>
                  <a:lnTo>
                    <a:pt x="355" y="3389"/>
                  </a:lnTo>
                  <a:lnTo>
                    <a:pt x="356" y="3386"/>
                  </a:lnTo>
                  <a:lnTo>
                    <a:pt x="358" y="3384"/>
                  </a:lnTo>
                  <a:lnTo>
                    <a:pt x="362" y="3384"/>
                  </a:lnTo>
                  <a:lnTo>
                    <a:pt x="368" y="3385"/>
                  </a:lnTo>
                  <a:lnTo>
                    <a:pt x="375" y="3387"/>
                  </a:lnTo>
                  <a:lnTo>
                    <a:pt x="395" y="3396"/>
                  </a:lnTo>
                  <a:lnTo>
                    <a:pt x="419" y="3409"/>
                  </a:lnTo>
                  <a:lnTo>
                    <a:pt x="447" y="3425"/>
                  </a:lnTo>
                  <a:lnTo>
                    <a:pt x="479" y="3446"/>
                  </a:lnTo>
                  <a:lnTo>
                    <a:pt x="514" y="3469"/>
                  </a:lnTo>
                  <a:lnTo>
                    <a:pt x="550" y="3495"/>
                  </a:lnTo>
                  <a:lnTo>
                    <a:pt x="588" y="3523"/>
                  </a:lnTo>
                  <a:lnTo>
                    <a:pt x="623" y="3550"/>
                  </a:lnTo>
                  <a:lnTo>
                    <a:pt x="653" y="3576"/>
                  </a:lnTo>
                  <a:lnTo>
                    <a:pt x="678" y="3599"/>
                  </a:lnTo>
                  <a:close/>
                  <a:moveTo>
                    <a:pt x="678" y="3668"/>
                  </a:moveTo>
                  <a:lnTo>
                    <a:pt x="678" y="3734"/>
                  </a:lnTo>
                  <a:lnTo>
                    <a:pt x="641" y="3707"/>
                  </a:lnTo>
                  <a:lnTo>
                    <a:pt x="609" y="3681"/>
                  </a:lnTo>
                  <a:lnTo>
                    <a:pt x="578" y="3656"/>
                  </a:lnTo>
                  <a:lnTo>
                    <a:pt x="553" y="3634"/>
                  </a:lnTo>
                  <a:lnTo>
                    <a:pt x="534" y="3615"/>
                  </a:lnTo>
                  <a:lnTo>
                    <a:pt x="520" y="3599"/>
                  </a:lnTo>
                  <a:lnTo>
                    <a:pt x="515" y="3592"/>
                  </a:lnTo>
                  <a:lnTo>
                    <a:pt x="511" y="3587"/>
                  </a:lnTo>
                  <a:lnTo>
                    <a:pt x="510" y="3583"/>
                  </a:lnTo>
                  <a:lnTo>
                    <a:pt x="511" y="3579"/>
                  </a:lnTo>
                  <a:lnTo>
                    <a:pt x="512" y="3578"/>
                  </a:lnTo>
                  <a:lnTo>
                    <a:pt x="517" y="3577"/>
                  </a:lnTo>
                  <a:lnTo>
                    <a:pt x="521" y="3578"/>
                  </a:lnTo>
                  <a:lnTo>
                    <a:pt x="528" y="3581"/>
                  </a:lnTo>
                  <a:lnTo>
                    <a:pt x="544" y="3586"/>
                  </a:lnTo>
                  <a:lnTo>
                    <a:pt x="564" y="3597"/>
                  </a:lnTo>
                  <a:lnTo>
                    <a:pt x="588" y="3610"/>
                  </a:lnTo>
                  <a:lnTo>
                    <a:pt x="615" y="3627"/>
                  </a:lnTo>
                  <a:lnTo>
                    <a:pt x="645" y="3645"/>
                  </a:lnTo>
                  <a:lnTo>
                    <a:pt x="678" y="3668"/>
                  </a:lnTo>
                  <a:close/>
                  <a:moveTo>
                    <a:pt x="678" y="3819"/>
                  </a:moveTo>
                  <a:lnTo>
                    <a:pt x="678" y="3871"/>
                  </a:lnTo>
                  <a:lnTo>
                    <a:pt x="650" y="3854"/>
                  </a:lnTo>
                  <a:lnTo>
                    <a:pt x="618" y="3833"/>
                  </a:lnTo>
                  <a:lnTo>
                    <a:pt x="585" y="3810"/>
                  </a:lnTo>
                  <a:lnTo>
                    <a:pt x="550" y="3787"/>
                  </a:lnTo>
                  <a:lnTo>
                    <a:pt x="511" y="3758"/>
                  </a:lnTo>
                  <a:lnTo>
                    <a:pt x="475" y="3729"/>
                  </a:lnTo>
                  <a:lnTo>
                    <a:pt x="443" y="3704"/>
                  </a:lnTo>
                  <a:lnTo>
                    <a:pt x="416" y="3680"/>
                  </a:lnTo>
                  <a:lnTo>
                    <a:pt x="395" y="3659"/>
                  </a:lnTo>
                  <a:lnTo>
                    <a:pt x="379" y="3642"/>
                  </a:lnTo>
                  <a:lnTo>
                    <a:pt x="374" y="3636"/>
                  </a:lnTo>
                  <a:lnTo>
                    <a:pt x="370" y="3630"/>
                  </a:lnTo>
                  <a:lnTo>
                    <a:pt x="369" y="3626"/>
                  </a:lnTo>
                  <a:lnTo>
                    <a:pt x="369" y="3623"/>
                  </a:lnTo>
                  <a:lnTo>
                    <a:pt x="371" y="3622"/>
                  </a:lnTo>
                  <a:lnTo>
                    <a:pt x="375" y="3622"/>
                  </a:lnTo>
                  <a:lnTo>
                    <a:pt x="382" y="3623"/>
                  </a:lnTo>
                  <a:lnTo>
                    <a:pt x="389" y="3626"/>
                  </a:lnTo>
                  <a:lnTo>
                    <a:pt x="410" y="3634"/>
                  </a:lnTo>
                  <a:lnTo>
                    <a:pt x="436" y="3649"/>
                  </a:lnTo>
                  <a:lnTo>
                    <a:pt x="466" y="3667"/>
                  </a:lnTo>
                  <a:lnTo>
                    <a:pt x="501" y="3690"/>
                  </a:lnTo>
                  <a:lnTo>
                    <a:pt x="537" y="3714"/>
                  </a:lnTo>
                  <a:lnTo>
                    <a:pt x="577" y="3742"/>
                  </a:lnTo>
                  <a:lnTo>
                    <a:pt x="604" y="3763"/>
                  </a:lnTo>
                  <a:lnTo>
                    <a:pt x="631" y="3782"/>
                  </a:lnTo>
                  <a:lnTo>
                    <a:pt x="655" y="3801"/>
                  </a:lnTo>
                  <a:lnTo>
                    <a:pt x="678" y="3819"/>
                  </a:lnTo>
                  <a:close/>
                  <a:moveTo>
                    <a:pt x="678" y="3886"/>
                  </a:moveTo>
                  <a:lnTo>
                    <a:pt x="678" y="3943"/>
                  </a:lnTo>
                  <a:lnTo>
                    <a:pt x="652" y="3923"/>
                  </a:lnTo>
                  <a:lnTo>
                    <a:pt x="629" y="3903"/>
                  </a:lnTo>
                  <a:lnTo>
                    <a:pt x="609" y="3886"/>
                  </a:lnTo>
                  <a:lnTo>
                    <a:pt x="592" y="3870"/>
                  </a:lnTo>
                  <a:lnTo>
                    <a:pt x="578" y="3857"/>
                  </a:lnTo>
                  <a:lnTo>
                    <a:pt x="570" y="3846"/>
                  </a:lnTo>
                  <a:lnTo>
                    <a:pt x="566" y="3841"/>
                  </a:lnTo>
                  <a:lnTo>
                    <a:pt x="564" y="3837"/>
                  </a:lnTo>
                  <a:lnTo>
                    <a:pt x="564" y="3834"/>
                  </a:lnTo>
                  <a:lnTo>
                    <a:pt x="564" y="3832"/>
                  </a:lnTo>
                  <a:lnTo>
                    <a:pt x="565" y="3831"/>
                  </a:lnTo>
                  <a:lnTo>
                    <a:pt x="568" y="3831"/>
                  </a:lnTo>
                  <a:lnTo>
                    <a:pt x="571" y="3831"/>
                  </a:lnTo>
                  <a:lnTo>
                    <a:pt x="575" y="3832"/>
                  </a:lnTo>
                  <a:lnTo>
                    <a:pt x="586" y="3835"/>
                  </a:lnTo>
                  <a:lnTo>
                    <a:pt x="599" y="3842"/>
                  </a:lnTo>
                  <a:lnTo>
                    <a:pt x="615" y="3849"/>
                  </a:lnTo>
                  <a:lnTo>
                    <a:pt x="634" y="3860"/>
                  </a:lnTo>
                  <a:lnTo>
                    <a:pt x="655" y="3872"/>
                  </a:lnTo>
                  <a:lnTo>
                    <a:pt x="678" y="3886"/>
                  </a:lnTo>
                  <a:close/>
                  <a:moveTo>
                    <a:pt x="678" y="4008"/>
                  </a:moveTo>
                  <a:lnTo>
                    <a:pt x="678" y="4067"/>
                  </a:lnTo>
                  <a:lnTo>
                    <a:pt x="663" y="4056"/>
                  </a:lnTo>
                  <a:lnTo>
                    <a:pt x="620" y="4026"/>
                  </a:lnTo>
                  <a:lnTo>
                    <a:pt x="582" y="3997"/>
                  </a:lnTo>
                  <a:lnTo>
                    <a:pt x="547" y="3970"/>
                  </a:lnTo>
                  <a:lnTo>
                    <a:pt x="517" y="3945"/>
                  </a:lnTo>
                  <a:lnTo>
                    <a:pt x="493" y="3924"/>
                  </a:lnTo>
                  <a:lnTo>
                    <a:pt x="477" y="3906"/>
                  </a:lnTo>
                  <a:lnTo>
                    <a:pt x="470" y="3899"/>
                  </a:lnTo>
                  <a:lnTo>
                    <a:pt x="466" y="3893"/>
                  </a:lnTo>
                  <a:lnTo>
                    <a:pt x="465" y="3889"/>
                  </a:lnTo>
                  <a:lnTo>
                    <a:pt x="465" y="3886"/>
                  </a:lnTo>
                  <a:lnTo>
                    <a:pt x="467" y="3885"/>
                  </a:lnTo>
                  <a:lnTo>
                    <a:pt x="471" y="3885"/>
                  </a:lnTo>
                  <a:lnTo>
                    <a:pt x="478" y="3887"/>
                  </a:lnTo>
                  <a:lnTo>
                    <a:pt x="485" y="3889"/>
                  </a:lnTo>
                  <a:lnTo>
                    <a:pt x="506" y="3899"/>
                  </a:lnTo>
                  <a:lnTo>
                    <a:pt x="532" y="3914"/>
                  </a:lnTo>
                  <a:lnTo>
                    <a:pt x="563" y="3932"/>
                  </a:lnTo>
                  <a:lnTo>
                    <a:pt x="598" y="3955"/>
                  </a:lnTo>
                  <a:lnTo>
                    <a:pt x="637" y="3980"/>
                  </a:lnTo>
                  <a:lnTo>
                    <a:pt x="678" y="4008"/>
                  </a:lnTo>
                  <a:close/>
                  <a:moveTo>
                    <a:pt x="678" y="4122"/>
                  </a:moveTo>
                  <a:lnTo>
                    <a:pt x="678" y="4176"/>
                  </a:lnTo>
                  <a:lnTo>
                    <a:pt x="657" y="4163"/>
                  </a:lnTo>
                  <a:lnTo>
                    <a:pt x="637" y="4149"/>
                  </a:lnTo>
                  <a:lnTo>
                    <a:pt x="615" y="4134"/>
                  </a:lnTo>
                  <a:lnTo>
                    <a:pt x="592" y="4119"/>
                  </a:lnTo>
                  <a:lnTo>
                    <a:pt x="549" y="4088"/>
                  </a:lnTo>
                  <a:lnTo>
                    <a:pt x="509" y="4058"/>
                  </a:lnTo>
                  <a:lnTo>
                    <a:pt x="474" y="4029"/>
                  </a:lnTo>
                  <a:lnTo>
                    <a:pt x="443" y="4004"/>
                  </a:lnTo>
                  <a:lnTo>
                    <a:pt x="419" y="3982"/>
                  </a:lnTo>
                  <a:lnTo>
                    <a:pt x="401" y="3965"/>
                  </a:lnTo>
                  <a:lnTo>
                    <a:pt x="395" y="3957"/>
                  </a:lnTo>
                  <a:lnTo>
                    <a:pt x="390" y="3952"/>
                  </a:lnTo>
                  <a:lnTo>
                    <a:pt x="388" y="3947"/>
                  </a:lnTo>
                  <a:lnTo>
                    <a:pt x="389" y="3944"/>
                  </a:lnTo>
                  <a:lnTo>
                    <a:pt x="392" y="3943"/>
                  </a:lnTo>
                  <a:lnTo>
                    <a:pt x="396" y="3943"/>
                  </a:lnTo>
                  <a:lnTo>
                    <a:pt x="402" y="3945"/>
                  </a:lnTo>
                  <a:lnTo>
                    <a:pt x="411" y="3949"/>
                  </a:lnTo>
                  <a:lnTo>
                    <a:pt x="433" y="3959"/>
                  </a:lnTo>
                  <a:lnTo>
                    <a:pt x="461" y="3976"/>
                  </a:lnTo>
                  <a:lnTo>
                    <a:pt x="494" y="3996"/>
                  </a:lnTo>
                  <a:lnTo>
                    <a:pt x="532" y="4021"/>
                  </a:lnTo>
                  <a:lnTo>
                    <a:pt x="573" y="4049"/>
                  </a:lnTo>
                  <a:lnTo>
                    <a:pt x="617" y="4079"/>
                  </a:lnTo>
                  <a:lnTo>
                    <a:pt x="633" y="4090"/>
                  </a:lnTo>
                  <a:lnTo>
                    <a:pt x="648" y="4102"/>
                  </a:lnTo>
                  <a:lnTo>
                    <a:pt x="664" y="4113"/>
                  </a:lnTo>
                  <a:lnTo>
                    <a:pt x="678" y="4122"/>
                  </a:lnTo>
                  <a:close/>
                  <a:moveTo>
                    <a:pt x="678" y="4188"/>
                  </a:moveTo>
                  <a:lnTo>
                    <a:pt x="678" y="4217"/>
                  </a:lnTo>
                  <a:lnTo>
                    <a:pt x="663" y="4203"/>
                  </a:lnTo>
                  <a:lnTo>
                    <a:pt x="653" y="4192"/>
                  </a:lnTo>
                  <a:lnTo>
                    <a:pt x="650" y="4188"/>
                  </a:lnTo>
                  <a:lnTo>
                    <a:pt x="646" y="4185"/>
                  </a:lnTo>
                  <a:lnTo>
                    <a:pt x="646" y="4182"/>
                  </a:lnTo>
                  <a:lnTo>
                    <a:pt x="646" y="4179"/>
                  </a:lnTo>
                  <a:lnTo>
                    <a:pt x="647" y="4178"/>
                  </a:lnTo>
                  <a:lnTo>
                    <a:pt x="650" y="4178"/>
                  </a:lnTo>
                  <a:lnTo>
                    <a:pt x="652" y="4178"/>
                  </a:lnTo>
                  <a:lnTo>
                    <a:pt x="656" y="4179"/>
                  </a:lnTo>
                  <a:lnTo>
                    <a:pt x="666" y="4183"/>
                  </a:lnTo>
                  <a:lnTo>
                    <a:pt x="678" y="4188"/>
                  </a:lnTo>
                  <a:close/>
                  <a:moveTo>
                    <a:pt x="678" y="4227"/>
                  </a:moveTo>
                  <a:lnTo>
                    <a:pt x="678" y="4272"/>
                  </a:lnTo>
                  <a:lnTo>
                    <a:pt x="648" y="4254"/>
                  </a:lnTo>
                  <a:lnTo>
                    <a:pt x="616" y="4233"/>
                  </a:lnTo>
                  <a:lnTo>
                    <a:pt x="582" y="4210"/>
                  </a:lnTo>
                  <a:lnTo>
                    <a:pt x="547" y="4186"/>
                  </a:lnTo>
                  <a:lnTo>
                    <a:pt x="502" y="4154"/>
                  </a:lnTo>
                  <a:lnTo>
                    <a:pt x="461" y="4122"/>
                  </a:lnTo>
                  <a:lnTo>
                    <a:pt x="423" y="4093"/>
                  </a:lnTo>
                  <a:lnTo>
                    <a:pt x="392" y="4067"/>
                  </a:lnTo>
                  <a:lnTo>
                    <a:pt x="366" y="4046"/>
                  </a:lnTo>
                  <a:lnTo>
                    <a:pt x="347" y="4027"/>
                  </a:lnTo>
                  <a:lnTo>
                    <a:pt x="341" y="4020"/>
                  </a:lnTo>
                  <a:lnTo>
                    <a:pt x="337" y="4014"/>
                  </a:lnTo>
                  <a:lnTo>
                    <a:pt x="334" y="4010"/>
                  </a:lnTo>
                  <a:lnTo>
                    <a:pt x="334" y="4007"/>
                  </a:lnTo>
                  <a:lnTo>
                    <a:pt x="337" y="4006"/>
                  </a:lnTo>
                  <a:lnTo>
                    <a:pt x="342" y="4007"/>
                  </a:lnTo>
                  <a:lnTo>
                    <a:pt x="348" y="4009"/>
                  </a:lnTo>
                  <a:lnTo>
                    <a:pt x="357" y="4012"/>
                  </a:lnTo>
                  <a:lnTo>
                    <a:pt x="380" y="4024"/>
                  </a:lnTo>
                  <a:lnTo>
                    <a:pt x="408" y="4041"/>
                  </a:lnTo>
                  <a:lnTo>
                    <a:pt x="442" y="4062"/>
                  </a:lnTo>
                  <a:lnTo>
                    <a:pt x="481" y="4088"/>
                  </a:lnTo>
                  <a:lnTo>
                    <a:pt x="524" y="4117"/>
                  </a:lnTo>
                  <a:lnTo>
                    <a:pt x="570" y="4148"/>
                  </a:lnTo>
                  <a:lnTo>
                    <a:pt x="599" y="4169"/>
                  </a:lnTo>
                  <a:lnTo>
                    <a:pt x="627" y="4189"/>
                  </a:lnTo>
                  <a:lnTo>
                    <a:pt x="653" y="4209"/>
                  </a:lnTo>
                  <a:lnTo>
                    <a:pt x="678" y="4227"/>
                  </a:lnTo>
                  <a:close/>
                  <a:moveTo>
                    <a:pt x="678" y="4280"/>
                  </a:moveTo>
                  <a:lnTo>
                    <a:pt x="678" y="4318"/>
                  </a:lnTo>
                  <a:lnTo>
                    <a:pt x="648" y="4293"/>
                  </a:lnTo>
                  <a:lnTo>
                    <a:pt x="627" y="4273"/>
                  </a:lnTo>
                  <a:lnTo>
                    <a:pt x="620" y="4266"/>
                  </a:lnTo>
                  <a:lnTo>
                    <a:pt x="615" y="4259"/>
                  </a:lnTo>
                  <a:lnTo>
                    <a:pt x="612" y="4255"/>
                  </a:lnTo>
                  <a:lnTo>
                    <a:pt x="612" y="4252"/>
                  </a:lnTo>
                  <a:lnTo>
                    <a:pt x="614" y="4251"/>
                  </a:lnTo>
                  <a:lnTo>
                    <a:pt x="618" y="4251"/>
                  </a:lnTo>
                  <a:lnTo>
                    <a:pt x="624" y="4253"/>
                  </a:lnTo>
                  <a:lnTo>
                    <a:pt x="631" y="4256"/>
                  </a:lnTo>
                  <a:lnTo>
                    <a:pt x="652" y="4266"/>
                  </a:lnTo>
                  <a:lnTo>
                    <a:pt x="678" y="4280"/>
                  </a:lnTo>
                  <a:close/>
                  <a:moveTo>
                    <a:pt x="678" y="4321"/>
                  </a:moveTo>
                  <a:lnTo>
                    <a:pt x="678" y="4361"/>
                  </a:lnTo>
                  <a:lnTo>
                    <a:pt x="644" y="4340"/>
                  </a:lnTo>
                  <a:lnTo>
                    <a:pt x="606" y="4315"/>
                  </a:lnTo>
                  <a:lnTo>
                    <a:pt x="565" y="4288"/>
                  </a:lnTo>
                  <a:lnTo>
                    <a:pt x="522" y="4258"/>
                  </a:lnTo>
                  <a:lnTo>
                    <a:pt x="476" y="4226"/>
                  </a:lnTo>
                  <a:lnTo>
                    <a:pt x="434" y="4193"/>
                  </a:lnTo>
                  <a:lnTo>
                    <a:pt x="395" y="4164"/>
                  </a:lnTo>
                  <a:lnTo>
                    <a:pt x="362" y="4137"/>
                  </a:lnTo>
                  <a:lnTo>
                    <a:pt x="335" y="4115"/>
                  </a:lnTo>
                  <a:lnTo>
                    <a:pt x="316" y="4096"/>
                  </a:lnTo>
                  <a:lnTo>
                    <a:pt x="310" y="4089"/>
                  </a:lnTo>
                  <a:lnTo>
                    <a:pt x="305" y="4083"/>
                  </a:lnTo>
                  <a:lnTo>
                    <a:pt x="302" y="4079"/>
                  </a:lnTo>
                  <a:lnTo>
                    <a:pt x="302" y="4076"/>
                  </a:lnTo>
                  <a:lnTo>
                    <a:pt x="304" y="4075"/>
                  </a:lnTo>
                  <a:lnTo>
                    <a:pt x="310" y="4076"/>
                  </a:lnTo>
                  <a:lnTo>
                    <a:pt x="316" y="4078"/>
                  </a:lnTo>
                  <a:lnTo>
                    <a:pt x="325" y="4082"/>
                  </a:lnTo>
                  <a:lnTo>
                    <a:pt x="348" y="4094"/>
                  </a:lnTo>
                  <a:lnTo>
                    <a:pt x="378" y="4113"/>
                  </a:lnTo>
                  <a:lnTo>
                    <a:pt x="413" y="4134"/>
                  </a:lnTo>
                  <a:lnTo>
                    <a:pt x="453" y="4161"/>
                  </a:lnTo>
                  <a:lnTo>
                    <a:pt x="497" y="4190"/>
                  </a:lnTo>
                  <a:lnTo>
                    <a:pt x="544" y="4223"/>
                  </a:lnTo>
                  <a:lnTo>
                    <a:pt x="582" y="4250"/>
                  </a:lnTo>
                  <a:lnTo>
                    <a:pt x="616" y="4274"/>
                  </a:lnTo>
                  <a:lnTo>
                    <a:pt x="648" y="4299"/>
                  </a:lnTo>
                  <a:lnTo>
                    <a:pt x="678" y="4321"/>
                  </a:lnTo>
                  <a:close/>
                  <a:moveTo>
                    <a:pt x="678" y="4366"/>
                  </a:moveTo>
                  <a:lnTo>
                    <a:pt x="678" y="4404"/>
                  </a:lnTo>
                  <a:lnTo>
                    <a:pt x="644" y="4376"/>
                  </a:lnTo>
                  <a:lnTo>
                    <a:pt x="619" y="4354"/>
                  </a:lnTo>
                  <a:lnTo>
                    <a:pt x="611" y="4346"/>
                  </a:lnTo>
                  <a:lnTo>
                    <a:pt x="604" y="4339"/>
                  </a:lnTo>
                  <a:lnTo>
                    <a:pt x="601" y="4334"/>
                  </a:lnTo>
                  <a:lnTo>
                    <a:pt x="601" y="4331"/>
                  </a:lnTo>
                  <a:lnTo>
                    <a:pt x="603" y="4329"/>
                  </a:lnTo>
                  <a:lnTo>
                    <a:pt x="609" y="4331"/>
                  </a:lnTo>
                  <a:lnTo>
                    <a:pt x="615" y="4333"/>
                  </a:lnTo>
                  <a:lnTo>
                    <a:pt x="624" y="4337"/>
                  </a:lnTo>
                  <a:lnTo>
                    <a:pt x="647" y="4349"/>
                  </a:lnTo>
                  <a:lnTo>
                    <a:pt x="678" y="4366"/>
                  </a:lnTo>
                  <a:close/>
                  <a:moveTo>
                    <a:pt x="678" y="4404"/>
                  </a:moveTo>
                  <a:lnTo>
                    <a:pt x="678" y="4443"/>
                  </a:lnTo>
                  <a:lnTo>
                    <a:pt x="643" y="4421"/>
                  </a:lnTo>
                  <a:lnTo>
                    <a:pt x="605" y="4396"/>
                  </a:lnTo>
                  <a:lnTo>
                    <a:pt x="564" y="4368"/>
                  </a:lnTo>
                  <a:lnTo>
                    <a:pt x="521" y="4339"/>
                  </a:lnTo>
                  <a:lnTo>
                    <a:pt x="473" y="4305"/>
                  </a:lnTo>
                  <a:lnTo>
                    <a:pt x="428" y="4272"/>
                  </a:lnTo>
                  <a:lnTo>
                    <a:pt x="389" y="4241"/>
                  </a:lnTo>
                  <a:lnTo>
                    <a:pt x="355" y="4214"/>
                  </a:lnTo>
                  <a:lnTo>
                    <a:pt x="328" y="4191"/>
                  </a:lnTo>
                  <a:lnTo>
                    <a:pt x="307" y="4172"/>
                  </a:lnTo>
                  <a:lnTo>
                    <a:pt x="300" y="4165"/>
                  </a:lnTo>
                  <a:lnTo>
                    <a:pt x="295" y="4159"/>
                  </a:lnTo>
                  <a:lnTo>
                    <a:pt x="293" y="4155"/>
                  </a:lnTo>
                  <a:lnTo>
                    <a:pt x="293" y="4152"/>
                  </a:lnTo>
                  <a:lnTo>
                    <a:pt x="295" y="4151"/>
                  </a:lnTo>
                  <a:lnTo>
                    <a:pt x="300" y="4152"/>
                  </a:lnTo>
                  <a:lnTo>
                    <a:pt x="306" y="4155"/>
                  </a:lnTo>
                  <a:lnTo>
                    <a:pt x="316" y="4159"/>
                  </a:lnTo>
                  <a:lnTo>
                    <a:pt x="340" y="4172"/>
                  </a:lnTo>
                  <a:lnTo>
                    <a:pt x="370" y="4190"/>
                  </a:lnTo>
                  <a:lnTo>
                    <a:pt x="407" y="4213"/>
                  </a:lnTo>
                  <a:lnTo>
                    <a:pt x="448" y="4241"/>
                  </a:lnTo>
                  <a:lnTo>
                    <a:pt x="493" y="4271"/>
                  </a:lnTo>
                  <a:lnTo>
                    <a:pt x="542" y="4305"/>
                  </a:lnTo>
                  <a:lnTo>
                    <a:pt x="579" y="4332"/>
                  </a:lnTo>
                  <a:lnTo>
                    <a:pt x="615" y="4358"/>
                  </a:lnTo>
                  <a:lnTo>
                    <a:pt x="647" y="4381"/>
                  </a:lnTo>
                  <a:lnTo>
                    <a:pt x="678" y="4404"/>
                  </a:lnTo>
                  <a:close/>
                  <a:moveTo>
                    <a:pt x="237" y="4010"/>
                  </a:moveTo>
                  <a:lnTo>
                    <a:pt x="193" y="3978"/>
                  </a:lnTo>
                  <a:lnTo>
                    <a:pt x="153" y="3946"/>
                  </a:lnTo>
                  <a:lnTo>
                    <a:pt x="116" y="3918"/>
                  </a:lnTo>
                  <a:lnTo>
                    <a:pt x="85" y="3892"/>
                  </a:lnTo>
                  <a:lnTo>
                    <a:pt x="60" y="3870"/>
                  </a:lnTo>
                  <a:lnTo>
                    <a:pt x="42" y="3851"/>
                  </a:lnTo>
                  <a:lnTo>
                    <a:pt x="35" y="3845"/>
                  </a:lnTo>
                  <a:lnTo>
                    <a:pt x="31" y="3840"/>
                  </a:lnTo>
                  <a:lnTo>
                    <a:pt x="29" y="3835"/>
                  </a:lnTo>
                  <a:lnTo>
                    <a:pt x="29" y="3832"/>
                  </a:lnTo>
                  <a:lnTo>
                    <a:pt x="31" y="3831"/>
                  </a:lnTo>
                  <a:lnTo>
                    <a:pt x="35" y="3832"/>
                  </a:lnTo>
                  <a:lnTo>
                    <a:pt x="42" y="3834"/>
                  </a:lnTo>
                  <a:lnTo>
                    <a:pt x="50" y="3837"/>
                  </a:lnTo>
                  <a:lnTo>
                    <a:pt x="72" y="3849"/>
                  </a:lnTo>
                  <a:lnTo>
                    <a:pt x="101" y="3867"/>
                  </a:lnTo>
                  <a:lnTo>
                    <a:pt x="135" y="3888"/>
                  </a:lnTo>
                  <a:lnTo>
                    <a:pt x="174" y="3914"/>
                  </a:lnTo>
                  <a:lnTo>
                    <a:pt x="215" y="3943"/>
                  </a:lnTo>
                  <a:lnTo>
                    <a:pt x="260" y="3974"/>
                  </a:lnTo>
                  <a:lnTo>
                    <a:pt x="304" y="4007"/>
                  </a:lnTo>
                  <a:lnTo>
                    <a:pt x="345" y="4038"/>
                  </a:lnTo>
                  <a:lnTo>
                    <a:pt x="381" y="4066"/>
                  </a:lnTo>
                  <a:lnTo>
                    <a:pt x="412" y="4092"/>
                  </a:lnTo>
                  <a:lnTo>
                    <a:pt x="438" y="4114"/>
                  </a:lnTo>
                  <a:lnTo>
                    <a:pt x="456" y="4132"/>
                  </a:lnTo>
                  <a:lnTo>
                    <a:pt x="463" y="4138"/>
                  </a:lnTo>
                  <a:lnTo>
                    <a:pt x="467" y="4144"/>
                  </a:lnTo>
                  <a:lnTo>
                    <a:pt x="469" y="4148"/>
                  </a:lnTo>
                  <a:lnTo>
                    <a:pt x="469" y="4151"/>
                  </a:lnTo>
                  <a:lnTo>
                    <a:pt x="467" y="4152"/>
                  </a:lnTo>
                  <a:lnTo>
                    <a:pt x="463" y="4151"/>
                  </a:lnTo>
                  <a:lnTo>
                    <a:pt x="456" y="4149"/>
                  </a:lnTo>
                  <a:lnTo>
                    <a:pt x="448" y="4146"/>
                  </a:lnTo>
                  <a:lnTo>
                    <a:pt x="426" y="4134"/>
                  </a:lnTo>
                  <a:lnTo>
                    <a:pt x="397" y="4118"/>
                  </a:lnTo>
                  <a:lnTo>
                    <a:pt x="363" y="4096"/>
                  </a:lnTo>
                  <a:lnTo>
                    <a:pt x="325" y="4070"/>
                  </a:lnTo>
                  <a:lnTo>
                    <a:pt x="283" y="4042"/>
                  </a:lnTo>
                  <a:lnTo>
                    <a:pt x="237" y="4010"/>
                  </a:lnTo>
                  <a:close/>
                  <a:moveTo>
                    <a:pt x="281" y="3947"/>
                  </a:moveTo>
                  <a:lnTo>
                    <a:pt x="239" y="3915"/>
                  </a:lnTo>
                  <a:lnTo>
                    <a:pt x="199" y="3886"/>
                  </a:lnTo>
                  <a:lnTo>
                    <a:pt x="165" y="3857"/>
                  </a:lnTo>
                  <a:lnTo>
                    <a:pt x="135" y="3832"/>
                  </a:lnTo>
                  <a:lnTo>
                    <a:pt x="111" y="3810"/>
                  </a:lnTo>
                  <a:lnTo>
                    <a:pt x="93" y="3792"/>
                  </a:lnTo>
                  <a:lnTo>
                    <a:pt x="87" y="3786"/>
                  </a:lnTo>
                  <a:lnTo>
                    <a:pt x="83" y="3780"/>
                  </a:lnTo>
                  <a:lnTo>
                    <a:pt x="81" y="3776"/>
                  </a:lnTo>
                  <a:lnTo>
                    <a:pt x="81" y="3773"/>
                  </a:lnTo>
                  <a:lnTo>
                    <a:pt x="83" y="3772"/>
                  </a:lnTo>
                  <a:lnTo>
                    <a:pt x="87" y="3772"/>
                  </a:lnTo>
                  <a:lnTo>
                    <a:pt x="94" y="3774"/>
                  </a:lnTo>
                  <a:lnTo>
                    <a:pt x="102" y="3778"/>
                  </a:lnTo>
                  <a:lnTo>
                    <a:pt x="124" y="3789"/>
                  </a:lnTo>
                  <a:lnTo>
                    <a:pt x="151" y="3805"/>
                  </a:lnTo>
                  <a:lnTo>
                    <a:pt x="184" y="3825"/>
                  </a:lnTo>
                  <a:lnTo>
                    <a:pt x="221" y="3850"/>
                  </a:lnTo>
                  <a:lnTo>
                    <a:pt x="262" y="3878"/>
                  </a:lnTo>
                  <a:lnTo>
                    <a:pt x="305" y="3909"/>
                  </a:lnTo>
                  <a:lnTo>
                    <a:pt x="348" y="3941"/>
                  </a:lnTo>
                  <a:lnTo>
                    <a:pt x="387" y="3971"/>
                  </a:lnTo>
                  <a:lnTo>
                    <a:pt x="423" y="3998"/>
                  </a:lnTo>
                  <a:lnTo>
                    <a:pt x="453" y="4024"/>
                  </a:lnTo>
                  <a:lnTo>
                    <a:pt x="478" y="4045"/>
                  </a:lnTo>
                  <a:lnTo>
                    <a:pt x="495" y="4062"/>
                  </a:lnTo>
                  <a:lnTo>
                    <a:pt x="502" y="4069"/>
                  </a:lnTo>
                  <a:lnTo>
                    <a:pt x="506" y="4075"/>
                  </a:lnTo>
                  <a:lnTo>
                    <a:pt x="508" y="4079"/>
                  </a:lnTo>
                  <a:lnTo>
                    <a:pt x="508" y="4081"/>
                  </a:lnTo>
                  <a:lnTo>
                    <a:pt x="505" y="4083"/>
                  </a:lnTo>
                  <a:lnTo>
                    <a:pt x="501" y="4082"/>
                  </a:lnTo>
                  <a:lnTo>
                    <a:pt x="494" y="4080"/>
                  </a:lnTo>
                  <a:lnTo>
                    <a:pt x="487" y="4077"/>
                  </a:lnTo>
                  <a:lnTo>
                    <a:pt x="465" y="4066"/>
                  </a:lnTo>
                  <a:lnTo>
                    <a:pt x="437" y="4050"/>
                  </a:lnTo>
                  <a:lnTo>
                    <a:pt x="403" y="4029"/>
                  </a:lnTo>
                  <a:lnTo>
                    <a:pt x="366" y="4006"/>
                  </a:lnTo>
                  <a:lnTo>
                    <a:pt x="326" y="3978"/>
                  </a:lnTo>
                  <a:lnTo>
                    <a:pt x="281" y="3947"/>
                  </a:lnTo>
                  <a:close/>
                  <a:moveTo>
                    <a:pt x="348" y="3889"/>
                  </a:moveTo>
                  <a:lnTo>
                    <a:pt x="307" y="3858"/>
                  </a:lnTo>
                  <a:lnTo>
                    <a:pt x="270" y="3829"/>
                  </a:lnTo>
                  <a:lnTo>
                    <a:pt x="235" y="3802"/>
                  </a:lnTo>
                  <a:lnTo>
                    <a:pt x="206" y="3777"/>
                  </a:lnTo>
                  <a:lnTo>
                    <a:pt x="182" y="3755"/>
                  </a:lnTo>
                  <a:lnTo>
                    <a:pt x="166" y="3738"/>
                  </a:lnTo>
                  <a:lnTo>
                    <a:pt x="159" y="3732"/>
                  </a:lnTo>
                  <a:lnTo>
                    <a:pt x="156" y="3725"/>
                  </a:lnTo>
                  <a:lnTo>
                    <a:pt x="154" y="3721"/>
                  </a:lnTo>
                  <a:lnTo>
                    <a:pt x="154" y="3719"/>
                  </a:lnTo>
                  <a:lnTo>
                    <a:pt x="156" y="3718"/>
                  </a:lnTo>
                  <a:lnTo>
                    <a:pt x="161" y="3718"/>
                  </a:lnTo>
                  <a:lnTo>
                    <a:pt x="167" y="3720"/>
                  </a:lnTo>
                  <a:lnTo>
                    <a:pt x="176" y="3723"/>
                  </a:lnTo>
                  <a:lnTo>
                    <a:pt x="196" y="3733"/>
                  </a:lnTo>
                  <a:lnTo>
                    <a:pt x="223" y="3749"/>
                  </a:lnTo>
                  <a:lnTo>
                    <a:pt x="256" y="3768"/>
                  </a:lnTo>
                  <a:lnTo>
                    <a:pt x="291" y="3792"/>
                  </a:lnTo>
                  <a:lnTo>
                    <a:pt x="331" y="3820"/>
                  </a:lnTo>
                  <a:lnTo>
                    <a:pt x="373" y="3849"/>
                  </a:lnTo>
                  <a:lnTo>
                    <a:pt x="414" y="3881"/>
                  </a:lnTo>
                  <a:lnTo>
                    <a:pt x="453" y="3909"/>
                  </a:lnTo>
                  <a:lnTo>
                    <a:pt x="487" y="3937"/>
                  </a:lnTo>
                  <a:lnTo>
                    <a:pt x="516" y="3960"/>
                  </a:lnTo>
                  <a:lnTo>
                    <a:pt x="539" y="3982"/>
                  </a:lnTo>
                  <a:lnTo>
                    <a:pt x="557" y="3999"/>
                  </a:lnTo>
                  <a:lnTo>
                    <a:pt x="562" y="4006"/>
                  </a:lnTo>
                  <a:lnTo>
                    <a:pt x="566" y="4011"/>
                  </a:lnTo>
                  <a:lnTo>
                    <a:pt x="569" y="4015"/>
                  </a:lnTo>
                  <a:lnTo>
                    <a:pt x="569" y="4019"/>
                  </a:lnTo>
                  <a:lnTo>
                    <a:pt x="566" y="4020"/>
                  </a:lnTo>
                  <a:lnTo>
                    <a:pt x="562" y="4019"/>
                  </a:lnTo>
                  <a:lnTo>
                    <a:pt x="556" y="4018"/>
                  </a:lnTo>
                  <a:lnTo>
                    <a:pt x="547" y="4014"/>
                  </a:lnTo>
                  <a:lnTo>
                    <a:pt x="527" y="4004"/>
                  </a:lnTo>
                  <a:lnTo>
                    <a:pt x="498" y="3988"/>
                  </a:lnTo>
                  <a:lnTo>
                    <a:pt x="466" y="3969"/>
                  </a:lnTo>
                  <a:lnTo>
                    <a:pt x="430" y="3945"/>
                  </a:lnTo>
                  <a:lnTo>
                    <a:pt x="390" y="3918"/>
                  </a:lnTo>
                  <a:lnTo>
                    <a:pt x="348" y="3889"/>
                  </a:lnTo>
                  <a:close/>
                  <a:moveTo>
                    <a:pt x="438" y="3835"/>
                  </a:moveTo>
                  <a:lnTo>
                    <a:pt x="398" y="3806"/>
                  </a:lnTo>
                  <a:lnTo>
                    <a:pt x="361" y="3777"/>
                  </a:lnTo>
                  <a:lnTo>
                    <a:pt x="328" y="3751"/>
                  </a:lnTo>
                  <a:lnTo>
                    <a:pt x="300" y="3726"/>
                  </a:lnTo>
                  <a:lnTo>
                    <a:pt x="277" y="3706"/>
                  </a:lnTo>
                  <a:lnTo>
                    <a:pt x="261" y="3688"/>
                  </a:lnTo>
                  <a:lnTo>
                    <a:pt x="256" y="3682"/>
                  </a:lnTo>
                  <a:lnTo>
                    <a:pt x="251" y="3675"/>
                  </a:lnTo>
                  <a:lnTo>
                    <a:pt x="250" y="3671"/>
                  </a:lnTo>
                  <a:lnTo>
                    <a:pt x="250" y="3669"/>
                  </a:lnTo>
                  <a:lnTo>
                    <a:pt x="252" y="3667"/>
                  </a:lnTo>
                  <a:lnTo>
                    <a:pt x="257" y="3668"/>
                  </a:lnTo>
                  <a:lnTo>
                    <a:pt x="263" y="3669"/>
                  </a:lnTo>
                  <a:lnTo>
                    <a:pt x="271" y="3672"/>
                  </a:lnTo>
                  <a:lnTo>
                    <a:pt x="291" y="3682"/>
                  </a:lnTo>
                  <a:lnTo>
                    <a:pt x="318" y="3697"/>
                  </a:lnTo>
                  <a:lnTo>
                    <a:pt x="349" y="3715"/>
                  </a:lnTo>
                  <a:lnTo>
                    <a:pt x="385" y="3739"/>
                  </a:lnTo>
                  <a:lnTo>
                    <a:pt x="423" y="3765"/>
                  </a:lnTo>
                  <a:lnTo>
                    <a:pt x="464" y="3794"/>
                  </a:lnTo>
                  <a:lnTo>
                    <a:pt x="504" y="3823"/>
                  </a:lnTo>
                  <a:lnTo>
                    <a:pt x="541" y="3851"/>
                  </a:lnTo>
                  <a:lnTo>
                    <a:pt x="574" y="3878"/>
                  </a:lnTo>
                  <a:lnTo>
                    <a:pt x="602" y="3902"/>
                  </a:lnTo>
                  <a:lnTo>
                    <a:pt x="625" y="3923"/>
                  </a:lnTo>
                  <a:lnTo>
                    <a:pt x="641" y="3940"/>
                  </a:lnTo>
                  <a:lnTo>
                    <a:pt x="646" y="3946"/>
                  </a:lnTo>
                  <a:lnTo>
                    <a:pt x="651" y="3952"/>
                  </a:lnTo>
                  <a:lnTo>
                    <a:pt x="653" y="3956"/>
                  </a:lnTo>
                  <a:lnTo>
                    <a:pt x="652" y="3959"/>
                  </a:lnTo>
                  <a:lnTo>
                    <a:pt x="650" y="3960"/>
                  </a:lnTo>
                  <a:lnTo>
                    <a:pt x="645" y="3960"/>
                  </a:lnTo>
                  <a:lnTo>
                    <a:pt x="639" y="3959"/>
                  </a:lnTo>
                  <a:lnTo>
                    <a:pt x="631" y="3956"/>
                  </a:lnTo>
                  <a:lnTo>
                    <a:pt x="611" y="3946"/>
                  </a:lnTo>
                  <a:lnTo>
                    <a:pt x="584" y="3931"/>
                  </a:lnTo>
                  <a:lnTo>
                    <a:pt x="552" y="3913"/>
                  </a:lnTo>
                  <a:lnTo>
                    <a:pt x="517" y="3890"/>
                  </a:lnTo>
                  <a:lnTo>
                    <a:pt x="479" y="3864"/>
                  </a:lnTo>
                  <a:lnTo>
                    <a:pt x="438" y="3835"/>
                  </a:lnTo>
                  <a:close/>
                  <a:moveTo>
                    <a:pt x="235" y="3624"/>
                  </a:moveTo>
                  <a:lnTo>
                    <a:pt x="197" y="3595"/>
                  </a:lnTo>
                  <a:lnTo>
                    <a:pt x="162" y="3566"/>
                  </a:lnTo>
                  <a:lnTo>
                    <a:pt x="130" y="3541"/>
                  </a:lnTo>
                  <a:lnTo>
                    <a:pt x="104" y="3517"/>
                  </a:lnTo>
                  <a:lnTo>
                    <a:pt x="83" y="3496"/>
                  </a:lnTo>
                  <a:lnTo>
                    <a:pt x="68" y="3480"/>
                  </a:lnTo>
                  <a:lnTo>
                    <a:pt x="62" y="3474"/>
                  </a:lnTo>
                  <a:lnTo>
                    <a:pt x="59" y="3468"/>
                  </a:lnTo>
                  <a:lnTo>
                    <a:pt x="57" y="3464"/>
                  </a:lnTo>
                  <a:lnTo>
                    <a:pt x="57" y="3461"/>
                  </a:lnTo>
                  <a:lnTo>
                    <a:pt x="60" y="3460"/>
                  </a:lnTo>
                  <a:lnTo>
                    <a:pt x="64" y="3460"/>
                  </a:lnTo>
                  <a:lnTo>
                    <a:pt x="70" y="3461"/>
                  </a:lnTo>
                  <a:lnTo>
                    <a:pt x="77" y="3464"/>
                  </a:lnTo>
                  <a:lnTo>
                    <a:pt x="97" y="3474"/>
                  </a:lnTo>
                  <a:lnTo>
                    <a:pt x="123" y="3488"/>
                  </a:lnTo>
                  <a:lnTo>
                    <a:pt x="152" y="3506"/>
                  </a:lnTo>
                  <a:lnTo>
                    <a:pt x="186" y="3528"/>
                  </a:lnTo>
                  <a:lnTo>
                    <a:pt x="223" y="3554"/>
                  </a:lnTo>
                  <a:lnTo>
                    <a:pt x="262" y="3582"/>
                  </a:lnTo>
                  <a:lnTo>
                    <a:pt x="300" y="3611"/>
                  </a:lnTo>
                  <a:lnTo>
                    <a:pt x="335" y="3638"/>
                  </a:lnTo>
                  <a:lnTo>
                    <a:pt x="367" y="3664"/>
                  </a:lnTo>
                  <a:lnTo>
                    <a:pt x="394" y="3687"/>
                  </a:lnTo>
                  <a:lnTo>
                    <a:pt x="415" y="3708"/>
                  </a:lnTo>
                  <a:lnTo>
                    <a:pt x="430" y="3724"/>
                  </a:lnTo>
                  <a:lnTo>
                    <a:pt x="436" y="3731"/>
                  </a:lnTo>
                  <a:lnTo>
                    <a:pt x="439" y="3736"/>
                  </a:lnTo>
                  <a:lnTo>
                    <a:pt x="441" y="3740"/>
                  </a:lnTo>
                  <a:lnTo>
                    <a:pt x="440" y="3743"/>
                  </a:lnTo>
                  <a:lnTo>
                    <a:pt x="438" y="3745"/>
                  </a:lnTo>
                  <a:lnTo>
                    <a:pt x="434" y="3745"/>
                  </a:lnTo>
                  <a:lnTo>
                    <a:pt x="428" y="3743"/>
                  </a:lnTo>
                  <a:lnTo>
                    <a:pt x="421" y="3740"/>
                  </a:lnTo>
                  <a:lnTo>
                    <a:pt x="400" y="3731"/>
                  </a:lnTo>
                  <a:lnTo>
                    <a:pt x="375" y="3716"/>
                  </a:lnTo>
                  <a:lnTo>
                    <a:pt x="345" y="3698"/>
                  </a:lnTo>
                  <a:lnTo>
                    <a:pt x="312" y="3677"/>
                  </a:lnTo>
                  <a:lnTo>
                    <a:pt x="274" y="3652"/>
                  </a:lnTo>
                  <a:lnTo>
                    <a:pt x="235" y="3624"/>
                  </a:lnTo>
                  <a:close/>
                  <a:moveTo>
                    <a:pt x="367" y="3582"/>
                  </a:moveTo>
                  <a:lnTo>
                    <a:pt x="330" y="3554"/>
                  </a:lnTo>
                  <a:lnTo>
                    <a:pt x="295" y="3527"/>
                  </a:lnTo>
                  <a:lnTo>
                    <a:pt x="265" y="3502"/>
                  </a:lnTo>
                  <a:lnTo>
                    <a:pt x="239" y="3478"/>
                  </a:lnTo>
                  <a:lnTo>
                    <a:pt x="219" y="3459"/>
                  </a:lnTo>
                  <a:lnTo>
                    <a:pt x="204" y="3442"/>
                  </a:lnTo>
                  <a:lnTo>
                    <a:pt x="199" y="3435"/>
                  </a:lnTo>
                  <a:lnTo>
                    <a:pt x="196" y="3429"/>
                  </a:lnTo>
                  <a:lnTo>
                    <a:pt x="194" y="3425"/>
                  </a:lnTo>
                  <a:lnTo>
                    <a:pt x="195" y="3423"/>
                  </a:lnTo>
                  <a:lnTo>
                    <a:pt x="197" y="3421"/>
                  </a:lnTo>
                  <a:lnTo>
                    <a:pt x="202" y="3421"/>
                  </a:lnTo>
                  <a:lnTo>
                    <a:pt x="207" y="3422"/>
                  </a:lnTo>
                  <a:lnTo>
                    <a:pt x="215" y="3425"/>
                  </a:lnTo>
                  <a:lnTo>
                    <a:pt x="234" y="3434"/>
                  </a:lnTo>
                  <a:lnTo>
                    <a:pt x="259" y="3447"/>
                  </a:lnTo>
                  <a:lnTo>
                    <a:pt x="288" y="3465"/>
                  </a:lnTo>
                  <a:lnTo>
                    <a:pt x="320" y="3486"/>
                  </a:lnTo>
                  <a:lnTo>
                    <a:pt x="357" y="3510"/>
                  </a:lnTo>
                  <a:lnTo>
                    <a:pt x="395" y="3537"/>
                  </a:lnTo>
                  <a:lnTo>
                    <a:pt x="432" y="3565"/>
                  </a:lnTo>
                  <a:lnTo>
                    <a:pt x="466" y="3592"/>
                  </a:lnTo>
                  <a:lnTo>
                    <a:pt x="496" y="3617"/>
                  </a:lnTo>
                  <a:lnTo>
                    <a:pt x="522" y="3640"/>
                  </a:lnTo>
                  <a:lnTo>
                    <a:pt x="543" y="3660"/>
                  </a:lnTo>
                  <a:lnTo>
                    <a:pt x="558" y="3677"/>
                  </a:lnTo>
                  <a:lnTo>
                    <a:pt x="562" y="3683"/>
                  </a:lnTo>
                  <a:lnTo>
                    <a:pt x="565" y="3688"/>
                  </a:lnTo>
                  <a:lnTo>
                    <a:pt x="568" y="3693"/>
                  </a:lnTo>
                  <a:lnTo>
                    <a:pt x="566" y="3695"/>
                  </a:lnTo>
                  <a:lnTo>
                    <a:pt x="564" y="3697"/>
                  </a:lnTo>
                  <a:lnTo>
                    <a:pt x="560" y="3697"/>
                  </a:lnTo>
                  <a:lnTo>
                    <a:pt x="555" y="3696"/>
                  </a:lnTo>
                  <a:lnTo>
                    <a:pt x="547" y="3693"/>
                  </a:lnTo>
                  <a:lnTo>
                    <a:pt x="528" y="3684"/>
                  </a:lnTo>
                  <a:lnTo>
                    <a:pt x="503" y="3671"/>
                  </a:lnTo>
                  <a:lnTo>
                    <a:pt x="474" y="3654"/>
                  </a:lnTo>
                  <a:lnTo>
                    <a:pt x="440" y="3632"/>
                  </a:lnTo>
                  <a:lnTo>
                    <a:pt x="405" y="3609"/>
                  </a:lnTo>
                  <a:lnTo>
                    <a:pt x="367" y="3582"/>
                  </a:lnTo>
                  <a:close/>
                  <a:moveTo>
                    <a:pt x="232" y="3342"/>
                  </a:moveTo>
                  <a:lnTo>
                    <a:pt x="267" y="3369"/>
                  </a:lnTo>
                  <a:lnTo>
                    <a:pt x="300" y="3395"/>
                  </a:lnTo>
                  <a:lnTo>
                    <a:pt x="329" y="3420"/>
                  </a:lnTo>
                  <a:lnTo>
                    <a:pt x="354" y="3441"/>
                  </a:lnTo>
                  <a:lnTo>
                    <a:pt x="373" y="3461"/>
                  </a:lnTo>
                  <a:lnTo>
                    <a:pt x="387" y="3477"/>
                  </a:lnTo>
                  <a:lnTo>
                    <a:pt x="393" y="3483"/>
                  </a:lnTo>
                  <a:lnTo>
                    <a:pt x="396" y="3489"/>
                  </a:lnTo>
                  <a:lnTo>
                    <a:pt x="397" y="3493"/>
                  </a:lnTo>
                  <a:lnTo>
                    <a:pt x="396" y="3495"/>
                  </a:lnTo>
                  <a:lnTo>
                    <a:pt x="394" y="3497"/>
                  </a:lnTo>
                  <a:lnTo>
                    <a:pt x="389" y="3497"/>
                  </a:lnTo>
                  <a:lnTo>
                    <a:pt x="384" y="3496"/>
                  </a:lnTo>
                  <a:lnTo>
                    <a:pt x="378" y="3494"/>
                  </a:lnTo>
                  <a:lnTo>
                    <a:pt x="358" y="3486"/>
                  </a:lnTo>
                  <a:lnTo>
                    <a:pt x="334" y="3473"/>
                  </a:lnTo>
                  <a:lnTo>
                    <a:pt x="306" y="3456"/>
                  </a:lnTo>
                  <a:lnTo>
                    <a:pt x="275" y="3436"/>
                  </a:lnTo>
                  <a:lnTo>
                    <a:pt x="240" y="3412"/>
                  </a:lnTo>
                  <a:lnTo>
                    <a:pt x="205" y="3386"/>
                  </a:lnTo>
                  <a:lnTo>
                    <a:pt x="169" y="3359"/>
                  </a:lnTo>
                  <a:lnTo>
                    <a:pt x="137" y="3332"/>
                  </a:lnTo>
                  <a:lnTo>
                    <a:pt x="108" y="3309"/>
                  </a:lnTo>
                  <a:lnTo>
                    <a:pt x="84" y="3286"/>
                  </a:lnTo>
                  <a:lnTo>
                    <a:pt x="63" y="3266"/>
                  </a:lnTo>
                  <a:lnTo>
                    <a:pt x="50" y="3250"/>
                  </a:lnTo>
                  <a:lnTo>
                    <a:pt x="45" y="3244"/>
                  </a:lnTo>
                  <a:lnTo>
                    <a:pt x="42" y="3238"/>
                  </a:lnTo>
                  <a:lnTo>
                    <a:pt x="41" y="3234"/>
                  </a:lnTo>
                  <a:lnTo>
                    <a:pt x="42" y="3231"/>
                  </a:lnTo>
                  <a:lnTo>
                    <a:pt x="44" y="3230"/>
                  </a:lnTo>
                  <a:lnTo>
                    <a:pt x="48" y="3230"/>
                  </a:lnTo>
                  <a:lnTo>
                    <a:pt x="54" y="3231"/>
                  </a:lnTo>
                  <a:lnTo>
                    <a:pt x="61" y="3233"/>
                  </a:lnTo>
                  <a:lnTo>
                    <a:pt x="80" y="3242"/>
                  </a:lnTo>
                  <a:lnTo>
                    <a:pt x="103" y="3255"/>
                  </a:lnTo>
                  <a:lnTo>
                    <a:pt x="130" y="3272"/>
                  </a:lnTo>
                  <a:lnTo>
                    <a:pt x="162" y="3292"/>
                  </a:lnTo>
                  <a:lnTo>
                    <a:pt x="196" y="3315"/>
                  </a:lnTo>
                  <a:lnTo>
                    <a:pt x="232" y="3342"/>
                  </a:lnTo>
                  <a:close/>
                  <a:moveTo>
                    <a:pt x="408" y="3306"/>
                  </a:moveTo>
                  <a:lnTo>
                    <a:pt x="441" y="3332"/>
                  </a:lnTo>
                  <a:lnTo>
                    <a:pt x="474" y="3358"/>
                  </a:lnTo>
                  <a:lnTo>
                    <a:pt x="501" y="3382"/>
                  </a:lnTo>
                  <a:lnTo>
                    <a:pt x="525" y="3404"/>
                  </a:lnTo>
                  <a:lnTo>
                    <a:pt x="544" y="3422"/>
                  </a:lnTo>
                  <a:lnTo>
                    <a:pt x="558" y="3438"/>
                  </a:lnTo>
                  <a:lnTo>
                    <a:pt x="562" y="3445"/>
                  </a:lnTo>
                  <a:lnTo>
                    <a:pt x="565" y="3450"/>
                  </a:lnTo>
                  <a:lnTo>
                    <a:pt x="566" y="3454"/>
                  </a:lnTo>
                  <a:lnTo>
                    <a:pt x="565" y="3456"/>
                  </a:lnTo>
                  <a:lnTo>
                    <a:pt x="563" y="3459"/>
                  </a:lnTo>
                  <a:lnTo>
                    <a:pt x="559" y="3459"/>
                  </a:lnTo>
                  <a:lnTo>
                    <a:pt x="553" y="3457"/>
                  </a:lnTo>
                  <a:lnTo>
                    <a:pt x="546" y="3455"/>
                  </a:lnTo>
                  <a:lnTo>
                    <a:pt x="528" y="3448"/>
                  </a:lnTo>
                  <a:lnTo>
                    <a:pt x="505" y="3436"/>
                  </a:lnTo>
                  <a:lnTo>
                    <a:pt x="477" y="3420"/>
                  </a:lnTo>
                  <a:lnTo>
                    <a:pt x="447" y="3400"/>
                  </a:lnTo>
                  <a:lnTo>
                    <a:pt x="413" y="3378"/>
                  </a:lnTo>
                  <a:lnTo>
                    <a:pt x="379" y="3353"/>
                  </a:lnTo>
                  <a:lnTo>
                    <a:pt x="344" y="3326"/>
                  </a:lnTo>
                  <a:lnTo>
                    <a:pt x="313" y="3301"/>
                  </a:lnTo>
                  <a:lnTo>
                    <a:pt x="285" y="3277"/>
                  </a:lnTo>
                  <a:lnTo>
                    <a:pt x="261" y="3255"/>
                  </a:lnTo>
                  <a:lnTo>
                    <a:pt x="242" y="3236"/>
                  </a:lnTo>
                  <a:lnTo>
                    <a:pt x="229" y="3220"/>
                  </a:lnTo>
                  <a:lnTo>
                    <a:pt x="224" y="3214"/>
                  </a:lnTo>
                  <a:lnTo>
                    <a:pt x="221" y="3208"/>
                  </a:lnTo>
                  <a:lnTo>
                    <a:pt x="220" y="3204"/>
                  </a:lnTo>
                  <a:lnTo>
                    <a:pt x="221" y="3201"/>
                  </a:lnTo>
                  <a:lnTo>
                    <a:pt x="223" y="3200"/>
                  </a:lnTo>
                  <a:lnTo>
                    <a:pt x="226" y="3198"/>
                  </a:lnTo>
                  <a:lnTo>
                    <a:pt x="233" y="3200"/>
                  </a:lnTo>
                  <a:lnTo>
                    <a:pt x="239" y="3202"/>
                  </a:lnTo>
                  <a:lnTo>
                    <a:pt x="258" y="3210"/>
                  </a:lnTo>
                  <a:lnTo>
                    <a:pt x="281" y="3222"/>
                  </a:lnTo>
                  <a:lnTo>
                    <a:pt x="308" y="3238"/>
                  </a:lnTo>
                  <a:lnTo>
                    <a:pt x="339" y="3258"/>
                  </a:lnTo>
                  <a:lnTo>
                    <a:pt x="372" y="3280"/>
                  </a:lnTo>
                  <a:lnTo>
                    <a:pt x="408" y="3306"/>
                  </a:lnTo>
                  <a:close/>
                  <a:moveTo>
                    <a:pt x="284" y="3125"/>
                  </a:moveTo>
                  <a:lnTo>
                    <a:pt x="317" y="3151"/>
                  </a:lnTo>
                  <a:lnTo>
                    <a:pt x="346" y="3175"/>
                  </a:lnTo>
                  <a:lnTo>
                    <a:pt x="373" y="3198"/>
                  </a:lnTo>
                  <a:lnTo>
                    <a:pt x="396" y="3219"/>
                  </a:lnTo>
                  <a:lnTo>
                    <a:pt x="414" y="3237"/>
                  </a:lnTo>
                  <a:lnTo>
                    <a:pt x="426" y="3254"/>
                  </a:lnTo>
                  <a:lnTo>
                    <a:pt x="430" y="3259"/>
                  </a:lnTo>
                  <a:lnTo>
                    <a:pt x="434" y="3264"/>
                  </a:lnTo>
                  <a:lnTo>
                    <a:pt x="435" y="3269"/>
                  </a:lnTo>
                  <a:lnTo>
                    <a:pt x="434" y="3272"/>
                  </a:lnTo>
                  <a:lnTo>
                    <a:pt x="432" y="3273"/>
                  </a:lnTo>
                  <a:lnTo>
                    <a:pt x="427" y="3274"/>
                  </a:lnTo>
                  <a:lnTo>
                    <a:pt x="422" y="3273"/>
                  </a:lnTo>
                  <a:lnTo>
                    <a:pt x="415" y="3271"/>
                  </a:lnTo>
                  <a:lnTo>
                    <a:pt x="398" y="3263"/>
                  </a:lnTo>
                  <a:lnTo>
                    <a:pt x="375" y="3252"/>
                  </a:lnTo>
                  <a:lnTo>
                    <a:pt x="349" y="3236"/>
                  </a:lnTo>
                  <a:lnTo>
                    <a:pt x="320" y="3218"/>
                  </a:lnTo>
                  <a:lnTo>
                    <a:pt x="288" y="3196"/>
                  </a:lnTo>
                  <a:lnTo>
                    <a:pt x="254" y="3171"/>
                  </a:lnTo>
                  <a:lnTo>
                    <a:pt x="222" y="3147"/>
                  </a:lnTo>
                  <a:lnTo>
                    <a:pt x="192" y="3122"/>
                  </a:lnTo>
                  <a:lnTo>
                    <a:pt x="165" y="3098"/>
                  </a:lnTo>
                  <a:lnTo>
                    <a:pt x="143" y="3078"/>
                  </a:lnTo>
                  <a:lnTo>
                    <a:pt x="125" y="3058"/>
                  </a:lnTo>
                  <a:lnTo>
                    <a:pt x="112" y="3043"/>
                  </a:lnTo>
                  <a:lnTo>
                    <a:pt x="108" y="3037"/>
                  </a:lnTo>
                  <a:lnTo>
                    <a:pt x="105" y="3031"/>
                  </a:lnTo>
                  <a:lnTo>
                    <a:pt x="104" y="3027"/>
                  </a:lnTo>
                  <a:lnTo>
                    <a:pt x="105" y="3025"/>
                  </a:lnTo>
                  <a:lnTo>
                    <a:pt x="108" y="3023"/>
                  </a:lnTo>
                  <a:lnTo>
                    <a:pt x="111" y="3023"/>
                  </a:lnTo>
                  <a:lnTo>
                    <a:pt x="116" y="3023"/>
                  </a:lnTo>
                  <a:lnTo>
                    <a:pt x="124" y="3025"/>
                  </a:lnTo>
                  <a:lnTo>
                    <a:pt x="141" y="3032"/>
                  </a:lnTo>
                  <a:lnTo>
                    <a:pt x="164" y="3044"/>
                  </a:lnTo>
                  <a:lnTo>
                    <a:pt x="190" y="3060"/>
                  </a:lnTo>
                  <a:lnTo>
                    <a:pt x="219" y="3079"/>
                  </a:lnTo>
                  <a:lnTo>
                    <a:pt x="250" y="3100"/>
                  </a:lnTo>
                  <a:lnTo>
                    <a:pt x="284" y="3125"/>
                  </a:lnTo>
                  <a:close/>
                  <a:moveTo>
                    <a:pt x="322" y="3095"/>
                  </a:moveTo>
                  <a:lnTo>
                    <a:pt x="320" y="3097"/>
                  </a:lnTo>
                  <a:lnTo>
                    <a:pt x="316" y="3097"/>
                  </a:lnTo>
                  <a:lnTo>
                    <a:pt x="311" y="3096"/>
                  </a:lnTo>
                  <a:lnTo>
                    <a:pt x="304" y="3095"/>
                  </a:lnTo>
                  <a:lnTo>
                    <a:pt x="287" y="3087"/>
                  </a:lnTo>
                  <a:lnTo>
                    <a:pt x="266" y="3077"/>
                  </a:lnTo>
                  <a:lnTo>
                    <a:pt x="240" y="3061"/>
                  </a:lnTo>
                  <a:lnTo>
                    <a:pt x="212" y="3043"/>
                  </a:lnTo>
                  <a:lnTo>
                    <a:pt x="182" y="3023"/>
                  </a:lnTo>
                  <a:lnTo>
                    <a:pt x="150" y="2999"/>
                  </a:lnTo>
                  <a:lnTo>
                    <a:pt x="118" y="2974"/>
                  </a:lnTo>
                  <a:lnTo>
                    <a:pt x="90" y="2950"/>
                  </a:lnTo>
                  <a:lnTo>
                    <a:pt x="64" y="2928"/>
                  </a:lnTo>
                  <a:lnTo>
                    <a:pt x="43" y="2907"/>
                  </a:lnTo>
                  <a:lnTo>
                    <a:pt x="27" y="2889"/>
                  </a:lnTo>
                  <a:lnTo>
                    <a:pt x="15" y="2874"/>
                  </a:lnTo>
                  <a:lnTo>
                    <a:pt x="10" y="2867"/>
                  </a:lnTo>
                  <a:lnTo>
                    <a:pt x="8" y="2862"/>
                  </a:lnTo>
                  <a:lnTo>
                    <a:pt x="7" y="2859"/>
                  </a:lnTo>
                  <a:lnTo>
                    <a:pt x="7" y="2855"/>
                  </a:lnTo>
                  <a:lnTo>
                    <a:pt x="9" y="2853"/>
                  </a:lnTo>
                  <a:lnTo>
                    <a:pt x="14" y="2853"/>
                  </a:lnTo>
                  <a:lnTo>
                    <a:pt x="19" y="2853"/>
                  </a:lnTo>
                  <a:lnTo>
                    <a:pt x="26" y="2855"/>
                  </a:lnTo>
                  <a:lnTo>
                    <a:pt x="43" y="2863"/>
                  </a:lnTo>
                  <a:lnTo>
                    <a:pt x="63" y="2874"/>
                  </a:lnTo>
                  <a:lnTo>
                    <a:pt x="88" y="2889"/>
                  </a:lnTo>
                  <a:lnTo>
                    <a:pt x="116" y="2907"/>
                  </a:lnTo>
                  <a:lnTo>
                    <a:pt x="147" y="2928"/>
                  </a:lnTo>
                  <a:lnTo>
                    <a:pt x="179" y="2951"/>
                  </a:lnTo>
                  <a:lnTo>
                    <a:pt x="210" y="2976"/>
                  </a:lnTo>
                  <a:lnTo>
                    <a:pt x="239" y="3000"/>
                  </a:lnTo>
                  <a:lnTo>
                    <a:pt x="264" y="3023"/>
                  </a:lnTo>
                  <a:lnTo>
                    <a:pt x="286" y="3043"/>
                  </a:lnTo>
                  <a:lnTo>
                    <a:pt x="303" y="3061"/>
                  </a:lnTo>
                  <a:lnTo>
                    <a:pt x="316" y="3077"/>
                  </a:lnTo>
                  <a:lnTo>
                    <a:pt x="319" y="3082"/>
                  </a:lnTo>
                  <a:lnTo>
                    <a:pt x="322" y="3087"/>
                  </a:lnTo>
                  <a:lnTo>
                    <a:pt x="322" y="3092"/>
                  </a:lnTo>
                  <a:lnTo>
                    <a:pt x="322" y="3095"/>
                  </a:lnTo>
                  <a:close/>
                  <a:moveTo>
                    <a:pt x="646" y="3238"/>
                  </a:moveTo>
                  <a:lnTo>
                    <a:pt x="644" y="3239"/>
                  </a:lnTo>
                  <a:lnTo>
                    <a:pt x="640" y="3241"/>
                  </a:lnTo>
                  <a:lnTo>
                    <a:pt x="634" y="3239"/>
                  </a:lnTo>
                  <a:lnTo>
                    <a:pt x="628" y="3238"/>
                  </a:lnTo>
                  <a:lnTo>
                    <a:pt x="611" y="3231"/>
                  </a:lnTo>
                  <a:lnTo>
                    <a:pt x="589" y="3220"/>
                  </a:lnTo>
                  <a:lnTo>
                    <a:pt x="563" y="3206"/>
                  </a:lnTo>
                  <a:lnTo>
                    <a:pt x="534" y="3188"/>
                  </a:lnTo>
                  <a:lnTo>
                    <a:pt x="504" y="3166"/>
                  </a:lnTo>
                  <a:lnTo>
                    <a:pt x="470" y="3143"/>
                  </a:lnTo>
                  <a:lnTo>
                    <a:pt x="439" y="3119"/>
                  </a:lnTo>
                  <a:lnTo>
                    <a:pt x="410" y="3095"/>
                  </a:lnTo>
                  <a:lnTo>
                    <a:pt x="384" y="3072"/>
                  </a:lnTo>
                  <a:lnTo>
                    <a:pt x="362" y="3052"/>
                  </a:lnTo>
                  <a:lnTo>
                    <a:pt x="345" y="3033"/>
                  </a:lnTo>
                  <a:lnTo>
                    <a:pt x="333" y="3018"/>
                  </a:lnTo>
                  <a:lnTo>
                    <a:pt x="329" y="3012"/>
                  </a:lnTo>
                  <a:lnTo>
                    <a:pt x="327" y="3006"/>
                  </a:lnTo>
                  <a:lnTo>
                    <a:pt x="326" y="3002"/>
                  </a:lnTo>
                  <a:lnTo>
                    <a:pt x="327" y="2999"/>
                  </a:lnTo>
                  <a:lnTo>
                    <a:pt x="329" y="2997"/>
                  </a:lnTo>
                  <a:lnTo>
                    <a:pt x="332" y="2997"/>
                  </a:lnTo>
                  <a:lnTo>
                    <a:pt x="338" y="2997"/>
                  </a:lnTo>
                  <a:lnTo>
                    <a:pt x="345" y="2999"/>
                  </a:lnTo>
                  <a:lnTo>
                    <a:pt x="362" y="3005"/>
                  </a:lnTo>
                  <a:lnTo>
                    <a:pt x="384" y="3016"/>
                  </a:lnTo>
                  <a:lnTo>
                    <a:pt x="409" y="3031"/>
                  </a:lnTo>
                  <a:lnTo>
                    <a:pt x="438" y="3050"/>
                  </a:lnTo>
                  <a:lnTo>
                    <a:pt x="468" y="3070"/>
                  </a:lnTo>
                  <a:lnTo>
                    <a:pt x="501" y="3094"/>
                  </a:lnTo>
                  <a:lnTo>
                    <a:pt x="533" y="3119"/>
                  </a:lnTo>
                  <a:lnTo>
                    <a:pt x="562" y="3142"/>
                  </a:lnTo>
                  <a:lnTo>
                    <a:pt x="588" y="3165"/>
                  </a:lnTo>
                  <a:lnTo>
                    <a:pt x="610" y="3186"/>
                  </a:lnTo>
                  <a:lnTo>
                    <a:pt x="627" y="3204"/>
                  </a:lnTo>
                  <a:lnTo>
                    <a:pt x="640" y="3219"/>
                  </a:lnTo>
                  <a:lnTo>
                    <a:pt x="643" y="3225"/>
                  </a:lnTo>
                  <a:lnTo>
                    <a:pt x="646" y="3231"/>
                  </a:lnTo>
                  <a:lnTo>
                    <a:pt x="647" y="3235"/>
                  </a:lnTo>
                  <a:lnTo>
                    <a:pt x="646" y="3238"/>
                  </a:lnTo>
                  <a:close/>
                  <a:moveTo>
                    <a:pt x="415" y="2925"/>
                  </a:moveTo>
                  <a:lnTo>
                    <a:pt x="446" y="2949"/>
                  </a:lnTo>
                  <a:lnTo>
                    <a:pt x="474" y="2972"/>
                  </a:lnTo>
                  <a:lnTo>
                    <a:pt x="497" y="2995"/>
                  </a:lnTo>
                  <a:lnTo>
                    <a:pt x="519" y="3014"/>
                  </a:lnTo>
                  <a:lnTo>
                    <a:pt x="535" y="3032"/>
                  </a:lnTo>
                  <a:lnTo>
                    <a:pt x="547" y="3046"/>
                  </a:lnTo>
                  <a:lnTo>
                    <a:pt x="550" y="3053"/>
                  </a:lnTo>
                  <a:lnTo>
                    <a:pt x="552" y="3058"/>
                  </a:lnTo>
                  <a:lnTo>
                    <a:pt x="553" y="3062"/>
                  </a:lnTo>
                  <a:lnTo>
                    <a:pt x="552" y="3066"/>
                  </a:lnTo>
                  <a:lnTo>
                    <a:pt x="550" y="3067"/>
                  </a:lnTo>
                  <a:lnTo>
                    <a:pt x="547" y="3068"/>
                  </a:lnTo>
                  <a:lnTo>
                    <a:pt x="542" y="3068"/>
                  </a:lnTo>
                  <a:lnTo>
                    <a:pt x="535" y="3066"/>
                  </a:lnTo>
                  <a:lnTo>
                    <a:pt x="518" y="3059"/>
                  </a:lnTo>
                  <a:lnTo>
                    <a:pt x="497" y="3048"/>
                  </a:lnTo>
                  <a:lnTo>
                    <a:pt x="473" y="3036"/>
                  </a:lnTo>
                  <a:lnTo>
                    <a:pt x="446" y="3018"/>
                  </a:lnTo>
                  <a:lnTo>
                    <a:pt x="415" y="2998"/>
                  </a:lnTo>
                  <a:lnTo>
                    <a:pt x="385" y="2975"/>
                  </a:lnTo>
                  <a:lnTo>
                    <a:pt x="354" y="2951"/>
                  </a:lnTo>
                  <a:lnTo>
                    <a:pt x="327" y="2929"/>
                  </a:lnTo>
                  <a:lnTo>
                    <a:pt x="302" y="2906"/>
                  </a:lnTo>
                  <a:lnTo>
                    <a:pt x="281" y="2886"/>
                  </a:lnTo>
                  <a:lnTo>
                    <a:pt x="264" y="2868"/>
                  </a:lnTo>
                  <a:lnTo>
                    <a:pt x="253" y="2853"/>
                  </a:lnTo>
                  <a:lnTo>
                    <a:pt x="249" y="2847"/>
                  </a:lnTo>
                  <a:lnTo>
                    <a:pt x="247" y="2841"/>
                  </a:lnTo>
                  <a:lnTo>
                    <a:pt x="246" y="2838"/>
                  </a:lnTo>
                  <a:lnTo>
                    <a:pt x="247" y="2835"/>
                  </a:lnTo>
                  <a:lnTo>
                    <a:pt x="249" y="2833"/>
                  </a:lnTo>
                  <a:lnTo>
                    <a:pt x="253" y="2832"/>
                  </a:lnTo>
                  <a:lnTo>
                    <a:pt x="259" y="2833"/>
                  </a:lnTo>
                  <a:lnTo>
                    <a:pt x="265" y="2834"/>
                  </a:lnTo>
                  <a:lnTo>
                    <a:pt x="281" y="2840"/>
                  </a:lnTo>
                  <a:lnTo>
                    <a:pt x="303" y="2851"/>
                  </a:lnTo>
                  <a:lnTo>
                    <a:pt x="327" y="2865"/>
                  </a:lnTo>
                  <a:lnTo>
                    <a:pt x="354" y="2882"/>
                  </a:lnTo>
                  <a:lnTo>
                    <a:pt x="384" y="2903"/>
                  </a:lnTo>
                  <a:lnTo>
                    <a:pt x="415" y="2925"/>
                  </a:lnTo>
                  <a:close/>
                  <a:moveTo>
                    <a:pt x="478" y="2900"/>
                  </a:moveTo>
                  <a:lnTo>
                    <a:pt x="476" y="2902"/>
                  </a:lnTo>
                  <a:lnTo>
                    <a:pt x="473" y="2903"/>
                  </a:lnTo>
                  <a:lnTo>
                    <a:pt x="467" y="2903"/>
                  </a:lnTo>
                  <a:lnTo>
                    <a:pt x="461" y="2901"/>
                  </a:lnTo>
                  <a:lnTo>
                    <a:pt x="444" y="2895"/>
                  </a:lnTo>
                  <a:lnTo>
                    <a:pt x="425" y="2884"/>
                  </a:lnTo>
                  <a:lnTo>
                    <a:pt x="401" y="2871"/>
                  </a:lnTo>
                  <a:lnTo>
                    <a:pt x="374" y="2855"/>
                  </a:lnTo>
                  <a:lnTo>
                    <a:pt x="346" y="2836"/>
                  </a:lnTo>
                  <a:lnTo>
                    <a:pt x="317" y="2813"/>
                  </a:lnTo>
                  <a:lnTo>
                    <a:pt x="288" y="2791"/>
                  </a:lnTo>
                  <a:lnTo>
                    <a:pt x="261" y="2768"/>
                  </a:lnTo>
                  <a:lnTo>
                    <a:pt x="237" y="2746"/>
                  </a:lnTo>
                  <a:lnTo>
                    <a:pt x="218" y="2727"/>
                  </a:lnTo>
                  <a:lnTo>
                    <a:pt x="203" y="2710"/>
                  </a:lnTo>
                  <a:lnTo>
                    <a:pt x="191" y="2696"/>
                  </a:lnTo>
                  <a:lnTo>
                    <a:pt x="188" y="2689"/>
                  </a:lnTo>
                  <a:lnTo>
                    <a:pt x="185" y="2684"/>
                  </a:lnTo>
                  <a:lnTo>
                    <a:pt x="185" y="2680"/>
                  </a:lnTo>
                  <a:lnTo>
                    <a:pt x="185" y="2677"/>
                  </a:lnTo>
                  <a:lnTo>
                    <a:pt x="188" y="2675"/>
                  </a:lnTo>
                  <a:lnTo>
                    <a:pt x="192" y="2674"/>
                  </a:lnTo>
                  <a:lnTo>
                    <a:pt x="197" y="2675"/>
                  </a:lnTo>
                  <a:lnTo>
                    <a:pt x="203" y="2676"/>
                  </a:lnTo>
                  <a:lnTo>
                    <a:pt x="219" y="2683"/>
                  </a:lnTo>
                  <a:lnTo>
                    <a:pt x="239" y="2692"/>
                  </a:lnTo>
                  <a:lnTo>
                    <a:pt x="263" y="2706"/>
                  </a:lnTo>
                  <a:lnTo>
                    <a:pt x="289" y="2723"/>
                  </a:lnTo>
                  <a:lnTo>
                    <a:pt x="317" y="2743"/>
                  </a:lnTo>
                  <a:lnTo>
                    <a:pt x="347" y="2765"/>
                  </a:lnTo>
                  <a:lnTo>
                    <a:pt x="376" y="2787"/>
                  </a:lnTo>
                  <a:lnTo>
                    <a:pt x="402" y="2810"/>
                  </a:lnTo>
                  <a:lnTo>
                    <a:pt x="426" y="2830"/>
                  </a:lnTo>
                  <a:lnTo>
                    <a:pt x="446" y="2850"/>
                  </a:lnTo>
                  <a:lnTo>
                    <a:pt x="462" y="2867"/>
                  </a:lnTo>
                  <a:lnTo>
                    <a:pt x="473" y="2881"/>
                  </a:lnTo>
                  <a:lnTo>
                    <a:pt x="476" y="2888"/>
                  </a:lnTo>
                  <a:lnTo>
                    <a:pt x="478" y="2893"/>
                  </a:lnTo>
                  <a:lnTo>
                    <a:pt x="479" y="2897"/>
                  </a:lnTo>
                  <a:lnTo>
                    <a:pt x="478" y="2900"/>
                  </a:lnTo>
                  <a:close/>
                  <a:moveTo>
                    <a:pt x="421" y="2742"/>
                  </a:moveTo>
                  <a:lnTo>
                    <a:pt x="419" y="2744"/>
                  </a:lnTo>
                  <a:lnTo>
                    <a:pt x="415" y="2744"/>
                  </a:lnTo>
                  <a:lnTo>
                    <a:pt x="410" y="2744"/>
                  </a:lnTo>
                  <a:lnTo>
                    <a:pt x="405" y="2743"/>
                  </a:lnTo>
                  <a:lnTo>
                    <a:pt x="388" y="2738"/>
                  </a:lnTo>
                  <a:lnTo>
                    <a:pt x="370" y="2728"/>
                  </a:lnTo>
                  <a:lnTo>
                    <a:pt x="347" y="2715"/>
                  </a:lnTo>
                  <a:lnTo>
                    <a:pt x="321" y="2699"/>
                  </a:lnTo>
                  <a:lnTo>
                    <a:pt x="294" y="2680"/>
                  </a:lnTo>
                  <a:lnTo>
                    <a:pt x="266" y="2659"/>
                  </a:lnTo>
                  <a:lnTo>
                    <a:pt x="238" y="2636"/>
                  </a:lnTo>
                  <a:lnTo>
                    <a:pt x="212" y="2615"/>
                  </a:lnTo>
                  <a:lnTo>
                    <a:pt x="191" y="2594"/>
                  </a:lnTo>
                  <a:lnTo>
                    <a:pt x="171" y="2576"/>
                  </a:lnTo>
                  <a:lnTo>
                    <a:pt x="157" y="2559"/>
                  </a:lnTo>
                  <a:lnTo>
                    <a:pt x="147" y="2544"/>
                  </a:lnTo>
                  <a:lnTo>
                    <a:pt x="143" y="2539"/>
                  </a:lnTo>
                  <a:lnTo>
                    <a:pt x="141" y="2534"/>
                  </a:lnTo>
                  <a:lnTo>
                    <a:pt x="141" y="2529"/>
                  </a:lnTo>
                  <a:lnTo>
                    <a:pt x="141" y="2526"/>
                  </a:lnTo>
                  <a:lnTo>
                    <a:pt x="144" y="2524"/>
                  </a:lnTo>
                  <a:lnTo>
                    <a:pt x="148" y="2524"/>
                  </a:lnTo>
                  <a:lnTo>
                    <a:pt x="152" y="2524"/>
                  </a:lnTo>
                  <a:lnTo>
                    <a:pt x="158" y="2525"/>
                  </a:lnTo>
                  <a:lnTo>
                    <a:pt x="174" y="2532"/>
                  </a:lnTo>
                  <a:lnTo>
                    <a:pt x="193" y="2541"/>
                  </a:lnTo>
                  <a:lnTo>
                    <a:pt x="216" y="2554"/>
                  </a:lnTo>
                  <a:lnTo>
                    <a:pt x="240" y="2570"/>
                  </a:lnTo>
                  <a:lnTo>
                    <a:pt x="267" y="2589"/>
                  </a:lnTo>
                  <a:lnTo>
                    <a:pt x="297" y="2610"/>
                  </a:lnTo>
                  <a:lnTo>
                    <a:pt x="325" y="2632"/>
                  </a:lnTo>
                  <a:lnTo>
                    <a:pt x="349" y="2653"/>
                  </a:lnTo>
                  <a:lnTo>
                    <a:pt x="372" y="2674"/>
                  </a:lnTo>
                  <a:lnTo>
                    <a:pt x="390" y="2693"/>
                  </a:lnTo>
                  <a:lnTo>
                    <a:pt x="406" y="2710"/>
                  </a:lnTo>
                  <a:lnTo>
                    <a:pt x="416" y="2724"/>
                  </a:lnTo>
                  <a:lnTo>
                    <a:pt x="420" y="2730"/>
                  </a:lnTo>
                  <a:lnTo>
                    <a:pt x="422" y="2734"/>
                  </a:lnTo>
                  <a:lnTo>
                    <a:pt x="422" y="2739"/>
                  </a:lnTo>
                  <a:lnTo>
                    <a:pt x="421" y="2742"/>
                  </a:lnTo>
                  <a:close/>
                  <a:moveTo>
                    <a:pt x="263" y="2461"/>
                  </a:moveTo>
                  <a:lnTo>
                    <a:pt x="290" y="2483"/>
                  </a:lnTo>
                  <a:lnTo>
                    <a:pt x="314" y="2503"/>
                  </a:lnTo>
                  <a:lnTo>
                    <a:pt x="335" y="2524"/>
                  </a:lnTo>
                  <a:lnTo>
                    <a:pt x="354" y="2542"/>
                  </a:lnTo>
                  <a:lnTo>
                    <a:pt x="368" y="2559"/>
                  </a:lnTo>
                  <a:lnTo>
                    <a:pt x="378" y="2571"/>
                  </a:lnTo>
                  <a:lnTo>
                    <a:pt x="381" y="2578"/>
                  </a:lnTo>
                  <a:lnTo>
                    <a:pt x="382" y="2582"/>
                  </a:lnTo>
                  <a:lnTo>
                    <a:pt x="383" y="2587"/>
                  </a:lnTo>
                  <a:lnTo>
                    <a:pt x="382" y="2590"/>
                  </a:lnTo>
                  <a:lnTo>
                    <a:pt x="380" y="2592"/>
                  </a:lnTo>
                  <a:lnTo>
                    <a:pt x="376" y="2592"/>
                  </a:lnTo>
                  <a:lnTo>
                    <a:pt x="371" y="2592"/>
                  </a:lnTo>
                  <a:lnTo>
                    <a:pt x="366" y="2591"/>
                  </a:lnTo>
                  <a:lnTo>
                    <a:pt x="351" y="2585"/>
                  </a:lnTo>
                  <a:lnTo>
                    <a:pt x="332" y="2577"/>
                  </a:lnTo>
                  <a:lnTo>
                    <a:pt x="311" y="2564"/>
                  </a:lnTo>
                  <a:lnTo>
                    <a:pt x="286" y="2549"/>
                  </a:lnTo>
                  <a:lnTo>
                    <a:pt x="260" y="2530"/>
                  </a:lnTo>
                  <a:lnTo>
                    <a:pt x="233" y="2511"/>
                  </a:lnTo>
                  <a:lnTo>
                    <a:pt x="206" y="2489"/>
                  </a:lnTo>
                  <a:lnTo>
                    <a:pt x="182" y="2468"/>
                  </a:lnTo>
                  <a:lnTo>
                    <a:pt x="161" y="2448"/>
                  </a:lnTo>
                  <a:lnTo>
                    <a:pt x="142" y="2430"/>
                  </a:lnTo>
                  <a:lnTo>
                    <a:pt x="128" y="2413"/>
                  </a:lnTo>
                  <a:lnTo>
                    <a:pt x="118" y="2400"/>
                  </a:lnTo>
                  <a:lnTo>
                    <a:pt x="115" y="2393"/>
                  </a:lnTo>
                  <a:lnTo>
                    <a:pt x="114" y="2389"/>
                  </a:lnTo>
                  <a:lnTo>
                    <a:pt x="113" y="2385"/>
                  </a:lnTo>
                  <a:lnTo>
                    <a:pt x="114" y="2382"/>
                  </a:lnTo>
                  <a:lnTo>
                    <a:pt x="116" y="2379"/>
                  </a:lnTo>
                  <a:lnTo>
                    <a:pt x="121" y="2379"/>
                  </a:lnTo>
                  <a:lnTo>
                    <a:pt x="125" y="2379"/>
                  </a:lnTo>
                  <a:lnTo>
                    <a:pt x="130" y="2380"/>
                  </a:lnTo>
                  <a:lnTo>
                    <a:pt x="145" y="2386"/>
                  </a:lnTo>
                  <a:lnTo>
                    <a:pt x="164" y="2394"/>
                  </a:lnTo>
                  <a:lnTo>
                    <a:pt x="185" y="2407"/>
                  </a:lnTo>
                  <a:lnTo>
                    <a:pt x="209" y="2423"/>
                  </a:lnTo>
                  <a:lnTo>
                    <a:pt x="236" y="2441"/>
                  </a:lnTo>
                  <a:lnTo>
                    <a:pt x="263" y="2461"/>
                  </a:lnTo>
                  <a:close/>
                  <a:moveTo>
                    <a:pt x="247" y="2319"/>
                  </a:moveTo>
                  <a:lnTo>
                    <a:pt x="273" y="2339"/>
                  </a:lnTo>
                  <a:lnTo>
                    <a:pt x="295" y="2360"/>
                  </a:lnTo>
                  <a:lnTo>
                    <a:pt x="316" y="2379"/>
                  </a:lnTo>
                  <a:lnTo>
                    <a:pt x="332" y="2397"/>
                  </a:lnTo>
                  <a:lnTo>
                    <a:pt x="346" y="2413"/>
                  </a:lnTo>
                  <a:lnTo>
                    <a:pt x="355" y="2426"/>
                  </a:lnTo>
                  <a:lnTo>
                    <a:pt x="358" y="2431"/>
                  </a:lnTo>
                  <a:lnTo>
                    <a:pt x="360" y="2437"/>
                  </a:lnTo>
                  <a:lnTo>
                    <a:pt x="360" y="2441"/>
                  </a:lnTo>
                  <a:lnTo>
                    <a:pt x="359" y="2443"/>
                  </a:lnTo>
                  <a:lnTo>
                    <a:pt x="357" y="2445"/>
                  </a:lnTo>
                  <a:lnTo>
                    <a:pt x="354" y="2446"/>
                  </a:lnTo>
                  <a:lnTo>
                    <a:pt x="349" y="2446"/>
                  </a:lnTo>
                  <a:lnTo>
                    <a:pt x="343" y="2445"/>
                  </a:lnTo>
                  <a:lnTo>
                    <a:pt x="329" y="2440"/>
                  </a:lnTo>
                  <a:lnTo>
                    <a:pt x="311" y="2431"/>
                  </a:lnTo>
                  <a:lnTo>
                    <a:pt x="290" y="2420"/>
                  </a:lnTo>
                  <a:lnTo>
                    <a:pt x="267" y="2405"/>
                  </a:lnTo>
                  <a:lnTo>
                    <a:pt x="243" y="2388"/>
                  </a:lnTo>
                  <a:lnTo>
                    <a:pt x="217" y="2369"/>
                  </a:lnTo>
                  <a:lnTo>
                    <a:pt x="191" y="2347"/>
                  </a:lnTo>
                  <a:lnTo>
                    <a:pt x="167" y="2328"/>
                  </a:lnTo>
                  <a:lnTo>
                    <a:pt x="147" y="2308"/>
                  </a:lnTo>
                  <a:lnTo>
                    <a:pt x="130" y="2290"/>
                  </a:lnTo>
                  <a:lnTo>
                    <a:pt x="116" y="2274"/>
                  </a:lnTo>
                  <a:lnTo>
                    <a:pt x="108" y="2261"/>
                  </a:lnTo>
                  <a:lnTo>
                    <a:pt x="104" y="2255"/>
                  </a:lnTo>
                  <a:lnTo>
                    <a:pt x="102" y="2250"/>
                  </a:lnTo>
                  <a:lnTo>
                    <a:pt x="102" y="2247"/>
                  </a:lnTo>
                  <a:lnTo>
                    <a:pt x="103" y="2243"/>
                  </a:lnTo>
                  <a:lnTo>
                    <a:pt x="105" y="2241"/>
                  </a:lnTo>
                  <a:lnTo>
                    <a:pt x="109" y="2240"/>
                  </a:lnTo>
                  <a:lnTo>
                    <a:pt x="113" y="2240"/>
                  </a:lnTo>
                  <a:lnTo>
                    <a:pt x="120" y="2241"/>
                  </a:lnTo>
                  <a:lnTo>
                    <a:pt x="134" y="2247"/>
                  </a:lnTo>
                  <a:lnTo>
                    <a:pt x="152" y="2255"/>
                  </a:lnTo>
                  <a:lnTo>
                    <a:pt x="172" y="2267"/>
                  </a:lnTo>
                  <a:lnTo>
                    <a:pt x="195" y="2282"/>
                  </a:lnTo>
                  <a:lnTo>
                    <a:pt x="221" y="2300"/>
                  </a:lnTo>
                  <a:lnTo>
                    <a:pt x="247" y="2319"/>
                  </a:lnTo>
                  <a:close/>
                  <a:moveTo>
                    <a:pt x="247" y="2183"/>
                  </a:moveTo>
                  <a:lnTo>
                    <a:pt x="271" y="2202"/>
                  </a:lnTo>
                  <a:lnTo>
                    <a:pt x="293" y="2222"/>
                  </a:lnTo>
                  <a:lnTo>
                    <a:pt x="313" y="2240"/>
                  </a:lnTo>
                  <a:lnTo>
                    <a:pt x="329" y="2257"/>
                  </a:lnTo>
                  <a:lnTo>
                    <a:pt x="342" y="2274"/>
                  </a:lnTo>
                  <a:lnTo>
                    <a:pt x="351" y="2287"/>
                  </a:lnTo>
                  <a:lnTo>
                    <a:pt x="353" y="2292"/>
                  </a:lnTo>
                  <a:lnTo>
                    <a:pt x="355" y="2296"/>
                  </a:lnTo>
                  <a:lnTo>
                    <a:pt x="355" y="2301"/>
                  </a:lnTo>
                  <a:lnTo>
                    <a:pt x="354" y="2304"/>
                  </a:lnTo>
                  <a:lnTo>
                    <a:pt x="352" y="2305"/>
                  </a:lnTo>
                  <a:lnTo>
                    <a:pt x="348" y="2306"/>
                  </a:lnTo>
                  <a:lnTo>
                    <a:pt x="344" y="2306"/>
                  </a:lnTo>
                  <a:lnTo>
                    <a:pt x="339" y="2305"/>
                  </a:lnTo>
                  <a:lnTo>
                    <a:pt x="325" y="2301"/>
                  </a:lnTo>
                  <a:lnTo>
                    <a:pt x="307" y="2292"/>
                  </a:lnTo>
                  <a:lnTo>
                    <a:pt x="287" y="2281"/>
                  </a:lnTo>
                  <a:lnTo>
                    <a:pt x="265" y="2267"/>
                  </a:lnTo>
                  <a:lnTo>
                    <a:pt x="240" y="2250"/>
                  </a:lnTo>
                  <a:lnTo>
                    <a:pt x="216" y="2232"/>
                  </a:lnTo>
                  <a:lnTo>
                    <a:pt x="192" y="2211"/>
                  </a:lnTo>
                  <a:lnTo>
                    <a:pt x="169" y="2192"/>
                  </a:lnTo>
                  <a:lnTo>
                    <a:pt x="150" y="2173"/>
                  </a:lnTo>
                  <a:lnTo>
                    <a:pt x="134" y="2156"/>
                  </a:lnTo>
                  <a:lnTo>
                    <a:pt x="121" y="2140"/>
                  </a:lnTo>
                  <a:lnTo>
                    <a:pt x="112" y="2127"/>
                  </a:lnTo>
                  <a:lnTo>
                    <a:pt x="110" y="2121"/>
                  </a:lnTo>
                  <a:lnTo>
                    <a:pt x="108" y="2117"/>
                  </a:lnTo>
                  <a:lnTo>
                    <a:pt x="108" y="2113"/>
                  </a:lnTo>
                  <a:lnTo>
                    <a:pt x="109" y="2110"/>
                  </a:lnTo>
                  <a:lnTo>
                    <a:pt x="111" y="2107"/>
                  </a:lnTo>
                  <a:lnTo>
                    <a:pt x="114" y="2107"/>
                  </a:lnTo>
                  <a:lnTo>
                    <a:pt x="118" y="2107"/>
                  </a:lnTo>
                  <a:lnTo>
                    <a:pt x="124" y="2108"/>
                  </a:lnTo>
                  <a:lnTo>
                    <a:pt x="138" y="2113"/>
                  </a:lnTo>
                  <a:lnTo>
                    <a:pt x="155" y="2121"/>
                  </a:lnTo>
                  <a:lnTo>
                    <a:pt x="175" y="2132"/>
                  </a:lnTo>
                  <a:lnTo>
                    <a:pt x="197" y="2146"/>
                  </a:lnTo>
                  <a:lnTo>
                    <a:pt x="221" y="2164"/>
                  </a:lnTo>
                  <a:lnTo>
                    <a:pt x="247" y="2183"/>
                  </a:lnTo>
                  <a:close/>
                  <a:moveTo>
                    <a:pt x="261" y="2050"/>
                  </a:moveTo>
                  <a:lnTo>
                    <a:pt x="285" y="2070"/>
                  </a:lnTo>
                  <a:lnTo>
                    <a:pt x="306" y="2088"/>
                  </a:lnTo>
                  <a:lnTo>
                    <a:pt x="325" y="2106"/>
                  </a:lnTo>
                  <a:lnTo>
                    <a:pt x="341" y="2123"/>
                  </a:lnTo>
                  <a:lnTo>
                    <a:pt x="353" y="2138"/>
                  </a:lnTo>
                  <a:lnTo>
                    <a:pt x="361" y="2151"/>
                  </a:lnTo>
                  <a:lnTo>
                    <a:pt x="363" y="2156"/>
                  </a:lnTo>
                  <a:lnTo>
                    <a:pt x="365" y="2160"/>
                  </a:lnTo>
                  <a:lnTo>
                    <a:pt x="366" y="2165"/>
                  </a:lnTo>
                  <a:lnTo>
                    <a:pt x="365" y="2168"/>
                  </a:lnTo>
                  <a:lnTo>
                    <a:pt x="362" y="2170"/>
                  </a:lnTo>
                  <a:lnTo>
                    <a:pt x="359" y="2171"/>
                  </a:lnTo>
                  <a:lnTo>
                    <a:pt x="355" y="2171"/>
                  </a:lnTo>
                  <a:lnTo>
                    <a:pt x="349" y="2170"/>
                  </a:lnTo>
                  <a:lnTo>
                    <a:pt x="335" y="2166"/>
                  </a:lnTo>
                  <a:lnTo>
                    <a:pt x="319" y="2158"/>
                  </a:lnTo>
                  <a:lnTo>
                    <a:pt x="300" y="2147"/>
                  </a:lnTo>
                  <a:lnTo>
                    <a:pt x="278" y="2133"/>
                  </a:lnTo>
                  <a:lnTo>
                    <a:pt x="256" y="2117"/>
                  </a:lnTo>
                  <a:lnTo>
                    <a:pt x="231" y="2099"/>
                  </a:lnTo>
                  <a:lnTo>
                    <a:pt x="208" y="2080"/>
                  </a:lnTo>
                  <a:lnTo>
                    <a:pt x="186" y="2061"/>
                  </a:lnTo>
                  <a:lnTo>
                    <a:pt x="168" y="2043"/>
                  </a:lnTo>
                  <a:lnTo>
                    <a:pt x="153" y="2026"/>
                  </a:lnTo>
                  <a:lnTo>
                    <a:pt x="141" y="2011"/>
                  </a:lnTo>
                  <a:lnTo>
                    <a:pt x="132" y="1998"/>
                  </a:lnTo>
                  <a:lnTo>
                    <a:pt x="130" y="1993"/>
                  </a:lnTo>
                  <a:lnTo>
                    <a:pt x="128" y="1989"/>
                  </a:lnTo>
                  <a:lnTo>
                    <a:pt x="128" y="1984"/>
                  </a:lnTo>
                  <a:lnTo>
                    <a:pt x="129" y="1981"/>
                  </a:lnTo>
                  <a:lnTo>
                    <a:pt x="131" y="1979"/>
                  </a:lnTo>
                  <a:lnTo>
                    <a:pt x="135" y="1978"/>
                  </a:lnTo>
                  <a:lnTo>
                    <a:pt x="139" y="1978"/>
                  </a:lnTo>
                  <a:lnTo>
                    <a:pt x="144" y="1979"/>
                  </a:lnTo>
                  <a:lnTo>
                    <a:pt x="157" y="1983"/>
                  </a:lnTo>
                  <a:lnTo>
                    <a:pt x="175" y="1991"/>
                  </a:lnTo>
                  <a:lnTo>
                    <a:pt x="194" y="2002"/>
                  </a:lnTo>
                  <a:lnTo>
                    <a:pt x="215" y="2016"/>
                  </a:lnTo>
                  <a:lnTo>
                    <a:pt x="237" y="2032"/>
                  </a:lnTo>
                  <a:lnTo>
                    <a:pt x="261" y="2050"/>
                  </a:lnTo>
                  <a:close/>
                  <a:moveTo>
                    <a:pt x="293" y="1923"/>
                  </a:moveTo>
                  <a:lnTo>
                    <a:pt x="315" y="1941"/>
                  </a:lnTo>
                  <a:lnTo>
                    <a:pt x="335" y="1960"/>
                  </a:lnTo>
                  <a:lnTo>
                    <a:pt x="354" y="1977"/>
                  </a:lnTo>
                  <a:lnTo>
                    <a:pt x="368" y="1993"/>
                  </a:lnTo>
                  <a:lnTo>
                    <a:pt x="380" y="2008"/>
                  </a:lnTo>
                  <a:lnTo>
                    <a:pt x="387" y="2020"/>
                  </a:lnTo>
                  <a:lnTo>
                    <a:pt x="389" y="2025"/>
                  </a:lnTo>
                  <a:lnTo>
                    <a:pt x="392" y="2030"/>
                  </a:lnTo>
                  <a:lnTo>
                    <a:pt x="392" y="2034"/>
                  </a:lnTo>
                  <a:lnTo>
                    <a:pt x="390" y="2037"/>
                  </a:lnTo>
                  <a:lnTo>
                    <a:pt x="388" y="2039"/>
                  </a:lnTo>
                  <a:lnTo>
                    <a:pt x="385" y="2041"/>
                  </a:lnTo>
                  <a:lnTo>
                    <a:pt x="381" y="2041"/>
                  </a:lnTo>
                  <a:lnTo>
                    <a:pt x="375" y="2039"/>
                  </a:lnTo>
                  <a:lnTo>
                    <a:pt x="362" y="2035"/>
                  </a:lnTo>
                  <a:lnTo>
                    <a:pt x="347" y="2029"/>
                  </a:lnTo>
                  <a:lnTo>
                    <a:pt x="328" y="2018"/>
                  </a:lnTo>
                  <a:lnTo>
                    <a:pt x="307" y="2005"/>
                  </a:lnTo>
                  <a:lnTo>
                    <a:pt x="286" y="1990"/>
                  </a:lnTo>
                  <a:lnTo>
                    <a:pt x="262" y="1973"/>
                  </a:lnTo>
                  <a:lnTo>
                    <a:pt x="240" y="1953"/>
                  </a:lnTo>
                  <a:lnTo>
                    <a:pt x="220" y="1935"/>
                  </a:lnTo>
                  <a:lnTo>
                    <a:pt x="202" y="1917"/>
                  </a:lnTo>
                  <a:lnTo>
                    <a:pt x="188" y="1901"/>
                  </a:lnTo>
                  <a:lnTo>
                    <a:pt x="176" y="1886"/>
                  </a:lnTo>
                  <a:lnTo>
                    <a:pt x="168" y="1874"/>
                  </a:lnTo>
                  <a:lnTo>
                    <a:pt x="166" y="1869"/>
                  </a:lnTo>
                  <a:lnTo>
                    <a:pt x="165" y="1865"/>
                  </a:lnTo>
                  <a:lnTo>
                    <a:pt x="164" y="1860"/>
                  </a:lnTo>
                  <a:lnTo>
                    <a:pt x="165" y="1858"/>
                  </a:lnTo>
                  <a:lnTo>
                    <a:pt x="167" y="1856"/>
                  </a:lnTo>
                  <a:lnTo>
                    <a:pt x="170" y="1855"/>
                  </a:lnTo>
                  <a:lnTo>
                    <a:pt x="175" y="1855"/>
                  </a:lnTo>
                  <a:lnTo>
                    <a:pt x="180" y="1855"/>
                  </a:lnTo>
                  <a:lnTo>
                    <a:pt x="193" y="1859"/>
                  </a:lnTo>
                  <a:lnTo>
                    <a:pt x="209" y="1867"/>
                  </a:lnTo>
                  <a:lnTo>
                    <a:pt x="227" y="1876"/>
                  </a:lnTo>
                  <a:lnTo>
                    <a:pt x="248" y="1889"/>
                  </a:lnTo>
                  <a:lnTo>
                    <a:pt x="270" y="1906"/>
                  </a:lnTo>
                  <a:lnTo>
                    <a:pt x="293" y="1923"/>
                  </a:lnTo>
                  <a:close/>
                  <a:moveTo>
                    <a:pt x="340" y="1800"/>
                  </a:moveTo>
                  <a:lnTo>
                    <a:pt x="361" y="1817"/>
                  </a:lnTo>
                  <a:lnTo>
                    <a:pt x="381" y="1835"/>
                  </a:lnTo>
                  <a:lnTo>
                    <a:pt x="397" y="1852"/>
                  </a:lnTo>
                  <a:lnTo>
                    <a:pt x="411" y="1868"/>
                  </a:lnTo>
                  <a:lnTo>
                    <a:pt x="423" y="1882"/>
                  </a:lnTo>
                  <a:lnTo>
                    <a:pt x="429" y="1894"/>
                  </a:lnTo>
                  <a:lnTo>
                    <a:pt x="432" y="1899"/>
                  </a:lnTo>
                  <a:lnTo>
                    <a:pt x="434" y="1903"/>
                  </a:lnTo>
                  <a:lnTo>
                    <a:pt x="434" y="1907"/>
                  </a:lnTo>
                  <a:lnTo>
                    <a:pt x="433" y="1910"/>
                  </a:lnTo>
                  <a:lnTo>
                    <a:pt x="430" y="1912"/>
                  </a:lnTo>
                  <a:lnTo>
                    <a:pt x="427" y="1913"/>
                  </a:lnTo>
                  <a:lnTo>
                    <a:pt x="423" y="1913"/>
                  </a:lnTo>
                  <a:lnTo>
                    <a:pt x="417" y="1913"/>
                  </a:lnTo>
                  <a:lnTo>
                    <a:pt x="406" y="1909"/>
                  </a:lnTo>
                  <a:lnTo>
                    <a:pt x="389" y="1902"/>
                  </a:lnTo>
                  <a:lnTo>
                    <a:pt x="372" y="1893"/>
                  </a:lnTo>
                  <a:lnTo>
                    <a:pt x="353" y="1881"/>
                  </a:lnTo>
                  <a:lnTo>
                    <a:pt x="331" y="1866"/>
                  </a:lnTo>
                  <a:lnTo>
                    <a:pt x="308" y="1848"/>
                  </a:lnTo>
                  <a:lnTo>
                    <a:pt x="288" y="1831"/>
                  </a:lnTo>
                  <a:lnTo>
                    <a:pt x="269" y="1813"/>
                  </a:lnTo>
                  <a:lnTo>
                    <a:pt x="251" y="1797"/>
                  </a:lnTo>
                  <a:lnTo>
                    <a:pt x="237" y="1780"/>
                  </a:lnTo>
                  <a:lnTo>
                    <a:pt x="226" y="1766"/>
                  </a:lnTo>
                  <a:lnTo>
                    <a:pt x="219" y="1755"/>
                  </a:lnTo>
                  <a:lnTo>
                    <a:pt x="217" y="1749"/>
                  </a:lnTo>
                  <a:lnTo>
                    <a:pt x="216" y="1745"/>
                  </a:lnTo>
                  <a:lnTo>
                    <a:pt x="216" y="1740"/>
                  </a:lnTo>
                  <a:lnTo>
                    <a:pt x="217" y="1738"/>
                  </a:lnTo>
                  <a:lnTo>
                    <a:pt x="219" y="1736"/>
                  </a:lnTo>
                  <a:lnTo>
                    <a:pt x="222" y="1735"/>
                  </a:lnTo>
                  <a:lnTo>
                    <a:pt x="226" y="1734"/>
                  </a:lnTo>
                  <a:lnTo>
                    <a:pt x="231" y="1735"/>
                  </a:lnTo>
                  <a:lnTo>
                    <a:pt x="244" y="1738"/>
                  </a:lnTo>
                  <a:lnTo>
                    <a:pt x="259" y="1746"/>
                  </a:lnTo>
                  <a:lnTo>
                    <a:pt x="277" y="1756"/>
                  </a:lnTo>
                  <a:lnTo>
                    <a:pt x="297" y="1767"/>
                  </a:lnTo>
                  <a:lnTo>
                    <a:pt x="318" y="1783"/>
                  </a:lnTo>
                  <a:lnTo>
                    <a:pt x="340" y="1800"/>
                  </a:lnTo>
                  <a:close/>
                  <a:moveTo>
                    <a:pt x="137" y="1467"/>
                  </a:moveTo>
                  <a:lnTo>
                    <a:pt x="156" y="1484"/>
                  </a:lnTo>
                  <a:lnTo>
                    <a:pt x="174" y="1500"/>
                  </a:lnTo>
                  <a:lnTo>
                    <a:pt x="189" y="1516"/>
                  </a:lnTo>
                  <a:lnTo>
                    <a:pt x="202" y="1530"/>
                  </a:lnTo>
                  <a:lnTo>
                    <a:pt x="211" y="1544"/>
                  </a:lnTo>
                  <a:lnTo>
                    <a:pt x="218" y="1555"/>
                  </a:lnTo>
                  <a:lnTo>
                    <a:pt x="220" y="1560"/>
                  </a:lnTo>
                  <a:lnTo>
                    <a:pt x="221" y="1563"/>
                  </a:lnTo>
                  <a:lnTo>
                    <a:pt x="221" y="1568"/>
                  </a:lnTo>
                  <a:lnTo>
                    <a:pt x="220" y="1570"/>
                  </a:lnTo>
                  <a:lnTo>
                    <a:pt x="218" y="1572"/>
                  </a:lnTo>
                  <a:lnTo>
                    <a:pt x="215" y="1573"/>
                  </a:lnTo>
                  <a:lnTo>
                    <a:pt x="211" y="1573"/>
                  </a:lnTo>
                  <a:lnTo>
                    <a:pt x="206" y="1573"/>
                  </a:lnTo>
                  <a:lnTo>
                    <a:pt x="195" y="1570"/>
                  </a:lnTo>
                  <a:lnTo>
                    <a:pt x="181" y="1563"/>
                  </a:lnTo>
                  <a:lnTo>
                    <a:pt x="165" y="1555"/>
                  </a:lnTo>
                  <a:lnTo>
                    <a:pt x="147" y="1543"/>
                  </a:lnTo>
                  <a:lnTo>
                    <a:pt x="127" y="1530"/>
                  </a:lnTo>
                  <a:lnTo>
                    <a:pt x="108" y="1514"/>
                  </a:lnTo>
                  <a:lnTo>
                    <a:pt x="88" y="1498"/>
                  </a:lnTo>
                  <a:lnTo>
                    <a:pt x="71" y="1481"/>
                  </a:lnTo>
                  <a:lnTo>
                    <a:pt x="56" y="1465"/>
                  </a:lnTo>
                  <a:lnTo>
                    <a:pt x="43" y="1450"/>
                  </a:lnTo>
                  <a:lnTo>
                    <a:pt x="33" y="1437"/>
                  </a:lnTo>
                  <a:lnTo>
                    <a:pt x="27" y="1425"/>
                  </a:lnTo>
                  <a:lnTo>
                    <a:pt x="25" y="1421"/>
                  </a:lnTo>
                  <a:lnTo>
                    <a:pt x="23" y="1417"/>
                  </a:lnTo>
                  <a:lnTo>
                    <a:pt x="23" y="1413"/>
                  </a:lnTo>
                  <a:lnTo>
                    <a:pt x="25" y="1410"/>
                  </a:lnTo>
                  <a:lnTo>
                    <a:pt x="27" y="1408"/>
                  </a:lnTo>
                  <a:lnTo>
                    <a:pt x="29" y="1407"/>
                  </a:lnTo>
                  <a:lnTo>
                    <a:pt x="33" y="1407"/>
                  </a:lnTo>
                  <a:lnTo>
                    <a:pt x="37" y="1408"/>
                  </a:lnTo>
                  <a:lnTo>
                    <a:pt x="49" y="1411"/>
                  </a:lnTo>
                  <a:lnTo>
                    <a:pt x="63" y="1418"/>
                  </a:lnTo>
                  <a:lnTo>
                    <a:pt x="80" y="1426"/>
                  </a:lnTo>
                  <a:lnTo>
                    <a:pt x="98" y="1437"/>
                  </a:lnTo>
                  <a:lnTo>
                    <a:pt x="116" y="1451"/>
                  </a:lnTo>
                  <a:lnTo>
                    <a:pt x="137" y="1467"/>
                  </a:lnTo>
                  <a:close/>
                  <a:moveTo>
                    <a:pt x="401" y="1680"/>
                  </a:moveTo>
                  <a:lnTo>
                    <a:pt x="422" y="1697"/>
                  </a:lnTo>
                  <a:lnTo>
                    <a:pt x="440" y="1714"/>
                  </a:lnTo>
                  <a:lnTo>
                    <a:pt x="456" y="1730"/>
                  </a:lnTo>
                  <a:lnTo>
                    <a:pt x="470" y="1746"/>
                  </a:lnTo>
                  <a:lnTo>
                    <a:pt x="480" y="1759"/>
                  </a:lnTo>
                  <a:lnTo>
                    <a:pt x="488" y="1771"/>
                  </a:lnTo>
                  <a:lnTo>
                    <a:pt x="490" y="1776"/>
                  </a:lnTo>
                  <a:lnTo>
                    <a:pt x="491" y="1780"/>
                  </a:lnTo>
                  <a:lnTo>
                    <a:pt x="491" y="1785"/>
                  </a:lnTo>
                  <a:lnTo>
                    <a:pt x="490" y="1787"/>
                  </a:lnTo>
                  <a:lnTo>
                    <a:pt x="488" y="1789"/>
                  </a:lnTo>
                  <a:lnTo>
                    <a:pt x="484" y="1790"/>
                  </a:lnTo>
                  <a:lnTo>
                    <a:pt x="480" y="1791"/>
                  </a:lnTo>
                  <a:lnTo>
                    <a:pt x="476" y="1790"/>
                  </a:lnTo>
                  <a:lnTo>
                    <a:pt x="463" y="1787"/>
                  </a:lnTo>
                  <a:lnTo>
                    <a:pt x="449" y="1780"/>
                  </a:lnTo>
                  <a:lnTo>
                    <a:pt x="432" y="1771"/>
                  </a:lnTo>
                  <a:lnTo>
                    <a:pt x="412" y="1759"/>
                  </a:lnTo>
                  <a:lnTo>
                    <a:pt x="392" y="1745"/>
                  </a:lnTo>
                  <a:lnTo>
                    <a:pt x="371" y="1729"/>
                  </a:lnTo>
                  <a:lnTo>
                    <a:pt x="351" y="1711"/>
                  </a:lnTo>
                  <a:lnTo>
                    <a:pt x="332" y="1694"/>
                  </a:lnTo>
                  <a:lnTo>
                    <a:pt x="316" y="1678"/>
                  </a:lnTo>
                  <a:lnTo>
                    <a:pt x="302" y="1663"/>
                  </a:lnTo>
                  <a:lnTo>
                    <a:pt x="292" y="1649"/>
                  </a:lnTo>
                  <a:lnTo>
                    <a:pt x="285" y="1637"/>
                  </a:lnTo>
                  <a:lnTo>
                    <a:pt x="283" y="1633"/>
                  </a:lnTo>
                  <a:lnTo>
                    <a:pt x="281" y="1628"/>
                  </a:lnTo>
                  <a:lnTo>
                    <a:pt x="281" y="1624"/>
                  </a:lnTo>
                  <a:lnTo>
                    <a:pt x="283" y="1622"/>
                  </a:lnTo>
                  <a:lnTo>
                    <a:pt x="285" y="1620"/>
                  </a:lnTo>
                  <a:lnTo>
                    <a:pt x="288" y="1619"/>
                  </a:lnTo>
                  <a:lnTo>
                    <a:pt x="291" y="1617"/>
                  </a:lnTo>
                  <a:lnTo>
                    <a:pt x="297" y="1619"/>
                  </a:lnTo>
                  <a:lnTo>
                    <a:pt x="308" y="1622"/>
                  </a:lnTo>
                  <a:lnTo>
                    <a:pt x="324" y="1628"/>
                  </a:lnTo>
                  <a:lnTo>
                    <a:pt x="341" y="1638"/>
                  </a:lnTo>
                  <a:lnTo>
                    <a:pt x="359" y="1649"/>
                  </a:lnTo>
                  <a:lnTo>
                    <a:pt x="380" y="1664"/>
                  </a:lnTo>
                  <a:lnTo>
                    <a:pt x="401" y="1680"/>
                  </a:lnTo>
                  <a:close/>
                  <a:moveTo>
                    <a:pt x="303" y="1459"/>
                  </a:moveTo>
                  <a:lnTo>
                    <a:pt x="301" y="1461"/>
                  </a:lnTo>
                  <a:lnTo>
                    <a:pt x="298" y="1462"/>
                  </a:lnTo>
                  <a:lnTo>
                    <a:pt x="294" y="1462"/>
                  </a:lnTo>
                  <a:lnTo>
                    <a:pt x="290" y="1462"/>
                  </a:lnTo>
                  <a:lnTo>
                    <a:pt x="279" y="1459"/>
                  </a:lnTo>
                  <a:lnTo>
                    <a:pt x="265" y="1453"/>
                  </a:lnTo>
                  <a:lnTo>
                    <a:pt x="249" y="1445"/>
                  </a:lnTo>
                  <a:lnTo>
                    <a:pt x="232" y="1434"/>
                  </a:lnTo>
                  <a:lnTo>
                    <a:pt x="213" y="1420"/>
                  </a:lnTo>
                  <a:lnTo>
                    <a:pt x="195" y="1406"/>
                  </a:lnTo>
                  <a:lnTo>
                    <a:pt x="176" y="1390"/>
                  </a:lnTo>
                  <a:lnTo>
                    <a:pt x="159" y="1374"/>
                  </a:lnTo>
                  <a:lnTo>
                    <a:pt x="144" y="1358"/>
                  </a:lnTo>
                  <a:lnTo>
                    <a:pt x="132" y="1344"/>
                  </a:lnTo>
                  <a:lnTo>
                    <a:pt x="124" y="1331"/>
                  </a:lnTo>
                  <a:lnTo>
                    <a:pt x="117" y="1321"/>
                  </a:lnTo>
                  <a:lnTo>
                    <a:pt x="115" y="1315"/>
                  </a:lnTo>
                  <a:lnTo>
                    <a:pt x="114" y="1312"/>
                  </a:lnTo>
                  <a:lnTo>
                    <a:pt x="115" y="1308"/>
                  </a:lnTo>
                  <a:lnTo>
                    <a:pt x="115" y="1306"/>
                  </a:lnTo>
                  <a:lnTo>
                    <a:pt x="117" y="1303"/>
                  </a:lnTo>
                  <a:lnTo>
                    <a:pt x="121" y="1302"/>
                  </a:lnTo>
                  <a:lnTo>
                    <a:pt x="124" y="1301"/>
                  </a:lnTo>
                  <a:lnTo>
                    <a:pt x="129" y="1302"/>
                  </a:lnTo>
                  <a:lnTo>
                    <a:pt x="140" y="1306"/>
                  </a:lnTo>
                  <a:lnTo>
                    <a:pt x="153" y="1311"/>
                  </a:lnTo>
                  <a:lnTo>
                    <a:pt x="169" y="1320"/>
                  </a:lnTo>
                  <a:lnTo>
                    <a:pt x="186" y="1330"/>
                  </a:lnTo>
                  <a:lnTo>
                    <a:pt x="205" y="1343"/>
                  </a:lnTo>
                  <a:lnTo>
                    <a:pt x="224" y="1358"/>
                  </a:lnTo>
                  <a:lnTo>
                    <a:pt x="243" y="1375"/>
                  </a:lnTo>
                  <a:lnTo>
                    <a:pt x="259" y="1391"/>
                  </a:lnTo>
                  <a:lnTo>
                    <a:pt x="274" y="1406"/>
                  </a:lnTo>
                  <a:lnTo>
                    <a:pt x="286" y="1420"/>
                  </a:lnTo>
                  <a:lnTo>
                    <a:pt x="295" y="1433"/>
                  </a:lnTo>
                  <a:lnTo>
                    <a:pt x="301" y="1444"/>
                  </a:lnTo>
                  <a:lnTo>
                    <a:pt x="303" y="1448"/>
                  </a:lnTo>
                  <a:lnTo>
                    <a:pt x="304" y="1452"/>
                  </a:lnTo>
                  <a:lnTo>
                    <a:pt x="304" y="1456"/>
                  </a:lnTo>
                  <a:lnTo>
                    <a:pt x="303" y="1459"/>
                  </a:lnTo>
                  <a:close/>
                  <a:moveTo>
                    <a:pt x="478" y="1563"/>
                  </a:moveTo>
                  <a:lnTo>
                    <a:pt x="497" y="1580"/>
                  </a:lnTo>
                  <a:lnTo>
                    <a:pt x="516" y="1596"/>
                  </a:lnTo>
                  <a:lnTo>
                    <a:pt x="531" y="1612"/>
                  </a:lnTo>
                  <a:lnTo>
                    <a:pt x="544" y="1626"/>
                  </a:lnTo>
                  <a:lnTo>
                    <a:pt x="553" y="1640"/>
                  </a:lnTo>
                  <a:lnTo>
                    <a:pt x="560" y="1651"/>
                  </a:lnTo>
                  <a:lnTo>
                    <a:pt x="562" y="1656"/>
                  </a:lnTo>
                  <a:lnTo>
                    <a:pt x="563" y="1661"/>
                  </a:lnTo>
                  <a:lnTo>
                    <a:pt x="563" y="1664"/>
                  </a:lnTo>
                  <a:lnTo>
                    <a:pt x="562" y="1667"/>
                  </a:lnTo>
                  <a:lnTo>
                    <a:pt x="560" y="1669"/>
                  </a:lnTo>
                  <a:lnTo>
                    <a:pt x="557" y="1670"/>
                  </a:lnTo>
                  <a:lnTo>
                    <a:pt x="552" y="1670"/>
                  </a:lnTo>
                  <a:lnTo>
                    <a:pt x="548" y="1670"/>
                  </a:lnTo>
                  <a:lnTo>
                    <a:pt x="536" y="1667"/>
                  </a:lnTo>
                  <a:lnTo>
                    <a:pt x="522" y="1662"/>
                  </a:lnTo>
                  <a:lnTo>
                    <a:pt x="506" y="1653"/>
                  </a:lnTo>
                  <a:lnTo>
                    <a:pt x="488" y="1641"/>
                  </a:lnTo>
                  <a:lnTo>
                    <a:pt x="468" y="1628"/>
                  </a:lnTo>
                  <a:lnTo>
                    <a:pt x="448" y="1612"/>
                  </a:lnTo>
                  <a:lnTo>
                    <a:pt x="428" y="1596"/>
                  </a:lnTo>
                  <a:lnTo>
                    <a:pt x="410" y="1580"/>
                  </a:lnTo>
                  <a:lnTo>
                    <a:pt x="395" y="1563"/>
                  </a:lnTo>
                  <a:lnTo>
                    <a:pt x="382" y="1548"/>
                  </a:lnTo>
                  <a:lnTo>
                    <a:pt x="372" y="1535"/>
                  </a:lnTo>
                  <a:lnTo>
                    <a:pt x="366" y="1524"/>
                  </a:lnTo>
                  <a:lnTo>
                    <a:pt x="363" y="1519"/>
                  </a:lnTo>
                  <a:lnTo>
                    <a:pt x="362" y="1514"/>
                  </a:lnTo>
                  <a:lnTo>
                    <a:pt x="362" y="1511"/>
                  </a:lnTo>
                  <a:lnTo>
                    <a:pt x="363" y="1507"/>
                  </a:lnTo>
                  <a:lnTo>
                    <a:pt x="366" y="1505"/>
                  </a:lnTo>
                  <a:lnTo>
                    <a:pt x="369" y="1504"/>
                  </a:lnTo>
                  <a:lnTo>
                    <a:pt x="372" y="1504"/>
                  </a:lnTo>
                  <a:lnTo>
                    <a:pt x="378" y="1504"/>
                  </a:lnTo>
                  <a:lnTo>
                    <a:pt x="389" y="1507"/>
                  </a:lnTo>
                  <a:lnTo>
                    <a:pt x="403" y="1514"/>
                  </a:lnTo>
                  <a:lnTo>
                    <a:pt x="420" y="1522"/>
                  </a:lnTo>
                  <a:lnTo>
                    <a:pt x="438" y="1534"/>
                  </a:lnTo>
                  <a:lnTo>
                    <a:pt x="457" y="1547"/>
                  </a:lnTo>
                  <a:lnTo>
                    <a:pt x="478" y="1563"/>
                  </a:lnTo>
                  <a:close/>
                  <a:moveTo>
                    <a:pt x="326" y="1253"/>
                  </a:moveTo>
                  <a:lnTo>
                    <a:pt x="343" y="1268"/>
                  </a:lnTo>
                  <a:lnTo>
                    <a:pt x="359" y="1283"/>
                  </a:lnTo>
                  <a:lnTo>
                    <a:pt x="373" y="1298"/>
                  </a:lnTo>
                  <a:lnTo>
                    <a:pt x="385" y="1312"/>
                  </a:lnTo>
                  <a:lnTo>
                    <a:pt x="394" y="1324"/>
                  </a:lnTo>
                  <a:lnTo>
                    <a:pt x="399" y="1335"/>
                  </a:lnTo>
                  <a:lnTo>
                    <a:pt x="401" y="1339"/>
                  </a:lnTo>
                  <a:lnTo>
                    <a:pt x="402" y="1343"/>
                  </a:lnTo>
                  <a:lnTo>
                    <a:pt x="402" y="1347"/>
                  </a:lnTo>
                  <a:lnTo>
                    <a:pt x="401" y="1350"/>
                  </a:lnTo>
                  <a:lnTo>
                    <a:pt x="399" y="1352"/>
                  </a:lnTo>
                  <a:lnTo>
                    <a:pt x="396" y="1353"/>
                  </a:lnTo>
                  <a:lnTo>
                    <a:pt x="393" y="1353"/>
                  </a:lnTo>
                  <a:lnTo>
                    <a:pt x="388" y="1353"/>
                  </a:lnTo>
                  <a:lnTo>
                    <a:pt x="378" y="1350"/>
                  </a:lnTo>
                  <a:lnTo>
                    <a:pt x="365" y="1344"/>
                  </a:lnTo>
                  <a:lnTo>
                    <a:pt x="349" y="1337"/>
                  </a:lnTo>
                  <a:lnTo>
                    <a:pt x="332" y="1326"/>
                  </a:lnTo>
                  <a:lnTo>
                    <a:pt x="315" y="1314"/>
                  </a:lnTo>
                  <a:lnTo>
                    <a:pt x="297" y="1299"/>
                  </a:lnTo>
                  <a:lnTo>
                    <a:pt x="278" y="1284"/>
                  </a:lnTo>
                  <a:lnTo>
                    <a:pt x="262" y="1269"/>
                  </a:lnTo>
                  <a:lnTo>
                    <a:pt x="249" y="1255"/>
                  </a:lnTo>
                  <a:lnTo>
                    <a:pt x="237" y="1241"/>
                  </a:lnTo>
                  <a:lnTo>
                    <a:pt x="229" y="1228"/>
                  </a:lnTo>
                  <a:lnTo>
                    <a:pt x="223" y="1217"/>
                  </a:lnTo>
                  <a:lnTo>
                    <a:pt x="221" y="1213"/>
                  </a:lnTo>
                  <a:lnTo>
                    <a:pt x="220" y="1208"/>
                  </a:lnTo>
                  <a:lnTo>
                    <a:pt x="220" y="1205"/>
                  </a:lnTo>
                  <a:lnTo>
                    <a:pt x="221" y="1202"/>
                  </a:lnTo>
                  <a:lnTo>
                    <a:pt x="223" y="1200"/>
                  </a:lnTo>
                  <a:lnTo>
                    <a:pt x="226" y="1199"/>
                  </a:lnTo>
                  <a:lnTo>
                    <a:pt x="230" y="1199"/>
                  </a:lnTo>
                  <a:lnTo>
                    <a:pt x="234" y="1199"/>
                  </a:lnTo>
                  <a:lnTo>
                    <a:pt x="245" y="1202"/>
                  </a:lnTo>
                  <a:lnTo>
                    <a:pt x="258" y="1207"/>
                  </a:lnTo>
                  <a:lnTo>
                    <a:pt x="273" y="1216"/>
                  </a:lnTo>
                  <a:lnTo>
                    <a:pt x="289" y="1226"/>
                  </a:lnTo>
                  <a:lnTo>
                    <a:pt x="307" y="1239"/>
                  </a:lnTo>
                  <a:lnTo>
                    <a:pt x="326" y="1253"/>
                  </a:lnTo>
                  <a:close/>
                  <a:moveTo>
                    <a:pt x="650" y="1549"/>
                  </a:moveTo>
                  <a:lnTo>
                    <a:pt x="647" y="1552"/>
                  </a:lnTo>
                  <a:lnTo>
                    <a:pt x="644" y="1554"/>
                  </a:lnTo>
                  <a:lnTo>
                    <a:pt x="640" y="1554"/>
                  </a:lnTo>
                  <a:lnTo>
                    <a:pt x="636" y="1554"/>
                  </a:lnTo>
                  <a:lnTo>
                    <a:pt x="625" y="1551"/>
                  </a:lnTo>
                  <a:lnTo>
                    <a:pt x="611" y="1545"/>
                  </a:lnTo>
                  <a:lnTo>
                    <a:pt x="595" y="1537"/>
                  </a:lnTo>
                  <a:lnTo>
                    <a:pt x="577" y="1526"/>
                  </a:lnTo>
                  <a:lnTo>
                    <a:pt x="558" y="1513"/>
                  </a:lnTo>
                  <a:lnTo>
                    <a:pt x="538" y="1498"/>
                  </a:lnTo>
                  <a:lnTo>
                    <a:pt x="520" y="1481"/>
                  </a:lnTo>
                  <a:lnTo>
                    <a:pt x="503" y="1466"/>
                  </a:lnTo>
                  <a:lnTo>
                    <a:pt x="488" y="1451"/>
                  </a:lnTo>
                  <a:lnTo>
                    <a:pt x="476" y="1436"/>
                  </a:lnTo>
                  <a:lnTo>
                    <a:pt x="466" y="1423"/>
                  </a:lnTo>
                  <a:lnTo>
                    <a:pt x="461" y="1412"/>
                  </a:lnTo>
                  <a:lnTo>
                    <a:pt x="458" y="1407"/>
                  </a:lnTo>
                  <a:lnTo>
                    <a:pt x="457" y="1403"/>
                  </a:lnTo>
                  <a:lnTo>
                    <a:pt x="457" y="1399"/>
                  </a:lnTo>
                  <a:lnTo>
                    <a:pt x="458" y="1396"/>
                  </a:lnTo>
                  <a:lnTo>
                    <a:pt x="461" y="1394"/>
                  </a:lnTo>
                  <a:lnTo>
                    <a:pt x="464" y="1393"/>
                  </a:lnTo>
                  <a:lnTo>
                    <a:pt x="467" y="1393"/>
                  </a:lnTo>
                  <a:lnTo>
                    <a:pt x="473" y="1393"/>
                  </a:lnTo>
                  <a:lnTo>
                    <a:pt x="483" y="1396"/>
                  </a:lnTo>
                  <a:lnTo>
                    <a:pt x="497" y="1402"/>
                  </a:lnTo>
                  <a:lnTo>
                    <a:pt x="514" y="1410"/>
                  </a:lnTo>
                  <a:lnTo>
                    <a:pt x="531" y="1421"/>
                  </a:lnTo>
                  <a:lnTo>
                    <a:pt x="549" y="1434"/>
                  </a:lnTo>
                  <a:lnTo>
                    <a:pt x="569" y="1449"/>
                  </a:lnTo>
                  <a:lnTo>
                    <a:pt x="588" y="1464"/>
                  </a:lnTo>
                  <a:lnTo>
                    <a:pt x="605" y="1480"/>
                  </a:lnTo>
                  <a:lnTo>
                    <a:pt x="619" y="1496"/>
                  </a:lnTo>
                  <a:lnTo>
                    <a:pt x="632" y="1510"/>
                  </a:lnTo>
                  <a:lnTo>
                    <a:pt x="641" y="1522"/>
                  </a:lnTo>
                  <a:lnTo>
                    <a:pt x="647" y="1534"/>
                  </a:lnTo>
                  <a:lnTo>
                    <a:pt x="650" y="1539"/>
                  </a:lnTo>
                  <a:lnTo>
                    <a:pt x="651" y="1543"/>
                  </a:lnTo>
                  <a:lnTo>
                    <a:pt x="651" y="1547"/>
                  </a:lnTo>
                  <a:lnTo>
                    <a:pt x="650" y="1549"/>
                  </a:lnTo>
                  <a:close/>
                  <a:moveTo>
                    <a:pt x="288" y="1057"/>
                  </a:moveTo>
                  <a:lnTo>
                    <a:pt x="286" y="1060"/>
                  </a:lnTo>
                  <a:lnTo>
                    <a:pt x="284" y="1061"/>
                  </a:lnTo>
                  <a:lnTo>
                    <a:pt x="280" y="1061"/>
                  </a:lnTo>
                  <a:lnTo>
                    <a:pt x="276" y="1061"/>
                  </a:lnTo>
                  <a:lnTo>
                    <a:pt x="266" y="1058"/>
                  </a:lnTo>
                  <a:lnTo>
                    <a:pt x="254" y="1053"/>
                  </a:lnTo>
                  <a:lnTo>
                    <a:pt x="240" y="1047"/>
                  </a:lnTo>
                  <a:lnTo>
                    <a:pt x="225" y="1037"/>
                  </a:lnTo>
                  <a:lnTo>
                    <a:pt x="209" y="1025"/>
                  </a:lnTo>
                  <a:lnTo>
                    <a:pt x="193" y="1012"/>
                  </a:lnTo>
                  <a:lnTo>
                    <a:pt x="177" y="998"/>
                  </a:lnTo>
                  <a:lnTo>
                    <a:pt x="163" y="984"/>
                  </a:lnTo>
                  <a:lnTo>
                    <a:pt x="150" y="970"/>
                  </a:lnTo>
                  <a:lnTo>
                    <a:pt x="139" y="957"/>
                  </a:lnTo>
                  <a:lnTo>
                    <a:pt x="131" y="945"/>
                  </a:lnTo>
                  <a:lnTo>
                    <a:pt x="126" y="935"/>
                  </a:lnTo>
                  <a:lnTo>
                    <a:pt x="125" y="931"/>
                  </a:lnTo>
                  <a:lnTo>
                    <a:pt x="124" y="928"/>
                  </a:lnTo>
                  <a:lnTo>
                    <a:pt x="124" y="925"/>
                  </a:lnTo>
                  <a:lnTo>
                    <a:pt x="125" y="921"/>
                  </a:lnTo>
                  <a:lnTo>
                    <a:pt x="127" y="919"/>
                  </a:lnTo>
                  <a:lnTo>
                    <a:pt x="129" y="918"/>
                  </a:lnTo>
                  <a:lnTo>
                    <a:pt x="134" y="918"/>
                  </a:lnTo>
                  <a:lnTo>
                    <a:pt x="137" y="918"/>
                  </a:lnTo>
                  <a:lnTo>
                    <a:pt x="147" y="920"/>
                  </a:lnTo>
                  <a:lnTo>
                    <a:pt x="158" y="926"/>
                  </a:lnTo>
                  <a:lnTo>
                    <a:pt x="172" y="933"/>
                  </a:lnTo>
                  <a:lnTo>
                    <a:pt x="188" y="943"/>
                  </a:lnTo>
                  <a:lnTo>
                    <a:pt x="204" y="954"/>
                  </a:lnTo>
                  <a:lnTo>
                    <a:pt x="221" y="968"/>
                  </a:lnTo>
                  <a:lnTo>
                    <a:pt x="236" y="982"/>
                  </a:lnTo>
                  <a:lnTo>
                    <a:pt x="251" y="996"/>
                  </a:lnTo>
                  <a:lnTo>
                    <a:pt x="263" y="1009"/>
                  </a:lnTo>
                  <a:lnTo>
                    <a:pt x="274" y="1022"/>
                  </a:lnTo>
                  <a:lnTo>
                    <a:pt x="281" y="1034"/>
                  </a:lnTo>
                  <a:lnTo>
                    <a:pt x="287" y="1043"/>
                  </a:lnTo>
                  <a:lnTo>
                    <a:pt x="288" y="1048"/>
                  </a:lnTo>
                  <a:lnTo>
                    <a:pt x="289" y="1051"/>
                  </a:lnTo>
                  <a:lnTo>
                    <a:pt x="289" y="1054"/>
                  </a:lnTo>
                  <a:lnTo>
                    <a:pt x="288" y="1057"/>
                  </a:lnTo>
                  <a:close/>
                  <a:moveTo>
                    <a:pt x="441" y="1148"/>
                  </a:moveTo>
                  <a:lnTo>
                    <a:pt x="458" y="1163"/>
                  </a:lnTo>
                  <a:lnTo>
                    <a:pt x="474" y="1177"/>
                  </a:lnTo>
                  <a:lnTo>
                    <a:pt x="487" y="1191"/>
                  </a:lnTo>
                  <a:lnTo>
                    <a:pt x="498" y="1205"/>
                  </a:lnTo>
                  <a:lnTo>
                    <a:pt x="506" y="1217"/>
                  </a:lnTo>
                  <a:lnTo>
                    <a:pt x="511" y="1228"/>
                  </a:lnTo>
                  <a:lnTo>
                    <a:pt x="514" y="1232"/>
                  </a:lnTo>
                  <a:lnTo>
                    <a:pt x="515" y="1235"/>
                  </a:lnTo>
                  <a:lnTo>
                    <a:pt x="514" y="1240"/>
                  </a:lnTo>
                  <a:lnTo>
                    <a:pt x="512" y="1242"/>
                  </a:lnTo>
                  <a:lnTo>
                    <a:pt x="511" y="1244"/>
                  </a:lnTo>
                  <a:lnTo>
                    <a:pt x="508" y="1245"/>
                  </a:lnTo>
                  <a:lnTo>
                    <a:pt x="505" y="1246"/>
                  </a:lnTo>
                  <a:lnTo>
                    <a:pt x="501" y="1245"/>
                  </a:lnTo>
                  <a:lnTo>
                    <a:pt x="490" y="1243"/>
                  </a:lnTo>
                  <a:lnTo>
                    <a:pt x="477" y="1238"/>
                  </a:lnTo>
                  <a:lnTo>
                    <a:pt x="463" y="1230"/>
                  </a:lnTo>
                  <a:lnTo>
                    <a:pt x="447" y="1220"/>
                  </a:lnTo>
                  <a:lnTo>
                    <a:pt x="429" y="1208"/>
                  </a:lnTo>
                  <a:lnTo>
                    <a:pt x="412" y="1194"/>
                  </a:lnTo>
                  <a:lnTo>
                    <a:pt x="395" y="1180"/>
                  </a:lnTo>
                  <a:lnTo>
                    <a:pt x="380" y="1165"/>
                  </a:lnTo>
                  <a:lnTo>
                    <a:pt x="367" y="1151"/>
                  </a:lnTo>
                  <a:lnTo>
                    <a:pt x="355" y="1138"/>
                  </a:lnTo>
                  <a:lnTo>
                    <a:pt x="347" y="1125"/>
                  </a:lnTo>
                  <a:lnTo>
                    <a:pt x="342" y="1116"/>
                  </a:lnTo>
                  <a:lnTo>
                    <a:pt x="340" y="1110"/>
                  </a:lnTo>
                  <a:lnTo>
                    <a:pt x="339" y="1107"/>
                  </a:lnTo>
                  <a:lnTo>
                    <a:pt x="340" y="1104"/>
                  </a:lnTo>
                  <a:lnTo>
                    <a:pt x="341" y="1101"/>
                  </a:lnTo>
                  <a:lnTo>
                    <a:pt x="342" y="1098"/>
                  </a:lnTo>
                  <a:lnTo>
                    <a:pt x="345" y="1097"/>
                  </a:lnTo>
                  <a:lnTo>
                    <a:pt x="348" y="1096"/>
                  </a:lnTo>
                  <a:lnTo>
                    <a:pt x="353" y="1097"/>
                  </a:lnTo>
                  <a:lnTo>
                    <a:pt x="363" y="1099"/>
                  </a:lnTo>
                  <a:lnTo>
                    <a:pt x="375" y="1105"/>
                  </a:lnTo>
                  <a:lnTo>
                    <a:pt x="390" y="1112"/>
                  </a:lnTo>
                  <a:lnTo>
                    <a:pt x="407" y="1122"/>
                  </a:lnTo>
                  <a:lnTo>
                    <a:pt x="424" y="1134"/>
                  </a:lnTo>
                  <a:lnTo>
                    <a:pt x="441" y="1148"/>
                  </a:lnTo>
                  <a:close/>
                  <a:moveTo>
                    <a:pt x="158" y="704"/>
                  </a:moveTo>
                  <a:lnTo>
                    <a:pt x="174" y="718"/>
                  </a:lnTo>
                  <a:lnTo>
                    <a:pt x="186" y="730"/>
                  </a:lnTo>
                  <a:lnTo>
                    <a:pt x="197" y="743"/>
                  </a:lnTo>
                  <a:lnTo>
                    <a:pt x="207" y="755"/>
                  </a:lnTo>
                  <a:lnTo>
                    <a:pt x="215" y="766"/>
                  </a:lnTo>
                  <a:lnTo>
                    <a:pt x="219" y="775"/>
                  </a:lnTo>
                  <a:lnTo>
                    <a:pt x="220" y="779"/>
                  </a:lnTo>
                  <a:lnTo>
                    <a:pt x="221" y="782"/>
                  </a:lnTo>
                  <a:lnTo>
                    <a:pt x="220" y="785"/>
                  </a:lnTo>
                  <a:lnTo>
                    <a:pt x="220" y="788"/>
                  </a:lnTo>
                  <a:lnTo>
                    <a:pt x="218" y="790"/>
                  </a:lnTo>
                  <a:lnTo>
                    <a:pt x="216" y="791"/>
                  </a:lnTo>
                  <a:lnTo>
                    <a:pt x="212" y="792"/>
                  </a:lnTo>
                  <a:lnTo>
                    <a:pt x="208" y="792"/>
                  </a:lnTo>
                  <a:lnTo>
                    <a:pt x="199" y="790"/>
                  </a:lnTo>
                  <a:lnTo>
                    <a:pt x="189" y="785"/>
                  </a:lnTo>
                  <a:lnTo>
                    <a:pt x="176" y="779"/>
                  </a:lnTo>
                  <a:lnTo>
                    <a:pt x="163" y="770"/>
                  </a:lnTo>
                  <a:lnTo>
                    <a:pt x="148" y="759"/>
                  </a:lnTo>
                  <a:lnTo>
                    <a:pt x="132" y="748"/>
                  </a:lnTo>
                  <a:lnTo>
                    <a:pt x="118" y="735"/>
                  </a:lnTo>
                  <a:lnTo>
                    <a:pt x="104" y="722"/>
                  </a:lnTo>
                  <a:lnTo>
                    <a:pt x="94" y="709"/>
                  </a:lnTo>
                  <a:lnTo>
                    <a:pt x="84" y="697"/>
                  </a:lnTo>
                  <a:lnTo>
                    <a:pt x="77" y="686"/>
                  </a:lnTo>
                  <a:lnTo>
                    <a:pt x="73" y="676"/>
                  </a:lnTo>
                  <a:lnTo>
                    <a:pt x="72" y="673"/>
                  </a:lnTo>
                  <a:lnTo>
                    <a:pt x="71" y="669"/>
                  </a:lnTo>
                  <a:lnTo>
                    <a:pt x="71" y="666"/>
                  </a:lnTo>
                  <a:lnTo>
                    <a:pt x="72" y="663"/>
                  </a:lnTo>
                  <a:lnTo>
                    <a:pt x="74" y="661"/>
                  </a:lnTo>
                  <a:lnTo>
                    <a:pt x="76" y="660"/>
                  </a:lnTo>
                  <a:lnTo>
                    <a:pt x="80" y="660"/>
                  </a:lnTo>
                  <a:lnTo>
                    <a:pt x="83" y="660"/>
                  </a:lnTo>
                  <a:lnTo>
                    <a:pt x="93" y="662"/>
                  </a:lnTo>
                  <a:lnTo>
                    <a:pt x="103" y="667"/>
                  </a:lnTo>
                  <a:lnTo>
                    <a:pt x="115" y="673"/>
                  </a:lnTo>
                  <a:lnTo>
                    <a:pt x="129" y="682"/>
                  </a:lnTo>
                  <a:lnTo>
                    <a:pt x="143" y="693"/>
                  </a:lnTo>
                  <a:lnTo>
                    <a:pt x="158" y="704"/>
                  </a:lnTo>
                  <a:close/>
                  <a:moveTo>
                    <a:pt x="423" y="958"/>
                  </a:moveTo>
                  <a:lnTo>
                    <a:pt x="422" y="960"/>
                  </a:lnTo>
                  <a:lnTo>
                    <a:pt x="419" y="961"/>
                  </a:lnTo>
                  <a:lnTo>
                    <a:pt x="415" y="962"/>
                  </a:lnTo>
                  <a:lnTo>
                    <a:pt x="412" y="962"/>
                  </a:lnTo>
                  <a:lnTo>
                    <a:pt x="402" y="960"/>
                  </a:lnTo>
                  <a:lnTo>
                    <a:pt x="390" y="955"/>
                  </a:lnTo>
                  <a:lnTo>
                    <a:pt x="378" y="948"/>
                  </a:lnTo>
                  <a:lnTo>
                    <a:pt x="362" y="940"/>
                  </a:lnTo>
                  <a:lnTo>
                    <a:pt x="347" y="929"/>
                  </a:lnTo>
                  <a:lnTo>
                    <a:pt x="331" y="916"/>
                  </a:lnTo>
                  <a:lnTo>
                    <a:pt x="316" y="902"/>
                  </a:lnTo>
                  <a:lnTo>
                    <a:pt x="302" y="889"/>
                  </a:lnTo>
                  <a:lnTo>
                    <a:pt x="290" y="876"/>
                  </a:lnTo>
                  <a:lnTo>
                    <a:pt x="280" y="863"/>
                  </a:lnTo>
                  <a:lnTo>
                    <a:pt x="273" y="852"/>
                  </a:lnTo>
                  <a:lnTo>
                    <a:pt x="267" y="842"/>
                  </a:lnTo>
                  <a:lnTo>
                    <a:pt x="266" y="838"/>
                  </a:lnTo>
                  <a:lnTo>
                    <a:pt x="266" y="834"/>
                  </a:lnTo>
                  <a:lnTo>
                    <a:pt x="266" y="831"/>
                  </a:lnTo>
                  <a:lnTo>
                    <a:pt x="267" y="829"/>
                  </a:lnTo>
                  <a:lnTo>
                    <a:pt x="269" y="826"/>
                  </a:lnTo>
                  <a:lnTo>
                    <a:pt x="272" y="825"/>
                  </a:lnTo>
                  <a:lnTo>
                    <a:pt x="275" y="824"/>
                  </a:lnTo>
                  <a:lnTo>
                    <a:pt x="278" y="824"/>
                  </a:lnTo>
                  <a:lnTo>
                    <a:pt x="288" y="826"/>
                  </a:lnTo>
                  <a:lnTo>
                    <a:pt x="300" y="832"/>
                  </a:lnTo>
                  <a:lnTo>
                    <a:pt x="313" y="838"/>
                  </a:lnTo>
                  <a:lnTo>
                    <a:pt x="328" y="848"/>
                  </a:lnTo>
                  <a:lnTo>
                    <a:pt x="343" y="859"/>
                  </a:lnTo>
                  <a:lnTo>
                    <a:pt x="359" y="872"/>
                  </a:lnTo>
                  <a:lnTo>
                    <a:pt x="374" y="885"/>
                  </a:lnTo>
                  <a:lnTo>
                    <a:pt x="388" y="899"/>
                  </a:lnTo>
                  <a:lnTo>
                    <a:pt x="400" y="912"/>
                  </a:lnTo>
                  <a:lnTo>
                    <a:pt x="410" y="924"/>
                  </a:lnTo>
                  <a:lnTo>
                    <a:pt x="417" y="935"/>
                  </a:lnTo>
                  <a:lnTo>
                    <a:pt x="423" y="945"/>
                  </a:lnTo>
                  <a:lnTo>
                    <a:pt x="424" y="949"/>
                  </a:lnTo>
                  <a:lnTo>
                    <a:pt x="425" y="953"/>
                  </a:lnTo>
                  <a:lnTo>
                    <a:pt x="424" y="956"/>
                  </a:lnTo>
                  <a:lnTo>
                    <a:pt x="423" y="958"/>
                  </a:lnTo>
                  <a:close/>
                  <a:moveTo>
                    <a:pt x="639" y="1135"/>
                  </a:moveTo>
                  <a:lnTo>
                    <a:pt x="637" y="1137"/>
                  </a:lnTo>
                  <a:lnTo>
                    <a:pt x="634" y="1139"/>
                  </a:lnTo>
                  <a:lnTo>
                    <a:pt x="631" y="1139"/>
                  </a:lnTo>
                  <a:lnTo>
                    <a:pt x="627" y="1139"/>
                  </a:lnTo>
                  <a:lnTo>
                    <a:pt x="617" y="1137"/>
                  </a:lnTo>
                  <a:lnTo>
                    <a:pt x="604" y="1133"/>
                  </a:lnTo>
                  <a:lnTo>
                    <a:pt x="590" y="1125"/>
                  </a:lnTo>
                  <a:lnTo>
                    <a:pt x="575" y="1117"/>
                  </a:lnTo>
                  <a:lnTo>
                    <a:pt x="559" y="1105"/>
                  </a:lnTo>
                  <a:lnTo>
                    <a:pt x="542" y="1092"/>
                  </a:lnTo>
                  <a:lnTo>
                    <a:pt x="525" y="1078"/>
                  </a:lnTo>
                  <a:lnTo>
                    <a:pt x="510" y="1064"/>
                  </a:lnTo>
                  <a:lnTo>
                    <a:pt x="498" y="1050"/>
                  </a:lnTo>
                  <a:lnTo>
                    <a:pt x="488" y="1037"/>
                  </a:lnTo>
                  <a:lnTo>
                    <a:pt x="480" y="1025"/>
                  </a:lnTo>
                  <a:lnTo>
                    <a:pt x="475" y="1014"/>
                  </a:lnTo>
                  <a:lnTo>
                    <a:pt x="473" y="1010"/>
                  </a:lnTo>
                  <a:lnTo>
                    <a:pt x="473" y="1007"/>
                  </a:lnTo>
                  <a:lnTo>
                    <a:pt x="473" y="1003"/>
                  </a:lnTo>
                  <a:lnTo>
                    <a:pt x="474" y="1000"/>
                  </a:lnTo>
                  <a:lnTo>
                    <a:pt x="476" y="998"/>
                  </a:lnTo>
                  <a:lnTo>
                    <a:pt x="478" y="997"/>
                  </a:lnTo>
                  <a:lnTo>
                    <a:pt x="482" y="997"/>
                  </a:lnTo>
                  <a:lnTo>
                    <a:pt x="485" y="997"/>
                  </a:lnTo>
                  <a:lnTo>
                    <a:pt x="496" y="999"/>
                  </a:lnTo>
                  <a:lnTo>
                    <a:pt x="508" y="1003"/>
                  </a:lnTo>
                  <a:lnTo>
                    <a:pt x="522" y="1011"/>
                  </a:lnTo>
                  <a:lnTo>
                    <a:pt x="537" y="1021"/>
                  </a:lnTo>
                  <a:lnTo>
                    <a:pt x="553" y="1031"/>
                  </a:lnTo>
                  <a:lnTo>
                    <a:pt x="571" y="1045"/>
                  </a:lnTo>
                  <a:lnTo>
                    <a:pt x="587" y="1060"/>
                  </a:lnTo>
                  <a:lnTo>
                    <a:pt x="602" y="1074"/>
                  </a:lnTo>
                  <a:lnTo>
                    <a:pt x="615" y="1086"/>
                  </a:lnTo>
                  <a:lnTo>
                    <a:pt x="625" y="1099"/>
                  </a:lnTo>
                  <a:lnTo>
                    <a:pt x="633" y="1111"/>
                  </a:lnTo>
                  <a:lnTo>
                    <a:pt x="638" y="1121"/>
                  </a:lnTo>
                  <a:lnTo>
                    <a:pt x="640" y="1125"/>
                  </a:lnTo>
                  <a:lnTo>
                    <a:pt x="640" y="1130"/>
                  </a:lnTo>
                  <a:lnTo>
                    <a:pt x="640" y="1133"/>
                  </a:lnTo>
                  <a:lnTo>
                    <a:pt x="639" y="1135"/>
                  </a:lnTo>
                  <a:close/>
                  <a:moveTo>
                    <a:pt x="192" y="540"/>
                  </a:moveTo>
                  <a:lnTo>
                    <a:pt x="190" y="543"/>
                  </a:lnTo>
                  <a:lnTo>
                    <a:pt x="188" y="544"/>
                  </a:lnTo>
                  <a:lnTo>
                    <a:pt x="185" y="544"/>
                  </a:lnTo>
                  <a:lnTo>
                    <a:pt x="181" y="544"/>
                  </a:lnTo>
                  <a:lnTo>
                    <a:pt x="174" y="543"/>
                  </a:lnTo>
                  <a:lnTo>
                    <a:pt x="163" y="538"/>
                  </a:lnTo>
                  <a:lnTo>
                    <a:pt x="152" y="532"/>
                  </a:lnTo>
                  <a:lnTo>
                    <a:pt x="139" y="524"/>
                  </a:lnTo>
                  <a:lnTo>
                    <a:pt x="126" y="515"/>
                  </a:lnTo>
                  <a:lnTo>
                    <a:pt x="112" y="504"/>
                  </a:lnTo>
                  <a:lnTo>
                    <a:pt x="99" y="492"/>
                  </a:lnTo>
                  <a:lnTo>
                    <a:pt x="87" y="479"/>
                  </a:lnTo>
                  <a:lnTo>
                    <a:pt x="76" y="468"/>
                  </a:lnTo>
                  <a:lnTo>
                    <a:pt x="68" y="456"/>
                  </a:lnTo>
                  <a:lnTo>
                    <a:pt x="62" y="447"/>
                  </a:lnTo>
                  <a:lnTo>
                    <a:pt x="58" y="438"/>
                  </a:lnTo>
                  <a:lnTo>
                    <a:pt x="57" y="434"/>
                  </a:lnTo>
                  <a:lnTo>
                    <a:pt x="57" y="430"/>
                  </a:lnTo>
                  <a:lnTo>
                    <a:pt x="57" y="428"/>
                  </a:lnTo>
                  <a:lnTo>
                    <a:pt x="58" y="425"/>
                  </a:lnTo>
                  <a:lnTo>
                    <a:pt x="59" y="424"/>
                  </a:lnTo>
                  <a:lnTo>
                    <a:pt x="61" y="423"/>
                  </a:lnTo>
                  <a:lnTo>
                    <a:pt x="64" y="422"/>
                  </a:lnTo>
                  <a:lnTo>
                    <a:pt x="68" y="422"/>
                  </a:lnTo>
                  <a:lnTo>
                    <a:pt x="76" y="424"/>
                  </a:lnTo>
                  <a:lnTo>
                    <a:pt x="86" y="428"/>
                  </a:lnTo>
                  <a:lnTo>
                    <a:pt x="98" y="435"/>
                  </a:lnTo>
                  <a:lnTo>
                    <a:pt x="110" y="442"/>
                  </a:lnTo>
                  <a:lnTo>
                    <a:pt x="124" y="452"/>
                  </a:lnTo>
                  <a:lnTo>
                    <a:pt x="137" y="463"/>
                  </a:lnTo>
                  <a:lnTo>
                    <a:pt x="151" y="475"/>
                  </a:lnTo>
                  <a:lnTo>
                    <a:pt x="163" y="486"/>
                  </a:lnTo>
                  <a:lnTo>
                    <a:pt x="172" y="498"/>
                  </a:lnTo>
                  <a:lnTo>
                    <a:pt x="181" y="509"/>
                  </a:lnTo>
                  <a:lnTo>
                    <a:pt x="188" y="520"/>
                  </a:lnTo>
                  <a:lnTo>
                    <a:pt x="192" y="529"/>
                  </a:lnTo>
                  <a:lnTo>
                    <a:pt x="193" y="532"/>
                  </a:lnTo>
                  <a:lnTo>
                    <a:pt x="193" y="535"/>
                  </a:lnTo>
                  <a:lnTo>
                    <a:pt x="193" y="538"/>
                  </a:lnTo>
                  <a:lnTo>
                    <a:pt x="192" y="540"/>
                  </a:lnTo>
                  <a:close/>
                  <a:moveTo>
                    <a:pt x="319" y="616"/>
                  </a:moveTo>
                  <a:lnTo>
                    <a:pt x="333" y="629"/>
                  </a:lnTo>
                  <a:lnTo>
                    <a:pt x="345" y="641"/>
                  </a:lnTo>
                  <a:lnTo>
                    <a:pt x="356" y="653"/>
                  </a:lnTo>
                  <a:lnTo>
                    <a:pt x="365" y="665"/>
                  </a:lnTo>
                  <a:lnTo>
                    <a:pt x="372" y="675"/>
                  </a:lnTo>
                  <a:lnTo>
                    <a:pt x="376" y="684"/>
                  </a:lnTo>
                  <a:lnTo>
                    <a:pt x="378" y="688"/>
                  </a:lnTo>
                  <a:lnTo>
                    <a:pt x="378" y="692"/>
                  </a:lnTo>
                  <a:lnTo>
                    <a:pt x="378" y="695"/>
                  </a:lnTo>
                  <a:lnTo>
                    <a:pt x="376" y="697"/>
                  </a:lnTo>
                  <a:lnTo>
                    <a:pt x="375" y="699"/>
                  </a:lnTo>
                  <a:lnTo>
                    <a:pt x="372" y="700"/>
                  </a:lnTo>
                  <a:lnTo>
                    <a:pt x="370" y="700"/>
                  </a:lnTo>
                  <a:lnTo>
                    <a:pt x="366" y="700"/>
                  </a:lnTo>
                  <a:lnTo>
                    <a:pt x="357" y="699"/>
                  </a:lnTo>
                  <a:lnTo>
                    <a:pt x="346" y="695"/>
                  </a:lnTo>
                  <a:lnTo>
                    <a:pt x="334" y="688"/>
                  </a:lnTo>
                  <a:lnTo>
                    <a:pt x="321" y="680"/>
                  </a:lnTo>
                  <a:lnTo>
                    <a:pt x="307" y="670"/>
                  </a:lnTo>
                  <a:lnTo>
                    <a:pt x="292" y="659"/>
                  </a:lnTo>
                  <a:lnTo>
                    <a:pt x="278" y="646"/>
                  </a:lnTo>
                  <a:lnTo>
                    <a:pt x="266" y="633"/>
                  </a:lnTo>
                  <a:lnTo>
                    <a:pt x="256" y="621"/>
                  </a:lnTo>
                  <a:lnTo>
                    <a:pt x="246" y="609"/>
                  </a:lnTo>
                  <a:lnTo>
                    <a:pt x="239" y="600"/>
                  </a:lnTo>
                  <a:lnTo>
                    <a:pt x="235" y="590"/>
                  </a:lnTo>
                  <a:lnTo>
                    <a:pt x="234" y="586"/>
                  </a:lnTo>
                  <a:lnTo>
                    <a:pt x="233" y="583"/>
                  </a:lnTo>
                  <a:lnTo>
                    <a:pt x="234" y="579"/>
                  </a:lnTo>
                  <a:lnTo>
                    <a:pt x="235" y="577"/>
                  </a:lnTo>
                  <a:lnTo>
                    <a:pt x="236" y="575"/>
                  </a:lnTo>
                  <a:lnTo>
                    <a:pt x="238" y="574"/>
                  </a:lnTo>
                  <a:lnTo>
                    <a:pt x="242" y="574"/>
                  </a:lnTo>
                  <a:lnTo>
                    <a:pt x="246" y="574"/>
                  </a:lnTo>
                  <a:lnTo>
                    <a:pt x="254" y="576"/>
                  </a:lnTo>
                  <a:lnTo>
                    <a:pt x="265" y="580"/>
                  </a:lnTo>
                  <a:lnTo>
                    <a:pt x="277" y="586"/>
                  </a:lnTo>
                  <a:lnTo>
                    <a:pt x="290" y="594"/>
                  </a:lnTo>
                  <a:lnTo>
                    <a:pt x="304" y="604"/>
                  </a:lnTo>
                  <a:lnTo>
                    <a:pt x="319" y="616"/>
                  </a:lnTo>
                  <a:close/>
                  <a:moveTo>
                    <a:pt x="511" y="776"/>
                  </a:moveTo>
                  <a:lnTo>
                    <a:pt x="525" y="789"/>
                  </a:lnTo>
                  <a:lnTo>
                    <a:pt x="539" y="802"/>
                  </a:lnTo>
                  <a:lnTo>
                    <a:pt x="550" y="815"/>
                  </a:lnTo>
                  <a:lnTo>
                    <a:pt x="560" y="826"/>
                  </a:lnTo>
                  <a:lnTo>
                    <a:pt x="568" y="837"/>
                  </a:lnTo>
                  <a:lnTo>
                    <a:pt x="572" y="847"/>
                  </a:lnTo>
                  <a:lnTo>
                    <a:pt x="573" y="851"/>
                  </a:lnTo>
                  <a:lnTo>
                    <a:pt x="574" y="854"/>
                  </a:lnTo>
                  <a:lnTo>
                    <a:pt x="573" y="858"/>
                  </a:lnTo>
                  <a:lnTo>
                    <a:pt x="572" y="860"/>
                  </a:lnTo>
                  <a:lnTo>
                    <a:pt x="571" y="862"/>
                  </a:lnTo>
                  <a:lnTo>
                    <a:pt x="568" y="863"/>
                  </a:lnTo>
                  <a:lnTo>
                    <a:pt x="564" y="864"/>
                  </a:lnTo>
                  <a:lnTo>
                    <a:pt x="561" y="864"/>
                  </a:lnTo>
                  <a:lnTo>
                    <a:pt x="551" y="862"/>
                  </a:lnTo>
                  <a:lnTo>
                    <a:pt x="541" y="858"/>
                  </a:lnTo>
                  <a:lnTo>
                    <a:pt x="528" y="851"/>
                  </a:lnTo>
                  <a:lnTo>
                    <a:pt x="514" y="843"/>
                  </a:lnTo>
                  <a:lnTo>
                    <a:pt x="498" y="833"/>
                  </a:lnTo>
                  <a:lnTo>
                    <a:pt x="483" y="821"/>
                  </a:lnTo>
                  <a:lnTo>
                    <a:pt x="468" y="807"/>
                  </a:lnTo>
                  <a:lnTo>
                    <a:pt x="455" y="794"/>
                  </a:lnTo>
                  <a:lnTo>
                    <a:pt x="444" y="782"/>
                  </a:lnTo>
                  <a:lnTo>
                    <a:pt x="435" y="770"/>
                  </a:lnTo>
                  <a:lnTo>
                    <a:pt x="427" y="758"/>
                  </a:lnTo>
                  <a:lnTo>
                    <a:pt x="423" y="750"/>
                  </a:lnTo>
                  <a:lnTo>
                    <a:pt x="422" y="745"/>
                  </a:lnTo>
                  <a:lnTo>
                    <a:pt x="422" y="741"/>
                  </a:lnTo>
                  <a:lnTo>
                    <a:pt x="422" y="738"/>
                  </a:lnTo>
                  <a:lnTo>
                    <a:pt x="423" y="736"/>
                  </a:lnTo>
                  <a:lnTo>
                    <a:pt x="425" y="734"/>
                  </a:lnTo>
                  <a:lnTo>
                    <a:pt x="427" y="733"/>
                  </a:lnTo>
                  <a:lnTo>
                    <a:pt x="430" y="731"/>
                  </a:lnTo>
                  <a:lnTo>
                    <a:pt x="434" y="731"/>
                  </a:lnTo>
                  <a:lnTo>
                    <a:pt x="443" y="734"/>
                  </a:lnTo>
                  <a:lnTo>
                    <a:pt x="454" y="738"/>
                  </a:lnTo>
                  <a:lnTo>
                    <a:pt x="467" y="744"/>
                  </a:lnTo>
                  <a:lnTo>
                    <a:pt x="481" y="753"/>
                  </a:lnTo>
                  <a:lnTo>
                    <a:pt x="496" y="764"/>
                  </a:lnTo>
                  <a:lnTo>
                    <a:pt x="511" y="776"/>
                  </a:lnTo>
                  <a:close/>
                  <a:moveTo>
                    <a:pt x="202" y="312"/>
                  </a:moveTo>
                  <a:lnTo>
                    <a:pt x="199" y="314"/>
                  </a:lnTo>
                  <a:lnTo>
                    <a:pt x="198" y="315"/>
                  </a:lnTo>
                  <a:lnTo>
                    <a:pt x="195" y="315"/>
                  </a:lnTo>
                  <a:lnTo>
                    <a:pt x="192" y="315"/>
                  </a:lnTo>
                  <a:lnTo>
                    <a:pt x="184" y="314"/>
                  </a:lnTo>
                  <a:lnTo>
                    <a:pt x="176" y="309"/>
                  </a:lnTo>
                  <a:lnTo>
                    <a:pt x="165" y="304"/>
                  </a:lnTo>
                  <a:lnTo>
                    <a:pt x="153" y="298"/>
                  </a:lnTo>
                  <a:lnTo>
                    <a:pt x="141" y="289"/>
                  </a:lnTo>
                  <a:lnTo>
                    <a:pt x="129" y="278"/>
                  </a:lnTo>
                  <a:lnTo>
                    <a:pt x="116" y="267"/>
                  </a:lnTo>
                  <a:lnTo>
                    <a:pt x="105" y="257"/>
                  </a:lnTo>
                  <a:lnTo>
                    <a:pt x="97" y="246"/>
                  </a:lnTo>
                  <a:lnTo>
                    <a:pt x="89" y="235"/>
                  </a:lnTo>
                  <a:lnTo>
                    <a:pt x="84" y="226"/>
                  </a:lnTo>
                  <a:lnTo>
                    <a:pt x="80" y="218"/>
                  </a:lnTo>
                  <a:lnTo>
                    <a:pt x="79" y="214"/>
                  </a:lnTo>
                  <a:lnTo>
                    <a:pt x="79" y="211"/>
                  </a:lnTo>
                  <a:lnTo>
                    <a:pt x="79" y="208"/>
                  </a:lnTo>
                  <a:lnTo>
                    <a:pt x="80" y="206"/>
                  </a:lnTo>
                  <a:lnTo>
                    <a:pt x="82" y="205"/>
                  </a:lnTo>
                  <a:lnTo>
                    <a:pt x="84" y="204"/>
                  </a:lnTo>
                  <a:lnTo>
                    <a:pt x="86" y="203"/>
                  </a:lnTo>
                  <a:lnTo>
                    <a:pt x="89" y="203"/>
                  </a:lnTo>
                  <a:lnTo>
                    <a:pt x="97" y="205"/>
                  </a:lnTo>
                  <a:lnTo>
                    <a:pt x="107" y="208"/>
                  </a:lnTo>
                  <a:lnTo>
                    <a:pt x="116" y="213"/>
                  </a:lnTo>
                  <a:lnTo>
                    <a:pt x="128" y="221"/>
                  </a:lnTo>
                  <a:lnTo>
                    <a:pt x="140" y="230"/>
                  </a:lnTo>
                  <a:lnTo>
                    <a:pt x="153" y="239"/>
                  </a:lnTo>
                  <a:lnTo>
                    <a:pt x="165" y="251"/>
                  </a:lnTo>
                  <a:lnTo>
                    <a:pt x="176" y="262"/>
                  </a:lnTo>
                  <a:lnTo>
                    <a:pt x="184" y="273"/>
                  </a:lnTo>
                  <a:lnTo>
                    <a:pt x="192" y="282"/>
                  </a:lnTo>
                  <a:lnTo>
                    <a:pt x="197" y="292"/>
                  </a:lnTo>
                  <a:lnTo>
                    <a:pt x="202" y="300"/>
                  </a:lnTo>
                  <a:lnTo>
                    <a:pt x="203" y="304"/>
                  </a:lnTo>
                  <a:lnTo>
                    <a:pt x="203" y="306"/>
                  </a:lnTo>
                  <a:lnTo>
                    <a:pt x="203" y="309"/>
                  </a:lnTo>
                  <a:lnTo>
                    <a:pt x="202" y="312"/>
                  </a:lnTo>
                  <a:close/>
                  <a:moveTo>
                    <a:pt x="370" y="455"/>
                  </a:moveTo>
                  <a:lnTo>
                    <a:pt x="368" y="457"/>
                  </a:lnTo>
                  <a:lnTo>
                    <a:pt x="366" y="458"/>
                  </a:lnTo>
                  <a:lnTo>
                    <a:pt x="362" y="458"/>
                  </a:lnTo>
                  <a:lnTo>
                    <a:pt x="359" y="458"/>
                  </a:lnTo>
                  <a:lnTo>
                    <a:pt x="352" y="457"/>
                  </a:lnTo>
                  <a:lnTo>
                    <a:pt x="342" y="454"/>
                  </a:lnTo>
                  <a:lnTo>
                    <a:pt x="331" y="448"/>
                  </a:lnTo>
                  <a:lnTo>
                    <a:pt x="318" y="440"/>
                  </a:lnTo>
                  <a:lnTo>
                    <a:pt x="305" y="431"/>
                  </a:lnTo>
                  <a:lnTo>
                    <a:pt x="292" y="421"/>
                  </a:lnTo>
                  <a:lnTo>
                    <a:pt x="279" y="409"/>
                  </a:lnTo>
                  <a:lnTo>
                    <a:pt x="269" y="398"/>
                  </a:lnTo>
                  <a:lnTo>
                    <a:pt x="259" y="386"/>
                  </a:lnTo>
                  <a:lnTo>
                    <a:pt x="250" y="375"/>
                  </a:lnTo>
                  <a:lnTo>
                    <a:pt x="245" y="367"/>
                  </a:lnTo>
                  <a:lnTo>
                    <a:pt x="240" y="358"/>
                  </a:lnTo>
                  <a:lnTo>
                    <a:pt x="239" y="354"/>
                  </a:lnTo>
                  <a:lnTo>
                    <a:pt x="239" y="350"/>
                  </a:lnTo>
                  <a:lnTo>
                    <a:pt x="239" y="348"/>
                  </a:lnTo>
                  <a:lnTo>
                    <a:pt x="240" y="345"/>
                  </a:lnTo>
                  <a:lnTo>
                    <a:pt x="243" y="344"/>
                  </a:lnTo>
                  <a:lnTo>
                    <a:pt x="245" y="343"/>
                  </a:lnTo>
                  <a:lnTo>
                    <a:pt x="247" y="342"/>
                  </a:lnTo>
                  <a:lnTo>
                    <a:pt x="250" y="342"/>
                  </a:lnTo>
                  <a:lnTo>
                    <a:pt x="259" y="344"/>
                  </a:lnTo>
                  <a:lnTo>
                    <a:pt x="269" y="347"/>
                  </a:lnTo>
                  <a:lnTo>
                    <a:pt x="279" y="353"/>
                  </a:lnTo>
                  <a:lnTo>
                    <a:pt x="291" y="360"/>
                  </a:lnTo>
                  <a:lnTo>
                    <a:pt x="304" y="370"/>
                  </a:lnTo>
                  <a:lnTo>
                    <a:pt x="317" y="381"/>
                  </a:lnTo>
                  <a:lnTo>
                    <a:pt x="330" y="391"/>
                  </a:lnTo>
                  <a:lnTo>
                    <a:pt x="342" y="403"/>
                  </a:lnTo>
                  <a:lnTo>
                    <a:pt x="352" y="414"/>
                  </a:lnTo>
                  <a:lnTo>
                    <a:pt x="359" y="425"/>
                  </a:lnTo>
                  <a:lnTo>
                    <a:pt x="366" y="435"/>
                  </a:lnTo>
                  <a:lnTo>
                    <a:pt x="369" y="443"/>
                  </a:lnTo>
                  <a:lnTo>
                    <a:pt x="370" y="447"/>
                  </a:lnTo>
                  <a:lnTo>
                    <a:pt x="371" y="450"/>
                  </a:lnTo>
                  <a:lnTo>
                    <a:pt x="370" y="453"/>
                  </a:lnTo>
                  <a:lnTo>
                    <a:pt x="370" y="455"/>
                  </a:lnTo>
                  <a:close/>
                  <a:moveTo>
                    <a:pt x="547" y="605"/>
                  </a:moveTo>
                  <a:lnTo>
                    <a:pt x="546" y="607"/>
                  </a:lnTo>
                  <a:lnTo>
                    <a:pt x="543" y="608"/>
                  </a:lnTo>
                  <a:lnTo>
                    <a:pt x="541" y="609"/>
                  </a:lnTo>
                  <a:lnTo>
                    <a:pt x="536" y="609"/>
                  </a:lnTo>
                  <a:lnTo>
                    <a:pt x="528" y="607"/>
                  </a:lnTo>
                  <a:lnTo>
                    <a:pt x="518" y="604"/>
                  </a:lnTo>
                  <a:lnTo>
                    <a:pt x="506" y="598"/>
                  </a:lnTo>
                  <a:lnTo>
                    <a:pt x="493" y="590"/>
                  </a:lnTo>
                  <a:lnTo>
                    <a:pt x="480" y="580"/>
                  </a:lnTo>
                  <a:lnTo>
                    <a:pt x="466" y="570"/>
                  </a:lnTo>
                  <a:lnTo>
                    <a:pt x="452" y="558"/>
                  </a:lnTo>
                  <a:lnTo>
                    <a:pt x="440" y="546"/>
                  </a:lnTo>
                  <a:lnTo>
                    <a:pt x="429" y="534"/>
                  </a:lnTo>
                  <a:lnTo>
                    <a:pt x="422" y="522"/>
                  </a:lnTo>
                  <a:lnTo>
                    <a:pt x="415" y="512"/>
                  </a:lnTo>
                  <a:lnTo>
                    <a:pt x="411" y="504"/>
                  </a:lnTo>
                  <a:lnTo>
                    <a:pt x="410" y="499"/>
                  </a:lnTo>
                  <a:lnTo>
                    <a:pt x="410" y="496"/>
                  </a:lnTo>
                  <a:lnTo>
                    <a:pt x="410" y="493"/>
                  </a:lnTo>
                  <a:lnTo>
                    <a:pt x="411" y="491"/>
                  </a:lnTo>
                  <a:lnTo>
                    <a:pt x="413" y="489"/>
                  </a:lnTo>
                  <a:lnTo>
                    <a:pt x="415" y="488"/>
                  </a:lnTo>
                  <a:lnTo>
                    <a:pt x="417" y="486"/>
                  </a:lnTo>
                  <a:lnTo>
                    <a:pt x="422" y="486"/>
                  </a:lnTo>
                  <a:lnTo>
                    <a:pt x="429" y="489"/>
                  </a:lnTo>
                  <a:lnTo>
                    <a:pt x="440" y="493"/>
                  </a:lnTo>
                  <a:lnTo>
                    <a:pt x="452" y="498"/>
                  </a:lnTo>
                  <a:lnTo>
                    <a:pt x="465" y="506"/>
                  </a:lnTo>
                  <a:lnTo>
                    <a:pt x="478" y="516"/>
                  </a:lnTo>
                  <a:lnTo>
                    <a:pt x="492" y="527"/>
                  </a:lnTo>
                  <a:lnTo>
                    <a:pt x="506" y="539"/>
                  </a:lnTo>
                  <a:lnTo>
                    <a:pt x="518" y="551"/>
                  </a:lnTo>
                  <a:lnTo>
                    <a:pt x="528" y="563"/>
                  </a:lnTo>
                  <a:lnTo>
                    <a:pt x="536" y="574"/>
                  </a:lnTo>
                  <a:lnTo>
                    <a:pt x="543" y="584"/>
                  </a:lnTo>
                  <a:lnTo>
                    <a:pt x="547" y="592"/>
                  </a:lnTo>
                  <a:lnTo>
                    <a:pt x="548" y="597"/>
                  </a:lnTo>
                  <a:lnTo>
                    <a:pt x="548" y="600"/>
                  </a:lnTo>
                  <a:lnTo>
                    <a:pt x="548" y="603"/>
                  </a:lnTo>
                  <a:lnTo>
                    <a:pt x="547" y="605"/>
                  </a:lnTo>
                  <a:close/>
                  <a:moveTo>
                    <a:pt x="180" y="70"/>
                  </a:moveTo>
                  <a:lnTo>
                    <a:pt x="169" y="59"/>
                  </a:lnTo>
                  <a:lnTo>
                    <a:pt x="159" y="49"/>
                  </a:lnTo>
                  <a:lnTo>
                    <a:pt x="151" y="40"/>
                  </a:lnTo>
                  <a:lnTo>
                    <a:pt x="143" y="30"/>
                  </a:lnTo>
                  <a:lnTo>
                    <a:pt x="139" y="21"/>
                  </a:lnTo>
                  <a:lnTo>
                    <a:pt x="136" y="14"/>
                  </a:lnTo>
                  <a:lnTo>
                    <a:pt x="135" y="11"/>
                  </a:lnTo>
                  <a:lnTo>
                    <a:pt x="135" y="7"/>
                  </a:lnTo>
                  <a:lnTo>
                    <a:pt x="135" y="5"/>
                  </a:lnTo>
                  <a:lnTo>
                    <a:pt x="136" y="3"/>
                  </a:lnTo>
                  <a:lnTo>
                    <a:pt x="137" y="2"/>
                  </a:lnTo>
                  <a:lnTo>
                    <a:pt x="139" y="1"/>
                  </a:lnTo>
                  <a:lnTo>
                    <a:pt x="141" y="0"/>
                  </a:lnTo>
                  <a:lnTo>
                    <a:pt x="144" y="0"/>
                  </a:lnTo>
                  <a:lnTo>
                    <a:pt x="151" y="1"/>
                  </a:lnTo>
                  <a:lnTo>
                    <a:pt x="159" y="4"/>
                  </a:lnTo>
                  <a:lnTo>
                    <a:pt x="169" y="9"/>
                  </a:lnTo>
                  <a:lnTo>
                    <a:pt x="180" y="16"/>
                  </a:lnTo>
                  <a:lnTo>
                    <a:pt x="191" y="23"/>
                  </a:lnTo>
                  <a:lnTo>
                    <a:pt x="203" y="33"/>
                  </a:lnTo>
                  <a:lnTo>
                    <a:pt x="213" y="43"/>
                  </a:lnTo>
                  <a:lnTo>
                    <a:pt x="223" y="54"/>
                  </a:lnTo>
                  <a:lnTo>
                    <a:pt x="231" y="63"/>
                  </a:lnTo>
                  <a:lnTo>
                    <a:pt x="238" y="72"/>
                  </a:lnTo>
                  <a:lnTo>
                    <a:pt x="243" y="81"/>
                  </a:lnTo>
                  <a:lnTo>
                    <a:pt x="246" y="88"/>
                  </a:lnTo>
                  <a:lnTo>
                    <a:pt x="247" y="91"/>
                  </a:lnTo>
                  <a:lnTo>
                    <a:pt x="247" y="95"/>
                  </a:lnTo>
                  <a:lnTo>
                    <a:pt x="247" y="97"/>
                  </a:lnTo>
                  <a:lnTo>
                    <a:pt x="246" y="99"/>
                  </a:lnTo>
                  <a:lnTo>
                    <a:pt x="245" y="101"/>
                  </a:lnTo>
                  <a:lnTo>
                    <a:pt x="243" y="102"/>
                  </a:lnTo>
                  <a:lnTo>
                    <a:pt x="240" y="102"/>
                  </a:lnTo>
                  <a:lnTo>
                    <a:pt x="237" y="102"/>
                  </a:lnTo>
                  <a:lnTo>
                    <a:pt x="231" y="101"/>
                  </a:lnTo>
                  <a:lnTo>
                    <a:pt x="222" y="98"/>
                  </a:lnTo>
                  <a:lnTo>
                    <a:pt x="212" y="94"/>
                  </a:lnTo>
                  <a:lnTo>
                    <a:pt x="202" y="87"/>
                  </a:lnTo>
                  <a:lnTo>
                    <a:pt x="191" y="79"/>
                  </a:lnTo>
                  <a:lnTo>
                    <a:pt x="180" y="70"/>
                  </a:lnTo>
                  <a:close/>
                  <a:moveTo>
                    <a:pt x="328" y="200"/>
                  </a:moveTo>
                  <a:lnTo>
                    <a:pt x="317" y="190"/>
                  </a:lnTo>
                  <a:lnTo>
                    <a:pt x="306" y="179"/>
                  </a:lnTo>
                  <a:lnTo>
                    <a:pt x="298" y="168"/>
                  </a:lnTo>
                  <a:lnTo>
                    <a:pt x="290" y="158"/>
                  </a:lnTo>
                  <a:lnTo>
                    <a:pt x="285" y="150"/>
                  </a:lnTo>
                  <a:lnTo>
                    <a:pt x="281" y="142"/>
                  </a:lnTo>
                  <a:lnTo>
                    <a:pt x="280" y="138"/>
                  </a:lnTo>
                  <a:lnTo>
                    <a:pt x="280" y="136"/>
                  </a:lnTo>
                  <a:lnTo>
                    <a:pt x="280" y="132"/>
                  </a:lnTo>
                  <a:lnTo>
                    <a:pt x="281" y="130"/>
                  </a:lnTo>
                  <a:lnTo>
                    <a:pt x="284" y="128"/>
                  </a:lnTo>
                  <a:lnTo>
                    <a:pt x="285" y="127"/>
                  </a:lnTo>
                  <a:lnTo>
                    <a:pt x="288" y="127"/>
                  </a:lnTo>
                  <a:lnTo>
                    <a:pt x="291" y="127"/>
                  </a:lnTo>
                  <a:lnTo>
                    <a:pt x="299" y="128"/>
                  </a:lnTo>
                  <a:lnTo>
                    <a:pt x="307" y="131"/>
                  </a:lnTo>
                  <a:lnTo>
                    <a:pt x="317" y="137"/>
                  </a:lnTo>
                  <a:lnTo>
                    <a:pt x="328" y="143"/>
                  </a:lnTo>
                  <a:lnTo>
                    <a:pt x="340" y="152"/>
                  </a:lnTo>
                  <a:lnTo>
                    <a:pt x="352" y="162"/>
                  </a:lnTo>
                  <a:lnTo>
                    <a:pt x="363" y="172"/>
                  </a:lnTo>
                  <a:lnTo>
                    <a:pt x="374" y="183"/>
                  </a:lnTo>
                  <a:lnTo>
                    <a:pt x="383" y="193"/>
                  </a:lnTo>
                  <a:lnTo>
                    <a:pt x="390" y="203"/>
                  </a:lnTo>
                  <a:lnTo>
                    <a:pt x="396" y="212"/>
                  </a:lnTo>
                  <a:lnTo>
                    <a:pt x="399" y="220"/>
                  </a:lnTo>
                  <a:lnTo>
                    <a:pt x="400" y="223"/>
                  </a:lnTo>
                  <a:lnTo>
                    <a:pt x="400" y="226"/>
                  </a:lnTo>
                  <a:lnTo>
                    <a:pt x="400" y="229"/>
                  </a:lnTo>
                  <a:lnTo>
                    <a:pt x="399" y="231"/>
                  </a:lnTo>
                  <a:lnTo>
                    <a:pt x="397" y="233"/>
                  </a:lnTo>
                  <a:lnTo>
                    <a:pt x="395" y="234"/>
                  </a:lnTo>
                  <a:lnTo>
                    <a:pt x="393" y="235"/>
                  </a:lnTo>
                  <a:lnTo>
                    <a:pt x="389" y="235"/>
                  </a:lnTo>
                  <a:lnTo>
                    <a:pt x="382" y="233"/>
                  </a:lnTo>
                  <a:lnTo>
                    <a:pt x="373" y="230"/>
                  </a:lnTo>
                  <a:lnTo>
                    <a:pt x="363" y="225"/>
                  </a:lnTo>
                  <a:lnTo>
                    <a:pt x="352" y="218"/>
                  </a:lnTo>
                  <a:lnTo>
                    <a:pt x="340" y="210"/>
                  </a:lnTo>
                  <a:lnTo>
                    <a:pt x="328" y="200"/>
                  </a:lnTo>
                  <a:close/>
                  <a:moveTo>
                    <a:pt x="560" y="369"/>
                  </a:moveTo>
                  <a:lnTo>
                    <a:pt x="559" y="371"/>
                  </a:lnTo>
                  <a:lnTo>
                    <a:pt x="557" y="372"/>
                  </a:lnTo>
                  <a:lnTo>
                    <a:pt x="553" y="373"/>
                  </a:lnTo>
                  <a:lnTo>
                    <a:pt x="550" y="373"/>
                  </a:lnTo>
                  <a:lnTo>
                    <a:pt x="543" y="371"/>
                  </a:lnTo>
                  <a:lnTo>
                    <a:pt x="533" y="368"/>
                  </a:lnTo>
                  <a:lnTo>
                    <a:pt x="522" y="362"/>
                  </a:lnTo>
                  <a:lnTo>
                    <a:pt x="511" y="356"/>
                  </a:lnTo>
                  <a:lnTo>
                    <a:pt x="498" y="347"/>
                  </a:lnTo>
                  <a:lnTo>
                    <a:pt x="487" y="336"/>
                  </a:lnTo>
                  <a:lnTo>
                    <a:pt x="474" y="326"/>
                  </a:lnTo>
                  <a:lnTo>
                    <a:pt x="463" y="315"/>
                  </a:lnTo>
                  <a:lnTo>
                    <a:pt x="453" y="304"/>
                  </a:lnTo>
                  <a:lnTo>
                    <a:pt x="446" y="293"/>
                  </a:lnTo>
                  <a:lnTo>
                    <a:pt x="440" y="285"/>
                  </a:lnTo>
                  <a:lnTo>
                    <a:pt x="437" y="276"/>
                  </a:lnTo>
                  <a:lnTo>
                    <a:pt x="436" y="272"/>
                  </a:lnTo>
                  <a:lnTo>
                    <a:pt x="436" y="268"/>
                  </a:lnTo>
                  <a:lnTo>
                    <a:pt x="436" y="266"/>
                  </a:lnTo>
                  <a:lnTo>
                    <a:pt x="437" y="264"/>
                  </a:lnTo>
                  <a:lnTo>
                    <a:pt x="438" y="262"/>
                  </a:lnTo>
                  <a:lnTo>
                    <a:pt x="440" y="261"/>
                  </a:lnTo>
                  <a:lnTo>
                    <a:pt x="443" y="260"/>
                  </a:lnTo>
                  <a:lnTo>
                    <a:pt x="447" y="260"/>
                  </a:lnTo>
                  <a:lnTo>
                    <a:pt x="454" y="262"/>
                  </a:lnTo>
                  <a:lnTo>
                    <a:pt x="464" y="265"/>
                  </a:lnTo>
                  <a:lnTo>
                    <a:pt x="475" y="271"/>
                  </a:lnTo>
                  <a:lnTo>
                    <a:pt x="485" y="277"/>
                  </a:lnTo>
                  <a:lnTo>
                    <a:pt x="498" y="286"/>
                  </a:lnTo>
                  <a:lnTo>
                    <a:pt x="511" y="297"/>
                  </a:lnTo>
                  <a:lnTo>
                    <a:pt x="523" y="307"/>
                  </a:lnTo>
                  <a:lnTo>
                    <a:pt x="534" y="318"/>
                  </a:lnTo>
                  <a:lnTo>
                    <a:pt x="544" y="329"/>
                  </a:lnTo>
                  <a:lnTo>
                    <a:pt x="551" y="340"/>
                  </a:lnTo>
                  <a:lnTo>
                    <a:pt x="557" y="348"/>
                  </a:lnTo>
                  <a:lnTo>
                    <a:pt x="560" y="357"/>
                  </a:lnTo>
                  <a:lnTo>
                    <a:pt x="561" y="360"/>
                  </a:lnTo>
                  <a:lnTo>
                    <a:pt x="561" y="363"/>
                  </a:lnTo>
                  <a:lnTo>
                    <a:pt x="561" y="367"/>
                  </a:lnTo>
                  <a:lnTo>
                    <a:pt x="560" y="369"/>
                  </a:lnTo>
                  <a:close/>
                  <a:moveTo>
                    <a:pt x="542" y="121"/>
                  </a:moveTo>
                  <a:lnTo>
                    <a:pt x="530" y="110"/>
                  </a:lnTo>
                  <a:lnTo>
                    <a:pt x="520" y="100"/>
                  </a:lnTo>
                  <a:lnTo>
                    <a:pt x="511" y="89"/>
                  </a:lnTo>
                  <a:lnTo>
                    <a:pt x="505" y="80"/>
                  </a:lnTo>
                  <a:lnTo>
                    <a:pt x="500" y="71"/>
                  </a:lnTo>
                  <a:lnTo>
                    <a:pt x="496" y="63"/>
                  </a:lnTo>
                  <a:lnTo>
                    <a:pt x="495" y="60"/>
                  </a:lnTo>
                  <a:lnTo>
                    <a:pt x="495" y="57"/>
                  </a:lnTo>
                  <a:lnTo>
                    <a:pt x="495" y="55"/>
                  </a:lnTo>
                  <a:lnTo>
                    <a:pt x="496" y="53"/>
                  </a:lnTo>
                  <a:lnTo>
                    <a:pt x="498" y="50"/>
                  </a:lnTo>
                  <a:lnTo>
                    <a:pt x="501" y="49"/>
                  </a:lnTo>
                  <a:lnTo>
                    <a:pt x="503" y="49"/>
                  </a:lnTo>
                  <a:lnTo>
                    <a:pt x="506" y="48"/>
                  </a:lnTo>
                  <a:lnTo>
                    <a:pt x="512" y="50"/>
                  </a:lnTo>
                  <a:lnTo>
                    <a:pt x="521" y="53"/>
                  </a:lnTo>
                  <a:lnTo>
                    <a:pt x="531" y="58"/>
                  </a:lnTo>
                  <a:lnTo>
                    <a:pt x="542" y="64"/>
                  </a:lnTo>
                  <a:lnTo>
                    <a:pt x="553" y="72"/>
                  </a:lnTo>
                  <a:lnTo>
                    <a:pt x="564" y="82"/>
                  </a:lnTo>
                  <a:lnTo>
                    <a:pt x="576" y="91"/>
                  </a:lnTo>
                  <a:lnTo>
                    <a:pt x="586" y="101"/>
                  </a:lnTo>
                  <a:lnTo>
                    <a:pt x="595" y="112"/>
                  </a:lnTo>
                  <a:lnTo>
                    <a:pt x="601" y="122"/>
                  </a:lnTo>
                  <a:lnTo>
                    <a:pt x="606" y="130"/>
                  </a:lnTo>
                  <a:lnTo>
                    <a:pt x="610" y="138"/>
                  </a:lnTo>
                  <a:lnTo>
                    <a:pt x="610" y="141"/>
                  </a:lnTo>
                  <a:lnTo>
                    <a:pt x="610" y="144"/>
                  </a:lnTo>
                  <a:lnTo>
                    <a:pt x="610" y="147"/>
                  </a:lnTo>
                  <a:lnTo>
                    <a:pt x="609" y="149"/>
                  </a:lnTo>
                  <a:lnTo>
                    <a:pt x="607" y="151"/>
                  </a:lnTo>
                  <a:lnTo>
                    <a:pt x="605" y="152"/>
                  </a:lnTo>
                  <a:lnTo>
                    <a:pt x="603" y="152"/>
                  </a:lnTo>
                  <a:lnTo>
                    <a:pt x="600" y="153"/>
                  </a:lnTo>
                  <a:lnTo>
                    <a:pt x="592" y="151"/>
                  </a:lnTo>
                  <a:lnTo>
                    <a:pt x="584" y="149"/>
                  </a:lnTo>
                  <a:lnTo>
                    <a:pt x="574" y="143"/>
                  </a:lnTo>
                  <a:lnTo>
                    <a:pt x="563" y="137"/>
                  </a:lnTo>
                  <a:lnTo>
                    <a:pt x="552" y="129"/>
                  </a:lnTo>
                  <a:lnTo>
                    <a:pt x="542" y="121"/>
                  </a:lnTo>
                  <a:close/>
                </a:path>
              </a:pathLst>
            </a:custGeom>
            <a:solidFill>
              <a:srgbClr val="E0DB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CH"/>
            </a:p>
          </p:txBody>
        </p:sp>
        <p:sp>
          <p:nvSpPr>
            <p:cNvPr id="43" name="Freeform 36"/>
            <p:cNvSpPr>
              <a:spLocks noEditPoints="1"/>
            </p:cNvSpPr>
            <p:nvPr userDrawn="1"/>
          </p:nvSpPr>
          <p:spPr bwMode="auto">
            <a:xfrm>
              <a:off x="10772312" y="4867276"/>
              <a:ext cx="134937" cy="925513"/>
            </a:xfrm>
            <a:custGeom>
              <a:avLst/>
              <a:gdLst>
                <a:gd name="T0" fmla="*/ 678 w 678"/>
                <a:gd name="T1" fmla="*/ 4590 h 4665"/>
                <a:gd name="T2" fmla="*/ 51 w 678"/>
                <a:gd name="T3" fmla="*/ 4195 h 4665"/>
                <a:gd name="T4" fmla="*/ 56 w 678"/>
                <a:gd name="T5" fmla="*/ 4197 h 4665"/>
                <a:gd name="T6" fmla="*/ 231 w 678"/>
                <a:gd name="T7" fmla="*/ 4244 h 4665"/>
                <a:gd name="T8" fmla="*/ 441 w 678"/>
                <a:gd name="T9" fmla="*/ 4277 h 4665"/>
                <a:gd name="T10" fmla="*/ 200 w 678"/>
                <a:gd name="T11" fmla="*/ 3934 h 4665"/>
                <a:gd name="T12" fmla="*/ 44 w 678"/>
                <a:gd name="T13" fmla="*/ 3630 h 4665"/>
                <a:gd name="T14" fmla="*/ 45 w 678"/>
                <a:gd name="T15" fmla="*/ 3425 h 4665"/>
                <a:gd name="T16" fmla="*/ 95 w 678"/>
                <a:gd name="T17" fmla="*/ 3218 h 4665"/>
                <a:gd name="T18" fmla="*/ 0 w 678"/>
                <a:gd name="T19" fmla="*/ 2978 h 4665"/>
                <a:gd name="T20" fmla="*/ 73 w 678"/>
                <a:gd name="T21" fmla="*/ 2830 h 4665"/>
                <a:gd name="T22" fmla="*/ 18 w 678"/>
                <a:gd name="T23" fmla="*/ 2397 h 4665"/>
                <a:gd name="T24" fmla="*/ 1 w 678"/>
                <a:gd name="T25" fmla="*/ 1752 h 4665"/>
                <a:gd name="T26" fmla="*/ 0 w 678"/>
                <a:gd name="T27" fmla="*/ 1215 h 4665"/>
                <a:gd name="T28" fmla="*/ 39 w 678"/>
                <a:gd name="T29" fmla="*/ 639 h 4665"/>
                <a:gd name="T30" fmla="*/ 678 w 678"/>
                <a:gd name="T31" fmla="*/ 179 h 4665"/>
                <a:gd name="T32" fmla="*/ 645 w 678"/>
                <a:gd name="T33" fmla="*/ 933 h 4665"/>
                <a:gd name="T34" fmla="*/ 678 w 678"/>
                <a:gd name="T35" fmla="*/ 1935 h 4665"/>
                <a:gd name="T36" fmla="*/ 651 w 678"/>
                <a:gd name="T37" fmla="*/ 2089 h 4665"/>
                <a:gd name="T38" fmla="*/ 453 w 678"/>
                <a:gd name="T39" fmla="*/ 2323 h 4665"/>
                <a:gd name="T40" fmla="*/ 611 w 678"/>
                <a:gd name="T41" fmla="*/ 2530 h 4665"/>
                <a:gd name="T42" fmla="*/ 466 w 678"/>
                <a:gd name="T43" fmla="*/ 2731 h 4665"/>
                <a:gd name="T44" fmla="*/ 565 w 678"/>
                <a:gd name="T45" fmla="*/ 3062 h 4665"/>
                <a:gd name="T46" fmla="*/ 529 w 678"/>
                <a:gd name="T47" fmla="*/ 3318 h 4665"/>
                <a:gd name="T48" fmla="*/ 506 w 678"/>
                <a:gd name="T49" fmla="*/ 3646 h 4665"/>
                <a:gd name="T50" fmla="*/ 674 w 678"/>
                <a:gd name="T51" fmla="*/ 3899 h 4665"/>
                <a:gd name="T52" fmla="*/ 553 w 678"/>
                <a:gd name="T53" fmla="*/ 3944 h 4665"/>
                <a:gd name="T54" fmla="*/ 363 w 678"/>
                <a:gd name="T55" fmla="*/ 4066 h 4665"/>
                <a:gd name="T56" fmla="*/ 382 w 678"/>
                <a:gd name="T57" fmla="*/ 4165 h 4665"/>
                <a:gd name="T58" fmla="*/ 349 w 678"/>
                <a:gd name="T59" fmla="*/ 4238 h 4665"/>
                <a:gd name="T60" fmla="*/ 341 w 678"/>
                <a:gd name="T61" fmla="*/ 4319 h 4665"/>
                <a:gd name="T62" fmla="*/ 324 w 678"/>
                <a:gd name="T63" fmla="*/ 4008 h 4665"/>
                <a:gd name="T64" fmla="*/ 225 w 678"/>
                <a:gd name="T65" fmla="*/ 3787 h 4665"/>
                <a:gd name="T66" fmla="*/ 162 w 678"/>
                <a:gd name="T67" fmla="*/ 3642 h 4665"/>
                <a:gd name="T68" fmla="*/ 546 w 678"/>
                <a:gd name="T69" fmla="*/ 3790 h 4665"/>
                <a:gd name="T70" fmla="*/ 315 w 678"/>
                <a:gd name="T71" fmla="*/ 3580 h 4665"/>
                <a:gd name="T72" fmla="*/ 381 w 678"/>
                <a:gd name="T73" fmla="*/ 3317 h 4665"/>
                <a:gd name="T74" fmla="*/ 371 w 678"/>
                <a:gd name="T75" fmla="*/ 3165 h 4665"/>
                <a:gd name="T76" fmla="*/ 314 w 678"/>
                <a:gd name="T77" fmla="*/ 3018 h 4665"/>
                <a:gd name="T78" fmla="*/ 367 w 678"/>
                <a:gd name="T79" fmla="*/ 2871 h 4665"/>
                <a:gd name="T80" fmla="*/ 413 w 678"/>
                <a:gd name="T81" fmla="*/ 2822 h 4665"/>
                <a:gd name="T82" fmla="*/ 355 w 678"/>
                <a:gd name="T83" fmla="*/ 2509 h 4665"/>
                <a:gd name="T84" fmla="*/ 282 w 678"/>
                <a:gd name="T85" fmla="*/ 2351 h 4665"/>
                <a:gd name="T86" fmla="*/ 127 w 678"/>
                <a:gd name="T87" fmla="*/ 2064 h 4665"/>
                <a:gd name="T88" fmla="*/ 192 w 678"/>
                <a:gd name="T89" fmla="*/ 1918 h 4665"/>
                <a:gd name="T90" fmla="*/ 192 w 678"/>
                <a:gd name="T91" fmla="*/ 1564 h 4665"/>
                <a:gd name="T92" fmla="*/ 492 w 678"/>
                <a:gd name="T93" fmla="*/ 1839 h 4665"/>
                <a:gd name="T94" fmla="*/ 122 w 678"/>
                <a:gd name="T95" fmla="*/ 1346 h 4665"/>
                <a:gd name="T96" fmla="*/ 489 w 678"/>
                <a:gd name="T97" fmla="*/ 1605 h 4665"/>
                <a:gd name="T98" fmla="*/ 85 w 678"/>
                <a:gd name="T99" fmla="*/ 1086 h 4665"/>
                <a:gd name="T100" fmla="*/ 665 w 678"/>
                <a:gd name="T101" fmla="*/ 1575 h 4665"/>
                <a:gd name="T102" fmla="*/ 136 w 678"/>
                <a:gd name="T103" fmla="*/ 966 h 4665"/>
                <a:gd name="T104" fmla="*/ 376 w 678"/>
                <a:gd name="T105" fmla="*/ 1129 h 4665"/>
                <a:gd name="T106" fmla="*/ 95 w 678"/>
                <a:gd name="T107" fmla="*/ 683 h 4665"/>
                <a:gd name="T108" fmla="*/ 655 w 678"/>
                <a:gd name="T109" fmla="*/ 1163 h 4665"/>
                <a:gd name="T110" fmla="*/ 113 w 678"/>
                <a:gd name="T111" fmla="*/ 510 h 4665"/>
                <a:gd name="T112" fmla="*/ 311 w 678"/>
                <a:gd name="T113" fmla="*/ 676 h 4665"/>
                <a:gd name="T114" fmla="*/ 442 w 678"/>
                <a:gd name="T115" fmla="*/ 755 h 4665"/>
                <a:gd name="T116" fmla="*/ 222 w 678"/>
                <a:gd name="T117" fmla="*/ 315 h 4665"/>
                <a:gd name="T118" fmla="*/ 543 w 678"/>
                <a:gd name="T119" fmla="*/ 613 h 4665"/>
                <a:gd name="T120" fmla="*/ 173 w 678"/>
                <a:gd name="T121" fmla="*/ 2 h 4665"/>
                <a:gd name="T122" fmla="*/ 416 w 678"/>
                <a:gd name="T123" fmla="*/ 203 h 4665"/>
                <a:gd name="T124" fmla="*/ 573 w 678"/>
                <a:gd name="T125" fmla="*/ 329 h 46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78" h="4665">
                  <a:moveTo>
                    <a:pt x="0" y="4266"/>
                  </a:moveTo>
                  <a:lnTo>
                    <a:pt x="0" y="4225"/>
                  </a:lnTo>
                  <a:lnTo>
                    <a:pt x="15" y="4237"/>
                  </a:lnTo>
                  <a:lnTo>
                    <a:pt x="7" y="4231"/>
                  </a:lnTo>
                  <a:lnTo>
                    <a:pt x="0" y="4224"/>
                  </a:lnTo>
                  <a:lnTo>
                    <a:pt x="0" y="4201"/>
                  </a:lnTo>
                  <a:lnTo>
                    <a:pt x="18" y="4211"/>
                  </a:lnTo>
                  <a:lnTo>
                    <a:pt x="40" y="4224"/>
                  </a:lnTo>
                  <a:lnTo>
                    <a:pt x="64" y="4240"/>
                  </a:lnTo>
                  <a:lnTo>
                    <a:pt x="93" y="4258"/>
                  </a:lnTo>
                  <a:lnTo>
                    <a:pt x="122" y="4277"/>
                  </a:lnTo>
                  <a:lnTo>
                    <a:pt x="154" y="4299"/>
                  </a:lnTo>
                  <a:lnTo>
                    <a:pt x="188" y="4321"/>
                  </a:lnTo>
                  <a:lnTo>
                    <a:pt x="222" y="4345"/>
                  </a:lnTo>
                  <a:lnTo>
                    <a:pt x="249" y="4365"/>
                  </a:lnTo>
                  <a:lnTo>
                    <a:pt x="275" y="4383"/>
                  </a:lnTo>
                  <a:lnTo>
                    <a:pt x="299" y="4400"/>
                  </a:lnTo>
                  <a:lnTo>
                    <a:pt x="322" y="4417"/>
                  </a:lnTo>
                  <a:lnTo>
                    <a:pt x="301" y="4399"/>
                  </a:lnTo>
                  <a:lnTo>
                    <a:pt x="285" y="4385"/>
                  </a:lnTo>
                  <a:lnTo>
                    <a:pt x="279" y="4379"/>
                  </a:lnTo>
                  <a:lnTo>
                    <a:pt x="276" y="4374"/>
                  </a:lnTo>
                  <a:lnTo>
                    <a:pt x="274" y="4371"/>
                  </a:lnTo>
                  <a:lnTo>
                    <a:pt x="274" y="4369"/>
                  </a:lnTo>
                  <a:lnTo>
                    <a:pt x="276" y="4368"/>
                  </a:lnTo>
                  <a:lnTo>
                    <a:pt x="280" y="4369"/>
                  </a:lnTo>
                  <a:lnTo>
                    <a:pt x="288" y="4371"/>
                  </a:lnTo>
                  <a:lnTo>
                    <a:pt x="298" y="4375"/>
                  </a:lnTo>
                  <a:lnTo>
                    <a:pt x="322" y="4388"/>
                  </a:lnTo>
                  <a:lnTo>
                    <a:pt x="354" y="4408"/>
                  </a:lnTo>
                  <a:lnTo>
                    <a:pt x="393" y="4431"/>
                  </a:lnTo>
                  <a:lnTo>
                    <a:pt x="436" y="4458"/>
                  </a:lnTo>
                  <a:lnTo>
                    <a:pt x="483" y="4491"/>
                  </a:lnTo>
                  <a:lnTo>
                    <a:pt x="534" y="4524"/>
                  </a:lnTo>
                  <a:lnTo>
                    <a:pt x="561" y="4544"/>
                  </a:lnTo>
                  <a:lnTo>
                    <a:pt x="588" y="4562"/>
                  </a:lnTo>
                  <a:lnTo>
                    <a:pt x="613" y="4579"/>
                  </a:lnTo>
                  <a:lnTo>
                    <a:pt x="637" y="4597"/>
                  </a:lnTo>
                  <a:lnTo>
                    <a:pt x="615" y="4578"/>
                  </a:lnTo>
                  <a:lnTo>
                    <a:pt x="599" y="4563"/>
                  </a:lnTo>
                  <a:lnTo>
                    <a:pt x="592" y="4558"/>
                  </a:lnTo>
                  <a:lnTo>
                    <a:pt x="589" y="4552"/>
                  </a:lnTo>
                  <a:lnTo>
                    <a:pt x="587" y="4549"/>
                  </a:lnTo>
                  <a:lnTo>
                    <a:pt x="587" y="4547"/>
                  </a:lnTo>
                  <a:lnTo>
                    <a:pt x="589" y="4546"/>
                  </a:lnTo>
                  <a:lnTo>
                    <a:pt x="594" y="4547"/>
                  </a:lnTo>
                  <a:lnTo>
                    <a:pt x="603" y="4550"/>
                  </a:lnTo>
                  <a:lnTo>
                    <a:pt x="614" y="4555"/>
                  </a:lnTo>
                  <a:lnTo>
                    <a:pt x="642" y="4570"/>
                  </a:lnTo>
                  <a:lnTo>
                    <a:pt x="678" y="4590"/>
                  </a:lnTo>
                  <a:lnTo>
                    <a:pt x="678" y="4665"/>
                  </a:lnTo>
                  <a:lnTo>
                    <a:pt x="660" y="4654"/>
                  </a:lnTo>
                  <a:lnTo>
                    <a:pt x="642" y="4643"/>
                  </a:lnTo>
                  <a:lnTo>
                    <a:pt x="623" y="4630"/>
                  </a:lnTo>
                  <a:lnTo>
                    <a:pt x="602" y="4617"/>
                  </a:lnTo>
                  <a:lnTo>
                    <a:pt x="580" y="4604"/>
                  </a:lnTo>
                  <a:lnTo>
                    <a:pt x="559" y="4589"/>
                  </a:lnTo>
                  <a:lnTo>
                    <a:pt x="536" y="4574"/>
                  </a:lnTo>
                  <a:lnTo>
                    <a:pt x="514" y="4559"/>
                  </a:lnTo>
                  <a:lnTo>
                    <a:pt x="489" y="4542"/>
                  </a:lnTo>
                  <a:lnTo>
                    <a:pt x="464" y="4524"/>
                  </a:lnTo>
                  <a:lnTo>
                    <a:pt x="441" y="4508"/>
                  </a:lnTo>
                  <a:lnTo>
                    <a:pt x="419" y="4492"/>
                  </a:lnTo>
                  <a:lnTo>
                    <a:pt x="437" y="4507"/>
                  </a:lnTo>
                  <a:lnTo>
                    <a:pt x="451" y="4520"/>
                  </a:lnTo>
                  <a:lnTo>
                    <a:pt x="455" y="4524"/>
                  </a:lnTo>
                  <a:lnTo>
                    <a:pt x="458" y="4529"/>
                  </a:lnTo>
                  <a:lnTo>
                    <a:pt x="460" y="4532"/>
                  </a:lnTo>
                  <a:lnTo>
                    <a:pt x="460" y="4533"/>
                  </a:lnTo>
                  <a:lnTo>
                    <a:pt x="457" y="4534"/>
                  </a:lnTo>
                  <a:lnTo>
                    <a:pt x="453" y="4533"/>
                  </a:lnTo>
                  <a:lnTo>
                    <a:pt x="446" y="4531"/>
                  </a:lnTo>
                  <a:lnTo>
                    <a:pt x="437" y="4526"/>
                  </a:lnTo>
                  <a:lnTo>
                    <a:pt x="412" y="4514"/>
                  </a:lnTo>
                  <a:lnTo>
                    <a:pt x="381" y="4495"/>
                  </a:lnTo>
                  <a:lnTo>
                    <a:pt x="342" y="4471"/>
                  </a:lnTo>
                  <a:lnTo>
                    <a:pt x="300" y="4444"/>
                  </a:lnTo>
                  <a:lnTo>
                    <a:pt x="252" y="4413"/>
                  </a:lnTo>
                  <a:lnTo>
                    <a:pt x="203" y="4379"/>
                  </a:lnTo>
                  <a:lnTo>
                    <a:pt x="177" y="4360"/>
                  </a:lnTo>
                  <a:lnTo>
                    <a:pt x="153" y="4343"/>
                  </a:lnTo>
                  <a:lnTo>
                    <a:pt x="129" y="4326"/>
                  </a:lnTo>
                  <a:lnTo>
                    <a:pt x="107" y="4310"/>
                  </a:lnTo>
                  <a:lnTo>
                    <a:pt x="126" y="4326"/>
                  </a:lnTo>
                  <a:lnTo>
                    <a:pt x="140" y="4339"/>
                  </a:lnTo>
                  <a:lnTo>
                    <a:pt x="144" y="4343"/>
                  </a:lnTo>
                  <a:lnTo>
                    <a:pt x="148" y="4347"/>
                  </a:lnTo>
                  <a:lnTo>
                    <a:pt x="150" y="4351"/>
                  </a:lnTo>
                  <a:lnTo>
                    <a:pt x="150" y="4353"/>
                  </a:lnTo>
                  <a:lnTo>
                    <a:pt x="149" y="4353"/>
                  </a:lnTo>
                  <a:lnTo>
                    <a:pt x="145" y="4353"/>
                  </a:lnTo>
                  <a:lnTo>
                    <a:pt x="142" y="4352"/>
                  </a:lnTo>
                  <a:lnTo>
                    <a:pt x="137" y="4349"/>
                  </a:lnTo>
                  <a:lnTo>
                    <a:pt x="123" y="4343"/>
                  </a:lnTo>
                  <a:lnTo>
                    <a:pt x="105" y="4333"/>
                  </a:lnTo>
                  <a:lnTo>
                    <a:pt x="59" y="4305"/>
                  </a:lnTo>
                  <a:lnTo>
                    <a:pt x="0" y="4266"/>
                  </a:lnTo>
                  <a:close/>
                  <a:moveTo>
                    <a:pt x="0" y="4195"/>
                  </a:moveTo>
                  <a:lnTo>
                    <a:pt x="0" y="4155"/>
                  </a:lnTo>
                  <a:lnTo>
                    <a:pt x="51" y="4195"/>
                  </a:lnTo>
                  <a:lnTo>
                    <a:pt x="90" y="4228"/>
                  </a:lnTo>
                  <a:lnTo>
                    <a:pt x="104" y="4240"/>
                  </a:lnTo>
                  <a:lnTo>
                    <a:pt x="114" y="4250"/>
                  </a:lnTo>
                  <a:lnTo>
                    <a:pt x="118" y="4254"/>
                  </a:lnTo>
                  <a:lnTo>
                    <a:pt x="121" y="4258"/>
                  </a:lnTo>
                  <a:lnTo>
                    <a:pt x="122" y="4260"/>
                  </a:lnTo>
                  <a:lnTo>
                    <a:pt x="122" y="4262"/>
                  </a:lnTo>
                  <a:lnTo>
                    <a:pt x="121" y="4262"/>
                  </a:lnTo>
                  <a:lnTo>
                    <a:pt x="117" y="4262"/>
                  </a:lnTo>
                  <a:lnTo>
                    <a:pt x="115" y="4262"/>
                  </a:lnTo>
                  <a:lnTo>
                    <a:pt x="111" y="4260"/>
                  </a:lnTo>
                  <a:lnTo>
                    <a:pt x="100" y="4256"/>
                  </a:lnTo>
                  <a:lnTo>
                    <a:pt x="85" y="4248"/>
                  </a:lnTo>
                  <a:lnTo>
                    <a:pt x="47" y="4225"/>
                  </a:lnTo>
                  <a:lnTo>
                    <a:pt x="0" y="4195"/>
                  </a:lnTo>
                  <a:close/>
                  <a:moveTo>
                    <a:pt x="0" y="4153"/>
                  </a:moveTo>
                  <a:lnTo>
                    <a:pt x="0" y="4124"/>
                  </a:lnTo>
                  <a:lnTo>
                    <a:pt x="18" y="4135"/>
                  </a:lnTo>
                  <a:lnTo>
                    <a:pt x="39" y="4148"/>
                  </a:lnTo>
                  <a:lnTo>
                    <a:pt x="62" y="4162"/>
                  </a:lnTo>
                  <a:lnTo>
                    <a:pt x="87" y="4178"/>
                  </a:lnTo>
                  <a:lnTo>
                    <a:pt x="114" y="4196"/>
                  </a:lnTo>
                  <a:lnTo>
                    <a:pt x="142" y="4215"/>
                  </a:lnTo>
                  <a:lnTo>
                    <a:pt x="172" y="4235"/>
                  </a:lnTo>
                  <a:lnTo>
                    <a:pt x="203" y="4257"/>
                  </a:lnTo>
                  <a:lnTo>
                    <a:pt x="251" y="4291"/>
                  </a:lnTo>
                  <a:lnTo>
                    <a:pt x="295" y="4324"/>
                  </a:lnTo>
                  <a:lnTo>
                    <a:pt x="334" y="4354"/>
                  </a:lnTo>
                  <a:lnTo>
                    <a:pt x="369" y="4380"/>
                  </a:lnTo>
                  <a:lnTo>
                    <a:pt x="397" y="4402"/>
                  </a:lnTo>
                  <a:lnTo>
                    <a:pt x="417" y="4421"/>
                  </a:lnTo>
                  <a:lnTo>
                    <a:pt x="424" y="4428"/>
                  </a:lnTo>
                  <a:lnTo>
                    <a:pt x="429" y="4434"/>
                  </a:lnTo>
                  <a:lnTo>
                    <a:pt x="431" y="4438"/>
                  </a:lnTo>
                  <a:lnTo>
                    <a:pt x="431" y="4440"/>
                  </a:lnTo>
                  <a:lnTo>
                    <a:pt x="429" y="4441"/>
                  </a:lnTo>
                  <a:lnTo>
                    <a:pt x="425" y="4441"/>
                  </a:lnTo>
                  <a:lnTo>
                    <a:pt x="419" y="4438"/>
                  </a:lnTo>
                  <a:lnTo>
                    <a:pt x="409" y="4435"/>
                  </a:lnTo>
                  <a:lnTo>
                    <a:pt x="385" y="4422"/>
                  </a:lnTo>
                  <a:lnTo>
                    <a:pt x="355" y="4405"/>
                  </a:lnTo>
                  <a:lnTo>
                    <a:pt x="317" y="4382"/>
                  </a:lnTo>
                  <a:lnTo>
                    <a:pt x="276" y="4355"/>
                  </a:lnTo>
                  <a:lnTo>
                    <a:pt x="231" y="4325"/>
                  </a:lnTo>
                  <a:lnTo>
                    <a:pt x="182" y="4291"/>
                  </a:lnTo>
                  <a:lnTo>
                    <a:pt x="154" y="4271"/>
                  </a:lnTo>
                  <a:lnTo>
                    <a:pt x="127" y="4251"/>
                  </a:lnTo>
                  <a:lnTo>
                    <a:pt x="102" y="4233"/>
                  </a:lnTo>
                  <a:lnTo>
                    <a:pt x="78" y="4215"/>
                  </a:lnTo>
                  <a:lnTo>
                    <a:pt x="56" y="4197"/>
                  </a:lnTo>
                  <a:lnTo>
                    <a:pt x="35" y="4181"/>
                  </a:lnTo>
                  <a:lnTo>
                    <a:pt x="16" y="4166"/>
                  </a:lnTo>
                  <a:lnTo>
                    <a:pt x="0" y="4153"/>
                  </a:lnTo>
                  <a:close/>
                  <a:moveTo>
                    <a:pt x="0" y="4117"/>
                  </a:moveTo>
                  <a:lnTo>
                    <a:pt x="0" y="4075"/>
                  </a:lnTo>
                  <a:lnTo>
                    <a:pt x="49" y="4114"/>
                  </a:lnTo>
                  <a:lnTo>
                    <a:pt x="86" y="4145"/>
                  </a:lnTo>
                  <a:lnTo>
                    <a:pt x="99" y="4158"/>
                  </a:lnTo>
                  <a:lnTo>
                    <a:pt x="109" y="4168"/>
                  </a:lnTo>
                  <a:lnTo>
                    <a:pt x="112" y="4171"/>
                  </a:lnTo>
                  <a:lnTo>
                    <a:pt x="114" y="4175"/>
                  </a:lnTo>
                  <a:lnTo>
                    <a:pt x="115" y="4178"/>
                  </a:lnTo>
                  <a:lnTo>
                    <a:pt x="115" y="4179"/>
                  </a:lnTo>
                  <a:lnTo>
                    <a:pt x="114" y="4180"/>
                  </a:lnTo>
                  <a:lnTo>
                    <a:pt x="112" y="4180"/>
                  </a:lnTo>
                  <a:lnTo>
                    <a:pt x="109" y="4179"/>
                  </a:lnTo>
                  <a:lnTo>
                    <a:pt x="104" y="4178"/>
                  </a:lnTo>
                  <a:lnTo>
                    <a:pt x="95" y="4174"/>
                  </a:lnTo>
                  <a:lnTo>
                    <a:pt x="81" y="4166"/>
                  </a:lnTo>
                  <a:lnTo>
                    <a:pt x="45" y="4145"/>
                  </a:lnTo>
                  <a:lnTo>
                    <a:pt x="0" y="4117"/>
                  </a:lnTo>
                  <a:close/>
                  <a:moveTo>
                    <a:pt x="0" y="4069"/>
                  </a:moveTo>
                  <a:lnTo>
                    <a:pt x="0" y="4042"/>
                  </a:lnTo>
                  <a:lnTo>
                    <a:pt x="17" y="4052"/>
                  </a:lnTo>
                  <a:lnTo>
                    <a:pt x="39" y="4063"/>
                  </a:lnTo>
                  <a:lnTo>
                    <a:pt x="61" y="4078"/>
                  </a:lnTo>
                  <a:lnTo>
                    <a:pt x="86" y="4095"/>
                  </a:lnTo>
                  <a:lnTo>
                    <a:pt x="114" y="4112"/>
                  </a:lnTo>
                  <a:lnTo>
                    <a:pt x="143" y="4131"/>
                  </a:lnTo>
                  <a:lnTo>
                    <a:pt x="173" y="4153"/>
                  </a:lnTo>
                  <a:lnTo>
                    <a:pt x="205" y="4175"/>
                  </a:lnTo>
                  <a:lnTo>
                    <a:pt x="251" y="4208"/>
                  </a:lnTo>
                  <a:lnTo>
                    <a:pt x="294" y="4239"/>
                  </a:lnTo>
                  <a:lnTo>
                    <a:pt x="333" y="4270"/>
                  </a:lnTo>
                  <a:lnTo>
                    <a:pt x="367" y="4296"/>
                  </a:lnTo>
                  <a:lnTo>
                    <a:pt x="393" y="4318"/>
                  </a:lnTo>
                  <a:lnTo>
                    <a:pt x="413" y="4335"/>
                  </a:lnTo>
                  <a:lnTo>
                    <a:pt x="420" y="4343"/>
                  </a:lnTo>
                  <a:lnTo>
                    <a:pt x="424" y="4348"/>
                  </a:lnTo>
                  <a:lnTo>
                    <a:pt x="427" y="4353"/>
                  </a:lnTo>
                  <a:lnTo>
                    <a:pt x="427" y="4355"/>
                  </a:lnTo>
                  <a:lnTo>
                    <a:pt x="425" y="4356"/>
                  </a:lnTo>
                  <a:lnTo>
                    <a:pt x="420" y="4356"/>
                  </a:lnTo>
                  <a:lnTo>
                    <a:pt x="413" y="4354"/>
                  </a:lnTo>
                  <a:lnTo>
                    <a:pt x="404" y="4349"/>
                  </a:lnTo>
                  <a:lnTo>
                    <a:pt x="381" y="4338"/>
                  </a:lnTo>
                  <a:lnTo>
                    <a:pt x="351" y="4320"/>
                  </a:lnTo>
                  <a:lnTo>
                    <a:pt x="315" y="4299"/>
                  </a:lnTo>
                  <a:lnTo>
                    <a:pt x="275" y="4273"/>
                  </a:lnTo>
                  <a:lnTo>
                    <a:pt x="231" y="4244"/>
                  </a:lnTo>
                  <a:lnTo>
                    <a:pt x="183" y="4210"/>
                  </a:lnTo>
                  <a:lnTo>
                    <a:pt x="155" y="4191"/>
                  </a:lnTo>
                  <a:lnTo>
                    <a:pt x="127" y="4170"/>
                  </a:lnTo>
                  <a:lnTo>
                    <a:pt x="101" y="4151"/>
                  </a:lnTo>
                  <a:lnTo>
                    <a:pt x="77" y="4133"/>
                  </a:lnTo>
                  <a:lnTo>
                    <a:pt x="55" y="4115"/>
                  </a:lnTo>
                  <a:lnTo>
                    <a:pt x="34" y="4098"/>
                  </a:lnTo>
                  <a:lnTo>
                    <a:pt x="16" y="4083"/>
                  </a:lnTo>
                  <a:lnTo>
                    <a:pt x="0" y="4069"/>
                  </a:lnTo>
                  <a:close/>
                  <a:moveTo>
                    <a:pt x="0" y="4032"/>
                  </a:moveTo>
                  <a:lnTo>
                    <a:pt x="0" y="3986"/>
                  </a:lnTo>
                  <a:lnTo>
                    <a:pt x="55" y="4029"/>
                  </a:lnTo>
                  <a:lnTo>
                    <a:pt x="97" y="4065"/>
                  </a:lnTo>
                  <a:lnTo>
                    <a:pt x="113" y="4079"/>
                  </a:lnTo>
                  <a:lnTo>
                    <a:pt x="124" y="4090"/>
                  </a:lnTo>
                  <a:lnTo>
                    <a:pt x="127" y="4095"/>
                  </a:lnTo>
                  <a:lnTo>
                    <a:pt x="129" y="4098"/>
                  </a:lnTo>
                  <a:lnTo>
                    <a:pt x="130" y="4101"/>
                  </a:lnTo>
                  <a:lnTo>
                    <a:pt x="130" y="4103"/>
                  </a:lnTo>
                  <a:lnTo>
                    <a:pt x="129" y="4103"/>
                  </a:lnTo>
                  <a:lnTo>
                    <a:pt x="127" y="4103"/>
                  </a:lnTo>
                  <a:lnTo>
                    <a:pt x="123" y="4103"/>
                  </a:lnTo>
                  <a:lnTo>
                    <a:pt x="118" y="4101"/>
                  </a:lnTo>
                  <a:lnTo>
                    <a:pt x="107" y="4097"/>
                  </a:lnTo>
                  <a:lnTo>
                    <a:pt x="91" y="4088"/>
                  </a:lnTo>
                  <a:lnTo>
                    <a:pt x="72" y="4078"/>
                  </a:lnTo>
                  <a:lnTo>
                    <a:pt x="50" y="4065"/>
                  </a:lnTo>
                  <a:lnTo>
                    <a:pt x="27" y="4049"/>
                  </a:lnTo>
                  <a:lnTo>
                    <a:pt x="0" y="4032"/>
                  </a:lnTo>
                  <a:close/>
                  <a:moveTo>
                    <a:pt x="0" y="3970"/>
                  </a:moveTo>
                  <a:lnTo>
                    <a:pt x="0" y="3958"/>
                  </a:lnTo>
                  <a:lnTo>
                    <a:pt x="12" y="3962"/>
                  </a:lnTo>
                  <a:lnTo>
                    <a:pt x="29" y="3970"/>
                  </a:lnTo>
                  <a:lnTo>
                    <a:pt x="53" y="3984"/>
                  </a:lnTo>
                  <a:lnTo>
                    <a:pt x="81" y="4000"/>
                  </a:lnTo>
                  <a:lnTo>
                    <a:pt x="114" y="4020"/>
                  </a:lnTo>
                  <a:lnTo>
                    <a:pt x="150" y="4045"/>
                  </a:lnTo>
                  <a:lnTo>
                    <a:pt x="190" y="4071"/>
                  </a:lnTo>
                  <a:lnTo>
                    <a:pt x="231" y="4100"/>
                  </a:lnTo>
                  <a:lnTo>
                    <a:pt x="276" y="4133"/>
                  </a:lnTo>
                  <a:lnTo>
                    <a:pt x="317" y="4163"/>
                  </a:lnTo>
                  <a:lnTo>
                    <a:pt x="354" y="4192"/>
                  </a:lnTo>
                  <a:lnTo>
                    <a:pt x="386" y="4217"/>
                  </a:lnTo>
                  <a:lnTo>
                    <a:pt x="412" y="4239"/>
                  </a:lnTo>
                  <a:lnTo>
                    <a:pt x="430" y="4257"/>
                  </a:lnTo>
                  <a:lnTo>
                    <a:pt x="437" y="4264"/>
                  </a:lnTo>
                  <a:lnTo>
                    <a:pt x="441" y="4270"/>
                  </a:lnTo>
                  <a:lnTo>
                    <a:pt x="443" y="4274"/>
                  </a:lnTo>
                  <a:lnTo>
                    <a:pt x="443" y="4276"/>
                  </a:lnTo>
                  <a:lnTo>
                    <a:pt x="441" y="4277"/>
                  </a:lnTo>
                  <a:lnTo>
                    <a:pt x="437" y="4277"/>
                  </a:lnTo>
                  <a:lnTo>
                    <a:pt x="430" y="4275"/>
                  </a:lnTo>
                  <a:lnTo>
                    <a:pt x="422" y="4272"/>
                  </a:lnTo>
                  <a:lnTo>
                    <a:pt x="399" y="4260"/>
                  </a:lnTo>
                  <a:lnTo>
                    <a:pt x="370" y="4244"/>
                  </a:lnTo>
                  <a:lnTo>
                    <a:pt x="335" y="4222"/>
                  </a:lnTo>
                  <a:lnTo>
                    <a:pt x="295" y="4197"/>
                  </a:lnTo>
                  <a:lnTo>
                    <a:pt x="253" y="4169"/>
                  </a:lnTo>
                  <a:lnTo>
                    <a:pt x="208" y="4138"/>
                  </a:lnTo>
                  <a:lnTo>
                    <a:pt x="169" y="4110"/>
                  </a:lnTo>
                  <a:lnTo>
                    <a:pt x="134" y="4084"/>
                  </a:lnTo>
                  <a:lnTo>
                    <a:pt x="101" y="4058"/>
                  </a:lnTo>
                  <a:lnTo>
                    <a:pt x="72" y="4035"/>
                  </a:lnTo>
                  <a:lnTo>
                    <a:pt x="47" y="4014"/>
                  </a:lnTo>
                  <a:lnTo>
                    <a:pt x="26" y="3995"/>
                  </a:lnTo>
                  <a:lnTo>
                    <a:pt x="10" y="3980"/>
                  </a:lnTo>
                  <a:lnTo>
                    <a:pt x="0" y="3970"/>
                  </a:lnTo>
                  <a:close/>
                  <a:moveTo>
                    <a:pt x="0" y="3939"/>
                  </a:moveTo>
                  <a:lnTo>
                    <a:pt x="0" y="3885"/>
                  </a:lnTo>
                  <a:lnTo>
                    <a:pt x="36" y="3913"/>
                  </a:lnTo>
                  <a:lnTo>
                    <a:pt x="70" y="3939"/>
                  </a:lnTo>
                  <a:lnTo>
                    <a:pt x="99" y="3963"/>
                  </a:lnTo>
                  <a:lnTo>
                    <a:pt x="124" y="3985"/>
                  </a:lnTo>
                  <a:lnTo>
                    <a:pt x="144" y="4003"/>
                  </a:lnTo>
                  <a:lnTo>
                    <a:pt x="158" y="4017"/>
                  </a:lnTo>
                  <a:lnTo>
                    <a:pt x="164" y="4022"/>
                  </a:lnTo>
                  <a:lnTo>
                    <a:pt x="167" y="4028"/>
                  </a:lnTo>
                  <a:lnTo>
                    <a:pt x="169" y="4031"/>
                  </a:lnTo>
                  <a:lnTo>
                    <a:pt x="169" y="4033"/>
                  </a:lnTo>
                  <a:lnTo>
                    <a:pt x="167" y="4034"/>
                  </a:lnTo>
                  <a:lnTo>
                    <a:pt x="164" y="4034"/>
                  </a:lnTo>
                  <a:lnTo>
                    <a:pt x="159" y="4033"/>
                  </a:lnTo>
                  <a:lnTo>
                    <a:pt x="153" y="4031"/>
                  </a:lnTo>
                  <a:lnTo>
                    <a:pt x="137" y="4025"/>
                  </a:lnTo>
                  <a:lnTo>
                    <a:pt x="117" y="4014"/>
                  </a:lnTo>
                  <a:lnTo>
                    <a:pt x="93" y="3999"/>
                  </a:lnTo>
                  <a:lnTo>
                    <a:pt x="64" y="3981"/>
                  </a:lnTo>
                  <a:lnTo>
                    <a:pt x="33" y="3962"/>
                  </a:lnTo>
                  <a:lnTo>
                    <a:pt x="0" y="3939"/>
                  </a:lnTo>
                  <a:close/>
                  <a:moveTo>
                    <a:pt x="0" y="3834"/>
                  </a:moveTo>
                  <a:lnTo>
                    <a:pt x="0" y="3776"/>
                  </a:lnTo>
                  <a:lnTo>
                    <a:pt x="8" y="3783"/>
                  </a:lnTo>
                  <a:lnTo>
                    <a:pt x="17" y="3789"/>
                  </a:lnTo>
                  <a:lnTo>
                    <a:pt x="26" y="3795"/>
                  </a:lnTo>
                  <a:lnTo>
                    <a:pt x="34" y="3801"/>
                  </a:lnTo>
                  <a:lnTo>
                    <a:pt x="75" y="3833"/>
                  </a:lnTo>
                  <a:lnTo>
                    <a:pt x="114" y="3861"/>
                  </a:lnTo>
                  <a:lnTo>
                    <a:pt x="148" y="3889"/>
                  </a:lnTo>
                  <a:lnTo>
                    <a:pt x="177" y="3912"/>
                  </a:lnTo>
                  <a:lnTo>
                    <a:pt x="200" y="3934"/>
                  </a:lnTo>
                  <a:lnTo>
                    <a:pt x="218" y="3951"/>
                  </a:lnTo>
                  <a:lnTo>
                    <a:pt x="223" y="3958"/>
                  </a:lnTo>
                  <a:lnTo>
                    <a:pt x="227" y="3963"/>
                  </a:lnTo>
                  <a:lnTo>
                    <a:pt x="230" y="3967"/>
                  </a:lnTo>
                  <a:lnTo>
                    <a:pt x="230" y="3971"/>
                  </a:lnTo>
                  <a:lnTo>
                    <a:pt x="227" y="3972"/>
                  </a:lnTo>
                  <a:lnTo>
                    <a:pt x="223" y="3971"/>
                  </a:lnTo>
                  <a:lnTo>
                    <a:pt x="217" y="3970"/>
                  </a:lnTo>
                  <a:lnTo>
                    <a:pt x="208" y="3966"/>
                  </a:lnTo>
                  <a:lnTo>
                    <a:pt x="188" y="3956"/>
                  </a:lnTo>
                  <a:lnTo>
                    <a:pt x="159" y="3940"/>
                  </a:lnTo>
                  <a:lnTo>
                    <a:pt x="127" y="3921"/>
                  </a:lnTo>
                  <a:lnTo>
                    <a:pt x="91" y="3897"/>
                  </a:lnTo>
                  <a:lnTo>
                    <a:pt x="51" y="3870"/>
                  </a:lnTo>
                  <a:lnTo>
                    <a:pt x="9" y="3841"/>
                  </a:lnTo>
                  <a:lnTo>
                    <a:pt x="0" y="3834"/>
                  </a:lnTo>
                  <a:close/>
                  <a:moveTo>
                    <a:pt x="0" y="3712"/>
                  </a:moveTo>
                  <a:lnTo>
                    <a:pt x="0" y="3661"/>
                  </a:lnTo>
                  <a:lnTo>
                    <a:pt x="28" y="3679"/>
                  </a:lnTo>
                  <a:lnTo>
                    <a:pt x="58" y="3700"/>
                  </a:lnTo>
                  <a:lnTo>
                    <a:pt x="90" y="3721"/>
                  </a:lnTo>
                  <a:lnTo>
                    <a:pt x="125" y="3746"/>
                  </a:lnTo>
                  <a:lnTo>
                    <a:pt x="165" y="3775"/>
                  </a:lnTo>
                  <a:lnTo>
                    <a:pt x="202" y="3803"/>
                  </a:lnTo>
                  <a:lnTo>
                    <a:pt x="235" y="3830"/>
                  </a:lnTo>
                  <a:lnTo>
                    <a:pt x="263" y="3854"/>
                  </a:lnTo>
                  <a:lnTo>
                    <a:pt x="286" y="3875"/>
                  </a:lnTo>
                  <a:lnTo>
                    <a:pt x="302" y="3892"/>
                  </a:lnTo>
                  <a:lnTo>
                    <a:pt x="307" y="3898"/>
                  </a:lnTo>
                  <a:lnTo>
                    <a:pt x="312" y="3904"/>
                  </a:lnTo>
                  <a:lnTo>
                    <a:pt x="314" y="3908"/>
                  </a:lnTo>
                  <a:lnTo>
                    <a:pt x="313" y="3911"/>
                  </a:lnTo>
                  <a:lnTo>
                    <a:pt x="311" y="3912"/>
                  </a:lnTo>
                  <a:lnTo>
                    <a:pt x="306" y="3912"/>
                  </a:lnTo>
                  <a:lnTo>
                    <a:pt x="300" y="3911"/>
                  </a:lnTo>
                  <a:lnTo>
                    <a:pt x="292" y="3908"/>
                  </a:lnTo>
                  <a:lnTo>
                    <a:pt x="272" y="3898"/>
                  </a:lnTo>
                  <a:lnTo>
                    <a:pt x="245" y="3883"/>
                  </a:lnTo>
                  <a:lnTo>
                    <a:pt x="213" y="3865"/>
                  </a:lnTo>
                  <a:lnTo>
                    <a:pt x="178" y="3842"/>
                  </a:lnTo>
                  <a:lnTo>
                    <a:pt x="140" y="3816"/>
                  </a:lnTo>
                  <a:lnTo>
                    <a:pt x="99" y="3787"/>
                  </a:lnTo>
                  <a:lnTo>
                    <a:pt x="72" y="3768"/>
                  </a:lnTo>
                  <a:lnTo>
                    <a:pt x="46" y="3748"/>
                  </a:lnTo>
                  <a:lnTo>
                    <a:pt x="22" y="3730"/>
                  </a:lnTo>
                  <a:lnTo>
                    <a:pt x="0" y="3712"/>
                  </a:lnTo>
                  <a:close/>
                  <a:moveTo>
                    <a:pt x="0" y="3647"/>
                  </a:moveTo>
                  <a:lnTo>
                    <a:pt x="0" y="3593"/>
                  </a:lnTo>
                  <a:lnTo>
                    <a:pt x="23" y="3612"/>
                  </a:lnTo>
                  <a:lnTo>
                    <a:pt x="44" y="3630"/>
                  </a:lnTo>
                  <a:lnTo>
                    <a:pt x="62" y="3646"/>
                  </a:lnTo>
                  <a:lnTo>
                    <a:pt x="77" y="3660"/>
                  </a:lnTo>
                  <a:lnTo>
                    <a:pt x="89" y="3673"/>
                  </a:lnTo>
                  <a:lnTo>
                    <a:pt x="97" y="3683"/>
                  </a:lnTo>
                  <a:lnTo>
                    <a:pt x="100" y="3687"/>
                  </a:lnTo>
                  <a:lnTo>
                    <a:pt x="101" y="3690"/>
                  </a:lnTo>
                  <a:lnTo>
                    <a:pt x="102" y="3693"/>
                  </a:lnTo>
                  <a:lnTo>
                    <a:pt x="101" y="3695"/>
                  </a:lnTo>
                  <a:lnTo>
                    <a:pt x="100" y="3697"/>
                  </a:lnTo>
                  <a:lnTo>
                    <a:pt x="98" y="3697"/>
                  </a:lnTo>
                  <a:lnTo>
                    <a:pt x="96" y="3697"/>
                  </a:lnTo>
                  <a:lnTo>
                    <a:pt x="91" y="3695"/>
                  </a:lnTo>
                  <a:lnTo>
                    <a:pt x="83" y="3692"/>
                  </a:lnTo>
                  <a:lnTo>
                    <a:pt x="70" y="3687"/>
                  </a:lnTo>
                  <a:lnTo>
                    <a:pt x="56" y="3679"/>
                  </a:lnTo>
                  <a:lnTo>
                    <a:pt x="39" y="3671"/>
                  </a:lnTo>
                  <a:lnTo>
                    <a:pt x="20" y="3659"/>
                  </a:lnTo>
                  <a:lnTo>
                    <a:pt x="0" y="3647"/>
                  </a:lnTo>
                  <a:close/>
                  <a:moveTo>
                    <a:pt x="0" y="3512"/>
                  </a:moveTo>
                  <a:lnTo>
                    <a:pt x="0" y="3450"/>
                  </a:lnTo>
                  <a:lnTo>
                    <a:pt x="14" y="3459"/>
                  </a:lnTo>
                  <a:lnTo>
                    <a:pt x="27" y="3469"/>
                  </a:lnTo>
                  <a:lnTo>
                    <a:pt x="41" y="3480"/>
                  </a:lnTo>
                  <a:lnTo>
                    <a:pt x="56" y="3489"/>
                  </a:lnTo>
                  <a:lnTo>
                    <a:pt x="93" y="3517"/>
                  </a:lnTo>
                  <a:lnTo>
                    <a:pt x="127" y="3544"/>
                  </a:lnTo>
                  <a:lnTo>
                    <a:pt x="157" y="3569"/>
                  </a:lnTo>
                  <a:lnTo>
                    <a:pt x="183" y="3592"/>
                  </a:lnTo>
                  <a:lnTo>
                    <a:pt x="204" y="3612"/>
                  </a:lnTo>
                  <a:lnTo>
                    <a:pt x="219" y="3629"/>
                  </a:lnTo>
                  <a:lnTo>
                    <a:pt x="223" y="3635"/>
                  </a:lnTo>
                  <a:lnTo>
                    <a:pt x="226" y="3640"/>
                  </a:lnTo>
                  <a:lnTo>
                    <a:pt x="229" y="3645"/>
                  </a:lnTo>
                  <a:lnTo>
                    <a:pt x="227" y="3647"/>
                  </a:lnTo>
                  <a:lnTo>
                    <a:pt x="225" y="3649"/>
                  </a:lnTo>
                  <a:lnTo>
                    <a:pt x="221" y="3649"/>
                  </a:lnTo>
                  <a:lnTo>
                    <a:pt x="216" y="3648"/>
                  </a:lnTo>
                  <a:lnTo>
                    <a:pt x="208" y="3645"/>
                  </a:lnTo>
                  <a:lnTo>
                    <a:pt x="189" y="3636"/>
                  </a:lnTo>
                  <a:lnTo>
                    <a:pt x="164" y="3623"/>
                  </a:lnTo>
                  <a:lnTo>
                    <a:pt x="135" y="3606"/>
                  </a:lnTo>
                  <a:lnTo>
                    <a:pt x="101" y="3584"/>
                  </a:lnTo>
                  <a:lnTo>
                    <a:pt x="66" y="3561"/>
                  </a:lnTo>
                  <a:lnTo>
                    <a:pt x="28" y="3534"/>
                  </a:lnTo>
                  <a:lnTo>
                    <a:pt x="14" y="3523"/>
                  </a:lnTo>
                  <a:lnTo>
                    <a:pt x="0" y="3512"/>
                  </a:lnTo>
                  <a:close/>
                  <a:moveTo>
                    <a:pt x="0" y="3427"/>
                  </a:moveTo>
                  <a:lnTo>
                    <a:pt x="0" y="3379"/>
                  </a:lnTo>
                  <a:lnTo>
                    <a:pt x="26" y="3404"/>
                  </a:lnTo>
                  <a:lnTo>
                    <a:pt x="45" y="3425"/>
                  </a:lnTo>
                  <a:lnTo>
                    <a:pt x="51" y="3432"/>
                  </a:lnTo>
                  <a:lnTo>
                    <a:pt x="56" y="3439"/>
                  </a:lnTo>
                  <a:lnTo>
                    <a:pt x="58" y="3444"/>
                  </a:lnTo>
                  <a:lnTo>
                    <a:pt x="57" y="3447"/>
                  </a:lnTo>
                  <a:lnTo>
                    <a:pt x="55" y="3449"/>
                  </a:lnTo>
                  <a:lnTo>
                    <a:pt x="51" y="3449"/>
                  </a:lnTo>
                  <a:lnTo>
                    <a:pt x="46" y="3448"/>
                  </a:lnTo>
                  <a:lnTo>
                    <a:pt x="40" y="3446"/>
                  </a:lnTo>
                  <a:lnTo>
                    <a:pt x="22" y="3439"/>
                  </a:lnTo>
                  <a:lnTo>
                    <a:pt x="0" y="3427"/>
                  </a:lnTo>
                  <a:close/>
                  <a:moveTo>
                    <a:pt x="0" y="3274"/>
                  </a:moveTo>
                  <a:lnTo>
                    <a:pt x="0" y="3210"/>
                  </a:lnTo>
                  <a:lnTo>
                    <a:pt x="16" y="3221"/>
                  </a:lnTo>
                  <a:lnTo>
                    <a:pt x="33" y="3232"/>
                  </a:lnTo>
                  <a:lnTo>
                    <a:pt x="50" y="3245"/>
                  </a:lnTo>
                  <a:lnTo>
                    <a:pt x="69" y="3258"/>
                  </a:lnTo>
                  <a:lnTo>
                    <a:pt x="102" y="3284"/>
                  </a:lnTo>
                  <a:lnTo>
                    <a:pt x="135" y="3310"/>
                  </a:lnTo>
                  <a:lnTo>
                    <a:pt x="162" y="3334"/>
                  </a:lnTo>
                  <a:lnTo>
                    <a:pt x="186" y="3356"/>
                  </a:lnTo>
                  <a:lnTo>
                    <a:pt x="205" y="3374"/>
                  </a:lnTo>
                  <a:lnTo>
                    <a:pt x="219" y="3390"/>
                  </a:lnTo>
                  <a:lnTo>
                    <a:pt x="223" y="3397"/>
                  </a:lnTo>
                  <a:lnTo>
                    <a:pt x="226" y="3402"/>
                  </a:lnTo>
                  <a:lnTo>
                    <a:pt x="227" y="3406"/>
                  </a:lnTo>
                  <a:lnTo>
                    <a:pt x="226" y="3408"/>
                  </a:lnTo>
                  <a:lnTo>
                    <a:pt x="224" y="3411"/>
                  </a:lnTo>
                  <a:lnTo>
                    <a:pt x="220" y="3411"/>
                  </a:lnTo>
                  <a:lnTo>
                    <a:pt x="214" y="3409"/>
                  </a:lnTo>
                  <a:lnTo>
                    <a:pt x="207" y="3407"/>
                  </a:lnTo>
                  <a:lnTo>
                    <a:pt x="189" y="3400"/>
                  </a:lnTo>
                  <a:lnTo>
                    <a:pt x="166" y="3388"/>
                  </a:lnTo>
                  <a:lnTo>
                    <a:pt x="138" y="3372"/>
                  </a:lnTo>
                  <a:lnTo>
                    <a:pt x="108" y="3352"/>
                  </a:lnTo>
                  <a:lnTo>
                    <a:pt x="74" y="3330"/>
                  </a:lnTo>
                  <a:lnTo>
                    <a:pt x="40" y="3305"/>
                  </a:lnTo>
                  <a:lnTo>
                    <a:pt x="29" y="3297"/>
                  </a:lnTo>
                  <a:lnTo>
                    <a:pt x="19" y="3289"/>
                  </a:lnTo>
                  <a:lnTo>
                    <a:pt x="9" y="3281"/>
                  </a:lnTo>
                  <a:lnTo>
                    <a:pt x="0" y="3274"/>
                  </a:lnTo>
                  <a:close/>
                  <a:moveTo>
                    <a:pt x="0" y="3182"/>
                  </a:moveTo>
                  <a:lnTo>
                    <a:pt x="0" y="3120"/>
                  </a:lnTo>
                  <a:lnTo>
                    <a:pt x="21" y="3139"/>
                  </a:lnTo>
                  <a:lnTo>
                    <a:pt x="42" y="3157"/>
                  </a:lnTo>
                  <a:lnTo>
                    <a:pt x="58" y="3173"/>
                  </a:lnTo>
                  <a:lnTo>
                    <a:pt x="73" y="3187"/>
                  </a:lnTo>
                  <a:lnTo>
                    <a:pt x="84" y="3200"/>
                  </a:lnTo>
                  <a:lnTo>
                    <a:pt x="91" y="3211"/>
                  </a:lnTo>
                  <a:lnTo>
                    <a:pt x="94" y="3215"/>
                  </a:lnTo>
                  <a:lnTo>
                    <a:pt x="95" y="3218"/>
                  </a:lnTo>
                  <a:lnTo>
                    <a:pt x="96" y="3222"/>
                  </a:lnTo>
                  <a:lnTo>
                    <a:pt x="95" y="3224"/>
                  </a:lnTo>
                  <a:lnTo>
                    <a:pt x="94" y="3225"/>
                  </a:lnTo>
                  <a:lnTo>
                    <a:pt x="91" y="3226"/>
                  </a:lnTo>
                  <a:lnTo>
                    <a:pt x="88" y="3226"/>
                  </a:lnTo>
                  <a:lnTo>
                    <a:pt x="85" y="3225"/>
                  </a:lnTo>
                  <a:lnTo>
                    <a:pt x="76" y="3223"/>
                  </a:lnTo>
                  <a:lnTo>
                    <a:pt x="64" y="3218"/>
                  </a:lnTo>
                  <a:lnTo>
                    <a:pt x="51" y="3212"/>
                  </a:lnTo>
                  <a:lnTo>
                    <a:pt x="35" y="3203"/>
                  </a:lnTo>
                  <a:lnTo>
                    <a:pt x="18" y="3194"/>
                  </a:lnTo>
                  <a:lnTo>
                    <a:pt x="0" y="3182"/>
                  </a:lnTo>
                  <a:close/>
                  <a:moveTo>
                    <a:pt x="0" y="2978"/>
                  </a:moveTo>
                  <a:lnTo>
                    <a:pt x="0" y="2950"/>
                  </a:lnTo>
                  <a:lnTo>
                    <a:pt x="12" y="2953"/>
                  </a:lnTo>
                  <a:lnTo>
                    <a:pt x="27" y="2959"/>
                  </a:lnTo>
                  <a:lnTo>
                    <a:pt x="44" y="2968"/>
                  </a:lnTo>
                  <a:lnTo>
                    <a:pt x="64" y="2980"/>
                  </a:lnTo>
                  <a:lnTo>
                    <a:pt x="86" y="2994"/>
                  </a:lnTo>
                  <a:lnTo>
                    <a:pt x="111" y="3009"/>
                  </a:lnTo>
                  <a:lnTo>
                    <a:pt x="136" y="3027"/>
                  </a:lnTo>
                  <a:lnTo>
                    <a:pt x="162" y="3046"/>
                  </a:lnTo>
                  <a:lnTo>
                    <a:pt x="194" y="3071"/>
                  </a:lnTo>
                  <a:lnTo>
                    <a:pt x="223" y="3094"/>
                  </a:lnTo>
                  <a:lnTo>
                    <a:pt x="249" y="3117"/>
                  </a:lnTo>
                  <a:lnTo>
                    <a:pt x="271" y="3138"/>
                  </a:lnTo>
                  <a:lnTo>
                    <a:pt x="288" y="3156"/>
                  </a:lnTo>
                  <a:lnTo>
                    <a:pt x="301" y="3171"/>
                  </a:lnTo>
                  <a:lnTo>
                    <a:pt x="304" y="3177"/>
                  </a:lnTo>
                  <a:lnTo>
                    <a:pt x="307" y="3183"/>
                  </a:lnTo>
                  <a:lnTo>
                    <a:pt x="308" y="3187"/>
                  </a:lnTo>
                  <a:lnTo>
                    <a:pt x="307" y="3190"/>
                  </a:lnTo>
                  <a:lnTo>
                    <a:pt x="305" y="3191"/>
                  </a:lnTo>
                  <a:lnTo>
                    <a:pt x="301" y="3193"/>
                  </a:lnTo>
                  <a:lnTo>
                    <a:pt x="295" y="3191"/>
                  </a:lnTo>
                  <a:lnTo>
                    <a:pt x="289" y="3190"/>
                  </a:lnTo>
                  <a:lnTo>
                    <a:pt x="272" y="3183"/>
                  </a:lnTo>
                  <a:lnTo>
                    <a:pt x="250" y="3172"/>
                  </a:lnTo>
                  <a:lnTo>
                    <a:pt x="224" y="3158"/>
                  </a:lnTo>
                  <a:lnTo>
                    <a:pt x="195" y="3140"/>
                  </a:lnTo>
                  <a:lnTo>
                    <a:pt x="165" y="3118"/>
                  </a:lnTo>
                  <a:lnTo>
                    <a:pt x="131" y="3095"/>
                  </a:lnTo>
                  <a:lnTo>
                    <a:pt x="110" y="3078"/>
                  </a:lnTo>
                  <a:lnTo>
                    <a:pt x="89" y="3062"/>
                  </a:lnTo>
                  <a:lnTo>
                    <a:pt x="70" y="3046"/>
                  </a:lnTo>
                  <a:lnTo>
                    <a:pt x="51" y="3030"/>
                  </a:lnTo>
                  <a:lnTo>
                    <a:pt x="35" y="3016"/>
                  </a:lnTo>
                  <a:lnTo>
                    <a:pt x="21" y="3002"/>
                  </a:lnTo>
                  <a:lnTo>
                    <a:pt x="9" y="2989"/>
                  </a:lnTo>
                  <a:lnTo>
                    <a:pt x="0" y="2978"/>
                  </a:lnTo>
                  <a:close/>
                  <a:moveTo>
                    <a:pt x="0" y="2890"/>
                  </a:moveTo>
                  <a:lnTo>
                    <a:pt x="0" y="2825"/>
                  </a:lnTo>
                  <a:lnTo>
                    <a:pt x="18" y="2836"/>
                  </a:lnTo>
                  <a:lnTo>
                    <a:pt x="36" y="2849"/>
                  </a:lnTo>
                  <a:lnTo>
                    <a:pt x="56" y="2862"/>
                  </a:lnTo>
                  <a:lnTo>
                    <a:pt x="76" y="2877"/>
                  </a:lnTo>
                  <a:lnTo>
                    <a:pt x="107" y="2901"/>
                  </a:lnTo>
                  <a:lnTo>
                    <a:pt x="135" y="2924"/>
                  </a:lnTo>
                  <a:lnTo>
                    <a:pt x="158" y="2947"/>
                  </a:lnTo>
                  <a:lnTo>
                    <a:pt x="180" y="2966"/>
                  </a:lnTo>
                  <a:lnTo>
                    <a:pt x="196" y="2984"/>
                  </a:lnTo>
                  <a:lnTo>
                    <a:pt x="208" y="2998"/>
                  </a:lnTo>
                  <a:lnTo>
                    <a:pt x="211" y="3005"/>
                  </a:lnTo>
                  <a:lnTo>
                    <a:pt x="213" y="3010"/>
                  </a:lnTo>
                  <a:lnTo>
                    <a:pt x="214" y="3014"/>
                  </a:lnTo>
                  <a:lnTo>
                    <a:pt x="213" y="3018"/>
                  </a:lnTo>
                  <a:lnTo>
                    <a:pt x="211" y="3019"/>
                  </a:lnTo>
                  <a:lnTo>
                    <a:pt x="208" y="3020"/>
                  </a:lnTo>
                  <a:lnTo>
                    <a:pt x="203" y="3020"/>
                  </a:lnTo>
                  <a:lnTo>
                    <a:pt x="196" y="3018"/>
                  </a:lnTo>
                  <a:lnTo>
                    <a:pt x="179" y="3011"/>
                  </a:lnTo>
                  <a:lnTo>
                    <a:pt x="158" y="3000"/>
                  </a:lnTo>
                  <a:lnTo>
                    <a:pt x="134" y="2988"/>
                  </a:lnTo>
                  <a:lnTo>
                    <a:pt x="107" y="2970"/>
                  </a:lnTo>
                  <a:lnTo>
                    <a:pt x="76" y="2950"/>
                  </a:lnTo>
                  <a:lnTo>
                    <a:pt x="46" y="2927"/>
                  </a:lnTo>
                  <a:lnTo>
                    <a:pt x="33" y="2917"/>
                  </a:lnTo>
                  <a:lnTo>
                    <a:pt x="22" y="2909"/>
                  </a:lnTo>
                  <a:lnTo>
                    <a:pt x="10" y="2900"/>
                  </a:lnTo>
                  <a:lnTo>
                    <a:pt x="0" y="2890"/>
                  </a:lnTo>
                  <a:close/>
                  <a:moveTo>
                    <a:pt x="0" y="2782"/>
                  </a:moveTo>
                  <a:lnTo>
                    <a:pt x="0" y="2710"/>
                  </a:lnTo>
                  <a:lnTo>
                    <a:pt x="8" y="2717"/>
                  </a:lnTo>
                  <a:lnTo>
                    <a:pt x="37" y="2739"/>
                  </a:lnTo>
                  <a:lnTo>
                    <a:pt x="63" y="2762"/>
                  </a:lnTo>
                  <a:lnTo>
                    <a:pt x="87" y="2782"/>
                  </a:lnTo>
                  <a:lnTo>
                    <a:pt x="107" y="2802"/>
                  </a:lnTo>
                  <a:lnTo>
                    <a:pt x="123" y="2819"/>
                  </a:lnTo>
                  <a:lnTo>
                    <a:pt x="134" y="2833"/>
                  </a:lnTo>
                  <a:lnTo>
                    <a:pt x="137" y="2840"/>
                  </a:lnTo>
                  <a:lnTo>
                    <a:pt x="139" y="2845"/>
                  </a:lnTo>
                  <a:lnTo>
                    <a:pt x="140" y="2849"/>
                  </a:lnTo>
                  <a:lnTo>
                    <a:pt x="139" y="2852"/>
                  </a:lnTo>
                  <a:lnTo>
                    <a:pt x="137" y="2854"/>
                  </a:lnTo>
                  <a:lnTo>
                    <a:pt x="134" y="2855"/>
                  </a:lnTo>
                  <a:lnTo>
                    <a:pt x="129" y="2855"/>
                  </a:lnTo>
                  <a:lnTo>
                    <a:pt x="124" y="2854"/>
                  </a:lnTo>
                  <a:lnTo>
                    <a:pt x="111" y="2849"/>
                  </a:lnTo>
                  <a:lnTo>
                    <a:pt x="94" y="2841"/>
                  </a:lnTo>
                  <a:lnTo>
                    <a:pt x="73" y="2830"/>
                  </a:lnTo>
                  <a:lnTo>
                    <a:pt x="50" y="2817"/>
                  </a:lnTo>
                  <a:lnTo>
                    <a:pt x="26" y="2801"/>
                  </a:lnTo>
                  <a:lnTo>
                    <a:pt x="0" y="2782"/>
                  </a:lnTo>
                  <a:close/>
                  <a:moveTo>
                    <a:pt x="0" y="2662"/>
                  </a:moveTo>
                  <a:lnTo>
                    <a:pt x="0" y="2596"/>
                  </a:lnTo>
                  <a:lnTo>
                    <a:pt x="19" y="2613"/>
                  </a:lnTo>
                  <a:lnTo>
                    <a:pt x="36" y="2629"/>
                  </a:lnTo>
                  <a:lnTo>
                    <a:pt x="51" y="2644"/>
                  </a:lnTo>
                  <a:lnTo>
                    <a:pt x="63" y="2658"/>
                  </a:lnTo>
                  <a:lnTo>
                    <a:pt x="73" y="2670"/>
                  </a:lnTo>
                  <a:lnTo>
                    <a:pt x="80" y="2680"/>
                  </a:lnTo>
                  <a:lnTo>
                    <a:pt x="82" y="2684"/>
                  </a:lnTo>
                  <a:lnTo>
                    <a:pt x="83" y="2689"/>
                  </a:lnTo>
                  <a:lnTo>
                    <a:pt x="83" y="2691"/>
                  </a:lnTo>
                  <a:lnTo>
                    <a:pt x="82" y="2694"/>
                  </a:lnTo>
                  <a:lnTo>
                    <a:pt x="81" y="2695"/>
                  </a:lnTo>
                  <a:lnTo>
                    <a:pt x="78" y="2696"/>
                  </a:lnTo>
                  <a:lnTo>
                    <a:pt x="76" y="2696"/>
                  </a:lnTo>
                  <a:lnTo>
                    <a:pt x="73" y="2696"/>
                  </a:lnTo>
                  <a:lnTo>
                    <a:pt x="66" y="2695"/>
                  </a:lnTo>
                  <a:lnTo>
                    <a:pt x="56" y="2692"/>
                  </a:lnTo>
                  <a:lnTo>
                    <a:pt x="44" y="2686"/>
                  </a:lnTo>
                  <a:lnTo>
                    <a:pt x="31" y="2680"/>
                  </a:lnTo>
                  <a:lnTo>
                    <a:pt x="16" y="2671"/>
                  </a:lnTo>
                  <a:lnTo>
                    <a:pt x="0" y="2662"/>
                  </a:lnTo>
                  <a:close/>
                  <a:moveTo>
                    <a:pt x="0" y="2532"/>
                  </a:moveTo>
                  <a:lnTo>
                    <a:pt x="0" y="2479"/>
                  </a:lnTo>
                  <a:lnTo>
                    <a:pt x="10" y="2490"/>
                  </a:lnTo>
                  <a:lnTo>
                    <a:pt x="20" y="2501"/>
                  </a:lnTo>
                  <a:lnTo>
                    <a:pt x="29" y="2511"/>
                  </a:lnTo>
                  <a:lnTo>
                    <a:pt x="35" y="2519"/>
                  </a:lnTo>
                  <a:lnTo>
                    <a:pt x="40" y="2527"/>
                  </a:lnTo>
                  <a:lnTo>
                    <a:pt x="43" y="2533"/>
                  </a:lnTo>
                  <a:lnTo>
                    <a:pt x="44" y="2537"/>
                  </a:lnTo>
                  <a:lnTo>
                    <a:pt x="43" y="2542"/>
                  </a:lnTo>
                  <a:lnTo>
                    <a:pt x="41" y="2544"/>
                  </a:lnTo>
                  <a:lnTo>
                    <a:pt x="37" y="2544"/>
                  </a:lnTo>
                  <a:lnTo>
                    <a:pt x="34" y="2544"/>
                  </a:lnTo>
                  <a:lnTo>
                    <a:pt x="29" y="2544"/>
                  </a:lnTo>
                  <a:lnTo>
                    <a:pt x="16" y="2540"/>
                  </a:lnTo>
                  <a:lnTo>
                    <a:pt x="0" y="2532"/>
                  </a:lnTo>
                  <a:close/>
                  <a:moveTo>
                    <a:pt x="0" y="2396"/>
                  </a:moveTo>
                  <a:lnTo>
                    <a:pt x="0" y="2356"/>
                  </a:lnTo>
                  <a:lnTo>
                    <a:pt x="10" y="2369"/>
                  </a:lnTo>
                  <a:lnTo>
                    <a:pt x="18" y="2381"/>
                  </a:lnTo>
                  <a:lnTo>
                    <a:pt x="20" y="2385"/>
                  </a:lnTo>
                  <a:lnTo>
                    <a:pt x="21" y="2390"/>
                  </a:lnTo>
                  <a:lnTo>
                    <a:pt x="21" y="2393"/>
                  </a:lnTo>
                  <a:lnTo>
                    <a:pt x="20" y="2395"/>
                  </a:lnTo>
                  <a:lnTo>
                    <a:pt x="18" y="2397"/>
                  </a:lnTo>
                  <a:lnTo>
                    <a:pt x="14" y="2398"/>
                  </a:lnTo>
                  <a:lnTo>
                    <a:pt x="7" y="2398"/>
                  </a:lnTo>
                  <a:lnTo>
                    <a:pt x="0" y="2396"/>
                  </a:lnTo>
                  <a:close/>
                  <a:moveTo>
                    <a:pt x="0" y="2257"/>
                  </a:moveTo>
                  <a:lnTo>
                    <a:pt x="0" y="2221"/>
                  </a:lnTo>
                  <a:lnTo>
                    <a:pt x="8" y="2233"/>
                  </a:lnTo>
                  <a:lnTo>
                    <a:pt x="14" y="2243"/>
                  </a:lnTo>
                  <a:lnTo>
                    <a:pt x="15" y="2246"/>
                  </a:lnTo>
                  <a:lnTo>
                    <a:pt x="16" y="2250"/>
                  </a:lnTo>
                  <a:lnTo>
                    <a:pt x="16" y="2253"/>
                  </a:lnTo>
                  <a:lnTo>
                    <a:pt x="15" y="2256"/>
                  </a:lnTo>
                  <a:lnTo>
                    <a:pt x="13" y="2257"/>
                  </a:lnTo>
                  <a:lnTo>
                    <a:pt x="9" y="2258"/>
                  </a:lnTo>
                  <a:lnTo>
                    <a:pt x="5" y="2258"/>
                  </a:lnTo>
                  <a:lnTo>
                    <a:pt x="0" y="2257"/>
                  </a:lnTo>
                  <a:close/>
                  <a:moveTo>
                    <a:pt x="0" y="2119"/>
                  </a:moveTo>
                  <a:lnTo>
                    <a:pt x="0" y="2073"/>
                  </a:lnTo>
                  <a:lnTo>
                    <a:pt x="13" y="2089"/>
                  </a:lnTo>
                  <a:lnTo>
                    <a:pt x="21" y="2101"/>
                  </a:lnTo>
                  <a:lnTo>
                    <a:pt x="24" y="2108"/>
                  </a:lnTo>
                  <a:lnTo>
                    <a:pt x="26" y="2112"/>
                  </a:lnTo>
                  <a:lnTo>
                    <a:pt x="27" y="2117"/>
                  </a:lnTo>
                  <a:lnTo>
                    <a:pt x="26" y="2120"/>
                  </a:lnTo>
                  <a:lnTo>
                    <a:pt x="23" y="2121"/>
                  </a:lnTo>
                  <a:lnTo>
                    <a:pt x="22" y="2122"/>
                  </a:lnTo>
                  <a:lnTo>
                    <a:pt x="19" y="2123"/>
                  </a:lnTo>
                  <a:lnTo>
                    <a:pt x="17" y="2123"/>
                  </a:lnTo>
                  <a:lnTo>
                    <a:pt x="9" y="2122"/>
                  </a:lnTo>
                  <a:lnTo>
                    <a:pt x="0" y="2119"/>
                  </a:lnTo>
                  <a:close/>
                  <a:moveTo>
                    <a:pt x="0" y="1976"/>
                  </a:moveTo>
                  <a:lnTo>
                    <a:pt x="0" y="1915"/>
                  </a:lnTo>
                  <a:lnTo>
                    <a:pt x="13" y="1928"/>
                  </a:lnTo>
                  <a:lnTo>
                    <a:pt x="24" y="1940"/>
                  </a:lnTo>
                  <a:lnTo>
                    <a:pt x="34" y="1950"/>
                  </a:lnTo>
                  <a:lnTo>
                    <a:pt x="42" y="1961"/>
                  </a:lnTo>
                  <a:lnTo>
                    <a:pt x="47" y="1970"/>
                  </a:lnTo>
                  <a:lnTo>
                    <a:pt x="51" y="1978"/>
                  </a:lnTo>
                  <a:lnTo>
                    <a:pt x="53" y="1982"/>
                  </a:lnTo>
                  <a:lnTo>
                    <a:pt x="53" y="1984"/>
                  </a:lnTo>
                  <a:lnTo>
                    <a:pt x="53" y="1987"/>
                  </a:lnTo>
                  <a:lnTo>
                    <a:pt x="51" y="1989"/>
                  </a:lnTo>
                  <a:lnTo>
                    <a:pt x="49" y="1991"/>
                  </a:lnTo>
                  <a:lnTo>
                    <a:pt x="45" y="1993"/>
                  </a:lnTo>
                  <a:lnTo>
                    <a:pt x="41" y="1993"/>
                  </a:lnTo>
                  <a:lnTo>
                    <a:pt x="34" y="1991"/>
                  </a:lnTo>
                  <a:lnTo>
                    <a:pt x="19" y="1985"/>
                  </a:lnTo>
                  <a:lnTo>
                    <a:pt x="0" y="1976"/>
                  </a:lnTo>
                  <a:close/>
                  <a:moveTo>
                    <a:pt x="0" y="1823"/>
                  </a:moveTo>
                  <a:lnTo>
                    <a:pt x="0" y="1751"/>
                  </a:lnTo>
                  <a:lnTo>
                    <a:pt x="1" y="1752"/>
                  </a:lnTo>
                  <a:lnTo>
                    <a:pt x="22" y="1769"/>
                  </a:lnTo>
                  <a:lnTo>
                    <a:pt x="42" y="1787"/>
                  </a:lnTo>
                  <a:lnTo>
                    <a:pt x="58" y="1804"/>
                  </a:lnTo>
                  <a:lnTo>
                    <a:pt x="72" y="1820"/>
                  </a:lnTo>
                  <a:lnTo>
                    <a:pt x="84" y="1834"/>
                  </a:lnTo>
                  <a:lnTo>
                    <a:pt x="90" y="1846"/>
                  </a:lnTo>
                  <a:lnTo>
                    <a:pt x="93" y="1851"/>
                  </a:lnTo>
                  <a:lnTo>
                    <a:pt x="95" y="1855"/>
                  </a:lnTo>
                  <a:lnTo>
                    <a:pt x="95" y="1859"/>
                  </a:lnTo>
                  <a:lnTo>
                    <a:pt x="94" y="1862"/>
                  </a:lnTo>
                  <a:lnTo>
                    <a:pt x="91" y="1864"/>
                  </a:lnTo>
                  <a:lnTo>
                    <a:pt x="89" y="1865"/>
                  </a:lnTo>
                  <a:lnTo>
                    <a:pt x="86" y="1865"/>
                  </a:lnTo>
                  <a:lnTo>
                    <a:pt x="83" y="1865"/>
                  </a:lnTo>
                  <a:lnTo>
                    <a:pt x="73" y="1863"/>
                  </a:lnTo>
                  <a:lnTo>
                    <a:pt x="61" y="1860"/>
                  </a:lnTo>
                  <a:lnTo>
                    <a:pt x="48" y="1853"/>
                  </a:lnTo>
                  <a:lnTo>
                    <a:pt x="33" y="1845"/>
                  </a:lnTo>
                  <a:lnTo>
                    <a:pt x="17" y="1835"/>
                  </a:lnTo>
                  <a:lnTo>
                    <a:pt x="0" y="1823"/>
                  </a:lnTo>
                  <a:close/>
                  <a:moveTo>
                    <a:pt x="0" y="1654"/>
                  </a:moveTo>
                  <a:lnTo>
                    <a:pt x="0" y="1589"/>
                  </a:lnTo>
                  <a:lnTo>
                    <a:pt x="15" y="1598"/>
                  </a:lnTo>
                  <a:lnTo>
                    <a:pt x="30" y="1607"/>
                  </a:lnTo>
                  <a:lnTo>
                    <a:pt x="46" y="1619"/>
                  </a:lnTo>
                  <a:lnTo>
                    <a:pt x="62" y="1632"/>
                  </a:lnTo>
                  <a:lnTo>
                    <a:pt x="83" y="1649"/>
                  </a:lnTo>
                  <a:lnTo>
                    <a:pt x="101" y="1666"/>
                  </a:lnTo>
                  <a:lnTo>
                    <a:pt x="117" y="1682"/>
                  </a:lnTo>
                  <a:lnTo>
                    <a:pt x="131" y="1698"/>
                  </a:lnTo>
                  <a:lnTo>
                    <a:pt x="141" y="1711"/>
                  </a:lnTo>
                  <a:lnTo>
                    <a:pt x="149" y="1723"/>
                  </a:lnTo>
                  <a:lnTo>
                    <a:pt x="151" y="1728"/>
                  </a:lnTo>
                  <a:lnTo>
                    <a:pt x="152" y="1732"/>
                  </a:lnTo>
                  <a:lnTo>
                    <a:pt x="152" y="1737"/>
                  </a:lnTo>
                  <a:lnTo>
                    <a:pt x="151" y="1739"/>
                  </a:lnTo>
                  <a:lnTo>
                    <a:pt x="149" y="1741"/>
                  </a:lnTo>
                  <a:lnTo>
                    <a:pt x="145" y="1742"/>
                  </a:lnTo>
                  <a:lnTo>
                    <a:pt x="141" y="1743"/>
                  </a:lnTo>
                  <a:lnTo>
                    <a:pt x="137" y="1742"/>
                  </a:lnTo>
                  <a:lnTo>
                    <a:pt x="124" y="1739"/>
                  </a:lnTo>
                  <a:lnTo>
                    <a:pt x="110" y="1732"/>
                  </a:lnTo>
                  <a:lnTo>
                    <a:pt x="93" y="1723"/>
                  </a:lnTo>
                  <a:lnTo>
                    <a:pt x="73" y="1711"/>
                  </a:lnTo>
                  <a:lnTo>
                    <a:pt x="53" y="1697"/>
                  </a:lnTo>
                  <a:lnTo>
                    <a:pt x="32" y="1681"/>
                  </a:lnTo>
                  <a:lnTo>
                    <a:pt x="15" y="1667"/>
                  </a:lnTo>
                  <a:lnTo>
                    <a:pt x="0" y="1654"/>
                  </a:lnTo>
                  <a:close/>
                  <a:moveTo>
                    <a:pt x="0" y="1282"/>
                  </a:moveTo>
                  <a:lnTo>
                    <a:pt x="0" y="1215"/>
                  </a:lnTo>
                  <a:lnTo>
                    <a:pt x="15" y="1230"/>
                  </a:lnTo>
                  <a:lnTo>
                    <a:pt x="28" y="1244"/>
                  </a:lnTo>
                  <a:lnTo>
                    <a:pt x="40" y="1256"/>
                  </a:lnTo>
                  <a:lnTo>
                    <a:pt x="49" y="1268"/>
                  </a:lnTo>
                  <a:lnTo>
                    <a:pt x="57" y="1279"/>
                  </a:lnTo>
                  <a:lnTo>
                    <a:pt x="61" y="1289"/>
                  </a:lnTo>
                  <a:lnTo>
                    <a:pt x="62" y="1292"/>
                  </a:lnTo>
                  <a:lnTo>
                    <a:pt x="63" y="1296"/>
                  </a:lnTo>
                  <a:lnTo>
                    <a:pt x="62" y="1299"/>
                  </a:lnTo>
                  <a:lnTo>
                    <a:pt x="62" y="1302"/>
                  </a:lnTo>
                  <a:lnTo>
                    <a:pt x="59" y="1304"/>
                  </a:lnTo>
                  <a:lnTo>
                    <a:pt x="55" y="1305"/>
                  </a:lnTo>
                  <a:lnTo>
                    <a:pt x="48" y="1305"/>
                  </a:lnTo>
                  <a:lnTo>
                    <a:pt x="41" y="1303"/>
                  </a:lnTo>
                  <a:lnTo>
                    <a:pt x="32" y="1300"/>
                  </a:lnTo>
                  <a:lnTo>
                    <a:pt x="22" y="1295"/>
                  </a:lnTo>
                  <a:lnTo>
                    <a:pt x="12" y="1289"/>
                  </a:lnTo>
                  <a:lnTo>
                    <a:pt x="0" y="1282"/>
                  </a:lnTo>
                  <a:close/>
                  <a:moveTo>
                    <a:pt x="0" y="873"/>
                  </a:moveTo>
                  <a:lnTo>
                    <a:pt x="0" y="808"/>
                  </a:lnTo>
                  <a:lnTo>
                    <a:pt x="9" y="815"/>
                  </a:lnTo>
                  <a:lnTo>
                    <a:pt x="20" y="824"/>
                  </a:lnTo>
                  <a:lnTo>
                    <a:pt x="35" y="837"/>
                  </a:lnTo>
                  <a:lnTo>
                    <a:pt x="49" y="851"/>
                  </a:lnTo>
                  <a:lnTo>
                    <a:pt x="61" y="864"/>
                  </a:lnTo>
                  <a:lnTo>
                    <a:pt x="71" y="876"/>
                  </a:lnTo>
                  <a:lnTo>
                    <a:pt x="78" y="887"/>
                  </a:lnTo>
                  <a:lnTo>
                    <a:pt x="84" y="897"/>
                  </a:lnTo>
                  <a:lnTo>
                    <a:pt x="85" y="901"/>
                  </a:lnTo>
                  <a:lnTo>
                    <a:pt x="86" y="905"/>
                  </a:lnTo>
                  <a:lnTo>
                    <a:pt x="85" y="908"/>
                  </a:lnTo>
                  <a:lnTo>
                    <a:pt x="84" y="910"/>
                  </a:lnTo>
                  <a:lnTo>
                    <a:pt x="83" y="912"/>
                  </a:lnTo>
                  <a:lnTo>
                    <a:pt x="81" y="913"/>
                  </a:lnTo>
                  <a:lnTo>
                    <a:pt x="77" y="914"/>
                  </a:lnTo>
                  <a:lnTo>
                    <a:pt x="74" y="914"/>
                  </a:lnTo>
                  <a:lnTo>
                    <a:pt x="66" y="912"/>
                  </a:lnTo>
                  <a:lnTo>
                    <a:pt x="55" y="909"/>
                  </a:lnTo>
                  <a:lnTo>
                    <a:pt x="43" y="903"/>
                  </a:lnTo>
                  <a:lnTo>
                    <a:pt x="29" y="895"/>
                  </a:lnTo>
                  <a:lnTo>
                    <a:pt x="15" y="885"/>
                  </a:lnTo>
                  <a:lnTo>
                    <a:pt x="0" y="873"/>
                  </a:lnTo>
                  <a:close/>
                  <a:moveTo>
                    <a:pt x="0" y="642"/>
                  </a:moveTo>
                  <a:lnTo>
                    <a:pt x="0" y="586"/>
                  </a:lnTo>
                  <a:lnTo>
                    <a:pt x="9" y="596"/>
                  </a:lnTo>
                  <a:lnTo>
                    <a:pt x="18" y="607"/>
                  </a:lnTo>
                  <a:lnTo>
                    <a:pt x="26" y="615"/>
                  </a:lnTo>
                  <a:lnTo>
                    <a:pt x="31" y="624"/>
                  </a:lnTo>
                  <a:lnTo>
                    <a:pt x="35" y="633"/>
                  </a:lnTo>
                  <a:lnTo>
                    <a:pt x="39" y="639"/>
                  </a:lnTo>
                  <a:lnTo>
                    <a:pt x="39" y="645"/>
                  </a:lnTo>
                  <a:lnTo>
                    <a:pt x="37" y="649"/>
                  </a:lnTo>
                  <a:lnTo>
                    <a:pt x="35" y="651"/>
                  </a:lnTo>
                  <a:lnTo>
                    <a:pt x="33" y="652"/>
                  </a:lnTo>
                  <a:lnTo>
                    <a:pt x="29" y="652"/>
                  </a:lnTo>
                  <a:lnTo>
                    <a:pt x="24" y="652"/>
                  </a:lnTo>
                  <a:lnTo>
                    <a:pt x="14" y="649"/>
                  </a:lnTo>
                  <a:lnTo>
                    <a:pt x="0" y="642"/>
                  </a:lnTo>
                  <a:close/>
                  <a:moveTo>
                    <a:pt x="0" y="404"/>
                  </a:moveTo>
                  <a:lnTo>
                    <a:pt x="0" y="352"/>
                  </a:lnTo>
                  <a:lnTo>
                    <a:pt x="8" y="361"/>
                  </a:lnTo>
                  <a:lnTo>
                    <a:pt x="15" y="369"/>
                  </a:lnTo>
                  <a:lnTo>
                    <a:pt x="21" y="378"/>
                  </a:lnTo>
                  <a:lnTo>
                    <a:pt x="26" y="386"/>
                  </a:lnTo>
                  <a:lnTo>
                    <a:pt x="29" y="392"/>
                  </a:lnTo>
                  <a:lnTo>
                    <a:pt x="31" y="399"/>
                  </a:lnTo>
                  <a:lnTo>
                    <a:pt x="32" y="403"/>
                  </a:lnTo>
                  <a:lnTo>
                    <a:pt x="31" y="407"/>
                  </a:lnTo>
                  <a:lnTo>
                    <a:pt x="29" y="409"/>
                  </a:lnTo>
                  <a:lnTo>
                    <a:pt x="27" y="410"/>
                  </a:lnTo>
                  <a:lnTo>
                    <a:pt x="23" y="410"/>
                  </a:lnTo>
                  <a:lnTo>
                    <a:pt x="19" y="410"/>
                  </a:lnTo>
                  <a:lnTo>
                    <a:pt x="10" y="408"/>
                  </a:lnTo>
                  <a:lnTo>
                    <a:pt x="0" y="404"/>
                  </a:lnTo>
                  <a:close/>
                  <a:moveTo>
                    <a:pt x="0" y="161"/>
                  </a:moveTo>
                  <a:lnTo>
                    <a:pt x="0" y="103"/>
                  </a:lnTo>
                  <a:lnTo>
                    <a:pt x="6" y="108"/>
                  </a:lnTo>
                  <a:lnTo>
                    <a:pt x="13" y="114"/>
                  </a:lnTo>
                  <a:lnTo>
                    <a:pt x="24" y="124"/>
                  </a:lnTo>
                  <a:lnTo>
                    <a:pt x="35" y="135"/>
                  </a:lnTo>
                  <a:lnTo>
                    <a:pt x="44" y="145"/>
                  </a:lnTo>
                  <a:lnTo>
                    <a:pt x="51" y="155"/>
                  </a:lnTo>
                  <a:lnTo>
                    <a:pt x="57" y="164"/>
                  </a:lnTo>
                  <a:lnTo>
                    <a:pt x="60" y="172"/>
                  </a:lnTo>
                  <a:lnTo>
                    <a:pt x="61" y="175"/>
                  </a:lnTo>
                  <a:lnTo>
                    <a:pt x="61" y="178"/>
                  </a:lnTo>
                  <a:lnTo>
                    <a:pt x="61" y="181"/>
                  </a:lnTo>
                  <a:lnTo>
                    <a:pt x="60" y="183"/>
                  </a:lnTo>
                  <a:lnTo>
                    <a:pt x="58" y="185"/>
                  </a:lnTo>
                  <a:lnTo>
                    <a:pt x="57" y="186"/>
                  </a:lnTo>
                  <a:lnTo>
                    <a:pt x="55" y="187"/>
                  </a:lnTo>
                  <a:lnTo>
                    <a:pt x="51" y="187"/>
                  </a:lnTo>
                  <a:lnTo>
                    <a:pt x="46" y="186"/>
                  </a:lnTo>
                  <a:lnTo>
                    <a:pt x="39" y="184"/>
                  </a:lnTo>
                  <a:lnTo>
                    <a:pt x="30" y="181"/>
                  </a:lnTo>
                  <a:lnTo>
                    <a:pt x="20" y="175"/>
                  </a:lnTo>
                  <a:lnTo>
                    <a:pt x="10" y="169"/>
                  </a:lnTo>
                  <a:lnTo>
                    <a:pt x="0" y="161"/>
                  </a:lnTo>
                  <a:close/>
                  <a:moveTo>
                    <a:pt x="678" y="176"/>
                  </a:moveTo>
                  <a:lnTo>
                    <a:pt x="678" y="179"/>
                  </a:lnTo>
                  <a:lnTo>
                    <a:pt x="678" y="178"/>
                  </a:lnTo>
                  <a:lnTo>
                    <a:pt x="678" y="176"/>
                  </a:lnTo>
                  <a:close/>
                  <a:moveTo>
                    <a:pt x="678" y="414"/>
                  </a:moveTo>
                  <a:lnTo>
                    <a:pt x="678" y="477"/>
                  </a:lnTo>
                  <a:lnTo>
                    <a:pt x="666" y="465"/>
                  </a:lnTo>
                  <a:lnTo>
                    <a:pt x="655" y="455"/>
                  </a:lnTo>
                  <a:lnTo>
                    <a:pt x="645" y="444"/>
                  </a:lnTo>
                  <a:lnTo>
                    <a:pt x="639" y="434"/>
                  </a:lnTo>
                  <a:lnTo>
                    <a:pt x="632" y="424"/>
                  </a:lnTo>
                  <a:lnTo>
                    <a:pt x="629" y="416"/>
                  </a:lnTo>
                  <a:lnTo>
                    <a:pt x="629" y="413"/>
                  </a:lnTo>
                  <a:lnTo>
                    <a:pt x="628" y="409"/>
                  </a:lnTo>
                  <a:lnTo>
                    <a:pt x="629" y="406"/>
                  </a:lnTo>
                  <a:lnTo>
                    <a:pt x="630" y="404"/>
                  </a:lnTo>
                  <a:lnTo>
                    <a:pt x="632" y="401"/>
                  </a:lnTo>
                  <a:lnTo>
                    <a:pt x="637" y="400"/>
                  </a:lnTo>
                  <a:lnTo>
                    <a:pt x="641" y="400"/>
                  </a:lnTo>
                  <a:lnTo>
                    <a:pt x="647" y="401"/>
                  </a:lnTo>
                  <a:lnTo>
                    <a:pt x="654" y="402"/>
                  </a:lnTo>
                  <a:lnTo>
                    <a:pt x="661" y="405"/>
                  </a:lnTo>
                  <a:lnTo>
                    <a:pt x="669" y="408"/>
                  </a:lnTo>
                  <a:lnTo>
                    <a:pt x="678" y="414"/>
                  </a:lnTo>
                  <a:close/>
                  <a:moveTo>
                    <a:pt x="678" y="667"/>
                  </a:moveTo>
                  <a:lnTo>
                    <a:pt x="678" y="736"/>
                  </a:lnTo>
                  <a:lnTo>
                    <a:pt x="675" y="734"/>
                  </a:lnTo>
                  <a:lnTo>
                    <a:pt x="661" y="722"/>
                  </a:lnTo>
                  <a:lnTo>
                    <a:pt x="648" y="709"/>
                  </a:lnTo>
                  <a:lnTo>
                    <a:pt x="638" y="696"/>
                  </a:lnTo>
                  <a:lnTo>
                    <a:pt x="628" y="685"/>
                  </a:lnTo>
                  <a:lnTo>
                    <a:pt x="621" y="674"/>
                  </a:lnTo>
                  <a:lnTo>
                    <a:pt x="617" y="665"/>
                  </a:lnTo>
                  <a:lnTo>
                    <a:pt x="616" y="661"/>
                  </a:lnTo>
                  <a:lnTo>
                    <a:pt x="615" y="656"/>
                  </a:lnTo>
                  <a:lnTo>
                    <a:pt x="616" y="653"/>
                  </a:lnTo>
                  <a:lnTo>
                    <a:pt x="617" y="651"/>
                  </a:lnTo>
                  <a:lnTo>
                    <a:pt x="620" y="648"/>
                  </a:lnTo>
                  <a:lnTo>
                    <a:pt x="625" y="647"/>
                  </a:lnTo>
                  <a:lnTo>
                    <a:pt x="631" y="647"/>
                  </a:lnTo>
                  <a:lnTo>
                    <a:pt x="639" y="648"/>
                  </a:lnTo>
                  <a:lnTo>
                    <a:pt x="647" y="651"/>
                  </a:lnTo>
                  <a:lnTo>
                    <a:pt x="657" y="655"/>
                  </a:lnTo>
                  <a:lnTo>
                    <a:pt x="667" y="661"/>
                  </a:lnTo>
                  <a:lnTo>
                    <a:pt x="678" y="667"/>
                  </a:lnTo>
                  <a:close/>
                  <a:moveTo>
                    <a:pt x="678" y="918"/>
                  </a:moveTo>
                  <a:lnTo>
                    <a:pt x="678" y="977"/>
                  </a:lnTo>
                  <a:lnTo>
                    <a:pt x="669" y="967"/>
                  </a:lnTo>
                  <a:lnTo>
                    <a:pt x="660" y="958"/>
                  </a:lnTo>
                  <a:lnTo>
                    <a:pt x="654" y="949"/>
                  </a:lnTo>
                  <a:lnTo>
                    <a:pt x="648" y="940"/>
                  </a:lnTo>
                  <a:lnTo>
                    <a:pt x="645" y="933"/>
                  </a:lnTo>
                  <a:lnTo>
                    <a:pt x="643" y="926"/>
                  </a:lnTo>
                  <a:lnTo>
                    <a:pt x="643" y="921"/>
                  </a:lnTo>
                  <a:lnTo>
                    <a:pt x="644" y="917"/>
                  </a:lnTo>
                  <a:lnTo>
                    <a:pt x="646" y="914"/>
                  </a:lnTo>
                  <a:lnTo>
                    <a:pt x="648" y="913"/>
                  </a:lnTo>
                  <a:lnTo>
                    <a:pt x="652" y="912"/>
                  </a:lnTo>
                  <a:lnTo>
                    <a:pt x="656" y="912"/>
                  </a:lnTo>
                  <a:lnTo>
                    <a:pt x="666" y="913"/>
                  </a:lnTo>
                  <a:lnTo>
                    <a:pt x="678" y="918"/>
                  </a:lnTo>
                  <a:close/>
                  <a:moveTo>
                    <a:pt x="678" y="1353"/>
                  </a:moveTo>
                  <a:lnTo>
                    <a:pt x="678" y="1429"/>
                  </a:lnTo>
                  <a:lnTo>
                    <a:pt x="670" y="1423"/>
                  </a:lnTo>
                  <a:lnTo>
                    <a:pt x="661" y="1417"/>
                  </a:lnTo>
                  <a:lnTo>
                    <a:pt x="643" y="1401"/>
                  </a:lnTo>
                  <a:lnTo>
                    <a:pt x="627" y="1386"/>
                  </a:lnTo>
                  <a:lnTo>
                    <a:pt x="613" y="1371"/>
                  </a:lnTo>
                  <a:lnTo>
                    <a:pt x="601" y="1357"/>
                  </a:lnTo>
                  <a:lnTo>
                    <a:pt x="592" y="1345"/>
                  </a:lnTo>
                  <a:lnTo>
                    <a:pt x="586" y="1333"/>
                  </a:lnTo>
                  <a:lnTo>
                    <a:pt x="585" y="1329"/>
                  </a:lnTo>
                  <a:lnTo>
                    <a:pt x="584" y="1324"/>
                  </a:lnTo>
                  <a:lnTo>
                    <a:pt x="584" y="1320"/>
                  </a:lnTo>
                  <a:lnTo>
                    <a:pt x="586" y="1317"/>
                  </a:lnTo>
                  <a:lnTo>
                    <a:pt x="587" y="1316"/>
                  </a:lnTo>
                  <a:lnTo>
                    <a:pt x="590" y="1314"/>
                  </a:lnTo>
                  <a:lnTo>
                    <a:pt x="592" y="1314"/>
                  </a:lnTo>
                  <a:lnTo>
                    <a:pt x="597" y="1313"/>
                  </a:lnTo>
                  <a:lnTo>
                    <a:pt x="606" y="1315"/>
                  </a:lnTo>
                  <a:lnTo>
                    <a:pt x="617" y="1318"/>
                  </a:lnTo>
                  <a:lnTo>
                    <a:pt x="631" y="1324"/>
                  </a:lnTo>
                  <a:lnTo>
                    <a:pt x="645" y="1332"/>
                  </a:lnTo>
                  <a:lnTo>
                    <a:pt x="661" y="1342"/>
                  </a:lnTo>
                  <a:lnTo>
                    <a:pt x="678" y="1353"/>
                  </a:lnTo>
                  <a:close/>
                  <a:moveTo>
                    <a:pt x="678" y="1764"/>
                  </a:moveTo>
                  <a:lnTo>
                    <a:pt x="678" y="1826"/>
                  </a:lnTo>
                  <a:lnTo>
                    <a:pt x="667" y="1816"/>
                  </a:lnTo>
                  <a:lnTo>
                    <a:pt x="658" y="1805"/>
                  </a:lnTo>
                  <a:lnTo>
                    <a:pt x="651" y="1795"/>
                  </a:lnTo>
                  <a:lnTo>
                    <a:pt x="644" y="1786"/>
                  </a:lnTo>
                  <a:lnTo>
                    <a:pt x="640" y="1778"/>
                  </a:lnTo>
                  <a:lnTo>
                    <a:pt x="638" y="1771"/>
                  </a:lnTo>
                  <a:lnTo>
                    <a:pt x="637" y="1765"/>
                  </a:lnTo>
                  <a:lnTo>
                    <a:pt x="639" y="1760"/>
                  </a:lnTo>
                  <a:lnTo>
                    <a:pt x="640" y="1758"/>
                  </a:lnTo>
                  <a:lnTo>
                    <a:pt x="643" y="1757"/>
                  </a:lnTo>
                  <a:lnTo>
                    <a:pt x="647" y="1756"/>
                  </a:lnTo>
                  <a:lnTo>
                    <a:pt x="652" y="1756"/>
                  </a:lnTo>
                  <a:lnTo>
                    <a:pt x="664" y="1758"/>
                  </a:lnTo>
                  <a:lnTo>
                    <a:pt x="678" y="1764"/>
                  </a:lnTo>
                  <a:close/>
                  <a:moveTo>
                    <a:pt x="678" y="1935"/>
                  </a:moveTo>
                  <a:lnTo>
                    <a:pt x="678" y="2015"/>
                  </a:lnTo>
                  <a:lnTo>
                    <a:pt x="669" y="2009"/>
                  </a:lnTo>
                  <a:lnTo>
                    <a:pt x="659" y="2001"/>
                  </a:lnTo>
                  <a:lnTo>
                    <a:pt x="638" y="1984"/>
                  </a:lnTo>
                  <a:lnTo>
                    <a:pt x="617" y="1966"/>
                  </a:lnTo>
                  <a:lnTo>
                    <a:pt x="600" y="1949"/>
                  </a:lnTo>
                  <a:lnTo>
                    <a:pt x="586" y="1933"/>
                  </a:lnTo>
                  <a:lnTo>
                    <a:pt x="575" y="1918"/>
                  </a:lnTo>
                  <a:lnTo>
                    <a:pt x="567" y="1906"/>
                  </a:lnTo>
                  <a:lnTo>
                    <a:pt x="565" y="1901"/>
                  </a:lnTo>
                  <a:lnTo>
                    <a:pt x="564" y="1895"/>
                  </a:lnTo>
                  <a:lnTo>
                    <a:pt x="564" y="1892"/>
                  </a:lnTo>
                  <a:lnTo>
                    <a:pt x="565" y="1889"/>
                  </a:lnTo>
                  <a:lnTo>
                    <a:pt x="567" y="1887"/>
                  </a:lnTo>
                  <a:lnTo>
                    <a:pt x="570" y="1885"/>
                  </a:lnTo>
                  <a:lnTo>
                    <a:pt x="574" y="1885"/>
                  </a:lnTo>
                  <a:lnTo>
                    <a:pt x="578" y="1885"/>
                  </a:lnTo>
                  <a:lnTo>
                    <a:pt x="590" y="1887"/>
                  </a:lnTo>
                  <a:lnTo>
                    <a:pt x="604" y="1892"/>
                  </a:lnTo>
                  <a:lnTo>
                    <a:pt x="620" y="1900"/>
                  </a:lnTo>
                  <a:lnTo>
                    <a:pt x="638" y="1909"/>
                  </a:lnTo>
                  <a:lnTo>
                    <a:pt x="657" y="1921"/>
                  </a:lnTo>
                  <a:lnTo>
                    <a:pt x="678" y="1935"/>
                  </a:lnTo>
                  <a:close/>
                  <a:moveTo>
                    <a:pt x="678" y="2112"/>
                  </a:moveTo>
                  <a:lnTo>
                    <a:pt x="678" y="2182"/>
                  </a:lnTo>
                  <a:lnTo>
                    <a:pt x="661" y="2173"/>
                  </a:lnTo>
                  <a:lnTo>
                    <a:pt x="644" y="2162"/>
                  </a:lnTo>
                  <a:lnTo>
                    <a:pt x="626" y="2149"/>
                  </a:lnTo>
                  <a:lnTo>
                    <a:pt x="607" y="2136"/>
                  </a:lnTo>
                  <a:lnTo>
                    <a:pt x="584" y="2117"/>
                  </a:lnTo>
                  <a:lnTo>
                    <a:pt x="563" y="2098"/>
                  </a:lnTo>
                  <a:lnTo>
                    <a:pt x="545" y="2081"/>
                  </a:lnTo>
                  <a:lnTo>
                    <a:pt x="530" y="2065"/>
                  </a:lnTo>
                  <a:lnTo>
                    <a:pt x="518" y="2050"/>
                  </a:lnTo>
                  <a:lnTo>
                    <a:pt x="510" y="2037"/>
                  </a:lnTo>
                  <a:lnTo>
                    <a:pt x="508" y="2031"/>
                  </a:lnTo>
                  <a:lnTo>
                    <a:pt x="506" y="2026"/>
                  </a:lnTo>
                  <a:lnTo>
                    <a:pt x="506" y="2023"/>
                  </a:lnTo>
                  <a:lnTo>
                    <a:pt x="507" y="2019"/>
                  </a:lnTo>
                  <a:lnTo>
                    <a:pt x="510" y="2016"/>
                  </a:lnTo>
                  <a:lnTo>
                    <a:pt x="514" y="2015"/>
                  </a:lnTo>
                  <a:lnTo>
                    <a:pt x="518" y="2015"/>
                  </a:lnTo>
                  <a:lnTo>
                    <a:pt x="523" y="2015"/>
                  </a:lnTo>
                  <a:lnTo>
                    <a:pt x="537" y="2019"/>
                  </a:lnTo>
                  <a:lnTo>
                    <a:pt x="553" y="2026"/>
                  </a:lnTo>
                  <a:lnTo>
                    <a:pt x="573" y="2036"/>
                  </a:lnTo>
                  <a:lnTo>
                    <a:pt x="594" y="2049"/>
                  </a:lnTo>
                  <a:lnTo>
                    <a:pt x="617" y="2064"/>
                  </a:lnTo>
                  <a:lnTo>
                    <a:pt x="641" y="2081"/>
                  </a:lnTo>
                  <a:lnTo>
                    <a:pt x="651" y="2089"/>
                  </a:lnTo>
                  <a:lnTo>
                    <a:pt x="660" y="2097"/>
                  </a:lnTo>
                  <a:lnTo>
                    <a:pt x="669" y="2105"/>
                  </a:lnTo>
                  <a:lnTo>
                    <a:pt x="678" y="2112"/>
                  </a:lnTo>
                  <a:close/>
                  <a:moveTo>
                    <a:pt x="678" y="2284"/>
                  </a:moveTo>
                  <a:lnTo>
                    <a:pt x="678" y="2337"/>
                  </a:lnTo>
                  <a:lnTo>
                    <a:pt x="667" y="2334"/>
                  </a:lnTo>
                  <a:lnTo>
                    <a:pt x="656" y="2327"/>
                  </a:lnTo>
                  <a:lnTo>
                    <a:pt x="643" y="2321"/>
                  </a:lnTo>
                  <a:lnTo>
                    <a:pt x="630" y="2313"/>
                  </a:lnTo>
                  <a:lnTo>
                    <a:pt x="601" y="2295"/>
                  </a:lnTo>
                  <a:lnTo>
                    <a:pt x="570" y="2273"/>
                  </a:lnTo>
                  <a:lnTo>
                    <a:pt x="546" y="2254"/>
                  </a:lnTo>
                  <a:lnTo>
                    <a:pt x="524" y="2234"/>
                  </a:lnTo>
                  <a:lnTo>
                    <a:pt x="505" y="2216"/>
                  </a:lnTo>
                  <a:lnTo>
                    <a:pt x="490" y="2200"/>
                  </a:lnTo>
                  <a:lnTo>
                    <a:pt x="477" y="2184"/>
                  </a:lnTo>
                  <a:lnTo>
                    <a:pt x="469" y="2171"/>
                  </a:lnTo>
                  <a:lnTo>
                    <a:pt x="466" y="2165"/>
                  </a:lnTo>
                  <a:lnTo>
                    <a:pt x="465" y="2161"/>
                  </a:lnTo>
                  <a:lnTo>
                    <a:pt x="465" y="2157"/>
                  </a:lnTo>
                  <a:lnTo>
                    <a:pt x="466" y="2153"/>
                  </a:lnTo>
                  <a:lnTo>
                    <a:pt x="468" y="2151"/>
                  </a:lnTo>
                  <a:lnTo>
                    <a:pt x="471" y="2149"/>
                  </a:lnTo>
                  <a:lnTo>
                    <a:pt x="477" y="2149"/>
                  </a:lnTo>
                  <a:lnTo>
                    <a:pt x="482" y="2150"/>
                  </a:lnTo>
                  <a:lnTo>
                    <a:pt x="496" y="2153"/>
                  </a:lnTo>
                  <a:lnTo>
                    <a:pt x="514" y="2161"/>
                  </a:lnTo>
                  <a:lnTo>
                    <a:pt x="533" y="2172"/>
                  </a:lnTo>
                  <a:lnTo>
                    <a:pt x="556" y="2185"/>
                  </a:lnTo>
                  <a:lnTo>
                    <a:pt x="579" y="2201"/>
                  </a:lnTo>
                  <a:lnTo>
                    <a:pt x="603" y="2218"/>
                  </a:lnTo>
                  <a:lnTo>
                    <a:pt x="625" y="2235"/>
                  </a:lnTo>
                  <a:lnTo>
                    <a:pt x="645" y="2253"/>
                  </a:lnTo>
                  <a:lnTo>
                    <a:pt x="662" y="2269"/>
                  </a:lnTo>
                  <a:lnTo>
                    <a:pt x="678" y="2284"/>
                  </a:lnTo>
                  <a:close/>
                  <a:moveTo>
                    <a:pt x="678" y="2447"/>
                  </a:moveTo>
                  <a:lnTo>
                    <a:pt x="678" y="2487"/>
                  </a:lnTo>
                  <a:lnTo>
                    <a:pt x="667" y="2484"/>
                  </a:lnTo>
                  <a:lnTo>
                    <a:pt x="655" y="2478"/>
                  </a:lnTo>
                  <a:lnTo>
                    <a:pt x="640" y="2472"/>
                  </a:lnTo>
                  <a:lnTo>
                    <a:pt x="625" y="2463"/>
                  </a:lnTo>
                  <a:lnTo>
                    <a:pt x="607" y="2453"/>
                  </a:lnTo>
                  <a:lnTo>
                    <a:pt x="589" y="2441"/>
                  </a:lnTo>
                  <a:lnTo>
                    <a:pt x="570" y="2428"/>
                  </a:lnTo>
                  <a:lnTo>
                    <a:pt x="550" y="2414"/>
                  </a:lnTo>
                  <a:lnTo>
                    <a:pt x="525" y="2394"/>
                  </a:lnTo>
                  <a:lnTo>
                    <a:pt x="502" y="2375"/>
                  </a:lnTo>
                  <a:lnTo>
                    <a:pt x="482" y="2356"/>
                  </a:lnTo>
                  <a:lnTo>
                    <a:pt x="466" y="2338"/>
                  </a:lnTo>
                  <a:lnTo>
                    <a:pt x="453" y="2323"/>
                  </a:lnTo>
                  <a:lnTo>
                    <a:pt x="443" y="2309"/>
                  </a:lnTo>
                  <a:lnTo>
                    <a:pt x="441" y="2303"/>
                  </a:lnTo>
                  <a:lnTo>
                    <a:pt x="439" y="2299"/>
                  </a:lnTo>
                  <a:lnTo>
                    <a:pt x="439" y="2295"/>
                  </a:lnTo>
                  <a:lnTo>
                    <a:pt x="440" y="2291"/>
                  </a:lnTo>
                  <a:lnTo>
                    <a:pt x="442" y="2289"/>
                  </a:lnTo>
                  <a:lnTo>
                    <a:pt x="447" y="2287"/>
                  </a:lnTo>
                  <a:lnTo>
                    <a:pt x="451" y="2287"/>
                  </a:lnTo>
                  <a:lnTo>
                    <a:pt x="457" y="2288"/>
                  </a:lnTo>
                  <a:lnTo>
                    <a:pt x="471" y="2293"/>
                  </a:lnTo>
                  <a:lnTo>
                    <a:pt x="490" y="2300"/>
                  </a:lnTo>
                  <a:lnTo>
                    <a:pt x="510" y="2311"/>
                  </a:lnTo>
                  <a:lnTo>
                    <a:pt x="533" y="2325"/>
                  </a:lnTo>
                  <a:lnTo>
                    <a:pt x="558" y="2341"/>
                  </a:lnTo>
                  <a:lnTo>
                    <a:pt x="584" y="2361"/>
                  </a:lnTo>
                  <a:lnTo>
                    <a:pt x="613" y="2383"/>
                  </a:lnTo>
                  <a:lnTo>
                    <a:pt x="639" y="2406"/>
                  </a:lnTo>
                  <a:lnTo>
                    <a:pt x="660" y="2427"/>
                  </a:lnTo>
                  <a:lnTo>
                    <a:pt x="678" y="2447"/>
                  </a:lnTo>
                  <a:close/>
                  <a:moveTo>
                    <a:pt x="678" y="2595"/>
                  </a:moveTo>
                  <a:lnTo>
                    <a:pt x="678" y="2635"/>
                  </a:lnTo>
                  <a:lnTo>
                    <a:pt x="667" y="2631"/>
                  </a:lnTo>
                  <a:lnTo>
                    <a:pt x="654" y="2626"/>
                  </a:lnTo>
                  <a:lnTo>
                    <a:pt x="639" y="2620"/>
                  </a:lnTo>
                  <a:lnTo>
                    <a:pt x="623" y="2611"/>
                  </a:lnTo>
                  <a:lnTo>
                    <a:pt x="605" y="2600"/>
                  </a:lnTo>
                  <a:lnTo>
                    <a:pt x="586" y="2588"/>
                  </a:lnTo>
                  <a:lnTo>
                    <a:pt x="566" y="2575"/>
                  </a:lnTo>
                  <a:lnTo>
                    <a:pt x="547" y="2560"/>
                  </a:lnTo>
                  <a:lnTo>
                    <a:pt x="520" y="2540"/>
                  </a:lnTo>
                  <a:lnTo>
                    <a:pt x="496" y="2519"/>
                  </a:lnTo>
                  <a:lnTo>
                    <a:pt x="476" y="2500"/>
                  </a:lnTo>
                  <a:lnTo>
                    <a:pt x="458" y="2481"/>
                  </a:lnTo>
                  <a:lnTo>
                    <a:pt x="444" y="2465"/>
                  </a:lnTo>
                  <a:lnTo>
                    <a:pt x="435" y="2451"/>
                  </a:lnTo>
                  <a:lnTo>
                    <a:pt x="431" y="2446"/>
                  </a:lnTo>
                  <a:lnTo>
                    <a:pt x="430" y="2440"/>
                  </a:lnTo>
                  <a:lnTo>
                    <a:pt x="430" y="2437"/>
                  </a:lnTo>
                  <a:lnTo>
                    <a:pt x="431" y="2434"/>
                  </a:lnTo>
                  <a:lnTo>
                    <a:pt x="434" y="2431"/>
                  </a:lnTo>
                  <a:lnTo>
                    <a:pt x="437" y="2430"/>
                  </a:lnTo>
                  <a:lnTo>
                    <a:pt x="442" y="2430"/>
                  </a:lnTo>
                  <a:lnTo>
                    <a:pt x="448" y="2431"/>
                  </a:lnTo>
                  <a:lnTo>
                    <a:pt x="463" y="2435"/>
                  </a:lnTo>
                  <a:lnTo>
                    <a:pt x="482" y="2444"/>
                  </a:lnTo>
                  <a:lnTo>
                    <a:pt x="504" y="2455"/>
                  </a:lnTo>
                  <a:lnTo>
                    <a:pt x="528" y="2470"/>
                  </a:lnTo>
                  <a:lnTo>
                    <a:pt x="553" y="2487"/>
                  </a:lnTo>
                  <a:lnTo>
                    <a:pt x="580" y="2506"/>
                  </a:lnTo>
                  <a:lnTo>
                    <a:pt x="611" y="2530"/>
                  </a:lnTo>
                  <a:lnTo>
                    <a:pt x="638" y="2553"/>
                  </a:lnTo>
                  <a:lnTo>
                    <a:pt x="660" y="2574"/>
                  </a:lnTo>
                  <a:lnTo>
                    <a:pt x="678" y="2595"/>
                  </a:lnTo>
                  <a:close/>
                  <a:moveTo>
                    <a:pt x="678" y="2729"/>
                  </a:moveTo>
                  <a:lnTo>
                    <a:pt x="678" y="2782"/>
                  </a:lnTo>
                  <a:lnTo>
                    <a:pt x="654" y="2771"/>
                  </a:lnTo>
                  <a:lnTo>
                    <a:pt x="625" y="2754"/>
                  </a:lnTo>
                  <a:lnTo>
                    <a:pt x="593" y="2735"/>
                  </a:lnTo>
                  <a:lnTo>
                    <a:pt x="561" y="2711"/>
                  </a:lnTo>
                  <a:lnTo>
                    <a:pt x="533" y="2690"/>
                  </a:lnTo>
                  <a:lnTo>
                    <a:pt x="508" y="2668"/>
                  </a:lnTo>
                  <a:lnTo>
                    <a:pt x="485" y="2649"/>
                  </a:lnTo>
                  <a:lnTo>
                    <a:pt x="467" y="2630"/>
                  </a:lnTo>
                  <a:lnTo>
                    <a:pt x="453" y="2613"/>
                  </a:lnTo>
                  <a:lnTo>
                    <a:pt x="443" y="2599"/>
                  </a:lnTo>
                  <a:lnTo>
                    <a:pt x="440" y="2594"/>
                  </a:lnTo>
                  <a:lnTo>
                    <a:pt x="438" y="2588"/>
                  </a:lnTo>
                  <a:lnTo>
                    <a:pt x="438" y="2584"/>
                  </a:lnTo>
                  <a:lnTo>
                    <a:pt x="439" y="2581"/>
                  </a:lnTo>
                  <a:lnTo>
                    <a:pt x="441" y="2579"/>
                  </a:lnTo>
                  <a:lnTo>
                    <a:pt x="446" y="2577"/>
                  </a:lnTo>
                  <a:lnTo>
                    <a:pt x="450" y="2577"/>
                  </a:lnTo>
                  <a:lnTo>
                    <a:pt x="456" y="2579"/>
                  </a:lnTo>
                  <a:lnTo>
                    <a:pt x="471" y="2583"/>
                  </a:lnTo>
                  <a:lnTo>
                    <a:pt x="491" y="2591"/>
                  </a:lnTo>
                  <a:lnTo>
                    <a:pt x="514" y="2603"/>
                  </a:lnTo>
                  <a:lnTo>
                    <a:pt x="538" y="2618"/>
                  </a:lnTo>
                  <a:lnTo>
                    <a:pt x="565" y="2637"/>
                  </a:lnTo>
                  <a:lnTo>
                    <a:pt x="593" y="2657"/>
                  </a:lnTo>
                  <a:lnTo>
                    <a:pt x="618" y="2676"/>
                  </a:lnTo>
                  <a:lnTo>
                    <a:pt x="640" y="2694"/>
                  </a:lnTo>
                  <a:lnTo>
                    <a:pt x="660" y="2712"/>
                  </a:lnTo>
                  <a:lnTo>
                    <a:pt x="678" y="2729"/>
                  </a:lnTo>
                  <a:close/>
                  <a:moveTo>
                    <a:pt x="678" y="2856"/>
                  </a:moveTo>
                  <a:lnTo>
                    <a:pt x="678" y="2924"/>
                  </a:lnTo>
                  <a:lnTo>
                    <a:pt x="658" y="2912"/>
                  </a:lnTo>
                  <a:lnTo>
                    <a:pt x="637" y="2899"/>
                  </a:lnTo>
                  <a:lnTo>
                    <a:pt x="614" y="2884"/>
                  </a:lnTo>
                  <a:lnTo>
                    <a:pt x="591" y="2868"/>
                  </a:lnTo>
                  <a:lnTo>
                    <a:pt x="562" y="2845"/>
                  </a:lnTo>
                  <a:lnTo>
                    <a:pt x="536" y="2823"/>
                  </a:lnTo>
                  <a:lnTo>
                    <a:pt x="514" y="2803"/>
                  </a:lnTo>
                  <a:lnTo>
                    <a:pt x="494" y="2784"/>
                  </a:lnTo>
                  <a:lnTo>
                    <a:pt x="479" y="2766"/>
                  </a:lnTo>
                  <a:lnTo>
                    <a:pt x="468" y="2752"/>
                  </a:lnTo>
                  <a:lnTo>
                    <a:pt x="465" y="2746"/>
                  </a:lnTo>
                  <a:lnTo>
                    <a:pt x="463" y="2740"/>
                  </a:lnTo>
                  <a:lnTo>
                    <a:pt x="463" y="2736"/>
                  </a:lnTo>
                  <a:lnTo>
                    <a:pt x="464" y="2733"/>
                  </a:lnTo>
                  <a:lnTo>
                    <a:pt x="466" y="2731"/>
                  </a:lnTo>
                  <a:lnTo>
                    <a:pt x="470" y="2730"/>
                  </a:lnTo>
                  <a:lnTo>
                    <a:pt x="475" y="2730"/>
                  </a:lnTo>
                  <a:lnTo>
                    <a:pt x="481" y="2731"/>
                  </a:lnTo>
                  <a:lnTo>
                    <a:pt x="497" y="2736"/>
                  </a:lnTo>
                  <a:lnTo>
                    <a:pt x="518" y="2746"/>
                  </a:lnTo>
                  <a:lnTo>
                    <a:pt x="542" y="2758"/>
                  </a:lnTo>
                  <a:lnTo>
                    <a:pt x="567" y="2774"/>
                  </a:lnTo>
                  <a:lnTo>
                    <a:pt x="596" y="2792"/>
                  </a:lnTo>
                  <a:lnTo>
                    <a:pt x="625" y="2814"/>
                  </a:lnTo>
                  <a:lnTo>
                    <a:pt x="639" y="2825"/>
                  </a:lnTo>
                  <a:lnTo>
                    <a:pt x="653" y="2834"/>
                  </a:lnTo>
                  <a:lnTo>
                    <a:pt x="666" y="2845"/>
                  </a:lnTo>
                  <a:lnTo>
                    <a:pt x="678" y="2856"/>
                  </a:lnTo>
                  <a:close/>
                  <a:moveTo>
                    <a:pt x="678" y="2979"/>
                  </a:moveTo>
                  <a:lnTo>
                    <a:pt x="678" y="3056"/>
                  </a:lnTo>
                  <a:lnTo>
                    <a:pt x="669" y="3050"/>
                  </a:lnTo>
                  <a:lnTo>
                    <a:pt x="659" y="3044"/>
                  </a:lnTo>
                  <a:lnTo>
                    <a:pt x="650" y="3036"/>
                  </a:lnTo>
                  <a:lnTo>
                    <a:pt x="640" y="3030"/>
                  </a:lnTo>
                  <a:lnTo>
                    <a:pt x="610" y="3007"/>
                  </a:lnTo>
                  <a:lnTo>
                    <a:pt x="583" y="2984"/>
                  </a:lnTo>
                  <a:lnTo>
                    <a:pt x="559" y="2963"/>
                  </a:lnTo>
                  <a:lnTo>
                    <a:pt x="538" y="2943"/>
                  </a:lnTo>
                  <a:lnTo>
                    <a:pt x="522" y="2925"/>
                  </a:lnTo>
                  <a:lnTo>
                    <a:pt x="511" y="2911"/>
                  </a:lnTo>
                  <a:lnTo>
                    <a:pt x="507" y="2904"/>
                  </a:lnTo>
                  <a:lnTo>
                    <a:pt x="506" y="2899"/>
                  </a:lnTo>
                  <a:lnTo>
                    <a:pt x="505" y="2895"/>
                  </a:lnTo>
                  <a:lnTo>
                    <a:pt x="506" y="2891"/>
                  </a:lnTo>
                  <a:lnTo>
                    <a:pt x="508" y="2889"/>
                  </a:lnTo>
                  <a:lnTo>
                    <a:pt x="512" y="2888"/>
                  </a:lnTo>
                  <a:lnTo>
                    <a:pt x="518" y="2888"/>
                  </a:lnTo>
                  <a:lnTo>
                    <a:pt x="524" y="2889"/>
                  </a:lnTo>
                  <a:lnTo>
                    <a:pt x="540" y="2896"/>
                  </a:lnTo>
                  <a:lnTo>
                    <a:pt x="562" y="2904"/>
                  </a:lnTo>
                  <a:lnTo>
                    <a:pt x="586" y="2918"/>
                  </a:lnTo>
                  <a:lnTo>
                    <a:pt x="614" y="2935"/>
                  </a:lnTo>
                  <a:lnTo>
                    <a:pt x="643" y="2954"/>
                  </a:lnTo>
                  <a:lnTo>
                    <a:pt x="673" y="2976"/>
                  </a:lnTo>
                  <a:lnTo>
                    <a:pt x="678" y="2979"/>
                  </a:lnTo>
                  <a:close/>
                  <a:moveTo>
                    <a:pt x="678" y="3101"/>
                  </a:moveTo>
                  <a:lnTo>
                    <a:pt x="678" y="3175"/>
                  </a:lnTo>
                  <a:lnTo>
                    <a:pt x="652" y="3155"/>
                  </a:lnTo>
                  <a:lnTo>
                    <a:pt x="629" y="3135"/>
                  </a:lnTo>
                  <a:lnTo>
                    <a:pt x="609" y="3117"/>
                  </a:lnTo>
                  <a:lnTo>
                    <a:pt x="592" y="3100"/>
                  </a:lnTo>
                  <a:lnTo>
                    <a:pt x="579" y="3085"/>
                  </a:lnTo>
                  <a:lnTo>
                    <a:pt x="570" y="3072"/>
                  </a:lnTo>
                  <a:lnTo>
                    <a:pt x="567" y="3066"/>
                  </a:lnTo>
                  <a:lnTo>
                    <a:pt x="565" y="3062"/>
                  </a:lnTo>
                  <a:lnTo>
                    <a:pt x="565" y="3059"/>
                  </a:lnTo>
                  <a:lnTo>
                    <a:pt x="566" y="3056"/>
                  </a:lnTo>
                  <a:lnTo>
                    <a:pt x="567" y="3053"/>
                  </a:lnTo>
                  <a:lnTo>
                    <a:pt x="571" y="3052"/>
                  </a:lnTo>
                  <a:lnTo>
                    <a:pt x="574" y="3052"/>
                  </a:lnTo>
                  <a:lnTo>
                    <a:pt x="578" y="3052"/>
                  </a:lnTo>
                  <a:lnTo>
                    <a:pt x="589" y="3056"/>
                  </a:lnTo>
                  <a:lnTo>
                    <a:pt x="602" y="3060"/>
                  </a:lnTo>
                  <a:lnTo>
                    <a:pt x="618" y="3067"/>
                  </a:lnTo>
                  <a:lnTo>
                    <a:pt x="637" y="3077"/>
                  </a:lnTo>
                  <a:lnTo>
                    <a:pt x="656" y="3088"/>
                  </a:lnTo>
                  <a:lnTo>
                    <a:pt x="678" y="3101"/>
                  </a:lnTo>
                  <a:close/>
                  <a:moveTo>
                    <a:pt x="678" y="3230"/>
                  </a:moveTo>
                  <a:lnTo>
                    <a:pt x="678" y="3277"/>
                  </a:lnTo>
                  <a:lnTo>
                    <a:pt x="661" y="3259"/>
                  </a:lnTo>
                  <a:lnTo>
                    <a:pt x="651" y="3245"/>
                  </a:lnTo>
                  <a:lnTo>
                    <a:pt x="647" y="3239"/>
                  </a:lnTo>
                  <a:lnTo>
                    <a:pt x="645" y="3234"/>
                  </a:lnTo>
                  <a:lnTo>
                    <a:pt x="644" y="3230"/>
                  </a:lnTo>
                  <a:lnTo>
                    <a:pt x="645" y="3227"/>
                  </a:lnTo>
                  <a:lnTo>
                    <a:pt x="646" y="3225"/>
                  </a:lnTo>
                  <a:lnTo>
                    <a:pt x="650" y="3224"/>
                  </a:lnTo>
                  <a:lnTo>
                    <a:pt x="652" y="3224"/>
                  </a:lnTo>
                  <a:lnTo>
                    <a:pt x="656" y="3224"/>
                  </a:lnTo>
                  <a:lnTo>
                    <a:pt x="666" y="3226"/>
                  </a:lnTo>
                  <a:lnTo>
                    <a:pt x="678" y="3230"/>
                  </a:lnTo>
                  <a:close/>
                  <a:moveTo>
                    <a:pt x="678" y="3427"/>
                  </a:moveTo>
                  <a:lnTo>
                    <a:pt x="678" y="3487"/>
                  </a:lnTo>
                  <a:lnTo>
                    <a:pt x="653" y="3473"/>
                  </a:lnTo>
                  <a:lnTo>
                    <a:pt x="625" y="3456"/>
                  </a:lnTo>
                  <a:lnTo>
                    <a:pt x="596" y="3436"/>
                  </a:lnTo>
                  <a:lnTo>
                    <a:pt x="564" y="3415"/>
                  </a:lnTo>
                  <a:lnTo>
                    <a:pt x="531" y="3389"/>
                  </a:lnTo>
                  <a:lnTo>
                    <a:pt x="499" y="3365"/>
                  </a:lnTo>
                  <a:lnTo>
                    <a:pt x="472" y="3341"/>
                  </a:lnTo>
                  <a:lnTo>
                    <a:pt x="449" y="3320"/>
                  </a:lnTo>
                  <a:lnTo>
                    <a:pt x="430" y="3302"/>
                  </a:lnTo>
                  <a:lnTo>
                    <a:pt x="417" y="3285"/>
                  </a:lnTo>
                  <a:lnTo>
                    <a:pt x="414" y="3279"/>
                  </a:lnTo>
                  <a:lnTo>
                    <a:pt x="411" y="3274"/>
                  </a:lnTo>
                  <a:lnTo>
                    <a:pt x="410" y="3269"/>
                  </a:lnTo>
                  <a:lnTo>
                    <a:pt x="411" y="3266"/>
                  </a:lnTo>
                  <a:lnTo>
                    <a:pt x="413" y="3264"/>
                  </a:lnTo>
                  <a:lnTo>
                    <a:pt x="417" y="3264"/>
                  </a:lnTo>
                  <a:lnTo>
                    <a:pt x="423" y="3264"/>
                  </a:lnTo>
                  <a:lnTo>
                    <a:pt x="430" y="3266"/>
                  </a:lnTo>
                  <a:lnTo>
                    <a:pt x="449" y="3272"/>
                  </a:lnTo>
                  <a:lnTo>
                    <a:pt x="471" y="3284"/>
                  </a:lnTo>
                  <a:lnTo>
                    <a:pt x="498" y="3299"/>
                  </a:lnTo>
                  <a:lnTo>
                    <a:pt x="529" y="3318"/>
                  </a:lnTo>
                  <a:lnTo>
                    <a:pt x="562" y="3339"/>
                  </a:lnTo>
                  <a:lnTo>
                    <a:pt x="597" y="3363"/>
                  </a:lnTo>
                  <a:lnTo>
                    <a:pt x="619" y="3379"/>
                  </a:lnTo>
                  <a:lnTo>
                    <a:pt x="640" y="3395"/>
                  </a:lnTo>
                  <a:lnTo>
                    <a:pt x="659" y="3412"/>
                  </a:lnTo>
                  <a:lnTo>
                    <a:pt x="678" y="3427"/>
                  </a:lnTo>
                  <a:close/>
                  <a:moveTo>
                    <a:pt x="678" y="3520"/>
                  </a:moveTo>
                  <a:lnTo>
                    <a:pt x="678" y="3592"/>
                  </a:lnTo>
                  <a:lnTo>
                    <a:pt x="644" y="3567"/>
                  </a:lnTo>
                  <a:lnTo>
                    <a:pt x="614" y="3543"/>
                  </a:lnTo>
                  <a:lnTo>
                    <a:pt x="588" y="3521"/>
                  </a:lnTo>
                  <a:lnTo>
                    <a:pt x="565" y="3500"/>
                  </a:lnTo>
                  <a:lnTo>
                    <a:pt x="547" y="3482"/>
                  </a:lnTo>
                  <a:lnTo>
                    <a:pt x="535" y="3467"/>
                  </a:lnTo>
                  <a:lnTo>
                    <a:pt x="531" y="3460"/>
                  </a:lnTo>
                  <a:lnTo>
                    <a:pt x="528" y="3455"/>
                  </a:lnTo>
                  <a:lnTo>
                    <a:pt x="526" y="3450"/>
                  </a:lnTo>
                  <a:lnTo>
                    <a:pt x="528" y="3448"/>
                  </a:lnTo>
                  <a:lnTo>
                    <a:pt x="530" y="3446"/>
                  </a:lnTo>
                  <a:lnTo>
                    <a:pt x="533" y="3445"/>
                  </a:lnTo>
                  <a:lnTo>
                    <a:pt x="537" y="3445"/>
                  </a:lnTo>
                  <a:lnTo>
                    <a:pt x="543" y="3446"/>
                  </a:lnTo>
                  <a:lnTo>
                    <a:pt x="558" y="3452"/>
                  </a:lnTo>
                  <a:lnTo>
                    <a:pt x="576" y="3459"/>
                  </a:lnTo>
                  <a:lnTo>
                    <a:pt x="598" y="3471"/>
                  </a:lnTo>
                  <a:lnTo>
                    <a:pt x="621" y="3484"/>
                  </a:lnTo>
                  <a:lnTo>
                    <a:pt x="648" y="3501"/>
                  </a:lnTo>
                  <a:lnTo>
                    <a:pt x="678" y="3520"/>
                  </a:lnTo>
                  <a:close/>
                  <a:moveTo>
                    <a:pt x="678" y="3636"/>
                  </a:moveTo>
                  <a:lnTo>
                    <a:pt x="678" y="3663"/>
                  </a:lnTo>
                  <a:lnTo>
                    <a:pt x="671" y="3654"/>
                  </a:lnTo>
                  <a:lnTo>
                    <a:pt x="667" y="3647"/>
                  </a:lnTo>
                  <a:lnTo>
                    <a:pt x="665" y="3645"/>
                  </a:lnTo>
                  <a:lnTo>
                    <a:pt x="665" y="3642"/>
                  </a:lnTo>
                  <a:lnTo>
                    <a:pt x="665" y="3639"/>
                  </a:lnTo>
                  <a:lnTo>
                    <a:pt x="665" y="3638"/>
                  </a:lnTo>
                  <a:lnTo>
                    <a:pt x="667" y="3636"/>
                  </a:lnTo>
                  <a:lnTo>
                    <a:pt x="669" y="3635"/>
                  </a:lnTo>
                  <a:lnTo>
                    <a:pt x="673" y="3635"/>
                  </a:lnTo>
                  <a:lnTo>
                    <a:pt x="678" y="3636"/>
                  </a:lnTo>
                  <a:close/>
                  <a:moveTo>
                    <a:pt x="678" y="3713"/>
                  </a:moveTo>
                  <a:lnTo>
                    <a:pt x="678" y="3749"/>
                  </a:lnTo>
                  <a:lnTo>
                    <a:pt x="664" y="3743"/>
                  </a:lnTo>
                  <a:lnTo>
                    <a:pt x="646" y="3734"/>
                  </a:lnTo>
                  <a:lnTo>
                    <a:pt x="627" y="3724"/>
                  </a:lnTo>
                  <a:lnTo>
                    <a:pt x="605" y="3712"/>
                  </a:lnTo>
                  <a:lnTo>
                    <a:pt x="583" y="3698"/>
                  </a:lnTo>
                  <a:lnTo>
                    <a:pt x="558" y="3681"/>
                  </a:lnTo>
                  <a:lnTo>
                    <a:pt x="532" y="3664"/>
                  </a:lnTo>
                  <a:lnTo>
                    <a:pt x="506" y="3646"/>
                  </a:lnTo>
                  <a:lnTo>
                    <a:pt x="469" y="3619"/>
                  </a:lnTo>
                  <a:lnTo>
                    <a:pt x="436" y="3593"/>
                  </a:lnTo>
                  <a:lnTo>
                    <a:pt x="406" y="3568"/>
                  </a:lnTo>
                  <a:lnTo>
                    <a:pt x="381" y="3545"/>
                  </a:lnTo>
                  <a:lnTo>
                    <a:pt x="360" y="3526"/>
                  </a:lnTo>
                  <a:lnTo>
                    <a:pt x="346" y="3510"/>
                  </a:lnTo>
                  <a:lnTo>
                    <a:pt x="341" y="3503"/>
                  </a:lnTo>
                  <a:lnTo>
                    <a:pt x="339" y="3497"/>
                  </a:lnTo>
                  <a:lnTo>
                    <a:pt x="336" y="3493"/>
                  </a:lnTo>
                  <a:lnTo>
                    <a:pt x="338" y="3489"/>
                  </a:lnTo>
                  <a:lnTo>
                    <a:pt x="340" y="3488"/>
                  </a:lnTo>
                  <a:lnTo>
                    <a:pt x="344" y="3487"/>
                  </a:lnTo>
                  <a:lnTo>
                    <a:pt x="351" y="3488"/>
                  </a:lnTo>
                  <a:lnTo>
                    <a:pt x="358" y="3490"/>
                  </a:lnTo>
                  <a:lnTo>
                    <a:pt x="377" y="3499"/>
                  </a:lnTo>
                  <a:lnTo>
                    <a:pt x="402" y="3511"/>
                  </a:lnTo>
                  <a:lnTo>
                    <a:pt x="430" y="3528"/>
                  </a:lnTo>
                  <a:lnTo>
                    <a:pt x="463" y="3548"/>
                  </a:lnTo>
                  <a:lnTo>
                    <a:pt x="498" y="3571"/>
                  </a:lnTo>
                  <a:lnTo>
                    <a:pt x="536" y="3597"/>
                  </a:lnTo>
                  <a:lnTo>
                    <a:pt x="579" y="3630"/>
                  </a:lnTo>
                  <a:lnTo>
                    <a:pt x="618" y="3660"/>
                  </a:lnTo>
                  <a:lnTo>
                    <a:pt x="652" y="3688"/>
                  </a:lnTo>
                  <a:lnTo>
                    <a:pt x="678" y="3713"/>
                  </a:lnTo>
                  <a:close/>
                  <a:moveTo>
                    <a:pt x="678" y="3781"/>
                  </a:moveTo>
                  <a:lnTo>
                    <a:pt x="678" y="3850"/>
                  </a:lnTo>
                  <a:lnTo>
                    <a:pt x="671" y="3845"/>
                  </a:lnTo>
                  <a:lnTo>
                    <a:pt x="632" y="3817"/>
                  </a:lnTo>
                  <a:lnTo>
                    <a:pt x="598" y="3792"/>
                  </a:lnTo>
                  <a:lnTo>
                    <a:pt x="566" y="3766"/>
                  </a:lnTo>
                  <a:lnTo>
                    <a:pt x="539" y="3743"/>
                  </a:lnTo>
                  <a:lnTo>
                    <a:pt x="519" y="3722"/>
                  </a:lnTo>
                  <a:lnTo>
                    <a:pt x="504" y="3705"/>
                  </a:lnTo>
                  <a:lnTo>
                    <a:pt x="498" y="3699"/>
                  </a:lnTo>
                  <a:lnTo>
                    <a:pt x="495" y="3693"/>
                  </a:lnTo>
                  <a:lnTo>
                    <a:pt x="494" y="3689"/>
                  </a:lnTo>
                  <a:lnTo>
                    <a:pt x="494" y="3686"/>
                  </a:lnTo>
                  <a:lnTo>
                    <a:pt x="496" y="3684"/>
                  </a:lnTo>
                  <a:lnTo>
                    <a:pt x="501" y="3684"/>
                  </a:lnTo>
                  <a:lnTo>
                    <a:pt x="506" y="3684"/>
                  </a:lnTo>
                  <a:lnTo>
                    <a:pt x="512" y="3686"/>
                  </a:lnTo>
                  <a:lnTo>
                    <a:pt x="531" y="3693"/>
                  </a:lnTo>
                  <a:lnTo>
                    <a:pt x="553" y="3704"/>
                  </a:lnTo>
                  <a:lnTo>
                    <a:pt x="579" y="3718"/>
                  </a:lnTo>
                  <a:lnTo>
                    <a:pt x="610" y="3736"/>
                  </a:lnTo>
                  <a:lnTo>
                    <a:pt x="643" y="3757"/>
                  </a:lnTo>
                  <a:lnTo>
                    <a:pt x="678" y="3781"/>
                  </a:lnTo>
                  <a:close/>
                  <a:moveTo>
                    <a:pt x="678" y="3888"/>
                  </a:moveTo>
                  <a:lnTo>
                    <a:pt x="678" y="3904"/>
                  </a:lnTo>
                  <a:lnTo>
                    <a:pt x="674" y="3899"/>
                  </a:lnTo>
                  <a:lnTo>
                    <a:pt x="672" y="3895"/>
                  </a:lnTo>
                  <a:lnTo>
                    <a:pt x="672" y="3892"/>
                  </a:lnTo>
                  <a:lnTo>
                    <a:pt x="672" y="3890"/>
                  </a:lnTo>
                  <a:lnTo>
                    <a:pt x="674" y="3888"/>
                  </a:lnTo>
                  <a:lnTo>
                    <a:pt x="678" y="3888"/>
                  </a:lnTo>
                  <a:close/>
                  <a:moveTo>
                    <a:pt x="678" y="3940"/>
                  </a:moveTo>
                  <a:lnTo>
                    <a:pt x="678" y="3990"/>
                  </a:lnTo>
                  <a:lnTo>
                    <a:pt x="646" y="3973"/>
                  </a:lnTo>
                  <a:lnTo>
                    <a:pt x="611" y="3951"/>
                  </a:lnTo>
                  <a:lnTo>
                    <a:pt x="572" y="3925"/>
                  </a:lnTo>
                  <a:lnTo>
                    <a:pt x="532" y="3897"/>
                  </a:lnTo>
                  <a:lnTo>
                    <a:pt x="492" y="3869"/>
                  </a:lnTo>
                  <a:lnTo>
                    <a:pt x="455" y="3841"/>
                  </a:lnTo>
                  <a:lnTo>
                    <a:pt x="423" y="3815"/>
                  </a:lnTo>
                  <a:lnTo>
                    <a:pt x="396" y="3792"/>
                  </a:lnTo>
                  <a:lnTo>
                    <a:pt x="374" y="3771"/>
                  </a:lnTo>
                  <a:lnTo>
                    <a:pt x="358" y="3754"/>
                  </a:lnTo>
                  <a:lnTo>
                    <a:pt x="353" y="3747"/>
                  </a:lnTo>
                  <a:lnTo>
                    <a:pt x="349" y="3742"/>
                  </a:lnTo>
                  <a:lnTo>
                    <a:pt x="347" y="3736"/>
                  </a:lnTo>
                  <a:lnTo>
                    <a:pt x="348" y="3734"/>
                  </a:lnTo>
                  <a:lnTo>
                    <a:pt x="351" y="3732"/>
                  </a:lnTo>
                  <a:lnTo>
                    <a:pt x="355" y="3732"/>
                  </a:lnTo>
                  <a:lnTo>
                    <a:pt x="361" y="3733"/>
                  </a:lnTo>
                  <a:lnTo>
                    <a:pt x="369" y="3736"/>
                  </a:lnTo>
                  <a:lnTo>
                    <a:pt x="389" y="3745"/>
                  </a:lnTo>
                  <a:lnTo>
                    <a:pt x="416" y="3759"/>
                  </a:lnTo>
                  <a:lnTo>
                    <a:pt x="447" y="3776"/>
                  </a:lnTo>
                  <a:lnTo>
                    <a:pt x="482" y="3799"/>
                  </a:lnTo>
                  <a:lnTo>
                    <a:pt x="520" y="3824"/>
                  </a:lnTo>
                  <a:lnTo>
                    <a:pt x="560" y="3852"/>
                  </a:lnTo>
                  <a:lnTo>
                    <a:pt x="593" y="3876"/>
                  </a:lnTo>
                  <a:lnTo>
                    <a:pt x="624" y="3898"/>
                  </a:lnTo>
                  <a:lnTo>
                    <a:pt x="653" y="3920"/>
                  </a:lnTo>
                  <a:lnTo>
                    <a:pt x="678" y="3940"/>
                  </a:lnTo>
                  <a:close/>
                  <a:moveTo>
                    <a:pt x="678" y="4007"/>
                  </a:moveTo>
                  <a:lnTo>
                    <a:pt x="678" y="4069"/>
                  </a:lnTo>
                  <a:lnTo>
                    <a:pt x="648" y="4046"/>
                  </a:lnTo>
                  <a:lnTo>
                    <a:pt x="621" y="4025"/>
                  </a:lnTo>
                  <a:lnTo>
                    <a:pt x="598" y="4005"/>
                  </a:lnTo>
                  <a:lnTo>
                    <a:pt x="578" y="3988"/>
                  </a:lnTo>
                  <a:lnTo>
                    <a:pt x="563" y="3973"/>
                  </a:lnTo>
                  <a:lnTo>
                    <a:pt x="551" y="3960"/>
                  </a:lnTo>
                  <a:lnTo>
                    <a:pt x="548" y="3954"/>
                  </a:lnTo>
                  <a:lnTo>
                    <a:pt x="546" y="3950"/>
                  </a:lnTo>
                  <a:lnTo>
                    <a:pt x="545" y="3947"/>
                  </a:lnTo>
                  <a:lnTo>
                    <a:pt x="546" y="3945"/>
                  </a:lnTo>
                  <a:lnTo>
                    <a:pt x="547" y="3944"/>
                  </a:lnTo>
                  <a:lnTo>
                    <a:pt x="550" y="3943"/>
                  </a:lnTo>
                  <a:lnTo>
                    <a:pt x="553" y="3944"/>
                  </a:lnTo>
                  <a:lnTo>
                    <a:pt x="559" y="3945"/>
                  </a:lnTo>
                  <a:lnTo>
                    <a:pt x="571" y="3949"/>
                  </a:lnTo>
                  <a:lnTo>
                    <a:pt x="587" y="3956"/>
                  </a:lnTo>
                  <a:lnTo>
                    <a:pt x="605" y="3965"/>
                  </a:lnTo>
                  <a:lnTo>
                    <a:pt x="627" y="3977"/>
                  </a:lnTo>
                  <a:lnTo>
                    <a:pt x="652" y="3991"/>
                  </a:lnTo>
                  <a:lnTo>
                    <a:pt x="678" y="4007"/>
                  </a:lnTo>
                  <a:close/>
                  <a:moveTo>
                    <a:pt x="678" y="4136"/>
                  </a:moveTo>
                  <a:lnTo>
                    <a:pt x="678" y="4198"/>
                  </a:lnTo>
                  <a:lnTo>
                    <a:pt x="669" y="4192"/>
                  </a:lnTo>
                  <a:lnTo>
                    <a:pt x="660" y="4187"/>
                  </a:lnTo>
                  <a:lnTo>
                    <a:pt x="652" y="4180"/>
                  </a:lnTo>
                  <a:lnTo>
                    <a:pt x="643" y="4175"/>
                  </a:lnTo>
                  <a:lnTo>
                    <a:pt x="600" y="4144"/>
                  </a:lnTo>
                  <a:lnTo>
                    <a:pt x="561" y="4114"/>
                  </a:lnTo>
                  <a:lnTo>
                    <a:pt x="525" y="4087"/>
                  </a:lnTo>
                  <a:lnTo>
                    <a:pt x="495" y="4062"/>
                  </a:lnTo>
                  <a:lnTo>
                    <a:pt x="471" y="4041"/>
                  </a:lnTo>
                  <a:lnTo>
                    <a:pt x="454" y="4024"/>
                  </a:lnTo>
                  <a:lnTo>
                    <a:pt x="449" y="4016"/>
                  </a:lnTo>
                  <a:lnTo>
                    <a:pt x="444" y="4011"/>
                  </a:lnTo>
                  <a:lnTo>
                    <a:pt x="442" y="4006"/>
                  </a:lnTo>
                  <a:lnTo>
                    <a:pt x="442" y="4003"/>
                  </a:lnTo>
                  <a:lnTo>
                    <a:pt x="446" y="4002"/>
                  </a:lnTo>
                  <a:lnTo>
                    <a:pt x="450" y="4002"/>
                  </a:lnTo>
                  <a:lnTo>
                    <a:pt x="456" y="4003"/>
                  </a:lnTo>
                  <a:lnTo>
                    <a:pt x="465" y="4006"/>
                  </a:lnTo>
                  <a:lnTo>
                    <a:pt x="487" y="4017"/>
                  </a:lnTo>
                  <a:lnTo>
                    <a:pt x="515" y="4031"/>
                  </a:lnTo>
                  <a:lnTo>
                    <a:pt x="548" y="4052"/>
                  </a:lnTo>
                  <a:lnTo>
                    <a:pt x="586" y="4074"/>
                  </a:lnTo>
                  <a:lnTo>
                    <a:pt x="627" y="4101"/>
                  </a:lnTo>
                  <a:lnTo>
                    <a:pt x="670" y="4130"/>
                  </a:lnTo>
                  <a:lnTo>
                    <a:pt x="678" y="4136"/>
                  </a:lnTo>
                  <a:close/>
                  <a:moveTo>
                    <a:pt x="678" y="4257"/>
                  </a:moveTo>
                  <a:lnTo>
                    <a:pt x="678" y="4310"/>
                  </a:lnTo>
                  <a:lnTo>
                    <a:pt x="653" y="4294"/>
                  </a:lnTo>
                  <a:lnTo>
                    <a:pt x="627" y="4277"/>
                  </a:lnTo>
                  <a:lnTo>
                    <a:pt x="599" y="4259"/>
                  </a:lnTo>
                  <a:lnTo>
                    <a:pt x="571" y="4239"/>
                  </a:lnTo>
                  <a:lnTo>
                    <a:pt x="526" y="4208"/>
                  </a:lnTo>
                  <a:lnTo>
                    <a:pt x="487" y="4179"/>
                  </a:lnTo>
                  <a:lnTo>
                    <a:pt x="450" y="4151"/>
                  </a:lnTo>
                  <a:lnTo>
                    <a:pt x="420" y="4125"/>
                  </a:lnTo>
                  <a:lnTo>
                    <a:pt x="394" y="4103"/>
                  </a:lnTo>
                  <a:lnTo>
                    <a:pt x="376" y="4085"/>
                  </a:lnTo>
                  <a:lnTo>
                    <a:pt x="370" y="4079"/>
                  </a:lnTo>
                  <a:lnTo>
                    <a:pt x="366" y="4072"/>
                  </a:lnTo>
                  <a:lnTo>
                    <a:pt x="363" y="4068"/>
                  </a:lnTo>
                  <a:lnTo>
                    <a:pt x="363" y="4066"/>
                  </a:lnTo>
                  <a:lnTo>
                    <a:pt x="367" y="4063"/>
                  </a:lnTo>
                  <a:lnTo>
                    <a:pt x="371" y="4065"/>
                  </a:lnTo>
                  <a:lnTo>
                    <a:pt x="377" y="4066"/>
                  </a:lnTo>
                  <a:lnTo>
                    <a:pt x="386" y="4069"/>
                  </a:lnTo>
                  <a:lnTo>
                    <a:pt x="409" y="4080"/>
                  </a:lnTo>
                  <a:lnTo>
                    <a:pt x="437" y="4096"/>
                  </a:lnTo>
                  <a:lnTo>
                    <a:pt x="471" y="4116"/>
                  </a:lnTo>
                  <a:lnTo>
                    <a:pt x="509" y="4140"/>
                  </a:lnTo>
                  <a:lnTo>
                    <a:pt x="551" y="4168"/>
                  </a:lnTo>
                  <a:lnTo>
                    <a:pt x="597" y="4198"/>
                  </a:lnTo>
                  <a:lnTo>
                    <a:pt x="618" y="4213"/>
                  </a:lnTo>
                  <a:lnTo>
                    <a:pt x="639" y="4228"/>
                  </a:lnTo>
                  <a:lnTo>
                    <a:pt x="658" y="4243"/>
                  </a:lnTo>
                  <a:lnTo>
                    <a:pt x="678" y="4257"/>
                  </a:lnTo>
                  <a:close/>
                  <a:moveTo>
                    <a:pt x="678" y="4320"/>
                  </a:moveTo>
                  <a:lnTo>
                    <a:pt x="678" y="4358"/>
                  </a:lnTo>
                  <a:lnTo>
                    <a:pt x="654" y="4338"/>
                  </a:lnTo>
                  <a:lnTo>
                    <a:pt x="637" y="4320"/>
                  </a:lnTo>
                  <a:lnTo>
                    <a:pt x="630" y="4314"/>
                  </a:lnTo>
                  <a:lnTo>
                    <a:pt x="627" y="4308"/>
                  </a:lnTo>
                  <a:lnTo>
                    <a:pt x="625" y="4304"/>
                  </a:lnTo>
                  <a:lnTo>
                    <a:pt x="625" y="4301"/>
                  </a:lnTo>
                  <a:lnTo>
                    <a:pt x="627" y="4300"/>
                  </a:lnTo>
                  <a:lnTo>
                    <a:pt x="630" y="4300"/>
                  </a:lnTo>
                  <a:lnTo>
                    <a:pt x="634" y="4301"/>
                  </a:lnTo>
                  <a:lnTo>
                    <a:pt x="641" y="4303"/>
                  </a:lnTo>
                  <a:lnTo>
                    <a:pt x="657" y="4310"/>
                  </a:lnTo>
                  <a:lnTo>
                    <a:pt x="678" y="4320"/>
                  </a:lnTo>
                  <a:close/>
                  <a:moveTo>
                    <a:pt x="678" y="4367"/>
                  </a:moveTo>
                  <a:lnTo>
                    <a:pt x="678" y="4410"/>
                  </a:lnTo>
                  <a:lnTo>
                    <a:pt x="644" y="4389"/>
                  </a:lnTo>
                  <a:lnTo>
                    <a:pt x="606" y="4366"/>
                  </a:lnTo>
                  <a:lnTo>
                    <a:pt x="565" y="4339"/>
                  </a:lnTo>
                  <a:lnTo>
                    <a:pt x="522" y="4310"/>
                  </a:lnTo>
                  <a:lnTo>
                    <a:pt x="477" y="4278"/>
                  </a:lnTo>
                  <a:lnTo>
                    <a:pt x="435" y="4247"/>
                  </a:lnTo>
                  <a:lnTo>
                    <a:pt x="397" y="4218"/>
                  </a:lnTo>
                  <a:lnTo>
                    <a:pt x="365" y="4192"/>
                  </a:lnTo>
                  <a:lnTo>
                    <a:pt x="339" y="4170"/>
                  </a:lnTo>
                  <a:lnTo>
                    <a:pt x="320" y="4152"/>
                  </a:lnTo>
                  <a:lnTo>
                    <a:pt x="314" y="4144"/>
                  </a:lnTo>
                  <a:lnTo>
                    <a:pt x="309" y="4139"/>
                  </a:lnTo>
                  <a:lnTo>
                    <a:pt x="307" y="4135"/>
                  </a:lnTo>
                  <a:lnTo>
                    <a:pt x="307" y="4131"/>
                  </a:lnTo>
                  <a:lnTo>
                    <a:pt x="309" y="4130"/>
                  </a:lnTo>
                  <a:lnTo>
                    <a:pt x="314" y="4130"/>
                  </a:lnTo>
                  <a:lnTo>
                    <a:pt x="321" y="4133"/>
                  </a:lnTo>
                  <a:lnTo>
                    <a:pt x="330" y="4137"/>
                  </a:lnTo>
                  <a:lnTo>
                    <a:pt x="353" y="4148"/>
                  </a:lnTo>
                  <a:lnTo>
                    <a:pt x="382" y="4165"/>
                  </a:lnTo>
                  <a:lnTo>
                    <a:pt x="417" y="4185"/>
                  </a:lnTo>
                  <a:lnTo>
                    <a:pt x="457" y="4210"/>
                  </a:lnTo>
                  <a:lnTo>
                    <a:pt x="501" y="4239"/>
                  </a:lnTo>
                  <a:lnTo>
                    <a:pt x="547" y="4271"/>
                  </a:lnTo>
                  <a:lnTo>
                    <a:pt x="583" y="4297"/>
                  </a:lnTo>
                  <a:lnTo>
                    <a:pt x="617" y="4321"/>
                  </a:lnTo>
                  <a:lnTo>
                    <a:pt x="648" y="4344"/>
                  </a:lnTo>
                  <a:lnTo>
                    <a:pt x="678" y="4367"/>
                  </a:lnTo>
                  <a:close/>
                  <a:moveTo>
                    <a:pt x="678" y="4416"/>
                  </a:moveTo>
                  <a:lnTo>
                    <a:pt x="678" y="4461"/>
                  </a:lnTo>
                  <a:lnTo>
                    <a:pt x="639" y="4429"/>
                  </a:lnTo>
                  <a:lnTo>
                    <a:pt x="610" y="4405"/>
                  </a:lnTo>
                  <a:lnTo>
                    <a:pt x="600" y="4395"/>
                  </a:lnTo>
                  <a:lnTo>
                    <a:pt x="592" y="4386"/>
                  </a:lnTo>
                  <a:lnTo>
                    <a:pt x="590" y="4383"/>
                  </a:lnTo>
                  <a:lnTo>
                    <a:pt x="589" y="4381"/>
                  </a:lnTo>
                  <a:lnTo>
                    <a:pt x="588" y="4379"/>
                  </a:lnTo>
                  <a:lnTo>
                    <a:pt x="589" y="4376"/>
                  </a:lnTo>
                  <a:lnTo>
                    <a:pt x="591" y="4375"/>
                  </a:lnTo>
                  <a:lnTo>
                    <a:pt x="597" y="4376"/>
                  </a:lnTo>
                  <a:lnTo>
                    <a:pt x="605" y="4379"/>
                  </a:lnTo>
                  <a:lnTo>
                    <a:pt x="615" y="4383"/>
                  </a:lnTo>
                  <a:lnTo>
                    <a:pt x="643" y="4397"/>
                  </a:lnTo>
                  <a:lnTo>
                    <a:pt x="678" y="4416"/>
                  </a:lnTo>
                  <a:close/>
                  <a:moveTo>
                    <a:pt x="678" y="4465"/>
                  </a:moveTo>
                  <a:lnTo>
                    <a:pt x="678" y="4502"/>
                  </a:lnTo>
                  <a:lnTo>
                    <a:pt x="659" y="4491"/>
                  </a:lnTo>
                  <a:lnTo>
                    <a:pt x="640" y="4479"/>
                  </a:lnTo>
                  <a:lnTo>
                    <a:pt x="619" y="4466"/>
                  </a:lnTo>
                  <a:lnTo>
                    <a:pt x="597" y="4452"/>
                  </a:lnTo>
                  <a:lnTo>
                    <a:pt x="573" y="4437"/>
                  </a:lnTo>
                  <a:lnTo>
                    <a:pt x="548" y="4421"/>
                  </a:lnTo>
                  <a:lnTo>
                    <a:pt x="523" y="4405"/>
                  </a:lnTo>
                  <a:lnTo>
                    <a:pt x="496" y="4386"/>
                  </a:lnTo>
                  <a:lnTo>
                    <a:pt x="450" y="4353"/>
                  </a:lnTo>
                  <a:lnTo>
                    <a:pt x="406" y="4321"/>
                  </a:lnTo>
                  <a:lnTo>
                    <a:pt x="367" y="4292"/>
                  </a:lnTo>
                  <a:lnTo>
                    <a:pt x="333" y="4265"/>
                  </a:lnTo>
                  <a:lnTo>
                    <a:pt x="306" y="4243"/>
                  </a:lnTo>
                  <a:lnTo>
                    <a:pt x="287" y="4224"/>
                  </a:lnTo>
                  <a:lnTo>
                    <a:pt x="280" y="4217"/>
                  </a:lnTo>
                  <a:lnTo>
                    <a:pt x="276" y="4211"/>
                  </a:lnTo>
                  <a:lnTo>
                    <a:pt x="273" y="4207"/>
                  </a:lnTo>
                  <a:lnTo>
                    <a:pt x="273" y="4204"/>
                  </a:lnTo>
                  <a:lnTo>
                    <a:pt x="276" y="4203"/>
                  </a:lnTo>
                  <a:lnTo>
                    <a:pt x="280" y="4204"/>
                  </a:lnTo>
                  <a:lnTo>
                    <a:pt x="287" y="4206"/>
                  </a:lnTo>
                  <a:lnTo>
                    <a:pt x="297" y="4209"/>
                  </a:lnTo>
                  <a:lnTo>
                    <a:pt x="319" y="4221"/>
                  </a:lnTo>
                  <a:lnTo>
                    <a:pt x="349" y="4238"/>
                  </a:lnTo>
                  <a:lnTo>
                    <a:pt x="386" y="4261"/>
                  </a:lnTo>
                  <a:lnTo>
                    <a:pt x="427" y="4287"/>
                  </a:lnTo>
                  <a:lnTo>
                    <a:pt x="471" y="4316"/>
                  </a:lnTo>
                  <a:lnTo>
                    <a:pt x="519" y="4348"/>
                  </a:lnTo>
                  <a:lnTo>
                    <a:pt x="564" y="4381"/>
                  </a:lnTo>
                  <a:lnTo>
                    <a:pt x="606" y="4411"/>
                  </a:lnTo>
                  <a:lnTo>
                    <a:pt x="645" y="4439"/>
                  </a:lnTo>
                  <a:lnTo>
                    <a:pt x="678" y="4465"/>
                  </a:lnTo>
                  <a:close/>
                  <a:moveTo>
                    <a:pt x="678" y="4507"/>
                  </a:moveTo>
                  <a:lnTo>
                    <a:pt x="678" y="4550"/>
                  </a:lnTo>
                  <a:lnTo>
                    <a:pt x="634" y="4516"/>
                  </a:lnTo>
                  <a:lnTo>
                    <a:pt x="601" y="4489"/>
                  </a:lnTo>
                  <a:lnTo>
                    <a:pt x="589" y="4478"/>
                  </a:lnTo>
                  <a:lnTo>
                    <a:pt x="582" y="4468"/>
                  </a:lnTo>
                  <a:lnTo>
                    <a:pt x="578" y="4465"/>
                  </a:lnTo>
                  <a:lnTo>
                    <a:pt x="577" y="4463"/>
                  </a:lnTo>
                  <a:lnTo>
                    <a:pt x="576" y="4460"/>
                  </a:lnTo>
                  <a:lnTo>
                    <a:pt x="576" y="4458"/>
                  </a:lnTo>
                  <a:lnTo>
                    <a:pt x="579" y="4457"/>
                  </a:lnTo>
                  <a:lnTo>
                    <a:pt x="586" y="4458"/>
                  </a:lnTo>
                  <a:lnTo>
                    <a:pt x="594" y="4462"/>
                  </a:lnTo>
                  <a:lnTo>
                    <a:pt x="606" y="4467"/>
                  </a:lnTo>
                  <a:lnTo>
                    <a:pt x="638" y="4483"/>
                  </a:lnTo>
                  <a:lnTo>
                    <a:pt x="678" y="4507"/>
                  </a:lnTo>
                  <a:close/>
                  <a:moveTo>
                    <a:pt x="678" y="4550"/>
                  </a:moveTo>
                  <a:lnTo>
                    <a:pt x="678" y="4586"/>
                  </a:lnTo>
                  <a:lnTo>
                    <a:pt x="659" y="4575"/>
                  </a:lnTo>
                  <a:lnTo>
                    <a:pt x="639" y="4563"/>
                  </a:lnTo>
                  <a:lnTo>
                    <a:pt x="618" y="4550"/>
                  </a:lnTo>
                  <a:lnTo>
                    <a:pt x="594" y="4536"/>
                  </a:lnTo>
                  <a:lnTo>
                    <a:pt x="571" y="4521"/>
                  </a:lnTo>
                  <a:lnTo>
                    <a:pt x="546" y="4504"/>
                  </a:lnTo>
                  <a:lnTo>
                    <a:pt x="520" y="4487"/>
                  </a:lnTo>
                  <a:lnTo>
                    <a:pt x="494" y="4469"/>
                  </a:lnTo>
                  <a:lnTo>
                    <a:pt x="446" y="4435"/>
                  </a:lnTo>
                  <a:lnTo>
                    <a:pt x="400" y="4402"/>
                  </a:lnTo>
                  <a:lnTo>
                    <a:pt x="360" y="4372"/>
                  </a:lnTo>
                  <a:lnTo>
                    <a:pt x="326" y="4345"/>
                  </a:lnTo>
                  <a:lnTo>
                    <a:pt x="298" y="4321"/>
                  </a:lnTo>
                  <a:lnTo>
                    <a:pt x="277" y="4303"/>
                  </a:lnTo>
                  <a:lnTo>
                    <a:pt x="270" y="4296"/>
                  </a:lnTo>
                  <a:lnTo>
                    <a:pt x="265" y="4290"/>
                  </a:lnTo>
                  <a:lnTo>
                    <a:pt x="262" y="4286"/>
                  </a:lnTo>
                  <a:lnTo>
                    <a:pt x="262" y="4283"/>
                  </a:lnTo>
                  <a:lnTo>
                    <a:pt x="264" y="4281"/>
                  </a:lnTo>
                  <a:lnTo>
                    <a:pt x="270" y="4283"/>
                  </a:lnTo>
                  <a:lnTo>
                    <a:pt x="276" y="4285"/>
                  </a:lnTo>
                  <a:lnTo>
                    <a:pt x="286" y="4289"/>
                  </a:lnTo>
                  <a:lnTo>
                    <a:pt x="309" y="4302"/>
                  </a:lnTo>
                  <a:lnTo>
                    <a:pt x="341" y="4319"/>
                  </a:lnTo>
                  <a:lnTo>
                    <a:pt x="379" y="4343"/>
                  </a:lnTo>
                  <a:lnTo>
                    <a:pt x="421" y="4369"/>
                  </a:lnTo>
                  <a:lnTo>
                    <a:pt x="467" y="4400"/>
                  </a:lnTo>
                  <a:lnTo>
                    <a:pt x="516" y="4434"/>
                  </a:lnTo>
                  <a:lnTo>
                    <a:pt x="562" y="4466"/>
                  </a:lnTo>
                  <a:lnTo>
                    <a:pt x="605" y="4496"/>
                  </a:lnTo>
                  <a:lnTo>
                    <a:pt x="644" y="4525"/>
                  </a:lnTo>
                  <a:lnTo>
                    <a:pt x="678" y="4550"/>
                  </a:lnTo>
                  <a:close/>
                  <a:moveTo>
                    <a:pt x="253" y="4071"/>
                  </a:moveTo>
                  <a:lnTo>
                    <a:pt x="210" y="4040"/>
                  </a:lnTo>
                  <a:lnTo>
                    <a:pt x="170" y="4010"/>
                  </a:lnTo>
                  <a:lnTo>
                    <a:pt x="135" y="3981"/>
                  </a:lnTo>
                  <a:lnTo>
                    <a:pt x="104" y="3956"/>
                  </a:lnTo>
                  <a:lnTo>
                    <a:pt x="80" y="3934"/>
                  </a:lnTo>
                  <a:lnTo>
                    <a:pt x="62" y="3917"/>
                  </a:lnTo>
                  <a:lnTo>
                    <a:pt x="56" y="3909"/>
                  </a:lnTo>
                  <a:lnTo>
                    <a:pt x="51" y="3904"/>
                  </a:lnTo>
                  <a:lnTo>
                    <a:pt x="49" y="3899"/>
                  </a:lnTo>
                  <a:lnTo>
                    <a:pt x="50" y="3896"/>
                  </a:lnTo>
                  <a:lnTo>
                    <a:pt x="53" y="3895"/>
                  </a:lnTo>
                  <a:lnTo>
                    <a:pt x="57" y="3895"/>
                  </a:lnTo>
                  <a:lnTo>
                    <a:pt x="63" y="3897"/>
                  </a:lnTo>
                  <a:lnTo>
                    <a:pt x="72" y="3901"/>
                  </a:lnTo>
                  <a:lnTo>
                    <a:pt x="94" y="3911"/>
                  </a:lnTo>
                  <a:lnTo>
                    <a:pt x="122" y="3928"/>
                  </a:lnTo>
                  <a:lnTo>
                    <a:pt x="155" y="3948"/>
                  </a:lnTo>
                  <a:lnTo>
                    <a:pt x="193" y="3973"/>
                  </a:lnTo>
                  <a:lnTo>
                    <a:pt x="234" y="4001"/>
                  </a:lnTo>
                  <a:lnTo>
                    <a:pt x="278" y="4031"/>
                  </a:lnTo>
                  <a:lnTo>
                    <a:pt x="321" y="4062"/>
                  </a:lnTo>
                  <a:lnTo>
                    <a:pt x="362" y="4093"/>
                  </a:lnTo>
                  <a:lnTo>
                    <a:pt x="398" y="4121"/>
                  </a:lnTo>
                  <a:lnTo>
                    <a:pt x="428" y="4145"/>
                  </a:lnTo>
                  <a:lnTo>
                    <a:pt x="453" y="4167"/>
                  </a:lnTo>
                  <a:lnTo>
                    <a:pt x="471" y="4184"/>
                  </a:lnTo>
                  <a:lnTo>
                    <a:pt x="478" y="4191"/>
                  </a:lnTo>
                  <a:lnTo>
                    <a:pt x="482" y="4197"/>
                  </a:lnTo>
                  <a:lnTo>
                    <a:pt x="484" y="4202"/>
                  </a:lnTo>
                  <a:lnTo>
                    <a:pt x="483" y="4204"/>
                  </a:lnTo>
                  <a:lnTo>
                    <a:pt x="481" y="4205"/>
                  </a:lnTo>
                  <a:lnTo>
                    <a:pt x="477" y="4205"/>
                  </a:lnTo>
                  <a:lnTo>
                    <a:pt x="470" y="4203"/>
                  </a:lnTo>
                  <a:lnTo>
                    <a:pt x="462" y="4199"/>
                  </a:lnTo>
                  <a:lnTo>
                    <a:pt x="440" y="4189"/>
                  </a:lnTo>
                  <a:lnTo>
                    <a:pt x="412" y="4174"/>
                  </a:lnTo>
                  <a:lnTo>
                    <a:pt x="377" y="4153"/>
                  </a:lnTo>
                  <a:lnTo>
                    <a:pt x="340" y="4129"/>
                  </a:lnTo>
                  <a:lnTo>
                    <a:pt x="298" y="4101"/>
                  </a:lnTo>
                  <a:lnTo>
                    <a:pt x="253" y="4071"/>
                  </a:lnTo>
                  <a:close/>
                  <a:moveTo>
                    <a:pt x="324" y="4008"/>
                  </a:moveTo>
                  <a:lnTo>
                    <a:pt x="281" y="3978"/>
                  </a:lnTo>
                  <a:lnTo>
                    <a:pt x="243" y="3949"/>
                  </a:lnTo>
                  <a:lnTo>
                    <a:pt x="208" y="3922"/>
                  </a:lnTo>
                  <a:lnTo>
                    <a:pt x="178" y="3897"/>
                  </a:lnTo>
                  <a:lnTo>
                    <a:pt x="154" y="3876"/>
                  </a:lnTo>
                  <a:lnTo>
                    <a:pt x="138" y="3858"/>
                  </a:lnTo>
                  <a:lnTo>
                    <a:pt x="131" y="3851"/>
                  </a:lnTo>
                  <a:lnTo>
                    <a:pt x="127" y="3845"/>
                  </a:lnTo>
                  <a:lnTo>
                    <a:pt x="126" y="3841"/>
                  </a:lnTo>
                  <a:lnTo>
                    <a:pt x="126" y="3838"/>
                  </a:lnTo>
                  <a:lnTo>
                    <a:pt x="128" y="3837"/>
                  </a:lnTo>
                  <a:lnTo>
                    <a:pt x="132" y="3837"/>
                  </a:lnTo>
                  <a:lnTo>
                    <a:pt x="139" y="3839"/>
                  </a:lnTo>
                  <a:lnTo>
                    <a:pt x="148" y="3842"/>
                  </a:lnTo>
                  <a:lnTo>
                    <a:pt x="169" y="3852"/>
                  </a:lnTo>
                  <a:lnTo>
                    <a:pt x="196" y="3867"/>
                  </a:lnTo>
                  <a:lnTo>
                    <a:pt x="230" y="3888"/>
                  </a:lnTo>
                  <a:lnTo>
                    <a:pt x="266" y="3911"/>
                  </a:lnTo>
                  <a:lnTo>
                    <a:pt x="306" y="3938"/>
                  </a:lnTo>
                  <a:lnTo>
                    <a:pt x="349" y="3967"/>
                  </a:lnTo>
                  <a:lnTo>
                    <a:pt x="392" y="3998"/>
                  </a:lnTo>
                  <a:lnTo>
                    <a:pt x="430" y="4027"/>
                  </a:lnTo>
                  <a:lnTo>
                    <a:pt x="465" y="4054"/>
                  </a:lnTo>
                  <a:lnTo>
                    <a:pt x="494" y="4079"/>
                  </a:lnTo>
                  <a:lnTo>
                    <a:pt x="518" y="4100"/>
                  </a:lnTo>
                  <a:lnTo>
                    <a:pt x="535" y="4116"/>
                  </a:lnTo>
                  <a:lnTo>
                    <a:pt x="542" y="4124"/>
                  </a:lnTo>
                  <a:lnTo>
                    <a:pt x="546" y="4129"/>
                  </a:lnTo>
                  <a:lnTo>
                    <a:pt x="547" y="4134"/>
                  </a:lnTo>
                  <a:lnTo>
                    <a:pt x="547" y="4137"/>
                  </a:lnTo>
                  <a:lnTo>
                    <a:pt x="545" y="4138"/>
                  </a:lnTo>
                  <a:lnTo>
                    <a:pt x="540" y="4138"/>
                  </a:lnTo>
                  <a:lnTo>
                    <a:pt x="534" y="4136"/>
                  </a:lnTo>
                  <a:lnTo>
                    <a:pt x="525" y="4134"/>
                  </a:lnTo>
                  <a:lnTo>
                    <a:pt x="504" y="4123"/>
                  </a:lnTo>
                  <a:lnTo>
                    <a:pt x="476" y="4108"/>
                  </a:lnTo>
                  <a:lnTo>
                    <a:pt x="443" y="4088"/>
                  </a:lnTo>
                  <a:lnTo>
                    <a:pt x="407" y="4066"/>
                  </a:lnTo>
                  <a:lnTo>
                    <a:pt x="366" y="4039"/>
                  </a:lnTo>
                  <a:lnTo>
                    <a:pt x="324" y="4008"/>
                  </a:lnTo>
                  <a:close/>
                  <a:moveTo>
                    <a:pt x="415" y="3951"/>
                  </a:moveTo>
                  <a:lnTo>
                    <a:pt x="375" y="3922"/>
                  </a:lnTo>
                  <a:lnTo>
                    <a:pt x="338" y="3894"/>
                  </a:lnTo>
                  <a:lnTo>
                    <a:pt x="304" y="3867"/>
                  </a:lnTo>
                  <a:lnTo>
                    <a:pt x="275" y="3842"/>
                  </a:lnTo>
                  <a:lnTo>
                    <a:pt x="252" y="3822"/>
                  </a:lnTo>
                  <a:lnTo>
                    <a:pt x="236" y="3804"/>
                  </a:lnTo>
                  <a:lnTo>
                    <a:pt x="231" y="3797"/>
                  </a:lnTo>
                  <a:lnTo>
                    <a:pt x="226" y="3792"/>
                  </a:lnTo>
                  <a:lnTo>
                    <a:pt x="225" y="3787"/>
                  </a:lnTo>
                  <a:lnTo>
                    <a:pt x="225" y="3784"/>
                  </a:lnTo>
                  <a:lnTo>
                    <a:pt x="227" y="3783"/>
                  </a:lnTo>
                  <a:lnTo>
                    <a:pt x="232" y="3783"/>
                  </a:lnTo>
                  <a:lnTo>
                    <a:pt x="238" y="3784"/>
                  </a:lnTo>
                  <a:lnTo>
                    <a:pt x="247" y="3787"/>
                  </a:lnTo>
                  <a:lnTo>
                    <a:pt x="267" y="3797"/>
                  </a:lnTo>
                  <a:lnTo>
                    <a:pt x="294" y="3812"/>
                  </a:lnTo>
                  <a:lnTo>
                    <a:pt x="327" y="3830"/>
                  </a:lnTo>
                  <a:lnTo>
                    <a:pt x="362" y="3853"/>
                  </a:lnTo>
                  <a:lnTo>
                    <a:pt x="401" y="3879"/>
                  </a:lnTo>
                  <a:lnTo>
                    <a:pt x="442" y="3908"/>
                  </a:lnTo>
                  <a:lnTo>
                    <a:pt x="483" y="3937"/>
                  </a:lnTo>
                  <a:lnTo>
                    <a:pt x="521" y="3965"/>
                  </a:lnTo>
                  <a:lnTo>
                    <a:pt x="555" y="3992"/>
                  </a:lnTo>
                  <a:lnTo>
                    <a:pt x="584" y="4016"/>
                  </a:lnTo>
                  <a:lnTo>
                    <a:pt x="606" y="4036"/>
                  </a:lnTo>
                  <a:lnTo>
                    <a:pt x="623" y="4054"/>
                  </a:lnTo>
                  <a:lnTo>
                    <a:pt x="629" y="4060"/>
                  </a:lnTo>
                  <a:lnTo>
                    <a:pt x="632" y="4067"/>
                  </a:lnTo>
                  <a:lnTo>
                    <a:pt x="634" y="4071"/>
                  </a:lnTo>
                  <a:lnTo>
                    <a:pt x="633" y="4073"/>
                  </a:lnTo>
                  <a:lnTo>
                    <a:pt x="631" y="4075"/>
                  </a:lnTo>
                  <a:lnTo>
                    <a:pt x="627" y="4075"/>
                  </a:lnTo>
                  <a:lnTo>
                    <a:pt x="620" y="4073"/>
                  </a:lnTo>
                  <a:lnTo>
                    <a:pt x="613" y="4071"/>
                  </a:lnTo>
                  <a:lnTo>
                    <a:pt x="591" y="4061"/>
                  </a:lnTo>
                  <a:lnTo>
                    <a:pt x="564" y="4047"/>
                  </a:lnTo>
                  <a:lnTo>
                    <a:pt x="532" y="4029"/>
                  </a:lnTo>
                  <a:lnTo>
                    <a:pt x="496" y="4006"/>
                  </a:lnTo>
                  <a:lnTo>
                    <a:pt x="457" y="3980"/>
                  </a:lnTo>
                  <a:lnTo>
                    <a:pt x="415" y="3951"/>
                  </a:lnTo>
                  <a:close/>
                  <a:moveTo>
                    <a:pt x="211" y="3739"/>
                  </a:moveTo>
                  <a:lnTo>
                    <a:pt x="172" y="3710"/>
                  </a:lnTo>
                  <a:lnTo>
                    <a:pt x="136" y="3681"/>
                  </a:lnTo>
                  <a:lnTo>
                    <a:pt x="104" y="3656"/>
                  </a:lnTo>
                  <a:lnTo>
                    <a:pt x="77" y="3632"/>
                  </a:lnTo>
                  <a:lnTo>
                    <a:pt x="56" y="3611"/>
                  </a:lnTo>
                  <a:lnTo>
                    <a:pt x="40" y="3594"/>
                  </a:lnTo>
                  <a:lnTo>
                    <a:pt x="35" y="3588"/>
                  </a:lnTo>
                  <a:lnTo>
                    <a:pt x="31" y="3582"/>
                  </a:lnTo>
                  <a:lnTo>
                    <a:pt x="30" y="3578"/>
                  </a:lnTo>
                  <a:lnTo>
                    <a:pt x="30" y="3575"/>
                  </a:lnTo>
                  <a:lnTo>
                    <a:pt x="32" y="3574"/>
                  </a:lnTo>
                  <a:lnTo>
                    <a:pt x="36" y="3574"/>
                  </a:lnTo>
                  <a:lnTo>
                    <a:pt x="43" y="3575"/>
                  </a:lnTo>
                  <a:lnTo>
                    <a:pt x="50" y="3578"/>
                  </a:lnTo>
                  <a:lnTo>
                    <a:pt x="71" y="3586"/>
                  </a:lnTo>
                  <a:lnTo>
                    <a:pt x="97" y="3601"/>
                  </a:lnTo>
                  <a:lnTo>
                    <a:pt x="127" y="3619"/>
                  </a:lnTo>
                  <a:lnTo>
                    <a:pt x="162" y="3642"/>
                  </a:lnTo>
                  <a:lnTo>
                    <a:pt x="198" y="3666"/>
                  </a:lnTo>
                  <a:lnTo>
                    <a:pt x="238" y="3694"/>
                  </a:lnTo>
                  <a:lnTo>
                    <a:pt x="277" y="3722"/>
                  </a:lnTo>
                  <a:lnTo>
                    <a:pt x="313" y="3751"/>
                  </a:lnTo>
                  <a:lnTo>
                    <a:pt x="345" y="3776"/>
                  </a:lnTo>
                  <a:lnTo>
                    <a:pt x="372" y="3800"/>
                  </a:lnTo>
                  <a:lnTo>
                    <a:pt x="394" y="3820"/>
                  </a:lnTo>
                  <a:lnTo>
                    <a:pt x="410" y="3837"/>
                  </a:lnTo>
                  <a:lnTo>
                    <a:pt x="415" y="3843"/>
                  </a:lnTo>
                  <a:lnTo>
                    <a:pt x="419" y="3849"/>
                  </a:lnTo>
                  <a:lnTo>
                    <a:pt x="421" y="3853"/>
                  </a:lnTo>
                  <a:lnTo>
                    <a:pt x="420" y="3856"/>
                  </a:lnTo>
                  <a:lnTo>
                    <a:pt x="417" y="3857"/>
                  </a:lnTo>
                  <a:lnTo>
                    <a:pt x="413" y="3857"/>
                  </a:lnTo>
                  <a:lnTo>
                    <a:pt x="407" y="3856"/>
                  </a:lnTo>
                  <a:lnTo>
                    <a:pt x="399" y="3853"/>
                  </a:lnTo>
                  <a:lnTo>
                    <a:pt x="379" y="3844"/>
                  </a:lnTo>
                  <a:lnTo>
                    <a:pt x="353" y="3830"/>
                  </a:lnTo>
                  <a:lnTo>
                    <a:pt x="322" y="3813"/>
                  </a:lnTo>
                  <a:lnTo>
                    <a:pt x="288" y="3790"/>
                  </a:lnTo>
                  <a:lnTo>
                    <a:pt x="250" y="3766"/>
                  </a:lnTo>
                  <a:lnTo>
                    <a:pt x="211" y="3739"/>
                  </a:lnTo>
                  <a:close/>
                  <a:moveTo>
                    <a:pt x="346" y="3691"/>
                  </a:moveTo>
                  <a:lnTo>
                    <a:pt x="308" y="3663"/>
                  </a:lnTo>
                  <a:lnTo>
                    <a:pt x="274" y="3636"/>
                  </a:lnTo>
                  <a:lnTo>
                    <a:pt x="244" y="3611"/>
                  </a:lnTo>
                  <a:lnTo>
                    <a:pt x="217" y="3589"/>
                  </a:lnTo>
                  <a:lnTo>
                    <a:pt x="196" y="3568"/>
                  </a:lnTo>
                  <a:lnTo>
                    <a:pt x="181" y="3551"/>
                  </a:lnTo>
                  <a:lnTo>
                    <a:pt x="176" y="3544"/>
                  </a:lnTo>
                  <a:lnTo>
                    <a:pt x="172" y="3539"/>
                  </a:lnTo>
                  <a:lnTo>
                    <a:pt x="171" y="3535"/>
                  </a:lnTo>
                  <a:lnTo>
                    <a:pt x="172" y="3531"/>
                  </a:lnTo>
                  <a:lnTo>
                    <a:pt x="175" y="3530"/>
                  </a:lnTo>
                  <a:lnTo>
                    <a:pt x="179" y="3529"/>
                  </a:lnTo>
                  <a:lnTo>
                    <a:pt x="184" y="3530"/>
                  </a:lnTo>
                  <a:lnTo>
                    <a:pt x="193" y="3534"/>
                  </a:lnTo>
                  <a:lnTo>
                    <a:pt x="212" y="3542"/>
                  </a:lnTo>
                  <a:lnTo>
                    <a:pt x="237" y="3555"/>
                  </a:lnTo>
                  <a:lnTo>
                    <a:pt x="267" y="3572"/>
                  </a:lnTo>
                  <a:lnTo>
                    <a:pt x="301" y="3594"/>
                  </a:lnTo>
                  <a:lnTo>
                    <a:pt x="336" y="3618"/>
                  </a:lnTo>
                  <a:lnTo>
                    <a:pt x="375" y="3645"/>
                  </a:lnTo>
                  <a:lnTo>
                    <a:pt x="413" y="3673"/>
                  </a:lnTo>
                  <a:lnTo>
                    <a:pt x="448" y="3700"/>
                  </a:lnTo>
                  <a:lnTo>
                    <a:pt x="478" y="3725"/>
                  </a:lnTo>
                  <a:lnTo>
                    <a:pt x="505" y="3747"/>
                  </a:lnTo>
                  <a:lnTo>
                    <a:pt x="525" y="3768"/>
                  </a:lnTo>
                  <a:lnTo>
                    <a:pt x="540" y="3784"/>
                  </a:lnTo>
                  <a:lnTo>
                    <a:pt x="546" y="3790"/>
                  </a:lnTo>
                  <a:lnTo>
                    <a:pt x="549" y="3796"/>
                  </a:lnTo>
                  <a:lnTo>
                    <a:pt x="550" y="3800"/>
                  </a:lnTo>
                  <a:lnTo>
                    <a:pt x="550" y="3803"/>
                  </a:lnTo>
                  <a:lnTo>
                    <a:pt x="548" y="3806"/>
                  </a:lnTo>
                  <a:lnTo>
                    <a:pt x="544" y="3806"/>
                  </a:lnTo>
                  <a:lnTo>
                    <a:pt x="537" y="3804"/>
                  </a:lnTo>
                  <a:lnTo>
                    <a:pt x="530" y="3802"/>
                  </a:lnTo>
                  <a:lnTo>
                    <a:pt x="509" y="3794"/>
                  </a:lnTo>
                  <a:lnTo>
                    <a:pt x="484" y="3781"/>
                  </a:lnTo>
                  <a:lnTo>
                    <a:pt x="454" y="3763"/>
                  </a:lnTo>
                  <a:lnTo>
                    <a:pt x="421" y="3742"/>
                  </a:lnTo>
                  <a:lnTo>
                    <a:pt x="385" y="3718"/>
                  </a:lnTo>
                  <a:lnTo>
                    <a:pt x="346" y="3691"/>
                  </a:lnTo>
                  <a:close/>
                  <a:moveTo>
                    <a:pt x="182" y="3494"/>
                  </a:moveTo>
                  <a:lnTo>
                    <a:pt x="146" y="3467"/>
                  </a:lnTo>
                  <a:lnTo>
                    <a:pt x="113" y="3441"/>
                  </a:lnTo>
                  <a:lnTo>
                    <a:pt x="84" y="3416"/>
                  </a:lnTo>
                  <a:lnTo>
                    <a:pt x="59" y="3393"/>
                  </a:lnTo>
                  <a:lnTo>
                    <a:pt x="40" y="3374"/>
                  </a:lnTo>
                  <a:lnTo>
                    <a:pt x="26" y="3358"/>
                  </a:lnTo>
                  <a:lnTo>
                    <a:pt x="20" y="3351"/>
                  </a:lnTo>
                  <a:lnTo>
                    <a:pt x="18" y="3346"/>
                  </a:lnTo>
                  <a:lnTo>
                    <a:pt x="16" y="3341"/>
                  </a:lnTo>
                  <a:lnTo>
                    <a:pt x="17" y="3338"/>
                  </a:lnTo>
                  <a:lnTo>
                    <a:pt x="19" y="3336"/>
                  </a:lnTo>
                  <a:lnTo>
                    <a:pt x="23" y="3336"/>
                  </a:lnTo>
                  <a:lnTo>
                    <a:pt x="29" y="3337"/>
                  </a:lnTo>
                  <a:lnTo>
                    <a:pt x="36" y="3339"/>
                  </a:lnTo>
                  <a:lnTo>
                    <a:pt x="56" y="3348"/>
                  </a:lnTo>
                  <a:lnTo>
                    <a:pt x="80" y="3361"/>
                  </a:lnTo>
                  <a:lnTo>
                    <a:pt x="108" y="3377"/>
                  </a:lnTo>
                  <a:lnTo>
                    <a:pt x="140" y="3398"/>
                  </a:lnTo>
                  <a:lnTo>
                    <a:pt x="175" y="3421"/>
                  </a:lnTo>
                  <a:lnTo>
                    <a:pt x="211" y="3447"/>
                  </a:lnTo>
                  <a:lnTo>
                    <a:pt x="247" y="3474"/>
                  </a:lnTo>
                  <a:lnTo>
                    <a:pt x="280" y="3500"/>
                  </a:lnTo>
                  <a:lnTo>
                    <a:pt x="309" y="3525"/>
                  </a:lnTo>
                  <a:lnTo>
                    <a:pt x="334" y="3548"/>
                  </a:lnTo>
                  <a:lnTo>
                    <a:pt x="355" y="3567"/>
                  </a:lnTo>
                  <a:lnTo>
                    <a:pt x="369" y="3582"/>
                  </a:lnTo>
                  <a:lnTo>
                    <a:pt x="374" y="3589"/>
                  </a:lnTo>
                  <a:lnTo>
                    <a:pt x="376" y="3594"/>
                  </a:lnTo>
                  <a:lnTo>
                    <a:pt x="379" y="3598"/>
                  </a:lnTo>
                  <a:lnTo>
                    <a:pt x="377" y="3602"/>
                  </a:lnTo>
                  <a:lnTo>
                    <a:pt x="375" y="3604"/>
                  </a:lnTo>
                  <a:lnTo>
                    <a:pt x="371" y="3604"/>
                  </a:lnTo>
                  <a:lnTo>
                    <a:pt x="366" y="3603"/>
                  </a:lnTo>
                  <a:lnTo>
                    <a:pt x="358" y="3601"/>
                  </a:lnTo>
                  <a:lnTo>
                    <a:pt x="339" y="3593"/>
                  </a:lnTo>
                  <a:lnTo>
                    <a:pt x="315" y="3580"/>
                  </a:lnTo>
                  <a:lnTo>
                    <a:pt x="286" y="3564"/>
                  </a:lnTo>
                  <a:lnTo>
                    <a:pt x="254" y="3543"/>
                  </a:lnTo>
                  <a:lnTo>
                    <a:pt x="219" y="3520"/>
                  </a:lnTo>
                  <a:lnTo>
                    <a:pt x="182" y="3494"/>
                  </a:lnTo>
                  <a:close/>
                  <a:moveTo>
                    <a:pt x="392" y="3406"/>
                  </a:moveTo>
                  <a:lnTo>
                    <a:pt x="426" y="3432"/>
                  </a:lnTo>
                  <a:lnTo>
                    <a:pt x="458" y="3457"/>
                  </a:lnTo>
                  <a:lnTo>
                    <a:pt x="487" y="3481"/>
                  </a:lnTo>
                  <a:lnTo>
                    <a:pt x="511" y="3502"/>
                  </a:lnTo>
                  <a:lnTo>
                    <a:pt x="531" y="3522"/>
                  </a:lnTo>
                  <a:lnTo>
                    <a:pt x="544" y="3538"/>
                  </a:lnTo>
                  <a:lnTo>
                    <a:pt x="548" y="3544"/>
                  </a:lnTo>
                  <a:lnTo>
                    <a:pt x="551" y="3550"/>
                  </a:lnTo>
                  <a:lnTo>
                    <a:pt x="552" y="3554"/>
                  </a:lnTo>
                  <a:lnTo>
                    <a:pt x="552" y="3557"/>
                  </a:lnTo>
                  <a:lnTo>
                    <a:pt x="549" y="3559"/>
                  </a:lnTo>
                  <a:lnTo>
                    <a:pt x="545" y="3559"/>
                  </a:lnTo>
                  <a:lnTo>
                    <a:pt x="539" y="3558"/>
                  </a:lnTo>
                  <a:lnTo>
                    <a:pt x="532" y="3556"/>
                  </a:lnTo>
                  <a:lnTo>
                    <a:pt x="514" y="3549"/>
                  </a:lnTo>
                  <a:lnTo>
                    <a:pt x="490" y="3537"/>
                  </a:lnTo>
                  <a:lnTo>
                    <a:pt x="462" y="3521"/>
                  </a:lnTo>
                  <a:lnTo>
                    <a:pt x="430" y="3502"/>
                  </a:lnTo>
                  <a:lnTo>
                    <a:pt x="397" y="3480"/>
                  </a:lnTo>
                  <a:lnTo>
                    <a:pt x="361" y="3455"/>
                  </a:lnTo>
                  <a:lnTo>
                    <a:pt x="327" y="3428"/>
                  </a:lnTo>
                  <a:lnTo>
                    <a:pt x="294" y="3403"/>
                  </a:lnTo>
                  <a:lnTo>
                    <a:pt x="266" y="3379"/>
                  </a:lnTo>
                  <a:lnTo>
                    <a:pt x="241" y="3357"/>
                  </a:lnTo>
                  <a:lnTo>
                    <a:pt x="223" y="3338"/>
                  </a:lnTo>
                  <a:lnTo>
                    <a:pt x="209" y="3322"/>
                  </a:lnTo>
                  <a:lnTo>
                    <a:pt x="205" y="3316"/>
                  </a:lnTo>
                  <a:lnTo>
                    <a:pt x="202" y="3310"/>
                  </a:lnTo>
                  <a:lnTo>
                    <a:pt x="200" y="3306"/>
                  </a:lnTo>
                  <a:lnTo>
                    <a:pt x="202" y="3303"/>
                  </a:lnTo>
                  <a:lnTo>
                    <a:pt x="204" y="3300"/>
                  </a:lnTo>
                  <a:lnTo>
                    <a:pt x="208" y="3300"/>
                  </a:lnTo>
                  <a:lnTo>
                    <a:pt x="213" y="3300"/>
                  </a:lnTo>
                  <a:lnTo>
                    <a:pt x="221" y="3303"/>
                  </a:lnTo>
                  <a:lnTo>
                    <a:pt x="239" y="3310"/>
                  </a:lnTo>
                  <a:lnTo>
                    <a:pt x="263" y="3323"/>
                  </a:lnTo>
                  <a:lnTo>
                    <a:pt x="291" y="3338"/>
                  </a:lnTo>
                  <a:lnTo>
                    <a:pt x="322" y="3358"/>
                  </a:lnTo>
                  <a:lnTo>
                    <a:pt x="356" y="3380"/>
                  </a:lnTo>
                  <a:lnTo>
                    <a:pt x="392" y="3406"/>
                  </a:lnTo>
                  <a:close/>
                  <a:moveTo>
                    <a:pt x="267" y="3222"/>
                  </a:moveTo>
                  <a:lnTo>
                    <a:pt x="301" y="3248"/>
                  </a:lnTo>
                  <a:lnTo>
                    <a:pt x="331" y="3272"/>
                  </a:lnTo>
                  <a:lnTo>
                    <a:pt x="358" y="3295"/>
                  </a:lnTo>
                  <a:lnTo>
                    <a:pt x="381" y="3317"/>
                  </a:lnTo>
                  <a:lnTo>
                    <a:pt x="399" y="3335"/>
                  </a:lnTo>
                  <a:lnTo>
                    <a:pt x="412" y="3350"/>
                  </a:lnTo>
                  <a:lnTo>
                    <a:pt x="416" y="3357"/>
                  </a:lnTo>
                  <a:lnTo>
                    <a:pt x="420" y="3362"/>
                  </a:lnTo>
                  <a:lnTo>
                    <a:pt x="420" y="3366"/>
                  </a:lnTo>
                  <a:lnTo>
                    <a:pt x="420" y="3370"/>
                  </a:lnTo>
                  <a:lnTo>
                    <a:pt x="417" y="3372"/>
                  </a:lnTo>
                  <a:lnTo>
                    <a:pt x="413" y="3372"/>
                  </a:lnTo>
                  <a:lnTo>
                    <a:pt x="408" y="3372"/>
                  </a:lnTo>
                  <a:lnTo>
                    <a:pt x="400" y="3370"/>
                  </a:lnTo>
                  <a:lnTo>
                    <a:pt x="382" y="3362"/>
                  </a:lnTo>
                  <a:lnTo>
                    <a:pt x="359" y="3350"/>
                  </a:lnTo>
                  <a:lnTo>
                    <a:pt x="333" y="3335"/>
                  </a:lnTo>
                  <a:lnTo>
                    <a:pt x="303" y="3317"/>
                  </a:lnTo>
                  <a:lnTo>
                    <a:pt x="271" y="3295"/>
                  </a:lnTo>
                  <a:lnTo>
                    <a:pt x="237" y="3271"/>
                  </a:lnTo>
                  <a:lnTo>
                    <a:pt x="204" y="3245"/>
                  </a:lnTo>
                  <a:lnTo>
                    <a:pt x="173" y="3222"/>
                  </a:lnTo>
                  <a:lnTo>
                    <a:pt x="146" y="3198"/>
                  </a:lnTo>
                  <a:lnTo>
                    <a:pt x="124" y="3176"/>
                  </a:lnTo>
                  <a:lnTo>
                    <a:pt x="105" y="3158"/>
                  </a:lnTo>
                  <a:lnTo>
                    <a:pt x="93" y="3142"/>
                  </a:lnTo>
                  <a:lnTo>
                    <a:pt x="88" y="3135"/>
                  </a:lnTo>
                  <a:lnTo>
                    <a:pt x="86" y="3130"/>
                  </a:lnTo>
                  <a:lnTo>
                    <a:pt x="85" y="3126"/>
                  </a:lnTo>
                  <a:lnTo>
                    <a:pt x="85" y="3123"/>
                  </a:lnTo>
                  <a:lnTo>
                    <a:pt x="87" y="3121"/>
                  </a:lnTo>
                  <a:lnTo>
                    <a:pt x="91" y="3120"/>
                  </a:lnTo>
                  <a:lnTo>
                    <a:pt x="97" y="3121"/>
                  </a:lnTo>
                  <a:lnTo>
                    <a:pt x="104" y="3123"/>
                  </a:lnTo>
                  <a:lnTo>
                    <a:pt x="122" y="3131"/>
                  </a:lnTo>
                  <a:lnTo>
                    <a:pt x="144" y="3142"/>
                  </a:lnTo>
                  <a:lnTo>
                    <a:pt x="171" y="3157"/>
                  </a:lnTo>
                  <a:lnTo>
                    <a:pt x="200" y="3176"/>
                  </a:lnTo>
                  <a:lnTo>
                    <a:pt x="233" y="3198"/>
                  </a:lnTo>
                  <a:lnTo>
                    <a:pt x="267" y="3222"/>
                  </a:lnTo>
                  <a:close/>
                  <a:moveTo>
                    <a:pt x="638" y="3329"/>
                  </a:moveTo>
                  <a:lnTo>
                    <a:pt x="635" y="3331"/>
                  </a:lnTo>
                  <a:lnTo>
                    <a:pt x="631" y="3332"/>
                  </a:lnTo>
                  <a:lnTo>
                    <a:pt x="626" y="3331"/>
                  </a:lnTo>
                  <a:lnTo>
                    <a:pt x="619" y="3330"/>
                  </a:lnTo>
                  <a:lnTo>
                    <a:pt x="601" y="3323"/>
                  </a:lnTo>
                  <a:lnTo>
                    <a:pt x="579" y="3312"/>
                  </a:lnTo>
                  <a:lnTo>
                    <a:pt x="553" y="3298"/>
                  </a:lnTo>
                  <a:lnTo>
                    <a:pt x="524" y="3280"/>
                  </a:lnTo>
                  <a:lnTo>
                    <a:pt x="492" y="3259"/>
                  </a:lnTo>
                  <a:lnTo>
                    <a:pt x="460" y="3236"/>
                  </a:lnTo>
                  <a:lnTo>
                    <a:pt x="426" y="3211"/>
                  </a:lnTo>
                  <a:lnTo>
                    <a:pt x="397" y="3187"/>
                  </a:lnTo>
                  <a:lnTo>
                    <a:pt x="371" y="3165"/>
                  </a:lnTo>
                  <a:lnTo>
                    <a:pt x="349" y="3144"/>
                  </a:lnTo>
                  <a:lnTo>
                    <a:pt x="331" y="3126"/>
                  </a:lnTo>
                  <a:lnTo>
                    <a:pt x="319" y="3111"/>
                  </a:lnTo>
                  <a:lnTo>
                    <a:pt x="315" y="3104"/>
                  </a:lnTo>
                  <a:lnTo>
                    <a:pt x="313" y="3099"/>
                  </a:lnTo>
                  <a:lnTo>
                    <a:pt x="312" y="3094"/>
                  </a:lnTo>
                  <a:lnTo>
                    <a:pt x="313" y="3091"/>
                  </a:lnTo>
                  <a:lnTo>
                    <a:pt x="315" y="3089"/>
                  </a:lnTo>
                  <a:lnTo>
                    <a:pt x="319" y="3088"/>
                  </a:lnTo>
                  <a:lnTo>
                    <a:pt x="325" y="3089"/>
                  </a:lnTo>
                  <a:lnTo>
                    <a:pt x="332" y="3090"/>
                  </a:lnTo>
                  <a:lnTo>
                    <a:pt x="349" y="3097"/>
                  </a:lnTo>
                  <a:lnTo>
                    <a:pt x="371" y="3107"/>
                  </a:lnTo>
                  <a:lnTo>
                    <a:pt x="397" y="3122"/>
                  </a:lnTo>
                  <a:lnTo>
                    <a:pt x="426" y="3140"/>
                  </a:lnTo>
                  <a:lnTo>
                    <a:pt x="457" y="3161"/>
                  </a:lnTo>
                  <a:lnTo>
                    <a:pt x="491" y="3184"/>
                  </a:lnTo>
                  <a:lnTo>
                    <a:pt x="523" y="3209"/>
                  </a:lnTo>
                  <a:lnTo>
                    <a:pt x="553" y="3232"/>
                  </a:lnTo>
                  <a:lnTo>
                    <a:pt x="579" y="3255"/>
                  </a:lnTo>
                  <a:lnTo>
                    <a:pt x="601" y="3276"/>
                  </a:lnTo>
                  <a:lnTo>
                    <a:pt x="619" y="3294"/>
                  </a:lnTo>
                  <a:lnTo>
                    <a:pt x="631" y="3309"/>
                  </a:lnTo>
                  <a:lnTo>
                    <a:pt x="635" y="3316"/>
                  </a:lnTo>
                  <a:lnTo>
                    <a:pt x="638" y="3321"/>
                  </a:lnTo>
                  <a:lnTo>
                    <a:pt x="639" y="3325"/>
                  </a:lnTo>
                  <a:lnTo>
                    <a:pt x="638" y="3329"/>
                  </a:lnTo>
                  <a:close/>
                  <a:moveTo>
                    <a:pt x="404" y="3012"/>
                  </a:moveTo>
                  <a:lnTo>
                    <a:pt x="436" y="3036"/>
                  </a:lnTo>
                  <a:lnTo>
                    <a:pt x="464" y="3060"/>
                  </a:lnTo>
                  <a:lnTo>
                    <a:pt x="489" y="3081"/>
                  </a:lnTo>
                  <a:lnTo>
                    <a:pt x="510" y="3102"/>
                  </a:lnTo>
                  <a:lnTo>
                    <a:pt x="526" y="3119"/>
                  </a:lnTo>
                  <a:lnTo>
                    <a:pt x="538" y="3134"/>
                  </a:lnTo>
                  <a:lnTo>
                    <a:pt x="542" y="3141"/>
                  </a:lnTo>
                  <a:lnTo>
                    <a:pt x="545" y="3146"/>
                  </a:lnTo>
                  <a:lnTo>
                    <a:pt x="545" y="3150"/>
                  </a:lnTo>
                  <a:lnTo>
                    <a:pt x="545" y="3154"/>
                  </a:lnTo>
                  <a:lnTo>
                    <a:pt x="542" y="3156"/>
                  </a:lnTo>
                  <a:lnTo>
                    <a:pt x="538" y="3156"/>
                  </a:lnTo>
                  <a:lnTo>
                    <a:pt x="533" y="3156"/>
                  </a:lnTo>
                  <a:lnTo>
                    <a:pt x="526" y="3155"/>
                  </a:lnTo>
                  <a:lnTo>
                    <a:pt x="509" y="3148"/>
                  </a:lnTo>
                  <a:lnTo>
                    <a:pt x="488" y="3138"/>
                  </a:lnTo>
                  <a:lnTo>
                    <a:pt x="463" y="3125"/>
                  </a:lnTo>
                  <a:lnTo>
                    <a:pt x="435" y="3107"/>
                  </a:lnTo>
                  <a:lnTo>
                    <a:pt x="404" y="3087"/>
                  </a:lnTo>
                  <a:lnTo>
                    <a:pt x="373" y="3064"/>
                  </a:lnTo>
                  <a:lnTo>
                    <a:pt x="342" y="3040"/>
                  </a:lnTo>
                  <a:lnTo>
                    <a:pt x="314" y="3018"/>
                  </a:lnTo>
                  <a:lnTo>
                    <a:pt x="289" y="2996"/>
                  </a:lnTo>
                  <a:lnTo>
                    <a:pt x="267" y="2976"/>
                  </a:lnTo>
                  <a:lnTo>
                    <a:pt x="251" y="2957"/>
                  </a:lnTo>
                  <a:lnTo>
                    <a:pt x="239" y="2942"/>
                  </a:lnTo>
                  <a:lnTo>
                    <a:pt x="236" y="2936"/>
                  </a:lnTo>
                  <a:lnTo>
                    <a:pt x="234" y="2930"/>
                  </a:lnTo>
                  <a:lnTo>
                    <a:pt x="233" y="2926"/>
                  </a:lnTo>
                  <a:lnTo>
                    <a:pt x="234" y="2923"/>
                  </a:lnTo>
                  <a:lnTo>
                    <a:pt x="236" y="2921"/>
                  </a:lnTo>
                  <a:lnTo>
                    <a:pt x="240" y="2921"/>
                  </a:lnTo>
                  <a:lnTo>
                    <a:pt x="245" y="2921"/>
                  </a:lnTo>
                  <a:lnTo>
                    <a:pt x="252" y="2922"/>
                  </a:lnTo>
                  <a:lnTo>
                    <a:pt x="268" y="2928"/>
                  </a:lnTo>
                  <a:lnTo>
                    <a:pt x="290" y="2939"/>
                  </a:lnTo>
                  <a:lnTo>
                    <a:pt x="315" y="2953"/>
                  </a:lnTo>
                  <a:lnTo>
                    <a:pt x="343" y="2970"/>
                  </a:lnTo>
                  <a:lnTo>
                    <a:pt x="373" y="2990"/>
                  </a:lnTo>
                  <a:lnTo>
                    <a:pt x="404" y="3012"/>
                  </a:lnTo>
                  <a:close/>
                  <a:moveTo>
                    <a:pt x="470" y="2984"/>
                  </a:moveTo>
                  <a:lnTo>
                    <a:pt x="467" y="2986"/>
                  </a:lnTo>
                  <a:lnTo>
                    <a:pt x="464" y="2988"/>
                  </a:lnTo>
                  <a:lnTo>
                    <a:pt x="458" y="2988"/>
                  </a:lnTo>
                  <a:lnTo>
                    <a:pt x="452" y="2986"/>
                  </a:lnTo>
                  <a:lnTo>
                    <a:pt x="436" y="2980"/>
                  </a:lnTo>
                  <a:lnTo>
                    <a:pt x="415" y="2970"/>
                  </a:lnTo>
                  <a:lnTo>
                    <a:pt x="392" y="2957"/>
                  </a:lnTo>
                  <a:lnTo>
                    <a:pt x="365" y="2941"/>
                  </a:lnTo>
                  <a:lnTo>
                    <a:pt x="335" y="2922"/>
                  </a:lnTo>
                  <a:lnTo>
                    <a:pt x="305" y="2900"/>
                  </a:lnTo>
                  <a:lnTo>
                    <a:pt x="276" y="2877"/>
                  </a:lnTo>
                  <a:lnTo>
                    <a:pt x="249" y="2855"/>
                  </a:lnTo>
                  <a:lnTo>
                    <a:pt x="225" y="2833"/>
                  </a:lnTo>
                  <a:lnTo>
                    <a:pt x="205" y="2814"/>
                  </a:lnTo>
                  <a:lnTo>
                    <a:pt x="190" y="2795"/>
                  </a:lnTo>
                  <a:lnTo>
                    <a:pt x="178" y="2781"/>
                  </a:lnTo>
                  <a:lnTo>
                    <a:pt x="175" y="2775"/>
                  </a:lnTo>
                  <a:lnTo>
                    <a:pt x="172" y="2770"/>
                  </a:lnTo>
                  <a:lnTo>
                    <a:pt x="172" y="2765"/>
                  </a:lnTo>
                  <a:lnTo>
                    <a:pt x="172" y="2763"/>
                  </a:lnTo>
                  <a:lnTo>
                    <a:pt x="176" y="2761"/>
                  </a:lnTo>
                  <a:lnTo>
                    <a:pt x="179" y="2760"/>
                  </a:lnTo>
                  <a:lnTo>
                    <a:pt x="184" y="2760"/>
                  </a:lnTo>
                  <a:lnTo>
                    <a:pt x="191" y="2761"/>
                  </a:lnTo>
                  <a:lnTo>
                    <a:pt x="207" y="2767"/>
                  </a:lnTo>
                  <a:lnTo>
                    <a:pt x="227" y="2777"/>
                  </a:lnTo>
                  <a:lnTo>
                    <a:pt x="251" y="2790"/>
                  </a:lnTo>
                  <a:lnTo>
                    <a:pt x="278" y="2807"/>
                  </a:lnTo>
                  <a:lnTo>
                    <a:pt x="307" y="2827"/>
                  </a:lnTo>
                  <a:lnTo>
                    <a:pt x="338" y="2848"/>
                  </a:lnTo>
                  <a:lnTo>
                    <a:pt x="367" y="2871"/>
                  </a:lnTo>
                  <a:lnTo>
                    <a:pt x="394" y="2894"/>
                  </a:lnTo>
                  <a:lnTo>
                    <a:pt x="417" y="2915"/>
                  </a:lnTo>
                  <a:lnTo>
                    <a:pt x="438" y="2935"/>
                  </a:lnTo>
                  <a:lnTo>
                    <a:pt x="453" y="2952"/>
                  </a:lnTo>
                  <a:lnTo>
                    <a:pt x="464" y="2966"/>
                  </a:lnTo>
                  <a:lnTo>
                    <a:pt x="468" y="2972"/>
                  </a:lnTo>
                  <a:lnTo>
                    <a:pt x="470" y="2977"/>
                  </a:lnTo>
                  <a:lnTo>
                    <a:pt x="470" y="2981"/>
                  </a:lnTo>
                  <a:lnTo>
                    <a:pt x="470" y="2984"/>
                  </a:lnTo>
                  <a:close/>
                  <a:moveTo>
                    <a:pt x="413" y="2822"/>
                  </a:moveTo>
                  <a:lnTo>
                    <a:pt x="411" y="2825"/>
                  </a:lnTo>
                  <a:lnTo>
                    <a:pt x="408" y="2826"/>
                  </a:lnTo>
                  <a:lnTo>
                    <a:pt x="402" y="2826"/>
                  </a:lnTo>
                  <a:lnTo>
                    <a:pt x="396" y="2825"/>
                  </a:lnTo>
                  <a:lnTo>
                    <a:pt x="381" y="2819"/>
                  </a:lnTo>
                  <a:lnTo>
                    <a:pt x="361" y="2809"/>
                  </a:lnTo>
                  <a:lnTo>
                    <a:pt x="338" y="2797"/>
                  </a:lnTo>
                  <a:lnTo>
                    <a:pt x="312" y="2781"/>
                  </a:lnTo>
                  <a:lnTo>
                    <a:pt x="285" y="2762"/>
                  </a:lnTo>
                  <a:lnTo>
                    <a:pt x="256" y="2741"/>
                  </a:lnTo>
                  <a:lnTo>
                    <a:pt x="227" y="2719"/>
                  </a:lnTo>
                  <a:lnTo>
                    <a:pt x="202" y="2697"/>
                  </a:lnTo>
                  <a:lnTo>
                    <a:pt x="179" y="2677"/>
                  </a:lnTo>
                  <a:lnTo>
                    <a:pt x="159" y="2658"/>
                  </a:lnTo>
                  <a:lnTo>
                    <a:pt x="144" y="2641"/>
                  </a:lnTo>
                  <a:lnTo>
                    <a:pt x="135" y="2627"/>
                  </a:lnTo>
                  <a:lnTo>
                    <a:pt x="131" y="2621"/>
                  </a:lnTo>
                  <a:lnTo>
                    <a:pt x="129" y="2615"/>
                  </a:lnTo>
                  <a:lnTo>
                    <a:pt x="128" y="2611"/>
                  </a:lnTo>
                  <a:lnTo>
                    <a:pt x="129" y="2608"/>
                  </a:lnTo>
                  <a:lnTo>
                    <a:pt x="131" y="2605"/>
                  </a:lnTo>
                  <a:lnTo>
                    <a:pt x="136" y="2605"/>
                  </a:lnTo>
                  <a:lnTo>
                    <a:pt x="141" y="2605"/>
                  </a:lnTo>
                  <a:lnTo>
                    <a:pt x="146" y="2607"/>
                  </a:lnTo>
                  <a:lnTo>
                    <a:pt x="163" y="2612"/>
                  </a:lnTo>
                  <a:lnTo>
                    <a:pt x="182" y="2622"/>
                  </a:lnTo>
                  <a:lnTo>
                    <a:pt x="206" y="2635"/>
                  </a:lnTo>
                  <a:lnTo>
                    <a:pt x="231" y="2651"/>
                  </a:lnTo>
                  <a:lnTo>
                    <a:pt x="259" y="2669"/>
                  </a:lnTo>
                  <a:lnTo>
                    <a:pt x="288" y="2690"/>
                  </a:lnTo>
                  <a:lnTo>
                    <a:pt x="316" y="2712"/>
                  </a:lnTo>
                  <a:lnTo>
                    <a:pt x="342" y="2734"/>
                  </a:lnTo>
                  <a:lnTo>
                    <a:pt x="365" y="2754"/>
                  </a:lnTo>
                  <a:lnTo>
                    <a:pt x="383" y="2773"/>
                  </a:lnTo>
                  <a:lnTo>
                    <a:pt x="398" y="2790"/>
                  </a:lnTo>
                  <a:lnTo>
                    <a:pt x="409" y="2804"/>
                  </a:lnTo>
                  <a:lnTo>
                    <a:pt x="412" y="2811"/>
                  </a:lnTo>
                  <a:lnTo>
                    <a:pt x="414" y="2815"/>
                  </a:lnTo>
                  <a:lnTo>
                    <a:pt x="414" y="2819"/>
                  </a:lnTo>
                  <a:lnTo>
                    <a:pt x="413" y="2822"/>
                  </a:lnTo>
                  <a:close/>
                  <a:moveTo>
                    <a:pt x="256" y="2537"/>
                  </a:moveTo>
                  <a:lnTo>
                    <a:pt x="282" y="2559"/>
                  </a:lnTo>
                  <a:lnTo>
                    <a:pt x="307" y="2581"/>
                  </a:lnTo>
                  <a:lnTo>
                    <a:pt x="329" y="2600"/>
                  </a:lnTo>
                  <a:lnTo>
                    <a:pt x="347" y="2618"/>
                  </a:lnTo>
                  <a:lnTo>
                    <a:pt x="361" y="2635"/>
                  </a:lnTo>
                  <a:lnTo>
                    <a:pt x="371" y="2649"/>
                  </a:lnTo>
                  <a:lnTo>
                    <a:pt x="374" y="2654"/>
                  </a:lnTo>
                  <a:lnTo>
                    <a:pt x="376" y="2659"/>
                  </a:lnTo>
                  <a:lnTo>
                    <a:pt x="376" y="2664"/>
                  </a:lnTo>
                  <a:lnTo>
                    <a:pt x="375" y="2667"/>
                  </a:lnTo>
                  <a:lnTo>
                    <a:pt x="373" y="2669"/>
                  </a:lnTo>
                  <a:lnTo>
                    <a:pt x="370" y="2670"/>
                  </a:lnTo>
                  <a:lnTo>
                    <a:pt x="365" y="2670"/>
                  </a:lnTo>
                  <a:lnTo>
                    <a:pt x="359" y="2669"/>
                  </a:lnTo>
                  <a:lnTo>
                    <a:pt x="343" y="2664"/>
                  </a:lnTo>
                  <a:lnTo>
                    <a:pt x="325" y="2655"/>
                  </a:lnTo>
                  <a:lnTo>
                    <a:pt x="302" y="2642"/>
                  </a:lnTo>
                  <a:lnTo>
                    <a:pt x="278" y="2627"/>
                  </a:lnTo>
                  <a:lnTo>
                    <a:pt x="251" y="2610"/>
                  </a:lnTo>
                  <a:lnTo>
                    <a:pt x="224" y="2589"/>
                  </a:lnTo>
                  <a:lnTo>
                    <a:pt x="196" y="2568"/>
                  </a:lnTo>
                  <a:lnTo>
                    <a:pt x="171" y="2547"/>
                  </a:lnTo>
                  <a:lnTo>
                    <a:pt x="150" y="2527"/>
                  </a:lnTo>
                  <a:lnTo>
                    <a:pt x="132" y="2508"/>
                  </a:lnTo>
                  <a:lnTo>
                    <a:pt x="117" y="2492"/>
                  </a:lnTo>
                  <a:lnTo>
                    <a:pt x="108" y="2478"/>
                  </a:lnTo>
                  <a:lnTo>
                    <a:pt x="105" y="2472"/>
                  </a:lnTo>
                  <a:lnTo>
                    <a:pt x="103" y="2467"/>
                  </a:lnTo>
                  <a:lnTo>
                    <a:pt x="102" y="2463"/>
                  </a:lnTo>
                  <a:lnTo>
                    <a:pt x="103" y="2460"/>
                  </a:lnTo>
                  <a:lnTo>
                    <a:pt x="105" y="2458"/>
                  </a:lnTo>
                  <a:lnTo>
                    <a:pt x="110" y="2457"/>
                  </a:lnTo>
                  <a:lnTo>
                    <a:pt x="114" y="2457"/>
                  </a:lnTo>
                  <a:lnTo>
                    <a:pt x="121" y="2458"/>
                  </a:lnTo>
                  <a:lnTo>
                    <a:pt x="136" y="2463"/>
                  </a:lnTo>
                  <a:lnTo>
                    <a:pt x="154" y="2472"/>
                  </a:lnTo>
                  <a:lnTo>
                    <a:pt x="177" y="2485"/>
                  </a:lnTo>
                  <a:lnTo>
                    <a:pt x="202" y="2500"/>
                  </a:lnTo>
                  <a:lnTo>
                    <a:pt x="227" y="2518"/>
                  </a:lnTo>
                  <a:lnTo>
                    <a:pt x="256" y="2537"/>
                  </a:lnTo>
                  <a:close/>
                  <a:moveTo>
                    <a:pt x="240" y="2391"/>
                  </a:moveTo>
                  <a:lnTo>
                    <a:pt x="266" y="2412"/>
                  </a:lnTo>
                  <a:lnTo>
                    <a:pt x="290" y="2432"/>
                  </a:lnTo>
                  <a:lnTo>
                    <a:pt x="311" y="2451"/>
                  </a:lnTo>
                  <a:lnTo>
                    <a:pt x="328" y="2470"/>
                  </a:lnTo>
                  <a:lnTo>
                    <a:pt x="341" y="2486"/>
                  </a:lnTo>
                  <a:lnTo>
                    <a:pt x="351" y="2499"/>
                  </a:lnTo>
                  <a:lnTo>
                    <a:pt x="354" y="2504"/>
                  </a:lnTo>
                  <a:lnTo>
                    <a:pt x="355" y="2509"/>
                  </a:lnTo>
                  <a:lnTo>
                    <a:pt x="355" y="2514"/>
                  </a:lnTo>
                  <a:lnTo>
                    <a:pt x="355" y="2516"/>
                  </a:lnTo>
                  <a:lnTo>
                    <a:pt x="352" y="2518"/>
                  </a:lnTo>
                  <a:lnTo>
                    <a:pt x="348" y="2519"/>
                  </a:lnTo>
                  <a:lnTo>
                    <a:pt x="344" y="2519"/>
                  </a:lnTo>
                  <a:lnTo>
                    <a:pt x="338" y="2518"/>
                  </a:lnTo>
                  <a:lnTo>
                    <a:pt x="324" y="2514"/>
                  </a:lnTo>
                  <a:lnTo>
                    <a:pt x="305" y="2505"/>
                  </a:lnTo>
                  <a:lnTo>
                    <a:pt x="284" y="2494"/>
                  </a:lnTo>
                  <a:lnTo>
                    <a:pt x="260" y="2479"/>
                  </a:lnTo>
                  <a:lnTo>
                    <a:pt x="235" y="2462"/>
                  </a:lnTo>
                  <a:lnTo>
                    <a:pt x="208" y="2443"/>
                  </a:lnTo>
                  <a:lnTo>
                    <a:pt x="182" y="2422"/>
                  </a:lnTo>
                  <a:lnTo>
                    <a:pt x="158" y="2402"/>
                  </a:lnTo>
                  <a:lnTo>
                    <a:pt x="138" y="2382"/>
                  </a:lnTo>
                  <a:lnTo>
                    <a:pt x="121" y="2365"/>
                  </a:lnTo>
                  <a:lnTo>
                    <a:pt x="108" y="2349"/>
                  </a:lnTo>
                  <a:lnTo>
                    <a:pt x="98" y="2335"/>
                  </a:lnTo>
                  <a:lnTo>
                    <a:pt x="95" y="2329"/>
                  </a:lnTo>
                  <a:lnTo>
                    <a:pt x="94" y="2324"/>
                  </a:lnTo>
                  <a:lnTo>
                    <a:pt x="93" y="2319"/>
                  </a:lnTo>
                  <a:lnTo>
                    <a:pt x="94" y="2316"/>
                  </a:lnTo>
                  <a:lnTo>
                    <a:pt x="96" y="2315"/>
                  </a:lnTo>
                  <a:lnTo>
                    <a:pt x="100" y="2314"/>
                  </a:lnTo>
                  <a:lnTo>
                    <a:pt x="104" y="2314"/>
                  </a:lnTo>
                  <a:lnTo>
                    <a:pt x="111" y="2315"/>
                  </a:lnTo>
                  <a:lnTo>
                    <a:pt x="125" y="2319"/>
                  </a:lnTo>
                  <a:lnTo>
                    <a:pt x="143" y="2328"/>
                  </a:lnTo>
                  <a:lnTo>
                    <a:pt x="165" y="2340"/>
                  </a:lnTo>
                  <a:lnTo>
                    <a:pt x="189" y="2354"/>
                  </a:lnTo>
                  <a:lnTo>
                    <a:pt x="213" y="2371"/>
                  </a:lnTo>
                  <a:lnTo>
                    <a:pt x="240" y="2391"/>
                  </a:lnTo>
                  <a:close/>
                  <a:moveTo>
                    <a:pt x="241" y="2250"/>
                  </a:moveTo>
                  <a:lnTo>
                    <a:pt x="266" y="2270"/>
                  </a:lnTo>
                  <a:lnTo>
                    <a:pt x="289" y="2289"/>
                  </a:lnTo>
                  <a:lnTo>
                    <a:pt x="308" y="2309"/>
                  </a:lnTo>
                  <a:lnTo>
                    <a:pt x="326" y="2326"/>
                  </a:lnTo>
                  <a:lnTo>
                    <a:pt x="339" y="2341"/>
                  </a:lnTo>
                  <a:lnTo>
                    <a:pt x="347" y="2354"/>
                  </a:lnTo>
                  <a:lnTo>
                    <a:pt x="351" y="2361"/>
                  </a:lnTo>
                  <a:lnTo>
                    <a:pt x="352" y="2365"/>
                  </a:lnTo>
                  <a:lnTo>
                    <a:pt x="352" y="2369"/>
                  </a:lnTo>
                  <a:lnTo>
                    <a:pt x="351" y="2372"/>
                  </a:lnTo>
                  <a:lnTo>
                    <a:pt x="348" y="2375"/>
                  </a:lnTo>
                  <a:lnTo>
                    <a:pt x="345" y="2376"/>
                  </a:lnTo>
                  <a:lnTo>
                    <a:pt x="341" y="2376"/>
                  </a:lnTo>
                  <a:lnTo>
                    <a:pt x="334" y="2375"/>
                  </a:lnTo>
                  <a:lnTo>
                    <a:pt x="320" y="2370"/>
                  </a:lnTo>
                  <a:lnTo>
                    <a:pt x="303" y="2362"/>
                  </a:lnTo>
                  <a:lnTo>
                    <a:pt x="282" y="2351"/>
                  </a:lnTo>
                  <a:lnTo>
                    <a:pt x="260" y="2337"/>
                  </a:lnTo>
                  <a:lnTo>
                    <a:pt x="235" y="2321"/>
                  </a:lnTo>
                  <a:lnTo>
                    <a:pt x="210" y="2301"/>
                  </a:lnTo>
                  <a:lnTo>
                    <a:pt x="185" y="2282"/>
                  </a:lnTo>
                  <a:lnTo>
                    <a:pt x="163" y="2261"/>
                  </a:lnTo>
                  <a:lnTo>
                    <a:pt x="143" y="2243"/>
                  </a:lnTo>
                  <a:lnTo>
                    <a:pt x="126" y="2226"/>
                  </a:lnTo>
                  <a:lnTo>
                    <a:pt x="113" y="2210"/>
                  </a:lnTo>
                  <a:lnTo>
                    <a:pt x="104" y="2196"/>
                  </a:lnTo>
                  <a:lnTo>
                    <a:pt x="102" y="2191"/>
                  </a:lnTo>
                  <a:lnTo>
                    <a:pt x="100" y="2187"/>
                  </a:lnTo>
                  <a:lnTo>
                    <a:pt x="100" y="2182"/>
                  </a:lnTo>
                  <a:lnTo>
                    <a:pt x="101" y="2179"/>
                  </a:lnTo>
                  <a:lnTo>
                    <a:pt x="103" y="2177"/>
                  </a:lnTo>
                  <a:lnTo>
                    <a:pt x="107" y="2176"/>
                  </a:lnTo>
                  <a:lnTo>
                    <a:pt x="112" y="2176"/>
                  </a:lnTo>
                  <a:lnTo>
                    <a:pt x="117" y="2177"/>
                  </a:lnTo>
                  <a:lnTo>
                    <a:pt x="131" y="2181"/>
                  </a:lnTo>
                  <a:lnTo>
                    <a:pt x="149" y="2189"/>
                  </a:lnTo>
                  <a:lnTo>
                    <a:pt x="169" y="2201"/>
                  </a:lnTo>
                  <a:lnTo>
                    <a:pt x="192" y="2215"/>
                  </a:lnTo>
                  <a:lnTo>
                    <a:pt x="217" y="2231"/>
                  </a:lnTo>
                  <a:lnTo>
                    <a:pt x="241" y="2250"/>
                  </a:lnTo>
                  <a:close/>
                  <a:moveTo>
                    <a:pt x="259" y="2113"/>
                  </a:moveTo>
                  <a:lnTo>
                    <a:pt x="284" y="2133"/>
                  </a:lnTo>
                  <a:lnTo>
                    <a:pt x="305" y="2151"/>
                  </a:lnTo>
                  <a:lnTo>
                    <a:pt x="324" y="2169"/>
                  </a:lnTo>
                  <a:lnTo>
                    <a:pt x="340" y="2187"/>
                  </a:lnTo>
                  <a:lnTo>
                    <a:pt x="352" y="2202"/>
                  </a:lnTo>
                  <a:lnTo>
                    <a:pt x="360" y="2215"/>
                  </a:lnTo>
                  <a:lnTo>
                    <a:pt x="362" y="2220"/>
                  </a:lnTo>
                  <a:lnTo>
                    <a:pt x="365" y="2225"/>
                  </a:lnTo>
                  <a:lnTo>
                    <a:pt x="365" y="2229"/>
                  </a:lnTo>
                  <a:lnTo>
                    <a:pt x="363" y="2232"/>
                  </a:lnTo>
                  <a:lnTo>
                    <a:pt x="361" y="2234"/>
                  </a:lnTo>
                  <a:lnTo>
                    <a:pt x="357" y="2235"/>
                  </a:lnTo>
                  <a:lnTo>
                    <a:pt x="353" y="2235"/>
                  </a:lnTo>
                  <a:lnTo>
                    <a:pt x="347" y="2234"/>
                  </a:lnTo>
                  <a:lnTo>
                    <a:pt x="334" y="2230"/>
                  </a:lnTo>
                  <a:lnTo>
                    <a:pt x="317" y="2222"/>
                  </a:lnTo>
                  <a:lnTo>
                    <a:pt x="297" y="2213"/>
                  </a:lnTo>
                  <a:lnTo>
                    <a:pt x="275" y="2199"/>
                  </a:lnTo>
                  <a:lnTo>
                    <a:pt x="252" y="2184"/>
                  </a:lnTo>
                  <a:lnTo>
                    <a:pt x="227" y="2165"/>
                  </a:lnTo>
                  <a:lnTo>
                    <a:pt x="204" y="2146"/>
                  </a:lnTo>
                  <a:lnTo>
                    <a:pt x="182" y="2126"/>
                  </a:lnTo>
                  <a:lnTo>
                    <a:pt x="164" y="2109"/>
                  </a:lnTo>
                  <a:lnTo>
                    <a:pt x="148" y="2092"/>
                  </a:lnTo>
                  <a:lnTo>
                    <a:pt x="136" y="2077"/>
                  </a:lnTo>
                  <a:lnTo>
                    <a:pt x="127" y="2064"/>
                  </a:lnTo>
                  <a:lnTo>
                    <a:pt x="125" y="2058"/>
                  </a:lnTo>
                  <a:lnTo>
                    <a:pt x="124" y="2053"/>
                  </a:lnTo>
                  <a:lnTo>
                    <a:pt x="123" y="2050"/>
                  </a:lnTo>
                  <a:lnTo>
                    <a:pt x="124" y="2046"/>
                  </a:lnTo>
                  <a:lnTo>
                    <a:pt x="127" y="2044"/>
                  </a:lnTo>
                  <a:lnTo>
                    <a:pt x="130" y="2043"/>
                  </a:lnTo>
                  <a:lnTo>
                    <a:pt x="135" y="2042"/>
                  </a:lnTo>
                  <a:lnTo>
                    <a:pt x="140" y="2043"/>
                  </a:lnTo>
                  <a:lnTo>
                    <a:pt x="154" y="2048"/>
                  </a:lnTo>
                  <a:lnTo>
                    <a:pt x="170" y="2055"/>
                  </a:lnTo>
                  <a:lnTo>
                    <a:pt x="190" y="2066"/>
                  </a:lnTo>
                  <a:lnTo>
                    <a:pt x="211" y="2079"/>
                  </a:lnTo>
                  <a:lnTo>
                    <a:pt x="235" y="2095"/>
                  </a:lnTo>
                  <a:lnTo>
                    <a:pt x="259" y="2113"/>
                  </a:lnTo>
                  <a:close/>
                  <a:moveTo>
                    <a:pt x="293" y="1981"/>
                  </a:moveTo>
                  <a:lnTo>
                    <a:pt x="316" y="2000"/>
                  </a:lnTo>
                  <a:lnTo>
                    <a:pt x="336" y="2018"/>
                  </a:lnTo>
                  <a:lnTo>
                    <a:pt x="355" y="2036"/>
                  </a:lnTo>
                  <a:lnTo>
                    <a:pt x="370" y="2052"/>
                  </a:lnTo>
                  <a:lnTo>
                    <a:pt x="382" y="2067"/>
                  </a:lnTo>
                  <a:lnTo>
                    <a:pt x="389" y="2079"/>
                  </a:lnTo>
                  <a:lnTo>
                    <a:pt x="392" y="2084"/>
                  </a:lnTo>
                  <a:lnTo>
                    <a:pt x="393" y="2090"/>
                  </a:lnTo>
                  <a:lnTo>
                    <a:pt x="393" y="2093"/>
                  </a:lnTo>
                  <a:lnTo>
                    <a:pt x="392" y="2096"/>
                  </a:lnTo>
                  <a:lnTo>
                    <a:pt x="389" y="2098"/>
                  </a:lnTo>
                  <a:lnTo>
                    <a:pt x="386" y="2099"/>
                  </a:lnTo>
                  <a:lnTo>
                    <a:pt x="382" y="2099"/>
                  </a:lnTo>
                  <a:lnTo>
                    <a:pt x="376" y="2099"/>
                  </a:lnTo>
                  <a:lnTo>
                    <a:pt x="363" y="2095"/>
                  </a:lnTo>
                  <a:lnTo>
                    <a:pt x="347" y="2089"/>
                  </a:lnTo>
                  <a:lnTo>
                    <a:pt x="328" y="2078"/>
                  </a:lnTo>
                  <a:lnTo>
                    <a:pt x="307" y="2066"/>
                  </a:lnTo>
                  <a:lnTo>
                    <a:pt x="285" y="2051"/>
                  </a:lnTo>
                  <a:lnTo>
                    <a:pt x="261" y="2032"/>
                  </a:lnTo>
                  <a:lnTo>
                    <a:pt x="238" y="2014"/>
                  </a:lnTo>
                  <a:lnTo>
                    <a:pt x="218" y="1996"/>
                  </a:lnTo>
                  <a:lnTo>
                    <a:pt x="200" y="1978"/>
                  </a:lnTo>
                  <a:lnTo>
                    <a:pt x="185" y="1961"/>
                  </a:lnTo>
                  <a:lnTo>
                    <a:pt x="173" y="1947"/>
                  </a:lnTo>
                  <a:lnTo>
                    <a:pt x="166" y="1934"/>
                  </a:lnTo>
                  <a:lnTo>
                    <a:pt x="164" y="1929"/>
                  </a:lnTo>
                  <a:lnTo>
                    <a:pt x="162" y="1925"/>
                  </a:lnTo>
                  <a:lnTo>
                    <a:pt x="162" y="1920"/>
                  </a:lnTo>
                  <a:lnTo>
                    <a:pt x="163" y="1917"/>
                  </a:lnTo>
                  <a:lnTo>
                    <a:pt x="165" y="1915"/>
                  </a:lnTo>
                  <a:lnTo>
                    <a:pt x="168" y="1914"/>
                  </a:lnTo>
                  <a:lnTo>
                    <a:pt x="172" y="1914"/>
                  </a:lnTo>
                  <a:lnTo>
                    <a:pt x="178" y="1914"/>
                  </a:lnTo>
                  <a:lnTo>
                    <a:pt x="192" y="1918"/>
                  </a:lnTo>
                  <a:lnTo>
                    <a:pt x="208" y="1926"/>
                  </a:lnTo>
                  <a:lnTo>
                    <a:pt x="226" y="1935"/>
                  </a:lnTo>
                  <a:lnTo>
                    <a:pt x="248" y="1948"/>
                  </a:lnTo>
                  <a:lnTo>
                    <a:pt x="270" y="1963"/>
                  </a:lnTo>
                  <a:lnTo>
                    <a:pt x="293" y="1981"/>
                  </a:lnTo>
                  <a:close/>
                  <a:moveTo>
                    <a:pt x="437" y="1964"/>
                  </a:moveTo>
                  <a:lnTo>
                    <a:pt x="435" y="1967"/>
                  </a:lnTo>
                  <a:lnTo>
                    <a:pt x="431" y="1968"/>
                  </a:lnTo>
                  <a:lnTo>
                    <a:pt x="427" y="1968"/>
                  </a:lnTo>
                  <a:lnTo>
                    <a:pt x="422" y="1968"/>
                  </a:lnTo>
                  <a:lnTo>
                    <a:pt x="409" y="1964"/>
                  </a:lnTo>
                  <a:lnTo>
                    <a:pt x="394" y="1957"/>
                  </a:lnTo>
                  <a:lnTo>
                    <a:pt x="375" y="1948"/>
                  </a:lnTo>
                  <a:lnTo>
                    <a:pt x="355" y="1935"/>
                  </a:lnTo>
                  <a:lnTo>
                    <a:pt x="333" y="1921"/>
                  </a:lnTo>
                  <a:lnTo>
                    <a:pt x="311" y="1904"/>
                  </a:lnTo>
                  <a:lnTo>
                    <a:pt x="289" y="1887"/>
                  </a:lnTo>
                  <a:lnTo>
                    <a:pt x="270" y="1868"/>
                  </a:lnTo>
                  <a:lnTo>
                    <a:pt x="252" y="1852"/>
                  </a:lnTo>
                  <a:lnTo>
                    <a:pt x="238" y="1836"/>
                  </a:lnTo>
                  <a:lnTo>
                    <a:pt x="227" y="1821"/>
                  </a:lnTo>
                  <a:lnTo>
                    <a:pt x="220" y="1809"/>
                  </a:lnTo>
                  <a:lnTo>
                    <a:pt x="218" y="1804"/>
                  </a:lnTo>
                  <a:lnTo>
                    <a:pt x="217" y="1799"/>
                  </a:lnTo>
                  <a:lnTo>
                    <a:pt x="217" y="1795"/>
                  </a:lnTo>
                  <a:lnTo>
                    <a:pt x="218" y="1792"/>
                  </a:lnTo>
                  <a:lnTo>
                    <a:pt x="220" y="1790"/>
                  </a:lnTo>
                  <a:lnTo>
                    <a:pt x="223" y="1789"/>
                  </a:lnTo>
                  <a:lnTo>
                    <a:pt x="227" y="1789"/>
                  </a:lnTo>
                  <a:lnTo>
                    <a:pt x="232" y="1789"/>
                  </a:lnTo>
                  <a:lnTo>
                    <a:pt x="245" y="1793"/>
                  </a:lnTo>
                  <a:lnTo>
                    <a:pt x="261" y="1799"/>
                  </a:lnTo>
                  <a:lnTo>
                    <a:pt x="279" y="1809"/>
                  </a:lnTo>
                  <a:lnTo>
                    <a:pt x="299" y="1821"/>
                  </a:lnTo>
                  <a:lnTo>
                    <a:pt x="320" y="1836"/>
                  </a:lnTo>
                  <a:lnTo>
                    <a:pt x="343" y="1852"/>
                  </a:lnTo>
                  <a:lnTo>
                    <a:pt x="365" y="1871"/>
                  </a:lnTo>
                  <a:lnTo>
                    <a:pt x="384" y="1888"/>
                  </a:lnTo>
                  <a:lnTo>
                    <a:pt x="401" y="1905"/>
                  </a:lnTo>
                  <a:lnTo>
                    <a:pt x="415" y="1921"/>
                  </a:lnTo>
                  <a:lnTo>
                    <a:pt x="427" y="1935"/>
                  </a:lnTo>
                  <a:lnTo>
                    <a:pt x="435" y="1947"/>
                  </a:lnTo>
                  <a:lnTo>
                    <a:pt x="437" y="1953"/>
                  </a:lnTo>
                  <a:lnTo>
                    <a:pt x="438" y="1957"/>
                  </a:lnTo>
                  <a:lnTo>
                    <a:pt x="438" y="1961"/>
                  </a:lnTo>
                  <a:lnTo>
                    <a:pt x="437" y="1964"/>
                  </a:lnTo>
                  <a:close/>
                  <a:moveTo>
                    <a:pt x="139" y="1515"/>
                  </a:moveTo>
                  <a:lnTo>
                    <a:pt x="158" y="1532"/>
                  </a:lnTo>
                  <a:lnTo>
                    <a:pt x="177" y="1548"/>
                  </a:lnTo>
                  <a:lnTo>
                    <a:pt x="192" y="1564"/>
                  </a:lnTo>
                  <a:lnTo>
                    <a:pt x="205" y="1578"/>
                  </a:lnTo>
                  <a:lnTo>
                    <a:pt x="214" y="1592"/>
                  </a:lnTo>
                  <a:lnTo>
                    <a:pt x="221" y="1603"/>
                  </a:lnTo>
                  <a:lnTo>
                    <a:pt x="223" y="1608"/>
                  </a:lnTo>
                  <a:lnTo>
                    <a:pt x="224" y="1613"/>
                  </a:lnTo>
                  <a:lnTo>
                    <a:pt x="224" y="1616"/>
                  </a:lnTo>
                  <a:lnTo>
                    <a:pt x="223" y="1619"/>
                  </a:lnTo>
                  <a:lnTo>
                    <a:pt x="221" y="1621"/>
                  </a:lnTo>
                  <a:lnTo>
                    <a:pt x="218" y="1622"/>
                  </a:lnTo>
                  <a:lnTo>
                    <a:pt x="213" y="1622"/>
                  </a:lnTo>
                  <a:lnTo>
                    <a:pt x="209" y="1622"/>
                  </a:lnTo>
                  <a:lnTo>
                    <a:pt x="197" y="1619"/>
                  </a:lnTo>
                  <a:lnTo>
                    <a:pt x="183" y="1614"/>
                  </a:lnTo>
                  <a:lnTo>
                    <a:pt x="167" y="1605"/>
                  </a:lnTo>
                  <a:lnTo>
                    <a:pt x="149" y="1593"/>
                  </a:lnTo>
                  <a:lnTo>
                    <a:pt x="129" y="1580"/>
                  </a:lnTo>
                  <a:lnTo>
                    <a:pt x="109" y="1564"/>
                  </a:lnTo>
                  <a:lnTo>
                    <a:pt x="89" y="1548"/>
                  </a:lnTo>
                  <a:lnTo>
                    <a:pt x="71" y="1532"/>
                  </a:lnTo>
                  <a:lnTo>
                    <a:pt x="56" y="1515"/>
                  </a:lnTo>
                  <a:lnTo>
                    <a:pt x="43" y="1500"/>
                  </a:lnTo>
                  <a:lnTo>
                    <a:pt x="33" y="1487"/>
                  </a:lnTo>
                  <a:lnTo>
                    <a:pt x="27" y="1476"/>
                  </a:lnTo>
                  <a:lnTo>
                    <a:pt x="24" y="1471"/>
                  </a:lnTo>
                  <a:lnTo>
                    <a:pt x="23" y="1466"/>
                  </a:lnTo>
                  <a:lnTo>
                    <a:pt x="23" y="1463"/>
                  </a:lnTo>
                  <a:lnTo>
                    <a:pt x="24" y="1459"/>
                  </a:lnTo>
                  <a:lnTo>
                    <a:pt x="27" y="1457"/>
                  </a:lnTo>
                  <a:lnTo>
                    <a:pt x="30" y="1456"/>
                  </a:lnTo>
                  <a:lnTo>
                    <a:pt x="33" y="1456"/>
                  </a:lnTo>
                  <a:lnTo>
                    <a:pt x="39" y="1456"/>
                  </a:lnTo>
                  <a:lnTo>
                    <a:pt x="50" y="1459"/>
                  </a:lnTo>
                  <a:lnTo>
                    <a:pt x="64" y="1466"/>
                  </a:lnTo>
                  <a:lnTo>
                    <a:pt x="81" y="1474"/>
                  </a:lnTo>
                  <a:lnTo>
                    <a:pt x="99" y="1486"/>
                  </a:lnTo>
                  <a:lnTo>
                    <a:pt x="118" y="1499"/>
                  </a:lnTo>
                  <a:lnTo>
                    <a:pt x="139" y="1515"/>
                  </a:lnTo>
                  <a:close/>
                  <a:moveTo>
                    <a:pt x="408" y="1727"/>
                  </a:moveTo>
                  <a:lnTo>
                    <a:pt x="429" y="1744"/>
                  </a:lnTo>
                  <a:lnTo>
                    <a:pt x="448" y="1762"/>
                  </a:lnTo>
                  <a:lnTo>
                    <a:pt x="464" y="1778"/>
                  </a:lnTo>
                  <a:lnTo>
                    <a:pt x="478" y="1793"/>
                  </a:lnTo>
                  <a:lnTo>
                    <a:pt x="488" y="1807"/>
                  </a:lnTo>
                  <a:lnTo>
                    <a:pt x="495" y="1819"/>
                  </a:lnTo>
                  <a:lnTo>
                    <a:pt x="497" y="1824"/>
                  </a:lnTo>
                  <a:lnTo>
                    <a:pt x="498" y="1828"/>
                  </a:lnTo>
                  <a:lnTo>
                    <a:pt x="498" y="1833"/>
                  </a:lnTo>
                  <a:lnTo>
                    <a:pt x="497" y="1836"/>
                  </a:lnTo>
                  <a:lnTo>
                    <a:pt x="495" y="1838"/>
                  </a:lnTo>
                  <a:lnTo>
                    <a:pt x="492" y="1839"/>
                  </a:lnTo>
                  <a:lnTo>
                    <a:pt x="488" y="1839"/>
                  </a:lnTo>
                  <a:lnTo>
                    <a:pt x="482" y="1839"/>
                  </a:lnTo>
                  <a:lnTo>
                    <a:pt x="470" y="1836"/>
                  </a:lnTo>
                  <a:lnTo>
                    <a:pt x="455" y="1830"/>
                  </a:lnTo>
                  <a:lnTo>
                    <a:pt x="437" y="1821"/>
                  </a:lnTo>
                  <a:lnTo>
                    <a:pt x="419" y="1809"/>
                  </a:lnTo>
                  <a:lnTo>
                    <a:pt x="397" y="1795"/>
                  </a:lnTo>
                  <a:lnTo>
                    <a:pt x="376" y="1779"/>
                  </a:lnTo>
                  <a:lnTo>
                    <a:pt x="355" y="1762"/>
                  </a:lnTo>
                  <a:lnTo>
                    <a:pt x="336" y="1744"/>
                  </a:lnTo>
                  <a:lnTo>
                    <a:pt x="320" y="1728"/>
                  </a:lnTo>
                  <a:lnTo>
                    <a:pt x="306" y="1713"/>
                  </a:lnTo>
                  <a:lnTo>
                    <a:pt x="295" y="1699"/>
                  </a:lnTo>
                  <a:lnTo>
                    <a:pt x="289" y="1687"/>
                  </a:lnTo>
                  <a:lnTo>
                    <a:pt x="287" y="1682"/>
                  </a:lnTo>
                  <a:lnTo>
                    <a:pt x="286" y="1677"/>
                  </a:lnTo>
                  <a:lnTo>
                    <a:pt x="286" y="1673"/>
                  </a:lnTo>
                  <a:lnTo>
                    <a:pt x="287" y="1670"/>
                  </a:lnTo>
                  <a:lnTo>
                    <a:pt x="289" y="1668"/>
                  </a:lnTo>
                  <a:lnTo>
                    <a:pt x="292" y="1667"/>
                  </a:lnTo>
                  <a:lnTo>
                    <a:pt x="297" y="1667"/>
                  </a:lnTo>
                  <a:lnTo>
                    <a:pt x="301" y="1667"/>
                  </a:lnTo>
                  <a:lnTo>
                    <a:pt x="314" y="1670"/>
                  </a:lnTo>
                  <a:lnTo>
                    <a:pt x="329" y="1676"/>
                  </a:lnTo>
                  <a:lnTo>
                    <a:pt x="346" y="1685"/>
                  </a:lnTo>
                  <a:lnTo>
                    <a:pt x="366" y="1697"/>
                  </a:lnTo>
                  <a:lnTo>
                    <a:pt x="386" y="1711"/>
                  </a:lnTo>
                  <a:lnTo>
                    <a:pt x="408" y="1727"/>
                  </a:lnTo>
                  <a:close/>
                  <a:moveTo>
                    <a:pt x="311" y="1501"/>
                  </a:moveTo>
                  <a:lnTo>
                    <a:pt x="308" y="1504"/>
                  </a:lnTo>
                  <a:lnTo>
                    <a:pt x="305" y="1506"/>
                  </a:lnTo>
                  <a:lnTo>
                    <a:pt x="301" y="1506"/>
                  </a:lnTo>
                  <a:lnTo>
                    <a:pt x="297" y="1506"/>
                  </a:lnTo>
                  <a:lnTo>
                    <a:pt x="286" y="1503"/>
                  </a:lnTo>
                  <a:lnTo>
                    <a:pt x="272" y="1497"/>
                  </a:lnTo>
                  <a:lnTo>
                    <a:pt x="256" y="1489"/>
                  </a:lnTo>
                  <a:lnTo>
                    <a:pt x="238" y="1478"/>
                  </a:lnTo>
                  <a:lnTo>
                    <a:pt x="219" y="1465"/>
                  </a:lnTo>
                  <a:lnTo>
                    <a:pt x="199" y="1450"/>
                  </a:lnTo>
                  <a:lnTo>
                    <a:pt x="181" y="1433"/>
                  </a:lnTo>
                  <a:lnTo>
                    <a:pt x="164" y="1418"/>
                  </a:lnTo>
                  <a:lnTo>
                    <a:pt x="149" y="1403"/>
                  </a:lnTo>
                  <a:lnTo>
                    <a:pt x="137" y="1388"/>
                  </a:lnTo>
                  <a:lnTo>
                    <a:pt x="127" y="1375"/>
                  </a:lnTo>
                  <a:lnTo>
                    <a:pt x="122" y="1364"/>
                  </a:lnTo>
                  <a:lnTo>
                    <a:pt x="119" y="1359"/>
                  </a:lnTo>
                  <a:lnTo>
                    <a:pt x="118" y="1355"/>
                  </a:lnTo>
                  <a:lnTo>
                    <a:pt x="118" y="1351"/>
                  </a:lnTo>
                  <a:lnTo>
                    <a:pt x="119" y="1348"/>
                  </a:lnTo>
                  <a:lnTo>
                    <a:pt x="122" y="1346"/>
                  </a:lnTo>
                  <a:lnTo>
                    <a:pt x="125" y="1345"/>
                  </a:lnTo>
                  <a:lnTo>
                    <a:pt x="128" y="1345"/>
                  </a:lnTo>
                  <a:lnTo>
                    <a:pt x="134" y="1345"/>
                  </a:lnTo>
                  <a:lnTo>
                    <a:pt x="144" y="1348"/>
                  </a:lnTo>
                  <a:lnTo>
                    <a:pt x="158" y="1354"/>
                  </a:lnTo>
                  <a:lnTo>
                    <a:pt x="175" y="1362"/>
                  </a:lnTo>
                  <a:lnTo>
                    <a:pt x="192" y="1373"/>
                  </a:lnTo>
                  <a:lnTo>
                    <a:pt x="210" y="1386"/>
                  </a:lnTo>
                  <a:lnTo>
                    <a:pt x="230" y="1401"/>
                  </a:lnTo>
                  <a:lnTo>
                    <a:pt x="249" y="1416"/>
                  </a:lnTo>
                  <a:lnTo>
                    <a:pt x="266" y="1432"/>
                  </a:lnTo>
                  <a:lnTo>
                    <a:pt x="280" y="1448"/>
                  </a:lnTo>
                  <a:lnTo>
                    <a:pt x="293" y="1462"/>
                  </a:lnTo>
                  <a:lnTo>
                    <a:pt x="302" y="1474"/>
                  </a:lnTo>
                  <a:lnTo>
                    <a:pt x="308" y="1486"/>
                  </a:lnTo>
                  <a:lnTo>
                    <a:pt x="311" y="1491"/>
                  </a:lnTo>
                  <a:lnTo>
                    <a:pt x="312" y="1495"/>
                  </a:lnTo>
                  <a:lnTo>
                    <a:pt x="312" y="1499"/>
                  </a:lnTo>
                  <a:lnTo>
                    <a:pt x="311" y="1501"/>
                  </a:lnTo>
                  <a:close/>
                  <a:moveTo>
                    <a:pt x="573" y="1710"/>
                  </a:moveTo>
                  <a:lnTo>
                    <a:pt x="571" y="1712"/>
                  </a:lnTo>
                  <a:lnTo>
                    <a:pt x="567" y="1713"/>
                  </a:lnTo>
                  <a:lnTo>
                    <a:pt x="564" y="1714"/>
                  </a:lnTo>
                  <a:lnTo>
                    <a:pt x="559" y="1713"/>
                  </a:lnTo>
                  <a:lnTo>
                    <a:pt x="547" y="1711"/>
                  </a:lnTo>
                  <a:lnTo>
                    <a:pt x="532" y="1704"/>
                  </a:lnTo>
                  <a:lnTo>
                    <a:pt x="516" y="1696"/>
                  </a:lnTo>
                  <a:lnTo>
                    <a:pt x="496" y="1685"/>
                  </a:lnTo>
                  <a:lnTo>
                    <a:pt x="477" y="1672"/>
                  </a:lnTo>
                  <a:lnTo>
                    <a:pt x="456" y="1657"/>
                  </a:lnTo>
                  <a:lnTo>
                    <a:pt x="437" y="1640"/>
                  </a:lnTo>
                  <a:lnTo>
                    <a:pt x="419" y="1623"/>
                  </a:lnTo>
                  <a:lnTo>
                    <a:pt x="402" y="1607"/>
                  </a:lnTo>
                  <a:lnTo>
                    <a:pt x="389" y="1592"/>
                  </a:lnTo>
                  <a:lnTo>
                    <a:pt x="380" y="1579"/>
                  </a:lnTo>
                  <a:lnTo>
                    <a:pt x="373" y="1567"/>
                  </a:lnTo>
                  <a:lnTo>
                    <a:pt x="371" y="1562"/>
                  </a:lnTo>
                  <a:lnTo>
                    <a:pt x="370" y="1558"/>
                  </a:lnTo>
                  <a:lnTo>
                    <a:pt x="370" y="1554"/>
                  </a:lnTo>
                  <a:lnTo>
                    <a:pt x="371" y="1551"/>
                  </a:lnTo>
                  <a:lnTo>
                    <a:pt x="373" y="1549"/>
                  </a:lnTo>
                  <a:lnTo>
                    <a:pt x="376" y="1547"/>
                  </a:lnTo>
                  <a:lnTo>
                    <a:pt x="381" y="1547"/>
                  </a:lnTo>
                  <a:lnTo>
                    <a:pt x="385" y="1547"/>
                  </a:lnTo>
                  <a:lnTo>
                    <a:pt x="398" y="1550"/>
                  </a:lnTo>
                  <a:lnTo>
                    <a:pt x="412" y="1555"/>
                  </a:lnTo>
                  <a:lnTo>
                    <a:pt x="429" y="1564"/>
                  </a:lnTo>
                  <a:lnTo>
                    <a:pt x="448" y="1576"/>
                  </a:lnTo>
                  <a:lnTo>
                    <a:pt x="467" y="1589"/>
                  </a:lnTo>
                  <a:lnTo>
                    <a:pt x="489" y="1605"/>
                  </a:lnTo>
                  <a:lnTo>
                    <a:pt x="508" y="1621"/>
                  </a:lnTo>
                  <a:lnTo>
                    <a:pt x="526" y="1637"/>
                  </a:lnTo>
                  <a:lnTo>
                    <a:pt x="542" y="1654"/>
                  </a:lnTo>
                  <a:lnTo>
                    <a:pt x="555" y="1669"/>
                  </a:lnTo>
                  <a:lnTo>
                    <a:pt x="564" y="1682"/>
                  </a:lnTo>
                  <a:lnTo>
                    <a:pt x="572" y="1694"/>
                  </a:lnTo>
                  <a:lnTo>
                    <a:pt x="573" y="1699"/>
                  </a:lnTo>
                  <a:lnTo>
                    <a:pt x="574" y="1703"/>
                  </a:lnTo>
                  <a:lnTo>
                    <a:pt x="574" y="1707"/>
                  </a:lnTo>
                  <a:lnTo>
                    <a:pt x="573" y="1710"/>
                  </a:lnTo>
                  <a:close/>
                  <a:moveTo>
                    <a:pt x="102" y="1100"/>
                  </a:moveTo>
                  <a:lnTo>
                    <a:pt x="119" y="1115"/>
                  </a:lnTo>
                  <a:lnTo>
                    <a:pt x="135" y="1129"/>
                  </a:lnTo>
                  <a:lnTo>
                    <a:pt x="148" y="1143"/>
                  </a:lnTo>
                  <a:lnTo>
                    <a:pt x="159" y="1157"/>
                  </a:lnTo>
                  <a:lnTo>
                    <a:pt x="167" y="1169"/>
                  </a:lnTo>
                  <a:lnTo>
                    <a:pt x="172" y="1180"/>
                  </a:lnTo>
                  <a:lnTo>
                    <a:pt x="175" y="1184"/>
                  </a:lnTo>
                  <a:lnTo>
                    <a:pt x="176" y="1187"/>
                  </a:lnTo>
                  <a:lnTo>
                    <a:pt x="175" y="1192"/>
                  </a:lnTo>
                  <a:lnTo>
                    <a:pt x="173" y="1194"/>
                  </a:lnTo>
                  <a:lnTo>
                    <a:pt x="172" y="1196"/>
                  </a:lnTo>
                  <a:lnTo>
                    <a:pt x="169" y="1197"/>
                  </a:lnTo>
                  <a:lnTo>
                    <a:pt x="166" y="1198"/>
                  </a:lnTo>
                  <a:lnTo>
                    <a:pt x="162" y="1197"/>
                  </a:lnTo>
                  <a:lnTo>
                    <a:pt x="151" y="1195"/>
                  </a:lnTo>
                  <a:lnTo>
                    <a:pt x="138" y="1190"/>
                  </a:lnTo>
                  <a:lnTo>
                    <a:pt x="124" y="1182"/>
                  </a:lnTo>
                  <a:lnTo>
                    <a:pt x="108" y="1172"/>
                  </a:lnTo>
                  <a:lnTo>
                    <a:pt x="90" y="1160"/>
                  </a:lnTo>
                  <a:lnTo>
                    <a:pt x="73" y="1146"/>
                  </a:lnTo>
                  <a:lnTo>
                    <a:pt x="56" y="1132"/>
                  </a:lnTo>
                  <a:lnTo>
                    <a:pt x="41" y="1117"/>
                  </a:lnTo>
                  <a:lnTo>
                    <a:pt x="28" y="1103"/>
                  </a:lnTo>
                  <a:lnTo>
                    <a:pt x="16" y="1090"/>
                  </a:lnTo>
                  <a:lnTo>
                    <a:pt x="8" y="1077"/>
                  </a:lnTo>
                  <a:lnTo>
                    <a:pt x="3" y="1068"/>
                  </a:lnTo>
                  <a:lnTo>
                    <a:pt x="1" y="1062"/>
                  </a:lnTo>
                  <a:lnTo>
                    <a:pt x="0" y="1059"/>
                  </a:lnTo>
                  <a:lnTo>
                    <a:pt x="1" y="1056"/>
                  </a:lnTo>
                  <a:lnTo>
                    <a:pt x="2" y="1053"/>
                  </a:lnTo>
                  <a:lnTo>
                    <a:pt x="3" y="1050"/>
                  </a:lnTo>
                  <a:lnTo>
                    <a:pt x="6" y="1049"/>
                  </a:lnTo>
                  <a:lnTo>
                    <a:pt x="9" y="1048"/>
                  </a:lnTo>
                  <a:lnTo>
                    <a:pt x="14" y="1049"/>
                  </a:lnTo>
                  <a:lnTo>
                    <a:pt x="24" y="1051"/>
                  </a:lnTo>
                  <a:lnTo>
                    <a:pt x="36" y="1057"/>
                  </a:lnTo>
                  <a:lnTo>
                    <a:pt x="51" y="1064"/>
                  </a:lnTo>
                  <a:lnTo>
                    <a:pt x="68" y="1074"/>
                  </a:lnTo>
                  <a:lnTo>
                    <a:pt x="85" y="1086"/>
                  </a:lnTo>
                  <a:lnTo>
                    <a:pt x="102" y="1100"/>
                  </a:lnTo>
                  <a:close/>
                  <a:moveTo>
                    <a:pt x="336" y="1289"/>
                  </a:moveTo>
                  <a:lnTo>
                    <a:pt x="354" y="1304"/>
                  </a:lnTo>
                  <a:lnTo>
                    <a:pt x="370" y="1319"/>
                  </a:lnTo>
                  <a:lnTo>
                    <a:pt x="384" y="1333"/>
                  </a:lnTo>
                  <a:lnTo>
                    <a:pt x="396" y="1347"/>
                  </a:lnTo>
                  <a:lnTo>
                    <a:pt x="404" y="1360"/>
                  </a:lnTo>
                  <a:lnTo>
                    <a:pt x="411" y="1371"/>
                  </a:lnTo>
                  <a:lnTo>
                    <a:pt x="412" y="1375"/>
                  </a:lnTo>
                  <a:lnTo>
                    <a:pt x="413" y="1380"/>
                  </a:lnTo>
                  <a:lnTo>
                    <a:pt x="413" y="1384"/>
                  </a:lnTo>
                  <a:lnTo>
                    <a:pt x="412" y="1386"/>
                  </a:lnTo>
                  <a:lnTo>
                    <a:pt x="410" y="1388"/>
                  </a:lnTo>
                  <a:lnTo>
                    <a:pt x="407" y="1390"/>
                  </a:lnTo>
                  <a:lnTo>
                    <a:pt x="403" y="1390"/>
                  </a:lnTo>
                  <a:lnTo>
                    <a:pt x="399" y="1390"/>
                  </a:lnTo>
                  <a:lnTo>
                    <a:pt x="388" y="1387"/>
                  </a:lnTo>
                  <a:lnTo>
                    <a:pt x="374" y="1383"/>
                  </a:lnTo>
                  <a:lnTo>
                    <a:pt x="359" y="1374"/>
                  </a:lnTo>
                  <a:lnTo>
                    <a:pt x="342" y="1364"/>
                  </a:lnTo>
                  <a:lnTo>
                    <a:pt x="324" y="1353"/>
                  </a:lnTo>
                  <a:lnTo>
                    <a:pt x="305" y="1337"/>
                  </a:lnTo>
                  <a:lnTo>
                    <a:pt x="287" y="1322"/>
                  </a:lnTo>
                  <a:lnTo>
                    <a:pt x="271" y="1307"/>
                  </a:lnTo>
                  <a:lnTo>
                    <a:pt x="257" y="1292"/>
                  </a:lnTo>
                  <a:lnTo>
                    <a:pt x="246" y="1278"/>
                  </a:lnTo>
                  <a:lnTo>
                    <a:pt x="236" y="1266"/>
                  </a:lnTo>
                  <a:lnTo>
                    <a:pt x="231" y="1254"/>
                  </a:lnTo>
                  <a:lnTo>
                    <a:pt x="230" y="1250"/>
                  </a:lnTo>
                  <a:lnTo>
                    <a:pt x="229" y="1246"/>
                  </a:lnTo>
                  <a:lnTo>
                    <a:pt x="229" y="1242"/>
                  </a:lnTo>
                  <a:lnTo>
                    <a:pt x="230" y="1239"/>
                  </a:lnTo>
                  <a:lnTo>
                    <a:pt x="232" y="1237"/>
                  </a:lnTo>
                  <a:lnTo>
                    <a:pt x="235" y="1236"/>
                  </a:lnTo>
                  <a:lnTo>
                    <a:pt x="238" y="1235"/>
                  </a:lnTo>
                  <a:lnTo>
                    <a:pt x="243" y="1236"/>
                  </a:lnTo>
                  <a:lnTo>
                    <a:pt x="253" y="1238"/>
                  </a:lnTo>
                  <a:lnTo>
                    <a:pt x="267" y="1244"/>
                  </a:lnTo>
                  <a:lnTo>
                    <a:pt x="282" y="1251"/>
                  </a:lnTo>
                  <a:lnTo>
                    <a:pt x="299" y="1262"/>
                  </a:lnTo>
                  <a:lnTo>
                    <a:pt x="317" y="1274"/>
                  </a:lnTo>
                  <a:lnTo>
                    <a:pt x="336" y="1289"/>
                  </a:lnTo>
                  <a:close/>
                  <a:moveTo>
                    <a:pt x="584" y="1484"/>
                  </a:moveTo>
                  <a:lnTo>
                    <a:pt x="603" y="1500"/>
                  </a:lnTo>
                  <a:lnTo>
                    <a:pt x="620" y="1515"/>
                  </a:lnTo>
                  <a:lnTo>
                    <a:pt x="634" y="1532"/>
                  </a:lnTo>
                  <a:lnTo>
                    <a:pt x="647" y="1546"/>
                  </a:lnTo>
                  <a:lnTo>
                    <a:pt x="657" y="1559"/>
                  </a:lnTo>
                  <a:lnTo>
                    <a:pt x="664" y="1571"/>
                  </a:lnTo>
                  <a:lnTo>
                    <a:pt x="665" y="1575"/>
                  </a:lnTo>
                  <a:lnTo>
                    <a:pt x="666" y="1579"/>
                  </a:lnTo>
                  <a:lnTo>
                    <a:pt x="666" y="1583"/>
                  </a:lnTo>
                  <a:lnTo>
                    <a:pt x="665" y="1587"/>
                  </a:lnTo>
                  <a:lnTo>
                    <a:pt x="662" y="1589"/>
                  </a:lnTo>
                  <a:lnTo>
                    <a:pt x="659" y="1590"/>
                  </a:lnTo>
                  <a:lnTo>
                    <a:pt x="655" y="1591"/>
                  </a:lnTo>
                  <a:lnTo>
                    <a:pt x="651" y="1590"/>
                  </a:lnTo>
                  <a:lnTo>
                    <a:pt x="639" y="1588"/>
                  </a:lnTo>
                  <a:lnTo>
                    <a:pt x="625" y="1582"/>
                  </a:lnTo>
                  <a:lnTo>
                    <a:pt x="609" y="1574"/>
                  </a:lnTo>
                  <a:lnTo>
                    <a:pt x="590" y="1563"/>
                  </a:lnTo>
                  <a:lnTo>
                    <a:pt x="571" y="1550"/>
                  </a:lnTo>
                  <a:lnTo>
                    <a:pt x="551" y="1536"/>
                  </a:lnTo>
                  <a:lnTo>
                    <a:pt x="532" y="1520"/>
                  </a:lnTo>
                  <a:lnTo>
                    <a:pt x="515" y="1504"/>
                  </a:lnTo>
                  <a:lnTo>
                    <a:pt x="501" y="1489"/>
                  </a:lnTo>
                  <a:lnTo>
                    <a:pt x="488" y="1474"/>
                  </a:lnTo>
                  <a:lnTo>
                    <a:pt x="478" y="1460"/>
                  </a:lnTo>
                  <a:lnTo>
                    <a:pt x="472" y="1450"/>
                  </a:lnTo>
                  <a:lnTo>
                    <a:pt x="470" y="1444"/>
                  </a:lnTo>
                  <a:lnTo>
                    <a:pt x="469" y="1440"/>
                  </a:lnTo>
                  <a:lnTo>
                    <a:pt x="469" y="1437"/>
                  </a:lnTo>
                  <a:lnTo>
                    <a:pt x="471" y="1433"/>
                  </a:lnTo>
                  <a:lnTo>
                    <a:pt x="472" y="1431"/>
                  </a:lnTo>
                  <a:lnTo>
                    <a:pt x="476" y="1429"/>
                  </a:lnTo>
                  <a:lnTo>
                    <a:pt x="480" y="1429"/>
                  </a:lnTo>
                  <a:lnTo>
                    <a:pt x="484" y="1429"/>
                  </a:lnTo>
                  <a:lnTo>
                    <a:pt x="496" y="1432"/>
                  </a:lnTo>
                  <a:lnTo>
                    <a:pt x="510" y="1438"/>
                  </a:lnTo>
                  <a:lnTo>
                    <a:pt x="526" y="1445"/>
                  </a:lnTo>
                  <a:lnTo>
                    <a:pt x="545" y="1456"/>
                  </a:lnTo>
                  <a:lnTo>
                    <a:pt x="564" y="1469"/>
                  </a:lnTo>
                  <a:lnTo>
                    <a:pt x="584" y="1484"/>
                  </a:lnTo>
                  <a:close/>
                  <a:moveTo>
                    <a:pt x="300" y="1087"/>
                  </a:moveTo>
                  <a:lnTo>
                    <a:pt x="298" y="1089"/>
                  </a:lnTo>
                  <a:lnTo>
                    <a:pt x="295" y="1091"/>
                  </a:lnTo>
                  <a:lnTo>
                    <a:pt x="292" y="1091"/>
                  </a:lnTo>
                  <a:lnTo>
                    <a:pt x="288" y="1091"/>
                  </a:lnTo>
                  <a:lnTo>
                    <a:pt x="278" y="1089"/>
                  </a:lnTo>
                  <a:lnTo>
                    <a:pt x="265" y="1085"/>
                  </a:lnTo>
                  <a:lnTo>
                    <a:pt x="251" y="1077"/>
                  </a:lnTo>
                  <a:lnTo>
                    <a:pt x="236" y="1069"/>
                  </a:lnTo>
                  <a:lnTo>
                    <a:pt x="220" y="1057"/>
                  </a:lnTo>
                  <a:lnTo>
                    <a:pt x="203" y="1044"/>
                  </a:lnTo>
                  <a:lnTo>
                    <a:pt x="186" y="1030"/>
                  </a:lnTo>
                  <a:lnTo>
                    <a:pt x="171" y="1016"/>
                  </a:lnTo>
                  <a:lnTo>
                    <a:pt x="159" y="1002"/>
                  </a:lnTo>
                  <a:lnTo>
                    <a:pt x="149" y="989"/>
                  </a:lnTo>
                  <a:lnTo>
                    <a:pt x="141" y="977"/>
                  </a:lnTo>
                  <a:lnTo>
                    <a:pt x="136" y="966"/>
                  </a:lnTo>
                  <a:lnTo>
                    <a:pt x="134" y="962"/>
                  </a:lnTo>
                  <a:lnTo>
                    <a:pt x="134" y="959"/>
                  </a:lnTo>
                  <a:lnTo>
                    <a:pt x="134" y="955"/>
                  </a:lnTo>
                  <a:lnTo>
                    <a:pt x="135" y="952"/>
                  </a:lnTo>
                  <a:lnTo>
                    <a:pt x="137" y="950"/>
                  </a:lnTo>
                  <a:lnTo>
                    <a:pt x="139" y="949"/>
                  </a:lnTo>
                  <a:lnTo>
                    <a:pt x="143" y="949"/>
                  </a:lnTo>
                  <a:lnTo>
                    <a:pt x="146" y="949"/>
                  </a:lnTo>
                  <a:lnTo>
                    <a:pt x="157" y="951"/>
                  </a:lnTo>
                  <a:lnTo>
                    <a:pt x="169" y="955"/>
                  </a:lnTo>
                  <a:lnTo>
                    <a:pt x="183" y="963"/>
                  </a:lnTo>
                  <a:lnTo>
                    <a:pt x="198" y="973"/>
                  </a:lnTo>
                  <a:lnTo>
                    <a:pt x="214" y="983"/>
                  </a:lnTo>
                  <a:lnTo>
                    <a:pt x="232" y="997"/>
                  </a:lnTo>
                  <a:lnTo>
                    <a:pt x="248" y="1012"/>
                  </a:lnTo>
                  <a:lnTo>
                    <a:pt x="263" y="1026"/>
                  </a:lnTo>
                  <a:lnTo>
                    <a:pt x="276" y="1038"/>
                  </a:lnTo>
                  <a:lnTo>
                    <a:pt x="286" y="1051"/>
                  </a:lnTo>
                  <a:lnTo>
                    <a:pt x="294" y="1063"/>
                  </a:lnTo>
                  <a:lnTo>
                    <a:pt x="299" y="1073"/>
                  </a:lnTo>
                  <a:lnTo>
                    <a:pt x="301" y="1077"/>
                  </a:lnTo>
                  <a:lnTo>
                    <a:pt x="301" y="1082"/>
                  </a:lnTo>
                  <a:lnTo>
                    <a:pt x="301" y="1085"/>
                  </a:lnTo>
                  <a:lnTo>
                    <a:pt x="300" y="1087"/>
                  </a:lnTo>
                  <a:close/>
                  <a:moveTo>
                    <a:pt x="529" y="1273"/>
                  </a:moveTo>
                  <a:lnTo>
                    <a:pt x="526" y="1275"/>
                  </a:lnTo>
                  <a:lnTo>
                    <a:pt x="523" y="1276"/>
                  </a:lnTo>
                  <a:lnTo>
                    <a:pt x="520" y="1277"/>
                  </a:lnTo>
                  <a:lnTo>
                    <a:pt x="516" y="1276"/>
                  </a:lnTo>
                  <a:lnTo>
                    <a:pt x="505" y="1274"/>
                  </a:lnTo>
                  <a:lnTo>
                    <a:pt x="492" y="1269"/>
                  </a:lnTo>
                  <a:lnTo>
                    <a:pt x="477" y="1262"/>
                  </a:lnTo>
                  <a:lnTo>
                    <a:pt x="461" y="1252"/>
                  </a:lnTo>
                  <a:lnTo>
                    <a:pt x="443" y="1240"/>
                  </a:lnTo>
                  <a:lnTo>
                    <a:pt x="426" y="1226"/>
                  </a:lnTo>
                  <a:lnTo>
                    <a:pt x="409" y="1212"/>
                  </a:lnTo>
                  <a:lnTo>
                    <a:pt x="393" y="1197"/>
                  </a:lnTo>
                  <a:lnTo>
                    <a:pt x="380" y="1183"/>
                  </a:lnTo>
                  <a:lnTo>
                    <a:pt x="368" y="1169"/>
                  </a:lnTo>
                  <a:lnTo>
                    <a:pt x="359" y="1157"/>
                  </a:lnTo>
                  <a:lnTo>
                    <a:pt x="354" y="1146"/>
                  </a:lnTo>
                  <a:lnTo>
                    <a:pt x="353" y="1141"/>
                  </a:lnTo>
                  <a:lnTo>
                    <a:pt x="352" y="1138"/>
                  </a:lnTo>
                  <a:lnTo>
                    <a:pt x="353" y="1133"/>
                  </a:lnTo>
                  <a:lnTo>
                    <a:pt x="354" y="1131"/>
                  </a:lnTo>
                  <a:lnTo>
                    <a:pt x="355" y="1129"/>
                  </a:lnTo>
                  <a:lnTo>
                    <a:pt x="358" y="1127"/>
                  </a:lnTo>
                  <a:lnTo>
                    <a:pt x="361" y="1127"/>
                  </a:lnTo>
                  <a:lnTo>
                    <a:pt x="366" y="1127"/>
                  </a:lnTo>
                  <a:lnTo>
                    <a:pt x="376" y="1129"/>
                  </a:lnTo>
                  <a:lnTo>
                    <a:pt x="389" y="1135"/>
                  </a:lnTo>
                  <a:lnTo>
                    <a:pt x="404" y="1142"/>
                  </a:lnTo>
                  <a:lnTo>
                    <a:pt x="421" y="1152"/>
                  </a:lnTo>
                  <a:lnTo>
                    <a:pt x="438" y="1164"/>
                  </a:lnTo>
                  <a:lnTo>
                    <a:pt x="456" y="1178"/>
                  </a:lnTo>
                  <a:lnTo>
                    <a:pt x="474" y="1192"/>
                  </a:lnTo>
                  <a:lnTo>
                    <a:pt x="490" y="1207"/>
                  </a:lnTo>
                  <a:lnTo>
                    <a:pt x="503" y="1221"/>
                  </a:lnTo>
                  <a:lnTo>
                    <a:pt x="514" y="1235"/>
                  </a:lnTo>
                  <a:lnTo>
                    <a:pt x="522" y="1247"/>
                  </a:lnTo>
                  <a:lnTo>
                    <a:pt x="528" y="1258"/>
                  </a:lnTo>
                  <a:lnTo>
                    <a:pt x="530" y="1262"/>
                  </a:lnTo>
                  <a:lnTo>
                    <a:pt x="530" y="1266"/>
                  </a:lnTo>
                  <a:lnTo>
                    <a:pt x="530" y="1269"/>
                  </a:lnTo>
                  <a:lnTo>
                    <a:pt x="529" y="1273"/>
                  </a:lnTo>
                  <a:close/>
                  <a:moveTo>
                    <a:pt x="172" y="728"/>
                  </a:moveTo>
                  <a:lnTo>
                    <a:pt x="186" y="741"/>
                  </a:lnTo>
                  <a:lnTo>
                    <a:pt x="200" y="754"/>
                  </a:lnTo>
                  <a:lnTo>
                    <a:pt x="211" y="767"/>
                  </a:lnTo>
                  <a:lnTo>
                    <a:pt x="221" y="778"/>
                  </a:lnTo>
                  <a:lnTo>
                    <a:pt x="229" y="789"/>
                  </a:lnTo>
                  <a:lnTo>
                    <a:pt x="233" y="799"/>
                  </a:lnTo>
                  <a:lnTo>
                    <a:pt x="234" y="803"/>
                  </a:lnTo>
                  <a:lnTo>
                    <a:pt x="235" y="806"/>
                  </a:lnTo>
                  <a:lnTo>
                    <a:pt x="234" y="810"/>
                  </a:lnTo>
                  <a:lnTo>
                    <a:pt x="233" y="812"/>
                  </a:lnTo>
                  <a:lnTo>
                    <a:pt x="232" y="814"/>
                  </a:lnTo>
                  <a:lnTo>
                    <a:pt x="229" y="815"/>
                  </a:lnTo>
                  <a:lnTo>
                    <a:pt x="225" y="816"/>
                  </a:lnTo>
                  <a:lnTo>
                    <a:pt x="222" y="816"/>
                  </a:lnTo>
                  <a:lnTo>
                    <a:pt x="212" y="814"/>
                  </a:lnTo>
                  <a:lnTo>
                    <a:pt x="202" y="810"/>
                  </a:lnTo>
                  <a:lnTo>
                    <a:pt x="189" y="803"/>
                  </a:lnTo>
                  <a:lnTo>
                    <a:pt x="175" y="795"/>
                  </a:lnTo>
                  <a:lnTo>
                    <a:pt x="159" y="785"/>
                  </a:lnTo>
                  <a:lnTo>
                    <a:pt x="144" y="773"/>
                  </a:lnTo>
                  <a:lnTo>
                    <a:pt x="129" y="759"/>
                  </a:lnTo>
                  <a:lnTo>
                    <a:pt x="116" y="746"/>
                  </a:lnTo>
                  <a:lnTo>
                    <a:pt x="105" y="734"/>
                  </a:lnTo>
                  <a:lnTo>
                    <a:pt x="96" y="722"/>
                  </a:lnTo>
                  <a:lnTo>
                    <a:pt x="88" y="710"/>
                  </a:lnTo>
                  <a:lnTo>
                    <a:pt x="84" y="702"/>
                  </a:lnTo>
                  <a:lnTo>
                    <a:pt x="83" y="697"/>
                  </a:lnTo>
                  <a:lnTo>
                    <a:pt x="83" y="693"/>
                  </a:lnTo>
                  <a:lnTo>
                    <a:pt x="83" y="690"/>
                  </a:lnTo>
                  <a:lnTo>
                    <a:pt x="84" y="688"/>
                  </a:lnTo>
                  <a:lnTo>
                    <a:pt x="86" y="686"/>
                  </a:lnTo>
                  <a:lnTo>
                    <a:pt x="88" y="685"/>
                  </a:lnTo>
                  <a:lnTo>
                    <a:pt x="91" y="683"/>
                  </a:lnTo>
                  <a:lnTo>
                    <a:pt x="95" y="683"/>
                  </a:lnTo>
                  <a:lnTo>
                    <a:pt x="104" y="686"/>
                  </a:lnTo>
                  <a:lnTo>
                    <a:pt x="115" y="690"/>
                  </a:lnTo>
                  <a:lnTo>
                    <a:pt x="128" y="696"/>
                  </a:lnTo>
                  <a:lnTo>
                    <a:pt x="142" y="705"/>
                  </a:lnTo>
                  <a:lnTo>
                    <a:pt x="157" y="716"/>
                  </a:lnTo>
                  <a:lnTo>
                    <a:pt x="172" y="728"/>
                  </a:lnTo>
                  <a:close/>
                  <a:moveTo>
                    <a:pt x="440" y="982"/>
                  </a:moveTo>
                  <a:lnTo>
                    <a:pt x="439" y="985"/>
                  </a:lnTo>
                  <a:lnTo>
                    <a:pt x="436" y="986"/>
                  </a:lnTo>
                  <a:lnTo>
                    <a:pt x="433" y="987"/>
                  </a:lnTo>
                  <a:lnTo>
                    <a:pt x="428" y="987"/>
                  </a:lnTo>
                  <a:lnTo>
                    <a:pt x="419" y="985"/>
                  </a:lnTo>
                  <a:lnTo>
                    <a:pt x="407" y="980"/>
                  </a:lnTo>
                  <a:lnTo>
                    <a:pt x="394" y="973"/>
                  </a:lnTo>
                  <a:lnTo>
                    <a:pt x="379" y="964"/>
                  </a:lnTo>
                  <a:lnTo>
                    <a:pt x="362" y="953"/>
                  </a:lnTo>
                  <a:lnTo>
                    <a:pt x="346" y="940"/>
                  </a:lnTo>
                  <a:lnTo>
                    <a:pt x="331" y="927"/>
                  </a:lnTo>
                  <a:lnTo>
                    <a:pt x="317" y="913"/>
                  </a:lnTo>
                  <a:lnTo>
                    <a:pt x="305" y="900"/>
                  </a:lnTo>
                  <a:lnTo>
                    <a:pt x="294" y="887"/>
                  </a:lnTo>
                  <a:lnTo>
                    <a:pt x="287" y="877"/>
                  </a:lnTo>
                  <a:lnTo>
                    <a:pt x="282" y="867"/>
                  </a:lnTo>
                  <a:lnTo>
                    <a:pt x="281" y="863"/>
                  </a:lnTo>
                  <a:lnTo>
                    <a:pt x="280" y="858"/>
                  </a:lnTo>
                  <a:lnTo>
                    <a:pt x="280" y="855"/>
                  </a:lnTo>
                  <a:lnTo>
                    <a:pt x="281" y="852"/>
                  </a:lnTo>
                  <a:lnTo>
                    <a:pt x="284" y="850"/>
                  </a:lnTo>
                  <a:lnTo>
                    <a:pt x="286" y="849"/>
                  </a:lnTo>
                  <a:lnTo>
                    <a:pt x="290" y="849"/>
                  </a:lnTo>
                  <a:lnTo>
                    <a:pt x="293" y="849"/>
                  </a:lnTo>
                  <a:lnTo>
                    <a:pt x="303" y="851"/>
                  </a:lnTo>
                  <a:lnTo>
                    <a:pt x="315" y="855"/>
                  </a:lnTo>
                  <a:lnTo>
                    <a:pt x="329" y="862"/>
                  </a:lnTo>
                  <a:lnTo>
                    <a:pt x="343" y="870"/>
                  </a:lnTo>
                  <a:lnTo>
                    <a:pt x="359" y="881"/>
                  </a:lnTo>
                  <a:lnTo>
                    <a:pt x="375" y="894"/>
                  </a:lnTo>
                  <a:lnTo>
                    <a:pt x="392" y="908"/>
                  </a:lnTo>
                  <a:lnTo>
                    <a:pt x="406" y="921"/>
                  </a:lnTo>
                  <a:lnTo>
                    <a:pt x="417" y="935"/>
                  </a:lnTo>
                  <a:lnTo>
                    <a:pt x="427" y="947"/>
                  </a:lnTo>
                  <a:lnTo>
                    <a:pt x="435" y="959"/>
                  </a:lnTo>
                  <a:lnTo>
                    <a:pt x="440" y="968"/>
                  </a:lnTo>
                  <a:lnTo>
                    <a:pt x="441" y="973"/>
                  </a:lnTo>
                  <a:lnTo>
                    <a:pt x="442" y="976"/>
                  </a:lnTo>
                  <a:lnTo>
                    <a:pt x="441" y="979"/>
                  </a:lnTo>
                  <a:lnTo>
                    <a:pt x="440" y="982"/>
                  </a:lnTo>
                  <a:close/>
                  <a:moveTo>
                    <a:pt x="659" y="1159"/>
                  </a:moveTo>
                  <a:lnTo>
                    <a:pt x="658" y="1162"/>
                  </a:lnTo>
                  <a:lnTo>
                    <a:pt x="655" y="1163"/>
                  </a:lnTo>
                  <a:lnTo>
                    <a:pt x="652" y="1164"/>
                  </a:lnTo>
                  <a:lnTo>
                    <a:pt x="647" y="1164"/>
                  </a:lnTo>
                  <a:lnTo>
                    <a:pt x="637" y="1162"/>
                  </a:lnTo>
                  <a:lnTo>
                    <a:pt x="625" y="1157"/>
                  </a:lnTo>
                  <a:lnTo>
                    <a:pt x="610" y="1150"/>
                  </a:lnTo>
                  <a:lnTo>
                    <a:pt x="594" y="1141"/>
                  </a:lnTo>
                  <a:lnTo>
                    <a:pt x="578" y="1129"/>
                  </a:lnTo>
                  <a:lnTo>
                    <a:pt x="561" y="1116"/>
                  </a:lnTo>
                  <a:lnTo>
                    <a:pt x="544" y="1102"/>
                  </a:lnTo>
                  <a:lnTo>
                    <a:pt x="529" y="1088"/>
                  </a:lnTo>
                  <a:lnTo>
                    <a:pt x="516" y="1074"/>
                  </a:lnTo>
                  <a:lnTo>
                    <a:pt x="506" y="1061"/>
                  </a:lnTo>
                  <a:lnTo>
                    <a:pt x="497" y="1049"/>
                  </a:lnTo>
                  <a:lnTo>
                    <a:pt x="492" y="1038"/>
                  </a:lnTo>
                  <a:lnTo>
                    <a:pt x="491" y="1034"/>
                  </a:lnTo>
                  <a:lnTo>
                    <a:pt x="490" y="1030"/>
                  </a:lnTo>
                  <a:lnTo>
                    <a:pt x="491" y="1027"/>
                  </a:lnTo>
                  <a:lnTo>
                    <a:pt x="492" y="1023"/>
                  </a:lnTo>
                  <a:lnTo>
                    <a:pt x="494" y="1021"/>
                  </a:lnTo>
                  <a:lnTo>
                    <a:pt x="496" y="1020"/>
                  </a:lnTo>
                  <a:lnTo>
                    <a:pt x="499" y="1020"/>
                  </a:lnTo>
                  <a:lnTo>
                    <a:pt x="504" y="1020"/>
                  </a:lnTo>
                  <a:lnTo>
                    <a:pt x="515" y="1022"/>
                  </a:lnTo>
                  <a:lnTo>
                    <a:pt x="528" y="1027"/>
                  </a:lnTo>
                  <a:lnTo>
                    <a:pt x="542" y="1033"/>
                  </a:lnTo>
                  <a:lnTo>
                    <a:pt x="557" y="1043"/>
                  </a:lnTo>
                  <a:lnTo>
                    <a:pt x="574" y="1055"/>
                  </a:lnTo>
                  <a:lnTo>
                    <a:pt x="591" y="1068"/>
                  </a:lnTo>
                  <a:lnTo>
                    <a:pt x="607" y="1082"/>
                  </a:lnTo>
                  <a:lnTo>
                    <a:pt x="623" y="1096"/>
                  </a:lnTo>
                  <a:lnTo>
                    <a:pt x="635" y="1109"/>
                  </a:lnTo>
                  <a:lnTo>
                    <a:pt x="646" y="1122"/>
                  </a:lnTo>
                  <a:lnTo>
                    <a:pt x="654" y="1133"/>
                  </a:lnTo>
                  <a:lnTo>
                    <a:pt x="659" y="1144"/>
                  </a:lnTo>
                  <a:lnTo>
                    <a:pt x="660" y="1149"/>
                  </a:lnTo>
                  <a:lnTo>
                    <a:pt x="661" y="1153"/>
                  </a:lnTo>
                  <a:lnTo>
                    <a:pt x="660" y="1156"/>
                  </a:lnTo>
                  <a:lnTo>
                    <a:pt x="659" y="1159"/>
                  </a:lnTo>
                  <a:close/>
                  <a:moveTo>
                    <a:pt x="208" y="557"/>
                  </a:moveTo>
                  <a:lnTo>
                    <a:pt x="207" y="559"/>
                  </a:lnTo>
                  <a:lnTo>
                    <a:pt x="204" y="560"/>
                  </a:lnTo>
                  <a:lnTo>
                    <a:pt x="202" y="561"/>
                  </a:lnTo>
                  <a:lnTo>
                    <a:pt x="197" y="561"/>
                  </a:lnTo>
                  <a:lnTo>
                    <a:pt x="189" y="559"/>
                  </a:lnTo>
                  <a:lnTo>
                    <a:pt x="179" y="556"/>
                  </a:lnTo>
                  <a:lnTo>
                    <a:pt x="167" y="550"/>
                  </a:lnTo>
                  <a:lnTo>
                    <a:pt x="154" y="542"/>
                  </a:lnTo>
                  <a:lnTo>
                    <a:pt x="141" y="532"/>
                  </a:lnTo>
                  <a:lnTo>
                    <a:pt x="127" y="522"/>
                  </a:lnTo>
                  <a:lnTo>
                    <a:pt x="113" y="510"/>
                  </a:lnTo>
                  <a:lnTo>
                    <a:pt x="101" y="498"/>
                  </a:lnTo>
                  <a:lnTo>
                    <a:pt x="90" y="486"/>
                  </a:lnTo>
                  <a:lnTo>
                    <a:pt x="83" y="474"/>
                  </a:lnTo>
                  <a:lnTo>
                    <a:pt x="76" y="464"/>
                  </a:lnTo>
                  <a:lnTo>
                    <a:pt x="72" y="456"/>
                  </a:lnTo>
                  <a:lnTo>
                    <a:pt x="71" y="451"/>
                  </a:lnTo>
                  <a:lnTo>
                    <a:pt x="71" y="448"/>
                  </a:lnTo>
                  <a:lnTo>
                    <a:pt x="71" y="445"/>
                  </a:lnTo>
                  <a:lnTo>
                    <a:pt x="72" y="443"/>
                  </a:lnTo>
                  <a:lnTo>
                    <a:pt x="74" y="441"/>
                  </a:lnTo>
                  <a:lnTo>
                    <a:pt x="76" y="440"/>
                  </a:lnTo>
                  <a:lnTo>
                    <a:pt x="78" y="438"/>
                  </a:lnTo>
                  <a:lnTo>
                    <a:pt x="83" y="438"/>
                  </a:lnTo>
                  <a:lnTo>
                    <a:pt x="90" y="441"/>
                  </a:lnTo>
                  <a:lnTo>
                    <a:pt x="101" y="445"/>
                  </a:lnTo>
                  <a:lnTo>
                    <a:pt x="113" y="450"/>
                  </a:lnTo>
                  <a:lnTo>
                    <a:pt x="126" y="458"/>
                  </a:lnTo>
                  <a:lnTo>
                    <a:pt x="139" y="468"/>
                  </a:lnTo>
                  <a:lnTo>
                    <a:pt x="153" y="479"/>
                  </a:lnTo>
                  <a:lnTo>
                    <a:pt x="167" y="491"/>
                  </a:lnTo>
                  <a:lnTo>
                    <a:pt x="179" y="503"/>
                  </a:lnTo>
                  <a:lnTo>
                    <a:pt x="189" y="515"/>
                  </a:lnTo>
                  <a:lnTo>
                    <a:pt x="197" y="526"/>
                  </a:lnTo>
                  <a:lnTo>
                    <a:pt x="204" y="536"/>
                  </a:lnTo>
                  <a:lnTo>
                    <a:pt x="208" y="544"/>
                  </a:lnTo>
                  <a:lnTo>
                    <a:pt x="209" y="549"/>
                  </a:lnTo>
                  <a:lnTo>
                    <a:pt x="209" y="552"/>
                  </a:lnTo>
                  <a:lnTo>
                    <a:pt x="209" y="555"/>
                  </a:lnTo>
                  <a:lnTo>
                    <a:pt x="208" y="557"/>
                  </a:lnTo>
                  <a:close/>
                  <a:moveTo>
                    <a:pt x="338" y="632"/>
                  </a:moveTo>
                  <a:lnTo>
                    <a:pt x="352" y="645"/>
                  </a:lnTo>
                  <a:lnTo>
                    <a:pt x="365" y="656"/>
                  </a:lnTo>
                  <a:lnTo>
                    <a:pt x="375" y="669"/>
                  </a:lnTo>
                  <a:lnTo>
                    <a:pt x="385" y="680"/>
                  </a:lnTo>
                  <a:lnTo>
                    <a:pt x="392" y="691"/>
                  </a:lnTo>
                  <a:lnTo>
                    <a:pt x="396" y="701"/>
                  </a:lnTo>
                  <a:lnTo>
                    <a:pt x="397" y="704"/>
                  </a:lnTo>
                  <a:lnTo>
                    <a:pt x="398" y="708"/>
                  </a:lnTo>
                  <a:lnTo>
                    <a:pt x="397" y="711"/>
                  </a:lnTo>
                  <a:lnTo>
                    <a:pt x="396" y="714"/>
                  </a:lnTo>
                  <a:lnTo>
                    <a:pt x="395" y="716"/>
                  </a:lnTo>
                  <a:lnTo>
                    <a:pt x="392" y="717"/>
                  </a:lnTo>
                  <a:lnTo>
                    <a:pt x="388" y="718"/>
                  </a:lnTo>
                  <a:lnTo>
                    <a:pt x="385" y="718"/>
                  </a:lnTo>
                  <a:lnTo>
                    <a:pt x="376" y="716"/>
                  </a:lnTo>
                  <a:lnTo>
                    <a:pt x="366" y="711"/>
                  </a:lnTo>
                  <a:lnTo>
                    <a:pt x="353" y="706"/>
                  </a:lnTo>
                  <a:lnTo>
                    <a:pt x="340" y="697"/>
                  </a:lnTo>
                  <a:lnTo>
                    <a:pt x="325" y="688"/>
                  </a:lnTo>
                  <a:lnTo>
                    <a:pt x="311" y="676"/>
                  </a:lnTo>
                  <a:lnTo>
                    <a:pt x="297" y="664"/>
                  </a:lnTo>
                  <a:lnTo>
                    <a:pt x="284" y="651"/>
                  </a:lnTo>
                  <a:lnTo>
                    <a:pt x="272" y="639"/>
                  </a:lnTo>
                  <a:lnTo>
                    <a:pt x="263" y="627"/>
                  </a:lnTo>
                  <a:lnTo>
                    <a:pt x="257" y="617"/>
                  </a:lnTo>
                  <a:lnTo>
                    <a:pt x="252" y="607"/>
                  </a:lnTo>
                  <a:lnTo>
                    <a:pt x="251" y="604"/>
                  </a:lnTo>
                  <a:lnTo>
                    <a:pt x="250" y="599"/>
                  </a:lnTo>
                  <a:lnTo>
                    <a:pt x="251" y="596"/>
                  </a:lnTo>
                  <a:lnTo>
                    <a:pt x="252" y="594"/>
                  </a:lnTo>
                  <a:lnTo>
                    <a:pt x="253" y="592"/>
                  </a:lnTo>
                  <a:lnTo>
                    <a:pt x="257" y="591"/>
                  </a:lnTo>
                  <a:lnTo>
                    <a:pt x="259" y="590"/>
                  </a:lnTo>
                  <a:lnTo>
                    <a:pt x="263" y="590"/>
                  </a:lnTo>
                  <a:lnTo>
                    <a:pt x="272" y="592"/>
                  </a:lnTo>
                  <a:lnTo>
                    <a:pt x="282" y="596"/>
                  </a:lnTo>
                  <a:lnTo>
                    <a:pt x="295" y="602"/>
                  </a:lnTo>
                  <a:lnTo>
                    <a:pt x="308" y="610"/>
                  </a:lnTo>
                  <a:lnTo>
                    <a:pt x="324" y="620"/>
                  </a:lnTo>
                  <a:lnTo>
                    <a:pt x="338" y="632"/>
                  </a:lnTo>
                  <a:close/>
                  <a:moveTo>
                    <a:pt x="533" y="791"/>
                  </a:moveTo>
                  <a:lnTo>
                    <a:pt x="548" y="804"/>
                  </a:lnTo>
                  <a:lnTo>
                    <a:pt x="562" y="817"/>
                  </a:lnTo>
                  <a:lnTo>
                    <a:pt x="573" y="830"/>
                  </a:lnTo>
                  <a:lnTo>
                    <a:pt x="583" y="842"/>
                  </a:lnTo>
                  <a:lnTo>
                    <a:pt x="590" y="853"/>
                  </a:lnTo>
                  <a:lnTo>
                    <a:pt x="594" y="863"/>
                  </a:lnTo>
                  <a:lnTo>
                    <a:pt x="596" y="867"/>
                  </a:lnTo>
                  <a:lnTo>
                    <a:pt x="597" y="870"/>
                  </a:lnTo>
                  <a:lnTo>
                    <a:pt x="596" y="873"/>
                  </a:lnTo>
                  <a:lnTo>
                    <a:pt x="594" y="877"/>
                  </a:lnTo>
                  <a:lnTo>
                    <a:pt x="593" y="879"/>
                  </a:lnTo>
                  <a:lnTo>
                    <a:pt x="590" y="880"/>
                  </a:lnTo>
                  <a:lnTo>
                    <a:pt x="587" y="881"/>
                  </a:lnTo>
                  <a:lnTo>
                    <a:pt x="584" y="881"/>
                  </a:lnTo>
                  <a:lnTo>
                    <a:pt x="574" y="879"/>
                  </a:lnTo>
                  <a:lnTo>
                    <a:pt x="562" y="874"/>
                  </a:lnTo>
                  <a:lnTo>
                    <a:pt x="549" y="869"/>
                  </a:lnTo>
                  <a:lnTo>
                    <a:pt x="535" y="860"/>
                  </a:lnTo>
                  <a:lnTo>
                    <a:pt x="520" y="850"/>
                  </a:lnTo>
                  <a:lnTo>
                    <a:pt x="504" y="838"/>
                  </a:lnTo>
                  <a:lnTo>
                    <a:pt x="490" y="825"/>
                  </a:lnTo>
                  <a:lnTo>
                    <a:pt x="476" y="812"/>
                  </a:lnTo>
                  <a:lnTo>
                    <a:pt x="464" y="799"/>
                  </a:lnTo>
                  <a:lnTo>
                    <a:pt x="455" y="787"/>
                  </a:lnTo>
                  <a:lnTo>
                    <a:pt x="448" y="776"/>
                  </a:lnTo>
                  <a:lnTo>
                    <a:pt x="443" y="767"/>
                  </a:lnTo>
                  <a:lnTo>
                    <a:pt x="442" y="762"/>
                  </a:lnTo>
                  <a:lnTo>
                    <a:pt x="441" y="758"/>
                  </a:lnTo>
                  <a:lnTo>
                    <a:pt x="442" y="755"/>
                  </a:lnTo>
                  <a:lnTo>
                    <a:pt x="443" y="753"/>
                  </a:lnTo>
                  <a:lnTo>
                    <a:pt x="444" y="750"/>
                  </a:lnTo>
                  <a:lnTo>
                    <a:pt x="448" y="749"/>
                  </a:lnTo>
                  <a:lnTo>
                    <a:pt x="451" y="748"/>
                  </a:lnTo>
                  <a:lnTo>
                    <a:pt x="454" y="748"/>
                  </a:lnTo>
                  <a:lnTo>
                    <a:pt x="464" y="750"/>
                  </a:lnTo>
                  <a:lnTo>
                    <a:pt x="476" y="755"/>
                  </a:lnTo>
                  <a:lnTo>
                    <a:pt x="489" y="760"/>
                  </a:lnTo>
                  <a:lnTo>
                    <a:pt x="503" y="769"/>
                  </a:lnTo>
                  <a:lnTo>
                    <a:pt x="518" y="779"/>
                  </a:lnTo>
                  <a:lnTo>
                    <a:pt x="533" y="791"/>
                  </a:lnTo>
                  <a:close/>
                  <a:moveTo>
                    <a:pt x="221" y="321"/>
                  </a:moveTo>
                  <a:lnTo>
                    <a:pt x="220" y="323"/>
                  </a:lnTo>
                  <a:lnTo>
                    <a:pt x="218" y="324"/>
                  </a:lnTo>
                  <a:lnTo>
                    <a:pt x="214" y="325"/>
                  </a:lnTo>
                  <a:lnTo>
                    <a:pt x="211" y="325"/>
                  </a:lnTo>
                  <a:lnTo>
                    <a:pt x="204" y="323"/>
                  </a:lnTo>
                  <a:lnTo>
                    <a:pt x="194" y="320"/>
                  </a:lnTo>
                  <a:lnTo>
                    <a:pt x="183" y="314"/>
                  </a:lnTo>
                  <a:lnTo>
                    <a:pt x="172" y="308"/>
                  </a:lnTo>
                  <a:lnTo>
                    <a:pt x="159" y="299"/>
                  </a:lnTo>
                  <a:lnTo>
                    <a:pt x="148" y="288"/>
                  </a:lnTo>
                  <a:lnTo>
                    <a:pt x="135" y="278"/>
                  </a:lnTo>
                  <a:lnTo>
                    <a:pt x="124" y="267"/>
                  </a:lnTo>
                  <a:lnTo>
                    <a:pt x="114" y="256"/>
                  </a:lnTo>
                  <a:lnTo>
                    <a:pt x="107" y="245"/>
                  </a:lnTo>
                  <a:lnTo>
                    <a:pt x="101" y="237"/>
                  </a:lnTo>
                  <a:lnTo>
                    <a:pt x="98" y="228"/>
                  </a:lnTo>
                  <a:lnTo>
                    <a:pt x="97" y="224"/>
                  </a:lnTo>
                  <a:lnTo>
                    <a:pt x="97" y="220"/>
                  </a:lnTo>
                  <a:lnTo>
                    <a:pt x="97" y="218"/>
                  </a:lnTo>
                  <a:lnTo>
                    <a:pt x="98" y="216"/>
                  </a:lnTo>
                  <a:lnTo>
                    <a:pt x="99" y="214"/>
                  </a:lnTo>
                  <a:lnTo>
                    <a:pt x="101" y="213"/>
                  </a:lnTo>
                  <a:lnTo>
                    <a:pt x="104" y="212"/>
                  </a:lnTo>
                  <a:lnTo>
                    <a:pt x="108" y="212"/>
                  </a:lnTo>
                  <a:lnTo>
                    <a:pt x="115" y="214"/>
                  </a:lnTo>
                  <a:lnTo>
                    <a:pt x="125" y="217"/>
                  </a:lnTo>
                  <a:lnTo>
                    <a:pt x="136" y="223"/>
                  </a:lnTo>
                  <a:lnTo>
                    <a:pt x="146" y="229"/>
                  </a:lnTo>
                  <a:lnTo>
                    <a:pt x="159" y="238"/>
                  </a:lnTo>
                  <a:lnTo>
                    <a:pt x="172" y="249"/>
                  </a:lnTo>
                  <a:lnTo>
                    <a:pt x="184" y="259"/>
                  </a:lnTo>
                  <a:lnTo>
                    <a:pt x="195" y="270"/>
                  </a:lnTo>
                  <a:lnTo>
                    <a:pt x="205" y="281"/>
                  </a:lnTo>
                  <a:lnTo>
                    <a:pt x="212" y="292"/>
                  </a:lnTo>
                  <a:lnTo>
                    <a:pt x="218" y="300"/>
                  </a:lnTo>
                  <a:lnTo>
                    <a:pt x="221" y="309"/>
                  </a:lnTo>
                  <a:lnTo>
                    <a:pt x="222" y="312"/>
                  </a:lnTo>
                  <a:lnTo>
                    <a:pt x="222" y="315"/>
                  </a:lnTo>
                  <a:lnTo>
                    <a:pt x="222" y="319"/>
                  </a:lnTo>
                  <a:lnTo>
                    <a:pt x="221" y="321"/>
                  </a:lnTo>
                  <a:close/>
                  <a:moveTo>
                    <a:pt x="392" y="464"/>
                  </a:moveTo>
                  <a:lnTo>
                    <a:pt x="390" y="467"/>
                  </a:lnTo>
                  <a:lnTo>
                    <a:pt x="388" y="468"/>
                  </a:lnTo>
                  <a:lnTo>
                    <a:pt x="385" y="469"/>
                  </a:lnTo>
                  <a:lnTo>
                    <a:pt x="382" y="469"/>
                  </a:lnTo>
                  <a:lnTo>
                    <a:pt x="373" y="468"/>
                  </a:lnTo>
                  <a:lnTo>
                    <a:pt x="363" y="463"/>
                  </a:lnTo>
                  <a:lnTo>
                    <a:pt x="353" y="458"/>
                  </a:lnTo>
                  <a:lnTo>
                    <a:pt x="340" y="450"/>
                  </a:lnTo>
                  <a:lnTo>
                    <a:pt x="327" y="442"/>
                  </a:lnTo>
                  <a:lnTo>
                    <a:pt x="314" y="431"/>
                  </a:lnTo>
                  <a:lnTo>
                    <a:pt x="301" y="419"/>
                  </a:lnTo>
                  <a:lnTo>
                    <a:pt x="289" y="408"/>
                  </a:lnTo>
                  <a:lnTo>
                    <a:pt x="279" y="396"/>
                  </a:lnTo>
                  <a:lnTo>
                    <a:pt x="271" y="386"/>
                  </a:lnTo>
                  <a:lnTo>
                    <a:pt x="265" y="376"/>
                  </a:lnTo>
                  <a:lnTo>
                    <a:pt x="261" y="367"/>
                  </a:lnTo>
                  <a:lnTo>
                    <a:pt x="260" y="364"/>
                  </a:lnTo>
                  <a:lnTo>
                    <a:pt x="260" y="361"/>
                  </a:lnTo>
                  <a:lnTo>
                    <a:pt x="260" y="358"/>
                  </a:lnTo>
                  <a:lnTo>
                    <a:pt x="261" y="354"/>
                  </a:lnTo>
                  <a:lnTo>
                    <a:pt x="263" y="353"/>
                  </a:lnTo>
                  <a:lnTo>
                    <a:pt x="265" y="352"/>
                  </a:lnTo>
                  <a:lnTo>
                    <a:pt x="268" y="351"/>
                  </a:lnTo>
                  <a:lnTo>
                    <a:pt x="272" y="351"/>
                  </a:lnTo>
                  <a:lnTo>
                    <a:pt x="279" y="352"/>
                  </a:lnTo>
                  <a:lnTo>
                    <a:pt x="290" y="355"/>
                  </a:lnTo>
                  <a:lnTo>
                    <a:pt x="301" y="362"/>
                  </a:lnTo>
                  <a:lnTo>
                    <a:pt x="313" y="368"/>
                  </a:lnTo>
                  <a:lnTo>
                    <a:pt x="326" y="378"/>
                  </a:lnTo>
                  <a:lnTo>
                    <a:pt x="340" y="389"/>
                  </a:lnTo>
                  <a:lnTo>
                    <a:pt x="353" y="400"/>
                  </a:lnTo>
                  <a:lnTo>
                    <a:pt x="365" y="411"/>
                  </a:lnTo>
                  <a:lnTo>
                    <a:pt x="374" y="423"/>
                  </a:lnTo>
                  <a:lnTo>
                    <a:pt x="382" y="433"/>
                  </a:lnTo>
                  <a:lnTo>
                    <a:pt x="388" y="444"/>
                  </a:lnTo>
                  <a:lnTo>
                    <a:pt x="392" y="452"/>
                  </a:lnTo>
                  <a:lnTo>
                    <a:pt x="393" y="456"/>
                  </a:lnTo>
                  <a:lnTo>
                    <a:pt x="394" y="459"/>
                  </a:lnTo>
                  <a:lnTo>
                    <a:pt x="393" y="462"/>
                  </a:lnTo>
                  <a:lnTo>
                    <a:pt x="392" y="464"/>
                  </a:lnTo>
                  <a:close/>
                  <a:moveTo>
                    <a:pt x="573" y="614"/>
                  </a:moveTo>
                  <a:lnTo>
                    <a:pt x="571" y="617"/>
                  </a:lnTo>
                  <a:lnTo>
                    <a:pt x="569" y="618"/>
                  </a:lnTo>
                  <a:lnTo>
                    <a:pt x="565" y="619"/>
                  </a:lnTo>
                  <a:lnTo>
                    <a:pt x="562" y="619"/>
                  </a:lnTo>
                  <a:lnTo>
                    <a:pt x="552" y="617"/>
                  </a:lnTo>
                  <a:lnTo>
                    <a:pt x="543" y="613"/>
                  </a:lnTo>
                  <a:lnTo>
                    <a:pt x="531" y="608"/>
                  </a:lnTo>
                  <a:lnTo>
                    <a:pt x="517" y="599"/>
                  </a:lnTo>
                  <a:lnTo>
                    <a:pt x="504" y="591"/>
                  </a:lnTo>
                  <a:lnTo>
                    <a:pt x="490" y="579"/>
                  </a:lnTo>
                  <a:lnTo>
                    <a:pt x="476" y="567"/>
                  </a:lnTo>
                  <a:lnTo>
                    <a:pt x="464" y="555"/>
                  </a:lnTo>
                  <a:lnTo>
                    <a:pt x="453" y="543"/>
                  </a:lnTo>
                  <a:lnTo>
                    <a:pt x="444" y="532"/>
                  </a:lnTo>
                  <a:lnTo>
                    <a:pt x="438" y="522"/>
                  </a:lnTo>
                  <a:lnTo>
                    <a:pt x="435" y="513"/>
                  </a:lnTo>
                  <a:lnTo>
                    <a:pt x="434" y="509"/>
                  </a:lnTo>
                  <a:lnTo>
                    <a:pt x="433" y="505"/>
                  </a:lnTo>
                  <a:lnTo>
                    <a:pt x="434" y="502"/>
                  </a:lnTo>
                  <a:lnTo>
                    <a:pt x="435" y="500"/>
                  </a:lnTo>
                  <a:lnTo>
                    <a:pt x="436" y="498"/>
                  </a:lnTo>
                  <a:lnTo>
                    <a:pt x="438" y="497"/>
                  </a:lnTo>
                  <a:lnTo>
                    <a:pt x="441" y="496"/>
                  </a:lnTo>
                  <a:lnTo>
                    <a:pt x="446" y="496"/>
                  </a:lnTo>
                  <a:lnTo>
                    <a:pt x="454" y="497"/>
                  </a:lnTo>
                  <a:lnTo>
                    <a:pt x="464" y="501"/>
                  </a:lnTo>
                  <a:lnTo>
                    <a:pt x="476" y="506"/>
                  </a:lnTo>
                  <a:lnTo>
                    <a:pt x="489" y="514"/>
                  </a:lnTo>
                  <a:lnTo>
                    <a:pt x="503" y="524"/>
                  </a:lnTo>
                  <a:lnTo>
                    <a:pt x="517" y="535"/>
                  </a:lnTo>
                  <a:lnTo>
                    <a:pt x="531" y="547"/>
                  </a:lnTo>
                  <a:lnTo>
                    <a:pt x="543" y="559"/>
                  </a:lnTo>
                  <a:lnTo>
                    <a:pt x="553" y="571"/>
                  </a:lnTo>
                  <a:lnTo>
                    <a:pt x="562" y="582"/>
                  </a:lnTo>
                  <a:lnTo>
                    <a:pt x="569" y="592"/>
                  </a:lnTo>
                  <a:lnTo>
                    <a:pt x="573" y="601"/>
                  </a:lnTo>
                  <a:lnTo>
                    <a:pt x="574" y="605"/>
                  </a:lnTo>
                  <a:lnTo>
                    <a:pt x="574" y="609"/>
                  </a:lnTo>
                  <a:lnTo>
                    <a:pt x="574" y="611"/>
                  </a:lnTo>
                  <a:lnTo>
                    <a:pt x="573" y="614"/>
                  </a:lnTo>
                  <a:close/>
                  <a:moveTo>
                    <a:pt x="203" y="73"/>
                  </a:moveTo>
                  <a:lnTo>
                    <a:pt x="191" y="62"/>
                  </a:lnTo>
                  <a:lnTo>
                    <a:pt x="181" y="52"/>
                  </a:lnTo>
                  <a:lnTo>
                    <a:pt x="172" y="41"/>
                  </a:lnTo>
                  <a:lnTo>
                    <a:pt x="166" y="32"/>
                  </a:lnTo>
                  <a:lnTo>
                    <a:pt x="161" y="23"/>
                  </a:lnTo>
                  <a:lnTo>
                    <a:pt x="157" y="15"/>
                  </a:lnTo>
                  <a:lnTo>
                    <a:pt x="156" y="12"/>
                  </a:lnTo>
                  <a:lnTo>
                    <a:pt x="156" y="9"/>
                  </a:lnTo>
                  <a:lnTo>
                    <a:pt x="156" y="7"/>
                  </a:lnTo>
                  <a:lnTo>
                    <a:pt x="157" y="5"/>
                  </a:lnTo>
                  <a:lnTo>
                    <a:pt x="159" y="2"/>
                  </a:lnTo>
                  <a:lnTo>
                    <a:pt x="162" y="1"/>
                  </a:lnTo>
                  <a:lnTo>
                    <a:pt x="164" y="1"/>
                  </a:lnTo>
                  <a:lnTo>
                    <a:pt x="167" y="0"/>
                  </a:lnTo>
                  <a:lnTo>
                    <a:pt x="173" y="2"/>
                  </a:lnTo>
                  <a:lnTo>
                    <a:pt x="182" y="5"/>
                  </a:lnTo>
                  <a:lnTo>
                    <a:pt x="192" y="10"/>
                  </a:lnTo>
                  <a:lnTo>
                    <a:pt x="203" y="16"/>
                  </a:lnTo>
                  <a:lnTo>
                    <a:pt x="214" y="24"/>
                  </a:lnTo>
                  <a:lnTo>
                    <a:pt x="225" y="34"/>
                  </a:lnTo>
                  <a:lnTo>
                    <a:pt x="237" y="43"/>
                  </a:lnTo>
                  <a:lnTo>
                    <a:pt x="247" y="53"/>
                  </a:lnTo>
                  <a:lnTo>
                    <a:pt x="256" y="64"/>
                  </a:lnTo>
                  <a:lnTo>
                    <a:pt x="262" y="74"/>
                  </a:lnTo>
                  <a:lnTo>
                    <a:pt x="267" y="82"/>
                  </a:lnTo>
                  <a:lnTo>
                    <a:pt x="271" y="90"/>
                  </a:lnTo>
                  <a:lnTo>
                    <a:pt x="271" y="93"/>
                  </a:lnTo>
                  <a:lnTo>
                    <a:pt x="271" y="96"/>
                  </a:lnTo>
                  <a:lnTo>
                    <a:pt x="271" y="99"/>
                  </a:lnTo>
                  <a:lnTo>
                    <a:pt x="270" y="101"/>
                  </a:lnTo>
                  <a:lnTo>
                    <a:pt x="268" y="103"/>
                  </a:lnTo>
                  <a:lnTo>
                    <a:pt x="266" y="104"/>
                  </a:lnTo>
                  <a:lnTo>
                    <a:pt x="264" y="104"/>
                  </a:lnTo>
                  <a:lnTo>
                    <a:pt x="261" y="105"/>
                  </a:lnTo>
                  <a:lnTo>
                    <a:pt x="253" y="103"/>
                  </a:lnTo>
                  <a:lnTo>
                    <a:pt x="245" y="101"/>
                  </a:lnTo>
                  <a:lnTo>
                    <a:pt x="235" y="95"/>
                  </a:lnTo>
                  <a:lnTo>
                    <a:pt x="224" y="89"/>
                  </a:lnTo>
                  <a:lnTo>
                    <a:pt x="213" y="81"/>
                  </a:lnTo>
                  <a:lnTo>
                    <a:pt x="203" y="73"/>
                  </a:lnTo>
                  <a:close/>
                  <a:moveTo>
                    <a:pt x="353" y="202"/>
                  </a:moveTo>
                  <a:lnTo>
                    <a:pt x="341" y="191"/>
                  </a:lnTo>
                  <a:lnTo>
                    <a:pt x="331" y="181"/>
                  </a:lnTo>
                  <a:lnTo>
                    <a:pt x="321" y="171"/>
                  </a:lnTo>
                  <a:lnTo>
                    <a:pt x="315" y="161"/>
                  </a:lnTo>
                  <a:lnTo>
                    <a:pt x="309" y="151"/>
                  </a:lnTo>
                  <a:lnTo>
                    <a:pt x="306" y="144"/>
                  </a:lnTo>
                  <a:lnTo>
                    <a:pt x="305" y="140"/>
                  </a:lnTo>
                  <a:lnTo>
                    <a:pt x="305" y="136"/>
                  </a:lnTo>
                  <a:lnTo>
                    <a:pt x="305" y="134"/>
                  </a:lnTo>
                  <a:lnTo>
                    <a:pt x="306" y="132"/>
                  </a:lnTo>
                  <a:lnTo>
                    <a:pt x="307" y="130"/>
                  </a:lnTo>
                  <a:lnTo>
                    <a:pt x="309" y="129"/>
                  </a:lnTo>
                  <a:lnTo>
                    <a:pt x="313" y="128"/>
                  </a:lnTo>
                  <a:lnTo>
                    <a:pt x="316" y="128"/>
                  </a:lnTo>
                  <a:lnTo>
                    <a:pt x="324" y="129"/>
                  </a:lnTo>
                  <a:lnTo>
                    <a:pt x="332" y="132"/>
                  </a:lnTo>
                  <a:lnTo>
                    <a:pt x="343" y="137"/>
                  </a:lnTo>
                  <a:lnTo>
                    <a:pt x="354" y="144"/>
                  </a:lnTo>
                  <a:lnTo>
                    <a:pt x="366" y="152"/>
                  </a:lnTo>
                  <a:lnTo>
                    <a:pt x="379" y="162"/>
                  </a:lnTo>
                  <a:lnTo>
                    <a:pt x="389" y="173"/>
                  </a:lnTo>
                  <a:lnTo>
                    <a:pt x="400" y="183"/>
                  </a:lnTo>
                  <a:lnTo>
                    <a:pt x="409" y="193"/>
                  </a:lnTo>
                  <a:lnTo>
                    <a:pt x="416" y="203"/>
                  </a:lnTo>
                  <a:lnTo>
                    <a:pt x="422" y="213"/>
                  </a:lnTo>
                  <a:lnTo>
                    <a:pt x="425" y="220"/>
                  </a:lnTo>
                  <a:lnTo>
                    <a:pt x="426" y="224"/>
                  </a:lnTo>
                  <a:lnTo>
                    <a:pt x="426" y="227"/>
                  </a:lnTo>
                  <a:lnTo>
                    <a:pt x="426" y="230"/>
                  </a:lnTo>
                  <a:lnTo>
                    <a:pt x="425" y="232"/>
                  </a:lnTo>
                  <a:lnTo>
                    <a:pt x="424" y="234"/>
                  </a:lnTo>
                  <a:lnTo>
                    <a:pt x="422" y="236"/>
                  </a:lnTo>
                  <a:lnTo>
                    <a:pt x="419" y="237"/>
                  </a:lnTo>
                  <a:lnTo>
                    <a:pt x="415" y="237"/>
                  </a:lnTo>
                  <a:lnTo>
                    <a:pt x="408" y="236"/>
                  </a:lnTo>
                  <a:lnTo>
                    <a:pt x="399" y="232"/>
                  </a:lnTo>
                  <a:lnTo>
                    <a:pt x="388" y="227"/>
                  </a:lnTo>
                  <a:lnTo>
                    <a:pt x="377" y="220"/>
                  </a:lnTo>
                  <a:lnTo>
                    <a:pt x="366" y="212"/>
                  </a:lnTo>
                  <a:lnTo>
                    <a:pt x="353" y="202"/>
                  </a:lnTo>
                  <a:close/>
                  <a:moveTo>
                    <a:pt x="589" y="370"/>
                  </a:moveTo>
                  <a:lnTo>
                    <a:pt x="588" y="372"/>
                  </a:lnTo>
                  <a:lnTo>
                    <a:pt x="586" y="374"/>
                  </a:lnTo>
                  <a:lnTo>
                    <a:pt x="583" y="374"/>
                  </a:lnTo>
                  <a:lnTo>
                    <a:pt x="579" y="374"/>
                  </a:lnTo>
                  <a:lnTo>
                    <a:pt x="571" y="373"/>
                  </a:lnTo>
                  <a:lnTo>
                    <a:pt x="561" y="369"/>
                  </a:lnTo>
                  <a:lnTo>
                    <a:pt x="550" y="364"/>
                  </a:lnTo>
                  <a:lnTo>
                    <a:pt x="538" y="358"/>
                  </a:lnTo>
                  <a:lnTo>
                    <a:pt x="526" y="349"/>
                  </a:lnTo>
                  <a:lnTo>
                    <a:pt x="514" y="339"/>
                  </a:lnTo>
                  <a:lnTo>
                    <a:pt x="501" y="328"/>
                  </a:lnTo>
                  <a:lnTo>
                    <a:pt x="490" y="317"/>
                  </a:lnTo>
                  <a:lnTo>
                    <a:pt x="480" y="306"/>
                  </a:lnTo>
                  <a:lnTo>
                    <a:pt x="472" y="295"/>
                  </a:lnTo>
                  <a:lnTo>
                    <a:pt x="467" y="286"/>
                  </a:lnTo>
                  <a:lnTo>
                    <a:pt x="464" y="278"/>
                  </a:lnTo>
                  <a:lnTo>
                    <a:pt x="463" y="273"/>
                  </a:lnTo>
                  <a:lnTo>
                    <a:pt x="463" y="270"/>
                  </a:lnTo>
                  <a:lnTo>
                    <a:pt x="463" y="268"/>
                  </a:lnTo>
                  <a:lnTo>
                    <a:pt x="464" y="265"/>
                  </a:lnTo>
                  <a:lnTo>
                    <a:pt x="465" y="264"/>
                  </a:lnTo>
                  <a:lnTo>
                    <a:pt x="467" y="261"/>
                  </a:lnTo>
                  <a:lnTo>
                    <a:pt x="470" y="261"/>
                  </a:lnTo>
                  <a:lnTo>
                    <a:pt x="474" y="260"/>
                  </a:lnTo>
                  <a:lnTo>
                    <a:pt x="481" y="263"/>
                  </a:lnTo>
                  <a:lnTo>
                    <a:pt x="491" y="266"/>
                  </a:lnTo>
                  <a:lnTo>
                    <a:pt x="502" y="270"/>
                  </a:lnTo>
                  <a:lnTo>
                    <a:pt x="515" y="278"/>
                  </a:lnTo>
                  <a:lnTo>
                    <a:pt x="526" y="286"/>
                  </a:lnTo>
                  <a:lnTo>
                    <a:pt x="539" y="296"/>
                  </a:lnTo>
                  <a:lnTo>
                    <a:pt x="552" y="307"/>
                  </a:lnTo>
                  <a:lnTo>
                    <a:pt x="563" y="319"/>
                  </a:lnTo>
                  <a:lnTo>
                    <a:pt x="573" y="329"/>
                  </a:lnTo>
                  <a:lnTo>
                    <a:pt x="580" y="339"/>
                  </a:lnTo>
                  <a:lnTo>
                    <a:pt x="586" y="349"/>
                  </a:lnTo>
                  <a:lnTo>
                    <a:pt x="589" y="358"/>
                  </a:lnTo>
                  <a:lnTo>
                    <a:pt x="590" y="361"/>
                  </a:lnTo>
                  <a:lnTo>
                    <a:pt x="590" y="365"/>
                  </a:lnTo>
                  <a:lnTo>
                    <a:pt x="590" y="367"/>
                  </a:lnTo>
                  <a:lnTo>
                    <a:pt x="589" y="370"/>
                  </a:lnTo>
                  <a:close/>
                  <a:moveTo>
                    <a:pt x="573" y="114"/>
                  </a:moveTo>
                  <a:lnTo>
                    <a:pt x="561" y="104"/>
                  </a:lnTo>
                  <a:lnTo>
                    <a:pt x="551" y="93"/>
                  </a:lnTo>
                  <a:lnTo>
                    <a:pt x="543" y="83"/>
                  </a:lnTo>
                  <a:lnTo>
                    <a:pt x="536" y="74"/>
                  </a:lnTo>
                  <a:lnTo>
                    <a:pt x="531" y="65"/>
                  </a:lnTo>
                  <a:lnTo>
                    <a:pt x="528" y="56"/>
                  </a:lnTo>
                  <a:lnTo>
                    <a:pt x="526" y="53"/>
                  </a:lnTo>
                  <a:lnTo>
                    <a:pt x="526" y="50"/>
                  </a:lnTo>
                  <a:lnTo>
                    <a:pt x="528" y="48"/>
                  </a:lnTo>
                  <a:lnTo>
                    <a:pt x="529" y="46"/>
                  </a:lnTo>
                  <a:lnTo>
                    <a:pt x="530" y="43"/>
                  </a:lnTo>
                  <a:lnTo>
                    <a:pt x="532" y="42"/>
                  </a:lnTo>
                  <a:lnTo>
                    <a:pt x="534" y="41"/>
                  </a:lnTo>
                  <a:lnTo>
                    <a:pt x="537" y="41"/>
                  </a:lnTo>
                  <a:lnTo>
                    <a:pt x="545" y="42"/>
                  </a:lnTo>
                  <a:lnTo>
                    <a:pt x="553" y="45"/>
                  </a:lnTo>
                  <a:lnTo>
                    <a:pt x="563" y="50"/>
                  </a:lnTo>
                  <a:lnTo>
                    <a:pt x="574" y="56"/>
                  </a:lnTo>
                  <a:lnTo>
                    <a:pt x="586" y="64"/>
                  </a:lnTo>
                  <a:lnTo>
                    <a:pt x="598" y="74"/>
                  </a:lnTo>
                  <a:lnTo>
                    <a:pt x="609" y="83"/>
                  </a:lnTo>
                  <a:lnTo>
                    <a:pt x="619" y="93"/>
                  </a:lnTo>
                  <a:lnTo>
                    <a:pt x="628" y="104"/>
                  </a:lnTo>
                  <a:lnTo>
                    <a:pt x="634" y="114"/>
                  </a:lnTo>
                  <a:lnTo>
                    <a:pt x="640" y="122"/>
                  </a:lnTo>
                  <a:lnTo>
                    <a:pt x="643" y="130"/>
                  </a:lnTo>
                  <a:lnTo>
                    <a:pt x="643" y="133"/>
                  </a:lnTo>
                  <a:lnTo>
                    <a:pt x="643" y="136"/>
                  </a:lnTo>
                  <a:lnTo>
                    <a:pt x="643" y="140"/>
                  </a:lnTo>
                  <a:lnTo>
                    <a:pt x="642" y="142"/>
                  </a:lnTo>
                  <a:lnTo>
                    <a:pt x="641" y="143"/>
                  </a:lnTo>
                  <a:lnTo>
                    <a:pt x="639" y="145"/>
                  </a:lnTo>
                  <a:lnTo>
                    <a:pt x="635" y="145"/>
                  </a:lnTo>
                  <a:lnTo>
                    <a:pt x="632" y="146"/>
                  </a:lnTo>
                  <a:lnTo>
                    <a:pt x="626" y="145"/>
                  </a:lnTo>
                  <a:lnTo>
                    <a:pt x="616" y="142"/>
                  </a:lnTo>
                  <a:lnTo>
                    <a:pt x="606" y="137"/>
                  </a:lnTo>
                  <a:lnTo>
                    <a:pt x="596" y="131"/>
                  </a:lnTo>
                  <a:lnTo>
                    <a:pt x="585" y="123"/>
                  </a:lnTo>
                  <a:lnTo>
                    <a:pt x="573" y="114"/>
                  </a:lnTo>
                  <a:close/>
                </a:path>
              </a:pathLst>
            </a:custGeom>
            <a:solidFill>
              <a:srgbClr val="DEDA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CH"/>
            </a:p>
          </p:txBody>
        </p:sp>
        <p:sp>
          <p:nvSpPr>
            <p:cNvPr id="44" name="Freeform 37"/>
            <p:cNvSpPr>
              <a:spLocks noEditPoints="1"/>
            </p:cNvSpPr>
            <p:nvPr userDrawn="1"/>
          </p:nvSpPr>
          <p:spPr bwMode="auto">
            <a:xfrm>
              <a:off x="10840575" y="4875213"/>
              <a:ext cx="133350" cy="954088"/>
            </a:xfrm>
            <a:custGeom>
              <a:avLst/>
              <a:gdLst>
                <a:gd name="T0" fmla="*/ 658 w 678"/>
                <a:gd name="T1" fmla="*/ 4801 h 4812"/>
                <a:gd name="T2" fmla="*/ 81 w 678"/>
                <a:gd name="T3" fmla="*/ 4383 h 4812"/>
                <a:gd name="T4" fmla="*/ 87 w 678"/>
                <a:gd name="T5" fmla="*/ 4311 h 4812"/>
                <a:gd name="T6" fmla="*/ 105 w 678"/>
                <a:gd name="T7" fmla="*/ 4234 h 4812"/>
                <a:gd name="T8" fmla="*/ 32 w 678"/>
                <a:gd name="T9" fmla="*/ 4058 h 4812"/>
                <a:gd name="T10" fmla="*/ 182 w 678"/>
                <a:gd name="T11" fmla="*/ 3924 h 4812"/>
                <a:gd name="T12" fmla="*/ 109 w 678"/>
                <a:gd name="T13" fmla="*/ 3659 h 4812"/>
                <a:gd name="T14" fmla="*/ 343 w 678"/>
                <a:gd name="T15" fmla="*/ 3676 h 4812"/>
                <a:gd name="T16" fmla="*/ 12 w 678"/>
                <a:gd name="T17" fmla="*/ 3405 h 4812"/>
                <a:gd name="T18" fmla="*/ 214 w 678"/>
                <a:gd name="T19" fmla="*/ 3257 h 4812"/>
                <a:gd name="T20" fmla="*/ 129 w 678"/>
                <a:gd name="T21" fmla="*/ 2945 h 4812"/>
                <a:gd name="T22" fmla="*/ 16 w 678"/>
                <a:gd name="T23" fmla="*/ 2466 h 4812"/>
                <a:gd name="T24" fmla="*/ 28 w 678"/>
                <a:gd name="T25" fmla="*/ 2055 h 4812"/>
                <a:gd name="T26" fmla="*/ 80 w 678"/>
                <a:gd name="T27" fmla="*/ 1768 h 4812"/>
                <a:gd name="T28" fmla="*/ 68 w 678"/>
                <a:gd name="T29" fmla="*/ 939 h 4812"/>
                <a:gd name="T30" fmla="*/ 19 w 678"/>
                <a:gd name="T31" fmla="*/ 105 h 4812"/>
                <a:gd name="T32" fmla="*/ 596 w 678"/>
                <a:gd name="T33" fmla="*/ 35 h 4812"/>
                <a:gd name="T34" fmla="*/ 640 w 678"/>
                <a:gd name="T35" fmla="*/ 1174 h 4812"/>
                <a:gd name="T36" fmla="*/ 678 w 678"/>
                <a:gd name="T37" fmla="*/ 1363 h 4812"/>
                <a:gd name="T38" fmla="*/ 655 w 678"/>
                <a:gd name="T39" fmla="*/ 2034 h 4812"/>
                <a:gd name="T40" fmla="*/ 657 w 678"/>
                <a:gd name="T41" fmla="*/ 2382 h 4812"/>
                <a:gd name="T42" fmla="*/ 459 w 678"/>
                <a:gd name="T43" fmla="*/ 2352 h 4812"/>
                <a:gd name="T44" fmla="*/ 597 w 678"/>
                <a:gd name="T45" fmla="*/ 2808 h 4812"/>
                <a:gd name="T46" fmla="*/ 601 w 678"/>
                <a:gd name="T47" fmla="*/ 2870 h 4812"/>
                <a:gd name="T48" fmla="*/ 618 w 678"/>
                <a:gd name="T49" fmla="*/ 3153 h 4812"/>
                <a:gd name="T50" fmla="*/ 643 w 678"/>
                <a:gd name="T51" fmla="*/ 3671 h 4812"/>
                <a:gd name="T52" fmla="*/ 326 w 678"/>
                <a:gd name="T53" fmla="*/ 3601 h 4812"/>
                <a:gd name="T54" fmla="*/ 669 w 678"/>
                <a:gd name="T55" fmla="*/ 3999 h 4812"/>
                <a:gd name="T56" fmla="*/ 578 w 678"/>
                <a:gd name="T57" fmla="*/ 4073 h 4812"/>
                <a:gd name="T58" fmla="*/ 375 w 678"/>
                <a:gd name="T59" fmla="*/ 4229 h 4812"/>
                <a:gd name="T60" fmla="*/ 318 w 678"/>
                <a:gd name="T61" fmla="*/ 4299 h 4812"/>
                <a:gd name="T62" fmla="*/ 428 w 678"/>
                <a:gd name="T63" fmla="*/ 4485 h 4812"/>
                <a:gd name="T64" fmla="*/ 658 w 678"/>
                <a:gd name="T65" fmla="*/ 4720 h 4812"/>
                <a:gd name="T66" fmla="*/ 47 w 678"/>
                <a:gd name="T67" fmla="*/ 4028 h 4812"/>
                <a:gd name="T68" fmla="*/ 449 w 678"/>
                <a:gd name="T69" fmla="*/ 4176 h 4812"/>
                <a:gd name="T70" fmla="*/ 615 w 678"/>
                <a:gd name="T71" fmla="*/ 4193 h 4812"/>
                <a:gd name="T72" fmla="*/ 332 w 678"/>
                <a:gd name="T73" fmla="*/ 3804 h 4812"/>
                <a:gd name="T74" fmla="*/ 546 w 678"/>
                <a:gd name="T75" fmla="*/ 3658 h 4812"/>
                <a:gd name="T76" fmla="*/ 293 w 678"/>
                <a:gd name="T77" fmla="*/ 3419 h 4812"/>
                <a:gd name="T78" fmla="*/ 393 w 678"/>
                <a:gd name="T79" fmla="*/ 3215 h 4812"/>
                <a:gd name="T80" fmla="*/ 285 w 678"/>
                <a:gd name="T81" fmla="*/ 3030 h 4812"/>
                <a:gd name="T82" fmla="*/ 396 w 678"/>
                <a:gd name="T83" fmla="*/ 2908 h 4812"/>
                <a:gd name="T84" fmla="*/ 146 w 678"/>
                <a:gd name="T85" fmla="*/ 2608 h 4812"/>
                <a:gd name="T86" fmla="*/ 98 w 678"/>
                <a:gd name="T87" fmla="*/ 2389 h 4812"/>
                <a:gd name="T88" fmla="*/ 353 w 678"/>
                <a:gd name="T89" fmla="*/ 2445 h 4812"/>
                <a:gd name="T90" fmla="*/ 370 w 678"/>
                <a:gd name="T91" fmla="*/ 2297 h 4812"/>
                <a:gd name="T92" fmla="*/ 450 w 678"/>
                <a:gd name="T93" fmla="*/ 2012 h 4812"/>
                <a:gd name="T94" fmla="*/ 32 w 678"/>
                <a:gd name="T95" fmla="*/ 1521 h 4812"/>
                <a:gd name="T96" fmla="*/ 301 w 678"/>
                <a:gd name="T97" fmla="*/ 1737 h 4812"/>
                <a:gd name="T98" fmla="*/ 157 w 678"/>
                <a:gd name="T99" fmla="*/ 1391 h 4812"/>
                <a:gd name="T100" fmla="*/ 181 w 678"/>
                <a:gd name="T101" fmla="*/ 1236 h 4812"/>
                <a:gd name="T102" fmla="*/ 426 w 678"/>
                <a:gd name="T103" fmla="*/ 1427 h 4812"/>
                <a:gd name="T104" fmla="*/ 155 w 678"/>
                <a:gd name="T105" fmla="*/ 980 h 4812"/>
                <a:gd name="T106" fmla="*/ 480 w 678"/>
                <a:gd name="T107" fmla="*/ 1206 h 4812"/>
                <a:gd name="T108" fmla="*/ 179 w 678"/>
                <a:gd name="T109" fmla="*/ 738 h 4812"/>
                <a:gd name="T110" fmla="*/ 192 w 678"/>
                <a:gd name="T111" fmla="*/ 567 h 4812"/>
                <a:gd name="T112" fmla="*/ 309 w 678"/>
                <a:gd name="T113" fmla="*/ 611 h 4812"/>
                <a:gd name="T114" fmla="*/ 477 w 678"/>
                <a:gd name="T115" fmla="*/ 792 h 4812"/>
                <a:gd name="T116" fmla="*/ 241 w 678"/>
                <a:gd name="T117" fmla="*/ 298 h 4812"/>
                <a:gd name="T118" fmla="*/ 603 w 678"/>
                <a:gd name="T119" fmla="*/ 625 h 4812"/>
                <a:gd name="T120" fmla="*/ 191 w 678"/>
                <a:gd name="T121" fmla="*/ 2 h 4812"/>
                <a:gd name="T122" fmla="*/ 413 w 678"/>
                <a:gd name="T123" fmla="*/ 161 h 4812"/>
                <a:gd name="T124" fmla="*/ 564 w 678"/>
                <a:gd name="T125" fmla="*/ 284 h 48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78" h="4812">
                  <a:moveTo>
                    <a:pt x="0" y="4428"/>
                  </a:moveTo>
                  <a:lnTo>
                    <a:pt x="0" y="4357"/>
                  </a:lnTo>
                  <a:lnTo>
                    <a:pt x="19" y="4369"/>
                  </a:lnTo>
                  <a:lnTo>
                    <a:pt x="40" y="4382"/>
                  </a:lnTo>
                  <a:lnTo>
                    <a:pt x="62" y="4396"/>
                  </a:lnTo>
                  <a:lnTo>
                    <a:pt x="87" y="4411"/>
                  </a:lnTo>
                  <a:lnTo>
                    <a:pt x="112" y="4428"/>
                  </a:lnTo>
                  <a:lnTo>
                    <a:pt x="139" y="4446"/>
                  </a:lnTo>
                  <a:lnTo>
                    <a:pt x="167" y="4464"/>
                  </a:lnTo>
                  <a:lnTo>
                    <a:pt x="195" y="4483"/>
                  </a:lnTo>
                  <a:lnTo>
                    <a:pt x="222" y="4503"/>
                  </a:lnTo>
                  <a:lnTo>
                    <a:pt x="249" y="4521"/>
                  </a:lnTo>
                  <a:lnTo>
                    <a:pt x="274" y="4538"/>
                  </a:lnTo>
                  <a:lnTo>
                    <a:pt x="298" y="4556"/>
                  </a:lnTo>
                  <a:lnTo>
                    <a:pt x="276" y="4537"/>
                  </a:lnTo>
                  <a:lnTo>
                    <a:pt x="260" y="4522"/>
                  </a:lnTo>
                  <a:lnTo>
                    <a:pt x="253" y="4517"/>
                  </a:lnTo>
                  <a:lnTo>
                    <a:pt x="250" y="4511"/>
                  </a:lnTo>
                  <a:lnTo>
                    <a:pt x="248" y="4508"/>
                  </a:lnTo>
                  <a:lnTo>
                    <a:pt x="248" y="4506"/>
                  </a:lnTo>
                  <a:lnTo>
                    <a:pt x="250" y="4505"/>
                  </a:lnTo>
                  <a:lnTo>
                    <a:pt x="255" y="4506"/>
                  </a:lnTo>
                  <a:lnTo>
                    <a:pt x="263" y="4508"/>
                  </a:lnTo>
                  <a:lnTo>
                    <a:pt x="272" y="4512"/>
                  </a:lnTo>
                  <a:lnTo>
                    <a:pt x="298" y="4525"/>
                  </a:lnTo>
                  <a:lnTo>
                    <a:pt x="330" y="4544"/>
                  </a:lnTo>
                  <a:lnTo>
                    <a:pt x="369" y="4567"/>
                  </a:lnTo>
                  <a:lnTo>
                    <a:pt x="413" y="4594"/>
                  </a:lnTo>
                  <a:lnTo>
                    <a:pt x="462" y="4626"/>
                  </a:lnTo>
                  <a:lnTo>
                    <a:pt x="513" y="4660"/>
                  </a:lnTo>
                  <a:lnTo>
                    <a:pt x="540" y="4679"/>
                  </a:lnTo>
                  <a:lnTo>
                    <a:pt x="567" y="4697"/>
                  </a:lnTo>
                  <a:lnTo>
                    <a:pt x="592" y="4714"/>
                  </a:lnTo>
                  <a:lnTo>
                    <a:pt x="616" y="4732"/>
                  </a:lnTo>
                  <a:lnTo>
                    <a:pt x="594" y="4713"/>
                  </a:lnTo>
                  <a:lnTo>
                    <a:pt x="578" y="4698"/>
                  </a:lnTo>
                  <a:lnTo>
                    <a:pt x="573" y="4693"/>
                  </a:lnTo>
                  <a:lnTo>
                    <a:pt x="569" y="4687"/>
                  </a:lnTo>
                  <a:lnTo>
                    <a:pt x="566" y="4684"/>
                  </a:lnTo>
                  <a:lnTo>
                    <a:pt x="566" y="4682"/>
                  </a:lnTo>
                  <a:lnTo>
                    <a:pt x="569" y="4681"/>
                  </a:lnTo>
                  <a:lnTo>
                    <a:pt x="570" y="4681"/>
                  </a:lnTo>
                  <a:lnTo>
                    <a:pt x="573" y="4681"/>
                  </a:lnTo>
                  <a:lnTo>
                    <a:pt x="577" y="4682"/>
                  </a:lnTo>
                  <a:lnTo>
                    <a:pt x="587" y="4686"/>
                  </a:lnTo>
                  <a:lnTo>
                    <a:pt x="600" y="4692"/>
                  </a:lnTo>
                  <a:lnTo>
                    <a:pt x="634" y="4710"/>
                  </a:lnTo>
                  <a:lnTo>
                    <a:pt x="678" y="4735"/>
                  </a:lnTo>
                  <a:lnTo>
                    <a:pt x="678" y="4812"/>
                  </a:lnTo>
                  <a:lnTo>
                    <a:pt x="658" y="4801"/>
                  </a:lnTo>
                  <a:lnTo>
                    <a:pt x="638" y="4789"/>
                  </a:lnTo>
                  <a:lnTo>
                    <a:pt x="616" y="4776"/>
                  </a:lnTo>
                  <a:lnTo>
                    <a:pt x="593" y="4762"/>
                  </a:lnTo>
                  <a:lnTo>
                    <a:pt x="569" y="4747"/>
                  </a:lnTo>
                  <a:lnTo>
                    <a:pt x="544" y="4730"/>
                  </a:lnTo>
                  <a:lnTo>
                    <a:pt x="518" y="4713"/>
                  </a:lnTo>
                  <a:lnTo>
                    <a:pt x="492" y="4696"/>
                  </a:lnTo>
                  <a:lnTo>
                    <a:pt x="466" y="4679"/>
                  </a:lnTo>
                  <a:lnTo>
                    <a:pt x="442" y="4662"/>
                  </a:lnTo>
                  <a:lnTo>
                    <a:pt x="418" y="4646"/>
                  </a:lnTo>
                  <a:lnTo>
                    <a:pt x="396" y="4630"/>
                  </a:lnTo>
                  <a:lnTo>
                    <a:pt x="414" y="4645"/>
                  </a:lnTo>
                  <a:lnTo>
                    <a:pt x="427" y="4657"/>
                  </a:lnTo>
                  <a:lnTo>
                    <a:pt x="433" y="4662"/>
                  </a:lnTo>
                  <a:lnTo>
                    <a:pt x="436" y="4667"/>
                  </a:lnTo>
                  <a:lnTo>
                    <a:pt x="437" y="4669"/>
                  </a:lnTo>
                  <a:lnTo>
                    <a:pt x="437" y="4671"/>
                  </a:lnTo>
                  <a:lnTo>
                    <a:pt x="435" y="4672"/>
                  </a:lnTo>
                  <a:lnTo>
                    <a:pt x="429" y="4671"/>
                  </a:lnTo>
                  <a:lnTo>
                    <a:pt x="423" y="4669"/>
                  </a:lnTo>
                  <a:lnTo>
                    <a:pt x="413" y="4665"/>
                  </a:lnTo>
                  <a:lnTo>
                    <a:pt x="388" y="4652"/>
                  </a:lnTo>
                  <a:lnTo>
                    <a:pt x="356" y="4633"/>
                  </a:lnTo>
                  <a:lnTo>
                    <a:pt x="317" y="4611"/>
                  </a:lnTo>
                  <a:lnTo>
                    <a:pt x="273" y="4584"/>
                  </a:lnTo>
                  <a:lnTo>
                    <a:pt x="225" y="4552"/>
                  </a:lnTo>
                  <a:lnTo>
                    <a:pt x="175" y="4518"/>
                  </a:lnTo>
                  <a:lnTo>
                    <a:pt x="150" y="4501"/>
                  </a:lnTo>
                  <a:lnTo>
                    <a:pt x="125" y="4483"/>
                  </a:lnTo>
                  <a:lnTo>
                    <a:pt x="102" y="4467"/>
                  </a:lnTo>
                  <a:lnTo>
                    <a:pt x="80" y="4451"/>
                  </a:lnTo>
                  <a:lnTo>
                    <a:pt x="98" y="4466"/>
                  </a:lnTo>
                  <a:lnTo>
                    <a:pt x="112" y="4479"/>
                  </a:lnTo>
                  <a:lnTo>
                    <a:pt x="116" y="4483"/>
                  </a:lnTo>
                  <a:lnTo>
                    <a:pt x="119" y="4488"/>
                  </a:lnTo>
                  <a:lnTo>
                    <a:pt x="121" y="4491"/>
                  </a:lnTo>
                  <a:lnTo>
                    <a:pt x="121" y="4492"/>
                  </a:lnTo>
                  <a:lnTo>
                    <a:pt x="119" y="4493"/>
                  </a:lnTo>
                  <a:lnTo>
                    <a:pt x="117" y="4493"/>
                  </a:lnTo>
                  <a:lnTo>
                    <a:pt x="114" y="4492"/>
                  </a:lnTo>
                  <a:lnTo>
                    <a:pt x="111" y="4491"/>
                  </a:lnTo>
                  <a:lnTo>
                    <a:pt x="100" y="4487"/>
                  </a:lnTo>
                  <a:lnTo>
                    <a:pt x="85" y="4479"/>
                  </a:lnTo>
                  <a:lnTo>
                    <a:pt x="47" y="4457"/>
                  </a:lnTo>
                  <a:lnTo>
                    <a:pt x="0" y="4428"/>
                  </a:lnTo>
                  <a:close/>
                  <a:moveTo>
                    <a:pt x="0" y="4354"/>
                  </a:moveTo>
                  <a:lnTo>
                    <a:pt x="0" y="4315"/>
                  </a:lnTo>
                  <a:lnTo>
                    <a:pt x="40" y="4347"/>
                  </a:lnTo>
                  <a:lnTo>
                    <a:pt x="70" y="4372"/>
                  </a:lnTo>
                  <a:lnTo>
                    <a:pt x="81" y="4383"/>
                  </a:lnTo>
                  <a:lnTo>
                    <a:pt x="88" y="4390"/>
                  </a:lnTo>
                  <a:lnTo>
                    <a:pt x="92" y="4396"/>
                  </a:lnTo>
                  <a:lnTo>
                    <a:pt x="92" y="4399"/>
                  </a:lnTo>
                  <a:lnTo>
                    <a:pt x="90" y="4400"/>
                  </a:lnTo>
                  <a:lnTo>
                    <a:pt x="85" y="4399"/>
                  </a:lnTo>
                  <a:lnTo>
                    <a:pt x="76" y="4396"/>
                  </a:lnTo>
                  <a:lnTo>
                    <a:pt x="65" y="4390"/>
                  </a:lnTo>
                  <a:lnTo>
                    <a:pt x="36" y="4375"/>
                  </a:lnTo>
                  <a:lnTo>
                    <a:pt x="0" y="4354"/>
                  </a:lnTo>
                  <a:close/>
                  <a:moveTo>
                    <a:pt x="0" y="4315"/>
                  </a:moveTo>
                  <a:lnTo>
                    <a:pt x="0" y="4277"/>
                  </a:lnTo>
                  <a:lnTo>
                    <a:pt x="18" y="4288"/>
                  </a:lnTo>
                  <a:lnTo>
                    <a:pt x="37" y="4300"/>
                  </a:lnTo>
                  <a:lnTo>
                    <a:pt x="58" y="4314"/>
                  </a:lnTo>
                  <a:lnTo>
                    <a:pt x="80" y="4328"/>
                  </a:lnTo>
                  <a:lnTo>
                    <a:pt x="103" y="4343"/>
                  </a:lnTo>
                  <a:lnTo>
                    <a:pt x="127" y="4358"/>
                  </a:lnTo>
                  <a:lnTo>
                    <a:pt x="152" y="4375"/>
                  </a:lnTo>
                  <a:lnTo>
                    <a:pt x="177" y="4393"/>
                  </a:lnTo>
                  <a:lnTo>
                    <a:pt x="225" y="4426"/>
                  </a:lnTo>
                  <a:lnTo>
                    <a:pt x="271" y="4458"/>
                  </a:lnTo>
                  <a:lnTo>
                    <a:pt x="311" y="4489"/>
                  </a:lnTo>
                  <a:lnTo>
                    <a:pt x="346" y="4516"/>
                  </a:lnTo>
                  <a:lnTo>
                    <a:pt x="374" y="4538"/>
                  </a:lnTo>
                  <a:lnTo>
                    <a:pt x="395" y="4557"/>
                  </a:lnTo>
                  <a:lnTo>
                    <a:pt x="401" y="4563"/>
                  </a:lnTo>
                  <a:lnTo>
                    <a:pt x="407" y="4570"/>
                  </a:lnTo>
                  <a:lnTo>
                    <a:pt x="409" y="4573"/>
                  </a:lnTo>
                  <a:lnTo>
                    <a:pt x="410" y="4576"/>
                  </a:lnTo>
                  <a:lnTo>
                    <a:pt x="407" y="4577"/>
                  </a:lnTo>
                  <a:lnTo>
                    <a:pt x="402" y="4576"/>
                  </a:lnTo>
                  <a:lnTo>
                    <a:pt x="395" y="4574"/>
                  </a:lnTo>
                  <a:lnTo>
                    <a:pt x="386" y="4570"/>
                  </a:lnTo>
                  <a:lnTo>
                    <a:pt x="361" y="4558"/>
                  </a:lnTo>
                  <a:lnTo>
                    <a:pt x="330" y="4540"/>
                  </a:lnTo>
                  <a:lnTo>
                    <a:pt x="293" y="4518"/>
                  </a:lnTo>
                  <a:lnTo>
                    <a:pt x="250" y="4492"/>
                  </a:lnTo>
                  <a:lnTo>
                    <a:pt x="204" y="4462"/>
                  </a:lnTo>
                  <a:lnTo>
                    <a:pt x="155" y="4428"/>
                  </a:lnTo>
                  <a:lnTo>
                    <a:pt x="111" y="4397"/>
                  </a:lnTo>
                  <a:lnTo>
                    <a:pt x="70" y="4368"/>
                  </a:lnTo>
                  <a:lnTo>
                    <a:pt x="33" y="4340"/>
                  </a:lnTo>
                  <a:lnTo>
                    <a:pt x="0" y="4315"/>
                  </a:lnTo>
                  <a:close/>
                  <a:moveTo>
                    <a:pt x="0" y="4272"/>
                  </a:moveTo>
                  <a:lnTo>
                    <a:pt x="0" y="4232"/>
                  </a:lnTo>
                  <a:lnTo>
                    <a:pt x="37" y="4263"/>
                  </a:lnTo>
                  <a:lnTo>
                    <a:pt x="67" y="4288"/>
                  </a:lnTo>
                  <a:lnTo>
                    <a:pt x="76" y="4298"/>
                  </a:lnTo>
                  <a:lnTo>
                    <a:pt x="84" y="4305"/>
                  </a:lnTo>
                  <a:lnTo>
                    <a:pt x="87" y="4311"/>
                  </a:lnTo>
                  <a:lnTo>
                    <a:pt x="88" y="4314"/>
                  </a:lnTo>
                  <a:lnTo>
                    <a:pt x="85" y="4315"/>
                  </a:lnTo>
                  <a:lnTo>
                    <a:pt x="80" y="4314"/>
                  </a:lnTo>
                  <a:lnTo>
                    <a:pt x="72" y="4312"/>
                  </a:lnTo>
                  <a:lnTo>
                    <a:pt x="61" y="4306"/>
                  </a:lnTo>
                  <a:lnTo>
                    <a:pt x="34" y="4292"/>
                  </a:lnTo>
                  <a:lnTo>
                    <a:pt x="0" y="4272"/>
                  </a:lnTo>
                  <a:close/>
                  <a:moveTo>
                    <a:pt x="0" y="4229"/>
                  </a:moveTo>
                  <a:lnTo>
                    <a:pt x="0" y="4191"/>
                  </a:lnTo>
                  <a:lnTo>
                    <a:pt x="18" y="4202"/>
                  </a:lnTo>
                  <a:lnTo>
                    <a:pt x="37" y="4213"/>
                  </a:lnTo>
                  <a:lnTo>
                    <a:pt x="58" y="4226"/>
                  </a:lnTo>
                  <a:lnTo>
                    <a:pt x="81" y="4240"/>
                  </a:lnTo>
                  <a:lnTo>
                    <a:pt x="104" y="4257"/>
                  </a:lnTo>
                  <a:lnTo>
                    <a:pt x="129" y="4273"/>
                  </a:lnTo>
                  <a:lnTo>
                    <a:pt x="154" y="4290"/>
                  </a:lnTo>
                  <a:lnTo>
                    <a:pt x="180" y="4307"/>
                  </a:lnTo>
                  <a:lnTo>
                    <a:pt x="227" y="4341"/>
                  </a:lnTo>
                  <a:lnTo>
                    <a:pt x="272" y="4372"/>
                  </a:lnTo>
                  <a:lnTo>
                    <a:pt x="311" y="4401"/>
                  </a:lnTo>
                  <a:lnTo>
                    <a:pt x="344" y="4428"/>
                  </a:lnTo>
                  <a:lnTo>
                    <a:pt x="371" y="4450"/>
                  </a:lnTo>
                  <a:lnTo>
                    <a:pt x="391" y="4468"/>
                  </a:lnTo>
                  <a:lnTo>
                    <a:pt x="398" y="4476"/>
                  </a:lnTo>
                  <a:lnTo>
                    <a:pt x="402" y="4481"/>
                  </a:lnTo>
                  <a:lnTo>
                    <a:pt x="406" y="4485"/>
                  </a:lnTo>
                  <a:lnTo>
                    <a:pt x="406" y="4489"/>
                  </a:lnTo>
                  <a:lnTo>
                    <a:pt x="403" y="4489"/>
                  </a:lnTo>
                  <a:lnTo>
                    <a:pt x="398" y="4489"/>
                  </a:lnTo>
                  <a:lnTo>
                    <a:pt x="391" y="4487"/>
                  </a:lnTo>
                  <a:lnTo>
                    <a:pt x="382" y="4482"/>
                  </a:lnTo>
                  <a:lnTo>
                    <a:pt x="358" y="4471"/>
                  </a:lnTo>
                  <a:lnTo>
                    <a:pt x="328" y="4454"/>
                  </a:lnTo>
                  <a:lnTo>
                    <a:pt x="291" y="4433"/>
                  </a:lnTo>
                  <a:lnTo>
                    <a:pt x="250" y="4407"/>
                  </a:lnTo>
                  <a:lnTo>
                    <a:pt x="206" y="4378"/>
                  </a:lnTo>
                  <a:lnTo>
                    <a:pt x="157" y="4345"/>
                  </a:lnTo>
                  <a:lnTo>
                    <a:pt x="112" y="4314"/>
                  </a:lnTo>
                  <a:lnTo>
                    <a:pt x="70" y="4283"/>
                  </a:lnTo>
                  <a:lnTo>
                    <a:pt x="32" y="4255"/>
                  </a:lnTo>
                  <a:lnTo>
                    <a:pt x="0" y="4229"/>
                  </a:lnTo>
                  <a:close/>
                  <a:moveTo>
                    <a:pt x="0" y="4183"/>
                  </a:moveTo>
                  <a:lnTo>
                    <a:pt x="0" y="4138"/>
                  </a:lnTo>
                  <a:lnTo>
                    <a:pt x="45" y="4175"/>
                  </a:lnTo>
                  <a:lnTo>
                    <a:pt x="78" y="4204"/>
                  </a:lnTo>
                  <a:lnTo>
                    <a:pt x="91" y="4215"/>
                  </a:lnTo>
                  <a:lnTo>
                    <a:pt x="100" y="4224"/>
                  </a:lnTo>
                  <a:lnTo>
                    <a:pt x="102" y="4229"/>
                  </a:lnTo>
                  <a:lnTo>
                    <a:pt x="104" y="4232"/>
                  </a:lnTo>
                  <a:lnTo>
                    <a:pt x="105" y="4234"/>
                  </a:lnTo>
                  <a:lnTo>
                    <a:pt x="104" y="4235"/>
                  </a:lnTo>
                  <a:lnTo>
                    <a:pt x="103" y="4236"/>
                  </a:lnTo>
                  <a:lnTo>
                    <a:pt x="102" y="4236"/>
                  </a:lnTo>
                  <a:lnTo>
                    <a:pt x="99" y="4236"/>
                  </a:lnTo>
                  <a:lnTo>
                    <a:pt x="96" y="4235"/>
                  </a:lnTo>
                  <a:lnTo>
                    <a:pt x="86" y="4232"/>
                  </a:lnTo>
                  <a:lnTo>
                    <a:pt x="73" y="4225"/>
                  </a:lnTo>
                  <a:lnTo>
                    <a:pt x="41" y="4208"/>
                  </a:lnTo>
                  <a:lnTo>
                    <a:pt x="0" y="4183"/>
                  </a:lnTo>
                  <a:close/>
                  <a:moveTo>
                    <a:pt x="0" y="4128"/>
                  </a:moveTo>
                  <a:lnTo>
                    <a:pt x="0" y="4099"/>
                  </a:lnTo>
                  <a:lnTo>
                    <a:pt x="17" y="4109"/>
                  </a:lnTo>
                  <a:lnTo>
                    <a:pt x="37" y="4120"/>
                  </a:lnTo>
                  <a:lnTo>
                    <a:pt x="61" y="4134"/>
                  </a:lnTo>
                  <a:lnTo>
                    <a:pt x="86" y="4150"/>
                  </a:lnTo>
                  <a:lnTo>
                    <a:pt x="114" y="4167"/>
                  </a:lnTo>
                  <a:lnTo>
                    <a:pt x="144" y="4187"/>
                  </a:lnTo>
                  <a:lnTo>
                    <a:pt x="176" y="4208"/>
                  </a:lnTo>
                  <a:lnTo>
                    <a:pt x="208" y="4230"/>
                  </a:lnTo>
                  <a:lnTo>
                    <a:pt x="253" y="4262"/>
                  </a:lnTo>
                  <a:lnTo>
                    <a:pt x="295" y="4292"/>
                  </a:lnTo>
                  <a:lnTo>
                    <a:pt x="333" y="4321"/>
                  </a:lnTo>
                  <a:lnTo>
                    <a:pt x="366" y="4346"/>
                  </a:lnTo>
                  <a:lnTo>
                    <a:pt x="391" y="4369"/>
                  </a:lnTo>
                  <a:lnTo>
                    <a:pt x="411" y="4386"/>
                  </a:lnTo>
                  <a:lnTo>
                    <a:pt x="417" y="4394"/>
                  </a:lnTo>
                  <a:lnTo>
                    <a:pt x="422" y="4399"/>
                  </a:lnTo>
                  <a:lnTo>
                    <a:pt x="424" y="4403"/>
                  </a:lnTo>
                  <a:lnTo>
                    <a:pt x="424" y="4407"/>
                  </a:lnTo>
                  <a:lnTo>
                    <a:pt x="422" y="4408"/>
                  </a:lnTo>
                  <a:lnTo>
                    <a:pt x="416" y="4407"/>
                  </a:lnTo>
                  <a:lnTo>
                    <a:pt x="410" y="4406"/>
                  </a:lnTo>
                  <a:lnTo>
                    <a:pt x="401" y="4401"/>
                  </a:lnTo>
                  <a:lnTo>
                    <a:pt x="379" y="4390"/>
                  </a:lnTo>
                  <a:lnTo>
                    <a:pt x="348" y="4374"/>
                  </a:lnTo>
                  <a:lnTo>
                    <a:pt x="313" y="4354"/>
                  </a:lnTo>
                  <a:lnTo>
                    <a:pt x="273" y="4329"/>
                  </a:lnTo>
                  <a:lnTo>
                    <a:pt x="230" y="4300"/>
                  </a:lnTo>
                  <a:lnTo>
                    <a:pt x="183" y="4269"/>
                  </a:lnTo>
                  <a:lnTo>
                    <a:pt x="154" y="4249"/>
                  </a:lnTo>
                  <a:lnTo>
                    <a:pt x="127" y="4229"/>
                  </a:lnTo>
                  <a:lnTo>
                    <a:pt x="100" y="4209"/>
                  </a:lnTo>
                  <a:lnTo>
                    <a:pt x="76" y="4191"/>
                  </a:lnTo>
                  <a:lnTo>
                    <a:pt x="54" y="4174"/>
                  </a:lnTo>
                  <a:lnTo>
                    <a:pt x="33" y="4157"/>
                  </a:lnTo>
                  <a:lnTo>
                    <a:pt x="15" y="4142"/>
                  </a:lnTo>
                  <a:lnTo>
                    <a:pt x="0" y="4128"/>
                  </a:lnTo>
                  <a:close/>
                  <a:moveTo>
                    <a:pt x="0" y="4087"/>
                  </a:moveTo>
                  <a:lnTo>
                    <a:pt x="0" y="4033"/>
                  </a:lnTo>
                  <a:lnTo>
                    <a:pt x="32" y="4058"/>
                  </a:lnTo>
                  <a:lnTo>
                    <a:pt x="61" y="4081"/>
                  </a:lnTo>
                  <a:lnTo>
                    <a:pt x="86" y="4101"/>
                  </a:lnTo>
                  <a:lnTo>
                    <a:pt x="108" y="4120"/>
                  </a:lnTo>
                  <a:lnTo>
                    <a:pt x="125" y="4136"/>
                  </a:lnTo>
                  <a:lnTo>
                    <a:pt x="137" y="4149"/>
                  </a:lnTo>
                  <a:lnTo>
                    <a:pt x="141" y="4153"/>
                  </a:lnTo>
                  <a:lnTo>
                    <a:pt x="144" y="4157"/>
                  </a:lnTo>
                  <a:lnTo>
                    <a:pt x="145" y="4161"/>
                  </a:lnTo>
                  <a:lnTo>
                    <a:pt x="144" y="4163"/>
                  </a:lnTo>
                  <a:lnTo>
                    <a:pt x="143" y="4164"/>
                  </a:lnTo>
                  <a:lnTo>
                    <a:pt x="140" y="4164"/>
                  </a:lnTo>
                  <a:lnTo>
                    <a:pt x="137" y="4164"/>
                  </a:lnTo>
                  <a:lnTo>
                    <a:pt x="131" y="4162"/>
                  </a:lnTo>
                  <a:lnTo>
                    <a:pt x="118" y="4156"/>
                  </a:lnTo>
                  <a:lnTo>
                    <a:pt x="101" y="4148"/>
                  </a:lnTo>
                  <a:lnTo>
                    <a:pt x="80" y="4137"/>
                  </a:lnTo>
                  <a:lnTo>
                    <a:pt x="56" y="4123"/>
                  </a:lnTo>
                  <a:lnTo>
                    <a:pt x="29" y="4106"/>
                  </a:lnTo>
                  <a:lnTo>
                    <a:pt x="0" y="4087"/>
                  </a:lnTo>
                  <a:close/>
                  <a:moveTo>
                    <a:pt x="0" y="3978"/>
                  </a:moveTo>
                  <a:lnTo>
                    <a:pt x="0" y="3919"/>
                  </a:lnTo>
                  <a:lnTo>
                    <a:pt x="10" y="3926"/>
                  </a:lnTo>
                  <a:lnTo>
                    <a:pt x="53" y="3957"/>
                  </a:lnTo>
                  <a:lnTo>
                    <a:pt x="91" y="3986"/>
                  </a:lnTo>
                  <a:lnTo>
                    <a:pt x="126" y="4013"/>
                  </a:lnTo>
                  <a:lnTo>
                    <a:pt x="155" y="4038"/>
                  </a:lnTo>
                  <a:lnTo>
                    <a:pt x="179" y="4059"/>
                  </a:lnTo>
                  <a:lnTo>
                    <a:pt x="196" y="4075"/>
                  </a:lnTo>
                  <a:lnTo>
                    <a:pt x="203" y="4083"/>
                  </a:lnTo>
                  <a:lnTo>
                    <a:pt x="207" y="4088"/>
                  </a:lnTo>
                  <a:lnTo>
                    <a:pt x="208" y="4093"/>
                  </a:lnTo>
                  <a:lnTo>
                    <a:pt x="208" y="4096"/>
                  </a:lnTo>
                  <a:lnTo>
                    <a:pt x="206" y="4097"/>
                  </a:lnTo>
                  <a:lnTo>
                    <a:pt x="201" y="4097"/>
                  </a:lnTo>
                  <a:lnTo>
                    <a:pt x="196" y="4096"/>
                  </a:lnTo>
                  <a:lnTo>
                    <a:pt x="189" y="4093"/>
                  </a:lnTo>
                  <a:lnTo>
                    <a:pt x="168" y="4084"/>
                  </a:lnTo>
                  <a:lnTo>
                    <a:pt x="142" y="4070"/>
                  </a:lnTo>
                  <a:lnTo>
                    <a:pt x="112" y="4053"/>
                  </a:lnTo>
                  <a:lnTo>
                    <a:pt x="77" y="4031"/>
                  </a:lnTo>
                  <a:lnTo>
                    <a:pt x="40" y="4006"/>
                  </a:lnTo>
                  <a:lnTo>
                    <a:pt x="0" y="3978"/>
                  </a:lnTo>
                  <a:close/>
                  <a:moveTo>
                    <a:pt x="0" y="3854"/>
                  </a:moveTo>
                  <a:lnTo>
                    <a:pt x="0" y="3797"/>
                  </a:lnTo>
                  <a:lnTo>
                    <a:pt x="23" y="3812"/>
                  </a:lnTo>
                  <a:lnTo>
                    <a:pt x="49" y="3829"/>
                  </a:lnTo>
                  <a:lnTo>
                    <a:pt x="76" y="3848"/>
                  </a:lnTo>
                  <a:lnTo>
                    <a:pt x="103" y="3867"/>
                  </a:lnTo>
                  <a:lnTo>
                    <a:pt x="144" y="3896"/>
                  </a:lnTo>
                  <a:lnTo>
                    <a:pt x="182" y="3924"/>
                  </a:lnTo>
                  <a:lnTo>
                    <a:pt x="216" y="3951"/>
                  </a:lnTo>
                  <a:lnTo>
                    <a:pt x="245" y="3975"/>
                  </a:lnTo>
                  <a:lnTo>
                    <a:pt x="267" y="3995"/>
                  </a:lnTo>
                  <a:lnTo>
                    <a:pt x="284" y="4013"/>
                  </a:lnTo>
                  <a:lnTo>
                    <a:pt x="290" y="4019"/>
                  </a:lnTo>
                  <a:lnTo>
                    <a:pt x="293" y="4026"/>
                  </a:lnTo>
                  <a:lnTo>
                    <a:pt x="295" y="4030"/>
                  </a:lnTo>
                  <a:lnTo>
                    <a:pt x="294" y="4032"/>
                  </a:lnTo>
                  <a:lnTo>
                    <a:pt x="292" y="4034"/>
                  </a:lnTo>
                  <a:lnTo>
                    <a:pt x="288" y="4034"/>
                  </a:lnTo>
                  <a:lnTo>
                    <a:pt x="281" y="4032"/>
                  </a:lnTo>
                  <a:lnTo>
                    <a:pt x="274" y="4030"/>
                  </a:lnTo>
                  <a:lnTo>
                    <a:pt x="252" y="4020"/>
                  </a:lnTo>
                  <a:lnTo>
                    <a:pt x="225" y="4006"/>
                  </a:lnTo>
                  <a:lnTo>
                    <a:pt x="193" y="3988"/>
                  </a:lnTo>
                  <a:lnTo>
                    <a:pt x="157" y="3965"/>
                  </a:lnTo>
                  <a:lnTo>
                    <a:pt x="118" y="3939"/>
                  </a:lnTo>
                  <a:lnTo>
                    <a:pt x="76" y="3910"/>
                  </a:lnTo>
                  <a:lnTo>
                    <a:pt x="56" y="3896"/>
                  </a:lnTo>
                  <a:lnTo>
                    <a:pt x="36" y="3881"/>
                  </a:lnTo>
                  <a:lnTo>
                    <a:pt x="18" y="3867"/>
                  </a:lnTo>
                  <a:lnTo>
                    <a:pt x="0" y="3854"/>
                  </a:lnTo>
                  <a:close/>
                  <a:moveTo>
                    <a:pt x="0" y="3782"/>
                  </a:moveTo>
                  <a:lnTo>
                    <a:pt x="0" y="3730"/>
                  </a:lnTo>
                  <a:lnTo>
                    <a:pt x="19" y="3746"/>
                  </a:lnTo>
                  <a:lnTo>
                    <a:pt x="35" y="3761"/>
                  </a:lnTo>
                  <a:lnTo>
                    <a:pt x="50" y="3774"/>
                  </a:lnTo>
                  <a:lnTo>
                    <a:pt x="62" y="3786"/>
                  </a:lnTo>
                  <a:lnTo>
                    <a:pt x="71" y="3796"/>
                  </a:lnTo>
                  <a:lnTo>
                    <a:pt x="77" y="3804"/>
                  </a:lnTo>
                  <a:lnTo>
                    <a:pt x="80" y="3808"/>
                  </a:lnTo>
                  <a:lnTo>
                    <a:pt x="81" y="3811"/>
                  </a:lnTo>
                  <a:lnTo>
                    <a:pt x="82" y="3813"/>
                  </a:lnTo>
                  <a:lnTo>
                    <a:pt x="81" y="3815"/>
                  </a:lnTo>
                  <a:lnTo>
                    <a:pt x="80" y="3816"/>
                  </a:lnTo>
                  <a:lnTo>
                    <a:pt x="78" y="3816"/>
                  </a:lnTo>
                  <a:lnTo>
                    <a:pt x="75" y="3816"/>
                  </a:lnTo>
                  <a:lnTo>
                    <a:pt x="73" y="3816"/>
                  </a:lnTo>
                  <a:lnTo>
                    <a:pt x="65" y="3814"/>
                  </a:lnTo>
                  <a:lnTo>
                    <a:pt x="56" y="3811"/>
                  </a:lnTo>
                  <a:lnTo>
                    <a:pt x="31" y="3799"/>
                  </a:lnTo>
                  <a:lnTo>
                    <a:pt x="0" y="3782"/>
                  </a:lnTo>
                  <a:close/>
                  <a:moveTo>
                    <a:pt x="0" y="3645"/>
                  </a:moveTo>
                  <a:lnTo>
                    <a:pt x="0" y="3579"/>
                  </a:lnTo>
                  <a:lnTo>
                    <a:pt x="8" y="3584"/>
                  </a:lnTo>
                  <a:lnTo>
                    <a:pt x="18" y="3591"/>
                  </a:lnTo>
                  <a:lnTo>
                    <a:pt x="27" y="3597"/>
                  </a:lnTo>
                  <a:lnTo>
                    <a:pt x="36" y="3604"/>
                  </a:lnTo>
                  <a:lnTo>
                    <a:pt x="74" y="3632"/>
                  </a:lnTo>
                  <a:lnTo>
                    <a:pt x="109" y="3659"/>
                  </a:lnTo>
                  <a:lnTo>
                    <a:pt x="139" y="3684"/>
                  </a:lnTo>
                  <a:lnTo>
                    <a:pt x="166" y="3706"/>
                  </a:lnTo>
                  <a:lnTo>
                    <a:pt x="186" y="3727"/>
                  </a:lnTo>
                  <a:lnTo>
                    <a:pt x="201" y="3743"/>
                  </a:lnTo>
                  <a:lnTo>
                    <a:pt x="207" y="3749"/>
                  </a:lnTo>
                  <a:lnTo>
                    <a:pt x="210" y="3755"/>
                  </a:lnTo>
                  <a:lnTo>
                    <a:pt x="211" y="3759"/>
                  </a:lnTo>
                  <a:lnTo>
                    <a:pt x="211" y="3762"/>
                  </a:lnTo>
                  <a:lnTo>
                    <a:pt x="209" y="3765"/>
                  </a:lnTo>
                  <a:lnTo>
                    <a:pt x="205" y="3765"/>
                  </a:lnTo>
                  <a:lnTo>
                    <a:pt x="198" y="3763"/>
                  </a:lnTo>
                  <a:lnTo>
                    <a:pt x="191" y="3761"/>
                  </a:lnTo>
                  <a:lnTo>
                    <a:pt x="170" y="3753"/>
                  </a:lnTo>
                  <a:lnTo>
                    <a:pt x="145" y="3740"/>
                  </a:lnTo>
                  <a:lnTo>
                    <a:pt x="115" y="3722"/>
                  </a:lnTo>
                  <a:lnTo>
                    <a:pt x="82" y="3701"/>
                  </a:lnTo>
                  <a:lnTo>
                    <a:pt x="46" y="3677"/>
                  </a:lnTo>
                  <a:lnTo>
                    <a:pt x="7" y="3650"/>
                  </a:lnTo>
                  <a:lnTo>
                    <a:pt x="0" y="3645"/>
                  </a:lnTo>
                  <a:close/>
                  <a:moveTo>
                    <a:pt x="0" y="3551"/>
                  </a:moveTo>
                  <a:lnTo>
                    <a:pt x="0" y="3510"/>
                  </a:lnTo>
                  <a:lnTo>
                    <a:pt x="18" y="3528"/>
                  </a:lnTo>
                  <a:lnTo>
                    <a:pt x="31" y="3542"/>
                  </a:lnTo>
                  <a:lnTo>
                    <a:pt x="35" y="3549"/>
                  </a:lnTo>
                  <a:lnTo>
                    <a:pt x="38" y="3554"/>
                  </a:lnTo>
                  <a:lnTo>
                    <a:pt x="40" y="3557"/>
                  </a:lnTo>
                  <a:lnTo>
                    <a:pt x="38" y="3561"/>
                  </a:lnTo>
                  <a:lnTo>
                    <a:pt x="37" y="3562"/>
                  </a:lnTo>
                  <a:lnTo>
                    <a:pt x="34" y="3563"/>
                  </a:lnTo>
                  <a:lnTo>
                    <a:pt x="31" y="3563"/>
                  </a:lnTo>
                  <a:lnTo>
                    <a:pt x="27" y="3562"/>
                  </a:lnTo>
                  <a:lnTo>
                    <a:pt x="15" y="3557"/>
                  </a:lnTo>
                  <a:lnTo>
                    <a:pt x="0" y="3551"/>
                  </a:lnTo>
                  <a:close/>
                  <a:moveTo>
                    <a:pt x="0" y="3457"/>
                  </a:moveTo>
                  <a:lnTo>
                    <a:pt x="0" y="3447"/>
                  </a:lnTo>
                  <a:lnTo>
                    <a:pt x="3" y="3446"/>
                  </a:lnTo>
                  <a:lnTo>
                    <a:pt x="8" y="3447"/>
                  </a:lnTo>
                  <a:lnTo>
                    <a:pt x="15" y="3448"/>
                  </a:lnTo>
                  <a:lnTo>
                    <a:pt x="22" y="3451"/>
                  </a:lnTo>
                  <a:lnTo>
                    <a:pt x="42" y="3459"/>
                  </a:lnTo>
                  <a:lnTo>
                    <a:pt x="67" y="3472"/>
                  </a:lnTo>
                  <a:lnTo>
                    <a:pt x="95" y="3488"/>
                  </a:lnTo>
                  <a:lnTo>
                    <a:pt x="127" y="3509"/>
                  </a:lnTo>
                  <a:lnTo>
                    <a:pt x="160" y="3531"/>
                  </a:lnTo>
                  <a:lnTo>
                    <a:pt x="197" y="3556"/>
                  </a:lnTo>
                  <a:lnTo>
                    <a:pt x="234" y="3583"/>
                  </a:lnTo>
                  <a:lnTo>
                    <a:pt x="267" y="3609"/>
                  </a:lnTo>
                  <a:lnTo>
                    <a:pt x="296" y="3634"/>
                  </a:lnTo>
                  <a:lnTo>
                    <a:pt x="322" y="3656"/>
                  </a:lnTo>
                  <a:lnTo>
                    <a:pt x="343" y="3676"/>
                  </a:lnTo>
                  <a:lnTo>
                    <a:pt x="357" y="3691"/>
                  </a:lnTo>
                  <a:lnTo>
                    <a:pt x="361" y="3699"/>
                  </a:lnTo>
                  <a:lnTo>
                    <a:pt x="365" y="3704"/>
                  </a:lnTo>
                  <a:lnTo>
                    <a:pt x="367" y="3708"/>
                  </a:lnTo>
                  <a:lnTo>
                    <a:pt x="366" y="3712"/>
                  </a:lnTo>
                  <a:lnTo>
                    <a:pt x="363" y="3713"/>
                  </a:lnTo>
                  <a:lnTo>
                    <a:pt x="359" y="3714"/>
                  </a:lnTo>
                  <a:lnTo>
                    <a:pt x="353" y="3713"/>
                  </a:lnTo>
                  <a:lnTo>
                    <a:pt x="345" y="3711"/>
                  </a:lnTo>
                  <a:lnTo>
                    <a:pt x="326" y="3703"/>
                  </a:lnTo>
                  <a:lnTo>
                    <a:pt x="301" y="3690"/>
                  </a:lnTo>
                  <a:lnTo>
                    <a:pt x="272" y="3674"/>
                  </a:lnTo>
                  <a:lnTo>
                    <a:pt x="239" y="3654"/>
                  </a:lnTo>
                  <a:lnTo>
                    <a:pt x="204" y="3631"/>
                  </a:lnTo>
                  <a:lnTo>
                    <a:pt x="167" y="3605"/>
                  </a:lnTo>
                  <a:lnTo>
                    <a:pt x="135" y="3582"/>
                  </a:lnTo>
                  <a:lnTo>
                    <a:pt x="105" y="3558"/>
                  </a:lnTo>
                  <a:lnTo>
                    <a:pt x="78" y="3537"/>
                  </a:lnTo>
                  <a:lnTo>
                    <a:pt x="55" y="3516"/>
                  </a:lnTo>
                  <a:lnTo>
                    <a:pt x="34" y="3498"/>
                  </a:lnTo>
                  <a:lnTo>
                    <a:pt x="18" y="3482"/>
                  </a:lnTo>
                  <a:lnTo>
                    <a:pt x="7" y="3468"/>
                  </a:lnTo>
                  <a:lnTo>
                    <a:pt x="0" y="3457"/>
                  </a:lnTo>
                  <a:close/>
                  <a:moveTo>
                    <a:pt x="0" y="3397"/>
                  </a:moveTo>
                  <a:lnTo>
                    <a:pt x="0" y="3327"/>
                  </a:lnTo>
                  <a:lnTo>
                    <a:pt x="13" y="3337"/>
                  </a:lnTo>
                  <a:lnTo>
                    <a:pt x="26" y="3346"/>
                  </a:lnTo>
                  <a:lnTo>
                    <a:pt x="40" y="3356"/>
                  </a:lnTo>
                  <a:lnTo>
                    <a:pt x="53" y="3365"/>
                  </a:lnTo>
                  <a:lnTo>
                    <a:pt x="87" y="3391"/>
                  </a:lnTo>
                  <a:lnTo>
                    <a:pt x="119" y="3416"/>
                  </a:lnTo>
                  <a:lnTo>
                    <a:pt x="148" y="3440"/>
                  </a:lnTo>
                  <a:lnTo>
                    <a:pt x="172" y="3461"/>
                  </a:lnTo>
                  <a:lnTo>
                    <a:pt x="192" y="3481"/>
                  </a:lnTo>
                  <a:lnTo>
                    <a:pt x="205" y="3497"/>
                  </a:lnTo>
                  <a:lnTo>
                    <a:pt x="209" y="3503"/>
                  </a:lnTo>
                  <a:lnTo>
                    <a:pt x="212" y="3509"/>
                  </a:lnTo>
                  <a:lnTo>
                    <a:pt x="213" y="3513"/>
                  </a:lnTo>
                  <a:lnTo>
                    <a:pt x="213" y="3516"/>
                  </a:lnTo>
                  <a:lnTo>
                    <a:pt x="210" y="3518"/>
                  </a:lnTo>
                  <a:lnTo>
                    <a:pt x="206" y="3518"/>
                  </a:lnTo>
                  <a:lnTo>
                    <a:pt x="200" y="3517"/>
                  </a:lnTo>
                  <a:lnTo>
                    <a:pt x="193" y="3515"/>
                  </a:lnTo>
                  <a:lnTo>
                    <a:pt x="175" y="3508"/>
                  </a:lnTo>
                  <a:lnTo>
                    <a:pt x="151" y="3496"/>
                  </a:lnTo>
                  <a:lnTo>
                    <a:pt x="123" y="3480"/>
                  </a:lnTo>
                  <a:lnTo>
                    <a:pt x="91" y="3461"/>
                  </a:lnTo>
                  <a:lnTo>
                    <a:pt x="58" y="3439"/>
                  </a:lnTo>
                  <a:lnTo>
                    <a:pt x="22" y="3414"/>
                  </a:lnTo>
                  <a:lnTo>
                    <a:pt x="12" y="3405"/>
                  </a:lnTo>
                  <a:lnTo>
                    <a:pt x="0" y="3397"/>
                  </a:lnTo>
                  <a:close/>
                  <a:moveTo>
                    <a:pt x="0" y="3298"/>
                  </a:moveTo>
                  <a:lnTo>
                    <a:pt x="0" y="3237"/>
                  </a:lnTo>
                  <a:lnTo>
                    <a:pt x="19" y="3254"/>
                  </a:lnTo>
                  <a:lnTo>
                    <a:pt x="35" y="3269"/>
                  </a:lnTo>
                  <a:lnTo>
                    <a:pt x="50" y="3283"/>
                  </a:lnTo>
                  <a:lnTo>
                    <a:pt x="62" y="3296"/>
                  </a:lnTo>
                  <a:lnTo>
                    <a:pt x="72" y="3307"/>
                  </a:lnTo>
                  <a:lnTo>
                    <a:pt x="77" y="3317"/>
                  </a:lnTo>
                  <a:lnTo>
                    <a:pt x="80" y="3320"/>
                  </a:lnTo>
                  <a:lnTo>
                    <a:pt x="81" y="3324"/>
                  </a:lnTo>
                  <a:lnTo>
                    <a:pt x="81" y="3326"/>
                  </a:lnTo>
                  <a:lnTo>
                    <a:pt x="81" y="3329"/>
                  </a:lnTo>
                  <a:lnTo>
                    <a:pt x="80" y="3330"/>
                  </a:lnTo>
                  <a:lnTo>
                    <a:pt x="77" y="3331"/>
                  </a:lnTo>
                  <a:lnTo>
                    <a:pt x="75" y="3331"/>
                  </a:lnTo>
                  <a:lnTo>
                    <a:pt x="72" y="3331"/>
                  </a:lnTo>
                  <a:lnTo>
                    <a:pt x="64" y="3330"/>
                  </a:lnTo>
                  <a:lnTo>
                    <a:pt x="55" y="3326"/>
                  </a:lnTo>
                  <a:lnTo>
                    <a:pt x="44" y="3321"/>
                  </a:lnTo>
                  <a:lnTo>
                    <a:pt x="30" y="3315"/>
                  </a:lnTo>
                  <a:lnTo>
                    <a:pt x="16" y="3307"/>
                  </a:lnTo>
                  <a:lnTo>
                    <a:pt x="0" y="3298"/>
                  </a:lnTo>
                  <a:close/>
                  <a:moveTo>
                    <a:pt x="0" y="3092"/>
                  </a:moveTo>
                  <a:lnTo>
                    <a:pt x="0" y="3051"/>
                  </a:lnTo>
                  <a:lnTo>
                    <a:pt x="13" y="3058"/>
                  </a:lnTo>
                  <a:lnTo>
                    <a:pt x="28" y="3064"/>
                  </a:lnTo>
                  <a:lnTo>
                    <a:pt x="45" y="3074"/>
                  </a:lnTo>
                  <a:lnTo>
                    <a:pt x="64" y="3085"/>
                  </a:lnTo>
                  <a:lnTo>
                    <a:pt x="85" y="3098"/>
                  </a:lnTo>
                  <a:lnTo>
                    <a:pt x="107" y="3112"/>
                  </a:lnTo>
                  <a:lnTo>
                    <a:pt x="128" y="3127"/>
                  </a:lnTo>
                  <a:lnTo>
                    <a:pt x="152" y="3143"/>
                  </a:lnTo>
                  <a:lnTo>
                    <a:pt x="184" y="3168"/>
                  </a:lnTo>
                  <a:lnTo>
                    <a:pt x="214" y="3191"/>
                  </a:lnTo>
                  <a:lnTo>
                    <a:pt x="240" y="3214"/>
                  </a:lnTo>
                  <a:lnTo>
                    <a:pt x="262" y="3235"/>
                  </a:lnTo>
                  <a:lnTo>
                    <a:pt x="280" y="3253"/>
                  </a:lnTo>
                  <a:lnTo>
                    <a:pt x="292" y="3268"/>
                  </a:lnTo>
                  <a:lnTo>
                    <a:pt x="296" y="3275"/>
                  </a:lnTo>
                  <a:lnTo>
                    <a:pt x="299" y="3280"/>
                  </a:lnTo>
                  <a:lnTo>
                    <a:pt x="300" y="3284"/>
                  </a:lnTo>
                  <a:lnTo>
                    <a:pt x="299" y="3288"/>
                  </a:lnTo>
                  <a:lnTo>
                    <a:pt x="296" y="3290"/>
                  </a:lnTo>
                  <a:lnTo>
                    <a:pt x="292" y="3291"/>
                  </a:lnTo>
                  <a:lnTo>
                    <a:pt x="287" y="3290"/>
                  </a:lnTo>
                  <a:lnTo>
                    <a:pt x="280" y="3289"/>
                  </a:lnTo>
                  <a:lnTo>
                    <a:pt x="262" y="3282"/>
                  </a:lnTo>
                  <a:lnTo>
                    <a:pt x="240" y="3271"/>
                  </a:lnTo>
                  <a:lnTo>
                    <a:pt x="214" y="3257"/>
                  </a:lnTo>
                  <a:lnTo>
                    <a:pt x="185" y="3239"/>
                  </a:lnTo>
                  <a:lnTo>
                    <a:pt x="153" y="3218"/>
                  </a:lnTo>
                  <a:lnTo>
                    <a:pt x="121" y="3195"/>
                  </a:lnTo>
                  <a:lnTo>
                    <a:pt x="84" y="3167"/>
                  </a:lnTo>
                  <a:lnTo>
                    <a:pt x="50" y="3140"/>
                  </a:lnTo>
                  <a:lnTo>
                    <a:pt x="22" y="3115"/>
                  </a:lnTo>
                  <a:lnTo>
                    <a:pt x="0" y="3092"/>
                  </a:lnTo>
                  <a:close/>
                  <a:moveTo>
                    <a:pt x="0" y="2997"/>
                  </a:moveTo>
                  <a:lnTo>
                    <a:pt x="0" y="2926"/>
                  </a:lnTo>
                  <a:lnTo>
                    <a:pt x="16" y="2937"/>
                  </a:lnTo>
                  <a:lnTo>
                    <a:pt x="32" y="2948"/>
                  </a:lnTo>
                  <a:lnTo>
                    <a:pt x="48" y="2959"/>
                  </a:lnTo>
                  <a:lnTo>
                    <a:pt x="65" y="2971"/>
                  </a:lnTo>
                  <a:lnTo>
                    <a:pt x="97" y="2995"/>
                  </a:lnTo>
                  <a:lnTo>
                    <a:pt x="125" y="3019"/>
                  </a:lnTo>
                  <a:lnTo>
                    <a:pt x="150" y="3040"/>
                  </a:lnTo>
                  <a:lnTo>
                    <a:pt x="171" y="3061"/>
                  </a:lnTo>
                  <a:lnTo>
                    <a:pt x="187" y="3078"/>
                  </a:lnTo>
                  <a:lnTo>
                    <a:pt x="199" y="3093"/>
                  </a:lnTo>
                  <a:lnTo>
                    <a:pt x="203" y="3100"/>
                  </a:lnTo>
                  <a:lnTo>
                    <a:pt x="206" y="3105"/>
                  </a:lnTo>
                  <a:lnTo>
                    <a:pt x="206" y="3109"/>
                  </a:lnTo>
                  <a:lnTo>
                    <a:pt x="206" y="3113"/>
                  </a:lnTo>
                  <a:lnTo>
                    <a:pt x="203" y="3115"/>
                  </a:lnTo>
                  <a:lnTo>
                    <a:pt x="199" y="3115"/>
                  </a:lnTo>
                  <a:lnTo>
                    <a:pt x="194" y="3115"/>
                  </a:lnTo>
                  <a:lnTo>
                    <a:pt x="187" y="3114"/>
                  </a:lnTo>
                  <a:lnTo>
                    <a:pt x="170" y="3107"/>
                  </a:lnTo>
                  <a:lnTo>
                    <a:pt x="149" y="3097"/>
                  </a:lnTo>
                  <a:lnTo>
                    <a:pt x="124" y="3084"/>
                  </a:lnTo>
                  <a:lnTo>
                    <a:pt x="96" y="3066"/>
                  </a:lnTo>
                  <a:lnTo>
                    <a:pt x="65" y="3046"/>
                  </a:lnTo>
                  <a:lnTo>
                    <a:pt x="34" y="3023"/>
                  </a:lnTo>
                  <a:lnTo>
                    <a:pt x="26" y="3017"/>
                  </a:lnTo>
                  <a:lnTo>
                    <a:pt x="17" y="3010"/>
                  </a:lnTo>
                  <a:lnTo>
                    <a:pt x="8" y="3004"/>
                  </a:lnTo>
                  <a:lnTo>
                    <a:pt x="0" y="2997"/>
                  </a:lnTo>
                  <a:close/>
                  <a:moveTo>
                    <a:pt x="0" y="2883"/>
                  </a:moveTo>
                  <a:lnTo>
                    <a:pt x="0" y="2808"/>
                  </a:lnTo>
                  <a:lnTo>
                    <a:pt x="29" y="2831"/>
                  </a:lnTo>
                  <a:lnTo>
                    <a:pt x="56" y="2854"/>
                  </a:lnTo>
                  <a:lnTo>
                    <a:pt x="80" y="2874"/>
                  </a:lnTo>
                  <a:lnTo>
                    <a:pt x="99" y="2894"/>
                  </a:lnTo>
                  <a:lnTo>
                    <a:pt x="115" y="2911"/>
                  </a:lnTo>
                  <a:lnTo>
                    <a:pt x="126" y="2925"/>
                  </a:lnTo>
                  <a:lnTo>
                    <a:pt x="129" y="2931"/>
                  </a:lnTo>
                  <a:lnTo>
                    <a:pt x="131" y="2937"/>
                  </a:lnTo>
                  <a:lnTo>
                    <a:pt x="131" y="2940"/>
                  </a:lnTo>
                  <a:lnTo>
                    <a:pt x="131" y="2943"/>
                  </a:lnTo>
                  <a:lnTo>
                    <a:pt x="129" y="2945"/>
                  </a:lnTo>
                  <a:lnTo>
                    <a:pt x="126" y="2947"/>
                  </a:lnTo>
                  <a:lnTo>
                    <a:pt x="122" y="2947"/>
                  </a:lnTo>
                  <a:lnTo>
                    <a:pt x="117" y="2945"/>
                  </a:lnTo>
                  <a:lnTo>
                    <a:pt x="104" y="2942"/>
                  </a:lnTo>
                  <a:lnTo>
                    <a:pt x="88" y="2936"/>
                  </a:lnTo>
                  <a:lnTo>
                    <a:pt x="69" y="2926"/>
                  </a:lnTo>
                  <a:lnTo>
                    <a:pt x="48" y="2914"/>
                  </a:lnTo>
                  <a:lnTo>
                    <a:pt x="24" y="2899"/>
                  </a:lnTo>
                  <a:lnTo>
                    <a:pt x="0" y="2883"/>
                  </a:lnTo>
                  <a:close/>
                  <a:moveTo>
                    <a:pt x="0" y="2757"/>
                  </a:moveTo>
                  <a:lnTo>
                    <a:pt x="0" y="2691"/>
                  </a:lnTo>
                  <a:lnTo>
                    <a:pt x="18" y="2706"/>
                  </a:lnTo>
                  <a:lnTo>
                    <a:pt x="33" y="2721"/>
                  </a:lnTo>
                  <a:lnTo>
                    <a:pt x="47" y="2735"/>
                  </a:lnTo>
                  <a:lnTo>
                    <a:pt x="59" y="2748"/>
                  </a:lnTo>
                  <a:lnTo>
                    <a:pt x="68" y="2760"/>
                  </a:lnTo>
                  <a:lnTo>
                    <a:pt x="73" y="2768"/>
                  </a:lnTo>
                  <a:lnTo>
                    <a:pt x="74" y="2773"/>
                  </a:lnTo>
                  <a:lnTo>
                    <a:pt x="75" y="2776"/>
                  </a:lnTo>
                  <a:lnTo>
                    <a:pt x="75" y="2779"/>
                  </a:lnTo>
                  <a:lnTo>
                    <a:pt x="74" y="2781"/>
                  </a:lnTo>
                  <a:lnTo>
                    <a:pt x="73" y="2784"/>
                  </a:lnTo>
                  <a:lnTo>
                    <a:pt x="72" y="2785"/>
                  </a:lnTo>
                  <a:lnTo>
                    <a:pt x="69" y="2785"/>
                  </a:lnTo>
                  <a:lnTo>
                    <a:pt x="67" y="2785"/>
                  </a:lnTo>
                  <a:lnTo>
                    <a:pt x="59" y="2784"/>
                  </a:lnTo>
                  <a:lnTo>
                    <a:pt x="50" y="2781"/>
                  </a:lnTo>
                  <a:lnTo>
                    <a:pt x="40" y="2777"/>
                  </a:lnTo>
                  <a:lnTo>
                    <a:pt x="28" y="2772"/>
                  </a:lnTo>
                  <a:lnTo>
                    <a:pt x="15" y="2765"/>
                  </a:lnTo>
                  <a:lnTo>
                    <a:pt x="0" y="2757"/>
                  </a:lnTo>
                  <a:close/>
                  <a:moveTo>
                    <a:pt x="0" y="2621"/>
                  </a:moveTo>
                  <a:lnTo>
                    <a:pt x="0" y="2569"/>
                  </a:lnTo>
                  <a:lnTo>
                    <a:pt x="18" y="2588"/>
                  </a:lnTo>
                  <a:lnTo>
                    <a:pt x="30" y="2604"/>
                  </a:lnTo>
                  <a:lnTo>
                    <a:pt x="34" y="2612"/>
                  </a:lnTo>
                  <a:lnTo>
                    <a:pt x="36" y="2617"/>
                  </a:lnTo>
                  <a:lnTo>
                    <a:pt x="37" y="2623"/>
                  </a:lnTo>
                  <a:lnTo>
                    <a:pt x="36" y="2626"/>
                  </a:lnTo>
                  <a:lnTo>
                    <a:pt x="34" y="2628"/>
                  </a:lnTo>
                  <a:lnTo>
                    <a:pt x="32" y="2629"/>
                  </a:lnTo>
                  <a:lnTo>
                    <a:pt x="29" y="2629"/>
                  </a:lnTo>
                  <a:lnTo>
                    <a:pt x="24" y="2628"/>
                  </a:lnTo>
                  <a:lnTo>
                    <a:pt x="14" y="2626"/>
                  </a:lnTo>
                  <a:lnTo>
                    <a:pt x="0" y="2621"/>
                  </a:lnTo>
                  <a:close/>
                  <a:moveTo>
                    <a:pt x="0" y="2478"/>
                  </a:moveTo>
                  <a:lnTo>
                    <a:pt x="0" y="2441"/>
                  </a:lnTo>
                  <a:lnTo>
                    <a:pt x="8" y="2452"/>
                  </a:lnTo>
                  <a:lnTo>
                    <a:pt x="14" y="2462"/>
                  </a:lnTo>
                  <a:lnTo>
                    <a:pt x="16" y="2466"/>
                  </a:lnTo>
                  <a:lnTo>
                    <a:pt x="16" y="2470"/>
                  </a:lnTo>
                  <a:lnTo>
                    <a:pt x="16" y="2473"/>
                  </a:lnTo>
                  <a:lnTo>
                    <a:pt x="16" y="2475"/>
                  </a:lnTo>
                  <a:lnTo>
                    <a:pt x="14" y="2477"/>
                  </a:lnTo>
                  <a:lnTo>
                    <a:pt x="9" y="2478"/>
                  </a:lnTo>
                  <a:lnTo>
                    <a:pt x="5" y="2478"/>
                  </a:lnTo>
                  <a:lnTo>
                    <a:pt x="0" y="2478"/>
                  </a:lnTo>
                  <a:close/>
                  <a:moveTo>
                    <a:pt x="0" y="2335"/>
                  </a:moveTo>
                  <a:lnTo>
                    <a:pt x="0" y="2300"/>
                  </a:lnTo>
                  <a:lnTo>
                    <a:pt x="6" y="2311"/>
                  </a:lnTo>
                  <a:lnTo>
                    <a:pt x="12" y="2320"/>
                  </a:lnTo>
                  <a:lnTo>
                    <a:pt x="13" y="2323"/>
                  </a:lnTo>
                  <a:lnTo>
                    <a:pt x="13" y="2326"/>
                  </a:lnTo>
                  <a:lnTo>
                    <a:pt x="13" y="2329"/>
                  </a:lnTo>
                  <a:lnTo>
                    <a:pt x="12" y="2331"/>
                  </a:lnTo>
                  <a:lnTo>
                    <a:pt x="10" y="2332"/>
                  </a:lnTo>
                  <a:lnTo>
                    <a:pt x="7" y="2334"/>
                  </a:lnTo>
                  <a:lnTo>
                    <a:pt x="4" y="2335"/>
                  </a:lnTo>
                  <a:lnTo>
                    <a:pt x="0" y="2335"/>
                  </a:lnTo>
                  <a:close/>
                  <a:moveTo>
                    <a:pt x="0" y="2191"/>
                  </a:moveTo>
                  <a:lnTo>
                    <a:pt x="0" y="2145"/>
                  </a:lnTo>
                  <a:lnTo>
                    <a:pt x="13" y="2160"/>
                  </a:lnTo>
                  <a:lnTo>
                    <a:pt x="21" y="2173"/>
                  </a:lnTo>
                  <a:lnTo>
                    <a:pt x="23" y="2178"/>
                  </a:lnTo>
                  <a:lnTo>
                    <a:pt x="26" y="2184"/>
                  </a:lnTo>
                  <a:lnTo>
                    <a:pt x="26" y="2188"/>
                  </a:lnTo>
                  <a:lnTo>
                    <a:pt x="24" y="2191"/>
                  </a:lnTo>
                  <a:lnTo>
                    <a:pt x="22" y="2192"/>
                  </a:lnTo>
                  <a:lnTo>
                    <a:pt x="21" y="2193"/>
                  </a:lnTo>
                  <a:lnTo>
                    <a:pt x="18" y="2194"/>
                  </a:lnTo>
                  <a:lnTo>
                    <a:pt x="16" y="2194"/>
                  </a:lnTo>
                  <a:lnTo>
                    <a:pt x="8" y="2193"/>
                  </a:lnTo>
                  <a:lnTo>
                    <a:pt x="0" y="2191"/>
                  </a:lnTo>
                  <a:close/>
                  <a:moveTo>
                    <a:pt x="0" y="2043"/>
                  </a:moveTo>
                  <a:lnTo>
                    <a:pt x="0" y="1978"/>
                  </a:lnTo>
                  <a:lnTo>
                    <a:pt x="13" y="1991"/>
                  </a:lnTo>
                  <a:lnTo>
                    <a:pt x="24" y="2004"/>
                  </a:lnTo>
                  <a:lnTo>
                    <a:pt x="35" y="2015"/>
                  </a:lnTo>
                  <a:lnTo>
                    <a:pt x="43" y="2026"/>
                  </a:lnTo>
                  <a:lnTo>
                    <a:pt x="49" y="2036"/>
                  </a:lnTo>
                  <a:lnTo>
                    <a:pt x="53" y="2043"/>
                  </a:lnTo>
                  <a:lnTo>
                    <a:pt x="54" y="2048"/>
                  </a:lnTo>
                  <a:lnTo>
                    <a:pt x="54" y="2051"/>
                  </a:lnTo>
                  <a:lnTo>
                    <a:pt x="54" y="2053"/>
                  </a:lnTo>
                  <a:lnTo>
                    <a:pt x="53" y="2055"/>
                  </a:lnTo>
                  <a:lnTo>
                    <a:pt x="50" y="2057"/>
                  </a:lnTo>
                  <a:lnTo>
                    <a:pt x="46" y="2058"/>
                  </a:lnTo>
                  <a:lnTo>
                    <a:pt x="42" y="2058"/>
                  </a:lnTo>
                  <a:lnTo>
                    <a:pt x="35" y="2057"/>
                  </a:lnTo>
                  <a:lnTo>
                    <a:pt x="28" y="2055"/>
                  </a:lnTo>
                  <a:lnTo>
                    <a:pt x="19" y="2052"/>
                  </a:lnTo>
                  <a:lnTo>
                    <a:pt x="10" y="2049"/>
                  </a:lnTo>
                  <a:lnTo>
                    <a:pt x="0" y="2043"/>
                  </a:lnTo>
                  <a:close/>
                  <a:moveTo>
                    <a:pt x="0" y="1884"/>
                  </a:moveTo>
                  <a:lnTo>
                    <a:pt x="0" y="1808"/>
                  </a:lnTo>
                  <a:lnTo>
                    <a:pt x="4" y="1811"/>
                  </a:lnTo>
                  <a:lnTo>
                    <a:pt x="26" y="1830"/>
                  </a:lnTo>
                  <a:lnTo>
                    <a:pt x="45" y="1847"/>
                  </a:lnTo>
                  <a:lnTo>
                    <a:pt x="62" y="1864"/>
                  </a:lnTo>
                  <a:lnTo>
                    <a:pt x="76" y="1880"/>
                  </a:lnTo>
                  <a:lnTo>
                    <a:pt x="88" y="1894"/>
                  </a:lnTo>
                  <a:lnTo>
                    <a:pt x="96" y="1906"/>
                  </a:lnTo>
                  <a:lnTo>
                    <a:pt x="98" y="1912"/>
                  </a:lnTo>
                  <a:lnTo>
                    <a:pt x="99" y="1916"/>
                  </a:lnTo>
                  <a:lnTo>
                    <a:pt x="99" y="1920"/>
                  </a:lnTo>
                  <a:lnTo>
                    <a:pt x="98" y="1923"/>
                  </a:lnTo>
                  <a:lnTo>
                    <a:pt x="96" y="1925"/>
                  </a:lnTo>
                  <a:lnTo>
                    <a:pt x="94" y="1927"/>
                  </a:lnTo>
                  <a:lnTo>
                    <a:pt x="90" y="1927"/>
                  </a:lnTo>
                  <a:lnTo>
                    <a:pt x="86" y="1927"/>
                  </a:lnTo>
                  <a:lnTo>
                    <a:pt x="76" y="1925"/>
                  </a:lnTo>
                  <a:lnTo>
                    <a:pt x="64" y="1921"/>
                  </a:lnTo>
                  <a:lnTo>
                    <a:pt x="50" y="1915"/>
                  </a:lnTo>
                  <a:lnTo>
                    <a:pt x="35" y="1906"/>
                  </a:lnTo>
                  <a:lnTo>
                    <a:pt x="18" y="1895"/>
                  </a:lnTo>
                  <a:lnTo>
                    <a:pt x="0" y="1884"/>
                  </a:lnTo>
                  <a:close/>
                  <a:moveTo>
                    <a:pt x="0" y="1705"/>
                  </a:moveTo>
                  <a:lnTo>
                    <a:pt x="0" y="1640"/>
                  </a:lnTo>
                  <a:lnTo>
                    <a:pt x="16" y="1649"/>
                  </a:lnTo>
                  <a:lnTo>
                    <a:pt x="33" y="1660"/>
                  </a:lnTo>
                  <a:lnTo>
                    <a:pt x="50" y="1672"/>
                  </a:lnTo>
                  <a:lnTo>
                    <a:pt x="69" y="1686"/>
                  </a:lnTo>
                  <a:lnTo>
                    <a:pt x="90" y="1703"/>
                  </a:lnTo>
                  <a:lnTo>
                    <a:pt x="109" y="1721"/>
                  </a:lnTo>
                  <a:lnTo>
                    <a:pt x="125" y="1737"/>
                  </a:lnTo>
                  <a:lnTo>
                    <a:pt x="139" y="1752"/>
                  </a:lnTo>
                  <a:lnTo>
                    <a:pt x="149" y="1766"/>
                  </a:lnTo>
                  <a:lnTo>
                    <a:pt x="156" y="1778"/>
                  </a:lnTo>
                  <a:lnTo>
                    <a:pt x="158" y="1783"/>
                  </a:lnTo>
                  <a:lnTo>
                    <a:pt x="159" y="1787"/>
                  </a:lnTo>
                  <a:lnTo>
                    <a:pt x="159" y="1792"/>
                  </a:lnTo>
                  <a:lnTo>
                    <a:pt x="158" y="1795"/>
                  </a:lnTo>
                  <a:lnTo>
                    <a:pt x="156" y="1797"/>
                  </a:lnTo>
                  <a:lnTo>
                    <a:pt x="153" y="1798"/>
                  </a:lnTo>
                  <a:lnTo>
                    <a:pt x="149" y="1798"/>
                  </a:lnTo>
                  <a:lnTo>
                    <a:pt x="143" y="1798"/>
                  </a:lnTo>
                  <a:lnTo>
                    <a:pt x="131" y="1795"/>
                  </a:lnTo>
                  <a:lnTo>
                    <a:pt x="116" y="1789"/>
                  </a:lnTo>
                  <a:lnTo>
                    <a:pt x="98" y="1780"/>
                  </a:lnTo>
                  <a:lnTo>
                    <a:pt x="80" y="1768"/>
                  </a:lnTo>
                  <a:lnTo>
                    <a:pt x="58" y="1754"/>
                  </a:lnTo>
                  <a:lnTo>
                    <a:pt x="37" y="1738"/>
                  </a:lnTo>
                  <a:lnTo>
                    <a:pt x="27" y="1729"/>
                  </a:lnTo>
                  <a:lnTo>
                    <a:pt x="17" y="1722"/>
                  </a:lnTo>
                  <a:lnTo>
                    <a:pt x="8" y="1714"/>
                  </a:lnTo>
                  <a:lnTo>
                    <a:pt x="0" y="1705"/>
                  </a:lnTo>
                  <a:close/>
                  <a:moveTo>
                    <a:pt x="0" y="1321"/>
                  </a:moveTo>
                  <a:lnTo>
                    <a:pt x="0" y="1250"/>
                  </a:lnTo>
                  <a:lnTo>
                    <a:pt x="17" y="1265"/>
                  </a:lnTo>
                  <a:lnTo>
                    <a:pt x="33" y="1279"/>
                  </a:lnTo>
                  <a:lnTo>
                    <a:pt x="46" y="1294"/>
                  </a:lnTo>
                  <a:lnTo>
                    <a:pt x="58" y="1307"/>
                  </a:lnTo>
                  <a:lnTo>
                    <a:pt x="67" y="1320"/>
                  </a:lnTo>
                  <a:lnTo>
                    <a:pt x="72" y="1330"/>
                  </a:lnTo>
                  <a:lnTo>
                    <a:pt x="73" y="1335"/>
                  </a:lnTo>
                  <a:lnTo>
                    <a:pt x="74" y="1339"/>
                  </a:lnTo>
                  <a:lnTo>
                    <a:pt x="74" y="1343"/>
                  </a:lnTo>
                  <a:lnTo>
                    <a:pt x="73" y="1345"/>
                  </a:lnTo>
                  <a:lnTo>
                    <a:pt x="71" y="1347"/>
                  </a:lnTo>
                  <a:lnTo>
                    <a:pt x="70" y="1348"/>
                  </a:lnTo>
                  <a:lnTo>
                    <a:pt x="67" y="1349"/>
                  </a:lnTo>
                  <a:lnTo>
                    <a:pt x="64" y="1349"/>
                  </a:lnTo>
                  <a:lnTo>
                    <a:pt x="57" y="1348"/>
                  </a:lnTo>
                  <a:lnTo>
                    <a:pt x="48" y="1346"/>
                  </a:lnTo>
                  <a:lnTo>
                    <a:pt x="37" y="1342"/>
                  </a:lnTo>
                  <a:lnTo>
                    <a:pt x="26" y="1336"/>
                  </a:lnTo>
                  <a:lnTo>
                    <a:pt x="14" y="1330"/>
                  </a:lnTo>
                  <a:lnTo>
                    <a:pt x="0" y="1321"/>
                  </a:lnTo>
                  <a:close/>
                  <a:moveTo>
                    <a:pt x="0" y="893"/>
                  </a:moveTo>
                  <a:lnTo>
                    <a:pt x="0" y="827"/>
                  </a:lnTo>
                  <a:lnTo>
                    <a:pt x="8" y="832"/>
                  </a:lnTo>
                  <a:lnTo>
                    <a:pt x="18" y="839"/>
                  </a:lnTo>
                  <a:lnTo>
                    <a:pt x="27" y="845"/>
                  </a:lnTo>
                  <a:lnTo>
                    <a:pt x="36" y="853"/>
                  </a:lnTo>
                  <a:lnTo>
                    <a:pt x="53" y="867"/>
                  </a:lnTo>
                  <a:lnTo>
                    <a:pt x="67" y="880"/>
                  </a:lnTo>
                  <a:lnTo>
                    <a:pt x="78" y="894"/>
                  </a:lnTo>
                  <a:lnTo>
                    <a:pt x="88" y="906"/>
                  </a:lnTo>
                  <a:lnTo>
                    <a:pt x="96" y="918"/>
                  </a:lnTo>
                  <a:lnTo>
                    <a:pt x="101" y="927"/>
                  </a:lnTo>
                  <a:lnTo>
                    <a:pt x="102" y="932"/>
                  </a:lnTo>
                  <a:lnTo>
                    <a:pt x="103" y="935"/>
                  </a:lnTo>
                  <a:lnTo>
                    <a:pt x="102" y="938"/>
                  </a:lnTo>
                  <a:lnTo>
                    <a:pt x="101" y="941"/>
                  </a:lnTo>
                  <a:lnTo>
                    <a:pt x="100" y="944"/>
                  </a:lnTo>
                  <a:lnTo>
                    <a:pt x="97" y="945"/>
                  </a:lnTo>
                  <a:lnTo>
                    <a:pt x="94" y="946"/>
                  </a:lnTo>
                  <a:lnTo>
                    <a:pt x="89" y="946"/>
                  </a:lnTo>
                  <a:lnTo>
                    <a:pt x="80" y="944"/>
                  </a:lnTo>
                  <a:lnTo>
                    <a:pt x="68" y="939"/>
                  </a:lnTo>
                  <a:lnTo>
                    <a:pt x="55" y="932"/>
                  </a:lnTo>
                  <a:lnTo>
                    <a:pt x="40" y="923"/>
                  </a:lnTo>
                  <a:lnTo>
                    <a:pt x="23" y="912"/>
                  </a:lnTo>
                  <a:lnTo>
                    <a:pt x="7" y="899"/>
                  </a:lnTo>
                  <a:lnTo>
                    <a:pt x="0" y="893"/>
                  </a:lnTo>
                  <a:close/>
                  <a:moveTo>
                    <a:pt x="0" y="656"/>
                  </a:moveTo>
                  <a:lnTo>
                    <a:pt x="0" y="592"/>
                  </a:lnTo>
                  <a:lnTo>
                    <a:pt x="14" y="604"/>
                  </a:lnTo>
                  <a:lnTo>
                    <a:pt x="27" y="617"/>
                  </a:lnTo>
                  <a:lnTo>
                    <a:pt x="37" y="628"/>
                  </a:lnTo>
                  <a:lnTo>
                    <a:pt x="46" y="640"/>
                  </a:lnTo>
                  <a:lnTo>
                    <a:pt x="53" y="650"/>
                  </a:lnTo>
                  <a:lnTo>
                    <a:pt x="57" y="660"/>
                  </a:lnTo>
                  <a:lnTo>
                    <a:pt x="58" y="663"/>
                  </a:lnTo>
                  <a:lnTo>
                    <a:pt x="59" y="667"/>
                  </a:lnTo>
                  <a:lnTo>
                    <a:pt x="58" y="670"/>
                  </a:lnTo>
                  <a:lnTo>
                    <a:pt x="57" y="673"/>
                  </a:lnTo>
                  <a:lnTo>
                    <a:pt x="55" y="675"/>
                  </a:lnTo>
                  <a:lnTo>
                    <a:pt x="49" y="677"/>
                  </a:lnTo>
                  <a:lnTo>
                    <a:pt x="44" y="676"/>
                  </a:lnTo>
                  <a:lnTo>
                    <a:pt x="36" y="675"/>
                  </a:lnTo>
                  <a:lnTo>
                    <a:pt x="29" y="672"/>
                  </a:lnTo>
                  <a:lnTo>
                    <a:pt x="20" y="668"/>
                  </a:lnTo>
                  <a:lnTo>
                    <a:pt x="10" y="663"/>
                  </a:lnTo>
                  <a:lnTo>
                    <a:pt x="0" y="656"/>
                  </a:lnTo>
                  <a:close/>
                  <a:moveTo>
                    <a:pt x="0" y="409"/>
                  </a:moveTo>
                  <a:lnTo>
                    <a:pt x="0" y="347"/>
                  </a:lnTo>
                  <a:lnTo>
                    <a:pt x="1" y="348"/>
                  </a:lnTo>
                  <a:lnTo>
                    <a:pt x="14" y="359"/>
                  </a:lnTo>
                  <a:lnTo>
                    <a:pt x="26" y="370"/>
                  </a:lnTo>
                  <a:lnTo>
                    <a:pt x="35" y="382"/>
                  </a:lnTo>
                  <a:lnTo>
                    <a:pt x="43" y="392"/>
                  </a:lnTo>
                  <a:lnTo>
                    <a:pt x="49" y="403"/>
                  </a:lnTo>
                  <a:lnTo>
                    <a:pt x="53" y="411"/>
                  </a:lnTo>
                  <a:lnTo>
                    <a:pt x="54" y="415"/>
                  </a:lnTo>
                  <a:lnTo>
                    <a:pt x="55" y="418"/>
                  </a:lnTo>
                  <a:lnTo>
                    <a:pt x="54" y="421"/>
                  </a:lnTo>
                  <a:lnTo>
                    <a:pt x="53" y="423"/>
                  </a:lnTo>
                  <a:lnTo>
                    <a:pt x="50" y="426"/>
                  </a:lnTo>
                  <a:lnTo>
                    <a:pt x="46" y="428"/>
                  </a:lnTo>
                  <a:lnTo>
                    <a:pt x="41" y="428"/>
                  </a:lnTo>
                  <a:lnTo>
                    <a:pt x="34" y="426"/>
                  </a:lnTo>
                  <a:lnTo>
                    <a:pt x="27" y="423"/>
                  </a:lnTo>
                  <a:lnTo>
                    <a:pt x="18" y="420"/>
                  </a:lnTo>
                  <a:lnTo>
                    <a:pt x="9" y="415"/>
                  </a:lnTo>
                  <a:lnTo>
                    <a:pt x="0" y="409"/>
                  </a:lnTo>
                  <a:close/>
                  <a:moveTo>
                    <a:pt x="0" y="148"/>
                  </a:moveTo>
                  <a:lnTo>
                    <a:pt x="0" y="94"/>
                  </a:lnTo>
                  <a:lnTo>
                    <a:pt x="9" y="100"/>
                  </a:lnTo>
                  <a:lnTo>
                    <a:pt x="19" y="105"/>
                  </a:lnTo>
                  <a:lnTo>
                    <a:pt x="29" y="113"/>
                  </a:lnTo>
                  <a:lnTo>
                    <a:pt x="40" y="121"/>
                  </a:lnTo>
                  <a:lnTo>
                    <a:pt x="50" y="132"/>
                  </a:lnTo>
                  <a:lnTo>
                    <a:pt x="61" y="142"/>
                  </a:lnTo>
                  <a:lnTo>
                    <a:pt x="70" y="152"/>
                  </a:lnTo>
                  <a:lnTo>
                    <a:pt x="77" y="162"/>
                  </a:lnTo>
                  <a:lnTo>
                    <a:pt x="83" y="172"/>
                  </a:lnTo>
                  <a:lnTo>
                    <a:pt x="86" y="179"/>
                  </a:lnTo>
                  <a:lnTo>
                    <a:pt x="87" y="183"/>
                  </a:lnTo>
                  <a:lnTo>
                    <a:pt x="87" y="186"/>
                  </a:lnTo>
                  <a:lnTo>
                    <a:pt x="87" y="189"/>
                  </a:lnTo>
                  <a:lnTo>
                    <a:pt x="86" y="191"/>
                  </a:lnTo>
                  <a:lnTo>
                    <a:pt x="85" y="193"/>
                  </a:lnTo>
                  <a:lnTo>
                    <a:pt x="83" y="195"/>
                  </a:lnTo>
                  <a:lnTo>
                    <a:pt x="80" y="196"/>
                  </a:lnTo>
                  <a:lnTo>
                    <a:pt x="76" y="196"/>
                  </a:lnTo>
                  <a:lnTo>
                    <a:pt x="69" y="195"/>
                  </a:lnTo>
                  <a:lnTo>
                    <a:pt x="60" y="191"/>
                  </a:lnTo>
                  <a:lnTo>
                    <a:pt x="49" y="186"/>
                  </a:lnTo>
                  <a:lnTo>
                    <a:pt x="38" y="179"/>
                  </a:lnTo>
                  <a:lnTo>
                    <a:pt x="27" y="171"/>
                  </a:lnTo>
                  <a:lnTo>
                    <a:pt x="14" y="161"/>
                  </a:lnTo>
                  <a:lnTo>
                    <a:pt x="7" y="155"/>
                  </a:lnTo>
                  <a:lnTo>
                    <a:pt x="0" y="148"/>
                  </a:lnTo>
                  <a:close/>
                  <a:moveTo>
                    <a:pt x="678" y="103"/>
                  </a:moveTo>
                  <a:lnTo>
                    <a:pt x="678" y="136"/>
                  </a:lnTo>
                  <a:lnTo>
                    <a:pt x="672" y="136"/>
                  </a:lnTo>
                  <a:lnTo>
                    <a:pt x="666" y="135"/>
                  </a:lnTo>
                  <a:lnTo>
                    <a:pt x="658" y="133"/>
                  </a:lnTo>
                  <a:lnTo>
                    <a:pt x="651" y="129"/>
                  </a:lnTo>
                  <a:lnTo>
                    <a:pt x="642" y="124"/>
                  </a:lnTo>
                  <a:lnTo>
                    <a:pt x="633" y="119"/>
                  </a:lnTo>
                  <a:lnTo>
                    <a:pt x="624" y="113"/>
                  </a:lnTo>
                  <a:lnTo>
                    <a:pt x="615" y="105"/>
                  </a:lnTo>
                  <a:lnTo>
                    <a:pt x="603" y="95"/>
                  </a:lnTo>
                  <a:lnTo>
                    <a:pt x="592" y="84"/>
                  </a:lnTo>
                  <a:lnTo>
                    <a:pt x="584" y="75"/>
                  </a:lnTo>
                  <a:lnTo>
                    <a:pt x="577" y="65"/>
                  </a:lnTo>
                  <a:lnTo>
                    <a:pt x="572" y="55"/>
                  </a:lnTo>
                  <a:lnTo>
                    <a:pt x="569" y="48"/>
                  </a:lnTo>
                  <a:lnTo>
                    <a:pt x="567" y="45"/>
                  </a:lnTo>
                  <a:lnTo>
                    <a:pt x="567" y="41"/>
                  </a:lnTo>
                  <a:lnTo>
                    <a:pt x="569" y="38"/>
                  </a:lnTo>
                  <a:lnTo>
                    <a:pt x="570" y="36"/>
                  </a:lnTo>
                  <a:lnTo>
                    <a:pt x="571" y="34"/>
                  </a:lnTo>
                  <a:lnTo>
                    <a:pt x="573" y="33"/>
                  </a:lnTo>
                  <a:lnTo>
                    <a:pt x="576" y="32"/>
                  </a:lnTo>
                  <a:lnTo>
                    <a:pt x="579" y="32"/>
                  </a:lnTo>
                  <a:lnTo>
                    <a:pt x="587" y="33"/>
                  </a:lnTo>
                  <a:lnTo>
                    <a:pt x="596" y="35"/>
                  </a:lnTo>
                  <a:lnTo>
                    <a:pt x="605" y="39"/>
                  </a:lnTo>
                  <a:lnTo>
                    <a:pt x="617" y="46"/>
                  </a:lnTo>
                  <a:lnTo>
                    <a:pt x="629" y="53"/>
                  </a:lnTo>
                  <a:lnTo>
                    <a:pt x="641" y="63"/>
                  </a:lnTo>
                  <a:lnTo>
                    <a:pt x="652" y="73"/>
                  </a:lnTo>
                  <a:lnTo>
                    <a:pt x="662" y="83"/>
                  </a:lnTo>
                  <a:lnTo>
                    <a:pt x="671" y="93"/>
                  </a:lnTo>
                  <a:lnTo>
                    <a:pt x="678" y="103"/>
                  </a:lnTo>
                  <a:close/>
                  <a:moveTo>
                    <a:pt x="678" y="399"/>
                  </a:moveTo>
                  <a:lnTo>
                    <a:pt x="678" y="434"/>
                  </a:lnTo>
                  <a:lnTo>
                    <a:pt x="672" y="424"/>
                  </a:lnTo>
                  <a:lnTo>
                    <a:pt x="669" y="416"/>
                  </a:lnTo>
                  <a:lnTo>
                    <a:pt x="668" y="413"/>
                  </a:lnTo>
                  <a:lnTo>
                    <a:pt x="668" y="408"/>
                  </a:lnTo>
                  <a:lnTo>
                    <a:pt x="668" y="406"/>
                  </a:lnTo>
                  <a:lnTo>
                    <a:pt x="669" y="403"/>
                  </a:lnTo>
                  <a:lnTo>
                    <a:pt x="670" y="402"/>
                  </a:lnTo>
                  <a:lnTo>
                    <a:pt x="672" y="400"/>
                  </a:lnTo>
                  <a:lnTo>
                    <a:pt x="674" y="399"/>
                  </a:lnTo>
                  <a:lnTo>
                    <a:pt x="678" y="399"/>
                  </a:lnTo>
                  <a:close/>
                  <a:moveTo>
                    <a:pt x="678" y="656"/>
                  </a:moveTo>
                  <a:lnTo>
                    <a:pt x="678" y="712"/>
                  </a:lnTo>
                  <a:lnTo>
                    <a:pt x="670" y="703"/>
                  </a:lnTo>
                  <a:lnTo>
                    <a:pt x="665" y="694"/>
                  </a:lnTo>
                  <a:lnTo>
                    <a:pt x="659" y="687"/>
                  </a:lnTo>
                  <a:lnTo>
                    <a:pt x="655" y="679"/>
                  </a:lnTo>
                  <a:lnTo>
                    <a:pt x="653" y="673"/>
                  </a:lnTo>
                  <a:lnTo>
                    <a:pt x="651" y="667"/>
                  </a:lnTo>
                  <a:lnTo>
                    <a:pt x="651" y="662"/>
                  </a:lnTo>
                  <a:lnTo>
                    <a:pt x="653" y="659"/>
                  </a:lnTo>
                  <a:lnTo>
                    <a:pt x="654" y="656"/>
                  </a:lnTo>
                  <a:lnTo>
                    <a:pt x="656" y="655"/>
                  </a:lnTo>
                  <a:lnTo>
                    <a:pt x="658" y="654"/>
                  </a:lnTo>
                  <a:lnTo>
                    <a:pt x="661" y="653"/>
                  </a:lnTo>
                  <a:lnTo>
                    <a:pt x="669" y="654"/>
                  </a:lnTo>
                  <a:lnTo>
                    <a:pt x="678" y="656"/>
                  </a:lnTo>
                  <a:close/>
                  <a:moveTo>
                    <a:pt x="678" y="931"/>
                  </a:moveTo>
                  <a:lnTo>
                    <a:pt x="678" y="949"/>
                  </a:lnTo>
                  <a:lnTo>
                    <a:pt x="675" y="944"/>
                  </a:lnTo>
                  <a:lnTo>
                    <a:pt x="675" y="939"/>
                  </a:lnTo>
                  <a:lnTo>
                    <a:pt x="675" y="935"/>
                  </a:lnTo>
                  <a:lnTo>
                    <a:pt x="676" y="932"/>
                  </a:lnTo>
                  <a:lnTo>
                    <a:pt x="678" y="931"/>
                  </a:lnTo>
                  <a:lnTo>
                    <a:pt x="678" y="931"/>
                  </a:lnTo>
                  <a:close/>
                  <a:moveTo>
                    <a:pt x="678" y="1146"/>
                  </a:moveTo>
                  <a:lnTo>
                    <a:pt x="678" y="1186"/>
                  </a:lnTo>
                  <a:lnTo>
                    <a:pt x="670" y="1185"/>
                  </a:lnTo>
                  <a:lnTo>
                    <a:pt x="661" y="1183"/>
                  </a:lnTo>
                  <a:lnTo>
                    <a:pt x="651" y="1180"/>
                  </a:lnTo>
                  <a:lnTo>
                    <a:pt x="640" y="1174"/>
                  </a:lnTo>
                  <a:lnTo>
                    <a:pt x="628" y="1168"/>
                  </a:lnTo>
                  <a:lnTo>
                    <a:pt x="615" y="1159"/>
                  </a:lnTo>
                  <a:lnTo>
                    <a:pt x="602" y="1151"/>
                  </a:lnTo>
                  <a:lnTo>
                    <a:pt x="588" y="1141"/>
                  </a:lnTo>
                  <a:lnTo>
                    <a:pt x="571" y="1126"/>
                  </a:lnTo>
                  <a:lnTo>
                    <a:pt x="556" y="1112"/>
                  </a:lnTo>
                  <a:lnTo>
                    <a:pt x="543" y="1098"/>
                  </a:lnTo>
                  <a:lnTo>
                    <a:pt x="532" y="1085"/>
                  </a:lnTo>
                  <a:lnTo>
                    <a:pt x="524" y="1073"/>
                  </a:lnTo>
                  <a:lnTo>
                    <a:pt x="519" y="1062"/>
                  </a:lnTo>
                  <a:lnTo>
                    <a:pt x="518" y="1058"/>
                  </a:lnTo>
                  <a:lnTo>
                    <a:pt x="517" y="1054"/>
                  </a:lnTo>
                  <a:lnTo>
                    <a:pt x="518" y="1049"/>
                  </a:lnTo>
                  <a:lnTo>
                    <a:pt x="519" y="1047"/>
                  </a:lnTo>
                  <a:lnTo>
                    <a:pt x="521" y="1044"/>
                  </a:lnTo>
                  <a:lnTo>
                    <a:pt x="523" y="1043"/>
                  </a:lnTo>
                  <a:lnTo>
                    <a:pt x="528" y="1042"/>
                  </a:lnTo>
                  <a:lnTo>
                    <a:pt x="532" y="1042"/>
                  </a:lnTo>
                  <a:lnTo>
                    <a:pt x="542" y="1044"/>
                  </a:lnTo>
                  <a:lnTo>
                    <a:pt x="554" y="1048"/>
                  </a:lnTo>
                  <a:lnTo>
                    <a:pt x="570" y="1056"/>
                  </a:lnTo>
                  <a:lnTo>
                    <a:pt x="586" y="1064"/>
                  </a:lnTo>
                  <a:lnTo>
                    <a:pt x="603" y="1076"/>
                  </a:lnTo>
                  <a:lnTo>
                    <a:pt x="620" y="1089"/>
                  </a:lnTo>
                  <a:lnTo>
                    <a:pt x="638" y="1104"/>
                  </a:lnTo>
                  <a:lnTo>
                    <a:pt x="654" y="1118"/>
                  </a:lnTo>
                  <a:lnTo>
                    <a:pt x="667" y="1133"/>
                  </a:lnTo>
                  <a:lnTo>
                    <a:pt x="678" y="1146"/>
                  </a:lnTo>
                  <a:close/>
                  <a:moveTo>
                    <a:pt x="678" y="1363"/>
                  </a:moveTo>
                  <a:lnTo>
                    <a:pt x="678" y="1440"/>
                  </a:lnTo>
                  <a:lnTo>
                    <a:pt x="661" y="1425"/>
                  </a:lnTo>
                  <a:lnTo>
                    <a:pt x="646" y="1411"/>
                  </a:lnTo>
                  <a:lnTo>
                    <a:pt x="633" y="1397"/>
                  </a:lnTo>
                  <a:lnTo>
                    <a:pt x="624" y="1384"/>
                  </a:lnTo>
                  <a:lnTo>
                    <a:pt x="616" y="1373"/>
                  </a:lnTo>
                  <a:lnTo>
                    <a:pt x="611" y="1362"/>
                  </a:lnTo>
                  <a:lnTo>
                    <a:pt x="610" y="1358"/>
                  </a:lnTo>
                  <a:lnTo>
                    <a:pt x="610" y="1354"/>
                  </a:lnTo>
                  <a:lnTo>
                    <a:pt x="610" y="1350"/>
                  </a:lnTo>
                  <a:lnTo>
                    <a:pt x="611" y="1347"/>
                  </a:lnTo>
                  <a:lnTo>
                    <a:pt x="612" y="1346"/>
                  </a:lnTo>
                  <a:lnTo>
                    <a:pt x="614" y="1344"/>
                  </a:lnTo>
                  <a:lnTo>
                    <a:pt x="616" y="1343"/>
                  </a:lnTo>
                  <a:lnTo>
                    <a:pt x="619" y="1343"/>
                  </a:lnTo>
                  <a:lnTo>
                    <a:pt x="626" y="1343"/>
                  </a:lnTo>
                  <a:lnTo>
                    <a:pt x="634" y="1344"/>
                  </a:lnTo>
                  <a:lnTo>
                    <a:pt x="643" y="1347"/>
                  </a:lnTo>
                  <a:lnTo>
                    <a:pt x="654" y="1351"/>
                  </a:lnTo>
                  <a:lnTo>
                    <a:pt x="666" y="1357"/>
                  </a:lnTo>
                  <a:lnTo>
                    <a:pt x="678" y="1363"/>
                  </a:lnTo>
                  <a:close/>
                  <a:moveTo>
                    <a:pt x="678" y="1590"/>
                  </a:moveTo>
                  <a:lnTo>
                    <a:pt x="678" y="1628"/>
                  </a:lnTo>
                  <a:lnTo>
                    <a:pt x="669" y="1627"/>
                  </a:lnTo>
                  <a:lnTo>
                    <a:pt x="659" y="1623"/>
                  </a:lnTo>
                  <a:lnTo>
                    <a:pt x="647" y="1619"/>
                  </a:lnTo>
                  <a:lnTo>
                    <a:pt x="634" y="1614"/>
                  </a:lnTo>
                  <a:lnTo>
                    <a:pt x="619" y="1605"/>
                  </a:lnTo>
                  <a:lnTo>
                    <a:pt x="604" y="1596"/>
                  </a:lnTo>
                  <a:lnTo>
                    <a:pt x="589" y="1586"/>
                  </a:lnTo>
                  <a:lnTo>
                    <a:pt x="573" y="1574"/>
                  </a:lnTo>
                  <a:lnTo>
                    <a:pt x="553" y="1558"/>
                  </a:lnTo>
                  <a:lnTo>
                    <a:pt x="536" y="1541"/>
                  </a:lnTo>
                  <a:lnTo>
                    <a:pt x="521" y="1526"/>
                  </a:lnTo>
                  <a:lnTo>
                    <a:pt x="508" y="1511"/>
                  </a:lnTo>
                  <a:lnTo>
                    <a:pt x="498" y="1498"/>
                  </a:lnTo>
                  <a:lnTo>
                    <a:pt x="493" y="1486"/>
                  </a:lnTo>
                  <a:lnTo>
                    <a:pt x="491" y="1482"/>
                  </a:lnTo>
                  <a:lnTo>
                    <a:pt x="490" y="1477"/>
                  </a:lnTo>
                  <a:lnTo>
                    <a:pt x="490" y="1473"/>
                  </a:lnTo>
                  <a:lnTo>
                    <a:pt x="492" y="1470"/>
                  </a:lnTo>
                  <a:lnTo>
                    <a:pt x="494" y="1468"/>
                  </a:lnTo>
                  <a:lnTo>
                    <a:pt x="497" y="1466"/>
                  </a:lnTo>
                  <a:lnTo>
                    <a:pt x="501" y="1466"/>
                  </a:lnTo>
                  <a:lnTo>
                    <a:pt x="506" y="1466"/>
                  </a:lnTo>
                  <a:lnTo>
                    <a:pt x="518" y="1468"/>
                  </a:lnTo>
                  <a:lnTo>
                    <a:pt x="532" y="1473"/>
                  </a:lnTo>
                  <a:lnTo>
                    <a:pt x="549" y="1481"/>
                  </a:lnTo>
                  <a:lnTo>
                    <a:pt x="567" y="1492"/>
                  </a:lnTo>
                  <a:lnTo>
                    <a:pt x="587" y="1505"/>
                  </a:lnTo>
                  <a:lnTo>
                    <a:pt x="606" y="1520"/>
                  </a:lnTo>
                  <a:lnTo>
                    <a:pt x="629" y="1538"/>
                  </a:lnTo>
                  <a:lnTo>
                    <a:pt x="648" y="1557"/>
                  </a:lnTo>
                  <a:lnTo>
                    <a:pt x="665" y="1574"/>
                  </a:lnTo>
                  <a:lnTo>
                    <a:pt x="678" y="1590"/>
                  </a:lnTo>
                  <a:close/>
                  <a:moveTo>
                    <a:pt x="678" y="1799"/>
                  </a:moveTo>
                  <a:lnTo>
                    <a:pt x="678" y="1847"/>
                  </a:lnTo>
                  <a:lnTo>
                    <a:pt x="667" y="1833"/>
                  </a:lnTo>
                  <a:lnTo>
                    <a:pt x="660" y="1821"/>
                  </a:lnTo>
                  <a:lnTo>
                    <a:pt x="658" y="1816"/>
                  </a:lnTo>
                  <a:lnTo>
                    <a:pt x="657" y="1810"/>
                  </a:lnTo>
                  <a:lnTo>
                    <a:pt x="657" y="1807"/>
                  </a:lnTo>
                  <a:lnTo>
                    <a:pt x="659" y="1804"/>
                  </a:lnTo>
                  <a:lnTo>
                    <a:pt x="661" y="1800"/>
                  </a:lnTo>
                  <a:lnTo>
                    <a:pt x="666" y="1799"/>
                  </a:lnTo>
                  <a:lnTo>
                    <a:pt x="671" y="1798"/>
                  </a:lnTo>
                  <a:lnTo>
                    <a:pt x="678" y="1799"/>
                  </a:lnTo>
                  <a:close/>
                  <a:moveTo>
                    <a:pt x="678" y="1970"/>
                  </a:moveTo>
                  <a:lnTo>
                    <a:pt x="678" y="2052"/>
                  </a:lnTo>
                  <a:lnTo>
                    <a:pt x="678" y="2052"/>
                  </a:lnTo>
                  <a:lnTo>
                    <a:pt x="655" y="2034"/>
                  </a:lnTo>
                  <a:lnTo>
                    <a:pt x="634" y="2016"/>
                  </a:lnTo>
                  <a:lnTo>
                    <a:pt x="617" y="1999"/>
                  </a:lnTo>
                  <a:lnTo>
                    <a:pt x="603" y="1983"/>
                  </a:lnTo>
                  <a:lnTo>
                    <a:pt x="591" y="1968"/>
                  </a:lnTo>
                  <a:lnTo>
                    <a:pt x="584" y="1955"/>
                  </a:lnTo>
                  <a:lnTo>
                    <a:pt x="581" y="1949"/>
                  </a:lnTo>
                  <a:lnTo>
                    <a:pt x="580" y="1945"/>
                  </a:lnTo>
                  <a:lnTo>
                    <a:pt x="580" y="1941"/>
                  </a:lnTo>
                  <a:lnTo>
                    <a:pt x="583" y="1937"/>
                  </a:lnTo>
                  <a:lnTo>
                    <a:pt x="584" y="1935"/>
                  </a:lnTo>
                  <a:lnTo>
                    <a:pt x="587" y="1934"/>
                  </a:lnTo>
                  <a:lnTo>
                    <a:pt x="590" y="1933"/>
                  </a:lnTo>
                  <a:lnTo>
                    <a:pt x="593" y="1933"/>
                  </a:lnTo>
                  <a:lnTo>
                    <a:pt x="603" y="1934"/>
                  </a:lnTo>
                  <a:lnTo>
                    <a:pt x="615" y="1937"/>
                  </a:lnTo>
                  <a:lnTo>
                    <a:pt x="628" y="1943"/>
                  </a:lnTo>
                  <a:lnTo>
                    <a:pt x="644" y="1950"/>
                  </a:lnTo>
                  <a:lnTo>
                    <a:pt x="660" y="1959"/>
                  </a:lnTo>
                  <a:lnTo>
                    <a:pt x="678" y="1970"/>
                  </a:lnTo>
                  <a:close/>
                  <a:moveTo>
                    <a:pt x="678" y="2151"/>
                  </a:moveTo>
                  <a:lnTo>
                    <a:pt x="678" y="2229"/>
                  </a:lnTo>
                  <a:lnTo>
                    <a:pt x="665" y="2220"/>
                  </a:lnTo>
                  <a:lnTo>
                    <a:pt x="651" y="2212"/>
                  </a:lnTo>
                  <a:lnTo>
                    <a:pt x="637" y="2202"/>
                  </a:lnTo>
                  <a:lnTo>
                    <a:pt x="621" y="2191"/>
                  </a:lnTo>
                  <a:lnTo>
                    <a:pt x="598" y="2173"/>
                  </a:lnTo>
                  <a:lnTo>
                    <a:pt x="577" y="2154"/>
                  </a:lnTo>
                  <a:lnTo>
                    <a:pt x="559" y="2136"/>
                  </a:lnTo>
                  <a:lnTo>
                    <a:pt x="543" y="2120"/>
                  </a:lnTo>
                  <a:lnTo>
                    <a:pt x="531" y="2105"/>
                  </a:lnTo>
                  <a:lnTo>
                    <a:pt x="523" y="2092"/>
                  </a:lnTo>
                  <a:lnTo>
                    <a:pt x="521" y="2086"/>
                  </a:lnTo>
                  <a:lnTo>
                    <a:pt x="520" y="2081"/>
                  </a:lnTo>
                  <a:lnTo>
                    <a:pt x="520" y="2077"/>
                  </a:lnTo>
                  <a:lnTo>
                    <a:pt x="521" y="2073"/>
                  </a:lnTo>
                  <a:lnTo>
                    <a:pt x="523" y="2071"/>
                  </a:lnTo>
                  <a:lnTo>
                    <a:pt x="526" y="2069"/>
                  </a:lnTo>
                  <a:lnTo>
                    <a:pt x="532" y="2069"/>
                  </a:lnTo>
                  <a:lnTo>
                    <a:pt x="537" y="2069"/>
                  </a:lnTo>
                  <a:lnTo>
                    <a:pt x="551" y="2073"/>
                  </a:lnTo>
                  <a:lnTo>
                    <a:pt x="569" y="2080"/>
                  </a:lnTo>
                  <a:lnTo>
                    <a:pt x="588" y="2090"/>
                  </a:lnTo>
                  <a:lnTo>
                    <a:pt x="610" y="2102"/>
                  </a:lnTo>
                  <a:lnTo>
                    <a:pt x="632" y="2117"/>
                  </a:lnTo>
                  <a:lnTo>
                    <a:pt x="657" y="2135"/>
                  </a:lnTo>
                  <a:lnTo>
                    <a:pt x="668" y="2143"/>
                  </a:lnTo>
                  <a:lnTo>
                    <a:pt x="678" y="2151"/>
                  </a:lnTo>
                  <a:close/>
                  <a:moveTo>
                    <a:pt x="678" y="2328"/>
                  </a:moveTo>
                  <a:lnTo>
                    <a:pt x="678" y="2392"/>
                  </a:lnTo>
                  <a:lnTo>
                    <a:pt x="657" y="2382"/>
                  </a:lnTo>
                  <a:lnTo>
                    <a:pt x="633" y="2369"/>
                  </a:lnTo>
                  <a:lnTo>
                    <a:pt x="608" y="2353"/>
                  </a:lnTo>
                  <a:lnTo>
                    <a:pt x="581" y="2334"/>
                  </a:lnTo>
                  <a:lnTo>
                    <a:pt x="558" y="2315"/>
                  </a:lnTo>
                  <a:lnTo>
                    <a:pt x="535" y="2296"/>
                  </a:lnTo>
                  <a:lnTo>
                    <a:pt x="516" y="2277"/>
                  </a:lnTo>
                  <a:lnTo>
                    <a:pt x="499" y="2260"/>
                  </a:lnTo>
                  <a:lnTo>
                    <a:pt x="488" y="2245"/>
                  </a:lnTo>
                  <a:lnTo>
                    <a:pt x="479" y="2231"/>
                  </a:lnTo>
                  <a:lnTo>
                    <a:pt x="477" y="2226"/>
                  </a:lnTo>
                  <a:lnTo>
                    <a:pt x="476" y="2221"/>
                  </a:lnTo>
                  <a:lnTo>
                    <a:pt x="475" y="2217"/>
                  </a:lnTo>
                  <a:lnTo>
                    <a:pt x="477" y="2214"/>
                  </a:lnTo>
                  <a:lnTo>
                    <a:pt x="479" y="2211"/>
                  </a:lnTo>
                  <a:lnTo>
                    <a:pt x="482" y="2209"/>
                  </a:lnTo>
                  <a:lnTo>
                    <a:pt x="488" y="2209"/>
                  </a:lnTo>
                  <a:lnTo>
                    <a:pt x="493" y="2209"/>
                  </a:lnTo>
                  <a:lnTo>
                    <a:pt x="507" y="2213"/>
                  </a:lnTo>
                  <a:lnTo>
                    <a:pt x="525" y="2220"/>
                  </a:lnTo>
                  <a:lnTo>
                    <a:pt x="545" y="2230"/>
                  </a:lnTo>
                  <a:lnTo>
                    <a:pt x="567" y="2243"/>
                  </a:lnTo>
                  <a:lnTo>
                    <a:pt x="592" y="2259"/>
                  </a:lnTo>
                  <a:lnTo>
                    <a:pt x="617" y="2276"/>
                  </a:lnTo>
                  <a:lnTo>
                    <a:pt x="633" y="2290"/>
                  </a:lnTo>
                  <a:lnTo>
                    <a:pt x="649" y="2302"/>
                  </a:lnTo>
                  <a:lnTo>
                    <a:pt x="665" y="2315"/>
                  </a:lnTo>
                  <a:lnTo>
                    <a:pt x="678" y="2328"/>
                  </a:lnTo>
                  <a:close/>
                  <a:moveTo>
                    <a:pt x="678" y="2496"/>
                  </a:moveTo>
                  <a:lnTo>
                    <a:pt x="678" y="2548"/>
                  </a:lnTo>
                  <a:lnTo>
                    <a:pt x="667" y="2544"/>
                  </a:lnTo>
                  <a:lnTo>
                    <a:pt x="654" y="2539"/>
                  </a:lnTo>
                  <a:lnTo>
                    <a:pt x="640" y="2532"/>
                  </a:lnTo>
                  <a:lnTo>
                    <a:pt x="626" y="2525"/>
                  </a:lnTo>
                  <a:lnTo>
                    <a:pt x="610" y="2515"/>
                  </a:lnTo>
                  <a:lnTo>
                    <a:pt x="593" y="2504"/>
                  </a:lnTo>
                  <a:lnTo>
                    <a:pt x="577" y="2493"/>
                  </a:lnTo>
                  <a:lnTo>
                    <a:pt x="560" y="2480"/>
                  </a:lnTo>
                  <a:lnTo>
                    <a:pt x="534" y="2461"/>
                  </a:lnTo>
                  <a:lnTo>
                    <a:pt x="510" y="2441"/>
                  </a:lnTo>
                  <a:lnTo>
                    <a:pt x="491" y="2422"/>
                  </a:lnTo>
                  <a:lnTo>
                    <a:pt x="474" y="2405"/>
                  </a:lnTo>
                  <a:lnTo>
                    <a:pt x="461" y="2389"/>
                  </a:lnTo>
                  <a:lnTo>
                    <a:pt x="452" y="2375"/>
                  </a:lnTo>
                  <a:lnTo>
                    <a:pt x="449" y="2369"/>
                  </a:lnTo>
                  <a:lnTo>
                    <a:pt x="448" y="2364"/>
                  </a:lnTo>
                  <a:lnTo>
                    <a:pt x="448" y="2359"/>
                  </a:lnTo>
                  <a:lnTo>
                    <a:pt x="449" y="2356"/>
                  </a:lnTo>
                  <a:lnTo>
                    <a:pt x="451" y="2354"/>
                  </a:lnTo>
                  <a:lnTo>
                    <a:pt x="454" y="2353"/>
                  </a:lnTo>
                  <a:lnTo>
                    <a:pt x="459" y="2352"/>
                  </a:lnTo>
                  <a:lnTo>
                    <a:pt x="465" y="2353"/>
                  </a:lnTo>
                  <a:lnTo>
                    <a:pt x="480" y="2357"/>
                  </a:lnTo>
                  <a:lnTo>
                    <a:pt x="498" y="2365"/>
                  </a:lnTo>
                  <a:lnTo>
                    <a:pt x="520" y="2376"/>
                  </a:lnTo>
                  <a:lnTo>
                    <a:pt x="543" y="2389"/>
                  </a:lnTo>
                  <a:lnTo>
                    <a:pt x="569" y="2405"/>
                  </a:lnTo>
                  <a:lnTo>
                    <a:pt x="594" y="2424"/>
                  </a:lnTo>
                  <a:lnTo>
                    <a:pt x="619" y="2443"/>
                  </a:lnTo>
                  <a:lnTo>
                    <a:pt x="641" y="2462"/>
                  </a:lnTo>
                  <a:lnTo>
                    <a:pt x="661" y="2479"/>
                  </a:lnTo>
                  <a:lnTo>
                    <a:pt x="678" y="2496"/>
                  </a:lnTo>
                  <a:close/>
                  <a:moveTo>
                    <a:pt x="678" y="2652"/>
                  </a:moveTo>
                  <a:lnTo>
                    <a:pt x="678" y="2703"/>
                  </a:lnTo>
                  <a:lnTo>
                    <a:pt x="666" y="2698"/>
                  </a:lnTo>
                  <a:lnTo>
                    <a:pt x="653" y="2693"/>
                  </a:lnTo>
                  <a:lnTo>
                    <a:pt x="639" y="2685"/>
                  </a:lnTo>
                  <a:lnTo>
                    <a:pt x="624" y="2677"/>
                  </a:lnTo>
                  <a:lnTo>
                    <a:pt x="607" y="2667"/>
                  </a:lnTo>
                  <a:lnTo>
                    <a:pt x="590" y="2656"/>
                  </a:lnTo>
                  <a:lnTo>
                    <a:pt x="572" y="2644"/>
                  </a:lnTo>
                  <a:lnTo>
                    <a:pt x="553" y="2631"/>
                  </a:lnTo>
                  <a:lnTo>
                    <a:pt x="526" y="2611"/>
                  </a:lnTo>
                  <a:lnTo>
                    <a:pt x="503" y="2590"/>
                  </a:lnTo>
                  <a:lnTo>
                    <a:pt x="481" y="2571"/>
                  </a:lnTo>
                  <a:lnTo>
                    <a:pt x="464" y="2553"/>
                  </a:lnTo>
                  <a:lnTo>
                    <a:pt x="450" y="2536"/>
                  </a:lnTo>
                  <a:lnTo>
                    <a:pt x="440" y="2522"/>
                  </a:lnTo>
                  <a:lnTo>
                    <a:pt x="438" y="2516"/>
                  </a:lnTo>
                  <a:lnTo>
                    <a:pt x="436" y="2512"/>
                  </a:lnTo>
                  <a:lnTo>
                    <a:pt x="436" y="2507"/>
                  </a:lnTo>
                  <a:lnTo>
                    <a:pt x="437" y="2503"/>
                  </a:lnTo>
                  <a:lnTo>
                    <a:pt x="439" y="2501"/>
                  </a:lnTo>
                  <a:lnTo>
                    <a:pt x="443" y="2500"/>
                  </a:lnTo>
                  <a:lnTo>
                    <a:pt x="448" y="2500"/>
                  </a:lnTo>
                  <a:lnTo>
                    <a:pt x="454" y="2500"/>
                  </a:lnTo>
                  <a:lnTo>
                    <a:pt x="469" y="2505"/>
                  </a:lnTo>
                  <a:lnTo>
                    <a:pt x="489" y="2513"/>
                  </a:lnTo>
                  <a:lnTo>
                    <a:pt x="510" y="2523"/>
                  </a:lnTo>
                  <a:lnTo>
                    <a:pt x="535" y="2539"/>
                  </a:lnTo>
                  <a:lnTo>
                    <a:pt x="562" y="2556"/>
                  </a:lnTo>
                  <a:lnTo>
                    <a:pt x="589" y="2575"/>
                  </a:lnTo>
                  <a:lnTo>
                    <a:pt x="615" y="2595"/>
                  </a:lnTo>
                  <a:lnTo>
                    <a:pt x="639" y="2615"/>
                  </a:lnTo>
                  <a:lnTo>
                    <a:pt x="660" y="2634"/>
                  </a:lnTo>
                  <a:lnTo>
                    <a:pt x="678" y="2652"/>
                  </a:lnTo>
                  <a:close/>
                  <a:moveTo>
                    <a:pt x="678" y="2794"/>
                  </a:moveTo>
                  <a:lnTo>
                    <a:pt x="678" y="2855"/>
                  </a:lnTo>
                  <a:lnTo>
                    <a:pt x="654" y="2843"/>
                  </a:lnTo>
                  <a:lnTo>
                    <a:pt x="627" y="2827"/>
                  </a:lnTo>
                  <a:lnTo>
                    <a:pt x="597" y="2808"/>
                  </a:lnTo>
                  <a:lnTo>
                    <a:pt x="565" y="2787"/>
                  </a:lnTo>
                  <a:lnTo>
                    <a:pt x="537" y="2765"/>
                  </a:lnTo>
                  <a:lnTo>
                    <a:pt x="512" y="2745"/>
                  </a:lnTo>
                  <a:lnTo>
                    <a:pt x="490" y="2724"/>
                  </a:lnTo>
                  <a:lnTo>
                    <a:pt x="471" y="2706"/>
                  </a:lnTo>
                  <a:lnTo>
                    <a:pt x="457" y="2689"/>
                  </a:lnTo>
                  <a:lnTo>
                    <a:pt x="447" y="2675"/>
                  </a:lnTo>
                  <a:lnTo>
                    <a:pt x="443" y="2668"/>
                  </a:lnTo>
                  <a:lnTo>
                    <a:pt x="442" y="2663"/>
                  </a:lnTo>
                  <a:lnTo>
                    <a:pt x="441" y="2658"/>
                  </a:lnTo>
                  <a:lnTo>
                    <a:pt x="443" y="2655"/>
                  </a:lnTo>
                  <a:lnTo>
                    <a:pt x="445" y="2653"/>
                  </a:lnTo>
                  <a:lnTo>
                    <a:pt x="449" y="2652"/>
                  </a:lnTo>
                  <a:lnTo>
                    <a:pt x="454" y="2651"/>
                  </a:lnTo>
                  <a:lnTo>
                    <a:pt x="461" y="2652"/>
                  </a:lnTo>
                  <a:lnTo>
                    <a:pt x="477" y="2657"/>
                  </a:lnTo>
                  <a:lnTo>
                    <a:pt x="496" y="2665"/>
                  </a:lnTo>
                  <a:lnTo>
                    <a:pt x="519" y="2678"/>
                  </a:lnTo>
                  <a:lnTo>
                    <a:pt x="545" y="2692"/>
                  </a:lnTo>
                  <a:lnTo>
                    <a:pt x="572" y="2710"/>
                  </a:lnTo>
                  <a:lnTo>
                    <a:pt x="601" y="2731"/>
                  </a:lnTo>
                  <a:lnTo>
                    <a:pt x="623" y="2747"/>
                  </a:lnTo>
                  <a:lnTo>
                    <a:pt x="642" y="2763"/>
                  </a:lnTo>
                  <a:lnTo>
                    <a:pt x="661" y="2778"/>
                  </a:lnTo>
                  <a:lnTo>
                    <a:pt x="678" y="2794"/>
                  </a:lnTo>
                  <a:close/>
                  <a:moveTo>
                    <a:pt x="678" y="2927"/>
                  </a:moveTo>
                  <a:lnTo>
                    <a:pt x="678" y="3000"/>
                  </a:lnTo>
                  <a:lnTo>
                    <a:pt x="658" y="2990"/>
                  </a:lnTo>
                  <a:lnTo>
                    <a:pt x="638" y="2977"/>
                  </a:lnTo>
                  <a:lnTo>
                    <a:pt x="617" y="2963"/>
                  </a:lnTo>
                  <a:lnTo>
                    <a:pt x="596" y="2948"/>
                  </a:lnTo>
                  <a:lnTo>
                    <a:pt x="565" y="2925"/>
                  </a:lnTo>
                  <a:lnTo>
                    <a:pt x="539" y="2903"/>
                  </a:lnTo>
                  <a:lnTo>
                    <a:pt x="516" y="2883"/>
                  </a:lnTo>
                  <a:lnTo>
                    <a:pt x="496" y="2863"/>
                  </a:lnTo>
                  <a:lnTo>
                    <a:pt x="481" y="2846"/>
                  </a:lnTo>
                  <a:lnTo>
                    <a:pt x="470" y="2831"/>
                  </a:lnTo>
                  <a:lnTo>
                    <a:pt x="467" y="2826"/>
                  </a:lnTo>
                  <a:lnTo>
                    <a:pt x="465" y="2820"/>
                  </a:lnTo>
                  <a:lnTo>
                    <a:pt x="465" y="2815"/>
                  </a:lnTo>
                  <a:lnTo>
                    <a:pt x="466" y="2812"/>
                  </a:lnTo>
                  <a:lnTo>
                    <a:pt x="468" y="2809"/>
                  </a:lnTo>
                  <a:lnTo>
                    <a:pt x="472" y="2808"/>
                  </a:lnTo>
                  <a:lnTo>
                    <a:pt x="478" y="2808"/>
                  </a:lnTo>
                  <a:lnTo>
                    <a:pt x="484" y="2809"/>
                  </a:lnTo>
                  <a:lnTo>
                    <a:pt x="501" y="2815"/>
                  </a:lnTo>
                  <a:lnTo>
                    <a:pt x="521" y="2823"/>
                  </a:lnTo>
                  <a:lnTo>
                    <a:pt x="545" y="2835"/>
                  </a:lnTo>
                  <a:lnTo>
                    <a:pt x="572" y="2852"/>
                  </a:lnTo>
                  <a:lnTo>
                    <a:pt x="601" y="2870"/>
                  </a:lnTo>
                  <a:lnTo>
                    <a:pt x="630" y="2890"/>
                  </a:lnTo>
                  <a:lnTo>
                    <a:pt x="643" y="2900"/>
                  </a:lnTo>
                  <a:lnTo>
                    <a:pt x="655" y="2909"/>
                  </a:lnTo>
                  <a:lnTo>
                    <a:pt x="667" y="2918"/>
                  </a:lnTo>
                  <a:lnTo>
                    <a:pt x="678" y="2927"/>
                  </a:lnTo>
                  <a:close/>
                  <a:moveTo>
                    <a:pt x="678" y="3057"/>
                  </a:moveTo>
                  <a:lnTo>
                    <a:pt x="678" y="3138"/>
                  </a:lnTo>
                  <a:lnTo>
                    <a:pt x="669" y="3132"/>
                  </a:lnTo>
                  <a:lnTo>
                    <a:pt x="660" y="3126"/>
                  </a:lnTo>
                  <a:lnTo>
                    <a:pt x="652" y="3120"/>
                  </a:lnTo>
                  <a:lnTo>
                    <a:pt x="643" y="3114"/>
                  </a:lnTo>
                  <a:lnTo>
                    <a:pt x="613" y="3091"/>
                  </a:lnTo>
                  <a:lnTo>
                    <a:pt x="585" y="3068"/>
                  </a:lnTo>
                  <a:lnTo>
                    <a:pt x="560" y="3047"/>
                  </a:lnTo>
                  <a:lnTo>
                    <a:pt x="539" y="3026"/>
                  </a:lnTo>
                  <a:lnTo>
                    <a:pt x="523" y="3009"/>
                  </a:lnTo>
                  <a:lnTo>
                    <a:pt x="512" y="2994"/>
                  </a:lnTo>
                  <a:lnTo>
                    <a:pt x="509" y="2988"/>
                  </a:lnTo>
                  <a:lnTo>
                    <a:pt x="507" y="2982"/>
                  </a:lnTo>
                  <a:lnTo>
                    <a:pt x="506" y="2978"/>
                  </a:lnTo>
                  <a:lnTo>
                    <a:pt x="507" y="2975"/>
                  </a:lnTo>
                  <a:lnTo>
                    <a:pt x="509" y="2971"/>
                  </a:lnTo>
                  <a:lnTo>
                    <a:pt x="513" y="2970"/>
                  </a:lnTo>
                  <a:lnTo>
                    <a:pt x="519" y="2970"/>
                  </a:lnTo>
                  <a:lnTo>
                    <a:pt x="526" y="2971"/>
                  </a:lnTo>
                  <a:lnTo>
                    <a:pt x="543" y="2978"/>
                  </a:lnTo>
                  <a:lnTo>
                    <a:pt x="564" y="2986"/>
                  </a:lnTo>
                  <a:lnTo>
                    <a:pt x="589" y="2999"/>
                  </a:lnTo>
                  <a:lnTo>
                    <a:pt x="617" y="3016"/>
                  </a:lnTo>
                  <a:lnTo>
                    <a:pt x="646" y="3035"/>
                  </a:lnTo>
                  <a:lnTo>
                    <a:pt x="678" y="3057"/>
                  </a:lnTo>
                  <a:close/>
                  <a:moveTo>
                    <a:pt x="678" y="3184"/>
                  </a:moveTo>
                  <a:lnTo>
                    <a:pt x="678" y="3262"/>
                  </a:lnTo>
                  <a:lnTo>
                    <a:pt x="652" y="3241"/>
                  </a:lnTo>
                  <a:lnTo>
                    <a:pt x="629" y="3222"/>
                  </a:lnTo>
                  <a:lnTo>
                    <a:pt x="608" y="3203"/>
                  </a:lnTo>
                  <a:lnTo>
                    <a:pt x="592" y="3187"/>
                  </a:lnTo>
                  <a:lnTo>
                    <a:pt x="579" y="3172"/>
                  </a:lnTo>
                  <a:lnTo>
                    <a:pt x="571" y="3159"/>
                  </a:lnTo>
                  <a:lnTo>
                    <a:pt x="567" y="3154"/>
                  </a:lnTo>
                  <a:lnTo>
                    <a:pt x="566" y="3149"/>
                  </a:lnTo>
                  <a:lnTo>
                    <a:pt x="565" y="3145"/>
                  </a:lnTo>
                  <a:lnTo>
                    <a:pt x="566" y="3142"/>
                  </a:lnTo>
                  <a:lnTo>
                    <a:pt x="569" y="3141"/>
                  </a:lnTo>
                  <a:lnTo>
                    <a:pt x="571" y="3140"/>
                  </a:lnTo>
                  <a:lnTo>
                    <a:pt x="574" y="3139"/>
                  </a:lnTo>
                  <a:lnTo>
                    <a:pt x="578" y="3139"/>
                  </a:lnTo>
                  <a:lnTo>
                    <a:pt x="589" y="3141"/>
                  </a:lnTo>
                  <a:lnTo>
                    <a:pt x="603" y="3145"/>
                  </a:lnTo>
                  <a:lnTo>
                    <a:pt x="618" y="3153"/>
                  </a:lnTo>
                  <a:lnTo>
                    <a:pt x="637" y="3161"/>
                  </a:lnTo>
                  <a:lnTo>
                    <a:pt x="656" y="3172"/>
                  </a:lnTo>
                  <a:lnTo>
                    <a:pt x="678" y="3184"/>
                  </a:lnTo>
                  <a:close/>
                  <a:moveTo>
                    <a:pt x="678" y="3319"/>
                  </a:moveTo>
                  <a:lnTo>
                    <a:pt x="678" y="3367"/>
                  </a:lnTo>
                  <a:lnTo>
                    <a:pt x="661" y="3350"/>
                  </a:lnTo>
                  <a:lnTo>
                    <a:pt x="651" y="3336"/>
                  </a:lnTo>
                  <a:lnTo>
                    <a:pt x="647" y="3330"/>
                  </a:lnTo>
                  <a:lnTo>
                    <a:pt x="645" y="3324"/>
                  </a:lnTo>
                  <a:lnTo>
                    <a:pt x="644" y="3320"/>
                  </a:lnTo>
                  <a:lnTo>
                    <a:pt x="645" y="3317"/>
                  </a:lnTo>
                  <a:lnTo>
                    <a:pt x="647" y="3316"/>
                  </a:lnTo>
                  <a:lnTo>
                    <a:pt x="649" y="3315"/>
                  </a:lnTo>
                  <a:lnTo>
                    <a:pt x="653" y="3313"/>
                  </a:lnTo>
                  <a:lnTo>
                    <a:pt x="656" y="3313"/>
                  </a:lnTo>
                  <a:lnTo>
                    <a:pt x="666" y="3316"/>
                  </a:lnTo>
                  <a:lnTo>
                    <a:pt x="678" y="3319"/>
                  </a:lnTo>
                  <a:close/>
                  <a:moveTo>
                    <a:pt x="678" y="3524"/>
                  </a:moveTo>
                  <a:lnTo>
                    <a:pt x="678" y="3586"/>
                  </a:lnTo>
                  <a:lnTo>
                    <a:pt x="652" y="3571"/>
                  </a:lnTo>
                  <a:lnTo>
                    <a:pt x="623" y="3555"/>
                  </a:lnTo>
                  <a:lnTo>
                    <a:pt x="592" y="3535"/>
                  </a:lnTo>
                  <a:lnTo>
                    <a:pt x="560" y="3513"/>
                  </a:lnTo>
                  <a:lnTo>
                    <a:pt x="525" y="3488"/>
                  </a:lnTo>
                  <a:lnTo>
                    <a:pt x="494" y="3463"/>
                  </a:lnTo>
                  <a:lnTo>
                    <a:pt x="466" y="3440"/>
                  </a:lnTo>
                  <a:lnTo>
                    <a:pt x="443" y="3418"/>
                  </a:lnTo>
                  <a:lnTo>
                    <a:pt x="424" y="3400"/>
                  </a:lnTo>
                  <a:lnTo>
                    <a:pt x="411" y="3384"/>
                  </a:lnTo>
                  <a:lnTo>
                    <a:pt x="407" y="3377"/>
                  </a:lnTo>
                  <a:lnTo>
                    <a:pt x="404" y="3372"/>
                  </a:lnTo>
                  <a:lnTo>
                    <a:pt x="403" y="3366"/>
                  </a:lnTo>
                  <a:lnTo>
                    <a:pt x="404" y="3363"/>
                  </a:lnTo>
                  <a:lnTo>
                    <a:pt x="407" y="3361"/>
                  </a:lnTo>
                  <a:lnTo>
                    <a:pt x="411" y="3361"/>
                  </a:lnTo>
                  <a:lnTo>
                    <a:pt x="417" y="3361"/>
                  </a:lnTo>
                  <a:lnTo>
                    <a:pt x="424" y="3363"/>
                  </a:lnTo>
                  <a:lnTo>
                    <a:pt x="443" y="3370"/>
                  </a:lnTo>
                  <a:lnTo>
                    <a:pt x="466" y="3380"/>
                  </a:lnTo>
                  <a:lnTo>
                    <a:pt x="494" y="3395"/>
                  </a:lnTo>
                  <a:lnTo>
                    <a:pt x="525" y="3414"/>
                  </a:lnTo>
                  <a:lnTo>
                    <a:pt x="559" y="3435"/>
                  </a:lnTo>
                  <a:lnTo>
                    <a:pt x="593" y="3459"/>
                  </a:lnTo>
                  <a:lnTo>
                    <a:pt x="617" y="3476"/>
                  </a:lnTo>
                  <a:lnTo>
                    <a:pt x="639" y="3493"/>
                  </a:lnTo>
                  <a:lnTo>
                    <a:pt x="659" y="3509"/>
                  </a:lnTo>
                  <a:lnTo>
                    <a:pt x="678" y="3524"/>
                  </a:lnTo>
                  <a:close/>
                  <a:moveTo>
                    <a:pt x="678" y="3620"/>
                  </a:moveTo>
                  <a:lnTo>
                    <a:pt x="678" y="3695"/>
                  </a:lnTo>
                  <a:lnTo>
                    <a:pt x="643" y="3671"/>
                  </a:lnTo>
                  <a:lnTo>
                    <a:pt x="612" y="3646"/>
                  </a:lnTo>
                  <a:lnTo>
                    <a:pt x="584" y="3623"/>
                  </a:lnTo>
                  <a:lnTo>
                    <a:pt x="561" y="3602"/>
                  </a:lnTo>
                  <a:lnTo>
                    <a:pt x="542" y="3583"/>
                  </a:lnTo>
                  <a:lnTo>
                    <a:pt x="529" y="3568"/>
                  </a:lnTo>
                  <a:lnTo>
                    <a:pt x="524" y="3562"/>
                  </a:lnTo>
                  <a:lnTo>
                    <a:pt x="522" y="3556"/>
                  </a:lnTo>
                  <a:lnTo>
                    <a:pt x="521" y="3552"/>
                  </a:lnTo>
                  <a:lnTo>
                    <a:pt x="522" y="3549"/>
                  </a:lnTo>
                  <a:lnTo>
                    <a:pt x="524" y="3547"/>
                  </a:lnTo>
                  <a:lnTo>
                    <a:pt x="528" y="3545"/>
                  </a:lnTo>
                  <a:lnTo>
                    <a:pt x="532" y="3545"/>
                  </a:lnTo>
                  <a:lnTo>
                    <a:pt x="538" y="3547"/>
                  </a:lnTo>
                  <a:lnTo>
                    <a:pt x="553" y="3552"/>
                  </a:lnTo>
                  <a:lnTo>
                    <a:pt x="572" y="3560"/>
                  </a:lnTo>
                  <a:lnTo>
                    <a:pt x="594" y="3570"/>
                  </a:lnTo>
                  <a:lnTo>
                    <a:pt x="619" y="3584"/>
                  </a:lnTo>
                  <a:lnTo>
                    <a:pt x="647" y="3602"/>
                  </a:lnTo>
                  <a:lnTo>
                    <a:pt x="678" y="3620"/>
                  </a:lnTo>
                  <a:close/>
                  <a:moveTo>
                    <a:pt x="678" y="3740"/>
                  </a:moveTo>
                  <a:lnTo>
                    <a:pt x="678" y="3772"/>
                  </a:lnTo>
                  <a:lnTo>
                    <a:pt x="669" y="3761"/>
                  </a:lnTo>
                  <a:lnTo>
                    <a:pt x="662" y="3753"/>
                  </a:lnTo>
                  <a:lnTo>
                    <a:pt x="660" y="3748"/>
                  </a:lnTo>
                  <a:lnTo>
                    <a:pt x="659" y="3745"/>
                  </a:lnTo>
                  <a:lnTo>
                    <a:pt x="659" y="3743"/>
                  </a:lnTo>
                  <a:lnTo>
                    <a:pt x="660" y="3741"/>
                  </a:lnTo>
                  <a:lnTo>
                    <a:pt x="662" y="3739"/>
                  </a:lnTo>
                  <a:lnTo>
                    <a:pt x="666" y="3739"/>
                  </a:lnTo>
                  <a:lnTo>
                    <a:pt x="671" y="3739"/>
                  </a:lnTo>
                  <a:lnTo>
                    <a:pt x="678" y="3740"/>
                  </a:lnTo>
                  <a:close/>
                  <a:moveTo>
                    <a:pt x="678" y="3824"/>
                  </a:moveTo>
                  <a:lnTo>
                    <a:pt x="678" y="3857"/>
                  </a:lnTo>
                  <a:lnTo>
                    <a:pt x="664" y="3852"/>
                  </a:lnTo>
                  <a:lnTo>
                    <a:pt x="645" y="3844"/>
                  </a:lnTo>
                  <a:lnTo>
                    <a:pt x="626" y="3835"/>
                  </a:lnTo>
                  <a:lnTo>
                    <a:pt x="603" y="3822"/>
                  </a:lnTo>
                  <a:lnTo>
                    <a:pt x="578" y="3808"/>
                  </a:lnTo>
                  <a:lnTo>
                    <a:pt x="552" y="3792"/>
                  </a:lnTo>
                  <a:lnTo>
                    <a:pt x="524" y="3773"/>
                  </a:lnTo>
                  <a:lnTo>
                    <a:pt x="496" y="3754"/>
                  </a:lnTo>
                  <a:lnTo>
                    <a:pt x="458" y="3727"/>
                  </a:lnTo>
                  <a:lnTo>
                    <a:pt x="425" y="3701"/>
                  </a:lnTo>
                  <a:lnTo>
                    <a:pt x="395" y="3676"/>
                  </a:lnTo>
                  <a:lnTo>
                    <a:pt x="369" y="3653"/>
                  </a:lnTo>
                  <a:lnTo>
                    <a:pt x="348" y="3634"/>
                  </a:lnTo>
                  <a:lnTo>
                    <a:pt x="334" y="3617"/>
                  </a:lnTo>
                  <a:lnTo>
                    <a:pt x="330" y="3610"/>
                  </a:lnTo>
                  <a:lnTo>
                    <a:pt x="327" y="3605"/>
                  </a:lnTo>
                  <a:lnTo>
                    <a:pt x="326" y="3601"/>
                  </a:lnTo>
                  <a:lnTo>
                    <a:pt x="326" y="3597"/>
                  </a:lnTo>
                  <a:lnTo>
                    <a:pt x="329" y="3595"/>
                  </a:lnTo>
                  <a:lnTo>
                    <a:pt x="333" y="3594"/>
                  </a:lnTo>
                  <a:lnTo>
                    <a:pt x="339" y="3595"/>
                  </a:lnTo>
                  <a:lnTo>
                    <a:pt x="347" y="3597"/>
                  </a:lnTo>
                  <a:lnTo>
                    <a:pt x="367" y="3605"/>
                  </a:lnTo>
                  <a:lnTo>
                    <a:pt x="391" y="3618"/>
                  </a:lnTo>
                  <a:lnTo>
                    <a:pt x="421" y="3634"/>
                  </a:lnTo>
                  <a:lnTo>
                    <a:pt x="454" y="3653"/>
                  </a:lnTo>
                  <a:lnTo>
                    <a:pt x="490" y="3677"/>
                  </a:lnTo>
                  <a:lnTo>
                    <a:pt x="528" y="3703"/>
                  </a:lnTo>
                  <a:lnTo>
                    <a:pt x="575" y="3736"/>
                  </a:lnTo>
                  <a:lnTo>
                    <a:pt x="616" y="3769"/>
                  </a:lnTo>
                  <a:lnTo>
                    <a:pt x="634" y="3784"/>
                  </a:lnTo>
                  <a:lnTo>
                    <a:pt x="652" y="3798"/>
                  </a:lnTo>
                  <a:lnTo>
                    <a:pt x="666" y="3812"/>
                  </a:lnTo>
                  <a:lnTo>
                    <a:pt x="678" y="3824"/>
                  </a:lnTo>
                  <a:close/>
                  <a:moveTo>
                    <a:pt x="678" y="3893"/>
                  </a:moveTo>
                  <a:lnTo>
                    <a:pt x="678" y="3965"/>
                  </a:lnTo>
                  <a:lnTo>
                    <a:pt x="664" y="3956"/>
                  </a:lnTo>
                  <a:lnTo>
                    <a:pt x="625" y="3928"/>
                  </a:lnTo>
                  <a:lnTo>
                    <a:pt x="589" y="3901"/>
                  </a:lnTo>
                  <a:lnTo>
                    <a:pt x="557" y="3876"/>
                  </a:lnTo>
                  <a:lnTo>
                    <a:pt x="530" y="3852"/>
                  </a:lnTo>
                  <a:lnTo>
                    <a:pt x="508" y="3833"/>
                  </a:lnTo>
                  <a:lnTo>
                    <a:pt x="493" y="3815"/>
                  </a:lnTo>
                  <a:lnTo>
                    <a:pt x="488" y="3808"/>
                  </a:lnTo>
                  <a:lnTo>
                    <a:pt x="484" y="3802"/>
                  </a:lnTo>
                  <a:lnTo>
                    <a:pt x="483" y="3798"/>
                  </a:lnTo>
                  <a:lnTo>
                    <a:pt x="484" y="3795"/>
                  </a:lnTo>
                  <a:lnTo>
                    <a:pt x="486" y="3793"/>
                  </a:lnTo>
                  <a:lnTo>
                    <a:pt x="491" y="3792"/>
                  </a:lnTo>
                  <a:lnTo>
                    <a:pt x="496" y="3793"/>
                  </a:lnTo>
                  <a:lnTo>
                    <a:pt x="504" y="3795"/>
                  </a:lnTo>
                  <a:lnTo>
                    <a:pt x="522" y="3802"/>
                  </a:lnTo>
                  <a:lnTo>
                    <a:pt x="546" y="3813"/>
                  </a:lnTo>
                  <a:lnTo>
                    <a:pt x="575" y="3828"/>
                  </a:lnTo>
                  <a:lnTo>
                    <a:pt x="606" y="3847"/>
                  </a:lnTo>
                  <a:lnTo>
                    <a:pt x="641" y="3868"/>
                  </a:lnTo>
                  <a:lnTo>
                    <a:pt x="678" y="3893"/>
                  </a:lnTo>
                  <a:close/>
                  <a:moveTo>
                    <a:pt x="678" y="3999"/>
                  </a:moveTo>
                  <a:lnTo>
                    <a:pt x="678" y="4026"/>
                  </a:lnTo>
                  <a:lnTo>
                    <a:pt x="670" y="4017"/>
                  </a:lnTo>
                  <a:lnTo>
                    <a:pt x="666" y="4011"/>
                  </a:lnTo>
                  <a:lnTo>
                    <a:pt x="665" y="4007"/>
                  </a:lnTo>
                  <a:lnTo>
                    <a:pt x="664" y="4004"/>
                  </a:lnTo>
                  <a:lnTo>
                    <a:pt x="664" y="4002"/>
                  </a:lnTo>
                  <a:lnTo>
                    <a:pt x="664" y="4001"/>
                  </a:lnTo>
                  <a:lnTo>
                    <a:pt x="666" y="3999"/>
                  </a:lnTo>
                  <a:lnTo>
                    <a:pt x="669" y="3999"/>
                  </a:lnTo>
                  <a:lnTo>
                    <a:pt x="672" y="3999"/>
                  </a:lnTo>
                  <a:lnTo>
                    <a:pt x="678" y="3999"/>
                  </a:lnTo>
                  <a:close/>
                  <a:moveTo>
                    <a:pt x="678" y="4061"/>
                  </a:moveTo>
                  <a:lnTo>
                    <a:pt x="678" y="4110"/>
                  </a:lnTo>
                  <a:lnTo>
                    <a:pt x="644" y="4092"/>
                  </a:lnTo>
                  <a:lnTo>
                    <a:pt x="606" y="4069"/>
                  </a:lnTo>
                  <a:lnTo>
                    <a:pt x="564" y="4043"/>
                  </a:lnTo>
                  <a:lnTo>
                    <a:pt x="519" y="4013"/>
                  </a:lnTo>
                  <a:lnTo>
                    <a:pt x="479" y="3984"/>
                  </a:lnTo>
                  <a:lnTo>
                    <a:pt x="442" y="3957"/>
                  </a:lnTo>
                  <a:lnTo>
                    <a:pt x="409" y="3931"/>
                  </a:lnTo>
                  <a:lnTo>
                    <a:pt x="382" y="3907"/>
                  </a:lnTo>
                  <a:lnTo>
                    <a:pt x="359" y="3887"/>
                  </a:lnTo>
                  <a:lnTo>
                    <a:pt x="343" y="3869"/>
                  </a:lnTo>
                  <a:lnTo>
                    <a:pt x="338" y="3862"/>
                  </a:lnTo>
                  <a:lnTo>
                    <a:pt x="334" y="3856"/>
                  </a:lnTo>
                  <a:lnTo>
                    <a:pt x="333" y="3852"/>
                  </a:lnTo>
                  <a:lnTo>
                    <a:pt x="333" y="3849"/>
                  </a:lnTo>
                  <a:lnTo>
                    <a:pt x="335" y="3847"/>
                  </a:lnTo>
                  <a:lnTo>
                    <a:pt x="341" y="3847"/>
                  </a:lnTo>
                  <a:lnTo>
                    <a:pt x="347" y="3848"/>
                  </a:lnTo>
                  <a:lnTo>
                    <a:pt x="355" y="3850"/>
                  </a:lnTo>
                  <a:lnTo>
                    <a:pt x="376" y="3858"/>
                  </a:lnTo>
                  <a:lnTo>
                    <a:pt x="402" y="3872"/>
                  </a:lnTo>
                  <a:lnTo>
                    <a:pt x="435" y="3891"/>
                  </a:lnTo>
                  <a:lnTo>
                    <a:pt x="469" y="3911"/>
                  </a:lnTo>
                  <a:lnTo>
                    <a:pt x="508" y="3937"/>
                  </a:lnTo>
                  <a:lnTo>
                    <a:pt x="549" y="3964"/>
                  </a:lnTo>
                  <a:lnTo>
                    <a:pt x="586" y="3990"/>
                  </a:lnTo>
                  <a:lnTo>
                    <a:pt x="620" y="4015"/>
                  </a:lnTo>
                  <a:lnTo>
                    <a:pt x="651" y="4039"/>
                  </a:lnTo>
                  <a:lnTo>
                    <a:pt x="678" y="4061"/>
                  </a:lnTo>
                  <a:close/>
                  <a:moveTo>
                    <a:pt x="678" y="4128"/>
                  </a:moveTo>
                  <a:lnTo>
                    <a:pt x="678" y="4193"/>
                  </a:lnTo>
                  <a:lnTo>
                    <a:pt x="645" y="4169"/>
                  </a:lnTo>
                  <a:lnTo>
                    <a:pt x="616" y="4147"/>
                  </a:lnTo>
                  <a:lnTo>
                    <a:pt x="590" y="4126"/>
                  </a:lnTo>
                  <a:lnTo>
                    <a:pt x="569" y="4107"/>
                  </a:lnTo>
                  <a:lnTo>
                    <a:pt x="552" y="4090"/>
                  </a:lnTo>
                  <a:lnTo>
                    <a:pt x="540" y="4078"/>
                  </a:lnTo>
                  <a:lnTo>
                    <a:pt x="536" y="4072"/>
                  </a:lnTo>
                  <a:lnTo>
                    <a:pt x="533" y="4068"/>
                  </a:lnTo>
                  <a:lnTo>
                    <a:pt x="533" y="4063"/>
                  </a:lnTo>
                  <a:lnTo>
                    <a:pt x="533" y="4061"/>
                  </a:lnTo>
                  <a:lnTo>
                    <a:pt x="535" y="4059"/>
                  </a:lnTo>
                  <a:lnTo>
                    <a:pt x="537" y="4059"/>
                  </a:lnTo>
                  <a:lnTo>
                    <a:pt x="542" y="4059"/>
                  </a:lnTo>
                  <a:lnTo>
                    <a:pt x="547" y="4060"/>
                  </a:lnTo>
                  <a:lnTo>
                    <a:pt x="561" y="4066"/>
                  </a:lnTo>
                  <a:lnTo>
                    <a:pt x="578" y="4073"/>
                  </a:lnTo>
                  <a:lnTo>
                    <a:pt x="599" y="4083"/>
                  </a:lnTo>
                  <a:lnTo>
                    <a:pt x="623" y="4096"/>
                  </a:lnTo>
                  <a:lnTo>
                    <a:pt x="649" y="4111"/>
                  </a:lnTo>
                  <a:lnTo>
                    <a:pt x="678" y="4128"/>
                  </a:lnTo>
                  <a:close/>
                  <a:moveTo>
                    <a:pt x="678" y="4263"/>
                  </a:moveTo>
                  <a:lnTo>
                    <a:pt x="678" y="4327"/>
                  </a:lnTo>
                  <a:lnTo>
                    <a:pt x="666" y="4319"/>
                  </a:lnTo>
                  <a:lnTo>
                    <a:pt x="654" y="4312"/>
                  </a:lnTo>
                  <a:lnTo>
                    <a:pt x="642" y="4304"/>
                  </a:lnTo>
                  <a:lnTo>
                    <a:pt x="630" y="4296"/>
                  </a:lnTo>
                  <a:lnTo>
                    <a:pt x="586" y="4265"/>
                  </a:lnTo>
                  <a:lnTo>
                    <a:pt x="546" y="4236"/>
                  </a:lnTo>
                  <a:lnTo>
                    <a:pt x="510" y="4209"/>
                  </a:lnTo>
                  <a:lnTo>
                    <a:pt x="480" y="4184"/>
                  </a:lnTo>
                  <a:lnTo>
                    <a:pt x="455" y="4163"/>
                  </a:lnTo>
                  <a:lnTo>
                    <a:pt x="438" y="4144"/>
                  </a:lnTo>
                  <a:lnTo>
                    <a:pt x="433" y="4138"/>
                  </a:lnTo>
                  <a:lnTo>
                    <a:pt x="428" y="4131"/>
                  </a:lnTo>
                  <a:lnTo>
                    <a:pt x="426" y="4127"/>
                  </a:lnTo>
                  <a:lnTo>
                    <a:pt x="427" y="4124"/>
                  </a:lnTo>
                  <a:lnTo>
                    <a:pt x="429" y="4123"/>
                  </a:lnTo>
                  <a:lnTo>
                    <a:pt x="434" y="4123"/>
                  </a:lnTo>
                  <a:lnTo>
                    <a:pt x="440" y="4124"/>
                  </a:lnTo>
                  <a:lnTo>
                    <a:pt x="449" y="4127"/>
                  </a:lnTo>
                  <a:lnTo>
                    <a:pt x="471" y="4137"/>
                  </a:lnTo>
                  <a:lnTo>
                    <a:pt x="501" y="4152"/>
                  </a:lnTo>
                  <a:lnTo>
                    <a:pt x="534" y="4170"/>
                  </a:lnTo>
                  <a:lnTo>
                    <a:pt x="572" y="4194"/>
                  </a:lnTo>
                  <a:lnTo>
                    <a:pt x="614" y="4221"/>
                  </a:lnTo>
                  <a:lnTo>
                    <a:pt x="658" y="4250"/>
                  </a:lnTo>
                  <a:lnTo>
                    <a:pt x="678" y="4263"/>
                  </a:lnTo>
                  <a:close/>
                  <a:moveTo>
                    <a:pt x="678" y="4352"/>
                  </a:moveTo>
                  <a:lnTo>
                    <a:pt x="678" y="4368"/>
                  </a:lnTo>
                  <a:lnTo>
                    <a:pt x="674" y="4364"/>
                  </a:lnTo>
                  <a:lnTo>
                    <a:pt x="671" y="4359"/>
                  </a:lnTo>
                  <a:lnTo>
                    <a:pt x="670" y="4356"/>
                  </a:lnTo>
                  <a:lnTo>
                    <a:pt x="671" y="4354"/>
                  </a:lnTo>
                  <a:lnTo>
                    <a:pt x="673" y="4352"/>
                  </a:lnTo>
                  <a:lnTo>
                    <a:pt x="678" y="4352"/>
                  </a:lnTo>
                  <a:close/>
                  <a:moveTo>
                    <a:pt x="678" y="4389"/>
                  </a:moveTo>
                  <a:lnTo>
                    <a:pt x="678" y="4443"/>
                  </a:lnTo>
                  <a:lnTo>
                    <a:pt x="649" y="4426"/>
                  </a:lnTo>
                  <a:lnTo>
                    <a:pt x="619" y="4408"/>
                  </a:lnTo>
                  <a:lnTo>
                    <a:pt x="588" y="4387"/>
                  </a:lnTo>
                  <a:lnTo>
                    <a:pt x="554" y="4366"/>
                  </a:lnTo>
                  <a:lnTo>
                    <a:pt x="510" y="4334"/>
                  </a:lnTo>
                  <a:lnTo>
                    <a:pt x="469" y="4304"/>
                  </a:lnTo>
                  <a:lnTo>
                    <a:pt x="433" y="4276"/>
                  </a:lnTo>
                  <a:lnTo>
                    <a:pt x="401" y="4250"/>
                  </a:lnTo>
                  <a:lnTo>
                    <a:pt x="375" y="4229"/>
                  </a:lnTo>
                  <a:lnTo>
                    <a:pt x="357" y="4210"/>
                  </a:lnTo>
                  <a:lnTo>
                    <a:pt x="350" y="4204"/>
                  </a:lnTo>
                  <a:lnTo>
                    <a:pt x="346" y="4197"/>
                  </a:lnTo>
                  <a:lnTo>
                    <a:pt x="344" y="4193"/>
                  </a:lnTo>
                  <a:lnTo>
                    <a:pt x="345" y="4190"/>
                  </a:lnTo>
                  <a:lnTo>
                    <a:pt x="347" y="4189"/>
                  </a:lnTo>
                  <a:lnTo>
                    <a:pt x="352" y="4189"/>
                  </a:lnTo>
                  <a:lnTo>
                    <a:pt x="359" y="4191"/>
                  </a:lnTo>
                  <a:lnTo>
                    <a:pt x="368" y="4194"/>
                  </a:lnTo>
                  <a:lnTo>
                    <a:pt x="390" y="4205"/>
                  </a:lnTo>
                  <a:lnTo>
                    <a:pt x="420" y="4220"/>
                  </a:lnTo>
                  <a:lnTo>
                    <a:pt x="454" y="4240"/>
                  </a:lnTo>
                  <a:lnTo>
                    <a:pt x="494" y="4264"/>
                  </a:lnTo>
                  <a:lnTo>
                    <a:pt x="536" y="4291"/>
                  </a:lnTo>
                  <a:lnTo>
                    <a:pt x="581" y="4321"/>
                  </a:lnTo>
                  <a:lnTo>
                    <a:pt x="607" y="4339"/>
                  </a:lnTo>
                  <a:lnTo>
                    <a:pt x="632" y="4356"/>
                  </a:lnTo>
                  <a:lnTo>
                    <a:pt x="656" y="4373"/>
                  </a:lnTo>
                  <a:lnTo>
                    <a:pt x="678" y="4389"/>
                  </a:lnTo>
                  <a:close/>
                  <a:moveTo>
                    <a:pt x="678" y="4453"/>
                  </a:moveTo>
                  <a:lnTo>
                    <a:pt x="678" y="4496"/>
                  </a:lnTo>
                  <a:lnTo>
                    <a:pt x="647" y="4471"/>
                  </a:lnTo>
                  <a:lnTo>
                    <a:pt x="625" y="4451"/>
                  </a:lnTo>
                  <a:lnTo>
                    <a:pt x="617" y="4442"/>
                  </a:lnTo>
                  <a:lnTo>
                    <a:pt x="612" y="4436"/>
                  </a:lnTo>
                  <a:lnTo>
                    <a:pt x="610" y="4433"/>
                  </a:lnTo>
                  <a:lnTo>
                    <a:pt x="610" y="4430"/>
                  </a:lnTo>
                  <a:lnTo>
                    <a:pt x="608" y="4428"/>
                  </a:lnTo>
                  <a:lnTo>
                    <a:pt x="610" y="4427"/>
                  </a:lnTo>
                  <a:lnTo>
                    <a:pt x="612" y="4426"/>
                  </a:lnTo>
                  <a:lnTo>
                    <a:pt x="616" y="4426"/>
                  </a:lnTo>
                  <a:lnTo>
                    <a:pt x="623" y="4427"/>
                  </a:lnTo>
                  <a:lnTo>
                    <a:pt x="630" y="4430"/>
                  </a:lnTo>
                  <a:lnTo>
                    <a:pt x="651" y="4439"/>
                  </a:lnTo>
                  <a:lnTo>
                    <a:pt x="678" y="4453"/>
                  </a:lnTo>
                  <a:close/>
                  <a:moveTo>
                    <a:pt x="678" y="4505"/>
                  </a:moveTo>
                  <a:lnTo>
                    <a:pt x="678" y="4547"/>
                  </a:lnTo>
                  <a:lnTo>
                    <a:pt x="660" y="4537"/>
                  </a:lnTo>
                  <a:lnTo>
                    <a:pt x="641" y="4525"/>
                  </a:lnTo>
                  <a:lnTo>
                    <a:pt x="620" y="4514"/>
                  </a:lnTo>
                  <a:lnTo>
                    <a:pt x="599" y="4501"/>
                  </a:lnTo>
                  <a:lnTo>
                    <a:pt x="576" y="4487"/>
                  </a:lnTo>
                  <a:lnTo>
                    <a:pt x="553" y="4471"/>
                  </a:lnTo>
                  <a:lnTo>
                    <a:pt x="529" y="4455"/>
                  </a:lnTo>
                  <a:lnTo>
                    <a:pt x="504" y="4439"/>
                  </a:lnTo>
                  <a:lnTo>
                    <a:pt x="457" y="4407"/>
                  </a:lnTo>
                  <a:lnTo>
                    <a:pt x="415" y="4376"/>
                  </a:lnTo>
                  <a:lnTo>
                    <a:pt x="376" y="4347"/>
                  </a:lnTo>
                  <a:lnTo>
                    <a:pt x="344" y="4321"/>
                  </a:lnTo>
                  <a:lnTo>
                    <a:pt x="318" y="4299"/>
                  </a:lnTo>
                  <a:lnTo>
                    <a:pt x="299" y="4280"/>
                  </a:lnTo>
                  <a:lnTo>
                    <a:pt x="292" y="4274"/>
                  </a:lnTo>
                  <a:lnTo>
                    <a:pt x="288" y="4267"/>
                  </a:lnTo>
                  <a:lnTo>
                    <a:pt x="286" y="4263"/>
                  </a:lnTo>
                  <a:lnTo>
                    <a:pt x="286" y="4260"/>
                  </a:lnTo>
                  <a:lnTo>
                    <a:pt x="288" y="4259"/>
                  </a:lnTo>
                  <a:lnTo>
                    <a:pt x="293" y="4260"/>
                  </a:lnTo>
                  <a:lnTo>
                    <a:pt x="300" y="4261"/>
                  </a:lnTo>
                  <a:lnTo>
                    <a:pt x="308" y="4264"/>
                  </a:lnTo>
                  <a:lnTo>
                    <a:pt x="332" y="4276"/>
                  </a:lnTo>
                  <a:lnTo>
                    <a:pt x="362" y="4292"/>
                  </a:lnTo>
                  <a:lnTo>
                    <a:pt x="398" y="4313"/>
                  </a:lnTo>
                  <a:lnTo>
                    <a:pt x="439" y="4338"/>
                  </a:lnTo>
                  <a:lnTo>
                    <a:pt x="482" y="4367"/>
                  </a:lnTo>
                  <a:lnTo>
                    <a:pt x="530" y="4398"/>
                  </a:lnTo>
                  <a:lnTo>
                    <a:pt x="572" y="4427"/>
                  </a:lnTo>
                  <a:lnTo>
                    <a:pt x="611" y="4454"/>
                  </a:lnTo>
                  <a:lnTo>
                    <a:pt x="646" y="4480"/>
                  </a:lnTo>
                  <a:lnTo>
                    <a:pt x="678" y="4505"/>
                  </a:lnTo>
                  <a:close/>
                  <a:moveTo>
                    <a:pt x="678" y="4555"/>
                  </a:moveTo>
                  <a:lnTo>
                    <a:pt x="678" y="4602"/>
                  </a:lnTo>
                  <a:lnTo>
                    <a:pt x="654" y="4584"/>
                  </a:lnTo>
                  <a:lnTo>
                    <a:pt x="631" y="4566"/>
                  </a:lnTo>
                  <a:lnTo>
                    <a:pt x="613" y="4551"/>
                  </a:lnTo>
                  <a:lnTo>
                    <a:pt x="598" y="4538"/>
                  </a:lnTo>
                  <a:lnTo>
                    <a:pt x="585" y="4526"/>
                  </a:lnTo>
                  <a:lnTo>
                    <a:pt x="576" y="4517"/>
                  </a:lnTo>
                  <a:lnTo>
                    <a:pt x="574" y="4514"/>
                  </a:lnTo>
                  <a:lnTo>
                    <a:pt x="572" y="4510"/>
                  </a:lnTo>
                  <a:lnTo>
                    <a:pt x="571" y="4508"/>
                  </a:lnTo>
                  <a:lnTo>
                    <a:pt x="572" y="4506"/>
                  </a:lnTo>
                  <a:lnTo>
                    <a:pt x="573" y="4505"/>
                  </a:lnTo>
                  <a:lnTo>
                    <a:pt x="575" y="4505"/>
                  </a:lnTo>
                  <a:lnTo>
                    <a:pt x="577" y="4505"/>
                  </a:lnTo>
                  <a:lnTo>
                    <a:pt x="581" y="4506"/>
                  </a:lnTo>
                  <a:lnTo>
                    <a:pt x="591" y="4509"/>
                  </a:lnTo>
                  <a:lnTo>
                    <a:pt x="603" y="4515"/>
                  </a:lnTo>
                  <a:lnTo>
                    <a:pt x="635" y="4531"/>
                  </a:lnTo>
                  <a:lnTo>
                    <a:pt x="678" y="4555"/>
                  </a:lnTo>
                  <a:close/>
                  <a:moveTo>
                    <a:pt x="678" y="4607"/>
                  </a:moveTo>
                  <a:lnTo>
                    <a:pt x="678" y="4641"/>
                  </a:lnTo>
                  <a:lnTo>
                    <a:pt x="659" y="4631"/>
                  </a:lnTo>
                  <a:lnTo>
                    <a:pt x="638" y="4619"/>
                  </a:lnTo>
                  <a:lnTo>
                    <a:pt x="615" y="4606"/>
                  </a:lnTo>
                  <a:lnTo>
                    <a:pt x="590" y="4591"/>
                  </a:lnTo>
                  <a:lnTo>
                    <a:pt x="563" y="4575"/>
                  </a:lnTo>
                  <a:lnTo>
                    <a:pt x="535" y="4557"/>
                  </a:lnTo>
                  <a:lnTo>
                    <a:pt x="507" y="4538"/>
                  </a:lnTo>
                  <a:lnTo>
                    <a:pt x="477" y="4518"/>
                  </a:lnTo>
                  <a:lnTo>
                    <a:pt x="428" y="4485"/>
                  </a:lnTo>
                  <a:lnTo>
                    <a:pt x="384" y="4453"/>
                  </a:lnTo>
                  <a:lnTo>
                    <a:pt x="345" y="4424"/>
                  </a:lnTo>
                  <a:lnTo>
                    <a:pt x="311" y="4398"/>
                  </a:lnTo>
                  <a:lnTo>
                    <a:pt x="284" y="4374"/>
                  </a:lnTo>
                  <a:lnTo>
                    <a:pt x="264" y="4356"/>
                  </a:lnTo>
                  <a:lnTo>
                    <a:pt x="257" y="4349"/>
                  </a:lnTo>
                  <a:lnTo>
                    <a:pt x="252" y="4343"/>
                  </a:lnTo>
                  <a:lnTo>
                    <a:pt x="250" y="4339"/>
                  </a:lnTo>
                  <a:lnTo>
                    <a:pt x="250" y="4335"/>
                  </a:lnTo>
                  <a:lnTo>
                    <a:pt x="252" y="4334"/>
                  </a:lnTo>
                  <a:lnTo>
                    <a:pt x="257" y="4335"/>
                  </a:lnTo>
                  <a:lnTo>
                    <a:pt x="264" y="4338"/>
                  </a:lnTo>
                  <a:lnTo>
                    <a:pt x="273" y="4341"/>
                  </a:lnTo>
                  <a:lnTo>
                    <a:pt x="298" y="4353"/>
                  </a:lnTo>
                  <a:lnTo>
                    <a:pt x="328" y="4370"/>
                  </a:lnTo>
                  <a:lnTo>
                    <a:pt x="365" y="4392"/>
                  </a:lnTo>
                  <a:lnTo>
                    <a:pt x="407" y="4417"/>
                  </a:lnTo>
                  <a:lnTo>
                    <a:pt x="452" y="4447"/>
                  </a:lnTo>
                  <a:lnTo>
                    <a:pt x="501" y="4479"/>
                  </a:lnTo>
                  <a:lnTo>
                    <a:pt x="528" y="4497"/>
                  </a:lnTo>
                  <a:lnTo>
                    <a:pt x="552" y="4515"/>
                  </a:lnTo>
                  <a:lnTo>
                    <a:pt x="577" y="4532"/>
                  </a:lnTo>
                  <a:lnTo>
                    <a:pt x="601" y="4549"/>
                  </a:lnTo>
                  <a:lnTo>
                    <a:pt x="623" y="4565"/>
                  </a:lnTo>
                  <a:lnTo>
                    <a:pt x="643" y="4580"/>
                  </a:lnTo>
                  <a:lnTo>
                    <a:pt x="661" y="4594"/>
                  </a:lnTo>
                  <a:lnTo>
                    <a:pt x="678" y="4607"/>
                  </a:lnTo>
                  <a:close/>
                  <a:moveTo>
                    <a:pt x="678" y="4648"/>
                  </a:moveTo>
                  <a:lnTo>
                    <a:pt x="678" y="4696"/>
                  </a:lnTo>
                  <a:lnTo>
                    <a:pt x="651" y="4675"/>
                  </a:lnTo>
                  <a:lnTo>
                    <a:pt x="626" y="4657"/>
                  </a:lnTo>
                  <a:lnTo>
                    <a:pt x="605" y="4640"/>
                  </a:lnTo>
                  <a:lnTo>
                    <a:pt x="587" y="4625"/>
                  </a:lnTo>
                  <a:lnTo>
                    <a:pt x="573" y="4613"/>
                  </a:lnTo>
                  <a:lnTo>
                    <a:pt x="563" y="4602"/>
                  </a:lnTo>
                  <a:lnTo>
                    <a:pt x="560" y="4599"/>
                  </a:lnTo>
                  <a:lnTo>
                    <a:pt x="558" y="4596"/>
                  </a:lnTo>
                  <a:lnTo>
                    <a:pt x="557" y="4592"/>
                  </a:lnTo>
                  <a:lnTo>
                    <a:pt x="558" y="4591"/>
                  </a:lnTo>
                  <a:lnTo>
                    <a:pt x="559" y="4590"/>
                  </a:lnTo>
                  <a:lnTo>
                    <a:pt x="561" y="4590"/>
                  </a:lnTo>
                  <a:lnTo>
                    <a:pt x="564" y="4590"/>
                  </a:lnTo>
                  <a:lnTo>
                    <a:pt x="569" y="4591"/>
                  </a:lnTo>
                  <a:lnTo>
                    <a:pt x="579" y="4596"/>
                  </a:lnTo>
                  <a:lnTo>
                    <a:pt x="593" y="4602"/>
                  </a:lnTo>
                  <a:lnTo>
                    <a:pt x="630" y="4621"/>
                  </a:lnTo>
                  <a:lnTo>
                    <a:pt x="678" y="4648"/>
                  </a:lnTo>
                  <a:close/>
                  <a:moveTo>
                    <a:pt x="678" y="4697"/>
                  </a:moveTo>
                  <a:lnTo>
                    <a:pt x="678" y="4729"/>
                  </a:lnTo>
                  <a:lnTo>
                    <a:pt x="658" y="4720"/>
                  </a:lnTo>
                  <a:lnTo>
                    <a:pt x="637" y="4707"/>
                  </a:lnTo>
                  <a:lnTo>
                    <a:pt x="614" y="4694"/>
                  </a:lnTo>
                  <a:lnTo>
                    <a:pt x="588" y="4678"/>
                  </a:lnTo>
                  <a:lnTo>
                    <a:pt x="561" y="4661"/>
                  </a:lnTo>
                  <a:lnTo>
                    <a:pt x="533" y="4643"/>
                  </a:lnTo>
                  <a:lnTo>
                    <a:pt x="503" y="4624"/>
                  </a:lnTo>
                  <a:lnTo>
                    <a:pt x="472" y="4604"/>
                  </a:lnTo>
                  <a:lnTo>
                    <a:pt x="423" y="4570"/>
                  </a:lnTo>
                  <a:lnTo>
                    <a:pt x="377" y="4537"/>
                  </a:lnTo>
                  <a:lnTo>
                    <a:pt x="336" y="4507"/>
                  </a:lnTo>
                  <a:lnTo>
                    <a:pt x="301" y="4480"/>
                  </a:lnTo>
                  <a:lnTo>
                    <a:pt x="273" y="4456"/>
                  </a:lnTo>
                  <a:lnTo>
                    <a:pt x="252" y="4438"/>
                  </a:lnTo>
                  <a:lnTo>
                    <a:pt x="245" y="4430"/>
                  </a:lnTo>
                  <a:lnTo>
                    <a:pt x="240" y="4425"/>
                  </a:lnTo>
                  <a:lnTo>
                    <a:pt x="237" y="4421"/>
                  </a:lnTo>
                  <a:lnTo>
                    <a:pt x="237" y="4417"/>
                  </a:lnTo>
                  <a:lnTo>
                    <a:pt x="239" y="4416"/>
                  </a:lnTo>
                  <a:lnTo>
                    <a:pt x="245" y="4417"/>
                  </a:lnTo>
                  <a:lnTo>
                    <a:pt x="252" y="4420"/>
                  </a:lnTo>
                  <a:lnTo>
                    <a:pt x="261" y="4424"/>
                  </a:lnTo>
                  <a:lnTo>
                    <a:pt x="286" y="4436"/>
                  </a:lnTo>
                  <a:lnTo>
                    <a:pt x="318" y="4453"/>
                  </a:lnTo>
                  <a:lnTo>
                    <a:pt x="356" y="4476"/>
                  </a:lnTo>
                  <a:lnTo>
                    <a:pt x="398" y="4503"/>
                  </a:lnTo>
                  <a:lnTo>
                    <a:pt x="445" y="4533"/>
                  </a:lnTo>
                  <a:lnTo>
                    <a:pt x="495" y="4566"/>
                  </a:lnTo>
                  <a:lnTo>
                    <a:pt x="522" y="4585"/>
                  </a:lnTo>
                  <a:lnTo>
                    <a:pt x="549" y="4603"/>
                  </a:lnTo>
                  <a:lnTo>
                    <a:pt x="574" y="4620"/>
                  </a:lnTo>
                  <a:lnTo>
                    <a:pt x="598" y="4638"/>
                  </a:lnTo>
                  <a:lnTo>
                    <a:pt x="620" y="4654"/>
                  </a:lnTo>
                  <a:lnTo>
                    <a:pt x="642" y="4669"/>
                  </a:lnTo>
                  <a:lnTo>
                    <a:pt x="660" y="4684"/>
                  </a:lnTo>
                  <a:lnTo>
                    <a:pt x="678" y="4697"/>
                  </a:lnTo>
                  <a:close/>
                  <a:moveTo>
                    <a:pt x="232" y="4198"/>
                  </a:moveTo>
                  <a:lnTo>
                    <a:pt x="187" y="4167"/>
                  </a:lnTo>
                  <a:lnTo>
                    <a:pt x="148" y="4138"/>
                  </a:lnTo>
                  <a:lnTo>
                    <a:pt x="111" y="4110"/>
                  </a:lnTo>
                  <a:lnTo>
                    <a:pt x="81" y="4084"/>
                  </a:lnTo>
                  <a:lnTo>
                    <a:pt x="55" y="4062"/>
                  </a:lnTo>
                  <a:lnTo>
                    <a:pt x="37" y="4044"/>
                  </a:lnTo>
                  <a:lnTo>
                    <a:pt x="31" y="4038"/>
                  </a:lnTo>
                  <a:lnTo>
                    <a:pt x="27" y="4031"/>
                  </a:lnTo>
                  <a:lnTo>
                    <a:pt x="24" y="4027"/>
                  </a:lnTo>
                  <a:lnTo>
                    <a:pt x="24" y="4025"/>
                  </a:lnTo>
                  <a:lnTo>
                    <a:pt x="28" y="4022"/>
                  </a:lnTo>
                  <a:lnTo>
                    <a:pt x="32" y="4024"/>
                  </a:lnTo>
                  <a:lnTo>
                    <a:pt x="38" y="4025"/>
                  </a:lnTo>
                  <a:lnTo>
                    <a:pt x="47" y="4028"/>
                  </a:lnTo>
                  <a:lnTo>
                    <a:pt x="70" y="4039"/>
                  </a:lnTo>
                  <a:lnTo>
                    <a:pt x="98" y="4055"/>
                  </a:lnTo>
                  <a:lnTo>
                    <a:pt x="132" y="4075"/>
                  </a:lnTo>
                  <a:lnTo>
                    <a:pt x="170" y="4099"/>
                  </a:lnTo>
                  <a:lnTo>
                    <a:pt x="212" y="4127"/>
                  </a:lnTo>
                  <a:lnTo>
                    <a:pt x="258" y="4157"/>
                  </a:lnTo>
                  <a:lnTo>
                    <a:pt x="302" y="4189"/>
                  </a:lnTo>
                  <a:lnTo>
                    <a:pt x="343" y="4219"/>
                  </a:lnTo>
                  <a:lnTo>
                    <a:pt x="379" y="4246"/>
                  </a:lnTo>
                  <a:lnTo>
                    <a:pt x="410" y="4271"/>
                  </a:lnTo>
                  <a:lnTo>
                    <a:pt x="435" y="4292"/>
                  </a:lnTo>
                  <a:lnTo>
                    <a:pt x="453" y="4311"/>
                  </a:lnTo>
                  <a:lnTo>
                    <a:pt x="459" y="4317"/>
                  </a:lnTo>
                  <a:lnTo>
                    <a:pt x="464" y="4322"/>
                  </a:lnTo>
                  <a:lnTo>
                    <a:pt x="466" y="4327"/>
                  </a:lnTo>
                  <a:lnTo>
                    <a:pt x="466" y="4330"/>
                  </a:lnTo>
                  <a:lnTo>
                    <a:pt x="464" y="4331"/>
                  </a:lnTo>
                  <a:lnTo>
                    <a:pt x="459" y="4331"/>
                  </a:lnTo>
                  <a:lnTo>
                    <a:pt x="452" y="4330"/>
                  </a:lnTo>
                  <a:lnTo>
                    <a:pt x="443" y="4327"/>
                  </a:lnTo>
                  <a:lnTo>
                    <a:pt x="421" y="4316"/>
                  </a:lnTo>
                  <a:lnTo>
                    <a:pt x="393" y="4301"/>
                  </a:lnTo>
                  <a:lnTo>
                    <a:pt x="358" y="4280"/>
                  </a:lnTo>
                  <a:lnTo>
                    <a:pt x="319" y="4257"/>
                  </a:lnTo>
                  <a:lnTo>
                    <a:pt x="277" y="4230"/>
                  </a:lnTo>
                  <a:lnTo>
                    <a:pt x="232" y="4198"/>
                  </a:lnTo>
                  <a:close/>
                  <a:moveTo>
                    <a:pt x="304" y="4134"/>
                  </a:moveTo>
                  <a:lnTo>
                    <a:pt x="261" y="4103"/>
                  </a:lnTo>
                  <a:lnTo>
                    <a:pt x="222" y="4073"/>
                  </a:lnTo>
                  <a:lnTo>
                    <a:pt x="186" y="4046"/>
                  </a:lnTo>
                  <a:lnTo>
                    <a:pt x="156" y="4021"/>
                  </a:lnTo>
                  <a:lnTo>
                    <a:pt x="132" y="4000"/>
                  </a:lnTo>
                  <a:lnTo>
                    <a:pt x="115" y="3983"/>
                  </a:lnTo>
                  <a:lnTo>
                    <a:pt x="110" y="3975"/>
                  </a:lnTo>
                  <a:lnTo>
                    <a:pt x="105" y="3970"/>
                  </a:lnTo>
                  <a:lnTo>
                    <a:pt x="103" y="3965"/>
                  </a:lnTo>
                  <a:lnTo>
                    <a:pt x="103" y="3962"/>
                  </a:lnTo>
                  <a:lnTo>
                    <a:pt x="107" y="3961"/>
                  </a:lnTo>
                  <a:lnTo>
                    <a:pt x="111" y="3961"/>
                  </a:lnTo>
                  <a:lnTo>
                    <a:pt x="117" y="3962"/>
                  </a:lnTo>
                  <a:lnTo>
                    <a:pt x="126" y="3965"/>
                  </a:lnTo>
                  <a:lnTo>
                    <a:pt x="148" y="3976"/>
                  </a:lnTo>
                  <a:lnTo>
                    <a:pt x="176" y="3990"/>
                  </a:lnTo>
                  <a:lnTo>
                    <a:pt x="209" y="4011"/>
                  </a:lnTo>
                  <a:lnTo>
                    <a:pt x="247" y="4033"/>
                  </a:lnTo>
                  <a:lnTo>
                    <a:pt x="288" y="4060"/>
                  </a:lnTo>
                  <a:lnTo>
                    <a:pt x="331" y="4089"/>
                  </a:lnTo>
                  <a:lnTo>
                    <a:pt x="374" y="4121"/>
                  </a:lnTo>
                  <a:lnTo>
                    <a:pt x="413" y="4149"/>
                  </a:lnTo>
                  <a:lnTo>
                    <a:pt x="449" y="4176"/>
                  </a:lnTo>
                  <a:lnTo>
                    <a:pt x="479" y="4201"/>
                  </a:lnTo>
                  <a:lnTo>
                    <a:pt x="503" y="4222"/>
                  </a:lnTo>
                  <a:lnTo>
                    <a:pt x="520" y="4239"/>
                  </a:lnTo>
                  <a:lnTo>
                    <a:pt x="526" y="4246"/>
                  </a:lnTo>
                  <a:lnTo>
                    <a:pt x="531" y="4251"/>
                  </a:lnTo>
                  <a:lnTo>
                    <a:pt x="532" y="4257"/>
                  </a:lnTo>
                  <a:lnTo>
                    <a:pt x="532" y="4259"/>
                  </a:lnTo>
                  <a:lnTo>
                    <a:pt x="530" y="4261"/>
                  </a:lnTo>
                  <a:lnTo>
                    <a:pt x="525" y="4261"/>
                  </a:lnTo>
                  <a:lnTo>
                    <a:pt x="518" y="4259"/>
                  </a:lnTo>
                  <a:lnTo>
                    <a:pt x="510" y="4257"/>
                  </a:lnTo>
                  <a:lnTo>
                    <a:pt x="488" y="4246"/>
                  </a:lnTo>
                  <a:lnTo>
                    <a:pt x="459" y="4232"/>
                  </a:lnTo>
                  <a:lnTo>
                    <a:pt x="426" y="4212"/>
                  </a:lnTo>
                  <a:lnTo>
                    <a:pt x="388" y="4190"/>
                  </a:lnTo>
                  <a:lnTo>
                    <a:pt x="347" y="4163"/>
                  </a:lnTo>
                  <a:lnTo>
                    <a:pt x="304" y="4134"/>
                  </a:lnTo>
                  <a:close/>
                  <a:moveTo>
                    <a:pt x="399" y="4071"/>
                  </a:moveTo>
                  <a:lnTo>
                    <a:pt x="358" y="4042"/>
                  </a:lnTo>
                  <a:lnTo>
                    <a:pt x="320" y="4014"/>
                  </a:lnTo>
                  <a:lnTo>
                    <a:pt x="286" y="3987"/>
                  </a:lnTo>
                  <a:lnTo>
                    <a:pt x="257" y="3963"/>
                  </a:lnTo>
                  <a:lnTo>
                    <a:pt x="234" y="3942"/>
                  </a:lnTo>
                  <a:lnTo>
                    <a:pt x="218" y="3924"/>
                  </a:lnTo>
                  <a:lnTo>
                    <a:pt x="211" y="3917"/>
                  </a:lnTo>
                  <a:lnTo>
                    <a:pt x="208" y="3911"/>
                  </a:lnTo>
                  <a:lnTo>
                    <a:pt x="206" y="3907"/>
                  </a:lnTo>
                  <a:lnTo>
                    <a:pt x="207" y="3904"/>
                  </a:lnTo>
                  <a:lnTo>
                    <a:pt x="209" y="3903"/>
                  </a:lnTo>
                  <a:lnTo>
                    <a:pt x="213" y="3903"/>
                  </a:lnTo>
                  <a:lnTo>
                    <a:pt x="220" y="3904"/>
                  </a:lnTo>
                  <a:lnTo>
                    <a:pt x="228" y="3906"/>
                  </a:lnTo>
                  <a:lnTo>
                    <a:pt x="250" y="3916"/>
                  </a:lnTo>
                  <a:lnTo>
                    <a:pt x="277" y="3930"/>
                  </a:lnTo>
                  <a:lnTo>
                    <a:pt x="309" y="3949"/>
                  </a:lnTo>
                  <a:lnTo>
                    <a:pt x="346" y="3972"/>
                  </a:lnTo>
                  <a:lnTo>
                    <a:pt x="386" y="3997"/>
                  </a:lnTo>
                  <a:lnTo>
                    <a:pt x="428" y="4026"/>
                  </a:lnTo>
                  <a:lnTo>
                    <a:pt x="469" y="4055"/>
                  </a:lnTo>
                  <a:lnTo>
                    <a:pt x="508" y="4083"/>
                  </a:lnTo>
                  <a:lnTo>
                    <a:pt x="542" y="4110"/>
                  </a:lnTo>
                  <a:lnTo>
                    <a:pt x="571" y="4134"/>
                  </a:lnTo>
                  <a:lnTo>
                    <a:pt x="594" y="4154"/>
                  </a:lnTo>
                  <a:lnTo>
                    <a:pt x="611" y="4171"/>
                  </a:lnTo>
                  <a:lnTo>
                    <a:pt x="617" y="4179"/>
                  </a:lnTo>
                  <a:lnTo>
                    <a:pt x="620" y="4184"/>
                  </a:lnTo>
                  <a:lnTo>
                    <a:pt x="623" y="4189"/>
                  </a:lnTo>
                  <a:lnTo>
                    <a:pt x="621" y="4192"/>
                  </a:lnTo>
                  <a:lnTo>
                    <a:pt x="619" y="4193"/>
                  </a:lnTo>
                  <a:lnTo>
                    <a:pt x="615" y="4193"/>
                  </a:lnTo>
                  <a:lnTo>
                    <a:pt x="608" y="4192"/>
                  </a:lnTo>
                  <a:lnTo>
                    <a:pt x="600" y="4190"/>
                  </a:lnTo>
                  <a:lnTo>
                    <a:pt x="578" y="4180"/>
                  </a:lnTo>
                  <a:lnTo>
                    <a:pt x="551" y="4166"/>
                  </a:lnTo>
                  <a:lnTo>
                    <a:pt x="518" y="4148"/>
                  </a:lnTo>
                  <a:lnTo>
                    <a:pt x="481" y="4126"/>
                  </a:lnTo>
                  <a:lnTo>
                    <a:pt x="442" y="4100"/>
                  </a:lnTo>
                  <a:lnTo>
                    <a:pt x="399" y="4071"/>
                  </a:lnTo>
                  <a:close/>
                  <a:moveTo>
                    <a:pt x="193" y="3856"/>
                  </a:moveTo>
                  <a:lnTo>
                    <a:pt x="153" y="3828"/>
                  </a:lnTo>
                  <a:lnTo>
                    <a:pt x="116" y="3800"/>
                  </a:lnTo>
                  <a:lnTo>
                    <a:pt x="84" y="3774"/>
                  </a:lnTo>
                  <a:lnTo>
                    <a:pt x="57" y="3751"/>
                  </a:lnTo>
                  <a:lnTo>
                    <a:pt x="35" y="3730"/>
                  </a:lnTo>
                  <a:lnTo>
                    <a:pt x="19" y="3713"/>
                  </a:lnTo>
                  <a:lnTo>
                    <a:pt x="14" y="3706"/>
                  </a:lnTo>
                  <a:lnTo>
                    <a:pt x="10" y="3701"/>
                  </a:lnTo>
                  <a:lnTo>
                    <a:pt x="8" y="3695"/>
                  </a:lnTo>
                  <a:lnTo>
                    <a:pt x="9" y="3693"/>
                  </a:lnTo>
                  <a:lnTo>
                    <a:pt x="12" y="3691"/>
                  </a:lnTo>
                  <a:lnTo>
                    <a:pt x="16" y="3691"/>
                  </a:lnTo>
                  <a:lnTo>
                    <a:pt x="22" y="3692"/>
                  </a:lnTo>
                  <a:lnTo>
                    <a:pt x="30" y="3695"/>
                  </a:lnTo>
                  <a:lnTo>
                    <a:pt x="50" y="3704"/>
                  </a:lnTo>
                  <a:lnTo>
                    <a:pt x="77" y="3718"/>
                  </a:lnTo>
                  <a:lnTo>
                    <a:pt x="108" y="3735"/>
                  </a:lnTo>
                  <a:lnTo>
                    <a:pt x="143" y="3758"/>
                  </a:lnTo>
                  <a:lnTo>
                    <a:pt x="181" y="3783"/>
                  </a:lnTo>
                  <a:lnTo>
                    <a:pt x="221" y="3811"/>
                  </a:lnTo>
                  <a:lnTo>
                    <a:pt x="261" y="3839"/>
                  </a:lnTo>
                  <a:lnTo>
                    <a:pt x="296" y="3867"/>
                  </a:lnTo>
                  <a:lnTo>
                    <a:pt x="329" y="3892"/>
                  </a:lnTo>
                  <a:lnTo>
                    <a:pt x="357" y="3916"/>
                  </a:lnTo>
                  <a:lnTo>
                    <a:pt x="380" y="3936"/>
                  </a:lnTo>
                  <a:lnTo>
                    <a:pt x="395" y="3952"/>
                  </a:lnTo>
                  <a:lnTo>
                    <a:pt x="400" y="3960"/>
                  </a:lnTo>
                  <a:lnTo>
                    <a:pt x="404" y="3965"/>
                  </a:lnTo>
                  <a:lnTo>
                    <a:pt x="406" y="3970"/>
                  </a:lnTo>
                  <a:lnTo>
                    <a:pt x="406" y="3973"/>
                  </a:lnTo>
                  <a:lnTo>
                    <a:pt x="402" y="3974"/>
                  </a:lnTo>
                  <a:lnTo>
                    <a:pt x="398" y="3975"/>
                  </a:lnTo>
                  <a:lnTo>
                    <a:pt x="391" y="3973"/>
                  </a:lnTo>
                  <a:lnTo>
                    <a:pt x="384" y="3971"/>
                  </a:lnTo>
                  <a:lnTo>
                    <a:pt x="363" y="3962"/>
                  </a:lnTo>
                  <a:lnTo>
                    <a:pt x="336" y="3948"/>
                  </a:lnTo>
                  <a:lnTo>
                    <a:pt x="305" y="3931"/>
                  </a:lnTo>
                  <a:lnTo>
                    <a:pt x="271" y="3909"/>
                  </a:lnTo>
                  <a:lnTo>
                    <a:pt x="233" y="3884"/>
                  </a:lnTo>
                  <a:lnTo>
                    <a:pt x="193" y="3856"/>
                  </a:lnTo>
                  <a:close/>
                  <a:moveTo>
                    <a:pt x="332" y="3804"/>
                  </a:moveTo>
                  <a:lnTo>
                    <a:pt x="293" y="3776"/>
                  </a:lnTo>
                  <a:lnTo>
                    <a:pt x="259" y="3751"/>
                  </a:lnTo>
                  <a:lnTo>
                    <a:pt x="227" y="3725"/>
                  </a:lnTo>
                  <a:lnTo>
                    <a:pt x="200" y="3702"/>
                  </a:lnTo>
                  <a:lnTo>
                    <a:pt x="180" y="3681"/>
                  </a:lnTo>
                  <a:lnTo>
                    <a:pt x="165" y="3664"/>
                  </a:lnTo>
                  <a:lnTo>
                    <a:pt x="159" y="3658"/>
                  </a:lnTo>
                  <a:lnTo>
                    <a:pt x="156" y="3652"/>
                  </a:lnTo>
                  <a:lnTo>
                    <a:pt x="155" y="3648"/>
                  </a:lnTo>
                  <a:lnTo>
                    <a:pt x="155" y="3645"/>
                  </a:lnTo>
                  <a:lnTo>
                    <a:pt x="157" y="3643"/>
                  </a:lnTo>
                  <a:lnTo>
                    <a:pt x="163" y="3643"/>
                  </a:lnTo>
                  <a:lnTo>
                    <a:pt x="168" y="3644"/>
                  </a:lnTo>
                  <a:lnTo>
                    <a:pt x="177" y="3646"/>
                  </a:lnTo>
                  <a:lnTo>
                    <a:pt x="196" y="3654"/>
                  </a:lnTo>
                  <a:lnTo>
                    <a:pt x="222" y="3667"/>
                  </a:lnTo>
                  <a:lnTo>
                    <a:pt x="252" y="3685"/>
                  </a:lnTo>
                  <a:lnTo>
                    <a:pt x="286" y="3705"/>
                  </a:lnTo>
                  <a:lnTo>
                    <a:pt x="323" y="3729"/>
                  </a:lnTo>
                  <a:lnTo>
                    <a:pt x="362" y="3756"/>
                  </a:lnTo>
                  <a:lnTo>
                    <a:pt x="400" y="3784"/>
                  </a:lnTo>
                  <a:lnTo>
                    <a:pt x="436" y="3811"/>
                  </a:lnTo>
                  <a:lnTo>
                    <a:pt x="467" y="3836"/>
                  </a:lnTo>
                  <a:lnTo>
                    <a:pt x="494" y="3858"/>
                  </a:lnTo>
                  <a:lnTo>
                    <a:pt x="516" y="3879"/>
                  </a:lnTo>
                  <a:lnTo>
                    <a:pt x="531" y="3895"/>
                  </a:lnTo>
                  <a:lnTo>
                    <a:pt x="535" y="3902"/>
                  </a:lnTo>
                  <a:lnTo>
                    <a:pt x="538" y="3907"/>
                  </a:lnTo>
                  <a:lnTo>
                    <a:pt x="540" y="3912"/>
                  </a:lnTo>
                  <a:lnTo>
                    <a:pt x="539" y="3915"/>
                  </a:lnTo>
                  <a:lnTo>
                    <a:pt x="537" y="3917"/>
                  </a:lnTo>
                  <a:lnTo>
                    <a:pt x="533" y="3917"/>
                  </a:lnTo>
                  <a:lnTo>
                    <a:pt x="526" y="3917"/>
                  </a:lnTo>
                  <a:lnTo>
                    <a:pt x="519" y="3913"/>
                  </a:lnTo>
                  <a:lnTo>
                    <a:pt x="498" y="3906"/>
                  </a:lnTo>
                  <a:lnTo>
                    <a:pt x="472" y="3893"/>
                  </a:lnTo>
                  <a:lnTo>
                    <a:pt x="442" y="3876"/>
                  </a:lnTo>
                  <a:lnTo>
                    <a:pt x="408" y="3855"/>
                  </a:lnTo>
                  <a:lnTo>
                    <a:pt x="371" y="3831"/>
                  </a:lnTo>
                  <a:lnTo>
                    <a:pt x="332" y="3804"/>
                  </a:lnTo>
                  <a:close/>
                  <a:moveTo>
                    <a:pt x="383" y="3509"/>
                  </a:moveTo>
                  <a:lnTo>
                    <a:pt x="418" y="3535"/>
                  </a:lnTo>
                  <a:lnTo>
                    <a:pt x="451" y="3560"/>
                  </a:lnTo>
                  <a:lnTo>
                    <a:pt x="479" y="3583"/>
                  </a:lnTo>
                  <a:lnTo>
                    <a:pt x="504" y="3606"/>
                  </a:lnTo>
                  <a:lnTo>
                    <a:pt x="523" y="3624"/>
                  </a:lnTo>
                  <a:lnTo>
                    <a:pt x="537" y="3640"/>
                  </a:lnTo>
                  <a:lnTo>
                    <a:pt x="542" y="3647"/>
                  </a:lnTo>
                  <a:lnTo>
                    <a:pt x="545" y="3653"/>
                  </a:lnTo>
                  <a:lnTo>
                    <a:pt x="546" y="3658"/>
                  </a:lnTo>
                  <a:lnTo>
                    <a:pt x="545" y="3661"/>
                  </a:lnTo>
                  <a:lnTo>
                    <a:pt x="543" y="3663"/>
                  </a:lnTo>
                  <a:lnTo>
                    <a:pt x="538" y="3663"/>
                  </a:lnTo>
                  <a:lnTo>
                    <a:pt x="532" y="3662"/>
                  </a:lnTo>
                  <a:lnTo>
                    <a:pt x="525" y="3661"/>
                  </a:lnTo>
                  <a:lnTo>
                    <a:pt x="506" y="3653"/>
                  </a:lnTo>
                  <a:lnTo>
                    <a:pt x="481" y="3642"/>
                  </a:lnTo>
                  <a:lnTo>
                    <a:pt x="453" y="3626"/>
                  </a:lnTo>
                  <a:lnTo>
                    <a:pt x="422" y="3607"/>
                  </a:lnTo>
                  <a:lnTo>
                    <a:pt x="387" y="3584"/>
                  </a:lnTo>
                  <a:lnTo>
                    <a:pt x="350" y="3560"/>
                  </a:lnTo>
                  <a:lnTo>
                    <a:pt x="315" y="3534"/>
                  </a:lnTo>
                  <a:lnTo>
                    <a:pt x="282" y="3508"/>
                  </a:lnTo>
                  <a:lnTo>
                    <a:pt x="254" y="3484"/>
                  </a:lnTo>
                  <a:lnTo>
                    <a:pt x="230" y="3462"/>
                  </a:lnTo>
                  <a:lnTo>
                    <a:pt x="210" y="3443"/>
                  </a:lnTo>
                  <a:lnTo>
                    <a:pt x="196" y="3427"/>
                  </a:lnTo>
                  <a:lnTo>
                    <a:pt x="192" y="3420"/>
                  </a:lnTo>
                  <a:lnTo>
                    <a:pt x="189" y="3415"/>
                  </a:lnTo>
                  <a:lnTo>
                    <a:pt x="187" y="3411"/>
                  </a:lnTo>
                  <a:lnTo>
                    <a:pt x="189" y="3407"/>
                  </a:lnTo>
                  <a:lnTo>
                    <a:pt x="191" y="3405"/>
                  </a:lnTo>
                  <a:lnTo>
                    <a:pt x="195" y="3404"/>
                  </a:lnTo>
                  <a:lnTo>
                    <a:pt x="201" y="3405"/>
                  </a:lnTo>
                  <a:lnTo>
                    <a:pt x="209" y="3407"/>
                  </a:lnTo>
                  <a:lnTo>
                    <a:pt x="227" y="3415"/>
                  </a:lnTo>
                  <a:lnTo>
                    <a:pt x="252" y="3426"/>
                  </a:lnTo>
                  <a:lnTo>
                    <a:pt x="280" y="3442"/>
                  </a:lnTo>
                  <a:lnTo>
                    <a:pt x="312" y="3461"/>
                  </a:lnTo>
                  <a:lnTo>
                    <a:pt x="346" y="3484"/>
                  </a:lnTo>
                  <a:lnTo>
                    <a:pt x="383" y="3509"/>
                  </a:lnTo>
                  <a:close/>
                  <a:moveTo>
                    <a:pt x="258" y="3322"/>
                  </a:moveTo>
                  <a:lnTo>
                    <a:pt x="291" y="3348"/>
                  </a:lnTo>
                  <a:lnTo>
                    <a:pt x="322" y="3372"/>
                  </a:lnTo>
                  <a:lnTo>
                    <a:pt x="349" y="3395"/>
                  </a:lnTo>
                  <a:lnTo>
                    <a:pt x="373" y="3417"/>
                  </a:lnTo>
                  <a:lnTo>
                    <a:pt x="391" y="3435"/>
                  </a:lnTo>
                  <a:lnTo>
                    <a:pt x="404" y="3451"/>
                  </a:lnTo>
                  <a:lnTo>
                    <a:pt x="409" y="3457"/>
                  </a:lnTo>
                  <a:lnTo>
                    <a:pt x="412" y="3462"/>
                  </a:lnTo>
                  <a:lnTo>
                    <a:pt x="412" y="3467"/>
                  </a:lnTo>
                  <a:lnTo>
                    <a:pt x="412" y="3470"/>
                  </a:lnTo>
                  <a:lnTo>
                    <a:pt x="409" y="3472"/>
                  </a:lnTo>
                  <a:lnTo>
                    <a:pt x="406" y="3473"/>
                  </a:lnTo>
                  <a:lnTo>
                    <a:pt x="399" y="3472"/>
                  </a:lnTo>
                  <a:lnTo>
                    <a:pt x="393" y="3471"/>
                  </a:lnTo>
                  <a:lnTo>
                    <a:pt x="374" y="3463"/>
                  </a:lnTo>
                  <a:lnTo>
                    <a:pt x="350" y="3453"/>
                  </a:lnTo>
                  <a:lnTo>
                    <a:pt x="323" y="3438"/>
                  </a:lnTo>
                  <a:lnTo>
                    <a:pt x="293" y="3419"/>
                  </a:lnTo>
                  <a:lnTo>
                    <a:pt x="260" y="3398"/>
                  </a:lnTo>
                  <a:lnTo>
                    <a:pt x="225" y="3374"/>
                  </a:lnTo>
                  <a:lnTo>
                    <a:pt x="192" y="3348"/>
                  </a:lnTo>
                  <a:lnTo>
                    <a:pt x="160" y="3324"/>
                  </a:lnTo>
                  <a:lnTo>
                    <a:pt x="133" y="3300"/>
                  </a:lnTo>
                  <a:lnTo>
                    <a:pt x="110" y="3279"/>
                  </a:lnTo>
                  <a:lnTo>
                    <a:pt x="91" y="3261"/>
                  </a:lnTo>
                  <a:lnTo>
                    <a:pt x="78" y="3244"/>
                  </a:lnTo>
                  <a:lnTo>
                    <a:pt x="75" y="3238"/>
                  </a:lnTo>
                  <a:lnTo>
                    <a:pt x="72" y="3233"/>
                  </a:lnTo>
                  <a:lnTo>
                    <a:pt x="71" y="3228"/>
                  </a:lnTo>
                  <a:lnTo>
                    <a:pt x="72" y="3225"/>
                  </a:lnTo>
                  <a:lnTo>
                    <a:pt x="74" y="3223"/>
                  </a:lnTo>
                  <a:lnTo>
                    <a:pt x="78" y="3223"/>
                  </a:lnTo>
                  <a:lnTo>
                    <a:pt x="84" y="3223"/>
                  </a:lnTo>
                  <a:lnTo>
                    <a:pt x="91" y="3225"/>
                  </a:lnTo>
                  <a:lnTo>
                    <a:pt x="110" y="3231"/>
                  </a:lnTo>
                  <a:lnTo>
                    <a:pt x="132" y="3243"/>
                  </a:lnTo>
                  <a:lnTo>
                    <a:pt x="159" y="3258"/>
                  </a:lnTo>
                  <a:lnTo>
                    <a:pt x="190" y="3277"/>
                  </a:lnTo>
                  <a:lnTo>
                    <a:pt x="223" y="3298"/>
                  </a:lnTo>
                  <a:lnTo>
                    <a:pt x="258" y="3322"/>
                  </a:lnTo>
                  <a:close/>
                  <a:moveTo>
                    <a:pt x="637" y="3422"/>
                  </a:moveTo>
                  <a:lnTo>
                    <a:pt x="634" y="3425"/>
                  </a:lnTo>
                  <a:lnTo>
                    <a:pt x="630" y="3426"/>
                  </a:lnTo>
                  <a:lnTo>
                    <a:pt x="625" y="3426"/>
                  </a:lnTo>
                  <a:lnTo>
                    <a:pt x="617" y="3424"/>
                  </a:lnTo>
                  <a:lnTo>
                    <a:pt x="599" y="3417"/>
                  </a:lnTo>
                  <a:lnTo>
                    <a:pt x="576" y="3407"/>
                  </a:lnTo>
                  <a:lnTo>
                    <a:pt x="550" y="3393"/>
                  </a:lnTo>
                  <a:lnTo>
                    <a:pt x="520" y="3375"/>
                  </a:lnTo>
                  <a:lnTo>
                    <a:pt x="488" y="3354"/>
                  </a:lnTo>
                  <a:lnTo>
                    <a:pt x="454" y="3331"/>
                  </a:lnTo>
                  <a:lnTo>
                    <a:pt x="422" y="3307"/>
                  </a:lnTo>
                  <a:lnTo>
                    <a:pt x="391" y="3283"/>
                  </a:lnTo>
                  <a:lnTo>
                    <a:pt x="365" y="3261"/>
                  </a:lnTo>
                  <a:lnTo>
                    <a:pt x="343" y="3239"/>
                  </a:lnTo>
                  <a:lnTo>
                    <a:pt x="325" y="3221"/>
                  </a:lnTo>
                  <a:lnTo>
                    <a:pt x="313" y="3206"/>
                  </a:lnTo>
                  <a:lnTo>
                    <a:pt x="308" y="3199"/>
                  </a:lnTo>
                  <a:lnTo>
                    <a:pt x="306" y="3194"/>
                  </a:lnTo>
                  <a:lnTo>
                    <a:pt x="305" y="3189"/>
                  </a:lnTo>
                  <a:lnTo>
                    <a:pt x="306" y="3186"/>
                  </a:lnTo>
                  <a:lnTo>
                    <a:pt x="308" y="3184"/>
                  </a:lnTo>
                  <a:lnTo>
                    <a:pt x="313" y="3183"/>
                  </a:lnTo>
                  <a:lnTo>
                    <a:pt x="318" y="3183"/>
                  </a:lnTo>
                  <a:lnTo>
                    <a:pt x="326" y="3184"/>
                  </a:lnTo>
                  <a:lnTo>
                    <a:pt x="343" y="3190"/>
                  </a:lnTo>
                  <a:lnTo>
                    <a:pt x="366" y="3201"/>
                  </a:lnTo>
                  <a:lnTo>
                    <a:pt x="393" y="3215"/>
                  </a:lnTo>
                  <a:lnTo>
                    <a:pt x="422" y="3234"/>
                  </a:lnTo>
                  <a:lnTo>
                    <a:pt x="454" y="3254"/>
                  </a:lnTo>
                  <a:lnTo>
                    <a:pt x="488" y="3278"/>
                  </a:lnTo>
                  <a:lnTo>
                    <a:pt x="521" y="3302"/>
                  </a:lnTo>
                  <a:lnTo>
                    <a:pt x="550" y="3325"/>
                  </a:lnTo>
                  <a:lnTo>
                    <a:pt x="577" y="3348"/>
                  </a:lnTo>
                  <a:lnTo>
                    <a:pt x="600" y="3368"/>
                  </a:lnTo>
                  <a:lnTo>
                    <a:pt x="617" y="3387"/>
                  </a:lnTo>
                  <a:lnTo>
                    <a:pt x="630" y="3403"/>
                  </a:lnTo>
                  <a:lnTo>
                    <a:pt x="634" y="3409"/>
                  </a:lnTo>
                  <a:lnTo>
                    <a:pt x="637" y="3415"/>
                  </a:lnTo>
                  <a:lnTo>
                    <a:pt x="638" y="3419"/>
                  </a:lnTo>
                  <a:lnTo>
                    <a:pt x="637" y="3422"/>
                  </a:lnTo>
                  <a:close/>
                  <a:moveTo>
                    <a:pt x="401" y="3102"/>
                  </a:moveTo>
                  <a:lnTo>
                    <a:pt x="433" y="3126"/>
                  </a:lnTo>
                  <a:lnTo>
                    <a:pt x="462" y="3149"/>
                  </a:lnTo>
                  <a:lnTo>
                    <a:pt x="486" y="3171"/>
                  </a:lnTo>
                  <a:lnTo>
                    <a:pt x="508" y="3191"/>
                  </a:lnTo>
                  <a:lnTo>
                    <a:pt x="525" y="3209"/>
                  </a:lnTo>
                  <a:lnTo>
                    <a:pt x="537" y="3224"/>
                  </a:lnTo>
                  <a:lnTo>
                    <a:pt x="540" y="3230"/>
                  </a:lnTo>
                  <a:lnTo>
                    <a:pt x="544" y="3236"/>
                  </a:lnTo>
                  <a:lnTo>
                    <a:pt x="544" y="3240"/>
                  </a:lnTo>
                  <a:lnTo>
                    <a:pt x="543" y="3243"/>
                  </a:lnTo>
                  <a:lnTo>
                    <a:pt x="540" y="3245"/>
                  </a:lnTo>
                  <a:lnTo>
                    <a:pt x="536" y="3247"/>
                  </a:lnTo>
                  <a:lnTo>
                    <a:pt x="531" y="3247"/>
                  </a:lnTo>
                  <a:lnTo>
                    <a:pt x="524" y="3245"/>
                  </a:lnTo>
                  <a:lnTo>
                    <a:pt x="507" y="3239"/>
                  </a:lnTo>
                  <a:lnTo>
                    <a:pt x="485" y="3229"/>
                  </a:lnTo>
                  <a:lnTo>
                    <a:pt x="459" y="3216"/>
                  </a:lnTo>
                  <a:lnTo>
                    <a:pt x="431" y="3199"/>
                  </a:lnTo>
                  <a:lnTo>
                    <a:pt x="400" y="3180"/>
                  </a:lnTo>
                  <a:lnTo>
                    <a:pt x="369" y="3157"/>
                  </a:lnTo>
                  <a:lnTo>
                    <a:pt x="336" y="3133"/>
                  </a:lnTo>
                  <a:lnTo>
                    <a:pt x="308" y="3111"/>
                  </a:lnTo>
                  <a:lnTo>
                    <a:pt x="282" y="3088"/>
                  </a:lnTo>
                  <a:lnTo>
                    <a:pt x="262" y="3067"/>
                  </a:lnTo>
                  <a:lnTo>
                    <a:pt x="245" y="3049"/>
                  </a:lnTo>
                  <a:lnTo>
                    <a:pt x="233" y="3034"/>
                  </a:lnTo>
                  <a:lnTo>
                    <a:pt x="230" y="3027"/>
                  </a:lnTo>
                  <a:lnTo>
                    <a:pt x="226" y="3022"/>
                  </a:lnTo>
                  <a:lnTo>
                    <a:pt x="226" y="3018"/>
                  </a:lnTo>
                  <a:lnTo>
                    <a:pt x="227" y="3015"/>
                  </a:lnTo>
                  <a:lnTo>
                    <a:pt x="230" y="3012"/>
                  </a:lnTo>
                  <a:lnTo>
                    <a:pt x="234" y="3011"/>
                  </a:lnTo>
                  <a:lnTo>
                    <a:pt x="239" y="3011"/>
                  </a:lnTo>
                  <a:lnTo>
                    <a:pt x="246" y="3013"/>
                  </a:lnTo>
                  <a:lnTo>
                    <a:pt x="263" y="3019"/>
                  </a:lnTo>
                  <a:lnTo>
                    <a:pt x="285" y="3030"/>
                  </a:lnTo>
                  <a:lnTo>
                    <a:pt x="311" y="3043"/>
                  </a:lnTo>
                  <a:lnTo>
                    <a:pt x="339" y="3060"/>
                  </a:lnTo>
                  <a:lnTo>
                    <a:pt x="370" y="3080"/>
                  </a:lnTo>
                  <a:lnTo>
                    <a:pt x="401" y="3102"/>
                  </a:lnTo>
                  <a:close/>
                  <a:moveTo>
                    <a:pt x="469" y="3072"/>
                  </a:moveTo>
                  <a:lnTo>
                    <a:pt x="466" y="3074"/>
                  </a:lnTo>
                  <a:lnTo>
                    <a:pt x="463" y="3075"/>
                  </a:lnTo>
                  <a:lnTo>
                    <a:pt x="457" y="3075"/>
                  </a:lnTo>
                  <a:lnTo>
                    <a:pt x="451" y="3074"/>
                  </a:lnTo>
                  <a:lnTo>
                    <a:pt x="434" y="3068"/>
                  </a:lnTo>
                  <a:lnTo>
                    <a:pt x="413" y="3059"/>
                  </a:lnTo>
                  <a:lnTo>
                    <a:pt x="388" y="3046"/>
                  </a:lnTo>
                  <a:lnTo>
                    <a:pt x="361" y="3030"/>
                  </a:lnTo>
                  <a:lnTo>
                    <a:pt x="332" y="3010"/>
                  </a:lnTo>
                  <a:lnTo>
                    <a:pt x="301" y="2989"/>
                  </a:lnTo>
                  <a:lnTo>
                    <a:pt x="271" y="2966"/>
                  </a:lnTo>
                  <a:lnTo>
                    <a:pt x="244" y="2943"/>
                  </a:lnTo>
                  <a:lnTo>
                    <a:pt x="220" y="2922"/>
                  </a:lnTo>
                  <a:lnTo>
                    <a:pt x="199" y="2902"/>
                  </a:lnTo>
                  <a:lnTo>
                    <a:pt x="183" y="2884"/>
                  </a:lnTo>
                  <a:lnTo>
                    <a:pt x="172" y="2870"/>
                  </a:lnTo>
                  <a:lnTo>
                    <a:pt x="168" y="2863"/>
                  </a:lnTo>
                  <a:lnTo>
                    <a:pt x="167" y="2858"/>
                  </a:lnTo>
                  <a:lnTo>
                    <a:pt x="166" y="2854"/>
                  </a:lnTo>
                  <a:lnTo>
                    <a:pt x="167" y="2850"/>
                  </a:lnTo>
                  <a:lnTo>
                    <a:pt x="169" y="2848"/>
                  </a:lnTo>
                  <a:lnTo>
                    <a:pt x="173" y="2847"/>
                  </a:lnTo>
                  <a:lnTo>
                    <a:pt x="179" y="2847"/>
                  </a:lnTo>
                  <a:lnTo>
                    <a:pt x="185" y="2848"/>
                  </a:lnTo>
                  <a:lnTo>
                    <a:pt x="201" y="2855"/>
                  </a:lnTo>
                  <a:lnTo>
                    <a:pt x="223" y="2863"/>
                  </a:lnTo>
                  <a:lnTo>
                    <a:pt x="247" y="2877"/>
                  </a:lnTo>
                  <a:lnTo>
                    <a:pt x="275" y="2894"/>
                  </a:lnTo>
                  <a:lnTo>
                    <a:pt x="304" y="2913"/>
                  </a:lnTo>
                  <a:lnTo>
                    <a:pt x="334" y="2935"/>
                  </a:lnTo>
                  <a:lnTo>
                    <a:pt x="365" y="2957"/>
                  </a:lnTo>
                  <a:lnTo>
                    <a:pt x="391" y="2980"/>
                  </a:lnTo>
                  <a:lnTo>
                    <a:pt x="416" y="3000"/>
                  </a:lnTo>
                  <a:lnTo>
                    <a:pt x="437" y="3020"/>
                  </a:lnTo>
                  <a:lnTo>
                    <a:pt x="452" y="3037"/>
                  </a:lnTo>
                  <a:lnTo>
                    <a:pt x="464" y="3052"/>
                  </a:lnTo>
                  <a:lnTo>
                    <a:pt x="467" y="3059"/>
                  </a:lnTo>
                  <a:lnTo>
                    <a:pt x="469" y="3064"/>
                  </a:lnTo>
                  <a:lnTo>
                    <a:pt x="469" y="3068"/>
                  </a:lnTo>
                  <a:lnTo>
                    <a:pt x="469" y="3072"/>
                  </a:lnTo>
                  <a:close/>
                  <a:moveTo>
                    <a:pt x="413" y="2906"/>
                  </a:moveTo>
                  <a:lnTo>
                    <a:pt x="411" y="2909"/>
                  </a:lnTo>
                  <a:lnTo>
                    <a:pt x="407" y="2909"/>
                  </a:lnTo>
                  <a:lnTo>
                    <a:pt x="402" y="2909"/>
                  </a:lnTo>
                  <a:lnTo>
                    <a:pt x="396" y="2908"/>
                  </a:lnTo>
                  <a:lnTo>
                    <a:pt x="380" y="2903"/>
                  </a:lnTo>
                  <a:lnTo>
                    <a:pt x="359" y="2894"/>
                  </a:lnTo>
                  <a:lnTo>
                    <a:pt x="335" y="2882"/>
                  </a:lnTo>
                  <a:lnTo>
                    <a:pt x="309" y="2866"/>
                  </a:lnTo>
                  <a:lnTo>
                    <a:pt x="281" y="2847"/>
                  </a:lnTo>
                  <a:lnTo>
                    <a:pt x="252" y="2827"/>
                  </a:lnTo>
                  <a:lnTo>
                    <a:pt x="223" y="2804"/>
                  </a:lnTo>
                  <a:lnTo>
                    <a:pt x="197" y="2782"/>
                  </a:lnTo>
                  <a:lnTo>
                    <a:pt x="175" y="2762"/>
                  </a:lnTo>
                  <a:lnTo>
                    <a:pt x="155" y="2743"/>
                  </a:lnTo>
                  <a:lnTo>
                    <a:pt x="140" y="2725"/>
                  </a:lnTo>
                  <a:lnTo>
                    <a:pt x="129" y="2711"/>
                  </a:lnTo>
                  <a:lnTo>
                    <a:pt x="126" y="2705"/>
                  </a:lnTo>
                  <a:lnTo>
                    <a:pt x="124" y="2699"/>
                  </a:lnTo>
                  <a:lnTo>
                    <a:pt x="124" y="2695"/>
                  </a:lnTo>
                  <a:lnTo>
                    <a:pt x="125" y="2692"/>
                  </a:lnTo>
                  <a:lnTo>
                    <a:pt x="127" y="2690"/>
                  </a:lnTo>
                  <a:lnTo>
                    <a:pt x="131" y="2689"/>
                  </a:lnTo>
                  <a:lnTo>
                    <a:pt x="136" y="2689"/>
                  </a:lnTo>
                  <a:lnTo>
                    <a:pt x="142" y="2690"/>
                  </a:lnTo>
                  <a:lnTo>
                    <a:pt x="158" y="2695"/>
                  </a:lnTo>
                  <a:lnTo>
                    <a:pt x="179" y="2705"/>
                  </a:lnTo>
                  <a:lnTo>
                    <a:pt x="203" y="2717"/>
                  </a:lnTo>
                  <a:lnTo>
                    <a:pt x="228" y="2733"/>
                  </a:lnTo>
                  <a:lnTo>
                    <a:pt x="257" y="2751"/>
                  </a:lnTo>
                  <a:lnTo>
                    <a:pt x="286" y="2773"/>
                  </a:lnTo>
                  <a:lnTo>
                    <a:pt x="315" y="2794"/>
                  </a:lnTo>
                  <a:lnTo>
                    <a:pt x="341" y="2816"/>
                  </a:lnTo>
                  <a:lnTo>
                    <a:pt x="363" y="2836"/>
                  </a:lnTo>
                  <a:lnTo>
                    <a:pt x="383" y="2856"/>
                  </a:lnTo>
                  <a:lnTo>
                    <a:pt x="398" y="2873"/>
                  </a:lnTo>
                  <a:lnTo>
                    <a:pt x="409" y="2887"/>
                  </a:lnTo>
                  <a:lnTo>
                    <a:pt x="412" y="2894"/>
                  </a:lnTo>
                  <a:lnTo>
                    <a:pt x="414" y="2898"/>
                  </a:lnTo>
                  <a:lnTo>
                    <a:pt x="414" y="2902"/>
                  </a:lnTo>
                  <a:lnTo>
                    <a:pt x="413" y="2906"/>
                  </a:lnTo>
                  <a:close/>
                  <a:moveTo>
                    <a:pt x="376" y="2746"/>
                  </a:moveTo>
                  <a:lnTo>
                    <a:pt x="374" y="2748"/>
                  </a:lnTo>
                  <a:lnTo>
                    <a:pt x="370" y="2749"/>
                  </a:lnTo>
                  <a:lnTo>
                    <a:pt x="366" y="2749"/>
                  </a:lnTo>
                  <a:lnTo>
                    <a:pt x="359" y="2748"/>
                  </a:lnTo>
                  <a:lnTo>
                    <a:pt x="344" y="2744"/>
                  </a:lnTo>
                  <a:lnTo>
                    <a:pt x="325" y="2735"/>
                  </a:lnTo>
                  <a:lnTo>
                    <a:pt x="302" y="2723"/>
                  </a:lnTo>
                  <a:lnTo>
                    <a:pt x="277" y="2708"/>
                  </a:lnTo>
                  <a:lnTo>
                    <a:pt x="250" y="2691"/>
                  </a:lnTo>
                  <a:lnTo>
                    <a:pt x="222" y="2670"/>
                  </a:lnTo>
                  <a:lnTo>
                    <a:pt x="194" y="2649"/>
                  </a:lnTo>
                  <a:lnTo>
                    <a:pt x="169" y="2627"/>
                  </a:lnTo>
                  <a:lnTo>
                    <a:pt x="146" y="2608"/>
                  </a:lnTo>
                  <a:lnTo>
                    <a:pt x="128" y="2589"/>
                  </a:lnTo>
                  <a:lnTo>
                    <a:pt x="114" y="2572"/>
                  </a:lnTo>
                  <a:lnTo>
                    <a:pt x="104" y="2558"/>
                  </a:lnTo>
                  <a:lnTo>
                    <a:pt x="101" y="2553"/>
                  </a:lnTo>
                  <a:lnTo>
                    <a:pt x="99" y="2547"/>
                  </a:lnTo>
                  <a:lnTo>
                    <a:pt x="99" y="2543"/>
                  </a:lnTo>
                  <a:lnTo>
                    <a:pt x="100" y="2540"/>
                  </a:lnTo>
                  <a:lnTo>
                    <a:pt x="102" y="2538"/>
                  </a:lnTo>
                  <a:lnTo>
                    <a:pt x="107" y="2536"/>
                  </a:lnTo>
                  <a:lnTo>
                    <a:pt x="111" y="2536"/>
                  </a:lnTo>
                  <a:lnTo>
                    <a:pt x="117" y="2538"/>
                  </a:lnTo>
                  <a:lnTo>
                    <a:pt x="132" y="2542"/>
                  </a:lnTo>
                  <a:lnTo>
                    <a:pt x="152" y="2550"/>
                  </a:lnTo>
                  <a:lnTo>
                    <a:pt x="175" y="2562"/>
                  </a:lnTo>
                  <a:lnTo>
                    <a:pt x="199" y="2577"/>
                  </a:lnTo>
                  <a:lnTo>
                    <a:pt x="226" y="2596"/>
                  </a:lnTo>
                  <a:lnTo>
                    <a:pt x="254" y="2616"/>
                  </a:lnTo>
                  <a:lnTo>
                    <a:pt x="282" y="2638"/>
                  </a:lnTo>
                  <a:lnTo>
                    <a:pt x="307" y="2658"/>
                  </a:lnTo>
                  <a:lnTo>
                    <a:pt x="329" y="2679"/>
                  </a:lnTo>
                  <a:lnTo>
                    <a:pt x="347" y="2697"/>
                  </a:lnTo>
                  <a:lnTo>
                    <a:pt x="362" y="2713"/>
                  </a:lnTo>
                  <a:lnTo>
                    <a:pt x="372" y="2727"/>
                  </a:lnTo>
                  <a:lnTo>
                    <a:pt x="375" y="2733"/>
                  </a:lnTo>
                  <a:lnTo>
                    <a:pt x="377" y="2738"/>
                  </a:lnTo>
                  <a:lnTo>
                    <a:pt x="377" y="2743"/>
                  </a:lnTo>
                  <a:lnTo>
                    <a:pt x="376" y="2746"/>
                  </a:lnTo>
                  <a:close/>
                  <a:moveTo>
                    <a:pt x="357" y="2591"/>
                  </a:moveTo>
                  <a:lnTo>
                    <a:pt x="355" y="2594"/>
                  </a:lnTo>
                  <a:lnTo>
                    <a:pt x="350" y="2595"/>
                  </a:lnTo>
                  <a:lnTo>
                    <a:pt x="346" y="2595"/>
                  </a:lnTo>
                  <a:lnTo>
                    <a:pt x="340" y="2594"/>
                  </a:lnTo>
                  <a:lnTo>
                    <a:pt x="325" y="2589"/>
                  </a:lnTo>
                  <a:lnTo>
                    <a:pt x="306" y="2582"/>
                  </a:lnTo>
                  <a:lnTo>
                    <a:pt x="285" y="2570"/>
                  </a:lnTo>
                  <a:lnTo>
                    <a:pt x="261" y="2556"/>
                  </a:lnTo>
                  <a:lnTo>
                    <a:pt x="235" y="2539"/>
                  </a:lnTo>
                  <a:lnTo>
                    <a:pt x="208" y="2519"/>
                  </a:lnTo>
                  <a:lnTo>
                    <a:pt x="181" y="2499"/>
                  </a:lnTo>
                  <a:lnTo>
                    <a:pt x="157" y="2478"/>
                  </a:lnTo>
                  <a:lnTo>
                    <a:pt x="137" y="2459"/>
                  </a:lnTo>
                  <a:lnTo>
                    <a:pt x="119" y="2440"/>
                  </a:lnTo>
                  <a:lnTo>
                    <a:pt x="105" y="2424"/>
                  </a:lnTo>
                  <a:lnTo>
                    <a:pt x="96" y="2410"/>
                  </a:lnTo>
                  <a:lnTo>
                    <a:pt x="92" y="2405"/>
                  </a:lnTo>
                  <a:lnTo>
                    <a:pt x="91" y="2399"/>
                  </a:lnTo>
                  <a:lnTo>
                    <a:pt x="91" y="2396"/>
                  </a:lnTo>
                  <a:lnTo>
                    <a:pt x="92" y="2393"/>
                  </a:lnTo>
                  <a:lnTo>
                    <a:pt x="95" y="2390"/>
                  </a:lnTo>
                  <a:lnTo>
                    <a:pt x="98" y="2389"/>
                  </a:lnTo>
                  <a:lnTo>
                    <a:pt x="103" y="2389"/>
                  </a:lnTo>
                  <a:lnTo>
                    <a:pt x="109" y="2390"/>
                  </a:lnTo>
                  <a:lnTo>
                    <a:pt x="124" y="2394"/>
                  </a:lnTo>
                  <a:lnTo>
                    <a:pt x="143" y="2403"/>
                  </a:lnTo>
                  <a:lnTo>
                    <a:pt x="165" y="2414"/>
                  </a:lnTo>
                  <a:lnTo>
                    <a:pt x="189" y="2429"/>
                  </a:lnTo>
                  <a:lnTo>
                    <a:pt x="214" y="2446"/>
                  </a:lnTo>
                  <a:lnTo>
                    <a:pt x="241" y="2465"/>
                  </a:lnTo>
                  <a:lnTo>
                    <a:pt x="267" y="2486"/>
                  </a:lnTo>
                  <a:lnTo>
                    <a:pt x="292" y="2506"/>
                  </a:lnTo>
                  <a:lnTo>
                    <a:pt x="313" y="2526"/>
                  </a:lnTo>
                  <a:lnTo>
                    <a:pt x="330" y="2543"/>
                  </a:lnTo>
                  <a:lnTo>
                    <a:pt x="344" y="2559"/>
                  </a:lnTo>
                  <a:lnTo>
                    <a:pt x="353" y="2573"/>
                  </a:lnTo>
                  <a:lnTo>
                    <a:pt x="356" y="2579"/>
                  </a:lnTo>
                  <a:lnTo>
                    <a:pt x="357" y="2584"/>
                  </a:lnTo>
                  <a:lnTo>
                    <a:pt x="358" y="2588"/>
                  </a:lnTo>
                  <a:lnTo>
                    <a:pt x="357" y="2591"/>
                  </a:lnTo>
                  <a:close/>
                  <a:moveTo>
                    <a:pt x="211" y="2373"/>
                  </a:moveTo>
                  <a:lnTo>
                    <a:pt x="186" y="2353"/>
                  </a:lnTo>
                  <a:lnTo>
                    <a:pt x="163" y="2334"/>
                  </a:lnTo>
                  <a:lnTo>
                    <a:pt x="143" y="2315"/>
                  </a:lnTo>
                  <a:lnTo>
                    <a:pt x="127" y="2297"/>
                  </a:lnTo>
                  <a:lnTo>
                    <a:pt x="114" y="2282"/>
                  </a:lnTo>
                  <a:lnTo>
                    <a:pt x="104" y="2268"/>
                  </a:lnTo>
                  <a:lnTo>
                    <a:pt x="102" y="2262"/>
                  </a:lnTo>
                  <a:lnTo>
                    <a:pt x="100" y="2258"/>
                  </a:lnTo>
                  <a:lnTo>
                    <a:pt x="100" y="2254"/>
                  </a:lnTo>
                  <a:lnTo>
                    <a:pt x="101" y="2250"/>
                  </a:lnTo>
                  <a:lnTo>
                    <a:pt x="103" y="2248"/>
                  </a:lnTo>
                  <a:lnTo>
                    <a:pt x="108" y="2246"/>
                  </a:lnTo>
                  <a:lnTo>
                    <a:pt x="112" y="2246"/>
                  </a:lnTo>
                  <a:lnTo>
                    <a:pt x="118" y="2247"/>
                  </a:lnTo>
                  <a:lnTo>
                    <a:pt x="132" y="2252"/>
                  </a:lnTo>
                  <a:lnTo>
                    <a:pt x="151" y="2259"/>
                  </a:lnTo>
                  <a:lnTo>
                    <a:pt x="171" y="2270"/>
                  </a:lnTo>
                  <a:lnTo>
                    <a:pt x="194" y="2284"/>
                  </a:lnTo>
                  <a:lnTo>
                    <a:pt x="219" y="2300"/>
                  </a:lnTo>
                  <a:lnTo>
                    <a:pt x="245" y="2320"/>
                  </a:lnTo>
                  <a:lnTo>
                    <a:pt x="271" y="2339"/>
                  </a:lnTo>
                  <a:lnTo>
                    <a:pt x="293" y="2358"/>
                  </a:lnTo>
                  <a:lnTo>
                    <a:pt x="313" y="2378"/>
                  </a:lnTo>
                  <a:lnTo>
                    <a:pt x="330" y="2395"/>
                  </a:lnTo>
                  <a:lnTo>
                    <a:pt x="343" y="2411"/>
                  </a:lnTo>
                  <a:lnTo>
                    <a:pt x="352" y="2424"/>
                  </a:lnTo>
                  <a:lnTo>
                    <a:pt x="355" y="2430"/>
                  </a:lnTo>
                  <a:lnTo>
                    <a:pt x="356" y="2435"/>
                  </a:lnTo>
                  <a:lnTo>
                    <a:pt x="356" y="2439"/>
                  </a:lnTo>
                  <a:lnTo>
                    <a:pt x="355" y="2443"/>
                  </a:lnTo>
                  <a:lnTo>
                    <a:pt x="353" y="2445"/>
                  </a:lnTo>
                  <a:lnTo>
                    <a:pt x="349" y="2446"/>
                  </a:lnTo>
                  <a:lnTo>
                    <a:pt x="344" y="2446"/>
                  </a:lnTo>
                  <a:lnTo>
                    <a:pt x="339" y="2445"/>
                  </a:lnTo>
                  <a:lnTo>
                    <a:pt x="323" y="2441"/>
                  </a:lnTo>
                  <a:lnTo>
                    <a:pt x="306" y="2433"/>
                  </a:lnTo>
                  <a:lnTo>
                    <a:pt x="285" y="2422"/>
                  </a:lnTo>
                  <a:lnTo>
                    <a:pt x="262" y="2409"/>
                  </a:lnTo>
                  <a:lnTo>
                    <a:pt x="237" y="2392"/>
                  </a:lnTo>
                  <a:lnTo>
                    <a:pt x="211" y="2373"/>
                  </a:lnTo>
                  <a:close/>
                  <a:moveTo>
                    <a:pt x="370" y="2297"/>
                  </a:moveTo>
                  <a:lnTo>
                    <a:pt x="368" y="2299"/>
                  </a:lnTo>
                  <a:lnTo>
                    <a:pt x="363" y="2301"/>
                  </a:lnTo>
                  <a:lnTo>
                    <a:pt x="359" y="2301"/>
                  </a:lnTo>
                  <a:lnTo>
                    <a:pt x="354" y="2300"/>
                  </a:lnTo>
                  <a:lnTo>
                    <a:pt x="340" y="2297"/>
                  </a:lnTo>
                  <a:lnTo>
                    <a:pt x="322" y="2289"/>
                  </a:lnTo>
                  <a:lnTo>
                    <a:pt x="302" y="2278"/>
                  </a:lnTo>
                  <a:lnTo>
                    <a:pt x="280" y="2266"/>
                  </a:lnTo>
                  <a:lnTo>
                    <a:pt x="257" y="2250"/>
                  </a:lnTo>
                  <a:lnTo>
                    <a:pt x="231" y="2232"/>
                  </a:lnTo>
                  <a:lnTo>
                    <a:pt x="207" y="2213"/>
                  </a:lnTo>
                  <a:lnTo>
                    <a:pt x="185" y="2193"/>
                  </a:lnTo>
                  <a:lnTo>
                    <a:pt x="166" y="2175"/>
                  </a:lnTo>
                  <a:lnTo>
                    <a:pt x="151" y="2159"/>
                  </a:lnTo>
                  <a:lnTo>
                    <a:pt x="138" y="2143"/>
                  </a:lnTo>
                  <a:lnTo>
                    <a:pt x="130" y="2130"/>
                  </a:lnTo>
                  <a:lnTo>
                    <a:pt x="127" y="2124"/>
                  </a:lnTo>
                  <a:lnTo>
                    <a:pt x="126" y="2120"/>
                  </a:lnTo>
                  <a:lnTo>
                    <a:pt x="126" y="2116"/>
                  </a:lnTo>
                  <a:lnTo>
                    <a:pt x="127" y="2112"/>
                  </a:lnTo>
                  <a:lnTo>
                    <a:pt x="129" y="2110"/>
                  </a:lnTo>
                  <a:lnTo>
                    <a:pt x="132" y="2108"/>
                  </a:lnTo>
                  <a:lnTo>
                    <a:pt x="138" y="2108"/>
                  </a:lnTo>
                  <a:lnTo>
                    <a:pt x="143" y="2109"/>
                  </a:lnTo>
                  <a:lnTo>
                    <a:pt x="157" y="2112"/>
                  </a:lnTo>
                  <a:lnTo>
                    <a:pt x="175" y="2120"/>
                  </a:lnTo>
                  <a:lnTo>
                    <a:pt x="194" y="2131"/>
                  </a:lnTo>
                  <a:lnTo>
                    <a:pt x="217" y="2144"/>
                  </a:lnTo>
                  <a:lnTo>
                    <a:pt x="240" y="2160"/>
                  </a:lnTo>
                  <a:lnTo>
                    <a:pt x="264" y="2177"/>
                  </a:lnTo>
                  <a:lnTo>
                    <a:pt x="289" y="2196"/>
                  </a:lnTo>
                  <a:lnTo>
                    <a:pt x="311" y="2216"/>
                  </a:lnTo>
                  <a:lnTo>
                    <a:pt x="330" y="2234"/>
                  </a:lnTo>
                  <a:lnTo>
                    <a:pt x="346" y="2250"/>
                  </a:lnTo>
                  <a:lnTo>
                    <a:pt x="358" y="2267"/>
                  </a:lnTo>
                  <a:lnTo>
                    <a:pt x="367" y="2280"/>
                  </a:lnTo>
                  <a:lnTo>
                    <a:pt x="370" y="2285"/>
                  </a:lnTo>
                  <a:lnTo>
                    <a:pt x="371" y="2289"/>
                  </a:lnTo>
                  <a:lnTo>
                    <a:pt x="371" y="2294"/>
                  </a:lnTo>
                  <a:lnTo>
                    <a:pt x="370" y="2297"/>
                  </a:lnTo>
                  <a:close/>
                  <a:moveTo>
                    <a:pt x="302" y="2040"/>
                  </a:moveTo>
                  <a:lnTo>
                    <a:pt x="325" y="2059"/>
                  </a:lnTo>
                  <a:lnTo>
                    <a:pt x="345" y="2077"/>
                  </a:lnTo>
                  <a:lnTo>
                    <a:pt x="363" y="2095"/>
                  </a:lnTo>
                  <a:lnTo>
                    <a:pt x="379" y="2111"/>
                  </a:lnTo>
                  <a:lnTo>
                    <a:pt x="390" y="2126"/>
                  </a:lnTo>
                  <a:lnTo>
                    <a:pt x="399" y="2139"/>
                  </a:lnTo>
                  <a:lnTo>
                    <a:pt x="401" y="2145"/>
                  </a:lnTo>
                  <a:lnTo>
                    <a:pt x="402" y="2149"/>
                  </a:lnTo>
                  <a:lnTo>
                    <a:pt x="402" y="2153"/>
                  </a:lnTo>
                  <a:lnTo>
                    <a:pt x="401" y="2157"/>
                  </a:lnTo>
                  <a:lnTo>
                    <a:pt x="399" y="2159"/>
                  </a:lnTo>
                  <a:lnTo>
                    <a:pt x="396" y="2160"/>
                  </a:lnTo>
                  <a:lnTo>
                    <a:pt x="391" y="2161"/>
                  </a:lnTo>
                  <a:lnTo>
                    <a:pt x="386" y="2160"/>
                  </a:lnTo>
                  <a:lnTo>
                    <a:pt x="372" y="2157"/>
                  </a:lnTo>
                  <a:lnTo>
                    <a:pt x="356" y="2149"/>
                  </a:lnTo>
                  <a:lnTo>
                    <a:pt x="336" y="2139"/>
                  </a:lnTo>
                  <a:lnTo>
                    <a:pt x="315" y="2127"/>
                  </a:lnTo>
                  <a:lnTo>
                    <a:pt x="292" y="2112"/>
                  </a:lnTo>
                  <a:lnTo>
                    <a:pt x="268" y="2095"/>
                  </a:lnTo>
                  <a:lnTo>
                    <a:pt x="245" y="2076"/>
                  </a:lnTo>
                  <a:lnTo>
                    <a:pt x="224" y="2057"/>
                  </a:lnTo>
                  <a:lnTo>
                    <a:pt x="206" y="2040"/>
                  </a:lnTo>
                  <a:lnTo>
                    <a:pt x="191" y="2024"/>
                  </a:lnTo>
                  <a:lnTo>
                    <a:pt x="179" y="2009"/>
                  </a:lnTo>
                  <a:lnTo>
                    <a:pt x="171" y="1996"/>
                  </a:lnTo>
                  <a:lnTo>
                    <a:pt x="169" y="1990"/>
                  </a:lnTo>
                  <a:lnTo>
                    <a:pt x="167" y="1985"/>
                  </a:lnTo>
                  <a:lnTo>
                    <a:pt x="167" y="1982"/>
                  </a:lnTo>
                  <a:lnTo>
                    <a:pt x="168" y="1978"/>
                  </a:lnTo>
                  <a:lnTo>
                    <a:pt x="171" y="1975"/>
                  </a:lnTo>
                  <a:lnTo>
                    <a:pt x="175" y="1974"/>
                  </a:lnTo>
                  <a:lnTo>
                    <a:pt x="179" y="1974"/>
                  </a:lnTo>
                  <a:lnTo>
                    <a:pt x="184" y="1974"/>
                  </a:lnTo>
                  <a:lnTo>
                    <a:pt x="198" y="1978"/>
                  </a:lnTo>
                  <a:lnTo>
                    <a:pt x="214" y="1985"/>
                  </a:lnTo>
                  <a:lnTo>
                    <a:pt x="234" y="1995"/>
                  </a:lnTo>
                  <a:lnTo>
                    <a:pt x="255" y="2008"/>
                  </a:lnTo>
                  <a:lnTo>
                    <a:pt x="278" y="2023"/>
                  </a:lnTo>
                  <a:lnTo>
                    <a:pt x="302" y="2040"/>
                  </a:lnTo>
                  <a:close/>
                  <a:moveTo>
                    <a:pt x="355" y="1906"/>
                  </a:moveTo>
                  <a:lnTo>
                    <a:pt x="376" y="1925"/>
                  </a:lnTo>
                  <a:lnTo>
                    <a:pt x="397" y="1942"/>
                  </a:lnTo>
                  <a:lnTo>
                    <a:pt x="414" y="1959"/>
                  </a:lnTo>
                  <a:lnTo>
                    <a:pt x="428" y="1974"/>
                  </a:lnTo>
                  <a:lnTo>
                    <a:pt x="439" y="1989"/>
                  </a:lnTo>
                  <a:lnTo>
                    <a:pt x="447" y="2002"/>
                  </a:lnTo>
                  <a:lnTo>
                    <a:pt x="449" y="2007"/>
                  </a:lnTo>
                  <a:lnTo>
                    <a:pt x="450" y="2012"/>
                  </a:lnTo>
                  <a:lnTo>
                    <a:pt x="450" y="2016"/>
                  </a:lnTo>
                  <a:lnTo>
                    <a:pt x="449" y="2019"/>
                  </a:lnTo>
                  <a:lnTo>
                    <a:pt x="447" y="2022"/>
                  </a:lnTo>
                  <a:lnTo>
                    <a:pt x="443" y="2023"/>
                  </a:lnTo>
                  <a:lnTo>
                    <a:pt x="439" y="2023"/>
                  </a:lnTo>
                  <a:lnTo>
                    <a:pt x="434" y="2023"/>
                  </a:lnTo>
                  <a:lnTo>
                    <a:pt x="421" y="2019"/>
                  </a:lnTo>
                  <a:lnTo>
                    <a:pt x="404" y="2013"/>
                  </a:lnTo>
                  <a:lnTo>
                    <a:pt x="386" y="2003"/>
                  </a:lnTo>
                  <a:lnTo>
                    <a:pt x="366" y="1991"/>
                  </a:lnTo>
                  <a:lnTo>
                    <a:pt x="343" y="1977"/>
                  </a:lnTo>
                  <a:lnTo>
                    <a:pt x="320" y="1960"/>
                  </a:lnTo>
                  <a:lnTo>
                    <a:pt x="299" y="1943"/>
                  </a:lnTo>
                  <a:lnTo>
                    <a:pt x="278" y="1925"/>
                  </a:lnTo>
                  <a:lnTo>
                    <a:pt x="261" y="1908"/>
                  </a:lnTo>
                  <a:lnTo>
                    <a:pt x="247" y="1892"/>
                  </a:lnTo>
                  <a:lnTo>
                    <a:pt x="236" y="1877"/>
                  </a:lnTo>
                  <a:lnTo>
                    <a:pt x="228" y="1865"/>
                  </a:lnTo>
                  <a:lnTo>
                    <a:pt x="226" y="1860"/>
                  </a:lnTo>
                  <a:lnTo>
                    <a:pt x="225" y="1854"/>
                  </a:lnTo>
                  <a:lnTo>
                    <a:pt x="225" y="1851"/>
                  </a:lnTo>
                  <a:lnTo>
                    <a:pt x="226" y="1848"/>
                  </a:lnTo>
                  <a:lnTo>
                    <a:pt x="228" y="1846"/>
                  </a:lnTo>
                  <a:lnTo>
                    <a:pt x="232" y="1844"/>
                  </a:lnTo>
                  <a:lnTo>
                    <a:pt x="236" y="1844"/>
                  </a:lnTo>
                  <a:lnTo>
                    <a:pt x="241" y="1844"/>
                  </a:lnTo>
                  <a:lnTo>
                    <a:pt x="254" y="1847"/>
                  </a:lnTo>
                  <a:lnTo>
                    <a:pt x="271" y="1853"/>
                  </a:lnTo>
                  <a:lnTo>
                    <a:pt x="289" y="1863"/>
                  </a:lnTo>
                  <a:lnTo>
                    <a:pt x="309" y="1875"/>
                  </a:lnTo>
                  <a:lnTo>
                    <a:pt x="332" y="1890"/>
                  </a:lnTo>
                  <a:lnTo>
                    <a:pt x="355" y="1906"/>
                  </a:lnTo>
                  <a:close/>
                  <a:moveTo>
                    <a:pt x="234" y="1669"/>
                  </a:moveTo>
                  <a:lnTo>
                    <a:pt x="232" y="1671"/>
                  </a:lnTo>
                  <a:lnTo>
                    <a:pt x="228" y="1672"/>
                  </a:lnTo>
                  <a:lnTo>
                    <a:pt x="225" y="1673"/>
                  </a:lnTo>
                  <a:lnTo>
                    <a:pt x="220" y="1672"/>
                  </a:lnTo>
                  <a:lnTo>
                    <a:pt x="208" y="1670"/>
                  </a:lnTo>
                  <a:lnTo>
                    <a:pt x="193" y="1663"/>
                  </a:lnTo>
                  <a:lnTo>
                    <a:pt x="177" y="1655"/>
                  </a:lnTo>
                  <a:lnTo>
                    <a:pt x="157" y="1644"/>
                  </a:lnTo>
                  <a:lnTo>
                    <a:pt x="138" y="1631"/>
                  </a:lnTo>
                  <a:lnTo>
                    <a:pt x="117" y="1616"/>
                  </a:lnTo>
                  <a:lnTo>
                    <a:pt x="98" y="1599"/>
                  </a:lnTo>
                  <a:lnTo>
                    <a:pt x="80" y="1582"/>
                  </a:lnTo>
                  <a:lnTo>
                    <a:pt x="63" y="1566"/>
                  </a:lnTo>
                  <a:lnTo>
                    <a:pt x="50" y="1551"/>
                  </a:lnTo>
                  <a:lnTo>
                    <a:pt x="41" y="1538"/>
                  </a:lnTo>
                  <a:lnTo>
                    <a:pt x="34" y="1526"/>
                  </a:lnTo>
                  <a:lnTo>
                    <a:pt x="32" y="1521"/>
                  </a:lnTo>
                  <a:lnTo>
                    <a:pt x="31" y="1517"/>
                  </a:lnTo>
                  <a:lnTo>
                    <a:pt x="31" y="1513"/>
                  </a:lnTo>
                  <a:lnTo>
                    <a:pt x="32" y="1510"/>
                  </a:lnTo>
                  <a:lnTo>
                    <a:pt x="34" y="1508"/>
                  </a:lnTo>
                  <a:lnTo>
                    <a:pt x="37" y="1506"/>
                  </a:lnTo>
                  <a:lnTo>
                    <a:pt x="42" y="1506"/>
                  </a:lnTo>
                  <a:lnTo>
                    <a:pt x="46" y="1506"/>
                  </a:lnTo>
                  <a:lnTo>
                    <a:pt x="59" y="1509"/>
                  </a:lnTo>
                  <a:lnTo>
                    <a:pt x="73" y="1514"/>
                  </a:lnTo>
                  <a:lnTo>
                    <a:pt x="90" y="1523"/>
                  </a:lnTo>
                  <a:lnTo>
                    <a:pt x="109" y="1535"/>
                  </a:lnTo>
                  <a:lnTo>
                    <a:pt x="128" y="1548"/>
                  </a:lnTo>
                  <a:lnTo>
                    <a:pt x="150" y="1564"/>
                  </a:lnTo>
                  <a:lnTo>
                    <a:pt x="169" y="1580"/>
                  </a:lnTo>
                  <a:lnTo>
                    <a:pt x="187" y="1596"/>
                  </a:lnTo>
                  <a:lnTo>
                    <a:pt x="203" y="1613"/>
                  </a:lnTo>
                  <a:lnTo>
                    <a:pt x="216" y="1628"/>
                  </a:lnTo>
                  <a:lnTo>
                    <a:pt x="225" y="1641"/>
                  </a:lnTo>
                  <a:lnTo>
                    <a:pt x="233" y="1653"/>
                  </a:lnTo>
                  <a:lnTo>
                    <a:pt x="234" y="1658"/>
                  </a:lnTo>
                  <a:lnTo>
                    <a:pt x="235" y="1662"/>
                  </a:lnTo>
                  <a:lnTo>
                    <a:pt x="235" y="1666"/>
                  </a:lnTo>
                  <a:lnTo>
                    <a:pt x="234" y="1669"/>
                  </a:lnTo>
                  <a:close/>
                  <a:moveTo>
                    <a:pt x="423" y="1776"/>
                  </a:moveTo>
                  <a:lnTo>
                    <a:pt x="444" y="1792"/>
                  </a:lnTo>
                  <a:lnTo>
                    <a:pt x="463" y="1809"/>
                  </a:lnTo>
                  <a:lnTo>
                    <a:pt x="480" y="1825"/>
                  </a:lnTo>
                  <a:lnTo>
                    <a:pt x="493" y="1841"/>
                  </a:lnTo>
                  <a:lnTo>
                    <a:pt x="504" y="1855"/>
                  </a:lnTo>
                  <a:lnTo>
                    <a:pt x="511" y="1867"/>
                  </a:lnTo>
                  <a:lnTo>
                    <a:pt x="513" y="1873"/>
                  </a:lnTo>
                  <a:lnTo>
                    <a:pt x="515" y="1877"/>
                  </a:lnTo>
                  <a:lnTo>
                    <a:pt x="515" y="1881"/>
                  </a:lnTo>
                  <a:lnTo>
                    <a:pt x="513" y="1885"/>
                  </a:lnTo>
                  <a:lnTo>
                    <a:pt x="510" y="1887"/>
                  </a:lnTo>
                  <a:lnTo>
                    <a:pt x="507" y="1888"/>
                  </a:lnTo>
                  <a:lnTo>
                    <a:pt x="503" y="1889"/>
                  </a:lnTo>
                  <a:lnTo>
                    <a:pt x="498" y="1889"/>
                  </a:lnTo>
                  <a:lnTo>
                    <a:pt x="485" y="1886"/>
                  </a:lnTo>
                  <a:lnTo>
                    <a:pt x="469" y="1879"/>
                  </a:lnTo>
                  <a:lnTo>
                    <a:pt x="452" y="1871"/>
                  </a:lnTo>
                  <a:lnTo>
                    <a:pt x="433" y="1859"/>
                  </a:lnTo>
                  <a:lnTo>
                    <a:pt x="411" y="1846"/>
                  </a:lnTo>
                  <a:lnTo>
                    <a:pt x="389" y="1830"/>
                  </a:lnTo>
                  <a:lnTo>
                    <a:pt x="368" y="1812"/>
                  </a:lnTo>
                  <a:lnTo>
                    <a:pt x="349" y="1795"/>
                  </a:lnTo>
                  <a:lnTo>
                    <a:pt x="332" y="1779"/>
                  </a:lnTo>
                  <a:lnTo>
                    <a:pt x="318" y="1763"/>
                  </a:lnTo>
                  <a:lnTo>
                    <a:pt x="308" y="1749"/>
                  </a:lnTo>
                  <a:lnTo>
                    <a:pt x="301" y="1737"/>
                  </a:lnTo>
                  <a:lnTo>
                    <a:pt x="299" y="1731"/>
                  </a:lnTo>
                  <a:lnTo>
                    <a:pt x="298" y="1727"/>
                  </a:lnTo>
                  <a:lnTo>
                    <a:pt x="298" y="1723"/>
                  </a:lnTo>
                  <a:lnTo>
                    <a:pt x="300" y="1719"/>
                  </a:lnTo>
                  <a:lnTo>
                    <a:pt x="302" y="1717"/>
                  </a:lnTo>
                  <a:lnTo>
                    <a:pt x="305" y="1716"/>
                  </a:lnTo>
                  <a:lnTo>
                    <a:pt x="309" y="1715"/>
                  </a:lnTo>
                  <a:lnTo>
                    <a:pt x="314" y="1715"/>
                  </a:lnTo>
                  <a:lnTo>
                    <a:pt x="327" y="1718"/>
                  </a:lnTo>
                  <a:lnTo>
                    <a:pt x="342" y="1725"/>
                  </a:lnTo>
                  <a:lnTo>
                    <a:pt x="360" y="1734"/>
                  </a:lnTo>
                  <a:lnTo>
                    <a:pt x="380" y="1745"/>
                  </a:lnTo>
                  <a:lnTo>
                    <a:pt x="401" y="1758"/>
                  </a:lnTo>
                  <a:lnTo>
                    <a:pt x="423" y="1776"/>
                  </a:lnTo>
                  <a:close/>
                  <a:moveTo>
                    <a:pt x="245" y="1443"/>
                  </a:moveTo>
                  <a:lnTo>
                    <a:pt x="264" y="1459"/>
                  </a:lnTo>
                  <a:lnTo>
                    <a:pt x="281" y="1474"/>
                  </a:lnTo>
                  <a:lnTo>
                    <a:pt x="295" y="1491"/>
                  </a:lnTo>
                  <a:lnTo>
                    <a:pt x="308" y="1505"/>
                  </a:lnTo>
                  <a:lnTo>
                    <a:pt x="318" y="1518"/>
                  </a:lnTo>
                  <a:lnTo>
                    <a:pt x="325" y="1530"/>
                  </a:lnTo>
                  <a:lnTo>
                    <a:pt x="326" y="1534"/>
                  </a:lnTo>
                  <a:lnTo>
                    <a:pt x="327" y="1538"/>
                  </a:lnTo>
                  <a:lnTo>
                    <a:pt x="327" y="1542"/>
                  </a:lnTo>
                  <a:lnTo>
                    <a:pt x="326" y="1546"/>
                  </a:lnTo>
                  <a:lnTo>
                    <a:pt x="323" y="1548"/>
                  </a:lnTo>
                  <a:lnTo>
                    <a:pt x="320" y="1549"/>
                  </a:lnTo>
                  <a:lnTo>
                    <a:pt x="316" y="1550"/>
                  </a:lnTo>
                  <a:lnTo>
                    <a:pt x="312" y="1549"/>
                  </a:lnTo>
                  <a:lnTo>
                    <a:pt x="300" y="1547"/>
                  </a:lnTo>
                  <a:lnTo>
                    <a:pt x="286" y="1541"/>
                  </a:lnTo>
                  <a:lnTo>
                    <a:pt x="270" y="1533"/>
                  </a:lnTo>
                  <a:lnTo>
                    <a:pt x="251" y="1522"/>
                  </a:lnTo>
                  <a:lnTo>
                    <a:pt x="232" y="1509"/>
                  </a:lnTo>
                  <a:lnTo>
                    <a:pt x="212" y="1495"/>
                  </a:lnTo>
                  <a:lnTo>
                    <a:pt x="193" y="1479"/>
                  </a:lnTo>
                  <a:lnTo>
                    <a:pt x="176" y="1463"/>
                  </a:lnTo>
                  <a:lnTo>
                    <a:pt x="162" y="1448"/>
                  </a:lnTo>
                  <a:lnTo>
                    <a:pt x="149" y="1433"/>
                  </a:lnTo>
                  <a:lnTo>
                    <a:pt x="139" y="1419"/>
                  </a:lnTo>
                  <a:lnTo>
                    <a:pt x="133" y="1409"/>
                  </a:lnTo>
                  <a:lnTo>
                    <a:pt x="131" y="1403"/>
                  </a:lnTo>
                  <a:lnTo>
                    <a:pt x="130" y="1399"/>
                  </a:lnTo>
                  <a:lnTo>
                    <a:pt x="130" y="1396"/>
                  </a:lnTo>
                  <a:lnTo>
                    <a:pt x="132" y="1392"/>
                  </a:lnTo>
                  <a:lnTo>
                    <a:pt x="133" y="1390"/>
                  </a:lnTo>
                  <a:lnTo>
                    <a:pt x="137" y="1388"/>
                  </a:lnTo>
                  <a:lnTo>
                    <a:pt x="141" y="1388"/>
                  </a:lnTo>
                  <a:lnTo>
                    <a:pt x="145" y="1388"/>
                  </a:lnTo>
                  <a:lnTo>
                    <a:pt x="157" y="1391"/>
                  </a:lnTo>
                  <a:lnTo>
                    <a:pt x="171" y="1397"/>
                  </a:lnTo>
                  <a:lnTo>
                    <a:pt x="187" y="1404"/>
                  </a:lnTo>
                  <a:lnTo>
                    <a:pt x="206" y="1415"/>
                  </a:lnTo>
                  <a:lnTo>
                    <a:pt x="225" y="1428"/>
                  </a:lnTo>
                  <a:lnTo>
                    <a:pt x="245" y="1443"/>
                  </a:lnTo>
                  <a:close/>
                  <a:moveTo>
                    <a:pt x="592" y="1753"/>
                  </a:moveTo>
                  <a:lnTo>
                    <a:pt x="590" y="1755"/>
                  </a:lnTo>
                  <a:lnTo>
                    <a:pt x="587" y="1756"/>
                  </a:lnTo>
                  <a:lnTo>
                    <a:pt x="583" y="1757"/>
                  </a:lnTo>
                  <a:lnTo>
                    <a:pt x="578" y="1757"/>
                  </a:lnTo>
                  <a:lnTo>
                    <a:pt x="565" y="1754"/>
                  </a:lnTo>
                  <a:lnTo>
                    <a:pt x="550" y="1749"/>
                  </a:lnTo>
                  <a:lnTo>
                    <a:pt x="534" y="1740"/>
                  </a:lnTo>
                  <a:lnTo>
                    <a:pt x="515" y="1729"/>
                  </a:lnTo>
                  <a:lnTo>
                    <a:pt x="494" y="1716"/>
                  </a:lnTo>
                  <a:lnTo>
                    <a:pt x="474" y="1701"/>
                  </a:lnTo>
                  <a:lnTo>
                    <a:pt x="453" y="1684"/>
                  </a:lnTo>
                  <a:lnTo>
                    <a:pt x="435" y="1668"/>
                  </a:lnTo>
                  <a:lnTo>
                    <a:pt x="418" y="1651"/>
                  </a:lnTo>
                  <a:lnTo>
                    <a:pt x="406" y="1636"/>
                  </a:lnTo>
                  <a:lnTo>
                    <a:pt x="396" y="1622"/>
                  </a:lnTo>
                  <a:lnTo>
                    <a:pt x="389" y="1610"/>
                  </a:lnTo>
                  <a:lnTo>
                    <a:pt x="387" y="1605"/>
                  </a:lnTo>
                  <a:lnTo>
                    <a:pt x="386" y="1601"/>
                  </a:lnTo>
                  <a:lnTo>
                    <a:pt x="386" y="1598"/>
                  </a:lnTo>
                  <a:lnTo>
                    <a:pt x="387" y="1594"/>
                  </a:lnTo>
                  <a:lnTo>
                    <a:pt x="390" y="1591"/>
                  </a:lnTo>
                  <a:lnTo>
                    <a:pt x="394" y="1590"/>
                  </a:lnTo>
                  <a:lnTo>
                    <a:pt x="397" y="1589"/>
                  </a:lnTo>
                  <a:lnTo>
                    <a:pt x="402" y="1590"/>
                  </a:lnTo>
                  <a:lnTo>
                    <a:pt x="414" y="1592"/>
                  </a:lnTo>
                  <a:lnTo>
                    <a:pt x="429" y="1598"/>
                  </a:lnTo>
                  <a:lnTo>
                    <a:pt x="447" y="1606"/>
                  </a:lnTo>
                  <a:lnTo>
                    <a:pt x="466" y="1617"/>
                  </a:lnTo>
                  <a:lnTo>
                    <a:pt x="486" y="1631"/>
                  </a:lnTo>
                  <a:lnTo>
                    <a:pt x="507" y="1646"/>
                  </a:lnTo>
                  <a:lnTo>
                    <a:pt x="528" y="1663"/>
                  </a:lnTo>
                  <a:lnTo>
                    <a:pt x="546" y="1680"/>
                  </a:lnTo>
                  <a:lnTo>
                    <a:pt x="561" y="1696"/>
                  </a:lnTo>
                  <a:lnTo>
                    <a:pt x="575" y="1711"/>
                  </a:lnTo>
                  <a:lnTo>
                    <a:pt x="585" y="1724"/>
                  </a:lnTo>
                  <a:lnTo>
                    <a:pt x="591" y="1736"/>
                  </a:lnTo>
                  <a:lnTo>
                    <a:pt x="593" y="1741"/>
                  </a:lnTo>
                  <a:lnTo>
                    <a:pt x="593" y="1745"/>
                  </a:lnTo>
                  <a:lnTo>
                    <a:pt x="593" y="1750"/>
                  </a:lnTo>
                  <a:lnTo>
                    <a:pt x="592" y="1753"/>
                  </a:lnTo>
                  <a:close/>
                  <a:moveTo>
                    <a:pt x="190" y="1232"/>
                  </a:moveTo>
                  <a:lnTo>
                    <a:pt x="187" y="1234"/>
                  </a:lnTo>
                  <a:lnTo>
                    <a:pt x="184" y="1235"/>
                  </a:lnTo>
                  <a:lnTo>
                    <a:pt x="181" y="1236"/>
                  </a:lnTo>
                  <a:lnTo>
                    <a:pt x="177" y="1235"/>
                  </a:lnTo>
                  <a:lnTo>
                    <a:pt x="166" y="1233"/>
                  </a:lnTo>
                  <a:lnTo>
                    <a:pt x="153" y="1228"/>
                  </a:lnTo>
                  <a:lnTo>
                    <a:pt x="138" y="1221"/>
                  </a:lnTo>
                  <a:lnTo>
                    <a:pt x="122" y="1211"/>
                  </a:lnTo>
                  <a:lnTo>
                    <a:pt x="104" y="1199"/>
                  </a:lnTo>
                  <a:lnTo>
                    <a:pt x="87" y="1185"/>
                  </a:lnTo>
                  <a:lnTo>
                    <a:pt x="70" y="1171"/>
                  </a:lnTo>
                  <a:lnTo>
                    <a:pt x="54" y="1156"/>
                  </a:lnTo>
                  <a:lnTo>
                    <a:pt x="41" y="1142"/>
                  </a:lnTo>
                  <a:lnTo>
                    <a:pt x="29" y="1128"/>
                  </a:lnTo>
                  <a:lnTo>
                    <a:pt x="20" y="1116"/>
                  </a:lnTo>
                  <a:lnTo>
                    <a:pt x="15" y="1105"/>
                  </a:lnTo>
                  <a:lnTo>
                    <a:pt x="14" y="1100"/>
                  </a:lnTo>
                  <a:lnTo>
                    <a:pt x="13" y="1097"/>
                  </a:lnTo>
                  <a:lnTo>
                    <a:pt x="14" y="1092"/>
                  </a:lnTo>
                  <a:lnTo>
                    <a:pt x="15" y="1090"/>
                  </a:lnTo>
                  <a:lnTo>
                    <a:pt x="16" y="1088"/>
                  </a:lnTo>
                  <a:lnTo>
                    <a:pt x="19" y="1086"/>
                  </a:lnTo>
                  <a:lnTo>
                    <a:pt x="22" y="1086"/>
                  </a:lnTo>
                  <a:lnTo>
                    <a:pt x="27" y="1086"/>
                  </a:lnTo>
                  <a:lnTo>
                    <a:pt x="37" y="1088"/>
                  </a:lnTo>
                  <a:lnTo>
                    <a:pt x="50" y="1094"/>
                  </a:lnTo>
                  <a:lnTo>
                    <a:pt x="65" y="1101"/>
                  </a:lnTo>
                  <a:lnTo>
                    <a:pt x="82" y="1111"/>
                  </a:lnTo>
                  <a:lnTo>
                    <a:pt x="99" y="1123"/>
                  </a:lnTo>
                  <a:lnTo>
                    <a:pt x="117" y="1137"/>
                  </a:lnTo>
                  <a:lnTo>
                    <a:pt x="135" y="1151"/>
                  </a:lnTo>
                  <a:lnTo>
                    <a:pt x="151" y="1166"/>
                  </a:lnTo>
                  <a:lnTo>
                    <a:pt x="164" y="1180"/>
                  </a:lnTo>
                  <a:lnTo>
                    <a:pt x="175" y="1194"/>
                  </a:lnTo>
                  <a:lnTo>
                    <a:pt x="183" y="1206"/>
                  </a:lnTo>
                  <a:lnTo>
                    <a:pt x="189" y="1217"/>
                  </a:lnTo>
                  <a:lnTo>
                    <a:pt x="191" y="1221"/>
                  </a:lnTo>
                  <a:lnTo>
                    <a:pt x="191" y="1225"/>
                  </a:lnTo>
                  <a:lnTo>
                    <a:pt x="191" y="1228"/>
                  </a:lnTo>
                  <a:lnTo>
                    <a:pt x="190" y="1232"/>
                  </a:lnTo>
                  <a:close/>
                  <a:moveTo>
                    <a:pt x="355" y="1324"/>
                  </a:moveTo>
                  <a:lnTo>
                    <a:pt x="373" y="1340"/>
                  </a:lnTo>
                  <a:lnTo>
                    <a:pt x="389" y="1355"/>
                  </a:lnTo>
                  <a:lnTo>
                    <a:pt x="404" y="1370"/>
                  </a:lnTo>
                  <a:lnTo>
                    <a:pt x="415" y="1384"/>
                  </a:lnTo>
                  <a:lnTo>
                    <a:pt x="425" y="1397"/>
                  </a:lnTo>
                  <a:lnTo>
                    <a:pt x="430" y="1408"/>
                  </a:lnTo>
                  <a:lnTo>
                    <a:pt x="433" y="1412"/>
                  </a:lnTo>
                  <a:lnTo>
                    <a:pt x="433" y="1416"/>
                  </a:lnTo>
                  <a:lnTo>
                    <a:pt x="433" y="1421"/>
                  </a:lnTo>
                  <a:lnTo>
                    <a:pt x="431" y="1423"/>
                  </a:lnTo>
                  <a:lnTo>
                    <a:pt x="429" y="1426"/>
                  </a:lnTo>
                  <a:lnTo>
                    <a:pt x="426" y="1427"/>
                  </a:lnTo>
                  <a:lnTo>
                    <a:pt x="423" y="1427"/>
                  </a:lnTo>
                  <a:lnTo>
                    <a:pt x="418" y="1427"/>
                  </a:lnTo>
                  <a:lnTo>
                    <a:pt x="407" y="1425"/>
                  </a:lnTo>
                  <a:lnTo>
                    <a:pt x="394" y="1419"/>
                  </a:lnTo>
                  <a:lnTo>
                    <a:pt x="377" y="1412"/>
                  </a:lnTo>
                  <a:lnTo>
                    <a:pt x="360" y="1402"/>
                  </a:lnTo>
                  <a:lnTo>
                    <a:pt x="342" y="1390"/>
                  </a:lnTo>
                  <a:lnTo>
                    <a:pt x="322" y="1376"/>
                  </a:lnTo>
                  <a:lnTo>
                    <a:pt x="304" y="1360"/>
                  </a:lnTo>
                  <a:lnTo>
                    <a:pt x="288" y="1345"/>
                  </a:lnTo>
                  <a:lnTo>
                    <a:pt x="274" y="1330"/>
                  </a:lnTo>
                  <a:lnTo>
                    <a:pt x="262" y="1316"/>
                  </a:lnTo>
                  <a:lnTo>
                    <a:pt x="253" y="1304"/>
                  </a:lnTo>
                  <a:lnTo>
                    <a:pt x="247" y="1292"/>
                  </a:lnTo>
                  <a:lnTo>
                    <a:pt x="246" y="1288"/>
                  </a:lnTo>
                  <a:lnTo>
                    <a:pt x="245" y="1283"/>
                  </a:lnTo>
                  <a:lnTo>
                    <a:pt x="245" y="1279"/>
                  </a:lnTo>
                  <a:lnTo>
                    <a:pt x="247" y="1276"/>
                  </a:lnTo>
                  <a:lnTo>
                    <a:pt x="248" y="1274"/>
                  </a:lnTo>
                  <a:lnTo>
                    <a:pt x="251" y="1273"/>
                  </a:lnTo>
                  <a:lnTo>
                    <a:pt x="255" y="1272"/>
                  </a:lnTo>
                  <a:lnTo>
                    <a:pt x="260" y="1272"/>
                  </a:lnTo>
                  <a:lnTo>
                    <a:pt x="271" y="1275"/>
                  </a:lnTo>
                  <a:lnTo>
                    <a:pt x="285" y="1280"/>
                  </a:lnTo>
                  <a:lnTo>
                    <a:pt x="300" y="1288"/>
                  </a:lnTo>
                  <a:lnTo>
                    <a:pt x="317" y="1298"/>
                  </a:lnTo>
                  <a:lnTo>
                    <a:pt x="335" y="1310"/>
                  </a:lnTo>
                  <a:lnTo>
                    <a:pt x="355" y="1324"/>
                  </a:lnTo>
                  <a:close/>
                  <a:moveTo>
                    <a:pt x="320" y="1118"/>
                  </a:moveTo>
                  <a:lnTo>
                    <a:pt x="319" y="1121"/>
                  </a:lnTo>
                  <a:lnTo>
                    <a:pt x="316" y="1122"/>
                  </a:lnTo>
                  <a:lnTo>
                    <a:pt x="313" y="1123"/>
                  </a:lnTo>
                  <a:lnTo>
                    <a:pt x="308" y="1123"/>
                  </a:lnTo>
                  <a:lnTo>
                    <a:pt x="298" y="1121"/>
                  </a:lnTo>
                  <a:lnTo>
                    <a:pt x="286" y="1116"/>
                  </a:lnTo>
                  <a:lnTo>
                    <a:pt x="271" y="1109"/>
                  </a:lnTo>
                  <a:lnTo>
                    <a:pt x="255" y="1100"/>
                  </a:lnTo>
                  <a:lnTo>
                    <a:pt x="239" y="1088"/>
                  </a:lnTo>
                  <a:lnTo>
                    <a:pt x="222" y="1075"/>
                  </a:lnTo>
                  <a:lnTo>
                    <a:pt x="205" y="1061"/>
                  </a:lnTo>
                  <a:lnTo>
                    <a:pt x="190" y="1047"/>
                  </a:lnTo>
                  <a:lnTo>
                    <a:pt x="177" y="1033"/>
                  </a:lnTo>
                  <a:lnTo>
                    <a:pt x="167" y="1020"/>
                  </a:lnTo>
                  <a:lnTo>
                    <a:pt x="158" y="1008"/>
                  </a:lnTo>
                  <a:lnTo>
                    <a:pt x="153" y="997"/>
                  </a:lnTo>
                  <a:lnTo>
                    <a:pt x="152" y="993"/>
                  </a:lnTo>
                  <a:lnTo>
                    <a:pt x="151" y="989"/>
                  </a:lnTo>
                  <a:lnTo>
                    <a:pt x="152" y="986"/>
                  </a:lnTo>
                  <a:lnTo>
                    <a:pt x="153" y="982"/>
                  </a:lnTo>
                  <a:lnTo>
                    <a:pt x="155" y="980"/>
                  </a:lnTo>
                  <a:lnTo>
                    <a:pt x="157" y="979"/>
                  </a:lnTo>
                  <a:lnTo>
                    <a:pt x="160" y="979"/>
                  </a:lnTo>
                  <a:lnTo>
                    <a:pt x="165" y="979"/>
                  </a:lnTo>
                  <a:lnTo>
                    <a:pt x="176" y="981"/>
                  </a:lnTo>
                  <a:lnTo>
                    <a:pt x="189" y="986"/>
                  </a:lnTo>
                  <a:lnTo>
                    <a:pt x="203" y="992"/>
                  </a:lnTo>
                  <a:lnTo>
                    <a:pt x="218" y="1002"/>
                  </a:lnTo>
                  <a:lnTo>
                    <a:pt x="235" y="1014"/>
                  </a:lnTo>
                  <a:lnTo>
                    <a:pt x="252" y="1027"/>
                  </a:lnTo>
                  <a:lnTo>
                    <a:pt x="268" y="1041"/>
                  </a:lnTo>
                  <a:lnTo>
                    <a:pt x="284" y="1055"/>
                  </a:lnTo>
                  <a:lnTo>
                    <a:pt x="296" y="1068"/>
                  </a:lnTo>
                  <a:lnTo>
                    <a:pt x="307" y="1081"/>
                  </a:lnTo>
                  <a:lnTo>
                    <a:pt x="315" y="1092"/>
                  </a:lnTo>
                  <a:lnTo>
                    <a:pt x="320" y="1103"/>
                  </a:lnTo>
                  <a:lnTo>
                    <a:pt x="321" y="1108"/>
                  </a:lnTo>
                  <a:lnTo>
                    <a:pt x="322" y="1112"/>
                  </a:lnTo>
                  <a:lnTo>
                    <a:pt x="321" y="1115"/>
                  </a:lnTo>
                  <a:lnTo>
                    <a:pt x="320" y="1118"/>
                  </a:lnTo>
                  <a:close/>
                  <a:moveTo>
                    <a:pt x="553" y="1302"/>
                  </a:moveTo>
                  <a:lnTo>
                    <a:pt x="551" y="1304"/>
                  </a:lnTo>
                  <a:lnTo>
                    <a:pt x="548" y="1306"/>
                  </a:lnTo>
                  <a:lnTo>
                    <a:pt x="544" y="1307"/>
                  </a:lnTo>
                  <a:lnTo>
                    <a:pt x="539" y="1307"/>
                  </a:lnTo>
                  <a:lnTo>
                    <a:pt x="529" y="1305"/>
                  </a:lnTo>
                  <a:lnTo>
                    <a:pt x="516" y="1300"/>
                  </a:lnTo>
                  <a:lnTo>
                    <a:pt x="501" y="1293"/>
                  </a:lnTo>
                  <a:lnTo>
                    <a:pt x="484" y="1283"/>
                  </a:lnTo>
                  <a:lnTo>
                    <a:pt x="466" y="1272"/>
                  </a:lnTo>
                  <a:lnTo>
                    <a:pt x="448" y="1258"/>
                  </a:lnTo>
                  <a:lnTo>
                    <a:pt x="430" y="1242"/>
                  </a:lnTo>
                  <a:lnTo>
                    <a:pt x="414" y="1228"/>
                  </a:lnTo>
                  <a:lnTo>
                    <a:pt x="401" y="1214"/>
                  </a:lnTo>
                  <a:lnTo>
                    <a:pt x="389" y="1200"/>
                  </a:lnTo>
                  <a:lnTo>
                    <a:pt x="381" y="1187"/>
                  </a:lnTo>
                  <a:lnTo>
                    <a:pt x="375" y="1177"/>
                  </a:lnTo>
                  <a:lnTo>
                    <a:pt x="374" y="1172"/>
                  </a:lnTo>
                  <a:lnTo>
                    <a:pt x="373" y="1168"/>
                  </a:lnTo>
                  <a:lnTo>
                    <a:pt x="373" y="1164"/>
                  </a:lnTo>
                  <a:lnTo>
                    <a:pt x="375" y="1162"/>
                  </a:lnTo>
                  <a:lnTo>
                    <a:pt x="376" y="1159"/>
                  </a:lnTo>
                  <a:lnTo>
                    <a:pt x="380" y="1157"/>
                  </a:lnTo>
                  <a:lnTo>
                    <a:pt x="384" y="1157"/>
                  </a:lnTo>
                  <a:lnTo>
                    <a:pt x="388" y="1157"/>
                  </a:lnTo>
                  <a:lnTo>
                    <a:pt x="399" y="1159"/>
                  </a:lnTo>
                  <a:lnTo>
                    <a:pt x="412" y="1164"/>
                  </a:lnTo>
                  <a:lnTo>
                    <a:pt x="427" y="1171"/>
                  </a:lnTo>
                  <a:lnTo>
                    <a:pt x="444" y="1181"/>
                  </a:lnTo>
                  <a:lnTo>
                    <a:pt x="462" y="1193"/>
                  </a:lnTo>
                  <a:lnTo>
                    <a:pt x="480" y="1206"/>
                  </a:lnTo>
                  <a:lnTo>
                    <a:pt x="497" y="1221"/>
                  </a:lnTo>
                  <a:lnTo>
                    <a:pt x="513" y="1236"/>
                  </a:lnTo>
                  <a:lnTo>
                    <a:pt x="528" y="1250"/>
                  </a:lnTo>
                  <a:lnTo>
                    <a:pt x="538" y="1263"/>
                  </a:lnTo>
                  <a:lnTo>
                    <a:pt x="547" y="1276"/>
                  </a:lnTo>
                  <a:lnTo>
                    <a:pt x="552" y="1287"/>
                  </a:lnTo>
                  <a:lnTo>
                    <a:pt x="553" y="1291"/>
                  </a:lnTo>
                  <a:lnTo>
                    <a:pt x="554" y="1295"/>
                  </a:lnTo>
                  <a:lnTo>
                    <a:pt x="554" y="1300"/>
                  </a:lnTo>
                  <a:lnTo>
                    <a:pt x="553" y="1302"/>
                  </a:lnTo>
                  <a:close/>
                  <a:moveTo>
                    <a:pt x="194" y="750"/>
                  </a:moveTo>
                  <a:lnTo>
                    <a:pt x="209" y="763"/>
                  </a:lnTo>
                  <a:lnTo>
                    <a:pt x="223" y="776"/>
                  </a:lnTo>
                  <a:lnTo>
                    <a:pt x="234" y="789"/>
                  </a:lnTo>
                  <a:lnTo>
                    <a:pt x="244" y="801"/>
                  </a:lnTo>
                  <a:lnTo>
                    <a:pt x="251" y="812"/>
                  </a:lnTo>
                  <a:lnTo>
                    <a:pt x="255" y="822"/>
                  </a:lnTo>
                  <a:lnTo>
                    <a:pt x="257" y="826"/>
                  </a:lnTo>
                  <a:lnTo>
                    <a:pt x="258" y="829"/>
                  </a:lnTo>
                  <a:lnTo>
                    <a:pt x="257" y="832"/>
                  </a:lnTo>
                  <a:lnTo>
                    <a:pt x="255" y="836"/>
                  </a:lnTo>
                  <a:lnTo>
                    <a:pt x="254" y="838"/>
                  </a:lnTo>
                  <a:lnTo>
                    <a:pt x="251" y="839"/>
                  </a:lnTo>
                  <a:lnTo>
                    <a:pt x="248" y="840"/>
                  </a:lnTo>
                  <a:lnTo>
                    <a:pt x="245" y="840"/>
                  </a:lnTo>
                  <a:lnTo>
                    <a:pt x="235" y="838"/>
                  </a:lnTo>
                  <a:lnTo>
                    <a:pt x="223" y="833"/>
                  </a:lnTo>
                  <a:lnTo>
                    <a:pt x="210" y="828"/>
                  </a:lnTo>
                  <a:lnTo>
                    <a:pt x="196" y="819"/>
                  </a:lnTo>
                  <a:lnTo>
                    <a:pt x="181" y="809"/>
                  </a:lnTo>
                  <a:lnTo>
                    <a:pt x="165" y="797"/>
                  </a:lnTo>
                  <a:lnTo>
                    <a:pt x="151" y="784"/>
                  </a:lnTo>
                  <a:lnTo>
                    <a:pt x="137" y="771"/>
                  </a:lnTo>
                  <a:lnTo>
                    <a:pt x="125" y="758"/>
                  </a:lnTo>
                  <a:lnTo>
                    <a:pt x="116" y="746"/>
                  </a:lnTo>
                  <a:lnTo>
                    <a:pt x="109" y="735"/>
                  </a:lnTo>
                  <a:lnTo>
                    <a:pt x="104" y="726"/>
                  </a:lnTo>
                  <a:lnTo>
                    <a:pt x="103" y="721"/>
                  </a:lnTo>
                  <a:lnTo>
                    <a:pt x="102" y="717"/>
                  </a:lnTo>
                  <a:lnTo>
                    <a:pt x="103" y="714"/>
                  </a:lnTo>
                  <a:lnTo>
                    <a:pt x="104" y="712"/>
                  </a:lnTo>
                  <a:lnTo>
                    <a:pt x="105" y="709"/>
                  </a:lnTo>
                  <a:lnTo>
                    <a:pt x="109" y="708"/>
                  </a:lnTo>
                  <a:lnTo>
                    <a:pt x="112" y="707"/>
                  </a:lnTo>
                  <a:lnTo>
                    <a:pt x="115" y="707"/>
                  </a:lnTo>
                  <a:lnTo>
                    <a:pt x="125" y="709"/>
                  </a:lnTo>
                  <a:lnTo>
                    <a:pt x="137" y="714"/>
                  </a:lnTo>
                  <a:lnTo>
                    <a:pt x="150" y="719"/>
                  </a:lnTo>
                  <a:lnTo>
                    <a:pt x="164" y="728"/>
                  </a:lnTo>
                  <a:lnTo>
                    <a:pt x="179" y="738"/>
                  </a:lnTo>
                  <a:lnTo>
                    <a:pt x="194" y="750"/>
                  </a:lnTo>
                  <a:close/>
                  <a:moveTo>
                    <a:pt x="467" y="1005"/>
                  </a:moveTo>
                  <a:lnTo>
                    <a:pt x="465" y="1007"/>
                  </a:lnTo>
                  <a:lnTo>
                    <a:pt x="462" y="1009"/>
                  </a:lnTo>
                  <a:lnTo>
                    <a:pt x="458" y="1009"/>
                  </a:lnTo>
                  <a:lnTo>
                    <a:pt x="454" y="1009"/>
                  </a:lnTo>
                  <a:lnTo>
                    <a:pt x="444" y="1008"/>
                  </a:lnTo>
                  <a:lnTo>
                    <a:pt x="433" y="1004"/>
                  </a:lnTo>
                  <a:lnTo>
                    <a:pt x="418" y="997"/>
                  </a:lnTo>
                  <a:lnTo>
                    <a:pt x="403" y="988"/>
                  </a:lnTo>
                  <a:lnTo>
                    <a:pt x="387" y="977"/>
                  </a:lnTo>
                  <a:lnTo>
                    <a:pt x="371" y="965"/>
                  </a:lnTo>
                  <a:lnTo>
                    <a:pt x="355" y="951"/>
                  </a:lnTo>
                  <a:lnTo>
                    <a:pt x="341" y="938"/>
                  </a:lnTo>
                  <a:lnTo>
                    <a:pt x="328" y="924"/>
                  </a:lnTo>
                  <a:lnTo>
                    <a:pt x="318" y="912"/>
                  </a:lnTo>
                  <a:lnTo>
                    <a:pt x="311" y="900"/>
                  </a:lnTo>
                  <a:lnTo>
                    <a:pt x="305" y="890"/>
                  </a:lnTo>
                  <a:lnTo>
                    <a:pt x="304" y="885"/>
                  </a:lnTo>
                  <a:lnTo>
                    <a:pt x="304" y="882"/>
                  </a:lnTo>
                  <a:lnTo>
                    <a:pt x="304" y="879"/>
                  </a:lnTo>
                  <a:lnTo>
                    <a:pt x="305" y="876"/>
                  </a:lnTo>
                  <a:lnTo>
                    <a:pt x="307" y="873"/>
                  </a:lnTo>
                  <a:lnTo>
                    <a:pt x="309" y="872"/>
                  </a:lnTo>
                  <a:lnTo>
                    <a:pt x="314" y="871"/>
                  </a:lnTo>
                  <a:lnTo>
                    <a:pt x="317" y="871"/>
                  </a:lnTo>
                  <a:lnTo>
                    <a:pt x="328" y="873"/>
                  </a:lnTo>
                  <a:lnTo>
                    <a:pt x="340" y="878"/>
                  </a:lnTo>
                  <a:lnTo>
                    <a:pt x="354" y="884"/>
                  </a:lnTo>
                  <a:lnTo>
                    <a:pt x="369" y="893"/>
                  </a:lnTo>
                  <a:lnTo>
                    <a:pt x="384" y="904"/>
                  </a:lnTo>
                  <a:lnTo>
                    <a:pt x="401" y="917"/>
                  </a:lnTo>
                  <a:lnTo>
                    <a:pt x="417" y="930"/>
                  </a:lnTo>
                  <a:lnTo>
                    <a:pt x="431" y="944"/>
                  </a:lnTo>
                  <a:lnTo>
                    <a:pt x="443" y="956"/>
                  </a:lnTo>
                  <a:lnTo>
                    <a:pt x="454" y="969"/>
                  </a:lnTo>
                  <a:lnTo>
                    <a:pt x="462" y="980"/>
                  </a:lnTo>
                  <a:lnTo>
                    <a:pt x="466" y="991"/>
                  </a:lnTo>
                  <a:lnTo>
                    <a:pt x="467" y="995"/>
                  </a:lnTo>
                  <a:lnTo>
                    <a:pt x="468" y="999"/>
                  </a:lnTo>
                  <a:lnTo>
                    <a:pt x="468" y="1002"/>
                  </a:lnTo>
                  <a:lnTo>
                    <a:pt x="467" y="1005"/>
                  </a:lnTo>
                  <a:close/>
                  <a:moveTo>
                    <a:pt x="234" y="573"/>
                  </a:moveTo>
                  <a:lnTo>
                    <a:pt x="232" y="576"/>
                  </a:lnTo>
                  <a:lnTo>
                    <a:pt x="230" y="577"/>
                  </a:lnTo>
                  <a:lnTo>
                    <a:pt x="226" y="578"/>
                  </a:lnTo>
                  <a:lnTo>
                    <a:pt x="223" y="578"/>
                  </a:lnTo>
                  <a:lnTo>
                    <a:pt x="213" y="576"/>
                  </a:lnTo>
                  <a:lnTo>
                    <a:pt x="204" y="572"/>
                  </a:lnTo>
                  <a:lnTo>
                    <a:pt x="192" y="567"/>
                  </a:lnTo>
                  <a:lnTo>
                    <a:pt x="178" y="558"/>
                  </a:lnTo>
                  <a:lnTo>
                    <a:pt x="165" y="550"/>
                  </a:lnTo>
                  <a:lnTo>
                    <a:pt x="151" y="538"/>
                  </a:lnTo>
                  <a:lnTo>
                    <a:pt x="137" y="526"/>
                  </a:lnTo>
                  <a:lnTo>
                    <a:pt x="125" y="514"/>
                  </a:lnTo>
                  <a:lnTo>
                    <a:pt x="114" y="502"/>
                  </a:lnTo>
                  <a:lnTo>
                    <a:pt x="105" y="491"/>
                  </a:lnTo>
                  <a:lnTo>
                    <a:pt x="99" y="481"/>
                  </a:lnTo>
                  <a:lnTo>
                    <a:pt x="96" y="472"/>
                  </a:lnTo>
                  <a:lnTo>
                    <a:pt x="95" y="468"/>
                  </a:lnTo>
                  <a:lnTo>
                    <a:pt x="94" y="464"/>
                  </a:lnTo>
                  <a:lnTo>
                    <a:pt x="95" y="461"/>
                  </a:lnTo>
                  <a:lnTo>
                    <a:pt x="96" y="459"/>
                  </a:lnTo>
                  <a:lnTo>
                    <a:pt x="97" y="457"/>
                  </a:lnTo>
                  <a:lnTo>
                    <a:pt x="99" y="456"/>
                  </a:lnTo>
                  <a:lnTo>
                    <a:pt x="102" y="455"/>
                  </a:lnTo>
                  <a:lnTo>
                    <a:pt x="107" y="455"/>
                  </a:lnTo>
                  <a:lnTo>
                    <a:pt x="115" y="456"/>
                  </a:lnTo>
                  <a:lnTo>
                    <a:pt x="125" y="460"/>
                  </a:lnTo>
                  <a:lnTo>
                    <a:pt x="137" y="465"/>
                  </a:lnTo>
                  <a:lnTo>
                    <a:pt x="150" y="473"/>
                  </a:lnTo>
                  <a:lnTo>
                    <a:pt x="164" y="483"/>
                  </a:lnTo>
                  <a:lnTo>
                    <a:pt x="178" y="494"/>
                  </a:lnTo>
                  <a:lnTo>
                    <a:pt x="192" y="506"/>
                  </a:lnTo>
                  <a:lnTo>
                    <a:pt x="204" y="518"/>
                  </a:lnTo>
                  <a:lnTo>
                    <a:pt x="214" y="530"/>
                  </a:lnTo>
                  <a:lnTo>
                    <a:pt x="223" y="541"/>
                  </a:lnTo>
                  <a:lnTo>
                    <a:pt x="230" y="551"/>
                  </a:lnTo>
                  <a:lnTo>
                    <a:pt x="234" y="560"/>
                  </a:lnTo>
                  <a:lnTo>
                    <a:pt x="235" y="564"/>
                  </a:lnTo>
                  <a:lnTo>
                    <a:pt x="235" y="568"/>
                  </a:lnTo>
                  <a:lnTo>
                    <a:pt x="235" y="570"/>
                  </a:lnTo>
                  <a:lnTo>
                    <a:pt x="234" y="573"/>
                  </a:lnTo>
                  <a:close/>
                  <a:moveTo>
                    <a:pt x="336" y="693"/>
                  </a:moveTo>
                  <a:lnTo>
                    <a:pt x="322" y="681"/>
                  </a:lnTo>
                  <a:lnTo>
                    <a:pt x="309" y="668"/>
                  </a:lnTo>
                  <a:lnTo>
                    <a:pt x="299" y="655"/>
                  </a:lnTo>
                  <a:lnTo>
                    <a:pt x="289" y="644"/>
                  </a:lnTo>
                  <a:lnTo>
                    <a:pt x="282" y="633"/>
                  </a:lnTo>
                  <a:lnTo>
                    <a:pt x="278" y="624"/>
                  </a:lnTo>
                  <a:lnTo>
                    <a:pt x="277" y="620"/>
                  </a:lnTo>
                  <a:lnTo>
                    <a:pt x="276" y="615"/>
                  </a:lnTo>
                  <a:lnTo>
                    <a:pt x="277" y="612"/>
                  </a:lnTo>
                  <a:lnTo>
                    <a:pt x="278" y="610"/>
                  </a:lnTo>
                  <a:lnTo>
                    <a:pt x="280" y="608"/>
                  </a:lnTo>
                  <a:lnTo>
                    <a:pt x="282" y="606"/>
                  </a:lnTo>
                  <a:lnTo>
                    <a:pt x="286" y="606"/>
                  </a:lnTo>
                  <a:lnTo>
                    <a:pt x="289" y="606"/>
                  </a:lnTo>
                  <a:lnTo>
                    <a:pt x="299" y="607"/>
                  </a:lnTo>
                  <a:lnTo>
                    <a:pt x="309" y="611"/>
                  </a:lnTo>
                  <a:lnTo>
                    <a:pt x="322" y="617"/>
                  </a:lnTo>
                  <a:lnTo>
                    <a:pt x="336" y="625"/>
                  </a:lnTo>
                  <a:lnTo>
                    <a:pt x="350" y="635"/>
                  </a:lnTo>
                  <a:lnTo>
                    <a:pt x="366" y="647"/>
                  </a:lnTo>
                  <a:lnTo>
                    <a:pt x="380" y="659"/>
                  </a:lnTo>
                  <a:lnTo>
                    <a:pt x="393" y="672"/>
                  </a:lnTo>
                  <a:lnTo>
                    <a:pt x="404" y="683"/>
                  </a:lnTo>
                  <a:lnTo>
                    <a:pt x="413" y="695"/>
                  </a:lnTo>
                  <a:lnTo>
                    <a:pt x="420" y="706"/>
                  </a:lnTo>
                  <a:lnTo>
                    <a:pt x="424" y="716"/>
                  </a:lnTo>
                  <a:lnTo>
                    <a:pt x="426" y="720"/>
                  </a:lnTo>
                  <a:lnTo>
                    <a:pt x="426" y="723"/>
                  </a:lnTo>
                  <a:lnTo>
                    <a:pt x="426" y="727"/>
                  </a:lnTo>
                  <a:lnTo>
                    <a:pt x="425" y="729"/>
                  </a:lnTo>
                  <a:lnTo>
                    <a:pt x="423" y="731"/>
                  </a:lnTo>
                  <a:lnTo>
                    <a:pt x="421" y="733"/>
                  </a:lnTo>
                  <a:lnTo>
                    <a:pt x="417" y="733"/>
                  </a:lnTo>
                  <a:lnTo>
                    <a:pt x="413" y="733"/>
                  </a:lnTo>
                  <a:lnTo>
                    <a:pt x="403" y="732"/>
                  </a:lnTo>
                  <a:lnTo>
                    <a:pt x="393" y="729"/>
                  </a:lnTo>
                  <a:lnTo>
                    <a:pt x="380" y="722"/>
                  </a:lnTo>
                  <a:lnTo>
                    <a:pt x="367" y="715"/>
                  </a:lnTo>
                  <a:lnTo>
                    <a:pt x="352" y="705"/>
                  </a:lnTo>
                  <a:lnTo>
                    <a:pt x="336" y="693"/>
                  </a:lnTo>
                  <a:close/>
                  <a:moveTo>
                    <a:pt x="564" y="805"/>
                  </a:moveTo>
                  <a:lnTo>
                    <a:pt x="579" y="818"/>
                  </a:lnTo>
                  <a:lnTo>
                    <a:pt x="593" y="831"/>
                  </a:lnTo>
                  <a:lnTo>
                    <a:pt x="605" y="844"/>
                  </a:lnTo>
                  <a:lnTo>
                    <a:pt x="615" y="856"/>
                  </a:lnTo>
                  <a:lnTo>
                    <a:pt x="621" y="868"/>
                  </a:lnTo>
                  <a:lnTo>
                    <a:pt x="627" y="878"/>
                  </a:lnTo>
                  <a:lnTo>
                    <a:pt x="628" y="882"/>
                  </a:lnTo>
                  <a:lnTo>
                    <a:pt x="628" y="885"/>
                  </a:lnTo>
                  <a:lnTo>
                    <a:pt x="628" y="888"/>
                  </a:lnTo>
                  <a:lnTo>
                    <a:pt x="627" y="892"/>
                  </a:lnTo>
                  <a:lnTo>
                    <a:pt x="625" y="894"/>
                  </a:lnTo>
                  <a:lnTo>
                    <a:pt x="621" y="896"/>
                  </a:lnTo>
                  <a:lnTo>
                    <a:pt x="618" y="896"/>
                  </a:lnTo>
                  <a:lnTo>
                    <a:pt x="615" y="896"/>
                  </a:lnTo>
                  <a:lnTo>
                    <a:pt x="605" y="895"/>
                  </a:lnTo>
                  <a:lnTo>
                    <a:pt x="593" y="891"/>
                  </a:lnTo>
                  <a:lnTo>
                    <a:pt x="579" y="885"/>
                  </a:lnTo>
                  <a:lnTo>
                    <a:pt x="565" y="877"/>
                  </a:lnTo>
                  <a:lnTo>
                    <a:pt x="550" y="867"/>
                  </a:lnTo>
                  <a:lnTo>
                    <a:pt x="534" y="855"/>
                  </a:lnTo>
                  <a:lnTo>
                    <a:pt x="519" y="842"/>
                  </a:lnTo>
                  <a:lnTo>
                    <a:pt x="505" y="828"/>
                  </a:lnTo>
                  <a:lnTo>
                    <a:pt x="493" y="816"/>
                  </a:lnTo>
                  <a:lnTo>
                    <a:pt x="484" y="803"/>
                  </a:lnTo>
                  <a:lnTo>
                    <a:pt x="477" y="792"/>
                  </a:lnTo>
                  <a:lnTo>
                    <a:pt x="472" y="783"/>
                  </a:lnTo>
                  <a:lnTo>
                    <a:pt x="471" y="778"/>
                  </a:lnTo>
                  <a:lnTo>
                    <a:pt x="470" y="774"/>
                  </a:lnTo>
                  <a:lnTo>
                    <a:pt x="471" y="771"/>
                  </a:lnTo>
                  <a:lnTo>
                    <a:pt x="472" y="768"/>
                  </a:lnTo>
                  <a:lnTo>
                    <a:pt x="475" y="765"/>
                  </a:lnTo>
                  <a:lnTo>
                    <a:pt x="477" y="764"/>
                  </a:lnTo>
                  <a:lnTo>
                    <a:pt x="480" y="763"/>
                  </a:lnTo>
                  <a:lnTo>
                    <a:pt x="484" y="763"/>
                  </a:lnTo>
                  <a:lnTo>
                    <a:pt x="494" y="764"/>
                  </a:lnTo>
                  <a:lnTo>
                    <a:pt x="506" y="769"/>
                  </a:lnTo>
                  <a:lnTo>
                    <a:pt x="519" y="775"/>
                  </a:lnTo>
                  <a:lnTo>
                    <a:pt x="533" y="784"/>
                  </a:lnTo>
                  <a:lnTo>
                    <a:pt x="549" y="794"/>
                  </a:lnTo>
                  <a:lnTo>
                    <a:pt x="564" y="805"/>
                  </a:lnTo>
                  <a:close/>
                  <a:moveTo>
                    <a:pt x="250" y="329"/>
                  </a:moveTo>
                  <a:lnTo>
                    <a:pt x="249" y="331"/>
                  </a:lnTo>
                  <a:lnTo>
                    <a:pt x="247" y="333"/>
                  </a:lnTo>
                  <a:lnTo>
                    <a:pt x="244" y="333"/>
                  </a:lnTo>
                  <a:lnTo>
                    <a:pt x="240" y="333"/>
                  </a:lnTo>
                  <a:lnTo>
                    <a:pt x="232" y="332"/>
                  </a:lnTo>
                  <a:lnTo>
                    <a:pt x="222" y="328"/>
                  </a:lnTo>
                  <a:lnTo>
                    <a:pt x="211" y="323"/>
                  </a:lnTo>
                  <a:lnTo>
                    <a:pt x="199" y="317"/>
                  </a:lnTo>
                  <a:lnTo>
                    <a:pt x="187" y="308"/>
                  </a:lnTo>
                  <a:lnTo>
                    <a:pt x="175" y="298"/>
                  </a:lnTo>
                  <a:lnTo>
                    <a:pt x="162" y="287"/>
                  </a:lnTo>
                  <a:lnTo>
                    <a:pt x="151" y="276"/>
                  </a:lnTo>
                  <a:lnTo>
                    <a:pt x="141" y="265"/>
                  </a:lnTo>
                  <a:lnTo>
                    <a:pt x="133" y="254"/>
                  </a:lnTo>
                  <a:lnTo>
                    <a:pt x="128" y="245"/>
                  </a:lnTo>
                  <a:lnTo>
                    <a:pt x="125" y="237"/>
                  </a:lnTo>
                  <a:lnTo>
                    <a:pt x="124" y="232"/>
                  </a:lnTo>
                  <a:lnTo>
                    <a:pt x="124" y="229"/>
                  </a:lnTo>
                  <a:lnTo>
                    <a:pt x="124" y="227"/>
                  </a:lnTo>
                  <a:lnTo>
                    <a:pt x="125" y="224"/>
                  </a:lnTo>
                  <a:lnTo>
                    <a:pt x="126" y="223"/>
                  </a:lnTo>
                  <a:lnTo>
                    <a:pt x="128" y="220"/>
                  </a:lnTo>
                  <a:lnTo>
                    <a:pt x="131" y="220"/>
                  </a:lnTo>
                  <a:lnTo>
                    <a:pt x="135" y="219"/>
                  </a:lnTo>
                  <a:lnTo>
                    <a:pt x="142" y="222"/>
                  </a:lnTo>
                  <a:lnTo>
                    <a:pt x="152" y="225"/>
                  </a:lnTo>
                  <a:lnTo>
                    <a:pt x="163" y="229"/>
                  </a:lnTo>
                  <a:lnTo>
                    <a:pt x="176" y="237"/>
                  </a:lnTo>
                  <a:lnTo>
                    <a:pt x="187" y="245"/>
                  </a:lnTo>
                  <a:lnTo>
                    <a:pt x="200" y="255"/>
                  </a:lnTo>
                  <a:lnTo>
                    <a:pt x="213" y="266"/>
                  </a:lnTo>
                  <a:lnTo>
                    <a:pt x="224" y="278"/>
                  </a:lnTo>
                  <a:lnTo>
                    <a:pt x="234" y="288"/>
                  </a:lnTo>
                  <a:lnTo>
                    <a:pt x="241" y="298"/>
                  </a:lnTo>
                  <a:lnTo>
                    <a:pt x="247" y="308"/>
                  </a:lnTo>
                  <a:lnTo>
                    <a:pt x="250" y="317"/>
                  </a:lnTo>
                  <a:lnTo>
                    <a:pt x="251" y="320"/>
                  </a:lnTo>
                  <a:lnTo>
                    <a:pt x="251" y="324"/>
                  </a:lnTo>
                  <a:lnTo>
                    <a:pt x="251" y="326"/>
                  </a:lnTo>
                  <a:lnTo>
                    <a:pt x="250" y="329"/>
                  </a:lnTo>
                  <a:close/>
                  <a:moveTo>
                    <a:pt x="343" y="440"/>
                  </a:moveTo>
                  <a:lnTo>
                    <a:pt x="330" y="429"/>
                  </a:lnTo>
                  <a:lnTo>
                    <a:pt x="318" y="417"/>
                  </a:lnTo>
                  <a:lnTo>
                    <a:pt x="308" y="405"/>
                  </a:lnTo>
                  <a:lnTo>
                    <a:pt x="301" y="394"/>
                  </a:lnTo>
                  <a:lnTo>
                    <a:pt x="294" y="385"/>
                  </a:lnTo>
                  <a:lnTo>
                    <a:pt x="291" y="376"/>
                  </a:lnTo>
                  <a:lnTo>
                    <a:pt x="290" y="372"/>
                  </a:lnTo>
                  <a:lnTo>
                    <a:pt x="289" y="368"/>
                  </a:lnTo>
                  <a:lnTo>
                    <a:pt x="290" y="365"/>
                  </a:lnTo>
                  <a:lnTo>
                    <a:pt x="291" y="363"/>
                  </a:lnTo>
                  <a:lnTo>
                    <a:pt x="292" y="361"/>
                  </a:lnTo>
                  <a:lnTo>
                    <a:pt x="295" y="360"/>
                  </a:lnTo>
                  <a:lnTo>
                    <a:pt x="298" y="359"/>
                  </a:lnTo>
                  <a:lnTo>
                    <a:pt x="302" y="359"/>
                  </a:lnTo>
                  <a:lnTo>
                    <a:pt x="309" y="360"/>
                  </a:lnTo>
                  <a:lnTo>
                    <a:pt x="320" y="363"/>
                  </a:lnTo>
                  <a:lnTo>
                    <a:pt x="331" y="368"/>
                  </a:lnTo>
                  <a:lnTo>
                    <a:pt x="344" y="376"/>
                  </a:lnTo>
                  <a:lnTo>
                    <a:pt x="357" y="385"/>
                  </a:lnTo>
                  <a:lnTo>
                    <a:pt x="371" y="395"/>
                  </a:lnTo>
                  <a:lnTo>
                    <a:pt x="384" y="407"/>
                  </a:lnTo>
                  <a:lnTo>
                    <a:pt x="396" y="419"/>
                  </a:lnTo>
                  <a:lnTo>
                    <a:pt x="406" y="430"/>
                  </a:lnTo>
                  <a:lnTo>
                    <a:pt x="414" y="441"/>
                  </a:lnTo>
                  <a:lnTo>
                    <a:pt x="420" y="450"/>
                  </a:lnTo>
                  <a:lnTo>
                    <a:pt x="424" y="459"/>
                  </a:lnTo>
                  <a:lnTo>
                    <a:pt x="425" y="463"/>
                  </a:lnTo>
                  <a:lnTo>
                    <a:pt x="425" y="467"/>
                  </a:lnTo>
                  <a:lnTo>
                    <a:pt x="425" y="470"/>
                  </a:lnTo>
                  <a:lnTo>
                    <a:pt x="424" y="472"/>
                  </a:lnTo>
                  <a:lnTo>
                    <a:pt x="422" y="474"/>
                  </a:lnTo>
                  <a:lnTo>
                    <a:pt x="420" y="475"/>
                  </a:lnTo>
                  <a:lnTo>
                    <a:pt x="416" y="476"/>
                  </a:lnTo>
                  <a:lnTo>
                    <a:pt x="413" y="476"/>
                  </a:lnTo>
                  <a:lnTo>
                    <a:pt x="404" y="475"/>
                  </a:lnTo>
                  <a:lnTo>
                    <a:pt x="395" y="472"/>
                  </a:lnTo>
                  <a:lnTo>
                    <a:pt x="383" y="467"/>
                  </a:lnTo>
                  <a:lnTo>
                    <a:pt x="370" y="459"/>
                  </a:lnTo>
                  <a:lnTo>
                    <a:pt x="357" y="450"/>
                  </a:lnTo>
                  <a:lnTo>
                    <a:pt x="343" y="440"/>
                  </a:lnTo>
                  <a:close/>
                  <a:moveTo>
                    <a:pt x="607" y="622"/>
                  </a:moveTo>
                  <a:lnTo>
                    <a:pt x="605" y="624"/>
                  </a:lnTo>
                  <a:lnTo>
                    <a:pt x="603" y="625"/>
                  </a:lnTo>
                  <a:lnTo>
                    <a:pt x="600" y="626"/>
                  </a:lnTo>
                  <a:lnTo>
                    <a:pt x="596" y="626"/>
                  </a:lnTo>
                  <a:lnTo>
                    <a:pt x="587" y="625"/>
                  </a:lnTo>
                  <a:lnTo>
                    <a:pt x="576" y="622"/>
                  </a:lnTo>
                  <a:lnTo>
                    <a:pt x="564" y="615"/>
                  </a:lnTo>
                  <a:lnTo>
                    <a:pt x="550" y="608"/>
                  </a:lnTo>
                  <a:lnTo>
                    <a:pt x="536" y="599"/>
                  </a:lnTo>
                  <a:lnTo>
                    <a:pt x="522" y="588"/>
                  </a:lnTo>
                  <a:lnTo>
                    <a:pt x="508" y="576"/>
                  </a:lnTo>
                  <a:lnTo>
                    <a:pt x="496" y="564"/>
                  </a:lnTo>
                  <a:lnTo>
                    <a:pt x="485" y="552"/>
                  </a:lnTo>
                  <a:lnTo>
                    <a:pt x="477" y="541"/>
                  </a:lnTo>
                  <a:lnTo>
                    <a:pt x="470" y="530"/>
                  </a:lnTo>
                  <a:lnTo>
                    <a:pt x="466" y="522"/>
                  </a:lnTo>
                  <a:lnTo>
                    <a:pt x="465" y="517"/>
                  </a:lnTo>
                  <a:lnTo>
                    <a:pt x="465" y="513"/>
                  </a:lnTo>
                  <a:lnTo>
                    <a:pt x="466" y="510"/>
                  </a:lnTo>
                  <a:lnTo>
                    <a:pt x="467" y="508"/>
                  </a:lnTo>
                  <a:lnTo>
                    <a:pt x="468" y="505"/>
                  </a:lnTo>
                  <a:lnTo>
                    <a:pt x="471" y="504"/>
                  </a:lnTo>
                  <a:lnTo>
                    <a:pt x="475" y="503"/>
                  </a:lnTo>
                  <a:lnTo>
                    <a:pt x="478" y="503"/>
                  </a:lnTo>
                  <a:lnTo>
                    <a:pt x="486" y="504"/>
                  </a:lnTo>
                  <a:lnTo>
                    <a:pt x="497" y="508"/>
                  </a:lnTo>
                  <a:lnTo>
                    <a:pt x="509" y="514"/>
                  </a:lnTo>
                  <a:lnTo>
                    <a:pt x="523" y="522"/>
                  </a:lnTo>
                  <a:lnTo>
                    <a:pt x="537" y="530"/>
                  </a:lnTo>
                  <a:lnTo>
                    <a:pt x="551" y="541"/>
                  </a:lnTo>
                  <a:lnTo>
                    <a:pt x="565" y="554"/>
                  </a:lnTo>
                  <a:lnTo>
                    <a:pt x="577" y="566"/>
                  </a:lnTo>
                  <a:lnTo>
                    <a:pt x="588" y="578"/>
                  </a:lnTo>
                  <a:lnTo>
                    <a:pt x="597" y="588"/>
                  </a:lnTo>
                  <a:lnTo>
                    <a:pt x="603" y="599"/>
                  </a:lnTo>
                  <a:lnTo>
                    <a:pt x="607" y="608"/>
                  </a:lnTo>
                  <a:lnTo>
                    <a:pt x="608" y="612"/>
                  </a:lnTo>
                  <a:lnTo>
                    <a:pt x="608" y="617"/>
                  </a:lnTo>
                  <a:lnTo>
                    <a:pt x="608" y="619"/>
                  </a:lnTo>
                  <a:lnTo>
                    <a:pt x="607" y="622"/>
                  </a:lnTo>
                  <a:close/>
                  <a:moveTo>
                    <a:pt x="234" y="73"/>
                  </a:moveTo>
                  <a:lnTo>
                    <a:pt x="222" y="63"/>
                  </a:lnTo>
                  <a:lnTo>
                    <a:pt x="212" y="52"/>
                  </a:lnTo>
                  <a:lnTo>
                    <a:pt x="204" y="42"/>
                  </a:lnTo>
                  <a:lnTo>
                    <a:pt x="197" y="33"/>
                  </a:lnTo>
                  <a:lnTo>
                    <a:pt x="192" y="24"/>
                  </a:lnTo>
                  <a:lnTo>
                    <a:pt x="189" y="15"/>
                  </a:lnTo>
                  <a:lnTo>
                    <a:pt x="187" y="12"/>
                  </a:lnTo>
                  <a:lnTo>
                    <a:pt x="187" y="9"/>
                  </a:lnTo>
                  <a:lnTo>
                    <a:pt x="189" y="7"/>
                  </a:lnTo>
                  <a:lnTo>
                    <a:pt x="190" y="5"/>
                  </a:lnTo>
                  <a:lnTo>
                    <a:pt x="191" y="2"/>
                  </a:lnTo>
                  <a:lnTo>
                    <a:pt x="193" y="1"/>
                  </a:lnTo>
                  <a:lnTo>
                    <a:pt x="195" y="0"/>
                  </a:lnTo>
                  <a:lnTo>
                    <a:pt x="198" y="0"/>
                  </a:lnTo>
                  <a:lnTo>
                    <a:pt x="206" y="1"/>
                  </a:lnTo>
                  <a:lnTo>
                    <a:pt x="214" y="4"/>
                  </a:lnTo>
                  <a:lnTo>
                    <a:pt x="224" y="9"/>
                  </a:lnTo>
                  <a:lnTo>
                    <a:pt x="235" y="15"/>
                  </a:lnTo>
                  <a:lnTo>
                    <a:pt x="247" y="23"/>
                  </a:lnTo>
                  <a:lnTo>
                    <a:pt x="259" y="33"/>
                  </a:lnTo>
                  <a:lnTo>
                    <a:pt x="270" y="42"/>
                  </a:lnTo>
                  <a:lnTo>
                    <a:pt x="280" y="52"/>
                  </a:lnTo>
                  <a:lnTo>
                    <a:pt x="289" y="63"/>
                  </a:lnTo>
                  <a:lnTo>
                    <a:pt x="295" y="73"/>
                  </a:lnTo>
                  <a:lnTo>
                    <a:pt x="301" y="81"/>
                  </a:lnTo>
                  <a:lnTo>
                    <a:pt x="304" y="89"/>
                  </a:lnTo>
                  <a:lnTo>
                    <a:pt x="304" y="92"/>
                  </a:lnTo>
                  <a:lnTo>
                    <a:pt x="304" y="95"/>
                  </a:lnTo>
                  <a:lnTo>
                    <a:pt x="304" y="99"/>
                  </a:lnTo>
                  <a:lnTo>
                    <a:pt x="303" y="101"/>
                  </a:lnTo>
                  <a:lnTo>
                    <a:pt x="302" y="102"/>
                  </a:lnTo>
                  <a:lnTo>
                    <a:pt x="300" y="104"/>
                  </a:lnTo>
                  <a:lnTo>
                    <a:pt x="296" y="104"/>
                  </a:lnTo>
                  <a:lnTo>
                    <a:pt x="293" y="105"/>
                  </a:lnTo>
                  <a:lnTo>
                    <a:pt x="287" y="104"/>
                  </a:lnTo>
                  <a:lnTo>
                    <a:pt x="277" y="101"/>
                  </a:lnTo>
                  <a:lnTo>
                    <a:pt x="267" y="96"/>
                  </a:lnTo>
                  <a:lnTo>
                    <a:pt x="257" y="90"/>
                  </a:lnTo>
                  <a:lnTo>
                    <a:pt x="246" y="82"/>
                  </a:lnTo>
                  <a:lnTo>
                    <a:pt x="234" y="73"/>
                  </a:lnTo>
                  <a:close/>
                  <a:moveTo>
                    <a:pt x="387" y="202"/>
                  </a:moveTo>
                  <a:lnTo>
                    <a:pt x="375" y="192"/>
                  </a:lnTo>
                  <a:lnTo>
                    <a:pt x="365" y="182"/>
                  </a:lnTo>
                  <a:lnTo>
                    <a:pt x="356" y="171"/>
                  </a:lnTo>
                  <a:lnTo>
                    <a:pt x="348" y="161"/>
                  </a:lnTo>
                  <a:lnTo>
                    <a:pt x="343" y="151"/>
                  </a:lnTo>
                  <a:lnTo>
                    <a:pt x="340" y="144"/>
                  </a:lnTo>
                  <a:lnTo>
                    <a:pt x="339" y="140"/>
                  </a:lnTo>
                  <a:lnTo>
                    <a:pt x="339" y="136"/>
                  </a:lnTo>
                  <a:lnTo>
                    <a:pt x="339" y="134"/>
                  </a:lnTo>
                  <a:lnTo>
                    <a:pt x="340" y="131"/>
                  </a:lnTo>
                  <a:lnTo>
                    <a:pt x="342" y="130"/>
                  </a:lnTo>
                  <a:lnTo>
                    <a:pt x="344" y="128"/>
                  </a:lnTo>
                  <a:lnTo>
                    <a:pt x="346" y="128"/>
                  </a:lnTo>
                  <a:lnTo>
                    <a:pt x="349" y="127"/>
                  </a:lnTo>
                  <a:lnTo>
                    <a:pt x="358" y="128"/>
                  </a:lnTo>
                  <a:lnTo>
                    <a:pt x="367" y="131"/>
                  </a:lnTo>
                  <a:lnTo>
                    <a:pt x="377" y="136"/>
                  </a:lnTo>
                  <a:lnTo>
                    <a:pt x="389" y="143"/>
                  </a:lnTo>
                  <a:lnTo>
                    <a:pt x="401" y="151"/>
                  </a:lnTo>
                  <a:lnTo>
                    <a:pt x="413" y="161"/>
                  </a:lnTo>
                  <a:lnTo>
                    <a:pt x="425" y="171"/>
                  </a:lnTo>
                  <a:lnTo>
                    <a:pt x="436" y="182"/>
                  </a:lnTo>
                  <a:lnTo>
                    <a:pt x="445" y="192"/>
                  </a:lnTo>
                  <a:lnTo>
                    <a:pt x="452" y="202"/>
                  </a:lnTo>
                  <a:lnTo>
                    <a:pt x="457" y="212"/>
                  </a:lnTo>
                  <a:lnTo>
                    <a:pt x="462" y="219"/>
                  </a:lnTo>
                  <a:lnTo>
                    <a:pt x="462" y="224"/>
                  </a:lnTo>
                  <a:lnTo>
                    <a:pt x="463" y="227"/>
                  </a:lnTo>
                  <a:lnTo>
                    <a:pt x="462" y="229"/>
                  </a:lnTo>
                  <a:lnTo>
                    <a:pt x="461" y="232"/>
                  </a:lnTo>
                  <a:lnTo>
                    <a:pt x="459" y="233"/>
                  </a:lnTo>
                  <a:lnTo>
                    <a:pt x="457" y="236"/>
                  </a:lnTo>
                  <a:lnTo>
                    <a:pt x="454" y="236"/>
                  </a:lnTo>
                  <a:lnTo>
                    <a:pt x="451" y="237"/>
                  </a:lnTo>
                  <a:lnTo>
                    <a:pt x="443" y="236"/>
                  </a:lnTo>
                  <a:lnTo>
                    <a:pt x="434" y="232"/>
                  </a:lnTo>
                  <a:lnTo>
                    <a:pt x="424" y="227"/>
                  </a:lnTo>
                  <a:lnTo>
                    <a:pt x="412" y="220"/>
                  </a:lnTo>
                  <a:lnTo>
                    <a:pt x="400" y="212"/>
                  </a:lnTo>
                  <a:lnTo>
                    <a:pt x="387" y="202"/>
                  </a:lnTo>
                  <a:close/>
                  <a:moveTo>
                    <a:pt x="628" y="369"/>
                  </a:moveTo>
                  <a:lnTo>
                    <a:pt x="626" y="372"/>
                  </a:lnTo>
                  <a:lnTo>
                    <a:pt x="624" y="373"/>
                  </a:lnTo>
                  <a:lnTo>
                    <a:pt x="620" y="374"/>
                  </a:lnTo>
                  <a:lnTo>
                    <a:pt x="617" y="374"/>
                  </a:lnTo>
                  <a:lnTo>
                    <a:pt x="608" y="373"/>
                  </a:lnTo>
                  <a:lnTo>
                    <a:pt x="599" y="369"/>
                  </a:lnTo>
                  <a:lnTo>
                    <a:pt x="588" y="365"/>
                  </a:lnTo>
                  <a:lnTo>
                    <a:pt x="576" y="358"/>
                  </a:lnTo>
                  <a:lnTo>
                    <a:pt x="563" y="349"/>
                  </a:lnTo>
                  <a:lnTo>
                    <a:pt x="550" y="339"/>
                  </a:lnTo>
                  <a:lnTo>
                    <a:pt x="537" y="328"/>
                  </a:lnTo>
                  <a:lnTo>
                    <a:pt x="526" y="318"/>
                  </a:lnTo>
                  <a:lnTo>
                    <a:pt x="517" y="306"/>
                  </a:lnTo>
                  <a:lnTo>
                    <a:pt x="509" y="296"/>
                  </a:lnTo>
                  <a:lnTo>
                    <a:pt x="504" y="286"/>
                  </a:lnTo>
                  <a:lnTo>
                    <a:pt x="499" y="278"/>
                  </a:lnTo>
                  <a:lnTo>
                    <a:pt x="498" y="273"/>
                  </a:lnTo>
                  <a:lnTo>
                    <a:pt x="498" y="270"/>
                  </a:lnTo>
                  <a:lnTo>
                    <a:pt x="499" y="267"/>
                  </a:lnTo>
                  <a:lnTo>
                    <a:pt x="499" y="265"/>
                  </a:lnTo>
                  <a:lnTo>
                    <a:pt x="502" y="263"/>
                  </a:lnTo>
                  <a:lnTo>
                    <a:pt x="504" y="261"/>
                  </a:lnTo>
                  <a:lnTo>
                    <a:pt x="507" y="260"/>
                  </a:lnTo>
                  <a:lnTo>
                    <a:pt x="510" y="260"/>
                  </a:lnTo>
                  <a:lnTo>
                    <a:pt x="519" y="261"/>
                  </a:lnTo>
                  <a:lnTo>
                    <a:pt x="529" y="264"/>
                  </a:lnTo>
                  <a:lnTo>
                    <a:pt x="539" y="269"/>
                  </a:lnTo>
                  <a:lnTo>
                    <a:pt x="551" y="276"/>
                  </a:lnTo>
                  <a:lnTo>
                    <a:pt x="564" y="284"/>
                  </a:lnTo>
                  <a:lnTo>
                    <a:pt x="577" y="295"/>
                  </a:lnTo>
                  <a:lnTo>
                    <a:pt x="590" y="306"/>
                  </a:lnTo>
                  <a:lnTo>
                    <a:pt x="601" y="317"/>
                  </a:lnTo>
                  <a:lnTo>
                    <a:pt x="611" y="327"/>
                  </a:lnTo>
                  <a:lnTo>
                    <a:pt x="619" y="338"/>
                  </a:lnTo>
                  <a:lnTo>
                    <a:pt x="625" y="348"/>
                  </a:lnTo>
                  <a:lnTo>
                    <a:pt x="628" y="356"/>
                  </a:lnTo>
                  <a:lnTo>
                    <a:pt x="629" y="361"/>
                  </a:lnTo>
                  <a:lnTo>
                    <a:pt x="629" y="364"/>
                  </a:lnTo>
                  <a:lnTo>
                    <a:pt x="629" y="367"/>
                  </a:lnTo>
                  <a:lnTo>
                    <a:pt x="628" y="369"/>
                  </a:lnTo>
                  <a:close/>
                </a:path>
              </a:pathLst>
            </a:custGeom>
            <a:solidFill>
              <a:srgbClr val="DDD9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CH"/>
            </a:p>
          </p:txBody>
        </p:sp>
        <p:sp>
          <p:nvSpPr>
            <p:cNvPr id="45" name="Freeform 38"/>
            <p:cNvSpPr>
              <a:spLocks noEditPoints="1"/>
            </p:cNvSpPr>
            <p:nvPr userDrawn="1"/>
          </p:nvSpPr>
          <p:spPr bwMode="auto">
            <a:xfrm>
              <a:off x="10907250" y="4881563"/>
              <a:ext cx="134937" cy="984250"/>
            </a:xfrm>
            <a:custGeom>
              <a:avLst/>
              <a:gdLst>
                <a:gd name="T0" fmla="*/ 678 w 678"/>
                <a:gd name="T1" fmla="*/ 4962 h 4962"/>
                <a:gd name="T2" fmla="*/ 61 w 678"/>
                <a:gd name="T3" fmla="*/ 4530 h 4962"/>
                <a:gd name="T4" fmla="*/ 60 w 678"/>
                <a:gd name="T5" fmla="*/ 4457 h 4962"/>
                <a:gd name="T6" fmla="*/ 33 w 678"/>
                <a:gd name="T7" fmla="*/ 4355 h 4962"/>
                <a:gd name="T8" fmla="*/ 126 w 678"/>
                <a:gd name="T9" fmla="*/ 4293 h 4962"/>
                <a:gd name="T10" fmla="*/ 284 w 678"/>
                <a:gd name="T11" fmla="*/ 4157 h 4962"/>
                <a:gd name="T12" fmla="*/ 387 w 678"/>
                <a:gd name="T13" fmla="*/ 4075 h 4962"/>
                <a:gd name="T14" fmla="*/ 13 w 678"/>
                <a:gd name="T15" fmla="*/ 3654 h 4962"/>
                <a:gd name="T16" fmla="*/ 0 w 678"/>
                <a:gd name="T17" fmla="*/ 3590 h 4962"/>
                <a:gd name="T18" fmla="*/ 0 w 678"/>
                <a:gd name="T19" fmla="*/ 3157 h 4962"/>
                <a:gd name="T20" fmla="*/ 192 w 678"/>
                <a:gd name="T21" fmla="*/ 3215 h 4962"/>
                <a:gd name="T22" fmla="*/ 50 w 678"/>
                <a:gd name="T23" fmla="*/ 2875 h 4962"/>
                <a:gd name="T24" fmla="*/ 21 w 678"/>
                <a:gd name="T25" fmla="*/ 2237 h 4962"/>
                <a:gd name="T26" fmla="*/ 97 w 678"/>
                <a:gd name="T27" fmla="*/ 1991 h 4962"/>
                <a:gd name="T28" fmla="*/ 94 w 678"/>
                <a:gd name="T29" fmla="*/ 1389 h 4962"/>
                <a:gd name="T30" fmla="*/ 85 w 678"/>
                <a:gd name="T31" fmla="*/ 684 h 4962"/>
                <a:gd name="T32" fmla="*/ 28 w 678"/>
                <a:gd name="T33" fmla="*/ 99 h 4962"/>
                <a:gd name="T34" fmla="*/ 634 w 678"/>
                <a:gd name="T35" fmla="*/ 21 h 4962"/>
                <a:gd name="T36" fmla="*/ 678 w 678"/>
                <a:gd name="T37" fmla="*/ 1377 h 4962"/>
                <a:gd name="T38" fmla="*/ 641 w 678"/>
                <a:gd name="T39" fmla="*/ 1987 h 4962"/>
                <a:gd name="T40" fmla="*/ 502 w 678"/>
                <a:gd name="T41" fmla="*/ 2272 h 4962"/>
                <a:gd name="T42" fmla="*/ 678 w 678"/>
                <a:gd name="T43" fmla="*/ 2705 h 4962"/>
                <a:gd name="T44" fmla="*/ 453 w 678"/>
                <a:gd name="T45" fmla="*/ 2742 h 4962"/>
                <a:gd name="T46" fmla="*/ 653 w 678"/>
                <a:gd name="T47" fmla="*/ 2978 h 4962"/>
                <a:gd name="T48" fmla="*/ 640 w 678"/>
                <a:gd name="T49" fmla="*/ 3247 h 4962"/>
                <a:gd name="T50" fmla="*/ 643 w 678"/>
                <a:gd name="T51" fmla="*/ 3775 h 4962"/>
                <a:gd name="T52" fmla="*/ 321 w 678"/>
                <a:gd name="T53" fmla="*/ 3716 h 4962"/>
                <a:gd name="T54" fmla="*/ 661 w 678"/>
                <a:gd name="T55" fmla="*/ 4119 h 4962"/>
                <a:gd name="T56" fmla="*/ 527 w 678"/>
                <a:gd name="T57" fmla="*/ 4189 h 4962"/>
                <a:gd name="T58" fmla="*/ 672 w 678"/>
                <a:gd name="T59" fmla="*/ 4479 h 4962"/>
                <a:gd name="T60" fmla="*/ 678 w 678"/>
                <a:gd name="T61" fmla="*/ 4685 h 4962"/>
                <a:gd name="T62" fmla="*/ 581 w 678"/>
                <a:gd name="T63" fmla="*/ 4644 h 4962"/>
                <a:gd name="T64" fmla="*/ 551 w 678"/>
                <a:gd name="T65" fmla="*/ 4743 h 4962"/>
                <a:gd name="T66" fmla="*/ 660 w 678"/>
                <a:gd name="T67" fmla="*/ 4831 h 4962"/>
                <a:gd name="T68" fmla="*/ 99 w 678"/>
                <a:gd name="T69" fmla="*/ 4112 h 4962"/>
                <a:gd name="T70" fmla="*/ 217 w 678"/>
                <a:gd name="T71" fmla="*/ 4031 h 4962"/>
                <a:gd name="T72" fmla="*/ 430 w 678"/>
                <a:gd name="T73" fmla="*/ 3927 h 4962"/>
                <a:gd name="T74" fmla="*/ 183 w 678"/>
                <a:gd name="T75" fmla="*/ 3517 h 4962"/>
                <a:gd name="T76" fmla="*/ 186 w 678"/>
                <a:gd name="T77" fmla="*/ 3382 h 4962"/>
                <a:gd name="T78" fmla="*/ 438 w 678"/>
                <a:gd name="T79" fmla="*/ 3220 h 4962"/>
                <a:gd name="T80" fmla="*/ 429 w 678"/>
                <a:gd name="T81" fmla="*/ 3156 h 4962"/>
                <a:gd name="T82" fmla="*/ 226 w 678"/>
                <a:gd name="T83" fmla="*/ 2893 h 4962"/>
                <a:gd name="T84" fmla="*/ 104 w 678"/>
                <a:gd name="T85" fmla="*/ 2636 h 4962"/>
                <a:gd name="T86" fmla="*/ 142 w 678"/>
                <a:gd name="T87" fmla="*/ 2539 h 4962"/>
                <a:gd name="T88" fmla="*/ 109 w 678"/>
                <a:gd name="T89" fmla="*/ 2327 h 4962"/>
                <a:gd name="T90" fmla="*/ 373 w 678"/>
                <a:gd name="T91" fmla="*/ 2334 h 4962"/>
                <a:gd name="T92" fmla="*/ 416 w 678"/>
                <a:gd name="T93" fmla="*/ 1998 h 4962"/>
                <a:gd name="T94" fmla="*/ 135 w 678"/>
                <a:gd name="T95" fmla="*/ 1669 h 4962"/>
                <a:gd name="T96" fmla="*/ 454 w 678"/>
                <a:gd name="T97" fmla="*/ 1912 h 4962"/>
                <a:gd name="T98" fmla="*/ 154 w 678"/>
                <a:gd name="T99" fmla="*/ 1454 h 4962"/>
                <a:gd name="T100" fmla="*/ 603 w 678"/>
                <a:gd name="T101" fmla="*/ 1754 h 4962"/>
                <a:gd name="T102" fmla="*/ 401 w 678"/>
                <a:gd name="T103" fmla="*/ 1377 h 4962"/>
                <a:gd name="T104" fmla="*/ 266 w 678"/>
                <a:gd name="T105" fmla="*/ 1122 h 4962"/>
                <a:gd name="T106" fmla="*/ 404 w 678"/>
                <a:gd name="T107" fmla="*/ 1204 h 4962"/>
                <a:gd name="T108" fmla="*/ 138 w 678"/>
                <a:gd name="T109" fmla="*/ 760 h 4962"/>
                <a:gd name="T110" fmla="*/ 479 w 678"/>
                <a:gd name="T111" fmla="*/ 980 h 4962"/>
                <a:gd name="T112" fmla="*/ 463 w 678"/>
                <a:gd name="T113" fmla="*/ 745 h 4962"/>
                <a:gd name="T114" fmla="*/ 669 w 678"/>
                <a:gd name="T115" fmla="*/ 902 h 4962"/>
                <a:gd name="T116" fmla="*/ 160 w 678"/>
                <a:gd name="T117" fmla="*/ 246 h 4962"/>
                <a:gd name="T118" fmla="*/ 340 w 678"/>
                <a:gd name="T119" fmla="*/ 403 h 4962"/>
                <a:gd name="T120" fmla="*/ 621 w 678"/>
                <a:gd name="T121" fmla="*/ 573 h 4962"/>
                <a:gd name="T122" fmla="*/ 276 w 678"/>
                <a:gd name="T123" fmla="*/ 73 h 4962"/>
                <a:gd name="T124" fmla="*/ 635 w 678"/>
                <a:gd name="T125" fmla="*/ 364 h 49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78" h="4962">
                  <a:moveTo>
                    <a:pt x="0" y="4592"/>
                  </a:moveTo>
                  <a:lnTo>
                    <a:pt x="0" y="4517"/>
                  </a:lnTo>
                  <a:lnTo>
                    <a:pt x="18" y="4528"/>
                  </a:lnTo>
                  <a:lnTo>
                    <a:pt x="37" y="4540"/>
                  </a:lnTo>
                  <a:lnTo>
                    <a:pt x="58" y="4553"/>
                  </a:lnTo>
                  <a:lnTo>
                    <a:pt x="79" y="4567"/>
                  </a:lnTo>
                  <a:lnTo>
                    <a:pt x="102" y="4581"/>
                  </a:lnTo>
                  <a:lnTo>
                    <a:pt x="126" y="4596"/>
                  </a:lnTo>
                  <a:lnTo>
                    <a:pt x="150" y="4612"/>
                  </a:lnTo>
                  <a:lnTo>
                    <a:pt x="174" y="4628"/>
                  </a:lnTo>
                  <a:lnTo>
                    <a:pt x="201" y="4647"/>
                  </a:lnTo>
                  <a:lnTo>
                    <a:pt x="228" y="4665"/>
                  </a:lnTo>
                  <a:lnTo>
                    <a:pt x="253" y="4682"/>
                  </a:lnTo>
                  <a:lnTo>
                    <a:pt x="277" y="4700"/>
                  </a:lnTo>
                  <a:lnTo>
                    <a:pt x="255" y="4681"/>
                  </a:lnTo>
                  <a:lnTo>
                    <a:pt x="239" y="4666"/>
                  </a:lnTo>
                  <a:lnTo>
                    <a:pt x="234" y="4661"/>
                  </a:lnTo>
                  <a:lnTo>
                    <a:pt x="230" y="4655"/>
                  </a:lnTo>
                  <a:lnTo>
                    <a:pt x="227" y="4652"/>
                  </a:lnTo>
                  <a:lnTo>
                    <a:pt x="227" y="4650"/>
                  </a:lnTo>
                  <a:lnTo>
                    <a:pt x="231" y="4649"/>
                  </a:lnTo>
                  <a:lnTo>
                    <a:pt x="235" y="4650"/>
                  </a:lnTo>
                  <a:lnTo>
                    <a:pt x="242" y="4652"/>
                  </a:lnTo>
                  <a:lnTo>
                    <a:pt x="252" y="4656"/>
                  </a:lnTo>
                  <a:lnTo>
                    <a:pt x="278" y="4669"/>
                  </a:lnTo>
                  <a:lnTo>
                    <a:pt x="312" y="4687"/>
                  </a:lnTo>
                  <a:lnTo>
                    <a:pt x="352" y="4710"/>
                  </a:lnTo>
                  <a:lnTo>
                    <a:pt x="396" y="4737"/>
                  </a:lnTo>
                  <a:lnTo>
                    <a:pt x="445" y="4769"/>
                  </a:lnTo>
                  <a:lnTo>
                    <a:pt x="498" y="4802"/>
                  </a:lnTo>
                  <a:lnTo>
                    <a:pt x="526" y="4821"/>
                  </a:lnTo>
                  <a:lnTo>
                    <a:pt x="553" y="4839"/>
                  </a:lnTo>
                  <a:lnTo>
                    <a:pt x="579" y="4857"/>
                  </a:lnTo>
                  <a:lnTo>
                    <a:pt x="604" y="4874"/>
                  </a:lnTo>
                  <a:lnTo>
                    <a:pt x="581" y="4855"/>
                  </a:lnTo>
                  <a:lnTo>
                    <a:pt x="564" y="4840"/>
                  </a:lnTo>
                  <a:lnTo>
                    <a:pt x="559" y="4834"/>
                  </a:lnTo>
                  <a:lnTo>
                    <a:pt x="554" y="4829"/>
                  </a:lnTo>
                  <a:lnTo>
                    <a:pt x="552" y="4826"/>
                  </a:lnTo>
                  <a:lnTo>
                    <a:pt x="552" y="4824"/>
                  </a:lnTo>
                  <a:lnTo>
                    <a:pt x="554" y="4823"/>
                  </a:lnTo>
                  <a:lnTo>
                    <a:pt x="557" y="4823"/>
                  </a:lnTo>
                  <a:lnTo>
                    <a:pt x="560" y="4823"/>
                  </a:lnTo>
                  <a:lnTo>
                    <a:pt x="564" y="4824"/>
                  </a:lnTo>
                  <a:lnTo>
                    <a:pt x="575" y="4828"/>
                  </a:lnTo>
                  <a:lnTo>
                    <a:pt x="590" y="4834"/>
                  </a:lnTo>
                  <a:lnTo>
                    <a:pt x="629" y="4854"/>
                  </a:lnTo>
                  <a:lnTo>
                    <a:pt x="678" y="4882"/>
                  </a:lnTo>
                  <a:lnTo>
                    <a:pt x="678" y="4962"/>
                  </a:lnTo>
                  <a:lnTo>
                    <a:pt x="658" y="4951"/>
                  </a:lnTo>
                  <a:lnTo>
                    <a:pt x="635" y="4939"/>
                  </a:lnTo>
                  <a:lnTo>
                    <a:pt x="613" y="4925"/>
                  </a:lnTo>
                  <a:lnTo>
                    <a:pt x="587" y="4910"/>
                  </a:lnTo>
                  <a:lnTo>
                    <a:pt x="561" y="4894"/>
                  </a:lnTo>
                  <a:lnTo>
                    <a:pt x="533" y="4878"/>
                  </a:lnTo>
                  <a:lnTo>
                    <a:pt x="505" y="4859"/>
                  </a:lnTo>
                  <a:lnTo>
                    <a:pt x="476" y="4840"/>
                  </a:lnTo>
                  <a:lnTo>
                    <a:pt x="450" y="4823"/>
                  </a:lnTo>
                  <a:lnTo>
                    <a:pt x="425" y="4806"/>
                  </a:lnTo>
                  <a:lnTo>
                    <a:pt x="401" y="4790"/>
                  </a:lnTo>
                  <a:lnTo>
                    <a:pt x="378" y="4774"/>
                  </a:lnTo>
                  <a:lnTo>
                    <a:pt x="397" y="4790"/>
                  </a:lnTo>
                  <a:lnTo>
                    <a:pt x="410" y="4802"/>
                  </a:lnTo>
                  <a:lnTo>
                    <a:pt x="415" y="4806"/>
                  </a:lnTo>
                  <a:lnTo>
                    <a:pt x="418" y="4811"/>
                  </a:lnTo>
                  <a:lnTo>
                    <a:pt x="420" y="4814"/>
                  </a:lnTo>
                  <a:lnTo>
                    <a:pt x="420" y="4816"/>
                  </a:lnTo>
                  <a:lnTo>
                    <a:pt x="417" y="4817"/>
                  </a:lnTo>
                  <a:lnTo>
                    <a:pt x="412" y="4816"/>
                  </a:lnTo>
                  <a:lnTo>
                    <a:pt x="404" y="4814"/>
                  </a:lnTo>
                  <a:lnTo>
                    <a:pt x="395" y="4810"/>
                  </a:lnTo>
                  <a:lnTo>
                    <a:pt x="370" y="4797"/>
                  </a:lnTo>
                  <a:lnTo>
                    <a:pt x="336" y="4778"/>
                  </a:lnTo>
                  <a:lnTo>
                    <a:pt x="298" y="4756"/>
                  </a:lnTo>
                  <a:lnTo>
                    <a:pt x="253" y="4729"/>
                  </a:lnTo>
                  <a:lnTo>
                    <a:pt x="205" y="4698"/>
                  </a:lnTo>
                  <a:lnTo>
                    <a:pt x="153" y="4664"/>
                  </a:lnTo>
                  <a:lnTo>
                    <a:pt x="127" y="4647"/>
                  </a:lnTo>
                  <a:lnTo>
                    <a:pt x="103" y="4630"/>
                  </a:lnTo>
                  <a:lnTo>
                    <a:pt x="79" y="4614"/>
                  </a:lnTo>
                  <a:lnTo>
                    <a:pt x="57" y="4598"/>
                  </a:lnTo>
                  <a:lnTo>
                    <a:pt x="75" y="4613"/>
                  </a:lnTo>
                  <a:lnTo>
                    <a:pt x="88" y="4625"/>
                  </a:lnTo>
                  <a:lnTo>
                    <a:pt x="94" y="4630"/>
                  </a:lnTo>
                  <a:lnTo>
                    <a:pt x="97" y="4635"/>
                  </a:lnTo>
                  <a:lnTo>
                    <a:pt x="98" y="4637"/>
                  </a:lnTo>
                  <a:lnTo>
                    <a:pt x="98" y="4639"/>
                  </a:lnTo>
                  <a:lnTo>
                    <a:pt x="96" y="4640"/>
                  </a:lnTo>
                  <a:lnTo>
                    <a:pt x="89" y="4639"/>
                  </a:lnTo>
                  <a:lnTo>
                    <a:pt x="81" y="4636"/>
                  </a:lnTo>
                  <a:lnTo>
                    <a:pt x="69" y="4630"/>
                  </a:lnTo>
                  <a:lnTo>
                    <a:pt x="38" y="4614"/>
                  </a:lnTo>
                  <a:lnTo>
                    <a:pt x="0" y="4592"/>
                  </a:lnTo>
                  <a:close/>
                  <a:moveTo>
                    <a:pt x="0" y="4513"/>
                  </a:moveTo>
                  <a:lnTo>
                    <a:pt x="0" y="4477"/>
                  </a:lnTo>
                  <a:lnTo>
                    <a:pt x="31" y="4503"/>
                  </a:lnTo>
                  <a:lnTo>
                    <a:pt x="54" y="4523"/>
                  </a:lnTo>
                  <a:lnTo>
                    <a:pt x="61" y="4530"/>
                  </a:lnTo>
                  <a:lnTo>
                    <a:pt x="68" y="4537"/>
                  </a:lnTo>
                  <a:lnTo>
                    <a:pt x="70" y="4541"/>
                  </a:lnTo>
                  <a:lnTo>
                    <a:pt x="71" y="4544"/>
                  </a:lnTo>
                  <a:lnTo>
                    <a:pt x="69" y="4545"/>
                  </a:lnTo>
                  <a:lnTo>
                    <a:pt x="64" y="4544"/>
                  </a:lnTo>
                  <a:lnTo>
                    <a:pt x="58" y="4543"/>
                  </a:lnTo>
                  <a:lnTo>
                    <a:pt x="49" y="4539"/>
                  </a:lnTo>
                  <a:lnTo>
                    <a:pt x="28" y="4529"/>
                  </a:lnTo>
                  <a:lnTo>
                    <a:pt x="0" y="4513"/>
                  </a:lnTo>
                  <a:close/>
                  <a:moveTo>
                    <a:pt x="0" y="4477"/>
                  </a:moveTo>
                  <a:lnTo>
                    <a:pt x="0" y="4434"/>
                  </a:lnTo>
                  <a:lnTo>
                    <a:pt x="34" y="4456"/>
                  </a:lnTo>
                  <a:lnTo>
                    <a:pt x="73" y="4479"/>
                  </a:lnTo>
                  <a:lnTo>
                    <a:pt x="113" y="4505"/>
                  </a:lnTo>
                  <a:lnTo>
                    <a:pt x="156" y="4534"/>
                  </a:lnTo>
                  <a:lnTo>
                    <a:pt x="206" y="4568"/>
                  </a:lnTo>
                  <a:lnTo>
                    <a:pt x="252" y="4600"/>
                  </a:lnTo>
                  <a:lnTo>
                    <a:pt x="293" y="4630"/>
                  </a:lnTo>
                  <a:lnTo>
                    <a:pt x="328" y="4657"/>
                  </a:lnTo>
                  <a:lnTo>
                    <a:pt x="357" y="4680"/>
                  </a:lnTo>
                  <a:lnTo>
                    <a:pt x="377" y="4698"/>
                  </a:lnTo>
                  <a:lnTo>
                    <a:pt x="385" y="4705"/>
                  </a:lnTo>
                  <a:lnTo>
                    <a:pt x="390" y="4711"/>
                  </a:lnTo>
                  <a:lnTo>
                    <a:pt x="393" y="4716"/>
                  </a:lnTo>
                  <a:lnTo>
                    <a:pt x="393" y="4718"/>
                  </a:lnTo>
                  <a:lnTo>
                    <a:pt x="390" y="4719"/>
                  </a:lnTo>
                  <a:lnTo>
                    <a:pt x="385" y="4719"/>
                  </a:lnTo>
                  <a:lnTo>
                    <a:pt x="378" y="4717"/>
                  </a:lnTo>
                  <a:lnTo>
                    <a:pt x="369" y="4712"/>
                  </a:lnTo>
                  <a:lnTo>
                    <a:pt x="344" y="4701"/>
                  </a:lnTo>
                  <a:lnTo>
                    <a:pt x="312" y="4683"/>
                  </a:lnTo>
                  <a:lnTo>
                    <a:pt x="274" y="4661"/>
                  </a:lnTo>
                  <a:lnTo>
                    <a:pt x="231" y="4635"/>
                  </a:lnTo>
                  <a:lnTo>
                    <a:pt x="183" y="4605"/>
                  </a:lnTo>
                  <a:lnTo>
                    <a:pt x="133" y="4572"/>
                  </a:lnTo>
                  <a:lnTo>
                    <a:pt x="97" y="4546"/>
                  </a:lnTo>
                  <a:lnTo>
                    <a:pt x="62" y="4523"/>
                  </a:lnTo>
                  <a:lnTo>
                    <a:pt x="30" y="4499"/>
                  </a:lnTo>
                  <a:lnTo>
                    <a:pt x="0" y="4477"/>
                  </a:lnTo>
                  <a:close/>
                  <a:moveTo>
                    <a:pt x="0" y="4429"/>
                  </a:moveTo>
                  <a:lnTo>
                    <a:pt x="0" y="4392"/>
                  </a:lnTo>
                  <a:lnTo>
                    <a:pt x="29" y="4416"/>
                  </a:lnTo>
                  <a:lnTo>
                    <a:pt x="50" y="4435"/>
                  </a:lnTo>
                  <a:lnTo>
                    <a:pt x="58" y="4443"/>
                  </a:lnTo>
                  <a:lnTo>
                    <a:pt x="63" y="4449"/>
                  </a:lnTo>
                  <a:lnTo>
                    <a:pt x="67" y="4453"/>
                  </a:lnTo>
                  <a:lnTo>
                    <a:pt x="67" y="4457"/>
                  </a:lnTo>
                  <a:lnTo>
                    <a:pt x="64" y="4457"/>
                  </a:lnTo>
                  <a:lnTo>
                    <a:pt x="60" y="4457"/>
                  </a:lnTo>
                  <a:lnTo>
                    <a:pt x="55" y="4456"/>
                  </a:lnTo>
                  <a:lnTo>
                    <a:pt x="46" y="4452"/>
                  </a:lnTo>
                  <a:lnTo>
                    <a:pt x="27" y="4443"/>
                  </a:lnTo>
                  <a:lnTo>
                    <a:pt x="0" y="4429"/>
                  </a:lnTo>
                  <a:close/>
                  <a:moveTo>
                    <a:pt x="0" y="4388"/>
                  </a:moveTo>
                  <a:lnTo>
                    <a:pt x="0" y="4343"/>
                  </a:lnTo>
                  <a:lnTo>
                    <a:pt x="35" y="4365"/>
                  </a:lnTo>
                  <a:lnTo>
                    <a:pt x="74" y="4390"/>
                  </a:lnTo>
                  <a:lnTo>
                    <a:pt x="116" y="4417"/>
                  </a:lnTo>
                  <a:lnTo>
                    <a:pt x="162" y="4447"/>
                  </a:lnTo>
                  <a:lnTo>
                    <a:pt x="209" y="4480"/>
                  </a:lnTo>
                  <a:lnTo>
                    <a:pt x="254" y="4512"/>
                  </a:lnTo>
                  <a:lnTo>
                    <a:pt x="293" y="4541"/>
                  </a:lnTo>
                  <a:lnTo>
                    <a:pt x="328" y="4567"/>
                  </a:lnTo>
                  <a:lnTo>
                    <a:pt x="356" y="4589"/>
                  </a:lnTo>
                  <a:lnTo>
                    <a:pt x="375" y="4607"/>
                  </a:lnTo>
                  <a:lnTo>
                    <a:pt x="383" y="4614"/>
                  </a:lnTo>
                  <a:lnTo>
                    <a:pt x="387" y="4621"/>
                  </a:lnTo>
                  <a:lnTo>
                    <a:pt x="389" y="4625"/>
                  </a:lnTo>
                  <a:lnTo>
                    <a:pt x="389" y="4627"/>
                  </a:lnTo>
                  <a:lnTo>
                    <a:pt x="387" y="4628"/>
                  </a:lnTo>
                  <a:lnTo>
                    <a:pt x="383" y="4628"/>
                  </a:lnTo>
                  <a:lnTo>
                    <a:pt x="375" y="4626"/>
                  </a:lnTo>
                  <a:lnTo>
                    <a:pt x="366" y="4623"/>
                  </a:lnTo>
                  <a:lnTo>
                    <a:pt x="342" y="4611"/>
                  </a:lnTo>
                  <a:lnTo>
                    <a:pt x="310" y="4595"/>
                  </a:lnTo>
                  <a:lnTo>
                    <a:pt x="274" y="4573"/>
                  </a:lnTo>
                  <a:lnTo>
                    <a:pt x="232" y="4547"/>
                  </a:lnTo>
                  <a:lnTo>
                    <a:pt x="186" y="4518"/>
                  </a:lnTo>
                  <a:lnTo>
                    <a:pt x="138" y="4486"/>
                  </a:lnTo>
                  <a:lnTo>
                    <a:pt x="99" y="4460"/>
                  </a:lnTo>
                  <a:lnTo>
                    <a:pt x="63" y="4434"/>
                  </a:lnTo>
                  <a:lnTo>
                    <a:pt x="30" y="4410"/>
                  </a:lnTo>
                  <a:lnTo>
                    <a:pt x="0" y="4388"/>
                  </a:lnTo>
                  <a:close/>
                  <a:moveTo>
                    <a:pt x="0" y="4337"/>
                  </a:moveTo>
                  <a:lnTo>
                    <a:pt x="0" y="4294"/>
                  </a:lnTo>
                  <a:lnTo>
                    <a:pt x="37" y="4323"/>
                  </a:lnTo>
                  <a:lnTo>
                    <a:pt x="64" y="4348"/>
                  </a:lnTo>
                  <a:lnTo>
                    <a:pt x="74" y="4357"/>
                  </a:lnTo>
                  <a:lnTo>
                    <a:pt x="81" y="4365"/>
                  </a:lnTo>
                  <a:lnTo>
                    <a:pt x="83" y="4368"/>
                  </a:lnTo>
                  <a:lnTo>
                    <a:pt x="85" y="4370"/>
                  </a:lnTo>
                  <a:lnTo>
                    <a:pt x="85" y="4373"/>
                  </a:lnTo>
                  <a:lnTo>
                    <a:pt x="85" y="4375"/>
                  </a:lnTo>
                  <a:lnTo>
                    <a:pt x="83" y="4376"/>
                  </a:lnTo>
                  <a:lnTo>
                    <a:pt x="77" y="4375"/>
                  </a:lnTo>
                  <a:lnTo>
                    <a:pt x="70" y="4373"/>
                  </a:lnTo>
                  <a:lnTo>
                    <a:pt x="59" y="4368"/>
                  </a:lnTo>
                  <a:lnTo>
                    <a:pt x="33" y="4355"/>
                  </a:lnTo>
                  <a:lnTo>
                    <a:pt x="0" y="4337"/>
                  </a:lnTo>
                  <a:close/>
                  <a:moveTo>
                    <a:pt x="0" y="4285"/>
                  </a:moveTo>
                  <a:lnTo>
                    <a:pt x="0" y="4247"/>
                  </a:lnTo>
                  <a:lnTo>
                    <a:pt x="18" y="4257"/>
                  </a:lnTo>
                  <a:lnTo>
                    <a:pt x="37" y="4269"/>
                  </a:lnTo>
                  <a:lnTo>
                    <a:pt x="60" y="4282"/>
                  </a:lnTo>
                  <a:lnTo>
                    <a:pt x="84" y="4296"/>
                  </a:lnTo>
                  <a:lnTo>
                    <a:pt x="109" y="4312"/>
                  </a:lnTo>
                  <a:lnTo>
                    <a:pt x="135" y="4328"/>
                  </a:lnTo>
                  <a:lnTo>
                    <a:pt x="163" y="4347"/>
                  </a:lnTo>
                  <a:lnTo>
                    <a:pt x="191" y="4366"/>
                  </a:lnTo>
                  <a:lnTo>
                    <a:pt x="237" y="4397"/>
                  </a:lnTo>
                  <a:lnTo>
                    <a:pt x="280" y="4429"/>
                  </a:lnTo>
                  <a:lnTo>
                    <a:pt x="318" y="4457"/>
                  </a:lnTo>
                  <a:lnTo>
                    <a:pt x="350" y="4483"/>
                  </a:lnTo>
                  <a:lnTo>
                    <a:pt x="377" y="4504"/>
                  </a:lnTo>
                  <a:lnTo>
                    <a:pt x="397" y="4523"/>
                  </a:lnTo>
                  <a:lnTo>
                    <a:pt x="403" y="4529"/>
                  </a:lnTo>
                  <a:lnTo>
                    <a:pt x="408" y="4535"/>
                  </a:lnTo>
                  <a:lnTo>
                    <a:pt x="410" y="4540"/>
                  </a:lnTo>
                  <a:lnTo>
                    <a:pt x="410" y="4542"/>
                  </a:lnTo>
                  <a:lnTo>
                    <a:pt x="408" y="4544"/>
                  </a:lnTo>
                  <a:lnTo>
                    <a:pt x="402" y="4543"/>
                  </a:lnTo>
                  <a:lnTo>
                    <a:pt x="396" y="4542"/>
                  </a:lnTo>
                  <a:lnTo>
                    <a:pt x="387" y="4539"/>
                  </a:lnTo>
                  <a:lnTo>
                    <a:pt x="363" y="4528"/>
                  </a:lnTo>
                  <a:lnTo>
                    <a:pt x="333" y="4512"/>
                  </a:lnTo>
                  <a:lnTo>
                    <a:pt x="298" y="4491"/>
                  </a:lnTo>
                  <a:lnTo>
                    <a:pt x="257" y="4466"/>
                  </a:lnTo>
                  <a:lnTo>
                    <a:pt x="212" y="4438"/>
                  </a:lnTo>
                  <a:lnTo>
                    <a:pt x="165" y="4407"/>
                  </a:lnTo>
                  <a:lnTo>
                    <a:pt x="140" y="4390"/>
                  </a:lnTo>
                  <a:lnTo>
                    <a:pt x="116" y="4374"/>
                  </a:lnTo>
                  <a:lnTo>
                    <a:pt x="94" y="4357"/>
                  </a:lnTo>
                  <a:lnTo>
                    <a:pt x="72" y="4341"/>
                  </a:lnTo>
                  <a:lnTo>
                    <a:pt x="51" y="4326"/>
                  </a:lnTo>
                  <a:lnTo>
                    <a:pt x="33" y="4311"/>
                  </a:lnTo>
                  <a:lnTo>
                    <a:pt x="16" y="4298"/>
                  </a:lnTo>
                  <a:lnTo>
                    <a:pt x="0" y="4285"/>
                  </a:lnTo>
                  <a:close/>
                  <a:moveTo>
                    <a:pt x="0" y="4237"/>
                  </a:moveTo>
                  <a:lnTo>
                    <a:pt x="0" y="4184"/>
                  </a:lnTo>
                  <a:lnTo>
                    <a:pt x="29" y="4205"/>
                  </a:lnTo>
                  <a:lnTo>
                    <a:pt x="54" y="4226"/>
                  </a:lnTo>
                  <a:lnTo>
                    <a:pt x="76" y="4243"/>
                  </a:lnTo>
                  <a:lnTo>
                    <a:pt x="96" y="4260"/>
                  </a:lnTo>
                  <a:lnTo>
                    <a:pt x="110" y="4273"/>
                  </a:lnTo>
                  <a:lnTo>
                    <a:pt x="120" y="4285"/>
                  </a:lnTo>
                  <a:lnTo>
                    <a:pt x="124" y="4289"/>
                  </a:lnTo>
                  <a:lnTo>
                    <a:pt x="126" y="4293"/>
                  </a:lnTo>
                  <a:lnTo>
                    <a:pt x="127" y="4296"/>
                  </a:lnTo>
                  <a:lnTo>
                    <a:pt x="127" y="4298"/>
                  </a:lnTo>
                  <a:lnTo>
                    <a:pt x="126" y="4299"/>
                  </a:lnTo>
                  <a:lnTo>
                    <a:pt x="123" y="4299"/>
                  </a:lnTo>
                  <a:lnTo>
                    <a:pt x="119" y="4299"/>
                  </a:lnTo>
                  <a:lnTo>
                    <a:pt x="115" y="4298"/>
                  </a:lnTo>
                  <a:lnTo>
                    <a:pt x="103" y="4294"/>
                  </a:lnTo>
                  <a:lnTo>
                    <a:pt x="88" y="4287"/>
                  </a:lnTo>
                  <a:lnTo>
                    <a:pt x="70" y="4278"/>
                  </a:lnTo>
                  <a:lnTo>
                    <a:pt x="49" y="4266"/>
                  </a:lnTo>
                  <a:lnTo>
                    <a:pt x="26" y="4253"/>
                  </a:lnTo>
                  <a:lnTo>
                    <a:pt x="0" y="4237"/>
                  </a:lnTo>
                  <a:close/>
                  <a:moveTo>
                    <a:pt x="0" y="4125"/>
                  </a:moveTo>
                  <a:lnTo>
                    <a:pt x="0" y="4063"/>
                  </a:lnTo>
                  <a:lnTo>
                    <a:pt x="42" y="4093"/>
                  </a:lnTo>
                  <a:lnTo>
                    <a:pt x="79" y="4121"/>
                  </a:lnTo>
                  <a:lnTo>
                    <a:pt x="113" y="4147"/>
                  </a:lnTo>
                  <a:lnTo>
                    <a:pt x="142" y="4171"/>
                  </a:lnTo>
                  <a:lnTo>
                    <a:pt x="165" y="4191"/>
                  </a:lnTo>
                  <a:lnTo>
                    <a:pt x="182" y="4207"/>
                  </a:lnTo>
                  <a:lnTo>
                    <a:pt x="187" y="4215"/>
                  </a:lnTo>
                  <a:lnTo>
                    <a:pt x="192" y="4220"/>
                  </a:lnTo>
                  <a:lnTo>
                    <a:pt x="193" y="4225"/>
                  </a:lnTo>
                  <a:lnTo>
                    <a:pt x="193" y="4227"/>
                  </a:lnTo>
                  <a:lnTo>
                    <a:pt x="191" y="4229"/>
                  </a:lnTo>
                  <a:lnTo>
                    <a:pt x="187" y="4229"/>
                  </a:lnTo>
                  <a:lnTo>
                    <a:pt x="181" y="4228"/>
                  </a:lnTo>
                  <a:lnTo>
                    <a:pt x="174" y="4226"/>
                  </a:lnTo>
                  <a:lnTo>
                    <a:pt x="156" y="4218"/>
                  </a:lnTo>
                  <a:lnTo>
                    <a:pt x="132" y="4206"/>
                  </a:lnTo>
                  <a:lnTo>
                    <a:pt x="104" y="4190"/>
                  </a:lnTo>
                  <a:lnTo>
                    <a:pt x="72" y="4172"/>
                  </a:lnTo>
                  <a:lnTo>
                    <a:pt x="37" y="4149"/>
                  </a:lnTo>
                  <a:lnTo>
                    <a:pt x="0" y="4125"/>
                  </a:lnTo>
                  <a:close/>
                  <a:moveTo>
                    <a:pt x="0" y="3996"/>
                  </a:moveTo>
                  <a:lnTo>
                    <a:pt x="0" y="3934"/>
                  </a:lnTo>
                  <a:lnTo>
                    <a:pt x="21" y="3948"/>
                  </a:lnTo>
                  <a:lnTo>
                    <a:pt x="43" y="3962"/>
                  </a:lnTo>
                  <a:lnTo>
                    <a:pt x="65" y="3978"/>
                  </a:lnTo>
                  <a:lnTo>
                    <a:pt x="89" y="3994"/>
                  </a:lnTo>
                  <a:lnTo>
                    <a:pt x="130" y="4023"/>
                  </a:lnTo>
                  <a:lnTo>
                    <a:pt x="169" y="4051"/>
                  </a:lnTo>
                  <a:lnTo>
                    <a:pt x="203" y="4078"/>
                  </a:lnTo>
                  <a:lnTo>
                    <a:pt x="232" y="4102"/>
                  </a:lnTo>
                  <a:lnTo>
                    <a:pt x="255" y="4122"/>
                  </a:lnTo>
                  <a:lnTo>
                    <a:pt x="272" y="4139"/>
                  </a:lnTo>
                  <a:lnTo>
                    <a:pt x="278" y="4147"/>
                  </a:lnTo>
                  <a:lnTo>
                    <a:pt x="281" y="4152"/>
                  </a:lnTo>
                  <a:lnTo>
                    <a:pt x="284" y="4157"/>
                  </a:lnTo>
                  <a:lnTo>
                    <a:pt x="282" y="4160"/>
                  </a:lnTo>
                  <a:lnTo>
                    <a:pt x="280" y="4161"/>
                  </a:lnTo>
                  <a:lnTo>
                    <a:pt x="276" y="4161"/>
                  </a:lnTo>
                  <a:lnTo>
                    <a:pt x="269" y="4160"/>
                  </a:lnTo>
                  <a:lnTo>
                    <a:pt x="261" y="4158"/>
                  </a:lnTo>
                  <a:lnTo>
                    <a:pt x="239" y="4148"/>
                  </a:lnTo>
                  <a:lnTo>
                    <a:pt x="212" y="4134"/>
                  </a:lnTo>
                  <a:lnTo>
                    <a:pt x="179" y="4116"/>
                  </a:lnTo>
                  <a:lnTo>
                    <a:pt x="142" y="4094"/>
                  </a:lnTo>
                  <a:lnTo>
                    <a:pt x="103" y="4068"/>
                  </a:lnTo>
                  <a:lnTo>
                    <a:pt x="60" y="4039"/>
                  </a:lnTo>
                  <a:lnTo>
                    <a:pt x="45" y="4028"/>
                  </a:lnTo>
                  <a:lnTo>
                    <a:pt x="29" y="4017"/>
                  </a:lnTo>
                  <a:lnTo>
                    <a:pt x="15" y="4007"/>
                  </a:lnTo>
                  <a:lnTo>
                    <a:pt x="0" y="3996"/>
                  </a:lnTo>
                  <a:close/>
                  <a:moveTo>
                    <a:pt x="0" y="3917"/>
                  </a:moveTo>
                  <a:lnTo>
                    <a:pt x="0" y="3867"/>
                  </a:lnTo>
                  <a:lnTo>
                    <a:pt x="30" y="3894"/>
                  </a:lnTo>
                  <a:lnTo>
                    <a:pt x="51" y="3916"/>
                  </a:lnTo>
                  <a:lnTo>
                    <a:pt x="59" y="3925"/>
                  </a:lnTo>
                  <a:lnTo>
                    <a:pt x="64" y="3931"/>
                  </a:lnTo>
                  <a:lnTo>
                    <a:pt x="65" y="3934"/>
                  </a:lnTo>
                  <a:lnTo>
                    <a:pt x="67" y="3937"/>
                  </a:lnTo>
                  <a:lnTo>
                    <a:pt x="67" y="3939"/>
                  </a:lnTo>
                  <a:lnTo>
                    <a:pt x="67" y="3941"/>
                  </a:lnTo>
                  <a:lnTo>
                    <a:pt x="63" y="3942"/>
                  </a:lnTo>
                  <a:lnTo>
                    <a:pt x="59" y="3943"/>
                  </a:lnTo>
                  <a:lnTo>
                    <a:pt x="54" y="3942"/>
                  </a:lnTo>
                  <a:lnTo>
                    <a:pt x="46" y="3939"/>
                  </a:lnTo>
                  <a:lnTo>
                    <a:pt x="26" y="3930"/>
                  </a:lnTo>
                  <a:lnTo>
                    <a:pt x="0" y="3917"/>
                  </a:lnTo>
                  <a:close/>
                  <a:moveTo>
                    <a:pt x="0" y="3831"/>
                  </a:moveTo>
                  <a:lnTo>
                    <a:pt x="0" y="3815"/>
                  </a:lnTo>
                  <a:lnTo>
                    <a:pt x="5" y="3815"/>
                  </a:lnTo>
                  <a:lnTo>
                    <a:pt x="11" y="3817"/>
                  </a:lnTo>
                  <a:lnTo>
                    <a:pt x="19" y="3819"/>
                  </a:lnTo>
                  <a:lnTo>
                    <a:pt x="29" y="3823"/>
                  </a:lnTo>
                  <a:lnTo>
                    <a:pt x="50" y="3833"/>
                  </a:lnTo>
                  <a:lnTo>
                    <a:pt x="76" y="3847"/>
                  </a:lnTo>
                  <a:lnTo>
                    <a:pt x="105" y="3864"/>
                  </a:lnTo>
                  <a:lnTo>
                    <a:pt x="139" y="3885"/>
                  </a:lnTo>
                  <a:lnTo>
                    <a:pt x="173" y="3907"/>
                  </a:lnTo>
                  <a:lnTo>
                    <a:pt x="210" y="3932"/>
                  </a:lnTo>
                  <a:lnTo>
                    <a:pt x="250" y="3960"/>
                  </a:lnTo>
                  <a:lnTo>
                    <a:pt x="288" y="3988"/>
                  </a:lnTo>
                  <a:lnTo>
                    <a:pt x="320" y="4014"/>
                  </a:lnTo>
                  <a:lnTo>
                    <a:pt x="348" y="4037"/>
                  </a:lnTo>
                  <a:lnTo>
                    <a:pt x="371" y="4057"/>
                  </a:lnTo>
                  <a:lnTo>
                    <a:pt x="387" y="4075"/>
                  </a:lnTo>
                  <a:lnTo>
                    <a:pt x="393" y="4081"/>
                  </a:lnTo>
                  <a:lnTo>
                    <a:pt x="396" y="4088"/>
                  </a:lnTo>
                  <a:lnTo>
                    <a:pt x="398" y="4092"/>
                  </a:lnTo>
                  <a:lnTo>
                    <a:pt x="397" y="4095"/>
                  </a:lnTo>
                  <a:lnTo>
                    <a:pt x="395" y="4096"/>
                  </a:lnTo>
                  <a:lnTo>
                    <a:pt x="390" y="4097"/>
                  </a:lnTo>
                  <a:lnTo>
                    <a:pt x="384" y="4096"/>
                  </a:lnTo>
                  <a:lnTo>
                    <a:pt x="375" y="4093"/>
                  </a:lnTo>
                  <a:lnTo>
                    <a:pt x="354" y="4085"/>
                  </a:lnTo>
                  <a:lnTo>
                    <a:pt x="327" y="4071"/>
                  </a:lnTo>
                  <a:lnTo>
                    <a:pt x="295" y="4054"/>
                  </a:lnTo>
                  <a:lnTo>
                    <a:pt x="260" y="4033"/>
                  </a:lnTo>
                  <a:lnTo>
                    <a:pt x="221" y="4008"/>
                  </a:lnTo>
                  <a:lnTo>
                    <a:pt x="180" y="3981"/>
                  </a:lnTo>
                  <a:lnTo>
                    <a:pt x="147" y="3958"/>
                  </a:lnTo>
                  <a:lnTo>
                    <a:pt x="117" y="3935"/>
                  </a:lnTo>
                  <a:lnTo>
                    <a:pt x="89" y="3914"/>
                  </a:lnTo>
                  <a:lnTo>
                    <a:pt x="64" y="3893"/>
                  </a:lnTo>
                  <a:lnTo>
                    <a:pt x="42" y="3875"/>
                  </a:lnTo>
                  <a:lnTo>
                    <a:pt x="24" y="3858"/>
                  </a:lnTo>
                  <a:lnTo>
                    <a:pt x="9" y="3843"/>
                  </a:lnTo>
                  <a:lnTo>
                    <a:pt x="0" y="3831"/>
                  </a:lnTo>
                  <a:close/>
                  <a:moveTo>
                    <a:pt x="0" y="3777"/>
                  </a:moveTo>
                  <a:lnTo>
                    <a:pt x="0" y="3708"/>
                  </a:lnTo>
                  <a:lnTo>
                    <a:pt x="11" y="3715"/>
                  </a:lnTo>
                  <a:lnTo>
                    <a:pt x="23" y="3724"/>
                  </a:lnTo>
                  <a:lnTo>
                    <a:pt x="61" y="3752"/>
                  </a:lnTo>
                  <a:lnTo>
                    <a:pt x="97" y="3779"/>
                  </a:lnTo>
                  <a:lnTo>
                    <a:pt x="128" y="3804"/>
                  </a:lnTo>
                  <a:lnTo>
                    <a:pt x="155" y="3826"/>
                  </a:lnTo>
                  <a:lnTo>
                    <a:pt x="177" y="3847"/>
                  </a:lnTo>
                  <a:lnTo>
                    <a:pt x="192" y="3863"/>
                  </a:lnTo>
                  <a:lnTo>
                    <a:pt x="196" y="3870"/>
                  </a:lnTo>
                  <a:lnTo>
                    <a:pt x="199" y="3875"/>
                  </a:lnTo>
                  <a:lnTo>
                    <a:pt x="201" y="3880"/>
                  </a:lnTo>
                  <a:lnTo>
                    <a:pt x="200" y="3883"/>
                  </a:lnTo>
                  <a:lnTo>
                    <a:pt x="198" y="3885"/>
                  </a:lnTo>
                  <a:lnTo>
                    <a:pt x="194" y="3885"/>
                  </a:lnTo>
                  <a:lnTo>
                    <a:pt x="189" y="3885"/>
                  </a:lnTo>
                  <a:lnTo>
                    <a:pt x="180" y="3883"/>
                  </a:lnTo>
                  <a:lnTo>
                    <a:pt x="160" y="3874"/>
                  </a:lnTo>
                  <a:lnTo>
                    <a:pt x="136" y="3862"/>
                  </a:lnTo>
                  <a:lnTo>
                    <a:pt x="106" y="3846"/>
                  </a:lnTo>
                  <a:lnTo>
                    <a:pt x="74" y="3826"/>
                  </a:lnTo>
                  <a:lnTo>
                    <a:pt x="37" y="3803"/>
                  </a:lnTo>
                  <a:lnTo>
                    <a:pt x="0" y="3777"/>
                  </a:lnTo>
                  <a:close/>
                  <a:moveTo>
                    <a:pt x="0" y="3676"/>
                  </a:moveTo>
                  <a:lnTo>
                    <a:pt x="0" y="3640"/>
                  </a:lnTo>
                  <a:lnTo>
                    <a:pt x="13" y="3654"/>
                  </a:lnTo>
                  <a:lnTo>
                    <a:pt x="22" y="3665"/>
                  </a:lnTo>
                  <a:lnTo>
                    <a:pt x="24" y="3670"/>
                  </a:lnTo>
                  <a:lnTo>
                    <a:pt x="27" y="3673"/>
                  </a:lnTo>
                  <a:lnTo>
                    <a:pt x="28" y="3676"/>
                  </a:lnTo>
                  <a:lnTo>
                    <a:pt x="27" y="3680"/>
                  </a:lnTo>
                  <a:lnTo>
                    <a:pt x="26" y="3681"/>
                  </a:lnTo>
                  <a:lnTo>
                    <a:pt x="23" y="3681"/>
                  </a:lnTo>
                  <a:lnTo>
                    <a:pt x="21" y="3682"/>
                  </a:lnTo>
                  <a:lnTo>
                    <a:pt x="18" y="3682"/>
                  </a:lnTo>
                  <a:lnTo>
                    <a:pt x="9" y="3680"/>
                  </a:lnTo>
                  <a:lnTo>
                    <a:pt x="0" y="3676"/>
                  </a:lnTo>
                  <a:close/>
                  <a:moveTo>
                    <a:pt x="0" y="3590"/>
                  </a:moveTo>
                  <a:lnTo>
                    <a:pt x="0" y="3563"/>
                  </a:lnTo>
                  <a:lnTo>
                    <a:pt x="13" y="3566"/>
                  </a:lnTo>
                  <a:lnTo>
                    <a:pt x="30" y="3574"/>
                  </a:lnTo>
                  <a:lnTo>
                    <a:pt x="50" y="3584"/>
                  </a:lnTo>
                  <a:lnTo>
                    <a:pt x="74" y="3597"/>
                  </a:lnTo>
                  <a:lnTo>
                    <a:pt x="100" y="3612"/>
                  </a:lnTo>
                  <a:lnTo>
                    <a:pt x="128" y="3630"/>
                  </a:lnTo>
                  <a:lnTo>
                    <a:pt x="158" y="3649"/>
                  </a:lnTo>
                  <a:lnTo>
                    <a:pt x="189" y="3671"/>
                  </a:lnTo>
                  <a:lnTo>
                    <a:pt x="226" y="3697"/>
                  </a:lnTo>
                  <a:lnTo>
                    <a:pt x="261" y="3723"/>
                  </a:lnTo>
                  <a:lnTo>
                    <a:pt x="291" y="3748"/>
                  </a:lnTo>
                  <a:lnTo>
                    <a:pt x="316" y="3770"/>
                  </a:lnTo>
                  <a:lnTo>
                    <a:pt x="336" y="3790"/>
                  </a:lnTo>
                  <a:lnTo>
                    <a:pt x="352" y="3806"/>
                  </a:lnTo>
                  <a:lnTo>
                    <a:pt x="356" y="3812"/>
                  </a:lnTo>
                  <a:lnTo>
                    <a:pt x="359" y="3818"/>
                  </a:lnTo>
                  <a:lnTo>
                    <a:pt x="360" y="3823"/>
                  </a:lnTo>
                  <a:lnTo>
                    <a:pt x="360" y="3826"/>
                  </a:lnTo>
                  <a:lnTo>
                    <a:pt x="358" y="3828"/>
                  </a:lnTo>
                  <a:lnTo>
                    <a:pt x="353" y="3829"/>
                  </a:lnTo>
                  <a:lnTo>
                    <a:pt x="347" y="3828"/>
                  </a:lnTo>
                  <a:lnTo>
                    <a:pt x="340" y="3825"/>
                  </a:lnTo>
                  <a:lnTo>
                    <a:pt x="319" y="3818"/>
                  </a:lnTo>
                  <a:lnTo>
                    <a:pt x="294" y="3806"/>
                  </a:lnTo>
                  <a:lnTo>
                    <a:pt x="264" y="3790"/>
                  </a:lnTo>
                  <a:lnTo>
                    <a:pt x="232" y="3770"/>
                  </a:lnTo>
                  <a:lnTo>
                    <a:pt x="195" y="3748"/>
                  </a:lnTo>
                  <a:lnTo>
                    <a:pt x="157" y="3722"/>
                  </a:lnTo>
                  <a:lnTo>
                    <a:pt x="130" y="3702"/>
                  </a:lnTo>
                  <a:lnTo>
                    <a:pt x="105" y="3684"/>
                  </a:lnTo>
                  <a:lnTo>
                    <a:pt x="82" y="3666"/>
                  </a:lnTo>
                  <a:lnTo>
                    <a:pt x="61" y="3648"/>
                  </a:lnTo>
                  <a:lnTo>
                    <a:pt x="42" y="3631"/>
                  </a:lnTo>
                  <a:lnTo>
                    <a:pt x="24" y="3616"/>
                  </a:lnTo>
                  <a:lnTo>
                    <a:pt x="10" y="3602"/>
                  </a:lnTo>
                  <a:lnTo>
                    <a:pt x="0" y="3590"/>
                  </a:lnTo>
                  <a:close/>
                  <a:moveTo>
                    <a:pt x="0" y="3519"/>
                  </a:moveTo>
                  <a:lnTo>
                    <a:pt x="0" y="3447"/>
                  </a:lnTo>
                  <a:lnTo>
                    <a:pt x="10" y="3454"/>
                  </a:lnTo>
                  <a:lnTo>
                    <a:pt x="21" y="3461"/>
                  </a:lnTo>
                  <a:lnTo>
                    <a:pt x="32" y="3469"/>
                  </a:lnTo>
                  <a:lnTo>
                    <a:pt x="44" y="3477"/>
                  </a:lnTo>
                  <a:lnTo>
                    <a:pt x="79" y="3503"/>
                  </a:lnTo>
                  <a:lnTo>
                    <a:pt x="112" y="3528"/>
                  </a:lnTo>
                  <a:lnTo>
                    <a:pt x="140" y="3551"/>
                  </a:lnTo>
                  <a:lnTo>
                    <a:pt x="165" y="3574"/>
                  </a:lnTo>
                  <a:lnTo>
                    <a:pt x="184" y="3592"/>
                  </a:lnTo>
                  <a:lnTo>
                    <a:pt x="198" y="3608"/>
                  </a:lnTo>
                  <a:lnTo>
                    <a:pt x="203" y="3615"/>
                  </a:lnTo>
                  <a:lnTo>
                    <a:pt x="206" y="3621"/>
                  </a:lnTo>
                  <a:lnTo>
                    <a:pt x="207" y="3626"/>
                  </a:lnTo>
                  <a:lnTo>
                    <a:pt x="206" y="3629"/>
                  </a:lnTo>
                  <a:lnTo>
                    <a:pt x="204" y="3631"/>
                  </a:lnTo>
                  <a:lnTo>
                    <a:pt x="199" y="3631"/>
                  </a:lnTo>
                  <a:lnTo>
                    <a:pt x="193" y="3630"/>
                  </a:lnTo>
                  <a:lnTo>
                    <a:pt x="186" y="3629"/>
                  </a:lnTo>
                  <a:lnTo>
                    <a:pt x="167" y="3621"/>
                  </a:lnTo>
                  <a:lnTo>
                    <a:pt x="142" y="3610"/>
                  </a:lnTo>
                  <a:lnTo>
                    <a:pt x="114" y="3594"/>
                  </a:lnTo>
                  <a:lnTo>
                    <a:pt x="83" y="3575"/>
                  </a:lnTo>
                  <a:lnTo>
                    <a:pt x="48" y="3552"/>
                  </a:lnTo>
                  <a:lnTo>
                    <a:pt x="11" y="3528"/>
                  </a:lnTo>
                  <a:lnTo>
                    <a:pt x="0" y="3519"/>
                  </a:lnTo>
                  <a:close/>
                  <a:moveTo>
                    <a:pt x="0" y="3414"/>
                  </a:moveTo>
                  <a:lnTo>
                    <a:pt x="0" y="3354"/>
                  </a:lnTo>
                  <a:lnTo>
                    <a:pt x="17" y="3369"/>
                  </a:lnTo>
                  <a:lnTo>
                    <a:pt x="33" y="3383"/>
                  </a:lnTo>
                  <a:lnTo>
                    <a:pt x="46" y="3396"/>
                  </a:lnTo>
                  <a:lnTo>
                    <a:pt x="57" y="3408"/>
                  </a:lnTo>
                  <a:lnTo>
                    <a:pt x="65" y="3419"/>
                  </a:lnTo>
                  <a:lnTo>
                    <a:pt x="71" y="3427"/>
                  </a:lnTo>
                  <a:lnTo>
                    <a:pt x="72" y="3430"/>
                  </a:lnTo>
                  <a:lnTo>
                    <a:pt x="73" y="3434"/>
                  </a:lnTo>
                  <a:lnTo>
                    <a:pt x="73" y="3437"/>
                  </a:lnTo>
                  <a:lnTo>
                    <a:pt x="73" y="3438"/>
                  </a:lnTo>
                  <a:lnTo>
                    <a:pt x="70" y="3440"/>
                  </a:lnTo>
                  <a:lnTo>
                    <a:pt x="65" y="3441"/>
                  </a:lnTo>
                  <a:lnTo>
                    <a:pt x="58" y="3440"/>
                  </a:lnTo>
                  <a:lnTo>
                    <a:pt x="49" y="3437"/>
                  </a:lnTo>
                  <a:lnTo>
                    <a:pt x="40" y="3434"/>
                  </a:lnTo>
                  <a:lnTo>
                    <a:pt x="28" y="3428"/>
                  </a:lnTo>
                  <a:lnTo>
                    <a:pt x="14" y="3422"/>
                  </a:lnTo>
                  <a:lnTo>
                    <a:pt x="0" y="3414"/>
                  </a:lnTo>
                  <a:close/>
                  <a:moveTo>
                    <a:pt x="0" y="3204"/>
                  </a:moveTo>
                  <a:lnTo>
                    <a:pt x="0" y="3157"/>
                  </a:lnTo>
                  <a:lnTo>
                    <a:pt x="14" y="3163"/>
                  </a:lnTo>
                  <a:lnTo>
                    <a:pt x="29" y="3170"/>
                  </a:lnTo>
                  <a:lnTo>
                    <a:pt x="46" y="3179"/>
                  </a:lnTo>
                  <a:lnTo>
                    <a:pt x="64" y="3190"/>
                  </a:lnTo>
                  <a:lnTo>
                    <a:pt x="104" y="3216"/>
                  </a:lnTo>
                  <a:lnTo>
                    <a:pt x="149" y="3246"/>
                  </a:lnTo>
                  <a:lnTo>
                    <a:pt x="182" y="3270"/>
                  </a:lnTo>
                  <a:lnTo>
                    <a:pt x="211" y="3293"/>
                  </a:lnTo>
                  <a:lnTo>
                    <a:pt x="238" y="3316"/>
                  </a:lnTo>
                  <a:lnTo>
                    <a:pt x="261" y="3336"/>
                  </a:lnTo>
                  <a:lnTo>
                    <a:pt x="278" y="3355"/>
                  </a:lnTo>
                  <a:lnTo>
                    <a:pt x="291" y="3371"/>
                  </a:lnTo>
                  <a:lnTo>
                    <a:pt x="295" y="3377"/>
                  </a:lnTo>
                  <a:lnTo>
                    <a:pt x="298" y="3383"/>
                  </a:lnTo>
                  <a:lnTo>
                    <a:pt x="299" y="3387"/>
                  </a:lnTo>
                  <a:lnTo>
                    <a:pt x="298" y="3390"/>
                  </a:lnTo>
                  <a:lnTo>
                    <a:pt x="295" y="3393"/>
                  </a:lnTo>
                  <a:lnTo>
                    <a:pt x="291" y="3394"/>
                  </a:lnTo>
                  <a:lnTo>
                    <a:pt x="286" y="3394"/>
                  </a:lnTo>
                  <a:lnTo>
                    <a:pt x="278" y="3392"/>
                  </a:lnTo>
                  <a:lnTo>
                    <a:pt x="260" y="3385"/>
                  </a:lnTo>
                  <a:lnTo>
                    <a:pt x="237" y="3375"/>
                  </a:lnTo>
                  <a:lnTo>
                    <a:pt x="211" y="3361"/>
                  </a:lnTo>
                  <a:lnTo>
                    <a:pt x="181" y="3343"/>
                  </a:lnTo>
                  <a:lnTo>
                    <a:pt x="149" y="3322"/>
                  </a:lnTo>
                  <a:lnTo>
                    <a:pt x="115" y="3299"/>
                  </a:lnTo>
                  <a:lnTo>
                    <a:pt x="81" y="3274"/>
                  </a:lnTo>
                  <a:lnTo>
                    <a:pt x="49" y="3249"/>
                  </a:lnTo>
                  <a:lnTo>
                    <a:pt x="22" y="3225"/>
                  </a:lnTo>
                  <a:lnTo>
                    <a:pt x="0" y="3204"/>
                  </a:lnTo>
                  <a:close/>
                  <a:moveTo>
                    <a:pt x="0" y="3102"/>
                  </a:moveTo>
                  <a:lnTo>
                    <a:pt x="0" y="3028"/>
                  </a:lnTo>
                  <a:lnTo>
                    <a:pt x="15" y="3038"/>
                  </a:lnTo>
                  <a:lnTo>
                    <a:pt x="31" y="3048"/>
                  </a:lnTo>
                  <a:lnTo>
                    <a:pt x="46" y="3059"/>
                  </a:lnTo>
                  <a:lnTo>
                    <a:pt x="62" y="3070"/>
                  </a:lnTo>
                  <a:lnTo>
                    <a:pt x="94" y="3094"/>
                  </a:lnTo>
                  <a:lnTo>
                    <a:pt x="123" y="3117"/>
                  </a:lnTo>
                  <a:lnTo>
                    <a:pt x="147" y="3139"/>
                  </a:lnTo>
                  <a:lnTo>
                    <a:pt x="169" y="3159"/>
                  </a:lnTo>
                  <a:lnTo>
                    <a:pt x="186" y="3177"/>
                  </a:lnTo>
                  <a:lnTo>
                    <a:pt x="198" y="3192"/>
                  </a:lnTo>
                  <a:lnTo>
                    <a:pt x="201" y="3198"/>
                  </a:lnTo>
                  <a:lnTo>
                    <a:pt x="205" y="3204"/>
                  </a:lnTo>
                  <a:lnTo>
                    <a:pt x="205" y="3208"/>
                  </a:lnTo>
                  <a:lnTo>
                    <a:pt x="204" y="3211"/>
                  </a:lnTo>
                  <a:lnTo>
                    <a:pt x="201" y="3213"/>
                  </a:lnTo>
                  <a:lnTo>
                    <a:pt x="197" y="3215"/>
                  </a:lnTo>
                  <a:lnTo>
                    <a:pt x="192" y="3215"/>
                  </a:lnTo>
                  <a:lnTo>
                    <a:pt x="185" y="3213"/>
                  </a:lnTo>
                  <a:lnTo>
                    <a:pt x="168" y="3207"/>
                  </a:lnTo>
                  <a:lnTo>
                    <a:pt x="146" y="3197"/>
                  </a:lnTo>
                  <a:lnTo>
                    <a:pt x="120" y="3184"/>
                  </a:lnTo>
                  <a:lnTo>
                    <a:pt x="92" y="3167"/>
                  </a:lnTo>
                  <a:lnTo>
                    <a:pt x="61" y="3148"/>
                  </a:lnTo>
                  <a:lnTo>
                    <a:pt x="30" y="3125"/>
                  </a:lnTo>
                  <a:lnTo>
                    <a:pt x="15" y="3113"/>
                  </a:lnTo>
                  <a:lnTo>
                    <a:pt x="0" y="3102"/>
                  </a:lnTo>
                  <a:close/>
                  <a:moveTo>
                    <a:pt x="0" y="2983"/>
                  </a:moveTo>
                  <a:lnTo>
                    <a:pt x="0" y="2906"/>
                  </a:lnTo>
                  <a:lnTo>
                    <a:pt x="29" y="2927"/>
                  </a:lnTo>
                  <a:lnTo>
                    <a:pt x="56" y="2950"/>
                  </a:lnTo>
                  <a:lnTo>
                    <a:pt x="78" y="2971"/>
                  </a:lnTo>
                  <a:lnTo>
                    <a:pt x="99" y="2989"/>
                  </a:lnTo>
                  <a:lnTo>
                    <a:pt x="114" y="3006"/>
                  </a:lnTo>
                  <a:lnTo>
                    <a:pt x="125" y="3021"/>
                  </a:lnTo>
                  <a:lnTo>
                    <a:pt x="128" y="3027"/>
                  </a:lnTo>
                  <a:lnTo>
                    <a:pt x="130" y="3032"/>
                  </a:lnTo>
                  <a:lnTo>
                    <a:pt x="130" y="3036"/>
                  </a:lnTo>
                  <a:lnTo>
                    <a:pt x="130" y="3040"/>
                  </a:lnTo>
                  <a:lnTo>
                    <a:pt x="128" y="3042"/>
                  </a:lnTo>
                  <a:lnTo>
                    <a:pt x="125" y="3043"/>
                  </a:lnTo>
                  <a:lnTo>
                    <a:pt x="120" y="3043"/>
                  </a:lnTo>
                  <a:lnTo>
                    <a:pt x="116" y="3042"/>
                  </a:lnTo>
                  <a:lnTo>
                    <a:pt x="103" y="3039"/>
                  </a:lnTo>
                  <a:lnTo>
                    <a:pt x="87" y="3033"/>
                  </a:lnTo>
                  <a:lnTo>
                    <a:pt x="69" y="3024"/>
                  </a:lnTo>
                  <a:lnTo>
                    <a:pt x="47" y="3013"/>
                  </a:lnTo>
                  <a:lnTo>
                    <a:pt x="24" y="2999"/>
                  </a:lnTo>
                  <a:lnTo>
                    <a:pt x="0" y="2983"/>
                  </a:lnTo>
                  <a:close/>
                  <a:moveTo>
                    <a:pt x="0" y="2851"/>
                  </a:moveTo>
                  <a:lnTo>
                    <a:pt x="0" y="2783"/>
                  </a:lnTo>
                  <a:lnTo>
                    <a:pt x="18" y="2798"/>
                  </a:lnTo>
                  <a:lnTo>
                    <a:pt x="34" y="2813"/>
                  </a:lnTo>
                  <a:lnTo>
                    <a:pt x="47" y="2827"/>
                  </a:lnTo>
                  <a:lnTo>
                    <a:pt x="59" y="2840"/>
                  </a:lnTo>
                  <a:lnTo>
                    <a:pt x="68" y="2852"/>
                  </a:lnTo>
                  <a:lnTo>
                    <a:pt x="73" y="2861"/>
                  </a:lnTo>
                  <a:lnTo>
                    <a:pt x="74" y="2865"/>
                  </a:lnTo>
                  <a:lnTo>
                    <a:pt x="75" y="2868"/>
                  </a:lnTo>
                  <a:lnTo>
                    <a:pt x="75" y="2871"/>
                  </a:lnTo>
                  <a:lnTo>
                    <a:pt x="74" y="2874"/>
                  </a:lnTo>
                  <a:lnTo>
                    <a:pt x="73" y="2876"/>
                  </a:lnTo>
                  <a:lnTo>
                    <a:pt x="71" y="2877"/>
                  </a:lnTo>
                  <a:lnTo>
                    <a:pt x="69" y="2877"/>
                  </a:lnTo>
                  <a:lnTo>
                    <a:pt x="67" y="2878"/>
                  </a:lnTo>
                  <a:lnTo>
                    <a:pt x="59" y="2877"/>
                  </a:lnTo>
                  <a:lnTo>
                    <a:pt x="50" y="2875"/>
                  </a:lnTo>
                  <a:lnTo>
                    <a:pt x="40" y="2870"/>
                  </a:lnTo>
                  <a:lnTo>
                    <a:pt x="28" y="2865"/>
                  </a:lnTo>
                  <a:lnTo>
                    <a:pt x="14" y="2858"/>
                  </a:lnTo>
                  <a:lnTo>
                    <a:pt x="0" y="2851"/>
                  </a:lnTo>
                  <a:close/>
                  <a:moveTo>
                    <a:pt x="0" y="2709"/>
                  </a:moveTo>
                  <a:lnTo>
                    <a:pt x="0" y="2656"/>
                  </a:lnTo>
                  <a:lnTo>
                    <a:pt x="9" y="2666"/>
                  </a:lnTo>
                  <a:lnTo>
                    <a:pt x="18" y="2675"/>
                  </a:lnTo>
                  <a:lnTo>
                    <a:pt x="26" y="2685"/>
                  </a:lnTo>
                  <a:lnTo>
                    <a:pt x="31" y="2692"/>
                  </a:lnTo>
                  <a:lnTo>
                    <a:pt x="35" y="2699"/>
                  </a:lnTo>
                  <a:lnTo>
                    <a:pt x="37" y="2705"/>
                  </a:lnTo>
                  <a:lnTo>
                    <a:pt x="38" y="2711"/>
                  </a:lnTo>
                  <a:lnTo>
                    <a:pt x="37" y="2714"/>
                  </a:lnTo>
                  <a:lnTo>
                    <a:pt x="35" y="2716"/>
                  </a:lnTo>
                  <a:lnTo>
                    <a:pt x="33" y="2717"/>
                  </a:lnTo>
                  <a:lnTo>
                    <a:pt x="29" y="2717"/>
                  </a:lnTo>
                  <a:lnTo>
                    <a:pt x="24" y="2717"/>
                  </a:lnTo>
                  <a:lnTo>
                    <a:pt x="14" y="2715"/>
                  </a:lnTo>
                  <a:lnTo>
                    <a:pt x="0" y="2709"/>
                  </a:lnTo>
                  <a:close/>
                  <a:moveTo>
                    <a:pt x="0" y="2562"/>
                  </a:moveTo>
                  <a:lnTo>
                    <a:pt x="0" y="2522"/>
                  </a:lnTo>
                  <a:lnTo>
                    <a:pt x="9" y="2534"/>
                  </a:lnTo>
                  <a:lnTo>
                    <a:pt x="16" y="2544"/>
                  </a:lnTo>
                  <a:lnTo>
                    <a:pt x="18" y="2549"/>
                  </a:lnTo>
                  <a:lnTo>
                    <a:pt x="19" y="2553"/>
                  </a:lnTo>
                  <a:lnTo>
                    <a:pt x="19" y="2556"/>
                  </a:lnTo>
                  <a:lnTo>
                    <a:pt x="18" y="2559"/>
                  </a:lnTo>
                  <a:lnTo>
                    <a:pt x="15" y="2562"/>
                  </a:lnTo>
                  <a:lnTo>
                    <a:pt x="11" y="2563"/>
                  </a:lnTo>
                  <a:lnTo>
                    <a:pt x="6" y="2563"/>
                  </a:lnTo>
                  <a:lnTo>
                    <a:pt x="0" y="2562"/>
                  </a:lnTo>
                  <a:close/>
                  <a:moveTo>
                    <a:pt x="0" y="2414"/>
                  </a:moveTo>
                  <a:lnTo>
                    <a:pt x="0" y="2374"/>
                  </a:lnTo>
                  <a:lnTo>
                    <a:pt x="8" y="2386"/>
                  </a:lnTo>
                  <a:lnTo>
                    <a:pt x="15" y="2397"/>
                  </a:lnTo>
                  <a:lnTo>
                    <a:pt x="16" y="2401"/>
                  </a:lnTo>
                  <a:lnTo>
                    <a:pt x="17" y="2404"/>
                  </a:lnTo>
                  <a:lnTo>
                    <a:pt x="17" y="2407"/>
                  </a:lnTo>
                  <a:lnTo>
                    <a:pt x="16" y="2411"/>
                  </a:lnTo>
                  <a:lnTo>
                    <a:pt x="14" y="2413"/>
                  </a:lnTo>
                  <a:lnTo>
                    <a:pt x="10" y="2414"/>
                  </a:lnTo>
                  <a:lnTo>
                    <a:pt x="5" y="2414"/>
                  </a:lnTo>
                  <a:lnTo>
                    <a:pt x="0" y="2414"/>
                  </a:lnTo>
                  <a:close/>
                  <a:moveTo>
                    <a:pt x="0" y="2264"/>
                  </a:moveTo>
                  <a:lnTo>
                    <a:pt x="0" y="2211"/>
                  </a:lnTo>
                  <a:lnTo>
                    <a:pt x="8" y="2221"/>
                  </a:lnTo>
                  <a:lnTo>
                    <a:pt x="16" y="2229"/>
                  </a:lnTo>
                  <a:lnTo>
                    <a:pt x="21" y="2237"/>
                  </a:lnTo>
                  <a:lnTo>
                    <a:pt x="27" y="2244"/>
                  </a:lnTo>
                  <a:lnTo>
                    <a:pt x="30" y="2251"/>
                  </a:lnTo>
                  <a:lnTo>
                    <a:pt x="32" y="2256"/>
                  </a:lnTo>
                  <a:lnTo>
                    <a:pt x="32" y="2262"/>
                  </a:lnTo>
                  <a:lnTo>
                    <a:pt x="31" y="2265"/>
                  </a:lnTo>
                  <a:lnTo>
                    <a:pt x="29" y="2267"/>
                  </a:lnTo>
                  <a:lnTo>
                    <a:pt x="27" y="2268"/>
                  </a:lnTo>
                  <a:lnTo>
                    <a:pt x="23" y="2269"/>
                  </a:lnTo>
                  <a:lnTo>
                    <a:pt x="20" y="2269"/>
                  </a:lnTo>
                  <a:lnTo>
                    <a:pt x="11" y="2268"/>
                  </a:lnTo>
                  <a:lnTo>
                    <a:pt x="0" y="2264"/>
                  </a:lnTo>
                  <a:close/>
                  <a:moveTo>
                    <a:pt x="0" y="2109"/>
                  </a:moveTo>
                  <a:lnTo>
                    <a:pt x="0" y="2039"/>
                  </a:lnTo>
                  <a:lnTo>
                    <a:pt x="15" y="2053"/>
                  </a:lnTo>
                  <a:lnTo>
                    <a:pt x="29" y="2067"/>
                  </a:lnTo>
                  <a:lnTo>
                    <a:pt x="41" y="2080"/>
                  </a:lnTo>
                  <a:lnTo>
                    <a:pt x="50" y="2092"/>
                  </a:lnTo>
                  <a:lnTo>
                    <a:pt x="57" y="2102"/>
                  </a:lnTo>
                  <a:lnTo>
                    <a:pt x="62" y="2112"/>
                  </a:lnTo>
                  <a:lnTo>
                    <a:pt x="63" y="2115"/>
                  </a:lnTo>
                  <a:lnTo>
                    <a:pt x="63" y="2119"/>
                  </a:lnTo>
                  <a:lnTo>
                    <a:pt x="63" y="2122"/>
                  </a:lnTo>
                  <a:lnTo>
                    <a:pt x="62" y="2125"/>
                  </a:lnTo>
                  <a:lnTo>
                    <a:pt x="59" y="2127"/>
                  </a:lnTo>
                  <a:lnTo>
                    <a:pt x="55" y="2128"/>
                  </a:lnTo>
                  <a:lnTo>
                    <a:pt x="48" y="2128"/>
                  </a:lnTo>
                  <a:lnTo>
                    <a:pt x="42" y="2127"/>
                  </a:lnTo>
                  <a:lnTo>
                    <a:pt x="32" y="2125"/>
                  </a:lnTo>
                  <a:lnTo>
                    <a:pt x="22" y="2120"/>
                  </a:lnTo>
                  <a:lnTo>
                    <a:pt x="11" y="2115"/>
                  </a:lnTo>
                  <a:lnTo>
                    <a:pt x="0" y="2109"/>
                  </a:lnTo>
                  <a:close/>
                  <a:moveTo>
                    <a:pt x="0" y="1942"/>
                  </a:moveTo>
                  <a:lnTo>
                    <a:pt x="0" y="1862"/>
                  </a:lnTo>
                  <a:lnTo>
                    <a:pt x="7" y="1869"/>
                  </a:lnTo>
                  <a:lnTo>
                    <a:pt x="16" y="1874"/>
                  </a:lnTo>
                  <a:lnTo>
                    <a:pt x="37" y="1893"/>
                  </a:lnTo>
                  <a:lnTo>
                    <a:pt x="58" y="1910"/>
                  </a:lnTo>
                  <a:lnTo>
                    <a:pt x="75" y="1927"/>
                  </a:lnTo>
                  <a:lnTo>
                    <a:pt x="89" y="1942"/>
                  </a:lnTo>
                  <a:lnTo>
                    <a:pt x="100" y="1957"/>
                  </a:lnTo>
                  <a:lnTo>
                    <a:pt x="108" y="1970"/>
                  </a:lnTo>
                  <a:lnTo>
                    <a:pt x="110" y="1975"/>
                  </a:lnTo>
                  <a:lnTo>
                    <a:pt x="111" y="1980"/>
                  </a:lnTo>
                  <a:lnTo>
                    <a:pt x="111" y="1984"/>
                  </a:lnTo>
                  <a:lnTo>
                    <a:pt x="110" y="1987"/>
                  </a:lnTo>
                  <a:lnTo>
                    <a:pt x="108" y="1990"/>
                  </a:lnTo>
                  <a:lnTo>
                    <a:pt x="105" y="1991"/>
                  </a:lnTo>
                  <a:lnTo>
                    <a:pt x="101" y="1991"/>
                  </a:lnTo>
                  <a:lnTo>
                    <a:pt x="97" y="1991"/>
                  </a:lnTo>
                  <a:lnTo>
                    <a:pt x="86" y="1989"/>
                  </a:lnTo>
                  <a:lnTo>
                    <a:pt x="72" y="1984"/>
                  </a:lnTo>
                  <a:lnTo>
                    <a:pt x="57" y="1977"/>
                  </a:lnTo>
                  <a:lnTo>
                    <a:pt x="38" y="1967"/>
                  </a:lnTo>
                  <a:lnTo>
                    <a:pt x="20" y="1955"/>
                  </a:lnTo>
                  <a:lnTo>
                    <a:pt x="0" y="1942"/>
                  </a:lnTo>
                  <a:close/>
                  <a:moveTo>
                    <a:pt x="0" y="1753"/>
                  </a:moveTo>
                  <a:lnTo>
                    <a:pt x="0" y="1691"/>
                  </a:lnTo>
                  <a:lnTo>
                    <a:pt x="18" y="1699"/>
                  </a:lnTo>
                  <a:lnTo>
                    <a:pt x="38" y="1711"/>
                  </a:lnTo>
                  <a:lnTo>
                    <a:pt x="61" y="1726"/>
                  </a:lnTo>
                  <a:lnTo>
                    <a:pt x="84" y="1744"/>
                  </a:lnTo>
                  <a:lnTo>
                    <a:pt x="105" y="1760"/>
                  </a:lnTo>
                  <a:lnTo>
                    <a:pt x="124" y="1777"/>
                  </a:lnTo>
                  <a:lnTo>
                    <a:pt x="141" y="1793"/>
                  </a:lnTo>
                  <a:lnTo>
                    <a:pt x="154" y="1809"/>
                  </a:lnTo>
                  <a:lnTo>
                    <a:pt x="165" y="1823"/>
                  </a:lnTo>
                  <a:lnTo>
                    <a:pt x="172" y="1835"/>
                  </a:lnTo>
                  <a:lnTo>
                    <a:pt x="174" y="1841"/>
                  </a:lnTo>
                  <a:lnTo>
                    <a:pt x="176" y="1845"/>
                  </a:lnTo>
                  <a:lnTo>
                    <a:pt x="176" y="1849"/>
                  </a:lnTo>
                  <a:lnTo>
                    <a:pt x="174" y="1853"/>
                  </a:lnTo>
                  <a:lnTo>
                    <a:pt x="171" y="1855"/>
                  </a:lnTo>
                  <a:lnTo>
                    <a:pt x="168" y="1856"/>
                  </a:lnTo>
                  <a:lnTo>
                    <a:pt x="164" y="1857"/>
                  </a:lnTo>
                  <a:lnTo>
                    <a:pt x="159" y="1857"/>
                  </a:lnTo>
                  <a:lnTo>
                    <a:pt x="146" y="1854"/>
                  </a:lnTo>
                  <a:lnTo>
                    <a:pt x="130" y="1847"/>
                  </a:lnTo>
                  <a:lnTo>
                    <a:pt x="113" y="1839"/>
                  </a:lnTo>
                  <a:lnTo>
                    <a:pt x="94" y="1827"/>
                  </a:lnTo>
                  <a:lnTo>
                    <a:pt x="72" y="1814"/>
                  </a:lnTo>
                  <a:lnTo>
                    <a:pt x="50" y="1798"/>
                  </a:lnTo>
                  <a:lnTo>
                    <a:pt x="36" y="1786"/>
                  </a:lnTo>
                  <a:lnTo>
                    <a:pt x="23" y="1775"/>
                  </a:lnTo>
                  <a:lnTo>
                    <a:pt x="10" y="1764"/>
                  </a:lnTo>
                  <a:lnTo>
                    <a:pt x="0" y="1753"/>
                  </a:lnTo>
                  <a:close/>
                  <a:moveTo>
                    <a:pt x="0" y="1356"/>
                  </a:moveTo>
                  <a:lnTo>
                    <a:pt x="0" y="1280"/>
                  </a:lnTo>
                  <a:lnTo>
                    <a:pt x="8" y="1286"/>
                  </a:lnTo>
                  <a:lnTo>
                    <a:pt x="16" y="1292"/>
                  </a:lnTo>
                  <a:lnTo>
                    <a:pt x="34" y="1308"/>
                  </a:lnTo>
                  <a:lnTo>
                    <a:pt x="50" y="1323"/>
                  </a:lnTo>
                  <a:lnTo>
                    <a:pt x="65" y="1338"/>
                  </a:lnTo>
                  <a:lnTo>
                    <a:pt x="76" y="1352"/>
                  </a:lnTo>
                  <a:lnTo>
                    <a:pt x="86" y="1365"/>
                  </a:lnTo>
                  <a:lnTo>
                    <a:pt x="91" y="1376"/>
                  </a:lnTo>
                  <a:lnTo>
                    <a:pt x="94" y="1380"/>
                  </a:lnTo>
                  <a:lnTo>
                    <a:pt x="94" y="1384"/>
                  </a:lnTo>
                  <a:lnTo>
                    <a:pt x="94" y="1389"/>
                  </a:lnTo>
                  <a:lnTo>
                    <a:pt x="92" y="1391"/>
                  </a:lnTo>
                  <a:lnTo>
                    <a:pt x="91" y="1393"/>
                  </a:lnTo>
                  <a:lnTo>
                    <a:pt x="88" y="1395"/>
                  </a:lnTo>
                  <a:lnTo>
                    <a:pt x="85" y="1395"/>
                  </a:lnTo>
                  <a:lnTo>
                    <a:pt x="82" y="1395"/>
                  </a:lnTo>
                  <a:lnTo>
                    <a:pt x="72" y="1394"/>
                  </a:lnTo>
                  <a:lnTo>
                    <a:pt x="60" y="1391"/>
                  </a:lnTo>
                  <a:lnTo>
                    <a:pt x="47" y="1384"/>
                  </a:lnTo>
                  <a:lnTo>
                    <a:pt x="32" y="1377"/>
                  </a:lnTo>
                  <a:lnTo>
                    <a:pt x="16" y="1367"/>
                  </a:lnTo>
                  <a:lnTo>
                    <a:pt x="0" y="1356"/>
                  </a:lnTo>
                  <a:close/>
                  <a:moveTo>
                    <a:pt x="0" y="904"/>
                  </a:moveTo>
                  <a:lnTo>
                    <a:pt x="0" y="845"/>
                  </a:lnTo>
                  <a:lnTo>
                    <a:pt x="14" y="852"/>
                  </a:lnTo>
                  <a:lnTo>
                    <a:pt x="29" y="861"/>
                  </a:lnTo>
                  <a:lnTo>
                    <a:pt x="45" y="872"/>
                  </a:lnTo>
                  <a:lnTo>
                    <a:pt x="62" y="885"/>
                  </a:lnTo>
                  <a:lnTo>
                    <a:pt x="78" y="898"/>
                  </a:lnTo>
                  <a:lnTo>
                    <a:pt x="92" y="912"/>
                  </a:lnTo>
                  <a:lnTo>
                    <a:pt x="104" y="924"/>
                  </a:lnTo>
                  <a:lnTo>
                    <a:pt x="115" y="937"/>
                  </a:lnTo>
                  <a:lnTo>
                    <a:pt x="123" y="948"/>
                  </a:lnTo>
                  <a:lnTo>
                    <a:pt x="127" y="959"/>
                  </a:lnTo>
                  <a:lnTo>
                    <a:pt x="128" y="963"/>
                  </a:lnTo>
                  <a:lnTo>
                    <a:pt x="129" y="967"/>
                  </a:lnTo>
                  <a:lnTo>
                    <a:pt x="129" y="970"/>
                  </a:lnTo>
                  <a:lnTo>
                    <a:pt x="128" y="973"/>
                  </a:lnTo>
                  <a:lnTo>
                    <a:pt x="126" y="975"/>
                  </a:lnTo>
                  <a:lnTo>
                    <a:pt x="123" y="977"/>
                  </a:lnTo>
                  <a:lnTo>
                    <a:pt x="119" y="977"/>
                  </a:lnTo>
                  <a:lnTo>
                    <a:pt x="115" y="977"/>
                  </a:lnTo>
                  <a:lnTo>
                    <a:pt x="105" y="976"/>
                  </a:lnTo>
                  <a:lnTo>
                    <a:pt x="94" y="972"/>
                  </a:lnTo>
                  <a:lnTo>
                    <a:pt x="79" y="965"/>
                  </a:lnTo>
                  <a:lnTo>
                    <a:pt x="64" y="956"/>
                  </a:lnTo>
                  <a:lnTo>
                    <a:pt x="48" y="945"/>
                  </a:lnTo>
                  <a:lnTo>
                    <a:pt x="32" y="933"/>
                  </a:lnTo>
                  <a:lnTo>
                    <a:pt x="15" y="918"/>
                  </a:lnTo>
                  <a:lnTo>
                    <a:pt x="0" y="904"/>
                  </a:lnTo>
                  <a:close/>
                  <a:moveTo>
                    <a:pt x="0" y="663"/>
                  </a:moveTo>
                  <a:lnTo>
                    <a:pt x="0" y="594"/>
                  </a:lnTo>
                  <a:lnTo>
                    <a:pt x="13" y="604"/>
                  </a:lnTo>
                  <a:lnTo>
                    <a:pt x="27" y="615"/>
                  </a:lnTo>
                  <a:lnTo>
                    <a:pt x="41" y="627"/>
                  </a:lnTo>
                  <a:lnTo>
                    <a:pt x="54" y="640"/>
                  </a:lnTo>
                  <a:lnTo>
                    <a:pt x="65" y="651"/>
                  </a:lnTo>
                  <a:lnTo>
                    <a:pt x="74" y="663"/>
                  </a:lnTo>
                  <a:lnTo>
                    <a:pt x="81" y="674"/>
                  </a:lnTo>
                  <a:lnTo>
                    <a:pt x="85" y="684"/>
                  </a:lnTo>
                  <a:lnTo>
                    <a:pt x="87" y="688"/>
                  </a:lnTo>
                  <a:lnTo>
                    <a:pt x="87" y="691"/>
                  </a:lnTo>
                  <a:lnTo>
                    <a:pt x="87" y="695"/>
                  </a:lnTo>
                  <a:lnTo>
                    <a:pt x="86" y="697"/>
                  </a:lnTo>
                  <a:lnTo>
                    <a:pt x="84" y="699"/>
                  </a:lnTo>
                  <a:lnTo>
                    <a:pt x="82" y="701"/>
                  </a:lnTo>
                  <a:lnTo>
                    <a:pt x="78" y="701"/>
                  </a:lnTo>
                  <a:lnTo>
                    <a:pt x="74" y="701"/>
                  </a:lnTo>
                  <a:lnTo>
                    <a:pt x="65" y="700"/>
                  </a:lnTo>
                  <a:lnTo>
                    <a:pt x="55" y="697"/>
                  </a:lnTo>
                  <a:lnTo>
                    <a:pt x="43" y="691"/>
                  </a:lnTo>
                  <a:lnTo>
                    <a:pt x="29" y="684"/>
                  </a:lnTo>
                  <a:lnTo>
                    <a:pt x="15" y="674"/>
                  </a:lnTo>
                  <a:lnTo>
                    <a:pt x="0" y="663"/>
                  </a:lnTo>
                  <a:close/>
                  <a:moveTo>
                    <a:pt x="0" y="404"/>
                  </a:moveTo>
                  <a:lnTo>
                    <a:pt x="0" y="341"/>
                  </a:lnTo>
                  <a:lnTo>
                    <a:pt x="16" y="350"/>
                  </a:lnTo>
                  <a:lnTo>
                    <a:pt x="32" y="363"/>
                  </a:lnTo>
                  <a:lnTo>
                    <a:pt x="45" y="375"/>
                  </a:lnTo>
                  <a:lnTo>
                    <a:pt x="57" y="387"/>
                  </a:lnTo>
                  <a:lnTo>
                    <a:pt x="67" y="398"/>
                  </a:lnTo>
                  <a:lnTo>
                    <a:pt x="75" y="409"/>
                  </a:lnTo>
                  <a:lnTo>
                    <a:pt x="81" y="418"/>
                  </a:lnTo>
                  <a:lnTo>
                    <a:pt x="85" y="427"/>
                  </a:lnTo>
                  <a:lnTo>
                    <a:pt x="86" y="431"/>
                  </a:lnTo>
                  <a:lnTo>
                    <a:pt x="86" y="435"/>
                  </a:lnTo>
                  <a:lnTo>
                    <a:pt x="86" y="438"/>
                  </a:lnTo>
                  <a:lnTo>
                    <a:pt x="85" y="440"/>
                  </a:lnTo>
                  <a:lnTo>
                    <a:pt x="83" y="442"/>
                  </a:lnTo>
                  <a:lnTo>
                    <a:pt x="81" y="443"/>
                  </a:lnTo>
                  <a:lnTo>
                    <a:pt x="77" y="444"/>
                  </a:lnTo>
                  <a:lnTo>
                    <a:pt x="74" y="444"/>
                  </a:lnTo>
                  <a:lnTo>
                    <a:pt x="65" y="443"/>
                  </a:lnTo>
                  <a:lnTo>
                    <a:pt x="56" y="440"/>
                  </a:lnTo>
                  <a:lnTo>
                    <a:pt x="44" y="435"/>
                  </a:lnTo>
                  <a:lnTo>
                    <a:pt x="31" y="427"/>
                  </a:lnTo>
                  <a:lnTo>
                    <a:pt x="18" y="418"/>
                  </a:lnTo>
                  <a:lnTo>
                    <a:pt x="4" y="408"/>
                  </a:lnTo>
                  <a:lnTo>
                    <a:pt x="0" y="404"/>
                  </a:lnTo>
                  <a:close/>
                  <a:moveTo>
                    <a:pt x="0" y="106"/>
                  </a:moveTo>
                  <a:lnTo>
                    <a:pt x="0" y="103"/>
                  </a:lnTo>
                  <a:lnTo>
                    <a:pt x="1" y="101"/>
                  </a:lnTo>
                  <a:lnTo>
                    <a:pt x="1" y="99"/>
                  </a:lnTo>
                  <a:lnTo>
                    <a:pt x="3" y="98"/>
                  </a:lnTo>
                  <a:lnTo>
                    <a:pt x="5" y="96"/>
                  </a:lnTo>
                  <a:lnTo>
                    <a:pt x="7" y="96"/>
                  </a:lnTo>
                  <a:lnTo>
                    <a:pt x="10" y="95"/>
                  </a:lnTo>
                  <a:lnTo>
                    <a:pt x="19" y="96"/>
                  </a:lnTo>
                  <a:lnTo>
                    <a:pt x="28" y="99"/>
                  </a:lnTo>
                  <a:lnTo>
                    <a:pt x="38" y="104"/>
                  </a:lnTo>
                  <a:lnTo>
                    <a:pt x="50" y="111"/>
                  </a:lnTo>
                  <a:lnTo>
                    <a:pt x="62" y="119"/>
                  </a:lnTo>
                  <a:lnTo>
                    <a:pt x="74" y="129"/>
                  </a:lnTo>
                  <a:lnTo>
                    <a:pt x="86" y="139"/>
                  </a:lnTo>
                  <a:lnTo>
                    <a:pt x="97" y="150"/>
                  </a:lnTo>
                  <a:lnTo>
                    <a:pt x="106" y="160"/>
                  </a:lnTo>
                  <a:lnTo>
                    <a:pt x="113" y="170"/>
                  </a:lnTo>
                  <a:lnTo>
                    <a:pt x="118" y="180"/>
                  </a:lnTo>
                  <a:lnTo>
                    <a:pt x="123" y="187"/>
                  </a:lnTo>
                  <a:lnTo>
                    <a:pt x="123" y="192"/>
                  </a:lnTo>
                  <a:lnTo>
                    <a:pt x="124" y="195"/>
                  </a:lnTo>
                  <a:lnTo>
                    <a:pt x="123" y="197"/>
                  </a:lnTo>
                  <a:lnTo>
                    <a:pt x="122" y="200"/>
                  </a:lnTo>
                  <a:lnTo>
                    <a:pt x="120" y="201"/>
                  </a:lnTo>
                  <a:lnTo>
                    <a:pt x="118" y="204"/>
                  </a:lnTo>
                  <a:lnTo>
                    <a:pt x="115" y="204"/>
                  </a:lnTo>
                  <a:lnTo>
                    <a:pt x="112" y="205"/>
                  </a:lnTo>
                  <a:lnTo>
                    <a:pt x="104" y="204"/>
                  </a:lnTo>
                  <a:lnTo>
                    <a:pt x="95" y="200"/>
                  </a:lnTo>
                  <a:lnTo>
                    <a:pt x="85" y="195"/>
                  </a:lnTo>
                  <a:lnTo>
                    <a:pt x="73" y="188"/>
                  </a:lnTo>
                  <a:lnTo>
                    <a:pt x="61" y="180"/>
                  </a:lnTo>
                  <a:lnTo>
                    <a:pt x="48" y="170"/>
                  </a:lnTo>
                  <a:lnTo>
                    <a:pt x="38" y="161"/>
                  </a:lnTo>
                  <a:lnTo>
                    <a:pt x="29" y="153"/>
                  </a:lnTo>
                  <a:lnTo>
                    <a:pt x="21" y="144"/>
                  </a:lnTo>
                  <a:lnTo>
                    <a:pt x="14" y="136"/>
                  </a:lnTo>
                  <a:lnTo>
                    <a:pt x="8" y="127"/>
                  </a:lnTo>
                  <a:lnTo>
                    <a:pt x="4" y="119"/>
                  </a:lnTo>
                  <a:lnTo>
                    <a:pt x="1" y="112"/>
                  </a:lnTo>
                  <a:lnTo>
                    <a:pt x="0" y="106"/>
                  </a:lnTo>
                  <a:close/>
                  <a:moveTo>
                    <a:pt x="678" y="40"/>
                  </a:moveTo>
                  <a:lnTo>
                    <a:pt x="678" y="105"/>
                  </a:lnTo>
                  <a:lnTo>
                    <a:pt x="672" y="101"/>
                  </a:lnTo>
                  <a:lnTo>
                    <a:pt x="666" y="96"/>
                  </a:lnTo>
                  <a:lnTo>
                    <a:pt x="654" y="86"/>
                  </a:lnTo>
                  <a:lnTo>
                    <a:pt x="644" y="75"/>
                  </a:lnTo>
                  <a:lnTo>
                    <a:pt x="635" y="65"/>
                  </a:lnTo>
                  <a:lnTo>
                    <a:pt x="628" y="56"/>
                  </a:lnTo>
                  <a:lnTo>
                    <a:pt x="622" y="46"/>
                  </a:lnTo>
                  <a:lnTo>
                    <a:pt x="620" y="38"/>
                  </a:lnTo>
                  <a:lnTo>
                    <a:pt x="619" y="34"/>
                  </a:lnTo>
                  <a:lnTo>
                    <a:pt x="619" y="31"/>
                  </a:lnTo>
                  <a:lnTo>
                    <a:pt x="619" y="29"/>
                  </a:lnTo>
                  <a:lnTo>
                    <a:pt x="620" y="26"/>
                  </a:lnTo>
                  <a:lnTo>
                    <a:pt x="624" y="22"/>
                  </a:lnTo>
                  <a:lnTo>
                    <a:pt x="629" y="21"/>
                  </a:lnTo>
                  <a:lnTo>
                    <a:pt x="634" y="21"/>
                  </a:lnTo>
                  <a:lnTo>
                    <a:pt x="642" y="22"/>
                  </a:lnTo>
                  <a:lnTo>
                    <a:pt x="649" y="24"/>
                  </a:lnTo>
                  <a:lnTo>
                    <a:pt x="658" y="29"/>
                  </a:lnTo>
                  <a:lnTo>
                    <a:pt x="668" y="34"/>
                  </a:lnTo>
                  <a:lnTo>
                    <a:pt x="678" y="40"/>
                  </a:lnTo>
                  <a:close/>
                  <a:moveTo>
                    <a:pt x="678" y="1127"/>
                  </a:moveTo>
                  <a:lnTo>
                    <a:pt x="678" y="1200"/>
                  </a:lnTo>
                  <a:lnTo>
                    <a:pt x="666" y="1193"/>
                  </a:lnTo>
                  <a:lnTo>
                    <a:pt x="652" y="1185"/>
                  </a:lnTo>
                  <a:lnTo>
                    <a:pt x="639" y="1176"/>
                  </a:lnTo>
                  <a:lnTo>
                    <a:pt x="625" y="1165"/>
                  </a:lnTo>
                  <a:lnTo>
                    <a:pt x="607" y="1151"/>
                  </a:lnTo>
                  <a:lnTo>
                    <a:pt x="592" y="1137"/>
                  </a:lnTo>
                  <a:lnTo>
                    <a:pt x="578" y="1123"/>
                  </a:lnTo>
                  <a:lnTo>
                    <a:pt x="567" y="1110"/>
                  </a:lnTo>
                  <a:lnTo>
                    <a:pt x="560" y="1097"/>
                  </a:lnTo>
                  <a:lnTo>
                    <a:pt x="554" y="1086"/>
                  </a:lnTo>
                  <a:lnTo>
                    <a:pt x="553" y="1082"/>
                  </a:lnTo>
                  <a:lnTo>
                    <a:pt x="552" y="1078"/>
                  </a:lnTo>
                  <a:lnTo>
                    <a:pt x="553" y="1073"/>
                  </a:lnTo>
                  <a:lnTo>
                    <a:pt x="554" y="1070"/>
                  </a:lnTo>
                  <a:lnTo>
                    <a:pt x="557" y="1068"/>
                  </a:lnTo>
                  <a:lnTo>
                    <a:pt x="560" y="1067"/>
                  </a:lnTo>
                  <a:lnTo>
                    <a:pt x="563" y="1066"/>
                  </a:lnTo>
                  <a:lnTo>
                    <a:pt x="567" y="1066"/>
                  </a:lnTo>
                  <a:lnTo>
                    <a:pt x="578" y="1067"/>
                  </a:lnTo>
                  <a:lnTo>
                    <a:pt x="592" y="1071"/>
                  </a:lnTo>
                  <a:lnTo>
                    <a:pt x="606" y="1079"/>
                  </a:lnTo>
                  <a:lnTo>
                    <a:pt x="622" y="1087"/>
                  </a:lnTo>
                  <a:lnTo>
                    <a:pt x="641" y="1098"/>
                  </a:lnTo>
                  <a:lnTo>
                    <a:pt x="658" y="1111"/>
                  </a:lnTo>
                  <a:lnTo>
                    <a:pt x="668" y="1120"/>
                  </a:lnTo>
                  <a:lnTo>
                    <a:pt x="678" y="1127"/>
                  </a:lnTo>
                  <a:close/>
                  <a:moveTo>
                    <a:pt x="678" y="1377"/>
                  </a:moveTo>
                  <a:lnTo>
                    <a:pt x="678" y="1440"/>
                  </a:lnTo>
                  <a:lnTo>
                    <a:pt x="669" y="1431"/>
                  </a:lnTo>
                  <a:lnTo>
                    <a:pt x="660" y="1421"/>
                  </a:lnTo>
                  <a:lnTo>
                    <a:pt x="654" y="1411"/>
                  </a:lnTo>
                  <a:lnTo>
                    <a:pt x="649" y="1404"/>
                  </a:lnTo>
                  <a:lnTo>
                    <a:pt x="645" y="1396"/>
                  </a:lnTo>
                  <a:lnTo>
                    <a:pt x="643" y="1389"/>
                  </a:lnTo>
                  <a:lnTo>
                    <a:pt x="643" y="1383"/>
                  </a:lnTo>
                  <a:lnTo>
                    <a:pt x="645" y="1379"/>
                  </a:lnTo>
                  <a:lnTo>
                    <a:pt x="646" y="1377"/>
                  </a:lnTo>
                  <a:lnTo>
                    <a:pt x="649" y="1375"/>
                  </a:lnTo>
                  <a:lnTo>
                    <a:pt x="653" y="1373"/>
                  </a:lnTo>
                  <a:lnTo>
                    <a:pt x="657" y="1373"/>
                  </a:lnTo>
                  <a:lnTo>
                    <a:pt x="666" y="1375"/>
                  </a:lnTo>
                  <a:lnTo>
                    <a:pt x="678" y="1377"/>
                  </a:lnTo>
                  <a:close/>
                  <a:moveTo>
                    <a:pt x="678" y="1590"/>
                  </a:moveTo>
                  <a:lnTo>
                    <a:pt x="678" y="1658"/>
                  </a:lnTo>
                  <a:lnTo>
                    <a:pt x="661" y="1651"/>
                  </a:lnTo>
                  <a:lnTo>
                    <a:pt x="643" y="1640"/>
                  </a:lnTo>
                  <a:lnTo>
                    <a:pt x="622" y="1628"/>
                  </a:lnTo>
                  <a:lnTo>
                    <a:pt x="603" y="1613"/>
                  </a:lnTo>
                  <a:lnTo>
                    <a:pt x="583" y="1597"/>
                  </a:lnTo>
                  <a:lnTo>
                    <a:pt x="565" y="1582"/>
                  </a:lnTo>
                  <a:lnTo>
                    <a:pt x="550" y="1566"/>
                  </a:lnTo>
                  <a:lnTo>
                    <a:pt x="537" y="1551"/>
                  </a:lnTo>
                  <a:lnTo>
                    <a:pt x="527" y="1537"/>
                  </a:lnTo>
                  <a:lnTo>
                    <a:pt x="522" y="1526"/>
                  </a:lnTo>
                  <a:lnTo>
                    <a:pt x="520" y="1520"/>
                  </a:lnTo>
                  <a:lnTo>
                    <a:pt x="519" y="1516"/>
                  </a:lnTo>
                  <a:lnTo>
                    <a:pt x="520" y="1512"/>
                  </a:lnTo>
                  <a:lnTo>
                    <a:pt x="521" y="1508"/>
                  </a:lnTo>
                  <a:lnTo>
                    <a:pt x="523" y="1506"/>
                  </a:lnTo>
                  <a:lnTo>
                    <a:pt x="526" y="1504"/>
                  </a:lnTo>
                  <a:lnTo>
                    <a:pt x="531" y="1503"/>
                  </a:lnTo>
                  <a:lnTo>
                    <a:pt x="535" y="1503"/>
                  </a:lnTo>
                  <a:lnTo>
                    <a:pt x="548" y="1505"/>
                  </a:lnTo>
                  <a:lnTo>
                    <a:pt x="562" y="1510"/>
                  </a:lnTo>
                  <a:lnTo>
                    <a:pt x="579" y="1518"/>
                  </a:lnTo>
                  <a:lnTo>
                    <a:pt x="598" y="1529"/>
                  </a:lnTo>
                  <a:lnTo>
                    <a:pt x="618" y="1542"/>
                  </a:lnTo>
                  <a:lnTo>
                    <a:pt x="639" y="1556"/>
                  </a:lnTo>
                  <a:lnTo>
                    <a:pt x="649" y="1564"/>
                  </a:lnTo>
                  <a:lnTo>
                    <a:pt x="659" y="1573"/>
                  </a:lnTo>
                  <a:lnTo>
                    <a:pt x="669" y="1582"/>
                  </a:lnTo>
                  <a:lnTo>
                    <a:pt x="678" y="1590"/>
                  </a:lnTo>
                  <a:close/>
                  <a:moveTo>
                    <a:pt x="678" y="2004"/>
                  </a:moveTo>
                  <a:lnTo>
                    <a:pt x="678" y="2084"/>
                  </a:lnTo>
                  <a:lnTo>
                    <a:pt x="660" y="2068"/>
                  </a:lnTo>
                  <a:lnTo>
                    <a:pt x="645" y="2053"/>
                  </a:lnTo>
                  <a:lnTo>
                    <a:pt x="631" y="2039"/>
                  </a:lnTo>
                  <a:lnTo>
                    <a:pt x="620" y="2025"/>
                  </a:lnTo>
                  <a:lnTo>
                    <a:pt x="613" y="2013"/>
                  </a:lnTo>
                  <a:lnTo>
                    <a:pt x="607" y="2004"/>
                  </a:lnTo>
                  <a:lnTo>
                    <a:pt x="606" y="1999"/>
                  </a:lnTo>
                  <a:lnTo>
                    <a:pt x="605" y="1995"/>
                  </a:lnTo>
                  <a:lnTo>
                    <a:pt x="606" y="1992"/>
                  </a:lnTo>
                  <a:lnTo>
                    <a:pt x="607" y="1989"/>
                  </a:lnTo>
                  <a:lnTo>
                    <a:pt x="608" y="1986"/>
                  </a:lnTo>
                  <a:lnTo>
                    <a:pt x="611" y="1985"/>
                  </a:lnTo>
                  <a:lnTo>
                    <a:pt x="613" y="1984"/>
                  </a:lnTo>
                  <a:lnTo>
                    <a:pt x="616" y="1983"/>
                  </a:lnTo>
                  <a:lnTo>
                    <a:pt x="622" y="1983"/>
                  </a:lnTo>
                  <a:lnTo>
                    <a:pt x="631" y="1985"/>
                  </a:lnTo>
                  <a:lnTo>
                    <a:pt x="641" y="1987"/>
                  </a:lnTo>
                  <a:lnTo>
                    <a:pt x="653" y="1992"/>
                  </a:lnTo>
                  <a:lnTo>
                    <a:pt x="665" y="1997"/>
                  </a:lnTo>
                  <a:lnTo>
                    <a:pt x="678" y="2004"/>
                  </a:lnTo>
                  <a:close/>
                  <a:moveTo>
                    <a:pt x="678" y="2187"/>
                  </a:moveTo>
                  <a:lnTo>
                    <a:pt x="678" y="2272"/>
                  </a:lnTo>
                  <a:lnTo>
                    <a:pt x="670" y="2267"/>
                  </a:lnTo>
                  <a:lnTo>
                    <a:pt x="661" y="2262"/>
                  </a:lnTo>
                  <a:lnTo>
                    <a:pt x="653" y="2255"/>
                  </a:lnTo>
                  <a:lnTo>
                    <a:pt x="644" y="2250"/>
                  </a:lnTo>
                  <a:lnTo>
                    <a:pt x="620" y="2231"/>
                  </a:lnTo>
                  <a:lnTo>
                    <a:pt x="599" y="2213"/>
                  </a:lnTo>
                  <a:lnTo>
                    <a:pt x="580" y="2195"/>
                  </a:lnTo>
                  <a:lnTo>
                    <a:pt x="565" y="2177"/>
                  </a:lnTo>
                  <a:lnTo>
                    <a:pt x="552" y="2162"/>
                  </a:lnTo>
                  <a:lnTo>
                    <a:pt x="545" y="2149"/>
                  </a:lnTo>
                  <a:lnTo>
                    <a:pt x="543" y="2144"/>
                  </a:lnTo>
                  <a:lnTo>
                    <a:pt x="542" y="2139"/>
                  </a:lnTo>
                  <a:lnTo>
                    <a:pt x="542" y="2134"/>
                  </a:lnTo>
                  <a:lnTo>
                    <a:pt x="543" y="2131"/>
                  </a:lnTo>
                  <a:lnTo>
                    <a:pt x="545" y="2129"/>
                  </a:lnTo>
                  <a:lnTo>
                    <a:pt x="549" y="2127"/>
                  </a:lnTo>
                  <a:lnTo>
                    <a:pt x="553" y="2126"/>
                  </a:lnTo>
                  <a:lnTo>
                    <a:pt x="559" y="2126"/>
                  </a:lnTo>
                  <a:lnTo>
                    <a:pt x="565" y="2127"/>
                  </a:lnTo>
                  <a:lnTo>
                    <a:pt x="573" y="2129"/>
                  </a:lnTo>
                  <a:lnTo>
                    <a:pt x="580" y="2132"/>
                  </a:lnTo>
                  <a:lnTo>
                    <a:pt x="590" y="2135"/>
                  </a:lnTo>
                  <a:lnTo>
                    <a:pt x="610" y="2144"/>
                  </a:lnTo>
                  <a:lnTo>
                    <a:pt x="631" y="2156"/>
                  </a:lnTo>
                  <a:lnTo>
                    <a:pt x="654" y="2171"/>
                  </a:lnTo>
                  <a:lnTo>
                    <a:pt x="678" y="2187"/>
                  </a:lnTo>
                  <a:close/>
                  <a:moveTo>
                    <a:pt x="678" y="2370"/>
                  </a:moveTo>
                  <a:lnTo>
                    <a:pt x="678" y="2446"/>
                  </a:lnTo>
                  <a:lnTo>
                    <a:pt x="660" y="2436"/>
                  </a:lnTo>
                  <a:lnTo>
                    <a:pt x="641" y="2425"/>
                  </a:lnTo>
                  <a:lnTo>
                    <a:pt x="621" y="2413"/>
                  </a:lnTo>
                  <a:lnTo>
                    <a:pt x="602" y="2398"/>
                  </a:lnTo>
                  <a:lnTo>
                    <a:pt x="576" y="2379"/>
                  </a:lnTo>
                  <a:lnTo>
                    <a:pt x="554" y="2360"/>
                  </a:lnTo>
                  <a:lnTo>
                    <a:pt x="535" y="2341"/>
                  </a:lnTo>
                  <a:lnTo>
                    <a:pt x="519" y="2324"/>
                  </a:lnTo>
                  <a:lnTo>
                    <a:pt x="506" y="2308"/>
                  </a:lnTo>
                  <a:lnTo>
                    <a:pt x="497" y="2295"/>
                  </a:lnTo>
                  <a:lnTo>
                    <a:pt x="495" y="2289"/>
                  </a:lnTo>
                  <a:lnTo>
                    <a:pt x="494" y="2284"/>
                  </a:lnTo>
                  <a:lnTo>
                    <a:pt x="494" y="2280"/>
                  </a:lnTo>
                  <a:lnTo>
                    <a:pt x="495" y="2276"/>
                  </a:lnTo>
                  <a:lnTo>
                    <a:pt x="497" y="2273"/>
                  </a:lnTo>
                  <a:lnTo>
                    <a:pt x="502" y="2272"/>
                  </a:lnTo>
                  <a:lnTo>
                    <a:pt x="506" y="2271"/>
                  </a:lnTo>
                  <a:lnTo>
                    <a:pt x="512" y="2271"/>
                  </a:lnTo>
                  <a:lnTo>
                    <a:pt x="519" y="2273"/>
                  </a:lnTo>
                  <a:lnTo>
                    <a:pt x="526" y="2276"/>
                  </a:lnTo>
                  <a:lnTo>
                    <a:pt x="535" y="2278"/>
                  </a:lnTo>
                  <a:lnTo>
                    <a:pt x="545" y="2282"/>
                  </a:lnTo>
                  <a:lnTo>
                    <a:pt x="565" y="2292"/>
                  </a:lnTo>
                  <a:lnTo>
                    <a:pt x="588" y="2305"/>
                  </a:lnTo>
                  <a:lnTo>
                    <a:pt x="613" y="2320"/>
                  </a:lnTo>
                  <a:lnTo>
                    <a:pt x="639" y="2338"/>
                  </a:lnTo>
                  <a:lnTo>
                    <a:pt x="648" y="2346"/>
                  </a:lnTo>
                  <a:lnTo>
                    <a:pt x="659" y="2353"/>
                  </a:lnTo>
                  <a:lnTo>
                    <a:pt x="669" y="2361"/>
                  </a:lnTo>
                  <a:lnTo>
                    <a:pt x="678" y="2370"/>
                  </a:lnTo>
                  <a:close/>
                  <a:moveTo>
                    <a:pt x="678" y="2543"/>
                  </a:moveTo>
                  <a:lnTo>
                    <a:pt x="678" y="2610"/>
                  </a:lnTo>
                  <a:lnTo>
                    <a:pt x="656" y="2599"/>
                  </a:lnTo>
                  <a:lnTo>
                    <a:pt x="631" y="2586"/>
                  </a:lnTo>
                  <a:lnTo>
                    <a:pt x="604" y="2569"/>
                  </a:lnTo>
                  <a:lnTo>
                    <a:pt x="576" y="2550"/>
                  </a:lnTo>
                  <a:lnTo>
                    <a:pt x="550" y="2530"/>
                  </a:lnTo>
                  <a:lnTo>
                    <a:pt x="526" y="2511"/>
                  </a:lnTo>
                  <a:lnTo>
                    <a:pt x="506" y="2491"/>
                  </a:lnTo>
                  <a:lnTo>
                    <a:pt x="489" y="2473"/>
                  </a:lnTo>
                  <a:lnTo>
                    <a:pt x="482" y="2466"/>
                  </a:lnTo>
                  <a:lnTo>
                    <a:pt x="476" y="2458"/>
                  </a:lnTo>
                  <a:lnTo>
                    <a:pt x="471" y="2450"/>
                  </a:lnTo>
                  <a:lnTo>
                    <a:pt x="467" y="2444"/>
                  </a:lnTo>
                  <a:lnTo>
                    <a:pt x="464" y="2438"/>
                  </a:lnTo>
                  <a:lnTo>
                    <a:pt x="463" y="2432"/>
                  </a:lnTo>
                  <a:lnTo>
                    <a:pt x="463" y="2428"/>
                  </a:lnTo>
                  <a:lnTo>
                    <a:pt x="464" y="2425"/>
                  </a:lnTo>
                  <a:lnTo>
                    <a:pt x="467" y="2422"/>
                  </a:lnTo>
                  <a:lnTo>
                    <a:pt x="470" y="2420"/>
                  </a:lnTo>
                  <a:lnTo>
                    <a:pt x="476" y="2420"/>
                  </a:lnTo>
                  <a:lnTo>
                    <a:pt x="481" y="2420"/>
                  </a:lnTo>
                  <a:lnTo>
                    <a:pt x="489" y="2422"/>
                  </a:lnTo>
                  <a:lnTo>
                    <a:pt x="496" y="2425"/>
                  </a:lnTo>
                  <a:lnTo>
                    <a:pt x="506" y="2428"/>
                  </a:lnTo>
                  <a:lnTo>
                    <a:pt x="516" y="2432"/>
                  </a:lnTo>
                  <a:lnTo>
                    <a:pt x="537" y="2442"/>
                  </a:lnTo>
                  <a:lnTo>
                    <a:pt x="561" y="2456"/>
                  </a:lnTo>
                  <a:lnTo>
                    <a:pt x="587" y="2472"/>
                  </a:lnTo>
                  <a:lnTo>
                    <a:pt x="614" y="2490"/>
                  </a:lnTo>
                  <a:lnTo>
                    <a:pt x="631" y="2503"/>
                  </a:lnTo>
                  <a:lnTo>
                    <a:pt x="648" y="2517"/>
                  </a:lnTo>
                  <a:lnTo>
                    <a:pt x="663" y="2530"/>
                  </a:lnTo>
                  <a:lnTo>
                    <a:pt x="678" y="2543"/>
                  </a:lnTo>
                  <a:close/>
                  <a:moveTo>
                    <a:pt x="678" y="2705"/>
                  </a:moveTo>
                  <a:lnTo>
                    <a:pt x="678" y="2770"/>
                  </a:lnTo>
                  <a:lnTo>
                    <a:pt x="654" y="2759"/>
                  </a:lnTo>
                  <a:lnTo>
                    <a:pt x="628" y="2745"/>
                  </a:lnTo>
                  <a:lnTo>
                    <a:pt x="599" y="2727"/>
                  </a:lnTo>
                  <a:lnTo>
                    <a:pt x="568" y="2706"/>
                  </a:lnTo>
                  <a:lnTo>
                    <a:pt x="542" y="2686"/>
                  </a:lnTo>
                  <a:lnTo>
                    <a:pt x="517" y="2665"/>
                  </a:lnTo>
                  <a:lnTo>
                    <a:pt x="495" y="2646"/>
                  </a:lnTo>
                  <a:lnTo>
                    <a:pt x="477" y="2627"/>
                  </a:lnTo>
                  <a:lnTo>
                    <a:pt x="469" y="2619"/>
                  </a:lnTo>
                  <a:lnTo>
                    <a:pt x="463" y="2610"/>
                  </a:lnTo>
                  <a:lnTo>
                    <a:pt x="457" y="2603"/>
                  </a:lnTo>
                  <a:lnTo>
                    <a:pt x="454" y="2596"/>
                  </a:lnTo>
                  <a:lnTo>
                    <a:pt x="451" y="2590"/>
                  </a:lnTo>
                  <a:lnTo>
                    <a:pt x="449" y="2584"/>
                  </a:lnTo>
                  <a:lnTo>
                    <a:pt x="449" y="2580"/>
                  </a:lnTo>
                  <a:lnTo>
                    <a:pt x="450" y="2577"/>
                  </a:lnTo>
                  <a:lnTo>
                    <a:pt x="453" y="2575"/>
                  </a:lnTo>
                  <a:lnTo>
                    <a:pt x="456" y="2572"/>
                  </a:lnTo>
                  <a:lnTo>
                    <a:pt x="462" y="2572"/>
                  </a:lnTo>
                  <a:lnTo>
                    <a:pt x="468" y="2573"/>
                  </a:lnTo>
                  <a:lnTo>
                    <a:pt x="476" y="2575"/>
                  </a:lnTo>
                  <a:lnTo>
                    <a:pt x="484" y="2577"/>
                  </a:lnTo>
                  <a:lnTo>
                    <a:pt x="493" y="2581"/>
                  </a:lnTo>
                  <a:lnTo>
                    <a:pt x="504" y="2584"/>
                  </a:lnTo>
                  <a:lnTo>
                    <a:pt x="525" y="2596"/>
                  </a:lnTo>
                  <a:lnTo>
                    <a:pt x="551" y="2610"/>
                  </a:lnTo>
                  <a:lnTo>
                    <a:pt x="577" y="2627"/>
                  </a:lnTo>
                  <a:lnTo>
                    <a:pt x="605" y="2647"/>
                  </a:lnTo>
                  <a:lnTo>
                    <a:pt x="626" y="2662"/>
                  </a:lnTo>
                  <a:lnTo>
                    <a:pt x="645" y="2677"/>
                  </a:lnTo>
                  <a:lnTo>
                    <a:pt x="662" y="2691"/>
                  </a:lnTo>
                  <a:lnTo>
                    <a:pt x="678" y="2705"/>
                  </a:lnTo>
                  <a:close/>
                  <a:moveTo>
                    <a:pt x="678" y="2856"/>
                  </a:moveTo>
                  <a:lnTo>
                    <a:pt x="678" y="2926"/>
                  </a:lnTo>
                  <a:lnTo>
                    <a:pt x="656" y="2915"/>
                  </a:lnTo>
                  <a:lnTo>
                    <a:pt x="631" y="2900"/>
                  </a:lnTo>
                  <a:lnTo>
                    <a:pt x="605" y="2884"/>
                  </a:lnTo>
                  <a:lnTo>
                    <a:pt x="578" y="2866"/>
                  </a:lnTo>
                  <a:lnTo>
                    <a:pt x="550" y="2844"/>
                  </a:lnTo>
                  <a:lnTo>
                    <a:pt x="524" y="2824"/>
                  </a:lnTo>
                  <a:lnTo>
                    <a:pt x="502" y="2803"/>
                  </a:lnTo>
                  <a:lnTo>
                    <a:pt x="483" y="2785"/>
                  </a:lnTo>
                  <a:lnTo>
                    <a:pt x="475" y="2775"/>
                  </a:lnTo>
                  <a:lnTo>
                    <a:pt x="468" y="2768"/>
                  </a:lnTo>
                  <a:lnTo>
                    <a:pt x="463" y="2760"/>
                  </a:lnTo>
                  <a:lnTo>
                    <a:pt x="458" y="2753"/>
                  </a:lnTo>
                  <a:lnTo>
                    <a:pt x="455" y="2747"/>
                  </a:lnTo>
                  <a:lnTo>
                    <a:pt x="453" y="2742"/>
                  </a:lnTo>
                  <a:lnTo>
                    <a:pt x="453" y="2736"/>
                  </a:lnTo>
                  <a:lnTo>
                    <a:pt x="454" y="2733"/>
                  </a:lnTo>
                  <a:lnTo>
                    <a:pt x="456" y="2731"/>
                  </a:lnTo>
                  <a:lnTo>
                    <a:pt x="461" y="2729"/>
                  </a:lnTo>
                  <a:lnTo>
                    <a:pt x="466" y="2729"/>
                  </a:lnTo>
                  <a:lnTo>
                    <a:pt x="472" y="2730"/>
                  </a:lnTo>
                  <a:lnTo>
                    <a:pt x="480" y="2732"/>
                  </a:lnTo>
                  <a:lnTo>
                    <a:pt x="489" y="2734"/>
                  </a:lnTo>
                  <a:lnTo>
                    <a:pt x="498" y="2738"/>
                  </a:lnTo>
                  <a:lnTo>
                    <a:pt x="509" y="2743"/>
                  </a:lnTo>
                  <a:lnTo>
                    <a:pt x="532" y="2754"/>
                  </a:lnTo>
                  <a:lnTo>
                    <a:pt x="558" y="2769"/>
                  </a:lnTo>
                  <a:lnTo>
                    <a:pt x="586" y="2787"/>
                  </a:lnTo>
                  <a:lnTo>
                    <a:pt x="615" y="2807"/>
                  </a:lnTo>
                  <a:lnTo>
                    <a:pt x="632" y="2820"/>
                  </a:lnTo>
                  <a:lnTo>
                    <a:pt x="648" y="2831"/>
                  </a:lnTo>
                  <a:lnTo>
                    <a:pt x="663" y="2844"/>
                  </a:lnTo>
                  <a:lnTo>
                    <a:pt x="678" y="2856"/>
                  </a:lnTo>
                  <a:close/>
                  <a:moveTo>
                    <a:pt x="678" y="2997"/>
                  </a:moveTo>
                  <a:lnTo>
                    <a:pt x="678" y="3076"/>
                  </a:lnTo>
                  <a:lnTo>
                    <a:pt x="660" y="3067"/>
                  </a:lnTo>
                  <a:lnTo>
                    <a:pt x="643" y="3056"/>
                  </a:lnTo>
                  <a:lnTo>
                    <a:pt x="625" y="3044"/>
                  </a:lnTo>
                  <a:lnTo>
                    <a:pt x="606" y="3031"/>
                  </a:lnTo>
                  <a:lnTo>
                    <a:pt x="576" y="3008"/>
                  </a:lnTo>
                  <a:lnTo>
                    <a:pt x="550" y="2987"/>
                  </a:lnTo>
                  <a:lnTo>
                    <a:pt x="526" y="2966"/>
                  </a:lnTo>
                  <a:lnTo>
                    <a:pt x="506" y="2947"/>
                  </a:lnTo>
                  <a:lnTo>
                    <a:pt x="498" y="2938"/>
                  </a:lnTo>
                  <a:lnTo>
                    <a:pt x="491" y="2930"/>
                  </a:lnTo>
                  <a:lnTo>
                    <a:pt x="484" y="2922"/>
                  </a:lnTo>
                  <a:lnTo>
                    <a:pt x="480" y="2915"/>
                  </a:lnTo>
                  <a:lnTo>
                    <a:pt x="477" y="2908"/>
                  </a:lnTo>
                  <a:lnTo>
                    <a:pt x="475" y="2903"/>
                  </a:lnTo>
                  <a:lnTo>
                    <a:pt x="475" y="2898"/>
                  </a:lnTo>
                  <a:lnTo>
                    <a:pt x="476" y="2895"/>
                  </a:lnTo>
                  <a:lnTo>
                    <a:pt x="478" y="2892"/>
                  </a:lnTo>
                  <a:lnTo>
                    <a:pt x="482" y="2891"/>
                  </a:lnTo>
                  <a:lnTo>
                    <a:pt x="488" y="2891"/>
                  </a:lnTo>
                  <a:lnTo>
                    <a:pt x="494" y="2892"/>
                  </a:lnTo>
                  <a:lnTo>
                    <a:pt x="503" y="2893"/>
                  </a:lnTo>
                  <a:lnTo>
                    <a:pt x="511" y="2896"/>
                  </a:lnTo>
                  <a:lnTo>
                    <a:pt x="521" y="2900"/>
                  </a:lnTo>
                  <a:lnTo>
                    <a:pt x="533" y="2905"/>
                  </a:lnTo>
                  <a:lnTo>
                    <a:pt x="557" y="2917"/>
                  </a:lnTo>
                  <a:lnTo>
                    <a:pt x="584" y="2933"/>
                  </a:lnTo>
                  <a:lnTo>
                    <a:pt x="613" y="2951"/>
                  </a:lnTo>
                  <a:lnTo>
                    <a:pt x="643" y="2972"/>
                  </a:lnTo>
                  <a:lnTo>
                    <a:pt x="653" y="2978"/>
                  </a:lnTo>
                  <a:lnTo>
                    <a:pt x="661" y="2985"/>
                  </a:lnTo>
                  <a:lnTo>
                    <a:pt x="669" y="2991"/>
                  </a:lnTo>
                  <a:lnTo>
                    <a:pt x="678" y="2997"/>
                  </a:lnTo>
                  <a:close/>
                  <a:moveTo>
                    <a:pt x="678" y="3133"/>
                  </a:moveTo>
                  <a:lnTo>
                    <a:pt x="678" y="3218"/>
                  </a:lnTo>
                  <a:lnTo>
                    <a:pt x="666" y="3209"/>
                  </a:lnTo>
                  <a:lnTo>
                    <a:pt x="654" y="3202"/>
                  </a:lnTo>
                  <a:lnTo>
                    <a:pt x="622" y="3179"/>
                  </a:lnTo>
                  <a:lnTo>
                    <a:pt x="594" y="3156"/>
                  </a:lnTo>
                  <a:lnTo>
                    <a:pt x="570" y="3135"/>
                  </a:lnTo>
                  <a:lnTo>
                    <a:pt x="548" y="3114"/>
                  </a:lnTo>
                  <a:lnTo>
                    <a:pt x="539" y="3106"/>
                  </a:lnTo>
                  <a:lnTo>
                    <a:pt x="532" y="3097"/>
                  </a:lnTo>
                  <a:lnTo>
                    <a:pt x="525" y="3088"/>
                  </a:lnTo>
                  <a:lnTo>
                    <a:pt x="521" y="3082"/>
                  </a:lnTo>
                  <a:lnTo>
                    <a:pt x="518" y="3075"/>
                  </a:lnTo>
                  <a:lnTo>
                    <a:pt x="516" y="3069"/>
                  </a:lnTo>
                  <a:lnTo>
                    <a:pt x="515" y="3065"/>
                  </a:lnTo>
                  <a:lnTo>
                    <a:pt x="516" y="3061"/>
                  </a:lnTo>
                  <a:lnTo>
                    <a:pt x="518" y="3059"/>
                  </a:lnTo>
                  <a:lnTo>
                    <a:pt x="522" y="3057"/>
                  </a:lnTo>
                  <a:lnTo>
                    <a:pt x="527" y="3057"/>
                  </a:lnTo>
                  <a:lnTo>
                    <a:pt x="534" y="3058"/>
                  </a:lnTo>
                  <a:lnTo>
                    <a:pt x="550" y="3062"/>
                  </a:lnTo>
                  <a:lnTo>
                    <a:pt x="570" y="3070"/>
                  </a:lnTo>
                  <a:lnTo>
                    <a:pt x="593" y="3082"/>
                  </a:lnTo>
                  <a:lnTo>
                    <a:pt x="619" y="3096"/>
                  </a:lnTo>
                  <a:lnTo>
                    <a:pt x="647" y="3113"/>
                  </a:lnTo>
                  <a:lnTo>
                    <a:pt x="678" y="3133"/>
                  </a:lnTo>
                  <a:close/>
                  <a:moveTo>
                    <a:pt x="678" y="3267"/>
                  </a:moveTo>
                  <a:lnTo>
                    <a:pt x="678" y="3346"/>
                  </a:lnTo>
                  <a:lnTo>
                    <a:pt x="654" y="3328"/>
                  </a:lnTo>
                  <a:lnTo>
                    <a:pt x="632" y="3308"/>
                  </a:lnTo>
                  <a:lnTo>
                    <a:pt x="613" y="3291"/>
                  </a:lnTo>
                  <a:lnTo>
                    <a:pt x="598" y="3276"/>
                  </a:lnTo>
                  <a:lnTo>
                    <a:pt x="586" y="3261"/>
                  </a:lnTo>
                  <a:lnTo>
                    <a:pt x="577" y="3249"/>
                  </a:lnTo>
                  <a:lnTo>
                    <a:pt x="575" y="3245"/>
                  </a:lnTo>
                  <a:lnTo>
                    <a:pt x="574" y="3239"/>
                  </a:lnTo>
                  <a:lnTo>
                    <a:pt x="573" y="3236"/>
                  </a:lnTo>
                  <a:lnTo>
                    <a:pt x="574" y="3233"/>
                  </a:lnTo>
                  <a:lnTo>
                    <a:pt x="576" y="3231"/>
                  </a:lnTo>
                  <a:lnTo>
                    <a:pt x="578" y="3230"/>
                  </a:lnTo>
                  <a:lnTo>
                    <a:pt x="581" y="3230"/>
                  </a:lnTo>
                  <a:lnTo>
                    <a:pt x="586" y="3230"/>
                  </a:lnTo>
                  <a:lnTo>
                    <a:pt x="595" y="3231"/>
                  </a:lnTo>
                  <a:lnTo>
                    <a:pt x="608" y="3234"/>
                  </a:lnTo>
                  <a:lnTo>
                    <a:pt x="622" y="3240"/>
                  </a:lnTo>
                  <a:lnTo>
                    <a:pt x="640" y="3247"/>
                  </a:lnTo>
                  <a:lnTo>
                    <a:pt x="658" y="3257"/>
                  </a:lnTo>
                  <a:lnTo>
                    <a:pt x="678" y="3267"/>
                  </a:lnTo>
                  <a:close/>
                  <a:moveTo>
                    <a:pt x="678" y="3410"/>
                  </a:moveTo>
                  <a:lnTo>
                    <a:pt x="678" y="3454"/>
                  </a:lnTo>
                  <a:lnTo>
                    <a:pt x="665" y="3440"/>
                  </a:lnTo>
                  <a:lnTo>
                    <a:pt x="656" y="3428"/>
                  </a:lnTo>
                  <a:lnTo>
                    <a:pt x="654" y="3423"/>
                  </a:lnTo>
                  <a:lnTo>
                    <a:pt x="652" y="3419"/>
                  </a:lnTo>
                  <a:lnTo>
                    <a:pt x="652" y="3414"/>
                  </a:lnTo>
                  <a:lnTo>
                    <a:pt x="653" y="3411"/>
                  </a:lnTo>
                  <a:lnTo>
                    <a:pt x="654" y="3410"/>
                  </a:lnTo>
                  <a:lnTo>
                    <a:pt x="656" y="3409"/>
                  </a:lnTo>
                  <a:lnTo>
                    <a:pt x="658" y="3408"/>
                  </a:lnTo>
                  <a:lnTo>
                    <a:pt x="661" y="3408"/>
                  </a:lnTo>
                  <a:lnTo>
                    <a:pt x="669" y="3408"/>
                  </a:lnTo>
                  <a:lnTo>
                    <a:pt x="678" y="3410"/>
                  </a:lnTo>
                  <a:close/>
                  <a:moveTo>
                    <a:pt x="678" y="3619"/>
                  </a:moveTo>
                  <a:lnTo>
                    <a:pt x="678" y="3686"/>
                  </a:lnTo>
                  <a:lnTo>
                    <a:pt x="652" y="3672"/>
                  </a:lnTo>
                  <a:lnTo>
                    <a:pt x="624" y="3656"/>
                  </a:lnTo>
                  <a:lnTo>
                    <a:pt x="593" y="3638"/>
                  </a:lnTo>
                  <a:lnTo>
                    <a:pt x="562" y="3616"/>
                  </a:lnTo>
                  <a:lnTo>
                    <a:pt x="527" y="3591"/>
                  </a:lnTo>
                  <a:lnTo>
                    <a:pt x="495" y="3566"/>
                  </a:lnTo>
                  <a:lnTo>
                    <a:pt x="467" y="3544"/>
                  </a:lnTo>
                  <a:lnTo>
                    <a:pt x="443" y="3522"/>
                  </a:lnTo>
                  <a:lnTo>
                    <a:pt x="425" y="3503"/>
                  </a:lnTo>
                  <a:lnTo>
                    <a:pt x="412" y="3486"/>
                  </a:lnTo>
                  <a:lnTo>
                    <a:pt x="408" y="3480"/>
                  </a:lnTo>
                  <a:lnTo>
                    <a:pt x="404" y="3474"/>
                  </a:lnTo>
                  <a:lnTo>
                    <a:pt x="403" y="3469"/>
                  </a:lnTo>
                  <a:lnTo>
                    <a:pt x="404" y="3466"/>
                  </a:lnTo>
                  <a:lnTo>
                    <a:pt x="408" y="3464"/>
                  </a:lnTo>
                  <a:lnTo>
                    <a:pt x="412" y="3463"/>
                  </a:lnTo>
                  <a:lnTo>
                    <a:pt x="417" y="3463"/>
                  </a:lnTo>
                  <a:lnTo>
                    <a:pt x="425" y="3465"/>
                  </a:lnTo>
                  <a:lnTo>
                    <a:pt x="444" y="3471"/>
                  </a:lnTo>
                  <a:lnTo>
                    <a:pt x="468" y="3482"/>
                  </a:lnTo>
                  <a:lnTo>
                    <a:pt x="496" y="3496"/>
                  </a:lnTo>
                  <a:lnTo>
                    <a:pt x="527" y="3515"/>
                  </a:lnTo>
                  <a:lnTo>
                    <a:pt x="562" y="3536"/>
                  </a:lnTo>
                  <a:lnTo>
                    <a:pt x="598" y="3560"/>
                  </a:lnTo>
                  <a:lnTo>
                    <a:pt x="619" y="3575"/>
                  </a:lnTo>
                  <a:lnTo>
                    <a:pt x="640" y="3590"/>
                  </a:lnTo>
                  <a:lnTo>
                    <a:pt x="659" y="3605"/>
                  </a:lnTo>
                  <a:lnTo>
                    <a:pt x="678" y="3619"/>
                  </a:lnTo>
                  <a:close/>
                  <a:moveTo>
                    <a:pt x="678" y="3722"/>
                  </a:moveTo>
                  <a:lnTo>
                    <a:pt x="678" y="3799"/>
                  </a:lnTo>
                  <a:lnTo>
                    <a:pt x="643" y="3775"/>
                  </a:lnTo>
                  <a:lnTo>
                    <a:pt x="612" y="3751"/>
                  </a:lnTo>
                  <a:lnTo>
                    <a:pt x="584" y="3728"/>
                  </a:lnTo>
                  <a:lnTo>
                    <a:pt x="561" y="3708"/>
                  </a:lnTo>
                  <a:lnTo>
                    <a:pt x="543" y="3689"/>
                  </a:lnTo>
                  <a:lnTo>
                    <a:pt x="530" y="3673"/>
                  </a:lnTo>
                  <a:lnTo>
                    <a:pt x="525" y="3667"/>
                  </a:lnTo>
                  <a:lnTo>
                    <a:pt x="522" y="3661"/>
                  </a:lnTo>
                  <a:lnTo>
                    <a:pt x="522" y="3657"/>
                  </a:lnTo>
                  <a:lnTo>
                    <a:pt x="522" y="3654"/>
                  </a:lnTo>
                  <a:lnTo>
                    <a:pt x="524" y="3652"/>
                  </a:lnTo>
                  <a:lnTo>
                    <a:pt x="529" y="3651"/>
                  </a:lnTo>
                  <a:lnTo>
                    <a:pt x="533" y="3651"/>
                  </a:lnTo>
                  <a:lnTo>
                    <a:pt x="539" y="3652"/>
                  </a:lnTo>
                  <a:lnTo>
                    <a:pt x="553" y="3656"/>
                  </a:lnTo>
                  <a:lnTo>
                    <a:pt x="573" y="3663"/>
                  </a:lnTo>
                  <a:lnTo>
                    <a:pt x="595" y="3674"/>
                  </a:lnTo>
                  <a:lnTo>
                    <a:pt x="620" y="3687"/>
                  </a:lnTo>
                  <a:lnTo>
                    <a:pt x="648" y="3703"/>
                  </a:lnTo>
                  <a:lnTo>
                    <a:pt x="678" y="3722"/>
                  </a:lnTo>
                  <a:close/>
                  <a:moveTo>
                    <a:pt x="678" y="3847"/>
                  </a:moveTo>
                  <a:lnTo>
                    <a:pt x="678" y="3879"/>
                  </a:lnTo>
                  <a:lnTo>
                    <a:pt x="669" y="3869"/>
                  </a:lnTo>
                  <a:lnTo>
                    <a:pt x="663" y="3860"/>
                  </a:lnTo>
                  <a:lnTo>
                    <a:pt x="662" y="3857"/>
                  </a:lnTo>
                  <a:lnTo>
                    <a:pt x="661" y="3853"/>
                  </a:lnTo>
                  <a:lnTo>
                    <a:pt x="661" y="3851"/>
                  </a:lnTo>
                  <a:lnTo>
                    <a:pt x="661" y="3849"/>
                  </a:lnTo>
                  <a:lnTo>
                    <a:pt x="663" y="3847"/>
                  </a:lnTo>
                  <a:lnTo>
                    <a:pt x="668" y="3846"/>
                  </a:lnTo>
                  <a:lnTo>
                    <a:pt x="672" y="3846"/>
                  </a:lnTo>
                  <a:lnTo>
                    <a:pt x="678" y="3847"/>
                  </a:lnTo>
                  <a:close/>
                  <a:moveTo>
                    <a:pt x="678" y="3932"/>
                  </a:moveTo>
                  <a:lnTo>
                    <a:pt x="678" y="3969"/>
                  </a:lnTo>
                  <a:lnTo>
                    <a:pt x="662" y="3963"/>
                  </a:lnTo>
                  <a:lnTo>
                    <a:pt x="645" y="3956"/>
                  </a:lnTo>
                  <a:lnTo>
                    <a:pt x="625" y="3946"/>
                  </a:lnTo>
                  <a:lnTo>
                    <a:pt x="602" y="3933"/>
                  </a:lnTo>
                  <a:lnTo>
                    <a:pt x="577" y="3919"/>
                  </a:lnTo>
                  <a:lnTo>
                    <a:pt x="550" y="3903"/>
                  </a:lnTo>
                  <a:lnTo>
                    <a:pt x="522" y="3886"/>
                  </a:lnTo>
                  <a:lnTo>
                    <a:pt x="494" y="3866"/>
                  </a:lnTo>
                  <a:lnTo>
                    <a:pt x="456" y="3839"/>
                  </a:lnTo>
                  <a:lnTo>
                    <a:pt x="422" y="3813"/>
                  </a:lnTo>
                  <a:lnTo>
                    <a:pt x="390" y="3789"/>
                  </a:lnTo>
                  <a:lnTo>
                    <a:pt x="364" y="3766"/>
                  </a:lnTo>
                  <a:lnTo>
                    <a:pt x="344" y="3747"/>
                  </a:lnTo>
                  <a:lnTo>
                    <a:pt x="330" y="3729"/>
                  </a:lnTo>
                  <a:lnTo>
                    <a:pt x="325" y="3723"/>
                  </a:lnTo>
                  <a:lnTo>
                    <a:pt x="321" y="3716"/>
                  </a:lnTo>
                  <a:lnTo>
                    <a:pt x="320" y="3712"/>
                  </a:lnTo>
                  <a:lnTo>
                    <a:pt x="321" y="3709"/>
                  </a:lnTo>
                  <a:lnTo>
                    <a:pt x="323" y="3707"/>
                  </a:lnTo>
                  <a:lnTo>
                    <a:pt x="328" y="3706"/>
                  </a:lnTo>
                  <a:lnTo>
                    <a:pt x="334" y="3707"/>
                  </a:lnTo>
                  <a:lnTo>
                    <a:pt x="343" y="3709"/>
                  </a:lnTo>
                  <a:lnTo>
                    <a:pt x="362" y="3716"/>
                  </a:lnTo>
                  <a:lnTo>
                    <a:pt x="388" y="3728"/>
                  </a:lnTo>
                  <a:lnTo>
                    <a:pt x="418" y="3744"/>
                  </a:lnTo>
                  <a:lnTo>
                    <a:pt x="452" y="3764"/>
                  </a:lnTo>
                  <a:lnTo>
                    <a:pt x="489" y="3788"/>
                  </a:lnTo>
                  <a:lnTo>
                    <a:pt x="526" y="3812"/>
                  </a:lnTo>
                  <a:lnTo>
                    <a:pt x="574" y="3846"/>
                  </a:lnTo>
                  <a:lnTo>
                    <a:pt x="616" y="3878"/>
                  </a:lnTo>
                  <a:lnTo>
                    <a:pt x="634" y="3893"/>
                  </a:lnTo>
                  <a:lnTo>
                    <a:pt x="651" y="3907"/>
                  </a:lnTo>
                  <a:lnTo>
                    <a:pt x="666" y="3920"/>
                  </a:lnTo>
                  <a:lnTo>
                    <a:pt x="678" y="3932"/>
                  </a:lnTo>
                  <a:close/>
                  <a:moveTo>
                    <a:pt x="678" y="4006"/>
                  </a:moveTo>
                  <a:lnTo>
                    <a:pt x="678" y="4081"/>
                  </a:lnTo>
                  <a:lnTo>
                    <a:pt x="670" y="4076"/>
                  </a:lnTo>
                  <a:lnTo>
                    <a:pt x="662" y="4070"/>
                  </a:lnTo>
                  <a:lnTo>
                    <a:pt x="622" y="4042"/>
                  </a:lnTo>
                  <a:lnTo>
                    <a:pt x="586" y="4016"/>
                  </a:lnTo>
                  <a:lnTo>
                    <a:pt x="554" y="3990"/>
                  </a:lnTo>
                  <a:lnTo>
                    <a:pt x="526" y="3968"/>
                  </a:lnTo>
                  <a:lnTo>
                    <a:pt x="505" y="3947"/>
                  </a:lnTo>
                  <a:lnTo>
                    <a:pt x="490" y="3930"/>
                  </a:lnTo>
                  <a:lnTo>
                    <a:pt x="484" y="3922"/>
                  </a:lnTo>
                  <a:lnTo>
                    <a:pt x="481" y="3917"/>
                  </a:lnTo>
                  <a:lnTo>
                    <a:pt x="480" y="3913"/>
                  </a:lnTo>
                  <a:lnTo>
                    <a:pt x="480" y="3908"/>
                  </a:lnTo>
                  <a:lnTo>
                    <a:pt x="483" y="3907"/>
                  </a:lnTo>
                  <a:lnTo>
                    <a:pt x="488" y="3906"/>
                  </a:lnTo>
                  <a:lnTo>
                    <a:pt x="493" y="3907"/>
                  </a:lnTo>
                  <a:lnTo>
                    <a:pt x="500" y="3908"/>
                  </a:lnTo>
                  <a:lnTo>
                    <a:pt x="520" y="3916"/>
                  </a:lnTo>
                  <a:lnTo>
                    <a:pt x="544" y="3927"/>
                  </a:lnTo>
                  <a:lnTo>
                    <a:pt x="573" y="3942"/>
                  </a:lnTo>
                  <a:lnTo>
                    <a:pt x="605" y="3960"/>
                  </a:lnTo>
                  <a:lnTo>
                    <a:pt x="640" y="3981"/>
                  </a:lnTo>
                  <a:lnTo>
                    <a:pt x="678" y="4006"/>
                  </a:lnTo>
                  <a:close/>
                  <a:moveTo>
                    <a:pt x="678" y="4116"/>
                  </a:moveTo>
                  <a:lnTo>
                    <a:pt x="678" y="4145"/>
                  </a:lnTo>
                  <a:lnTo>
                    <a:pt x="670" y="4135"/>
                  </a:lnTo>
                  <a:lnTo>
                    <a:pt x="665" y="4128"/>
                  </a:lnTo>
                  <a:lnTo>
                    <a:pt x="662" y="4124"/>
                  </a:lnTo>
                  <a:lnTo>
                    <a:pt x="661" y="4121"/>
                  </a:lnTo>
                  <a:lnTo>
                    <a:pt x="661" y="4119"/>
                  </a:lnTo>
                  <a:lnTo>
                    <a:pt x="662" y="4117"/>
                  </a:lnTo>
                  <a:lnTo>
                    <a:pt x="665" y="4116"/>
                  </a:lnTo>
                  <a:lnTo>
                    <a:pt x="668" y="4115"/>
                  </a:lnTo>
                  <a:lnTo>
                    <a:pt x="672" y="4115"/>
                  </a:lnTo>
                  <a:lnTo>
                    <a:pt x="678" y="4116"/>
                  </a:lnTo>
                  <a:close/>
                  <a:moveTo>
                    <a:pt x="678" y="4181"/>
                  </a:moveTo>
                  <a:lnTo>
                    <a:pt x="678" y="4230"/>
                  </a:lnTo>
                  <a:lnTo>
                    <a:pt x="661" y="4223"/>
                  </a:lnTo>
                  <a:lnTo>
                    <a:pt x="644" y="4213"/>
                  </a:lnTo>
                  <a:lnTo>
                    <a:pt x="625" y="4203"/>
                  </a:lnTo>
                  <a:lnTo>
                    <a:pt x="604" y="4191"/>
                  </a:lnTo>
                  <a:lnTo>
                    <a:pt x="583" y="4178"/>
                  </a:lnTo>
                  <a:lnTo>
                    <a:pt x="560" y="4164"/>
                  </a:lnTo>
                  <a:lnTo>
                    <a:pt x="537" y="4149"/>
                  </a:lnTo>
                  <a:lnTo>
                    <a:pt x="513" y="4133"/>
                  </a:lnTo>
                  <a:lnTo>
                    <a:pt x="472" y="4105"/>
                  </a:lnTo>
                  <a:lnTo>
                    <a:pt x="435" y="4077"/>
                  </a:lnTo>
                  <a:lnTo>
                    <a:pt x="401" y="4051"/>
                  </a:lnTo>
                  <a:lnTo>
                    <a:pt x="373" y="4027"/>
                  </a:lnTo>
                  <a:lnTo>
                    <a:pt x="350" y="4007"/>
                  </a:lnTo>
                  <a:lnTo>
                    <a:pt x="334" y="3989"/>
                  </a:lnTo>
                  <a:lnTo>
                    <a:pt x="329" y="3983"/>
                  </a:lnTo>
                  <a:lnTo>
                    <a:pt x="326" y="3976"/>
                  </a:lnTo>
                  <a:lnTo>
                    <a:pt x="325" y="3972"/>
                  </a:lnTo>
                  <a:lnTo>
                    <a:pt x="325" y="3969"/>
                  </a:lnTo>
                  <a:lnTo>
                    <a:pt x="328" y="3967"/>
                  </a:lnTo>
                  <a:lnTo>
                    <a:pt x="332" y="3967"/>
                  </a:lnTo>
                  <a:lnTo>
                    <a:pt x="339" y="3968"/>
                  </a:lnTo>
                  <a:lnTo>
                    <a:pt x="347" y="3970"/>
                  </a:lnTo>
                  <a:lnTo>
                    <a:pt x="369" y="3979"/>
                  </a:lnTo>
                  <a:lnTo>
                    <a:pt x="396" y="3992"/>
                  </a:lnTo>
                  <a:lnTo>
                    <a:pt x="428" y="4009"/>
                  </a:lnTo>
                  <a:lnTo>
                    <a:pt x="464" y="4030"/>
                  </a:lnTo>
                  <a:lnTo>
                    <a:pt x="504" y="4055"/>
                  </a:lnTo>
                  <a:lnTo>
                    <a:pt x="545" y="4082"/>
                  </a:lnTo>
                  <a:lnTo>
                    <a:pt x="583" y="4109"/>
                  </a:lnTo>
                  <a:lnTo>
                    <a:pt x="618" y="4134"/>
                  </a:lnTo>
                  <a:lnTo>
                    <a:pt x="649" y="4159"/>
                  </a:lnTo>
                  <a:lnTo>
                    <a:pt x="678" y="4181"/>
                  </a:lnTo>
                  <a:close/>
                  <a:moveTo>
                    <a:pt x="678" y="4251"/>
                  </a:moveTo>
                  <a:lnTo>
                    <a:pt x="678" y="4319"/>
                  </a:lnTo>
                  <a:lnTo>
                    <a:pt x="644" y="4295"/>
                  </a:lnTo>
                  <a:lnTo>
                    <a:pt x="614" y="4271"/>
                  </a:lnTo>
                  <a:lnTo>
                    <a:pt x="587" y="4249"/>
                  </a:lnTo>
                  <a:lnTo>
                    <a:pt x="564" y="4230"/>
                  </a:lnTo>
                  <a:lnTo>
                    <a:pt x="547" y="4214"/>
                  </a:lnTo>
                  <a:lnTo>
                    <a:pt x="534" y="4200"/>
                  </a:lnTo>
                  <a:lnTo>
                    <a:pt x="530" y="4194"/>
                  </a:lnTo>
                  <a:lnTo>
                    <a:pt x="527" y="4189"/>
                  </a:lnTo>
                  <a:lnTo>
                    <a:pt x="526" y="4186"/>
                  </a:lnTo>
                  <a:lnTo>
                    <a:pt x="526" y="4183"/>
                  </a:lnTo>
                  <a:lnTo>
                    <a:pt x="529" y="4181"/>
                  </a:lnTo>
                  <a:lnTo>
                    <a:pt x="532" y="4180"/>
                  </a:lnTo>
                  <a:lnTo>
                    <a:pt x="536" y="4181"/>
                  </a:lnTo>
                  <a:lnTo>
                    <a:pt x="542" y="4183"/>
                  </a:lnTo>
                  <a:lnTo>
                    <a:pt x="556" y="4187"/>
                  </a:lnTo>
                  <a:lnTo>
                    <a:pt x="574" y="4194"/>
                  </a:lnTo>
                  <a:lnTo>
                    <a:pt x="595" y="4205"/>
                  </a:lnTo>
                  <a:lnTo>
                    <a:pt x="620" y="4218"/>
                  </a:lnTo>
                  <a:lnTo>
                    <a:pt x="648" y="4233"/>
                  </a:lnTo>
                  <a:lnTo>
                    <a:pt x="678" y="4251"/>
                  </a:lnTo>
                  <a:close/>
                  <a:moveTo>
                    <a:pt x="678" y="4392"/>
                  </a:moveTo>
                  <a:lnTo>
                    <a:pt x="678" y="4458"/>
                  </a:lnTo>
                  <a:lnTo>
                    <a:pt x="665" y="4449"/>
                  </a:lnTo>
                  <a:lnTo>
                    <a:pt x="651" y="4441"/>
                  </a:lnTo>
                  <a:lnTo>
                    <a:pt x="636" y="4432"/>
                  </a:lnTo>
                  <a:lnTo>
                    <a:pt x="624" y="4422"/>
                  </a:lnTo>
                  <a:lnTo>
                    <a:pt x="578" y="4393"/>
                  </a:lnTo>
                  <a:lnTo>
                    <a:pt x="538" y="4364"/>
                  </a:lnTo>
                  <a:lnTo>
                    <a:pt x="502" y="4336"/>
                  </a:lnTo>
                  <a:lnTo>
                    <a:pt x="471" y="4311"/>
                  </a:lnTo>
                  <a:lnTo>
                    <a:pt x="447" y="4289"/>
                  </a:lnTo>
                  <a:lnTo>
                    <a:pt x="428" y="4272"/>
                  </a:lnTo>
                  <a:lnTo>
                    <a:pt x="423" y="4265"/>
                  </a:lnTo>
                  <a:lnTo>
                    <a:pt x="418" y="4258"/>
                  </a:lnTo>
                  <a:lnTo>
                    <a:pt x="416" y="4254"/>
                  </a:lnTo>
                  <a:lnTo>
                    <a:pt x="417" y="4251"/>
                  </a:lnTo>
                  <a:lnTo>
                    <a:pt x="420" y="4249"/>
                  </a:lnTo>
                  <a:lnTo>
                    <a:pt x="424" y="4248"/>
                  </a:lnTo>
                  <a:lnTo>
                    <a:pt x="431" y="4251"/>
                  </a:lnTo>
                  <a:lnTo>
                    <a:pt x="440" y="4253"/>
                  </a:lnTo>
                  <a:lnTo>
                    <a:pt x="463" y="4262"/>
                  </a:lnTo>
                  <a:lnTo>
                    <a:pt x="492" y="4278"/>
                  </a:lnTo>
                  <a:lnTo>
                    <a:pt x="526" y="4296"/>
                  </a:lnTo>
                  <a:lnTo>
                    <a:pt x="565" y="4320"/>
                  </a:lnTo>
                  <a:lnTo>
                    <a:pt x="607" y="4346"/>
                  </a:lnTo>
                  <a:lnTo>
                    <a:pt x="653" y="4375"/>
                  </a:lnTo>
                  <a:lnTo>
                    <a:pt x="666" y="4383"/>
                  </a:lnTo>
                  <a:lnTo>
                    <a:pt x="678" y="4392"/>
                  </a:lnTo>
                  <a:close/>
                  <a:moveTo>
                    <a:pt x="678" y="4480"/>
                  </a:moveTo>
                  <a:lnTo>
                    <a:pt x="678" y="4503"/>
                  </a:lnTo>
                  <a:lnTo>
                    <a:pt x="671" y="4496"/>
                  </a:lnTo>
                  <a:lnTo>
                    <a:pt x="666" y="4489"/>
                  </a:lnTo>
                  <a:lnTo>
                    <a:pt x="663" y="4485"/>
                  </a:lnTo>
                  <a:lnTo>
                    <a:pt x="665" y="4482"/>
                  </a:lnTo>
                  <a:lnTo>
                    <a:pt x="666" y="4480"/>
                  </a:lnTo>
                  <a:lnTo>
                    <a:pt x="669" y="4479"/>
                  </a:lnTo>
                  <a:lnTo>
                    <a:pt x="672" y="4479"/>
                  </a:lnTo>
                  <a:lnTo>
                    <a:pt x="678" y="4480"/>
                  </a:lnTo>
                  <a:close/>
                  <a:moveTo>
                    <a:pt x="678" y="4524"/>
                  </a:moveTo>
                  <a:lnTo>
                    <a:pt x="678" y="4579"/>
                  </a:lnTo>
                  <a:lnTo>
                    <a:pt x="647" y="4561"/>
                  </a:lnTo>
                  <a:lnTo>
                    <a:pt x="615" y="4541"/>
                  </a:lnTo>
                  <a:lnTo>
                    <a:pt x="580" y="4519"/>
                  </a:lnTo>
                  <a:lnTo>
                    <a:pt x="545" y="4497"/>
                  </a:lnTo>
                  <a:lnTo>
                    <a:pt x="499" y="4465"/>
                  </a:lnTo>
                  <a:lnTo>
                    <a:pt x="457" y="4435"/>
                  </a:lnTo>
                  <a:lnTo>
                    <a:pt x="421" y="4408"/>
                  </a:lnTo>
                  <a:lnTo>
                    <a:pt x="388" y="4382"/>
                  </a:lnTo>
                  <a:lnTo>
                    <a:pt x="362" y="4361"/>
                  </a:lnTo>
                  <a:lnTo>
                    <a:pt x="344" y="4342"/>
                  </a:lnTo>
                  <a:lnTo>
                    <a:pt x="337" y="4335"/>
                  </a:lnTo>
                  <a:lnTo>
                    <a:pt x="333" y="4329"/>
                  </a:lnTo>
                  <a:lnTo>
                    <a:pt x="332" y="4324"/>
                  </a:lnTo>
                  <a:lnTo>
                    <a:pt x="332" y="4322"/>
                  </a:lnTo>
                  <a:lnTo>
                    <a:pt x="334" y="4320"/>
                  </a:lnTo>
                  <a:lnTo>
                    <a:pt x="340" y="4320"/>
                  </a:lnTo>
                  <a:lnTo>
                    <a:pt x="346" y="4322"/>
                  </a:lnTo>
                  <a:lnTo>
                    <a:pt x="355" y="4325"/>
                  </a:lnTo>
                  <a:lnTo>
                    <a:pt x="378" y="4335"/>
                  </a:lnTo>
                  <a:lnTo>
                    <a:pt x="408" y="4350"/>
                  </a:lnTo>
                  <a:lnTo>
                    <a:pt x="443" y="4369"/>
                  </a:lnTo>
                  <a:lnTo>
                    <a:pt x="483" y="4393"/>
                  </a:lnTo>
                  <a:lnTo>
                    <a:pt x="527" y="4421"/>
                  </a:lnTo>
                  <a:lnTo>
                    <a:pt x="573" y="4450"/>
                  </a:lnTo>
                  <a:lnTo>
                    <a:pt x="601" y="4470"/>
                  </a:lnTo>
                  <a:lnTo>
                    <a:pt x="628" y="4488"/>
                  </a:lnTo>
                  <a:lnTo>
                    <a:pt x="654" y="4506"/>
                  </a:lnTo>
                  <a:lnTo>
                    <a:pt x="678" y="4524"/>
                  </a:lnTo>
                  <a:close/>
                  <a:moveTo>
                    <a:pt x="678" y="4588"/>
                  </a:moveTo>
                  <a:lnTo>
                    <a:pt x="678" y="4635"/>
                  </a:lnTo>
                  <a:lnTo>
                    <a:pt x="643" y="4608"/>
                  </a:lnTo>
                  <a:lnTo>
                    <a:pt x="618" y="4585"/>
                  </a:lnTo>
                  <a:lnTo>
                    <a:pt x="608" y="4576"/>
                  </a:lnTo>
                  <a:lnTo>
                    <a:pt x="603" y="4569"/>
                  </a:lnTo>
                  <a:lnTo>
                    <a:pt x="601" y="4566"/>
                  </a:lnTo>
                  <a:lnTo>
                    <a:pt x="600" y="4562"/>
                  </a:lnTo>
                  <a:lnTo>
                    <a:pt x="600" y="4560"/>
                  </a:lnTo>
                  <a:lnTo>
                    <a:pt x="600" y="4559"/>
                  </a:lnTo>
                  <a:lnTo>
                    <a:pt x="603" y="4558"/>
                  </a:lnTo>
                  <a:lnTo>
                    <a:pt x="607" y="4558"/>
                  </a:lnTo>
                  <a:lnTo>
                    <a:pt x="615" y="4559"/>
                  </a:lnTo>
                  <a:lnTo>
                    <a:pt x="624" y="4562"/>
                  </a:lnTo>
                  <a:lnTo>
                    <a:pt x="647" y="4572"/>
                  </a:lnTo>
                  <a:lnTo>
                    <a:pt x="678" y="4588"/>
                  </a:lnTo>
                  <a:close/>
                  <a:moveTo>
                    <a:pt x="678" y="4643"/>
                  </a:moveTo>
                  <a:lnTo>
                    <a:pt x="678" y="4685"/>
                  </a:lnTo>
                  <a:lnTo>
                    <a:pt x="659" y="4676"/>
                  </a:lnTo>
                  <a:lnTo>
                    <a:pt x="640" y="4665"/>
                  </a:lnTo>
                  <a:lnTo>
                    <a:pt x="618" y="4653"/>
                  </a:lnTo>
                  <a:lnTo>
                    <a:pt x="594" y="4639"/>
                  </a:lnTo>
                  <a:lnTo>
                    <a:pt x="571" y="4624"/>
                  </a:lnTo>
                  <a:lnTo>
                    <a:pt x="545" y="4609"/>
                  </a:lnTo>
                  <a:lnTo>
                    <a:pt x="519" y="4592"/>
                  </a:lnTo>
                  <a:lnTo>
                    <a:pt x="492" y="4574"/>
                  </a:lnTo>
                  <a:lnTo>
                    <a:pt x="444" y="4542"/>
                  </a:lnTo>
                  <a:lnTo>
                    <a:pt x="401" y="4512"/>
                  </a:lnTo>
                  <a:lnTo>
                    <a:pt x="362" y="4483"/>
                  </a:lnTo>
                  <a:lnTo>
                    <a:pt x="329" y="4457"/>
                  </a:lnTo>
                  <a:lnTo>
                    <a:pt x="303" y="4434"/>
                  </a:lnTo>
                  <a:lnTo>
                    <a:pt x="284" y="4416"/>
                  </a:lnTo>
                  <a:lnTo>
                    <a:pt x="277" y="4409"/>
                  </a:lnTo>
                  <a:lnTo>
                    <a:pt x="272" y="4403"/>
                  </a:lnTo>
                  <a:lnTo>
                    <a:pt x="269" y="4398"/>
                  </a:lnTo>
                  <a:lnTo>
                    <a:pt x="271" y="4395"/>
                  </a:lnTo>
                  <a:lnTo>
                    <a:pt x="273" y="4394"/>
                  </a:lnTo>
                  <a:lnTo>
                    <a:pt x="278" y="4394"/>
                  </a:lnTo>
                  <a:lnTo>
                    <a:pt x="285" y="4396"/>
                  </a:lnTo>
                  <a:lnTo>
                    <a:pt x="294" y="4399"/>
                  </a:lnTo>
                  <a:lnTo>
                    <a:pt x="318" y="4410"/>
                  </a:lnTo>
                  <a:lnTo>
                    <a:pt x="348" y="4426"/>
                  </a:lnTo>
                  <a:lnTo>
                    <a:pt x="385" y="4447"/>
                  </a:lnTo>
                  <a:lnTo>
                    <a:pt x="426" y="4472"/>
                  </a:lnTo>
                  <a:lnTo>
                    <a:pt x="471" y="4500"/>
                  </a:lnTo>
                  <a:lnTo>
                    <a:pt x="519" y="4531"/>
                  </a:lnTo>
                  <a:lnTo>
                    <a:pt x="564" y="4561"/>
                  </a:lnTo>
                  <a:lnTo>
                    <a:pt x="606" y="4592"/>
                  </a:lnTo>
                  <a:lnTo>
                    <a:pt x="645" y="4619"/>
                  </a:lnTo>
                  <a:lnTo>
                    <a:pt x="678" y="4643"/>
                  </a:lnTo>
                  <a:close/>
                  <a:moveTo>
                    <a:pt x="678" y="4694"/>
                  </a:moveTo>
                  <a:lnTo>
                    <a:pt x="678" y="4746"/>
                  </a:lnTo>
                  <a:lnTo>
                    <a:pt x="651" y="4725"/>
                  </a:lnTo>
                  <a:lnTo>
                    <a:pt x="627" y="4708"/>
                  </a:lnTo>
                  <a:lnTo>
                    <a:pt x="606" y="4691"/>
                  </a:lnTo>
                  <a:lnTo>
                    <a:pt x="589" y="4677"/>
                  </a:lnTo>
                  <a:lnTo>
                    <a:pt x="575" y="4664"/>
                  </a:lnTo>
                  <a:lnTo>
                    <a:pt x="565" y="4654"/>
                  </a:lnTo>
                  <a:lnTo>
                    <a:pt x="562" y="4650"/>
                  </a:lnTo>
                  <a:lnTo>
                    <a:pt x="560" y="4647"/>
                  </a:lnTo>
                  <a:lnTo>
                    <a:pt x="560" y="4643"/>
                  </a:lnTo>
                  <a:lnTo>
                    <a:pt x="560" y="4641"/>
                  </a:lnTo>
                  <a:lnTo>
                    <a:pt x="561" y="4640"/>
                  </a:lnTo>
                  <a:lnTo>
                    <a:pt x="563" y="4640"/>
                  </a:lnTo>
                  <a:lnTo>
                    <a:pt x="566" y="4640"/>
                  </a:lnTo>
                  <a:lnTo>
                    <a:pt x="571" y="4641"/>
                  </a:lnTo>
                  <a:lnTo>
                    <a:pt x="581" y="4644"/>
                  </a:lnTo>
                  <a:lnTo>
                    <a:pt x="595" y="4651"/>
                  </a:lnTo>
                  <a:lnTo>
                    <a:pt x="631" y="4668"/>
                  </a:lnTo>
                  <a:lnTo>
                    <a:pt x="678" y="4694"/>
                  </a:lnTo>
                  <a:close/>
                  <a:moveTo>
                    <a:pt x="678" y="4751"/>
                  </a:moveTo>
                  <a:lnTo>
                    <a:pt x="678" y="4784"/>
                  </a:lnTo>
                  <a:lnTo>
                    <a:pt x="659" y="4774"/>
                  </a:lnTo>
                  <a:lnTo>
                    <a:pt x="636" y="4763"/>
                  </a:lnTo>
                  <a:lnTo>
                    <a:pt x="613" y="4749"/>
                  </a:lnTo>
                  <a:lnTo>
                    <a:pt x="586" y="4734"/>
                  </a:lnTo>
                  <a:lnTo>
                    <a:pt x="558" y="4717"/>
                  </a:lnTo>
                  <a:lnTo>
                    <a:pt x="526" y="4698"/>
                  </a:lnTo>
                  <a:lnTo>
                    <a:pt x="495" y="4678"/>
                  </a:lnTo>
                  <a:lnTo>
                    <a:pt x="463" y="4656"/>
                  </a:lnTo>
                  <a:lnTo>
                    <a:pt x="414" y="4624"/>
                  </a:lnTo>
                  <a:lnTo>
                    <a:pt x="369" y="4593"/>
                  </a:lnTo>
                  <a:lnTo>
                    <a:pt x="329" y="4562"/>
                  </a:lnTo>
                  <a:lnTo>
                    <a:pt x="294" y="4537"/>
                  </a:lnTo>
                  <a:lnTo>
                    <a:pt x="266" y="4514"/>
                  </a:lnTo>
                  <a:lnTo>
                    <a:pt x="247" y="4494"/>
                  </a:lnTo>
                  <a:lnTo>
                    <a:pt x="239" y="4488"/>
                  </a:lnTo>
                  <a:lnTo>
                    <a:pt x="235" y="4482"/>
                  </a:lnTo>
                  <a:lnTo>
                    <a:pt x="233" y="4477"/>
                  </a:lnTo>
                  <a:lnTo>
                    <a:pt x="233" y="4474"/>
                  </a:lnTo>
                  <a:lnTo>
                    <a:pt x="235" y="4473"/>
                  </a:lnTo>
                  <a:lnTo>
                    <a:pt x="239" y="4473"/>
                  </a:lnTo>
                  <a:lnTo>
                    <a:pt x="247" y="4475"/>
                  </a:lnTo>
                  <a:lnTo>
                    <a:pt x="257" y="4479"/>
                  </a:lnTo>
                  <a:lnTo>
                    <a:pt x="280" y="4490"/>
                  </a:lnTo>
                  <a:lnTo>
                    <a:pt x="312" y="4507"/>
                  </a:lnTo>
                  <a:lnTo>
                    <a:pt x="349" y="4529"/>
                  </a:lnTo>
                  <a:lnTo>
                    <a:pt x="391" y="4554"/>
                  </a:lnTo>
                  <a:lnTo>
                    <a:pt x="438" y="4583"/>
                  </a:lnTo>
                  <a:lnTo>
                    <a:pt x="488" y="4615"/>
                  </a:lnTo>
                  <a:lnTo>
                    <a:pt x="517" y="4635"/>
                  </a:lnTo>
                  <a:lnTo>
                    <a:pt x="545" y="4654"/>
                  </a:lnTo>
                  <a:lnTo>
                    <a:pt x="572" y="4673"/>
                  </a:lnTo>
                  <a:lnTo>
                    <a:pt x="597" y="4691"/>
                  </a:lnTo>
                  <a:lnTo>
                    <a:pt x="620" y="4707"/>
                  </a:lnTo>
                  <a:lnTo>
                    <a:pt x="642" y="4723"/>
                  </a:lnTo>
                  <a:lnTo>
                    <a:pt x="660" y="4738"/>
                  </a:lnTo>
                  <a:lnTo>
                    <a:pt x="678" y="4751"/>
                  </a:lnTo>
                  <a:close/>
                  <a:moveTo>
                    <a:pt x="678" y="4791"/>
                  </a:moveTo>
                  <a:lnTo>
                    <a:pt x="678" y="4843"/>
                  </a:lnTo>
                  <a:lnTo>
                    <a:pt x="647" y="4821"/>
                  </a:lnTo>
                  <a:lnTo>
                    <a:pt x="620" y="4801"/>
                  </a:lnTo>
                  <a:lnTo>
                    <a:pt x="598" y="4783"/>
                  </a:lnTo>
                  <a:lnTo>
                    <a:pt x="578" y="4766"/>
                  </a:lnTo>
                  <a:lnTo>
                    <a:pt x="562" y="4753"/>
                  </a:lnTo>
                  <a:lnTo>
                    <a:pt x="551" y="4743"/>
                  </a:lnTo>
                  <a:lnTo>
                    <a:pt x="548" y="4738"/>
                  </a:lnTo>
                  <a:lnTo>
                    <a:pt x="545" y="4734"/>
                  </a:lnTo>
                  <a:lnTo>
                    <a:pt x="544" y="4732"/>
                  </a:lnTo>
                  <a:lnTo>
                    <a:pt x="545" y="4730"/>
                  </a:lnTo>
                  <a:lnTo>
                    <a:pt x="546" y="4729"/>
                  </a:lnTo>
                  <a:lnTo>
                    <a:pt x="548" y="4729"/>
                  </a:lnTo>
                  <a:lnTo>
                    <a:pt x="552" y="4729"/>
                  </a:lnTo>
                  <a:lnTo>
                    <a:pt x="557" y="4730"/>
                  </a:lnTo>
                  <a:lnTo>
                    <a:pt x="568" y="4734"/>
                  </a:lnTo>
                  <a:lnTo>
                    <a:pt x="585" y="4742"/>
                  </a:lnTo>
                  <a:lnTo>
                    <a:pt x="626" y="4762"/>
                  </a:lnTo>
                  <a:lnTo>
                    <a:pt x="678" y="4791"/>
                  </a:lnTo>
                  <a:close/>
                  <a:moveTo>
                    <a:pt x="678" y="4845"/>
                  </a:moveTo>
                  <a:lnTo>
                    <a:pt x="678" y="4875"/>
                  </a:lnTo>
                  <a:lnTo>
                    <a:pt x="658" y="4866"/>
                  </a:lnTo>
                  <a:lnTo>
                    <a:pt x="635" y="4854"/>
                  </a:lnTo>
                  <a:lnTo>
                    <a:pt x="611" y="4840"/>
                  </a:lnTo>
                  <a:lnTo>
                    <a:pt x="584" y="4825"/>
                  </a:lnTo>
                  <a:lnTo>
                    <a:pt x="554" y="4806"/>
                  </a:lnTo>
                  <a:lnTo>
                    <a:pt x="523" y="4788"/>
                  </a:lnTo>
                  <a:lnTo>
                    <a:pt x="491" y="4768"/>
                  </a:lnTo>
                  <a:lnTo>
                    <a:pt x="457" y="4745"/>
                  </a:lnTo>
                  <a:lnTo>
                    <a:pt x="407" y="4711"/>
                  </a:lnTo>
                  <a:lnTo>
                    <a:pt x="360" y="4679"/>
                  </a:lnTo>
                  <a:lnTo>
                    <a:pt x="319" y="4649"/>
                  </a:lnTo>
                  <a:lnTo>
                    <a:pt x="284" y="4622"/>
                  </a:lnTo>
                  <a:lnTo>
                    <a:pt x="254" y="4598"/>
                  </a:lnTo>
                  <a:lnTo>
                    <a:pt x="233" y="4580"/>
                  </a:lnTo>
                  <a:lnTo>
                    <a:pt x="226" y="4572"/>
                  </a:lnTo>
                  <a:lnTo>
                    <a:pt x="221" y="4566"/>
                  </a:lnTo>
                  <a:lnTo>
                    <a:pt x="219" y="4561"/>
                  </a:lnTo>
                  <a:lnTo>
                    <a:pt x="219" y="4559"/>
                  </a:lnTo>
                  <a:lnTo>
                    <a:pt x="221" y="4558"/>
                  </a:lnTo>
                  <a:lnTo>
                    <a:pt x="226" y="4558"/>
                  </a:lnTo>
                  <a:lnTo>
                    <a:pt x="233" y="4560"/>
                  </a:lnTo>
                  <a:lnTo>
                    <a:pt x="242" y="4565"/>
                  </a:lnTo>
                  <a:lnTo>
                    <a:pt x="268" y="4576"/>
                  </a:lnTo>
                  <a:lnTo>
                    <a:pt x="301" y="4594"/>
                  </a:lnTo>
                  <a:lnTo>
                    <a:pt x="339" y="4616"/>
                  </a:lnTo>
                  <a:lnTo>
                    <a:pt x="383" y="4642"/>
                  </a:lnTo>
                  <a:lnTo>
                    <a:pt x="430" y="4673"/>
                  </a:lnTo>
                  <a:lnTo>
                    <a:pt x="481" y="4706"/>
                  </a:lnTo>
                  <a:lnTo>
                    <a:pt x="511" y="4725"/>
                  </a:lnTo>
                  <a:lnTo>
                    <a:pt x="540" y="4746"/>
                  </a:lnTo>
                  <a:lnTo>
                    <a:pt x="568" y="4764"/>
                  </a:lnTo>
                  <a:lnTo>
                    <a:pt x="594" y="4783"/>
                  </a:lnTo>
                  <a:lnTo>
                    <a:pt x="618" y="4800"/>
                  </a:lnTo>
                  <a:lnTo>
                    <a:pt x="641" y="4816"/>
                  </a:lnTo>
                  <a:lnTo>
                    <a:pt x="660" y="4831"/>
                  </a:lnTo>
                  <a:lnTo>
                    <a:pt x="678" y="4845"/>
                  </a:lnTo>
                  <a:close/>
                  <a:moveTo>
                    <a:pt x="215" y="4334"/>
                  </a:moveTo>
                  <a:lnTo>
                    <a:pt x="171" y="4302"/>
                  </a:lnTo>
                  <a:lnTo>
                    <a:pt x="130" y="4272"/>
                  </a:lnTo>
                  <a:lnTo>
                    <a:pt x="94" y="4244"/>
                  </a:lnTo>
                  <a:lnTo>
                    <a:pt x="62" y="4218"/>
                  </a:lnTo>
                  <a:lnTo>
                    <a:pt x="36" y="4197"/>
                  </a:lnTo>
                  <a:lnTo>
                    <a:pt x="18" y="4178"/>
                  </a:lnTo>
                  <a:lnTo>
                    <a:pt x="11" y="4172"/>
                  </a:lnTo>
                  <a:lnTo>
                    <a:pt x="7" y="4165"/>
                  </a:lnTo>
                  <a:lnTo>
                    <a:pt x="5" y="4161"/>
                  </a:lnTo>
                  <a:lnTo>
                    <a:pt x="6" y="4158"/>
                  </a:lnTo>
                  <a:lnTo>
                    <a:pt x="8" y="4157"/>
                  </a:lnTo>
                  <a:lnTo>
                    <a:pt x="13" y="4157"/>
                  </a:lnTo>
                  <a:lnTo>
                    <a:pt x="20" y="4159"/>
                  </a:lnTo>
                  <a:lnTo>
                    <a:pt x="29" y="4162"/>
                  </a:lnTo>
                  <a:lnTo>
                    <a:pt x="51" y="4173"/>
                  </a:lnTo>
                  <a:lnTo>
                    <a:pt x="81" y="4188"/>
                  </a:lnTo>
                  <a:lnTo>
                    <a:pt x="115" y="4208"/>
                  </a:lnTo>
                  <a:lnTo>
                    <a:pt x="155" y="4232"/>
                  </a:lnTo>
                  <a:lnTo>
                    <a:pt x="197" y="4259"/>
                  </a:lnTo>
                  <a:lnTo>
                    <a:pt x="242" y="4289"/>
                  </a:lnTo>
                  <a:lnTo>
                    <a:pt x="288" y="4321"/>
                  </a:lnTo>
                  <a:lnTo>
                    <a:pt x="329" y="4351"/>
                  </a:lnTo>
                  <a:lnTo>
                    <a:pt x="366" y="4378"/>
                  </a:lnTo>
                  <a:lnTo>
                    <a:pt x="398" y="4403"/>
                  </a:lnTo>
                  <a:lnTo>
                    <a:pt x="423" y="4425"/>
                  </a:lnTo>
                  <a:lnTo>
                    <a:pt x="442" y="4443"/>
                  </a:lnTo>
                  <a:lnTo>
                    <a:pt x="449" y="4449"/>
                  </a:lnTo>
                  <a:lnTo>
                    <a:pt x="453" y="4456"/>
                  </a:lnTo>
                  <a:lnTo>
                    <a:pt x="454" y="4460"/>
                  </a:lnTo>
                  <a:lnTo>
                    <a:pt x="454" y="4462"/>
                  </a:lnTo>
                  <a:lnTo>
                    <a:pt x="452" y="4464"/>
                  </a:lnTo>
                  <a:lnTo>
                    <a:pt x="448" y="4464"/>
                  </a:lnTo>
                  <a:lnTo>
                    <a:pt x="440" y="4462"/>
                  </a:lnTo>
                  <a:lnTo>
                    <a:pt x="431" y="4459"/>
                  </a:lnTo>
                  <a:lnTo>
                    <a:pt x="409" y="4449"/>
                  </a:lnTo>
                  <a:lnTo>
                    <a:pt x="378" y="4434"/>
                  </a:lnTo>
                  <a:lnTo>
                    <a:pt x="344" y="4415"/>
                  </a:lnTo>
                  <a:lnTo>
                    <a:pt x="304" y="4391"/>
                  </a:lnTo>
                  <a:lnTo>
                    <a:pt x="262" y="4364"/>
                  </a:lnTo>
                  <a:lnTo>
                    <a:pt x="215" y="4334"/>
                  </a:lnTo>
                  <a:close/>
                  <a:moveTo>
                    <a:pt x="291" y="4264"/>
                  </a:moveTo>
                  <a:lnTo>
                    <a:pt x="247" y="4233"/>
                  </a:lnTo>
                  <a:lnTo>
                    <a:pt x="207" y="4204"/>
                  </a:lnTo>
                  <a:lnTo>
                    <a:pt x="171" y="4177"/>
                  </a:lnTo>
                  <a:lnTo>
                    <a:pt x="141" y="4152"/>
                  </a:lnTo>
                  <a:lnTo>
                    <a:pt x="116" y="4131"/>
                  </a:lnTo>
                  <a:lnTo>
                    <a:pt x="99" y="4112"/>
                  </a:lnTo>
                  <a:lnTo>
                    <a:pt x="94" y="4106"/>
                  </a:lnTo>
                  <a:lnTo>
                    <a:pt x="89" y="4099"/>
                  </a:lnTo>
                  <a:lnTo>
                    <a:pt x="87" y="4095"/>
                  </a:lnTo>
                  <a:lnTo>
                    <a:pt x="88" y="4092"/>
                  </a:lnTo>
                  <a:lnTo>
                    <a:pt x="90" y="4091"/>
                  </a:lnTo>
                  <a:lnTo>
                    <a:pt x="95" y="4091"/>
                  </a:lnTo>
                  <a:lnTo>
                    <a:pt x="101" y="4092"/>
                  </a:lnTo>
                  <a:lnTo>
                    <a:pt x="110" y="4095"/>
                  </a:lnTo>
                  <a:lnTo>
                    <a:pt x="132" y="4105"/>
                  </a:lnTo>
                  <a:lnTo>
                    <a:pt x="162" y="4120"/>
                  </a:lnTo>
                  <a:lnTo>
                    <a:pt x="195" y="4138"/>
                  </a:lnTo>
                  <a:lnTo>
                    <a:pt x="233" y="4162"/>
                  </a:lnTo>
                  <a:lnTo>
                    <a:pt x="275" y="4189"/>
                  </a:lnTo>
                  <a:lnTo>
                    <a:pt x="319" y="4218"/>
                  </a:lnTo>
                  <a:lnTo>
                    <a:pt x="362" y="4248"/>
                  </a:lnTo>
                  <a:lnTo>
                    <a:pt x="402" y="4276"/>
                  </a:lnTo>
                  <a:lnTo>
                    <a:pt x="439" y="4305"/>
                  </a:lnTo>
                  <a:lnTo>
                    <a:pt x="469" y="4328"/>
                  </a:lnTo>
                  <a:lnTo>
                    <a:pt x="494" y="4350"/>
                  </a:lnTo>
                  <a:lnTo>
                    <a:pt x="511" y="4367"/>
                  </a:lnTo>
                  <a:lnTo>
                    <a:pt x="518" y="4375"/>
                  </a:lnTo>
                  <a:lnTo>
                    <a:pt x="521" y="4380"/>
                  </a:lnTo>
                  <a:lnTo>
                    <a:pt x="523" y="4384"/>
                  </a:lnTo>
                  <a:lnTo>
                    <a:pt x="523" y="4388"/>
                  </a:lnTo>
                  <a:lnTo>
                    <a:pt x="520" y="4390"/>
                  </a:lnTo>
                  <a:lnTo>
                    <a:pt x="516" y="4390"/>
                  </a:lnTo>
                  <a:lnTo>
                    <a:pt x="509" y="4388"/>
                  </a:lnTo>
                  <a:lnTo>
                    <a:pt x="500" y="4385"/>
                  </a:lnTo>
                  <a:lnTo>
                    <a:pt x="478" y="4376"/>
                  </a:lnTo>
                  <a:lnTo>
                    <a:pt x="449" y="4361"/>
                  </a:lnTo>
                  <a:lnTo>
                    <a:pt x="415" y="4342"/>
                  </a:lnTo>
                  <a:lnTo>
                    <a:pt x="376" y="4320"/>
                  </a:lnTo>
                  <a:lnTo>
                    <a:pt x="335" y="4293"/>
                  </a:lnTo>
                  <a:lnTo>
                    <a:pt x="291" y="4264"/>
                  </a:lnTo>
                  <a:close/>
                  <a:moveTo>
                    <a:pt x="389" y="4197"/>
                  </a:moveTo>
                  <a:lnTo>
                    <a:pt x="347" y="4167"/>
                  </a:lnTo>
                  <a:lnTo>
                    <a:pt x="308" y="4139"/>
                  </a:lnTo>
                  <a:lnTo>
                    <a:pt x="275" y="4112"/>
                  </a:lnTo>
                  <a:lnTo>
                    <a:pt x="245" y="4089"/>
                  </a:lnTo>
                  <a:lnTo>
                    <a:pt x="222" y="4067"/>
                  </a:lnTo>
                  <a:lnTo>
                    <a:pt x="205" y="4050"/>
                  </a:lnTo>
                  <a:lnTo>
                    <a:pt x="199" y="4043"/>
                  </a:lnTo>
                  <a:lnTo>
                    <a:pt x="195" y="4037"/>
                  </a:lnTo>
                  <a:lnTo>
                    <a:pt x="194" y="4033"/>
                  </a:lnTo>
                  <a:lnTo>
                    <a:pt x="194" y="4029"/>
                  </a:lnTo>
                  <a:lnTo>
                    <a:pt x="196" y="4027"/>
                  </a:lnTo>
                  <a:lnTo>
                    <a:pt x="201" y="4027"/>
                  </a:lnTo>
                  <a:lnTo>
                    <a:pt x="208" y="4028"/>
                  </a:lnTo>
                  <a:lnTo>
                    <a:pt x="217" y="4031"/>
                  </a:lnTo>
                  <a:lnTo>
                    <a:pt x="238" y="4040"/>
                  </a:lnTo>
                  <a:lnTo>
                    <a:pt x="266" y="4054"/>
                  </a:lnTo>
                  <a:lnTo>
                    <a:pt x="300" y="4072"/>
                  </a:lnTo>
                  <a:lnTo>
                    <a:pt x="336" y="4095"/>
                  </a:lnTo>
                  <a:lnTo>
                    <a:pt x="376" y="4120"/>
                  </a:lnTo>
                  <a:lnTo>
                    <a:pt x="420" y="4149"/>
                  </a:lnTo>
                  <a:lnTo>
                    <a:pt x="462" y="4178"/>
                  </a:lnTo>
                  <a:lnTo>
                    <a:pt x="500" y="4206"/>
                  </a:lnTo>
                  <a:lnTo>
                    <a:pt x="535" y="4233"/>
                  </a:lnTo>
                  <a:lnTo>
                    <a:pt x="565" y="4257"/>
                  </a:lnTo>
                  <a:lnTo>
                    <a:pt x="588" y="4278"/>
                  </a:lnTo>
                  <a:lnTo>
                    <a:pt x="605" y="4295"/>
                  </a:lnTo>
                  <a:lnTo>
                    <a:pt x="611" y="4302"/>
                  </a:lnTo>
                  <a:lnTo>
                    <a:pt x="615" y="4308"/>
                  </a:lnTo>
                  <a:lnTo>
                    <a:pt x="616" y="4312"/>
                  </a:lnTo>
                  <a:lnTo>
                    <a:pt x="616" y="4315"/>
                  </a:lnTo>
                  <a:lnTo>
                    <a:pt x="614" y="4317"/>
                  </a:lnTo>
                  <a:lnTo>
                    <a:pt x="608" y="4317"/>
                  </a:lnTo>
                  <a:lnTo>
                    <a:pt x="602" y="4316"/>
                  </a:lnTo>
                  <a:lnTo>
                    <a:pt x="593" y="4314"/>
                  </a:lnTo>
                  <a:lnTo>
                    <a:pt x="572" y="4305"/>
                  </a:lnTo>
                  <a:lnTo>
                    <a:pt x="544" y="4290"/>
                  </a:lnTo>
                  <a:lnTo>
                    <a:pt x="510" y="4273"/>
                  </a:lnTo>
                  <a:lnTo>
                    <a:pt x="473" y="4251"/>
                  </a:lnTo>
                  <a:lnTo>
                    <a:pt x="432" y="4226"/>
                  </a:lnTo>
                  <a:lnTo>
                    <a:pt x="389" y="4197"/>
                  </a:lnTo>
                  <a:close/>
                  <a:moveTo>
                    <a:pt x="325" y="3924"/>
                  </a:moveTo>
                  <a:lnTo>
                    <a:pt x="286" y="3896"/>
                  </a:lnTo>
                  <a:lnTo>
                    <a:pt x="250" y="3869"/>
                  </a:lnTo>
                  <a:lnTo>
                    <a:pt x="218" y="3844"/>
                  </a:lnTo>
                  <a:lnTo>
                    <a:pt x="191" y="3820"/>
                  </a:lnTo>
                  <a:lnTo>
                    <a:pt x="169" y="3801"/>
                  </a:lnTo>
                  <a:lnTo>
                    <a:pt x="154" y="3783"/>
                  </a:lnTo>
                  <a:lnTo>
                    <a:pt x="149" y="3776"/>
                  </a:lnTo>
                  <a:lnTo>
                    <a:pt x="145" y="3770"/>
                  </a:lnTo>
                  <a:lnTo>
                    <a:pt x="144" y="3766"/>
                  </a:lnTo>
                  <a:lnTo>
                    <a:pt x="145" y="3763"/>
                  </a:lnTo>
                  <a:lnTo>
                    <a:pt x="147" y="3761"/>
                  </a:lnTo>
                  <a:lnTo>
                    <a:pt x="152" y="3760"/>
                  </a:lnTo>
                  <a:lnTo>
                    <a:pt x="158" y="3761"/>
                  </a:lnTo>
                  <a:lnTo>
                    <a:pt x="167" y="3763"/>
                  </a:lnTo>
                  <a:lnTo>
                    <a:pt x="187" y="3771"/>
                  </a:lnTo>
                  <a:lnTo>
                    <a:pt x="213" y="3784"/>
                  </a:lnTo>
                  <a:lnTo>
                    <a:pt x="244" y="3802"/>
                  </a:lnTo>
                  <a:lnTo>
                    <a:pt x="279" y="3822"/>
                  </a:lnTo>
                  <a:lnTo>
                    <a:pt x="316" y="3846"/>
                  </a:lnTo>
                  <a:lnTo>
                    <a:pt x="356" y="3873"/>
                  </a:lnTo>
                  <a:lnTo>
                    <a:pt x="395" y="3900"/>
                  </a:lnTo>
                  <a:lnTo>
                    <a:pt x="430" y="3927"/>
                  </a:lnTo>
                  <a:lnTo>
                    <a:pt x="463" y="3952"/>
                  </a:lnTo>
                  <a:lnTo>
                    <a:pt x="490" y="3974"/>
                  </a:lnTo>
                  <a:lnTo>
                    <a:pt x="511" y="3995"/>
                  </a:lnTo>
                  <a:lnTo>
                    <a:pt x="526" y="4011"/>
                  </a:lnTo>
                  <a:lnTo>
                    <a:pt x="532" y="4019"/>
                  </a:lnTo>
                  <a:lnTo>
                    <a:pt x="535" y="4024"/>
                  </a:lnTo>
                  <a:lnTo>
                    <a:pt x="536" y="4028"/>
                  </a:lnTo>
                  <a:lnTo>
                    <a:pt x="536" y="4031"/>
                  </a:lnTo>
                  <a:lnTo>
                    <a:pt x="533" y="4034"/>
                  </a:lnTo>
                  <a:lnTo>
                    <a:pt x="529" y="4035"/>
                  </a:lnTo>
                  <a:lnTo>
                    <a:pt x="522" y="4034"/>
                  </a:lnTo>
                  <a:lnTo>
                    <a:pt x="515" y="4031"/>
                  </a:lnTo>
                  <a:lnTo>
                    <a:pt x="494" y="4023"/>
                  </a:lnTo>
                  <a:lnTo>
                    <a:pt x="467" y="4011"/>
                  </a:lnTo>
                  <a:lnTo>
                    <a:pt x="436" y="3994"/>
                  </a:lnTo>
                  <a:lnTo>
                    <a:pt x="401" y="3973"/>
                  </a:lnTo>
                  <a:lnTo>
                    <a:pt x="363" y="3949"/>
                  </a:lnTo>
                  <a:lnTo>
                    <a:pt x="325" y="3924"/>
                  </a:lnTo>
                  <a:close/>
                  <a:moveTo>
                    <a:pt x="381" y="3616"/>
                  </a:moveTo>
                  <a:lnTo>
                    <a:pt x="416" y="3642"/>
                  </a:lnTo>
                  <a:lnTo>
                    <a:pt x="450" y="3668"/>
                  </a:lnTo>
                  <a:lnTo>
                    <a:pt x="479" y="3692"/>
                  </a:lnTo>
                  <a:lnTo>
                    <a:pt x="504" y="3713"/>
                  </a:lnTo>
                  <a:lnTo>
                    <a:pt x="523" y="3733"/>
                  </a:lnTo>
                  <a:lnTo>
                    <a:pt x="537" y="3749"/>
                  </a:lnTo>
                  <a:lnTo>
                    <a:pt x="542" y="3755"/>
                  </a:lnTo>
                  <a:lnTo>
                    <a:pt x="545" y="3761"/>
                  </a:lnTo>
                  <a:lnTo>
                    <a:pt x="546" y="3766"/>
                  </a:lnTo>
                  <a:lnTo>
                    <a:pt x="545" y="3769"/>
                  </a:lnTo>
                  <a:lnTo>
                    <a:pt x="543" y="3771"/>
                  </a:lnTo>
                  <a:lnTo>
                    <a:pt x="538" y="3771"/>
                  </a:lnTo>
                  <a:lnTo>
                    <a:pt x="532" y="3771"/>
                  </a:lnTo>
                  <a:lnTo>
                    <a:pt x="524" y="3769"/>
                  </a:lnTo>
                  <a:lnTo>
                    <a:pt x="505" y="3763"/>
                  </a:lnTo>
                  <a:lnTo>
                    <a:pt x="480" y="3751"/>
                  </a:lnTo>
                  <a:lnTo>
                    <a:pt x="451" y="3736"/>
                  </a:lnTo>
                  <a:lnTo>
                    <a:pt x="418" y="3716"/>
                  </a:lnTo>
                  <a:lnTo>
                    <a:pt x="384" y="3695"/>
                  </a:lnTo>
                  <a:lnTo>
                    <a:pt x="347" y="3670"/>
                  </a:lnTo>
                  <a:lnTo>
                    <a:pt x="310" y="3644"/>
                  </a:lnTo>
                  <a:lnTo>
                    <a:pt x="278" y="3618"/>
                  </a:lnTo>
                  <a:lnTo>
                    <a:pt x="249" y="3594"/>
                  </a:lnTo>
                  <a:lnTo>
                    <a:pt x="224" y="3573"/>
                  </a:lnTo>
                  <a:lnTo>
                    <a:pt x="205" y="3553"/>
                  </a:lnTo>
                  <a:lnTo>
                    <a:pt x="191" y="3537"/>
                  </a:lnTo>
                  <a:lnTo>
                    <a:pt x="186" y="3530"/>
                  </a:lnTo>
                  <a:lnTo>
                    <a:pt x="183" y="3524"/>
                  </a:lnTo>
                  <a:lnTo>
                    <a:pt x="182" y="3520"/>
                  </a:lnTo>
                  <a:lnTo>
                    <a:pt x="183" y="3517"/>
                  </a:lnTo>
                  <a:lnTo>
                    <a:pt x="185" y="3515"/>
                  </a:lnTo>
                  <a:lnTo>
                    <a:pt x="190" y="3513"/>
                  </a:lnTo>
                  <a:lnTo>
                    <a:pt x="196" y="3515"/>
                  </a:lnTo>
                  <a:lnTo>
                    <a:pt x="204" y="3516"/>
                  </a:lnTo>
                  <a:lnTo>
                    <a:pt x="223" y="3523"/>
                  </a:lnTo>
                  <a:lnTo>
                    <a:pt x="247" y="3535"/>
                  </a:lnTo>
                  <a:lnTo>
                    <a:pt x="276" y="3550"/>
                  </a:lnTo>
                  <a:lnTo>
                    <a:pt x="308" y="3570"/>
                  </a:lnTo>
                  <a:lnTo>
                    <a:pt x="343" y="3591"/>
                  </a:lnTo>
                  <a:lnTo>
                    <a:pt x="381" y="3616"/>
                  </a:lnTo>
                  <a:close/>
                  <a:moveTo>
                    <a:pt x="254" y="3427"/>
                  </a:moveTo>
                  <a:lnTo>
                    <a:pt x="289" y="3452"/>
                  </a:lnTo>
                  <a:lnTo>
                    <a:pt x="320" y="3477"/>
                  </a:lnTo>
                  <a:lnTo>
                    <a:pt x="348" y="3501"/>
                  </a:lnTo>
                  <a:lnTo>
                    <a:pt x="372" y="3521"/>
                  </a:lnTo>
                  <a:lnTo>
                    <a:pt x="390" y="3540"/>
                  </a:lnTo>
                  <a:lnTo>
                    <a:pt x="403" y="3556"/>
                  </a:lnTo>
                  <a:lnTo>
                    <a:pt x="408" y="3563"/>
                  </a:lnTo>
                  <a:lnTo>
                    <a:pt x="411" y="3569"/>
                  </a:lnTo>
                  <a:lnTo>
                    <a:pt x="412" y="3573"/>
                  </a:lnTo>
                  <a:lnTo>
                    <a:pt x="411" y="3576"/>
                  </a:lnTo>
                  <a:lnTo>
                    <a:pt x="408" y="3578"/>
                  </a:lnTo>
                  <a:lnTo>
                    <a:pt x="404" y="3579"/>
                  </a:lnTo>
                  <a:lnTo>
                    <a:pt x="398" y="3578"/>
                  </a:lnTo>
                  <a:lnTo>
                    <a:pt x="390" y="3577"/>
                  </a:lnTo>
                  <a:lnTo>
                    <a:pt x="372" y="3570"/>
                  </a:lnTo>
                  <a:lnTo>
                    <a:pt x="348" y="3559"/>
                  </a:lnTo>
                  <a:lnTo>
                    <a:pt x="320" y="3545"/>
                  </a:lnTo>
                  <a:lnTo>
                    <a:pt x="290" y="3526"/>
                  </a:lnTo>
                  <a:lnTo>
                    <a:pt x="257" y="3505"/>
                  </a:lnTo>
                  <a:lnTo>
                    <a:pt x="221" y="3481"/>
                  </a:lnTo>
                  <a:lnTo>
                    <a:pt x="186" y="3456"/>
                  </a:lnTo>
                  <a:lnTo>
                    <a:pt x="155" y="3431"/>
                  </a:lnTo>
                  <a:lnTo>
                    <a:pt x="127" y="3408"/>
                  </a:lnTo>
                  <a:lnTo>
                    <a:pt x="104" y="3386"/>
                  </a:lnTo>
                  <a:lnTo>
                    <a:pt x="85" y="3368"/>
                  </a:lnTo>
                  <a:lnTo>
                    <a:pt x="72" y="3352"/>
                  </a:lnTo>
                  <a:lnTo>
                    <a:pt x="68" y="3345"/>
                  </a:lnTo>
                  <a:lnTo>
                    <a:pt x="65" y="3340"/>
                  </a:lnTo>
                  <a:lnTo>
                    <a:pt x="64" y="3334"/>
                  </a:lnTo>
                  <a:lnTo>
                    <a:pt x="65" y="3331"/>
                  </a:lnTo>
                  <a:lnTo>
                    <a:pt x="68" y="3329"/>
                  </a:lnTo>
                  <a:lnTo>
                    <a:pt x="72" y="3329"/>
                  </a:lnTo>
                  <a:lnTo>
                    <a:pt x="78" y="3329"/>
                  </a:lnTo>
                  <a:lnTo>
                    <a:pt x="85" y="3331"/>
                  </a:lnTo>
                  <a:lnTo>
                    <a:pt x="104" y="3338"/>
                  </a:lnTo>
                  <a:lnTo>
                    <a:pt x="127" y="3348"/>
                  </a:lnTo>
                  <a:lnTo>
                    <a:pt x="155" y="3363"/>
                  </a:lnTo>
                  <a:lnTo>
                    <a:pt x="186" y="3382"/>
                  </a:lnTo>
                  <a:lnTo>
                    <a:pt x="220" y="3403"/>
                  </a:lnTo>
                  <a:lnTo>
                    <a:pt x="254" y="3427"/>
                  </a:lnTo>
                  <a:close/>
                  <a:moveTo>
                    <a:pt x="642" y="3521"/>
                  </a:moveTo>
                  <a:lnTo>
                    <a:pt x="640" y="3523"/>
                  </a:lnTo>
                  <a:lnTo>
                    <a:pt x="635" y="3524"/>
                  </a:lnTo>
                  <a:lnTo>
                    <a:pt x="630" y="3524"/>
                  </a:lnTo>
                  <a:lnTo>
                    <a:pt x="622" y="3522"/>
                  </a:lnTo>
                  <a:lnTo>
                    <a:pt x="614" y="3520"/>
                  </a:lnTo>
                  <a:lnTo>
                    <a:pt x="604" y="3517"/>
                  </a:lnTo>
                  <a:lnTo>
                    <a:pt x="592" y="3512"/>
                  </a:lnTo>
                  <a:lnTo>
                    <a:pt x="580" y="3506"/>
                  </a:lnTo>
                  <a:lnTo>
                    <a:pt x="553" y="3492"/>
                  </a:lnTo>
                  <a:lnTo>
                    <a:pt x="523" y="3475"/>
                  </a:lnTo>
                  <a:lnTo>
                    <a:pt x="491" y="3454"/>
                  </a:lnTo>
                  <a:lnTo>
                    <a:pt x="456" y="3431"/>
                  </a:lnTo>
                  <a:lnTo>
                    <a:pt x="423" y="3407"/>
                  </a:lnTo>
                  <a:lnTo>
                    <a:pt x="393" y="3383"/>
                  </a:lnTo>
                  <a:lnTo>
                    <a:pt x="366" y="3360"/>
                  </a:lnTo>
                  <a:lnTo>
                    <a:pt x="343" y="3340"/>
                  </a:lnTo>
                  <a:lnTo>
                    <a:pt x="333" y="3330"/>
                  </a:lnTo>
                  <a:lnTo>
                    <a:pt x="326" y="3321"/>
                  </a:lnTo>
                  <a:lnTo>
                    <a:pt x="318" y="3313"/>
                  </a:lnTo>
                  <a:lnTo>
                    <a:pt x="313" y="3305"/>
                  </a:lnTo>
                  <a:lnTo>
                    <a:pt x="308" y="3299"/>
                  </a:lnTo>
                  <a:lnTo>
                    <a:pt x="306" y="3293"/>
                  </a:lnTo>
                  <a:lnTo>
                    <a:pt x="305" y="3288"/>
                  </a:lnTo>
                  <a:lnTo>
                    <a:pt x="306" y="3285"/>
                  </a:lnTo>
                  <a:lnTo>
                    <a:pt x="309" y="3283"/>
                  </a:lnTo>
                  <a:lnTo>
                    <a:pt x="314" y="3281"/>
                  </a:lnTo>
                  <a:lnTo>
                    <a:pt x="319" y="3281"/>
                  </a:lnTo>
                  <a:lnTo>
                    <a:pt x="327" y="3283"/>
                  </a:lnTo>
                  <a:lnTo>
                    <a:pt x="345" y="3289"/>
                  </a:lnTo>
                  <a:lnTo>
                    <a:pt x="368" y="3300"/>
                  </a:lnTo>
                  <a:lnTo>
                    <a:pt x="395" y="3314"/>
                  </a:lnTo>
                  <a:lnTo>
                    <a:pt x="425" y="3331"/>
                  </a:lnTo>
                  <a:lnTo>
                    <a:pt x="457" y="3352"/>
                  </a:lnTo>
                  <a:lnTo>
                    <a:pt x="492" y="3374"/>
                  </a:lnTo>
                  <a:lnTo>
                    <a:pt x="525" y="3399"/>
                  </a:lnTo>
                  <a:lnTo>
                    <a:pt x="556" y="3423"/>
                  </a:lnTo>
                  <a:lnTo>
                    <a:pt x="583" y="3445"/>
                  </a:lnTo>
                  <a:lnTo>
                    <a:pt x="605" y="3466"/>
                  </a:lnTo>
                  <a:lnTo>
                    <a:pt x="624" y="3485"/>
                  </a:lnTo>
                  <a:lnTo>
                    <a:pt x="635" y="3501"/>
                  </a:lnTo>
                  <a:lnTo>
                    <a:pt x="640" y="3507"/>
                  </a:lnTo>
                  <a:lnTo>
                    <a:pt x="643" y="3512"/>
                  </a:lnTo>
                  <a:lnTo>
                    <a:pt x="643" y="3518"/>
                  </a:lnTo>
                  <a:lnTo>
                    <a:pt x="642" y="3521"/>
                  </a:lnTo>
                  <a:close/>
                  <a:moveTo>
                    <a:pt x="405" y="3196"/>
                  </a:moveTo>
                  <a:lnTo>
                    <a:pt x="438" y="3220"/>
                  </a:lnTo>
                  <a:lnTo>
                    <a:pt x="467" y="3243"/>
                  </a:lnTo>
                  <a:lnTo>
                    <a:pt x="492" y="3265"/>
                  </a:lnTo>
                  <a:lnTo>
                    <a:pt x="515" y="3285"/>
                  </a:lnTo>
                  <a:lnTo>
                    <a:pt x="531" y="3303"/>
                  </a:lnTo>
                  <a:lnTo>
                    <a:pt x="543" y="3318"/>
                  </a:lnTo>
                  <a:lnTo>
                    <a:pt x="547" y="3325"/>
                  </a:lnTo>
                  <a:lnTo>
                    <a:pt x="549" y="3331"/>
                  </a:lnTo>
                  <a:lnTo>
                    <a:pt x="550" y="3335"/>
                  </a:lnTo>
                  <a:lnTo>
                    <a:pt x="549" y="3339"/>
                  </a:lnTo>
                  <a:lnTo>
                    <a:pt x="546" y="3341"/>
                  </a:lnTo>
                  <a:lnTo>
                    <a:pt x="542" y="3342"/>
                  </a:lnTo>
                  <a:lnTo>
                    <a:pt x="536" y="3342"/>
                  </a:lnTo>
                  <a:lnTo>
                    <a:pt x="530" y="3341"/>
                  </a:lnTo>
                  <a:lnTo>
                    <a:pt x="521" y="3339"/>
                  </a:lnTo>
                  <a:lnTo>
                    <a:pt x="511" y="3335"/>
                  </a:lnTo>
                  <a:lnTo>
                    <a:pt x="500" y="3331"/>
                  </a:lnTo>
                  <a:lnTo>
                    <a:pt x="490" y="3326"/>
                  </a:lnTo>
                  <a:lnTo>
                    <a:pt x="464" y="3312"/>
                  </a:lnTo>
                  <a:lnTo>
                    <a:pt x="435" y="3295"/>
                  </a:lnTo>
                  <a:lnTo>
                    <a:pt x="403" y="3276"/>
                  </a:lnTo>
                  <a:lnTo>
                    <a:pt x="371" y="3253"/>
                  </a:lnTo>
                  <a:lnTo>
                    <a:pt x="339" y="3230"/>
                  </a:lnTo>
                  <a:lnTo>
                    <a:pt x="309" y="3207"/>
                  </a:lnTo>
                  <a:lnTo>
                    <a:pt x="284" y="3184"/>
                  </a:lnTo>
                  <a:lnTo>
                    <a:pt x="262" y="3164"/>
                  </a:lnTo>
                  <a:lnTo>
                    <a:pt x="246" y="3145"/>
                  </a:lnTo>
                  <a:lnTo>
                    <a:pt x="234" y="3130"/>
                  </a:lnTo>
                  <a:lnTo>
                    <a:pt x="230" y="3124"/>
                  </a:lnTo>
                  <a:lnTo>
                    <a:pt x="227" y="3118"/>
                  </a:lnTo>
                  <a:lnTo>
                    <a:pt x="226" y="3114"/>
                  </a:lnTo>
                  <a:lnTo>
                    <a:pt x="227" y="3110"/>
                  </a:lnTo>
                  <a:lnTo>
                    <a:pt x="230" y="3108"/>
                  </a:lnTo>
                  <a:lnTo>
                    <a:pt x="234" y="3107"/>
                  </a:lnTo>
                  <a:lnTo>
                    <a:pt x="240" y="3107"/>
                  </a:lnTo>
                  <a:lnTo>
                    <a:pt x="247" y="3109"/>
                  </a:lnTo>
                  <a:lnTo>
                    <a:pt x="265" y="3114"/>
                  </a:lnTo>
                  <a:lnTo>
                    <a:pt x="287" y="3124"/>
                  </a:lnTo>
                  <a:lnTo>
                    <a:pt x="313" y="3138"/>
                  </a:lnTo>
                  <a:lnTo>
                    <a:pt x="342" y="3154"/>
                  </a:lnTo>
                  <a:lnTo>
                    <a:pt x="373" y="3174"/>
                  </a:lnTo>
                  <a:lnTo>
                    <a:pt x="405" y="3196"/>
                  </a:lnTo>
                  <a:close/>
                  <a:moveTo>
                    <a:pt x="475" y="3163"/>
                  </a:moveTo>
                  <a:lnTo>
                    <a:pt x="472" y="3165"/>
                  </a:lnTo>
                  <a:lnTo>
                    <a:pt x="468" y="3166"/>
                  </a:lnTo>
                  <a:lnTo>
                    <a:pt x="463" y="3166"/>
                  </a:lnTo>
                  <a:lnTo>
                    <a:pt x="456" y="3165"/>
                  </a:lnTo>
                  <a:lnTo>
                    <a:pt x="449" y="3163"/>
                  </a:lnTo>
                  <a:lnTo>
                    <a:pt x="439" y="3159"/>
                  </a:lnTo>
                  <a:lnTo>
                    <a:pt x="429" y="3156"/>
                  </a:lnTo>
                  <a:lnTo>
                    <a:pt x="417" y="3151"/>
                  </a:lnTo>
                  <a:lnTo>
                    <a:pt x="393" y="3138"/>
                  </a:lnTo>
                  <a:lnTo>
                    <a:pt x="366" y="3122"/>
                  </a:lnTo>
                  <a:lnTo>
                    <a:pt x="335" y="3103"/>
                  </a:lnTo>
                  <a:lnTo>
                    <a:pt x="304" y="3082"/>
                  </a:lnTo>
                  <a:lnTo>
                    <a:pt x="274" y="3059"/>
                  </a:lnTo>
                  <a:lnTo>
                    <a:pt x="246" y="3036"/>
                  </a:lnTo>
                  <a:lnTo>
                    <a:pt x="221" y="3015"/>
                  </a:lnTo>
                  <a:lnTo>
                    <a:pt x="200" y="2994"/>
                  </a:lnTo>
                  <a:lnTo>
                    <a:pt x="184" y="2977"/>
                  </a:lnTo>
                  <a:lnTo>
                    <a:pt x="173" y="2962"/>
                  </a:lnTo>
                  <a:lnTo>
                    <a:pt x="170" y="2956"/>
                  </a:lnTo>
                  <a:lnTo>
                    <a:pt x="168" y="2950"/>
                  </a:lnTo>
                  <a:lnTo>
                    <a:pt x="167" y="2946"/>
                  </a:lnTo>
                  <a:lnTo>
                    <a:pt x="168" y="2943"/>
                  </a:lnTo>
                  <a:lnTo>
                    <a:pt x="170" y="2939"/>
                  </a:lnTo>
                  <a:lnTo>
                    <a:pt x="174" y="2938"/>
                  </a:lnTo>
                  <a:lnTo>
                    <a:pt x="180" y="2938"/>
                  </a:lnTo>
                  <a:lnTo>
                    <a:pt x="187" y="2939"/>
                  </a:lnTo>
                  <a:lnTo>
                    <a:pt x="204" y="2946"/>
                  </a:lnTo>
                  <a:lnTo>
                    <a:pt x="225" y="2954"/>
                  </a:lnTo>
                  <a:lnTo>
                    <a:pt x="250" y="2967"/>
                  </a:lnTo>
                  <a:lnTo>
                    <a:pt x="278" y="2984"/>
                  </a:lnTo>
                  <a:lnTo>
                    <a:pt x="308" y="3003"/>
                  </a:lnTo>
                  <a:lnTo>
                    <a:pt x="340" y="3025"/>
                  </a:lnTo>
                  <a:lnTo>
                    <a:pt x="370" y="3047"/>
                  </a:lnTo>
                  <a:lnTo>
                    <a:pt x="398" y="3070"/>
                  </a:lnTo>
                  <a:lnTo>
                    <a:pt x="422" y="3092"/>
                  </a:lnTo>
                  <a:lnTo>
                    <a:pt x="442" y="3111"/>
                  </a:lnTo>
                  <a:lnTo>
                    <a:pt x="458" y="3128"/>
                  </a:lnTo>
                  <a:lnTo>
                    <a:pt x="470" y="3143"/>
                  </a:lnTo>
                  <a:lnTo>
                    <a:pt x="473" y="3150"/>
                  </a:lnTo>
                  <a:lnTo>
                    <a:pt x="476" y="3155"/>
                  </a:lnTo>
                  <a:lnTo>
                    <a:pt x="476" y="3159"/>
                  </a:lnTo>
                  <a:lnTo>
                    <a:pt x="475" y="3163"/>
                  </a:lnTo>
                  <a:close/>
                  <a:moveTo>
                    <a:pt x="421" y="2993"/>
                  </a:moveTo>
                  <a:lnTo>
                    <a:pt x="418" y="2995"/>
                  </a:lnTo>
                  <a:lnTo>
                    <a:pt x="414" y="2997"/>
                  </a:lnTo>
                  <a:lnTo>
                    <a:pt x="409" y="2997"/>
                  </a:lnTo>
                  <a:lnTo>
                    <a:pt x="402" y="2995"/>
                  </a:lnTo>
                  <a:lnTo>
                    <a:pt x="395" y="2994"/>
                  </a:lnTo>
                  <a:lnTo>
                    <a:pt x="386" y="2991"/>
                  </a:lnTo>
                  <a:lnTo>
                    <a:pt x="375" y="2987"/>
                  </a:lnTo>
                  <a:lnTo>
                    <a:pt x="366" y="2983"/>
                  </a:lnTo>
                  <a:lnTo>
                    <a:pt x="341" y="2970"/>
                  </a:lnTo>
                  <a:lnTo>
                    <a:pt x="315" y="2954"/>
                  </a:lnTo>
                  <a:lnTo>
                    <a:pt x="286" y="2936"/>
                  </a:lnTo>
                  <a:lnTo>
                    <a:pt x="257" y="2916"/>
                  </a:lnTo>
                  <a:lnTo>
                    <a:pt x="226" y="2893"/>
                  </a:lnTo>
                  <a:lnTo>
                    <a:pt x="200" y="2871"/>
                  </a:lnTo>
                  <a:lnTo>
                    <a:pt x="177" y="2851"/>
                  </a:lnTo>
                  <a:lnTo>
                    <a:pt x="157" y="2831"/>
                  </a:lnTo>
                  <a:lnTo>
                    <a:pt x="142" y="2814"/>
                  </a:lnTo>
                  <a:lnTo>
                    <a:pt x="131" y="2799"/>
                  </a:lnTo>
                  <a:lnTo>
                    <a:pt x="128" y="2794"/>
                  </a:lnTo>
                  <a:lnTo>
                    <a:pt x="126" y="2788"/>
                  </a:lnTo>
                  <a:lnTo>
                    <a:pt x="126" y="2783"/>
                  </a:lnTo>
                  <a:lnTo>
                    <a:pt x="127" y="2780"/>
                  </a:lnTo>
                  <a:lnTo>
                    <a:pt x="129" y="2777"/>
                  </a:lnTo>
                  <a:lnTo>
                    <a:pt x="133" y="2776"/>
                  </a:lnTo>
                  <a:lnTo>
                    <a:pt x="139" y="2776"/>
                  </a:lnTo>
                  <a:lnTo>
                    <a:pt x="145" y="2777"/>
                  </a:lnTo>
                  <a:lnTo>
                    <a:pt x="162" y="2783"/>
                  </a:lnTo>
                  <a:lnTo>
                    <a:pt x="182" y="2791"/>
                  </a:lnTo>
                  <a:lnTo>
                    <a:pt x="206" y="2803"/>
                  </a:lnTo>
                  <a:lnTo>
                    <a:pt x="233" y="2820"/>
                  </a:lnTo>
                  <a:lnTo>
                    <a:pt x="262" y="2838"/>
                  </a:lnTo>
                  <a:lnTo>
                    <a:pt x="291" y="2858"/>
                  </a:lnTo>
                  <a:lnTo>
                    <a:pt x="320" y="2881"/>
                  </a:lnTo>
                  <a:lnTo>
                    <a:pt x="347" y="2903"/>
                  </a:lnTo>
                  <a:lnTo>
                    <a:pt x="370" y="2923"/>
                  </a:lnTo>
                  <a:lnTo>
                    <a:pt x="390" y="2943"/>
                  </a:lnTo>
                  <a:lnTo>
                    <a:pt x="405" y="2959"/>
                  </a:lnTo>
                  <a:lnTo>
                    <a:pt x="416" y="2974"/>
                  </a:lnTo>
                  <a:lnTo>
                    <a:pt x="420" y="2980"/>
                  </a:lnTo>
                  <a:lnTo>
                    <a:pt x="421" y="2986"/>
                  </a:lnTo>
                  <a:lnTo>
                    <a:pt x="422" y="2990"/>
                  </a:lnTo>
                  <a:lnTo>
                    <a:pt x="421" y="2993"/>
                  </a:lnTo>
                  <a:close/>
                  <a:moveTo>
                    <a:pt x="385" y="2829"/>
                  </a:moveTo>
                  <a:lnTo>
                    <a:pt x="382" y="2831"/>
                  </a:lnTo>
                  <a:lnTo>
                    <a:pt x="378" y="2833"/>
                  </a:lnTo>
                  <a:lnTo>
                    <a:pt x="373" y="2833"/>
                  </a:lnTo>
                  <a:lnTo>
                    <a:pt x="367" y="2831"/>
                  </a:lnTo>
                  <a:lnTo>
                    <a:pt x="359" y="2830"/>
                  </a:lnTo>
                  <a:lnTo>
                    <a:pt x="350" y="2827"/>
                  </a:lnTo>
                  <a:lnTo>
                    <a:pt x="342" y="2824"/>
                  </a:lnTo>
                  <a:lnTo>
                    <a:pt x="331" y="2818"/>
                  </a:lnTo>
                  <a:lnTo>
                    <a:pt x="308" y="2807"/>
                  </a:lnTo>
                  <a:lnTo>
                    <a:pt x="282" y="2793"/>
                  </a:lnTo>
                  <a:lnTo>
                    <a:pt x="255" y="2774"/>
                  </a:lnTo>
                  <a:lnTo>
                    <a:pt x="226" y="2755"/>
                  </a:lnTo>
                  <a:lnTo>
                    <a:pt x="198" y="2733"/>
                  </a:lnTo>
                  <a:lnTo>
                    <a:pt x="173" y="2713"/>
                  </a:lnTo>
                  <a:lnTo>
                    <a:pt x="151" y="2692"/>
                  </a:lnTo>
                  <a:lnTo>
                    <a:pt x="132" y="2674"/>
                  </a:lnTo>
                  <a:lnTo>
                    <a:pt x="118" y="2657"/>
                  </a:lnTo>
                  <a:lnTo>
                    <a:pt x="108" y="2643"/>
                  </a:lnTo>
                  <a:lnTo>
                    <a:pt x="104" y="2636"/>
                  </a:lnTo>
                  <a:lnTo>
                    <a:pt x="103" y="2631"/>
                  </a:lnTo>
                  <a:lnTo>
                    <a:pt x="102" y="2626"/>
                  </a:lnTo>
                  <a:lnTo>
                    <a:pt x="104" y="2623"/>
                  </a:lnTo>
                  <a:lnTo>
                    <a:pt x="106" y="2621"/>
                  </a:lnTo>
                  <a:lnTo>
                    <a:pt x="110" y="2620"/>
                  </a:lnTo>
                  <a:lnTo>
                    <a:pt x="115" y="2619"/>
                  </a:lnTo>
                  <a:lnTo>
                    <a:pt x="122" y="2620"/>
                  </a:lnTo>
                  <a:lnTo>
                    <a:pt x="138" y="2625"/>
                  </a:lnTo>
                  <a:lnTo>
                    <a:pt x="157" y="2633"/>
                  </a:lnTo>
                  <a:lnTo>
                    <a:pt x="180" y="2646"/>
                  </a:lnTo>
                  <a:lnTo>
                    <a:pt x="206" y="2660"/>
                  </a:lnTo>
                  <a:lnTo>
                    <a:pt x="233" y="2678"/>
                  </a:lnTo>
                  <a:lnTo>
                    <a:pt x="262" y="2699"/>
                  </a:lnTo>
                  <a:lnTo>
                    <a:pt x="290" y="2719"/>
                  </a:lnTo>
                  <a:lnTo>
                    <a:pt x="315" y="2741"/>
                  </a:lnTo>
                  <a:lnTo>
                    <a:pt x="337" y="2760"/>
                  </a:lnTo>
                  <a:lnTo>
                    <a:pt x="356" y="2779"/>
                  </a:lnTo>
                  <a:lnTo>
                    <a:pt x="371" y="2796"/>
                  </a:lnTo>
                  <a:lnTo>
                    <a:pt x="381" y="2810"/>
                  </a:lnTo>
                  <a:lnTo>
                    <a:pt x="384" y="2816"/>
                  </a:lnTo>
                  <a:lnTo>
                    <a:pt x="385" y="2821"/>
                  </a:lnTo>
                  <a:lnTo>
                    <a:pt x="386" y="2826"/>
                  </a:lnTo>
                  <a:lnTo>
                    <a:pt x="385" y="2829"/>
                  </a:lnTo>
                  <a:close/>
                  <a:moveTo>
                    <a:pt x="250" y="2543"/>
                  </a:moveTo>
                  <a:lnTo>
                    <a:pt x="277" y="2564"/>
                  </a:lnTo>
                  <a:lnTo>
                    <a:pt x="301" y="2583"/>
                  </a:lnTo>
                  <a:lnTo>
                    <a:pt x="322" y="2603"/>
                  </a:lnTo>
                  <a:lnTo>
                    <a:pt x="340" y="2621"/>
                  </a:lnTo>
                  <a:lnTo>
                    <a:pt x="354" y="2637"/>
                  </a:lnTo>
                  <a:lnTo>
                    <a:pt x="363" y="2651"/>
                  </a:lnTo>
                  <a:lnTo>
                    <a:pt x="366" y="2657"/>
                  </a:lnTo>
                  <a:lnTo>
                    <a:pt x="368" y="2662"/>
                  </a:lnTo>
                  <a:lnTo>
                    <a:pt x="368" y="2666"/>
                  </a:lnTo>
                  <a:lnTo>
                    <a:pt x="367" y="2670"/>
                  </a:lnTo>
                  <a:lnTo>
                    <a:pt x="364" y="2672"/>
                  </a:lnTo>
                  <a:lnTo>
                    <a:pt x="360" y="2674"/>
                  </a:lnTo>
                  <a:lnTo>
                    <a:pt x="356" y="2674"/>
                  </a:lnTo>
                  <a:lnTo>
                    <a:pt x="349" y="2673"/>
                  </a:lnTo>
                  <a:lnTo>
                    <a:pt x="342" y="2672"/>
                  </a:lnTo>
                  <a:lnTo>
                    <a:pt x="334" y="2668"/>
                  </a:lnTo>
                  <a:lnTo>
                    <a:pt x="325" y="2665"/>
                  </a:lnTo>
                  <a:lnTo>
                    <a:pt x="315" y="2661"/>
                  </a:lnTo>
                  <a:lnTo>
                    <a:pt x="293" y="2650"/>
                  </a:lnTo>
                  <a:lnTo>
                    <a:pt x="268" y="2636"/>
                  </a:lnTo>
                  <a:lnTo>
                    <a:pt x="242" y="2619"/>
                  </a:lnTo>
                  <a:lnTo>
                    <a:pt x="214" y="2599"/>
                  </a:lnTo>
                  <a:lnTo>
                    <a:pt x="187" y="2579"/>
                  </a:lnTo>
                  <a:lnTo>
                    <a:pt x="164" y="2558"/>
                  </a:lnTo>
                  <a:lnTo>
                    <a:pt x="142" y="2539"/>
                  </a:lnTo>
                  <a:lnTo>
                    <a:pt x="125" y="2521"/>
                  </a:lnTo>
                  <a:lnTo>
                    <a:pt x="111" y="2504"/>
                  </a:lnTo>
                  <a:lnTo>
                    <a:pt x="101" y="2490"/>
                  </a:lnTo>
                  <a:lnTo>
                    <a:pt x="99" y="2484"/>
                  </a:lnTo>
                  <a:lnTo>
                    <a:pt x="97" y="2480"/>
                  </a:lnTo>
                  <a:lnTo>
                    <a:pt x="97" y="2475"/>
                  </a:lnTo>
                  <a:lnTo>
                    <a:pt x="98" y="2471"/>
                  </a:lnTo>
                  <a:lnTo>
                    <a:pt x="100" y="2469"/>
                  </a:lnTo>
                  <a:lnTo>
                    <a:pt x="104" y="2468"/>
                  </a:lnTo>
                  <a:lnTo>
                    <a:pt x="109" y="2468"/>
                  </a:lnTo>
                  <a:lnTo>
                    <a:pt x="115" y="2468"/>
                  </a:lnTo>
                  <a:lnTo>
                    <a:pt x="130" y="2473"/>
                  </a:lnTo>
                  <a:lnTo>
                    <a:pt x="150" y="2481"/>
                  </a:lnTo>
                  <a:lnTo>
                    <a:pt x="171" y="2491"/>
                  </a:lnTo>
                  <a:lnTo>
                    <a:pt x="196" y="2507"/>
                  </a:lnTo>
                  <a:lnTo>
                    <a:pt x="223" y="2524"/>
                  </a:lnTo>
                  <a:lnTo>
                    <a:pt x="250" y="2543"/>
                  </a:lnTo>
                  <a:close/>
                  <a:moveTo>
                    <a:pt x="255" y="2392"/>
                  </a:moveTo>
                  <a:lnTo>
                    <a:pt x="281" y="2412"/>
                  </a:lnTo>
                  <a:lnTo>
                    <a:pt x="304" y="2431"/>
                  </a:lnTo>
                  <a:lnTo>
                    <a:pt x="325" y="2450"/>
                  </a:lnTo>
                  <a:lnTo>
                    <a:pt x="342" y="2468"/>
                  </a:lnTo>
                  <a:lnTo>
                    <a:pt x="355" y="2484"/>
                  </a:lnTo>
                  <a:lnTo>
                    <a:pt x="363" y="2497"/>
                  </a:lnTo>
                  <a:lnTo>
                    <a:pt x="367" y="2503"/>
                  </a:lnTo>
                  <a:lnTo>
                    <a:pt x="368" y="2508"/>
                  </a:lnTo>
                  <a:lnTo>
                    <a:pt x="369" y="2512"/>
                  </a:lnTo>
                  <a:lnTo>
                    <a:pt x="368" y="2516"/>
                  </a:lnTo>
                  <a:lnTo>
                    <a:pt x="364" y="2518"/>
                  </a:lnTo>
                  <a:lnTo>
                    <a:pt x="361" y="2520"/>
                  </a:lnTo>
                  <a:lnTo>
                    <a:pt x="356" y="2520"/>
                  </a:lnTo>
                  <a:lnTo>
                    <a:pt x="350" y="2520"/>
                  </a:lnTo>
                  <a:lnTo>
                    <a:pt x="343" y="2517"/>
                  </a:lnTo>
                  <a:lnTo>
                    <a:pt x="335" y="2515"/>
                  </a:lnTo>
                  <a:lnTo>
                    <a:pt x="327" y="2512"/>
                  </a:lnTo>
                  <a:lnTo>
                    <a:pt x="317" y="2508"/>
                  </a:lnTo>
                  <a:lnTo>
                    <a:pt x="295" y="2497"/>
                  </a:lnTo>
                  <a:lnTo>
                    <a:pt x="272" y="2484"/>
                  </a:lnTo>
                  <a:lnTo>
                    <a:pt x="247" y="2468"/>
                  </a:lnTo>
                  <a:lnTo>
                    <a:pt x="221" y="2448"/>
                  </a:lnTo>
                  <a:lnTo>
                    <a:pt x="195" y="2429"/>
                  </a:lnTo>
                  <a:lnTo>
                    <a:pt x="171" y="2409"/>
                  </a:lnTo>
                  <a:lnTo>
                    <a:pt x="152" y="2390"/>
                  </a:lnTo>
                  <a:lnTo>
                    <a:pt x="135" y="2373"/>
                  </a:lnTo>
                  <a:lnTo>
                    <a:pt x="122" y="2357"/>
                  </a:lnTo>
                  <a:lnTo>
                    <a:pt x="113" y="2343"/>
                  </a:lnTo>
                  <a:lnTo>
                    <a:pt x="110" y="2337"/>
                  </a:lnTo>
                  <a:lnTo>
                    <a:pt x="109" y="2332"/>
                  </a:lnTo>
                  <a:lnTo>
                    <a:pt x="109" y="2327"/>
                  </a:lnTo>
                  <a:lnTo>
                    <a:pt x="110" y="2324"/>
                  </a:lnTo>
                  <a:lnTo>
                    <a:pt x="112" y="2322"/>
                  </a:lnTo>
                  <a:lnTo>
                    <a:pt x="115" y="2321"/>
                  </a:lnTo>
                  <a:lnTo>
                    <a:pt x="120" y="2320"/>
                  </a:lnTo>
                  <a:lnTo>
                    <a:pt x="126" y="2321"/>
                  </a:lnTo>
                  <a:lnTo>
                    <a:pt x="141" y="2325"/>
                  </a:lnTo>
                  <a:lnTo>
                    <a:pt x="159" y="2333"/>
                  </a:lnTo>
                  <a:lnTo>
                    <a:pt x="181" y="2344"/>
                  </a:lnTo>
                  <a:lnTo>
                    <a:pt x="204" y="2357"/>
                  </a:lnTo>
                  <a:lnTo>
                    <a:pt x="230" y="2373"/>
                  </a:lnTo>
                  <a:lnTo>
                    <a:pt x="255" y="2392"/>
                  </a:lnTo>
                  <a:close/>
                  <a:moveTo>
                    <a:pt x="384" y="2365"/>
                  </a:moveTo>
                  <a:lnTo>
                    <a:pt x="382" y="2368"/>
                  </a:lnTo>
                  <a:lnTo>
                    <a:pt x="378" y="2370"/>
                  </a:lnTo>
                  <a:lnTo>
                    <a:pt x="373" y="2370"/>
                  </a:lnTo>
                  <a:lnTo>
                    <a:pt x="368" y="2370"/>
                  </a:lnTo>
                  <a:lnTo>
                    <a:pt x="361" y="2368"/>
                  </a:lnTo>
                  <a:lnTo>
                    <a:pt x="354" y="2366"/>
                  </a:lnTo>
                  <a:lnTo>
                    <a:pt x="345" y="2363"/>
                  </a:lnTo>
                  <a:lnTo>
                    <a:pt x="335" y="2359"/>
                  </a:lnTo>
                  <a:lnTo>
                    <a:pt x="315" y="2349"/>
                  </a:lnTo>
                  <a:lnTo>
                    <a:pt x="292" y="2336"/>
                  </a:lnTo>
                  <a:lnTo>
                    <a:pt x="268" y="2320"/>
                  </a:lnTo>
                  <a:lnTo>
                    <a:pt x="242" y="2302"/>
                  </a:lnTo>
                  <a:lnTo>
                    <a:pt x="219" y="2283"/>
                  </a:lnTo>
                  <a:lnTo>
                    <a:pt x="196" y="2264"/>
                  </a:lnTo>
                  <a:lnTo>
                    <a:pt x="177" y="2245"/>
                  </a:lnTo>
                  <a:lnTo>
                    <a:pt x="160" y="2228"/>
                  </a:lnTo>
                  <a:lnTo>
                    <a:pt x="149" y="2213"/>
                  </a:lnTo>
                  <a:lnTo>
                    <a:pt x="140" y="2199"/>
                  </a:lnTo>
                  <a:lnTo>
                    <a:pt x="138" y="2194"/>
                  </a:lnTo>
                  <a:lnTo>
                    <a:pt x="137" y="2189"/>
                  </a:lnTo>
                  <a:lnTo>
                    <a:pt x="136" y="2185"/>
                  </a:lnTo>
                  <a:lnTo>
                    <a:pt x="138" y="2182"/>
                  </a:lnTo>
                  <a:lnTo>
                    <a:pt x="140" y="2179"/>
                  </a:lnTo>
                  <a:lnTo>
                    <a:pt x="143" y="2177"/>
                  </a:lnTo>
                  <a:lnTo>
                    <a:pt x="149" y="2177"/>
                  </a:lnTo>
                  <a:lnTo>
                    <a:pt x="154" y="2177"/>
                  </a:lnTo>
                  <a:lnTo>
                    <a:pt x="168" y="2181"/>
                  </a:lnTo>
                  <a:lnTo>
                    <a:pt x="186" y="2188"/>
                  </a:lnTo>
                  <a:lnTo>
                    <a:pt x="206" y="2198"/>
                  </a:lnTo>
                  <a:lnTo>
                    <a:pt x="228" y="2211"/>
                  </a:lnTo>
                  <a:lnTo>
                    <a:pt x="253" y="2227"/>
                  </a:lnTo>
                  <a:lnTo>
                    <a:pt x="278" y="2244"/>
                  </a:lnTo>
                  <a:lnTo>
                    <a:pt x="303" y="2264"/>
                  </a:lnTo>
                  <a:lnTo>
                    <a:pt x="325" y="2283"/>
                  </a:lnTo>
                  <a:lnTo>
                    <a:pt x="344" y="2302"/>
                  </a:lnTo>
                  <a:lnTo>
                    <a:pt x="360" y="2319"/>
                  </a:lnTo>
                  <a:lnTo>
                    <a:pt x="373" y="2334"/>
                  </a:lnTo>
                  <a:lnTo>
                    <a:pt x="382" y="2347"/>
                  </a:lnTo>
                  <a:lnTo>
                    <a:pt x="384" y="2353"/>
                  </a:lnTo>
                  <a:lnTo>
                    <a:pt x="385" y="2358"/>
                  </a:lnTo>
                  <a:lnTo>
                    <a:pt x="385" y="2362"/>
                  </a:lnTo>
                  <a:lnTo>
                    <a:pt x="384" y="2365"/>
                  </a:lnTo>
                  <a:close/>
                  <a:moveTo>
                    <a:pt x="318" y="2103"/>
                  </a:moveTo>
                  <a:lnTo>
                    <a:pt x="341" y="2121"/>
                  </a:lnTo>
                  <a:lnTo>
                    <a:pt x="362" y="2140"/>
                  </a:lnTo>
                  <a:lnTo>
                    <a:pt x="381" y="2157"/>
                  </a:lnTo>
                  <a:lnTo>
                    <a:pt x="397" y="2173"/>
                  </a:lnTo>
                  <a:lnTo>
                    <a:pt x="409" y="2188"/>
                  </a:lnTo>
                  <a:lnTo>
                    <a:pt x="416" y="2201"/>
                  </a:lnTo>
                  <a:lnTo>
                    <a:pt x="418" y="2207"/>
                  </a:lnTo>
                  <a:lnTo>
                    <a:pt x="420" y="2212"/>
                  </a:lnTo>
                  <a:lnTo>
                    <a:pt x="420" y="2216"/>
                  </a:lnTo>
                  <a:lnTo>
                    <a:pt x="418" y="2220"/>
                  </a:lnTo>
                  <a:lnTo>
                    <a:pt x="416" y="2222"/>
                  </a:lnTo>
                  <a:lnTo>
                    <a:pt x="413" y="2224"/>
                  </a:lnTo>
                  <a:lnTo>
                    <a:pt x="408" y="2224"/>
                  </a:lnTo>
                  <a:lnTo>
                    <a:pt x="402" y="2224"/>
                  </a:lnTo>
                  <a:lnTo>
                    <a:pt x="388" y="2221"/>
                  </a:lnTo>
                  <a:lnTo>
                    <a:pt x="371" y="2213"/>
                  </a:lnTo>
                  <a:lnTo>
                    <a:pt x="352" y="2204"/>
                  </a:lnTo>
                  <a:lnTo>
                    <a:pt x="330" y="2191"/>
                  </a:lnTo>
                  <a:lnTo>
                    <a:pt x="306" y="2176"/>
                  </a:lnTo>
                  <a:lnTo>
                    <a:pt x="282" y="2159"/>
                  </a:lnTo>
                  <a:lnTo>
                    <a:pt x="259" y="2141"/>
                  </a:lnTo>
                  <a:lnTo>
                    <a:pt x="238" y="2122"/>
                  </a:lnTo>
                  <a:lnTo>
                    <a:pt x="220" y="2104"/>
                  </a:lnTo>
                  <a:lnTo>
                    <a:pt x="204" y="2088"/>
                  </a:lnTo>
                  <a:lnTo>
                    <a:pt x="192" y="2073"/>
                  </a:lnTo>
                  <a:lnTo>
                    <a:pt x="184" y="2060"/>
                  </a:lnTo>
                  <a:lnTo>
                    <a:pt x="182" y="2054"/>
                  </a:lnTo>
                  <a:lnTo>
                    <a:pt x="181" y="2049"/>
                  </a:lnTo>
                  <a:lnTo>
                    <a:pt x="181" y="2045"/>
                  </a:lnTo>
                  <a:lnTo>
                    <a:pt x="182" y="2041"/>
                  </a:lnTo>
                  <a:lnTo>
                    <a:pt x="184" y="2039"/>
                  </a:lnTo>
                  <a:lnTo>
                    <a:pt x="187" y="2037"/>
                  </a:lnTo>
                  <a:lnTo>
                    <a:pt x="193" y="2037"/>
                  </a:lnTo>
                  <a:lnTo>
                    <a:pt x="198" y="2037"/>
                  </a:lnTo>
                  <a:lnTo>
                    <a:pt x="212" y="2041"/>
                  </a:lnTo>
                  <a:lnTo>
                    <a:pt x="230" y="2048"/>
                  </a:lnTo>
                  <a:lnTo>
                    <a:pt x="249" y="2058"/>
                  </a:lnTo>
                  <a:lnTo>
                    <a:pt x="271" y="2070"/>
                  </a:lnTo>
                  <a:lnTo>
                    <a:pt x="293" y="2085"/>
                  </a:lnTo>
                  <a:lnTo>
                    <a:pt x="318" y="2103"/>
                  </a:lnTo>
                  <a:close/>
                  <a:moveTo>
                    <a:pt x="374" y="1963"/>
                  </a:moveTo>
                  <a:lnTo>
                    <a:pt x="397" y="1980"/>
                  </a:lnTo>
                  <a:lnTo>
                    <a:pt x="416" y="1998"/>
                  </a:lnTo>
                  <a:lnTo>
                    <a:pt x="434" y="2016"/>
                  </a:lnTo>
                  <a:lnTo>
                    <a:pt x="449" y="2032"/>
                  </a:lnTo>
                  <a:lnTo>
                    <a:pt x="459" y="2046"/>
                  </a:lnTo>
                  <a:lnTo>
                    <a:pt x="467" y="2059"/>
                  </a:lnTo>
                  <a:lnTo>
                    <a:pt x="469" y="2064"/>
                  </a:lnTo>
                  <a:lnTo>
                    <a:pt x="470" y="2068"/>
                  </a:lnTo>
                  <a:lnTo>
                    <a:pt x="470" y="2073"/>
                  </a:lnTo>
                  <a:lnTo>
                    <a:pt x="469" y="2076"/>
                  </a:lnTo>
                  <a:lnTo>
                    <a:pt x="467" y="2079"/>
                  </a:lnTo>
                  <a:lnTo>
                    <a:pt x="464" y="2080"/>
                  </a:lnTo>
                  <a:lnTo>
                    <a:pt x="459" y="2081"/>
                  </a:lnTo>
                  <a:lnTo>
                    <a:pt x="454" y="2080"/>
                  </a:lnTo>
                  <a:lnTo>
                    <a:pt x="440" y="2078"/>
                  </a:lnTo>
                  <a:lnTo>
                    <a:pt x="424" y="2072"/>
                  </a:lnTo>
                  <a:lnTo>
                    <a:pt x="404" y="2062"/>
                  </a:lnTo>
                  <a:lnTo>
                    <a:pt x="384" y="2050"/>
                  </a:lnTo>
                  <a:lnTo>
                    <a:pt x="361" y="2036"/>
                  </a:lnTo>
                  <a:lnTo>
                    <a:pt x="339" y="2020"/>
                  </a:lnTo>
                  <a:lnTo>
                    <a:pt x="316" y="2002"/>
                  </a:lnTo>
                  <a:lnTo>
                    <a:pt x="295" y="1984"/>
                  </a:lnTo>
                  <a:lnTo>
                    <a:pt x="278" y="1967"/>
                  </a:lnTo>
                  <a:lnTo>
                    <a:pt x="264" y="1951"/>
                  </a:lnTo>
                  <a:lnTo>
                    <a:pt x="252" y="1936"/>
                  </a:lnTo>
                  <a:lnTo>
                    <a:pt x="245" y="1923"/>
                  </a:lnTo>
                  <a:lnTo>
                    <a:pt x="242" y="1917"/>
                  </a:lnTo>
                  <a:lnTo>
                    <a:pt x="241" y="1913"/>
                  </a:lnTo>
                  <a:lnTo>
                    <a:pt x="241" y="1909"/>
                  </a:lnTo>
                  <a:lnTo>
                    <a:pt x="244" y="1905"/>
                  </a:lnTo>
                  <a:lnTo>
                    <a:pt x="246" y="1903"/>
                  </a:lnTo>
                  <a:lnTo>
                    <a:pt x="249" y="1901"/>
                  </a:lnTo>
                  <a:lnTo>
                    <a:pt x="253" y="1901"/>
                  </a:lnTo>
                  <a:lnTo>
                    <a:pt x="259" y="1901"/>
                  </a:lnTo>
                  <a:lnTo>
                    <a:pt x="273" y="1904"/>
                  </a:lnTo>
                  <a:lnTo>
                    <a:pt x="289" y="1911"/>
                  </a:lnTo>
                  <a:lnTo>
                    <a:pt x="307" y="1920"/>
                  </a:lnTo>
                  <a:lnTo>
                    <a:pt x="329" y="1931"/>
                  </a:lnTo>
                  <a:lnTo>
                    <a:pt x="350" y="1945"/>
                  </a:lnTo>
                  <a:lnTo>
                    <a:pt x="374" y="1963"/>
                  </a:lnTo>
                  <a:close/>
                  <a:moveTo>
                    <a:pt x="253" y="1721"/>
                  </a:moveTo>
                  <a:lnTo>
                    <a:pt x="251" y="1723"/>
                  </a:lnTo>
                  <a:lnTo>
                    <a:pt x="248" y="1724"/>
                  </a:lnTo>
                  <a:lnTo>
                    <a:pt x="244" y="1725"/>
                  </a:lnTo>
                  <a:lnTo>
                    <a:pt x="239" y="1725"/>
                  </a:lnTo>
                  <a:lnTo>
                    <a:pt x="226" y="1722"/>
                  </a:lnTo>
                  <a:lnTo>
                    <a:pt x="211" y="1717"/>
                  </a:lnTo>
                  <a:lnTo>
                    <a:pt x="195" y="1708"/>
                  </a:lnTo>
                  <a:lnTo>
                    <a:pt x="176" y="1697"/>
                  </a:lnTo>
                  <a:lnTo>
                    <a:pt x="155" y="1684"/>
                  </a:lnTo>
                  <a:lnTo>
                    <a:pt x="135" y="1669"/>
                  </a:lnTo>
                  <a:lnTo>
                    <a:pt x="114" y="1652"/>
                  </a:lnTo>
                  <a:lnTo>
                    <a:pt x="96" y="1636"/>
                  </a:lnTo>
                  <a:lnTo>
                    <a:pt x="79" y="1619"/>
                  </a:lnTo>
                  <a:lnTo>
                    <a:pt x="67" y="1604"/>
                  </a:lnTo>
                  <a:lnTo>
                    <a:pt x="57" y="1590"/>
                  </a:lnTo>
                  <a:lnTo>
                    <a:pt x="50" y="1578"/>
                  </a:lnTo>
                  <a:lnTo>
                    <a:pt x="48" y="1573"/>
                  </a:lnTo>
                  <a:lnTo>
                    <a:pt x="47" y="1569"/>
                  </a:lnTo>
                  <a:lnTo>
                    <a:pt x="47" y="1566"/>
                  </a:lnTo>
                  <a:lnTo>
                    <a:pt x="48" y="1562"/>
                  </a:lnTo>
                  <a:lnTo>
                    <a:pt x="51" y="1559"/>
                  </a:lnTo>
                  <a:lnTo>
                    <a:pt x="55" y="1558"/>
                  </a:lnTo>
                  <a:lnTo>
                    <a:pt x="58" y="1557"/>
                  </a:lnTo>
                  <a:lnTo>
                    <a:pt x="63" y="1558"/>
                  </a:lnTo>
                  <a:lnTo>
                    <a:pt x="75" y="1560"/>
                  </a:lnTo>
                  <a:lnTo>
                    <a:pt x="90" y="1566"/>
                  </a:lnTo>
                  <a:lnTo>
                    <a:pt x="108" y="1574"/>
                  </a:lnTo>
                  <a:lnTo>
                    <a:pt x="127" y="1585"/>
                  </a:lnTo>
                  <a:lnTo>
                    <a:pt x="147" y="1599"/>
                  </a:lnTo>
                  <a:lnTo>
                    <a:pt x="168" y="1614"/>
                  </a:lnTo>
                  <a:lnTo>
                    <a:pt x="189" y="1631"/>
                  </a:lnTo>
                  <a:lnTo>
                    <a:pt x="207" y="1648"/>
                  </a:lnTo>
                  <a:lnTo>
                    <a:pt x="222" y="1664"/>
                  </a:lnTo>
                  <a:lnTo>
                    <a:pt x="236" y="1679"/>
                  </a:lnTo>
                  <a:lnTo>
                    <a:pt x="246" y="1692"/>
                  </a:lnTo>
                  <a:lnTo>
                    <a:pt x="252" y="1704"/>
                  </a:lnTo>
                  <a:lnTo>
                    <a:pt x="254" y="1709"/>
                  </a:lnTo>
                  <a:lnTo>
                    <a:pt x="254" y="1713"/>
                  </a:lnTo>
                  <a:lnTo>
                    <a:pt x="254" y="1718"/>
                  </a:lnTo>
                  <a:lnTo>
                    <a:pt x="253" y="1721"/>
                  </a:lnTo>
                  <a:close/>
                  <a:moveTo>
                    <a:pt x="447" y="1826"/>
                  </a:moveTo>
                  <a:lnTo>
                    <a:pt x="468" y="1842"/>
                  </a:lnTo>
                  <a:lnTo>
                    <a:pt x="486" y="1859"/>
                  </a:lnTo>
                  <a:lnTo>
                    <a:pt x="504" y="1876"/>
                  </a:lnTo>
                  <a:lnTo>
                    <a:pt x="518" y="1891"/>
                  </a:lnTo>
                  <a:lnTo>
                    <a:pt x="529" y="1905"/>
                  </a:lnTo>
                  <a:lnTo>
                    <a:pt x="535" y="1918"/>
                  </a:lnTo>
                  <a:lnTo>
                    <a:pt x="537" y="1924"/>
                  </a:lnTo>
                  <a:lnTo>
                    <a:pt x="538" y="1928"/>
                  </a:lnTo>
                  <a:lnTo>
                    <a:pt x="538" y="1932"/>
                  </a:lnTo>
                  <a:lnTo>
                    <a:pt x="537" y="1936"/>
                  </a:lnTo>
                  <a:lnTo>
                    <a:pt x="535" y="1938"/>
                  </a:lnTo>
                  <a:lnTo>
                    <a:pt x="532" y="1940"/>
                  </a:lnTo>
                  <a:lnTo>
                    <a:pt x="527" y="1940"/>
                  </a:lnTo>
                  <a:lnTo>
                    <a:pt x="522" y="1940"/>
                  </a:lnTo>
                  <a:lnTo>
                    <a:pt x="509" y="1938"/>
                  </a:lnTo>
                  <a:lnTo>
                    <a:pt x="493" y="1931"/>
                  </a:lnTo>
                  <a:lnTo>
                    <a:pt x="475" y="1923"/>
                  </a:lnTo>
                  <a:lnTo>
                    <a:pt x="454" y="1912"/>
                  </a:lnTo>
                  <a:lnTo>
                    <a:pt x="432" y="1898"/>
                  </a:lnTo>
                  <a:lnTo>
                    <a:pt x="411" y="1882"/>
                  </a:lnTo>
                  <a:lnTo>
                    <a:pt x="389" y="1864"/>
                  </a:lnTo>
                  <a:lnTo>
                    <a:pt x="370" y="1847"/>
                  </a:lnTo>
                  <a:lnTo>
                    <a:pt x="353" y="1831"/>
                  </a:lnTo>
                  <a:lnTo>
                    <a:pt x="340" y="1816"/>
                  </a:lnTo>
                  <a:lnTo>
                    <a:pt x="329" y="1801"/>
                  </a:lnTo>
                  <a:lnTo>
                    <a:pt x="321" y="1789"/>
                  </a:lnTo>
                  <a:lnTo>
                    <a:pt x="319" y="1784"/>
                  </a:lnTo>
                  <a:lnTo>
                    <a:pt x="318" y="1778"/>
                  </a:lnTo>
                  <a:lnTo>
                    <a:pt x="318" y="1775"/>
                  </a:lnTo>
                  <a:lnTo>
                    <a:pt x="320" y="1772"/>
                  </a:lnTo>
                  <a:lnTo>
                    <a:pt x="322" y="1768"/>
                  </a:lnTo>
                  <a:lnTo>
                    <a:pt x="326" y="1767"/>
                  </a:lnTo>
                  <a:lnTo>
                    <a:pt x="330" y="1766"/>
                  </a:lnTo>
                  <a:lnTo>
                    <a:pt x="335" y="1766"/>
                  </a:lnTo>
                  <a:lnTo>
                    <a:pt x="348" y="1769"/>
                  </a:lnTo>
                  <a:lnTo>
                    <a:pt x="364" y="1775"/>
                  </a:lnTo>
                  <a:lnTo>
                    <a:pt x="382" y="1784"/>
                  </a:lnTo>
                  <a:lnTo>
                    <a:pt x="402" y="1795"/>
                  </a:lnTo>
                  <a:lnTo>
                    <a:pt x="424" y="1809"/>
                  </a:lnTo>
                  <a:lnTo>
                    <a:pt x="447" y="1826"/>
                  </a:lnTo>
                  <a:close/>
                  <a:moveTo>
                    <a:pt x="267" y="1488"/>
                  </a:moveTo>
                  <a:lnTo>
                    <a:pt x="287" y="1503"/>
                  </a:lnTo>
                  <a:lnTo>
                    <a:pt x="304" y="1519"/>
                  </a:lnTo>
                  <a:lnTo>
                    <a:pt x="319" y="1534"/>
                  </a:lnTo>
                  <a:lnTo>
                    <a:pt x="332" y="1549"/>
                  </a:lnTo>
                  <a:lnTo>
                    <a:pt x="342" y="1562"/>
                  </a:lnTo>
                  <a:lnTo>
                    <a:pt x="348" y="1574"/>
                  </a:lnTo>
                  <a:lnTo>
                    <a:pt x="349" y="1578"/>
                  </a:lnTo>
                  <a:lnTo>
                    <a:pt x="350" y="1584"/>
                  </a:lnTo>
                  <a:lnTo>
                    <a:pt x="350" y="1587"/>
                  </a:lnTo>
                  <a:lnTo>
                    <a:pt x="349" y="1590"/>
                  </a:lnTo>
                  <a:lnTo>
                    <a:pt x="347" y="1593"/>
                  </a:lnTo>
                  <a:lnTo>
                    <a:pt x="344" y="1595"/>
                  </a:lnTo>
                  <a:lnTo>
                    <a:pt x="340" y="1596"/>
                  </a:lnTo>
                  <a:lnTo>
                    <a:pt x="334" y="1595"/>
                  </a:lnTo>
                  <a:lnTo>
                    <a:pt x="322" y="1593"/>
                  </a:lnTo>
                  <a:lnTo>
                    <a:pt x="308" y="1587"/>
                  </a:lnTo>
                  <a:lnTo>
                    <a:pt x="292" y="1580"/>
                  </a:lnTo>
                  <a:lnTo>
                    <a:pt x="274" y="1569"/>
                  </a:lnTo>
                  <a:lnTo>
                    <a:pt x="254" y="1556"/>
                  </a:lnTo>
                  <a:lnTo>
                    <a:pt x="234" y="1542"/>
                  </a:lnTo>
                  <a:lnTo>
                    <a:pt x="214" y="1526"/>
                  </a:lnTo>
                  <a:lnTo>
                    <a:pt x="197" y="1509"/>
                  </a:lnTo>
                  <a:lnTo>
                    <a:pt x="182" y="1494"/>
                  </a:lnTo>
                  <a:lnTo>
                    <a:pt x="169" y="1479"/>
                  </a:lnTo>
                  <a:lnTo>
                    <a:pt x="159" y="1466"/>
                  </a:lnTo>
                  <a:lnTo>
                    <a:pt x="154" y="1454"/>
                  </a:lnTo>
                  <a:lnTo>
                    <a:pt x="152" y="1450"/>
                  </a:lnTo>
                  <a:lnTo>
                    <a:pt x="151" y="1445"/>
                  </a:lnTo>
                  <a:lnTo>
                    <a:pt x="151" y="1441"/>
                  </a:lnTo>
                  <a:lnTo>
                    <a:pt x="153" y="1438"/>
                  </a:lnTo>
                  <a:lnTo>
                    <a:pt x="155" y="1436"/>
                  </a:lnTo>
                  <a:lnTo>
                    <a:pt x="158" y="1434"/>
                  </a:lnTo>
                  <a:lnTo>
                    <a:pt x="162" y="1434"/>
                  </a:lnTo>
                  <a:lnTo>
                    <a:pt x="167" y="1434"/>
                  </a:lnTo>
                  <a:lnTo>
                    <a:pt x="179" y="1436"/>
                  </a:lnTo>
                  <a:lnTo>
                    <a:pt x="193" y="1441"/>
                  </a:lnTo>
                  <a:lnTo>
                    <a:pt x="210" y="1449"/>
                  </a:lnTo>
                  <a:lnTo>
                    <a:pt x="228" y="1460"/>
                  </a:lnTo>
                  <a:lnTo>
                    <a:pt x="248" y="1473"/>
                  </a:lnTo>
                  <a:lnTo>
                    <a:pt x="267" y="1488"/>
                  </a:lnTo>
                  <a:close/>
                  <a:moveTo>
                    <a:pt x="620" y="1798"/>
                  </a:moveTo>
                  <a:lnTo>
                    <a:pt x="618" y="1800"/>
                  </a:lnTo>
                  <a:lnTo>
                    <a:pt x="615" y="1802"/>
                  </a:lnTo>
                  <a:lnTo>
                    <a:pt x="611" y="1802"/>
                  </a:lnTo>
                  <a:lnTo>
                    <a:pt x="605" y="1802"/>
                  </a:lnTo>
                  <a:lnTo>
                    <a:pt x="593" y="1800"/>
                  </a:lnTo>
                  <a:lnTo>
                    <a:pt x="578" y="1794"/>
                  </a:lnTo>
                  <a:lnTo>
                    <a:pt x="560" y="1787"/>
                  </a:lnTo>
                  <a:lnTo>
                    <a:pt x="540" y="1776"/>
                  </a:lnTo>
                  <a:lnTo>
                    <a:pt x="520" y="1762"/>
                  </a:lnTo>
                  <a:lnTo>
                    <a:pt x="499" y="1747"/>
                  </a:lnTo>
                  <a:lnTo>
                    <a:pt x="478" y="1731"/>
                  </a:lnTo>
                  <a:lnTo>
                    <a:pt x="459" y="1713"/>
                  </a:lnTo>
                  <a:lnTo>
                    <a:pt x="443" y="1698"/>
                  </a:lnTo>
                  <a:lnTo>
                    <a:pt x="430" y="1682"/>
                  </a:lnTo>
                  <a:lnTo>
                    <a:pt x="421" y="1668"/>
                  </a:lnTo>
                  <a:lnTo>
                    <a:pt x="414" y="1656"/>
                  </a:lnTo>
                  <a:lnTo>
                    <a:pt x="412" y="1651"/>
                  </a:lnTo>
                  <a:lnTo>
                    <a:pt x="411" y="1646"/>
                  </a:lnTo>
                  <a:lnTo>
                    <a:pt x="411" y="1642"/>
                  </a:lnTo>
                  <a:lnTo>
                    <a:pt x="412" y="1639"/>
                  </a:lnTo>
                  <a:lnTo>
                    <a:pt x="415" y="1637"/>
                  </a:lnTo>
                  <a:lnTo>
                    <a:pt x="418" y="1635"/>
                  </a:lnTo>
                  <a:lnTo>
                    <a:pt x="423" y="1635"/>
                  </a:lnTo>
                  <a:lnTo>
                    <a:pt x="427" y="1635"/>
                  </a:lnTo>
                  <a:lnTo>
                    <a:pt x="440" y="1637"/>
                  </a:lnTo>
                  <a:lnTo>
                    <a:pt x="455" y="1642"/>
                  </a:lnTo>
                  <a:lnTo>
                    <a:pt x="472" y="1651"/>
                  </a:lnTo>
                  <a:lnTo>
                    <a:pt x="492" y="1662"/>
                  </a:lnTo>
                  <a:lnTo>
                    <a:pt x="512" y="1675"/>
                  </a:lnTo>
                  <a:lnTo>
                    <a:pt x="534" y="1690"/>
                  </a:lnTo>
                  <a:lnTo>
                    <a:pt x="554" y="1707"/>
                  </a:lnTo>
                  <a:lnTo>
                    <a:pt x="574" y="1723"/>
                  </a:lnTo>
                  <a:lnTo>
                    <a:pt x="589" y="1739"/>
                  </a:lnTo>
                  <a:lnTo>
                    <a:pt x="603" y="1754"/>
                  </a:lnTo>
                  <a:lnTo>
                    <a:pt x="613" y="1768"/>
                  </a:lnTo>
                  <a:lnTo>
                    <a:pt x="619" y="1780"/>
                  </a:lnTo>
                  <a:lnTo>
                    <a:pt x="621" y="1786"/>
                  </a:lnTo>
                  <a:lnTo>
                    <a:pt x="622" y="1790"/>
                  </a:lnTo>
                  <a:lnTo>
                    <a:pt x="622" y="1794"/>
                  </a:lnTo>
                  <a:lnTo>
                    <a:pt x="620" y="1798"/>
                  </a:lnTo>
                  <a:close/>
                  <a:moveTo>
                    <a:pt x="214" y="1270"/>
                  </a:moveTo>
                  <a:lnTo>
                    <a:pt x="212" y="1272"/>
                  </a:lnTo>
                  <a:lnTo>
                    <a:pt x="209" y="1274"/>
                  </a:lnTo>
                  <a:lnTo>
                    <a:pt x="205" y="1275"/>
                  </a:lnTo>
                  <a:lnTo>
                    <a:pt x="200" y="1275"/>
                  </a:lnTo>
                  <a:lnTo>
                    <a:pt x="190" y="1273"/>
                  </a:lnTo>
                  <a:lnTo>
                    <a:pt x="177" y="1268"/>
                  </a:lnTo>
                  <a:lnTo>
                    <a:pt x="162" y="1261"/>
                  </a:lnTo>
                  <a:lnTo>
                    <a:pt x="145" y="1251"/>
                  </a:lnTo>
                  <a:lnTo>
                    <a:pt x="127" y="1240"/>
                  </a:lnTo>
                  <a:lnTo>
                    <a:pt x="109" y="1226"/>
                  </a:lnTo>
                  <a:lnTo>
                    <a:pt x="91" y="1210"/>
                  </a:lnTo>
                  <a:lnTo>
                    <a:pt x="75" y="1196"/>
                  </a:lnTo>
                  <a:lnTo>
                    <a:pt x="62" y="1182"/>
                  </a:lnTo>
                  <a:lnTo>
                    <a:pt x="50" y="1168"/>
                  </a:lnTo>
                  <a:lnTo>
                    <a:pt x="42" y="1155"/>
                  </a:lnTo>
                  <a:lnTo>
                    <a:pt x="36" y="1145"/>
                  </a:lnTo>
                  <a:lnTo>
                    <a:pt x="35" y="1140"/>
                  </a:lnTo>
                  <a:lnTo>
                    <a:pt x="34" y="1136"/>
                  </a:lnTo>
                  <a:lnTo>
                    <a:pt x="34" y="1132"/>
                  </a:lnTo>
                  <a:lnTo>
                    <a:pt x="36" y="1130"/>
                  </a:lnTo>
                  <a:lnTo>
                    <a:pt x="37" y="1127"/>
                  </a:lnTo>
                  <a:lnTo>
                    <a:pt x="41" y="1125"/>
                  </a:lnTo>
                  <a:lnTo>
                    <a:pt x="45" y="1125"/>
                  </a:lnTo>
                  <a:lnTo>
                    <a:pt x="49" y="1125"/>
                  </a:lnTo>
                  <a:lnTo>
                    <a:pt x="60" y="1127"/>
                  </a:lnTo>
                  <a:lnTo>
                    <a:pt x="73" y="1132"/>
                  </a:lnTo>
                  <a:lnTo>
                    <a:pt x="88" y="1139"/>
                  </a:lnTo>
                  <a:lnTo>
                    <a:pt x="105" y="1149"/>
                  </a:lnTo>
                  <a:lnTo>
                    <a:pt x="123" y="1161"/>
                  </a:lnTo>
                  <a:lnTo>
                    <a:pt x="141" y="1174"/>
                  </a:lnTo>
                  <a:lnTo>
                    <a:pt x="158" y="1189"/>
                  </a:lnTo>
                  <a:lnTo>
                    <a:pt x="174" y="1204"/>
                  </a:lnTo>
                  <a:lnTo>
                    <a:pt x="189" y="1218"/>
                  </a:lnTo>
                  <a:lnTo>
                    <a:pt x="199" y="1231"/>
                  </a:lnTo>
                  <a:lnTo>
                    <a:pt x="208" y="1244"/>
                  </a:lnTo>
                  <a:lnTo>
                    <a:pt x="213" y="1255"/>
                  </a:lnTo>
                  <a:lnTo>
                    <a:pt x="214" y="1259"/>
                  </a:lnTo>
                  <a:lnTo>
                    <a:pt x="215" y="1263"/>
                  </a:lnTo>
                  <a:lnTo>
                    <a:pt x="215" y="1268"/>
                  </a:lnTo>
                  <a:lnTo>
                    <a:pt x="214" y="1270"/>
                  </a:lnTo>
                  <a:close/>
                  <a:moveTo>
                    <a:pt x="383" y="1362"/>
                  </a:moveTo>
                  <a:lnTo>
                    <a:pt x="401" y="1377"/>
                  </a:lnTo>
                  <a:lnTo>
                    <a:pt x="417" y="1392"/>
                  </a:lnTo>
                  <a:lnTo>
                    <a:pt x="432" y="1407"/>
                  </a:lnTo>
                  <a:lnTo>
                    <a:pt x="444" y="1421"/>
                  </a:lnTo>
                  <a:lnTo>
                    <a:pt x="453" y="1434"/>
                  </a:lnTo>
                  <a:lnTo>
                    <a:pt x="459" y="1446"/>
                  </a:lnTo>
                  <a:lnTo>
                    <a:pt x="461" y="1450"/>
                  </a:lnTo>
                  <a:lnTo>
                    <a:pt x="462" y="1454"/>
                  </a:lnTo>
                  <a:lnTo>
                    <a:pt x="462" y="1459"/>
                  </a:lnTo>
                  <a:lnTo>
                    <a:pt x="459" y="1462"/>
                  </a:lnTo>
                  <a:lnTo>
                    <a:pt x="457" y="1464"/>
                  </a:lnTo>
                  <a:lnTo>
                    <a:pt x="455" y="1465"/>
                  </a:lnTo>
                  <a:lnTo>
                    <a:pt x="451" y="1466"/>
                  </a:lnTo>
                  <a:lnTo>
                    <a:pt x="447" y="1466"/>
                  </a:lnTo>
                  <a:lnTo>
                    <a:pt x="435" y="1464"/>
                  </a:lnTo>
                  <a:lnTo>
                    <a:pt x="421" y="1460"/>
                  </a:lnTo>
                  <a:lnTo>
                    <a:pt x="404" y="1452"/>
                  </a:lnTo>
                  <a:lnTo>
                    <a:pt x="387" y="1442"/>
                  </a:lnTo>
                  <a:lnTo>
                    <a:pt x="368" y="1430"/>
                  </a:lnTo>
                  <a:lnTo>
                    <a:pt x="348" y="1416"/>
                  </a:lnTo>
                  <a:lnTo>
                    <a:pt x="330" y="1400"/>
                  </a:lnTo>
                  <a:lnTo>
                    <a:pt x="314" y="1385"/>
                  </a:lnTo>
                  <a:lnTo>
                    <a:pt x="299" y="1370"/>
                  </a:lnTo>
                  <a:lnTo>
                    <a:pt x="287" y="1356"/>
                  </a:lnTo>
                  <a:lnTo>
                    <a:pt x="278" y="1343"/>
                  </a:lnTo>
                  <a:lnTo>
                    <a:pt x="273" y="1331"/>
                  </a:lnTo>
                  <a:lnTo>
                    <a:pt x="271" y="1327"/>
                  </a:lnTo>
                  <a:lnTo>
                    <a:pt x="271" y="1323"/>
                  </a:lnTo>
                  <a:lnTo>
                    <a:pt x="271" y="1318"/>
                  </a:lnTo>
                  <a:lnTo>
                    <a:pt x="272" y="1315"/>
                  </a:lnTo>
                  <a:lnTo>
                    <a:pt x="274" y="1313"/>
                  </a:lnTo>
                  <a:lnTo>
                    <a:pt x="277" y="1312"/>
                  </a:lnTo>
                  <a:lnTo>
                    <a:pt x="280" y="1311"/>
                  </a:lnTo>
                  <a:lnTo>
                    <a:pt x="286" y="1311"/>
                  </a:lnTo>
                  <a:lnTo>
                    <a:pt x="296" y="1313"/>
                  </a:lnTo>
                  <a:lnTo>
                    <a:pt x="310" y="1317"/>
                  </a:lnTo>
                  <a:lnTo>
                    <a:pt x="327" y="1325"/>
                  </a:lnTo>
                  <a:lnTo>
                    <a:pt x="344" y="1336"/>
                  </a:lnTo>
                  <a:lnTo>
                    <a:pt x="363" y="1348"/>
                  </a:lnTo>
                  <a:lnTo>
                    <a:pt x="383" y="1362"/>
                  </a:lnTo>
                  <a:close/>
                  <a:moveTo>
                    <a:pt x="350" y="1150"/>
                  </a:moveTo>
                  <a:lnTo>
                    <a:pt x="348" y="1152"/>
                  </a:lnTo>
                  <a:lnTo>
                    <a:pt x="345" y="1153"/>
                  </a:lnTo>
                  <a:lnTo>
                    <a:pt x="342" y="1154"/>
                  </a:lnTo>
                  <a:lnTo>
                    <a:pt x="337" y="1154"/>
                  </a:lnTo>
                  <a:lnTo>
                    <a:pt x="327" y="1152"/>
                  </a:lnTo>
                  <a:lnTo>
                    <a:pt x="314" y="1148"/>
                  </a:lnTo>
                  <a:lnTo>
                    <a:pt x="300" y="1141"/>
                  </a:lnTo>
                  <a:lnTo>
                    <a:pt x="284" y="1133"/>
                  </a:lnTo>
                  <a:lnTo>
                    <a:pt x="266" y="1122"/>
                  </a:lnTo>
                  <a:lnTo>
                    <a:pt x="249" y="1109"/>
                  </a:lnTo>
                  <a:lnTo>
                    <a:pt x="232" y="1094"/>
                  </a:lnTo>
                  <a:lnTo>
                    <a:pt x="217" y="1080"/>
                  </a:lnTo>
                  <a:lnTo>
                    <a:pt x="204" y="1066"/>
                  </a:lnTo>
                  <a:lnTo>
                    <a:pt x="193" y="1053"/>
                  </a:lnTo>
                  <a:lnTo>
                    <a:pt x="185" y="1041"/>
                  </a:lnTo>
                  <a:lnTo>
                    <a:pt x="180" y="1030"/>
                  </a:lnTo>
                  <a:lnTo>
                    <a:pt x="179" y="1026"/>
                  </a:lnTo>
                  <a:lnTo>
                    <a:pt x="178" y="1022"/>
                  </a:lnTo>
                  <a:lnTo>
                    <a:pt x="179" y="1017"/>
                  </a:lnTo>
                  <a:lnTo>
                    <a:pt x="180" y="1015"/>
                  </a:lnTo>
                  <a:lnTo>
                    <a:pt x="182" y="1012"/>
                  </a:lnTo>
                  <a:lnTo>
                    <a:pt x="184" y="1011"/>
                  </a:lnTo>
                  <a:lnTo>
                    <a:pt x="189" y="1010"/>
                  </a:lnTo>
                  <a:lnTo>
                    <a:pt x="193" y="1010"/>
                  </a:lnTo>
                  <a:lnTo>
                    <a:pt x="203" y="1012"/>
                  </a:lnTo>
                  <a:lnTo>
                    <a:pt x="215" y="1016"/>
                  </a:lnTo>
                  <a:lnTo>
                    <a:pt x="231" y="1024"/>
                  </a:lnTo>
                  <a:lnTo>
                    <a:pt x="247" y="1032"/>
                  </a:lnTo>
                  <a:lnTo>
                    <a:pt x="264" y="1044"/>
                  </a:lnTo>
                  <a:lnTo>
                    <a:pt x="281" y="1057"/>
                  </a:lnTo>
                  <a:lnTo>
                    <a:pt x="298" y="1071"/>
                  </a:lnTo>
                  <a:lnTo>
                    <a:pt x="313" y="1085"/>
                  </a:lnTo>
                  <a:lnTo>
                    <a:pt x="326" y="1099"/>
                  </a:lnTo>
                  <a:lnTo>
                    <a:pt x="336" y="1112"/>
                  </a:lnTo>
                  <a:lnTo>
                    <a:pt x="344" y="1124"/>
                  </a:lnTo>
                  <a:lnTo>
                    <a:pt x="349" y="1135"/>
                  </a:lnTo>
                  <a:lnTo>
                    <a:pt x="352" y="1139"/>
                  </a:lnTo>
                  <a:lnTo>
                    <a:pt x="352" y="1144"/>
                  </a:lnTo>
                  <a:lnTo>
                    <a:pt x="352" y="1147"/>
                  </a:lnTo>
                  <a:lnTo>
                    <a:pt x="350" y="1150"/>
                  </a:lnTo>
                  <a:close/>
                  <a:moveTo>
                    <a:pt x="586" y="1333"/>
                  </a:moveTo>
                  <a:lnTo>
                    <a:pt x="584" y="1336"/>
                  </a:lnTo>
                  <a:lnTo>
                    <a:pt x="581" y="1338"/>
                  </a:lnTo>
                  <a:lnTo>
                    <a:pt x="577" y="1339"/>
                  </a:lnTo>
                  <a:lnTo>
                    <a:pt x="573" y="1339"/>
                  </a:lnTo>
                  <a:lnTo>
                    <a:pt x="561" y="1337"/>
                  </a:lnTo>
                  <a:lnTo>
                    <a:pt x="548" y="1332"/>
                  </a:lnTo>
                  <a:lnTo>
                    <a:pt x="533" y="1325"/>
                  </a:lnTo>
                  <a:lnTo>
                    <a:pt x="516" y="1315"/>
                  </a:lnTo>
                  <a:lnTo>
                    <a:pt x="497" y="1304"/>
                  </a:lnTo>
                  <a:lnTo>
                    <a:pt x="479" y="1290"/>
                  </a:lnTo>
                  <a:lnTo>
                    <a:pt x="462" y="1275"/>
                  </a:lnTo>
                  <a:lnTo>
                    <a:pt x="445" y="1261"/>
                  </a:lnTo>
                  <a:lnTo>
                    <a:pt x="431" y="1246"/>
                  </a:lnTo>
                  <a:lnTo>
                    <a:pt x="420" y="1233"/>
                  </a:lnTo>
                  <a:lnTo>
                    <a:pt x="411" y="1220"/>
                  </a:lnTo>
                  <a:lnTo>
                    <a:pt x="405" y="1209"/>
                  </a:lnTo>
                  <a:lnTo>
                    <a:pt x="404" y="1204"/>
                  </a:lnTo>
                  <a:lnTo>
                    <a:pt x="403" y="1200"/>
                  </a:lnTo>
                  <a:lnTo>
                    <a:pt x="403" y="1196"/>
                  </a:lnTo>
                  <a:lnTo>
                    <a:pt x="405" y="1193"/>
                  </a:lnTo>
                  <a:lnTo>
                    <a:pt x="408" y="1190"/>
                  </a:lnTo>
                  <a:lnTo>
                    <a:pt x="410" y="1189"/>
                  </a:lnTo>
                  <a:lnTo>
                    <a:pt x="414" y="1188"/>
                  </a:lnTo>
                  <a:lnTo>
                    <a:pt x="418" y="1188"/>
                  </a:lnTo>
                  <a:lnTo>
                    <a:pt x="430" y="1190"/>
                  </a:lnTo>
                  <a:lnTo>
                    <a:pt x="443" y="1194"/>
                  </a:lnTo>
                  <a:lnTo>
                    <a:pt x="459" y="1202"/>
                  </a:lnTo>
                  <a:lnTo>
                    <a:pt x="476" y="1212"/>
                  </a:lnTo>
                  <a:lnTo>
                    <a:pt x="494" y="1222"/>
                  </a:lnTo>
                  <a:lnTo>
                    <a:pt x="512" y="1236"/>
                  </a:lnTo>
                  <a:lnTo>
                    <a:pt x="531" y="1251"/>
                  </a:lnTo>
                  <a:lnTo>
                    <a:pt x="547" y="1266"/>
                  </a:lnTo>
                  <a:lnTo>
                    <a:pt x="560" y="1281"/>
                  </a:lnTo>
                  <a:lnTo>
                    <a:pt x="572" y="1294"/>
                  </a:lnTo>
                  <a:lnTo>
                    <a:pt x="580" y="1307"/>
                  </a:lnTo>
                  <a:lnTo>
                    <a:pt x="586" y="1317"/>
                  </a:lnTo>
                  <a:lnTo>
                    <a:pt x="587" y="1323"/>
                  </a:lnTo>
                  <a:lnTo>
                    <a:pt x="588" y="1327"/>
                  </a:lnTo>
                  <a:lnTo>
                    <a:pt x="588" y="1330"/>
                  </a:lnTo>
                  <a:lnTo>
                    <a:pt x="586" y="1333"/>
                  </a:lnTo>
                  <a:close/>
                  <a:moveTo>
                    <a:pt x="225" y="773"/>
                  </a:moveTo>
                  <a:lnTo>
                    <a:pt x="240" y="786"/>
                  </a:lnTo>
                  <a:lnTo>
                    <a:pt x="254" y="799"/>
                  </a:lnTo>
                  <a:lnTo>
                    <a:pt x="266" y="812"/>
                  </a:lnTo>
                  <a:lnTo>
                    <a:pt x="276" y="824"/>
                  </a:lnTo>
                  <a:lnTo>
                    <a:pt x="282" y="836"/>
                  </a:lnTo>
                  <a:lnTo>
                    <a:pt x="288" y="846"/>
                  </a:lnTo>
                  <a:lnTo>
                    <a:pt x="289" y="850"/>
                  </a:lnTo>
                  <a:lnTo>
                    <a:pt x="289" y="853"/>
                  </a:lnTo>
                  <a:lnTo>
                    <a:pt x="289" y="856"/>
                  </a:lnTo>
                  <a:lnTo>
                    <a:pt x="288" y="860"/>
                  </a:lnTo>
                  <a:lnTo>
                    <a:pt x="286" y="862"/>
                  </a:lnTo>
                  <a:lnTo>
                    <a:pt x="282" y="864"/>
                  </a:lnTo>
                  <a:lnTo>
                    <a:pt x="279" y="864"/>
                  </a:lnTo>
                  <a:lnTo>
                    <a:pt x="276" y="864"/>
                  </a:lnTo>
                  <a:lnTo>
                    <a:pt x="266" y="863"/>
                  </a:lnTo>
                  <a:lnTo>
                    <a:pt x="254" y="859"/>
                  </a:lnTo>
                  <a:lnTo>
                    <a:pt x="240" y="853"/>
                  </a:lnTo>
                  <a:lnTo>
                    <a:pt x="226" y="845"/>
                  </a:lnTo>
                  <a:lnTo>
                    <a:pt x="211" y="835"/>
                  </a:lnTo>
                  <a:lnTo>
                    <a:pt x="195" y="823"/>
                  </a:lnTo>
                  <a:lnTo>
                    <a:pt x="180" y="810"/>
                  </a:lnTo>
                  <a:lnTo>
                    <a:pt x="166" y="796"/>
                  </a:lnTo>
                  <a:lnTo>
                    <a:pt x="154" y="784"/>
                  </a:lnTo>
                  <a:lnTo>
                    <a:pt x="145" y="771"/>
                  </a:lnTo>
                  <a:lnTo>
                    <a:pt x="138" y="760"/>
                  </a:lnTo>
                  <a:lnTo>
                    <a:pt x="133" y="751"/>
                  </a:lnTo>
                  <a:lnTo>
                    <a:pt x="132" y="746"/>
                  </a:lnTo>
                  <a:lnTo>
                    <a:pt x="131" y="742"/>
                  </a:lnTo>
                  <a:lnTo>
                    <a:pt x="132" y="739"/>
                  </a:lnTo>
                  <a:lnTo>
                    <a:pt x="133" y="736"/>
                  </a:lnTo>
                  <a:lnTo>
                    <a:pt x="136" y="733"/>
                  </a:lnTo>
                  <a:lnTo>
                    <a:pt x="138" y="732"/>
                  </a:lnTo>
                  <a:lnTo>
                    <a:pt x="141" y="731"/>
                  </a:lnTo>
                  <a:lnTo>
                    <a:pt x="145" y="731"/>
                  </a:lnTo>
                  <a:lnTo>
                    <a:pt x="155" y="732"/>
                  </a:lnTo>
                  <a:lnTo>
                    <a:pt x="167" y="737"/>
                  </a:lnTo>
                  <a:lnTo>
                    <a:pt x="180" y="743"/>
                  </a:lnTo>
                  <a:lnTo>
                    <a:pt x="194" y="752"/>
                  </a:lnTo>
                  <a:lnTo>
                    <a:pt x="210" y="762"/>
                  </a:lnTo>
                  <a:lnTo>
                    <a:pt x="225" y="773"/>
                  </a:lnTo>
                  <a:close/>
                  <a:moveTo>
                    <a:pt x="502" y="1029"/>
                  </a:moveTo>
                  <a:lnTo>
                    <a:pt x="499" y="1031"/>
                  </a:lnTo>
                  <a:lnTo>
                    <a:pt x="496" y="1033"/>
                  </a:lnTo>
                  <a:lnTo>
                    <a:pt x="493" y="1035"/>
                  </a:lnTo>
                  <a:lnTo>
                    <a:pt x="489" y="1035"/>
                  </a:lnTo>
                  <a:lnTo>
                    <a:pt x="479" y="1032"/>
                  </a:lnTo>
                  <a:lnTo>
                    <a:pt x="466" y="1029"/>
                  </a:lnTo>
                  <a:lnTo>
                    <a:pt x="452" y="1023"/>
                  </a:lnTo>
                  <a:lnTo>
                    <a:pt x="437" y="1013"/>
                  </a:lnTo>
                  <a:lnTo>
                    <a:pt x="421" y="1003"/>
                  </a:lnTo>
                  <a:lnTo>
                    <a:pt x="403" y="990"/>
                  </a:lnTo>
                  <a:lnTo>
                    <a:pt x="387" y="976"/>
                  </a:lnTo>
                  <a:lnTo>
                    <a:pt x="373" y="963"/>
                  </a:lnTo>
                  <a:lnTo>
                    <a:pt x="360" y="949"/>
                  </a:lnTo>
                  <a:lnTo>
                    <a:pt x="350" y="937"/>
                  </a:lnTo>
                  <a:lnTo>
                    <a:pt x="343" y="926"/>
                  </a:lnTo>
                  <a:lnTo>
                    <a:pt x="337" y="915"/>
                  </a:lnTo>
                  <a:lnTo>
                    <a:pt x="336" y="910"/>
                  </a:lnTo>
                  <a:lnTo>
                    <a:pt x="336" y="906"/>
                  </a:lnTo>
                  <a:lnTo>
                    <a:pt x="336" y="903"/>
                  </a:lnTo>
                  <a:lnTo>
                    <a:pt x="337" y="900"/>
                  </a:lnTo>
                  <a:lnTo>
                    <a:pt x="340" y="898"/>
                  </a:lnTo>
                  <a:lnTo>
                    <a:pt x="343" y="896"/>
                  </a:lnTo>
                  <a:lnTo>
                    <a:pt x="346" y="895"/>
                  </a:lnTo>
                  <a:lnTo>
                    <a:pt x="350" y="895"/>
                  </a:lnTo>
                  <a:lnTo>
                    <a:pt x="360" y="896"/>
                  </a:lnTo>
                  <a:lnTo>
                    <a:pt x="373" y="901"/>
                  </a:lnTo>
                  <a:lnTo>
                    <a:pt x="387" y="907"/>
                  </a:lnTo>
                  <a:lnTo>
                    <a:pt x="402" y="916"/>
                  </a:lnTo>
                  <a:lnTo>
                    <a:pt x="418" y="927"/>
                  </a:lnTo>
                  <a:lnTo>
                    <a:pt x="436" y="940"/>
                  </a:lnTo>
                  <a:lnTo>
                    <a:pt x="452" y="953"/>
                  </a:lnTo>
                  <a:lnTo>
                    <a:pt x="466" y="967"/>
                  </a:lnTo>
                  <a:lnTo>
                    <a:pt x="479" y="980"/>
                  </a:lnTo>
                  <a:lnTo>
                    <a:pt x="489" y="992"/>
                  </a:lnTo>
                  <a:lnTo>
                    <a:pt x="496" y="1004"/>
                  </a:lnTo>
                  <a:lnTo>
                    <a:pt x="502" y="1014"/>
                  </a:lnTo>
                  <a:lnTo>
                    <a:pt x="503" y="1018"/>
                  </a:lnTo>
                  <a:lnTo>
                    <a:pt x="503" y="1023"/>
                  </a:lnTo>
                  <a:lnTo>
                    <a:pt x="503" y="1026"/>
                  </a:lnTo>
                  <a:lnTo>
                    <a:pt x="502" y="1029"/>
                  </a:lnTo>
                  <a:close/>
                  <a:moveTo>
                    <a:pt x="268" y="590"/>
                  </a:moveTo>
                  <a:lnTo>
                    <a:pt x="266" y="592"/>
                  </a:lnTo>
                  <a:lnTo>
                    <a:pt x="264" y="593"/>
                  </a:lnTo>
                  <a:lnTo>
                    <a:pt x="261" y="594"/>
                  </a:lnTo>
                  <a:lnTo>
                    <a:pt x="257" y="594"/>
                  </a:lnTo>
                  <a:lnTo>
                    <a:pt x="248" y="593"/>
                  </a:lnTo>
                  <a:lnTo>
                    <a:pt x="237" y="590"/>
                  </a:lnTo>
                  <a:lnTo>
                    <a:pt x="225" y="583"/>
                  </a:lnTo>
                  <a:lnTo>
                    <a:pt x="211" y="576"/>
                  </a:lnTo>
                  <a:lnTo>
                    <a:pt x="197" y="567"/>
                  </a:lnTo>
                  <a:lnTo>
                    <a:pt x="183" y="556"/>
                  </a:lnTo>
                  <a:lnTo>
                    <a:pt x="169" y="544"/>
                  </a:lnTo>
                  <a:lnTo>
                    <a:pt x="157" y="532"/>
                  </a:lnTo>
                  <a:lnTo>
                    <a:pt x="146" y="520"/>
                  </a:lnTo>
                  <a:lnTo>
                    <a:pt x="138" y="509"/>
                  </a:lnTo>
                  <a:lnTo>
                    <a:pt x="131" y="498"/>
                  </a:lnTo>
                  <a:lnTo>
                    <a:pt x="127" y="490"/>
                  </a:lnTo>
                  <a:lnTo>
                    <a:pt x="126" y="485"/>
                  </a:lnTo>
                  <a:lnTo>
                    <a:pt x="126" y="481"/>
                  </a:lnTo>
                  <a:lnTo>
                    <a:pt x="127" y="478"/>
                  </a:lnTo>
                  <a:lnTo>
                    <a:pt x="128" y="476"/>
                  </a:lnTo>
                  <a:lnTo>
                    <a:pt x="129" y="473"/>
                  </a:lnTo>
                  <a:lnTo>
                    <a:pt x="132" y="472"/>
                  </a:lnTo>
                  <a:lnTo>
                    <a:pt x="136" y="471"/>
                  </a:lnTo>
                  <a:lnTo>
                    <a:pt x="139" y="471"/>
                  </a:lnTo>
                  <a:lnTo>
                    <a:pt x="147" y="472"/>
                  </a:lnTo>
                  <a:lnTo>
                    <a:pt x="158" y="476"/>
                  </a:lnTo>
                  <a:lnTo>
                    <a:pt x="170" y="482"/>
                  </a:lnTo>
                  <a:lnTo>
                    <a:pt x="184" y="490"/>
                  </a:lnTo>
                  <a:lnTo>
                    <a:pt x="198" y="498"/>
                  </a:lnTo>
                  <a:lnTo>
                    <a:pt x="212" y="509"/>
                  </a:lnTo>
                  <a:lnTo>
                    <a:pt x="226" y="522"/>
                  </a:lnTo>
                  <a:lnTo>
                    <a:pt x="238" y="534"/>
                  </a:lnTo>
                  <a:lnTo>
                    <a:pt x="249" y="546"/>
                  </a:lnTo>
                  <a:lnTo>
                    <a:pt x="258" y="556"/>
                  </a:lnTo>
                  <a:lnTo>
                    <a:pt x="264" y="567"/>
                  </a:lnTo>
                  <a:lnTo>
                    <a:pt x="268" y="576"/>
                  </a:lnTo>
                  <a:lnTo>
                    <a:pt x="269" y="580"/>
                  </a:lnTo>
                  <a:lnTo>
                    <a:pt x="269" y="585"/>
                  </a:lnTo>
                  <a:lnTo>
                    <a:pt x="269" y="587"/>
                  </a:lnTo>
                  <a:lnTo>
                    <a:pt x="268" y="590"/>
                  </a:lnTo>
                  <a:close/>
                  <a:moveTo>
                    <a:pt x="463" y="745"/>
                  </a:moveTo>
                  <a:lnTo>
                    <a:pt x="461" y="747"/>
                  </a:lnTo>
                  <a:lnTo>
                    <a:pt x="457" y="750"/>
                  </a:lnTo>
                  <a:lnTo>
                    <a:pt x="454" y="751"/>
                  </a:lnTo>
                  <a:lnTo>
                    <a:pt x="451" y="751"/>
                  </a:lnTo>
                  <a:lnTo>
                    <a:pt x="441" y="750"/>
                  </a:lnTo>
                  <a:lnTo>
                    <a:pt x="429" y="745"/>
                  </a:lnTo>
                  <a:lnTo>
                    <a:pt x="416" y="740"/>
                  </a:lnTo>
                  <a:lnTo>
                    <a:pt x="402" y="732"/>
                  </a:lnTo>
                  <a:lnTo>
                    <a:pt x="388" y="723"/>
                  </a:lnTo>
                  <a:lnTo>
                    <a:pt x="372" y="711"/>
                  </a:lnTo>
                  <a:lnTo>
                    <a:pt x="358" y="698"/>
                  </a:lnTo>
                  <a:lnTo>
                    <a:pt x="345" y="686"/>
                  </a:lnTo>
                  <a:lnTo>
                    <a:pt x="333" y="673"/>
                  </a:lnTo>
                  <a:lnTo>
                    <a:pt x="325" y="661"/>
                  </a:lnTo>
                  <a:lnTo>
                    <a:pt x="317" y="650"/>
                  </a:lnTo>
                  <a:lnTo>
                    <a:pt x="314" y="641"/>
                  </a:lnTo>
                  <a:lnTo>
                    <a:pt x="312" y="636"/>
                  </a:lnTo>
                  <a:lnTo>
                    <a:pt x="312" y="632"/>
                  </a:lnTo>
                  <a:lnTo>
                    <a:pt x="313" y="629"/>
                  </a:lnTo>
                  <a:lnTo>
                    <a:pt x="314" y="627"/>
                  </a:lnTo>
                  <a:lnTo>
                    <a:pt x="315" y="624"/>
                  </a:lnTo>
                  <a:lnTo>
                    <a:pt x="318" y="622"/>
                  </a:lnTo>
                  <a:lnTo>
                    <a:pt x="321" y="621"/>
                  </a:lnTo>
                  <a:lnTo>
                    <a:pt x="326" y="621"/>
                  </a:lnTo>
                  <a:lnTo>
                    <a:pt x="334" y="623"/>
                  </a:lnTo>
                  <a:lnTo>
                    <a:pt x="346" y="627"/>
                  </a:lnTo>
                  <a:lnTo>
                    <a:pt x="359" y="632"/>
                  </a:lnTo>
                  <a:lnTo>
                    <a:pt x="373" y="641"/>
                  </a:lnTo>
                  <a:lnTo>
                    <a:pt x="388" y="650"/>
                  </a:lnTo>
                  <a:lnTo>
                    <a:pt x="403" y="661"/>
                  </a:lnTo>
                  <a:lnTo>
                    <a:pt x="417" y="674"/>
                  </a:lnTo>
                  <a:lnTo>
                    <a:pt x="430" y="687"/>
                  </a:lnTo>
                  <a:lnTo>
                    <a:pt x="442" y="699"/>
                  </a:lnTo>
                  <a:lnTo>
                    <a:pt x="451" y="711"/>
                  </a:lnTo>
                  <a:lnTo>
                    <a:pt x="458" y="722"/>
                  </a:lnTo>
                  <a:lnTo>
                    <a:pt x="463" y="731"/>
                  </a:lnTo>
                  <a:lnTo>
                    <a:pt x="464" y="736"/>
                  </a:lnTo>
                  <a:lnTo>
                    <a:pt x="464" y="740"/>
                  </a:lnTo>
                  <a:lnTo>
                    <a:pt x="464" y="743"/>
                  </a:lnTo>
                  <a:lnTo>
                    <a:pt x="463" y="745"/>
                  </a:lnTo>
                  <a:close/>
                  <a:moveTo>
                    <a:pt x="605" y="821"/>
                  </a:moveTo>
                  <a:lnTo>
                    <a:pt x="620" y="834"/>
                  </a:lnTo>
                  <a:lnTo>
                    <a:pt x="634" y="847"/>
                  </a:lnTo>
                  <a:lnTo>
                    <a:pt x="646" y="860"/>
                  </a:lnTo>
                  <a:lnTo>
                    <a:pt x="656" y="872"/>
                  </a:lnTo>
                  <a:lnTo>
                    <a:pt x="662" y="883"/>
                  </a:lnTo>
                  <a:lnTo>
                    <a:pt x="668" y="893"/>
                  </a:lnTo>
                  <a:lnTo>
                    <a:pt x="669" y="898"/>
                  </a:lnTo>
                  <a:lnTo>
                    <a:pt x="669" y="902"/>
                  </a:lnTo>
                  <a:lnTo>
                    <a:pt x="669" y="905"/>
                  </a:lnTo>
                  <a:lnTo>
                    <a:pt x="668" y="908"/>
                  </a:lnTo>
                  <a:lnTo>
                    <a:pt x="666" y="910"/>
                  </a:lnTo>
                  <a:lnTo>
                    <a:pt x="662" y="912"/>
                  </a:lnTo>
                  <a:lnTo>
                    <a:pt x="659" y="913"/>
                  </a:lnTo>
                  <a:lnTo>
                    <a:pt x="655" y="913"/>
                  </a:lnTo>
                  <a:lnTo>
                    <a:pt x="645" y="912"/>
                  </a:lnTo>
                  <a:lnTo>
                    <a:pt x="633" y="908"/>
                  </a:lnTo>
                  <a:lnTo>
                    <a:pt x="619" y="902"/>
                  </a:lnTo>
                  <a:lnTo>
                    <a:pt x="605" y="894"/>
                  </a:lnTo>
                  <a:lnTo>
                    <a:pt x="589" y="883"/>
                  </a:lnTo>
                  <a:lnTo>
                    <a:pt x="573" y="872"/>
                  </a:lnTo>
                  <a:lnTo>
                    <a:pt x="558" y="859"/>
                  </a:lnTo>
                  <a:lnTo>
                    <a:pt x="544" y="846"/>
                  </a:lnTo>
                  <a:lnTo>
                    <a:pt x="532" y="833"/>
                  </a:lnTo>
                  <a:lnTo>
                    <a:pt x="522" y="821"/>
                  </a:lnTo>
                  <a:lnTo>
                    <a:pt x="515" y="809"/>
                  </a:lnTo>
                  <a:lnTo>
                    <a:pt x="510" y="799"/>
                  </a:lnTo>
                  <a:lnTo>
                    <a:pt x="509" y="795"/>
                  </a:lnTo>
                  <a:lnTo>
                    <a:pt x="509" y="791"/>
                  </a:lnTo>
                  <a:lnTo>
                    <a:pt x="509" y="787"/>
                  </a:lnTo>
                  <a:lnTo>
                    <a:pt x="510" y="784"/>
                  </a:lnTo>
                  <a:lnTo>
                    <a:pt x="512" y="782"/>
                  </a:lnTo>
                  <a:lnTo>
                    <a:pt x="516" y="780"/>
                  </a:lnTo>
                  <a:lnTo>
                    <a:pt x="519" y="780"/>
                  </a:lnTo>
                  <a:lnTo>
                    <a:pt x="523" y="779"/>
                  </a:lnTo>
                  <a:lnTo>
                    <a:pt x="533" y="781"/>
                  </a:lnTo>
                  <a:lnTo>
                    <a:pt x="545" y="784"/>
                  </a:lnTo>
                  <a:lnTo>
                    <a:pt x="559" y="791"/>
                  </a:lnTo>
                  <a:lnTo>
                    <a:pt x="573" y="798"/>
                  </a:lnTo>
                  <a:lnTo>
                    <a:pt x="589" y="809"/>
                  </a:lnTo>
                  <a:lnTo>
                    <a:pt x="605" y="821"/>
                  </a:lnTo>
                  <a:close/>
                  <a:moveTo>
                    <a:pt x="289" y="337"/>
                  </a:moveTo>
                  <a:lnTo>
                    <a:pt x="287" y="340"/>
                  </a:lnTo>
                  <a:lnTo>
                    <a:pt x="285" y="341"/>
                  </a:lnTo>
                  <a:lnTo>
                    <a:pt x="281" y="342"/>
                  </a:lnTo>
                  <a:lnTo>
                    <a:pt x="278" y="342"/>
                  </a:lnTo>
                  <a:lnTo>
                    <a:pt x="269" y="341"/>
                  </a:lnTo>
                  <a:lnTo>
                    <a:pt x="260" y="337"/>
                  </a:lnTo>
                  <a:lnTo>
                    <a:pt x="249" y="333"/>
                  </a:lnTo>
                  <a:lnTo>
                    <a:pt x="237" y="326"/>
                  </a:lnTo>
                  <a:lnTo>
                    <a:pt x="224" y="317"/>
                  </a:lnTo>
                  <a:lnTo>
                    <a:pt x="211" y="307"/>
                  </a:lnTo>
                  <a:lnTo>
                    <a:pt x="198" y="296"/>
                  </a:lnTo>
                  <a:lnTo>
                    <a:pt x="187" y="286"/>
                  </a:lnTo>
                  <a:lnTo>
                    <a:pt x="178" y="274"/>
                  </a:lnTo>
                  <a:lnTo>
                    <a:pt x="170" y="264"/>
                  </a:lnTo>
                  <a:lnTo>
                    <a:pt x="165" y="254"/>
                  </a:lnTo>
                  <a:lnTo>
                    <a:pt x="160" y="246"/>
                  </a:lnTo>
                  <a:lnTo>
                    <a:pt x="159" y="241"/>
                  </a:lnTo>
                  <a:lnTo>
                    <a:pt x="159" y="238"/>
                  </a:lnTo>
                  <a:lnTo>
                    <a:pt x="160" y="235"/>
                  </a:lnTo>
                  <a:lnTo>
                    <a:pt x="160" y="233"/>
                  </a:lnTo>
                  <a:lnTo>
                    <a:pt x="163" y="231"/>
                  </a:lnTo>
                  <a:lnTo>
                    <a:pt x="165" y="229"/>
                  </a:lnTo>
                  <a:lnTo>
                    <a:pt x="168" y="228"/>
                  </a:lnTo>
                  <a:lnTo>
                    <a:pt x="171" y="228"/>
                  </a:lnTo>
                  <a:lnTo>
                    <a:pt x="180" y="229"/>
                  </a:lnTo>
                  <a:lnTo>
                    <a:pt x="190" y="232"/>
                  </a:lnTo>
                  <a:lnTo>
                    <a:pt x="200" y="237"/>
                  </a:lnTo>
                  <a:lnTo>
                    <a:pt x="212" y="244"/>
                  </a:lnTo>
                  <a:lnTo>
                    <a:pt x="225" y="252"/>
                  </a:lnTo>
                  <a:lnTo>
                    <a:pt x="238" y="263"/>
                  </a:lnTo>
                  <a:lnTo>
                    <a:pt x="251" y="274"/>
                  </a:lnTo>
                  <a:lnTo>
                    <a:pt x="262" y="285"/>
                  </a:lnTo>
                  <a:lnTo>
                    <a:pt x="272" y="295"/>
                  </a:lnTo>
                  <a:lnTo>
                    <a:pt x="280" y="306"/>
                  </a:lnTo>
                  <a:lnTo>
                    <a:pt x="286" y="316"/>
                  </a:lnTo>
                  <a:lnTo>
                    <a:pt x="289" y="324"/>
                  </a:lnTo>
                  <a:lnTo>
                    <a:pt x="290" y="329"/>
                  </a:lnTo>
                  <a:lnTo>
                    <a:pt x="290" y="332"/>
                  </a:lnTo>
                  <a:lnTo>
                    <a:pt x="290" y="335"/>
                  </a:lnTo>
                  <a:lnTo>
                    <a:pt x="289" y="337"/>
                  </a:lnTo>
                  <a:close/>
                  <a:moveTo>
                    <a:pt x="412" y="402"/>
                  </a:moveTo>
                  <a:lnTo>
                    <a:pt x="425" y="414"/>
                  </a:lnTo>
                  <a:lnTo>
                    <a:pt x="437" y="426"/>
                  </a:lnTo>
                  <a:lnTo>
                    <a:pt x="448" y="437"/>
                  </a:lnTo>
                  <a:lnTo>
                    <a:pt x="455" y="447"/>
                  </a:lnTo>
                  <a:lnTo>
                    <a:pt x="462" y="458"/>
                  </a:lnTo>
                  <a:lnTo>
                    <a:pt x="465" y="467"/>
                  </a:lnTo>
                  <a:lnTo>
                    <a:pt x="466" y="471"/>
                  </a:lnTo>
                  <a:lnTo>
                    <a:pt x="466" y="474"/>
                  </a:lnTo>
                  <a:lnTo>
                    <a:pt x="466" y="478"/>
                  </a:lnTo>
                  <a:lnTo>
                    <a:pt x="465" y="480"/>
                  </a:lnTo>
                  <a:lnTo>
                    <a:pt x="463" y="482"/>
                  </a:lnTo>
                  <a:lnTo>
                    <a:pt x="461" y="484"/>
                  </a:lnTo>
                  <a:lnTo>
                    <a:pt x="457" y="485"/>
                  </a:lnTo>
                  <a:lnTo>
                    <a:pt x="454" y="485"/>
                  </a:lnTo>
                  <a:lnTo>
                    <a:pt x="445" y="484"/>
                  </a:lnTo>
                  <a:lnTo>
                    <a:pt x="435" y="481"/>
                  </a:lnTo>
                  <a:lnTo>
                    <a:pt x="423" y="476"/>
                  </a:lnTo>
                  <a:lnTo>
                    <a:pt x="410" y="469"/>
                  </a:lnTo>
                  <a:lnTo>
                    <a:pt x="397" y="459"/>
                  </a:lnTo>
                  <a:lnTo>
                    <a:pt x="383" y="450"/>
                  </a:lnTo>
                  <a:lnTo>
                    <a:pt x="370" y="438"/>
                  </a:lnTo>
                  <a:lnTo>
                    <a:pt x="358" y="426"/>
                  </a:lnTo>
                  <a:lnTo>
                    <a:pt x="347" y="414"/>
                  </a:lnTo>
                  <a:lnTo>
                    <a:pt x="340" y="403"/>
                  </a:lnTo>
                  <a:lnTo>
                    <a:pt x="333" y="394"/>
                  </a:lnTo>
                  <a:lnTo>
                    <a:pt x="330" y="385"/>
                  </a:lnTo>
                  <a:lnTo>
                    <a:pt x="329" y="381"/>
                  </a:lnTo>
                  <a:lnTo>
                    <a:pt x="329" y="377"/>
                  </a:lnTo>
                  <a:lnTo>
                    <a:pt x="329" y="374"/>
                  </a:lnTo>
                  <a:lnTo>
                    <a:pt x="330" y="371"/>
                  </a:lnTo>
                  <a:lnTo>
                    <a:pt x="332" y="369"/>
                  </a:lnTo>
                  <a:lnTo>
                    <a:pt x="334" y="368"/>
                  </a:lnTo>
                  <a:lnTo>
                    <a:pt x="337" y="367"/>
                  </a:lnTo>
                  <a:lnTo>
                    <a:pt x="341" y="367"/>
                  </a:lnTo>
                  <a:lnTo>
                    <a:pt x="349" y="368"/>
                  </a:lnTo>
                  <a:lnTo>
                    <a:pt x="360" y="371"/>
                  </a:lnTo>
                  <a:lnTo>
                    <a:pt x="372" y="376"/>
                  </a:lnTo>
                  <a:lnTo>
                    <a:pt x="384" y="383"/>
                  </a:lnTo>
                  <a:lnTo>
                    <a:pt x="398" y="391"/>
                  </a:lnTo>
                  <a:lnTo>
                    <a:pt x="412" y="402"/>
                  </a:lnTo>
                  <a:close/>
                  <a:moveTo>
                    <a:pt x="652" y="630"/>
                  </a:moveTo>
                  <a:lnTo>
                    <a:pt x="649" y="632"/>
                  </a:lnTo>
                  <a:lnTo>
                    <a:pt x="647" y="633"/>
                  </a:lnTo>
                  <a:lnTo>
                    <a:pt x="643" y="634"/>
                  </a:lnTo>
                  <a:lnTo>
                    <a:pt x="640" y="635"/>
                  </a:lnTo>
                  <a:lnTo>
                    <a:pt x="630" y="634"/>
                  </a:lnTo>
                  <a:lnTo>
                    <a:pt x="619" y="630"/>
                  </a:lnTo>
                  <a:lnTo>
                    <a:pt x="607" y="624"/>
                  </a:lnTo>
                  <a:lnTo>
                    <a:pt x="593" y="617"/>
                  </a:lnTo>
                  <a:lnTo>
                    <a:pt x="579" y="608"/>
                  </a:lnTo>
                  <a:lnTo>
                    <a:pt x="564" y="597"/>
                  </a:lnTo>
                  <a:lnTo>
                    <a:pt x="550" y="586"/>
                  </a:lnTo>
                  <a:lnTo>
                    <a:pt x="538" y="573"/>
                  </a:lnTo>
                  <a:lnTo>
                    <a:pt x="527" y="561"/>
                  </a:lnTo>
                  <a:lnTo>
                    <a:pt x="519" y="550"/>
                  </a:lnTo>
                  <a:lnTo>
                    <a:pt x="512" y="539"/>
                  </a:lnTo>
                  <a:lnTo>
                    <a:pt x="508" y="529"/>
                  </a:lnTo>
                  <a:lnTo>
                    <a:pt x="507" y="525"/>
                  </a:lnTo>
                  <a:lnTo>
                    <a:pt x="507" y="522"/>
                  </a:lnTo>
                  <a:lnTo>
                    <a:pt x="507" y="519"/>
                  </a:lnTo>
                  <a:lnTo>
                    <a:pt x="508" y="515"/>
                  </a:lnTo>
                  <a:lnTo>
                    <a:pt x="510" y="513"/>
                  </a:lnTo>
                  <a:lnTo>
                    <a:pt x="513" y="511"/>
                  </a:lnTo>
                  <a:lnTo>
                    <a:pt x="517" y="511"/>
                  </a:lnTo>
                  <a:lnTo>
                    <a:pt x="520" y="510"/>
                  </a:lnTo>
                  <a:lnTo>
                    <a:pt x="530" y="511"/>
                  </a:lnTo>
                  <a:lnTo>
                    <a:pt x="540" y="515"/>
                  </a:lnTo>
                  <a:lnTo>
                    <a:pt x="552" y="521"/>
                  </a:lnTo>
                  <a:lnTo>
                    <a:pt x="566" y="528"/>
                  </a:lnTo>
                  <a:lnTo>
                    <a:pt x="580" y="537"/>
                  </a:lnTo>
                  <a:lnTo>
                    <a:pt x="595" y="548"/>
                  </a:lnTo>
                  <a:lnTo>
                    <a:pt x="610" y="561"/>
                  </a:lnTo>
                  <a:lnTo>
                    <a:pt x="621" y="573"/>
                  </a:lnTo>
                  <a:lnTo>
                    <a:pt x="632" y="585"/>
                  </a:lnTo>
                  <a:lnTo>
                    <a:pt x="641" y="595"/>
                  </a:lnTo>
                  <a:lnTo>
                    <a:pt x="647" y="606"/>
                  </a:lnTo>
                  <a:lnTo>
                    <a:pt x="652" y="616"/>
                  </a:lnTo>
                  <a:lnTo>
                    <a:pt x="653" y="620"/>
                  </a:lnTo>
                  <a:lnTo>
                    <a:pt x="653" y="623"/>
                  </a:lnTo>
                  <a:lnTo>
                    <a:pt x="653" y="627"/>
                  </a:lnTo>
                  <a:lnTo>
                    <a:pt x="652" y="630"/>
                  </a:lnTo>
                  <a:close/>
                  <a:moveTo>
                    <a:pt x="276" y="73"/>
                  </a:moveTo>
                  <a:lnTo>
                    <a:pt x="264" y="63"/>
                  </a:lnTo>
                  <a:lnTo>
                    <a:pt x="253" y="52"/>
                  </a:lnTo>
                  <a:lnTo>
                    <a:pt x="245" y="43"/>
                  </a:lnTo>
                  <a:lnTo>
                    <a:pt x="238" y="33"/>
                  </a:lnTo>
                  <a:lnTo>
                    <a:pt x="233" y="23"/>
                  </a:lnTo>
                  <a:lnTo>
                    <a:pt x="230" y="16"/>
                  </a:lnTo>
                  <a:lnTo>
                    <a:pt x="228" y="13"/>
                  </a:lnTo>
                  <a:lnTo>
                    <a:pt x="228" y="9"/>
                  </a:lnTo>
                  <a:lnTo>
                    <a:pt x="230" y="6"/>
                  </a:lnTo>
                  <a:lnTo>
                    <a:pt x="231" y="4"/>
                  </a:lnTo>
                  <a:lnTo>
                    <a:pt x="232" y="2"/>
                  </a:lnTo>
                  <a:lnTo>
                    <a:pt x="234" y="1"/>
                  </a:lnTo>
                  <a:lnTo>
                    <a:pt x="237" y="0"/>
                  </a:lnTo>
                  <a:lnTo>
                    <a:pt x="240" y="0"/>
                  </a:lnTo>
                  <a:lnTo>
                    <a:pt x="248" y="1"/>
                  </a:lnTo>
                  <a:lnTo>
                    <a:pt x="257" y="3"/>
                  </a:lnTo>
                  <a:lnTo>
                    <a:pt x="266" y="7"/>
                  </a:lnTo>
                  <a:lnTo>
                    <a:pt x="278" y="14"/>
                  </a:lnTo>
                  <a:lnTo>
                    <a:pt x="290" y="21"/>
                  </a:lnTo>
                  <a:lnTo>
                    <a:pt x="302" y="31"/>
                  </a:lnTo>
                  <a:lnTo>
                    <a:pt x="313" y="41"/>
                  </a:lnTo>
                  <a:lnTo>
                    <a:pt x="322" y="51"/>
                  </a:lnTo>
                  <a:lnTo>
                    <a:pt x="331" y="61"/>
                  </a:lnTo>
                  <a:lnTo>
                    <a:pt x="339" y="71"/>
                  </a:lnTo>
                  <a:lnTo>
                    <a:pt x="344" y="79"/>
                  </a:lnTo>
                  <a:lnTo>
                    <a:pt x="347" y="88"/>
                  </a:lnTo>
                  <a:lnTo>
                    <a:pt x="347" y="91"/>
                  </a:lnTo>
                  <a:lnTo>
                    <a:pt x="347" y="95"/>
                  </a:lnTo>
                  <a:lnTo>
                    <a:pt x="347" y="98"/>
                  </a:lnTo>
                  <a:lnTo>
                    <a:pt x="346" y="100"/>
                  </a:lnTo>
                  <a:lnTo>
                    <a:pt x="345" y="102"/>
                  </a:lnTo>
                  <a:lnTo>
                    <a:pt x="343" y="103"/>
                  </a:lnTo>
                  <a:lnTo>
                    <a:pt x="340" y="104"/>
                  </a:lnTo>
                  <a:lnTo>
                    <a:pt x="336" y="104"/>
                  </a:lnTo>
                  <a:lnTo>
                    <a:pt x="329" y="103"/>
                  </a:lnTo>
                  <a:lnTo>
                    <a:pt x="320" y="101"/>
                  </a:lnTo>
                  <a:lnTo>
                    <a:pt x="309" y="97"/>
                  </a:lnTo>
                  <a:lnTo>
                    <a:pt x="299" y="90"/>
                  </a:lnTo>
                  <a:lnTo>
                    <a:pt x="288" y="83"/>
                  </a:lnTo>
                  <a:lnTo>
                    <a:pt x="276" y="73"/>
                  </a:lnTo>
                  <a:close/>
                  <a:moveTo>
                    <a:pt x="431" y="204"/>
                  </a:moveTo>
                  <a:lnTo>
                    <a:pt x="420" y="193"/>
                  </a:lnTo>
                  <a:lnTo>
                    <a:pt x="409" y="182"/>
                  </a:lnTo>
                  <a:lnTo>
                    <a:pt x="399" y="171"/>
                  </a:lnTo>
                  <a:lnTo>
                    <a:pt x="391" y="160"/>
                  </a:lnTo>
                  <a:lnTo>
                    <a:pt x="386" y="152"/>
                  </a:lnTo>
                  <a:lnTo>
                    <a:pt x="383" y="143"/>
                  </a:lnTo>
                  <a:lnTo>
                    <a:pt x="382" y="140"/>
                  </a:lnTo>
                  <a:lnTo>
                    <a:pt x="382" y="136"/>
                  </a:lnTo>
                  <a:lnTo>
                    <a:pt x="383" y="133"/>
                  </a:lnTo>
                  <a:lnTo>
                    <a:pt x="384" y="130"/>
                  </a:lnTo>
                  <a:lnTo>
                    <a:pt x="385" y="129"/>
                  </a:lnTo>
                  <a:lnTo>
                    <a:pt x="387" y="127"/>
                  </a:lnTo>
                  <a:lnTo>
                    <a:pt x="390" y="126"/>
                  </a:lnTo>
                  <a:lnTo>
                    <a:pt x="394" y="126"/>
                  </a:lnTo>
                  <a:lnTo>
                    <a:pt x="402" y="127"/>
                  </a:lnTo>
                  <a:lnTo>
                    <a:pt x="411" y="130"/>
                  </a:lnTo>
                  <a:lnTo>
                    <a:pt x="422" y="135"/>
                  </a:lnTo>
                  <a:lnTo>
                    <a:pt x="434" y="141"/>
                  </a:lnTo>
                  <a:lnTo>
                    <a:pt x="447" y="150"/>
                  </a:lnTo>
                  <a:lnTo>
                    <a:pt x="458" y="159"/>
                  </a:lnTo>
                  <a:lnTo>
                    <a:pt x="471" y="169"/>
                  </a:lnTo>
                  <a:lnTo>
                    <a:pt x="482" y="180"/>
                  </a:lnTo>
                  <a:lnTo>
                    <a:pt x="491" y="191"/>
                  </a:lnTo>
                  <a:lnTo>
                    <a:pt x="498" y="200"/>
                  </a:lnTo>
                  <a:lnTo>
                    <a:pt x="504" y="210"/>
                  </a:lnTo>
                  <a:lnTo>
                    <a:pt x="507" y="219"/>
                  </a:lnTo>
                  <a:lnTo>
                    <a:pt x="508" y="222"/>
                  </a:lnTo>
                  <a:lnTo>
                    <a:pt x="508" y="225"/>
                  </a:lnTo>
                  <a:lnTo>
                    <a:pt x="508" y="228"/>
                  </a:lnTo>
                  <a:lnTo>
                    <a:pt x="507" y="232"/>
                  </a:lnTo>
                  <a:lnTo>
                    <a:pt x="505" y="233"/>
                  </a:lnTo>
                  <a:lnTo>
                    <a:pt x="503" y="235"/>
                  </a:lnTo>
                  <a:lnTo>
                    <a:pt x="499" y="236"/>
                  </a:lnTo>
                  <a:lnTo>
                    <a:pt x="496" y="236"/>
                  </a:lnTo>
                  <a:lnTo>
                    <a:pt x="489" y="235"/>
                  </a:lnTo>
                  <a:lnTo>
                    <a:pt x="479" y="232"/>
                  </a:lnTo>
                  <a:lnTo>
                    <a:pt x="468" y="227"/>
                  </a:lnTo>
                  <a:lnTo>
                    <a:pt x="456" y="221"/>
                  </a:lnTo>
                  <a:lnTo>
                    <a:pt x="444" y="213"/>
                  </a:lnTo>
                  <a:lnTo>
                    <a:pt x="431" y="204"/>
                  </a:lnTo>
                  <a:close/>
                  <a:moveTo>
                    <a:pt x="676" y="369"/>
                  </a:moveTo>
                  <a:lnTo>
                    <a:pt x="674" y="371"/>
                  </a:lnTo>
                  <a:lnTo>
                    <a:pt x="672" y="372"/>
                  </a:lnTo>
                  <a:lnTo>
                    <a:pt x="669" y="373"/>
                  </a:lnTo>
                  <a:lnTo>
                    <a:pt x="666" y="373"/>
                  </a:lnTo>
                  <a:lnTo>
                    <a:pt x="657" y="373"/>
                  </a:lnTo>
                  <a:lnTo>
                    <a:pt x="646" y="370"/>
                  </a:lnTo>
                  <a:lnTo>
                    <a:pt x="635" y="364"/>
                  </a:lnTo>
                  <a:lnTo>
                    <a:pt x="622" y="358"/>
                  </a:lnTo>
                  <a:lnTo>
                    <a:pt x="610" y="349"/>
                  </a:lnTo>
                  <a:lnTo>
                    <a:pt x="597" y="340"/>
                  </a:lnTo>
                  <a:lnTo>
                    <a:pt x="584" y="329"/>
                  </a:lnTo>
                  <a:lnTo>
                    <a:pt x="573" y="317"/>
                  </a:lnTo>
                  <a:lnTo>
                    <a:pt x="563" y="306"/>
                  </a:lnTo>
                  <a:lnTo>
                    <a:pt x="556" y="295"/>
                  </a:lnTo>
                  <a:lnTo>
                    <a:pt x="549" y="286"/>
                  </a:lnTo>
                  <a:lnTo>
                    <a:pt x="546" y="277"/>
                  </a:lnTo>
                  <a:lnTo>
                    <a:pt x="545" y="273"/>
                  </a:lnTo>
                  <a:lnTo>
                    <a:pt x="545" y="269"/>
                  </a:lnTo>
                  <a:lnTo>
                    <a:pt x="545" y="266"/>
                  </a:lnTo>
                  <a:lnTo>
                    <a:pt x="546" y="264"/>
                  </a:lnTo>
                  <a:lnTo>
                    <a:pt x="548" y="262"/>
                  </a:lnTo>
                  <a:lnTo>
                    <a:pt x="550" y="260"/>
                  </a:lnTo>
                  <a:lnTo>
                    <a:pt x="553" y="259"/>
                  </a:lnTo>
                  <a:lnTo>
                    <a:pt x="557" y="259"/>
                  </a:lnTo>
                  <a:lnTo>
                    <a:pt x="565" y="260"/>
                  </a:lnTo>
                  <a:lnTo>
                    <a:pt x="575" y="262"/>
                  </a:lnTo>
                  <a:lnTo>
                    <a:pt x="587" y="267"/>
                  </a:lnTo>
                  <a:lnTo>
                    <a:pt x="599" y="274"/>
                  </a:lnTo>
                  <a:lnTo>
                    <a:pt x="613" y="282"/>
                  </a:lnTo>
                  <a:lnTo>
                    <a:pt x="626" y="293"/>
                  </a:lnTo>
                  <a:lnTo>
                    <a:pt x="639" y="304"/>
                  </a:lnTo>
                  <a:lnTo>
                    <a:pt x="649" y="315"/>
                  </a:lnTo>
                  <a:lnTo>
                    <a:pt x="659" y="326"/>
                  </a:lnTo>
                  <a:lnTo>
                    <a:pt x="667" y="336"/>
                  </a:lnTo>
                  <a:lnTo>
                    <a:pt x="673" y="346"/>
                  </a:lnTo>
                  <a:lnTo>
                    <a:pt x="676" y="355"/>
                  </a:lnTo>
                  <a:lnTo>
                    <a:pt x="678" y="359"/>
                  </a:lnTo>
                  <a:lnTo>
                    <a:pt x="678" y="362"/>
                  </a:lnTo>
                  <a:lnTo>
                    <a:pt x="678" y="365"/>
                  </a:lnTo>
                  <a:lnTo>
                    <a:pt x="676" y="369"/>
                  </a:lnTo>
                  <a:close/>
                </a:path>
              </a:pathLst>
            </a:custGeom>
            <a:solidFill>
              <a:srgbClr val="DCD8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CH"/>
            </a:p>
          </p:txBody>
        </p:sp>
        <p:sp>
          <p:nvSpPr>
            <p:cNvPr id="46" name="Freeform 39"/>
            <p:cNvSpPr>
              <a:spLocks noEditPoints="1"/>
            </p:cNvSpPr>
            <p:nvPr userDrawn="1"/>
          </p:nvSpPr>
          <p:spPr bwMode="auto">
            <a:xfrm>
              <a:off x="10973925" y="4886326"/>
              <a:ext cx="134937" cy="1014413"/>
            </a:xfrm>
            <a:custGeom>
              <a:avLst/>
              <a:gdLst>
                <a:gd name="T0" fmla="*/ 584 w 677"/>
                <a:gd name="T1" fmla="*/ 5065 h 5117"/>
                <a:gd name="T2" fmla="*/ 52 w 677"/>
                <a:gd name="T3" fmla="*/ 4698 h 5117"/>
                <a:gd name="T4" fmla="*/ 0 w 677"/>
                <a:gd name="T5" fmla="*/ 4588 h 5117"/>
                <a:gd name="T6" fmla="*/ 58 w 677"/>
                <a:gd name="T7" fmla="*/ 4434 h 5117"/>
                <a:gd name="T8" fmla="*/ 45 w 677"/>
                <a:gd name="T9" fmla="*/ 4415 h 5117"/>
                <a:gd name="T10" fmla="*/ 179 w 677"/>
                <a:gd name="T11" fmla="*/ 4355 h 5117"/>
                <a:gd name="T12" fmla="*/ 57 w 677"/>
                <a:gd name="T13" fmla="*/ 4066 h 5117"/>
                <a:gd name="T14" fmla="*/ 8 w 677"/>
                <a:gd name="T15" fmla="*/ 3845 h 5117"/>
                <a:gd name="T16" fmla="*/ 353 w 677"/>
                <a:gd name="T17" fmla="*/ 3927 h 5117"/>
                <a:gd name="T18" fmla="*/ 0 w 677"/>
                <a:gd name="T19" fmla="*/ 3642 h 5117"/>
                <a:gd name="T20" fmla="*/ 214 w 677"/>
                <a:gd name="T21" fmla="*/ 3471 h 5117"/>
                <a:gd name="T22" fmla="*/ 137 w 677"/>
                <a:gd name="T23" fmla="*/ 3138 h 5117"/>
                <a:gd name="T24" fmla="*/ 30 w 677"/>
                <a:gd name="T25" fmla="*/ 2812 h 5117"/>
                <a:gd name="T26" fmla="*/ 0 w 677"/>
                <a:gd name="T27" fmla="*/ 2176 h 5117"/>
                <a:gd name="T28" fmla="*/ 0 w 677"/>
                <a:gd name="T29" fmla="*/ 1746 h 5117"/>
                <a:gd name="T30" fmla="*/ 32 w 677"/>
                <a:gd name="T31" fmla="*/ 1332 h 5117"/>
                <a:gd name="T32" fmla="*/ 127 w 677"/>
                <a:gd name="T33" fmla="*/ 946 h 5117"/>
                <a:gd name="T34" fmla="*/ 77 w 677"/>
                <a:gd name="T35" fmla="*/ 719 h 5117"/>
                <a:gd name="T36" fmla="*/ 7 w 677"/>
                <a:gd name="T37" fmla="*/ 79 h 5117"/>
                <a:gd name="T38" fmla="*/ 605 w 677"/>
                <a:gd name="T39" fmla="*/ 529 h 5117"/>
                <a:gd name="T40" fmla="*/ 606 w 677"/>
                <a:gd name="T41" fmla="*/ 1092 h 5117"/>
                <a:gd name="T42" fmla="*/ 677 w 677"/>
                <a:gd name="T43" fmla="*/ 2042 h 5117"/>
                <a:gd name="T44" fmla="*/ 554 w 677"/>
                <a:gd name="T45" fmla="*/ 2342 h 5117"/>
                <a:gd name="T46" fmla="*/ 538 w 677"/>
                <a:gd name="T47" fmla="*/ 2745 h 5117"/>
                <a:gd name="T48" fmla="*/ 499 w 677"/>
                <a:gd name="T49" fmla="*/ 2815 h 5117"/>
                <a:gd name="T50" fmla="*/ 586 w 677"/>
                <a:gd name="T51" fmla="*/ 3228 h 5117"/>
                <a:gd name="T52" fmla="*/ 668 w 677"/>
                <a:gd name="T53" fmla="*/ 3512 h 5117"/>
                <a:gd name="T54" fmla="*/ 530 w 677"/>
                <a:gd name="T55" fmla="*/ 3769 h 5117"/>
                <a:gd name="T56" fmla="*/ 533 w 677"/>
                <a:gd name="T57" fmla="*/ 3930 h 5117"/>
                <a:gd name="T58" fmla="*/ 514 w 677"/>
                <a:gd name="T59" fmla="*/ 4261 h 5117"/>
                <a:gd name="T60" fmla="*/ 665 w 677"/>
                <a:gd name="T61" fmla="*/ 4584 h 5117"/>
                <a:gd name="T62" fmla="*/ 337 w 677"/>
                <a:gd name="T63" fmla="*/ 4481 h 5117"/>
                <a:gd name="T64" fmla="*/ 355 w 677"/>
                <a:gd name="T65" fmla="*/ 4627 h 5117"/>
                <a:gd name="T66" fmla="*/ 677 w 677"/>
                <a:gd name="T67" fmla="*/ 4931 h 5117"/>
                <a:gd name="T68" fmla="*/ 539 w 677"/>
                <a:gd name="T69" fmla="*/ 4875 h 5117"/>
                <a:gd name="T70" fmla="*/ 239 w 677"/>
                <a:gd name="T71" fmla="*/ 4372 h 5117"/>
                <a:gd name="T72" fmla="*/ 187 w 677"/>
                <a:gd name="T73" fmla="*/ 4165 h 5117"/>
                <a:gd name="T74" fmla="*/ 242 w 677"/>
                <a:gd name="T75" fmla="*/ 3925 h 5117"/>
                <a:gd name="T76" fmla="*/ 206 w 677"/>
                <a:gd name="T77" fmla="*/ 3669 h 5117"/>
                <a:gd name="T78" fmla="*/ 78 w 677"/>
                <a:gd name="T79" fmla="*/ 3442 h 5117"/>
                <a:gd name="T80" fmla="*/ 628 w 677"/>
                <a:gd name="T81" fmla="*/ 3580 h 5117"/>
                <a:gd name="T82" fmla="*/ 285 w 677"/>
                <a:gd name="T83" fmla="*/ 3219 h 5117"/>
                <a:gd name="T84" fmla="*/ 487 w 677"/>
                <a:gd name="T85" fmla="*/ 3246 h 5117"/>
                <a:gd name="T86" fmla="*/ 436 w 677"/>
                <a:gd name="T87" fmla="*/ 3082 h 5117"/>
                <a:gd name="T88" fmla="*/ 385 w 677"/>
                <a:gd name="T89" fmla="*/ 2753 h 5117"/>
                <a:gd name="T90" fmla="*/ 323 w 677"/>
                <a:gd name="T91" fmla="*/ 2509 h 5117"/>
                <a:gd name="T92" fmla="*/ 389 w 677"/>
                <a:gd name="T93" fmla="*/ 2443 h 5117"/>
                <a:gd name="T94" fmla="*/ 445 w 677"/>
                <a:gd name="T95" fmla="*/ 2279 h 5117"/>
                <a:gd name="T96" fmla="*/ 492 w 677"/>
                <a:gd name="T97" fmla="*/ 2142 h 5117"/>
                <a:gd name="T98" fmla="*/ 72 w 677"/>
                <a:gd name="T99" fmla="*/ 1625 h 5117"/>
                <a:gd name="T100" fmla="*/ 368 w 677"/>
                <a:gd name="T101" fmla="*/ 1872 h 5117"/>
                <a:gd name="T102" fmla="*/ 182 w 677"/>
                <a:gd name="T103" fmla="*/ 1487 h 5117"/>
                <a:gd name="T104" fmla="*/ 656 w 677"/>
                <a:gd name="T105" fmla="*/ 1828 h 5117"/>
                <a:gd name="T106" fmla="*/ 469 w 677"/>
                <a:gd name="T107" fmla="*/ 1448 h 5117"/>
                <a:gd name="T108" fmla="*/ 268 w 677"/>
                <a:gd name="T109" fmla="*/ 1130 h 5117"/>
                <a:gd name="T110" fmla="*/ 443 w 677"/>
                <a:gd name="T111" fmla="*/ 1230 h 5117"/>
                <a:gd name="T112" fmla="*/ 170 w 677"/>
                <a:gd name="T113" fmla="*/ 774 h 5117"/>
                <a:gd name="T114" fmla="*/ 541 w 677"/>
                <a:gd name="T115" fmla="*/ 1030 h 5117"/>
                <a:gd name="T116" fmla="*/ 505 w 677"/>
                <a:gd name="T117" fmla="*/ 769 h 5117"/>
                <a:gd name="T118" fmla="*/ 45 w 677"/>
                <a:gd name="T119" fmla="*/ 109 h 5117"/>
                <a:gd name="T120" fmla="*/ 206 w 677"/>
                <a:gd name="T121" fmla="*/ 248 h 5117"/>
                <a:gd name="T122" fmla="*/ 378 w 677"/>
                <a:gd name="T123" fmla="*/ 395 h 5117"/>
                <a:gd name="T124" fmla="*/ 389 w 677"/>
                <a:gd name="T125" fmla="*/ 106 h 5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77" h="5117">
                  <a:moveTo>
                    <a:pt x="0" y="4759"/>
                  </a:moveTo>
                  <a:lnTo>
                    <a:pt x="0" y="4682"/>
                  </a:lnTo>
                  <a:lnTo>
                    <a:pt x="35" y="4703"/>
                  </a:lnTo>
                  <a:lnTo>
                    <a:pt x="74" y="4727"/>
                  </a:lnTo>
                  <a:lnTo>
                    <a:pt x="115" y="4753"/>
                  </a:lnTo>
                  <a:lnTo>
                    <a:pt x="159" y="4781"/>
                  </a:lnTo>
                  <a:lnTo>
                    <a:pt x="187" y="4800"/>
                  </a:lnTo>
                  <a:lnTo>
                    <a:pt x="214" y="4818"/>
                  </a:lnTo>
                  <a:lnTo>
                    <a:pt x="240" y="4836"/>
                  </a:lnTo>
                  <a:lnTo>
                    <a:pt x="265" y="4853"/>
                  </a:lnTo>
                  <a:lnTo>
                    <a:pt x="242" y="4834"/>
                  </a:lnTo>
                  <a:lnTo>
                    <a:pt x="225" y="4819"/>
                  </a:lnTo>
                  <a:lnTo>
                    <a:pt x="220" y="4813"/>
                  </a:lnTo>
                  <a:lnTo>
                    <a:pt x="215" y="4808"/>
                  </a:lnTo>
                  <a:lnTo>
                    <a:pt x="213" y="4805"/>
                  </a:lnTo>
                  <a:lnTo>
                    <a:pt x="213" y="4803"/>
                  </a:lnTo>
                  <a:lnTo>
                    <a:pt x="217" y="4802"/>
                  </a:lnTo>
                  <a:lnTo>
                    <a:pt x="222" y="4802"/>
                  </a:lnTo>
                  <a:lnTo>
                    <a:pt x="229" y="4804"/>
                  </a:lnTo>
                  <a:lnTo>
                    <a:pt x="239" y="4808"/>
                  </a:lnTo>
                  <a:lnTo>
                    <a:pt x="265" y="4821"/>
                  </a:lnTo>
                  <a:lnTo>
                    <a:pt x="300" y="4838"/>
                  </a:lnTo>
                  <a:lnTo>
                    <a:pt x="340" y="4862"/>
                  </a:lnTo>
                  <a:lnTo>
                    <a:pt x="385" y="4889"/>
                  </a:lnTo>
                  <a:lnTo>
                    <a:pt x="436" y="4919"/>
                  </a:lnTo>
                  <a:lnTo>
                    <a:pt x="489" y="4953"/>
                  </a:lnTo>
                  <a:lnTo>
                    <a:pt x="518" y="4972"/>
                  </a:lnTo>
                  <a:lnTo>
                    <a:pt x="546" y="4989"/>
                  </a:lnTo>
                  <a:lnTo>
                    <a:pt x="572" y="5008"/>
                  </a:lnTo>
                  <a:lnTo>
                    <a:pt x="598" y="5025"/>
                  </a:lnTo>
                  <a:lnTo>
                    <a:pt x="574" y="5006"/>
                  </a:lnTo>
                  <a:lnTo>
                    <a:pt x="557" y="4990"/>
                  </a:lnTo>
                  <a:lnTo>
                    <a:pt x="551" y="4984"/>
                  </a:lnTo>
                  <a:lnTo>
                    <a:pt x="547" y="4980"/>
                  </a:lnTo>
                  <a:lnTo>
                    <a:pt x="545" y="4975"/>
                  </a:lnTo>
                  <a:lnTo>
                    <a:pt x="545" y="4973"/>
                  </a:lnTo>
                  <a:lnTo>
                    <a:pt x="546" y="4972"/>
                  </a:lnTo>
                  <a:lnTo>
                    <a:pt x="549" y="4972"/>
                  </a:lnTo>
                  <a:lnTo>
                    <a:pt x="552" y="4972"/>
                  </a:lnTo>
                  <a:lnTo>
                    <a:pt x="557" y="4973"/>
                  </a:lnTo>
                  <a:lnTo>
                    <a:pt x="568" y="4977"/>
                  </a:lnTo>
                  <a:lnTo>
                    <a:pt x="585" y="4985"/>
                  </a:lnTo>
                  <a:lnTo>
                    <a:pt x="626" y="5006"/>
                  </a:lnTo>
                  <a:lnTo>
                    <a:pt x="677" y="5034"/>
                  </a:lnTo>
                  <a:lnTo>
                    <a:pt x="677" y="5117"/>
                  </a:lnTo>
                  <a:lnTo>
                    <a:pt x="657" y="5106"/>
                  </a:lnTo>
                  <a:lnTo>
                    <a:pt x="634" y="5094"/>
                  </a:lnTo>
                  <a:lnTo>
                    <a:pt x="609" y="5080"/>
                  </a:lnTo>
                  <a:lnTo>
                    <a:pt x="584" y="5065"/>
                  </a:lnTo>
                  <a:lnTo>
                    <a:pt x="555" y="5049"/>
                  </a:lnTo>
                  <a:lnTo>
                    <a:pt x="526" y="5030"/>
                  </a:lnTo>
                  <a:lnTo>
                    <a:pt x="496" y="5012"/>
                  </a:lnTo>
                  <a:lnTo>
                    <a:pt x="465" y="4993"/>
                  </a:lnTo>
                  <a:lnTo>
                    <a:pt x="439" y="4975"/>
                  </a:lnTo>
                  <a:lnTo>
                    <a:pt x="413" y="4959"/>
                  </a:lnTo>
                  <a:lnTo>
                    <a:pt x="389" y="4942"/>
                  </a:lnTo>
                  <a:lnTo>
                    <a:pt x="366" y="4927"/>
                  </a:lnTo>
                  <a:lnTo>
                    <a:pt x="385" y="4942"/>
                  </a:lnTo>
                  <a:lnTo>
                    <a:pt x="399" y="4955"/>
                  </a:lnTo>
                  <a:lnTo>
                    <a:pt x="403" y="4959"/>
                  </a:lnTo>
                  <a:lnTo>
                    <a:pt x="407" y="4963"/>
                  </a:lnTo>
                  <a:lnTo>
                    <a:pt x="409" y="4967"/>
                  </a:lnTo>
                  <a:lnTo>
                    <a:pt x="409" y="4969"/>
                  </a:lnTo>
                  <a:lnTo>
                    <a:pt x="405" y="4970"/>
                  </a:lnTo>
                  <a:lnTo>
                    <a:pt x="400" y="4969"/>
                  </a:lnTo>
                  <a:lnTo>
                    <a:pt x="392" y="4967"/>
                  </a:lnTo>
                  <a:lnTo>
                    <a:pt x="383" y="4962"/>
                  </a:lnTo>
                  <a:lnTo>
                    <a:pt x="357" y="4950"/>
                  </a:lnTo>
                  <a:lnTo>
                    <a:pt x="323" y="4933"/>
                  </a:lnTo>
                  <a:lnTo>
                    <a:pt x="283" y="4911"/>
                  </a:lnTo>
                  <a:lnTo>
                    <a:pt x="238" y="4884"/>
                  </a:lnTo>
                  <a:lnTo>
                    <a:pt x="188" y="4852"/>
                  </a:lnTo>
                  <a:lnTo>
                    <a:pt x="137" y="4819"/>
                  </a:lnTo>
                  <a:lnTo>
                    <a:pt x="111" y="4802"/>
                  </a:lnTo>
                  <a:lnTo>
                    <a:pt x="86" y="4785"/>
                  </a:lnTo>
                  <a:lnTo>
                    <a:pt x="62" y="4769"/>
                  </a:lnTo>
                  <a:lnTo>
                    <a:pt x="39" y="4753"/>
                  </a:lnTo>
                  <a:lnTo>
                    <a:pt x="58" y="4769"/>
                  </a:lnTo>
                  <a:lnTo>
                    <a:pt x="71" y="4781"/>
                  </a:lnTo>
                  <a:lnTo>
                    <a:pt x="76" y="4785"/>
                  </a:lnTo>
                  <a:lnTo>
                    <a:pt x="79" y="4790"/>
                  </a:lnTo>
                  <a:lnTo>
                    <a:pt x="81" y="4793"/>
                  </a:lnTo>
                  <a:lnTo>
                    <a:pt x="81" y="4795"/>
                  </a:lnTo>
                  <a:lnTo>
                    <a:pt x="78" y="4796"/>
                  </a:lnTo>
                  <a:lnTo>
                    <a:pt x="73" y="4795"/>
                  </a:lnTo>
                  <a:lnTo>
                    <a:pt x="66" y="4793"/>
                  </a:lnTo>
                  <a:lnTo>
                    <a:pt x="57" y="4789"/>
                  </a:lnTo>
                  <a:lnTo>
                    <a:pt x="32" y="4777"/>
                  </a:lnTo>
                  <a:lnTo>
                    <a:pt x="0" y="4759"/>
                  </a:lnTo>
                  <a:close/>
                  <a:moveTo>
                    <a:pt x="0" y="4676"/>
                  </a:moveTo>
                  <a:lnTo>
                    <a:pt x="0" y="4644"/>
                  </a:lnTo>
                  <a:lnTo>
                    <a:pt x="24" y="4663"/>
                  </a:lnTo>
                  <a:lnTo>
                    <a:pt x="42" y="4680"/>
                  </a:lnTo>
                  <a:lnTo>
                    <a:pt x="47" y="4686"/>
                  </a:lnTo>
                  <a:lnTo>
                    <a:pt x="51" y="4690"/>
                  </a:lnTo>
                  <a:lnTo>
                    <a:pt x="54" y="4695"/>
                  </a:lnTo>
                  <a:lnTo>
                    <a:pt x="54" y="4697"/>
                  </a:lnTo>
                  <a:lnTo>
                    <a:pt x="52" y="4698"/>
                  </a:lnTo>
                  <a:lnTo>
                    <a:pt x="48" y="4698"/>
                  </a:lnTo>
                  <a:lnTo>
                    <a:pt x="44" y="4697"/>
                  </a:lnTo>
                  <a:lnTo>
                    <a:pt x="37" y="4695"/>
                  </a:lnTo>
                  <a:lnTo>
                    <a:pt x="21" y="4687"/>
                  </a:lnTo>
                  <a:lnTo>
                    <a:pt x="0" y="4676"/>
                  </a:lnTo>
                  <a:close/>
                  <a:moveTo>
                    <a:pt x="0" y="4643"/>
                  </a:moveTo>
                  <a:lnTo>
                    <a:pt x="0" y="4595"/>
                  </a:lnTo>
                  <a:lnTo>
                    <a:pt x="32" y="4615"/>
                  </a:lnTo>
                  <a:lnTo>
                    <a:pt x="66" y="4636"/>
                  </a:lnTo>
                  <a:lnTo>
                    <a:pt x="103" y="4660"/>
                  </a:lnTo>
                  <a:lnTo>
                    <a:pt x="142" y="4685"/>
                  </a:lnTo>
                  <a:lnTo>
                    <a:pt x="193" y="4718"/>
                  </a:lnTo>
                  <a:lnTo>
                    <a:pt x="239" y="4751"/>
                  </a:lnTo>
                  <a:lnTo>
                    <a:pt x="281" y="4780"/>
                  </a:lnTo>
                  <a:lnTo>
                    <a:pt x="317" y="4807"/>
                  </a:lnTo>
                  <a:lnTo>
                    <a:pt x="346" y="4830"/>
                  </a:lnTo>
                  <a:lnTo>
                    <a:pt x="367" y="4848"/>
                  </a:lnTo>
                  <a:lnTo>
                    <a:pt x="374" y="4856"/>
                  </a:lnTo>
                  <a:lnTo>
                    <a:pt x="380" y="4861"/>
                  </a:lnTo>
                  <a:lnTo>
                    <a:pt x="382" y="4866"/>
                  </a:lnTo>
                  <a:lnTo>
                    <a:pt x="382" y="4868"/>
                  </a:lnTo>
                  <a:lnTo>
                    <a:pt x="380" y="4870"/>
                  </a:lnTo>
                  <a:lnTo>
                    <a:pt x="374" y="4870"/>
                  </a:lnTo>
                  <a:lnTo>
                    <a:pt x="367" y="4867"/>
                  </a:lnTo>
                  <a:lnTo>
                    <a:pt x="358" y="4863"/>
                  </a:lnTo>
                  <a:lnTo>
                    <a:pt x="332" y="4852"/>
                  </a:lnTo>
                  <a:lnTo>
                    <a:pt x="300" y="4835"/>
                  </a:lnTo>
                  <a:lnTo>
                    <a:pt x="261" y="4813"/>
                  </a:lnTo>
                  <a:lnTo>
                    <a:pt x="217" y="4786"/>
                  </a:lnTo>
                  <a:lnTo>
                    <a:pt x="169" y="4757"/>
                  </a:lnTo>
                  <a:lnTo>
                    <a:pt x="118" y="4724"/>
                  </a:lnTo>
                  <a:lnTo>
                    <a:pt x="86" y="4703"/>
                  </a:lnTo>
                  <a:lnTo>
                    <a:pt x="56" y="4682"/>
                  </a:lnTo>
                  <a:lnTo>
                    <a:pt x="27" y="4662"/>
                  </a:lnTo>
                  <a:lnTo>
                    <a:pt x="0" y="4643"/>
                  </a:lnTo>
                  <a:close/>
                  <a:moveTo>
                    <a:pt x="0" y="4588"/>
                  </a:moveTo>
                  <a:lnTo>
                    <a:pt x="0" y="4554"/>
                  </a:lnTo>
                  <a:lnTo>
                    <a:pt x="22" y="4574"/>
                  </a:lnTo>
                  <a:lnTo>
                    <a:pt x="39" y="4589"/>
                  </a:lnTo>
                  <a:lnTo>
                    <a:pt x="45" y="4595"/>
                  </a:lnTo>
                  <a:lnTo>
                    <a:pt x="49" y="4600"/>
                  </a:lnTo>
                  <a:lnTo>
                    <a:pt x="50" y="4604"/>
                  </a:lnTo>
                  <a:lnTo>
                    <a:pt x="50" y="4606"/>
                  </a:lnTo>
                  <a:lnTo>
                    <a:pt x="49" y="4607"/>
                  </a:lnTo>
                  <a:lnTo>
                    <a:pt x="46" y="4607"/>
                  </a:lnTo>
                  <a:lnTo>
                    <a:pt x="42" y="4606"/>
                  </a:lnTo>
                  <a:lnTo>
                    <a:pt x="35" y="4605"/>
                  </a:lnTo>
                  <a:lnTo>
                    <a:pt x="20" y="4599"/>
                  </a:lnTo>
                  <a:lnTo>
                    <a:pt x="0" y="4588"/>
                  </a:lnTo>
                  <a:close/>
                  <a:moveTo>
                    <a:pt x="0" y="4549"/>
                  </a:moveTo>
                  <a:lnTo>
                    <a:pt x="0" y="4502"/>
                  </a:lnTo>
                  <a:lnTo>
                    <a:pt x="33" y="4521"/>
                  </a:lnTo>
                  <a:lnTo>
                    <a:pt x="70" y="4544"/>
                  </a:lnTo>
                  <a:lnTo>
                    <a:pt x="109" y="4568"/>
                  </a:lnTo>
                  <a:lnTo>
                    <a:pt x="149" y="4594"/>
                  </a:lnTo>
                  <a:lnTo>
                    <a:pt x="197" y="4628"/>
                  </a:lnTo>
                  <a:lnTo>
                    <a:pt x="242" y="4659"/>
                  </a:lnTo>
                  <a:lnTo>
                    <a:pt x="282" y="4687"/>
                  </a:lnTo>
                  <a:lnTo>
                    <a:pt x="317" y="4714"/>
                  </a:lnTo>
                  <a:lnTo>
                    <a:pt x="345" y="4736"/>
                  </a:lnTo>
                  <a:lnTo>
                    <a:pt x="366" y="4754"/>
                  </a:lnTo>
                  <a:lnTo>
                    <a:pt x="373" y="4762"/>
                  </a:lnTo>
                  <a:lnTo>
                    <a:pt x="377" y="4767"/>
                  </a:lnTo>
                  <a:lnTo>
                    <a:pt x="381" y="4772"/>
                  </a:lnTo>
                  <a:lnTo>
                    <a:pt x="381" y="4775"/>
                  </a:lnTo>
                  <a:lnTo>
                    <a:pt x="377" y="4776"/>
                  </a:lnTo>
                  <a:lnTo>
                    <a:pt x="373" y="4776"/>
                  </a:lnTo>
                  <a:lnTo>
                    <a:pt x="366" y="4773"/>
                  </a:lnTo>
                  <a:lnTo>
                    <a:pt x="356" y="4770"/>
                  </a:lnTo>
                  <a:lnTo>
                    <a:pt x="331" y="4759"/>
                  </a:lnTo>
                  <a:lnTo>
                    <a:pt x="300" y="4742"/>
                  </a:lnTo>
                  <a:lnTo>
                    <a:pt x="262" y="4722"/>
                  </a:lnTo>
                  <a:lnTo>
                    <a:pt x="220" y="4697"/>
                  </a:lnTo>
                  <a:lnTo>
                    <a:pt x="172" y="4668"/>
                  </a:lnTo>
                  <a:lnTo>
                    <a:pt x="124" y="4635"/>
                  </a:lnTo>
                  <a:lnTo>
                    <a:pt x="89" y="4613"/>
                  </a:lnTo>
                  <a:lnTo>
                    <a:pt x="58" y="4591"/>
                  </a:lnTo>
                  <a:lnTo>
                    <a:pt x="28" y="4570"/>
                  </a:lnTo>
                  <a:lnTo>
                    <a:pt x="0" y="4549"/>
                  </a:lnTo>
                  <a:close/>
                  <a:moveTo>
                    <a:pt x="0" y="4494"/>
                  </a:moveTo>
                  <a:lnTo>
                    <a:pt x="0" y="4452"/>
                  </a:lnTo>
                  <a:lnTo>
                    <a:pt x="31" y="4477"/>
                  </a:lnTo>
                  <a:lnTo>
                    <a:pt x="55" y="4498"/>
                  </a:lnTo>
                  <a:lnTo>
                    <a:pt x="62" y="4506"/>
                  </a:lnTo>
                  <a:lnTo>
                    <a:pt x="69" y="4513"/>
                  </a:lnTo>
                  <a:lnTo>
                    <a:pt x="71" y="4518"/>
                  </a:lnTo>
                  <a:lnTo>
                    <a:pt x="71" y="4521"/>
                  </a:lnTo>
                  <a:lnTo>
                    <a:pt x="69" y="4523"/>
                  </a:lnTo>
                  <a:lnTo>
                    <a:pt x="64" y="4522"/>
                  </a:lnTo>
                  <a:lnTo>
                    <a:pt x="58" y="4521"/>
                  </a:lnTo>
                  <a:lnTo>
                    <a:pt x="49" y="4518"/>
                  </a:lnTo>
                  <a:lnTo>
                    <a:pt x="28" y="4508"/>
                  </a:lnTo>
                  <a:lnTo>
                    <a:pt x="0" y="4494"/>
                  </a:lnTo>
                  <a:close/>
                  <a:moveTo>
                    <a:pt x="0" y="4443"/>
                  </a:moveTo>
                  <a:lnTo>
                    <a:pt x="0" y="4400"/>
                  </a:lnTo>
                  <a:lnTo>
                    <a:pt x="18" y="4410"/>
                  </a:lnTo>
                  <a:lnTo>
                    <a:pt x="37" y="4421"/>
                  </a:lnTo>
                  <a:lnTo>
                    <a:pt x="58" y="4434"/>
                  </a:lnTo>
                  <a:lnTo>
                    <a:pt x="81" y="4446"/>
                  </a:lnTo>
                  <a:lnTo>
                    <a:pt x="104" y="4461"/>
                  </a:lnTo>
                  <a:lnTo>
                    <a:pt x="128" y="4477"/>
                  </a:lnTo>
                  <a:lnTo>
                    <a:pt x="154" y="4493"/>
                  </a:lnTo>
                  <a:lnTo>
                    <a:pt x="180" y="4510"/>
                  </a:lnTo>
                  <a:lnTo>
                    <a:pt x="227" y="4541"/>
                  </a:lnTo>
                  <a:lnTo>
                    <a:pt x="271" y="4572"/>
                  </a:lnTo>
                  <a:lnTo>
                    <a:pt x="309" y="4601"/>
                  </a:lnTo>
                  <a:lnTo>
                    <a:pt x="343" y="4626"/>
                  </a:lnTo>
                  <a:lnTo>
                    <a:pt x="370" y="4648"/>
                  </a:lnTo>
                  <a:lnTo>
                    <a:pt x="389" y="4666"/>
                  </a:lnTo>
                  <a:lnTo>
                    <a:pt x="396" y="4673"/>
                  </a:lnTo>
                  <a:lnTo>
                    <a:pt x="400" y="4679"/>
                  </a:lnTo>
                  <a:lnTo>
                    <a:pt x="402" y="4684"/>
                  </a:lnTo>
                  <a:lnTo>
                    <a:pt x="402" y="4686"/>
                  </a:lnTo>
                  <a:lnTo>
                    <a:pt x="400" y="4688"/>
                  </a:lnTo>
                  <a:lnTo>
                    <a:pt x="395" y="4688"/>
                  </a:lnTo>
                  <a:lnTo>
                    <a:pt x="387" y="4686"/>
                  </a:lnTo>
                  <a:lnTo>
                    <a:pt x="378" y="4683"/>
                  </a:lnTo>
                  <a:lnTo>
                    <a:pt x="355" y="4672"/>
                  </a:lnTo>
                  <a:lnTo>
                    <a:pt x="323" y="4657"/>
                  </a:lnTo>
                  <a:lnTo>
                    <a:pt x="287" y="4636"/>
                  </a:lnTo>
                  <a:lnTo>
                    <a:pt x="246" y="4612"/>
                  </a:lnTo>
                  <a:lnTo>
                    <a:pt x="200" y="4585"/>
                  </a:lnTo>
                  <a:lnTo>
                    <a:pt x="153" y="4553"/>
                  </a:lnTo>
                  <a:lnTo>
                    <a:pt x="109" y="4523"/>
                  </a:lnTo>
                  <a:lnTo>
                    <a:pt x="69" y="4495"/>
                  </a:lnTo>
                  <a:lnTo>
                    <a:pt x="32" y="4468"/>
                  </a:lnTo>
                  <a:lnTo>
                    <a:pt x="0" y="4443"/>
                  </a:lnTo>
                  <a:close/>
                  <a:moveTo>
                    <a:pt x="0" y="4390"/>
                  </a:moveTo>
                  <a:lnTo>
                    <a:pt x="0" y="4336"/>
                  </a:lnTo>
                  <a:lnTo>
                    <a:pt x="25" y="4356"/>
                  </a:lnTo>
                  <a:lnTo>
                    <a:pt x="49" y="4374"/>
                  </a:lnTo>
                  <a:lnTo>
                    <a:pt x="70" y="4391"/>
                  </a:lnTo>
                  <a:lnTo>
                    <a:pt x="87" y="4407"/>
                  </a:lnTo>
                  <a:lnTo>
                    <a:pt x="100" y="4418"/>
                  </a:lnTo>
                  <a:lnTo>
                    <a:pt x="110" y="4429"/>
                  </a:lnTo>
                  <a:lnTo>
                    <a:pt x="113" y="4434"/>
                  </a:lnTo>
                  <a:lnTo>
                    <a:pt x="115" y="4437"/>
                  </a:lnTo>
                  <a:lnTo>
                    <a:pt x="116" y="4440"/>
                  </a:lnTo>
                  <a:lnTo>
                    <a:pt x="115" y="4441"/>
                  </a:lnTo>
                  <a:lnTo>
                    <a:pt x="114" y="4443"/>
                  </a:lnTo>
                  <a:lnTo>
                    <a:pt x="112" y="4443"/>
                  </a:lnTo>
                  <a:lnTo>
                    <a:pt x="109" y="4443"/>
                  </a:lnTo>
                  <a:lnTo>
                    <a:pt x="104" y="4442"/>
                  </a:lnTo>
                  <a:lnTo>
                    <a:pt x="93" y="4439"/>
                  </a:lnTo>
                  <a:lnTo>
                    <a:pt x="81" y="4434"/>
                  </a:lnTo>
                  <a:lnTo>
                    <a:pt x="63" y="4425"/>
                  </a:lnTo>
                  <a:lnTo>
                    <a:pt x="45" y="4415"/>
                  </a:lnTo>
                  <a:lnTo>
                    <a:pt x="23" y="4403"/>
                  </a:lnTo>
                  <a:lnTo>
                    <a:pt x="0" y="4390"/>
                  </a:lnTo>
                  <a:close/>
                  <a:moveTo>
                    <a:pt x="0" y="4315"/>
                  </a:moveTo>
                  <a:lnTo>
                    <a:pt x="0" y="4299"/>
                  </a:lnTo>
                  <a:lnTo>
                    <a:pt x="13" y="4302"/>
                  </a:lnTo>
                  <a:lnTo>
                    <a:pt x="32" y="4311"/>
                  </a:lnTo>
                  <a:lnTo>
                    <a:pt x="57" y="4322"/>
                  </a:lnTo>
                  <a:lnTo>
                    <a:pt x="85" y="4337"/>
                  </a:lnTo>
                  <a:lnTo>
                    <a:pt x="118" y="4357"/>
                  </a:lnTo>
                  <a:lnTo>
                    <a:pt x="154" y="4378"/>
                  </a:lnTo>
                  <a:lnTo>
                    <a:pt x="193" y="4403"/>
                  </a:lnTo>
                  <a:lnTo>
                    <a:pt x="234" y="4429"/>
                  </a:lnTo>
                  <a:lnTo>
                    <a:pt x="280" y="4461"/>
                  </a:lnTo>
                  <a:lnTo>
                    <a:pt x="322" y="4491"/>
                  </a:lnTo>
                  <a:lnTo>
                    <a:pt x="359" y="4518"/>
                  </a:lnTo>
                  <a:lnTo>
                    <a:pt x="391" y="4544"/>
                  </a:lnTo>
                  <a:lnTo>
                    <a:pt x="417" y="4565"/>
                  </a:lnTo>
                  <a:lnTo>
                    <a:pt x="437" y="4582"/>
                  </a:lnTo>
                  <a:lnTo>
                    <a:pt x="443" y="4590"/>
                  </a:lnTo>
                  <a:lnTo>
                    <a:pt x="448" y="4595"/>
                  </a:lnTo>
                  <a:lnTo>
                    <a:pt x="449" y="4600"/>
                  </a:lnTo>
                  <a:lnTo>
                    <a:pt x="449" y="4603"/>
                  </a:lnTo>
                  <a:lnTo>
                    <a:pt x="446" y="4604"/>
                  </a:lnTo>
                  <a:lnTo>
                    <a:pt x="441" y="4604"/>
                  </a:lnTo>
                  <a:lnTo>
                    <a:pt x="435" y="4603"/>
                  </a:lnTo>
                  <a:lnTo>
                    <a:pt x="426" y="4600"/>
                  </a:lnTo>
                  <a:lnTo>
                    <a:pt x="402" y="4590"/>
                  </a:lnTo>
                  <a:lnTo>
                    <a:pt x="372" y="4575"/>
                  </a:lnTo>
                  <a:lnTo>
                    <a:pt x="336" y="4557"/>
                  </a:lnTo>
                  <a:lnTo>
                    <a:pt x="296" y="4533"/>
                  </a:lnTo>
                  <a:lnTo>
                    <a:pt x="252" y="4506"/>
                  </a:lnTo>
                  <a:lnTo>
                    <a:pt x="206" y="4476"/>
                  </a:lnTo>
                  <a:lnTo>
                    <a:pt x="169" y="4451"/>
                  </a:lnTo>
                  <a:lnTo>
                    <a:pt x="134" y="4426"/>
                  </a:lnTo>
                  <a:lnTo>
                    <a:pt x="103" y="4403"/>
                  </a:lnTo>
                  <a:lnTo>
                    <a:pt x="74" y="4381"/>
                  </a:lnTo>
                  <a:lnTo>
                    <a:pt x="49" y="4361"/>
                  </a:lnTo>
                  <a:lnTo>
                    <a:pt x="28" y="4343"/>
                  </a:lnTo>
                  <a:lnTo>
                    <a:pt x="11" y="4328"/>
                  </a:lnTo>
                  <a:lnTo>
                    <a:pt x="0" y="4315"/>
                  </a:lnTo>
                  <a:close/>
                  <a:moveTo>
                    <a:pt x="0" y="4274"/>
                  </a:moveTo>
                  <a:lnTo>
                    <a:pt x="0" y="4210"/>
                  </a:lnTo>
                  <a:lnTo>
                    <a:pt x="39" y="4238"/>
                  </a:lnTo>
                  <a:lnTo>
                    <a:pt x="76" y="4265"/>
                  </a:lnTo>
                  <a:lnTo>
                    <a:pt x="109" y="4290"/>
                  </a:lnTo>
                  <a:lnTo>
                    <a:pt x="136" y="4313"/>
                  </a:lnTo>
                  <a:lnTo>
                    <a:pt x="158" y="4332"/>
                  </a:lnTo>
                  <a:lnTo>
                    <a:pt x="173" y="4348"/>
                  </a:lnTo>
                  <a:lnTo>
                    <a:pt x="179" y="4355"/>
                  </a:lnTo>
                  <a:lnTo>
                    <a:pt x="183" y="4360"/>
                  </a:lnTo>
                  <a:lnTo>
                    <a:pt x="184" y="4363"/>
                  </a:lnTo>
                  <a:lnTo>
                    <a:pt x="184" y="4367"/>
                  </a:lnTo>
                  <a:lnTo>
                    <a:pt x="182" y="4368"/>
                  </a:lnTo>
                  <a:lnTo>
                    <a:pt x="178" y="4369"/>
                  </a:lnTo>
                  <a:lnTo>
                    <a:pt x="173" y="4368"/>
                  </a:lnTo>
                  <a:lnTo>
                    <a:pt x="166" y="4366"/>
                  </a:lnTo>
                  <a:lnTo>
                    <a:pt x="149" y="4359"/>
                  </a:lnTo>
                  <a:lnTo>
                    <a:pt x="126" y="4348"/>
                  </a:lnTo>
                  <a:lnTo>
                    <a:pt x="100" y="4334"/>
                  </a:lnTo>
                  <a:lnTo>
                    <a:pt x="69" y="4317"/>
                  </a:lnTo>
                  <a:lnTo>
                    <a:pt x="35" y="4296"/>
                  </a:lnTo>
                  <a:lnTo>
                    <a:pt x="0" y="4274"/>
                  </a:lnTo>
                  <a:close/>
                  <a:moveTo>
                    <a:pt x="0" y="4140"/>
                  </a:moveTo>
                  <a:lnTo>
                    <a:pt x="0" y="4075"/>
                  </a:lnTo>
                  <a:lnTo>
                    <a:pt x="19" y="4087"/>
                  </a:lnTo>
                  <a:lnTo>
                    <a:pt x="39" y="4100"/>
                  </a:lnTo>
                  <a:lnTo>
                    <a:pt x="60" y="4114"/>
                  </a:lnTo>
                  <a:lnTo>
                    <a:pt x="81" y="4128"/>
                  </a:lnTo>
                  <a:lnTo>
                    <a:pt x="123" y="4157"/>
                  </a:lnTo>
                  <a:lnTo>
                    <a:pt x="161" y="4185"/>
                  </a:lnTo>
                  <a:lnTo>
                    <a:pt x="196" y="4212"/>
                  </a:lnTo>
                  <a:lnTo>
                    <a:pt x="226" y="4236"/>
                  </a:lnTo>
                  <a:lnTo>
                    <a:pt x="249" y="4257"/>
                  </a:lnTo>
                  <a:lnTo>
                    <a:pt x="266" y="4274"/>
                  </a:lnTo>
                  <a:lnTo>
                    <a:pt x="272" y="4281"/>
                  </a:lnTo>
                  <a:lnTo>
                    <a:pt x="276" y="4287"/>
                  </a:lnTo>
                  <a:lnTo>
                    <a:pt x="277" y="4291"/>
                  </a:lnTo>
                  <a:lnTo>
                    <a:pt x="277" y="4294"/>
                  </a:lnTo>
                  <a:lnTo>
                    <a:pt x="275" y="4296"/>
                  </a:lnTo>
                  <a:lnTo>
                    <a:pt x="269" y="4296"/>
                  </a:lnTo>
                  <a:lnTo>
                    <a:pt x="263" y="4295"/>
                  </a:lnTo>
                  <a:lnTo>
                    <a:pt x="254" y="4293"/>
                  </a:lnTo>
                  <a:lnTo>
                    <a:pt x="233" y="4284"/>
                  </a:lnTo>
                  <a:lnTo>
                    <a:pt x="205" y="4269"/>
                  </a:lnTo>
                  <a:lnTo>
                    <a:pt x="171" y="4252"/>
                  </a:lnTo>
                  <a:lnTo>
                    <a:pt x="134" y="4230"/>
                  </a:lnTo>
                  <a:lnTo>
                    <a:pt x="93" y="4205"/>
                  </a:lnTo>
                  <a:lnTo>
                    <a:pt x="50" y="4176"/>
                  </a:lnTo>
                  <a:lnTo>
                    <a:pt x="37" y="4167"/>
                  </a:lnTo>
                  <a:lnTo>
                    <a:pt x="24" y="4158"/>
                  </a:lnTo>
                  <a:lnTo>
                    <a:pt x="13" y="4150"/>
                  </a:lnTo>
                  <a:lnTo>
                    <a:pt x="0" y="4140"/>
                  </a:lnTo>
                  <a:close/>
                  <a:moveTo>
                    <a:pt x="0" y="4057"/>
                  </a:moveTo>
                  <a:lnTo>
                    <a:pt x="0" y="4008"/>
                  </a:lnTo>
                  <a:lnTo>
                    <a:pt x="27" y="4032"/>
                  </a:lnTo>
                  <a:lnTo>
                    <a:pt x="46" y="4050"/>
                  </a:lnTo>
                  <a:lnTo>
                    <a:pt x="52" y="4059"/>
                  </a:lnTo>
                  <a:lnTo>
                    <a:pt x="57" y="4066"/>
                  </a:lnTo>
                  <a:lnTo>
                    <a:pt x="58" y="4070"/>
                  </a:lnTo>
                  <a:lnTo>
                    <a:pt x="58" y="4074"/>
                  </a:lnTo>
                  <a:lnTo>
                    <a:pt x="56" y="4075"/>
                  </a:lnTo>
                  <a:lnTo>
                    <a:pt x="51" y="4076"/>
                  </a:lnTo>
                  <a:lnTo>
                    <a:pt x="47" y="4075"/>
                  </a:lnTo>
                  <a:lnTo>
                    <a:pt x="39" y="4073"/>
                  </a:lnTo>
                  <a:lnTo>
                    <a:pt x="22" y="4067"/>
                  </a:lnTo>
                  <a:lnTo>
                    <a:pt x="0" y="4057"/>
                  </a:lnTo>
                  <a:close/>
                  <a:moveTo>
                    <a:pt x="0" y="3973"/>
                  </a:moveTo>
                  <a:lnTo>
                    <a:pt x="0" y="3946"/>
                  </a:lnTo>
                  <a:lnTo>
                    <a:pt x="14" y="3951"/>
                  </a:lnTo>
                  <a:lnTo>
                    <a:pt x="32" y="3959"/>
                  </a:lnTo>
                  <a:lnTo>
                    <a:pt x="55" y="3969"/>
                  </a:lnTo>
                  <a:lnTo>
                    <a:pt x="81" y="3984"/>
                  </a:lnTo>
                  <a:lnTo>
                    <a:pt x="109" y="4000"/>
                  </a:lnTo>
                  <a:lnTo>
                    <a:pt x="139" y="4018"/>
                  </a:lnTo>
                  <a:lnTo>
                    <a:pt x="172" y="4039"/>
                  </a:lnTo>
                  <a:lnTo>
                    <a:pt x="206" y="4061"/>
                  </a:lnTo>
                  <a:lnTo>
                    <a:pt x="247" y="4090"/>
                  </a:lnTo>
                  <a:lnTo>
                    <a:pt x="285" y="4117"/>
                  </a:lnTo>
                  <a:lnTo>
                    <a:pt x="318" y="4143"/>
                  </a:lnTo>
                  <a:lnTo>
                    <a:pt x="346" y="4167"/>
                  </a:lnTo>
                  <a:lnTo>
                    <a:pt x="369" y="4187"/>
                  </a:lnTo>
                  <a:lnTo>
                    <a:pt x="385" y="4204"/>
                  </a:lnTo>
                  <a:lnTo>
                    <a:pt x="390" y="4211"/>
                  </a:lnTo>
                  <a:lnTo>
                    <a:pt x="395" y="4217"/>
                  </a:lnTo>
                  <a:lnTo>
                    <a:pt x="396" y="4221"/>
                  </a:lnTo>
                  <a:lnTo>
                    <a:pt x="395" y="4224"/>
                  </a:lnTo>
                  <a:lnTo>
                    <a:pt x="392" y="4226"/>
                  </a:lnTo>
                  <a:lnTo>
                    <a:pt x="388" y="4227"/>
                  </a:lnTo>
                  <a:lnTo>
                    <a:pt x="382" y="4226"/>
                  </a:lnTo>
                  <a:lnTo>
                    <a:pt x="373" y="4224"/>
                  </a:lnTo>
                  <a:lnTo>
                    <a:pt x="351" y="4216"/>
                  </a:lnTo>
                  <a:lnTo>
                    <a:pt x="323" y="4203"/>
                  </a:lnTo>
                  <a:lnTo>
                    <a:pt x="291" y="4185"/>
                  </a:lnTo>
                  <a:lnTo>
                    <a:pt x="255" y="4164"/>
                  </a:lnTo>
                  <a:lnTo>
                    <a:pt x="215" y="4140"/>
                  </a:lnTo>
                  <a:lnTo>
                    <a:pt x="174" y="4112"/>
                  </a:lnTo>
                  <a:lnTo>
                    <a:pt x="144" y="4091"/>
                  </a:lnTo>
                  <a:lnTo>
                    <a:pt x="117" y="4072"/>
                  </a:lnTo>
                  <a:lnTo>
                    <a:pt x="91" y="4053"/>
                  </a:lnTo>
                  <a:lnTo>
                    <a:pt x="68" y="4034"/>
                  </a:lnTo>
                  <a:lnTo>
                    <a:pt x="46" y="4016"/>
                  </a:lnTo>
                  <a:lnTo>
                    <a:pt x="28" y="4001"/>
                  </a:lnTo>
                  <a:lnTo>
                    <a:pt x="11" y="3986"/>
                  </a:lnTo>
                  <a:lnTo>
                    <a:pt x="0" y="3973"/>
                  </a:lnTo>
                  <a:close/>
                  <a:moveTo>
                    <a:pt x="0" y="3912"/>
                  </a:moveTo>
                  <a:lnTo>
                    <a:pt x="0" y="3840"/>
                  </a:lnTo>
                  <a:lnTo>
                    <a:pt x="8" y="3845"/>
                  </a:lnTo>
                  <a:lnTo>
                    <a:pt x="17" y="3852"/>
                  </a:lnTo>
                  <a:lnTo>
                    <a:pt x="56" y="3879"/>
                  </a:lnTo>
                  <a:lnTo>
                    <a:pt x="91" y="3906"/>
                  </a:lnTo>
                  <a:lnTo>
                    <a:pt x="124" y="3931"/>
                  </a:lnTo>
                  <a:lnTo>
                    <a:pt x="151" y="3953"/>
                  </a:lnTo>
                  <a:lnTo>
                    <a:pt x="172" y="3974"/>
                  </a:lnTo>
                  <a:lnTo>
                    <a:pt x="187" y="3990"/>
                  </a:lnTo>
                  <a:lnTo>
                    <a:pt x="193" y="3998"/>
                  </a:lnTo>
                  <a:lnTo>
                    <a:pt x="196" y="4003"/>
                  </a:lnTo>
                  <a:lnTo>
                    <a:pt x="197" y="4007"/>
                  </a:lnTo>
                  <a:lnTo>
                    <a:pt x="197" y="4010"/>
                  </a:lnTo>
                  <a:lnTo>
                    <a:pt x="195" y="4013"/>
                  </a:lnTo>
                  <a:lnTo>
                    <a:pt x="191" y="4014"/>
                  </a:lnTo>
                  <a:lnTo>
                    <a:pt x="184" y="4013"/>
                  </a:lnTo>
                  <a:lnTo>
                    <a:pt x="177" y="4010"/>
                  </a:lnTo>
                  <a:lnTo>
                    <a:pt x="157" y="4004"/>
                  </a:lnTo>
                  <a:lnTo>
                    <a:pt x="133" y="3992"/>
                  </a:lnTo>
                  <a:lnTo>
                    <a:pt x="104" y="3977"/>
                  </a:lnTo>
                  <a:lnTo>
                    <a:pt x="72" y="3959"/>
                  </a:lnTo>
                  <a:lnTo>
                    <a:pt x="37" y="3937"/>
                  </a:lnTo>
                  <a:lnTo>
                    <a:pt x="0" y="3912"/>
                  </a:lnTo>
                  <a:close/>
                  <a:moveTo>
                    <a:pt x="0" y="3804"/>
                  </a:moveTo>
                  <a:lnTo>
                    <a:pt x="0" y="3771"/>
                  </a:lnTo>
                  <a:lnTo>
                    <a:pt x="10" y="3783"/>
                  </a:lnTo>
                  <a:lnTo>
                    <a:pt x="18" y="3792"/>
                  </a:lnTo>
                  <a:lnTo>
                    <a:pt x="20" y="3797"/>
                  </a:lnTo>
                  <a:lnTo>
                    <a:pt x="21" y="3800"/>
                  </a:lnTo>
                  <a:lnTo>
                    <a:pt x="21" y="3803"/>
                  </a:lnTo>
                  <a:lnTo>
                    <a:pt x="21" y="3805"/>
                  </a:lnTo>
                  <a:lnTo>
                    <a:pt x="18" y="3807"/>
                  </a:lnTo>
                  <a:lnTo>
                    <a:pt x="14" y="3808"/>
                  </a:lnTo>
                  <a:lnTo>
                    <a:pt x="7" y="3807"/>
                  </a:lnTo>
                  <a:lnTo>
                    <a:pt x="0" y="3804"/>
                  </a:lnTo>
                  <a:close/>
                  <a:moveTo>
                    <a:pt x="0" y="3719"/>
                  </a:moveTo>
                  <a:lnTo>
                    <a:pt x="0" y="3687"/>
                  </a:lnTo>
                  <a:lnTo>
                    <a:pt x="14" y="3691"/>
                  </a:lnTo>
                  <a:lnTo>
                    <a:pt x="32" y="3699"/>
                  </a:lnTo>
                  <a:lnTo>
                    <a:pt x="52" y="3709"/>
                  </a:lnTo>
                  <a:lnTo>
                    <a:pt x="75" y="3721"/>
                  </a:lnTo>
                  <a:lnTo>
                    <a:pt x="101" y="3736"/>
                  </a:lnTo>
                  <a:lnTo>
                    <a:pt x="129" y="3753"/>
                  </a:lnTo>
                  <a:lnTo>
                    <a:pt x="157" y="3772"/>
                  </a:lnTo>
                  <a:lnTo>
                    <a:pt x="187" y="3791"/>
                  </a:lnTo>
                  <a:lnTo>
                    <a:pt x="225" y="3818"/>
                  </a:lnTo>
                  <a:lnTo>
                    <a:pt x="261" y="3844"/>
                  </a:lnTo>
                  <a:lnTo>
                    <a:pt x="291" y="3869"/>
                  </a:lnTo>
                  <a:lnTo>
                    <a:pt x="317" y="3892"/>
                  </a:lnTo>
                  <a:lnTo>
                    <a:pt x="337" y="3911"/>
                  </a:lnTo>
                  <a:lnTo>
                    <a:pt x="353" y="3927"/>
                  </a:lnTo>
                  <a:lnTo>
                    <a:pt x="358" y="3934"/>
                  </a:lnTo>
                  <a:lnTo>
                    <a:pt x="360" y="3940"/>
                  </a:lnTo>
                  <a:lnTo>
                    <a:pt x="362" y="3945"/>
                  </a:lnTo>
                  <a:lnTo>
                    <a:pt x="361" y="3948"/>
                  </a:lnTo>
                  <a:lnTo>
                    <a:pt x="358" y="3950"/>
                  </a:lnTo>
                  <a:lnTo>
                    <a:pt x="354" y="3951"/>
                  </a:lnTo>
                  <a:lnTo>
                    <a:pt x="347" y="3950"/>
                  </a:lnTo>
                  <a:lnTo>
                    <a:pt x="340" y="3948"/>
                  </a:lnTo>
                  <a:lnTo>
                    <a:pt x="319" y="3941"/>
                  </a:lnTo>
                  <a:lnTo>
                    <a:pt x="294" y="3930"/>
                  </a:lnTo>
                  <a:lnTo>
                    <a:pt x="264" y="3913"/>
                  </a:lnTo>
                  <a:lnTo>
                    <a:pt x="229" y="3894"/>
                  </a:lnTo>
                  <a:lnTo>
                    <a:pt x="193" y="3871"/>
                  </a:lnTo>
                  <a:lnTo>
                    <a:pt x="155" y="3845"/>
                  </a:lnTo>
                  <a:lnTo>
                    <a:pt x="129" y="3827"/>
                  </a:lnTo>
                  <a:lnTo>
                    <a:pt x="105" y="3810"/>
                  </a:lnTo>
                  <a:lnTo>
                    <a:pt x="83" y="3792"/>
                  </a:lnTo>
                  <a:lnTo>
                    <a:pt x="61" y="3776"/>
                  </a:lnTo>
                  <a:lnTo>
                    <a:pt x="43" y="3760"/>
                  </a:lnTo>
                  <a:lnTo>
                    <a:pt x="25" y="3745"/>
                  </a:lnTo>
                  <a:lnTo>
                    <a:pt x="11" y="3732"/>
                  </a:lnTo>
                  <a:lnTo>
                    <a:pt x="0" y="3719"/>
                  </a:lnTo>
                  <a:close/>
                  <a:moveTo>
                    <a:pt x="0" y="3642"/>
                  </a:moveTo>
                  <a:lnTo>
                    <a:pt x="0" y="3567"/>
                  </a:lnTo>
                  <a:lnTo>
                    <a:pt x="10" y="3574"/>
                  </a:lnTo>
                  <a:lnTo>
                    <a:pt x="20" y="3581"/>
                  </a:lnTo>
                  <a:lnTo>
                    <a:pt x="31" y="3589"/>
                  </a:lnTo>
                  <a:lnTo>
                    <a:pt x="42" y="3595"/>
                  </a:lnTo>
                  <a:lnTo>
                    <a:pt x="77" y="3621"/>
                  </a:lnTo>
                  <a:lnTo>
                    <a:pt x="111" y="3647"/>
                  </a:lnTo>
                  <a:lnTo>
                    <a:pt x="140" y="3671"/>
                  </a:lnTo>
                  <a:lnTo>
                    <a:pt x="165" y="3692"/>
                  </a:lnTo>
                  <a:lnTo>
                    <a:pt x="184" y="3712"/>
                  </a:lnTo>
                  <a:lnTo>
                    <a:pt x="198" y="3728"/>
                  </a:lnTo>
                  <a:lnTo>
                    <a:pt x="203" y="3734"/>
                  </a:lnTo>
                  <a:lnTo>
                    <a:pt x="206" y="3740"/>
                  </a:lnTo>
                  <a:lnTo>
                    <a:pt x="207" y="3745"/>
                  </a:lnTo>
                  <a:lnTo>
                    <a:pt x="206" y="3748"/>
                  </a:lnTo>
                  <a:lnTo>
                    <a:pt x="204" y="3750"/>
                  </a:lnTo>
                  <a:lnTo>
                    <a:pt x="199" y="3750"/>
                  </a:lnTo>
                  <a:lnTo>
                    <a:pt x="193" y="3750"/>
                  </a:lnTo>
                  <a:lnTo>
                    <a:pt x="185" y="3748"/>
                  </a:lnTo>
                  <a:lnTo>
                    <a:pt x="166" y="3742"/>
                  </a:lnTo>
                  <a:lnTo>
                    <a:pt x="141" y="3730"/>
                  </a:lnTo>
                  <a:lnTo>
                    <a:pt x="112" y="3715"/>
                  </a:lnTo>
                  <a:lnTo>
                    <a:pt x="79" y="3695"/>
                  </a:lnTo>
                  <a:lnTo>
                    <a:pt x="45" y="3674"/>
                  </a:lnTo>
                  <a:lnTo>
                    <a:pt x="8" y="3649"/>
                  </a:lnTo>
                  <a:lnTo>
                    <a:pt x="0" y="3642"/>
                  </a:lnTo>
                  <a:close/>
                  <a:moveTo>
                    <a:pt x="0" y="3533"/>
                  </a:moveTo>
                  <a:lnTo>
                    <a:pt x="0" y="3471"/>
                  </a:lnTo>
                  <a:lnTo>
                    <a:pt x="17" y="3486"/>
                  </a:lnTo>
                  <a:lnTo>
                    <a:pt x="32" y="3500"/>
                  </a:lnTo>
                  <a:lnTo>
                    <a:pt x="46" y="3513"/>
                  </a:lnTo>
                  <a:lnTo>
                    <a:pt x="57" y="3525"/>
                  </a:lnTo>
                  <a:lnTo>
                    <a:pt x="64" y="3535"/>
                  </a:lnTo>
                  <a:lnTo>
                    <a:pt x="70" y="3543"/>
                  </a:lnTo>
                  <a:lnTo>
                    <a:pt x="72" y="3548"/>
                  </a:lnTo>
                  <a:lnTo>
                    <a:pt x="72" y="3551"/>
                  </a:lnTo>
                  <a:lnTo>
                    <a:pt x="72" y="3553"/>
                  </a:lnTo>
                  <a:lnTo>
                    <a:pt x="72" y="3555"/>
                  </a:lnTo>
                  <a:lnTo>
                    <a:pt x="69" y="3557"/>
                  </a:lnTo>
                  <a:lnTo>
                    <a:pt x="64" y="3558"/>
                  </a:lnTo>
                  <a:lnTo>
                    <a:pt x="57" y="3557"/>
                  </a:lnTo>
                  <a:lnTo>
                    <a:pt x="49" y="3555"/>
                  </a:lnTo>
                  <a:lnTo>
                    <a:pt x="38" y="3551"/>
                  </a:lnTo>
                  <a:lnTo>
                    <a:pt x="27" y="3546"/>
                  </a:lnTo>
                  <a:lnTo>
                    <a:pt x="14" y="3540"/>
                  </a:lnTo>
                  <a:lnTo>
                    <a:pt x="0" y="3533"/>
                  </a:lnTo>
                  <a:close/>
                  <a:moveTo>
                    <a:pt x="0" y="3314"/>
                  </a:moveTo>
                  <a:lnTo>
                    <a:pt x="0" y="3266"/>
                  </a:lnTo>
                  <a:lnTo>
                    <a:pt x="14" y="3271"/>
                  </a:lnTo>
                  <a:lnTo>
                    <a:pt x="30" y="3279"/>
                  </a:lnTo>
                  <a:lnTo>
                    <a:pt x="47" y="3287"/>
                  </a:lnTo>
                  <a:lnTo>
                    <a:pt x="65" y="3298"/>
                  </a:lnTo>
                  <a:lnTo>
                    <a:pt x="86" y="3310"/>
                  </a:lnTo>
                  <a:lnTo>
                    <a:pt x="108" y="3323"/>
                  </a:lnTo>
                  <a:lnTo>
                    <a:pt x="130" y="3338"/>
                  </a:lnTo>
                  <a:lnTo>
                    <a:pt x="153" y="3353"/>
                  </a:lnTo>
                  <a:lnTo>
                    <a:pt x="186" y="3378"/>
                  </a:lnTo>
                  <a:lnTo>
                    <a:pt x="217" y="3402"/>
                  </a:lnTo>
                  <a:lnTo>
                    <a:pt x="244" y="3424"/>
                  </a:lnTo>
                  <a:lnTo>
                    <a:pt x="266" y="3445"/>
                  </a:lnTo>
                  <a:lnTo>
                    <a:pt x="285" y="3464"/>
                  </a:lnTo>
                  <a:lnTo>
                    <a:pt x="296" y="3480"/>
                  </a:lnTo>
                  <a:lnTo>
                    <a:pt x="301" y="3486"/>
                  </a:lnTo>
                  <a:lnTo>
                    <a:pt x="304" y="3491"/>
                  </a:lnTo>
                  <a:lnTo>
                    <a:pt x="304" y="3497"/>
                  </a:lnTo>
                  <a:lnTo>
                    <a:pt x="303" y="3500"/>
                  </a:lnTo>
                  <a:lnTo>
                    <a:pt x="301" y="3502"/>
                  </a:lnTo>
                  <a:lnTo>
                    <a:pt x="296" y="3503"/>
                  </a:lnTo>
                  <a:lnTo>
                    <a:pt x="291" y="3503"/>
                  </a:lnTo>
                  <a:lnTo>
                    <a:pt x="283" y="3501"/>
                  </a:lnTo>
                  <a:lnTo>
                    <a:pt x="275" y="3499"/>
                  </a:lnTo>
                  <a:lnTo>
                    <a:pt x="265" y="3496"/>
                  </a:lnTo>
                  <a:lnTo>
                    <a:pt x="253" y="3491"/>
                  </a:lnTo>
                  <a:lnTo>
                    <a:pt x="241" y="3485"/>
                  </a:lnTo>
                  <a:lnTo>
                    <a:pt x="214" y="3471"/>
                  </a:lnTo>
                  <a:lnTo>
                    <a:pt x="184" y="3454"/>
                  </a:lnTo>
                  <a:lnTo>
                    <a:pt x="152" y="3433"/>
                  </a:lnTo>
                  <a:lnTo>
                    <a:pt x="117" y="3410"/>
                  </a:lnTo>
                  <a:lnTo>
                    <a:pt x="83" y="3385"/>
                  </a:lnTo>
                  <a:lnTo>
                    <a:pt x="50" y="3360"/>
                  </a:lnTo>
                  <a:lnTo>
                    <a:pt x="22" y="3336"/>
                  </a:lnTo>
                  <a:lnTo>
                    <a:pt x="0" y="3314"/>
                  </a:lnTo>
                  <a:close/>
                  <a:moveTo>
                    <a:pt x="0" y="3209"/>
                  </a:moveTo>
                  <a:lnTo>
                    <a:pt x="0" y="3131"/>
                  </a:lnTo>
                  <a:lnTo>
                    <a:pt x="16" y="3141"/>
                  </a:lnTo>
                  <a:lnTo>
                    <a:pt x="32" y="3151"/>
                  </a:lnTo>
                  <a:lnTo>
                    <a:pt x="49" y="3163"/>
                  </a:lnTo>
                  <a:lnTo>
                    <a:pt x="66" y="3175"/>
                  </a:lnTo>
                  <a:lnTo>
                    <a:pt x="99" y="3199"/>
                  </a:lnTo>
                  <a:lnTo>
                    <a:pt x="128" y="3222"/>
                  </a:lnTo>
                  <a:lnTo>
                    <a:pt x="153" y="3244"/>
                  </a:lnTo>
                  <a:lnTo>
                    <a:pt x="176" y="3264"/>
                  </a:lnTo>
                  <a:lnTo>
                    <a:pt x="192" y="3282"/>
                  </a:lnTo>
                  <a:lnTo>
                    <a:pt x="204" y="3297"/>
                  </a:lnTo>
                  <a:lnTo>
                    <a:pt x="208" y="3304"/>
                  </a:lnTo>
                  <a:lnTo>
                    <a:pt x="210" y="3310"/>
                  </a:lnTo>
                  <a:lnTo>
                    <a:pt x="211" y="3314"/>
                  </a:lnTo>
                  <a:lnTo>
                    <a:pt x="210" y="3318"/>
                  </a:lnTo>
                  <a:lnTo>
                    <a:pt x="207" y="3320"/>
                  </a:lnTo>
                  <a:lnTo>
                    <a:pt x="203" y="3321"/>
                  </a:lnTo>
                  <a:lnTo>
                    <a:pt x="197" y="3321"/>
                  </a:lnTo>
                  <a:lnTo>
                    <a:pt x="191" y="3320"/>
                  </a:lnTo>
                  <a:lnTo>
                    <a:pt x="182" y="3318"/>
                  </a:lnTo>
                  <a:lnTo>
                    <a:pt x="172" y="3314"/>
                  </a:lnTo>
                  <a:lnTo>
                    <a:pt x="161" y="3310"/>
                  </a:lnTo>
                  <a:lnTo>
                    <a:pt x="151" y="3305"/>
                  </a:lnTo>
                  <a:lnTo>
                    <a:pt x="125" y="3291"/>
                  </a:lnTo>
                  <a:lnTo>
                    <a:pt x="96" y="3274"/>
                  </a:lnTo>
                  <a:lnTo>
                    <a:pt x="64" y="3255"/>
                  </a:lnTo>
                  <a:lnTo>
                    <a:pt x="32" y="3232"/>
                  </a:lnTo>
                  <a:lnTo>
                    <a:pt x="16" y="3221"/>
                  </a:lnTo>
                  <a:lnTo>
                    <a:pt x="0" y="3209"/>
                  </a:lnTo>
                  <a:close/>
                  <a:moveTo>
                    <a:pt x="0" y="3085"/>
                  </a:moveTo>
                  <a:lnTo>
                    <a:pt x="0" y="3004"/>
                  </a:lnTo>
                  <a:lnTo>
                    <a:pt x="1" y="3004"/>
                  </a:lnTo>
                  <a:lnTo>
                    <a:pt x="31" y="3026"/>
                  </a:lnTo>
                  <a:lnTo>
                    <a:pt x="59" y="3049"/>
                  </a:lnTo>
                  <a:lnTo>
                    <a:pt x="83" y="3071"/>
                  </a:lnTo>
                  <a:lnTo>
                    <a:pt x="103" y="3090"/>
                  </a:lnTo>
                  <a:lnTo>
                    <a:pt x="119" y="3107"/>
                  </a:lnTo>
                  <a:lnTo>
                    <a:pt x="131" y="3122"/>
                  </a:lnTo>
                  <a:lnTo>
                    <a:pt x="134" y="3129"/>
                  </a:lnTo>
                  <a:lnTo>
                    <a:pt x="137" y="3134"/>
                  </a:lnTo>
                  <a:lnTo>
                    <a:pt x="137" y="3138"/>
                  </a:lnTo>
                  <a:lnTo>
                    <a:pt x="136" y="3142"/>
                  </a:lnTo>
                  <a:lnTo>
                    <a:pt x="133" y="3144"/>
                  </a:lnTo>
                  <a:lnTo>
                    <a:pt x="130" y="3145"/>
                  </a:lnTo>
                  <a:lnTo>
                    <a:pt x="126" y="3145"/>
                  </a:lnTo>
                  <a:lnTo>
                    <a:pt x="122" y="3145"/>
                  </a:lnTo>
                  <a:lnTo>
                    <a:pt x="108" y="3142"/>
                  </a:lnTo>
                  <a:lnTo>
                    <a:pt x="91" y="3135"/>
                  </a:lnTo>
                  <a:lnTo>
                    <a:pt x="72" y="3127"/>
                  </a:lnTo>
                  <a:lnTo>
                    <a:pt x="49" y="3115"/>
                  </a:lnTo>
                  <a:lnTo>
                    <a:pt x="25" y="3101"/>
                  </a:lnTo>
                  <a:lnTo>
                    <a:pt x="0" y="3085"/>
                  </a:lnTo>
                  <a:close/>
                  <a:moveTo>
                    <a:pt x="0" y="2947"/>
                  </a:moveTo>
                  <a:lnTo>
                    <a:pt x="0" y="2874"/>
                  </a:lnTo>
                  <a:lnTo>
                    <a:pt x="19" y="2891"/>
                  </a:lnTo>
                  <a:lnTo>
                    <a:pt x="36" y="2908"/>
                  </a:lnTo>
                  <a:lnTo>
                    <a:pt x="51" y="2922"/>
                  </a:lnTo>
                  <a:lnTo>
                    <a:pt x="64" y="2936"/>
                  </a:lnTo>
                  <a:lnTo>
                    <a:pt x="73" y="2947"/>
                  </a:lnTo>
                  <a:lnTo>
                    <a:pt x="79" y="2958"/>
                  </a:lnTo>
                  <a:lnTo>
                    <a:pt x="82" y="2963"/>
                  </a:lnTo>
                  <a:lnTo>
                    <a:pt x="83" y="2966"/>
                  </a:lnTo>
                  <a:lnTo>
                    <a:pt x="83" y="2969"/>
                  </a:lnTo>
                  <a:lnTo>
                    <a:pt x="82" y="2972"/>
                  </a:lnTo>
                  <a:lnTo>
                    <a:pt x="81" y="2973"/>
                  </a:lnTo>
                  <a:lnTo>
                    <a:pt x="78" y="2974"/>
                  </a:lnTo>
                  <a:lnTo>
                    <a:pt x="75" y="2976"/>
                  </a:lnTo>
                  <a:lnTo>
                    <a:pt x="72" y="2976"/>
                  </a:lnTo>
                  <a:lnTo>
                    <a:pt x="64" y="2976"/>
                  </a:lnTo>
                  <a:lnTo>
                    <a:pt x="55" y="2972"/>
                  </a:lnTo>
                  <a:lnTo>
                    <a:pt x="43" y="2969"/>
                  </a:lnTo>
                  <a:lnTo>
                    <a:pt x="30" y="2963"/>
                  </a:lnTo>
                  <a:lnTo>
                    <a:pt x="16" y="2956"/>
                  </a:lnTo>
                  <a:lnTo>
                    <a:pt x="0" y="2947"/>
                  </a:lnTo>
                  <a:close/>
                  <a:moveTo>
                    <a:pt x="0" y="2802"/>
                  </a:moveTo>
                  <a:lnTo>
                    <a:pt x="0" y="2741"/>
                  </a:lnTo>
                  <a:lnTo>
                    <a:pt x="11" y="2752"/>
                  </a:lnTo>
                  <a:lnTo>
                    <a:pt x="22" y="2763"/>
                  </a:lnTo>
                  <a:lnTo>
                    <a:pt x="31" y="2774"/>
                  </a:lnTo>
                  <a:lnTo>
                    <a:pt x="37" y="2782"/>
                  </a:lnTo>
                  <a:lnTo>
                    <a:pt x="43" y="2791"/>
                  </a:lnTo>
                  <a:lnTo>
                    <a:pt x="46" y="2797"/>
                  </a:lnTo>
                  <a:lnTo>
                    <a:pt x="47" y="2801"/>
                  </a:lnTo>
                  <a:lnTo>
                    <a:pt x="47" y="2804"/>
                  </a:lnTo>
                  <a:lnTo>
                    <a:pt x="47" y="2806"/>
                  </a:lnTo>
                  <a:lnTo>
                    <a:pt x="46" y="2808"/>
                  </a:lnTo>
                  <a:lnTo>
                    <a:pt x="44" y="2810"/>
                  </a:lnTo>
                  <a:lnTo>
                    <a:pt x="41" y="2812"/>
                  </a:lnTo>
                  <a:lnTo>
                    <a:pt x="35" y="2812"/>
                  </a:lnTo>
                  <a:lnTo>
                    <a:pt x="30" y="2812"/>
                  </a:lnTo>
                  <a:lnTo>
                    <a:pt x="17" y="2808"/>
                  </a:lnTo>
                  <a:lnTo>
                    <a:pt x="0" y="2802"/>
                  </a:lnTo>
                  <a:close/>
                  <a:moveTo>
                    <a:pt x="0" y="2650"/>
                  </a:moveTo>
                  <a:lnTo>
                    <a:pt x="0" y="2599"/>
                  </a:lnTo>
                  <a:lnTo>
                    <a:pt x="14" y="2615"/>
                  </a:lnTo>
                  <a:lnTo>
                    <a:pt x="23" y="2629"/>
                  </a:lnTo>
                  <a:lnTo>
                    <a:pt x="27" y="2636"/>
                  </a:lnTo>
                  <a:lnTo>
                    <a:pt x="29" y="2641"/>
                  </a:lnTo>
                  <a:lnTo>
                    <a:pt x="29" y="2645"/>
                  </a:lnTo>
                  <a:lnTo>
                    <a:pt x="28" y="2649"/>
                  </a:lnTo>
                  <a:lnTo>
                    <a:pt x="27" y="2651"/>
                  </a:lnTo>
                  <a:lnTo>
                    <a:pt x="24" y="2652"/>
                  </a:lnTo>
                  <a:lnTo>
                    <a:pt x="21" y="2653"/>
                  </a:lnTo>
                  <a:lnTo>
                    <a:pt x="18" y="2653"/>
                  </a:lnTo>
                  <a:lnTo>
                    <a:pt x="9" y="2652"/>
                  </a:lnTo>
                  <a:lnTo>
                    <a:pt x="0" y="2650"/>
                  </a:lnTo>
                  <a:close/>
                  <a:moveTo>
                    <a:pt x="0" y="2495"/>
                  </a:moveTo>
                  <a:lnTo>
                    <a:pt x="0" y="2443"/>
                  </a:lnTo>
                  <a:lnTo>
                    <a:pt x="15" y="2461"/>
                  </a:lnTo>
                  <a:lnTo>
                    <a:pt x="24" y="2475"/>
                  </a:lnTo>
                  <a:lnTo>
                    <a:pt x="28" y="2481"/>
                  </a:lnTo>
                  <a:lnTo>
                    <a:pt x="29" y="2487"/>
                  </a:lnTo>
                  <a:lnTo>
                    <a:pt x="30" y="2491"/>
                  </a:lnTo>
                  <a:lnTo>
                    <a:pt x="29" y="2495"/>
                  </a:lnTo>
                  <a:lnTo>
                    <a:pt x="27" y="2496"/>
                  </a:lnTo>
                  <a:lnTo>
                    <a:pt x="24" y="2497"/>
                  </a:lnTo>
                  <a:lnTo>
                    <a:pt x="21" y="2499"/>
                  </a:lnTo>
                  <a:lnTo>
                    <a:pt x="18" y="2499"/>
                  </a:lnTo>
                  <a:lnTo>
                    <a:pt x="10" y="2499"/>
                  </a:lnTo>
                  <a:lnTo>
                    <a:pt x="0" y="2495"/>
                  </a:lnTo>
                  <a:close/>
                  <a:moveTo>
                    <a:pt x="0" y="2339"/>
                  </a:moveTo>
                  <a:lnTo>
                    <a:pt x="0" y="2275"/>
                  </a:lnTo>
                  <a:lnTo>
                    <a:pt x="11" y="2287"/>
                  </a:lnTo>
                  <a:lnTo>
                    <a:pt x="22" y="2298"/>
                  </a:lnTo>
                  <a:lnTo>
                    <a:pt x="31" y="2309"/>
                  </a:lnTo>
                  <a:lnTo>
                    <a:pt x="37" y="2318"/>
                  </a:lnTo>
                  <a:lnTo>
                    <a:pt x="43" y="2327"/>
                  </a:lnTo>
                  <a:lnTo>
                    <a:pt x="46" y="2333"/>
                  </a:lnTo>
                  <a:lnTo>
                    <a:pt x="46" y="2337"/>
                  </a:lnTo>
                  <a:lnTo>
                    <a:pt x="47" y="2340"/>
                  </a:lnTo>
                  <a:lnTo>
                    <a:pt x="46" y="2342"/>
                  </a:lnTo>
                  <a:lnTo>
                    <a:pt x="45" y="2344"/>
                  </a:lnTo>
                  <a:lnTo>
                    <a:pt x="43" y="2347"/>
                  </a:lnTo>
                  <a:lnTo>
                    <a:pt x="39" y="2349"/>
                  </a:lnTo>
                  <a:lnTo>
                    <a:pt x="35" y="2349"/>
                  </a:lnTo>
                  <a:lnTo>
                    <a:pt x="30" y="2349"/>
                  </a:lnTo>
                  <a:lnTo>
                    <a:pt x="16" y="2345"/>
                  </a:lnTo>
                  <a:lnTo>
                    <a:pt x="0" y="2339"/>
                  </a:lnTo>
                  <a:close/>
                  <a:moveTo>
                    <a:pt x="0" y="2176"/>
                  </a:moveTo>
                  <a:lnTo>
                    <a:pt x="0" y="2098"/>
                  </a:lnTo>
                  <a:lnTo>
                    <a:pt x="19" y="2114"/>
                  </a:lnTo>
                  <a:lnTo>
                    <a:pt x="36" y="2131"/>
                  </a:lnTo>
                  <a:lnTo>
                    <a:pt x="51" y="2146"/>
                  </a:lnTo>
                  <a:lnTo>
                    <a:pt x="63" y="2160"/>
                  </a:lnTo>
                  <a:lnTo>
                    <a:pt x="72" y="2172"/>
                  </a:lnTo>
                  <a:lnTo>
                    <a:pt x="78" y="2183"/>
                  </a:lnTo>
                  <a:lnTo>
                    <a:pt x="81" y="2188"/>
                  </a:lnTo>
                  <a:lnTo>
                    <a:pt x="81" y="2192"/>
                  </a:lnTo>
                  <a:lnTo>
                    <a:pt x="81" y="2195"/>
                  </a:lnTo>
                  <a:lnTo>
                    <a:pt x="79" y="2199"/>
                  </a:lnTo>
                  <a:lnTo>
                    <a:pt x="78" y="2201"/>
                  </a:lnTo>
                  <a:lnTo>
                    <a:pt x="76" y="2202"/>
                  </a:lnTo>
                  <a:lnTo>
                    <a:pt x="73" y="2203"/>
                  </a:lnTo>
                  <a:lnTo>
                    <a:pt x="70" y="2203"/>
                  </a:lnTo>
                  <a:lnTo>
                    <a:pt x="62" y="2202"/>
                  </a:lnTo>
                  <a:lnTo>
                    <a:pt x="52" y="2200"/>
                  </a:lnTo>
                  <a:lnTo>
                    <a:pt x="42" y="2196"/>
                  </a:lnTo>
                  <a:lnTo>
                    <a:pt x="29" y="2191"/>
                  </a:lnTo>
                  <a:lnTo>
                    <a:pt x="15" y="2183"/>
                  </a:lnTo>
                  <a:lnTo>
                    <a:pt x="0" y="2176"/>
                  </a:lnTo>
                  <a:close/>
                  <a:moveTo>
                    <a:pt x="0" y="1999"/>
                  </a:moveTo>
                  <a:lnTo>
                    <a:pt x="0" y="1917"/>
                  </a:lnTo>
                  <a:lnTo>
                    <a:pt x="8" y="1922"/>
                  </a:lnTo>
                  <a:lnTo>
                    <a:pt x="17" y="1929"/>
                  </a:lnTo>
                  <a:lnTo>
                    <a:pt x="25" y="1935"/>
                  </a:lnTo>
                  <a:lnTo>
                    <a:pt x="35" y="1942"/>
                  </a:lnTo>
                  <a:lnTo>
                    <a:pt x="58" y="1959"/>
                  </a:lnTo>
                  <a:lnTo>
                    <a:pt x="77" y="1977"/>
                  </a:lnTo>
                  <a:lnTo>
                    <a:pt x="95" y="1995"/>
                  </a:lnTo>
                  <a:lnTo>
                    <a:pt x="110" y="2011"/>
                  </a:lnTo>
                  <a:lnTo>
                    <a:pt x="120" y="2025"/>
                  </a:lnTo>
                  <a:lnTo>
                    <a:pt x="128" y="2038"/>
                  </a:lnTo>
                  <a:lnTo>
                    <a:pt x="130" y="2043"/>
                  </a:lnTo>
                  <a:lnTo>
                    <a:pt x="131" y="2047"/>
                  </a:lnTo>
                  <a:lnTo>
                    <a:pt x="131" y="2052"/>
                  </a:lnTo>
                  <a:lnTo>
                    <a:pt x="130" y="2055"/>
                  </a:lnTo>
                  <a:lnTo>
                    <a:pt x="128" y="2058"/>
                  </a:lnTo>
                  <a:lnTo>
                    <a:pt x="125" y="2059"/>
                  </a:lnTo>
                  <a:lnTo>
                    <a:pt x="120" y="2060"/>
                  </a:lnTo>
                  <a:lnTo>
                    <a:pt x="115" y="2059"/>
                  </a:lnTo>
                  <a:lnTo>
                    <a:pt x="101" y="2057"/>
                  </a:lnTo>
                  <a:lnTo>
                    <a:pt x="85" y="2051"/>
                  </a:lnTo>
                  <a:lnTo>
                    <a:pt x="66" y="2041"/>
                  </a:lnTo>
                  <a:lnTo>
                    <a:pt x="45" y="2029"/>
                  </a:lnTo>
                  <a:lnTo>
                    <a:pt x="23" y="2015"/>
                  </a:lnTo>
                  <a:lnTo>
                    <a:pt x="0" y="1999"/>
                  </a:lnTo>
                  <a:close/>
                  <a:moveTo>
                    <a:pt x="0" y="1794"/>
                  </a:moveTo>
                  <a:lnTo>
                    <a:pt x="0" y="1746"/>
                  </a:lnTo>
                  <a:lnTo>
                    <a:pt x="9" y="1748"/>
                  </a:lnTo>
                  <a:lnTo>
                    <a:pt x="20" y="1753"/>
                  </a:lnTo>
                  <a:lnTo>
                    <a:pt x="33" y="1758"/>
                  </a:lnTo>
                  <a:lnTo>
                    <a:pt x="46" y="1765"/>
                  </a:lnTo>
                  <a:lnTo>
                    <a:pt x="60" y="1772"/>
                  </a:lnTo>
                  <a:lnTo>
                    <a:pt x="75" y="1782"/>
                  </a:lnTo>
                  <a:lnTo>
                    <a:pt x="91" y="1793"/>
                  </a:lnTo>
                  <a:lnTo>
                    <a:pt x="108" y="1805"/>
                  </a:lnTo>
                  <a:lnTo>
                    <a:pt x="129" y="1821"/>
                  </a:lnTo>
                  <a:lnTo>
                    <a:pt x="147" y="1838"/>
                  </a:lnTo>
                  <a:lnTo>
                    <a:pt x="165" y="1855"/>
                  </a:lnTo>
                  <a:lnTo>
                    <a:pt x="179" y="1870"/>
                  </a:lnTo>
                  <a:lnTo>
                    <a:pt x="190" y="1884"/>
                  </a:lnTo>
                  <a:lnTo>
                    <a:pt x="196" y="1897"/>
                  </a:lnTo>
                  <a:lnTo>
                    <a:pt x="198" y="1903"/>
                  </a:lnTo>
                  <a:lnTo>
                    <a:pt x="199" y="1907"/>
                  </a:lnTo>
                  <a:lnTo>
                    <a:pt x="199" y="1911"/>
                  </a:lnTo>
                  <a:lnTo>
                    <a:pt x="198" y="1915"/>
                  </a:lnTo>
                  <a:lnTo>
                    <a:pt x="196" y="1917"/>
                  </a:lnTo>
                  <a:lnTo>
                    <a:pt x="193" y="1919"/>
                  </a:lnTo>
                  <a:lnTo>
                    <a:pt x="188" y="1919"/>
                  </a:lnTo>
                  <a:lnTo>
                    <a:pt x="183" y="1919"/>
                  </a:lnTo>
                  <a:lnTo>
                    <a:pt x="170" y="1917"/>
                  </a:lnTo>
                  <a:lnTo>
                    <a:pt x="154" y="1910"/>
                  </a:lnTo>
                  <a:lnTo>
                    <a:pt x="136" y="1902"/>
                  </a:lnTo>
                  <a:lnTo>
                    <a:pt x="115" y="1891"/>
                  </a:lnTo>
                  <a:lnTo>
                    <a:pt x="93" y="1877"/>
                  </a:lnTo>
                  <a:lnTo>
                    <a:pt x="72" y="1861"/>
                  </a:lnTo>
                  <a:lnTo>
                    <a:pt x="50" y="1843"/>
                  </a:lnTo>
                  <a:lnTo>
                    <a:pt x="31" y="1826"/>
                  </a:lnTo>
                  <a:lnTo>
                    <a:pt x="14" y="1810"/>
                  </a:lnTo>
                  <a:lnTo>
                    <a:pt x="0" y="1794"/>
                  </a:lnTo>
                  <a:close/>
                  <a:moveTo>
                    <a:pt x="0" y="1575"/>
                  </a:moveTo>
                  <a:lnTo>
                    <a:pt x="0" y="1537"/>
                  </a:lnTo>
                  <a:lnTo>
                    <a:pt x="6" y="1547"/>
                  </a:lnTo>
                  <a:lnTo>
                    <a:pt x="10" y="1556"/>
                  </a:lnTo>
                  <a:lnTo>
                    <a:pt x="11" y="1561"/>
                  </a:lnTo>
                  <a:lnTo>
                    <a:pt x="11" y="1564"/>
                  </a:lnTo>
                  <a:lnTo>
                    <a:pt x="11" y="1567"/>
                  </a:lnTo>
                  <a:lnTo>
                    <a:pt x="10" y="1569"/>
                  </a:lnTo>
                  <a:lnTo>
                    <a:pt x="8" y="1572"/>
                  </a:lnTo>
                  <a:lnTo>
                    <a:pt x="6" y="1573"/>
                  </a:lnTo>
                  <a:lnTo>
                    <a:pt x="3" y="1574"/>
                  </a:lnTo>
                  <a:lnTo>
                    <a:pt x="0" y="1575"/>
                  </a:lnTo>
                  <a:close/>
                  <a:moveTo>
                    <a:pt x="0" y="1387"/>
                  </a:moveTo>
                  <a:lnTo>
                    <a:pt x="0" y="1310"/>
                  </a:lnTo>
                  <a:lnTo>
                    <a:pt x="10" y="1317"/>
                  </a:lnTo>
                  <a:lnTo>
                    <a:pt x="21" y="1324"/>
                  </a:lnTo>
                  <a:lnTo>
                    <a:pt x="32" y="1332"/>
                  </a:lnTo>
                  <a:lnTo>
                    <a:pt x="44" y="1341"/>
                  </a:lnTo>
                  <a:lnTo>
                    <a:pt x="62" y="1356"/>
                  </a:lnTo>
                  <a:lnTo>
                    <a:pt x="78" y="1371"/>
                  </a:lnTo>
                  <a:lnTo>
                    <a:pt x="93" y="1386"/>
                  </a:lnTo>
                  <a:lnTo>
                    <a:pt x="105" y="1400"/>
                  </a:lnTo>
                  <a:lnTo>
                    <a:pt x="114" y="1413"/>
                  </a:lnTo>
                  <a:lnTo>
                    <a:pt x="120" y="1425"/>
                  </a:lnTo>
                  <a:lnTo>
                    <a:pt x="122" y="1429"/>
                  </a:lnTo>
                  <a:lnTo>
                    <a:pt x="123" y="1433"/>
                  </a:lnTo>
                  <a:lnTo>
                    <a:pt x="123" y="1438"/>
                  </a:lnTo>
                  <a:lnTo>
                    <a:pt x="120" y="1441"/>
                  </a:lnTo>
                  <a:lnTo>
                    <a:pt x="118" y="1443"/>
                  </a:lnTo>
                  <a:lnTo>
                    <a:pt x="116" y="1444"/>
                  </a:lnTo>
                  <a:lnTo>
                    <a:pt x="112" y="1445"/>
                  </a:lnTo>
                  <a:lnTo>
                    <a:pt x="108" y="1445"/>
                  </a:lnTo>
                  <a:lnTo>
                    <a:pt x="96" y="1443"/>
                  </a:lnTo>
                  <a:lnTo>
                    <a:pt x="82" y="1439"/>
                  </a:lnTo>
                  <a:lnTo>
                    <a:pt x="65" y="1431"/>
                  </a:lnTo>
                  <a:lnTo>
                    <a:pt x="48" y="1421"/>
                  </a:lnTo>
                  <a:lnTo>
                    <a:pt x="29" y="1409"/>
                  </a:lnTo>
                  <a:lnTo>
                    <a:pt x="9" y="1395"/>
                  </a:lnTo>
                  <a:lnTo>
                    <a:pt x="5" y="1391"/>
                  </a:lnTo>
                  <a:lnTo>
                    <a:pt x="0" y="1387"/>
                  </a:lnTo>
                  <a:close/>
                  <a:moveTo>
                    <a:pt x="0" y="1133"/>
                  </a:moveTo>
                  <a:lnTo>
                    <a:pt x="0" y="1093"/>
                  </a:lnTo>
                  <a:lnTo>
                    <a:pt x="7" y="1105"/>
                  </a:lnTo>
                  <a:lnTo>
                    <a:pt x="11" y="1115"/>
                  </a:lnTo>
                  <a:lnTo>
                    <a:pt x="13" y="1119"/>
                  </a:lnTo>
                  <a:lnTo>
                    <a:pt x="13" y="1123"/>
                  </a:lnTo>
                  <a:lnTo>
                    <a:pt x="13" y="1126"/>
                  </a:lnTo>
                  <a:lnTo>
                    <a:pt x="11" y="1129"/>
                  </a:lnTo>
                  <a:lnTo>
                    <a:pt x="9" y="1131"/>
                  </a:lnTo>
                  <a:lnTo>
                    <a:pt x="7" y="1132"/>
                  </a:lnTo>
                  <a:lnTo>
                    <a:pt x="4" y="1133"/>
                  </a:lnTo>
                  <a:lnTo>
                    <a:pt x="0" y="1133"/>
                  </a:lnTo>
                  <a:close/>
                  <a:moveTo>
                    <a:pt x="0" y="896"/>
                  </a:moveTo>
                  <a:lnTo>
                    <a:pt x="0" y="878"/>
                  </a:lnTo>
                  <a:lnTo>
                    <a:pt x="2" y="875"/>
                  </a:lnTo>
                  <a:lnTo>
                    <a:pt x="5" y="874"/>
                  </a:lnTo>
                  <a:lnTo>
                    <a:pt x="9" y="874"/>
                  </a:lnTo>
                  <a:lnTo>
                    <a:pt x="14" y="874"/>
                  </a:lnTo>
                  <a:lnTo>
                    <a:pt x="23" y="877"/>
                  </a:lnTo>
                  <a:lnTo>
                    <a:pt x="36" y="881"/>
                  </a:lnTo>
                  <a:lnTo>
                    <a:pt x="49" y="887"/>
                  </a:lnTo>
                  <a:lnTo>
                    <a:pt x="64" y="896"/>
                  </a:lnTo>
                  <a:lnTo>
                    <a:pt x="81" y="906"/>
                  </a:lnTo>
                  <a:lnTo>
                    <a:pt x="97" y="919"/>
                  </a:lnTo>
                  <a:lnTo>
                    <a:pt x="113" y="932"/>
                  </a:lnTo>
                  <a:lnTo>
                    <a:pt x="127" y="946"/>
                  </a:lnTo>
                  <a:lnTo>
                    <a:pt x="140" y="959"/>
                  </a:lnTo>
                  <a:lnTo>
                    <a:pt x="150" y="971"/>
                  </a:lnTo>
                  <a:lnTo>
                    <a:pt x="157" y="983"/>
                  </a:lnTo>
                  <a:lnTo>
                    <a:pt x="163" y="993"/>
                  </a:lnTo>
                  <a:lnTo>
                    <a:pt x="164" y="997"/>
                  </a:lnTo>
                  <a:lnTo>
                    <a:pt x="164" y="1002"/>
                  </a:lnTo>
                  <a:lnTo>
                    <a:pt x="164" y="1005"/>
                  </a:lnTo>
                  <a:lnTo>
                    <a:pt x="163" y="1008"/>
                  </a:lnTo>
                  <a:lnTo>
                    <a:pt x="160" y="1010"/>
                  </a:lnTo>
                  <a:lnTo>
                    <a:pt x="157" y="1012"/>
                  </a:lnTo>
                  <a:lnTo>
                    <a:pt x="154" y="1014"/>
                  </a:lnTo>
                  <a:lnTo>
                    <a:pt x="150" y="1014"/>
                  </a:lnTo>
                  <a:lnTo>
                    <a:pt x="140" y="1011"/>
                  </a:lnTo>
                  <a:lnTo>
                    <a:pt x="127" y="1008"/>
                  </a:lnTo>
                  <a:lnTo>
                    <a:pt x="113" y="1002"/>
                  </a:lnTo>
                  <a:lnTo>
                    <a:pt x="98" y="992"/>
                  </a:lnTo>
                  <a:lnTo>
                    <a:pt x="82" y="982"/>
                  </a:lnTo>
                  <a:lnTo>
                    <a:pt x="64" y="969"/>
                  </a:lnTo>
                  <a:lnTo>
                    <a:pt x="52" y="960"/>
                  </a:lnTo>
                  <a:lnTo>
                    <a:pt x="42" y="950"/>
                  </a:lnTo>
                  <a:lnTo>
                    <a:pt x="32" y="940"/>
                  </a:lnTo>
                  <a:lnTo>
                    <a:pt x="23" y="930"/>
                  </a:lnTo>
                  <a:lnTo>
                    <a:pt x="15" y="921"/>
                  </a:lnTo>
                  <a:lnTo>
                    <a:pt x="8" y="912"/>
                  </a:lnTo>
                  <a:lnTo>
                    <a:pt x="4" y="903"/>
                  </a:lnTo>
                  <a:lnTo>
                    <a:pt x="0" y="896"/>
                  </a:lnTo>
                  <a:close/>
                  <a:moveTo>
                    <a:pt x="0" y="659"/>
                  </a:moveTo>
                  <a:lnTo>
                    <a:pt x="0" y="603"/>
                  </a:lnTo>
                  <a:lnTo>
                    <a:pt x="14" y="609"/>
                  </a:lnTo>
                  <a:lnTo>
                    <a:pt x="30" y="616"/>
                  </a:lnTo>
                  <a:lnTo>
                    <a:pt x="46" y="627"/>
                  </a:lnTo>
                  <a:lnTo>
                    <a:pt x="64" y="640"/>
                  </a:lnTo>
                  <a:lnTo>
                    <a:pt x="78" y="653"/>
                  </a:lnTo>
                  <a:lnTo>
                    <a:pt x="91" y="666"/>
                  </a:lnTo>
                  <a:lnTo>
                    <a:pt x="103" y="678"/>
                  </a:lnTo>
                  <a:lnTo>
                    <a:pt x="112" y="690"/>
                  </a:lnTo>
                  <a:lnTo>
                    <a:pt x="119" y="701"/>
                  </a:lnTo>
                  <a:lnTo>
                    <a:pt x="124" y="710"/>
                  </a:lnTo>
                  <a:lnTo>
                    <a:pt x="125" y="715"/>
                  </a:lnTo>
                  <a:lnTo>
                    <a:pt x="125" y="719"/>
                  </a:lnTo>
                  <a:lnTo>
                    <a:pt x="125" y="722"/>
                  </a:lnTo>
                  <a:lnTo>
                    <a:pt x="124" y="724"/>
                  </a:lnTo>
                  <a:lnTo>
                    <a:pt x="122" y="726"/>
                  </a:lnTo>
                  <a:lnTo>
                    <a:pt x="118" y="729"/>
                  </a:lnTo>
                  <a:lnTo>
                    <a:pt x="115" y="730"/>
                  </a:lnTo>
                  <a:lnTo>
                    <a:pt x="112" y="730"/>
                  </a:lnTo>
                  <a:lnTo>
                    <a:pt x="102" y="729"/>
                  </a:lnTo>
                  <a:lnTo>
                    <a:pt x="90" y="724"/>
                  </a:lnTo>
                  <a:lnTo>
                    <a:pt x="77" y="719"/>
                  </a:lnTo>
                  <a:lnTo>
                    <a:pt x="63" y="711"/>
                  </a:lnTo>
                  <a:lnTo>
                    <a:pt x="49" y="702"/>
                  </a:lnTo>
                  <a:lnTo>
                    <a:pt x="33" y="690"/>
                  </a:lnTo>
                  <a:lnTo>
                    <a:pt x="24" y="682"/>
                  </a:lnTo>
                  <a:lnTo>
                    <a:pt x="16" y="674"/>
                  </a:lnTo>
                  <a:lnTo>
                    <a:pt x="7" y="666"/>
                  </a:lnTo>
                  <a:lnTo>
                    <a:pt x="0" y="659"/>
                  </a:lnTo>
                  <a:close/>
                  <a:moveTo>
                    <a:pt x="0" y="381"/>
                  </a:moveTo>
                  <a:lnTo>
                    <a:pt x="0" y="346"/>
                  </a:lnTo>
                  <a:lnTo>
                    <a:pt x="6" y="346"/>
                  </a:lnTo>
                  <a:lnTo>
                    <a:pt x="14" y="347"/>
                  </a:lnTo>
                  <a:lnTo>
                    <a:pt x="21" y="350"/>
                  </a:lnTo>
                  <a:lnTo>
                    <a:pt x="31" y="354"/>
                  </a:lnTo>
                  <a:lnTo>
                    <a:pt x="41" y="360"/>
                  </a:lnTo>
                  <a:lnTo>
                    <a:pt x="51" y="366"/>
                  </a:lnTo>
                  <a:lnTo>
                    <a:pt x="62" y="373"/>
                  </a:lnTo>
                  <a:lnTo>
                    <a:pt x="73" y="381"/>
                  </a:lnTo>
                  <a:lnTo>
                    <a:pt x="86" y="393"/>
                  </a:lnTo>
                  <a:lnTo>
                    <a:pt x="98" y="405"/>
                  </a:lnTo>
                  <a:lnTo>
                    <a:pt x="109" y="416"/>
                  </a:lnTo>
                  <a:lnTo>
                    <a:pt x="116" y="426"/>
                  </a:lnTo>
                  <a:lnTo>
                    <a:pt x="123" y="437"/>
                  </a:lnTo>
                  <a:lnTo>
                    <a:pt x="126" y="446"/>
                  </a:lnTo>
                  <a:lnTo>
                    <a:pt x="127" y="450"/>
                  </a:lnTo>
                  <a:lnTo>
                    <a:pt x="127" y="453"/>
                  </a:lnTo>
                  <a:lnTo>
                    <a:pt x="127" y="457"/>
                  </a:lnTo>
                  <a:lnTo>
                    <a:pt x="126" y="459"/>
                  </a:lnTo>
                  <a:lnTo>
                    <a:pt x="124" y="461"/>
                  </a:lnTo>
                  <a:lnTo>
                    <a:pt x="122" y="463"/>
                  </a:lnTo>
                  <a:lnTo>
                    <a:pt x="118" y="464"/>
                  </a:lnTo>
                  <a:lnTo>
                    <a:pt x="115" y="464"/>
                  </a:lnTo>
                  <a:lnTo>
                    <a:pt x="106" y="463"/>
                  </a:lnTo>
                  <a:lnTo>
                    <a:pt x="96" y="460"/>
                  </a:lnTo>
                  <a:lnTo>
                    <a:pt x="84" y="455"/>
                  </a:lnTo>
                  <a:lnTo>
                    <a:pt x="71" y="448"/>
                  </a:lnTo>
                  <a:lnTo>
                    <a:pt x="58" y="438"/>
                  </a:lnTo>
                  <a:lnTo>
                    <a:pt x="44" y="429"/>
                  </a:lnTo>
                  <a:lnTo>
                    <a:pt x="30" y="417"/>
                  </a:lnTo>
                  <a:lnTo>
                    <a:pt x="18" y="404"/>
                  </a:lnTo>
                  <a:lnTo>
                    <a:pt x="8" y="393"/>
                  </a:lnTo>
                  <a:lnTo>
                    <a:pt x="0" y="381"/>
                  </a:lnTo>
                  <a:close/>
                  <a:moveTo>
                    <a:pt x="0" y="83"/>
                  </a:moveTo>
                  <a:lnTo>
                    <a:pt x="0" y="50"/>
                  </a:lnTo>
                  <a:lnTo>
                    <a:pt x="5" y="60"/>
                  </a:lnTo>
                  <a:lnTo>
                    <a:pt x="8" y="67"/>
                  </a:lnTo>
                  <a:lnTo>
                    <a:pt x="8" y="70"/>
                  </a:lnTo>
                  <a:lnTo>
                    <a:pt x="8" y="74"/>
                  </a:lnTo>
                  <a:lnTo>
                    <a:pt x="8" y="77"/>
                  </a:lnTo>
                  <a:lnTo>
                    <a:pt x="7" y="79"/>
                  </a:lnTo>
                  <a:lnTo>
                    <a:pt x="4" y="82"/>
                  </a:lnTo>
                  <a:lnTo>
                    <a:pt x="0" y="83"/>
                  </a:lnTo>
                  <a:close/>
                  <a:moveTo>
                    <a:pt x="677" y="287"/>
                  </a:moveTo>
                  <a:lnTo>
                    <a:pt x="677" y="358"/>
                  </a:lnTo>
                  <a:lnTo>
                    <a:pt x="666" y="351"/>
                  </a:lnTo>
                  <a:lnTo>
                    <a:pt x="654" y="341"/>
                  </a:lnTo>
                  <a:lnTo>
                    <a:pt x="641" y="330"/>
                  </a:lnTo>
                  <a:lnTo>
                    <a:pt x="629" y="319"/>
                  </a:lnTo>
                  <a:lnTo>
                    <a:pt x="619" y="308"/>
                  </a:lnTo>
                  <a:lnTo>
                    <a:pt x="612" y="297"/>
                  </a:lnTo>
                  <a:lnTo>
                    <a:pt x="605" y="287"/>
                  </a:lnTo>
                  <a:lnTo>
                    <a:pt x="602" y="278"/>
                  </a:lnTo>
                  <a:lnTo>
                    <a:pt x="601" y="274"/>
                  </a:lnTo>
                  <a:lnTo>
                    <a:pt x="601" y="270"/>
                  </a:lnTo>
                  <a:lnTo>
                    <a:pt x="601" y="267"/>
                  </a:lnTo>
                  <a:lnTo>
                    <a:pt x="603" y="265"/>
                  </a:lnTo>
                  <a:lnTo>
                    <a:pt x="604" y="262"/>
                  </a:lnTo>
                  <a:lnTo>
                    <a:pt x="606" y="260"/>
                  </a:lnTo>
                  <a:lnTo>
                    <a:pt x="609" y="259"/>
                  </a:lnTo>
                  <a:lnTo>
                    <a:pt x="613" y="259"/>
                  </a:lnTo>
                  <a:lnTo>
                    <a:pt x="620" y="259"/>
                  </a:lnTo>
                  <a:lnTo>
                    <a:pt x="630" y="261"/>
                  </a:lnTo>
                  <a:lnTo>
                    <a:pt x="641" y="266"/>
                  </a:lnTo>
                  <a:lnTo>
                    <a:pt x="653" y="271"/>
                  </a:lnTo>
                  <a:lnTo>
                    <a:pt x="665" y="279"/>
                  </a:lnTo>
                  <a:lnTo>
                    <a:pt x="677" y="287"/>
                  </a:lnTo>
                  <a:close/>
                  <a:moveTo>
                    <a:pt x="677" y="583"/>
                  </a:moveTo>
                  <a:lnTo>
                    <a:pt x="677" y="642"/>
                  </a:lnTo>
                  <a:lnTo>
                    <a:pt x="665" y="638"/>
                  </a:lnTo>
                  <a:lnTo>
                    <a:pt x="649" y="629"/>
                  </a:lnTo>
                  <a:lnTo>
                    <a:pt x="633" y="620"/>
                  </a:lnTo>
                  <a:lnTo>
                    <a:pt x="617" y="608"/>
                  </a:lnTo>
                  <a:lnTo>
                    <a:pt x="602" y="596"/>
                  </a:lnTo>
                  <a:lnTo>
                    <a:pt x="590" y="584"/>
                  </a:lnTo>
                  <a:lnTo>
                    <a:pt x="579" y="572"/>
                  </a:lnTo>
                  <a:lnTo>
                    <a:pt x="570" y="560"/>
                  </a:lnTo>
                  <a:lnTo>
                    <a:pt x="563" y="550"/>
                  </a:lnTo>
                  <a:lnTo>
                    <a:pt x="560" y="540"/>
                  </a:lnTo>
                  <a:lnTo>
                    <a:pt x="559" y="535"/>
                  </a:lnTo>
                  <a:lnTo>
                    <a:pt x="559" y="532"/>
                  </a:lnTo>
                  <a:lnTo>
                    <a:pt x="559" y="528"/>
                  </a:lnTo>
                  <a:lnTo>
                    <a:pt x="560" y="526"/>
                  </a:lnTo>
                  <a:lnTo>
                    <a:pt x="562" y="523"/>
                  </a:lnTo>
                  <a:lnTo>
                    <a:pt x="565" y="521"/>
                  </a:lnTo>
                  <a:lnTo>
                    <a:pt x="568" y="520"/>
                  </a:lnTo>
                  <a:lnTo>
                    <a:pt x="572" y="520"/>
                  </a:lnTo>
                  <a:lnTo>
                    <a:pt x="581" y="520"/>
                  </a:lnTo>
                  <a:lnTo>
                    <a:pt x="592" y="524"/>
                  </a:lnTo>
                  <a:lnTo>
                    <a:pt x="605" y="529"/>
                  </a:lnTo>
                  <a:lnTo>
                    <a:pt x="619" y="537"/>
                  </a:lnTo>
                  <a:lnTo>
                    <a:pt x="633" y="546"/>
                  </a:lnTo>
                  <a:lnTo>
                    <a:pt x="648" y="557"/>
                  </a:lnTo>
                  <a:lnTo>
                    <a:pt x="665" y="570"/>
                  </a:lnTo>
                  <a:lnTo>
                    <a:pt x="677" y="583"/>
                  </a:lnTo>
                  <a:close/>
                  <a:moveTo>
                    <a:pt x="677" y="857"/>
                  </a:moveTo>
                  <a:lnTo>
                    <a:pt x="677" y="925"/>
                  </a:lnTo>
                  <a:lnTo>
                    <a:pt x="665" y="920"/>
                  </a:lnTo>
                  <a:lnTo>
                    <a:pt x="650" y="912"/>
                  </a:lnTo>
                  <a:lnTo>
                    <a:pt x="636" y="902"/>
                  </a:lnTo>
                  <a:lnTo>
                    <a:pt x="621" y="892"/>
                  </a:lnTo>
                  <a:lnTo>
                    <a:pt x="606" y="879"/>
                  </a:lnTo>
                  <a:lnTo>
                    <a:pt x="592" y="866"/>
                  </a:lnTo>
                  <a:lnTo>
                    <a:pt x="580" y="853"/>
                  </a:lnTo>
                  <a:lnTo>
                    <a:pt x="571" y="840"/>
                  </a:lnTo>
                  <a:lnTo>
                    <a:pt x="563" y="828"/>
                  </a:lnTo>
                  <a:lnTo>
                    <a:pt x="559" y="818"/>
                  </a:lnTo>
                  <a:lnTo>
                    <a:pt x="558" y="814"/>
                  </a:lnTo>
                  <a:lnTo>
                    <a:pt x="557" y="810"/>
                  </a:lnTo>
                  <a:lnTo>
                    <a:pt x="558" y="805"/>
                  </a:lnTo>
                  <a:lnTo>
                    <a:pt x="559" y="803"/>
                  </a:lnTo>
                  <a:lnTo>
                    <a:pt x="561" y="800"/>
                  </a:lnTo>
                  <a:lnTo>
                    <a:pt x="564" y="799"/>
                  </a:lnTo>
                  <a:lnTo>
                    <a:pt x="567" y="798"/>
                  </a:lnTo>
                  <a:lnTo>
                    <a:pt x="572" y="797"/>
                  </a:lnTo>
                  <a:lnTo>
                    <a:pt x="581" y="798"/>
                  </a:lnTo>
                  <a:lnTo>
                    <a:pt x="593" y="802"/>
                  </a:lnTo>
                  <a:lnTo>
                    <a:pt x="607" y="807"/>
                  </a:lnTo>
                  <a:lnTo>
                    <a:pt x="622" y="816"/>
                  </a:lnTo>
                  <a:lnTo>
                    <a:pt x="639" y="826"/>
                  </a:lnTo>
                  <a:lnTo>
                    <a:pt x="655" y="838"/>
                  </a:lnTo>
                  <a:lnTo>
                    <a:pt x="667" y="847"/>
                  </a:lnTo>
                  <a:lnTo>
                    <a:pt x="677" y="857"/>
                  </a:lnTo>
                  <a:close/>
                  <a:moveTo>
                    <a:pt x="677" y="1117"/>
                  </a:moveTo>
                  <a:lnTo>
                    <a:pt x="677" y="1199"/>
                  </a:lnTo>
                  <a:lnTo>
                    <a:pt x="670" y="1194"/>
                  </a:lnTo>
                  <a:lnTo>
                    <a:pt x="653" y="1180"/>
                  </a:lnTo>
                  <a:lnTo>
                    <a:pt x="638" y="1165"/>
                  </a:lnTo>
                  <a:lnTo>
                    <a:pt x="624" y="1151"/>
                  </a:lnTo>
                  <a:lnTo>
                    <a:pt x="613" y="1138"/>
                  </a:lnTo>
                  <a:lnTo>
                    <a:pt x="605" y="1125"/>
                  </a:lnTo>
                  <a:lnTo>
                    <a:pt x="600" y="1114"/>
                  </a:lnTo>
                  <a:lnTo>
                    <a:pt x="599" y="1109"/>
                  </a:lnTo>
                  <a:lnTo>
                    <a:pt x="598" y="1104"/>
                  </a:lnTo>
                  <a:lnTo>
                    <a:pt x="599" y="1101"/>
                  </a:lnTo>
                  <a:lnTo>
                    <a:pt x="600" y="1098"/>
                  </a:lnTo>
                  <a:lnTo>
                    <a:pt x="601" y="1096"/>
                  </a:lnTo>
                  <a:lnTo>
                    <a:pt x="604" y="1093"/>
                  </a:lnTo>
                  <a:lnTo>
                    <a:pt x="606" y="1092"/>
                  </a:lnTo>
                  <a:lnTo>
                    <a:pt x="609" y="1092"/>
                  </a:lnTo>
                  <a:lnTo>
                    <a:pt x="618" y="1092"/>
                  </a:lnTo>
                  <a:lnTo>
                    <a:pt x="628" y="1093"/>
                  </a:lnTo>
                  <a:lnTo>
                    <a:pt x="639" y="1098"/>
                  </a:lnTo>
                  <a:lnTo>
                    <a:pt x="650" y="1102"/>
                  </a:lnTo>
                  <a:lnTo>
                    <a:pt x="663" y="1110"/>
                  </a:lnTo>
                  <a:lnTo>
                    <a:pt x="677" y="1117"/>
                  </a:lnTo>
                  <a:close/>
                  <a:moveTo>
                    <a:pt x="677" y="1595"/>
                  </a:moveTo>
                  <a:lnTo>
                    <a:pt x="677" y="1681"/>
                  </a:lnTo>
                  <a:lnTo>
                    <a:pt x="669" y="1675"/>
                  </a:lnTo>
                  <a:lnTo>
                    <a:pt x="660" y="1669"/>
                  </a:lnTo>
                  <a:lnTo>
                    <a:pt x="650" y="1662"/>
                  </a:lnTo>
                  <a:lnTo>
                    <a:pt x="642" y="1656"/>
                  </a:lnTo>
                  <a:lnTo>
                    <a:pt x="621" y="1639"/>
                  </a:lnTo>
                  <a:lnTo>
                    <a:pt x="604" y="1624"/>
                  </a:lnTo>
                  <a:lnTo>
                    <a:pt x="588" y="1608"/>
                  </a:lnTo>
                  <a:lnTo>
                    <a:pt x="575" y="1593"/>
                  </a:lnTo>
                  <a:lnTo>
                    <a:pt x="566" y="1580"/>
                  </a:lnTo>
                  <a:lnTo>
                    <a:pt x="560" y="1568"/>
                  </a:lnTo>
                  <a:lnTo>
                    <a:pt x="558" y="1563"/>
                  </a:lnTo>
                  <a:lnTo>
                    <a:pt x="558" y="1557"/>
                  </a:lnTo>
                  <a:lnTo>
                    <a:pt x="558" y="1553"/>
                  </a:lnTo>
                  <a:lnTo>
                    <a:pt x="559" y="1550"/>
                  </a:lnTo>
                  <a:lnTo>
                    <a:pt x="561" y="1548"/>
                  </a:lnTo>
                  <a:lnTo>
                    <a:pt x="565" y="1546"/>
                  </a:lnTo>
                  <a:lnTo>
                    <a:pt x="570" y="1545"/>
                  </a:lnTo>
                  <a:lnTo>
                    <a:pt x="574" y="1545"/>
                  </a:lnTo>
                  <a:lnTo>
                    <a:pt x="587" y="1547"/>
                  </a:lnTo>
                  <a:lnTo>
                    <a:pt x="601" y="1551"/>
                  </a:lnTo>
                  <a:lnTo>
                    <a:pt x="618" y="1559"/>
                  </a:lnTo>
                  <a:lnTo>
                    <a:pt x="638" y="1568"/>
                  </a:lnTo>
                  <a:lnTo>
                    <a:pt x="657" y="1581"/>
                  </a:lnTo>
                  <a:lnTo>
                    <a:pt x="677" y="1595"/>
                  </a:lnTo>
                  <a:close/>
                  <a:moveTo>
                    <a:pt x="677" y="2042"/>
                  </a:moveTo>
                  <a:lnTo>
                    <a:pt x="677" y="2109"/>
                  </a:lnTo>
                  <a:lnTo>
                    <a:pt x="668" y="2098"/>
                  </a:lnTo>
                  <a:lnTo>
                    <a:pt x="659" y="2087"/>
                  </a:lnTo>
                  <a:lnTo>
                    <a:pt x="652" y="2078"/>
                  </a:lnTo>
                  <a:lnTo>
                    <a:pt x="646" y="2069"/>
                  </a:lnTo>
                  <a:lnTo>
                    <a:pt x="642" y="2061"/>
                  </a:lnTo>
                  <a:lnTo>
                    <a:pt x="640" y="2054"/>
                  </a:lnTo>
                  <a:lnTo>
                    <a:pt x="640" y="2049"/>
                  </a:lnTo>
                  <a:lnTo>
                    <a:pt x="641" y="2043"/>
                  </a:lnTo>
                  <a:lnTo>
                    <a:pt x="643" y="2041"/>
                  </a:lnTo>
                  <a:lnTo>
                    <a:pt x="646" y="2040"/>
                  </a:lnTo>
                  <a:lnTo>
                    <a:pt x="649" y="2039"/>
                  </a:lnTo>
                  <a:lnTo>
                    <a:pt x="654" y="2038"/>
                  </a:lnTo>
                  <a:lnTo>
                    <a:pt x="665" y="2039"/>
                  </a:lnTo>
                  <a:lnTo>
                    <a:pt x="677" y="2042"/>
                  </a:lnTo>
                  <a:close/>
                  <a:moveTo>
                    <a:pt x="677" y="2225"/>
                  </a:moveTo>
                  <a:lnTo>
                    <a:pt x="677" y="2314"/>
                  </a:lnTo>
                  <a:lnTo>
                    <a:pt x="675" y="2312"/>
                  </a:lnTo>
                  <a:lnTo>
                    <a:pt x="650" y="2293"/>
                  </a:lnTo>
                  <a:lnTo>
                    <a:pt x="629" y="2275"/>
                  </a:lnTo>
                  <a:lnTo>
                    <a:pt x="611" y="2257"/>
                  </a:lnTo>
                  <a:lnTo>
                    <a:pt x="594" y="2241"/>
                  </a:lnTo>
                  <a:lnTo>
                    <a:pt x="588" y="2232"/>
                  </a:lnTo>
                  <a:lnTo>
                    <a:pt x="582" y="2224"/>
                  </a:lnTo>
                  <a:lnTo>
                    <a:pt x="578" y="2218"/>
                  </a:lnTo>
                  <a:lnTo>
                    <a:pt x="575" y="2211"/>
                  </a:lnTo>
                  <a:lnTo>
                    <a:pt x="573" y="2206"/>
                  </a:lnTo>
                  <a:lnTo>
                    <a:pt x="572" y="2201"/>
                  </a:lnTo>
                  <a:lnTo>
                    <a:pt x="572" y="2196"/>
                  </a:lnTo>
                  <a:lnTo>
                    <a:pt x="573" y="2192"/>
                  </a:lnTo>
                  <a:lnTo>
                    <a:pt x="575" y="2190"/>
                  </a:lnTo>
                  <a:lnTo>
                    <a:pt x="577" y="2189"/>
                  </a:lnTo>
                  <a:lnTo>
                    <a:pt x="581" y="2188"/>
                  </a:lnTo>
                  <a:lnTo>
                    <a:pt x="586" y="2187"/>
                  </a:lnTo>
                  <a:lnTo>
                    <a:pt x="595" y="2188"/>
                  </a:lnTo>
                  <a:lnTo>
                    <a:pt x="608" y="2191"/>
                  </a:lnTo>
                  <a:lnTo>
                    <a:pt x="624" y="2196"/>
                  </a:lnTo>
                  <a:lnTo>
                    <a:pt x="641" y="2204"/>
                  </a:lnTo>
                  <a:lnTo>
                    <a:pt x="658" y="2214"/>
                  </a:lnTo>
                  <a:lnTo>
                    <a:pt x="677" y="2225"/>
                  </a:lnTo>
                  <a:close/>
                  <a:moveTo>
                    <a:pt x="677" y="2411"/>
                  </a:moveTo>
                  <a:lnTo>
                    <a:pt x="677" y="2499"/>
                  </a:lnTo>
                  <a:lnTo>
                    <a:pt x="666" y="2491"/>
                  </a:lnTo>
                  <a:lnTo>
                    <a:pt x="654" y="2483"/>
                  </a:lnTo>
                  <a:lnTo>
                    <a:pt x="642" y="2475"/>
                  </a:lnTo>
                  <a:lnTo>
                    <a:pt x="629" y="2466"/>
                  </a:lnTo>
                  <a:lnTo>
                    <a:pt x="604" y="2448"/>
                  </a:lnTo>
                  <a:lnTo>
                    <a:pt x="581" y="2428"/>
                  </a:lnTo>
                  <a:lnTo>
                    <a:pt x="562" y="2410"/>
                  </a:lnTo>
                  <a:lnTo>
                    <a:pt x="545" y="2393"/>
                  </a:lnTo>
                  <a:lnTo>
                    <a:pt x="538" y="2384"/>
                  </a:lnTo>
                  <a:lnTo>
                    <a:pt x="533" y="2377"/>
                  </a:lnTo>
                  <a:lnTo>
                    <a:pt x="527" y="2370"/>
                  </a:lnTo>
                  <a:lnTo>
                    <a:pt x="524" y="2363"/>
                  </a:lnTo>
                  <a:lnTo>
                    <a:pt x="521" y="2357"/>
                  </a:lnTo>
                  <a:lnTo>
                    <a:pt x="520" y="2352"/>
                  </a:lnTo>
                  <a:lnTo>
                    <a:pt x="520" y="2347"/>
                  </a:lnTo>
                  <a:lnTo>
                    <a:pt x="522" y="2344"/>
                  </a:lnTo>
                  <a:lnTo>
                    <a:pt x="524" y="2341"/>
                  </a:lnTo>
                  <a:lnTo>
                    <a:pt x="529" y="2339"/>
                  </a:lnTo>
                  <a:lnTo>
                    <a:pt x="533" y="2339"/>
                  </a:lnTo>
                  <a:lnTo>
                    <a:pt x="539" y="2339"/>
                  </a:lnTo>
                  <a:lnTo>
                    <a:pt x="546" y="2340"/>
                  </a:lnTo>
                  <a:lnTo>
                    <a:pt x="554" y="2342"/>
                  </a:lnTo>
                  <a:lnTo>
                    <a:pt x="563" y="2344"/>
                  </a:lnTo>
                  <a:lnTo>
                    <a:pt x="573" y="2349"/>
                  </a:lnTo>
                  <a:lnTo>
                    <a:pt x="594" y="2358"/>
                  </a:lnTo>
                  <a:lnTo>
                    <a:pt x="617" y="2371"/>
                  </a:lnTo>
                  <a:lnTo>
                    <a:pt x="642" y="2386"/>
                  </a:lnTo>
                  <a:lnTo>
                    <a:pt x="668" y="2404"/>
                  </a:lnTo>
                  <a:lnTo>
                    <a:pt x="677" y="2411"/>
                  </a:lnTo>
                  <a:close/>
                  <a:moveTo>
                    <a:pt x="677" y="2590"/>
                  </a:moveTo>
                  <a:lnTo>
                    <a:pt x="677" y="2671"/>
                  </a:lnTo>
                  <a:lnTo>
                    <a:pt x="660" y="2661"/>
                  </a:lnTo>
                  <a:lnTo>
                    <a:pt x="641" y="2651"/>
                  </a:lnTo>
                  <a:lnTo>
                    <a:pt x="621" y="2638"/>
                  </a:lnTo>
                  <a:lnTo>
                    <a:pt x="602" y="2625"/>
                  </a:lnTo>
                  <a:lnTo>
                    <a:pt x="575" y="2604"/>
                  </a:lnTo>
                  <a:lnTo>
                    <a:pt x="551" y="2585"/>
                  </a:lnTo>
                  <a:lnTo>
                    <a:pt x="531" y="2565"/>
                  </a:lnTo>
                  <a:lnTo>
                    <a:pt x="513" y="2548"/>
                  </a:lnTo>
                  <a:lnTo>
                    <a:pt x="506" y="2540"/>
                  </a:lnTo>
                  <a:lnTo>
                    <a:pt x="499" y="2532"/>
                  </a:lnTo>
                  <a:lnTo>
                    <a:pt x="494" y="2524"/>
                  </a:lnTo>
                  <a:lnTo>
                    <a:pt x="491" y="2517"/>
                  </a:lnTo>
                  <a:lnTo>
                    <a:pt x="487" y="2511"/>
                  </a:lnTo>
                  <a:lnTo>
                    <a:pt x="486" y="2506"/>
                  </a:lnTo>
                  <a:lnTo>
                    <a:pt x="486" y="2502"/>
                  </a:lnTo>
                  <a:lnTo>
                    <a:pt x="487" y="2497"/>
                  </a:lnTo>
                  <a:lnTo>
                    <a:pt x="491" y="2495"/>
                  </a:lnTo>
                  <a:lnTo>
                    <a:pt x="494" y="2493"/>
                  </a:lnTo>
                  <a:lnTo>
                    <a:pt x="499" y="2493"/>
                  </a:lnTo>
                  <a:lnTo>
                    <a:pt x="506" y="2493"/>
                  </a:lnTo>
                  <a:lnTo>
                    <a:pt x="513" y="2494"/>
                  </a:lnTo>
                  <a:lnTo>
                    <a:pt x="521" y="2496"/>
                  </a:lnTo>
                  <a:lnTo>
                    <a:pt x="531" y="2500"/>
                  </a:lnTo>
                  <a:lnTo>
                    <a:pt x="540" y="2504"/>
                  </a:lnTo>
                  <a:lnTo>
                    <a:pt x="562" y="2514"/>
                  </a:lnTo>
                  <a:lnTo>
                    <a:pt x="587" y="2528"/>
                  </a:lnTo>
                  <a:lnTo>
                    <a:pt x="613" y="2544"/>
                  </a:lnTo>
                  <a:lnTo>
                    <a:pt x="641" y="2562"/>
                  </a:lnTo>
                  <a:lnTo>
                    <a:pt x="650" y="2569"/>
                  </a:lnTo>
                  <a:lnTo>
                    <a:pt x="659" y="2576"/>
                  </a:lnTo>
                  <a:lnTo>
                    <a:pt x="669" y="2584"/>
                  </a:lnTo>
                  <a:lnTo>
                    <a:pt x="677" y="2590"/>
                  </a:lnTo>
                  <a:close/>
                  <a:moveTo>
                    <a:pt x="677" y="2760"/>
                  </a:moveTo>
                  <a:lnTo>
                    <a:pt x="677" y="2837"/>
                  </a:lnTo>
                  <a:lnTo>
                    <a:pt x="658" y="2828"/>
                  </a:lnTo>
                  <a:lnTo>
                    <a:pt x="636" y="2816"/>
                  </a:lnTo>
                  <a:lnTo>
                    <a:pt x="614" y="2801"/>
                  </a:lnTo>
                  <a:lnTo>
                    <a:pt x="591" y="2786"/>
                  </a:lnTo>
                  <a:lnTo>
                    <a:pt x="563" y="2765"/>
                  </a:lnTo>
                  <a:lnTo>
                    <a:pt x="538" y="2745"/>
                  </a:lnTo>
                  <a:lnTo>
                    <a:pt x="517" y="2725"/>
                  </a:lnTo>
                  <a:lnTo>
                    <a:pt x="498" y="2707"/>
                  </a:lnTo>
                  <a:lnTo>
                    <a:pt x="491" y="2698"/>
                  </a:lnTo>
                  <a:lnTo>
                    <a:pt x="484" y="2690"/>
                  </a:lnTo>
                  <a:lnTo>
                    <a:pt x="479" y="2682"/>
                  </a:lnTo>
                  <a:lnTo>
                    <a:pt x="475" y="2676"/>
                  </a:lnTo>
                  <a:lnTo>
                    <a:pt x="471" y="2669"/>
                  </a:lnTo>
                  <a:lnTo>
                    <a:pt x="470" y="2664"/>
                  </a:lnTo>
                  <a:lnTo>
                    <a:pt x="470" y="2659"/>
                  </a:lnTo>
                  <a:lnTo>
                    <a:pt x="471" y="2655"/>
                  </a:lnTo>
                  <a:lnTo>
                    <a:pt x="475" y="2653"/>
                  </a:lnTo>
                  <a:lnTo>
                    <a:pt x="478" y="2651"/>
                  </a:lnTo>
                  <a:lnTo>
                    <a:pt x="483" y="2651"/>
                  </a:lnTo>
                  <a:lnTo>
                    <a:pt x="490" y="2651"/>
                  </a:lnTo>
                  <a:lnTo>
                    <a:pt x="497" y="2653"/>
                  </a:lnTo>
                  <a:lnTo>
                    <a:pt x="506" y="2655"/>
                  </a:lnTo>
                  <a:lnTo>
                    <a:pt x="516" y="2658"/>
                  </a:lnTo>
                  <a:lnTo>
                    <a:pt x="526" y="2663"/>
                  </a:lnTo>
                  <a:lnTo>
                    <a:pt x="549" y="2673"/>
                  </a:lnTo>
                  <a:lnTo>
                    <a:pt x="574" y="2687"/>
                  </a:lnTo>
                  <a:lnTo>
                    <a:pt x="602" y="2704"/>
                  </a:lnTo>
                  <a:lnTo>
                    <a:pt x="630" y="2723"/>
                  </a:lnTo>
                  <a:lnTo>
                    <a:pt x="643" y="2733"/>
                  </a:lnTo>
                  <a:lnTo>
                    <a:pt x="655" y="2741"/>
                  </a:lnTo>
                  <a:lnTo>
                    <a:pt x="667" y="2751"/>
                  </a:lnTo>
                  <a:lnTo>
                    <a:pt x="677" y="2760"/>
                  </a:lnTo>
                  <a:close/>
                  <a:moveTo>
                    <a:pt x="677" y="2918"/>
                  </a:moveTo>
                  <a:lnTo>
                    <a:pt x="677" y="2999"/>
                  </a:lnTo>
                  <a:lnTo>
                    <a:pt x="659" y="2988"/>
                  </a:lnTo>
                  <a:lnTo>
                    <a:pt x="640" y="2978"/>
                  </a:lnTo>
                  <a:lnTo>
                    <a:pt x="620" y="2965"/>
                  </a:lnTo>
                  <a:lnTo>
                    <a:pt x="600" y="2951"/>
                  </a:lnTo>
                  <a:lnTo>
                    <a:pt x="571" y="2929"/>
                  </a:lnTo>
                  <a:lnTo>
                    <a:pt x="544" y="2909"/>
                  </a:lnTo>
                  <a:lnTo>
                    <a:pt x="521" y="2888"/>
                  </a:lnTo>
                  <a:lnTo>
                    <a:pt x="503" y="2869"/>
                  </a:lnTo>
                  <a:lnTo>
                    <a:pt x="494" y="2860"/>
                  </a:lnTo>
                  <a:lnTo>
                    <a:pt x="487" y="2851"/>
                  </a:lnTo>
                  <a:lnTo>
                    <a:pt x="482" y="2844"/>
                  </a:lnTo>
                  <a:lnTo>
                    <a:pt x="477" y="2837"/>
                  </a:lnTo>
                  <a:lnTo>
                    <a:pt x="475" y="2831"/>
                  </a:lnTo>
                  <a:lnTo>
                    <a:pt x="472" y="2826"/>
                  </a:lnTo>
                  <a:lnTo>
                    <a:pt x="472" y="2820"/>
                  </a:lnTo>
                  <a:lnTo>
                    <a:pt x="473" y="2817"/>
                  </a:lnTo>
                  <a:lnTo>
                    <a:pt x="476" y="2815"/>
                  </a:lnTo>
                  <a:lnTo>
                    <a:pt x="480" y="2813"/>
                  </a:lnTo>
                  <a:lnTo>
                    <a:pt x="485" y="2813"/>
                  </a:lnTo>
                  <a:lnTo>
                    <a:pt x="492" y="2813"/>
                  </a:lnTo>
                  <a:lnTo>
                    <a:pt x="499" y="2815"/>
                  </a:lnTo>
                  <a:lnTo>
                    <a:pt x="509" y="2817"/>
                  </a:lnTo>
                  <a:lnTo>
                    <a:pt x="519" y="2820"/>
                  </a:lnTo>
                  <a:lnTo>
                    <a:pt x="530" y="2824"/>
                  </a:lnTo>
                  <a:lnTo>
                    <a:pt x="553" y="2836"/>
                  </a:lnTo>
                  <a:lnTo>
                    <a:pt x="579" y="2851"/>
                  </a:lnTo>
                  <a:lnTo>
                    <a:pt x="608" y="2869"/>
                  </a:lnTo>
                  <a:lnTo>
                    <a:pt x="638" y="2888"/>
                  </a:lnTo>
                  <a:lnTo>
                    <a:pt x="648" y="2896"/>
                  </a:lnTo>
                  <a:lnTo>
                    <a:pt x="658" y="2903"/>
                  </a:lnTo>
                  <a:lnTo>
                    <a:pt x="668" y="2911"/>
                  </a:lnTo>
                  <a:lnTo>
                    <a:pt x="677" y="2918"/>
                  </a:lnTo>
                  <a:close/>
                  <a:moveTo>
                    <a:pt x="677" y="3067"/>
                  </a:moveTo>
                  <a:lnTo>
                    <a:pt x="677" y="3154"/>
                  </a:lnTo>
                  <a:lnTo>
                    <a:pt x="665" y="3146"/>
                  </a:lnTo>
                  <a:lnTo>
                    <a:pt x="652" y="3138"/>
                  </a:lnTo>
                  <a:lnTo>
                    <a:pt x="639" y="3129"/>
                  </a:lnTo>
                  <a:lnTo>
                    <a:pt x="626" y="3120"/>
                  </a:lnTo>
                  <a:lnTo>
                    <a:pt x="595" y="3099"/>
                  </a:lnTo>
                  <a:lnTo>
                    <a:pt x="567" y="3077"/>
                  </a:lnTo>
                  <a:lnTo>
                    <a:pt x="544" y="3055"/>
                  </a:lnTo>
                  <a:lnTo>
                    <a:pt x="524" y="3036"/>
                  </a:lnTo>
                  <a:lnTo>
                    <a:pt x="516" y="3027"/>
                  </a:lnTo>
                  <a:lnTo>
                    <a:pt x="508" y="3019"/>
                  </a:lnTo>
                  <a:lnTo>
                    <a:pt x="503" y="3011"/>
                  </a:lnTo>
                  <a:lnTo>
                    <a:pt x="497" y="3004"/>
                  </a:lnTo>
                  <a:lnTo>
                    <a:pt x="494" y="2997"/>
                  </a:lnTo>
                  <a:lnTo>
                    <a:pt x="492" y="2992"/>
                  </a:lnTo>
                  <a:lnTo>
                    <a:pt x="492" y="2986"/>
                  </a:lnTo>
                  <a:lnTo>
                    <a:pt x="493" y="2983"/>
                  </a:lnTo>
                  <a:lnTo>
                    <a:pt x="496" y="2980"/>
                  </a:lnTo>
                  <a:lnTo>
                    <a:pt x="500" y="2979"/>
                  </a:lnTo>
                  <a:lnTo>
                    <a:pt x="506" y="2979"/>
                  </a:lnTo>
                  <a:lnTo>
                    <a:pt x="512" y="2979"/>
                  </a:lnTo>
                  <a:lnTo>
                    <a:pt x="521" y="2981"/>
                  </a:lnTo>
                  <a:lnTo>
                    <a:pt x="530" y="2984"/>
                  </a:lnTo>
                  <a:lnTo>
                    <a:pt x="540" y="2987"/>
                  </a:lnTo>
                  <a:lnTo>
                    <a:pt x="551" y="2992"/>
                  </a:lnTo>
                  <a:lnTo>
                    <a:pt x="576" y="3004"/>
                  </a:lnTo>
                  <a:lnTo>
                    <a:pt x="604" y="3019"/>
                  </a:lnTo>
                  <a:lnTo>
                    <a:pt x="633" y="3037"/>
                  </a:lnTo>
                  <a:lnTo>
                    <a:pt x="665" y="3058"/>
                  </a:lnTo>
                  <a:lnTo>
                    <a:pt x="671" y="3063"/>
                  </a:lnTo>
                  <a:lnTo>
                    <a:pt x="677" y="3067"/>
                  </a:lnTo>
                  <a:close/>
                  <a:moveTo>
                    <a:pt x="677" y="3211"/>
                  </a:moveTo>
                  <a:lnTo>
                    <a:pt x="677" y="3299"/>
                  </a:lnTo>
                  <a:lnTo>
                    <a:pt x="671" y="3295"/>
                  </a:lnTo>
                  <a:lnTo>
                    <a:pt x="640" y="3272"/>
                  </a:lnTo>
                  <a:lnTo>
                    <a:pt x="611" y="3250"/>
                  </a:lnTo>
                  <a:lnTo>
                    <a:pt x="586" y="3228"/>
                  </a:lnTo>
                  <a:lnTo>
                    <a:pt x="564" y="3209"/>
                  </a:lnTo>
                  <a:lnTo>
                    <a:pt x="555" y="3199"/>
                  </a:lnTo>
                  <a:lnTo>
                    <a:pt x="548" y="3190"/>
                  </a:lnTo>
                  <a:lnTo>
                    <a:pt x="541" y="3182"/>
                  </a:lnTo>
                  <a:lnTo>
                    <a:pt x="537" y="3174"/>
                  </a:lnTo>
                  <a:lnTo>
                    <a:pt x="533" y="3168"/>
                  </a:lnTo>
                  <a:lnTo>
                    <a:pt x="531" y="3162"/>
                  </a:lnTo>
                  <a:lnTo>
                    <a:pt x="531" y="3158"/>
                  </a:lnTo>
                  <a:lnTo>
                    <a:pt x="532" y="3154"/>
                  </a:lnTo>
                  <a:lnTo>
                    <a:pt x="534" y="3151"/>
                  </a:lnTo>
                  <a:lnTo>
                    <a:pt x="538" y="3150"/>
                  </a:lnTo>
                  <a:lnTo>
                    <a:pt x="543" y="3149"/>
                  </a:lnTo>
                  <a:lnTo>
                    <a:pt x="548" y="3149"/>
                  </a:lnTo>
                  <a:lnTo>
                    <a:pt x="562" y="3153"/>
                  </a:lnTo>
                  <a:lnTo>
                    <a:pt x="580" y="3159"/>
                  </a:lnTo>
                  <a:lnTo>
                    <a:pt x="601" y="3169"/>
                  </a:lnTo>
                  <a:lnTo>
                    <a:pt x="625" y="3181"/>
                  </a:lnTo>
                  <a:lnTo>
                    <a:pt x="650" y="3195"/>
                  </a:lnTo>
                  <a:lnTo>
                    <a:pt x="677" y="3211"/>
                  </a:lnTo>
                  <a:close/>
                  <a:moveTo>
                    <a:pt x="677" y="3353"/>
                  </a:moveTo>
                  <a:lnTo>
                    <a:pt x="677" y="3432"/>
                  </a:lnTo>
                  <a:lnTo>
                    <a:pt x="657" y="3415"/>
                  </a:lnTo>
                  <a:lnTo>
                    <a:pt x="638" y="3398"/>
                  </a:lnTo>
                  <a:lnTo>
                    <a:pt x="621" y="3382"/>
                  </a:lnTo>
                  <a:lnTo>
                    <a:pt x="608" y="3368"/>
                  </a:lnTo>
                  <a:lnTo>
                    <a:pt x="599" y="3355"/>
                  </a:lnTo>
                  <a:lnTo>
                    <a:pt x="591" y="3345"/>
                  </a:lnTo>
                  <a:lnTo>
                    <a:pt x="590" y="3340"/>
                  </a:lnTo>
                  <a:lnTo>
                    <a:pt x="589" y="3336"/>
                  </a:lnTo>
                  <a:lnTo>
                    <a:pt x="589" y="3333"/>
                  </a:lnTo>
                  <a:lnTo>
                    <a:pt x="590" y="3330"/>
                  </a:lnTo>
                  <a:lnTo>
                    <a:pt x="591" y="3328"/>
                  </a:lnTo>
                  <a:lnTo>
                    <a:pt x="593" y="3326"/>
                  </a:lnTo>
                  <a:lnTo>
                    <a:pt x="597" y="3326"/>
                  </a:lnTo>
                  <a:lnTo>
                    <a:pt x="600" y="3325"/>
                  </a:lnTo>
                  <a:lnTo>
                    <a:pt x="608" y="3326"/>
                  </a:lnTo>
                  <a:lnTo>
                    <a:pt x="618" y="3328"/>
                  </a:lnTo>
                  <a:lnTo>
                    <a:pt x="631" y="3333"/>
                  </a:lnTo>
                  <a:lnTo>
                    <a:pt x="645" y="3338"/>
                  </a:lnTo>
                  <a:lnTo>
                    <a:pt x="660" y="3345"/>
                  </a:lnTo>
                  <a:lnTo>
                    <a:pt x="677" y="3353"/>
                  </a:lnTo>
                  <a:close/>
                  <a:moveTo>
                    <a:pt x="677" y="3508"/>
                  </a:moveTo>
                  <a:lnTo>
                    <a:pt x="677" y="3539"/>
                  </a:lnTo>
                  <a:lnTo>
                    <a:pt x="672" y="3530"/>
                  </a:lnTo>
                  <a:lnTo>
                    <a:pt x="668" y="3523"/>
                  </a:lnTo>
                  <a:lnTo>
                    <a:pt x="667" y="3519"/>
                  </a:lnTo>
                  <a:lnTo>
                    <a:pt x="667" y="3516"/>
                  </a:lnTo>
                  <a:lnTo>
                    <a:pt x="667" y="3514"/>
                  </a:lnTo>
                  <a:lnTo>
                    <a:pt x="668" y="3512"/>
                  </a:lnTo>
                  <a:lnTo>
                    <a:pt x="669" y="3510"/>
                  </a:lnTo>
                  <a:lnTo>
                    <a:pt x="671" y="3509"/>
                  </a:lnTo>
                  <a:lnTo>
                    <a:pt x="674" y="3509"/>
                  </a:lnTo>
                  <a:lnTo>
                    <a:pt x="677" y="3508"/>
                  </a:lnTo>
                  <a:close/>
                  <a:moveTo>
                    <a:pt x="677" y="3717"/>
                  </a:moveTo>
                  <a:lnTo>
                    <a:pt x="677" y="3789"/>
                  </a:lnTo>
                  <a:lnTo>
                    <a:pt x="654" y="3776"/>
                  </a:lnTo>
                  <a:lnTo>
                    <a:pt x="628" y="3761"/>
                  </a:lnTo>
                  <a:lnTo>
                    <a:pt x="600" y="3745"/>
                  </a:lnTo>
                  <a:lnTo>
                    <a:pt x="572" y="3726"/>
                  </a:lnTo>
                  <a:lnTo>
                    <a:pt x="536" y="3701"/>
                  </a:lnTo>
                  <a:lnTo>
                    <a:pt x="504" y="3677"/>
                  </a:lnTo>
                  <a:lnTo>
                    <a:pt x="476" y="3653"/>
                  </a:lnTo>
                  <a:lnTo>
                    <a:pt x="451" y="3632"/>
                  </a:lnTo>
                  <a:lnTo>
                    <a:pt x="441" y="3622"/>
                  </a:lnTo>
                  <a:lnTo>
                    <a:pt x="432" y="3612"/>
                  </a:lnTo>
                  <a:lnTo>
                    <a:pt x="425" y="3604"/>
                  </a:lnTo>
                  <a:lnTo>
                    <a:pt x="418" y="3596"/>
                  </a:lnTo>
                  <a:lnTo>
                    <a:pt x="414" y="3590"/>
                  </a:lnTo>
                  <a:lnTo>
                    <a:pt x="412" y="3583"/>
                  </a:lnTo>
                  <a:lnTo>
                    <a:pt x="411" y="3579"/>
                  </a:lnTo>
                  <a:lnTo>
                    <a:pt x="412" y="3574"/>
                  </a:lnTo>
                  <a:lnTo>
                    <a:pt x="415" y="3572"/>
                  </a:lnTo>
                  <a:lnTo>
                    <a:pt x="419" y="3571"/>
                  </a:lnTo>
                  <a:lnTo>
                    <a:pt x="426" y="3571"/>
                  </a:lnTo>
                  <a:lnTo>
                    <a:pt x="434" y="3572"/>
                  </a:lnTo>
                  <a:lnTo>
                    <a:pt x="442" y="3576"/>
                  </a:lnTo>
                  <a:lnTo>
                    <a:pt x="453" y="3579"/>
                  </a:lnTo>
                  <a:lnTo>
                    <a:pt x="465" y="3584"/>
                  </a:lnTo>
                  <a:lnTo>
                    <a:pt x="478" y="3590"/>
                  </a:lnTo>
                  <a:lnTo>
                    <a:pt x="506" y="3604"/>
                  </a:lnTo>
                  <a:lnTo>
                    <a:pt x="538" y="3622"/>
                  </a:lnTo>
                  <a:lnTo>
                    <a:pt x="573" y="3642"/>
                  </a:lnTo>
                  <a:lnTo>
                    <a:pt x="608" y="3667"/>
                  </a:lnTo>
                  <a:lnTo>
                    <a:pt x="627" y="3679"/>
                  </a:lnTo>
                  <a:lnTo>
                    <a:pt x="645" y="3692"/>
                  </a:lnTo>
                  <a:lnTo>
                    <a:pt x="661" y="3704"/>
                  </a:lnTo>
                  <a:lnTo>
                    <a:pt x="677" y="3717"/>
                  </a:lnTo>
                  <a:close/>
                  <a:moveTo>
                    <a:pt x="677" y="3825"/>
                  </a:moveTo>
                  <a:lnTo>
                    <a:pt x="677" y="3906"/>
                  </a:lnTo>
                  <a:lnTo>
                    <a:pt x="644" y="3882"/>
                  </a:lnTo>
                  <a:lnTo>
                    <a:pt x="615" y="3859"/>
                  </a:lnTo>
                  <a:lnTo>
                    <a:pt x="588" y="3838"/>
                  </a:lnTo>
                  <a:lnTo>
                    <a:pt x="566" y="3817"/>
                  </a:lnTo>
                  <a:lnTo>
                    <a:pt x="549" y="3800"/>
                  </a:lnTo>
                  <a:lnTo>
                    <a:pt x="536" y="3785"/>
                  </a:lnTo>
                  <a:lnTo>
                    <a:pt x="533" y="3778"/>
                  </a:lnTo>
                  <a:lnTo>
                    <a:pt x="531" y="3773"/>
                  </a:lnTo>
                  <a:lnTo>
                    <a:pt x="530" y="3769"/>
                  </a:lnTo>
                  <a:lnTo>
                    <a:pt x="531" y="3766"/>
                  </a:lnTo>
                  <a:lnTo>
                    <a:pt x="533" y="3763"/>
                  </a:lnTo>
                  <a:lnTo>
                    <a:pt x="536" y="3762"/>
                  </a:lnTo>
                  <a:lnTo>
                    <a:pt x="540" y="3762"/>
                  </a:lnTo>
                  <a:lnTo>
                    <a:pt x="546" y="3762"/>
                  </a:lnTo>
                  <a:lnTo>
                    <a:pt x="560" y="3767"/>
                  </a:lnTo>
                  <a:lnTo>
                    <a:pt x="578" y="3773"/>
                  </a:lnTo>
                  <a:lnTo>
                    <a:pt x="599" y="3782"/>
                  </a:lnTo>
                  <a:lnTo>
                    <a:pt x="624" y="3794"/>
                  </a:lnTo>
                  <a:lnTo>
                    <a:pt x="649" y="3809"/>
                  </a:lnTo>
                  <a:lnTo>
                    <a:pt x="677" y="3825"/>
                  </a:lnTo>
                  <a:close/>
                  <a:moveTo>
                    <a:pt x="677" y="3961"/>
                  </a:moveTo>
                  <a:lnTo>
                    <a:pt x="677" y="3984"/>
                  </a:lnTo>
                  <a:lnTo>
                    <a:pt x="673" y="3977"/>
                  </a:lnTo>
                  <a:lnTo>
                    <a:pt x="671" y="3972"/>
                  </a:lnTo>
                  <a:lnTo>
                    <a:pt x="670" y="3967"/>
                  </a:lnTo>
                  <a:lnTo>
                    <a:pt x="671" y="3964"/>
                  </a:lnTo>
                  <a:lnTo>
                    <a:pt x="673" y="3962"/>
                  </a:lnTo>
                  <a:lnTo>
                    <a:pt x="677" y="3961"/>
                  </a:lnTo>
                  <a:close/>
                  <a:moveTo>
                    <a:pt x="677" y="4042"/>
                  </a:moveTo>
                  <a:lnTo>
                    <a:pt x="677" y="4085"/>
                  </a:lnTo>
                  <a:lnTo>
                    <a:pt x="662" y="4080"/>
                  </a:lnTo>
                  <a:lnTo>
                    <a:pt x="644" y="4071"/>
                  </a:lnTo>
                  <a:lnTo>
                    <a:pt x="624" y="4061"/>
                  </a:lnTo>
                  <a:lnTo>
                    <a:pt x="601" y="4049"/>
                  </a:lnTo>
                  <a:lnTo>
                    <a:pt x="577" y="4035"/>
                  </a:lnTo>
                  <a:lnTo>
                    <a:pt x="551" y="4020"/>
                  </a:lnTo>
                  <a:lnTo>
                    <a:pt x="525" y="4004"/>
                  </a:lnTo>
                  <a:lnTo>
                    <a:pt x="497" y="3986"/>
                  </a:lnTo>
                  <a:lnTo>
                    <a:pt x="459" y="3960"/>
                  </a:lnTo>
                  <a:lnTo>
                    <a:pt x="424" y="3934"/>
                  </a:lnTo>
                  <a:lnTo>
                    <a:pt x="394" y="3909"/>
                  </a:lnTo>
                  <a:lnTo>
                    <a:pt x="367" y="3886"/>
                  </a:lnTo>
                  <a:lnTo>
                    <a:pt x="346" y="3866"/>
                  </a:lnTo>
                  <a:lnTo>
                    <a:pt x="331" y="3849"/>
                  </a:lnTo>
                  <a:lnTo>
                    <a:pt x="327" y="3842"/>
                  </a:lnTo>
                  <a:lnTo>
                    <a:pt x="323" y="3837"/>
                  </a:lnTo>
                  <a:lnTo>
                    <a:pt x="322" y="3831"/>
                  </a:lnTo>
                  <a:lnTo>
                    <a:pt x="322" y="3828"/>
                  </a:lnTo>
                  <a:lnTo>
                    <a:pt x="326" y="3826"/>
                  </a:lnTo>
                  <a:lnTo>
                    <a:pt x="330" y="3825"/>
                  </a:lnTo>
                  <a:lnTo>
                    <a:pt x="336" y="3825"/>
                  </a:lnTo>
                  <a:lnTo>
                    <a:pt x="345" y="3827"/>
                  </a:lnTo>
                  <a:lnTo>
                    <a:pt x="366" y="3835"/>
                  </a:lnTo>
                  <a:lnTo>
                    <a:pt x="391" y="3846"/>
                  </a:lnTo>
                  <a:lnTo>
                    <a:pt x="422" y="3862"/>
                  </a:lnTo>
                  <a:lnTo>
                    <a:pt x="456" y="3881"/>
                  </a:lnTo>
                  <a:lnTo>
                    <a:pt x="493" y="3905"/>
                  </a:lnTo>
                  <a:lnTo>
                    <a:pt x="533" y="3930"/>
                  </a:lnTo>
                  <a:lnTo>
                    <a:pt x="577" y="3961"/>
                  </a:lnTo>
                  <a:lnTo>
                    <a:pt x="616" y="3990"/>
                  </a:lnTo>
                  <a:lnTo>
                    <a:pt x="650" y="4018"/>
                  </a:lnTo>
                  <a:lnTo>
                    <a:pt x="677" y="4042"/>
                  </a:lnTo>
                  <a:close/>
                  <a:moveTo>
                    <a:pt x="677" y="4121"/>
                  </a:moveTo>
                  <a:lnTo>
                    <a:pt x="677" y="4199"/>
                  </a:lnTo>
                  <a:lnTo>
                    <a:pt x="668" y="4193"/>
                  </a:lnTo>
                  <a:lnTo>
                    <a:pt x="628" y="4165"/>
                  </a:lnTo>
                  <a:lnTo>
                    <a:pt x="591" y="4138"/>
                  </a:lnTo>
                  <a:lnTo>
                    <a:pt x="558" y="4113"/>
                  </a:lnTo>
                  <a:lnTo>
                    <a:pt x="531" y="4089"/>
                  </a:lnTo>
                  <a:lnTo>
                    <a:pt x="519" y="4080"/>
                  </a:lnTo>
                  <a:lnTo>
                    <a:pt x="508" y="4069"/>
                  </a:lnTo>
                  <a:lnTo>
                    <a:pt x="499" y="4060"/>
                  </a:lnTo>
                  <a:lnTo>
                    <a:pt x="493" y="4051"/>
                  </a:lnTo>
                  <a:lnTo>
                    <a:pt x="487" y="4045"/>
                  </a:lnTo>
                  <a:lnTo>
                    <a:pt x="484" y="4039"/>
                  </a:lnTo>
                  <a:lnTo>
                    <a:pt x="483" y="4034"/>
                  </a:lnTo>
                  <a:lnTo>
                    <a:pt x="483" y="4030"/>
                  </a:lnTo>
                  <a:lnTo>
                    <a:pt x="486" y="4029"/>
                  </a:lnTo>
                  <a:lnTo>
                    <a:pt x="491" y="4028"/>
                  </a:lnTo>
                  <a:lnTo>
                    <a:pt x="496" y="4028"/>
                  </a:lnTo>
                  <a:lnTo>
                    <a:pt x="504" y="4030"/>
                  </a:lnTo>
                  <a:lnTo>
                    <a:pt x="522" y="4035"/>
                  </a:lnTo>
                  <a:lnTo>
                    <a:pt x="546" y="4046"/>
                  </a:lnTo>
                  <a:lnTo>
                    <a:pt x="574" y="4060"/>
                  </a:lnTo>
                  <a:lnTo>
                    <a:pt x="606" y="4077"/>
                  </a:lnTo>
                  <a:lnTo>
                    <a:pt x="641" y="4097"/>
                  </a:lnTo>
                  <a:lnTo>
                    <a:pt x="677" y="4121"/>
                  </a:lnTo>
                  <a:close/>
                  <a:moveTo>
                    <a:pt x="677" y="4238"/>
                  </a:moveTo>
                  <a:lnTo>
                    <a:pt x="677" y="4263"/>
                  </a:lnTo>
                  <a:lnTo>
                    <a:pt x="672" y="4255"/>
                  </a:lnTo>
                  <a:lnTo>
                    <a:pt x="668" y="4250"/>
                  </a:lnTo>
                  <a:lnTo>
                    <a:pt x="667" y="4245"/>
                  </a:lnTo>
                  <a:lnTo>
                    <a:pt x="667" y="4240"/>
                  </a:lnTo>
                  <a:lnTo>
                    <a:pt x="669" y="4239"/>
                  </a:lnTo>
                  <a:lnTo>
                    <a:pt x="671" y="4238"/>
                  </a:lnTo>
                  <a:lnTo>
                    <a:pt x="674" y="4238"/>
                  </a:lnTo>
                  <a:lnTo>
                    <a:pt x="677" y="4238"/>
                  </a:lnTo>
                  <a:close/>
                  <a:moveTo>
                    <a:pt x="677" y="4303"/>
                  </a:moveTo>
                  <a:lnTo>
                    <a:pt x="677" y="4356"/>
                  </a:lnTo>
                  <a:lnTo>
                    <a:pt x="661" y="4348"/>
                  </a:lnTo>
                  <a:lnTo>
                    <a:pt x="643" y="4339"/>
                  </a:lnTo>
                  <a:lnTo>
                    <a:pt x="625" y="4329"/>
                  </a:lnTo>
                  <a:lnTo>
                    <a:pt x="604" y="4317"/>
                  </a:lnTo>
                  <a:lnTo>
                    <a:pt x="582" y="4304"/>
                  </a:lnTo>
                  <a:lnTo>
                    <a:pt x="561" y="4291"/>
                  </a:lnTo>
                  <a:lnTo>
                    <a:pt x="537" y="4277"/>
                  </a:lnTo>
                  <a:lnTo>
                    <a:pt x="514" y="4261"/>
                  </a:lnTo>
                  <a:lnTo>
                    <a:pt x="472" y="4233"/>
                  </a:lnTo>
                  <a:lnTo>
                    <a:pt x="435" y="4206"/>
                  </a:lnTo>
                  <a:lnTo>
                    <a:pt x="401" y="4180"/>
                  </a:lnTo>
                  <a:lnTo>
                    <a:pt x="372" y="4155"/>
                  </a:lnTo>
                  <a:lnTo>
                    <a:pt x="349" y="4135"/>
                  </a:lnTo>
                  <a:lnTo>
                    <a:pt x="333" y="4117"/>
                  </a:lnTo>
                  <a:lnTo>
                    <a:pt x="328" y="4110"/>
                  </a:lnTo>
                  <a:lnTo>
                    <a:pt x="323" y="4104"/>
                  </a:lnTo>
                  <a:lnTo>
                    <a:pt x="322" y="4100"/>
                  </a:lnTo>
                  <a:lnTo>
                    <a:pt x="323" y="4096"/>
                  </a:lnTo>
                  <a:lnTo>
                    <a:pt x="326" y="4095"/>
                  </a:lnTo>
                  <a:lnTo>
                    <a:pt x="331" y="4094"/>
                  </a:lnTo>
                  <a:lnTo>
                    <a:pt x="337" y="4095"/>
                  </a:lnTo>
                  <a:lnTo>
                    <a:pt x="346" y="4097"/>
                  </a:lnTo>
                  <a:lnTo>
                    <a:pt x="368" y="4105"/>
                  </a:lnTo>
                  <a:lnTo>
                    <a:pt x="396" y="4118"/>
                  </a:lnTo>
                  <a:lnTo>
                    <a:pt x="428" y="4136"/>
                  </a:lnTo>
                  <a:lnTo>
                    <a:pt x="465" y="4156"/>
                  </a:lnTo>
                  <a:lnTo>
                    <a:pt x="505" y="4181"/>
                  </a:lnTo>
                  <a:lnTo>
                    <a:pt x="547" y="4208"/>
                  </a:lnTo>
                  <a:lnTo>
                    <a:pt x="585" y="4233"/>
                  </a:lnTo>
                  <a:lnTo>
                    <a:pt x="619" y="4258"/>
                  </a:lnTo>
                  <a:lnTo>
                    <a:pt x="650" y="4281"/>
                  </a:lnTo>
                  <a:lnTo>
                    <a:pt x="677" y="4303"/>
                  </a:lnTo>
                  <a:close/>
                  <a:moveTo>
                    <a:pt x="677" y="4376"/>
                  </a:moveTo>
                  <a:lnTo>
                    <a:pt x="677" y="4448"/>
                  </a:lnTo>
                  <a:lnTo>
                    <a:pt x="644" y="4423"/>
                  </a:lnTo>
                  <a:lnTo>
                    <a:pt x="614" y="4400"/>
                  </a:lnTo>
                  <a:lnTo>
                    <a:pt x="587" y="4380"/>
                  </a:lnTo>
                  <a:lnTo>
                    <a:pt x="564" y="4360"/>
                  </a:lnTo>
                  <a:lnTo>
                    <a:pt x="547" y="4343"/>
                  </a:lnTo>
                  <a:lnTo>
                    <a:pt x="534" y="4330"/>
                  </a:lnTo>
                  <a:lnTo>
                    <a:pt x="531" y="4323"/>
                  </a:lnTo>
                  <a:lnTo>
                    <a:pt x="527" y="4319"/>
                  </a:lnTo>
                  <a:lnTo>
                    <a:pt x="526" y="4315"/>
                  </a:lnTo>
                  <a:lnTo>
                    <a:pt x="527" y="4313"/>
                  </a:lnTo>
                  <a:lnTo>
                    <a:pt x="530" y="4311"/>
                  </a:lnTo>
                  <a:lnTo>
                    <a:pt x="533" y="4309"/>
                  </a:lnTo>
                  <a:lnTo>
                    <a:pt x="537" y="4311"/>
                  </a:lnTo>
                  <a:lnTo>
                    <a:pt x="543" y="4311"/>
                  </a:lnTo>
                  <a:lnTo>
                    <a:pt x="557" y="4315"/>
                  </a:lnTo>
                  <a:lnTo>
                    <a:pt x="574" y="4322"/>
                  </a:lnTo>
                  <a:lnTo>
                    <a:pt x="595" y="4332"/>
                  </a:lnTo>
                  <a:lnTo>
                    <a:pt x="620" y="4345"/>
                  </a:lnTo>
                  <a:lnTo>
                    <a:pt x="648" y="4359"/>
                  </a:lnTo>
                  <a:lnTo>
                    <a:pt x="677" y="4376"/>
                  </a:lnTo>
                  <a:close/>
                  <a:moveTo>
                    <a:pt x="677" y="4523"/>
                  </a:moveTo>
                  <a:lnTo>
                    <a:pt x="677" y="4592"/>
                  </a:lnTo>
                  <a:lnTo>
                    <a:pt x="665" y="4584"/>
                  </a:lnTo>
                  <a:lnTo>
                    <a:pt x="650" y="4575"/>
                  </a:lnTo>
                  <a:lnTo>
                    <a:pt x="636" y="4566"/>
                  </a:lnTo>
                  <a:lnTo>
                    <a:pt x="622" y="4558"/>
                  </a:lnTo>
                  <a:lnTo>
                    <a:pt x="577" y="4527"/>
                  </a:lnTo>
                  <a:lnTo>
                    <a:pt x="536" y="4498"/>
                  </a:lnTo>
                  <a:lnTo>
                    <a:pt x="499" y="4471"/>
                  </a:lnTo>
                  <a:lnTo>
                    <a:pt x="468" y="4446"/>
                  </a:lnTo>
                  <a:lnTo>
                    <a:pt x="443" y="4425"/>
                  </a:lnTo>
                  <a:lnTo>
                    <a:pt x="425" y="4407"/>
                  </a:lnTo>
                  <a:lnTo>
                    <a:pt x="418" y="4399"/>
                  </a:lnTo>
                  <a:lnTo>
                    <a:pt x="415" y="4394"/>
                  </a:lnTo>
                  <a:lnTo>
                    <a:pt x="413" y="4388"/>
                  </a:lnTo>
                  <a:lnTo>
                    <a:pt x="413" y="4385"/>
                  </a:lnTo>
                  <a:lnTo>
                    <a:pt x="416" y="4383"/>
                  </a:lnTo>
                  <a:lnTo>
                    <a:pt x="422" y="4383"/>
                  </a:lnTo>
                  <a:lnTo>
                    <a:pt x="428" y="4384"/>
                  </a:lnTo>
                  <a:lnTo>
                    <a:pt x="437" y="4387"/>
                  </a:lnTo>
                  <a:lnTo>
                    <a:pt x="461" y="4396"/>
                  </a:lnTo>
                  <a:lnTo>
                    <a:pt x="490" y="4411"/>
                  </a:lnTo>
                  <a:lnTo>
                    <a:pt x="525" y="4429"/>
                  </a:lnTo>
                  <a:lnTo>
                    <a:pt x="565" y="4452"/>
                  </a:lnTo>
                  <a:lnTo>
                    <a:pt x="608" y="4478"/>
                  </a:lnTo>
                  <a:lnTo>
                    <a:pt x="654" y="4507"/>
                  </a:lnTo>
                  <a:lnTo>
                    <a:pt x="666" y="4516"/>
                  </a:lnTo>
                  <a:lnTo>
                    <a:pt x="677" y="4523"/>
                  </a:lnTo>
                  <a:close/>
                  <a:moveTo>
                    <a:pt x="677" y="4616"/>
                  </a:moveTo>
                  <a:lnTo>
                    <a:pt x="677" y="4640"/>
                  </a:lnTo>
                  <a:lnTo>
                    <a:pt x="671" y="4632"/>
                  </a:lnTo>
                  <a:lnTo>
                    <a:pt x="666" y="4626"/>
                  </a:lnTo>
                  <a:lnTo>
                    <a:pt x="665" y="4622"/>
                  </a:lnTo>
                  <a:lnTo>
                    <a:pt x="663" y="4620"/>
                  </a:lnTo>
                  <a:lnTo>
                    <a:pt x="663" y="4618"/>
                  </a:lnTo>
                  <a:lnTo>
                    <a:pt x="663" y="4617"/>
                  </a:lnTo>
                  <a:lnTo>
                    <a:pt x="666" y="4616"/>
                  </a:lnTo>
                  <a:lnTo>
                    <a:pt x="669" y="4615"/>
                  </a:lnTo>
                  <a:lnTo>
                    <a:pt x="672" y="4615"/>
                  </a:lnTo>
                  <a:lnTo>
                    <a:pt x="677" y="4616"/>
                  </a:lnTo>
                  <a:close/>
                  <a:moveTo>
                    <a:pt x="677" y="4660"/>
                  </a:moveTo>
                  <a:lnTo>
                    <a:pt x="677" y="4717"/>
                  </a:lnTo>
                  <a:lnTo>
                    <a:pt x="646" y="4700"/>
                  </a:lnTo>
                  <a:lnTo>
                    <a:pt x="613" y="4681"/>
                  </a:lnTo>
                  <a:lnTo>
                    <a:pt x="578" y="4659"/>
                  </a:lnTo>
                  <a:lnTo>
                    <a:pt x="541" y="4635"/>
                  </a:lnTo>
                  <a:lnTo>
                    <a:pt x="495" y="4605"/>
                  </a:lnTo>
                  <a:lnTo>
                    <a:pt x="453" y="4575"/>
                  </a:lnTo>
                  <a:lnTo>
                    <a:pt x="414" y="4547"/>
                  </a:lnTo>
                  <a:lnTo>
                    <a:pt x="383" y="4522"/>
                  </a:lnTo>
                  <a:lnTo>
                    <a:pt x="356" y="4499"/>
                  </a:lnTo>
                  <a:lnTo>
                    <a:pt x="337" y="4481"/>
                  </a:lnTo>
                  <a:lnTo>
                    <a:pt x="331" y="4475"/>
                  </a:lnTo>
                  <a:lnTo>
                    <a:pt x="327" y="4468"/>
                  </a:lnTo>
                  <a:lnTo>
                    <a:pt x="324" y="4464"/>
                  </a:lnTo>
                  <a:lnTo>
                    <a:pt x="326" y="4461"/>
                  </a:lnTo>
                  <a:lnTo>
                    <a:pt x="328" y="4458"/>
                  </a:lnTo>
                  <a:lnTo>
                    <a:pt x="333" y="4458"/>
                  </a:lnTo>
                  <a:lnTo>
                    <a:pt x="340" y="4461"/>
                  </a:lnTo>
                  <a:lnTo>
                    <a:pt x="349" y="4463"/>
                  </a:lnTo>
                  <a:lnTo>
                    <a:pt x="373" y="4473"/>
                  </a:lnTo>
                  <a:lnTo>
                    <a:pt x="403" y="4487"/>
                  </a:lnTo>
                  <a:lnTo>
                    <a:pt x="439" y="4507"/>
                  </a:lnTo>
                  <a:lnTo>
                    <a:pt x="480" y="4531"/>
                  </a:lnTo>
                  <a:lnTo>
                    <a:pt x="524" y="4558"/>
                  </a:lnTo>
                  <a:lnTo>
                    <a:pt x="571" y="4588"/>
                  </a:lnTo>
                  <a:lnTo>
                    <a:pt x="600" y="4606"/>
                  </a:lnTo>
                  <a:lnTo>
                    <a:pt x="627" y="4626"/>
                  </a:lnTo>
                  <a:lnTo>
                    <a:pt x="654" y="4643"/>
                  </a:lnTo>
                  <a:lnTo>
                    <a:pt x="677" y="4660"/>
                  </a:lnTo>
                  <a:close/>
                  <a:moveTo>
                    <a:pt x="677" y="4727"/>
                  </a:moveTo>
                  <a:lnTo>
                    <a:pt x="677" y="4778"/>
                  </a:lnTo>
                  <a:lnTo>
                    <a:pt x="658" y="4763"/>
                  </a:lnTo>
                  <a:lnTo>
                    <a:pt x="642" y="4750"/>
                  </a:lnTo>
                  <a:lnTo>
                    <a:pt x="627" y="4737"/>
                  </a:lnTo>
                  <a:lnTo>
                    <a:pt x="615" y="4726"/>
                  </a:lnTo>
                  <a:lnTo>
                    <a:pt x="606" y="4716"/>
                  </a:lnTo>
                  <a:lnTo>
                    <a:pt x="600" y="4709"/>
                  </a:lnTo>
                  <a:lnTo>
                    <a:pt x="598" y="4705"/>
                  </a:lnTo>
                  <a:lnTo>
                    <a:pt x="597" y="4703"/>
                  </a:lnTo>
                  <a:lnTo>
                    <a:pt x="597" y="4701"/>
                  </a:lnTo>
                  <a:lnTo>
                    <a:pt x="597" y="4699"/>
                  </a:lnTo>
                  <a:lnTo>
                    <a:pt x="600" y="4698"/>
                  </a:lnTo>
                  <a:lnTo>
                    <a:pt x="605" y="4698"/>
                  </a:lnTo>
                  <a:lnTo>
                    <a:pt x="612" y="4699"/>
                  </a:lnTo>
                  <a:lnTo>
                    <a:pt x="621" y="4702"/>
                  </a:lnTo>
                  <a:lnTo>
                    <a:pt x="646" y="4712"/>
                  </a:lnTo>
                  <a:lnTo>
                    <a:pt x="677" y="4727"/>
                  </a:lnTo>
                  <a:close/>
                  <a:moveTo>
                    <a:pt x="677" y="4786"/>
                  </a:moveTo>
                  <a:lnTo>
                    <a:pt x="677" y="4829"/>
                  </a:lnTo>
                  <a:lnTo>
                    <a:pt x="659" y="4820"/>
                  </a:lnTo>
                  <a:lnTo>
                    <a:pt x="639" y="4809"/>
                  </a:lnTo>
                  <a:lnTo>
                    <a:pt x="616" y="4796"/>
                  </a:lnTo>
                  <a:lnTo>
                    <a:pt x="592" y="4783"/>
                  </a:lnTo>
                  <a:lnTo>
                    <a:pt x="567" y="4768"/>
                  </a:lnTo>
                  <a:lnTo>
                    <a:pt x="540" y="4752"/>
                  </a:lnTo>
                  <a:lnTo>
                    <a:pt x="513" y="4735"/>
                  </a:lnTo>
                  <a:lnTo>
                    <a:pt x="485" y="4717"/>
                  </a:lnTo>
                  <a:lnTo>
                    <a:pt x="438" y="4685"/>
                  </a:lnTo>
                  <a:lnTo>
                    <a:pt x="394" y="4655"/>
                  </a:lnTo>
                  <a:lnTo>
                    <a:pt x="355" y="4627"/>
                  </a:lnTo>
                  <a:lnTo>
                    <a:pt x="320" y="4601"/>
                  </a:lnTo>
                  <a:lnTo>
                    <a:pt x="293" y="4578"/>
                  </a:lnTo>
                  <a:lnTo>
                    <a:pt x="274" y="4560"/>
                  </a:lnTo>
                  <a:lnTo>
                    <a:pt x="267" y="4552"/>
                  </a:lnTo>
                  <a:lnTo>
                    <a:pt x="263" y="4546"/>
                  </a:lnTo>
                  <a:lnTo>
                    <a:pt x="261" y="4541"/>
                  </a:lnTo>
                  <a:lnTo>
                    <a:pt x="261" y="4538"/>
                  </a:lnTo>
                  <a:lnTo>
                    <a:pt x="264" y="4537"/>
                  </a:lnTo>
                  <a:lnTo>
                    <a:pt x="268" y="4537"/>
                  </a:lnTo>
                  <a:lnTo>
                    <a:pt x="276" y="4538"/>
                  </a:lnTo>
                  <a:lnTo>
                    <a:pt x="286" y="4541"/>
                  </a:lnTo>
                  <a:lnTo>
                    <a:pt x="309" y="4552"/>
                  </a:lnTo>
                  <a:lnTo>
                    <a:pt x="341" y="4568"/>
                  </a:lnTo>
                  <a:lnTo>
                    <a:pt x="377" y="4589"/>
                  </a:lnTo>
                  <a:lnTo>
                    <a:pt x="419" y="4613"/>
                  </a:lnTo>
                  <a:lnTo>
                    <a:pt x="465" y="4641"/>
                  </a:lnTo>
                  <a:lnTo>
                    <a:pt x="513" y="4672"/>
                  </a:lnTo>
                  <a:lnTo>
                    <a:pt x="538" y="4687"/>
                  </a:lnTo>
                  <a:lnTo>
                    <a:pt x="561" y="4703"/>
                  </a:lnTo>
                  <a:lnTo>
                    <a:pt x="584" y="4718"/>
                  </a:lnTo>
                  <a:lnTo>
                    <a:pt x="605" y="4734"/>
                  </a:lnTo>
                  <a:lnTo>
                    <a:pt x="625" y="4748"/>
                  </a:lnTo>
                  <a:lnTo>
                    <a:pt x="644" y="4761"/>
                  </a:lnTo>
                  <a:lnTo>
                    <a:pt x="661" y="4775"/>
                  </a:lnTo>
                  <a:lnTo>
                    <a:pt x="677" y="4786"/>
                  </a:lnTo>
                  <a:close/>
                  <a:moveTo>
                    <a:pt x="677" y="4838"/>
                  </a:moveTo>
                  <a:lnTo>
                    <a:pt x="677" y="4892"/>
                  </a:lnTo>
                  <a:lnTo>
                    <a:pt x="649" y="4872"/>
                  </a:lnTo>
                  <a:lnTo>
                    <a:pt x="625" y="4853"/>
                  </a:lnTo>
                  <a:lnTo>
                    <a:pt x="603" y="4836"/>
                  </a:lnTo>
                  <a:lnTo>
                    <a:pt x="585" y="4821"/>
                  </a:lnTo>
                  <a:lnTo>
                    <a:pt x="571" y="4808"/>
                  </a:lnTo>
                  <a:lnTo>
                    <a:pt x="561" y="4798"/>
                  </a:lnTo>
                  <a:lnTo>
                    <a:pt x="558" y="4794"/>
                  </a:lnTo>
                  <a:lnTo>
                    <a:pt x="555" y="4790"/>
                  </a:lnTo>
                  <a:lnTo>
                    <a:pt x="554" y="4788"/>
                  </a:lnTo>
                  <a:lnTo>
                    <a:pt x="554" y="4785"/>
                  </a:lnTo>
                  <a:lnTo>
                    <a:pt x="557" y="4784"/>
                  </a:lnTo>
                  <a:lnTo>
                    <a:pt x="559" y="4783"/>
                  </a:lnTo>
                  <a:lnTo>
                    <a:pt x="562" y="4784"/>
                  </a:lnTo>
                  <a:lnTo>
                    <a:pt x="566" y="4784"/>
                  </a:lnTo>
                  <a:lnTo>
                    <a:pt x="577" y="4789"/>
                  </a:lnTo>
                  <a:lnTo>
                    <a:pt x="592" y="4794"/>
                  </a:lnTo>
                  <a:lnTo>
                    <a:pt x="609" y="4802"/>
                  </a:lnTo>
                  <a:lnTo>
                    <a:pt x="630" y="4812"/>
                  </a:lnTo>
                  <a:lnTo>
                    <a:pt x="653" y="4824"/>
                  </a:lnTo>
                  <a:lnTo>
                    <a:pt x="677" y="4838"/>
                  </a:lnTo>
                  <a:close/>
                  <a:moveTo>
                    <a:pt x="677" y="4899"/>
                  </a:moveTo>
                  <a:lnTo>
                    <a:pt x="677" y="4931"/>
                  </a:lnTo>
                  <a:lnTo>
                    <a:pt x="658" y="4922"/>
                  </a:lnTo>
                  <a:lnTo>
                    <a:pt x="636" y="4911"/>
                  </a:lnTo>
                  <a:lnTo>
                    <a:pt x="611" y="4898"/>
                  </a:lnTo>
                  <a:lnTo>
                    <a:pt x="584" y="4882"/>
                  </a:lnTo>
                  <a:lnTo>
                    <a:pt x="553" y="4865"/>
                  </a:lnTo>
                  <a:lnTo>
                    <a:pt x="522" y="4846"/>
                  </a:lnTo>
                  <a:lnTo>
                    <a:pt x="489" y="4825"/>
                  </a:lnTo>
                  <a:lnTo>
                    <a:pt x="454" y="4804"/>
                  </a:lnTo>
                  <a:lnTo>
                    <a:pt x="404" y="4770"/>
                  </a:lnTo>
                  <a:lnTo>
                    <a:pt x="359" y="4739"/>
                  </a:lnTo>
                  <a:lnTo>
                    <a:pt x="318" y="4710"/>
                  </a:lnTo>
                  <a:lnTo>
                    <a:pt x="283" y="4683"/>
                  </a:lnTo>
                  <a:lnTo>
                    <a:pt x="255" y="4660"/>
                  </a:lnTo>
                  <a:lnTo>
                    <a:pt x="235" y="4642"/>
                  </a:lnTo>
                  <a:lnTo>
                    <a:pt x="227" y="4634"/>
                  </a:lnTo>
                  <a:lnTo>
                    <a:pt x="223" y="4629"/>
                  </a:lnTo>
                  <a:lnTo>
                    <a:pt x="221" y="4623"/>
                  </a:lnTo>
                  <a:lnTo>
                    <a:pt x="221" y="4620"/>
                  </a:lnTo>
                  <a:lnTo>
                    <a:pt x="223" y="4619"/>
                  </a:lnTo>
                  <a:lnTo>
                    <a:pt x="228" y="4619"/>
                  </a:lnTo>
                  <a:lnTo>
                    <a:pt x="236" y="4621"/>
                  </a:lnTo>
                  <a:lnTo>
                    <a:pt x="246" y="4625"/>
                  </a:lnTo>
                  <a:lnTo>
                    <a:pt x="271" y="4636"/>
                  </a:lnTo>
                  <a:lnTo>
                    <a:pt x="302" y="4653"/>
                  </a:lnTo>
                  <a:lnTo>
                    <a:pt x="341" y="4674"/>
                  </a:lnTo>
                  <a:lnTo>
                    <a:pt x="384" y="4699"/>
                  </a:lnTo>
                  <a:lnTo>
                    <a:pt x="430" y="4728"/>
                  </a:lnTo>
                  <a:lnTo>
                    <a:pt x="481" y="4761"/>
                  </a:lnTo>
                  <a:lnTo>
                    <a:pt x="511" y="4780"/>
                  </a:lnTo>
                  <a:lnTo>
                    <a:pt x="540" y="4799"/>
                  </a:lnTo>
                  <a:lnTo>
                    <a:pt x="568" y="4819"/>
                  </a:lnTo>
                  <a:lnTo>
                    <a:pt x="594" y="4837"/>
                  </a:lnTo>
                  <a:lnTo>
                    <a:pt x="619" y="4854"/>
                  </a:lnTo>
                  <a:lnTo>
                    <a:pt x="641" y="4871"/>
                  </a:lnTo>
                  <a:lnTo>
                    <a:pt x="660" y="4886"/>
                  </a:lnTo>
                  <a:lnTo>
                    <a:pt x="677" y="4899"/>
                  </a:lnTo>
                  <a:close/>
                  <a:moveTo>
                    <a:pt x="677" y="4940"/>
                  </a:moveTo>
                  <a:lnTo>
                    <a:pt x="677" y="4994"/>
                  </a:lnTo>
                  <a:lnTo>
                    <a:pt x="646" y="4972"/>
                  </a:lnTo>
                  <a:lnTo>
                    <a:pt x="618" y="4952"/>
                  </a:lnTo>
                  <a:lnTo>
                    <a:pt x="593" y="4932"/>
                  </a:lnTo>
                  <a:lnTo>
                    <a:pt x="573" y="4916"/>
                  </a:lnTo>
                  <a:lnTo>
                    <a:pt x="557" y="4902"/>
                  </a:lnTo>
                  <a:lnTo>
                    <a:pt x="545" y="4890"/>
                  </a:lnTo>
                  <a:lnTo>
                    <a:pt x="540" y="4886"/>
                  </a:lnTo>
                  <a:lnTo>
                    <a:pt x="538" y="4881"/>
                  </a:lnTo>
                  <a:lnTo>
                    <a:pt x="537" y="4878"/>
                  </a:lnTo>
                  <a:lnTo>
                    <a:pt x="537" y="4876"/>
                  </a:lnTo>
                  <a:lnTo>
                    <a:pt x="539" y="4875"/>
                  </a:lnTo>
                  <a:lnTo>
                    <a:pt x="541" y="4875"/>
                  </a:lnTo>
                  <a:lnTo>
                    <a:pt x="546" y="4876"/>
                  </a:lnTo>
                  <a:lnTo>
                    <a:pt x="550" y="4877"/>
                  </a:lnTo>
                  <a:lnTo>
                    <a:pt x="563" y="4881"/>
                  </a:lnTo>
                  <a:lnTo>
                    <a:pt x="579" y="4888"/>
                  </a:lnTo>
                  <a:lnTo>
                    <a:pt x="600" y="4898"/>
                  </a:lnTo>
                  <a:lnTo>
                    <a:pt x="622" y="4909"/>
                  </a:lnTo>
                  <a:lnTo>
                    <a:pt x="649" y="4923"/>
                  </a:lnTo>
                  <a:lnTo>
                    <a:pt x="677" y="4940"/>
                  </a:lnTo>
                  <a:close/>
                  <a:moveTo>
                    <a:pt x="677" y="4997"/>
                  </a:moveTo>
                  <a:lnTo>
                    <a:pt x="677" y="5027"/>
                  </a:lnTo>
                  <a:lnTo>
                    <a:pt x="658" y="5017"/>
                  </a:lnTo>
                  <a:lnTo>
                    <a:pt x="635" y="5006"/>
                  </a:lnTo>
                  <a:lnTo>
                    <a:pt x="609" y="4991"/>
                  </a:lnTo>
                  <a:lnTo>
                    <a:pt x="580" y="4976"/>
                  </a:lnTo>
                  <a:lnTo>
                    <a:pt x="550" y="4958"/>
                  </a:lnTo>
                  <a:lnTo>
                    <a:pt x="518" y="4939"/>
                  </a:lnTo>
                  <a:lnTo>
                    <a:pt x="483" y="4917"/>
                  </a:lnTo>
                  <a:lnTo>
                    <a:pt x="448" y="4894"/>
                  </a:lnTo>
                  <a:lnTo>
                    <a:pt x="397" y="4861"/>
                  </a:lnTo>
                  <a:lnTo>
                    <a:pt x="349" y="4829"/>
                  </a:lnTo>
                  <a:lnTo>
                    <a:pt x="307" y="4799"/>
                  </a:lnTo>
                  <a:lnTo>
                    <a:pt x="271" y="4772"/>
                  </a:lnTo>
                  <a:lnTo>
                    <a:pt x="241" y="4749"/>
                  </a:lnTo>
                  <a:lnTo>
                    <a:pt x="221" y="4729"/>
                  </a:lnTo>
                  <a:lnTo>
                    <a:pt x="213" y="4722"/>
                  </a:lnTo>
                  <a:lnTo>
                    <a:pt x="208" y="4716"/>
                  </a:lnTo>
                  <a:lnTo>
                    <a:pt x="206" y="4711"/>
                  </a:lnTo>
                  <a:lnTo>
                    <a:pt x="206" y="4709"/>
                  </a:lnTo>
                  <a:lnTo>
                    <a:pt x="208" y="4708"/>
                  </a:lnTo>
                  <a:lnTo>
                    <a:pt x="213" y="4708"/>
                  </a:lnTo>
                  <a:lnTo>
                    <a:pt x="221" y="4710"/>
                  </a:lnTo>
                  <a:lnTo>
                    <a:pt x="231" y="4713"/>
                  </a:lnTo>
                  <a:lnTo>
                    <a:pt x="255" y="4725"/>
                  </a:lnTo>
                  <a:lnTo>
                    <a:pt x="289" y="4742"/>
                  </a:lnTo>
                  <a:lnTo>
                    <a:pt x="328" y="4765"/>
                  </a:lnTo>
                  <a:lnTo>
                    <a:pt x="373" y="4791"/>
                  </a:lnTo>
                  <a:lnTo>
                    <a:pt x="422" y="4821"/>
                  </a:lnTo>
                  <a:lnTo>
                    <a:pt x="473" y="4853"/>
                  </a:lnTo>
                  <a:lnTo>
                    <a:pt x="505" y="4874"/>
                  </a:lnTo>
                  <a:lnTo>
                    <a:pt x="535" y="4894"/>
                  </a:lnTo>
                  <a:lnTo>
                    <a:pt x="564" y="4914"/>
                  </a:lnTo>
                  <a:lnTo>
                    <a:pt x="592" y="4933"/>
                  </a:lnTo>
                  <a:lnTo>
                    <a:pt x="617" y="4950"/>
                  </a:lnTo>
                  <a:lnTo>
                    <a:pt x="640" y="4968"/>
                  </a:lnTo>
                  <a:lnTo>
                    <a:pt x="660" y="4983"/>
                  </a:lnTo>
                  <a:lnTo>
                    <a:pt x="677" y="4997"/>
                  </a:lnTo>
                  <a:close/>
                  <a:moveTo>
                    <a:pt x="285" y="4401"/>
                  </a:moveTo>
                  <a:lnTo>
                    <a:pt x="239" y="4372"/>
                  </a:lnTo>
                  <a:lnTo>
                    <a:pt x="199" y="4343"/>
                  </a:lnTo>
                  <a:lnTo>
                    <a:pt x="163" y="4315"/>
                  </a:lnTo>
                  <a:lnTo>
                    <a:pt x="132" y="4290"/>
                  </a:lnTo>
                  <a:lnTo>
                    <a:pt x="108" y="4268"/>
                  </a:lnTo>
                  <a:lnTo>
                    <a:pt x="89" y="4251"/>
                  </a:lnTo>
                  <a:lnTo>
                    <a:pt x="84" y="4244"/>
                  </a:lnTo>
                  <a:lnTo>
                    <a:pt x="79" y="4237"/>
                  </a:lnTo>
                  <a:lnTo>
                    <a:pt x="77" y="4233"/>
                  </a:lnTo>
                  <a:lnTo>
                    <a:pt x="78" y="4230"/>
                  </a:lnTo>
                  <a:lnTo>
                    <a:pt x="81" y="4228"/>
                  </a:lnTo>
                  <a:lnTo>
                    <a:pt x="85" y="4227"/>
                  </a:lnTo>
                  <a:lnTo>
                    <a:pt x="92" y="4230"/>
                  </a:lnTo>
                  <a:lnTo>
                    <a:pt x="101" y="4232"/>
                  </a:lnTo>
                  <a:lnTo>
                    <a:pt x="124" y="4241"/>
                  </a:lnTo>
                  <a:lnTo>
                    <a:pt x="153" y="4257"/>
                  </a:lnTo>
                  <a:lnTo>
                    <a:pt x="187" y="4275"/>
                  </a:lnTo>
                  <a:lnTo>
                    <a:pt x="226" y="4299"/>
                  </a:lnTo>
                  <a:lnTo>
                    <a:pt x="268" y="4325"/>
                  </a:lnTo>
                  <a:lnTo>
                    <a:pt x="314" y="4354"/>
                  </a:lnTo>
                  <a:lnTo>
                    <a:pt x="358" y="4384"/>
                  </a:lnTo>
                  <a:lnTo>
                    <a:pt x="399" y="4413"/>
                  </a:lnTo>
                  <a:lnTo>
                    <a:pt x="435" y="4440"/>
                  </a:lnTo>
                  <a:lnTo>
                    <a:pt x="466" y="4464"/>
                  </a:lnTo>
                  <a:lnTo>
                    <a:pt x="491" y="4485"/>
                  </a:lnTo>
                  <a:lnTo>
                    <a:pt x="509" y="4503"/>
                  </a:lnTo>
                  <a:lnTo>
                    <a:pt x="514" y="4510"/>
                  </a:lnTo>
                  <a:lnTo>
                    <a:pt x="519" y="4516"/>
                  </a:lnTo>
                  <a:lnTo>
                    <a:pt x="521" y="4521"/>
                  </a:lnTo>
                  <a:lnTo>
                    <a:pt x="521" y="4524"/>
                  </a:lnTo>
                  <a:lnTo>
                    <a:pt x="518" y="4525"/>
                  </a:lnTo>
                  <a:lnTo>
                    <a:pt x="513" y="4525"/>
                  </a:lnTo>
                  <a:lnTo>
                    <a:pt x="506" y="4524"/>
                  </a:lnTo>
                  <a:lnTo>
                    <a:pt x="497" y="4522"/>
                  </a:lnTo>
                  <a:lnTo>
                    <a:pt x="475" y="4512"/>
                  </a:lnTo>
                  <a:lnTo>
                    <a:pt x="445" y="4498"/>
                  </a:lnTo>
                  <a:lnTo>
                    <a:pt x="410" y="4480"/>
                  </a:lnTo>
                  <a:lnTo>
                    <a:pt x="371" y="4457"/>
                  </a:lnTo>
                  <a:lnTo>
                    <a:pt x="329" y="4430"/>
                  </a:lnTo>
                  <a:lnTo>
                    <a:pt x="285" y="4401"/>
                  </a:lnTo>
                  <a:close/>
                  <a:moveTo>
                    <a:pt x="386" y="4331"/>
                  </a:moveTo>
                  <a:lnTo>
                    <a:pt x="344" y="4301"/>
                  </a:lnTo>
                  <a:lnTo>
                    <a:pt x="304" y="4273"/>
                  </a:lnTo>
                  <a:lnTo>
                    <a:pt x="269" y="4247"/>
                  </a:lnTo>
                  <a:lnTo>
                    <a:pt x="239" y="4222"/>
                  </a:lnTo>
                  <a:lnTo>
                    <a:pt x="215" y="4200"/>
                  </a:lnTo>
                  <a:lnTo>
                    <a:pt x="198" y="4183"/>
                  </a:lnTo>
                  <a:lnTo>
                    <a:pt x="193" y="4176"/>
                  </a:lnTo>
                  <a:lnTo>
                    <a:pt x="190" y="4170"/>
                  </a:lnTo>
                  <a:lnTo>
                    <a:pt x="187" y="4165"/>
                  </a:lnTo>
                  <a:lnTo>
                    <a:pt x="187" y="4162"/>
                  </a:lnTo>
                  <a:lnTo>
                    <a:pt x="191" y="4160"/>
                  </a:lnTo>
                  <a:lnTo>
                    <a:pt x="195" y="4159"/>
                  </a:lnTo>
                  <a:lnTo>
                    <a:pt x="203" y="4160"/>
                  </a:lnTo>
                  <a:lnTo>
                    <a:pt x="211" y="4164"/>
                  </a:lnTo>
                  <a:lnTo>
                    <a:pt x="233" y="4172"/>
                  </a:lnTo>
                  <a:lnTo>
                    <a:pt x="262" y="4186"/>
                  </a:lnTo>
                  <a:lnTo>
                    <a:pt x="295" y="4205"/>
                  </a:lnTo>
                  <a:lnTo>
                    <a:pt x="333" y="4226"/>
                  </a:lnTo>
                  <a:lnTo>
                    <a:pt x="374" y="4251"/>
                  </a:lnTo>
                  <a:lnTo>
                    <a:pt x="417" y="4279"/>
                  </a:lnTo>
                  <a:lnTo>
                    <a:pt x="461" y="4309"/>
                  </a:lnTo>
                  <a:lnTo>
                    <a:pt x="500" y="4337"/>
                  </a:lnTo>
                  <a:lnTo>
                    <a:pt x="535" y="4363"/>
                  </a:lnTo>
                  <a:lnTo>
                    <a:pt x="565" y="4388"/>
                  </a:lnTo>
                  <a:lnTo>
                    <a:pt x="589" y="4409"/>
                  </a:lnTo>
                  <a:lnTo>
                    <a:pt x="606" y="4426"/>
                  </a:lnTo>
                  <a:lnTo>
                    <a:pt x="612" y="4434"/>
                  </a:lnTo>
                  <a:lnTo>
                    <a:pt x="616" y="4439"/>
                  </a:lnTo>
                  <a:lnTo>
                    <a:pt x="617" y="4443"/>
                  </a:lnTo>
                  <a:lnTo>
                    <a:pt x="617" y="4446"/>
                  </a:lnTo>
                  <a:lnTo>
                    <a:pt x="614" y="4449"/>
                  </a:lnTo>
                  <a:lnTo>
                    <a:pt x="609" y="4449"/>
                  </a:lnTo>
                  <a:lnTo>
                    <a:pt x="603" y="4449"/>
                  </a:lnTo>
                  <a:lnTo>
                    <a:pt x="594" y="4445"/>
                  </a:lnTo>
                  <a:lnTo>
                    <a:pt x="572" y="4437"/>
                  </a:lnTo>
                  <a:lnTo>
                    <a:pt x="543" y="4424"/>
                  </a:lnTo>
                  <a:lnTo>
                    <a:pt x="509" y="4405"/>
                  </a:lnTo>
                  <a:lnTo>
                    <a:pt x="471" y="4384"/>
                  </a:lnTo>
                  <a:lnTo>
                    <a:pt x="430" y="4359"/>
                  </a:lnTo>
                  <a:lnTo>
                    <a:pt x="386" y="4331"/>
                  </a:lnTo>
                  <a:close/>
                  <a:moveTo>
                    <a:pt x="323" y="4049"/>
                  </a:moveTo>
                  <a:lnTo>
                    <a:pt x="283" y="4021"/>
                  </a:lnTo>
                  <a:lnTo>
                    <a:pt x="247" y="3995"/>
                  </a:lnTo>
                  <a:lnTo>
                    <a:pt x="215" y="3969"/>
                  </a:lnTo>
                  <a:lnTo>
                    <a:pt x="187" y="3947"/>
                  </a:lnTo>
                  <a:lnTo>
                    <a:pt x="166" y="3926"/>
                  </a:lnTo>
                  <a:lnTo>
                    <a:pt x="151" y="3909"/>
                  </a:lnTo>
                  <a:lnTo>
                    <a:pt x="145" y="3901"/>
                  </a:lnTo>
                  <a:lnTo>
                    <a:pt x="142" y="3896"/>
                  </a:lnTo>
                  <a:lnTo>
                    <a:pt x="141" y="3892"/>
                  </a:lnTo>
                  <a:lnTo>
                    <a:pt x="141" y="3887"/>
                  </a:lnTo>
                  <a:lnTo>
                    <a:pt x="144" y="3886"/>
                  </a:lnTo>
                  <a:lnTo>
                    <a:pt x="149" y="3885"/>
                  </a:lnTo>
                  <a:lnTo>
                    <a:pt x="155" y="3886"/>
                  </a:lnTo>
                  <a:lnTo>
                    <a:pt x="164" y="3889"/>
                  </a:lnTo>
                  <a:lnTo>
                    <a:pt x="184" y="3896"/>
                  </a:lnTo>
                  <a:lnTo>
                    <a:pt x="211" y="3909"/>
                  </a:lnTo>
                  <a:lnTo>
                    <a:pt x="242" y="3925"/>
                  </a:lnTo>
                  <a:lnTo>
                    <a:pt x="278" y="3946"/>
                  </a:lnTo>
                  <a:lnTo>
                    <a:pt x="316" y="3969"/>
                  </a:lnTo>
                  <a:lnTo>
                    <a:pt x="357" y="3995"/>
                  </a:lnTo>
                  <a:lnTo>
                    <a:pt x="396" y="4023"/>
                  </a:lnTo>
                  <a:lnTo>
                    <a:pt x="432" y="4050"/>
                  </a:lnTo>
                  <a:lnTo>
                    <a:pt x="465" y="4075"/>
                  </a:lnTo>
                  <a:lnTo>
                    <a:pt x="492" y="4098"/>
                  </a:lnTo>
                  <a:lnTo>
                    <a:pt x="513" y="4118"/>
                  </a:lnTo>
                  <a:lnTo>
                    <a:pt x="530" y="4136"/>
                  </a:lnTo>
                  <a:lnTo>
                    <a:pt x="535" y="4142"/>
                  </a:lnTo>
                  <a:lnTo>
                    <a:pt x="538" y="4148"/>
                  </a:lnTo>
                  <a:lnTo>
                    <a:pt x="539" y="4153"/>
                  </a:lnTo>
                  <a:lnTo>
                    <a:pt x="539" y="4156"/>
                  </a:lnTo>
                  <a:lnTo>
                    <a:pt x="536" y="4158"/>
                  </a:lnTo>
                  <a:lnTo>
                    <a:pt x="532" y="4158"/>
                  </a:lnTo>
                  <a:lnTo>
                    <a:pt x="525" y="4158"/>
                  </a:lnTo>
                  <a:lnTo>
                    <a:pt x="517" y="4156"/>
                  </a:lnTo>
                  <a:lnTo>
                    <a:pt x="495" y="4149"/>
                  </a:lnTo>
                  <a:lnTo>
                    <a:pt x="468" y="4136"/>
                  </a:lnTo>
                  <a:lnTo>
                    <a:pt x="437" y="4119"/>
                  </a:lnTo>
                  <a:lnTo>
                    <a:pt x="402" y="4099"/>
                  </a:lnTo>
                  <a:lnTo>
                    <a:pt x="363" y="4075"/>
                  </a:lnTo>
                  <a:lnTo>
                    <a:pt x="323" y="4049"/>
                  </a:lnTo>
                  <a:close/>
                  <a:moveTo>
                    <a:pt x="385" y="3731"/>
                  </a:moveTo>
                  <a:lnTo>
                    <a:pt x="422" y="3757"/>
                  </a:lnTo>
                  <a:lnTo>
                    <a:pt x="455" y="3782"/>
                  </a:lnTo>
                  <a:lnTo>
                    <a:pt x="484" y="3805"/>
                  </a:lnTo>
                  <a:lnTo>
                    <a:pt x="510" y="3828"/>
                  </a:lnTo>
                  <a:lnTo>
                    <a:pt x="530" y="3848"/>
                  </a:lnTo>
                  <a:lnTo>
                    <a:pt x="544" y="3864"/>
                  </a:lnTo>
                  <a:lnTo>
                    <a:pt x="549" y="3870"/>
                  </a:lnTo>
                  <a:lnTo>
                    <a:pt x="551" y="3876"/>
                  </a:lnTo>
                  <a:lnTo>
                    <a:pt x="552" y="3881"/>
                  </a:lnTo>
                  <a:lnTo>
                    <a:pt x="552" y="3884"/>
                  </a:lnTo>
                  <a:lnTo>
                    <a:pt x="549" y="3886"/>
                  </a:lnTo>
                  <a:lnTo>
                    <a:pt x="545" y="3887"/>
                  </a:lnTo>
                  <a:lnTo>
                    <a:pt x="538" y="3886"/>
                  </a:lnTo>
                  <a:lnTo>
                    <a:pt x="531" y="3885"/>
                  </a:lnTo>
                  <a:lnTo>
                    <a:pt x="510" y="3879"/>
                  </a:lnTo>
                  <a:lnTo>
                    <a:pt x="485" y="3867"/>
                  </a:lnTo>
                  <a:lnTo>
                    <a:pt x="456" y="3852"/>
                  </a:lnTo>
                  <a:lnTo>
                    <a:pt x="423" y="3834"/>
                  </a:lnTo>
                  <a:lnTo>
                    <a:pt x="387" y="3812"/>
                  </a:lnTo>
                  <a:lnTo>
                    <a:pt x="350" y="3787"/>
                  </a:lnTo>
                  <a:lnTo>
                    <a:pt x="314" y="3761"/>
                  </a:lnTo>
                  <a:lnTo>
                    <a:pt x="280" y="3735"/>
                  </a:lnTo>
                  <a:lnTo>
                    <a:pt x="250" y="3712"/>
                  </a:lnTo>
                  <a:lnTo>
                    <a:pt x="225" y="3690"/>
                  </a:lnTo>
                  <a:lnTo>
                    <a:pt x="206" y="3669"/>
                  </a:lnTo>
                  <a:lnTo>
                    <a:pt x="192" y="3653"/>
                  </a:lnTo>
                  <a:lnTo>
                    <a:pt x="186" y="3647"/>
                  </a:lnTo>
                  <a:lnTo>
                    <a:pt x="184" y="3641"/>
                  </a:lnTo>
                  <a:lnTo>
                    <a:pt x="183" y="3636"/>
                  </a:lnTo>
                  <a:lnTo>
                    <a:pt x="183" y="3633"/>
                  </a:lnTo>
                  <a:lnTo>
                    <a:pt x="186" y="3631"/>
                  </a:lnTo>
                  <a:lnTo>
                    <a:pt x="191" y="3630"/>
                  </a:lnTo>
                  <a:lnTo>
                    <a:pt x="197" y="3630"/>
                  </a:lnTo>
                  <a:lnTo>
                    <a:pt x="205" y="3632"/>
                  </a:lnTo>
                  <a:lnTo>
                    <a:pt x="225" y="3638"/>
                  </a:lnTo>
                  <a:lnTo>
                    <a:pt x="250" y="3650"/>
                  </a:lnTo>
                  <a:lnTo>
                    <a:pt x="279" y="3665"/>
                  </a:lnTo>
                  <a:lnTo>
                    <a:pt x="312" y="3683"/>
                  </a:lnTo>
                  <a:lnTo>
                    <a:pt x="347" y="3706"/>
                  </a:lnTo>
                  <a:lnTo>
                    <a:pt x="385" y="3731"/>
                  </a:lnTo>
                  <a:close/>
                  <a:moveTo>
                    <a:pt x="259" y="3539"/>
                  </a:moveTo>
                  <a:lnTo>
                    <a:pt x="293" y="3564"/>
                  </a:lnTo>
                  <a:lnTo>
                    <a:pt x="326" y="3589"/>
                  </a:lnTo>
                  <a:lnTo>
                    <a:pt x="354" y="3611"/>
                  </a:lnTo>
                  <a:lnTo>
                    <a:pt x="377" y="3633"/>
                  </a:lnTo>
                  <a:lnTo>
                    <a:pt x="397" y="3652"/>
                  </a:lnTo>
                  <a:lnTo>
                    <a:pt x="410" y="3668"/>
                  </a:lnTo>
                  <a:lnTo>
                    <a:pt x="414" y="3675"/>
                  </a:lnTo>
                  <a:lnTo>
                    <a:pt x="417" y="3680"/>
                  </a:lnTo>
                  <a:lnTo>
                    <a:pt x="417" y="3685"/>
                  </a:lnTo>
                  <a:lnTo>
                    <a:pt x="417" y="3689"/>
                  </a:lnTo>
                  <a:lnTo>
                    <a:pt x="414" y="3691"/>
                  </a:lnTo>
                  <a:lnTo>
                    <a:pt x="410" y="3691"/>
                  </a:lnTo>
                  <a:lnTo>
                    <a:pt x="403" y="3691"/>
                  </a:lnTo>
                  <a:lnTo>
                    <a:pt x="396" y="3690"/>
                  </a:lnTo>
                  <a:lnTo>
                    <a:pt x="377" y="3683"/>
                  </a:lnTo>
                  <a:lnTo>
                    <a:pt x="353" y="3673"/>
                  </a:lnTo>
                  <a:lnTo>
                    <a:pt x="324" y="3659"/>
                  </a:lnTo>
                  <a:lnTo>
                    <a:pt x="293" y="3640"/>
                  </a:lnTo>
                  <a:lnTo>
                    <a:pt x="259" y="3619"/>
                  </a:lnTo>
                  <a:lnTo>
                    <a:pt x="223" y="3595"/>
                  </a:lnTo>
                  <a:lnTo>
                    <a:pt x="188" y="3570"/>
                  </a:lnTo>
                  <a:lnTo>
                    <a:pt x="156" y="3545"/>
                  </a:lnTo>
                  <a:lnTo>
                    <a:pt x="128" y="3523"/>
                  </a:lnTo>
                  <a:lnTo>
                    <a:pt x="104" y="3501"/>
                  </a:lnTo>
                  <a:lnTo>
                    <a:pt x="86" y="3482"/>
                  </a:lnTo>
                  <a:lnTo>
                    <a:pt x="73" y="3465"/>
                  </a:lnTo>
                  <a:lnTo>
                    <a:pt x="69" y="3459"/>
                  </a:lnTo>
                  <a:lnTo>
                    <a:pt x="65" y="3453"/>
                  </a:lnTo>
                  <a:lnTo>
                    <a:pt x="64" y="3448"/>
                  </a:lnTo>
                  <a:lnTo>
                    <a:pt x="65" y="3445"/>
                  </a:lnTo>
                  <a:lnTo>
                    <a:pt x="69" y="3443"/>
                  </a:lnTo>
                  <a:lnTo>
                    <a:pt x="73" y="3442"/>
                  </a:lnTo>
                  <a:lnTo>
                    <a:pt x="78" y="3442"/>
                  </a:lnTo>
                  <a:lnTo>
                    <a:pt x="86" y="3444"/>
                  </a:lnTo>
                  <a:lnTo>
                    <a:pt x="105" y="3450"/>
                  </a:lnTo>
                  <a:lnTo>
                    <a:pt x="129" y="3461"/>
                  </a:lnTo>
                  <a:lnTo>
                    <a:pt x="157" y="3475"/>
                  </a:lnTo>
                  <a:lnTo>
                    <a:pt x="188" y="3494"/>
                  </a:lnTo>
                  <a:lnTo>
                    <a:pt x="223" y="3515"/>
                  </a:lnTo>
                  <a:lnTo>
                    <a:pt x="259" y="3539"/>
                  </a:lnTo>
                  <a:close/>
                  <a:moveTo>
                    <a:pt x="655" y="3625"/>
                  </a:moveTo>
                  <a:lnTo>
                    <a:pt x="653" y="3627"/>
                  </a:lnTo>
                  <a:lnTo>
                    <a:pt x="648" y="3628"/>
                  </a:lnTo>
                  <a:lnTo>
                    <a:pt x="642" y="3628"/>
                  </a:lnTo>
                  <a:lnTo>
                    <a:pt x="634" y="3627"/>
                  </a:lnTo>
                  <a:lnTo>
                    <a:pt x="626" y="3625"/>
                  </a:lnTo>
                  <a:lnTo>
                    <a:pt x="616" y="3622"/>
                  </a:lnTo>
                  <a:lnTo>
                    <a:pt x="605" y="3618"/>
                  </a:lnTo>
                  <a:lnTo>
                    <a:pt x="592" y="3612"/>
                  </a:lnTo>
                  <a:lnTo>
                    <a:pt x="564" y="3598"/>
                  </a:lnTo>
                  <a:lnTo>
                    <a:pt x="534" y="3581"/>
                  </a:lnTo>
                  <a:lnTo>
                    <a:pt x="500" y="3560"/>
                  </a:lnTo>
                  <a:lnTo>
                    <a:pt x="466" y="3538"/>
                  </a:lnTo>
                  <a:lnTo>
                    <a:pt x="431" y="3513"/>
                  </a:lnTo>
                  <a:lnTo>
                    <a:pt x="401" y="3489"/>
                  </a:lnTo>
                  <a:lnTo>
                    <a:pt x="373" y="3467"/>
                  </a:lnTo>
                  <a:lnTo>
                    <a:pt x="350" y="3446"/>
                  </a:lnTo>
                  <a:lnTo>
                    <a:pt x="341" y="3436"/>
                  </a:lnTo>
                  <a:lnTo>
                    <a:pt x="332" y="3427"/>
                  </a:lnTo>
                  <a:lnTo>
                    <a:pt x="326" y="3419"/>
                  </a:lnTo>
                  <a:lnTo>
                    <a:pt x="320" y="3412"/>
                  </a:lnTo>
                  <a:lnTo>
                    <a:pt x="316" y="3404"/>
                  </a:lnTo>
                  <a:lnTo>
                    <a:pt x="314" y="3399"/>
                  </a:lnTo>
                  <a:lnTo>
                    <a:pt x="313" y="3394"/>
                  </a:lnTo>
                  <a:lnTo>
                    <a:pt x="314" y="3390"/>
                  </a:lnTo>
                  <a:lnTo>
                    <a:pt x="317" y="3388"/>
                  </a:lnTo>
                  <a:lnTo>
                    <a:pt x="321" y="3387"/>
                  </a:lnTo>
                  <a:lnTo>
                    <a:pt x="327" y="3387"/>
                  </a:lnTo>
                  <a:lnTo>
                    <a:pt x="334" y="3388"/>
                  </a:lnTo>
                  <a:lnTo>
                    <a:pt x="343" y="3390"/>
                  </a:lnTo>
                  <a:lnTo>
                    <a:pt x="353" y="3394"/>
                  </a:lnTo>
                  <a:lnTo>
                    <a:pt x="364" y="3399"/>
                  </a:lnTo>
                  <a:lnTo>
                    <a:pt x="376" y="3404"/>
                  </a:lnTo>
                  <a:lnTo>
                    <a:pt x="404" y="3418"/>
                  </a:lnTo>
                  <a:lnTo>
                    <a:pt x="435" y="3435"/>
                  </a:lnTo>
                  <a:lnTo>
                    <a:pt x="468" y="3455"/>
                  </a:lnTo>
                  <a:lnTo>
                    <a:pt x="503" y="3478"/>
                  </a:lnTo>
                  <a:lnTo>
                    <a:pt x="536" y="3502"/>
                  </a:lnTo>
                  <a:lnTo>
                    <a:pt x="567" y="3526"/>
                  </a:lnTo>
                  <a:lnTo>
                    <a:pt x="595" y="3549"/>
                  </a:lnTo>
                  <a:lnTo>
                    <a:pt x="618" y="3570"/>
                  </a:lnTo>
                  <a:lnTo>
                    <a:pt x="628" y="3580"/>
                  </a:lnTo>
                  <a:lnTo>
                    <a:pt x="636" y="3589"/>
                  </a:lnTo>
                  <a:lnTo>
                    <a:pt x="643" y="3597"/>
                  </a:lnTo>
                  <a:lnTo>
                    <a:pt x="649" y="3605"/>
                  </a:lnTo>
                  <a:lnTo>
                    <a:pt x="653" y="3611"/>
                  </a:lnTo>
                  <a:lnTo>
                    <a:pt x="656" y="3617"/>
                  </a:lnTo>
                  <a:lnTo>
                    <a:pt x="656" y="3622"/>
                  </a:lnTo>
                  <a:lnTo>
                    <a:pt x="655" y="3625"/>
                  </a:lnTo>
                  <a:close/>
                  <a:moveTo>
                    <a:pt x="417" y="3296"/>
                  </a:moveTo>
                  <a:lnTo>
                    <a:pt x="450" y="3320"/>
                  </a:lnTo>
                  <a:lnTo>
                    <a:pt x="479" y="3342"/>
                  </a:lnTo>
                  <a:lnTo>
                    <a:pt x="505" y="3365"/>
                  </a:lnTo>
                  <a:lnTo>
                    <a:pt x="527" y="3386"/>
                  </a:lnTo>
                  <a:lnTo>
                    <a:pt x="545" y="3404"/>
                  </a:lnTo>
                  <a:lnTo>
                    <a:pt x="557" y="3419"/>
                  </a:lnTo>
                  <a:lnTo>
                    <a:pt x="560" y="3426"/>
                  </a:lnTo>
                  <a:lnTo>
                    <a:pt x="562" y="3431"/>
                  </a:lnTo>
                  <a:lnTo>
                    <a:pt x="563" y="3436"/>
                  </a:lnTo>
                  <a:lnTo>
                    <a:pt x="562" y="3440"/>
                  </a:lnTo>
                  <a:lnTo>
                    <a:pt x="559" y="3442"/>
                  </a:lnTo>
                  <a:lnTo>
                    <a:pt x="554" y="3443"/>
                  </a:lnTo>
                  <a:lnTo>
                    <a:pt x="549" y="3443"/>
                  </a:lnTo>
                  <a:lnTo>
                    <a:pt x="541" y="3442"/>
                  </a:lnTo>
                  <a:lnTo>
                    <a:pt x="533" y="3440"/>
                  </a:lnTo>
                  <a:lnTo>
                    <a:pt x="524" y="3436"/>
                  </a:lnTo>
                  <a:lnTo>
                    <a:pt x="512" y="3433"/>
                  </a:lnTo>
                  <a:lnTo>
                    <a:pt x="500" y="3428"/>
                  </a:lnTo>
                  <a:lnTo>
                    <a:pt x="475" y="3415"/>
                  </a:lnTo>
                  <a:lnTo>
                    <a:pt x="445" y="3398"/>
                  </a:lnTo>
                  <a:lnTo>
                    <a:pt x="413" y="3378"/>
                  </a:lnTo>
                  <a:lnTo>
                    <a:pt x="381" y="3356"/>
                  </a:lnTo>
                  <a:lnTo>
                    <a:pt x="348" y="3333"/>
                  </a:lnTo>
                  <a:lnTo>
                    <a:pt x="318" y="3310"/>
                  </a:lnTo>
                  <a:lnTo>
                    <a:pt x="292" y="3287"/>
                  </a:lnTo>
                  <a:lnTo>
                    <a:pt x="271" y="3267"/>
                  </a:lnTo>
                  <a:lnTo>
                    <a:pt x="261" y="3257"/>
                  </a:lnTo>
                  <a:lnTo>
                    <a:pt x="253" y="3249"/>
                  </a:lnTo>
                  <a:lnTo>
                    <a:pt x="247" y="3240"/>
                  </a:lnTo>
                  <a:lnTo>
                    <a:pt x="241" y="3232"/>
                  </a:lnTo>
                  <a:lnTo>
                    <a:pt x="237" y="3226"/>
                  </a:lnTo>
                  <a:lnTo>
                    <a:pt x="235" y="3221"/>
                  </a:lnTo>
                  <a:lnTo>
                    <a:pt x="234" y="3216"/>
                  </a:lnTo>
                  <a:lnTo>
                    <a:pt x="235" y="3212"/>
                  </a:lnTo>
                  <a:lnTo>
                    <a:pt x="238" y="3210"/>
                  </a:lnTo>
                  <a:lnTo>
                    <a:pt x="242" y="3209"/>
                  </a:lnTo>
                  <a:lnTo>
                    <a:pt x="248" y="3209"/>
                  </a:lnTo>
                  <a:lnTo>
                    <a:pt x="255" y="3210"/>
                  </a:lnTo>
                  <a:lnTo>
                    <a:pt x="264" y="3212"/>
                  </a:lnTo>
                  <a:lnTo>
                    <a:pt x="274" y="3215"/>
                  </a:lnTo>
                  <a:lnTo>
                    <a:pt x="285" y="3219"/>
                  </a:lnTo>
                  <a:lnTo>
                    <a:pt x="296" y="3225"/>
                  </a:lnTo>
                  <a:lnTo>
                    <a:pt x="322" y="3238"/>
                  </a:lnTo>
                  <a:lnTo>
                    <a:pt x="353" y="3254"/>
                  </a:lnTo>
                  <a:lnTo>
                    <a:pt x="384" y="3274"/>
                  </a:lnTo>
                  <a:lnTo>
                    <a:pt x="417" y="3296"/>
                  </a:lnTo>
                  <a:close/>
                  <a:moveTo>
                    <a:pt x="489" y="3259"/>
                  </a:moveTo>
                  <a:lnTo>
                    <a:pt x="486" y="3263"/>
                  </a:lnTo>
                  <a:lnTo>
                    <a:pt x="482" y="3264"/>
                  </a:lnTo>
                  <a:lnTo>
                    <a:pt x="477" y="3264"/>
                  </a:lnTo>
                  <a:lnTo>
                    <a:pt x="469" y="3263"/>
                  </a:lnTo>
                  <a:lnTo>
                    <a:pt x="462" y="3260"/>
                  </a:lnTo>
                  <a:lnTo>
                    <a:pt x="452" y="3258"/>
                  </a:lnTo>
                  <a:lnTo>
                    <a:pt x="441" y="3254"/>
                  </a:lnTo>
                  <a:lnTo>
                    <a:pt x="430" y="3249"/>
                  </a:lnTo>
                  <a:lnTo>
                    <a:pt x="404" y="3237"/>
                  </a:lnTo>
                  <a:lnTo>
                    <a:pt x="376" y="3221"/>
                  </a:lnTo>
                  <a:lnTo>
                    <a:pt x="346" y="3202"/>
                  </a:lnTo>
                  <a:lnTo>
                    <a:pt x="315" y="3181"/>
                  </a:lnTo>
                  <a:lnTo>
                    <a:pt x="283" y="3158"/>
                  </a:lnTo>
                  <a:lnTo>
                    <a:pt x="255" y="3135"/>
                  </a:lnTo>
                  <a:lnTo>
                    <a:pt x="231" y="3114"/>
                  </a:lnTo>
                  <a:lnTo>
                    <a:pt x="209" y="3093"/>
                  </a:lnTo>
                  <a:lnTo>
                    <a:pt x="200" y="3085"/>
                  </a:lnTo>
                  <a:lnTo>
                    <a:pt x="193" y="3076"/>
                  </a:lnTo>
                  <a:lnTo>
                    <a:pt x="186" y="3067"/>
                  </a:lnTo>
                  <a:lnTo>
                    <a:pt x="182" y="3061"/>
                  </a:lnTo>
                  <a:lnTo>
                    <a:pt x="179" y="3054"/>
                  </a:lnTo>
                  <a:lnTo>
                    <a:pt x="177" y="3048"/>
                  </a:lnTo>
                  <a:lnTo>
                    <a:pt x="176" y="3044"/>
                  </a:lnTo>
                  <a:lnTo>
                    <a:pt x="177" y="3040"/>
                  </a:lnTo>
                  <a:lnTo>
                    <a:pt x="180" y="3038"/>
                  </a:lnTo>
                  <a:lnTo>
                    <a:pt x="183" y="3036"/>
                  </a:lnTo>
                  <a:lnTo>
                    <a:pt x="190" y="3036"/>
                  </a:lnTo>
                  <a:lnTo>
                    <a:pt x="196" y="3037"/>
                  </a:lnTo>
                  <a:lnTo>
                    <a:pt x="205" y="3039"/>
                  </a:lnTo>
                  <a:lnTo>
                    <a:pt x="213" y="3042"/>
                  </a:lnTo>
                  <a:lnTo>
                    <a:pt x="224" y="3047"/>
                  </a:lnTo>
                  <a:lnTo>
                    <a:pt x="235" y="3051"/>
                  </a:lnTo>
                  <a:lnTo>
                    <a:pt x="261" y="3064"/>
                  </a:lnTo>
                  <a:lnTo>
                    <a:pt x="289" y="3080"/>
                  </a:lnTo>
                  <a:lnTo>
                    <a:pt x="319" y="3100"/>
                  </a:lnTo>
                  <a:lnTo>
                    <a:pt x="351" y="3121"/>
                  </a:lnTo>
                  <a:lnTo>
                    <a:pt x="382" y="3144"/>
                  </a:lnTo>
                  <a:lnTo>
                    <a:pt x="411" y="3165"/>
                  </a:lnTo>
                  <a:lnTo>
                    <a:pt x="435" y="3187"/>
                  </a:lnTo>
                  <a:lnTo>
                    <a:pt x="456" y="3206"/>
                  </a:lnTo>
                  <a:lnTo>
                    <a:pt x="472" y="3225"/>
                  </a:lnTo>
                  <a:lnTo>
                    <a:pt x="483" y="3240"/>
                  </a:lnTo>
                  <a:lnTo>
                    <a:pt x="487" y="3246"/>
                  </a:lnTo>
                  <a:lnTo>
                    <a:pt x="490" y="3252"/>
                  </a:lnTo>
                  <a:lnTo>
                    <a:pt x="490" y="3256"/>
                  </a:lnTo>
                  <a:lnTo>
                    <a:pt x="489" y="3259"/>
                  </a:lnTo>
                  <a:close/>
                  <a:moveTo>
                    <a:pt x="435" y="3086"/>
                  </a:moveTo>
                  <a:lnTo>
                    <a:pt x="432" y="3089"/>
                  </a:lnTo>
                  <a:lnTo>
                    <a:pt x="428" y="3090"/>
                  </a:lnTo>
                  <a:lnTo>
                    <a:pt x="423" y="3090"/>
                  </a:lnTo>
                  <a:lnTo>
                    <a:pt x="416" y="3089"/>
                  </a:lnTo>
                  <a:lnTo>
                    <a:pt x="409" y="3088"/>
                  </a:lnTo>
                  <a:lnTo>
                    <a:pt x="399" y="3085"/>
                  </a:lnTo>
                  <a:lnTo>
                    <a:pt x="389" y="3081"/>
                  </a:lnTo>
                  <a:lnTo>
                    <a:pt x="378" y="3076"/>
                  </a:lnTo>
                  <a:lnTo>
                    <a:pt x="354" y="3064"/>
                  </a:lnTo>
                  <a:lnTo>
                    <a:pt x="327" y="3049"/>
                  </a:lnTo>
                  <a:lnTo>
                    <a:pt x="297" y="3031"/>
                  </a:lnTo>
                  <a:lnTo>
                    <a:pt x="267" y="3010"/>
                  </a:lnTo>
                  <a:lnTo>
                    <a:pt x="237" y="2987"/>
                  </a:lnTo>
                  <a:lnTo>
                    <a:pt x="211" y="2966"/>
                  </a:lnTo>
                  <a:lnTo>
                    <a:pt x="187" y="2945"/>
                  </a:lnTo>
                  <a:lnTo>
                    <a:pt x="167" y="2926"/>
                  </a:lnTo>
                  <a:lnTo>
                    <a:pt x="159" y="2917"/>
                  </a:lnTo>
                  <a:lnTo>
                    <a:pt x="152" y="2909"/>
                  </a:lnTo>
                  <a:lnTo>
                    <a:pt x="145" y="2901"/>
                  </a:lnTo>
                  <a:lnTo>
                    <a:pt x="141" y="2894"/>
                  </a:lnTo>
                  <a:lnTo>
                    <a:pt x="138" y="2887"/>
                  </a:lnTo>
                  <a:lnTo>
                    <a:pt x="136" y="2882"/>
                  </a:lnTo>
                  <a:lnTo>
                    <a:pt x="136" y="2877"/>
                  </a:lnTo>
                  <a:lnTo>
                    <a:pt x="137" y="2874"/>
                  </a:lnTo>
                  <a:lnTo>
                    <a:pt x="139" y="2871"/>
                  </a:lnTo>
                  <a:lnTo>
                    <a:pt x="143" y="2870"/>
                  </a:lnTo>
                  <a:lnTo>
                    <a:pt x="149" y="2870"/>
                  </a:lnTo>
                  <a:lnTo>
                    <a:pt x="155" y="2871"/>
                  </a:lnTo>
                  <a:lnTo>
                    <a:pt x="164" y="2872"/>
                  </a:lnTo>
                  <a:lnTo>
                    <a:pt x="172" y="2875"/>
                  </a:lnTo>
                  <a:lnTo>
                    <a:pt x="182" y="2879"/>
                  </a:lnTo>
                  <a:lnTo>
                    <a:pt x="194" y="2884"/>
                  </a:lnTo>
                  <a:lnTo>
                    <a:pt x="218" y="2896"/>
                  </a:lnTo>
                  <a:lnTo>
                    <a:pt x="245" y="2912"/>
                  </a:lnTo>
                  <a:lnTo>
                    <a:pt x="274" y="2930"/>
                  </a:lnTo>
                  <a:lnTo>
                    <a:pt x="304" y="2951"/>
                  </a:lnTo>
                  <a:lnTo>
                    <a:pt x="334" y="2972"/>
                  </a:lnTo>
                  <a:lnTo>
                    <a:pt x="361" y="2994"/>
                  </a:lnTo>
                  <a:lnTo>
                    <a:pt x="385" y="3014"/>
                  </a:lnTo>
                  <a:lnTo>
                    <a:pt x="404" y="3034"/>
                  </a:lnTo>
                  <a:lnTo>
                    <a:pt x="419" y="3051"/>
                  </a:lnTo>
                  <a:lnTo>
                    <a:pt x="430" y="3066"/>
                  </a:lnTo>
                  <a:lnTo>
                    <a:pt x="434" y="3073"/>
                  </a:lnTo>
                  <a:lnTo>
                    <a:pt x="436" y="3078"/>
                  </a:lnTo>
                  <a:lnTo>
                    <a:pt x="436" y="3082"/>
                  </a:lnTo>
                  <a:lnTo>
                    <a:pt x="435" y="3086"/>
                  </a:lnTo>
                  <a:close/>
                  <a:moveTo>
                    <a:pt x="401" y="2917"/>
                  </a:moveTo>
                  <a:lnTo>
                    <a:pt x="398" y="2920"/>
                  </a:lnTo>
                  <a:lnTo>
                    <a:pt x="395" y="2922"/>
                  </a:lnTo>
                  <a:lnTo>
                    <a:pt x="389" y="2922"/>
                  </a:lnTo>
                  <a:lnTo>
                    <a:pt x="383" y="2920"/>
                  </a:lnTo>
                  <a:lnTo>
                    <a:pt x="375" y="2919"/>
                  </a:lnTo>
                  <a:lnTo>
                    <a:pt x="366" y="2916"/>
                  </a:lnTo>
                  <a:lnTo>
                    <a:pt x="357" y="2913"/>
                  </a:lnTo>
                  <a:lnTo>
                    <a:pt x="346" y="2909"/>
                  </a:lnTo>
                  <a:lnTo>
                    <a:pt x="322" y="2897"/>
                  </a:lnTo>
                  <a:lnTo>
                    <a:pt x="296" y="2883"/>
                  </a:lnTo>
                  <a:lnTo>
                    <a:pt x="268" y="2864"/>
                  </a:lnTo>
                  <a:lnTo>
                    <a:pt x="239" y="2845"/>
                  </a:lnTo>
                  <a:lnTo>
                    <a:pt x="211" y="2823"/>
                  </a:lnTo>
                  <a:lnTo>
                    <a:pt x="185" y="2803"/>
                  </a:lnTo>
                  <a:lnTo>
                    <a:pt x="163" y="2782"/>
                  </a:lnTo>
                  <a:lnTo>
                    <a:pt x="144" y="2764"/>
                  </a:lnTo>
                  <a:lnTo>
                    <a:pt x="136" y="2754"/>
                  </a:lnTo>
                  <a:lnTo>
                    <a:pt x="129" y="2747"/>
                  </a:lnTo>
                  <a:lnTo>
                    <a:pt x="124" y="2739"/>
                  </a:lnTo>
                  <a:lnTo>
                    <a:pt x="119" y="2732"/>
                  </a:lnTo>
                  <a:lnTo>
                    <a:pt x="116" y="2726"/>
                  </a:lnTo>
                  <a:lnTo>
                    <a:pt x="114" y="2721"/>
                  </a:lnTo>
                  <a:lnTo>
                    <a:pt x="114" y="2715"/>
                  </a:lnTo>
                  <a:lnTo>
                    <a:pt x="115" y="2712"/>
                  </a:lnTo>
                  <a:lnTo>
                    <a:pt x="117" y="2710"/>
                  </a:lnTo>
                  <a:lnTo>
                    <a:pt x="122" y="2708"/>
                  </a:lnTo>
                  <a:lnTo>
                    <a:pt x="127" y="2708"/>
                  </a:lnTo>
                  <a:lnTo>
                    <a:pt x="133" y="2709"/>
                  </a:lnTo>
                  <a:lnTo>
                    <a:pt x="141" y="2711"/>
                  </a:lnTo>
                  <a:lnTo>
                    <a:pt x="150" y="2713"/>
                  </a:lnTo>
                  <a:lnTo>
                    <a:pt x="159" y="2717"/>
                  </a:lnTo>
                  <a:lnTo>
                    <a:pt x="170" y="2722"/>
                  </a:lnTo>
                  <a:lnTo>
                    <a:pt x="193" y="2733"/>
                  </a:lnTo>
                  <a:lnTo>
                    <a:pt x="219" y="2748"/>
                  </a:lnTo>
                  <a:lnTo>
                    <a:pt x="247" y="2766"/>
                  </a:lnTo>
                  <a:lnTo>
                    <a:pt x="276" y="2786"/>
                  </a:lnTo>
                  <a:lnTo>
                    <a:pt x="304" y="2807"/>
                  </a:lnTo>
                  <a:lnTo>
                    <a:pt x="330" y="2828"/>
                  </a:lnTo>
                  <a:lnTo>
                    <a:pt x="353" y="2848"/>
                  </a:lnTo>
                  <a:lnTo>
                    <a:pt x="372" y="2867"/>
                  </a:lnTo>
                  <a:lnTo>
                    <a:pt x="386" y="2884"/>
                  </a:lnTo>
                  <a:lnTo>
                    <a:pt x="397" y="2898"/>
                  </a:lnTo>
                  <a:lnTo>
                    <a:pt x="400" y="2904"/>
                  </a:lnTo>
                  <a:lnTo>
                    <a:pt x="401" y="2910"/>
                  </a:lnTo>
                  <a:lnTo>
                    <a:pt x="402" y="2914"/>
                  </a:lnTo>
                  <a:lnTo>
                    <a:pt x="401" y="2917"/>
                  </a:lnTo>
                  <a:close/>
                  <a:moveTo>
                    <a:pt x="385" y="2753"/>
                  </a:moveTo>
                  <a:lnTo>
                    <a:pt x="382" y="2756"/>
                  </a:lnTo>
                  <a:lnTo>
                    <a:pt x="378" y="2758"/>
                  </a:lnTo>
                  <a:lnTo>
                    <a:pt x="373" y="2758"/>
                  </a:lnTo>
                  <a:lnTo>
                    <a:pt x="367" y="2758"/>
                  </a:lnTo>
                  <a:lnTo>
                    <a:pt x="359" y="2756"/>
                  </a:lnTo>
                  <a:lnTo>
                    <a:pt x="350" y="2753"/>
                  </a:lnTo>
                  <a:lnTo>
                    <a:pt x="342" y="2750"/>
                  </a:lnTo>
                  <a:lnTo>
                    <a:pt x="331" y="2746"/>
                  </a:lnTo>
                  <a:lnTo>
                    <a:pt x="309" y="2735"/>
                  </a:lnTo>
                  <a:lnTo>
                    <a:pt x="285" y="2721"/>
                  </a:lnTo>
                  <a:lnTo>
                    <a:pt x="258" y="2705"/>
                  </a:lnTo>
                  <a:lnTo>
                    <a:pt x="229" y="2685"/>
                  </a:lnTo>
                  <a:lnTo>
                    <a:pt x="203" y="2665"/>
                  </a:lnTo>
                  <a:lnTo>
                    <a:pt x="178" y="2644"/>
                  </a:lnTo>
                  <a:lnTo>
                    <a:pt x="156" y="2625"/>
                  </a:lnTo>
                  <a:lnTo>
                    <a:pt x="138" y="2606"/>
                  </a:lnTo>
                  <a:lnTo>
                    <a:pt x="130" y="2598"/>
                  </a:lnTo>
                  <a:lnTo>
                    <a:pt x="124" y="2589"/>
                  </a:lnTo>
                  <a:lnTo>
                    <a:pt x="118" y="2582"/>
                  </a:lnTo>
                  <a:lnTo>
                    <a:pt x="115" y="2575"/>
                  </a:lnTo>
                  <a:lnTo>
                    <a:pt x="112" y="2569"/>
                  </a:lnTo>
                  <a:lnTo>
                    <a:pt x="110" y="2563"/>
                  </a:lnTo>
                  <a:lnTo>
                    <a:pt x="110" y="2559"/>
                  </a:lnTo>
                  <a:lnTo>
                    <a:pt x="111" y="2556"/>
                  </a:lnTo>
                  <a:lnTo>
                    <a:pt x="114" y="2554"/>
                  </a:lnTo>
                  <a:lnTo>
                    <a:pt x="117" y="2551"/>
                  </a:lnTo>
                  <a:lnTo>
                    <a:pt x="123" y="2551"/>
                  </a:lnTo>
                  <a:lnTo>
                    <a:pt x="129" y="2552"/>
                  </a:lnTo>
                  <a:lnTo>
                    <a:pt x="137" y="2554"/>
                  </a:lnTo>
                  <a:lnTo>
                    <a:pt x="145" y="2556"/>
                  </a:lnTo>
                  <a:lnTo>
                    <a:pt x="154" y="2560"/>
                  </a:lnTo>
                  <a:lnTo>
                    <a:pt x="165" y="2563"/>
                  </a:lnTo>
                  <a:lnTo>
                    <a:pt x="186" y="2575"/>
                  </a:lnTo>
                  <a:lnTo>
                    <a:pt x="212" y="2589"/>
                  </a:lnTo>
                  <a:lnTo>
                    <a:pt x="238" y="2606"/>
                  </a:lnTo>
                  <a:lnTo>
                    <a:pt x="266" y="2626"/>
                  </a:lnTo>
                  <a:lnTo>
                    <a:pt x="293" y="2646"/>
                  </a:lnTo>
                  <a:lnTo>
                    <a:pt x="318" y="2666"/>
                  </a:lnTo>
                  <a:lnTo>
                    <a:pt x="340" y="2685"/>
                  </a:lnTo>
                  <a:lnTo>
                    <a:pt x="358" y="2704"/>
                  </a:lnTo>
                  <a:lnTo>
                    <a:pt x="371" y="2720"/>
                  </a:lnTo>
                  <a:lnTo>
                    <a:pt x="381" y="2734"/>
                  </a:lnTo>
                  <a:lnTo>
                    <a:pt x="384" y="2740"/>
                  </a:lnTo>
                  <a:lnTo>
                    <a:pt x="385" y="2746"/>
                  </a:lnTo>
                  <a:lnTo>
                    <a:pt x="386" y="2750"/>
                  </a:lnTo>
                  <a:lnTo>
                    <a:pt x="385" y="2753"/>
                  </a:lnTo>
                  <a:close/>
                  <a:moveTo>
                    <a:pt x="275" y="2469"/>
                  </a:moveTo>
                  <a:lnTo>
                    <a:pt x="301" y="2489"/>
                  </a:lnTo>
                  <a:lnTo>
                    <a:pt x="323" y="2509"/>
                  </a:lnTo>
                  <a:lnTo>
                    <a:pt x="345" y="2528"/>
                  </a:lnTo>
                  <a:lnTo>
                    <a:pt x="361" y="2546"/>
                  </a:lnTo>
                  <a:lnTo>
                    <a:pt x="375" y="2562"/>
                  </a:lnTo>
                  <a:lnTo>
                    <a:pt x="384" y="2575"/>
                  </a:lnTo>
                  <a:lnTo>
                    <a:pt x="387" y="2582"/>
                  </a:lnTo>
                  <a:lnTo>
                    <a:pt x="388" y="2587"/>
                  </a:lnTo>
                  <a:lnTo>
                    <a:pt x="388" y="2591"/>
                  </a:lnTo>
                  <a:lnTo>
                    <a:pt x="387" y="2595"/>
                  </a:lnTo>
                  <a:lnTo>
                    <a:pt x="385" y="2597"/>
                  </a:lnTo>
                  <a:lnTo>
                    <a:pt x="381" y="2599"/>
                  </a:lnTo>
                  <a:lnTo>
                    <a:pt x="375" y="2599"/>
                  </a:lnTo>
                  <a:lnTo>
                    <a:pt x="370" y="2599"/>
                  </a:lnTo>
                  <a:lnTo>
                    <a:pt x="362" y="2598"/>
                  </a:lnTo>
                  <a:lnTo>
                    <a:pt x="355" y="2595"/>
                  </a:lnTo>
                  <a:lnTo>
                    <a:pt x="345" y="2591"/>
                  </a:lnTo>
                  <a:lnTo>
                    <a:pt x="335" y="2588"/>
                  </a:lnTo>
                  <a:lnTo>
                    <a:pt x="314" y="2577"/>
                  </a:lnTo>
                  <a:lnTo>
                    <a:pt x="290" y="2563"/>
                  </a:lnTo>
                  <a:lnTo>
                    <a:pt x="264" y="2547"/>
                  </a:lnTo>
                  <a:lnTo>
                    <a:pt x="237" y="2529"/>
                  </a:lnTo>
                  <a:lnTo>
                    <a:pt x="211" y="2509"/>
                  </a:lnTo>
                  <a:lnTo>
                    <a:pt x="187" y="2490"/>
                  </a:lnTo>
                  <a:lnTo>
                    <a:pt x="167" y="2470"/>
                  </a:lnTo>
                  <a:lnTo>
                    <a:pt x="150" y="2452"/>
                  </a:lnTo>
                  <a:lnTo>
                    <a:pt x="143" y="2445"/>
                  </a:lnTo>
                  <a:lnTo>
                    <a:pt x="137" y="2437"/>
                  </a:lnTo>
                  <a:lnTo>
                    <a:pt x="132" y="2429"/>
                  </a:lnTo>
                  <a:lnTo>
                    <a:pt x="128" y="2423"/>
                  </a:lnTo>
                  <a:lnTo>
                    <a:pt x="125" y="2417"/>
                  </a:lnTo>
                  <a:lnTo>
                    <a:pt x="124" y="2411"/>
                  </a:lnTo>
                  <a:lnTo>
                    <a:pt x="124" y="2407"/>
                  </a:lnTo>
                  <a:lnTo>
                    <a:pt x="125" y="2404"/>
                  </a:lnTo>
                  <a:lnTo>
                    <a:pt x="128" y="2401"/>
                  </a:lnTo>
                  <a:lnTo>
                    <a:pt x="131" y="2399"/>
                  </a:lnTo>
                  <a:lnTo>
                    <a:pt x="137" y="2399"/>
                  </a:lnTo>
                  <a:lnTo>
                    <a:pt x="142" y="2399"/>
                  </a:lnTo>
                  <a:lnTo>
                    <a:pt x="150" y="2401"/>
                  </a:lnTo>
                  <a:lnTo>
                    <a:pt x="157" y="2404"/>
                  </a:lnTo>
                  <a:lnTo>
                    <a:pt x="167" y="2407"/>
                  </a:lnTo>
                  <a:lnTo>
                    <a:pt x="177" y="2411"/>
                  </a:lnTo>
                  <a:lnTo>
                    <a:pt x="198" y="2421"/>
                  </a:lnTo>
                  <a:lnTo>
                    <a:pt x="222" y="2435"/>
                  </a:lnTo>
                  <a:lnTo>
                    <a:pt x="248" y="2451"/>
                  </a:lnTo>
                  <a:lnTo>
                    <a:pt x="275" y="2469"/>
                  </a:lnTo>
                  <a:close/>
                  <a:moveTo>
                    <a:pt x="407" y="2439"/>
                  </a:moveTo>
                  <a:lnTo>
                    <a:pt x="404" y="2441"/>
                  </a:lnTo>
                  <a:lnTo>
                    <a:pt x="400" y="2443"/>
                  </a:lnTo>
                  <a:lnTo>
                    <a:pt x="396" y="2443"/>
                  </a:lnTo>
                  <a:lnTo>
                    <a:pt x="389" y="2443"/>
                  </a:lnTo>
                  <a:lnTo>
                    <a:pt x="383" y="2442"/>
                  </a:lnTo>
                  <a:lnTo>
                    <a:pt x="375" y="2440"/>
                  </a:lnTo>
                  <a:lnTo>
                    <a:pt x="367" y="2437"/>
                  </a:lnTo>
                  <a:lnTo>
                    <a:pt x="357" y="2434"/>
                  </a:lnTo>
                  <a:lnTo>
                    <a:pt x="336" y="2423"/>
                  </a:lnTo>
                  <a:lnTo>
                    <a:pt x="313" y="2410"/>
                  </a:lnTo>
                  <a:lnTo>
                    <a:pt x="288" y="2395"/>
                  </a:lnTo>
                  <a:lnTo>
                    <a:pt x="263" y="2377"/>
                  </a:lnTo>
                  <a:lnTo>
                    <a:pt x="237" y="2358"/>
                  </a:lnTo>
                  <a:lnTo>
                    <a:pt x="215" y="2339"/>
                  </a:lnTo>
                  <a:lnTo>
                    <a:pt x="196" y="2320"/>
                  </a:lnTo>
                  <a:lnTo>
                    <a:pt x="180" y="2303"/>
                  </a:lnTo>
                  <a:lnTo>
                    <a:pt x="167" y="2287"/>
                  </a:lnTo>
                  <a:lnTo>
                    <a:pt x="158" y="2274"/>
                  </a:lnTo>
                  <a:lnTo>
                    <a:pt x="156" y="2268"/>
                  </a:lnTo>
                  <a:lnTo>
                    <a:pt x="155" y="2263"/>
                  </a:lnTo>
                  <a:lnTo>
                    <a:pt x="155" y="2259"/>
                  </a:lnTo>
                  <a:lnTo>
                    <a:pt x="156" y="2255"/>
                  </a:lnTo>
                  <a:lnTo>
                    <a:pt x="158" y="2252"/>
                  </a:lnTo>
                  <a:lnTo>
                    <a:pt x="163" y="2251"/>
                  </a:lnTo>
                  <a:lnTo>
                    <a:pt x="167" y="2250"/>
                  </a:lnTo>
                  <a:lnTo>
                    <a:pt x="173" y="2250"/>
                  </a:lnTo>
                  <a:lnTo>
                    <a:pt x="180" y="2252"/>
                  </a:lnTo>
                  <a:lnTo>
                    <a:pt x="187" y="2255"/>
                  </a:lnTo>
                  <a:lnTo>
                    <a:pt x="196" y="2257"/>
                  </a:lnTo>
                  <a:lnTo>
                    <a:pt x="206" y="2261"/>
                  </a:lnTo>
                  <a:lnTo>
                    <a:pt x="226" y="2271"/>
                  </a:lnTo>
                  <a:lnTo>
                    <a:pt x="249" y="2284"/>
                  </a:lnTo>
                  <a:lnTo>
                    <a:pt x="274" y="2299"/>
                  </a:lnTo>
                  <a:lnTo>
                    <a:pt x="300" y="2317"/>
                  </a:lnTo>
                  <a:lnTo>
                    <a:pt x="324" y="2337"/>
                  </a:lnTo>
                  <a:lnTo>
                    <a:pt x="347" y="2355"/>
                  </a:lnTo>
                  <a:lnTo>
                    <a:pt x="367" y="2373"/>
                  </a:lnTo>
                  <a:lnTo>
                    <a:pt x="383" y="2391"/>
                  </a:lnTo>
                  <a:lnTo>
                    <a:pt x="396" y="2407"/>
                  </a:lnTo>
                  <a:lnTo>
                    <a:pt x="404" y="2420"/>
                  </a:lnTo>
                  <a:lnTo>
                    <a:pt x="407" y="2426"/>
                  </a:lnTo>
                  <a:lnTo>
                    <a:pt x="408" y="2432"/>
                  </a:lnTo>
                  <a:lnTo>
                    <a:pt x="408" y="2436"/>
                  </a:lnTo>
                  <a:lnTo>
                    <a:pt x="407" y="2439"/>
                  </a:lnTo>
                  <a:close/>
                  <a:moveTo>
                    <a:pt x="342" y="2169"/>
                  </a:moveTo>
                  <a:lnTo>
                    <a:pt x="367" y="2188"/>
                  </a:lnTo>
                  <a:lnTo>
                    <a:pt x="388" y="2206"/>
                  </a:lnTo>
                  <a:lnTo>
                    <a:pt x="407" y="2223"/>
                  </a:lnTo>
                  <a:lnTo>
                    <a:pt x="422" y="2241"/>
                  </a:lnTo>
                  <a:lnTo>
                    <a:pt x="434" y="2256"/>
                  </a:lnTo>
                  <a:lnTo>
                    <a:pt x="442" y="2269"/>
                  </a:lnTo>
                  <a:lnTo>
                    <a:pt x="444" y="2274"/>
                  </a:lnTo>
                  <a:lnTo>
                    <a:pt x="445" y="2279"/>
                  </a:lnTo>
                  <a:lnTo>
                    <a:pt x="445" y="2284"/>
                  </a:lnTo>
                  <a:lnTo>
                    <a:pt x="444" y="2287"/>
                  </a:lnTo>
                  <a:lnTo>
                    <a:pt x="441" y="2289"/>
                  </a:lnTo>
                  <a:lnTo>
                    <a:pt x="438" y="2291"/>
                  </a:lnTo>
                  <a:lnTo>
                    <a:pt x="434" y="2292"/>
                  </a:lnTo>
                  <a:lnTo>
                    <a:pt x="427" y="2291"/>
                  </a:lnTo>
                  <a:lnTo>
                    <a:pt x="421" y="2290"/>
                  </a:lnTo>
                  <a:lnTo>
                    <a:pt x="413" y="2289"/>
                  </a:lnTo>
                  <a:lnTo>
                    <a:pt x="404" y="2286"/>
                  </a:lnTo>
                  <a:lnTo>
                    <a:pt x="396" y="2283"/>
                  </a:lnTo>
                  <a:lnTo>
                    <a:pt x="375" y="2273"/>
                  </a:lnTo>
                  <a:lnTo>
                    <a:pt x="354" y="2261"/>
                  </a:lnTo>
                  <a:lnTo>
                    <a:pt x="330" y="2246"/>
                  </a:lnTo>
                  <a:lnTo>
                    <a:pt x="305" y="2229"/>
                  </a:lnTo>
                  <a:lnTo>
                    <a:pt x="281" y="2210"/>
                  </a:lnTo>
                  <a:lnTo>
                    <a:pt x="260" y="2192"/>
                  </a:lnTo>
                  <a:lnTo>
                    <a:pt x="241" y="2174"/>
                  </a:lnTo>
                  <a:lnTo>
                    <a:pt x="226" y="2156"/>
                  </a:lnTo>
                  <a:lnTo>
                    <a:pt x="213" y="2141"/>
                  </a:lnTo>
                  <a:lnTo>
                    <a:pt x="206" y="2128"/>
                  </a:lnTo>
                  <a:lnTo>
                    <a:pt x="204" y="2123"/>
                  </a:lnTo>
                  <a:lnTo>
                    <a:pt x="203" y="2118"/>
                  </a:lnTo>
                  <a:lnTo>
                    <a:pt x="203" y="2113"/>
                  </a:lnTo>
                  <a:lnTo>
                    <a:pt x="204" y="2110"/>
                  </a:lnTo>
                  <a:lnTo>
                    <a:pt x="206" y="2107"/>
                  </a:lnTo>
                  <a:lnTo>
                    <a:pt x="210" y="2106"/>
                  </a:lnTo>
                  <a:lnTo>
                    <a:pt x="214" y="2105"/>
                  </a:lnTo>
                  <a:lnTo>
                    <a:pt x="221" y="2106"/>
                  </a:lnTo>
                  <a:lnTo>
                    <a:pt x="227" y="2107"/>
                  </a:lnTo>
                  <a:lnTo>
                    <a:pt x="235" y="2108"/>
                  </a:lnTo>
                  <a:lnTo>
                    <a:pt x="242" y="2111"/>
                  </a:lnTo>
                  <a:lnTo>
                    <a:pt x="252" y="2114"/>
                  </a:lnTo>
                  <a:lnTo>
                    <a:pt x="272" y="2124"/>
                  </a:lnTo>
                  <a:lnTo>
                    <a:pt x="294" y="2137"/>
                  </a:lnTo>
                  <a:lnTo>
                    <a:pt x="318" y="2152"/>
                  </a:lnTo>
                  <a:lnTo>
                    <a:pt x="342" y="2169"/>
                  </a:lnTo>
                  <a:close/>
                  <a:moveTo>
                    <a:pt x="402" y="2023"/>
                  </a:moveTo>
                  <a:lnTo>
                    <a:pt x="425" y="2041"/>
                  </a:lnTo>
                  <a:lnTo>
                    <a:pt x="445" y="2058"/>
                  </a:lnTo>
                  <a:lnTo>
                    <a:pt x="463" y="2075"/>
                  </a:lnTo>
                  <a:lnTo>
                    <a:pt x="478" y="2092"/>
                  </a:lnTo>
                  <a:lnTo>
                    <a:pt x="489" y="2107"/>
                  </a:lnTo>
                  <a:lnTo>
                    <a:pt x="496" y="2120"/>
                  </a:lnTo>
                  <a:lnTo>
                    <a:pt x="498" y="2125"/>
                  </a:lnTo>
                  <a:lnTo>
                    <a:pt x="499" y="2131"/>
                  </a:lnTo>
                  <a:lnTo>
                    <a:pt x="499" y="2135"/>
                  </a:lnTo>
                  <a:lnTo>
                    <a:pt x="498" y="2138"/>
                  </a:lnTo>
                  <a:lnTo>
                    <a:pt x="496" y="2140"/>
                  </a:lnTo>
                  <a:lnTo>
                    <a:pt x="492" y="2142"/>
                  </a:lnTo>
                  <a:lnTo>
                    <a:pt x="487" y="2143"/>
                  </a:lnTo>
                  <a:lnTo>
                    <a:pt x="482" y="2142"/>
                  </a:lnTo>
                  <a:lnTo>
                    <a:pt x="476" y="2142"/>
                  </a:lnTo>
                  <a:lnTo>
                    <a:pt x="468" y="2140"/>
                  </a:lnTo>
                  <a:lnTo>
                    <a:pt x="461" y="2137"/>
                  </a:lnTo>
                  <a:lnTo>
                    <a:pt x="452" y="2134"/>
                  </a:lnTo>
                  <a:lnTo>
                    <a:pt x="432" y="2125"/>
                  </a:lnTo>
                  <a:lnTo>
                    <a:pt x="411" y="2113"/>
                  </a:lnTo>
                  <a:lnTo>
                    <a:pt x="388" y="2099"/>
                  </a:lnTo>
                  <a:lnTo>
                    <a:pt x="364" y="2083"/>
                  </a:lnTo>
                  <a:lnTo>
                    <a:pt x="342" y="2065"/>
                  </a:lnTo>
                  <a:lnTo>
                    <a:pt x="321" y="2047"/>
                  </a:lnTo>
                  <a:lnTo>
                    <a:pt x="303" y="2030"/>
                  </a:lnTo>
                  <a:lnTo>
                    <a:pt x="289" y="2013"/>
                  </a:lnTo>
                  <a:lnTo>
                    <a:pt x="277" y="1999"/>
                  </a:lnTo>
                  <a:lnTo>
                    <a:pt x="269" y="1986"/>
                  </a:lnTo>
                  <a:lnTo>
                    <a:pt x="267" y="1981"/>
                  </a:lnTo>
                  <a:lnTo>
                    <a:pt x="267" y="1975"/>
                  </a:lnTo>
                  <a:lnTo>
                    <a:pt x="267" y="1971"/>
                  </a:lnTo>
                  <a:lnTo>
                    <a:pt x="268" y="1968"/>
                  </a:lnTo>
                  <a:lnTo>
                    <a:pt x="271" y="1964"/>
                  </a:lnTo>
                  <a:lnTo>
                    <a:pt x="274" y="1963"/>
                  </a:lnTo>
                  <a:lnTo>
                    <a:pt x="279" y="1962"/>
                  </a:lnTo>
                  <a:lnTo>
                    <a:pt x="285" y="1962"/>
                  </a:lnTo>
                  <a:lnTo>
                    <a:pt x="299" y="1965"/>
                  </a:lnTo>
                  <a:lnTo>
                    <a:pt x="315" y="1972"/>
                  </a:lnTo>
                  <a:lnTo>
                    <a:pt x="334" y="1981"/>
                  </a:lnTo>
                  <a:lnTo>
                    <a:pt x="356" y="1992"/>
                  </a:lnTo>
                  <a:lnTo>
                    <a:pt x="378" y="2006"/>
                  </a:lnTo>
                  <a:lnTo>
                    <a:pt x="402" y="2023"/>
                  </a:lnTo>
                  <a:close/>
                  <a:moveTo>
                    <a:pt x="281" y="1777"/>
                  </a:moveTo>
                  <a:lnTo>
                    <a:pt x="279" y="1779"/>
                  </a:lnTo>
                  <a:lnTo>
                    <a:pt x="276" y="1781"/>
                  </a:lnTo>
                  <a:lnTo>
                    <a:pt x="272" y="1781"/>
                  </a:lnTo>
                  <a:lnTo>
                    <a:pt x="266" y="1781"/>
                  </a:lnTo>
                  <a:lnTo>
                    <a:pt x="254" y="1779"/>
                  </a:lnTo>
                  <a:lnTo>
                    <a:pt x="239" y="1773"/>
                  </a:lnTo>
                  <a:lnTo>
                    <a:pt x="221" y="1766"/>
                  </a:lnTo>
                  <a:lnTo>
                    <a:pt x="201" y="1755"/>
                  </a:lnTo>
                  <a:lnTo>
                    <a:pt x="181" y="1741"/>
                  </a:lnTo>
                  <a:lnTo>
                    <a:pt x="160" y="1726"/>
                  </a:lnTo>
                  <a:lnTo>
                    <a:pt x="139" y="1710"/>
                  </a:lnTo>
                  <a:lnTo>
                    <a:pt x="120" y="1692"/>
                  </a:lnTo>
                  <a:lnTo>
                    <a:pt x="104" y="1677"/>
                  </a:lnTo>
                  <a:lnTo>
                    <a:pt x="91" y="1661"/>
                  </a:lnTo>
                  <a:lnTo>
                    <a:pt x="82" y="1647"/>
                  </a:lnTo>
                  <a:lnTo>
                    <a:pt x="75" y="1635"/>
                  </a:lnTo>
                  <a:lnTo>
                    <a:pt x="73" y="1630"/>
                  </a:lnTo>
                  <a:lnTo>
                    <a:pt x="72" y="1625"/>
                  </a:lnTo>
                  <a:lnTo>
                    <a:pt x="72" y="1621"/>
                  </a:lnTo>
                  <a:lnTo>
                    <a:pt x="73" y="1618"/>
                  </a:lnTo>
                  <a:lnTo>
                    <a:pt x="76" y="1616"/>
                  </a:lnTo>
                  <a:lnTo>
                    <a:pt x="79" y="1614"/>
                  </a:lnTo>
                  <a:lnTo>
                    <a:pt x="84" y="1614"/>
                  </a:lnTo>
                  <a:lnTo>
                    <a:pt x="88" y="1614"/>
                  </a:lnTo>
                  <a:lnTo>
                    <a:pt x="101" y="1616"/>
                  </a:lnTo>
                  <a:lnTo>
                    <a:pt x="116" y="1621"/>
                  </a:lnTo>
                  <a:lnTo>
                    <a:pt x="133" y="1630"/>
                  </a:lnTo>
                  <a:lnTo>
                    <a:pt x="153" y="1641"/>
                  </a:lnTo>
                  <a:lnTo>
                    <a:pt x="173" y="1654"/>
                  </a:lnTo>
                  <a:lnTo>
                    <a:pt x="195" y="1669"/>
                  </a:lnTo>
                  <a:lnTo>
                    <a:pt x="215" y="1686"/>
                  </a:lnTo>
                  <a:lnTo>
                    <a:pt x="235" y="1702"/>
                  </a:lnTo>
                  <a:lnTo>
                    <a:pt x="250" y="1718"/>
                  </a:lnTo>
                  <a:lnTo>
                    <a:pt x="264" y="1733"/>
                  </a:lnTo>
                  <a:lnTo>
                    <a:pt x="274" y="1747"/>
                  </a:lnTo>
                  <a:lnTo>
                    <a:pt x="280" y="1759"/>
                  </a:lnTo>
                  <a:lnTo>
                    <a:pt x="282" y="1765"/>
                  </a:lnTo>
                  <a:lnTo>
                    <a:pt x="283" y="1769"/>
                  </a:lnTo>
                  <a:lnTo>
                    <a:pt x="283" y="1773"/>
                  </a:lnTo>
                  <a:lnTo>
                    <a:pt x="281" y="1777"/>
                  </a:lnTo>
                  <a:close/>
                  <a:moveTo>
                    <a:pt x="478" y="1879"/>
                  </a:moveTo>
                  <a:lnTo>
                    <a:pt x="499" y="1896"/>
                  </a:lnTo>
                  <a:lnTo>
                    <a:pt x="519" y="1914"/>
                  </a:lnTo>
                  <a:lnTo>
                    <a:pt x="536" y="1930"/>
                  </a:lnTo>
                  <a:lnTo>
                    <a:pt x="550" y="1946"/>
                  </a:lnTo>
                  <a:lnTo>
                    <a:pt x="561" y="1960"/>
                  </a:lnTo>
                  <a:lnTo>
                    <a:pt x="568" y="1973"/>
                  </a:lnTo>
                  <a:lnTo>
                    <a:pt x="571" y="1978"/>
                  </a:lnTo>
                  <a:lnTo>
                    <a:pt x="572" y="1984"/>
                  </a:lnTo>
                  <a:lnTo>
                    <a:pt x="571" y="1988"/>
                  </a:lnTo>
                  <a:lnTo>
                    <a:pt x="570" y="1991"/>
                  </a:lnTo>
                  <a:lnTo>
                    <a:pt x="567" y="1993"/>
                  </a:lnTo>
                  <a:lnTo>
                    <a:pt x="564" y="1996"/>
                  </a:lnTo>
                  <a:lnTo>
                    <a:pt x="559" y="1997"/>
                  </a:lnTo>
                  <a:lnTo>
                    <a:pt x="553" y="1996"/>
                  </a:lnTo>
                  <a:lnTo>
                    <a:pt x="548" y="1996"/>
                  </a:lnTo>
                  <a:lnTo>
                    <a:pt x="540" y="1993"/>
                  </a:lnTo>
                  <a:lnTo>
                    <a:pt x="533" y="1991"/>
                  </a:lnTo>
                  <a:lnTo>
                    <a:pt x="524" y="1988"/>
                  </a:lnTo>
                  <a:lnTo>
                    <a:pt x="506" y="1979"/>
                  </a:lnTo>
                  <a:lnTo>
                    <a:pt x="485" y="1969"/>
                  </a:lnTo>
                  <a:lnTo>
                    <a:pt x="464" y="1955"/>
                  </a:lnTo>
                  <a:lnTo>
                    <a:pt x="441" y="1938"/>
                  </a:lnTo>
                  <a:lnTo>
                    <a:pt x="418" y="1921"/>
                  </a:lnTo>
                  <a:lnTo>
                    <a:pt x="399" y="1905"/>
                  </a:lnTo>
                  <a:lnTo>
                    <a:pt x="382" y="1888"/>
                  </a:lnTo>
                  <a:lnTo>
                    <a:pt x="368" y="1872"/>
                  </a:lnTo>
                  <a:lnTo>
                    <a:pt x="358" y="1857"/>
                  </a:lnTo>
                  <a:lnTo>
                    <a:pt x="350" y="1845"/>
                  </a:lnTo>
                  <a:lnTo>
                    <a:pt x="348" y="1839"/>
                  </a:lnTo>
                  <a:lnTo>
                    <a:pt x="347" y="1835"/>
                  </a:lnTo>
                  <a:lnTo>
                    <a:pt x="347" y="1831"/>
                  </a:lnTo>
                  <a:lnTo>
                    <a:pt x="349" y="1827"/>
                  </a:lnTo>
                  <a:lnTo>
                    <a:pt x="351" y="1824"/>
                  </a:lnTo>
                  <a:lnTo>
                    <a:pt x="355" y="1823"/>
                  </a:lnTo>
                  <a:lnTo>
                    <a:pt x="359" y="1822"/>
                  </a:lnTo>
                  <a:lnTo>
                    <a:pt x="364" y="1822"/>
                  </a:lnTo>
                  <a:lnTo>
                    <a:pt x="371" y="1823"/>
                  </a:lnTo>
                  <a:lnTo>
                    <a:pt x="378" y="1824"/>
                  </a:lnTo>
                  <a:lnTo>
                    <a:pt x="386" y="1826"/>
                  </a:lnTo>
                  <a:lnTo>
                    <a:pt x="395" y="1829"/>
                  </a:lnTo>
                  <a:lnTo>
                    <a:pt x="413" y="1838"/>
                  </a:lnTo>
                  <a:lnTo>
                    <a:pt x="434" y="1850"/>
                  </a:lnTo>
                  <a:lnTo>
                    <a:pt x="455" y="1863"/>
                  </a:lnTo>
                  <a:lnTo>
                    <a:pt x="478" y="1879"/>
                  </a:lnTo>
                  <a:close/>
                  <a:moveTo>
                    <a:pt x="300" y="1535"/>
                  </a:moveTo>
                  <a:lnTo>
                    <a:pt x="319" y="1551"/>
                  </a:lnTo>
                  <a:lnTo>
                    <a:pt x="336" y="1567"/>
                  </a:lnTo>
                  <a:lnTo>
                    <a:pt x="353" y="1582"/>
                  </a:lnTo>
                  <a:lnTo>
                    <a:pt x="364" y="1597"/>
                  </a:lnTo>
                  <a:lnTo>
                    <a:pt x="374" y="1610"/>
                  </a:lnTo>
                  <a:lnTo>
                    <a:pt x="381" y="1622"/>
                  </a:lnTo>
                  <a:lnTo>
                    <a:pt x="382" y="1628"/>
                  </a:lnTo>
                  <a:lnTo>
                    <a:pt x="383" y="1632"/>
                  </a:lnTo>
                  <a:lnTo>
                    <a:pt x="383" y="1636"/>
                  </a:lnTo>
                  <a:lnTo>
                    <a:pt x="382" y="1639"/>
                  </a:lnTo>
                  <a:lnTo>
                    <a:pt x="380" y="1642"/>
                  </a:lnTo>
                  <a:lnTo>
                    <a:pt x="376" y="1644"/>
                  </a:lnTo>
                  <a:lnTo>
                    <a:pt x="372" y="1645"/>
                  </a:lnTo>
                  <a:lnTo>
                    <a:pt x="367" y="1645"/>
                  </a:lnTo>
                  <a:lnTo>
                    <a:pt x="355" y="1643"/>
                  </a:lnTo>
                  <a:lnTo>
                    <a:pt x="340" y="1637"/>
                  </a:lnTo>
                  <a:lnTo>
                    <a:pt x="322" y="1630"/>
                  </a:lnTo>
                  <a:lnTo>
                    <a:pt x="304" y="1619"/>
                  </a:lnTo>
                  <a:lnTo>
                    <a:pt x="285" y="1607"/>
                  </a:lnTo>
                  <a:lnTo>
                    <a:pt x="264" y="1592"/>
                  </a:lnTo>
                  <a:lnTo>
                    <a:pt x="244" y="1576"/>
                  </a:lnTo>
                  <a:lnTo>
                    <a:pt x="226" y="1561"/>
                  </a:lnTo>
                  <a:lnTo>
                    <a:pt x="211" y="1545"/>
                  </a:lnTo>
                  <a:lnTo>
                    <a:pt x="198" y="1530"/>
                  </a:lnTo>
                  <a:lnTo>
                    <a:pt x="188" y="1516"/>
                  </a:lnTo>
                  <a:lnTo>
                    <a:pt x="183" y="1505"/>
                  </a:lnTo>
                  <a:lnTo>
                    <a:pt x="181" y="1499"/>
                  </a:lnTo>
                  <a:lnTo>
                    <a:pt x="180" y="1495"/>
                  </a:lnTo>
                  <a:lnTo>
                    <a:pt x="181" y="1491"/>
                  </a:lnTo>
                  <a:lnTo>
                    <a:pt x="182" y="1487"/>
                  </a:lnTo>
                  <a:lnTo>
                    <a:pt x="184" y="1485"/>
                  </a:lnTo>
                  <a:lnTo>
                    <a:pt x="187" y="1483"/>
                  </a:lnTo>
                  <a:lnTo>
                    <a:pt x="192" y="1482"/>
                  </a:lnTo>
                  <a:lnTo>
                    <a:pt x="196" y="1482"/>
                  </a:lnTo>
                  <a:lnTo>
                    <a:pt x="209" y="1484"/>
                  </a:lnTo>
                  <a:lnTo>
                    <a:pt x="223" y="1489"/>
                  </a:lnTo>
                  <a:lnTo>
                    <a:pt x="240" y="1497"/>
                  </a:lnTo>
                  <a:lnTo>
                    <a:pt x="259" y="1508"/>
                  </a:lnTo>
                  <a:lnTo>
                    <a:pt x="279" y="1521"/>
                  </a:lnTo>
                  <a:lnTo>
                    <a:pt x="300" y="1535"/>
                  </a:lnTo>
                  <a:close/>
                  <a:moveTo>
                    <a:pt x="658" y="1846"/>
                  </a:moveTo>
                  <a:lnTo>
                    <a:pt x="655" y="1849"/>
                  </a:lnTo>
                  <a:lnTo>
                    <a:pt x="652" y="1850"/>
                  </a:lnTo>
                  <a:lnTo>
                    <a:pt x="647" y="1851"/>
                  </a:lnTo>
                  <a:lnTo>
                    <a:pt x="642" y="1851"/>
                  </a:lnTo>
                  <a:lnTo>
                    <a:pt x="636" y="1851"/>
                  </a:lnTo>
                  <a:lnTo>
                    <a:pt x="629" y="1849"/>
                  </a:lnTo>
                  <a:lnTo>
                    <a:pt x="621" y="1847"/>
                  </a:lnTo>
                  <a:lnTo>
                    <a:pt x="614" y="1843"/>
                  </a:lnTo>
                  <a:lnTo>
                    <a:pt x="595" y="1836"/>
                  </a:lnTo>
                  <a:lnTo>
                    <a:pt x="576" y="1825"/>
                  </a:lnTo>
                  <a:lnTo>
                    <a:pt x="555" y="1812"/>
                  </a:lnTo>
                  <a:lnTo>
                    <a:pt x="534" y="1797"/>
                  </a:lnTo>
                  <a:lnTo>
                    <a:pt x="512" y="1781"/>
                  </a:lnTo>
                  <a:lnTo>
                    <a:pt x="494" y="1764"/>
                  </a:lnTo>
                  <a:lnTo>
                    <a:pt x="478" y="1747"/>
                  </a:lnTo>
                  <a:lnTo>
                    <a:pt x="464" y="1732"/>
                  </a:lnTo>
                  <a:lnTo>
                    <a:pt x="454" y="1718"/>
                  </a:lnTo>
                  <a:lnTo>
                    <a:pt x="448" y="1706"/>
                  </a:lnTo>
                  <a:lnTo>
                    <a:pt x="445" y="1701"/>
                  </a:lnTo>
                  <a:lnTo>
                    <a:pt x="444" y="1696"/>
                  </a:lnTo>
                  <a:lnTo>
                    <a:pt x="444" y="1691"/>
                  </a:lnTo>
                  <a:lnTo>
                    <a:pt x="445" y="1688"/>
                  </a:lnTo>
                  <a:lnTo>
                    <a:pt x="449" y="1686"/>
                  </a:lnTo>
                  <a:lnTo>
                    <a:pt x="452" y="1684"/>
                  </a:lnTo>
                  <a:lnTo>
                    <a:pt x="456" y="1683"/>
                  </a:lnTo>
                  <a:lnTo>
                    <a:pt x="462" y="1683"/>
                  </a:lnTo>
                  <a:lnTo>
                    <a:pt x="475" y="1685"/>
                  </a:lnTo>
                  <a:lnTo>
                    <a:pt x="490" y="1690"/>
                  </a:lnTo>
                  <a:lnTo>
                    <a:pt x="508" y="1698"/>
                  </a:lnTo>
                  <a:lnTo>
                    <a:pt x="527" y="1709"/>
                  </a:lnTo>
                  <a:lnTo>
                    <a:pt x="548" y="1722"/>
                  </a:lnTo>
                  <a:lnTo>
                    <a:pt x="571" y="1738"/>
                  </a:lnTo>
                  <a:lnTo>
                    <a:pt x="591" y="1754"/>
                  </a:lnTo>
                  <a:lnTo>
                    <a:pt x="609" y="1770"/>
                  </a:lnTo>
                  <a:lnTo>
                    <a:pt x="627" y="1786"/>
                  </a:lnTo>
                  <a:lnTo>
                    <a:pt x="640" y="1801"/>
                  </a:lnTo>
                  <a:lnTo>
                    <a:pt x="649" y="1815"/>
                  </a:lnTo>
                  <a:lnTo>
                    <a:pt x="656" y="1828"/>
                  </a:lnTo>
                  <a:lnTo>
                    <a:pt x="658" y="1834"/>
                  </a:lnTo>
                  <a:lnTo>
                    <a:pt x="659" y="1838"/>
                  </a:lnTo>
                  <a:lnTo>
                    <a:pt x="659" y="1842"/>
                  </a:lnTo>
                  <a:lnTo>
                    <a:pt x="658" y="1846"/>
                  </a:lnTo>
                  <a:close/>
                  <a:moveTo>
                    <a:pt x="247" y="1312"/>
                  </a:moveTo>
                  <a:lnTo>
                    <a:pt x="245" y="1315"/>
                  </a:lnTo>
                  <a:lnTo>
                    <a:pt x="242" y="1317"/>
                  </a:lnTo>
                  <a:lnTo>
                    <a:pt x="238" y="1318"/>
                  </a:lnTo>
                  <a:lnTo>
                    <a:pt x="234" y="1318"/>
                  </a:lnTo>
                  <a:lnTo>
                    <a:pt x="222" y="1316"/>
                  </a:lnTo>
                  <a:lnTo>
                    <a:pt x="209" y="1311"/>
                  </a:lnTo>
                  <a:lnTo>
                    <a:pt x="194" y="1304"/>
                  </a:lnTo>
                  <a:lnTo>
                    <a:pt x="177" y="1294"/>
                  </a:lnTo>
                  <a:lnTo>
                    <a:pt x="158" y="1283"/>
                  </a:lnTo>
                  <a:lnTo>
                    <a:pt x="140" y="1269"/>
                  </a:lnTo>
                  <a:lnTo>
                    <a:pt x="123" y="1254"/>
                  </a:lnTo>
                  <a:lnTo>
                    <a:pt x="106" y="1240"/>
                  </a:lnTo>
                  <a:lnTo>
                    <a:pt x="92" y="1225"/>
                  </a:lnTo>
                  <a:lnTo>
                    <a:pt x="81" y="1212"/>
                  </a:lnTo>
                  <a:lnTo>
                    <a:pt x="72" y="1199"/>
                  </a:lnTo>
                  <a:lnTo>
                    <a:pt x="66" y="1188"/>
                  </a:lnTo>
                  <a:lnTo>
                    <a:pt x="65" y="1183"/>
                  </a:lnTo>
                  <a:lnTo>
                    <a:pt x="64" y="1179"/>
                  </a:lnTo>
                  <a:lnTo>
                    <a:pt x="64" y="1175"/>
                  </a:lnTo>
                  <a:lnTo>
                    <a:pt x="66" y="1172"/>
                  </a:lnTo>
                  <a:lnTo>
                    <a:pt x="69" y="1169"/>
                  </a:lnTo>
                  <a:lnTo>
                    <a:pt x="71" y="1168"/>
                  </a:lnTo>
                  <a:lnTo>
                    <a:pt x="75" y="1167"/>
                  </a:lnTo>
                  <a:lnTo>
                    <a:pt x="79" y="1167"/>
                  </a:lnTo>
                  <a:lnTo>
                    <a:pt x="91" y="1169"/>
                  </a:lnTo>
                  <a:lnTo>
                    <a:pt x="104" y="1173"/>
                  </a:lnTo>
                  <a:lnTo>
                    <a:pt x="120" y="1181"/>
                  </a:lnTo>
                  <a:lnTo>
                    <a:pt x="137" y="1191"/>
                  </a:lnTo>
                  <a:lnTo>
                    <a:pt x="155" y="1201"/>
                  </a:lnTo>
                  <a:lnTo>
                    <a:pt x="173" y="1215"/>
                  </a:lnTo>
                  <a:lnTo>
                    <a:pt x="192" y="1230"/>
                  </a:lnTo>
                  <a:lnTo>
                    <a:pt x="208" y="1245"/>
                  </a:lnTo>
                  <a:lnTo>
                    <a:pt x="221" y="1260"/>
                  </a:lnTo>
                  <a:lnTo>
                    <a:pt x="233" y="1273"/>
                  </a:lnTo>
                  <a:lnTo>
                    <a:pt x="241" y="1286"/>
                  </a:lnTo>
                  <a:lnTo>
                    <a:pt x="247" y="1296"/>
                  </a:lnTo>
                  <a:lnTo>
                    <a:pt x="248" y="1302"/>
                  </a:lnTo>
                  <a:lnTo>
                    <a:pt x="249" y="1306"/>
                  </a:lnTo>
                  <a:lnTo>
                    <a:pt x="249" y="1309"/>
                  </a:lnTo>
                  <a:lnTo>
                    <a:pt x="247" y="1312"/>
                  </a:lnTo>
                  <a:close/>
                  <a:moveTo>
                    <a:pt x="419" y="1402"/>
                  </a:moveTo>
                  <a:lnTo>
                    <a:pt x="438" y="1418"/>
                  </a:lnTo>
                  <a:lnTo>
                    <a:pt x="455" y="1433"/>
                  </a:lnTo>
                  <a:lnTo>
                    <a:pt x="469" y="1448"/>
                  </a:lnTo>
                  <a:lnTo>
                    <a:pt x="482" y="1463"/>
                  </a:lnTo>
                  <a:lnTo>
                    <a:pt x="491" y="1475"/>
                  </a:lnTo>
                  <a:lnTo>
                    <a:pt x="496" y="1486"/>
                  </a:lnTo>
                  <a:lnTo>
                    <a:pt x="498" y="1492"/>
                  </a:lnTo>
                  <a:lnTo>
                    <a:pt x="499" y="1496"/>
                  </a:lnTo>
                  <a:lnTo>
                    <a:pt x="498" y="1500"/>
                  </a:lnTo>
                  <a:lnTo>
                    <a:pt x="497" y="1504"/>
                  </a:lnTo>
                  <a:lnTo>
                    <a:pt x="495" y="1506"/>
                  </a:lnTo>
                  <a:lnTo>
                    <a:pt x="492" y="1508"/>
                  </a:lnTo>
                  <a:lnTo>
                    <a:pt x="487" y="1509"/>
                  </a:lnTo>
                  <a:lnTo>
                    <a:pt x="483" y="1509"/>
                  </a:lnTo>
                  <a:lnTo>
                    <a:pt x="471" y="1507"/>
                  </a:lnTo>
                  <a:lnTo>
                    <a:pt x="456" y="1502"/>
                  </a:lnTo>
                  <a:lnTo>
                    <a:pt x="440" y="1495"/>
                  </a:lnTo>
                  <a:lnTo>
                    <a:pt x="423" y="1485"/>
                  </a:lnTo>
                  <a:lnTo>
                    <a:pt x="403" y="1473"/>
                  </a:lnTo>
                  <a:lnTo>
                    <a:pt x="384" y="1459"/>
                  </a:lnTo>
                  <a:lnTo>
                    <a:pt x="364" y="1444"/>
                  </a:lnTo>
                  <a:lnTo>
                    <a:pt x="348" y="1429"/>
                  </a:lnTo>
                  <a:lnTo>
                    <a:pt x="333" y="1414"/>
                  </a:lnTo>
                  <a:lnTo>
                    <a:pt x="321" y="1399"/>
                  </a:lnTo>
                  <a:lnTo>
                    <a:pt x="313" y="1386"/>
                  </a:lnTo>
                  <a:lnTo>
                    <a:pt x="306" y="1374"/>
                  </a:lnTo>
                  <a:lnTo>
                    <a:pt x="305" y="1370"/>
                  </a:lnTo>
                  <a:lnTo>
                    <a:pt x="304" y="1364"/>
                  </a:lnTo>
                  <a:lnTo>
                    <a:pt x="304" y="1361"/>
                  </a:lnTo>
                  <a:lnTo>
                    <a:pt x="306" y="1358"/>
                  </a:lnTo>
                  <a:lnTo>
                    <a:pt x="308" y="1355"/>
                  </a:lnTo>
                  <a:lnTo>
                    <a:pt x="312" y="1354"/>
                  </a:lnTo>
                  <a:lnTo>
                    <a:pt x="315" y="1352"/>
                  </a:lnTo>
                  <a:lnTo>
                    <a:pt x="320" y="1352"/>
                  </a:lnTo>
                  <a:lnTo>
                    <a:pt x="332" y="1355"/>
                  </a:lnTo>
                  <a:lnTo>
                    <a:pt x="346" y="1359"/>
                  </a:lnTo>
                  <a:lnTo>
                    <a:pt x="362" y="1366"/>
                  </a:lnTo>
                  <a:lnTo>
                    <a:pt x="381" y="1376"/>
                  </a:lnTo>
                  <a:lnTo>
                    <a:pt x="399" y="1388"/>
                  </a:lnTo>
                  <a:lnTo>
                    <a:pt x="419" y="1402"/>
                  </a:lnTo>
                  <a:close/>
                  <a:moveTo>
                    <a:pt x="388" y="1184"/>
                  </a:moveTo>
                  <a:lnTo>
                    <a:pt x="387" y="1187"/>
                  </a:lnTo>
                  <a:lnTo>
                    <a:pt x="384" y="1188"/>
                  </a:lnTo>
                  <a:lnTo>
                    <a:pt x="380" y="1189"/>
                  </a:lnTo>
                  <a:lnTo>
                    <a:pt x="375" y="1189"/>
                  </a:lnTo>
                  <a:lnTo>
                    <a:pt x="364" y="1188"/>
                  </a:lnTo>
                  <a:lnTo>
                    <a:pt x="351" y="1184"/>
                  </a:lnTo>
                  <a:lnTo>
                    <a:pt x="336" y="1178"/>
                  </a:lnTo>
                  <a:lnTo>
                    <a:pt x="320" y="1169"/>
                  </a:lnTo>
                  <a:lnTo>
                    <a:pt x="303" y="1157"/>
                  </a:lnTo>
                  <a:lnTo>
                    <a:pt x="286" y="1144"/>
                  </a:lnTo>
                  <a:lnTo>
                    <a:pt x="268" y="1130"/>
                  </a:lnTo>
                  <a:lnTo>
                    <a:pt x="253" y="1116"/>
                  </a:lnTo>
                  <a:lnTo>
                    <a:pt x="239" y="1102"/>
                  </a:lnTo>
                  <a:lnTo>
                    <a:pt x="228" y="1089"/>
                  </a:lnTo>
                  <a:lnTo>
                    <a:pt x="221" y="1076"/>
                  </a:lnTo>
                  <a:lnTo>
                    <a:pt x="215" y="1065"/>
                  </a:lnTo>
                  <a:lnTo>
                    <a:pt x="214" y="1061"/>
                  </a:lnTo>
                  <a:lnTo>
                    <a:pt x="213" y="1057"/>
                  </a:lnTo>
                  <a:lnTo>
                    <a:pt x="214" y="1052"/>
                  </a:lnTo>
                  <a:lnTo>
                    <a:pt x="215" y="1049"/>
                  </a:lnTo>
                  <a:lnTo>
                    <a:pt x="218" y="1047"/>
                  </a:lnTo>
                  <a:lnTo>
                    <a:pt x="221" y="1046"/>
                  </a:lnTo>
                  <a:lnTo>
                    <a:pt x="224" y="1045"/>
                  </a:lnTo>
                  <a:lnTo>
                    <a:pt x="228" y="1045"/>
                  </a:lnTo>
                  <a:lnTo>
                    <a:pt x="239" y="1046"/>
                  </a:lnTo>
                  <a:lnTo>
                    <a:pt x="253" y="1050"/>
                  </a:lnTo>
                  <a:lnTo>
                    <a:pt x="267" y="1058"/>
                  </a:lnTo>
                  <a:lnTo>
                    <a:pt x="283" y="1066"/>
                  </a:lnTo>
                  <a:lnTo>
                    <a:pt x="302" y="1077"/>
                  </a:lnTo>
                  <a:lnTo>
                    <a:pt x="319" y="1090"/>
                  </a:lnTo>
                  <a:lnTo>
                    <a:pt x="336" y="1104"/>
                  </a:lnTo>
                  <a:lnTo>
                    <a:pt x="351" y="1118"/>
                  </a:lnTo>
                  <a:lnTo>
                    <a:pt x="364" y="1132"/>
                  </a:lnTo>
                  <a:lnTo>
                    <a:pt x="375" y="1146"/>
                  </a:lnTo>
                  <a:lnTo>
                    <a:pt x="383" y="1158"/>
                  </a:lnTo>
                  <a:lnTo>
                    <a:pt x="388" y="1169"/>
                  </a:lnTo>
                  <a:lnTo>
                    <a:pt x="389" y="1173"/>
                  </a:lnTo>
                  <a:lnTo>
                    <a:pt x="390" y="1178"/>
                  </a:lnTo>
                  <a:lnTo>
                    <a:pt x="390" y="1181"/>
                  </a:lnTo>
                  <a:lnTo>
                    <a:pt x="388" y="1184"/>
                  </a:lnTo>
                  <a:close/>
                  <a:moveTo>
                    <a:pt x="629" y="1368"/>
                  </a:moveTo>
                  <a:lnTo>
                    <a:pt x="627" y="1371"/>
                  </a:lnTo>
                  <a:lnTo>
                    <a:pt x="624" y="1372"/>
                  </a:lnTo>
                  <a:lnTo>
                    <a:pt x="619" y="1373"/>
                  </a:lnTo>
                  <a:lnTo>
                    <a:pt x="615" y="1374"/>
                  </a:lnTo>
                  <a:lnTo>
                    <a:pt x="603" y="1372"/>
                  </a:lnTo>
                  <a:lnTo>
                    <a:pt x="589" y="1368"/>
                  </a:lnTo>
                  <a:lnTo>
                    <a:pt x="574" y="1361"/>
                  </a:lnTo>
                  <a:lnTo>
                    <a:pt x="557" y="1351"/>
                  </a:lnTo>
                  <a:lnTo>
                    <a:pt x="538" y="1339"/>
                  </a:lnTo>
                  <a:lnTo>
                    <a:pt x="519" y="1327"/>
                  </a:lnTo>
                  <a:lnTo>
                    <a:pt x="500" y="1311"/>
                  </a:lnTo>
                  <a:lnTo>
                    <a:pt x="484" y="1296"/>
                  </a:lnTo>
                  <a:lnTo>
                    <a:pt x="470" y="1282"/>
                  </a:lnTo>
                  <a:lnTo>
                    <a:pt x="459" y="1268"/>
                  </a:lnTo>
                  <a:lnTo>
                    <a:pt x="451" y="1255"/>
                  </a:lnTo>
                  <a:lnTo>
                    <a:pt x="445" y="1245"/>
                  </a:lnTo>
                  <a:lnTo>
                    <a:pt x="443" y="1239"/>
                  </a:lnTo>
                  <a:lnTo>
                    <a:pt x="443" y="1235"/>
                  </a:lnTo>
                  <a:lnTo>
                    <a:pt x="443" y="1230"/>
                  </a:lnTo>
                  <a:lnTo>
                    <a:pt x="444" y="1227"/>
                  </a:lnTo>
                  <a:lnTo>
                    <a:pt x="446" y="1225"/>
                  </a:lnTo>
                  <a:lnTo>
                    <a:pt x="450" y="1223"/>
                  </a:lnTo>
                  <a:lnTo>
                    <a:pt x="454" y="1222"/>
                  </a:lnTo>
                  <a:lnTo>
                    <a:pt x="458" y="1222"/>
                  </a:lnTo>
                  <a:lnTo>
                    <a:pt x="470" y="1224"/>
                  </a:lnTo>
                  <a:lnTo>
                    <a:pt x="484" y="1228"/>
                  </a:lnTo>
                  <a:lnTo>
                    <a:pt x="499" y="1235"/>
                  </a:lnTo>
                  <a:lnTo>
                    <a:pt x="518" y="1245"/>
                  </a:lnTo>
                  <a:lnTo>
                    <a:pt x="535" y="1256"/>
                  </a:lnTo>
                  <a:lnTo>
                    <a:pt x="554" y="1269"/>
                  </a:lnTo>
                  <a:lnTo>
                    <a:pt x="573" y="1284"/>
                  </a:lnTo>
                  <a:lnTo>
                    <a:pt x="589" y="1300"/>
                  </a:lnTo>
                  <a:lnTo>
                    <a:pt x="603" y="1314"/>
                  </a:lnTo>
                  <a:lnTo>
                    <a:pt x="614" y="1328"/>
                  </a:lnTo>
                  <a:lnTo>
                    <a:pt x="622" y="1341"/>
                  </a:lnTo>
                  <a:lnTo>
                    <a:pt x="628" y="1351"/>
                  </a:lnTo>
                  <a:lnTo>
                    <a:pt x="630" y="1357"/>
                  </a:lnTo>
                  <a:lnTo>
                    <a:pt x="630" y="1361"/>
                  </a:lnTo>
                  <a:lnTo>
                    <a:pt x="630" y="1364"/>
                  </a:lnTo>
                  <a:lnTo>
                    <a:pt x="629" y="1368"/>
                  </a:lnTo>
                  <a:close/>
                  <a:moveTo>
                    <a:pt x="266" y="800"/>
                  </a:moveTo>
                  <a:lnTo>
                    <a:pt x="281" y="813"/>
                  </a:lnTo>
                  <a:lnTo>
                    <a:pt x="295" y="826"/>
                  </a:lnTo>
                  <a:lnTo>
                    <a:pt x="307" y="839"/>
                  </a:lnTo>
                  <a:lnTo>
                    <a:pt x="317" y="851"/>
                  </a:lnTo>
                  <a:lnTo>
                    <a:pt x="323" y="862"/>
                  </a:lnTo>
                  <a:lnTo>
                    <a:pt x="329" y="872"/>
                  </a:lnTo>
                  <a:lnTo>
                    <a:pt x="330" y="877"/>
                  </a:lnTo>
                  <a:lnTo>
                    <a:pt x="330" y="881"/>
                  </a:lnTo>
                  <a:lnTo>
                    <a:pt x="330" y="884"/>
                  </a:lnTo>
                  <a:lnTo>
                    <a:pt x="329" y="887"/>
                  </a:lnTo>
                  <a:lnTo>
                    <a:pt x="327" y="889"/>
                  </a:lnTo>
                  <a:lnTo>
                    <a:pt x="323" y="891"/>
                  </a:lnTo>
                  <a:lnTo>
                    <a:pt x="320" y="892"/>
                  </a:lnTo>
                  <a:lnTo>
                    <a:pt x="316" y="892"/>
                  </a:lnTo>
                  <a:lnTo>
                    <a:pt x="306" y="891"/>
                  </a:lnTo>
                  <a:lnTo>
                    <a:pt x="294" y="887"/>
                  </a:lnTo>
                  <a:lnTo>
                    <a:pt x="280" y="881"/>
                  </a:lnTo>
                  <a:lnTo>
                    <a:pt x="266" y="873"/>
                  </a:lnTo>
                  <a:lnTo>
                    <a:pt x="250" y="862"/>
                  </a:lnTo>
                  <a:lnTo>
                    <a:pt x="234" y="851"/>
                  </a:lnTo>
                  <a:lnTo>
                    <a:pt x="219" y="838"/>
                  </a:lnTo>
                  <a:lnTo>
                    <a:pt x="205" y="825"/>
                  </a:lnTo>
                  <a:lnTo>
                    <a:pt x="193" y="812"/>
                  </a:lnTo>
                  <a:lnTo>
                    <a:pt x="183" y="800"/>
                  </a:lnTo>
                  <a:lnTo>
                    <a:pt x="176" y="788"/>
                  </a:lnTo>
                  <a:lnTo>
                    <a:pt x="171" y="778"/>
                  </a:lnTo>
                  <a:lnTo>
                    <a:pt x="170" y="774"/>
                  </a:lnTo>
                  <a:lnTo>
                    <a:pt x="170" y="770"/>
                  </a:lnTo>
                  <a:lnTo>
                    <a:pt x="170" y="766"/>
                  </a:lnTo>
                  <a:lnTo>
                    <a:pt x="171" y="763"/>
                  </a:lnTo>
                  <a:lnTo>
                    <a:pt x="173" y="761"/>
                  </a:lnTo>
                  <a:lnTo>
                    <a:pt x="177" y="759"/>
                  </a:lnTo>
                  <a:lnTo>
                    <a:pt x="180" y="759"/>
                  </a:lnTo>
                  <a:lnTo>
                    <a:pt x="184" y="758"/>
                  </a:lnTo>
                  <a:lnTo>
                    <a:pt x="194" y="760"/>
                  </a:lnTo>
                  <a:lnTo>
                    <a:pt x="206" y="763"/>
                  </a:lnTo>
                  <a:lnTo>
                    <a:pt x="220" y="770"/>
                  </a:lnTo>
                  <a:lnTo>
                    <a:pt x="234" y="777"/>
                  </a:lnTo>
                  <a:lnTo>
                    <a:pt x="250" y="788"/>
                  </a:lnTo>
                  <a:lnTo>
                    <a:pt x="266" y="800"/>
                  </a:lnTo>
                  <a:close/>
                  <a:moveTo>
                    <a:pt x="546" y="1056"/>
                  </a:moveTo>
                  <a:lnTo>
                    <a:pt x="544" y="1059"/>
                  </a:lnTo>
                  <a:lnTo>
                    <a:pt x="540" y="1060"/>
                  </a:lnTo>
                  <a:lnTo>
                    <a:pt x="537" y="1061"/>
                  </a:lnTo>
                  <a:lnTo>
                    <a:pt x="533" y="1061"/>
                  </a:lnTo>
                  <a:lnTo>
                    <a:pt x="522" y="1060"/>
                  </a:lnTo>
                  <a:lnTo>
                    <a:pt x="510" y="1057"/>
                  </a:lnTo>
                  <a:lnTo>
                    <a:pt x="495" y="1050"/>
                  </a:lnTo>
                  <a:lnTo>
                    <a:pt x="480" y="1042"/>
                  </a:lnTo>
                  <a:lnTo>
                    <a:pt x="463" y="1031"/>
                  </a:lnTo>
                  <a:lnTo>
                    <a:pt x="445" y="1018"/>
                  </a:lnTo>
                  <a:lnTo>
                    <a:pt x="429" y="1005"/>
                  </a:lnTo>
                  <a:lnTo>
                    <a:pt x="414" y="991"/>
                  </a:lnTo>
                  <a:lnTo>
                    <a:pt x="402" y="978"/>
                  </a:lnTo>
                  <a:lnTo>
                    <a:pt x="391" y="965"/>
                  </a:lnTo>
                  <a:lnTo>
                    <a:pt x="384" y="953"/>
                  </a:lnTo>
                  <a:lnTo>
                    <a:pt x="380" y="942"/>
                  </a:lnTo>
                  <a:lnTo>
                    <a:pt x="378" y="938"/>
                  </a:lnTo>
                  <a:lnTo>
                    <a:pt x="377" y="934"/>
                  </a:lnTo>
                  <a:lnTo>
                    <a:pt x="378" y="929"/>
                  </a:lnTo>
                  <a:lnTo>
                    <a:pt x="380" y="927"/>
                  </a:lnTo>
                  <a:lnTo>
                    <a:pt x="382" y="924"/>
                  </a:lnTo>
                  <a:lnTo>
                    <a:pt x="384" y="923"/>
                  </a:lnTo>
                  <a:lnTo>
                    <a:pt x="388" y="922"/>
                  </a:lnTo>
                  <a:lnTo>
                    <a:pt x="392" y="922"/>
                  </a:lnTo>
                  <a:lnTo>
                    <a:pt x="403" y="923"/>
                  </a:lnTo>
                  <a:lnTo>
                    <a:pt x="415" y="927"/>
                  </a:lnTo>
                  <a:lnTo>
                    <a:pt x="430" y="933"/>
                  </a:lnTo>
                  <a:lnTo>
                    <a:pt x="445" y="941"/>
                  </a:lnTo>
                  <a:lnTo>
                    <a:pt x="463" y="952"/>
                  </a:lnTo>
                  <a:lnTo>
                    <a:pt x="479" y="965"/>
                  </a:lnTo>
                  <a:lnTo>
                    <a:pt x="496" y="978"/>
                  </a:lnTo>
                  <a:lnTo>
                    <a:pt x="510" y="992"/>
                  </a:lnTo>
                  <a:lnTo>
                    <a:pt x="523" y="1005"/>
                  </a:lnTo>
                  <a:lnTo>
                    <a:pt x="534" y="1018"/>
                  </a:lnTo>
                  <a:lnTo>
                    <a:pt x="541" y="1030"/>
                  </a:lnTo>
                  <a:lnTo>
                    <a:pt x="546" y="1041"/>
                  </a:lnTo>
                  <a:lnTo>
                    <a:pt x="547" y="1045"/>
                  </a:lnTo>
                  <a:lnTo>
                    <a:pt x="548" y="1049"/>
                  </a:lnTo>
                  <a:lnTo>
                    <a:pt x="547" y="1053"/>
                  </a:lnTo>
                  <a:lnTo>
                    <a:pt x="546" y="1056"/>
                  </a:lnTo>
                  <a:close/>
                  <a:moveTo>
                    <a:pt x="313" y="609"/>
                  </a:moveTo>
                  <a:lnTo>
                    <a:pt x="310" y="611"/>
                  </a:lnTo>
                  <a:lnTo>
                    <a:pt x="308" y="612"/>
                  </a:lnTo>
                  <a:lnTo>
                    <a:pt x="304" y="613"/>
                  </a:lnTo>
                  <a:lnTo>
                    <a:pt x="301" y="614"/>
                  </a:lnTo>
                  <a:lnTo>
                    <a:pt x="291" y="613"/>
                  </a:lnTo>
                  <a:lnTo>
                    <a:pt x="280" y="609"/>
                  </a:lnTo>
                  <a:lnTo>
                    <a:pt x="268" y="603"/>
                  </a:lnTo>
                  <a:lnTo>
                    <a:pt x="254" y="596"/>
                  </a:lnTo>
                  <a:lnTo>
                    <a:pt x="240" y="587"/>
                  </a:lnTo>
                  <a:lnTo>
                    <a:pt x="225" y="576"/>
                  </a:lnTo>
                  <a:lnTo>
                    <a:pt x="211" y="565"/>
                  </a:lnTo>
                  <a:lnTo>
                    <a:pt x="199" y="552"/>
                  </a:lnTo>
                  <a:lnTo>
                    <a:pt x="188" y="540"/>
                  </a:lnTo>
                  <a:lnTo>
                    <a:pt x="180" y="529"/>
                  </a:lnTo>
                  <a:lnTo>
                    <a:pt x="173" y="518"/>
                  </a:lnTo>
                  <a:lnTo>
                    <a:pt x="169" y="508"/>
                  </a:lnTo>
                  <a:lnTo>
                    <a:pt x="168" y="504"/>
                  </a:lnTo>
                  <a:lnTo>
                    <a:pt x="168" y="501"/>
                  </a:lnTo>
                  <a:lnTo>
                    <a:pt x="168" y="498"/>
                  </a:lnTo>
                  <a:lnTo>
                    <a:pt x="169" y="494"/>
                  </a:lnTo>
                  <a:lnTo>
                    <a:pt x="171" y="492"/>
                  </a:lnTo>
                  <a:lnTo>
                    <a:pt x="174" y="490"/>
                  </a:lnTo>
                  <a:lnTo>
                    <a:pt x="178" y="490"/>
                  </a:lnTo>
                  <a:lnTo>
                    <a:pt x="181" y="489"/>
                  </a:lnTo>
                  <a:lnTo>
                    <a:pt x="191" y="490"/>
                  </a:lnTo>
                  <a:lnTo>
                    <a:pt x="201" y="494"/>
                  </a:lnTo>
                  <a:lnTo>
                    <a:pt x="213" y="500"/>
                  </a:lnTo>
                  <a:lnTo>
                    <a:pt x="227" y="507"/>
                  </a:lnTo>
                  <a:lnTo>
                    <a:pt x="241" y="516"/>
                  </a:lnTo>
                  <a:lnTo>
                    <a:pt x="256" y="527"/>
                  </a:lnTo>
                  <a:lnTo>
                    <a:pt x="271" y="540"/>
                  </a:lnTo>
                  <a:lnTo>
                    <a:pt x="282" y="552"/>
                  </a:lnTo>
                  <a:lnTo>
                    <a:pt x="293" y="564"/>
                  </a:lnTo>
                  <a:lnTo>
                    <a:pt x="302" y="574"/>
                  </a:lnTo>
                  <a:lnTo>
                    <a:pt x="308" y="585"/>
                  </a:lnTo>
                  <a:lnTo>
                    <a:pt x="313" y="595"/>
                  </a:lnTo>
                  <a:lnTo>
                    <a:pt x="314" y="599"/>
                  </a:lnTo>
                  <a:lnTo>
                    <a:pt x="314" y="602"/>
                  </a:lnTo>
                  <a:lnTo>
                    <a:pt x="314" y="606"/>
                  </a:lnTo>
                  <a:lnTo>
                    <a:pt x="313" y="609"/>
                  </a:lnTo>
                  <a:close/>
                  <a:moveTo>
                    <a:pt x="509" y="764"/>
                  </a:moveTo>
                  <a:lnTo>
                    <a:pt x="508" y="766"/>
                  </a:lnTo>
                  <a:lnTo>
                    <a:pt x="505" y="769"/>
                  </a:lnTo>
                  <a:lnTo>
                    <a:pt x="502" y="770"/>
                  </a:lnTo>
                  <a:lnTo>
                    <a:pt x="497" y="770"/>
                  </a:lnTo>
                  <a:lnTo>
                    <a:pt x="487" y="769"/>
                  </a:lnTo>
                  <a:lnTo>
                    <a:pt x="476" y="765"/>
                  </a:lnTo>
                  <a:lnTo>
                    <a:pt x="463" y="760"/>
                  </a:lnTo>
                  <a:lnTo>
                    <a:pt x="449" y="751"/>
                  </a:lnTo>
                  <a:lnTo>
                    <a:pt x="434" y="742"/>
                  </a:lnTo>
                  <a:lnTo>
                    <a:pt x="417" y="731"/>
                  </a:lnTo>
                  <a:lnTo>
                    <a:pt x="403" y="718"/>
                  </a:lnTo>
                  <a:lnTo>
                    <a:pt x="389" y="706"/>
                  </a:lnTo>
                  <a:lnTo>
                    <a:pt x="378" y="693"/>
                  </a:lnTo>
                  <a:lnTo>
                    <a:pt x="369" y="681"/>
                  </a:lnTo>
                  <a:lnTo>
                    <a:pt x="362" y="669"/>
                  </a:lnTo>
                  <a:lnTo>
                    <a:pt x="358" y="660"/>
                  </a:lnTo>
                  <a:lnTo>
                    <a:pt x="357" y="655"/>
                  </a:lnTo>
                  <a:lnTo>
                    <a:pt x="357" y="651"/>
                  </a:lnTo>
                  <a:lnTo>
                    <a:pt x="357" y="648"/>
                  </a:lnTo>
                  <a:lnTo>
                    <a:pt x="358" y="644"/>
                  </a:lnTo>
                  <a:lnTo>
                    <a:pt x="360" y="642"/>
                  </a:lnTo>
                  <a:lnTo>
                    <a:pt x="363" y="641"/>
                  </a:lnTo>
                  <a:lnTo>
                    <a:pt x="367" y="640"/>
                  </a:lnTo>
                  <a:lnTo>
                    <a:pt x="371" y="640"/>
                  </a:lnTo>
                  <a:lnTo>
                    <a:pt x="381" y="641"/>
                  </a:lnTo>
                  <a:lnTo>
                    <a:pt x="391" y="644"/>
                  </a:lnTo>
                  <a:lnTo>
                    <a:pt x="405" y="650"/>
                  </a:lnTo>
                  <a:lnTo>
                    <a:pt x="419" y="657"/>
                  </a:lnTo>
                  <a:lnTo>
                    <a:pt x="435" y="667"/>
                  </a:lnTo>
                  <a:lnTo>
                    <a:pt x="450" y="679"/>
                  </a:lnTo>
                  <a:lnTo>
                    <a:pt x="465" y="692"/>
                  </a:lnTo>
                  <a:lnTo>
                    <a:pt x="478" y="704"/>
                  </a:lnTo>
                  <a:lnTo>
                    <a:pt x="490" y="717"/>
                  </a:lnTo>
                  <a:lnTo>
                    <a:pt x="498" y="729"/>
                  </a:lnTo>
                  <a:lnTo>
                    <a:pt x="506" y="739"/>
                  </a:lnTo>
                  <a:lnTo>
                    <a:pt x="510" y="749"/>
                  </a:lnTo>
                  <a:lnTo>
                    <a:pt x="511" y="755"/>
                  </a:lnTo>
                  <a:lnTo>
                    <a:pt x="511" y="758"/>
                  </a:lnTo>
                  <a:lnTo>
                    <a:pt x="511" y="761"/>
                  </a:lnTo>
                  <a:lnTo>
                    <a:pt x="509" y="764"/>
                  </a:lnTo>
                  <a:close/>
                  <a:moveTo>
                    <a:pt x="92" y="183"/>
                  </a:moveTo>
                  <a:lnTo>
                    <a:pt x="81" y="172"/>
                  </a:lnTo>
                  <a:lnTo>
                    <a:pt x="70" y="161"/>
                  </a:lnTo>
                  <a:lnTo>
                    <a:pt x="60" y="150"/>
                  </a:lnTo>
                  <a:lnTo>
                    <a:pt x="52" y="139"/>
                  </a:lnTo>
                  <a:lnTo>
                    <a:pt x="47" y="131"/>
                  </a:lnTo>
                  <a:lnTo>
                    <a:pt x="44" y="122"/>
                  </a:lnTo>
                  <a:lnTo>
                    <a:pt x="43" y="119"/>
                  </a:lnTo>
                  <a:lnTo>
                    <a:pt x="43" y="115"/>
                  </a:lnTo>
                  <a:lnTo>
                    <a:pt x="44" y="112"/>
                  </a:lnTo>
                  <a:lnTo>
                    <a:pt x="45" y="109"/>
                  </a:lnTo>
                  <a:lnTo>
                    <a:pt x="46" y="108"/>
                  </a:lnTo>
                  <a:lnTo>
                    <a:pt x="48" y="106"/>
                  </a:lnTo>
                  <a:lnTo>
                    <a:pt x="51" y="105"/>
                  </a:lnTo>
                  <a:lnTo>
                    <a:pt x="55" y="105"/>
                  </a:lnTo>
                  <a:lnTo>
                    <a:pt x="63" y="106"/>
                  </a:lnTo>
                  <a:lnTo>
                    <a:pt x="72" y="109"/>
                  </a:lnTo>
                  <a:lnTo>
                    <a:pt x="83" y="114"/>
                  </a:lnTo>
                  <a:lnTo>
                    <a:pt x="95" y="120"/>
                  </a:lnTo>
                  <a:lnTo>
                    <a:pt x="108" y="129"/>
                  </a:lnTo>
                  <a:lnTo>
                    <a:pt x="119" y="138"/>
                  </a:lnTo>
                  <a:lnTo>
                    <a:pt x="132" y="148"/>
                  </a:lnTo>
                  <a:lnTo>
                    <a:pt x="143" y="159"/>
                  </a:lnTo>
                  <a:lnTo>
                    <a:pt x="152" y="170"/>
                  </a:lnTo>
                  <a:lnTo>
                    <a:pt x="159" y="179"/>
                  </a:lnTo>
                  <a:lnTo>
                    <a:pt x="165" y="189"/>
                  </a:lnTo>
                  <a:lnTo>
                    <a:pt x="168" y="198"/>
                  </a:lnTo>
                  <a:lnTo>
                    <a:pt x="169" y="201"/>
                  </a:lnTo>
                  <a:lnTo>
                    <a:pt x="169" y="204"/>
                  </a:lnTo>
                  <a:lnTo>
                    <a:pt x="169" y="207"/>
                  </a:lnTo>
                  <a:lnTo>
                    <a:pt x="168" y="211"/>
                  </a:lnTo>
                  <a:lnTo>
                    <a:pt x="166" y="212"/>
                  </a:lnTo>
                  <a:lnTo>
                    <a:pt x="164" y="214"/>
                  </a:lnTo>
                  <a:lnTo>
                    <a:pt x="160" y="215"/>
                  </a:lnTo>
                  <a:lnTo>
                    <a:pt x="157" y="215"/>
                  </a:lnTo>
                  <a:lnTo>
                    <a:pt x="150" y="214"/>
                  </a:lnTo>
                  <a:lnTo>
                    <a:pt x="140" y="211"/>
                  </a:lnTo>
                  <a:lnTo>
                    <a:pt x="129" y="206"/>
                  </a:lnTo>
                  <a:lnTo>
                    <a:pt x="117" y="200"/>
                  </a:lnTo>
                  <a:lnTo>
                    <a:pt x="105" y="192"/>
                  </a:lnTo>
                  <a:lnTo>
                    <a:pt x="92" y="183"/>
                  </a:lnTo>
                  <a:close/>
                  <a:moveTo>
                    <a:pt x="337" y="348"/>
                  </a:moveTo>
                  <a:lnTo>
                    <a:pt x="335" y="350"/>
                  </a:lnTo>
                  <a:lnTo>
                    <a:pt x="333" y="351"/>
                  </a:lnTo>
                  <a:lnTo>
                    <a:pt x="330" y="352"/>
                  </a:lnTo>
                  <a:lnTo>
                    <a:pt x="327" y="352"/>
                  </a:lnTo>
                  <a:lnTo>
                    <a:pt x="318" y="352"/>
                  </a:lnTo>
                  <a:lnTo>
                    <a:pt x="307" y="349"/>
                  </a:lnTo>
                  <a:lnTo>
                    <a:pt x="296" y="343"/>
                  </a:lnTo>
                  <a:lnTo>
                    <a:pt x="283" y="337"/>
                  </a:lnTo>
                  <a:lnTo>
                    <a:pt x="271" y="328"/>
                  </a:lnTo>
                  <a:lnTo>
                    <a:pt x="258" y="319"/>
                  </a:lnTo>
                  <a:lnTo>
                    <a:pt x="245" y="308"/>
                  </a:lnTo>
                  <a:lnTo>
                    <a:pt x="234" y="296"/>
                  </a:lnTo>
                  <a:lnTo>
                    <a:pt x="224" y="285"/>
                  </a:lnTo>
                  <a:lnTo>
                    <a:pt x="217" y="274"/>
                  </a:lnTo>
                  <a:lnTo>
                    <a:pt x="210" y="265"/>
                  </a:lnTo>
                  <a:lnTo>
                    <a:pt x="207" y="256"/>
                  </a:lnTo>
                  <a:lnTo>
                    <a:pt x="206" y="252"/>
                  </a:lnTo>
                  <a:lnTo>
                    <a:pt x="206" y="248"/>
                  </a:lnTo>
                  <a:lnTo>
                    <a:pt x="206" y="245"/>
                  </a:lnTo>
                  <a:lnTo>
                    <a:pt x="207" y="243"/>
                  </a:lnTo>
                  <a:lnTo>
                    <a:pt x="209" y="241"/>
                  </a:lnTo>
                  <a:lnTo>
                    <a:pt x="211" y="239"/>
                  </a:lnTo>
                  <a:lnTo>
                    <a:pt x="214" y="238"/>
                  </a:lnTo>
                  <a:lnTo>
                    <a:pt x="218" y="238"/>
                  </a:lnTo>
                  <a:lnTo>
                    <a:pt x="226" y="239"/>
                  </a:lnTo>
                  <a:lnTo>
                    <a:pt x="236" y="241"/>
                  </a:lnTo>
                  <a:lnTo>
                    <a:pt x="248" y="246"/>
                  </a:lnTo>
                  <a:lnTo>
                    <a:pt x="260" y="253"/>
                  </a:lnTo>
                  <a:lnTo>
                    <a:pt x="274" y="261"/>
                  </a:lnTo>
                  <a:lnTo>
                    <a:pt x="287" y="272"/>
                  </a:lnTo>
                  <a:lnTo>
                    <a:pt x="300" y="283"/>
                  </a:lnTo>
                  <a:lnTo>
                    <a:pt x="310" y="294"/>
                  </a:lnTo>
                  <a:lnTo>
                    <a:pt x="320" y="305"/>
                  </a:lnTo>
                  <a:lnTo>
                    <a:pt x="328" y="315"/>
                  </a:lnTo>
                  <a:lnTo>
                    <a:pt x="334" y="325"/>
                  </a:lnTo>
                  <a:lnTo>
                    <a:pt x="337" y="334"/>
                  </a:lnTo>
                  <a:lnTo>
                    <a:pt x="339" y="338"/>
                  </a:lnTo>
                  <a:lnTo>
                    <a:pt x="339" y="341"/>
                  </a:lnTo>
                  <a:lnTo>
                    <a:pt x="339" y="344"/>
                  </a:lnTo>
                  <a:lnTo>
                    <a:pt x="337" y="348"/>
                  </a:lnTo>
                  <a:close/>
                  <a:moveTo>
                    <a:pt x="463" y="411"/>
                  </a:moveTo>
                  <a:lnTo>
                    <a:pt x="476" y="423"/>
                  </a:lnTo>
                  <a:lnTo>
                    <a:pt x="489" y="435"/>
                  </a:lnTo>
                  <a:lnTo>
                    <a:pt x="498" y="446"/>
                  </a:lnTo>
                  <a:lnTo>
                    <a:pt x="507" y="457"/>
                  </a:lnTo>
                  <a:lnTo>
                    <a:pt x="512" y="467"/>
                  </a:lnTo>
                  <a:lnTo>
                    <a:pt x="517" y="476"/>
                  </a:lnTo>
                  <a:lnTo>
                    <a:pt x="518" y="480"/>
                  </a:lnTo>
                  <a:lnTo>
                    <a:pt x="518" y="485"/>
                  </a:lnTo>
                  <a:lnTo>
                    <a:pt x="518" y="487"/>
                  </a:lnTo>
                  <a:lnTo>
                    <a:pt x="516" y="490"/>
                  </a:lnTo>
                  <a:lnTo>
                    <a:pt x="514" y="492"/>
                  </a:lnTo>
                  <a:lnTo>
                    <a:pt x="511" y="494"/>
                  </a:lnTo>
                  <a:lnTo>
                    <a:pt x="508" y="496"/>
                  </a:lnTo>
                  <a:lnTo>
                    <a:pt x="505" y="496"/>
                  </a:lnTo>
                  <a:lnTo>
                    <a:pt x="496" y="494"/>
                  </a:lnTo>
                  <a:lnTo>
                    <a:pt x="485" y="492"/>
                  </a:lnTo>
                  <a:lnTo>
                    <a:pt x="473" y="487"/>
                  </a:lnTo>
                  <a:lnTo>
                    <a:pt x="461" y="479"/>
                  </a:lnTo>
                  <a:lnTo>
                    <a:pt x="446" y="471"/>
                  </a:lnTo>
                  <a:lnTo>
                    <a:pt x="432" y="460"/>
                  </a:lnTo>
                  <a:lnTo>
                    <a:pt x="418" y="449"/>
                  </a:lnTo>
                  <a:lnTo>
                    <a:pt x="407" y="437"/>
                  </a:lnTo>
                  <a:lnTo>
                    <a:pt x="397" y="425"/>
                  </a:lnTo>
                  <a:lnTo>
                    <a:pt x="388" y="415"/>
                  </a:lnTo>
                  <a:lnTo>
                    <a:pt x="382" y="404"/>
                  </a:lnTo>
                  <a:lnTo>
                    <a:pt x="378" y="395"/>
                  </a:lnTo>
                  <a:lnTo>
                    <a:pt x="377" y="391"/>
                  </a:lnTo>
                  <a:lnTo>
                    <a:pt x="377" y="388"/>
                  </a:lnTo>
                  <a:lnTo>
                    <a:pt x="377" y="384"/>
                  </a:lnTo>
                  <a:lnTo>
                    <a:pt x="378" y="381"/>
                  </a:lnTo>
                  <a:lnTo>
                    <a:pt x="381" y="379"/>
                  </a:lnTo>
                  <a:lnTo>
                    <a:pt x="383" y="377"/>
                  </a:lnTo>
                  <a:lnTo>
                    <a:pt x="386" y="376"/>
                  </a:lnTo>
                  <a:lnTo>
                    <a:pt x="390" y="376"/>
                  </a:lnTo>
                  <a:lnTo>
                    <a:pt x="399" y="377"/>
                  </a:lnTo>
                  <a:lnTo>
                    <a:pt x="410" y="380"/>
                  </a:lnTo>
                  <a:lnTo>
                    <a:pt x="422" y="384"/>
                  </a:lnTo>
                  <a:lnTo>
                    <a:pt x="435" y="392"/>
                  </a:lnTo>
                  <a:lnTo>
                    <a:pt x="449" y="401"/>
                  </a:lnTo>
                  <a:lnTo>
                    <a:pt x="463" y="411"/>
                  </a:lnTo>
                  <a:close/>
                  <a:moveTo>
                    <a:pt x="327" y="75"/>
                  </a:moveTo>
                  <a:lnTo>
                    <a:pt x="315" y="65"/>
                  </a:lnTo>
                  <a:lnTo>
                    <a:pt x="305" y="54"/>
                  </a:lnTo>
                  <a:lnTo>
                    <a:pt x="296" y="44"/>
                  </a:lnTo>
                  <a:lnTo>
                    <a:pt x="289" y="35"/>
                  </a:lnTo>
                  <a:lnTo>
                    <a:pt x="283" y="25"/>
                  </a:lnTo>
                  <a:lnTo>
                    <a:pt x="281" y="17"/>
                  </a:lnTo>
                  <a:lnTo>
                    <a:pt x="280" y="13"/>
                  </a:lnTo>
                  <a:lnTo>
                    <a:pt x="280" y="10"/>
                  </a:lnTo>
                  <a:lnTo>
                    <a:pt x="280" y="8"/>
                  </a:lnTo>
                  <a:lnTo>
                    <a:pt x="281" y="5"/>
                  </a:lnTo>
                  <a:lnTo>
                    <a:pt x="283" y="2"/>
                  </a:lnTo>
                  <a:lnTo>
                    <a:pt x="286" y="1"/>
                  </a:lnTo>
                  <a:lnTo>
                    <a:pt x="288" y="0"/>
                  </a:lnTo>
                  <a:lnTo>
                    <a:pt x="291" y="0"/>
                  </a:lnTo>
                  <a:lnTo>
                    <a:pt x="300" y="0"/>
                  </a:lnTo>
                  <a:lnTo>
                    <a:pt x="308" y="3"/>
                  </a:lnTo>
                  <a:lnTo>
                    <a:pt x="319" y="8"/>
                  </a:lnTo>
                  <a:lnTo>
                    <a:pt x="330" y="13"/>
                  </a:lnTo>
                  <a:lnTo>
                    <a:pt x="342" y="22"/>
                  </a:lnTo>
                  <a:lnTo>
                    <a:pt x="355" y="30"/>
                  </a:lnTo>
                  <a:lnTo>
                    <a:pt x="366" y="41"/>
                  </a:lnTo>
                  <a:lnTo>
                    <a:pt x="376" y="51"/>
                  </a:lnTo>
                  <a:lnTo>
                    <a:pt x="385" y="62"/>
                  </a:lnTo>
                  <a:lnTo>
                    <a:pt x="391" y="71"/>
                  </a:lnTo>
                  <a:lnTo>
                    <a:pt x="397" y="80"/>
                  </a:lnTo>
                  <a:lnTo>
                    <a:pt x="400" y="89"/>
                  </a:lnTo>
                  <a:lnTo>
                    <a:pt x="401" y="92"/>
                  </a:lnTo>
                  <a:lnTo>
                    <a:pt x="401" y="95"/>
                  </a:lnTo>
                  <a:lnTo>
                    <a:pt x="400" y="98"/>
                  </a:lnTo>
                  <a:lnTo>
                    <a:pt x="399" y="101"/>
                  </a:lnTo>
                  <a:lnTo>
                    <a:pt x="398" y="103"/>
                  </a:lnTo>
                  <a:lnTo>
                    <a:pt x="396" y="104"/>
                  </a:lnTo>
                  <a:lnTo>
                    <a:pt x="392" y="105"/>
                  </a:lnTo>
                  <a:lnTo>
                    <a:pt x="389" y="106"/>
                  </a:lnTo>
                  <a:lnTo>
                    <a:pt x="382" y="105"/>
                  </a:lnTo>
                  <a:lnTo>
                    <a:pt x="372" y="103"/>
                  </a:lnTo>
                  <a:lnTo>
                    <a:pt x="362" y="98"/>
                  </a:lnTo>
                  <a:lnTo>
                    <a:pt x="350" y="92"/>
                  </a:lnTo>
                  <a:lnTo>
                    <a:pt x="339" y="84"/>
                  </a:lnTo>
                  <a:lnTo>
                    <a:pt x="327" y="75"/>
                  </a:lnTo>
                  <a:close/>
                  <a:moveTo>
                    <a:pt x="485" y="205"/>
                  </a:moveTo>
                  <a:lnTo>
                    <a:pt x="473" y="194"/>
                  </a:lnTo>
                  <a:lnTo>
                    <a:pt x="463" y="184"/>
                  </a:lnTo>
                  <a:lnTo>
                    <a:pt x="453" y="173"/>
                  </a:lnTo>
                  <a:lnTo>
                    <a:pt x="445" y="162"/>
                  </a:lnTo>
                  <a:lnTo>
                    <a:pt x="440" y="153"/>
                  </a:lnTo>
                  <a:lnTo>
                    <a:pt x="437" y="145"/>
                  </a:lnTo>
                  <a:lnTo>
                    <a:pt x="436" y="140"/>
                  </a:lnTo>
                  <a:lnTo>
                    <a:pt x="436" y="137"/>
                  </a:lnTo>
                  <a:lnTo>
                    <a:pt x="437" y="134"/>
                  </a:lnTo>
                  <a:lnTo>
                    <a:pt x="438" y="132"/>
                  </a:lnTo>
                  <a:lnTo>
                    <a:pt x="439" y="130"/>
                  </a:lnTo>
                  <a:lnTo>
                    <a:pt x="441" y="128"/>
                  </a:lnTo>
                  <a:lnTo>
                    <a:pt x="444" y="126"/>
                  </a:lnTo>
                  <a:lnTo>
                    <a:pt x="448" y="126"/>
                  </a:lnTo>
                  <a:lnTo>
                    <a:pt x="456" y="128"/>
                  </a:lnTo>
                  <a:lnTo>
                    <a:pt x="466" y="130"/>
                  </a:lnTo>
                  <a:lnTo>
                    <a:pt x="477" y="134"/>
                  </a:lnTo>
                  <a:lnTo>
                    <a:pt x="489" y="140"/>
                  </a:lnTo>
                  <a:lnTo>
                    <a:pt x="502" y="149"/>
                  </a:lnTo>
                  <a:lnTo>
                    <a:pt x="514" y="159"/>
                  </a:lnTo>
                  <a:lnTo>
                    <a:pt x="526" y="170"/>
                  </a:lnTo>
                  <a:lnTo>
                    <a:pt x="537" y="180"/>
                  </a:lnTo>
                  <a:lnTo>
                    <a:pt x="547" y="191"/>
                  </a:lnTo>
                  <a:lnTo>
                    <a:pt x="554" y="201"/>
                  </a:lnTo>
                  <a:lnTo>
                    <a:pt x="560" y="211"/>
                  </a:lnTo>
                  <a:lnTo>
                    <a:pt x="563" y="219"/>
                  </a:lnTo>
                  <a:lnTo>
                    <a:pt x="564" y="223"/>
                  </a:lnTo>
                  <a:lnTo>
                    <a:pt x="564" y="226"/>
                  </a:lnTo>
                  <a:lnTo>
                    <a:pt x="563" y="229"/>
                  </a:lnTo>
                  <a:lnTo>
                    <a:pt x="562" y="232"/>
                  </a:lnTo>
                  <a:lnTo>
                    <a:pt x="560" y="234"/>
                  </a:lnTo>
                  <a:lnTo>
                    <a:pt x="558" y="235"/>
                  </a:lnTo>
                  <a:lnTo>
                    <a:pt x="555" y="237"/>
                  </a:lnTo>
                  <a:lnTo>
                    <a:pt x="551" y="238"/>
                  </a:lnTo>
                  <a:lnTo>
                    <a:pt x="544" y="237"/>
                  </a:lnTo>
                  <a:lnTo>
                    <a:pt x="534" y="233"/>
                  </a:lnTo>
                  <a:lnTo>
                    <a:pt x="523" y="229"/>
                  </a:lnTo>
                  <a:lnTo>
                    <a:pt x="511" y="223"/>
                  </a:lnTo>
                  <a:lnTo>
                    <a:pt x="498" y="215"/>
                  </a:lnTo>
                  <a:lnTo>
                    <a:pt x="485" y="205"/>
                  </a:lnTo>
                  <a:close/>
                </a:path>
              </a:pathLst>
            </a:custGeom>
            <a:solidFill>
              <a:srgbClr val="DBD6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CH"/>
            </a:p>
          </p:txBody>
        </p:sp>
        <p:sp>
          <p:nvSpPr>
            <p:cNvPr id="47" name="Freeform 40"/>
            <p:cNvSpPr>
              <a:spLocks noEditPoints="1"/>
            </p:cNvSpPr>
            <p:nvPr userDrawn="1"/>
          </p:nvSpPr>
          <p:spPr bwMode="auto">
            <a:xfrm>
              <a:off x="11042187" y="4887913"/>
              <a:ext cx="133350" cy="1046163"/>
            </a:xfrm>
            <a:custGeom>
              <a:avLst/>
              <a:gdLst>
                <a:gd name="T0" fmla="*/ 553 w 677"/>
                <a:gd name="T1" fmla="*/ 5208 h 5276"/>
                <a:gd name="T2" fmla="*/ 35 w 677"/>
                <a:gd name="T3" fmla="*/ 4859 h 5276"/>
                <a:gd name="T4" fmla="*/ 32 w 677"/>
                <a:gd name="T5" fmla="*/ 4680 h 5276"/>
                <a:gd name="T6" fmla="*/ 150 w 677"/>
                <a:gd name="T7" fmla="*/ 4645 h 5276"/>
                <a:gd name="T8" fmla="*/ 15 w 677"/>
                <a:gd name="T9" fmla="*/ 4454 h 5276"/>
                <a:gd name="T10" fmla="*/ 170 w 677"/>
                <a:gd name="T11" fmla="*/ 4514 h 5276"/>
                <a:gd name="T12" fmla="*/ 21 w 677"/>
                <a:gd name="T13" fmla="*/ 4208 h 5276"/>
                <a:gd name="T14" fmla="*/ 199 w 677"/>
                <a:gd name="T15" fmla="*/ 4137 h 5276"/>
                <a:gd name="T16" fmla="*/ 327 w 677"/>
                <a:gd name="T17" fmla="*/ 4070 h 5276"/>
                <a:gd name="T18" fmla="*/ 77 w 677"/>
                <a:gd name="T19" fmla="*/ 3669 h 5276"/>
                <a:gd name="T20" fmla="*/ 37 w 677"/>
                <a:gd name="T21" fmla="*/ 3458 h 5276"/>
                <a:gd name="T22" fmla="*/ 144 w 677"/>
                <a:gd name="T23" fmla="*/ 3253 h 5276"/>
                <a:gd name="T24" fmla="*/ 0 w 677"/>
                <a:gd name="T25" fmla="*/ 2894 h 5276"/>
                <a:gd name="T26" fmla="*/ 68 w 677"/>
                <a:gd name="T27" fmla="*/ 2428 h 5276"/>
                <a:gd name="T28" fmla="*/ 148 w 677"/>
                <a:gd name="T29" fmla="*/ 2132 h 5276"/>
                <a:gd name="T30" fmla="*/ 148 w 677"/>
                <a:gd name="T31" fmla="*/ 1498 h 5276"/>
                <a:gd name="T32" fmla="*/ 46 w 677"/>
                <a:gd name="T33" fmla="*/ 95 h 5276"/>
                <a:gd name="T34" fmla="*/ 631 w 677"/>
                <a:gd name="T35" fmla="*/ 816 h 5276"/>
                <a:gd name="T36" fmla="*/ 587 w 677"/>
                <a:gd name="T37" fmla="*/ 1291 h 5276"/>
                <a:gd name="T38" fmla="*/ 487 w 677"/>
                <a:gd name="T39" fmla="*/ 1753 h 5276"/>
                <a:gd name="T40" fmla="*/ 559 w 677"/>
                <a:gd name="T41" fmla="*/ 2435 h 5276"/>
                <a:gd name="T42" fmla="*/ 636 w 677"/>
                <a:gd name="T43" fmla="*/ 2878 h 5276"/>
                <a:gd name="T44" fmla="*/ 527 w 677"/>
                <a:gd name="T45" fmla="*/ 2901 h 5276"/>
                <a:gd name="T46" fmla="*/ 555 w 677"/>
                <a:gd name="T47" fmla="*/ 3251 h 5276"/>
                <a:gd name="T48" fmla="*/ 435 w 677"/>
                <a:gd name="T49" fmla="*/ 3685 h 5276"/>
                <a:gd name="T50" fmla="*/ 376 w 677"/>
                <a:gd name="T51" fmla="*/ 4011 h 5276"/>
                <a:gd name="T52" fmla="*/ 677 w 677"/>
                <a:gd name="T53" fmla="*/ 4484 h 5276"/>
                <a:gd name="T54" fmla="*/ 623 w 677"/>
                <a:gd name="T55" fmla="*/ 4475 h 5276"/>
                <a:gd name="T56" fmla="*/ 331 w 677"/>
                <a:gd name="T57" fmla="*/ 4620 h 5276"/>
                <a:gd name="T58" fmla="*/ 291 w 677"/>
                <a:gd name="T59" fmla="*/ 4728 h 5276"/>
                <a:gd name="T60" fmla="*/ 487 w 677"/>
                <a:gd name="T61" fmla="*/ 4978 h 5276"/>
                <a:gd name="T62" fmla="*/ 649 w 677"/>
                <a:gd name="T63" fmla="*/ 5075 h 5276"/>
                <a:gd name="T64" fmla="*/ 74 w 677"/>
                <a:gd name="T65" fmla="*/ 4374 h 5276"/>
                <a:gd name="T66" fmla="*/ 378 w 677"/>
                <a:gd name="T67" fmla="*/ 4389 h 5276"/>
                <a:gd name="T68" fmla="*/ 539 w 677"/>
                <a:gd name="T69" fmla="*/ 4265 h 5276"/>
                <a:gd name="T70" fmla="*/ 191 w 677"/>
                <a:gd name="T71" fmla="*/ 3759 h 5276"/>
                <a:gd name="T72" fmla="*/ 80 w 677"/>
                <a:gd name="T73" fmla="*/ 3560 h 5276"/>
                <a:gd name="T74" fmla="*/ 615 w 677"/>
                <a:gd name="T75" fmla="*/ 3657 h 5276"/>
                <a:gd name="T76" fmla="*/ 272 w 677"/>
                <a:gd name="T77" fmla="*/ 3315 h 5276"/>
                <a:gd name="T78" fmla="*/ 486 w 677"/>
                <a:gd name="T79" fmla="*/ 3317 h 5276"/>
                <a:gd name="T80" fmla="*/ 442 w 677"/>
                <a:gd name="T81" fmla="*/ 3148 h 5276"/>
                <a:gd name="T82" fmla="*/ 416 w 677"/>
                <a:gd name="T83" fmla="*/ 2983 h 5276"/>
                <a:gd name="T84" fmla="*/ 406 w 677"/>
                <a:gd name="T85" fmla="*/ 2821 h 5276"/>
                <a:gd name="T86" fmla="*/ 223 w 677"/>
                <a:gd name="T87" fmla="*/ 2503 h 5276"/>
                <a:gd name="T88" fmla="*/ 439 w 677"/>
                <a:gd name="T89" fmla="*/ 2508 h 5276"/>
                <a:gd name="T90" fmla="*/ 350 w 677"/>
                <a:gd name="T91" fmla="*/ 2221 h 5276"/>
                <a:gd name="T92" fmla="*/ 500 w 677"/>
                <a:gd name="T93" fmla="*/ 2139 h 5276"/>
                <a:gd name="T94" fmla="*/ 290 w 677"/>
                <a:gd name="T95" fmla="*/ 1838 h 5276"/>
                <a:gd name="T96" fmla="*/ 608 w 677"/>
                <a:gd name="T97" fmla="*/ 2052 h 5276"/>
                <a:gd name="T98" fmla="*/ 408 w 677"/>
                <a:gd name="T99" fmla="*/ 1696 h 5276"/>
                <a:gd name="T100" fmla="*/ 107 w 677"/>
                <a:gd name="T101" fmla="*/ 1214 h 5276"/>
                <a:gd name="T102" fmla="*/ 347 w 677"/>
                <a:gd name="T103" fmla="*/ 1409 h 5276"/>
                <a:gd name="T104" fmla="*/ 202 w 677"/>
                <a:gd name="T105" fmla="*/ 1019 h 5276"/>
                <a:gd name="T106" fmla="*/ 163 w 677"/>
                <a:gd name="T107" fmla="*/ 759 h 5276"/>
                <a:gd name="T108" fmla="*/ 374 w 677"/>
                <a:gd name="T109" fmla="*/ 919 h 5276"/>
                <a:gd name="T110" fmla="*/ 432 w 677"/>
                <a:gd name="T111" fmla="*/ 953 h 5276"/>
                <a:gd name="T112" fmla="*/ 39 w 677"/>
                <a:gd name="T113" fmla="*/ 370 h 5276"/>
                <a:gd name="T114" fmla="*/ 368 w 677"/>
                <a:gd name="T115" fmla="*/ 626 h 5276"/>
                <a:gd name="T116" fmla="*/ 97 w 677"/>
                <a:gd name="T117" fmla="*/ 129 h 5276"/>
                <a:gd name="T118" fmla="*/ 263 w 677"/>
                <a:gd name="T119" fmla="*/ 267 h 5276"/>
                <a:gd name="T120" fmla="*/ 441 w 677"/>
                <a:gd name="T121" fmla="*/ 415 h 5276"/>
                <a:gd name="T122" fmla="*/ 453 w 677"/>
                <a:gd name="T123" fmla="*/ 107 h 52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77" h="5276">
                  <a:moveTo>
                    <a:pt x="0" y="4930"/>
                  </a:moveTo>
                  <a:lnTo>
                    <a:pt x="0" y="4850"/>
                  </a:lnTo>
                  <a:lnTo>
                    <a:pt x="34" y="4870"/>
                  </a:lnTo>
                  <a:lnTo>
                    <a:pt x="71" y="4892"/>
                  </a:lnTo>
                  <a:lnTo>
                    <a:pt x="110" y="4917"/>
                  </a:lnTo>
                  <a:lnTo>
                    <a:pt x="150" y="4942"/>
                  </a:lnTo>
                  <a:lnTo>
                    <a:pt x="179" y="4961"/>
                  </a:lnTo>
                  <a:lnTo>
                    <a:pt x="207" y="4978"/>
                  </a:lnTo>
                  <a:lnTo>
                    <a:pt x="233" y="4997"/>
                  </a:lnTo>
                  <a:lnTo>
                    <a:pt x="259" y="5014"/>
                  </a:lnTo>
                  <a:lnTo>
                    <a:pt x="235" y="4995"/>
                  </a:lnTo>
                  <a:lnTo>
                    <a:pt x="218" y="4979"/>
                  </a:lnTo>
                  <a:lnTo>
                    <a:pt x="212" y="4973"/>
                  </a:lnTo>
                  <a:lnTo>
                    <a:pt x="208" y="4969"/>
                  </a:lnTo>
                  <a:lnTo>
                    <a:pt x="206" y="4964"/>
                  </a:lnTo>
                  <a:lnTo>
                    <a:pt x="206" y="4962"/>
                  </a:lnTo>
                  <a:lnTo>
                    <a:pt x="208" y="4961"/>
                  </a:lnTo>
                  <a:lnTo>
                    <a:pt x="213" y="4961"/>
                  </a:lnTo>
                  <a:lnTo>
                    <a:pt x="222" y="4964"/>
                  </a:lnTo>
                  <a:lnTo>
                    <a:pt x="232" y="4968"/>
                  </a:lnTo>
                  <a:lnTo>
                    <a:pt x="259" y="4979"/>
                  </a:lnTo>
                  <a:lnTo>
                    <a:pt x="293" y="4998"/>
                  </a:lnTo>
                  <a:lnTo>
                    <a:pt x="334" y="5020"/>
                  </a:lnTo>
                  <a:lnTo>
                    <a:pt x="381" y="5047"/>
                  </a:lnTo>
                  <a:lnTo>
                    <a:pt x="431" y="5078"/>
                  </a:lnTo>
                  <a:lnTo>
                    <a:pt x="486" y="5111"/>
                  </a:lnTo>
                  <a:lnTo>
                    <a:pt x="514" y="5129"/>
                  </a:lnTo>
                  <a:lnTo>
                    <a:pt x="543" y="5147"/>
                  </a:lnTo>
                  <a:lnTo>
                    <a:pt x="569" y="5164"/>
                  </a:lnTo>
                  <a:lnTo>
                    <a:pt x="594" y="5181"/>
                  </a:lnTo>
                  <a:lnTo>
                    <a:pt x="572" y="5163"/>
                  </a:lnTo>
                  <a:lnTo>
                    <a:pt x="554" y="5148"/>
                  </a:lnTo>
                  <a:lnTo>
                    <a:pt x="549" y="5141"/>
                  </a:lnTo>
                  <a:lnTo>
                    <a:pt x="545" y="5137"/>
                  </a:lnTo>
                  <a:lnTo>
                    <a:pt x="543" y="5133"/>
                  </a:lnTo>
                  <a:lnTo>
                    <a:pt x="543" y="5130"/>
                  </a:lnTo>
                  <a:lnTo>
                    <a:pt x="545" y="5129"/>
                  </a:lnTo>
                  <a:lnTo>
                    <a:pt x="547" y="5129"/>
                  </a:lnTo>
                  <a:lnTo>
                    <a:pt x="550" y="5129"/>
                  </a:lnTo>
                  <a:lnTo>
                    <a:pt x="555" y="5130"/>
                  </a:lnTo>
                  <a:lnTo>
                    <a:pt x="567" y="5135"/>
                  </a:lnTo>
                  <a:lnTo>
                    <a:pt x="584" y="5141"/>
                  </a:lnTo>
                  <a:lnTo>
                    <a:pt x="625" y="5162"/>
                  </a:lnTo>
                  <a:lnTo>
                    <a:pt x="677" y="5190"/>
                  </a:lnTo>
                  <a:lnTo>
                    <a:pt x="677" y="5276"/>
                  </a:lnTo>
                  <a:lnTo>
                    <a:pt x="657" y="5265"/>
                  </a:lnTo>
                  <a:lnTo>
                    <a:pt x="633" y="5254"/>
                  </a:lnTo>
                  <a:lnTo>
                    <a:pt x="608" y="5239"/>
                  </a:lnTo>
                  <a:lnTo>
                    <a:pt x="581" y="5224"/>
                  </a:lnTo>
                  <a:lnTo>
                    <a:pt x="553" y="5208"/>
                  </a:lnTo>
                  <a:lnTo>
                    <a:pt x="523" y="5191"/>
                  </a:lnTo>
                  <a:lnTo>
                    <a:pt x="493" y="5171"/>
                  </a:lnTo>
                  <a:lnTo>
                    <a:pt x="460" y="5152"/>
                  </a:lnTo>
                  <a:lnTo>
                    <a:pt x="433" y="5136"/>
                  </a:lnTo>
                  <a:lnTo>
                    <a:pt x="408" y="5119"/>
                  </a:lnTo>
                  <a:lnTo>
                    <a:pt x="384" y="5102"/>
                  </a:lnTo>
                  <a:lnTo>
                    <a:pt x="360" y="5086"/>
                  </a:lnTo>
                  <a:lnTo>
                    <a:pt x="380" y="5102"/>
                  </a:lnTo>
                  <a:lnTo>
                    <a:pt x="394" y="5115"/>
                  </a:lnTo>
                  <a:lnTo>
                    <a:pt x="398" y="5120"/>
                  </a:lnTo>
                  <a:lnTo>
                    <a:pt x="401" y="5124"/>
                  </a:lnTo>
                  <a:lnTo>
                    <a:pt x="403" y="5127"/>
                  </a:lnTo>
                  <a:lnTo>
                    <a:pt x="403" y="5129"/>
                  </a:lnTo>
                  <a:lnTo>
                    <a:pt x="400" y="5130"/>
                  </a:lnTo>
                  <a:lnTo>
                    <a:pt x="395" y="5129"/>
                  </a:lnTo>
                  <a:lnTo>
                    <a:pt x="387" y="5127"/>
                  </a:lnTo>
                  <a:lnTo>
                    <a:pt x="377" y="5124"/>
                  </a:lnTo>
                  <a:lnTo>
                    <a:pt x="350" y="5112"/>
                  </a:lnTo>
                  <a:lnTo>
                    <a:pt x="317" y="5094"/>
                  </a:lnTo>
                  <a:lnTo>
                    <a:pt x="276" y="5072"/>
                  </a:lnTo>
                  <a:lnTo>
                    <a:pt x="229" y="5045"/>
                  </a:lnTo>
                  <a:lnTo>
                    <a:pt x="180" y="5015"/>
                  </a:lnTo>
                  <a:lnTo>
                    <a:pt x="126" y="4982"/>
                  </a:lnTo>
                  <a:lnTo>
                    <a:pt x="100" y="4964"/>
                  </a:lnTo>
                  <a:lnTo>
                    <a:pt x="74" y="4948"/>
                  </a:lnTo>
                  <a:lnTo>
                    <a:pt x="50" y="4931"/>
                  </a:lnTo>
                  <a:lnTo>
                    <a:pt x="27" y="4916"/>
                  </a:lnTo>
                  <a:lnTo>
                    <a:pt x="46" y="4931"/>
                  </a:lnTo>
                  <a:lnTo>
                    <a:pt x="60" y="4944"/>
                  </a:lnTo>
                  <a:lnTo>
                    <a:pt x="64" y="4948"/>
                  </a:lnTo>
                  <a:lnTo>
                    <a:pt x="68" y="4952"/>
                  </a:lnTo>
                  <a:lnTo>
                    <a:pt x="70" y="4956"/>
                  </a:lnTo>
                  <a:lnTo>
                    <a:pt x="70" y="4958"/>
                  </a:lnTo>
                  <a:lnTo>
                    <a:pt x="68" y="4959"/>
                  </a:lnTo>
                  <a:lnTo>
                    <a:pt x="63" y="4959"/>
                  </a:lnTo>
                  <a:lnTo>
                    <a:pt x="57" y="4957"/>
                  </a:lnTo>
                  <a:lnTo>
                    <a:pt x="48" y="4953"/>
                  </a:lnTo>
                  <a:lnTo>
                    <a:pt x="28" y="4944"/>
                  </a:lnTo>
                  <a:lnTo>
                    <a:pt x="0" y="4930"/>
                  </a:lnTo>
                  <a:close/>
                  <a:moveTo>
                    <a:pt x="0" y="4843"/>
                  </a:moveTo>
                  <a:lnTo>
                    <a:pt x="0" y="4813"/>
                  </a:lnTo>
                  <a:lnTo>
                    <a:pt x="19" y="4829"/>
                  </a:lnTo>
                  <a:lnTo>
                    <a:pt x="34" y="4842"/>
                  </a:lnTo>
                  <a:lnTo>
                    <a:pt x="38" y="4848"/>
                  </a:lnTo>
                  <a:lnTo>
                    <a:pt x="42" y="4852"/>
                  </a:lnTo>
                  <a:lnTo>
                    <a:pt x="43" y="4855"/>
                  </a:lnTo>
                  <a:lnTo>
                    <a:pt x="43" y="4857"/>
                  </a:lnTo>
                  <a:lnTo>
                    <a:pt x="42" y="4859"/>
                  </a:lnTo>
                  <a:lnTo>
                    <a:pt x="38" y="4859"/>
                  </a:lnTo>
                  <a:lnTo>
                    <a:pt x="35" y="4859"/>
                  </a:lnTo>
                  <a:lnTo>
                    <a:pt x="30" y="4856"/>
                  </a:lnTo>
                  <a:lnTo>
                    <a:pt x="17" y="4852"/>
                  </a:lnTo>
                  <a:lnTo>
                    <a:pt x="0" y="4843"/>
                  </a:lnTo>
                  <a:close/>
                  <a:moveTo>
                    <a:pt x="0" y="4811"/>
                  </a:moveTo>
                  <a:lnTo>
                    <a:pt x="0" y="4759"/>
                  </a:lnTo>
                  <a:lnTo>
                    <a:pt x="31" y="4778"/>
                  </a:lnTo>
                  <a:lnTo>
                    <a:pt x="63" y="4798"/>
                  </a:lnTo>
                  <a:lnTo>
                    <a:pt x="98" y="4820"/>
                  </a:lnTo>
                  <a:lnTo>
                    <a:pt x="134" y="4842"/>
                  </a:lnTo>
                  <a:lnTo>
                    <a:pt x="185" y="4876"/>
                  </a:lnTo>
                  <a:lnTo>
                    <a:pt x="233" y="4908"/>
                  </a:lnTo>
                  <a:lnTo>
                    <a:pt x="275" y="4937"/>
                  </a:lnTo>
                  <a:lnTo>
                    <a:pt x="311" y="4964"/>
                  </a:lnTo>
                  <a:lnTo>
                    <a:pt x="341" y="4987"/>
                  </a:lnTo>
                  <a:lnTo>
                    <a:pt x="362" y="5005"/>
                  </a:lnTo>
                  <a:lnTo>
                    <a:pt x="370" y="5013"/>
                  </a:lnTo>
                  <a:lnTo>
                    <a:pt x="375" y="5019"/>
                  </a:lnTo>
                  <a:lnTo>
                    <a:pt x="377" y="5024"/>
                  </a:lnTo>
                  <a:lnTo>
                    <a:pt x="377" y="5027"/>
                  </a:lnTo>
                  <a:lnTo>
                    <a:pt x="375" y="5028"/>
                  </a:lnTo>
                  <a:lnTo>
                    <a:pt x="370" y="5027"/>
                  </a:lnTo>
                  <a:lnTo>
                    <a:pt x="362" y="5026"/>
                  </a:lnTo>
                  <a:lnTo>
                    <a:pt x="353" y="5021"/>
                  </a:lnTo>
                  <a:lnTo>
                    <a:pt x="327" y="5011"/>
                  </a:lnTo>
                  <a:lnTo>
                    <a:pt x="293" y="4993"/>
                  </a:lnTo>
                  <a:lnTo>
                    <a:pt x="254" y="4972"/>
                  </a:lnTo>
                  <a:lnTo>
                    <a:pt x="209" y="4946"/>
                  </a:lnTo>
                  <a:lnTo>
                    <a:pt x="160" y="4917"/>
                  </a:lnTo>
                  <a:lnTo>
                    <a:pt x="109" y="4883"/>
                  </a:lnTo>
                  <a:lnTo>
                    <a:pt x="79" y="4865"/>
                  </a:lnTo>
                  <a:lnTo>
                    <a:pt x="51" y="4847"/>
                  </a:lnTo>
                  <a:lnTo>
                    <a:pt x="24" y="4828"/>
                  </a:lnTo>
                  <a:lnTo>
                    <a:pt x="0" y="4811"/>
                  </a:lnTo>
                  <a:close/>
                  <a:moveTo>
                    <a:pt x="0" y="4752"/>
                  </a:moveTo>
                  <a:lnTo>
                    <a:pt x="0" y="4719"/>
                  </a:lnTo>
                  <a:lnTo>
                    <a:pt x="19" y="4736"/>
                  </a:lnTo>
                  <a:lnTo>
                    <a:pt x="32" y="4748"/>
                  </a:lnTo>
                  <a:lnTo>
                    <a:pt x="37" y="4754"/>
                  </a:lnTo>
                  <a:lnTo>
                    <a:pt x="39" y="4758"/>
                  </a:lnTo>
                  <a:lnTo>
                    <a:pt x="42" y="4761"/>
                  </a:lnTo>
                  <a:lnTo>
                    <a:pt x="42" y="4764"/>
                  </a:lnTo>
                  <a:lnTo>
                    <a:pt x="39" y="4765"/>
                  </a:lnTo>
                  <a:lnTo>
                    <a:pt x="37" y="4765"/>
                  </a:lnTo>
                  <a:lnTo>
                    <a:pt x="33" y="4765"/>
                  </a:lnTo>
                  <a:lnTo>
                    <a:pt x="29" y="4764"/>
                  </a:lnTo>
                  <a:lnTo>
                    <a:pt x="16" y="4759"/>
                  </a:lnTo>
                  <a:lnTo>
                    <a:pt x="0" y="4752"/>
                  </a:lnTo>
                  <a:close/>
                  <a:moveTo>
                    <a:pt x="0" y="4714"/>
                  </a:moveTo>
                  <a:lnTo>
                    <a:pt x="0" y="4662"/>
                  </a:lnTo>
                  <a:lnTo>
                    <a:pt x="32" y="4680"/>
                  </a:lnTo>
                  <a:lnTo>
                    <a:pt x="66" y="4702"/>
                  </a:lnTo>
                  <a:lnTo>
                    <a:pt x="103" y="4725"/>
                  </a:lnTo>
                  <a:lnTo>
                    <a:pt x="142" y="4750"/>
                  </a:lnTo>
                  <a:lnTo>
                    <a:pt x="192" y="4782"/>
                  </a:lnTo>
                  <a:lnTo>
                    <a:pt x="237" y="4813"/>
                  </a:lnTo>
                  <a:lnTo>
                    <a:pt x="278" y="4842"/>
                  </a:lnTo>
                  <a:lnTo>
                    <a:pt x="314" y="4868"/>
                  </a:lnTo>
                  <a:lnTo>
                    <a:pt x="342" y="4891"/>
                  </a:lnTo>
                  <a:lnTo>
                    <a:pt x="362" y="4909"/>
                  </a:lnTo>
                  <a:lnTo>
                    <a:pt x="370" y="4917"/>
                  </a:lnTo>
                  <a:lnTo>
                    <a:pt x="374" y="4922"/>
                  </a:lnTo>
                  <a:lnTo>
                    <a:pt x="377" y="4927"/>
                  </a:lnTo>
                  <a:lnTo>
                    <a:pt x="376" y="4930"/>
                  </a:lnTo>
                  <a:lnTo>
                    <a:pt x="374" y="4931"/>
                  </a:lnTo>
                  <a:lnTo>
                    <a:pt x="369" y="4931"/>
                  </a:lnTo>
                  <a:lnTo>
                    <a:pt x="361" y="4929"/>
                  </a:lnTo>
                  <a:lnTo>
                    <a:pt x="353" y="4925"/>
                  </a:lnTo>
                  <a:lnTo>
                    <a:pt x="327" y="4915"/>
                  </a:lnTo>
                  <a:lnTo>
                    <a:pt x="294" y="4898"/>
                  </a:lnTo>
                  <a:lnTo>
                    <a:pt x="256" y="4878"/>
                  </a:lnTo>
                  <a:lnTo>
                    <a:pt x="213" y="4853"/>
                  </a:lnTo>
                  <a:lnTo>
                    <a:pt x="166" y="4824"/>
                  </a:lnTo>
                  <a:lnTo>
                    <a:pt x="115" y="4793"/>
                  </a:lnTo>
                  <a:lnTo>
                    <a:pt x="84" y="4772"/>
                  </a:lnTo>
                  <a:lnTo>
                    <a:pt x="55" y="4752"/>
                  </a:lnTo>
                  <a:lnTo>
                    <a:pt x="27" y="4732"/>
                  </a:lnTo>
                  <a:lnTo>
                    <a:pt x="0" y="4714"/>
                  </a:lnTo>
                  <a:close/>
                  <a:moveTo>
                    <a:pt x="0" y="4653"/>
                  </a:moveTo>
                  <a:lnTo>
                    <a:pt x="0" y="4611"/>
                  </a:lnTo>
                  <a:lnTo>
                    <a:pt x="28" y="4635"/>
                  </a:lnTo>
                  <a:lnTo>
                    <a:pt x="49" y="4653"/>
                  </a:lnTo>
                  <a:lnTo>
                    <a:pt x="56" y="4661"/>
                  </a:lnTo>
                  <a:lnTo>
                    <a:pt x="61" y="4668"/>
                  </a:lnTo>
                  <a:lnTo>
                    <a:pt x="63" y="4673"/>
                  </a:lnTo>
                  <a:lnTo>
                    <a:pt x="63" y="4675"/>
                  </a:lnTo>
                  <a:lnTo>
                    <a:pt x="61" y="4677"/>
                  </a:lnTo>
                  <a:lnTo>
                    <a:pt x="57" y="4677"/>
                  </a:lnTo>
                  <a:lnTo>
                    <a:pt x="51" y="4676"/>
                  </a:lnTo>
                  <a:lnTo>
                    <a:pt x="44" y="4674"/>
                  </a:lnTo>
                  <a:lnTo>
                    <a:pt x="24" y="4665"/>
                  </a:lnTo>
                  <a:lnTo>
                    <a:pt x="0" y="4653"/>
                  </a:lnTo>
                  <a:close/>
                  <a:moveTo>
                    <a:pt x="0" y="4603"/>
                  </a:moveTo>
                  <a:lnTo>
                    <a:pt x="0" y="4556"/>
                  </a:lnTo>
                  <a:lnTo>
                    <a:pt x="18" y="4566"/>
                  </a:lnTo>
                  <a:lnTo>
                    <a:pt x="37" y="4577"/>
                  </a:lnTo>
                  <a:lnTo>
                    <a:pt x="58" y="4589"/>
                  </a:lnTo>
                  <a:lnTo>
                    <a:pt x="79" y="4602"/>
                  </a:lnTo>
                  <a:lnTo>
                    <a:pt x="102" y="4615"/>
                  </a:lnTo>
                  <a:lnTo>
                    <a:pt x="126" y="4630"/>
                  </a:lnTo>
                  <a:lnTo>
                    <a:pt x="150" y="4645"/>
                  </a:lnTo>
                  <a:lnTo>
                    <a:pt x="174" y="4661"/>
                  </a:lnTo>
                  <a:lnTo>
                    <a:pt x="223" y="4692"/>
                  </a:lnTo>
                  <a:lnTo>
                    <a:pt x="267" y="4723"/>
                  </a:lnTo>
                  <a:lnTo>
                    <a:pt x="306" y="4752"/>
                  </a:lnTo>
                  <a:lnTo>
                    <a:pt x="341" y="4777"/>
                  </a:lnTo>
                  <a:lnTo>
                    <a:pt x="368" y="4799"/>
                  </a:lnTo>
                  <a:lnTo>
                    <a:pt x="387" y="4816"/>
                  </a:lnTo>
                  <a:lnTo>
                    <a:pt x="395" y="4824"/>
                  </a:lnTo>
                  <a:lnTo>
                    <a:pt x="399" y="4830"/>
                  </a:lnTo>
                  <a:lnTo>
                    <a:pt x="401" y="4835"/>
                  </a:lnTo>
                  <a:lnTo>
                    <a:pt x="401" y="4838"/>
                  </a:lnTo>
                  <a:lnTo>
                    <a:pt x="398" y="4839"/>
                  </a:lnTo>
                  <a:lnTo>
                    <a:pt x="394" y="4839"/>
                  </a:lnTo>
                  <a:lnTo>
                    <a:pt x="386" y="4838"/>
                  </a:lnTo>
                  <a:lnTo>
                    <a:pt x="376" y="4835"/>
                  </a:lnTo>
                  <a:lnTo>
                    <a:pt x="351" y="4824"/>
                  </a:lnTo>
                  <a:lnTo>
                    <a:pt x="320" y="4809"/>
                  </a:lnTo>
                  <a:lnTo>
                    <a:pt x="283" y="4788"/>
                  </a:lnTo>
                  <a:lnTo>
                    <a:pt x="241" y="4765"/>
                  </a:lnTo>
                  <a:lnTo>
                    <a:pt x="195" y="4737"/>
                  </a:lnTo>
                  <a:lnTo>
                    <a:pt x="146" y="4706"/>
                  </a:lnTo>
                  <a:lnTo>
                    <a:pt x="105" y="4678"/>
                  </a:lnTo>
                  <a:lnTo>
                    <a:pt x="66" y="4652"/>
                  </a:lnTo>
                  <a:lnTo>
                    <a:pt x="31" y="4627"/>
                  </a:lnTo>
                  <a:lnTo>
                    <a:pt x="0" y="4603"/>
                  </a:lnTo>
                  <a:close/>
                  <a:moveTo>
                    <a:pt x="0" y="4547"/>
                  </a:moveTo>
                  <a:lnTo>
                    <a:pt x="0" y="4492"/>
                  </a:lnTo>
                  <a:lnTo>
                    <a:pt x="24" y="4510"/>
                  </a:lnTo>
                  <a:lnTo>
                    <a:pt x="47" y="4528"/>
                  </a:lnTo>
                  <a:lnTo>
                    <a:pt x="66" y="4543"/>
                  </a:lnTo>
                  <a:lnTo>
                    <a:pt x="84" y="4557"/>
                  </a:lnTo>
                  <a:lnTo>
                    <a:pt x="96" y="4570"/>
                  </a:lnTo>
                  <a:lnTo>
                    <a:pt x="105" y="4580"/>
                  </a:lnTo>
                  <a:lnTo>
                    <a:pt x="107" y="4584"/>
                  </a:lnTo>
                  <a:lnTo>
                    <a:pt x="110" y="4588"/>
                  </a:lnTo>
                  <a:lnTo>
                    <a:pt x="111" y="4590"/>
                  </a:lnTo>
                  <a:lnTo>
                    <a:pt x="110" y="4592"/>
                  </a:lnTo>
                  <a:lnTo>
                    <a:pt x="109" y="4593"/>
                  </a:lnTo>
                  <a:lnTo>
                    <a:pt x="106" y="4594"/>
                  </a:lnTo>
                  <a:lnTo>
                    <a:pt x="103" y="4594"/>
                  </a:lnTo>
                  <a:lnTo>
                    <a:pt x="100" y="4593"/>
                  </a:lnTo>
                  <a:lnTo>
                    <a:pt x="89" y="4590"/>
                  </a:lnTo>
                  <a:lnTo>
                    <a:pt x="76" y="4585"/>
                  </a:lnTo>
                  <a:lnTo>
                    <a:pt x="61" y="4578"/>
                  </a:lnTo>
                  <a:lnTo>
                    <a:pt x="43" y="4569"/>
                  </a:lnTo>
                  <a:lnTo>
                    <a:pt x="22" y="4559"/>
                  </a:lnTo>
                  <a:lnTo>
                    <a:pt x="0" y="4547"/>
                  </a:lnTo>
                  <a:close/>
                  <a:moveTo>
                    <a:pt x="0" y="4471"/>
                  </a:moveTo>
                  <a:lnTo>
                    <a:pt x="0" y="4448"/>
                  </a:lnTo>
                  <a:lnTo>
                    <a:pt x="15" y="4454"/>
                  </a:lnTo>
                  <a:lnTo>
                    <a:pt x="35" y="4462"/>
                  </a:lnTo>
                  <a:lnTo>
                    <a:pt x="60" y="4475"/>
                  </a:lnTo>
                  <a:lnTo>
                    <a:pt x="89" y="4491"/>
                  </a:lnTo>
                  <a:lnTo>
                    <a:pt x="122" y="4509"/>
                  </a:lnTo>
                  <a:lnTo>
                    <a:pt x="156" y="4529"/>
                  </a:lnTo>
                  <a:lnTo>
                    <a:pt x="193" y="4552"/>
                  </a:lnTo>
                  <a:lnTo>
                    <a:pt x="232" y="4577"/>
                  </a:lnTo>
                  <a:lnTo>
                    <a:pt x="278" y="4608"/>
                  </a:lnTo>
                  <a:lnTo>
                    <a:pt x="321" y="4637"/>
                  </a:lnTo>
                  <a:lnTo>
                    <a:pt x="359" y="4665"/>
                  </a:lnTo>
                  <a:lnTo>
                    <a:pt x="391" y="4690"/>
                  </a:lnTo>
                  <a:lnTo>
                    <a:pt x="418" y="4712"/>
                  </a:lnTo>
                  <a:lnTo>
                    <a:pt x="437" y="4729"/>
                  </a:lnTo>
                  <a:lnTo>
                    <a:pt x="443" y="4737"/>
                  </a:lnTo>
                  <a:lnTo>
                    <a:pt x="448" y="4742"/>
                  </a:lnTo>
                  <a:lnTo>
                    <a:pt x="450" y="4747"/>
                  </a:lnTo>
                  <a:lnTo>
                    <a:pt x="450" y="4751"/>
                  </a:lnTo>
                  <a:lnTo>
                    <a:pt x="448" y="4752"/>
                  </a:lnTo>
                  <a:lnTo>
                    <a:pt x="442" y="4752"/>
                  </a:lnTo>
                  <a:lnTo>
                    <a:pt x="435" y="4751"/>
                  </a:lnTo>
                  <a:lnTo>
                    <a:pt x="426" y="4748"/>
                  </a:lnTo>
                  <a:lnTo>
                    <a:pt x="402" y="4739"/>
                  </a:lnTo>
                  <a:lnTo>
                    <a:pt x="371" y="4724"/>
                  </a:lnTo>
                  <a:lnTo>
                    <a:pt x="335" y="4704"/>
                  </a:lnTo>
                  <a:lnTo>
                    <a:pt x="294" y="4682"/>
                  </a:lnTo>
                  <a:lnTo>
                    <a:pt x="250" y="4655"/>
                  </a:lnTo>
                  <a:lnTo>
                    <a:pt x="202" y="4624"/>
                  </a:lnTo>
                  <a:lnTo>
                    <a:pt x="168" y="4602"/>
                  </a:lnTo>
                  <a:lnTo>
                    <a:pt x="134" y="4579"/>
                  </a:lnTo>
                  <a:lnTo>
                    <a:pt x="104" y="4557"/>
                  </a:lnTo>
                  <a:lnTo>
                    <a:pt x="77" y="4537"/>
                  </a:lnTo>
                  <a:lnTo>
                    <a:pt x="52" y="4518"/>
                  </a:lnTo>
                  <a:lnTo>
                    <a:pt x="31" y="4500"/>
                  </a:lnTo>
                  <a:lnTo>
                    <a:pt x="14" y="4485"/>
                  </a:lnTo>
                  <a:lnTo>
                    <a:pt x="0" y="4471"/>
                  </a:lnTo>
                  <a:close/>
                  <a:moveTo>
                    <a:pt x="0" y="4426"/>
                  </a:moveTo>
                  <a:lnTo>
                    <a:pt x="0" y="4360"/>
                  </a:lnTo>
                  <a:lnTo>
                    <a:pt x="39" y="4387"/>
                  </a:lnTo>
                  <a:lnTo>
                    <a:pt x="75" y="4413"/>
                  </a:lnTo>
                  <a:lnTo>
                    <a:pt x="107" y="4438"/>
                  </a:lnTo>
                  <a:lnTo>
                    <a:pt x="134" y="4459"/>
                  </a:lnTo>
                  <a:lnTo>
                    <a:pt x="156" y="4479"/>
                  </a:lnTo>
                  <a:lnTo>
                    <a:pt x="172" y="4494"/>
                  </a:lnTo>
                  <a:lnTo>
                    <a:pt x="177" y="4500"/>
                  </a:lnTo>
                  <a:lnTo>
                    <a:pt x="181" y="4506"/>
                  </a:lnTo>
                  <a:lnTo>
                    <a:pt x="182" y="4510"/>
                  </a:lnTo>
                  <a:lnTo>
                    <a:pt x="182" y="4513"/>
                  </a:lnTo>
                  <a:lnTo>
                    <a:pt x="180" y="4514"/>
                  </a:lnTo>
                  <a:lnTo>
                    <a:pt x="175" y="4514"/>
                  </a:lnTo>
                  <a:lnTo>
                    <a:pt x="170" y="4514"/>
                  </a:lnTo>
                  <a:lnTo>
                    <a:pt x="164" y="4512"/>
                  </a:lnTo>
                  <a:lnTo>
                    <a:pt x="146" y="4507"/>
                  </a:lnTo>
                  <a:lnTo>
                    <a:pt x="125" y="4496"/>
                  </a:lnTo>
                  <a:lnTo>
                    <a:pt x="98" y="4483"/>
                  </a:lnTo>
                  <a:lnTo>
                    <a:pt x="69" y="4467"/>
                  </a:lnTo>
                  <a:lnTo>
                    <a:pt x="35" y="4447"/>
                  </a:lnTo>
                  <a:lnTo>
                    <a:pt x="0" y="4426"/>
                  </a:lnTo>
                  <a:close/>
                  <a:moveTo>
                    <a:pt x="0" y="4287"/>
                  </a:moveTo>
                  <a:lnTo>
                    <a:pt x="0" y="4219"/>
                  </a:lnTo>
                  <a:lnTo>
                    <a:pt x="19" y="4230"/>
                  </a:lnTo>
                  <a:lnTo>
                    <a:pt x="38" y="4242"/>
                  </a:lnTo>
                  <a:lnTo>
                    <a:pt x="58" y="4255"/>
                  </a:lnTo>
                  <a:lnTo>
                    <a:pt x="78" y="4268"/>
                  </a:lnTo>
                  <a:lnTo>
                    <a:pt x="122" y="4298"/>
                  </a:lnTo>
                  <a:lnTo>
                    <a:pt x="161" y="4326"/>
                  </a:lnTo>
                  <a:lnTo>
                    <a:pt x="196" y="4352"/>
                  </a:lnTo>
                  <a:lnTo>
                    <a:pt x="226" y="4377"/>
                  </a:lnTo>
                  <a:lnTo>
                    <a:pt x="250" y="4398"/>
                  </a:lnTo>
                  <a:lnTo>
                    <a:pt x="267" y="4415"/>
                  </a:lnTo>
                  <a:lnTo>
                    <a:pt x="273" y="4423"/>
                  </a:lnTo>
                  <a:lnTo>
                    <a:pt x="277" y="4428"/>
                  </a:lnTo>
                  <a:lnTo>
                    <a:pt x="278" y="4432"/>
                  </a:lnTo>
                  <a:lnTo>
                    <a:pt x="278" y="4435"/>
                  </a:lnTo>
                  <a:lnTo>
                    <a:pt x="275" y="4438"/>
                  </a:lnTo>
                  <a:lnTo>
                    <a:pt x="270" y="4438"/>
                  </a:lnTo>
                  <a:lnTo>
                    <a:pt x="264" y="4438"/>
                  </a:lnTo>
                  <a:lnTo>
                    <a:pt x="255" y="4434"/>
                  </a:lnTo>
                  <a:lnTo>
                    <a:pt x="233" y="4426"/>
                  </a:lnTo>
                  <a:lnTo>
                    <a:pt x="204" y="4413"/>
                  </a:lnTo>
                  <a:lnTo>
                    <a:pt x="170" y="4394"/>
                  </a:lnTo>
                  <a:lnTo>
                    <a:pt x="132" y="4373"/>
                  </a:lnTo>
                  <a:lnTo>
                    <a:pt x="91" y="4348"/>
                  </a:lnTo>
                  <a:lnTo>
                    <a:pt x="47" y="4320"/>
                  </a:lnTo>
                  <a:lnTo>
                    <a:pt x="35" y="4311"/>
                  </a:lnTo>
                  <a:lnTo>
                    <a:pt x="23" y="4303"/>
                  </a:lnTo>
                  <a:lnTo>
                    <a:pt x="11" y="4295"/>
                  </a:lnTo>
                  <a:lnTo>
                    <a:pt x="0" y="4287"/>
                  </a:lnTo>
                  <a:close/>
                  <a:moveTo>
                    <a:pt x="0" y="4198"/>
                  </a:moveTo>
                  <a:lnTo>
                    <a:pt x="0" y="4149"/>
                  </a:lnTo>
                  <a:lnTo>
                    <a:pt x="25" y="4172"/>
                  </a:lnTo>
                  <a:lnTo>
                    <a:pt x="44" y="4191"/>
                  </a:lnTo>
                  <a:lnTo>
                    <a:pt x="50" y="4198"/>
                  </a:lnTo>
                  <a:lnTo>
                    <a:pt x="55" y="4205"/>
                  </a:lnTo>
                  <a:lnTo>
                    <a:pt x="57" y="4210"/>
                  </a:lnTo>
                  <a:lnTo>
                    <a:pt x="56" y="4213"/>
                  </a:lnTo>
                  <a:lnTo>
                    <a:pt x="53" y="4215"/>
                  </a:lnTo>
                  <a:lnTo>
                    <a:pt x="50" y="4216"/>
                  </a:lnTo>
                  <a:lnTo>
                    <a:pt x="45" y="4215"/>
                  </a:lnTo>
                  <a:lnTo>
                    <a:pt x="38" y="4214"/>
                  </a:lnTo>
                  <a:lnTo>
                    <a:pt x="21" y="4208"/>
                  </a:lnTo>
                  <a:lnTo>
                    <a:pt x="0" y="4198"/>
                  </a:lnTo>
                  <a:close/>
                  <a:moveTo>
                    <a:pt x="0" y="4113"/>
                  </a:moveTo>
                  <a:lnTo>
                    <a:pt x="0" y="4084"/>
                  </a:lnTo>
                  <a:lnTo>
                    <a:pt x="15" y="4088"/>
                  </a:lnTo>
                  <a:lnTo>
                    <a:pt x="34" y="4096"/>
                  </a:lnTo>
                  <a:lnTo>
                    <a:pt x="56" y="4106"/>
                  </a:lnTo>
                  <a:lnTo>
                    <a:pt x="82" y="4120"/>
                  </a:lnTo>
                  <a:lnTo>
                    <a:pt x="111" y="4137"/>
                  </a:lnTo>
                  <a:lnTo>
                    <a:pt x="142" y="4155"/>
                  </a:lnTo>
                  <a:lnTo>
                    <a:pt x="174" y="4175"/>
                  </a:lnTo>
                  <a:lnTo>
                    <a:pt x="208" y="4197"/>
                  </a:lnTo>
                  <a:lnTo>
                    <a:pt x="250" y="4225"/>
                  </a:lnTo>
                  <a:lnTo>
                    <a:pt x="288" y="4253"/>
                  </a:lnTo>
                  <a:lnTo>
                    <a:pt x="321" y="4278"/>
                  </a:lnTo>
                  <a:lnTo>
                    <a:pt x="350" y="4302"/>
                  </a:lnTo>
                  <a:lnTo>
                    <a:pt x="374" y="4322"/>
                  </a:lnTo>
                  <a:lnTo>
                    <a:pt x="390" y="4339"/>
                  </a:lnTo>
                  <a:lnTo>
                    <a:pt x="396" y="4347"/>
                  </a:lnTo>
                  <a:lnTo>
                    <a:pt x="399" y="4352"/>
                  </a:lnTo>
                  <a:lnTo>
                    <a:pt x="401" y="4358"/>
                  </a:lnTo>
                  <a:lnTo>
                    <a:pt x="400" y="4361"/>
                  </a:lnTo>
                  <a:lnTo>
                    <a:pt x="398" y="4363"/>
                  </a:lnTo>
                  <a:lnTo>
                    <a:pt x="392" y="4363"/>
                  </a:lnTo>
                  <a:lnTo>
                    <a:pt x="386" y="4363"/>
                  </a:lnTo>
                  <a:lnTo>
                    <a:pt x="377" y="4360"/>
                  </a:lnTo>
                  <a:lnTo>
                    <a:pt x="355" y="4352"/>
                  </a:lnTo>
                  <a:lnTo>
                    <a:pt x="328" y="4339"/>
                  </a:lnTo>
                  <a:lnTo>
                    <a:pt x="294" y="4322"/>
                  </a:lnTo>
                  <a:lnTo>
                    <a:pt x="258" y="4302"/>
                  </a:lnTo>
                  <a:lnTo>
                    <a:pt x="218" y="4278"/>
                  </a:lnTo>
                  <a:lnTo>
                    <a:pt x="175" y="4250"/>
                  </a:lnTo>
                  <a:lnTo>
                    <a:pt x="146" y="4230"/>
                  </a:lnTo>
                  <a:lnTo>
                    <a:pt x="118" y="4211"/>
                  </a:lnTo>
                  <a:lnTo>
                    <a:pt x="92" y="4192"/>
                  </a:lnTo>
                  <a:lnTo>
                    <a:pt x="69" y="4173"/>
                  </a:lnTo>
                  <a:lnTo>
                    <a:pt x="47" y="4156"/>
                  </a:lnTo>
                  <a:lnTo>
                    <a:pt x="28" y="4140"/>
                  </a:lnTo>
                  <a:lnTo>
                    <a:pt x="12" y="4126"/>
                  </a:lnTo>
                  <a:lnTo>
                    <a:pt x="0" y="4113"/>
                  </a:lnTo>
                  <a:close/>
                  <a:moveTo>
                    <a:pt x="0" y="4049"/>
                  </a:moveTo>
                  <a:lnTo>
                    <a:pt x="0" y="3974"/>
                  </a:lnTo>
                  <a:lnTo>
                    <a:pt x="18" y="3984"/>
                  </a:lnTo>
                  <a:lnTo>
                    <a:pt x="57" y="4012"/>
                  </a:lnTo>
                  <a:lnTo>
                    <a:pt x="93" y="4039"/>
                  </a:lnTo>
                  <a:lnTo>
                    <a:pt x="126" y="4064"/>
                  </a:lnTo>
                  <a:lnTo>
                    <a:pt x="153" y="4087"/>
                  </a:lnTo>
                  <a:lnTo>
                    <a:pt x="174" y="4107"/>
                  </a:lnTo>
                  <a:lnTo>
                    <a:pt x="191" y="4125"/>
                  </a:lnTo>
                  <a:lnTo>
                    <a:pt x="196" y="4131"/>
                  </a:lnTo>
                  <a:lnTo>
                    <a:pt x="199" y="4137"/>
                  </a:lnTo>
                  <a:lnTo>
                    <a:pt x="200" y="4142"/>
                  </a:lnTo>
                  <a:lnTo>
                    <a:pt x="200" y="4145"/>
                  </a:lnTo>
                  <a:lnTo>
                    <a:pt x="197" y="4147"/>
                  </a:lnTo>
                  <a:lnTo>
                    <a:pt x="193" y="4147"/>
                  </a:lnTo>
                  <a:lnTo>
                    <a:pt x="187" y="4147"/>
                  </a:lnTo>
                  <a:lnTo>
                    <a:pt x="180" y="4145"/>
                  </a:lnTo>
                  <a:lnTo>
                    <a:pt x="159" y="4139"/>
                  </a:lnTo>
                  <a:lnTo>
                    <a:pt x="136" y="4128"/>
                  </a:lnTo>
                  <a:lnTo>
                    <a:pt x="106" y="4113"/>
                  </a:lnTo>
                  <a:lnTo>
                    <a:pt x="73" y="4094"/>
                  </a:lnTo>
                  <a:lnTo>
                    <a:pt x="37" y="4073"/>
                  </a:lnTo>
                  <a:lnTo>
                    <a:pt x="0" y="4049"/>
                  </a:lnTo>
                  <a:close/>
                  <a:moveTo>
                    <a:pt x="0" y="3937"/>
                  </a:moveTo>
                  <a:lnTo>
                    <a:pt x="0" y="3900"/>
                  </a:lnTo>
                  <a:lnTo>
                    <a:pt x="11" y="3913"/>
                  </a:lnTo>
                  <a:lnTo>
                    <a:pt x="19" y="3923"/>
                  </a:lnTo>
                  <a:lnTo>
                    <a:pt x="21" y="3927"/>
                  </a:lnTo>
                  <a:lnTo>
                    <a:pt x="22" y="3931"/>
                  </a:lnTo>
                  <a:lnTo>
                    <a:pt x="23" y="3935"/>
                  </a:lnTo>
                  <a:lnTo>
                    <a:pt x="22" y="3937"/>
                  </a:lnTo>
                  <a:lnTo>
                    <a:pt x="19" y="3939"/>
                  </a:lnTo>
                  <a:lnTo>
                    <a:pt x="15" y="3940"/>
                  </a:lnTo>
                  <a:lnTo>
                    <a:pt x="8" y="3939"/>
                  </a:lnTo>
                  <a:lnTo>
                    <a:pt x="0" y="3937"/>
                  </a:lnTo>
                  <a:close/>
                  <a:moveTo>
                    <a:pt x="0" y="3847"/>
                  </a:moveTo>
                  <a:lnTo>
                    <a:pt x="0" y="3815"/>
                  </a:lnTo>
                  <a:lnTo>
                    <a:pt x="14" y="3818"/>
                  </a:lnTo>
                  <a:lnTo>
                    <a:pt x="32" y="3826"/>
                  </a:lnTo>
                  <a:lnTo>
                    <a:pt x="53" y="3835"/>
                  </a:lnTo>
                  <a:lnTo>
                    <a:pt x="77" y="3847"/>
                  </a:lnTo>
                  <a:lnTo>
                    <a:pt x="103" y="3862"/>
                  </a:lnTo>
                  <a:lnTo>
                    <a:pt x="132" y="3880"/>
                  </a:lnTo>
                  <a:lnTo>
                    <a:pt x="163" y="3898"/>
                  </a:lnTo>
                  <a:lnTo>
                    <a:pt x="194" y="3919"/>
                  </a:lnTo>
                  <a:lnTo>
                    <a:pt x="232" y="3946"/>
                  </a:lnTo>
                  <a:lnTo>
                    <a:pt x="267" y="3971"/>
                  </a:lnTo>
                  <a:lnTo>
                    <a:pt x="299" y="3996"/>
                  </a:lnTo>
                  <a:lnTo>
                    <a:pt x="324" y="4018"/>
                  </a:lnTo>
                  <a:lnTo>
                    <a:pt x="346" y="4038"/>
                  </a:lnTo>
                  <a:lnTo>
                    <a:pt x="361" y="4055"/>
                  </a:lnTo>
                  <a:lnTo>
                    <a:pt x="365" y="4062"/>
                  </a:lnTo>
                  <a:lnTo>
                    <a:pt x="369" y="4067"/>
                  </a:lnTo>
                  <a:lnTo>
                    <a:pt x="370" y="4072"/>
                  </a:lnTo>
                  <a:lnTo>
                    <a:pt x="369" y="4076"/>
                  </a:lnTo>
                  <a:lnTo>
                    <a:pt x="367" y="4078"/>
                  </a:lnTo>
                  <a:lnTo>
                    <a:pt x="362" y="4078"/>
                  </a:lnTo>
                  <a:lnTo>
                    <a:pt x="356" y="4078"/>
                  </a:lnTo>
                  <a:lnTo>
                    <a:pt x="347" y="4076"/>
                  </a:lnTo>
                  <a:lnTo>
                    <a:pt x="337" y="4074"/>
                  </a:lnTo>
                  <a:lnTo>
                    <a:pt x="327" y="4070"/>
                  </a:lnTo>
                  <a:lnTo>
                    <a:pt x="314" y="4064"/>
                  </a:lnTo>
                  <a:lnTo>
                    <a:pt x="301" y="4058"/>
                  </a:lnTo>
                  <a:lnTo>
                    <a:pt x="269" y="4043"/>
                  </a:lnTo>
                  <a:lnTo>
                    <a:pt x="235" y="4023"/>
                  </a:lnTo>
                  <a:lnTo>
                    <a:pt x="198" y="4001"/>
                  </a:lnTo>
                  <a:lnTo>
                    <a:pt x="158" y="3975"/>
                  </a:lnTo>
                  <a:lnTo>
                    <a:pt x="132" y="3956"/>
                  </a:lnTo>
                  <a:lnTo>
                    <a:pt x="107" y="3939"/>
                  </a:lnTo>
                  <a:lnTo>
                    <a:pt x="84" y="3922"/>
                  </a:lnTo>
                  <a:lnTo>
                    <a:pt x="62" y="3905"/>
                  </a:lnTo>
                  <a:lnTo>
                    <a:pt x="43" y="3888"/>
                  </a:lnTo>
                  <a:lnTo>
                    <a:pt x="25" y="3873"/>
                  </a:lnTo>
                  <a:lnTo>
                    <a:pt x="11" y="3859"/>
                  </a:lnTo>
                  <a:lnTo>
                    <a:pt x="0" y="3847"/>
                  </a:lnTo>
                  <a:close/>
                  <a:moveTo>
                    <a:pt x="0" y="3767"/>
                  </a:moveTo>
                  <a:lnTo>
                    <a:pt x="0" y="3690"/>
                  </a:lnTo>
                  <a:lnTo>
                    <a:pt x="11" y="3696"/>
                  </a:lnTo>
                  <a:lnTo>
                    <a:pt x="22" y="3704"/>
                  </a:lnTo>
                  <a:lnTo>
                    <a:pt x="34" y="3712"/>
                  </a:lnTo>
                  <a:lnTo>
                    <a:pt x="46" y="3720"/>
                  </a:lnTo>
                  <a:lnTo>
                    <a:pt x="83" y="3746"/>
                  </a:lnTo>
                  <a:lnTo>
                    <a:pt x="116" y="3771"/>
                  </a:lnTo>
                  <a:lnTo>
                    <a:pt x="145" y="3794"/>
                  </a:lnTo>
                  <a:lnTo>
                    <a:pt x="171" y="3817"/>
                  </a:lnTo>
                  <a:lnTo>
                    <a:pt x="191" y="3837"/>
                  </a:lnTo>
                  <a:lnTo>
                    <a:pt x="205" y="3853"/>
                  </a:lnTo>
                  <a:lnTo>
                    <a:pt x="210" y="3859"/>
                  </a:lnTo>
                  <a:lnTo>
                    <a:pt x="212" y="3865"/>
                  </a:lnTo>
                  <a:lnTo>
                    <a:pt x="213" y="3870"/>
                  </a:lnTo>
                  <a:lnTo>
                    <a:pt x="213" y="3873"/>
                  </a:lnTo>
                  <a:lnTo>
                    <a:pt x="210" y="3875"/>
                  </a:lnTo>
                  <a:lnTo>
                    <a:pt x="206" y="3876"/>
                  </a:lnTo>
                  <a:lnTo>
                    <a:pt x="199" y="3875"/>
                  </a:lnTo>
                  <a:lnTo>
                    <a:pt x="192" y="3874"/>
                  </a:lnTo>
                  <a:lnTo>
                    <a:pt x="171" y="3868"/>
                  </a:lnTo>
                  <a:lnTo>
                    <a:pt x="146" y="3856"/>
                  </a:lnTo>
                  <a:lnTo>
                    <a:pt x="117" y="3841"/>
                  </a:lnTo>
                  <a:lnTo>
                    <a:pt x="84" y="3823"/>
                  </a:lnTo>
                  <a:lnTo>
                    <a:pt x="48" y="3801"/>
                  </a:lnTo>
                  <a:lnTo>
                    <a:pt x="11" y="3776"/>
                  </a:lnTo>
                  <a:lnTo>
                    <a:pt x="0" y="3767"/>
                  </a:lnTo>
                  <a:close/>
                  <a:moveTo>
                    <a:pt x="0" y="3654"/>
                  </a:moveTo>
                  <a:lnTo>
                    <a:pt x="0" y="3587"/>
                  </a:lnTo>
                  <a:lnTo>
                    <a:pt x="19" y="3603"/>
                  </a:lnTo>
                  <a:lnTo>
                    <a:pt x="35" y="3619"/>
                  </a:lnTo>
                  <a:lnTo>
                    <a:pt x="49" y="3633"/>
                  </a:lnTo>
                  <a:lnTo>
                    <a:pt x="61" y="3644"/>
                  </a:lnTo>
                  <a:lnTo>
                    <a:pt x="70" y="3655"/>
                  </a:lnTo>
                  <a:lnTo>
                    <a:pt x="76" y="3665"/>
                  </a:lnTo>
                  <a:lnTo>
                    <a:pt x="77" y="3669"/>
                  </a:lnTo>
                  <a:lnTo>
                    <a:pt x="78" y="3672"/>
                  </a:lnTo>
                  <a:lnTo>
                    <a:pt x="78" y="3675"/>
                  </a:lnTo>
                  <a:lnTo>
                    <a:pt x="78" y="3678"/>
                  </a:lnTo>
                  <a:lnTo>
                    <a:pt x="76" y="3679"/>
                  </a:lnTo>
                  <a:lnTo>
                    <a:pt x="75" y="3680"/>
                  </a:lnTo>
                  <a:lnTo>
                    <a:pt x="72" y="3680"/>
                  </a:lnTo>
                  <a:lnTo>
                    <a:pt x="70" y="3680"/>
                  </a:lnTo>
                  <a:lnTo>
                    <a:pt x="62" y="3680"/>
                  </a:lnTo>
                  <a:lnTo>
                    <a:pt x="52" y="3678"/>
                  </a:lnTo>
                  <a:lnTo>
                    <a:pt x="42" y="3674"/>
                  </a:lnTo>
                  <a:lnTo>
                    <a:pt x="29" y="3668"/>
                  </a:lnTo>
                  <a:lnTo>
                    <a:pt x="15" y="3662"/>
                  </a:lnTo>
                  <a:lnTo>
                    <a:pt x="0" y="3654"/>
                  </a:lnTo>
                  <a:close/>
                  <a:moveTo>
                    <a:pt x="0" y="3422"/>
                  </a:moveTo>
                  <a:lnTo>
                    <a:pt x="0" y="3378"/>
                  </a:lnTo>
                  <a:lnTo>
                    <a:pt x="14" y="3382"/>
                  </a:lnTo>
                  <a:lnTo>
                    <a:pt x="30" y="3390"/>
                  </a:lnTo>
                  <a:lnTo>
                    <a:pt x="48" y="3398"/>
                  </a:lnTo>
                  <a:lnTo>
                    <a:pt x="69" y="3408"/>
                  </a:lnTo>
                  <a:lnTo>
                    <a:pt x="90" y="3421"/>
                  </a:lnTo>
                  <a:lnTo>
                    <a:pt x="114" y="3435"/>
                  </a:lnTo>
                  <a:lnTo>
                    <a:pt x="139" y="3450"/>
                  </a:lnTo>
                  <a:lnTo>
                    <a:pt x="164" y="3467"/>
                  </a:lnTo>
                  <a:lnTo>
                    <a:pt x="197" y="3491"/>
                  </a:lnTo>
                  <a:lnTo>
                    <a:pt x="228" y="3515"/>
                  </a:lnTo>
                  <a:lnTo>
                    <a:pt x="256" y="3538"/>
                  </a:lnTo>
                  <a:lnTo>
                    <a:pt x="279" y="3559"/>
                  </a:lnTo>
                  <a:lnTo>
                    <a:pt x="289" y="3569"/>
                  </a:lnTo>
                  <a:lnTo>
                    <a:pt x="297" y="3578"/>
                  </a:lnTo>
                  <a:lnTo>
                    <a:pt x="304" y="3586"/>
                  </a:lnTo>
                  <a:lnTo>
                    <a:pt x="310" y="3594"/>
                  </a:lnTo>
                  <a:lnTo>
                    <a:pt x="314" y="3600"/>
                  </a:lnTo>
                  <a:lnTo>
                    <a:pt x="317" y="3606"/>
                  </a:lnTo>
                  <a:lnTo>
                    <a:pt x="317" y="3611"/>
                  </a:lnTo>
                  <a:lnTo>
                    <a:pt x="316" y="3614"/>
                  </a:lnTo>
                  <a:lnTo>
                    <a:pt x="314" y="3616"/>
                  </a:lnTo>
                  <a:lnTo>
                    <a:pt x="309" y="3617"/>
                  </a:lnTo>
                  <a:lnTo>
                    <a:pt x="303" y="3617"/>
                  </a:lnTo>
                  <a:lnTo>
                    <a:pt x="295" y="3616"/>
                  </a:lnTo>
                  <a:lnTo>
                    <a:pt x="287" y="3614"/>
                  </a:lnTo>
                  <a:lnTo>
                    <a:pt x="277" y="3611"/>
                  </a:lnTo>
                  <a:lnTo>
                    <a:pt x="266" y="3607"/>
                  </a:lnTo>
                  <a:lnTo>
                    <a:pt x="253" y="3601"/>
                  </a:lnTo>
                  <a:lnTo>
                    <a:pt x="225" y="3587"/>
                  </a:lnTo>
                  <a:lnTo>
                    <a:pt x="195" y="3570"/>
                  </a:lnTo>
                  <a:lnTo>
                    <a:pt x="161" y="3549"/>
                  </a:lnTo>
                  <a:lnTo>
                    <a:pt x="127" y="3527"/>
                  </a:lnTo>
                  <a:lnTo>
                    <a:pt x="88" y="3499"/>
                  </a:lnTo>
                  <a:lnTo>
                    <a:pt x="52" y="3472"/>
                  </a:lnTo>
                  <a:lnTo>
                    <a:pt x="37" y="3458"/>
                  </a:lnTo>
                  <a:lnTo>
                    <a:pt x="23" y="3446"/>
                  </a:lnTo>
                  <a:lnTo>
                    <a:pt x="10" y="3434"/>
                  </a:lnTo>
                  <a:lnTo>
                    <a:pt x="0" y="3422"/>
                  </a:lnTo>
                  <a:close/>
                  <a:moveTo>
                    <a:pt x="0" y="3314"/>
                  </a:moveTo>
                  <a:lnTo>
                    <a:pt x="0" y="3235"/>
                  </a:lnTo>
                  <a:lnTo>
                    <a:pt x="18" y="3246"/>
                  </a:lnTo>
                  <a:lnTo>
                    <a:pt x="37" y="3258"/>
                  </a:lnTo>
                  <a:lnTo>
                    <a:pt x="58" y="3271"/>
                  </a:lnTo>
                  <a:lnTo>
                    <a:pt x="78" y="3285"/>
                  </a:lnTo>
                  <a:lnTo>
                    <a:pt x="111" y="3309"/>
                  </a:lnTo>
                  <a:lnTo>
                    <a:pt x="140" y="3331"/>
                  </a:lnTo>
                  <a:lnTo>
                    <a:pt x="166" y="3354"/>
                  </a:lnTo>
                  <a:lnTo>
                    <a:pt x="188" y="3375"/>
                  </a:lnTo>
                  <a:lnTo>
                    <a:pt x="206" y="3393"/>
                  </a:lnTo>
                  <a:lnTo>
                    <a:pt x="218" y="3408"/>
                  </a:lnTo>
                  <a:lnTo>
                    <a:pt x="221" y="3415"/>
                  </a:lnTo>
                  <a:lnTo>
                    <a:pt x="223" y="3420"/>
                  </a:lnTo>
                  <a:lnTo>
                    <a:pt x="224" y="3425"/>
                  </a:lnTo>
                  <a:lnTo>
                    <a:pt x="223" y="3429"/>
                  </a:lnTo>
                  <a:lnTo>
                    <a:pt x="220" y="3431"/>
                  </a:lnTo>
                  <a:lnTo>
                    <a:pt x="215" y="3432"/>
                  </a:lnTo>
                  <a:lnTo>
                    <a:pt x="210" y="3432"/>
                  </a:lnTo>
                  <a:lnTo>
                    <a:pt x="202" y="3431"/>
                  </a:lnTo>
                  <a:lnTo>
                    <a:pt x="194" y="3429"/>
                  </a:lnTo>
                  <a:lnTo>
                    <a:pt x="185" y="3425"/>
                  </a:lnTo>
                  <a:lnTo>
                    <a:pt x="173" y="3422"/>
                  </a:lnTo>
                  <a:lnTo>
                    <a:pt x="161" y="3417"/>
                  </a:lnTo>
                  <a:lnTo>
                    <a:pt x="136" y="3404"/>
                  </a:lnTo>
                  <a:lnTo>
                    <a:pt x="106" y="3387"/>
                  </a:lnTo>
                  <a:lnTo>
                    <a:pt x="74" y="3367"/>
                  </a:lnTo>
                  <a:lnTo>
                    <a:pt x="42" y="3345"/>
                  </a:lnTo>
                  <a:lnTo>
                    <a:pt x="31" y="3338"/>
                  </a:lnTo>
                  <a:lnTo>
                    <a:pt x="20" y="3330"/>
                  </a:lnTo>
                  <a:lnTo>
                    <a:pt x="9" y="3322"/>
                  </a:lnTo>
                  <a:lnTo>
                    <a:pt x="0" y="3314"/>
                  </a:lnTo>
                  <a:close/>
                  <a:moveTo>
                    <a:pt x="0" y="3186"/>
                  </a:moveTo>
                  <a:lnTo>
                    <a:pt x="0" y="3101"/>
                  </a:lnTo>
                  <a:lnTo>
                    <a:pt x="12" y="3110"/>
                  </a:lnTo>
                  <a:lnTo>
                    <a:pt x="43" y="3133"/>
                  </a:lnTo>
                  <a:lnTo>
                    <a:pt x="72" y="3154"/>
                  </a:lnTo>
                  <a:lnTo>
                    <a:pt x="96" y="3176"/>
                  </a:lnTo>
                  <a:lnTo>
                    <a:pt x="117" y="3195"/>
                  </a:lnTo>
                  <a:lnTo>
                    <a:pt x="133" y="3214"/>
                  </a:lnTo>
                  <a:lnTo>
                    <a:pt x="144" y="3229"/>
                  </a:lnTo>
                  <a:lnTo>
                    <a:pt x="148" y="3235"/>
                  </a:lnTo>
                  <a:lnTo>
                    <a:pt x="151" y="3241"/>
                  </a:lnTo>
                  <a:lnTo>
                    <a:pt x="151" y="3245"/>
                  </a:lnTo>
                  <a:lnTo>
                    <a:pt x="150" y="3248"/>
                  </a:lnTo>
                  <a:lnTo>
                    <a:pt x="147" y="3251"/>
                  </a:lnTo>
                  <a:lnTo>
                    <a:pt x="144" y="3253"/>
                  </a:lnTo>
                  <a:lnTo>
                    <a:pt x="139" y="3253"/>
                  </a:lnTo>
                  <a:lnTo>
                    <a:pt x="133" y="3253"/>
                  </a:lnTo>
                  <a:lnTo>
                    <a:pt x="118" y="3248"/>
                  </a:lnTo>
                  <a:lnTo>
                    <a:pt x="100" y="3242"/>
                  </a:lnTo>
                  <a:lnTo>
                    <a:pt x="78" y="3232"/>
                  </a:lnTo>
                  <a:lnTo>
                    <a:pt x="53" y="3219"/>
                  </a:lnTo>
                  <a:lnTo>
                    <a:pt x="28" y="3203"/>
                  </a:lnTo>
                  <a:lnTo>
                    <a:pt x="0" y="3186"/>
                  </a:lnTo>
                  <a:close/>
                  <a:moveTo>
                    <a:pt x="0" y="3044"/>
                  </a:moveTo>
                  <a:lnTo>
                    <a:pt x="0" y="2965"/>
                  </a:lnTo>
                  <a:lnTo>
                    <a:pt x="22" y="2984"/>
                  </a:lnTo>
                  <a:lnTo>
                    <a:pt x="43" y="3001"/>
                  </a:lnTo>
                  <a:lnTo>
                    <a:pt x="60" y="3018"/>
                  </a:lnTo>
                  <a:lnTo>
                    <a:pt x="75" y="3034"/>
                  </a:lnTo>
                  <a:lnTo>
                    <a:pt x="86" y="3048"/>
                  </a:lnTo>
                  <a:lnTo>
                    <a:pt x="93" y="3058"/>
                  </a:lnTo>
                  <a:lnTo>
                    <a:pt x="96" y="3064"/>
                  </a:lnTo>
                  <a:lnTo>
                    <a:pt x="97" y="3068"/>
                  </a:lnTo>
                  <a:lnTo>
                    <a:pt x="97" y="3071"/>
                  </a:lnTo>
                  <a:lnTo>
                    <a:pt x="96" y="3075"/>
                  </a:lnTo>
                  <a:lnTo>
                    <a:pt x="95" y="3077"/>
                  </a:lnTo>
                  <a:lnTo>
                    <a:pt x="92" y="3078"/>
                  </a:lnTo>
                  <a:lnTo>
                    <a:pt x="89" y="3079"/>
                  </a:lnTo>
                  <a:lnTo>
                    <a:pt x="85" y="3079"/>
                  </a:lnTo>
                  <a:lnTo>
                    <a:pt x="76" y="3078"/>
                  </a:lnTo>
                  <a:lnTo>
                    <a:pt x="64" y="3075"/>
                  </a:lnTo>
                  <a:lnTo>
                    <a:pt x="50" y="3070"/>
                  </a:lnTo>
                  <a:lnTo>
                    <a:pt x="35" y="3063"/>
                  </a:lnTo>
                  <a:lnTo>
                    <a:pt x="18" y="3055"/>
                  </a:lnTo>
                  <a:lnTo>
                    <a:pt x="0" y="3044"/>
                  </a:lnTo>
                  <a:close/>
                  <a:moveTo>
                    <a:pt x="0" y="2894"/>
                  </a:moveTo>
                  <a:lnTo>
                    <a:pt x="0" y="2824"/>
                  </a:lnTo>
                  <a:lnTo>
                    <a:pt x="15" y="2838"/>
                  </a:lnTo>
                  <a:lnTo>
                    <a:pt x="29" y="2851"/>
                  </a:lnTo>
                  <a:lnTo>
                    <a:pt x="41" y="2864"/>
                  </a:lnTo>
                  <a:lnTo>
                    <a:pt x="50" y="2875"/>
                  </a:lnTo>
                  <a:lnTo>
                    <a:pt x="57" y="2886"/>
                  </a:lnTo>
                  <a:lnTo>
                    <a:pt x="61" y="2894"/>
                  </a:lnTo>
                  <a:lnTo>
                    <a:pt x="62" y="2898"/>
                  </a:lnTo>
                  <a:lnTo>
                    <a:pt x="63" y="2901"/>
                  </a:lnTo>
                  <a:lnTo>
                    <a:pt x="63" y="2904"/>
                  </a:lnTo>
                  <a:lnTo>
                    <a:pt x="62" y="2906"/>
                  </a:lnTo>
                  <a:lnTo>
                    <a:pt x="59" y="2909"/>
                  </a:lnTo>
                  <a:lnTo>
                    <a:pt x="55" y="2911"/>
                  </a:lnTo>
                  <a:lnTo>
                    <a:pt x="48" y="2911"/>
                  </a:lnTo>
                  <a:lnTo>
                    <a:pt x="41" y="2909"/>
                  </a:lnTo>
                  <a:lnTo>
                    <a:pt x="32" y="2907"/>
                  </a:lnTo>
                  <a:lnTo>
                    <a:pt x="22" y="2904"/>
                  </a:lnTo>
                  <a:lnTo>
                    <a:pt x="11" y="2900"/>
                  </a:lnTo>
                  <a:lnTo>
                    <a:pt x="0" y="2894"/>
                  </a:lnTo>
                  <a:close/>
                  <a:moveTo>
                    <a:pt x="0" y="2738"/>
                  </a:moveTo>
                  <a:lnTo>
                    <a:pt x="0" y="2673"/>
                  </a:lnTo>
                  <a:lnTo>
                    <a:pt x="11" y="2685"/>
                  </a:lnTo>
                  <a:lnTo>
                    <a:pt x="22" y="2697"/>
                  </a:lnTo>
                  <a:lnTo>
                    <a:pt x="31" y="2707"/>
                  </a:lnTo>
                  <a:lnTo>
                    <a:pt x="37" y="2716"/>
                  </a:lnTo>
                  <a:lnTo>
                    <a:pt x="43" y="2725"/>
                  </a:lnTo>
                  <a:lnTo>
                    <a:pt x="46" y="2731"/>
                  </a:lnTo>
                  <a:lnTo>
                    <a:pt x="46" y="2735"/>
                  </a:lnTo>
                  <a:lnTo>
                    <a:pt x="47" y="2738"/>
                  </a:lnTo>
                  <a:lnTo>
                    <a:pt x="46" y="2740"/>
                  </a:lnTo>
                  <a:lnTo>
                    <a:pt x="46" y="2742"/>
                  </a:lnTo>
                  <a:lnTo>
                    <a:pt x="43" y="2744"/>
                  </a:lnTo>
                  <a:lnTo>
                    <a:pt x="39" y="2747"/>
                  </a:lnTo>
                  <a:lnTo>
                    <a:pt x="35" y="2747"/>
                  </a:lnTo>
                  <a:lnTo>
                    <a:pt x="30" y="2747"/>
                  </a:lnTo>
                  <a:lnTo>
                    <a:pt x="17" y="2744"/>
                  </a:lnTo>
                  <a:lnTo>
                    <a:pt x="0" y="2738"/>
                  </a:lnTo>
                  <a:close/>
                  <a:moveTo>
                    <a:pt x="0" y="2578"/>
                  </a:moveTo>
                  <a:lnTo>
                    <a:pt x="0" y="2511"/>
                  </a:lnTo>
                  <a:lnTo>
                    <a:pt x="12" y="2523"/>
                  </a:lnTo>
                  <a:lnTo>
                    <a:pt x="23" y="2535"/>
                  </a:lnTo>
                  <a:lnTo>
                    <a:pt x="32" y="2546"/>
                  </a:lnTo>
                  <a:lnTo>
                    <a:pt x="39" y="2556"/>
                  </a:lnTo>
                  <a:lnTo>
                    <a:pt x="45" y="2565"/>
                  </a:lnTo>
                  <a:lnTo>
                    <a:pt x="48" y="2573"/>
                  </a:lnTo>
                  <a:lnTo>
                    <a:pt x="49" y="2576"/>
                  </a:lnTo>
                  <a:lnTo>
                    <a:pt x="49" y="2579"/>
                  </a:lnTo>
                  <a:lnTo>
                    <a:pt x="49" y="2581"/>
                  </a:lnTo>
                  <a:lnTo>
                    <a:pt x="48" y="2584"/>
                  </a:lnTo>
                  <a:lnTo>
                    <a:pt x="46" y="2586"/>
                  </a:lnTo>
                  <a:lnTo>
                    <a:pt x="42" y="2588"/>
                  </a:lnTo>
                  <a:lnTo>
                    <a:pt x="37" y="2588"/>
                  </a:lnTo>
                  <a:lnTo>
                    <a:pt x="32" y="2588"/>
                  </a:lnTo>
                  <a:lnTo>
                    <a:pt x="24" y="2587"/>
                  </a:lnTo>
                  <a:lnTo>
                    <a:pt x="17" y="2585"/>
                  </a:lnTo>
                  <a:lnTo>
                    <a:pt x="9" y="2581"/>
                  </a:lnTo>
                  <a:lnTo>
                    <a:pt x="0" y="2578"/>
                  </a:lnTo>
                  <a:close/>
                  <a:moveTo>
                    <a:pt x="0" y="2414"/>
                  </a:moveTo>
                  <a:lnTo>
                    <a:pt x="0" y="2338"/>
                  </a:lnTo>
                  <a:lnTo>
                    <a:pt x="17" y="2353"/>
                  </a:lnTo>
                  <a:lnTo>
                    <a:pt x="32" y="2367"/>
                  </a:lnTo>
                  <a:lnTo>
                    <a:pt x="44" y="2381"/>
                  </a:lnTo>
                  <a:lnTo>
                    <a:pt x="55" y="2393"/>
                  </a:lnTo>
                  <a:lnTo>
                    <a:pt x="62" y="2404"/>
                  </a:lnTo>
                  <a:lnTo>
                    <a:pt x="68" y="2414"/>
                  </a:lnTo>
                  <a:lnTo>
                    <a:pt x="69" y="2418"/>
                  </a:lnTo>
                  <a:lnTo>
                    <a:pt x="69" y="2422"/>
                  </a:lnTo>
                  <a:lnTo>
                    <a:pt x="69" y="2425"/>
                  </a:lnTo>
                  <a:lnTo>
                    <a:pt x="68" y="2428"/>
                  </a:lnTo>
                  <a:lnTo>
                    <a:pt x="64" y="2431"/>
                  </a:lnTo>
                  <a:lnTo>
                    <a:pt x="60" y="2432"/>
                  </a:lnTo>
                  <a:lnTo>
                    <a:pt x="52" y="2432"/>
                  </a:lnTo>
                  <a:lnTo>
                    <a:pt x="45" y="2431"/>
                  </a:lnTo>
                  <a:lnTo>
                    <a:pt x="35" y="2429"/>
                  </a:lnTo>
                  <a:lnTo>
                    <a:pt x="24" y="2425"/>
                  </a:lnTo>
                  <a:lnTo>
                    <a:pt x="12" y="2420"/>
                  </a:lnTo>
                  <a:lnTo>
                    <a:pt x="0" y="2414"/>
                  </a:lnTo>
                  <a:close/>
                  <a:moveTo>
                    <a:pt x="0" y="2240"/>
                  </a:moveTo>
                  <a:lnTo>
                    <a:pt x="0" y="2155"/>
                  </a:lnTo>
                  <a:lnTo>
                    <a:pt x="3" y="2158"/>
                  </a:lnTo>
                  <a:lnTo>
                    <a:pt x="28" y="2177"/>
                  </a:lnTo>
                  <a:lnTo>
                    <a:pt x="49" y="2195"/>
                  </a:lnTo>
                  <a:lnTo>
                    <a:pt x="68" y="2212"/>
                  </a:lnTo>
                  <a:lnTo>
                    <a:pt x="83" y="2230"/>
                  </a:lnTo>
                  <a:lnTo>
                    <a:pt x="95" y="2245"/>
                  </a:lnTo>
                  <a:lnTo>
                    <a:pt x="103" y="2258"/>
                  </a:lnTo>
                  <a:lnTo>
                    <a:pt x="105" y="2263"/>
                  </a:lnTo>
                  <a:lnTo>
                    <a:pt x="106" y="2268"/>
                  </a:lnTo>
                  <a:lnTo>
                    <a:pt x="106" y="2273"/>
                  </a:lnTo>
                  <a:lnTo>
                    <a:pt x="105" y="2276"/>
                  </a:lnTo>
                  <a:lnTo>
                    <a:pt x="103" y="2278"/>
                  </a:lnTo>
                  <a:lnTo>
                    <a:pt x="100" y="2280"/>
                  </a:lnTo>
                  <a:lnTo>
                    <a:pt x="97" y="2280"/>
                  </a:lnTo>
                  <a:lnTo>
                    <a:pt x="92" y="2281"/>
                  </a:lnTo>
                  <a:lnTo>
                    <a:pt x="82" y="2279"/>
                  </a:lnTo>
                  <a:lnTo>
                    <a:pt x="69" y="2276"/>
                  </a:lnTo>
                  <a:lnTo>
                    <a:pt x="53" y="2271"/>
                  </a:lnTo>
                  <a:lnTo>
                    <a:pt x="37" y="2262"/>
                  </a:lnTo>
                  <a:lnTo>
                    <a:pt x="19" y="2252"/>
                  </a:lnTo>
                  <a:lnTo>
                    <a:pt x="0" y="2240"/>
                  </a:lnTo>
                  <a:close/>
                  <a:moveTo>
                    <a:pt x="0" y="2052"/>
                  </a:moveTo>
                  <a:lnTo>
                    <a:pt x="0" y="1972"/>
                  </a:lnTo>
                  <a:lnTo>
                    <a:pt x="15" y="1980"/>
                  </a:lnTo>
                  <a:lnTo>
                    <a:pt x="30" y="1989"/>
                  </a:lnTo>
                  <a:lnTo>
                    <a:pt x="46" y="2000"/>
                  </a:lnTo>
                  <a:lnTo>
                    <a:pt x="63" y="2012"/>
                  </a:lnTo>
                  <a:lnTo>
                    <a:pt x="86" y="2030"/>
                  </a:lnTo>
                  <a:lnTo>
                    <a:pt x="106" y="2047"/>
                  </a:lnTo>
                  <a:lnTo>
                    <a:pt x="124" y="2064"/>
                  </a:lnTo>
                  <a:lnTo>
                    <a:pt x="139" y="2081"/>
                  </a:lnTo>
                  <a:lnTo>
                    <a:pt x="150" y="2096"/>
                  </a:lnTo>
                  <a:lnTo>
                    <a:pt x="157" y="2109"/>
                  </a:lnTo>
                  <a:lnTo>
                    <a:pt x="159" y="2114"/>
                  </a:lnTo>
                  <a:lnTo>
                    <a:pt x="160" y="2120"/>
                  </a:lnTo>
                  <a:lnTo>
                    <a:pt x="160" y="2124"/>
                  </a:lnTo>
                  <a:lnTo>
                    <a:pt x="159" y="2127"/>
                  </a:lnTo>
                  <a:lnTo>
                    <a:pt x="157" y="2129"/>
                  </a:lnTo>
                  <a:lnTo>
                    <a:pt x="153" y="2131"/>
                  </a:lnTo>
                  <a:lnTo>
                    <a:pt x="148" y="2132"/>
                  </a:lnTo>
                  <a:lnTo>
                    <a:pt x="143" y="2131"/>
                  </a:lnTo>
                  <a:lnTo>
                    <a:pt x="137" y="2131"/>
                  </a:lnTo>
                  <a:lnTo>
                    <a:pt x="129" y="2129"/>
                  </a:lnTo>
                  <a:lnTo>
                    <a:pt x="122" y="2126"/>
                  </a:lnTo>
                  <a:lnTo>
                    <a:pt x="113" y="2123"/>
                  </a:lnTo>
                  <a:lnTo>
                    <a:pt x="93" y="2114"/>
                  </a:lnTo>
                  <a:lnTo>
                    <a:pt x="72" y="2102"/>
                  </a:lnTo>
                  <a:lnTo>
                    <a:pt x="49" y="2088"/>
                  </a:lnTo>
                  <a:lnTo>
                    <a:pt x="25" y="2072"/>
                  </a:lnTo>
                  <a:lnTo>
                    <a:pt x="12" y="2061"/>
                  </a:lnTo>
                  <a:lnTo>
                    <a:pt x="0" y="2052"/>
                  </a:lnTo>
                  <a:close/>
                  <a:moveTo>
                    <a:pt x="0" y="1626"/>
                  </a:moveTo>
                  <a:lnTo>
                    <a:pt x="0" y="1558"/>
                  </a:lnTo>
                  <a:lnTo>
                    <a:pt x="11" y="1569"/>
                  </a:lnTo>
                  <a:lnTo>
                    <a:pt x="21" y="1580"/>
                  </a:lnTo>
                  <a:lnTo>
                    <a:pt x="29" y="1591"/>
                  </a:lnTo>
                  <a:lnTo>
                    <a:pt x="36" y="1600"/>
                  </a:lnTo>
                  <a:lnTo>
                    <a:pt x="41" y="1609"/>
                  </a:lnTo>
                  <a:lnTo>
                    <a:pt x="44" y="1617"/>
                  </a:lnTo>
                  <a:lnTo>
                    <a:pt x="44" y="1620"/>
                  </a:lnTo>
                  <a:lnTo>
                    <a:pt x="44" y="1623"/>
                  </a:lnTo>
                  <a:lnTo>
                    <a:pt x="44" y="1626"/>
                  </a:lnTo>
                  <a:lnTo>
                    <a:pt x="43" y="1628"/>
                  </a:lnTo>
                  <a:lnTo>
                    <a:pt x="41" y="1631"/>
                  </a:lnTo>
                  <a:lnTo>
                    <a:pt x="37" y="1633"/>
                  </a:lnTo>
                  <a:lnTo>
                    <a:pt x="33" y="1634"/>
                  </a:lnTo>
                  <a:lnTo>
                    <a:pt x="28" y="1634"/>
                  </a:lnTo>
                  <a:lnTo>
                    <a:pt x="21" y="1633"/>
                  </a:lnTo>
                  <a:lnTo>
                    <a:pt x="15" y="1632"/>
                  </a:lnTo>
                  <a:lnTo>
                    <a:pt x="7" y="1630"/>
                  </a:lnTo>
                  <a:lnTo>
                    <a:pt x="0" y="1626"/>
                  </a:lnTo>
                  <a:close/>
                  <a:moveTo>
                    <a:pt x="0" y="1408"/>
                  </a:moveTo>
                  <a:lnTo>
                    <a:pt x="0" y="1345"/>
                  </a:lnTo>
                  <a:lnTo>
                    <a:pt x="17" y="1352"/>
                  </a:lnTo>
                  <a:lnTo>
                    <a:pt x="36" y="1363"/>
                  </a:lnTo>
                  <a:lnTo>
                    <a:pt x="58" y="1376"/>
                  </a:lnTo>
                  <a:lnTo>
                    <a:pt x="80" y="1391"/>
                  </a:lnTo>
                  <a:lnTo>
                    <a:pt x="99" y="1407"/>
                  </a:lnTo>
                  <a:lnTo>
                    <a:pt x="116" y="1422"/>
                  </a:lnTo>
                  <a:lnTo>
                    <a:pt x="130" y="1437"/>
                  </a:lnTo>
                  <a:lnTo>
                    <a:pt x="143" y="1452"/>
                  </a:lnTo>
                  <a:lnTo>
                    <a:pt x="152" y="1464"/>
                  </a:lnTo>
                  <a:lnTo>
                    <a:pt x="157" y="1475"/>
                  </a:lnTo>
                  <a:lnTo>
                    <a:pt x="159" y="1481"/>
                  </a:lnTo>
                  <a:lnTo>
                    <a:pt x="160" y="1485"/>
                  </a:lnTo>
                  <a:lnTo>
                    <a:pt x="159" y="1489"/>
                  </a:lnTo>
                  <a:lnTo>
                    <a:pt x="158" y="1493"/>
                  </a:lnTo>
                  <a:lnTo>
                    <a:pt x="156" y="1495"/>
                  </a:lnTo>
                  <a:lnTo>
                    <a:pt x="153" y="1497"/>
                  </a:lnTo>
                  <a:lnTo>
                    <a:pt x="148" y="1498"/>
                  </a:lnTo>
                  <a:lnTo>
                    <a:pt x="144" y="1498"/>
                  </a:lnTo>
                  <a:lnTo>
                    <a:pt x="132" y="1496"/>
                  </a:lnTo>
                  <a:lnTo>
                    <a:pt x="117" y="1491"/>
                  </a:lnTo>
                  <a:lnTo>
                    <a:pt x="101" y="1484"/>
                  </a:lnTo>
                  <a:lnTo>
                    <a:pt x="84" y="1474"/>
                  </a:lnTo>
                  <a:lnTo>
                    <a:pt x="64" y="1462"/>
                  </a:lnTo>
                  <a:lnTo>
                    <a:pt x="45" y="1448"/>
                  </a:lnTo>
                  <a:lnTo>
                    <a:pt x="32" y="1439"/>
                  </a:lnTo>
                  <a:lnTo>
                    <a:pt x="20" y="1428"/>
                  </a:lnTo>
                  <a:lnTo>
                    <a:pt x="9" y="1418"/>
                  </a:lnTo>
                  <a:lnTo>
                    <a:pt x="0" y="1408"/>
                  </a:lnTo>
                  <a:close/>
                  <a:moveTo>
                    <a:pt x="0" y="1168"/>
                  </a:moveTo>
                  <a:lnTo>
                    <a:pt x="0" y="1095"/>
                  </a:lnTo>
                  <a:lnTo>
                    <a:pt x="12" y="1108"/>
                  </a:lnTo>
                  <a:lnTo>
                    <a:pt x="24" y="1120"/>
                  </a:lnTo>
                  <a:lnTo>
                    <a:pt x="33" y="1131"/>
                  </a:lnTo>
                  <a:lnTo>
                    <a:pt x="42" y="1142"/>
                  </a:lnTo>
                  <a:lnTo>
                    <a:pt x="47" y="1151"/>
                  </a:lnTo>
                  <a:lnTo>
                    <a:pt x="50" y="1160"/>
                  </a:lnTo>
                  <a:lnTo>
                    <a:pt x="51" y="1164"/>
                  </a:lnTo>
                  <a:lnTo>
                    <a:pt x="51" y="1168"/>
                  </a:lnTo>
                  <a:lnTo>
                    <a:pt x="51" y="1171"/>
                  </a:lnTo>
                  <a:lnTo>
                    <a:pt x="49" y="1173"/>
                  </a:lnTo>
                  <a:lnTo>
                    <a:pt x="47" y="1176"/>
                  </a:lnTo>
                  <a:lnTo>
                    <a:pt x="43" y="1178"/>
                  </a:lnTo>
                  <a:lnTo>
                    <a:pt x="38" y="1178"/>
                  </a:lnTo>
                  <a:lnTo>
                    <a:pt x="32" y="1178"/>
                  </a:lnTo>
                  <a:lnTo>
                    <a:pt x="25" y="1177"/>
                  </a:lnTo>
                  <a:lnTo>
                    <a:pt x="17" y="1175"/>
                  </a:lnTo>
                  <a:lnTo>
                    <a:pt x="9" y="1172"/>
                  </a:lnTo>
                  <a:lnTo>
                    <a:pt x="0" y="1168"/>
                  </a:lnTo>
                  <a:close/>
                  <a:moveTo>
                    <a:pt x="0" y="73"/>
                  </a:moveTo>
                  <a:lnTo>
                    <a:pt x="0" y="8"/>
                  </a:lnTo>
                  <a:lnTo>
                    <a:pt x="7" y="14"/>
                  </a:lnTo>
                  <a:lnTo>
                    <a:pt x="16" y="19"/>
                  </a:lnTo>
                  <a:lnTo>
                    <a:pt x="27" y="30"/>
                  </a:lnTo>
                  <a:lnTo>
                    <a:pt x="37" y="40"/>
                  </a:lnTo>
                  <a:lnTo>
                    <a:pt x="46" y="51"/>
                  </a:lnTo>
                  <a:lnTo>
                    <a:pt x="52" y="60"/>
                  </a:lnTo>
                  <a:lnTo>
                    <a:pt x="58" y="69"/>
                  </a:lnTo>
                  <a:lnTo>
                    <a:pt x="61" y="78"/>
                  </a:lnTo>
                  <a:lnTo>
                    <a:pt x="62" y="81"/>
                  </a:lnTo>
                  <a:lnTo>
                    <a:pt x="62" y="84"/>
                  </a:lnTo>
                  <a:lnTo>
                    <a:pt x="61" y="87"/>
                  </a:lnTo>
                  <a:lnTo>
                    <a:pt x="60" y="90"/>
                  </a:lnTo>
                  <a:lnTo>
                    <a:pt x="59" y="92"/>
                  </a:lnTo>
                  <a:lnTo>
                    <a:pt x="57" y="93"/>
                  </a:lnTo>
                  <a:lnTo>
                    <a:pt x="55" y="94"/>
                  </a:lnTo>
                  <a:lnTo>
                    <a:pt x="52" y="95"/>
                  </a:lnTo>
                  <a:lnTo>
                    <a:pt x="46" y="95"/>
                  </a:lnTo>
                  <a:lnTo>
                    <a:pt x="38" y="93"/>
                  </a:lnTo>
                  <a:lnTo>
                    <a:pt x="30" y="90"/>
                  </a:lnTo>
                  <a:lnTo>
                    <a:pt x="20" y="85"/>
                  </a:lnTo>
                  <a:lnTo>
                    <a:pt x="10" y="80"/>
                  </a:lnTo>
                  <a:lnTo>
                    <a:pt x="0" y="73"/>
                  </a:lnTo>
                  <a:close/>
                  <a:moveTo>
                    <a:pt x="677" y="260"/>
                  </a:moveTo>
                  <a:lnTo>
                    <a:pt x="677" y="299"/>
                  </a:lnTo>
                  <a:lnTo>
                    <a:pt x="672" y="288"/>
                  </a:lnTo>
                  <a:lnTo>
                    <a:pt x="668" y="279"/>
                  </a:lnTo>
                  <a:lnTo>
                    <a:pt x="668" y="275"/>
                  </a:lnTo>
                  <a:lnTo>
                    <a:pt x="668" y="271"/>
                  </a:lnTo>
                  <a:lnTo>
                    <a:pt x="668" y="268"/>
                  </a:lnTo>
                  <a:lnTo>
                    <a:pt x="669" y="265"/>
                  </a:lnTo>
                  <a:lnTo>
                    <a:pt x="673" y="261"/>
                  </a:lnTo>
                  <a:lnTo>
                    <a:pt x="677" y="260"/>
                  </a:lnTo>
                  <a:close/>
                  <a:moveTo>
                    <a:pt x="677" y="543"/>
                  </a:moveTo>
                  <a:lnTo>
                    <a:pt x="677" y="618"/>
                  </a:lnTo>
                  <a:lnTo>
                    <a:pt x="663" y="606"/>
                  </a:lnTo>
                  <a:lnTo>
                    <a:pt x="650" y="595"/>
                  </a:lnTo>
                  <a:lnTo>
                    <a:pt x="640" y="583"/>
                  </a:lnTo>
                  <a:lnTo>
                    <a:pt x="631" y="571"/>
                  </a:lnTo>
                  <a:lnTo>
                    <a:pt x="625" y="560"/>
                  </a:lnTo>
                  <a:lnTo>
                    <a:pt x="621" y="550"/>
                  </a:lnTo>
                  <a:lnTo>
                    <a:pt x="620" y="546"/>
                  </a:lnTo>
                  <a:lnTo>
                    <a:pt x="620" y="542"/>
                  </a:lnTo>
                  <a:lnTo>
                    <a:pt x="621" y="539"/>
                  </a:lnTo>
                  <a:lnTo>
                    <a:pt x="622" y="535"/>
                  </a:lnTo>
                  <a:lnTo>
                    <a:pt x="626" y="532"/>
                  </a:lnTo>
                  <a:lnTo>
                    <a:pt x="630" y="531"/>
                  </a:lnTo>
                  <a:lnTo>
                    <a:pt x="635" y="530"/>
                  </a:lnTo>
                  <a:lnTo>
                    <a:pt x="642" y="530"/>
                  </a:lnTo>
                  <a:lnTo>
                    <a:pt x="650" y="532"/>
                  </a:lnTo>
                  <a:lnTo>
                    <a:pt x="658" y="534"/>
                  </a:lnTo>
                  <a:lnTo>
                    <a:pt x="668" y="539"/>
                  </a:lnTo>
                  <a:lnTo>
                    <a:pt x="677" y="543"/>
                  </a:lnTo>
                  <a:close/>
                  <a:moveTo>
                    <a:pt x="677" y="831"/>
                  </a:moveTo>
                  <a:lnTo>
                    <a:pt x="677" y="911"/>
                  </a:lnTo>
                  <a:lnTo>
                    <a:pt x="662" y="898"/>
                  </a:lnTo>
                  <a:lnTo>
                    <a:pt x="648" y="885"/>
                  </a:lnTo>
                  <a:lnTo>
                    <a:pt x="636" y="872"/>
                  </a:lnTo>
                  <a:lnTo>
                    <a:pt x="627" y="859"/>
                  </a:lnTo>
                  <a:lnTo>
                    <a:pt x="620" y="848"/>
                  </a:lnTo>
                  <a:lnTo>
                    <a:pt x="616" y="837"/>
                  </a:lnTo>
                  <a:lnTo>
                    <a:pt x="615" y="833"/>
                  </a:lnTo>
                  <a:lnTo>
                    <a:pt x="615" y="829"/>
                  </a:lnTo>
                  <a:lnTo>
                    <a:pt x="615" y="826"/>
                  </a:lnTo>
                  <a:lnTo>
                    <a:pt x="617" y="822"/>
                  </a:lnTo>
                  <a:lnTo>
                    <a:pt x="620" y="819"/>
                  </a:lnTo>
                  <a:lnTo>
                    <a:pt x="625" y="817"/>
                  </a:lnTo>
                  <a:lnTo>
                    <a:pt x="631" y="816"/>
                  </a:lnTo>
                  <a:lnTo>
                    <a:pt x="639" y="817"/>
                  </a:lnTo>
                  <a:lnTo>
                    <a:pt x="647" y="818"/>
                  </a:lnTo>
                  <a:lnTo>
                    <a:pt x="657" y="821"/>
                  </a:lnTo>
                  <a:lnTo>
                    <a:pt x="667" y="826"/>
                  </a:lnTo>
                  <a:lnTo>
                    <a:pt x="677" y="831"/>
                  </a:lnTo>
                  <a:close/>
                  <a:moveTo>
                    <a:pt x="677" y="1120"/>
                  </a:moveTo>
                  <a:lnTo>
                    <a:pt x="677" y="1178"/>
                  </a:lnTo>
                  <a:lnTo>
                    <a:pt x="671" y="1170"/>
                  </a:lnTo>
                  <a:lnTo>
                    <a:pt x="664" y="1162"/>
                  </a:lnTo>
                  <a:lnTo>
                    <a:pt x="660" y="1155"/>
                  </a:lnTo>
                  <a:lnTo>
                    <a:pt x="656" y="1147"/>
                  </a:lnTo>
                  <a:lnTo>
                    <a:pt x="654" y="1141"/>
                  </a:lnTo>
                  <a:lnTo>
                    <a:pt x="653" y="1134"/>
                  </a:lnTo>
                  <a:lnTo>
                    <a:pt x="653" y="1130"/>
                  </a:lnTo>
                  <a:lnTo>
                    <a:pt x="655" y="1126"/>
                  </a:lnTo>
                  <a:lnTo>
                    <a:pt x="658" y="1122"/>
                  </a:lnTo>
                  <a:lnTo>
                    <a:pt x="663" y="1120"/>
                  </a:lnTo>
                  <a:lnTo>
                    <a:pt x="670" y="1119"/>
                  </a:lnTo>
                  <a:lnTo>
                    <a:pt x="677" y="1120"/>
                  </a:lnTo>
                  <a:close/>
                  <a:moveTo>
                    <a:pt x="677" y="1380"/>
                  </a:moveTo>
                  <a:lnTo>
                    <a:pt x="677" y="1407"/>
                  </a:lnTo>
                  <a:lnTo>
                    <a:pt x="674" y="1408"/>
                  </a:lnTo>
                  <a:lnTo>
                    <a:pt x="671" y="1409"/>
                  </a:lnTo>
                  <a:lnTo>
                    <a:pt x="666" y="1410"/>
                  </a:lnTo>
                  <a:lnTo>
                    <a:pt x="661" y="1409"/>
                  </a:lnTo>
                  <a:lnTo>
                    <a:pt x="649" y="1407"/>
                  </a:lnTo>
                  <a:lnTo>
                    <a:pt x="635" y="1403"/>
                  </a:lnTo>
                  <a:lnTo>
                    <a:pt x="620" y="1396"/>
                  </a:lnTo>
                  <a:lnTo>
                    <a:pt x="604" y="1387"/>
                  </a:lnTo>
                  <a:lnTo>
                    <a:pt x="587" y="1376"/>
                  </a:lnTo>
                  <a:lnTo>
                    <a:pt x="568" y="1364"/>
                  </a:lnTo>
                  <a:lnTo>
                    <a:pt x="550" y="1349"/>
                  </a:lnTo>
                  <a:lnTo>
                    <a:pt x="534" y="1334"/>
                  </a:lnTo>
                  <a:lnTo>
                    <a:pt x="520" y="1320"/>
                  </a:lnTo>
                  <a:lnTo>
                    <a:pt x="508" y="1306"/>
                  </a:lnTo>
                  <a:lnTo>
                    <a:pt x="499" y="1293"/>
                  </a:lnTo>
                  <a:lnTo>
                    <a:pt x="494" y="1281"/>
                  </a:lnTo>
                  <a:lnTo>
                    <a:pt x="492" y="1276"/>
                  </a:lnTo>
                  <a:lnTo>
                    <a:pt x="492" y="1271"/>
                  </a:lnTo>
                  <a:lnTo>
                    <a:pt x="492" y="1267"/>
                  </a:lnTo>
                  <a:lnTo>
                    <a:pt x="494" y="1264"/>
                  </a:lnTo>
                  <a:lnTo>
                    <a:pt x="496" y="1262"/>
                  </a:lnTo>
                  <a:lnTo>
                    <a:pt x="499" y="1259"/>
                  </a:lnTo>
                  <a:lnTo>
                    <a:pt x="504" y="1258"/>
                  </a:lnTo>
                  <a:lnTo>
                    <a:pt x="508" y="1257"/>
                  </a:lnTo>
                  <a:lnTo>
                    <a:pt x="520" y="1259"/>
                  </a:lnTo>
                  <a:lnTo>
                    <a:pt x="534" y="1264"/>
                  </a:lnTo>
                  <a:lnTo>
                    <a:pt x="550" y="1270"/>
                  </a:lnTo>
                  <a:lnTo>
                    <a:pt x="568" y="1279"/>
                  </a:lnTo>
                  <a:lnTo>
                    <a:pt x="587" y="1291"/>
                  </a:lnTo>
                  <a:lnTo>
                    <a:pt x="606" y="1305"/>
                  </a:lnTo>
                  <a:lnTo>
                    <a:pt x="618" y="1314"/>
                  </a:lnTo>
                  <a:lnTo>
                    <a:pt x="630" y="1324"/>
                  </a:lnTo>
                  <a:lnTo>
                    <a:pt x="641" y="1334"/>
                  </a:lnTo>
                  <a:lnTo>
                    <a:pt x="650" y="1345"/>
                  </a:lnTo>
                  <a:lnTo>
                    <a:pt x="659" y="1354"/>
                  </a:lnTo>
                  <a:lnTo>
                    <a:pt x="667" y="1363"/>
                  </a:lnTo>
                  <a:lnTo>
                    <a:pt x="673" y="1372"/>
                  </a:lnTo>
                  <a:lnTo>
                    <a:pt x="677" y="1380"/>
                  </a:lnTo>
                  <a:close/>
                  <a:moveTo>
                    <a:pt x="677" y="1606"/>
                  </a:moveTo>
                  <a:lnTo>
                    <a:pt x="677" y="1692"/>
                  </a:lnTo>
                  <a:lnTo>
                    <a:pt x="660" y="1677"/>
                  </a:lnTo>
                  <a:lnTo>
                    <a:pt x="644" y="1662"/>
                  </a:lnTo>
                  <a:lnTo>
                    <a:pt x="631" y="1648"/>
                  </a:lnTo>
                  <a:lnTo>
                    <a:pt x="619" y="1634"/>
                  </a:lnTo>
                  <a:lnTo>
                    <a:pt x="612" y="1622"/>
                  </a:lnTo>
                  <a:lnTo>
                    <a:pt x="606" y="1610"/>
                  </a:lnTo>
                  <a:lnTo>
                    <a:pt x="605" y="1606"/>
                  </a:lnTo>
                  <a:lnTo>
                    <a:pt x="605" y="1602"/>
                  </a:lnTo>
                  <a:lnTo>
                    <a:pt x="605" y="1597"/>
                  </a:lnTo>
                  <a:lnTo>
                    <a:pt x="606" y="1594"/>
                  </a:lnTo>
                  <a:lnTo>
                    <a:pt x="608" y="1592"/>
                  </a:lnTo>
                  <a:lnTo>
                    <a:pt x="611" y="1591"/>
                  </a:lnTo>
                  <a:lnTo>
                    <a:pt x="613" y="1589"/>
                  </a:lnTo>
                  <a:lnTo>
                    <a:pt x="616" y="1589"/>
                  </a:lnTo>
                  <a:lnTo>
                    <a:pt x="622" y="1587"/>
                  </a:lnTo>
                  <a:lnTo>
                    <a:pt x="631" y="1589"/>
                  </a:lnTo>
                  <a:lnTo>
                    <a:pt x="642" y="1591"/>
                  </a:lnTo>
                  <a:lnTo>
                    <a:pt x="653" y="1595"/>
                  </a:lnTo>
                  <a:lnTo>
                    <a:pt x="664" y="1600"/>
                  </a:lnTo>
                  <a:lnTo>
                    <a:pt x="677" y="1606"/>
                  </a:lnTo>
                  <a:close/>
                  <a:moveTo>
                    <a:pt x="677" y="1842"/>
                  </a:moveTo>
                  <a:lnTo>
                    <a:pt x="677" y="1902"/>
                  </a:lnTo>
                  <a:lnTo>
                    <a:pt x="668" y="1899"/>
                  </a:lnTo>
                  <a:lnTo>
                    <a:pt x="657" y="1895"/>
                  </a:lnTo>
                  <a:lnTo>
                    <a:pt x="645" y="1891"/>
                  </a:lnTo>
                  <a:lnTo>
                    <a:pt x="632" y="1884"/>
                  </a:lnTo>
                  <a:lnTo>
                    <a:pt x="619" y="1878"/>
                  </a:lnTo>
                  <a:lnTo>
                    <a:pt x="605" y="1869"/>
                  </a:lnTo>
                  <a:lnTo>
                    <a:pt x="591" y="1859"/>
                  </a:lnTo>
                  <a:lnTo>
                    <a:pt x="576" y="1850"/>
                  </a:lnTo>
                  <a:lnTo>
                    <a:pt x="555" y="1834"/>
                  </a:lnTo>
                  <a:lnTo>
                    <a:pt x="536" y="1816"/>
                  </a:lnTo>
                  <a:lnTo>
                    <a:pt x="520" y="1800"/>
                  </a:lnTo>
                  <a:lnTo>
                    <a:pt x="506" y="1785"/>
                  </a:lnTo>
                  <a:lnTo>
                    <a:pt x="500" y="1777"/>
                  </a:lnTo>
                  <a:lnTo>
                    <a:pt x="496" y="1770"/>
                  </a:lnTo>
                  <a:lnTo>
                    <a:pt x="492" y="1763"/>
                  </a:lnTo>
                  <a:lnTo>
                    <a:pt x="490" y="1758"/>
                  </a:lnTo>
                  <a:lnTo>
                    <a:pt x="487" y="1753"/>
                  </a:lnTo>
                  <a:lnTo>
                    <a:pt x="486" y="1747"/>
                  </a:lnTo>
                  <a:lnTo>
                    <a:pt x="486" y="1743"/>
                  </a:lnTo>
                  <a:lnTo>
                    <a:pt x="489" y="1740"/>
                  </a:lnTo>
                  <a:lnTo>
                    <a:pt x="491" y="1736"/>
                  </a:lnTo>
                  <a:lnTo>
                    <a:pt x="494" y="1734"/>
                  </a:lnTo>
                  <a:lnTo>
                    <a:pt x="499" y="1733"/>
                  </a:lnTo>
                  <a:lnTo>
                    <a:pt x="505" y="1733"/>
                  </a:lnTo>
                  <a:lnTo>
                    <a:pt x="510" y="1734"/>
                  </a:lnTo>
                  <a:lnTo>
                    <a:pt x="518" y="1735"/>
                  </a:lnTo>
                  <a:lnTo>
                    <a:pt x="525" y="1737"/>
                  </a:lnTo>
                  <a:lnTo>
                    <a:pt x="534" y="1741"/>
                  </a:lnTo>
                  <a:lnTo>
                    <a:pt x="552" y="1748"/>
                  </a:lnTo>
                  <a:lnTo>
                    <a:pt x="572" y="1759"/>
                  </a:lnTo>
                  <a:lnTo>
                    <a:pt x="593" y="1772"/>
                  </a:lnTo>
                  <a:lnTo>
                    <a:pt x="615" y="1787"/>
                  </a:lnTo>
                  <a:lnTo>
                    <a:pt x="633" y="1801"/>
                  </a:lnTo>
                  <a:lnTo>
                    <a:pt x="650" y="1815"/>
                  </a:lnTo>
                  <a:lnTo>
                    <a:pt x="664" y="1829"/>
                  </a:lnTo>
                  <a:lnTo>
                    <a:pt x="677" y="1842"/>
                  </a:lnTo>
                  <a:close/>
                  <a:moveTo>
                    <a:pt x="677" y="2266"/>
                  </a:moveTo>
                  <a:lnTo>
                    <a:pt x="677" y="2349"/>
                  </a:lnTo>
                  <a:lnTo>
                    <a:pt x="661" y="2334"/>
                  </a:lnTo>
                  <a:lnTo>
                    <a:pt x="646" y="2320"/>
                  </a:lnTo>
                  <a:lnTo>
                    <a:pt x="633" y="2306"/>
                  </a:lnTo>
                  <a:lnTo>
                    <a:pt x="623" y="2293"/>
                  </a:lnTo>
                  <a:lnTo>
                    <a:pt x="616" y="2281"/>
                  </a:lnTo>
                  <a:lnTo>
                    <a:pt x="612" y="2272"/>
                  </a:lnTo>
                  <a:lnTo>
                    <a:pt x="611" y="2267"/>
                  </a:lnTo>
                  <a:lnTo>
                    <a:pt x="609" y="2263"/>
                  </a:lnTo>
                  <a:lnTo>
                    <a:pt x="611" y="2260"/>
                  </a:lnTo>
                  <a:lnTo>
                    <a:pt x="612" y="2257"/>
                  </a:lnTo>
                  <a:lnTo>
                    <a:pt x="615" y="2253"/>
                  </a:lnTo>
                  <a:lnTo>
                    <a:pt x="620" y="2251"/>
                  </a:lnTo>
                  <a:lnTo>
                    <a:pt x="627" y="2251"/>
                  </a:lnTo>
                  <a:lnTo>
                    <a:pt x="634" y="2251"/>
                  </a:lnTo>
                  <a:lnTo>
                    <a:pt x="644" y="2253"/>
                  </a:lnTo>
                  <a:lnTo>
                    <a:pt x="654" y="2257"/>
                  </a:lnTo>
                  <a:lnTo>
                    <a:pt x="666" y="2261"/>
                  </a:lnTo>
                  <a:lnTo>
                    <a:pt x="677" y="2266"/>
                  </a:lnTo>
                  <a:close/>
                  <a:moveTo>
                    <a:pt x="677" y="2454"/>
                  </a:moveTo>
                  <a:lnTo>
                    <a:pt x="677" y="2547"/>
                  </a:lnTo>
                  <a:lnTo>
                    <a:pt x="666" y="2538"/>
                  </a:lnTo>
                  <a:lnTo>
                    <a:pt x="640" y="2520"/>
                  </a:lnTo>
                  <a:lnTo>
                    <a:pt x="617" y="2500"/>
                  </a:lnTo>
                  <a:lnTo>
                    <a:pt x="596" y="2482"/>
                  </a:lnTo>
                  <a:lnTo>
                    <a:pt x="580" y="2464"/>
                  </a:lnTo>
                  <a:lnTo>
                    <a:pt x="573" y="2456"/>
                  </a:lnTo>
                  <a:lnTo>
                    <a:pt x="567" y="2449"/>
                  </a:lnTo>
                  <a:lnTo>
                    <a:pt x="563" y="2441"/>
                  </a:lnTo>
                  <a:lnTo>
                    <a:pt x="559" y="2435"/>
                  </a:lnTo>
                  <a:lnTo>
                    <a:pt x="557" y="2428"/>
                  </a:lnTo>
                  <a:lnTo>
                    <a:pt x="555" y="2423"/>
                  </a:lnTo>
                  <a:lnTo>
                    <a:pt x="555" y="2418"/>
                  </a:lnTo>
                  <a:lnTo>
                    <a:pt x="557" y="2414"/>
                  </a:lnTo>
                  <a:lnTo>
                    <a:pt x="559" y="2412"/>
                  </a:lnTo>
                  <a:lnTo>
                    <a:pt x="562" y="2410"/>
                  </a:lnTo>
                  <a:lnTo>
                    <a:pt x="566" y="2409"/>
                  </a:lnTo>
                  <a:lnTo>
                    <a:pt x="572" y="2409"/>
                  </a:lnTo>
                  <a:lnTo>
                    <a:pt x="584" y="2410"/>
                  </a:lnTo>
                  <a:lnTo>
                    <a:pt x="599" y="2414"/>
                  </a:lnTo>
                  <a:lnTo>
                    <a:pt x="616" y="2421"/>
                  </a:lnTo>
                  <a:lnTo>
                    <a:pt x="635" y="2429"/>
                  </a:lnTo>
                  <a:lnTo>
                    <a:pt x="656" y="2440"/>
                  </a:lnTo>
                  <a:lnTo>
                    <a:pt x="677" y="2454"/>
                  </a:lnTo>
                  <a:close/>
                  <a:moveTo>
                    <a:pt x="677" y="2639"/>
                  </a:moveTo>
                  <a:lnTo>
                    <a:pt x="677" y="2730"/>
                  </a:lnTo>
                  <a:lnTo>
                    <a:pt x="667" y="2724"/>
                  </a:lnTo>
                  <a:lnTo>
                    <a:pt x="657" y="2717"/>
                  </a:lnTo>
                  <a:lnTo>
                    <a:pt x="646" y="2710"/>
                  </a:lnTo>
                  <a:lnTo>
                    <a:pt x="634" y="2702"/>
                  </a:lnTo>
                  <a:lnTo>
                    <a:pt x="607" y="2683"/>
                  </a:lnTo>
                  <a:lnTo>
                    <a:pt x="584" y="2662"/>
                  </a:lnTo>
                  <a:lnTo>
                    <a:pt x="563" y="2644"/>
                  </a:lnTo>
                  <a:lnTo>
                    <a:pt x="545" y="2626"/>
                  </a:lnTo>
                  <a:lnTo>
                    <a:pt x="538" y="2617"/>
                  </a:lnTo>
                  <a:lnTo>
                    <a:pt x="532" y="2609"/>
                  </a:lnTo>
                  <a:lnTo>
                    <a:pt x="526" y="2602"/>
                  </a:lnTo>
                  <a:lnTo>
                    <a:pt x="522" y="2594"/>
                  </a:lnTo>
                  <a:lnTo>
                    <a:pt x="520" y="2589"/>
                  </a:lnTo>
                  <a:lnTo>
                    <a:pt x="519" y="2584"/>
                  </a:lnTo>
                  <a:lnTo>
                    <a:pt x="519" y="2578"/>
                  </a:lnTo>
                  <a:lnTo>
                    <a:pt x="520" y="2575"/>
                  </a:lnTo>
                  <a:lnTo>
                    <a:pt x="523" y="2572"/>
                  </a:lnTo>
                  <a:lnTo>
                    <a:pt x="526" y="2570"/>
                  </a:lnTo>
                  <a:lnTo>
                    <a:pt x="532" y="2570"/>
                  </a:lnTo>
                  <a:lnTo>
                    <a:pt x="538" y="2570"/>
                  </a:lnTo>
                  <a:lnTo>
                    <a:pt x="546" y="2571"/>
                  </a:lnTo>
                  <a:lnTo>
                    <a:pt x="554" y="2573"/>
                  </a:lnTo>
                  <a:lnTo>
                    <a:pt x="564" y="2575"/>
                  </a:lnTo>
                  <a:lnTo>
                    <a:pt x="574" y="2579"/>
                  </a:lnTo>
                  <a:lnTo>
                    <a:pt x="596" y="2589"/>
                  </a:lnTo>
                  <a:lnTo>
                    <a:pt x="621" y="2602"/>
                  </a:lnTo>
                  <a:lnTo>
                    <a:pt x="647" y="2618"/>
                  </a:lnTo>
                  <a:lnTo>
                    <a:pt x="675" y="2636"/>
                  </a:lnTo>
                  <a:lnTo>
                    <a:pt x="677" y="2639"/>
                  </a:lnTo>
                  <a:close/>
                  <a:moveTo>
                    <a:pt x="677" y="2815"/>
                  </a:moveTo>
                  <a:lnTo>
                    <a:pt x="677" y="2904"/>
                  </a:lnTo>
                  <a:lnTo>
                    <a:pt x="664" y="2897"/>
                  </a:lnTo>
                  <a:lnTo>
                    <a:pt x="650" y="2888"/>
                  </a:lnTo>
                  <a:lnTo>
                    <a:pt x="636" y="2878"/>
                  </a:lnTo>
                  <a:lnTo>
                    <a:pt x="621" y="2868"/>
                  </a:lnTo>
                  <a:lnTo>
                    <a:pt x="593" y="2848"/>
                  </a:lnTo>
                  <a:lnTo>
                    <a:pt x="568" y="2829"/>
                  </a:lnTo>
                  <a:lnTo>
                    <a:pt x="546" y="2808"/>
                  </a:lnTo>
                  <a:lnTo>
                    <a:pt x="527" y="2790"/>
                  </a:lnTo>
                  <a:lnTo>
                    <a:pt x="520" y="2781"/>
                  </a:lnTo>
                  <a:lnTo>
                    <a:pt x="513" y="2772"/>
                  </a:lnTo>
                  <a:lnTo>
                    <a:pt x="508" y="2765"/>
                  </a:lnTo>
                  <a:lnTo>
                    <a:pt x="504" y="2758"/>
                  </a:lnTo>
                  <a:lnTo>
                    <a:pt x="501" y="2752"/>
                  </a:lnTo>
                  <a:lnTo>
                    <a:pt x="499" y="2747"/>
                  </a:lnTo>
                  <a:lnTo>
                    <a:pt x="499" y="2741"/>
                  </a:lnTo>
                  <a:lnTo>
                    <a:pt x="500" y="2738"/>
                  </a:lnTo>
                  <a:lnTo>
                    <a:pt x="504" y="2735"/>
                  </a:lnTo>
                  <a:lnTo>
                    <a:pt x="508" y="2733"/>
                  </a:lnTo>
                  <a:lnTo>
                    <a:pt x="513" y="2733"/>
                  </a:lnTo>
                  <a:lnTo>
                    <a:pt x="520" y="2733"/>
                  </a:lnTo>
                  <a:lnTo>
                    <a:pt x="527" y="2734"/>
                  </a:lnTo>
                  <a:lnTo>
                    <a:pt x="536" y="2736"/>
                  </a:lnTo>
                  <a:lnTo>
                    <a:pt x="546" y="2739"/>
                  </a:lnTo>
                  <a:lnTo>
                    <a:pt x="557" y="2743"/>
                  </a:lnTo>
                  <a:lnTo>
                    <a:pt x="580" y="2754"/>
                  </a:lnTo>
                  <a:lnTo>
                    <a:pt x="606" y="2768"/>
                  </a:lnTo>
                  <a:lnTo>
                    <a:pt x="633" y="2784"/>
                  </a:lnTo>
                  <a:lnTo>
                    <a:pt x="662" y="2804"/>
                  </a:lnTo>
                  <a:lnTo>
                    <a:pt x="670" y="2809"/>
                  </a:lnTo>
                  <a:lnTo>
                    <a:pt x="677" y="2815"/>
                  </a:lnTo>
                  <a:close/>
                  <a:moveTo>
                    <a:pt x="677" y="2981"/>
                  </a:moveTo>
                  <a:lnTo>
                    <a:pt x="677" y="3071"/>
                  </a:lnTo>
                  <a:lnTo>
                    <a:pt x="666" y="3064"/>
                  </a:lnTo>
                  <a:lnTo>
                    <a:pt x="653" y="3056"/>
                  </a:lnTo>
                  <a:lnTo>
                    <a:pt x="641" y="3048"/>
                  </a:lnTo>
                  <a:lnTo>
                    <a:pt x="628" y="3039"/>
                  </a:lnTo>
                  <a:lnTo>
                    <a:pt x="599" y="3018"/>
                  </a:lnTo>
                  <a:lnTo>
                    <a:pt x="572" y="2997"/>
                  </a:lnTo>
                  <a:lnTo>
                    <a:pt x="548" y="2976"/>
                  </a:lnTo>
                  <a:lnTo>
                    <a:pt x="530" y="2957"/>
                  </a:lnTo>
                  <a:lnTo>
                    <a:pt x="521" y="2948"/>
                  </a:lnTo>
                  <a:lnTo>
                    <a:pt x="514" y="2940"/>
                  </a:lnTo>
                  <a:lnTo>
                    <a:pt x="508" y="2932"/>
                  </a:lnTo>
                  <a:lnTo>
                    <a:pt x="504" y="2926"/>
                  </a:lnTo>
                  <a:lnTo>
                    <a:pt x="500" y="2919"/>
                  </a:lnTo>
                  <a:lnTo>
                    <a:pt x="499" y="2913"/>
                  </a:lnTo>
                  <a:lnTo>
                    <a:pt x="499" y="2908"/>
                  </a:lnTo>
                  <a:lnTo>
                    <a:pt x="500" y="2904"/>
                  </a:lnTo>
                  <a:lnTo>
                    <a:pt x="504" y="2902"/>
                  </a:lnTo>
                  <a:lnTo>
                    <a:pt x="508" y="2900"/>
                  </a:lnTo>
                  <a:lnTo>
                    <a:pt x="513" y="2900"/>
                  </a:lnTo>
                  <a:lnTo>
                    <a:pt x="520" y="2900"/>
                  </a:lnTo>
                  <a:lnTo>
                    <a:pt x="527" y="2901"/>
                  </a:lnTo>
                  <a:lnTo>
                    <a:pt x="537" y="2904"/>
                  </a:lnTo>
                  <a:lnTo>
                    <a:pt x="547" y="2907"/>
                  </a:lnTo>
                  <a:lnTo>
                    <a:pt x="558" y="2912"/>
                  </a:lnTo>
                  <a:lnTo>
                    <a:pt x="582" y="2922"/>
                  </a:lnTo>
                  <a:lnTo>
                    <a:pt x="609" y="2936"/>
                  </a:lnTo>
                  <a:lnTo>
                    <a:pt x="638" y="2954"/>
                  </a:lnTo>
                  <a:lnTo>
                    <a:pt x="668" y="2974"/>
                  </a:lnTo>
                  <a:lnTo>
                    <a:pt x="677" y="2981"/>
                  </a:lnTo>
                  <a:close/>
                  <a:moveTo>
                    <a:pt x="677" y="3138"/>
                  </a:moveTo>
                  <a:lnTo>
                    <a:pt x="677" y="3231"/>
                  </a:lnTo>
                  <a:lnTo>
                    <a:pt x="664" y="3222"/>
                  </a:lnTo>
                  <a:lnTo>
                    <a:pt x="652" y="3214"/>
                  </a:lnTo>
                  <a:lnTo>
                    <a:pt x="621" y="3192"/>
                  </a:lnTo>
                  <a:lnTo>
                    <a:pt x="593" y="3171"/>
                  </a:lnTo>
                  <a:lnTo>
                    <a:pt x="569" y="3149"/>
                  </a:lnTo>
                  <a:lnTo>
                    <a:pt x="549" y="3130"/>
                  </a:lnTo>
                  <a:lnTo>
                    <a:pt x="540" y="3121"/>
                  </a:lnTo>
                  <a:lnTo>
                    <a:pt x="533" y="3112"/>
                  </a:lnTo>
                  <a:lnTo>
                    <a:pt x="527" y="3104"/>
                  </a:lnTo>
                  <a:lnTo>
                    <a:pt x="523" y="3096"/>
                  </a:lnTo>
                  <a:lnTo>
                    <a:pt x="519" y="3090"/>
                  </a:lnTo>
                  <a:lnTo>
                    <a:pt x="518" y="3084"/>
                  </a:lnTo>
                  <a:lnTo>
                    <a:pt x="517" y="3079"/>
                  </a:lnTo>
                  <a:lnTo>
                    <a:pt x="519" y="3076"/>
                  </a:lnTo>
                  <a:lnTo>
                    <a:pt x="521" y="3072"/>
                  </a:lnTo>
                  <a:lnTo>
                    <a:pt x="525" y="3071"/>
                  </a:lnTo>
                  <a:lnTo>
                    <a:pt x="531" y="3070"/>
                  </a:lnTo>
                  <a:lnTo>
                    <a:pt x="536" y="3071"/>
                  </a:lnTo>
                  <a:lnTo>
                    <a:pt x="544" y="3072"/>
                  </a:lnTo>
                  <a:lnTo>
                    <a:pt x="552" y="3075"/>
                  </a:lnTo>
                  <a:lnTo>
                    <a:pt x="562" y="3077"/>
                  </a:lnTo>
                  <a:lnTo>
                    <a:pt x="573" y="3081"/>
                  </a:lnTo>
                  <a:lnTo>
                    <a:pt x="595" y="3091"/>
                  </a:lnTo>
                  <a:lnTo>
                    <a:pt x="621" y="3104"/>
                  </a:lnTo>
                  <a:lnTo>
                    <a:pt x="648" y="3120"/>
                  </a:lnTo>
                  <a:lnTo>
                    <a:pt x="677" y="3138"/>
                  </a:lnTo>
                  <a:close/>
                  <a:moveTo>
                    <a:pt x="677" y="3290"/>
                  </a:moveTo>
                  <a:lnTo>
                    <a:pt x="677" y="3380"/>
                  </a:lnTo>
                  <a:lnTo>
                    <a:pt x="649" y="3360"/>
                  </a:lnTo>
                  <a:lnTo>
                    <a:pt x="623" y="3339"/>
                  </a:lnTo>
                  <a:lnTo>
                    <a:pt x="602" y="3319"/>
                  </a:lnTo>
                  <a:lnTo>
                    <a:pt x="584" y="3300"/>
                  </a:lnTo>
                  <a:lnTo>
                    <a:pt x="575" y="3293"/>
                  </a:lnTo>
                  <a:lnTo>
                    <a:pt x="568" y="3284"/>
                  </a:lnTo>
                  <a:lnTo>
                    <a:pt x="563" y="3276"/>
                  </a:lnTo>
                  <a:lnTo>
                    <a:pt x="559" y="3270"/>
                  </a:lnTo>
                  <a:lnTo>
                    <a:pt x="557" y="3265"/>
                  </a:lnTo>
                  <a:lnTo>
                    <a:pt x="554" y="3259"/>
                  </a:lnTo>
                  <a:lnTo>
                    <a:pt x="554" y="3255"/>
                  </a:lnTo>
                  <a:lnTo>
                    <a:pt x="555" y="3251"/>
                  </a:lnTo>
                  <a:lnTo>
                    <a:pt x="558" y="3248"/>
                  </a:lnTo>
                  <a:lnTo>
                    <a:pt x="561" y="3247"/>
                  </a:lnTo>
                  <a:lnTo>
                    <a:pt x="565" y="3246"/>
                  </a:lnTo>
                  <a:lnTo>
                    <a:pt x="569" y="3246"/>
                  </a:lnTo>
                  <a:lnTo>
                    <a:pt x="581" y="3247"/>
                  </a:lnTo>
                  <a:lnTo>
                    <a:pt x="596" y="3252"/>
                  </a:lnTo>
                  <a:lnTo>
                    <a:pt x="614" y="3258"/>
                  </a:lnTo>
                  <a:lnTo>
                    <a:pt x="633" y="3267"/>
                  </a:lnTo>
                  <a:lnTo>
                    <a:pt x="655" y="3278"/>
                  </a:lnTo>
                  <a:lnTo>
                    <a:pt x="677" y="3290"/>
                  </a:lnTo>
                  <a:close/>
                  <a:moveTo>
                    <a:pt x="677" y="3442"/>
                  </a:moveTo>
                  <a:lnTo>
                    <a:pt x="677" y="3515"/>
                  </a:lnTo>
                  <a:lnTo>
                    <a:pt x="661" y="3501"/>
                  </a:lnTo>
                  <a:lnTo>
                    <a:pt x="647" y="3487"/>
                  </a:lnTo>
                  <a:lnTo>
                    <a:pt x="635" y="3475"/>
                  </a:lnTo>
                  <a:lnTo>
                    <a:pt x="626" y="3463"/>
                  </a:lnTo>
                  <a:lnTo>
                    <a:pt x="618" y="3453"/>
                  </a:lnTo>
                  <a:lnTo>
                    <a:pt x="613" y="3444"/>
                  </a:lnTo>
                  <a:lnTo>
                    <a:pt x="612" y="3440"/>
                  </a:lnTo>
                  <a:lnTo>
                    <a:pt x="612" y="3437"/>
                  </a:lnTo>
                  <a:lnTo>
                    <a:pt x="612" y="3434"/>
                  </a:lnTo>
                  <a:lnTo>
                    <a:pt x="613" y="3431"/>
                  </a:lnTo>
                  <a:lnTo>
                    <a:pt x="616" y="3429"/>
                  </a:lnTo>
                  <a:lnTo>
                    <a:pt x="620" y="3426"/>
                  </a:lnTo>
                  <a:lnTo>
                    <a:pt x="627" y="3426"/>
                  </a:lnTo>
                  <a:lnTo>
                    <a:pt x="634" y="3428"/>
                  </a:lnTo>
                  <a:lnTo>
                    <a:pt x="643" y="3430"/>
                  </a:lnTo>
                  <a:lnTo>
                    <a:pt x="654" y="3433"/>
                  </a:lnTo>
                  <a:lnTo>
                    <a:pt x="664" y="3437"/>
                  </a:lnTo>
                  <a:lnTo>
                    <a:pt x="677" y="3442"/>
                  </a:lnTo>
                  <a:close/>
                  <a:moveTo>
                    <a:pt x="677" y="3814"/>
                  </a:moveTo>
                  <a:lnTo>
                    <a:pt x="677" y="3895"/>
                  </a:lnTo>
                  <a:lnTo>
                    <a:pt x="657" y="3883"/>
                  </a:lnTo>
                  <a:lnTo>
                    <a:pt x="634" y="3870"/>
                  </a:lnTo>
                  <a:lnTo>
                    <a:pt x="612" y="3856"/>
                  </a:lnTo>
                  <a:lnTo>
                    <a:pt x="589" y="3841"/>
                  </a:lnTo>
                  <a:lnTo>
                    <a:pt x="552" y="3816"/>
                  </a:lnTo>
                  <a:lnTo>
                    <a:pt x="520" y="3791"/>
                  </a:lnTo>
                  <a:lnTo>
                    <a:pt x="491" y="3769"/>
                  </a:lnTo>
                  <a:lnTo>
                    <a:pt x="466" y="3746"/>
                  </a:lnTo>
                  <a:lnTo>
                    <a:pt x="456" y="3736"/>
                  </a:lnTo>
                  <a:lnTo>
                    <a:pt x="446" y="3726"/>
                  </a:lnTo>
                  <a:lnTo>
                    <a:pt x="439" y="3718"/>
                  </a:lnTo>
                  <a:lnTo>
                    <a:pt x="433" y="3710"/>
                  </a:lnTo>
                  <a:lnTo>
                    <a:pt x="429" y="3704"/>
                  </a:lnTo>
                  <a:lnTo>
                    <a:pt x="427" y="3697"/>
                  </a:lnTo>
                  <a:lnTo>
                    <a:pt x="426" y="3693"/>
                  </a:lnTo>
                  <a:lnTo>
                    <a:pt x="427" y="3689"/>
                  </a:lnTo>
                  <a:lnTo>
                    <a:pt x="429" y="3687"/>
                  </a:lnTo>
                  <a:lnTo>
                    <a:pt x="435" y="3685"/>
                  </a:lnTo>
                  <a:lnTo>
                    <a:pt x="441" y="3685"/>
                  </a:lnTo>
                  <a:lnTo>
                    <a:pt x="449" y="3687"/>
                  </a:lnTo>
                  <a:lnTo>
                    <a:pt x="458" y="3689"/>
                  </a:lnTo>
                  <a:lnTo>
                    <a:pt x="468" y="3692"/>
                  </a:lnTo>
                  <a:lnTo>
                    <a:pt x="480" y="3697"/>
                  </a:lnTo>
                  <a:lnTo>
                    <a:pt x="494" y="3703"/>
                  </a:lnTo>
                  <a:lnTo>
                    <a:pt x="523" y="3717"/>
                  </a:lnTo>
                  <a:lnTo>
                    <a:pt x="555" y="3734"/>
                  </a:lnTo>
                  <a:lnTo>
                    <a:pt x="590" y="3756"/>
                  </a:lnTo>
                  <a:lnTo>
                    <a:pt x="628" y="3779"/>
                  </a:lnTo>
                  <a:lnTo>
                    <a:pt x="641" y="3788"/>
                  </a:lnTo>
                  <a:lnTo>
                    <a:pt x="654" y="3797"/>
                  </a:lnTo>
                  <a:lnTo>
                    <a:pt x="666" y="3805"/>
                  </a:lnTo>
                  <a:lnTo>
                    <a:pt x="677" y="3814"/>
                  </a:lnTo>
                  <a:close/>
                  <a:moveTo>
                    <a:pt x="677" y="3930"/>
                  </a:moveTo>
                  <a:lnTo>
                    <a:pt x="677" y="4012"/>
                  </a:lnTo>
                  <a:lnTo>
                    <a:pt x="647" y="3991"/>
                  </a:lnTo>
                  <a:lnTo>
                    <a:pt x="620" y="3969"/>
                  </a:lnTo>
                  <a:lnTo>
                    <a:pt x="596" y="3950"/>
                  </a:lnTo>
                  <a:lnTo>
                    <a:pt x="576" y="3931"/>
                  </a:lnTo>
                  <a:lnTo>
                    <a:pt x="561" y="3915"/>
                  </a:lnTo>
                  <a:lnTo>
                    <a:pt x="550" y="3901"/>
                  </a:lnTo>
                  <a:lnTo>
                    <a:pt x="547" y="3896"/>
                  </a:lnTo>
                  <a:lnTo>
                    <a:pt x="545" y="3890"/>
                  </a:lnTo>
                  <a:lnTo>
                    <a:pt x="545" y="3886"/>
                  </a:lnTo>
                  <a:lnTo>
                    <a:pt x="546" y="3883"/>
                  </a:lnTo>
                  <a:lnTo>
                    <a:pt x="548" y="3881"/>
                  </a:lnTo>
                  <a:lnTo>
                    <a:pt x="550" y="3880"/>
                  </a:lnTo>
                  <a:lnTo>
                    <a:pt x="554" y="3880"/>
                  </a:lnTo>
                  <a:lnTo>
                    <a:pt x="560" y="3880"/>
                  </a:lnTo>
                  <a:lnTo>
                    <a:pt x="572" y="3882"/>
                  </a:lnTo>
                  <a:lnTo>
                    <a:pt x="588" y="3887"/>
                  </a:lnTo>
                  <a:lnTo>
                    <a:pt x="607" y="3895"/>
                  </a:lnTo>
                  <a:lnTo>
                    <a:pt x="629" y="3905"/>
                  </a:lnTo>
                  <a:lnTo>
                    <a:pt x="652" y="3916"/>
                  </a:lnTo>
                  <a:lnTo>
                    <a:pt x="677" y="3930"/>
                  </a:lnTo>
                  <a:close/>
                  <a:moveTo>
                    <a:pt x="677" y="4152"/>
                  </a:moveTo>
                  <a:lnTo>
                    <a:pt x="677" y="4205"/>
                  </a:lnTo>
                  <a:lnTo>
                    <a:pt x="661" y="4198"/>
                  </a:lnTo>
                  <a:lnTo>
                    <a:pt x="644" y="4189"/>
                  </a:lnTo>
                  <a:lnTo>
                    <a:pt x="623" y="4180"/>
                  </a:lnTo>
                  <a:lnTo>
                    <a:pt x="603" y="4169"/>
                  </a:lnTo>
                  <a:lnTo>
                    <a:pt x="580" y="4156"/>
                  </a:lnTo>
                  <a:lnTo>
                    <a:pt x="558" y="4143"/>
                  </a:lnTo>
                  <a:lnTo>
                    <a:pt x="534" y="4128"/>
                  </a:lnTo>
                  <a:lnTo>
                    <a:pt x="509" y="4112"/>
                  </a:lnTo>
                  <a:lnTo>
                    <a:pt x="469" y="4085"/>
                  </a:lnTo>
                  <a:lnTo>
                    <a:pt x="433" y="4059"/>
                  </a:lnTo>
                  <a:lnTo>
                    <a:pt x="402" y="4034"/>
                  </a:lnTo>
                  <a:lnTo>
                    <a:pt x="376" y="4011"/>
                  </a:lnTo>
                  <a:lnTo>
                    <a:pt x="364" y="4001"/>
                  </a:lnTo>
                  <a:lnTo>
                    <a:pt x="355" y="3991"/>
                  </a:lnTo>
                  <a:lnTo>
                    <a:pt x="346" y="3982"/>
                  </a:lnTo>
                  <a:lnTo>
                    <a:pt x="340" y="3975"/>
                  </a:lnTo>
                  <a:lnTo>
                    <a:pt x="335" y="3967"/>
                  </a:lnTo>
                  <a:lnTo>
                    <a:pt x="332" y="3962"/>
                  </a:lnTo>
                  <a:lnTo>
                    <a:pt x="331" y="3956"/>
                  </a:lnTo>
                  <a:lnTo>
                    <a:pt x="332" y="3953"/>
                  </a:lnTo>
                  <a:lnTo>
                    <a:pt x="334" y="3950"/>
                  </a:lnTo>
                  <a:lnTo>
                    <a:pt x="340" y="3950"/>
                  </a:lnTo>
                  <a:lnTo>
                    <a:pt x="346" y="3950"/>
                  </a:lnTo>
                  <a:lnTo>
                    <a:pt x="354" y="3951"/>
                  </a:lnTo>
                  <a:lnTo>
                    <a:pt x="364" y="3954"/>
                  </a:lnTo>
                  <a:lnTo>
                    <a:pt x="375" y="3958"/>
                  </a:lnTo>
                  <a:lnTo>
                    <a:pt x="388" y="3964"/>
                  </a:lnTo>
                  <a:lnTo>
                    <a:pt x="402" y="3970"/>
                  </a:lnTo>
                  <a:lnTo>
                    <a:pt x="432" y="3985"/>
                  </a:lnTo>
                  <a:lnTo>
                    <a:pt x="468" y="4005"/>
                  </a:lnTo>
                  <a:lnTo>
                    <a:pt x="506" y="4028"/>
                  </a:lnTo>
                  <a:lnTo>
                    <a:pt x="546" y="4052"/>
                  </a:lnTo>
                  <a:lnTo>
                    <a:pt x="584" y="4079"/>
                  </a:lnTo>
                  <a:lnTo>
                    <a:pt x="619" y="4104"/>
                  </a:lnTo>
                  <a:lnTo>
                    <a:pt x="650" y="4129"/>
                  </a:lnTo>
                  <a:lnTo>
                    <a:pt x="677" y="4152"/>
                  </a:lnTo>
                  <a:close/>
                  <a:moveTo>
                    <a:pt x="677" y="4237"/>
                  </a:moveTo>
                  <a:lnTo>
                    <a:pt x="677" y="4319"/>
                  </a:lnTo>
                  <a:lnTo>
                    <a:pt x="638" y="4292"/>
                  </a:lnTo>
                  <a:lnTo>
                    <a:pt x="600" y="4265"/>
                  </a:lnTo>
                  <a:lnTo>
                    <a:pt x="567" y="4240"/>
                  </a:lnTo>
                  <a:lnTo>
                    <a:pt x="540" y="4217"/>
                  </a:lnTo>
                  <a:lnTo>
                    <a:pt x="528" y="4207"/>
                  </a:lnTo>
                  <a:lnTo>
                    <a:pt x="518" y="4197"/>
                  </a:lnTo>
                  <a:lnTo>
                    <a:pt x="509" y="4187"/>
                  </a:lnTo>
                  <a:lnTo>
                    <a:pt x="503" y="4180"/>
                  </a:lnTo>
                  <a:lnTo>
                    <a:pt x="497" y="4172"/>
                  </a:lnTo>
                  <a:lnTo>
                    <a:pt x="494" y="4167"/>
                  </a:lnTo>
                  <a:lnTo>
                    <a:pt x="493" y="4161"/>
                  </a:lnTo>
                  <a:lnTo>
                    <a:pt x="494" y="4158"/>
                  </a:lnTo>
                  <a:lnTo>
                    <a:pt x="496" y="4156"/>
                  </a:lnTo>
                  <a:lnTo>
                    <a:pt x="500" y="4155"/>
                  </a:lnTo>
                  <a:lnTo>
                    <a:pt x="506" y="4155"/>
                  </a:lnTo>
                  <a:lnTo>
                    <a:pt x="512" y="4156"/>
                  </a:lnTo>
                  <a:lnTo>
                    <a:pt x="531" y="4161"/>
                  </a:lnTo>
                  <a:lnTo>
                    <a:pt x="553" y="4170"/>
                  </a:lnTo>
                  <a:lnTo>
                    <a:pt x="579" y="4183"/>
                  </a:lnTo>
                  <a:lnTo>
                    <a:pt x="609" y="4198"/>
                  </a:lnTo>
                  <a:lnTo>
                    <a:pt x="643" y="4216"/>
                  </a:lnTo>
                  <a:lnTo>
                    <a:pt x="677" y="4237"/>
                  </a:lnTo>
                  <a:close/>
                  <a:moveTo>
                    <a:pt x="677" y="4426"/>
                  </a:moveTo>
                  <a:lnTo>
                    <a:pt x="677" y="4484"/>
                  </a:lnTo>
                  <a:lnTo>
                    <a:pt x="644" y="4468"/>
                  </a:lnTo>
                  <a:lnTo>
                    <a:pt x="606" y="4447"/>
                  </a:lnTo>
                  <a:lnTo>
                    <a:pt x="565" y="4423"/>
                  </a:lnTo>
                  <a:lnTo>
                    <a:pt x="522" y="4396"/>
                  </a:lnTo>
                  <a:lnTo>
                    <a:pt x="480" y="4367"/>
                  </a:lnTo>
                  <a:lnTo>
                    <a:pt x="441" y="4339"/>
                  </a:lnTo>
                  <a:lnTo>
                    <a:pt x="406" y="4314"/>
                  </a:lnTo>
                  <a:lnTo>
                    <a:pt x="377" y="4290"/>
                  </a:lnTo>
                  <a:lnTo>
                    <a:pt x="365" y="4279"/>
                  </a:lnTo>
                  <a:lnTo>
                    <a:pt x="355" y="4269"/>
                  </a:lnTo>
                  <a:lnTo>
                    <a:pt x="345" y="4260"/>
                  </a:lnTo>
                  <a:lnTo>
                    <a:pt x="337" y="4252"/>
                  </a:lnTo>
                  <a:lnTo>
                    <a:pt x="332" y="4244"/>
                  </a:lnTo>
                  <a:lnTo>
                    <a:pt x="329" y="4238"/>
                  </a:lnTo>
                  <a:lnTo>
                    <a:pt x="328" y="4234"/>
                  </a:lnTo>
                  <a:lnTo>
                    <a:pt x="328" y="4229"/>
                  </a:lnTo>
                  <a:lnTo>
                    <a:pt x="331" y="4227"/>
                  </a:lnTo>
                  <a:lnTo>
                    <a:pt x="335" y="4227"/>
                  </a:lnTo>
                  <a:lnTo>
                    <a:pt x="343" y="4228"/>
                  </a:lnTo>
                  <a:lnTo>
                    <a:pt x="351" y="4229"/>
                  </a:lnTo>
                  <a:lnTo>
                    <a:pt x="374" y="4238"/>
                  </a:lnTo>
                  <a:lnTo>
                    <a:pt x="402" y="4251"/>
                  </a:lnTo>
                  <a:lnTo>
                    <a:pt x="436" y="4267"/>
                  </a:lnTo>
                  <a:lnTo>
                    <a:pt x="472" y="4289"/>
                  </a:lnTo>
                  <a:lnTo>
                    <a:pt x="513" y="4312"/>
                  </a:lnTo>
                  <a:lnTo>
                    <a:pt x="557" y="4339"/>
                  </a:lnTo>
                  <a:lnTo>
                    <a:pt x="590" y="4362"/>
                  </a:lnTo>
                  <a:lnTo>
                    <a:pt x="622" y="4385"/>
                  </a:lnTo>
                  <a:lnTo>
                    <a:pt x="652" y="4405"/>
                  </a:lnTo>
                  <a:lnTo>
                    <a:pt x="677" y="4426"/>
                  </a:lnTo>
                  <a:close/>
                  <a:moveTo>
                    <a:pt x="677" y="4505"/>
                  </a:moveTo>
                  <a:lnTo>
                    <a:pt x="677" y="4577"/>
                  </a:lnTo>
                  <a:lnTo>
                    <a:pt x="645" y="4554"/>
                  </a:lnTo>
                  <a:lnTo>
                    <a:pt x="616" y="4533"/>
                  </a:lnTo>
                  <a:lnTo>
                    <a:pt x="591" y="4512"/>
                  </a:lnTo>
                  <a:lnTo>
                    <a:pt x="569" y="4494"/>
                  </a:lnTo>
                  <a:lnTo>
                    <a:pt x="552" y="4478"/>
                  </a:lnTo>
                  <a:lnTo>
                    <a:pt x="540" y="4465"/>
                  </a:lnTo>
                  <a:lnTo>
                    <a:pt x="537" y="4459"/>
                  </a:lnTo>
                  <a:lnTo>
                    <a:pt x="535" y="4455"/>
                  </a:lnTo>
                  <a:lnTo>
                    <a:pt x="534" y="4451"/>
                  </a:lnTo>
                  <a:lnTo>
                    <a:pt x="534" y="4448"/>
                  </a:lnTo>
                  <a:lnTo>
                    <a:pt x="536" y="4446"/>
                  </a:lnTo>
                  <a:lnTo>
                    <a:pt x="539" y="4445"/>
                  </a:lnTo>
                  <a:lnTo>
                    <a:pt x="544" y="4445"/>
                  </a:lnTo>
                  <a:lnTo>
                    <a:pt x="549" y="4446"/>
                  </a:lnTo>
                  <a:lnTo>
                    <a:pt x="562" y="4450"/>
                  </a:lnTo>
                  <a:lnTo>
                    <a:pt x="579" y="4456"/>
                  </a:lnTo>
                  <a:lnTo>
                    <a:pt x="600" y="4465"/>
                  </a:lnTo>
                  <a:lnTo>
                    <a:pt x="623" y="4475"/>
                  </a:lnTo>
                  <a:lnTo>
                    <a:pt x="649" y="4489"/>
                  </a:lnTo>
                  <a:lnTo>
                    <a:pt x="677" y="4505"/>
                  </a:lnTo>
                  <a:close/>
                  <a:moveTo>
                    <a:pt x="677" y="4657"/>
                  </a:moveTo>
                  <a:lnTo>
                    <a:pt x="677" y="4729"/>
                  </a:lnTo>
                  <a:lnTo>
                    <a:pt x="666" y="4721"/>
                  </a:lnTo>
                  <a:lnTo>
                    <a:pt x="654" y="4714"/>
                  </a:lnTo>
                  <a:lnTo>
                    <a:pt x="641" y="4706"/>
                  </a:lnTo>
                  <a:lnTo>
                    <a:pt x="629" y="4699"/>
                  </a:lnTo>
                  <a:lnTo>
                    <a:pt x="582" y="4669"/>
                  </a:lnTo>
                  <a:lnTo>
                    <a:pt x="540" y="4641"/>
                  </a:lnTo>
                  <a:lnTo>
                    <a:pt x="504" y="4612"/>
                  </a:lnTo>
                  <a:lnTo>
                    <a:pt x="471" y="4588"/>
                  </a:lnTo>
                  <a:lnTo>
                    <a:pt x="446" y="4566"/>
                  </a:lnTo>
                  <a:lnTo>
                    <a:pt x="428" y="4548"/>
                  </a:lnTo>
                  <a:lnTo>
                    <a:pt x="422" y="4540"/>
                  </a:lnTo>
                  <a:lnTo>
                    <a:pt x="418" y="4535"/>
                  </a:lnTo>
                  <a:lnTo>
                    <a:pt x="416" y="4529"/>
                  </a:lnTo>
                  <a:lnTo>
                    <a:pt x="416" y="4526"/>
                  </a:lnTo>
                  <a:lnTo>
                    <a:pt x="419" y="4524"/>
                  </a:lnTo>
                  <a:lnTo>
                    <a:pt x="425" y="4524"/>
                  </a:lnTo>
                  <a:lnTo>
                    <a:pt x="431" y="4525"/>
                  </a:lnTo>
                  <a:lnTo>
                    <a:pt x="441" y="4527"/>
                  </a:lnTo>
                  <a:lnTo>
                    <a:pt x="465" y="4537"/>
                  </a:lnTo>
                  <a:lnTo>
                    <a:pt x="495" y="4551"/>
                  </a:lnTo>
                  <a:lnTo>
                    <a:pt x="531" y="4569"/>
                  </a:lnTo>
                  <a:lnTo>
                    <a:pt x="571" y="4592"/>
                  </a:lnTo>
                  <a:lnTo>
                    <a:pt x="615" y="4618"/>
                  </a:lnTo>
                  <a:lnTo>
                    <a:pt x="661" y="4646"/>
                  </a:lnTo>
                  <a:lnTo>
                    <a:pt x="677" y="4657"/>
                  </a:lnTo>
                  <a:close/>
                  <a:moveTo>
                    <a:pt x="677" y="4757"/>
                  </a:moveTo>
                  <a:lnTo>
                    <a:pt x="677" y="4775"/>
                  </a:lnTo>
                  <a:lnTo>
                    <a:pt x="673" y="4770"/>
                  </a:lnTo>
                  <a:lnTo>
                    <a:pt x="671" y="4766"/>
                  </a:lnTo>
                  <a:lnTo>
                    <a:pt x="670" y="4762"/>
                  </a:lnTo>
                  <a:lnTo>
                    <a:pt x="670" y="4759"/>
                  </a:lnTo>
                  <a:lnTo>
                    <a:pt x="673" y="4757"/>
                  </a:lnTo>
                  <a:lnTo>
                    <a:pt x="677" y="4757"/>
                  </a:lnTo>
                  <a:close/>
                  <a:moveTo>
                    <a:pt x="677" y="4800"/>
                  </a:moveTo>
                  <a:lnTo>
                    <a:pt x="677" y="4860"/>
                  </a:lnTo>
                  <a:lnTo>
                    <a:pt x="647" y="4843"/>
                  </a:lnTo>
                  <a:lnTo>
                    <a:pt x="614" y="4825"/>
                  </a:lnTo>
                  <a:lnTo>
                    <a:pt x="580" y="4805"/>
                  </a:lnTo>
                  <a:lnTo>
                    <a:pt x="544" y="4782"/>
                  </a:lnTo>
                  <a:lnTo>
                    <a:pt x="497" y="4752"/>
                  </a:lnTo>
                  <a:lnTo>
                    <a:pt x="454" y="4721"/>
                  </a:lnTo>
                  <a:lnTo>
                    <a:pt x="415" y="4693"/>
                  </a:lnTo>
                  <a:lnTo>
                    <a:pt x="383" y="4669"/>
                  </a:lnTo>
                  <a:lnTo>
                    <a:pt x="357" y="4646"/>
                  </a:lnTo>
                  <a:lnTo>
                    <a:pt x="337" y="4628"/>
                  </a:lnTo>
                  <a:lnTo>
                    <a:pt x="331" y="4620"/>
                  </a:lnTo>
                  <a:lnTo>
                    <a:pt x="327" y="4615"/>
                  </a:lnTo>
                  <a:lnTo>
                    <a:pt x="324" y="4609"/>
                  </a:lnTo>
                  <a:lnTo>
                    <a:pt x="324" y="4606"/>
                  </a:lnTo>
                  <a:lnTo>
                    <a:pt x="328" y="4604"/>
                  </a:lnTo>
                  <a:lnTo>
                    <a:pt x="333" y="4604"/>
                  </a:lnTo>
                  <a:lnTo>
                    <a:pt x="340" y="4605"/>
                  </a:lnTo>
                  <a:lnTo>
                    <a:pt x="349" y="4608"/>
                  </a:lnTo>
                  <a:lnTo>
                    <a:pt x="374" y="4618"/>
                  </a:lnTo>
                  <a:lnTo>
                    <a:pt x="404" y="4633"/>
                  </a:lnTo>
                  <a:lnTo>
                    <a:pt x="441" y="4651"/>
                  </a:lnTo>
                  <a:lnTo>
                    <a:pt x="482" y="4675"/>
                  </a:lnTo>
                  <a:lnTo>
                    <a:pt x="527" y="4702"/>
                  </a:lnTo>
                  <a:lnTo>
                    <a:pt x="575" y="4731"/>
                  </a:lnTo>
                  <a:lnTo>
                    <a:pt x="603" y="4750"/>
                  </a:lnTo>
                  <a:lnTo>
                    <a:pt x="629" y="4767"/>
                  </a:lnTo>
                  <a:lnTo>
                    <a:pt x="654" y="4783"/>
                  </a:lnTo>
                  <a:lnTo>
                    <a:pt x="677" y="4800"/>
                  </a:lnTo>
                  <a:close/>
                  <a:moveTo>
                    <a:pt x="677" y="4870"/>
                  </a:moveTo>
                  <a:lnTo>
                    <a:pt x="677" y="4921"/>
                  </a:lnTo>
                  <a:lnTo>
                    <a:pt x="659" y="4907"/>
                  </a:lnTo>
                  <a:lnTo>
                    <a:pt x="643" y="4894"/>
                  </a:lnTo>
                  <a:lnTo>
                    <a:pt x="629" y="4882"/>
                  </a:lnTo>
                  <a:lnTo>
                    <a:pt x="618" y="4873"/>
                  </a:lnTo>
                  <a:lnTo>
                    <a:pt x="608" y="4863"/>
                  </a:lnTo>
                  <a:lnTo>
                    <a:pt x="603" y="4855"/>
                  </a:lnTo>
                  <a:lnTo>
                    <a:pt x="601" y="4852"/>
                  </a:lnTo>
                  <a:lnTo>
                    <a:pt x="600" y="4850"/>
                  </a:lnTo>
                  <a:lnTo>
                    <a:pt x="600" y="4848"/>
                  </a:lnTo>
                  <a:lnTo>
                    <a:pt x="600" y="4846"/>
                  </a:lnTo>
                  <a:lnTo>
                    <a:pt x="603" y="4845"/>
                  </a:lnTo>
                  <a:lnTo>
                    <a:pt x="607" y="4843"/>
                  </a:lnTo>
                  <a:lnTo>
                    <a:pt x="615" y="4846"/>
                  </a:lnTo>
                  <a:lnTo>
                    <a:pt x="623" y="4848"/>
                  </a:lnTo>
                  <a:lnTo>
                    <a:pt x="647" y="4856"/>
                  </a:lnTo>
                  <a:lnTo>
                    <a:pt x="677" y="4870"/>
                  </a:lnTo>
                  <a:close/>
                  <a:moveTo>
                    <a:pt x="677" y="4931"/>
                  </a:moveTo>
                  <a:lnTo>
                    <a:pt x="677" y="4976"/>
                  </a:lnTo>
                  <a:lnTo>
                    <a:pt x="659" y="4968"/>
                  </a:lnTo>
                  <a:lnTo>
                    <a:pt x="638" y="4957"/>
                  </a:lnTo>
                  <a:lnTo>
                    <a:pt x="616" y="4945"/>
                  </a:lnTo>
                  <a:lnTo>
                    <a:pt x="592" y="4931"/>
                  </a:lnTo>
                  <a:lnTo>
                    <a:pt x="566" y="4917"/>
                  </a:lnTo>
                  <a:lnTo>
                    <a:pt x="540" y="4902"/>
                  </a:lnTo>
                  <a:lnTo>
                    <a:pt x="513" y="4884"/>
                  </a:lnTo>
                  <a:lnTo>
                    <a:pt x="486" y="4867"/>
                  </a:lnTo>
                  <a:lnTo>
                    <a:pt x="437" y="4836"/>
                  </a:lnTo>
                  <a:lnTo>
                    <a:pt x="392" y="4806"/>
                  </a:lnTo>
                  <a:lnTo>
                    <a:pt x="353" y="4777"/>
                  </a:lnTo>
                  <a:lnTo>
                    <a:pt x="318" y="4751"/>
                  </a:lnTo>
                  <a:lnTo>
                    <a:pt x="291" y="4728"/>
                  </a:lnTo>
                  <a:lnTo>
                    <a:pt x="270" y="4710"/>
                  </a:lnTo>
                  <a:lnTo>
                    <a:pt x="264" y="4702"/>
                  </a:lnTo>
                  <a:lnTo>
                    <a:pt x="260" y="4697"/>
                  </a:lnTo>
                  <a:lnTo>
                    <a:pt x="258" y="4691"/>
                  </a:lnTo>
                  <a:lnTo>
                    <a:pt x="258" y="4688"/>
                  </a:lnTo>
                  <a:lnTo>
                    <a:pt x="261" y="4687"/>
                  </a:lnTo>
                  <a:lnTo>
                    <a:pt x="266" y="4687"/>
                  </a:lnTo>
                  <a:lnTo>
                    <a:pt x="274" y="4688"/>
                  </a:lnTo>
                  <a:lnTo>
                    <a:pt x="282" y="4691"/>
                  </a:lnTo>
                  <a:lnTo>
                    <a:pt x="307" y="4701"/>
                  </a:lnTo>
                  <a:lnTo>
                    <a:pt x="340" y="4717"/>
                  </a:lnTo>
                  <a:lnTo>
                    <a:pt x="377" y="4738"/>
                  </a:lnTo>
                  <a:lnTo>
                    <a:pt x="419" y="4761"/>
                  </a:lnTo>
                  <a:lnTo>
                    <a:pt x="466" y="4789"/>
                  </a:lnTo>
                  <a:lnTo>
                    <a:pt x="516" y="4820"/>
                  </a:lnTo>
                  <a:lnTo>
                    <a:pt x="562" y="4850"/>
                  </a:lnTo>
                  <a:lnTo>
                    <a:pt x="605" y="4879"/>
                  </a:lnTo>
                  <a:lnTo>
                    <a:pt x="644" y="4906"/>
                  </a:lnTo>
                  <a:lnTo>
                    <a:pt x="677" y="4931"/>
                  </a:lnTo>
                  <a:close/>
                  <a:moveTo>
                    <a:pt x="677" y="4986"/>
                  </a:moveTo>
                  <a:lnTo>
                    <a:pt x="677" y="5042"/>
                  </a:lnTo>
                  <a:lnTo>
                    <a:pt x="649" y="5021"/>
                  </a:lnTo>
                  <a:lnTo>
                    <a:pt x="625" y="5003"/>
                  </a:lnTo>
                  <a:lnTo>
                    <a:pt x="603" y="4987"/>
                  </a:lnTo>
                  <a:lnTo>
                    <a:pt x="586" y="4972"/>
                  </a:lnTo>
                  <a:lnTo>
                    <a:pt x="571" y="4959"/>
                  </a:lnTo>
                  <a:lnTo>
                    <a:pt x="561" y="4949"/>
                  </a:lnTo>
                  <a:lnTo>
                    <a:pt x="558" y="4945"/>
                  </a:lnTo>
                  <a:lnTo>
                    <a:pt x="555" y="4941"/>
                  </a:lnTo>
                  <a:lnTo>
                    <a:pt x="555" y="4938"/>
                  </a:lnTo>
                  <a:lnTo>
                    <a:pt x="555" y="4936"/>
                  </a:lnTo>
                  <a:lnTo>
                    <a:pt x="557" y="4935"/>
                  </a:lnTo>
                  <a:lnTo>
                    <a:pt x="560" y="4934"/>
                  </a:lnTo>
                  <a:lnTo>
                    <a:pt x="563" y="4934"/>
                  </a:lnTo>
                  <a:lnTo>
                    <a:pt x="567" y="4935"/>
                  </a:lnTo>
                  <a:lnTo>
                    <a:pt x="578" y="4938"/>
                  </a:lnTo>
                  <a:lnTo>
                    <a:pt x="592" y="4944"/>
                  </a:lnTo>
                  <a:lnTo>
                    <a:pt x="609" y="4951"/>
                  </a:lnTo>
                  <a:lnTo>
                    <a:pt x="630" y="4961"/>
                  </a:lnTo>
                  <a:lnTo>
                    <a:pt x="653" y="4973"/>
                  </a:lnTo>
                  <a:lnTo>
                    <a:pt x="677" y="4986"/>
                  </a:lnTo>
                  <a:close/>
                  <a:moveTo>
                    <a:pt x="677" y="5048"/>
                  </a:moveTo>
                  <a:lnTo>
                    <a:pt x="677" y="5083"/>
                  </a:lnTo>
                  <a:lnTo>
                    <a:pt x="658" y="5073"/>
                  </a:lnTo>
                  <a:lnTo>
                    <a:pt x="635" y="5062"/>
                  </a:lnTo>
                  <a:lnTo>
                    <a:pt x="609" y="5050"/>
                  </a:lnTo>
                  <a:lnTo>
                    <a:pt x="582" y="5034"/>
                  </a:lnTo>
                  <a:lnTo>
                    <a:pt x="552" y="5017"/>
                  </a:lnTo>
                  <a:lnTo>
                    <a:pt x="520" y="4999"/>
                  </a:lnTo>
                  <a:lnTo>
                    <a:pt x="487" y="4978"/>
                  </a:lnTo>
                  <a:lnTo>
                    <a:pt x="453" y="4957"/>
                  </a:lnTo>
                  <a:lnTo>
                    <a:pt x="402" y="4924"/>
                  </a:lnTo>
                  <a:lnTo>
                    <a:pt x="356" y="4893"/>
                  </a:lnTo>
                  <a:lnTo>
                    <a:pt x="315" y="4864"/>
                  </a:lnTo>
                  <a:lnTo>
                    <a:pt x="279" y="4837"/>
                  </a:lnTo>
                  <a:lnTo>
                    <a:pt x="250" y="4814"/>
                  </a:lnTo>
                  <a:lnTo>
                    <a:pt x="229" y="4796"/>
                  </a:lnTo>
                  <a:lnTo>
                    <a:pt x="223" y="4788"/>
                  </a:lnTo>
                  <a:lnTo>
                    <a:pt x="218" y="4782"/>
                  </a:lnTo>
                  <a:lnTo>
                    <a:pt x="215" y="4778"/>
                  </a:lnTo>
                  <a:lnTo>
                    <a:pt x="215" y="4774"/>
                  </a:lnTo>
                  <a:lnTo>
                    <a:pt x="219" y="4773"/>
                  </a:lnTo>
                  <a:lnTo>
                    <a:pt x="224" y="4773"/>
                  </a:lnTo>
                  <a:lnTo>
                    <a:pt x="231" y="4774"/>
                  </a:lnTo>
                  <a:lnTo>
                    <a:pt x="240" y="4778"/>
                  </a:lnTo>
                  <a:lnTo>
                    <a:pt x="266" y="4789"/>
                  </a:lnTo>
                  <a:lnTo>
                    <a:pt x="299" y="4806"/>
                  </a:lnTo>
                  <a:lnTo>
                    <a:pt x="337" y="4826"/>
                  </a:lnTo>
                  <a:lnTo>
                    <a:pt x="382" y="4851"/>
                  </a:lnTo>
                  <a:lnTo>
                    <a:pt x="429" y="4880"/>
                  </a:lnTo>
                  <a:lnTo>
                    <a:pt x="480" y="4911"/>
                  </a:lnTo>
                  <a:lnTo>
                    <a:pt x="511" y="4932"/>
                  </a:lnTo>
                  <a:lnTo>
                    <a:pt x="540" y="4950"/>
                  </a:lnTo>
                  <a:lnTo>
                    <a:pt x="568" y="4970"/>
                  </a:lnTo>
                  <a:lnTo>
                    <a:pt x="594" y="4987"/>
                  </a:lnTo>
                  <a:lnTo>
                    <a:pt x="618" y="5004"/>
                  </a:lnTo>
                  <a:lnTo>
                    <a:pt x="641" y="5020"/>
                  </a:lnTo>
                  <a:lnTo>
                    <a:pt x="660" y="5034"/>
                  </a:lnTo>
                  <a:lnTo>
                    <a:pt x="677" y="5048"/>
                  </a:lnTo>
                  <a:close/>
                  <a:moveTo>
                    <a:pt x="677" y="5092"/>
                  </a:moveTo>
                  <a:lnTo>
                    <a:pt x="677" y="5148"/>
                  </a:lnTo>
                  <a:lnTo>
                    <a:pt x="646" y="5125"/>
                  </a:lnTo>
                  <a:lnTo>
                    <a:pt x="617" y="5105"/>
                  </a:lnTo>
                  <a:lnTo>
                    <a:pt x="592" y="5086"/>
                  </a:lnTo>
                  <a:lnTo>
                    <a:pt x="572" y="5070"/>
                  </a:lnTo>
                  <a:lnTo>
                    <a:pt x="555" y="5056"/>
                  </a:lnTo>
                  <a:lnTo>
                    <a:pt x="544" y="5044"/>
                  </a:lnTo>
                  <a:lnTo>
                    <a:pt x="540" y="5040"/>
                  </a:lnTo>
                  <a:lnTo>
                    <a:pt x="537" y="5036"/>
                  </a:lnTo>
                  <a:lnTo>
                    <a:pt x="536" y="5033"/>
                  </a:lnTo>
                  <a:lnTo>
                    <a:pt x="537" y="5030"/>
                  </a:lnTo>
                  <a:lnTo>
                    <a:pt x="538" y="5029"/>
                  </a:lnTo>
                  <a:lnTo>
                    <a:pt x="541" y="5029"/>
                  </a:lnTo>
                  <a:lnTo>
                    <a:pt x="545" y="5029"/>
                  </a:lnTo>
                  <a:lnTo>
                    <a:pt x="550" y="5030"/>
                  </a:lnTo>
                  <a:lnTo>
                    <a:pt x="563" y="5034"/>
                  </a:lnTo>
                  <a:lnTo>
                    <a:pt x="579" y="5041"/>
                  </a:lnTo>
                  <a:lnTo>
                    <a:pt x="600" y="5051"/>
                  </a:lnTo>
                  <a:lnTo>
                    <a:pt x="622" y="5062"/>
                  </a:lnTo>
                  <a:lnTo>
                    <a:pt x="649" y="5075"/>
                  </a:lnTo>
                  <a:lnTo>
                    <a:pt x="677" y="5092"/>
                  </a:lnTo>
                  <a:close/>
                  <a:moveTo>
                    <a:pt x="677" y="5150"/>
                  </a:moveTo>
                  <a:lnTo>
                    <a:pt x="677" y="5182"/>
                  </a:lnTo>
                  <a:lnTo>
                    <a:pt x="658" y="5174"/>
                  </a:lnTo>
                  <a:lnTo>
                    <a:pt x="634" y="5162"/>
                  </a:lnTo>
                  <a:lnTo>
                    <a:pt x="608" y="5148"/>
                  </a:lnTo>
                  <a:lnTo>
                    <a:pt x="579" y="5133"/>
                  </a:lnTo>
                  <a:lnTo>
                    <a:pt x="548" y="5114"/>
                  </a:lnTo>
                  <a:lnTo>
                    <a:pt x="514" y="5095"/>
                  </a:lnTo>
                  <a:lnTo>
                    <a:pt x="480" y="5074"/>
                  </a:lnTo>
                  <a:lnTo>
                    <a:pt x="444" y="5052"/>
                  </a:lnTo>
                  <a:lnTo>
                    <a:pt x="392" y="5018"/>
                  </a:lnTo>
                  <a:lnTo>
                    <a:pt x="344" y="4987"/>
                  </a:lnTo>
                  <a:lnTo>
                    <a:pt x="302" y="4957"/>
                  </a:lnTo>
                  <a:lnTo>
                    <a:pt x="265" y="4930"/>
                  </a:lnTo>
                  <a:lnTo>
                    <a:pt x="235" y="4906"/>
                  </a:lnTo>
                  <a:lnTo>
                    <a:pt x="213" y="4887"/>
                  </a:lnTo>
                  <a:lnTo>
                    <a:pt x="206" y="4879"/>
                  </a:lnTo>
                  <a:lnTo>
                    <a:pt x="201" y="4874"/>
                  </a:lnTo>
                  <a:lnTo>
                    <a:pt x="198" y="4868"/>
                  </a:lnTo>
                  <a:lnTo>
                    <a:pt x="198" y="4865"/>
                  </a:lnTo>
                  <a:lnTo>
                    <a:pt x="201" y="4864"/>
                  </a:lnTo>
                  <a:lnTo>
                    <a:pt x="207" y="4865"/>
                  </a:lnTo>
                  <a:lnTo>
                    <a:pt x="214" y="4866"/>
                  </a:lnTo>
                  <a:lnTo>
                    <a:pt x="224" y="4870"/>
                  </a:lnTo>
                  <a:lnTo>
                    <a:pt x="250" y="4881"/>
                  </a:lnTo>
                  <a:lnTo>
                    <a:pt x="283" y="4898"/>
                  </a:lnTo>
                  <a:lnTo>
                    <a:pt x="323" y="4920"/>
                  </a:lnTo>
                  <a:lnTo>
                    <a:pt x="369" y="4946"/>
                  </a:lnTo>
                  <a:lnTo>
                    <a:pt x="418" y="4976"/>
                  </a:lnTo>
                  <a:lnTo>
                    <a:pt x="471" y="5009"/>
                  </a:lnTo>
                  <a:lnTo>
                    <a:pt x="503" y="5029"/>
                  </a:lnTo>
                  <a:lnTo>
                    <a:pt x="534" y="5050"/>
                  </a:lnTo>
                  <a:lnTo>
                    <a:pt x="563" y="5069"/>
                  </a:lnTo>
                  <a:lnTo>
                    <a:pt x="591" y="5087"/>
                  </a:lnTo>
                  <a:lnTo>
                    <a:pt x="616" y="5105"/>
                  </a:lnTo>
                  <a:lnTo>
                    <a:pt x="639" y="5122"/>
                  </a:lnTo>
                  <a:lnTo>
                    <a:pt x="660" y="5137"/>
                  </a:lnTo>
                  <a:lnTo>
                    <a:pt x="677" y="5150"/>
                  </a:lnTo>
                  <a:close/>
                  <a:moveTo>
                    <a:pt x="283" y="4547"/>
                  </a:moveTo>
                  <a:lnTo>
                    <a:pt x="238" y="4516"/>
                  </a:lnTo>
                  <a:lnTo>
                    <a:pt x="197" y="4487"/>
                  </a:lnTo>
                  <a:lnTo>
                    <a:pt x="160" y="4460"/>
                  </a:lnTo>
                  <a:lnTo>
                    <a:pt x="129" y="4435"/>
                  </a:lnTo>
                  <a:lnTo>
                    <a:pt x="104" y="4414"/>
                  </a:lnTo>
                  <a:lnTo>
                    <a:pt x="86" y="4396"/>
                  </a:lnTo>
                  <a:lnTo>
                    <a:pt x="79" y="4388"/>
                  </a:lnTo>
                  <a:lnTo>
                    <a:pt x="76" y="4383"/>
                  </a:lnTo>
                  <a:lnTo>
                    <a:pt x="74" y="4377"/>
                  </a:lnTo>
                  <a:lnTo>
                    <a:pt x="74" y="4374"/>
                  </a:lnTo>
                  <a:lnTo>
                    <a:pt x="77" y="4372"/>
                  </a:lnTo>
                  <a:lnTo>
                    <a:pt x="83" y="4372"/>
                  </a:lnTo>
                  <a:lnTo>
                    <a:pt x="89" y="4373"/>
                  </a:lnTo>
                  <a:lnTo>
                    <a:pt x="98" y="4376"/>
                  </a:lnTo>
                  <a:lnTo>
                    <a:pt x="122" y="4385"/>
                  </a:lnTo>
                  <a:lnTo>
                    <a:pt x="151" y="4400"/>
                  </a:lnTo>
                  <a:lnTo>
                    <a:pt x="186" y="4418"/>
                  </a:lnTo>
                  <a:lnTo>
                    <a:pt x="226" y="4441"/>
                  </a:lnTo>
                  <a:lnTo>
                    <a:pt x="269" y="4467"/>
                  </a:lnTo>
                  <a:lnTo>
                    <a:pt x="315" y="4496"/>
                  </a:lnTo>
                  <a:lnTo>
                    <a:pt x="360" y="4526"/>
                  </a:lnTo>
                  <a:lnTo>
                    <a:pt x="401" y="4555"/>
                  </a:lnTo>
                  <a:lnTo>
                    <a:pt x="438" y="4582"/>
                  </a:lnTo>
                  <a:lnTo>
                    <a:pt x="469" y="4606"/>
                  </a:lnTo>
                  <a:lnTo>
                    <a:pt x="494" y="4628"/>
                  </a:lnTo>
                  <a:lnTo>
                    <a:pt x="512" y="4646"/>
                  </a:lnTo>
                  <a:lnTo>
                    <a:pt x="519" y="4652"/>
                  </a:lnTo>
                  <a:lnTo>
                    <a:pt x="523" y="4659"/>
                  </a:lnTo>
                  <a:lnTo>
                    <a:pt x="525" y="4663"/>
                  </a:lnTo>
                  <a:lnTo>
                    <a:pt x="524" y="4666"/>
                  </a:lnTo>
                  <a:lnTo>
                    <a:pt x="522" y="4669"/>
                  </a:lnTo>
                  <a:lnTo>
                    <a:pt x="517" y="4669"/>
                  </a:lnTo>
                  <a:lnTo>
                    <a:pt x="509" y="4668"/>
                  </a:lnTo>
                  <a:lnTo>
                    <a:pt x="500" y="4665"/>
                  </a:lnTo>
                  <a:lnTo>
                    <a:pt x="477" y="4656"/>
                  </a:lnTo>
                  <a:lnTo>
                    <a:pt x="448" y="4642"/>
                  </a:lnTo>
                  <a:lnTo>
                    <a:pt x="412" y="4623"/>
                  </a:lnTo>
                  <a:lnTo>
                    <a:pt x="372" y="4601"/>
                  </a:lnTo>
                  <a:lnTo>
                    <a:pt x="329" y="4576"/>
                  </a:lnTo>
                  <a:lnTo>
                    <a:pt x="283" y="4547"/>
                  </a:lnTo>
                  <a:close/>
                  <a:moveTo>
                    <a:pt x="389" y="4470"/>
                  </a:moveTo>
                  <a:lnTo>
                    <a:pt x="346" y="4441"/>
                  </a:lnTo>
                  <a:lnTo>
                    <a:pt x="306" y="4413"/>
                  </a:lnTo>
                  <a:lnTo>
                    <a:pt x="270" y="4387"/>
                  </a:lnTo>
                  <a:lnTo>
                    <a:pt x="240" y="4362"/>
                  </a:lnTo>
                  <a:lnTo>
                    <a:pt x="216" y="4341"/>
                  </a:lnTo>
                  <a:lnTo>
                    <a:pt x="199" y="4323"/>
                  </a:lnTo>
                  <a:lnTo>
                    <a:pt x="193" y="4316"/>
                  </a:lnTo>
                  <a:lnTo>
                    <a:pt x="190" y="4309"/>
                  </a:lnTo>
                  <a:lnTo>
                    <a:pt x="187" y="4305"/>
                  </a:lnTo>
                  <a:lnTo>
                    <a:pt x="188" y="4302"/>
                  </a:lnTo>
                  <a:lnTo>
                    <a:pt x="191" y="4300"/>
                  </a:lnTo>
                  <a:lnTo>
                    <a:pt x="196" y="4298"/>
                  </a:lnTo>
                  <a:lnTo>
                    <a:pt x="202" y="4300"/>
                  </a:lnTo>
                  <a:lnTo>
                    <a:pt x="212" y="4303"/>
                  </a:lnTo>
                  <a:lnTo>
                    <a:pt x="235" y="4311"/>
                  </a:lnTo>
                  <a:lnTo>
                    <a:pt x="264" y="4324"/>
                  </a:lnTo>
                  <a:lnTo>
                    <a:pt x="297" y="4343"/>
                  </a:lnTo>
                  <a:lnTo>
                    <a:pt x="336" y="4364"/>
                  </a:lnTo>
                  <a:lnTo>
                    <a:pt x="378" y="4389"/>
                  </a:lnTo>
                  <a:lnTo>
                    <a:pt x="423" y="4417"/>
                  </a:lnTo>
                  <a:lnTo>
                    <a:pt x="466" y="4446"/>
                  </a:lnTo>
                  <a:lnTo>
                    <a:pt x="506" y="4474"/>
                  </a:lnTo>
                  <a:lnTo>
                    <a:pt x="541" y="4501"/>
                  </a:lnTo>
                  <a:lnTo>
                    <a:pt x="572" y="4525"/>
                  </a:lnTo>
                  <a:lnTo>
                    <a:pt x="596" y="4547"/>
                  </a:lnTo>
                  <a:lnTo>
                    <a:pt x="614" y="4564"/>
                  </a:lnTo>
                  <a:lnTo>
                    <a:pt x="619" y="4570"/>
                  </a:lnTo>
                  <a:lnTo>
                    <a:pt x="623" y="4577"/>
                  </a:lnTo>
                  <a:lnTo>
                    <a:pt x="626" y="4581"/>
                  </a:lnTo>
                  <a:lnTo>
                    <a:pt x="625" y="4584"/>
                  </a:lnTo>
                  <a:lnTo>
                    <a:pt x="621" y="4587"/>
                  </a:lnTo>
                  <a:lnTo>
                    <a:pt x="617" y="4588"/>
                  </a:lnTo>
                  <a:lnTo>
                    <a:pt x="609" y="4587"/>
                  </a:lnTo>
                  <a:lnTo>
                    <a:pt x="601" y="4584"/>
                  </a:lnTo>
                  <a:lnTo>
                    <a:pt x="578" y="4576"/>
                  </a:lnTo>
                  <a:lnTo>
                    <a:pt x="549" y="4563"/>
                  </a:lnTo>
                  <a:lnTo>
                    <a:pt x="514" y="4544"/>
                  </a:lnTo>
                  <a:lnTo>
                    <a:pt x="476" y="4524"/>
                  </a:lnTo>
                  <a:lnTo>
                    <a:pt x="433" y="4498"/>
                  </a:lnTo>
                  <a:lnTo>
                    <a:pt x="389" y="4470"/>
                  </a:lnTo>
                  <a:close/>
                  <a:moveTo>
                    <a:pt x="329" y="4182"/>
                  </a:moveTo>
                  <a:lnTo>
                    <a:pt x="289" y="4154"/>
                  </a:lnTo>
                  <a:lnTo>
                    <a:pt x="252" y="4127"/>
                  </a:lnTo>
                  <a:lnTo>
                    <a:pt x="219" y="4102"/>
                  </a:lnTo>
                  <a:lnTo>
                    <a:pt x="192" y="4078"/>
                  </a:lnTo>
                  <a:lnTo>
                    <a:pt x="180" y="4069"/>
                  </a:lnTo>
                  <a:lnTo>
                    <a:pt x="169" y="4058"/>
                  </a:lnTo>
                  <a:lnTo>
                    <a:pt x="160" y="4049"/>
                  </a:lnTo>
                  <a:lnTo>
                    <a:pt x="154" y="4040"/>
                  </a:lnTo>
                  <a:lnTo>
                    <a:pt x="148" y="4034"/>
                  </a:lnTo>
                  <a:lnTo>
                    <a:pt x="145" y="4028"/>
                  </a:lnTo>
                  <a:lnTo>
                    <a:pt x="144" y="4023"/>
                  </a:lnTo>
                  <a:lnTo>
                    <a:pt x="144" y="4019"/>
                  </a:lnTo>
                  <a:lnTo>
                    <a:pt x="147" y="4017"/>
                  </a:lnTo>
                  <a:lnTo>
                    <a:pt x="152" y="4017"/>
                  </a:lnTo>
                  <a:lnTo>
                    <a:pt x="158" y="4017"/>
                  </a:lnTo>
                  <a:lnTo>
                    <a:pt x="167" y="4019"/>
                  </a:lnTo>
                  <a:lnTo>
                    <a:pt x="188" y="4026"/>
                  </a:lnTo>
                  <a:lnTo>
                    <a:pt x="215" y="4039"/>
                  </a:lnTo>
                  <a:lnTo>
                    <a:pt x="248" y="4056"/>
                  </a:lnTo>
                  <a:lnTo>
                    <a:pt x="283" y="4076"/>
                  </a:lnTo>
                  <a:lnTo>
                    <a:pt x="322" y="4099"/>
                  </a:lnTo>
                  <a:lnTo>
                    <a:pt x="363" y="4126"/>
                  </a:lnTo>
                  <a:lnTo>
                    <a:pt x="404" y="4153"/>
                  </a:lnTo>
                  <a:lnTo>
                    <a:pt x="441" y="4180"/>
                  </a:lnTo>
                  <a:lnTo>
                    <a:pt x="473" y="4205"/>
                  </a:lnTo>
                  <a:lnTo>
                    <a:pt x="501" y="4228"/>
                  </a:lnTo>
                  <a:lnTo>
                    <a:pt x="523" y="4248"/>
                  </a:lnTo>
                  <a:lnTo>
                    <a:pt x="539" y="4265"/>
                  </a:lnTo>
                  <a:lnTo>
                    <a:pt x="545" y="4273"/>
                  </a:lnTo>
                  <a:lnTo>
                    <a:pt x="548" y="4278"/>
                  </a:lnTo>
                  <a:lnTo>
                    <a:pt x="549" y="4282"/>
                  </a:lnTo>
                  <a:lnTo>
                    <a:pt x="549" y="4287"/>
                  </a:lnTo>
                  <a:lnTo>
                    <a:pt x="546" y="4289"/>
                  </a:lnTo>
                  <a:lnTo>
                    <a:pt x="540" y="4289"/>
                  </a:lnTo>
                  <a:lnTo>
                    <a:pt x="534" y="4289"/>
                  </a:lnTo>
                  <a:lnTo>
                    <a:pt x="525" y="4287"/>
                  </a:lnTo>
                  <a:lnTo>
                    <a:pt x="516" y="4283"/>
                  </a:lnTo>
                  <a:lnTo>
                    <a:pt x="504" y="4279"/>
                  </a:lnTo>
                  <a:lnTo>
                    <a:pt x="491" y="4274"/>
                  </a:lnTo>
                  <a:lnTo>
                    <a:pt x="477" y="4267"/>
                  </a:lnTo>
                  <a:lnTo>
                    <a:pt x="444" y="4251"/>
                  </a:lnTo>
                  <a:lnTo>
                    <a:pt x="409" y="4232"/>
                  </a:lnTo>
                  <a:lnTo>
                    <a:pt x="370" y="4208"/>
                  </a:lnTo>
                  <a:lnTo>
                    <a:pt x="329" y="4182"/>
                  </a:lnTo>
                  <a:close/>
                  <a:moveTo>
                    <a:pt x="397" y="3851"/>
                  </a:moveTo>
                  <a:lnTo>
                    <a:pt x="435" y="3876"/>
                  </a:lnTo>
                  <a:lnTo>
                    <a:pt x="468" y="3901"/>
                  </a:lnTo>
                  <a:lnTo>
                    <a:pt x="498" y="3926"/>
                  </a:lnTo>
                  <a:lnTo>
                    <a:pt x="524" y="3948"/>
                  </a:lnTo>
                  <a:lnTo>
                    <a:pt x="544" y="3967"/>
                  </a:lnTo>
                  <a:lnTo>
                    <a:pt x="558" y="3983"/>
                  </a:lnTo>
                  <a:lnTo>
                    <a:pt x="563" y="3991"/>
                  </a:lnTo>
                  <a:lnTo>
                    <a:pt x="565" y="3996"/>
                  </a:lnTo>
                  <a:lnTo>
                    <a:pt x="566" y="4002"/>
                  </a:lnTo>
                  <a:lnTo>
                    <a:pt x="566" y="4005"/>
                  </a:lnTo>
                  <a:lnTo>
                    <a:pt x="563" y="4007"/>
                  </a:lnTo>
                  <a:lnTo>
                    <a:pt x="559" y="4008"/>
                  </a:lnTo>
                  <a:lnTo>
                    <a:pt x="552" y="4008"/>
                  </a:lnTo>
                  <a:lnTo>
                    <a:pt x="544" y="4007"/>
                  </a:lnTo>
                  <a:lnTo>
                    <a:pt x="534" y="4004"/>
                  </a:lnTo>
                  <a:lnTo>
                    <a:pt x="523" y="4001"/>
                  </a:lnTo>
                  <a:lnTo>
                    <a:pt x="511" y="3995"/>
                  </a:lnTo>
                  <a:lnTo>
                    <a:pt x="498" y="3989"/>
                  </a:lnTo>
                  <a:lnTo>
                    <a:pt x="468" y="3975"/>
                  </a:lnTo>
                  <a:lnTo>
                    <a:pt x="435" y="3956"/>
                  </a:lnTo>
                  <a:lnTo>
                    <a:pt x="398" y="3934"/>
                  </a:lnTo>
                  <a:lnTo>
                    <a:pt x="360" y="3910"/>
                  </a:lnTo>
                  <a:lnTo>
                    <a:pt x="322" y="3884"/>
                  </a:lnTo>
                  <a:lnTo>
                    <a:pt x="289" y="3858"/>
                  </a:lnTo>
                  <a:lnTo>
                    <a:pt x="259" y="3834"/>
                  </a:lnTo>
                  <a:lnTo>
                    <a:pt x="233" y="3813"/>
                  </a:lnTo>
                  <a:lnTo>
                    <a:pt x="223" y="3802"/>
                  </a:lnTo>
                  <a:lnTo>
                    <a:pt x="213" y="3792"/>
                  </a:lnTo>
                  <a:lnTo>
                    <a:pt x="206" y="3784"/>
                  </a:lnTo>
                  <a:lnTo>
                    <a:pt x="199" y="3776"/>
                  </a:lnTo>
                  <a:lnTo>
                    <a:pt x="195" y="3770"/>
                  </a:lnTo>
                  <a:lnTo>
                    <a:pt x="192" y="3763"/>
                  </a:lnTo>
                  <a:lnTo>
                    <a:pt x="191" y="3759"/>
                  </a:lnTo>
                  <a:lnTo>
                    <a:pt x="192" y="3755"/>
                  </a:lnTo>
                  <a:lnTo>
                    <a:pt x="194" y="3752"/>
                  </a:lnTo>
                  <a:lnTo>
                    <a:pt x="199" y="3751"/>
                  </a:lnTo>
                  <a:lnTo>
                    <a:pt x="206" y="3751"/>
                  </a:lnTo>
                  <a:lnTo>
                    <a:pt x="213" y="3753"/>
                  </a:lnTo>
                  <a:lnTo>
                    <a:pt x="223" y="3756"/>
                  </a:lnTo>
                  <a:lnTo>
                    <a:pt x="234" y="3760"/>
                  </a:lnTo>
                  <a:lnTo>
                    <a:pt x="246" y="3764"/>
                  </a:lnTo>
                  <a:lnTo>
                    <a:pt x="259" y="3771"/>
                  </a:lnTo>
                  <a:lnTo>
                    <a:pt x="289" y="3786"/>
                  </a:lnTo>
                  <a:lnTo>
                    <a:pt x="322" y="3804"/>
                  </a:lnTo>
                  <a:lnTo>
                    <a:pt x="359" y="3826"/>
                  </a:lnTo>
                  <a:lnTo>
                    <a:pt x="397" y="3851"/>
                  </a:lnTo>
                  <a:close/>
                  <a:moveTo>
                    <a:pt x="269" y="3656"/>
                  </a:moveTo>
                  <a:lnTo>
                    <a:pt x="305" y="3681"/>
                  </a:lnTo>
                  <a:lnTo>
                    <a:pt x="337" y="3705"/>
                  </a:lnTo>
                  <a:lnTo>
                    <a:pt x="367" y="3729"/>
                  </a:lnTo>
                  <a:lnTo>
                    <a:pt x="390" y="3750"/>
                  </a:lnTo>
                  <a:lnTo>
                    <a:pt x="410" y="3769"/>
                  </a:lnTo>
                  <a:lnTo>
                    <a:pt x="423" y="3785"/>
                  </a:lnTo>
                  <a:lnTo>
                    <a:pt x="427" y="3792"/>
                  </a:lnTo>
                  <a:lnTo>
                    <a:pt x="430" y="3798"/>
                  </a:lnTo>
                  <a:lnTo>
                    <a:pt x="431" y="3803"/>
                  </a:lnTo>
                  <a:lnTo>
                    <a:pt x="430" y="3806"/>
                  </a:lnTo>
                  <a:lnTo>
                    <a:pt x="427" y="3808"/>
                  </a:lnTo>
                  <a:lnTo>
                    <a:pt x="423" y="3810"/>
                  </a:lnTo>
                  <a:lnTo>
                    <a:pt x="416" y="3810"/>
                  </a:lnTo>
                  <a:lnTo>
                    <a:pt x="409" y="3808"/>
                  </a:lnTo>
                  <a:lnTo>
                    <a:pt x="400" y="3805"/>
                  </a:lnTo>
                  <a:lnTo>
                    <a:pt x="389" y="3802"/>
                  </a:lnTo>
                  <a:lnTo>
                    <a:pt x="377" y="3798"/>
                  </a:lnTo>
                  <a:lnTo>
                    <a:pt x="364" y="3791"/>
                  </a:lnTo>
                  <a:lnTo>
                    <a:pt x="336" y="3777"/>
                  </a:lnTo>
                  <a:lnTo>
                    <a:pt x="304" y="3760"/>
                  </a:lnTo>
                  <a:lnTo>
                    <a:pt x="269" y="3738"/>
                  </a:lnTo>
                  <a:lnTo>
                    <a:pt x="233" y="3715"/>
                  </a:lnTo>
                  <a:lnTo>
                    <a:pt x="197" y="3690"/>
                  </a:lnTo>
                  <a:lnTo>
                    <a:pt x="165" y="3666"/>
                  </a:lnTo>
                  <a:lnTo>
                    <a:pt x="137" y="3642"/>
                  </a:lnTo>
                  <a:lnTo>
                    <a:pt x="112" y="3621"/>
                  </a:lnTo>
                  <a:lnTo>
                    <a:pt x="102" y="3611"/>
                  </a:lnTo>
                  <a:lnTo>
                    <a:pt x="93" y="3601"/>
                  </a:lnTo>
                  <a:lnTo>
                    <a:pt x="86" y="3593"/>
                  </a:lnTo>
                  <a:lnTo>
                    <a:pt x="79" y="3585"/>
                  </a:lnTo>
                  <a:lnTo>
                    <a:pt x="75" y="3579"/>
                  </a:lnTo>
                  <a:lnTo>
                    <a:pt x="73" y="3572"/>
                  </a:lnTo>
                  <a:lnTo>
                    <a:pt x="72" y="3568"/>
                  </a:lnTo>
                  <a:lnTo>
                    <a:pt x="73" y="3563"/>
                  </a:lnTo>
                  <a:lnTo>
                    <a:pt x="76" y="3561"/>
                  </a:lnTo>
                  <a:lnTo>
                    <a:pt x="80" y="3560"/>
                  </a:lnTo>
                  <a:lnTo>
                    <a:pt x="87" y="3560"/>
                  </a:lnTo>
                  <a:lnTo>
                    <a:pt x="95" y="3561"/>
                  </a:lnTo>
                  <a:lnTo>
                    <a:pt x="103" y="3565"/>
                  </a:lnTo>
                  <a:lnTo>
                    <a:pt x="114" y="3568"/>
                  </a:lnTo>
                  <a:lnTo>
                    <a:pt x="126" y="3573"/>
                  </a:lnTo>
                  <a:lnTo>
                    <a:pt x="139" y="3579"/>
                  </a:lnTo>
                  <a:lnTo>
                    <a:pt x="167" y="3593"/>
                  </a:lnTo>
                  <a:lnTo>
                    <a:pt x="199" y="3611"/>
                  </a:lnTo>
                  <a:lnTo>
                    <a:pt x="234" y="3631"/>
                  </a:lnTo>
                  <a:lnTo>
                    <a:pt x="269" y="3656"/>
                  </a:lnTo>
                  <a:close/>
                  <a:moveTo>
                    <a:pt x="675" y="3735"/>
                  </a:moveTo>
                  <a:lnTo>
                    <a:pt x="673" y="3737"/>
                  </a:lnTo>
                  <a:lnTo>
                    <a:pt x="669" y="3738"/>
                  </a:lnTo>
                  <a:lnTo>
                    <a:pt x="662" y="3739"/>
                  </a:lnTo>
                  <a:lnTo>
                    <a:pt x="655" y="3738"/>
                  </a:lnTo>
                  <a:lnTo>
                    <a:pt x="645" y="3736"/>
                  </a:lnTo>
                  <a:lnTo>
                    <a:pt x="635" y="3732"/>
                  </a:lnTo>
                  <a:lnTo>
                    <a:pt x="623" y="3728"/>
                  </a:lnTo>
                  <a:lnTo>
                    <a:pt x="612" y="3723"/>
                  </a:lnTo>
                  <a:lnTo>
                    <a:pt x="584" y="3709"/>
                  </a:lnTo>
                  <a:lnTo>
                    <a:pt x="551" y="3692"/>
                  </a:lnTo>
                  <a:lnTo>
                    <a:pt x="518" y="3672"/>
                  </a:lnTo>
                  <a:lnTo>
                    <a:pt x="482" y="3649"/>
                  </a:lnTo>
                  <a:lnTo>
                    <a:pt x="448" y="3625"/>
                  </a:lnTo>
                  <a:lnTo>
                    <a:pt x="416" y="3601"/>
                  </a:lnTo>
                  <a:lnTo>
                    <a:pt x="389" y="3579"/>
                  </a:lnTo>
                  <a:lnTo>
                    <a:pt x="365" y="3557"/>
                  </a:lnTo>
                  <a:lnTo>
                    <a:pt x="356" y="3547"/>
                  </a:lnTo>
                  <a:lnTo>
                    <a:pt x="347" y="3539"/>
                  </a:lnTo>
                  <a:lnTo>
                    <a:pt x="341" y="3530"/>
                  </a:lnTo>
                  <a:lnTo>
                    <a:pt x="334" y="3522"/>
                  </a:lnTo>
                  <a:lnTo>
                    <a:pt x="331" y="3516"/>
                  </a:lnTo>
                  <a:lnTo>
                    <a:pt x="328" y="3510"/>
                  </a:lnTo>
                  <a:lnTo>
                    <a:pt x="328" y="3505"/>
                  </a:lnTo>
                  <a:lnTo>
                    <a:pt x="329" y="3501"/>
                  </a:lnTo>
                  <a:lnTo>
                    <a:pt x="331" y="3499"/>
                  </a:lnTo>
                  <a:lnTo>
                    <a:pt x="336" y="3497"/>
                  </a:lnTo>
                  <a:lnTo>
                    <a:pt x="342" y="3497"/>
                  </a:lnTo>
                  <a:lnTo>
                    <a:pt x="349" y="3498"/>
                  </a:lnTo>
                  <a:lnTo>
                    <a:pt x="358" y="3500"/>
                  </a:lnTo>
                  <a:lnTo>
                    <a:pt x="369" y="3503"/>
                  </a:lnTo>
                  <a:lnTo>
                    <a:pt x="381" y="3508"/>
                  </a:lnTo>
                  <a:lnTo>
                    <a:pt x="392" y="3513"/>
                  </a:lnTo>
                  <a:lnTo>
                    <a:pt x="421" y="3527"/>
                  </a:lnTo>
                  <a:lnTo>
                    <a:pt x="452" y="3544"/>
                  </a:lnTo>
                  <a:lnTo>
                    <a:pt x="485" y="3565"/>
                  </a:lnTo>
                  <a:lnTo>
                    <a:pt x="521" y="3587"/>
                  </a:lnTo>
                  <a:lnTo>
                    <a:pt x="555" y="3611"/>
                  </a:lnTo>
                  <a:lnTo>
                    <a:pt x="587" y="3635"/>
                  </a:lnTo>
                  <a:lnTo>
                    <a:pt x="615" y="3657"/>
                  </a:lnTo>
                  <a:lnTo>
                    <a:pt x="639" y="3679"/>
                  </a:lnTo>
                  <a:lnTo>
                    <a:pt x="648" y="3689"/>
                  </a:lnTo>
                  <a:lnTo>
                    <a:pt x="657" y="3697"/>
                  </a:lnTo>
                  <a:lnTo>
                    <a:pt x="663" y="3706"/>
                  </a:lnTo>
                  <a:lnTo>
                    <a:pt x="670" y="3714"/>
                  </a:lnTo>
                  <a:lnTo>
                    <a:pt x="673" y="3720"/>
                  </a:lnTo>
                  <a:lnTo>
                    <a:pt x="676" y="3726"/>
                  </a:lnTo>
                  <a:lnTo>
                    <a:pt x="676" y="3731"/>
                  </a:lnTo>
                  <a:lnTo>
                    <a:pt x="675" y="3735"/>
                  </a:lnTo>
                  <a:close/>
                  <a:moveTo>
                    <a:pt x="436" y="3401"/>
                  </a:moveTo>
                  <a:lnTo>
                    <a:pt x="469" y="3424"/>
                  </a:lnTo>
                  <a:lnTo>
                    <a:pt x="498" y="3448"/>
                  </a:lnTo>
                  <a:lnTo>
                    <a:pt x="525" y="3470"/>
                  </a:lnTo>
                  <a:lnTo>
                    <a:pt x="547" y="3490"/>
                  </a:lnTo>
                  <a:lnTo>
                    <a:pt x="557" y="3500"/>
                  </a:lnTo>
                  <a:lnTo>
                    <a:pt x="565" y="3508"/>
                  </a:lnTo>
                  <a:lnTo>
                    <a:pt x="572" y="3517"/>
                  </a:lnTo>
                  <a:lnTo>
                    <a:pt x="577" y="3525"/>
                  </a:lnTo>
                  <a:lnTo>
                    <a:pt x="580" y="3531"/>
                  </a:lnTo>
                  <a:lnTo>
                    <a:pt x="584" y="3537"/>
                  </a:lnTo>
                  <a:lnTo>
                    <a:pt x="584" y="3542"/>
                  </a:lnTo>
                  <a:lnTo>
                    <a:pt x="582" y="3545"/>
                  </a:lnTo>
                  <a:lnTo>
                    <a:pt x="579" y="3548"/>
                  </a:lnTo>
                  <a:lnTo>
                    <a:pt x="575" y="3549"/>
                  </a:lnTo>
                  <a:lnTo>
                    <a:pt x="569" y="3549"/>
                  </a:lnTo>
                  <a:lnTo>
                    <a:pt x="562" y="3548"/>
                  </a:lnTo>
                  <a:lnTo>
                    <a:pt x="553" y="3546"/>
                  </a:lnTo>
                  <a:lnTo>
                    <a:pt x="544" y="3543"/>
                  </a:lnTo>
                  <a:lnTo>
                    <a:pt x="532" y="3540"/>
                  </a:lnTo>
                  <a:lnTo>
                    <a:pt x="520" y="3534"/>
                  </a:lnTo>
                  <a:lnTo>
                    <a:pt x="493" y="3521"/>
                  </a:lnTo>
                  <a:lnTo>
                    <a:pt x="463" y="3505"/>
                  </a:lnTo>
                  <a:lnTo>
                    <a:pt x="431" y="3486"/>
                  </a:lnTo>
                  <a:lnTo>
                    <a:pt x="397" y="3464"/>
                  </a:lnTo>
                  <a:lnTo>
                    <a:pt x="364" y="3440"/>
                  </a:lnTo>
                  <a:lnTo>
                    <a:pt x="334" y="3418"/>
                  </a:lnTo>
                  <a:lnTo>
                    <a:pt x="308" y="3395"/>
                  </a:lnTo>
                  <a:lnTo>
                    <a:pt x="286" y="3375"/>
                  </a:lnTo>
                  <a:lnTo>
                    <a:pt x="276" y="3365"/>
                  </a:lnTo>
                  <a:lnTo>
                    <a:pt x="268" y="3356"/>
                  </a:lnTo>
                  <a:lnTo>
                    <a:pt x="262" y="3348"/>
                  </a:lnTo>
                  <a:lnTo>
                    <a:pt x="256" y="3340"/>
                  </a:lnTo>
                  <a:lnTo>
                    <a:pt x="252" y="3334"/>
                  </a:lnTo>
                  <a:lnTo>
                    <a:pt x="250" y="3327"/>
                  </a:lnTo>
                  <a:lnTo>
                    <a:pt x="250" y="3323"/>
                  </a:lnTo>
                  <a:lnTo>
                    <a:pt x="251" y="3319"/>
                  </a:lnTo>
                  <a:lnTo>
                    <a:pt x="253" y="3316"/>
                  </a:lnTo>
                  <a:lnTo>
                    <a:pt x="258" y="3315"/>
                  </a:lnTo>
                  <a:lnTo>
                    <a:pt x="264" y="3314"/>
                  </a:lnTo>
                  <a:lnTo>
                    <a:pt x="272" y="3315"/>
                  </a:lnTo>
                  <a:lnTo>
                    <a:pt x="280" y="3317"/>
                  </a:lnTo>
                  <a:lnTo>
                    <a:pt x="290" y="3321"/>
                  </a:lnTo>
                  <a:lnTo>
                    <a:pt x="301" y="3325"/>
                  </a:lnTo>
                  <a:lnTo>
                    <a:pt x="313" y="3330"/>
                  </a:lnTo>
                  <a:lnTo>
                    <a:pt x="340" y="3343"/>
                  </a:lnTo>
                  <a:lnTo>
                    <a:pt x="370" y="3360"/>
                  </a:lnTo>
                  <a:lnTo>
                    <a:pt x="402" y="3379"/>
                  </a:lnTo>
                  <a:lnTo>
                    <a:pt x="436" y="3401"/>
                  </a:lnTo>
                  <a:close/>
                  <a:moveTo>
                    <a:pt x="510" y="3362"/>
                  </a:moveTo>
                  <a:lnTo>
                    <a:pt x="507" y="3364"/>
                  </a:lnTo>
                  <a:lnTo>
                    <a:pt x="503" y="3366"/>
                  </a:lnTo>
                  <a:lnTo>
                    <a:pt x="497" y="3366"/>
                  </a:lnTo>
                  <a:lnTo>
                    <a:pt x="490" y="3365"/>
                  </a:lnTo>
                  <a:lnTo>
                    <a:pt x="482" y="3364"/>
                  </a:lnTo>
                  <a:lnTo>
                    <a:pt x="472" y="3361"/>
                  </a:lnTo>
                  <a:lnTo>
                    <a:pt x="462" y="3356"/>
                  </a:lnTo>
                  <a:lnTo>
                    <a:pt x="450" y="3352"/>
                  </a:lnTo>
                  <a:lnTo>
                    <a:pt x="424" y="3340"/>
                  </a:lnTo>
                  <a:lnTo>
                    <a:pt x="396" y="3324"/>
                  </a:lnTo>
                  <a:lnTo>
                    <a:pt x="364" y="3306"/>
                  </a:lnTo>
                  <a:lnTo>
                    <a:pt x="332" y="3284"/>
                  </a:lnTo>
                  <a:lnTo>
                    <a:pt x="301" y="3261"/>
                  </a:lnTo>
                  <a:lnTo>
                    <a:pt x="272" y="3239"/>
                  </a:lnTo>
                  <a:lnTo>
                    <a:pt x="247" y="3217"/>
                  </a:lnTo>
                  <a:lnTo>
                    <a:pt x="225" y="3198"/>
                  </a:lnTo>
                  <a:lnTo>
                    <a:pt x="216" y="3188"/>
                  </a:lnTo>
                  <a:lnTo>
                    <a:pt x="209" y="3179"/>
                  </a:lnTo>
                  <a:lnTo>
                    <a:pt x="202" y="3171"/>
                  </a:lnTo>
                  <a:lnTo>
                    <a:pt x="198" y="3163"/>
                  </a:lnTo>
                  <a:lnTo>
                    <a:pt x="194" y="3157"/>
                  </a:lnTo>
                  <a:lnTo>
                    <a:pt x="192" y="3151"/>
                  </a:lnTo>
                  <a:lnTo>
                    <a:pt x="192" y="3147"/>
                  </a:lnTo>
                  <a:lnTo>
                    <a:pt x="193" y="3143"/>
                  </a:lnTo>
                  <a:lnTo>
                    <a:pt x="196" y="3140"/>
                  </a:lnTo>
                  <a:lnTo>
                    <a:pt x="200" y="3138"/>
                  </a:lnTo>
                  <a:lnTo>
                    <a:pt x="206" y="3138"/>
                  </a:lnTo>
                  <a:lnTo>
                    <a:pt x="213" y="3139"/>
                  </a:lnTo>
                  <a:lnTo>
                    <a:pt x="221" y="3142"/>
                  </a:lnTo>
                  <a:lnTo>
                    <a:pt x="231" y="3145"/>
                  </a:lnTo>
                  <a:lnTo>
                    <a:pt x="241" y="3148"/>
                  </a:lnTo>
                  <a:lnTo>
                    <a:pt x="253" y="3153"/>
                  </a:lnTo>
                  <a:lnTo>
                    <a:pt x="279" y="3165"/>
                  </a:lnTo>
                  <a:lnTo>
                    <a:pt x="307" y="3181"/>
                  </a:lnTo>
                  <a:lnTo>
                    <a:pt x="338" y="3200"/>
                  </a:lnTo>
                  <a:lnTo>
                    <a:pt x="371" y="3221"/>
                  </a:lnTo>
                  <a:lnTo>
                    <a:pt x="402" y="3244"/>
                  </a:lnTo>
                  <a:lnTo>
                    <a:pt x="431" y="3267"/>
                  </a:lnTo>
                  <a:lnTo>
                    <a:pt x="456" y="3288"/>
                  </a:lnTo>
                  <a:lnTo>
                    <a:pt x="477" y="3308"/>
                  </a:lnTo>
                  <a:lnTo>
                    <a:pt x="486" y="3317"/>
                  </a:lnTo>
                  <a:lnTo>
                    <a:pt x="494" y="3326"/>
                  </a:lnTo>
                  <a:lnTo>
                    <a:pt x="499" y="3334"/>
                  </a:lnTo>
                  <a:lnTo>
                    <a:pt x="505" y="3341"/>
                  </a:lnTo>
                  <a:lnTo>
                    <a:pt x="508" y="3348"/>
                  </a:lnTo>
                  <a:lnTo>
                    <a:pt x="510" y="3353"/>
                  </a:lnTo>
                  <a:lnTo>
                    <a:pt x="511" y="3358"/>
                  </a:lnTo>
                  <a:lnTo>
                    <a:pt x="510" y="3362"/>
                  </a:lnTo>
                  <a:close/>
                  <a:moveTo>
                    <a:pt x="457" y="3184"/>
                  </a:moveTo>
                  <a:lnTo>
                    <a:pt x="455" y="3186"/>
                  </a:lnTo>
                  <a:lnTo>
                    <a:pt x="451" y="3188"/>
                  </a:lnTo>
                  <a:lnTo>
                    <a:pt x="445" y="3188"/>
                  </a:lnTo>
                  <a:lnTo>
                    <a:pt x="438" y="3187"/>
                  </a:lnTo>
                  <a:lnTo>
                    <a:pt x="430" y="3186"/>
                  </a:lnTo>
                  <a:lnTo>
                    <a:pt x="421" y="3183"/>
                  </a:lnTo>
                  <a:lnTo>
                    <a:pt x="411" y="3179"/>
                  </a:lnTo>
                  <a:lnTo>
                    <a:pt x="399" y="3175"/>
                  </a:lnTo>
                  <a:lnTo>
                    <a:pt x="374" y="3163"/>
                  </a:lnTo>
                  <a:lnTo>
                    <a:pt x="347" y="3148"/>
                  </a:lnTo>
                  <a:lnTo>
                    <a:pt x="317" y="3130"/>
                  </a:lnTo>
                  <a:lnTo>
                    <a:pt x="287" y="3109"/>
                  </a:lnTo>
                  <a:lnTo>
                    <a:pt x="256" y="3088"/>
                  </a:lnTo>
                  <a:lnTo>
                    <a:pt x="228" y="3066"/>
                  </a:lnTo>
                  <a:lnTo>
                    <a:pt x="205" y="3044"/>
                  </a:lnTo>
                  <a:lnTo>
                    <a:pt x="185" y="3025"/>
                  </a:lnTo>
                  <a:lnTo>
                    <a:pt x="177" y="3016"/>
                  </a:lnTo>
                  <a:lnTo>
                    <a:pt x="169" y="3008"/>
                  </a:lnTo>
                  <a:lnTo>
                    <a:pt x="164" y="3000"/>
                  </a:lnTo>
                  <a:lnTo>
                    <a:pt x="158" y="2993"/>
                  </a:lnTo>
                  <a:lnTo>
                    <a:pt x="155" y="2986"/>
                  </a:lnTo>
                  <a:lnTo>
                    <a:pt x="153" y="2981"/>
                  </a:lnTo>
                  <a:lnTo>
                    <a:pt x="153" y="2975"/>
                  </a:lnTo>
                  <a:lnTo>
                    <a:pt x="154" y="2972"/>
                  </a:lnTo>
                  <a:lnTo>
                    <a:pt x="157" y="2969"/>
                  </a:lnTo>
                  <a:lnTo>
                    <a:pt x="161" y="2968"/>
                  </a:lnTo>
                  <a:lnTo>
                    <a:pt x="167" y="2968"/>
                  </a:lnTo>
                  <a:lnTo>
                    <a:pt x="173" y="2968"/>
                  </a:lnTo>
                  <a:lnTo>
                    <a:pt x="182" y="2970"/>
                  </a:lnTo>
                  <a:lnTo>
                    <a:pt x="191" y="2973"/>
                  </a:lnTo>
                  <a:lnTo>
                    <a:pt x="201" y="2976"/>
                  </a:lnTo>
                  <a:lnTo>
                    <a:pt x="212" y="2981"/>
                  </a:lnTo>
                  <a:lnTo>
                    <a:pt x="237" y="2993"/>
                  </a:lnTo>
                  <a:lnTo>
                    <a:pt x="265" y="3008"/>
                  </a:lnTo>
                  <a:lnTo>
                    <a:pt x="294" y="3026"/>
                  </a:lnTo>
                  <a:lnTo>
                    <a:pt x="326" y="3047"/>
                  </a:lnTo>
                  <a:lnTo>
                    <a:pt x="356" y="3069"/>
                  </a:lnTo>
                  <a:lnTo>
                    <a:pt x="383" y="3091"/>
                  </a:lnTo>
                  <a:lnTo>
                    <a:pt x="406" y="3111"/>
                  </a:lnTo>
                  <a:lnTo>
                    <a:pt x="427" y="3131"/>
                  </a:lnTo>
                  <a:lnTo>
                    <a:pt x="436" y="3139"/>
                  </a:lnTo>
                  <a:lnTo>
                    <a:pt x="442" y="3148"/>
                  </a:lnTo>
                  <a:lnTo>
                    <a:pt x="449" y="3156"/>
                  </a:lnTo>
                  <a:lnTo>
                    <a:pt x="453" y="3163"/>
                  </a:lnTo>
                  <a:lnTo>
                    <a:pt x="456" y="3170"/>
                  </a:lnTo>
                  <a:lnTo>
                    <a:pt x="458" y="3175"/>
                  </a:lnTo>
                  <a:lnTo>
                    <a:pt x="458" y="3179"/>
                  </a:lnTo>
                  <a:lnTo>
                    <a:pt x="457" y="3184"/>
                  </a:lnTo>
                  <a:close/>
                  <a:moveTo>
                    <a:pt x="425" y="3010"/>
                  </a:moveTo>
                  <a:lnTo>
                    <a:pt x="422" y="3013"/>
                  </a:lnTo>
                  <a:lnTo>
                    <a:pt x="417" y="3014"/>
                  </a:lnTo>
                  <a:lnTo>
                    <a:pt x="412" y="3015"/>
                  </a:lnTo>
                  <a:lnTo>
                    <a:pt x="405" y="3014"/>
                  </a:lnTo>
                  <a:lnTo>
                    <a:pt x="398" y="3013"/>
                  </a:lnTo>
                  <a:lnTo>
                    <a:pt x="389" y="3010"/>
                  </a:lnTo>
                  <a:lnTo>
                    <a:pt x="380" y="3007"/>
                  </a:lnTo>
                  <a:lnTo>
                    <a:pt x="369" y="3002"/>
                  </a:lnTo>
                  <a:lnTo>
                    <a:pt x="345" y="2992"/>
                  </a:lnTo>
                  <a:lnTo>
                    <a:pt x="318" y="2976"/>
                  </a:lnTo>
                  <a:lnTo>
                    <a:pt x="290" y="2959"/>
                  </a:lnTo>
                  <a:lnTo>
                    <a:pt x="261" y="2940"/>
                  </a:lnTo>
                  <a:lnTo>
                    <a:pt x="232" y="2918"/>
                  </a:lnTo>
                  <a:lnTo>
                    <a:pt x="205" y="2898"/>
                  </a:lnTo>
                  <a:lnTo>
                    <a:pt x="182" y="2877"/>
                  </a:lnTo>
                  <a:lnTo>
                    <a:pt x="164" y="2858"/>
                  </a:lnTo>
                  <a:lnTo>
                    <a:pt x="155" y="2849"/>
                  </a:lnTo>
                  <a:lnTo>
                    <a:pt x="148" y="2840"/>
                  </a:lnTo>
                  <a:lnTo>
                    <a:pt x="143" y="2833"/>
                  </a:lnTo>
                  <a:lnTo>
                    <a:pt x="138" y="2826"/>
                  </a:lnTo>
                  <a:lnTo>
                    <a:pt x="136" y="2820"/>
                  </a:lnTo>
                  <a:lnTo>
                    <a:pt x="133" y="2815"/>
                  </a:lnTo>
                  <a:lnTo>
                    <a:pt x="133" y="2809"/>
                  </a:lnTo>
                  <a:lnTo>
                    <a:pt x="134" y="2806"/>
                  </a:lnTo>
                  <a:lnTo>
                    <a:pt x="137" y="2804"/>
                  </a:lnTo>
                  <a:lnTo>
                    <a:pt x="141" y="2802"/>
                  </a:lnTo>
                  <a:lnTo>
                    <a:pt x="146" y="2802"/>
                  </a:lnTo>
                  <a:lnTo>
                    <a:pt x="153" y="2802"/>
                  </a:lnTo>
                  <a:lnTo>
                    <a:pt x="160" y="2804"/>
                  </a:lnTo>
                  <a:lnTo>
                    <a:pt x="170" y="2806"/>
                  </a:lnTo>
                  <a:lnTo>
                    <a:pt x="180" y="2809"/>
                  </a:lnTo>
                  <a:lnTo>
                    <a:pt x="191" y="2813"/>
                  </a:lnTo>
                  <a:lnTo>
                    <a:pt x="214" y="2825"/>
                  </a:lnTo>
                  <a:lnTo>
                    <a:pt x="240" y="2840"/>
                  </a:lnTo>
                  <a:lnTo>
                    <a:pt x="269" y="2858"/>
                  </a:lnTo>
                  <a:lnTo>
                    <a:pt x="299" y="2877"/>
                  </a:lnTo>
                  <a:lnTo>
                    <a:pt x="328" y="2899"/>
                  </a:lnTo>
                  <a:lnTo>
                    <a:pt x="354" y="2919"/>
                  </a:lnTo>
                  <a:lnTo>
                    <a:pt x="376" y="2940"/>
                  </a:lnTo>
                  <a:lnTo>
                    <a:pt x="396" y="2958"/>
                  </a:lnTo>
                  <a:lnTo>
                    <a:pt x="403" y="2967"/>
                  </a:lnTo>
                  <a:lnTo>
                    <a:pt x="411" y="2975"/>
                  </a:lnTo>
                  <a:lnTo>
                    <a:pt x="416" y="2983"/>
                  </a:lnTo>
                  <a:lnTo>
                    <a:pt x="421" y="2990"/>
                  </a:lnTo>
                  <a:lnTo>
                    <a:pt x="424" y="2997"/>
                  </a:lnTo>
                  <a:lnTo>
                    <a:pt x="426" y="3002"/>
                  </a:lnTo>
                  <a:lnTo>
                    <a:pt x="426" y="3007"/>
                  </a:lnTo>
                  <a:lnTo>
                    <a:pt x="425" y="3010"/>
                  </a:lnTo>
                  <a:close/>
                  <a:moveTo>
                    <a:pt x="410" y="2842"/>
                  </a:moveTo>
                  <a:lnTo>
                    <a:pt x="408" y="2844"/>
                  </a:lnTo>
                  <a:lnTo>
                    <a:pt x="403" y="2846"/>
                  </a:lnTo>
                  <a:lnTo>
                    <a:pt x="398" y="2846"/>
                  </a:lnTo>
                  <a:lnTo>
                    <a:pt x="391" y="2846"/>
                  </a:lnTo>
                  <a:lnTo>
                    <a:pt x="384" y="2845"/>
                  </a:lnTo>
                  <a:lnTo>
                    <a:pt x="375" y="2843"/>
                  </a:lnTo>
                  <a:lnTo>
                    <a:pt x="367" y="2839"/>
                  </a:lnTo>
                  <a:lnTo>
                    <a:pt x="356" y="2835"/>
                  </a:lnTo>
                  <a:lnTo>
                    <a:pt x="333" y="2824"/>
                  </a:lnTo>
                  <a:lnTo>
                    <a:pt x="307" y="2810"/>
                  </a:lnTo>
                  <a:lnTo>
                    <a:pt x="280" y="2794"/>
                  </a:lnTo>
                  <a:lnTo>
                    <a:pt x="252" y="2775"/>
                  </a:lnTo>
                  <a:lnTo>
                    <a:pt x="224" y="2754"/>
                  </a:lnTo>
                  <a:lnTo>
                    <a:pt x="199" y="2734"/>
                  </a:lnTo>
                  <a:lnTo>
                    <a:pt x="178" y="2714"/>
                  </a:lnTo>
                  <a:lnTo>
                    <a:pt x="159" y="2696"/>
                  </a:lnTo>
                  <a:lnTo>
                    <a:pt x="152" y="2687"/>
                  </a:lnTo>
                  <a:lnTo>
                    <a:pt x="145" y="2679"/>
                  </a:lnTo>
                  <a:lnTo>
                    <a:pt x="140" y="2671"/>
                  </a:lnTo>
                  <a:lnTo>
                    <a:pt x="136" y="2665"/>
                  </a:lnTo>
                  <a:lnTo>
                    <a:pt x="132" y="2658"/>
                  </a:lnTo>
                  <a:lnTo>
                    <a:pt x="131" y="2653"/>
                  </a:lnTo>
                  <a:lnTo>
                    <a:pt x="131" y="2648"/>
                  </a:lnTo>
                  <a:lnTo>
                    <a:pt x="132" y="2644"/>
                  </a:lnTo>
                  <a:lnTo>
                    <a:pt x="136" y="2642"/>
                  </a:lnTo>
                  <a:lnTo>
                    <a:pt x="139" y="2640"/>
                  </a:lnTo>
                  <a:lnTo>
                    <a:pt x="144" y="2640"/>
                  </a:lnTo>
                  <a:lnTo>
                    <a:pt x="151" y="2640"/>
                  </a:lnTo>
                  <a:lnTo>
                    <a:pt x="158" y="2642"/>
                  </a:lnTo>
                  <a:lnTo>
                    <a:pt x="167" y="2644"/>
                  </a:lnTo>
                  <a:lnTo>
                    <a:pt x="177" y="2647"/>
                  </a:lnTo>
                  <a:lnTo>
                    <a:pt x="187" y="2652"/>
                  </a:lnTo>
                  <a:lnTo>
                    <a:pt x="210" y="2662"/>
                  </a:lnTo>
                  <a:lnTo>
                    <a:pt x="235" y="2676"/>
                  </a:lnTo>
                  <a:lnTo>
                    <a:pt x="263" y="2693"/>
                  </a:lnTo>
                  <a:lnTo>
                    <a:pt x="291" y="2712"/>
                  </a:lnTo>
                  <a:lnTo>
                    <a:pt x="319" y="2733"/>
                  </a:lnTo>
                  <a:lnTo>
                    <a:pt x="344" y="2753"/>
                  </a:lnTo>
                  <a:lnTo>
                    <a:pt x="365" y="2772"/>
                  </a:lnTo>
                  <a:lnTo>
                    <a:pt x="384" y="2791"/>
                  </a:lnTo>
                  <a:lnTo>
                    <a:pt x="391" y="2799"/>
                  </a:lnTo>
                  <a:lnTo>
                    <a:pt x="398" y="2807"/>
                  </a:lnTo>
                  <a:lnTo>
                    <a:pt x="402" y="2815"/>
                  </a:lnTo>
                  <a:lnTo>
                    <a:pt x="406" y="2821"/>
                  </a:lnTo>
                  <a:lnTo>
                    <a:pt x="410" y="2827"/>
                  </a:lnTo>
                  <a:lnTo>
                    <a:pt x="411" y="2833"/>
                  </a:lnTo>
                  <a:lnTo>
                    <a:pt x="412" y="2837"/>
                  </a:lnTo>
                  <a:lnTo>
                    <a:pt x="410" y="2842"/>
                  </a:lnTo>
                  <a:close/>
                  <a:moveTo>
                    <a:pt x="302" y="2551"/>
                  </a:moveTo>
                  <a:lnTo>
                    <a:pt x="328" y="2571"/>
                  </a:lnTo>
                  <a:lnTo>
                    <a:pt x="351" y="2590"/>
                  </a:lnTo>
                  <a:lnTo>
                    <a:pt x="372" y="2609"/>
                  </a:lnTo>
                  <a:lnTo>
                    <a:pt x="389" y="2627"/>
                  </a:lnTo>
                  <a:lnTo>
                    <a:pt x="397" y="2635"/>
                  </a:lnTo>
                  <a:lnTo>
                    <a:pt x="403" y="2644"/>
                  </a:lnTo>
                  <a:lnTo>
                    <a:pt x="409" y="2650"/>
                  </a:lnTo>
                  <a:lnTo>
                    <a:pt x="412" y="2658"/>
                  </a:lnTo>
                  <a:lnTo>
                    <a:pt x="415" y="2663"/>
                  </a:lnTo>
                  <a:lnTo>
                    <a:pt x="416" y="2669"/>
                  </a:lnTo>
                  <a:lnTo>
                    <a:pt x="416" y="2673"/>
                  </a:lnTo>
                  <a:lnTo>
                    <a:pt x="415" y="2677"/>
                  </a:lnTo>
                  <a:lnTo>
                    <a:pt x="412" y="2680"/>
                  </a:lnTo>
                  <a:lnTo>
                    <a:pt x="409" y="2682"/>
                  </a:lnTo>
                  <a:lnTo>
                    <a:pt x="403" y="2682"/>
                  </a:lnTo>
                  <a:lnTo>
                    <a:pt x="397" y="2682"/>
                  </a:lnTo>
                  <a:lnTo>
                    <a:pt x="389" y="2681"/>
                  </a:lnTo>
                  <a:lnTo>
                    <a:pt x="382" y="2679"/>
                  </a:lnTo>
                  <a:lnTo>
                    <a:pt x="372" y="2675"/>
                  </a:lnTo>
                  <a:lnTo>
                    <a:pt x="362" y="2671"/>
                  </a:lnTo>
                  <a:lnTo>
                    <a:pt x="341" y="2661"/>
                  </a:lnTo>
                  <a:lnTo>
                    <a:pt x="316" y="2648"/>
                  </a:lnTo>
                  <a:lnTo>
                    <a:pt x="290" y="2632"/>
                  </a:lnTo>
                  <a:lnTo>
                    <a:pt x="263" y="2614"/>
                  </a:lnTo>
                  <a:lnTo>
                    <a:pt x="236" y="2593"/>
                  </a:lnTo>
                  <a:lnTo>
                    <a:pt x="212" y="2574"/>
                  </a:lnTo>
                  <a:lnTo>
                    <a:pt x="192" y="2554"/>
                  </a:lnTo>
                  <a:lnTo>
                    <a:pt x="174" y="2537"/>
                  </a:lnTo>
                  <a:lnTo>
                    <a:pt x="167" y="2529"/>
                  </a:lnTo>
                  <a:lnTo>
                    <a:pt x="160" y="2521"/>
                  </a:lnTo>
                  <a:lnTo>
                    <a:pt x="155" y="2513"/>
                  </a:lnTo>
                  <a:lnTo>
                    <a:pt x="152" y="2506"/>
                  </a:lnTo>
                  <a:lnTo>
                    <a:pt x="148" y="2500"/>
                  </a:lnTo>
                  <a:lnTo>
                    <a:pt x="147" y="2495"/>
                  </a:lnTo>
                  <a:lnTo>
                    <a:pt x="147" y="2491"/>
                  </a:lnTo>
                  <a:lnTo>
                    <a:pt x="148" y="2486"/>
                  </a:lnTo>
                  <a:lnTo>
                    <a:pt x="152" y="2484"/>
                  </a:lnTo>
                  <a:lnTo>
                    <a:pt x="155" y="2482"/>
                  </a:lnTo>
                  <a:lnTo>
                    <a:pt x="160" y="2482"/>
                  </a:lnTo>
                  <a:lnTo>
                    <a:pt x="167" y="2482"/>
                  </a:lnTo>
                  <a:lnTo>
                    <a:pt x="174" y="2483"/>
                  </a:lnTo>
                  <a:lnTo>
                    <a:pt x="182" y="2485"/>
                  </a:lnTo>
                  <a:lnTo>
                    <a:pt x="192" y="2489"/>
                  </a:lnTo>
                  <a:lnTo>
                    <a:pt x="201" y="2493"/>
                  </a:lnTo>
                  <a:lnTo>
                    <a:pt x="223" y="2503"/>
                  </a:lnTo>
                  <a:lnTo>
                    <a:pt x="248" y="2517"/>
                  </a:lnTo>
                  <a:lnTo>
                    <a:pt x="274" y="2533"/>
                  </a:lnTo>
                  <a:lnTo>
                    <a:pt x="302" y="2551"/>
                  </a:lnTo>
                  <a:close/>
                  <a:moveTo>
                    <a:pt x="438" y="2516"/>
                  </a:moveTo>
                  <a:lnTo>
                    <a:pt x="435" y="2519"/>
                  </a:lnTo>
                  <a:lnTo>
                    <a:pt x="431" y="2520"/>
                  </a:lnTo>
                  <a:lnTo>
                    <a:pt x="426" y="2521"/>
                  </a:lnTo>
                  <a:lnTo>
                    <a:pt x="419" y="2521"/>
                  </a:lnTo>
                  <a:lnTo>
                    <a:pt x="413" y="2520"/>
                  </a:lnTo>
                  <a:lnTo>
                    <a:pt x="404" y="2518"/>
                  </a:lnTo>
                  <a:lnTo>
                    <a:pt x="396" y="2515"/>
                  </a:lnTo>
                  <a:lnTo>
                    <a:pt x="386" y="2511"/>
                  </a:lnTo>
                  <a:lnTo>
                    <a:pt x="365" y="2502"/>
                  </a:lnTo>
                  <a:lnTo>
                    <a:pt x="342" y="2489"/>
                  </a:lnTo>
                  <a:lnTo>
                    <a:pt x="317" y="2474"/>
                  </a:lnTo>
                  <a:lnTo>
                    <a:pt x="290" y="2455"/>
                  </a:lnTo>
                  <a:lnTo>
                    <a:pt x="265" y="2437"/>
                  </a:lnTo>
                  <a:lnTo>
                    <a:pt x="242" y="2417"/>
                  </a:lnTo>
                  <a:lnTo>
                    <a:pt x="223" y="2399"/>
                  </a:lnTo>
                  <a:lnTo>
                    <a:pt x="206" y="2382"/>
                  </a:lnTo>
                  <a:lnTo>
                    <a:pt x="199" y="2373"/>
                  </a:lnTo>
                  <a:lnTo>
                    <a:pt x="194" y="2366"/>
                  </a:lnTo>
                  <a:lnTo>
                    <a:pt x="188" y="2359"/>
                  </a:lnTo>
                  <a:lnTo>
                    <a:pt x="185" y="2352"/>
                  </a:lnTo>
                  <a:lnTo>
                    <a:pt x="182" y="2346"/>
                  </a:lnTo>
                  <a:lnTo>
                    <a:pt x="181" y="2341"/>
                  </a:lnTo>
                  <a:lnTo>
                    <a:pt x="181" y="2336"/>
                  </a:lnTo>
                  <a:lnTo>
                    <a:pt x="183" y="2333"/>
                  </a:lnTo>
                  <a:lnTo>
                    <a:pt x="185" y="2330"/>
                  </a:lnTo>
                  <a:lnTo>
                    <a:pt x="190" y="2328"/>
                  </a:lnTo>
                  <a:lnTo>
                    <a:pt x="194" y="2328"/>
                  </a:lnTo>
                  <a:lnTo>
                    <a:pt x="200" y="2328"/>
                  </a:lnTo>
                  <a:lnTo>
                    <a:pt x="207" y="2329"/>
                  </a:lnTo>
                  <a:lnTo>
                    <a:pt x="215" y="2331"/>
                  </a:lnTo>
                  <a:lnTo>
                    <a:pt x="224" y="2333"/>
                  </a:lnTo>
                  <a:lnTo>
                    <a:pt x="234" y="2338"/>
                  </a:lnTo>
                  <a:lnTo>
                    <a:pt x="255" y="2347"/>
                  </a:lnTo>
                  <a:lnTo>
                    <a:pt x="278" y="2360"/>
                  </a:lnTo>
                  <a:lnTo>
                    <a:pt x="303" y="2375"/>
                  </a:lnTo>
                  <a:lnTo>
                    <a:pt x="329" y="2393"/>
                  </a:lnTo>
                  <a:lnTo>
                    <a:pt x="355" y="2412"/>
                  </a:lnTo>
                  <a:lnTo>
                    <a:pt x="377" y="2431"/>
                  </a:lnTo>
                  <a:lnTo>
                    <a:pt x="398" y="2450"/>
                  </a:lnTo>
                  <a:lnTo>
                    <a:pt x="414" y="2467"/>
                  </a:lnTo>
                  <a:lnTo>
                    <a:pt x="421" y="2476"/>
                  </a:lnTo>
                  <a:lnTo>
                    <a:pt x="427" y="2483"/>
                  </a:lnTo>
                  <a:lnTo>
                    <a:pt x="431" y="2490"/>
                  </a:lnTo>
                  <a:lnTo>
                    <a:pt x="436" y="2496"/>
                  </a:lnTo>
                  <a:lnTo>
                    <a:pt x="438" y="2503"/>
                  </a:lnTo>
                  <a:lnTo>
                    <a:pt x="439" y="2508"/>
                  </a:lnTo>
                  <a:lnTo>
                    <a:pt x="439" y="2512"/>
                  </a:lnTo>
                  <a:lnTo>
                    <a:pt x="438" y="2516"/>
                  </a:lnTo>
                  <a:close/>
                  <a:moveTo>
                    <a:pt x="375" y="2238"/>
                  </a:moveTo>
                  <a:lnTo>
                    <a:pt x="399" y="2258"/>
                  </a:lnTo>
                  <a:lnTo>
                    <a:pt x="422" y="2276"/>
                  </a:lnTo>
                  <a:lnTo>
                    <a:pt x="440" y="2293"/>
                  </a:lnTo>
                  <a:lnTo>
                    <a:pt x="456" y="2311"/>
                  </a:lnTo>
                  <a:lnTo>
                    <a:pt x="463" y="2318"/>
                  </a:lnTo>
                  <a:lnTo>
                    <a:pt x="468" y="2326"/>
                  </a:lnTo>
                  <a:lnTo>
                    <a:pt x="472" y="2332"/>
                  </a:lnTo>
                  <a:lnTo>
                    <a:pt x="476" y="2339"/>
                  </a:lnTo>
                  <a:lnTo>
                    <a:pt x="478" y="2345"/>
                  </a:lnTo>
                  <a:lnTo>
                    <a:pt x="480" y="2350"/>
                  </a:lnTo>
                  <a:lnTo>
                    <a:pt x="479" y="2355"/>
                  </a:lnTo>
                  <a:lnTo>
                    <a:pt x="478" y="2358"/>
                  </a:lnTo>
                  <a:lnTo>
                    <a:pt x="476" y="2361"/>
                  </a:lnTo>
                  <a:lnTo>
                    <a:pt x="471" y="2362"/>
                  </a:lnTo>
                  <a:lnTo>
                    <a:pt x="467" y="2363"/>
                  </a:lnTo>
                  <a:lnTo>
                    <a:pt x="460" y="2363"/>
                  </a:lnTo>
                  <a:lnTo>
                    <a:pt x="454" y="2362"/>
                  </a:lnTo>
                  <a:lnTo>
                    <a:pt x="446" y="2360"/>
                  </a:lnTo>
                  <a:lnTo>
                    <a:pt x="438" y="2358"/>
                  </a:lnTo>
                  <a:lnTo>
                    <a:pt x="428" y="2355"/>
                  </a:lnTo>
                  <a:lnTo>
                    <a:pt x="408" y="2345"/>
                  </a:lnTo>
                  <a:lnTo>
                    <a:pt x="385" y="2333"/>
                  </a:lnTo>
                  <a:lnTo>
                    <a:pt x="361" y="2318"/>
                  </a:lnTo>
                  <a:lnTo>
                    <a:pt x="336" y="2301"/>
                  </a:lnTo>
                  <a:lnTo>
                    <a:pt x="311" y="2282"/>
                  </a:lnTo>
                  <a:lnTo>
                    <a:pt x="290" y="2264"/>
                  </a:lnTo>
                  <a:lnTo>
                    <a:pt x="272" y="2246"/>
                  </a:lnTo>
                  <a:lnTo>
                    <a:pt x="255" y="2230"/>
                  </a:lnTo>
                  <a:lnTo>
                    <a:pt x="249" y="2221"/>
                  </a:lnTo>
                  <a:lnTo>
                    <a:pt x="243" y="2213"/>
                  </a:lnTo>
                  <a:lnTo>
                    <a:pt x="239" y="2207"/>
                  </a:lnTo>
                  <a:lnTo>
                    <a:pt x="236" y="2200"/>
                  </a:lnTo>
                  <a:lnTo>
                    <a:pt x="234" y="2195"/>
                  </a:lnTo>
                  <a:lnTo>
                    <a:pt x="233" y="2190"/>
                  </a:lnTo>
                  <a:lnTo>
                    <a:pt x="233" y="2185"/>
                  </a:lnTo>
                  <a:lnTo>
                    <a:pt x="234" y="2181"/>
                  </a:lnTo>
                  <a:lnTo>
                    <a:pt x="236" y="2179"/>
                  </a:lnTo>
                  <a:lnTo>
                    <a:pt x="240" y="2177"/>
                  </a:lnTo>
                  <a:lnTo>
                    <a:pt x="245" y="2176"/>
                  </a:lnTo>
                  <a:lnTo>
                    <a:pt x="251" y="2176"/>
                  </a:lnTo>
                  <a:lnTo>
                    <a:pt x="258" y="2177"/>
                  </a:lnTo>
                  <a:lnTo>
                    <a:pt x="265" y="2179"/>
                  </a:lnTo>
                  <a:lnTo>
                    <a:pt x="274" y="2182"/>
                  </a:lnTo>
                  <a:lnTo>
                    <a:pt x="283" y="2185"/>
                  </a:lnTo>
                  <a:lnTo>
                    <a:pt x="304" y="2194"/>
                  </a:lnTo>
                  <a:lnTo>
                    <a:pt x="326" y="2207"/>
                  </a:lnTo>
                  <a:lnTo>
                    <a:pt x="350" y="2221"/>
                  </a:lnTo>
                  <a:lnTo>
                    <a:pt x="375" y="2238"/>
                  </a:lnTo>
                  <a:close/>
                  <a:moveTo>
                    <a:pt x="139" y="1868"/>
                  </a:moveTo>
                  <a:lnTo>
                    <a:pt x="160" y="1885"/>
                  </a:lnTo>
                  <a:lnTo>
                    <a:pt x="180" y="1903"/>
                  </a:lnTo>
                  <a:lnTo>
                    <a:pt x="197" y="1919"/>
                  </a:lnTo>
                  <a:lnTo>
                    <a:pt x="211" y="1935"/>
                  </a:lnTo>
                  <a:lnTo>
                    <a:pt x="222" y="1949"/>
                  </a:lnTo>
                  <a:lnTo>
                    <a:pt x="229" y="1962"/>
                  </a:lnTo>
                  <a:lnTo>
                    <a:pt x="232" y="1967"/>
                  </a:lnTo>
                  <a:lnTo>
                    <a:pt x="233" y="1973"/>
                  </a:lnTo>
                  <a:lnTo>
                    <a:pt x="232" y="1977"/>
                  </a:lnTo>
                  <a:lnTo>
                    <a:pt x="231" y="1980"/>
                  </a:lnTo>
                  <a:lnTo>
                    <a:pt x="228" y="1982"/>
                  </a:lnTo>
                  <a:lnTo>
                    <a:pt x="225" y="1985"/>
                  </a:lnTo>
                  <a:lnTo>
                    <a:pt x="220" y="1986"/>
                  </a:lnTo>
                  <a:lnTo>
                    <a:pt x="214" y="1985"/>
                  </a:lnTo>
                  <a:lnTo>
                    <a:pt x="209" y="1985"/>
                  </a:lnTo>
                  <a:lnTo>
                    <a:pt x="201" y="1982"/>
                  </a:lnTo>
                  <a:lnTo>
                    <a:pt x="194" y="1980"/>
                  </a:lnTo>
                  <a:lnTo>
                    <a:pt x="185" y="1977"/>
                  </a:lnTo>
                  <a:lnTo>
                    <a:pt x="167" y="1968"/>
                  </a:lnTo>
                  <a:lnTo>
                    <a:pt x="146" y="1958"/>
                  </a:lnTo>
                  <a:lnTo>
                    <a:pt x="125" y="1944"/>
                  </a:lnTo>
                  <a:lnTo>
                    <a:pt x="102" y="1927"/>
                  </a:lnTo>
                  <a:lnTo>
                    <a:pt x="79" y="1910"/>
                  </a:lnTo>
                  <a:lnTo>
                    <a:pt x="60" y="1894"/>
                  </a:lnTo>
                  <a:lnTo>
                    <a:pt x="43" y="1877"/>
                  </a:lnTo>
                  <a:lnTo>
                    <a:pt x="29" y="1861"/>
                  </a:lnTo>
                  <a:lnTo>
                    <a:pt x="19" y="1846"/>
                  </a:lnTo>
                  <a:lnTo>
                    <a:pt x="11" y="1834"/>
                  </a:lnTo>
                  <a:lnTo>
                    <a:pt x="9" y="1828"/>
                  </a:lnTo>
                  <a:lnTo>
                    <a:pt x="8" y="1824"/>
                  </a:lnTo>
                  <a:lnTo>
                    <a:pt x="8" y="1820"/>
                  </a:lnTo>
                  <a:lnTo>
                    <a:pt x="10" y="1816"/>
                  </a:lnTo>
                  <a:lnTo>
                    <a:pt x="12" y="1813"/>
                  </a:lnTo>
                  <a:lnTo>
                    <a:pt x="16" y="1812"/>
                  </a:lnTo>
                  <a:lnTo>
                    <a:pt x="20" y="1811"/>
                  </a:lnTo>
                  <a:lnTo>
                    <a:pt x="25" y="1811"/>
                  </a:lnTo>
                  <a:lnTo>
                    <a:pt x="32" y="1812"/>
                  </a:lnTo>
                  <a:lnTo>
                    <a:pt x="39" y="1813"/>
                  </a:lnTo>
                  <a:lnTo>
                    <a:pt x="47" y="1815"/>
                  </a:lnTo>
                  <a:lnTo>
                    <a:pt x="56" y="1818"/>
                  </a:lnTo>
                  <a:lnTo>
                    <a:pt x="74" y="1827"/>
                  </a:lnTo>
                  <a:lnTo>
                    <a:pt x="95" y="1839"/>
                  </a:lnTo>
                  <a:lnTo>
                    <a:pt x="116" y="1852"/>
                  </a:lnTo>
                  <a:lnTo>
                    <a:pt x="139" y="1868"/>
                  </a:lnTo>
                  <a:close/>
                  <a:moveTo>
                    <a:pt x="439" y="2086"/>
                  </a:moveTo>
                  <a:lnTo>
                    <a:pt x="462" y="2104"/>
                  </a:lnTo>
                  <a:lnTo>
                    <a:pt x="482" y="2122"/>
                  </a:lnTo>
                  <a:lnTo>
                    <a:pt x="500" y="2139"/>
                  </a:lnTo>
                  <a:lnTo>
                    <a:pt x="516" y="2155"/>
                  </a:lnTo>
                  <a:lnTo>
                    <a:pt x="526" y="2170"/>
                  </a:lnTo>
                  <a:lnTo>
                    <a:pt x="534" y="2183"/>
                  </a:lnTo>
                  <a:lnTo>
                    <a:pt x="536" y="2190"/>
                  </a:lnTo>
                  <a:lnTo>
                    <a:pt x="537" y="2194"/>
                  </a:lnTo>
                  <a:lnTo>
                    <a:pt x="537" y="2199"/>
                  </a:lnTo>
                  <a:lnTo>
                    <a:pt x="536" y="2203"/>
                  </a:lnTo>
                  <a:lnTo>
                    <a:pt x="533" y="2205"/>
                  </a:lnTo>
                  <a:lnTo>
                    <a:pt x="530" y="2207"/>
                  </a:lnTo>
                  <a:lnTo>
                    <a:pt x="525" y="2208"/>
                  </a:lnTo>
                  <a:lnTo>
                    <a:pt x="519" y="2208"/>
                  </a:lnTo>
                  <a:lnTo>
                    <a:pt x="512" y="2207"/>
                  </a:lnTo>
                  <a:lnTo>
                    <a:pt x="505" y="2206"/>
                  </a:lnTo>
                  <a:lnTo>
                    <a:pt x="497" y="2203"/>
                  </a:lnTo>
                  <a:lnTo>
                    <a:pt x="487" y="2199"/>
                  </a:lnTo>
                  <a:lnTo>
                    <a:pt x="468" y="2191"/>
                  </a:lnTo>
                  <a:lnTo>
                    <a:pt x="446" y="2180"/>
                  </a:lnTo>
                  <a:lnTo>
                    <a:pt x="423" y="2166"/>
                  </a:lnTo>
                  <a:lnTo>
                    <a:pt x="399" y="2149"/>
                  </a:lnTo>
                  <a:lnTo>
                    <a:pt x="376" y="2131"/>
                  </a:lnTo>
                  <a:lnTo>
                    <a:pt x="356" y="2113"/>
                  </a:lnTo>
                  <a:lnTo>
                    <a:pt x="337" y="2096"/>
                  </a:lnTo>
                  <a:lnTo>
                    <a:pt x="322" y="2080"/>
                  </a:lnTo>
                  <a:lnTo>
                    <a:pt x="316" y="2072"/>
                  </a:lnTo>
                  <a:lnTo>
                    <a:pt x="311" y="2064"/>
                  </a:lnTo>
                  <a:lnTo>
                    <a:pt x="307" y="2058"/>
                  </a:lnTo>
                  <a:lnTo>
                    <a:pt x="304" y="2052"/>
                  </a:lnTo>
                  <a:lnTo>
                    <a:pt x="302" y="2046"/>
                  </a:lnTo>
                  <a:lnTo>
                    <a:pt x="301" y="2041"/>
                  </a:lnTo>
                  <a:lnTo>
                    <a:pt x="301" y="2036"/>
                  </a:lnTo>
                  <a:lnTo>
                    <a:pt x="302" y="2032"/>
                  </a:lnTo>
                  <a:lnTo>
                    <a:pt x="305" y="2030"/>
                  </a:lnTo>
                  <a:lnTo>
                    <a:pt x="308" y="2028"/>
                  </a:lnTo>
                  <a:lnTo>
                    <a:pt x="313" y="2027"/>
                  </a:lnTo>
                  <a:lnTo>
                    <a:pt x="319" y="2027"/>
                  </a:lnTo>
                  <a:lnTo>
                    <a:pt x="326" y="2028"/>
                  </a:lnTo>
                  <a:lnTo>
                    <a:pt x="333" y="2030"/>
                  </a:lnTo>
                  <a:lnTo>
                    <a:pt x="341" y="2032"/>
                  </a:lnTo>
                  <a:lnTo>
                    <a:pt x="350" y="2035"/>
                  </a:lnTo>
                  <a:lnTo>
                    <a:pt x="370" y="2044"/>
                  </a:lnTo>
                  <a:lnTo>
                    <a:pt x="391" y="2056"/>
                  </a:lnTo>
                  <a:lnTo>
                    <a:pt x="414" y="2070"/>
                  </a:lnTo>
                  <a:lnTo>
                    <a:pt x="439" y="2086"/>
                  </a:lnTo>
                  <a:close/>
                  <a:moveTo>
                    <a:pt x="319" y="1835"/>
                  </a:moveTo>
                  <a:lnTo>
                    <a:pt x="316" y="1838"/>
                  </a:lnTo>
                  <a:lnTo>
                    <a:pt x="313" y="1839"/>
                  </a:lnTo>
                  <a:lnTo>
                    <a:pt x="308" y="1840"/>
                  </a:lnTo>
                  <a:lnTo>
                    <a:pt x="303" y="1840"/>
                  </a:lnTo>
                  <a:lnTo>
                    <a:pt x="297" y="1840"/>
                  </a:lnTo>
                  <a:lnTo>
                    <a:pt x="290" y="1838"/>
                  </a:lnTo>
                  <a:lnTo>
                    <a:pt x="282" y="1836"/>
                  </a:lnTo>
                  <a:lnTo>
                    <a:pt x="275" y="1832"/>
                  </a:lnTo>
                  <a:lnTo>
                    <a:pt x="256" y="1825"/>
                  </a:lnTo>
                  <a:lnTo>
                    <a:pt x="237" y="1814"/>
                  </a:lnTo>
                  <a:lnTo>
                    <a:pt x="216" y="1801"/>
                  </a:lnTo>
                  <a:lnTo>
                    <a:pt x="195" y="1786"/>
                  </a:lnTo>
                  <a:lnTo>
                    <a:pt x="173" y="1770"/>
                  </a:lnTo>
                  <a:lnTo>
                    <a:pt x="155" y="1753"/>
                  </a:lnTo>
                  <a:lnTo>
                    <a:pt x="139" y="1736"/>
                  </a:lnTo>
                  <a:lnTo>
                    <a:pt x="125" y="1721"/>
                  </a:lnTo>
                  <a:lnTo>
                    <a:pt x="115" y="1707"/>
                  </a:lnTo>
                  <a:lnTo>
                    <a:pt x="109" y="1695"/>
                  </a:lnTo>
                  <a:lnTo>
                    <a:pt x="106" y="1690"/>
                  </a:lnTo>
                  <a:lnTo>
                    <a:pt x="105" y="1685"/>
                  </a:lnTo>
                  <a:lnTo>
                    <a:pt x="105" y="1680"/>
                  </a:lnTo>
                  <a:lnTo>
                    <a:pt x="106" y="1677"/>
                  </a:lnTo>
                  <a:lnTo>
                    <a:pt x="110" y="1675"/>
                  </a:lnTo>
                  <a:lnTo>
                    <a:pt x="113" y="1673"/>
                  </a:lnTo>
                  <a:lnTo>
                    <a:pt x="117" y="1672"/>
                  </a:lnTo>
                  <a:lnTo>
                    <a:pt x="123" y="1672"/>
                  </a:lnTo>
                  <a:lnTo>
                    <a:pt x="136" y="1674"/>
                  </a:lnTo>
                  <a:lnTo>
                    <a:pt x="151" y="1679"/>
                  </a:lnTo>
                  <a:lnTo>
                    <a:pt x="169" y="1687"/>
                  </a:lnTo>
                  <a:lnTo>
                    <a:pt x="188" y="1698"/>
                  </a:lnTo>
                  <a:lnTo>
                    <a:pt x="209" y="1711"/>
                  </a:lnTo>
                  <a:lnTo>
                    <a:pt x="232" y="1727"/>
                  </a:lnTo>
                  <a:lnTo>
                    <a:pt x="252" y="1743"/>
                  </a:lnTo>
                  <a:lnTo>
                    <a:pt x="270" y="1759"/>
                  </a:lnTo>
                  <a:lnTo>
                    <a:pt x="288" y="1775"/>
                  </a:lnTo>
                  <a:lnTo>
                    <a:pt x="301" y="1790"/>
                  </a:lnTo>
                  <a:lnTo>
                    <a:pt x="310" y="1804"/>
                  </a:lnTo>
                  <a:lnTo>
                    <a:pt x="317" y="1817"/>
                  </a:lnTo>
                  <a:lnTo>
                    <a:pt x="319" y="1823"/>
                  </a:lnTo>
                  <a:lnTo>
                    <a:pt x="320" y="1827"/>
                  </a:lnTo>
                  <a:lnTo>
                    <a:pt x="320" y="1831"/>
                  </a:lnTo>
                  <a:lnTo>
                    <a:pt x="319" y="1835"/>
                  </a:lnTo>
                  <a:close/>
                  <a:moveTo>
                    <a:pt x="519" y="1936"/>
                  </a:moveTo>
                  <a:lnTo>
                    <a:pt x="540" y="1953"/>
                  </a:lnTo>
                  <a:lnTo>
                    <a:pt x="561" y="1971"/>
                  </a:lnTo>
                  <a:lnTo>
                    <a:pt x="578" y="1987"/>
                  </a:lnTo>
                  <a:lnTo>
                    <a:pt x="592" y="2003"/>
                  </a:lnTo>
                  <a:lnTo>
                    <a:pt x="598" y="2011"/>
                  </a:lnTo>
                  <a:lnTo>
                    <a:pt x="603" y="2017"/>
                  </a:lnTo>
                  <a:lnTo>
                    <a:pt x="607" y="2025"/>
                  </a:lnTo>
                  <a:lnTo>
                    <a:pt x="609" y="2030"/>
                  </a:lnTo>
                  <a:lnTo>
                    <a:pt x="612" y="2036"/>
                  </a:lnTo>
                  <a:lnTo>
                    <a:pt x="613" y="2041"/>
                  </a:lnTo>
                  <a:lnTo>
                    <a:pt x="613" y="2045"/>
                  </a:lnTo>
                  <a:lnTo>
                    <a:pt x="612" y="2049"/>
                  </a:lnTo>
                  <a:lnTo>
                    <a:pt x="608" y="2052"/>
                  </a:lnTo>
                  <a:lnTo>
                    <a:pt x="605" y="2054"/>
                  </a:lnTo>
                  <a:lnTo>
                    <a:pt x="601" y="2055"/>
                  </a:lnTo>
                  <a:lnTo>
                    <a:pt x="594" y="2055"/>
                  </a:lnTo>
                  <a:lnTo>
                    <a:pt x="588" y="2054"/>
                  </a:lnTo>
                  <a:lnTo>
                    <a:pt x="581" y="2053"/>
                  </a:lnTo>
                  <a:lnTo>
                    <a:pt x="573" y="2050"/>
                  </a:lnTo>
                  <a:lnTo>
                    <a:pt x="564" y="2047"/>
                  </a:lnTo>
                  <a:lnTo>
                    <a:pt x="546" y="2039"/>
                  </a:lnTo>
                  <a:lnTo>
                    <a:pt x="524" y="2028"/>
                  </a:lnTo>
                  <a:lnTo>
                    <a:pt x="503" y="2015"/>
                  </a:lnTo>
                  <a:lnTo>
                    <a:pt x="480" y="1999"/>
                  </a:lnTo>
                  <a:lnTo>
                    <a:pt x="457" y="1981"/>
                  </a:lnTo>
                  <a:lnTo>
                    <a:pt x="438" y="1964"/>
                  </a:lnTo>
                  <a:lnTo>
                    <a:pt x="421" y="1947"/>
                  </a:lnTo>
                  <a:lnTo>
                    <a:pt x="405" y="1932"/>
                  </a:lnTo>
                  <a:lnTo>
                    <a:pt x="400" y="1924"/>
                  </a:lnTo>
                  <a:lnTo>
                    <a:pt x="395" y="1917"/>
                  </a:lnTo>
                  <a:lnTo>
                    <a:pt x="391" y="1910"/>
                  </a:lnTo>
                  <a:lnTo>
                    <a:pt x="388" y="1904"/>
                  </a:lnTo>
                  <a:lnTo>
                    <a:pt x="386" y="1898"/>
                  </a:lnTo>
                  <a:lnTo>
                    <a:pt x="385" y="1893"/>
                  </a:lnTo>
                  <a:lnTo>
                    <a:pt x="385" y="1889"/>
                  </a:lnTo>
                  <a:lnTo>
                    <a:pt x="387" y="1885"/>
                  </a:lnTo>
                  <a:lnTo>
                    <a:pt x="389" y="1882"/>
                  </a:lnTo>
                  <a:lnTo>
                    <a:pt x="392" y="1881"/>
                  </a:lnTo>
                  <a:lnTo>
                    <a:pt x="398" y="1880"/>
                  </a:lnTo>
                  <a:lnTo>
                    <a:pt x="403" y="1880"/>
                  </a:lnTo>
                  <a:lnTo>
                    <a:pt x="410" y="1880"/>
                  </a:lnTo>
                  <a:lnTo>
                    <a:pt x="416" y="1882"/>
                  </a:lnTo>
                  <a:lnTo>
                    <a:pt x="425" y="1884"/>
                  </a:lnTo>
                  <a:lnTo>
                    <a:pt x="433" y="1888"/>
                  </a:lnTo>
                  <a:lnTo>
                    <a:pt x="452" y="1895"/>
                  </a:lnTo>
                  <a:lnTo>
                    <a:pt x="473" y="1907"/>
                  </a:lnTo>
                  <a:lnTo>
                    <a:pt x="495" y="1920"/>
                  </a:lnTo>
                  <a:lnTo>
                    <a:pt x="519" y="1936"/>
                  </a:lnTo>
                  <a:close/>
                  <a:moveTo>
                    <a:pt x="340" y="1585"/>
                  </a:moveTo>
                  <a:lnTo>
                    <a:pt x="360" y="1602"/>
                  </a:lnTo>
                  <a:lnTo>
                    <a:pt x="378" y="1618"/>
                  </a:lnTo>
                  <a:lnTo>
                    <a:pt x="394" y="1633"/>
                  </a:lnTo>
                  <a:lnTo>
                    <a:pt x="406" y="1648"/>
                  </a:lnTo>
                  <a:lnTo>
                    <a:pt x="416" y="1661"/>
                  </a:lnTo>
                  <a:lnTo>
                    <a:pt x="423" y="1674"/>
                  </a:lnTo>
                  <a:lnTo>
                    <a:pt x="424" y="1678"/>
                  </a:lnTo>
                  <a:lnTo>
                    <a:pt x="425" y="1684"/>
                  </a:lnTo>
                  <a:lnTo>
                    <a:pt x="425" y="1688"/>
                  </a:lnTo>
                  <a:lnTo>
                    <a:pt x="423" y="1691"/>
                  </a:lnTo>
                  <a:lnTo>
                    <a:pt x="421" y="1693"/>
                  </a:lnTo>
                  <a:lnTo>
                    <a:pt x="417" y="1695"/>
                  </a:lnTo>
                  <a:lnTo>
                    <a:pt x="413" y="1696"/>
                  </a:lnTo>
                  <a:lnTo>
                    <a:pt x="408" y="1696"/>
                  </a:lnTo>
                  <a:lnTo>
                    <a:pt x="402" y="1696"/>
                  </a:lnTo>
                  <a:lnTo>
                    <a:pt x="396" y="1694"/>
                  </a:lnTo>
                  <a:lnTo>
                    <a:pt x="388" y="1692"/>
                  </a:lnTo>
                  <a:lnTo>
                    <a:pt x="381" y="1690"/>
                  </a:lnTo>
                  <a:lnTo>
                    <a:pt x="362" y="1682"/>
                  </a:lnTo>
                  <a:lnTo>
                    <a:pt x="344" y="1672"/>
                  </a:lnTo>
                  <a:lnTo>
                    <a:pt x="323" y="1660"/>
                  </a:lnTo>
                  <a:lnTo>
                    <a:pt x="303" y="1645"/>
                  </a:lnTo>
                  <a:lnTo>
                    <a:pt x="282" y="1628"/>
                  </a:lnTo>
                  <a:lnTo>
                    <a:pt x="265" y="1613"/>
                  </a:lnTo>
                  <a:lnTo>
                    <a:pt x="249" y="1597"/>
                  </a:lnTo>
                  <a:lnTo>
                    <a:pt x="236" y="1582"/>
                  </a:lnTo>
                  <a:lnTo>
                    <a:pt x="227" y="1569"/>
                  </a:lnTo>
                  <a:lnTo>
                    <a:pt x="221" y="1557"/>
                  </a:lnTo>
                  <a:lnTo>
                    <a:pt x="219" y="1552"/>
                  </a:lnTo>
                  <a:lnTo>
                    <a:pt x="219" y="1546"/>
                  </a:lnTo>
                  <a:lnTo>
                    <a:pt x="219" y="1542"/>
                  </a:lnTo>
                  <a:lnTo>
                    <a:pt x="220" y="1539"/>
                  </a:lnTo>
                  <a:lnTo>
                    <a:pt x="223" y="1537"/>
                  </a:lnTo>
                  <a:lnTo>
                    <a:pt x="226" y="1535"/>
                  </a:lnTo>
                  <a:lnTo>
                    <a:pt x="231" y="1534"/>
                  </a:lnTo>
                  <a:lnTo>
                    <a:pt x="235" y="1534"/>
                  </a:lnTo>
                  <a:lnTo>
                    <a:pt x="248" y="1536"/>
                  </a:lnTo>
                  <a:lnTo>
                    <a:pt x="263" y="1540"/>
                  </a:lnTo>
                  <a:lnTo>
                    <a:pt x="280" y="1548"/>
                  </a:lnTo>
                  <a:lnTo>
                    <a:pt x="299" y="1558"/>
                  </a:lnTo>
                  <a:lnTo>
                    <a:pt x="319" y="1570"/>
                  </a:lnTo>
                  <a:lnTo>
                    <a:pt x="340" y="1585"/>
                  </a:lnTo>
                  <a:close/>
                  <a:moveTo>
                    <a:pt x="290" y="1357"/>
                  </a:moveTo>
                  <a:lnTo>
                    <a:pt x="288" y="1360"/>
                  </a:lnTo>
                  <a:lnTo>
                    <a:pt x="285" y="1361"/>
                  </a:lnTo>
                  <a:lnTo>
                    <a:pt x="280" y="1362"/>
                  </a:lnTo>
                  <a:lnTo>
                    <a:pt x="276" y="1363"/>
                  </a:lnTo>
                  <a:lnTo>
                    <a:pt x="264" y="1361"/>
                  </a:lnTo>
                  <a:lnTo>
                    <a:pt x="250" y="1357"/>
                  </a:lnTo>
                  <a:lnTo>
                    <a:pt x="235" y="1350"/>
                  </a:lnTo>
                  <a:lnTo>
                    <a:pt x="218" y="1340"/>
                  </a:lnTo>
                  <a:lnTo>
                    <a:pt x="199" y="1328"/>
                  </a:lnTo>
                  <a:lnTo>
                    <a:pt x="180" y="1316"/>
                  </a:lnTo>
                  <a:lnTo>
                    <a:pt x="161" y="1300"/>
                  </a:lnTo>
                  <a:lnTo>
                    <a:pt x="145" y="1285"/>
                  </a:lnTo>
                  <a:lnTo>
                    <a:pt x="131" y="1271"/>
                  </a:lnTo>
                  <a:lnTo>
                    <a:pt x="120" y="1257"/>
                  </a:lnTo>
                  <a:lnTo>
                    <a:pt x="112" y="1244"/>
                  </a:lnTo>
                  <a:lnTo>
                    <a:pt x="106" y="1234"/>
                  </a:lnTo>
                  <a:lnTo>
                    <a:pt x="104" y="1228"/>
                  </a:lnTo>
                  <a:lnTo>
                    <a:pt x="104" y="1224"/>
                  </a:lnTo>
                  <a:lnTo>
                    <a:pt x="104" y="1219"/>
                  </a:lnTo>
                  <a:lnTo>
                    <a:pt x="105" y="1216"/>
                  </a:lnTo>
                  <a:lnTo>
                    <a:pt x="107" y="1214"/>
                  </a:lnTo>
                  <a:lnTo>
                    <a:pt x="111" y="1212"/>
                  </a:lnTo>
                  <a:lnTo>
                    <a:pt x="115" y="1211"/>
                  </a:lnTo>
                  <a:lnTo>
                    <a:pt x="119" y="1211"/>
                  </a:lnTo>
                  <a:lnTo>
                    <a:pt x="131" y="1213"/>
                  </a:lnTo>
                  <a:lnTo>
                    <a:pt x="145" y="1217"/>
                  </a:lnTo>
                  <a:lnTo>
                    <a:pt x="160" y="1224"/>
                  </a:lnTo>
                  <a:lnTo>
                    <a:pt x="179" y="1234"/>
                  </a:lnTo>
                  <a:lnTo>
                    <a:pt x="196" y="1245"/>
                  </a:lnTo>
                  <a:lnTo>
                    <a:pt x="215" y="1258"/>
                  </a:lnTo>
                  <a:lnTo>
                    <a:pt x="234" y="1273"/>
                  </a:lnTo>
                  <a:lnTo>
                    <a:pt x="250" y="1289"/>
                  </a:lnTo>
                  <a:lnTo>
                    <a:pt x="264" y="1303"/>
                  </a:lnTo>
                  <a:lnTo>
                    <a:pt x="275" y="1317"/>
                  </a:lnTo>
                  <a:lnTo>
                    <a:pt x="283" y="1330"/>
                  </a:lnTo>
                  <a:lnTo>
                    <a:pt x="289" y="1340"/>
                  </a:lnTo>
                  <a:lnTo>
                    <a:pt x="291" y="1346"/>
                  </a:lnTo>
                  <a:lnTo>
                    <a:pt x="291" y="1350"/>
                  </a:lnTo>
                  <a:lnTo>
                    <a:pt x="291" y="1353"/>
                  </a:lnTo>
                  <a:lnTo>
                    <a:pt x="290" y="1357"/>
                  </a:lnTo>
                  <a:close/>
                  <a:moveTo>
                    <a:pt x="465" y="1445"/>
                  </a:moveTo>
                  <a:lnTo>
                    <a:pt x="484" y="1460"/>
                  </a:lnTo>
                  <a:lnTo>
                    <a:pt x="501" y="1475"/>
                  </a:lnTo>
                  <a:lnTo>
                    <a:pt x="516" y="1490"/>
                  </a:lnTo>
                  <a:lnTo>
                    <a:pt x="528" y="1505"/>
                  </a:lnTo>
                  <a:lnTo>
                    <a:pt x="537" y="1518"/>
                  </a:lnTo>
                  <a:lnTo>
                    <a:pt x="544" y="1530"/>
                  </a:lnTo>
                  <a:lnTo>
                    <a:pt x="545" y="1536"/>
                  </a:lnTo>
                  <a:lnTo>
                    <a:pt x="546" y="1540"/>
                  </a:lnTo>
                  <a:lnTo>
                    <a:pt x="545" y="1544"/>
                  </a:lnTo>
                  <a:lnTo>
                    <a:pt x="544" y="1548"/>
                  </a:lnTo>
                  <a:lnTo>
                    <a:pt x="541" y="1550"/>
                  </a:lnTo>
                  <a:lnTo>
                    <a:pt x="538" y="1552"/>
                  </a:lnTo>
                  <a:lnTo>
                    <a:pt x="534" y="1553"/>
                  </a:lnTo>
                  <a:lnTo>
                    <a:pt x="528" y="1553"/>
                  </a:lnTo>
                  <a:lnTo>
                    <a:pt x="523" y="1553"/>
                  </a:lnTo>
                  <a:lnTo>
                    <a:pt x="517" y="1552"/>
                  </a:lnTo>
                  <a:lnTo>
                    <a:pt x="510" y="1550"/>
                  </a:lnTo>
                  <a:lnTo>
                    <a:pt x="501" y="1548"/>
                  </a:lnTo>
                  <a:lnTo>
                    <a:pt x="485" y="1540"/>
                  </a:lnTo>
                  <a:lnTo>
                    <a:pt x="467" y="1530"/>
                  </a:lnTo>
                  <a:lnTo>
                    <a:pt x="448" y="1518"/>
                  </a:lnTo>
                  <a:lnTo>
                    <a:pt x="428" y="1504"/>
                  </a:lnTo>
                  <a:lnTo>
                    <a:pt x="409" y="1489"/>
                  </a:lnTo>
                  <a:lnTo>
                    <a:pt x="391" y="1474"/>
                  </a:lnTo>
                  <a:lnTo>
                    <a:pt x="376" y="1459"/>
                  </a:lnTo>
                  <a:lnTo>
                    <a:pt x="364" y="1444"/>
                  </a:lnTo>
                  <a:lnTo>
                    <a:pt x="356" y="1431"/>
                  </a:lnTo>
                  <a:lnTo>
                    <a:pt x="349" y="1419"/>
                  </a:lnTo>
                  <a:lnTo>
                    <a:pt x="348" y="1414"/>
                  </a:lnTo>
                  <a:lnTo>
                    <a:pt x="347" y="1409"/>
                  </a:lnTo>
                  <a:lnTo>
                    <a:pt x="347" y="1405"/>
                  </a:lnTo>
                  <a:lnTo>
                    <a:pt x="349" y="1402"/>
                  </a:lnTo>
                  <a:lnTo>
                    <a:pt x="351" y="1399"/>
                  </a:lnTo>
                  <a:lnTo>
                    <a:pt x="355" y="1398"/>
                  </a:lnTo>
                  <a:lnTo>
                    <a:pt x="359" y="1396"/>
                  </a:lnTo>
                  <a:lnTo>
                    <a:pt x="363" y="1395"/>
                  </a:lnTo>
                  <a:lnTo>
                    <a:pt x="370" y="1396"/>
                  </a:lnTo>
                  <a:lnTo>
                    <a:pt x="376" y="1398"/>
                  </a:lnTo>
                  <a:lnTo>
                    <a:pt x="383" y="1400"/>
                  </a:lnTo>
                  <a:lnTo>
                    <a:pt x="390" y="1402"/>
                  </a:lnTo>
                  <a:lnTo>
                    <a:pt x="408" y="1409"/>
                  </a:lnTo>
                  <a:lnTo>
                    <a:pt x="426" y="1419"/>
                  </a:lnTo>
                  <a:lnTo>
                    <a:pt x="444" y="1431"/>
                  </a:lnTo>
                  <a:lnTo>
                    <a:pt x="465" y="1445"/>
                  </a:lnTo>
                  <a:close/>
                  <a:moveTo>
                    <a:pt x="207" y="1045"/>
                  </a:moveTo>
                  <a:lnTo>
                    <a:pt x="205" y="1048"/>
                  </a:lnTo>
                  <a:lnTo>
                    <a:pt x="201" y="1049"/>
                  </a:lnTo>
                  <a:lnTo>
                    <a:pt x="198" y="1050"/>
                  </a:lnTo>
                  <a:lnTo>
                    <a:pt x="194" y="1050"/>
                  </a:lnTo>
                  <a:lnTo>
                    <a:pt x="183" y="1049"/>
                  </a:lnTo>
                  <a:lnTo>
                    <a:pt x="171" y="1046"/>
                  </a:lnTo>
                  <a:lnTo>
                    <a:pt x="156" y="1039"/>
                  </a:lnTo>
                  <a:lnTo>
                    <a:pt x="141" y="1031"/>
                  </a:lnTo>
                  <a:lnTo>
                    <a:pt x="124" y="1020"/>
                  </a:lnTo>
                  <a:lnTo>
                    <a:pt x="106" y="1007"/>
                  </a:lnTo>
                  <a:lnTo>
                    <a:pt x="90" y="994"/>
                  </a:lnTo>
                  <a:lnTo>
                    <a:pt x="75" y="980"/>
                  </a:lnTo>
                  <a:lnTo>
                    <a:pt x="63" y="967"/>
                  </a:lnTo>
                  <a:lnTo>
                    <a:pt x="52" y="954"/>
                  </a:lnTo>
                  <a:lnTo>
                    <a:pt x="45" y="942"/>
                  </a:lnTo>
                  <a:lnTo>
                    <a:pt x="41" y="931"/>
                  </a:lnTo>
                  <a:lnTo>
                    <a:pt x="39" y="927"/>
                  </a:lnTo>
                  <a:lnTo>
                    <a:pt x="38" y="923"/>
                  </a:lnTo>
                  <a:lnTo>
                    <a:pt x="39" y="918"/>
                  </a:lnTo>
                  <a:lnTo>
                    <a:pt x="41" y="916"/>
                  </a:lnTo>
                  <a:lnTo>
                    <a:pt x="43" y="913"/>
                  </a:lnTo>
                  <a:lnTo>
                    <a:pt x="45" y="912"/>
                  </a:lnTo>
                  <a:lnTo>
                    <a:pt x="49" y="911"/>
                  </a:lnTo>
                  <a:lnTo>
                    <a:pt x="53" y="911"/>
                  </a:lnTo>
                  <a:lnTo>
                    <a:pt x="64" y="912"/>
                  </a:lnTo>
                  <a:lnTo>
                    <a:pt x="76" y="916"/>
                  </a:lnTo>
                  <a:lnTo>
                    <a:pt x="91" y="922"/>
                  </a:lnTo>
                  <a:lnTo>
                    <a:pt x="106" y="930"/>
                  </a:lnTo>
                  <a:lnTo>
                    <a:pt x="124" y="941"/>
                  </a:lnTo>
                  <a:lnTo>
                    <a:pt x="140" y="954"/>
                  </a:lnTo>
                  <a:lnTo>
                    <a:pt x="157" y="967"/>
                  </a:lnTo>
                  <a:lnTo>
                    <a:pt x="171" y="981"/>
                  </a:lnTo>
                  <a:lnTo>
                    <a:pt x="184" y="994"/>
                  </a:lnTo>
                  <a:lnTo>
                    <a:pt x="195" y="1007"/>
                  </a:lnTo>
                  <a:lnTo>
                    <a:pt x="202" y="1019"/>
                  </a:lnTo>
                  <a:lnTo>
                    <a:pt x="207" y="1030"/>
                  </a:lnTo>
                  <a:lnTo>
                    <a:pt x="208" y="1034"/>
                  </a:lnTo>
                  <a:lnTo>
                    <a:pt x="209" y="1038"/>
                  </a:lnTo>
                  <a:lnTo>
                    <a:pt x="208" y="1042"/>
                  </a:lnTo>
                  <a:lnTo>
                    <a:pt x="207" y="1045"/>
                  </a:lnTo>
                  <a:close/>
                  <a:moveTo>
                    <a:pt x="437" y="1221"/>
                  </a:moveTo>
                  <a:lnTo>
                    <a:pt x="435" y="1224"/>
                  </a:lnTo>
                  <a:lnTo>
                    <a:pt x="431" y="1225"/>
                  </a:lnTo>
                  <a:lnTo>
                    <a:pt x="428" y="1226"/>
                  </a:lnTo>
                  <a:lnTo>
                    <a:pt x="423" y="1227"/>
                  </a:lnTo>
                  <a:lnTo>
                    <a:pt x="412" y="1225"/>
                  </a:lnTo>
                  <a:lnTo>
                    <a:pt x="399" y="1222"/>
                  </a:lnTo>
                  <a:lnTo>
                    <a:pt x="384" y="1215"/>
                  </a:lnTo>
                  <a:lnTo>
                    <a:pt x="367" y="1207"/>
                  </a:lnTo>
                  <a:lnTo>
                    <a:pt x="349" y="1196"/>
                  </a:lnTo>
                  <a:lnTo>
                    <a:pt x="331" y="1183"/>
                  </a:lnTo>
                  <a:lnTo>
                    <a:pt x="314" y="1169"/>
                  </a:lnTo>
                  <a:lnTo>
                    <a:pt x="299" y="1154"/>
                  </a:lnTo>
                  <a:lnTo>
                    <a:pt x="285" y="1140"/>
                  </a:lnTo>
                  <a:lnTo>
                    <a:pt x="274" y="1127"/>
                  </a:lnTo>
                  <a:lnTo>
                    <a:pt x="266" y="1114"/>
                  </a:lnTo>
                  <a:lnTo>
                    <a:pt x="261" y="1103"/>
                  </a:lnTo>
                  <a:lnTo>
                    <a:pt x="260" y="1098"/>
                  </a:lnTo>
                  <a:lnTo>
                    <a:pt x="259" y="1093"/>
                  </a:lnTo>
                  <a:lnTo>
                    <a:pt x="260" y="1090"/>
                  </a:lnTo>
                  <a:lnTo>
                    <a:pt x="261" y="1087"/>
                  </a:lnTo>
                  <a:lnTo>
                    <a:pt x="263" y="1083"/>
                  </a:lnTo>
                  <a:lnTo>
                    <a:pt x="266" y="1082"/>
                  </a:lnTo>
                  <a:lnTo>
                    <a:pt x="269" y="1081"/>
                  </a:lnTo>
                  <a:lnTo>
                    <a:pt x="275" y="1080"/>
                  </a:lnTo>
                  <a:lnTo>
                    <a:pt x="286" y="1082"/>
                  </a:lnTo>
                  <a:lnTo>
                    <a:pt x="299" y="1087"/>
                  </a:lnTo>
                  <a:lnTo>
                    <a:pt x="314" y="1093"/>
                  </a:lnTo>
                  <a:lnTo>
                    <a:pt x="331" y="1102"/>
                  </a:lnTo>
                  <a:lnTo>
                    <a:pt x="348" y="1113"/>
                  </a:lnTo>
                  <a:lnTo>
                    <a:pt x="367" y="1126"/>
                  </a:lnTo>
                  <a:lnTo>
                    <a:pt x="384" y="1140"/>
                  </a:lnTo>
                  <a:lnTo>
                    <a:pt x="399" y="1154"/>
                  </a:lnTo>
                  <a:lnTo>
                    <a:pt x="413" y="1168"/>
                  </a:lnTo>
                  <a:lnTo>
                    <a:pt x="424" y="1182"/>
                  </a:lnTo>
                  <a:lnTo>
                    <a:pt x="431" y="1194"/>
                  </a:lnTo>
                  <a:lnTo>
                    <a:pt x="437" y="1204"/>
                  </a:lnTo>
                  <a:lnTo>
                    <a:pt x="438" y="1210"/>
                  </a:lnTo>
                  <a:lnTo>
                    <a:pt x="439" y="1214"/>
                  </a:lnTo>
                  <a:lnTo>
                    <a:pt x="438" y="1217"/>
                  </a:lnTo>
                  <a:lnTo>
                    <a:pt x="437" y="1221"/>
                  </a:lnTo>
                  <a:close/>
                  <a:moveTo>
                    <a:pt x="170" y="753"/>
                  </a:moveTo>
                  <a:lnTo>
                    <a:pt x="169" y="755"/>
                  </a:lnTo>
                  <a:lnTo>
                    <a:pt x="166" y="758"/>
                  </a:lnTo>
                  <a:lnTo>
                    <a:pt x="163" y="759"/>
                  </a:lnTo>
                  <a:lnTo>
                    <a:pt x="158" y="759"/>
                  </a:lnTo>
                  <a:lnTo>
                    <a:pt x="148" y="758"/>
                  </a:lnTo>
                  <a:lnTo>
                    <a:pt x="137" y="754"/>
                  </a:lnTo>
                  <a:lnTo>
                    <a:pt x="124" y="749"/>
                  </a:lnTo>
                  <a:lnTo>
                    <a:pt x="110" y="740"/>
                  </a:lnTo>
                  <a:lnTo>
                    <a:pt x="95" y="731"/>
                  </a:lnTo>
                  <a:lnTo>
                    <a:pt x="78" y="720"/>
                  </a:lnTo>
                  <a:lnTo>
                    <a:pt x="64" y="707"/>
                  </a:lnTo>
                  <a:lnTo>
                    <a:pt x="50" y="695"/>
                  </a:lnTo>
                  <a:lnTo>
                    <a:pt x="39" y="682"/>
                  </a:lnTo>
                  <a:lnTo>
                    <a:pt x="30" y="670"/>
                  </a:lnTo>
                  <a:lnTo>
                    <a:pt x="23" y="658"/>
                  </a:lnTo>
                  <a:lnTo>
                    <a:pt x="19" y="649"/>
                  </a:lnTo>
                  <a:lnTo>
                    <a:pt x="18" y="644"/>
                  </a:lnTo>
                  <a:lnTo>
                    <a:pt x="18" y="640"/>
                  </a:lnTo>
                  <a:lnTo>
                    <a:pt x="18" y="637"/>
                  </a:lnTo>
                  <a:lnTo>
                    <a:pt x="19" y="633"/>
                  </a:lnTo>
                  <a:lnTo>
                    <a:pt x="21" y="631"/>
                  </a:lnTo>
                  <a:lnTo>
                    <a:pt x="24" y="630"/>
                  </a:lnTo>
                  <a:lnTo>
                    <a:pt x="28" y="629"/>
                  </a:lnTo>
                  <a:lnTo>
                    <a:pt x="32" y="629"/>
                  </a:lnTo>
                  <a:lnTo>
                    <a:pt x="42" y="630"/>
                  </a:lnTo>
                  <a:lnTo>
                    <a:pt x="52" y="633"/>
                  </a:lnTo>
                  <a:lnTo>
                    <a:pt x="66" y="639"/>
                  </a:lnTo>
                  <a:lnTo>
                    <a:pt x="80" y="646"/>
                  </a:lnTo>
                  <a:lnTo>
                    <a:pt x="96" y="656"/>
                  </a:lnTo>
                  <a:lnTo>
                    <a:pt x="111" y="668"/>
                  </a:lnTo>
                  <a:lnTo>
                    <a:pt x="126" y="681"/>
                  </a:lnTo>
                  <a:lnTo>
                    <a:pt x="139" y="693"/>
                  </a:lnTo>
                  <a:lnTo>
                    <a:pt x="151" y="706"/>
                  </a:lnTo>
                  <a:lnTo>
                    <a:pt x="159" y="718"/>
                  </a:lnTo>
                  <a:lnTo>
                    <a:pt x="167" y="728"/>
                  </a:lnTo>
                  <a:lnTo>
                    <a:pt x="171" y="738"/>
                  </a:lnTo>
                  <a:lnTo>
                    <a:pt x="172" y="744"/>
                  </a:lnTo>
                  <a:lnTo>
                    <a:pt x="172" y="747"/>
                  </a:lnTo>
                  <a:lnTo>
                    <a:pt x="172" y="750"/>
                  </a:lnTo>
                  <a:lnTo>
                    <a:pt x="170" y="753"/>
                  </a:lnTo>
                  <a:close/>
                  <a:moveTo>
                    <a:pt x="316" y="827"/>
                  </a:moveTo>
                  <a:lnTo>
                    <a:pt x="332" y="840"/>
                  </a:lnTo>
                  <a:lnTo>
                    <a:pt x="346" y="853"/>
                  </a:lnTo>
                  <a:lnTo>
                    <a:pt x="358" y="866"/>
                  </a:lnTo>
                  <a:lnTo>
                    <a:pt x="368" y="878"/>
                  </a:lnTo>
                  <a:lnTo>
                    <a:pt x="375" y="890"/>
                  </a:lnTo>
                  <a:lnTo>
                    <a:pt x="380" y="900"/>
                  </a:lnTo>
                  <a:lnTo>
                    <a:pt x="381" y="904"/>
                  </a:lnTo>
                  <a:lnTo>
                    <a:pt x="381" y="909"/>
                  </a:lnTo>
                  <a:lnTo>
                    <a:pt x="381" y="912"/>
                  </a:lnTo>
                  <a:lnTo>
                    <a:pt x="380" y="915"/>
                  </a:lnTo>
                  <a:lnTo>
                    <a:pt x="377" y="917"/>
                  </a:lnTo>
                  <a:lnTo>
                    <a:pt x="374" y="919"/>
                  </a:lnTo>
                  <a:lnTo>
                    <a:pt x="371" y="921"/>
                  </a:lnTo>
                  <a:lnTo>
                    <a:pt x="367" y="921"/>
                  </a:lnTo>
                  <a:lnTo>
                    <a:pt x="356" y="919"/>
                  </a:lnTo>
                  <a:lnTo>
                    <a:pt x="344" y="916"/>
                  </a:lnTo>
                  <a:lnTo>
                    <a:pt x="330" y="911"/>
                  </a:lnTo>
                  <a:lnTo>
                    <a:pt x="315" y="902"/>
                  </a:lnTo>
                  <a:lnTo>
                    <a:pt x="299" y="892"/>
                  </a:lnTo>
                  <a:lnTo>
                    <a:pt x="282" y="881"/>
                  </a:lnTo>
                  <a:lnTo>
                    <a:pt x="267" y="868"/>
                  </a:lnTo>
                  <a:lnTo>
                    <a:pt x="253" y="855"/>
                  </a:lnTo>
                  <a:lnTo>
                    <a:pt x="241" y="842"/>
                  </a:lnTo>
                  <a:lnTo>
                    <a:pt x="232" y="829"/>
                  </a:lnTo>
                  <a:lnTo>
                    <a:pt x="224" y="817"/>
                  </a:lnTo>
                  <a:lnTo>
                    <a:pt x="220" y="807"/>
                  </a:lnTo>
                  <a:lnTo>
                    <a:pt x="219" y="803"/>
                  </a:lnTo>
                  <a:lnTo>
                    <a:pt x="218" y="799"/>
                  </a:lnTo>
                  <a:lnTo>
                    <a:pt x="219" y="794"/>
                  </a:lnTo>
                  <a:lnTo>
                    <a:pt x="220" y="792"/>
                  </a:lnTo>
                  <a:lnTo>
                    <a:pt x="222" y="789"/>
                  </a:lnTo>
                  <a:lnTo>
                    <a:pt x="225" y="788"/>
                  </a:lnTo>
                  <a:lnTo>
                    <a:pt x="228" y="787"/>
                  </a:lnTo>
                  <a:lnTo>
                    <a:pt x="233" y="786"/>
                  </a:lnTo>
                  <a:lnTo>
                    <a:pt x="242" y="787"/>
                  </a:lnTo>
                  <a:lnTo>
                    <a:pt x="254" y="791"/>
                  </a:lnTo>
                  <a:lnTo>
                    <a:pt x="268" y="796"/>
                  </a:lnTo>
                  <a:lnTo>
                    <a:pt x="283" y="805"/>
                  </a:lnTo>
                  <a:lnTo>
                    <a:pt x="300" y="815"/>
                  </a:lnTo>
                  <a:lnTo>
                    <a:pt x="316" y="827"/>
                  </a:lnTo>
                  <a:close/>
                  <a:moveTo>
                    <a:pt x="600" y="1083"/>
                  </a:moveTo>
                  <a:lnTo>
                    <a:pt x="598" y="1087"/>
                  </a:lnTo>
                  <a:lnTo>
                    <a:pt x="594" y="1089"/>
                  </a:lnTo>
                  <a:lnTo>
                    <a:pt x="591" y="1090"/>
                  </a:lnTo>
                  <a:lnTo>
                    <a:pt x="587" y="1090"/>
                  </a:lnTo>
                  <a:lnTo>
                    <a:pt x="576" y="1089"/>
                  </a:lnTo>
                  <a:lnTo>
                    <a:pt x="563" y="1086"/>
                  </a:lnTo>
                  <a:lnTo>
                    <a:pt x="548" y="1079"/>
                  </a:lnTo>
                  <a:lnTo>
                    <a:pt x="532" y="1071"/>
                  </a:lnTo>
                  <a:lnTo>
                    <a:pt x="516" y="1061"/>
                  </a:lnTo>
                  <a:lnTo>
                    <a:pt x="497" y="1048"/>
                  </a:lnTo>
                  <a:lnTo>
                    <a:pt x="481" y="1034"/>
                  </a:lnTo>
                  <a:lnTo>
                    <a:pt x="466" y="1021"/>
                  </a:lnTo>
                  <a:lnTo>
                    <a:pt x="453" y="1007"/>
                  </a:lnTo>
                  <a:lnTo>
                    <a:pt x="443" y="994"/>
                  </a:lnTo>
                  <a:lnTo>
                    <a:pt x="436" y="982"/>
                  </a:lnTo>
                  <a:lnTo>
                    <a:pt x="430" y="971"/>
                  </a:lnTo>
                  <a:lnTo>
                    <a:pt x="429" y="966"/>
                  </a:lnTo>
                  <a:lnTo>
                    <a:pt x="429" y="962"/>
                  </a:lnTo>
                  <a:lnTo>
                    <a:pt x="429" y="958"/>
                  </a:lnTo>
                  <a:lnTo>
                    <a:pt x="430" y="955"/>
                  </a:lnTo>
                  <a:lnTo>
                    <a:pt x="432" y="953"/>
                  </a:lnTo>
                  <a:lnTo>
                    <a:pt x="436" y="951"/>
                  </a:lnTo>
                  <a:lnTo>
                    <a:pt x="440" y="950"/>
                  </a:lnTo>
                  <a:lnTo>
                    <a:pt x="444" y="949"/>
                  </a:lnTo>
                  <a:lnTo>
                    <a:pt x="455" y="951"/>
                  </a:lnTo>
                  <a:lnTo>
                    <a:pt x="468" y="954"/>
                  </a:lnTo>
                  <a:lnTo>
                    <a:pt x="482" y="960"/>
                  </a:lnTo>
                  <a:lnTo>
                    <a:pt x="498" y="968"/>
                  </a:lnTo>
                  <a:lnTo>
                    <a:pt x="516" y="979"/>
                  </a:lnTo>
                  <a:lnTo>
                    <a:pt x="533" y="992"/>
                  </a:lnTo>
                  <a:lnTo>
                    <a:pt x="550" y="1005"/>
                  </a:lnTo>
                  <a:lnTo>
                    <a:pt x="564" y="1019"/>
                  </a:lnTo>
                  <a:lnTo>
                    <a:pt x="577" y="1033"/>
                  </a:lnTo>
                  <a:lnTo>
                    <a:pt x="588" y="1046"/>
                  </a:lnTo>
                  <a:lnTo>
                    <a:pt x="595" y="1058"/>
                  </a:lnTo>
                  <a:lnTo>
                    <a:pt x="600" y="1068"/>
                  </a:lnTo>
                  <a:lnTo>
                    <a:pt x="602" y="1073"/>
                  </a:lnTo>
                  <a:lnTo>
                    <a:pt x="602" y="1077"/>
                  </a:lnTo>
                  <a:lnTo>
                    <a:pt x="601" y="1081"/>
                  </a:lnTo>
                  <a:lnTo>
                    <a:pt x="600" y="1083"/>
                  </a:lnTo>
                  <a:close/>
                  <a:moveTo>
                    <a:pt x="124" y="400"/>
                  </a:moveTo>
                  <a:lnTo>
                    <a:pt x="137" y="412"/>
                  </a:lnTo>
                  <a:lnTo>
                    <a:pt x="150" y="424"/>
                  </a:lnTo>
                  <a:lnTo>
                    <a:pt x="159" y="435"/>
                  </a:lnTo>
                  <a:lnTo>
                    <a:pt x="168" y="446"/>
                  </a:lnTo>
                  <a:lnTo>
                    <a:pt x="173" y="456"/>
                  </a:lnTo>
                  <a:lnTo>
                    <a:pt x="178" y="465"/>
                  </a:lnTo>
                  <a:lnTo>
                    <a:pt x="179" y="469"/>
                  </a:lnTo>
                  <a:lnTo>
                    <a:pt x="179" y="474"/>
                  </a:lnTo>
                  <a:lnTo>
                    <a:pt x="179" y="476"/>
                  </a:lnTo>
                  <a:lnTo>
                    <a:pt x="177" y="479"/>
                  </a:lnTo>
                  <a:lnTo>
                    <a:pt x="175" y="481"/>
                  </a:lnTo>
                  <a:lnTo>
                    <a:pt x="172" y="483"/>
                  </a:lnTo>
                  <a:lnTo>
                    <a:pt x="169" y="485"/>
                  </a:lnTo>
                  <a:lnTo>
                    <a:pt x="166" y="485"/>
                  </a:lnTo>
                  <a:lnTo>
                    <a:pt x="157" y="483"/>
                  </a:lnTo>
                  <a:lnTo>
                    <a:pt x="146" y="481"/>
                  </a:lnTo>
                  <a:lnTo>
                    <a:pt x="134" y="476"/>
                  </a:lnTo>
                  <a:lnTo>
                    <a:pt x="122" y="468"/>
                  </a:lnTo>
                  <a:lnTo>
                    <a:pt x="107" y="460"/>
                  </a:lnTo>
                  <a:lnTo>
                    <a:pt x="93" y="449"/>
                  </a:lnTo>
                  <a:lnTo>
                    <a:pt x="79" y="438"/>
                  </a:lnTo>
                  <a:lnTo>
                    <a:pt x="68" y="426"/>
                  </a:lnTo>
                  <a:lnTo>
                    <a:pt x="58" y="414"/>
                  </a:lnTo>
                  <a:lnTo>
                    <a:pt x="49" y="404"/>
                  </a:lnTo>
                  <a:lnTo>
                    <a:pt x="43" y="393"/>
                  </a:lnTo>
                  <a:lnTo>
                    <a:pt x="39" y="384"/>
                  </a:lnTo>
                  <a:lnTo>
                    <a:pt x="38" y="380"/>
                  </a:lnTo>
                  <a:lnTo>
                    <a:pt x="38" y="377"/>
                  </a:lnTo>
                  <a:lnTo>
                    <a:pt x="38" y="373"/>
                  </a:lnTo>
                  <a:lnTo>
                    <a:pt x="39" y="370"/>
                  </a:lnTo>
                  <a:lnTo>
                    <a:pt x="42" y="368"/>
                  </a:lnTo>
                  <a:lnTo>
                    <a:pt x="44" y="366"/>
                  </a:lnTo>
                  <a:lnTo>
                    <a:pt x="47" y="365"/>
                  </a:lnTo>
                  <a:lnTo>
                    <a:pt x="51" y="365"/>
                  </a:lnTo>
                  <a:lnTo>
                    <a:pt x="60" y="366"/>
                  </a:lnTo>
                  <a:lnTo>
                    <a:pt x="71" y="369"/>
                  </a:lnTo>
                  <a:lnTo>
                    <a:pt x="83" y="373"/>
                  </a:lnTo>
                  <a:lnTo>
                    <a:pt x="96" y="381"/>
                  </a:lnTo>
                  <a:lnTo>
                    <a:pt x="110" y="390"/>
                  </a:lnTo>
                  <a:lnTo>
                    <a:pt x="124" y="400"/>
                  </a:lnTo>
                  <a:close/>
                  <a:moveTo>
                    <a:pt x="367" y="628"/>
                  </a:moveTo>
                  <a:lnTo>
                    <a:pt x="364" y="631"/>
                  </a:lnTo>
                  <a:lnTo>
                    <a:pt x="361" y="632"/>
                  </a:lnTo>
                  <a:lnTo>
                    <a:pt x="358" y="633"/>
                  </a:lnTo>
                  <a:lnTo>
                    <a:pt x="355" y="633"/>
                  </a:lnTo>
                  <a:lnTo>
                    <a:pt x="345" y="633"/>
                  </a:lnTo>
                  <a:lnTo>
                    <a:pt x="333" y="630"/>
                  </a:lnTo>
                  <a:lnTo>
                    <a:pt x="321" y="625"/>
                  </a:lnTo>
                  <a:lnTo>
                    <a:pt x="307" y="617"/>
                  </a:lnTo>
                  <a:lnTo>
                    <a:pt x="292" y="608"/>
                  </a:lnTo>
                  <a:lnTo>
                    <a:pt x="278" y="597"/>
                  </a:lnTo>
                  <a:lnTo>
                    <a:pt x="263" y="585"/>
                  </a:lnTo>
                  <a:lnTo>
                    <a:pt x="251" y="573"/>
                  </a:lnTo>
                  <a:lnTo>
                    <a:pt x="240" y="561"/>
                  </a:lnTo>
                  <a:lnTo>
                    <a:pt x="231" y="549"/>
                  </a:lnTo>
                  <a:lnTo>
                    <a:pt x="224" y="539"/>
                  </a:lnTo>
                  <a:lnTo>
                    <a:pt x="221" y="529"/>
                  </a:lnTo>
                  <a:lnTo>
                    <a:pt x="220" y="524"/>
                  </a:lnTo>
                  <a:lnTo>
                    <a:pt x="220" y="521"/>
                  </a:lnTo>
                  <a:lnTo>
                    <a:pt x="220" y="517"/>
                  </a:lnTo>
                  <a:lnTo>
                    <a:pt x="221" y="515"/>
                  </a:lnTo>
                  <a:lnTo>
                    <a:pt x="223" y="512"/>
                  </a:lnTo>
                  <a:lnTo>
                    <a:pt x="226" y="510"/>
                  </a:lnTo>
                  <a:lnTo>
                    <a:pt x="229" y="509"/>
                  </a:lnTo>
                  <a:lnTo>
                    <a:pt x="233" y="509"/>
                  </a:lnTo>
                  <a:lnTo>
                    <a:pt x="242" y="509"/>
                  </a:lnTo>
                  <a:lnTo>
                    <a:pt x="253" y="513"/>
                  </a:lnTo>
                  <a:lnTo>
                    <a:pt x="266" y="518"/>
                  </a:lnTo>
                  <a:lnTo>
                    <a:pt x="280" y="526"/>
                  </a:lnTo>
                  <a:lnTo>
                    <a:pt x="294" y="535"/>
                  </a:lnTo>
                  <a:lnTo>
                    <a:pt x="309" y="546"/>
                  </a:lnTo>
                  <a:lnTo>
                    <a:pt x="323" y="558"/>
                  </a:lnTo>
                  <a:lnTo>
                    <a:pt x="336" y="570"/>
                  </a:lnTo>
                  <a:lnTo>
                    <a:pt x="347" y="582"/>
                  </a:lnTo>
                  <a:lnTo>
                    <a:pt x="356" y="594"/>
                  </a:lnTo>
                  <a:lnTo>
                    <a:pt x="363" y="604"/>
                  </a:lnTo>
                  <a:lnTo>
                    <a:pt x="367" y="614"/>
                  </a:lnTo>
                  <a:lnTo>
                    <a:pt x="368" y="618"/>
                  </a:lnTo>
                  <a:lnTo>
                    <a:pt x="368" y="623"/>
                  </a:lnTo>
                  <a:lnTo>
                    <a:pt x="368" y="626"/>
                  </a:lnTo>
                  <a:lnTo>
                    <a:pt x="367" y="628"/>
                  </a:lnTo>
                  <a:close/>
                  <a:moveTo>
                    <a:pt x="566" y="783"/>
                  </a:moveTo>
                  <a:lnTo>
                    <a:pt x="564" y="787"/>
                  </a:lnTo>
                  <a:lnTo>
                    <a:pt x="562" y="788"/>
                  </a:lnTo>
                  <a:lnTo>
                    <a:pt x="558" y="789"/>
                  </a:lnTo>
                  <a:lnTo>
                    <a:pt x="554" y="790"/>
                  </a:lnTo>
                  <a:lnTo>
                    <a:pt x="544" y="789"/>
                  </a:lnTo>
                  <a:lnTo>
                    <a:pt x="532" y="786"/>
                  </a:lnTo>
                  <a:lnTo>
                    <a:pt x="519" y="780"/>
                  </a:lnTo>
                  <a:lnTo>
                    <a:pt x="504" y="773"/>
                  </a:lnTo>
                  <a:lnTo>
                    <a:pt x="489" y="763"/>
                  </a:lnTo>
                  <a:lnTo>
                    <a:pt x="473" y="751"/>
                  </a:lnTo>
                  <a:lnTo>
                    <a:pt x="458" y="739"/>
                  </a:lnTo>
                  <a:lnTo>
                    <a:pt x="444" y="726"/>
                  </a:lnTo>
                  <a:lnTo>
                    <a:pt x="432" y="713"/>
                  </a:lnTo>
                  <a:lnTo>
                    <a:pt x="424" y="701"/>
                  </a:lnTo>
                  <a:lnTo>
                    <a:pt x="416" y="690"/>
                  </a:lnTo>
                  <a:lnTo>
                    <a:pt x="412" y="680"/>
                  </a:lnTo>
                  <a:lnTo>
                    <a:pt x="411" y="676"/>
                  </a:lnTo>
                  <a:lnTo>
                    <a:pt x="411" y="671"/>
                  </a:lnTo>
                  <a:lnTo>
                    <a:pt x="412" y="668"/>
                  </a:lnTo>
                  <a:lnTo>
                    <a:pt x="413" y="665"/>
                  </a:lnTo>
                  <a:lnTo>
                    <a:pt x="415" y="663"/>
                  </a:lnTo>
                  <a:lnTo>
                    <a:pt x="418" y="660"/>
                  </a:lnTo>
                  <a:lnTo>
                    <a:pt x="422" y="659"/>
                  </a:lnTo>
                  <a:lnTo>
                    <a:pt x="426" y="659"/>
                  </a:lnTo>
                  <a:lnTo>
                    <a:pt x="436" y="660"/>
                  </a:lnTo>
                  <a:lnTo>
                    <a:pt x="448" y="664"/>
                  </a:lnTo>
                  <a:lnTo>
                    <a:pt x="460" y="669"/>
                  </a:lnTo>
                  <a:lnTo>
                    <a:pt x="476" y="677"/>
                  </a:lnTo>
                  <a:lnTo>
                    <a:pt x="491" y="686"/>
                  </a:lnTo>
                  <a:lnTo>
                    <a:pt x="507" y="697"/>
                  </a:lnTo>
                  <a:lnTo>
                    <a:pt x="522" y="710"/>
                  </a:lnTo>
                  <a:lnTo>
                    <a:pt x="535" y="723"/>
                  </a:lnTo>
                  <a:lnTo>
                    <a:pt x="547" y="735"/>
                  </a:lnTo>
                  <a:lnTo>
                    <a:pt x="557" y="747"/>
                  </a:lnTo>
                  <a:lnTo>
                    <a:pt x="563" y="759"/>
                  </a:lnTo>
                  <a:lnTo>
                    <a:pt x="567" y="768"/>
                  </a:lnTo>
                  <a:lnTo>
                    <a:pt x="568" y="773"/>
                  </a:lnTo>
                  <a:lnTo>
                    <a:pt x="568" y="777"/>
                  </a:lnTo>
                  <a:lnTo>
                    <a:pt x="568" y="780"/>
                  </a:lnTo>
                  <a:lnTo>
                    <a:pt x="566" y="783"/>
                  </a:lnTo>
                  <a:close/>
                  <a:moveTo>
                    <a:pt x="146" y="194"/>
                  </a:moveTo>
                  <a:lnTo>
                    <a:pt x="134" y="183"/>
                  </a:lnTo>
                  <a:lnTo>
                    <a:pt x="124" y="173"/>
                  </a:lnTo>
                  <a:lnTo>
                    <a:pt x="114" y="162"/>
                  </a:lnTo>
                  <a:lnTo>
                    <a:pt x="106" y="151"/>
                  </a:lnTo>
                  <a:lnTo>
                    <a:pt x="101" y="142"/>
                  </a:lnTo>
                  <a:lnTo>
                    <a:pt x="98" y="134"/>
                  </a:lnTo>
                  <a:lnTo>
                    <a:pt x="97" y="129"/>
                  </a:lnTo>
                  <a:lnTo>
                    <a:pt x="97" y="126"/>
                  </a:lnTo>
                  <a:lnTo>
                    <a:pt x="98" y="123"/>
                  </a:lnTo>
                  <a:lnTo>
                    <a:pt x="99" y="121"/>
                  </a:lnTo>
                  <a:lnTo>
                    <a:pt x="100" y="119"/>
                  </a:lnTo>
                  <a:lnTo>
                    <a:pt x="102" y="117"/>
                  </a:lnTo>
                  <a:lnTo>
                    <a:pt x="105" y="115"/>
                  </a:lnTo>
                  <a:lnTo>
                    <a:pt x="109" y="115"/>
                  </a:lnTo>
                  <a:lnTo>
                    <a:pt x="117" y="117"/>
                  </a:lnTo>
                  <a:lnTo>
                    <a:pt x="127" y="119"/>
                  </a:lnTo>
                  <a:lnTo>
                    <a:pt x="138" y="123"/>
                  </a:lnTo>
                  <a:lnTo>
                    <a:pt x="150" y="129"/>
                  </a:lnTo>
                  <a:lnTo>
                    <a:pt x="163" y="138"/>
                  </a:lnTo>
                  <a:lnTo>
                    <a:pt x="175" y="148"/>
                  </a:lnTo>
                  <a:lnTo>
                    <a:pt x="187" y="159"/>
                  </a:lnTo>
                  <a:lnTo>
                    <a:pt x="198" y="169"/>
                  </a:lnTo>
                  <a:lnTo>
                    <a:pt x="208" y="180"/>
                  </a:lnTo>
                  <a:lnTo>
                    <a:pt x="215" y="190"/>
                  </a:lnTo>
                  <a:lnTo>
                    <a:pt x="221" y="200"/>
                  </a:lnTo>
                  <a:lnTo>
                    <a:pt x="224" y="208"/>
                  </a:lnTo>
                  <a:lnTo>
                    <a:pt x="225" y="212"/>
                  </a:lnTo>
                  <a:lnTo>
                    <a:pt x="225" y="215"/>
                  </a:lnTo>
                  <a:lnTo>
                    <a:pt x="224" y="218"/>
                  </a:lnTo>
                  <a:lnTo>
                    <a:pt x="223" y="221"/>
                  </a:lnTo>
                  <a:lnTo>
                    <a:pt x="221" y="223"/>
                  </a:lnTo>
                  <a:lnTo>
                    <a:pt x="219" y="224"/>
                  </a:lnTo>
                  <a:lnTo>
                    <a:pt x="216" y="226"/>
                  </a:lnTo>
                  <a:lnTo>
                    <a:pt x="212" y="227"/>
                  </a:lnTo>
                  <a:lnTo>
                    <a:pt x="205" y="226"/>
                  </a:lnTo>
                  <a:lnTo>
                    <a:pt x="195" y="222"/>
                  </a:lnTo>
                  <a:lnTo>
                    <a:pt x="184" y="218"/>
                  </a:lnTo>
                  <a:lnTo>
                    <a:pt x="172" y="212"/>
                  </a:lnTo>
                  <a:lnTo>
                    <a:pt x="159" y="204"/>
                  </a:lnTo>
                  <a:lnTo>
                    <a:pt x="146" y="194"/>
                  </a:lnTo>
                  <a:close/>
                  <a:moveTo>
                    <a:pt x="396" y="358"/>
                  </a:moveTo>
                  <a:lnTo>
                    <a:pt x="394" y="360"/>
                  </a:lnTo>
                  <a:lnTo>
                    <a:pt x="391" y="362"/>
                  </a:lnTo>
                  <a:lnTo>
                    <a:pt x="388" y="363"/>
                  </a:lnTo>
                  <a:lnTo>
                    <a:pt x="384" y="364"/>
                  </a:lnTo>
                  <a:lnTo>
                    <a:pt x="375" y="363"/>
                  </a:lnTo>
                  <a:lnTo>
                    <a:pt x="365" y="360"/>
                  </a:lnTo>
                  <a:lnTo>
                    <a:pt x="354" y="355"/>
                  </a:lnTo>
                  <a:lnTo>
                    <a:pt x="341" y="349"/>
                  </a:lnTo>
                  <a:lnTo>
                    <a:pt x="328" y="340"/>
                  </a:lnTo>
                  <a:lnTo>
                    <a:pt x="315" y="330"/>
                  </a:lnTo>
                  <a:lnTo>
                    <a:pt x="302" y="319"/>
                  </a:lnTo>
                  <a:lnTo>
                    <a:pt x="290" y="308"/>
                  </a:lnTo>
                  <a:lnTo>
                    <a:pt x="280" y="297"/>
                  </a:lnTo>
                  <a:lnTo>
                    <a:pt x="273" y="286"/>
                  </a:lnTo>
                  <a:lnTo>
                    <a:pt x="266" y="276"/>
                  </a:lnTo>
                  <a:lnTo>
                    <a:pt x="263" y="267"/>
                  </a:lnTo>
                  <a:lnTo>
                    <a:pt x="262" y="263"/>
                  </a:lnTo>
                  <a:lnTo>
                    <a:pt x="262" y="259"/>
                  </a:lnTo>
                  <a:lnTo>
                    <a:pt x="262" y="256"/>
                  </a:lnTo>
                  <a:lnTo>
                    <a:pt x="264" y="254"/>
                  </a:lnTo>
                  <a:lnTo>
                    <a:pt x="265" y="251"/>
                  </a:lnTo>
                  <a:lnTo>
                    <a:pt x="268" y="249"/>
                  </a:lnTo>
                  <a:lnTo>
                    <a:pt x="270" y="248"/>
                  </a:lnTo>
                  <a:lnTo>
                    <a:pt x="275" y="248"/>
                  </a:lnTo>
                  <a:lnTo>
                    <a:pt x="283" y="248"/>
                  </a:lnTo>
                  <a:lnTo>
                    <a:pt x="293" y="251"/>
                  </a:lnTo>
                  <a:lnTo>
                    <a:pt x="305" y="256"/>
                  </a:lnTo>
                  <a:lnTo>
                    <a:pt x="318" y="262"/>
                  </a:lnTo>
                  <a:lnTo>
                    <a:pt x="331" y="271"/>
                  </a:lnTo>
                  <a:lnTo>
                    <a:pt x="345" y="282"/>
                  </a:lnTo>
                  <a:lnTo>
                    <a:pt x="358" y="292"/>
                  </a:lnTo>
                  <a:lnTo>
                    <a:pt x="369" y="303"/>
                  </a:lnTo>
                  <a:lnTo>
                    <a:pt x="378" y="314"/>
                  </a:lnTo>
                  <a:lnTo>
                    <a:pt x="387" y="325"/>
                  </a:lnTo>
                  <a:lnTo>
                    <a:pt x="392" y="336"/>
                  </a:lnTo>
                  <a:lnTo>
                    <a:pt x="396" y="344"/>
                  </a:lnTo>
                  <a:lnTo>
                    <a:pt x="397" y="349"/>
                  </a:lnTo>
                  <a:lnTo>
                    <a:pt x="397" y="352"/>
                  </a:lnTo>
                  <a:lnTo>
                    <a:pt x="397" y="355"/>
                  </a:lnTo>
                  <a:lnTo>
                    <a:pt x="396" y="358"/>
                  </a:lnTo>
                  <a:close/>
                  <a:moveTo>
                    <a:pt x="523" y="421"/>
                  </a:moveTo>
                  <a:lnTo>
                    <a:pt x="537" y="432"/>
                  </a:lnTo>
                  <a:lnTo>
                    <a:pt x="549" y="444"/>
                  </a:lnTo>
                  <a:lnTo>
                    <a:pt x="560" y="455"/>
                  </a:lnTo>
                  <a:lnTo>
                    <a:pt x="568" y="466"/>
                  </a:lnTo>
                  <a:lnTo>
                    <a:pt x="574" y="477"/>
                  </a:lnTo>
                  <a:lnTo>
                    <a:pt x="578" y="487"/>
                  </a:lnTo>
                  <a:lnTo>
                    <a:pt x="579" y="491"/>
                  </a:lnTo>
                  <a:lnTo>
                    <a:pt x="579" y="494"/>
                  </a:lnTo>
                  <a:lnTo>
                    <a:pt x="578" y="497"/>
                  </a:lnTo>
                  <a:lnTo>
                    <a:pt x="577" y="501"/>
                  </a:lnTo>
                  <a:lnTo>
                    <a:pt x="575" y="503"/>
                  </a:lnTo>
                  <a:lnTo>
                    <a:pt x="573" y="505"/>
                  </a:lnTo>
                  <a:lnTo>
                    <a:pt x="569" y="506"/>
                  </a:lnTo>
                  <a:lnTo>
                    <a:pt x="565" y="506"/>
                  </a:lnTo>
                  <a:lnTo>
                    <a:pt x="557" y="506"/>
                  </a:lnTo>
                  <a:lnTo>
                    <a:pt x="546" y="503"/>
                  </a:lnTo>
                  <a:lnTo>
                    <a:pt x="533" y="499"/>
                  </a:lnTo>
                  <a:lnTo>
                    <a:pt x="520" y="491"/>
                  </a:lnTo>
                  <a:lnTo>
                    <a:pt x="506" y="482"/>
                  </a:lnTo>
                  <a:lnTo>
                    <a:pt x="492" y="472"/>
                  </a:lnTo>
                  <a:lnTo>
                    <a:pt x="478" y="461"/>
                  </a:lnTo>
                  <a:lnTo>
                    <a:pt x="466" y="449"/>
                  </a:lnTo>
                  <a:lnTo>
                    <a:pt x="455" y="437"/>
                  </a:lnTo>
                  <a:lnTo>
                    <a:pt x="446" y="425"/>
                  </a:lnTo>
                  <a:lnTo>
                    <a:pt x="441" y="415"/>
                  </a:lnTo>
                  <a:lnTo>
                    <a:pt x="437" y="406"/>
                  </a:lnTo>
                  <a:lnTo>
                    <a:pt x="436" y="401"/>
                  </a:lnTo>
                  <a:lnTo>
                    <a:pt x="436" y="398"/>
                  </a:lnTo>
                  <a:lnTo>
                    <a:pt x="437" y="395"/>
                  </a:lnTo>
                  <a:lnTo>
                    <a:pt x="438" y="392"/>
                  </a:lnTo>
                  <a:lnTo>
                    <a:pt x="440" y="390"/>
                  </a:lnTo>
                  <a:lnTo>
                    <a:pt x="442" y="387"/>
                  </a:lnTo>
                  <a:lnTo>
                    <a:pt x="445" y="386"/>
                  </a:lnTo>
                  <a:lnTo>
                    <a:pt x="450" y="386"/>
                  </a:lnTo>
                  <a:lnTo>
                    <a:pt x="458" y="386"/>
                  </a:lnTo>
                  <a:lnTo>
                    <a:pt x="469" y="390"/>
                  </a:lnTo>
                  <a:lnTo>
                    <a:pt x="482" y="394"/>
                  </a:lnTo>
                  <a:lnTo>
                    <a:pt x="495" y="401"/>
                  </a:lnTo>
                  <a:lnTo>
                    <a:pt x="509" y="410"/>
                  </a:lnTo>
                  <a:lnTo>
                    <a:pt x="523" y="421"/>
                  </a:lnTo>
                  <a:close/>
                  <a:moveTo>
                    <a:pt x="389" y="77"/>
                  </a:moveTo>
                  <a:lnTo>
                    <a:pt x="377" y="67"/>
                  </a:lnTo>
                  <a:lnTo>
                    <a:pt x="367" y="56"/>
                  </a:lnTo>
                  <a:lnTo>
                    <a:pt x="358" y="46"/>
                  </a:lnTo>
                  <a:lnTo>
                    <a:pt x="350" y="37"/>
                  </a:lnTo>
                  <a:lnTo>
                    <a:pt x="345" y="27"/>
                  </a:lnTo>
                  <a:lnTo>
                    <a:pt x="342" y="18"/>
                  </a:lnTo>
                  <a:lnTo>
                    <a:pt x="342" y="15"/>
                  </a:lnTo>
                  <a:lnTo>
                    <a:pt x="342" y="12"/>
                  </a:lnTo>
                  <a:lnTo>
                    <a:pt x="342" y="9"/>
                  </a:lnTo>
                  <a:lnTo>
                    <a:pt x="343" y="5"/>
                  </a:lnTo>
                  <a:lnTo>
                    <a:pt x="345" y="3"/>
                  </a:lnTo>
                  <a:lnTo>
                    <a:pt x="347" y="2"/>
                  </a:lnTo>
                  <a:lnTo>
                    <a:pt x="350" y="1"/>
                  </a:lnTo>
                  <a:lnTo>
                    <a:pt x="354" y="0"/>
                  </a:lnTo>
                  <a:lnTo>
                    <a:pt x="361" y="1"/>
                  </a:lnTo>
                  <a:lnTo>
                    <a:pt x="371" y="3"/>
                  </a:lnTo>
                  <a:lnTo>
                    <a:pt x="382" y="8"/>
                  </a:lnTo>
                  <a:lnTo>
                    <a:pt x="392" y="14"/>
                  </a:lnTo>
                  <a:lnTo>
                    <a:pt x="405" y="22"/>
                  </a:lnTo>
                  <a:lnTo>
                    <a:pt x="417" y="31"/>
                  </a:lnTo>
                  <a:lnTo>
                    <a:pt x="429" y="41"/>
                  </a:lnTo>
                  <a:lnTo>
                    <a:pt x="440" y="51"/>
                  </a:lnTo>
                  <a:lnTo>
                    <a:pt x="449" y="61"/>
                  </a:lnTo>
                  <a:lnTo>
                    <a:pt x="455" y="71"/>
                  </a:lnTo>
                  <a:lnTo>
                    <a:pt x="460" y="81"/>
                  </a:lnTo>
                  <a:lnTo>
                    <a:pt x="464" y="88"/>
                  </a:lnTo>
                  <a:lnTo>
                    <a:pt x="465" y="93"/>
                  </a:lnTo>
                  <a:lnTo>
                    <a:pt x="465" y="96"/>
                  </a:lnTo>
                  <a:lnTo>
                    <a:pt x="464" y="99"/>
                  </a:lnTo>
                  <a:lnTo>
                    <a:pt x="463" y="101"/>
                  </a:lnTo>
                  <a:lnTo>
                    <a:pt x="462" y="104"/>
                  </a:lnTo>
                  <a:lnTo>
                    <a:pt x="458" y="106"/>
                  </a:lnTo>
                  <a:lnTo>
                    <a:pt x="456" y="107"/>
                  </a:lnTo>
                  <a:lnTo>
                    <a:pt x="453" y="107"/>
                  </a:lnTo>
                  <a:lnTo>
                    <a:pt x="444" y="107"/>
                  </a:lnTo>
                  <a:lnTo>
                    <a:pt x="436" y="104"/>
                  </a:lnTo>
                  <a:lnTo>
                    <a:pt x="425" y="99"/>
                  </a:lnTo>
                  <a:lnTo>
                    <a:pt x="413" y="94"/>
                  </a:lnTo>
                  <a:lnTo>
                    <a:pt x="401" y="86"/>
                  </a:lnTo>
                  <a:lnTo>
                    <a:pt x="389" y="77"/>
                  </a:lnTo>
                  <a:close/>
                  <a:moveTo>
                    <a:pt x="550" y="207"/>
                  </a:moveTo>
                  <a:lnTo>
                    <a:pt x="537" y="196"/>
                  </a:lnTo>
                  <a:lnTo>
                    <a:pt x="526" y="186"/>
                  </a:lnTo>
                  <a:lnTo>
                    <a:pt x="517" y="175"/>
                  </a:lnTo>
                  <a:lnTo>
                    <a:pt x="509" y="164"/>
                  </a:lnTo>
                  <a:lnTo>
                    <a:pt x="504" y="154"/>
                  </a:lnTo>
                  <a:lnTo>
                    <a:pt x="500" y="146"/>
                  </a:lnTo>
                  <a:lnTo>
                    <a:pt x="499" y="141"/>
                  </a:lnTo>
                  <a:lnTo>
                    <a:pt x="499" y="138"/>
                  </a:lnTo>
                  <a:lnTo>
                    <a:pt x="500" y="135"/>
                  </a:lnTo>
                  <a:lnTo>
                    <a:pt x="501" y="133"/>
                  </a:lnTo>
                  <a:lnTo>
                    <a:pt x="504" y="131"/>
                  </a:lnTo>
                  <a:lnTo>
                    <a:pt x="506" y="128"/>
                  </a:lnTo>
                  <a:lnTo>
                    <a:pt x="509" y="127"/>
                  </a:lnTo>
                  <a:lnTo>
                    <a:pt x="512" y="126"/>
                  </a:lnTo>
                  <a:lnTo>
                    <a:pt x="521" y="127"/>
                  </a:lnTo>
                  <a:lnTo>
                    <a:pt x="531" y="129"/>
                  </a:lnTo>
                  <a:lnTo>
                    <a:pt x="541" y="134"/>
                  </a:lnTo>
                  <a:lnTo>
                    <a:pt x="554" y="140"/>
                  </a:lnTo>
                  <a:lnTo>
                    <a:pt x="567" y="149"/>
                  </a:lnTo>
                  <a:lnTo>
                    <a:pt x="580" y="159"/>
                  </a:lnTo>
                  <a:lnTo>
                    <a:pt x="592" y="168"/>
                  </a:lnTo>
                  <a:lnTo>
                    <a:pt x="603" y="180"/>
                  </a:lnTo>
                  <a:lnTo>
                    <a:pt x="613" y="190"/>
                  </a:lnTo>
                  <a:lnTo>
                    <a:pt x="620" y="201"/>
                  </a:lnTo>
                  <a:lnTo>
                    <a:pt x="626" y="210"/>
                  </a:lnTo>
                  <a:lnTo>
                    <a:pt x="629" y="219"/>
                  </a:lnTo>
                  <a:lnTo>
                    <a:pt x="630" y="223"/>
                  </a:lnTo>
                  <a:lnTo>
                    <a:pt x="630" y="227"/>
                  </a:lnTo>
                  <a:lnTo>
                    <a:pt x="629" y="230"/>
                  </a:lnTo>
                  <a:lnTo>
                    <a:pt x="628" y="233"/>
                  </a:lnTo>
                  <a:lnTo>
                    <a:pt x="627" y="235"/>
                  </a:lnTo>
                  <a:lnTo>
                    <a:pt x="623" y="236"/>
                  </a:lnTo>
                  <a:lnTo>
                    <a:pt x="620" y="237"/>
                  </a:lnTo>
                  <a:lnTo>
                    <a:pt x="617" y="238"/>
                  </a:lnTo>
                  <a:lnTo>
                    <a:pt x="608" y="237"/>
                  </a:lnTo>
                  <a:lnTo>
                    <a:pt x="599" y="235"/>
                  </a:lnTo>
                  <a:lnTo>
                    <a:pt x="588" y="231"/>
                  </a:lnTo>
                  <a:lnTo>
                    <a:pt x="576" y="224"/>
                  </a:lnTo>
                  <a:lnTo>
                    <a:pt x="563" y="217"/>
                  </a:lnTo>
                  <a:lnTo>
                    <a:pt x="550" y="207"/>
                  </a:lnTo>
                  <a:close/>
                </a:path>
              </a:pathLst>
            </a:custGeom>
            <a:solidFill>
              <a:srgbClr val="DAD5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CH"/>
            </a:p>
          </p:txBody>
        </p:sp>
        <p:sp>
          <p:nvSpPr>
            <p:cNvPr id="48" name="Freeform 41"/>
            <p:cNvSpPr>
              <a:spLocks noEditPoints="1"/>
            </p:cNvSpPr>
            <p:nvPr userDrawn="1"/>
          </p:nvSpPr>
          <p:spPr bwMode="auto">
            <a:xfrm>
              <a:off x="11108862" y="4887913"/>
              <a:ext cx="134937" cy="1079500"/>
            </a:xfrm>
            <a:custGeom>
              <a:avLst/>
              <a:gdLst>
                <a:gd name="T0" fmla="*/ 554 w 678"/>
                <a:gd name="T1" fmla="*/ 5374 h 5440"/>
                <a:gd name="T2" fmla="*/ 32 w 678"/>
                <a:gd name="T3" fmla="*/ 5028 h 5440"/>
                <a:gd name="T4" fmla="*/ 33 w 678"/>
                <a:gd name="T5" fmla="*/ 4846 h 5440"/>
                <a:gd name="T6" fmla="*/ 153 w 678"/>
                <a:gd name="T7" fmla="*/ 4805 h 5440"/>
                <a:gd name="T8" fmla="*/ 17 w 678"/>
                <a:gd name="T9" fmla="*/ 4610 h 5440"/>
                <a:gd name="T10" fmla="*/ 175 w 678"/>
                <a:gd name="T11" fmla="*/ 4669 h 5440"/>
                <a:gd name="T12" fmla="*/ 60 w 678"/>
                <a:gd name="T13" fmla="*/ 4363 h 5440"/>
                <a:gd name="T14" fmla="*/ 66 w 678"/>
                <a:gd name="T15" fmla="*/ 4153 h 5440"/>
                <a:gd name="T16" fmla="*/ 352 w 678"/>
                <a:gd name="T17" fmla="*/ 4162 h 5440"/>
                <a:gd name="T18" fmla="*/ 173 w 678"/>
                <a:gd name="T19" fmla="*/ 3995 h 5440"/>
                <a:gd name="T20" fmla="*/ 335 w 678"/>
                <a:gd name="T21" fmla="*/ 3720 h 5440"/>
                <a:gd name="T22" fmla="*/ 155 w 678"/>
                <a:gd name="T23" fmla="*/ 3521 h 5440"/>
                <a:gd name="T24" fmla="*/ 111 w 678"/>
                <a:gd name="T25" fmla="*/ 3188 h 5440"/>
                <a:gd name="T26" fmla="*/ 15 w 678"/>
                <a:gd name="T27" fmla="*/ 2833 h 5440"/>
                <a:gd name="T28" fmla="*/ 27 w 678"/>
                <a:gd name="T29" fmla="*/ 2232 h 5440"/>
                <a:gd name="T30" fmla="*/ 159 w 678"/>
                <a:gd name="T31" fmla="*/ 2203 h 5440"/>
                <a:gd name="T32" fmla="*/ 86 w 678"/>
                <a:gd name="T33" fmla="*/ 1227 h 5440"/>
                <a:gd name="T34" fmla="*/ 54 w 678"/>
                <a:gd name="T35" fmla="*/ 336 h 5440"/>
                <a:gd name="T36" fmla="*/ 579 w 678"/>
                <a:gd name="T37" fmla="*/ 1359 h 5440"/>
                <a:gd name="T38" fmla="*/ 540 w 678"/>
                <a:gd name="T39" fmla="*/ 1807 h 5440"/>
                <a:gd name="T40" fmla="*/ 651 w 678"/>
                <a:gd name="T41" fmla="*/ 2490 h 5440"/>
                <a:gd name="T42" fmla="*/ 578 w 678"/>
                <a:gd name="T43" fmla="*/ 2823 h 5440"/>
                <a:gd name="T44" fmla="*/ 580 w 678"/>
                <a:gd name="T45" fmla="*/ 3169 h 5440"/>
                <a:gd name="T46" fmla="*/ 583 w 678"/>
                <a:gd name="T47" fmla="*/ 3813 h 5440"/>
                <a:gd name="T48" fmla="*/ 448 w 678"/>
                <a:gd name="T49" fmla="*/ 3814 h 5440"/>
                <a:gd name="T50" fmla="*/ 363 w 678"/>
                <a:gd name="T51" fmla="*/ 4115 h 5440"/>
                <a:gd name="T52" fmla="*/ 576 w 678"/>
                <a:gd name="T53" fmla="*/ 4561 h 5440"/>
                <a:gd name="T54" fmla="*/ 653 w 678"/>
                <a:gd name="T55" fmla="*/ 4623 h 5440"/>
                <a:gd name="T56" fmla="*/ 341 w 678"/>
                <a:gd name="T57" fmla="*/ 4757 h 5440"/>
                <a:gd name="T58" fmla="*/ 262 w 678"/>
                <a:gd name="T59" fmla="*/ 4849 h 5440"/>
                <a:gd name="T60" fmla="*/ 360 w 678"/>
                <a:gd name="T61" fmla="*/ 5055 h 5440"/>
                <a:gd name="T62" fmla="*/ 678 w 678"/>
                <a:gd name="T63" fmla="*/ 5248 h 5440"/>
                <a:gd name="T64" fmla="*/ 81 w 678"/>
                <a:gd name="T65" fmla="*/ 4524 h 5440"/>
                <a:gd name="T66" fmla="*/ 434 w 678"/>
                <a:gd name="T67" fmla="*/ 4562 h 5440"/>
                <a:gd name="T68" fmla="*/ 541 w 678"/>
                <a:gd name="T69" fmla="*/ 4385 h 5440"/>
                <a:gd name="T70" fmla="*/ 277 w 678"/>
                <a:gd name="T71" fmla="*/ 3898 h 5440"/>
                <a:gd name="T72" fmla="*/ 91 w 678"/>
                <a:gd name="T73" fmla="*/ 3704 h 5440"/>
                <a:gd name="T74" fmla="*/ 274 w 678"/>
                <a:gd name="T75" fmla="*/ 3440 h 5440"/>
                <a:gd name="T76" fmla="*/ 366 w 678"/>
                <a:gd name="T77" fmla="*/ 3307 h 5440"/>
                <a:gd name="T78" fmla="*/ 355 w 678"/>
                <a:gd name="T79" fmla="*/ 3148 h 5440"/>
                <a:gd name="T80" fmla="*/ 166 w 678"/>
                <a:gd name="T81" fmla="*/ 2902 h 5440"/>
                <a:gd name="T82" fmla="*/ 170 w 678"/>
                <a:gd name="T83" fmla="*/ 2733 h 5440"/>
                <a:gd name="T84" fmla="*/ 194 w 678"/>
                <a:gd name="T85" fmla="*/ 2570 h 5440"/>
                <a:gd name="T86" fmla="*/ 237 w 678"/>
                <a:gd name="T87" fmla="*/ 2409 h 5440"/>
                <a:gd name="T88" fmla="*/ 298 w 678"/>
                <a:gd name="T89" fmla="*/ 2251 h 5440"/>
                <a:gd name="T90" fmla="*/ 78 w 678"/>
                <a:gd name="T91" fmla="*/ 1882 h 5440"/>
                <a:gd name="T92" fmla="*/ 386 w 678"/>
                <a:gd name="T93" fmla="*/ 2100 h 5440"/>
                <a:gd name="T94" fmla="*/ 368 w 678"/>
                <a:gd name="T95" fmla="*/ 1889 h 5440"/>
                <a:gd name="T96" fmla="*/ 546 w 678"/>
                <a:gd name="T97" fmla="*/ 1980 h 5440"/>
                <a:gd name="T98" fmla="*/ 445 w 678"/>
                <a:gd name="T99" fmla="*/ 1686 h 5440"/>
                <a:gd name="T100" fmla="*/ 316 w 678"/>
                <a:gd name="T101" fmla="*/ 1408 h 5440"/>
                <a:gd name="T102" fmla="*/ 590 w 678"/>
                <a:gd name="T103" fmla="*/ 1600 h 5440"/>
                <a:gd name="T104" fmla="*/ 91 w 678"/>
                <a:gd name="T105" fmla="*/ 962 h 5440"/>
                <a:gd name="T106" fmla="*/ 343 w 678"/>
                <a:gd name="T107" fmla="*/ 1120 h 5440"/>
                <a:gd name="T108" fmla="*/ 219 w 678"/>
                <a:gd name="T109" fmla="*/ 747 h 5440"/>
                <a:gd name="T110" fmla="*/ 659 w 678"/>
                <a:gd name="T111" fmla="*/ 1119 h 5440"/>
                <a:gd name="T112" fmla="*/ 240 w 678"/>
                <a:gd name="T113" fmla="*/ 497 h 5440"/>
                <a:gd name="T114" fmla="*/ 282 w 678"/>
                <a:gd name="T115" fmla="*/ 543 h 5440"/>
                <a:gd name="T116" fmla="*/ 528 w 678"/>
                <a:gd name="T117" fmla="*/ 689 h 5440"/>
                <a:gd name="T118" fmla="*/ 98 w 678"/>
                <a:gd name="T119" fmla="*/ 104 h 5440"/>
                <a:gd name="T120" fmla="*/ 454 w 678"/>
                <a:gd name="T121" fmla="*/ 376 h 5440"/>
                <a:gd name="T122" fmla="*/ 642 w 678"/>
                <a:gd name="T123" fmla="*/ 518 h 5440"/>
                <a:gd name="T124" fmla="*/ 514 w 678"/>
                <a:gd name="T125" fmla="*/ 52 h 54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78" h="5440">
                  <a:moveTo>
                    <a:pt x="0" y="5106"/>
                  </a:moveTo>
                  <a:lnTo>
                    <a:pt x="0" y="5023"/>
                  </a:lnTo>
                  <a:lnTo>
                    <a:pt x="34" y="5042"/>
                  </a:lnTo>
                  <a:lnTo>
                    <a:pt x="71" y="5064"/>
                  </a:lnTo>
                  <a:lnTo>
                    <a:pt x="108" y="5086"/>
                  </a:lnTo>
                  <a:lnTo>
                    <a:pt x="148" y="5111"/>
                  </a:lnTo>
                  <a:lnTo>
                    <a:pt x="176" y="5129"/>
                  </a:lnTo>
                  <a:lnTo>
                    <a:pt x="205" y="5147"/>
                  </a:lnTo>
                  <a:lnTo>
                    <a:pt x="231" y="5164"/>
                  </a:lnTo>
                  <a:lnTo>
                    <a:pt x="256" y="5181"/>
                  </a:lnTo>
                  <a:lnTo>
                    <a:pt x="234" y="5163"/>
                  </a:lnTo>
                  <a:lnTo>
                    <a:pt x="216" y="5148"/>
                  </a:lnTo>
                  <a:lnTo>
                    <a:pt x="211" y="5141"/>
                  </a:lnTo>
                  <a:lnTo>
                    <a:pt x="207" y="5137"/>
                  </a:lnTo>
                  <a:lnTo>
                    <a:pt x="205" y="5133"/>
                  </a:lnTo>
                  <a:lnTo>
                    <a:pt x="205" y="5130"/>
                  </a:lnTo>
                  <a:lnTo>
                    <a:pt x="208" y="5129"/>
                  </a:lnTo>
                  <a:lnTo>
                    <a:pt x="213" y="5129"/>
                  </a:lnTo>
                  <a:lnTo>
                    <a:pt x="221" y="5132"/>
                  </a:lnTo>
                  <a:lnTo>
                    <a:pt x="231" y="5136"/>
                  </a:lnTo>
                  <a:lnTo>
                    <a:pt x="258" y="5148"/>
                  </a:lnTo>
                  <a:lnTo>
                    <a:pt x="293" y="5165"/>
                  </a:lnTo>
                  <a:lnTo>
                    <a:pt x="335" y="5187"/>
                  </a:lnTo>
                  <a:lnTo>
                    <a:pt x="383" y="5214"/>
                  </a:lnTo>
                  <a:lnTo>
                    <a:pt x="434" y="5244"/>
                  </a:lnTo>
                  <a:lnTo>
                    <a:pt x="489" y="5277"/>
                  </a:lnTo>
                  <a:lnTo>
                    <a:pt x="520" y="5296"/>
                  </a:lnTo>
                  <a:lnTo>
                    <a:pt x="549" y="5314"/>
                  </a:lnTo>
                  <a:lnTo>
                    <a:pt x="576" y="5331"/>
                  </a:lnTo>
                  <a:lnTo>
                    <a:pt x="603" y="5348"/>
                  </a:lnTo>
                  <a:lnTo>
                    <a:pt x="578" y="5329"/>
                  </a:lnTo>
                  <a:lnTo>
                    <a:pt x="561" y="5314"/>
                  </a:lnTo>
                  <a:lnTo>
                    <a:pt x="554" y="5307"/>
                  </a:lnTo>
                  <a:lnTo>
                    <a:pt x="550" y="5302"/>
                  </a:lnTo>
                  <a:lnTo>
                    <a:pt x="548" y="5299"/>
                  </a:lnTo>
                  <a:lnTo>
                    <a:pt x="548" y="5296"/>
                  </a:lnTo>
                  <a:lnTo>
                    <a:pt x="549" y="5295"/>
                  </a:lnTo>
                  <a:lnTo>
                    <a:pt x="552" y="5295"/>
                  </a:lnTo>
                  <a:lnTo>
                    <a:pt x="555" y="5295"/>
                  </a:lnTo>
                  <a:lnTo>
                    <a:pt x="560" y="5296"/>
                  </a:lnTo>
                  <a:lnTo>
                    <a:pt x="572" y="5299"/>
                  </a:lnTo>
                  <a:lnTo>
                    <a:pt x="587" y="5305"/>
                  </a:lnTo>
                  <a:lnTo>
                    <a:pt x="628" y="5324"/>
                  </a:lnTo>
                  <a:lnTo>
                    <a:pt x="678" y="5350"/>
                  </a:lnTo>
                  <a:lnTo>
                    <a:pt x="678" y="5440"/>
                  </a:lnTo>
                  <a:lnTo>
                    <a:pt x="658" y="5429"/>
                  </a:lnTo>
                  <a:lnTo>
                    <a:pt x="634" y="5418"/>
                  </a:lnTo>
                  <a:lnTo>
                    <a:pt x="609" y="5405"/>
                  </a:lnTo>
                  <a:lnTo>
                    <a:pt x="582" y="5389"/>
                  </a:lnTo>
                  <a:lnTo>
                    <a:pt x="554" y="5374"/>
                  </a:lnTo>
                  <a:lnTo>
                    <a:pt x="525" y="5357"/>
                  </a:lnTo>
                  <a:lnTo>
                    <a:pt x="495" y="5340"/>
                  </a:lnTo>
                  <a:lnTo>
                    <a:pt x="464" y="5320"/>
                  </a:lnTo>
                  <a:lnTo>
                    <a:pt x="436" y="5303"/>
                  </a:lnTo>
                  <a:lnTo>
                    <a:pt x="410" y="5287"/>
                  </a:lnTo>
                  <a:lnTo>
                    <a:pt x="385" y="5271"/>
                  </a:lnTo>
                  <a:lnTo>
                    <a:pt x="360" y="5255"/>
                  </a:lnTo>
                  <a:lnTo>
                    <a:pt x="380" y="5271"/>
                  </a:lnTo>
                  <a:lnTo>
                    <a:pt x="395" y="5284"/>
                  </a:lnTo>
                  <a:lnTo>
                    <a:pt x="400" y="5288"/>
                  </a:lnTo>
                  <a:lnTo>
                    <a:pt x="403" y="5292"/>
                  </a:lnTo>
                  <a:lnTo>
                    <a:pt x="404" y="5296"/>
                  </a:lnTo>
                  <a:lnTo>
                    <a:pt x="404" y="5298"/>
                  </a:lnTo>
                  <a:lnTo>
                    <a:pt x="402" y="5299"/>
                  </a:lnTo>
                  <a:lnTo>
                    <a:pt x="397" y="5299"/>
                  </a:lnTo>
                  <a:lnTo>
                    <a:pt x="388" y="5297"/>
                  </a:lnTo>
                  <a:lnTo>
                    <a:pt x="378" y="5293"/>
                  </a:lnTo>
                  <a:lnTo>
                    <a:pt x="351" y="5282"/>
                  </a:lnTo>
                  <a:lnTo>
                    <a:pt x="317" y="5264"/>
                  </a:lnTo>
                  <a:lnTo>
                    <a:pt x="275" y="5242"/>
                  </a:lnTo>
                  <a:lnTo>
                    <a:pt x="228" y="5216"/>
                  </a:lnTo>
                  <a:lnTo>
                    <a:pt x="176" y="5186"/>
                  </a:lnTo>
                  <a:lnTo>
                    <a:pt x="122" y="5152"/>
                  </a:lnTo>
                  <a:lnTo>
                    <a:pt x="95" y="5136"/>
                  </a:lnTo>
                  <a:lnTo>
                    <a:pt x="70" y="5119"/>
                  </a:lnTo>
                  <a:lnTo>
                    <a:pt x="46" y="5102"/>
                  </a:lnTo>
                  <a:lnTo>
                    <a:pt x="22" y="5086"/>
                  </a:lnTo>
                  <a:lnTo>
                    <a:pt x="42" y="5102"/>
                  </a:lnTo>
                  <a:lnTo>
                    <a:pt x="56" y="5115"/>
                  </a:lnTo>
                  <a:lnTo>
                    <a:pt x="60" y="5120"/>
                  </a:lnTo>
                  <a:lnTo>
                    <a:pt x="63" y="5124"/>
                  </a:lnTo>
                  <a:lnTo>
                    <a:pt x="65" y="5127"/>
                  </a:lnTo>
                  <a:lnTo>
                    <a:pt x="65" y="5129"/>
                  </a:lnTo>
                  <a:lnTo>
                    <a:pt x="63" y="5130"/>
                  </a:lnTo>
                  <a:lnTo>
                    <a:pt x="59" y="5130"/>
                  </a:lnTo>
                  <a:lnTo>
                    <a:pt x="53" y="5128"/>
                  </a:lnTo>
                  <a:lnTo>
                    <a:pt x="46" y="5126"/>
                  </a:lnTo>
                  <a:lnTo>
                    <a:pt x="26" y="5118"/>
                  </a:lnTo>
                  <a:lnTo>
                    <a:pt x="0" y="5106"/>
                  </a:lnTo>
                  <a:close/>
                  <a:moveTo>
                    <a:pt x="0" y="5016"/>
                  </a:moveTo>
                  <a:lnTo>
                    <a:pt x="0" y="4986"/>
                  </a:lnTo>
                  <a:lnTo>
                    <a:pt x="19" y="5001"/>
                  </a:lnTo>
                  <a:lnTo>
                    <a:pt x="31" y="5013"/>
                  </a:lnTo>
                  <a:lnTo>
                    <a:pt x="35" y="5017"/>
                  </a:lnTo>
                  <a:lnTo>
                    <a:pt x="38" y="5021"/>
                  </a:lnTo>
                  <a:lnTo>
                    <a:pt x="39" y="5025"/>
                  </a:lnTo>
                  <a:lnTo>
                    <a:pt x="39" y="5027"/>
                  </a:lnTo>
                  <a:lnTo>
                    <a:pt x="38" y="5028"/>
                  </a:lnTo>
                  <a:lnTo>
                    <a:pt x="35" y="5028"/>
                  </a:lnTo>
                  <a:lnTo>
                    <a:pt x="32" y="5028"/>
                  </a:lnTo>
                  <a:lnTo>
                    <a:pt x="27" y="5027"/>
                  </a:lnTo>
                  <a:lnTo>
                    <a:pt x="16" y="5023"/>
                  </a:lnTo>
                  <a:lnTo>
                    <a:pt x="0" y="5016"/>
                  </a:lnTo>
                  <a:close/>
                  <a:moveTo>
                    <a:pt x="0" y="4983"/>
                  </a:moveTo>
                  <a:lnTo>
                    <a:pt x="0" y="4929"/>
                  </a:lnTo>
                  <a:lnTo>
                    <a:pt x="31" y="4947"/>
                  </a:lnTo>
                  <a:lnTo>
                    <a:pt x="64" y="4966"/>
                  </a:lnTo>
                  <a:lnTo>
                    <a:pt x="98" y="4987"/>
                  </a:lnTo>
                  <a:lnTo>
                    <a:pt x="133" y="5009"/>
                  </a:lnTo>
                  <a:lnTo>
                    <a:pt x="185" y="5042"/>
                  </a:lnTo>
                  <a:lnTo>
                    <a:pt x="233" y="5074"/>
                  </a:lnTo>
                  <a:lnTo>
                    <a:pt x="276" y="5104"/>
                  </a:lnTo>
                  <a:lnTo>
                    <a:pt x="312" y="5130"/>
                  </a:lnTo>
                  <a:lnTo>
                    <a:pt x="343" y="5153"/>
                  </a:lnTo>
                  <a:lnTo>
                    <a:pt x="364" y="5171"/>
                  </a:lnTo>
                  <a:lnTo>
                    <a:pt x="372" y="5179"/>
                  </a:lnTo>
                  <a:lnTo>
                    <a:pt x="377" y="5184"/>
                  </a:lnTo>
                  <a:lnTo>
                    <a:pt x="379" y="5190"/>
                  </a:lnTo>
                  <a:lnTo>
                    <a:pt x="379" y="5192"/>
                  </a:lnTo>
                  <a:lnTo>
                    <a:pt x="377" y="5194"/>
                  </a:lnTo>
                  <a:lnTo>
                    <a:pt x="372" y="5194"/>
                  </a:lnTo>
                  <a:lnTo>
                    <a:pt x="364" y="5192"/>
                  </a:lnTo>
                  <a:lnTo>
                    <a:pt x="355" y="5189"/>
                  </a:lnTo>
                  <a:lnTo>
                    <a:pt x="328" y="5177"/>
                  </a:lnTo>
                  <a:lnTo>
                    <a:pt x="294" y="5161"/>
                  </a:lnTo>
                  <a:lnTo>
                    <a:pt x="254" y="5139"/>
                  </a:lnTo>
                  <a:lnTo>
                    <a:pt x="209" y="5114"/>
                  </a:lnTo>
                  <a:lnTo>
                    <a:pt x="159" y="5084"/>
                  </a:lnTo>
                  <a:lnTo>
                    <a:pt x="106" y="5052"/>
                  </a:lnTo>
                  <a:lnTo>
                    <a:pt x="78" y="5034"/>
                  </a:lnTo>
                  <a:lnTo>
                    <a:pt x="51" y="5016"/>
                  </a:lnTo>
                  <a:lnTo>
                    <a:pt x="25" y="4999"/>
                  </a:lnTo>
                  <a:lnTo>
                    <a:pt x="0" y="4983"/>
                  </a:lnTo>
                  <a:close/>
                  <a:moveTo>
                    <a:pt x="0" y="4920"/>
                  </a:moveTo>
                  <a:lnTo>
                    <a:pt x="0" y="4888"/>
                  </a:lnTo>
                  <a:lnTo>
                    <a:pt x="18" y="4903"/>
                  </a:lnTo>
                  <a:lnTo>
                    <a:pt x="31" y="4916"/>
                  </a:lnTo>
                  <a:lnTo>
                    <a:pt x="35" y="4920"/>
                  </a:lnTo>
                  <a:lnTo>
                    <a:pt x="38" y="4924"/>
                  </a:lnTo>
                  <a:lnTo>
                    <a:pt x="39" y="4928"/>
                  </a:lnTo>
                  <a:lnTo>
                    <a:pt x="38" y="4930"/>
                  </a:lnTo>
                  <a:lnTo>
                    <a:pt x="37" y="4931"/>
                  </a:lnTo>
                  <a:lnTo>
                    <a:pt x="35" y="4931"/>
                  </a:lnTo>
                  <a:lnTo>
                    <a:pt x="32" y="4931"/>
                  </a:lnTo>
                  <a:lnTo>
                    <a:pt x="27" y="4930"/>
                  </a:lnTo>
                  <a:lnTo>
                    <a:pt x="16" y="4927"/>
                  </a:lnTo>
                  <a:lnTo>
                    <a:pt x="0" y="4920"/>
                  </a:lnTo>
                  <a:close/>
                  <a:moveTo>
                    <a:pt x="0" y="4881"/>
                  </a:moveTo>
                  <a:lnTo>
                    <a:pt x="0" y="4827"/>
                  </a:lnTo>
                  <a:lnTo>
                    <a:pt x="33" y="4846"/>
                  </a:lnTo>
                  <a:lnTo>
                    <a:pt x="67" y="4866"/>
                  </a:lnTo>
                  <a:lnTo>
                    <a:pt x="104" y="4888"/>
                  </a:lnTo>
                  <a:lnTo>
                    <a:pt x="142" y="4911"/>
                  </a:lnTo>
                  <a:lnTo>
                    <a:pt x="193" y="4945"/>
                  </a:lnTo>
                  <a:lnTo>
                    <a:pt x="239" y="4975"/>
                  </a:lnTo>
                  <a:lnTo>
                    <a:pt x="281" y="5004"/>
                  </a:lnTo>
                  <a:lnTo>
                    <a:pt x="317" y="5030"/>
                  </a:lnTo>
                  <a:lnTo>
                    <a:pt x="345" y="5053"/>
                  </a:lnTo>
                  <a:lnTo>
                    <a:pt x="366" y="5071"/>
                  </a:lnTo>
                  <a:lnTo>
                    <a:pt x="374" y="5079"/>
                  </a:lnTo>
                  <a:lnTo>
                    <a:pt x="378" y="5085"/>
                  </a:lnTo>
                  <a:lnTo>
                    <a:pt x="380" y="5089"/>
                  </a:lnTo>
                  <a:lnTo>
                    <a:pt x="380" y="5093"/>
                  </a:lnTo>
                  <a:lnTo>
                    <a:pt x="378" y="5094"/>
                  </a:lnTo>
                  <a:lnTo>
                    <a:pt x="373" y="5094"/>
                  </a:lnTo>
                  <a:lnTo>
                    <a:pt x="365" y="5092"/>
                  </a:lnTo>
                  <a:lnTo>
                    <a:pt x="356" y="5088"/>
                  </a:lnTo>
                  <a:lnTo>
                    <a:pt x="330" y="5079"/>
                  </a:lnTo>
                  <a:lnTo>
                    <a:pt x="297" y="5062"/>
                  </a:lnTo>
                  <a:lnTo>
                    <a:pt x="257" y="5042"/>
                  </a:lnTo>
                  <a:lnTo>
                    <a:pt x="214" y="5017"/>
                  </a:lnTo>
                  <a:lnTo>
                    <a:pt x="166" y="4988"/>
                  </a:lnTo>
                  <a:lnTo>
                    <a:pt x="115" y="4957"/>
                  </a:lnTo>
                  <a:lnTo>
                    <a:pt x="84" y="4937"/>
                  </a:lnTo>
                  <a:lnTo>
                    <a:pt x="54" y="4918"/>
                  </a:lnTo>
                  <a:lnTo>
                    <a:pt x="26" y="4900"/>
                  </a:lnTo>
                  <a:lnTo>
                    <a:pt x="0" y="4881"/>
                  </a:lnTo>
                  <a:close/>
                  <a:moveTo>
                    <a:pt x="0" y="4818"/>
                  </a:moveTo>
                  <a:lnTo>
                    <a:pt x="0" y="4775"/>
                  </a:lnTo>
                  <a:lnTo>
                    <a:pt x="29" y="4798"/>
                  </a:lnTo>
                  <a:lnTo>
                    <a:pt x="49" y="4816"/>
                  </a:lnTo>
                  <a:lnTo>
                    <a:pt x="56" y="4824"/>
                  </a:lnTo>
                  <a:lnTo>
                    <a:pt x="61" y="4829"/>
                  </a:lnTo>
                  <a:lnTo>
                    <a:pt x="63" y="4835"/>
                  </a:lnTo>
                  <a:lnTo>
                    <a:pt x="63" y="4838"/>
                  </a:lnTo>
                  <a:lnTo>
                    <a:pt x="61" y="4839"/>
                  </a:lnTo>
                  <a:lnTo>
                    <a:pt x="57" y="4839"/>
                  </a:lnTo>
                  <a:lnTo>
                    <a:pt x="51" y="4838"/>
                  </a:lnTo>
                  <a:lnTo>
                    <a:pt x="44" y="4837"/>
                  </a:lnTo>
                  <a:lnTo>
                    <a:pt x="25" y="4829"/>
                  </a:lnTo>
                  <a:lnTo>
                    <a:pt x="0" y="4818"/>
                  </a:lnTo>
                  <a:close/>
                  <a:moveTo>
                    <a:pt x="0" y="4767"/>
                  </a:moveTo>
                  <a:lnTo>
                    <a:pt x="0" y="4716"/>
                  </a:lnTo>
                  <a:lnTo>
                    <a:pt x="19" y="4726"/>
                  </a:lnTo>
                  <a:lnTo>
                    <a:pt x="38" y="4737"/>
                  </a:lnTo>
                  <a:lnTo>
                    <a:pt x="59" y="4748"/>
                  </a:lnTo>
                  <a:lnTo>
                    <a:pt x="81" y="4761"/>
                  </a:lnTo>
                  <a:lnTo>
                    <a:pt x="104" y="4774"/>
                  </a:lnTo>
                  <a:lnTo>
                    <a:pt x="128" y="4789"/>
                  </a:lnTo>
                  <a:lnTo>
                    <a:pt x="153" y="4805"/>
                  </a:lnTo>
                  <a:lnTo>
                    <a:pt x="178" y="4820"/>
                  </a:lnTo>
                  <a:lnTo>
                    <a:pt x="226" y="4851"/>
                  </a:lnTo>
                  <a:lnTo>
                    <a:pt x="271" y="4881"/>
                  </a:lnTo>
                  <a:lnTo>
                    <a:pt x="311" y="4910"/>
                  </a:lnTo>
                  <a:lnTo>
                    <a:pt x="346" y="4935"/>
                  </a:lnTo>
                  <a:lnTo>
                    <a:pt x="373" y="4958"/>
                  </a:lnTo>
                  <a:lnTo>
                    <a:pt x="393" y="4976"/>
                  </a:lnTo>
                  <a:lnTo>
                    <a:pt x="400" y="4983"/>
                  </a:lnTo>
                  <a:lnTo>
                    <a:pt x="404" y="4989"/>
                  </a:lnTo>
                  <a:lnTo>
                    <a:pt x="406" y="4993"/>
                  </a:lnTo>
                  <a:lnTo>
                    <a:pt x="406" y="4997"/>
                  </a:lnTo>
                  <a:lnTo>
                    <a:pt x="404" y="4999"/>
                  </a:lnTo>
                  <a:lnTo>
                    <a:pt x="399" y="4999"/>
                  </a:lnTo>
                  <a:lnTo>
                    <a:pt x="391" y="4998"/>
                  </a:lnTo>
                  <a:lnTo>
                    <a:pt x="382" y="4995"/>
                  </a:lnTo>
                  <a:lnTo>
                    <a:pt x="357" y="4984"/>
                  </a:lnTo>
                  <a:lnTo>
                    <a:pt x="324" y="4969"/>
                  </a:lnTo>
                  <a:lnTo>
                    <a:pt x="287" y="4949"/>
                  </a:lnTo>
                  <a:lnTo>
                    <a:pt x="243" y="4925"/>
                  </a:lnTo>
                  <a:lnTo>
                    <a:pt x="197" y="4898"/>
                  </a:lnTo>
                  <a:lnTo>
                    <a:pt x="148" y="4867"/>
                  </a:lnTo>
                  <a:lnTo>
                    <a:pt x="106" y="4840"/>
                  </a:lnTo>
                  <a:lnTo>
                    <a:pt x="67" y="4814"/>
                  </a:lnTo>
                  <a:lnTo>
                    <a:pt x="32" y="4789"/>
                  </a:lnTo>
                  <a:lnTo>
                    <a:pt x="0" y="4767"/>
                  </a:lnTo>
                  <a:close/>
                  <a:moveTo>
                    <a:pt x="0" y="4706"/>
                  </a:moveTo>
                  <a:lnTo>
                    <a:pt x="0" y="4649"/>
                  </a:lnTo>
                  <a:lnTo>
                    <a:pt x="26" y="4669"/>
                  </a:lnTo>
                  <a:lnTo>
                    <a:pt x="49" y="4686"/>
                  </a:lnTo>
                  <a:lnTo>
                    <a:pt x="68" y="4702"/>
                  </a:lnTo>
                  <a:lnTo>
                    <a:pt x="85" y="4716"/>
                  </a:lnTo>
                  <a:lnTo>
                    <a:pt x="98" y="4728"/>
                  </a:lnTo>
                  <a:lnTo>
                    <a:pt x="106" y="4738"/>
                  </a:lnTo>
                  <a:lnTo>
                    <a:pt x="110" y="4742"/>
                  </a:lnTo>
                  <a:lnTo>
                    <a:pt x="112" y="4745"/>
                  </a:lnTo>
                  <a:lnTo>
                    <a:pt x="113" y="4748"/>
                  </a:lnTo>
                  <a:lnTo>
                    <a:pt x="112" y="4751"/>
                  </a:lnTo>
                  <a:lnTo>
                    <a:pt x="111" y="4752"/>
                  </a:lnTo>
                  <a:lnTo>
                    <a:pt x="108" y="4752"/>
                  </a:lnTo>
                  <a:lnTo>
                    <a:pt x="105" y="4752"/>
                  </a:lnTo>
                  <a:lnTo>
                    <a:pt x="101" y="4752"/>
                  </a:lnTo>
                  <a:lnTo>
                    <a:pt x="91" y="4750"/>
                  </a:lnTo>
                  <a:lnTo>
                    <a:pt x="78" y="4744"/>
                  </a:lnTo>
                  <a:lnTo>
                    <a:pt x="62" y="4738"/>
                  </a:lnTo>
                  <a:lnTo>
                    <a:pt x="44" y="4729"/>
                  </a:lnTo>
                  <a:lnTo>
                    <a:pt x="23" y="4718"/>
                  </a:lnTo>
                  <a:lnTo>
                    <a:pt x="0" y="4706"/>
                  </a:lnTo>
                  <a:close/>
                  <a:moveTo>
                    <a:pt x="0" y="4629"/>
                  </a:moveTo>
                  <a:lnTo>
                    <a:pt x="0" y="4605"/>
                  </a:lnTo>
                  <a:lnTo>
                    <a:pt x="17" y="4610"/>
                  </a:lnTo>
                  <a:lnTo>
                    <a:pt x="37" y="4619"/>
                  </a:lnTo>
                  <a:lnTo>
                    <a:pt x="62" y="4631"/>
                  </a:lnTo>
                  <a:lnTo>
                    <a:pt x="92" y="4646"/>
                  </a:lnTo>
                  <a:lnTo>
                    <a:pt x="125" y="4663"/>
                  </a:lnTo>
                  <a:lnTo>
                    <a:pt x="160" y="4684"/>
                  </a:lnTo>
                  <a:lnTo>
                    <a:pt x="198" y="4706"/>
                  </a:lnTo>
                  <a:lnTo>
                    <a:pt x="237" y="4731"/>
                  </a:lnTo>
                  <a:lnTo>
                    <a:pt x="284" y="4762"/>
                  </a:lnTo>
                  <a:lnTo>
                    <a:pt x="328" y="4792"/>
                  </a:lnTo>
                  <a:lnTo>
                    <a:pt x="366" y="4820"/>
                  </a:lnTo>
                  <a:lnTo>
                    <a:pt x="400" y="4845"/>
                  </a:lnTo>
                  <a:lnTo>
                    <a:pt x="426" y="4866"/>
                  </a:lnTo>
                  <a:lnTo>
                    <a:pt x="445" y="4884"/>
                  </a:lnTo>
                  <a:lnTo>
                    <a:pt x="452" y="4891"/>
                  </a:lnTo>
                  <a:lnTo>
                    <a:pt x="456" y="4897"/>
                  </a:lnTo>
                  <a:lnTo>
                    <a:pt x="458" y="4902"/>
                  </a:lnTo>
                  <a:lnTo>
                    <a:pt x="458" y="4905"/>
                  </a:lnTo>
                  <a:lnTo>
                    <a:pt x="455" y="4907"/>
                  </a:lnTo>
                  <a:lnTo>
                    <a:pt x="451" y="4907"/>
                  </a:lnTo>
                  <a:lnTo>
                    <a:pt x="443" y="4906"/>
                  </a:lnTo>
                  <a:lnTo>
                    <a:pt x="433" y="4904"/>
                  </a:lnTo>
                  <a:lnTo>
                    <a:pt x="410" y="4894"/>
                  </a:lnTo>
                  <a:lnTo>
                    <a:pt x="378" y="4880"/>
                  </a:lnTo>
                  <a:lnTo>
                    <a:pt x="341" y="4861"/>
                  </a:lnTo>
                  <a:lnTo>
                    <a:pt x="300" y="4838"/>
                  </a:lnTo>
                  <a:lnTo>
                    <a:pt x="254" y="4811"/>
                  </a:lnTo>
                  <a:lnTo>
                    <a:pt x="206" y="4782"/>
                  </a:lnTo>
                  <a:lnTo>
                    <a:pt x="171" y="4759"/>
                  </a:lnTo>
                  <a:lnTo>
                    <a:pt x="138" y="4737"/>
                  </a:lnTo>
                  <a:lnTo>
                    <a:pt x="107" y="4715"/>
                  </a:lnTo>
                  <a:lnTo>
                    <a:pt x="79" y="4694"/>
                  </a:lnTo>
                  <a:lnTo>
                    <a:pt x="53" y="4675"/>
                  </a:lnTo>
                  <a:lnTo>
                    <a:pt x="32" y="4658"/>
                  </a:lnTo>
                  <a:lnTo>
                    <a:pt x="15" y="4643"/>
                  </a:lnTo>
                  <a:lnTo>
                    <a:pt x="0" y="4629"/>
                  </a:lnTo>
                  <a:close/>
                  <a:moveTo>
                    <a:pt x="0" y="4581"/>
                  </a:moveTo>
                  <a:lnTo>
                    <a:pt x="0" y="4512"/>
                  </a:lnTo>
                  <a:lnTo>
                    <a:pt x="42" y="4539"/>
                  </a:lnTo>
                  <a:lnTo>
                    <a:pt x="78" y="4566"/>
                  </a:lnTo>
                  <a:lnTo>
                    <a:pt x="111" y="4590"/>
                  </a:lnTo>
                  <a:lnTo>
                    <a:pt x="139" y="4612"/>
                  </a:lnTo>
                  <a:lnTo>
                    <a:pt x="160" y="4632"/>
                  </a:lnTo>
                  <a:lnTo>
                    <a:pt x="176" y="4647"/>
                  </a:lnTo>
                  <a:lnTo>
                    <a:pt x="182" y="4653"/>
                  </a:lnTo>
                  <a:lnTo>
                    <a:pt x="185" y="4659"/>
                  </a:lnTo>
                  <a:lnTo>
                    <a:pt x="187" y="4663"/>
                  </a:lnTo>
                  <a:lnTo>
                    <a:pt x="186" y="4666"/>
                  </a:lnTo>
                  <a:lnTo>
                    <a:pt x="184" y="4669"/>
                  </a:lnTo>
                  <a:lnTo>
                    <a:pt x="181" y="4669"/>
                  </a:lnTo>
                  <a:lnTo>
                    <a:pt x="175" y="4669"/>
                  </a:lnTo>
                  <a:lnTo>
                    <a:pt x="168" y="4666"/>
                  </a:lnTo>
                  <a:lnTo>
                    <a:pt x="151" y="4661"/>
                  </a:lnTo>
                  <a:lnTo>
                    <a:pt x="128" y="4651"/>
                  </a:lnTo>
                  <a:lnTo>
                    <a:pt x="101" y="4638"/>
                  </a:lnTo>
                  <a:lnTo>
                    <a:pt x="71" y="4622"/>
                  </a:lnTo>
                  <a:lnTo>
                    <a:pt x="37" y="4603"/>
                  </a:lnTo>
                  <a:lnTo>
                    <a:pt x="0" y="4581"/>
                  </a:lnTo>
                  <a:close/>
                  <a:moveTo>
                    <a:pt x="0" y="4437"/>
                  </a:moveTo>
                  <a:lnTo>
                    <a:pt x="0" y="4365"/>
                  </a:lnTo>
                  <a:lnTo>
                    <a:pt x="21" y="4377"/>
                  </a:lnTo>
                  <a:lnTo>
                    <a:pt x="42" y="4390"/>
                  </a:lnTo>
                  <a:lnTo>
                    <a:pt x="63" y="4403"/>
                  </a:lnTo>
                  <a:lnTo>
                    <a:pt x="85" y="4417"/>
                  </a:lnTo>
                  <a:lnTo>
                    <a:pt x="128" y="4446"/>
                  </a:lnTo>
                  <a:lnTo>
                    <a:pt x="168" y="4474"/>
                  </a:lnTo>
                  <a:lnTo>
                    <a:pt x="203" y="4501"/>
                  </a:lnTo>
                  <a:lnTo>
                    <a:pt x="234" y="4525"/>
                  </a:lnTo>
                  <a:lnTo>
                    <a:pt x="258" y="4547"/>
                  </a:lnTo>
                  <a:lnTo>
                    <a:pt x="276" y="4564"/>
                  </a:lnTo>
                  <a:lnTo>
                    <a:pt x="281" y="4570"/>
                  </a:lnTo>
                  <a:lnTo>
                    <a:pt x="285" y="4577"/>
                  </a:lnTo>
                  <a:lnTo>
                    <a:pt x="288" y="4581"/>
                  </a:lnTo>
                  <a:lnTo>
                    <a:pt x="287" y="4584"/>
                  </a:lnTo>
                  <a:lnTo>
                    <a:pt x="283" y="4587"/>
                  </a:lnTo>
                  <a:lnTo>
                    <a:pt x="279" y="4588"/>
                  </a:lnTo>
                  <a:lnTo>
                    <a:pt x="271" y="4587"/>
                  </a:lnTo>
                  <a:lnTo>
                    <a:pt x="263" y="4584"/>
                  </a:lnTo>
                  <a:lnTo>
                    <a:pt x="240" y="4576"/>
                  </a:lnTo>
                  <a:lnTo>
                    <a:pt x="211" y="4563"/>
                  </a:lnTo>
                  <a:lnTo>
                    <a:pt x="176" y="4544"/>
                  </a:lnTo>
                  <a:lnTo>
                    <a:pt x="138" y="4524"/>
                  </a:lnTo>
                  <a:lnTo>
                    <a:pt x="95" y="4498"/>
                  </a:lnTo>
                  <a:lnTo>
                    <a:pt x="51" y="4470"/>
                  </a:lnTo>
                  <a:lnTo>
                    <a:pt x="38" y="4461"/>
                  </a:lnTo>
                  <a:lnTo>
                    <a:pt x="25" y="4453"/>
                  </a:lnTo>
                  <a:lnTo>
                    <a:pt x="12" y="4445"/>
                  </a:lnTo>
                  <a:lnTo>
                    <a:pt x="0" y="4437"/>
                  </a:lnTo>
                  <a:close/>
                  <a:moveTo>
                    <a:pt x="0" y="4345"/>
                  </a:moveTo>
                  <a:lnTo>
                    <a:pt x="0" y="4292"/>
                  </a:lnTo>
                  <a:lnTo>
                    <a:pt x="16" y="4305"/>
                  </a:lnTo>
                  <a:lnTo>
                    <a:pt x="29" y="4316"/>
                  </a:lnTo>
                  <a:lnTo>
                    <a:pt x="40" y="4326"/>
                  </a:lnTo>
                  <a:lnTo>
                    <a:pt x="49" y="4336"/>
                  </a:lnTo>
                  <a:lnTo>
                    <a:pt x="56" y="4345"/>
                  </a:lnTo>
                  <a:lnTo>
                    <a:pt x="61" y="4351"/>
                  </a:lnTo>
                  <a:lnTo>
                    <a:pt x="62" y="4355"/>
                  </a:lnTo>
                  <a:lnTo>
                    <a:pt x="63" y="4357"/>
                  </a:lnTo>
                  <a:lnTo>
                    <a:pt x="63" y="4359"/>
                  </a:lnTo>
                  <a:lnTo>
                    <a:pt x="62" y="4361"/>
                  </a:lnTo>
                  <a:lnTo>
                    <a:pt x="60" y="4363"/>
                  </a:lnTo>
                  <a:lnTo>
                    <a:pt x="56" y="4363"/>
                  </a:lnTo>
                  <a:lnTo>
                    <a:pt x="50" y="4363"/>
                  </a:lnTo>
                  <a:lnTo>
                    <a:pt x="43" y="4361"/>
                  </a:lnTo>
                  <a:lnTo>
                    <a:pt x="24" y="4356"/>
                  </a:lnTo>
                  <a:lnTo>
                    <a:pt x="0" y="4345"/>
                  </a:lnTo>
                  <a:close/>
                  <a:moveTo>
                    <a:pt x="0" y="4252"/>
                  </a:moveTo>
                  <a:lnTo>
                    <a:pt x="0" y="4227"/>
                  </a:lnTo>
                  <a:lnTo>
                    <a:pt x="15" y="4230"/>
                  </a:lnTo>
                  <a:lnTo>
                    <a:pt x="34" y="4237"/>
                  </a:lnTo>
                  <a:lnTo>
                    <a:pt x="57" y="4247"/>
                  </a:lnTo>
                  <a:lnTo>
                    <a:pt x="84" y="4261"/>
                  </a:lnTo>
                  <a:lnTo>
                    <a:pt x="114" y="4277"/>
                  </a:lnTo>
                  <a:lnTo>
                    <a:pt x="146" y="4295"/>
                  </a:lnTo>
                  <a:lnTo>
                    <a:pt x="182" y="4317"/>
                  </a:lnTo>
                  <a:lnTo>
                    <a:pt x="219" y="4339"/>
                  </a:lnTo>
                  <a:lnTo>
                    <a:pt x="261" y="4367"/>
                  </a:lnTo>
                  <a:lnTo>
                    <a:pt x="300" y="4396"/>
                  </a:lnTo>
                  <a:lnTo>
                    <a:pt x="334" y="4421"/>
                  </a:lnTo>
                  <a:lnTo>
                    <a:pt x="363" y="4444"/>
                  </a:lnTo>
                  <a:lnTo>
                    <a:pt x="386" y="4466"/>
                  </a:lnTo>
                  <a:lnTo>
                    <a:pt x="403" y="4483"/>
                  </a:lnTo>
                  <a:lnTo>
                    <a:pt x="409" y="4489"/>
                  </a:lnTo>
                  <a:lnTo>
                    <a:pt x="412" y="4496"/>
                  </a:lnTo>
                  <a:lnTo>
                    <a:pt x="414" y="4500"/>
                  </a:lnTo>
                  <a:lnTo>
                    <a:pt x="413" y="4505"/>
                  </a:lnTo>
                  <a:lnTo>
                    <a:pt x="410" y="4507"/>
                  </a:lnTo>
                  <a:lnTo>
                    <a:pt x="405" y="4507"/>
                  </a:lnTo>
                  <a:lnTo>
                    <a:pt x="398" y="4507"/>
                  </a:lnTo>
                  <a:lnTo>
                    <a:pt x="389" y="4505"/>
                  </a:lnTo>
                  <a:lnTo>
                    <a:pt x="379" y="4501"/>
                  </a:lnTo>
                  <a:lnTo>
                    <a:pt x="366" y="4497"/>
                  </a:lnTo>
                  <a:lnTo>
                    <a:pt x="353" y="4491"/>
                  </a:lnTo>
                  <a:lnTo>
                    <a:pt x="338" y="4484"/>
                  </a:lnTo>
                  <a:lnTo>
                    <a:pt x="305" y="4467"/>
                  </a:lnTo>
                  <a:lnTo>
                    <a:pt x="267" y="4446"/>
                  </a:lnTo>
                  <a:lnTo>
                    <a:pt x="226" y="4423"/>
                  </a:lnTo>
                  <a:lnTo>
                    <a:pt x="184" y="4396"/>
                  </a:lnTo>
                  <a:lnTo>
                    <a:pt x="152" y="4375"/>
                  </a:lnTo>
                  <a:lnTo>
                    <a:pt x="122" y="4353"/>
                  </a:lnTo>
                  <a:lnTo>
                    <a:pt x="94" y="4334"/>
                  </a:lnTo>
                  <a:lnTo>
                    <a:pt x="70" y="4315"/>
                  </a:lnTo>
                  <a:lnTo>
                    <a:pt x="47" y="4296"/>
                  </a:lnTo>
                  <a:lnTo>
                    <a:pt x="29" y="4280"/>
                  </a:lnTo>
                  <a:lnTo>
                    <a:pt x="12" y="4265"/>
                  </a:lnTo>
                  <a:lnTo>
                    <a:pt x="0" y="4252"/>
                  </a:lnTo>
                  <a:close/>
                  <a:moveTo>
                    <a:pt x="0" y="4188"/>
                  </a:moveTo>
                  <a:lnTo>
                    <a:pt x="0" y="4110"/>
                  </a:lnTo>
                  <a:lnTo>
                    <a:pt x="13" y="4117"/>
                  </a:lnTo>
                  <a:lnTo>
                    <a:pt x="25" y="4126"/>
                  </a:lnTo>
                  <a:lnTo>
                    <a:pt x="66" y="4153"/>
                  </a:lnTo>
                  <a:lnTo>
                    <a:pt x="103" y="4180"/>
                  </a:lnTo>
                  <a:lnTo>
                    <a:pt x="135" y="4205"/>
                  </a:lnTo>
                  <a:lnTo>
                    <a:pt x="163" y="4228"/>
                  </a:lnTo>
                  <a:lnTo>
                    <a:pt x="185" y="4248"/>
                  </a:lnTo>
                  <a:lnTo>
                    <a:pt x="201" y="4265"/>
                  </a:lnTo>
                  <a:lnTo>
                    <a:pt x="207" y="4273"/>
                  </a:lnTo>
                  <a:lnTo>
                    <a:pt x="210" y="4278"/>
                  </a:lnTo>
                  <a:lnTo>
                    <a:pt x="211" y="4282"/>
                  </a:lnTo>
                  <a:lnTo>
                    <a:pt x="211" y="4287"/>
                  </a:lnTo>
                  <a:lnTo>
                    <a:pt x="208" y="4289"/>
                  </a:lnTo>
                  <a:lnTo>
                    <a:pt x="203" y="4289"/>
                  </a:lnTo>
                  <a:lnTo>
                    <a:pt x="197" y="4289"/>
                  </a:lnTo>
                  <a:lnTo>
                    <a:pt x="188" y="4287"/>
                  </a:lnTo>
                  <a:lnTo>
                    <a:pt x="168" y="4280"/>
                  </a:lnTo>
                  <a:lnTo>
                    <a:pt x="142" y="4269"/>
                  </a:lnTo>
                  <a:lnTo>
                    <a:pt x="112" y="4253"/>
                  </a:lnTo>
                  <a:lnTo>
                    <a:pt x="77" y="4235"/>
                  </a:lnTo>
                  <a:lnTo>
                    <a:pt x="40" y="4213"/>
                  </a:lnTo>
                  <a:lnTo>
                    <a:pt x="0" y="4188"/>
                  </a:lnTo>
                  <a:close/>
                  <a:moveTo>
                    <a:pt x="0" y="4074"/>
                  </a:moveTo>
                  <a:lnTo>
                    <a:pt x="0" y="4031"/>
                  </a:lnTo>
                  <a:lnTo>
                    <a:pt x="16" y="4046"/>
                  </a:lnTo>
                  <a:lnTo>
                    <a:pt x="26" y="4059"/>
                  </a:lnTo>
                  <a:lnTo>
                    <a:pt x="30" y="4064"/>
                  </a:lnTo>
                  <a:lnTo>
                    <a:pt x="32" y="4069"/>
                  </a:lnTo>
                  <a:lnTo>
                    <a:pt x="32" y="4073"/>
                  </a:lnTo>
                  <a:lnTo>
                    <a:pt x="31" y="4076"/>
                  </a:lnTo>
                  <a:lnTo>
                    <a:pt x="30" y="4077"/>
                  </a:lnTo>
                  <a:lnTo>
                    <a:pt x="27" y="4078"/>
                  </a:lnTo>
                  <a:lnTo>
                    <a:pt x="24" y="4078"/>
                  </a:lnTo>
                  <a:lnTo>
                    <a:pt x="21" y="4078"/>
                  </a:lnTo>
                  <a:lnTo>
                    <a:pt x="12" y="4077"/>
                  </a:lnTo>
                  <a:lnTo>
                    <a:pt x="0" y="4074"/>
                  </a:lnTo>
                  <a:close/>
                  <a:moveTo>
                    <a:pt x="0" y="3973"/>
                  </a:moveTo>
                  <a:lnTo>
                    <a:pt x="0" y="3950"/>
                  </a:lnTo>
                  <a:lnTo>
                    <a:pt x="6" y="3950"/>
                  </a:lnTo>
                  <a:lnTo>
                    <a:pt x="13" y="3951"/>
                  </a:lnTo>
                  <a:lnTo>
                    <a:pt x="21" y="3953"/>
                  </a:lnTo>
                  <a:lnTo>
                    <a:pt x="31" y="3955"/>
                  </a:lnTo>
                  <a:lnTo>
                    <a:pt x="52" y="3965"/>
                  </a:lnTo>
                  <a:lnTo>
                    <a:pt x="78" y="3977"/>
                  </a:lnTo>
                  <a:lnTo>
                    <a:pt x="106" y="3992"/>
                  </a:lnTo>
                  <a:lnTo>
                    <a:pt x="139" y="4010"/>
                  </a:lnTo>
                  <a:lnTo>
                    <a:pt x="172" y="4030"/>
                  </a:lnTo>
                  <a:lnTo>
                    <a:pt x="208" y="4052"/>
                  </a:lnTo>
                  <a:lnTo>
                    <a:pt x="247" y="4079"/>
                  </a:lnTo>
                  <a:lnTo>
                    <a:pt x="282" y="4105"/>
                  </a:lnTo>
                  <a:lnTo>
                    <a:pt x="314" y="4130"/>
                  </a:lnTo>
                  <a:lnTo>
                    <a:pt x="341" y="4152"/>
                  </a:lnTo>
                  <a:lnTo>
                    <a:pt x="352" y="4162"/>
                  </a:lnTo>
                  <a:lnTo>
                    <a:pt x="362" y="4172"/>
                  </a:lnTo>
                  <a:lnTo>
                    <a:pt x="371" y="4181"/>
                  </a:lnTo>
                  <a:lnTo>
                    <a:pt x="377" y="4188"/>
                  </a:lnTo>
                  <a:lnTo>
                    <a:pt x="382" y="4196"/>
                  </a:lnTo>
                  <a:lnTo>
                    <a:pt x="385" y="4201"/>
                  </a:lnTo>
                  <a:lnTo>
                    <a:pt x="386" y="4207"/>
                  </a:lnTo>
                  <a:lnTo>
                    <a:pt x="385" y="4210"/>
                  </a:lnTo>
                  <a:lnTo>
                    <a:pt x="383" y="4213"/>
                  </a:lnTo>
                  <a:lnTo>
                    <a:pt x="377" y="4213"/>
                  </a:lnTo>
                  <a:lnTo>
                    <a:pt x="371" y="4213"/>
                  </a:lnTo>
                  <a:lnTo>
                    <a:pt x="363" y="4212"/>
                  </a:lnTo>
                  <a:lnTo>
                    <a:pt x="352" y="4209"/>
                  </a:lnTo>
                  <a:lnTo>
                    <a:pt x="342" y="4205"/>
                  </a:lnTo>
                  <a:lnTo>
                    <a:pt x="329" y="4200"/>
                  </a:lnTo>
                  <a:lnTo>
                    <a:pt x="315" y="4194"/>
                  </a:lnTo>
                  <a:lnTo>
                    <a:pt x="283" y="4179"/>
                  </a:lnTo>
                  <a:lnTo>
                    <a:pt x="249" y="4159"/>
                  </a:lnTo>
                  <a:lnTo>
                    <a:pt x="211" y="4138"/>
                  </a:lnTo>
                  <a:lnTo>
                    <a:pt x="171" y="4112"/>
                  </a:lnTo>
                  <a:lnTo>
                    <a:pt x="141" y="4091"/>
                  </a:lnTo>
                  <a:lnTo>
                    <a:pt x="113" y="4072"/>
                  </a:lnTo>
                  <a:lnTo>
                    <a:pt x="87" y="4051"/>
                  </a:lnTo>
                  <a:lnTo>
                    <a:pt x="63" y="4033"/>
                  </a:lnTo>
                  <a:lnTo>
                    <a:pt x="43" y="4016"/>
                  </a:lnTo>
                  <a:lnTo>
                    <a:pt x="25" y="3999"/>
                  </a:lnTo>
                  <a:lnTo>
                    <a:pt x="11" y="3985"/>
                  </a:lnTo>
                  <a:lnTo>
                    <a:pt x="0" y="3973"/>
                  </a:lnTo>
                  <a:close/>
                  <a:moveTo>
                    <a:pt x="0" y="3895"/>
                  </a:moveTo>
                  <a:lnTo>
                    <a:pt x="0" y="3814"/>
                  </a:lnTo>
                  <a:lnTo>
                    <a:pt x="15" y="3823"/>
                  </a:lnTo>
                  <a:lnTo>
                    <a:pt x="30" y="3831"/>
                  </a:lnTo>
                  <a:lnTo>
                    <a:pt x="44" y="3841"/>
                  </a:lnTo>
                  <a:lnTo>
                    <a:pt x="59" y="3851"/>
                  </a:lnTo>
                  <a:lnTo>
                    <a:pt x="97" y="3876"/>
                  </a:lnTo>
                  <a:lnTo>
                    <a:pt x="130" y="3901"/>
                  </a:lnTo>
                  <a:lnTo>
                    <a:pt x="160" y="3926"/>
                  </a:lnTo>
                  <a:lnTo>
                    <a:pt x="186" y="3948"/>
                  </a:lnTo>
                  <a:lnTo>
                    <a:pt x="206" y="3967"/>
                  </a:lnTo>
                  <a:lnTo>
                    <a:pt x="220" y="3983"/>
                  </a:lnTo>
                  <a:lnTo>
                    <a:pt x="225" y="3991"/>
                  </a:lnTo>
                  <a:lnTo>
                    <a:pt x="227" y="3996"/>
                  </a:lnTo>
                  <a:lnTo>
                    <a:pt x="228" y="4002"/>
                  </a:lnTo>
                  <a:lnTo>
                    <a:pt x="228" y="4005"/>
                  </a:lnTo>
                  <a:lnTo>
                    <a:pt x="225" y="4007"/>
                  </a:lnTo>
                  <a:lnTo>
                    <a:pt x="221" y="4008"/>
                  </a:lnTo>
                  <a:lnTo>
                    <a:pt x="214" y="4008"/>
                  </a:lnTo>
                  <a:lnTo>
                    <a:pt x="206" y="4007"/>
                  </a:lnTo>
                  <a:lnTo>
                    <a:pt x="196" y="4004"/>
                  </a:lnTo>
                  <a:lnTo>
                    <a:pt x="185" y="4001"/>
                  </a:lnTo>
                  <a:lnTo>
                    <a:pt x="173" y="3995"/>
                  </a:lnTo>
                  <a:lnTo>
                    <a:pt x="160" y="3989"/>
                  </a:lnTo>
                  <a:lnTo>
                    <a:pt x="130" y="3975"/>
                  </a:lnTo>
                  <a:lnTo>
                    <a:pt x="97" y="3956"/>
                  </a:lnTo>
                  <a:lnTo>
                    <a:pt x="60" y="3934"/>
                  </a:lnTo>
                  <a:lnTo>
                    <a:pt x="22" y="3910"/>
                  </a:lnTo>
                  <a:lnTo>
                    <a:pt x="11" y="3902"/>
                  </a:lnTo>
                  <a:lnTo>
                    <a:pt x="0" y="3895"/>
                  </a:lnTo>
                  <a:close/>
                  <a:moveTo>
                    <a:pt x="0" y="3778"/>
                  </a:moveTo>
                  <a:lnTo>
                    <a:pt x="0" y="3706"/>
                  </a:lnTo>
                  <a:lnTo>
                    <a:pt x="22" y="3723"/>
                  </a:lnTo>
                  <a:lnTo>
                    <a:pt x="42" y="3739"/>
                  </a:lnTo>
                  <a:lnTo>
                    <a:pt x="59" y="3756"/>
                  </a:lnTo>
                  <a:lnTo>
                    <a:pt x="72" y="3770"/>
                  </a:lnTo>
                  <a:lnTo>
                    <a:pt x="83" y="3781"/>
                  </a:lnTo>
                  <a:lnTo>
                    <a:pt x="90" y="3792"/>
                  </a:lnTo>
                  <a:lnTo>
                    <a:pt x="92" y="3797"/>
                  </a:lnTo>
                  <a:lnTo>
                    <a:pt x="93" y="3800"/>
                  </a:lnTo>
                  <a:lnTo>
                    <a:pt x="93" y="3804"/>
                  </a:lnTo>
                  <a:lnTo>
                    <a:pt x="92" y="3806"/>
                  </a:lnTo>
                  <a:lnTo>
                    <a:pt x="91" y="3807"/>
                  </a:lnTo>
                  <a:lnTo>
                    <a:pt x="89" y="3808"/>
                  </a:lnTo>
                  <a:lnTo>
                    <a:pt x="86" y="3810"/>
                  </a:lnTo>
                  <a:lnTo>
                    <a:pt x="83" y="3810"/>
                  </a:lnTo>
                  <a:lnTo>
                    <a:pt x="74" y="3808"/>
                  </a:lnTo>
                  <a:lnTo>
                    <a:pt x="63" y="3806"/>
                  </a:lnTo>
                  <a:lnTo>
                    <a:pt x="50" y="3801"/>
                  </a:lnTo>
                  <a:lnTo>
                    <a:pt x="35" y="3796"/>
                  </a:lnTo>
                  <a:lnTo>
                    <a:pt x="19" y="3788"/>
                  </a:lnTo>
                  <a:lnTo>
                    <a:pt x="0" y="3778"/>
                  </a:lnTo>
                  <a:close/>
                  <a:moveTo>
                    <a:pt x="0" y="3528"/>
                  </a:moveTo>
                  <a:lnTo>
                    <a:pt x="0" y="3497"/>
                  </a:lnTo>
                  <a:lnTo>
                    <a:pt x="6" y="3498"/>
                  </a:lnTo>
                  <a:lnTo>
                    <a:pt x="13" y="3499"/>
                  </a:lnTo>
                  <a:lnTo>
                    <a:pt x="21" y="3500"/>
                  </a:lnTo>
                  <a:lnTo>
                    <a:pt x="30" y="3503"/>
                  </a:lnTo>
                  <a:lnTo>
                    <a:pt x="49" y="3511"/>
                  </a:lnTo>
                  <a:lnTo>
                    <a:pt x="72" y="3521"/>
                  </a:lnTo>
                  <a:lnTo>
                    <a:pt x="97" y="3534"/>
                  </a:lnTo>
                  <a:lnTo>
                    <a:pt x="124" y="3549"/>
                  </a:lnTo>
                  <a:lnTo>
                    <a:pt x="153" y="3568"/>
                  </a:lnTo>
                  <a:lnTo>
                    <a:pt x="183" y="3587"/>
                  </a:lnTo>
                  <a:lnTo>
                    <a:pt x="217" y="3611"/>
                  </a:lnTo>
                  <a:lnTo>
                    <a:pt x="249" y="3635"/>
                  </a:lnTo>
                  <a:lnTo>
                    <a:pt x="277" y="3657"/>
                  </a:lnTo>
                  <a:lnTo>
                    <a:pt x="301" y="3679"/>
                  </a:lnTo>
                  <a:lnTo>
                    <a:pt x="310" y="3689"/>
                  </a:lnTo>
                  <a:lnTo>
                    <a:pt x="319" y="3697"/>
                  </a:lnTo>
                  <a:lnTo>
                    <a:pt x="325" y="3706"/>
                  </a:lnTo>
                  <a:lnTo>
                    <a:pt x="332" y="3714"/>
                  </a:lnTo>
                  <a:lnTo>
                    <a:pt x="335" y="3720"/>
                  </a:lnTo>
                  <a:lnTo>
                    <a:pt x="338" y="3726"/>
                  </a:lnTo>
                  <a:lnTo>
                    <a:pt x="338" y="3731"/>
                  </a:lnTo>
                  <a:lnTo>
                    <a:pt x="337" y="3735"/>
                  </a:lnTo>
                  <a:lnTo>
                    <a:pt x="335" y="3737"/>
                  </a:lnTo>
                  <a:lnTo>
                    <a:pt x="331" y="3738"/>
                  </a:lnTo>
                  <a:lnTo>
                    <a:pt x="324" y="3739"/>
                  </a:lnTo>
                  <a:lnTo>
                    <a:pt x="317" y="3738"/>
                  </a:lnTo>
                  <a:lnTo>
                    <a:pt x="307" y="3736"/>
                  </a:lnTo>
                  <a:lnTo>
                    <a:pt x="297" y="3732"/>
                  </a:lnTo>
                  <a:lnTo>
                    <a:pt x="285" y="3728"/>
                  </a:lnTo>
                  <a:lnTo>
                    <a:pt x="274" y="3723"/>
                  </a:lnTo>
                  <a:lnTo>
                    <a:pt x="246" y="3709"/>
                  </a:lnTo>
                  <a:lnTo>
                    <a:pt x="213" y="3692"/>
                  </a:lnTo>
                  <a:lnTo>
                    <a:pt x="180" y="3672"/>
                  </a:lnTo>
                  <a:lnTo>
                    <a:pt x="144" y="3649"/>
                  </a:lnTo>
                  <a:lnTo>
                    <a:pt x="120" y="3633"/>
                  </a:lnTo>
                  <a:lnTo>
                    <a:pt x="97" y="3615"/>
                  </a:lnTo>
                  <a:lnTo>
                    <a:pt x="75" y="3599"/>
                  </a:lnTo>
                  <a:lnTo>
                    <a:pt x="56" y="3583"/>
                  </a:lnTo>
                  <a:lnTo>
                    <a:pt x="38" y="3567"/>
                  </a:lnTo>
                  <a:lnTo>
                    <a:pt x="23" y="3553"/>
                  </a:lnTo>
                  <a:lnTo>
                    <a:pt x="10" y="3540"/>
                  </a:lnTo>
                  <a:lnTo>
                    <a:pt x="0" y="3528"/>
                  </a:lnTo>
                  <a:close/>
                  <a:moveTo>
                    <a:pt x="0" y="3421"/>
                  </a:moveTo>
                  <a:lnTo>
                    <a:pt x="0" y="3342"/>
                  </a:lnTo>
                  <a:lnTo>
                    <a:pt x="23" y="3354"/>
                  </a:lnTo>
                  <a:lnTo>
                    <a:pt x="47" y="3368"/>
                  </a:lnTo>
                  <a:lnTo>
                    <a:pt x="72" y="3384"/>
                  </a:lnTo>
                  <a:lnTo>
                    <a:pt x="98" y="3401"/>
                  </a:lnTo>
                  <a:lnTo>
                    <a:pt x="131" y="3424"/>
                  </a:lnTo>
                  <a:lnTo>
                    <a:pt x="160" y="3448"/>
                  </a:lnTo>
                  <a:lnTo>
                    <a:pt x="187" y="3470"/>
                  </a:lnTo>
                  <a:lnTo>
                    <a:pt x="209" y="3490"/>
                  </a:lnTo>
                  <a:lnTo>
                    <a:pt x="219" y="3500"/>
                  </a:lnTo>
                  <a:lnTo>
                    <a:pt x="227" y="3508"/>
                  </a:lnTo>
                  <a:lnTo>
                    <a:pt x="234" y="3517"/>
                  </a:lnTo>
                  <a:lnTo>
                    <a:pt x="239" y="3525"/>
                  </a:lnTo>
                  <a:lnTo>
                    <a:pt x="242" y="3531"/>
                  </a:lnTo>
                  <a:lnTo>
                    <a:pt x="246" y="3537"/>
                  </a:lnTo>
                  <a:lnTo>
                    <a:pt x="246" y="3542"/>
                  </a:lnTo>
                  <a:lnTo>
                    <a:pt x="244" y="3545"/>
                  </a:lnTo>
                  <a:lnTo>
                    <a:pt x="241" y="3548"/>
                  </a:lnTo>
                  <a:lnTo>
                    <a:pt x="237" y="3549"/>
                  </a:lnTo>
                  <a:lnTo>
                    <a:pt x="231" y="3549"/>
                  </a:lnTo>
                  <a:lnTo>
                    <a:pt x="224" y="3548"/>
                  </a:lnTo>
                  <a:lnTo>
                    <a:pt x="215" y="3546"/>
                  </a:lnTo>
                  <a:lnTo>
                    <a:pt x="206" y="3543"/>
                  </a:lnTo>
                  <a:lnTo>
                    <a:pt x="194" y="3540"/>
                  </a:lnTo>
                  <a:lnTo>
                    <a:pt x="182" y="3534"/>
                  </a:lnTo>
                  <a:lnTo>
                    <a:pt x="155" y="3521"/>
                  </a:lnTo>
                  <a:lnTo>
                    <a:pt x="125" y="3505"/>
                  </a:lnTo>
                  <a:lnTo>
                    <a:pt x="93" y="3486"/>
                  </a:lnTo>
                  <a:lnTo>
                    <a:pt x="59" y="3464"/>
                  </a:lnTo>
                  <a:lnTo>
                    <a:pt x="44" y="3453"/>
                  </a:lnTo>
                  <a:lnTo>
                    <a:pt x="29" y="3443"/>
                  </a:lnTo>
                  <a:lnTo>
                    <a:pt x="15" y="3432"/>
                  </a:lnTo>
                  <a:lnTo>
                    <a:pt x="0" y="3421"/>
                  </a:lnTo>
                  <a:close/>
                  <a:moveTo>
                    <a:pt x="0" y="3288"/>
                  </a:moveTo>
                  <a:lnTo>
                    <a:pt x="0" y="3200"/>
                  </a:lnTo>
                  <a:lnTo>
                    <a:pt x="17" y="3211"/>
                  </a:lnTo>
                  <a:lnTo>
                    <a:pt x="33" y="3221"/>
                  </a:lnTo>
                  <a:lnTo>
                    <a:pt x="64" y="3244"/>
                  </a:lnTo>
                  <a:lnTo>
                    <a:pt x="93" y="3267"/>
                  </a:lnTo>
                  <a:lnTo>
                    <a:pt x="118" y="3288"/>
                  </a:lnTo>
                  <a:lnTo>
                    <a:pt x="139" y="3308"/>
                  </a:lnTo>
                  <a:lnTo>
                    <a:pt x="148" y="3317"/>
                  </a:lnTo>
                  <a:lnTo>
                    <a:pt x="156" y="3326"/>
                  </a:lnTo>
                  <a:lnTo>
                    <a:pt x="161" y="3334"/>
                  </a:lnTo>
                  <a:lnTo>
                    <a:pt x="167" y="3341"/>
                  </a:lnTo>
                  <a:lnTo>
                    <a:pt x="170" y="3348"/>
                  </a:lnTo>
                  <a:lnTo>
                    <a:pt x="172" y="3353"/>
                  </a:lnTo>
                  <a:lnTo>
                    <a:pt x="173" y="3358"/>
                  </a:lnTo>
                  <a:lnTo>
                    <a:pt x="172" y="3362"/>
                  </a:lnTo>
                  <a:lnTo>
                    <a:pt x="169" y="3364"/>
                  </a:lnTo>
                  <a:lnTo>
                    <a:pt x="165" y="3366"/>
                  </a:lnTo>
                  <a:lnTo>
                    <a:pt x="159" y="3366"/>
                  </a:lnTo>
                  <a:lnTo>
                    <a:pt x="153" y="3365"/>
                  </a:lnTo>
                  <a:lnTo>
                    <a:pt x="145" y="3364"/>
                  </a:lnTo>
                  <a:lnTo>
                    <a:pt x="135" y="3361"/>
                  </a:lnTo>
                  <a:lnTo>
                    <a:pt x="126" y="3357"/>
                  </a:lnTo>
                  <a:lnTo>
                    <a:pt x="114" y="3353"/>
                  </a:lnTo>
                  <a:lnTo>
                    <a:pt x="89" y="3341"/>
                  </a:lnTo>
                  <a:lnTo>
                    <a:pt x="62" y="3327"/>
                  </a:lnTo>
                  <a:lnTo>
                    <a:pt x="32" y="3309"/>
                  </a:lnTo>
                  <a:lnTo>
                    <a:pt x="0" y="3288"/>
                  </a:lnTo>
                  <a:close/>
                  <a:moveTo>
                    <a:pt x="0" y="3143"/>
                  </a:moveTo>
                  <a:lnTo>
                    <a:pt x="0" y="3056"/>
                  </a:lnTo>
                  <a:lnTo>
                    <a:pt x="29" y="3077"/>
                  </a:lnTo>
                  <a:lnTo>
                    <a:pt x="53" y="3097"/>
                  </a:lnTo>
                  <a:lnTo>
                    <a:pt x="75" y="3117"/>
                  </a:lnTo>
                  <a:lnTo>
                    <a:pt x="92" y="3135"/>
                  </a:lnTo>
                  <a:lnTo>
                    <a:pt x="106" y="3151"/>
                  </a:lnTo>
                  <a:lnTo>
                    <a:pt x="116" y="3164"/>
                  </a:lnTo>
                  <a:lnTo>
                    <a:pt x="119" y="3171"/>
                  </a:lnTo>
                  <a:lnTo>
                    <a:pt x="120" y="3176"/>
                  </a:lnTo>
                  <a:lnTo>
                    <a:pt x="120" y="3180"/>
                  </a:lnTo>
                  <a:lnTo>
                    <a:pt x="119" y="3184"/>
                  </a:lnTo>
                  <a:lnTo>
                    <a:pt x="117" y="3186"/>
                  </a:lnTo>
                  <a:lnTo>
                    <a:pt x="115" y="3187"/>
                  </a:lnTo>
                  <a:lnTo>
                    <a:pt x="111" y="3188"/>
                  </a:lnTo>
                  <a:lnTo>
                    <a:pt x="106" y="3188"/>
                  </a:lnTo>
                  <a:lnTo>
                    <a:pt x="94" y="3186"/>
                  </a:lnTo>
                  <a:lnTo>
                    <a:pt x="80" y="3181"/>
                  </a:lnTo>
                  <a:lnTo>
                    <a:pt x="63" y="3175"/>
                  </a:lnTo>
                  <a:lnTo>
                    <a:pt x="44" y="3166"/>
                  </a:lnTo>
                  <a:lnTo>
                    <a:pt x="23" y="3156"/>
                  </a:lnTo>
                  <a:lnTo>
                    <a:pt x="0" y="3143"/>
                  </a:lnTo>
                  <a:close/>
                  <a:moveTo>
                    <a:pt x="0" y="2988"/>
                  </a:moveTo>
                  <a:lnTo>
                    <a:pt x="0" y="2907"/>
                  </a:lnTo>
                  <a:lnTo>
                    <a:pt x="21" y="2925"/>
                  </a:lnTo>
                  <a:lnTo>
                    <a:pt x="39" y="2941"/>
                  </a:lnTo>
                  <a:lnTo>
                    <a:pt x="56" y="2956"/>
                  </a:lnTo>
                  <a:lnTo>
                    <a:pt x="68" y="2971"/>
                  </a:lnTo>
                  <a:lnTo>
                    <a:pt x="78" y="2984"/>
                  </a:lnTo>
                  <a:lnTo>
                    <a:pt x="85" y="2995"/>
                  </a:lnTo>
                  <a:lnTo>
                    <a:pt x="87" y="2999"/>
                  </a:lnTo>
                  <a:lnTo>
                    <a:pt x="88" y="3003"/>
                  </a:lnTo>
                  <a:lnTo>
                    <a:pt x="88" y="3008"/>
                  </a:lnTo>
                  <a:lnTo>
                    <a:pt x="87" y="3010"/>
                  </a:lnTo>
                  <a:lnTo>
                    <a:pt x="85" y="3012"/>
                  </a:lnTo>
                  <a:lnTo>
                    <a:pt x="83" y="3013"/>
                  </a:lnTo>
                  <a:lnTo>
                    <a:pt x="80" y="3014"/>
                  </a:lnTo>
                  <a:lnTo>
                    <a:pt x="77" y="3015"/>
                  </a:lnTo>
                  <a:lnTo>
                    <a:pt x="68" y="3014"/>
                  </a:lnTo>
                  <a:lnTo>
                    <a:pt x="58" y="3012"/>
                  </a:lnTo>
                  <a:lnTo>
                    <a:pt x="46" y="3009"/>
                  </a:lnTo>
                  <a:lnTo>
                    <a:pt x="32" y="3003"/>
                  </a:lnTo>
                  <a:lnTo>
                    <a:pt x="17" y="2996"/>
                  </a:lnTo>
                  <a:lnTo>
                    <a:pt x="0" y="2988"/>
                  </a:lnTo>
                  <a:close/>
                  <a:moveTo>
                    <a:pt x="0" y="2826"/>
                  </a:moveTo>
                  <a:lnTo>
                    <a:pt x="0" y="2749"/>
                  </a:lnTo>
                  <a:lnTo>
                    <a:pt x="18" y="2764"/>
                  </a:lnTo>
                  <a:lnTo>
                    <a:pt x="34" y="2779"/>
                  </a:lnTo>
                  <a:lnTo>
                    <a:pt x="47" y="2793"/>
                  </a:lnTo>
                  <a:lnTo>
                    <a:pt x="58" y="2806"/>
                  </a:lnTo>
                  <a:lnTo>
                    <a:pt x="66" y="2817"/>
                  </a:lnTo>
                  <a:lnTo>
                    <a:pt x="72" y="2827"/>
                  </a:lnTo>
                  <a:lnTo>
                    <a:pt x="73" y="2832"/>
                  </a:lnTo>
                  <a:lnTo>
                    <a:pt x="74" y="2835"/>
                  </a:lnTo>
                  <a:lnTo>
                    <a:pt x="73" y="2838"/>
                  </a:lnTo>
                  <a:lnTo>
                    <a:pt x="72" y="2842"/>
                  </a:lnTo>
                  <a:lnTo>
                    <a:pt x="71" y="2843"/>
                  </a:lnTo>
                  <a:lnTo>
                    <a:pt x="68" y="2845"/>
                  </a:lnTo>
                  <a:lnTo>
                    <a:pt x="66" y="2846"/>
                  </a:lnTo>
                  <a:lnTo>
                    <a:pt x="63" y="2846"/>
                  </a:lnTo>
                  <a:lnTo>
                    <a:pt x="57" y="2846"/>
                  </a:lnTo>
                  <a:lnTo>
                    <a:pt x="48" y="2845"/>
                  </a:lnTo>
                  <a:lnTo>
                    <a:pt x="38" y="2843"/>
                  </a:lnTo>
                  <a:lnTo>
                    <a:pt x="26" y="2838"/>
                  </a:lnTo>
                  <a:lnTo>
                    <a:pt x="15" y="2833"/>
                  </a:lnTo>
                  <a:lnTo>
                    <a:pt x="0" y="2826"/>
                  </a:lnTo>
                  <a:close/>
                  <a:moveTo>
                    <a:pt x="0" y="2660"/>
                  </a:moveTo>
                  <a:lnTo>
                    <a:pt x="0" y="2579"/>
                  </a:lnTo>
                  <a:lnTo>
                    <a:pt x="19" y="2595"/>
                  </a:lnTo>
                  <a:lnTo>
                    <a:pt x="36" y="2611"/>
                  </a:lnTo>
                  <a:lnTo>
                    <a:pt x="50" y="2626"/>
                  </a:lnTo>
                  <a:lnTo>
                    <a:pt x="62" y="2640"/>
                  </a:lnTo>
                  <a:lnTo>
                    <a:pt x="71" y="2652"/>
                  </a:lnTo>
                  <a:lnTo>
                    <a:pt x="76" y="2662"/>
                  </a:lnTo>
                  <a:lnTo>
                    <a:pt x="78" y="2667"/>
                  </a:lnTo>
                  <a:lnTo>
                    <a:pt x="78" y="2671"/>
                  </a:lnTo>
                  <a:lnTo>
                    <a:pt x="78" y="2674"/>
                  </a:lnTo>
                  <a:lnTo>
                    <a:pt x="77" y="2677"/>
                  </a:lnTo>
                  <a:lnTo>
                    <a:pt x="76" y="2680"/>
                  </a:lnTo>
                  <a:lnTo>
                    <a:pt x="74" y="2681"/>
                  </a:lnTo>
                  <a:lnTo>
                    <a:pt x="71" y="2682"/>
                  </a:lnTo>
                  <a:lnTo>
                    <a:pt x="67" y="2682"/>
                  </a:lnTo>
                  <a:lnTo>
                    <a:pt x="60" y="2682"/>
                  </a:lnTo>
                  <a:lnTo>
                    <a:pt x="51" y="2681"/>
                  </a:lnTo>
                  <a:lnTo>
                    <a:pt x="40" y="2677"/>
                  </a:lnTo>
                  <a:lnTo>
                    <a:pt x="29" y="2673"/>
                  </a:lnTo>
                  <a:lnTo>
                    <a:pt x="15" y="2668"/>
                  </a:lnTo>
                  <a:lnTo>
                    <a:pt x="0" y="2660"/>
                  </a:lnTo>
                  <a:close/>
                  <a:moveTo>
                    <a:pt x="0" y="2488"/>
                  </a:moveTo>
                  <a:lnTo>
                    <a:pt x="0" y="2400"/>
                  </a:lnTo>
                  <a:lnTo>
                    <a:pt x="24" y="2418"/>
                  </a:lnTo>
                  <a:lnTo>
                    <a:pt x="45" y="2436"/>
                  </a:lnTo>
                  <a:lnTo>
                    <a:pt x="63" y="2454"/>
                  </a:lnTo>
                  <a:lnTo>
                    <a:pt x="78" y="2470"/>
                  </a:lnTo>
                  <a:lnTo>
                    <a:pt x="90" y="2485"/>
                  </a:lnTo>
                  <a:lnTo>
                    <a:pt x="98" y="2497"/>
                  </a:lnTo>
                  <a:lnTo>
                    <a:pt x="100" y="2504"/>
                  </a:lnTo>
                  <a:lnTo>
                    <a:pt x="101" y="2508"/>
                  </a:lnTo>
                  <a:lnTo>
                    <a:pt x="101" y="2512"/>
                  </a:lnTo>
                  <a:lnTo>
                    <a:pt x="100" y="2516"/>
                  </a:lnTo>
                  <a:lnTo>
                    <a:pt x="98" y="2518"/>
                  </a:lnTo>
                  <a:lnTo>
                    <a:pt x="95" y="2520"/>
                  </a:lnTo>
                  <a:lnTo>
                    <a:pt x="91" y="2521"/>
                  </a:lnTo>
                  <a:lnTo>
                    <a:pt x="88" y="2521"/>
                  </a:lnTo>
                  <a:lnTo>
                    <a:pt x="78" y="2520"/>
                  </a:lnTo>
                  <a:lnTo>
                    <a:pt x="66" y="2518"/>
                  </a:lnTo>
                  <a:lnTo>
                    <a:pt x="52" y="2512"/>
                  </a:lnTo>
                  <a:lnTo>
                    <a:pt x="36" y="2506"/>
                  </a:lnTo>
                  <a:lnTo>
                    <a:pt x="19" y="2497"/>
                  </a:lnTo>
                  <a:lnTo>
                    <a:pt x="0" y="2488"/>
                  </a:lnTo>
                  <a:close/>
                  <a:moveTo>
                    <a:pt x="0" y="2303"/>
                  </a:moveTo>
                  <a:lnTo>
                    <a:pt x="0" y="2214"/>
                  </a:lnTo>
                  <a:lnTo>
                    <a:pt x="9" y="2220"/>
                  </a:lnTo>
                  <a:lnTo>
                    <a:pt x="19" y="2225"/>
                  </a:lnTo>
                  <a:lnTo>
                    <a:pt x="27" y="2232"/>
                  </a:lnTo>
                  <a:lnTo>
                    <a:pt x="37" y="2238"/>
                  </a:lnTo>
                  <a:lnTo>
                    <a:pt x="61" y="2258"/>
                  </a:lnTo>
                  <a:lnTo>
                    <a:pt x="84" y="2276"/>
                  </a:lnTo>
                  <a:lnTo>
                    <a:pt x="102" y="2293"/>
                  </a:lnTo>
                  <a:lnTo>
                    <a:pt x="118" y="2311"/>
                  </a:lnTo>
                  <a:lnTo>
                    <a:pt x="125" y="2318"/>
                  </a:lnTo>
                  <a:lnTo>
                    <a:pt x="130" y="2326"/>
                  </a:lnTo>
                  <a:lnTo>
                    <a:pt x="134" y="2332"/>
                  </a:lnTo>
                  <a:lnTo>
                    <a:pt x="138" y="2339"/>
                  </a:lnTo>
                  <a:lnTo>
                    <a:pt x="140" y="2345"/>
                  </a:lnTo>
                  <a:lnTo>
                    <a:pt x="142" y="2350"/>
                  </a:lnTo>
                  <a:lnTo>
                    <a:pt x="141" y="2355"/>
                  </a:lnTo>
                  <a:lnTo>
                    <a:pt x="140" y="2358"/>
                  </a:lnTo>
                  <a:lnTo>
                    <a:pt x="138" y="2361"/>
                  </a:lnTo>
                  <a:lnTo>
                    <a:pt x="133" y="2362"/>
                  </a:lnTo>
                  <a:lnTo>
                    <a:pt x="129" y="2363"/>
                  </a:lnTo>
                  <a:lnTo>
                    <a:pt x="124" y="2363"/>
                  </a:lnTo>
                  <a:lnTo>
                    <a:pt x="116" y="2362"/>
                  </a:lnTo>
                  <a:lnTo>
                    <a:pt x="108" y="2360"/>
                  </a:lnTo>
                  <a:lnTo>
                    <a:pt x="101" y="2358"/>
                  </a:lnTo>
                  <a:lnTo>
                    <a:pt x="91" y="2355"/>
                  </a:lnTo>
                  <a:lnTo>
                    <a:pt x="72" y="2346"/>
                  </a:lnTo>
                  <a:lnTo>
                    <a:pt x="49" y="2334"/>
                  </a:lnTo>
                  <a:lnTo>
                    <a:pt x="25" y="2319"/>
                  </a:lnTo>
                  <a:lnTo>
                    <a:pt x="0" y="2303"/>
                  </a:lnTo>
                  <a:close/>
                  <a:moveTo>
                    <a:pt x="0" y="2098"/>
                  </a:moveTo>
                  <a:lnTo>
                    <a:pt x="0" y="2031"/>
                  </a:lnTo>
                  <a:lnTo>
                    <a:pt x="11" y="2035"/>
                  </a:lnTo>
                  <a:lnTo>
                    <a:pt x="22" y="2040"/>
                  </a:lnTo>
                  <a:lnTo>
                    <a:pt x="34" y="2045"/>
                  </a:lnTo>
                  <a:lnTo>
                    <a:pt x="46" y="2052"/>
                  </a:lnTo>
                  <a:lnTo>
                    <a:pt x="73" y="2068"/>
                  </a:lnTo>
                  <a:lnTo>
                    <a:pt x="101" y="2086"/>
                  </a:lnTo>
                  <a:lnTo>
                    <a:pt x="124" y="2104"/>
                  </a:lnTo>
                  <a:lnTo>
                    <a:pt x="144" y="2122"/>
                  </a:lnTo>
                  <a:lnTo>
                    <a:pt x="162" y="2139"/>
                  </a:lnTo>
                  <a:lnTo>
                    <a:pt x="178" y="2155"/>
                  </a:lnTo>
                  <a:lnTo>
                    <a:pt x="188" y="2170"/>
                  </a:lnTo>
                  <a:lnTo>
                    <a:pt x="196" y="2183"/>
                  </a:lnTo>
                  <a:lnTo>
                    <a:pt x="198" y="2190"/>
                  </a:lnTo>
                  <a:lnTo>
                    <a:pt x="199" y="2194"/>
                  </a:lnTo>
                  <a:lnTo>
                    <a:pt x="199" y="2199"/>
                  </a:lnTo>
                  <a:lnTo>
                    <a:pt x="198" y="2203"/>
                  </a:lnTo>
                  <a:lnTo>
                    <a:pt x="195" y="2205"/>
                  </a:lnTo>
                  <a:lnTo>
                    <a:pt x="192" y="2207"/>
                  </a:lnTo>
                  <a:lnTo>
                    <a:pt x="187" y="2208"/>
                  </a:lnTo>
                  <a:lnTo>
                    <a:pt x="181" y="2208"/>
                  </a:lnTo>
                  <a:lnTo>
                    <a:pt x="174" y="2207"/>
                  </a:lnTo>
                  <a:lnTo>
                    <a:pt x="167" y="2206"/>
                  </a:lnTo>
                  <a:lnTo>
                    <a:pt x="159" y="2203"/>
                  </a:lnTo>
                  <a:lnTo>
                    <a:pt x="149" y="2199"/>
                  </a:lnTo>
                  <a:lnTo>
                    <a:pt x="130" y="2191"/>
                  </a:lnTo>
                  <a:lnTo>
                    <a:pt x="108" y="2180"/>
                  </a:lnTo>
                  <a:lnTo>
                    <a:pt x="85" y="2166"/>
                  </a:lnTo>
                  <a:lnTo>
                    <a:pt x="61" y="2149"/>
                  </a:lnTo>
                  <a:lnTo>
                    <a:pt x="44" y="2136"/>
                  </a:lnTo>
                  <a:lnTo>
                    <a:pt x="29" y="2123"/>
                  </a:lnTo>
                  <a:lnTo>
                    <a:pt x="13" y="2110"/>
                  </a:lnTo>
                  <a:lnTo>
                    <a:pt x="0" y="2098"/>
                  </a:lnTo>
                  <a:close/>
                  <a:moveTo>
                    <a:pt x="0" y="1670"/>
                  </a:moveTo>
                  <a:lnTo>
                    <a:pt x="0" y="1584"/>
                  </a:lnTo>
                  <a:lnTo>
                    <a:pt x="2" y="1585"/>
                  </a:lnTo>
                  <a:lnTo>
                    <a:pt x="22" y="1602"/>
                  </a:lnTo>
                  <a:lnTo>
                    <a:pt x="40" y="1618"/>
                  </a:lnTo>
                  <a:lnTo>
                    <a:pt x="56" y="1633"/>
                  </a:lnTo>
                  <a:lnTo>
                    <a:pt x="68" y="1648"/>
                  </a:lnTo>
                  <a:lnTo>
                    <a:pt x="78" y="1661"/>
                  </a:lnTo>
                  <a:lnTo>
                    <a:pt x="85" y="1674"/>
                  </a:lnTo>
                  <a:lnTo>
                    <a:pt x="86" y="1678"/>
                  </a:lnTo>
                  <a:lnTo>
                    <a:pt x="87" y="1684"/>
                  </a:lnTo>
                  <a:lnTo>
                    <a:pt x="87" y="1688"/>
                  </a:lnTo>
                  <a:lnTo>
                    <a:pt x="85" y="1691"/>
                  </a:lnTo>
                  <a:lnTo>
                    <a:pt x="84" y="1693"/>
                  </a:lnTo>
                  <a:lnTo>
                    <a:pt x="80" y="1694"/>
                  </a:lnTo>
                  <a:lnTo>
                    <a:pt x="78" y="1696"/>
                  </a:lnTo>
                  <a:lnTo>
                    <a:pt x="74" y="1696"/>
                  </a:lnTo>
                  <a:lnTo>
                    <a:pt x="65" y="1696"/>
                  </a:lnTo>
                  <a:lnTo>
                    <a:pt x="56" y="1694"/>
                  </a:lnTo>
                  <a:lnTo>
                    <a:pt x="44" y="1690"/>
                  </a:lnTo>
                  <a:lnTo>
                    <a:pt x="31" y="1685"/>
                  </a:lnTo>
                  <a:lnTo>
                    <a:pt x="16" y="1678"/>
                  </a:lnTo>
                  <a:lnTo>
                    <a:pt x="0" y="1670"/>
                  </a:lnTo>
                  <a:close/>
                  <a:moveTo>
                    <a:pt x="0" y="1188"/>
                  </a:moveTo>
                  <a:lnTo>
                    <a:pt x="0" y="1106"/>
                  </a:lnTo>
                  <a:lnTo>
                    <a:pt x="15" y="1115"/>
                  </a:lnTo>
                  <a:lnTo>
                    <a:pt x="29" y="1126"/>
                  </a:lnTo>
                  <a:lnTo>
                    <a:pt x="46" y="1140"/>
                  </a:lnTo>
                  <a:lnTo>
                    <a:pt x="61" y="1154"/>
                  </a:lnTo>
                  <a:lnTo>
                    <a:pt x="75" y="1168"/>
                  </a:lnTo>
                  <a:lnTo>
                    <a:pt x="86" y="1182"/>
                  </a:lnTo>
                  <a:lnTo>
                    <a:pt x="93" y="1194"/>
                  </a:lnTo>
                  <a:lnTo>
                    <a:pt x="99" y="1204"/>
                  </a:lnTo>
                  <a:lnTo>
                    <a:pt x="100" y="1210"/>
                  </a:lnTo>
                  <a:lnTo>
                    <a:pt x="101" y="1214"/>
                  </a:lnTo>
                  <a:lnTo>
                    <a:pt x="100" y="1217"/>
                  </a:lnTo>
                  <a:lnTo>
                    <a:pt x="99" y="1221"/>
                  </a:lnTo>
                  <a:lnTo>
                    <a:pt x="97" y="1224"/>
                  </a:lnTo>
                  <a:lnTo>
                    <a:pt x="93" y="1225"/>
                  </a:lnTo>
                  <a:lnTo>
                    <a:pt x="90" y="1226"/>
                  </a:lnTo>
                  <a:lnTo>
                    <a:pt x="86" y="1227"/>
                  </a:lnTo>
                  <a:lnTo>
                    <a:pt x="76" y="1226"/>
                  </a:lnTo>
                  <a:lnTo>
                    <a:pt x="63" y="1223"/>
                  </a:lnTo>
                  <a:lnTo>
                    <a:pt x="49" y="1217"/>
                  </a:lnTo>
                  <a:lnTo>
                    <a:pt x="34" y="1209"/>
                  </a:lnTo>
                  <a:lnTo>
                    <a:pt x="18" y="1199"/>
                  </a:lnTo>
                  <a:lnTo>
                    <a:pt x="0" y="1188"/>
                  </a:lnTo>
                  <a:close/>
                  <a:moveTo>
                    <a:pt x="0" y="914"/>
                  </a:moveTo>
                  <a:lnTo>
                    <a:pt x="0" y="846"/>
                  </a:lnTo>
                  <a:lnTo>
                    <a:pt x="11" y="857"/>
                  </a:lnTo>
                  <a:lnTo>
                    <a:pt x="21" y="868"/>
                  </a:lnTo>
                  <a:lnTo>
                    <a:pt x="29" y="877"/>
                  </a:lnTo>
                  <a:lnTo>
                    <a:pt x="35" y="887"/>
                  </a:lnTo>
                  <a:lnTo>
                    <a:pt x="39" y="896"/>
                  </a:lnTo>
                  <a:lnTo>
                    <a:pt x="43" y="903"/>
                  </a:lnTo>
                  <a:lnTo>
                    <a:pt x="43" y="907"/>
                  </a:lnTo>
                  <a:lnTo>
                    <a:pt x="43" y="910"/>
                  </a:lnTo>
                  <a:lnTo>
                    <a:pt x="43" y="913"/>
                  </a:lnTo>
                  <a:lnTo>
                    <a:pt x="42" y="915"/>
                  </a:lnTo>
                  <a:lnTo>
                    <a:pt x="38" y="918"/>
                  </a:lnTo>
                  <a:lnTo>
                    <a:pt x="35" y="919"/>
                  </a:lnTo>
                  <a:lnTo>
                    <a:pt x="32" y="921"/>
                  </a:lnTo>
                  <a:lnTo>
                    <a:pt x="26" y="921"/>
                  </a:lnTo>
                  <a:lnTo>
                    <a:pt x="21" y="921"/>
                  </a:lnTo>
                  <a:lnTo>
                    <a:pt x="15" y="919"/>
                  </a:lnTo>
                  <a:lnTo>
                    <a:pt x="8" y="917"/>
                  </a:lnTo>
                  <a:lnTo>
                    <a:pt x="0" y="914"/>
                  </a:lnTo>
                  <a:close/>
                  <a:moveTo>
                    <a:pt x="0" y="631"/>
                  </a:moveTo>
                  <a:lnTo>
                    <a:pt x="0" y="572"/>
                  </a:lnTo>
                  <a:lnTo>
                    <a:pt x="8" y="581"/>
                  </a:lnTo>
                  <a:lnTo>
                    <a:pt x="16" y="589"/>
                  </a:lnTo>
                  <a:lnTo>
                    <a:pt x="21" y="598"/>
                  </a:lnTo>
                  <a:lnTo>
                    <a:pt x="25" y="605"/>
                  </a:lnTo>
                  <a:lnTo>
                    <a:pt x="29" y="612"/>
                  </a:lnTo>
                  <a:lnTo>
                    <a:pt x="30" y="618"/>
                  </a:lnTo>
                  <a:lnTo>
                    <a:pt x="30" y="624"/>
                  </a:lnTo>
                  <a:lnTo>
                    <a:pt x="29" y="628"/>
                  </a:lnTo>
                  <a:lnTo>
                    <a:pt x="26" y="630"/>
                  </a:lnTo>
                  <a:lnTo>
                    <a:pt x="24" y="632"/>
                  </a:lnTo>
                  <a:lnTo>
                    <a:pt x="21" y="633"/>
                  </a:lnTo>
                  <a:lnTo>
                    <a:pt x="18" y="633"/>
                  </a:lnTo>
                  <a:lnTo>
                    <a:pt x="10" y="633"/>
                  </a:lnTo>
                  <a:lnTo>
                    <a:pt x="0" y="631"/>
                  </a:lnTo>
                  <a:close/>
                  <a:moveTo>
                    <a:pt x="0" y="347"/>
                  </a:moveTo>
                  <a:lnTo>
                    <a:pt x="0" y="276"/>
                  </a:lnTo>
                  <a:lnTo>
                    <a:pt x="7" y="282"/>
                  </a:lnTo>
                  <a:lnTo>
                    <a:pt x="20" y="292"/>
                  </a:lnTo>
                  <a:lnTo>
                    <a:pt x="31" y="303"/>
                  </a:lnTo>
                  <a:lnTo>
                    <a:pt x="40" y="314"/>
                  </a:lnTo>
                  <a:lnTo>
                    <a:pt x="49" y="325"/>
                  </a:lnTo>
                  <a:lnTo>
                    <a:pt x="54" y="336"/>
                  </a:lnTo>
                  <a:lnTo>
                    <a:pt x="58" y="344"/>
                  </a:lnTo>
                  <a:lnTo>
                    <a:pt x="59" y="349"/>
                  </a:lnTo>
                  <a:lnTo>
                    <a:pt x="59" y="352"/>
                  </a:lnTo>
                  <a:lnTo>
                    <a:pt x="59" y="355"/>
                  </a:lnTo>
                  <a:lnTo>
                    <a:pt x="58" y="358"/>
                  </a:lnTo>
                  <a:lnTo>
                    <a:pt x="54" y="362"/>
                  </a:lnTo>
                  <a:lnTo>
                    <a:pt x="49" y="363"/>
                  </a:lnTo>
                  <a:lnTo>
                    <a:pt x="44" y="364"/>
                  </a:lnTo>
                  <a:lnTo>
                    <a:pt x="37" y="363"/>
                  </a:lnTo>
                  <a:lnTo>
                    <a:pt x="29" y="360"/>
                  </a:lnTo>
                  <a:lnTo>
                    <a:pt x="20" y="357"/>
                  </a:lnTo>
                  <a:lnTo>
                    <a:pt x="10" y="353"/>
                  </a:lnTo>
                  <a:lnTo>
                    <a:pt x="0" y="347"/>
                  </a:lnTo>
                  <a:close/>
                  <a:moveTo>
                    <a:pt x="678" y="177"/>
                  </a:moveTo>
                  <a:lnTo>
                    <a:pt x="678" y="238"/>
                  </a:lnTo>
                  <a:lnTo>
                    <a:pt x="667" y="234"/>
                  </a:lnTo>
                  <a:lnTo>
                    <a:pt x="654" y="228"/>
                  </a:lnTo>
                  <a:lnTo>
                    <a:pt x="640" y="219"/>
                  </a:lnTo>
                  <a:lnTo>
                    <a:pt x="626" y="209"/>
                  </a:lnTo>
                  <a:lnTo>
                    <a:pt x="613" y="199"/>
                  </a:lnTo>
                  <a:lnTo>
                    <a:pt x="602" y="188"/>
                  </a:lnTo>
                  <a:lnTo>
                    <a:pt x="592" y="177"/>
                  </a:lnTo>
                  <a:lnTo>
                    <a:pt x="584" y="166"/>
                  </a:lnTo>
                  <a:lnTo>
                    <a:pt x="579" y="156"/>
                  </a:lnTo>
                  <a:lnTo>
                    <a:pt x="576" y="148"/>
                  </a:lnTo>
                  <a:lnTo>
                    <a:pt x="576" y="144"/>
                  </a:lnTo>
                  <a:lnTo>
                    <a:pt x="576" y="140"/>
                  </a:lnTo>
                  <a:lnTo>
                    <a:pt x="576" y="137"/>
                  </a:lnTo>
                  <a:lnTo>
                    <a:pt x="577" y="134"/>
                  </a:lnTo>
                  <a:lnTo>
                    <a:pt x="579" y="132"/>
                  </a:lnTo>
                  <a:lnTo>
                    <a:pt x="581" y="129"/>
                  </a:lnTo>
                  <a:lnTo>
                    <a:pt x="584" y="128"/>
                  </a:lnTo>
                  <a:lnTo>
                    <a:pt x="589" y="127"/>
                  </a:lnTo>
                  <a:lnTo>
                    <a:pt x="597" y="128"/>
                  </a:lnTo>
                  <a:lnTo>
                    <a:pt x="607" y="131"/>
                  </a:lnTo>
                  <a:lnTo>
                    <a:pt x="619" y="135"/>
                  </a:lnTo>
                  <a:lnTo>
                    <a:pt x="631" y="140"/>
                  </a:lnTo>
                  <a:lnTo>
                    <a:pt x="644" y="149"/>
                  </a:lnTo>
                  <a:lnTo>
                    <a:pt x="658" y="159"/>
                  </a:lnTo>
                  <a:lnTo>
                    <a:pt x="669" y="167"/>
                  </a:lnTo>
                  <a:lnTo>
                    <a:pt x="678" y="177"/>
                  </a:lnTo>
                  <a:close/>
                  <a:moveTo>
                    <a:pt x="678" y="1350"/>
                  </a:moveTo>
                  <a:lnTo>
                    <a:pt x="678" y="1434"/>
                  </a:lnTo>
                  <a:lnTo>
                    <a:pt x="667" y="1428"/>
                  </a:lnTo>
                  <a:lnTo>
                    <a:pt x="655" y="1421"/>
                  </a:lnTo>
                  <a:lnTo>
                    <a:pt x="642" y="1413"/>
                  </a:lnTo>
                  <a:lnTo>
                    <a:pt x="629" y="1404"/>
                  </a:lnTo>
                  <a:lnTo>
                    <a:pt x="610" y="1389"/>
                  </a:lnTo>
                  <a:lnTo>
                    <a:pt x="593" y="1374"/>
                  </a:lnTo>
                  <a:lnTo>
                    <a:pt x="579" y="1359"/>
                  </a:lnTo>
                  <a:lnTo>
                    <a:pt x="567" y="1345"/>
                  </a:lnTo>
                  <a:lnTo>
                    <a:pt x="559" y="1332"/>
                  </a:lnTo>
                  <a:lnTo>
                    <a:pt x="553" y="1320"/>
                  </a:lnTo>
                  <a:lnTo>
                    <a:pt x="551" y="1314"/>
                  </a:lnTo>
                  <a:lnTo>
                    <a:pt x="551" y="1310"/>
                  </a:lnTo>
                  <a:lnTo>
                    <a:pt x="551" y="1306"/>
                  </a:lnTo>
                  <a:lnTo>
                    <a:pt x="553" y="1303"/>
                  </a:lnTo>
                  <a:lnTo>
                    <a:pt x="555" y="1299"/>
                  </a:lnTo>
                  <a:lnTo>
                    <a:pt x="559" y="1297"/>
                  </a:lnTo>
                  <a:lnTo>
                    <a:pt x="563" y="1296"/>
                  </a:lnTo>
                  <a:lnTo>
                    <a:pt x="568" y="1296"/>
                  </a:lnTo>
                  <a:lnTo>
                    <a:pt x="574" y="1296"/>
                  </a:lnTo>
                  <a:lnTo>
                    <a:pt x="580" y="1297"/>
                  </a:lnTo>
                  <a:lnTo>
                    <a:pt x="587" y="1298"/>
                  </a:lnTo>
                  <a:lnTo>
                    <a:pt x="594" y="1300"/>
                  </a:lnTo>
                  <a:lnTo>
                    <a:pt x="611" y="1307"/>
                  </a:lnTo>
                  <a:lnTo>
                    <a:pt x="629" y="1317"/>
                  </a:lnTo>
                  <a:lnTo>
                    <a:pt x="648" y="1327"/>
                  </a:lnTo>
                  <a:lnTo>
                    <a:pt x="668" y="1341"/>
                  </a:lnTo>
                  <a:lnTo>
                    <a:pt x="673" y="1346"/>
                  </a:lnTo>
                  <a:lnTo>
                    <a:pt x="678" y="1350"/>
                  </a:lnTo>
                  <a:close/>
                  <a:moveTo>
                    <a:pt x="678" y="1634"/>
                  </a:moveTo>
                  <a:lnTo>
                    <a:pt x="678" y="1684"/>
                  </a:lnTo>
                  <a:lnTo>
                    <a:pt x="674" y="1677"/>
                  </a:lnTo>
                  <a:lnTo>
                    <a:pt x="670" y="1671"/>
                  </a:lnTo>
                  <a:lnTo>
                    <a:pt x="667" y="1664"/>
                  </a:lnTo>
                  <a:lnTo>
                    <a:pt x="664" y="1659"/>
                  </a:lnTo>
                  <a:lnTo>
                    <a:pt x="662" y="1653"/>
                  </a:lnTo>
                  <a:lnTo>
                    <a:pt x="662" y="1648"/>
                  </a:lnTo>
                  <a:lnTo>
                    <a:pt x="662" y="1644"/>
                  </a:lnTo>
                  <a:lnTo>
                    <a:pt x="664" y="1640"/>
                  </a:lnTo>
                  <a:lnTo>
                    <a:pt x="667" y="1638"/>
                  </a:lnTo>
                  <a:lnTo>
                    <a:pt x="670" y="1636"/>
                  </a:lnTo>
                  <a:lnTo>
                    <a:pt x="674" y="1634"/>
                  </a:lnTo>
                  <a:lnTo>
                    <a:pt x="678" y="1634"/>
                  </a:lnTo>
                  <a:close/>
                  <a:moveTo>
                    <a:pt x="678" y="1845"/>
                  </a:moveTo>
                  <a:lnTo>
                    <a:pt x="678" y="1935"/>
                  </a:lnTo>
                  <a:lnTo>
                    <a:pt x="667" y="1929"/>
                  </a:lnTo>
                  <a:lnTo>
                    <a:pt x="655" y="1922"/>
                  </a:lnTo>
                  <a:lnTo>
                    <a:pt x="643" y="1913"/>
                  </a:lnTo>
                  <a:lnTo>
                    <a:pt x="630" y="1905"/>
                  </a:lnTo>
                  <a:lnTo>
                    <a:pt x="608" y="1889"/>
                  </a:lnTo>
                  <a:lnTo>
                    <a:pt x="589" y="1872"/>
                  </a:lnTo>
                  <a:lnTo>
                    <a:pt x="573" y="1855"/>
                  </a:lnTo>
                  <a:lnTo>
                    <a:pt x="559" y="1840"/>
                  </a:lnTo>
                  <a:lnTo>
                    <a:pt x="553" y="1832"/>
                  </a:lnTo>
                  <a:lnTo>
                    <a:pt x="548" y="1826"/>
                  </a:lnTo>
                  <a:lnTo>
                    <a:pt x="545" y="1818"/>
                  </a:lnTo>
                  <a:lnTo>
                    <a:pt x="541" y="1813"/>
                  </a:lnTo>
                  <a:lnTo>
                    <a:pt x="540" y="1807"/>
                  </a:lnTo>
                  <a:lnTo>
                    <a:pt x="539" y="1802"/>
                  </a:lnTo>
                  <a:lnTo>
                    <a:pt x="539" y="1797"/>
                  </a:lnTo>
                  <a:lnTo>
                    <a:pt x="541" y="1794"/>
                  </a:lnTo>
                  <a:lnTo>
                    <a:pt x="543" y="1790"/>
                  </a:lnTo>
                  <a:lnTo>
                    <a:pt x="548" y="1788"/>
                  </a:lnTo>
                  <a:lnTo>
                    <a:pt x="552" y="1787"/>
                  </a:lnTo>
                  <a:lnTo>
                    <a:pt x="558" y="1787"/>
                  </a:lnTo>
                  <a:lnTo>
                    <a:pt x="564" y="1787"/>
                  </a:lnTo>
                  <a:lnTo>
                    <a:pt x="570" y="1789"/>
                  </a:lnTo>
                  <a:lnTo>
                    <a:pt x="579" y="1790"/>
                  </a:lnTo>
                  <a:lnTo>
                    <a:pt x="588" y="1794"/>
                  </a:lnTo>
                  <a:lnTo>
                    <a:pt x="606" y="1801"/>
                  </a:lnTo>
                  <a:lnTo>
                    <a:pt x="627" y="1812"/>
                  </a:lnTo>
                  <a:lnTo>
                    <a:pt x="648" y="1825"/>
                  </a:lnTo>
                  <a:lnTo>
                    <a:pt x="671" y="1840"/>
                  </a:lnTo>
                  <a:lnTo>
                    <a:pt x="678" y="1845"/>
                  </a:lnTo>
                  <a:close/>
                  <a:moveTo>
                    <a:pt x="678" y="2318"/>
                  </a:moveTo>
                  <a:lnTo>
                    <a:pt x="678" y="2371"/>
                  </a:lnTo>
                  <a:lnTo>
                    <a:pt x="673" y="2363"/>
                  </a:lnTo>
                  <a:lnTo>
                    <a:pt x="668" y="2357"/>
                  </a:lnTo>
                  <a:lnTo>
                    <a:pt x="663" y="2349"/>
                  </a:lnTo>
                  <a:lnTo>
                    <a:pt x="661" y="2344"/>
                  </a:lnTo>
                  <a:lnTo>
                    <a:pt x="659" y="2339"/>
                  </a:lnTo>
                  <a:lnTo>
                    <a:pt x="658" y="2333"/>
                  </a:lnTo>
                  <a:lnTo>
                    <a:pt x="658" y="2329"/>
                  </a:lnTo>
                  <a:lnTo>
                    <a:pt x="660" y="2325"/>
                  </a:lnTo>
                  <a:lnTo>
                    <a:pt x="663" y="2321"/>
                  </a:lnTo>
                  <a:lnTo>
                    <a:pt x="667" y="2319"/>
                  </a:lnTo>
                  <a:lnTo>
                    <a:pt x="672" y="2318"/>
                  </a:lnTo>
                  <a:lnTo>
                    <a:pt x="678" y="2318"/>
                  </a:lnTo>
                  <a:close/>
                  <a:moveTo>
                    <a:pt x="678" y="2502"/>
                  </a:moveTo>
                  <a:lnTo>
                    <a:pt x="678" y="2590"/>
                  </a:lnTo>
                  <a:lnTo>
                    <a:pt x="659" y="2574"/>
                  </a:lnTo>
                  <a:lnTo>
                    <a:pt x="643" y="2559"/>
                  </a:lnTo>
                  <a:lnTo>
                    <a:pt x="628" y="2544"/>
                  </a:lnTo>
                  <a:lnTo>
                    <a:pt x="616" y="2530"/>
                  </a:lnTo>
                  <a:lnTo>
                    <a:pt x="607" y="2517"/>
                  </a:lnTo>
                  <a:lnTo>
                    <a:pt x="602" y="2506"/>
                  </a:lnTo>
                  <a:lnTo>
                    <a:pt x="601" y="2500"/>
                  </a:lnTo>
                  <a:lnTo>
                    <a:pt x="600" y="2496"/>
                  </a:lnTo>
                  <a:lnTo>
                    <a:pt x="601" y="2493"/>
                  </a:lnTo>
                  <a:lnTo>
                    <a:pt x="602" y="2489"/>
                  </a:lnTo>
                  <a:lnTo>
                    <a:pt x="603" y="2488"/>
                  </a:lnTo>
                  <a:lnTo>
                    <a:pt x="605" y="2485"/>
                  </a:lnTo>
                  <a:lnTo>
                    <a:pt x="608" y="2484"/>
                  </a:lnTo>
                  <a:lnTo>
                    <a:pt x="611" y="2483"/>
                  </a:lnTo>
                  <a:lnTo>
                    <a:pt x="619" y="2483"/>
                  </a:lnTo>
                  <a:lnTo>
                    <a:pt x="628" y="2483"/>
                  </a:lnTo>
                  <a:lnTo>
                    <a:pt x="638" y="2486"/>
                  </a:lnTo>
                  <a:lnTo>
                    <a:pt x="651" y="2490"/>
                  </a:lnTo>
                  <a:lnTo>
                    <a:pt x="664" y="2495"/>
                  </a:lnTo>
                  <a:lnTo>
                    <a:pt x="678" y="2502"/>
                  </a:lnTo>
                  <a:close/>
                  <a:moveTo>
                    <a:pt x="678" y="2689"/>
                  </a:moveTo>
                  <a:lnTo>
                    <a:pt x="678" y="2785"/>
                  </a:lnTo>
                  <a:lnTo>
                    <a:pt x="677" y="2784"/>
                  </a:lnTo>
                  <a:lnTo>
                    <a:pt x="650" y="2765"/>
                  </a:lnTo>
                  <a:lnTo>
                    <a:pt x="626" y="2745"/>
                  </a:lnTo>
                  <a:lnTo>
                    <a:pt x="604" y="2726"/>
                  </a:lnTo>
                  <a:lnTo>
                    <a:pt x="587" y="2708"/>
                  </a:lnTo>
                  <a:lnTo>
                    <a:pt x="579" y="2699"/>
                  </a:lnTo>
                  <a:lnTo>
                    <a:pt x="573" y="2690"/>
                  </a:lnTo>
                  <a:lnTo>
                    <a:pt x="568" y="2683"/>
                  </a:lnTo>
                  <a:lnTo>
                    <a:pt x="564" y="2676"/>
                  </a:lnTo>
                  <a:lnTo>
                    <a:pt x="561" y="2670"/>
                  </a:lnTo>
                  <a:lnTo>
                    <a:pt x="560" y="2665"/>
                  </a:lnTo>
                  <a:lnTo>
                    <a:pt x="560" y="2659"/>
                  </a:lnTo>
                  <a:lnTo>
                    <a:pt x="562" y="2656"/>
                  </a:lnTo>
                  <a:lnTo>
                    <a:pt x="564" y="2653"/>
                  </a:lnTo>
                  <a:lnTo>
                    <a:pt x="567" y="2652"/>
                  </a:lnTo>
                  <a:lnTo>
                    <a:pt x="570" y="2650"/>
                  </a:lnTo>
                  <a:lnTo>
                    <a:pt x="576" y="2649"/>
                  </a:lnTo>
                  <a:lnTo>
                    <a:pt x="588" y="2650"/>
                  </a:lnTo>
                  <a:lnTo>
                    <a:pt x="602" y="2654"/>
                  </a:lnTo>
                  <a:lnTo>
                    <a:pt x="618" y="2659"/>
                  </a:lnTo>
                  <a:lnTo>
                    <a:pt x="636" y="2668"/>
                  </a:lnTo>
                  <a:lnTo>
                    <a:pt x="657" y="2677"/>
                  </a:lnTo>
                  <a:lnTo>
                    <a:pt x="678" y="2689"/>
                  </a:lnTo>
                  <a:close/>
                  <a:moveTo>
                    <a:pt x="678" y="2872"/>
                  </a:moveTo>
                  <a:lnTo>
                    <a:pt x="678" y="2968"/>
                  </a:lnTo>
                  <a:lnTo>
                    <a:pt x="670" y="2962"/>
                  </a:lnTo>
                  <a:lnTo>
                    <a:pt x="662" y="2957"/>
                  </a:lnTo>
                  <a:lnTo>
                    <a:pt x="633" y="2936"/>
                  </a:lnTo>
                  <a:lnTo>
                    <a:pt x="607" y="2916"/>
                  </a:lnTo>
                  <a:lnTo>
                    <a:pt x="586" y="2897"/>
                  </a:lnTo>
                  <a:lnTo>
                    <a:pt x="566" y="2877"/>
                  </a:lnTo>
                  <a:lnTo>
                    <a:pt x="559" y="2868"/>
                  </a:lnTo>
                  <a:lnTo>
                    <a:pt x="552" y="2861"/>
                  </a:lnTo>
                  <a:lnTo>
                    <a:pt x="547" y="2852"/>
                  </a:lnTo>
                  <a:lnTo>
                    <a:pt x="542" y="2846"/>
                  </a:lnTo>
                  <a:lnTo>
                    <a:pt x="539" y="2839"/>
                  </a:lnTo>
                  <a:lnTo>
                    <a:pt x="538" y="2834"/>
                  </a:lnTo>
                  <a:lnTo>
                    <a:pt x="538" y="2829"/>
                  </a:lnTo>
                  <a:lnTo>
                    <a:pt x="539" y="2824"/>
                  </a:lnTo>
                  <a:lnTo>
                    <a:pt x="542" y="2822"/>
                  </a:lnTo>
                  <a:lnTo>
                    <a:pt x="546" y="2820"/>
                  </a:lnTo>
                  <a:lnTo>
                    <a:pt x="550" y="2819"/>
                  </a:lnTo>
                  <a:lnTo>
                    <a:pt x="556" y="2819"/>
                  </a:lnTo>
                  <a:lnTo>
                    <a:pt x="563" y="2819"/>
                  </a:lnTo>
                  <a:lnTo>
                    <a:pt x="570" y="2821"/>
                  </a:lnTo>
                  <a:lnTo>
                    <a:pt x="578" y="2823"/>
                  </a:lnTo>
                  <a:lnTo>
                    <a:pt x="587" y="2825"/>
                  </a:lnTo>
                  <a:lnTo>
                    <a:pt x="607" y="2833"/>
                  </a:lnTo>
                  <a:lnTo>
                    <a:pt x="629" y="2844"/>
                  </a:lnTo>
                  <a:lnTo>
                    <a:pt x="654" y="2857"/>
                  </a:lnTo>
                  <a:lnTo>
                    <a:pt x="678" y="2872"/>
                  </a:lnTo>
                  <a:close/>
                  <a:moveTo>
                    <a:pt x="678" y="3045"/>
                  </a:moveTo>
                  <a:lnTo>
                    <a:pt x="678" y="3142"/>
                  </a:lnTo>
                  <a:lnTo>
                    <a:pt x="672" y="3137"/>
                  </a:lnTo>
                  <a:lnTo>
                    <a:pt x="665" y="3133"/>
                  </a:lnTo>
                  <a:lnTo>
                    <a:pt x="635" y="3111"/>
                  </a:lnTo>
                  <a:lnTo>
                    <a:pt x="608" y="3091"/>
                  </a:lnTo>
                  <a:lnTo>
                    <a:pt x="586" y="3070"/>
                  </a:lnTo>
                  <a:lnTo>
                    <a:pt x="565" y="3051"/>
                  </a:lnTo>
                  <a:lnTo>
                    <a:pt x="558" y="3042"/>
                  </a:lnTo>
                  <a:lnTo>
                    <a:pt x="550" y="3034"/>
                  </a:lnTo>
                  <a:lnTo>
                    <a:pt x="545" y="3025"/>
                  </a:lnTo>
                  <a:lnTo>
                    <a:pt x="540" y="3018"/>
                  </a:lnTo>
                  <a:lnTo>
                    <a:pt x="537" y="3012"/>
                  </a:lnTo>
                  <a:lnTo>
                    <a:pt x="536" y="3006"/>
                  </a:lnTo>
                  <a:lnTo>
                    <a:pt x="536" y="3001"/>
                  </a:lnTo>
                  <a:lnTo>
                    <a:pt x="537" y="2997"/>
                  </a:lnTo>
                  <a:lnTo>
                    <a:pt x="539" y="2994"/>
                  </a:lnTo>
                  <a:lnTo>
                    <a:pt x="543" y="2993"/>
                  </a:lnTo>
                  <a:lnTo>
                    <a:pt x="548" y="2992"/>
                  </a:lnTo>
                  <a:lnTo>
                    <a:pt x="553" y="2992"/>
                  </a:lnTo>
                  <a:lnTo>
                    <a:pt x="567" y="2994"/>
                  </a:lnTo>
                  <a:lnTo>
                    <a:pt x="584" y="2998"/>
                  </a:lnTo>
                  <a:lnTo>
                    <a:pt x="605" y="3007"/>
                  </a:lnTo>
                  <a:lnTo>
                    <a:pt x="628" y="3017"/>
                  </a:lnTo>
                  <a:lnTo>
                    <a:pt x="653" y="3030"/>
                  </a:lnTo>
                  <a:lnTo>
                    <a:pt x="678" y="3045"/>
                  </a:lnTo>
                  <a:close/>
                  <a:moveTo>
                    <a:pt x="678" y="3212"/>
                  </a:moveTo>
                  <a:lnTo>
                    <a:pt x="678" y="3307"/>
                  </a:lnTo>
                  <a:lnTo>
                    <a:pt x="649" y="3285"/>
                  </a:lnTo>
                  <a:lnTo>
                    <a:pt x="623" y="3265"/>
                  </a:lnTo>
                  <a:lnTo>
                    <a:pt x="600" y="3244"/>
                  </a:lnTo>
                  <a:lnTo>
                    <a:pt x="581" y="3226"/>
                  </a:lnTo>
                  <a:lnTo>
                    <a:pt x="573" y="3217"/>
                  </a:lnTo>
                  <a:lnTo>
                    <a:pt x="566" y="3208"/>
                  </a:lnTo>
                  <a:lnTo>
                    <a:pt x="561" y="3201"/>
                  </a:lnTo>
                  <a:lnTo>
                    <a:pt x="556" y="3193"/>
                  </a:lnTo>
                  <a:lnTo>
                    <a:pt x="553" y="3187"/>
                  </a:lnTo>
                  <a:lnTo>
                    <a:pt x="552" y="3181"/>
                  </a:lnTo>
                  <a:lnTo>
                    <a:pt x="551" y="3177"/>
                  </a:lnTo>
                  <a:lnTo>
                    <a:pt x="553" y="3173"/>
                  </a:lnTo>
                  <a:lnTo>
                    <a:pt x="555" y="3171"/>
                  </a:lnTo>
                  <a:lnTo>
                    <a:pt x="559" y="3169"/>
                  </a:lnTo>
                  <a:lnTo>
                    <a:pt x="563" y="3167"/>
                  </a:lnTo>
                  <a:lnTo>
                    <a:pt x="567" y="3167"/>
                  </a:lnTo>
                  <a:lnTo>
                    <a:pt x="580" y="3169"/>
                  </a:lnTo>
                  <a:lnTo>
                    <a:pt x="595" y="3173"/>
                  </a:lnTo>
                  <a:lnTo>
                    <a:pt x="613" y="3179"/>
                  </a:lnTo>
                  <a:lnTo>
                    <a:pt x="633" y="3188"/>
                  </a:lnTo>
                  <a:lnTo>
                    <a:pt x="655" y="3199"/>
                  </a:lnTo>
                  <a:lnTo>
                    <a:pt x="678" y="3212"/>
                  </a:lnTo>
                  <a:close/>
                  <a:moveTo>
                    <a:pt x="678" y="3374"/>
                  </a:moveTo>
                  <a:lnTo>
                    <a:pt x="678" y="3459"/>
                  </a:lnTo>
                  <a:lnTo>
                    <a:pt x="657" y="3442"/>
                  </a:lnTo>
                  <a:lnTo>
                    <a:pt x="637" y="3425"/>
                  </a:lnTo>
                  <a:lnTo>
                    <a:pt x="620" y="3409"/>
                  </a:lnTo>
                  <a:lnTo>
                    <a:pt x="607" y="3394"/>
                  </a:lnTo>
                  <a:lnTo>
                    <a:pt x="596" y="3381"/>
                  </a:lnTo>
                  <a:lnTo>
                    <a:pt x="590" y="3369"/>
                  </a:lnTo>
                  <a:lnTo>
                    <a:pt x="588" y="3365"/>
                  </a:lnTo>
                  <a:lnTo>
                    <a:pt x="587" y="3361"/>
                  </a:lnTo>
                  <a:lnTo>
                    <a:pt x="588" y="3356"/>
                  </a:lnTo>
                  <a:lnTo>
                    <a:pt x="589" y="3353"/>
                  </a:lnTo>
                  <a:lnTo>
                    <a:pt x="590" y="3352"/>
                  </a:lnTo>
                  <a:lnTo>
                    <a:pt x="592" y="3350"/>
                  </a:lnTo>
                  <a:lnTo>
                    <a:pt x="595" y="3349"/>
                  </a:lnTo>
                  <a:lnTo>
                    <a:pt x="599" y="3349"/>
                  </a:lnTo>
                  <a:lnTo>
                    <a:pt x="608" y="3349"/>
                  </a:lnTo>
                  <a:lnTo>
                    <a:pt x="618" y="3350"/>
                  </a:lnTo>
                  <a:lnTo>
                    <a:pt x="631" y="3354"/>
                  </a:lnTo>
                  <a:lnTo>
                    <a:pt x="645" y="3358"/>
                  </a:lnTo>
                  <a:lnTo>
                    <a:pt x="661" y="3365"/>
                  </a:lnTo>
                  <a:lnTo>
                    <a:pt x="678" y="3374"/>
                  </a:lnTo>
                  <a:close/>
                  <a:moveTo>
                    <a:pt x="678" y="3537"/>
                  </a:moveTo>
                  <a:lnTo>
                    <a:pt x="678" y="3595"/>
                  </a:lnTo>
                  <a:lnTo>
                    <a:pt x="669" y="3585"/>
                  </a:lnTo>
                  <a:lnTo>
                    <a:pt x="661" y="3576"/>
                  </a:lnTo>
                  <a:lnTo>
                    <a:pt x="655" y="3568"/>
                  </a:lnTo>
                  <a:lnTo>
                    <a:pt x="649" y="3560"/>
                  </a:lnTo>
                  <a:lnTo>
                    <a:pt x="646" y="3554"/>
                  </a:lnTo>
                  <a:lnTo>
                    <a:pt x="644" y="3547"/>
                  </a:lnTo>
                  <a:lnTo>
                    <a:pt x="643" y="3542"/>
                  </a:lnTo>
                  <a:lnTo>
                    <a:pt x="644" y="3539"/>
                  </a:lnTo>
                  <a:lnTo>
                    <a:pt x="646" y="3537"/>
                  </a:lnTo>
                  <a:lnTo>
                    <a:pt x="648" y="3534"/>
                  </a:lnTo>
                  <a:lnTo>
                    <a:pt x="651" y="3533"/>
                  </a:lnTo>
                  <a:lnTo>
                    <a:pt x="656" y="3533"/>
                  </a:lnTo>
                  <a:lnTo>
                    <a:pt x="667" y="3534"/>
                  </a:lnTo>
                  <a:lnTo>
                    <a:pt x="678" y="3537"/>
                  </a:lnTo>
                  <a:close/>
                  <a:moveTo>
                    <a:pt x="678" y="3804"/>
                  </a:moveTo>
                  <a:lnTo>
                    <a:pt x="678" y="3853"/>
                  </a:lnTo>
                  <a:lnTo>
                    <a:pt x="664" y="3849"/>
                  </a:lnTo>
                  <a:lnTo>
                    <a:pt x="647" y="3843"/>
                  </a:lnTo>
                  <a:lnTo>
                    <a:pt x="628" y="3834"/>
                  </a:lnTo>
                  <a:lnTo>
                    <a:pt x="606" y="3825"/>
                  </a:lnTo>
                  <a:lnTo>
                    <a:pt x="583" y="3813"/>
                  </a:lnTo>
                  <a:lnTo>
                    <a:pt x="559" y="3799"/>
                  </a:lnTo>
                  <a:lnTo>
                    <a:pt x="534" y="3784"/>
                  </a:lnTo>
                  <a:lnTo>
                    <a:pt x="508" y="3766"/>
                  </a:lnTo>
                  <a:lnTo>
                    <a:pt x="472" y="3743"/>
                  </a:lnTo>
                  <a:lnTo>
                    <a:pt x="441" y="3719"/>
                  </a:lnTo>
                  <a:lnTo>
                    <a:pt x="413" y="3696"/>
                  </a:lnTo>
                  <a:lnTo>
                    <a:pt x="389" y="3675"/>
                  </a:lnTo>
                  <a:lnTo>
                    <a:pt x="379" y="3665"/>
                  </a:lnTo>
                  <a:lnTo>
                    <a:pt x="371" y="3655"/>
                  </a:lnTo>
                  <a:lnTo>
                    <a:pt x="363" y="3647"/>
                  </a:lnTo>
                  <a:lnTo>
                    <a:pt x="358" y="3639"/>
                  </a:lnTo>
                  <a:lnTo>
                    <a:pt x="353" y="3633"/>
                  </a:lnTo>
                  <a:lnTo>
                    <a:pt x="351" y="3626"/>
                  </a:lnTo>
                  <a:lnTo>
                    <a:pt x="350" y="3622"/>
                  </a:lnTo>
                  <a:lnTo>
                    <a:pt x="351" y="3617"/>
                  </a:lnTo>
                  <a:lnTo>
                    <a:pt x="355" y="3614"/>
                  </a:lnTo>
                  <a:lnTo>
                    <a:pt x="360" y="3613"/>
                  </a:lnTo>
                  <a:lnTo>
                    <a:pt x="365" y="3613"/>
                  </a:lnTo>
                  <a:lnTo>
                    <a:pt x="374" y="3614"/>
                  </a:lnTo>
                  <a:lnTo>
                    <a:pt x="383" y="3616"/>
                  </a:lnTo>
                  <a:lnTo>
                    <a:pt x="393" y="3619"/>
                  </a:lnTo>
                  <a:lnTo>
                    <a:pt x="404" y="3623"/>
                  </a:lnTo>
                  <a:lnTo>
                    <a:pt x="417" y="3628"/>
                  </a:lnTo>
                  <a:lnTo>
                    <a:pt x="446" y="3642"/>
                  </a:lnTo>
                  <a:lnTo>
                    <a:pt x="478" y="3658"/>
                  </a:lnTo>
                  <a:lnTo>
                    <a:pt x="512" y="3679"/>
                  </a:lnTo>
                  <a:lnTo>
                    <a:pt x="548" y="3702"/>
                  </a:lnTo>
                  <a:lnTo>
                    <a:pt x="588" y="3730"/>
                  </a:lnTo>
                  <a:lnTo>
                    <a:pt x="623" y="3756"/>
                  </a:lnTo>
                  <a:lnTo>
                    <a:pt x="640" y="3769"/>
                  </a:lnTo>
                  <a:lnTo>
                    <a:pt x="655" y="3781"/>
                  </a:lnTo>
                  <a:lnTo>
                    <a:pt x="668" y="3793"/>
                  </a:lnTo>
                  <a:lnTo>
                    <a:pt x="678" y="3804"/>
                  </a:lnTo>
                  <a:close/>
                  <a:moveTo>
                    <a:pt x="678" y="3913"/>
                  </a:moveTo>
                  <a:lnTo>
                    <a:pt x="678" y="4002"/>
                  </a:lnTo>
                  <a:lnTo>
                    <a:pt x="663" y="3992"/>
                  </a:lnTo>
                  <a:lnTo>
                    <a:pt x="647" y="3983"/>
                  </a:lnTo>
                  <a:lnTo>
                    <a:pt x="630" y="3973"/>
                  </a:lnTo>
                  <a:lnTo>
                    <a:pt x="614" y="3962"/>
                  </a:lnTo>
                  <a:lnTo>
                    <a:pt x="577" y="3937"/>
                  </a:lnTo>
                  <a:lnTo>
                    <a:pt x="543" y="3913"/>
                  </a:lnTo>
                  <a:lnTo>
                    <a:pt x="514" y="3889"/>
                  </a:lnTo>
                  <a:lnTo>
                    <a:pt x="489" y="3868"/>
                  </a:lnTo>
                  <a:lnTo>
                    <a:pt x="479" y="3857"/>
                  </a:lnTo>
                  <a:lnTo>
                    <a:pt x="470" y="3848"/>
                  </a:lnTo>
                  <a:lnTo>
                    <a:pt x="463" y="3840"/>
                  </a:lnTo>
                  <a:lnTo>
                    <a:pt x="457" y="3831"/>
                  </a:lnTo>
                  <a:lnTo>
                    <a:pt x="452" y="3825"/>
                  </a:lnTo>
                  <a:lnTo>
                    <a:pt x="450" y="3818"/>
                  </a:lnTo>
                  <a:lnTo>
                    <a:pt x="448" y="3814"/>
                  </a:lnTo>
                  <a:lnTo>
                    <a:pt x="450" y="3810"/>
                  </a:lnTo>
                  <a:lnTo>
                    <a:pt x="453" y="3806"/>
                  </a:lnTo>
                  <a:lnTo>
                    <a:pt x="458" y="3805"/>
                  </a:lnTo>
                  <a:lnTo>
                    <a:pt x="465" y="3805"/>
                  </a:lnTo>
                  <a:lnTo>
                    <a:pt x="472" y="3806"/>
                  </a:lnTo>
                  <a:lnTo>
                    <a:pt x="482" y="3808"/>
                  </a:lnTo>
                  <a:lnTo>
                    <a:pt x="493" y="3812"/>
                  </a:lnTo>
                  <a:lnTo>
                    <a:pt x="505" y="3816"/>
                  </a:lnTo>
                  <a:lnTo>
                    <a:pt x="518" y="3821"/>
                  </a:lnTo>
                  <a:lnTo>
                    <a:pt x="548" y="3835"/>
                  </a:lnTo>
                  <a:lnTo>
                    <a:pt x="581" y="3853"/>
                  </a:lnTo>
                  <a:lnTo>
                    <a:pt x="617" y="3873"/>
                  </a:lnTo>
                  <a:lnTo>
                    <a:pt x="655" y="3897"/>
                  </a:lnTo>
                  <a:lnTo>
                    <a:pt x="667" y="3906"/>
                  </a:lnTo>
                  <a:lnTo>
                    <a:pt x="678" y="3913"/>
                  </a:lnTo>
                  <a:close/>
                  <a:moveTo>
                    <a:pt x="678" y="4038"/>
                  </a:moveTo>
                  <a:lnTo>
                    <a:pt x="678" y="4120"/>
                  </a:lnTo>
                  <a:lnTo>
                    <a:pt x="653" y="4101"/>
                  </a:lnTo>
                  <a:lnTo>
                    <a:pt x="630" y="4083"/>
                  </a:lnTo>
                  <a:lnTo>
                    <a:pt x="610" y="4065"/>
                  </a:lnTo>
                  <a:lnTo>
                    <a:pt x="593" y="4049"/>
                  </a:lnTo>
                  <a:lnTo>
                    <a:pt x="581" y="4035"/>
                  </a:lnTo>
                  <a:lnTo>
                    <a:pt x="573" y="4023"/>
                  </a:lnTo>
                  <a:lnTo>
                    <a:pt x="569" y="4018"/>
                  </a:lnTo>
                  <a:lnTo>
                    <a:pt x="568" y="4014"/>
                  </a:lnTo>
                  <a:lnTo>
                    <a:pt x="568" y="4010"/>
                  </a:lnTo>
                  <a:lnTo>
                    <a:pt x="569" y="4007"/>
                  </a:lnTo>
                  <a:lnTo>
                    <a:pt x="570" y="4005"/>
                  </a:lnTo>
                  <a:lnTo>
                    <a:pt x="574" y="4004"/>
                  </a:lnTo>
                  <a:lnTo>
                    <a:pt x="577" y="4003"/>
                  </a:lnTo>
                  <a:lnTo>
                    <a:pt x="581" y="4003"/>
                  </a:lnTo>
                  <a:lnTo>
                    <a:pt x="591" y="4004"/>
                  </a:lnTo>
                  <a:lnTo>
                    <a:pt x="604" y="4007"/>
                  </a:lnTo>
                  <a:lnTo>
                    <a:pt x="620" y="4012"/>
                  </a:lnTo>
                  <a:lnTo>
                    <a:pt x="637" y="4019"/>
                  </a:lnTo>
                  <a:lnTo>
                    <a:pt x="657" y="4029"/>
                  </a:lnTo>
                  <a:lnTo>
                    <a:pt x="678" y="4038"/>
                  </a:lnTo>
                  <a:close/>
                  <a:moveTo>
                    <a:pt x="678" y="4262"/>
                  </a:moveTo>
                  <a:lnTo>
                    <a:pt x="678" y="4326"/>
                  </a:lnTo>
                  <a:lnTo>
                    <a:pt x="646" y="4311"/>
                  </a:lnTo>
                  <a:lnTo>
                    <a:pt x="609" y="4293"/>
                  </a:lnTo>
                  <a:lnTo>
                    <a:pt x="569" y="4270"/>
                  </a:lnTo>
                  <a:lnTo>
                    <a:pt x="528" y="4243"/>
                  </a:lnTo>
                  <a:lnTo>
                    <a:pt x="488" y="4217"/>
                  </a:lnTo>
                  <a:lnTo>
                    <a:pt x="452" y="4192"/>
                  </a:lnTo>
                  <a:lnTo>
                    <a:pt x="420" y="4167"/>
                  </a:lnTo>
                  <a:lnTo>
                    <a:pt x="392" y="4144"/>
                  </a:lnTo>
                  <a:lnTo>
                    <a:pt x="382" y="4133"/>
                  </a:lnTo>
                  <a:lnTo>
                    <a:pt x="372" y="4124"/>
                  </a:lnTo>
                  <a:lnTo>
                    <a:pt x="363" y="4115"/>
                  </a:lnTo>
                  <a:lnTo>
                    <a:pt x="357" y="4106"/>
                  </a:lnTo>
                  <a:lnTo>
                    <a:pt x="351" y="4099"/>
                  </a:lnTo>
                  <a:lnTo>
                    <a:pt x="348" y="4093"/>
                  </a:lnTo>
                  <a:lnTo>
                    <a:pt x="347" y="4088"/>
                  </a:lnTo>
                  <a:lnTo>
                    <a:pt x="348" y="4084"/>
                  </a:lnTo>
                  <a:lnTo>
                    <a:pt x="351" y="4082"/>
                  </a:lnTo>
                  <a:lnTo>
                    <a:pt x="357" y="4080"/>
                  </a:lnTo>
                  <a:lnTo>
                    <a:pt x="363" y="4080"/>
                  </a:lnTo>
                  <a:lnTo>
                    <a:pt x="372" y="4083"/>
                  </a:lnTo>
                  <a:lnTo>
                    <a:pt x="382" y="4085"/>
                  </a:lnTo>
                  <a:lnTo>
                    <a:pt x="393" y="4089"/>
                  </a:lnTo>
                  <a:lnTo>
                    <a:pt x="406" y="4094"/>
                  </a:lnTo>
                  <a:lnTo>
                    <a:pt x="420" y="4100"/>
                  </a:lnTo>
                  <a:lnTo>
                    <a:pt x="452" y="4115"/>
                  </a:lnTo>
                  <a:lnTo>
                    <a:pt x="487" y="4134"/>
                  </a:lnTo>
                  <a:lnTo>
                    <a:pt x="526" y="4157"/>
                  </a:lnTo>
                  <a:lnTo>
                    <a:pt x="566" y="4182"/>
                  </a:lnTo>
                  <a:lnTo>
                    <a:pt x="597" y="4203"/>
                  </a:lnTo>
                  <a:lnTo>
                    <a:pt x="628" y="4223"/>
                  </a:lnTo>
                  <a:lnTo>
                    <a:pt x="655" y="4243"/>
                  </a:lnTo>
                  <a:lnTo>
                    <a:pt x="678" y="4262"/>
                  </a:lnTo>
                  <a:close/>
                  <a:moveTo>
                    <a:pt x="678" y="4357"/>
                  </a:moveTo>
                  <a:lnTo>
                    <a:pt x="678" y="4441"/>
                  </a:lnTo>
                  <a:lnTo>
                    <a:pt x="642" y="4416"/>
                  </a:lnTo>
                  <a:lnTo>
                    <a:pt x="607" y="4391"/>
                  </a:lnTo>
                  <a:lnTo>
                    <a:pt x="578" y="4369"/>
                  </a:lnTo>
                  <a:lnTo>
                    <a:pt x="553" y="4347"/>
                  </a:lnTo>
                  <a:lnTo>
                    <a:pt x="542" y="4337"/>
                  </a:lnTo>
                  <a:lnTo>
                    <a:pt x="533" y="4329"/>
                  </a:lnTo>
                  <a:lnTo>
                    <a:pt x="525" y="4320"/>
                  </a:lnTo>
                  <a:lnTo>
                    <a:pt x="519" y="4312"/>
                  </a:lnTo>
                  <a:lnTo>
                    <a:pt x="514" y="4306"/>
                  </a:lnTo>
                  <a:lnTo>
                    <a:pt x="512" y="4301"/>
                  </a:lnTo>
                  <a:lnTo>
                    <a:pt x="511" y="4295"/>
                  </a:lnTo>
                  <a:lnTo>
                    <a:pt x="511" y="4292"/>
                  </a:lnTo>
                  <a:lnTo>
                    <a:pt x="514" y="4290"/>
                  </a:lnTo>
                  <a:lnTo>
                    <a:pt x="518" y="4289"/>
                  </a:lnTo>
                  <a:lnTo>
                    <a:pt x="523" y="4289"/>
                  </a:lnTo>
                  <a:lnTo>
                    <a:pt x="529" y="4289"/>
                  </a:lnTo>
                  <a:lnTo>
                    <a:pt x="545" y="4293"/>
                  </a:lnTo>
                  <a:lnTo>
                    <a:pt x="565" y="4301"/>
                  </a:lnTo>
                  <a:lnTo>
                    <a:pt x="589" y="4310"/>
                  </a:lnTo>
                  <a:lnTo>
                    <a:pt x="617" y="4323"/>
                  </a:lnTo>
                  <a:lnTo>
                    <a:pt x="646" y="4339"/>
                  </a:lnTo>
                  <a:lnTo>
                    <a:pt x="678" y="4357"/>
                  </a:lnTo>
                  <a:close/>
                  <a:moveTo>
                    <a:pt x="678" y="4550"/>
                  </a:moveTo>
                  <a:lnTo>
                    <a:pt x="678" y="4617"/>
                  </a:lnTo>
                  <a:lnTo>
                    <a:pt x="647" y="4601"/>
                  </a:lnTo>
                  <a:lnTo>
                    <a:pt x="613" y="4582"/>
                  </a:lnTo>
                  <a:lnTo>
                    <a:pt x="576" y="4561"/>
                  </a:lnTo>
                  <a:lnTo>
                    <a:pt x="537" y="4537"/>
                  </a:lnTo>
                  <a:lnTo>
                    <a:pt x="494" y="4509"/>
                  </a:lnTo>
                  <a:lnTo>
                    <a:pt x="455" y="4482"/>
                  </a:lnTo>
                  <a:lnTo>
                    <a:pt x="420" y="4456"/>
                  </a:lnTo>
                  <a:lnTo>
                    <a:pt x="390" y="4431"/>
                  </a:lnTo>
                  <a:lnTo>
                    <a:pt x="378" y="4420"/>
                  </a:lnTo>
                  <a:lnTo>
                    <a:pt x="368" y="4411"/>
                  </a:lnTo>
                  <a:lnTo>
                    <a:pt x="358" y="4401"/>
                  </a:lnTo>
                  <a:lnTo>
                    <a:pt x="350" y="4393"/>
                  </a:lnTo>
                  <a:lnTo>
                    <a:pt x="345" y="4386"/>
                  </a:lnTo>
                  <a:lnTo>
                    <a:pt x="342" y="4379"/>
                  </a:lnTo>
                  <a:lnTo>
                    <a:pt x="341" y="4374"/>
                  </a:lnTo>
                  <a:lnTo>
                    <a:pt x="341" y="4371"/>
                  </a:lnTo>
                  <a:lnTo>
                    <a:pt x="344" y="4369"/>
                  </a:lnTo>
                  <a:lnTo>
                    <a:pt x="349" y="4367"/>
                  </a:lnTo>
                  <a:lnTo>
                    <a:pt x="356" y="4369"/>
                  </a:lnTo>
                  <a:lnTo>
                    <a:pt x="364" y="4370"/>
                  </a:lnTo>
                  <a:lnTo>
                    <a:pt x="375" y="4373"/>
                  </a:lnTo>
                  <a:lnTo>
                    <a:pt x="388" y="4377"/>
                  </a:lnTo>
                  <a:lnTo>
                    <a:pt x="401" y="4384"/>
                  </a:lnTo>
                  <a:lnTo>
                    <a:pt x="416" y="4390"/>
                  </a:lnTo>
                  <a:lnTo>
                    <a:pt x="451" y="4407"/>
                  </a:lnTo>
                  <a:lnTo>
                    <a:pt x="488" y="4428"/>
                  </a:lnTo>
                  <a:lnTo>
                    <a:pt x="529" y="4452"/>
                  </a:lnTo>
                  <a:lnTo>
                    <a:pt x="574" y="4479"/>
                  </a:lnTo>
                  <a:lnTo>
                    <a:pt x="602" y="4497"/>
                  </a:lnTo>
                  <a:lnTo>
                    <a:pt x="630" y="4515"/>
                  </a:lnTo>
                  <a:lnTo>
                    <a:pt x="655" y="4534"/>
                  </a:lnTo>
                  <a:lnTo>
                    <a:pt x="678" y="4550"/>
                  </a:lnTo>
                  <a:close/>
                  <a:moveTo>
                    <a:pt x="678" y="4637"/>
                  </a:moveTo>
                  <a:lnTo>
                    <a:pt x="678" y="4710"/>
                  </a:lnTo>
                  <a:lnTo>
                    <a:pt x="649" y="4689"/>
                  </a:lnTo>
                  <a:lnTo>
                    <a:pt x="622" y="4669"/>
                  </a:lnTo>
                  <a:lnTo>
                    <a:pt x="600" y="4650"/>
                  </a:lnTo>
                  <a:lnTo>
                    <a:pt x="580" y="4634"/>
                  </a:lnTo>
                  <a:lnTo>
                    <a:pt x="565" y="4619"/>
                  </a:lnTo>
                  <a:lnTo>
                    <a:pt x="554" y="4607"/>
                  </a:lnTo>
                  <a:lnTo>
                    <a:pt x="551" y="4602"/>
                  </a:lnTo>
                  <a:lnTo>
                    <a:pt x="549" y="4597"/>
                  </a:lnTo>
                  <a:lnTo>
                    <a:pt x="549" y="4594"/>
                  </a:lnTo>
                  <a:lnTo>
                    <a:pt x="549" y="4591"/>
                  </a:lnTo>
                  <a:lnTo>
                    <a:pt x="551" y="4589"/>
                  </a:lnTo>
                  <a:lnTo>
                    <a:pt x="554" y="4588"/>
                  </a:lnTo>
                  <a:lnTo>
                    <a:pt x="558" y="4588"/>
                  </a:lnTo>
                  <a:lnTo>
                    <a:pt x="562" y="4589"/>
                  </a:lnTo>
                  <a:lnTo>
                    <a:pt x="575" y="4591"/>
                  </a:lnTo>
                  <a:lnTo>
                    <a:pt x="590" y="4595"/>
                  </a:lnTo>
                  <a:lnTo>
                    <a:pt x="608" y="4603"/>
                  </a:lnTo>
                  <a:lnTo>
                    <a:pt x="630" y="4612"/>
                  </a:lnTo>
                  <a:lnTo>
                    <a:pt x="653" y="4623"/>
                  </a:lnTo>
                  <a:lnTo>
                    <a:pt x="678" y="4637"/>
                  </a:lnTo>
                  <a:close/>
                  <a:moveTo>
                    <a:pt x="678" y="4794"/>
                  </a:moveTo>
                  <a:lnTo>
                    <a:pt x="678" y="4869"/>
                  </a:lnTo>
                  <a:lnTo>
                    <a:pt x="670" y="4865"/>
                  </a:lnTo>
                  <a:lnTo>
                    <a:pt x="660" y="4859"/>
                  </a:lnTo>
                  <a:lnTo>
                    <a:pt x="651" y="4853"/>
                  </a:lnTo>
                  <a:lnTo>
                    <a:pt x="642" y="4848"/>
                  </a:lnTo>
                  <a:lnTo>
                    <a:pt x="595" y="4818"/>
                  </a:lnTo>
                  <a:lnTo>
                    <a:pt x="553" y="4789"/>
                  </a:lnTo>
                  <a:lnTo>
                    <a:pt x="515" y="4761"/>
                  </a:lnTo>
                  <a:lnTo>
                    <a:pt x="483" y="4737"/>
                  </a:lnTo>
                  <a:lnTo>
                    <a:pt x="469" y="4726"/>
                  </a:lnTo>
                  <a:lnTo>
                    <a:pt x="457" y="4715"/>
                  </a:lnTo>
                  <a:lnTo>
                    <a:pt x="447" y="4705"/>
                  </a:lnTo>
                  <a:lnTo>
                    <a:pt x="439" y="4697"/>
                  </a:lnTo>
                  <a:lnTo>
                    <a:pt x="432" y="4689"/>
                  </a:lnTo>
                  <a:lnTo>
                    <a:pt x="429" y="4683"/>
                  </a:lnTo>
                  <a:lnTo>
                    <a:pt x="427" y="4680"/>
                  </a:lnTo>
                  <a:lnTo>
                    <a:pt x="427" y="4678"/>
                  </a:lnTo>
                  <a:lnTo>
                    <a:pt x="427" y="4676"/>
                  </a:lnTo>
                  <a:lnTo>
                    <a:pt x="427" y="4674"/>
                  </a:lnTo>
                  <a:lnTo>
                    <a:pt x="430" y="4672"/>
                  </a:lnTo>
                  <a:lnTo>
                    <a:pt x="436" y="4672"/>
                  </a:lnTo>
                  <a:lnTo>
                    <a:pt x="443" y="4673"/>
                  </a:lnTo>
                  <a:lnTo>
                    <a:pt x="452" y="4675"/>
                  </a:lnTo>
                  <a:lnTo>
                    <a:pt x="477" y="4684"/>
                  </a:lnTo>
                  <a:lnTo>
                    <a:pt x="508" y="4698"/>
                  </a:lnTo>
                  <a:lnTo>
                    <a:pt x="543" y="4716"/>
                  </a:lnTo>
                  <a:lnTo>
                    <a:pt x="584" y="4738"/>
                  </a:lnTo>
                  <a:lnTo>
                    <a:pt x="630" y="4764"/>
                  </a:lnTo>
                  <a:lnTo>
                    <a:pt x="676" y="4793"/>
                  </a:lnTo>
                  <a:lnTo>
                    <a:pt x="678" y="4794"/>
                  </a:lnTo>
                  <a:close/>
                  <a:moveTo>
                    <a:pt x="678" y="4943"/>
                  </a:moveTo>
                  <a:lnTo>
                    <a:pt x="678" y="5007"/>
                  </a:lnTo>
                  <a:lnTo>
                    <a:pt x="649" y="4991"/>
                  </a:lnTo>
                  <a:lnTo>
                    <a:pt x="619" y="4974"/>
                  </a:lnTo>
                  <a:lnTo>
                    <a:pt x="588" y="4956"/>
                  </a:lnTo>
                  <a:lnTo>
                    <a:pt x="554" y="4935"/>
                  </a:lnTo>
                  <a:lnTo>
                    <a:pt x="507" y="4905"/>
                  </a:lnTo>
                  <a:lnTo>
                    <a:pt x="463" y="4876"/>
                  </a:lnTo>
                  <a:lnTo>
                    <a:pt x="424" y="4848"/>
                  </a:lnTo>
                  <a:lnTo>
                    <a:pt x="390" y="4822"/>
                  </a:lnTo>
                  <a:lnTo>
                    <a:pt x="364" y="4800"/>
                  </a:lnTo>
                  <a:lnTo>
                    <a:pt x="345" y="4782"/>
                  </a:lnTo>
                  <a:lnTo>
                    <a:pt x="338" y="4774"/>
                  </a:lnTo>
                  <a:lnTo>
                    <a:pt x="334" y="4768"/>
                  </a:lnTo>
                  <a:lnTo>
                    <a:pt x="332" y="4762"/>
                  </a:lnTo>
                  <a:lnTo>
                    <a:pt x="332" y="4759"/>
                  </a:lnTo>
                  <a:lnTo>
                    <a:pt x="335" y="4757"/>
                  </a:lnTo>
                  <a:lnTo>
                    <a:pt x="341" y="4757"/>
                  </a:lnTo>
                  <a:lnTo>
                    <a:pt x="348" y="4758"/>
                  </a:lnTo>
                  <a:lnTo>
                    <a:pt x="357" y="4761"/>
                  </a:lnTo>
                  <a:lnTo>
                    <a:pt x="382" y="4770"/>
                  </a:lnTo>
                  <a:lnTo>
                    <a:pt x="413" y="4785"/>
                  </a:lnTo>
                  <a:lnTo>
                    <a:pt x="451" y="4803"/>
                  </a:lnTo>
                  <a:lnTo>
                    <a:pt x="493" y="4826"/>
                  </a:lnTo>
                  <a:lnTo>
                    <a:pt x="538" y="4853"/>
                  </a:lnTo>
                  <a:lnTo>
                    <a:pt x="587" y="4882"/>
                  </a:lnTo>
                  <a:lnTo>
                    <a:pt x="611" y="4898"/>
                  </a:lnTo>
                  <a:lnTo>
                    <a:pt x="635" y="4914"/>
                  </a:lnTo>
                  <a:lnTo>
                    <a:pt x="657" y="4928"/>
                  </a:lnTo>
                  <a:lnTo>
                    <a:pt x="678" y="4943"/>
                  </a:lnTo>
                  <a:close/>
                  <a:moveTo>
                    <a:pt x="678" y="5018"/>
                  </a:moveTo>
                  <a:lnTo>
                    <a:pt x="678" y="5069"/>
                  </a:lnTo>
                  <a:lnTo>
                    <a:pt x="662" y="5056"/>
                  </a:lnTo>
                  <a:lnTo>
                    <a:pt x="648" y="5044"/>
                  </a:lnTo>
                  <a:lnTo>
                    <a:pt x="635" y="5033"/>
                  </a:lnTo>
                  <a:lnTo>
                    <a:pt x="626" y="5025"/>
                  </a:lnTo>
                  <a:lnTo>
                    <a:pt x="618" y="5016"/>
                  </a:lnTo>
                  <a:lnTo>
                    <a:pt x="613" y="5010"/>
                  </a:lnTo>
                  <a:lnTo>
                    <a:pt x="611" y="5006"/>
                  </a:lnTo>
                  <a:lnTo>
                    <a:pt x="610" y="5004"/>
                  </a:lnTo>
                  <a:lnTo>
                    <a:pt x="610" y="5002"/>
                  </a:lnTo>
                  <a:lnTo>
                    <a:pt x="611" y="5000"/>
                  </a:lnTo>
                  <a:lnTo>
                    <a:pt x="614" y="4999"/>
                  </a:lnTo>
                  <a:lnTo>
                    <a:pt x="618" y="4998"/>
                  </a:lnTo>
                  <a:lnTo>
                    <a:pt x="624" y="4999"/>
                  </a:lnTo>
                  <a:lnTo>
                    <a:pt x="632" y="5001"/>
                  </a:lnTo>
                  <a:lnTo>
                    <a:pt x="653" y="5007"/>
                  </a:lnTo>
                  <a:lnTo>
                    <a:pt x="678" y="5018"/>
                  </a:lnTo>
                  <a:close/>
                  <a:moveTo>
                    <a:pt x="678" y="5079"/>
                  </a:moveTo>
                  <a:lnTo>
                    <a:pt x="678" y="5128"/>
                  </a:lnTo>
                  <a:lnTo>
                    <a:pt x="660" y="5120"/>
                  </a:lnTo>
                  <a:lnTo>
                    <a:pt x="640" y="5109"/>
                  </a:lnTo>
                  <a:lnTo>
                    <a:pt x="618" y="5097"/>
                  </a:lnTo>
                  <a:lnTo>
                    <a:pt x="594" y="5085"/>
                  </a:lnTo>
                  <a:lnTo>
                    <a:pt x="570" y="5071"/>
                  </a:lnTo>
                  <a:lnTo>
                    <a:pt x="546" y="5057"/>
                  </a:lnTo>
                  <a:lnTo>
                    <a:pt x="520" y="5042"/>
                  </a:lnTo>
                  <a:lnTo>
                    <a:pt x="494" y="5026"/>
                  </a:lnTo>
                  <a:lnTo>
                    <a:pt x="444" y="4993"/>
                  </a:lnTo>
                  <a:lnTo>
                    <a:pt x="399" y="4963"/>
                  </a:lnTo>
                  <a:lnTo>
                    <a:pt x="358" y="4935"/>
                  </a:lnTo>
                  <a:lnTo>
                    <a:pt x="323" y="4909"/>
                  </a:lnTo>
                  <a:lnTo>
                    <a:pt x="295" y="4887"/>
                  </a:lnTo>
                  <a:lnTo>
                    <a:pt x="276" y="4868"/>
                  </a:lnTo>
                  <a:lnTo>
                    <a:pt x="268" y="4861"/>
                  </a:lnTo>
                  <a:lnTo>
                    <a:pt x="264" y="4854"/>
                  </a:lnTo>
                  <a:lnTo>
                    <a:pt x="263" y="4852"/>
                  </a:lnTo>
                  <a:lnTo>
                    <a:pt x="262" y="4849"/>
                  </a:lnTo>
                  <a:lnTo>
                    <a:pt x="262" y="4848"/>
                  </a:lnTo>
                  <a:lnTo>
                    <a:pt x="262" y="4846"/>
                  </a:lnTo>
                  <a:lnTo>
                    <a:pt x="265" y="4845"/>
                  </a:lnTo>
                  <a:lnTo>
                    <a:pt x="270" y="4843"/>
                  </a:lnTo>
                  <a:lnTo>
                    <a:pt x="278" y="4846"/>
                  </a:lnTo>
                  <a:lnTo>
                    <a:pt x="288" y="4848"/>
                  </a:lnTo>
                  <a:lnTo>
                    <a:pt x="312" y="4859"/>
                  </a:lnTo>
                  <a:lnTo>
                    <a:pt x="345" y="4874"/>
                  </a:lnTo>
                  <a:lnTo>
                    <a:pt x="384" y="4893"/>
                  </a:lnTo>
                  <a:lnTo>
                    <a:pt x="427" y="4918"/>
                  </a:lnTo>
                  <a:lnTo>
                    <a:pt x="474" y="4945"/>
                  </a:lnTo>
                  <a:lnTo>
                    <a:pt x="524" y="4975"/>
                  </a:lnTo>
                  <a:lnTo>
                    <a:pt x="568" y="5003"/>
                  </a:lnTo>
                  <a:lnTo>
                    <a:pt x="608" y="5030"/>
                  </a:lnTo>
                  <a:lnTo>
                    <a:pt x="646" y="5055"/>
                  </a:lnTo>
                  <a:lnTo>
                    <a:pt x="678" y="5079"/>
                  </a:lnTo>
                  <a:close/>
                  <a:moveTo>
                    <a:pt x="678" y="5138"/>
                  </a:moveTo>
                  <a:lnTo>
                    <a:pt x="678" y="5194"/>
                  </a:lnTo>
                  <a:lnTo>
                    <a:pt x="653" y="5176"/>
                  </a:lnTo>
                  <a:lnTo>
                    <a:pt x="629" y="5159"/>
                  </a:lnTo>
                  <a:lnTo>
                    <a:pt x="608" y="5142"/>
                  </a:lnTo>
                  <a:lnTo>
                    <a:pt x="591" y="5128"/>
                  </a:lnTo>
                  <a:lnTo>
                    <a:pt x="578" y="5116"/>
                  </a:lnTo>
                  <a:lnTo>
                    <a:pt x="569" y="5107"/>
                  </a:lnTo>
                  <a:lnTo>
                    <a:pt x="566" y="5102"/>
                  </a:lnTo>
                  <a:lnTo>
                    <a:pt x="564" y="5099"/>
                  </a:lnTo>
                  <a:lnTo>
                    <a:pt x="564" y="5097"/>
                  </a:lnTo>
                  <a:lnTo>
                    <a:pt x="564" y="5095"/>
                  </a:lnTo>
                  <a:lnTo>
                    <a:pt x="565" y="5094"/>
                  </a:lnTo>
                  <a:lnTo>
                    <a:pt x="567" y="5093"/>
                  </a:lnTo>
                  <a:lnTo>
                    <a:pt x="570" y="5093"/>
                  </a:lnTo>
                  <a:lnTo>
                    <a:pt x="575" y="5093"/>
                  </a:lnTo>
                  <a:lnTo>
                    <a:pt x="586" y="5096"/>
                  </a:lnTo>
                  <a:lnTo>
                    <a:pt x="599" y="5100"/>
                  </a:lnTo>
                  <a:lnTo>
                    <a:pt x="615" y="5107"/>
                  </a:lnTo>
                  <a:lnTo>
                    <a:pt x="634" y="5115"/>
                  </a:lnTo>
                  <a:lnTo>
                    <a:pt x="655" y="5126"/>
                  </a:lnTo>
                  <a:lnTo>
                    <a:pt x="678" y="5138"/>
                  </a:lnTo>
                  <a:close/>
                  <a:moveTo>
                    <a:pt x="678" y="5201"/>
                  </a:moveTo>
                  <a:lnTo>
                    <a:pt x="678" y="5239"/>
                  </a:lnTo>
                  <a:lnTo>
                    <a:pt x="658" y="5231"/>
                  </a:lnTo>
                  <a:lnTo>
                    <a:pt x="635" y="5219"/>
                  </a:lnTo>
                  <a:lnTo>
                    <a:pt x="610" y="5206"/>
                  </a:lnTo>
                  <a:lnTo>
                    <a:pt x="583" y="5192"/>
                  </a:lnTo>
                  <a:lnTo>
                    <a:pt x="554" y="5176"/>
                  </a:lnTo>
                  <a:lnTo>
                    <a:pt x="523" y="5159"/>
                  </a:lnTo>
                  <a:lnTo>
                    <a:pt x="492" y="5139"/>
                  </a:lnTo>
                  <a:lnTo>
                    <a:pt x="458" y="5119"/>
                  </a:lnTo>
                  <a:lnTo>
                    <a:pt x="406" y="5086"/>
                  </a:lnTo>
                  <a:lnTo>
                    <a:pt x="360" y="5055"/>
                  </a:lnTo>
                  <a:lnTo>
                    <a:pt x="318" y="5026"/>
                  </a:lnTo>
                  <a:lnTo>
                    <a:pt x="282" y="5000"/>
                  </a:lnTo>
                  <a:lnTo>
                    <a:pt x="253" y="4976"/>
                  </a:lnTo>
                  <a:lnTo>
                    <a:pt x="231" y="4958"/>
                  </a:lnTo>
                  <a:lnTo>
                    <a:pt x="225" y="4950"/>
                  </a:lnTo>
                  <a:lnTo>
                    <a:pt x="220" y="4944"/>
                  </a:lnTo>
                  <a:lnTo>
                    <a:pt x="219" y="4942"/>
                  </a:lnTo>
                  <a:lnTo>
                    <a:pt x="217" y="4939"/>
                  </a:lnTo>
                  <a:lnTo>
                    <a:pt x="217" y="4937"/>
                  </a:lnTo>
                  <a:lnTo>
                    <a:pt x="217" y="4936"/>
                  </a:lnTo>
                  <a:lnTo>
                    <a:pt x="221" y="4934"/>
                  </a:lnTo>
                  <a:lnTo>
                    <a:pt x="226" y="4934"/>
                  </a:lnTo>
                  <a:lnTo>
                    <a:pt x="234" y="4936"/>
                  </a:lnTo>
                  <a:lnTo>
                    <a:pt x="243" y="4939"/>
                  </a:lnTo>
                  <a:lnTo>
                    <a:pt x="269" y="4950"/>
                  </a:lnTo>
                  <a:lnTo>
                    <a:pt x="303" y="4966"/>
                  </a:lnTo>
                  <a:lnTo>
                    <a:pt x="342" y="4987"/>
                  </a:lnTo>
                  <a:lnTo>
                    <a:pt x="387" y="5012"/>
                  </a:lnTo>
                  <a:lnTo>
                    <a:pt x="436" y="5040"/>
                  </a:lnTo>
                  <a:lnTo>
                    <a:pt x="487" y="5071"/>
                  </a:lnTo>
                  <a:lnTo>
                    <a:pt x="516" y="5089"/>
                  </a:lnTo>
                  <a:lnTo>
                    <a:pt x="545" y="5108"/>
                  </a:lnTo>
                  <a:lnTo>
                    <a:pt x="570" y="5125"/>
                  </a:lnTo>
                  <a:lnTo>
                    <a:pt x="596" y="5142"/>
                  </a:lnTo>
                  <a:lnTo>
                    <a:pt x="619" y="5157"/>
                  </a:lnTo>
                  <a:lnTo>
                    <a:pt x="642" y="5174"/>
                  </a:lnTo>
                  <a:lnTo>
                    <a:pt x="661" y="5188"/>
                  </a:lnTo>
                  <a:lnTo>
                    <a:pt x="678" y="5201"/>
                  </a:lnTo>
                  <a:close/>
                  <a:moveTo>
                    <a:pt x="678" y="5248"/>
                  </a:moveTo>
                  <a:lnTo>
                    <a:pt x="678" y="5305"/>
                  </a:lnTo>
                  <a:lnTo>
                    <a:pt x="648" y="5284"/>
                  </a:lnTo>
                  <a:lnTo>
                    <a:pt x="620" y="5264"/>
                  </a:lnTo>
                  <a:lnTo>
                    <a:pt x="596" y="5247"/>
                  </a:lnTo>
                  <a:lnTo>
                    <a:pt x="577" y="5231"/>
                  </a:lnTo>
                  <a:lnTo>
                    <a:pt x="561" y="5218"/>
                  </a:lnTo>
                  <a:lnTo>
                    <a:pt x="550" y="5206"/>
                  </a:lnTo>
                  <a:lnTo>
                    <a:pt x="546" y="5202"/>
                  </a:lnTo>
                  <a:lnTo>
                    <a:pt x="543" y="5198"/>
                  </a:lnTo>
                  <a:lnTo>
                    <a:pt x="542" y="5195"/>
                  </a:lnTo>
                  <a:lnTo>
                    <a:pt x="543" y="5193"/>
                  </a:lnTo>
                  <a:lnTo>
                    <a:pt x="545" y="5192"/>
                  </a:lnTo>
                  <a:lnTo>
                    <a:pt x="548" y="5191"/>
                  </a:lnTo>
                  <a:lnTo>
                    <a:pt x="551" y="5191"/>
                  </a:lnTo>
                  <a:lnTo>
                    <a:pt x="555" y="5192"/>
                  </a:lnTo>
                  <a:lnTo>
                    <a:pt x="568" y="5196"/>
                  </a:lnTo>
                  <a:lnTo>
                    <a:pt x="584" y="5202"/>
                  </a:lnTo>
                  <a:lnTo>
                    <a:pt x="603" y="5210"/>
                  </a:lnTo>
                  <a:lnTo>
                    <a:pt x="626" y="5221"/>
                  </a:lnTo>
                  <a:lnTo>
                    <a:pt x="651" y="5234"/>
                  </a:lnTo>
                  <a:lnTo>
                    <a:pt x="678" y="5248"/>
                  </a:lnTo>
                  <a:close/>
                  <a:moveTo>
                    <a:pt x="678" y="5307"/>
                  </a:moveTo>
                  <a:lnTo>
                    <a:pt x="678" y="5343"/>
                  </a:lnTo>
                  <a:lnTo>
                    <a:pt x="658" y="5333"/>
                  </a:lnTo>
                  <a:lnTo>
                    <a:pt x="634" y="5323"/>
                  </a:lnTo>
                  <a:lnTo>
                    <a:pt x="608" y="5309"/>
                  </a:lnTo>
                  <a:lnTo>
                    <a:pt x="579" y="5293"/>
                  </a:lnTo>
                  <a:lnTo>
                    <a:pt x="549" y="5277"/>
                  </a:lnTo>
                  <a:lnTo>
                    <a:pt x="516" y="5258"/>
                  </a:lnTo>
                  <a:lnTo>
                    <a:pt x="483" y="5238"/>
                  </a:lnTo>
                  <a:lnTo>
                    <a:pt x="448" y="5217"/>
                  </a:lnTo>
                  <a:lnTo>
                    <a:pt x="395" y="5184"/>
                  </a:lnTo>
                  <a:lnTo>
                    <a:pt x="346" y="5152"/>
                  </a:lnTo>
                  <a:lnTo>
                    <a:pt x="303" y="5122"/>
                  </a:lnTo>
                  <a:lnTo>
                    <a:pt x="266" y="5095"/>
                  </a:lnTo>
                  <a:lnTo>
                    <a:pt x="236" y="5071"/>
                  </a:lnTo>
                  <a:lnTo>
                    <a:pt x="214" y="5053"/>
                  </a:lnTo>
                  <a:lnTo>
                    <a:pt x="207" y="5045"/>
                  </a:lnTo>
                  <a:lnTo>
                    <a:pt x="201" y="5039"/>
                  </a:lnTo>
                  <a:lnTo>
                    <a:pt x="198" y="5033"/>
                  </a:lnTo>
                  <a:lnTo>
                    <a:pt x="199" y="5030"/>
                  </a:lnTo>
                  <a:lnTo>
                    <a:pt x="201" y="5029"/>
                  </a:lnTo>
                  <a:lnTo>
                    <a:pt x="207" y="5029"/>
                  </a:lnTo>
                  <a:lnTo>
                    <a:pt x="214" y="5031"/>
                  </a:lnTo>
                  <a:lnTo>
                    <a:pt x="225" y="5034"/>
                  </a:lnTo>
                  <a:lnTo>
                    <a:pt x="251" y="5046"/>
                  </a:lnTo>
                  <a:lnTo>
                    <a:pt x="285" y="5062"/>
                  </a:lnTo>
                  <a:lnTo>
                    <a:pt x="326" y="5084"/>
                  </a:lnTo>
                  <a:lnTo>
                    <a:pt x="372" y="5110"/>
                  </a:lnTo>
                  <a:lnTo>
                    <a:pt x="423" y="5139"/>
                  </a:lnTo>
                  <a:lnTo>
                    <a:pt x="475" y="5171"/>
                  </a:lnTo>
                  <a:lnTo>
                    <a:pt x="507" y="5191"/>
                  </a:lnTo>
                  <a:lnTo>
                    <a:pt x="537" y="5210"/>
                  </a:lnTo>
                  <a:lnTo>
                    <a:pt x="565" y="5229"/>
                  </a:lnTo>
                  <a:lnTo>
                    <a:pt x="592" y="5246"/>
                  </a:lnTo>
                  <a:lnTo>
                    <a:pt x="617" y="5263"/>
                  </a:lnTo>
                  <a:lnTo>
                    <a:pt x="640" y="5279"/>
                  </a:lnTo>
                  <a:lnTo>
                    <a:pt x="660" y="5293"/>
                  </a:lnTo>
                  <a:lnTo>
                    <a:pt x="678" y="5307"/>
                  </a:lnTo>
                  <a:close/>
                  <a:moveTo>
                    <a:pt x="291" y="4699"/>
                  </a:moveTo>
                  <a:lnTo>
                    <a:pt x="244" y="4669"/>
                  </a:lnTo>
                  <a:lnTo>
                    <a:pt x="202" y="4641"/>
                  </a:lnTo>
                  <a:lnTo>
                    <a:pt x="166" y="4612"/>
                  </a:lnTo>
                  <a:lnTo>
                    <a:pt x="133" y="4588"/>
                  </a:lnTo>
                  <a:lnTo>
                    <a:pt x="108" y="4566"/>
                  </a:lnTo>
                  <a:lnTo>
                    <a:pt x="90" y="4548"/>
                  </a:lnTo>
                  <a:lnTo>
                    <a:pt x="84" y="4540"/>
                  </a:lnTo>
                  <a:lnTo>
                    <a:pt x="80" y="4535"/>
                  </a:lnTo>
                  <a:lnTo>
                    <a:pt x="78" y="4529"/>
                  </a:lnTo>
                  <a:lnTo>
                    <a:pt x="78" y="4526"/>
                  </a:lnTo>
                  <a:lnTo>
                    <a:pt x="81" y="4524"/>
                  </a:lnTo>
                  <a:lnTo>
                    <a:pt x="87" y="4524"/>
                  </a:lnTo>
                  <a:lnTo>
                    <a:pt x="93" y="4525"/>
                  </a:lnTo>
                  <a:lnTo>
                    <a:pt x="103" y="4527"/>
                  </a:lnTo>
                  <a:lnTo>
                    <a:pt x="127" y="4537"/>
                  </a:lnTo>
                  <a:lnTo>
                    <a:pt x="157" y="4551"/>
                  </a:lnTo>
                  <a:lnTo>
                    <a:pt x="193" y="4569"/>
                  </a:lnTo>
                  <a:lnTo>
                    <a:pt x="233" y="4592"/>
                  </a:lnTo>
                  <a:lnTo>
                    <a:pt x="277" y="4618"/>
                  </a:lnTo>
                  <a:lnTo>
                    <a:pt x="323" y="4646"/>
                  </a:lnTo>
                  <a:lnTo>
                    <a:pt x="369" y="4676"/>
                  </a:lnTo>
                  <a:lnTo>
                    <a:pt x="411" y="4704"/>
                  </a:lnTo>
                  <a:lnTo>
                    <a:pt x="448" y="4731"/>
                  </a:lnTo>
                  <a:lnTo>
                    <a:pt x="480" y="4756"/>
                  </a:lnTo>
                  <a:lnTo>
                    <a:pt x="506" y="4778"/>
                  </a:lnTo>
                  <a:lnTo>
                    <a:pt x="524" y="4796"/>
                  </a:lnTo>
                  <a:lnTo>
                    <a:pt x="531" y="4802"/>
                  </a:lnTo>
                  <a:lnTo>
                    <a:pt x="535" y="4809"/>
                  </a:lnTo>
                  <a:lnTo>
                    <a:pt x="536" y="4813"/>
                  </a:lnTo>
                  <a:lnTo>
                    <a:pt x="536" y="4816"/>
                  </a:lnTo>
                  <a:lnTo>
                    <a:pt x="533" y="4819"/>
                  </a:lnTo>
                  <a:lnTo>
                    <a:pt x="528" y="4820"/>
                  </a:lnTo>
                  <a:lnTo>
                    <a:pt x="521" y="4819"/>
                  </a:lnTo>
                  <a:lnTo>
                    <a:pt x="511" y="4816"/>
                  </a:lnTo>
                  <a:lnTo>
                    <a:pt x="487" y="4807"/>
                  </a:lnTo>
                  <a:lnTo>
                    <a:pt x="457" y="4794"/>
                  </a:lnTo>
                  <a:lnTo>
                    <a:pt x="421" y="4775"/>
                  </a:lnTo>
                  <a:lnTo>
                    <a:pt x="380" y="4753"/>
                  </a:lnTo>
                  <a:lnTo>
                    <a:pt x="337" y="4728"/>
                  </a:lnTo>
                  <a:lnTo>
                    <a:pt x="291" y="4699"/>
                  </a:lnTo>
                  <a:close/>
                  <a:moveTo>
                    <a:pt x="401" y="4618"/>
                  </a:moveTo>
                  <a:lnTo>
                    <a:pt x="357" y="4589"/>
                  </a:lnTo>
                  <a:lnTo>
                    <a:pt x="316" y="4561"/>
                  </a:lnTo>
                  <a:lnTo>
                    <a:pt x="280" y="4534"/>
                  </a:lnTo>
                  <a:lnTo>
                    <a:pt x="249" y="4510"/>
                  </a:lnTo>
                  <a:lnTo>
                    <a:pt x="225" y="4488"/>
                  </a:lnTo>
                  <a:lnTo>
                    <a:pt x="207" y="4470"/>
                  </a:lnTo>
                  <a:lnTo>
                    <a:pt x="201" y="4462"/>
                  </a:lnTo>
                  <a:lnTo>
                    <a:pt x="197" y="4457"/>
                  </a:lnTo>
                  <a:lnTo>
                    <a:pt x="196" y="4452"/>
                  </a:lnTo>
                  <a:lnTo>
                    <a:pt x="196" y="4448"/>
                  </a:lnTo>
                  <a:lnTo>
                    <a:pt x="199" y="4446"/>
                  </a:lnTo>
                  <a:lnTo>
                    <a:pt x="205" y="4445"/>
                  </a:lnTo>
                  <a:lnTo>
                    <a:pt x="211" y="4446"/>
                  </a:lnTo>
                  <a:lnTo>
                    <a:pt x="221" y="4448"/>
                  </a:lnTo>
                  <a:lnTo>
                    <a:pt x="243" y="4457"/>
                  </a:lnTo>
                  <a:lnTo>
                    <a:pt x="274" y="4470"/>
                  </a:lnTo>
                  <a:lnTo>
                    <a:pt x="308" y="4487"/>
                  </a:lnTo>
                  <a:lnTo>
                    <a:pt x="347" y="4509"/>
                  </a:lnTo>
                  <a:lnTo>
                    <a:pt x="390" y="4534"/>
                  </a:lnTo>
                  <a:lnTo>
                    <a:pt x="434" y="4562"/>
                  </a:lnTo>
                  <a:lnTo>
                    <a:pt x="480" y="4591"/>
                  </a:lnTo>
                  <a:lnTo>
                    <a:pt x="520" y="4619"/>
                  </a:lnTo>
                  <a:lnTo>
                    <a:pt x="556" y="4646"/>
                  </a:lnTo>
                  <a:lnTo>
                    <a:pt x="587" y="4670"/>
                  </a:lnTo>
                  <a:lnTo>
                    <a:pt x="611" y="4691"/>
                  </a:lnTo>
                  <a:lnTo>
                    <a:pt x="629" y="4709"/>
                  </a:lnTo>
                  <a:lnTo>
                    <a:pt x="635" y="4716"/>
                  </a:lnTo>
                  <a:lnTo>
                    <a:pt x="638" y="4721"/>
                  </a:lnTo>
                  <a:lnTo>
                    <a:pt x="641" y="4727"/>
                  </a:lnTo>
                  <a:lnTo>
                    <a:pt x="640" y="4730"/>
                  </a:lnTo>
                  <a:lnTo>
                    <a:pt x="637" y="4732"/>
                  </a:lnTo>
                  <a:lnTo>
                    <a:pt x="632" y="4732"/>
                  </a:lnTo>
                  <a:lnTo>
                    <a:pt x="624" y="4732"/>
                  </a:lnTo>
                  <a:lnTo>
                    <a:pt x="616" y="4730"/>
                  </a:lnTo>
                  <a:lnTo>
                    <a:pt x="592" y="4721"/>
                  </a:lnTo>
                  <a:lnTo>
                    <a:pt x="563" y="4709"/>
                  </a:lnTo>
                  <a:lnTo>
                    <a:pt x="527" y="4691"/>
                  </a:lnTo>
                  <a:lnTo>
                    <a:pt x="488" y="4671"/>
                  </a:lnTo>
                  <a:lnTo>
                    <a:pt x="445" y="4646"/>
                  </a:lnTo>
                  <a:lnTo>
                    <a:pt x="401" y="4618"/>
                  </a:lnTo>
                  <a:close/>
                  <a:moveTo>
                    <a:pt x="343" y="4320"/>
                  </a:moveTo>
                  <a:lnTo>
                    <a:pt x="302" y="4293"/>
                  </a:lnTo>
                  <a:lnTo>
                    <a:pt x="264" y="4266"/>
                  </a:lnTo>
                  <a:lnTo>
                    <a:pt x="230" y="4241"/>
                  </a:lnTo>
                  <a:lnTo>
                    <a:pt x="202" y="4217"/>
                  </a:lnTo>
                  <a:lnTo>
                    <a:pt x="190" y="4207"/>
                  </a:lnTo>
                  <a:lnTo>
                    <a:pt x="181" y="4197"/>
                  </a:lnTo>
                  <a:lnTo>
                    <a:pt x="171" y="4188"/>
                  </a:lnTo>
                  <a:lnTo>
                    <a:pt x="165" y="4180"/>
                  </a:lnTo>
                  <a:lnTo>
                    <a:pt x="159" y="4172"/>
                  </a:lnTo>
                  <a:lnTo>
                    <a:pt x="156" y="4167"/>
                  </a:lnTo>
                  <a:lnTo>
                    <a:pt x="155" y="4161"/>
                  </a:lnTo>
                  <a:lnTo>
                    <a:pt x="156" y="4158"/>
                  </a:lnTo>
                  <a:lnTo>
                    <a:pt x="158" y="4156"/>
                  </a:lnTo>
                  <a:lnTo>
                    <a:pt x="163" y="4155"/>
                  </a:lnTo>
                  <a:lnTo>
                    <a:pt x="170" y="4155"/>
                  </a:lnTo>
                  <a:lnTo>
                    <a:pt x="179" y="4157"/>
                  </a:lnTo>
                  <a:lnTo>
                    <a:pt x="189" y="4160"/>
                  </a:lnTo>
                  <a:lnTo>
                    <a:pt x="201" y="4165"/>
                  </a:lnTo>
                  <a:lnTo>
                    <a:pt x="214" y="4170"/>
                  </a:lnTo>
                  <a:lnTo>
                    <a:pt x="228" y="4176"/>
                  </a:lnTo>
                  <a:lnTo>
                    <a:pt x="261" y="4193"/>
                  </a:lnTo>
                  <a:lnTo>
                    <a:pt x="297" y="4212"/>
                  </a:lnTo>
                  <a:lnTo>
                    <a:pt x="337" y="4236"/>
                  </a:lnTo>
                  <a:lnTo>
                    <a:pt x="378" y="4262"/>
                  </a:lnTo>
                  <a:lnTo>
                    <a:pt x="419" y="4290"/>
                  </a:lnTo>
                  <a:lnTo>
                    <a:pt x="457" y="4316"/>
                  </a:lnTo>
                  <a:lnTo>
                    <a:pt x="491" y="4341"/>
                  </a:lnTo>
                  <a:lnTo>
                    <a:pt x="519" y="4364"/>
                  </a:lnTo>
                  <a:lnTo>
                    <a:pt x="541" y="4385"/>
                  </a:lnTo>
                  <a:lnTo>
                    <a:pt x="556" y="4402"/>
                  </a:lnTo>
                  <a:lnTo>
                    <a:pt x="562" y="4409"/>
                  </a:lnTo>
                  <a:lnTo>
                    <a:pt x="565" y="4415"/>
                  </a:lnTo>
                  <a:lnTo>
                    <a:pt x="567" y="4419"/>
                  </a:lnTo>
                  <a:lnTo>
                    <a:pt x="566" y="4424"/>
                  </a:lnTo>
                  <a:lnTo>
                    <a:pt x="563" y="4426"/>
                  </a:lnTo>
                  <a:lnTo>
                    <a:pt x="559" y="4427"/>
                  </a:lnTo>
                  <a:lnTo>
                    <a:pt x="551" y="4426"/>
                  </a:lnTo>
                  <a:lnTo>
                    <a:pt x="542" y="4425"/>
                  </a:lnTo>
                  <a:lnTo>
                    <a:pt x="533" y="4421"/>
                  </a:lnTo>
                  <a:lnTo>
                    <a:pt x="521" y="4417"/>
                  </a:lnTo>
                  <a:lnTo>
                    <a:pt x="508" y="4412"/>
                  </a:lnTo>
                  <a:lnTo>
                    <a:pt x="493" y="4405"/>
                  </a:lnTo>
                  <a:lnTo>
                    <a:pt x="460" y="4389"/>
                  </a:lnTo>
                  <a:lnTo>
                    <a:pt x="424" y="4370"/>
                  </a:lnTo>
                  <a:lnTo>
                    <a:pt x="384" y="4347"/>
                  </a:lnTo>
                  <a:lnTo>
                    <a:pt x="343" y="4320"/>
                  </a:lnTo>
                  <a:close/>
                  <a:moveTo>
                    <a:pt x="588" y="4132"/>
                  </a:moveTo>
                  <a:lnTo>
                    <a:pt x="584" y="4135"/>
                  </a:lnTo>
                  <a:lnTo>
                    <a:pt x="580" y="4137"/>
                  </a:lnTo>
                  <a:lnTo>
                    <a:pt x="574" y="4135"/>
                  </a:lnTo>
                  <a:lnTo>
                    <a:pt x="565" y="4134"/>
                  </a:lnTo>
                  <a:lnTo>
                    <a:pt x="555" y="4132"/>
                  </a:lnTo>
                  <a:lnTo>
                    <a:pt x="545" y="4128"/>
                  </a:lnTo>
                  <a:lnTo>
                    <a:pt x="532" y="4124"/>
                  </a:lnTo>
                  <a:lnTo>
                    <a:pt x="519" y="4117"/>
                  </a:lnTo>
                  <a:lnTo>
                    <a:pt x="487" y="4103"/>
                  </a:lnTo>
                  <a:lnTo>
                    <a:pt x="454" y="4085"/>
                  </a:lnTo>
                  <a:lnTo>
                    <a:pt x="417" y="4063"/>
                  </a:lnTo>
                  <a:lnTo>
                    <a:pt x="378" y="4039"/>
                  </a:lnTo>
                  <a:lnTo>
                    <a:pt x="341" y="4014"/>
                  </a:lnTo>
                  <a:lnTo>
                    <a:pt x="306" y="3988"/>
                  </a:lnTo>
                  <a:lnTo>
                    <a:pt x="276" y="3964"/>
                  </a:lnTo>
                  <a:lnTo>
                    <a:pt x="250" y="3941"/>
                  </a:lnTo>
                  <a:lnTo>
                    <a:pt x="239" y="3931"/>
                  </a:lnTo>
                  <a:lnTo>
                    <a:pt x="229" y="3922"/>
                  </a:lnTo>
                  <a:lnTo>
                    <a:pt x="221" y="3913"/>
                  </a:lnTo>
                  <a:lnTo>
                    <a:pt x="215" y="3905"/>
                  </a:lnTo>
                  <a:lnTo>
                    <a:pt x="210" y="3898"/>
                  </a:lnTo>
                  <a:lnTo>
                    <a:pt x="208" y="3892"/>
                  </a:lnTo>
                  <a:lnTo>
                    <a:pt x="207" y="3887"/>
                  </a:lnTo>
                  <a:lnTo>
                    <a:pt x="208" y="3883"/>
                  </a:lnTo>
                  <a:lnTo>
                    <a:pt x="210" y="3881"/>
                  </a:lnTo>
                  <a:lnTo>
                    <a:pt x="215" y="3880"/>
                  </a:lnTo>
                  <a:lnTo>
                    <a:pt x="222" y="3880"/>
                  </a:lnTo>
                  <a:lnTo>
                    <a:pt x="229" y="3881"/>
                  </a:lnTo>
                  <a:lnTo>
                    <a:pt x="239" y="3883"/>
                  </a:lnTo>
                  <a:lnTo>
                    <a:pt x="251" y="3887"/>
                  </a:lnTo>
                  <a:lnTo>
                    <a:pt x="263" y="3892"/>
                  </a:lnTo>
                  <a:lnTo>
                    <a:pt x="277" y="3898"/>
                  </a:lnTo>
                  <a:lnTo>
                    <a:pt x="307" y="3912"/>
                  </a:lnTo>
                  <a:lnTo>
                    <a:pt x="342" y="3931"/>
                  </a:lnTo>
                  <a:lnTo>
                    <a:pt x="378" y="3953"/>
                  </a:lnTo>
                  <a:lnTo>
                    <a:pt x="417" y="3977"/>
                  </a:lnTo>
                  <a:lnTo>
                    <a:pt x="455" y="4003"/>
                  </a:lnTo>
                  <a:lnTo>
                    <a:pt x="489" y="4028"/>
                  </a:lnTo>
                  <a:lnTo>
                    <a:pt x="520" y="4052"/>
                  </a:lnTo>
                  <a:lnTo>
                    <a:pt x="546" y="4074"/>
                  </a:lnTo>
                  <a:lnTo>
                    <a:pt x="556" y="4085"/>
                  </a:lnTo>
                  <a:lnTo>
                    <a:pt x="566" y="4093"/>
                  </a:lnTo>
                  <a:lnTo>
                    <a:pt x="574" y="4103"/>
                  </a:lnTo>
                  <a:lnTo>
                    <a:pt x="580" y="4111"/>
                  </a:lnTo>
                  <a:lnTo>
                    <a:pt x="584" y="4117"/>
                  </a:lnTo>
                  <a:lnTo>
                    <a:pt x="588" y="4124"/>
                  </a:lnTo>
                  <a:lnTo>
                    <a:pt x="589" y="4129"/>
                  </a:lnTo>
                  <a:lnTo>
                    <a:pt x="588" y="4132"/>
                  </a:lnTo>
                  <a:close/>
                  <a:moveTo>
                    <a:pt x="290" y="3779"/>
                  </a:moveTo>
                  <a:lnTo>
                    <a:pt x="325" y="3804"/>
                  </a:lnTo>
                  <a:lnTo>
                    <a:pt x="359" y="3828"/>
                  </a:lnTo>
                  <a:lnTo>
                    <a:pt x="387" y="3852"/>
                  </a:lnTo>
                  <a:lnTo>
                    <a:pt x="412" y="3873"/>
                  </a:lnTo>
                  <a:lnTo>
                    <a:pt x="423" y="3883"/>
                  </a:lnTo>
                  <a:lnTo>
                    <a:pt x="431" y="3893"/>
                  </a:lnTo>
                  <a:lnTo>
                    <a:pt x="439" y="3901"/>
                  </a:lnTo>
                  <a:lnTo>
                    <a:pt x="445" y="3909"/>
                  </a:lnTo>
                  <a:lnTo>
                    <a:pt x="450" y="3915"/>
                  </a:lnTo>
                  <a:lnTo>
                    <a:pt x="452" y="3922"/>
                  </a:lnTo>
                  <a:lnTo>
                    <a:pt x="453" y="3926"/>
                  </a:lnTo>
                  <a:lnTo>
                    <a:pt x="452" y="3930"/>
                  </a:lnTo>
                  <a:lnTo>
                    <a:pt x="448" y="3933"/>
                  </a:lnTo>
                  <a:lnTo>
                    <a:pt x="444" y="3934"/>
                  </a:lnTo>
                  <a:lnTo>
                    <a:pt x="438" y="3934"/>
                  </a:lnTo>
                  <a:lnTo>
                    <a:pt x="430" y="3933"/>
                  </a:lnTo>
                  <a:lnTo>
                    <a:pt x="420" y="3930"/>
                  </a:lnTo>
                  <a:lnTo>
                    <a:pt x="410" y="3927"/>
                  </a:lnTo>
                  <a:lnTo>
                    <a:pt x="398" y="3923"/>
                  </a:lnTo>
                  <a:lnTo>
                    <a:pt x="385" y="3916"/>
                  </a:lnTo>
                  <a:lnTo>
                    <a:pt x="356" y="3903"/>
                  </a:lnTo>
                  <a:lnTo>
                    <a:pt x="323" y="3885"/>
                  </a:lnTo>
                  <a:lnTo>
                    <a:pt x="288" y="3865"/>
                  </a:lnTo>
                  <a:lnTo>
                    <a:pt x="251" y="3841"/>
                  </a:lnTo>
                  <a:lnTo>
                    <a:pt x="214" y="3816"/>
                  </a:lnTo>
                  <a:lnTo>
                    <a:pt x="182" y="3791"/>
                  </a:lnTo>
                  <a:lnTo>
                    <a:pt x="153" y="3769"/>
                  </a:lnTo>
                  <a:lnTo>
                    <a:pt x="128" y="3746"/>
                  </a:lnTo>
                  <a:lnTo>
                    <a:pt x="118" y="3736"/>
                  </a:lnTo>
                  <a:lnTo>
                    <a:pt x="108" y="3726"/>
                  </a:lnTo>
                  <a:lnTo>
                    <a:pt x="101" y="3718"/>
                  </a:lnTo>
                  <a:lnTo>
                    <a:pt x="95" y="3710"/>
                  </a:lnTo>
                  <a:lnTo>
                    <a:pt x="91" y="3704"/>
                  </a:lnTo>
                  <a:lnTo>
                    <a:pt x="89" y="3697"/>
                  </a:lnTo>
                  <a:lnTo>
                    <a:pt x="88" y="3693"/>
                  </a:lnTo>
                  <a:lnTo>
                    <a:pt x="89" y="3689"/>
                  </a:lnTo>
                  <a:lnTo>
                    <a:pt x="91" y="3687"/>
                  </a:lnTo>
                  <a:lnTo>
                    <a:pt x="97" y="3685"/>
                  </a:lnTo>
                  <a:lnTo>
                    <a:pt x="103" y="3685"/>
                  </a:lnTo>
                  <a:lnTo>
                    <a:pt x="111" y="3687"/>
                  </a:lnTo>
                  <a:lnTo>
                    <a:pt x="120" y="3689"/>
                  </a:lnTo>
                  <a:lnTo>
                    <a:pt x="130" y="3692"/>
                  </a:lnTo>
                  <a:lnTo>
                    <a:pt x="142" y="3697"/>
                  </a:lnTo>
                  <a:lnTo>
                    <a:pt x="156" y="3703"/>
                  </a:lnTo>
                  <a:lnTo>
                    <a:pt x="185" y="3717"/>
                  </a:lnTo>
                  <a:lnTo>
                    <a:pt x="217" y="3734"/>
                  </a:lnTo>
                  <a:lnTo>
                    <a:pt x="252" y="3756"/>
                  </a:lnTo>
                  <a:lnTo>
                    <a:pt x="290" y="3779"/>
                  </a:lnTo>
                  <a:close/>
                  <a:moveTo>
                    <a:pt x="464" y="3512"/>
                  </a:moveTo>
                  <a:lnTo>
                    <a:pt x="497" y="3535"/>
                  </a:lnTo>
                  <a:lnTo>
                    <a:pt x="527" y="3558"/>
                  </a:lnTo>
                  <a:lnTo>
                    <a:pt x="554" y="3581"/>
                  </a:lnTo>
                  <a:lnTo>
                    <a:pt x="577" y="3601"/>
                  </a:lnTo>
                  <a:lnTo>
                    <a:pt x="586" y="3611"/>
                  </a:lnTo>
                  <a:lnTo>
                    <a:pt x="594" y="3620"/>
                  </a:lnTo>
                  <a:lnTo>
                    <a:pt x="601" y="3628"/>
                  </a:lnTo>
                  <a:lnTo>
                    <a:pt x="606" y="3636"/>
                  </a:lnTo>
                  <a:lnTo>
                    <a:pt x="610" y="3642"/>
                  </a:lnTo>
                  <a:lnTo>
                    <a:pt x="613" y="3648"/>
                  </a:lnTo>
                  <a:lnTo>
                    <a:pt x="613" y="3653"/>
                  </a:lnTo>
                  <a:lnTo>
                    <a:pt x="611" y="3657"/>
                  </a:lnTo>
                  <a:lnTo>
                    <a:pt x="609" y="3660"/>
                  </a:lnTo>
                  <a:lnTo>
                    <a:pt x="604" y="3661"/>
                  </a:lnTo>
                  <a:lnTo>
                    <a:pt x="599" y="3662"/>
                  </a:lnTo>
                  <a:lnTo>
                    <a:pt x="591" y="3661"/>
                  </a:lnTo>
                  <a:lnTo>
                    <a:pt x="581" y="3658"/>
                  </a:lnTo>
                  <a:lnTo>
                    <a:pt x="572" y="3656"/>
                  </a:lnTo>
                  <a:lnTo>
                    <a:pt x="561" y="3652"/>
                  </a:lnTo>
                  <a:lnTo>
                    <a:pt x="548" y="3647"/>
                  </a:lnTo>
                  <a:lnTo>
                    <a:pt x="521" y="3635"/>
                  </a:lnTo>
                  <a:lnTo>
                    <a:pt x="489" y="3619"/>
                  </a:lnTo>
                  <a:lnTo>
                    <a:pt x="457" y="3599"/>
                  </a:lnTo>
                  <a:lnTo>
                    <a:pt x="423" y="3578"/>
                  </a:lnTo>
                  <a:lnTo>
                    <a:pt x="389" y="3554"/>
                  </a:lnTo>
                  <a:lnTo>
                    <a:pt x="359" y="3531"/>
                  </a:lnTo>
                  <a:lnTo>
                    <a:pt x="332" y="3508"/>
                  </a:lnTo>
                  <a:lnTo>
                    <a:pt x="309" y="3488"/>
                  </a:lnTo>
                  <a:lnTo>
                    <a:pt x="301" y="3478"/>
                  </a:lnTo>
                  <a:lnTo>
                    <a:pt x="292" y="3470"/>
                  </a:lnTo>
                  <a:lnTo>
                    <a:pt x="285" y="3461"/>
                  </a:lnTo>
                  <a:lnTo>
                    <a:pt x="280" y="3453"/>
                  </a:lnTo>
                  <a:lnTo>
                    <a:pt x="276" y="3446"/>
                  </a:lnTo>
                  <a:lnTo>
                    <a:pt x="274" y="3440"/>
                  </a:lnTo>
                  <a:lnTo>
                    <a:pt x="274" y="3435"/>
                  </a:lnTo>
                  <a:lnTo>
                    <a:pt x="275" y="3431"/>
                  </a:lnTo>
                  <a:lnTo>
                    <a:pt x="277" y="3429"/>
                  </a:lnTo>
                  <a:lnTo>
                    <a:pt x="282" y="3428"/>
                  </a:lnTo>
                  <a:lnTo>
                    <a:pt x="288" y="3426"/>
                  </a:lnTo>
                  <a:lnTo>
                    <a:pt x="295" y="3428"/>
                  </a:lnTo>
                  <a:lnTo>
                    <a:pt x="305" y="3430"/>
                  </a:lnTo>
                  <a:lnTo>
                    <a:pt x="315" y="3433"/>
                  </a:lnTo>
                  <a:lnTo>
                    <a:pt x="325" y="3436"/>
                  </a:lnTo>
                  <a:lnTo>
                    <a:pt x="338" y="3442"/>
                  </a:lnTo>
                  <a:lnTo>
                    <a:pt x="365" y="3454"/>
                  </a:lnTo>
                  <a:lnTo>
                    <a:pt x="397" y="3471"/>
                  </a:lnTo>
                  <a:lnTo>
                    <a:pt x="429" y="3490"/>
                  </a:lnTo>
                  <a:lnTo>
                    <a:pt x="464" y="3512"/>
                  </a:lnTo>
                  <a:close/>
                  <a:moveTo>
                    <a:pt x="540" y="3469"/>
                  </a:moveTo>
                  <a:lnTo>
                    <a:pt x="537" y="3472"/>
                  </a:lnTo>
                  <a:lnTo>
                    <a:pt x="533" y="3473"/>
                  </a:lnTo>
                  <a:lnTo>
                    <a:pt x="526" y="3474"/>
                  </a:lnTo>
                  <a:lnTo>
                    <a:pt x="520" y="3473"/>
                  </a:lnTo>
                  <a:lnTo>
                    <a:pt x="511" y="3472"/>
                  </a:lnTo>
                  <a:lnTo>
                    <a:pt x="501" y="3469"/>
                  </a:lnTo>
                  <a:lnTo>
                    <a:pt x="491" y="3465"/>
                  </a:lnTo>
                  <a:lnTo>
                    <a:pt x="479" y="3460"/>
                  </a:lnTo>
                  <a:lnTo>
                    <a:pt x="452" y="3448"/>
                  </a:lnTo>
                  <a:lnTo>
                    <a:pt x="423" y="3433"/>
                  </a:lnTo>
                  <a:lnTo>
                    <a:pt x="391" y="3415"/>
                  </a:lnTo>
                  <a:lnTo>
                    <a:pt x="359" y="3393"/>
                  </a:lnTo>
                  <a:lnTo>
                    <a:pt x="326" y="3370"/>
                  </a:lnTo>
                  <a:lnTo>
                    <a:pt x="297" y="3348"/>
                  </a:lnTo>
                  <a:lnTo>
                    <a:pt x="271" y="3326"/>
                  </a:lnTo>
                  <a:lnTo>
                    <a:pt x="251" y="3307"/>
                  </a:lnTo>
                  <a:lnTo>
                    <a:pt x="241" y="3297"/>
                  </a:lnTo>
                  <a:lnTo>
                    <a:pt x="234" y="3288"/>
                  </a:lnTo>
                  <a:lnTo>
                    <a:pt x="227" y="3280"/>
                  </a:lnTo>
                  <a:lnTo>
                    <a:pt x="223" y="3272"/>
                  </a:lnTo>
                  <a:lnTo>
                    <a:pt x="219" y="3266"/>
                  </a:lnTo>
                  <a:lnTo>
                    <a:pt x="216" y="3260"/>
                  </a:lnTo>
                  <a:lnTo>
                    <a:pt x="216" y="3255"/>
                  </a:lnTo>
                  <a:lnTo>
                    <a:pt x="217" y="3251"/>
                  </a:lnTo>
                  <a:lnTo>
                    <a:pt x="221" y="3248"/>
                  </a:lnTo>
                  <a:lnTo>
                    <a:pt x="225" y="3246"/>
                  </a:lnTo>
                  <a:lnTo>
                    <a:pt x="231" y="3246"/>
                  </a:lnTo>
                  <a:lnTo>
                    <a:pt x="238" y="3247"/>
                  </a:lnTo>
                  <a:lnTo>
                    <a:pt x="247" y="3248"/>
                  </a:lnTo>
                  <a:lnTo>
                    <a:pt x="256" y="3252"/>
                  </a:lnTo>
                  <a:lnTo>
                    <a:pt x="267" y="3255"/>
                  </a:lnTo>
                  <a:lnTo>
                    <a:pt x="279" y="3260"/>
                  </a:lnTo>
                  <a:lnTo>
                    <a:pt x="306" y="3272"/>
                  </a:lnTo>
                  <a:lnTo>
                    <a:pt x="335" y="3288"/>
                  </a:lnTo>
                  <a:lnTo>
                    <a:pt x="366" y="3307"/>
                  </a:lnTo>
                  <a:lnTo>
                    <a:pt x="399" y="3328"/>
                  </a:lnTo>
                  <a:lnTo>
                    <a:pt x="431" y="3351"/>
                  </a:lnTo>
                  <a:lnTo>
                    <a:pt x="460" y="3372"/>
                  </a:lnTo>
                  <a:lnTo>
                    <a:pt x="485" y="3394"/>
                  </a:lnTo>
                  <a:lnTo>
                    <a:pt x="507" y="3415"/>
                  </a:lnTo>
                  <a:lnTo>
                    <a:pt x="515" y="3423"/>
                  </a:lnTo>
                  <a:lnTo>
                    <a:pt x="524" y="3432"/>
                  </a:lnTo>
                  <a:lnTo>
                    <a:pt x="531" y="3440"/>
                  </a:lnTo>
                  <a:lnTo>
                    <a:pt x="535" y="3448"/>
                  </a:lnTo>
                  <a:lnTo>
                    <a:pt x="539" y="3454"/>
                  </a:lnTo>
                  <a:lnTo>
                    <a:pt x="540" y="3460"/>
                  </a:lnTo>
                  <a:lnTo>
                    <a:pt x="541" y="3465"/>
                  </a:lnTo>
                  <a:lnTo>
                    <a:pt x="540" y="3469"/>
                  </a:lnTo>
                  <a:close/>
                  <a:moveTo>
                    <a:pt x="488" y="3286"/>
                  </a:moveTo>
                  <a:lnTo>
                    <a:pt x="486" y="3289"/>
                  </a:lnTo>
                  <a:lnTo>
                    <a:pt x="481" y="3290"/>
                  </a:lnTo>
                  <a:lnTo>
                    <a:pt x="475" y="3292"/>
                  </a:lnTo>
                  <a:lnTo>
                    <a:pt x="469" y="3290"/>
                  </a:lnTo>
                  <a:lnTo>
                    <a:pt x="460" y="3289"/>
                  </a:lnTo>
                  <a:lnTo>
                    <a:pt x="451" y="3286"/>
                  </a:lnTo>
                  <a:lnTo>
                    <a:pt x="441" y="3283"/>
                  </a:lnTo>
                  <a:lnTo>
                    <a:pt x="429" y="3279"/>
                  </a:lnTo>
                  <a:lnTo>
                    <a:pt x="404" y="3267"/>
                  </a:lnTo>
                  <a:lnTo>
                    <a:pt x="376" y="3253"/>
                  </a:lnTo>
                  <a:lnTo>
                    <a:pt x="346" y="3234"/>
                  </a:lnTo>
                  <a:lnTo>
                    <a:pt x="314" y="3214"/>
                  </a:lnTo>
                  <a:lnTo>
                    <a:pt x="283" y="3192"/>
                  </a:lnTo>
                  <a:lnTo>
                    <a:pt x="255" y="3171"/>
                  </a:lnTo>
                  <a:lnTo>
                    <a:pt x="231" y="3149"/>
                  </a:lnTo>
                  <a:lnTo>
                    <a:pt x="211" y="3130"/>
                  </a:lnTo>
                  <a:lnTo>
                    <a:pt x="202" y="3121"/>
                  </a:lnTo>
                  <a:lnTo>
                    <a:pt x="195" y="3112"/>
                  </a:lnTo>
                  <a:lnTo>
                    <a:pt x="189" y="3104"/>
                  </a:lnTo>
                  <a:lnTo>
                    <a:pt x="185" y="3096"/>
                  </a:lnTo>
                  <a:lnTo>
                    <a:pt x="181" y="3090"/>
                  </a:lnTo>
                  <a:lnTo>
                    <a:pt x="180" y="3084"/>
                  </a:lnTo>
                  <a:lnTo>
                    <a:pt x="179" y="3079"/>
                  </a:lnTo>
                  <a:lnTo>
                    <a:pt x="181" y="3076"/>
                  </a:lnTo>
                  <a:lnTo>
                    <a:pt x="183" y="3072"/>
                  </a:lnTo>
                  <a:lnTo>
                    <a:pt x="187" y="3071"/>
                  </a:lnTo>
                  <a:lnTo>
                    <a:pt x="194" y="3070"/>
                  </a:lnTo>
                  <a:lnTo>
                    <a:pt x="200" y="3071"/>
                  </a:lnTo>
                  <a:lnTo>
                    <a:pt x="209" y="3072"/>
                  </a:lnTo>
                  <a:lnTo>
                    <a:pt x="219" y="3076"/>
                  </a:lnTo>
                  <a:lnTo>
                    <a:pt x="228" y="3079"/>
                  </a:lnTo>
                  <a:lnTo>
                    <a:pt x="240" y="3083"/>
                  </a:lnTo>
                  <a:lnTo>
                    <a:pt x="265" y="3095"/>
                  </a:lnTo>
                  <a:lnTo>
                    <a:pt x="293" y="3110"/>
                  </a:lnTo>
                  <a:lnTo>
                    <a:pt x="323" y="3127"/>
                  </a:lnTo>
                  <a:lnTo>
                    <a:pt x="355" y="3148"/>
                  </a:lnTo>
                  <a:lnTo>
                    <a:pt x="386" y="3171"/>
                  </a:lnTo>
                  <a:lnTo>
                    <a:pt x="413" y="3192"/>
                  </a:lnTo>
                  <a:lnTo>
                    <a:pt x="438" y="3213"/>
                  </a:lnTo>
                  <a:lnTo>
                    <a:pt x="458" y="3232"/>
                  </a:lnTo>
                  <a:lnTo>
                    <a:pt x="467" y="3242"/>
                  </a:lnTo>
                  <a:lnTo>
                    <a:pt x="473" y="3251"/>
                  </a:lnTo>
                  <a:lnTo>
                    <a:pt x="480" y="3258"/>
                  </a:lnTo>
                  <a:lnTo>
                    <a:pt x="484" y="3266"/>
                  </a:lnTo>
                  <a:lnTo>
                    <a:pt x="487" y="3272"/>
                  </a:lnTo>
                  <a:lnTo>
                    <a:pt x="489" y="3278"/>
                  </a:lnTo>
                  <a:lnTo>
                    <a:pt x="489" y="3282"/>
                  </a:lnTo>
                  <a:lnTo>
                    <a:pt x="488" y="3286"/>
                  </a:lnTo>
                  <a:close/>
                  <a:moveTo>
                    <a:pt x="330" y="2974"/>
                  </a:moveTo>
                  <a:lnTo>
                    <a:pt x="359" y="2995"/>
                  </a:lnTo>
                  <a:lnTo>
                    <a:pt x="386" y="3016"/>
                  </a:lnTo>
                  <a:lnTo>
                    <a:pt x="409" y="3037"/>
                  </a:lnTo>
                  <a:lnTo>
                    <a:pt x="428" y="3055"/>
                  </a:lnTo>
                  <a:lnTo>
                    <a:pt x="437" y="3064"/>
                  </a:lnTo>
                  <a:lnTo>
                    <a:pt x="443" y="3072"/>
                  </a:lnTo>
                  <a:lnTo>
                    <a:pt x="450" y="3080"/>
                  </a:lnTo>
                  <a:lnTo>
                    <a:pt x="454" y="3088"/>
                  </a:lnTo>
                  <a:lnTo>
                    <a:pt x="457" y="3094"/>
                  </a:lnTo>
                  <a:lnTo>
                    <a:pt x="458" y="3099"/>
                  </a:lnTo>
                  <a:lnTo>
                    <a:pt x="458" y="3104"/>
                  </a:lnTo>
                  <a:lnTo>
                    <a:pt x="457" y="3108"/>
                  </a:lnTo>
                  <a:lnTo>
                    <a:pt x="455" y="3111"/>
                  </a:lnTo>
                  <a:lnTo>
                    <a:pt x="451" y="3112"/>
                  </a:lnTo>
                  <a:lnTo>
                    <a:pt x="445" y="3113"/>
                  </a:lnTo>
                  <a:lnTo>
                    <a:pt x="438" y="3112"/>
                  </a:lnTo>
                  <a:lnTo>
                    <a:pt x="430" y="3111"/>
                  </a:lnTo>
                  <a:lnTo>
                    <a:pt x="420" y="3109"/>
                  </a:lnTo>
                  <a:lnTo>
                    <a:pt x="411" y="3106"/>
                  </a:lnTo>
                  <a:lnTo>
                    <a:pt x="400" y="3102"/>
                  </a:lnTo>
                  <a:lnTo>
                    <a:pt x="375" y="3091"/>
                  </a:lnTo>
                  <a:lnTo>
                    <a:pt x="348" y="3076"/>
                  </a:lnTo>
                  <a:lnTo>
                    <a:pt x="320" y="3060"/>
                  </a:lnTo>
                  <a:lnTo>
                    <a:pt x="290" y="3039"/>
                  </a:lnTo>
                  <a:lnTo>
                    <a:pt x="261" y="3018"/>
                  </a:lnTo>
                  <a:lnTo>
                    <a:pt x="234" y="2997"/>
                  </a:lnTo>
                  <a:lnTo>
                    <a:pt x="210" y="2976"/>
                  </a:lnTo>
                  <a:lnTo>
                    <a:pt x="192" y="2957"/>
                  </a:lnTo>
                  <a:lnTo>
                    <a:pt x="183" y="2948"/>
                  </a:lnTo>
                  <a:lnTo>
                    <a:pt x="176" y="2940"/>
                  </a:lnTo>
                  <a:lnTo>
                    <a:pt x="170" y="2932"/>
                  </a:lnTo>
                  <a:lnTo>
                    <a:pt x="166" y="2926"/>
                  </a:lnTo>
                  <a:lnTo>
                    <a:pt x="162" y="2919"/>
                  </a:lnTo>
                  <a:lnTo>
                    <a:pt x="161" y="2913"/>
                  </a:lnTo>
                  <a:lnTo>
                    <a:pt x="161" y="2908"/>
                  </a:lnTo>
                  <a:lnTo>
                    <a:pt x="162" y="2904"/>
                  </a:lnTo>
                  <a:lnTo>
                    <a:pt x="166" y="2902"/>
                  </a:lnTo>
                  <a:lnTo>
                    <a:pt x="170" y="2900"/>
                  </a:lnTo>
                  <a:lnTo>
                    <a:pt x="175" y="2900"/>
                  </a:lnTo>
                  <a:lnTo>
                    <a:pt x="182" y="2900"/>
                  </a:lnTo>
                  <a:lnTo>
                    <a:pt x="189" y="2901"/>
                  </a:lnTo>
                  <a:lnTo>
                    <a:pt x="199" y="2904"/>
                  </a:lnTo>
                  <a:lnTo>
                    <a:pt x="209" y="2907"/>
                  </a:lnTo>
                  <a:lnTo>
                    <a:pt x="220" y="2912"/>
                  </a:lnTo>
                  <a:lnTo>
                    <a:pt x="244" y="2922"/>
                  </a:lnTo>
                  <a:lnTo>
                    <a:pt x="271" y="2936"/>
                  </a:lnTo>
                  <a:lnTo>
                    <a:pt x="300" y="2954"/>
                  </a:lnTo>
                  <a:lnTo>
                    <a:pt x="330" y="2974"/>
                  </a:lnTo>
                  <a:close/>
                  <a:moveTo>
                    <a:pt x="324" y="2804"/>
                  </a:moveTo>
                  <a:lnTo>
                    <a:pt x="352" y="2824"/>
                  </a:lnTo>
                  <a:lnTo>
                    <a:pt x="378" y="2845"/>
                  </a:lnTo>
                  <a:lnTo>
                    <a:pt x="400" y="2864"/>
                  </a:lnTo>
                  <a:lnTo>
                    <a:pt x="418" y="2883"/>
                  </a:lnTo>
                  <a:lnTo>
                    <a:pt x="426" y="2891"/>
                  </a:lnTo>
                  <a:lnTo>
                    <a:pt x="432" y="2899"/>
                  </a:lnTo>
                  <a:lnTo>
                    <a:pt x="438" y="2906"/>
                  </a:lnTo>
                  <a:lnTo>
                    <a:pt x="442" y="2914"/>
                  </a:lnTo>
                  <a:lnTo>
                    <a:pt x="445" y="2920"/>
                  </a:lnTo>
                  <a:lnTo>
                    <a:pt x="446" y="2926"/>
                  </a:lnTo>
                  <a:lnTo>
                    <a:pt x="446" y="2930"/>
                  </a:lnTo>
                  <a:lnTo>
                    <a:pt x="445" y="2934"/>
                  </a:lnTo>
                  <a:lnTo>
                    <a:pt x="442" y="2936"/>
                  </a:lnTo>
                  <a:lnTo>
                    <a:pt x="438" y="2939"/>
                  </a:lnTo>
                  <a:lnTo>
                    <a:pt x="432" y="2940"/>
                  </a:lnTo>
                  <a:lnTo>
                    <a:pt x="426" y="2939"/>
                  </a:lnTo>
                  <a:lnTo>
                    <a:pt x="418" y="2938"/>
                  </a:lnTo>
                  <a:lnTo>
                    <a:pt x="410" y="2935"/>
                  </a:lnTo>
                  <a:lnTo>
                    <a:pt x="400" y="2932"/>
                  </a:lnTo>
                  <a:lnTo>
                    <a:pt x="389" y="2929"/>
                  </a:lnTo>
                  <a:lnTo>
                    <a:pt x="366" y="2918"/>
                  </a:lnTo>
                  <a:lnTo>
                    <a:pt x="341" y="2904"/>
                  </a:lnTo>
                  <a:lnTo>
                    <a:pt x="312" y="2888"/>
                  </a:lnTo>
                  <a:lnTo>
                    <a:pt x="283" y="2868"/>
                  </a:lnTo>
                  <a:lnTo>
                    <a:pt x="255" y="2848"/>
                  </a:lnTo>
                  <a:lnTo>
                    <a:pt x="230" y="2829"/>
                  </a:lnTo>
                  <a:lnTo>
                    <a:pt x="208" y="2808"/>
                  </a:lnTo>
                  <a:lnTo>
                    <a:pt x="189" y="2790"/>
                  </a:lnTo>
                  <a:lnTo>
                    <a:pt x="182" y="2781"/>
                  </a:lnTo>
                  <a:lnTo>
                    <a:pt x="175" y="2772"/>
                  </a:lnTo>
                  <a:lnTo>
                    <a:pt x="170" y="2765"/>
                  </a:lnTo>
                  <a:lnTo>
                    <a:pt x="166" y="2758"/>
                  </a:lnTo>
                  <a:lnTo>
                    <a:pt x="163" y="2752"/>
                  </a:lnTo>
                  <a:lnTo>
                    <a:pt x="161" y="2747"/>
                  </a:lnTo>
                  <a:lnTo>
                    <a:pt x="161" y="2741"/>
                  </a:lnTo>
                  <a:lnTo>
                    <a:pt x="162" y="2738"/>
                  </a:lnTo>
                  <a:lnTo>
                    <a:pt x="166" y="2735"/>
                  </a:lnTo>
                  <a:lnTo>
                    <a:pt x="170" y="2733"/>
                  </a:lnTo>
                  <a:lnTo>
                    <a:pt x="175" y="2733"/>
                  </a:lnTo>
                  <a:lnTo>
                    <a:pt x="182" y="2733"/>
                  </a:lnTo>
                  <a:lnTo>
                    <a:pt x="189" y="2734"/>
                  </a:lnTo>
                  <a:lnTo>
                    <a:pt x="198" y="2736"/>
                  </a:lnTo>
                  <a:lnTo>
                    <a:pt x="208" y="2739"/>
                  </a:lnTo>
                  <a:lnTo>
                    <a:pt x="219" y="2743"/>
                  </a:lnTo>
                  <a:lnTo>
                    <a:pt x="242" y="2754"/>
                  </a:lnTo>
                  <a:lnTo>
                    <a:pt x="268" y="2768"/>
                  </a:lnTo>
                  <a:lnTo>
                    <a:pt x="295" y="2784"/>
                  </a:lnTo>
                  <a:lnTo>
                    <a:pt x="324" y="2804"/>
                  </a:lnTo>
                  <a:close/>
                  <a:moveTo>
                    <a:pt x="337" y="2636"/>
                  </a:moveTo>
                  <a:lnTo>
                    <a:pt x="364" y="2657"/>
                  </a:lnTo>
                  <a:lnTo>
                    <a:pt x="388" y="2676"/>
                  </a:lnTo>
                  <a:lnTo>
                    <a:pt x="410" y="2696"/>
                  </a:lnTo>
                  <a:lnTo>
                    <a:pt x="427" y="2713"/>
                  </a:lnTo>
                  <a:lnTo>
                    <a:pt x="434" y="2722"/>
                  </a:lnTo>
                  <a:lnTo>
                    <a:pt x="441" y="2729"/>
                  </a:lnTo>
                  <a:lnTo>
                    <a:pt x="446" y="2737"/>
                  </a:lnTo>
                  <a:lnTo>
                    <a:pt x="450" y="2744"/>
                  </a:lnTo>
                  <a:lnTo>
                    <a:pt x="453" y="2750"/>
                  </a:lnTo>
                  <a:lnTo>
                    <a:pt x="454" y="2756"/>
                  </a:lnTo>
                  <a:lnTo>
                    <a:pt x="454" y="2761"/>
                  </a:lnTo>
                  <a:lnTo>
                    <a:pt x="453" y="2764"/>
                  </a:lnTo>
                  <a:lnTo>
                    <a:pt x="450" y="2767"/>
                  </a:lnTo>
                  <a:lnTo>
                    <a:pt x="445" y="2769"/>
                  </a:lnTo>
                  <a:lnTo>
                    <a:pt x="440" y="2770"/>
                  </a:lnTo>
                  <a:lnTo>
                    <a:pt x="433" y="2769"/>
                  </a:lnTo>
                  <a:lnTo>
                    <a:pt x="426" y="2768"/>
                  </a:lnTo>
                  <a:lnTo>
                    <a:pt x="418" y="2766"/>
                  </a:lnTo>
                  <a:lnTo>
                    <a:pt x="409" y="2764"/>
                  </a:lnTo>
                  <a:lnTo>
                    <a:pt x="399" y="2759"/>
                  </a:lnTo>
                  <a:lnTo>
                    <a:pt x="376" y="2750"/>
                  </a:lnTo>
                  <a:lnTo>
                    <a:pt x="351" y="2737"/>
                  </a:lnTo>
                  <a:lnTo>
                    <a:pt x="324" y="2721"/>
                  </a:lnTo>
                  <a:lnTo>
                    <a:pt x="296" y="2702"/>
                  </a:lnTo>
                  <a:lnTo>
                    <a:pt x="269" y="2683"/>
                  </a:lnTo>
                  <a:lnTo>
                    <a:pt x="246" y="2662"/>
                  </a:lnTo>
                  <a:lnTo>
                    <a:pt x="225" y="2644"/>
                  </a:lnTo>
                  <a:lnTo>
                    <a:pt x="207" y="2626"/>
                  </a:lnTo>
                  <a:lnTo>
                    <a:pt x="200" y="2617"/>
                  </a:lnTo>
                  <a:lnTo>
                    <a:pt x="194" y="2609"/>
                  </a:lnTo>
                  <a:lnTo>
                    <a:pt x="188" y="2602"/>
                  </a:lnTo>
                  <a:lnTo>
                    <a:pt x="184" y="2594"/>
                  </a:lnTo>
                  <a:lnTo>
                    <a:pt x="182" y="2589"/>
                  </a:lnTo>
                  <a:lnTo>
                    <a:pt x="181" y="2584"/>
                  </a:lnTo>
                  <a:lnTo>
                    <a:pt x="181" y="2578"/>
                  </a:lnTo>
                  <a:lnTo>
                    <a:pt x="182" y="2575"/>
                  </a:lnTo>
                  <a:lnTo>
                    <a:pt x="185" y="2572"/>
                  </a:lnTo>
                  <a:lnTo>
                    <a:pt x="188" y="2570"/>
                  </a:lnTo>
                  <a:lnTo>
                    <a:pt x="194" y="2570"/>
                  </a:lnTo>
                  <a:lnTo>
                    <a:pt x="200" y="2570"/>
                  </a:lnTo>
                  <a:lnTo>
                    <a:pt x="208" y="2571"/>
                  </a:lnTo>
                  <a:lnTo>
                    <a:pt x="216" y="2573"/>
                  </a:lnTo>
                  <a:lnTo>
                    <a:pt x="226" y="2575"/>
                  </a:lnTo>
                  <a:lnTo>
                    <a:pt x="236" y="2579"/>
                  </a:lnTo>
                  <a:lnTo>
                    <a:pt x="258" y="2589"/>
                  </a:lnTo>
                  <a:lnTo>
                    <a:pt x="283" y="2602"/>
                  </a:lnTo>
                  <a:lnTo>
                    <a:pt x="309" y="2618"/>
                  </a:lnTo>
                  <a:lnTo>
                    <a:pt x="337" y="2636"/>
                  </a:lnTo>
                  <a:close/>
                  <a:moveTo>
                    <a:pt x="369" y="2472"/>
                  </a:moveTo>
                  <a:lnTo>
                    <a:pt x="395" y="2492"/>
                  </a:lnTo>
                  <a:lnTo>
                    <a:pt x="417" y="2511"/>
                  </a:lnTo>
                  <a:lnTo>
                    <a:pt x="438" y="2530"/>
                  </a:lnTo>
                  <a:lnTo>
                    <a:pt x="454" y="2547"/>
                  </a:lnTo>
                  <a:lnTo>
                    <a:pt x="461" y="2556"/>
                  </a:lnTo>
                  <a:lnTo>
                    <a:pt x="467" y="2563"/>
                  </a:lnTo>
                  <a:lnTo>
                    <a:pt x="472" y="2571"/>
                  </a:lnTo>
                  <a:lnTo>
                    <a:pt x="475" y="2577"/>
                  </a:lnTo>
                  <a:lnTo>
                    <a:pt x="478" y="2584"/>
                  </a:lnTo>
                  <a:lnTo>
                    <a:pt x="480" y="2589"/>
                  </a:lnTo>
                  <a:lnTo>
                    <a:pt x="479" y="2593"/>
                  </a:lnTo>
                  <a:lnTo>
                    <a:pt x="478" y="2598"/>
                  </a:lnTo>
                  <a:lnTo>
                    <a:pt x="475" y="2600"/>
                  </a:lnTo>
                  <a:lnTo>
                    <a:pt x="471" y="2602"/>
                  </a:lnTo>
                  <a:lnTo>
                    <a:pt x="466" y="2603"/>
                  </a:lnTo>
                  <a:lnTo>
                    <a:pt x="459" y="2603"/>
                  </a:lnTo>
                  <a:lnTo>
                    <a:pt x="453" y="2602"/>
                  </a:lnTo>
                  <a:lnTo>
                    <a:pt x="444" y="2600"/>
                  </a:lnTo>
                  <a:lnTo>
                    <a:pt x="436" y="2598"/>
                  </a:lnTo>
                  <a:lnTo>
                    <a:pt x="426" y="2593"/>
                  </a:lnTo>
                  <a:lnTo>
                    <a:pt x="404" y="2585"/>
                  </a:lnTo>
                  <a:lnTo>
                    <a:pt x="379" y="2572"/>
                  </a:lnTo>
                  <a:lnTo>
                    <a:pt x="355" y="2557"/>
                  </a:lnTo>
                  <a:lnTo>
                    <a:pt x="328" y="2538"/>
                  </a:lnTo>
                  <a:lnTo>
                    <a:pt x="302" y="2520"/>
                  </a:lnTo>
                  <a:lnTo>
                    <a:pt x="279" y="2500"/>
                  </a:lnTo>
                  <a:lnTo>
                    <a:pt x="258" y="2482"/>
                  </a:lnTo>
                  <a:lnTo>
                    <a:pt x="242" y="2464"/>
                  </a:lnTo>
                  <a:lnTo>
                    <a:pt x="235" y="2456"/>
                  </a:lnTo>
                  <a:lnTo>
                    <a:pt x="229" y="2449"/>
                  </a:lnTo>
                  <a:lnTo>
                    <a:pt x="225" y="2441"/>
                  </a:lnTo>
                  <a:lnTo>
                    <a:pt x="221" y="2435"/>
                  </a:lnTo>
                  <a:lnTo>
                    <a:pt x="219" y="2428"/>
                  </a:lnTo>
                  <a:lnTo>
                    <a:pt x="217" y="2423"/>
                  </a:lnTo>
                  <a:lnTo>
                    <a:pt x="217" y="2418"/>
                  </a:lnTo>
                  <a:lnTo>
                    <a:pt x="219" y="2414"/>
                  </a:lnTo>
                  <a:lnTo>
                    <a:pt x="222" y="2412"/>
                  </a:lnTo>
                  <a:lnTo>
                    <a:pt x="225" y="2410"/>
                  </a:lnTo>
                  <a:lnTo>
                    <a:pt x="230" y="2409"/>
                  </a:lnTo>
                  <a:lnTo>
                    <a:pt x="237" y="2409"/>
                  </a:lnTo>
                  <a:lnTo>
                    <a:pt x="244" y="2410"/>
                  </a:lnTo>
                  <a:lnTo>
                    <a:pt x="252" y="2412"/>
                  </a:lnTo>
                  <a:lnTo>
                    <a:pt x="262" y="2414"/>
                  </a:lnTo>
                  <a:lnTo>
                    <a:pt x="271" y="2417"/>
                  </a:lnTo>
                  <a:lnTo>
                    <a:pt x="293" y="2427"/>
                  </a:lnTo>
                  <a:lnTo>
                    <a:pt x="317" y="2440"/>
                  </a:lnTo>
                  <a:lnTo>
                    <a:pt x="342" y="2455"/>
                  </a:lnTo>
                  <a:lnTo>
                    <a:pt x="369" y="2472"/>
                  </a:lnTo>
                  <a:close/>
                  <a:moveTo>
                    <a:pt x="417" y="2313"/>
                  </a:moveTo>
                  <a:lnTo>
                    <a:pt x="442" y="2331"/>
                  </a:lnTo>
                  <a:lnTo>
                    <a:pt x="465" y="2349"/>
                  </a:lnTo>
                  <a:lnTo>
                    <a:pt x="484" y="2367"/>
                  </a:lnTo>
                  <a:lnTo>
                    <a:pt x="499" y="2384"/>
                  </a:lnTo>
                  <a:lnTo>
                    <a:pt x="506" y="2393"/>
                  </a:lnTo>
                  <a:lnTo>
                    <a:pt x="512" y="2400"/>
                  </a:lnTo>
                  <a:lnTo>
                    <a:pt x="516" y="2407"/>
                  </a:lnTo>
                  <a:lnTo>
                    <a:pt x="520" y="2413"/>
                  </a:lnTo>
                  <a:lnTo>
                    <a:pt x="522" y="2420"/>
                  </a:lnTo>
                  <a:lnTo>
                    <a:pt x="523" y="2425"/>
                  </a:lnTo>
                  <a:lnTo>
                    <a:pt x="523" y="2429"/>
                  </a:lnTo>
                  <a:lnTo>
                    <a:pt x="522" y="2432"/>
                  </a:lnTo>
                  <a:lnTo>
                    <a:pt x="519" y="2436"/>
                  </a:lnTo>
                  <a:lnTo>
                    <a:pt x="515" y="2438"/>
                  </a:lnTo>
                  <a:lnTo>
                    <a:pt x="510" y="2439"/>
                  </a:lnTo>
                  <a:lnTo>
                    <a:pt x="504" y="2439"/>
                  </a:lnTo>
                  <a:lnTo>
                    <a:pt x="497" y="2438"/>
                  </a:lnTo>
                  <a:lnTo>
                    <a:pt x="489" y="2436"/>
                  </a:lnTo>
                  <a:lnTo>
                    <a:pt x="480" y="2434"/>
                  </a:lnTo>
                  <a:lnTo>
                    <a:pt x="471" y="2430"/>
                  </a:lnTo>
                  <a:lnTo>
                    <a:pt x="450" y="2422"/>
                  </a:lnTo>
                  <a:lnTo>
                    <a:pt x="427" y="2410"/>
                  </a:lnTo>
                  <a:lnTo>
                    <a:pt x="402" y="2395"/>
                  </a:lnTo>
                  <a:lnTo>
                    <a:pt x="377" y="2377"/>
                  </a:lnTo>
                  <a:lnTo>
                    <a:pt x="352" y="2359"/>
                  </a:lnTo>
                  <a:lnTo>
                    <a:pt x="330" y="2341"/>
                  </a:lnTo>
                  <a:lnTo>
                    <a:pt x="311" y="2322"/>
                  </a:lnTo>
                  <a:lnTo>
                    <a:pt x="295" y="2306"/>
                  </a:lnTo>
                  <a:lnTo>
                    <a:pt x="289" y="2298"/>
                  </a:lnTo>
                  <a:lnTo>
                    <a:pt x="283" y="2290"/>
                  </a:lnTo>
                  <a:lnTo>
                    <a:pt x="279" y="2284"/>
                  </a:lnTo>
                  <a:lnTo>
                    <a:pt x="275" y="2276"/>
                  </a:lnTo>
                  <a:lnTo>
                    <a:pt x="273" y="2271"/>
                  </a:lnTo>
                  <a:lnTo>
                    <a:pt x="271" y="2265"/>
                  </a:lnTo>
                  <a:lnTo>
                    <a:pt x="271" y="2261"/>
                  </a:lnTo>
                  <a:lnTo>
                    <a:pt x="274" y="2257"/>
                  </a:lnTo>
                  <a:lnTo>
                    <a:pt x="276" y="2253"/>
                  </a:lnTo>
                  <a:lnTo>
                    <a:pt x="280" y="2252"/>
                  </a:lnTo>
                  <a:lnTo>
                    <a:pt x="285" y="2251"/>
                  </a:lnTo>
                  <a:lnTo>
                    <a:pt x="291" y="2251"/>
                  </a:lnTo>
                  <a:lnTo>
                    <a:pt x="298" y="2251"/>
                  </a:lnTo>
                  <a:lnTo>
                    <a:pt x="306" y="2253"/>
                  </a:lnTo>
                  <a:lnTo>
                    <a:pt x="315" y="2256"/>
                  </a:lnTo>
                  <a:lnTo>
                    <a:pt x="324" y="2260"/>
                  </a:lnTo>
                  <a:lnTo>
                    <a:pt x="345" y="2268"/>
                  </a:lnTo>
                  <a:lnTo>
                    <a:pt x="368" y="2280"/>
                  </a:lnTo>
                  <a:lnTo>
                    <a:pt x="392" y="2295"/>
                  </a:lnTo>
                  <a:lnTo>
                    <a:pt x="417" y="2313"/>
                  </a:lnTo>
                  <a:close/>
                  <a:moveTo>
                    <a:pt x="181" y="1936"/>
                  </a:moveTo>
                  <a:lnTo>
                    <a:pt x="202" y="1953"/>
                  </a:lnTo>
                  <a:lnTo>
                    <a:pt x="223" y="1971"/>
                  </a:lnTo>
                  <a:lnTo>
                    <a:pt x="240" y="1987"/>
                  </a:lnTo>
                  <a:lnTo>
                    <a:pt x="254" y="2003"/>
                  </a:lnTo>
                  <a:lnTo>
                    <a:pt x="260" y="2011"/>
                  </a:lnTo>
                  <a:lnTo>
                    <a:pt x="265" y="2017"/>
                  </a:lnTo>
                  <a:lnTo>
                    <a:pt x="269" y="2025"/>
                  </a:lnTo>
                  <a:lnTo>
                    <a:pt x="271" y="2030"/>
                  </a:lnTo>
                  <a:lnTo>
                    <a:pt x="274" y="2036"/>
                  </a:lnTo>
                  <a:lnTo>
                    <a:pt x="275" y="2041"/>
                  </a:lnTo>
                  <a:lnTo>
                    <a:pt x="275" y="2045"/>
                  </a:lnTo>
                  <a:lnTo>
                    <a:pt x="274" y="2049"/>
                  </a:lnTo>
                  <a:lnTo>
                    <a:pt x="270" y="2052"/>
                  </a:lnTo>
                  <a:lnTo>
                    <a:pt x="267" y="2054"/>
                  </a:lnTo>
                  <a:lnTo>
                    <a:pt x="263" y="2055"/>
                  </a:lnTo>
                  <a:lnTo>
                    <a:pt x="256" y="2055"/>
                  </a:lnTo>
                  <a:lnTo>
                    <a:pt x="250" y="2054"/>
                  </a:lnTo>
                  <a:lnTo>
                    <a:pt x="243" y="2053"/>
                  </a:lnTo>
                  <a:lnTo>
                    <a:pt x="235" y="2050"/>
                  </a:lnTo>
                  <a:lnTo>
                    <a:pt x="226" y="2047"/>
                  </a:lnTo>
                  <a:lnTo>
                    <a:pt x="208" y="2039"/>
                  </a:lnTo>
                  <a:lnTo>
                    <a:pt x="186" y="2028"/>
                  </a:lnTo>
                  <a:lnTo>
                    <a:pt x="165" y="2015"/>
                  </a:lnTo>
                  <a:lnTo>
                    <a:pt x="142" y="1999"/>
                  </a:lnTo>
                  <a:lnTo>
                    <a:pt x="119" y="1981"/>
                  </a:lnTo>
                  <a:lnTo>
                    <a:pt x="100" y="1964"/>
                  </a:lnTo>
                  <a:lnTo>
                    <a:pt x="83" y="1947"/>
                  </a:lnTo>
                  <a:lnTo>
                    <a:pt x="67" y="1932"/>
                  </a:lnTo>
                  <a:lnTo>
                    <a:pt x="62" y="1924"/>
                  </a:lnTo>
                  <a:lnTo>
                    <a:pt x="57" y="1917"/>
                  </a:lnTo>
                  <a:lnTo>
                    <a:pt x="53" y="1910"/>
                  </a:lnTo>
                  <a:lnTo>
                    <a:pt x="50" y="1904"/>
                  </a:lnTo>
                  <a:lnTo>
                    <a:pt x="48" y="1898"/>
                  </a:lnTo>
                  <a:lnTo>
                    <a:pt x="47" y="1893"/>
                  </a:lnTo>
                  <a:lnTo>
                    <a:pt x="47" y="1889"/>
                  </a:lnTo>
                  <a:lnTo>
                    <a:pt x="49" y="1885"/>
                  </a:lnTo>
                  <a:lnTo>
                    <a:pt x="51" y="1882"/>
                  </a:lnTo>
                  <a:lnTo>
                    <a:pt x="54" y="1881"/>
                  </a:lnTo>
                  <a:lnTo>
                    <a:pt x="60" y="1880"/>
                  </a:lnTo>
                  <a:lnTo>
                    <a:pt x="65" y="1880"/>
                  </a:lnTo>
                  <a:lnTo>
                    <a:pt x="72" y="1880"/>
                  </a:lnTo>
                  <a:lnTo>
                    <a:pt x="78" y="1882"/>
                  </a:lnTo>
                  <a:lnTo>
                    <a:pt x="87" y="1884"/>
                  </a:lnTo>
                  <a:lnTo>
                    <a:pt x="95" y="1888"/>
                  </a:lnTo>
                  <a:lnTo>
                    <a:pt x="114" y="1895"/>
                  </a:lnTo>
                  <a:lnTo>
                    <a:pt x="135" y="1907"/>
                  </a:lnTo>
                  <a:lnTo>
                    <a:pt x="157" y="1920"/>
                  </a:lnTo>
                  <a:lnTo>
                    <a:pt x="181" y="1936"/>
                  </a:lnTo>
                  <a:close/>
                  <a:moveTo>
                    <a:pt x="485" y="2153"/>
                  </a:moveTo>
                  <a:lnTo>
                    <a:pt x="508" y="2171"/>
                  </a:lnTo>
                  <a:lnTo>
                    <a:pt x="529" y="2189"/>
                  </a:lnTo>
                  <a:lnTo>
                    <a:pt x="548" y="2206"/>
                  </a:lnTo>
                  <a:lnTo>
                    <a:pt x="563" y="2223"/>
                  </a:lnTo>
                  <a:lnTo>
                    <a:pt x="569" y="2231"/>
                  </a:lnTo>
                  <a:lnTo>
                    <a:pt x="575" y="2238"/>
                  </a:lnTo>
                  <a:lnTo>
                    <a:pt x="578" y="2245"/>
                  </a:lnTo>
                  <a:lnTo>
                    <a:pt x="581" y="2251"/>
                  </a:lnTo>
                  <a:lnTo>
                    <a:pt x="583" y="2258"/>
                  </a:lnTo>
                  <a:lnTo>
                    <a:pt x="584" y="2263"/>
                  </a:lnTo>
                  <a:lnTo>
                    <a:pt x="584" y="2267"/>
                  </a:lnTo>
                  <a:lnTo>
                    <a:pt x="583" y="2271"/>
                  </a:lnTo>
                  <a:lnTo>
                    <a:pt x="580" y="2274"/>
                  </a:lnTo>
                  <a:lnTo>
                    <a:pt x="577" y="2276"/>
                  </a:lnTo>
                  <a:lnTo>
                    <a:pt x="572" y="2277"/>
                  </a:lnTo>
                  <a:lnTo>
                    <a:pt x="566" y="2277"/>
                  </a:lnTo>
                  <a:lnTo>
                    <a:pt x="559" y="2276"/>
                  </a:lnTo>
                  <a:lnTo>
                    <a:pt x="551" y="2275"/>
                  </a:lnTo>
                  <a:lnTo>
                    <a:pt x="543" y="2273"/>
                  </a:lnTo>
                  <a:lnTo>
                    <a:pt x="534" y="2270"/>
                  </a:lnTo>
                  <a:lnTo>
                    <a:pt x="513" y="2261"/>
                  </a:lnTo>
                  <a:lnTo>
                    <a:pt x="492" y="2249"/>
                  </a:lnTo>
                  <a:lnTo>
                    <a:pt x="468" y="2235"/>
                  </a:lnTo>
                  <a:lnTo>
                    <a:pt x="443" y="2219"/>
                  </a:lnTo>
                  <a:lnTo>
                    <a:pt x="420" y="2202"/>
                  </a:lnTo>
                  <a:lnTo>
                    <a:pt x="399" y="2183"/>
                  </a:lnTo>
                  <a:lnTo>
                    <a:pt x="380" y="2166"/>
                  </a:lnTo>
                  <a:lnTo>
                    <a:pt x="365" y="2150"/>
                  </a:lnTo>
                  <a:lnTo>
                    <a:pt x="360" y="2141"/>
                  </a:lnTo>
                  <a:lnTo>
                    <a:pt x="355" y="2135"/>
                  </a:lnTo>
                  <a:lnTo>
                    <a:pt x="350" y="2127"/>
                  </a:lnTo>
                  <a:lnTo>
                    <a:pt x="347" y="2121"/>
                  </a:lnTo>
                  <a:lnTo>
                    <a:pt x="345" y="2115"/>
                  </a:lnTo>
                  <a:lnTo>
                    <a:pt x="344" y="2110"/>
                  </a:lnTo>
                  <a:lnTo>
                    <a:pt x="344" y="2105"/>
                  </a:lnTo>
                  <a:lnTo>
                    <a:pt x="346" y="2101"/>
                  </a:lnTo>
                  <a:lnTo>
                    <a:pt x="348" y="2098"/>
                  </a:lnTo>
                  <a:lnTo>
                    <a:pt x="352" y="2097"/>
                  </a:lnTo>
                  <a:lnTo>
                    <a:pt x="357" y="2096"/>
                  </a:lnTo>
                  <a:lnTo>
                    <a:pt x="363" y="2095"/>
                  </a:lnTo>
                  <a:lnTo>
                    <a:pt x="370" y="2096"/>
                  </a:lnTo>
                  <a:lnTo>
                    <a:pt x="377" y="2098"/>
                  </a:lnTo>
                  <a:lnTo>
                    <a:pt x="386" y="2100"/>
                  </a:lnTo>
                  <a:lnTo>
                    <a:pt x="395" y="2103"/>
                  </a:lnTo>
                  <a:lnTo>
                    <a:pt x="415" y="2112"/>
                  </a:lnTo>
                  <a:lnTo>
                    <a:pt x="437" y="2123"/>
                  </a:lnTo>
                  <a:lnTo>
                    <a:pt x="460" y="2137"/>
                  </a:lnTo>
                  <a:lnTo>
                    <a:pt x="485" y="2153"/>
                  </a:lnTo>
                  <a:close/>
                  <a:moveTo>
                    <a:pt x="365" y="1896"/>
                  </a:moveTo>
                  <a:lnTo>
                    <a:pt x="363" y="1899"/>
                  </a:lnTo>
                  <a:lnTo>
                    <a:pt x="359" y="1902"/>
                  </a:lnTo>
                  <a:lnTo>
                    <a:pt x="355" y="1903"/>
                  </a:lnTo>
                  <a:lnTo>
                    <a:pt x="349" y="1903"/>
                  </a:lnTo>
                  <a:lnTo>
                    <a:pt x="343" y="1903"/>
                  </a:lnTo>
                  <a:lnTo>
                    <a:pt x="336" y="1900"/>
                  </a:lnTo>
                  <a:lnTo>
                    <a:pt x="329" y="1898"/>
                  </a:lnTo>
                  <a:lnTo>
                    <a:pt x="320" y="1896"/>
                  </a:lnTo>
                  <a:lnTo>
                    <a:pt x="302" y="1889"/>
                  </a:lnTo>
                  <a:lnTo>
                    <a:pt x="282" y="1878"/>
                  </a:lnTo>
                  <a:lnTo>
                    <a:pt x="261" y="1865"/>
                  </a:lnTo>
                  <a:lnTo>
                    <a:pt x="238" y="1850"/>
                  </a:lnTo>
                  <a:lnTo>
                    <a:pt x="217" y="1834"/>
                  </a:lnTo>
                  <a:lnTo>
                    <a:pt x="198" y="1816"/>
                  </a:lnTo>
                  <a:lnTo>
                    <a:pt x="182" y="1800"/>
                  </a:lnTo>
                  <a:lnTo>
                    <a:pt x="168" y="1785"/>
                  </a:lnTo>
                  <a:lnTo>
                    <a:pt x="162" y="1777"/>
                  </a:lnTo>
                  <a:lnTo>
                    <a:pt x="158" y="1770"/>
                  </a:lnTo>
                  <a:lnTo>
                    <a:pt x="154" y="1763"/>
                  </a:lnTo>
                  <a:lnTo>
                    <a:pt x="152" y="1758"/>
                  </a:lnTo>
                  <a:lnTo>
                    <a:pt x="149" y="1753"/>
                  </a:lnTo>
                  <a:lnTo>
                    <a:pt x="148" y="1747"/>
                  </a:lnTo>
                  <a:lnTo>
                    <a:pt x="148" y="1743"/>
                  </a:lnTo>
                  <a:lnTo>
                    <a:pt x="151" y="1740"/>
                  </a:lnTo>
                  <a:lnTo>
                    <a:pt x="153" y="1736"/>
                  </a:lnTo>
                  <a:lnTo>
                    <a:pt x="156" y="1734"/>
                  </a:lnTo>
                  <a:lnTo>
                    <a:pt x="161" y="1733"/>
                  </a:lnTo>
                  <a:lnTo>
                    <a:pt x="167" y="1733"/>
                  </a:lnTo>
                  <a:lnTo>
                    <a:pt x="172" y="1734"/>
                  </a:lnTo>
                  <a:lnTo>
                    <a:pt x="180" y="1735"/>
                  </a:lnTo>
                  <a:lnTo>
                    <a:pt x="187" y="1737"/>
                  </a:lnTo>
                  <a:lnTo>
                    <a:pt x="196" y="1741"/>
                  </a:lnTo>
                  <a:lnTo>
                    <a:pt x="214" y="1748"/>
                  </a:lnTo>
                  <a:lnTo>
                    <a:pt x="234" y="1759"/>
                  </a:lnTo>
                  <a:lnTo>
                    <a:pt x="255" y="1772"/>
                  </a:lnTo>
                  <a:lnTo>
                    <a:pt x="277" y="1787"/>
                  </a:lnTo>
                  <a:lnTo>
                    <a:pt x="298" y="1803"/>
                  </a:lnTo>
                  <a:lnTo>
                    <a:pt x="318" y="1820"/>
                  </a:lnTo>
                  <a:lnTo>
                    <a:pt x="334" y="1837"/>
                  </a:lnTo>
                  <a:lnTo>
                    <a:pt x="348" y="1852"/>
                  </a:lnTo>
                  <a:lnTo>
                    <a:pt x="358" y="1866"/>
                  </a:lnTo>
                  <a:lnTo>
                    <a:pt x="364" y="1879"/>
                  </a:lnTo>
                  <a:lnTo>
                    <a:pt x="366" y="1884"/>
                  </a:lnTo>
                  <a:lnTo>
                    <a:pt x="368" y="1889"/>
                  </a:lnTo>
                  <a:lnTo>
                    <a:pt x="366" y="1893"/>
                  </a:lnTo>
                  <a:lnTo>
                    <a:pt x="365" y="1896"/>
                  </a:lnTo>
                  <a:close/>
                  <a:moveTo>
                    <a:pt x="569" y="1995"/>
                  </a:moveTo>
                  <a:lnTo>
                    <a:pt x="592" y="2013"/>
                  </a:lnTo>
                  <a:lnTo>
                    <a:pt x="611" y="2030"/>
                  </a:lnTo>
                  <a:lnTo>
                    <a:pt x="629" y="2047"/>
                  </a:lnTo>
                  <a:lnTo>
                    <a:pt x="644" y="2063"/>
                  </a:lnTo>
                  <a:lnTo>
                    <a:pt x="649" y="2071"/>
                  </a:lnTo>
                  <a:lnTo>
                    <a:pt x="655" y="2077"/>
                  </a:lnTo>
                  <a:lnTo>
                    <a:pt x="659" y="2085"/>
                  </a:lnTo>
                  <a:lnTo>
                    <a:pt x="661" y="2090"/>
                  </a:lnTo>
                  <a:lnTo>
                    <a:pt x="663" y="2097"/>
                  </a:lnTo>
                  <a:lnTo>
                    <a:pt x="664" y="2102"/>
                  </a:lnTo>
                  <a:lnTo>
                    <a:pt x="664" y="2107"/>
                  </a:lnTo>
                  <a:lnTo>
                    <a:pt x="662" y="2110"/>
                  </a:lnTo>
                  <a:lnTo>
                    <a:pt x="660" y="2113"/>
                  </a:lnTo>
                  <a:lnTo>
                    <a:pt x="657" y="2115"/>
                  </a:lnTo>
                  <a:lnTo>
                    <a:pt x="651" y="2116"/>
                  </a:lnTo>
                  <a:lnTo>
                    <a:pt x="646" y="2116"/>
                  </a:lnTo>
                  <a:lnTo>
                    <a:pt x="640" y="2116"/>
                  </a:lnTo>
                  <a:lnTo>
                    <a:pt x="632" y="2114"/>
                  </a:lnTo>
                  <a:lnTo>
                    <a:pt x="623" y="2112"/>
                  </a:lnTo>
                  <a:lnTo>
                    <a:pt x="615" y="2110"/>
                  </a:lnTo>
                  <a:lnTo>
                    <a:pt x="595" y="2101"/>
                  </a:lnTo>
                  <a:lnTo>
                    <a:pt x="574" y="2090"/>
                  </a:lnTo>
                  <a:lnTo>
                    <a:pt x="552" y="2077"/>
                  </a:lnTo>
                  <a:lnTo>
                    <a:pt x="528" y="2061"/>
                  </a:lnTo>
                  <a:lnTo>
                    <a:pt x="506" y="2044"/>
                  </a:lnTo>
                  <a:lnTo>
                    <a:pt x="485" y="2027"/>
                  </a:lnTo>
                  <a:lnTo>
                    <a:pt x="468" y="2011"/>
                  </a:lnTo>
                  <a:lnTo>
                    <a:pt x="454" y="1994"/>
                  </a:lnTo>
                  <a:lnTo>
                    <a:pt x="447" y="1987"/>
                  </a:lnTo>
                  <a:lnTo>
                    <a:pt x="443" y="1979"/>
                  </a:lnTo>
                  <a:lnTo>
                    <a:pt x="439" y="1973"/>
                  </a:lnTo>
                  <a:lnTo>
                    <a:pt x="436" y="1966"/>
                  </a:lnTo>
                  <a:lnTo>
                    <a:pt x="433" y="1961"/>
                  </a:lnTo>
                  <a:lnTo>
                    <a:pt x="433" y="1955"/>
                  </a:lnTo>
                  <a:lnTo>
                    <a:pt x="433" y="1951"/>
                  </a:lnTo>
                  <a:lnTo>
                    <a:pt x="434" y="1947"/>
                  </a:lnTo>
                  <a:lnTo>
                    <a:pt x="438" y="1944"/>
                  </a:lnTo>
                  <a:lnTo>
                    <a:pt x="441" y="1943"/>
                  </a:lnTo>
                  <a:lnTo>
                    <a:pt x="446" y="1941"/>
                  </a:lnTo>
                  <a:lnTo>
                    <a:pt x="452" y="1940"/>
                  </a:lnTo>
                  <a:lnTo>
                    <a:pt x="458" y="1941"/>
                  </a:lnTo>
                  <a:lnTo>
                    <a:pt x="466" y="1943"/>
                  </a:lnTo>
                  <a:lnTo>
                    <a:pt x="473" y="1945"/>
                  </a:lnTo>
                  <a:lnTo>
                    <a:pt x="482" y="1948"/>
                  </a:lnTo>
                  <a:lnTo>
                    <a:pt x="501" y="1955"/>
                  </a:lnTo>
                  <a:lnTo>
                    <a:pt x="523" y="1966"/>
                  </a:lnTo>
                  <a:lnTo>
                    <a:pt x="546" y="1980"/>
                  </a:lnTo>
                  <a:lnTo>
                    <a:pt x="569" y="1995"/>
                  </a:lnTo>
                  <a:close/>
                  <a:moveTo>
                    <a:pt x="127" y="1445"/>
                  </a:moveTo>
                  <a:lnTo>
                    <a:pt x="146" y="1460"/>
                  </a:lnTo>
                  <a:lnTo>
                    <a:pt x="163" y="1475"/>
                  </a:lnTo>
                  <a:lnTo>
                    <a:pt x="178" y="1490"/>
                  </a:lnTo>
                  <a:lnTo>
                    <a:pt x="190" y="1505"/>
                  </a:lnTo>
                  <a:lnTo>
                    <a:pt x="199" y="1518"/>
                  </a:lnTo>
                  <a:lnTo>
                    <a:pt x="206" y="1530"/>
                  </a:lnTo>
                  <a:lnTo>
                    <a:pt x="207" y="1536"/>
                  </a:lnTo>
                  <a:lnTo>
                    <a:pt x="208" y="1540"/>
                  </a:lnTo>
                  <a:lnTo>
                    <a:pt x="207" y="1544"/>
                  </a:lnTo>
                  <a:lnTo>
                    <a:pt x="206" y="1548"/>
                  </a:lnTo>
                  <a:lnTo>
                    <a:pt x="203" y="1550"/>
                  </a:lnTo>
                  <a:lnTo>
                    <a:pt x="200" y="1552"/>
                  </a:lnTo>
                  <a:lnTo>
                    <a:pt x="196" y="1553"/>
                  </a:lnTo>
                  <a:lnTo>
                    <a:pt x="190" y="1553"/>
                  </a:lnTo>
                  <a:lnTo>
                    <a:pt x="185" y="1553"/>
                  </a:lnTo>
                  <a:lnTo>
                    <a:pt x="179" y="1552"/>
                  </a:lnTo>
                  <a:lnTo>
                    <a:pt x="172" y="1550"/>
                  </a:lnTo>
                  <a:lnTo>
                    <a:pt x="163" y="1548"/>
                  </a:lnTo>
                  <a:lnTo>
                    <a:pt x="147" y="1540"/>
                  </a:lnTo>
                  <a:lnTo>
                    <a:pt x="129" y="1530"/>
                  </a:lnTo>
                  <a:lnTo>
                    <a:pt x="110" y="1518"/>
                  </a:lnTo>
                  <a:lnTo>
                    <a:pt x="90" y="1504"/>
                  </a:lnTo>
                  <a:lnTo>
                    <a:pt x="71" y="1489"/>
                  </a:lnTo>
                  <a:lnTo>
                    <a:pt x="53" y="1474"/>
                  </a:lnTo>
                  <a:lnTo>
                    <a:pt x="38" y="1459"/>
                  </a:lnTo>
                  <a:lnTo>
                    <a:pt x="26" y="1444"/>
                  </a:lnTo>
                  <a:lnTo>
                    <a:pt x="18" y="1431"/>
                  </a:lnTo>
                  <a:lnTo>
                    <a:pt x="11" y="1419"/>
                  </a:lnTo>
                  <a:lnTo>
                    <a:pt x="10" y="1414"/>
                  </a:lnTo>
                  <a:lnTo>
                    <a:pt x="9" y="1409"/>
                  </a:lnTo>
                  <a:lnTo>
                    <a:pt x="9" y="1405"/>
                  </a:lnTo>
                  <a:lnTo>
                    <a:pt x="11" y="1402"/>
                  </a:lnTo>
                  <a:lnTo>
                    <a:pt x="13" y="1399"/>
                  </a:lnTo>
                  <a:lnTo>
                    <a:pt x="17" y="1398"/>
                  </a:lnTo>
                  <a:lnTo>
                    <a:pt x="21" y="1396"/>
                  </a:lnTo>
                  <a:lnTo>
                    <a:pt x="25" y="1395"/>
                  </a:lnTo>
                  <a:lnTo>
                    <a:pt x="32" y="1396"/>
                  </a:lnTo>
                  <a:lnTo>
                    <a:pt x="38" y="1398"/>
                  </a:lnTo>
                  <a:lnTo>
                    <a:pt x="45" y="1400"/>
                  </a:lnTo>
                  <a:lnTo>
                    <a:pt x="52" y="1402"/>
                  </a:lnTo>
                  <a:lnTo>
                    <a:pt x="70" y="1409"/>
                  </a:lnTo>
                  <a:lnTo>
                    <a:pt x="88" y="1419"/>
                  </a:lnTo>
                  <a:lnTo>
                    <a:pt x="106" y="1431"/>
                  </a:lnTo>
                  <a:lnTo>
                    <a:pt x="127" y="1445"/>
                  </a:lnTo>
                  <a:close/>
                  <a:moveTo>
                    <a:pt x="391" y="1638"/>
                  </a:moveTo>
                  <a:lnTo>
                    <a:pt x="411" y="1654"/>
                  </a:lnTo>
                  <a:lnTo>
                    <a:pt x="429" y="1671"/>
                  </a:lnTo>
                  <a:lnTo>
                    <a:pt x="445" y="1686"/>
                  </a:lnTo>
                  <a:lnTo>
                    <a:pt x="458" y="1701"/>
                  </a:lnTo>
                  <a:lnTo>
                    <a:pt x="468" y="1715"/>
                  </a:lnTo>
                  <a:lnTo>
                    <a:pt x="474" y="1727"/>
                  </a:lnTo>
                  <a:lnTo>
                    <a:pt x="475" y="1733"/>
                  </a:lnTo>
                  <a:lnTo>
                    <a:pt x="477" y="1737"/>
                  </a:lnTo>
                  <a:lnTo>
                    <a:pt x="477" y="1742"/>
                  </a:lnTo>
                  <a:lnTo>
                    <a:pt x="474" y="1745"/>
                  </a:lnTo>
                  <a:lnTo>
                    <a:pt x="472" y="1748"/>
                  </a:lnTo>
                  <a:lnTo>
                    <a:pt x="469" y="1750"/>
                  </a:lnTo>
                  <a:lnTo>
                    <a:pt x="465" y="1752"/>
                  </a:lnTo>
                  <a:lnTo>
                    <a:pt x="459" y="1752"/>
                  </a:lnTo>
                  <a:lnTo>
                    <a:pt x="453" y="1752"/>
                  </a:lnTo>
                  <a:lnTo>
                    <a:pt x="446" y="1750"/>
                  </a:lnTo>
                  <a:lnTo>
                    <a:pt x="439" y="1748"/>
                  </a:lnTo>
                  <a:lnTo>
                    <a:pt x="430" y="1745"/>
                  </a:lnTo>
                  <a:lnTo>
                    <a:pt x="413" y="1739"/>
                  </a:lnTo>
                  <a:lnTo>
                    <a:pt x="393" y="1728"/>
                  </a:lnTo>
                  <a:lnTo>
                    <a:pt x="373" y="1716"/>
                  </a:lnTo>
                  <a:lnTo>
                    <a:pt x="352" y="1701"/>
                  </a:lnTo>
                  <a:lnTo>
                    <a:pt x="332" y="1686"/>
                  </a:lnTo>
                  <a:lnTo>
                    <a:pt x="314" y="1670"/>
                  </a:lnTo>
                  <a:lnTo>
                    <a:pt x="297" y="1653"/>
                  </a:lnTo>
                  <a:lnTo>
                    <a:pt x="284" y="1638"/>
                  </a:lnTo>
                  <a:lnTo>
                    <a:pt x="279" y="1632"/>
                  </a:lnTo>
                  <a:lnTo>
                    <a:pt x="275" y="1624"/>
                  </a:lnTo>
                  <a:lnTo>
                    <a:pt x="271" y="1618"/>
                  </a:lnTo>
                  <a:lnTo>
                    <a:pt x="269" y="1612"/>
                  </a:lnTo>
                  <a:lnTo>
                    <a:pt x="267" y="1607"/>
                  </a:lnTo>
                  <a:lnTo>
                    <a:pt x="267" y="1602"/>
                  </a:lnTo>
                  <a:lnTo>
                    <a:pt x="267" y="1597"/>
                  </a:lnTo>
                  <a:lnTo>
                    <a:pt x="268" y="1594"/>
                  </a:lnTo>
                  <a:lnTo>
                    <a:pt x="271" y="1591"/>
                  </a:lnTo>
                  <a:lnTo>
                    <a:pt x="275" y="1590"/>
                  </a:lnTo>
                  <a:lnTo>
                    <a:pt x="279" y="1589"/>
                  </a:lnTo>
                  <a:lnTo>
                    <a:pt x="284" y="1587"/>
                  </a:lnTo>
                  <a:lnTo>
                    <a:pt x="290" y="1589"/>
                  </a:lnTo>
                  <a:lnTo>
                    <a:pt x="297" y="1590"/>
                  </a:lnTo>
                  <a:lnTo>
                    <a:pt x="304" y="1592"/>
                  </a:lnTo>
                  <a:lnTo>
                    <a:pt x="312" y="1594"/>
                  </a:lnTo>
                  <a:lnTo>
                    <a:pt x="330" y="1602"/>
                  </a:lnTo>
                  <a:lnTo>
                    <a:pt x="349" y="1611"/>
                  </a:lnTo>
                  <a:lnTo>
                    <a:pt x="370" y="1624"/>
                  </a:lnTo>
                  <a:lnTo>
                    <a:pt x="391" y="1638"/>
                  </a:lnTo>
                  <a:close/>
                  <a:moveTo>
                    <a:pt x="343" y="1404"/>
                  </a:moveTo>
                  <a:lnTo>
                    <a:pt x="341" y="1406"/>
                  </a:lnTo>
                  <a:lnTo>
                    <a:pt x="337" y="1408"/>
                  </a:lnTo>
                  <a:lnTo>
                    <a:pt x="333" y="1409"/>
                  </a:lnTo>
                  <a:lnTo>
                    <a:pt x="328" y="1410"/>
                  </a:lnTo>
                  <a:lnTo>
                    <a:pt x="322" y="1409"/>
                  </a:lnTo>
                  <a:lnTo>
                    <a:pt x="316" y="1408"/>
                  </a:lnTo>
                  <a:lnTo>
                    <a:pt x="309" y="1407"/>
                  </a:lnTo>
                  <a:lnTo>
                    <a:pt x="302" y="1404"/>
                  </a:lnTo>
                  <a:lnTo>
                    <a:pt x="285" y="1398"/>
                  </a:lnTo>
                  <a:lnTo>
                    <a:pt x="268" y="1389"/>
                  </a:lnTo>
                  <a:lnTo>
                    <a:pt x="250" y="1377"/>
                  </a:lnTo>
                  <a:lnTo>
                    <a:pt x="230" y="1364"/>
                  </a:lnTo>
                  <a:lnTo>
                    <a:pt x="212" y="1349"/>
                  </a:lnTo>
                  <a:lnTo>
                    <a:pt x="196" y="1334"/>
                  </a:lnTo>
                  <a:lnTo>
                    <a:pt x="182" y="1320"/>
                  </a:lnTo>
                  <a:lnTo>
                    <a:pt x="170" y="1306"/>
                  </a:lnTo>
                  <a:lnTo>
                    <a:pt x="161" y="1293"/>
                  </a:lnTo>
                  <a:lnTo>
                    <a:pt x="156" y="1281"/>
                  </a:lnTo>
                  <a:lnTo>
                    <a:pt x="154" y="1276"/>
                  </a:lnTo>
                  <a:lnTo>
                    <a:pt x="154" y="1271"/>
                  </a:lnTo>
                  <a:lnTo>
                    <a:pt x="154" y="1267"/>
                  </a:lnTo>
                  <a:lnTo>
                    <a:pt x="156" y="1264"/>
                  </a:lnTo>
                  <a:lnTo>
                    <a:pt x="158" y="1262"/>
                  </a:lnTo>
                  <a:lnTo>
                    <a:pt x="161" y="1259"/>
                  </a:lnTo>
                  <a:lnTo>
                    <a:pt x="166" y="1258"/>
                  </a:lnTo>
                  <a:lnTo>
                    <a:pt x="170" y="1257"/>
                  </a:lnTo>
                  <a:lnTo>
                    <a:pt x="182" y="1259"/>
                  </a:lnTo>
                  <a:lnTo>
                    <a:pt x="196" y="1264"/>
                  </a:lnTo>
                  <a:lnTo>
                    <a:pt x="212" y="1270"/>
                  </a:lnTo>
                  <a:lnTo>
                    <a:pt x="230" y="1279"/>
                  </a:lnTo>
                  <a:lnTo>
                    <a:pt x="249" y="1291"/>
                  </a:lnTo>
                  <a:lnTo>
                    <a:pt x="268" y="1305"/>
                  </a:lnTo>
                  <a:lnTo>
                    <a:pt x="287" y="1319"/>
                  </a:lnTo>
                  <a:lnTo>
                    <a:pt x="303" y="1334"/>
                  </a:lnTo>
                  <a:lnTo>
                    <a:pt x="317" y="1349"/>
                  </a:lnTo>
                  <a:lnTo>
                    <a:pt x="329" y="1362"/>
                  </a:lnTo>
                  <a:lnTo>
                    <a:pt x="337" y="1375"/>
                  </a:lnTo>
                  <a:lnTo>
                    <a:pt x="343" y="1387"/>
                  </a:lnTo>
                  <a:lnTo>
                    <a:pt x="344" y="1392"/>
                  </a:lnTo>
                  <a:lnTo>
                    <a:pt x="345" y="1396"/>
                  </a:lnTo>
                  <a:lnTo>
                    <a:pt x="344" y="1401"/>
                  </a:lnTo>
                  <a:lnTo>
                    <a:pt x="343" y="1404"/>
                  </a:lnTo>
                  <a:close/>
                  <a:moveTo>
                    <a:pt x="521" y="1490"/>
                  </a:moveTo>
                  <a:lnTo>
                    <a:pt x="540" y="1505"/>
                  </a:lnTo>
                  <a:lnTo>
                    <a:pt x="558" y="1521"/>
                  </a:lnTo>
                  <a:lnTo>
                    <a:pt x="573" y="1536"/>
                  </a:lnTo>
                  <a:lnTo>
                    <a:pt x="586" y="1551"/>
                  </a:lnTo>
                  <a:lnTo>
                    <a:pt x="594" y="1564"/>
                  </a:lnTo>
                  <a:lnTo>
                    <a:pt x="601" y="1577"/>
                  </a:lnTo>
                  <a:lnTo>
                    <a:pt x="602" y="1581"/>
                  </a:lnTo>
                  <a:lnTo>
                    <a:pt x="603" y="1586"/>
                  </a:lnTo>
                  <a:lnTo>
                    <a:pt x="602" y="1591"/>
                  </a:lnTo>
                  <a:lnTo>
                    <a:pt x="601" y="1594"/>
                  </a:lnTo>
                  <a:lnTo>
                    <a:pt x="599" y="1597"/>
                  </a:lnTo>
                  <a:lnTo>
                    <a:pt x="594" y="1599"/>
                  </a:lnTo>
                  <a:lnTo>
                    <a:pt x="590" y="1600"/>
                  </a:lnTo>
                  <a:lnTo>
                    <a:pt x="586" y="1600"/>
                  </a:lnTo>
                  <a:lnTo>
                    <a:pt x="579" y="1600"/>
                  </a:lnTo>
                  <a:lnTo>
                    <a:pt x="573" y="1599"/>
                  </a:lnTo>
                  <a:lnTo>
                    <a:pt x="565" y="1597"/>
                  </a:lnTo>
                  <a:lnTo>
                    <a:pt x="558" y="1595"/>
                  </a:lnTo>
                  <a:lnTo>
                    <a:pt x="540" y="1587"/>
                  </a:lnTo>
                  <a:lnTo>
                    <a:pt x="522" y="1579"/>
                  </a:lnTo>
                  <a:lnTo>
                    <a:pt x="502" y="1567"/>
                  </a:lnTo>
                  <a:lnTo>
                    <a:pt x="482" y="1553"/>
                  </a:lnTo>
                  <a:lnTo>
                    <a:pt x="463" y="1538"/>
                  </a:lnTo>
                  <a:lnTo>
                    <a:pt x="445" y="1522"/>
                  </a:lnTo>
                  <a:lnTo>
                    <a:pt x="430" y="1507"/>
                  </a:lnTo>
                  <a:lnTo>
                    <a:pt x="418" y="1493"/>
                  </a:lnTo>
                  <a:lnTo>
                    <a:pt x="409" y="1478"/>
                  </a:lnTo>
                  <a:lnTo>
                    <a:pt x="403" y="1467"/>
                  </a:lnTo>
                  <a:lnTo>
                    <a:pt x="401" y="1461"/>
                  </a:lnTo>
                  <a:lnTo>
                    <a:pt x="401" y="1457"/>
                  </a:lnTo>
                  <a:lnTo>
                    <a:pt x="401" y="1453"/>
                  </a:lnTo>
                  <a:lnTo>
                    <a:pt x="403" y="1448"/>
                  </a:lnTo>
                  <a:lnTo>
                    <a:pt x="405" y="1446"/>
                  </a:lnTo>
                  <a:lnTo>
                    <a:pt x="409" y="1444"/>
                  </a:lnTo>
                  <a:lnTo>
                    <a:pt x="413" y="1443"/>
                  </a:lnTo>
                  <a:lnTo>
                    <a:pt x="418" y="1442"/>
                  </a:lnTo>
                  <a:lnTo>
                    <a:pt x="424" y="1443"/>
                  </a:lnTo>
                  <a:lnTo>
                    <a:pt x="430" y="1444"/>
                  </a:lnTo>
                  <a:lnTo>
                    <a:pt x="438" y="1445"/>
                  </a:lnTo>
                  <a:lnTo>
                    <a:pt x="445" y="1448"/>
                  </a:lnTo>
                  <a:lnTo>
                    <a:pt x="463" y="1455"/>
                  </a:lnTo>
                  <a:lnTo>
                    <a:pt x="481" y="1464"/>
                  </a:lnTo>
                  <a:lnTo>
                    <a:pt x="500" y="1476"/>
                  </a:lnTo>
                  <a:lnTo>
                    <a:pt x="521" y="1490"/>
                  </a:lnTo>
                  <a:close/>
                  <a:moveTo>
                    <a:pt x="262" y="1083"/>
                  </a:moveTo>
                  <a:lnTo>
                    <a:pt x="260" y="1087"/>
                  </a:lnTo>
                  <a:lnTo>
                    <a:pt x="256" y="1089"/>
                  </a:lnTo>
                  <a:lnTo>
                    <a:pt x="253" y="1090"/>
                  </a:lnTo>
                  <a:lnTo>
                    <a:pt x="249" y="1090"/>
                  </a:lnTo>
                  <a:lnTo>
                    <a:pt x="238" y="1089"/>
                  </a:lnTo>
                  <a:lnTo>
                    <a:pt x="225" y="1086"/>
                  </a:lnTo>
                  <a:lnTo>
                    <a:pt x="210" y="1079"/>
                  </a:lnTo>
                  <a:lnTo>
                    <a:pt x="194" y="1071"/>
                  </a:lnTo>
                  <a:lnTo>
                    <a:pt x="178" y="1061"/>
                  </a:lnTo>
                  <a:lnTo>
                    <a:pt x="159" y="1048"/>
                  </a:lnTo>
                  <a:lnTo>
                    <a:pt x="143" y="1034"/>
                  </a:lnTo>
                  <a:lnTo>
                    <a:pt x="128" y="1021"/>
                  </a:lnTo>
                  <a:lnTo>
                    <a:pt x="115" y="1007"/>
                  </a:lnTo>
                  <a:lnTo>
                    <a:pt x="105" y="994"/>
                  </a:lnTo>
                  <a:lnTo>
                    <a:pt x="98" y="982"/>
                  </a:lnTo>
                  <a:lnTo>
                    <a:pt x="92" y="971"/>
                  </a:lnTo>
                  <a:lnTo>
                    <a:pt x="91" y="966"/>
                  </a:lnTo>
                  <a:lnTo>
                    <a:pt x="91" y="962"/>
                  </a:lnTo>
                  <a:lnTo>
                    <a:pt x="91" y="958"/>
                  </a:lnTo>
                  <a:lnTo>
                    <a:pt x="92" y="955"/>
                  </a:lnTo>
                  <a:lnTo>
                    <a:pt x="94" y="953"/>
                  </a:lnTo>
                  <a:lnTo>
                    <a:pt x="98" y="951"/>
                  </a:lnTo>
                  <a:lnTo>
                    <a:pt x="102" y="950"/>
                  </a:lnTo>
                  <a:lnTo>
                    <a:pt x="106" y="949"/>
                  </a:lnTo>
                  <a:lnTo>
                    <a:pt x="117" y="951"/>
                  </a:lnTo>
                  <a:lnTo>
                    <a:pt x="130" y="954"/>
                  </a:lnTo>
                  <a:lnTo>
                    <a:pt x="144" y="960"/>
                  </a:lnTo>
                  <a:lnTo>
                    <a:pt x="160" y="968"/>
                  </a:lnTo>
                  <a:lnTo>
                    <a:pt x="178" y="979"/>
                  </a:lnTo>
                  <a:lnTo>
                    <a:pt x="195" y="992"/>
                  </a:lnTo>
                  <a:lnTo>
                    <a:pt x="212" y="1005"/>
                  </a:lnTo>
                  <a:lnTo>
                    <a:pt x="226" y="1019"/>
                  </a:lnTo>
                  <a:lnTo>
                    <a:pt x="239" y="1033"/>
                  </a:lnTo>
                  <a:lnTo>
                    <a:pt x="250" y="1046"/>
                  </a:lnTo>
                  <a:lnTo>
                    <a:pt x="257" y="1058"/>
                  </a:lnTo>
                  <a:lnTo>
                    <a:pt x="262" y="1068"/>
                  </a:lnTo>
                  <a:lnTo>
                    <a:pt x="264" y="1073"/>
                  </a:lnTo>
                  <a:lnTo>
                    <a:pt x="264" y="1077"/>
                  </a:lnTo>
                  <a:lnTo>
                    <a:pt x="263" y="1081"/>
                  </a:lnTo>
                  <a:lnTo>
                    <a:pt x="262" y="1083"/>
                  </a:lnTo>
                  <a:close/>
                  <a:moveTo>
                    <a:pt x="496" y="1259"/>
                  </a:moveTo>
                  <a:lnTo>
                    <a:pt x="493" y="1263"/>
                  </a:lnTo>
                  <a:lnTo>
                    <a:pt x="489" y="1264"/>
                  </a:lnTo>
                  <a:lnTo>
                    <a:pt x="486" y="1266"/>
                  </a:lnTo>
                  <a:lnTo>
                    <a:pt x="481" y="1266"/>
                  </a:lnTo>
                  <a:lnTo>
                    <a:pt x="475" y="1266"/>
                  </a:lnTo>
                  <a:lnTo>
                    <a:pt x="470" y="1265"/>
                  </a:lnTo>
                  <a:lnTo>
                    <a:pt x="464" y="1264"/>
                  </a:lnTo>
                  <a:lnTo>
                    <a:pt x="456" y="1262"/>
                  </a:lnTo>
                  <a:lnTo>
                    <a:pt x="441" y="1255"/>
                  </a:lnTo>
                  <a:lnTo>
                    <a:pt x="424" y="1246"/>
                  </a:lnTo>
                  <a:lnTo>
                    <a:pt x="406" y="1236"/>
                  </a:lnTo>
                  <a:lnTo>
                    <a:pt x="388" y="1223"/>
                  </a:lnTo>
                  <a:lnTo>
                    <a:pt x="370" y="1209"/>
                  </a:lnTo>
                  <a:lnTo>
                    <a:pt x="355" y="1195"/>
                  </a:lnTo>
                  <a:lnTo>
                    <a:pt x="341" y="1180"/>
                  </a:lnTo>
                  <a:lnTo>
                    <a:pt x="330" y="1167"/>
                  </a:lnTo>
                  <a:lnTo>
                    <a:pt x="321" y="1154"/>
                  </a:lnTo>
                  <a:lnTo>
                    <a:pt x="317" y="1142"/>
                  </a:lnTo>
                  <a:lnTo>
                    <a:pt x="315" y="1137"/>
                  </a:lnTo>
                  <a:lnTo>
                    <a:pt x="315" y="1133"/>
                  </a:lnTo>
                  <a:lnTo>
                    <a:pt x="315" y="1129"/>
                  </a:lnTo>
                  <a:lnTo>
                    <a:pt x="317" y="1126"/>
                  </a:lnTo>
                  <a:lnTo>
                    <a:pt x="319" y="1122"/>
                  </a:lnTo>
                  <a:lnTo>
                    <a:pt x="322" y="1121"/>
                  </a:lnTo>
                  <a:lnTo>
                    <a:pt x="326" y="1119"/>
                  </a:lnTo>
                  <a:lnTo>
                    <a:pt x="331" y="1119"/>
                  </a:lnTo>
                  <a:lnTo>
                    <a:pt x="343" y="1120"/>
                  </a:lnTo>
                  <a:lnTo>
                    <a:pt x="356" y="1125"/>
                  </a:lnTo>
                  <a:lnTo>
                    <a:pt x="372" y="1131"/>
                  </a:lnTo>
                  <a:lnTo>
                    <a:pt x="388" y="1140"/>
                  </a:lnTo>
                  <a:lnTo>
                    <a:pt x="406" y="1150"/>
                  </a:lnTo>
                  <a:lnTo>
                    <a:pt x="425" y="1163"/>
                  </a:lnTo>
                  <a:lnTo>
                    <a:pt x="442" y="1177"/>
                  </a:lnTo>
                  <a:lnTo>
                    <a:pt x="458" y="1191"/>
                  </a:lnTo>
                  <a:lnTo>
                    <a:pt x="471" y="1205"/>
                  </a:lnTo>
                  <a:lnTo>
                    <a:pt x="482" y="1219"/>
                  </a:lnTo>
                  <a:lnTo>
                    <a:pt x="491" y="1231"/>
                  </a:lnTo>
                  <a:lnTo>
                    <a:pt x="496" y="1243"/>
                  </a:lnTo>
                  <a:lnTo>
                    <a:pt x="497" y="1248"/>
                  </a:lnTo>
                  <a:lnTo>
                    <a:pt x="497" y="1252"/>
                  </a:lnTo>
                  <a:lnTo>
                    <a:pt x="497" y="1256"/>
                  </a:lnTo>
                  <a:lnTo>
                    <a:pt x="496" y="1259"/>
                  </a:lnTo>
                  <a:close/>
                  <a:moveTo>
                    <a:pt x="228" y="783"/>
                  </a:moveTo>
                  <a:lnTo>
                    <a:pt x="226" y="787"/>
                  </a:lnTo>
                  <a:lnTo>
                    <a:pt x="224" y="788"/>
                  </a:lnTo>
                  <a:lnTo>
                    <a:pt x="220" y="789"/>
                  </a:lnTo>
                  <a:lnTo>
                    <a:pt x="216" y="790"/>
                  </a:lnTo>
                  <a:lnTo>
                    <a:pt x="206" y="789"/>
                  </a:lnTo>
                  <a:lnTo>
                    <a:pt x="194" y="786"/>
                  </a:lnTo>
                  <a:lnTo>
                    <a:pt x="181" y="780"/>
                  </a:lnTo>
                  <a:lnTo>
                    <a:pt x="166" y="773"/>
                  </a:lnTo>
                  <a:lnTo>
                    <a:pt x="151" y="763"/>
                  </a:lnTo>
                  <a:lnTo>
                    <a:pt x="135" y="751"/>
                  </a:lnTo>
                  <a:lnTo>
                    <a:pt x="120" y="739"/>
                  </a:lnTo>
                  <a:lnTo>
                    <a:pt x="106" y="726"/>
                  </a:lnTo>
                  <a:lnTo>
                    <a:pt x="94" y="713"/>
                  </a:lnTo>
                  <a:lnTo>
                    <a:pt x="86" y="701"/>
                  </a:lnTo>
                  <a:lnTo>
                    <a:pt x="78" y="690"/>
                  </a:lnTo>
                  <a:lnTo>
                    <a:pt x="74" y="680"/>
                  </a:lnTo>
                  <a:lnTo>
                    <a:pt x="73" y="676"/>
                  </a:lnTo>
                  <a:lnTo>
                    <a:pt x="73" y="671"/>
                  </a:lnTo>
                  <a:lnTo>
                    <a:pt x="74" y="668"/>
                  </a:lnTo>
                  <a:lnTo>
                    <a:pt x="75" y="665"/>
                  </a:lnTo>
                  <a:lnTo>
                    <a:pt x="77" y="663"/>
                  </a:lnTo>
                  <a:lnTo>
                    <a:pt x="80" y="660"/>
                  </a:lnTo>
                  <a:lnTo>
                    <a:pt x="84" y="659"/>
                  </a:lnTo>
                  <a:lnTo>
                    <a:pt x="88" y="659"/>
                  </a:lnTo>
                  <a:lnTo>
                    <a:pt x="98" y="660"/>
                  </a:lnTo>
                  <a:lnTo>
                    <a:pt x="110" y="664"/>
                  </a:lnTo>
                  <a:lnTo>
                    <a:pt x="122" y="669"/>
                  </a:lnTo>
                  <a:lnTo>
                    <a:pt x="138" y="677"/>
                  </a:lnTo>
                  <a:lnTo>
                    <a:pt x="153" y="686"/>
                  </a:lnTo>
                  <a:lnTo>
                    <a:pt x="169" y="697"/>
                  </a:lnTo>
                  <a:lnTo>
                    <a:pt x="184" y="710"/>
                  </a:lnTo>
                  <a:lnTo>
                    <a:pt x="197" y="723"/>
                  </a:lnTo>
                  <a:lnTo>
                    <a:pt x="209" y="735"/>
                  </a:lnTo>
                  <a:lnTo>
                    <a:pt x="219" y="747"/>
                  </a:lnTo>
                  <a:lnTo>
                    <a:pt x="225" y="759"/>
                  </a:lnTo>
                  <a:lnTo>
                    <a:pt x="229" y="768"/>
                  </a:lnTo>
                  <a:lnTo>
                    <a:pt x="230" y="773"/>
                  </a:lnTo>
                  <a:lnTo>
                    <a:pt x="230" y="777"/>
                  </a:lnTo>
                  <a:lnTo>
                    <a:pt x="230" y="780"/>
                  </a:lnTo>
                  <a:lnTo>
                    <a:pt x="228" y="783"/>
                  </a:lnTo>
                  <a:close/>
                  <a:moveTo>
                    <a:pt x="377" y="856"/>
                  </a:moveTo>
                  <a:lnTo>
                    <a:pt x="393" y="869"/>
                  </a:lnTo>
                  <a:lnTo>
                    <a:pt x="407" y="882"/>
                  </a:lnTo>
                  <a:lnTo>
                    <a:pt x="419" y="895"/>
                  </a:lnTo>
                  <a:lnTo>
                    <a:pt x="429" y="908"/>
                  </a:lnTo>
                  <a:lnTo>
                    <a:pt x="437" y="919"/>
                  </a:lnTo>
                  <a:lnTo>
                    <a:pt x="441" y="929"/>
                  </a:lnTo>
                  <a:lnTo>
                    <a:pt x="442" y="935"/>
                  </a:lnTo>
                  <a:lnTo>
                    <a:pt x="442" y="939"/>
                  </a:lnTo>
                  <a:lnTo>
                    <a:pt x="442" y="942"/>
                  </a:lnTo>
                  <a:lnTo>
                    <a:pt x="441" y="945"/>
                  </a:lnTo>
                  <a:lnTo>
                    <a:pt x="438" y="949"/>
                  </a:lnTo>
                  <a:lnTo>
                    <a:pt x="436" y="950"/>
                  </a:lnTo>
                  <a:lnTo>
                    <a:pt x="431" y="951"/>
                  </a:lnTo>
                  <a:lnTo>
                    <a:pt x="427" y="952"/>
                  </a:lnTo>
                  <a:lnTo>
                    <a:pt x="417" y="951"/>
                  </a:lnTo>
                  <a:lnTo>
                    <a:pt x="404" y="948"/>
                  </a:lnTo>
                  <a:lnTo>
                    <a:pt x="390" y="942"/>
                  </a:lnTo>
                  <a:lnTo>
                    <a:pt x="375" y="935"/>
                  </a:lnTo>
                  <a:lnTo>
                    <a:pt x="359" y="924"/>
                  </a:lnTo>
                  <a:lnTo>
                    <a:pt x="342" y="912"/>
                  </a:lnTo>
                  <a:lnTo>
                    <a:pt x="325" y="899"/>
                  </a:lnTo>
                  <a:lnTo>
                    <a:pt x="311" y="886"/>
                  </a:lnTo>
                  <a:lnTo>
                    <a:pt x="300" y="873"/>
                  </a:lnTo>
                  <a:lnTo>
                    <a:pt x="290" y="860"/>
                  </a:lnTo>
                  <a:lnTo>
                    <a:pt x="282" y="848"/>
                  </a:lnTo>
                  <a:lnTo>
                    <a:pt x="278" y="839"/>
                  </a:lnTo>
                  <a:lnTo>
                    <a:pt x="277" y="833"/>
                  </a:lnTo>
                  <a:lnTo>
                    <a:pt x="277" y="829"/>
                  </a:lnTo>
                  <a:lnTo>
                    <a:pt x="277" y="826"/>
                  </a:lnTo>
                  <a:lnTo>
                    <a:pt x="279" y="822"/>
                  </a:lnTo>
                  <a:lnTo>
                    <a:pt x="281" y="819"/>
                  </a:lnTo>
                  <a:lnTo>
                    <a:pt x="283" y="818"/>
                  </a:lnTo>
                  <a:lnTo>
                    <a:pt x="288" y="817"/>
                  </a:lnTo>
                  <a:lnTo>
                    <a:pt x="292" y="816"/>
                  </a:lnTo>
                  <a:lnTo>
                    <a:pt x="303" y="817"/>
                  </a:lnTo>
                  <a:lnTo>
                    <a:pt x="315" y="820"/>
                  </a:lnTo>
                  <a:lnTo>
                    <a:pt x="329" y="826"/>
                  </a:lnTo>
                  <a:lnTo>
                    <a:pt x="344" y="834"/>
                  </a:lnTo>
                  <a:lnTo>
                    <a:pt x="360" y="844"/>
                  </a:lnTo>
                  <a:lnTo>
                    <a:pt x="377" y="856"/>
                  </a:lnTo>
                  <a:close/>
                  <a:moveTo>
                    <a:pt x="664" y="1114"/>
                  </a:moveTo>
                  <a:lnTo>
                    <a:pt x="662" y="1117"/>
                  </a:lnTo>
                  <a:lnTo>
                    <a:pt x="659" y="1119"/>
                  </a:lnTo>
                  <a:lnTo>
                    <a:pt x="656" y="1120"/>
                  </a:lnTo>
                  <a:lnTo>
                    <a:pt x="651" y="1120"/>
                  </a:lnTo>
                  <a:lnTo>
                    <a:pt x="646" y="1120"/>
                  </a:lnTo>
                  <a:lnTo>
                    <a:pt x="640" y="1119"/>
                  </a:lnTo>
                  <a:lnTo>
                    <a:pt x="633" y="1118"/>
                  </a:lnTo>
                  <a:lnTo>
                    <a:pt x="627" y="1116"/>
                  </a:lnTo>
                  <a:lnTo>
                    <a:pt x="611" y="1110"/>
                  </a:lnTo>
                  <a:lnTo>
                    <a:pt x="595" y="1102"/>
                  </a:lnTo>
                  <a:lnTo>
                    <a:pt x="578" y="1091"/>
                  </a:lnTo>
                  <a:lnTo>
                    <a:pt x="561" y="1079"/>
                  </a:lnTo>
                  <a:lnTo>
                    <a:pt x="543" y="1065"/>
                  </a:lnTo>
                  <a:lnTo>
                    <a:pt x="528" y="1052"/>
                  </a:lnTo>
                  <a:lnTo>
                    <a:pt x="515" y="1038"/>
                  </a:lnTo>
                  <a:lnTo>
                    <a:pt x="505" y="1025"/>
                  </a:lnTo>
                  <a:lnTo>
                    <a:pt x="497" y="1012"/>
                  </a:lnTo>
                  <a:lnTo>
                    <a:pt x="493" y="1001"/>
                  </a:lnTo>
                  <a:lnTo>
                    <a:pt x="492" y="997"/>
                  </a:lnTo>
                  <a:lnTo>
                    <a:pt x="491" y="993"/>
                  </a:lnTo>
                  <a:lnTo>
                    <a:pt x="492" y="989"/>
                  </a:lnTo>
                  <a:lnTo>
                    <a:pt x="493" y="985"/>
                  </a:lnTo>
                  <a:lnTo>
                    <a:pt x="495" y="982"/>
                  </a:lnTo>
                  <a:lnTo>
                    <a:pt x="498" y="981"/>
                  </a:lnTo>
                  <a:lnTo>
                    <a:pt x="502" y="979"/>
                  </a:lnTo>
                  <a:lnTo>
                    <a:pt x="507" y="979"/>
                  </a:lnTo>
                  <a:lnTo>
                    <a:pt x="518" y="980"/>
                  </a:lnTo>
                  <a:lnTo>
                    <a:pt x="532" y="983"/>
                  </a:lnTo>
                  <a:lnTo>
                    <a:pt x="546" y="989"/>
                  </a:lnTo>
                  <a:lnTo>
                    <a:pt x="563" y="997"/>
                  </a:lnTo>
                  <a:lnTo>
                    <a:pt x="579" y="1008"/>
                  </a:lnTo>
                  <a:lnTo>
                    <a:pt x="597" y="1020"/>
                  </a:lnTo>
                  <a:lnTo>
                    <a:pt x="615" y="1034"/>
                  </a:lnTo>
                  <a:lnTo>
                    <a:pt x="630" y="1048"/>
                  </a:lnTo>
                  <a:lnTo>
                    <a:pt x="643" y="1061"/>
                  </a:lnTo>
                  <a:lnTo>
                    <a:pt x="653" y="1074"/>
                  </a:lnTo>
                  <a:lnTo>
                    <a:pt x="660" y="1087"/>
                  </a:lnTo>
                  <a:lnTo>
                    <a:pt x="665" y="1098"/>
                  </a:lnTo>
                  <a:lnTo>
                    <a:pt x="667" y="1102"/>
                  </a:lnTo>
                  <a:lnTo>
                    <a:pt x="667" y="1106"/>
                  </a:lnTo>
                  <a:lnTo>
                    <a:pt x="667" y="1110"/>
                  </a:lnTo>
                  <a:lnTo>
                    <a:pt x="664" y="1114"/>
                  </a:lnTo>
                  <a:close/>
                  <a:moveTo>
                    <a:pt x="185" y="421"/>
                  </a:moveTo>
                  <a:lnTo>
                    <a:pt x="199" y="432"/>
                  </a:lnTo>
                  <a:lnTo>
                    <a:pt x="211" y="444"/>
                  </a:lnTo>
                  <a:lnTo>
                    <a:pt x="222" y="455"/>
                  </a:lnTo>
                  <a:lnTo>
                    <a:pt x="230" y="466"/>
                  </a:lnTo>
                  <a:lnTo>
                    <a:pt x="236" y="477"/>
                  </a:lnTo>
                  <a:lnTo>
                    <a:pt x="240" y="487"/>
                  </a:lnTo>
                  <a:lnTo>
                    <a:pt x="241" y="491"/>
                  </a:lnTo>
                  <a:lnTo>
                    <a:pt x="241" y="494"/>
                  </a:lnTo>
                  <a:lnTo>
                    <a:pt x="240" y="497"/>
                  </a:lnTo>
                  <a:lnTo>
                    <a:pt x="239" y="501"/>
                  </a:lnTo>
                  <a:lnTo>
                    <a:pt x="237" y="503"/>
                  </a:lnTo>
                  <a:lnTo>
                    <a:pt x="235" y="505"/>
                  </a:lnTo>
                  <a:lnTo>
                    <a:pt x="231" y="506"/>
                  </a:lnTo>
                  <a:lnTo>
                    <a:pt x="227" y="506"/>
                  </a:lnTo>
                  <a:lnTo>
                    <a:pt x="219" y="506"/>
                  </a:lnTo>
                  <a:lnTo>
                    <a:pt x="208" y="503"/>
                  </a:lnTo>
                  <a:lnTo>
                    <a:pt x="195" y="499"/>
                  </a:lnTo>
                  <a:lnTo>
                    <a:pt x="182" y="491"/>
                  </a:lnTo>
                  <a:lnTo>
                    <a:pt x="168" y="482"/>
                  </a:lnTo>
                  <a:lnTo>
                    <a:pt x="154" y="472"/>
                  </a:lnTo>
                  <a:lnTo>
                    <a:pt x="140" y="461"/>
                  </a:lnTo>
                  <a:lnTo>
                    <a:pt x="128" y="449"/>
                  </a:lnTo>
                  <a:lnTo>
                    <a:pt x="117" y="437"/>
                  </a:lnTo>
                  <a:lnTo>
                    <a:pt x="108" y="425"/>
                  </a:lnTo>
                  <a:lnTo>
                    <a:pt x="103" y="415"/>
                  </a:lnTo>
                  <a:lnTo>
                    <a:pt x="99" y="406"/>
                  </a:lnTo>
                  <a:lnTo>
                    <a:pt x="98" y="401"/>
                  </a:lnTo>
                  <a:lnTo>
                    <a:pt x="98" y="398"/>
                  </a:lnTo>
                  <a:lnTo>
                    <a:pt x="99" y="395"/>
                  </a:lnTo>
                  <a:lnTo>
                    <a:pt x="100" y="392"/>
                  </a:lnTo>
                  <a:lnTo>
                    <a:pt x="102" y="390"/>
                  </a:lnTo>
                  <a:lnTo>
                    <a:pt x="104" y="387"/>
                  </a:lnTo>
                  <a:lnTo>
                    <a:pt x="107" y="386"/>
                  </a:lnTo>
                  <a:lnTo>
                    <a:pt x="112" y="386"/>
                  </a:lnTo>
                  <a:lnTo>
                    <a:pt x="120" y="386"/>
                  </a:lnTo>
                  <a:lnTo>
                    <a:pt x="131" y="390"/>
                  </a:lnTo>
                  <a:lnTo>
                    <a:pt x="144" y="394"/>
                  </a:lnTo>
                  <a:lnTo>
                    <a:pt x="157" y="401"/>
                  </a:lnTo>
                  <a:lnTo>
                    <a:pt x="171" y="410"/>
                  </a:lnTo>
                  <a:lnTo>
                    <a:pt x="185" y="421"/>
                  </a:lnTo>
                  <a:close/>
                  <a:moveTo>
                    <a:pt x="431" y="650"/>
                  </a:moveTo>
                  <a:lnTo>
                    <a:pt x="429" y="652"/>
                  </a:lnTo>
                  <a:lnTo>
                    <a:pt x="427" y="654"/>
                  </a:lnTo>
                  <a:lnTo>
                    <a:pt x="424" y="655"/>
                  </a:lnTo>
                  <a:lnTo>
                    <a:pt x="419" y="656"/>
                  </a:lnTo>
                  <a:lnTo>
                    <a:pt x="410" y="655"/>
                  </a:lnTo>
                  <a:lnTo>
                    <a:pt x="398" y="652"/>
                  </a:lnTo>
                  <a:lnTo>
                    <a:pt x="385" y="646"/>
                  </a:lnTo>
                  <a:lnTo>
                    <a:pt x="371" y="640"/>
                  </a:lnTo>
                  <a:lnTo>
                    <a:pt x="356" y="630"/>
                  </a:lnTo>
                  <a:lnTo>
                    <a:pt x="341" y="619"/>
                  </a:lnTo>
                  <a:lnTo>
                    <a:pt x="326" y="608"/>
                  </a:lnTo>
                  <a:lnTo>
                    <a:pt x="314" y="596"/>
                  </a:lnTo>
                  <a:lnTo>
                    <a:pt x="303" y="583"/>
                  </a:lnTo>
                  <a:lnTo>
                    <a:pt x="294" y="572"/>
                  </a:lnTo>
                  <a:lnTo>
                    <a:pt x="288" y="560"/>
                  </a:lnTo>
                  <a:lnTo>
                    <a:pt x="283" y="550"/>
                  </a:lnTo>
                  <a:lnTo>
                    <a:pt x="282" y="546"/>
                  </a:lnTo>
                  <a:lnTo>
                    <a:pt x="282" y="543"/>
                  </a:lnTo>
                  <a:lnTo>
                    <a:pt x="283" y="539"/>
                  </a:lnTo>
                  <a:lnTo>
                    <a:pt x="284" y="535"/>
                  </a:lnTo>
                  <a:lnTo>
                    <a:pt x="287" y="533"/>
                  </a:lnTo>
                  <a:lnTo>
                    <a:pt x="289" y="531"/>
                  </a:lnTo>
                  <a:lnTo>
                    <a:pt x="292" y="530"/>
                  </a:lnTo>
                  <a:lnTo>
                    <a:pt x="296" y="530"/>
                  </a:lnTo>
                  <a:lnTo>
                    <a:pt x="306" y="531"/>
                  </a:lnTo>
                  <a:lnTo>
                    <a:pt x="318" y="533"/>
                  </a:lnTo>
                  <a:lnTo>
                    <a:pt x="331" y="539"/>
                  </a:lnTo>
                  <a:lnTo>
                    <a:pt x="345" y="546"/>
                  </a:lnTo>
                  <a:lnTo>
                    <a:pt x="359" y="555"/>
                  </a:lnTo>
                  <a:lnTo>
                    <a:pt x="374" y="565"/>
                  </a:lnTo>
                  <a:lnTo>
                    <a:pt x="389" y="578"/>
                  </a:lnTo>
                  <a:lnTo>
                    <a:pt x="402" y="590"/>
                  </a:lnTo>
                  <a:lnTo>
                    <a:pt x="413" y="602"/>
                  </a:lnTo>
                  <a:lnTo>
                    <a:pt x="421" y="614"/>
                  </a:lnTo>
                  <a:lnTo>
                    <a:pt x="428" y="625"/>
                  </a:lnTo>
                  <a:lnTo>
                    <a:pt x="432" y="635"/>
                  </a:lnTo>
                  <a:lnTo>
                    <a:pt x="433" y="639"/>
                  </a:lnTo>
                  <a:lnTo>
                    <a:pt x="433" y="643"/>
                  </a:lnTo>
                  <a:lnTo>
                    <a:pt x="433" y="646"/>
                  </a:lnTo>
                  <a:lnTo>
                    <a:pt x="431" y="650"/>
                  </a:lnTo>
                  <a:close/>
                  <a:moveTo>
                    <a:pt x="635" y="805"/>
                  </a:moveTo>
                  <a:lnTo>
                    <a:pt x="633" y="807"/>
                  </a:lnTo>
                  <a:lnTo>
                    <a:pt x="630" y="809"/>
                  </a:lnTo>
                  <a:lnTo>
                    <a:pt x="627" y="810"/>
                  </a:lnTo>
                  <a:lnTo>
                    <a:pt x="622" y="810"/>
                  </a:lnTo>
                  <a:lnTo>
                    <a:pt x="611" y="810"/>
                  </a:lnTo>
                  <a:lnTo>
                    <a:pt x="600" y="807"/>
                  </a:lnTo>
                  <a:lnTo>
                    <a:pt x="586" y="802"/>
                  </a:lnTo>
                  <a:lnTo>
                    <a:pt x="572" y="794"/>
                  </a:lnTo>
                  <a:lnTo>
                    <a:pt x="555" y="786"/>
                  </a:lnTo>
                  <a:lnTo>
                    <a:pt x="539" y="774"/>
                  </a:lnTo>
                  <a:lnTo>
                    <a:pt x="524" y="761"/>
                  </a:lnTo>
                  <a:lnTo>
                    <a:pt x="510" y="749"/>
                  </a:lnTo>
                  <a:lnTo>
                    <a:pt x="498" y="736"/>
                  </a:lnTo>
                  <a:lnTo>
                    <a:pt x="489" y="723"/>
                  </a:lnTo>
                  <a:lnTo>
                    <a:pt x="482" y="712"/>
                  </a:lnTo>
                  <a:lnTo>
                    <a:pt x="478" y="701"/>
                  </a:lnTo>
                  <a:lnTo>
                    <a:pt x="477" y="697"/>
                  </a:lnTo>
                  <a:lnTo>
                    <a:pt x="477" y="693"/>
                  </a:lnTo>
                  <a:lnTo>
                    <a:pt x="478" y="689"/>
                  </a:lnTo>
                  <a:lnTo>
                    <a:pt x="479" y="685"/>
                  </a:lnTo>
                  <a:lnTo>
                    <a:pt x="481" y="683"/>
                  </a:lnTo>
                  <a:lnTo>
                    <a:pt x="484" y="681"/>
                  </a:lnTo>
                  <a:lnTo>
                    <a:pt x="487" y="680"/>
                  </a:lnTo>
                  <a:lnTo>
                    <a:pt x="492" y="680"/>
                  </a:lnTo>
                  <a:lnTo>
                    <a:pt x="502" y="680"/>
                  </a:lnTo>
                  <a:lnTo>
                    <a:pt x="514" y="683"/>
                  </a:lnTo>
                  <a:lnTo>
                    <a:pt x="528" y="689"/>
                  </a:lnTo>
                  <a:lnTo>
                    <a:pt x="543" y="696"/>
                  </a:lnTo>
                  <a:lnTo>
                    <a:pt x="559" y="706"/>
                  </a:lnTo>
                  <a:lnTo>
                    <a:pt x="575" y="717"/>
                  </a:lnTo>
                  <a:lnTo>
                    <a:pt x="590" y="730"/>
                  </a:lnTo>
                  <a:lnTo>
                    <a:pt x="604" y="742"/>
                  </a:lnTo>
                  <a:lnTo>
                    <a:pt x="615" y="755"/>
                  </a:lnTo>
                  <a:lnTo>
                    <a:pt x="624" y="767"/>
                  </a:lnTo>
                  <a:lnTo>
                    <a:pt x="631" y="778"/>
                  </a:lnTo>
                  <a:lnTo>
                    <a:pt x="635" y="789"/>
                  </a:lnTo>
                  <a:lnTo>
                    <a:pt x="636" y="793"/>
                  </a:lnTo>
                  <a:lnTo>
                    <a:pt x="637" y="798"/>
                  </a:lnTo>
                  <a:lnTo>
                    <a:pt x="636" y="802"/>
                  </a:lnTo>
                  <a:lnTo>
                    <a:pt x="635" y="805"/>
                  </a:lnTo>
                  <a:close/>
                  <a:moveTo>
                    <a:pt x="51" y="77"/>
                  </a:moveTo>
                  <a:lnTo>
                    <a:pt x="39" y="67"/>
                  </a:lnTo>
                  <a:lnTo>
                    <a:pt x="29" y="56"/>
                  </a:lnTo>
                  <a:lnTo>
                    <a:pt x="20" y="46"/>
                  </a:lnTo>
                  <a:lnTo>
                    <a:pt x="12" y="37"/>
                  </a:lnTo>
                  <a:lnTo>
                    <a:pt x="7" y="27"/>
                  </a:lnTo>
                  <a:lnTo>
                    <a:pt x="4" y="18"/>
                  </a:lnTo>
                  <a:lnTo>
                    <a:pt x="4" y="15"/>
                  </a:lnTo>
                  <a:lnTo>
                    <a:pt x="4" y="12"/>
                  </a:lnTo>
                  <a:lnTo>
                    <a:pt x="4" y="9"/>
                  </a:lnTo>
                  <a:lnTo>
                    <a:pt x="5" y="5"/>
                  </a:lnTo>
                  <a:lnTo>
                    <a:pt x="7" y="3"/>
                  </a:lnTo>
                  <a:lnTo>
                    <a:pt x="9" y="2"/>
                  </a:lnTo>
                  <a:lnTo>
                    <a:pt x="12" y="1"/>
                  </a:lnTo>
                  <a:lnTo>
                    <a:pt x="16" y="0"/>
                  </a:lnTo>
                  <a:lnTo>
                    <a:pt x="23" y="1"/>
                  </a:lnTo>
                  <a:lnTo>
                    <a:pt x="33" y="3"/>
                  </a:lnTo>
                  <a:lnTo>
                    <a:pt x="44" y="8"/>
                  </a:lnTo>
                  <a:lnTo>
                    <a:pt x="54" y="14"/>
                  </a:lnTo>
                  <a:lnTo>
                    <a:pt x="67" y="22"/>
                  </a:lnTo>
                  <a:lnTo>
                    <a:pt x="79" y="31"/>
                  </a:lnTo>
                  <a:lnTo>
                    <a:pt x="91" y="41"/>
                  </a:lnTo>
                  <a:lnTo>
                    <a:pt x="102" y="51"/>
                  </a:lnTo>
                  <a:lnTo>
                    <a:pt x="111" y="61"/>
                  </a:lnTo>
                  <a:lnTo>
                    <a:pt x="117" y="71"/>
                  </a:lnTo>
                  <a:lnTo>
                    <a:pt x="122" y="81"/>
                  </a:lnTo>
                  <a:lnTo>
                    <a:pt x="126" y="88"/>
                  </a:lnTo>
                  <a:lnTo>
                    <a:pt x="127" y="93"/>
                  </a:lnTo>
                  <a:lnTo>
                    <a:pt x="127" y="96"/>
                  </a:lnTo>
                  <a:lnTo>
                    <a:pt x="126" y="99"/>
                  </a:lnTo>
                  <a:lnTo>
                    <a:pt x="125" y="101"/>
                  </a:lnTo>
                  <a:lnTo>
                    <a:pt x="124" y="104"/>
                  </a:lnTo>
                  <a:lnTo>
                    <a:pt x="120" y="106"/>
                  </a:lnTo>
                  <a:lnTo>
                    <a:pt x="118" y="107"/>
                  </a:lnTo>
                  <a:lnTo>
                    <a:pt x="115" y="107"/>
                  </a:lnTo>
                  <a:lnTo>
                    <a:pt x="106" y="107"/>
                  </a:lnTo>
                  <a:lnTo>
                    <a:pt x="98" y="104"/>
                  </a:lnTo>
                  <a:lnTo>
                    <a:pt x="87" y="99"/>
                  </a:lnTo>
                  <a:lnTo>
                    <a:pt x="75" y="94"/>
                  </a:lnTo>
                  <a:lnTo>
                    <a:pt x="63" y="86"/>
                  </a:lnTo>
                  <a:lnTo>
                    <a:pt x="51" y="77"/>
                  </a:lnTo>
                  <a:close/>
                  <a:moveTo>
                    <a:pt x="212" y="207"/>
                  </a:moveTo>
                  <a:lnTo>
                    <a:pt x="199" y="196"/>
                  </a:lnTo>
                  <a:lnTo>
                    <a:pt x="188" y="186"/>
                  </a:lnTo>
                  <a:lnTo>
                    <a:pt x="179" y="175"/>
                  </a:lnTo>
                  <a:lnTo>
                    <a:pt x="171" y="164"/>
                  </a:lnTo>
                  <a:lnTo>
                    <a:pt x="166" y="154"/>
                  </a:lnTo>
                  <a:lnTo>
                    <a:pt x="162" y="146"/>
                  </a:lnTo>
                  <a:lnTo>
                    <a:pt x="161" y="141"/>
                  </a:lnTo>
                  <a:lnTo>
                    <a:pt x="161" y="138"/>
                  </a:lnTo>
                  <a:lnTo>
                    <a:pt x="162" y="135"/>
                  </a:lnTo>
                  <a:lnTo>
                    <a:pt x="163" y="133"/>
                  </a:lnTo>
                  <a:lnTo>
                    <a:pt x="166" y="131"/>
                  </a:lnTo>
                  <a:lnTo>
                    <a:pt x="168" y="128"/>
                  </a:lnTo>
                  <a:lnTo>
                    <a:pt x="171" y="127"/>
                  </a:lnTo>
                  <a:lnTo>
                    <a:pt x="174" y="126"/>
                  </a:lnTo>
                  <a:lnTo>
                    <a:pt x="183" y="127"/>
                  </a:lnTo>
                  <a:lnTo>
                    <a:pt x="193" y="129"/>
                  </a:lnTo>
                  <a:lnTo>
                    <a:pt x="203" y="134"/>
                  </a:lnTo>
                  <a:lnTo>
                    <a:pt x="216" y="140"/>
                  </a:lnTo>
                  <a:lnTo>
                    <a:pt x="229" y="149"/>
                  </a:lnTo>
                  <a:lnTo>
                    <a:pt x="242" y="159"/>
                  </a:lnTo>
                  <a:lnTo>
                    <a:pt x="254" y="168"/>
                  </a:lnTo>
                  <a:lnTo>
                    <a:pt x="265" y="180"/>
                  </a:lnTo>
                  <a:lnTo>
                    <a:pt x="275" y="190"/>
                  </a:lnTo>
                  <a:lnTo>
                    <a:pt x="282" y="201"/>
                  </a:lnTo>
                  <a:lnTo>
                    <a:pt x="288" y="210"/>
                  </a:lnTo>
                  <a:lnTo>
                    <a:pt x="291" y="219"/>
                  </a:lnTo>
                  <a:lnTo>
                    <a:pt x="292" y="223"/>
                  </a:lnTo>
                  <a:lnTo>
                    <a:pt x="292" y="227"/>
                  </a:lnTo>
                  <a:lnTo>
                    <a:pt x="291" y="230"/>
                  </a:lnTo>
                  <a:lnTo>
                    <a:pt x="290" y="233"/>
                  </a:lnTo>
                  <a:lnTo>
                    <a:pt x="289" y="235"/>
                  </a:lnTo>
                  <a:lnTo>
                    <a:pt x="285" y="236"/>
                  </a:lnTo>
                  <a:lnTo>
                    <a:pt x="282" y="237"/>
                  </a:lnTo>
                  <a:lnTo>
                    <a:pt x="279" y="238"/>
                  </a:lnTo>
                  <a:lnTo>
                    <a:pt x="270" y="237"/>
                  </a:lnTo>
                  <a:lnTo>
                    <a:pt x="261" y="235"/>
                  </a:lnTo>
                  <a:lnTo>
                    <a:pt x="250" y="231"/>
                  </a:lnTo>
                  <a:lnTo>
                    <a:pt x="238" y="224"/>
                  </a:lnTo>
                  <a:lnTo>
                    <a:pt x="225" y="217"/>
                  </a:lnTo>
                  <a:lnTo>
                    <a:pt x="212" y="207"/>
                  </a:lnTo>
                  <a:close/>
                  <a:moveTo>
                    <a:pt x="465" y="369"/>
                  </a:moveTo>
                  <a:lnTo>
                    <a:pt x="464" y="372"/>
                  </a:lnTo>
                  <a:lnTo>
                    <a:pt x="460" y="373"/>
                  </a:lnTo>
                  <a:lnTo>
                    <a:pt x="457" y="374"/>
                  </a:lnTo>
                  <a:lnTo>
                    <a:pt x="454" y="376"/>
                  </a:lnTo>
                  <a:lnTo>
                    <a:pt x="444" y="374"/>
                  </a:lnTo>
                  <a:lnTo>
                    <a:pt x="434" y="372"/>
                  </a:lnTo>
                  <a:lnTo>
                    <a:pt x="423" y="368"/>
                  </a:lnTo>
                  <a:lnTo>
                    <a:pt x="410" y="362"/>
                  </a:lnTo>
                  <a:lnTo>
                    <a:pt x="396" y="353"/>
                  </a:lnTo>
                  <a:lnTo>
                    <a:pt x="383" y="343"/>
                  </a:lnTo>
                  <a:lnTo>
                    <a:pt x="369" y="332"/>
                  </a:lnTo>
                  <a:lnTo>
                    <a:pt x="358" y="321"/>
                  </a:lnTo>
                  <a:lnTo>
                    <a:pt x="347" y="310"/>
                  </a:lnTo>
                  <a:lnTo>
                    <a:pt x="339" y="299"/>
                  </a:lnTo>
                  <a:lnTo>
                    <a:pt x="334" y="288"/>
                  </a:lnTo>
                  <a:lnTo>
                    <a:pt x="330" y="279"/>
                  </a:lnTo>
                  <a:lnTo>
                    <a:pt x="330" y="275"/>
                  </a:lnTo>
                  <a:lnTo>
                    <a:pt x="330" y="271"/>
                  </a:lnTo>
                  <a:lnTo>
                    <a:pt x="330" y="268"/>
                  </a:lnTo>
                  <a:lnTo>
                    <a:pt x="331" y="265"/>
                  </a:lnTo>
                  <a:lnTo>
                    <a:pt x="333" y="262"/>
                  </a:lnTo>
                  <a:lnTo>
                    <a:pt x="336" y="261"/>
                  </a:lnTo>
                  <a:lnTo>
                    <a:pt x="338" y="260"/>
                  </a:lnTo>
                  <a:lnTo>
                    <a:pt x="343" y="259"/>
                  </a:lnTo>
                  <a:lnTo>
                    <a:pt x="351" y="260"/>
                  </a:lnTo>
                  <a:lnTo>
                    <a:pt x="362" y="262"/>
                  </a:lnTo>
                  <a:lnTo>
                    <a:pt x="374" y="267"/>
                  </a:lnTo>
                  <a:lnTo>
                    <a:pt x="387" y="273"/>
                  </a:lnTo>
                  <a:lnTo>
                    <a:pt x="400" y="282"/>
                  </a:lnTo>
                  <a:lnTo>
                    <a:pt x="414" y="291"/>
                  </a:lnTo>
                  <a:lnTo>
                    <a:pt x="427" y="303"/>
                  </a:lnTo>
                  <a:lnTo>
                    <a:pt x="439" y="314"/>
                  </a:lnTo>
                  <a:lnTo>
                    <a:pt x="448" y="325"/>
                  </a:lnTo>
                  <a:lnTo>
                    <a:pt x="457" y="336"/>
                  </a:lnTo>
                  <a:lnTo>
                    <a:pt x="463" y="346"/>
                  </a:lnTo>
                  <a:lnTo>
                    <a:pt x="466" y="355"/>
                  </a:lnTo>
                  <a:lnTo>
                    <a:pt x="467" y="359"/>
                  </a:lnTo>
                  <a:lnTo>
                    <a:pt x="467" y="364"/>
                  </a:lnTo>
                  <a:lnTo>
                    <a:pt x="467" y="367"/>
                  </a:lnTo>
                  <a:lnTo>
                    <a:pt x="465" y="369"/>
                  </a:lnTo>
                  <a:close/>
                  <a:moveTo>
                    <a:pt x="595" y="431"/>
                  </a:moveTo>
                  <a:lnTo>
                    <a:pt x="609" y="442"/>
                  </a:lnTo>
                  <a:lnTo>
                    <a:pt x="622" y="454"/>
                  </a:lnTo>
                  <a:lnTo>
                    <a:pt x="632" y="466"/>
                  </a:lnTo>
                  <a:lnTo>
                    <a:pt x="641" y="477"/>
                  </a:lnTo>
                  <a:lnTo>
                    <a:pt x="647" y="488"/>
                  </a:lnTo>
                  <a:lnTo>
                    <a:pt x="650" y="497"/>
                  </a:lnTo>
                  <a:lnTo>
                    <a:pt x="651" y="502"/>
                  </a:lnTo>
                  <a:lnTo>
                    <a:pt x="651" y="505"/>
                  </a:lnTo>
                  <a:lnTo>
                    <a:pt x="651" y="509"/>
                  </a:lnTo>
                  <a:lnTo>
                    <a:pt x="649" y="512"/>
                  </a:lnTo>
                  <a:lnTo>
                    <a:pt x="647" y="515"/>
                  </a:lnTo>
                  <a:lnTo>
                    <a:pt x="645" y="517"/>
                  </a:lnTo>
                  <a:lnTo>
                    <a:pt x="642" y="518"/>
                  </a:lnTo>
                  <a:lnTo>
                    <a:pt x="637" y="518"/>
                  </a:lnTo>
                  <a:lnTo>
                    <a:pt x="629" y="518"/>
                  </a:lnTo>
                  <a:lnTo>
                    <a:pt x="617" y="515"/>
                  </a:lnTo>
                  <a:lnTo>
                    <a:pt x="605" y="510"/>
                  </a:lnTo>
                  <a:lnTo>
                    <a:pt x="591" y="504"/>
                  </a:lnTo>
                  <a:lnTo>
                    <a:pt x="577" y="495"/>
                  </a:lnTo>
                  <a:lnTo>
                    <a:pt x="562" y="485"/>
                  </a:lnTo>
                  <a:lnTo>
                    <a:pt x="548" y="473"/>
                  </a:lnTo>
                  <a:lnTo>
                    <a:pt x="536" y="461"/>
                  </a:lnTo>
                  <a:lnTo>
                    <a:pt x="525" y="450"/>
                  </a:lnTo>
                  <a:lnTo>
                    <a:pt x="516" y="438"/>
                  </a:lnTo>
                  <a:lnTo>
                    <a:pt x="511" y="427"/>
                  </a:lnTo>
                  <a:lnTo>
                    <a:pt x="507" y="418"/>
                  </a:lnTo>
                  <a:lnTo>
                    <a:pt x="507" y="413"/>
                  </a:lnTo>
                  <a:lnTo>
                    <a:pt x="507" y="410"/>
                  </a:lnTo>
                  <a:lnTo>
                    <a:pt x="507" y="406"/>
                  </a:lnTo>
                  <a:lnTo>
                    <a:pt x="508" y="404"/>
                  </a:lnTo>
                  <a:lnTo>
                    <a:pt x="510" y="400"/>
                  </a:lnTo>
                  <a:lnTo>
                    <a:pt x="513" y="398"/>
                  </a:lnTo>
                  <a:lnTo>
                    <a:pt x="516" y="397"/>
                  </a:lnTo>
                  <a:lnTo>
                    <a:pt x="520" y="397"/>
                  </a:lnTo>
                  <a:lnTo>
                    <a:pt x="529" y="397"/>
                  </a:lnTo>
                  <a:lnTo>
                    <a:pt x="540" y="400"/>
                  </a:lnTo>
                  <a:lnTo>
                    <a:pt x="553" y="405"/>
                  </a:lnTo>
                  <a:lnTo>
                    <a:pt x="567" y="411"/>
                  </a:lnTo>
                  <a:lnTo>
                    <a:pt x="581" y="420"/>
                  </a:lnTo>
                  <a:lnTo>
                    <a:pt x="595" y="431"/>
                  </a:lnTo>
                  <a:close/>
                  <a:moveTo>
                    <a:pt x="463" y="80"/>
                  </a:moveTo>
                  <a:lnTo>
                    <a:pt x="451" y="69"/>
                  </a:lnTo>
                  <a:lnTo>
                    <a:pt x="440" y="59"/>
                  </a:lnTo>
                  <a:lnTo>
                    <a:pt x="430" y="49"/>
                  </a:lnTo>
                  <a:lnTo>
                    <a:pt x="424" y="39"/>
                  </a:lnTo>
                  <a:lnTo>
                    <a:pt x="418" y="29"/>
                  </a:lnTo>
                  <a:lnTo>
                    <a:pt x="415" y="20"/>
                  </a:lnTo>
                  <a:lnTo>
                    <a:pt x="415" y="16"/>
                  </a:lnTo>
                  <a:lnTo>
                    <a:pt x="415" y="13"/>
                  </a:lnTo>
                  <a:lnTo>
                    <a:pt x="415" y="10"/>
                  </a:lnTo>
                  <a:lnTo>
                    <a:pt x="416" y="8"/>
                  </a:lnTo>
                  <a:lnTo>
                    <a:pt x="418" y="5"/>
                  </a:lnTo>
                  <a:lnTo>
                    <a:pt x="420" y="3"/>
                  </a:lnTo>
                  <a:lnTo>
                    <a:pt x="424" y="2"/>
                  </a:lnTo>
                  <a:lnTo>
                    <a:pt x="427" y="1"/>
                  </a:lnTo>
                  <a:lnTo>
                    <a:pt x="436" y="2"/>
                  </a:lnTo>
                  <a:lnTo>
                    <a:pt x="445" y="4"/>
                  </a:lnTo>
                  <a:lnTo>
                    <a:pt x="456" y="8"/>
                  </a:lnTo>
                  <a:lnTo>
                    <a:pt x="468" y="14"/>
                  </a:lnTo>
                  <a:lnTo>
                    <a:pt x="480" y="22"/>
                  </a:lnTo>
                  <a:lnTo>
                    <a:pt x="493" y="31"/>
                  </a:lnTo>
                  <a:lnTo>
                    <a:pt x="505" y="41"/>
                  </a:lnTo>
                  <a:lnTo>
                    <a:pt x="514" y="52"/>
                  </a:lnTo>
                  <a:lnTo>
                    <a:pt x="524" y="61"/>
                  </a:lnTo>
                  <a:lnTo>
                    <a:pt x="531" y="72"/>
                  </a:lnTo>
                  <a:lnTo>
                    <a:pt x="536" y="81"/>
                  </a:lnTo>
                  <a:lnTo>
                    <a:pt x="539" y="90"/>
                  </a:lnTo>
                  <a:lnTo>
                    <a:pt x="540" y="94"/>
                  </a:lnTo>
                  <a:lnTo>
                    <a:pt x="540" y="97"/>
                  </a:lnTo>
                  <a:lnTo>
                    <a:pt x="539" y="100"/>
                  </a:lnTo>
                  <a:lnTo>
                    <a:pt x="538" y="103"/>
                  </a:lnTo>
                  <a:lnTo>
                    <a:pt x="536" y="106"/>
                  </a:lnTo>
                  <a:lnTo>
                    <a:pt x="534" y="107"/>
                  </a:lnTo>
                  <a:lnTo>
                    <a:pt x="531" y="108"/>
                  </a:lnTo>
                  <a:lnTo>
                    <a:pt x="527" y="109"/>
                  </a:lnTo>
                  <a:lnTo>
                    <a:pt x="519" y="109"/>
                  </a:lnTo>
                  <a:lnTo>
                    <a:pt x="509" y="106"/>
                  </a:lnTo>
                  <a:lnTo>
                    <a:pt x="498" y="103"/>
                  </a:lnTo>
                  <a:lnTo>
                    <a:pt x="487" y="96"/>
                  </a:lnTo>
                  <a:lnTo>
                    <a:pt x="474" y="88"/>
                  </a:lnTo>
                  <a:lnTo>
                    <a:pt x="463" y="80"/>
                  </a:lnTo>
                  <a:close/>
                </a:path>
              </a:pathLst>
            </a:custGeom>
            <a:solidFill>
              <a:srgbClr val="D9D4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CH"/>
            </a:p>
          </p:txBody>
        </p:sp>
        <p:sp>
          <p:nvSpPr>
            <p:cNvPr id="49" name="Freeform 42"/>
            <p:cNvSpPr>
              <a:spLocks noEditPoints="1"/>
            </p:cNvSpPr>
            <p:nvPr userDrawn="1"/>
          </p:nvSpPr>
          <p:spPr bwMode="auto">
            <a:xfrm>
              <a:off x="11175537" y="4886326"/>
              <a:ext cx="134937" cy="1112838"/>
            </a:xfrm>
            <a:custGeom>
              <a:avLst/>
              <a:gdLst>
                <a:gd name="T0" fmla="*/ 557 w 678"/>
                <a:gd name="T1" fmla="*/ 5545 h 5608"/>
                <a:gd name="T2" fmla="*/ 33 w 678"/>
                <a:gd name="T3" fmla="*/ 5203 h 5608"/>
                <a:gd name="T4" fmla="*/ 34 w 678"/>
                <a:gd name="T5" fmla="*/ 5013 h 5608"/>
                <a:gd name="T6" fmla="*/ 159 w 678"/>
                <a:gd name="T7" fmla="*/ 4968 h 5608"/>
                <a:gd name="T8" fmla="*/ 7 w 678"/>
                <a:gd name="T9" fmla="*/ 4767 h 5608"/>
                <a:gd name="T10" fmla="*/ 195 w 678"/>
                <a:gd name="T11" fmla="*/ 4828 h 5608"/>
                <a:gd name="T12" fmla="*/ 75 w 678"/>
                <a:gd name="T13" fmla="*/ 4511 h 5608"/>
                <a:gd name="T14" fmla="*/ 32 w 678"/>
                <a:gd name="T15" fmla="*/ 4222 h 5608"/>
                <a:gd name="T16" fmla="*/ 108 w 678"/>
                <a:gd name="T17" fmla="*/ 3943 h 5608"/>
                <a:gd name="T18" fmla="*/ 121 w 678"/>
                <a:gd name="T19" fmla="*/ 3381 h 5608"/>
                <a:gd name="T20" fmla="*/ 54 w 678"/>
                <a:gd name="T21" fmla="*/ 3270 h 5608"/>
                <a:gd name="T22" fmla="*/ 0 w 678"/>
                <a:gd name="T23" fmla="*/ 2648 h 5608"/>
                <a:gd name="T24" fmla="*/ 0 w 678"/>
                <a:gd name="T25" fmla="*/ 2556 h 5608"/>
                <a:gd name="T26" fmla="*/ 0 w 678"/>
                <a:gd name="T27" fmla="*/ 1911 h 5608"/>
                <a:gd name="T28" fmla="*/ 119 w 678"/>
                <a:gd name="T29" fmla="*/ 1200 h 5608"/>
                <a:gd name="T30" fmla="*/ 3 w 678"/>
                <a:gd name="T31" fmla="*/ 921 h 5608"/>
                <a:gd name="T32" fmla="*/ 121 w 678"/>
                <a:gd name="T33" fmla="*/ 382 h 5608"/>
                <a:gd name="T34" fmla="*/ 648 w 678"/>
                <a:gd name="T35" fmla="*/ 420 h 5608"/>
                <a:gd name="T36" fmla="*/ 574 w 678"/>
                <a:gd name="T37" fmla="*/ 1008 h 5608"/>
                <a:gd name="T38" fmla="*/ 629 w 678"/>
                <a:gd name="T39" fmla="*/ 1843 h 5608"/>
                <a:gd name="T40" fmla="*/ 663 w 678"/>
                <a:gd name="T41" fmla="*/ 2559 h 5608"/>
                <a:gd name="T42" fmla="*/ 634 w 678"/>
                <a:gd name="T43" fmla="*/ 3170 h 5608"/>
                <a:gd name="T44" fmla="*/ 628 w 678"/>
                <a:gd name="T45" fmla="*/ 3471 h 5608"/>
                <a:gd name="T46" fmla="*/ 662 w 678"/>
                <a:gd name="T47" fmla="*/ 4098 h 5608"/>
                <a:gd name="T48" fmla="*/ 678 w 678"/>
                <a:gd name="T49" fmla="*/ 4450 h 5608"/>
                <a:gd name="T50" fmla="*/ 581 w 678"/>
                <a:gd name="T51" fmla="*/ 4435 h 5608"/>
                <a:gd name="T52" fmla="*/ 570 w 678"/>
                <a:gd name="T53" fmla="*/ 4745 h 5608"/>
                <a:gd name="T54" fmla="*/ 377 w 678"/>
                <a:gd name="T55" fmla="*/ 4959 h 5608"/>
                <a:gd name="T56" fmla="*/ 369 w 678"/>
                <a:gd name="T57" fmla="*/ 5100 h 5608"/>
                <a:gd name="T58" fmla="*/ 611 w 678"/>
                <a:gd name="T59" fmla="*/ 5367 h 5608"/>
                <a:gd name="T60" fmla="*/ 563 w 678"/>
                <a:gd name="T61" fmla="*/ 5360 h 5608"/>
                <a:gd name="T62" fmla="*/ 214 w 678"/>
                <a:gd name="T63" fmla="*/ 4798 h 5608"/>
                <a:gd name="T64" fmla="*/ 250 w 678"/>
                <a:gd name="T65" fmla="*/ 4651 h 5608"/>
                <a:gd name="T66" fmla="*/ 3 w 678"/>
                <a:gd name="T67" fmla="*/ 4388 h 5608"/>
                <a:gd name="T68" fmla="*/ 172 w 678"/>
                <a:gd name="T69" fmla="*/ 4305 h 5608"/>
                <a:gd name="T70" fmla="*/ 407 w 678"/>
                <a:gd name="T71" fmla="*/ 4350 h 5608"/>
                <a:gd name="T72" fmla="*/ 614 w 678"/>
                <a:gd name="T73" fmla="*/ 4266 h 5608"/>
                <a:gd name="T74" fmla="*/ 204 w 678"/>
                <a:gd name="T75" fmla="*/ 3922 h 5608"/>
                <a:gd name="T76" fmla="*/ 74 w 678"/>
                <a:gd name="T77" fmla="*/ 3705 h 5608"/>
                <a:gd name="T78" fmla="*/ 340 w 678"/>
                <a:gd name="T79" fmla="*/ 3605 h 5608"/>
                <a:gd name="T80" fmla="*/ 274 w 678"/>
                <a:gd name="T81" fmla="*/ 3410 h 5608"/>
                <a:gd name="T82" fmla="*/ 228 w 678"/>
                <a:gd name="T83" fmla="*/ 3220 h 5608"/>
                <a:gd name="T84" fmla="*/ 450 w 678"/>
                <a:gd name="T85" fmla="*/ 3208 h 5608"/>
                <a:gd name="T86" fmla="*/ 430 w 678"/>
                <a:gd name="T87" fmla="*/ 3025 h 5608"/>
                <a:gd name="T88" fmla="*/ 419 w 678"/>
                <a:gd name="T89" fmla="*/ 2841 h 5608"/>
                <a:gd name="T90" fmla="*/ 426 w 678"/>
                <a:gd name="T91" fmla="*/ 2656 h 5608"/>
                <a:gd name="T92" fmla="*/ 129 w 678"/>
                <a:gd name="T93" fmla="*/ 2244 h 5608"/>
                <a:gd name="T94" fmla="*/ 426 w 678"/>
                <a:gd name="T95" fmla="*/ 2457 h 5608"/>
                <a:gd name="T96" fmla="*/ 167 w 678"/>
                <a:gd name="T97" fmla="*/ 2053 h 5608"/>
                <a:gd name="T98" fmla="*/ 451 w 678"/>
                <a:gd name="T99" fmla="*/ 2255 h 5608"/>
                <a:gd name="T100" fmla="*/ 213 w 678"/>
                <a:gd name="T101" fmla="*/ 1796 h 5608"/>
                <a:gd name="T102" fmla="*/ 64 w 678"/>
                <a:gd name="T103" fmla="*/ 1476 h 5608"/>
                <a:gd name="T104" fmla="*/ 324 w 678"/>
                <a:gd name="T105" fmla="*/ 1662 h 5608"/>
                <a:gd name="T106" fmla="*/ 329 w 678"/>
                <a:gd name="T107" fmla="*/ 1350 h 5608"/>
                <a:gd name="T108" fmla="*/ 475 w 678"/>
                <a:gd name="T109" fmla="*/ 1490 h 5608"/>
                <a:gd name="T110" fmla="*/ 328 w 678"/>
                <a:gd name="T111" fmla="*/ 1115 h 5608"/>
                <a:gd name="T112" fmla="*/ 291 w 678"/>
                <a:gd name="T113" fmla="*/ 818 h 5608"/>
                <a:gd name="T114" fmla="*/ 509 w 678"/>
                <a:gd name="T115" fmla="*/ 978 h 5608"/>
                <a:gd name="T116" fmla="*/ 223 w 678"/>
                <a:gd name="T117" fmla="*/ 494 h 5608"/>
                <a:gd name="T118" fmla="*/ 433 w 678"/>
                <a:gd name="T119" fmla="*/ 573 h 5608"/>
                <a:gd name="T120" fmla="*/ 148 w 678"/>
                <a:gd name="T121" fmla="*/ 105 h 5608"/>
                <a:gd name="T122" fmla="*/ 512 w 678"/>
                <a:gd name="T123" fmla="*/ 383 h 5608"/>
                <a:gd name="T124" fmla="*/ 520 w 678"/>
                <a:gd name="T125" fmla="*/ 0 h 56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78" h="5608">
                  <a:moveTo>
                    <a:pt x="0" y="5285"/>
                  </a:moveTo>
                  <a:lnTo>
                    <a:pt x="0" y="5199"/>
                  </a:lnTo>
                  <a:lnTo>
                    <a:pt x="35" y="5217"/>
                  </a:lnTo>
                  <a:lnTo>
                    <a:pt x="72" y="5239"/>
                  </a:lnTo>
                  <a:lnTo>
                    <a:pt x="111" y="5261"/>
                  </a:lnTo>
                  <a:lnTo>
                    <a:pt x="150" y="5286"/>
                  </a:lnTo>
                  <a:lnTo>
                    <a:pt x="181" y="5305"/>
                  </a:lnTo>
                  <a:lnTo>
                    <a:pt x="210" y="5323"/>
                  </a:lnTo>
                  <a:lnTo>
                    <a:pt x="237" y="5340"/>
                  </a:lnTo>
                  <a:lnTo>
                    <a:pt x="264" y="5357"/>
                  </a:lnTo>
                  <a:lnTo>
                    <a:pt x="239" y="5338"/>
                  </a:lnTo>
                  <a:lnTo>
                    <a:pt x="222" y="5323"/>
                  </a:lnTo>
                  <a:lnTo>
                    <a:pt x="215" y="5316"/>
                  </a:lnTo>
                  <a:lnTo>
                    <a:pt x="211" y="5311"/>
                  </a:lnTo>
                  <a:lnTo>
                    <a:pt x="209" y="5308"/>
                  </a:lnTo>
                  <a:lnTo>
                    <a:pt x="209" y="5305"/>
                  </a:lnTo>
                  <a:lnTo>
                    <a:pt x="212" y="5304"/>
                  </a:lnTo>
                  <a:lnTo>
                    <a:pt x="217" y="5304"/>
                  </a:lnTo>
                  <a:lnTo>
                    <a:pt x="225" y="5306"/>
                  </a:lnTo>
                  <a:lnTo>
                    <a:pt x="236" y="5309"/>
                  </a:lnTo>
                  <a:lnTo>
                    <a:pt x="264" y="5321"/>
                  </a:lnTo>
                  <a:lnTo>
                    <a:pt x="299" y="5338"/>
                  </a:lnTo>
                  <a:lnTo>
                    <a:pt x="342" y="5361"/>
                  </a:lnTo>
                  <a:lnTo>
                    <a:pt x="390" y="5387"/>
                  </a:lnTo>
                  <a:lnTo>
                    <a:pt x="443" y="5417"/>
                  </a:lnTo>
                  <a:lnTo>
                    <a:pt x="499" y="5449"/>
                  </a:lnTo>
                  <a:lnTo>
                    <a:pt x="529" y="5468"/>
                  </a:lnTo>
                  <a:lnTo>
                    <a:pt x="559" y="5486"/>
                  </a:lnTo>
                  <a:lnTo>
                    <a:pt x="586" y="5503"/>
                  </a:lnTo>
                  <a:lnTo>
                    <a:pt x="613" y="5519"/>
                  </a:lnTo>
                  <a:lnTo>
                    <a:pt x="588" y="5501"/>
                  </a:lnTo>
                  <a:lnTo>
                    <a:pt x="570" y="5485"/>
                  </a:lnTo>
                  <a:lnTo>
                    <a:pt x="564" y="5479"/>
                  </a:lnTo>
                  <a:lnTo>
                    <a:pt x="561" y="5474"/>
                  </a:lnTo>
                  <a:lnTo>
                    <a:pt x="559" y="5470"/>
                  </a:lnTo>
                  <a:lnTo>
                    <a:pt x="559" y="5468"/>
                  </a:lnTo>
                  <a:lnTo>
                    <a:pt x="560" y="5466"/>
                  </a:lnTo>
                  <a:lnTo>
                    <a:pt x="562" y="5465"/>
                  </a:lnTo>
                  <a:lnTo>
                    <a:pt x="565" y="5465"/>
                  </a:lnTo>
                  <a:lnTo>
                    <a:pt x="569" y="5466"/>
                  </a:lnTo>
                  <a:lnTo>
                    <a:pt x="580" y="5470"/>
                  </a:lnTo>
                  <a:lnTo>
                    <a:pt x="594" y="5474"/>
                  </a:lnTo>
                  <a:lnTo>
                    <a:pt x="631" y="5490"/>
                  </a:lnTo>
                  <a:lnTo>
                    <a:pt x="678" y="5513"/>
                  </a:lnTo>
                  <a:lnTo>
                    <a:pt x="678" y="5608"/>
                  </a:lnTo>
                  <a:lnTo>
                    <a:pt x="658" y="5597"/>
                  </a:lnTo>
                  <a:lnTo>
                    <a:pt x="635" y="5586"/>
                  </a:lnTo>
                  <a:lnTo>
                    <a:pt x="610" y="5573"/>
                  </a:lnTo>
                  <a:lnTo>
                    <a:pt x="584" y="5559"/>
                  </a:lnTo>
                  <a:lnTo>
                    <a:pt x="557" y="5545"/>
                  </a:lnTo>
                  <a:lnTo>
                    <a:pt x="530" y="5529"/>
                  </a:lnTo>
                  <a:lnTo>
                    <a:pt x="501" y="5512"/>
                  </a:lnTo>
                  <a:lnTo>
                    <a:pt x="471" y="5495"/>
                  </a:lnTo>
                  <a:lnTo>
                    <a:pt x="443" y="5477"/>
                  </a:lnTo>
                  <a:lnTo>
                    <a:pt x="416" y="5461"/>
                  </a:lnTo>
                  <a:lnTo>
                    <a:pt x="390" y="5445"/>
                  </a:lnTo>
                  <a:lnTo>
                    <a:pt x="365" y="5429"/>
                  </a:lnTo>
                  <a:lnTo>
                    <a:pt x="386" y="5445"/>
                  </a:lnTo>
                  <a:lnTo>
                    <a:pt x="401" y="5458"/>
                  </a:lnTo>
                  <a:lnTo>
                    <a:pt x="406" y="5463"/>
                  </a:lnTo>
                  <a:lnTo>
                    <a:pt x="410" y="5468"/>
                  </a:lnTo>
                  <a:lnTo>
                    <a:pt x="412" y="5471"/>
                  </a:lnTo>
                  <a:lnTo>
                    <a:pt x="412" y="5473"/>
                  </a:lnTo>
                  <a:lnTo>
                    <a:pt x="408" y="5475"/>
                  </a:lnTo>
                  <a:lnTo>
                    <a:pt x="403" y="5474"/>
                  </a:lnTo>
                  <a:lnTo>
                    <a:pt x="394" y="5472"/>
                  </a:lnTo>
                  <a:lnTo>
                    <a:pt x="385" y="5469"/>
                  </a:lnTo>
                  <a:lnTo>
                    <a:pt x="357" y="5457"/>
                  </a:lnTo>
                  <a:lnTo>
                    <a:pt x="321" y="5441"/>
                  </a:lnTo>
                  <a:lnTo>
                    <a:pt x="279" y="5419"/>
                  </a:lnTo>
                  <a:lnTo>
                    <a:pt x="231" y="5392"/>
                  </a:lnTo>
                  <a:lnTo>
                    <a:pt x="180" y="5363"/>
                  </a:lnTo>
                  <a:lnTo>
                    <a:pt x="125" y="5329"/>
                  </a:lnTo>
                  <a:lnTo>
                    <a:pt x="97" y="5312"/>
                  </a:lnTo>
                  <a:lnTo>
                    <a:pt x="71" y="5296"/>
                  </a:lnTo>
                  <a:lnTo>
                    <a:pt x="46" y="5280"/>
                  </a:lnTo>
                  <a:lnTo>
                    <a:pt x="21" y="5264"/>
                  </a:lnTo>
                  <a:lnTo>
                    <a:pt x="41" y="5280"/>
                  </a:lnTo>
                  <a:lnTo>
                    <a:pt x="56" y="5293"/>
                  </a:lnTo>
                  <a:lnTo>
                    <a:pt x="61" y="5297"/>
                  </a:lnTo>
                  <a:lnTo>
                    <a:pt x="64" y="5301"/>
                  </a:lnTo>
                  <a:lnTo>
                    <a:pt x="65" y="5305"/>
                  </a:lnTo>
                  <a:lnTo>
                    <a:pt x="65" y="5307"/>
                  </a:lnTo>
                  <a:lnTo>
                    <a:pt x="63" y="5308"/>
                  </a:lnTo>
                  <a:lnTo>
                    <a:pt x="60" y="5308"/>
                  </a:lnTo>
                  <a:lnTo>
                    <a:pt x="53" y="5307"/>
                  </a:lnTo>
                  <a:lnTo>
                    <a:pt x="46" y="5305"/>
                  </a:lnTo>
                  <a:lnTo>
                    <a:pt x="26" y="5297"/>
                  </a:lnTo>
                  <a:lnTo>
                    <a:pt x="0" y="5285"/>
                  </a:lnTo>
                  <a:close/>
                  <a:moveTo>
                    <a:pt x="0" y="5191"/>
                  </a:moveTo>
                  <a:lnTo>
                    <a:pt x="0" y="5159"/>
                  </a:lnTo>
                  <a:lnTo>
                    <a:pt x="19" y="5175"/>
                  </a:lnTo>
                  <a:lnTo>
                    <a:pt x="32" y="5187"/>
                  </a:lnTo>
                  <a:lnTo>
                    <a:pt x="37" y="5192"/>
                  </a:lnTo>
                  <a:lnTo>
                    <a:pt x="39" y="5196"/>
                  </a:lnTo>
                  <a:lnTo>
                    <a:pt x="41" y="5199"/>
                  </a:lnTo>
                  <a:lnTo>
                    <a:pt x="40" y="5201"/>
                  </a:lnTo>
                  <a:lnTo>
                    <a:pt x="39" y="5202"/>
                  </a:lnTo>
                  <a:lnTo>
                    <a:pt x="37" y="5203"/>
                  </a:lnTo>
                  <a:lnTo>
                    <a:pt x="33" y="5203"/>
                  </a:lnTo>
                  <a:lnTo>
                    <a:pt x="29" y="5202"/>
                  </a:lnTo>
                  <a:lnTo>
                    <a:pt x="17" y="5198"/>
                  </a:lnTo>
                  <a:lnTo>
                    <a:pt x="0" y="5191"/>
                  </a:lnTo>
                  <a:close/>
                  <a:moveTo>
                    <a:pt x="0" y="5157"/>
                  </a:moveTo>
                  <a:lnTo>
                    <a:pt x="0" y="5101"/>
                  </a:lnTo>
                  <a:lnTo>
                    <a:pt x="32" y="5118"/>
                  </a:lnTo>
                  <a:lnTo>
                    <a:pt x="65" y="5137"/>
                  </a:lnTo>
                  <a:lnTo>
                    <a:pt x="101" y="5159"/>
                  </a:lnTo>
                  <a:lnTo>
                    <a:pt x="136" y="5180"/>
                  </a:lnTo>
                  <a:lnTo>
                    <a:pt x="190" y="5214"/>
                  </a:lnTo>
                  <a:lnTo>
                    <a:pt x="239" y="5245"/>
                  </a:lnTo>
                  <a:lnTo>
                    <a:pt x="282" y="5275"/>
                  </a:lnTo>
                  <a:lnTo>
                    <a:pt x="320" y="5301"/>
                  </a:lnTo>
                  <a:lnTo>
                    <a:pt x="350" y="5325"/>
                  </a:lnTo>
                  <a:lnTo>
                    <a:pt x="372" y="5343"/>
                  </a:lnTo>
                  <a:lnTo>
                    <a:pt x="379" y="5351"/>
                  </a:lnTo>
                  <a:lnTo>
                    <a:pt x="385" y="5356"/>
                  </a:lnTo>
                  <a:lnTo>
                    <a:pt x="388" y="5362"/>
                  </a:lnTo>
                  <a:lnTo>
                    <a:pt x="388" y="5365"/>
                  </a:lnTo>
                  <a:lnTo>
                    <a:pt x="385" y="5366"/>
                  </a:lnTo>
                  <a:lnTo>
                    <a:pt x="379" y="5366"/>
                  </a:lnTo>
                  <a:lnTo>
                    <a:pt x="372" y="5364"/>
                  </a:lnTo>
                  <a:lnTo>
                    <a:pt x="361" y="5361"/>
                  </a:lnTo>
                  <a:lnTo>
                    <a:pt x="334" y="5350"/>
                  </a:lnTo>
                  <a:lnTo>
                    <a:pt x="301" y="5334"/>
                  </a:lnTo>
                  <a:lnTo>
                    <a:pt x="260" y="5313"/>
                  </a:lnTo>
                  <a:lnTo>
                    <a:pt x="213" y="5287"/>
                  </a:lnTo>
                  <a:lnTo>
                    <a:pt x="162" y="5258"/>
                  </a:lnTo>
                  <a:lnTo>
                    <a:pt x="109" y="5226"/>
                  </a:lnTo>
                  <a:lnTo>
                    <a:pt x="80" y="5209"/>
                  </a:lnTo>
                  <a:lnTo>
                    <a:pt x="52" y="5190"/>
                  </a:lnTo>
                  <a:lnTo>
                    <a:pt x="25" y="5173"/>
                  </a:lnTo>
                  <a:lnTo>
                    <a:pt x="0" y="5157"/>
                  </a:lnTo>
                  <a:close/>
                  <a:moveTo>
                    <a:pt x="0" y="5092"/>
                  </a:moveTo>
                  <a:lnTo>
                    <a:pt x="0" y="5057"/>
                  </a:lnTo>
                  <a:lnTo>
                    <a:pt x="20" y="5074"/>
                  </a:lnTo>
                  <a:lnTo>
                    <a:pt x="33" y="5087"/>
                  </a:lnTo>
                  <a:lnTo>
                    <a:pt x="37" y="5091"/>
                  </a:lnTo>
                  <a:lnTo>
                    <a:pt x="40" y="5095"/>
                  </a:lnTo>
                  <a:lnTo>
                    <a:pt x="41" y="5100"/>
                  </a:lnTo>
                  <a:lnTo>
                    <a:pt x="41" y="5102"/>
                  </a:lnTo>
                  <a:lnTo>
                    <a:pt x="40" y="5103"/>
                  </a:lnTo>
                  <a:lnTo>
                    <a:pt x="37" y="5103"/>
                  </a:lnTo>
                  <a:lnTo>
                    <a:pt x="34" y="5103"/>
                  </a:lnTo>
                  <a:lnTo>
                    <a:pt x="30" y="5102"/>
                  </a:lnTo>
                  <a:lnTo>
                    <a:pt x="17" y="5098"/>
                  </a:lnTo>
                  <a:lnTo>
                    <a:pt x="0" y="5092"/>
                  </a:lnTo>
                  <a:close/>
                  <a:moveTo>
                    <a:pt x="0" y="5051"/>
                  </a:moveTo>
                  <a:lnTo>
                    <a:pt x="0" y="4995"/>
                  </a:lnTo>
                  <a:lnTo>
                    <a:pt x="34" y="5013"/>
                  </a:lnTo>
                  <a:lnTo>
                    <a:pt x="71" y="5034"/>
                  </a:lnTo>
                  <a:lnTo>
                    <a:pt x="108" y="5056"/>
                  </a:lnTo>
                  <a:lnTo>
                    <a:pt x="148" y="5080"/>
                  </a:lnTo>
                  <a:lnTo>
                    <a:pt x="199" y="5113"/>
                  </a:lnTo>
                  <a:lnTo>
                    <a:pt x="247" y="5144"/>
                  </a:lnTo>
                  <a:lnTo>
                    <a:pt x="289" y="5173"/>
                  </a:lnTo>
                  <a:lnTo>
                    <a:pt x="325" y="5199"/>
                  </a:lnTo>
                  <a:lnTo>
                    <a:pt x="355" y="5222"/>
                  </a:lnTo>
                  <a:lnTo>
                    <a:pt x="375" y="5240"/>
                  </a:lnTo>
                  <a:lnTo>
                    <a:pt x="383" y="5247"/>
                  </a:lnTo>
                  <a:lnTo>
                    <a:pt x="388" y="5254"/>
                  </a:lnTo>
                  <a:lnTo>
                    <a:pt x="390" y="5258"/>
                  </a:lnTo>
                  <a:lnTo>
                    <a:pt x="390" y="5261"/>
                  </a:lnTo>
                  <a:lnTo>
                    <a:pt x="387" y="5263"/>
                  </a:lnTo>
                  <a:lnTo>
                    <a:pt x="382" y="5263"/>
                  </a:lnTo>
                  <a:lnTo>
                    <a:pt x="374" y="5261"/>
                  </a:lnTo>
                  <a:lnTo>
                    <a:pt x="364" y="5258"/>
                  </a:lnTo>
                  <a:lnTo>
                    <a:pt x="338" y="5247"/>
                  </a:lnTo>
                  <a:lnTo>
                    <a:pt x="305" y="5232"/>
                  </a:lnTo>
                  <a:lnTo>
                    <a:pt x="265" y="5212"/>
                  </a:lnTo>
                  <a:lnTo>
                    <a:pt x="220" y="5187"/>
                  </a:lnTo>
                  <a:lnTo>
                    <a:pt x="171" y="5159"/>
                  </a:lnTo>
                  <a:lnTo>
                    <a:pt x="119" y="5128"/>
                  </a:lnTo>
                  <a:lnTo>
                    <a:pt x="87" y="5108"/>
                  </a:lnTo>
                  <a:lnTo>
                    <a:pt x="57" y="5088"/>
                  </a:lnTo>
                  <a:lnTo>
                    <a:pt x="27" y="5069"/>
                  </a:lnTo>
                  <a:lnTo>
                    <a:pt x="0" y="5051"/>
                  </a:lnTo>
                  <a:close/>
                  <a:moveTo>
                    <a:pt x="0" y="4985"/>
                  </a:moveTo>
                  <a:lnTo>
                    <a:pt x="0" y="4940"/>
                  </a:lnTo>
                  <a:lnTo>
                    <a:pt x="31" y="4964"/>
                  </a:lnTo>
                  <a:lnTo>
                    <a:pt x="52" y="4983"/>
                  </a:lnTo>
                  <a:lnTo>
                    <a:pt x="60" y="4992"/>
                  </a:lnTo>
                  <a:lnTo>
                    <a:pt x="65" y="4998"/>
                  </a:lnTo>
                  <a:lnTo>
                    <a:pt x="67" y="5002"/>
                  </a:lnTo>
                  <a:lnTo>
                    <a:pt x="67" y="5006"/>
                  </a:lnTo>
                  <a:lnTo>
                    <a:pt x="65" y="5008"/>
                  </a:lnTo>
                  <a:lnTo>
                    <a:pt x="61" y="5008"/>
                  </a:lnTo>
                  <a:lnTo>
                    <a:pt x="54" y="5007"/>
                  </a:lnTo>
                  <a:lnTo>
                    <a:pt x="47" y="5005"/>
                  </a:lnTo>
                  <a:lnTo>
                    <a:pt x="26" y="4997"/>
                  </a:lnTo>
                  <a:lnTo>
                    <a:pt x="0" y="4985"/>
                  </a:lnTo>
                  <a:close/>
                  <a:moveTo>
                    <a:pt x="0" y="4930"/>
                  </a:moveTo>
                  <a:lnTo>
                    <a:pt x="0" y="4879"/>
                  </a:lnTo>
                  <a:lnTo>
                    <a:pt x="20" y="4889"/>
                  </a:lnTo>
                  <a:lnTo>
                    <a:pt x="39" y="4900"/>
                  </a:lnTo>
                  <a:lnTo>
                    <a:pt x="61" y="4912"/>
                  </a:lnTo>
                  <a:lnTo>
                    <a:pt x="85" y="4925"/>
                  </a:lnTo>
                  <a:lnTo>
                    <a:pt x="108" y="4938"/>
                  </a:lnTo>
                  <a:lnTo>
                    <a:pt x="133" y="4953"/>
                  </a:lnTo>
                  <a:lnTo>
                    <a:pt x="159" y="4968"/>
                  </a:lnTo>
                  <a:lnTo>
                    <a:pt x="185" y="4984"/>
                  </a:lnTo>
                  <a:lnTo>
                    <a:pt x="235" y="5016"/>
                  </a:lnTo>
                  <a:lnTo>
                    <a:pt x="280" y="5046"/>
                  </a:lnTo>
                  <a:lnTo>
                    <a:pt x="321" y="5075"/>
                  </a:lnTo>
                  <a:lnTo>
                    <a:pt x="356" y="5100"/>
                  </a:lnTo>
                  <a:lnTo>
                    <a:pt x="384" y="5122"/>
                  </a:lnTo>
                  <a:lnTo>
                    <a:pt x="404" y="5141"/>
                  </a:lnTo>
                  <a:lnTo>
                    <a:pt x="412" y="5148"/>
                  </a:lnTo>
                  <a:lnTo>
                    <a:pt x="416" y="5154"/>
                  </a:lnTo>
                  <a:lnTo>
                    <a:pt x="418" y="5159"/>
                  </a:lnTo>
                  <a:lnTo>
                    <a:pt x="418" y="5162"/>
                  </a:lnTo>
                  <a:lnTo>
                    <a:pt x="415" y="5164"/>
                  </a:lnTo>
                  <a:lnTo>
                    <a:pt x="410" y="5164"/>
                  </a:lnTo>
                  <a:lnTo>
                    <a:pt x="402" y="5162"/>
                  </a:lnTo>
                  <a:lnTo>
                    <a:pt x="392" y="5160"/>
                  </a:lnTo>
                  <a:lnTo>
                    <a:pt x="366" y="5150"/>
                  </a:lnTo>
                  <a:lnTo>
                    <a:pt x="334" y="5135"/>
                  </a:lnTo>
                  <a:lnTo>
                    <a:pt x="295" y="5116"/>
                  </a:lnTo>
                  <a:lnTo>
                    <a:pt x="252" y="5092"/>
                  </a:lnTo>
                  <a:lnTo>
                    <a:pt x="204" y="5065"/>
                  </a:lnTo>
                  <a:lnTo>
                    <a:pt x="155" y="5035"/>
                  </a:lnTo>
                  <a:lnTo>
                    <a:pt x="111" y="5007"/>
                  </a:lnTo>
                  <a:lnTo>
                    <a:pt x="71" y="4980"/>
                  </a:lnTo>
                  <a:lnTo>
                    <a:pt x="33" y="4954"/>
                  </a:lnTo>
                  <a:lnTo>
                    <a:pt x="0" y="4930"/>
                  </a:lnTo>
                  <a:close/>
                  <a:moveTo>
                    <a:pt x="0" y="4869"/>
                  </a:moveTo>
                  <a:lnTo>
                    <a:pt x="0" y="4809"/>
                  </a:lnTo>
                  <a:lnTo>
                    <a:pt x="27" y="4829"/>
                  </a:lnTo>
                  <a:lnTo>
                    <a:pt x="52" y="4847"/>
                  </a:lnTo>
                  <a:lnTo>
                    <a:pt x="73" y="4863"/>
                  </a:lnTo>
                  <a:lnTo>
                    <a:pt x="90" y="4878"/>
                  </a:lnTo>
                  <a:lnTo>
                    <a:pt x="104" y="4891"/>
                  </a:lnTo>
                  <a:lnTo>
                    <a:pt x="114" y="4901"/>
                  </a:lnTo>
                  <a:lnTo>
                    <a:pt x="117" y="4905"/>
                  </a:lnTo>
                  <a:lnTo>
                    <a:pt x="119" y="4910"/>
                  </a:lnTo>
                  <a:lnTo>
                    <a:pt x="119" y="4912"/>
                  </a:lnTo>
                  <a:lnTo>
                    <a:pt x="119" y="4914"/>
                  </a:lnTo>
                  <a:lnTo>
                    <a:pt x="118" y="4916"/>
                  </a:lnTo>
                  <a:lnTo>
                    <a:pt x="115" y="4916"/>
                  </a:lnTo>
                  <a:lnTo>
                    <a:pt x="112" y="4916"/>
                  </a:lnTo>
                  <a:lnTo>
                    <a:pt x="107" y="4916"/>
                  </a:lnTo>
                  <a:lnTo>
                    <a:pt x="97" y="4913"/>
                  </a:lnTo>
                  <a:lnTo>
                    <a:pt x="82" y="4909"/>
                  </a:lnTo>
                  <a:lnTo>
                    <a:pt x="66" y="4901"/>
                  </a:lnTo>
                  <a:lnTo>
                    <a:pt x="47" y="4892"/>
                  </a:lnTo>
                  <a:lnTo>
                    <a:pt x="24" y="4882"/>
                  </a:lnTo>
                  <a:lnTo>
                    <a:pt x="0" y="4869"/>
                  </a:lnTo>
                  <a:close/>
                  <a:moveTo>
                    <a:pt x="0" y="4784"/>
                  </a:moveTo>
                  <a:lnTo>
                    <a:pt x="0" y="4766"/>
                  </a:lnTo>
                  <a:lnTo>
                    <a:pt x="7" y="4767"/>
                  </a:lnTo>
                  <a:lnTo>
                    <a:pt x="14" y="4768"/>
                  </a:lnTo>
                  <a:lnTo>
                    <a:pt x="24" y="4771"/>
                  </a:lnTo>
                  <a:lnTo>
                    <a:pt x="35" y="4776"/>
                  </a:lnTo>
                  <a:lnTo>
                    <a:pt x="61" y="4788"/>
                  </a:lnTo>
                  <a:lnTo>
                    <a:pt x="91" y="4802"/>
                  </a:lnTo>
                  <a:lnTo>
                    <a:pt x="126" y="4820"/>
                  </a:lnTo>
                  <a:lnTo>
                    <a:pt x="165" y="4842"/>
                  </a:lnTo>
                  <a:lnTo>
                    <a:pt x="206" y="4865"/>
                  </a:lnTo>
                  <a:lnTo>
                    <a:pt x="248" y="4891"/>
                  </a:lnTo>
                  <a:lnTo>
                    <a:pt x="296" y="4923"/>
                  </a:lnTo>
                  <a:lnTo>
                    <a:pt x="340" y="4952"/>
                  </a:lnTo>
                  <a:lnTo>
                    <a:pt x="379" y="4980"/>
                  </a:lnTo>
                  <a:lnTo>
                    <a:pt x="413" y="5005"/>
                  </a:lnTo>
                  <a:lnTo>
                    <a:pt x="440" y="5026"/>
                  </a:lnTo>
                  <a:lnTo>
                    <a:pt x="459" y="5045"/>
                  </a:lnTo>
                  <a:lnTo>
                    <a:pt x="466" y="5052"/>
                  </a:lnTo>
                  <a:lnTo>
                    <a:pt x="470" y="5057"/>
                  </a:lnTo>
                  <a:lnTo>
                    <a:pt x="472" y="5063"/>
                  </a:lnTo>
                  <a:lnTo>
                    <a:pt x="472" y="5066"/>
                  </a:lnTo>
                  <a:lnTo>
                    <a:pt x="469" y="5068"/>
                  </a:lnTo>
                  <a:lnTo>
                    <a:pt x="464" y="5068"/>
                  </a:lnTo>
                  <a:lnTo>
                    <a:pt x="456" y="5067"/>
                  </a:lnTo>
                  <a:lnTo>
                    <a:pt x="447" y="5065"/>
                  </a:lnTo>
                  <a:lnTo>
                    <a:pt x="421" y="5055"/>
                  </a:lnTo>
                  <a:lnTo>
                    <a:pt x="390" y="5041"/>
                  </a:lnTo>
                  <a:lnTo>
                    <a:pt x="352" y="5023"/>
                  </a:lnTo>
                  <a:lnTo>
                    <a:pt x="310" y="5000"/>
                  </a:lnTo>
                  <a:lnTo>
                    <a:pt x="264" y="4974"/>
                  </a:lnTo>
                  <a:lnTo>
                    <a:pt x="215" y="4944"/>
                  </a:lnTo>
                  <a:lnTo>
                    <a:pt x="176" y="4920"/>
                  </a:lnTo>
                  <a:lnTo>
                    <a:pt x="141" y="4897"/>
                  </a:lnTo>
                  <a:lnTo>
                    <a:pt x="108" y="4873"/>
                  </a:lnTo>
                  <a:lnTo>
                    <a:pt x="78" y="4851"/>
                  </a:lnTo>
                  <a:lnTo>
                    <a:pt x="52" y="4832"/>
                  </a:lnTo>
                  <a:lnTo>
                    <a:pt x="30" y="4814"/>
                  </a:lnTo>
                  <a:lnTo>
                    <a:pt x="12" y="4797"/>
                  </a:lnTo>
                  <a:lnTo>
                    <a:pt x="0" y="4784"/>
                  </a:lnTo>
                  <a:close/>
                  <a:moveTo>
                    <a:pt x="0" y="4738"/>
                  </a:moveTo>
                  <a:lnTo>
                    <a:pt x="0" y="4666"/>
                  </a:lnTo>
                  <a:lnTo>
                    <a:pt x="44" y="4694"/>
                  </a:lnTo>
                  <a:lnTo>
                    <a:pt x="82" y="4721"/>
                  </a:lnTo>
                  <a:lnTo>
                    <a:pt x="117" y="4747"/>
                  </a:lnTo>
                  <a:lnTo>
                    <a:pt x="146" y="4769"/>
                  </a:lnTo>
                  <a:lnTo>
                    <a:pt x="170" y="4789"/>
                  </a:lnTo>
                  <a:lnTo>
                    <a:pt x="186" y="4806"/>
                  </a:lnTo>
                  <a:lnTo>
                    <a:pt x="192" y="4812"/>
                  </a:lnTo>
                  <a:lnTo>
                    <a:pt x="196" y="4818"/>
                  </a:lnTo>
                  <a:lnTo>
                    <a:pt x="197" y="4822"/>
                  </a:lnTo>
                  <a:lnTo>
                    <a:pt x="197" y="4825"/>
                  </a:lnTo>
                  <a:lnTo>
                    <a:pt x="195" y="4828"/>
                  </a:lnTo>
                  <a:lnTo>
                    <a:pt x="190" y="4829"/>
                  </a:lnTo>
                  <a:lnTo>
                    <a:pt x="185" y="4828"/>
                  </a:lnTo>
                  <a:lnTo>
                    <a:pt x="177" y="4827"/>
                  </a:lnTo>
                  <a:lnTo>
                    <a:pt x="159" y="4820"/>
                  </a:lnTo>
                  <a:lnTo>
                    <a:pt x="135" y="4810"/>
                  </a:lnTo>
                  <a:lnTo>
                    <a:pt x="106" y="4796"/>
                  </a:lnTo>
                  <a:lnTo>
                    <a:pt x="74" y="4780"/>
                  </a:lnTo>
                  <a:lnTo>
                    <a:pt x="38" y="4761"/>
                  </a:lnTo>
                  <a:lnTo>
                    <a:pt x="0" y="4738"/>
                  </a:lnTo>
                  <a:close/>
                  <a:moveTo>
                    <a:pt x="0" y="4586"/>
                  </a:moveTo>
                  <a:lnTo>
                    <a:pt x="0" y="4514"/>
                  </a:lnTo>
                  <a:lnTo>
                    <a:pt x="23" y="4527"/>
                  </a:lnTo>
                  <a:lnTo>
                    <a:pt x="47" y="4541"/>
                  </a:lnTo>
                  <a:lnTo>
                    <a:pt x="71" y="4556"/>
                  </a:lnTo>
                  <a:lnTo>
                    <a:pt x="95" y="4571"/>
                  </a:lnTo>
                  <a:lnTo>
                    <a:pt x="141" y="4600"/>
                  </a:lnTo>
                  <a:lnTo>
                    <a:pt x="181" y="4628"/>
                  </a:lnTo>
                  <a:lnTo>
                    <a:pt x="217" y="4655"/>
                  </a:lnTo>
                  <a:lnTo>
                    <a:pt x="248" y="4679"/>
                  </a:lnTo>
                  <a:lnTo>
                    <a:pt x="272" y="4700"/>
                  </a:lnTo>
                  <a:lnTo>
                    <a:pt x="290" y="4718"/>
                  </a:lnTo>
                  <a:lnTo>
                    <a:pt x="296" y="4725"/>
                  </a:lnTo>
                  <a:lnTo>
                    <a:pt x="299" y="4730"/>
                  </a:lnTo>
                  <a:lnTo>
                    <a:pt x="302" y="4736"/>
                  </a:lnTo>
                  <a:lnTo>
                    <a:pt x="301" y="4739"/>
                  </a:lnTo>
                  <a:lnTo>
                    <a:pt x="298" y="4741"/>
                  </a:lnTo>
                  <a:lnTo>
                    <a:pt x="293" y="4741"/>
                  </a:lnTo>
                  <a:lnTo>
                    <a:pt x="285" y="4741"/>
                  </a:lnTo>
                  <a:lnTo>
                    <a:pt x="277" y="4739"/>
                  </a:lnTo>
                  <a:lnTo>
                    <a:pt x="253" y="4730"/>
                  </a:lnTo>
                  <a:lnTo>
                    <a:pt x="224" y="4718"/>
                  </a:lnTo>
                  <a:lnTo>
                    <a:pt x="188" y="4700"/>
                  </a:lnTo>
                  <a:lnTo>
                    <a:pt x="149" y="4680"/>
                  </a:lnTo>
                  <a:lnTo>
                    <a:pt x="106" y="4655"/>
                  </a:lnTo>
                  <a:lnTo>
                    <a:pt x="62" y="4627"/>
                  </a:lnTo>
                  <a:lnTo>
                    <a:pt x="46" y="4616"/>
                  </a:lnTo>
                  <a:lnTo>
                    <a:pt x="31" y="4606"/>
                  </a:lnTo>
                  <a:lnTo>
                    <a:pt x="16" y="4597"/>
                  </a:lnTo>
                  <a:lnTo>
                    <a:pt x="0" y="4586"/>
                  </a:lnTo>
                  <a:close/>
                  <a:moveTo>
                    <a:pt x="0" y="4493"/>
                  </a:moveTo>
                  <a:lnTo>
                    <a:pt x="0" y="4435"/>
                  </a:lnTo>
                  <a:lnTo>
                    <a:pt x="18" y="4449"/>
                  </a:lnTo>
                  <a:lnTo>
                    <a:pt x="34" y="4462"/>
                  </a:lnTo>
                  <a:lnTo>
                    <a:pt x="47" y="4475"/>
                  </a:lnTo>
                  <a:lnTo>
                    <a:pt x="58" y="4485"/>
                  </a:lnTo>
                  <a:lnTo>
                    <a:pt x="66" y="4494"/>
                  </a:lnTo>
                  <a:lnTo>
                    <a:pt x="72" y="4503"/>
                  </a:lnTo>
                  <a:lnTo>
                    <a:pt x="74" y="4506"/>
                  </a:lnTo>
                  <a:lnTo>
                    <a:pt x="75" y="4509"/>
                  </a:lnTo>
                  <a:lnTo>
                    <a:pt x="75" y="4511"/>
                  </a:lnTo>
                  <a:lnTo>
                    <a:pt x="74" y="4514"/>
                  </a:lnTo>
                  <a:lnTo>
                    <a:pt x="72" y="4516"/>
                  </a:lnTo>
                  <a:lnTo>
                    <a:pt x="66" y="4516"/>
                  </a:lnTo>
                  <a:lnTo>
                    <a:pt x="60" y="4516"/>
                  </a:lnTo>
                  <a:lnTo>
                    <a:pt x="51" y="4514"/>
                  </a:lnTo>
                  <a:lnTo>
                    <a:pt x="29" y="4506"/>
                  </a:lnTo>
                  <a:lnTo>
                    <a:pt x="0" y="4493"/>
                  </a:lnTo>
                  <a:close/>
                  <a:moveTo>
                    <a:pt x="0" y="4328"/>
                  </a:moveTo>
                  <a:lnTo>
                    <a:pt x="0" y="4246"/>
                  </a:lnTo>
                  <a:lnTo>
                    <a:pt x="10" y="4252"/>
                  </a:lnTo>
                  <a:lnTo>
                    <a:pt x="20" y="4259"/>
                  </a:lnTo>
                  <a:lnTo>
                    <a:pt x="30" y="4264"/>
                  </a:lnTo>
                  <a:lnTo>
                    <a:pt x="39" y="4271"/>
                  </a:lnTo>
                  <a:lnTo>
                    <a:pt x="80" y="4299"/>
                  </a:lnTo>
                  <a:lnTo>
                    <a:pt x="118" y="4325"/>
                  </a:lnTo>
                  <a:lnTo>
                    <a:pt x="152" y="4350"/>
                  </a:lnTo>
                  <a:lnTo>
                    <a:pt x="180" y="4373"/>
                  </a:lnTo>
                  <a:lnTo>
                    <a:pt x="202" y="4394"/>
                  </a:lnTo>
                  <a:lnTo>
                    <a:pt x="217" y="4411"/>
                  </a:lnTo>
                  <a:lnTo>
                    <a:pt x="223" y="4418"/>
                  </a:lnTo>
                  <a:lnTo>
                    <a:pt x="226" y="4424"/>
                  </a:lnTo>
                  <a:lnTo>
                    <a:pt x="228" y="4428"/>
                  </a:lnTo>
                  <a:lnTo>
                    <a:pt x="227" y="4433"/>
                  </a:lnTo>
                  <a:lnTo>
                    <a:pt x="224" y="4435"/>
                  </a:lnTo>
                  <a:lnTo>
                    <a:pt x="220" y="4436"/>
                  </a:lnTo>
                  <a:lnTo>
                    <a:pt x="212" y="4435"/>
                  </a:lnTo>
                  <a:lnTo>
                    <a:pt x="203" y="4434"/>
                  </a:lnTo>
                  <a:lnTo>
                    <a:pt x="194" y="4430"/>
                  </a:lnTo>
                  <a:lnTo>
                    <a:pt x="182" y="4426"/>
                  </a:lnTo>
                  <a:lnTo>
                    <a:pt x="169" y="4421"/>
                  </a:lnTo>
                  <a:lnTo>
                    <a:pt x="154" y="4414"/>
                  </a:lnTo>
                  <a:lnTo>
                    <a:pt x="121" y="4398"/>
                  </a:lnTo>
                  <a:lnTo>
                    <a:pt x="85" y="4379"/>
                  </a:lnTo>
                  <a:lnTo>
                    <a:pt x="45" y="4356"/>
                  </a:lnTo>
                  <a:lnTo>
                    <a:pt x="4" y="4329"/>
                  </a:lnTo>
                  <a:lnTo>
                    <a:pt x="0" y="4328"/>
                  </a:lnTo>
                  <a:close/>
                  <a:moveTo>
                    <a:pt x="0" y="4214"/>
                  </a:moveTo>
                  <a:lnTo>
                    <a:pt x="0" y="4161"/>
                  </a:lnTo>
                  <a:lnTo>
                    <a:pt x="12" y="4170"/>
                  </a:lnTo>
                  <a:lnTo>
                    <a:pt x="22" y="4180"/>
                  </a:lnTo>
                  <a:lnTo>
                    <a:pt x="31" y="4190"/>
                  </a:lnTo>
                  <a:lnTo>
                    <a:pt x="37" y="4197"/>
                  </a:lnTo>
                  <a:lnTo>
                    <a:pt x="43" y="4205"/>
                  </a:lnTo>
                  <a:lnTo>
                    <a:pt x="46" y="4210"/>
                  </a:lnTo>
                  <a:lnTo>
                    <a:pt x="47" y="4216"/>
                  </a:lnTo>
                  <a:lnTo>
                    <a:pt x="46" y="4219"/>
                  </a:lnTo>
                  <a:lnTo>
                    <a:pt x="45" y="4221"/>
                  </a:lnTo>
                  <a:lnTo>
                    <a:pt x="41" y="4222"/>
                  </a:lnTo>
                  <a:lnTo>
                    <a:pt x="37" y="4222"/>
                  </a:lnTo>
                  <a:lnTo>
                    <a:pt x="32" y="4222"/>
                  </a:lnTo>
                  <a:lnTo>
                    <a:pt x="18" y="4219"/>
                  </a:lnTo>
                  <a:lnTo>
                    <a:pt x="0" y="4214"/>
                  </a:lnTo>
                  <a:close/>
                  <a:moveTo>
                    <a:pt x="0" y="4021"/>
                  </a:moveTo>
                  <a:lnTo>
                    <a:pt x="0" y="3939"/>
                  </a:lnTo>
                  <a:lnTo>
                    <a:pt x="19" y="3950"/>
                  </a:lnTo>
                  <a:lnTo>
                    <a:pt x="38" y="3961"/>
                  </a:lnTo>
                  <a:lnTo>
                    <a:pt x="58" y="3973"/>
                  </a:lnTo>
                  <a:lnTo>
                    <a:pt x="78" y="3986"/>
                  </a:lnTo>
                  <a:lnTo>
                    <a:pt x="116" y="4012"/>
                  </a:lnTo>
                  <a:lnTo>
                    <a:pt x="150" y="4037"/>
                  </a:lnTo>
                  <a:lnTo>
                    <a:pt x="181" y="4061"/>
                  </a:lnTo>
                  <a:lnTo>
                    <a:pt x="207" y="4083"/>
                  </a:lnTo>
                  <a:lnTo>
                    <a:pt x="217" y="4094"/>
                  </a:lnTo>
                  <a:lnTo>
                    <a:pt x="227" y="4102"/>
                  </a:lnTo>
                  <a:lnTo>
                    <a:pt x="235" y="4112"/>
                  </a:lnTo>
                  <a:lnTo>
                    <a:pt x="241" y="4120"/>
                  </a:lnTo>
                  <a:lnTo>
                    <a:pt x="245" y="4126"/>
                  </a:lnTo>
                  <a:lnTo>
                    <a:pt x="249" y="4133"/>
                  </a:lnTo>
                  <a:lnTo>
                    <a:pt x="250" y="4138"/>
                  </a:lnTo>
                  <a:lnTo>
                    <a:pt x="249" y="4141"/>
                  </a:lnTo>
                  <a:lnTo>
                    <a:pt x="245" y="4144"/>
                  </a:lnTo>
                  <a:lnTo>
                    <a:pt x="241" y="4146"/>
                  </a:lnTo>
                  <a:lnTo>
                    <a:pt x="235" y="4144"/>
                  </a:lnTo>
                  <a:lnTo>
                    <a:pt x="226" y="4143"/>
                  </a:lnTo>
                  <a:lnTo>
                    <a:pt x="216" y="4141"/>
                  </a:lnTo>
                  <a:lnTo>
                    <a:pt x="206" y="4137"/>
                  </a:lnTo>
                  <a:lnTo>
                    <a:pt x="193" y="4133"/>
                  </a:lnTo>
                  <a:lnTo>
                    <a:pt x="180" y="4126"/>
                  </a:lnTo>
                  <a:lnTo>
                    <a:pt x="148" y="4112"/>
                  </a:lnTo>
                  <a:lnTo>
                    <a:pt x="115" y="4094"/>
                  </a:lnTo>
                  <a:lnTo>
                    <a:pt x="78" y="4072"/>
                  </a:lnTo>
                  <a:lnTo>
                    <a:pt x="39" y="4048"/>
                  </a:lnTo>
                  <a:lnTo>
                    <a:pt x="30" y="4041"/>
                  </a:lnTo>
                  <a:lnTo>
                    <a:pt x="20" y="4034"/>
                  </a:lnTo>
                  <a:lnTo>
                    <a:pt x="10" y="4028"/>
                  </a:lnTo>
                  <a:lnTo>
                    <a:pt x="0" y="4021"/>
                  </a:lnTo>
                  <a:close/>
                  <a:moveTo>
                    <a:pt x="0" y="3904"/>
                  </a:moveTo>
                  <a:lnTo>
                    <a:pt x="0" y="3823"/>
                  </a:lnTo>
                  <a:lnTo>
                    <a:pt x="26" y="3843"/>
                  </a:lnTo>
                  <a:lnTo>
                    <a:pt x="50" y="3862"/>
                  </a:lnTo>
                  <a:lnTo>
                    <a:pt x="71" y="3880"/>
                  </a:lnTo>
                  <a:lnTo>
                    <a:pt x="87" y="3896"/>
                  </a:lnTo>
                  <a:lnTo>
                    <a:pt x="100" y="3910"/>
                  </a:lnTo>
                  <a:lnTo>
                    <a:pt x="109" y="3923"/>
                  </a:lnTo>
                  <a:lnTo>
                    <a:pt x="112" y="3928"/>
                  </a:lnTo>
                  <a:lnTo>
                    <a:pt x="114" y="3933"/>
                  </a:lnTo>
                  <a:lnTo>
                    <a:pt x="114" y="3936"/>
                  </a:lnTo>
                  <a:lnTo>
                    <a:pt x="113" y="3939"/>
                  </a:lnTo>
                  <a:lnTo>
                    <a:pt x="111" y="3942"/>
                  </a:lnTo>
                  <a:lnTo>
                    <a:pt x="108" y="3943"/>
                  </a:lnTo>
                  <a:lnTo>
                    <a:pt x="105" y="3943"/>
                  </a:lnTo>
                  <a:lnTo>
                    <a:pt x="101" y="3943"/>
                  </a:lnTo>
                  <a:lnTo>
                    <a:pt x="90" y="3942"/>
                  </a:lnTo>
                  <a:lnTo>
                    <a:pt x="76" y="3938"/>
                  </a:lnTo>
                  <a:lnTo>
                    <a:pt x="61" y="3932"/>
                  </a:lnTo>
                  <a:lnTo>
                    <a:pt x="43" y="3924"/>
                  </a:lnTo>
                  <a:lnTo>
                    <a:pt x="22" y="3915"/>
                  </a:lnTo>
                  <a:lnTo>
                    <a:pt x="0" y="3904"/>
                  </a:lnTo>
                  <a:close/>
                  <a:moveTo>
                    <a:pt x="0" y="3524"/>
                  </a:moveTo>
                  <a:lnTo>
                    <a:pt x="0" y="3451"/>
                  </a:lnTo>
                  <a:lnTo>
                    <a:pt x="27" y="3463"/>
                  </a:lnTo>
                  <a:lnTo>
                    <a:pt x="58" y="3480"/>
                  </a:lnTo>
                  <a:lnTo>
                    <a:pt x="90" y="3499"/>
                  </a:lnTo>
                  <a:lnTo>
                    <a:pt x="125" y="3521"/>
                  </a:lnTo>
                  <a:lnTo>
                    <a:pt x="158" y="3544"/>
                  </a:lnTo>
                  <a:lnTo>
                    <a:pt x="188" y="3567"/>
                  </a:lnTo>
                  <a:lnTo>
                    <a:pt x="215" y="3590"/>
                  </a:lnTo>
                  <a:lnTo>
                    <a:pt x="238" y="3610"/>
                  </a:lnTo>
                  <a:lnTo>
                    <a:pt x="247" y="3620"/>
                  </a:lnTo>
                  <a:lnTo>
                    <a:pt x="255" y="3629"/>
                  </a:lnTo>
                  <a:lnTo>
                    <a:pt x="262" y="3637"/>
                  </a:lnTo>
                  <a:lnTo>
                    <a:pt x="267" y="3645"/>
                  </a:lnTo>
                  <a:lnTo>
                    <a:pt x="271" y="3651"/>
                  </a:lnTo>
                  <a:lnTo>
                    <a:pt x="274" y="3657"/>
                  </a:lnTo>
                  <a:lnTo>
                    <a:pt x="274" y="3662"/>
                  </a:lnTo>
                  <a:lnTo>
                    <a:pt x="272" y="3666"/>
                  </a:lnTo>
                  <a:lnTo>
                    <a:pt x="270" y="3669"/>
                  </a:lnTo>
                  <a:lnTo>
                    <a:pt x="265" y="3670"/>
                  </a:lnTo>
                  <a:lnTo>
                    <a:pt x="260" y="3671"/>
                  </a:lnTo>
                  <a:lnTo>
                    <a:pt x="252" y="3670"/>
                  </a:lnTo>
                  <a:lnTo>
                    <a:pt x="242" y="3667"/>
                  </a:lnTo>
                  <a:lnTo>
                    <a:pt x="233" y="3665"/>
                  </a:lnTo>
                  <a:lnTo>
                    <a:pt x="222" y="3661"/>
                  </a:lnTo>
                  <a:lnTo>
                    <a:pt x="209" y="3656"/>
                  </a:lnTo>
                  <a:lnTo>
                    <a:pt x="182" y="3644"/>
                  </a:lnTo>
                  <a:lnTo>
                    <a:pt x="150" y="3628"/>
                  </a:lnTo>
                  <a:lnTo>
                    <a:pt x="118" y="3608"/>
                  </a:lnTo>
                  <a:lnTo>
                    <a:pt x="84" y="3587"/>
                  </a:lnTo>
                  <a:lnTo>
                    <a:pt x="61" y="3570"/>
                  </a:lnTo>
                  <a:lnTo>
                    <a:pt x="39" y="3555"/>
                  </a:lnTo>
                  <a:lnTo>
                    <a:pt x="19" y="3539"/>
                  </a:lnTo>
                  <a:lnTo>
                    <a:pt x="0" y="3524"/>
                  </a:lnTo>
                  <a:close/>
                  <a:moveTo>
                    <a:pt x="0" y="3389"/>
                  </a:moveTo>
                  <a:lnTo>
                    <a:pt x="0" y="3299"/>
                  </a:lnTo>
                  <a:lnTo>
                    <a:pt x="14" y="3308"/>
                  </a:lnTo>
                  <a:lnTo>
                    <a:pt x="30" y="3317"/>
                  </a:lnTo>
                  <a:lnTo>
                    <a:pt x="45" y="3326"/>
                  </a:lnTo>
                  <a:lnTo>
                    <a:pt x="60" y="3337"/>
                  </a:lnTo>
                  <a:lnTo>
                    <a:pt x="92" y="3360"/>
                  </a:lnTo>
                  <a:lnTo>
                    <a:pt x="121" y="3381"/>
                  </a:lnTo>
                  <a:lnTo>
                    <a:pt x="146" y="3403"/>
                  </a:lnTo>
                  <a:lnTo>
                    <a:pt x="168" y="3424"/>
                  </a:lnTo>
                  <a:lnTo>
                    <a:pt x="176" y="3432"/>
                  </a:lnTo>
                  <a:lnTo>
                    <a:pt x="185" y="3441"/>
                  </a:lnTo>
                  <a:lnTo>
                    <a:pt x="192" y="3449"/>
                  </a:lnTo>
                  <a:lnTo>
                    <a:pt x="196" y="3457"/>
                  </a:lnTo>
                  <a:lnTo>
                    <a:pt x="200" y="3463"/>
                  </a:lnTo>
                  <a:lnTo>
                    <a:pt x="201" y="3469"/>
                  </a:lnTo>
                  <a:lnTo>
                    <a:pt x="202" y="3474"/>
                  </a:lnTo>
                  <a:lnTo>
                    <a:pt x="201" y="3478"/>
                  </a:lnTo>
                  <a:lnTo>
                    <a:pt x="198" y="3481"/>
                  </a:lnTo>
                  <a:lnTo>
                    <a:pt x="194" y="3482"/>
                  </a:lnTo>
                  <a:lnTo>
                    <a:pt x="187" y="3483"/>
                  </a:lnTo>
                  <a:lnTo>
                    <a:pt x="181" y="3482"/>
                  </a:lnTo>
                  <a:lnTo>
                    <a:pt x="172" y="3481"/>
                  </a:lnTo>
                  <a:lnTo>
                    <a:pt x="162" y="3478"/>
                  </a:lnTo>
                  <a:lnTo>
                    <a:pt x="152" y="3474"/>
                  </a:lnTo>
                  <a:lnTo>
                    <a:pt x="140" y="3469"/>
                  </a:lnTo>
                  <a:lnTo>
                    <a:pt x="113" y="3457"/>
                  </a:lnTo>
                  <a:lnTo>
                    <a:pt x="84" y="3442"/>
                  </a:lnTo>
                  <a:lnTo>
                    <a:pt x="52" y="3424"/>
                  </a:lnTo>
                  <a:lnTo>
                    <a:pt x="20" y="3402"/>
                  </a:lnTo>
                  <a:lnTo>
                    <a:pt x="10" y="3396"/>
                  </a:lnTo>
                  <a:lnTo>
                    <a:pt x="0" y="3389"/>
                  </a:lnTo>
                  <a:close/>
                  <a:moveTo>
                    <a:pt x="0" y="3240"/>
                  </a:moveTo>
                  <a:lnTo>
                    <a:pt x="0" y="3147"/>
                  </a:lnTo>
                  <a:lnTo>
                    <a:pt x="8" y="3152"/>
                  </a:lnTo>
                  <a:lnTo>
                    <a:pt x="16" y="3157"/>
                  </a:lnTo>
                  <a:lnTo>
                    <a:pt x="47" y="3180"/>
                  </a:lnTo>
                  <a:lnTo>
                    <a:pt x="74" y="3201"/>
                  </a:lnTo>
                  <a:lnTo>
                    <a:pt x="99" y="3222"/>
                  </a:lnTo>
                  <a:lnTo>
                    <a:pt x="119" y="3241"/>
                  </a:lnTo>
                  <a:lnTo>
                    <a:pt x="128" y="3251"/>
                  </a:lnTo>
                  <a:lnTo>
                    <a:pt x="134" y="3260"/>
                  </a:lnTo>
                  <a:lnTo>
                    <a:pt x="141" y="3267"/>
                  </a:lnTo>
                  <a:lnTo>
                    <a:pt x="145" y="3275"/>
                  </a:lnTo>
                  <a:lnTo>
                    <a:pt x="148" y="3281"/>
                  </a:lnTo>
                  <a:lnTo>
                    <a:pt x="150" y="3287"/>
                  </a:lnTo>
                  <a:lnTo>
                    <a:pt x="150" y="3291"/>
                  </a:lnTo>
                  <a:lnTo>
                    <a:pt x="149" y="3295"/>
                  </a:lnTo>
                  <a:lnTo>
                    <a:pt x="147" y="3297"/>
                  </a:lnTo>
                  <a:lnTo>
                    <a:pt x="143" y="3299"/>
                  </a:lnTo>
                  <a:lnTo>
                    <a:pt x="139" y="3301"/>
                  </a:lnTo>
                  <a:lnTo>
                    <a:pt x="132" y="3301"/>
                  </a:lnTo>
                  <a:lnTo>
                    <a:pt x="126" y="3299"/>
                  </a:lnTo>
                  <a:lnTo>
                    <a:pt x="118" y="3297"/>
                  </a:lnTo>
                  <a:lnTo>
                    <a:pt x="109" y="3295"/>
                  </a:lnTo>
                  <a:lnTo>
                    <a:pt x="100" y="3291"/>
                  </a:lnTo>
                  <a:lnTo>
                    <a:pt x="78" y="3282"/>
                  </a:lnTo>
                  <a:lnTo>
                    <a:pt x="54" y="3270"/>
                  </a:lnTo>
                  <a:lnTo>
                    <a:pt x="29" y="3256"/>
                  </a:lnTo>
                  <a:lnTo>
                    <a:pt x="0" y="3240"/>
                  </a:lnTo>
                  <a:close/>
                  <a:moveTo>
                    <a:pt x="0" y="3080"/>
                  </a:moveTo>
                  <a:lnTo>
                    <a:pt x="0" y="2990"/>
                  </a:lnTo>
                  <a:lnTo>
                    <a:pt x="27" y="3010"/>
                  </a:lnTo>
                  <a:lnTo>
                    <a:pt x="52" y="3030"/>
                  </a:lnTo>
                  <a:lnTo>
                    <a:pt x="74" y="3049"/>
                  </a:lnTo>
                  <a:lnTo>
                    <a:pt x="92" y="3067"/>
                  </a:lnTo>
                  <a:lnTo>
                    <a:pt x="100" y="3076"/>
                  </a:lnTo>
                  <a:lnTo>
                    <a:pt x="106" y="3084"/>
                  </a:lnTo>
                  <a:lnTo>
                    <a:pt x="112" y="3091"/>
                  </a:lnTo>
                  <a:lnTo>
                    <a:pt x="115" y="3098"/>
                  </a:lnTo>
                  <a:lnTo>
                    <a:pt x="118" y="3103"/>
                  </a:lnTo>
                  <a:lnTo>
                    <a:pt x="119" y="3108"/>
                  </a:lnTo>
                  <a:lnTo>
                    <a:pt x="119" y="3114"/>
                  </a:lnTo>
                  <a:lnTo>
                    <a:pt x="118" y="3117"/>
                  </a:lnTo>
                  <a:lnTo>
                    <a:pt x="116" y="3119"/>
                  </a:lnTo>
                  <a:lnTo>
                    <a:pt x="113" y="3121"/>
                  </a:lnTo>
                  <a:lnTo>
                    <a:pt x="109" y="3121"/>
                  </a:lnTo>
                  <a:lnTo>
                    <a:pt x="105" y="3122"/>
                  </a:lnTo>
                  <a:lnTo>
                    <a:pt x="93" y="3120"/>
                  </a:lnTo>
                  <a:lnTo>
                    <a:pt x="79" y="3117"/>
                  </a:lnTo>
                  <a:lnTo>
                    <a:pt x="62" y="3111"/>
                  </a:lnTo>
                  <a:lnTo>
                    <a:pt x="44" y="3103"/>
                  </a:lnTo>
                  <a:lnTo>
                    <a:pt x="22" y="3092"/>
                  </a:lnTo>
                  <a:lnTo>
                    <a:pt x="0" y="3080"/>
                  </a:lnTo>
                  <a:close/>
                  <a:moveTo>
                    <a:pt x="0" y="2913"/>
                  </a:moveTo>
                  <a:lnTo>
                    <a:pt x="0" y="2824"/>
                  </a:lnTo>
                  <a:lnTo>
                    <a:pt x="25" y="2843"/>
                  </a:lnTo>
                  <a:lnTo>
                    <a:pt x="48" y="2861"/>
                  </a:lnTo>
                  <a:lnTo>
                    <a:pt x="67" y="2880"/>
                  </a:lnTo>
                  <a:lnTo>
                    <a:pt x="84" y="2896"/>
                  </a:lnTo>
                  <a:lnTo>
                    <a:pt x="95" y="2911"/>
                  </a:lnTo>
                  <a:lnTo>
                    <a:pt x="104" y="2924"/>
                  </a:lnTo>
                  <a:lnTo>
                    <a:pt x="106" y="2930"/>
                  </a:lnTo>
                  <a:lnTo>
                    <a:pt x="107" y="2935"/>
                  </a:lnTo>
                  <a:lnTo>
                    <a:pt x="107" y="2939"/>
                  </a:lnTo>
                  <a:lnTo>
                    <a:pt x="106" y="2943"/>
                  </a:lnTo>
                  <a:lnTo>
                    <a:pt x="104" y="2945"/>
                  </a:lnTo>
                  <a:lnTo>
                    <a:pt x="101" y="2947"/>
                  </a:lnTo>
                  <a:lnTo>
                    <a:pt x="98" y="2948"/>
                  </a:lnTo>
                  <a:lnTo>
                    <a:pt x="93" y="2949"/>
                  </a:lnTo>
                  <a:lnTo>
                    <a:pt x="84" y="2948"/>
                  </a:lnTo>
                  <a:lnTo>
                    <a:pt x="71" y="2944"/>
                  </a:lnTo>
                  <a:lnTo>
                    <a:pt x="56" y="2940"/>
                  </a:lnTo>
                  <a:lnTo>
                    <a:pt x="38" y="2933"/>
                  </a:lnTo>
                  <a:lnTo>
                    <a:pt x="20" y="2924"/>
                  </a:lnTo>
                  <a:lnTo>
                    <a:pt x="0" y="2913"/>
                  </a:lnTo>
                  <a:close/>
                  <a:moveTo>
                    <a:pt x="0" y="2739"/>
                  </a:moveTo>
                  <a:lnTo>
                    <a:pt x="0" y="2648"/>
                  </a:lnTo>
                  <a:lnTo>
                    <a:pt x="26" y="2667"/>
                  </a:lnTo>
                  <a:lnTo>
                    <a:pt x="51" y="2686"/>
                  </a:lnTo>
                  <a:lnTo>
                    <a:pt x="72" y="2705"/>
                  </a:lnTo>
                  <a:lnTo>
                    <a:pt x="89" y="2723"/>
                  </a:lnTo>
                  <a:lnTo>
                    <a:pt x="95" y="2732"/>
                  </a:lnTo>
                  <a:lnTo>
                    <a:pt x="102" y="2739"/>
                  </a:lnTo>
                  <a:lnTo>
                    <a:pt x="107" y="2747"/>
                  </a:lnTo>
                  <a:lnTo>
                    <a:pt x="111" y="2753"/>
                  </a:lnTo>
                  <a:lnTo>
                    <a:pt x="114" y="2760"/>
                  </a:lnTo>
                  <a:lnTo>
                    <a:pt x="115" y="2765"/>
                  </a:lnTo>
                  <a:lnTo>
                    <a:pt x="115" y="2770"/>
                  </a:lnTo>
                  <a:lnTo>
                    <a:pt x="114" y="2773"/>
                  </a:lnTo>
                  <a:lnTo>
                    <a:pt x="112" y="2776"/>
                  </a:lnTo>
                  <a:lnTo>
                    <a:pt x="108" y="2777"/>
                  </a:lnTo>
                  <a:lnTo>
                    <a:pt x="104" y="2778"/>
                  </a:lnTo>
                  <a:lnTo>
                    <a:pt x="100" y="2779"/>
                  </a:lnTo>
                  <a:lnTo>
                    <a:pt x="89" y="2778"/>
                  </a:lnTo>
                  <a:lnTo>
                    <a:pt x="75" y="2774"/>
                  </a:lnTo>
                  <a:lnTo>
                    <a:pt x="59" y="2768"/>
                  </a:lnTo>
                  <a:lnTo>
                    <a:pt x="40" y="2761"/>
                  </a:lnTo>
                  <a:lnTo>
                    <a:pt x="21" y="2751"/>
                  </a:lnTo>
                  <a:lnTo>
                    <a:pt x="0" y="2739"/>
                  </a:lnTo>
                  <a:close/>
                  <a:moveTo>
                    <a:pt x="0" y="2556"/>
                  </a:moveTo>
                  <a:lnTo>
                    <a:pt x="0" y="2463"/>
                  </a:lnTo>
                  <a:lnTo>
                    <a:pt x="14" y="2472"/>
                  </a:lnTo>
                  <a:lnTo>
                    <a:pt x="30" y="2481"/>
                  </a:lnTo>
                  <a:lnTo>
                    <a:pt x="56" y="2501"/>
                  </a:lnTo>
                  <a:lnTo>
                    <a:pt x="78" y="2520"/>
                  </a:lnTo>
                  <a:lnTo>
                    <a:pt x="99" y="2539"/>
                  </a:lnTo>
                  <a:lnTo>
                    <a:pt x="115" y="2556"/>
                  </a:lnTo>
                  <a:lnTo>
                    <a:pt x="122" y="2565"/>
                  </a:lnTo>
                  <a:lnTo>
                    <a:pt x="128" y="2572"/>
                  </a:lnTo>
                  <a:lnTo>
                    <a:pt x="133" y="2580"/>
                  </a:lnTo>
                  <a:lnTo>
                    <a:pt x="136" y="2586"/>
                  </a:lnTo>
                  <a:lnTo>
                    <a:pt x="139" y="2593"/>
                  </a:lnTo>
                  <a:lnTo>
                    <a:pt x="141" y="2598"/>
                  </a:lnTo>
                  <a:lnTo>
                    <a:pt x="140" y="2602"/>
                  </a:lnTo>
                  <a:lnTo>
                    <a:pt x="139" y="2607"/>
                  </a:lnTo>
                  <a:lnTo>
                    <a:pt x="136" y="2609"/>
                  </a:lnTo>
                  <a:lnTo>
                    <a:pt x="132" y="2611"/>
                  </a:lnTo>
                  <a:lnTo>
                    <a:pt x="128" y="2612"/>
                  </a:lnTo>
                  <a:lnTo>
                    <a:pt x="122" y="2612"/>
                  </a:lnTo>
                  <a:lnTo>
                    <a:pt x="116" y="2611"/>
                  </a:lnTo>
                  <a:lnTo>
                    <a:pt x="108" y="2610"/>
                  </a:lnTo>
                  <a:lnTo>
                    <a:pt x="100" y="2608"/>
                  </a:lnTo>
                  <a:lnTo>
                    <a:pt x="91" y="2604"/>
                  </a:lnTo>
                  <a:lnTo>
                    <a:pt x="71" y="2596"/>
                  </a:lnTo>
                  <a:lnTo>
                    <a:pt x="49" y="2585"/>
                  </a:lnTo>
                  <a:lnTo>
                    <a:pt x="25" y="2572"/>
                  </a:lnTo>
                  <a:lnTo>
                    <a:pt x="0" y="2556"/>
                  </a:lnTo>
                  <a:close/>
                  <a:moveTo>
                    <a:pt x="0" y="2358"/>
                  </a:moveTo>
                  <a:lnTo>
                    <a:pt x="0" y="2275"/>
                  </a:lnTo>
                  <a:lnTo>
                    <a:pt x="19" y="2284"/>
                  </a:lnTo>
                  <a:lnTo>
                    <a:pt x="38" y="2295"/>
                  </a:lnTo>
                  <a:lnTo>
                    <a:pt x="58" y="2308"/>
                  </a:lnTo>
                  <a:lnTo>
                    <a:pt x="78" y="2322"/>
                  </a:lnTo>
                  <a:lnTo>
                    <a:pt x="103" y="2340"/>
                  </a:lnTo>
                  <a:lnTo>
                    <a:pt x="126" y="2358"/>
                  </a:lnTo>
                  <a:lnTo>
                    <a:pt x="145" y="2376"/>
                  </a:lnTo>
                  <a:lnTo>
                    <a:pt x="160" y="2393"/>
                  </a:lnTo>
                  <a:lnTo>
                    <a:pt x="167" y="2402"/>
                  </a:lnTo>
                  <a:lnTo>
                    <a:pt x="173" y="2409"/>
                  </a:lnTo>
                  <a:lnTo>
                    <a:pt x="177" y="2416"/>
                  </a:lnTo>
                  <a:lnTo>
                    <a:pt x="181" y="2422"/>
                  </a:lnTo>
                  <a:lnTo>
                    <a:pt x="183" y="2429"/>
                  </a:lnTo>
                  <a:lnTo>
                    <a:pt x="184" y="2434"/>
                  </a:lnTo>
                  <a:lnTo>
                    <a:pt x="184" y="2438"/>
                  </a:lnTo>
                  <a:lnTo>
                    <a:pt x="183" y="2441"/>
                  </a:lnTo>
                  <a:lnTo>
                    <a:pt x="180" y="2445"/>
                  </a:lnTo>
                  <a:lnTo>
                    <a:pt x="176" y="2447"/>
                  </a:lnTo>
                  <a:lnTo>
                    <a:pt x="171" y="2448"/>
                  </a:lnTo>
                  <a:lnTo>
                    <a:pt x="165" y="2448"/>
                  </a:lnTo>
                  <a:lnTo>
                    <a:pt x="158" y="2447"/>
                  </a:lnTo>
                  <a:lnTo>
                    <a:pt x="150" y="2445"/>
                  </a:lnTo>
                  <a:lnTo>
                    <a:pt x="141" y="2443"/>
                  </a:lnTo>
                  <a:lnTo>
                    <a:pt x="132" y="2439"/>
                  </a:lnTo>
                  <a:lnTo>
                    <a:pt x="111" y="2431"/>
                  </a:lnTo>
                  <a:lnTo>
                    <a:pt x="88" y="2419"/>
                  </a:lnTo>
                  <a:lnTo>
                    <a:pt x="63" y="2404"/>
                  </a:lnTo>
                  <a:lnTo>
                    <a:pt x="38" y="2386"/>
                  </a:lnTo>
                  <a:lnTo>
                    <a:pt x="29" y="2380"/>
                  </a:lnTo>
                  <a:lnTo>
                    <a:pt x="19" y="2372"/>
                  </a:lnTo>
                  <a:lnTo>
                    <a:pt x="9" y="2365"/>
                  </a:lnTo>
                  <a:lnTo>
                    <a:pt x="0" y="2358"/>
                  </a:lnTo>
                  <a:close/>
                  <a:moveTo>
                    <a:pt x="0" y="1911"/>
                  </a:moveTo>
                  <a:lnTo>
                    <a:pt x="0" y="1851"/>
                  </a:lnTo>
                  <a:lnTo>
                    <a:pt x="8" y="1860"/>
                  </a:lnTo>
                  <a:lnTo>
                    <a:pt x="14" y="1868"/>
                  </a:lnTo>
                  <a:lnTo>
                    <a:pt x="20" y="1876"/>
                  </a:lnTo>
                  <a:lnTo>
                    <a:pt x="24" y="1884"/>
                  </a:lnTo>
                  <a:lnTo>
                    <a:pt x="26" y="1890"/>
                  </a:lnTo>
                  <a:lnTo>
                    <a:pt x="27" y="1897"/>
                  </a:lnTo>
                  <a:lnTo>
                    <a:pt x="27" y="1902"/>
                  </a:lnTo>
                  <a:lnTo>
                    <a:pt x="26" y="1905"/>
                  </a:lnTo>
                  <a:lnTo>
                    <a:pt x="24" y="1907"/>
                  </a:lnTo>
                  <a:lnTo>
                    <a:pt x="22" y="1909"/>
                  </a:lnTo>
                  <a:lnTo>
                    <a:pt x="20" y="1911"/>
                  </a:lnTo>
                  <a:lnTo>
                    <a:pt x="17" y="1912"/>
                  </a:lnTo>
                  <a:lnTo>
                    <a:pt x="9" y="1912"/>
                  </a:lnTo>
                  <a:lnTo>
                    <a:pt x="0" y="1911"/>
                  </a:lnTo>
                  <a:close/>
                  <a:moveTo>
                    <a:pt x="0" y="1701"/>
                  </a:moveTo>
                  <a:lnTo>
                    <a:pt x="0" y="1615"/>
                  </a:lnTo>
                  <a:lnTo>
                    <a:pt x="13" y="1622"/>
                  </a:lnTo>
                  <a:lnTo>
                    <a:pt x="25" y="1630"/>
                  </a:lnTo>
                  <a:lnTo>
                    <a:pt x="38" y="1639"/>
                  </a:lnTo>
                  <a:lnTo>
                    <a:pt x="52" y="1647"/>
                  </a:lnTo>
                  <a:lnTo>
                    <a:pt x="72" y="1663"/>
                  </a:lnTo>
                  <a:lnTo>
                    <a:pt x="90" y="1680"/>
                  </a:lnTo>
                  <a:lnTo>
                    <a:pt x="106" y="1695"/>
                  </a:lnTo>
                  <a:lnTo>
                    <a:pt x="119" y="1710"/>
                  </a:lnTo>
                  <a:lnTo>
                    <a:pt x="129" y="1724"/>
                  </a:lnTo>
                  <a:lnTo>
                    <a:pt x="135" y="1736"/>
                  </a:lnTo>
                  <a:lnTo>
                    <a:pt x="136" y="1742"/>
                  </a:lnTo>
                  <a:lnTo>
                    <a:pt x="138" y="1746"/>
                  </a:lnTo>
                  <a:lnTo>
                    <a:pt x="138" y="1751"/>
                  </a:lnTo>
                  <a:lnTo>
                    <a:pt x="135" y="1754"/>
                  </a:lnTo>
                  <a:lnTo>
                    <a:pt x="133" y="1757"/>
                  </a:lnTo>
                  <a:lnTo>
                    <a:pt x="130" y="1759"/>
                  </a:lnTo>
                  <a:lnTo>
                    <a:pt x="126" y="1761"/>
                  </a:lnTo>
                  <a:lnTo>
                    <a:pt x="120" y="1761"/>
                  </a:lnTo>
                  <a:lnTo>
                    <a:pt x="114" y="1761"/>
                  </a:lnTo>
                  <a:lnTo>
                    <a:pt x="107" y="1759"/>
                  </a:lnTo>
                  <a:lnTo>
                    <a:pt x="100" y="1757"/>
                  </a:lnTo>
                  <a:lnTo>
                    <a:pt x="91" y="1754"/>
                  </a:lnTo>
                  <a:lnTo>
                    <a:pt x="74" y="1748"/>
                  </a:lnTo>
                  <a:lnTo>
                    <a:pt x="54" y="1737"/>
                  </a:lnTo>
                  <a:lnTo>
                    <a:pt x="34" y="1725"/>
                  </a:lnTo>
                  <a:lnTo>
                    <a:pt x="13" y="1710"/>
                  </a:lnTo>
                  <a:lnTo>
                    <a:pt x="7" y="1705"/>
                  </a:lnTo>
                  <a:lnTo>
                    <a:pt x="0" y="1701"/>
                  </a:lnTo>
                  <a:close/>
                  <a:moveTo>
                    <a:pt x="0" y="1416"/>
                  </a:moveTo>
                  <a:lnTo>
                    <a:pt x="0" y="1389"/>
                  </a:lnTo>
                  <a:lnTo>
                    <a:pt x="4" y="1397"/>
                  </a:lnTo>
                  <a:lnTo>
                    <a:pt x="5" y="1403"/>
                  </a:lnTo>
                  <a:lnTo>
                    <a:pt x="5" y="1409"/>
                  </a:lnTo>
                  <a:lnTo>
                    <a:pt x="4" y="1413"/>
                  </a:lnTo>
                  <a:lnTo>
                    <a:pt x="3" y="1414"/>
                  </a:lnTo>
                  <a:lnTo>
                    <a:pt x="0" y="1416"/>
                  </a:lnTo>
                  <a:close/>
                  <a:moveTo>
                    <a:pt x="0" y="1187"/>
                  </a:moveTo>
                  <a:lnTo>
                    <a:pt x="0" y="1129"/>
                  </a:lnTo>
                  <a:lnTo>
                    <a:pt x="9" y="1130"/>
                  </a:lnTo>
                  <a:lnTo>
                    <a:pt x="19" y="1134"/>
                  </a:lnTo>
                  <a:lnTo>
                    <a:pt x="29" y="1138"/>
                  </a:lnTo>
                  <a:lnTo>
                    <a:pt x="39" y="1142"/>
                  </a:lnTo>
                  <a:lnTo>
                    <a:pt x="50" y="1149"/>
                  </a:lnTo>
                  <a:lnTo>
                    <a:pt x="62" y="1155"/>
                  </a:lnTo>
                  <a:lnTo>
                    <a:pt x="74" y="1164"/>
                  </a:lnTo>
                  <a:lnTo>
                    <a:pt x="86" y="1172"/>
                  </a:lnTo>
                  <a:lnTo>
                    <a:pt x="103" y="1186"/>
                  </a:lnTo>
                  <a:lnTo>
                    <a:pt x="119" y="1200"/>
                  </a:lnTo>
                  <a:lnTo>
                    <a:pt x="132" y="1214"/>
                  </a:lnTo>
                  <a:lnTo>
                    <a:pt x="143" y="1228"/>
                  </a:lnTo>
                  <a:lnTo>
                    <a:pt x="152" y="1240"/>
                  </a:lnTo>
                  <a:lnTo>
                    <a:pt x="157" y="1252"/>
                  </a:lnTo>
                  <a:lnTo>
                    <a:pt x="158" y="1257"/>
                  </a:lnTo>
                  <a:lnTo>
                    <a:pt x="158" y="1261"/>
                  </a:lnTo>
                  <a:lnTo>
                    <a:pt x="158" y="1265"/>
                  </a:lnTo>
                  <a:lnTo>
                    <a:pt x="157" y="1268"/>
                  </a:lnTo>
                  <a:lnTo>
                    <a:pt x="154" y="1272"/>
                  </a:lnTo>
                  <a:lnTo>
                    <a:pt x="150" y="1273"/>
                  </a:lnTo>
                  <a:lnTo>
                    <a:pt x="147" y="1275"/>
                  </a:lnTo>
                  <a:lnTo>
                    <a:pt x="142" y="1275"/>
                  </a:lnTo>
                  <a:lnTo>
                    <a:pt x="136" y="1275"/>
                  </a:lnTo>
                  <a:lnTo>
                    <a:pt x="131" y="1274"/>
                  </a:lnTo>
                  <a:lnTo>
                    <a:pt x="125" y="1273"/>
                  </a:lnTo>
                  <a:lnTo>
                    <a:pt x="117" y="1271"/>
                  </a:lnTo>
                  <a:lnTo>
                    <a:pt x="102" y="1264"/>
                  </a:lnTo>
                  <a:lnTo>
                    <a:pt x="85" y="1255"/>
                  </a:lnTo>
                  <a:lnTo>
                    <a:pt x="67" y="1245"/>
                  </a:lnTo>
                  <a:lnTo>
                    <a:pt x="49" y="1232"/>
                  </a:lnTo>
                  <a:lnTo>
                    <a:pt x="35" y="1221"/>
                  </a:lnTo>
                  <a:lnTo>
                    <a:pt x="22" y="1210"/>
                  </a:lnTo>
                  <a:lnTo>
                    <a:pt x="10" y="1198"/>
                  </a:lnTo>
                  <a:lnTo>
                    <a:pt x="0" y="1187"/>
                  </a:lnTo>
                  <a:close/>
                  <a:moveTo>
                    <a:pt x="0" y="920"/>
                  </a:moveTo>
                  <a:lnTo>
                    <a:pt x="0" y="840"/>
                  </a:lnTo>
                  <a:lnTo>
                    <a:pt x="10" y="845"/>
                  </a:lnTo>
                  <a:lnTo>
                    <a:pt x="19" y="851"/>
                  </a:lnTo>
                  <a:lnTo>
                    <a:pt x="29" y="857"/>
                  </a:lnTo>
                  <a:lnTo>
                    <a:pt x="38" y="865"/>
                  </a:lnTo>
                  <a:lnTo>
                    <a:pt x="54" y="878"/>
                  </a:lnTo>
                  <a:lnTo>
                    <a:pt x="68" y="891"/>
                  </a:lnTo>
                  <a:lnTo>
                    <a:pt x="80" y="904"/>
                  </a:lnTo>
                  <a:lnTo>
                    <a:pt x="90" y="917"/>
                  </a:lnTo>
                  <a:lnTo>
                    <a:pt x="98" y="928"/>
                  </a:lnTo>
                  <a:lnTo>
                    <a:pt x="102" y="938"/>
                  </a:lnTo>
                  <a:lnTo>
                    <a:pt x="103" y="944"/>
                  </a:lnTo>
                  <a:lnTo>
                    <a:pt x="103" y="948"/>
                  </a:lnTo>
                  <a:lnTo>
                    <a:pt x="103" y="951"/>
                  </a:lnTo>
                  <a:lnTo>
                    <a:pt x="102" y="954"/>
                  </a:lnTo>
                  <a:lnTo>
                    <a:pt x="99" y="958"/>
                  </a:lnTo>
                  <a:lnTo>
                    <a:pt x="97" y="959"/>
                  </a:lnTo>
                  <a:lnTo>
                    <a:pt x="92" y="960"/>
                  </a:lnTo>
                  <a:lnTo>
                    <a:pt x="88" y="961"/>
                  </a:lnTo>
                  <a:lnTo>
                    <a:pt x="78" y="960"/>
                  </a:lnTo>
                  <a:lnTo>
                    <a:pt x="65" y="957"/>
                  </a:lnTo>
                  <a:lnTo>
                    <a:pt x="51" y="951"/>
                  </a:lnTo>
                  <a:lnTo>
                    <a:pt x="36" y="944"/>
                  </a:lnTo>
                  <a:lnTo>
                    <a:pt x="20" y="933"/>
                  </a:lnTo>
                  <a:lnTo>
                    <a:pt x="3" y="921"/>
                  </a:lnTo>
                  <a:lnTo>
                    <a:pt x="0" y="920"/>
                  </a:lnTo>
                  <a:close/>
                  <a:moveTo>
                    <a:pt x="0" y="627"/>
                  </a:moveTo>
                  <a:lnTo>
                    <a:pt x="0" y="552"/>
                  </a:lnTo>
                  <a:lnTo>
                    <a:pt x="9" y="557"/>
                  </a:lnTo>
                  <a:lnTo>
                    <a:pt x="18" y="563"/>
                  </a:lnTo>
                  <a:lnTo>
                    <a:pt x="26" y="568"/>
                  </a:lnTo>
                  <a:lnTo>
                    <a:pt x="35" y="574"/>
                  </a:lnTo>
                  <a:lnTo>
                    <a:pt x="50" y="587"/>
                  </a:lnTo>
                  <a:lnTo>
                    <a:pt x="63" y="599"/>
                  </a:lnTo>
                  <a:lnTo>
                    <a:pt x="74" y="611"/>
                  </a:lnTo>
                  <a:lnTo>
                    <a:pt x="82" y="623"/>
                  </a:lnTo>
                  <a:lnTo>
                    <a:pt x="89" y="634"/>
                  </a:lnTo>
                  <a:lnTo>
                    <a:pt x="93" y="644"/>
                  </a:lnTo>
                  <a:lnTo>
                    <a:pt x="94" y="648"/>
                  </a:lnTo>
                  <a:lnTo>
                    <a:pt x="94" y="652"/>
                  </a:lnTo>
                  <a:lnTo>
                    <a:pt x="94" y="655"/>
                  </a:lnTo>
                  <a:lnTo>
                    <a:pt x="92" y="659"/>
                  </a:lnTo>
                  <a:lnTo>
                    <a:pt x="90" y="661"/>
                  </a:lnTo>
                  <a:lnTo>
                    <a:pt x="88" y="663"/>
                  </a:lnTo>
                  <a:lnTo>
                    <a:pt x="85" y="664"/>
                  </a:lnTo>
                  <a:lnTo>
                    <a:pt x="80" y="665"/>
                  </a:lnTo>
                  <a:lnTo>
                    <a:pt x="71" y="664"/>
                  </a:lnTo>
                  <a:lnTo>
                    <a:pt x="59" y="661"/>
                  </a:lnTo>
                  <a:lnTo>
                    <a:pt x="46" y="655"/>
                  </a:lnTo>
                  <a:lnTo>
                    <a:pt x="32" y="649"/>
                  </a:lnTo>
                  <a:lnTo>
                    <a:pt x="17" y="639"/>
                  </a:lnTo>
                  <a:lnTo>
                    <a:pt x="2" y="628"/>
                  </a:lnTo>
                  <a:lnTo>
                    <a:pt x="0" y="627"/>
                  </a:lnTo>
                  <a:close/>
                  <a:moveTo>
                    <a:pt x="0" y="308"/>
                  </a:moveTo>
                  <a:lnTo>
                    <a:pt x="0" y="269"/>
                  </a:lnTo>
                  <a:lnTo>
                    <a:pt x="7" y="268"/>
                  </a:lnTo>
                  <a:lnTo>
                    <a:pt x="14" y="269"/>
                  </a:lnTo>
                  <a:lnTo>
                    <a:pt x="23" y="271"/>
                  </a:lnTo>
                  <a:lnTo>
                    <a:pt x="33" y="274"/>
                  </a:lnTo>
                  <a:lnTo>
                    <a:pt x="43" y="280"/>
                  </a:lnTo>
                  <a:lnTo>
                    <a:pt x="53" y="285"/>
                  </a:lnTo>
                  <a:lnTo>
                    <a:pt x="64" y="293"/>
                  </a:lnTo>
                  <a:lnTo>
                    <a:pt x="75" y="300"/>
                  </a:lnTo>
                  <a:lnTo>
                    <a:pt x="88" y="312"/>
                  </a:lnTo>
                  <a:lnTo>
                    <a:pt x="100" y="323"/>
                  </a:lnTo>
                  <a:lnTo>
                    <a:pt x="109" y="334"/>
                  </a:lnTo>
                  <a:lnTo>
                    <a:pt x="118" y="345"/>
                  </a:lnTo>
                  <a:lnTo>
                    <a:pt x="124" y="355"/>
                  </a:lnTo>
                  <a:lnTo>
                    <a:pt x="127" y="364"/>
                  </a:lnTo>
                  <a:lnTo>
                    <a:pt x="128" y="368"/>
                  </a:lnTo>
                  <a:lnTo>
                    <a:pt x="128" y="373"/>
                  </a:lnTo>
                  <a:lnTo>
                    <a:pt x="128" y="376"/>
                  </a:lnTo>
                  <a:lnTo>
                    <a:pt x="126" y="378"/>
                  </a:lnTo>
                  <a:lnTo>
                    <a:pt x="125" y="381"/>
                  </a:lnTo>
                  <a:lnTo>
                    <a:pt x="121" y="382"/>
                  </a:lnTo>
                  <a:lnTo>
                    <a:pt x="118" y="383"/>
                  </a:lnTo>
                  <a:lnTo>
                    <a:pt x="115" y="385"/>
                  </a:lnTo>
                  <a:lnTo>
                    <a:pt x="105" y="383"/>
                  </a:lnTo>
                  <a:lnTo>
                    <a:pt x="95" y="381"/>
                  </a:lnTo>
                  <a:lnTo>
                    <a:pt x="84" y="377"/>
                  </a:lnTo>
                  <a:lnTo>
                    <a:pt x="71" y="371"/>
                  </a:lnTo>
                  <a:lnTo>
                    <a:pt x="57" y="362"/>
                  </a:lnTo>
                  <a:lnTo>
                    <a:pt x="44" y="352"/>
                  </a:lnTo>
                  <a:lnTo>
                    <a:pt x="30" y="341"/>
                  </a:lnTo>
                  <a:lnTo>
                    <a:pt x="19" y="330"/>
                  </a:lnTo>
                  <a:lnTo>
                    <a:pt x="8" y="319"/>
                  </a:lnTo>
                  <a:lnTo>
                    <a:pt x="0" y="308"/>
                  </a:lnTo>
                  <a:close/>
                  <a:moveTo>
                    <a:pt x="678" y="127"/>
                  </a:moveTo>
                  <a:lnTo>
                    <a:pt x="678" y="177"/>
                  </a:lnTo>
                  <a:lnTo>
                    <a:pt x="673" y="171"/>
                  </a:lnTo>
                  <a:lnTo>
                    <a:pt x="669" y="164"/>
                  </a:lnTo>
                  <a:lnTo>
                    <a:pt x="665" y="158"/>
                  </a:lnTo>
                  <a:lnTo>
                    <a:pt x="663" y="153"/>
                  </a:lnTo>
                  <a:lnTo>
                    <a:pt x="661" y="146"/>
                  </a:lnTo>
                  <a:lnTo>
                    <a:pt x="661" y="142"/>
                  </a:lnTo>
                  <a:lnTo>
                    <a:pt x="661" y="137"/>
                  </a:lnTo>
                  <a:lnTo>
                    <a:pt x="663" y="133"/>
                  </a:lnTo>
                  <a:lnTo>
                    <a:pt x="665" y="130"/>
                  </a:lnTo>
                  <a:lnTo>
                    <a:pt x="669" y="128"/>
                  </a:lnTo>
                  <a:lnTo>
                    <a:pt x="673" y="127"/>
                  </a:lnTo>
                  <a:lnTo>
                    <a:pt x="678" y="127"/>
                  </a:lnTo>
                  <a:close/>
                  <a:moveTo>
                    <a:pt x="678" y="440"/>
                  </a:moveTo>
                  <a:lnTo>
                    <a:pt x="678" y="518"/>
                  </a:lnTo>
                  <a:lnTo>
                    <a:pt x="670" y="514"/>
                  </a:lnTo>
                  <a:lnTo>
                    <a:pt x="661" y="509"/>
                  </a:lnTo>
                  <a:lnTo>
                    <a:pt x="651" y="502"/>
                  </a:lnTo>
                  <a:lnTo>
                    <a:pt x="643" y="496"/>
                  </a:lnTo>
                  <a:lnTo>
                    <a:pt x="629" y="485"/>
                  </a:lnTo>
                  <a:lnTo>
                    <a:pt x="616" y="473"/>
                  </a:lnTo>
                  <a:lnTo>
                    <a:pt x="605" y="461"/>
                  </a:lnTo>
                  <a:lnTo>
                    <a:pt x="596" y="449"/>
                  </a:lnTo>
                  <a:lnTo>
                    <a:pt x="591" y="439"/>
                  </a:lnTo>
                  <a:lnTo>
                    <a:pt x="587" y="429"/>
                  </a:lnTo>
                  <a:lnTo>
                    <a:pt x="587" y="424"/>
                  </a:lnTo>
                  <a:lnTo>
                    <a:pt x="587" y="420"/>
                  </a:lnTo>
                  <a:lnTo>
                    <a:pt x="587" y="416"/>
                  </a:lnTo>
                  <a:lnTo>
                    <a:pt x="589" y="413"/>
                  </a:lnTo>
                  <a:lnTo>
                    <a:pt x="591" y="410"/>
                  </a:lnTo>
                  <a:lnTo>
                    <a:pt x="593" y="408"/>
                  </a:lnTo>
                  <a:lnTo>
                    <a:pt x="596" y="407"/>
                  </a:lnTo>
                  <a:lnTo>
                    <a:pt x="601" y="406"/>
                  </a:lnTo>
                  <a:lnTo>
                    <a:pt x="610" y="406"/>
                  </a:lnTo>
                  <a:lnTo>
                    <a:pt x="622" y="409"/>
                  </a:lnTo>
                  <a:lnTo>
                    <a:pt x="634" y="414"/>
                  </a:lnTo>
                  <a:lnTo>
                    <a:pt x="648" y="420"/>
                  </a:lnTo>
                  <a:lnTo>
                    <a:pt x="663" y="429"/>
                  </a:lnTo>
                  <a:lnTo>
                    <a:pt x="677" y="440"/>
                  </a:lnTo>
                  <a:lnTo>
                    <a:pt x="678" y="440"/>
                  </a:lnTo>
                  <a:close/>
                  <a:moveTo>
                    <a:pt x="678" y="758"/>
                  </a:moveTo>
                  <a:lnTo>
                    <a:pt x="678" y="829"/>
                  </a:lnTo>
                  <a:lnTo>
                    <a:pt x="664" y="824"/>
                  </a:lnTo>
                  <a:lnTo>
                    <a:pt x="648" y="816"/>
                  </a:lnTo>
                  <a:lnTo>
                    <a:pt x="632" y="807"/>
                  </a:lnTo>
                  <a:lnTo>
                    <a:pt x="615" y="795"/>
                  </a:lnTo>
                  <a:lnTo>
                    <a:pt x="600" y="783"/>
                  </a:lnTo>
                  <a:lnTo>
                    <a:pt x="586" y="770"/>
                  </a:lnTo>
                  <a:lnTo>
                    <a:pt x="574" y="757"/>
                  </a:lnTo>
                  <a:lnTo>
                    <a:pt x="564" y="744"/>
                  </a:lnTo>
                  <a:lnTo>
                    <a:pt x="557" y="733"/>
                  </a:lnTo>
                  <a:lnTo>
                    <a:pt x="553" y="722"/>
                  </a:lnTo>
                  <a:lnTo>
                    <a:pt x="552" y="717"/>
                  </a:lnTo>
                  <a:lnTo>
                    <a:pt x="552" y="713"/>
                  </a:lnTo>
                  <a:lnTo>
                    <a:pt x="553" y="709"/>
                  </a:lnTo>
                  <a:lnTo>
                    <a:pt x="554" y="706"/>
                  </a:lnTo>
                  <a:lnTo>
                    <a:pt x="556" y="703"/>
                  </a:lnTo>
                  <a:lnTo>
                    <a:pt x="560" y="701"/>
                  </a:lnTo>
                  <a:lnTo>
                    <a:pt x="563" y="700"/>
                  </a:lnTo>
                  <a:lnTo>
                    <a:pt x="568" y="699"/>
                  </a:lnTo>
                  <a:lnTo>
                    <a:pt x="578" y="700"/>
                  </a:lnTo>
                  <a:lnTo>
                    <a:pt x="591" y="702"/>
                  </a:lnTo>
                  <a:lnTo>
                    <a:pt x="605" y="707"/>
                  </a:lnTo>
                  <a:lnTo>
                    <a:pt x="620" y="715"/>
                  </a:lnTo>
                  <a:lnTo>
                    <a:pt x="636" y="724"/>
                  </a:lnTo>
                  <a:lnTo>
                    <a:pt x="652" y="735"/>
                  </a:lnTo>
                  <a:lnTo>
                    <a:pt x="666" y="747"/>
                  </a:lnTo>
                  <a:lnTo>
                    <a:pt x="678" y="758"/>
                  </a:lnTo>
                  <a:close/>
                  <a:moveTo>
                    <a:pt x="678" y="1054"/>
                  </a:moveTo>
                  <a:lnTo>
                    <a:pt x="678" y="1138"/>
                  </a:lnTo>
                  <a:lnTo>
                    <a:pt x="668" y="1132"/>
                  </a:lnTo>
                  <a:lnTo>
                    <a:pt x="656" y="1126"/>
                  </a:lnTo>
                  <a:lnTo>
                    <a:pt x="644" y="1118"/>
                  </a:lnTo>
                  <a:lnTo>
                    <a:pt x="632" y="1110"/>
                  </a:lnTo>
                  <a:lnTo>
                    <a:pt x="615" y="1097"/>
                  </a:lnTo>
                  <a:lnTo>
                    <a:pt x="600" y="1083"/>
                  </a:lnTo>
                  <a:lnTo>
                    <a:pt x="587" y="1069"/>
                  </a:lnTo>
                  <a:lnTo>
                    <a:pt x="576" y="1056"/>
                  </a:lnTo>
                  <a:lnTo>
                    <a:pt x="568" y="1043"/>
                  </a:lnTo>
                  <a:lnTo>
                    <a:pt x="564" y="1032"/>
                  </a:lnTo>
                  <a:lnTo>
                    <a:pt x="563" y="1027"/>
                  </a:lnTo>
                  <a:lnTo>
                    <a:pt x="562" y="1022"/>
                  </a:lnTo>
                  <a:lnTo>
                    <a:pt x="563" y="1018"/>
                  </a:lnTo>
                  <a:lnTo>
                    <a:pt x="564" y="1015"/>
                  </a:lnTo>
                  <a:lnTo>
                    <a:pt x="567" y="1012"/>
                  </a:lnTo>
                  <a:lnTo>
                    <a:pt x="570" y="1009"/>
                  </a:lnTo>
                  <a:lnTo>
                    <a:pt x="574" y="1008"/>
                  </a:lnTo>
                  <a:lnTo>
                    <a:pt x="579" y="1007"/>
                  </a:lnTo>
                  <a:lnTo>
                    <a:pt x="584" y="1007"/>
                  </a:lnTo>
                  <a:lnTo>
                    <a:pt x="590" y="1008"/>
                  </a:lnTo>
                  <a:lnTo>
                    <a:pt x="596" y="1009"/>
                  </a:lnTo>
                  <a:lnTo>
                    <a:pt x="604" y="1012"/>
                  </a:lnTo>
                  <a:lnTo>
                    <a:pt x="619" y="1017"/>
                  </a:lnTo>
                  <a:lnTo>
                    <a:pt x="635" y="1026"/>
                  </a:lnTo>
                  <a:lnTo>
                    <a:pt x="654" y="1035"/>
                  </a:lnTo>
                  <a:lnTo>
                    <a:pt x="671" y="1048"/>
                  </a:lnTo>
                  <a:lnTo>
                    <a:pt x="678" y="1054"/>
                  </a:lnTo>
                  <a:close/>
                  <a:moveTo>
                    <a:pt x="678" y="1343"/>
                  </a:moveTo>
                  <a:lnTo>
                    <a:pt x="678" y="1428"/>
                  </a:lnTo>
                  <a:lnTo>
                    <a:pt x="663" y="1415"/>
                  </a:lnTo>
                  <a:lnTo>
                    <a:pt x="650" y="1402"/>
                  </a:lnTo>
                  <a:lnTo>
                    <a:pt x="640" y="1389"/>
                  </a:lnTo>
                  <a:lnTo>
                    <a:pt x="631" y="1377"/>
                  </a:lnTo>
                  <a:lnTo>
                    <a:pt x="624" y="1367"/>
                  </a:lnTo>
                  <a:lnTo>
                    <a:pt x="620" y="1356"/>
                  </a:lnTo>
                  <a:lnTo>
                    <a:pt x="620" y="1352"/>
                  </a:lnTo>
                  <a:lnTo>
                    <a:pt x="620" y="1348"/>
                  </a:lnTo>
                  <a:lnTo>
                    <a:pt x="620" y="1344"/>
                  </a:lnTo>
                  <a:lnTo>
                    <a:pt x="621" y="1341"/>
                  </a:lnTo>
                  <a:lnTo>
                    <a:pt x="624" y="1337"/>
                  </a:lnTo>
                  <a:lnTo>
                    <a:pt x="630" y="1335"/>
                  </a:lnTo>
                  <a:lnTo>
                    <a:pt x="635" y="1334"/>
                  </a:lnTo>
                  <a:lnTo>
                    <a:pt x="642" y="1333"/>
                  </a:lnTo>
                  <a:lnTo>
                    <a:pt x="650" y="1334"/>
                  </a:lnTo>
                  <a:lnTo>
                    <a:pt x="659" y="1336"/>
                  </a:lnTo>
                  <a:lnTo>
                    <a:pt x="669" y="1340"/>
                  </a:lnTo>
                  <a:lnTo>
                    <a:pt x="678" y="1343"/>
                  </a:lnTo>
                  <a:close/>
                  <a:moveTo>
                    <a:pt x="678" y="1859"/>
                  </a:moveTo>
                  <a:lnTo>
                    <a:pt x="678" y="1952"/>
                  </a:lnTo>
                  <a:lnTo>
                    <a:pt x="659" y="1936"/>
                  </a:lnTo>
                  <a:lnTo>
                    <a:pt x="643" y="1921"/>
                  </a:lnTo>
                  <a:lnTo>
                    <a:pt x="628" y="1906"/>
                  </a:lnTo>
                  <a:lnTo>
                    <a:pt x="616" y="1891"/>
                  </a:lnTo>
                  <a:lnTo>
                    <a:pt x="611" y="1885"/>
                  </a:lnTo>
                  <a:lnTo>
                    <a:pt x="607" y="1878"/>
                  </a:lnTo>
                  <a:lnTo>
                    <a:pt x="604" y="1872"/>
                  </a:lnTo>
                  <a:lnTo>
                    <a:pt x="602" y="1866"/>
                  </a:lnTo>
                  <a:lnTo>
                    <a:pt x="601" y="1861"/>
                  </a:lnTo>
                  <a:lnTo>
                    <a:pt x="601" y="1857"/>
                  </a:lnTo>
                  <a:lnTo>
                    <a:pt x="601" y="1852"/>
                  </a:lnTo>
                  <a:lnTo>
                    <a:pt x="602" y="1849"/>
                  </a:lnTo>
                  <a:lnTo>
                    <a:pt x="604" y="1847"/>
                  </a:lnTo>
                  <a:lnTo>
                    <a:pt x="606" y="1845"/>
                  </a:lnTo>
                  <a:lnTo>
                    <a:pt x="609" y="1844"/>
                  </a:lnTo>
                  <a:lnTo>
                    <a:pt x="613" y="1843"/>
                  </a:lnTo>
                  <a:lnTo>
                    <a:pt x="620" y="1841"/>
                  </a:lnTo>
                  <a:lnTo>
                    <a:pt x="629" y="1843"/>
                  </a:lnTo>
                  <a:lnTo>
                    <a:pt x="640" y="1845"/>
                  </a:lnTo>
                  <a:lnTo>
                    <a:pt x="651" y="1848"/>
                  </a:lnTo>
                  <a:lnTo>
                    <a:pt x="664" y="1853"/>
                  </a:lnTo>
                  <a:lnTo>
                    <a:pt x="678" y="1859"/>
                  </a:lnTo>
                  <a:close/>
                  <a:moveTo>
                    <a:pt x="678" y="2097"/>
                  </a:moveTo>
                  <a:lnTo>
                    <a:pt x="678" y="2175"/>
                  </a:lnTo>
                  <a:lnTo>
                    <a:pt x="658" y="2167"/>
                  </a:lnTo>
                  <a:lnTo>
                    <a:pt x="635" y="2157"/>
                  </a:lnTo>
                  <a:lnTo>
                    <a:pt x="610" y="2143"/>
                  </a:lnTo>
                  <a:lnTo>
                    <a:pt x="586" y="2125"/>
                  </a:lnTo>
                  <a:lnTo>
                    <a:pt x="563" y="2108"/>
                  </a:lnTo>
                  <a:lnTo>
                    <a:pt x="542" y="2091"/>
                  </a:lnTo>
                  <a:lnTo>
                    <a:pt x="524" y="2075"/>
                  </a:lnTo>
                  <a:lnTo>
                    <a:pt x="510" y="2058"/>
                  </a:lnTo>
                  <a:lnTo>
                    <a:pt x="503" y="2050"/>
                  </a:lnTo>
                  <a:lnTo>
                    <a:pt x="499" y="2043"/>
                  </a:lnTo>
                  <a:lnTo>
                    <a:pt x="495" y="2036"/>
                  </a:lnTo>
                  <a:lnTo>
                    <a:pt x="492" y="2029"/>
                  </a:lnTo>
                  <a:lnTo>
                    <a:pt x="489" y="2024"/>
                  </a:lnTo>
                  <a:lnTo>
                    <a:pt x="489" y="2018"/>
                  </a:lnTo>
                  <a:lnTo>
                    <a:pt x="489" y="2014"/>
                  </a:lnTo>
                  <a:lnTo>
                    <a:pt x="491" y="2010"/>
                  </a:lnTo>
                  <a:lnTo>
                    <a:pt x="494" y="2007"/>
                  </a:lnTo>
                  <a:lnTo>
                    <a:pt x="498" y="2004"/>
                  </a:lnTo>
                  <a:lnTo>
                    <a:pt x="502" y="2003"/>
                  </a:lnTo>
                  <a:lnTo>
                    <a:pt x="509" y="2002"/>
                  </a:lnTo>
                  <a:lnTo>
                    <a:pt x="515" y="2003"/>
                  </a:lnTo>
                  <a:lnTo>
                    <a:pt x="523" y="2004"/>
                  </a:lnTo>
                  <a:lnTo>
                    <a:pt x="530" y="2007"/>
                  </a:lnTo>
                  <a:lnTo>
                    <a:pt x="540" y="2009"/>
                  </a:lnTo>
                  <a:lnTo>
                    <a:pt x="560" y="2017"/>
                  </a:lnTo>
                  <a:lnTo>
                    <a:pt x="581" y="2028"/>
                  </a:lnTo>
                  <a:lnTo>
                    <a:pt x="604" y="2041"/>
                  </a:lnTo>
                  <a:lnTo>
                    <a:pt x="628" y="2057"/>
                  </a:lnTo>
                  <a:lnTo>
                    <a:pt x="642" y="2067"/>
                  </a:lnTo>
                  <a:lnTo>
                    <a:pt x="655" y="2078"/>
                  </a:lnTo>
                  <a:lnTo>
                    <a:pt x="668" y="2088"/>
                  </a:lnTo>
                  <a:lnTo>
                    <a:pt x="678" y="2097"/>
                  </a:lnTo>
                  <a:close/>
                  <a:moveTo>
                    <a:pt x="678" y="2559"/>
                  </a:moveTo>
                  <a:lnTo>
                    <a:pt x="678" y="2618"/>
                  </a:lnTo>
                  <a:lnTo>
                    <a:pt x="671" y="2610"/>
                  </a:lnTo>
                  <a:lnTo>
                    <a:pt x="665" y="2602"/>
                  </a:lnTo>
                  <a:lnTo>
                    <a:pt x="660" y="2594"/>
                  </a:lnTo>
                  <a:lnTo>
                    <a:pt x="657" y="2587"/>
                  </a:lnTo>
                  <a:lnTo>
                    <a:pt x="654" y="2581"/>
                  </a:lnTo>
                  <a:lnTo>
                    <a:pt x="652" y="2574"/>
                  </a:lnTo>
                  <a:lnTo>
                    <a:pt x="652" y="2570"/>
                  </a:lnTo>
                  <a:lnTo>
                    <a:pt x="655" y="2566"/>
                  </a:lnTo>
                  <a:lnTo>
                    <a:pt x="658" y="2562"/>
                  </a:lnTo>
                  <a:lnTo>
                    <a:pt x="663" y="2559"/>
                  </a:lnTo>
                  <a:lnTo>
                    <a:pt x="670" y="2558"/>
                  </a:lnTo>
                  <a:lnTo>
                    <a:pt x="678" y="2559"/>
                  </a:lnTo>
                  <a:close/>
                  <a:moveTo>
                    <a:pt x="678" y="2745"/>
                  </a:moveTo>
                  <a:lnTo>
                    <a:pt x="678" y="2832"/>
                  </a:lnTo>
                  <a:lnTo>
                    <a:pt x="661" y="2817"/>
                  </a:lnTo>
                  <a:lnTo>
                    <a:pt x="646" y="2802"/>
                  </a:lnTo>
                  <a:lnTo>
                    <a:pt x="633" y="2789"/>
                  </a:lnTo>
                  <a:lnTo>
                    <a:pt x="623" y="2776"/>
                  </a:lnTo>
                  <a:lnTo>
                    <a:pt x="615" y="2764"/>
                  </a:lnTo>
                  <a:lnTo>
                    <a:pt x="610" y="2753"/>
                  </a:lnTo>
                  <a:lnTo>
                    <a:pt x="609" y="2749"/>
                  </a:lnTo>
                  <a:lnTo>
                    <a:pt x="609" y="2745"/>
                  </a:lnTo>
                  <a:lnTo>
                    <a:pt x="609" y="2742"/>
                  </a:lnTo>
                  <a:lnTo>
                    <a:pt x="610" y="2738"/>
                  </a:lnTo>
                  <a:lnTo>
                    <a:pt x="615" y="2735"/>
                  </a:lnTo>
                  <a:lnTo>
                    <a:pt x="619" y="2733"/>
                  </a:lnTo>
                  <a:lnTo>
                    <a:pt x="627" y="2732"/>
                  </a:lnTo>
                  <a:lnTo>
                    <a:pt x="634" y="2732"/>
                  </a:lnTo>
                  <a:lnTo>
                    <a:pt x="644" y="2734"/>
                  </a:lnTo>
                  <a:lnTo>
                    <a:pt x="655" y="2736"/>
                  </a:lnTo>
                  <a:lnTo>
                    <a:pt x="665" y="2740"/>
                  </a:lnTo>
                  <a:lnTo>
                    <a:pt x="678" y="2745"/>
                  </a:lnTo>
                  <a:close/>
                  <a:moveTo>
                    <a:pt x="678" y="2931"/>
                  </a:moveTo>
                  <a:lnTo>
                    <a:pt x="678" y="3025"/>
                  </a:lnTo>
                  <a:lnTo>
                    <a:pt x="656" y="3008"/>
                  </a:lnTo>
                  <a:lnTo>
                    <a:pt x="636" y="2991"/>
                  </a:lnTo>
                  <a:lnTo>
                    <a:pt x="619" y="2974"/>
                  </a:lnTo>
                  <a:lnTo>
                    <a:pt x="604" y="2958"/>
                  </a:lnTo>
                  <a:lnTo>
                    <a:pt x="598" y="2951"/>
                  </a:lnTo>
                  <a:lnTo>
                    <a:pt x="594" y="2944"/>
                  </a:lnTo>
                  <a:lnTo>
                    <a:pt x="590" y="2938"/>
                  </a:lnTo>
                  <a:lnTo>
                    <a:pt x="587" y="2931"/>
                  </a:lnTo>
                  <a:lnTo>
                    <a:pt x="584" y="2926"/>
                  </a:lnTo>
                  <a:lnTo>
                    <a:pt x="584" y="2922"/>
                  </a:lnTo>
                  <a:lnTo>
                    <a:pt x="584" y="2917"/>
                  </a:lnTo>
                  <a:lnTo>
                    <a:pt x="586" y="2914"/>
                  </a:lnTo>
                  <a:lnTo>
                    <a:pt x="588" y="2911"/>
                  </a:lnTo>
                  <a:lnTo>
                    <a:pt x="590" y="2910"/>
                  </a:lnTo>
                  <a:lnTo>
                    <a:pt x="593" y="2909"/>
                  </a:lnTo>
                  <a:lnTo>
                    <a:pt x="597" y="2908"/>
                  </a:lnTo>
                  <a:lnTo>
                    <a:pt x="606" y="2908"/>
                  </a:lnTo>
                  <a:lnTo>
                    <a:pt x="618" y="2909"/>
                  </a:lnTo>
                  <a:lnTo>
                    <a:pt x="631" y="2912"/>
                  </a:lnTo>
                  <a:lnTo>
                    <a:pt x="645" y="2917"/>
                  </a:lnTo>
                  <a:lnTo>
                    <a:pt x="661" y="2924"/>
                  </a:lnTo>
                  <a:lnTo>
                    <a:pt x="678" y="2931"/>
                  </a:lnTo>
                  <a:close/>
                  <a:moveTo>
                    <a:pt x="678" y="3113"/>
                  </a:moveTo>
                  <a:lnTo>
                    <a:pt x="678" y="3207"/>
                  </a:lnTo>
                  <a:lnTo>
                    <a:pt x="655" y="3188"/>
                  </a:lnTo>
                  <a:lnTo>
                    <a:pt x="634" y="3170"/>
                  </a:lnTo>
                  <a:lnTo>
                    <a:pt x="616" y="3154"/>
                  </a:lnTo>
                  <a:lnTo>
                    <a:pt x="601" y="3138"/>
                  </a:lnTo>
                  <a:lnTo>
                    <a:pt x="594" y="3130"/>
                  </a:lnTo>
                  <a:lnTo>
                    <a:pt x="589" y="3122"/>
                  </a:lnTo>
                  <a:lnTo>
                    <a:pt x="586" y="3116"/>
                  </a:lnTo>
                  <a:lnTo>
                    <a:pt x="582" y="3110"/>
                  </a:lnTo>
                  <a:lnTo>
                    <a:pt x="580" y="3104"/>
                  </a:lnTo>
                  <a:lnTo>
                    <a:pt x="579" y="3100"/>
                  </a:lnTo>
                  <a:lnTo>
                    <a:pt x="579" y="3095"/>
                  </a:lnTo>
                  <a:lnTo>
                    <a:pt x="580" y="3091"/>
                  </a:lnTo>
                  <a:lnTo>
                    <a:pt x="582" y="3089"/>
                  </a:lnTo>
                  <a:lnTo>
                    <a:pt x="586" y="3088"/>
                  </a:lnTo>
                  <a:lnTo>
                    <a:pt x="589" y="3087"/>
                  </a:lnTo>
                  <a:lnTo>
                    <a:pt x="592" y="3086"/>
                  </a:lnTo>
                  <a:lnTo>
                    <a:pt x="602" y="3086"/>
                  </a:lnTo>
                  <a:lnTo>
                    <a:pt x="614" y="3088"/>
                  </a:lnTo>
                  <a:lnTo>
                    <a:pt x="628" y="3091"/>
                  </a:lnTo>
                  <a:lnTo>
                    <a:pt x="643" y="3097"/>
                  </a:lnTo>
                  <a:lnTo>
                    <a:pt x="660" y="3104"/>
                  </a:lnTo>
                  <a:lnTo>
                    <a:pt x="678" y="3113"/>
                  </a:lnTo>
                  <a:close/>
                  <a:moveTo>
                    <a:pt x="678" y="3288"/>
                  </a:moveTo>
                  <a:lnTo>
                    <a:pt x="678" y="3376"/>
                  </a:lnTo>
                  <a:lnTo>
                    <a:pt x="658" y="3360"/>
                  </a:lnTo>
                  <a:lnTo>
                    <a:pt x="640" y="3344"/>
                  </a:lnTo>
                  <a:lnTo>
                    <a:pt x="623" y="3329"/>
                  </a:lnTo>
                  <a:lnTo>
                    <a:pt x="611" y="3313"/>
                  </a:lnTo>
                  <a:lnTo>
                    <a:pt x="602" y="3301"/>
                  </a:lnTo>
                  <a:lnTo>
                    <a:pt x="595" y="3290"/>
                  </a:lnTo>
                  <a:lnTo>
                    <a:pt x="594" y="3284"/>
                  </a:lnTo>
                  <a:lnTo>
                    <a:pt x="593" y="3280"/>
                  </a:lnTo>
                  <a:lnTo>
                    <a:pt x="593" y="3277"/>
                  </a:lnTo>
                  <a:lnTo>
                    <a:pt x="594" y="3274"/>
                  </a:lnTo>
                  <a:lnTo>
                    <a:pt x="596" y="3271"/>
                  </a:lnTo>
                  <a:lnTo>
                    <a:pt x="598" y="3269"/>
                  </a:lnTo>
                  <a:lnTo>
                    <a:pt x="602" y="3268"/>
                  </a:lnTo>
                  <a:lnTo>
                    <a:pt x="605" y="3268"/>
                  </a:lnTo>
                  <a:lnTo>
                    <a:pt x="613" y="3267"/>
                  </a:lnTo>
                  <a:lnTo>
                    <a:pt x="623" y="3268"/>
                  </a:lnTo>
                  <a:lnTo>
                    <a:pt x="634" y="3271"/>
                  </a:lnTo>
                  <a:lnTo>
                    <a:pt x="648" y="3276"/>
                  </a:lnTo>
                  <a:lnTo>
                    <a:pt x="662" y="3281"/>
                  </a:lnTo>
                  <a:lnTo>
                    <a:pt x="678" y="3288"/>
                  </a:lnTo>
                  <a:close/>
                  <a:moveTo>
                    <a:pt x="678" y="3460"/>
                  </a:moveTo>
                  <a:lnTo>
                    <a:pt x="678" y="3533"/>
                  </a:lnTo>
                  <a:lnTo>
                    <a:pt x="665" y="3520"/>
                  </a:lnTo>
                  <a:lnTo>
                    <a:pt x="654" y="3509"/>
                  </a:lnTo>
                  <a:lnTo>
                    <a:pt x="644" y="3498"/>
                  </a:lnTo>
                  <a:lnTo>
                    <a:pt x="636" y="3487"/>
                  </a:lnTo>
                  <a:lnTo>
                    <a:pt x="631" y="3479"/>
                  </a:lnTo>
                  <a:lnTo>
                    <a:pt x="628" y="3471"/>
                  </a:lnTo>
                  <a:lnTo>
                    <a:pt x="628" y="3467"/>
                  </a:lnTo>
                  <a:lnTo>
                    <a:pt x="627" y="3465"/>
                  </a:lnTo>
                  <a:lnTo>
                    <a:pt x="628" y="3461"/>
                  </a:lnTo>
                  <a:lnTo>
                    <a:pt x="629" y="3459"/>
                  </a:lnTo>
                  <a:lnTo>
                    <a:pt x="631" y="3456"/>
                  </a:lnTo>
                  <a:lnTo>
                    <a:pt x="635" y="3454"/>
                  </a:lnTo>
                  <a:lnTo>
                    <a:pt x="640" y="3453"/>
                  </a:lnTo>
                  <a:lnTo>
                    <a:pt x="646" y="3453"/>
                  </a:lnTo>
                  <a:lnTo>
                    <a:pt x="652" y="3454"/>
                  </a:lnTo>
                  <a:lnTo>
                    <a:pt x="660" y="3455"/>
                  </a:lnTo>
                  <a:lnTo>
                    <a:pt x="669" y="3457"/>
                  </a:lnTo>
                  <a:lnTo>
                    <a:pt x="678" y="3460"/>
                  </a:lnTo>
                  <a:close/>
                  <a:moveTo>
                    <a:pt x="678" y="3890"/>
                  </a:moveTo>
                  <a:lnTo>
                    <a:pt x="678" y="3962"/>
                  </a:lnTo>
                  <a:lnTo>
                    <a:pt x="648" y="3949"/>
                  </a:lnTo>
                  <a:lnTo>
                    <a:pt x="615" y="3932"/>
                  </a:lnTo>
                  <a:lnTo>
                    <a:pt x="578" y="3911"/>
                  </a:lnTo>
                  <a:lnTo>
                    <a:pt x="539" y="3888"/>
                  </a:lnTo>
                  <a:lnTo>
                    <a:pt x="503" y="3864"/>
                  </a:lnTo>
                  <a:lnTo>
                    <a:pt x="471" y="3840"/>
                  </a:lnTo>
                  <a:lnTo>
                    <a:pt x="443" y="3817"/>
                  </a:lnTo>
                  <a:lnTo>
                    <a:pt x="419" y="3796"/>
                  </a:lnTo>
                  <a:lnTo>
                    <a:pt x="408" y="3786"/>
                  </a:lnTo>
                  <a:lnTo>
                    <a:pt x="400" y="3776"/>
                  </a:lnTo>
                  <a:lnTo>
                    <a:pt x="393" y="3768"/>
                  </a:lnTo>
                  <a:lnTo>
                    <a:pt x="388" y="3760"/>
                  </a:lnTo>
                  <a:lnTo>
                    <a:pt x="384" y="3753"/>
                  </a:lnTo>
                  <a:lnTo>
                    <a:pt x="382" y="3747"/>
                  </a:lnTo>
                  <a:lnTo>
                    <a:pt x="380" y="3742"/>
                  </a:lnTo>
                  <a:lnTo>
                    <a:pt x="382" y="3738"/>
                  </a:lnTo>
                  <a:lnTo>
                    <a:pt x="385" y="3734"/>
                  </a:lnTo>
                  <a:lnTo>
                    <a:pt x="390" y="3733"/>
                  </a:lnTo>
                  <a:lnTo>
                    <a:pt x="397" y="3732"/>
                  </a:lnTo>
                  <a:lnTo>
                    <a:pt x="404" y="3733"/>
                  </a:lnTo>
                  <a:lnTo>
                    <a:pt x="414" y="3735"/>
                  </a:lnTo>
                  <a:lnTo>
                    <a:pt x="425" y="3739"/>
                  </a:lnTo>
                  <a:lnTo>
                    <a:pt x="437" y="3742"/>
                  </a:lnTo>
                  <a:lnTo>
                    <a:pt x="450" y="3747"/>
                  </a:lnTo>
                  <a:lnTo>
                    <a:pt x="479" y="3760"/>
                  </a:lnTo>
                  <a:lnTo>
                    <a:pt x="511" y="3778"/>
                  </a:lnTo>
                  <a:lnTo>
                    <a:pt x="546" y="3797"/>
                  </a:lnTo>
                  <a:lnTo>
                    <a:pt x="582" y="3820"/>
                  </a:lnTo>
                  <a:lnTo>
                    <a:pt x="609" y="3838"/>
                  </a:lnTo>
                  <a:lnTo>
                    <a:pt x="634" y="3855"/>
                  </a:lnTo>
                  <a:lnTo>
                    <a:pt x="658" y="3873"/>
                  </a:lnTo>
                  <a:lnTo>
                    <a:pt x="678" y="3890"/>
                  </a:lnTo>
                  <a:close/>
                  <a:moveTo>
                    <a:pt x="678" y="4013"/>
                  </a:moveTo>
                  <a:lnTo>
                    <a:pt x="678" y="4108"/>
                  </a:lnTo>
                  <a:lnTo>
                    <a:pt x="671" y="4102"/>
                  </a:lnTo>
                  <a:lnTo>
                    <a:pt x="662" y="4098"/>
                  </a:lnTo>
                  <a:lnTo>
                    <a:pt x="654" y="4093"/>
                  </a:lnTo>
                  <a:lnTo>
                    <a:pt x="646" y="4087"/>
                  </a:lnTo>
                  <a:lnTo>
                    <a:pt x="608" y="4062"/>
                  </a:lnTo>
                  <a:lnTo>
                    <a:pt x="575" y="4039"/>
                  </a:lnTo>
                  <a:lnTo>
                    <a:pt x="545" y="4015"/>
                  </a:lnTo>
                  <a:lnTo>
                    <a:pt x="520" y="3992"/>
                  </a:lnTo>
                  <a:lnTo>
                    <a:pt x="509" y="3983"/>
                  </a:lnTo>
                  <a:lnTo>
                    <a:pt x="499" y="3973"/>
                  </a:lnTo>
                  <a:lnTo>
                    <a:pt x="492" y="3964"/>
                  </a:lnTo>
                  <a:lnTo>
                    <a:pt x="486" y="3956"/>
                  </a:lnTo>
                  <a:lnTo>
                    <a:pt x="482" y="3949"/>
                  </a:lnTo>
                  <a:lnTo>
                    <a:pt x="479" y="3943"/>
                  </a:lnTo>
                  <a:lnTo>
                    <a:pt x="479" y="3937"/>
                  </a:lnTo>
                  <a:lnTo>
                    <a:pt x="480" y="3933"/>
                  </a:lnTo>
                  <a:lnTo>
                    <a:pt x="483" y="3931"/>
                  </a:lnTo>
                  <a:lnTo>
                    <a:pt x="487" y="3929"/>
                  </a:lnTo>
                  <a:lnTo>
                    <a:pt x="494" y="3929"/>
                  </a:lnTo>
                  <a:lnTo>
                    <a:pt x="501" y="3930"/>
                  </a:lnTo>
                  <a:lnTo>
                    <a:pt x="511" y="3931"/>
                  </a:lnTo>
                  <a:lnTo>
                    <a:pt x="521" y="3934"/>
                  </a:lnTo>
                  <a:lnTo>
                    <a:pt x="533" y="3938"/>
                  </a:lnTo>
                  <a:lnTo>
                    <a:pt x="546" y="3943"/>
                  </a:lnTo>
                  <a:lnTo>
                    <a:pt x="575" y="3956"/>
                  </a:lnTo>
                  <a:lnTo>
                    <a:pt x="607" y="3972"/>
                  </a:lnTo>
                  <a:lnTo>
                    <a:pt x="642" y="3991"/>
                  </a:lnTo>
                  <a:lnTo>
                    <a:pt x="678" y="4013"/>
                  </a:lnTo>
                  <a:close/>
                  <a:moveTo>
                    <a:pt x="678" y="4150"/>
                  </a:moveTo>
                  <a:lnTo>
                    <a:pt x="678" y="4225"/>
                  </a:lnTo>
                  <a:lnTo>
                    <a:pt x="659" y="4210"/>
                  </a:lnTo>
                  <a:lnTo>
                    <a:pt x="642" y="4195"/>
                  </a:lnTo>
                  <a:lnTo>
                    <a:pt x="628" y="4181"/>
                  </a:lnTo>
                  <a:lnTo>
                    <a:pt x="616" y="4169"/>
                  </a:lnTo>
                  <a:lnTo>
                    <a:pt x="606" y="4157"/>
                  </a:lnTo>
                  <a:lnTo>
                    <a:pt x="601" y="4148"/>
                  </a:lnTo>
                  <a:lnTo>
                    <a:pt x="598" y="4144"/>
                  </a:lnTo>
                  <a:lnTo>
                    <a:pt x="597" y="4140"/>
                  </a:lnTo>
                  <a:lnTo>
                    <a:pt x="597" y="4137"/>
                  </a:lnTo>
                  <a:lnTo>
                    <a:pt x="598" y="4135"/>
                  </a:lnTo>
                  <a:lnTo>
                    <a:pt x="601" y="4133"/>
                  </a:lnTo>
                  <a:lnTo>
                    <a:pt x="603" y="4132"/>
                  </a:lnTo>
                  <a:lnTo>
                    <a:pt x="605" y="4130"/>
                  </a:lnTo>
                  <a:lnTo>
                    <a:pt x="608" y="4130"/>
                  </a:lnTo>
                  <a:lnTo>
                    <a:pt x="616" y="4130"/>
                  </a:lnTo>
                  <a:lnTo>
                    <a:pt x="624" y="4132"/>
                  </a:lnTo>
                  <a:lnTo>
                    <a:pt x="636" y="4134"/>
                  </a:lnTo>
                  <a:lnTo>
                    <a:pt x="649" y="4138"/>
                  </a:lnTo>
                  <a:lnTo>
                    <a:pt x="663" y="4143"/>
                  </a:lnTo>
                  <a:lnTo>
                    <a:pt x="678" y="4150"/>
                  </a:lnTo>
                  <a:close/>
                  <a:moveTo>
                    <a:pt x="678" y="4373"/>
                  </a:moveTo>
                  <a:lnTo>
                    <a:pt x="678" y="4450"/>
                  </a:lnTo>
                  <a:lnTo>
                    <a:pt x="650" y="4436"/>
                  </a:lnTo>
                  <a:lnTo>
                    <a:pt x="619" y="4420"/>
                  </a:lnTo>
                  <a:lnTo>
                    <a:pt x="587" y="4401"/>
                  </a:lnTo>
                  <a:lnTo>
                    <a:pt x="553" y="4381"/>
                  </a:lnTo>
                  <a:lnTo>
                    <a:pt x="513" y="4354"/>
                  </a:lnTo>
                  <a:lnTo>
                    <a:pt x="477" y="4328"/>
                  </a:lnTo>
                  <a:lnTo>
                    <a:pt x="444" y="4303"/>
                  </a:lnTo>
                  <a:lnTo>
                    <a:pt x="416" y="4280"/>
                  </a:lnTo>
                  <a:lnTo>
                    <a:pt x="405" y="4270"/>
                  </a:lnTo>
                  <a:lnTo>
                    <a:pt x="394" y="4260"/>
                  </a:lnTo>
                  <a:lnTo>
                    <a:pt x="386" y="4251"/>
                  </a:lnTo>
                  <a:lnTo>
                    <a:pt x="379" y="4243"/>
                  </a:lnTo>
                  <a:lnTo>
                    <a:pt x="375" y="4235"/>
                  </a:lnTo>
                  <a:lnTo>
                    <a:pt x="372" y="4230"/>
                  </a:lnTo>
                  <a:lnTo>
                    <a:pt x="371" y="4224"/>
                  </a:lnTo>
                  <a:lnTo>
                    <a:pt x="372" y="4220"/>
                  </a:lnTo>
                  <a:lnTo>
                    <a:pt x="375" y="4218"/>
                  </a:lnTo>
                  <a:lnTo>
                    <a:pt x="379" y="4216"/>
                  </a:lnTo>
                  <a:lnTo>
                    <a:pt x="387" y="4216"/>
                  </a:lnTo>
                  <a:lnTo>
                    <a:pt x="396" y="4218"/>
                  </a:lnTo>
                  <a:lnTo>
                    <a:pt x="405" y="4220"/>
                  </a:lnTo>
                  <a:lnTo>
                    <a:pt x="417" y="4224"/>
                  </a:lnTo>
                  <a:lnTo>
                    <a:pt x="430" y="4229"/>
                  </a:lnTo>
                  <a:lnTo>
                    <a:pt x="445" y="4235"/>
                  </a:lnTo>
                  <a:lnTo>
                    <a:pt x="478" y="4250"/>
                  </a:lnTo>
                  <a:lnTo>
                    <a:pt x="513" y="4269"/>
                  </a:lnTo>
                  <a:lnTo>
                    <a:pt x="552" y="4291"/>
                  </a:lnTo>
                  <a:lnTo>
                    <a:pt x="593" y="4316"/>
                  </a:lnTo>
                  <a:lnTo>
                    <a:pt x="617" y="4330"/>
                  </a:lnTo>
                  <a:lnTo>
                    <a:pt x="638" y="4345"/>
                  </a:lnTo>
                  <a:lnTo>
                    <a:pt x="659" y="4359"/>
                  </a:lnTo>
                  <a:lnTo>
                    <a:pt x="678" y="4373"/>
                  </a:lnTo>
                  <a:close/>
                  <a:moveTo>
                    <a:pt x="678" y="4479"/>
                  </a:moveTo>
                  <a:lnTo>
                    <a:pt x="678" y="4563"/>
                  </a:lnTo>
                  <a:lnTo>
                    <a:pt x="646" y="4541"/>
                  </a:lnTo>
                  <a:lnTo>
                    <a:pt x="617" y="4519"/>
                  </a:lnTo>
                  <a:lnTo>
                    <a:pt x="591" y="4498"/>
                  </a:lnTo>
                  <a:lnTo>
                    <a:pt x="569" y="4480"/>
                  </a:lnTo>
                  <a:lnTo>
                    <a:pt x="553" y="4463"/>
                  </a:lnTo>
                  <a:lnTo>
                    <a:pt x="541" y="4449"/>
                  </a:lnTo>
                  <a:lnTo>
                    <a:pt x="538" y="4443"/>
                  </a:lnTo>
                  <a:lnTo>
                    <a:pt x="536" y="4438"/>
                  </a:lnTo>
                  <a:lnTo>
                    <a:pt x="535" y="4434"/>
                  </a:lnTo>
                  <a:lnTo>
                    <a:pt x="536" y="4430"/>
                  </a:lnTo>
                  <a:lnTo>
                    <a:pt x="538" y="4428"/>
                  </a:lnTo>
                  <a:lnTo>
                    <a:pt x="541" y="4427"/>
                  </a:lnTo>
                  <a:lnTo>
                    <a:pt x="546" y="4427"/>
                  </a:lnTo>
                  <a:lnTo>
                    <a:pt x="551" y="4427"/>
                  </a:lnTo>
                  <a:lnTo>
                    <a:pt x="565" y="4429"/>
                  </a:lnTo>
                  <a:lnTo>
                    <a:pt x="581" y="4435"/>
                  </a:lnTo>
                  <a:lnTo>
                    <a:pt x="602" y="4442"/>
                  </a:lnTo>
                  <a:lnTo>
                    <a:pt x="625" y="4452"/>
                  </a:lnTo>
                  <a:lnTo>
                    <a:pt x="650" y="4465"/>
                  </a:lnTo>
                  <a:lnTo>
                    <a:pt x="678" y="4479"/>
                  </a:lnTo>
                  <a:close/>
                  <a:moveTo>
                    <a:pt x="678" y="4675"/>
                  </a:moveTo>
                  <a:lnTo>
                    <a:pt x="678" y="4751"/>
                  </a:lnTo>
                  <a:lnTo>
                    <a:pt x="650" y="4737"/>
                  </a:lnTo>
                  <a:lnTo>
                    <a:pt x="621" y="4721"/>
                  </a:lnTo>
                  <a:lnTo>
                    <a:pt x="590" y="4702"/>
                  </a:lnTo>
                  <a:lnTo>
                    <a:pt x="559" y="4683"/>
                  </a:lnTo>
                  <a:lnTo>
                    <a:pt x="514" y="4655"/>
                  </a:lnTo>
                  <a:lnTo>
                    <a:pt x="475" y="4628"/>
                  </a:lnTo>
                  <a:lnTo>
                    <a:pt x="440" y="4602"/>
                  </a:lnTo>
                  <a:lnTo>
                    <a:pt x="410" y="4578"/>
                  </a:lnTo>
                  <a:lnTo>
                    <a:pt x="397" y="4568"/>
                  </a:lnTo>
                  <a:lnTo>
                    <a:pt x="386" y="4557"/>
                  </a:lnTo>
                  <a:lnTo>
                    <a:pt x="376" y="4547"/>
                  </a:lnTo>
                  <a:lnTo>
                    <a:pt x="370" y="4539"/>
                  </a:lnTo>
                  <a:lnTo>
                    <a:pt x="363" y="4532"/>
                  </a:lnTo>
                  <a:lnTo>
                    <a:pt x="360" y="4525"/>
                  </a:lnTo>
                  <a:lnTo>
                    <a:pt x="359" y="4522"/>
                  </a:lnTo>
                  <a:lnTo>
                    <a:pt x="359" y="4520"/>
                  </a:lnTo>
                  <a:lnTo>
                    <a:pt x="359" y="4518"/>
                  </a:lnTo>
                  <a:lnTo>
                    <a:pt x="360" y="4516"/>
                  </a:lnTo>
                  <a:lnTo>
                    <a:pt x="362" y="4514"/>
                  </a:lnTo>
                  <a:lnTo>
                    <a:pt x="367" y="4512"/>
                  </a:lnTo>
                  <a:lnTo>
                    <a:pt x="375" y="4514"/>
                  </a:lnTo>
                  <a:lnTo>
                    <a:pt x="384" y="4515"/>
                  </a:lnTo>
                  <a:lnTo>
                    <a:pt x="394" y="4518"/>
                  </a:lnTo>
                  <a:lnTo>
                    <a:pt x="407" y="4522"/>
                  </a:lnTo>
                  <a:lnTo>
                    <a:pt x="421" y="4528"/>
                  </a:lnTo>
                  <a:lnTo>
                    <a:pt x="437" y="4534"/>
                  </a:lnTo>
                  <a:lnTo>
                    <a:pt x="471" y="4551"/>
                  </a:lnTo>
                  <a:lnTo>
                    <a:pt x="510" y="4572"/>
                  </a:lnTo>
                  <a:lnTo>
                    <a:pt x="552" y="4596"/>
                  </a:lnTo>
                  <a:lnTo>
                    <a:pt x="596" y="4621"/>
                  </a:lnTo>
                  <a:lnTo>
                    <a:pt x="618" y="4636"/>
                  </a:lnTo>
                  <a:lnTo>
                    <a:pt x="640" y="4650"/>
                  </a:lnTo>
                  <a:lnTo>
                    <a:pt x="659" y="4662"/>
                  </a:lnTo>
                  <a:lnTo>
                    <a:pt x="678" y="4675"/>
                  </a:lnTo>
                  <a:close/>
                  <a:moveTo>
                    <a:pt x="678" y="4771"/>
                  </a:moveTo>
                  <a:lnTo>
                    <a:pt x="678" y="4843"/>
                  </a:lnTo>
                  <a:lnTo>
                    <a:pt x="654" y="4824"/>
                  </a:lnTo>
                  <a:lnTo>
                    <a:pt x="631" y="4807"/>
                  </a:lnTo>
                  <a:lnTo>
                    <a:pt x="611" y="4791"/>
                  </a:lnTo>
                  <a:lnTo>
                    <a:pt x="595" y="4776"/>
                  </a:lnTo>
                  <a:lnTo>
                    <a:pt x="582" y="4764"/>
                  </a:lnTo>
                  <a:lnTo>
                    <a:pt x="574" y="4753"/>
                  </a:lnTo>
                  <a:lnTo>
                    <a:pt x="572" y="4749"/>
                  </a:lnTo>
                  <a:lnTo>
                    <a:pt x="570" y="4745"/>
                  </a:lnTo>
                  <a:lnTo>
                    <a:pt x="569" y="4741"/>
                  </a:lnTo>
                  <a:lnTo>
                    <a:pt x="570" y="4739"/>
                  </a:lnTo>
                  <a:lnTo>
                    <a:pt x="572" y="4737"/>
                  </a:lnTo>
                  <a:lnTo>
                    <a:pt x="574" y="4736"/>
                  </a:lnTo>
                  <a:lnTo>
                    <a:pt x="577" y="4736"/>
                  </a:lnTo>
                  <a:lnTo>
                    <a:pt x="581" y="4736"/>
                  </a:lnTo>
                  <a:lnTo>
                    <a:pt x="591" y="4737"/>
                  </a:lnTo>
                  <a:lnTo>
                    <a:pt x="604" y="4740"/>
                  </a:lnTo>
                  <a:lnTo>
                    <a:pt x="620" y="4746"/>
                  </a:lnTo>
                  <a:lnTo>
                    <a:pt x="637" y="4752"/>
                  </a:lnTo>
                  <a:lnTo>
                    <a:pt x="657" y="4761"/>
                  </a:lnTo>
                  <a:lnTo>
                    <a:pt x="678" y="4771"/>
                  </a:lnTo>
                  <a:close/>
                  <a:moveTo>
                    <a:pt x="678" y="4932"/>
                  </a:moveTo>
                  <a:lnTo>
                    <a:pt x="678" y="5012"/>
                  </a:lnTo>
                  <a:lnTo>
                    <a:pt x="662" y="5002"/>
                  </a:lnTo>
                  <a:lnTo>
                    <a:pt x="615" y="4972"/>
                  </a:lnTo>
                  <a:lnTo>
                    <a:pt x="572" y="4943"/>
                  </a:lnTo>
                  <a:lnTo>
                    <a:pt x="533" y="4916"/>
                  </a:lnTo>
                  <a:lnTo>
                    <a:pt x="500" y="4891"/>
                  </a:lnTo>
                  <a:lnTo>
                    <a:pt x="486" y="4879"/>
                  </a:lnTo>
                  <a:lnTo>
                    <a:pt x="474" y="4870"/>
                  </a:lnTo>
                  <a:lnTo>
                    <a:pt x="464" y="4860"/>
                  </a:lnTo>
                  <a:lnTo>
                    <a:pt x="455" y="4851"/>
                  </a:lnTo>
                  <a:lnTo>
                    <a:pt x="450" y="4844"/>
                  </a:lnTo>
                  <a:lnTo>
                    <a:pt x="445" y="4837"/>
                  </a:lnTo>
                  <a:lnTo>
                    <a:pt x="444" y="4834"/>
                  </a:lnTo>
                  <a:lnTo>
                    <a:pt x="443" y="4832"/>
                  </a:lnTo>
                  <a:lnTo>
                    <a:pt x="443" y="4830"/>
                  </a:lnTo>
                  <a:lnTo>
                    <a:pt x="444" y="4828"/>
                  </a:lnTo>
                  <a:lnTo>
                    <a:pt x="446" y="4825"/>
                  </a:lnTo>
                  <a:lnTo>
                    <a:pt x="452" y="4825"/>
                  </a:lnTo>
                  <a:lnTo>
                    <a:pt x="458" y="4825"/>
                  </a:lnTo>
                  <a:lnTo>
                    <a:pt x="468" y="4828"/>
                  </a:lnTo>
                  <a:lnTo>
                    <a:pt x="491" y="4835"/>
                  </a:lnTo>
                  <a:lnTo>
                    <a:pt x="519" y="4847"/>
                  </a:lnTo>
                  <a:lnTo>
                    <a:pt x="553" y="4863"/>
                  </a:lnTo>
                  <a:lnTo>
                    <a:pt x="592" y="4883"/>
                  </a:lnTo>
                  <a:lnTo>
                    <a:pt x="634" y="4906"/>
                  </a:lnTo>
                  <a:lnTo>
                    <a:pt x="678" y="4932"/>
                  </a:lnTo>
                  <a:close/>
                  <a:moveTo>
                    <a:pt x="678" y="5086"/>
                  </a:moveTo>
                  <a:lnTo>
                    <a:pt x="678" y="5157"/>
                  </a:lnTo>
                  <a:lnTo>
                    <a:pt x="652" y="5143"/>
                  </a:lnTo>
                  <a:lnTo>
                    <a:pt x="627" y="5128"/>
                  </a:lnTo>
                  <a:lnTo>
                    <a:pt x="598" y="5111"/>
                  </a:lnTo>
                  <a:lnTo>
                    <a:pt x="570" y="5095"/>
                  </a:lnTo>
                  <a:lnTo>
                    <a:pt x="522" y="5064"/>
                  </a:lnTo>
                  <a:lnTo>
                    <a:pt x="478" y="5035"/>
                  </a:lnTo>
                  <a:lnTo>
                    <a:pt x="438" y="5007"/>
                  </a:lnTo>
                  <a:lnTo>
                    <a:pt x="404" y="4982"/>
                  </a:lnTo>
                  <a:lnTo>
                    <a:pt x="377" y="4959"/>
                  </a:lnTo>
                  <a:lnTo>
                    <a:pt x="358" y="4941"/>
                  </a:lnTo>
                  <a:lnTo>
                    <a:pt x="351" y="4933"/>
                  </a:lnTo>
                  <a:lnTo>
                    <a:pt x="347" y="4927"/>
                  </a:lnTo>
                  <a:lnTo>
                    <a:pt x="345" y="4924"/>
                  </a:lnTo>
                  <a:lnTo>
                    <a:pt x="345" y="4921"/>
                  </a:lnTo>
                  <a:lnTo>
                    <a:pt x="345" y="4919"/>
                  </a:lnTo>
                  <a:lnTo>
                    <a:pt x="345" y="4918"/>
                  </a:lnTo>
                  <a:lnTo>
                    <a:pt x="346" y="4917"/>
                  </a:lnTo>
                  <a:lnTo>
                    <a:pt x="348" y="4916"/>
                  </a:lnTo>
                  <a:lnTo>
                    <a:pt x="350" y="4916"/>
                  </a:lnTo>
                  <a:lnTo>
                    <a:pt x="353" y="4916"/>
                  </a:lnTo>
                  <a:lnTo>
                    <a:pt x="361" y="4916"/>
                  </a:lnTo>
                  <a:lnTo>
                    <a:pt x="371" y="4919"/>
                  </a:lnTo>
                  <a:lnTo>
                    <a:pt x="396" y="4928"/>
                  </a:lnTo>
                  <a:lnTo>
                    <a:pt x="428" y="4942"/>
                  </a:lnTo>
                  <a:lnTo>
                    <a:pt x="466" y="4961"/>
                  </a:lnTo>
                  <a:lnTo>
                    <a:pt x="509" y="4984"/>
                  </a:lnTo>
                  <a:lnTo>
                    <a:pt x="555" y="5010"/>
                  </a:lnTo>
                  <a:lnTo>
                    <a:pt x="605" y="5039"/>
                  </a:lnTo>
                  <a:lnTo>
                    <a:pt x="624" y="5051"/>
                  </a:lnTo>
                  <a:lnTo>
                    <a:pt x="643" y="5063"/>
                  </a:lnTo>
                  <a:lnTo>
                    <a:pt x="661" y="5075"/>
                  </a:lnTo>
                  <a:lnTo>
                    <a:pt x="678" y="5086"/>
                  </a:lnTo>
                  <a:close/>
                  <a:moveTo>
                    <a:pt x="678" y="5171"/>
                  </a:moveTo>
                  <a:lnTo>
                    <a:pt x="678" y="5216"/>
                  </a:lnTo>
                  <a:lnTo>
                    <a:pt x="655" y="5197"/>
                  </a:lnTo>
                  <a:lnTo>
                    <a:pt x="637" y="5180"/>
                  </a:lnTo>
                  <a:lnTo>
                    <a:pt x="632" y="5174"/>
                  </a:lnTo>
                  <a:lnTo>
                    <a:pt x="629" y="5169"/>
                  </a:lnTo>
                  <a:lnTo>
                    <a:pt x="627" y="5163"/>
                  </a:lnTo>
                  <a:lnTo>
                    <a:pt x="628" y="5160"/>
                  </a:lnTo>
                  <a:lnTo>
                    <a:pt x="630" y="5159"/>
                  </a:lnTo>
                  <a:lnTo>
                    <a:pt x="633" y="5158"/>
                  </a:lnTo>
                  <a:lnTo>
                    <a:pt x="637" y="5158"/>
                  </a:lnTo>
                  <a:lnTo>
                    <a:pt x="644" y="5159"/>
                  </a:lnTo>
                  <a:lnTo>
                    <a:pt x="659" y="5163"/>
                  </a:lnTo>
                  <a:lnTo>
                    <a:pt x="678" y="5171"/>
                  </a:lnTo>
                  <a:close/>
                  <a:moveTo>
                    <a:pt x="678" y="5227"/>
                  </a:moveTo>
                  <a:lnTo>
                    <a:pt x="678" y="5284"/>
                  </a:lnTo>
                  <a:lnTo>
                    <a:pt x="660" y="5274"/>
                  </a:lnTo>
                  <a:lnTo>
                    <a:pt x="641" y="5265"/>
                  </a:lnTo>
                  <a:lnTo>
                    <a:pt x="620" y="5254"/>
                  </a:lnTo>
                  <a:lnTo>
                    <a:pt x="598" y="5243"/>
                  </a:lnTo>
                  <a:lnTo>
                    <a:pt x="577" y="5230"/>
                  </a:lnTo>
                  <a:lnTo>
                    <a:pt x="554" y="5217"/>
                  </a:lnTo>
                  <a:lnTo>
                    <a:pt x="530" y="5203"/>
                  </a:lnTo>
                  <a:lnTo>
                    <a:pt x="507" y="5189"/>
                  </a:lnTo>
                  <a:lnTo>
                    <a:pt x="456" y="5158"/>
                  </a:lnTo>
                  <a:lnTo>
                    <a:pt x="410" y="5128"/>
                  </a:lnTo>
                  <a:lnTo>
                    <a:pt x="369" y="5100"/>
                  </a:lnTo>
                  <a:lnTo>
                    <a:pt x="334" y="5074"/>
                  </a:lnTo>
                  <a:lnTo>
                    <a:pt x="306" y="5051"/>
                  </a:lnTo>
                  <a:lnTo>
                    <a:pt x="285" y="5032"/>
                  </a:lnTo>
                  <a:lnTo>
                    <a:pt x="278" y="5024"/>
                  </a:lnTo>
                  <a:lnTo>
                    <a:pt x="274" y="5018"/>
                  </a:lnTo>
                  <a:lnTo>
                    <a:pt x="272" y="5015"/>
                  </a:lnTo>
                  <a:lnTo>
                    <a:pt x="271" y="5013"/>
                  </a:lnTo>
                  <a:lnTo>
                    <a:pt x="271" y="5011"/>
                  </a:lnTo>
                  <a:lnTo>
                    <a:pt x="272" y="5009"/>
                  </a:lnTo>
                  <a:lnTo>
                    <a:pt x="274" y="5008"/>
                  </a:lnTo>
                  <a:lnTo>
                    <a:pt x="275" y="5008"/>
                  </a:lnTo>
                  <a:lnTo>
                    <a:pt x="278" y="5007"/>
                  </a:lnTo>
                  <a:lnTo>
                    <a:pt x="280" y="5007"/>
                  </a:lnTo>
                  <a:lnTo>
                    <a:pt x="289" y="5009"/>
                  </a:lnTo>
                  <a:lnTo>
                    <a:pt x="298" y="5011"/>
                  </a:lnTo>
                  <a:lnTo>
                    <a:pt x="324" y="5021"/>
                  </a:lnTo>
                  <a:lnTo>
                    <a:pt x="357" y="5036"/>
                  </a:lnTo>
                  <a:lnTo>
                    <a:pt x="396" y="5055"/>
                  </a:lnTo>
                  <a:lnTo>
                    <a:pt x="440" y="5079"/>
                  </a:lnTo>
                  <a:lnTo>
                    <a:pt x="488" y="5106"/>
                  </a:lnTo>
                  <a:lnTo>
                    <a:pt x="539" y="5137"/>
                  </a:lnTo>
                  <a:lnTo>
                    <a:pt x="578" y="5161"/>
                  </a:lnTo>
                  <a:lnTo>
                    <a:pt x="614" y="5184"/>
                  </a:lnTo>
                  <a:lnTo>
                    <a:pt x="648" y="5206"/>
                  </a:lnTo>
                  <a:lnTo>
                    <a:pt x="678" y="5227"/>
                  </a:lnTo>
                  <a:close/>
                  <a:moveTo>
                    <a:pt x="678" y="5293"/>
                  </a:moveTo>
                  <a:lnTo>
                    <a:pt x="678" y="5349"/>
                  </a:lnTo>
                  <a:lnTo>
                    <a:pt x="655" y="5333"/>
                  </a:lnTo>
                  <a:lnTo>
                    <a:pt x="634" y="5316"/>
                  </a:lnTo>
                  <a:lnTo>
                    <a:pt x="616" y="5302"/>
                  </a:lnTo>
                  <a:lnTo>
                    <a:pt x="602" y="5291"/>
                  </a:lnTo>
                  <a:lnTo>
                    <a:pt x="590" y="5280"/>
                  </a:lnTo>
                  <a:lnTo>
                    <a:pt x="582" y="5270"/>
                  </a:lnTo>
                  <a:lnTo>
                    <a:pt x="579" y="5267"/>
                  </a:lnTo>
                  <a:lnTo>
                    <a:pt x="578" y="5264"/>
                  </a:lnTo>
                  <a:lnTo>
                    <a:pt x="577" y="5261"/>
                  </a:lnTo>
                  <a:lnTo>
                    <a:pt x="578" y="5259"/>
                  </a:lnTo>
                  <a:lnTo>
                    <a:pt x="579" y="5258"/>
                  </a:lnTo>
                  <a:lnTo>
                    <a:pt x="581" y="5257"/>
                  </a:lnTo>
                  <a:lnTo>
                    <a:pt x="584" y="5257"/>
                  </a:lnTo>
                  <a:lnTo>
                    <a:pt x="588" y="5257"/>
                  </a:lnTo>
                  <a:lnTo>
                    <a:pt x="596" y="5259"/>
                  </a:lnTo>
                  <a:lnTo>
                    <a:pt x="608" y="5263"/>
                  </a:lnTo>
                  <a:lnTo>
                    <a:pt x="640" y="5274"/>
                  </a:lnTo>
                  <a:lnTo>
                    <a:pt x="678" y="5293"/>
                  </a:lnTo>
                  <a:close/>
                  <a:moveTo>
                    <a:pt x="678" y="5354"/>
                  </a:moveTo>
                  <a:lnTo>
                    <a:pt x="678" y="5400"/>
                  </a:lnTo>
                  <a:lnTo>
                    <a:pt x="658" y="5390"/>
                  </a:lnTo>
                  <a:lnTo>
                    <a:pt x="635" y="5379"/>
                  </a:lnTo>
                  <a:lnTo>
                    <a:pt x="611" y="5367"/>
                  </a:lnTo>
                  <a:lnTo>
                    <a:pt x="586" y="5353"/>
                  </a:lnTo>
                  <a:lnTo>
                    <a:pt x="557" y="5338"/>
                  </a:lnTo>
                  <a:lnTo>
                    <a:pt x="529" y="5322"/>
                  </a:lnTo>
                  <a:lnTo>
                    <a:pt x="499" y="5305"/>
                  </a:lnTo>
                  <a:lnTo>
                    <a:pt x="469" y="5286"/>
                  </a:lnTo>
                  <a:lnTo>
                    <a:pt x="417" y="5255"/>
                  </a:lnTo>
                  <a:lnTo>
                    <a:pt x="369" y="5224"/>
                  </a:lnTo>
                  <a:lnTo>
                    <a:pt x="326" y="5195"/>
                  </a:lnTo>
                  <a:lnTo>
                    <a:pt x="290" y="5168"/>
                  </a:lnTo>
                  <a:lnTo>
                    <a:pt x="261" y="5145"/>
                  </a:lnTo>
                  <a:lnTo>
                    <a:pt x="239" y="5125"/>
                  </a:lnTo>
                  <a:lnTo>
                    <a:pt x="231" y="5118"/>
                  </a:lnTo>
                  <a:lnTo>
                    <a:pt x="227" y="5111"/>
                  </a:lnTo>
                  <a:lnTo>
                    <a:pt x="226" y="5109"/>
                  </a:lnTo>
                  <a:lnTo>
                    <a:pt x="225" y="5107"/>
                  </a:lnTo>
                  <a:lnTo>
                    <a:pt x="225" y="5105"/>
                  </a:lnTo>
                  <a:lnTo>
                    <a:pt x="225" y="5104"/>
                  </a:lnTo>
                  <a:lnTo>
                    <a:pt x="228" y="5102"/>
                  </a:lnTo>
                  <a:lnTo>
                    <a:pt x="234" y="5102"/>
                  </a:lnTo>
                  <a:lnTo>
                    <a:pt x="241" y="5104"/>
                  </a:lnTo>
                  <a:lnTo>
                    <a:pt x="251" y="5106"/>
                  </a:lnTo>
                  <a:lnTo>
                    <a:pt x="278" y="5117"/>
                  </a:lnTo>
                  <a:lnTo>
                    <a:pt x="311" y="5133"/>
                  </a:lnTo>
                  <a:lnTo>
                    <a:pt x="351" y="5154"/>
                  </a:lnTo>
                  <a:lnTo>
                    <a:pt x="397" y="5177"/>
                  </a:lnTo>
                  <a:lnTo>
                    <a:pt x="446" y="5205"/>
                  </a:lnTo>
                  <a:lnTo>
                    <a:pt x="499" y="5237"/>
                  </a:lnTo>
                  <a:lnTo>
                    <a:pt x="526" y="5253"/>
                  </a:lnTo>
                  <a:lnTo>
                    <a:pt x="551" y="5269"/>
                  </a:lnTo>
                  <a:lnTo>
                    <a:pt x="576" y="5285"/>
                  </a:lnTo>
                  <a:lnTo>
                    <a:pt x="600" y="5300"/>
                  </a:lnTo>
                  <a:lnTo>
                    <a:pt x="621" y="5314"/>
                  </a:lnTo>
                  <a:lnTo>
                    <a:pt x="642" y="5328"/>
                  </a:lnTo>
                  <a:lnTo>
                    <a:pt x="661" y="5342"/>
                  </a:lnTo>
                  <a:lnTo>
                    <a:pt x="678" y="5354"/>
                  </a:lnTo>
                  <a:close/>
                  <a:moveTo>
                    <a:pt x="678" y="5407"/>
                  </a:moveTo>
                  <a:lnTo>
                    <a:pt x="678" y="5464"/>
                  </a:lnTo>
                  <a:lnTo>
                    <a:pt x="650" y="5445"/>
                  </a:lnTo>
                  <a:lnTo>
                    <a:pt x="625" y="5428"/>
                  </a:lnTo>
                  <a:lnTo>
                    <a:pt x="603" y="5411"/>
                  </a:lnTo>
                  <a:lnTo>
                    <a:pt x="584" y="5396"/>
                  </a:lnTo>
                  <a:lnTo>
                    <a:pt x="570" y="5383"/>
                  </a:lnTo>
                  <a:lnTo>
                    <a:pt x="561" y="5374"/>
                  </a:lnTo>
                  <a:lnTo>
                    <a:pt x="557" y="5369"/>
                  </a:lnTo>
                  <a:lnTo>
                    <a:pt x="555" y="5366"/>
                  </a:lnTo>
                  <a:lnTo>
                    <a:pt x="554" y="5363"/>
                  </a:lnTo>
                  <a:lnTo>
                    <a:pt x="555" y="5361"/>
                  </a:lnTo>
                  <a:lnTo>
                    <a:pt x="556" y="5360"/>
                  </a:lnTo>
                  <a:lnTo>
                    <a:pt x="559" y="5360"/>
                  </a:lnTo>
                  <a:lnTo>
                    <a:pt x="563" y="5360"/>
                  </a:lnTo>
                  <a:lnTo>
                    <a:pt x="567" y="5360"/>
                  </a:lnTo>
                  <a:lnTo>
                    <a:pt x="578" y="5363"/>
                  </a:lnTo>
                  <a:lnTo>
                    <a:pt x="592" y="5367"/>
                  </a:lnTo>
                  <a:lnTo>
                    <a:pt x="610" y="5375"/>
                  </a:lnTo>
                  <a:lnTo>
                    <a:pt x="631" y="5383"/>
                  </a:lnTo>
                  <a:lnTo>
                    <a:pt x="654" y="5395"/>
                  </a:lnTo>
                  <a:lnTo>
                    <a:pt x="678" y="5407"/>
                  </a:lnTo>
                  <a:close/>
                  <a:moveTo>
                    <a:pt x="678" y="5466"/>
                  </a:moveTo>
                  <a:lnTo>
                    <a:pt x="678" y="5507"/>
                  </a:lnTo>
                  <a:lnTo>
                    <a:pt x="658" y="5498"/>
                  </a:lnTo>
                  <a:lnTo>
                    <a:pt x="634" y="5487"/>
                  </a:lnTo>
                  <a:lnTo>
                    <a:pt x="608" y="5474"/>
                  </a:lnTo>
                  <a:lnTo>
                    <a:pt x="581" y="5459"/>
                  </a:lnTo>
                  <a:lnTo>
                    <a:pt x="552" y="5444"/>
                  </a:lnTo>
                  <a:lnTo>
                    <a:pt x="522" y="5427"/>
                  </a:lnTo>
                  <a:lnTo>
                    <a:pt x="489" y="5408"/>
                  </a:lnTo>
                  <a:lnTo>
                    <a:pt x="457" y="5389"/>
                  </a:lnTo>
                  <a:lnTo>
                    <a:pt x="403" y="5355"/>
                  </a:lnTo>
                  <a:lnTo>
                    <a:pt x="353" y="5324"/>
                  </a:lnTo>
                  <a:lnTo>
                    <a:pt x="310" y="5294"/>
                  </a:lnTo>
                  <a:lnTo>
                    <a:pt x="272" y="5267"/>
                  </a:lnTo>
                  <a:lnTo>
                    <a:pt x="241" y="5243"/>
                  </a:lnTo>
                  <a:lnTo>
                    <a:pt x="220" y="5224"/>
                  </a:lnTo>
                  <a:lnTo>
                    <a:pt x="212" y="5216"/>
                  </a:lnTo>
                  <a:lnTo>
                    <a:pt x="207" y="5210"/>
                  </a:lnTo>
                  <a:lnTo>
                    <a:pt x="204" y="5207"/>
                  </a:lnTo>
                  <a:lnTo>
                    <a:pt x="204" y="5205"/>
                  </a:lnTo>
                  <a:lnTo>
                    <a:pt x="203" y="5203"/>
                  </a:lnTo>
                  <a:lnTo>
                    <a:pt x="204" y="5202"/>
                  </a:lnTo>
                  <a:lnTo>
                    <a:pt x="207" y="5200"/>
                  </a:lnTo>
                  <a:lnTo>
                    <a:pt x="212" y="5200"/>
                  </a:lnTo>
                  <a:lnTo>
                    <a:pt x="221" y="5202"/>
                  </a:lnTo>
                  <a:lnTo>
                    <a:pt x="230" y="5205"/>
                  </a:lnTo>
                  <a:lnTo>
                    <a:pt x="258" y="5216"/>
                  </a:lnTo>
                  <a:lnTo>
                    <a:pt x="293" y="5233"/>
                  </a:lnTo>
                  <a:lnTo>
                    <a:pt x="334" y="5254"/>
                  </a:lnTo>
                  <a:lnTo>
                    <a:pt x="382" y="5280"/>
                  </a:lnTo>
                  <a:lnTo>
                    <a:pt x="432" y="5309"/>
                  </a:lnTo>
                  <a:lnTo>
                    <a:pt x="486" y="5341"/>
                  </a:lnTo>
                  <a:lnTo>
                    <a:pt x="515" y="5359"/>
                  </a:lnTo>
                  <a:lnTo>
                    <a:pt x="542" y="5376"/>
                  </a:lnTo>
                  <a:lnTo>
                    <a:pt x="569" y="5392"/>
                  </a:lnTo>
                  <a:lnTo>
                    <a:pt x="594" y="5408"/>
                  </a:lnTo>
                  <a:lnTo>
                    <a:pt x="618" y="5424"/>
                  </a:lnTo>
                  <a:lnTo>
                    <a:pt x="640" y="5438"/>
                  </a:lnTo>
                  <a:lnTo>
                    <a:pt x="660" y="5452"/>
                  </a:lnTo>
                  <a:lnTo>
                    <a:pt x="678" y="5466"/>
                  </a:lnTo>
                  <a:close/>
                  <a:moveTo>
                    <a:pt x="303" y="4857"/>
                  </a:moveTo>
                  <a:lnTo>
                    <a:pt x="256" y="4827"/>
                  </a:lnTo>
                  <a:lnTo>
                    <a:pt x="214" y="4798"/>
                  </a:lnTo>
                  <a:lnTo>
                    <a:pt x="176" y="4770"/>
                  </a:lnTo>
                  <a:lnTo>
                    <a:pt x="144" y="4746"/>
                  </a:lnTo>
                  <a:lnTo>
                    <a:pt x="130" y="4735"/>
                  </a:lnTo>
                  <a:lnTo>
                    <a:pt x="118" y="4724"/>
                  </a:lnTo>
                  <a:lnTo>
                    <a:pt x="108" y="4714"/>
                  </a:lnTo>
                  <a:lnTo>
                    <a:pt x="100" y="4706"/>
                  </a:lnTo>
                  <a:lnTo>
                    <a:pt x="93" y="4698"/>
                  </a:lnTo>
                  <a:lnTo>
                    <a:pt x="90" y="4692"/>
                  </a:lnTo>
                  <a:lnTo>
                    <a:pt x="88" y="4689"/>
                  </a:lnTo>
                  <a:lnTo>
                    <a:pt x="88" y="4687"/>
                  </a:lnTo>
                  <a:lnTo>
                    <a:pt x="88" y="4685"/>
                  </a:lnTo>
                  <a:lnTo>
                    <a:pt x="88" y="4683"/>
                  </a:lnTo>
                  <a:lnTo>
                    <a:pt x="91" y="4681"/>
                  </a:lnTo>
                  <a:lnTo>
                    <a:pt x="97" y="4681"/>
                  </a:lnTo>
                  <a:lnTo>
                    <a:pt x="104" y="4682"/>
                  </a:lnTo>
                  <a:lnTo>
                    <a:pt x="113" y="4684"/>
                  </a:lnTo>
                  <a:lnTo>
                    <a:pt x="138" y="4693"/>
                  </a:lnTo>
                  <a:lnTo>
                    <a:pt x="169" y="4707"/>
                  </a:lnTo>
                  <a:lnTo>
                    <a:pt x="204" y="4725"/>
                  </a:lnTo>
                  <a:lnTo>
                    <a:pt x="245" y="4747"/>
                  </a:lnTo>
                  <a:lnTo>
                    <a:pt x="291" y="4773"/>
                  </a:lnTo>
                  <a:lnTo>
                    <a:pt x="337" y="4802"/>
                  </a:lnTo>
                  <a:lnTo>
                    <a:pt x="384" y="4831"/>
                  </a:lnTo>
                  <a:lnTo>
                    <a:pt x="427" y="4860"/>
                  </a:lnTo>
                  <a:lnTo>
                    <a:pt x="465" y="4887"/>
                  </a:lnTo>
                  <a:lnTo>
                    <a:pt x="497" y="4911"/>
                  </a:lnTo>
                  <a:lnTo>
                    <a:pt x="523" y="4932"/>
                  </a:lnTo>
                  <a:lnTo>
                    <a:pt x="541" y="4951"/>
                  </a:lnTo>
                  <a:lnTo>
                    <a:pt x="548" y="4958"/>
                  </a:lnTo>
                  <a:lnTo>
                    <a:pt x="552" y="4965"/>
                  </a:lnTo>
                  <a:lnTo>
                    <a:pt x="553" y="4969"/>
                  </a:lnTo>
                  <a:lnTo>
                    <a:pt x="553" y="4972"/>
                  </a:lnTo>
                  <a:lnTo>
                    <a:pt x="550" y="4974"/>
                  </a:lnTo>
                  <a:lnTo>
                    <a:pt x="545" y="4975"/>
                  </a:lnTo>
                  <a:lnTo>
                    <a:pt x="537" y="4974"/>
                  </a:lnTo>
                  <a:lnTo>
                    <a:pt x="528" y="4972"/>
                  </a:lnTo>
                  <a:lnTo>
                    <a:pt x="516" y="4969"/>
                  </a:lnTo>
                  <a:lnTo>
                    <a:pt x="503" y="4964"/>
                  </a:lnTo>
                  <a:lnTo>
                    <a:pt x="488" y="4958"/>
                  </a:lnTo>
                  <a:lnTo>
                    <a:pt x="472" y="4951"/>
                  </a:lnTo>
                  <a:lnTo>
                    <a:pt x="435" y="4932"/>
                  </a:lnTo>
                  <a:lnTo>
                    <a:pt x="394" y="4911"/>
                  </a:lnTo>
                  <a:lnTo>
                    <a:pt x="350" y="4885"/>
                  </a:lnTo>
                  <a:lnTo>
                    <a:pt x="303" y="4857"/>
                  </a:lnTo>
                  <a:close/>
                  <a:moveTo>
                    <a:pt x="417" y="4770"/>
                  </a:moveTo>
                  <a:lnTo>
                    <a:pt x="372" y="4741"/>
                  </a:lnTo>
                  <a:lnTo>
                    <a:pt x="331" y="4713"/>
                  </a:lnTo>
                  <a:lnTo>
                    <a:pt x="294" y="4686"/>
                  </a:lnTo>
                  <a:lnTo>
                    <a:pt x="264" y="4662"/>
                  </a:lnTo>
                  <a:lnTo>
                    <a:pt x="250" y="4651"/>
                  </a:lnTo>
                  <a:lnTo>
                    <a:pt x="239" y="4641"/>
                  </a:lnTo>
                  <a:lnTo>
                    <a:pt x="229" y="4631"/>
                  </a:lnTo>
                  <a:lnTo>
                    <a:pt x="221" y="4623"/>
                  </a:lnTo>
                  <a:lnTo>
                    <a:pt x="215" y="4615"/>
                  </a:lnTo>
                  <a:lnTo>
                    <a:pt x="211" y="4609"/>
                  </a:lnTo>
                  <a:lnTo>
                    <a:pt x="210" y="4603"/>
                  </a:lnTo>
                  <a:lnTo>
                    <a:pt x="210" y="4600"/>
                  </a:lnTo>
                  <a:lnTo>
                    <a:pt x="213" y="4598"/>
                  </a:lnTo>
                  <a:lnTo>
                    <a:pt x="219" y="4597"/>
                  </a:lnTo>
                  <a:lnTo>
                    <a:pt x="226" y="4598"/>
                  </a:lnTo>
                  <a:lnTo>
                    <a:pt x="235" y="4600"/>
                  </a:lnTo>
                  <a:lnTo>
                    <a:pt x="258" y="4607"/>
                  </a:lnTo>
                  <a:lnTo>
                    <a:pt x="289" y="4620"/>
                  </a:lnTo>
                  <a:lnTo>
                    <a:pt x="324" y="4638"/>
                  </a:lnTo>
                  <a:lnTo>
                    <a:pt x="364" y="4659"/>
                  </a:lnTo>
                  <a:lnTo>
                    <a:pt x="407" y="4684"/>
                  </a:lnTo>
                  <a:lnTo>
                    <a:pt x="454" y="4711"/>
                  </a:lnTo>
                  <a:lnTo>
                    <a:pt x="498" y="4740"/>
                  </a:lnTo>
                  <a:lnTo>
                    <a:pt x="540" y="4768"/>
                  </a:lnTo>
                  <a:lnTo>
                    <a:pt x="577" y="4795"/>
                  </a:lnTo>
                  <a:lnTo>
                    <a:pt x="608" y="4819"/>
                  </a:lnTo>
                  <a:lnTo>
                    <a:pt x="633" y="4841"/>
                  </a:lnTo>
                  <a:lnTo>
                    <a:pt x="650" y="4858"/>
                  </a:lnTo>
                  <a:lnTo>
                    <a:pt x="656" y="4865"/>
                  </a:lnTo>
                  <a:lnTo>
                    <a:pt x="660" y="4872"/>
                  </a:lnTo>
                  <a:lnTo>
                    <a:pt x="662" y="4876"/>
                  </a:lnTo>
                  <a:lnTo>
                    <a:pt x="661" y="4880"/>
                  </a:lnTo>
                  <a:lnTo>
                    <a:pt x="658" y="4883"/>
                  </a:lnTo>
                  <a:lnTo>
                    <a:pt x="652" y="4884"/>
                  </a:lnTo>
                  <a:lnTo>
                    <a:pt x="646" y="4883"/>
                  </a:lnTo>
                  <a:lnTo>
                    <a:pt x="636" y="4880"/>
                  </a:lnTo>
                  <a:lnTo>
                    <a:pt x="625" y="4877"/>
                  </a:lnTo>
                  <a:lnTo>
                    <a:pt x="613" y="4873"/>
                  </a:lnTo>
                  <a:lnTo>
                    <a:pt x="598" y="4868"/>
                  </a:lnTo>
                  <a:lnTo>
                    <a:pt x="582" y="4860"/>
                  </a:lnTo>
                  <a:lnTo>
                    <a:pt x="547" y="4843"/>
                  </a:lnTo>
                  <a:lnTo>
                    <a:pt x="507" y="4822"/>
                  </a:lnTo>
                  <a:lnTo>
                    <a:pt x="462" y="4797"/>
                  </a:lnTo>
                  <a:lnTo>
                    <a:pt x="417" y="4770"/>
                  </a:lnTo>
                  <a:close/>
                  <a:moveTo>
                    <a:pt x="198" y="4546"/>
                  </a:moveTo>
                  <a:lnTo>
                    <a:pt x="155" y="4518"/>
                  </a:lnTo>
                  <a:lnTo>
                    <a:pt x="116" y="4491"/>
                  </a:lnTo>
                  <a:lnTo>
                    <a:pt x="81" y="4465"/>
                  </a:lnTo>
                  <a:lnTo>
                    <a:pt x="51" y="4440"/>
                  </a:lnTo>
                  <a:lnTo>
                    <a:pt x="39" y="4429"/>
                  </a:lnTo>
                  <a:lnTo>
                    <a:pt x="29" y="4420"/>
                  </a:lnTo>
                  <a:lnTo>
                    <a:pt x="19" y="4410"/>
                  </a:lnTo>
                  <a:lnTo>
                    <a:pt x="11" y="4402"/>
                  </a:lnTo>
                  <a:lnTo>
                    <a:pt x="6" y="4395"/>
                  </a:lnTo>
                  <a:lnTo>
                    <a:pt x="3" y="4388"/>
                  </a:lnTo>
                  <a:lnTo>
                    <a:pt x="2" y="4383"/>
                  </a:lnTo>
                  <a:lnTo>
                    <a:pt x="2" y="4380"/>
                  </a:lnTo>
                  <a:lnTo>
                    <a:pt x="5" y="4378"/>
                  </a:lnTo>
                  <a:lnTo>
                    <a:pt x="10" y="4376"/>
                  </a:lnTo>
                  <a:lnTo>
                    <a:pt x="17" y="4378"/>
                  </a:lnTo>
                  <a:lnTo>
                    <a:pt x="25" y="4379"/>
                  </a:lnTo>
                  <a:lnTo>
                    <a:pt x="36" y="4382"/>
                  </a:lnTo>
                  <a:lnTo>
                    <a:pt x="49" y="4386"/>
                  </a:lnTo>
                  <a:lnTo>
                    <a:pt x="62" y="4393"/>
                  </a:lnTo>
                  <a:lnTo>
                    <a:pt x="77" y="4399"/>
                  </a:lnTo>
                  <a:lnTo>
                    <a:pt x="112" y="4416"/>
                  </a:lnTo>
                  <a:lnTo>
                    <a:pt x="149" y="4437"/>
                  </a:lnTo>
                  <a:lnTo>
                    <a:pt x="190" y="4461"/>
                  </a:lnTo>
                  <a:lnTo>
                    <a:pt x="235" y="4488"/>
                  </a:lnTo>
                  <a:lnTo>
                    <a:pt x="277" y="4516"/>
                  </a:lnTo>
                  <a:lnTo>
                    <a:pt x="317" y="4543"/>
                  </a:lnTo>
                  <a:lnTo>
                    <a:pt x="351" y="4569"/>
                  </a:lnTo>
                  <a:lnTo>
                    <a:pt x="382" y="4592"/>
                  </a:lnTo>
                  <a:lnTo>
                    <a:pt x="393" y="4603"/>
                  </a:lnTo>
                  <a:lnTo>
                    <a:pt x="405" y="4613"/>
                  </a:lnTo>
                  <a:lnTo>
                    <a:pt x="414" y="4623"/>
                  </a:lnTo>
                  <a:lnTo>
                    <a:pt x="421" y="4630"/>
                  </a:lnTo>
                  <a:lnTo>
                    <a:pt x="427" y="4638"/>
                  </a:lnTo>
                  <a:lnTo>
                    <a:pt x="431" y="4644"/>
                  </a:lnTo>
                  <a:lnTo>
                    <a:pt x="432" y="4648"/>
                  </a:lnTo>
                  <a:lnTo>
                    <a:pt x="431" y="4653"/>
                  </a:lnTo>
                  <a:lnTo>
                    <a:pt x="429" y="4655"/>
                  </a:lnTo>
                  <a:lnTo>
                    <a:pt x="424" y="4656"/>
                  </a:lnTo>
                  <a:lnTo>
                    <a:pt x="416" y="4655"/>
                  </a:lnTo>
                  <a:lnTo>
                    <a:pt x="407" y="4653"/>
                  </a:lnTo>
                  <a:lnTo>
                    <a:pt x="397" y="4651"/>
                  </a:lnTo>
                  <a:lnTo>
                    <a:pt x="385" y="4645"/>
                  </a:lnTo>
                  <a:lnTo>
                    <a:pt x="371" y="4640"/>
                  </a:lnTo>
                  <a:lnTo>
                    <a:pt x="356" y="4633"/>
                  </a:lnTo>
                  <a:lnTo>
                    <a:pt x="321" y="4617"/>
                  </a:lnTo>
                  <a:lnTo>
                    <a:pt x="283" y="4597"/>
                  </a:lnTo>
                  <a:lnTo>
                    <a:pt x="241" y="4573"/>
                  </a:lnTo>
                  <a:lnTo>
                    <a:pt x="198" y="4546"/>
                  </a:lnTo>
                  <a:close/>
                  <a:moveTo>
                    <a:pt x="362" y="4465"/>
                  </a:moveTo>
                  <a:lnTo>
                    <a:pt x="320" y="4437"/>
                  </a:lnTo>
                  <a:lnTo>
                    <a:pt x="282" y="4411"/>
                  </a:lnTo>
                  <a:lnTo>
                    <a:pt x="249" y="4385"/>
                  </a:lnTo>
                  <a:lnTo>
                    <a:pt x="221" y="4361"/>
                  </a:lnTo>
                  <a:lnTo>
                    <a:pt x="208" y="4351"/>
                  </a:lnTo>
                  <a:lnTo>
                    <a:pt x="198" y="4341"/>
                  </a:lnTo>
                  <a:lnTo>
                    <a:pt x="188" y="4332"/>
                  </a:lnTo>
                  <a:lnTo>
                    <a:pt x="182" y="4324"/>
                  </a:lnTo>
                  <a:lnTo>
                    <a:pt x="176" y="4316"/>
                  </a:lnTo>
                  <a:lnTo>
                    <a:pt x="173" y="4310"/>
                  </a:lnTo>
                  <a:lnTo>
                    <a:pt x="172" y="4305"/>
                  </a:lnTo>
                  <a:lnTo>
                    <a:pt x="172" y="4301"/>
                  </a:lnTo>
                  <a:lnTo>
                    <a:pt x="175" y="4299"/>
                  </a:lnTo>
                  <a:lnTo>
                    <a:pt x="181" y="4298"/>
                  </a:lnTo>
                  <a:lnTo>
                    <a:pt x="187" y="4298"/>
                  </a:lnTo>
                  <a:lnTo>
                    <a:pt x="197" y="4300"/>
                  </a:lnTo>
                  <a:lnTo>
                    <a:pt x="207" y="4302"/>
                  </a:lnTo>
                  <a:lnTo>
                    <a:pt x="219" y="4306"/>
                  </a:lnTo>
                  <a:lnTo>
                    <a:pt x="233" y="4312"/>
                  </a:lnTo>
                  <a:lnTo>
                    <a:pt x="248" y="4318"/>
                  </a:lnTo>
                  <a:lnTo>
                    <a:pt x="280" y="4334"/>
                  </a:lnTo>
                  <a:lnTo>
                    <a:pt x="318" y="4354"/>
                  </a:lnTo>
                  <a:lnTo>
                    <a:pt x="358" y="4376"/>
                  </a:lnTo>
                  <a:lnTo>
                    <a:pt x="400" y="4402"/>
                  </a:lnTo>
                  <a:lnTo>
                    <a:pt x="442" y="4430"/>
                  </a:lnTo>
                  <a:lnTo>
                    <a:pt x="480" y="4456"/>
                  </a:lnTo>
                  <a:lnTo>
                    <a:pt x="513" y="4482"/>
                  </a:lnTo>
                  <a:lnTo>
                    <a:pt x="542" y="4505"/>
                  </a:lnTo>
                  <a:lnTo>
                    <a:pt x="554" y="4516"/>
                  </a:lnTo>
                  <a:lnTo>
                    <a:pt x="565" y="4525"/>
                  </a:lnTo>
                  <a:lnTo>
                    <a:pt x="574" y="4535"/>
                  </a:lnTo>
                  <a:lnTo>
                    <a:pt x="581" y="4543"/>
                  </a:lnTo>
                  <a:lnTo>
                    <a:pt x="587" y="4550"/>
                  </a:lnTo>
                  <a:lnTo>
                    <a:pt x="590" y="4557"/>
                  </a:lnTo>
                  <a:lnTo>
                    <a:pt x="591" y="4561"/>
                  </a:lnTo>
                  <a:lnTo>
                    <a:pt x="590" y="4565"/>
                  </a:lnTo>
                  <a:lnTo>
                    <a:pt x="587" y="4568"/>
                  </a:lnTo>
                  <a:lnTo>
                    <a:pt x="582" y="4569"/>
                  </a:lnTo>
                  <a:lnTo>
                    <a:pt x="575" y="4569"/>
                  </a:lnTo>
                  <a:lnTo>
                    <a:pt x="566" y="4566"/>
                  </a:lnTo>
                  <a:lnTo>
                    <a:pt x="555" y="4564"/>
                  </a:lnTo>
                  <a:lnTo>
                    <a:pt x="543" y="4560"/>
                  </a:lnTo>
                  <a:lnTo>
                    <a:pt x="529" y="4555"/>
                  </a:lnTo>
                  <a:lnTo>
                    <a:pt x="515" y="4548"/>
                  </a:lnTo>
                  <a:lnTo>
                    <a:pt x="482" y="4533"/>
                  </a:lnTo>
                  <a:lnTo>
                    <a:pt x="444" y="4514"/>
                  </a:lnTo>
                  <a:lnTo>
                    <a:pt x="404" y="4491"/>
                  </a:lnTo>
                  <a:lnTo>
                    <a:pt x="362" y="4465"/>
                  </a:lnTo>
                  <a:close/>
                  <a:moveTo>
                    <a:pt x="227" y="4191"/>
                  </a:moveTo>
                  <a:lnTo>
                    <a:pt x="267" y="4218"/>
                  </a:lnTo>
                  <a:lnTo>
                    <a:pt x="304" y="4244"/>
                  </a:lnTo>
                  <a:lnTo>
                    <a:pt x="335" y="4267"/>
                  </a:lnTo>
                  <a:lnTo>
                    <a:pt x="362" y="4290"/>
                  </a:lnTo>
                  <a:lnTo>
                    <a:pt x="374" y="4301"/>
                  </a:lnTo>
                  <a:lnTo>
                    <a:pt x="384" y="4311"/>
                  </a:lnTo>
                  <a:lnTo>
                    <a:pt x="392" y="4319"/>
                  </a:lnTo>
                  <a:lnTo>
                    <a:pt x="399" y="4328"/>
                  </a:lnTo>
                  <a:lnTo>
                    <a:pt x="404" y="4334"/>
                  </a:lnTo>
                  <a:lnTo>
                    <a:pt x="407" y="4341"/>
                  </a:lnTo>
                  <a:lnTo>
                    <a:pt x="408" y="4345"/>
                  </a:lnTo>
                  <a:lnTo>
                    <a:pt x="407" y="4350"/>
                  </a:lnTo>
                  <a:lnTo>
                    <a:pt x="404" y="4352"/>
                  </a:lnTo>
                  <a:lnTo>
                    <a:pt x="400" y="4353"/>
                  </a:lnTo>
                  <a:lnTo>
                    <a:pt x="392" y="4353"/>
                  </a:lnTo>
                  <a:lnTo>
                    <a:pt x="385" y="4352"/>
                  </a:lnTo>
                  <a:lnTo>
                    <a:pt x="374" y="4348"/>
                  </a:lnTo>
                  <a:lnTo>
                    <a:pt x="363" y="4345"/>
                  </a:lnTo>
                  <a:lnTo>
                    <a:pt x="350" y="4340"/>
                  </a:lnTo>
                  <a:lnTo>
                    <a:pt x="335" y="4334"/>
                  </a:lnTo>
                  <a:lnTo>
                    <a:pt x="304" y="4319"/>
                  </a:lnTo>
                  <a:lnTo>
                    <a:pt x="268" y="4300"/>
                  </a:lnTo>
                  <a:lnTo>
                    <a:pt x="229" y="4278"/>
                  </a:lnTo>
                  <a:lnTo>
                    <a:pt x="189" y="4252"/>
                  </a:lnTo>
                  <a:lnTo>
                    <a:pt x="149" y="4226"/>
                  </a:lnTo>
                  <a:lnTo>
                    <a:pt x="113" y="4201"/>
                  </a:lnTo>
                  <a:lnTo>
                    <a:pt x="81" y="4176"/>
                  </a:lnTo>
                  <a:lnTo>
                    <a:pt x="53" y="4153"/>
                  </a:lnTo>
                  <a:lnTo>
                    <a:pt x="43" y="4142"/>
                  </a:lnTo>
                  <a:lnTo>
                    <a:pt x="33" y="4133"/>
                  </a:lnTo>
                  <a:lnTo>
                    <a:pt x="24" y="4124"/>
                  </a:lnTo>
                  <a:lnTo>
                    <a:pt x="18" y="4115"/>
                  </a:lnTo>
                  <a:lnTo>
                    <a:pt x="12" y="4108"/>
                  </a:lnTo>
                  <a:lnTo>
                    <a:pt x="9" y="4102"/>
                  </a:lnTo>
                  <a:lnTo>
                    <a:pt x="8" y="4097"/>
                  </a:lnTo>
                  <a:lnTo>
                    <a:pt x="9" y="4093"/>
                  </a:lnTo>
                  <a:lnTo>
                    <a:pt x="12" y="4091"/>
                  </a:lnTo>
                  <a:lnTo>
                    <a:pt x="18" y="4089"/>
                  </a:lnTo>
                  <a:lnTo>
                    <a:pt x="24" y="4089"/>
                  </a:lnTo>
                  <a:lnTo>
                    <a:pt x="33" y="4092"/>
                  </a:lnTo>
                  <a:lnTo>
                    <a:pt x="43" y="4094"/>
                  </a:lnTo>
                  <a:lnTo>
                    <a:pt x="54" y="4098"/>
                  </a:lnTo>
                  <a:lnTo>
                    <a:pt x="67" y="4103"/>
                  </a:lnTo>
                  <a:lnTo>
                    <a:pt x="81" y="4109"/>
                  </a:lnTo>
                  <a:lnTo>
                    <a:pt x="113" y="4124"/>
                  </a:lnTo>
                  <a:lnTo>
                    <a:pt x="148" y="4143"/>
                  </a:lnTo>
                  <a:lnTo>
                    <a:pt x="187" y="4166"/>
                  </a:lnTo>
                  <a:lnTo>
                    <a:pt x="227" y="4191"/>
                  </a:lnTo>
                  <a:close/>
                  <a:moveTo>
                    <a:pt x="443" y="4108"/>
                  </a:moveTo>
                  <a:lnTo>
                    <a:pt x="482" y="4134"/>
                  </a:lnTo>
                  <a:lnTo>
                    <a:pt x="516" y="4158"/>
                  </a:lnTo>
                  <a:lnTo>
                    <a:pt x="548" y="4182"/>
                  </a:lnTo>
                  <a:lnTo>
                    <a:pt x="574" y="4205"/>
                  </a:lnTo>
                  <a:lnTo>
                    <a:pt x="584" y="4215"/>
                  </a:lnTo>
                  <a:lnTo>
                    <a:pt x="594" y="4224"/>
                  </a:lnTo>
                  <a:lnTo>
                    <a:pt x="603" y="4233"/>
                  </a:lnTo>
                  <a:lnTo>
                    <a:pt x="609" y="4242"/>
                  </a:lnTo>
                  <a:lnTo>
                    <a:pt x="614" y="4248"/>
                  </a:lnTo>
                  <a:lnTo>
                    <a:pt x="617" y="4255"/>
                  </a:lnTo>
                  <a:lnTo>
                    <a:pt x="618" y="4260"/>
                  </a:lnTo>
                  <a:lnTo>
                    <a:pt x="617" y="4264"/>
                  </a:lnTo>
                  <a:lnTo>
                    <a:pt x="614" y="4266"/>
                  </a:lnTo>
                  <a:lnTo>
                    <a:pt x="608" y="4267"/>
                  </a:lnTo>
                  <a:lnTo>
                    <a:pt x="602" y="4267"/>
                  </a:lnTo>
                  <a:lnTo>
                    <a:pt x="593" y="4266"/>
                  </a:lnTo>
                  <a:lnTo>
                    <a:pt x="583" y="4264"/>
                  </a:lnTo>
                  <a:lnTo>
                    <a:pt x="573" y="4261"/>
                  </a:lnTo>
                  <a:lnTo>
                    <a:pt x="560" y="4256"/>
                  </a:lnTo>
                  <a:lnTo>
                    <a:pt x="546" y="4250"/>
                  </a:lnTo>
                  <a:lnTo>
                    <a:pt x="514" y="4236"/>
                  </a:lnTo>
                  <a:lnTo>
                    <a:pt x="480" y="4218"/>
                  </a:lnTo>
                  <a:lnTo>
                    <a:pt x="442" y="4196"/>
                  </a:lnTo>
                  <a:lnTo>
                    <a:pt x="403" y="4173"/>
                  </a:lnTo>
                  <a:lnTo>
                    <a:pt x="364" y="4147"/>
                  </a:lnTo>
                  <a:lnTo>
                    <a:pt x="330" y="4122"/>
                  </a:lnTo>
                  <a:lnTo>
                    <a:pt x="298" y="4098"/>
                  </a:lnTo>
                  <a:lnTo>
                    <a:pt x="272" y="4075"/>
                  </a:lnTo>
                  <a:lnTo>
                    <a:pt x="262" y="4065"/>
                  </a:lnTo>
                  <a:lnTo>
                    <a:pt x="252" y="4055"/>
                  </a:lnTo>
                  <a:lnTo>
                    <a:pt x="243" y="4046"/>
                  </a:lnTo>
                  <a:lnTo>
                    <a:pt x="237" y="4039"/>
                  </a:lnTo>
                  <a:lnTo>
                    <a:pt x="233" y="4031"/>
                  </a:lnTo>
                  <a:lnTo>
                    <a:pt x="229" y="4025"/>
                  </a:lnTo>
                  <a:lnTo>
                    <a:pt x="229" y="4019"/>
                  </a:lnTo>
                  <a:lnTo>
                    <a:pt x="230" y="4016"/>
                  </a:lnTo>
                  <a:lnTo>
                    <a:pt x="233" y="4013"/>
                  </a:lnTo>
                  <a:lnTo>
                    <a:pt x="238" y="4012"/>
                  </a:lnTo>
                  <a:lnTo>
                    <a:pt x="244" y="4012"/>
                  </a:lnTo>
                  <a:lnTo>
                    <a:pt x="253" y="4013"/>
                  </a:lnTo>
                  <a:lnTo>
                    <a:pt x="263" y="4015"/>
                  </a:lnTo>
                  <a:lnTo>
                    <a:pt x="275" y="4019"/>
                  </a:lnTo>
                  <a:lnTo>
                    <a:pt x="287" y="4024"/>
                  </a:lnTo>
                  <a:lnTo>
                    <a:pt x="301" y="4029"/>
                  </a:lnTo>
                  <a:lnTo>
                    <a:pt x="332" y="4044"/>
                  </a:lnTo>
                  <a:lnTo>
                    <a:pt x="366" y="4061"/>
                  </a:lnTo>
                  <a:lnTo>
                    <a:pt x="404" y="4083"/>
                  </a:lnTo>
                  <a:lnTo>
                    <a:pt x="443" y="4108"/>
                  </a:lnTo>
                  <a:close/>
                  <a:moveTo>
                    <a:pt x="480" y="4058"/>
                  </a:moveTo>
                  <a:lnTo>
                    <a:pt x="477" y="4061"/>
                  </a:lnTo>
                  <a:lnTo>
                    <a:pt x="472" y="4062"/>
                  </a:lnTo>
                  <a:lnTo>
                    <a:pt x="466" y="4062"/>
                  </a:lnTo>
                  <a:lnTo>
                    <a:pt x="457" y="4061"/>
                  </a:lnTo>
                  <a:lnTo>
                    <a:pt x="447" y="4059"/>
                  </a:lnTo>
                  <a:lnTo>
                    <a:pt x="437" y="4056"/>
                  </a:lnTo>
                  <a:lnTo>
                    <a:pt x="425" y="4052"/>
                  </a:lnTo>
                  <a:lnTo>
                    <a:pt x="412" y="4046"/>
                  </a:lnTo>
                  <a:lnTo>
                    <a:pt x="382" y="4032"/>
                  </a:lnTo>
                  <a:lnTo>
                    <a:pt x="348" y="4015"/>
                  </a:lnTo>
                  <a:lnTo>
                    <a:pt x="312" y="3994"/>
                  </a:lnTo>
                  <a:lnTo>
                    <a:pt x="275" y="3971"/>
                  </a:lnTo>
                  <a:lnTo>
                    <a:pt x="238" y="3946"/>
                  </a:lnTo>
                  <a:lnTo>
                    <a:pt x="204" y="3922"/>
                  </a:lnTo>
                  <a:lnTo>
                    <a:pt x="175" y="3898"/>
                  </a:lnTo>
                  <a:lnTo>
                    <a:pt x="150" y="3877"/>
                  </a:lnTo>
                  <a:lnTo>
                    <a:pt x="140" y="3866"/>
                  </a:lnTo>
                  <a:lnTo>
                    <a:pt x="131" y="3857"/>
                  </a:lnTo>
                  <a:lnTo>
                    <a:pt x="124" y="3849"/>
                  </a:lnTo>
                  <a:lnTo>
                    <a:pt x="118" y="3840"/>
                  </a:lnTo>
                  <a:lnTo>
                    <a:pt x="113" y="3834"/>
                  </a:lnTo>
                  <a:lnTo>
                    <a:pt x="111" y="3827"/>
                  </a:lnTo>
                  <a:lnTo>
                    <a:pt x="109" y="3823"/>
                  </a:lnTo>
                  <a:lnTo>
                    <a:pt x="111" y="3819"/>
                  </a:lnTo>
                  <a:lnTo>
                    <a:pt x="114" y="3815"/>
                  </a:lnTo>
                  <a:lnTo>
                    <a:pt x="119" y="3814"/>
                  </a:lnTo>
                  <a:lnTo>
                    <a:pt x="126" y="3814"/>
                  </a:lnTo>
                  <a:lnTo>
                    <a:pt x="133" y="3815"/>
                  </a:lnTo>
                  <a:lnTo>
                    <a:pt x="143" y="3817"/>
                  </a:lnTo>
                  <a:lnTo>
                    <a:pt x="154" y="3821"/>
                  </a:lnTo>
                  <a:lnTo>
                    <a:pt x="166" y="3825"/>
                  </a:lnTo>
                  <a:lnTo>
                    <a:pt x="179" y="3830"/>
                  </a:lnTo>
                  <a:lnTo>
                    <a:pt x="209" y="3844"/>
                  </a:lnTo>
                  <a:lnTo>
                    <a:pt x="242" y="3862"/>
                  </a:lnTo>
                  <a:lnTo>
                    <a:pt x="278" y="3882"/>
                  </a:lnTo>
                  <a:lnTo>
                    <a:pt x="316" y="3906"/>
                  </a:lnTo>
                  <a:lnTo>
                    <a:pt x="352" y="3931"/>
                  </a:lnTo>
                  <a:lnTo>
                    <a:pt x="386" y="3956"/>
                  </a:lnTo>
                  <a:lnTo>
                    <a:pt x="415" y="3978"/>
                  </a:lnTo>
                  <a:lnTo>
                    <a:pt x="440" y="4001"/>
                  </a:lnTo>
                  <a:lnTo>
                    <a:pt x="451" y="4011"/>
                  </a:lnTo>
                  <a:lnTo>
                    <a:pt x="459" y="4019"/>
                  </a:lnTo>
                  <a:lnTo>
                    <a:pt x="467" y="4029"/>
                  </a:lnTo>
                  <a:lnTo>
                    <a:pt x="473" y="4037"/>
                  </a:lnTo>
                  <a:lnTo>
                    <a:pt x="478" y="4043"/>
                  </a:lnTo>
                  <a:lnTo>
                    <a:pt x="480" y="4049"/>
                  </a:lnTo>
                  <a:lnTo>
                    <a:pt x="481" y="4055"/>
                  </a:lnTo>
                  <a:lnTo>
                    <a:pt x="480" y="4058"/>
                  </a:lnTo>
                  <a:close/>
                  <a:moveTo>
                    <a:pt x="365" y="3860"/>
                  </a:moveTo>
                  <a:lnTo>
                    <a:pt x="363" y="3862"/>
                  </a:lnTo>
                  <a:lnTo>
                    <a:pt x="358" y="3864"/>
                  </a:lnTo>
                  <a:lnTo>
                    <a:pt x="351" y="3864"/>
                  </a:lnTo>
                  <a:lnTo>
                    <a:pt x="344" y="3863"/>
                  </a:lnTo>
                  <a:lnTo>
                    <a:pt x="335" y="3861"/>
                  </a:lnTo>
                  <a:lnTo>
                    <a:pt x="324" y="3857"/>
                  </a:lnTo>
                  <a:lnTo>
                    <a:pt x="312" y="3854"/>
                  </a:lnTo>
                  <a:lnTo>
                    <a:pt x="299" y="3849"/>
                  </a:lnTo>
                  <a:lnTo>
                    <a:pt x="271" y="3835"/>
                  </a:lnTo>
                  <a:lnTo>
                    <a:pt x="239" y="3819"/>
                  </a:lnTo>
                  <a:lnTo>
                    <a:pt x="204" y="3799"/>
                  </a:lnTo>
                  <a:lnTo>
                    <a:pt x="169" y="3775"/>
                  </a:lnTo>
                  <a:lnTo>
                    <a:pt x="133" y="3752"/>
                  </a:lnTo>
                  <a:lnTo>
                    <a:pt x="102" y="3728"/>
                  </a:lnTo>
                  <a:lnTo>
                    <a:pt x="74" y="3705"/>
                  </a:lnTo>
                  <a:lnTo>
                    <a:pt x="50" y="3684"/>
                  </a:lnTo>
                  <a:lnTo>
                    <a:pt x="40" y="3674"/>
                  </a:lnTo>
                  <a:lnTo>
                    <a:pt x="32" y="3664"/>
                  </a:lnTo>
                  <a:lnTo>
                    <a:pt x="24" y="3656"/>
                  </a:lnTo>
                  <a:lnTo>
                    <a:pt x="19" y="3648"/>
                  </a:lnTo>
                  <a:lnTo>
                    <a:pt x="14" y="3642"/>
                  </a:lnTo>
                  <a:lnTo>
                    <a:pt x="12" y="3635"/>
                  </a:lnTo>
                  <a:lnTo>
                    <a:pt x="11" y="3631"/>
                  </a:lnTo>
                  <a:lnTo>
                    <a:pt x="12" y="3626"/>
                  </a:lnTo>
                  <a:lnTo>
                    <a:pt x="16" y="3623"/>
                  </a:lnTo>
                  <a:lnTo>
                    <a:pt x="21" y="3622"/>
                  </a:lnTo>
                  <a:lnTo>
                    <a:pt x="26" y="3622"/>
                  </a:lnTo>
                  <a:lnTo>
                    <a:pt x="35" y="3623"/>
                  </a:lnTo>
                  <a:lnTo>
                    <a:pt x="44" y="3625"/>
                  </a:lnTo>
                  <a:lnTo>
                    <a:pt x="54" y="3628"/>
                  </a:lnTo>
                  <a:lnTo>
                    <a:pt x="65" y="3632"/>
                  </a:lnTo>
                  <a:lnTo>
                    <a:pt x="78" y="3637"/>
                  </a:lnTo>
                  <a:lnTo>
                    <a:pt x="107" y="3651"/>
                  </a:lnTo>
                  <a:lnTo>
                    <a:pt x="139" y="3667"/>
                  </a:lnTo>
                  <a:lnTo>
                    <a:pt x="173" y="3688"/>
                  </a:lnTo>
                  <a:lnTo>
                    <a:pt x="209" y="3711"/>
                  </a:lnTo>
                  <a:lnTo>
                    <a:pt x="244" y="3734"/>
                  </a:lnTo>
                  <a:lnTo>
                    <a:pt x="276" y="3758"/>
                  </a:lnTo>
                  <a:lnTo>
                    <a:pt x="304" y="3781"/>
                  </a:lnTo>
                  <a:lnTo>
                    <a:pt x="328" y="3802"/>
                  </a:lnTo>
                  <a:lnTo>
                    <a:pt x="338" y="3812"/>
                  </a:lnTo>
                  <a:lnTo>
                    <a:pt x="347" y="3822"/>
                  </a:lnTo>
                  <a:lnTo>
                    <a:pt x="353" y="3830"/>
                  </a:lnTo>
                  <a:lnTo>
                    <a:pt x="360" y="3838"/>
                  </a:lnTo>
                  <a:lnTo>
                    <a:pt x="364" y="3844"/>
                  </a:lnTo>
                  <a:lnTo>
                    <a:pt x="366" y="3851"/>
                  </a:lnTo>
                  <a:lnTo>
                    <a:pt x="366" y="3855"/>
                  </a:lnTo>
                  <a:lnTo>
                    <a:pt x="365" y="3860"/>
                  </a:lnTo>
                  <a:close/>
                  <a:moveTo>
                    <a:pt x="648" y="3772"/>
                  </a:moveTo>
                  <a:lnTo>
                    <a:pt x="645" y="3775"/>
                  </a:lnTo>
                  <a:lnTo>
                    <a:pt x="641" y="3776"/>
                  </a:lnTo>
                  <a:lnTo>
                    <a:pt x="634" y="3778"/>
                  </a:lnTo>
                  <a:lnTo>
                    <a:pt x="627" y="3776"/>
                  </a:lnTo>
                  <a:lnTo>
                    <a:pt x="617" y="3774"/>
                  </a:lnTo>
                  <a:lnTo>
                    <a:pt x="607" y="3772"/>
                  </a:lnTo>
                  <a:lnTo>
                    <a:pt x="595" y="3768"/>
                  </a:lnTo>
                  <a:lnTo>
                    <a:pt x="582" y="3764"/>
                  </a:lnTo>
                  <a:lnTo>
                    <a:pt x="554" y="3752"/>
                  </a:lnTo>
                  <a:lnTo>
                    <a:pt x="524" y="3735"/>
                  </a:lnTo>
                  <a:lnTo>
                    <a:pt x="491" y="3716"/>
                  </a:lnTo>
                  <a:lnTo>
                    <a:pt x="455" y="3694"/>
                  </a:lnTo>
                  <a:lnTo>
                    <a:pt x="421" y="3671"/>
                  </a:lnTo>
                  <a:lnTo>
                    <a:pt x="390" y="3648"/>
                  </a:lnTo>
                  <a:lnTo>
                    <a:pt x="363" y="3625"/>
                  </a:lnTo>
                  <a:lnTo>
                    <a:pt x="340" y="3605"/>
                  </a:lnTo>
                  <a:lnTo>
                    <a:pt x="331" y="3595"/>
                  </a:lnTo>
                  <a:lnTo>
                    <a:pt x="322" y="3585"/>
                  </a:lnTo>
                  <a:lnTo>
                    <a:pt x="316" y="3578"/>
                  </a:lnTo>
                  <a:lnTo>
                    <a:pt x="310" y="3569"/>
                  </a:lnTo>
                  <a:lnTo>
                    <a:pt x="307" y="3563"/>
                  </a:lnTo>
                  <a:lnTo>
                    <a:pt x="305" y="3556"/>
                  </a:lnTo>
                  <a:lnTo>
                    <a:pt x="304" y="3551"/>
                  </a:lnTo>
                  <a:lnTo>
                    <a:pt x="305" y="3548"/>
                  </a:lnTo>
                  <a:lnTo>
                    <a:pt x="308" y="3544"/>
                  </a:lnTo>
                  <a:lnTo>
                    <a:pt x="312" y="3542"/>
                  </a:lnTo>
                  <a:lnTo>
                    <a:pt x="319" y="3542"/>
                  </a:lnTo>
                  <a:lnTo>
                    <a:pt x="326" y="3543"/>
                  </a:lnTo>
                  <a:lnTo>
                    <a:pt x="336" y="3544"/>
                  </a:lnTo>
                  <a:lnTo>
                    <a:pt x="346" y="3548"/>
                  </a:lnTo>
                  <a:lnTo>
                    <a:pt x="358" y="3551"/>
                  </a:lnTo>
                  <a:lnTo>
                    <a:pt x="371" y="3556"/>
                  </a:lnTo>
                  <a:lnTo>
                    <a:pt x="399" y="3569"/>
                  </a:lnTo>
                  <a:lnTo>
                    <a:pt x="429" y="3584"/>
                  </a:lnTo>
                  <a:lnTo>
                    <a:pt x="462" y="3604"/>
                  </a:lnTo>
                  <a:lnTo>
                    <a:pt x="498" y="3625"/>
                  </a:lnTo>
                  <a:lnTo>
                    <a:pt x="532" y="3649"/>
                  </a:lnTo>
                  <a:lnTo>
                    <a:pt x="563" y="3672"/>
                  </a:lnTo>
                  <a:lnTo>
                    <a:pt x="590" y="3694"/>
                  </a:lnTo>
                  <a:lnTo>
                    <a:pt x="613" y="3715"/>
                  </a:lnTo>
                  <a:lnTo>
                    <a:pt x="622" y="3725"/>
                  </a:lnTo>
                  <a:lnTo>
                    <a:pt x="631" y="3733"/>
                  </a:lnTo>
                  <a:lnTo>
                    <a:pt x="637" y="3742"/>
                  </a:lnTo>
                  <a:lnTo>
                    <a:pt x="643" y="3749"/>
                  </a:lnTo>
                  <a:lnTo>
                    <a:pt x="647" y="3757"/>
                  </a:lnTo>
                  <a:lnTo>
                    <a:pt x="649" y="3762"/>
                  </a:lnTo>
                  <a:lnTo>
                    <a:pt x="649" y="3768"/>
                  </a:lnTo>
                  <a:lnTo>
                    <a:pt x="648" y="3772"/>
                  </a:lnTo>
                  <a:close/>
                  <a:moveTo>
                    <a:pt x="577" y="3580"/>
                  </a:moveTo>
                  <a:lnTo>
                    <a:pt x="574" y="3582"/>
                  </a:lnTo>
                  <a:lnTo>
                    <a:pt x="569" y="3584"/>
                  </a:lnTo>
                  <a:lnTo>
                    <a:pt x="563" y="3584"/>
                  </a:lnTo>
                  <a:lnTo>
                    <a:pt x="555" y="3584"/>
                  </a:lnTo>
                  <a:lnTo>
                    <a:pt x="547" y="3583"/>
                  </a:lnTo>
                  <a:lnTo>
                    <a:pt x="537" y="3580"/>
                  </a:lnTo>
                  <a:lnTo>
                    <a:pt x="526" y="3577"/>
                  </a:lnTo>
                  <a:lnTo>
                    <a:pt x="514" y="3572"/>
                  </a:lnTo>
                  <a:lnTo>
                    <a:pt x="487" y="3561"/>
                  </a:lnTo>
                  <a:lnTo>
                    <a:pt x="457" y="3546"/>
                  </a:lnTo>
                  <a:lnTo>
                    <a:pt x="426" y="3527"/>
                  </a:lnTo>
                  <a:lnTo>
                    <a:pt x="392" y="3506"/>
                  </a:lnTo>
                  <a:lnTo>
                    <a:pt x="360" y="3483"/>
                  </a:lnTo>
                  <a:lnTo>
                    <a:pt x="330" y="3460"/>
                  </a:lnTo>
                  <a:lnTo>
                    <a:pt x="304" y="3439"/>
                  </a:lnTo>
                  <a:lnTo>
                    <a:pt x="282" y="3418"/>
                  </a:lnTo>
                  <a:lnTo>
                    <a:pt x="274" y="3410"/>
                  </a:lnTo>
                  <a:lnTo>
                    <a:pt x="265" y="3400"/>
                  </a:lnTo>
                  <a:lnTo>
                    <a:pt x="258" y="3392"/>
                  </a:lnTo>
                  <a:lnTo>
                    <a:pt x="254" y="3385"/>
                  </a:lnTo>
                  <a:lnTo>
                    <a:pt x="251" y="3377"/>
                  </a:lnTo>
                  <a:lnTo>
                    <a:pt x="249" y="3372"/>
                  </a:lnTo>
                  <a:lnTo>
                    <a:pt x="248" y="3366"/>
                  </a:lnTo>
                  <a:lnTo>
                    <a:pt x="250" y="3362"/>
                  </a:lnTo>
                  <a:lnTo>
                    <a:pt x="253" y="3360"/>
                  </a:lnTo>
                  <a:lnTo>
                    <a:pt x="257" y="3358"/>
                  </a:lnTo>
                  <a:lnTo>
                    <a:pt x="263" y="3357"/>
                  </a:lnTo>
                  <a:lnTo>
                    <a:pt x="270" y="3358"/>
                  </a:lnTo>
                  <a:lnTo>
                    <a:pt x="279" y="3359"/>
                  </a:lnTo>
                  <a:lnTo>
                    <a:pt x="290" y="3362"/>
                  </a:lnTo>
                  <a:lnTo>
                    <a:pt x="301" y="3365"/>
                  </a:lnTo>
                  <a:lnTo>
                    <a:pt x="312" y="3371"/>
                  </a:lnTo>
                  <a:lnTo>
                    <a:pt x="339" y="3383"/>
                  </a:lnTo>
                  <a:lnTo>
                    <a:pt x="370" y="3398"/>
                  </a:lnTo>
                  <a:lnTo>
                    <a:pt x="401" y="3416"/>
                  </a:lnTo>
                  <a:lnTo>
                    <a:pt x="434" y="3438"/>
                  </a:lnTo>
                  <a:lnTo>
                    <a:pt x="467" y="3460"/>
                  </a:lnTo>
                  <a:lnTo>
                    <a:pt x="497" y="3482"/>
                  </a:lnTo>
                  <a:lnTo>
                    <a:pt x="523" y="3503"/>
                  </a:lnTo>
                  <a:lnTo>
                    <a:pt x="545" y="3524"/>
                  </a:lnTo>
                  <a:lnTo>
                    <a:pt x="553" y="3533"/>
                  </a:lnTo>
                  <a:lnTo>
                    <a:pt x="561" y="3542"/>
                  </a:lnTo>
                  <a:lnTo>
                    <a:pt x="567" y="3550"/>
                  </a:lnTo>
                  <a:lnTo>
                    <a:pt x="573" y="3557"/>
                  </a:lnTo>
                  <a:lnTo>
                    <a:pt x="576" y="3564"/>
                  </a:lnTo>
                  <a:lnTo>
                    <a:pt x="578" y="3570"/>
                  </a:lnTo>
                  <a:lnTo>
                    <a:pt x="578" y="3576"/>
                  </a:lnTo>
                  <a:lnTo>
                    <a:pt x="577" y="3580"/>
                  </a:lnTo>
                  <a:close/>
                  <a:moveTo>
                    <a:pt x="527" y="3392"/>
                  </a:moveTo>
                  <a:lnTo>
                    <a:pt x="524" y="3394"/>
                  </a:lnTo>
                  <a:lnTo>
                    <a:pt x="520" y="3397"/>
                  </a:lnTo>
                  <a:lnTo>
                    <a:pt x="513" y="3398"/>
                  </a:lnTo>
                  <a:lnTo>
                    <a:pt x="507" y="3397"/>
                  </a:lnTo>
                  <a:lnTo>
                    <a:pt x="498" y="3396"/>
                  </a:lnTo>
                  <a:lnTo>
                    <a:pt x="488" y="3393"/>
                  </a:lnTo>
                  <a:lnTo>
                    <a:pt x="478" y="3390"/>
                  </a:lnTo>
                  <a:lnTo>
                    <a:pt x="466" y="3386"/>
                  </a:lnTo>
                  <a:lnTo>
                    <a:pt x="440" y="3374"/>
                  </a:lnTo>
                  <a:lnTo>
                    <a:pt x="412" y="3360"/>
                  </a:lnTo>
                  <a:lnTo>
                    <a:pt x="380" y="3342"/>
                  </a:lnTo>
                  <a:lnTo>
                    <a:pt x="349" y="3322"/>
                  </a:lnTo>
                  <a:lnTo>
                    <a:pt x="318" y="3299"/>
                  </a:lnTo>
                  <a:lnTo>
                    <a:pt x="290" y="3278"/>
                  </a:lnTo>
                  <a:lnTo>
                    <a:pt x="265" y="3257"/>
                  </a:lnTo>
                  <a:lnTo>
                    <a:pt x="244" y="3237"/>
                  </a:lnTo>
                  <a:lnTo>
                    <a:pt x="236" y="3228"/>
                  </a:lnTo>
                  <a:lnTo>
                    <a:pt x="228" y="3220"/>
                  </a:lnTo>
                  <a:lnTo>
                    <a:pt x="223" y="3211"/>
                  </a:lnTo>
                  <a:lnTo>
                    <a:pt x="217" y="3203"/>
                  </a:lnTo>
                  <a:lnTo>
                    <a:pt x="214" y="3197"/>
                  </a:lnTo>
                  <a:lnTo>
                    <a:pt x="213" y="3192"/>
                  </a:lnTo>
                  <a:lnTo>
                    <a:pt x="212" y="3186"/>
                  </a:lnTo>
                  <a:lnTo>
                    <a:pt x="214" y="3182"/>
                  </a:lnTo>
                  <a:lnTo>
                    <a:pt x="216" y="3179"/>
                  </a:lnTo>
                  <a:lnTo>
                    <a:pt x="222" y="3178"/>
                  </a:lnTo>
                  <a:lnTo>
                    <a:pt x="227" y="3176"/>
                  </a:lnTo>
                  <a:lnTo>
                    <a:pt x="235" y="3178"/>
                  </a:lnTo>
                  <a:lnTo>
                    <a:pt x="243" y="3179"/>
                  </a:lnTo>
                  <a:lnTo>
                    <a:pt x="252" y="3181"/>
                  </a:lnTo>
                  <a:lnTo>
                    <a:pt x="263" y="3184"/>
                  </a:lnTo>
                  <a:lnTo>
                    <a:pt x="275" y="3188"/>
                  </a:lnTo>
                  <a:lnTo>
                    <a:pt x="301" y="3200"/>
                  </a:lnTo>
                  <a:lnTo>
                    <a:pt x="329" y="3215"/>
                  </a:lnTo>
                  <a:lnTo>
                    <a:pt x="360" y="3233"/>
                  </a:lnTo>
                  <a:lnTo>
                    <a:pt x="391" y="3253"/>
                  </a:lnTo>
                  <a:lnTo>
                    <a:pt x="423" y="3275"/>
                  </a:lnTo>
                  <a:lnTo>
                    <a:pt x="451" y="3296"/>
                  </a:lnTo>
                  <a:lnTo>
                    <a:pt x="475" y="3318"/>
                  </a:lnTo>
                  <a:lnTo>
                    <a:pt x="496" y="3337"/>
                  </a:lnTo>
                  <a:lnTo>
                    <a:pt x="505" y="3347"/>
                  </a:lnTo>
                  <a:lnTo>
                    <a:pt x="512" y="3356"/>
                  </a:lnTo>
                  <a:lnTo>
                    <a:pt x="519" y="3363"/>
                  </a:lnTo>
                  <a:lnTo>
                    <a:pt x="523" y="3371"/>
                  </a:lnTo>
                  <a:lnTo>
                    <a:pt x="526" y="3377"/>
                  </a:lnTo>
                  <a:lnTo>
                    <a:pt x="528" y="3383"/>
                  </a:lnTo>
                  <a:lnTo>
                    <a:pt x="528" y="3388"/>
                  </a:lnTo>
                  <a:lnTo>
                    <a:pt x="527" y="3392"/>
                  </a:lnTo>
                  <a:close/>
                  <a:moveTo>
                    <a:pt x="369" y="3074"/>
                  </a:moveTo>
                  <a:lnTo>
                    <a:pt x="399" y="3094"/>
                  </a:lnTo>
                  <a:lnTo>
                    <a:pt x="426" y="3116"/>
                  </a:lnTo>
                  <a:lnTo>
                    <a:pt x="448" y="3135"/>
                  </a:lnTo>
                  <a:lnTo>
                    <a:pt x="469" y="3155"/>
                  </a:lnTo>
                  <a:lnTo>
                    <a:pt x="477" y="3163"/>
                  </a:lnTo>
                  <a:lnTo>
                    <a:pt x="484" y="3172"/>
                  </a:lnTo>
                  <a:lnTo>
                    <a:pt x="489" y="3180"/>
                  </a:lnTo>
                  <a:lnTo>
                    <a:pt x="494" y="3187"/>
                  </a:lnTo>
                  <a:lnTo>
                    <a:pt x="497" y="3194"/>
                  </a:lnTo>
                  <a:lnTo>
                    <a:pt x="499" y="3200"/>
                  </a:lnTo>
                  <a:lnTo>
                    <a:pt x="499" y="3204"/>
                  </a:lnTo>
                  <a:lnTo>
                    <a:pt x="497" y="3209"/>
                  </a:lnTo>
                  <a:lnTo>
                    <a:pt x="495" y="3212"/>
                  </a:lnTo>
                  <a:lnTo>
                    <a:pt x="491" y="3213"/>
                  </a:lnTo>
                  <a:lnTo>
                    <a:pt x="484" y="3214"/>
                  </a:lnTo>
                  <a:lnTo>
                    <a:pt x="478" y="3214"/>
                  </a:lnTo>
                  <a:lnTo>
                    <a:pt x="469" y="3213"/>
                  </a:lnTo>
                  <a:lnTo>
                    <a:pt x="460" y="3211"/>
                  </a:lnTo>
                  <a:lnTo>
                    <a:pt x="450" y="3208"/>
                  </a:lnTo>
                  <a:lnTo>
                    <a:pt x="439" y="3203"/>
                  </a:lnTo>
                  <a:lnTo>
                    <a:pt x="414" y="3193"/>
                  </a:lnTo>
                  <a:lnTo>
                    <a:pt x="386" y="3179"/>
                  </a:lnTo>
                  <a:lnTo>
                    <a:pt x="357" y="3161"/>
                  </a:lnTo>
                  <a:lnTo>
                    <a:pt x="326" y="3142"/>
                  </a:lnTo>
                  <a:lnTo>
                    <a:pt x="296" y="3120"/>
                  </a:lnTo>
                  <a:lnTo>
                    <a:pt x="269" y="3100"/>
                  </a:lnTo>
                  <a:lnTo>
                    <a:pt x="247" y="3079"/>
                  </a:lnTo>
                  <a:lnTo>
                    <a:pt x="226" y="3060"/>
                  </a:lnTo>
                  <a:lnTo>
                    <a:pt x="219" y="3051"/>
                  </a:lnTo>
                  <a:lnTo>
                    <a:pt x="211" y="3043"/>
                  </a:lnTo>
                  <a:lnTo>
                    <a:pt x="206" y="3034"/>
                  </a:lnTo>
                  <a:lnTo>
                    <a:pt x="201" y="3027"/>
                  </a:lnTo>
                  <a:lnTo>
                    <a:pt x="198" y="3021"/>
                  </a:lnTo>
                  <a:lnTo>
                    <a:pt x="197" y="3015"/>
                  </a:lnTo>
                  <a:lnTo>
                    <a:pt x="197" y="3010"/>
                  </a:lnTo>
                  <a:lnTo>
                    <a:pt x="198" y="3006"/>
                  </a:lnTo>
                  <a:lnTo>
                    <a:pt x="201" y="3003"/>
                  </a:lnTo>
                  <a:lnTo>
                    <a:pt x="206" y="3001"/>
                  </a:lnTo>
                  <a:lnTo>
                    <a:pt x="211" y="3001"/>
                  </a:lnTo>
                  <a:lnTo>
                    <a:pt x="217" y="3001"/>
                  </a:lnTo>
                  <a:lnTo>
                    <a:pt x="226" y="3002"/>
                  </a:lnTo>
                  <a:lnTo>
                    <a:pt x="235" y="3004"/>
                  </a:lnTo>
                  <a:lnTo>
                    <a:pt x="245" y="3007"/>
                  </a:lnTo>
                  <a:lnTo>
                    <a:pt x="256" y="3011"/>
                  </a:lnTo>
                  <a:lnTo>
                    <a:pt x="281" y="3022"/>
                  </a:lnTo>
                  <a:lnTo>
                    <a:pt x="308" y="3036"/>
                  </a:lnTo>
                  <a:lnTo>
                    <a:pt x="338" y="3053"/>
                  </a:lnTo>
                  <a:lnTo>
                    <a:pt x="369" y="3074"/>
                  </a:lnTo>
                  <a:close/>
                  <a:moveTo>
                    <a:pt x="365" y="2897"/>
                  </a:moveTo>
                  <a:lnTo>
                    <a:pt x="394" y="2917"/>
                  </a:lnTo>
                  <a:lnTo>
                    <a:pt x="419" y="2938"/>
                  </a:lnTo>
                  <a:lnTo>
                    <a:pt x="442" y="2958"/>
                  </a:lnTo>
                  <a:lnTo>
                    <a:pt x="460" y="2977"/>
                  </a:lnTo>
                  <a:lnTo>
                    <a:pt x="468" y="2985"/>
                  </a:lnTo>
                  <a:lnTo>
                    <a:pt x="475" y="2993"/>
                  </a:lnTo>
                  <a:lnTo>
                    <a:pt x="481" y="3002"/>
                  </a:lnTo>
                  <a:lnTo>
                    <a:pt x="484" y="3008"/>
                  </a:lnTo>
                  <a:lnTo>
                    <a:pt x="487" y="3015"/>
                  </a:lnTo>
                  <a:lnTo>
                    <a:pt x="488" y="3020"/>
                  </a:lnTo>
                  <a:lnTo>
                    <a:pt x="488" y="3025"/>
                  </a:lnTo>
                  <a:lnTo>
                    <a:pt x="487" y="3029"/>
                  </a:lnTo>
                  <a:lnTo>
                    <a:pt x="484" y="3032"/>
                  </a:lnTo>
                  <a:lnTo>
                    <a:pt x="480" y="3034"/>
                  </a:lnTo>
                  <a:lnTo>
                    <a:pt x="474" y="3035"/>
                  </a:lnTo>
                  <a:lnTo>
                    <a:pt x="468" y="3035"/>
                  </a:lnTo>
                  <a:lnTo>
                    <a:pt x="460" y="3034"/>
                  </a:lnTo>
                  <a:lnTo>
                    <a:pt x="451" y="3032"/>
                  </a:lnTo>
                  <a:lnTo>
                    <a:pt x="441" y="3029"/>
                  </a:lnTo>
                  <a:lnTo>
                    <a:pt x="430" y="3025"/>
                  </a:lnTo>
                  <a:lnTo>
                    <a:pt x="406" y="3015"/>
                  </a:lnTo>
                  <a:lnTo>
                    <a:pt x="380" y="3002"/>
                  </a:lnTo>
                  <a:lnTo>
                    <a:pt x="352" y="2985"/>
                  </a:lnTo>
                  <a:lnTo>
                    <a:pt x="323" y="2966"/>
                  </a:lnTo>
                  <a:lnTo>
                    <a:pt x="294" y="2945"/>
                  </a:lnTo>
                  <a:lnTo>
                    <a:pt x="268" y="2925"/>
                  </a:lnTo>
                  <a:lnTo>
                    <a:pt x="247" y="2906"/>
                  </a:lnTo>
                  <a:lnTo>
                    <a:pt x="227" y="2886"/>
                  </a:lnTo>
                  <a:lnTo>
                    <a:pt x="220" y="2877"/>
                  </a:lnTo>
                  <a:lnTo>
                    <a:pt x="213" y="2870"/>
                  </a:lnTo>
                  <a:lnTo>
                    <a:pt x="208" y="2861"/>
                  </a:lnTo>
                  <a:lnTo>
                    <a:pt x="203" y="2855"/>
                  </a:lnTo>
                  <a:lnTo>
                    <a:pt x="200" y="2848"/>
                  </a:lnTo>
                  <a:lnTo>
                    <a:pt x="199" y="2843"/>
                  </a:lnTo>
                  <a:lnTo>
                    <a:pt x="199" y="2838"/>
                  </a:lnTo>
                  <a:lnTo>
                    <a:pt x="200" y="2833"/>
                  </a:lnTo>
                  <a:lnTo>
                    <a:pt x="203" y="2830"/>
                  </a:lnTo>
                  <a:lnTo>
                    <a:pt x="208" y="2829"/>
                  </a:lnTo>
                  <a:lnTo>
                    <a:pt x="213" y="2828"/>
                  </a:lnTo>
                  <a:lnTo>
                    <a:pt x="221" y="2828"/>
                  </a:lnTo>
                  <a:lnTo>
                    <a:pt x="228" y="2829"/>
                  </a:lnTo>
                  <a:lnTo>
                    <a:pt x="237" y="2831"/>
                  </a:lnTo>
                  <a:lnTo>
                    <a:pt x="247" y="2834"/>
                  </a:lnTo>
                  <a:lnTo>
                    <a:pt x="257" y="2838"/>
                  </a:lnTo>
                  <a:lnTo>
                    <a:pt x="281" y="2848"/>
                  </a:lnTo>
                  <a:lnTo>
                    <a:pt x="308" y="2862"/>
                  </a:lnTo>
                  <a:lnTo>
                    <a:pt x="336" y="2879"/>
                  </a:lnTo>
                  <a:lnTo>
                    <a:pt x="365" y="2897"/>
                  </a:lnTo>
                  <a:close/>
                  <a:moveTo>
                    <a:pt x="382" y="2725"/>
                  </a:moveTo>
                  <a:lnTo>
                    <a:pt x="408" y="2745"/>
                  </a:lnTo>
                  <a:lnTo>
                    <a:pt x="433" y="2764"/>
                  </a:lnTo>
                  <a:lnTo>
                    <a:pt x="455" y="2784"/>
                  </a:lnTo>
                  <a:lnTo>
                    <a:pt x="472" y="2802"/>
                  </a:lnTo>
                  <a:lnTo>
                    <a:pt x="480" y="2811"/>
                  </a:lnTo>
                  <a:lnTo>
                    <a:pt x="486" y="2818"/>
                  </a:lnTo>
                  <a:lnTo>
                    <a:pt x="491" y="2826"/>
                  </a:lnTo>
                  <a:lnTo>
                    <a:pt x="495" y="2833"/>
                  </a:lnTo>
                  <a:lnTo>
                    <a:pt x="498" y="2839"/>
                  </a:lnTo>
                  <a:lnTo>
                    <a:pt x="499" y="2845"/>
                  </a:lnTo>
                  <a:lnTo>
                    <a:pt x="499" y="2849"/>
                  </a:lnTo>
                  <a:lnTo>
                    <a:pt x="497" y="2854"/>
                  </a:lnTo>
                  <a:lnTo>
                    <a:pt x="495" y="2857"/>
                  </a:lnTo>
                  <a:lnTo>
                    <a:pt x="491" y="2858"/>
                  </a:lnTo>
                  <a:lnTo>
                    <a:pt x="485" y="2859"/>
                  </a:lnTo>
                  <a:lnTo>
                    <a:pt x="479" y="2859"/>
                  </a:lnTo>
                  <a:lnTo>
                    <a:pt x="471" y="2858"/>
                  </a:lnTo>
                  <a:lnTo>
                    <a:pt x="462" y="2857"/>
                  </a:lnTo>
                  <a:lnTo>
                    <a:pt x="453" y="2854"/>
                  </a:lnTo>
                  <a:lnTo>
                    <a:pt x="442" y="2851"/>
                  </a:lnTo>
                  <a:lnTo>
                    <a:pt x="419" y="2841"/>
                  </a:lnTo>
                  <a:lnTo>
                    <a:pt x="393" y="2828"/>
                  </a:lnTo>
                  <a:lnTo>
                    <a:pt x="366" y="2812"/>
                  </a:lnTo>
                  <a:lnTo>
                    <a:pt x="338" y="2793"/>
                  </a:lnTo>
                  <a:lnTo>
                    <a:pt x="311" y="2774"/>
                  </a:lnTo>
                  <a:lnTo>
                    <a:pt x="287" y="2754"/>
                  </a:lnTo>
                  <a:lnTo>
                    <a:pt x="265" y="2735"/>
                  </a:lnTo>
                  <a:lnTo>
                    <a:pt x="248" y="2717"/>
                  </a:lnTo>
                  <a:lnTo>
                    <a:pt x="240" y="2708"/>
                  </a:lnTo>
                  <a:lnTo>
                    <a:pt x="234" y="2699"/>
                  </a:lnTo>
                  <a:lnTo>
                    <a:pt x="229" y="2692"/>
                  </a:lnTo>
                  <a:lnTo>
                    <a:pt x="225" y="2685"/>
                  </a:lnTo>
                  <a:lnTo>
                    <a:pt x="222" y="2679"/>
                  </a:lnTo>
                  <a:lnTo>
                    <a:pt x="221" y="2674"/>
                  </a:lnTo>
                  <a:lnTo>
                    <a:pt x="221" y="2668"/>
                  </a:lnTo>
                  <a:lnTo>
                    <a:pt x="223" y="2665"/>
                  </a:lnTo>
                  <a:lnTo>
                    <a:pt x="225" y="2662"/>
                  </a:lnTo>
                  <a:lnTo>
                    <a:pt x="229" y="2659"/>
                  </a:lnTo>
                  <a:lnTo>
                    <a:pt x="235" y="2658"/>
                  </a:lnTo>
                  <a:lnTo>
                    <a:pt x="241" y="2658"/>
                  </a:lnTo>
                  <a:lnTo>
                    <a:pt x="249" y="2659"/>
                  </a:lnTo>
                  <a:lnTo>
                    <a:pt x="257" y="2662"/>
                  </a:lnTo>
                  <a:lnTo>
                    <a:pt x="267" y="2664"/>
                  </a:lnTo>
                  <a:lnTo>
                    <a:pt x="278" y="2668"/>
                  </a:lnTo>
                  <a:lnTo>
                    <a:pt x="301" y="2678"/>
                  </a:lnTo>
                  <a:lnTo>
                    <a:pt x="326" y="2691"/>
                  </a:lnTo>
                  <a:lnTo>
                    <a:pt x="353" y="2707"/>
                  </a:lnTo>
                  <a:lnTo>
                    <a:pt x="382" y="2725"/>
                  </a:lnTo>
                  <a:close/>
                  <a:moveTo>
                    <a:pt x="415" y="2555"/>
                  </a:moveTo>
                  <a:lnTo>
                    <a:pt x="442" y="2573"/>
                  </a:lnTo>
                  <a:lnTo>
                    <a:pt x="465" y="2593"/>
                  </a:lnTo>
                  <a:lnTo>
                    <a:pt x="485" y="2612"/>
                  </a:lnTo>
                  <a:lnTo>
                    <a:pt x="502" y="2629"/>
                  </a:lnTo>
                  <a:lnTo>
                    <a:pt x="509" y="2638"/>
                  </a:lnTo>
                  <a:lnTo>
                    <a:pt x="515" y="2645"/>
                  </a:lnTo>
                  <a:lnTo>
                    <a:pt x="520" y="2653"/>
                  </a:lnTo>
                  <a:lnTo>
                    <a:pt x="524" y="2659"/>
                  </a:lnTo>
                  <a:lnTo>
                    <a:pt x="526" y="2666"/>
                  </a:lnTo>
                  <a:lnTo>
                    <a:pt x="527" y="2671"/>
                  </a:lnTo>
                  <a:lnTo>
                    <a:pt x="527" y="2676"/>
                  </a:lnTo>
                  <a:lnTo>
                    <a:pt x="526" y="2680"/>
                  </a:lnTo>
                  <a:lnTo>
                    <a:pt x="523" y="2683"/>
                  </a:lnTo>
                  <a:lnTo>
                    <a:pt x="519" y="2685"/>
                  </a:lnTo>
                  <a:lnTo>
                    <a:pt x="513" y="2686"/>
                  </a:lnTo>
                  <a:lnTo>
                    <a:pt x="507" y="2686"/>
                  </a:lnTo>
                  <a:lnTo>
                    <a:pt x="499" y="2685"/>
                  </a:lnTo>
                  <a:lnTo>
                    <a:pt x="492" y="2684"/>
                  </a:lnTo>
                  <a:lnTo>
                    <a:pt x="482" y="2681"/>
                  </a:lnTo>
                  <a:lnTo>
                    <a:pt x="472" y="2678"/>
                  </a:lnTo>
                  <a:lnTo>
                    <a:pt x="450" y="2669"/>
                  </a:lnTo>
                  <a:lnTo>
                    <a:pt x="426" y="2656"/>
                  </a:lnTo>
                  <a:lnTo>
                    <a:pt x="400" y="2641"/>
                  </a:lnTo>
                  <a:lnTo>
                    <a:pt x="373" y="2624"/>
                  </a:lnTo>
                  <a:lnTo>
                    <a:pt x="347" y="2604"/>
                  </a:lnTo>
                  <a:lnTo>
                    <a:pt x="323" y="2585"/>
                  </a:lnTo>
                  <a:lnTo>
                    <a:pt x="303" y="2567"/>
                  </a:lnTo>
                  <a:lnTo>
                    <a:pt x="285" y="2549"/>
                  </a:lnTo>
                  <a:lnTo>
                    <a:pt x="279" y="2541"/>
                  </a:lnTo>
                  <a:lnTo>
                    <a:pt x="274" y="2533"/>
                  </a:lnTo>
                  <a:lnTo>
                    <a:pt x="268" y="2526"/>
                  </a:lnTo>
                  <a:lnTo>
                    <a:pt x="265" y="2518"/>
                  </a:lnTo>
                  <a:lnTo>
                    <a:pt x="262" y="2513"/>
                  </a:lnTo>
                  <a:lnTo>
                    <a:pt x="261" y="2507"/>
                  </a:lnTo>
                  <a:lnTo>
                    <a:pt x="261" y="2502"/>
                  </a:lnTo>
                  <a:lnTo>
                    <a:pt x="263" y="2498"/>
                  </a:lnTo>
                  <a:lnTo>
                    <a:pt x="266" y="2495"/>
                  </a:lnTo>
                  <a:lnTo>
                    <a:pt x="269" y="2493"/>
                  </a:lnTo>
                  <a:lnTo>
                    <a:pt x="275" y="2492"/>
                  </a:lnTo>
                  <a:lnTo>
                    <a:pt x="281" y="2492"/>
                  </a:lnTo>
                  <a:lnTo>
                    <a:pt x="289" y="2492"/>
                  </a:lnTo>
                  <a:lnTo>
                    <a:pt x="297" y="2494"/>
                  </a:lnTo>
                  <a:lnTo>
                    <a:pt x="306" y="2497"/>
                  </a:lnTo>
                  <a:lnTo>
                    <a:pt x="317" y="2501"/>
                  </a:lnTo>
                  <a:lnTo>
                    <a:pt x="338" y="2509"/>
                  </a:lnTo>
                  <a:lnTo>
                    <a:pt x="363" y="2522"/>
                  </a:lnTo>
                  <a:lnTo>
                    <a:pt x="388" y="2536"/>
                  </a:lnTo>
                  <a:lnTo>
                    <a:pt x="415" y="2555"/>
                  </a:lnTo>
                  <a:close/>
                  <a:moveTo>
                    <a:pt x="146" y="2162"/>
                  </a:moveTo>
                  <a:lnTo>
                    <a:pt x="169" y="2180"/>
                  </a:lnTo>
                  <a:lnTo>
                    <a:pt x="190" y="2198"/>
                  </a:lnTo>
                  <a:lnTo>
                    <a:pt x="209" y="2215"/>
                  </a:lnTo>
                  <a:lnTo>
                    <a:pt x="224" y="2232"/>
                  </a:lnTo>
                  <a:lnTo>
                    <a:pt x="230" y="2240"/>
                  </a:lnTo>
                  <a:lnTo>
                    <a:pt x="236" y="2247"/>
                  </a:lnTo>
                  <a:lnTo>
                    <a:pt x="239" y="2254"/>
                  </a:lnTo>
                  <a:lnTo>
                    <a:pt x="242" y="2260"/>
                  </a:lnTo>
                  <a:lnTo>
                    <a:pt x="244" y="2267"/>
                  </a:lnTo>
                  <a:lnTo>
                    <a:pt x="245" y="2272"/>
                  </a:lnTo>
                  <a:lnTo>
                    <a:pt x="245" y="2276"/>
                  </a:lnTo>
                  <a:lnTo>
                    <a:pt x="244" y="2280"/>
                  </a:lnTo>
                  <a:lnTo>
                    <a:pt x="241" y="2283"/>
                  </a:lnTo>
                  <a:lnTo>
                    <a:pt x="238" y="2285"/>
                  </a:lnTo>
                  <a:lnTo>
                    <a:pt x="233" y="2286"/>
                  </a:lnTo>
                  <a:lnTo>
                    <a:pt x="227" y="2286"/>
                  </a:lnTo>
                  <a:lnTo>
                    <a:pt x="220" y="2285"/>
                  </a:lnTo>
                  <a:lnTo>
                    <a:pt x="212" y="2284"/>
                  </a:lnTo>
                  <a:lnTo>
                    <a:pt x="204" y="2282"/>
                  </a:lnTo>
                  <a:lnTo>
                    <a:pt x="195" y="2279"/>
                  </a:lnTo>
                  <a:lnTo>
                    <a:pt x="174" y="2270"/>
                  </a:lnTo>
                  <a:lnTo>
                    <a:pt x="153" y="2258"/>
                  </a:lnTo>
                  <a:lnTo>
                    <a:pt x="129" y="2244"/>
                  </a:lnTo>
                  <a:lnTo>
                    <a:pt x="104" y="2228"/>
                  </a:lnTo>
                  <a:lnTo>
                    <a:pt x="81" y="2211"/>
                  </a:lnTo>
                  <a:lnTo>
                    <a:pt x="60" y="2192"/>
                  </a:lnTo>
                  <a:lnTo>
                    <a:pt x="41" y="2175"/>
                  </a:lnTo>
                  <a:lnTo>
                    <a:pt x="26" y="2159"/>
                  </a:lnTo>
                  <a:lnTo>
                    <a:pt x="21" y="2150"/>
                  </a:lnTo>
                  <a:lnTo>
                    <a:pt x="16" y="2144"/>
                  </a:lnTo>
                  <a:lnTo>
                    <a:pt x="11" y="2136"/>
                  </a:lnTo>
                  <a:lnTo>
                    <a:pt x="8" y="2130"/>
                  </a:lnTo>
                  <a:lnTo>
                    <a:pt x="6" y="2124"/>
                  </a:lnTo>
                  <a:lnTo>
                    <a:pt x="5" y="2119"/>
                  </a:lnTo>
                  <a:lnTo>
                    <a:pt x="5" y="2114"/>
                  </a:lnTo>
                  <a:lnTo>
                    <a:pt x="7" y="2110"/>
                  </a:lnTo>
                  <a:lnTo>
                    <a:pt x="9" y="2107"/>
                  </a:lnTo>
                  <a:lnTo>
                    <a:pt x="13" y="2106"/>
                  </a:lnTo>
                  <a:lnTo>
                    <a:pt x="18" y="2105"/>
                  </a:lnTo>
                  <a:lnTo>
                    <a:pt x="24" y="2104"/>
                  </a:lnTo>
                  <a:lnTo>
                    <a:pt x="31" y="2105"/>
                  </a:lnTo>
                  <a:lnTo>
                    <a:pt x="38" y="2107"/>
                  </a:lnTo>
                  <a:lnTo>
                    <a:pt x="47" y="2109"/>
                  </a:lnTo>
                  <a:lnTo>
                    <a:pt x="56" y="2112"/>
                  </a:lnTo>
                  <a:lnTo>
                    <a:pt x="76" y="2121"/>
                  </a:lnTo>
                  <a:lnTo>
                    <a:pt x="98" y="2132"/>
                  </a:lnTo>
                  <a:lnTo>
                    <a:pt x="121" y="2146"/>
                  </a:lnTo>
                  <a:lnTo>
                    <a:pt x="146" y="2162"/>
                  </a:lnTo>
                  <a:close/>
                  <a:moveTo>
                    <a:pt x="468" y="2388"/>
                  </a:moveTo>
                  <a:lnTo>
                    <a:pt x="493" y="2406"/>
                  </a:lnTo>
                  <a:lnTo>
                    <a:pt x="515" y="2424"/>
                  </a:lnTo>
                  <a:lnTo>
                    <a:pt x="535" y="2443"/>
                  </a:lnTo>
                  <a:lnTo>
                    <a:pt x="551" y="2460"/>
                  </a:lnTo>
                  <a:lnTo>
                    <a:pt x="557" y="2467"/>
                  </a:lnTo>
                  <a:lnTo>
                    <a:pt x="564" y="2475"/>
                  </a:lnTo>
                  <a:lnTo>
                    <a:pt x="568" y="2483"/>
                  </a:lnTo>
                  <a:lnTo>
                    <a:pt x="572" y="2489"/>
                  </a:lnTo>
                  <a:lnTo>
                    <a:pt x="574" y="2495"/>
                  </a:lnTo>
                  <a:lnTo>
                    <a:pt x="575" y="2501"/>
                  </a:lnTo>
                  <a:lnTo>
                    <a:pt x="575" y="2505"/>
                  </a:lnTo>
                  <a:lnTo>
                    <a:pt x="573" y="2509"/>
                  </a:lnTo>
                  <a:lnTo>
                    <a:pt x="570" y="2513"/>
                  </a:lnTo>
                  <a:lnTo>
                    <a:pt x="566" y="2515"/>
                  </a:lnTo>
                  <a:lnTo>
                    <a:pt x="561" y="2516"/>
                  </a:lnTo>
                  <a:lnTo>
                    <a:pt x="555" y="2516"/>
                  </a:lnTo>
                  <a:lnTo>
                    <a:pt x="548" y="2515"/>
                  </a:lnTo>
                  <a:lnTo>
                    <a:pt x="539" y="2514"/>
                  </a:lnTo>
                  <a:lnTo>
                    <a:pt x="530" y="2512"/>
                  </a:lnTo>
                  <a:lnTo>
                    <a:pt x="521" y="2508"/>
                  </a:lnTo>
                  <a:lnTo>
                    <a:pt x="500" y="2500"/>
                  </a:lnTo>
                  <a:lnTo>
                    <a:pt x="477" y="2488"/>
                  </a:lnTo>
                  <a:lnTo>
                    <a:pt x="452" y="2474"/>
                  </a:lnTo>
                  <a:lnTo>
                    <a:pt x="426" y="2457"/>
                  </a:lnTo>
                  <a:lnTo>
                    <a:pt x="401" y="2438"/>
                  </a:lnTo>
                  <a:lnTo>
                    <a:pt x="378" y="2420"/>
                  </a:lnTo>
                  <a:lnTo>
                    <a:pt x="359" y="2402"/>
                  </a:lnTo>
                  <a:lnTo>
                    <a:pt x="343" y="2384"/>
                  </a:lnTo>
                  <a:lnTo>
                    <a:pt x="336" y="2376"/>
                  </a:lnTo>
                  <a:lnTo>
                    <a:pt x="331" y="2368"/>
                  </a:lnTo>
                  <a:lnTo>
                    <a:pt x="325" y="2361"/>
                  </a:lnTo>
                  <a:lnTo>
                    <a:pt x="322" y="2354"/>
                  </a:lnTo>
                  <a:lnTo>
                    <a:pt x="320" y="2348"/>
                  </a:lnTo>
                  <a:lnTo>
                    <a:pt x="319" y="2342"/>
                  </a:lnTo>
                  <a:lnTo>
                    <a:pt x="319" y="2338"/>
                  </a:lnTo>
                  <a:lnTo>
                    <a:pt x="321" y="2334"/>
                  </a:lnTo>
                  <a:lnTo>
                    <a:pt x="323" y="2331"/>
                  </a:lnTo>
                  <a:lnTo>
                    <a:pt x="328" y="2329"/>
                  </a:lnTo>
                  <a:lnTo>
                    <a:pt x="333" y="2327"/>
                  </a:lnTo>
                  <a:lnTo>
                    <a:pt x="339" y="2327"/>
                  </a:lnTo>
                  <a:lnTo>
                    <a:pt x="346" y="2328"/>
                  </a:lnTo>
                  <a:lnTo>
                    <a:pt x="355" y="2329"/>
                  </a:lnTo>
                  <a:lnTo>
                    <a:pt x="363" y="2332"/>
                  </a:lnTo>
                  <a:lnTo>
                    <a:pt x="373" y="2335"/>
                  </a:lnTo>
                  <a:lnTo>
                    <a:pt x="394" y="2344"/>
                  </a:lnTo>
                  <a:lnTo>
                    <a:pt x="417" y="2356"/>
                  </a:lnTo>
                  <a:lnTo>
                    <a:pt x="442" y="2370"/>
                  </a:lnTo>
                  <a:lnTo>
                    <a:pt x="468" y="2388"/>
                  </a:lnTo>
                  <a:close/>
                  <a:moveTo>
                    <a:pt x="230" y="2004"/>
                  </a:moveTo>
                  <a:lnTo>
                    <a:pt x="253" y="2022"/>
                  </a:lnTo>
                  <a:lnTo>
                    <a:pt x="272" y="2039"/>
                  </a:lnTo>
                  <a:lnTo>
                    <a:pt x="290" y="2056"/>
                  </a:lnTo>
                  <a:lnTo>
                    <a:pt x="305" y="2072"/>
                  </a:lnTo>
                  <a:lnTo>
                    <a:pt x="310" y="2080"/>
                  </a:lnTo>
                  <a:lnTo>
                    <a:pt x="316" y="2086"/>
                  </a:lnTo>
                  <a:lnTo>
                    <a:pt x="320" y="2094"/>
                  </a:lnTo>
                  <a:lnTo>
                    <a:pt x="322" y="2099"/>
                  </a:lnTo>
                  <a:lnTo>
                    <a:pt x="324" y="2106"/>
                  </a:lnTo>
                  <a:lnTo>
                    <a:pt x="325" y="2111"/>
                  </a:lnTo>
                  <a:lnTo>
                    <a:pt x="325" y="2116"/>
                  </a:lnTo>
                  <a:lnTo>
                    <a:pt x="323" y="2119"/>
                  </a:lnTo>
                  <a:lnTo>
                    <a:pt x="321" y="2122"/>
                  </a:lnTo>
                  <a:lnTo>
                    <a:pt x="318" y="2124"/>
                  </a:lnTo>
                  <a:lnTo>
                    <a:pt x="312" y="2125"/>
                  </a:lnTo>
                  <a:lnTo>
                    <a:pt x="307" y="2125"/>
                  </a:lnTo>
                  <a:lnTo>
                    <a:pt x="301" y="2125"/>
                  </a:lnTo>
                  <a:lnTo>
                    <a:pt x="293" y="2123"/>
                  </a:lnTo>
                  <a:lnTo>
                    <a:pt x="284" y="2121"/>
                  </a:lnTo>
                  <a:lnTo>
                    <a:pt x="276" y="2119"/>
                  </a:lnTo>
                  <a:lnTo>
                    <a:pt x="256" y="2110"/>
                  </a:lnTo>
                  <a:lnTo>
                    <a:pt x="235" y="2099"/>
                  </a:lnTo>
                  <a:lnTo>
                    <a:pt x="213" y="2086"/>
                  </a:lnTo>
                  <a:lnTo>
                    <a:pt x="189" y="2070"/>
                  </a:lnTo>
                  <a:lnTo>
                    <a:pt x="167" y="2053"/>
                  </a:lnTo>
                  <a:lnTo>
                    <a:pt x="146" y="2036"/>
                  </a:lnTo>
                  <a:lnTo>
                    <a:pt x="129" y="2020"/>
                  </a:lnTo>
                  <a:lnTo>
                    <a:pt x="115" y="2003"/>
                  </a:lnTo>
                  <a:lnTo>
                    <a:pt x="108" y="1996"/>
                  </a:lnTo>
                  <a:lnTo>
                    <a:pt x="104" y="1988"/>
                  </a:lnTo>
                  <a:lnTo>
                    <a:pt x="100" y="1982"/>
                  </a:lnTo>
                  <a:lnTo>
                    <a:pt x="97" y="1975"/>
                  </a:lnTo>
                  <a:lnTo>
                    <a:pt x="94" y="1970"/>
                  </a:lnTo>
                  <a:lnTo>
                    <a:pt x="94" y="1964"/>
                  </a:lnTo>
                  <a:lnTo>
                    <a:pt x="94" y="1960"/>
                  </a:lnTo>
                  <a:lnTo>
                    <a:pt x="95" y="1956"/>
                  </a:lnTo>
                  <a:lnTo>
                    <a:pt x="99" y="1953"/>
                  </a:lnTo>
                  <a:lnTo>
                    <a:pt x="102" y="1952"/>
                  </a:lnTo>
                  <a:lnTo>
                    <a:pt x="107" y="1950"/>
                  </a:lnTo>
                  <a:lnTo>
                    <a:pt x="113" y="1949"/>
                  </a:lnTo>
                  <a:lnTo>
                    <a:pt x="119" y="1950"/>
                  </a:lnTo>
                  <a:lnTo>
                    <a:pt x="127" y="1952"/>
                  </a:lnTo>
                  <a:lnTo>
                    <a:pt x="134" y="1954"/>
                  </a:lnTo>
                  <a:lnTo>
                    <a:pt x="143" y="1957"/>
                  </a:lnTo>
                  <a:lnTo>
                    <a:pt x="162" y="1964"/>
                  </a:lnTo>
                  <a:lnTo>
                    <a:pt x="184" y="1975"/>
                  </a:lnTo>
                  <a:lnTo>
                    <a:pt x="207" y="1989"/>
                  </a:lnTo>
                  <a:lnTo>
                    <a:pt x="230" y="2004"/>
                  </a:lnTo>
                  <a:close/>
                  <a:moveTo>
                    <a:pt x="539" y="2221"/>
                  </a:moveTo>
                  <a:lnTo>
                    <a:pt x="563" y="2240"/>
                  </a:lnTo>
                  <a:lnTo>
                    <a:pt x="584" y="2257"/>
                  </a:lnTo>
                  <a:lnTo>
                    <a:pt x="603" y="2274"/>
                  </a:lnTo>
                  <a:lnTo>
                    <a:pt x="618" y="2291"/>
                  </a:lnTo>
                  <a:lnTo>
                    <a:pt x="624" y="2299"/>
                  </a:lnTo>
                  <a:lnTo>
                    <a:pt x="630" y="2307"/>
                  </a:lnTo>
                  <a:lnTo>
                    <a:pt x="634" y="2314"/>
                  </a:lnTo>
                  <a:lnTo>
                    <a:pt x="637" y="2321"/>
                  </a:lnTo>
                  <a:lnTo>
                    <a:pt x="640" y="2326"/>
                  </a:lnTo>
                  <a:lnTo>
                    <a:pt x="641" y="2331"/>
                  </a:lnTo>
                  <a:lnTo>
                    <a:pt x="641" y="2337"/>
                  </a:lnTo>
                  <a:lnTo>
                    <a:pt x="638" y="2340"/>
                  </a:lnTo>
                  <a:lnTo>
                    <a:pt x="636" y="2343"/>
                  </a:lnTo>
                  <a:lnTo>
                    <a:pt x="632" y="2345"/>
                  </a:lnTo>
                  <a:lnTo>
                    <a:pt x="627" y="2347"/>
                  </a:lnTo>
                  <a:lnTo>
                    <a:pt x="621" y="2348"/>
                  </a:lnTo>
                  <a:lnTo>
                    <a:pt x="614" y="2347"/>
                  </a:lnTo>
                  <a:lnTo>
                    <a:pt x="606" y="2345"/>
                  </a:lnTo>
                  <a:lnTo>
                    <a:pt x="597" y="2343"/>
                  </a:lnTo>
                  <a:lnTo>
                    <a:pt x="588" y="2340"/>
                  </a:lnTo>
                  <a:lnTo>
                    <a:pt x="567" y="2331"/>
                  </a:lnTo>
                  <a:lnTo>
                    <a:pt x="545" y="2321"/>
                  </a:lnTo>
                  <a:lnTo>
                    <a:pt x="521" y="2307"/>
                  </a:lnTo>
                  <a:lnTo>
                    <a:pt x="496" y="2290"/>
                  </a:lnTo>
                  <a:lnTo>
                    <a:pt x="472" y="2273"/>
                  </a:lnTo>
                  <a:lnTo>
                    <a:pt x="451" y="2255"/>
                  </a:lnTo>
                  <a:lnTo>
                    <a:pt x="432" y="2238"/>
                  </a:lnTo>
                  <a:lnTo>
                    <a:pt x="417" y="2220"/>
                  </a:lnTo>
                  <a:lnTo>
                    <a:pt x="411" y="2213"/>
                  </a:lnTo>
                  <a:lnTo>
                    <a:pt x="405" y="2205"/>
                  </a:lnTo>
                  <a:lnTo>
                    <a:pt x="401" y="2198"/>
                  </a:lnTo>
                  <a:lnTo>
                    <a:pt x="399" y="2191"/>
                  </a:lnTo>
                  <a:lnTo>
                    <a:pt x="397" y="2186"/>
                  </a:lnTo>
                  <a:lnTo>
                    <a:pt x="396" y="2180"/>
                  </a:lnTo>
                  <a:lnTo>
                    <a:pt x="396" y="2175"/>
                  </a:lnTo>
                  <a:lnTo>
                    <a:pt x="398" y="2172"/>
                  </a:lnTo>
                  <a:lnTo>
                    <a:pt x="400" y="2168"/>
                  </a:lnTo>
                  <a:lnTo>
                    <a:pt x="404" y="2166"/>
                  </a:lnTo>
                  <a:lnTo>
                    <a:pt x="408" y="2165"/>
                  </a:lnTo>
                  <a:lnTo>
                    <a:pt x="415" y="2165"/>
                  </a:lnTo>
                  <a:lnTo>
                    <a:pt x="421" y="2165"/>
                  </a:lnTo>
                  <a:lnTo>
                    <a:pt x="430" y="2166"/>
                  </a:lnTo>
                  <a:lnTo>
                    <a:pt x="439" y="2168"/>
                  </a:lnTo>
                  <a:lnTo>
                    <a:pt x="447" y="2172"/>
                  </a:lnTo>
                  <a:lnTo>
                    <a:pt x="468" y="2180"/>
                  </a:lnTo>
                  <a:lnTo>
                    <a:pt x="491" y="2191"/>
                  </a:lnTo>
                  <a:lnTo>
                    <a:pt x="514" y="2205"/>
                  </a:lnTo>
                  <a:lnTo>
                    <a:pt x="539" y="2221"/>
                  </a:lnTo>
                  <a:close/>
                  <a:moveTo>
                    <a:pt x="420" y="1959"/>
                  </a:moveTo>
                  <a:lnTo>
                    <a:pt x="418" y="1962"/>
                  </a:lnTo>
                  <a:lnTo>
                    <a:pt x="414" y="1964"/>
                  </a:lnTo>
                  <a:lnTo>
                    <a:pt x="410" y="1966"/>
                  </a:lnTo>
                  <a:lnTo>
                    <a:pt x="404" y="1967"/>
                  </a:lnTo>
                  <a:lnTo>
                    <a:pt x="398" y="1966"/>
                  </a:lnTo>
                  <a:lnTo>
                    <a:pt x="390" y="1964"/>
                  </a:lnTo>
                  <a:lnTo>
                    <a:pt x="383" y="1962"/>
                  </a:lnTo>
                  <a:lnTo>
                    <a:pt x="374" y="1960"/>
                  </a:lnTo>
                  <a:lnTo>
                    <a:pt x="356" y="1953"/>
                  </a:lnTo>
                  <a:lnTo>
                    <a:pt x="335" y="1942"/>
                  </a:lnTo>
                  <a:lnTo>
                    <a:pt x="314" y="1929"/>
                  </a:lnTo>
                  <a:lnTo>
                    <a:pt x="291" y="1914"/>
                  </a:lnTo>
                  <a:lnTo>
                    <a:pt x="269" y="1898"/>
                  </a:lnTo>
                  <a:lnTo>
                    <a:pt x="250" y="1881"/>
                  </a:lnTo>
                  <a:lnTo>
                    <a:pt x="234" y="1864"/>
                  </a:lnTo>
                  <a:lnTo>
                    <a:pt x="220" y="1849"/>
                  </a:lnTo>
                  <a:lnTo>
                    <a:pt x="214" y="1841"/>
                  </a:lnTo>
                  <a:lnTo>
                    <a:pt x="209" y="1835"/>
                  </a:lnTo>
                  <a:lnTo>
                    <a:pt x="206" y="1827"/>
                  </a:lnTo>
                  <a:lnTo>
                    <a:pt x="202" y="1822"/>
                  </a:lnTo>
                  <a:lnTo>
                    <a:pt x="201" y="1816"/>
                  </a:lnTo>
                  <a:lnTo>
                    <a:pt x="200" y="1811"/>
                  </a:lnTo>
                  <a:lnTo>
                    <a:pt x="200" y="1806"/>
                  </a:lnTo>
                  <a:lnTo>
                    <a:pt x="202" y="1803"/>
                  </a:lnTo>
                  <a:lnTo>
                    <a:pt x="204" y="1799"/>
                  </a:lnTo>
                  <a:lnTo>
                    <a:pt x="209" y="1797"/>
                  </a:lnTo>
                  <a:lnTo>
                    <a:pt x="213" y="1796"/>
                  </a:lnTo>
                  <a:lnTo>
                    <a:pt x="219" y="1796"/>
                  </a:lnTo>
                  <a:lnTo>
                    <a:pt x="225" y="1796"/>
                  </a:lnTo>
                  <a:lnTo>
                    <a:pt x="231" y="1798"/>
                  </a:lnTo>
                  <a:lnTo>
                    <a:pt x="240" y="1799"/>
                  </a:lnTo>
                  <a:lnTo>
                    <a:pt x="249" y="1803"/>
                  </a:lnTo>
                  <a:lnTo>
                    <a:pt x="267" y="1810"/>
                  </a:lnTo>
                  <a:lnTo>
                    <a:pt x="288" y="1821"/>
                  </a:lnTo>
                  <a:lnTo>
                    <a:pt x="309" y="1834"/>
                  </a:lnTo>
                  <a:lnTo>
                    <a:pt x="332" y="1849"/>
                  </a:lnTo>
                  <a:lnTo>
                    <a:pt x="353" y="1865"/>
                  </a:lnTo>
                  <a:lnTo>
                    <a:pt x="373" y="1881"/>
                  </a:lnTo>
                  <a:lnTo>
                    <a:pt x="389" y="1898"/>
                  </a:lnTo>
                  <a:lnTo>
                    <a:pt x="403" y="1914"/>
                  </a:lnTo>
                  <a:lnTo>
                    <a:pt x="408" y="1921"/>
                  </a:lnTo>
                  <a:lnTo>
                    <a:pt x="413" y="1928"/>
                  </a:lnTo>
                  <a:lnTo>
                    <a:pt x="417" y="1934"/>
                  </a:lnTo>
                  <a:lnTo>
                    <a:pt x="419" y="1941"/>
                  </a:lnTo>
                  <a:lnTo>
                    <a:pt x="421" y="1946"/>
                  </a:lnTo>
                  <a:lnTo>
                    <a:pt x="423" y="1952"/>
                  </a:lnTo>
                  <a:lnTo>
                    <a:pt x="421" y="1956"/>
                  </a:lnTo>
                  <a:lnTo>
                    <a:pt x="420" y="1959"/>
                  </a:lnTo>
                  <a:close/>
                  <a:moveTo>
                    <a:pt x="182" y="1499"/>
                  </a:moveTo>
                  <a:lnTo>
                    <a:pt x="201" y="1514"/>
                  </a:lnTo>
                  <a:lnTo>
                    <a:pt x="219" y="1530"/>
                  </a:lnTo>
                  <a:lnTo>
                    <a:pt x="234" y="1545"/>
                  </a:lnTo>
                  <a:lnTo>
                    <a:pt x="247" y="1560"/>
                  </a:lnTo>
                  <a:lnTo>
                    <a:pt x="255" y="1573"/>
                  </a:lnTo>
                  <a:lnTo>
                    <a:pt x="262" y="1586"/>
                  </a:lnTo>
                  <a:lnTo>
                    <a:pt x="263" y="1590"/>
                  </a:lnTo>
                  <a:lnTo>
                    <a:pt x="264" y="1595"/>
                  </a:lnTo>
                  <a:lnTo>
                    <a:pt x="263" y="1600"/>
                  </a:lnTo>
                  <a:lnTo>
                    <a:pt x="262" y="1603"/>
                  </a:lnTo>
                  <a:lnTo>
                    <a:pt x="260" y="1606"/>
                  </a:lnTo>
                  <a:lnTo>
                    <a:pt x="255" y="1608"/>
                  </a:lnTo>
                  <a:lnTo>
                    <a:pt x="251" y="1609"/>
                  </a:lnTo>
                  <a:lnTo>
                    <a:pt x="247" y="1609"/>
                  </a:lnTo>
                  <a:lnTo>
                    <a:pt x="240" y="1609"/>
                  </a:lnTo>
                  <a:lnTo>
                    <a:pt x="234" y="1608"/>
                  </a:lnTo>
                  <a:lnTo>
                    <a:pt x="226" y="1606"/>
                  </a:lnTo>
                  <a:lnTo>
                    <a:pt x="219" y="1604"/>
                  </a:lnTo>
                  <a:lnTo>
                    <a:pt x="201" y="1596"/>
                  </a:lnTo>
                  <a:lnTo>
                    <a:pt x="183" y="1588"/>
                  </a:lnTo>
                  <a:lnTo>
                    <a:pt x="163" y="1576"/>
                  </a:lnTo>
                  <a:lnTo>
                    <a:pt x="143" y="1562"/>
                  </a:lnTo>
                  <a:lnTo>
                    <a:pt x="124" y="1547"/>
                  </a:lnTo>
                  <a:lnTo>
                    <a:pt x="106" y="1531"/>
                  </a:lnTo>
                  <a:lnTo>
                    <a:pt x="91" y="1516"/>
                  </a:lnTo>
                  <a:lnTo>
                    <a:pt x="79" y="1502"/>
                  </a:lnTo>
                  <a:lnTo>
                    <a:pt x="70" y="1487"/>
                  </a:lnTo>
                  <a:lnTo>
                    <a:pt x="64" y="1476"/>
                  </a:lnTo>
                  <a:lnTo>
                    <a:pt x="62" y="1470"/>
                  </a:lnTo>
                  <a:lnTo>
                    <a:pt x="62" y="1466"/>
                  </a:lnTo>
                  <a:lnTo>
                    <a:pt x="62" y="1462"/>
                  </a:lnTo>
                  <a:lnTo>
                    <a:pt x="64" y="1457"/>
                  </a:lnTo>
                  <a:lnTo>
                    <a:pt x="66" y="1455"/>
                  </a:lnTo>
                  <a:lnTo>
                    <a:pt x="70" y="1453"/>
                  </a:lnTo>
                  <a:lnTo>
                    <a:pt x="74" y="1452"/>
                  </a:lnTo>
                  <a:lnTo>
                    <a:pt x="79" y="1451"/>
                  </a:lnTo>
                  <a:lnTo>
                    <a:pt x="85" y="1452"/>
                  </a:lnTo>
                  <a:lnTo>
                    <a:pt x="91" y="1453"/>
                  </a:lnTo>
                  <a:lnTo>
                    <a:pt x="99" y="1454"/>
                  </a:lnTo>
                  <a:lnTo>
                    <a:pt x="106" y="1457"/>
                  </a:lnTo>
                  <a:lnTo>
                    <a:pt x="124" y="1464"/>
                  </a:lnTo>
                  <a:lnTo>
                    <a:pt x="142" y="1473"/>
                  </a:lnTo>
                  <a:lnTo>
                    <a:pt x="161" y="1485"/>
                  </a:lnTo>
                  <a:lnTo>
                    <a:pt x="182" y="1499"/>
                  </a:lnTo>
                  <a:close/>
                  <a:moveTo>
                    <a:pt x="451" y="1693"/>
                  </a:moveTo>
                  <a:lnTo>
                    <a:pt x="471" y="1708"/>
                  </a:lnTo>
                  <a:lnTo>
                    <a:pt x="489" y="1724"/>
                  </a:lnTo>
                  <a:lnTo>
                    <a:pt x="506" y="1740"/>
                  </a:lnTo>
                  <a:lnTo>
                    <a:pt x="519" y="1755"/>
                  </a:lnTo>
                  <a:lnTo>
                    <a:pt x="524" y="1763"/>
                  </a:lnTo>
                  <a:lnTo>
                    <a:pt x="528" y="1769"/>
                  </a:lnTo>
                  <a:lnTo>
                    <a:pt x="532" y="1776"/>
                  </a:lnTo>
                  <a:lnTo>
                    <a:pt x="535" y="1782"/>
                  </a:lnTo>
                  <a:lnTo>
                    <a:pt x="536" y="1788"/>
                  </a:lnTo>
                  <a:lnTo>
                    <a:pt x="537" y="1792"/>
                  </a:lnTo>
                  <a:lnTo>
                    <a:pt x="536" y="1796"/>
                  </a:lnTo>
                  <a:lnTo>
                    <a:pt x="535" y="1800"/>
                  </a:lnTo>
                  <a:lnTo>
                    <a:pt x="533" y="1804"/>
                  </a:lnTo>
                  <a:lnTo>
                    <a:pt x="528" y="1806"/>
                  </a:lnTo>
                  <a:lnTo>
                    <a:pt x="524" y="1807"/>
                  </a:lnTo>
                  <a:lnTo>
                    <a:pt x="519" y="1807"/>
                  </a:lnTo>
                  <a:lnTo>
                    <a:pt x="512" y="1807"/>
                  </a:lnTo>
                  <a:lnTo>
                    <a:pt x="506" y="1806"/>
                  </a:lnTo>
                  <a:lnTo>
                    <a:pt x="498" y="1804"/>
                  </a:lnTo>
                  <a:lnTo>
                    <a:pt x="489" y="1802"/>
                  </a:lnTo>
                  <a:lnTo>
                    <a:pt x="471" y="1794"/>
                  </a:lnTo>
                  <a:lnTo>
                    <a:pt x="452" y="1784"/>
                  </a:lnTo>
                  <a:lnTo>
                    <a:pt x="431" y="1772"/>
                  </a:lnTo>
                  <a:lnTo>
                    <a:pt x="410" y="1757"/>
                  </a:lnTo>
                  <a:lnTo>
                    <a:pt x="389" y="1742"/>
                  </a:lnTo>
                  <a:lnTo>
                    <a:pt x="371" y="1726"/>
                  </a:lnTo>
                  <a:lnTo>
                    <a:pt x="355" y="1710"/>
                  </a:lnTo>
                  <a:lnTo>
                    <a:pt x="342" y="1695"/>
                  </a:lnTo>
                  <a:lnTo>
                    <a:pt x="336" y="1687"/>
                  </a:lnTo>
                  <a:lnTo>
                    <a:pt x="332" y="1681"/>
                  </a:lnTo>
                  <a:lnTo>
                    <a:pt x="328" y="1674"/>
                  </a:lnTo>
                  <a:lnTo>
                    <a:pt x="325" y="1668"/>
                  </a:lnTo>
                  <a:lnTo>
                    <a:pt x="324" y="1662"/>
                  </a:lnTo>
                  <a:lnTo>
                    <a:pt x="323" y="1658"/>
                  </a:lnTo>
                  <a:lnTo>
                    <a:pt x="323" y="1654"/>
                  </a:lnTo>
                  <a:lnTo>
                    <a:pt x="325" y="1649"/>
                  </a:lnTo>
                  <a:lnTo>
                    <a:pt x="328" y="1646"/>
                  </a:lnTo>
                  <a:lnTo>
                    <a:pt x="332" y="1644"/>
                  </a:lnTo>
                  <a:lnTo>
                    <a:pt x="336" y="1643"/>
                  </a:lnTo>
                  <a:lnTo>
                    <a:pt x="342" y="1643"/>
                  </a:lnTo>
                  <a:lnTo>
                    <a:pt x="348" y="1643"/>
                  </a:lnTo>
                  <a:lnTo>
                    <a:pt x="355" y="1644"/>
                  </a:lnTo>
                  <a:lnTo>
                    <a:pt x="362" y="1646"/>
                  </a:lnTo>
                  <a:lnTo>
                    <a:pt x="371" y="1648"/>
                  </a:lnTo>
                  <a:lnTo>
                    <a:pt x="388" y="1656"/>
                  </a:lnTo>
                  <a:lnTo>
                    <a:pt x="408" y="1666"/>
                  </a:lnTo>
                  <a:lnTo>
                    <a:pt x="429" y="1677"/>
                  </a:lnTo>
                  <a:lnTo>
                    <a:pt x="451" y="1693"/>
                  </a:lnTo>
                  <a:close/>
                  <a:moveTo>
                    <a:pt x="404" y="1451"/>
                  </a:moveTo>
                  <a:lnTo>
                    <a:pt x="402" y="1454"/>
                  </a:lnTo>
                  <a:lnTo>
                    <a:pt x="398" y="1456"/>
                  </a:lnTo>
                  <a:lnTo>
                    <a:pt x="394" y="1457"/>
                  </a:lnTo>
                  <a:lnTo>
                    <a:pt x="389" y="1458"/>
                  </a:lnTo>
                  <a:lnTo>
                    <a:pt x="384" y="1457"/>
                  </a:lnTo>
                  <a:lnTo>
                    <a:pt x="377" y="1457"/>
                  </a:lnTo>
                  <a:lnTo>
                    <a:pt x="370" y="1455"/>
                  </a:lnTo>
                  <a:lnTo>
                    <a:pt x="362" y="1453"/>
                  </a:lnTo>
                  <a:lnTo>
                    <a:pt x="346" y="1446"/>
                  </a:lnTo>
                  <a:lnTo>
                    <a:pt x="329" y="1438"/>
                  </a:lnTo>
                  <a:lnTo>
                    <a:pt x="309" y="1426"/>
                  </a:lnTo>
                  <a:lnTo>
                    <a:pt x="290" y="1413"/>
                  </a:lnTo>
                  <a:lnTo>
                    <a:pt x="271" y="1398"/>
                  </a:lnTo>
                  <a:lnTo>
                    <a:pt x="254" y="1383"/>
                  </a:lnTo>
                  <a:lnTo>
                    <a:pt x="240" y="1368"/>
                  </a:lnTo>
                  <a:lnTo>
                    <a:pt x="228" y="1354"/>
                  </a:lnTo>
                  <a:lnTo>
                    <a:pt x="220" y="1341"/>
                  </a:lnTo>
                  <a:lnTo>
                    <a:pt x="214" y="1329"/>
                  </a:lnTo>
                  <a:lnTo>
                    <a:pt x="212" y="1323"/>
                  </a:lnTo>
                  <a:lnTo>
                    <a:pt x="212" y="1319"/>
                  </a:lnTo>
                  <a:lnTo>
                    <a:pt x="212" y="1315"/>
                  </a:lnTo>
                  <a:lnTo>
                    <a:pt x="214" y="1312"/>
                  </a:lnTo>
                  <a:lnTo>
                    <a:pt x="216" y="1308"/>
                  </a:lnTo>
                  <a:lnTo>
                    <a:pt x="220" y="1306"/>
                  </a:lnTo>
                  <a:lnTo>
                    <a:pt x="224" y="1305"/>
                  </a:lnTo>
                  <a:lnTo>
                    <a:pt x="229" y="1305"/>
                  </a:lnTo>
                  <a:lnTo>
                    <a:pt x="235" y="1305"/>
                  </a:lnTo>
                  <a:lnTo>
                    <a:pt x="241" y="1306"/>
                  </a:lnTo>
                  <a:lnTo>
                    <a:pt x="248" y="1307"/>
                  </a:lnTo>
                  <a:lnTo>
                    <a:pt x="255" y="1309"/>
                  </a:lnTo>
                  <a:lnTo>
                    <a:pt x="272" y="1316"/>
                  </a:lnTo>
                  <a:lnTo>
                    <a:pt x="290" y="1326"/>
                  </a:lnTo>
                  <a:lnTo>
                    <a:pt x="309" y="1336"/>
                  </a:lnTo>
                  <a:lnTo>
                    <a:pt x="329" y="1350"/>
                  </a:lnTo>
                  <a:lnTo>
                    <a:pt x="347" y="1364"/>
                  </a:lnTo>
                  <a:lnTo>
                    <a:pt x="364" y="1380"/>
                  </a:lnTo>
                  <a:lnTo>
                    <a:pt x="378" y="1395"/>
                  </a:lnTo>
                  <a:lnTo>
                    <a:pt x="390" y="1409"/>
                  </a:lnTo>
                  <a:lnTo>
                    <a:pt x="399" y="1422"/>
                  </a:lnTo>
                  <a:lnTo>
                    <a:pt x="404" y="1434"/>
                  </a:lnTo>
                  <a:lnTo>
                    <a:pt x="405" y="1439"/>
                  </a:lnTo>
                  <a:lnTo>
                    <a:pt x="406" y="1443"/>
                  </a:lnTo>
                  <a:lnTo>
                    <a:pt x="405" y="1448"/>
                  </a:lnTo>
                  <a:lnTo>
                    <a:pt x="404" y="1451"/>
                  </a:lnTo>
                  <a:close/>
                  <a:moveTo>
                    <a:pt x="587" y="1536"/>
                  </a:moveTo>
                  <a:lnTo>
                    <a:pt x="606" y="1551"/>
                  </a:lnTo>
                  <a:lnTo>
                    <a:pt x="623" y="1566"/>
                  </a:lnTo>
                  <a:lnTo>
                    <a:pt x="638" y="1581"/>
                  </a:lnTo>
                  <a:lnTo>
                    <a:pt x="651" y="1596"/>
                  </a:lnTo>
                  <a:lnTo>
                    <a:pt x="656" y="1603"/>
                  </a:lnTo>
                  <a:lnTo>
                    <a:pt x="660" y="1611"/>
                  </a:lnTo>
                  <a:lnTo>
                    <a:pt x="663" y="1617"/>
                  </a:lnTo>
                  <a:lnTo>
                    <a:pt x="666" y="1622"/>
                  </a:lnTo>
                  <a:lnTo>
                    <a:pt x="668" y="1628"/>
                  </a:lnTo>
                  <a:lnTo>
                    <a:pt x="668" y="1633"/>
                  </a:lnTo>
                  <a:lnTo>
                    <a:pt x="668" y="1637"/>
                  </a:lnTo>
                  <a:lnTo>
                    <a:pt x="666" y="1641"/>
                  </a:lnTo>
                  <a:lnTo>
                    <a:pt x="663" y="1644"/>
                  </a:lnTo>
                  <a:lnTo>
                    <a:pt x="660" y="1646"/>
                  </a:lnTo>
                  <a:lnTo>
                    <a:pt x="656" y="1647"/>
                  </a:lnTo>
                  <a:lnTo>
                    <a:pt x="650" y="1648"/>
                  </a:lnTo>
                  <a:lnTo>
                    <a:pt x="644" y="1647"/>
                  </a:lnTo>
                  <a:lnTo>
                    <a:pt x="637" y="1647"/>
                  </a:lnTo>
                  <a:lnTo>
                    <a:pt x="630" y="1645"/>
                  </a:lnTo>
                  <a:lnTo>
                    <a:pt x="622" y="1643"/>
                  </a:lnTo>
                  <a:lnTo>
                    <a:pt x="605" y="1636"/>
                  </a:lnTo>
                  <a:lnTo>
                    <a:pt x="586" y="1627"/>
                  </a:lnTo>
                  <a:lnTo>
                    <a:pt x="566" y="1615"/>
                  </a:lnTo>
                  <a:lnTo>
                    <a:pt x="546" y="1602"/>
                  </a:lnTo>
                  <a:lnTo>
                    <a:pt x="525" y="1586"/>
                  </a:lnTo>
                  <a:lnTo>
                    <a:pt x="508" y="1571"/>
                  </a:lnTo>
                  <a:lnTo>
                    <a:pt x="493" y="1555"/>
                  </a:lnTo>
                  <a:lnTo>
                    <a:pt x="480" y="1540"/>
                  </a:lnTo>
                  <a:lnTo>
                    <a:pt x="475" y="1533"/>
                  </a:lnTo>
                  <a:lnTo>
                    <a:pt x="471" y="1526"/>
                  </a:lnTo>
                  <a:lnTo>
                    <a:pt x="468" y="1520"/>
                  </a:lnTo>
                  <a:lnTo>
                    <a:pt x="466" y="1514"/>
                  </a:lnTo>
                  <a:lnTo>
                    <a:pt x="464" y="1509"/>
                  </a:lnTo>
                  <a:lnTo>
                    <a:pt x="464" y="1504"/>
                  </a:lnTo>
                  <a:lnTo>
                    <a:pt x="464" y="1499"/>
                  </a:lnTo>
                  <a:lnTo>
                    <a:pt x="466" y="1496"/>
                  </a:lnTo>
                  <a:lnTo>
                    <a:pt x="468" y="1493"/>
                  </a:lnTo>
                  <a:lnTo>
                    <a:pt x="471" y="1491"/>
                  </a:lnTo>
                  <a:lnTo>
                    <a:pt x="475" y="1490"/>
                  </a:lnTo>
                  <a:lnTo>
                    <a:pt x="481" y="1489"/>
                  </a:lnTo>
                  <a:lnTo>
                    <a:pt x="487" y="1489"/>
                  </a:lnTo>
                  <a:lnTo>
                    <a:pt x="494" y="1490"/>
                  </a:lnTo>
                  <a:lnTo>
                    <a:pt x="501" y="1492"/>
                  </a:lnTo>
                  <a:lnTo>
                    <a:pt x="509" y="1494"/>
                  </a:lnTo>
                  <a:lnTo>
                    <a:pt x="526" y="1500"/>
                  </a:lnTo>
                  <a:lnTo>
                    <a:pt x="546" y="1510"/>
                  </a:lnTo>
                  <a:lnTo>
                    <a:pt x="565" y="1522"/>
                  </a:lnTo>
                  <a:lnTo>
                    <a:pt x="587" y="1536"/>
                  </a:lnTo>
                  <a:close/>
                  <a:moveTo>
                    <a:pt x="325" y="1123"/>
                  </a:moveTo>
                  <a:lnTo>
                    <a:pt x="323" y="1126"/>
                  </a:lnTo>
                  <a:lnTo>
                    <a:pt x="320" y="1128"/>
                  </a:lnTo>
                  <a:lnTo>
                    <a:pt x="317" y="1129"/>
                  </a:lnTo>
                  <a:lnTo>
                    <a:pt x="312" y="1129"/>
                  </a:lnTo>
                  <a:lnTo>
                    <a:pt x="307" y="1129"/>
                  </a:lnTo>
                  <a:lnTo>
                    <a:pt x="301" y="1128"/>
                  </a:lnTo>
                  <a:lnTo>
                    <a:pt x="294" y="1127"/>
                  </a:lnTo>
                  <a:lnTo>
                    <a:pt x="288" y="1125"/>
                  </a:lnTo>
                  <a:lnTo>
                    <a:pt x="272" y="1119"/>
                  </a:lnTo>
                  <a:lnTo>
                    <a:pt x="256" y="1111"/>
                  </a:lnTo>
                  <a:lnTo>
                    <a:pt x="239" y="1100"/>
                  </a:lnTo>
                  <a:lnTo>
                    <a:pt x="222" y="1088"/>
                  </a:lnTo>
                  <a:lnTo>
                    <a:pt x="204" y="1074"/>
                  </a:lnTo>
                  <a:lnTo>
                    <a:pt x="189" y="1061"/>
                  </a:lnTo>
                  <a:lnTo>
                    <a:pt x="176" y="1047"/>
                  </a:lnTo>
                  <a:lnTo>
                    <a:pt x="166" y="1034"/>
                  </a:lnTo>
                  <a:lnTo>
                    <a:pt x="158" y="1021"/>
                  </a:lnTo>
                  <a:lnTo>
                    <a:pt x="154" y="1010"/>
                  </a:lnTo>
                  <a:lnTo>
                    <a:pt x="153" y="1006"/>
                  </a:lnTo>
                  <a:lnTo>
                    <a:pt x="152" y="1002"/>
                  </a:lnTo>
                  <a:lnTo>
                    <a:pt x="153" y="998"/>
                  </a:lnTo>
                  <a:lnTo>
                    <a:pt x="154" y="994"/>
                  </a:lnTo>
                  <a:lnTo>
                    <a:pt x="156" y="991"/>
                  </a:lnTo>
                  <a:lnTo>
                    <a:pt x="159" y="990"/>
                  </a:lnTo>
                  <a:lnTo>
                    <a:pt x="163" y="988"/>
                  </a:lnTo>
                  <a:lnTo>
                    <a:pt x="168" y="988"/>
                  </a:lnTo>
                  <a:lnTo>
                    <a:pt x="179" y="989"/>
                  </a:lnTo>
                  <a:lnTo>
                    <a:pt x="193" y="992"/>
                  </a:lnTo>
                  <a:lnTo>
                    <a:pt x="207" y="998"/>
                  </a:lnTo>
                  <a:lnTo>
                    <a:pt x="224" y="1006"/>
                  </a:lnTo>
                  <a:lnTo>
                    <a:pt x="240" y="1017"/>
                  </a:lnTo>
                  <a:lnTo>
                    <a:pt x="258" y="1029"/>
                  </a:lnTo>
                  <a:lnTo>
                    <a:pt x="276" y="1043"/>
                  </a:lnTo>
                  <a:lnTo>
                    <a:pt x="291" y="1057"/>
                  </a:lnTo>
                  <a:lnTo>
                    <a:pt x="304" y="1070"/>
                  </a:lnTo>
                  <a:lnTo>
                    <a:pt x="314" y="1083"/>
                  </a:lnTo>
                  <a:lnTo>
                    <a:pt x="321" y="1096"/>
                  </a:lnTo>
                  <a:lnTo>
                    <a:pt x="326" y="1107"/>
                  </a:lnTo>
                  <a:lnTo>
                    <a:pt x="328" y="1111"/>
                  </a:lnTo>
                  <a:lnTo>
                    <a:pt x="328" y="1115"/>
                  </a:lnTo>
                  <a:lnTo>
                    <a:pt x="328" y="1119"/>
                  </a:lnTo>
                  <a:lnTo>
                    <a:pt x="325" y="1123"/>
                  </a:lnTo>
                  <a:close/>
                  <a:moveTo>
                    <a:pt x="563" y="1298"/>
                  </a:moveTo>
                  <a:lnTo>
                    <a:pt x="561" y="1301"/>
                  </a:lnTo>
                  <a:lnTo>
                    <a:pt x="557" y="1303"/>
                  </a:lnTo>
                  <a:lnTo>
                    <a:pt x="553" y="1304"/>
                  </a:lnTo>
                  <a:lnTo>
                    <a:pt x="549" y="1305"/>
                  </a:lnTo>
                  <a:lnTo>
                    <a:pt x="543" y="1305"/>
                  </a:lnTo>
                  <a:lnTo>
                    <a:pt x="537" y="1304"/>
                  </a:lnTo>
                  <a:lnTo>
                    <a:pt x="530" y="1303"/>
                  </a:lnTo>
                  <a:lnTo>
                    <a:pt x="523" y="1301"/>
                  </a:lnTo>
                  <a:lnTo>
                    <a:pt x="507" y="1294"/>
                  </a:lnTo>
                  <a:lnTo>
                    <a:pt x="489" y="1287"/>
                  </a:lnTo>
                  <a:lnTo>
                    <a:pt x="472" y="1276"/>
                  </a:lnTo>
                  <a:lnTo>
                    <a:pt x="453" y="1263"/>
                  </a:lnTo>
                  <a:lnTo>
                    <a:pt x="435" y="1249"/>
                  </a:lnTo>
                  <a:lnTo>
                    <a:pt x="419" y="1234"/>
                  </a:lnTo>
                  <a:lnTo>
                    <a:pt x="405" y="1220"/>
                  </a:lnTo>
                  <a:lnTo>
                    <a:pt x="394" y="1206"/>
                  </a:lnTo>
                  <a:lnTo>
                    <a:pt x="386" y="1193"/>
                  </a:lnTo>
                  <a:lnTo>
                    <a:pt x="380" y="1182"/>
                  </a:lnTo>
                  <a:lnTo>
                    <a:pt x="379" y="1177"/>
                  </a:lnTo>
                  <a:lnTo>
                    <a:pt x="379" y="1172"/>
                  </a:lnTo>
                  <a:lnTo>
                    <a:pt x="379" y="1168"/>
                  </a:lnTo>
                  <a:lnTo>
                    <a:pt x="382" y="1164"/>
                  </a:lnTo>
                  <a:lnTo>
                    <a:pt x="384" y="1162"/>
                  </a:lnTo>
                  <a:lnTo>
                    <a:pt x="387" y="1159"/>
                  </a:lnTo>
                  <a:lnTo>
                    <a:pt x="391" y="1158"/>
                  </a:lnTo>
                  <a:lnTo>
                    <a:pt x="396" y="1157"/>
                  </a:lnTo>
                  <a:lnTo>
                    <a:pt x="402" y="1157"/>
                  </a:lnTo>
                  <a:lnTo>
                    <a:pt x="407" y="1158"/>
                  </a:lnTo>
                  <a:lnTo>
                    <a:pt x="415" y="1159"/>
                  </a:lnTo>
                  <a:lnTo>
                    <a:pt x="421" y="1162"/>
                  </a:lnTo>
                  <a:lnTo>
                    <a:pt x="438" y="1168"/>
                  </a:lnTo>
                  <a:lnTo>
                    <a:pt x="455" y="1177"/>
                  </a:lnTo>
                  <a:lnTo>
                    <a:pt x="473" y="1187"/>
                  </a:lnTo>
                  <a:lnTo>
                    <a:pt x="492" y="1200"/>
                  </a:lnTo>
                  <a:lnTo>
                    <a:pt x="510" y="1214"/>
                  </a:lnTo>
                  <a:lnTo>
                    <a:pt x="525" y="1228"/>
                  </a:lnTo>
                  <a:lnTo>
                    <a:pt x="539" y="1243"/>
                  </a:lnTo>
                  <a:lnTo>
                    <a:pt x="550" y="1257"/>
                  </a:lnTo>
                  <a:lnTo>
                    <a:pt x="559" y="1269"/>
                  </a:lnTo>
                  <a:lnTo>
                    <a:pt x="564" y="1280"/>
                  </a:lnTo>
                  <a:lnTo>
                    <a:pt x="565" y="1286"/>
                  </a:lnTo>
                  <a:lnTo>
                    <a:pt x="565" y="1290"/>
                  </a:lnTo>
                  <a:lnTo>
                    <a:pt x="565" y="1294"/>
                  </a:lnTo>
                  <a:lnTo>
                    <a:pt x="563" y="1298"/>
                  </a:lnTo>
                  <a:close/>
                  <a:moveTo>
                    <a:pt x="296" y="814"/>
                  </a:moveTo>
                  <a:lnTo>
                    <a:pt x="294" y="816"/>
                  </a:lnTo>
                  <a:lnTo>
                    <a:pt x="291" y="818"/>
                  </a:lnTo>
                  <a:lnTo>
                    <a:pt x="288" y="819"/>
                  </a:lnTo>
                  <a:lnTo>
                    <a:pt x="283" y="819"/>
                  </a:lnTo>
                  <a:lnTo>
                    <a:pt x="272" y="819"/>
                  </a:lnTo>
                  <a:lnTo>
                    <a:pt x="261" y="816"/>
                  </a:lnTo>
                  <a:lnTo>
                    <a:pt x="247" y="811"/>
                  </a:lnTo>
                  <a:lnTo>
                    <a:pt x="233" y="803"/>
                  </a:lnTo>
                  <a:lnTo>
                    <a:pt x="216" y="795"/>
                  </a:lnTo>
                  <a:lnTo>
                    <a:pt x="200" y="783"/>
                  </a:lnTo>
                  <a:lnTo>
                    <a:pt x="185" y="770"/>
                  </a:lnTo>
                  <a:lnTo>
                    <a:pt x="171" y="758"/>
                  </a:lnTo>
                  <a:lnTo>
                    <a:pt x="159" y="745"/>
                  </a:lnTo>
                  <a:lnTo>
                    <a:pt x="150" y="732"/>
                  </a:lnTo>
                  <a:lnTo>
                    <a:pt x="143" y="721"/>
                  </a:lnTo>
                  <a:lnTo>
                    <a:pt x="139" y="710"/>
                  </a:lnTo>
                  <a:lnTo>
                    <a:pt x="138" y="706"/>
                  </a:lnTo>
                  <a:lnTo>
                    <a:pt x="138" y="702"/>
                  </a:lnTo>
                  <a:lnTo>
                    <a:pt x="139" y="698"/>
                  </a:lnTo>
                  <a:lnTo>
                    <a:pt x="140" y="694"/>
                  </a:lnTo>
                  <a:lnTo>
                    <a:pt x="142" y="692"/>
                  </a:lnTo>
                  <a:lnTo>
                    <a:pt x="145" y="690"/>
                  </a:lnTo>
                  <a:lnTo>
                    <a:pt x="148" y="689"/>
                  </a:lnTo>
                  <a:lnTo>
                    <a:pt x="153" y="689"/>
                  </a:lnTo>
                  <a:lnTo>
                    <a:pt x="163" y="689"/>
                  </a:lnTo>
                  <a:lnTo>
                    <a:pt x="175" y="692"/>
                  </a:lnTo>
                  <a:lnTo>
                    <a:pt x="189" y="698"/>
                  </a:lnTo>
                  <a:lnTo>
                    <a:pt x="204" y="705"/>
                  </a:lnTo>
                  <a:lnTo>
                    <a:pt x="220" y="715"/>
                  </a:lnTo>
                  <a:lnTo>
                    <a:pt x="236" y="726"/>
                  </a:lnTo>
                  <a:lnTo>
                    <a:pt x="251" y="739"/>
                  </a:lnTo>
                  <a:lnTo>
                    <a:pt x="265" y="751"/>
                  </a:lnTo>
                  <a:lnTo>
                    <a:pt x="276" y="764"/>
                  </a:lnTo>
                  <a:lnTo>
                    <a:pt x="285" y="776"/>
                  </a:lnTo>
                  <a:lnTo>
                    <a:pt x="292" y="787"/>
                  </a:lnTo>
                  <a:lnTo>
                    <a:pt x="296" y="798"/>
                  </a:lnTo>
                  <a:lnTo>
                    <a:pt x="297" y="802"/>
                  </a:lnTo>
                  <a:lnTo>
                    <a:pt x="298" y="807"/>
                  </a:lnTo>
                  <a:lnTo>
                    <a:pt x="297" y="811"/>
                  </a:lnTo>
                  <a:lnTo>
                    <a:pt x="296" y="814"/>
                  </a:lnTo>
                  <a:close/>
                  <a:moveTo>
                    <a:pt x="447" y="884"/>
                  </a:moveTo>
                  <a:lnTo>
                    <a:pt x="464" y="897"/>
                  </a:lnTo>
                  <a:lnTo>
                    <a:pt x="478" y="910"/>
                  </a:lnTo>
                  <a:lnTo>
                    <a:pt x="491" y="923"/>
                  </a:lnTo>
                  <a:lnTo>
                    <a:pt x="500" y="936"/>
                  </a:lnTo>
                  <a:lnTo>
                    <a:pt x="508" y="948"/>
                  </a:lnTo>
                  <a:lnTo>
                    <a:pt x="512" y="959"/>
                  </a:lnTo>
                  <a:lnTo>
                    <a:pt x="513" y="964"/>
                  </a:lnTo>
                  <a:lnTo>
                    <a:pt x="513" y="968"/>
                  </a:lnTo>
                  <a:lnTo>
                    <a:pt x="512" y="972"/>
                  </a:lnTo>
                  <a:lnTo>
                    <a:pt x="511" y="975"/>
                  </a:lnTo>
                  <a:lnTo>
                    <a:pt x="509" y="978"/>
                  </a:lnTo>
                  <a:lnTo>
                    <a:pt x="506" y="980"/>
                  </a:lnTo>
                  <a:lnTo>
                    <a:pt x="502" y="981"/>
                  </a:lnTo>
                  <a:lnTo>
                    <a:pt x="497" y="981"/>
                  </a:lnTo>
                  <a:lnTo>
                    <a:pt x="487" y="981"/>
                  </a:lnTo>
                  <a:lnTo>
                    <a:pt x="474" y="978"/>
                  </a:lnTo>
                  <a:lnTo>
                    <a:pt x="459" y="973"/>
                  </a:lnTo>
                  <a:lnTo>
                    <a:pt x="444" y="965"/>
                  </a:lnTo>
                  <a:lnTo>
                    <a:pt x="427" y="955"/>
                  </a:lnTo>
                  <a:lnTo>
                    <a:pt x="411" y="944"/>
                  </a:lnTo>
                  <a:lnTo>
                    <a:pt x="394" y="931"/>
                  </a:lnTo>
                  <a:lnTo>
                    <a:pt x="379" y="917"/>
                  </a:lnTo>
                  <a:lnTo>
                    <a:pt x="367" y="904"/>
                  </a:lnTo>
                  <a:lnTo>
                    <a:pt x="358" y="891"/>
                  </a:lnTo>
                  <a:lnTo>
                    <a:pt x="350" y="879"/>
                  </a:lnTo>
                  <a:lnTo>
                    <a:pt x="346" y="868"/>
                  </a:lnTo>
                  <a:lnTo>
                    <a:pt x="345" y="864"/>
                  </a:lnTo>
                  <a:lnTo>
                    <a:pt x="345" y="859"/>
                  </a:lnTo>
                  <a:lnTo>
                    <a:pt x="345" y="855"/>
                  </a:lnTo>
                  <a:lnTo>
                    <a:pt x="347" y="852"/>
                  </a:lnTo>
                  <a:lnTo>
                    <a:pt x="349" y="850"/>
                  </a:lnTo>
                  <a:lnTo>
                    <a:pt x="352" y="848"/>
                  </a:lnTo>
                  <a:lnTo>
                    <a:pt x="356" y="845"/>
                  </a:lnTo>
                  <a:lnTo>
                    <a:pt x="360" y="845"/>
                  </a:lnTo>
                  <a:lnTo>
                    <a:pt x="371" y="845"/>
                  </a:lnTo>
                  <a:lnTo>
                    <a:pt x="384" y="849"/>
                  </a:lnTo>
                  <a:lnTo>
                    <a:pt x="398" y="854"/>
                  </a:lnTo>
                  <a:lnTo>
                    <a:pt x="414" y="863"/>
                  </a:lnTo>
                  <a:lnTo>
                    <a:pt x="430" y="872"/>
                  </a:lnTo>
                  <a:lnTo>
                    <a:pt x="447" y="884"/>
                  </a:lnTo>
                  <a:close/>
                  <a:moveTo>
                    <a:pt x="256" y="440"/>
                  </a:moveTo>
                  <a:lnTo>
                    <a:pt x="270" y="451"/>
                  </a:lnTo>
                  <a:lnTo>
                    <a:pt x="283" y="463"/>
                  </a:lnTo>
                  <a:lnTo>
                    <a:pt x="293" y="475"/>
                  </a:lnTo>
                  <a:lnTo>
                    <a:pt x="302" y="486"/>
                  </a:lnTo>
                  <a:lnTo>
                    <a:pt x="308" y="497"/>
                  </a:lnTo>
                  <a:lnTo>
                    <a:pt x="311" y="506"/>
                  </a:lnTo>
                  <a:lnTo>
                    <a:pt x="312" y="511"/>
                  </a:lnTo>
                  <a:lnTo>
                    <a:pt x="312" y="514"/>
                  </a:lnTo>
                  <a:lnTo>
                    <a:pt x="312" y="518"/>
                  </a:lnTo>
                  <a:lnTo>
                    <a:pt x="310" y="521"/>
                  </a:lnTo>
                  <a:lnTo>
                    <a:pt x="308" y="524"/>
                  </a:lnTo>
                  <a:lnTo>
                    <a:pt x="306" y="526"/>
                  </a:lnTo>
                  <a:lnTo>
                    <a:pt x="303" y="527"/>
                  </a:lnTo>
                  <a:lnTo>
                    <a:pt x="298" y="527"/>
                  </a:lnTo>
                  <a:lnTo>
                    <a:pt x="290" y="527"/>
                  </a:lnTo>
                  <a:lnTo>
                    <a:pt x="278" y="524"/>
                  </a:lnTo>
                  <a:lnTo>
                    <a:pt x="266" y="519"/>
                  </a:lnTo>
                  <a:lnTo>
                    <a:pt x="252" y="513"/>
                  </a:lnTo>
                  <a:lnTo>
                    <a:pt x="238" y="504"/>
                  </a:lnTo>
                  <a:lnTo>
                    <a:pt x="223" y="494"/>
                  </a:lnTo>
                  <a:lnTo>
                    <a:pt x="209" y="482"/>
                  </a:lnTo>
                  <a:lnTo>
                    <a:pt x="197" y="470"/>
                  </a:lnTo>
                  <a:lnTo>
                    <a:pt x="186" y="459"/>
                  </a:lnTo>
                  <a:lnTo>
                    <a:pt x="177" y="447"/>
                  </a:lnTo>
                  <a:lnTo>
                    <a:pt x="172" y="436"/>
                  </a:lnTo>
                  <a:lnTo>
                    <a:pt x="168" y="427"/>
                  </a:lnTo>
                  <a:lnTo>
                    <a:pt x="168" y="422"/>
                  </a:lnTo>
                  <a:lnTo>
                    <a:pt x="168" y="419"/>
                  </a:lnTo>
                  <a:lnTo>
                    <a:pt x="168" y="415"/>
                  </a:lnTo>
                  <a:lnTo>
                    <a:pt x="169" y="413"/>
                  </a:lnTo>
                  <a:lnTo>
                    <a:pt x="171" y="409"/>
                  </a:lnTo>
                  <a:lnTo>
                    <a:pt x="174" y="407"/>
                  </a:lnTo>
                  <a:lnTo>
                    <a:pt x="177" y="406"/>
                  </a:lnTo>
                  <a:lnTo>
                    <a:pt x="181" y="406"/>
                  </a:lnTo>
                  <a:lnTo>
                    <a:pt x="190" y="406"/>
                  </a:lnTo>
                  <a:lnTo>
                    <a:pt x="201" y="409"/>
                  </a:lnTo>
                  <a:lnTo>
                    <a:pt x="214" y="414"/>
                  </a:lnTo>
                  <a:lnTo>
                    <a:pt x="228" y="420"/>
                  </a:lnTo>
                  <a:lnTo>
                    <a:pt x="242" y="429"/>
                  </a:lnTo>
                  <a:lnTo>
                    <a:pt x="256" y="440"/>
                  </a:lnTo>
                  <a:close/>
                  <a:moveTo>
                    <a:pt x="507" y="669"/>
                  </a:moveTo>
                  <a:lnTo>
                    <a:pt x="503" y="673"/>
                  </a:lnTo>
                  <a:lnTo>
                    <a:pt x="501" y="675"/>
                  </a:lnTo>
                  <a:lnTo>
                    <a:pt x="497" y="676"/>
                  </a:lnTo>
                  <a:lnTo>
                    <a:pt x="494" y="676"/>
                  </a:lnTo>
                  <a:lnTo>
                    <a:pt x="483" y="676"/>
                  </a:lnTo>
                  <a:lnTo>
                    <a:pt x="471" y="673"/>
                  </a:lnTo>
                  <a:lnTo>
                    <a:pt x="458" y="668"/>
                  </a:lnTo>
                  <a:lnTo>
                    <a:pt x="444" y="661"/>
                  </a:lnTo>
                  <a:lnTo>
                    <a:pt x="429" y="652"/>
                  </a:lnTo>
                  <a:lnTo>
                    <a:pt x="414" y="641"/>
                  </a:lnTo>
                  <a:lnTo>
                    <a:pt x="399" y="630"/>
                  </a:lnTo>
                  <a:lnTo>
                    <a:pt x="386" y="617"/>
                  </a:lnTo>
                  <a:lnTo>
                    <a:pt x="375" y="605"/>
                  </a:lnTo>
                  <a:lnTo>
                    <a:pt x="365" y="593"/>
                  </a:lnTo>
                  <a:lnTo>
                    <a:pt x="359" y="582"/>
                  </a:lnTo>
                  <a:lnTo>
                    <a:pt x="356" y="571"/>
                  </a:lnTo>
                  <a:lnTo>
                    <a:pt x="355" y="567"/>
                  </a:lnTo>
                  <a:lnTo>
                    <a:pt x="355" y="563"/>
                  </a:lnTo>
                  <a:lnTo>
                    <a:pt x="355" y="559"/>
                  </a:lnTo>
                  <a:lnTo>
                    <a:pt x="357" y="556"/>
                  </a:lnTo>
                  <a:lnTo>
                    <a:pt x="359" y="553"/>
                  </a:lnTo>
                  <a:lnTo>
                    <a:pt x="361" y="552"/>
                  </a:lnTo>
                  <a:lnTo>
                    <a:pt x="365" y="550"/>
                  </a:lnTo>
                  <a:lnTo>
                    <a:pt x="370" y="550"/>
                  </a:lnTo>
                  <a:lnTo>
                    <a:pt x="379" y="550"/>
                  </a:lnTo>
                  <a:lnTo>
                    <a:pt x="391" y="553"/>
                  </a:lnTo>
                  <a:lnTo>
                    <a:pt x="404" y="558"/>
                  </a:lnTo>
                  <a:lnTo>
                    <a:pt x="418" y="565"/>
                  </a:lnTo>
                  <a:lnTo>
                    <a:pt x="433" y="573"/>
                  </a:lnTo>
                  <a:lnTo>
                    <a:pt x="448" y="585"/>
                  </a:lnTo>
                  <a:lnTo>
                    <a:pt x="464" y="597"/>
                  </a:lnTo>
                  <a:lnTo>
                    <a:pt x="477" y="609"/>
                  </a:lnTo>
                  <a:lnTo>
                    <a:pt x="487" y="621"/>
                  </a:lnTo>
                  <a:lnTo>
                    <a:pt x="497" y="633"/>
                  </a:lnTo>
                  <a:lnTo>
                    <a:pt x="503" y="645"/>
                  </a:lnTo>
                  <a:lnTo>
                    <a:pt x="507" y="654"/>
                  </a:lnTo>
                  <a:lnTo>
                    <a:pt x="508" y="659"/>
                  </a:lnTo>
                  <a:lnTo>
                    <a:pt x="508" y="663"/>
                  </a:lnTo>
                  <a:lnTo>
                    <a:pt x="508" y="666"/>
                  </a:lnTo>
                  <a:lnTo>
                    <a:pt x="507" y="669"/>
                  </a:lnTo>
                  <a:close/>
                  <a:moveTo>
                    <a:pt x="124" y="89"/>
                  </a:moveTo>
                  <a:lnTo>
                    <a:pt x="112" y="78"/>
                  </a:lnTo>
                  <a:lnTo>
                    <a:pt x="101" y="68"/>
                  </a:lnTo>
                  <a:lnTo>
                    <a:pt x="91" y="58"/>
                  </a:lnTo>
                  <a:lnTo>
                    <a:pt x="85" y="48"/>
                  </a:lnTo>
                  <a:lnTo>
                    <a:pt x="79" y="38"/>
                  </a:lnTo>
                  <a:lnTo>
                    <a:pt x="76" y="29"/>
                  </a:lnTo>
                  <a:lnTo>
                    <a:pt x="76" y="25"/>
                  </a:lnTo>
                  <a:lnTo>
                    <a:pt x="76" y="22"/>
                  </a:lnTo>
                  <a:lnTo>
                    <a:pt x="76" y="19"/>
                  </a:lnTo>
                  <a:lnTo>
                    <a:pt x="77" y="17"/>
                  </a:lnTo>
                  <a:lnTo>
                    <a:pt x="79" y="14"/>
                  </a:lnTo>
                  <a:lnTo>
                    <a:pt x="81" y="12"/>
                  </a:lnTo>
                  <a:lnTo>
                    <a:pt x="85" y="11"/>
                  </a:lnTo>
                  <a:lnTo>
                    <a:pt x="88" y="10"/>
                  </a:lnTo>
                  <a:lnTo>
                    <a:pt x="97" y="11"/>
                  </a:lnTo>
                  <a:lnTo>
                    <a:pt x="106" y="13"/>
                  </a:lnTo>
                  <a:lnTo>
                    <a:pt x="117" y="17"/>
                  </a:lnTo>
                  <a:lnTo>
                    <a:pt x="129" y="23"/>
                  </a:lnTo>
                  <a:lnTo>
                    <a:pt x="141" y="31"/>
                  </a:lnTo>
                  <a:lnTo>
                    <a:pt x="154" y="40"/>
                  </a:lnTo>
                  <a:lnTo>
                    <a:pt x="166" y="50"/>
                  </a:lnTo>
                  <a:lnTo>
                    <a:pt x="175" y="61"/>
                  </a:lnTo>
                  <a:lnTo>
                    <a:pt x="185" y="70"/>
                  </a:lnTo>
                  <a:lnTo>
                    <a:pt x="192" y="81"/>
                  </a:lnTo>
                  <a:lnTo>
                    <a:pt x="197" y="90"/>
                  </a:lnTo>
                  <a:lnTo>
                    <a:pt x="200" y="99"/>
                  </a:lnTo>
                  <a:lnTo>
                    <a:pt x="201" y="103"/>
                  </a:lnTo>
                  <a:lnTo>
                    <a:pt x="201" y="106"/>
                  </a:lnTo>
                  <a:lnTo>
                    <a:pt x="200" y="109"/>
                  </a:lnTo>
                  <a:lnTo>
                    <a:pt x="199" y="112"/>
                  </a:lnTo>
                  <a:lnTo>
                    <a:pt x="197" y="115"/>
                  </a:lnTo>
                  <a:lnTo>
                    <a:pt x="195" y="116"/>
                  </a:lnTo>
                  <a:lnTo>
                    <a:pt x="192" y="117"/>
                  </a:lnTo>
                  <a:lnTo>
                    <a:pt x="188" y="118"/>
                  </a:lnTo>
                  <a:lnTo>
                    <a:pt x="180" y="118"/>
                  </a:lnTo>
                  <a:lnTo>
                    <a:pt x="170" y="115"/>
                  </a:lnTo>
                  <a:lnTo>
                    <a:pt x="159" y="112"/>
                  </a:lnTo>
                  <a:lnTo>
                    <a:pt x="148" y="105"/>
                  </a:lnTo>
                  <a:lnTo>
                    <a:pt x="135" y="97"/>
                  </a:lnTo>
                  <a:lnTo>
                    <a:pt x="124" y="89"/>
                  </a:lnTo>
                  <a:close/>
                  <a:moveTo>
                    <a:pt x="287" y="218"/>
                  </a:moveTo>
                  <a:lnTo>
                    <a:pt x="274" y="208"/>
                  </a:lnTo>
                  <a:lnTo>
                    <a:pt x="263" y="197"/>
                  </a:lnTo>
                  <a:lnTo>
                    <a:pt x="253" y="186"/>
                  </a:lnTo>
                  <a:lnTo>
                    <a:pt x="245" y="175"/>
                  </a:lnTo>
                  <a:lnTo>
                    <a:pt x="240" y="165"/>
                  </a:lnTo>
                  <a:lnTo>
                    <a:pt x="237" y="157"/>
                  </a:lnTo>
                  <a:lnTo>
                    <a:pt x="237" y="153"/>
                  </a:lnTo>
                  <a:lnTo>
                    <a:pt x="237" y="149"/>
                  </a:lnTo>
                  <a:lnTo>
                    <a:pt x="237" y="146"/>
                  </a:lnTo>
                  <a:lnTo>
                    <a:pt x="238" y="143"/>
                  </a:lnTo>
                  <a:lnTo>
                    <a:pt x="240" y="141"/>
                  </a:lnTo>
                  <a:lnTo>
                    <a:pt x="242" y="138"/>
                  </a:lnTo>
                  <a:lnTo>
                    <a:pt x="245" y="137"/>
                  </a:lnTo>
                  <a:lnTo>
                    <a:pt x="250" y="136"/>
                  </a:lnTo>
                  <a:lnTo>
                    <a:pt x="258" y="137"/>
                  </a:lnTo>
                  <a:lnTo>
                    <a:pt x="268" y="140"/>
                  </a:lnTo>
                  <a:lnTo>
                    <a:pt x="280" y="144"/>
                  </a:lnTo>
                  <a:lnTo>
                    <a:pt x="292" y="149"/>
                  </a:lnTo>
                  <a:lnTo>
                    <a:pt x="305" y="158"/>
                  </a:lnTo>
                  <a:lnTo>
                    <a:pt x="319" y="168"/>
                  </a:lnTo>
                  <a:lnTo>
                    <a:pt x="331" y="178"/>
                  </a:lnTo>
                  <a:lnTo>
                    <a:pt x="343" y="189"/>
                  </a:lnTo>
                  <a:lnTo>
                    <a:pt x="351" y="200"/>
                  </a:lnTo>
                  <a:lnTo>
                    <a:pt x="359" y="210"/>
                  </a:lnTo>
                  <a:lnTo>
                    <a:pt x="365" y="221"/>
                  </a:lnTo>
                  <a:lnTo>
                    <a:pt x="369" y="229"/>
                  </a:lnTo>
                  <a:lnTo>
                    <a:pt x="369" y="233"/>
                  </a:lnTo>
                  <a:lnTo>
                    <a:pt x="369" y="237"/>
                  </a:lnTo>
                  <a:lnTo>
                    <a:pt x="369" y="240"/>
                  </a:lnTo>
                  <a:lnTo>
                    <a:pt x="366" y="243"/>
                  </a:lnTo>
                  <a:lnTo>
                    <a:pt x="365" y="245"/>
                  </a:lnTo>
                  <a:lnTo>
                    <a:pt x="362" y="247"/>
                  </a:lnTo>
                  <a:lnTo>
                    <a:pt x="359" y="249"/>
                  </a:lnTo>
                  <a:lnTo>
                    <a:pt x="356" y="249"/>
                  </a:lnTo>
                  <a:lnTo>
                    <a:pt x="347" y="249"/>
                  </a:lnTo>
                  <a:lnTo>
                    <a:pt x="337" y="246"/>
                  </a:lnTo>
                  <a:lnTo>
                    <a:pt x="325" y="242"/>
                  </a:lnTo>
                  <a:lnTo>
                    <a:pt x="314" y="236"/>
                  </a:lnTo>
                  <a:lnTo>
                    <a:pt x="301" y="228"/>
                  </a:lnTo>
                  <a:lnTo>
                    <a:pt x="287" y="218"/>
                  </a:lnTo>
                  <a:close/>
                  <a:moveTo>
                    <a:pt x="545" y="379"/>
                  </a:moveTo>
                  <a:lnTo>
                    <a:pt x="542" y="382"/>
                  </a:lnTo>
                  <a:lnTo>
                    <a:pt x="540" y="383"/>
                  </a:lnTo>
                  <a:lnTo>
                    <a:pt x="537" y="386"/>
                  </a:lnTo>
                  <a:lnTo>
                    <a:pt x="533" y="386"/>
                  </a:lnTo>
                  <a:lnTo>
                    <a:pt x="523" y="386"/>
                  </a:lnTo>
                  <a:lnTo>
                    <a:pt x="512" y="383"/>
                  </a:lnTo>
                  <a:lnTo>
                    <a:pt x="500" y="379"/>
                  </a:lnTo>
                  <a:lnTo>
                    <a:pt x="487" y="373"/>
                  </a:lnTo>
                  <a:lnTo>
                    <a:pt x="473" y="364"/>
                  </a:lnTo>
                  <a:lnTo>
                    <a:pt x="460" y="354"/>
                  </a:lnTo>
                  <a:lnTo>
                    <a:pt x="446" y="344"/>
                  </a:lnTo>
                  <a:lnTo>
                    <a:pt x="434" y="332"/>
                  </a:lnTo>
                  <a:lnTo>
                    <a:pt x="425" y="321"/>
                  </a:lnTo>
                  <a:lnTo>
                    <a:pt x="416" y="310"/>
                  </a:lnTo>
                  <a:lnTo>
                    <a:pt x="411" y="299"/>
                  </a:lnTo>
                  <a:lnTo>
                    <a:pt x="407" y="290"/>
                  </a:lnTo>
                  <a:lnTo>
                    <a:pt x="406" y="285"/>
                  </a:lnTo>
                  <a:lnTo>
                    <a:pt x="406" y="282"/>
                  </a:lnTo>
                  <a:lnTo>
                    <a:pt x="407" y="278"/>
                  </a:lnTo>
                  <a:lnTo>
                    <a:pt x="408" y="276"/>
                  </a:lnTo>
                  <a:lnTo>
                    <a:pt x="411" y="272"/>
                  </a:lnTo>
                  <a:lnTo>
                    <a:pt x="413" y="271"/>
                  </a:lnTo>
                  <a:lnTo>
                    <a:pt x="416" y="269"/>
                  </a:lnTo>
                  <a:lnTo>
                    <a:pt x="420" y="269"/>
                  </a:lnTo>
                  <a:lnTo>
                    <a:pt x="429" y="269"/>
                  </a:lnTo>
                  <a:lnTo>
                    <a:pt x="440" y="271"/>
                  </a:lnTo>
                  <a:lnTo>
                    <a:pt x="453" y="276"/>
                  </a:lnTo>
                  <a:lnTo>
                    <a:pt x="466" y="282"/>
                  </a:lnTo>
                  <a:lnTo>
                    <a:pt x="480" y="291"/>
                  </a:lnTo>
                  <a:lnTo>
                    <a:pt x="494" y="300"/>
                  </a:lnTo>
                  <a:lnTo>
                    <a:pt x="507" y="311"/>
                  </a:lnTo>
                  <a:lnTo>
                    <a:pt x="519" y="323"/>
                  </a:lnTo>
                  <a:lnTo>
                    <a:pt x="528" y="334"/>
                  </a:lnTo>
                  <a:lnTo>
                    <a:pt x="536" y="346"/>
                  </a:lnTo>
                  <a:lnTo>
                    <a:pt x="542" y="355"/>
                  </a:lnTo>
                  <a:lnTo>
                    <a:pt x="546" y="365"/>
                  </a:lnTo>
                  <a:lnTo>
                    <a:pt x="547" y="369"/>
                  </a:lnTo>
                  <a:lnTo>
                    <a:pt x="547" y="373"/>
                  </a:lnTo>
                  <a:lnTo>
                    <a:pt x="546" y="377"/>
                  </a:lnTo>
                  <a:lnTo>
                    <a:pt x="545" y="379"/>
                  </a:lnTo>
                  <a:close/>
                  <a:moveTo>
                    <a:pt x="546" y="80"/>
                  </a:moveTo>
                  <a:lnTo>
                    <a:pt x="534" y="70"/>
                  </a:lnTo>
                  <a:lnTo>
                    <a:pt x="523" y="60"/>
                  </a:lnTo>
                  <a:lnTo>
                    <a:pt x="513" y="49"/>
                  </a:lnTo>
                  <a:lnTo>
                    <a:pt x="507" y="39"/>
                  </a:lnTo>
                  <a:lnTo>
                    <a:pt x="501" y="29"/>
                  </a:lnTo>
                  <a:lnTo>
                    <a:pt x="498" y="21"/>
                  </a:lnTo>
                  <a:lnTo>
                    <a:pt x="498" y="17"/>
                  </a:lnTo>
                  <a:lnTo>
                    <a:pt x="498" y="13"/>
                  </a:lnTo>
                  <a:lnTo>
                    <a:pt x="498" y="10"/>
                  </a:lnTo>
                  <a:lnTo>
                    <a:pt x="500" y="7"/>
                  </a:lnTo>
                  <a:lnTo>
                    <a:pt x="501" y="5"/>
                  </a:lnTo>
                  <a:lnTo>
                    <a:pt x="505" y="3"/>
                  </a:lnTo>
                  <a:lnTo>
                    <a:pt x="507" y="1"/>
                  </a:lnTo>
                  <a:lnTo>
                    <a:pt x="511" y="0"/>
                  </a:lnTo>
                  <a:lnTo>
                    <a:pt x="520" y="0"/>
                  </a:lnTo>
                  <a:lnTo>
                    <a:pt x="529" y="3"/>
                  </a:lnTo>
                  <a:lnTo>
                    <a:pt x="540" y="7"/>
                  </a:lnTo>
                  <a:lnTo>
                    <a:pt x="552" y="12"/>
                  </a:lnTo>
                  <a:lnTo>
                    <a:pt x="565" y="20"/>
                  </a:lnTo>
                  <a:lnTo>
                    <a:pt x="577" y="29"/>
                  </a:lnTo>
                  <a:lnTo>
                    <a:pt x="590" y="39"/>
                  </a:lnTo>
                  <a:lnTo>
                    <a:pt x="600" y="50"/>
                  </a:lnTo>
                  <a:lnTo>
                    <a:pt x="609" y="60"/>
                  </a:lnTo>
                  <a:lnTo>
                    <a:pt x="616" y="70"/>
                  </a:lnTo>
                  <a:lnTo>
                    <a:pt x="621" y="80"/>
                  </a:lnTo>
                  <a:lnTo>
                    <a:pt x="624" y="89"/>
                  </a:lnTo>
                  <a:lnTo>
                    <a:pt x="625" y="93"/>
                  </a:lnTo>
                  <a:lnTo>
                    <a:pt x="625" y="96"/>
                  </a:lnTo>
                  <a:lnTo>
                    <a:pt x="624" y="100"/>
                  </a:lnTo>
                  <a:lnTo>
                    <a:pt x="623" y="103"/>
                  </a:lnTo>
                  <a:lnTo>
                    <a:pt x="621" y="105"/>
                  </a:lnTo>
                  <a:lnTo>
                    <a:pt x="619" y="106"/>
                  </a:lnTo>
                  <a:lnTo>
                    <a:pt x="616" y="108"/>
                  </a:lnTo>
                  <a:lnTo>
                    <a:pt x="613" y="108"/>
                  </a:lnTo>
                  <a:lnTo>
                    <a:pt x="604" y="108"/>
                  </a:lnTo>
                  <a:lnTo>
                    <a:pt x="594" y="106"/>
                  </a:lnTo>
                  <a:lnTo>
                    <a:pt x="582" y="103"/>
                  </a:lnTo>
                  <a:lnTo>
                    <a:pt x="572" y="96"/>
                  </a:lnTo>
                  <a:lnTo>
                    <a:pt x="559" y="89"/>
                  </a:lnTo>
                  <a:lnTo>
                    <a:pt x="546" y="80"/>
                  </a:lnTo>
                  <a:close/>
                </a:path>
              </a:pathLst>
            </a:custGeom>
            <a:solidFill>
              <a:srgbClr val="D8D1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CH"/>
            </a:p>
          </p:txBody>
        </p:sp>
        <p:sp>
          <p:nvSpPr>
            <p:cNvPr id="50" name="Freeform 43"/>
            <p:cNvSpPr>
              <a:spLocks noEditPoints="1"/>
            </p:cNvSpPr>
            <p:nvPr userDrawn="1"/>
          </p:nvSpPr>
          <p:spPr bwMode="auto">
            <a:xfrm>
              <a:off x="11243800" y="4881563"/>
              <a:ext cx="134937" cy="1147763"/>
            </a:xfrm>
            <a:custGeom>
              <a:avLst/>
              <a:gdLst>
                <a:gd name="T0" fmla="*/ 565 w 678"/>
                <a:gd name="T1" fmla="*/ 5723 h 5782"/>
                <a:gd name="T2" fmla="*/ 39 w 678"/>
                <a:gd name="T3" fmla="*/ 5387 h 5782"/>
                <a:gd name="T4" fmla="*/ 36 w 678"/>
                <a:gd name="T5" fmla="*/ 5186 h 5782"/>
                <a:gd name="T6" fmla="*/ 116 w 678"/>
                <a:gd name="T7" fmla="*/ 5109 h 5782"/>
                <a:gd name="T8" fmla="*/ 108 w 678"/>
                <a:gd name="T9" fmla="*/ 5086 h 5782"/>
                <a:gd name="T10" fmla="*/ 259 w 678"/>
                <a:gd name="T11" fmla="*/ 4889 h 5782"/>
                <a:gd name="T12" fmla="*/ 248 w 678"/>
                <a:gd name="T13" fmla="*/ 4589 h 5782"/>
                <a:gd name="T14" fmla="*/ 279 w 678"/>
                <a:gd name="T15" fmla="*/ 4281 h 5782"/>
                <a:gd name="T16" fmla="*/ 25 w 678"/>
                <a:gd name="T17" fmla="*/ 3882 h 5782"/>
                <a:gd name="T18" fmla="*/ 128 w 678"/>
                <a:gd name="T19" fmla="*/ 3481 h 5782"/>
                <a:gd name="T20" fmla="*/ 159 w 678"/>
                <a:gd name="T21" fmla="*/ 3417 h 5782"/>
                <a:gd name="T22" fmla="*/ 149 w 678"/>
                <a:gd name="T23" fmla="*/ 3041 h 5782"/>
                <a:gd name="T24" fmla="*/ 76 w 678"/>
                <a:gd name="T25" fmla="*/ 2576 h 5782"/>
                <a:gd name="T26" fmla="*/ 234 w 678"/>
                <a:gd name="T27" fmla="*/ 2530 h 5782"/>
                <a:gd name="T28" fmla="*/ 150 w 678"/>
                <a:gd name="T29" fmla="*/ 1745 h 5782"/>
                <a:gd name="T30" fmla="*/ 16 w 678"/>
                <a:gd name="T31" fmla="*/ 224 h 5782"/>
                <a:gd name="T32" fmla="*/ 659 w 678"/>
                <a:gd name="T33" fmla="*/ 778 h 5782"/>
                <a:gd name="T34" fmla="*/ 538 w 678"/>
                <a:gd name="T35" fmla="*/ 1546 h 5782"/>
                <a:gd name="T36" fmla="*/ 636 w 678"/>
                <a:gd name="T37" fmla="*/ 2086 h 5782"/>
                <a:gd name="T38" fmla="*/ 678 w 678"/>
                <a:gd name="T39" fmla="*/ 2820 h 5782"/>
                <a:gd name="T40" fmla="*/ 657 w 678"/>
                <a:gd name="T41" fmla="*/ 3373 h 5782"/>
                <a:gd name="T42" fmla="*/ 624 w 678"/>
                <a:gd name="T43" fmla="*/ 3806 h 5782"/>
                <a:gd name="T44" fmla="*/ 516 w 678"/>
                <a:gd name="T45" fmla="*/ 4074 h 5782"/>
                <a:gd name="T46" fmla="*/ 411 w 678"/>
                <a:gd name="T47" fmla="*/ 4359 h 5782"/>
                <a:gd name="T48" fmla="*/ 394 w 678"/>
                <a:gd name="T49" fmla="*/ 4693 h 5782"/>
                <a:gd name="T50" fmla="*/ 643 w 678"/>
                <a:gd name="T51" fmla="*/ 5033 h 5782"/>
                <a:gd name="T52" fmla="*/ 479 w 678"/>
                <a:gd name="T53" fmla="*/ 5013 h 5782"/>
                <a:gd name="T54" fmla="*/ 655 w 678"/>
                <a:gd name="T55" fmla="*/ 5220 h 5782"/>
                <a:gd name="T56" fmla="*/ 623 w 678"/>
                <a:gd name="T57" fmla="*/ 5345 h 5782"/>
                <a:gd name="T58" fmla="*/ 327 w 678"/>
                <a:gd name="T59" fmla="*/ 5307 h 5782"/>
                <a:gd name="T60" fmla="*/ 216 w 678"/>
                <a:gd name="T61" fmla="*/ 5382 h 5782"/>
                <a:gd name="T62" fmla="*/ 487 w 678"/>
                <a:gd name="T63" fmla="*/ 5221 h 5782"/>
                <a:gd name="T64" fmla="*/ 566 w 678"/>
                <a:gd name="T65" fmla="*/ 5114 h 5782"/>
                <a:gd name="T66" fmla="*/ 376 w 678"/>
                <a:gd name="T67" fmla="*/ 4723 h 5782"/>
                <a:gd name="T68" fmla="*/ 573 w 678"/>
                <a:gd name="T69" fmla="*/ 4653 h 5782"/>
                <a:gd name="T70" fmla="*/ 66 w 678"/>
                <a:gd name="T71" fmla="*/ 4291 h 5782"/>
                <a:gd name="T72" fmla="*/ 281 w 678"/>
                <a:gd name="T73" fmla="*/ 4196 h 5782"/>
                <a:gd name="T74" fmla="*/ 197 w 678"/>
                <a:gd name="T75" fmla="*/ 3960 h 5782"/>
                <a:gd name="T76" fmla="*/ 49 w 678"/>
                <a:gd name="T77" fmla="*/ 3781 h 5782"/>
                <a:gd name="T78" fmla="*/ 381 w 678"/>
                <a:gd name="T79" fmla="*/ 3499 h 5782"/>
                <a:gd name="T80" fmla="*/ 456 w 678"/>
                <a:gd name="T81" fmla="*/ 3473 h 5782"/>
                <a:gd name="T82" fmla="*/ 240 w 678"/>
                <a:gd name="T83" fmla="*/ 3116 h 5782"/>
                <a:gd name="T84" fmla="*/ 247 w 678"/>
                <a:gd name="T85" fmla="*/ 2935 h 5782"/>
                <a:gd name="T86" fmla="*/ 275 w 678"/>
                <a:gd name="T87" fmla="*/ 2756 h 5782"/>
                <a:gd name="T88" fmla="*/ 322 w 678"/>
                <a:gd name="T89" fmla="*/ 2581 h 5782"/>
                <a:gd name="T90" fmla="*/ 69 w 678"/>
                <a:gd name="T91" fmla="*/ 2186 h 5782"/>
                <a:gd name="T92" fmla="*/ 397 w 678"/>
                <a:gd name="T93" fmla="*/ 2409 h 5782"/>
                <a:gd name="T94" fmla="*/ 176 w 678"/>
                <a:gd name="T95" fmla="*/ 2024 h 5782"/>
                <a:gd name="T96" fmla="*/ 478 w 678"/>
                <a:gd name="T97" fmla="*/ 1994 h 5782"/>
                <a:gd name="T98" fmla="*/ 162 w 678"/>
                <a:gd name="T99" fmla="*/ 1513 h 5782"/>
                <a:gd name="T100" fmla="*/ 439 w 678"/>
                <a:gd name="T101" fmla="*/ 1706 h 5782"/>
                <a:gd name="T102" fmla="*/ 475 w 678"/>
                <a:gd name="T103" fmla="*/ 1501 h 5782"/>
                <a:gd name="T104" fmla="*/ 125 w 678"/>
                <a:gd name="T105" fmla="*/ 918 h 5782"/>
                <a:gd name="T106" fmla="*/ 329 w 678"/>
                <a:gd name="T107" fmla="*/ 1153 h 5782"/>
                <a:gd name="T108" fmla="*/ 481 w 678"/>
                <a:gd name="T109" fmla="*/ 1262 h 5782"/>
                <a:gd name="T110" fmla="*/ 17 w 678"/>
                <a:gd name="T111" fmla="*/ 592 h 5782"/>
                <a:gd name="T112" fmla="*/ 218 w 678"/>
                <a:gd name="T113" fmla="*/ 754 h 5782"/>
                <a:gd name="T114" fmla="*/ 528 w 678"/>
                <a:gd name="T115" fmla="*/ 914 h 5782"/>
                <a:gd name="T116" fmla="*/ 207 w 678"/>
                <a:gd name="T117" fmla="*/ 398 h 5782"/>
                <a:gd name="T118" fmla="*/ 438 w 678"/>
                <a:gd name="T119" fmla="*/ 589 h 5782"/>
                <a:gd name="T120" fmla="*/ 190 w 678"/>
                <a:gd name="T121" fmla="*/ 24 h 5782"/>
                <a:gd name="T122" fmla="*/ 453 w 678"/>
                <a:gd name="T123" fmla="*/ 231 h 5782"/>
                <a:gd name="T124" fmla="*/ 628 w 678"/>
                <a:gd name="T125" fmla="*/ 356 h 57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78" h="5782">
                  <a:moveTo>
                    <a:pt x="0" y="5470"/>
                  </a:moveTo>
                  <a:lnTo>
                    <a:pt x="0" y="5380"/>
                  </a:lnTo>
                  <a:lnTo>
                    <a:pt x="37" y="5399"/>
                  </a:lnTo>
                  <a:lnTo>
                    <a:pt x="76" y="5422"/>
                  </a:lnTo>
                  <a:lnTo>
                    <a:pt x="117" y="5445"/>
                  </a:lnTo>
                  <a:lnTo>
                    <a:pt x="160" y="5470"/>
                  </a:lnTo>
                  <a:lnTo>
                    <a:pt x="190" y="5489"/>
                  </a:lnTo>
                  <a:lnTo>
                    <a:pt x="220" y="5507"/>
                  </a:lnTo>
                  <a:lnTo>
                    <a:pt x="247" y="5524"/>
                  </a:lnTo>
                  <a:lnTo>
                    <a:pt x="274" y="5540"/>
                  </a:lnTo>
                  <a:lnTo>
                    <a:pt x="249" y="5522"/>
                  </a:lnTo>
                  <a:lnTo>
                    <a:pt x="231" y="5506"/>
                  </a:lnTo>
                  <a:lnTo>
                    <a:pt x="225" y="5500"/>
                  </a:lnTo>
                  <a:lnTo>
                    <a:pt x="222" y="5495"/>
                  </a:lnTo>
                  <a:lnTo>
                    <a:pt x="220" y="5491"/>
                  </a:lnTo>
                  <a:lnTo>
                    <a:pt x="220" y="5489"/>
                  </a:lnTo>
                  <a:lnTo>
                    <a:pt x="223" y="5486"/>
                  </a:lnTo>
                  <a:lnTo>
                    <a:pt x="228" y="5486"/>
                  </a:lnTo>
                  <a:lnTo>
                    <a:pt x="237" y="5489"/>
                  </a:lnTo>
                  <a:lnTo>
                    <a:pt x="248" y="5492"/>
                  </a:lnTo>
                  <a:lnTo>
                    <a:pt x="276" y="5504"/>
                  </a:lnTo>
                  <a:lnTo>
                    <a:pt x="312" y="5521"/>
                  </a:lnTo>
                  <a:lnTo>
                    <a:pt x="356" y="5543"/>
                  </a:lnTo>
                  <a:lnTo>
                    <a:pt x="404" y="5568"/>
                  </a:lnTo>
                  <a:lnTo>
                    <a:pt x="458" y="5598"/>
                  </a:lnTo>
                  <a:lnTo>
                    <a:pt x="515" y="5631"/>
                  </a:lnTo>
                  <a:lnTo>
                    <a:pt x="546" y="5649"/>
                  </a:lnTo>
                  <a:lnTo>
                    <a:pt x="575" y="5667"/>
                  </a:lnTo>
                  <a:lnTo>
                    <a:pt x="603" y="5684"/>
                  </a:lnTo>
                  <a:lnTo>
                    <a:pt x="630" y="5701"/>
                  </a:lnTo>
                  <a:lnTo>
                    <a:pt x="605" y="5682"/>
                  </a:lnTo>
                  <a:lnTo>
                    <a:pt x="588" y="5667"/>
                  </a:lnTo>
                  <a:lnTo>
                    <a:pt x="581" y="5660"/>
                  </a:lnTo>
                  <a:lnTo>
                    <a:pt x="577" y="5655"/>
                  </a:lnTo>
                  <a:lnTo>
                    <a:pt x="575" y="5650"/>
                  </a:lnTo>
                  <a:lnTo>
                    <a:pt x="576" y="5648"/>
                  </a:lnTo>
                  <a:lnTo>
                    <a:pt x="577" y="5647"/>
                  </a:lnTo>
                  <a:lnTo>
                    <a:pt x="579" y="5646"/>
                  </a:lnTo>
                  <a:lnTo>
                    <a:pt x="581" y="5646"/>
                  </a:lnTo>
                  <a:lnTo>
                    <a:pt x="585" y="5646"/>
                  </a:lnTo>
                  <a:lnTo>
                    <a:pt x="594" y="5648"/>
                  </a:lnTo>
                  <a:lnTo>
                    <a:pt x="606" y="5652"/>
                  </a:lnTo>
                  <a:lnTo>
                    <a:pt x="638" y="5664"/>
                  </a:lnTo>
                  <a:lnTo>
                    <a:pt x="678" y="5683"/>
                  </a:lnTo>
                  <a:lnTo>
                    <a:pt x="678" y="5782"/>
                  </a:lnTo>
                  <a:lnTo>
                    <a:pt x="658" y="5772"/>
                  </a:lnTo>
                  <a:lnTo>
                    <a:pt x="636" y="5761"/>
                  </a:lnTo>
                  <a:lnTo>
                    <a:pt x="614" y="5750"/>
                  </a:lnTo>
                  <a:lnTo>
                    <a:pt x="590" y="5737"/>
                  </a:lnTo>
                  <a:lnTo>
                    <a:pt x="565" y="5723"/>
                  </a:lnTo>
                  <a:lnTo>
                    <a:pt x="539" y="5709"/>
                  </a:lnTo>
                  <a:lnTo>
                    <a:pt x="513" y="5694"/>
                  </a:lnTo>
                  <a:lnTo>
                    <a:pt x="486" y="5679"/>
                  </a:lnTo>
                  <a:lnTo>
                    <a:pt x="457" y="5661"/>
                  </a:lnTo>
                  <a:lnTo>
                    <a:pt x="430" y="5645"/>
                  </a:lnTo>
                  <a:lnTo>
                    <a:pt x="403" y="5628"/>
                  </a:lnTo>
                  <a:lnTo>
                    <a:pt x="378" y="5613"/>
                  </a:lnTo>
                  <a:lnTo>
                    <a:pt x="399" y="5629"/>
                  </a:lnTo>
                  <a:lnTo>
                    <a:pt x="414" y="5642"/>
                  </a:lnTo>
                  <a:lnTo>
                    <a:pt x="419" y="5647"/>
                  </a:lnTo>
                  <a:lnTo>
                    <a:pt x="422" y="5652"/>
                  </a:lnTo>
                  <a:lnTo>
                    <a:pt x="425" y="5655"/>
                  </a:lnTo>
                  <a:lnTo>
                    <a:pt x="425" y="5658"/>
                  </a:lnTo>
                  <a:lnTo>
                    <a:pt x="421" y="5659"/>
                  </a:lnTo>
                  <a:lnTo>
                    <a:pt x="416" y="5659"/>
                  </a:lnTo>
                  <a:lnTo>
                    <a:pt x="407" y="5657"/>
                  </a:lnTo>
                  <a:lnTo>
                    <a:pt x="397" y="5654"/>
                  </a:lnTo>
                  <a:lnTo>
                    <a:pt x="369" y="5642"/>
                  </a:lnTo>
                  <a:lnTo>
                    <a:pt x="333" y="5626"/>
                  </a:lnTo>
                  <a:lnTo>
                    <a:pt x="290" y="5604"/>
                  </a:lnTo>
                  <a:lnTo>
                    <a:pt x="241" y="5578"/>
                  </a:lnTo>
                  <a:lnTo>
                    <a:pt x="188" y="5549"/>
                  </a:lnTo>
                  <a:lnTo>
                    <a:pt x="132" y="5516"/>
                  </a:lnTo>
                  <a:lnTo>
                    <a:pt x="104" y="5498"/>
                  </a:lnTo>
                  <a:lnTo>
                    <a:pt x="77" y="5482"/>
                  </a:lnTo>
                  <a:lnTo>
                    <a:pt x="51" y="5466"/>
                  </a:lnTo>
                  <a:lnTo>
                    <a:pt x="26" y="5450"/>
                  </a:lnTo>
                  <a:lnTo>
                    <a:pt x="47" y="5466"/>
                  </a:lnTo>
                  <a:lnTo>
                    <a:pt x="62" y="5479"/>
                  </a:lnTo>
                  <a:lnTo>
                    <a:pt x="67" y="5484"/>
                  </a:lnTo>
                  <a:lnTo>
                    <a:pt x="71" y="5489"/>
                  </a:lnTo>
                  <a:lnTo>
                    <a:pt x="73" y="5492"/>
                  </a:lnTo>
                  <a:lnTo>
                    <a:pt x="73" y="5494"/>
                  </a:lnTo>
                  <a:lnTo>
                    <a:pt x="69" y="5495"/>
                  </a:lnTo>
                  <a:lnTo>
                    <a:pt x="65" y="5495"/>
                  </a:lnTo>
                  <a:lnTo>
                    <a:pt x="59" y="5494"/>
                  </a:lnTo>
                  <a:lnTo>
                    <a:pt x="51" y="5492"/>
                  </a:lnTo>
                  <a:lnTo>
                    <a:pt x="28" y="5483"/>
                  </a:lnTo>
                  <a:lnTo>
                    <a:pt x="0" y="5470"/>
                  </a:lnTo>
                  <a:close/>
                  <a:moveTo>
                    <a:pt x="0" y="5373"/>
                  </a:moveTo>
                  <a:lnTo>
                    <a:pt x="0" y="5337"/>
                  </a:lnTo>
                  <a:lnTo>
                    <a:pt x="22" y="5355"/>
                  </a:lnTo>
                  <a:lnTo>
                    <a:pt x="38" y="5369"/>
                  </a:lnTo>
                  <a:lnTo>
                    <a:pt x="44" y="5375"/>
                  </a:lnTo>
                  <a:lnTo>
                    <a:pt x="47" y="5380"/>
                  </a:lnTo>
                  <a:lnTo>
                    <a:pt x="49" y="5383"/>
                  </a:lnTo>
                  <a:lnTo>
                    <a:pt x="49" y="5386"/>
                  </a:lnTo>
                  <a:lnTo>
                    <a:pt x="47" y="5387"/>
                  </a:lnTo>
                  <a:lnTo>
                    <a:pt x="44" y="5387"/>
                  </a:lnTo>
                  <a:lnTo>
                    <a:pt x="39" y="5387"/>
                  </a:lnTo>
                  <a:lnTo>
                    <a:pt x="34" y="5386"/>
                  </a:lnTo>
                  <a:lnTo>
                    <a:pt x="20" y="5381"/>
                  </a:lnTo>
                  <a:lnTo>
                    <a:pt x="0" y="5373"/>
                  </a:lnTo>
                  <a:close/>
                  <a:moveTo>
                    <a:pt x="0" y="5335"/>
                  </a:moveTo>
                  <a:lnTo>
                    <a:pt x="0" y="5278"/>
                  </a:lnTo>
                  <a:lnTo>
                    <a:pt x="34" y="5296"/>
                  </a:lnTo>
                  <a:lnTo>
                    <a:pt x="71" y="5317"/>
                  </a:lnTo>
                  <a:lnTo>
                    <a:pt x="108" y="5339"/>
                  </a:lnTo>
                  <a:lnTo>
                    <a:pt x="147" y="5362"/>
                  </a:lnTo>
                  <a:lnTo>
                    <a:pt x="201" y="5395"/>
                  </a:lnTo>
                  <a:lnTo>
                    <a:pt x="251" y="5427"/>
                  </a:lnTo>
                  <a:lnTo>
                    <a:pt x="295" y="5456"/>
                  </a:lnTo>
                  <a:lnTo>
                    <a:pt x="333" y="5482"/>
                  </a:lnTo>
                  <a:lnTo>
                    <a:pt x="364" y="5506"/>
                  </a:lnTo>
                  <a:lnTo>
                    <a:pt x="386" y="5524"/>
                  </a:lnTo>
                  <a:lnTo>
                    <a:pt x="394" y="5532"/>
                  </a:lnTo>
                  <a:lnTo>
                    <a:pt x="399" y="5538"/>
                  </a:lnTo>
                  <a:lnTo>
                    <a:pt x="402" y="5543"/>
                  </a:lnTo>
                  <a:lnTo>
                    <a:pt x="402" y="5546"/>
                  </a:lnTo>
                  <a:lnTo>
                    <a:pt x="399" y="5548"/>
                  </a:lnTo>
                  <a:lnTo>
                    <a:pt x="393" y="5548"/>
                  </a:lnTo>
                  <a:lnTo>
                    <a:pt x="386" y="5546"/>
                  </a:lnTo>
                  <a:lnTo>
                    <a:pt x="375" y="5543"/>
                  </a:lnTo>
                  <a:lnTo>
                    <a:pt x="348" y="5532"/>
                  </a:lnTo>
                  <a:lnTo>
                    <a:pt x="312" y="5517"/>
                  </a:lnTo>
                  <a:lnTo>
                    <a:pt x="271" y="5495"/>
                  </a:lnTo>
                  <a:lnTo>
                    <a:pt x="224" y="5470"/>
                  </a:lnTo>
                  <a:lnTo>
                    <a:pt x="172" y="5442"/>
                  </a:lnTo>
                  <a:lnTo>
                    <a:pt x="118" y="5410"/>
                  </a:lnTo>
                  <a:lnTo>
                    <a:pt x="87" y="5390"/>
                  </a:lnTo>
                  <a:lnTo>
                    <a:pt x="57" y="5372"/>
                  </a:lnTo>
                  <a:lnTo>
                    <a:pt x="27" y="5353"/>
                  </a:lnTo>
                  <a:lnTo>
                    <a:pt x="0" y="5335"/>
                  </a:lnTo>
                  <a:close/>
                  <a:moveTo>
                    <a:pt x="0" y="5269"/>
                  </a:moveTo>
                  <a:lnTo>
                    <a:pt x="0" y="5231"/>
                  </a:lnTo>
                  <a:lnTo>
                    <a:pt x="23" y="5249"/>
                  </a:lnTo>
                  <a:lnTo>
                    <a:pt x="40" y="5264"/>
                  </a:lnTo>
                  <a:lnTo>
                    <a:pt x="46" y="5271"/>
                  </a:lnTo>
                  <a:lnTo>
                    <a:pt x="49" y="5276"/>
                  </a:lnTo>
                  <a:lnTo>
                    <a:pt x="51" y="5279"/>
                  </a:lnTo>
                  <a:lnTo>
                    <a:pt x="51" y="5282"/>
                  </a:lnTo>
                  <a:lnTo>
                    <a:pt x="49" y="5284"/>
                  </a:lnTo>
                  <a:lnTo>
                    <a:pt x="46" y="5285"/>
                  </a:lnTo>
                  <a:lnTo>
                    <a:pt x="41" y="5284"/>
                  </a:lnTo>
                  <a:lnTo>
                    <a:pt x="36" y="5282"/>
                  </a:lnTo>
                  <a:lnTo>
                    <a:pt x="20" y="5277"/>
                  </a:lnTo>
                  <a:lnTo>
                    <a:pt x="0" y="5269"/>
                  </a:lnTo>
                  <a:close/>
                  <a:moveTo>
                    <a:pt x="0" y="5224"/>
                  </a:moveTo>
                  <a:lnTo>
                    <a:pt x="0" y="5168"/>
                  </a:lnTo>
                  <a:lnTo>
                    <a:pt x="36" y="5186"/>
                  </a:lnTo>
                  <a:lnTo>
                    <a:pt x="75" y="5208"/>
                  </a:lnTo>
                  <a:lnTo>
                    <a:pt x="117" y="5232"/>
                  </a:lnTo>
                  <a:lnTo>
                    <a:pt x="160" y="5258"/>
                  </a:lnTo>
                  <a:lnTo>
                    <a:pt x="212" y="5290"/>
                  </a:lnTo>
                  <a:lnTo>
                    <a:pt x="261" y="5321"/>
                  </a:lnTo>
                  <a:lnTo>
                    <a:pt x="304" y="5350"/>
                  </a:lnTo>
                  <a:lnTo>
                    <a:pt x="340" y="5376"/>
                  </a:lnTo>
                  <a:lnTo>
                    <a:pt x="370" y="5399"/>
                  </a:lnTo>
                  <a:lnTo>
                    <a:pt x="391" y="5417"/>
                  </a:lnTo>
                  <a:lnTo>
                    <a:pt x="399" y="5425"/>
                  </a:lnTo>
                  <a:lnTo>
                    <a:pt x="403" y="5430"/>
                  </a:lnTo>
                  <a:lnTo>
                    <a:pt x="406" y="5436"/>
                  </a:lnTo>
                  <a:lnTo>
                    <a:pt x="405" y="5439"/>
                  </a:lnTo>
                  <a:lnTo>
                    <a:pt x="403" y="5441"/>
                  </a:lnTo>
                  <a:lnTo>
                    <a:pt x="398" y="5441"/>
                  </a:lnTo>
                  <a:lnTo>
                    <a:pt x="389" y="5439"/>
                  </a:lnTo>
                  <a:lnTo>
                    <a:pt x="379" y="5437"/>
                  </a:lnTo>
                  <a:lnTo>
                    <a:pt x="352" y="5426"/>
                  </a:lnTo>
                  <a:lnTo>
                    <a:pt x="318" y="5411"/>
                  </a:lnTo>
                  <a:lnTo>
                    <a:pt x="278" y="5391"/>
                  </a:lnTo>
                  <a:lnTo>
                    <a:pt x="233" y="5367"/>
                  </a:lnTo>
                  <a:lnTo>
                    <a:pt x="183" y="5339"/>
                  </a:lnTo>
                  <a:lnTo>
                    <a:pt x="130" y="5307"/>
                  </a:lnTo>
                  <a:lnTo>
                    <a:pt x="94" y="5286"/>
                  </a:lnTo>
                  <a:lnTo>
                    <a:pt x="61" y="5265"/>
                  </a:lnTo>
                  <a:lnTo>
                    <a:pt x="30" y="5245"/>
                  </a:lnTo>
                  <a:lnTo>
                    <a:pt x="0" y="5224"/>
                  </a:lnTo>
                  <a:close/>
                  <a:moveTo>
                    <a:pt x="0" y="5158"/>
                  </a:moveTo>
                  <a:lnTo>
                    <a:pt x="0" y="5109"/>
                  </a:lnTo>
                  <a:lnTo>
                    <a:pt x="36" y="5136"/>
                  </a:lnTo>
                  <a:lnTo>
                    <a:pt x="61" y="5157"/>
                  </a:lnTo>
                  <a:lnTo>
                    <a:pt x="71" y="5166"/>
                  </a:lnTo>
                  <a:lnTo>
                    <a:pt x="76" y="5173"/>
                  </a:lnTo>
                  <a:lnTo>
                    <a:pt x="78" y="5177"/>
                  </a:lnTo>
                  <a:lnTo>
                    <a:pt x="79" y="5179"/>
                  </a:lnTo>
                  <a:lnTo>
                    <a:pt x="79" y="5181"/>
                  </a:lnTo>
                  <a:lnTo>
                    <a:pt x="79" y="5183"/>
                  </a:lnTo>
                  <a:lnTo>
                    <a:pt x="76" y="5184"/>
                  </a:lnTo>
                  <a:lnTo>
                    <a:pt x="72" y="5185"/>
                  </a:lnTo>
                  <a:lnTo>
                    <a:pt x="64" y="5184"/>
                  </a:lnTo>
                  <a:lnTo>
                    <a:pt x="55" y="5181"/>
                  </a:lnTo>
                  <a:lnTo>
                    <a:pt x="31" y="5172"/>
                  </a:lnTo>
                  <a:lnTo>
                    <a:pt x="0" y="5158"/>
                  </a:lnTo>
                  <a:close/>
                  <a:moveTo>
                    <a:pt x="0" y="5099"/>
                  </a:moveTo>
                  <a:lnTo>
                    <a:pt x="0" y="5048"/>
                  </a:lnTo>
                  <a:lnTo>
                    <a:pt x="20" y="5058"/>
                  </a:lnTo>
                  <a:lnTo>
                    <a:pt x="41" y="5069"/>
                  </a:lnTo>
                  <a:lnTo>
                    <a:pt x="65" y="5081"/>
                  </a:lnTo>
                  <a:lnTo>
                    <a:pt x="90" y="5094"/>
                  </a:lnTo>
                  <a:lnTo>
                    <a:pt x="116" y="5109"/>
                  </a:lnTo>
                  <a:lnTo>
                    <a:pt x="143" y="5124"/>
                  </a:lnTo>
                  <a:lnTo>
                    <a:pt x="171" y="5140"/>
                  </a:lnTo>
                  <a:lnTo>
                    <a:pt x="200" y="5158"/>
                  </a:lnTo>
                  <a:lnTo>
                    <a:pt x="251" y="5189"/>
                  </a:lnTo>
                  <a:lnTo>
                    <a:pt x="296" y="5219"/>
                  </a:lnTo>
                  <a:lnTo>
                    <a:pt x="338" y="5247"/>
                  </a:lnTo>
                  <a:lnTo>
                    <a:pt x="373" y="5273"/>
                  </a:lnTo>
                  <a:lnTo>
                    <a:pt x="402" y="5295"/>
                  </a:lnTo>
                  <a:lnTo>
                    <a:pt x="422" y="5314"/>
                  </a:lnTo>
                  <a:lnTo>
                    <a:pt x="429" y="5321"/>
                  </a:lnTo>
                  <a:lnTo>
                    <a:pt x="434" y="5327"/>
                  </a:lnTo>
                  <a:lnTo>
                    <a:pt x="437" y="5332"/>
                  </a:lnTo>
                  <a:lnTo>
                    <a:pt x="435" y="5335"/>
                  </a:lnTo>
                  <a:lnTo>
                    <a:pt x="434" y="5336"/>
                  </a:lnTo>
                  <a:lnTo>
                    <a:pt x="433" y="5337"/>
                  </a:lnTo>
                  <a:lnTo>
                    <a:pt x="430" y="5337"/>
                  </a:lnTo>
                  <a:lnTo>
                    <a:pt x="428" y="5337"/>
                  </a:lnTo>
                  <a:lnTo>
                    <a:pt x="419" y="5336"/>
                  </a:lnTo>
                  <a:lnTo>
                    <a:pt x="410" y="5334"/>
                  </a:lnTo>
                  <a:lnTo>
                    <a:pt x="384" y="5325"/>
                  </a:lnTo>
                  <a:lnTo>
                    <a:pt x="350" y="5310"/>
                  </a:lnTo>
                  <a:lnTo>
                    <a:pt x="311" y="5291"/>
                  </a:lnTo>
                  <a:lnTo>
                    <a:pt x="267" y="5267"/>
                  </a:lnTo>
                  <a:lnTo>
                    <a:pt x="218" y="5240"/>
                  </a:lnTo>
                  <a:lnTo>
                    <a:pt x="168" y="5210"/>
                  </a:lnTo>
                  <a:lnTo>
                    <a:pt x="143" y="5195"/>
                  </a:lnTo>
                  <a:lnTo>
                    <a:pt x="119" y="5180"/>
                  </a:lnTo>
                  <a:lnTo>
                    <a:pt x="96" y="5166"/>
                  </a:lnTo>
                  <a:lnTo>
                    <a:pt x="75" y="5152"/>
                  </a:lnTo>
                  <a:lnTo>
                    <a:pt x="54" y="5138"/>
                  </a:lnTo>
                  <a:lnTo>
                    <a:pt x="35" y="5124"/>
                  </a:lnTo>
                  <a:lnTo>
                    <a:pt x="17" y="5111"/>
                  </a:lnTo>
                  <a:lnTo>
                    <a:pt x="0" y="5099"/>
                  </a:lnTo>
                  <a:close/>
                  <a:moveTo>
                    <a:pt x="0" y="5037"/>
                  </a:moveTo>
                  <a:lnTo>
                    <a:pt x="0" y="4973"/>
                  </a:lnTo>
                  <a:lnTo>
                    <a:pt x="31" y="4993"/>
                  </a:lnTo>
                  <a:lnTo>
                    <a:pt x="58" y="5013"/>
                  </a:lnTo>
                  <a:lnTo>
                    <a:pt x="81" y="5031"/>
                  </a:lnTo>
                  <a:lnTo>
                    <a:pt x="101" y="5047"/>
                  </a:lnTo>
                  <a:lnTo>
                    <a:pt x="116" y="5061"/>
                  </a:lnTo>
                  <a:lnTo>
                    <a:pt x="127" y="5073"/>
                  </a:lnTo>
                  <a:lnTo>
                    <a:pt x="130" y="5077"/>
                  </a:lnTo>
                  <a:lnTo>
                    <a:pt x="133" y="5082"/>
                  </a:lnTo>
                  <a:lnTo>
                    <a:pt x="133" y="5085"/>
                  </a:lnTo>
                  <a:lnTo>
                    <a:pt x="133" y="5087"/>
                  </a:lnTo>
                  <a:lnTo>
                    <a:pt x="131" y="5088"/>
                  </a:lnTo>
                  <a:lnTo>
                    <a:pt x="129" y="5089"/>
                  </a:lnTo>
                  <a:lnTo>
                    <a:pt x="125" y="5089"/>
                  </a:lnTo>
                  <a:lnTo>
                    <a:pt x="120" y="5089"/>
                  </a:lnTo>
                  <a:lnTo>
                    <a:pt x="108" y="5086"/>
                  </a:lnTo>
                  <a:lnTo>
                    <a:pt x="92" y="5081"/>
                  </a:lnTo>
                  <a:lnTo>
                    <a:pt x="74" y="5073"/>
                  </a:lnTo>
                  <a:lnTo>
                    <a:pt x="51" y="5062"/>
                  </a:lnTo>
                  <a:lnTo>
                    <a:pt x="27" y="5050"/>
                  </a:lnTo>
                  <a:lnTo>
                    <a:pt x="0" y="5037"/>
                  </a:lnTo>
                  <a:close/>
                  <a:moveTo>
                    <a:pt x="0" y="4899"/>
                  </a:moveTo>
                  <a:lnTo>
                    <a:pt x="0" y="4824"/>
                  </a:lnTo>
                  <a:lnTo>
                    <a:pt x="47" y="4853"/>
                  </a:lnTo>
                  <a:lnTo>
                    <a:pt x="89" y="4882"/>
                  </a:lnTo>
                  <a:lnTo>
                    <a:pt x="127" y="4908"/>
                  </a:lnTo>
                  <a:lnTo>
                    <a:pt x="158" y="4933"/>
                  </a:lnTo>
                  <a:lnTo>
                    <a:pt x="184" y="4954"/>
                  </a:lnTo>
                  <a:lnTo>
                    <a:pt x="202" y="4972"/>
                  </a:lnTo>
                  <a:lnTo>
                    <a:pt x="209" y="4979"/>
                  </a:lnTo>
                  <a:lnTo>
                    <a:pt x="213" y="4986"/>
                  </a:lnTo>
                  <a:lnTo>
                    <a:pt x="214" y="4990"/>
                  </a:lnTo>
                  <a:lnTo>
                    <a:pt x="214" y="4993"/>
                  </a:lnTo>
                  <a:lnTo>
                    <a:pt x="212" y="4995"/>
                  </a:lnTo>
                  <a:lnTo>
                    <a:pt x="207" y="4996"/>
                  </a:lnTo>
                  <a:lnTo>
                    <a:pt x="201" y="4996"/>
                  </a:lnTo>
                  <a:lnTo>
                    <a:pt x="193" y="4994"/>
                  </a:lnTo>
                  <a:lnTo>
                    <a:pt x="172" y="4988"/>
                  </a:lnTo>
                  <a:lnTo>
                    <a:pt x="146" y="4977"/>
                  </a:lnTo>
                  <a:lnTo>
                    <a:pt x="115" y="4963"/>
                  </a:lnTo>
                  <a:lnTo>
                    <a:pt x="80" y="4945"/>
                  </a:lnTo>
                  <a:lnTo>
                    <a:pt x="41" y="4924"/>
                  </a:lnTo>
                  <a:lnTo>
                    <a:pt x="0" y="4899"/>
                  </a:lnTo>
                  <a:close/>
                  <a:moveTo>
                    <a:pt x="0" y="4740"/>
                  </a:moveTo>
                  <a:lnTo>
                    <a:pt x="0" y="4667"/>
                  </a:lnTo>
                  <a:lnTo>
                    <a:pt x="27" y="4681"/>
                  </a:lnTo>
                  <a:lnTo>
                    <a:pt x="55" y="4698"/>
                  </a:lnTo>
                  <a:lnTo>
                    <a:pt x="85" y="4714"/>
                  </a:lnTo>
                  <a:lnTo>
                    <a:pt x="115" y="4732"/>
                  </a:lnTo>
                  <a:lnTo>
                    <a:pt x="159" y="4761"/>
                  </a:lnTo>
                  <a:lnTo>
                    <a:pt x="201" y="4789"/>
                  </a:lnTo>
                  <a:lnTo>
                    <a:pt x="238" y="4816"/>
                  </a:lnTo>
                  <a:lnTo>
                    <a:pt x="269" y="4840"/>
                  </a:lnTo>
                  <a:lnTo>
                    <a:pt x="294" y="4862"/>
                  </a:lnTo>
                  <a:lnTo>
                    <a:pt x="311" y="4879"/>
                  </a:lnTo>
                  <a:lnTo>
                    <a:pt x="317" y="4886"/>
                  </a:lnTo>
                  <a:lnTo>
                    <a:pt x="321" y="4893"/>
                  </a:lnTo>
                  <a:lnTo>
                    <a:pt x="323" y="4897"/>
                  </a:lnTo>
                  <a:lnTo>
                    <a:pt x="322" y="4901"/>
                  </a:lnTo>
                  <a:lnTo>
                    <a:pt x="319" y="4904"/>
                  </a:lnTo>
                  <a:lnTo>
                    <a:pt x="313" y="4905"/>
                  </a:lnTo>
                  <a:lnTo>
                    <a:pt x="307" y="4904"/>
                  </a:lnTo>
                  <a:lnTo>
                    <a:pt x="297" y="4901"/>
                  </a:lnTo>
                  <a:lnTo>
                    <a:pt x="286" y="4898"/>
                  </a:lnTo>
                  <a:lnTo>
                    <a:pt x="274" y="4894"/>
                  </a:lnTo>
                  <a:lnTo>
                    <a:pt x="259" y="4889"/>
                  </a:lnTo>
                  <a:lnTo>
                    <a:pt x="243" y="4881"/>
                  </a:lnTo>
                  <a:lnTo>
                    <a:pt x="208" y="4864"/>
                  </a:lnTo>
                  <a:lnTo>
                    <a:pt x="168" y="4843"/>
                  </a:lnTo>
                  <a:lnTo>
                    <a:pt x="123" y="4818"/>
                  </a:lnTo>
                  <a:lnTo>
                    <a:pt x="78" y="4791"/>
                  </a:lnTo>
                  <a:lnTo>
                    <a:pt x="58" y="4778"/>
                  </a:lnTo>
                  <a:lnTo>
                    <a:pt x="38" y="4766"/>
                  </a:lnTo>
                  <a:lnTo>
                    <a:pt x="19" y="4753"/>
                  </a:lnTo>
                  <a:lnTo>
                    <a:pt x="0" y="4740"/>
                  </a:lnTo>
                  <a:close/>
                  <a:moveTo>
                    <a:pt x="0" y="4647"/>
                  </a:moveTo>
                  <a:lnTo>
                    <a:pt x="0" y="4580"/>
                  </a:lnTo>
                  <a:lnTo>
                    <a:pt x="22" y="4597"/>
                  </a:lnTo>
                  <a:lnTo>
                    <a:pt x="41" y="4612"/>
                  </a:lnTo>
                  <a:lnTo>
                    <a:pt x="59" y="4627"/>
                  </a:lnTo>
                  <a:lnTo>
                    <a:pt x="72" y="4640"/>
                  </a:lnTo>
                  <a:lnTo>
                    <a:pt x="82" y="4651"/>
                  </a:lnTo>
                  <a:lnTo>
                    <a:pt x="90" y="4661"/>
                  </a:lnTo>
                  <a:lnTo>
                    <a:pt x="92" y="4665"/>
                  </a:lnTo>
                  <a:lnTo>
                    <a:pt x="93" y="4668"/>
                  </a:lnTo>
                  <a:lnTo>
                    <a:pt x="93" y="4672"/>
                  </a:lnTo>
                  <a:lnTo>
                    <a:pt x="92" y="4674"/>
                  </a:lnTo>
                  <a:lnTo>
                    <a:pt x="91" y="4675"/>
                  </a:lnTo>
                  <a:lnTo>
                    <a:pt x="89" y="4676"/>
                  </a:lnTo>
                  <a:lnTo>
                    <a:pt x="87" y="4677"/>
                  </a:lnTo>
                  <a:lnTo>
                    <a:pt x="82" y="4677"/>
                  </a:lnTo>
                  <a:lnTo>
                    <a:pt x="74" y="4676"/>
                  </a:lnTo>
                  <a:lnTo>
                    <a:pt x="63" y="4673"/>
                  </a:lnTo>
                  <a:lnTo>
                    <a:pt x="50" y="4668"/>
                  </a:lnTo>
                  <a:lnTo>
                    <a:pt x="36" y="4663"/>
                  </a:lnTo>
                  <a:lnTo>
                    <a:pt x="19" y="4655"/>
                  </a:lnTo>
                  <a:lnTo>
                    <a:pt x="0" y="4647"/>
                  </a:lnTo>
                  <a:close/>
                  <a:moveTo>
                    <a:pt x="0" y="4471"/>
                  </a:moveTo>
                  <a:lnTo>
                    <a:pt x="0" y="4387"/>
                  </a:lnTo>
                  <a:lnTo>
                    <a:pt x="16" y="4395"/>
                  </a:lnTo>
                  <a:lnTo>
                    <a:pt x="31" y="4405"/>
                  </a:lnTo>
                  <a:lnTo>
                    <a:pt x="46" y="4414"/>
                  </a:lnTo>
                  <a:lnTo>
                    <a:pt x="61" y="4423"/>
                  </a:lnTo>
                  <a:lnTo>
                    <a:pt x="103" y="4451"/>
                  </a:lnTo>
                  <a:lnTo>
                    <a:pt x="141" y="4477"/>
                  </a:lnTo>
                  <a:lnTo>
                    <a:pt x="174" y="4503"/>
                  </a:lnTo>
                  <a:lnTo>
                    <a:pt x="203" y="4526"/>
                  </a:lnTo>
                  <a:lnTo>
                    <a:pt x="215" y="4537"/>
                  </a:lnTo>
                  <a:lnTo>
                    <a:pt x="226" y="4546"/>
                  </a:lnTo>
                  <a:lnTo>
                    <a:pt x="235" y="4556"/>
                  </a:lnTo>
                  <a:lnTo>
                    <a:pt x="242" y="4564"/>
                  </a:lnTo>
                  <a:lnTo>
                    <a:pt x="248" y="4571"/>
                  </a:lnTo>
                  <a:lnTo>
                    <a:pt x="251" y="4578"/>
                  </a:lnTo>
                  <a:lnTo>
                    <a:pt x="252" y="4582"/>
                  </a:lnTo>
                  <a:lnTo>
                    <a:pt x="251" y="4586"/>
                  </a:lnTo>
                  <a:lnTo>
                    <a:pt x="248" y="4589"/>
                  </a:lnTo>
                  <a:lnTo>
                    <a:pt x="243" y="4590"/>
                  </a:lnTo>
                  <a:lnTo>
                    <a:pt x="236" y="4590"/>
                  </a:lnTo>
                  <a:lnTo>
                    <a:pt x="227" y="4587"/>
                  </a:lnTo>
                  <a:lnTo>
                    <a:pt x="216" y="4585"/>
                  </a:lnTo>
                  <a:lnTo>
                    <a:pt x="204" y="4581"/>
                  </a:lnTo>
                  <a:lnTo>
                    <a:pt x="190" y="4576"/>
                  </a:lnTo>
                  <a:lnTo>
                    <a:pt x="176" y="4569"/>
                  </a:lnTo>
                  <a:lnTo>
                    <a:pt x="143" y="4554"/>
                  </a:lnTo>
                  <a:lnTo>
                    <a:pt x="105" y="4535"/>
                  </a:lnTo>
                  <a:lnTo>
                    <a:pt x="65" y="4512"/>
                  </a:lnTo>
                  <a:lnTo>
                    <a:pt x="23" y="4486"/>
                  </a:lnTo>
                  <a:lnTo>
                    <a:pt x="11" y="4478"/>
                  </a:lnTo>
                  <a:lnTo>
                    <a:pt x="0" y="4471"/>
                  </a:lnTo>
                  <a:close/>
                  <a:moveTo>
                    <a:pt x="0" y="4356"/>
                  </a:moveTo>
                  <a:lnTo>
                    <a:pt x="0" y="4292"/>
                  </a:lnTo>
                  <a:lnTo>
                    <a:pt x="18" y="4306"/>
                  </a:lnTo>
                  <a:lnTo>
                    <a:pt x="32" y="4319"/>
                  </a:lnTo>
                  <a:lnTo>
                    <a:pt x="45" y="4331"/>
                  </a:lnTo>
                  <a:lnTo>
                    <a:pt x="54" y="4341"/>
                  </a:lnTo>
                  <a:lnTo>
                    <a:pt x="62" y="4351"/>
                  </a:lnTo>
                  <a:lnTo>
                    <a:pt x="67" y="4359"/>
                  </a:lnTo>
                  <a:lnTo>
                    <a:pt x="68" y="4363"/>
                  </a:lnTo>
                  <a:lnTo>
                    <a:pt x="69" y="4365"/>
                  </a:lnTo>
                  <a:lnTo>
                    <a:pt x="69" y="4368"/>
                  </a:lnTo>
                  <a:lnTo>
                    <a:pt x="68" y="4371"/>
                  </a:lnTo>
                  <a:lnTo>
                    <a:pt x="65" y="4373"/>
                  </a:lnTo>
                  <a:lnTo>
                    <a:pt x="61" y="4374"/>
                  </a:lnTo>
                  <a:lnTo>
                    <a:pt x="54" y="4374"/>
                  </a:lnTo>
                  <a:lnTo>
                    <a:pt x="47" y="4373"/>
                  </a:lnTo>
                  <a:lnTo>
                    <a:pt x="37" y="4371"/>
                  </a:lnTo>
                  <a:lnTo>
                    <a:pt x="26" y="4367"/>
                  </a:lnTo>
                  <a:lnTo>
                    <a:pt x="14" y="4362"/>
                  </a:lnTo>
                  <a:lnTo>
                    <a:pt x="0" y="4356"/>
                  </a:lnTo>
                  <a:close/>
                  <a:moveTo>
                    <a:pt x="0" y="4150"/>
                  </a:moveTo>
                  <a:lnTo>
                    <a:pt x="0" y="4068"/>
                  </a:lnTo>
                  <a:lnTo>
                    <a:pt x="24" y="4081"/>
                  </a:lnTo>
                  <a:lnTo>
                    <a:pt x="50" y="4095"/>
                  </a:lnTo>
                  <a:lnTo>
                    <a:pt x="77" y="4112"/>
                  </a:lnTo>
                  <a:lnTo>
                    <a:pt x="104" y="4129"/>
                  </a:lnTo>
                  <a:lnTo>
                    <a:pt x="143" y="4155"/>
                  </a:lnTo>
                  <a:lnTo>
                    <a:pt x="177" y="4179"/>
                  </a:lnTo>
                  <a:lnTo>
                    <a:pt x="209" y="4203"/>
                  </a:lnTo>
                  <a:lnTo>
                    <a:pt x="235" y="4226"/>
                  </a:lnTo>
                  <a:lnTo>
                    <a:pt x="245" y="4236"/>
                  </a:lnTo>
                  <a:lnTo>
                    <a:pt x="255" y="4245"/>
                  </a:lnTo>
                  <a:lnTo>
                    <a:pt x="264" y="4254"/>
                  </a:lnTo>
                  <a:lnTo>
                    <a:pt x="270" y="4263"/>
                  </a:lnTo>
                  <a:lnTo>
                    <a:pt x="275" y="4269"/>
                  </a:lnTo>
                  <a:lnTo>
                    <a:pt x="278" y="4276"/>
                  </a:lnTo>
                  <a:lnTo>
                    <a:pt x="279" y="4281"/>
                  </a:lnTo>
                  <a:lnTo>
                    <a:pt x="278" y="4285"/>
                  </a:lnTo>
                  <a:lnTo>
                    <a:pt x="275" y="4287"/>
                  </a:lnTo>
                  <a:lnTo>
                    <a:pt x="269" y="4288"/>
                  </a:lnTo>
                  <a:lnTo>
                    <a:pt x="263" y="4288"/>
                  </a:lnTo>
                  <a:lnTo>
                    <a:pt x="254" y="4287"/>
                  </a:lnTo>
                  <a:lnTo>
                    <a:pt x="244" y="4285"/>
                  </a:lnTo>
                  <a:lnTo>
                    <a:pt x="234" y="4282"/>
                  </a:lnTo>
                  <a:lnTo>
                    <a:pt x="221" y="4277"/>
                  </a:lnTo>
                  <a:lnTo>
                    <a:pt x="207" y="4271"/>
                  </a:lnTo>
                  <a:lnTo>
                    <a:pt x="175" y="4257"/>
                  </a:lnTo>
                  <a:lnTo>
                    <a:pt x="141" y="4239"/>
                  </a:lnTo>
                  <a:lnTo>
                    <a:pt x="103" y="4217"/>
                  </a:lnTo>
                  <a:lnTo>
                    <a:pt x="64" y="4194"/>
                  </a:lnTo>
                  <a:lnTo>
                    <a:pt x="47" y="4183"/>
                  </a:lnTo>
                  <a:lnTo>
                    <a:pt x="31" y="4172"/>
                  </a:lnTo>
                  <a:lnTo>
                    <a:pt x="16" y="4161"/>
                  </a:lnTo>
                  <a:lnTo>
                    <a:pt x="0" y="4150"/>
                  </a:lnTo>
                  <a:close/>
                  <a:moveTo>
                    <a:pt x="0" y="4032"/>
                  </a:moveTo>
                  <a:lnTo>
                    <a:pt x="0" y="3943"/>
                  </a:lnTo>
                  <a:lnTo>
                    <a:pt x="33" y="3966"/>
                  </a:lnTo>
                  <a:lnTo>
                    <a:pt x="61" y="3987"/>
                  </a:lnTo>
                  <a:lnTo>
                    <a:pt x="87" y="4009"/>
                  </a:lnTo>
                  <a:lnTo>
                    <a:pt x="107" y="4028"/>
                  </a:lnTo>
                  <a:lnTo>
                    <a:pt x="117" y="4037"/>
                  </a:lnTo>
                  <a:lnTo>
                    <a:pt x="125" y="4045"/>
                  </a:lnTo>
                  <a:lnTo>
                    <a:pt x="131" y="4053"/>
                  </a:lnTo>
                  <a:lnTo>
                    <a:pt x="135" y="4060"/>
                  </a:lnTo>
                  <a:lnTo>
                    <a:pt x="139" y="4066"/>
                  </a:lnTo>
                  <a:lnTo>
                    <a:pt x="141" y="4072"/>
                  </a:lnTo>
                  <a:lnTo>
                    <a:pt x="142" y="4076"/>
                  </a:lnTo>
                  <a:lnTo>
                    <a:pt x="141" y="4079"/>
                  </a:lnTo>
                  <a:lnTo>
                    <a:pt x="139" y="4081"/>
                  </a:lnTo>
                  <a:lnTo>
                    <a:pt x="135" y="4083"/>
                  </a:lnTo>
                  <a:lnTo>
                    <a:pt x="131" y="4083"/>
                  </a:lnTo>
                  <a:lnTo>
                    <a:pt x="126" y="4083"/>
                  </a:lnTo>
                  <a:lnTo>
                    <a:pt x="112" y="4081"/>
                  </a:lnTo>
                  <a:lnTo>
                    <a:pt x="95" y="4076"/>
                  </a:lnTo>
                  <a:lnTo>
                    <a:pt x="75" y="4068"/>
                  </a:lnTo>
                  <a:lnTo>
                    <a:pt x="52" y="4059"/>
                  </a:lnTo>
                  <a:lnTo>
                    <a:pt x="27" y="4046"/>
                  </a:lnTo>
                  <a:lnTo>
                    <a:pt x="0" y="4032"/>
                  </a:lnTo>
                  <a:close/>
                  <a:moveTo>
                    <a:pt x="0" y="3883"/>
                  </a:moveTo>
                  <a:lnTo>
                    <a:pt x="0" y="3834"/>
                  </a:lnTo>
                  <a:lnTo>
                    <a:pt x="14" y="3849"/>
                  </a:lnTo>
                  <a:lnTo>
                    <a:pt x="23" y="3862"/>
                  </a:lnTo>
                  <a:lnTo>
                    <a:pt x="26" y="3869"/>
                  </a:lnTo>
                  <a:lnTo>
                    <a:pt x="27" y="3873"/>
                  </a:lnTo>
                  <a:lnTo>
                    <a:pt x="27" y="3877"/>
                  </a:lnTo>
                  <a:lnTo>
                    <a:pt x="26" y="3881"/>
                  </a:lnTo>
                  <a:lnTo>
                    <a:pt x="25" y="3882"/>
                  </a:lnTo>
                  <a:lnTo>
                    <a:pt x="23" y="3884"/>
                  </a:lnTo>
                  <a:lnTo>
                    <a:pt x="21" y="3884"/>
                  </a:lnTo>
                  <a:lnTo>
                    <a:pt x="18" y="3885"/>
                  </a:lnTo>
                  <a:lnTo>
                    <a:pt x="10" y="3885"/>
                  </a:lnTo>
                  <a:lnTo>
                    <a:pt x="0" y="3883"/>
                  </a:lnTo>
                  <a:close/>
                  <a:moveTo>
                    <a:pt x="0" y="3625"/>
                  </a:moveTo>
                  <a:lnTo>
                    <a:pt x="0" y="3567"/>
                  </a:lnTo>
                  <a:lnTo>
                    <a:pt x="16" y="3571"/>
                  </a:lnTo>
                  <a:lnTo>
                    <a:pt x="32" y="3577"/>
                  </a:lnTo>
                  <a:lnTo>
                    <a:pt x="50" y="3585"/>
                  </a:lnTo>
                  <a:lnTo>
                    <a:pt x="69" y="3595"/>
                  </a:lnTo>
                  <a:lnTo>
                    <a:pt x="91" y="3605"/>
                  </a:lnTo>
                  <a:lnTo>
                    <a:pt x="113" y="3618"/>
                  </a:lnTo>
                  <a:lnTo>
                    <a:pt x="135" y="3631"/>
                  </a:lnTo>
                  <a:lnTo>
                    <a:pt x="159" y="3646"/>
                  </a:lnTo>
                  <a:lnTo>
                    <a:pt x="193" y="3670"/>
                  </a:lnTo>
                  <a:lnTo>
                    <a:pt x="224" y="3693"/>
                  </a:lnTo>
                  <a:lnTo>
                    <a:pt x="251" y="3715"/>
                  </a:lnTo>
                  <a:lnTo>
                    <a:pt x="274" y="3736"/>
                  </a:lnTo>
                  <a:lnTo>
                    <a:pt x="283" y="3746"/>
                  </a:lnTo>
                  <a:lnTo>
                    <a:pt x="292" y="3754"/>
                  </a:lnTo>
                  <a:lnTo>
                    <a:pt x="298" y="3763"/>
                  </a:lnTo>
                  <a:lnTo>
                    <a:pt x="304" y="3770"/>
                  </a:lnTo>
                  <a:lnTo>
                    <a:pt x="308" y="3778"/>
                  </a:lnTo>
                  <a:lnTo>
                    <a:pt x="310" y="3783"/>
                  </a:lnTo>
                  <a:lnTo>
                    <a:pt x="310" y="3789"/>
                  </a:lnTo>
                  <a:lnTo>
                    <a:pt x="309" y="3793"/>
                  </a:lnTo>
                  <a:lnTo>
                    <a:pt x="306" y="3796"/>
                  </a:lnTo>
                  <a:lnTo>
                    <a:pt x="302" y="3797"/>
                  </a:lnTo>
                  <a:lnTo>
                    <a:pt x="295" y="3799"/>
                  </a:lnTo>
                  <a:lnTo>
                    <a:pt x="288" y="3797"/>
                  </a:lnTo>
                  <a:lnTo>
                    <a:pt x="278" y="3795"/>
                  </a:lnTo>
                  <a:lnTo>
                    <a:pt x="268" y="3793"/>
                  </a:lnTo>
                  <a:lnTo>
                    <a:pt x="256" y="3789"/>
                  </a:lnTo>
                  <a:lnTo>
                    <a:pt x="243" y="3785"/>
                  </a:lnTo>
                  <a:lnTo>
                    <a:pt x="215" y="3773"/>
                  </a:lnTo>
                  <a:lnTo>
                    <a:pt x="185" y="3756"/>
                  </a:lnTo>
                  <a:lnTo>
                    <a:pt x="152" y="3737"/>
                  </a:lnTo>
                  <a:lnTo>
                    <a:pt x="116" y="3715"/>
                  </a:lnTo>
                  <a:lnTo>
                    <a:pt x="81" y="3692"/>
                  </a:lnTo>
                  <a:lnTo>
                    <a:pt x="51" y="3669"/>
                  </a:lnTo>
                  <a:lnTo>
                    <a:pt x="23" y="3646"/>
                  </a:lnTo>
                  <a:lnTo>
                    <a:pt x="0" y="3625"/>
                  </a:lnTo>
                  <a:close/>
                  <a:moveTo>
                    <a:pt x="0" y="3489"/>
                  </a:moveTo>
                  <a:lnTo>
                    <a:pt x="0" y="3404"/>
                  </a:lnTo>
                  <a:lnTo>
                    <a:pt x="23" y="3414"/>
                  </a:lnTo>
                  <a:lnTo>
                    <a:pt x="46" y="3427"/>
                  </a:lnTo>
                  <a:lnTo>
                    <a:pt x="71" y="3442"/>
                  </a:lnTo>
                  <a:lnTo>
                    <a:pt x="95" y="3459"/>
                  </a:lnTo>
                  <a:lnTo>
                    <a:pt x="128" y="3481"/>
                  </a:lnTo>
                  <a:lnTo>
                    <a:pt x="158" y="3503"/>
                  </a:lnTo>
                  <a:lnTo>
                    <a:pt x="184" y="3524"/>
                  </a:lnTo>
                  <a:lnTo>
                    <a:pt x="206" y="3545"/>
                  </a:lnTo>
                  <a:lnTo>
                    <a:pt x="214" y="3554"/>
                  </a:lnTo>
                  <a:lnTo>
                    <a:pt x="222" y="3563"/>
                  </a:lnTo>
                  <a:lnTo>
                    <a:pt x="228" y="3571"/>
                  </a:lnTo>
                  <a:lnTo>
                    <a:pt x="234" y="3578"/>
                  </a:lnTo>
                  <a:lnTo>
                    <a:pt x="237" y="3585"/>
                  </a:lnTo>
                  <a:lnTo>
                    <a:pt x="239" y="3591"/>
                  </a:lnTo>
                  <a:lnTo>
                    <a:pt x="239" y="3597"/>
                  </a:lnTo>
                  <a:lnTo>
                    <a:pt x="238" y="3601"/>
                  </a:lnTo>
                  <a:lnTo>
                    <a:pt x="235" y="3603"/>
                  </a:lnTo>
                  <a:lnTo>
                    <a:pt x="230" y="3605"/>
                  </a:lnTo>
                  <a:lnTo>
                    <a:pt x="224" y="3605"/>
                  </a:lnTo>
                  <a:lnTo>
                    <a:pt x="216" y="3605"/>
                  </a:lnTo>
                  <a:lnTo>
                    <a:pt x="208" y="3604"/>
                  </a:lnTo>
                  <a:lnTo>
                    <a:pt x="198" y="3601"/>
                  </a:lnTo>
                  <a:lnTo>
                    <a:pt x="187" y="3598"/>
                  </a:lnTo>
                  <a:lnTo>
                    <a:pt x="175" y="3593"/>
                  </a:lnTo>
                  <a:lnTo>
                    <a:pt x="148" y="3582"/>
                  </a:lnTo>
                  <a:lnTo>
                    <a:pt x="118" y="3567"/>
                  </a:lnTo>
                  <a:lnTo>
                    <a:pt x="87" y="3548"/>
                  </a:lnTo>
                  <a:lnTo>
                    <a:pt x="53" y="3527"/>
                  </a:lnTo>
                  <a:lnTo>
                    <a:pt x="39" y="3518"/>
                  </a:lnTo>
                  <a:lnTo>
                    <a:pt x="26" y="3508"/>
                  </a:lnTo>
                  <a:lnTo>
                    <a:pt x="13" y="3499"/>
                  </a:lnTo>
                  <a:lnTo>
                    <a:pt x="0" y="3489"/>
                  </a:lnTo>
                  <a:close/>
                  <a:moveTo>
                    <a:pt x="0" y="3337"/>
                  </a:moveTo>
                  <a:lnTo>
                    <a:pt x="0" y="3242"/>
                  </a:lnTo>
                  <a:lnTo>
                    <a:pt x="13" y="3249"/>
                  </a:lnTo>
                  <a:lnTo>
                    <a:pt x="26" y="3257"/>
                  </a:lnTo>
                  <a:lnTo>
                    <a:pt x="39" y="3265"/>
                  </a:lnTo>
                  <a:lnTo>
                    <a:pt x="52" y="3274"/>
                  </a:lnTo>
                  <a:lnTo>
                    <a:pt x="84" y="3296"/>
                  </a:lnTo>
                  <a:lnTo>
                    <a:pt x="112" y="3317"/>
                  </a:lnTo>
                  <a:lnTo>
                    <a:pt x="136" y="3339"/>
                  </a:lnTo>
                  <a:lnTo>
                    <a:pt x="157" y="3358"/>
                  </a:lnTo>
                  <a:lnTo>
                    <a:pt x="166" y="3368"/>
                  </a:lnTo>
                  <a:lnTo>
                    <a:pt x="173" y="3377"/>
                  </a:lnTo>
                  <a:lnTo>
                    <a:pt x="180" y="3384"/>
                  </a:lnTo>
                  <a:lnTo>
                    <a:pt x="184" y="3392"/>
                  </a:lnTo>
                  <a:lnTo>
                    <a:pt x="187" y="3398"/>
                  </a:lnTo>
                  <a:lnTo>
                    <a:pt x="189" y="3404"/>
                  </a:lnTo>
                  <a:lnTo>
                    <a:pt x="189" y="3409"/>
                  </a:lnTo>
                  <a:lnTo>
                    <a:pt x="188" y="3413"/>
                  </a:lnTo>
                  <a:lnTo>
                    <a:pt x="185" y="3415"/>
                  </a:lnTo>
                  <a:lnTo>
                    <a:pt x="181" y="3418"/>
                  </a:lnTo>
                  <a:lnTo>
                    <a:pt x="174" y="3419"/>
                  </a:lnTo>
                  <a:lnTo>
                    <a:pt x="168" y="3418"/>
                  </a:lnTo>
                  <a:lnTo>
                    <a:pt x="159" y="3417"/>
                  </a:lnTo>
                  <a:lnTo>
                    <a:pt x="149" y="3414"/>
                  </a:lnTo>
                  <a:lnTo>
                    <a:pt x="139" y="3411"/>
                  </a:lnTo>
                  <a:lnTo>
                    <a:pt x="127" y="3407"/>
                  </a:lnTo>
                  <a:lnTo>
                    <a:pt x="101" y="3395"/>
                  </a:lnTo>
                  <a:lnTo>
                    <a:pt x="73" y="3381"/>
                  </a:lnTo>
                  <a:lnTo>
                    <a:pt x="41" y="3363"/>
                  </a:lnTo>
                  <a:lnTo>
                    <a:pt x="10" y="3343"/>
                  </a:lnTo>
                  <a:lnTo>
                    <a:pt x="0" y="3337"/>
                  </a:lnTo>
                  <a:close/>
                  <a:moveTo>
                    <a:pt x="0" y="3172"/>
                  </a:moveTo>
                  <a:lnTo>
                    <a:pt x="0" y="3075"/>
                  </a:lnTo>
                  <a:lnTo>
                    <a:pt x="16" y="3085"/>
                  </a:lnTo>
                  <a:lnTo>
                    <a:pt x="30" y="3095"/>
                  </a:lnTo>
                  <a:lnTo>
                    <a:pt x="60" y="3115"/>
                  </a:lnTo>
                  <a:lnTo>
                    <a:pt x="87" y="3137"/>
                  </a:lnTo>
                  <a:lnTo>
                    <a:pt x="109" y="3156"/>
                  </a:lnTo>
                  <a:lnTo>
                    <a:pt x="130" y="3176"/>
                  </a:lnTo>
                  <a:lnTo>
                    <a:pt x="138" y="3184"/>
                  </a:lnTo>
                  <a:lnTo>
                    <a:pt x="145" y="3193"/>
                  </a:lnTo>
                  <a:lnTo>
                    <a:pt x="150" y="3201"/>
                  </a:lnTo>
                  <a:lnTo>
                    <a:pt x="155" y="3208"/>
                  </a:lnTo>
                  <a:lnTo>
                    <a:pt x="158" y="3215"/>
                  </a:lnTo>
                  <a:lnTo>
                    <a:pt x="160" y="3221"/>
                  </a:lnTo>
                  <a:lnTo>
                    <a:pt x="160" y="3225"/>
                  </a:lnTo>
                  <a:lnTo>
                    <a:pt x="158" y="3230"/>
                  </a:lnTo>
                  <a:lnTo>
                    <a:pt x="156" y="3232"/>
                  </a:lnTo>
                  <a:lnTo>
                    <a:pt x="152" y="3234"/>
                  </a:lnTo>
                  <a:lnTo>
                    <a:pt x="146" y="3235"/>
                  </a:lnTo>
                  <a:lnTo>
                    <a:pt x="140" y="3235"/>
                  </a:lnTo>
                  <a:lnTo>
                    <a:pt x="132" y="3234"/>
                  </a:lnTo>
                  <a:lnTo>
                    <a:pt x="125" y="3232"/>
                  </a:lnTo>
                  <a:lnTo>
                    <a:pt x="115" y="3230"/>
                  </a:lnTo>
                  <a:lnTo>
                    <a:pt x="104" y="3227"/>
                  </a:lnTo>
                  <a:lnTo>
                    <a:pt x="81" y="3217"/>
                  </a:lnTo>
                  <a:lnTo>
                    <a:pt x="57" y="3204"/>
                  </a:lnTo>
                  <a:lnTo>
                    <a:pt x="30" y="3189"/>
                  </a:lnTo>
                  <a:lnTo>
                    <a:pt x="0" y="3172"/>
                  </a:lnTo>
                  <a:close/>
                  <a:moveTo>
                    <a:pt x="0" y="2998"/>
                  </a:moveTo>
                  <a:lnTo>
                    <a:pt x="0" y="2902"/>
                  </a:lnTo>
                  <a:lnTo>
                    <a:pt x="13" y="2909"/>
                  </a:lnTo>
                  <a:lnTo>
                    <a:pt x="26" y="2918"/>
                  </a:lnTo>
                  <a:lnTo>
                    <a:pt x="55" y="2938"/>
                  </a:lnTo>
                  <a:lnTo>
                    <a:pt x="80" y="2959"/>
                  </a:lnTo>
                  <a:lnTo>
                    <a:pt x="103" y="2979"/>
                  </a:lnTo>
                  <a:lnTo>
                    <a:pt x="121" y="2998"/>
                  </a:lnTo>
                  <a:lnTo>
                    <a:pt x="129" y="3006"/>
                  </a:lnTo>
                  <a:lnTo>
                    <a:pt x="136" y="3014"/>
                  </a:lnTo>
                  <a:lnTo>
                    <a:pt x="142" y="3023"/>
                  </a:lnTo>
                  <a:lnTo>
                    <a:pt x="145" y="3029"/>
                  </a:lnTo>
                  <a:lnTo>
                    <a:pt x="148" y="3036"/>
                  </a:lnTo>
                  <a:lnTo>
                    <a:pt x="149" y="3041"/>
                  </a:lnTo>
                  <a:lnTo>
                    <a:pt x="149" y="3046"/>
                  </a:lnTo>
                  <a:lnTo>
                    <a:pt x="148" y="3050"/>
                  </a:lnTo>
                  <a:lnTo>
                    <a:pt x="146" y="3053"/>
                  </a:lnTo>
                  <a:lnTo>
                    <a:pt x="142" y="3055"/>
                  </a:lnTo>
                  <a:lnTo>
                    <a:pt x="136" y="3056"/>
                  </a:lnTo>
                  <a:lnTo>
                    <a:pt x="131" y="3056"/>
                  </a:lnTo>
                  <a:lnTo>
                    <a:pt x="123" y="3055"/>
                  </a:lnTo>
                  <a:lnTo>
                    <a:pt x="116" y="3054"/>
                  </a:lnTo>
                  <a:lnTo>
                    <a:pt x="107" y="3052"/>
                  </a:lnTo>
                  <a:lnTo>
                    <a:pt x="98" y="3048"/>
                  </a:lnTo>
                  <a:lnTo>
                    <a:pt x="76" y="3040"/>
                  </a:lnTo>
                  <a:lnTo>
                    <a:pt x="52" y="3028"/>
                  </a:lnTo>
                  <a:lnTo>
                    <a:pt x="27" y="3014"/>
                  </a:lnTo>
                  <a:lnTo>
                    <a:pt x="0" y="2998"/>
                  </a:lnTo>
                  <a:close/>
                  <a:moveTo>
                    <a:pt x="0" y="2815"/>
                  </a:moveTo>
                  <a:lnTo>
                    <a:pt x="0" y="2719"/>
                  </a:lnTo>
                  <a:lnTo>
                    <a:pt x="11" y="2726"/>
                  </a:lnTo>
                  <a:lnTo>
                    <a:pt x="21" y="2732"/>
                  </a:lnTo>
                  <a:lnTo>
                    <a:pt x="32" y="2739"/>
                  </a:lnTo>
                  <a:lnTo>
                    <a:pt x="43" y="2746"/>
                  </a:lnTo>
                  <a:lnTo>
                    <a:pt x="69" y="2766"/>
                  </a:lnTo>
                  <a:lnTo>
                    <a:pt x="94" y="2785"/>
                  </a:lnTo>
                  <a:lnTo>
                    <a:pt x="116" y="2805"/>
                  </a:lnTo>
                  <a:lnTo>
                    <a:pt x="133" y="2823"/>
                  </a:lnTo>
                  <a:lnTo>
                    <a:pt x="141" y="2832"/>
                  </a:lnTo>
                  <a:lnTo>
                    <a:pt x="147" y="2839"/>
                  </a:lnTo>
                  <a:lnTo>
                    <a:pt x="152" y="2847"/>
                  </a:lnTo>
                  <a:lnTo>
                    <a:pt x="156" y="2854"/>
                  </a:lnTo>
                  <a:lnTo>
                    <a:pt x="159" y="2860"/>
                  </a:lnTo>
                  <a:lnTo>
                    <a:pt x="160" y="2866"/>
                  </a:lnTo>
                  <a:lnTo>
                    <a:pt x="160" y="2870"/>
                  </a:lnTo>
                  <a:lnTo>
                    <a:pt x="158" y="2875"/>
                  </a:lnTo>
                  <a:lnTo>
                    <a:pt x="156" y="2878"/>
                  </a:lnTo>
                  <a:lnTo>
                    <a:pt x="152" y="2879"/>
                  </a:lnTo>
                  <a:lnTo>
                    <a:pt x="146" y="2880"/>
                  </a:lnTo>
                  <a:lnTo>
                    <a:pt x="140" y="2880"/>
                  </a:lnTo>
                  <a:lnTo>
                    <a:pt x="132" y="2879"/>
                  </a:lnTo>
                  <a:lnTo>
                    <a:pt x="123" y="2878"/>
                  </a:lnTo>
                  <a:lnTo>
                    <a:pt x="114" y="2875"/>
                  </a:lnTo>
                  <a:lnTo>
                    <a:pt x="103" y="2872"/>
                  </a:lnTo>
                  <a:lnTo>
                    <a:pt x="80" y="2862"/>
                  </a:lnTo>
                  <a:lnTo>
                    <a:pt x="55" y="2849"/>
                  </a:lnTo>
                  <a:lnTo>
                    <a:pt x="28" y="2834"/>
                  </a:lnTo>
                  <a:lnTo>
                    <a:pt x="0" y="2815"/>
                  </a:lnTo>
                  <a:close/>
                  <a:moveTo>
                    <a:pt x="0" y="2620"/>
                  </a:moveTo>
                  <a:lnTo>
                    <a:pt x="0" y="2532"/>
                  </a:lnTo>
                  <a:lnTo>
                    <a:pt x="19" y="2540"/>
                  </a:lnTo>
                  <a:lnTo>
                    <a:pt x="37" y="2550"/>
                  </a:lnTo>
                  <a:lnTo>
                    <a:pt x="57" y="2562"/>
                  </a:lnTo>
                  <a:lnTo>
                    <a:pt x="76" y="2576"/>
                  </a:lnTo>
                  <a:lnTo>
                    <a:pt x="103" y="2594"/>
                  </a:lnTo>
                  <a:lnTo>
                    <a:pt x="126" y="2614"/>
                  </a:lnTo>
                  <a:lnTo>
                    <a:pt x="146" y="2633"/>
                  </a:lnTo>
                  <a:lnTo>
                    <a:pt x="163" y="2650"/>
                  </a:lnTo>
                  <a:lnTo>
                    <a:pt x="170" y="2659"/>
                  </a:lnTo>
                  <a:lnTo>
                    <a:pt x="176" y="2666"/>
                  </a:lnTo>
                  <a:lnTo>
                    <a:pt x="181" y="2674"/>
                  </a:lnTo>
                  <a:lnTo>
                    <a:pt x="185" y="2680"/>
                  </a:lnTo>
                  <a:lnTo>
                    <a:pt x="187" y="2687"/>
                  </a:lnTo>
                  <a:lnTo>
                    <a:pt x="188" y="2692"/>
                  </a:lnTo>
                  <a:lnTo>
                    <a:pt x="188" y="2697"/>
                  </a:lnTo>
                  <a:lnTo>
                    <a:pt x="187" y="2701"/>
                  </a:lnTo>
                  <a:lnTo>
                    <a:pt x="184" y="2704"/>
                  </a:lnTo>
                  <a:lnTo>
                    <a:pt x="180" y="2706"/>
                  </a:lnTo>
                  <a:lnTo>
                    <a:pt x="174" y="2707"/>
                  </a:lnTo>
                  <a:lnTo>
                    <a:pt x="168" y="2707"/>
                  </a:lnTo>
                  <a:lnTo>
                    <a:pt x="160" y="2706"/>
                  </a:lnTo>
                  <a:lnTo>
                    <a:pt x="153" y="2705"/>
                  </a:lnTo>
                  <a:lnTo>
                    <a:pt x="143" y="2702"/>
                  </a:lnTo>
                  <a:lnTo>
                    <a:pt x="133" y="2699"/>
                  </a:lnTo>
                  <a:lnTo>
                    <a:pt x="111" y="2690"/>
                  </a:lnTo>
                  <a:lnTo>
                    <a:pt x="87" y="2677"/>
                  </a:lnTo>
                  <a:lnTo>
                    <a:pt x="61" y="2662"/>
                  </a:lnTo>
                  <a:lnTo>
                    <a:pt x="34" y="2645"/>
                  </a:lnTo>
                  <a:lnTo>
                    <a:pt x="25" y="2638"/>
                  </a:lnTo>
                  <a:lnTo>
                    <a:pt x="17" y="2632"/>
                  </a:lnTo>
                  <a:lnTo>
                    <a:pt x="8" y="2627"/>
                  </a:lnTo>
                  <a:lnTo>
                    <a:pt x="0" y="2620"/>
                  </a:lnTo>
                  <a:close/>
                  <a:moveTo>
                    <a:pt x="0" y="2401"/>
                  </a:moveTo>
                  <a:lnTo>
                    <a:pt x="0" y="2348"/>
                  </a:lnTo>
                  <a:lnTo>
                    <a:pt x="11" y="2350"/>
                  </a:lnTo>
                  <a:lnTo>
                    <a:pt x="24" y="2353"/>
                  </a:lnTo>
                  <a:lnTo>
                    <a:pt x="39" y="2358"/>
                  </a:lnTo>
                  <a:lnTo>
                    <a:pt x="55" y="2365"/>
                  </a:lnTo>
                  <a:lnTo>
                    <a:pt x="73" y="2374"/>
                  </a:lnTo>
                  <a:lnTo>
                    <a:pt x="91" y="2384"/>
                  </a:lnTo>
                  <a:lnTo>
                    <a:pt x="109" y="2396"/>
                  </a:lnTo>
                  <a:lnTo>
                    <a:pt x="129" y="2409"/>
                  </a:lnTo>
                  <a:lnTo>
                    <a:pt x="154" y="2427"/>
                  </a:lnTo>
                  <a:lnTo>
                    <a:pt x="176" y="2445"/>
                  </a:lnTo>
                  <a:lnTo>
                    <a:pt x="196" y="2464"/>
                  </a:lnTo>
                  <a:lnTo>
                    <a:pt x="212" y="2481"/>
                  </a:lnTo>
                  <a:lnTo>
                    <a:pt x="218" y="2488"/>
                  </a:lnTo>
                  <a:lnTo>
                    <a:pt x="225" y="2496"/>
                  </a:lnTo>
                  <a:lnTo>
                    <a:pt x="229" y="2504"/>
                  </a:lnTo>
                  <a:lnTo>
                    <a:pt x="233" y="2510"/>
                  </a:lnTo>
                  <a:lnTo>
                    <a:pt x="235" y="2516"/>
                  </a:lnTo>
                  <a:lnTo>
                    <a:pt x="236" y="2522"/>
                  </a:lnTo>
                  <a:lnTo>
                    <a:pt x="236" y="2526"/>
                  </a:lnTo>
                  <a:lnTo>
                    <a:pt x="234" y="2530"/>
                  </a:lnTo>
                  <a:lnTo>
                    <a:pt x="231" y="2534"/>
                  </a:lnTo>
                  <a:lnTo>
                    <a:pt x="227" y="2536"/>
                  </a:lnTo>
                  <a:lnTo>
                    <a:pt x="222" y="2537"/>
                  </a:lnTo>
                  <a:lnTo>
                    <a:pt x="216" y="2537"/>
                  </a:lnTo>
                  <a:lnTo>
                    <a:pt x="209" y="2536"/>
                  </a:lnTo>
                  <a:lnTo>
                    <a:pt x="200" y="2535"/>
                  </a:lnTo>
                  <a:lnTo>
                    <a:pt x="191" y="2533"/>
                  </a:lnTo>
                  <a:lnTo>
                    <a:pt x="182" y="2529"/>
                  </a:lnTo>
                  <a:lnTo>
                    <a:pt x="161" y="2521"/>
                  </a:lnTo>
                  <a:lnTo>
                    <a:pt x="138" y="2509"/>
                  </a:lnTo>
                  <a:lnTo>
                    <a:pt x="113" y="2495"/>
                  </a:lnTo>
                  <a:lnTo>
                    <a:pt x="87" y="2478"/>
                  </a:lnTo>
                  <a:lnTo>
                    <a:pt x="60" y="2458"/>
                  </a:lnTo>
                  <a:lnTo>
                    <a:pt x="37" y="2439"/>
                  </a:lnTo>
                  <a:lnTo>
                    <a:pt x="17" y="2419"/>
                  </a:lnTo>
                  <a:lnTo>
                    <a:pt x="0" y="2401"/>
                  </a:lnTo>
                  <a:close/>
                  <a:moveTo>
                    <a:pt x="0" y="1965"/>
                  </a:moveTo>
                  <a:lnTo>
                    <a:pt x="0" y="1875"/>
                  </a:lnTo>
                  <a:lnTo>
                    <a:pt x="21" y="1892"/>
                  </a:lnTo>
                  <a:lnTo>
                    <a:pt x="38" y="1907"/>
                  </a:lnTo>
                  <a:lnTo>
                    <a:pt x="53" y="1923"/>
                  </a:lnTo>
                  <a:lnTo>
                    <a:pt x="66" y="1937"/>
                  </a:lnTo>
                  <a:lnTo>
                    <a:pt x="75" y="1951"/>
                  </a:lnTo>
                  <a:lnTo>
                    <a:pt x="81" y="1963"/>
                  </a:lnTo>
                  <a:lnTo>
                    <a:pt x="82" y="1968"/>
                  </a:lnTo>
                  <a:lnTo>
                    <a:pt x="84" y="1973"/>
                  </a:lnTo>
                  <a:lnTo>
                    <a:pt x="82" y="1977"/>
                  </a:lnTo>
                  <a:lnTo>
                    <a:pt x="81" y="1980"/>
                  </a:lnTo>
                  <a:lnTo>
                    <a:pt x="79" y="1983"/>
                  </a:lnTo>
                  <a:lnTo>
                    <a:pt x="77" y="1984"/>
                  </a:lnTo>
                  <a:lnTo>
                    <a:pt x="75" y="1985"/>
                  </a:lnTo>
                  <a:lnTo>
                    <a:pt x="71" y="1987"/>
                  </a:lnTo>
                  <a:lnTo>
                    <a:pt x="63" y="1988"/>
                  </a:lnTo>
                  <a:lnTo>
                    <a:pt x="53" y="1985"/>
                  </a:lnTo>
                  <a:lnTo>
                    <a:pt x="41" y="1983"/>
                  </a:lnTo>
                  <a:lnTo>
                    <a:pt x="28" y="1979"/>
                  </a:lnTo>
                  <a:lnTo>
                    <a:pt x="16" y="1973"/>
                  </a:lnTo>
                  <a:lnTo>
                    <a:pt x="0" y="1965"/>
                  </a:lnTo>
                  <a:close/>
                  <a:moveTo>
                    <a:pt x="0" y="1714"/>
                  </a:moveTo>
                  <a:lnTo>
                    <a:pt x="0" y="1664"/>
                  </a:lnTo>
                  <a:lnTo>
                    <a:pt x="10" y="1664"/>
                  </a:lnTo>
                  <a:lnTo>
                    <a:pt x="21" y="1666"/>
                  </a:lnTo>
                  <a:lnTo>
                    <a:pt x="34" y="1670"/>
                  </a:lnTo>
                  <a:lnTo>
                    <a:pt x="48" y="1676"/>
                  </a:lnTo>
                  <a:lnTo>
                    <a:pt x="63" y="1683"/>
                  </a:lnTo>
                  <a:lnTo>
                    <a:pt x="78" y="1692"/>
                  </a:lnTo>
                  <a:lnTo>
                    <a:pt x="94" y="1702"/>
                  </a:lnTo>
                  <a:lnTo>
                    <a:pt x="112" y="1714"/>
                  </a:lnTo>
                  <a:lnTo>
                    <a:pt x="132" y="1729"/>
                  </a:lnTo>
                  <a:lnTo>
                    <a:pt x="150" y="1745"/>
                  </a:lnTo>
                  <a:lnTo>
                    <a:pt x="167" y="1761"/>
                  </a:lnTo>
                  <a:lnTo>
                    <a:pt x="180" y="1776"/>
                  </a:lnTo>
                  <a:lnTo>
                    <a:pt x="185" y="1784"/>
                  </a:lnTo>
                  <a:lnTo>
                    <a:pt x="189" y="1790"/>
                  </a:lnTo>
                  <a:lnTo>
                    <a:pt x="193" y="1797"/>
                  </a:lnTo>
                  <a:lnTo>
                    <a:pt x="196" y="1803"/>
                  </a:lnTo>
                  <a:lnTo>
                    <a:pt x="197" y="1809"/>
                  </a:lnTo>
                  <a:lnTo>
                    <a:pt x="198" y="1813"/>
                  </a:lnTo>
                  <a:lnTo>
                    <a:pt x="197" y="1817"/>
                  </a:lnTo>
                  <a:lnTo>
                    <a:pt x="196" y="1821"/>
                  </a:lnTo>
                  <a:lnTo>
                    <a:pt x="194" y="1825"/>
                  </a:lnTo>
                  <a:lnTo>
                    <a:pt x="189" y="1827"/>
                  </a:lnTo>
                  <a:lnTo>
                    <a:pt x="185" y="1828"/>
                  </a:lnTo>
                  <a:lnTo>
                    <a:pt x="180" y="1828"/>
                  </a:lnTo>
                  <a:lnTo>
                    <a:pt x="173" y="1828"/>
                  </a:lnTo>
                  <a:lnTo>
                    <a:pt x="167" y="1827"/>
                  </a:lnTo>
                  <a:lnTo>
                    <a:pt x="159" y="1825"/>
                  </a:lnTo>
                  <a:lnTo>
                    <a:pt x="150" y="1823"/>
                  </a:lnTo>
                  <a:lnTo>
                    <a:pt x="132" y="1815"/>
                  </a:lnTo>
                  <a:lnTo>
                    <a:pt x="113" y="1805"/>
                  </a:lnTo>
                  <a:lnTo>
                    <a:pt x="92" y="1793"/>
                  </a:lnTo>
                  <a:lnTo>
                    <a:pt x="71" y="1778"/>
                  </a:lnTo>
                  <a:lnTo>
                    <a:pt x="49" y="1762"/>
                  </a:lnTo>
                  <a:lnTo>
                    <a:pt x="30" y="1746"/>
                  </a:lnTo>
                  <a:lnTo>
                    <a:pt x="13" y="1729"/>
                  </a:lnTo>
                  <a:lnTo>
                    <a:pt x="0" y="1714"/>
                  </a:lnTo>
                  <a:close/>
                  <a:moveTo>
                    <a:pt x="0" y="1464"/>
                  </a:moveTo>
                  <a:lnTo>
                    <a:pt x="0" y="1380"/>
                  </a:lnTo>
                  <a:lnTo>
                    <a:pt x="17" y="1393"/>
                  </a:lnTo>
                  <a:lnTo>
                    <a:pt x="32" y="1407"/>
                  </a:lnTo>
                  <a:lnTo>
                    <a:pt x="44" y="1421"/>
                  </a:lnTo>
                  <a:lnTo>
                    <a:pt x="54" y="1434"/>
                  </a:lnTo>
                  <a:lnTo>
                    <a:pt x="61" y="1446"/>
                  </a:lnTo>
                  <a:lnTo>
                    <a:pt x="65" y="1456"/>
                  </a:lnTo>
                  <a:lnTo>
                    <a:pt x="66" y="1461"/>
                  </a:lnTo>
                  <a:lnTo>
                    <a:pt x="67" y="1465"/>
                  </a:lnTo>
                  <a:lnTo>
                    <a:pt x="66" y="1469"/>
                  </a:lnTo>
                  <a:lnTo>
                    <a:pt x="65" y="1472"/>
                  </a:lnTo>
                  <a:lnTo>
                    <a:pt x="62" y="1476"/>
                  </a:lnTo>
                  <a:lnTo>
                    <a:pt x="57" y="1478"/>
                  </a:lnTo>
                  <a:lnTo>
                    <a:pt x="50" y="1479"/>
                  </a:lnTo>
                  <a:lnTo>
                    <a:pt x="43" y="1478"/>
                  </a:lnTo>
                  <a:lnTo>
                    <a:pt x="33" y="1477"/>
                  </a:lnTo>
                  <a:lnTo>
                    <a:pt x="23" y="1474"/>
                  </a:lnTo>
                  <a:lnTo>
                    <a:pt x="12" y="1470"/>
                  </a:lnTo>
                  <a:lnTo>
                    <a:pt x="0" y="1464"/>
                  </a:lnTo>
                  <a:close/>
                  <a:moveTo>
                    <a:pt x="0" y="268"/>
                  </a:moveTo>
                  <a:lnTo>
                    <a:pt x="0" y="207"/>
                  </a:lnTo>
                  <a:lnTo>
                    <a:pt x="8" y="216"/>
                  </a:lnTo>
                  <a:lnTo>
                    <a:pt x="16" y="224"/>
                  </a:lnTo>
                  <a:lnTo>
                    <a:pt x="21" y="232"/>
                  </a:lnTo>
                  <a:lnTo>
                    <a:pt x="25" y="239"/>
                  </a:lnTo>
                  <a:lnTo>
                    <a:pt x="28" y="247"/>
                  </a:lnTo>
                  <a:lnTo>
                    <a:pt x="30" y="253"/>
                  </a:lnTo>
                  <a:lnTo>
                    <a:pt x="30" y="259"/>
                  </a:lnTo>
                  <a:lnTo>
                    <a:pt x="27" y="264"/>
                  </a:lnTo>
                  <a:lnTo>
                    <a:pt x="26" y="266"/>
                  </a:lnTo>
                  <a:lnTo>
                    <a:pt x="24" y="267"/>
                  </a:lnTo>
                  <a:lnTo>
                    <a:pt x="21" y="268"/>
                  </a:lnTo>
                  <a:lnTo>
                    <a:pt x="18" y="270"/>
                  </a:lnTo>
                  <a:lnTo>
                    <a:pt x="10" y="270"/>
                  </a:lnTo>
                  <a:lnTo>
                    <a:pt x="0" y="268"/>
                  </a:lnTo>
                  <a:close/>
                  <a:moveTo>
                    <a:pt x="678" y="32"/>
                  </a:moveTo>
                  <a:lnTo>
                    <a:pt x="678" y="103"/>
                  </a:lnTo>
                  <a:lnTo>
                    <a:pt x="670" y="100"/>
                  </a:lnTo>
                  <a:lnTo>
                    <a:pt x="660" y="95"/>
                  </a:lnTo>
                  <a:lnTo>
                    <a:pt x="650" y="88"/>
                  </a:lnTo>
                  <a:lnTo>
                    <a:pt x="641" y="82"/>
                  </a:lnTo>
                  <a:lnTo>
                    <a:pt x="629" y="71"/>
                  </a:lnTo>
                  <a:lnTo>
                    <a:pt x="618" y="60"/>
                  </a:lnTo>
                  <a:lnTo>
                    <a:pt x="608" y="50"/>
                  </a:lnTo>
                  <a:lnTo>
                    <a:pt x="601" y="40"/>
                  </a:lnTo>
                  <a:lnTo>
                    <a:pt x="595" y="30"/>
                  </a:lnTo>
                  <a:lnTo>
                    <a:pt x="593" y="21"/>
                  </a:lnTo>
                  <a:lnTo>
                    <a:pt x="592" y="17"/>
                  </a:lnTo>
                  <a:lnTo>
                    <a:pt x="592" y="13"/>
                  </a:lnTo>
                  <a:lnTo>
                    <a:pt x="593" y="9"/>
                  </a:lnTo>
                  <a:lnTo>
                    <a:pt x="594" y="6"/>
                  </a:lnTo>
                  <a:lnTo>
                    <a:pt x="596" y="4"/>
                  </a:lnTo>
                  <a:lnTo>
                    <a:pt x="600" y="2"/>
                  </a:lnTo>
                  <a:lnTo>
                    <a:pt x="603" y="1"/>
                  </a:lnTo>
                  <a:lnTo>
                    <a:pt x="606" y="0"/>
                  </a:lnTo>
                  <a:lnTo>
                    <a:pt x="615" y="0"/>
                  </a:lnTo>
                  <a:lnTo>
                    <a:pt x="624" y="2"/>
                  </a:lnTo>
                  <a:lnTo>
                    <a:pt x="636" y="5"/>
                  </a:lnTo>
                  <a:lnTo>
                    <a:pt x="648" y="12"/>
                  </a:lnTo>
                  <a:lnTo>
                    <a:pt x="661" y="19"/>
                  </a:lnTo>
                  <a:lnTo>
                    <a:pt x="674" y="28"/>
                  </a:lnTo>
                  <a:lnTo>
                    <a:pt x="676" y="30"/>
                  </a:lnTo>
                  <a:lnTo>
                    <a:pt x="678" y="32"/>
                  </a:lnTo>
                  <a:close/>
                  <a:moveTo>
                    <a:pt x="678" y="426"/>
                  </a:moveTo>
                  <a:lnTo>
                    <a:pt x="678" y="441"/>
                  </a:lnTo>
                  <a:lnTo>
                    <a:pt x="677" y="437"/>
                  </a:lnTo>
                  <a:lnTo>
                    <a:pt x="677" y="434"/>
                  </a:lnTo>
                  <a:lnTo>
                    <a:pt x="677" y="429"/>
                  </a:lnTo>
                  <a:lnTo>
                    <a:pt x="678" y="426"/>
                  </a:lnTo>
                  <a:close/>
                  <a:moveTo>
                    <a:pt x="678" y="723"/>
                  </a:moveTo>
                  <a:lnTo>
                    <a:pt x="678" y="799"/>
                  </a:lnTo>
                  <a:lnTo>
                    <a:pt x="668" y="789"/>
                  </a:lnTo>
                  <a:lnTo>
                    <a:pt x="659" y="778"/>
                  </a:lnTo>
                  <a:lnTo>
                    <a:pt x="650" y="768"/>
                  </a:lnTo>
                  <a:lnTo>
                    <a:pt x="645" y="758"/>
                  </a:lnTo>
                  <a:lnTo>
                    <a:pt x="641" y="749"/>
                  </a:lnTo>
                  <a:lnTo>
                    <a:pt x="638" y="741"/>
                  </a:lnTo>
                  <a:lnTo>
                    <a:pt x="638" y="737"/>
                  </a:lnTo>
                  <a:lnTo>
                    <a:pt x="638" y="734"/>
                  </a:lnTo>
                  <a:lnTo>
                    <a:pt x="639" y="730"/>
                  </a:lnTo>
                  <a:lnTo>
                    <a:pt x="641" y="727"/>
                  </a:lnTo>
                  <a:lnTo>
                    <a:pt x="643" y="725"/>
                  </a:lnTo>
                  <a:lnTo>
                    <a:pt x="646" y="723"/>
                  </a:lnTo>
                  <a:lnTo>
                    <a:pt x="650" y="721"/>
                  </a:lnTo>
                  <a:lnTo>
                    <a:pt x="655" y="720"/>
                  </a:lnTo>
                  <a:lnTo>
                    <a:pt x="660" y="720"/>
                  </a:lnTo>
                  <a:lnTo>
                    <a:pt x="665" y="721"/>
                  </a:lnTo>
                  <a:lnTo>
                    <a:pt x="672" y="722"/>
                  </a:lnTo>
                  <a:lnTo>
                    <a:pt x="678" y="723"/>
                  </a:lnTo>
                  <a:close/>
                  <a:moveTo>
                    <a:pt x="678" y="1040"/>
                  </a:moveTo>
                  <a:lnTo>
                    <a:pt x="678" y="1112"/>
                  </a:lnTo>
                  <a:lnTo>
                    <a:pt x="669" y="1103"/>
                  </a:lnTo>
                  <a:lnTo>
                    <a:pt x="661" y="1092"/>
                  </a:lnTo>
                  <a:lnTo>
                    <a:pt x="655" y="1083"/>
                  </a:lnTo>
                  <a:lnTo>
                    <a:pt x="649" y="1074"/>
                  </a:lnTo>
                  <a:lnTo>
                    <a:pt x="646" y="1066"/>
                  </a:lnTo>
                  <a:lnTo>
                    <a:pt x="644" y="1058"/>
                  </a:lnTo>
                  <a:lnTo>
                    <a:pt x="645" y="1052"/>
                  </a:lnTo>
                  <a:lnTo>
                    <a:pt x="646" y="1047"/>
                  </a:lnTo>
                  <a:lnTo>
                    <a:pt x="648" y="1043"/>
                  </a:lnTo>
                  <a:lnTo>
                    <a:pt x="651" y="1041"/>
                  </a:lnTo>
                  <a:lnTo>
                    <a:pt x="655" y="1040"/>
                  </a:lnTo>
                  <a:lnTo>
                    <a:pt x="659" y="1039"/>
                  </a:lnTo>
                  <a:lnTo>
                    <a:pt x="668" y="1038"/>
                  </a:lnTo>
                  <a:lnTo>
                    <a:pt x="678" y="1040"/>
                  </a:lnTo>
                  <a:close/>
                  <a:moveTo>
                    <a:pt x="678" y="1597"/>
                  </a:moveTo>
                  <a:lnTo>
                    <a:pt x="678" y="1687"/>
                  </a:lnTo>
                  <a:lnTo>
                    <a:pt x="664" y="1680"/>
                  </a:lnTo>
                  <a:lnTo>
                    <a:pt x="649" y="1673"/>
                  </a:lnTo>
                  <a:lnTo>
                    <a:pt x="634" y="1663"/>
                  </a:lnTo>
                  <a:lnTo>
                    <a:pt x="618" y="1653"/>
                  </a:lnTo>
                  <a:lnTo>
                    <a:pt x="598" y="1637"/>
                  </a:lnTo>
                  <a:lnTo>
                    <a:pt x="580" y="1622"/>
                  </a:lnTo>
                  <a:lnTo>
                    <a:pt x="565" y="1607"/>
                  </a:lnTo>
                  <a:lnTo>
                    <a:pt x="552" y="1592"/>
                  </a:lnTo>
                  <a:lnTo>
                    <a:pt x="548" y="1584"/>
                  </a:lnTo>
                  <a:lnTo>
                    <a:pt x="543" y="1578"/>
                  </a:lnTo>
                  <a:lnTo>
                    <a:pt x="540" y="1571"/>
                  </a:lnTo>
                  <a:lnTo>
                    <a:pt x="537" y="1565"/>
                  </a:lnTo>
                  <a:lnTo>
                    <a:pt x="536" y="1559"/>
                  </a:lnTo>
                  <a:lnTo>
                    <a:pt x="536" y="1554"/>
                  </a:lnTo>
                  <a:lnTo>
                    <a:pt x="536" y="1549"/>
                  </a:lnTo>
                  <a:lnTo>
                    <a:pt x="538" y="1546"/>
                  </a:lnTo>
                  <a:lnTo>
                    <a:pt x="540" y="1543"/>
                  </a:lnTo>
                  <a:lnTo>
                    <a:pt x="544" y="1541"/>
                  </a:lnTo>
                  <a:lnTo>
                    <a:pt x="549" y="1539"/>
                  </a:lnTo>
                  <a:lnTo>
                    <a:pt x="554" y="1538"/>
                  </a:lnTo>
                  <a:lnTo>
                    <a:pt x="561" y="1538"/>
                  </a:lnTo>
                  <a:lnTo>
                    <a:pt x="567" y="1539"/>
                  </a:lnTo>
                  <a:lnTo>
                    <a:pt x="575" y="1541"/>
                  </a:lnTo>
                  <a:lnTo>
                    <a:pt x="582" y="1543"/>
                  </a:lnTo>
                  <a:lnTo>
                    <a:pt x="601" y="1549"/>
                  </a:lnTo>
                  <a:lnTo>
                    <a:pt x="620" y="1558"/>
                  </a:lnTo>
                  <a:lnTo>
                    <a:pt x="641" y="1570"/>
                  </a:lnTo>
                  <a:lnTo>
                    <a:pt x="661" y="1584"/>
                  </a:lnTo>
                  <a:lnTo>
                    <a:pt x="670" y="1591"/>
                  </a:lnTo>
                  <a:lnTo>
                    <a:pt x="678" y="1597"/>
                  </a:lnTo>
                  <a:close/>
                  <a:moveTo>
                    <a:pt x="678" y="1902"/>
                  </a:moveTo>
                  <a:lnTo>
                    <a:pt x="678" y="1938"/>
                  </a:lnTo>
                  <a:lnTo>
                    <a:pt x="674" y="1928"/>
                  </a:lnTo>
                  <a:lnTo>
                    <a:pt x="672" y="1920"/>
                  </a:lnTo>
                  <a:lnTo>
                    <a:pt x="671" y="1916"/>
                  </a:lnTo>
                  <a:lnTo>
                    <a:pt x="671" y="1913"/>
                  </a:lnTo>
                  <a:lnTo>
                    <a:pt x="672" y="1910"/>
                  </a:lnTo>
                  <a:lnTo>
                    <a:pt x="673" y="1907"/>
                  </a:lnTo>
                  <a:lnTo>
                    <a:pt x="675" y="1905"/>
                  </a:lnTo>
                  <a:lnTo>
                    <a:pt x="678" y="1902"/>
                  </a:lnTo>
                  <a:close/>
                  <a:moveTo>
                    <a:pt x="678" y="2110"/>
                  </a:moveTo>
                  <a:lnTo>
                    <a:pt x="678" y="2211"/>
                  </a:lnTo>
                  <a:lnTo>
                    <a:pt x="665" y="2202"/>
                  </a:lnTo>
                  <a:lnTo>
                    <a:pt x="651" y="2194"/>
                  </a:lnTo>
                  <a:lnTo>
                    <a:pt x="629" y="2177"/>
                  </a:lnTo>
                  <a:lnTo>
                    <a:pt x="608" y="2159"/>
                  </a:lnTo>
                  <a:lnTo>
                    <a:pt x="590" y="2142"/>
                  </a:lnTo>
                  <a:lnTo>
                    <a:pt x="576" y="2126"/>
                  </a:lnTo>
                  <a:lnTo>
                    <a:pt x="569" y="2117"/>
                  </a:lnTo>
                  <a:lnTo>
                    <a:pt x="564" y="2111"/>
                  </a:lnTo>
                  <a:lnTo>
                    <a:pt x="561" y="2103"/>
                  </a:lnTo>
                  <a:lnTo>
                    <a:pt x="557" y="2097"/>
                  </a:lnTo>
                  <a:lnTo>
                    <a:pt x="555" y="2090"/>
                  </a:lnTo>
                  <a:lnTo>
                    <a:pt x="554" y="2085"/>
                  </a:lnTo>
                  <a:lnTo>
                    <a:pt x="555" y="2080"/>
                  </a:lnTo>
                  <a:lnTo>
                    <a:pt x="556" y="2076"/>
                  </a:lnTo>
                  <a:lnTo>
                    <a:pt x="560" y="2073"/>
                  </a:lnTo>
                  <a:lnTo>
                    <a:pt x="563" y="2071"/>
                  </a:lnTo>
                  <a:lnTo>
                    <a:pt x="567" y="2070"/>
                  </a:lnTo>
                  <a:lnTo>
                    <a:pt x="573" y="2069"/>
                  </a:lnTo>
                  <a:lnTo>
                    <a:pt x="578" y="2069"/>
                  </a:lnTo>
                  <a:lnTo>
                    <a:pt x="584" y="2069"/>
                  </a:lnTo>
                  <a:lnTo>
                    <a:pt x="592" y="2071"/>
                  </a:lnTo>
                  <a:lnTo>
                    <a:pt x="600" y="2072"/>
                  </a:lnTo>
                  <a:lnTo>
                    <a:pt x="617" y="2078"/>
                  </a:lnTo>
                  <a:lnTo>
                    <a:pt x="636" y="2086"/>
                  </a:lnTo>
                  <a:lnTo>
                    <a:pt x="657" y="2097"/>
                  </a:lnTo>
                  <a:lnTo>
                    <a:pt x="678" y="2110"/>
                  </a:lnTo>
                  <a:close/>
                  <a:moveTo>
                    <a:pt x="678" y="2358"/>
                  </a:moveTo>
                  <a:lnTo>
                    <a:pt x="678" y="2421"/>
                  </a:lnTo>
                  <a:lnTo>
                    <a:pt x="668" y="2419"/>
                  </a:lnTo>
                  <a:lnTo>
                    <a:pt x="655" y="2416"/>
                  </a:lnTo>
                  <a:lnTo>
                    <a:pt x="641" y="2411"/>
                  </a:lnTo>
                  <a:lnTo>
                    <a:pt x="625" y="2404"/>
                  </a:lnTo>
                  <a:lnTo>
                    <a:pt x="609" y="2397"/>
                  </a:lnTo>
                  <a:lnTo>
                    <a:pt x="593" y="2388"/>
                  </a:lnTo>
                  <a:lnTo>
                    <a:pt x="576" y="2377"/>
                  </a:lnTo>
                  <a:lnTo>
                    <a:pt x="559" y="2366"/>
                  </a:lnTo>
                  <a:lnTo>
                    <a:pt x="534" y="2348"/>
                  </a:lnTo>
                  <a:lnTo>
                    <a:pt x="512" y="2331"/>
                  </a:lnTo>
                  <a:lnTo>
                    <a:pt x="494" y="2312"/>
                  </a:lnTo>
                  <a:lnTo>
                    <a:pt x="479" y="2296"/>
                  </a:lnTo>
                  <a:lnTo>
                    <a:pt x="472" y="2288"/>
                  </a:lnTo>
                  <a:lnTo>
                    <a:pt x="467" y="2280"/>
                  </a:lnTo>
                  <a:lnTo>
                    <a:pt x="462" y="2273"/>
                  </a:lnTo>
                  <a:lnTo>
                    <a:pt x="459" y="2266"/>
                  </a:lnTo>
                  <a:lnTo>
                    <a:pt x="457" y="2260"/>
                  </a:lnTo>
                  <a:lnTo>
                    <a:pt x="456" y="2254"/>
                  </a:lnTo>
                  <a:lnTo>
                    <a:pt x="457" y="2250"/>
                  </a:lnTo>
                  <a:lnTo>
                    <a:pt x="458" y="2246"/>
                  </a:lnTo>
                  <a:lnTo>
                    <a:pt x="461" y="2242"/>
                  </a:lnTo>
                  <a:lnTo>
                    <a:pt x="466" y="2240"/>
                  </a:lnTo>
                  <a:lnTo>
                    <a:pt x="470" y="2239"/>
                  </a:lnTo>
                  <a:lnTo>
                    <a:pt x="476" y="2238"/>
                  </a:lnTo>
                  <a:lnTo>
                    <a:pt x="484" y="2238"/>
                  </a:lnTo>
                  <a:lnTo>
                    <a:pt x="492" y="2240"/>
                  </a:lnTo>
                  <a:lnTo>
                    <a:pt x="500" y="2242"/>
                  </a:lnTo>
                  <a:lnTo>
                    <a:pt x="510" y="2244"/>
                  </a:lnTo>
                  <a:lnTo>
                    <a:pt x="530" y="2253"/>
                  </a:lnTo>
                  <a:lnTo>
                    <a:pt x="554" y="2264"/>
                  </a:lnTo>
                  <a:lnTo>
                    <a:pt x="578" y="2277"/>
                  </a:lnTo>
                  <a:lnTo>
                    <a:pt x="604" y="2293"/>
                  </a:lnTo>
                  <a:lnTo>
                    <a:pt x="625" y="2310"/>
                  </a:lnTo>
                  <a:lnTo>
                    <a:pt x="646" y="2327"/>
                  </a:lnTo>
                  <a:lnTo>
                    <a:pt x="663" y="2343"/>
                  </a:lnTo>
                  <a:lnTo>
                    <a:pt x="678" y="2358"/>
                  </a:lnTo>
                  <a:close/>
                  <a:moveTo>
                    <a:pt x="678" y="2820"/>
                  </a:moveTo>
                  <a:lnTo>
                    <a:pt x="678" y="2861"/>
                  </a:lnTo>
                  <a:lnTo>
                    <a:pt x="672" y="2850"/>
                  </a:lnTo>
                  <a:lnTo>
                    <a:pt x="669" y="2840"/>
                  </a:lnTo>
                  <a:lnTo>
                    <a:pt x="668" y="2836"/>
                  </a:lnTo>
                  <a:lnTo>
                    <a:pt x="668" y="2833"/>
                  </a:lnTo>
                  <a:lnTo>
                    <a:pt x="668" y="2829"/>
                  </a:lnTo>
                  <a:lnTo>
                    <a:pt x="670" y="2826"/>
                  </a:lnTo>
                  <a:lnTo>
                    <a:pt x="673" y="2822"/>
                  </a:lnTo>
                  <a:lnTo>
                    <a:pt x="678" y="2820"/>
                  </a:lnTo>
                  <a:close/>
                  <a:moveTo>
                    <a:pt x="678" y="3003"/>
                  </a:moveTo>
                  <a:lnTo>
                    <a:pt x="678" y="3074"/>
                  </a:lnTo>
                  <a:lnTo>
                    <a:pt x="668" y="3064"/>
                  </a:lnTo>
                  <a:lnTo>
                    <a:pt x="659" y="3053"/>
                  </a:lnTo>
                  <a:lnTo>
                    <a:pt x="651" y="3043"/>
                  </a:lnTo>
                  <a:lnTo>
                    <a:pt x="646" y="3034"/>
                  </a:lnTo>
                  <a:lnTo>
                    <a:pt x="642" y="3026"/>
                  </a:lnTo>
                  <a:lnTo>
                    <a:pt x="639" y="3019"/>
                  </a:lnTo>
                  <a:lnTo>
                    <a:pt x="639" y="3013"/>
                  </a:lnTo>
                  <a:lnTo>
                    <a:pt x="641" y="3007"/>
                  </a:lnTo>
                  <a:lnTo>
                    <a:pt x="643" y="3005"/>
                  </a:lnTo>
                  <a:lnTo>
                    <a:pt x="646" y="3003"/>
                  </a:lnTo>
                  <a:lnTo>
                    <a:pt x="650" y="3002"/>
                  </a:lnTo>
                  <a:lnTo>
                    <a:pt x="655" y="3001"/>
                  </a:lnTo>
                  <a:lnTo>
                    <a:pt x="665" y="3001"/>
                  </a:lnTo>
                  <a:lnTo>
                    <a:pt x="678" y="3003"/>
                  </a:lnTo>
                  <a:close/>
                  <a:moveTo>
                    <a:pt x="678" y="3190"/>
                  </a:moveTo>
                  <a:lnTo>
                    <a:pt x="678" y="3265"/>
                  </a:lnTo>
                  <a:lnTo>
                    <a:pt x="666" y="3252"/>
                  </a:lnTo>
                  <a:lnTo>
                    <a:pt x="656" y="3242"/>
                  </a:lnTo>
                  <a:lnTo>
                    <a:pt x="647" y="3231"/>
                  </a:lnTo>
                  <a:lnTo>
                    <a:pt x="639" y="3221"/>
                  </a:lnTo>
                  <a:lnTo>
                    <a:pt x="635" y="3211"/>
                  </a:lnTo>
                  <a:lnTo>
                    <a:pt x="632" y="3204"/>
                  </a:lnTo>
                  <a:lnTo>
                    <a:pt x="631" y="3201"/>
                  </a:lnTo>
                  <a:lnTo>
                    <a:pt x="631" y="3197"/>
                  </a:lnTo>
                  <a:lnTo>
                    <a:pt x="632" y="3194"/>
                  </a:lnTo>
                  <a:lnTo>
                    <a:pt x="633" y="3192"/>
                  </a:lnTo>
                  <a:lnTo>
                    <a:pt x="635" y="3189"/>
                  </a:lnTo>
                  <a:lnTo>
                    <a:pt x="639" y="3187"/>
                  </a:lnTo>
                  <a:lnTo>
                    <a:pt x="644" y="3186"/>
                  </a:lnTo>
                  <a:lnTo>
                    <a:pt x="649" y="3184"/>
                  </a:lnTo>
                  <a:lnTo>
                    <a:pt x="655" y="3184"/>
                  </a:lnTo>
                  <a:lnTo>
                    <a:pt x="662" y="3186"/>
                  </a:lnTo>
                  <a:lnTo>
                    <a:pt x="670" y="3188"/>
                  </a:lnTo>
                  <a:lnTo>
                    <a:pt x="678" y="3190"/>
                  </a:lnTo>
                  <a:close/>
                  <a:moveTo>
                    <a:pt x="678" y="3374"/>
                  </a:moveTo>
                  <a:lnTo>
                    <a:pt x="678" y="3440"/>
                  </a:lnTo>
                  <a:lnTo>
                    <a:pt x="669" y="3429"/>
                  </a:lnTo>
                  <a:lnTo>
                    <a:pt x="661" y="3421"/>
                  </a:lnTo>
                  <a:lnTo>
                    <a:pt x="654" y="3412"/>
                  </a:lnTo>
                  <a:lnTo>
                    <a:pt x="649" y="3404"/>
                  </a:lnTo>
                  <a:lnTo>
                    <a:pt x="645" y="3396"/>
                  </a:lnTo>
                  <a:lnTo>
                    <a:pt x="643" y="3390"/>
                  </a:lnTo>
                  <a:lnTo>
                    <a:pt x="643" y="3384"/>
                  </a:lnTo>
                  <a:lnTo>
                    <a:pt x="645" y="3379"/>
                  </a:lnTo>
                  <a:lnTo>
                    <a:pt x="647" y="3377"/>
                  </a:lnTo>
                  <a:lnTo>
                    <a:pt x="649" y="3375"/>
                  </a:lnTo>
                  <a:lnTo>
                    <a:pt x="652" y="3373"/>
                  </a:lnTo>
                  <a:lnTo>
                    <a:pt x="657" y="3373"/>
                  </a:lnTo>
                  <a:lnTo>
                    <a:pt x="666" y="3372"/>
                  </a:lnTo>
                  <a:lnTo>
                    <a:pt x="678" y="3374"/>
                  </a:lnTo>
                  <a:close/>
                  <a:moveTo>
                    <a:pt x="678" y="3569"/>
                  </a:moveTo>
                  <a:lnTo>
                    <a:pt x="678" y="3588"/>
                  </a:lnTo>
                  <a:lnTo>
                    <a:pt x="676" y="3583"/>
                  </a:lnTo>
                  <a:lnTo>
                    <a:pt x="675" y="3578"/>
                  </a:lnTo>
                  <a:lnTo>
                    <a:pt x="675" y="3574"/>
                  </a:lnTo>
                  <a:lnTo>
                    <a:pt x="677" y="3570"/>
                  </a:lnTo>
                  <a:lnTo>
                    <a:pt x="677" y="3569"/>
                  </a:lnTo>
                  <a:lnTo>
                    <a:pt x="678" y="3569"/>
                  </a:lnTo>
                  <a:close/>
                  <a:moveTo>
                    <a:pt x="678" y="3858"/>
                  </a:moveTo>
                  <a:lnTo>
                    <a:pt x="678" y="3899"/>
                  </a:lnTo>
                  <a:lnTo>
                    <a:pt x="672" y="3899"/>
                  </a:lnTo>
                  <a:lnTo>
                    <a:pt x="665" y="3898"/>
                  </a:lnTo>
                  <a:lnTo>
                    <a:pt x="657" y="3896"/>
                  </a:lnTo>
                  <a:lnTo>
                    <a:pt x="648" y="3894"/>
                  </a:lnTo>
                  <a:lnTo>
                    <a:pt x="628" y="3887"/>
                  </a:lnTo>
                  <a:lnTo>
                    <a:pt x="605" y="3877"/>
                  </a:lnTo>
                  <a:lnTo>
                    <a:pt x="580" y="3865"/>
                  </a:lnTo>
                  <a:lnTo>
                    <a:pt x="553" y="3853"/>
                  </a:lnTo>
                  <a:lnTo>
                    <a:pt x="525" y="3836"/>
                  </a:lnTo>
                  <a:lnTo>
                    <a:pt x="496" y="3818"/>
                  </a:lnTo>
                  <a:lnTo>
                    <a:pt x="461" y="3794"/>
                  </a:lnTo>
                  <a:lnTo>
                    <a:pt x="430" y="3772"/>
                  </a:lnTo>
                  <a:lnTo>
                    <a:pt x="402" y="3749"/>
                  </a:lnTo>
                  <a:lnTo>
                    <a:pt x="379" y="3728"/>
                  </a:lnTo>
                  <a:lnTo>
                    <a:pt x="370" y="3719"/>
                  </a:lnTo>
                  <a:lnTo>
                    <a:pt x="361" y="3709"/>
                  </a:lnTo>
                  <a:lnTo>
                    <a:pt x="354" y="3700"/>
                  </a:lnTo>
                  <a:lnTo>
                    <a:pt x="349" y="3693"/>
                  </a:lnTo>
                  <a:lnTo>
                    <a:pt x="345" y="3685"/>
                  </a:lnTo>
                  <a:lnTo>
                    <a:pt x="343" y="3679"/>
                  </a:lnTo>
                  <a:lnTo>
                    <a:pt x="343" y="3674"/>
                  </a:lnTo>
                  <a:lnTo>
                    <a:pt x="344" y="3670"/>
                  </a:lnTo>
                  <a:lnTo>
                    <a:pt x="347" y="3667"/>
                  </a:lnTo>
                  <a:lnTo>
                    <a:pt x="352" y="3665"/>
                  </a:lnTo>
                  <a:lnTo>
                    <a:pt x="358" y="3664"/>
                  </a:lnTo>
                  <a:lnTo>
                    <a:pt x="366" y="3665"/>
                  </a:lnTo>
                  <a:lnTo>
                    <a:pt x="375" y="3666"/>
                  </a:lnTo>
                  <a:lnTo>
                    <a:pt x="386" y="3669"/>
                  </a:lnTo>
                  <a:lnTo>
                    <a:pt x="398" y="3672"/>
                  </a:lnTo>
                  <a:lnTo>
                    <a:pt x="411" y="3677"/>
                  </a:lnTo>
                  <a:lnTo>
                    <a:pt x="439" y="3690"/>
                  </a:lnTo>
                  <a:lnTo>
                    <a:pt x="471" y="3705"/>
                  </a:lnTo>
                  <a:lnTo>
                    <a:pt x="505" y="3724"/>
                  </a:lnTo>
                  <a:lnTo>
                    <a:pt x="540" y="3746"/>
                  </a:lnTo>
                  <a:lnTo>
                    <a:pt x="563" y="3761"/>
                  </a:lnTo>
                  <a:lnTo>
                    <a:pt x="584" y="3776"/>
                  </a:lnTo>
                  <a:lnTo>
                    <a:pt x="605" y="3791"/>
                  </a:lnTo>
                  <a:lnTo>
                    <a:pt x="624" y="3806"/>
                  </a:lnTo>
                  <a:lnTo>
                    <a:pt x="641" y="3820"/>
                  </a:lnTo>
                  <a:lnTo>
                    <a:pt x="656" y="3834"/>
                  </a:lnTo>
                  <a:lnTo>
                    <a:pt x="669" y="3847"/>
                  </a:lnTo>
                  <a:lnTo>
                    <a:pt x="678" y="3858"/>
                  </a:lnTo>
                  <a:close/>
                  <a:moveTo>
                    <a:pt x="678" y="3981"/>
                  </a:moveTo>
                  <a:lnTo>
                    <a:pt x="678" y="4070"/>
                  </a:lnTo>
                  <a:lnTo>
                    <a:pt x="656" y="4060"/>
                  </a:lnTo>
                  <a:lnTo>
                    <a:pt x="631" y="4047"/>
                  </a:lnTo>
                  <a:lnTo>
                    <a:pt x="605" y="4032"/>
                  </a:lnTo>
                  <a:lnTo>
                    <a:pt x="579" y="4015"/>
                  </a:lnTo>
                  <a:lnTo>
                    <a:pt x="543" y="3992"/>
                  </a:lnTo>
                  <a:lnTo>
                    <a:pt x="510" y="3968"/>
                  </a:lnTo>
                  <a:lnTo>
                    <a:pt x="481" y="3945"/>
                  </a:lnTo>
                  <a:lnTo>
                    <a:pt x="457" y="3924"/>
                  </a:lnTo>
                  <a:lnTo>
                    <a:pt x="447" y="3914"/>
                  </a:lnTo>
                  <a:lnTo>
                    <a:pt x="439" y="3904"/>
                  </a:lnTo>
                  <a:lnTo>
                    <a:pt x="431" y="3896"/>
                  </a:lnTo>
                  <a:lnTo>
                    <a:pt x="426" y="3887"/>
                  </a:lnTo>
                  <a:lnTo>
                    <a:pt x="421" y="3881"/>
                  </a:lnTo>
                  <a:lnTo>
                    <a:pt x="419" y="3874"/>
                  </a:lnTo>
                  <a:lnTo>
                    <a:pt x="418" y="3869"/>
                  </a:lnTo>
                  <a:lnTo>
                    <a:pt x="419" y="3864"/>
                  </a:lnTo>
                  <a:lnTo>
                    <a:pt x="422" y="3861"/>
                  </a:lnTo>
                  <a:lnTo>
                    <a:pt x="428" y="3859"/>
                  </a:lnTo>
                  <a:lnTo>
                    <a:pt x="434" y="3859"/>
                  </a:lnTo>
                  <a:lnTo>
                    <a:pt x="443" y="3859"/>
                  </a:lnTo>
                  <a:lnTo>
                    <a:pt x="452" y="3861"/>
                  </a:lnTo>
                  <a:lnTo>
                    <a:pt x="464" y="3864"/>
                  </a:lnTo>
                  <a:lnTo>
                    <a:pt x="475" y="3868"/>
                  </a:lnTo>
                  <a:lnTo>
                    <a:pt x="488" y="3873"/>
                  </a:lnTo>
                  <a:lnTo>
                    <a:pt x="519" y="3886"/>
                  </a:lnTo>
                  <a:lnTo>
                    <a:pt x="551" y="3902"/>
                  </a:lnTo>
                  <a:lnTo>
                    <a:pt x="587" y="3922"/>
                  </a:lnTo>
                  <a:lnTo>
                    <a:pt x="624" y="3944"/>
                  </a:lnTo>
                  <a:lnTo>
                    <a:pt x="638" y="3954"/>
                  </a:lnTo>
                  <a:lnTo>
                    <a:pt x="652" y="3963"/>
                  </a:lnTo>
                  <a:lnTo>
                    <a:pt x="665" y="3972"/>
                  </a:lnTo>
                  <a:lnTo>
                    <a:pt x="678" y="3981"/>
                  </a:lnTo>
                  <a:close/>
                  <a:moveTo>
                    <a:pt x="678" y="4117"/>
                  </a:moveTo>
                  <a:lnTo>
                    <a:pt x="678" y="4215"/>
                  </a:lnTo>
                  <a:lnTo>
                    <a:pt x="642" y="4191"/>
                  </a:lnTo>
                  <a:lnTo>
                    <a:pt x="608" y="4167"/>
                  </a:lnTo>
                  <a:lnTo>
                    <a:pt x="579" y="4144"/>
                  </a:lnTo>
                  <a:lnTo>
                    <a:pt x="555" y="4122"/>
                  </a:lnTo>
                  <a:lnTo>
                    <a:pt x="544" y="4113"/>
                  </a:lnTo>
                  <a:lnTo>
                    <a:pt x="536" y="4104"/>
                  </a:lnTo>
                  <a:lnTo>
                    <a:pt x="528" y="4095"/>
                  </a:lnTo>
                  <a:lnTo>
                    <a:pt x="523" y="4087"/>
                  </a:lnTo>
                  <a:lnTo>
                    <a:pt x="519" y="4080"/>
                  </a:lnTo>
                  <a:lnTo>
                    <a:pt x="516" y="4074"/>
                  </a:lnTo>
                  <a:lnTo>
                    <a:pt x="516" y="4068"/>
                  </a:lnTo>
                  <a:lnTo>
                    <a:pt x="517" y="4064"/>
                  </a:lnTo>
                  <a:lnTo>
                    <a:pt x="520" y="4062"/>
                  </a:lnTo>
                  <a:lnTo>
                    <a:pt x="524" y="4060"/>
                  </a:lnTo>
                  <a:lnTo>
                    <a:pt x="528" y="4059"/>
                  </a:lnTo>
                  <a:lnTo>
                    <a:pt x="535" y="4059"/>
                  </a:lnTo>
                  <a:lnTo>
                    <a:pt x="542" y="4060"/>
                  </a:lnTo>
                  <a:lnTo>
                    <a:pt x="551" y="4062"/>
                  </a:lnTo>
                  <a:lnTo>
                    <a:pt x="561" y="4064"/>
                  </a:lnTo>
                  <a:lnTo>
                    <a:pt x="570" y="4067"/>
                  </a:lnTo>
                  <a:lnTo>
                    <a:pt x="593" y="4076"/>
                  </a:lnTo>
                  <a:lnTo>
                    <a:pt x="620" y="4087"/>
                  </a:lnTo>
                  <a:lnTo>
                    <a:pt x="648" y="4101"/>
                  </a:lnTo>
                  <a:lnTo>
                    <a:pt x="678" y="4117"/>
                  </a:lnTo>
                  <a:close/>
                  <a:moveTo>
                    <a:pt x="678" y="4269"/>
                  </a:moveTo>
                  <a:lnTo>
                    <a:pt x="678" y="4330"/>
                  </a:lnTo>
                  <a:lnTo>
                    <a:pt x="668" y="4320"/>
                  </a:lnTo>
                  <a:lnTo>
                    <a:pt x="658" y="4310"/>
                  </a:lnTo>
                  <a:lnTo>
                    <a:pt x="649" y="4300"/>
                  </a:lnTo>
                  <a:lnTo>
                    <a:pt x="644" y="4293"/>
                  </a:lnTo>
                  <a:lnTo>
                    <a:pt x="638" y="4285"/>
                  </a:lnTo>
                  <a:lnTo>
                    <a:pt x="636" y="4279"/>
                  </a:lnTo>
                  <a:lnTo>
                    <a:pt x="635" y="4273"/>
                  </a:lnTo>
                  <a:lnTo>
                    <a:pt x="636" y="4269"/>
                  </a:lnTo>
                  <a:lnTo>
                    <a:pt x="638" y="4267"/>
                  </a:lnTo>
                  <a:lnTo>
                    <a:pt x="642" y="4265"/>
                  </a:lnTo>
                  <a:lnTo>
                    <a:pt x="646" y="4265"/>
                  </a:lnTo>
                  <a:lnTo>
                    <a:pt x="650" y="4264"/>
                  </a:lnTo>
                  <a:lnTo>
                    <a:pt x="663" y="4265"/>
                  </a:lnTo>
                  <a:lnTo>
                    <a:pt x="678" y="4269"/>
                  </a:lnTo>
                  <a:close/>
                  <a:moveTo>
                    <a:pt x="678" y="4489"/>
                  </a:moveTo>
                  <a:lnTo>
                    <a:pt x="678" y="4577"/>
                  </a:lnTo>
                  <a:lnTo>
                    <a:pt x="657" y="4565"/>
                  </a:lnTo>
                  <a:lnTo>
                    <a:pt x="634" y="4553"/>
                  </a:lnTo>
                  <a:lnTo>
                    <a:pt x="610" y="4539"/>
                  </a:lnTo>
                  <a:lnTo>
                    <a:pt x="587" y="4525"/>
                  </a:lnTo>
                  <a:lnTo>
                    <a:pt x="546" y="4498"/>
                  </a:lnTo>
                  <a:lnTo>
                    <a:pt x="508" y="4472"/>
                  </a:lnTo>
                  <a:lnTo>
                    <a:pt x="475" y="4447"/>
                  </a:lnTo>
                  <a:lnTo>
                    <a:pt x="447" y="4424"/>
                  </a:lnTo>
                  <a:lnTo>
                    <a:pt x="435" y="4414"/>
                  </a:lnTo>
                  <a:lnTo>
                    <a:pt x="426" y="4404"/>
                  </a:lnTo>
                  <a:lnTo>
                    <a:pt x="417" y="4394"/>
                  </a:lnTo>
                  <a:lnTo>
                    <a:pt x="410" y="4387"/>
                  </a:lnTo>
                  <a:lnTo>
                    <a:pt x="405" y="4379"/>
                  </a:lnTo>
                  <a:lnTo>
                    <a:pt x="402" y="4373"/>
                  </a:lnTo>
                  <a:lnTo>
                    <a:pt x="401" y="4367"/>
                  </a:lnTo>
                  <a:lnTo>
                    <a:pt x="402" y="4363"/>
                  </a:lnTo>
                  <a:lnTo>
                    <a:pt x="405" y="4361"/>
                  </a:lnTo>
                  <a:lnTo>
                    <a:pt x="411" y="4359"/>
                  </a:lnTo>
                  <a:lnTo>
                    <a:pt x="417" y="4359"/>
                  </a:lnTo>
                  <a:lnTo>
                    <a:pt x="427" y="4360"/>
                  </a:lnTo>
                  <a:lnTo>
                    <a:pt x="437" y="4362"/>
                  </a:lnTo>
                  <a:lnTo>
                    <a:pt x="448" y="4366"/>
                  </a:lnTo>
                  <a:lnTo>
                    <a:pt x="462" y="4371"/>
                  </a:lnTo>
                  <a:lnTo>
                    <a:pt x="478" y="4377"/>
                  </a:lnTo>
                  <a:lnTo>
                    <a:pt x="510" y="4391"/>
                  </a:lnTo>
                  <a:lnTo>
                    <a:pt x="547" y="4409"/>
                  </a:lnTo>
                  <a:lnTo>
                    <a:pt x="587" y="4432"/>
                  </a:lnTo>
                  <a:lnTo>
                    <a:pt x="629" y="4457"/>
                  </a:lnTo>
                  <a:lnTo>
                    <a:pt x="642" y="4464"/>
                  </a:lnTo>
                  <a:lnTo>
                    <a:pt x="654" y="4473"/>
                  </a:lnTo>
                  <a:lnTo>
                    <a:pt x="666" y="4481"/>
                  </a:lnTo>
                  <a:lnTo>
                    <a:pt x="678" y="4489"/>
                  </a:lnTo>
                  <a:close/>
                  <a:moveTo>
                    <a:pt x="678" y="4606"/>
                  </a:moveTo>
                  <a:lnTo>
                    <a:pt x="678" y="4688"/>
                  </a:lnTo>
                  <a:lnTo>
                    <a:pt x="652" y="4668"/>
                  </a:lnTo>
                  <a:lnTo>
                    <a:pt x="629" y="4650"/>
                  </a:lnTo>
                  <a:lnTo>
                    <a:pt x="609" y="4634"/>
                  </a:lnTo>
                  <a:lnTo>
                    <a:pt x="592" y="4618"/>
                  </a:lnTo>
                  <a:lnTo>
                    <a:pt x="580" y="4605"/>
                  </a:lnTo>
                  <a:lnTo>
                    <a:pt x="571" y="4593"/>
                  </a:lnTo>
                  <a:lnTo>
                    <a:pt x="568" y="4587"/>
                  </a:lnTo>
                  <a:lnTo>
                    <a:pt x="567" y="4583"/>
                  </a:lnTo>
                  <a:lnTo>
                    <a:pt x="566" y="4580"/>
                  </a:lnTo>
                  <a:lnTo>
                    <a:pt x="567" y="4577"/>
                  </a:lnTo>
                  <a:lnTo>
                    <a:pt x="569" y="4576"/>
                  </a:lnTo>
                  <a:lnTo>
                    <a:pt x="571" y="4573"/>
                  </a:lnTo>
                  <a:lnTo>
                    <a:pt x="576" y="4573"/>
                  </a:lnTo>
                  <a:lnTo>
                    <a:pt x="580" y="4572"/>
                  </a:lnTo>
                  <a:lnTo>
                    <a:pt x="590" y="4573"/>
                  </a:lnTo>
                  <a:lnTo>
                    <a:pt x="603" y="4577"/>
                  </a:lnTo>
                  <a:lnTo>
                    <a:pt x="619" y="4581"/>
                  </a:lnTo>
                  <a:lnTo>
                    <a:pt x="636" y="4587"/>
                  </a:lnTo>
                  <a:lnTo>
                    <a:pt x="657" y="4596"/>
                  </a:lnTo>
                  <a:lnTo>
                    <a:pt x="678" y="4606"/>
                  </a:lnTo>
                  <a:close/>
                  <a:moveTo>
                    <a:pt x="678" y="4805"/>
                  </a:moveTo>
                  <a:lnTo>
                    <a:pt x="678" y="4889"/>
                  </a:lnTo>
                  <a:lnTo>
                    <a:pt x="657" y="4878"/>
                  </a:lnTo>
                  <a:lnTo>
                    <a:pt x="634" y="4865"/>
                  </a:lnTo>
                  <a:lnTo>
                    <a:pt x="610" y="4852"/>
                  </a:lnTo>
                  <a:lnTo>
                    <a:pt x="587" y="4838"/>
                  </a:lnTo>
                  <a:lnTo>
                    <a:pt x="542" y="4810"/>
                  </a:lnTo>
                  <a:lnTo>
                    <a:pt x="502" y="4783"/>
                  </a:lnTo>
                  <a:lnTo>
                    <a:pt x="467" y="4756"/>
                  </a:lnTo>
                  <a:lnTo>
                    <a:pt x="435" y="4732"/>
                  </a:lnTo>
                  <a:lnTo>
                    <a:pt x="424" y="4721"/>
                  </a:lnTo>
                  <a:lnTo>
                    <a:pt x="412" y="4710"/>
                  </a:lnTo>
                  <a:lnTo>
                    <a:pt x="402" y="4702"/>
                  </a:lnTo>
                  <a:lnTo>
                    <a:pt x="394" y="4693"/>
                  </a:lnTo>
                  <a:lnTo>
                    <a:pt x="389" y="4686"/>
                  </a:lnTo>
                  <a:lnTo>
                    <a:pt x="386" y="4679"/>
                  </a:lnTo>
                  <a:lnTo>
                    <a:pt x="385" y="4676"/>
                  </a:lnTo>
                  <a:lnTo>
                    <a:pt x="385" y="4674"/>
                  </a:lnTo>
                  <a:lnTo>
                    <a:pt x="385" y="4672"/>
                  </a:lnTo>
                  <a:lnTo>
                    <a:pt x="386" y="4669"/>
                  </a:lnTo>
                  <a:lnTo>
                    <a:pt x="387" y="4668"/>
                  </a:lnTo>
                  <a:lnTo>
                    <a:pt x="389" y="4667"/>
                  </a:lnTo>
                  <a:lnTo>
                    <a:pt x="391" y="4666"/>
                  </a:lnTo>
                  <a:lnTo>
                    <a:pt x="394" y="4666"/>
                  </a:lnTo>
                  <a:lnTo>
                    <a:pt x="401" y="4666"/>
                  </a:lnTo>
                  <a:lnTo>
                    <a:pt x="411" y="4667"/>
                  </a:lnTo>
                  <a:lnTo>
                    <a:pt x="421" y="4671"/>
                  </a:lnTo>
                  <a:lnTo>
                    <a:pt x="434" y="4675"/>
                  </a:lnTo>
                  <a:lnTo>
                    <a:pt x="448" y="4680"/>
                  </a:lnTo>
                  <a:lnTo>
                    <a:pt x="465" y="4687"/>
                  </a:lnTo>
                  <a:lnTo>
                    <a:pt x="499" y="4703"/>
                  </a:lnTo>
                  <a:lnTo>
                    <a:pt x="539" y="4723"/>
                  </a:lnTo>
                  <a:lnTo>
                    <a:pt x="582" y="4746"/>
                  </a:lnTo>
                  <a:lnTo>
                    <a:pt x="627" y="4773"/>
                  </a:lnTo>
                  <a:lnTo>
                    <a:pt x="641" y="4782"/>
                  </a:lnTo>
                  <a:lnTo>
                    <a:pt x="654" y="4789"/>
                  </a:lnTo>
                  <a:lnTo>
                    <a:pt x="666" y="4798"/>
                  </a:lnTo>
                  <a:lnTo>
                    <a:pt x="678" y="4805"/>
                  </a:lnTo>
                  <a:close/>
                  <a:moveTo>
                    <a:pt x="678" y="4912"/>
                  </a:moveTo>
                  <a:lnTo>
                    <a:pt x="678" y="4978"/>
                  </a:lnTo>
                  <a:lnTo>
                    <a:pt x="659" y="4964"/>
                  </a:lnTo>
                  <a:lnTo>
                    <a:pt x="642" y="4950"/>
                  </a:lnTo>
                  <a:lnTo>
                    <a:pt x="628" y="4937"/>
                  </a:lnTo>
                  <a:lnTo>
                    <a:pt x="616" y="4925"/>
                  </a:lnTo>
                  <a:lnTo>
                    <a:pt x="606" y="4914"/>
                  </a:lnTo>
                  <a:lnTo>
                    <a:pt x="601" y="4906"/>
                  </a:lnTo>
                  <a:lnTo>
                    <a:pt x="598" y="4903"/>
                  </a:lnTo>
                  <a:lnTo>
                    <a:pt x="597" y="4899"/>
                  </a:lnTo>
                  <a:lnTo>
                    <a:pt x="597" y="4897"/>
                  </a:lnTo>
                  <a:lnTo>
                    <a:pt x="598" y="4894"/>
                  </a:lnTo>
                  <a:lnTo>
                    <a:pt x="602" y="4892"/>
                  </a:lnTo>
                  <a:lnTo>
                    <a:pt x="607" y="4891"/>
                  </a:lnTo>
                  <a:lnTo>
                    <a:pt x="615" y="4891"/>
                  </a:lnTo>
                  <a:lnTo>
                    <a:pt x="623" y="4893"/>
                  </a:lnTo>
                  <a:lnTo>
                    <a:pt x="635" y="4896"/>
                  </a:lnTo>
                  <a:lnTo>
                    <a:pt x="648" y="4900"/>
                  </a:lnTo>
                  <a:lnTo>
                    <a:pt x="662" y="4906"/>
                  </a:lnTo>
                  <a:lnTo>
                    <a:pt x="678" y="4912"/>
                  </a:lnTo>
                  <a:close/>
                  <a:moveTo>
                    <a:pt x="678" y="5016"/>
                  </a:moveTo>
                  <a:lnTo>
                    <a:pt x="678" y="5042"/>
                  </a:lnTo>
                  <a:lnTo>
                    <a:pt x="672" y="5041"/>
                  </a:lnTo>
                  <a:lnTo>
                    <a:pt x="663" y="5040"/>
                  </a:lnTo>
                  <a:lnTo>
                    <a:pt x="654" y="5036"/>
                  </a:lnTo>
                  <a:lnTo>
                    <a:pt x="643" y="5033"/>
                  </a:lnTo>
                  <a:lnTo>
                    <a:pt x="618" y="5023"/>
                  </a:lnTo>
                  <a:lnTo>
                    <a:pt x="588" y="5010"/>
                  </a:lnTo>
                  <a:lnTo>
                    <a:pt x="555" y="4994"/>
                  </a:lnTo>
                  <a:lnTo>
                    <a:pt x="519" y="4976"/>
                  </a:lnTo>
                  <a:lnTo>
                    <a:pt x="481" y="4954"/>
                  </a:lnTo>
                  <a:lnTo>
                    <a:pt x="441" y="4931"/>
                  </a:lnTo>
                  <a:lnTo>
                    <a:pt x="396" y="4901"/>
                  </a:lnTo>
                  <a:lnTo>
                    <a:pt x="353" y="4873"/>
                  </a:lnTo>
                  <a:lnTo>
                    <a:pt x="317" y="4848"/>
                  </a:lnTo>
                  <a:lnTo>
                    <a:pt x="284" y="4823"/>
                  </a:lnTo>
                  <a:lnTo>
                    <a:pt x="271" y="4812"/>
                  </a:lnTo>
                  <a:lnTo>
                    <a:pt x="259" y="4801"/>
                  </a:lnTo>
                  <a:lnTo>
                    <a:pt x="250" y="4791"/>
                  </a:lnTo>
                  <a:lnTo>
                    <a:pt x="242" y="4783"/>
                  </a:lnTo>
                  <a:lnTo>
                    <a:pt x="236" y="4775"/>
                  </a:lnTo>
                  <a:lnTo>
                    <a:pt x="233" y="4769"/>
                  </a:lnTo>
                  <a:lnTo>
                    <a:pt x="230" y="4763"/>
                  </a:lnTo>
                  <a:lnTo>
                    <a:pt x="231" y="4760"/>
                  </a:lnTo>
                  <a:lnTo>
                    <a:pt x="233" y="4758"/>
                  </a:lnTo>
                  <a:lnTo>
                    <a:pt x="235" y="4757"/>
                  </a:lnTo>
                  <a:lnTo>
                    <a:pt x="237" y="4757"/>
                  </a:lnTo>
                  <a:lnTo>
                    <a:pt x="240" y="4756"/>
                  </a:lnTo>
                  <a:lnTo>
                    <a:pt x="248" y="4757"/>
                  </a:lnTo>
                  <a:lnTo>
                    <a:pt x="256" y="4759"/>
                  </a:lnTo>
                  <a:lnTo>
                    <a:pt x="268" y="4762"/>
                  </a:lnTo>
                  <a:lnTo>
                    <a:pt x="281" y="4767"/>
                  </a:lnTo>
                  <a:lnTo>
                    <a:pt x="295" y="4772"/>
                  </a:lnTo>
                  <a:lnTo>
                    <a:pt x="311" y="4780"/>
                  </a:lnTo>
                  <a:lnTo>
                    <a:pt x="348" y="4797"/>
                  </a:lnTo>
                  <a:lnTo>
                    <a:pt x="388" y="4817"/>
                  </a:lnTo>
                  <a:lnTo>
                    <a:pt x="432" y="4842"/>
                  </a:lnTo>
                  <a:lnTo>
                    <a:pt x="479" y="4869"/>
                  </a:lnTo>
                  <a:lnTo>
                    <a:pt x="513" y="4891"/>
                  </a:lnTo>
                  <a:lnTo>
                    <a:pt x="546" y="4912"/>
                  </a:lnTo>
                  <a:lnTo>
                    <a:pt x="576" y="4933"/>
                  </a:lnTo>
                  <a:lnTo>
                    <a:pt x="604" y="4952"/>
                  </a:lnTo>
                  <a:lnTo>
                    <a:pt x="628" y="4971"/>
                  </a:lnTo>
                  <a:lnTo>
                    <a:pt x="649" y="4988"/>
                  </a:lnTo>
                  <a:lnTo>
                    <a:pt x="665" y="5003"/>
                  </a:lnTo>
                  <a:lnTo>
                    <a:pt x="678" y="5016"/>
                  </a:lnTo>
                  <a:close/>
                  <a:moveTo>
                    <a:pt x="678" y="5075"/>
                  </a:moveTo>
                  <a:lnTo>
                    <a:pt x="678" y="5158"/>
                  </a:lnTo>
                  <a:lnTo>
                    <a:pt x="632" y="5129"/>
                  </a:lnTo>
                  <a:lnTo>
                    <a:pt x="590" y="5102"/>
                  </a:lnTo>
                  <a:lnTo>
                    <a:pt x="553" y="5075"/>
                  </a:lnTo>
                  <a:lnTo>
                    <a:pt x="521" y="5051"/>
                  </a:lnTo>
                  <a:lnTo>
                    <a:pt x="508" y="5041"/>
                  </a:lnTo>
                  <a:lnTo>
                    <a:pt x="496" y="5030"/>
                  </a:lnTo>
                  <a:lnTo>
                    <a:pt x="486" y="5021"/>
                  </a:lnTo>
                  <a:lnTo>
                    <a:pt x="479" y="5013"/>
                  </a:lnTo>
                  <a:lnTo>
                    <a:pt x="472" y="5005"/>
                  </a:lnTo>
                  <a:lnTo>
                    <a:pt x="468" y="4999"/>
                  </a:lnTo>
                  <a:lnTo>
                    <a:pt x="467" y="4996"/>
                  </a:lnTo>
                  <a:lnTo>
                    <a:pt x="467" y="4993"/>
                  </a:lnTo>
                  <a:lnTo>
                    <a:pt x="467" y="4992"/>
                  </a:lnTo>
                  <a:lnTo>
                    <a:pt x="468" y="4990"/>
                  </a:lnTo>
                  <a:lnTo>
                    <a:pt x="470" y="4988"/>
                  </a:lnTo>
                  <a:lnTo>
                    <a:pt x="474" y="4987"/>
                  </a:lnTo>
                  <a:lnTo>
                    <a:pt x="481" y="4987"/>
                  </a:lnTo>
                  <a:lnTo>
                    <a:pt x="488" y="4988"/>
                  </a:lnTo>
                  <a:lnTo>
                    <a:pt x="509" y="4994"/>
                  </a:lnTo>
                  <a:lnTo>
                    <a:pt x="535" y="5004"/>
                  </a:lnTo>
                  <a:lnTo>
                    <a:pt x="565" y="5017"/>
                  </a:lnTo>
                  <a:lnTo>
                    <a:pt x="600" y="5033"/>
                  </a:lnTo>
                  <a:lnTo>
                    <a:pt x="637" y="5054"/>
                  </a:lnTo>
                  <a:lnTo>
                    <a:pt x="678" y="5075"/>
                  </a:lnTo>
                  <a:close/>
                  <a:moveTo>
                    <a:pt x="678" y="5235"/>
                  </a:moveTo>
                  <a:lnTo>
                    <a:pt x="678" y="5310"/>
                  </a:lnTo>
                  <a:lnTo>
                    <a:pt x="658" y="5300"/>
                  </a:lnTo>
                  <a:lnTo>
                    <a:pt x="636" y="5288"/>
                  </a:lnTo>
                  <a:lnTo>
                    <a:pt x="615" y="5275"/>
                  </a:lnTo>
                  <a:lnTo>
                    <a:pt x="593" y="5262"/>
                  </a:lnTo>
                  <a:lnTo>
                    <a:pt x="543" y="5232"/>
                  </a:lnTo>
                  <a:lnTo>
                    <a:pt x="499" y="5203"/>
                  </a:lnTo>
                  <a:lnTo>
                    <a:pt x="458" y="5175"/>
                  </a:lnTo>
                  <a:lnTo>
                    <a:pt x="425" y="5150"/>
                  </a:lnTo>
                  <a:lnTo>
                    <a:pt x="410" y="5138"/>
                  </a:lnTo>
                  <a:lnTo>
                    <a:pt x="397" y="5127"/>
                  </a:lnTo>
                  <a:lnTo>
                    <a:pt x="386" y="5117"/>
                  </a:lnTo>
                  <a:lnTo>
                    <a:pt x="377" y="5109"/>
                  </a:lnTo>
                  <a:lnTo>
                    <a:pt x="371" y="5101"/>
                  </a:lnTo>
                  <a:lnTo>
                    <a:pt x="366" y="5095"/>
                  </a:lnTo>
                  <a:lnTo>
                    <a:pt x="365" y="5091"/>
                  </a:lnTo>
                  <a:lnTo>
                    <a:pt x="364" y="5089"/>
                  </a:lnTo>
                  <a:lnTo>
                    <a:pt x="364" y="5087"/>
                  </a:lnTo>
                  <a:lnTo>
                    <a:pt x="365" y="5085"/>
                  </a:lnTo>
                  <a:lnTo>
                    <a:pt x="366" y="5084"/>
                  </a:lnTo>
                  <a:lnTo>
                    <a:pt x="367" y="5083"/>
                  </a:lnTo>
                  <a:lnTo>
                    <a:pt x="371" y="5083"/>
                  </a:lnTo>
                  <a:lnTo>
                    <a:pt x="373" y="5083"/>
                  </a:lnTo>
                  <a:lnTo>
                    <a:pt x="381" y="5084"/>
                  </a:lnTo>
                  <a:lnTo>
                    <a:pt x="391" y="5086"/>
                  </a:lnTo>
                  <a:lnTo>
                    <a:pt x="417" y="5095"/>
                  </a:lnTo>
                  <a:lnTo>
                    <a:pt x="449" y="5109"/>
                  </a:lnTo>
                  <a:lnTo>
                    <a:pt x="488" y="5127"/>
                  </a:lnTo>
                  <a:lnTo>
                    <a:pt x="532" y="5150"/>
                  </a:lnTo>
                  <a:lnTo>
                    <a:pt x="579" y="5176"/>
                  </a:lnTo>
                  <a:lnTo>
                    <a:pt x="629" y="5205"/>
                  </a:lnTo>
                  <a:lnTo>
                    <a:pt x="642" y="5212"/>
                  </a:lnTo>
                  <a:lnTo>
                    <a:pt x="655" y="5220"/>
                  </a:lnTo>
                  <a:lnTo>
                    <a:pt x="666" y="5227"/>
                  </a:lnTo>
                  <a:lnTo>
                    <a:pt x="678" y="5235"/>
                  </a:lnTo>
                  <a:close/>
                  <a:moveTo>
                    <a:pt x="678" y="5330"/>
                  </a:moveTo>
                  <a:lnTo>
                    <a:pt x="678" y="5367"/>
                  </a:lnTo>
                  <a:lnTo>
                    <a:pt x="664" y="5354"/>
                  </a:lnTo>
                  <a:lnTo>
                    <a:pt x="656" y="5343"/>
                  </a:lnTo>
                  <a:lnTo>
                    <a:pt x="652" y="5339"/>
                  </a:lnTo>
                  <a:lnTo>
                    <a:pt x="650" y="5334"/>
                  </a:lnTo>
                  <a:lnTo>
                    <a:pt x="650" y="5331"/>
                  </a:lnTo>
                  <a:lnTo>
                    <a:pt x="650" y="5329"/>
                  </a:lnTo>
                  <a:lnTo>
                    <a:pt x="652" y="5328"/>
                  </a:lnTo>
                  <a:lnTo>
                    <a:pt x="654" y="5327"/>
                  </a:lnTo>
                  <a:lnTo>
                    <a:pt x="657" y="5327"/>
                  </a:lnTo>
                  <a:lnTo>
                    <a:pt x="660" y="5327"/>
                  </a:lnTo>
                  <a:lnTo>
                    <a:pt x="668" y="5327"/>
                  </a:lnTo>
                  <a:lnTo>
                    <a:pt x="678" y="5330"/>
                  </a:lnTo>
                  <a:close/>
                  <a:moveTo>
                    <a:pt x="678" y="5381"/>
                  </a:moveTo>
                  <a:lnTo>
                    <a:pt x="678" y="5444"/>
                  </a:lnTo>
                  <a:lnTo>
                    <a:pt x="644" y="5427"/>
                  </a:lnTo>
                  <a:lnTo>
                    <a:pt x="607" y="5408"/>
                  </a:lnTo>
                  <a:lnTo>
                    <a:pt x="567" y="5386"/>
                  </a:lnTo>
                  <a:lnTo>
                    <a:pt x="526" y="5361"/>
                  </a:lnTo>
                  <a:lnTo>
                    <a:pt x="475" y="5331"/>
                  </a:lnTo>
                  <a:lnTo>
                    <a:pt x="428" y="5301"/>
                  </a:lnTo>
                  <a:lnTo>
                    <a:pt x="387" y="5272"/>
                  </a:lnTo>
                  <a:lnTo>
                    <a:pt x="350" y="5246"/>
                  </a:lnTo>
                  <a:lnTo>
                    <a:pt x="335" y="5234"/>
                  </a:lnTo>
                  <a:lnTo>
                    <a:pt x="322" y="5223"/>
                  </a:lnTo>
                  <a:lnTo>
                    <a:pt x="311" y="5213"/>
                  </a:lnTo>
                  <a:lnTo>
                    <a:pt x="302" y="5205"/>
                  </a:lnTo>
                  <a:lnTo>
                    <a:pt x="295" y="5197"/>
                  </a:lnTo>
                  <a:lnTo>
                    <a:pt x="290" y="5191"/>
                  </a:lnTo>
                  <a:lnTo>
                    <a:pt x="289" y="5187"/>
                  </a:lnTo>
                  <a:lnTo>
                    <a:pt x="288" y="5185"/>
                  </a:lnTo>
                  <a:lnTo>
                    <a:pt x="288" y="5183"/>
                  </a:lnTo>
                  <a:lnTo>
                    <a:pt x="289" y="5181"/>
                  </a:lnTo>
                  <a:lnTo>
                    <a:pt x="290" y="5180"/>
                  </a:lnTo>
                  <a:lnTo>
                    <a:pt x="292" y="5180"/>
                  </a:lnTo>
                  <a:lnTo>
                    <a:pt x="294" y="5179"/>
                  </a:lnTo>
                  <a:lnTo>
                    <a:pt x="297" y="5179"/>
                  </a:lnTo>
                  <a:lnTo>
                    <a:pt x="305" y="5180"/>
                  </a:lnTo>
                  <a:lnTo>
                    <a:pt x="316" y="5183"/>
                  </a:lnTo>
                  <a:lnTo>
                    <a:pt x="342" y="5192"/>
                  </a:lnTo>
                  <a:lnTo>
                    <a:pt x="375" y="5207"/>
                  </a:lnTo>
                  <a:lnTo>
                    <a:pt x="415" y="5226"/>
                  </a:lnTo>
                  <a:lnTo>
                    <a:pt x="459" y="5250"/>
                  </a:lnTo>
                  <a:lnTo>
                    <a:pt x="509" y="5277"/>
                  </a:lnTo>
                  <a:lnTo>
                    <a:pt x="561" y="5307"/>
                  </a:lnTo>
                  <a:lnTo>
                    <a:pt x="592" y="5326"/>
                  </a:lnTo>
                  <a:lnTo>
                    <a:pt x="623" y="5345"/>
                  </a:lnTo>
                  <a:lnTo>
                    <a:pt x="651" y="5363"/>
                  </a:lnTo>
                  <a:lnTo>
                    <a:pt x="678" y="5381"/>
                  </a:lnTo>
                  <a:close/>
                  <a:moveTo>
                    <a:pt x="678" y="5454"/>
                  </a:moveTo>
                  <a:lnTo>
                    <a:pt x="678" y="5507"/>
                  </a:lnTo>
                  <a:lnTo>
                    <a:pt x="659" y="5494"/>
                  </a:lnTo>
                  <a:lnTo>
                    <a:pt x="643" y="5481"/>
                  </a:lnTo>
                  <a:lnTo>
                    <a:pt x="628" y="5469"/>
                  </a:lnTo>
                  <a:lnTo>
                    <a:pt x="616" y="5458"/>
                  </a:lnTo>
                  <a:lnTo>
                    <a:pt x="607" y="5450"/>
                  </a:lnTo>
                  <a:lnTo>
                    <a:pt x="601" y="5442"/>
                  </a:lnTo>
                  <a:lnTo>
                    <a:pt x="600" y="5439"/>
                  </a:lnTo>
                  <a:lnTo>
                    <a:pt x="598" y="5436"/>
                  </a:lnTo>
                  <a:lnTo>
                    <a:pt x="597" y="5434"/>
                  </a:lnTo>
                  <a:lnTo>
                    <a:pt x="598" y="5432"/>
                  </a:lnTo>
                  <a:lnTo>
                    <a:pt x="602" y="5430"/>
                  </a:lnTo>
                  <a:lnTo>
                    <a:pt x="606" y="5429"/>
                  </a:lnTo>
                  <a:lnTo>
                    <a:pt x="614" y="5430"/>
                  </a:lnTo>
                  <a:lnTo>
                    <a:pt x="623" y="5432"/>
                  </a:lnTo>
                  <a:lnTo>
                    <a:pt x="647" y="5441"/>
                  </a:lnTo>
                  <a:lnTo>
                    <a:pt x="678" y="5454"/>
                  </a:lnTo>
                  <a:close/>
                  <a:moveTo>
                    <a:pt x="678" y="5513"/>
                  </a:moveTo>
                  <a:lnTo>
                    <a:pt x="678" y="5566"/>
                  </a:lnTo>
                  <a:lnTo>
                    <a:pt x="659" y="5557"/>
                  </a:lnTo>
                  <a:lnTo>
                    <a:pt x="637" y="5546"/>
                  </a:lnTo>
                  <a:lnTo>
                    <a:pt x="615" y="5535"/>
                  </a:lnTo>
                  <a:lnTo>
                    <a:pt x="591" y="5522"/>
                  </a:lnTo>
                  <a:lnTo>
                    <a:pt x="566" y="5509"/>
                  </a:lnTo>
                  <a:lnTo>
                    <a:pt x="540" y="5494"/>
                  </a:lnTo>
                  <a:lnTo>
                    <a:pt x="513" y="5479"/>
                  </a:lnTo>
                  <a:lnTo>
                    <a:pt x="486" y="5464"/>
                  </a:lnTo>
                  <a:lnTo>
                    <a:pt x="433" y="5431"/>
                  </a:lnTo>
                  <a:lnTo>
                    <a:pt x="385" y="5400"/>
                  </a:lnTo>
                  <a:lnTo>
                    <a:pt x="342" y="5371"/>
                  </a:lnTo>
                  <a:lnTo>
                    <a:pt x="305" y="5345"/>
                  </a:lnTo>
                  <a:lnTo>
                    <a:pt x="275" y="5321"/>
                  </a:lnTo>
                  <a:lnTo>
                    <a:pt x="253" y="5303"/>
                  </a:lnTo>
                  <a:lnTo>
                    <a:pt x="245" y="5295"/>
                  </a:lnTo>
                  <a:lnTo>
                    <a:pt x="241" y="5289"/>
                  </a:lnTo>
                  <a:lnTo>
                    <a:pt x="239" y="5286"/>
                  </a:lnTo>
                  <a:lnTo>
                    <a:pt x="239" y="5284"/>
                  </a:lnTo>
                  <a:lnTo>
                    <a:pt x="238" y="5281"/>
                  </a:lnTo>
                  <a:lnTo>
                    <a:pt x="239" y="5280"/>
                  </a:lnTo>
                  <a:lnTo>
                    <a:pt x="240" y="5279"/>
                  </a:lnTo>
                  <a:lnTo>
                    <a:pt x="242" y="5278"/>
                  </a:lnTo>
                  <a:lnTo>
                    <a:pt x="244" y="5278"/>
                  </a:lnTo>
                  <a:lnTo>
                    <a:pt x="248" y="5278"/>
                  </a:lnTo>
                  <a:lnTo>
                    <a:pt x="255" y="5279"/>
                  </a:lnTo>
                  <a:lnTo>
                    <a:pt x="266" y="5282"/>
                  </a:lnTo>
                  <a:lnTo>
                    <a:pt x="293" y="5292"/>
                  </a:lnTo>
                  <a:lnTo>
                    <a:pt x="327" y="5307"/>
                  </a:lnTo>
                  <a:lnTo>
                    <a:pt x="367" y="5328"/>
                  </a:lnTo>
                  <a:lnTo>
                    <a:pt x="414" y="5353"/>
                  </a:lnTo>
                  <a:lnTo>
                    <a:pt x="465" y="5381"/>
                  </a:lnTo>
                  <a:lnTo>
                    <a:pt x="519" y="5411"/>
                  </a:lnTo>
                  <a:lnTo>
                    <a:pt x="563" y="5439"/>
                  </a:lnTo>
                  <a:lnTo>
                    <a:pt x="605" y="5465"/>
                  </a:lnTo>
                  <a:lnTo>
                    <a:pt x="644" y="5490"/>
                  </a:lnTo>
                  <a:lnTo>
                    <a:pt x="678" y="5513"/>
                  </a:lnTo>
                  <a:close/>
                  <a:moveTo>
                    <a:pt x="678" y="5573"/>
                  </a:moveTo>
                  <a:lnTo>
                    <a:pt x="678" y="5629"/>
                  </a:lnTo>
                  <a:lnTo>
                    <a:pt x="654" y="5612"/>
                  </a:lnTo>
                  <a:lnTo>
                    <a:pt x="632" y="5596"/>
                  </a:lnTo>
                  <a:lnTo>
                    <a:pt x="614" y="5582"/>
                  </a:lnTo>
                  <a:lnTo>
                    <a:pt x="598" y="5570"/>
                  </a:lnTo>
                  <a:lnTo>
                    <a:pt x="587" y="5559"/>
                  </a:lnTo>
                  <a:lnTo>
                    <a:pt x="578" y="5549"/>
                  </a:lnTo>
                  <a:lnTo>
                    <a:pt x="576" y="5546"/>
                  </a:lnTo>
                  <a:lnTo>
                    <a:pt x="574" y="5543"/>
                  </a:lnTo>
                  <a:lnTo>
                    <a:pt x="574" y="5540"/>
                  </a:lnTo>
                  <a:lnTo>
                    <a:pt x="574" y="5538"/>
                  </a:lnTo>
                  <a:lnTo>
                    <a:pt x="575" y="5537"/>
                  </a:lnTo>
                  <a:lnTo>
                    <a:pt x="577" y="5536"/>
                  </a:lnTo>
                  <a:lnTo>
                    <a:pt x="580" y="5536"/>
                  </a:lnTo>
                  <a:lnTo>
                    <a:pt x="583" y="5536"/>
                  </a:lnTo>
                  <a:lnTo>
                    <a:pt x="593" y="5538"/>
                  </a:lnTo>
                  <a:lnTo>
                    <a:pt x="605" y="5541"/>
                  </a:lnTo>
                  <a:lnTo>
                    <a:pt x="637" y="5554"/>
                  </a:lnTo>
                  <a:lnTo>
                    <a:pt x="678" y="5573"/>
                  </a:lnTo>
                  <a:close/>
                  <a:moveTo>
                    <a:pt x="678" y="5629"/>
                  </a:moveTo>
                  <a:lnTo>
                    <a:pt x="678" y="5679"/>
                  </a:lnTo>
                  <a:lnTo>
                    <a:pt x="658" y="5669"/>
                  </a:lnTo>
                  <a:lnTo>
                    <a:pt x="635" y="5657"/>
                  </a:lnTo>
                  <a:lnTo>
                    <a:pt x="611" y="5645"/>
                  </a:lnTo>
                  <a:lnTo>
                    <a:pt x="585" y="5632"/>
                  </a:lnTo>
                  <a:lnTo>
                    <a:pt x="559" y="5618"/>
                  </a:lnTo>
                  <a:lnTo>
                    <a:pt x="530" y="5602"/>
                  </a:lnTo>
                  <a:lnTo>
                    <a:pt x="502" y="5586"/>
                  </a:lnTo>
                  <a:lnTo>
                    <a:pt x="473" y="5570"/>
                  </a:lnTo>
                  <a:lnTo>
                    <a:pt x="418" y="5536"/>
                  </a:lnTo>
                  <a:lnTo>
                    <a:pt x="367" y="5505"/>
                  </a:lnTo>
                  <a:lnTo>
                    <a:pt x="323" y="5475"/>
                  </a:lnTo>
                  <a:lnTo>
                    <a:pt x="284" y="5448"/>
                  </a:lnTo>
                  <a:lnTo>
                    <a:pt x="254" y="5424"/>
                  </a:lnTo>
                  <a:lnTo>
                    <a:pt x="231" y="5404"/>
                  </a:lnTo>
                  <a:lnTo>
                    <a:pt x="224" y="5397"/>
                  </a:lnTo>
                  <a:lnTo>
                    <a:pt x="218" y="5390"/>
                  </a:lnTo>
                  <a:lnTo>
                    <a:pt x="217" y="5388"/>
                  </a:lnTo>
                  <a:lnTo>
                    <a:pt x="216" y="5385"/>
                  </a:lnTo>
                  <a:lnTo>
                    <a:pt x="215" y="5384"/>
                  </a:lnTo>
                  <a:lnTo>
                    <a:pt x="216" y="5382"/>
                  </a:lnTo>
                  <a:lnTo>
                    <a:pt x="220" y="5381"/>
                  </a:lnTo>
                  <a:lnTo>
                    <a:pt x="225" y="5381"/>
                  </a:lnTo>
                  <a:lnTo>
                    <a:pt x="233" y="5382"/>
                  </a:lnTo>
                  <a:lnTo>
                    <a:pt x="243" y="5385"/>
                  </a:lnTo>
                  <a:lnTo>
                    <a:pt x="271" y="5396"/>
                  </a:lnTo>
                  <a:lnTo>
                    <a:pt x="307" y="5412"/>
                  </a:lnTo>
                  <a:lnTo>
                    <a:pt x="349" y="5434"/>
                  </a:lnTo>
                  <a:lnTo>
                    <a:pt x="397" y="5458"/>
                  </a:lnTo>
                  <a:lnTo>
                    <a:pt x="448" y="5487"/>
                  </a:lnTo>
                  <a:lnTo>
                    <a:pt x="503" y="5519"/>
                  </a:lnTo>
                  <a:lnTo>
                    <a:pt x="528" y="5534"/>
                  </a:lnTo>
                  <a:lnTo>
                    <a:pt x="553" y="5549"/>
                  </a:lnTo>
                  <a:lnTo>
                    <a:pt x="577" y="5563"/>
                  </a:lnTo>
                  <a:lnTo>
                    <a:pt x="600" y="5577"/>
                  </a:lnTo>
                  <a:lnTo>
                    <a:pt x="621" y="5591"/>
                  </a:lnTo>
                  <a:lnTo>
                    <a:pt x="642" y="5604"/>
                  </a:lnTo>
                  <a:lnTo>
                    <a:pt x="661" y="5617"/>
                  </a:lnTo>
                  <a:lnTo>
                    <a:pt x="678" y="5629"/>
                  </a:lnTo>
                  <a:close/>
                  <a:moveTo>
                    <a:pt x="231" y="5116"/>
                  </a:moveTo>
                  <a:lnTo>
                    <a:pt x="183" y="5085"/>
                  </a:lnTo>
                  <a:lnTo>
                    <a:pt x="139" y="5056"/>
                  </a:lnTo>
                  <a:lnTo>
                    <a:pt x="99" y="5028"/>
                  </a:lnTo>
                  <a:lnTo>
                    <a:pt x="65" y="5003"/>
                  </a:lnTo>
                  <a:lnTo>
                    <a:pt x="38" y="4980"/>
                  </a:lnTo>
                  <a:lnTo>
                    <a:pt x="19" y="4962"/>
                  </a:lnTo>
                  <a:lnTo>
                    <a:pt x="12" y="4954"/>
                  </a:lnTo>
                  <a:lnTo>
                    <a:pt x="8" y="4948"/>
                  </a:lnTo>
                  <a:lnTo>
                    <a:pt x="6" y="4945"/>
                  </a:lnTo>
                  <a:lnTo>
                    <a:pt x="6" y="4942"/>
                  </a:lnTo>
                  <a:lnTo>
                    <a:pt x="6" y="4940"/>
                  </a:lnTo>
                  <a:lnTo>
                    <a:pt x="6" y="4939"/>
                  </a:lnTo>
                  <a:lnTo>
                    <a:pt x="7" y="4938"/>
                  </a:lnTo>
                  <a:lnTo>
                    <a:pt x="9" y="4937"/>
                  </a:lnTo>
                  <a:lnTo>
                    <a:pt x="11" y="4937"/>
                  </a:lnTo>
                  <a:lnTo>
                    <a:pt x="14" y="4937"/>
                  </a:lnTo>
                  <a:lnTo>
                    <a:pt x="22" y="4937"/>
                  </a:lnTo>
                  <a:lnTo>
                    <a:pt x="32" y="4940"/>
                  </a:lnTo>
                  <a:lnTo>
                    <a:pt x="57" y="4949"/>
                  </a:lnTo>
                  <a:lnTo>
                    <a:pt x="89" y="4963"/>
                  </a:lnTo>
                  <a:lnTo>
                    <a:pt x="127" y="4982"/>
                  </a:lnTo>
                  <a:lnTo>
                    <a:pt x="170" y="5005"/>
                  </a:lnTo>
                  <a:lnTo>
                    <a:pt x="216" y="5031"/>
                  </a:lnTo>
                  <a:lnTo>
                    <a:pt x="266" y="5060"/>
                  </a:lnTo>
                  <a:lnTo>
                    <a:pt x="315" y="5090"/>
                  </a:lnTo>
                  <a:lnTo>
                    <a:pt x="359" y="5121"/>
                  </a:lnTo>
                  <a:lnTo>
                    <a:pt x="399" y="5148"/>
                  </a:lnTo>
                  <a:lnTo>
                    <a:pt x="433" y="5172"/>
                  </a:lnTo>
                  <a:lnTo>
                    <a:pt x="460" y="5195"/>
                  </a:lnTo>
                  <a:lnTo>
                    <a:pt x="480" y="5213"/>
                  </a:lnTo>
                  <a:lnTo>
                    <a:pt x="487" y="5221"/>
                  </a:lnTo>
                  <a:lnTo>
                    <a:pt x="492" y="5226"/>
                  </a:lnTo>
                  <a:lnTo>
                    <a:pt x="494" y="5232"/>
                  </a:lnTo>
                  <a:lnTo>
                    <a:pt x="493" y="5235"/>
                  </a:lnTo>
                  <a:lnTo>
                    <a:pt x="492" y="5236"/>
                  </a:lnTo>
                  <a:lnTo>
                    <a:pt x="489" y="5237"/>
                  </a:lnTo>
                  <a:lnTo>
                    <a:pt x="487" y="5237"/>
                  </a:lnTo>
                  <a:lnTo>
                    <a:pt x="484" y="5238"/>
                  </a:lnTo>
                  <a:lnTo>
                    <a:pt x="476" y="5237"/>
                  </a:lnTo>
                  <a:lnTo>
                    <a:pt x="467" y="5235"/>
                  </a:lnTo>
                  <a:lnTo>
                    <a:pt x="442" y="5225"/>
                  </a:lnTo>
                  <a:lnTo>
                    <a:pt x="410" y="5212"/>
                  </a:lnTo>
                  <a:lnTo>
                    <a:pt x="371" y="5194"/>
                  </a:lnTo>
                  <a:lnTo>
                    <a:pt x="327" y="5171"/>
                  </a:lnTo>
                  <a:lnTo>
                    <a:pt x="281" y="5145"/>
                  </a:lnTo>
                  <a:lnTo>
                    <a:pt x="231" y="5116"/>
                  </a:lnTo>
                  <a:close/>
                  <a:moveTo>
                    <a:pt x="323" y="5023"/>
                  </a:moveTo>
                  <a:lnTo>
                    <a:pt x="276" y="4993"/>
                  </a:lnTo>
                  <a:lnTo>
                    <a:pt x="233" y="4964"/>
                  </a:lnTo>
                  <a:lnTo>
                    <a:pt x="194" y="4937"/>
                  </a:lnTo>
                  <a:lnTo>
                    <a:pt x="161" y="4912"/>
                  </a:lnTo>
                  <a:lnTo>
                    <a:pt x="147" y="4900"/>
                  </a:lnTo>
                  <a:lnTo>
                    <a:pt x="135" y="4891"/>
                  </a:lnTo>
                  <a:lnTo>
                    <a:pt x="125" y="4881"/>
                  </a:lnTo>
                  <a:lnTo>
                    <a:pt x="116" y="4872"/>
                  </a:lnTo>
                  <a:lnTo>
                    <a:pt x="111" y="4865"/>
                  </a:lnTo>
                  <a:lnTo>
                    <a:pt x="106" y="4858"/>
                  </a:lnTo>
                  <a:lnTo>
                    <a:pt x="105" y="4855"/>
                  </a:lnTo>
                  <a:lnTo>
                    <a:pt x="104" y="4853"/>
                  </a:lnTo>
                  <a:lnTo>
                    <a:pt x="104" y="4851"/>
                  </a:lnTo>
                  <a:lnTo>
                    <a:pt x="105" y="4849"/>
                  </a:lnTo>
                  <a:lnTo>
                    <a:pt x="106" y="4848"/>
                  </a:lnTo>
                  <a:lnTo>
                    <a:pt x="108" y="4846"/>
                  </a:lnTo>
                  <a:lnTo>
                    <a:pt x="111" y="4846"/>
                  </a:lnTo>
                  <a:lnTo>
                    <a:pt x="114" y="4846"/>
                  </a:lnTo>
                  <a:lnTo>
                    <a:pt x="121" y="4848"/>
                  </a:lnTo>
                  <a:lnTo>
                    <a:pt x="130" y="4850"/>
                  </a:lnTo>
                  <a:lnTo>
                    <a:pt x="142" y="4853"/>
                  </a:lnTo>
                  <a:lnTo>
                    <a:pt x="155" y="4857"/>
                  </a:lnTo>
                  <a:lnTo>
                    <a:pt x="170" y="4864"/>
                  </a:lnTo>
                  <a:lnTo>
                    <a:pt x="186" y="4871"/>
                  </a:lnTo>
                  <a:lnTo>
                    <a:pt x="224" y="4889"/>
                  </a:lnTo>
                  <a:lnTo>
                    <a:pt x="265" y="4911"/>
                  </a:lnTo>
                  <a:lnTo>
                    <a:pt x="310" y="4936"/>
                  </a:lnTo>
                  <a:lnTo>
                    <a:pt x="359" y="4965"/>
                  </a:lnTo>
                  <a:lnTo>
                    <a:pt x="406" y="4994"/>
                  </a:lnTo>
                  <a:lnTo>
                    <a:pt x="449" y="5022"/>
                  </a:lnTo>
                  <a:lnTo>
                    <a:pt x="487" y="5049"/>
                  </a:lnTo>
                  <a:lnTo>
                    <a:pt x="521" y="5074"/>
                  </a:lnTo>
                  <a:lnTo>
                    <a:pt x="547" y="5096"/>
                  </a:lnTo>
                  <a:lnTo>
                    <a:pt x="566" y="5114"/>
                  </a:lnTo>
                  <a:lnTo>
                    <a:pt x="571" y="5122"/>
                  </a:lnTo>
                  <a:lnTo>
                    <a:pt x="576" y="5128"/>
                  </a:lnTo>
                  <a:lnTo>
                    <a:pt x="577" y="5130"/>
                  </a:lnTo>
                  <a:lnTo>
                    <a:pt x="578" y="5132"/>
                  </a:lnTo>
                  <a:lnTo>
                    <a:pt x="578" y="5135"/>
                  </a:lnTo>
                  <a:lnTo>
                    <a:pt x="577" y="5137"/>
                  </a:lnTo>
                  <a:lnTo>
                    <a:pt x="576" y="5138"/>
                  </a:lnTo>
                  <a:lnTo>
                    <a:pt x="574" y="5139"/>
                  </a:lnTo>
                  <a:lnTo>
                    <a:pt x="571" y="5140"/>
                  </a:lnTo>
                  <a:lnTo>
                    <a:pt x="568" y="5140"/>
                  </a:lnTo>
                  <a:lnTo>
                    <a:pt x="561" y="5139"/>
                  </a:lnTo>
                  <a:lnTo>
                    <a:pt x="552" y="5137"/>
                  </a:lnTo>
                  <a:lnTo>
                    <a:pt x="540" y="5134"/>
                  </a:lnTo>
                  <a:lnTo>
                    <a:pt x="526" y="5129"/>
                  </a:lnTo>
                  <a:lnTo>
                    <a:pt x="511" y="5123"/>
                  </a:lnTo>
                  <a:lnTo>
                    <a:pt x="495" y="5115"/>
                  </a:lnTo>
                  <a:lnTo>
                    <a:pt x="458" y="5098"/>
                  </a:lnTo>
                  <a:lnTo>
                    <a:pt x="416" y="5076"/>
                  </a:lnTo>
                  <a:lnTo>
                    <a:pt x="371" y="5051"/>
                  </a:lnTo>
                  <a:lnTo>
                    <a:pt x="323" y="5023"/>
                  </a:lnTo>
                  <a:close/>
                  <a:moveTo>
                    <a:pt x="220" y="4704"/>
                  </a:moveTo>
                  <a:lnTo>
                    <a:pt x="175" y="4676"/>
                  </a:lnTo>
                  <a:lnTo>
                    <a:pt x="136" y="4649"/>
                  </a:lnTo>
                  <a:lnTo>
                    <a:pt x="101" y="4623"/>
                  </a:lnTo>
                  <a:lnTo>
                    <a:pt x="71" y="4599"/>
                  </a:lnTo>
                  <a:lnTo>
                    <a:pt x="58" y="4589"/>
                  </a:lnTo>
                  <a:lnTo>
                    <a:pt x="47" y="4578"/>
                  </a:lnTo>
                  <a:lnTo>
                    <a:pt x="37" y="4568"/>
                  </a:lnTo>
                  <a:lnTo>
                    <a:pt x="31" y="4560"/>
                  </a:lnTo>
                  <a:lnTo>
                    <a:pt x="24" y="4553"/>
                  </a:lnTo>
                  <a:lnTo>
                    <a:pt x="21" y="4546"/>
                  </a:lnTo>
                  <a:lnTo>
                    <a:pt x="20" y="4543"/>
                  </a:lnTo>
                  <a:lnTo>
                    <a:pt x="20" y="4541"/>
                  </a:lnTo>
                  <a:lnTo>
                    <a:pt x="20" y="4539"/>
                  </a:lnTo>
                  <a:lnTo>
                    <a:pt x="21" y="4537"/>
                  </a:lnTo>
                  <a:lnTo>
                    <a:pt x="23" y="4535"/>
                  </a:lnTo>
                  <a:lnTo>
                    <a:pt x="28" y="4533"/>
                  </a:lnTo>
                  <a:lnTo>
                    <a:pt x="36" y="4535"/>
                  </a:lnTo>
                  <a:lnTo>
                    <a:pt x="45" y="4536"/>
                  </a:lnTo>
                  <a:lnTo>
                    <a:pt x="55" y="4539"/>
                  </a:lnTo>
                  <a:lnTo>
                    <a:pt x="68" y="4543"/>
                  </a:lnTo>
                  <a:lnTo>
                    <a:pt x="82" y="4549"/>
                  </a:lnTo>
                  <a:lnTo>
                    <a:pt x="98" y="4555"/>
                  </a:lnTo>
                  <a:lnTo>
                    <a:pt x="132" y="4572"/>
                  </a:lnTo>
                  <a:lnTo>
                    <a:pt x="171" y="4593"/>
                  </a:lnTo>
                  <a:lnTo>
                    <a:pt x="213" y="4617"/>
                  </a:lnTo>
                  <a:lnTo>
                    <a:pt x="257" y="4642"/>
                  </a:lnTo>
                  <a:lnTo>
                    <a:pt x="302" y="4671"/>
                  </a:lnTo>
                  <a:lnTo>
                    <a:pt x="340" y="4698"/>
                  </a:lnTo>
                  <a:lnTo>
                    <a:pt x="376" y="4723"/>
                  </a:lnTo>
                  <a:lnTo>
                    <a:pt x="406" y="4747"/>
                  </a:lnTo>
                  <a:lnTo>
                    <a:pt x="419" y="4758"/>
                  </a:lnTo>
                  <a:lnTo>
                    <a:pt x="430" y="4769"/>
                  </a:lnTo>
                  <a:lnTo>
                    <a:pt x="440" y="4777"/>
                  </a:lnTo>
                  <a:lnTo>
                    <a:pt x="447" y="4786"/>
                  </a:lnTo>
                  <a:lnTo>
                    <a:pt x="453" y="4794"/>
                  </a:lnTo>
                  <a:lnTo>
                    <a:pt x="457" y="4800"/>
                  </a:lnTo>
                  <a:lnTo>
                    <a:pt x="458" y="4804"/>
                  </a:lnTo>
                  <a:lnTo>
                    <a:pt x="457" y="4809"/>
                  </a:lnTo>
                  <a:lnTo>
                    <a:pt x="454" y="4811"/>
                  </a:lnTo>
                  <a:lnTo>
                    <a:pt x="449" y="4812"/>
                  </a:lnTo>
                  <a:lnTo>
                    <a:pt x="442" y="4812"/>
                  </a:lnTo>
                  <a:lnTo>
                    <a:pt x="432" y="4810"/>
                  </a:lnTo>
                  <a:lnTo>
                    <a:pt x="421" y="4807"/>
                  </a:lnTo>
                  <a:lnTo>
                    <a:pt x="410" y="4803"/>
                  </a:lnTo>
                  <a:lnTo>
                    <a:pt x="396" y="4798"/>
                  </a:lnTo>
                  <a:lnTo>
                    <a:pt x="379" y="4790"/>
                  </a:lnTo>
                  <a:lnTo>
                    <a:pt x="345" y="4774"/>
                  </a:lnTo>
                  <a:lnTo>
                    <a:pt x="306" y="4755"/>
                  </a:lnTo>
                  <a:lnTo>
                    <a:pt x="264" y="4731"/>
                  </a:lnTo>
                  <a:lnTo>
                    <a:pt x="220" y="4704"/>
                  </a:lnTo>
                  <a:close/>
                  <a:moveTo>
                    <a:pt x="389" y="4617"/>
                  </a:moveTo>
                  <a:lnTo>
                    <a:pt x="347" y="4589"/>
                  </a:lnTo>
                  <a:lnTo>
                    <a:pt x="308" y="4563"/>
                  </a:lnTo>
                  <a:lnTo>
                    <a:pt x="274" y="4537"/>
                  </a:lnTo>
                  <a:lnTo>
                    <a:pt x="244" y="4513"/>
                  </a:lnTo>
                  <a:lnTo>
                    <a:pt x="233" y="4502"/>
                  </a:lnTo>
                  <a:lnTo>
                    <a:pt x="222" y="4492"/>
                  </a:lnTo>
                  <a:lnTo>
                    <a:pt x="213" y="4483"/>
                  </a:lnTo>
                  <a:lnTo>
                    <a:pt x="206" y="4475"/>
                  </a:lnTo>
                  <a:lnTo>
                    <a:pt x="200" y="4468"/>
                  </a:lnTo>
                  <a:lnTo>
                    <a:pt x="197" y="4461"/>
                  </a:lnTo>
                  <a:lnTo>
                    <a:pt x="196" y="4456"/>
                  </a:lnTo>
                  <a:lnTo>
                    <a:pt x="197" y="4451"/>
                  </a:lnTo>
                  <a:lnTo>
                    <a:pt x="200" y="4449"/>
                  </a:lnTo>
                  <a:lnTo>
                    <a:pt x="206" y="4448"/>
                  </a:lnTo>
                  <a:lnTo>
                    <a:pt x="212" y="4448"/>
                  </a:lnTo>
                  <a:lnTo>
                    <a:pt x="222" y="4449"/>
                  </a:lnTo>
                  <a:lnTo>
                    <a:pt x="233" y="4453"/>
                  </a:lnTo>
                  <a:lnTo>
                    <a:pt x="244" y="4456"/>
                  </a:lnTo>
                  <a:lnTo>
                    <a:pt x="258" y="4461"/>
                  </a:lnTo>
                  <a:lnTo>
                    <a:pt x="274" y="4468"/>
                  </a:lnTo>
                  <a:lnTo>
                    <a:pt x="307" y="4483"/>
                  </a:lnTo>
                  <a:lnTo>
                    <a:pt x="345" y="4502"/>
                  </a:lnTo>
                  <a:lnTo>
                    <a:pt x="386" y="4526"/>
                  </a:lnTo>
                  <a:lnTo>
                    <a:pt x="429" y="4552"/>
                  </a:lnTo>
                  <a:lnTo>
                    <a:pt x="471" y="4579"/>
                  </a:lnTo>
                  <a:lnTo>
                    <a:pt x="510" y="4605"/>
                  </a:lnTo>
                  <a:lnTo>
                    <a:pt x="543" y="4631"/>
                  </a:lnTo>
                  <a:lnTo>
                    <a:pt x="573" y="4653"/>
                  </a:lnTo>
                  <a:lnTo>
                    <a:pt x="585" y="4664"/>
                  </a:lnTo>
                  <a:lnTo>
                    <a:pt x="596" y="4674"/>
                  </a:lnTo>
                  <a:lnTo>
                    <a:pt x="605" y="4683"/>
                  </a:lnTo>
                  <a:lnTo>
                    <a:pt x="612" y="4692"/>
                  </a:lnTo>
                  <a:lnTo>
                    <a:pt x="617" y="4699"/>
                  </a:lnTo>
                  <a:lnTo>
                    <a:pt x="621" y="4705"/>
                  </a:lnTo>
                  <a:lnTo>
                    <a:pt x="622" y="4710"/>
                  </a:lnTo>
                  <a:lnTo>
                    <a:pt x="621" y="4714"/>
                  </a:lnTo>
                  <a:lnTo>
                    <a:pt x="618" y="4717"/>
                  </a:lnTo>
                  <a:lnTo>
                    <a:pt x="612" y="4718"/>
                  </a:lnTo>
                  <a:lnTo>
                    <a:pt x="605" y="4718"/>
                  </a:lnTo>
                  <a:lnTo>
                    <a:pt x="596" y="4717"/>
                  </a:lnTo>
                  <a:lnTo>
                    <a:pt x="585" y="4714"/>
                  </a:lnTo>
                  <a:lnTo>
                    <a:pt x="574" y="4710"/>
                  </a:lnTo>
                  <a:lnTo>
                    <a:pt x="560" y="4705"/>
                  </a:lnTo>
                  <a:lnTo>
                    <a:pt x="544" y="4699"/>
                  </a:lnTo>
                  <a:lnTo>
                    <a:pt x="511" y="4683"/>
                  </a:lnTo>
                  <a:lnTo>
                    <a:pt x="473" y="4664"/>
                  </a:lnTo>
                  <a:lnTo>
                    <a:pt x="432" y="4641"/>
                  </a:lnTo>
                  <a:lnTo>
                    <a:pt x="389" y="4617"/>
                  </a:lnTo>
                  <a:close/>
                  <a:moveTo>
                    <a:pt x="254" y="4337"/>
                  </a:moveTo>
                  <a:lnTo>
                    <a:pt x="295" y="4363"/>
                  </a:lnTo>
                  <a:lnTo>
                    <a:pt x="332" y="4389"/>
                  </a:lnTo>
                  <a:lnTo>
                    <a:pt x="364" y="4414"/>
                  </a:lnTo>
                  <a:lnTo>
                    <a:pt x="392" y="4436"/>
                  </a:lnTo>
                  <a:lnTo>
                    <a:pt x="403" y="4447"/>
                  </a:lnTo>
                  <a:lnTo>
                    <a:pt x="414" y="4457"/>
                  </a:lnTo>
                  <a:lnTo>
                    <a:pt x="422" y="4465"/>
                  </a:lnTo>
                  <a:lnTo>
                    <a:pt x="429" y="4473"/>
                  </a:lnTo>
                  <a:lnTo>
                    <a:pt x="433" y="4481"/>
                  </a:lnTo>
                  <a:lnTo>
                    <a:pt x="437" y="4487"/>
                  </a:lnTo>
                  <a:lnTo>
                    <a:pt x="438" y="4492"/>
                  </a:lnTo>
                  <a:lnTo>
                    <a:pt x="437" y="4496"/>
                  </a:lnTo>
                  <a:lnTo>
                    <a:pt x="434" y="4499"/>
                  </a:lnTo>
                  <a:lnTo>
                    <a:pt x="429" y="4500"/>
                  </a:lnTo>
                  <a:lnTo>
                    <a:pt x="422" y="4500"/>
                  </a:lnTo>
                  <a:lnTo>
                    <a:pt x="414" y="4499"/>
                  </a:lnTo>
                  <a:lnTo>
                    <a:pt x="403" y="4497"/>
                  </a:lnTo>
                  <a:lnTo>
                    <a:pt x="391" y="4492"/>
                  </a:lnTo>
                  <a:lnTo>
                    <a:pt x="378" y="4488"/>
                  </a:lnTo>
                  <a:lnTo>
                    <a:pt x="363" y="4482"/>
                  </a:lnTo>
                  <a:lnTo>
                    <a:pt x="331" y="4468"/>
                  </a:lnTo>
                  <a:lnTo>
                    <a:pt x="295" y="4448"/>
                  </a:lnTo>
                  <a:lnTo>
                    <a:pt x="255" y="4427"/>
                  </a:lnTo>
                  <a:lnTo>
                    <a:pt x="214" y="4402"/>
                  </a:lnTo>
                  <a:lnTo>
                    <a:pt x="174" y="4375"/>
                  </a:lnTo>
                  <a:lnTo>
                    <a:pt x="138" y="4349"/>
                  </a:lnTo>
                  <a:lnTo>
                    <a:pt x="105" y="4324"/>
                  </a:lnTo>
                  <a:lnTo>
                    <a:pt x="77" y="4301"/>
                  </a:lnTo>
                  <a:lnTo>
                    <a:pt x="66" y="4291"/>
                  </a:lnTo>
                  <a:lnTo>
                    <a:pt x="55" y="4281"/>
                  </a:lnTo>
                  <a:lnTo>
                    <a:pt x="47" y="4272"/>
                  </a:lnTo>
                  <a:lnTo>
                    <a:pt x="40" y="4264"/>
                  </a:lnTo>
                  <a:lnTo>
                    <a:pt x="36" y="4256"/>
                  </a:lnTo>
                  <a:lnTo>
                    <a:pt x="33" y="4251"/>
                  </a:lnTo>
                  <a:lnTo>
                    <a:pt x="32" y="4245"/>
                  </a:lnTo>
                  <a:lnTo>
                    <a:pt x="33" y="4241"/>
                  </a:lnTo>
                  <a:lnTo>
                    <a:pt x="36" y="4239"/>
                  </a:lnTo>
                  <a:lnTo>
                    <a:pt x="40" y="4237"/>
                  </a:lnTo>
                  <a:lnTo>
                    <a:pt x="48" y="4237"/>
                  </a:lnTo>
                  <a:lnTo>
                    <a:pt x="57" y="4239"/>
                  </a:lnTo>
                  <a:lnTo>
                    <a:pt x="66" y="4241"/>
                  </a:lnTo>
                  <a:lnTo>
                    <a:pt x="78" y="4245"/>
                  </a:lnTo>
                  <a:lnTo>
                    <a:pt x="91" y="4250"/>
                  </a:lnTo>
                  <a:lnTo>
                    <a:pt x="106" y="4256"/>
                  </a:lnTo>
                  <a:lnTo>
                    <a:pt x="139" y="4271"/>
                  </a:lnTo>
                  <a:lnTo>
                    <a:pt x="174" y="4290"/>
                  </a:lnTo>
                  <a:lnTo>
                    <a:pt x="213" y="4312"/>
                  </a:lnTo>
                  <a:lnTo>
                    <a:pt x="254" y="4337"/>
                  </a:lnTo>
                  <a:close/>
                  <a:moveTo>
                    <a:pt x="478" y="4245"/>
                  </a:moveTo>
                  <a:lnTo>
                    <a:pt x="516" y="4271"/>
                  </a:lnTo>
                  <a:lnTo>
                    <a:pt x="552" y="4296"/>
                  </a:lnTo>
                  <a:lnTo>
                    <a:pt x="583" y="4320"/>
                  </a:lnTo>
                  <a:lnTo>
                    <a:pt x="610" y="4342"/>
                  </a:lnTo>
                  <a:lnTo>
                    <a:pt x="621" y="4352"/>
                  </a:lnTo>
                  <a:lnTo>
                    <a:pt x="631" y="4362"/>
                  </a:lnTo>
                  <a:lnTo>
                    <a:pt x="639" y="4372"/>
                  </a:lnTo>
                  <a:lnTo>
                    <a:pt x="646" y="4379"/>
                  </a:lnTo>
                  <a:lnTo>
                    <a:pt x="650" y="4387"/>
                  </a:lnTo>
                  <a:lnTo>
                    <a:pt x="654" y="4393"/>
                  </a:lnTo>
                  <a:lnTo>
                    <a:pt x="654" y="4399"/>
                  </a:lnTo>
                  <a:lnTo>
                    <a:pt x="652" y="4402"/>
                  </a:lnTo>
                  <a:lnTo>
                    <a:pt x="649" y="4405"/>
                  </a:lnTo>
                  <a:lnTo>
                    <a:pt x="645" y="4406"/>
                  </a:lnTo>
                  <a:lnTo>
                    <a:pt x="637" y="4407"/>
                  </a:lnTo>
                  <a:lnTo>
                    <a:pt x="629" y="4406"/>
                  </a:lnTo>
                  <a:lnTo>
                    <a:pt x="619" y="4404"/>
                  </a:lnTo>
                  <a:lnTo>
                    <a:pt x="607" y="4400"/>
                  </a:lnTo>
                  <a:lnTo>
                    <a:pt x="594" y="4395"/>
                  </a:lnTo>
                  <a:lnTo>
                    <a:pt x="580" y="4390"/>
                  </a:lnTo>
                  <a:lnTo>
                    <a:pt x="548" y="4376"/>
                  </a:lnTo>
                  <a:lnTo>
                    <a:pt x="513" y="4359"/>
                  </a:lnTo>
                  <a:lnTo>
                    <a:pt x="474" y="4337"/>
                  </a:lnTo>
                  <a:lnTo>
                    <a:pt x="434" y="4313"/>
                  </a:lnTo>
                  <a:lnTo>
                    <a:pt x="396" y="4287"/>
                  </a:lnTo>
                  <a:lnTo>
                    <a:pt x="360" y="4263"/>
                  </a:lnTo>
                  <a:lnTo>
                    <a:pt x="329" y="4239"/>
                  </a:lnTo>
                  <a:lnTo>
                    <a:pt x="303" y="4216"/>
                  </a:lnTo>
                  <a:lnTo>
                    <a:pt x="291" y="4205"/>
                  </a:lnTo>
                  <a:lnTo>
                    <a:pt x="281" y="4196"/>
                  </a:lnTo>
                  <a:lnTo>
                    <a:pt x="274" y="4187"/>
                  </a:lnTo>
                  <a:lnTo>
                    <a:pt x="267" y="4178"/>
                  </a:lnTo>
                  <a:lnTo>
                    <a:pt x="263" y="4171"/>
                  </a:lnTo>
                  <a:lnTo>
                    <a:pt x="259" y="4165"/>
                  </a:lnTo>
                  <a:lnTo>
                    <a:pt x="258" y="4160"/>
                  </a:lnTo>
                  <a:lnTo>
                    <a:pt x="259" y="4156"/>
                  </a:lnTo>
                  <a:lnTo>
                    <a:pt x="263" y="4153"/>
                  </a:lnTo>
                  <a:lnTo>
                    <a:pt x="268" y="4151"/>
                  </a:lnTo>
                  <a:lnTo>
                    <a:pt x="275" y="4151"/>
                  </a:lnTo>
                  <a:lnTo>
                    <a:pt x="283" y="4153"/>
                  </a:lnTo>
                  <a:lnTo>
                    <a:pt x="294" y="4155"/>
                  </a:lnTo>
                  <a:lnTo>
                    <a:pt x="305" y="4158"/>
                  </a:lnTo>
                  <a:lnTo>
                    <a:pt x="318" y="4162"/>
                  </a:lnTo>
                  <a:lnTo>
                    <a:pt x="332" y="4168"/>
                  </a:lnTo>
                  <a:lnTo>
                    <a:pt x="364" y="4182"/>
                  </a:lnTo>
                  <a:lnTo>
                    <a:pt x="399" y="4200"/>
                  </a:lnTo>
                  <a:lnTo>
                    <a:pt x="438" y="4222"/>
                  </a:lnTo>
                  <a:lnTo>
                    <a:pt x="478" y="4245"/>
                  </a:lnTo>
                  <a:close/>
                  <a:moveTo>
                    <a:pt x="515" y="4194"/>
                  </a:moveTo>
                  <a:lnTo>
                    <a:pt x="512" y="4196"/>
                  </a:lnTo>
                  <a:lnTo>
                    <a:pt x="508" y="4198"/>
                  </a:lnTo>
                  <a:lnTo>
                    <a:pt x="500" y="4198"/>
                  </a:lnTo>
                  <a:lnTo>
                    <a:pt x="493" y="4197"/>
                  </a:lnTo>
                  <a:lnTo>
                    <a:pt x="483" y="4195"/>
                  </a:lnTo>
                  <a:lnTo>
                    <a:pt x="471" y="4192"/>
                  </a:lnTo>
                  <a:lnTo>
                    <a:pt x="459" y="4188"/>
                  </a:lnTo>
                  <a:lnTo>
                    <a:pt x="445" y="4183"/>
                  </a:lnTo>
                  <a:lnTo>
                    <a:pt x="415" y="4169"/>
                  </a:lnTo>
                  <a:lnTo>
                    <a:pt x="381" y="4153"/>
                  </a:lnTo>
                  <a:lnTo>
                    <a:pt x="345" y="4132"/>
                  </a:lnTo>
                  <a:lnTo>
                    <a:pt x="307" y="4108"/>
                  </a:lnTo>
                  <a:lnTo>
                    <a:pt x="269" y="4083"/>
                  </a:lnTo>
                  <a:lnTo>
                    <a:pt x="236" y="4060"/>
                  </a:lnTo>
                  <a:lnTo>
                    <a:pt x="206" y="4036"/>
                  </a:lnTo>
                  <a:lnTo>
                    <a:pt x="181" y="4013"/>
                  </a:lnTo>
                  <a:lnTo>
                    <a:pt x="170" y="4004"/>
                  </a:lnTo>
                  <a:lnTo>
                    <a:pt x="160" y="3994"/>
                  </a:lnTo>
                  <a:lnTo>
                    <a:pt x="153" y="3985"/>
                  </a:lnTo>
                  <a:lnTo>
                    <a:pt x="147" y="3977"/>
                  </a:lnTo>
                  <a:lnTo>
                    <a:pt x="143" y="3970"/>
                  </a:lnTo>
                  <a:lnTo>
                    <a:pt x="140" y="3964"/>
                  </a:lnTo>
                  <a:lnTo>
                    <a:pt x="140" y="3958"/>
                  </a:lnTo>
                  <a:lnTo>
                    <a:pt x="141" y="3954"/>
                  </a:lnTo>
                  <a:lnTo>
                    <a:pt x="144" y="3952"/>
                  </a:lnTo>
                  <a:lnTo>
                    <a:pt x="148" y="3950"/>
                  </a:lnTo>
                  <a:lnTo>
                    <a:pt x="156" y="3950"/>
                  </a:lnTo>
                  <a:lnTo>
                    <a:pt x="163" y="3951"/>
                  </a:lnTo>
                  <a:lnTo>
                    <a:pt x="173" y="3953"/>
                  </a:lnTo>
                  <a:lnTo>
                    <a:pt x="185" y="3956"/>
                  </a:lnTo>
                  <a:lnTo>
                    <a:pt x="197" y="3960"/>
                  </a:lnTo>
                  <a:lnTo>
                    <a:pt x="211" y="3966"/>
                  </a:lnTo>
                  <a:lnTo>
                    <a:pt x="241" y="3979"/>
                  </a:lnTo>
                  <a:lnTo>
                    <a:pt x="275" y="3996"/>
                  </a:lnTo>
                  <a:lnTo>
                    <a:pt x="311" y="4017"/>
                  </a:lnTo>
                  <a:lnTo>
                    <a:pt x="349" y="4040"/>
                  </a:lnTo>
                  <a:lnTo>
                    <a:pt x="387" y="4065"/>
                  </a:lnTo>
                  <a:lnTo>
                    <a:pt x="420" y="4089"/>
                  </a:lnTo>
                  <a:lnTo>
                    <a:pt x="451" y="4113"/>
                  </a:lnTo>
                  <a:lnTo>
                    <a:pt x="475" y="4134"/>
                  </a:lnTo>
                  <a:lnTo>
                    <a:pt x="486" y="4145"/>
                  </a:lnTo>
                  <a:lnTo>
                    <a:pt x="495" y="4154"/>
                  </a:lnTo>
                  <a:lnTo>
                    <a:pt x="502" y="4163"/>
                  </a:lnTo>
                  <a:lnTo>
                    <a:pt x="509" y="4171"/>
                  </a:lnTo>
                  <a:lnTo>
                    <a:pt x="513" y="4178"/>
                  </a:lnTo>
                  <a:lnTo>
                    <a:pt x="515" y="4184"/>
                  </a:lnTo>
                  <a:lnTo>
                    <a:pt x="516" y="4189"/>
                  </a:lnTo>
                  <a:lnTo>
                    <a:pt x="515" y="4194"/>
                  </a:lnTo>
                  <a:close/>
                  <a:moveTo>
                    <a:pt x="243" y="3841"/>
                  </a:moveTo>
                  <a:lnTo>
                    <a:pt x="279" y="3864"/>
                  </a:lnTo>
                  <a:lnTo>
                    <a:pt x="311" y="3888"/>
                  </a:lnTo>
                  <a:lnTo>
                    <a:pt x="339" y="3911"/>
                  </a:lnTo>
                  <a:lnTo>
                    <a:pt x="364" y="3932"/>
                  </a:lnTo>
                  <a:lnTo>
                    <a:pt x="374" y="3942"/>
                  </a:lnTo>
                  <a:lnTo>
                    <a:pt x="383" y="3952"/>
                  </a:lnTo>
                  <a:lnTo>
                    <a:pt x="390" y="3960"/>
                  </a:lnTo>
                  <a:lnTo>
                    <a:pt x="396" y="3968"/>
                  </a:lnTo>
                  <a:lnTo>
                    <a:pt x="400" y="3976"/>
                  </a:lnTo>
                  <a:lnTo>
                    <a:pt x="402" y="3981"/>
                  </a:lnTo>
                  <a:lnTo>
                    <a:pt x="403" y="3986"/>
                  </a:lnTo>
                  <a:lnTo>
                    <a:pt x="402" y="3991"/>
                  </a:lnTo>
                  <a:lnTo>
                    <a:pt x="399" y="3994"/>
                  </a:lnTo>
                  <a:lnTo>
                    <a:pt x="393" y="3995"/>
                  </a:lnTo>
                  <a:lnTo>
                    <a:pt x="387" y="3996"/>
                  </a:lnTo>
                  <a:lnTo>
                    <a:pt x="379" y="3995"/>
                  </a:lnTo>
                  <a:lnTo>
                    <a:pt x="370" y="3993"/>
                  </a:lnTo>
                  <a:lnTo>
                    <a:pt x="359" y="3990"/>
                  </a:lnTo>
                  <a:lnTo>
                    <a:pt x="347" y="3986"/>
                  </a:lnTo>
                  <a:lnTo>
                    <a:pt x="334" y="3981"/>
                  </a:lnTo>
                  <a:lnTo>
                    <a:pt x="305" y="3968"/>
                  </a:lnTo>
                  <a:lnTo>
                    <a:pt x="272" y="3952"/>
                  </a:lnTo>
                  <a:lnTo>
                    <a:pt x="237" y="3931"/>
                  </a:lnTo>
                  <a:lnTo>
                    <a:pt x="200" y="3909"/>
                  </a:lnTo>
                  <a:lnTo>
                    <a:pt x="164" y="3885"/>
                  </a:lnTo>
                  <a:lnTo>
                    <a:pt x="132" y="3861"/>
                  </a:lnTo>
                  <a:lnTo>
                    <a:pt x="104" y="3838"/>
                  </a:lnTo>
                  <a:lnTo>
                    <a:pt x="80" y="3817"/>
                  </a:lnTo>
                  <a:lnTo>
                    <a:pt x="69" y="3807"/>
                  </a:lnTo>
                  <a:lnTo>
                    <a:pt x="61" y="3797"/>
                  </a:lnTo>
                  <a:lnTo>
                    <a:pt x="54" y="3789"/>
                  </a:lnTo>
                  <a:lnTo>
                    <a:pt x="49" y="3781"/>
                  </a:lnTo>
                  <a:lnTo>
                    <a:pt x="45" y="3774"/>
                  </a:lnTo>
                  <a:lnTo>
                    <a:pt x="43" y="3768"/>
                  </a:lnTo>
                  <a:lnTo>
                    <a:pt x="41" y="3763"/>
                  </a:lnTo>
                  <a:lnTo>
                    <a:pt x="43" y="3759"/>
                  </a:lnTo>
                  <a:lnTo>
                    <a:pt x="46" y="3755"/>
                  </a:lnTo>
                  <a:lnTo>
                    <a:pt x="51" y="3754"/>
                  </a:lnTo>
                  <a:lnTo>
                    <a:pt x="58" y="3753"/>
                  </a:lnTo>
                  <a:lnTo>
                    <a:pt x="65" y="3754"/>
                  </a:lnTo>
                  <a:lnTo>
                    <a:pt x="75" y="3756"/>
                  </a:lnTo>
                  <a:lnTo>
                    <a:pt x="86" y="3760"/>
                  </a:lnTo>
                  <a:lnTo>
                    <a:pt x="98" y="3763"/>
                  </a:lnTo>
                  <a:lnTo>
                    <a:pt x="111" y="3768"/>
                  </a:lnTo>
                  <a:lnTo>
                    <a:pt x="140" y="3781"/>
                  </a:lnTo>
                  <a:lnTo>
                    <a:pt x="172" y="3799"/>
                  </a:lnTo>
                  <a:lnTo>
                    <a:pt x="207" y="3818"/>
                  </a:lnTo>
                  <a:lnTo>
                    <a:pt x="243" y="3841"/>
                  </a:lnTo>
                  <a:close/>
                  <a:moveTo>
                    <a:pt x="622" y="3696"/>
                  </a:moveTo>
                  <a:lnTo>
                    <a:pt x="619" y="3699"/>
                  </a:lnTo>
                  <a:lnTo>
                    <a:pt x="615" y="3701"/>
                  </a:lnTo>
                  <a:lnTo>
                    <a:pt x="608" y="3701"/>
                  </a:lnTo>
                  <a:lnTo>
                    <a:pt x="601" y="3701"/>
                  </a:lnTo>
                  <a:lnTo>
                    <a:pt x="592" y="3700"/>
                  </a:lnTo>
                  <a:lnTo>
                    <a:pt x="581" y="3698"/>
                  </a:lnTo>
                  <a:lnTo>
                    <a:pt x="570" y="3695"/>
                  </a:lnTo>
                  <a:lnTo>
                    <a:pt x="557" y="3690"/>
                  </a:lnTo>
                  <a:lnTo>
                    <a:pt x="530" y="3679"/>
                  </a:lnTo>
                  <a:lnTo>
                    <a:pt x="500" y="3664"/>
                  </a:lnTo>
                  <a:lnTo>
                    <a:pt x="468" y="3645"/>
                  </a:lnTo>
                  <a:lnTo>
                    <a:pt x="433" y="3625"/>
                  </a:lnTo>
                  <a:lnTo>
                    <a:pt x="401" y="3602"/>
                  </a:lnTo>
                  <a:lnTo>
                    <a:pt x="371" y="3579"/>
                  </a:lnTo>
                  <a:lnTo>
                    <a:pt x="345" y="3558"/>
                  </a:lnTo>
                  <a:lnTo>
                    <a:pt x="322" y="3537"/>
                  </a:lnTo>
                  <a:lnTo>
                    <a:pt x="313" y="3528"/>
                  </a:lnTo>
                  <a:lnTo>
                    <a:pt x="305" y="3519"/>
                  </a:lnTo>
                  <a:lnTo>
                    <a:pt x="298" y="3510"/>
                  </a:lnTo>
                  <a:lnTo>
                    <a:pt x="294" y="3503"/>
                  </a:lnTo>
                  <a:lnTo>
                    <a:pt x="291" y="3495"/>
                  </a:lnTo>
                  <a:lnTo>
                    <a:pt x="289" y="3489"/>
                  </a:lnTo>
                  <a:lnTo>
                    <a:pt x="288" y="3484"/>
                  </a:lnTo>
                  <a:lnTo>
                    <a:pt x="290" y="3480"/>
                  </a:lnTo>
                  <a:lnTo>
                    <a:pt x="293" y="3477"/>
                  </a:lnTo>
                  <a:lnTo>
                    <a:pt x="297" y="3475"/>
                  </a:lnTo>
                  <a:lnTo>
                    <a:pt x="304" y="3474"/>
                  </a:lnTo>
                  <a:lnTo>
                    <a:pt x="311" y="3475"/>
                  </a:lnTo>
                  <a:lnTo>
                    <a:pt x="320" y="3476"/>
                  </a:lnTo>
                  <a:lnTo>
                    <a:pt x="331" y="3478"/>
                  </a:lnTo>
                  <a:lnTo>
                    <a:pt x="342" y="3482"/>
                  </a:lnTo>
                  <a:lnTo>
                    <a:pt x="354" y="3487"/>
                  </a:lnTo>
                  <a:lnTo>
                    <a:pt x="381" y="3499"/>
                  </a:lnTo>
                  <a:lnTo>
                    <a:pt x="412" y="3514"/>
                  </a:lnTo>
                  <a:lnTo>
                    <a:pt x="444" y="3532"/>
                  </a:lnTo>
                  <a:lnTo>
                    <a:pt x="479" y="3552"/>
                  </a:lnTo>
                  <a:lnTo>
                    <a:pt x="511" y="3575"/>
                  </a:lnTo>
                  <a:lnTo>
                    <a:pt x="541" y="3598"/>
                  </a:lnTo>
                  <a:lnTo>
                    <a:pt x="567" y="3619"/>
                  </a:lnTo>
                  <a:lnTo>
                    <a:pt x="589" y="3639"/>
                  </a:lnTo>
                  <a:lnTo>
                    <a:pt x="598" y="3649"/>
                  </a:lnTo>
                  <a:lnTo>
                    <a:pt x="606" y="3657"/>
                  </a:lnTo>
                  <a:lnTo>
                    <a:pt x="612" y="3666"/>
                  </a:lnTo>
                  <a:lnTo>
                    <a:pt x="618" y="3673"/>
                  </a:lnTo>
                  <a:lnTo>
                    <a:pt x="621" y="3681"/>
                  </a:lnTo>
                  <a:lnTo>
                    <a:pt x="623" y="3686"/>
                  </a:lnTo>
                  <a:lnTo>
                    <a:pt x="623" y="3692"/>
                  </a:lnTo>
                  <a:lnTo>
                    <a:pt x="622" y="3696"/>
                  </a:lnTo>
                  <a:close/>
                  <a:moveTo>
                    <a:pt x="255" y="3295"/>
                  </a:moveTo>
                  <a:lnTo>
                    <a:pt x="258" y="3291"/>
                  </a:lnTo>
                  <a:lnTo>
                    <a:pt x="263" y="3289"/>
                  </a:lnTo>
                  <a:lnTo>
                    <a:pt x="269" y="3288"/>
                  </a:lnTo>
                  <a:lnTo>
                    <a:pt x="277" y="3288"/>
                  </a:lnTo>
                  <a:lnTo>
                    <a:pt x="285" y="3290"/>
                  </a:lnTo>
                  <a:lnTo>
                    <a:pt x="295" y="3292"/>
                  </a:lnTo>
                  <a:lnTo>
                    <a:pt x="306" y="3296"/>
                  </a:lnTo>
                  <a:lnTo>
                    <a:pt x="318" y="3300"/>
                  </a:lnTo>
                  <a:lnTo>
                    <a:pt x="344" y="3311"/>
                  </a:lnTo>
                  <a:lnTo>
                    <a:pt x="373" y="3325"/>
                  </a:lnTo>
                  <a:lnTo>
                    <a:pt x="404" y="3343"/>
                  </a:lnTo>
                  <a:lnTo>
                    <a:pt x="438" y="3364"/>
                  </a:lnTo>
                  <a:lnTo>
                    <a:pt x="469" y="3385"/>
                  </a:lnTo>
                  <a:lnTo>
                    <a:pt x="497" y="3407"/>
                  </a:lnTo>
                  <a:lnTo>
                    <a:pt x="522" y="3427"/>
                  </a:lnTo>
                  <a:lnTo>
                    <a:pt x="543" y="3448"/>
                  </a:lnTo>
                  <a:lnTo>
                    <a:pt x="552" y="3456"/>
                  </a:lnTo>
                  <a:lnTo>
                    <a:pt x="559" y="3465"/>
                  </a:lnTo>
                  <a:lnTo>
                    <a:pt x="565" y="3474"/>
                  </a:lnTo>
                  <a:lnTo>
                    <a:pt x="570" y="3481"/>
                  </a:lnTo>
                  <a:lnTo>
                    <a:pt x="574" y="3488"/>
                  </a:lnTo>
                  <a:lnTo>
                    <a:pt x="575" y="3494"/>
                  </a:lnTo>
                  <a:lnTo>
                    <a:pt x="575" y="3500"/>
                  </a:lnTo>
                  <a:lnTo>
                    <a:pt x="574" y="3503"/>
                  </a:lnTo>
                  <a:lnTo>
                    <a:pt x="570" y="3506"/>
                  </a:lnTo>
                  <a:lnTo>
                    <a:pt x="566" y="3508"/>
                  </a:lnTo>
                  <a:lnTo>
                    <a:pt x="560" y="3509"/>
                  </a:lnTo>
                  <a:lnTo>
                    <a:pt x="552" y="3509"/>
                  </a:lnTo>
                  <a:lnTo>
                    <a:pt x="543" y="3508"/>
                  </a:lnTo>
                  <a:lnTo>
                    <a:pt x="534" y="3506"/>
                  </a:lnTo>
                  <a:lnTo>
                    <a:pt x="523" y="3503"/>
                  </a:lnTo>
                  <a:lnTo>
                    <a:pt x="511" y="3499"/>
                  </a:lnTo>
                  <a:lnTo>
                    <a:pt x="485" y="3488"/>
                  </a:lnTo>
                  <a:lnTo>
                    <a:pt x="456" y="3473"/>
                  </a:lnTo>
                  <a:lnTo>
                    <a:pt x="425" y="3455"/>
                  </a:lnTo>
                  <a:lnTo>
                    <a:pt x="392" y="3435"/>
                  </a:lnTo>
                  <a:lnTo>
                    <a:pt x="360" y="3413"/>
                  </a:lnTo>
                  <a:lnTo>
                    <a:pt x="332" y="3392"/>
                  </a:lnTo>
                  <a:lnTo>
                    <a:pt x="307" y="3370"/>
                  </a:lnTo>
                  <a:lnTo>
                    <a:pt x="286" y="3351"/>
                  </a:lnTo>
                  <a:lnTo>
                    <a:pt x="278" y="3341"/>
                  </a:lnTo>
                  <a:lnTo>
                    <a:pt x="270" y="3332"/>
                  </a:lnTo>
                  <a:lnTo>
                    <a:pt x="264" y="3325"/>
                  </a:lnTo>
                  <a:lnTo>
                    <a:pt x="259" y="3317"/>
                  </a:lnTo>
                  <a:lnTo>
                    <a:pt x="256" y="3310"/>
                  </a:lnTo>
                  <a:lnTo>
                    <a:pt x="254" y="3304"/>
                  </a:lnTo>
                  <a:lnTo>
                    <a:pt x="254" y="3299"/>
                  </a:lnTo>
                  <a:lnTo>
                    <a:pt x="255" y="3295"/>
                  </a:lnTo>
                  <a:close/>
                  <a:moveTo>
                    <a:pt x="416" y="3178"/>
                  </a:moveTo>
                  <a:lnTo>
                    <a:pt x="446" y="3200"/>
                  </a:lnTo>
                  <a:lnTo>
                    <a:pt x="473" y="3220"/>
                  </a:lnTo>
                  <a:lnTo>
                    <a:pt x="497" y="3241"/>
                  </a:lnTo>
                  <a:lnTo>
                    <a:pt x="517" y="3260"/>
                  </a:lnTo>
                  <a:lnTo>
                    <a:pt x="525" y="3269"/>
                  </a:lnTo>
                  <a:lnTo>
                    <a:pt x="533" y="3277"/>
                  </a:lnTo>
                  <a:lnTo>
                    <a:pt x="538" y="3286"/>
                  </a:lnTo>
                  <a:lnTo>
                    <a:pt x="542" y="3292"/>
                  </a:lnTo>
                  <a:lnTo>
                    <a:pt x="546" y="3300"/>
                  </a:lnTo>
                  <a:lnTo>
                    <a:pt x="548" y="3305"/>
                  </a:lnTo>
                  <a:lnTo>
                    <a:pt x="548" y="3311"/>
                  </a:lnTo>
                  <a:lnTo>
                    <a:pt x="546" y="3315"/>
                  </a:lnTo>
                  <a:lnTo>
                    <a:pt x="543" y="3318"/>
                  </a:lnTo>
                  <a:lnTo>
                    <a:pt x="538" y="3319"/>
                  </a:lnTo>
                  <a:lnTo>
                    <a:pt x="533" y="3320"/>
                  </a:lnTo>
                  <a:lnTo>
                    <a:pt x="525" y="3320"/>
                  </a:lnTo>
                  <a:lnTo>
                    <a:pt x="517" y="3319"/>
                  </a:lnTo>
                  <a:lnTo>
                    <a:pt x="508" y="3317"/>
                  </a:lnTo>
                  <a:lnTo>
                    <a:pt x="497" y="3315"/>
                  </a:lnTo>
                  <a:lnTo>
                    <a:pt x="486" y="3311"/>
                  </a:lnTo>
                  <a:lnTo>
                    <a:pt x="460" y="3300"/>
                  </a:lnTo>
                  <a:lnTo>
                    <a:pt x="432" y="3286"/>
                  </a:lnTo>
                  <a:lnTo>
                    <a:pt x="403" y="3270"/>
                  </a:lnTo>
                  <a:lnTo>
                    <a:pt x="372" y="3250"/>
                  </a:lnTo>
                  <a:lnTo>
                    <a:pt x="342" y="3229"/>
                  </a:lnTo>
                  <a:lnTo>
                    <a:pt x="313" y="3208"/>
                  </a:lnTo>
                  <a:lnTo>
                    <a:pt x="290" y="3188"/>
                  </a:lnTo>
                  <a:lnTo>
                    <a:pt x="270" y="3168"/>
                  </a:lnTo>
                  <a:lnTo>
                    <a:pt x="262" y="3159"/>
                  </a:lnTo>
                  <a:lnTo>
                    <a:pt x="255" y="3150"/>
                  </a:lnTo>
                  <a:lnTo>
                    <a:pt x="249" y="3142"/>
                  </a:lnTo>
                  <a:lnTo>
                    <a:pt x="244" y="3135"/>
                  </a:lnTo>
                  <a:lnTo>
                    <a:pt x="241" y="3128"/>
                  </a:lnTo>
                  <a:lnTo>
                    <a:pt x="240" y="3122"/>
                  </a:lnTo>
                  <a:lnTo>
                    <a:pt x="240" y="3116"/>
                  </a:lnTo>
                  <a:lnTo>
                    <a:pt x="241" y="3112"/>
                  </a:lnTo>
                  <a:lnTo>
                    <a:pt x="244" y="3110"/>
                  </a:lnTo>
                  <a:lnTo>
                    <a:pt x="249" y="3108"/>
                  </a:lnTo>
                  <a:lnTo>
                    <a:pt x="255" y="3107"/>
                  </a:lnTo>
                  <a:lnTo>
                    <a:pt x="262" y="3107"/>
                  </a:lnTo>
                  <a:lnTo>
                    <a:pt x="270" y="3108"/>
                  </a:lnTo>
                  <a:lnTo>
                    <a:pt x="280" y="3110"/>
                  </a:lnTo>
                  <a:lnTo>
                    <a:pt x="291" y="3113"/>
                  </a:lnTo>
                  <a:lnTo>
                    <a:pt x="302" y="3118"/>
                  </a:lnTo>
                  <a:lnTo>
                    <a:pt x="326" y="3127"/>
                  </a:lnTo>
                  <a:lnTo>
                    <a:pt x="354" y="3141"/>
                  </a:lnTo>
                  <a:lnTo>
                    <a:pt x="385" y="3159"/>
                  </a:lnTo>
                  <a:lnTo>
                    <a:pt x="416" y="3178"/>
                  </a:lnTo>
                  <a:close/>
                  <a:moveTo>
                    <a:pt x="415" y="2997"/>
                  </a:moveTo>
                  <a:lnTo>
                    <a:pt x="444" y="3017"/>
                  </a:lnTo>
                  <a:lnTo>
                    <a:pt x="470" y="3038"/>
                  </a:lnTo>
                  <a:lnTo>
                    <a:pt x="493" y="3057"/>
                  </a:lnTo>
                  <a:lnTo>
                    <a:pt x="512" y="3075"/>
                  </a:lnTo>
                  <a:lnTo>
                    <a:pt x="520" y="3084"/>
                  </a:lnTo>
                  <a:lnTo>
                    <a:pt x="526" y="3093"/>
                  </a:lnTo>
                  <a:lnTo>
                    <a:pt x="532" y="3100"/>
                  </a:lnTo>
                  <a:lnTo>
                    <a:pt x="536" y="3108"/>
                  </a:lnTo>
                  <a:lnTo>
                    <a:pt x="538" y="3114"/>
                  </a:lnTo>
                  <a:lnTo>
                    <a:pt x="540" y="3120"/>
                  </a:lnTo>
                  <a:lnTo>
                    <a:pt x="540" y="3125"/>
                  </a:lnTo>
                  <a:lnTo>
                    <a:pt x="538" y="3129"/>
                  </a:lnTo>
                  <a:lnTo>
                    <a:pt x="535" y="3133"/>
                  </a:lnTo>
                  <a:lnTo>
                    <a:pt x="530" y="3135"/>
                  </a:lnTo>
                  <a:lnTo>
                    <a:pt x="525" y="3136"/>
                  </a:lnTo>
                  <a:lnTo>
                    <a:pt x="519" y="3136"/>
                  </a:lnTo>
                  <a:lnTo>
                    <a:pt x="510" y="3135"/>
                  </a:lnTo>
                  <a:lnTo>
                    <a:pt x="501" y="3133"/>
                  </a:lnTo>
                  <a:lnTo>
                    <a:pt x="491" y="3131"/>
                  </a:lnTo>
                  <a:lnTo>
                    <a:pt x="480" y="3126"/>
                  </a:lnTo>
                  <a:lnTo>
                    <a:pt x="456" y="3116"/>
                  </a:lnTo>
                  <a:lnTo>
                    <a:pt x="429" y="3104"/>
                  </a:lnTo>
                  <a:lnTo>
                    <a:pt x="400" y="3087"/>
                  </a:lnTo>
                  <a:lnTo>
                    <a:pt x="371" y="3069"/>
                  </a:lnTo>
                  <a:lnTo>
                    <a:pt x="342" y="3048"/>
                  </a:lnTo>
                  <a:lnTo>
                    <a:pt x="316" y="3028"/>
                  </a:lnTo>
                  <a:lnTo>
                    <a:pt x="293" y="3007"/>
                  </a:lnTo>
                  <a:lnTo>
                    <a:pt x="274" y="2989"/>
                  </a:lnTo>
                  <a:lnTo>
                    <a:pt x="266" y="2979"/>
                  </a:lnTo>
                  <a:lnTo>
                    <a:pt x="259" y="2972"/>
                  </a:lnTo>
                  <a:lnTo>
                    <a:pt x="254" y="2963"/>
                  </a:lnTo>
                  <a:lnTo>
                    <a:pt x="250" y="2957"/>
                  </a:lnTo>
                  <a:lnTo>
                    <a:pt x="247" y="2950"/>
                  </a:lnTo>
                  <a:lnTo>
                    <a:pt x="245" y="2944"/>
                  </a:lnTo>
                  <a:lnTo>
                    <a:pt x="245" y="2938"/>
                  </a:lnTo>
                  <a:lnTo>
                    <a:pt x="247" y="2935"/>
                  </a:lnTo>
                  <a:lnTo>
                    <a:pt x="250" y="2932"/>
                  </a:lnTo>
                  <a:lnTo>
                    <a:pt x="254" y="2930"/>
                  </a:lnTo>
                  <a:lnTo>
                    <a:pt x="261" y="2929"/>
                  </a:lnTo>
                  <a:lnTo>
                    <a:pt x="267" y="2929"/>
                  </a:lnTo>
                  <a:lnTo>
                    <a:pt x="275" y="2929"/>
                  </a:lnTo>
                  <a:lnTo>
                    <a:pt x="284" y="2931"/>
                  </a:lnTo>
                  <a:lnTo>
                    <a:pt x="294" y="2934"/>
                  </a:lnTo>
                  <a:lnTo>
                    <a:pt x="306" y="2937"/>
                  </a:lnTo>
                  <a:lnTo>
                    <a:pt x="330" y="2948"/>
                  </a:lnTo>
                  <a:lnTo>
                    <a:pt x="357" y="2961"/>
                  </a:lnTo>
                  <a:lnTo>
                    <a:pt x="386" y="2977"/>
                  </a:lnTo>
                  <a:lnTo>
                    <a:pt x="415" y="2997"/>
                  </a:lnTo>
                  <a:close/>
                  <a:moveTo>
                    <a:pt x="434" y="2818"/>
                  </a:moveTo>
                  <a:lnTo>
                    <a:pt x="461" y="2838"/>
                  </a:lnTo>
                  <a:lnTo>
                    <a:pt x="486" y="2857"/>
                  </a:lnTo>
                  <a:lnTo>
                    <a:pt x="508" y="2877"/>
                  </a:lnTo>
                  <a:lnTo>
                    <a:pt x="526" y="2895"/>
                  </a:lnTo>
                  <a:lnTo>
                    <a:pt x="534" y="2904"/>
                  </a:lnTo>
                  <a:lnTo>
                    <a:pt x="540" y="2911"/>
                  </a:lnTo>
                  <a:lnTo>
                    <a:pt x="546" y="2919"/>
                  </a:lnTo>
                  <a:lnTo>
                    <a:pt x="549" y="2927"/>
                  </a:lnTo>
                  <a:lnTo>
                    <a:pt x="552" y="2933"/>
                  </a:lnTo>
                  <a:lnTo>
                    <a:pt x="553" y="2938"/>
                  </a:lnTo>
                  <a:lnTo>
                    <a:pt x="553" y="2944"/>
                  </a:lnTo>
                  <a:lnTo>
                    <a:pt x="551" y="2948"/>
                  </a:lnTo>
                  <a:lnTo>
                    <a:pt x="549" y="2951"/>
                  </a:lnTo>
                  <a:lnTo>
                    <a:pt x="544" y="2954"/>
                  </a:lnTo>
                  <a:lnTo>
                    <a:pt x="538" y="2955"/>
                  </a:lnTo>
                  <a:lnTo>
                    <a:pt x="532" y="2955"/>
                  </a:lnTo>
                  <a:lnTo>
                    <a:pt x="524" y="2954"/>
                  </a:lnTo>
                  <a:lnTo>
                    <a:pt x="515" y="2951"/>
                  </a:lnTo>
                  <a:lnTo>
                    <a:pt x="505" y="2949"/>
                  </a:lnTo>
                  <a:lnTo>
                    <a:pt x="495" y="2946"/>
                  </a:lnTo>
                  <a:lnTo>
                    <a:pt x="471" y="2936"/>
                  </a:lnTo>
                  <a:lnTo>
                    <a:pt x="445" y="2923"/>
                  </a:lnTo>
                  <a:lnTo>
                    <a:pt x="418" y="2908"/>
                  </a:lnTo>
                  <a:lnTo>
                    <a:pt x="389" y="2890"/>
                  </a:lnTo>
                  <a:lnTo>
                    <a:pt x="361" y="2870"/>
                  </a:lnTo>
                  <a:lnTo>
                    <a:pt x="336" y="2850"/>
                  </a:lnTo>
                  <a:lnTo>
                    <a:pt x="315" y="2831"/>
                  </a:lnTo>
                  <a:lnTo>
                    <a:pt x="296" y="2812"/>
                  </a:lnTo>
                  <a:lnTo>
                    <a:pt x="290" y="2804"/>
                  </a:lnTo>
                  <a:lnTo>
                    <a:pt x="283" y="2796"/>
                  </a:lnTo>
                  <a:lnTo>
                    <a:pt x="278" y="2788"/>
                  </a:lnTo>
                  <a:lnTo>
                    <a:pt x="274" y="2781"/>
                  </a:lnTo>
                  <a:lnTo>
                    <a:pt x="271" y="2774"/>
                  </a:lnTo>
                  <a:lnTo>
                    <a:pt x="270" y="2769"/>
                  </a:lnTo>
                  <a:lnTo>
                    <a:pt x="270" y="2764"/>
                  </a:lnTo>
                  <a:lnTo>
                    <a:pt x="271" y="2759"/>
                  </a:lnTo>
                  <a:lnTo>
                    <a:pt x="275" y="2756"/>
                  </a:lnTo>
                  <a:lnTo>
                    <a:pt x="279" y="2754"/>
                  </a:lnTo>
                  <a:lnTo>
                    <a:pt x="284" y="2753"/>
                  </a:lnTo>
                  <a:lnTo>
                    <a:pt x="292" y="2753"/>
                  </a:lnTo>
                  <a:lnTo>
                    <a:pt x="299" y="2754"/>
                  </a:lnTo>
                  <a:lnTo>
                    <a:pt x="308" y="2756"/>
                  </a:lnTo>
                  <a:lnTo>
                    <a:pt x="318" y="2758"/>
                  </a:lnTo>
                  <a:lnTo>
                    <a:pt x="329" y="2761"/>
                  </a:lnTo>
                  <a:lnTo>
                    <a:pt x="352" y="2771"/>
                  </a:lnTo>
                  <a:lnTo>
                    <a:pt x="377" y="2784"/>
                  </a:lnTo>
                  <a:lnTo>
                    <a:pt x="405" y="2799"/>
                  </a:lnTo>
                  <a:lnTo>
                    <a:pt x="434" y="2818"/>
                  </a:lnTo>
                  <a:close/>
                  <a:moveTo>
                    <a:pt x="471" y="2641"/>
                  </a:moveTo>
                  <a:lnTo>
                    <a:pt x="498" y="2660"/>
                  </a:lnTo>
                  <a:lnTo>
                    <a:pt x="522" y="2679"/>
                  </a:lnTo>
                  <a:lnTo>
                    <a:pt x="542" y="2698"/>
                  </a:lnTo>
                  <a:lnTo>
                    <a:pt x="560" y="2716"/>
                  </a:lnTo>
                  <a:lnTo>
                    <a:pt x="566" y="2725"/>
                  </a:lnTo>
                  <a:lnTo>
                    <a:pt x="573" y="2732"/>
                  </a:lnTo>
                  <a:lnTo>
                    <a:pt x="577" y="2740"/>
                  </a:lnTo>
                  <a:lnTo>
                    <a:pt x="581" y="2746"/>
                  </a:lnTo>
                  <a:lnTo>
                    <a:pt x="583" y="2753"/>
                  </a:lnTo>
                  <a:lnTo>
                    <a:pt x="584" y="2759"/>
                  </a:lnTo>
                  <a:lnTo>
                    <a:pt x="584" y="2764"/>
                  </a:lnTo>
                  <a:lnTo>
                    <a:pt x="583" y="2768"/>
                  </a:lnTo>
                  <a:lnTo>
                    <a:pt x="580" y="2771"/>
                  </a:lnTo>
                  <a:lnTo>
                    <a:pt x="576" y="2773"/>
                  </a:lnTo>
                  <a:lnTo>
                    <a:pt x="570" y="2774"/>
                  </a:lnTo>
                  <a:lnTo>
                    <a:pt x="564" y="2775"/>
                  </a:lnTo>
                  <a:lnTo>
                    <a:pt x="556" y="2774"/>
                  </a:lnTo>
                  <a:lnTo>
                    <a:pt x="548" y="2772"/>
                  </a:lnTo>
                  <a:lnTo>
                    <a:pt x="538" y="2770"/>
                  </a:lnTo>
                  <a:lnTo>
                    <a:pt x="528" y="2767"/>
                  </a:lnTo>
                  <a:lnTo>
                    <a:pt x="506" y="2758"/>
                  </a:lnTo>
                  <a:lnTo>
                    <a:pt x="481" y="2746"/>
                  </a:lnTo>
                  <a:lnTo>
                    <a:pt x="454" y="2731"/>
                  </a:lnTo>
                  <a:lnTo>
                    <a:pt x="427" y="2714"/>
                  </a:lnTo>
                  <a:lnTo>
                    <a:pt x="400" y="2695"/>
                  </a:lnTo>
                  <a:lnTo>
                    <a:pt x="376" y="2675"/>
                  </a:lnTo>
                  <a:lnTo>
                    <a:pt x="356" y="2657"/>
                  </a:lnTo>
                  <a:lnTo>
                    <a:pt x="338" y="2638"/>
                  </a:lnTo>
                  <a:lnTo>
                    <a:pt x="332" y="2630"/>
                  </a:lnTo>
                  <a:lnTo>
                    <a:pt x="325" y="2622"/>
                  </a:lnTo>
                  <a:lnTo>
                    <a:pt x="321" y="2615"/>
                  </a:lnTo>
                  <a:lnTo>
                    <a:pt x="317" y="2607"/>
                  </a:lnTo>
                  <a:lnTo>
                    <a:pt x="315" y="2602"/>
                  </a:lnTo>
                  <a:lnTo>
                    <a:pt x="313" y="2595"/>
                  </a:lnTo>
                  <a:lnTo>
                    <a:pt x="313" y="2591"/>
                  </a:lnTo>
                  <a:lnTo>
                    <a:pt x="316" y="2587"/>
                  </a:lnTo>
                  <a:lnTo>
                    <a:pt x="318" y="2583"/>
                  </a:lnTo>
                  <a:lnTo>
                    <a:pt x="322" y="2581"/>
                  </a:lnTo>
                  <a:lnTo>
                    <a:pt x="327" y="2580"/>
                  </a:lnTo>
                  <a:lnTo>
                    <a:pt x="335" y="2579"/>
                  </a:lnTo>
                  <a:lnTo>
                    <a:pt x="343" y="2580"/>
                  </a:lnTo>
                  <a:lnTo>
                    <a:pt x="351" y="2582"/>
                  </a:lnTo>
                  <a:lnTo>
                    <a:pt x="360" y="2584"/>
                  </a:lnTo>
                  <a:lnTo>
                    <a:pt x="371" y="2588"/>
                  </a:lnTo>
                  <a:lnTo>
                    <a:pt x="393" y="2596"/>
                  </a:lnTo>
                  <a:lnTo>
                    <a:pt x="417" y="2608"/>
                  </a:lnTo>
                  <a:lnTo>
                    <a:pt x="444" y="2623"/>
                  </a:lnTo>
                  <a:lnTo>
                    <a:pt x="471" y="2641"/>
                  </a:lnTo>
                  <a:close/>
                  <a:moveTo>
                    <a:pt x="200" y="2242"/>
                  </a:moveTo>
                  <a:lnTo>
                    <a:pt x="224" y="2261"/>
                  </a:lnTo>
                  <a:lnTo>
                    <a:pt x="245" y="2278"/>
                  </a:lnTo>
                  <a:lnTo>
                    <a:pt x="264" y="2295"/>
                  </a:lnTo>
                  <a:lnTo>
                    <a:pt x="279" y="2312"/>
                  </a:lnTo>
                  <a:lnTo>
                    <a:pt x="285" y="2320"/>
                  </a:lnTo>
                  <a:lnTo>
                    <a:pt x="291" y="2328"/>
                  </a:lnTo>
                  <a:lnTo>
                    <a:pt x="295" y="2335"/>
                  </a:lnTo>
                  <a:lnTo>
                    <a:pt x="298" y="2342"/>
                  </a:lnTo>
                  <a:lnTo>
                    <a:pt x="301" y="2347"/>
                  </a:lnTo>
                  <a:lnTo>
                    <a:pt x="302" y="2352"/>
                  </a:lnTo>
                  <a:lnTo>
                    <a:pt x="302" y="2358"/>
                  </a:lnTo>
                  <a:lnTo>
                    <a:pt x="299" y="2361"/>
                  </a:lnTo>
                  <a:lnTo>
                    <a:pt x="297" y="2364"/>
                  </a:lnTo>
                  <a:lnTo>
                    <a:pt x="293" y="2366"/>
                  </a:lnTo>
                  <a:lnTo>
                    <a:pt x="288" y="2368"/>
                  </a:lnTo>
                  <a:lnTo>
                    <a:pt x="282" y="2369"/>
                  </a:lnTo>
                  <a:lnTo>
                    <a:pt x="275" y="2368"/>
                  </a:lnTo>
                  <a:lnTo>
                    <a:pt x="267" y="2366"/>
                  </a:lnTo>
                  <a:lnTo>
                    <a:pt x="258" y="2364"/>
                  </a:lnTo>
                  <a:lnTo>
                    <a:pt x="249" y="2361"/>
                  </a:lnTo>
                  <a:lnTo>
                    <a:pt x="228" y="2352"/>
                  </a:lnTo>
                  <a:lnTo>
                    <a:pt x="206" y="2342"/>
                  </a:lnTo>
                  <a:lnTo>
                    <a:pt x="182" y="2328"/>
                  </a:lnTo>
                  <a:lnTo>
                    <a:pt x="157" y="2311"/>
                  </a:lnTo>
                  <a:lnTo>
                    <a:pt x="133" y="2294"/>
                  </a:lnTo>
                  <a:lnTo>
                    <a:pt x="112" y="2276"/>
                  </a:lnTo>
                  <a:lnTo>
                    <a:pt x="93" y="2259"/>
                  </a:lnTo>
                  <a:lnTo>
                    <a:pt x="78" y="2241"/>
                  </a:lnTo>
                  <a:lnTo>
                    <a:pt x="72" y="2234"/>
                  </a:lnTo>
                  <a:lnTo>
                    <a:pt x="66" y="2226"/>
                  </a:lnTo>
                  <a:lnTo>
                    <a:pt x="62" y="2219"/>
                  </a:lnTo>
                  <a:lnTo>
                    <a:pt x="60" y="2212"/>
                  </a:lnTo>
                  <a:lnTo>
                    <a:pt x="58" y="2207"/>
                  </a:lnTo>
                  <a:lnTo>
                    <a:pt x="57" y="2201"/>
                  </a:lnTo>
                  <a:lnTo>
                    <a:pt x="57" y="2196"/>
                  </a:lnTo>
                  <a:lnTo>
                    <a:pt x="59" y="2193"/>
                  </a:lnTo>
                  <a:lnTo>
                    <a:pt x="61" y="2189"/>
                  </a:lnTo>
                  <a:lnTo>
                    <a:pt x="65" y="2187"/>
                  </a:lnTo>
                  <a:lnTo>
                    <a:pt x="69" y="2186"/>
                  </a:lnTo>
                  <a:lnTo>
                    <a:pt x="76" y="2186"/>
                  </a:lnTo>
                  <a:lnTo>
                    <a:pt x="82" y="2186"/>
                  </a:lnTo>
                  <a:lnTo>
                    <a:pt x="91" y="2187"/>
                  </a:lnTo>
                  <a:lnTo>
                    <a:pt x="100" y="2189"/>
                  </a:lnTo>
                  <a:lnTo>
                    <a:pt x="108" y="2193"/>
                  </a:lnTo>
                  <a:lnTo>
                    <a:pt x="129" y="2201"/>
                  </a:lnTo>
                  <a:lnTo>
                    <a:pt x="152" y="2212"/>
                  </a:lnTo>
                  <a:lnTo>
                    <a:pt x="175" y="2226"/>
                  </a:lnTo>
                  <a:lnTo>
                    <a:pt x="200" y="2242"/>
                  </a:lnTo>
                  <a:close/>
                  <a:moveTo>
                    <a:pt x="528" y="2467"/>
                  </a:moveTo>
                  <a:lnTo>
                    <a:pt x="553" y="2485"/>
                  </a:lnTo>
                  <a:lnTo>
                    <a:pt x="576" y="2504"/>
                  </a:lnTo>
                  <a:lnTo>
                    <a:pt x="596" y="2522"/>
                  </a:lnTo>
                  <a:lnTo>
                    <a:pt x="612" y="2539"/>
                  </a:lnTo>
                  <a:lnTo>
                    <a:pt x="619" y="2548"/>
                  </a:lnTo>
                  <a:lnTo>
                    <a:pt x="624" y="2555"/>
                  </a:lnTo>
                  <a:lnTo>
                    <a:pt x="629" y="2563"/>
                  </a:lnTo>
                  <a:lnTo>
                    <a:pt x="632" y="2569"/>
                  </a:lnTo>
                  <a:lnTo>
                    <a:pt x="634" y="2576"/>
                  </a:lnTo>
                  <a:lnTo>
                    <a:pt x="635" y="2581"/>
                  </a:lnTo>
                  <a:lnTo>
                    <a:pt x="635" y="2587"/>
                  </a:lnTo>
                  <a:lnTo>
                    <a:pt x="634" y="2591"/>
                  </a:lnTo>
                  <a:lnTo>
                    <a:pt x="631" y="2594"/>
                  </a:lnTo>
                  <a:lnTo>
                    <a:pt x="627" y="2596"/>
                  </a:lnTo>
                  <a:lnTo>
                    <a:pt x="621" y="2597"/>
                  </a:lnTo>
                  <a:lnTo>
                    <a:pt x="615" y="2597"/>
                  </a:lnTo>
                  <a:lnTo>
                    <a:pt x="607" y="2597"/>
                  </a:lnTo>
                  <a:lnTo>
                    <a:pt x="600" y="2595"/>
                  </a:lnTo>
                  <a:lnTo>
                    <a:pt x="590" y="2593"/>
                  </a:lnTo>
                  <a:lnTo>
                    <a:pt x="580" y="2591"/>
                  </a:lnTo>
                  <a:lnTo>
                    <a:pt x="559" y="2582"/>
                  </a:lnTo>
                  <a:lnTo>
                    <a:pt x="535" y="2570"/>
                  </a:lnTo>
                  <a:lnTo>
                    <a:pt x="510" y="2556"/>
                  </a:lnTo>
                  <a:lnTo>
                    <a:pt x="483" y="2539"/>
                  </a:lnTo>
                  <a:lnTo>
                    <a:pt x="458" y="2521"/>
                  </a:lnTo>
                  <a:lnTo>
                    <a:pt x="435" y="2502"/>
                  </a:lnTo>
                  <a:lnTo>
                    <a:pt x="415" y="2484"/>
                  </a:lnTo>
                  <a:lnTo>
                    <a:pt x="399" y="2467"/>
                  </a:lnTo>
                  <a:lnTo>
                    <a:pt x="392" y="2458"/>
                  </a:lnTo>
                  <a:lnTo>
                    <a:pt x="387" y="2451"/>
                  </a:lnTo>
                  <a:lnTo>
                    <a:pt x="383" y="2443"/>
                  </a:lnTo>
                  <a:lnTo>
                    <a:pt x="379" y="2437"/>
                  </a:lnTo>
                  <a:lnTo>
                    <a:pt x="377" y="2430"/>
                  </a:lnTo>
                  <a:lnTo>
                    <a:pt x="376" y="2425"/>
                  </a:lnTo>
                  <a:lnTo>
                    <a:pt x="376" y="2419"/>
                  </a:lnTo>
                  <a:lnTo>
                    <a:pt x="377" y="2415"/>
                  </a:lnTo>
                  <a:lnTo>
                    <a:pt x="380" y="2412"/>
                  </a:lnTo>
                  <a:lnTo>
                    <a:pt x="385" y="2410"/>
                  </a:lnTo>
                  <a:lnTo>
                    <a:pt x="390" y="2409"/>
                  </a:lnTo>
                  <a:lnTo>
                    <a:pt x="397" y="2409"/>
                  </a:lnTo>
                  <a:lnTo>
                    <a:pt x="404" y="2409"/>
                  </a:lnTo>
                  <a:lnTo>
                    <a:pt x="412" y="2410"/>
                  </a:lnTo>
                  <a:lnTo>
                    <a:pt x="421" y="2412"/>
                  </a:lnTo>
                  <a:lnTo>
                    <a:pt x="431" y="2415"/>
                  </a:lnTo>
                  <a:lnTo>
                    <a:pt x="453" y="2424"/>
                  </a:lnTo>
                  <a:lnTo>
                    <a:pt x="476" y="2436"/>
                  </a:lnTo>
                  <a:lnTo>
                    <a:pt x="501" y="2450"/>
                  </a:lnTo>
                  <a:lnTo>
                    <a:pt x="528" y="2467"/>
                  </a:lnTo>
                  <a:close/>
                  <a:moveTo>
                    <a:pt x="289" y="2078"/>
                  </a:moveTo>
                  <a:lnTo>
                    <a:pt x="312" y="2096"/>
                  </a:lnTo>
                  <a:lnTo>
                    <a:pt x="333" y="2112"/>
                  </a:lnTo>
                  <a:lnTo>
                    <a:pt x="350" y="2129"/>
                  </a:lnTo>
                  <a:lnTo>
                    <a:pt x="364" y="2145"/>
                  </a:lnTo>
                  <a:lnTo>
                    <a:pt x="371" y="2153"/>
                  </a:lnTo>
                  <a:lnTo>
                    <a:pt x="376" y="2160"/>
                  </a:lnTo>
                  <a:lnTo>
                    <a:pt x="379" y="2167"/>
                  </a:lnTo>
                  <a:lnTo>
                    <a:pt x="383" y="2173"/>
                  </a:lnTo>
                  <a:lnTo>
                    <a:pt x="385" y="2180"/>
                  </a:lnTo>
                  <a:lnTo>
                    <a:pt x="386" y="2185"/>
                  </a:lnTo>
                  <a:lnTo>
                    <a:pt x="385" y="2189"/>
                  </a:lnTo>
                  <a:lnTo>
                    <a:pt x="384" y="2194"/>
                  </a:lnTo>
                  <a:lnTo>
                    <a:pt x="380" y="2197"/>
                  </a:lnTo>
                  <a:lnTo>
                    <a:pt x="377" y="2199"/>
                  </a:lnTo>
                  <a:lnTo>
                    <a:pt x="372" y="2200"/>
                  </a:lnTo>
                  <a:lnTo>
                    <a:pt x="366" y="2200"/>
                  </a:lnTo>
                  <a:lnTo>
                    <a:pt x="359" y="2200"/>
                  </a:lnTo>
                  <a:lnTo>
                    <a:pt x="351" y="2199"/>
                  </a:lnTo>
                  <a:lnTo>
                    <a:pt x="344" y="2197"/>
                  </a:lnTo>
                  <a:lnTo>
                    <a:pt x="334" y="2194"/>
                  </a:lnTo>
                  <a:lnTo>
                    <a:pt x="315" y="2186"/>
                  </a:lnTo>
                  <a:lnTo>
                    <a:pt x="293" y="2175"/>
                  </a:lnTo>
                  <a:lnTo>
                    <a:pt x="270" y="2162"/>
                  </a:lnTo>
                  <a:lnTo>
                    <a:pt x="247" y="2146"/>
                  </a:lnTo>
                  <a:lnTo>
                    <a:pt x="224" y="2129"/>
                  </a:lnTo>
                  <a:lnTo>
                    <a:pt x="203" y="2112"/>
                  </a:lnTo>
                  <a:lnTo>
                    <a:pt x="185" y="2096"/>
                  </a:lnTo>
                  <a:lnTo>
                    <a:pt x="171" y="2079"/>
                  </a:lnTo>
                  <a:lnTo>
                    <a:pt x="164" y="2071"/>
                  </a:lnTo>
                  <a:lnTo>
                    <a:pt x="160" y="2064"/>
                  </a:lnTo>
                  <a:lnTo>
                    <a:pt x="156" y="2057"/>
                  </a:lnTo>
                  <a:lnTo>
                    <a:pt x="153" y="2050"/>
                  </a:lnTo>
                  <a:lnTo>
                    <a:pt x="150" y="2045"/>
                  </a:lnTo>
                  <a:lnTo>
                    <a:pt x="150" y="2039"/>
                  </a:lnTo>
                  <a:lnTo>
                    <a:pt x="150" y="2035"/>
                  </a:lnTo>
                  <a:lnTo>
                    <a:pt x="152" y="2031"/>
                  </a:lnTo>
                  <a:lnTo>
                    <a:pt x="155" y="2028"/>
                  </a:lnTo>
                  <a:lnTo>
                    <a:pt x="159" y="2025"/>
                  </a:lnTo>
                  <a:lnTo>
                    <a:pt x="163" y="2024"/>
                  </a:lnTo>
                  <a:lnTo>
                    <a:pt x="170" y="2023"/>
                  </a:lnTo>
                  <a:lnTo>
                    <a:pt x="176" y="2024"/>
                  </a:lnTo>
                  <a:lnTo>
                    <a:pt x="184" y="2025"/>
                  </a:lnTo>
                  <a:lnTo>
                    <a:pt x="191" y="2028"/>
                  </a:lnTo>
                  <a:lnTo>
                    <a:pt x="201" y="2030"/>
                  </a:lnTo>
                  <a:lnTo>
                    <a:pt x="221" y="2038"/>
                  </a:lnTo>
                  <a:lnTo>
                    <a:pt x="242" y="2049"/>
                  </a:lnTo>
                  <a:lnTo>
                    <a:pt x="265" y="2062"/>
                  </a:lnTo>
                  <a:lnTo>
                    <a:pt x="289" y="2078"/>
                  </a:lnTo>
                  <a:close/>
                  <a:moveTo>
                    <a:pt x="485" y="2026"/>
                  </a:moveTo>
                  <a:lnTo>
                    <a:pt x="482" y="2030"/>
                  </a:lnTo>
                  <a:lnTo>
                    <a:pt x="479" y="2032"/>
                  </a:lnTo>
                  <a:lnTo>
                    <a:pt x="473" y="2033"/>
                  </a:lnTo>
                  <a:lnTo>
                    <a:pt x="468" y="2033"/>
                  </a:lnTo>
                  <a:lnTo>
                    <a:pt x="461" y="2033"/>
                  </a:lnTo>
                  <a:lnTo>
                    <a:pt x="454" y="2032"/>
                  </a:lnTo>
                  <a:lnTo>
                    <a:pt x="446" y="2030"/>
                  </a:lnTo>
                  <a:lnTo>
                    <a:pt x="438" y="2028"/>
                  </a:lnTo>
                  <a:lnTo>
                    <a:pt x="418" y="2020"/>
                  </a:lnTo>
                  <a:lnTo>
                    <a:pt x="398" y="2010"/>
                  </a:lnTo>
                  <a:lnTo>
                    <a:pt x="376" y="1997"/>
                  </a:lnTo>
                  <a:lnTo>
                    <a:pt x="352" y="1982"/>
                  </a:lnTo>
                  <a:lnTo>
                    <a:pt x="331" y="1966"/>
                  </a:lnTo>
                  <a:lnTo>
                    <a:pt x="311" y="1949"/>
                  </a:lnTo>
                  <a:lnTo>
                    <a:pt x="294" y="1933"/>
                  </a:lnTo>
                  <a:lnTo>
                    <a:pt x="281" y="1916"/>
                  </a:lnTo>
                  <a:lnTo>
                    <a:pt x="275" y="1909"/>
                  </a:lnTo>
                  <a:lnTo>
                    <a:pt x="270" y="1902"/>
                  </a:lnTo>
                  <a:lnTo>
                    <a:pt x="266" y="1896"/>
                  </a:lnTo>
                  <a:lnTo>
                    <a:pt x="264" y="1889"/>
                  </a:lnTo>
                  <a:lnTo>
                    <a:pt x="262" y="1883"/>
                  </a:lnTo>
                  <a:lnTo>
                    <a:pt x="262" y="1878"/>
                  </a:lnTo>
                  <a:lnTo>
                    <a:pt x="262" y="1873"/>
                  </a:lnTo>
                  <a:lnTo>
                    <a:pt x="263" y="1870"/>
                  </a:lnTo>
                  <a:lnTo>
                    <a:pt x="266" y="1867"/>
                  </a:lnTo>
                  <a:lnTo>
                    <a:pt x="270" y="1865"/>
                  </a:lnTo>
                  <a:lnTo>
                    <a:pt x="275" y="1862"/>
                  </a:lnTo>
                  <a:lnTo>
                    <a:pt x="280" y="1862"/>
                  </a:lnTo>
                  <a:lnTo>
                    <a:pt x="286" y="1862"/>
                  </a:lnTo>
                  <a:lnTo>
                    <a:pt x="294" y="1864"/>
                  </a:lnTo>
                  <a:lnTo>
                    <a:pt x="303" y="1866"/>
                  </a:lnTo>
                  <a:lnTo>
                    <a:pt x="311" y="1868"/>
                  </a:lnTo>
                  <a:lnTo>
                    <a:pt x="330" y="1875"/>
                  </a:lnTo>
                  <a:lnTo>
                    <a:pt x="351" y="1886"/>
                  </a:lnTo>
                  <a:lnTo>
                    <a:pt x="373" y="1898"/>
                  </a:lnTo>
                  <a:lnTo>
                    <a:pt x="396" y="1913"/>
                  </a:lnTo>
                  <a:lnTo>
                    <a:pt x="417" y="1930"/>
                  </a:lnTo>
                  <a:lnTo>
                    <a:pt x="437" y="1947"/>
                  </a:lnTo>
                  <a:lnTo>
                    <a:pt x="454" y="1963"/>
                  </a:lnTo>
                  <a:lnTo>
                    <a:pt x="468" y="1979"/>
                  </a:lnTo>
                  <a:lnTo>
                    <a:pt x="473" y="1987"/>
                  </a:lnTo>
                  <a:lnTo>
                    <a:pt x="478" y="1994"/>
                  </a:lnTo>
                  <a:lnTo>
                    <a:pt x="482" y="2001"/>
                  </a:lnTo>
                  <a:lnTo>
                    <a:pt x="485" y="2007"/>
                  </a:lnTo>
                  <a:lnTo>
                    <a:pt x="486" y="2012"/>
                  </a:lnTo>
                  <a:lnTo>
                    <a:pt x="487" y="2018"/>
                  </a:lnTo>
                  <a:lnTo>
                    <a:pt x="486" y="2022"/>
                  </a:lnTo>
                  <a:lnTo>
                    <a:pt x="485" y="2026"/>
                  </a:lnTo>
                  <a:close/>
                  <a:moveTo>
                    <a:pt x="248" y="1557"/>
                  </a:moveTo>
                  <a:lnTo>
                    <a:pt x="267" y="1572"/>
                  </a:lnTo>
                  <a:lnTo>
                    <a:pt x="284" y="1587"/>
                  </a:lnTo>
                  <a:lnTo>
                    <a:pt x="299" y="1602"/>
                  </a:lnTo>
                  <a:lnTo>
                    <a:pt x="312" y="1617"/>
                  </a:lnTo>
                  <a:lnTo>
                    <a:pt x="317" y="1624"/>
                  </a:lnTo>
                  <a:lnTo>
                    <a:pt x="321" y="1632"/>
                  </a:lnTo>
                  <a:lnTo>
                    <a:pt x="324" y="1638"/>
                  </a:lnTo>
                  <a:lnTo>
                    <a:pt x="327" y="1643"/>
                  </a:lnTo>
                  <a:lnTo>
                    <a:pt x="329" y="1649"/>
                  </a:lnTo>
                  <a:lnTo>
                    <a:pt x="329" y="1654"/>
                  </a:lnTo>
                  <a:lnTo>
                    <a:pt x="329" y="1658"/>
                  </a:lnTo>
                  <a:lnTo>
                    <a:pt x="327" y="1662"/>
                  </a:lnTo>
                  <a:lnTo>
                    <a:pt x="324" y="1665"/>
                  </a:lnTo>
                  <a:lnTo>
                    <a:pt x="321" y="1667"/>
                  </a:lnTo>
                  <a:lnTo>
                    <a:pt x="317" y="1668"/>
                  </a:lnTo>
                  <a:lnTo>
                    <a:pt x="311" y="1669"/>
                  </a:lnTo>
                  <a:lnTo>
                    <a:pt x="305" y="1668"/>
                  </a:lnTo>
                  <a:lnTo>
                    <a:pt x="298" y="1668"/>
                  </a:lnTo>
                  <a:lnTo>
                    <a:pt x="291" y="1666"/>
                  </a:lnTo>
                  <a:lnTo>
                    <a:pt x="283" y="1664"/>
                  </a:lnTo>
                  <a:lnTo>
                    <a:pt x="266" y="1657"/>
                  </a:lnTo>
                  <a:lnTo>
                    <a:pt x="247" y="1648"/>
                  </a:lnTo>
                  <a:lnTo>
                    <a:pt x="227" y="1636"/>
                  </a:lnTo>
                  <a:lnTo>
                    <a:pt x="207" y="1623"/>
                  </a:lnTo>
                  <a:lnTo>
                    <a:pt x="186" y="1607"/>
                  </a:lnTo>
                  <a:lnTo>
                    <a:pt x="169" y="1592"/>
                  </a:lnTo>
                  <a:lnTo>
                    <a:pt x="154" y="1576"/>
                  </a:lnTo>
                  <a:lnTo>
                    <a:pt x="141" y="1561"/>
                  </a:lnTo>
                  <a:lnTo>
                    <a:pt x="136" y="1554"/>
                  </a:lnTo>
                  <a:lnTo>
                    <a:pt x="132" y="1547"/>
                  </a:lnTo>
                  <a:lnTo>
                    <a:pt x="129" y="1541"/>
                  </a:lnTo>
                  <a:lnTo>
                    <a:pt x="127" y="1535"/>
                  </a:lnTo>
                  <a:lnTo>
                    <a:pt x="125" y="1530"/>
                  </a:lnTo>
                  <a:lnTo>
                    <a:pt x="125" y="1525"/>
                  </a:lnTo>
                  <a:lnTo>
                    <a:pt x="125" y="1520"/>
                  </a:lnTo>
                  <a:lnTo>
                    <a:pt x="127" y="1517"/>
                  </a:lnTo>
                  <a:lnTo>
                    <a:pt x="129" y="1514"/>
                  </a:lnTo>
                  <a:lnTo>
                    <a:pt x="132" y="1512"/>
                  </a:lnTo>
                  <a:lnTo>
                    <a:pt x="136" y="1511"/>
                  </a:lnTo>
                  <a:lnTo>
                    <a:pt x="142" y="1510"/>
                  </a:lnTo>
                  <a:lnTo>
                    <a:pt x="148" y="1510"/>
                  </a:lnTo>
                  <a:lnTo>
                    <a:pt x="155" y="1511"/>
                  </a:lnTo>
                  <a:lnTo>
                    <a:pt x="162" y="1513"/>
                  </a:lnTo>
                  <a:lnTo>
                    <a:pt x="170" y="1515"/>
                  </a:lnTo>
                  <a:lnTo>
                    <a:pt x="187" y="1521"/>
                  </a:lnTo>
                  <a:lnTo>
                    <a:pt x="207" y="1531"/>
                  </a:lnTo>
                  <a:lnTo>
                    <a:pt x="226" y="1543"/>
                  </a:lnTo>
                  <a:lnTo>
                    <a:pt x="248" y="1557"/>
                  </a:lnTo>
                  <a:close/>
                  <a:moveTo>
                    <a:pt x="520" y="1749"/>
                  </a:moveTo>
                  <a:lnTo>
                    <a:pt x="540" y="1765"/>
                  </a:lnTo>
                  <a:lnTo>
                    <a:pt x="560" y="1782"/>
                  </a:lnTo>
                  <a:lnTo>
                    <a:pt x="576" y="1797"/>
                  </a:lnTo>
                  <a:lnTo>
                    <a:pt x="589" y="1813"/>
                  </a:lnTo>
                  <a:lnTo>
                    <a:pt x="594" y="1819"/>
                  </a:lnTo>
                  <a:lnTo>
                    <a:pt x="598" y="1827"/>
                  </a:lnTo>
                  <a:lnTo>
                    <a:pt x="602" y="1833"/>
                  </a:lnTo>
                  <a:lnTo>
                    <a:pt x="605" y="1840"/>
                  </a:lnTo>
                  <a:lnTo>
                    <a:pt x="606" y="1845"/>
                  </a:lnTo>
                  <a:lnTo>
                    <a:pt x="607" y="1851"/>
                  </a:lnTo>
                  <a:lnTo>
                    <a:pt x="606" y="1855"/>
                  </a:lnTo>
                  <a:lnTo>
                    <a:pt x="605" y="1859"/>
                  </a:lnTo>
                  <a:lnTo>
                    <a:pt x="602" y="1861"/>
                  </a:lnTo>
                  <a:lnTo>
                    <a:pt x="598" y="1865"/>
                  </a:lnTo>
                  <a:lnTo>
                    <a:pt x="593" y="1866"/>
                  </a:lnTo>
                  <a:lnTo>
                    <a:pt x="588" y="1867"/>
                  </a:lnTo>
                  <a:lnTo>
                    <a:pt x="581" y="1866"/>
                  </a:lnTo>
                  <a:lnTo>
                    <a:pt x="575" y="1866"/>
                  </a:lnTo>
                  <a:lnTo>
                    <a:pt x="567" y="1864"/>
                  </a:lnTo>
                  <a:lnTo>
                    <a:pt x="559" y="1861"/>
                  </a:lnTo>
                  <a:lnTo>
                    <a:pt x="540" y="1854"/>
                  </a:lnTo>
                  <a:lnTo>
                    <a:pt x="520" y="1844"/>
                  </a:lnTo>
                  <a:lnTo>
                    <a:pt x="499" y="1832"/>
                  </a:lnTo>
                  <a:lnTo>
                    <a:pt x="476" y="1818"/>
                  </a:lnTo>
                  <a:lnTo>
                    <a:pt x="456" y="1802"/>
                  </a:lnTo>
                  <a:lnTo>
                    <a:pt x="437" y="1786"/>
                  </a:lnTo>
                  <a:lnTo>
                    <a:pt x="421" y="1770"/>
                  </a:lnTo>
                  <a:lnTo>
                    <a:pt x="407" y="1755"/>
                  </a:lnTo>
                  <a:lnTo>
                    <a:pt x="402" y="1747"/>
                  </a:lnTo>
                  <a:lnTo>
                    <a:pt x="398" y="1741"/>
                  </a:lnTo>
                  <a:lnTo>
                    <a:pt x="394" y="1734"/>
                  </a:lnTo>
                  <a:lnTo>
                    <a:pt x="392" y="1728"/>
                  </a:lnTo>
                  <a:lnTo>
                    <a:pt x="390" y="1722"/>
                  </a:lnTo>
                  <a:lnTo>
                    <a:pt x="390" y="1717"/>
                  </a:lnTo>
                  <a:lnTo>
                    <a:pt x="390" y="1712"/>
                  </a:lnTo>
                  <a:lnTo>
                    <a:pt x="392" y="1708"/>
                  </a:lnTo>
                  <a:lnTo>
                    <a:pt x="394" y="1705"/>
                  </a:lnTo>
                  <a:lnTo>
                    <a:pt x="399" y="1703"/>
                  </a:lnTo>
                  <a:lnTo>
                    <a:pt x="403" y="1702"/>
                  </a:lnTo>
                  <a:lnTo>
                    <a:pt x="408" y="1701"/>
                  </a:lnTo>
                  <a:lnTo>
                    <a:pt x="415" y="1701"/>
                  </a:lnTo>
                  <a:lnTo>
                    <a:pt x="422" y="1702"/>
                  </a:lnTo>
                  <a:lnTo>
                    <a:pt x="430" y="1704"/>
                  </a:lnTo>
                  <a:lnTo>
                    <a:pt x="439" y="1706"/>
                  </a:lnTo>
                  <a:lnTo>
                    <a:pt x="457" y="1712"/>
                  </a:lnTo>
                  <a:lnTo>
                    <a:pt x="476" y="1722"/>
                  </a:lnTo>
                  <a:lnTo>
                    <a:pt x="498" y="1735"/>
                  </a:lnTo>
                  <a:lnTo>
                    <a:pt x="520" y="1749"/>
                  </a:lnTo>
                  <a:close/>
                  <a:moveTo>
                    <a:pt x="224" y="1319"/>
                  </a:moveTo>
                  <a:lnTo>
                    <a:pt x="222" y="1322"/>
                  </a:lnTo>
                  <a:lnTo>
                    <a:pt x="218" y="1324"/>
                  </a:lnTo>
                  <a:lnTo>
                    <a:pt x="214" y="1325"/>
                  </a:lnTo>
                  <a:lnTo>
                    <a:pt x="210" y="1326"/>
                  </a:lnTo>
                  <a:lnTo>
                    <a:pt x="204" y="1326"/>
                  </a:lnTo>
                  <a:lnTo>
                    <a:pt x="198" y="1325"/>
                  </a:lnTo>
                  <a:lnTo>
                    <a:pt x="191" y="1324"/>
                  </a:lnTo>
                  <a:lnTo>
                    <a:pt x="184" y="1322"/>
                  </a:lnTo>
                  <a:lnTo>
                    <a:pt x="168" y="1315"/>
                  </a:lnTo>
                  <a:lnTo>
                    <a:pt x="150" y="1308"/>
                  </a:lnTo>
                  <a:lnTo>
                    <a:pt x="133" y="1297"/>
                  </a:lnTo>
                  <a:lnTo>
                    <a:pt x="114" y="1284"/>
                  </a:lnTo>
                  <a:lnTo>
                    <a:pt x="96" y="1270"/>
                  </a:lnTo>
                  <a:lnTo>
                    <a:pt x="80" y="1255"/>
                  </a:lnTo>
                  <a:lnTo>
                    <a:pt x="66" y="1241"/>
                  </a:lnTo>
                  <a:lnTo>
                    <a:pt x="55" y="1227"/>
                  </a:lnTo>
                  <a:lnTo>
                    <a:pt x="47" y="1214"/>
                  </a:lnTo>
                  <a:lnTo>
                    <a:pt x="41" y="1203"/>
                  </a:lnTo>
                  <a:lnTo>
                    <a:pt x="40" y="1198"/>
                  </a:lnTo>
                  <a:lnTo>
                    <a:pt x="40" y="1193"/>
                  </a:lnTo>
                  <a:lnTo>
                    <a:pt x="40" y="1189"/>
                  </a:lnTo>
                  <a:lnTo>
                    <a:pt x="43" y="1185"/>
                  </a:lnTo>
                  <a:lnTo>
                    <a:pt x="45" y="1183"/>
                  </a:lnTo>
                  <a:lnTo>
                    <a:pt x="48" y="1180"/>
                  </a:lnTo>
                  <a:lnTo>
                    <a:pt x="52" y="1179"/>
                  </a:lnTo>
                  <a:lnTo>
                    <a:pt x="57" y="1178"/>
                  </a:lnTo>
                  <a:lnTo>
                    <a:pt x="63" y="1178"/>
                  </a:lnTo>
                  <a:lnTo>
                    <a:pt x="68" y="1179"/>
                  </a:lnTo>
                  <a:lnTo>
                    <a:pt x="76" y="1180"/>
                  </a:lnTo>
                  <a:lnTo>
                    <a:pt x="82" y="1183"/>
                  </a:lnTo>
                  <a:lnTo>
                    <a:pt x="99" y="1189"/>
                  </a:lnTo>
                  <a:lnTo>
                    <a:pt x="116" y="1198"/>
                  </a:lnTo>
                  <a:lnTo>
                    <a:pt x="134" y="1208"/>
                  </a:lnTo>
                  <a:lnTo>
                    <a:pt x="153" y="1221"/>
                  </a:lnTo>
                  <a:lnTo>
                    <a:pt x="171" y="1235"/>
                  </a:lnTo>
                  <a:lnTo>
                    <a:pt x="186" y="1249"/>
                  </a:lnTo>
                  <a:lnTo>
                    <a:pt x="200" y="1264"/>
                  </a:lnTo>
                  <a:lnTo>
                    <a:pt x="211" y="1278"/>
                  </a:lnTo>
                  <a:lnTo>
                    <a:pt x="220" y="1290"/>
                  </a:lnTo>
                  <a:lnTo>
                    <a:pt x="225" y="1301"/>
                  </a:lnTo>
                  <a:lnTo>
                    <a:pt x="226" y="1307"/>
                  </a:lnTo>
                  <a:lnTo>
                    <a:pt x="226" y="1311"/>
                  </a:lnTo>
                  <a:lnTo>
                    <a:pt x="226" y="1315"/>
                  </a:lnTo>
                  <a:lnTo>
                    <a:pt x="224" y="1319"/>
                  </a:lnTo>
                  <a:close/>
                  <a:moveTo>
                    <a:pt x="475" y="1501"/>
                  </a:moveTo>
                  <a:lnTo>
                    <a:pt x="473" y="1504"/>
                  </a:lnTo>
                  <a:lnTo>
                    <a:pt x="469" y="1506"/>
                  </a:lnTo>
                  <a:lnTo>
                    <a:pt x="465" y="1507"/>
                  </a:lnTo>
                  <a:lnTo>
                    <a:pt x="460" y="1508"/>
                  </a:lnTo>
                  <a:lnTo>
                    <a:pt x="454" y="1508"/>
                  </a:lnTo>
                  <a:lnTo>
                    <a:pt x="447" y="1507"/>
                  </a:lnTo>
                  <a:lnTo>
                    <a:pt x="441" y="1506"/>
                  </a:lnTo>
                  <a:lnTo>
                    <a:pt x="433" y="1504"/>
                  </a:lnTo>
                  <a:lnTo>
                    <a:pt x="416" y="1498"/>
                  </a:lnTo>
                  <a:lnTo>
                    <a:pt x="398" y="1489"/>
                  </a:lnTo>
                  <a:lnTo>
                    <a:pt x="378" y="1478"/>
                  </a:lnTo>
                  <a:lnTo>
                    <a:pt x="359" y="1464"/>
                  </a:lnTo>
                  <a:lnTo>
                    <a:pt x="339" y="1449"/>
                  </a:lnTo>
                  <a:lnTo>
                    <a:pt x="323" y="1434"/>
                  </a:lnTo>
                  <a:lnTo>
                    <a:pt x="308" y="1420"/>
                  </a:lnTo>
                  <a:lnTo>
                    <a:pt x="296" y="1405"/>
                  </a:lnTo>
                  <a:lnTo>
                    <a:pt x="292" y="1398"/>
                  </a:lnTo>
                  <a:lnTo>
                    <a:pt x="288" y="1392"/>
                  </a:lnTo>
                  <a:lnTo>
                    <a:pt x="284" y="1385"/>
                  </a:lnTo>
                  <a:lnTo>
                    <a:pt x="282" y="1380"/>
                  </a:lnTo>
                  <a:lnTo>
                    <a:pt x="281" y="1375"/>
                  </a:lnTo>
                  <a:lnTo>
                    <a:pt x="281" y="1370"/>
                  </a:lnTo>
                  <a:lnTo>
                    <a:pt x="281" y="1366"/>
                  </a:lnTo>
                  <a:lnTo>
                    <a:pt x="282" y="1362"/>
                  </a:lnTo>
                  <a:lnTo>
                    <a:pt x="285" y="1358"/>
                  </a:lnTo>
                  <a:lnTo>
                    <a:pt x="289" y="1356"/>
                  </a:lnTo>
                  <a:lnTo>
                    <a:pt x="293" y="1355"/>
                  </a:lnTo>
                  <a:lnTo>
                    <a:pt x="298" y="1354"/>
                  </a:lnTo>
                  <a:lnTo>
                    <a:pt x="304" y="1354"/>
                  </a:lnTo>
                  <a:lnTo>
                    <a:pt x="310" y="1355"/>
                  </a:lnTo>
                  <a:lnTo>
                    <a:pt x="318" y="1357"/>
                  </a:lnTo>
                  <a:lnTo>
                    <a:pt x="325" y="1360"/>
                  </a:lnTo>
                  <a:lnTo>
                    <a:pt x="343" y="1365"/>
                  </a:lnTo>
                  <a:lnTo>
                    <a:pt x="360" y="1375"/>
                  </a:lnTo>
                  <a:lnTo>
                    <a:pt x="379" y="1385"/>
                  </a:lnTo>
                  <a:lnTo>
                    <a:pt x="400" y="1398"/>
                  </a:lnTo>
                  <a:lnTo>
                    <a:pt x="418" y="1414"/>
                  </a:lnTo>
                  <a:lnTo>
                    <a:pt x="435" y="1429"/>
                  </a:lnTo>
                  <a:lnTo>
                    <a:pt x="451" y="1444"/>
                  </a:lnTo>
                  <a:lnTo>
                    <a:pt x="461" y="1458"/>
                  </a:lnTo>
                  <a:lnTo>
                    <a:pt x="467" y="1464"/>
                  </a:lnTo>
                  <a:lnTo>
                    <a:pt x="470" y="1471"/>
                  </a:lnTo>
                  <a:lnTo>
                    <a:pt x="473" y="1477"/>
                  </a:lnTo>
                  <a:lnTo>
                    <a:pt x="475" y="1483"/>
                  </a:lnTo>
                  <a:lnTo>
                    <a:pt x="478" y="1488"/>
                  </a:lnTo>
                  <a:lnTo>
                    <a:pt x="478" y="1493"/>
                  </a:lnTo>
                  <a:lnTo>
                    <a:pt x="478" y="1498"/>
                  </a:lnTo>
                  <a:lnTo>
                    <a:pt x="475" y="1501"/>
                  </a:lnTo>
                  <a:close/>
                  <a:moveTo>
                    <a:pt x="108" y="905"/>
                  </a:moveTo>
                  <a:lnTo>
                    <a:pt x="125" y="918"/>
                  </a:lnTo>
                  <a:lnTo>
                    <a:pt x="139" y="931"/>
                  </a:lnTo>
                  <a:lnTo>
                    <a:pt x="152" y="944"/>
                  </a:lnTo>
                  <a:lnTo>
                    <a:pt x="161" y="957"/>
                  </a:lnTo>
                  <a:lnTo>
                    <a:pt x="169" y="969"/>
                  </a:lnTo>
                  <a:lnTo>
                    <a:pt x="173" y="980"/>
                  </a:lnTo>
                  <a:lnTo>
                    <a:pt x="174" y="985"/>
                  </a:lnTo>
                  <a:lnTo>
                    <a:pt x="174" y="989"/>
                  </a:lnTo>
                  <a:lnTo>
                    <a:pt x="173" y="993"/>
                  </a:lnTo>
                  <a:lnTo>
                    <a:pt x="172" y="996"/>
                  </a:lnTo>
                  <a:lnTo>
                    <a:pt x="170" y="999"/>
                  </a:lnTo>
                  <a:lnTo>
                    <a:pt x="167" y="1001"/>
                  </a:lnTo>
                  <a:lnTo>
                    <a:pt x="163" y="1002"/>
                  </a:lnTo>
                  <a:lnTo>
                    <a:pt x="158" y="1002"/>
                  </a:lnTo>
                  <a:lnTo>
                    <a:pt x="148" y="1002"/>
                  </a:lnTo>
                  <a:lnTo>
                    <a:pt x="135" y="999"/>
                  </a:lnTo>
                  <a:lnTo>
                    <a:pt x="120" y="994"/>
                  </a:lnTo>
                  <a:lnTo>
                    <a:pt x="105" y="986"/>
                  </a:lnTo>
                  <a:lnTo>
                    <a:pt x="88" y="976"/>
                  </a:lnTo>
                  <a:lnTo>
                    <a:pt x="72" y="965"/>
                  </a:lnTo>
                  <a:lnTo>
                    <a:pt x="55" y="952"/>
                  </a:lnTo>
                  <a:lnTo>
                    <a:pt x="40" y="938"/>
                  </a:lnTo>
                  <a:lnTo>
                    <a:pt x="28" y="925"/>
                  </a:lnTo>
                  <a:lnTo>
                    <a:pt x="19" y="912"/>
                  </a:lnTo>
                  <a:lnTo>
                    <a:pt x="11" y="900"/>
                  </a:lnTo>
                  <a:lnTo>
                    <a:pt x="7" y="889"/>
                  </a:lnTo>
                  <a:lnTo>
                    <a:pt x="6" y="885"/>
                  </a:lnTo>
                  <a:lnTo>
                    <a:pt x="6" y="880"/>
                  </a:lnTo>
                  <a:lnTo>
                    <a:pt x="6" y="876"/>
                  </a:lnTo>
                  <a:lnTo>
                    <a:pt x="8" y="873"/>
                  </a:lnTo>
                  <a:lnTo>
                    <a:pt x="10" y="871"/>
                  </a:lnTo>
                  <a:lnTo>
                    <a:pt x="13" y="869"/>
                  </a:lnTo>
                  <a:lnTo>
                    <a:pt x="17" y="866"/>
                  </a:lnTo>
                  <a:lnTo>
                    <a:pt x="21" y="866"/>
                  </a:lnTo>
                  <a:lnTo>
                    <a:pt x="32" y="866"/>
                  </a:lnTo>
                  <a:lnTo>
                    <a:pt x="45" y="870"/>
                  </a:lnTo>
                  <a:lnTo>
                    <a:pt x="59" y="875"/>
                  </a:lnTo>
                  <a:lnTo>
                    <a:pt x="75" y="884"/>
                  </a:lnTo>
                  <a:lnTo>
                    <a:pt x="91" y="893"/>
                  </a:lnTo>
                  <a:lnTo>
                    <a:pt x="108" y="905"/>
                  </a:lnTo>
                  <a:close/>
                  <a:moveTo>
                    <a:pt x="400" y="1164"/>
                  </a:moveTo>
                  <a:lnTo>
                    <a:pt x="398" y="1167"/>
                  </a:lnTo>
                  <a:lnTo>
                    <a:pt x="394" y="1170"/>
                  </a:lnTo>
                  <a:lnTo>
                    <a:pt x="390" y="1171"/>
                  </a:lnTo>
                  <a:lnTo>
                    <a:pt x="386" y="1172"/>
                  </a:lnTo>
                  <a:lnTo>
                    <a:pt x="380" y="1172"/>
                  </a:lnTo>
                  <a:lnTo>
                    <a:pt x="374" y="1171"/>
                  </a:lnTo>
                  <a:lnTo>
                    <a:pt x="367" y="1170"/>
                  </a:lnTo>
                  <a:lnTo>
                    <a:pt x="361" y="1167"/>
                  </a:lnTo>
                  <a:lnTo>
                    <a:pt x="346" y="1162"/>
                  </a:lnTo>
                  <a:lnTo>
                    <a:pt x="329" y="1153"/>
                  </a:lnTo>
                  <a:lnTo>
                    <a:pt x="311" y="1144"/>
                  </a:lnTo>
                  <a:lnTo>
                    <a:pt x="293" y="1131"/>
                  </a:lnTo>
                  <a:lnTo>
                    <a:pt x="276" y="1118"/>
                  </a:lnTo>
                  <a:lnTo>
                    <a:pt x="261" y="1104"/>
                  </a:lnTo>
                  <a:lnTo>
                    <a:pt x="248" y="1090"/>
                  </a:lnTo>
                  <a:lnTo>
                    <a:pt x="237" y="1077"/>
                  </a:lnTo>
                  <a:lnTo>
                    <a:pt x="229" y="1064"/>
                  </a:lnTo>
                  <a:lnTo>
                    <a:pt x="225" y="1053"/>
                  </a:lnTo>
                  <a:lnTo>
                    <a:pt x="224" y="1048"/>
                  </a:lnTo>
                  <a:lnTo>
                    <a:pt x="223" y="1043"/>
                  </a:lnTo>
                  <a:lnTo>
                    <a:pt x="224" y="1039"/>
                  </a:lnTo>
                  <a:lnTo>
                    <a:pt x="225" y="1036"/>
                  </a:lnTo>
                  <a:lnTo>
                    <a:pt x="228" y="1033"/>
                  </a:lnTo>
                  <a:lnTo>
                    <a:pt x="231" y="1030"/>
                  </a:lnTo>
                  <a:lnTo>
                    <a:pt x="235" y="1029"/>
                  </a:lnTo>
                  <a:lnTo>
                    <a:pt x="240" y="1028"/>
                  </a:lnTo>
                  <a:lnTo>
                    <a:pt x="245" y="1028"/>
                  </a:lnTo>
                  <a:lnTo>
                    <a:pt x="251" y="1029"/>
                  </a:lnTo>
                  <a:lnTo>
                    <a:pt x="257" y="1030"/>
                  </a:lnTo>
                  <a:lnTo>
                    <a:pt x="265" y="1033"/>
                  </a:lnTo>
                  <a:lnTo>
                    <a:pt x="280" y="1038"/>
                  </a:lnTo>
                  <a:lnTo>
                    <a:pt x="296" y="1047"/>
                  </a:lnTo>
                  <a:lnTo>
                    <a:pt x="315" y="1056"/>
                  </a:lnTo>
                  <a:lnTo>
                    <a:pt x="332" y="1069"/>
                  </a:lnTo>
                  <a:lnTo>
                    <a:pt x="349" y="1082"/>
                  </a:lnTo>
                  <a:lnTo>
                    <a:pt x="364" y="1096"/>
                  </a:lnTo>
                  <a:lnTo>
                    <a:pt x="377" y="1110"/>
                  </a:lnTo>
                  <a:lnTo>
                    <a:pt x="388" y="1123"/>
                  </a:lnTo>
                  <a:lnTo>
                    <a:pt x="396" y="1136"/>
                  </a:lnTo>
                  <a:lnTo>
                    <a:pt x="401" y="1147"/>
                  </a:lnTo>
                  <a:lnTo>
                    <a:pt x="402" y="1152"/>
                  </a:lnTo>
                  <a:lnTo>
                    <a:pt x="402" y="1157"/>
                  </a:lnTo>
                  <a:lnTo>
                    <a:pt x="401" y="1161"/>
                  </a:lnTo>
                  <a:lnTo>
                    <a:pt x="400" y="1164"/>
                  </a:lnTo>
                  <a:close/>
                  <a:moveTo>
                    <a:pt x="641" y="1339"/>
                  </a:moveTo>
                  <a:lnTo>
                    <a:pt x="638" y="1342"/>
                  </a:lnTo>
                  <a:lnTo>
                    <a:pt x="635" y="1344"/>
                  </a:lnTo>
                  <a:lnTo>
                    <a:pt x="631" y="1346"/>
                  </a:lnTo>
                  <a:lnTo>
                    <a:pt x="625" y="1347"/>
                  </a:lnTo>
                  <a:lnTo>
                    <a:pt x="620" y="1347"/>
                  </a:lnTo>
                  <a:lnTo>
                    <a:pt x="614" y="1346"/>
                  </a:lnTo>
                  <a:lnTo>
                    <a:pt x="607" y="1344"/>
                  </a:lnTo>
                  <a:lnTo>
                    <a:pt x="600" y="1342"/>
                  </a:lnTo>
                  <a:lnTo>
                    <a:pt x="583" y="1337"/>
                  </a:lnTo>
                  <a:lnTo>
                    <a:pt x="566" y="1328"/>
                  </a:lnTo>
                  <a:lnTo>
                    <a:pt x="548" y="1319"/>
                  </a:lnTo>
                  <a:lnTo>
                    <a:pt x="528" y="1306"/>
                  </a:lnTo>
                  <a:lnTo>
                    <a:pt x="510" y="1292"/>
                  </a:lnTo>
                  <a:lnTo>
                    <a:pt x="494" y="1276"/>
                  </a:lnTo>
                  <a:lnTo>
                    <a:pt x="481" y="1262"/>
                  </a:lnTo>
                  <a:lnTo>
                    <a:pt x="469" y="1248"/>
                  </a:lnTo>
                  <a:lnTo>
                    <a:pt x="465" y="1242"/>
                  </a:lnTo>
                  <a:lnTo>
                    <a:pt x="460" y="1235"/>
                  </a:lnTo>
                  <a:lnTo>
                    <a:pt x="458" y="1229"/>
                  </a:lnTo>
                  <a:lnTo>
                    <a:pt x="456" y="1224"/>
                  </a:lnTo>
                  <a:lnTo>
                    <a:pt x="455" y="1218"/>
                  </a:lnTo>
                  <a:lnTo>
                    <a:pt x="454" y="1213"/>
                  </a:lnTo>
                  <a:lnTo>
                    <a:pt x="455" y="1210"/>
                  </a:lnTo>
                  <a:lnTo>
                    <a:pt x="456" y="1205"/>
                  </a:lnTo>
                  <a:lnTo>
                    <a:pt x="459" y="1202"/>
                  </a:lnTo>
                  <a:lnTo>
                    <a:pt x="462" y="1200"/>
                  </a:lnTo>
                  <a:lnTo>
                    <a:pt x="467" y="1199"/>
                  </a:lnTo>
                  <a:lnTo>
                    <a:pt x="471" y="1198"/>
                  </a:lnTo>
                  <a:lnTo>
                    <a:pt x="478" y="1198"/>
                  </a:lnTo>
                  <a:lnTo>
                    <a:pt x="484" y="1199"/>
                  </a:lnTo>
                  <a:lnTo>
                    <a:pt x="491" y="1200"/>
                  </a:lnTo>
                  <a:lnTo>
                    <a:pt x="498" y="1202"/>
                  </a:lnTo>
                  <a:lnTo>
                    <a:pt x="514" y="1207"/>
                  </a:lnTo>
                  <a:lnTo>
                    <a:pt x="532" y="1216"/>
                  </a:lnTo>
                  <a:lnTo>
                    <a:pt x="550" y="1227"/>
                  </a:lnTo>
                  <a:lnTo>
                    <a:pt x="569" y="1240"/>
                  </a:lnTo>
                  <a:lnTo>
                    <a:pt x="588" y="1254"/>
                  </a:lnTo>
                  <a:lnTo>
                    <a:pt x="604" y="1268"/>
                  </a:lnTo>
                  <a:lnTo>
                    <a:pt x="617" y="1283"/>
                  </a:lnTo>
                  <a:lnTo>
                    <a:pt x="629" y="1296"/>
                  </a:lnTo>
                  <a:lnTo>
                    <a:pt x="633" y="1303"/>
                  </a:lnTo>
                  <a:lnTo>
                    <a:pt x="636" y="1309"/>
                  </a:lnTo>
                  <a:lnTo>
                    <a:pt x="639" y="1315"/>
                  </a:lnTo>
                  <a:lnTo>
                    <a:pt x="642" y="1321"/>
                  </a:lnTo>
                  <a:lnTo>
                    <a:pt x="643" y="1326"/>
                  </a:lnTo>
                  <a:lnTo>
                    <a:pt x="643" y="1331"/>
                  </a:lnTo>
                  <a:lnTo>
                    <a:pt x="643" y="1336"/>
                  </a:lnTo>
                  <a:lnTo>
                    <a:pt x="641" y="1339"/>
                  </a:lnTo>
                  <a:close/>
                  <a:moveTo>
                    <a:pt x="168" y="690"/>
                  </a:moveTo>
                  <a:lnTo>
                    <a:pt x="164" y="694"/>
                  </a:lnTo>
                  <a:lnTo>
                    <a:pt x="162" y="696"/>
                  </a:lnTo>
                  <a:lnTo>
                    <a:pt x="158" y="697"/>
                  </a:lnTo>
                  <a:lnTo>
                    <a:pt x="155" y="697"/>
                  </a:lnTo>
                  <a:lnTo>
                    <a:pt x="144" y="697"/>
                  </a:lnTo>
                  <a:lnTo>
                    <a:pt x="132" y="694"/>
                  </a:lnTo>
                  <a:lnTo>
                    <a:pt x="119" y="689"/>
                  </a:lnTo>
                  <a:lnTo>
                    <a:pt x="105" y="682"/>
                  </a:lnTo>
                  <a:lnTo>
                    <a:pt x="90" y="673"/>
                  </a:lnTo>
                  <a:lnTo>
                    <a:pt x="75" y="662"/>
                  </a:lnTo>
                  <a:lnTo>
                    <a:pt x="60" y="651"/>
                  </a:lnTo>
                  <a:lnTo>
                    <a:pt x="47" y="638"/>
                  </a:lnTo>
                  <a:lnTo>
                    <a:pt x="36" y="626"/>
                  </a:lnTo>
                  <a:lnTo>
                    <a:pt x="26" y="614"/>
                  </a:lnTo>
                  <a:lnTo>
                    <a:pt x="20" y="603"/>
                  </a:lnTo>
                  <a:lnTo>
                    <a:pt x="17" y="592"/>
                  </a:lnTo>
                  <a:lnTo>
                    <a:pt x="16" y="588"/>
                  </a:lnTo>
                  <a:lnTo>
                    <a:pt x="16" y="584"/>
                  </a:lnTo>
                  <a:lnTo>
                    <a:pt x="16" y="580"/>
                  </a:lnTo>
                  <a:lnTo>
                    <a:pt x="18" y="577"/>
                  </a:lnTo>
                  <a:lnTo>
                    <a:pt x="20" y="574"/>
                  </a:lnTo>
                  <a:lnTo>
                    <a:pt x="22" y="573"/>
                  </a:lnTo>
                  <a:lnTo>
                    <a:pt x="26" y="571"/>
                  </a:lnTo>
                  <a:lnTo>
                    <a:pt x="31" y="571"/>
                  </a:lnTo>
                  <a:lnTo>
                    <a:pt x="40" y="571"/>
                  </a:lnTo>
                  <a:lnTo>
                    <a:pt x="52" y="574"/>
                  </a:lnTo>
                  <a:lnTo>
                    <a:pt x="65" y="579"/>
                  </a:lnTo>
                  <a:lnTo>
                    <a:pt x="79" y="586"/>
                  </a:lnTo>
                  <a:lnTo>
                    <a:pt x="94" y="594"/>
                  </a:lnTo>
                  <a:lnTo>
                    <a:pt x="109" y="606"/>
                  </a:lnTo>
                  <a:lnTo>
                    <a:pt x="125" y="618"/>
                  </a:lnTo>
                  <a:lnTo>
                    <a:pt x="138" y="630"/>
                  </a:lnTo>
                  <a:lnTo>
                    <a:pt x="148" y="642"/>
                  </a:lnTo>
                  <a:lnTo>
                    <a:pt x="158" y="654"/>
                  </a:lnTo>
                  <a:lnTo>
                    <a:pt x="164" y="666"/>
                  </a:lnTo>
                  <a:lnTo>
                    <a:pt x="168" y="675"/>
                  </a:lnTo>
                  <a:lnTo>
                    <a:pt x="169" y="680"/>
                  </a:lnTo>
                  <a:lnTo>
                    <a:pt x="169" y="684"/>
                  </a:lnTo>
                  <a:lnTo>
                    <a:pt x="169" y="687"/>
                  </a:lnTo>
                  <a:lnTo>
                    <a:pt x="168" y="690"/>
                  </a:lnTo>
                  <a:close/>
                  <a:moveTo>
                    <a:pt x="313" y="756"/>
                  </a:moveTo>
                  <a:lnTo>
                    <a:pt x="329" y="769"/>
                  </a:lnTo>
                  <a:lnTo>
                    <a:pt x="343" y="782"/>
                  </a:lnTo>
                  <a:lnTo>
                    <a:pt x="354" y="795"/>
                  </a:lnTo>
                  <a:lnTo>
                    <a:pt x="363" y="807"/>
                  </a:lnTo>
                  <a:lnTo>
                    <a:pt x="371" y="819"/>
                  </a:lnTo>
                  <a:lnTo>
                    <a:pt x="375" y="830"/>
                  </a:lnTo>
                  <a:lnTo>
                    <a:pt x="376" y="834"/>
                  </a:lnTo>
                  <a:lnTo>
                    <a:pt x="376" y="838"/>
                  </a:lnTo>
                  <a:lnTo>
                    <a:pt x="375" y="843"/>
                  </a:lnTo>
                  <a:lnTo>
                    <a:pt x="374" y="846"/>
                  </a:lnTo>
                  <a:lnTo>
                    <a:pt x="372" y="848"/>
                  </a:lnTo>
                  <a:lnTo>
                    <a:pt x="369" y="850"/>
                  </a:lnTo>
                  <a:lnTo>
                    <a:pt x="364" y="851"/>
                  </a:lnTo>
                  <a:lnTo>
                    <a:pt x="360" y="852"/>
                  </a:lnTo>
                  <a:lnTo>
                    <a:pt x="350" y="852"/>
                  </a:lnTo>
                  <a:lnTo>
                    <a:pt x="337" y="849"/>
                  </a:lnTo>
                  <a:lnTo>
                    <a:pt x="323" y="844"/>
                  </a:lnTo>
                  <a:lnTo>
                    <a:pt x="308" y="836"/>
                  </a:lnTo>
                  <a:lnTo>
                    <a:pt x="292" y="828"/>
                  </a:lnTo>
                  <a:lnTo>
                    <a:pt x="276" y="816"/>
                  </a:lnTo>
                  <a:lnTo>
                    <a:pt x="261" y="804"/>
                  </a:lnTo>
                  <a:lnTo>
                    <a:pt x="247" y="791"/>
                  </a:lnTo>
                  <a:lnTo>
                    <a:pt x="235" y="778"/>
                  </a:lnTo>
                  <a:lnTo>
                    <a:pt x="225" y="765"/>
                  </a:lnTo>
                  <a:lnTo>
                    <a:pt x="218" y="754"/>
                  </a:lnTo>
                  <a:lnTo>
                    <a:pt x="214" y="743"/>
                  </a:lnTo>
                  <a:lnTo>
                    <a:pt x="213" y="738"/>
                  </a:lnTo>
                  <a:lnTo>
                    <a:pt x="213" y="734"/>
                  </a:lnTo>
                  <a:lnTo>
                    <a:pt x="214" y="730"/>
                  </a:lnTo>
                  <a:lnTo>
                    <a:pt x="215" y="727"/>
                  </a:lnTo>
                  <a:lnTo>
                    <a:pt x="217" y="724"/>
                  </a:lnTo>
                  <a:lnTo>
                    <a:pt x="221" y="722"/>
                  </a:lnTo>
                  <a:lnTo>
                    <a:pt x="224" y="721"/>
                  </a:lnTo>
                  <a:lnTo>
                    <a:pt x="229" y="720"/>
                  </a:lnTo>
                  <a:lnTo>
                    <a:pt x="239" y="721"/>
                  </a:lnTo>
                  <a:lnTo>
                    <a:pt x="252" y="723"/>
                  </a:lnTo>
                  <a:lnTo>
                    <a:pt x="266" y="728"/>
                  </a:lnTo>
                  <a:lnTo>
                    <a:pt x="281" y="736"/>
                  </a:lnTo>
                  <a:lnTo>
                    <a:pt x="297" y="745"/>
                  </a:lnTo>
                  <a:lnTo>
                    <a:pt x="313" y="756"/>
                  </a:lnTo>
                  <a:close/>
                  <a:moveTo>
                    <a:pt x="592" y="1007"/>
                  </a:moveTo>
                  <a:lnTo>
                    <a:pt x="590" y="1010"/>
                  </a:lnTo>
                  <a:lnTo>
                    <a:pt x="587" y="1012"/>
                  </a:lnTo>
                  <a:lnTo>
                    <a:pt x="582" y="1013"/>
                  </a:lnTo>
                  <a:lnTo>
                    <a:pt x="578" y="1014"/>
                  </a:lnTo>
                  <a:lnTo>
                    <a:pt x="573" y="1014"/>
                  </a:lnTo>
                  <a:lnTo>
                    <a:pt x="567" y="1013"/>
                  </a:lnTo>
                  <a:lnTo>
                    <a:pt x="561" y="1012"/>
                  </a:lnTo>
                  <a:lnTo>
                    <a:pt x="554" y="1011"/>
                  </a:lnTo>
                  <a:lnTo>
                    <a:pt x="539" y="1006"/>
                  </a:lnTo>
                  <a:lnTo>
                    <a:pt x="524" y="998"/>
                  </a:lnTo>
                  <a:lnTo>
                    <a:pt x="507" y="988"/>
                  </a:lnTo>
                  <a:lnTo>
                    <a:pt x="489" y="976"/>
                  </a:lnTo>
                  <a:lnTo>
                    <a:pt x="473" y="963"/>
                  </a:lnTo>
                  <a:lnTo>
                    <a:pt x="458" y="951"/>
                  </a:lnTo>
                  <a:lnTo>
                    <a:pt x="446" y="937"/>
                  </a:lnTo>
                  <a:lnTo>
                    <a:pt x="435" y="924"/>
                  </a:lnTo>
                  <a:lnTo>
                    <a:pt x="429" y="912"/>
                  </a:lnTo>
                  <a:lnTo>
                    <a:pt x="425" y="901"/>
                  </a:lnTo>
                  <a:lnTo>
                    <a:pt x="424" y="896"/>
                  </a:lnTo>
                  <a:lnTo>
                    <a:pt x="424" y="891"/>
                  </a:lnTo>
                  <a:lnTo>
                    <a:pt x="424" y="887"/>
                  </a:lnTo>
                  <a:lnTo>
                    <a:pt x="426" y="884"/>
                  </a:lnTo>
                  <a:lnTo>
                    <a:pt x="428" y="881"/>
                  </a:lnTo>
                  <a:lnTo>
                    <a:pt x="431" y="879"/>
                  </a:lnTo>
                  <a:lnTo>
                    <a:pt x="434" y="877"/>
                  </a:lnTo>
                  <a:lnTo>
                    <a:pt x="440" y="876"/>
                  </a:lnTo>
                  <a:lnTo>
                    <a:pt x="445" y="876"/>
                  </a:lnTo>
                  <a:lnTo>
                    <a:pt x="451" y="877"/>
                  </a:lnTo>
                  <a:lnTo>
                    <a:pt x="457" y="878"/>
                  </a:lnTo>
                  <a:lnTo>
                    <a:pt x="464" y="879"/>
                  </a:lnTo>
                  <a:lnTo>
                    <a:pt x="479" y="885"/>
                  </a:lnTo>
                  <a:lnTo>
                    <a:pt x="494" y="892"/>
                  </a:lnTo>
                  <a:lnTo>
                    <a:pt x="511" y="902"/>
                  </a:lnTo>
                  <a:lnTo>
                    <a:pt x="528" y="914"/>
                  </a:lnTo>
                  <a:lnTo>
                    <a:pt x="544" y="927"/>
                  </a:lnTo>
                  <a:lnTo>
                    <a:pt x="560" y="941"/>
                  </a:lnTo>
                  <a:lnTo>
                    <a:pt x="571" y="954"/>
                  </a:lnTo>
                  <a:lnTo>
                    <a:pt x="581" y="967"/>
                  </a:lnTo>
                  <a:lnTo>
                    <a:pt x="589" y="979"/>
                  </a:lnTo>
                  <a:lnTo>
                    <a:pt x="593" y="989"/>
                  </a:lnTo>
                  <a:lnTo>
                    <a:pt x="594" y="995"/>
                  </a:lnTo>
                  <a:lnTo>
                    <a:pt x="594" y="999"/>
                  </a:lnTo>
                  <a:lnTo>
                    <a:pt x="594" y="1003"/>
                  </a:lnTo>
                  <a:lnTo>
                    <a:pt x="592" y="1007"/>
                  </a:lnTo>
                  <a:close/>
                  <a:moveTo>
                    <a:pt x="206" y="400"/>
                  </a:moveTo>
                  <a:lnTo>
                    <a:pt x="203" y="403"/>
                  </a:lnTo>
                  <a:lnTo>
                    <a:pt x="201" y="404"/>
                  </a:lnTo>
                  <a:lnTo>
                    <a:pt x="198" y="407"/>
                  </a:lnTo>
                  <a:lnTo>
                    <a:pt x="194" y="407"/>
                  </a:lnTo>
                  <a:lnTo>
                    <a:pt x="184" y="407"/>
                  </a:lnTo>
                  <a:lnTo>
                    <a:pt x="173" y="404"/>
                  </a:lnTo>
                  <a:lnTo>
                    <a:pt x="161" y="400"/>
                  </a:lnTo>
                  <a:lnTo>
                    <a:pt x="148" y="394"/>
                  </a:lnTo>
                  <a:lnTo>
                    <a:pt x="134" y="385"/>
                  </a:lnTo>
                  <a:lnTo>
                    <a:pt x="121" y="375"/>
                  </a:lnTo>
                  <a:lnTo>
                    <a:pt x="107" y="365"/>
                  </a:lnTo>
                  <a:lnTo>
                    <a:pt x="95" y="353"/>
                  </a:lnTo>
                  <a:lnTo>
                    <a:pt x="86" y="342"/>
                  </a:lnTo>
                  <a:lnTo>
                    <a:pt x="77" y="331"/>
                  </a:lnTo>
                  <a:lnTo>
                    <a:pt x="72" y="320"/>
                  </a:lnTo>
                  <a:lnTo>
                    <a:pt x="68" y="311"/>
                  </a:lnTo>
                  <a:lnTo>
                    <a:pt x="67" y="306"/>
                  </a:lnTo>
                  <a:lnTo>
                    <a:pt x="67" y="303"/>
                  </a:lnTo>
                  <a:lnTo>
                    <a:pt x="68" y="299"/>
                  </a:lnTo>
                  <a:lnTo>
                    <a:pt x="69" y="297"/>
                  </a:lnTo>
                  <a:lnTo>
                    <a:pt x="72" y="293"/>
                  </a:lnTo>
                  <a:lnTo>
                    <a:pt x="74" y="292"/>
                  </a:lnTo>
                  <a:lnTo>
                    <a:pt x="77" y="290"/>
                  </a:lnTo>
                  <a:lnTo>
                    <a:pt x="81" y="290"/>
                  </a:lnTo>
                  <a:lnTo>
                    <a:pt x="90" y="290"/>
                  </a:lnTo>
                  <a:lnTo>
                    <a:pt x="101" y="292"/>
                  </a:lnTo>
                  <a:lnTo>
                    <a:pt x="114" y="297"/>
                  </a:lnTo>
                  <a:lnTo>
                    <a:pt x="127" y="303"/>
                  </a:lnTo>
                  <a:lnTo>
                    <a:pt x="141" y="312"/>
                  </a:lnTo>
                  <a:lnTo>
                    <a:pt x="155" y="321"/>
                  </a:lnTo>
                  <a:lnTo>
                    <a:pt x="168" y="332"/>
                  </a:lnTo>
                  <a:lnTo>
                    <a:pt x="180" y="344"/>
                  </a:lnTo>
                  <a:lnTo>
                    <a:pt x="189" y="355"/>
                  </a:lnTo>
                  <a:lnTo>
                    <a:pt x="197" y="367"/>
                  </a:lnTo>
                  <a:lnTo>
                    <a:pt x="203" y="376"/>
                  </a:lnTo>
                  <a:lnTo>
                    <a:pt x="207" y="386"/>
                  </a:lnTo>
                  <a:lnTo>
                    <a:pt x="208" y="390"/>
                  </a:lnTo>
                  <a:lnTo>
                    <a:pt x="208" y="394"/>
                  </a:lnTo>
                  <a:lnTo>
                    <a:pt x="207" y="398"/>
                  </a:lnTo>
                  <a:lnTo>
                    <a:pt x="206" y="400"/>
                  </a:lnTo>
                  <a:close/>
                  <a:moveTo>
                    <a:pt x="338" y="461"/>
                  </a:moveTo>
                  <a:lnTo>
                    <a:pt x="353" y="472"/>
                  </a:lnTo>
                  <a:lnTo>
                    <a:pt x="365" y="483"/>
                  </a:lnTo>
                  <a:lnTo>
                    <a:pt x="376" y="495"/>
                  </a:lnTo>
                  <a:lnTo>
                    <a:pt x="385" y="507"/>
                  </a:lnTo>
                  <a:lnTo>
                    <a:pt x="390" y="518"/>
                  </a:lnTo>
                  <a:lnTo>
                    <a:pt x="394" y="527"/>
                  </a:lnTo>
                  <a:lnTo>
                    <a:pt x="394" y="532"/>
                  </a:lnTo>
                  <a:lnTo>
                    <a:pt x="396" y="536"/>
                  </a:lnTo>
                  <a:lnTo>
                    <a:pt x="394" y="539"/>
                  </a:lnTo>
                  <a:lnTo>
                    <a:pt x="393" y="543"/>
                  </a:lnTo>
                  <a:lnTo>
                    <a:pt x="391" y="546"/>
                  </a:lnTo>
                  <a:lnTo>
                    <a:pt x="388" y="548"/>
                  </a:lnTo>
                  <a:lnTo>
                    <a:pt x="385" y="549"/>
                  </a:lnTo>
                  <a:lnTo>
                    <a:pt x="380" y="550"/>
                  </a:lnTo>
                  <a:lnTo>
                    <a:pt x="371" y="549"/>
                  </a:lnTo>
                  <a:lnTo>
                    <a:pt x="360" y="547"/>
                  </a:lnTo>
                  <a:lnTo>
                    <a:pt x="347" y="543"/>
                  </a:lnTo>
                  <a:lnTo>
                    <a:pt x="333" y="536"/>
                  </a:lnTo>
                  <a:lnTo>
                    <a:pt x="319" y="527"/>
                  </a:lnTo>
                  <a:lnTo>
                    <a:pt x="304" y="517"/>
                  </a:lnTo>
                  <a:lnTo>
                    <a:pt x="290" y="506"/>
                  </a:lnTo>
                  <a:lnTo>
                    <a:pt x="277" y="494"/>
                  </a:lnTo>
                  <a:lnTo>
                    <a:pt x="266" y="482"/>
                  </a:lnTo>
                  <a:lnTo>
                    <a:pt x="257" y="470"/>
                  </a:lnTo>
                  <a:lnTo>
                    <a:pt x="252" y="460"/>
                  </a:lnTo>
                  <a:lnTo>
                    <a:pt x="248" y="450"/>
                  </a:lnTo>
                  <a:lnTo>
                    <a:pt x="248" y="445"/>
                  </a:lnTo>
                  <a:lnTo>
                    <a:pt x="248" y="441"/>
                  </a:lnTo>
                  <a:lnTo>
                    <a:pt x="248" y="437"/>
                  </a:lnTo>
                  <a:lnTo>
                    <a:pt x="250" y="434"/>
                  </a:lnTo>
                  <a:lnTo>
                    <a:pt x="252" y="431"/>
                  </a:lnTo>
                  <a:lnTo>
                    <a:pt x="254" y="429"/>
                  </a:lnTo>
                  <a:lnTo>
                    <a:pt x="257" y="428"/>
                  </a:lnTo>
                  <a:lnTo>
                    <a:pt x="262" y="427"/>
                  </a:lnTo>
                  <a:lnTo>
                    <a:pt x="271" y="427"/>
                  </a:lnTo>
                  <a:lnTo>
                    <a:pt x="283" y="430"/>
                  </a:lnTo>
                  <a:lnTo>
                    <a:pt x="295" y="435"/>
                  </a:lnTo>
                  <a:lnTo>
                    <a:pt x="309" y="441"/>
                  </a:lnTo>
                  <a:lnTo>
                    <a:pt x="324" y="450"/>
                  </a:lnTo>
                  <a:lnTo>
                    <a:pt x="338" y="461"/>
                  </a:lnTo>
                  <a:close/>
                  <a:moveTo>
                    <a:pt x="497" y="665"/>
                  </a:moveTo>
                  <a:lnTo>
                    <a:pt x="482" y="653"/>
                  </a:lnTo>
                  <a:lnTo>
                    <a:pt x="469" y="640"/>
                  </a:lnTo>
                  <a:lnTo>
                    <a:pt x="457" y="628"/>
                  </a:lnTo>
                  <a:lnTo>
                    <a:pt x="448" y="615"/>
                  </a:lnTo>
                  <a:lnTo>
                    <a:pt x="442" y="604"/>
                  </a:lnTo>
                  <a:lnTo>
                    <a:pt x="439" y="593"/>
                  </a:lnTo>
                  <a:lnTo>
                    <a:pt x="438" y="589"/>
                  </a:lnTo>
                  <a:lnTo>
                    <a:pt x="438" y="585"/>
                  </a:lnTo>
                  <a:lnTo>
                    <a:pt x="438" y="581"/>
                  </a:lnTo>
                  <a:lnTo>
                    <a:pt x="440" y="578"/>
                  </a:lnTo>
                  <a:lnTo>
                    <a:pt x="442" y="575"/>
                  </a:lnTo>
                  <a:lnTo>
                    <a:pt x="445" y="573"/>
                  </a:lnTo>
                  <a:lnTo>
                    <a:pt x="448" y="572"/>
                  </a:lnTo>
                  <a:lnTo>
                    <a:pt x="453" y="571"/>
                  </a:lnTo>
                  <a:lnTo>
                    <a:pt x="462" y="571"/>
                  </a:lnTo>
                  <a:lnTo>
                    <a:pt x="474" y="574"/>
                  </a:lnTo>
                  <a:lnTo>
                    <a:pt x="488" y="578"/>
                  </a:lnTo>
                  <a:lnTo>
                    <a:pt x="502" y="586"/>
                  </a:lnTo>
                  <a:lnTo>
                    <a:pt x="517" y="594"/>
                  </a:lnTo>
                  <a:lnTo>
                    <a:pt x="534" y="605"/>
                  </a:lnTo>
                  <a:lnTo>
                    <a:pt x="549" y="617"/>
                  </a:lnTo>
                  <a:lnTo>
                    <a:pt x="562" y="630"/>
                  </a:lnTo>
                  <a:lnTo>
                    <a:pt x="574" y="642"/>
                  </a:lnTo>
                  <a:lnTo>
                    <a:pt x="582" y="654"/>
                  </a:lnTo>
                  <a:lnTo>
                    <a:pt x="589" y="666"/>
                  </a:lnTo>
                  <a:lnTo>
                    <a:pt x="593" y="675"/>
                  </a:lnTo>
                  <a:lnTo>
                    <a:pt x="594" y="680"/>
                  </a:lnTo>
                  <a:lnTo>
                    <a:pt x="594" y="684"/>
                  </a:lnTo>
                  <a:lnTo>
                    <a:pt x="593" y="688"/>
                  </a:lnTo>
                  <a:lnTo>
                    <a:pt x="592" y="692"/>
                  </a:lnTo>
                  <a:lnTo>
                    <a:pt x="589" y="694"/>
                  </a:lnTo>
                  <a:lnTo>
                    <a:pt x="587" y="696"/>
                  </a:lnTo>
                  <a:lnTo>
                    <a:pt x="582" y="698"/>
                  </a:lnTo>
                  <a:lnTo>
                    <a:pt x="578" y="698"/>
                  </a:lnTo>
                  <a:lnTo>
                    <a:pt x="568" y="698"/>
                  </a:lnTo>
                  <a:lnTo>
                    <a:pt x="556" y="696"/>
                  </a:lnTo>
                  <a:lnTo>
                    <a:pt x="542" y="690"/>
                  </a:lnTo>
                  <a:lnTo>
                    <a:pt x="528" y="684"/>
                  </a:lnTo>
                  <a:lnTo>
                    <a:pt x="512" y="675"/>
                  </a:lnTo>
                  <a:lnTo>
                    <a:pt x="497" y="665"/>
                  </a:lnTo>
                  <a:close/>
                  <a:moveTo>
                    <a:pt x="207" y="101"/>
                  </a:moveTo>
                  <a:lnTo>
                    <a:pt x="195" y="91"/>
                  </a:lnTo>
                  <a:lnTo>
                    <a:pt x="184" y="81"/>
                  </a:lnTo>
                  <a:lnTo>
                    <a:pt x="174" y="70"/>
                  </a:lnTo>
                  <a:lnTo>
                    <a:pt x="168" y="60"/>
                  </a:lnTo>
                  <a:lnTo>
                    <a:pt x="162" y="50"/>
                  </a:lnTo>
                  <a:lnTo>
                    <a:pt x="159" y="42"/>
                  </a:lnTo>
                  <a:lnTo>
                    <a:pt x="159" y="38"/>
                  </a:lnTo>
                  <a:lnTo>
                    <a:pt x="159" y="34"/>
                  </a:lnTo>
                  <a:lnTo>
                    <a:pt x="159" y="31"/>
                  </a:lnTo>
                  <a:lnTo>
                    <a:pt x="161" y="28"/>
                  </a:lnTo>
                  <a:lnTo>
                    <a:pt x="162" y="26"/>
                  </a:lnTo>
                  <a:lnTo>
                    <a:pt x="166" y="24"/>
                  </a:lnTo>
                  <a:lnTo>
                    <a:pt x="168" y="22"/>
                  </a:lnTo>
                  <a:lnTo>
                    <a:pt x="172" y="21"/>
                  </a:lnTo>
                  <a:lnTo>
                    <a:pt x="181" y="21"/>
                  </a:lnTo>
                  <a:lnTo>
                    <a:pt x="190" y="24"/>
                  </a:lnTo>
                  <a:lnTo>
                    <a:pt x="201" y="28"/>
                  </a:lnTo>
                  <a:lnTo>
                    <a:pt x="213" y="33"/>
                  </a:lnTo>
                  <a:lnTo>
                    <a:pt x="226" y="41"/>
                  </a:lnTo>
                  <a:lnTo>
                    <a:pt x="238" y="50"/>
                  </a:lnTo>
                  <a:lnTo>
                    <a:pt x="251" y="60"/>
                  </a:lnTo>
                  <a:lnTo>
                    <a:pt x="261" y="71"/>
                  </a:lnTo>
                  <a:lnTo>
                    <a:pt x="270" y="81"/>
                  </a:lnTo>
                  <a:lnTo>
                    <a:pt x="277" y="91"/>
                  </a:lnTo>
                  <a:lnTo>
                    <a:pt x="282" y="101"/>
                  </a:lnTo>
                  <a:lnTo>
                    <a:pt x="285" y="110"/>
                  </a:lnTo>
                  <a:lnTo>
                    <a:pt x="286" y="114"/>
                  </a:lnTo>
                  <a:lnTo>
                    <a:pt x="286" y="117"/>
                  </a:lnTo>
                  <a:lnTo>
                    <a:pt x="285" y="121"/>
                  </a:lnTo>
                  <a:lnTo>
                    <a:pt x="284" y="124"/>
                  </a:lnTo>
                  <a:lnTo>
                    <a:pt x="282" y="126"/>
                  </a:lnTo>
                  <a:lnTo>
                    <a:pt x="280" y="127"/>
                  </a:lnTo>
                  <a:lnTo>
                    <a:pt x="277" y="129"/>
                  </a:lnTo>
                  <a:lnTo>
                    <a:pt x="274" y="129"/>
                  </a:lnTo>
                  <a:lnTo>
                    <a:pt x="265" y="129"/>
                  </a:lnTo>
                  <a:lnTo>
                    <a:pt x="255" y="127"/>
                  </a:lnTo>
                  <a:lnTo>
                    <a:pt x="243" y="124"/>
                  </a:lnTo>
                  <a:lnTo>
                    <a:pt x="233" y="117"/>
                  </a:lnTo>
                  <a:lnTo>
                    <a:pt x="220" y="110"/>
                  </a:lnTo>
                  <a:lnTo>
                    <a:pt x="207" y="101"/>
                  </a:lnTo>
                  <a:close/>
                  <a:moveTo>
                    <a:pt x="373" y="231"/>
                  </a:moveTo>
                  <a:lnTo>
                    <a:pt x="360" y="220"/>
                  </a:lnTo>
                  <a:lnTo>
                    <a:pt x="349" y="209"/>
                  </a:lnTo>
                  <a:lnTo>
                    <a:pt x="339" y="198"/>
                  </a:lnTo>
                  <a:lnTo>
                    <a:pt x="332" y="188"/>
                  </a:lnTo>
                  <a:lnTo>
                    <a:pt x="325" y="178"/>
                  </a:lnTo>
                  <a:lnTo>
                    <a:pt x="323" y="168"/>
                  </a:lnTo>
                  <a:lnTo>
                    <a:pt x="322" y="164"/>
                  </a:lnTo>
                  <a:lnTo>
                    <a:pt x="322" y="161"/>
                  </a:lnTo>
                  <a:lnTo>
                    <a:pt x="322" y="157"/>
                  </a:lnTo>
                  <a:lnTo>
                    <a:pt x="324" y="154"/>
                  </a:lnTo>
                  <a:lnTo>
                    <a:pt x="326" y="152"/>
                  </a:lnTo>
                  <a:lnTo>
                    <a:pt x="329" y="150"/>
                  </a:lnTo>
                  <a:lnTo>
                    <a:pt x="332" y="149"/>
                  </a:lnTo>
                  <a:lnTo>
                    <a:pt x="335" y="148"/>
                  </a:lnTo>
                  <a:lnTo>
                    <a:pt x="345" y="148"/>
                  </a:lnTo>
                  <a:lnTo>
                    <a:pt x="354" y="150"/>
                  </a:lnTo>
                  <a:lnTo>
                    <a:pt x="366" y="154"/>
                  </a:lnTo>
                  <a:lnTo>
                    <a:pt x="379" y="159"/>
                  </a:lnTo>
                  <a:lnTo>
                    <a:pt x="392" y="168"/>
                  </a:lnTo>
                  <a:lnTo>
                    <a:pt x="406" y="178"/>
                  </a:lnTo>
                  <a:lnTo>
                    <a:pt x="419" y="188"/>
                  </a:lnTo>
                  <a:lnTo>
                    <a:pt x="430" y="199"/>
                  </a:lnTo>
                  <a:lnTo>
                    <a:pt x="440" y="210"/>
                  </a:lnTo>
                  <a:lnTo>
                    <a:pt x="447" y="221"/>
                  </a:lnTo>
                  <a:lnTo>
                    <a:pt x="453" y="231"/>
                  </a:lnTo>
                  <a:lnTo>
                    <a:pt x="456" y="239"/>
                  </a:lnTo>
                  <a:lnTo>
                    <a:pt x="457" y="244"/>
                  </a:lnTo>
                  <a:lnTo>
                    <a:pt x="457" y="248"/>
                  </a:lnTo>
                  <a:lnTo>
                    <a:pt x="456" y="251"/>
                  </a:lnTo>
                  <a:lnTo>
                    <a:pt x="455" y="254"/>
                  </a:lnTo>
                  <a:lnTo>
                    <a:pt x="453" y="257"/>
                  </a:lnTo>
                  <a:lnTo>
                    <a:pt x="449" y="259"/>
                  </a:lnTo>
                  <a:lnTo>
                    <a:pt x="447" y="260"/>
                  </a:lnTo>
                  <a:lnTo>
                    <a:pt x="443" y="261"/>
                  </a:lnTo>
                  <a:lnTo>
                    <a:pt x="434" y="261"/>
                  </a:lnTo>
                  <a:lnTo>
                    <a:pt x="424" y="259"/>
                  </a:lnTo>
                  <a:lnTo>
                    <a:pt x="412" y="254"/>
                  </a:lnTo>
                  <a:lnTo>
                    <a:pt x="400" y="248"/>
                  </a:lnTo>
                  <a:lnTo>
                    <a:pt x="386" y="240"/>
                  </a:lnTo>
                  <a:lnTo>
                    <a:pt x="373" y="231"/>
                  </a:lnTo>
                  <a:close/>
                  <a:moveTo>
                    <a:pt x="635" y="390"/>
                  </a:moveTo>
                  <a:lnTo>
                    <a:pt x="633" y="394"/>
                  </a:lnTo>
                  <a:lnTo>
                    <a:pt x="630" y="396"/>
                  </a:lnTo>
                  <a:lnTo>
                    <a:pt x="627" y="397"/>
                  </a:lnTo>
                  <a:lnTo>
                    <a:pt x="622" y="398"/>
                  </a:lnTo>
                  <a:lnTo>
                    <a:pt x="614" y="398"/>
                  </a:lnTo>
                  <a:lnTo>
                    <a:pt x="603" y="396"/>
                  </a:lnTo>
                  <a:lnTo>
                    <a:pt x="590" y="392"/>
                  </a:lnTo>
                  <a:lnTo>
                    <a:pt x="577" y="385"/>
                  </a:lnTo>
                  <a:lnTo>
                    <a:pt x="563" y="377"/>
                  </a:lnTo>
                  <a:lnTo>
                    <a:pt x="549" y="367"/>
                  </a:lnTo>
                  <a:lnTo>
                    <a:pt x="535" y="356"/>
                  </a:lnTo>
                  <a:lnTo>
                    <a:pt x="523" y="344"/>
                  </a:lnTo>
                  <a:lnTo>
                    <a:pt x="513" y="333"/>
                  </a:lnTo>
                  <a:lnTo>
                    <a:pt x="505" y="321"/>
                  </a:lnTo>
                  <a:lnTo>
                    <a:pt x="499" y="312"/>
                  </a:lnTo>
                  <a:lnTo>
                    <a:pt x="496" y="302"/>
                  </a:lnTo>
                  <a:lnTo>
                    <a:pt x="495" y="298"/>
                  </a:lnTo>
                  <a:lnTo>
                    <a:pt x="495" y="293"/>
                  </a:lnTo>
                  <a:lnTo>
                    <a:pt x="496" y="290"/>
                  </a:lnTo>
                  <a:lnTo>
                    <a:pt x="497" y="287"/>
                  </a:lnTo>
                  <a:lnTo>
                    <a:pt x="499" y="284"/>
                  </a:lnTo>
                  <a:lnTo>
                    <a:pt x="502" y="281"/>
                  </a:lnTo>
                  <a:lnTo>
                    <a:pt x="506" y="280"/>
                  </a:lnTo>
                  <a:lnTo>
                    <a:pt x="509" y="279"/>
                  </a:lnTo>
                  <a:lnTo>
                    <a:pt x="519" y="279"/>
                  </a:lnTo>
                  <a:lnTo>
                    <a:pt x="529" y="281"/>
                  </a:lnTo>
                  <a:lnTo>
                    <a:pt x="542" y="286"/>
                  </a:lnTo>
                  <a:lnTo>
                    <a:pt x="555" y="292"/>
                  </a:lnTo>
                  <a:lnTo>
                    <a:pt x="569" y="301"/>
                  </a:lnTo>
                  <a:lnTo>
                    <a:pt x="583" y="311"/>
                  </a:lnTo>
                  <a:lnTo>
                    <a:pt x="597" y="321"/>
                  </a:lnTo>
                  <a:lnTo>
                    <a:pt x="609" y="333"/>
                  </a:lnTo>
                  <a:lnTo>
                    <a:pt x="619" y="344"/>
                  </a:lnTo>
                  <a:lnTo>
                    <a:pt x="628" y="356"/>
                  </a:lnTo>
                  <a:lnTo>
                    <a:pt x="633" y="366"/>
                  </a:lnTo>
                  <a:lnTo>
                    <a:pt x="636" y="375"/>
                  </a:lnTo>
                  <a:lnTo>
                    <a:pt x="637" y="380"/>
                  </a:lnTo>
                  <a:lnTo>
                    <a:pt x="637" y="384"/>
                  </a:lnTo>
                  <a:lnTo>
                    <a:pt x="636" y="387"/>
                  </a:lnTo>
                  <a:lnTo>
                    <a:pt x="635" y="390"/>
                  </a:lnTo>
                  <a:close/>
                </a:path>
              </a:pathLst>
            </a:custGeom>
            <a:solidFill>
              <a:srgbClr val="D6D0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CH"/>
            </a:p>
          </p:txBody>
        </p:sp>
        <p:sp>
          <p:nvSpPr>
            <p:cNvPr id="51" name="Freeform 44"/>
            <p:cNvSpPr>
              <a:spLocks noEditPoints="1"/>
            </p:cNvSpPr>
            <p:nvPr userDrawn="1"/>
          </p:nvSpPr>
          <p:spPr bwMode="auto">
            <a:xfrm>
              <a:off x="11310475" y="4881563"/>
              <a:ext cx="134937" cy="1176338"/>
            </a:xfrm>
            <a:custGeom>
              <a:avLst/>
              <a:gdLst>
                <a:gd name="T0" fmla="*/ 678 w 678"/>
                <a:gd name="T1" fmla="*/ 5929 h 5929"/>
                <a:gd name="T2" fmla="*/ 55 w 678"/>
                <a:gd name="T3" fmla="*/ 5533 h 5929"/>
                <a:gd name="T4" fmla="*/ 0 w 678"/>
                <a:gd name="T5" fmla="*/ 5375 h 5929"/>
                <a:gd name="T6" fmla="*/ 33 w 678"/>
                <a:gd name="T7" fmla="*/ 5391 h 5929"/>
                <a:gd name="T8" fmla="*/ 452 w 678"/>
                <a:gd name="T9" fmla="*/ 5487 h 5929"/>
                <a:gd name="T10" fmla="*/ 227 w 678"/>
                <a:gd name="T11" fmla="*/ 5114 h 5929"/>
                <a:gd name="T12" fmla="*/ 148 w 678"/>
                <a:gd name="T13" fmla="*/ 4958 h 5929"/>
                <a:gd name="T14" fmla="*/ 257 w 678"/>
                <a:gd name="T15" fmla="*/ 4717 h 5929"/>
                <a:gd name="T16" fmla="*/ 311 w 678"/>
                <a:gd name="T17" fmla="*/ 4387 h 5929"/>
                <a:gd name="T18" fmla="*/ 17 w 678"/>
                <a:gd name="T19" fmla="*/ 3925 h 5929"/>
                <a:gd name="T20" fmla="*/ 161 w 678"/>
                <a:gd name="T21" fmla="*/ 3664 h 5929"/>
                <a:gd name="T22" fmla="*/ 158 w 678"/>
                <a:gd name="T23" fmla="*/ 3241 h 5929"/>
                <a:gd name="T24" fmla="*/ 141 w 678"/>
                <a:gd name="T25" fmla="*/ 3126 h 5929"/>
                <a:gd name="T26" fmla="*/ 113 w 678"/>
                <a:gd name="T27" fmla="*/ 2629 h 5929"/>
                <a:gd name="T28" fmla="*/ 0 w 678"/>
                <a:gd name="T29" fmla="*/ 2196 h 5929"/>
                <a:gd name="T30" fmla="*/ 139 w 678"/>
                <a:gd name="T31" fmla="*/ 1498 h 5929"/>
                <a:gd name="T32" fmla="*/ 22 w 678"/>
                <a:gd name="T33" fmla="*/ 852 h 5929"/>
                <a:gd name="T34" fmla="*/ 73 w 678"/>
                <a:gd name="T35" fmla="*/ 254 h 5929"/>
                <a:gd name="T36" fmla="*/ 531 w 678"/>
                <a:gd name="T37" fmla="*/ 575 h 5929"/>
                <a:gd name="T38" fmla="*/ 569 w 678"/>
                <a:gd name="T39" fmla="*/ 884 h 5929"/>
                <a:gd name="T40" fmla="*/ 619 w 678"/>
                <a:gd name="T41" fmla="*/ 1582 h 5929"/>
                <a:gd name="T42" fmla="*/ 612 w 678"/>
                <a:gd name="T43" fmla="*/ 1786 h 5929"/>
                <a:gd name="T44" fmla="*/ 548 w 678"/>
                <a:gd name="T45" fmla="*/ 2282 h 5929"/>
                <a:gd name="T46" fmla="*/ 678 w 678"/>
                <a:gd name="T47" fmla="*/ 3982 h 5929"/>
                <a:gd name="T48" fmla="*/ 465 w 678"/>
                <a:gd name="T49" fmla="*/ 3969 h 5929"/>
                <a:gd name="T50" fmla="*/ 435 w 678"/>
                <a:gd name="T51" fmla="*/ 4403 h 5929"/>
                <a:gd name="T52" fmla="*/ 439 w 678"/>
                <a:gd name="T53" fmla="*/ 4485 h 5929"/>
                <a:gd name="T54" fmla="*/ 428 w 678"/>
                <a:gd name="T55" fmla="*/ 4822 h 5929"/>
                <a:gd name="T56" fmla="*/ 383 w 678"/>
                <a:gd name="T57" fmla="*/ 5009 h 5929"/>
                <a:gd name="T58" fmla="*/ 500 w 678"/>
                <a:gd name="T59" fmla="*/ 5125 h 5929"/>
                <a:gd name="T60" fmla="*/ 585 w 678"/>
                <a:gd name="T61" fmla="*/ 5528 h 5929"/>
                <a:gd name="T62" fmla="*/ 678 w 678"/>
                <a:gd name="T63" fmla="*/ 5704 h 5929"/>
                <a:gd name="T64" fmla="*/ 598 w 678"/>
                <a:gd name="T65" fmla="*/ 5693 h 5929"/>
                <a:gd name="T66" fmla="*/ 119 w 678"/>
                <a:gd name="T67" fmla="*/ 5175 h 5929"/>
                <a:gd name="T68" fmla="*/ 254 w 678"/>
                <a:gd name="T69" fmla="*/ 5262 h 5929"/>
                <a:gd name="T70" fmla="*/ 582 w 678"/>
                <a:gd name="T71" fmla="*/ 5276 h 5929"/>
                <a:gd name="T72" fmla="*/ 492 w 678"/>
                <a:gd name="T73" fmla="*/ 4936 h 5929"/>
                <a:gd name="T74" fmla="*/ 634 w 678"/>
                <a:gd name="T75" fmla="*/ 4797 h 5929"/>
                <a:gd name="T76" fmla="*/ 87 w 678"/>
                <a:gd name="T77" fmla="*/ 4404 h 5929"/>
                <a:gd name="T78" fmla="*/ 223 w 678"/>
                <a:gd name="T79" fmla="*/ 4065 h 5929"/>
                <a:gd name="T80" fmla="*/ 100 w 678"/>
                <a:gd name="T81" fmla="*/ 3904 h 5929"/>
                <a:gd name="T82" fmla="*/ 47 w 678"/>
                <a:gd name="T83" fmla="*/ 3669 h 5929"/>
                <a:gd name="T84" fmla="*/ 379 w 678"/>
                <a:gd name="T85" fmla="*/ 3568 h 5929"/>
                <a:gd name="T86" fmla="*/ 589 w 678"/>
                <a:gd name="T87" fmla="*/ 3591 h 5929"/>
                <a:gd name="T88" fmla="*/ 307 w 678"/>
                <a:gd name="T89" fmla="*/ 3230 h 5929"/>
                <a:gd name="T90" fmla="*/ 315 w 678"/>
                <a:gd name="T91" fmla="*/ 3045 h 5929"/>
                <a:gd name="T92" fmla="*/ 341 w 678"/>
                <a:gd name="T93" fmla="*/ 2863 h 5929"/>
                <a:gd name="T94" fmla="*/ 48 w 678"/>
                <a:gd name="T95" fmla="*/ 2451 h 5929"/>
                <a:gd name="T96" fmla="*/ 387 w 678"/>
                <a:gd name="T97" fmla="*/ 2683 h 5929"/>
                <a:gd name="T98" fmla="*/ 128 w 678"/>
                <a:gd name="T99" fmla="*/ 2280 h 5929"/>
                <a:gd name="T100" fmla="*/ 225 w 678"/>
                <a:gd name="T101" fmla="*/ 2111 h 5929"/>
                <a:gd name="T102" fmla="*/ 59 w 678"/>
                <a:gd name="T103" fmla="*/ 1741 h 5929"/>
                <a:gd name="T104" fmla="*/ 366 w 678"/>
                <a:gd name="T105" fmla="*/ 1900 h 5929"/>
                <a:gd name="T106" fmla="*/ 228 w 678"/>
                <a:gd name="T107" fmla="*/ 1539 h 5929"/>
                <a:gd name="T108" fmla="*/ 145 w 678"/>
                <a:gd name="T109" fmla="*/ 1199 h 5929"/>
                <a:gd name="T110" fmla="*/ 390 w 678"/>
                <a:gd name="T111" fmla="*/ 1375 h 5929"/>
                <a:gd name="T112" fmla="*/ 125 w 678"/>
                <a:gd name="T113" fmla="*/ 879 h 5929"/>
                <a:gd name="T114" fmla="*/ 412 w 678"/>
                <a:gd name="T115" fmla="*/ 1165 h 5929"/>
                <a:gd name="T116" fmla="*/ 239 w 678"/>
                <a:gd name="T117" fmla="*/ 698 h 5929"/>
                <a:gd name="T118" fmla="*/ 368 w 678"/>
                <a:gd name="T119" fmla="*/ 735 h 5929"/>
                <a:gd name="T120" fmla="*/ 484 w 678"/>
                <a:gd name="T121" fmla="*/ 507 h 5929"/>
                <a:gd name="T122" fmla="*/ 264 w 678"/>
                <a:gd name="T123" fmla="*/ 1 h 5929"/>
                <a:gd name="T124" fmla="*/ 519 w 678"/>
                <a:gd name="T125" fmla="*/ 166 h 59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78" h="5929">
                  <a:moveTo>
                    <a:pt x="0" y="5629"/>
                  </a:moveTo>
                  <a:lnTo>
                    <a:pt x="0" y="5534"/>
                  </a:lnTo>
                  <a:lnTo>
                    <a:pt x="20" y="5544"/>
                  </a:lnTo>
                  <a:lnTo>
                    <a:pt x="39" y="5554"/>
                  </a:lnTo>
                  <a:lnTo>
                    <a:pt x="61" y="5566"/>
                  </a:lnTo>
                  <a:lnTo>
                    <a:pt x="82" y="5578"/>
                  </a:lnTo>
                  <a:lnTo>
                    <a:pt x="105" y="5590"/>
                  </a:lnTo>
                  <a:lnTo>
                    <a:pt x="128" y="5603"/>
                  </a:lnTo>
                  <a:lnTo>
                    <a:pt x="152" y="5617"/>
                  </a:lnTo>
                  <a:lnTo>
                    <a:pt x="176" y="5631"/>
                  </a:lnTo>
                  <a:lnTo>
                    <a:pt x="207" y="5649"/>
                  </a:lnTo>
                  <a:lnTo>
                    <a:pt x="236" y="5667"/>
                  </a:lnTo>
                  <a:lnTo>
                    <a:pt x="264" y="5684"/>
                  </a:lnTo>
                  <a:lnTo>
                    <a:pt x="291" y="5701"/>
                  </a:lnTo>
                  <a:lnTo>
                    <a:pt x="266" y="5682"/>
                  </a:lnTo>
                  <a:lnTo>
                    <a:pt x="249" y="5667"/>
                  </a:lnTo>
                  <a:lnTo>
                    <a:pt x="242" y="5660"/>
                  </a:lnTo>
                  <a:lnTo>
                    <a:pt x="238" y="5655"/>
                  </a:lnTo>
                  <a:lnTo>
                    <a:pt x="236" y="5650"/>
                  </a:lnTo>
                  <a:lnTo>
                    <a:pt x="237" y="5648"/>
                  </a:lnTo>
                  <a:lnTo>
                    <a:pt x="238" y="5647"/>
                  </a:lnTo>
                  <a:lnTo>
                    <a:pt x="239" y="5646"/>
                  </a:lnTo>
                  <a:lnTo>
                    <a:pt x="242" y="5646"/>
                  </a:lnTo>
                  <a:lnTo>
                    <a:pt x="245" y="5646"/>
                  </a:lnTo>
                  <a:lnTo>
                    <a:pt x="254" y="5648"/>
                  </a:lnTo>
                  <a:lnTo>
                    <a:pt x="265" y="5652"/>
                  </a:lnTo>
                  <a:lnTo>
                    <a:pt x="294" y="5662"/>
                  </a:lnTo>
                  <a:lnTo>
                    <a:pt x="331" y="5679"/>
                  </a:lnTo>
                  <a:lnTo>
                    <a:pt x="375" y="5700"/>
                  </a:lnTo>
                  <a:lnTo>
                    <a:pt x="425" y="5726"/>
                  </a:lnTo>
                  <a:lnTo>
                    <a:pt x="480" y="5755"/>
                  </a:lnTo>
                  <a:lnTo>
                    <a:pt x="537" y="5788"/>
                  </a:lnTo>
                  <a:lnTo>
                    <a:pt x="568" y="5806"/>
                  </a:lnTo>
                  <a:lnTo>
                    <a:pt x="597" y="5823"/>
                  </a:lnTo>
                  <a:lnTo>
                    <a:pt x="625" y="5840"/>
                  </a:lnTo>
                  <a:lnTo>
                    <a:pt x="652" y="5857"/>
                  </a:lnTo>
                  <a:lnTo>
                    <a:pt x="629" y="5838"/>
                  </a:lnTo>
                  <a:lnTo>
                    <a:pt x="610" y="5823"/>
                  </a:lnTo>
                  <a:lnTo>
                    <a:pt x="605" y="5817"/>
                  </a:lnTo>
                  <a:lnTo>
                    <a:pt x="601" y="5811"/>
                  </a:lnTo>
                  <a:lnTo>
                    <a:pt x="598" y="5807"/>
                  </a:lnTo>
                  <a:lnTo>
                    <a:pt x="598" y="5804"/>
                  </a:lnTo>
                  <a:lnTo>
                    <a:pt x="602" y="5803"/>
                  </a:lnTo>
                  <a:lnTo>
                    <a:pt x="606" y="5803"/>
                  </a:lnTo>
                  <a:lnTo>
                    <a:pt x="614" y="5804"/>
                  </a:lnTo>
                  <a:lnTo>
                    <a:pt x="623" y="5806"/>
                  </a:lnTo>
                  <a:lnTo>
                    <a:pt x="647" y="5813"/>
                  </a:lnTo>
                  <a:lnTo>
                    <a:pt x="678" y="5826"/>
                  </a:lnTo>
                  <a:lnTo>
                    <a:pt x="678" y="5929"/>
                  </a:lnTo>
                  <a:lnTo>
                    <a:pt x="660" y="5919"/>
                  </a:lnTo>
                  <a:lnTo>
                    <a:pt x="639" y="5909"/>
                  </a:lnTo>
                  <a:lnTo>
                    <a:pt x="619" y="5899"/>
                  </a:lnTo>
                  <a:lnTo>
                    <a:pt x="597" y="5888"/>
                  </a:lnTo>
                  <a:lnTo>
                    <a:pt x="576" y="5876"/>
                  </a:lnTo>
                  <a:lnTo>
                    <a:pt x="553" y="5864"/>
                  </a:lnTo>
                  <a:lnTo>
                    <a:pt x="530" y="5851"/>
                  </a:lnTo>
                  <a:lnTo>
                    <a:pt x="507" y="5838"/>
                  </a:lnTo>
                  <a:lnTo>
                    <a:pt x="478" y="5821"/>
                  </a:lnTo>
                  <a:lnTo>
                    <a:pt x="449" y="5804"/>
                  </a:lnTo>
                  <a:lnTo>
                    <a:pt x="421" y="5788"/>
                  </a:lnTo>
                  <a:lnTo>
                    <a:pt x="395" y="5771"/>
                  </a:lnTo>
                  <a:lnTo>
                    <a:pt x="417" y="5789"/>
                  </a:lnTo>
                  <a:lnTo>
                    <a:pt x="433" y="5802"/>
                  </a:lnTo>
                  <a:lnTo>
                    <a:pt x="439" y="5807"/>
                  </a:lnTo>
                  <a:lnTo>
                    <a:pt x="442" y="5812"/>
                  </a:lnTo>
                  <a:lnTo>
                    <a:pt x="444" y="5816"/>
                  </a:lnTo>
                  <a:lnTo>
                    <a:pt x="444" y="5818"/>
                  </a:lnTo>
                  <a:lnTo>
                    <a:pt x="441" y="5820"/>
                  </a:lnTo>
                  <a:lnTo>
                    <a:pt x="435" y="5820"/>
                  </a:lnTo>
                  <a:lnTo>
                    <a:pt x="427" y="5818"/>
                  </a:lnTo>
                  <a:lnTo>
                    <a:pt x="416" y="5814"/>
                  </a:lnTo>
                  <a:lnTo>
                    <a:pt x="387" y="5804"/>
                  </a:lnTo>
                  <a:lnTo>
                    <a:pt x="350" y="5788"/>
                  </a:lnTo>
                  <a:lnTo>
                    <a:pt x="307" y="5766"/>
                  </a:lnTo>
                  <a:lnTo>
                    <a:pt x="257" y="5740"/>
                  </a:lnTo>
                  <a:lnTo>
                    <a:pt x="204" y="5711"/>
                  </a:lnTo>
                  <a:lnTo>
                    <a:pt x="147" y="5679"/>
                  </a:lnTo>
                  <a:lnTo>
                    <a:pt x="118" y="5661"/>
                  </a:lnTo>
                  <a:lnTo>
                    <a:pt x="91" y="5645"/>
                  </a:lnTo>
                  <a:lnTo>
                    <a:pt x="64" y="5628"/>
                  </a:lnTo>
                  <a:lnTo>
                    <a:pt x="39" y="5613"/>
                  </a:lnTo>
                  <a:lnTo>
                    <a:pt x="60" y="5629"/>
                  </a:lnTo>
                  <a:lnTo>
                    <a:pt x="75" y="5642"/>
                  </a:lnTo>
                  <a:lnTo>
                    <a:pt x="80" y="5647"/>
                  </a:lnTo>
                  <a:lnTo>
                    <a:pt x="83" y="5652"/>
                  </a:lnTo>
                  <a:lnTo>
                    <a:pt x="86" y="5655"/>
                  </a:lnTo>
                  <a:lnTo>
                    <a:pt x="86" y="5658"/>
                  </a:lnTo>
                  <a:lnTo>
                    <a:pt x="82" y="5659"/>
                  </a:lnTo>
                  <a:lnTo>
                    <a:pt x="77" y="5659"/>
                  </a:lnTo>
                  <a:lnTo>
                    <a:pt x="69" y="5657"/>
                  </a:lnTo>
                  <a:lnTo>
                    <a:pt x="60" y="5654"/>
                  </a:lnTo>
                  <a:lnTo>
                    <a:pt x="34" y="5644"/>
                  </a:lnTo>
                  <a:lnTo>
                    <a:pt x="0" y="5629"/>
                  </a:lnTo>
                  <a:close/>
                  <a:moveTo>
                    <a:pt x="0" y="5528"/>
                  </a:moveTo>
                  <a:lnTo>
                    <a:pt x="0" y="5487"/>
                  </a:lnTo>
                  <a:lnTo>
                    <a:pt x="28" y="5508"/>
                  </a:lnTo>
                  <a:lnTo>
                    <a:pt x="49" y="5525"/>
                  </a:lnTo>
                  <a:lnTo>
                    <a:pt x="55" y="5533"/>
                  </a:lnTo>
                  <a:lnTo>
                    <a:pt x="61" y="5538"/>
                  </a:lnTo>
                  <a:lnTo>
                    <a:pt x="63" y="5543"/>
                  </a:lnTo>
                  <a:lnTo>
                    <a:pt x="63" y="5546"/>
                  </a:lnTo>
                  <a:lnTo>
                    <a:pt x="61" y="5547"/>
                  </a:lnTo>
                  <a:lnTo>
                    <a:pt x="57" y="5548"/>
                  </a:lnTo>
                  <a:lnTo>
                    <a:pt x="51" y="5547"/>
                  </a:lnTo>
                  <a:lnTo>
                    <a:pt x="44" y="5545"/>
                  </a:lnTo>
                  <a:lnTo>
                    <a:pt x="25" y="5538"/>
                  </a:lnTo>
                  <a:lnTo>
                    <a:pt x="0" y="5528"/>
                  </a:lnTo>
                  <a:close/>
                  <a:moveTo>
                    <a:pt x="0" y="5485"/>
                  </a:moveTo>
                  <a:lnTo>
                    <a:pt x="0" y="5428"/>
                  </a:lnTo>
                  <a:lnTo>
                    <a:pt x="19" y="5438"/>
                  </a:lnTo>
                  <a:lnTo>
                    <a:pt x="37" y="5448"/>
                  </a:lnTo>
                  <a:lnTo>
                    <a:pt x="58" y="5458"/>
                  </a:lnTo>
                  <a:lnTo>
                    <a:pt x="77" y="5469"/>
                  </a:lnTo>
                  <a:lnTo>
                    <a:pt x="99" y="5481"/>
                  </a:lnTo>
                  <a:lnTo>
                    <a:pt x="120" y="5493"/>
                  </a:lnTo>
                  <a:lnTo>
                    <a:pt x="142" y="5506"/>
                  </a:lnTo>
                  <a:lnTo>
                    <a:pt x="164" y="5519"/>
                  </a:lnTo>
                  <a:lnTo>
                    <a:pt x="220" y="5552"/>
                  </a:lnTo>
                  <a:lnTo>
                    <a:pt x="269" y="5584"/>
                  </a:lnTo>
                  <a:lnTo>
                    <a:pt x="315" y="5613"/>
                  </a:lnTo>
                  <a:lnTo>
                    <a:pt x="353" y="5639"/>
                  </a:lnTo>
                  <a:lnTo>
                    <a:pt x="385" y="5662"/>
                  </a:lnTo>
                  <a:lnTo>
                    <a:pt x="407" y="5681"/>
                  </a:lnTo>
                  <a:lnTo>
                    <a:pt x="415" y="5688"/>
                  </a:lnTo>
                  <a:lnTo>
                    <a:pt x="420" y="5695"/>
                  </a:lnTo>
                  <a:lnTo>
                    <a:pt x="421" y="5697"/>
                  </a:lnTo>
                  <a:lnTo>
                    <a:pt x="422" y="5700"/>
                  </a:lnTo>
                  <a:lnTo>
                    <a:pt x="422" y="5701"/>
                  </a:lnTo>
                  <a:lnTo>
                    <a:pt x="422" y="5703"/>
                  </a:lnTo>
                  <a:lnTo>
                    <a:pt x="421" y="5704"/>
                  </a:lnTo>
                  <a:lnTo>
                    <a:pt x="419" y="5704"/>
                  </a:lnTo>
                  <a:lnTo>
                    <a:pt x="417" y="5705"/>
                  </a:lnTo>
                  <a:lnTo>
                    <a:pt x="414" y="5704"/>
                  </a:lnTo>
                  <a:lnTo>
                    <a:pt x="405" y="5703"/>
                  </a:lnTo>
                  <a:lnTo>
                    <a:pt x="395" y="5700"/>
                  </a:lnTo>
                  <a:lnTo>
                    <a:pt x="367" y="5690"/>
                  </a:lnTo>
                  <a:lnTo>
                    <a:pt x="332" y="5674"/>
                  </a:lnTo>
                  <a:lnTo>
                    <a:pt x="289" y="5654"/>
                  </a:lnTo>
                  <a:lnTo>
                    <a:pt x="241" y="5629"/>
                  </a:lnTo>
                  <a:lnTo>
                    <a:pt x="189" y="5601"/>
                  </a:lnTo>
                  <a:lnTo>
                    <a:pt x="134" y="5570"/>
                  </a:lnTo>
                  <a:lnTo>
                    <a:pt x="98" y="5547"/>
                  </a:lnTo>
                  <a:lnTo>
                    <a:pt x="63" y="5526"/>
                  </a:lnTo>
                  <a:lnTo>
                    <a:pt x="31" y="5506"/>
                  </a:lnTo>
                  <a:lnTo>
                    <a:pt x="0" y="5485"/>
                  </a:lnTo>
                  <a:close/>
                  <a:moveTo>
                    <a:pt x="0" y="5421"/>
                  </a:moveTo>
                  <a:lnTo>
                    <a:pt x="0" y="5375"/>
                  </a:lnTo>
                  <a:lnTo>
                    <a:pt x="31" y="5398"/>
                  </a:lnTo>
                  <a:lnTo>
                    <a:pt x="52" y="5417"/>
                  </a:lnTo>
                  <a:lnTo>
                    <a:pt x="60" y="5425"/>
                  </a:lnTo>
                  <a:lnTo>
                    <a:pt x="64" y="5430"/>
                  </a:lnTo>
                  <a:lnTo>
                    <a:pt x="67" y="5436"/>
                  </a:lnTo>
                  <a:lnTo>
                    <a:pt x="66" y="5439"/>
                  </a:lnTo>
                  <a:lnTo>
                    <a:pt x="64" y="5440"/>
                  </a:lnTo>
                  <a:lnTo>
                    <a:pt x="60" y="5441"/>
                  </a:lnTo>
                  <a:lnTo>
                    <a:pt x="54" y="5440"/>
                  </a:lnTo>
                  <a:lnTo>
                    <a:pt x="47" y="5438"/>
                  </a:lnTo>
                  <a:lnTo>
                    <a:pt x="26" y="5431"/>
                  </a:lnTo>
                  <a:lnTo>
                    <a:pt x="0" y="5421"/>
                  </a:lnTo>
                  <a:close/>
                  <a:moveTo>
                    <a:pt x="0" y="5370"/>
                  </a:moveTo>
                  <a:lnTo>
                    <a:pt x="0" y="5314"/>
                  </a:lnTo>
                  <a:lnTo>
                    <a:pt x="20" y="5323"/>
                  </a:lnTo>
                  <a:lnTo>
                    <a:pt x="39" y="5333"/>
                  </a:lnTo>
                  <a:lnTo>
                    <a:pt x="61" y="5345"/>
                  </a:lnTo>
                  <a:lnTo>
                    <a:pt x="83" y="5357"/>
                  </a:lnTo>
                  <a:lnTo>
                    <a:pt x="106" y="5369"/>
                  </a:lnTo>
                  <a:lnTo>
                    <a:pt x="130" y="5383"/>
                  </a:lnTo>
                  <a:lnTo>
                    <a:pt x="154" y="5397"/>
                  </a:lnTo>
                  <a:lnTo>
                    <a:pt x="180" y="5411"/>
                  </a:lnTo>
                  <a:lnTo>
                    <a:pt x="232" y="5443"/>
                  </a:lnTo>
                  <a:lnTo>
                    <a:pt x="281" y="5475"/>
                  </a:lnTo>
                  <a:lnTo>
                    <a:pt x="324" y="5503"/>
                  </a:lnTo>
                  <a:lnTo>
                    <a:pt x="362" y="5528"/>
                  </a:lnTo>
                  <a:lnTo>
                    <a:pt x="391" y="5551"/>
                  </a:lnTo>
                  <a:lnTo>
                    <a:pt x="414" y="5571"/>
                  </a:lnTo>
                  <a:lnTo>
                    <a:pt x="420" y="5578"/>
                  </a:lnTo>
                  <a:lnTo>
                    <a:pt x="426" y="5584"/>
                  </a:lnTo>
                  <a:lnTo>
                    <a:pt x="428" y="5587"/>
                  </a:lnTo>
                  <a:lnTo>
                    <a:pt x="428" y="5589"/>
                  </a:lnTo>
                  <a:lnTo>
                    <a:pt x="429" y="5591"/>
                  </a:lnTo>
                  <a:lnTo>
                    <a:pt x="428" y="5592"/>
                  </a:lnTo>
                  <a:lnTo>
                    <a:pt x="427" y="5593"/>
                  </a:lnTo>
                  <a:lnTo>
                    <a:pt x="425" y="5594"/>
                  </a:lnTo>
                  <a:lnTo>
                    <a:pt x="422" y="5594"/>
                  </a:lnTo>
                  <a:lnTo>
                    <a:pt x="419" y="5594"/>
                  </a:lnTo>
                  <a:lnTo>
                    <a:pt x="412" y="5593"/>
                  </a:lnTo>
                  <a:lnTo>
                    <a:pt x="401" y="5590"/>
                  </a:lnTo>
                  <a:lnTo>
                    <a:pt x="374" y="5580"/>
                  </a:lnTo>
                  <a:lnTo>
                    <a:pt x="339" y="5565"/>
                  </a:lnTo>
                  <a:lnTo>
                    <a:pt x="298" y="5546"/>
                  </a:lnTo>
                  <a:lnTo>
                    <a:pt x="252" y="5522"/>
                  </a:lnTo>
                  <a:lnTo>
                    <a:pt x="201" y="5494"/>
                  </a:lnTo>
                  <a:lnTo>
                    <a:pt x="147" y="5464"/>
                  </a:lnTo>
                  <a:lnTo>
                    <a:pt x="106" y="5439"/>
                  </a:lnTo>
                  <a:lnTo>
                    <a:pt x="68" y="5415"/>
                  </a:lnTo>
                  <a:lnTo>
                    <a:pt x="33" y="5391"/>
                  </a:lnTo>
                  <a:lnTo>
                    <a:pt x="0" y="5370"/>
                  </a:lnTo>
                  <a:close/>
                  <a:moveTo>
                    <a:pt x="0" y="5305"/>
                  </a:moveTo>
                  <a:lnTo>
                    <a:pt x="0" y="5248"/>
                  </a:lnTo>
                  <a:lnTo>
                    <a:pt x="23" y="5264"/>
                  </a:lnTo>
                  <a:lnTo>
                    <a:pt x="44" y="5279"/>
                  </a:lnTo>
                  <a:lnTo>
                    <a:pt x="60" y="5293"/>
                  </a:lnTo>
                  <a:lnTo>
                    <a:pt x="75" y="5305"/>
                  </a:lnTo>
                  <a:lnTo>
                    <a:pt x="86" y="5316"/>
                  </a:lnTo>
                  <a:lnTo>
                    <a:pt x="93" y="5325"/>
                  </a:lnTo>
                  <a:lnTo>
                    <a:pt x="95" y="5328"/>
                  </a:lnTo>
                  <a:lnTo>
                    <a:pt x="96" y="5331"/>
                  </a:lnTo>
                  <a:lnTo>
                    <a:pt x="98" y="5333"/>
                  </a:lnTo>
                  <a:lnTo>
                    <a:pt x="96" y="5335"/>
                  </a:lnTo>
                  <a:lnTo>
                    <a:pt x="95" y="5336"/>
                  </a:lnTo>
                  <a:lnTo>
                    <a:pt x="93" y="5337"/>
                  </a:lnTo>
                  <a:lnTo>
                    <a:pt x="91" y="5337"/>
                  </a:lnTo>
                  <a:lnTo>
                    <a:pt x="88" y="5337"/>
                  </a:lnTo>
                  <a:lnTo>
                    <a:pt x="78" y="5336"/>
                  </a:lnTo>
                  <a:lnTo>
                    <a:pt x="67" y="5333"/>
                  </a:lnTo>
                  <a:lnTo>
                    <a:pt x="53" y="5328"/>
                  </a:lnTo>
                  <a:lnTo>
                    <a:pt x="38" y="5321"/>
                  </a:lnTo>
                  <a:lnTo>
                    <a:pt x="20" y="5314"/>
                  </a:lnTo>
                  <a:lnTo>
                    <a:pt x="0" y="5305"/>
                  </a:lnTo>
                  <a:close/>
                  <a:moveTo>
                    <a:pt x="0" y="5237"/>
                  </a:moveTo>
                  <a:lnTo>
                    <a:pt x="0" y="5192"/>
                  </a:lnTo>
                  <a:lnTo>
                    <a:pt x="21" y="5200"/>
                  </a:lnTo>
                  <a:lnTo>
                    <a:pt x="44" y="5210"/>
                  </a:lnTo>
                  <a:lnTo>
                    <a:pt x="68" y="5223"/>
                  </a:lnTo>
                  <a:lnTo>
                    <a:pt x="96" y="5237"/>
                  </a:lnTo>
                  <a:lnTo>
                    <a:pt x="126" y="5252"/>
                  </a:lnTo>
                  <a:lnTo>
                    <a:pt x="156" y="5269"/>
                  </a:lnTo>
                  <a:lnTo>
                    <a:pt x="188" y="5288"/>
                  </a:lnTo>
                  <a:lnTo>
                    <a:pt x="222" y="5307"/>
                  </a:lnTo>
                  <a:lnTo>
                    <a:pt x="272" y="5337"/>
                  </a:lnTo>
                  <a:lnTo>
                    <a:pt x="320" y="5368"/>
                  </a:lnTo>
                  <a:lnTo>
                    <a:pt x="362" y="5396"/>
                  </a:lnTo>
                  <a:lnTo>
                    <a:pt x="398" y="5422"/>
                  </a:lnTo>
                  <a:lnTo>
                    <a:pt x="426" y="5444"/>
                  </a:lnTo>
                  <a:lnTo>
                    <a:pt x="447" y="5463"/>
                  </a:lnTo>
                  <a:lnTo>
                    <a:pt x="454" y="5470"/>
                  </a:lnTo>
                  <a:lnTo>
                    <a:pt x="459" y="5477"/>
                  </a:lnTo>
                  <a:lnTo>
                    <a:pt x="460" y="5479"/>
                  </a:lnTo>
                  <a:lnTo>
                    <a:pt x="461" y="5481"/>
                  </a:lnTo>
                  <a:lnTo>
                    <a:pt x="461" y="5483"/>
                  </a:lnTo>
                  <a:lnTo>
                    <a:pt x="460" y="5484"/>
                  </a:lnTo>
                  <a:lnTo>
                    <a:pt x="459" y="5486"/>
                  </a:lnTo>
                  <a:lnTo>
                    <a:pt x="457" y="5486"/>
                  </a:lnTo>
                  <a:lnTo>
                    <a:pt x="455" y="5487"/>
                  </a:lnTo>
                  <a:lnTo>
                    <a:pt x="452" y="5487"/>
                  </a:lnTo>
                  <a:lnTo>
                    <a:pt x="444" y="5486"/>
                  </a:lnTo>
                  <a:lnTo>
                    <a:pt x="434" y="5484"/>
                  </a:lnTo>
                  <a:lnTo>
                    <a:pt x="421" y="5480"/>
                  </a:lnTo>
                  <a:lnTo>
                    <a:pt x="407" y="5475"/>
                  </a:lnTo>
                  <a:lnTo>
                    <a:pt x="391" y="5468"/>
                  </a:lnTo>
                  <a:lnTo>
                    <a:pt x="374" y="5461"/>
                  </a:lnTo>
                  <a:lnTo>
                    <a:pt x="333" y="5441"/>
                  </a:lnTo>
                  <a:lnTo>
                    <a:pt x="289" y="5418"/>
                  </a:lnTo>
                  <a:lnTo>
                    <a:pt x="239" y="5391"/>
                  </a:lnTo>
                  <a:lnTo>
                    <a:pt x="187" y="5361"/>
                  </a:lnTo>
                  <a:lnTo>
                    <a:pt x="159" y="5345"/>
                  </a:lnTo>
                  <a:lnTo>
                    <a:pt x="132" y="5328"/>
                  </a:lnTo>
                  <a:lnTo>
                    <a:pt x="106" y="5312"/>
                  </a:lnTo>
                  <a:lnTo>
                    <a:pt x="81" y="5295"/>
                  </a:lnTo>
                  <a:lnTo>
                    <a:pt x="59" y="5279"/>
                  </a:lnTo>
                  <a:lnTo>
                    <a:pt x="37" y="5264"/>
                  </a:lnTo>
                  <a:lnTo>
                    <a:pt x="18" y="5250"/>
                  </a:lnTo>
                  <a:lnTo>
                    <a:pt x="0" y="5237"/>
                  </a:lnTo>
                  <a:close/>
                  <a:moveTo>
                    <a:pt x="0" y="5178"/>
                  </a:moveTo>
                  <a:lnTo>
                    <a:pt x="0" y="5107"/>
                  </a:lnTo>
                  <a:lnTo>
                    <a:pt x="35" y="5130"/>
                  </a:lnTo>
                  <a:lnTo>
                    <a:pt x="66" y="5152"/>
                  </a:lnTo>
                  <a:lnTo>
                    <a:pt x="93" y="5172"/>
                  </a:lnTo>
                  <a:lnTo>
                    <a:pt x="116" y="5190"/>
                  </a:lnTo>
                  <a:lnTo>
                    <a:pt x="134" y="5206"/>
                  </a:lnTo>
                  <a:lnTo>
                    <a:pt x="146" y="5219"/>
                  </a:lnTo>
                  <a:lnTo>
                    <a:pt x="150" y="5224"/>
                  </a:lnTo>
                  <a:lnTo>
                    <a:pt x="154" y="5228"/>
                  </a:lnTo>
                  <a:lnTo>
                    <a:pt x="155" y="5233"/>
                  </a:lnTo>
                  <a:lnTo>
                    <a:pt x="154" y="5235"/>
                  </a:lnTo>
                  <a:lnTo>
                    <a:pt x="152" y="5237"/>
                  </a:lnTo>
                  <a:lnTo>
                    <a:pt x="148" y="5237"/>
                  </a:lnTo>
                  <a:lnTo>
                    <a:pt x="144" y="5238"/>
                  </a:lnTo>
                  <a:lnTo>
                    <a:pt x="139" y="5237"/>
                  </a:lnTo>
                  <a:lnTo>
                    <a:pt x="125" y="5234"/>
                  </a:lnTo>
                  <a:lnTo>
                    <a:pt x="106" y="5227"/>
                  </a:lnTo>
                  <a:lnTo>
                    <a:pt x="85" y="5218"/>
                  </a:lnTo>
                  <a:lnTo>
                    <a:pt x="59" y="5207"/>
                  </a:lnTo>
                  <a:lnTo>
                    <a:pt x="31" y="5193"/>
                  </a:lnTo>
                  <a:lnTo>
                    <a:pt x="0" y="5178"/>
                  </a:lnTo>
                  <a:close/>
                  <a:moveTo>
                    <a:pt x="0" y="5033"/>
                  </a:moveTo>
                  <a:lnTo>
                    <a:pt x="0" y="4953"/>
                  </a:lnTo>
                  <a:lnTo>
                    <a:pt x="20" y="4965"/>
                  </a:lnTo>
                  <a:lnTo>
                    <a:pt x="67" y="4994"/>
                  </a:lnTo>
                  <a:lnTo>
                    <a:pt x="110" y="5022"/>
                  </a:lnTo>
                  <a:lnTo>
                    <a:pt x="148" y="5049"/>
                  </a:lnTo>
                  <a:lnTo>
                    <a:pt x="182" y="5074"/>
                  </a:lnTo>
                  <a:lnTo>
                    <a:pt x="208" y="5096"/>
                  </a:lnTo>
                  <a:lnTo>
                    <a:pt x="227" y="5114"/>
                  </a:lnTo>
                  <a:lnTo>
                    <a:pt x="232" y="5122"/>
                  </a:lnTo>
                  <a:lnTo>
                    <a:pt x="237" y="5128"/>
                  </a:lnTo>
                  <a:lnTo>
                    <a:pt x="238" y="5130"/>
                  </a:lnTo>
                  <a:lnTo>
                    <a:pt x="239" y="5132"/>
                  </a:lnTo>
                  <a:lnTo>
                    <a:pt x="239" y="5135"/>
                  </a:lnTo>
                  <a:lnTo>
                    <a:pt x="238" y="5137"/>
                  </a:lnTo>
                  <a:lnTo>
                    <a:pt x="236" y="5139"/>
                  </a:lnTo>
                  <a:lnTo>
                    <a:pt x="230" y="5140"/>
                  </a:lnTo>
                  <a:lnTo>
                    <a:pt x="223" y="5139"/>
                  </a:lnTo>
                  <a:lnTo>
                    <a:pt x="214" y="5138"/>
                  </a:lnTo>
                  <a:lnTo>
                    <a:pt x="203" y="5135"/>
                  </a:lnTo>
                  <a:lnTo>
                    <a:pt x="191" y="5130"/>
                  </a:lnTo>
                  <a:lnTo>
                    <a:pt x="177" y="5125"/>
                  </a:lnTo>
                  <a:lnTo>
                    <a:pt x="162" y="5118"/>
                  </a:lnTo>
                  <a:lnTo>
                    <a:pt x="127" y="5102"/>
                  </a:lnTo>
                  <a:lnTo>
                    <a:pt x="88" y="5083"/>
                  </a:lnTo>
                  <a:lnTo>
                    <a:pt x="46" y="5059"/>
                  </a:lnTo>
                  <a:lnTo>
                    <a:pt x="0" y="5033"/>
                  </a:lnTo>
                  <a:close/>
                  <a:moveTo>
                    <a:pt x="0" y="4864"/>
                  </a:moveTo>
                  <a:lnTo>
                    <a:pt x="0" y="4792"/>
                  </a:lnTo>
                  <a:lnTo>
                    <a:pt x="32" y="4809"/>
                  </a:lnTo>
                  <a:lnTo>
                    <a:pt x="66" y="4826"/>
                  </a:lnTo>
                  <a:lnTo>
                    <a:pt x="102" y="4846"/>
                  </a:lnTo>
                  <a:lnTo>
                    <a:pt x="140" y="4869"/>
                  </a:lnTo>
                  <a:lnTo>
                    <a:pt x="186" y="4898"/>
                  </a:lnTo>
                  <a:lnTo>
                    <a:pt x="228" y="4926"/>
                  </a:lnTo>
                  <a:lnTo>
                    <a:pt x="265" y="4952"/>
                  </a:lnTo>
                  <a:lnTo>
                    <a:pt x="296" y="4977"/>
                  </a:lnTo>
                  <a:lnTo>
                    <a:pt x="310" y="4988"/>
                  </a:lnTo>
                  <a:lnTo>
                    <a:pt x="322" y="4998"/>
                  </a:lnTo>
                  <a:lnTo>
                    <a:pt x="332" y="5007"/>
                  </a:lnTo>
                  <a:lnTo>
                    <a:pt x="339" y="5016"/>
                  </a:lnTo>
                  <a:lnTo>
                    <a:pt x="346" y="5023"/>
                  </a:lnTo>
                  <a:lnTo>
                    <a:pt x="349" y="5030"/>
                  </a:lnTo>
                  <a:lnTo>
                    <a:pt x="351" y="5034"/>
                  </a:lnTo>
                  <a:lnTo>
                    <a:pt x="350" y="5039"/>
                  </a:lnTo>
                  <a:lnTo>
                    <a:pt x="349" y="5040"/>
                  </a:lnTo>
                  <a:lnTo>
                    <a:pt x="347" y="5041"/>
                  </a:lnTo>
                  <a:lnTo>
                    <a:pt x="345" y="5042"/>
                  </a:lnTo>
                  <a:lnTo>
                    <a:pt x="341" y="5042"/>
                  </a:lnTo>
                  <a:lnTo>
                    <a:pt x="334" y="5042"/>
                  </a:lnTo>
                  <a:lnTo>
                    <a:pt x="325" y="5040"/>
                  </a:lnTo>
                  <a:lnTo>
                    <a:pt x="313" y="5036"/>
                  </a:lnTo>
                  <a:lnTo>
                    <a:pt x="300" y="5032"/>
                  </a:lnTo>
                  <a:lnTo>
                    <a:pt x="285" y="5027"/>
                  </a:lnTo>
                  <a:lnTo>
                    <a:pt x="269" y="5020"/>
                  </a:lnTo>
                  <a:lnTo>
                    <a:pt x="234" y="5003"/>
                  </a:lnTo>
                  <a:lnTo>
                    <a:pt x="193" y="4982"/>
                  </a:lnTo>
                  <a:lnTo>
                    <a:pt x="148" y="4958"/>
                  </a:lnTo>
                  <a:lnTo>
                    <a:pt x="102" y="4931"/>
                  </a:lnTo>
                  <a:lnTo>
                    <a:pt x="75" y="4913"/>
                  </a:lnTo>
                  <a:lnTo>
                    <a:pt x="48" y="4897"/>
                  </a:lnTo>
                  <a:lnTo>
                    <a:pt x="24" y="4880"/>
                  </a:lnTo>
                  <a:lnTo>
                    <a:pt x="0" y="4864"/>
                  </a:lnTo>
                  <a:close/>
                  <a:moveTo>
                    <a:pt x="0" y="4772"/>
                  </a:moveTo>
                  <a:lnTo>
                    <a:pt x="0" y="4696"/>
                  </a:lnTo>
                  <a:lnTo>
                    <a:pt x="27" y="4717"/>
                  </a:lnTo>
                  <a:lnTo>
                    <a:pt x="52" y="4735"/>
                  </a:lnTo>
                  <a:lnTo>
                    <a:pt x="74" y="4753"/>
                  </a:lnTo>
                  <a:lnTo>
                    <a:pt x="91" y="4768"/>
                  </a:lnTo>
                  <a:lnTo>
                    <a:pt x="105" y="4782"/>
                  </a:lnTo>
                  <a:lnTo>
                    <a:pt x="114" y="4794"/>
                  </a:lnTo>
                  <a:lnTo>
                    <a:pt x="117" y="4798"/>
                  </a:lnTo>
                  <a:lnTo>
                    <a:pt x="119" y="4802"/>
                  </a:lnTo>
                  <a:lnTo>
                    <a:pt x="119" y="4805"/>
                  </a:lnTo>
                  <a:lnTo>
                    <a:pt x="118" y="4809"/>
                  </a:lnTo>
                  <a:lnTo>
                    <a:pt x="117" y="4811"/>
                  </a:lnTo>
                  <a:lnTo>
                    <a:pt x="114" y="4812"/>
                  </a:lnTo>
                  <a:lnTo>
                    <a:pt x="110" y="4812"/>
                  </a:lnTo>
                  <a:lnTo>
                    <a:pt x="106" y="4812"/>
                  </a:lnTo>
                  <a:lnTo>
                    <a:pt x="95" y="4811"/>
                  </a:lnTo>
                  <a:lnTo>
                    <a:pt x="81" y="4807"/>
                  </a:lnTo>
                  <a:lnTo>
                    <a:pt x="64" y="4800"/>
                  </a:lnTo>
                  <a:lnTo>
                    <a:pt x="45" y="4792"/>
                  </a:lnTo>
                  <a:lnTo>
                    <a:pt x="24" y="4783"/>
                  </a:lnTo>
                  <a:lnTo>
                    <a:pt x="0" y="4772"/>
                  </a:lnTo>
                  <a:close/>
                  <a:moveTo>
                    <a:pt x="0" y="4584"/>
                  </a:moveTo>
                  <a:lnTo>
                    <a:pt x="0" y="4500"/>
                  </a:lnTo>
                  <a:lnTo>
                    <a:pt x="22" y="4512"/>
                  </a:lnTo>
                  <a:lnTo>
                    <a:pt x="44" y="4524"/>
                  </a:lnTo>
                  <a:lnTo>
                    <a:pt x="66" y="4538"/>
                  </a:lnTo>
                  <a:lnTo>
                    <a:pt x="90" y="4552"/>
                  </a:lnTo>
                  <a:lnTo>
                    <a:pt x="132" y="4579"/>
                  </a:lnTo>
                  <a:lnTo>
                    <a:pt x="171" y="4605"/>
                  </a:lnTo>
                  <a:lnTo>
                    <a:pt x="204" y="4631"/>
                  </a:lnTo>
                  <a:lnTo>
                    <a:pt x="234" y="4653"/>
                  </a:lnTo>
                  <a:lnTo>
                    <a:pt x="246" y="4664"/>
                  </a:lnTo>
                  <a:lnTo>
                    <a:pt x="257" y="4674"/>
                  </a:lnTo>
                  <a:lnTo>
                    <a:pt x="266" y="4683"/>
                  </a:lnTo>
                  <a:lnTo>
                    <a:pt x="273" y="4692"/>
                  </a:lnTo>
                  <a:lnTo>
                    <a:pt x="278" y="4699"/>
                  </a:lnTo>
                  <a:lnTo>
                    <a:pt x="282" y="4705"/>
                  </a:lnTo>
                  <a:lnTo>
                    <a:pt x="283" y="4710"/>
                  </a:lnTo>
                  <a:lnTo>
                    <a:pt x="282" y="4714"/>
                  </a:lnTo>
                  <a:lnTo>
                    <a:pt x="279" y="4717"/>
                  </a:lnTo>
                  <a:lnTo>
                    <a:pt x="273" y="4718"/>
                  </a:lnTo>
                  <a:lnTo>
                    <a:pt x="266" y="4718"/>
                  </a:lnTo>
                  <a:lnTo>
                    <a:pt x="257" y="4717"/>
                  </a:lnTo>
                  <a:lnTo>
                    <a:pt x="246" y="4714"/>
                  </a:lnTo>
                  <a:lnTo>
                    <a:pt x="235" y="4710"/>
                  </a:lnTo>
                  <a:lnTo>
                    <a:pt x="221" y="4705"/>
                  </a:lnTo>
                  <a:lnTo>
                    <a:pt x="205" y="4699"/>
                  </a:lnTo>
                  <a:lnTo>
                    <a:pt x="172" y="4683"/>
                  </a:lnTo>
                  <a:lnTo>
                    <a:pt x="134" y="4664"/>
                  </a:lnTo>
                  <a:lnTo>
                    <a:pt x="93" y="4641"/>
                  </a:lnTo>
                  <a:lnTo>
                    <a:pt x="50" y="4617"/>
                  </a:lnTo>
                  <a:lnTo>
                    <a:pt x="37" y="4608"/>
                  </a:lnTo>
                  <a:lnTo>
                    <a:pt x="24" y="4600"/>
                  </a:lnTo>
                  <a:lnTo>
                    <a:pt x="12" y="4592"/>
                  </a:lnTo>
                  <a:lnTo>
                    <a:pt x="0" y="4584"/>
                  </a:lnTo>
                  <a:close/>
                  <a:moveTo>
                    <a:pt x="0" y="4471"/>
                  </a:moveTo>
                  <a:lnTo>
                    <a:pt x="0" y="4394"/>
                  </a:lnTo>
                  <a:lnTo>
                    <a:pt x="24" y="4413"/>
                  </a:lnTo>
                  <a:lnTo>
                    <a:pt x="45" y="4429"/>
                  </a:lnTo>
                  <a:lnTo>
                    <a:pt x="62" y="4444"/>
                  </a:lnTo>
                  <a:lnTo>
                    <a:pt x="77" y="4458"/>
                  </a:lnTo>
                  <a:lnTo>
                    <a:pt x="88" y="4471"/>
                  </a:lnTo>
                  <a:lnTo>
                    <a:pt x="95" y="4482"/>
                  </a:lnTo>
                  <a:lnTo>
                    <a:pt x="98" y="4486"/>
                  </a:lnTo>
                  <a:lnTo>
                    <a:pt x="99" y="4490"/>
                  </a:lnTo>
                  <a:lnTo>
                    <a:pt x="99" y="4494"/>
                  </a:lnTo>
                  <a:lnTo>
                    <a:pt x="98" y="4496"/>
                  </a:lnTo>
                  <a:lnTo>
                    <a:pt x="96" y="4498"/>
                  </a:lnTo>
                  <a:lnTo>
                    <a:pt x="94" y="4499"/>
                  </a:lnTo>
                  <a:lnTo>
                    <a:pt x="91" y="4500"/>
                  </a:lnTo>
                  <a:lnTo>
                    <a:pt x="88" y="4500"/>
                  </a:lnTo>
                  <a:lnTo>
                    <a:pt x="78" y="4499"/>
                  </a:lnTo>
                  <a:lnTo>
                    <a:pt x="67" y="4497"/>
                  </a:lnTo>
                  <a:lnTo>
                    <a:pt x="53" y="4492"/>
                  </a:lnTo>
                  <a:lnTo>
                    <a:pt x="37" y="4487"/>
                  </a:lnTo>
                  <a:lnTo>
                    <a:pt x="20" y="4480"/>
                  </a:lnTo>
                  <a:lnTo>
                    <a:pt x="0" y="4471"/>
                  </a:lnTo>
                  <a:close/>
                  <a:moveTo>
                    <a:pt x="0" y="4246"/>
                  </a:moveTo>
                  <a:lnTo>
                    <a:pt x="0" y="4171"/>
                  </a:lnTo>
                  <a:lnTo>
                    <a:pt x="31" y="4185"/>
                  </a:lnTo>
                  <a:lnTo>
                    <a:pt x="64" y="4202"/>
                  </a:lnTo>
                  <a:lnTo>
                    <a:pt x="101" y="4223"/>
                  </a:lnTo>
                  <a:lnTo>
                    <a:pt x="139" y="4245"/>
                  </a:lnTo>
                  <a:lnTo>
                    <a:pt x="177" y="4271"/>
                  </a:lnTo>
                  <a:lnTo>
                    <a:pt x="213" y="4296"/>
                  </a:lnTo>
                  <a:lnTo>
                    <a:pt x="244" y="4320"/>
                  </a:lnTo>
                  <a:lnTo>
                    <a:pt x="271" y="4342"/>
                  </a:lnTo>
                  <a:lnTo>
                    <a:pt x="282" y="4352"/>
                  </a:lnTo>
                  <a:lnTo>
                    <a:pt x="292" y="4362"/>
                  </a:lnTo>
                  <a:lnTo>
                    <a:pt x="300" y="4372"/>
                  </a:lnTo>
                  <a:lnTo>
                    <a:pt x="307" y="4379"/>
                  </a:lnTo>
                  <a:lnTo>
                    <a:pt x="311" y="4387"/>
                  </a:lnTo>
                  <a:lnTo>
                    <a:pt x="315" y="4393"/>
                  </a:lnTo>
                  <a:lnTo>
                    <a:pt x="315" y="4399"/>
                  </a:lnTo>
                  <a:lnTo>
                    <a:pt x="313" y="4402"/>
                  </a:lnTo>
                  <a:lnTo>
                    <a:pt x="310" y="4405"/>
                  </a:lnTo>
                  <a:lnTo>
                    <a:pt x="306" y="4406"/>
                  </a:lnTo>
                  <a:lnTo>
                    <a:pt x="298" y="4407"/>
                  </a:lnTo>
                  <a:lnTo>
                    <a:pt x="290" y="4406"/>
                  </a:lnTo>
                  <a:lnTo>
                    <a:pt x="280" y="4404"/>
                  </a:lnTo>
                  <a:lnTo>
                    <a:pt x="268" y="4400"/>
                  </a:lnTo>
                  <a:lnTo>
                    <a:pt x="255" y="4395"/>
                  </a:lnTo>
                  <a:lnTo>
                    <a:pt x="241" y="4390"/>
                  </a:lnTo>
                  <a:lnTo>
                    <a:pt x="209" y="4376"/>
                  </a:lnTo>
                  <a:lnTo>
                    <a:pt x="174" y="4359"/>
                  </a:lnTo>
                  <a:lnTo>
                    <a:pt x="135" y="4337"/>
                  </a:lnTo>
                  <a:lnTo>
                    <a:pt x="95" y="4313"/>
                  </a:lnTo>
                  <a:lnTo>
                    <a:pt x="69" y="4296"/>
                  </a:lnTo>
                  <a:lnTo>
                    <a:pt x="45" y="4280"/>
                  </a:lnTo>
                  <a:lnTo>
                    <a:pt x="22" y="4263"/>
                  </a:lnTo>
                  <a:lnTo>
                    <a:pt x="0" y="4246"/>
                  </a:lnTo>
                  <a:close/>
                  <a:moveTo>
                    <a:pt x="0" y="4129"/>
                  </a:moveTo>
                  <a:lnTo>
                    <a:pt x="0" y="4034"/>
                  </a:lnTo>
                  <a:lnTo>
                    <a:pt x="10" y="4040"/>
                  </a:lnTo>
                  <a:lnTo>
                    <a:pt x="48" y="4065"/>
                  </a:lnTo>
                  <a:lnTo>
                    <a:pt x="81" y="4089"/>
                  </a:lnTo>
                  <a:lnTo>
                    <a:pt x="112" y="4113"/>
                  </a:lnTo>
                  <a:lnTo>
                    <a:pt x="136" y="4134"/>
                  </a:lnTo>
                  <a:lnTo>
                    <a:pt x="147" y="4145"/>
                  </a:lnTo>
                  <a:lnTo>
                    <a:pt x="156" y="4154"/>
                  </a:lnTo>
                  <a:lnTo>
                    <a:pt x="163" y="4163"/>
                  </a:lnTo>
                  <a:lnTo>
                    <a:pt x="170" y="4171"/>
                  </a:lnTo>
                  <a:lnTo>
                    <a:pt x="174" y="4178"/>
                  </a:lnTo>
                  <a:lnTo>
                    <a:pt x="176" y="4184"/>
                  </a:lnTo>
                  <a:lnTo>
                    <a:pt x="177" y="4189"/>
                  </a:lnTo>
                  <a:lnTo>
                    <a:pt x="176" y="4194"/>
                  </a:lnTo>
                  <a:lnTo>
                    <a:pt x="174" y="4196"/>
                  </a:lnTo>
                  <a:lnTo>
                    <a:pt x="170" y="4198"/>
                  </a:lnTo>
                  <a:lnTo>
                    <a:pt x="164" y="4198"/>
                  </a:lnTo>
                  <a:lnTo>
                    <a:pt x="157" y="4198"/>
                  </a:lnTo>
                  <a:lnTo>
                    <a:pt x="149" y="4197"/>
                  </a:lnTo>
                  <a:lnTo>
                    <a:pt x="140" y="4195"/>
                  </a:lnTo>
                  <a:lnTo>
                    <a:pt x="130" y="4191"/>
                  </a:lnTo>
                  <a:lnTo>
                    <a:pt x="118" y="4187"/>
                  </a:lnTo>
                  <a:lnTo>
                    <a:pt x="93" y="4176"/>
                  </a:lnTo>
                  <a:lnTo>
                    <a:pt x="64" y="4163"/>
                  </a:lnTo>
                  <a:lnTo>
                    <a:pt x="34" y="4147"/>
                  </a:lnTo>
                  <a:lnTo>
                    <a:pt x="0" y="4129"/>
                  </a:lnTo>
                  <a:close/>
                  <a:moveTo>
                    <a:pt x="0" y="3983"/>
                  </a:moveTo>
                  <a:lnTo>
                    <a:pt x="0" y="3911"/>
                  </a:lnTo>
                  <a:lnTo>
                    <a:pt x="17" y="3925"/>
                  </a:lnTo>
                  <a:lnTo>
                    <a:pt x="30" y="3938"/>
                  </a:lnTo>
                  <a:lnTo>
                    <a:pt x="41" y="3950"/>
                  </a:lnTo>
                  <a:lnTo>
                    <a:pt x="51" y="3960"/>
                  </a:lnTo>
                  <a:lnTo>
                    <a:pt x="58" y="3970"/>
                  </a:lnTo>
                  <a:lnTo>
                    <a:pt x="62" y="3979"/>
                  </a:lnTo>
                  <a:lnTo>
                    <a:pt x="63" y="3982"/>
                  </a:lnTo>
                  <a:lnTo>
                    <a:pt x="64" y="3985"/>
                  </a:lnTo>
                  <a:lnTo>
                    <a:pt x="63" y="3988"/>
                  </a:lnTo>
                  <a:lnTo>
                    <a:pt x="63" y="3991"/>
                  </a:lnTo>
                  <a:lnTo>
                    <a:pt x="60" y="3994"/>
                  </a:lnTo>
                  <a:lnTo>
                    <a:pt x="55" y="3995"/>
                  </a:lnTo>
                  <a:lnTo>
                    <a:pt x="49" y="3996"/>
                  </a:lnTo>
                  <a:lnTo>
                    <a:pt x="42" y="3995"/>
                  </a:lnTo>
                  <a:lnTo>
                    <a:pt x="34" y="3994"/>
                  </a:lnTo>
                  <a:lnTo>
                    <a:pt x="23" y="3991"/>
                  </a:lnTo>
                  <a:lnTo>
                    <a:pt x="12" y="3987"/>
                  </a:lnTo>
                  <a:lnTo>
                    <a:pt x="0" y="3983"/>
                  </a:lnTo>
                  <a:close/>
                  <a:moveTo>
                    <a:pt x="0" y="3554"/>
                  </a:moveTo>
                  <a:lnTo>
                    <a:pt x="0" y="3481"/>
                  </a:lnTo>
                  <a:lnTo>
                    <a:pt x="14" y="3486"/>
                  </a:lnTo>
                  <a:lnTo>
                    <a:pt x="30" y="3492"/>
                  </a:lnTo>
                  <a:lnTo>
                    <a:pt x="46" y="3500"/>
                  </a:lnTo>
                  <a:lnTo>
                    <a:pt x="63" y="3508"/>
                  </a:lnTo>
                  <a:lnTo>
                    <a:pt x="81" y="3518"/>
                  </a:lnTo>
                  <a:lnTo>
                    <a:pt x="101" y="3529"/>
                  </a:lnTo>
                  <a:lnTo>
                    <a:pt x="119" y="3541"/>
                  </a:lnTo>
                  <a:lnTo>
                    <a:pt x="140" y="3552"/>
                  </a:lnTo>
                  <a:lnTo>
                    <a:pt x="172" y="3575"/>
                  </a:lnTo>
                  <a:lnTo>
                    <a:pt x="202" y="3598"/>
                  </a:lnTo>
                  <a:lnTo>
                    <a:pt x="228" y="3619"/>
                  </a:lnTo>
                  <a:lnTo>
                    <a:pt x="250" y="3639"/>
                  </a:lnTo>
                  <a:lnTo>
                    <a:pt x="259" y="3649"/>
                  </a:lnTo>
                  <a:lnTo>
                    <a:pt x="267" y="3657"/>
                  </a:lnTo>
                  <a:lnTo>
                    <a:pt x="273" y="3666"/>
                  </a:lnTo>
                  <a:lnTo>
                    <a:pt x="279" y="3673"/>
                  </a:lnTo>
                  <a:lnTo>
                    <a:pt x="282" y="3681"/>
                  </a:lnTo>
                  <a:lnTo>
                    <a:pt x="284" y="3686"/>
                  </a:lnTo>
                  <a:lnTo>
                    <a:pt x="284" y="3692"/>
                  </a:lnTo>
                  <a:lnTo>
                    <a:pt x="283" y="3696"/>
                  </a:lnTo>
                  <a:lnTo>
                    <a:pt x="280" y="3699"/>
                  </a:lnTo>
                  <a:lnTo>
                    <a:pt x="276" y="3701"/>
                  </a:lnTo>
                  <a:lnTo>
                    <a:pt x="269" y="3701"/>
                  </a:lnTo>
                  <a:lnTo>
                    <a:pt x="262" y="3701"/>
                  </a:lnTo>
                  <a:lnTo>
                    <a:pt x="253" y="3700"/>
                  </a:lnTo>
                  <a:lnTo>
                    <a:pt x="242" y="3698"/>
                  </a:lnTo>
                  <a:lnTo>
                    <a:pt x="231" y="3695"/>
                  </a:lnTo>
                  <a:lnTo>
                    <a:pt x="218" y="3690"/>
                  </a:lnTo>
                  <a:lnTo>
                    <a:pt x="191" y="3679"/>
                  </a:lnTo>
                  <a:lnTo>
                    <a:pt x="161" y="3664"/>
                  </a:lnTo>
                  <a:lnTo>
                    <a:pt x="129" y="3645"/>
                  </a:lnTo>
                  <a:lnTo>
                    <a:pt x="94" y="3625"/>
                  </a:lnTo>
                  <a:lnTo>
                    <a:pt x="67" y="3606"/>
                  </a:lnTo>
                  <a:lnTo>
                    <a:pt x="44" y="3588"/>
                  </a:lnTo>
                  <a:lnTo>
                    <a:pt x="21" y="3571"/>
                  </a:lnTo>
                  <a:lnTo>
                    <a:pt x="0" y="3554"/>
                  </a:lnTo>
                  <a:close/>
                  <a:moveTo>
                    <a:pt x="0" y="3397"/>
                  </a:moveTo>
                  <a:lnTo>
                    <a:pt x="0" y="3309"/>
                  </a:lnTo>
                  <a:lnTo>
                    <a:pt x="23" y="3319"/>
                  </a:lnTo>
                  <a:lnTo>
                    <a:pt x="47" y="3332"/>
                  </a:lnTo>
                  <a:lnTo>
                    <a:pt x="72" y="3346"/>
                  </a:lnTo>
                  <a:lnTo>
                    <a:pt x="99" y="3364"/>
                  </a:lnTo>
                  <a:lnTo>
                    <a:pt x="130" y="3385"/>
                  </a:lnTo>
                  <a:lnTo>
                    <a:pt x="158" y="3407"/>
                  </a:lnTo>
                  <a:lnTo>
                    <a:pt x="183" y="3427"/>
                  </a:lnTo>
                  <a:lnTo>
                    <a:pt x="204" y="3448"/>
                  </a:lnTo>
                  <a:lnTo>
                    <a:pt x="213" y="3456"/>
                  </a:lnTo>
                  <a:lnTo>
                    <a:pt x="220" y="3465"/>
                  </a:lnTo>
                  <a:lnTo>
                    <a:pt x="226" y="3474"/>
                  </a:lnTo>
                  <a:lnTo>
                    <a:pt x="231" y="3481"/>
                  </a:lnTo>
                  <a:lnTo>
                    <a:pt x="235" y="3488"/>
                  </a:lnTo>
                  <a:lnTo>
                    <a:pt x="236" y="3494"/>
                  </a:lnTo>
                  <a:lnTo>
                    <a:pt x="236" y="3500"/>
                  </a:lnTo>
                  <a:lnTo>
                    <a:pt x="235" y="3503"/>
                  </a:lnTo>
                  <a:lnTo>
                    <a:pt x="231" y="3506"/>
                  </a:lnTo>
                  <a:lnTo>
                    <a:pt x="227" y="3508"/>
                  </a:lnTo>
                  <a:lnTo>
                    <a:pt x="221" y="3509"/>
                  </a:lnTo>
                  <a:lnTo>
                    <a:pt x="213" y="3509"/>
                  </a:lnTo>
                  <a:lnTo>
                    <a:pt x="204" y="3508"/>
                  </a:lnTo>
                  <a:lnTo>
                    <a:pt x="195" y="3506"/>
                  </a:lnTo>
                  <a:lnTo>
                    <a:pt x="184" y="3503"/>
                  </a:lnTo>
                  <a:lnTo>
                    <a:pt x="172" y="3499"/>
                  </a:lnTo>
                  <a:lnTo>
                    <a:pt x="146" y="3488"/>
                  </a:lnTo>
                  <a:lnTo>
                    <a:pt x="117" y="3473"/>
                  </a:lnTo>
                  <a:lnTo>
                    <a:pt x="86" y="3455"/>
                  </a:lnTo>
                  <a:lnTo>
                    <a:pt x="53" y="3435"/>
                  </a:lnTo>
                  <a:lnTo>
                    <a:pt x="39" y="3426"/>
                  </a:lnTo>
                  <a:lnTo>
                    <a:pt x="25" y="3417"/>
                  </a:lnTo>
                  <a:lnTo>
                    <a:pt x="12" y="3407"/>
                  </a:lnTo>
                  <a:lnTo>
                    <a:pt x="0" y="3397"/>
                  </a:lnTo>
                  <a:close/>
                  <a:moveTo>
                    <a:pt x="0" y="3228"/>
                  </a:moveTo>
                  <a:lnTo>
                    <a:pt x="0" y="3134"/>
                  </a:lnTo>
                  <a:lnTo>
                    <a:pt x="19" y="3143"/>
                  </a:lnTo>
                  <a:lnTo>
                    <a:pt x="37" y="3153"/>
                  </a:lnTo>
                  <a:lnTo>
                    <a:pt x="57" y="3165"/>
                  </a:lnTo>
                  <a:lnTo>
                    <a:pt x="77" y="3178"/>
                  </a:lnTo>
                  <a:lnTo>
                    <a:pt x="107" y="3200"/>
                  </a:lnTo>
                  <a:lnTo>
                    <a:pt x="134" y="3220"/>
                  </a:lnTo>
                  <a:lnTo>
                    <a:pt x="158" y="3241"/>
                  </a:lnTo>
                  <a:lnTo>
                    <a:pt x="178" y="3260"/>
                  </a:lnTo>
                  <a:lnTo>
                    <a:pt x="186" y="3269"/>
                  </a:lnTo>
                  <a:lnTo>
                    <a:pt x="194" y="3277"/>
                  </a:lnTo>
                  <a:lnTo>
                    <a:pt x="199" y="3286"/>
                  </a:lnTo>
                  <a:lnTo>
                    <a:pt x="203" y="3292"/>
                  </a:lnTo>
                  <a:lnTo>
                    <a:pt x="207" y="3300"/>
                  </a:lnTo>
                  <a:lnTo>
                    <a:pt x="209" y="3305"/>
                  </a:lnTo>
                  <a:lnTo>
                    <a:pt x="209" y="3311"/>
                  </a:lnTo>
                  <a:lnTo>
                    <a:pt x="207" y="3315"/>
                  </a:lnTo>
                  <a:lnTo>
                    <a:pt x="204" y="3318"/>
                  </a:lnTo>
                  <a:lnTo>
                    <a:pt x="199" y="3319"/>
                  </a:lnTo>
                  <a:lnTo>
                    <a:pt x="194" y="3320"/>
                  </a:lnTo>
                  <a:lnTo>
                    <a:pt x="186" y="3320"/>
                  </a:lnTo>
                  <a:lnTo>
                    <a:pt x="178" y="3319"/>
                  </a:lnTo>
                  <a:lnTo>
                    <a:pt x="169" y="3317"/>
                  </a:lnTo>
                  <a:lnTo>
                    <a:pt x="158" y="3315"/>
                  </a:lnTo>
                  <a:lnTo>
                    <a:pt x="147" y="3311"/>
                  </a:lnTo>
                  <a:lnTo>
                    <a:pt x="121" y="3300"/>
                  </a:lnTo>
                  <a:lnTo>
                    <a:pt x="93" y="3286"/>
                  </a:lnTo>
                  <a:lnTo>
                    <a:pt x="64" y="3270"/>
                  </a:lnTo>
                  <a:lnTo>
                    <a:pt x="33" y="3250"/>
                  </a:lnTo>
                  <a:lnTo>
                    <a:pt x="17" y="3238"/>
                  </a:lnTo>
                  <a:lnTo>
                    <a:pt x="0" y="3228"/>
                  </a:lnTo>
                  <a:close/>
                  <a:moveTo>
                    <a:pt x="0" y="3046"/>
                  </a:moveTo>
                  <a:lnTo>
                    <a:pt x="0" y="2952"/>
                  </a:lnTo>
                  <a:lnTo>
                    <a:pt x="19" y="2961"/>
                  </a:lnTo>
                  <a:lnTo>
                    <a:pt x="37" y="2972"/>
                  </a:lnTo>
                  <a:lnTo>
                    <a:pt x="57" y="2984"/>
                  </a:lnTo>
                  <a:lnTo>
                    <a:pt x="76" y="2997"/>
                  </a:lnTo>
                  <a:lnTo>
                    <a:pt x="105" y="3017"/>
                  </a:lnTo>
                  <a:lnTo>
                    <a:pt x="131" y="3038"/>
                  </a:lnTo>
                  <a:lnTo>
                    <a:pt x="154" y="3057"/>
                  </a:lnTo>
                  <a:lnTo>
                    <a:pt x="173" y="3075"/>
                  </a:lnTo>
                  <a:lnTo>
                    <a:pt x="181" y="3084"/>
                  </a:lnTo>
                  <a:lnTo>
                    <a:pt x="187" y="3093"/>
                  </a:lnTo>
                  <a:lnTo>
                    <a:pt x="193" y="3100"/>
                  </a:lnTo>
                  <a:lnTo>
                    <a:pt x="197" y="3108"/>
                  </a:lnTo>
                  <a:lnTo>
                    <a:pt x="199" y="3114"/>
                  </a:lnTo>
                  <a:lnTo>
                    <a:pt x="201" y="3120"/>
                  </a:lnTo>
                  <a:lnTo>
                    <a:pt x="201" y="3125"/>
                  </a:lnTo>
                  <a:lnTo>
                    <a:pt x="199" y="3129"/>
                  </a:lnTo>
                  <a:lnTo>
                    <a:pt x="196" y="3133"/>
                  </a:lnTo>
                  <a:lnTo>
                    <a:pt x="191" y="3135"/>
                  </a:lnTo>
                  <a:lnTo>
                    <a:pt x="186" y="3136"/>
                  </a:lnTo>
                  <a:lnTo>
                    <a:pt x="180" y="3136"/>
                  </a:lnTo>
                  <a:lnTo>
                    <a:pt x="171" y="3135"/>
                  </a:lnTo>
                  <a:lnTo>
                    <a:pt x="162" y="3133"/>
                  </a:lnTo>
                  <a:lnTo>
                    <a:pt x="152" y="3131"/>
                  </a:lnTo>
                  <a:lnTo>
                    <a:pt x="141" y="3126"/>
                  </a:lnTo>
                  <a:lnTo>
                    <a:pt x="117" y="3116"/>
                  </a:lnTo>
                  <a:lnTo>
                    <a:pt x="90" y="3104"/>
                  </a:lnTo>
                  <a:lnTo>
                    <a:pt x="61" y="3087"/>
                  </a:lnTo>
                  <a:lnTo>
                    <a:pt x="32" y="3069"/>
                  </a:lnTo>
                  <a:lnTo>
                    <a:pt x="15" y="3057"/>
                  </a:lnTo>
                  <a:lnTo>
                    <a:pt x="0" y="3046"/>
                  </a:lnTo>
                  <a:close/>
                  <a:moveTo>
                    <a:pt x="0" y="2853"/>
                  </a:moveTo>
                  <a:lnTo>
                    <a:pt x="0" y="2766"/>
                  </a:lnTo>
                  <a:lnTo>
                    <a:pt x="22" y="2775"/>
                  </a:lnTo>
                  <a:lnTo>
                    <a:pt x="46" y="2787"/>
                  </a:lnTo>
                  <a:lnTo>
                    <a:pt x="69" y="2801"/>
                  </a:lnTo>
                  <a:lnTo>
                    <a:pt x="95" y="2818"/>
                  </a:lnTo>
                  <a:lnTo>
                    <a:pt x="122" y="2838"/>
                  </a:lnTo>
                  <a:lnTo>
                    <a:pt x="147" y="2857"/>
                  </a:lnTo>
                  <a:lnTo>
                    <a:pt x="169" y="2877"/>
                  </a:lnTo>
                  <a:lnTo>
                    <a:pt x="187" y="2895"/>
                  </a:lnTo>
                  <a:lnTo>
                    <a:pt x="195" y="2904"/>
                  </a:lnTo>
                  <a:lnTo>
                    <a:pt x="201" y="2911"/>
                  </a:lnTo>
                  <a:lnTo>
                    <a:pt x="207" y="2919"/>
                  </a:lnTo>
                  <a:lnTo>
                    <a:pt x="210" y="2927"/>
                  </a:lnTo>
                  <a:lnTo>
                    <a:pt x="213" y="2933"/>
                  </a:lnTo>
                  <a:lnTo>
                    <a:pt x="214" y="2938"/>
                  </a:lnTo>
                  <a:lnTo>
                    <a:pt x="214" y="2944"/>
                  </a:lnTo>
                  <a:lnTo>
                    <a:pt x="212" y="2948"/>
                  </a:lnTo>
                  <a:lnTo>
                    <a:pt x="210" y="2951"/>
                  </a:lnTo>
                  <a:lnTo>
                    <a:pt x="205" y="2954"/>
                  </a:lnTo>
                  <a:lnTo>
                    <a:pt x="199" y="2955"/>
                  </a:lnTo>
                  <a:lnTo>
                    <a:pt x="193" y="2955"/>
                  </a:lnTo>
                  <a:lnTo>
                    <a:pt x="185" y="2954"/>
                  </a:lnTo>
                  <a:lnTo>
                    <a:pt x="176" y="2951"/>
                  </a:lnTo>
                  <a:lnTo>
                    <a:pt x="166" y="2949"/>
                  </a:lnTo>
                  <a:lnTo>
                    <a:pt x="156" y="2946"/>
                  </a:lnTo>
                  <a:lnTo>
                    <a:pt x="132" y="2936"/>
                  </a:lnTo>
                  <a:lnTo>
                    <a:pt x="106" y="2923"/>
                  </a:lnTo>
                  <a:lnTo>
                    <a:pt x="79" y="2908"/>
                  </a:lnTo>
                  <a:lnTo>
                    <a:pt x="50" y="2890"/>
                  </a:lnTo>
                  <a:lnTo>
                    <a:pt x="37" y="2880"/>
                  </a:lnTo>
                  <a:lnTo>
                    <a:pt x="24" y="2872"/>
                  </a:lnTo>
                  <a:lnTo>
                    <a:pt x="12" y="2862"/>
                  </a:lnTo>
                  <a:lnTo>
                    <a:pt x="0" y="2853"/>
                  </a:lnTo>
                  <a:close/>
                  <a:moveTo>
                    <a:pt x="0" y="2639"/>
                  </a:moveTo>
                  <a:lnTo>
                    <a:pt x="0" y="2580"/>
                  </a:lnTo>
                  <a:lnTo>
                    <a:pt x="12" y="2582"/>
                  </a:lnTo>
                  <a:lnTo>
                    <a:pt x="26" y="2586"/>
                  </a:lnTo>
                  <a:lnTo>
                    <a:pt x="41" y="2591"/>
                  </a:lnTo>
                  <a:lnTo>
                    <a:pt x="58" y="2598"/>
                  </a:lnTo>
                  <a:lnTo>
                    <a:pt x="75" y="2607"/>
                  </a:lnTo>
                  <a:lnTo>
                    <a:pt x="93" y="2617"/>
                  </a:lnTo>
                  <a:lnTo>
                    <a:pt x="113" y="2629"/>
                  </a:lnTo>
                  <a:lnTo>
                    <a:pt x="132" y="2641"/>
                  </a:lnTo>
                  <a:lnTo>
                    <a:pt x="159" y="2660"/>
                  </a:lnTo>
                  <a:lnTo>
                    <a:pt x="183" y="2679"/>
                  </a:lnTo>
                  <a:lnTo>
                    <a:pt x="203" y="2698"/>
                  </a:lnTo>
                  <a:lnTo>
                    <a:pt x="221" y="2716"/>
                  </a:lnTo>
                  <a:lnTo>
                    <a:pt x="227" y="2725"/>
                  </a:lnTo>
                  <a:lnTo>
                    <a:pt x="234" y="2732"/>
                  </a:lnTo>
                  <a:lnTo>
                    <a:pt x="238" y="2740"/>
                  </a:lnTo>
                  <a:lnTo>
                    <a:pt x="242" y="2746"/>
                  </a:lnTo>
                  <a:lnTo>
                    <a:pt x="244" y="2753"/>
                  </a:lnTo>
                  <a:lnTo>
                    <a:pt x="245" y="2759"/>
                  </a:lnTo>
                  <a:lnTo>
                    <a:pt x="245" y="2764"/>
                  </a:lnTo>
                  <a:lnTo>
                    <a:pt x="244" y="2768"/>
                  </a:lnTo>
                  <a:lnTo>
                    <a:pt x="241" y="2771"/>
                  </a:lnTo>
                  <a:lnTo>
                    <a:pt x="237" y="2773"/>
                  </a:lnTo>
                  <a:lnTo>
                    <a:pt x="231" y="2774"/>
                  </a:lnTo>
                  <a:lnTo>
                    <a:pt x="225" y="2775"/>
                  </a:lnTo>
                  <a:lnTo>
                    <a:pt x="217" y="2774"/>
                  </a:lnTo>
                  <a:lnTo>
                    <a:pt x="209" y="2772"/>
                  </a:lnTo>
                  <a:lnTo>
                    <a:pt x="199" y="2770"/>
                  </a:lnTo>
                  <a:lnTo>
                    <a:pt x="189" y="2767"/>
                  </a:lnTo>
                  <a:lnTo>
                    <a:pt x="167" y="2758"/>
                  </a:lnTo>
                  <a:lnTo>
                    <a:pt x="142" y="2746"/>
                  </a:lnTo>
                  <a:lnTo>
                    <a:pt x="115" y="2731"/>
                  </a:lnTo>
                  <a:lnTo>
                    <a:pt x="88" y="2714"/>
                  </a:lnTo>
                  <a:lnTo>
                    <a:pt x="61" y="2695"/>
                  </a:lnTo>
                  <a:lnTo>
                    <a:pt x="38" y="2676"/>
                  </a:lnTo>
                  <a:lnTo>
                    <a:pt x="18" y="2658"/>
                  </a:lnTo>
                  <a:lnTo>
                    <a:pt x="0" y="2639"/>
                  </a:lnTo>
                  <a:close/>
                  <a:moveTo>
                    <a:pt x="0" y="2196"/>
                  </a:moveTo>
                  <a:lnTo>
                    <a:pt x="0" y="2118"/>
                  </a:lnTo>
                  <a:lnTo>
                    <a:pt x="12" y="2130"/>
                  </a:lnTo>
                  <a:lnTo>
                    <a:pt x="23" y="2142"/>
                  </a:lnTo>
                  <a:lnTo>
                    <a:pt x="32" y="2153"/>
                  </a:lnTo>
                  <a:lnTo>
                    <a:pt x="38" y="2162"/>
                  </a:lnTo>
                  <a:lnTo>
                    <a:pt x="44" y="2172"/>
                  </a:lnTo>
                  <a:lnTo>
                    <a:pt x="46" y="2181"/>
                  </a:lnTo>
                  <a:lnTo>
                    <a:pt x="47" y="2184"/>
                  </a:lnTo>
                  <a:lnTo>
                    <a:pt x="47" y="2187"/>
                  </a:lnTo>
                  <a:lnTo>
                    <a:pt x="46" y="2191"/>
                  </a:lnTo>
                  <a:lnTo>
                    <a:pt x="45" y="2194"/>
                  </a:lnTo>
                  <a:lnTo>
                    <a:pt x="42" y="2196"/>
                  </a:lnTo>
                  <a:lnTo>
                    <a:pt x="38" y="2198"/>
                  </a:lnTo>
                  <a:lnTo>
                    <a:pt x="34" y="2200"/>
                  </a:lnTo>
                  <a:lnTo>
                    <a:pt x="28" y="2200"/>
                  </a:lnTo>
                  <a:lnTo>
                    <a:pt x="23" y="2200"/>
                  </a:lnTo>
                  <a:lnTo>
                    <a:pt x="15" y="2199"/>
                  </a:lnTo>
                  <a:lnTo>
                    <a:pt x="9" y="2198"/>
                  </a:lnTo>
                  <a:lnTo>
                    <a:pt x="0" y="2196"/>
                  </a:lnTo>
                  <a:close/>
                  <a:moveTo>
                    <a:pt x="0" y="1973"/>
                  </a:moveTo>
                  <a:lnTo>
                    <a:pt x="0" y="1880"/>
                  </a:lnTo>
                  <a:lnTo>
                    <a:pt x="14" y="1887"/>
                  </a:lnTo>
                  <a:lnTo>
                    <a:pt x="27" y="1895"/>
                  </a:lnTo>
                  <a:lnTo>
                    <a:pt x="42" y="1903"/>
                  </a:lnTo>
                  <a:lnTo>
                    <a:pt x="57" y="1913"/>
                  </a:lnTo>
                  <a:lnTo>
                    <a:pt x="78" y="1930"/>
                  </a:lnTo>
                  <a:lnTo>
                    <a:pt x="98" y="1947"/>
                  </a:lnTo>
                  <a:lnTo>
                    <a:pt x="115" y="1963"/>
                  </a:lnTo>
                  <a:lnTo>
                    <a:pt x="129" y="1979"/>
                  </a:lnTo>
                  <a:lnTo>
                    <a:pt x="134" y="1987"/>
                  </a:lnTo>
                  <a:lnTo>
                    <a:pt x="139" y="1994"/>
                  </a:lnTo>
                  <a:lnTo>
                    <a:pt x="143" y="2001"/>
                  </a:lnTo>
                  <a:lnTo>
                    <a:pt x="146" y="2007"/>
                  </a:lnTo>
                  <a:lnTo>
                    <a:pt x="147" y="2012"/>
                  </a:lnTo>
                  <a:lnTo>
                    <a:pt x="148" y="2018"/>
                  </a:lnTo>
                  <a:lnTo>
                    <a:pt x="147" y="2022"/>
                  </a:lnTo>
                  <a:lnTo>
                    <a:pt x="146" y="2026"/>
                  </a:lnTo>
                  <a:lnTo>
                    <a:pt x="143" y="2030"/>
                  </a:lnTo>
                  <a:lnTo>
                    <a:pt x="140" y="2032"/>
                  </a:lnTo>
                  <a:lnTo>
                    <a:pt x="134" y="2033"/>
                  </a:lnTo>
                  <a:lnTo>
                    <a:pt x="129" y="2033"/>
                  </a:lnTo>
                  <a:lnTo>
                    <a:pt x="122" y="2033"/>
                  </a:lnTo>
                  <a:lnTo>
                    <a:pt x="115" y="2032"/>
                  </a:lnTo>
                  <a:lnTo>
                    <a:pt x="107" y="2030"/>
                  </a:lnTo>
                  <a:lnTo>
                    <a:pt x="99" y="2028"/>
                  </a:lnTo>
                  <a:lnTo>
                    <a:pt x="79" y="2020"/>
                  </a:lnTo>
                  <a:lnTo>
                    <a:pt x="59" y="2010"/>
                  </a:lnTo>
                  <a:lnTo>
                    <a:pt x="37" y="1997"/>
                  </a:lnTo>
                  <a:lnTo>
                    <a:pt x="13" y="1982"/>
                  </a:lnTo>
                  <a:lnTo>
                    <a:pt x="7" y="1978"/>
                  </a:lnTo>
                  <a:lnTo>
                    <a:pt x="0" y="1973"/>
                  </a:lnTo>
                  <a:close/>
                  <a:moveTo>
                    <a:pt x="0" y="1449"/>
                  </a:moveTo>
                  <a:lnTo>
                    <a:pt x="0" y="1364"/>
                  </a:lnTo>
                  <a:lnTo>
                    <a:pt x="14" y="1370"/>
                  </a:lnTo>
                  <a:lnTo>
                    <a:pt x="30" y="1379"/>
                  </a:lnTo>
                  <a:lnTo>
                    <a:pt x="45" y="1389"/>
                  </a:lnTo>
                  <a:lnTo>
                    <a:pt x="61" y="1398"/>
                  </a:lnTo>
                  <a:lnTo>
                    <a:pt x="79" y="1414"/>
                  </a:lnTo>
                  <a:lnTo>
                    <a:pt x="96" y="1429"/>
                  </a:lnTo>
                  <a:lnTo>
                    <a:pt x="112" y="1444"/>
                  </a:lnTo>
                  <a:lnTo>
                    <a:pt x="122" y="1458"/>
                  </a:lnTo>
                  <a:lnTo>
                    <a:pt x="128" y="1464"/>
                  </a:lnTo>
                  <a:lnTo>
                    <a:pt x="131" y="1471"/>
                  </a:lnTo>
                  <a:lnTo>
                    <a:pt x="134" y="1477"/>
                  </a:lnTo>
                  <a:lnTo>
                    <a:pt x="136" y="1483"/>
                  </a:lnTo>
                  <a:lnTo>
                    <a:pt x="139" y="1488"/>
                  </a:lnTo>
                  <a:lnTo>
                    <a:pt x="139" y="1493"/>
                  </a:lnTo>
                  <a:lnTo>
                    <a:pt x="139" y="1498"/>
                  </a:lnTo>
                  <a:lnTo>
                    <a:pt x="136" y="1501"/>
                  </a:lnTo>
                  <a:lnTo>
                    <a:pt x="134" y="1504"/>
                  </a:lnTo>
                  <a:lnTo>
                    <a:pt x="130" y="1506"/>
                  </a:lnTo>
                  <a:lnTo>
                    <a:pt x="126" y="1507"/>
                  </a:lnTo>
                  <a:lnTo>
                    <a:pt x="121" y="1508"/>
                  </a:lnTo>
                  <a:lnTo>
                    <a:pt x="115" y="1508"/>
                  </a:lnTo>
                  <a:lnTo>
                    <a:pt x="108" y="1507"/>
                  </a:lnTo>
                  <a:lnTo>
                    <a:pt x="102" y="1506"/>
                  </a:lnTo>
                  <a:lnTo>
                    <a:pt x="94" y="1504"/>
                  </a:lnTo>
                  <a:lnTo>
                    <a:pt x="77" y="1498"/>
                  </a:lnTo>
                  <a:lnTo>
                    <a:pt x="59" y="1489"/>
                  </a:lnTo>
                  <a:lnTo>
                    <a:pt x="39" y="1478"/>
                  </a:lnTo>
                  <a:lnTo>
                    <a:pt x="20" y="1464"/>
                  </a:lnTo>
                  <a:lnTo>
                    <a:pt x="10" y="1457"/>
                  </a:lnTo>
                  <a:lnTo>
                    <a:pt x="0" y="1449"/>
                  </a:lnTo>
                  <a:close/>
                  <a:moveTo>
                    <a:pt x="0" y="1159"/>
                  </a:moveTo>
                  <a:lnTo>
                    <a:pt x="0" y="1075"/>
                  </a:lnTo>
                  <a:lnTo>
                    <a:pt x="17" y="1088"/>
                  </a:lnTo>
                  <a:lnTo>
                    <a:pt x="30" y="1101"/>
                  </a:lnTo>
                  <a:lnTo>
                    <a:pt x="41" y="1113"/>
                  </a:lnTo>
                  <a:lnTo>
                    <a:pt x="51" y="1126"/>
                  </a:lnTo>
                  <a:lnTo>
                    <a:pt x="58" y="1137"/>
                  </a:lnTo>
                  <a:lnTo>
                    <a:pt x="62" y="1148"/>
                  </a:lnTo>
                  <a:lnTo>
                    <a:pt x="63" y="1152"/>
                  </a:lnTo>
                  <a:lnTo>
                    <a:pt x="63" y="1157"/>
                  </a:lnTo>
                  <a:lnTo>
                    <a:pt x="62" y="1161"/>
                  </a:lnTo>
                  <a:lnTo>
                    <a:pt x="61" y="1164"/>
                  </a:lnTo>
                  <a:lnTo>
                    <a:pt x="58" y="1167"/>
                  </a:lnTo>
                  <a:lnTo>
                    <a:pt x="52" y="1171"/>
                  </a:lnTo>
                  <a:lnTo>
                    <a:pt x="47" y="1172"/>
                  </a:lnTo>
                  <a:lnTo>
                    <a:pt x="39" y="1172"/>
                  </a:lnTo>
                  <a:lnTo>
                    <a:pt x="31" y="1170"/>
                  </a:lnTo>
                  <a:lnTo>
                    <a:pt x="21" y="1167"/>
                  </a:lnTo>
                  <a:lnTo>
                    <a:pt x="11" y="1164"/>
                  </a:lnTo>
                  <a:lnTo>
                    <a:pt x="0" y="1159"/>
                  </a:lnTo>
                  <a:close/>
                  <a:moveTo>
                    <a:pt x="0" y="850"/>
                  </a:moveTo>
                  <a:lnTo>
                    <a:pt x="0" y="779"/>
                  </a:lnTo>
                  <a:lnTo>
                    <a:pt x="10" y="789"/>
                  </a:lnTo>
                  <a:lnTo>
                    <a:pt x="19" y="799"/>
                  </a:lnTo>
                  <a:lnTo>
                    <a:pt x="25" y="808"/>
                  </a:lnTo>
                  <a:lnTo>
                    <a:pt x="31" y="818"/>
                  </a:lnTo>
                  <a:lnTo>
                    <a:pt x="35" y="826"/>
                  </a:lnTo>
                  <a:lnTo>
                    <a:pt x="37" y="834"/>
                  </a:lnTo>
                  <a:lnTo>
                    <a:pt x="37" y="840"/>
                  </a:lnTo>
                  <a:lnTo>
                    <a:pt x="35" y="846"/>
                  </a:lnTo>
                  <a:lnTo>
                    <a:pt x="33" y="848"/>
                  </a:lnTo>
                  <a:lnTo>
                    <a:pt x="30" y="850"/>
                  </a:lnTo>
                  <a:lnTo>
                    <a:pt x="26" y="851"/>
                  </a:lnTo>
                  <a:lnTo>
                    <a:pt x="22" y="852"/>
                  </a:lnTo>
                  <a:lnTo>
                    <a:pt x="12" y="852"/>
                  </a:lnTo>
                  <a:lnTo>
                    <a:pt x="0" y="850"/>
                  </a:lnTo>
                  <a:close/>
                  <a:moveTo>
                    <a:pt x="0" y="539"/>
                  </a:moveTo>
                  <a:lnTo>
                    <a:pt x="0" y="461"/>
                  </a:lnTo>
                  <a:lnTo>
                    <a:pt x="14" y="472"/>
                  </a:lnTo>
                  <a:lnTo>
                    <a:pt x="26" y="484"/>
                  </a:lnTo>
                  <a:lnTo>
                    <a:pt x="37" y="496"/>
                  </a:lnTo>
                  <a:lnTo>
                    <a:pt x="46" y="507"/>
                  </a:lnTo>
                  <a:lnTo>
                    <a:pt x="51" y="518"/>
                  </a:lnTo>
                  <a:lnTo>
                    <a:pt x="55" y="527"/>
                  </a:lnTo>
                  <a:lnTo>
                    <a:pt x="55" y="532"/>
                  </a:lnTo>
                  <a:lnTo>
                    <a:pt x="57" y="536"/>
                  </a:lnTo>
                  <a:lnTo>
                    <a:pt x="55" y="539"/>
                  </a:lnTo>
                  <a:lnTo>
                    <a:pt x="54" y="543"/>
                  </a:lnTo>
                  <a:lnTo>
                    <a:pt x="51" y="546"/>
                  </a:lnTo>
                  <a:lnTo>
                    <a:pt x="47" y="549"/>
                  </a:lnTo>
                  <a:lnTo>
                    <a:pt x="41" y="550"/>
                  </a:lnTo>
                  <a:lnTo>
                    <a:pt x="35" y="550"/>
                  </a:lnTo>
                  <a:lnTo>
                    <a:pt x="27" y="549"/>
                  </a:lnTo>
                  <a:lnTo>
                    <a:pt x="19" y="547"/>
                  </a:lnTo>
                  <a:lnTo>
                    <a:pt x="10" y="544"/>
                  </a:lnTo>
                  <a:lnTo>
                    <a:pt x="0" y="539"/>
                  </a:lnTo>
                  <a:close/>
                  <a:moveTo>
                    <a:pt x="0" y="198"/>
                  </a:moveTo>
                  <a:lnTo>
                    <a:pt x="0" y="148"/>
                  </a:lnTo>
                  <a:lnTo>
                    <a:pt x="7" y="148"/>
                  </a:lnTo>
                  <a:lnTo>
                    <a:pt x="14" y="150"/>
                  </a:lnTo>
                  <a:lnTo>
                    <a:pt x="22" y="152"/>
                  </a:lnTo>
                  <a:lnTo>
                    <a:pt x="31" y="155"/>
                  </a:lnTo>
                  <a:lnTo>
                    <a:pt x="39" y="159"/>
                  </a:lnTo>
                  <a:lnTo>
                    <a:pt x="49" y="165"/>
                  </a:lnTo>
                  <a:lnTo>
                    <a:pt x="58" y="170"/>
                  </a:lnTo>
                  <a:lnTo>
                    <a:pt x="67" y="178"/>
                  </a:lnTo>
                  <a:lnTo>
                    <a:pt x="80" y="188"/>
                  </a:lnTo>
                  <a:lnTo>
                    <a:pt x="91" y="199"/>
                  </a:lnTo>
                  <a:lnTo>
                    <a:pt x="101" y="210"/>
                  </a:lnTo>
                  <a:lnTo>
                    <a:pt x="108" y="221"/>
                  </a:lnTo>
                  <a:lnTo>
                    <a:pt x="114" y="231"/>
                  </a:lnTo>
                  <a:lnTo>
                    <a:pt x="117" y="239"/>
                  </a:lnTo>
                  <a:lnTo>
                    <a:pt x="118" y="244"/>
                  </a:lnTo>
                  <a:lnTo>
                    <a:pt x="118" y="248"/>
                  </a:lnTo>
                  <a:lnTo>
                    <a:pt x="117" y="251"/>
                  </a:lnTo>
                  <a:lnTo>
                    <a:pt x="116" y="254"/>
                  </a:lnTo>
                  <a:lnTo>
                    <a:pt x="114" y="257"/>
                  </a:lnTo>
                  <a:lnTo>
                    <a:pt x="110" y="259"/>
                  </a:lnTo>
                  <a:lnTo>
                    <a:pt x="108" y="260"/>
                  </a:lnTo>
                  <a:lnTo>
                    <a:pt x="104" y="261"/>
                  </a:lnTo>
                  <a:lnTo>
                    <a:pt x="95" y="261"/>
                  </a:lnTo>
                  <a:lnTo>
                    <a:pt x="85" y="259"/>
                  </a:lnTo>
                  <a:lnTo>
                    <a:pt x="73" y="254"/>
                  </a:lnTo>
                  <a:lnTo>
                    <a:pt x="61" y="248"/>
                  </a:lnTo>
                  <a:lnTo>
                    <a:pt x="47" y="240"/>
                  </a:lnTo>
                  <a:lnTo>
                    <a:pt x="34" y="231"/>
                  </a:lnTo>
                  <a:lnTo>
                    <a:pt x="24" y="223"/>
                  </a:lnTo>
                  <a:lnTo>
                    <a:pt x="15" y="215"/>
                  </a:lnTo>
                  <a:lnTo>
                    <a:pt x="8" y="207"/>
                  </a:lnTo>
                  <a:lnTo>
                    <a:pt x="0" y="198"/>
                  </a:lnTo>
                  <a:close/>
                  <a:moveTo>
                    <a:pt x="678" y="283"/>
                  </a:moveTo>
                  <a:lnTo>
                    <a:pt x="678" y="366"/>
                  </a:lnTo>
                  <a:lnTo>
                    <a:pt x="663" y="357"/>
                  </a:lnTo>
                  <a:lnTo>
                    <a:pt x="649" y="347"/>
                  </a:lnTo>
                  <a:lnTo>
                    <a:pt x="635" y="336"/>
                  </a:lnTo>
                  <a:lnTo>
                    <a:pt x="623" y="325"/>
                  </a:lnTo>
                  <a:lnTo>
                    <a:pt x="612" y="313"/>
                  </a:lnTo>
                  <a:lnTo>
                    <a:pt x="604" y="302"/>
                  </a:lnTo>
                  <a:lnTo>
                    <a:pt x="598" y="291"/>
                  </a:lnTo>
                  <a:lnTo>
                    <a:pt x="595" y="280"/>
                  </a:lnTo>
                  <a:lnTo>
                    <a:pt x="594" y="276"/>
                  </a:lnTo>
                  <a:lnTo>
                    <a:pt x="594" y="272"/>
                  </a:lnTo>
                  <a:lnTo>
                    <a:pt x="595" y="268"/>
                  </a:lnTo>
                  <a:lnTo>
                    <a:pt x="597" y="265"/>
                  </a:lnTo>
                  <a:lnTo>
                    <a:pt x="598" y="262"/>
                  </a:lnTo>
                  <a:lnTo>
                    <a:pt x="602" y="261"/>
                  </a:lnTo>
                  <a:lnTo>
                    <a:pt x="605" y="259"/>
                  </a:lnTo>
                  <a:lnTo>
                    <a:pt x="608" y="258"/>
                  </a:lnTo>
                  <a:lnTo>
                    <a:pt x="617" y="258"/>
                  </a:lnTo>
                  <a:lnTo>
                    <a:pt x="628" y="259"/>
                  </a:lnTo>
                  <a:lnTo>
                    <a:pt x="639" y="262"/>
                  </a:lnTo>
                  <a:lnTo>
                    <a:pt x="651" y="267"/>
                  </a:lnTo>
                  <a:lnTo>
                    <a:pt x="665" y="274"/>
                  </a:lnTo>
                  <a:lnTo>
                    <a:pt x="678" y="283"/>
                  </a:lnTo>
                  <a:close/>
                  <a:moveTo>
                    <a:pt x="678" y="642"/>
                  </a:moveTo>
                  <a:lnTo>
                    <a:pt x="678" y="688"/>
                  </a:lnTo>
                  <a:lnTo>
                    <a:pt x="671" y="689"/>
                  </a:lnTo>
                  <a:lnTo>
                    <a:pt x="662" y="688"/>
                  </a:lnTo>
                  <a:lnTo>
                    <a:pt x="652" y="686"/>
                  </a:lnTo>
                  <a:lnTo>
                    <a:pt x="641" y="683"/>
                  </a:lnTo>
                  <a:lnTo>
                    <a:pt x="630" y="679"/>
                  </a:lnTo>
                  <a:lnTo>
                    <a:pt x="617" y="672"/>
                  </a:lnTo>
                  <a:lnTo>
                    <a:pt x="604" y="665"/>
                  </a:lnTo>
                  <a:lnTo>
                    <a:pt x="591" y="655"/>
                  </a:lnTo>
                  <a:lnTo>
                    <a:pt x="576" y="643"/>
                  </a:lnTo>
                  <a:lnTo>
                    <a:pt x="563" y="631"/>
                  </a:lnTo>
                  <a:lnTo>
                    <a:pt x="552" y="618"/>
                  </a:lnTo>
                  <a:lnTo>
                    <a:pt x="542" y="606"/>
                  </a:lnTo>
                  <a:lnTo>
                    <a:pt x="536" y="594"/>
                  </a:lnTo>
                  <a:lnTo>
                    <a:pt x="533" y="585"/>
                  </a:lnTo>
                  <a:lnTo>
                    <a:pt x="531" y="579"/>
                  </a:lnTo>
                  <a:lnTo>
                    <a:pt x="531" y="575"/>
                  </a:lnTo>
                  <a:lnTo>
                    <a:pt x="533" y="571"/>
                  </a:lnTo>
                  <a:lnTo>
                    <a:pt x="534" y="567"/>
                  </a:lnTo>
                  <a:lnTo>
                    <a:pt x="536" y="565"/>
                  </a:lnTo>
                  <a:lnTo>
                    <a:pt x="539" y="562"/>
                  </a:lnTo>
                  <a:lnTo>
                    <a:pt x="543" y="561"/>
                  </a:lnTo>
                  <a:lnTo>
                    <a:pt x="548" y="560"/>
                  </a:lnTo>
                  <a:lnTo>
                    <a:pt x="557" y="560"/>
                  </a:lnTo>
                  <a:lnTo>
                    <a:pt x="570" y="562"/>
                  </a:lnTo>
                  <a:lnTo>
                    <a:pt x="583" y="567"/>
                  </a:lnTo>
                  <a:lnTo>
                    <a:pt x="598" y="574"/>
                  </a:lnTo>
                  <a:lnTo>
                    <a:pt x="614" y="583"/>
                  </a:lnTo>
                  <a:lnTo>
                    <a:pt x="630" y="593"/>
                  </a:lnTo>
                  <a:lnTo>
                    <a:pt x="645" y="605"/>
                  </a:lnTo>
                  <a:lnTo>
                    <a:pt x="658" y="617"/>
                  </a:lnTo>
                  <a:lnTo>
                    <a:pt x="670" y="630"/>
                  </a:lnTo>
                  <a:lnTo>
                    <a:pt x="678" y="642"/>
                  </a:lnTo>
                  <a:close/>
                  <a:moveTo>
                    <a:pt x="678" y="973"/>
                  </a:moveTo>
                  <a:lnTo>
                    <a:pt x="678" y="1012"/>
                  </a:lnTo>
                  <a:lnTo>
                    <a:pt x="675" y="1013"/>
                  </a:lnTo>
                  <a:lnTo>
                    <a:pt x="671" y="1014"/>
                  </a:lnTo>
                  <a:lnTo>
                    <a:pt x="666" y="1015"/>
                  </a:lnTo>
                  <a:lnTo>
                    <a:pt x="661" y="1015"/>
                  </a:lnTo>
                  <a:lnTo>
                    <a:pt x="650" y="1013"/>
                  </a:lnTo>
                  <a:lnTo>
                    <a:pt x="637" y="1010"/>
                  </a:lnTo>
                  <a:lnTo>
                    <a:pt x="624" y="1004"/>
                  </a:lnTo>
                  <a:lnTo>
                    <a:pt x="609" y="997"/>
                  </a:lnTo>
                  <a:lnTo>
                    <a:pt x="594" y="988"/>
                  </a:lnTo>
                  <a:lnTo>
                    <a:pt x="579" y="979"/>
                  </a:lnTo>
                  <a:lnTo>
                    <a:pt x="563" y="966"/>
                  </a:lnTo>
                  <a:lnTo>
                    <a:pt x="548" y="952"/>
                  </a:lnTo>
                  <a:lnTo>
                    <a:pt x="535" y="939"/>
                  </a:lnTo>
                  <a:lnTo>
                    <a:pt x="525" y="925"/>
                  </a:lnTo>
                  <a:lnTo>
                    <a:pt x="521" y="919"/>
                  </a:lnTo>
                  <a:lnTo>
                    <a:pt x="517" y="913"/>
                  </a:lnTo>
                  <a:lnTo>
                    <a:pt x="515" y="907"/>
                  </a:lnTo>
                  <a:lnTo>
                    <a:pt x="513" y="902"/>
                  </a:lnTo>
                  <a:lnTo>
                    <a:pt x="512" y="897"/>
                  </a:lnTo>
                  <a:lnTo>
                    <a:pt x="512" y="892"/>
                  </a:lnTo>
                  <a:lnTo>
                    <a:pt x="513" y="888"/>
                  </a:lnTo>
                  <a:lnTo>
                    <a:pt x="515" y="884"/>
                  </a:lnTo>
                  <a:lnTo>
                    <a:pt x="517" y="881"/>
                  </a:lnTo>
                  <a:lnTo>
                    <a:pt x="521" y="878"/>
                  </a:lnTo>
                  <a:lnTo>
                    <a:pt x="525" y="877"/>
                  </a:lnTo>
                  <a:lnTo>
                    <a:pt x="529" y="876"/>
                  </a:lnTo>
                  <a:lnTo>
                    <a:pt x="535" y="876"/>
                  </a:lnTo>
                  <a:lnTo>
                    <a:pt x="540" y="876"/>
                  </a:lnTo>
                  <a:lnTo>
                    <a:pt x="547" y="877"/>
                  </a:lnTo>
                  <a:lnTo>
                    <a:pt x="554" y="879"/>
                  </a:lnTo>
                  <a:lnTo>
                    <a:pt x="569" y="884"/>
                  </a:lnTo>
                  <a:lnTo>
                    <a:pt x="585" y="891"/>
                  </a:lnTo>
                  <a:lnTo>
                    <a:pt x="603" y="901"/>
                  </a:lnTo>
                  <a:lnTo>
                    <a:pt x="620" y="913"/>
                  </a:lnTo>
                  <a:lnTo>
                    <a:pt x="638" y="928"/>
                  </a:lnTo>
                  <a:lnTo>
                    <a:pt x="656" y="943"/>
                  </a:lnTo>
                  <a:lnTo>
                    <a:pt x="662" y="952"/>
                  </a:lnTo>
                  <a:lnTo>
                    <a:pt x="669" y="959"/>
                  </a:lnTo>
                  <a:lnTo>
                    <a:pt x="674" y="966"/>
                  </a:lnTo>
                  <a:lnTo>
                    <a:pt x="678" y="973"/>
                  </a:lnTo>
                  <a:close/>
                  <a:moveTo>
                    <a:pt x="678" y="1265"/>
                  </a:moveTo>
                  <a:lnTo>
                    <a:pt x="678" y="1351"/>
                  </a:lnTo>
                  <a:lnTo>
                    <a:pt x="663" y="1346"/>
                  </a:lnTo>
                  <a:lnTo>
                    <a:pt x="648" y="1338"/>
                  </a:lnTo>
                  <a:lnTo>
                    <a:pt x="631" y="1328"/>
                  </a:lnTo>
                  <a:lnTo>
                    <a:pt x="615" y="1317"/>
                  </a:lnTo>
                  <a:lnTo>
                    <a:pt x="596" y="1302"/>
                  </a:lnTo>
                  <a:lnTo>
                    <a:pt x="580" y="1288"/>
                  </a:lnTo>
                  <a:lnTo>
                    <a:pt x="566" y="1273"/>
                  </a:lnTo>
                  <a:lnTo>
                    <a:pt x="554" y="1259"/>
                  </a:lnTo>
                  <a:lnTo>
                    <a:pt x="550" y="1253"/>
                  </a:lnTo>
                  <a:lnTo>
                    <a:pt x="546" y="1246"/>
                  </a:lnTo>
                  <a:lnTo>
                    <a:pt x="543" y="1240"/>
                  </a:lnTo>
                  <a:lnTo>
                    <a:pt x="541" y="1234"/>
                  </a:lnTo>
                  <a:lnTo>
                    <a:pt x="540" y="1229"/>
                  </a:lnTo>
                  <a:lnTo>
                    <a:pt x="539" y="1224"/>
                  </a:lnTo>
                  <a:lnTo>
                    <a:pt x="540" y="1219"/>
                  </a:lnTo>
                  <a:lnTo>
                    <a:pt x="542" y="1216"/>
                  </a:lnTo>
                  <a:lnTo>
                    <a:pt x="544" y="1213"/>
                  </a:lnTo>
                  <a:lnTo>
                    <a:pt x="548" y="1210"/>
                  </a:lnTo>
                  <a:lnTo>
                    <a:pt x="553" y="1208"/>
                  </a:lnTo>
                  <a:lnTo>
                    <a:pt x="557" y="1207"/>
                  </a:lnTo>
                  <a:lnTo>
                    <a:pt x="564" y="1207"/>
                  </a:lnTo>
                  <a:lnTo>
                    <a:pt x="570" y="1207"/>
                  </a:lnTo>
                  <a:lnTo>
                    <a:pt x="577" y="1210"/>
                  </a:lnTo>
                  <a:lnTo>
                    <a:pt x="584" y="1211"/>
                  </a:lnTo>
                  <a:lnTo>
                    <a:pt x="602" y="1217"/>
                  </a:lnTo>
                  <a:lnTo>
                    <a:pt x="619" y="1225"/>
                  </a:lnTo>
                  <a:lnTo>
                    <a:pt x="638" y="1235"/>
                  </a:lnTo>
                  <a:lnTo>
                    <a:pt x="658" y="1248"/>
                  </a:lnTo>
                  <a:lnTo>
                    <a:pt x="669" y="1256"/>
                  </a:lnTo>
                  <a:lnTo>
                    <a:pt x="678" y="1265"/>
                  </a:lnTo>
                  <a:close/>
                  <a:moveTo>
                    <a:pt x="678" y="1565"/>
                  </a:moveTo>
                  <a:lnTo>
                    <a:pt x="678" y="1656"/>
                  </a:lnTo>
                  <a:lnTo>
                    <a:pt x="663" y="1642"/>
                  </a:lnTo>
                  <a:lnTo>
                    <a:pt x="649" y="1629"/>
                  </a:lnTo>
                  <a:lnTo>
                    <a:pt x="638" y="1616"/>
                  </a:lnTo>
                  <a:lnTo>
                    <a:pt x="630" y="1603"/>
                  </a:lnTo>
                  <a:lnTo>
                    <a:pt x="623" y="1592"/>
                  </a:lnTo>
                  <a:lnTo>
                    <a:pt x="619" y="1582"/>
                  </a:lnTo>
                  <a:lnTo>
                    <a:pt x="618" y="1576"/>
                  </a:lnTo>
                  <a:lnTo>
                    <a:pt x="618" y="1572"/>
                  </a:lnTo>
                  <a:lnTo>
                    <a:pt x="619" y="1569"/>
                  </a:lnTo>
                  <a:lnTo>
                    <a:pt x="621" y="1566"/>
                  </a:lnTo>
                  <a:lnTo>
                    <a:pt x="624" y="1561"/>
                  </a:lnTo>
                  <a:lnTo>
                    <a:pt x="629" y="1559"/>
                  </a:lnTo>
                  <a:lnTo>
                    <a:pt x="634" y="1557"/>
                  </a:lnTo>
                  <a:lnTo>
                    <a:pt x="642" y="1557"/>
                  </a:lnTo>
                  <a:lnTo>
                    <a:pt x="649" y="1557"/>
                  </a:lnTo>
                  <a:lnTo>
                    <a:pt x="659" y="1559"/>
                  </a:lnTo>
                  <a:lnTo>
                    <a:pt x="668" y="1561"/>
                  </a:lnTo>
                  <a:lnTo>
                    <a:pt x="678" y="1565"/>
                  </a:lnTo>
                  <a:close/>
                  <a:moveTo>
                    <a:pt x="678" y="1853"/>
                  </a:moveTo>
                  <a:lnTo>
                    <a:pt x="678" y="1893"/>
                  </a:lnTo>
                  <a:lnTo>
                    <a:pt x="674" y="1894"/>
                  </a:lnTo>
                  <a:lnTo>
                    <a:pt x="670" y="1895"/>
                  </a:lnTo>
                  <a:lnTo>
                    <a:pt x="664" y="1895"/>
                  </a:lnTo>
                  <a:lnTo>
                    <a:pt x="658" y="1895"/>
                  </a:lnTo>
                  <a:lnTo>
                    <a:pt x="644" y="1893"/>
                  </a:lnTo>
                  <a:lnTo>
                    <a:pt x="629" y="1887"/>
                  </a:lnTo>
                  <a:lnTo>
                    <a:pt x="611" y="1881"/>
                  </a:lnTo>
                  <a:lnTo>
                    <a:pt x="593" y="1871"/>
                  </a:lnTo>
                  <a:lnTo>
                    <a:pt x="574" y="1860"/>
                  </a:lnTo>
                  <a:lnTo>
                    <a:pt x="554" y="1847"/>
                  </a:lnTo>
                  <a:lnTo>
                    <a:pt x="533" y="1832"/>
                  </a:lnTo>
                  <a:lnTo>
                    <a:pt x="513" y="1816"/>
                  </a:lnTo>
                  <a:lnTo>
                    <a:pt x="497" y="1800"/>
                  </a:lnTo>
                  <a:lnTo>
                    <a:pt x="484" y="1784"/>
                  </a:lnTo>
                  <a:lnTo>
                    <a:pt x="479" y="1777"/>
                  </a:lnTo>
                  <a:lnTo>
                    <a:pt x="474" y="1770"/>
                  </a:lnTo>
                  <a:lnTo>
                    <a:pt x="471" y="1763"/>
                  </a:lnTo>
                  <a:lnTo>
                    <a:pt x="468" y="1757"/>
                  </a:lnTo>
                  <a:lnTo>
                    <a:pt x="467" y="1751"/>
                  </a:lnTo>
                  <a:lnTo>
                    <a:pt x="466" y="1746"/>
                  </a:lnTo>
                  <a:lnTo>
                    <a:pt x="467" y="1741"/>
                  </a:lnTo>
                  <a:lnTo>
                    <a:pt x="469" y="1736"/>
                  </a:lnTo>
                  <a:lnTo>
                    <a:pt x="471" y="1733"/>
                  </a:lnTo>
                  <a:lnTo>
                    <a:pt x="475" y="1731"/>
                  </a:lnTo>
                  <a:lnTo>
                    <a:pt x="480" y="1730"/>
                  </a:lnTo>
                  <a:lnTo>
                    <a:pt x="486" y="1729"/>
                  </a:lnTo>
                  <a:lnTo>
                    <a:pt x="493" y="1729"/>
                  </a:lnTo>
                  <a:lnTo>
                    <a:pt x="500" y="1730"/>
                  </a:lnTo>
                  <a:lnTo>
                    <a:pt x="508" y="1731"/>
                  </a:lnTo>
                  <a:lnTo>
                    <a:pt x="516" y="1733"/>
                  </a:lnTo>
                  <a:lnTo>
                    <a:pt x="535" y="1739"/>
                  </a:lnTo>
                  <a:lnTo>
                    <a:pt x="555" y="1749"/>
                  </a:lnTo>
                  <a:lnTo>
                    <a:pt x="577" y="1761"/>
                  </a:lnTo>
                  <a:lnTo>
                    <a:pt x="599" y="1776"/>
                  </a:lnTo>
                  <a:lnTo>
                    <a:pt x="612" y="1786"/>
                  </a:lnTo>
                  <a:lnTo>
                    <a:pt x="625" y="1796"/>
                  </a:lnTo>
                  <a:lnTo>
                    <a:pt x="636" y="1805"/>
                  </a:lnTo>
                  <a:lnTo>
                    <a:pt x="647" y="1816"/>
                  </a:lnTo>
                  <a:lnTo>
                    <a:pt x="657" y="1826"/>
                  </a:lnTo>
                  <a:lnTo>
                    <a:pt x="665" y="1835"/>
                  </a:lnTo>
                  <a:lnTo>
                    <a:pt x="673" y="1844"/>
                  </a:lnTo>
                  <a:lnTo>
                    <a:pt x="678" y="1853"/>
                  </a:lnTo>
                  <a:close/>
                  <a:moveTo>
                    <a:pt x="678" y="2109"/>
                  </a:moveTo>
                  <a:lnTo>
                    <a:pt x="678" y="2193"/>
                  </a:lnTo>
                  <a:lnTo>
                    <a:pt x="665" y="2180"/>
                  </a:lnTo>
                  <a:lnTo>
                    <a:pt x="655" y="2168"/>
                  </a:lnTo>
                  <a:lnTo>
                    <a:pt x="646" y="2157"/>
                  </a:lnTo>
                  <a:lnTo>
                    <a:pt x="638" y="2146"/>
                  </a:lnTo>
                  <a:lnTo>
                    <a:pt x="633" y="2135"/>
                  </a:lnTo>
                  <a:lnTo>
                    <a:pt x="631" y="2127"/>
                  </a:lnTo>
                  <a:lnTo>
                    <a:pt x="630" y="2123"/>
                  </a:lnTo>
                  <a:lnTo>
                    <a:pt x="630" y="2119"/>
                  </a:lnTo>
                  <a:lnTo>
                    <a:pt x="631" y="2116"/>
                  </a:lnTo>
                  <a:lnTo>
                    <a:pt x="632" y="2113"/>
                  </a:lnTo>
                  <a:lnTo>
                    <a:pt x="635" y="2110"/>
                  </a:lnTo>
                  <a:lnTo>
                    <a:pt x="638" y="2107"/>
                  </a:lnTo>
                  <a:lnTo>
                    <a:pt x="644" y="2105"/>
                  </a:lnTo>
                  <a:lnTo>
                    <a:pt x="649" y="2104"/>
                  </a:lnTo>
                  <a:lnTo>
                    <a:pt x="656" y="2104"/>
                  </a:lnTo>
                  <a:lnTo>
                    <a:pt x="662" y="2105"/>
                  </a:lnTo>
                  <a:lnTo>
                    <a:pt x="670" y="2106"/>
                  </a:lnTo>
                  <a:lnTo>
                    <a:pt x="678" y="2109"/>
                  </a:lnTo>
                  <a:close/>
                  <a:moveTo>
                    <a:pt x="678" y="2337"/>
                  </a:moveTo>
                  <a:lnTo>
                    <a:pt x="678" y="2441"/>
                  </a:lnTo>
                  <a:lnTo>
                    <a:pt x="666" y="2434"/>
                  </a:lnTo>
                  <a:lnTo>
                    <a:pt x="655" y="2428"/>
                  </a:lnTo>
                  <a:lnTo>
                    <a:pt x="642" y="2420"/>
                  </a:lnTo>
                  <a:lnTo>
                    <a:pt x="630" y="2412"/>
                  </a:lnTo>
                  <a:lnTo>
                    <a:pt x="605" y="2395"/>
                  </a:lnTo>
                  <a:lnTo>
                    <a:pt x="583" y="2376"/>
                  </a:lnTo>
                  <a:lnTo>
                    <a:pt x="564" y="2359"/>
                  </a:lnTo>
                  <a:lnTo>
                    <a:pt x="549" y="2342"/>
                  </a:lnTo>
                  <a:lnTo>
                    <a:pt x="542" y="2333"/>
                  </a:lnTo>
                  <a:lnTo>
                    <a:pt x="537" y="2325"/>
                  </a:lnTo>
                  <a:lnTo>
                    <a:pt x="533" y="2318"/>
                  </a:lnTo>
                  <a:lnTo>
                    <a:pt x="529" y="2311"/>
                  </a:lnTo>
                  <a:lnTo>
                    <a:pt x="527" y="2305"/>
                  </a:lnTo>
                  <a:lnTo>
                    <a:pt x="526" y="2300"/>
                  </a:lnTo>
                  <a:lnTo>
                    <a:pt x="527" y="2294"/>
                  </a:lnTo>
                  <a:lnTo>
                    <a:pt x="528" y="2290"/>
                  </a:lnTo>
                  <a:lnTo>
                    <a:pt x="531" y="2287"/>
                  </a:lnTo>
                  <a:lnTo>
                    <a:pt x="536" y="2284"/>
                  </a:lnTo>
                  <a:lnTo>
                    <a:pt x="541" y="2282"/>
                  </a:lnTo>
                  <a:lnTo>
                    <a:pt x="548" y="2282"/>
                  </a:lnTo>
                  <a:lnTo>
                    <a:pt x="555" y="2282"/>
                  </a:lnTo>
                  <a:lnTo>
                    <a:pt x="563" y="2283"/>
                  </a:lnTo>
                  <a:lnTo>
                    <a:pt x="573" y="2286"/>
                  </a:lnTo>
                  <a:lnTo>
                    <a:pt x="582" y="2288"/>
                  </a:lnTo>
                  <a:lnTo>
                    <a:pt x="603" y="2296"/>
                  </a:lnTo>
                  <a:lnTo>
                    <a:pt x="626" y="2307"/>
                  </a:lnTo>
                  <a:lnTo>
                    <a:pt x="651" y="2320"/>
                  </a:lnTo>
                  <a:lnTo>
                    <a:pt x="677" y="2336"/>
                  </a:lnTo>
                  <a:lnTo>
                    <a:pt x="678" y="2337"/>
                  </a:lnTo>
                  <a:close/>
                  <a:moveTo>
                    <a:pt x="678" y="2586"/>
                  </a:moveTo>
                  <a:lnTo>
                    <a:pt x="678" y="2650"/>
                  </a:lnTo>
                  <a:lnTo>
                    <a:pt x="666" y="2648"/>
                  </a:lnTo>
                  <a:lnTo>
                    <a:pt x="653" y="2645"/>
                  </a:lnTo>
                  <a:lnTo>
                    <a:pt x="638" y="2639"/>
                  </a:lnTo>
                  <a:lnTo>
                    <a:pt x="622" y="2633"/>
                  </a:lnTo>
                  <a:lnTo>
                    <a:pt x="605" y="2625"/>
                  </a:lnTo>
                  <a:lnTo>
                    <a:pt x="588" y="2616"/>
                  </a:lnTo>
                  <a:lnTo>
                    <a:pt x="569" y="2605"/>
                  </a:lnTo>
                  <a:lnTo>
                    <a:pt x="550" y="2593"/>
                  </a:lnTo>
                  <a:lnTo>
                    <a:pt x="524" y="2575"/>
                  </a:lnTo>
                  <a:lnTo>
                    <a:pt x="501" y="2556"/>
                  </a:lnTo>
                  <a:lnTo>
                    <a:pt x="482" y="2538"/>
                  </a:lnTo>
                  <a:lnTo>
                    <a:pt x="465" y="2520"/>
                  </a:lnTo>
                  <a:lnTo>
                    <a:pt x="458" y="2512"/>
                  </a:lnTo>
                  <a:lnTo>
                    <a:pt x="453" y="2504"/>
                  </a:lnTo>
                  <a:lnTo>
                    <a:pt x="448" y="2496"/>
                  </a:lnTo>
                  <a:lnTo>
                    <a:pt x="445" y="2489"/>
                  </a:lnTo>
                  <a:lnTo>
                    <a:pt x="442" y="2483"/>
                  </a:lnTo>
                  <a:lnTo>
                    <a:pt x="442" y="2478"/>
                  </a:lnTo>
                  <a:lnTo>
                    <a:pt x="442" y="2472"/>
                  </a:lnTo>
                  <a:lnTo>
                    <a:pt x="444" y="2468"/>
                  </a:lnTo>
                  <a:lnTo>
                    <a:pt x="446" y="2465"/>
                  </a:lnTo>
                  <a:lnTo>
                    <a:pt x="452" y="2461"/>
                  </a:lnTo>
                  <a:lnTo>
                    <a:pt x="457" y="2460"/>
                  </a:lnTo>
                  <a:lnTo>
                    <a:pt x="463" y="2460"/>
                  </a:lnTo>
                  <a:lnTo>
                    <a:pt x="471" y="2460"/>
                  </a:lnTo>
                  <a:lnTo>
                    <a:pt x="479" y="2461"/>
                  </a:lnTo>
                  <a:lnTo>
                    <a:pt x="488" y="2464"/>
                  </a:lnTo>
                  <a:lnTo>
                    <a:pt x="498" y="2467"/>
                  </a:lnTo>
                  <a:lnTo>
                    <a:pt x="521" y="2474"/>
                  </a:lnTo>
                  <a:lnTo>
                    <a:pt x="544" y="2486"/>
                  </a:lnTo>
                  <a:lnTo>
                    <a:pt x="570" y="2500"/>
                  </a:lnTo>
                  <a:lnTo>
                    <a:pt x="597" y="2518"/>
                  </a:lnTo>
                  <a:lnTo>
                    <a:pt x="621" y="2535"/>
                  </a:lnTo>
                  <a:lnTo>
                    <a:pt x="643" y="2552"/>
                  </a:lnTo>
                  <a:lnTo>
                    <a:pt x="662" y="2569"/>
                  </a:lnTo>
                  <a:lnTo>
                    <a:pt x="678" y="2586"/>
                  </a:lnTo>
                  <a:close/>
                  <a:moveTo>
                    <a:pt x="678" y="3901"/>
                  </a:moveTo>
                  <a:lnTo>
                    <a:pt x="678" y="3982"/>
                  </a:lnTo>
                  <a:lnTo>
                    <a:pt x="649" y="3971"/>
                  </a:lnTo>
                  <a:lnTo>
                    <a:pt x="617" y="3955"/>
                  </a:lnTo>
                  <a:lnTo>
                    <a:pt x="581" y="3937"/>
                  </a:lnTo>
                  <a:lnTo>
                    <a:pt x="544" y="3914"/>
                  </a:lnTo>
                  <a:lnTo>
                    <a:pt x="509" y="3891"/>
                  </a:lnTo>
                  <a:lnTo>
                    <a:pt x="478" y="3869"/>
                  </a:lnTo>
                  <a:lnTo>
                    <a:pt x="449" y="3846"/>
                  </a:lnTo>
                  <a:lnTo>
                    <a:pt x="427" y="3824"/>
                  </a:lnTo>
                  <a:lnTo>
                    <a:pt x="416" y="3815"/>
                  </a:lnTo>
                  <a:lnTo>
                    <a:pt x="408" y="3805"/>
                  </a:lnTo>
                  <a:lnTo>
                    <a:pt x="401" y="3796"/>
                  </a:lnTo>
                  <a:lnTo>
                    <a:pt x="395" y="3789"/>
                  </a:lnTo>
                  <a:lnTo>
                    <a:pt x="392" y="3781"/>
                  </a:lnTo>
                  <a:lnTo>
                    <a:pt x="390" y="3775"/>
                  </a:lnTo>
                  <a:lnTo>
                    <a:pt x="389" y="3769"/>
                  </a:lnTo>
                  <a:lnTo>
                    <a:pt x="391" y="3765"/>
                  </a:lnTo>
                  <a:lnTo>
                    <a:pt x="394" y="3762"/>
                  </a:lnTo>
                  <a:lnTo>
                    <a:pt x="399" y="3760"/>
                  </a:lnTo>
                  <a:lnTo>
                    <a:pt x="405" y="3759"/>
                  </a:lnTo>
                  <a:lnTo>
                    <a:pt x="414" y="3759"/>
                  </a:lnTo>
                  <a:lnTo>
                    <a:pt x="424" y="3761"/>
                  </a:lnTo>
                  <a:lnTo>
                    <a:pt x="434" y="3763"/>
                  </a:lnTo>
                  <a:lnTo>
                    <a:pt x="446" y="3766"/>
                  </a:lnTo>
                  <a:lnTo>
                    <a:pt x="459" y="3770"/>
                  </a:lnTo>
                  <a:lnTo>
                    <a:pt x="488" y="3782"/>
                  </a:lnTo>
                  <a:lnTo>
                    <a:pt x="521" y="3799"/>
                  </a:lnTo>
                  <a:lnTo>
                    <a:pt x="555" y="3817"/>
                  </a:lnTo>
                  <a:lnTo>
                    <a:pt x="591" y="3838"/>
                  </a:lnTo>
                  <a:lnTo>
                    <a:pt x="615" y="3855"/>
                  </a:lnTo>
                  <a:lnTo>
                    <a:pt x="638" y="3870"/>
                  </a:lnTo>
                  <a:lnTo>
                    <a:pt x="659" y="3886"/>
                  </a:lnTo>
                  <a:lnTo>
                    <a:pt x="678" y="3901"/>
                  </a:lnTo>
                  <a:close/>
                  <a:moveTo>
                    <a:pt x="678" y="4045"/>
                  </a:moveTo>
                  <a:lnTo>
                    <a:pt x="678" y="4147"/>
                  </a:lnTo>
                  <a:lnTo>
                    <a:pt x="665" y="4140"/>
                  </a:lnTo>
                  <a:lnTo>
                    <a:pt x="653" y="4133"/>
                  </a:lnTo>
                  <a:lnTo>
                    <a:pt x="641" y="4126"/>
                  </a:lnTo>
                  <a:lnTo>
                    <a:pt x="628" y="4117"/>
                  </a:lnTo>
                  <a:lnTo>
                    <a:pt x="590" y="4093"/>
                  </a:lnTo>
                  <a:lnTo>
                    <a:pt x="557" y="4069"/>
                  </a:lnTo>
                  <a:lnTo>
                    <a:pt x="527" y="4047"/>
                  </a:lnTo>
                  <a:lnTo>
                    <a:pt x="503" y="4025"/>
                  </a:lnTo>
                  <a:lnTo>
                    <a:pt x="493" y="4014"/>
                  </a:lnTo>
                  <a:lnTo>
                    <a:pt x="484" y="4005"/>
                  </a:lnTo>
                  <a:lnTo>
                    <a:pt x="476" y="3996"/>
                  </a:lnTo>
                  <a:lnTo>
                    <a:pt x="471" y="3988"/>
                  </a:lnTo>
                  <a:lnTo>
                    <a:pt x="467" y="3981"/>
                  </a:lnTo>
                  <a:lnTo>
                    <a:pt x="465" y="3974"/>
                  </a:lnTo>
                  <a:lnTo>
                    <a:pt x="465" y="3969"/>
                  </a:lnTo>
                  <a:lnTo>
                    <a:pt x="466" y="3965"/>
                  </a:lnTo>
                  <a:lnTo>
                    <a:pt x="469" y="3961"/>
                  </a:lnTo>
                  <a:lnTo>
                    <a:pt x="474" y="3959"/>
                  </a:lnTo>
                  <a:lnTo>
                    <a:pt x="481" y="3958"/>
                  </a:lnTo>
                  <a:lnTo>
                    <a:pt x="489" y="3958"/>
                  </a:lnTo>
                  <a:lnTo>
                    <a:pt x="499" y="3960"/>
                  </a:lnTo>
                  <a:lnTo>
                    <a:pt x="510" y="3963"/>
                  </a:lnTo>
                  <a:lnTo>
                    <a:pt x="523" y="3967"/>
                  </a:lnTo>
                  <a:lnTo>
                    <a:pt x="536" y="3971"/>
                  </a:lnTo>
                  <a:lnTo>
                    <a:pt x="566" y="3984"/>
                  </a:lnTo>
                  <a:lnTo>
                    <a:pt x="599" y="4000"/>
                  </a:lnTo>
                  <a:lnTo>
                    <a:pt x="636" y="4020"/>
                  </a:lnTo>
                  <a:lnTo>
                    <a:pt x="674" y="4041"/>
                  </a:lnTo>
                  <a:lnTo>
                    <a:pt x="678" y="4045"/>
                  </a:lnTo>
                  <a:close/>
                  <a:moveTo>
                    <a:pt x="678" y="4195"/>
                  </a:moveTo>
                  <a:lnTo>
                    <a:pt x="678" y="4290"/>
                  </a:lnTo>
                  <a:lnTo>
                    <a:pt x="651" y="4269"/>
                  </a:lnTo>
                  <a:lnTo>
                    <a:pt x="626" y="4251"/>
                  </a:lnTo>
                  <a:lnTo>
                    <a:pt x="605" y="4232"/>
                  </a:lnTo>
                  <a:lnTo>
                    <a:pt x="588" y="4215"/>
                  </a:lnTo>
                  <a:lnTo>
                    <a:pt x="580" y="4208"/>
                  </a:lnTo>
                  <a:lnTo>
                    <a:pt x="575" y="4200"/>
                  </a:lnTo>
                  <a:lnTo>
                    <a:pt x="569" y="4194"/>
                  </a:lnTo>
                  <a:lnTo>
                    <a:pt x="565" y="4187"/>
                  </a:lnTo>
                  <a:lnTo>
                    <a:pt x="563" y="4182"/>
                  </a:lnTo>
                  <a:lnTo>
                    <a:pt x="562" y="4176"/>
                  </a:lnTo>
                  <a:lnTo>
                    <a:pt x="562" y="4172"/>
                  </a:lnTo>
                  <a:lnTo>
                    <a:pt x="563" y="4169"/>
                  </a:lnTo>
                  <a:lnTo>
                    <a:pt x="565" y="4167"/>
                  </a:lnTo>
                  <a:lnTo>
                    <a:pt x="567" y="4164"/>
                  </a:lnTo>
                  <a:lnTo>
                    <a:pt x="571" y="4163"/>
                  </a:lnTo>
                  <a:lnTo>
                    <a:pt x="576" y="4162"/>
                  </a:lnTo>
                  <a:lnTo>
                    <a:pt x="587" y="4163"/>
                  </a:lnTo>
                  <a:lnTo>
                    <a:pt x="601" y="4165"/>
                  </a:lnTo>
                  <a:lnTo>
                    <a:pt x="617" y="4170"/>
                  </a:lnTo>
                  <a:lnTo>
                    <a:pt x="636" y="4176"/>
                  </a:lnTo>
                  <a:lnTo>
                    <a:pt x="657" y="4185"/>
                  </a:lnTo>
                  <a:lnTo>
                    <a:pt x="678" y="4195"/>
                  </a:lnTo>
                  <a:close/>
                  <a:moveTo>
                    <a:pt x="678" y="4477"/>
                  </a:moveTo>
                  <a:lnTo>
                    <a:pt x="678" y="4519"/>
                  </a:lnTo>
                  <a:lnTo>
                    <a:pt x="663" y="4517"/>
                  </a:lnTo>
                  <a:lnTo>
                    <a:pt x="644" y="4512"/>
                  </a:lnTo>
                  <a:lnTo>
                    <a:pt x="621" y="4503"/>
                  </a:lnTo>
                  <a:lnTo>
                    <a:pt x="596" y="4492"/>
                  </a:lnTo>
                  <a:lnTo>
                    <a:pt x="568" y="4480"/>
                  </a:lnTo>
                  <a:lnTo>
                    <a:pt x="538" y="4464"/>
                  </a:lnTo>
                  <a:lnTo>
                    <a:pt x="507" y="4447"/>
                  </a:lnTo>
                  <a:lnTo>
                    <a:pt x="474" y="4428"/>
                  </a:lnTo>
                  <a:lnTo>
                    <a:pt x="435" y="4403"/>
                  </a:lnTo>
                  <a:lnTo>
                    <a:pt x="399" y="4377"/>
                  </a:lnTo>
                  <a:lnTo>
                    <a:pt x="367" y="4353"/>
                  </a:lnTo>
                  <a:lnTo>
                    <a:pt x="340" y="4331"/>
                  </a:lnTo>
                  <a:lnTo>
                    <a:pt x="329" y="4320"/>
                  </a:lnTo>
                  <a:lnTo>
                    <a:pt x="319" y="4310"/>
                  </a:lnTo>
                  <a:lnTo>
                    <a:pt x="311" y="4301"/>
                  </a:lnTo>
                  <a:lnTo>
                    <a:pt x="305" y="4293"/>
                  </a:lnTo>
                  <a:lnTo>
                    <a:pt x="299" y="4285"/>
                  </a:lnTo>
                  <a:lnTo>
                    <a:pt x="297" y="4279"/>
                  </a:lnTo>
                  <a:lnTo>
                    <a:pt x="296" y="4273"/>
                  </a:lnTo>
                  <a:lnTo>
                    <a:pt x="297" y="4269"/>
                  </a:lnTo>
                  <a:lnTo>
                    <a:pt x="300" y="4266"/>
                  </a:lnTo>
                  <a:lnTo>
                    <a:pt x="306" y="4265"/>
                  </a:lnTo>
                  <a:lnTo>
                    <a:pt x="313" y="4264"/>
                  </a:lnTo>
                  <a:lnTo>
                    <a:pt x="322" y="4265"/>
                  </a:lnTo>
                  <a:lnTo>
                    <a:pt x="332" y="4267"/>
                  </a:lnTo>
                  <a:lnTo>
                    <a:pt x="344" y="4270"/>
                  </a:lnTo>
                  <a:lnTo>
                    <a:pt x="357" y="4274"/>
                  </a:lnTo>
                  <a:lnTo>
                    <a:pt x="372" y="4280"/>
                  </a:lnTo>
                  <a:lnTo>
                    <a:pt x="404" y="4294"/>
                  </a:lnTo>
                  <a:lnTo>
                    <a:pt x="440" y="4311"/>
                  </a:lnTo>
                  <a:lnTo>
                    <a:pt x="479" y="4333"/>
                  </a:lnTo>
                  <a:lnTo>
                    <a:pt x="520" y="4356"/>
                  </a:lnTo>
                  <a:lnTo>
                    <a:pt x="546" y="4374"/>
                  </a:lnTo>
                  <a:lnTo>
                    <a:pt x="570" y="4390"/>
                  </a:lnTo>
                  <a:lnTo>
                    <a:pt x="593" y="4406"/>
                  </a:lnTo>
                  <a:lnTo>
                    <a:pt x="615" y="4422"/>
                  </a:lnTo>
                  <a:lnTo>
                    <a:pt x="634" y="4437"/>
                  </a:lnTo>
                  <a:lnTo>
                    <a:pt x="651" y="4451"/>
                  </a:lnTo>
                  <a:lnTo>
                    <a:pt x="666" y="4465"/>
                  </a:lnTo>
                  <a:lnTo>
                    <a:pt x="678" y="4477"/>
                  </a:lnTo>
                  <a:close/>
                  <a:moveTo>
                    <a:pt x="678" y="4576"/>
                  </a:moveTo>
                  <a:lnTo>
                    <a:pt x="678" y="4673"/>
                  </a:lnTo>
                  <a:lnTo>
                    <a:pt x="665" y="4665"/>
                  </a:lnTo>
                  <a:lnTo>
                    <a:pt x="652" y="4658"/>
                  </a:lnTo>
                  <a:lnTo>
                    <a:pt x="639" y="4650"/>
                  </a:lnTo>
                  <a:lnTo>
                    <a:pt x="626" y="4642"/>
                  </a:lnTo>
                  <a:lnTo>
                    <a:pt x="585" y="4617"/>
                  </a:lnTo>
                  <a:lnTo>
                    <a:pt x="547" y="4591"/>
                  </a:lnTo>
                  <a:lnTo>
                    <a:pt x="514" y="4566"/>
                  </a:lnTo>
                  <a:lnTo>
                    <a:pt x="486" y="4543"/>
                  </a:lnTo>
                  <a:lnTo>
                    <a:pt x="474" y="4532"/>
                  </a:lnTo>
                  <a:lnTo>
                    <a:pt x="463" y="4522"/>
                  </a:lnTo>
                  <a:lnTo>
                    <a:pt x="455" y="4513"/>
                  </a:lnTo>
                  <a:lnTo>
                    <a:pt x="448" y="4504"/>
                  </a:lnTo>
                  <a:lnTo>
                    <a:pt x="443" y="4497"/>
                  </a:lnTo>
                  <a:lnTo>
                    <a:pt x="440" y="4490"/>
                  </a:lnTo>
                  <a:lnTo>
                    <a:pt x="440" y="4487"/>
                  </a:lnTo>
                  <a:lnTo>
                    <a:pt x="439" y="4485"/>
                  </a:lnTo>
                  <a:lnTo>
                    <a:pt x="440" y="4483"/>
                  </a:lnTo>
                  <a:lnTo>
                    <a:pt x="441" y="4481"/>
                  </a:lnTo>
                  <a:lnTo>
                    <a:pt x="444" y="4477"/>
                  </a:lnTo>
                  <a:lnTo>
                    <a:pt x="449" y="4475"/>
                  </a:lnTo>
                  <a:lnTo>
                    <a:pt x="456" y="4475"/>
                  </a:lnTo>
                  <a:lnTo>
                    <a:pt x="466" y="4476"/>
                  </a:lnTo>
                  <a:lnTo>
                    <a:pt x="476" y="4478"/>
                  </a:lnTo>
                  <a:lnTo>
                    <a:pt x="488" y="4482"/>
                  </a:lnTo>
                  <a:lnTo>
                    <a:pt x="502" y="4487"/>
                  </a:lnTo>
                  <a:lnTo>
                    <a:pt x="517" y="4492"/>
                  </a:lnTo>
                  <a:lnTo>
                    <a:pt x="551" y="4506"/>
                  </a:lnTo>
                  <a:lnTo>
                    <a:pt x="588" y="4525"/>
                  </a:lnTo>
                  <a:lnTo>
                    <a:pt x="629" y="4546"/>
                  </a:lnTo>
                  <a:lnTo>
                    <a:pt x="671" y="4571"/>
                  </a:lnTo>
                  <a:lnTo>
                    <a:pt x="678" y="4576"/>
                  </a:lnTo>
                  <a:close/>
                  <a:moveTo>
                    <a:pt x="678" y="4707"/>
                  </a:moveTo>
                  <a:lnTo>
                    <a:pt x="678" y="4780"/>
                  </a:lnTo>
                  <a:lnTo>
                    <a:pt x="661" y="4766"/>
                  </a:lnTo>
                  <a:lnTo>
                    <a:pt x="645" y="4751"/>
                  </a:lnTo>
                  <a:lnTo>
                    <a:pt x="632" y="4740"/>
                  </a:lnTo>
                  <a:lnTo>
                    <a:pt x="621" y="4728"/>
                  </a:lnTo>
                  <a:lnTo>
                    <a:pt x="614" y="4718"/>
                  </a:lnTo>
                  <a:lnTo>
                    <a:pt x="608" y="4709"/>
                  </a:lnTo>
                  <a:lnTo>
                    <a:pt x="606" y="4706"/>
                  </a:lnTo>
                  <a:lnTo>
                    <a:pt x="606" y="4703"/>
                  </a:lnTo>
                  <a:lnTo>
                    <a:pt x="606" y="4700"/>
                  </a:lnTo>
                  <a:lnTo>
                    <a:pt x="607" y="4698"/>
                  </a:lnTo>
                  <a:lnTo>
                    <a:pt x="610" y="4694"/>
                  </a:lnTo>
                  <a:lnTo>
                    <a:pt x="615" y="4693"/>
                  </a:lnTo>
                  <a:lnTo>
                    <a:pt x="622" y="4692"/>
                  </a:lnTo>
                  <a:lnTo>
                    <a:pt x="630" y="4693"/>
                  </a:lnTo>
                  <a:lnTo>
                    <a:pt x="641" y="4695"/>
                  </a:lnTo>
                  <a:lnTo>
                    <a:pt x="651" y="4699"/>
                  </a:lnTo>
                  <a:lnTo>
                    <a:pt x="664" y="4702"/>
                  </a:lnTo>
                  <a:lnTo>
                    <a:pt x="678" y="4707"/>
                  </a:lnTo>
                  <a:close/>
                  <a:moveTo>
                    <a:pt x="678" y="4907"/>
                  </a:moveTo>
                  <a:lnTo>
                    <a:pt x="678" y="4998"/>
                  </a:lnTo>
                  <a:lnTo>
                    <a:pt x="664" y="4990"/>
                  </a:lnTo>
                  <a:lnTo>
                    <a:pt x="651" y="4982"/>
                  </a:lnTo>
                  <a:lnTo>
                    <a:pt x="637" y="4975"/>
                  </a:lnTo>
                  <a:lnTo>
                    <a:pt x="623" y="4966"/>
                  </a:lnTo>
                  <a:lnTo>
                    <a:pt x="578" y="4938"/>
                  </a:lnTo>
                  <a:lnTo>
                    <a:pt x="537" y="4911"/>
                  </a:lnTo>
                  <a:lnTo>
                    <a:pt x="500" y="4885"/>
                  </a:lnTo>
                  <a:lnTo>
                    <a:pt x="470" y="4862"/>
                  </a:lnTo>
                  <a:lnTo>
                    <a:pt x="457" y="4850"/>
                  </a:lnTo>
                  <a:lnTo>
                    <a:pt x="445" y="4840"/>
                  </a:lnTo>
                  <a:lnTo>
                    <a:pt x="435" y="4830"/>
                  </a:lnTo>
                  <a:lnTo>
                    <a:pt x="428" y="4822"/>
                  </a:lnTo>
                  <a:lnTo>
                    <a:pt x="422" y="4814"/>
                  </a:lnTo>
                  <a:lnTo>
                    <a:pt x="419" y="4807"/>
                  </a:lnTo>
                  <a:lnTo>
                    <a:pt x="418" y="4804"/>
                  </a:lnTo>
                  <a:lnTo>
                    <a:pt x="418" y="4801"/>
                  </a:lnTo>
                  <a:lnTo>
                    <a:pt x="418" y="4799"/>
                  </a:lnTo>
                  <a:lnTo>
                    <a:pt x="419" y="4798"/>
                  </a:lnTo>
                  <a:lnTo>
                    <a:pt x="420" y="4796"/>
                  </a:lnTo>
                  <a:lnTo>
                    <a:pt x="422" y="4795"/>
                  </a:lnTo>
                  <a:lnTo>
                    <a:pt x="425" y="4794"/>
                  </a:lnTo>
                  <a:lnTo>
                    <a:pt x="428" y="4794"/>
                  </a:lnTo>
                  <a:lnTo>
                    <a:pt x="435" y="4794"/>
                  </a:lnTo>
                  <a:lnTo>
                    <a:pt x="444" y="4795"/>
                  </a:lnTo>
                  <a:lnTo>
                    <a:pt x="456" y="4798"/>
                  </a:lnTo>
                  <a:lnTo>
                    <a:pt x="469" y="4802"/>
                  </a:lnTo>
                  <a:lnTo>
                    <a:pt x="483" y="4807"/>
                  </a:lnTo>
                  <a:lnTo>
                    <a:pt x="499" y="4813"/>
                  </a:lnTo>
                  <a:lnTo>
                    <a:pt x="535" y="4829"/>
                  </a:lnTo>
                  <a:lnTo>
                    <a:pt x="576" y="4849"/>
                  </a:lnTo>
                  <a:lnTo>
                    <a:pt x="619" y="4872"/>
                  </a:lnTo>
                  <a:lnTo>
                    <a:pt x="664" y="4898"/>
                  </a:lnTo>
                  <a:lnTo>
                    <a:pt x="678" y="4907"/>
                  </a:lnTo>
                  <a:close/>
                  <a:moveTo>
                    <a:pt x="678" y="5028"/>
                  </a:moveTo>
                  <a:lnTo>
                    <a:pt x="678" y="5082"/>
                  </a:lnTo>
                  <a:lnTo>
                    <a:pt x="666" y="5072"/>
                  </a:lnTo>
                  <a:lnTo>
                    <a:pt x="657" y="5062"/>
                  </a:lnTo>
                  <a:lnTo>
                    <a:pt x="648" y="5054"/>
                  </a:lnTo>
                  <a:lnTo>
                    <a:pt x="642" y="5046"/>
                  </a:lnTo>
                  <a:lnTo>
                    <a:pt x="637" y="5040"/>
                  </a:lnTo>
                  <a:lnTo>
                    <a:pt x="634" y="5033"/>
                  </a:lnTo>
                  <a:lnTo>
                    <a:pt x="633" y="5029"/>
                  </a:lnTo>
                  <a:lnTo>
                    <a:pt x="634" y="5025"/>
                  </a:lnTo>
                  <a:lnTo>
                    <a:pt x="635" y="5022"/>
                  </a:lnTo>
                  <a:lnTo>
                    <a:pt x="638" y="5021"/>
                  </a:lnTo>
                  <a:lnTo>
                    <a:pt x="643" y="5021"/>
                  </a:lnTo>
                  <a:lnTo>
                    <a:pt x="648" y="5021"/>
                  </a:lnTo>
                  <a:lnTo>
                    <a:pt x="661" y="5022"/>
                  </a:lnTo>
                  <a:lnTo>
                    <a:pt x="678" y="5028"/>
                  </a:lnTo>
                  <a:close/>
                  <a:moveTo>
                    <a:pt x="678" y="5115"/>
                  </a:moveTo>
                  <a:lnTo>
                    <a:pt x="678" y="5168"/>
                  </a:lnTo>
                  <a:lnTo>
                    <a:pt x="660" y="5160"/>
                  </a:lnTo>
                  <a:lnTo>
                    <a:pt x="638" y="5152"/>
                  </a:lnTo>
                  <a:lnTo>
                    <a:pt x="615" y="5142"/>
                  </a:lnTo>
                  <a:lnTo>
                    <a:pt x="589" y="5129"/>
                  </a:lnTo>
                  <a:lnTo>
                    <a:pt x="562" y="5116"/>
                  </a:lnTo>
                  <a:lnTo>
                    <a:pt x="533" y="5100"/>
                  </a:lnTo>
                  <a:lnTo>
                    <a:pt x="502" y="5084"/>
                  </a:lnTo>
                  <a:lnTo>
                    <a:pt x="472" y="5066"/>
                  </a:lnTo>
                  <a:lnTo>
                    <a:pt x="425" y="5037"/>
                  </a:lnTo>
                  <a:lnTo>
                    <a:pt x="383" y="5009"/>
                  </a:lnTo>
                  <a:lnTo>
                    <a:pt x="345" y="4982"/>
                  </a:lnTo>
                  <a:lnTo>
                    <a:pt x="313" y="4958"/>
                  </a:lnTo>
                  <a:lnTo>
                    <a:pt x="299" y="4947"/>
                  </a:lnTo>
                  <a:lnTo>
                    <a:pt x="288" y="4936"/>
                  </a:lnTo>
                  <a:lnTo>
                    <a:pt x="278" y="4926"/>
                  </a:lnTo>
                  <a:lnTo>
                    <a:pt x="270" y="4918"/>
                  </a:lnTo>
                  <a:lnTo>
                    <a:pt x="264" y="4910"/>
                  </a:lnTo>
                  <a:lnTo>
                    <a:pt x="261" y="4904"/>
                  </a:lnTo>
                  <a:lnTo>
                    <a:pt x="259" y="4900"/>
                  </a:lnTo>
                  <a:lnTo>
                    <a:pt x="258" y="4898"/>
                  </a:lnTo>
                  <a:lnTo>
                    <a:pt x="258" y="4896"/>
                  </a:lnTo>
                  <a:lnTo>
                    <a:pt x="259" y="4894"/>
                  </a:lnTo>
                  <a:lnTo>
                    <a:pt x="261" y="4893"/>
                  </a:lnTo>
                  <a:lnTo>
                    <a:pt x="263" y="4892"/>
                  </a:lnTo>
                  <a:lnTo>
                    <a:pt x="265" y="4891"/>
                  </a:lnTo>
                  <a:lnTo>
                    <a:pt x="268" y="4891"/>
                  </a:lnTo>
                  <a:lnTo>
                    <a:pt x="276" y="4891"/>
                  </a:lnTo>
                  <a:lnTo>
                    <a:pt x="285" y="4893"/>
                  </a:lnTo>
                  <a:lnTo>
                    <a:pt x="296" y="4896"/>
                  </a:lnTo>
                  <a:lnTo>
                    <a:pt x="310" y="4900"/>
                  </a:lnTo>
                  <a:lnTo>
                    <a:pt x="325" y="4906"/>
                  </a:lnTo>
                  <a:lnTo>
                    <a:pt x="341" y="4912"/>
                  </a:lnTo>
                  <a:lnTo>
                    <a:pt x="378" y="4930"/>
                  </a:lnTo>
                  <a:lnTo>
                    <a:pt x="419" y="4950"/>
                  </a:lnTo>
                  <a:lnTo>
                    <a:pt x="465" y="4974"/>
                  </a:lnTo>
                  <a:lnTo>
                    <a:pt x="511" y="5002"/>
                  </a:lnTo>
                  <a:lnTo>
                    <a:pt x="537" y="5017"/>
                  </a:lnTo>
                  <a:lnTo>
                    <a:pt x="562" y="5032"/>
                  </a:lnTo>
                  <a:lnTo>
                    <a:pt x="584" y="5047"/>
                  </a:lnTo>
                  <a:lnTo>
                    <a:pt x="606" y="5062"/>
                  </a:lnTo>
                  <a:lnTo>
                    <a:pt x="626" y="5076"/>
                  </a:lnTo>
                  <a:lnTo>
                    <a:pt x="646" y="5089"/>
                  </a:lnTo>
                  <a:lnTo>
                    <a:pt x="663" y="5103"/>
                  </a:lnTo>
                  <a:lnTo>
                    <a:pt x="678" y="5115"/>
                  </a:lnTo>
                  <a:close/>
                  <a:moveTo>
                    <a:pt x="678" y="5192"/>
                  </a:moveTo>
                  <a:lnTo>
                    <a:pt x="678" y="5276"/>
                  </a:lnTo>
                  <a:lnTo>
                    <a:pt x="638" y="5250"/>
                  </a:lnTo>
                  <a:lnTo>
                    <a:pt x="602" y="5225"/>
                  </a:lnTo>
                  <a:lnTo>
                    <a:pt x="569" y="5203"/>
                  </a:lnTo>
                  <a:lnTo>
                    <a:pt x="542" y="5181"/>
                  </a:lnTo>
                  <a:lnTo>
                    <a:pt x="531" y="5171"/>
                  </a:lnTo>
                  <a:lnTo>
                    <a:pt x="521" y="5163"/>
                  </a:lnTo>
                  <a:lnTo>
                    <a:pt x="513" y="5154"/>
                  </a:lnTo>
                  <a:lnTo>
                    <a:pt x="507" y="5146"/>
                  </a:lnTo>
                  <a:lnTo>
                    <a:pt x="501" y="5140"/>
                  </a:lnTo>
                  <a:lnTo>
                    <a:pt x="498" y="5135"/>
                  </a:lnTo>
                  <a:lnTo>
                    <a:pt x="497" y="5130"/>
                  </a:lnTo>
                  <a:lnTo>
                    <a:pt x="498" y="5127"/>
                  </a:lnTo>
                  <a:lnTo>
                    <a:pt x="500" y="5125"/>
                  </a:lnTo>
                  <a:lnTo>
                    <a:pt x="504" y="5124"/>
                  </a:lnTo>
                  <a:lnTo>
                    <a:pt x="510" y="5123"/>
                  </a:lnTo>
                  <a:lnTo>
                    <a:pt x="516" y="5124"/>
                  </a:lnTo>
                  <a:lnTo>
                    <a:pt x="534" y="5128"/>
                  </a:lnTo>
                  <a:lnTo>
                    <a:pt x="555" y="5135"/>
                  </a:lnTo>
                  <a:lnTo>
                    <a:pt x="581" y="5145"/>
                  </a:lnTo>
                  <a:lnTo>
                    <a:pt x="610" y="5158"/>
                  </a:lnTo>
                  <a:lnTo>
                    <a:pt x="643" y="5173"/>
                  </a:lnTo>
                  <a:lnTo>
                    <a:pt x="678" y="5192"/>
                  </a:lnTo>
                  <a:close/>
                  <a:moveTo>
                    <a:pt x="678" y="5355"/>
                  </a:moveTo>
                  <a:lnTo>
                    <a:pt x="678" y="5437"/>
                  </a:lnTo>
                  <a:lnTo>
                    <a:pt x="665" y="5429"/>
                  </a:lnTo>
                  <a:lnTo>
                    <a:pt x="651" y="5422"/>
                  </a:lnTo>
                  <a:lnTo>
                    <a:pt x="637" y="5413"/>
                  </a:lnTo>
                  <a:lnTo>
                    <a:pt x="623" y="5405"/>
                  </a:lnTo>
                  <a:lnTo>
                    <a:pt x="573" y="5375"/>
                  </a:lnTo>
                  <a:lnTo>
                    <a:pt x="527" y="5346"/>
                  </a:lnTo>
                  <a:lnTo>
                    <a:pt x="486" y="5318"/>
                  </a:lnTo>
                  <a:lnTo>
                    <a:pt x="452" y="5292"/>
                  </a:lnTo>
                  <a:lnTo>
                    <a:pt x="436" y="5281"/>
                  </a:lnTo>
                  <a:lnTo>
                    <a:pt x="424" y="5269"/>
                  </a:lnTo>
                  <a:lnTo>
                    <a:pt x="413" y="5260"/>
                  </a:lnTo>
                  <a:lnTo>
                    <a:pt x="404" y="5251"/>
                  </a:lnTo>
                  <a:lnTo>
                    <a:pt x="397" y="5244"/>
                  </a:lnTo>
                  <a:lnTo>
                    <a:pt x="392" y="5237"/>
                  </a:lnTo>
                  <a:lnTo>
                    <a:pt x="391" y="5234"/>
                  </a:lnTo>
                  <a:lnTo>
                    <a:pt x="391" y="5232"/>
                  </a:lnTo>
                  <a:lnTo>
                    <a:pt x="391" y="5230"/>
                  </a:lnTo>
                  <a:lnTo>
                    <a:pt x="391" y="5227"/>
                  </a:lnTo>
                  <a:lnTo>
                    <a:pt x="392" y="5226"/>
                  </a:lnTo>
                  <a:lnTo>
                    <a:pt x="394" y="5225"/>
                  </a:lnTo>
                  <a:lnTo>
                    <a:pt x="397" y="5225"/>
                  </a:lnTo>
                  <a:lnTo>
                    <a:pt x="400" y="5224"/>
                  </a:lnTo>
                  <a:lnTo>
                    <a:pt x="408" y="5225"/>
                  </a:lnTo>
                  <a:lnTo>
                    <a:pt x="418" y="5227"/>
                  </a:lnTo>
                  <a:lnTo>
                    <a:pt x="430" y="5231"/>
                  </a:lnTo>
                  <a:lnTo>
                    <a:pt x="444" y="5236"/>
                  </a:lnTo>
                  <a:lnTo>
                    <a:pt x="460" y="5243"/>
                  </a:lnTo>
                  <a:lnTo>
                    <a:pt x="478" y="5250"/>
                  </a:lnTo>
                  <a:lnTo>
                    <a:pt x="517" y="5267"/>
                  </a:lnTo>
                  <a:lnTo>
                    <a:pt x="562" y="5290"/>
                  </a:lnTo>
                  <a:lnTo>
                    <a:pt x="609" y="5316"/>
                  </a:lnTo>
                  <a:lnTo>
                    <a:pt x="660" y="5345"/>
                  </a:lnTo>
                  <a:lnTo>
                    <a:pt x="678" y="5355"/>
                  </a:lnTo>
                  <a:close/>
                  <a:moveTo>
                    <a:pt x="678" y="5506"/>
                  </a:moveTo>
                  <a:lnTo>
                    <a:pt x="678" y="5577"/>
                  </a:lnTo>
                  <a:lnTo>
                    <a:pt x="649" y="5563"/>
                  </a:lnTo>
                  <a:lnTo>
                    <a:pt x="618" y="5546"/>
                  </a:lnTo>
                  <a:lnTo>
                    <a:pt x="585" y="5528"/>
                  </a:lnTo>
                  <a:lnTo>
                    <a:pt x="553" y="5510"/>
                  </a:lnTo>
                  <a:lnTo>
                    <a:pt x="501" y="5479"/>
                  </a:lnTo>
                  <a:lnTo>
                    <a:pt x="453" y="5449"/>
                  </a:lnTo>
                  <a:lnTo>
                    <a:pt x="411" y="5421"/>
                  </a:lnTo>
                  <a:lnTo>
                    <a:pt x="375" y="5395"/>
                  </a:lnTo>
                  <a:lnTo>
                    <a:pt x="359" y="5383"/>
                  </a:lnTo>
                  <a:lnTo>
                    <a:pt x="346" y="5371"/>
                  </a:lnTo>
                  <a:lnTo>
                    <a:pt x="334" y="5361"/>
                  </a:lnTo>
                  <a:lnTo>
                    <a:pt x="325" y="5353"/>
                  </a:lnTo>
                  <a:lnTo>
                    <a:pt x="318" y="5345"/>
                  </a:lnTo>
                  <a:lnTo>
                    <a:pt x="313" y="5339"/>
                  </a:lnTo>
                  <a:lnTo>
                    <a:pt x="312" y="5335"/>
                  </a:lnTo>
                  <a:lnTo>
                    <a:pt x="311" y="5333"/>
                  </a:lnTo>
                  <a:lnTo>
                    <a:pt x="311" y="5331"/>
                  </a:lnTo>
                  <a:lnTo>
                    <a:pt x="311" y="5329"/>
                  </a:lnTo>
                  <a:lnTo>
                    <a:pt x="313" y="5328"/>
                  </a:lnTo>
                  <a:lnTo>
                    <a:pt x="315" y="5327"/>
                  </a:lnTo>
                  <a:lnTo>
                    <a:pt x="318" y="5327"/>
                  </a:lnTo>
                  <a:lnTo>
                    <a:pt x="321" y="5327"/>
                  </a:lnTo>
                  <a:lnTo>
                    <a:pt x="329" y="5327"/>
                  </a:lnTo>
                  <a:lnTo>
                    <a:pt x="339" y="5330"/>
                  </a:lnTo>
                  <a:lnTo>
                    <a:pt x="351" y="5333"/>
                  </a:lnTo>
                  <a:lnTo>
                    <a:pt x="366" y="5339"/>
                  </a:lnTo>
                  <a:lnTo>
                    <a:pt x="383" y="5345"/>
                  </a:lnTo>
                  <a:lnTo>
                    <a:pt x="400" y="5354"/>
                  </a:lnTo>
                  <a:lnTo>
                    <a:pt x="441" y="5372"/>
                  </a:lnTo>
                  <a:lnTo>
                    <a:pt x="486" y="5396"/>
                  </a:lnTo>
                  <a:lnTo>
                    <a:pt x="536" y="5422"/>
                  </a:lnTo>
                  <a:lnTo>
                    <a:pt x="589" y="5452"/>
                  </a:lnTo>
                  <a:lnTo>
                    <a:pt x="612" y="5466"/>
                  </a:lnTo>
                  <a:lnTo>
                    <a:pt x="635" y="5480"/>
                  </a:lnTo>
                  <a:lnTo>
                    <a:pt x="658" y="5493"/>
                  </a:lnTo>
                  <a:lnTo>
                    <a:pt x="678" y="5506"/>
                  </a:lnTo>
                  <a:close/>
                  <a:moveTo>
                    <a:pt x="678" y="5590"/>
                  </a:moveTo>
                  <a:lnTo>
                    <a:pt x="678" y="5636"/>
                  </a:lnTo>
                  <a:lnTo>
                    <a:pt x="653" y="5617"/>
                  </a:lnTo>
                  <a:lnTo>
                    <a:pt x="636" y="5601"/>
                  </a:lnTo>
                  <a:lnTo>
                    <a:pt x="631" y="5594"/>
                  </a:lnTo>
                  <a:lnTo>
                    <a:pt x="626" y="5588"/>
                  </a:lnTo>
                  <a:lnTo>
                    <a:pt x="625" y="5584"/>
                  </a:lnTo>
                  <a:lnTo>
                    <a:pt x="625" y="5580"/>
                  </a:lnTo>
                  <a:lnTo>
                    <a:pt x="628" y="5579"/>
                  </a:lnTo>
                  <a:lnTo>
                    <a:pt x="631" y="5578"/>
                  </a:lnTo>
                  <a:lnTo>
                    <a:pt x="636" y="5578"/>
                  </a:lnTo>
                  <a:lnTo>
                    <a:pt x="643" y="5579"/>
                  </a:lnTo>
                  <a:lnTo>
                    <a:pt x="658" y="5582"/>
                  </a:lnTo>
                  <a:lnTo>
                    <a:pt x="678" y="5590"/>
                  </a:lnTo>
                  <a:close/>
                  <a:moveTo>
                    <a:pt x="678" y="5644"/>
                  </a:moveTo>
                  <a:lnTo>
                    <a:pt x="678" y="5704"/>
                  </a:lnTo>
                  <a:lnTo>
                    <a:pt x="660" y="5696"/>
                  </a:lnTo>
                  <a:lnTo>
                    <a:pt x="641" y="5686"/>
                  </a:lnTo>
                  <a:lnTo>
                    <a:pt x="620" y="5676"/>
                  </a:lnTo>
                  <a:lnTo>
                    <a:pt x="599" y="5666"/>
                  </a:lnTo>
                  <a:lnTo>
                    <a:pt x="578" y="5654"/>
                  </a:lnTo>
                  <a:lnTo>
                    <a:pt x="556" y="5642"/>
                  </a:lnTo>
                  <a:lnTo>
                    <a:pt x="534" y="5629"/>
                  </a:lnTo>
                  <a:lnTo>
                    <a:pt x="510" y="5616"/>
                  </a:lnTo>
                  <a:lnTo>
                    <a:pt x="456" y="5584"/>
                  </a:lnTo>
                  <a:lnTo>
                    <a:pt x="407" y="5553"/>
                  </a:lnTo>
                  <a:lnTo>
                    <a:pt x="363" y="5524"/>
                  </a:lnTo>
                  <a:lnTo>
                    <a:pt x="325" y="5497"/>
                  </a:lnTo>
                  <a:lnTo>
                    <a:pt x="309" y="5485"/>
                  </a:lnTo>
                  <a:lnTo>
                    <a:pt x="295" y="5475"/>
                  </a:lnTo>
                  <a:lnTo>
                    <a:pt x="283" y="5464"/>
                  </a:lnTo>
                  <a:lnTo>
                    <a:pt x="273" y="5455"/>
                  </a:lnTo>
                  <a:lnTo>
                    <a:pt x="266" y="5448"/>
                  </a:lnTo>
                  <a:lnTo>
                    <a:pt x="262" y="5441"/>
                  </a:lnTo>
                  <a:lnTo>
                    <a:pt x="259" y="5438"/>
                  </a:lnTo>
                  <a:lnTo>
                    <a:pt x="259" y="5436"/>
                  </a:lnTo>
                  <a:lnTo>
                    <a:pt x="258" y="5434"/>
                  </a:lnTo>
                  <a:lnTo>
                    <a:pt x="259" y="5432"/>
                  </a:lnTo>
                  <a:lnTo>
                    <a:pt x="261" y="5430"/>
                  </a:lnTo>
                  <a:lnTo>
                    <a:pt x="263" y="5430"/>
                  </a:lnTo>
                  <a:lnTo>
                    <a:pt x="265" y="5429"/>
                  </a:lnTo>
                  <a:lnTo>
                    <a:pt x="268" y="5429"/>
                  </a:lnTo>
                  <a:lnTo>
                    <a:pt x="277" y="5431"/>
                  </a:lnTo>
                  <a:lnTo>
                    <a:pt x="286" y="5434"/>
                  </a:lnTo>
                  <a:lnTo>
                    <a:pt x="315" y="5443"/>
                  </a:lnTo>
                  <a:lnTo>
                    <a:pt x="349" y="5458"/>
                  </a:lnTo>
                  <a:lnTo>
                    <a:pt x="391" y="5479"/>
                  </a:lnTo>
                  <a:lnTo>
                    <a:pt x="438" y="5503"/>
                  </a:lnTo>
                  <a:lnTo>
                    <a:pt x="489" y="5531"/>
                  </a:lnTo>
                  <a:lnTo>
                    <a:pt x="543" y="5561"/>
                  </a:lnTo>
                  <a:lnTo>
                    <a:pt x="580" y="5582"/>
                  </a:lnTo>
                  <a:lnTo>
                    <a:pt x="616" y="5604"/>
                  </a:lnTo>
                  <a:lnTo>
                    <a:pt x="648" y="5625"/>
                  </a:lnTo>
                  <a:lnTo>
                    <a:pt x="678" y="5644"/>
                  </a:lnTo>
                  <a:close/>
                  <a:moveTo>
                    <a:pt x="678" y="5712"/>
                  </a:moveTo>
                  <a:lnTo>
                    <a:pt x="678" y="5764"/>
                  </a:lnTo>
                  <a:lnTo>
                    <a:pt x="659" y="5751"/>
                  </a:lnTo>
                  <a:lnTo>
                    <a:pt x="643" y="5738"/>
                  </a:lnTo>
                  <a:lnTo>
                    <a:pt x="629" y="5727"/>
                  </a:lnTo>
                  <a:lnTo>
                    <a:pt x="617" y="5716"/>
                  </a:lnTo>
                  <a:lnTo>
                    <a:pt x="607" y="5708"/>
                  </a:lnTo>
                  <a:lnTo>
                    <a:pt x="602" y="5700"/>
                  </a:lnTo>
                  <a:lnTo>
                    <a:pt x="599" y="5697"/>
                  </a:lnTo>
                  <a:lnTo>
                    <a:pt x="598" y="5695"/>
                  </a:lnTo>
                  <a:lnTo>
                    <a:pt x="598" y="5693"/>
                  </a:lnTo>
                  <a:lnTo>
                    <a:pt x="598" y="5690"/>
                  </a:lnTo>
                  <a:lnTo>
                    <a:pt x="602" y="5689"/>
                  </a:lnTo>
                  <a:lnTo>
                    <a:pt x="606" y="5688"/>
                  </a:lnTo>
                  <a:lnTo>
                    <a:pt x="614" y="5689"/>
                  </a:lnTo>
                  <a:lnTo>
                    <a:pt x="623" y="5691"/>
                  </a:lnTo>
                  <a:lnTo>
                    <a:pt x="647" y="5700"/>
                  </a:lnTo>
                  <a:lnTo>
                    <a:pt x="678" y="5712"/>
                  </a:lnTo>
                  <a:close/>
                  <a:moveTo>
                    <a:pt x="678" y="5765"/>
                  </a:moveTo>
                  <a:lnTo>
                    <a:pt x="678" y="5821"/>
                  </a:lnTo>
                  <a:lnTo>
                    <a:pt x="659" y="5812"/>
                  </a:lnTo>
                  <a:lnTo>
                    <a:pt x="638" y="5802"/>
                  </a:lnTo>
                  <a:lnTo>
                    <a:pt x="616" y="5791"/>
                  </a:lnTo>
                  <a:lnTo>
                    <a:pt x="593" y="5779"/>
                  </a:lnTo>
                  <a:lnTo>
                    <a:pt x="569" y="5767"/>
                  </a:lnTo>
                  <a:lnTo>
                    <a:pt x="546" y="5753"/>
                  </a:lnTo>
                  <a:lnTo>
                    <a:pt x="521" y="5740"/>
                  </a:lnTo>
                  <a:lnTo>
                    <a:pt x="495" y="5725"/>
                  </a:lnTo>
                  <a:lnTo>
                    <a:pt x="440" y="5693"/>
                  </a:lnTo>
                  <a:lnTo>
                    <a:pt x="388" y="5661"/>
                  </a:lnTo>
                  <a:lnTo>
                    <a:pt x="343" y="5631"/>
                  </a:lnTo>
                  <a:lnTo>
                    <a:pt x="304" y="5604"/>
                  </a:lnTo>
                  <a:lnTo>
                    <a:pt x="272" y="5580"/>
                  </a:lnTo>
                  <a:lnTo>
                    <a:pt x="250" y="5561"/>
                  </a:lnTo>
                  <a:lnTo>
                    <a:pt x="242" y="5553"/>
                  </a:lnTo>
                  <a:lnTo>
                    <a:pt x="237" y="5547"/>
                  </a:lnTo>
                  <a:lnTo>
                    <a:pt x="236" y="5544"/>
                  </a:lnTo>
                  <a:lnTo>
                    <a:pt x="235" y="5541"/>
                  </a:lnTo>
                  <a:lnTo>
                    <a:pt x="235" y="5539"/>
                  </a:lnTo>
                  <a:lnTo>
                    <a:pt x="235" y="5538"/>
                  </a:lnTo>
                  <a:lnTo>
                    <a:pt x="236" y="5537"/>
                  </a:lnTo>
                  <a:lnTo>
                    <a:pt x="238" y="5536"/>
                  </a:lnTo>
                  <a:lnTo>
                    <a:pt x="240" y="5536"/>
                  </a:lnTo>
                  <a:lnTo>
                    <a:pt x="243" y="5536"/>
                  </a:lnTo>
                  <a:lnTo>
                    <a:pt x="252" y="5537"/>
                  </a:lnTo>
                  <a:lnTo>
                    <a:pt x="263" y="5540"/>
                  </a:lnTo>
                  <a:lnTo>
                    <a:pt x="291" y="5551"/>
                  </a:lnTo>
                  <a:lnTo>
                    <a:pt x="326" y="5567"/>
                  </a:lnTo>
                  <a:lnTo>
                    <a:pt x="370" y="5588"/>
                  </a:lnTo>
                  <a:lnTo>
                    <a:pt x="418" y="5613"/>
                  </a:lnTo>
                  <a:lnTo>
                    <a:pt x="471" y="5641"/>
                  </a:lnTo>
                  <a:lnTo>
                    <a:pt x="527" y="5673"/>
                  </a:lnTo>
                  <a:lnTo>
                    <a:pt x="569" y="5697"/>
                  </a:lnTo>
                  <a:lnTo>
                    <a:pt x="608" y="5721"/>
                  </a:lnTo>
                  <a:lnTo>
                    <a:pt x="645" y="5743"/>
                  </a:lnTo>
                  <a:lnTo>
                    <a:pt x="678" y="5765"/>
                  </a:lnTo>
                  <a:close/>
                  <a:moveTo>
                    <a:pt x="254" y="5262"/>
                  </a:moveTo>
                  <a:lnTo>
                    <a:pt x="204" y="5232"/>
                  </a:lnTo>
                  <a:lnTo>
                    <a:pt x="160" y="5203"/>
                  </a:lnTo>
                  <a:lnTo>
                    <a:pt x="119" y="5175"/>
                  </a:lnTo>
                  <a:lnTo>
                    <a:pt x="86" y="5150"/>
                  </a:lnTo>
                  <a:lnTo>
                    <a:pt x="71" y="5138"/>
                  </a:lnTo>
                  <a:lnTo>
                    <a:pt x="58" y="5127"/>
                  </a:lnTo>
                  <a:lnTo>
                    <a:pt x="47" y="5117"/>
                  </a:lnTo>
                  <a:lnTo>
                    <a:pt x="38" y="5109"/>
                  </a:lnTo>
                  <a:lnTo>
                    <a:pt x="32" y="5101"/>
                  </a:lnTo>
                  <a:lnTo>
                    <a:pt x="27" y="5095"/>
                  </a:lnTo>
                  <a:lnTo>
                    <a:pt x="26" y="5091"/>
                  </a:lnTo>
                  <a:lnTo>
                    <a:pt x="25" y="5089"/>
                  </a:lnTo>
                  <a:lnTo>
                    <a:pt x="25" y="5087"/>
                  </a:lnTo>
                  <a:lnTo>
                    <a:pt x="26" y="5085"/>
                  </a:lnTo>
                  <a:lnTo>
                    <a:pt x="27" y="5084"/>
                  </a:lnTo>
                  <a:lnTo>
                    <a:pt x="28" y="5083"/>
                  </a:lnTo>
                  <a:lnTo>
                    <a:pt x="32" y="5083"/>
                  </a:lnTo>
                  <a:lnTo>
                    <a:pt x="34" y="5083"/>
                  </a:lnTo>
                  <a:lnTo>
                    <a:pt x="42" y="5084"/>
                  </a:lnTo>
                  <a:lnTo>
                    <a:pt x="52" y="5086"/>
                  </a:lnTo>
                  <a:lnTo>
                    <a:pt x="78" y="5095"/>
                  </a:lnTo>
                  <a:lnTo>
                    <a:pt x="110" y="5109"/>
                  </a:lnTo>
                  <a:lnTo>
                    <a:pt x="149" y="5127"/>
                  </a:lnTo>
                  <a:lnTo>
                    <a:pt x="193" y="5150"/>
                  </a:lnTo>
                  <a:lnTo>
                    <a:pt x="240" y="5176"/>
                  </a:lnTo>
                  <a:lnTo>
                    <a:pt x="290" y="5205"/>
                  </a:lnTo>
                  <a:lnTo>
                    <a:pt x="339" y="5235"/>
                  </a:lnTo>
                  <a:lnTo>
                    <a:pt x="385" y="5264"/>
                  </a:lnTo>
                  <a:lnTo>
                    <a:pt x="426" y="5291"/>
                  </a:lnTo>
                  <a:lnTo>
                    <a:pt x="460" y="5317"/>
                  </a:lnTo>
                  <a:lnTo>
                    <a:pt x="488" y="5339"/>
                  </a:lnTo>
                  <a:lnTo>
                    <a:pt x="508" y="5357"/>
                  </a:lnTo>
                  <a:lnTo>
                    <a:pt x="514" y="5364"/>
                  </a:lnTo>
                  <a:lnTo>
                    <a:pt x="519" y="5371"/>
                  </a:lnTo>
                  <a:lnTo>
                    <a:pt x="520" y="5373"/>
                  </a:lnTo>
                  <a:lnTo>
                    <a:pt x="521" y="5375"/>
                  </a:lnTo>
                  <a:lnTo>
                    <a:pt x="521" y="5377"/>
                  </a:lnTo>
                  <a:lnTo>
                    <a:pt x="521" y="5380"/>
                  </a:lnTo>
                  <a:lnTo>
                    <a:pt x="520" y="5381"/>
                  </a:lnTo>
                  <a:lnTo>
                    <a:pt x="517" y="5382"/>
                  </a:lnTo>
                  <a:lnTo>
                    <a:pt x="515" y="5382"/>
                  </a:lnTo>
                  <a:lnTo>
                    <a:pt x="512" y="5383"/>
                  </a:lnTo>
                  <a:lnTo>
                    <a:pt x="503" y="5382"/>
                  </a:lnTo>
                  <a:lnTo>
                    <a:pt x="494" y="5380"/>
                  </a:lnTo>
                  <a:lnTo>
                    <a:pt x="482" y="5375"/>
                  </a:lnTo>
                  <a:lnTo>
                    <a:pt x="468" y="5371"/>
                  </a:lnTo>
                  <a:lnTo>
                    <a:pt x="453" y="5364"/>
                  </a:lnTo>
                  <a:lnTo>
                    <a:pt x="435" y="5357"/>
                  </a:lnTo>
                  <a:lnTo>
                    <a:pt x="397" y="5340"/>
                  </a:lnTo>
                  <a:lnTo>
                    <a:pt x="352" y="5317"/>
                  </a:lnTo>
                  <a:lnTo>
                    <a:pt x="305" y="5291"/>
                  </a:lnTo>
                  <a:lnTo>
                    <a:pt x="254" y="5262"/>
                  </a:lnTo>
                  <a:close/>
                  <a:moveTo>
                    <a:pt x="349" y="5164"/>
                  </a:moveTo>
                  <a:lnTo>
                    <a:pt x="302" y="5135"/>
                  </a:lnTo>
                  <a:lnTo>
                    <a:pt x="257" y="5105"/>
                  </a:lnTo>
                  <a:lnTo>
                    <a:pt x="218" y="5078"/>
                  </a:lnTo>
                  <a:lnTo>
                    <a:pt x="185" y="5054"/>
                  </a:lnTo>
                  <a:lnTo>
                    <a:pt x="171" y="5042"/>
                  </a:lnTo>
                  <a:lnTo>
                    <a:pt x="159" y="5032"/>
                  </a:lnTo>
                  <a:lnTo>
                    <a:pt x="148" y="5022"/>
                  </a:lnTo>
                  <a:lnTo>
                    <a:pt x="140" y="5013"/>
                  </a:lnTo>
                  <a:lnTo>
                    <a:pt x="133" y="5005"/>
                  </a:lnTo>
                  <a:lnTo>
                    <a:pt x="130" y="4999"/>
                  </a:lnTo>
                  <a:lnTo>
                    <a:pt x="129" y="4996"/>
                  </a:lnTo>
                  <a:lnTo>
                    <a:pt x="128" y="4994"/>
                  </a:lnTo>
                  <a:lnTo>
                    <a:pt x="128" y="4992"/>
                  </a:lnTo>
                  <a:lnTo>
                    <a:pt x="129" y="4990"/>
                  </a:lnTo>
                  <a:lnTo>
                    <a:pt x="130" y="4989"/>
                  </a:lnTo>
                  <a:lnTo>
                    <a:pt x="132" y="4988"/>
                  </a:lnTo>
                  <a:lnTo>
                    <a:pt x="134" y="4987"/>
                  </a:lnTo>
                  <a:lnTo>
                    <a:pt x="137" y="4987"/>
                  </a:lnTo>
                  <a:lnTo>
                    <a:pt x="145" y="4988"/>
                  </a:lnTo>
                  <a:lnTo>
                    <a:pt x="155" y="4989"/>
                  </a:lnTo>
                  <a:lnTo>
                    <a:pt x="167" y="4993"/>
                  </a:lnTo>
                  <a:lnTo>
                    <a:pt x="180" y="4998"/>
                  </a:lnTo>
                  <a:lnTo>
                    <a:pt x="195" y="5004"/>
                  </a:lnTo>
                  <a:lnTo>
                    <a:pt x="212" y="5010"/>
                  </a:lnTo>
                  <a:lnTo>
                    <a:pt x="250" y="5028"/>
                  </a:lnTo>
                  <a:lnTo>
                    <a:pt x="292" y="5049"/>
                  </a:lnTo>
                  <a:lnTo>
                    <a:pt x="338" y="5075"/>
                  </a:lnTo>
                  <a:lnTo>
                    <a:pt x="387" y="5103"/>
                  </a:lnTo>
                  <a:lnTo>
                    <a:pt x="434" y="5132"/>
                  </a:lnTo>
                  <a:lnTo>
                    <a:pt x="479" y="5162"/>
                  </a:lnTo>
                  <a:lnTo>
                    <a:pt x="517" y="5189"/>
                  </a:lnTo>
                  <a:lnTo>
                    <a:pt x="551" y="5212"/>
                  </a:lnTo>
                  <a:lnTo>
                    <a:pt x="565" y="5224"/>
                  </a:lnTo>
                  <a:lnTo>
                    <a:pt x="578" y="5235"/>
                  </a:lnTo>
                  <a:lnTo>
                    <a:pt x="589" y="5245"/>
                  </a:lnTo>
                  <a:lnTo>
                    <a:pt x="596" y="5253"/>
                  </a:lnTo>
                  <a:lnTo>
                    <a:pt x="603" y="5261"/>
                  </a:lnTo>
                  <a:lnTo>
                    <a:pt x="607" y="5266"/>
                  </a:lnTo>
                  <a:lnTo>
                    <a:pt x="608" y="5269"/>
                  </a:lnTo>
                  <a:lnTo>
                    <a:pt x="609" y="5272"/>
                  </a:lnTo>
                  <a:lnTo>
                    <a:pt x="609" y="5274"/>
                  </a:lnTo>
                  <a:lnTo>
                    <a:pt x="608" y="5276"/>
                  </a:lnTo>
                  <a:lnTo>
                    <a:pt x="607" y="5277"/>
                  </a:lnTo>
                  <a:lnTo>
                    <a:pt x="605" y="5278"/>
                  </a:lnTo>
                  <a:lnTo>
                    <a:pt x="603" y="5279"/>
                  </a:lnTo>
                  <a:lnTo>
                    <a:pt x="599" y="5279"/>
                  </a:lnTo>
                  <a:lnTo>
                    <a:pt x="592" y="5278"/>
                  </a:lnTo>
                  <a:lnTo>
                    <a:pt x="582" y="5276"/>
                  </a:lnTo>
                  <a:lnTo>
                    <a:pt x="570" y="5273"/>
                  </a:lnTo>
                  <a:lnTo>
                    <a:pt x="556" y="5268"/>
                  </a:lnTo>
                  <a:lnTo>
                    <a:pt x="541" y="5263"/>
                  </a:lnTo>
                  <a:lnTo>
                    <a:pt x="525" y="5255"/>
                  </a:lnTo>
                  <a:lnTo>
                    <a:pt x="486" y="5238"/>
                  </a:lnTo>
                  <a:lnTo>
                    <a:pt x="444" y="5218"/>
                  </a:lnTo>
                  <a:lnTo>
                    <a:pt x="398" y="5192"/>
                  </a:lnTo>
                  <a:lnTo>
                    <a:pt x="349" y="5164"/>
                  </a:lnTo>
                  <a:close/>
                  <a:moveTo>
                    <a:pt x="248" y="4838"/>
                  </a:moveTo>
                  <a:lnTo>
                    <a:pt x="203" y="4810"/>
                  </a:lnTo>
                  <a:lnTo>
                    <a:pt x="163" y="4783"/>
                  </a:lnTo>
                  <a:lnTo>
                    <a:pt x="128" y="4756"/>
                  </a:lnTo>
                  <a:lnTo>
                    <a:pt x="96" y="4732"/>
                  </a:lnTo>
                  <a:lnTo>
                    <a:pt x="85" y="4721"/>
                  </a:lnTo>
                  <a:lnTo>
                    <a:pt x="73" y="4710"/>
                  </a:lnTo>
                  <a:lnTo>
                    <a:pt x="63" y="4702"/>
                  </a:lnTo>
                  <a:lnTo>
                    <a:pt x="55" y="4693"/>
                  </a:lnTo>
                  <a:lnTo>
                    <a:pt x="50" y="4686"/>
                  </a:lnTo>
                  <a:lnTo>
                    <a:pt x="47" y="4679"/>
                  </a:lnTo>
                  <a:lnTo>
                    <a:pt x="46" y="4676"/>
                  </a:lnTo>
                  <a:lnTo>
                    <a:pt x="46" y="4674"/>
                  </a:lnTo>
                  <a:lnTo>
                    <a:pt x="46" y="4672"/>
                  </a:lnTo>
                  <a:lnTo>
                    <a:pt x="47" y="4669"/>
                  </a:lnTo>
                  <a:lnTo>
                    <a:pt x="48" y="4668"/>
                  </a:lnTo>
                  <a:lnTo>
                    <a:pt x="50" y="4667"/>
                  </a:lnTo>
                  <a:lnTo>
                    <a:pt x="52" y="4666"/>
                  </a:lnTo>
                  <a:lnTo>
                    <a:pt x="55" y="4666"/>
                  </a:lnTo>
                  <a:lnTo>
                    <a:pt x="62" y="4666"/>
                  </a:lnTo>
                  <a:lnTo>
                    <a:pt x="72" y="4667"/>
                  </a:lnTo>
                  <a:lnTo>
                    <a:pt x="82" y="4671"/>
                  </a:lnTo>
                  <a:lnTo>
                    <a:pt x="95" y="4675"/>
                  </a:lnTo>
                  <a:lnTo>
                    <a:pt x="109" y="4680"/>
                  </a:lnTo>
                  <a:lnTo>
                    <a:pt x="126" y="4687"/>
                  </a:lnTo>
                  <a:lnTo>
                    <a:pt x="160" y="4703"/>
                  </a:lnTo>
                  <a:lnTo>
                    <a:pt x="200" y="4723"/>
                  </a:lnTo>
                  <a:lnTo>
                    <a:pt x="243" y="4746"/>
                  </a:lnTo>
                  <a:lnTo>
                    <a:pt x="288" y="4773"/>
                  </a:lnTo>
                  <a:lnTo>
                    <a:pt x="332" y="4801"/>
                  </a:lnTo>
                  <a:lnTo>
                    <a:pt x="373" y="4828"/>
                  </a:lnTo>
                  <a:lnTo>
                    <a:pt x="408" y="4854"/>
                  </a:lnTo>
                  <a:lnTo>
                    <a:pt x="439" y="4878"/>
                  </a:lnTo>
                  <a:lnTo>
                    <a:pt x="452" y="4889"/>
                  </a:lnTo>
                  <a:lnTo>
                    <a:pt x="463" y="4898"/>
                  </a:lnTo>
                  <a:lnTo>
                    <a:pt x="473" y="4908"/>
                  </a:lnTo>
                  <a:lnTo>
                    <a:pt x="481" y="4917"/>
                  </a:lnTo>
                  <a:lnTo>
                    <a:pt x="486" y="4924"/>
                  </a:lnTo>
                  <a:lnTo>
                    <a:pt x="489" y="4931"/>
                  </a:lnTo>
                  <a:lnTo>
                    <a:pt x="490" y="4933"/>
                  </a:lnTo>
                  <a:lnTo>
                    <a:pt x="492" y="4936"/>
                  </a:lnTo>
                  <a:lnTo>
                    <a:pt x="492" y="4938"/>
                  </a:lnTo>
                  <a:lnTo>
                    <a:pt x="490" y="4939"/>
                  </a:lnTo>
                  <a:lnTo>
                    <a:pt x="489" y="4941"/>
                  </a:lnTo>
                  <a:lnTo>
                    <a:pt x="487" y="4942"/>
                  </a:lnTo>
                  <a:lnTo>
                    <a:pt x="485" y="4942"/>
                  </a:lnTo>
                  <a:lnTo>
                    <a:pt x="482" y="4944"/>
                  </a:lnTo>
                  <a:lnTo>
                    <a:pt x="474" y="4944"/>
                  </a:lnTo>
                  <a:lnTo>
                    <a:pt x="465" y="4941"/>
                  </a:lnTo>
                  <a:lnTo>
                    <a:pt x="454" y="4938"/>
                  </a:lnTo>
                  <a:lnTo>
                    <a:pt x="441" y="4935"/>
                  </a:lnTo>
                  <a:lnTo>
                    <a:pt x="427" y="4930"/>
                  </a:lnTo>
                  <a:lnTo>
                    <a:pt x="411" y="4923"/>
                  </a:lnTo>
                  <a:lnTo>
                    <a:pt x="375" y="4907"/>
                  </a:lnTo>
                  <a:lnTo>
                    <a:pt x="336" y="4887"/>
                  </a:lnTo>
                  <a:lnTo>
                    <a:pt x="293" y="4864"/>
                  </a:lnTo>
                  <a:lnTo>
                    <a:pt x="248" y="4838"/>
                  </a:lnTo>
                  <a:close/>
                  <a:moveTo>
                    <a:pt x="422" y="4742"/>
                  </a:moveTo>
                  <a:lnTo>
                    <a:pt x="379" y="4715"/>
                  </a:lnTo>
                  <a:lnTo>
                    <a:pt x="340" y="4689"/>
                  </a:lnTo>
                  <a:lnTo>
                    <a:pt x="306" y="4663"/>
                  </a:lnTo>
                  <a:lnTo>
                    <a:pt x="277" y="4639"/>
                  </a:lnTo>
                  <a:lnTo>
                    <a:pt x="265" y="4628"/>
                  </a:lnTo>
                  <a:lnTo>
                    <a:pt x="254" y="4619"/>
                  </a:lnTo>
                  <a:lnTo>
                    <a:pt x="244" y="4609"/>
                  </a:lnTo>
                  <a:lnTo>
                    <a:pt x="238" y="4600"/>
                  </a:lnTo>
                  <a:lnTo>
                    <a:pt x="232" y="4593"/>
                  </a:lnTo>
                  <a:lnTo>
                    <a:pt x="229" y="4586"/>
                  </a:lnTo>
                  <a:lnTo>
                    <a:pt x="228" y="4584"/>
                  </a:lnTo>
                  <a:lnTo>
                    <a:pt x="227" y="4581"/>
                  </a:lnTo>
                  <a:lnTo>
                    <a:pt x="228" y="4579"/>
                  </a:lnTo>
                  <a:lnTo>
                    <a:pt x="228" y="4577"/>
                  </a:lnTo>
                  <a:lnTo>
                    <a:pt x="231" y="4574"/>
                  </a:lnTo>
                  <a:lnTo>
                    <a:pt x="237" y="4572"/>
                  </a:lnTo>
                  <a:lnTo>
                    <a:pt x="244" y="4572"/>
                  </a:lnTo>
                  <a:lnTo>
                    <a:pt x="254" y="4574"/>
                  </a:lnTo>
                  <a:lnTo>
                    <a:pt x="265" y="4577"/>
                  </a:lnTo>
                  <a:lnTo>
                    <a:pt x="277" y="4581"/>
                  </a:lnTo>
                  <a:lnTo>
                    <a:pt x="291" y="4585"/>
                  </a:lnTo>
                  <a:lnTo>
                    <a:pt x="307" y="4592"/>
                  </a:lnTo>
                  <a:lnTo>
                    <a:pt x="340" y="4607"/>
                  </a:lnTo>
                  <a:lnTo>
                    <a:pt x="379" y="4626"/>
                  </a:lnTo>
                  <a:lnTo>
                    <a:pt x="421" y="4649"/>
                  </a:lnTo>
                  <a:lnTo>
                    <a:pt x="465" y="4675"/>
                  </a:lnTo>
                  <a:lnTo>
                    <a:pt x="508" y="4702"/>
                  </a:lnTo>
                  <a:lnTo>
                    <a:pt x="547" y="4728"/>
                  </a:lnTo>
                  <a:lnTo>
                    <a:pt x="581" y="4753"/>
                  </a:lnTo>
                  <a:lnTo>
                    <a:pt x="611" y="4776"/>
                  </a:lnTo>
                  <a:lnTo>
                    <a:pt x="623" y="4787"/>
                  </a:lnTo>
                  <a:lnTo>
                    <a:pt x="634" y="4797"/>
                  </a:lnTo>
                  <a:lnTo>
                    <a:pt x="644" y="4807"/>
                  </a:lnTo>
                  <a:lnTo>
                    <a:pt x="650" y="4815"/>
                  </a:lnTo>
                  <a:lnTo>
                    <a:pt x="656" y="4823"/>
                  </a:lnTo>
                  <a:lnTo>
                    <a:pt x="659" y="4829"/>
                  </a:lnTo>
                  <a:lnTo>
                    <a:pt x="661" y="4835"/>
                  </a:lnTo>
                  <a:lnTo>
                    <a:pt x="660" y="4838"/>
                  </a:lnTo>
                  <a:lnTo>
                    <a:pt x="657" y="4841"/>
                  </a:lnTo>
                  <a:lnTo>
                    <a:pt x="651" y="4842"/>
                  </a:lnTo>
                  <a:lnTo>
                    <a:pt x="644" y="4842"/>
                  </a:lnTo>
                  <a:lnTo>
                    <a:pt x="634" y="4841"/>
                  </a:lnTo>
                  <a:lnTo>
                    <a:pt x="623" y="4839"/>
                  </a:lnTo>
                  <a:lnTo>
                    <a:pt x="611" y="4835"/>
                  </a:lnTo>
                  <a:lnTo>
                    <a:pt x="596" y="4830"/>
                  </a:lnTo>
                  <a:lnTo>
                    <a:pt x="581" y="4824"/>
                  </a:lnTo>
                  <a:lnTo>
                    <a:pt x="547" y="4809"/>
                  </a:lnTo>
                  <a:lnTo>
                    <a:pt x="508" y="4790"/>
                  </a:lnTo>
                  <a:lnTo>
                    <a:pt x="467" y="4768"/>
                  </a:lnTo>
                  <a:lnTo>
                    <a:pt x="422" y="4742"/>
                  </a:lnTo>
                  <a:close/>
                  <a:moveTo>
                    <a:pt x="290" y="4457"/>
                  </a:moveTo>
                  <a:lnTo>
                    <a:pt x="331" y="4483"/>
                  </a:lnTo>
                  <a:lnTo>
                    <a:pt x="367" y="4509"/>
                  </a:lnTo>
                  <a:lnTo>
                    <a:pt x="401" y="4533"/>
                  </a:lnTo>
                  <a:lnTo>
                    <a:pt x="429" y="4556"/>
                  </a:lnTo>
                  <a:lnTo>
                    <a:pt x="441" y="4567"/>
                  </a:lnTo>
                  <a:lnTo>
                    <a:pt x="451" y="4577"/>
                  </a:lnTo>
                  <a:lnTo>
                    <a:pt x="459" y="4585"/>
                  </a:lnTo>
                  <a:lnTo>
                    <a:pt x="466" y="4594"/>
                  </a:lnTo>
                  <a:lnTo>
                    <a:pt x="471" y="4601"/>
                  </a:lnTo>
                  <a:lnTo>
                    <a:pt x="474" y="4608"/>
                  </a:lnTo>
                  <a:lnTo>
                    <a:pt x="475" y="4612"/>
                  </a:lnTo>
                  <a:lnTo>
                    <a:pt x="474" y="4617"/>
                  </a:lnTo>
                  <a:lnTo>
                    <a:pt x="471" y="4620"/>
                  </a:lnTo>
                  <a:lnTo>
                    <a:pt x="466" y="4621"/>
                  </a:lnTo>
                  <a:lnTo>
                    <a:pt x="459" y="4621"/>
                  </a:lnTo>
                  <a:lnTo>
                    <a:pt x="449" y="4620"/>
                  </a:lnTo>
                  <a:lnTo>
                    <a:pt x="440" y="4618"/>
                  </a:lnTo>
                  <a:lnTo>
                    <a:pt x="427" y="4614"/>
                  </a:lnTo>
                  <a:lnTo>
                    <a:pt x="414" y="4610"/>
                  </a:lnTo>
                  <a:lnTo>
                    <a:pt x="399" y="4604"/>
                  </a:lnTo>
                  <a:lnTo>
                    <a:pt x="366" y="4590"/>
                  </a:lnTo>
                  <a:lnTo>
                    <a:pt x="329" y="4571"/>
                  </a:lnTo>
                  <a:lnTo>
                    <a:pt x="289" y="4550"/>
                  </a:lnTo>
                  <a:lnTo>
                    <a:pt x="248" y="4525"/>
                  </a:lnTo>
                  <a:lnTo>
                    <a:pt x="207" y="4498"/>
                  </a:lnTo>
                  <a:lnTo>
                    <a:pt x="169" y="4472"/>
                  </a:lnTo>
                  <a:lnTo>
                    <a:pt x="136" y="4447"/>
                  </a:lnTo>
                  <a:lnTo>
                    <a:pt x="108" y="4424"/>
                  </a:lnTo>
                  <a:lnTo>
                    <a:pt x="96" y="4414"/>
                  </a:lnTo>
                  <a:lnTo>
                    <a:pt x="87" y="4404"/>
                  </a:lnTo>
                  <a:lnTo>
                    <a:pt x="78" y="4394"/>
                  </a:lnTo>
                  <a:lnTo>
                    <a:pt x="71" y="4387"/>
                  </a:lnTo>
                  <a:lnTo>
                    <a:pt x="66" y="4379"/>
                  </a:lnTo>
                  <a:lnTo>
                    <a:pt x="63" y="4373"/>
                  </a:lnTo>
                  <a:lnTo>
                    <a:pt x="62" y="4367"/>
                  </a:lnTo>
                  <a:lnTo>
                    <a:pt x="63" y="4363"/>
                  </a:lnTo>
                  <a:lnTo>
                    <a:pt x="66" y="4361"/>
                  </a:lnTo>
                  <a:lnTo>
                    <a:pt x="72" y="4359"/>
                  </a:lnTo>
                  <a:lnTo>
                    <a:pt x="78" y="4359"/>
                  </a:lnTo>
                  <a:lnTo>
                    <a:pt x="88" y="4360"/>
                  </a:lnTo>
                  <a:lnTo>
                    <a:pt x="98" y="4362"/>
                  </a:lnTo>
                  <a:lnTo>
                    <a:pt x="109" y="4366"/>
                  </a:lnTo>
                  <a:lnTo>
                    <a:pt x="123" y="4371"/>
                  </a:lnTo>
                  <a:lnTo>
                    <a:pt x="139" y="4377"/>
                  </a:lnTo>
                  <a:lnTo>
                    <a:pt x="171" y="4391"/>
                  </a:lnTo>
                  <a:lnTo>
                    <a:pt x="208" y="4409"/>
                  </a:lnTo>
                  <a:lnTo>
                    <a:pt x="248" y="4432"/>
                  </a:lnTo>
                  <a:lnTo>
                    <a:pt x="290" y="4457"/>
                  </a:lnTo>
                  <a:close/>
                  <a:moveTo>
                    <a:pt x="558" y="4303"/>
                  </a:moveTo>
                  <a:lnTo>
                    <a:pt x="555" y="4305"/>
                  </a:lnTo>
                  <a:lnTo>
                    <a:pt x="551" y="4307"/>
                  </a:lnTo>
                  <a:lnTo>
                    <a:pt x="543" y="4307"/>
                  </a:lnTo>
                  <a:lnTo>
                    <a:pt x="535" y="4307"/>
                  </a:lnTo>
                  <a:lnTo>
                    <a:pt x="525" y="4305"/>
                  </a:lnTo>
                  <a:lnTo>
                    <a:pt x="514" y="4301"/>
                  </a:lnTo>
                  <a:lnTo>
                    <a:pt x="501" y="4297"/>
                  </a:lnTo>
                  <a:lnTo>
                    <a:pt x="487" y="4293"/>
                  </a:lnTo>
                  <a:lnTo>
                    <a:pt x="456" y="4280"/>
                  </a:lnTo>
                  <a:lnTo>
                    <a:pt x="421" y="4263"/>
                  </a:lnTo>
                  <a:lnTo>
                    <a:pt x="385" y="4242"/>
                  </a:lnTo>
                  <a:lnTo>
                    <a:pt x="346" y="4219"/>
                  </a:lnTo>
                  <a:lnTo>
                    <a:pt x="308" y="4195"/>
                  </a:lnTo>
                  <a:lnTo>
                    <a:pt x="273" y="4170"/>
                  </a:lnTo>
                  <a:lnTo>
                    <a:pt x="243" y="4146"/>
                  </a:lnTo>
                  <a:lnTo>
                    <a:pt x="218" y="4124"/>
                  </a:lnTo>
                  <a:lnTo>
                    <a:pt x="208" y="4115"/>
                  </a:lnTo>
                  <a:lnTo>
                    <a:pt x="198" y="4105"/>
                  </a:lnTo>
                  <a:lnTo>
                    <a:pt x="190" y="4095"/>
                  </a:lnTo>
                  <a:lnTo>
                    <a:pt x="185" y="4088"/>
                  </a:lnTo>
                  <a:lnTo>
                    <a:pt x="181" y="4080"/>
                  </a:lnTo>
                  <a:lnTo>
                    <a:pt x="177" y="4074"/>
                  </a:lnTo>
                  <a:lnTo>
                    <a:pt x="177" y="4068"/>
                  </a:lnTo>
                  <a:lnTo>
                    <a:pt x="178" y="4064"/>
                  </a:lnTo>
                  <a:lnTo>
                    <a:pt x="182" y="4061"/>
                  </a:lnTo>
                  <a:lnTo>
                    <a:pt x="186" y="4060"/>
                  </a:lnTo>
                  <a:lnTo>
                    <a:pt x="194" y="4059"/>
                  </a:lnTo>
                  <a:lnTo>
                    <a:pt x="202" y="4060"/>
                  </a:lnTo>
                  <a:lnTo>
                    <a:pt x="212" y="4062"/>
                  </a:lnTo>
                  <a:lnTo>
                    <a:pt x="223" y="4065"/>
                  </a:lnTo>
                  <a:lnTo>
                    <a:pt x="236" y="4068"/>
                  </a:lnTo>
                  <a:lnTo>
                    <a:pt x="250" y="4074"/>
                  </a:lnTo>
                  <a:lnTo>
                    <a:pt x="281" y="4087"/>
                  </a:lnTo>
                  <a:lnTo>
                    <a:pt x="315" y="4104"/>
                  </a:lnTo>
                  <a:lnTo>
                    <a:pt x="352" y="4124"/>
                  </a:lnTo>
                  <a:lnTo>
                    <a:pt x="391" y="4148"/>
                  </a:lnTo>
                  <a:lnTo>
                    <a:pt x="429" y="4172"/>
                  </a:lnTo>
                  <a:lnTo>
                    <a:pt x="463" y="4197"/>
                  </a:lnTo>
                  <a:lnTo>
                    <a:pt x="494" y="4221"/>
                  </a:lnTo>
                  <a:lnTo>
                    <a:pt x="519" y="4242"/>
                  </a:lnTo>
                  <a:lnTo>
                    <a:pt x="529" y="4252"/>
                  </a:lnTo>
                  <a:lnTo>
                    <a:pt x="539" y="4262"/>
                  </a:lnTo>
                  <a:lnTo>
                    <a:pt x="547" y="4271"/>
                  </a:lnTo>
                  <a:lnTo>
                    <a:pt x="553" y="4279"/>
                  </a:lnTo>
                  <a:lnTo>
                    <a:pt x="557" y="4286"/>
                  </a:lnTo>
                  <a:lnTo>
                    <a:pt x="560" y="4293"/>
                  </a:lnTo>
                  <a:lnTo>
                    <a:pt x="561" y="4298"/>
                  </a:lnTo>
                  <a:lnTo>
                    <a:pt x="558" y="4303"/>
                  </a:lnTo>
                  <a:close/>
                  <a:moveTo>
                    <a:pt x="285" y="3944"/>
                  </a:moveTo>
                  <a:lnTo>
                    <a:pt x="321" y="3968"/>
                  </a:lnTo>
                  <a:lnTo>
                    <a:pt x="354" y="3992"/>
                  </a:lnTo>
                  <a:lnTo>
                    <a:pt x="383" y="4014"/>
                  </a:lnTo>
                  <a:lnTo>
                    <a:pt x="407" y="4036"/>
                  </a:lnTo>
                  <a:lnTo>
                    <a:pt x="417" y="4046"/>
                  </a:lnTo>
                  <a:lnTo>
                    <a:pt x="427" y="4055"/>
                  </a:lnTo>
                  <a:lnTo>
                    <a:pt x="433" y="4064"/>
                  </a:lnTo>
                  <a:lnTo>
                    <a:pt x="440" y="4073"/>
                  </a:lnTo>
                  <a:lnTo>
                    <a:pt x="443" y="4079"/>
                  </a:lnTo>
                  <a:lnTo>
                    <a:pt x="446" y="4086"/>
                  </a:lnTo>
                  <a:lnTo>
                    <a:pt x="446" y="4091"/>
                  </a:lnTo>
                  <a:lnTo>
                    <a:pt x="445" y="4095"/>
                  </a:lnTo>
                  <a:lnTo>
                    <a:pt x="442" y="4099"/>
                  </a:lnTo>
                  <a:lnTo>
                    <a:pt x="436" y="4100"/>
                  </a:lnTo>
                  <a:lnTo>
                    <a:pt x="430" y="4101"/>
                  </a:lnTo>
                  <a:lnTo>
                    <a:pt x="422" y="4100"/>
                  </a:lnTo>
                  <a:lnTo>
                    <a:pt x="413" y="4099"/>
                  </a:lnTo>
                  <a:lnTo>
                    <a:pt x="402" y="4095"/>
                  </a:lnTo>
                  <a:lnTo>
                    <a:pt x="389" y="4092"/>
                  </a:lnTo>
                  <a:lnTo>
                    <a:pt x="376" y="4087"/>
                  </a:lnTo>
                  <a:lnTo>
                    <a:pt x="346" y="4074"/>
                  </a:lnTo>
                  <a:lnTo>
                    <a:pt x="313" y="4058"/>
                  </a:lnTo>
                  <a:lnTo>
                    <a:pt x="278" y="4038"/>
                  </a:lnTo>
                  <a:lnTo>
                    <a:pt x="240" y="4015"/>
                  </a:lnTo>
                  <a:lnTo>
                    <a:pt x="204" y="3992"/>
                  </a:lnTo>
                  <a:lnTo>
                    <a:pt x="171" y="3968"/>
                  </a:lnTo>
                  <a:lnTo>
                    <a:pt x="142" y="3945"/>
                  </a:lnTo>
                  <a:lnTo>
                    <a:pt x="118" y="3924"/>
                  </a:lnTo>
                  <a:lnTo>
                    <a:pt x="108" y="3914"/>
                  </a:lnTo>
                  <a:lnTo>
                    <a:pt x="100" y="3904"/>
                  </a:lnTo>
                  <a:lnTo>
                    <a:pt x="92" y="3896"/>
                  </a:lnTo>
                  <a:lnTo>
                    <a:pt x="87" y="3887"/>
                  </a:lnTo>
                  <a:lnTo>
                    <a:pt x="82" y="3881"/>
                  </a:lnTo>
                  <a:lnTo>
                    <a:pt x="80" y="3874"/>
                  </a:lnTo>
                  <a:lnTo>
                    <a:pt x="79" y="3869"/>
                  </a:lnTo>
                  <a:lnTo>
                    <a:pt x="80" y="3864"/>
                  </a:lnTo>
                  <a:lnTo>
                    <a:pt x="83" y="3861"/>
                  </a:lnTo>
                  <a:lnTo>
                    <a:pt x="89" y="3859"/>
                  </a:lnTo>
                  <a:lnTo>
                    <a:pt x="95" y="3859"/>
                  </a:lnTo>
                  <a:lnTo>
                    <a:pt x="104" y="3859"/>
                  </a:lnTo>
                  <a:lnTo>
                    <a:pt x="113" y="3861"/>
                  </a:lnTo>
                  <a:lnTo>
                    <a:pt x="125" y="3864"/>
                  </a:lnTo>
                  <a:lnTo>
                    <a:pt x="136" y="3868"/>
                  </a:lnTo>
                  <a:lnTo>
                    <a:pt x="149" y="3873"/>
                  </a:lnTo>
                  <a:lnTo>
                    <a:pt x="180" y="3886"/>
                  </a:lnTo>
                  <a:lnTo>
                    <a:pt x="212" y="3902"/>
                  </a:lnTo>
                  <a:lnTo>
                    <a:pt x="248" y="3922"/>
                  </a:lnTo>
                  <a:lnTo>
                    <a:pt x="285" y="3944"/>
                  </a:lnTo>
                  <a:close/>
                  <a:moveTo>
                    <a:pt x="353" y="3894"/>
                  </a:moveTo>
                  <a:lnTo>
                    <a:pt x="350" y="3897"/>
                  </a:lnTo>
                  <a:lnTo>
                    <a:pt x="345" y="3898"/>
                  </a:lnTo>
                  <a:lnTo>
                    <a:pt x="338" y="3899"/>
                  </a:lnTo>
                  <a:lnTo>
                    <a:pt x="331" y="3898"/>
                  </a:lnTo>
                  <a:lnTo>
                    <a:pt x="321" y="3897"/>
                  </a:lnTo>
                  <a:lnTo>
                    <a:pt x="311" y="3895"/>
                  </a:lnTo>
                  <a:lnTo>
                    <a:pt x="299" y="3890"/>
                  </a:lnTo>
                  <a:lnTo>
                    <a:pt x="286" y="3886"/>
                  </a:lnTo>
                  <a:lnTo>
                    <a:pt x="257" y="3874"/>
                  </a:lnTo>
                  <a:lnTo>
                    <a:pt x="226" y="3859"/>
                  </a:lnTo>
                  <a:lnTo>
                    <a:pt x="193" y="3840"/>
                  </a:lnTo>
                  <a:lnTo>
                    <a:pt x="157" y="3818"/>
                  </a:lnTo>
                  <a:lnTo>
                    <a:pt x="122" y="3794"/>
                  </a:lnTo>
                  <a:lnTo>
                    <a:pt x="91" y="3772"/>
                  </a:lnTo>
                  <a:lnTo>
                    <a:pt x="63" y="3749"/>
                  </a:lnTo>
                  <a:lnTo>
                    <a:pt x="40" y="3728"/>
                  </a:lnTo>
                  <a:lnTo>
                    <a:pt x="31" y="3719"/>
                  </a:lnTo>
                  <a:lnTo>
                    <a:pt x="22" y="3709"/>
                  </a:lnTo>
                  <a:lnTo>
                    <a:pt x="15" y="3700"/>
                  </a:lnTo>
                  <a:lnTo>
                    <a:pt x="10" y="3693"/>
                  </a:lnTo>
                  <a:lnTo>
                    <a:pt x="6" y="3685"/>
                  </a:lnTo>
                  <a:lnTo>
                    <a:pt x="4" y="3679"/>
                  </a:lnTo>
                  <a:lnTo>
                    <a:pt x="4" y="3674"/>
                  </a:lnTo>
                  <a:lnTo>
                    <a:pt x="5" y="3670"/>
                  </a:lnTo>
                  <a:lnTo>
                    <a:pt x="8" y="3667"/>
                  </a:lnTo>
                  <a:lnTo>
                    <a:pt x="13" y="3665"/>
                  </a:lnTo>
                  <a:lnTo>
                    <a:pt x="19" y="3664"/>
                  </a:lnTo>
                  <a:lnTo>
                    <a:pt x="27" y="3665"/>
                  </a:lnTo>
                  <a:lnTo>
                    <a:pt x="36" y="3666"/>
                  </a:lnTo>
                  <a:lnTo>
                    <a:pt x="47" y="3669"/>
                  </a:lnTo>
                  <a:lnTo>
                    <a:pt x="59" y="3672"/>
                  </a:lnTo>
                  <a:lnTo>
                    <a:pt x="72" y="3677"/>
                  </a:lnTo>
                  <a:lnTo>
                    <a:pt x="100" y="3690"/>
                  </a:lnTo>
                  <a:lnTo>
                    <a:pt x="132" y="3705"/>
                  </a:lnTo>
                  <a:lnTo>
                    <a:pt x="166" y="3724"/>
                  </a:lnTo>
                  <a:lnTo>
                    <a:pt x="201" y="3746"/>
                  </a:lnTo>
                  <a:lnTo>
                    <a:pt x="236" y="3768"/>
                  </a:lnTo>
                  <a:lnTo>
                    <a:pt x="267" y="3792"/>
                  </a:lnTo>
                  <a:lnTo>
                    <a:pt x="295" y="3814"/>
                  </a:lnTo>
                  <a:lnTo>
                    <a:pt x="318" y="3835"/>
                  </a:lnTo>
                  <a:lnTo>
                    <a:pt x="327" y="3845"/>
                  </a:lnTo>
                  <a:lnTo>
                    <a:pt x="336" y="3854"/>
                  </a:lnTo>
                  <a:lnTo>
                    <a:pt x="343" y="3862"/>
                  </a:lnTo>
                  <a:lnTo>
                    <a:pt x="348" y="3871"/>
                  </a:lnTo>
                  <a:lnTo>
                    <a:pt x="352" y="3877"/>
                  </a:lnTo>
                  <a:lnTo>
                    <a:pt x="354" y="3884"/>
                  </a:lnTo>
                  <a:lnTo>
                    <a:pt x="354" y="3889"/>
                  </a:lnTo>
                  <a:lnTo>
                    <a:pt x="353" y="3894"/>
                  </a:lnTo>
                  <a:close/>
                  <a:moveTo>
                    <a:pt x="676" y="3786"/>
                  </a:moveTo>
                  <a:lnTo>
                    <a:pt x="673" y="3789"/>
                  </a:lnTo>
                  <a:lnTo>
                    <a:pt x="668" y="3791"/>
                  </a:lnTo>
                  <a:lnTo>
                    <a:pt x="661" y="3792"/>
                  </a:lnTo>
                  <a:lnTo>
                    <a:pt x="653" y="3791"/>
                  </a:lnTo>
                  <a:lnTo>
                    <a:pt x="645" y="3790"/>
                  </a:lnTo>
                  <a:lnTo>
                    <a:pt x="634" y="3788"/>
                  </a:lnTo>
                  <a:lnTo>
                    <a:pt x="622" y="3785"/>
                  </a:lnTo>
                  <a:lnTo>
                    <a:pt x="610" y="3780"/>
                  </a:lnTo>
                  <a:lnTo>
                    <a:pt x="582" y="3769"/>
                  </a:lnTo>
                  <a:lnTo>
                    <a:pt x="551" y="3755"/>
                  </a:lnTo>
                  <a:lnTo>
                    <a:pt x="517" y="3737"/>
                  </a:lnTo>
                  <a:lnTo>
                    <a:pt x="484" y="3717"/>
                  </a:lnTo>
                  <a:lnTo>
                    <a:pt x="449" y="3694"/>
                  </a:lnTo>
                  <a:lnTo>
                    <a:pt x="419" y="3671"/>
                  </a:lnTo>
                  <a:lnTo>
                    <a:pt x="393" y="3650"/>
                  </a:lnTo>
                  <a:lnTo>
                    <a:pt x="371" y="3628"/>
                  </a:lnTo>
                  <a:lnTo>
                    <a:pt x="361" y="3619"/>
                  </a:lnTo>
                  <a:lnTo>
                    <a:pt x="353" y="3610"/>
                  </a:lnTo>
                  <a:lnTo>
                    <a:pt x="347" y="3601"/>
                  </a:lnTo>
                  <a:lnTo>
                    <a:pt x="341" y="3593"/>
                  </a:lnTo>
                  <a:lnTo>
                    <a:pt x="338" y="3586"/>
                  </a:lnTo>
                  <a:lnTo>
                    <a:pt x="336" y="3579"/>
                  </a:lnTo>
                  <a:lnTo>
                    <a:pt x="336" y="3574"/>
                  </a:lnTo>
                  <a:lnTo>
                    <a:pt x="338" y="3570"/>
                  </a:lnTo>
                  <a:lnTo>
                    <a:pt x="341" y="3567"/>
                  </a:lnTo>
                  <a:lnTo>
                    <a:pt x="346" y="3564"/>
                  </a:lnTo>
                  <a:lnTo>
                    <a:pt x="352" y="3563"/>
                  </a:lnTo>
                  <a:lnTo>
                    <a:pt x="360" y="3564"/>
                  </a:lnTo>
                  <a:lnTo>
                    <a:pt x="370" y="3565"/>
                  </a:lnTo>
                  <a:lnTo>
                    <a:pt x="379" y="3568"/>
                  </a:lnTo>
                  <a:lnTo>
                    <a:pt x="391" y="3571"/>
                  </a:lnTo>
                  <a:lnTo>
                    <a:pt x="404" y="3575"/>
                  </a:lnTo>
                  <a:lnTo>
                    <a:pt x="431" y="3587"/>
                  </a:lnTo>
                  <a:lnTo>
                    <a:pt x="462" y="3601"/>
                  </a:lnTo>
                  <a:lnTo>
                    <a:pt x="496" y="3619"/>
                  </a:lnTo>
                  <a:lnTo>
                    <a:pt x="530" y="3641"/>
                  </a:lnTo>
                  <a:lnTo>
                    <a:pt x="564" y="3664"/>
                  </a:lnTo>
                  <a:lnTo>
                    <a:pt x="594" y="3685"/>
                  </a:lnTo>
                  <a:lnTo>
                    <a:pt x="621" y="3707"/>
                  </a:lnTo>
                  <a:lnTo>
                    <a:pt x="643" y="3727"/>
                  </a:lnTo>
                  <a:lnTo>
                    <a:pt x="652" y="3737"/>
                  </a:lnTo>
                  <a:lnTo>
                    <a:pt x="660" y="3746"/>
                  </a:lnTo>
                  <a:lnTo>
                    <a:pt x="666" y="3754"/>
                  </a:lnTo>
                  <a:lnTo>
                    <a:pt x="672" y="3762"/>
                  </a:lnTo>
                  <a:lnTo>
                    <a:pt x="675" y="3769"/>
                  </a:lnTo>
                  <a:lnTo>
                    <a:pt x="677" y="3776"/>
                  </a:lnTo>
                  <a:lnTo>
                    <a:pt x="677" y="3781"/>
                  </a:lnTo>
                  <a:lnTo>
                    <a:pt x="676" y="3786"/>
                  </a:lnTo>
                  <a:close/>
                  <a:moveTo>
                    <a:pt x="306" y="3379"/>
                  </a:moveTo>
                  <a:lnTo>
                    <a:pt x="309" y="3375"/>
                  </a:lnTo>
                  <a:lnTo>
                    <a:pt x="313" y="3373"/>
                  </a:lnTo>
                  <a:lnTo>
                    <a:pt x="320" y="3372"/>
                  </a:lnTo>
                  <a:lnTo>
                    <a:pt x="327" y="3372"/>
                  </a:lnTo>
                  <a:lnTo>
                    <a:pt x="336" y="3374"/>
                  </a:lnTo>
                  <a:lnTo>
                    <a:pt x="346" y="3375"/>
                  </a:lnTo>
                  <a:lnTo>
                    <a:pt x="358" y="3379"/>
                  </a:lnTo>
                  <a:lnTo>
                    <a:pt x="370" y="3383"/>
                  </a:lnTo>
                  <a:lnTo>
                    <a:pt x="397" y="3394"/>
                  </a:lnTo>
                  <a:lnTo>
                    <a:pt x="426" y="3408"/>
                  </a:lnTo>
                  <a:lnTo>
                    <a:pt x="458" y="3426"/>
                  </a:lnTo>
                  <a:lnTo>
                    <a:pt x="490" y="3446"/>
                  </a:lnTo>
                  <a:lnTo>
                    <a:pt x="523" y="3467"/>
                  </a:lnTo>
                  <a:lnTo>
                    <a:pt x="552" y="3490"/>
                  </a:lnTo>
                  <a:lnTo>
                    <a:pt x="577" y="3510"/>
                  </a:lnTo>
                  <a:lnTo>
                    <a:pt x="598" y="3531"/>
                  </a:lnTo>
                  <a:lnTo>
                    <a:pt x="607" y="3540"/>
                  </a:lnTo>
                  <a:lnTo>
                    <a:pt x="615" y="3549"/>
                  </a:lnTo>
                  <a:lnTo>
                    <a:pt x="620" y="3557"/>
                  </a:lnTo>
                  <a:lnTo>
                    <a:pt x="625" y="3564"/>
                  </a:lnTo>
                  <a:lnTo>
                    <a:pt x="629" y="3572"/>
                  </a:lnTo>
                  <a:lnTo>
                    <a:pt x="630" y="3577"/>
                  </a:lnTo>
                  <a:lnTo>
                    <a:pt x="631" y="3583"/>
                  </a:lnTo>
                  <a:lnTo>
                    <a:pt x="629" y="3587"/>
                  </a:lnTo>
                  <a:lnTo>
                    <a:pt x="625" y="3590"/>
                  </a:lnTo>
                  <a:lnTo>
                    <a:pt x="621" y="3592"/>
                  </a:lnTo>
                  <a:lnTo>
                    <a:pt x="615" y="3593"/>
                  </a:lnTo>
                  <a:lnTo>
                    <a:pt x="607" y="3593"/>
                  </a:lnTo>
                  <a:lnTo>
                    <a:pt x="598" y="3592"/>
                  </a:lnTo>
                  <a:lnTo>
                    <a:pt x="589" y="3591"/>
                  </a:lnTo>
                  <a:lnTo>
                    <a:pt x="577" y="3588"/>
                  </a:lnTo>
                  <a:lnTo>
                    <a:pt x="565" y="3584"/>
                  </a:lnTo>
                  <a:lnTo>
                    <a:pt x="538" y="3573"/>
                  </a:lnTo>
                  <a:lnTo>
                    <a:pt x="509" y="3559"/>
                  </a:lnTo>
                  <a:lnTo>
                    <a:pt x="476" y="3542"/>
                  </a:lnTo>
                  <a:lnTo>
                    <a:pt x="444" y="3521"/>
                  </a:lnTo>
                  <a:lnTo>
                    <a:pt x="412" y="3500"/>
                  </a:lnTo>
                  <a:lnTo>
                    <a:pt x="383" y="3478"/>
                  </a:lnTo>
                  <a:lnTo>
                    <a:pt x="358" y="3456"/>
                  </a:lnTo>
                  <a:lnTo>
                    <a:pt x="336" y="3437"/>
                  </a:lnTo>
                  <a:lnTo>
                    <a:pt x="327" y="3427"/>
                  </a:lnTo>
                  <a:lnTo>
                    <a:pt x="320" y="3419"/>
                  </a:lnTo>
                  <a:lnTo>
                    <a:pt x="313" y="3410"/>
                  </a:lnTo>
                  <a:lnTo>
                    <a:pt x="309" y="3402"/>
                  </a:lnTo>
                  <a:lnTo>
                    <a:pt x="306" y="3395"/>
                  </a:lnTo>
                  <a:lnTo>
                    <a:pt x="304" y="3390"/>
                  </a:lnTo>
                  <a:lnTo>
                    <a:pt x="304" y="3384"/>
                  </a:lnTo>
                  <a:lnTo>
                    <a:pt x="306" y="3379"/>
                  </a:lnTo>
                  <a:close/>
                  <a:moveTo>
                    <a:pt x="472" y="3256"/>
                  </a:moveTo>
                  <a:lnTo>
                    <a:pt x="502" y="3276"/>
                  </a:lnTo>
                  <a:lnTo>
                    <a:pt x="530" y="3298"/>
                  </a:lnTo>
                  <a:lnTo>
                    <a:pt x="554" y="3318"/>
                  </a:lnTo>
                  <a:lnTo>
                    <a:pt x="575" y="3337"/>
                  </a:lnTo>
                  <a:lnTo>
                    <a:pt x="583" y="3346"/>
                  </a:lnTo>
                  <a:lnTo>
                    <a:pt x="590" y="3355"/>
                  </a:lnTo>
                  <a:lnTo>
                    <a:pt x="596" y="3364"/>
                  </a:lnTo>
                  <a:lnTo>
                    <a:pt x="601" y="3370"/>
                  </a:lnTo>
                  <a:lnTo>
                    <a:pt x="604" y="3378"/>
                  </a:lnTo>
                  <a:lnTo>
                    <a:pt x="605" y="3383"/>
                  </a:lnTo>
                  <a:lnTo>
                    <a:pt x="605" y="3388"/>
                  </a:lnTo>
                  <a:lnTo>
                    <a:pt x="604" y="3393"/>
                  </a:lnTo>
                  <a:lnTo>
                    <a:pt x="601" y="3396"/>
                  </a:lnTo>
                  <a:lnTo>
                    <a:pt x="595" y="3399"/>
                  </a:lnTo>
                  <a:lnTo>
                    <a:pt x="590" y="3400"/>
                  </a:lnTo>
                  <a:lnTo>
                    <a:pt x="582" y="3400"/>
                  </a:lnTo>
                  <a:lnTo>
                    <a:pt x="574" y="3399"/>
                  </a:lnTo>
                  <a:lnTo>
                    <a:pt x="564" y="3397"/>
                  </a:lnTo>
                  <a:lnTo>
                    <a:pt x="553" y="3394"/>
                  </a:lnTo>
                  <a:lnTo>
                    <a:pt x="541" y="3391"/>
                  </a:lnTo>
                  <a:lnTo>
                    <a:pt x="515" y="3380"/>
                  </a:lnTo>
                  <a:lnTo>
                    <a:pt x="487" y="3367"/>
                  </a:lnTo>
                  <a:lnTo>
                    <a:pt x="457" y="3351"/>
                  </a:lnTo>
                  <a:lnTo>
                    <a:pt x="426" y="3331"/>
                  </a:lnTo>
                  <a:lnTo>
                    <a:pt x="394" y="3310"/>
                  </a:lnTo>
                  <a:lnTo>
                    <a:pt x="366" y="3288"/>
                  </a:lnTo>
                  <a:lnTo>
                    <a:pt x="343" y="3268"/>
                  </a:lnTo>
                  <a:lnTo>
                    <a:pt x="322" y="3248"/>
                  </a:lnTo>
                  <a:lnTo>
                    <a:pt x="315" y="3240"/>
                  </a:lnTo>
                  <a:lnTo>
                    <a:pt x="307" y="3230"/>
                  </a:lnTo>
                  <a:lnTo>
                    <a:pt x="302" y="3222"/>
                  </a:lnTo>
                  <a:lnTo>
                    <a:pt x="297" y="3215"/>
                  </a:lnTo>
                  <a:lnTo>
                    <a:pt x="294" y="3207"/>
                  </a:lnTo>
                  <a:lnTo>
                    <a:pt x="292" y="3202"/>
                  </a:lnTo>
                  <a:lnTo>
                    <a:pt x="292" y="3196"/>
                  </a:lnTo>
                  <a:lnTo>
                    <a:pt x="294" y="3192"/>
                  </a:lnTo>
                  <a:lnTo>
                    <a:pt x="297" y="3189"/>
                  </a:lnTo>
                  <a:lnTo>
                    <a:pt x="302" y="3187"/>
                  </a:lnTo>
                  <a:lnTo>
                    <a:pt x="308" y="3186"/>
                  </a:lnTo>
                  <a:lnTo>
                    <a:pt x="316" y="3184"/>
                  </a:lnTo>
                  <a:lnTo>
                    <a:pt x="323" y="3186"/>
                  </a:lnTo>
                  <a:lnTo>
                    <a:pt x="333" y="3188"/>
                  </a:lnTo>
                  <a:lnTo>
                    <a:pt x="344" y="3191"/>
                  </a:lnTo>
                  <a:lnTo>
                    <a:pt x="356" y="3194"/>
                  </a:lnTo>
                  <a:lnTo>
                    <a:pt x="381" y="3205"/>
                  </a:lnTo>
                  <a:lnTo>
                    <a:pt x="410" y="3219"/>
                  </a:lnTo>
                  <a:lnTo>
                    <a:pt x="440" y="3235"/>
                  </a:lnTo>
                  <a:lnTo>
                    <a:pt x="472" y="3256"/>
                  </a:lnTo>
                  <a:close/>
                  <a:moveTo>
                    <a:pt x="474" y="3067"/>
                  </a:moveTo>
                  <a:lnTo>
                    <a:pt x="503" y="3087"/>
                  </a:lnTo>
                  <a:lnTo>
                    <a:pt x="529" y="3108"/>
                  </a:lnTo>
                  <a:lnTo>
                    <a:pt x="553" y="3128"/>
                  </a:lnTo>
                  <a:lnTo>
                    <a:pt x="571" y="3147"/>
                  </a:lnTo>
                  <a:lnTo>
                    <a:pt x="579" y="3155"/>
                  </a:lnTo>
                  <a:lnTo>
                    <a:pt x="587" y="3164"/>
                  </a:lnTo>
                  <a:lnTo>
                    <a:pt x="592" y="3173"/>
                  </a:lnTo>
                  <a:lnTo>
                    <a:pt x="595" y="3179"/>
                  </a:lnTo>
                  <a:lnTo>
                    <a:pt x="598" y="3187"/>
                  </a:lnTo>
                  <a:lnTo>
                    <a:pt x="599" y="3192"/>
                  </a:lnTo>
                  <a:lnTo>
                    <a:pt x="599" y="3197"/>
                  </a:lnTo>
                  <a:lnTo>
                    <a:pt x="598" y="3202"/>
                  </a:lnTo>
                  <a:lnTo>
                    <a:pt x="595" y="3205"/>
                  </a:lnTo>
                  <a:lnTo>
                    <a:pt x="591" y="3207"/>
                  </a:lnTo>
                  <a:lnTo>
                    <a:pt x="584" y="3208"/>
                  </a:lnTo>
                  <a:lnTo>
                    <a:pt x="577" y="3209"/>
                  </a:lnTo>
                  <a:lnTo>
                    <a:pt x="569" y="3208"/>
                  </a:lnTo>
                  <a:lnTo>
                    <a:pt x="560" y="3206"/>
                  </a:lnTo>
                  <a:lnTo>
                    <a:pt x="550" y="3204"/>
                  </a:lnTo>
                  <a:lnTo>
                    <a:pt x="538" y="3201"/>
                  </a:lnTo>
                  <a:lnTo>
                    <a:pt x="513" y="3191"/>
                  </a:lnTo>
                  <a:lnTo>
                    <a:pt x="486" y="3178"/>
                  </a:lnTo>
                  <a:lnTo>
                    <a:pt x="457" y="3162"/>
                  </a:lnTo>
                  <a:lnTo>
                    <a:pt x="427" y="3142"/>
                  </a:lnTo>
                  <a:lnTo>
                    <a:pt x="398" y="3123"/>
                  </a:lnTo>
                  <a:lnTo>
                    <a:pt x="371" y="3102"/>
                  </a:lnTo>
                  <a:lnTo>
                    <a:pt x="348" y="3082"/>
                  </a:lnTo>
                  <a:lnTo>
                    <a:pt x="329" y="3063"/>
                  </a:lnTo>
                  <a:lnTo>
                    <a:pt x="321" y="3054"/>
                  </a:lnTo>
                  <a:lnTo>
                    <a:pt x="315" y="3045"/>
                  </a:lnTo>
                  <a:lnTo>
                    <a:pt x="309" y="3038"/>
                  </a:lnTo>
                  <a:lnTo>
                    <a:pt x="305" y="3030"/>
                  </a:lnTo>
                  <a:lnTo>
                    <a:pt x="302" y="3024"/>
                  </a:lnTo>
                  <a:lnTo>
                    <a:pt x="300" y="3017"/>
                  </a:lnTo>
                  <a:lnTo>
                    <a:pt x="300" y="3012"/>
                  </a:lnTo>
                  <a:lnTo>
                    <a:pt x="302" y="3007"/>
                  </a:lnTo>
                  <a:lnTo>
                    <a:pt x="305" y="3004"/>
                  </a:lnTo>
                  <a:lnTo>
                    <a:pt x="310" y="3002"/>
                  </a:lnTo>
                  <a:lnTo>
                    <a:pt x="316" y="3001"/>
                  </a:lnTo>
                  <a:lnTo>
                    <a:pt x="323" y="3001"/>
                  </a:lnTo>
                  <a:lnTo>
                    <a:pt x="331" y="3001"/>
                  </a:lnTo>
                  <a:lnTo>
                    <a:pt x="340" y="3003"/>
                  </a:lnTo>
                  <a:lnTo>
                    <a:pt x="351" y="3006"/>
                  </a:lnTo>
                  <a:lnTo>
                    <a:pt x="362" y="3010"/>
                  </a:lnTo>
                  <a:lnTo>
                    <a:pt x="387" y="3019"/>
                  </a:lnTo>
                  <a:lnTo>
                    <a:pt x="414" y="3032"/>
                  </a:lnTo>
                  <a:lnTo>
                    <a:pt x="443" y="3048"/>
                  </a:lnTo>
                  <a:lnTo>
                    <a:pt x="474" y="3067"/>
                  </a:lnTo>
                  <a:close/>
                  <a:moveTo>
                    <a:pt x="496" y="2882"/>
                  </a:moveTo>
                  <a:lnTo>
                    <a:pt x="524" y="2902"/>
                  </a:lnTo>
                  <a:lnTo>
                    <a:pt x="549" y="2921"/>
                  </a:lnTo>
                  <a:lnTo>
                    <a:pt x="570" y="2941"/>
                  </a:lnTo>
                  <a:lnTo>
                    <a:pt x="589" y="2960"/>
                  </a:lnTo>
                  <a:lnTo>
                    <a:pt x="596" y="2969"/>
                  </a:lnTo>
                  <a:lnTo>
                    <a:pt x="603" y="2976"/>
                  </a:lnTo>
                  <a:lnTo>
                    <a:pt x="608" y="2985"/>
                  </a:lnTo>
                  <a:lnTo>
                    <a:pt x="611" y="2991"/>
                  </a:lnTo>
                  <a:lnTo>
                    <a:pt x="615" y="2998"/>
                  </a:lnTo>
                  <a:lnTo>
                    <a:pt x="616" y="3004"/>
                  </a:lnTo>
                  <a:lnTo>
                    <a:pt x="616" y="3010"/>
                  </a:lnTo>
                  <a:lnTo>
                    <a:pt x="614" y="3014"/>
                  </a:lnTo>
                  <a:lnTo>
                    <a:pt x="610" y="3017"/>
                  </a:lnTo>
                  <a:lnTo>
                    <a:pt x="606" y="3019"/>
                  </a:lnTo>
                  <a:lnTo>
                    <a:pt x="601" y="3020"/>
                  </a:lnTo>
                  <a:lnTo>
                    <a:pt x="594" y="3020"/>
                  </a:lnTo>
                  <a:lnTo>
                    <a:pt x="585" y="3020"/>
                  </a:lnTo>
                  <a:lnTo>
                    <a:pt x="577" y="3018"/>
                  </a:lnTo>
                  <a:lnTo>
                    <a:pt x="566" y="3016"/>
                  </a:lnTo>
                  <a:lnTo>
                    <a:pt x="555" y="3013"/>
                  </a:lnTo>
                  <a:lnTo>
                    <a:pt x="531" y="3003"/>
                  </a:lnTo>
                  <a:lnTo>
                    <a:pt x="506" y="2991"/>
                  </a:lnTo>
                  <a:lnTo>
                    <a:pt x="478" y="2976"/>
                  </a:lnTo>
                  <a:lnTo>
                    <a:pt x="448" y="2958"/>
                  </a:lnTo>
                  <a:lnTo>
                    <a:pt x="420" y="2938"/>
                  </a:lnTo>
                  <a:lnTo>
                    <a:pt x="395" y="2918"/>
                  </a:lnTo>
                  <a:lnTo>
                    <a:pt x="373" y="2898"/>
                  </a:lnTo>
                  <a:lnTo>
                    <a:pt x="354" y="2880"/>
                  </a:lnTo>
                  <a:lnTo>
                    <a:pt x="348" y="2872"/>
                  </a:lnTo>
                  <a:lnTo>
                    <a:pt x="341" y="2863"/>
                  </a:lnTo>
                  <a:lnTo>
                    <a:pt x="336" y="2855"/>
                  </a:lnTo>
                  <a:lnTo>
                    <a:pt x="332" y="2848"/>
                  </a:lnTo>
                  <a:lnTo>
                    <a:pt x="330" y="2841"/>
                  </a:lnTo>
                  <a:lnTo>
                    <a:pt x="329" y="2836"/>
                  </a:lnTo>
                  <a:lnTo>
                    <a:pt x="329" y="2831"/>
                  </a:lnTo>
                  <a:lnTo>
                    <a:pt x="331" y="2826"/>
                  </a:lnTo>
                  <a:lnTo>
                    <a:pt x="333" y="2823"/>
                  </a:lnTo>
                  <a:lnTo>
                    <a:pt x="338" y="2821"/>
                  </a:lnTo>
                  <a:lnTo>
                    <a:pt x="344" y="2819"/>
                  </a:lnTo>
                  <a:lnTo>
                    <a:pt x="350" y="2819"/>
                  </a:lnTo>
                  <a:lnTo>
                    <a:pt x="359" y="2820"/>
                  </a:lnTo>
                  <a:lnTo>
                    <a:pt x="367" y="2821"/>
                  </a:lnTo>
                  <a:lnTo>
                    <a:pt x="377" y="2824"/>
                  </a:lnTo>
                  <a:lnTo>
                    <a:pt x="388" y="2827"/>
                  </a:lnTo>
                  <a:lnTo>
                    <a:pt x="412" y="2836"/>
                  </a:lnTo>
                  <a:lnTo>
                    <a:pt x="439" y="2849"/>
                  </a:lnTo>
                  <a:lnTo>
                    <a:pt x="467" y="2864"/>
                  </a:lnTo>
                  <a:lnTo>
                    <a:pt x="496" y="2882"/>
                  </a:lnTo>
                  <a:close/>
                  <a:moveTo>
                    <a:pt x="189" y="2467"/>
                  </a:moveTo>
                  <a:lnTo>
                    <a:pt x="214" y="2485"/>
                  </a:lnTo>
                  <a:lnTo>
                    <a:pt x="237" y="2504"/>
                  </a:lnTo>
                  <a:lnTo>
                    <a:pt x="257" y="2522"/>
                  </a:lnTo>
                  <a:lnTo>
                    <a:pt x="273" y="2539"/>
                  </a:lnTo>
                  <a:lnTo>
                    <a:pt x="280" y="2548"/>
                  </a:lnTo>
                  <a:lnTo>
                    <a:pt x="285" y="2555"/>
                  </a:lnTo>
                  <a:lnTo>
                    <a:pt x="290" y="2563"/>
                  </a:lnTo>
                  <a:lnTo>
                    <a:pt x="293" y="2569"/>
                  </a:lnTo>
                  <a:lnTo>
                    <a:pt x="295" y="2576"/>
                  </a:lnTo>
                  <a:lnTo>
                    <a:pt x="296" y="2581"/>
                  </a:lnTo>
                  <a:lnTo>
                    <a:pt x="296" y="2587"/>
                  </a:lnTo>
                  <a:lnTo>
                    <a:pt x="295" y="2591"/>
                  </a:lnTo>
                  <a:lnTo>
                    <a:pt x="292" y="2594"/>
                  </a:lnTo>
                  <a:lnTo>
                    <a:pt x="288" y="2596"/>
                  </a:lnTo>
                  <a:lnTo>
                    <a:pt x="282" y="2597"/>
                  </a:lnTo>
                  <a:lnTo>
                    <a:pt x="276" y="2597"/>
                  </a:lnTo>
                  <a:lnTo>
                    <a:pt x="268" y="2597"/>
                  </a:lnTo>
                  <a:lnTo>
                    <a:pt x="261" y="2595"/>
                  </a:lnTo>
                  <a:lnTo>
                    <a:pt x="251" y="2593"/>
                  </a:lnTo>
                  <a:lnTo>
                    <a:pt x="241" y="2591"/>
                  </a:lnTo>
                  <a:lnTo>
                    <a:pt x="220" y="2582"/>
                  </a:lnTo>
                  <a:lnTo>
                    <a:pt x="196" y="2570"/>
                  </a:lnTo>
                  <a:lnTo>
                    <a:pt x="171" y="2556"/>
                  </a:lnTo>
                  <a:lnTo>
                    <a:pt x="144" y="2539"/>
                  </a:lnTo>
                  <a:lnTo>
                    <a:pt x="119" y="2521"/>
                  </a:lnTo>
                  <a:lnTo>
                    <a:pt x="96" y="2502"/>
                  </a:lnTo>
                  <a:lnTo>
                    <a:pt x="76" y="2484"/>
                  </a:lnTo>
                  <a:lnTo>
                    <a:pt x="60" y="2467"/>
                  </a:lnTo>
                  <a:lnTo>
                    <a:pt x="53" y="2458"/>
                  </a:lnTo>
                  <a:lnTo>
                    <a:pt x="48" y="2451"/>
                  </a:lnTo>
                  <a:lnTo>
                    <a:pt x="44" y="2443"/>
                  </a:lnTo>
                  <a:lnTo>
                    <a:pt x="40" y="2437"/>
                  </a:lnTo>
                  <a:lnTo>
                    <a:pt x="38" y="2430"/>
                  </a:lnTo>
                  <a:lnTo>
                    <a:pt x="37" y="2425"/>
                  </a:lnTo>
                  <a:lnTo>
                    <a:pt x="37" y="2419"/>
                  </a:lnTo>
                  <a:lnTo>
                    <a:pt x="38" y="2415"/>
                  </a:lnTo>
                  <a:lnTo>
                    <a:pt x="41" y="2412"/>
                  </a:lnTo>
                  <a:lnTo>
                    <a:pt x="46" y="2410"/>
                  </a:lnTo>
                  <a:lnTo>
                    <a:pt x="51" y="2409"/>
                  </a:lnTo>
                  <a:lnTo>
                    <a:pt x="58" y="2409"/>
                  </a:lnTo>
                  <a:lnTo>
                    <a:pt x="65" y="2409"/>
                  </a:lnTo>
                  <a:lnTo>
                    <a:pt x="73" y="2410"/>
                  </a:lnTo>
                  <a:lnTo>
                    <a:pt x="82" y="2412"/>
                  </a:lnTo>
                  <a:lnTo>
                    <a:pt x="92" y="2415"/>
                  </a:lnTo>
                  <a:lnTo>
                    <a:pt x="114" y="2424"/>
                  </a:lnTo>
                  <a:lnTo>
                    <a:pt x="137" y="2436"/>
                  </a:lnTo>
                  <a:lnTo>
                    <a:pt x="162" y="2450"/>
                  </a:lnTo>
                  <a:lnTo>
                    <a:pt x="189" y="2467"/>
                  </a:lnTo>
                  <a:close/>
                  <a:moveTo>
                    <a:pt x="537" y="2699"/>
                  </a:moveTo>
                  <a:lnTo>
                    <a:pt x="564" y="2718"/>
                  </a:lnTo>
                  <a:lnTo>
                    <a:pt x="588" y="2737"/>
                  </a:lnTo>
                  <a:lnTo>
                    <a:pt x="608" y="2756"/>
                  </a:lnTo>
                  <a:lnTo>
                    <a:pt x="625" y="2773"/>
                  </a:lnTo>
                  <a:lnTo>
                    <a:pt x="633" y="2782"/>
                  </a:lnTo>
                  <a:lnTo>
                    <a:pt x="639" y="2791"/>
                  </a:lnTo>
                  <a:lnTo>
                    <a:pt x="644" y="2798"/>
                  </a:lnTo>
                  <a:lnTo>
                    <a:pt x="648" y="2806"/>
                  </a:lnTo>
                  <a:lnTo>
                    <a:pt x="650" y="2812"/>
                  </a:lnTo>
                  <a:lnTo>
                    <a:pt x="651" y="2818"/>
                  </a:lnTo>
                  <a:lnTo>
                    <a:pt x="651" y="2823"/>
                  </a:lnTo>
                  <a:lnTo>
                    <a:pt x="649" y="2827"/>
                  </a:lnTo>
                  <a:lnTo>
                    <a:pt x="646" y="2831"/>
                  </a:lnTo>
                  <a:lnTo>
                    <a:pt x="642" y="2833"/>
                  </a:lnTo>
                  <a:lnTo>
                    <a:pt x="636" y="2834"/>
                  </a:lnTo>
                  <a:lnTo>
                    <a:pt x="629" y="2835"/>
                  </a:lnTo>
                  <a:lnTo>
                    <a:pt x="621" y="2834"/>
                  </a:lnTo>
                  <a:lnTo>
                    <a:pt x="612" y="2833"/>
                  </a:lnTo>
                  <a:lnTo>
                    <a:pt x="603" y="2831"/>
                  </a:lnTo>
                  <a:lnTo>
                    <a:pt x="593" y="2827"/>
                  </a:lnTo>
                  <a:lnTo>
                    <a:pt x="569" y="2819"/>
                  </a:lnTo>
                  <a:lnTo>
                    <a:pt x="544" y="2807"/>
                  </a:lnTo>
                  <a:lnTo>
                    <a:pt x="517" y="2792"/>
                  </a:lnTo>
                  <a:lnTo>
                    <a:pt x="489" y="2774"/>
                  </a:lnTo>
                  <a:lnTo>
                    <a:pt x="462" y="2756"/>
                  </a:lnTo>
                  <a:lnTo>
                    <a:pt x="439" y="2737"/>
                  </a:lnTo>
                  <a:lnTo>
                    <a:pt x="417" y="2717"/>
                  </a:lnTo>
                  <a:lnTo>
                    <a:pt x="401" y="2700"/>
                  </a:lnTo>
                  <a:lnTo>
                    <a:pt x="393" y="2691"/>
                  </a:lnTo>
                  <a:lnTo>
                    <a:pt x="387" y="2683"/>
                  </a:lnTo>
                  <a:lnTo>
                    <a:pt x="383" y="2675"/>
                  </a:lnTo>
                  <a:lnTo>
                    <a:pt x="379" y="2668"/>
                  </a:lnTo>
                  <a:lnTo>
                    <a:pt x="376" y="2661"/>
                  </a:lnTo>
                  <a:lnTo>
                    <a:pt x="375" y="2656"/>
                  </a:lnTo>
                  <a:lnTo>
                    <a:pt x="376" y="2650"/>
                  </a:lnTo>
                  <a:lnTo>
                    <a:pt x="377" y="2646"/>
                  </a:lnTo>
                  <a:lnTo>
                    <a:pt x="380" y="2643"/>
                  </a:lnTo>
                  <a:lnTo>
                    <a:pt x="385" y="2641"/>
                  </a:lnTo>
                  <a:lnTo>
                    <a:pt x="390" y="2639"/>
                  </a:lnTo>
                  <a:lnTo>
                    <a:pt x="398" y="2638"/>
                  </a:lnTo>
                  <a:lnTo>
                    <a:pt x="405" y="2639"/>
                  </a:lnTo>
                  <a:lnTo>
                    <a:pt x="414" y="2641"/>
                  </a:lnTo>
                  <a:lnTo>
                    <a:pt x="424" y="2643"/>
                  </a:lnTo>
                  <a:lnTo>
                    <a:pt x="433" y="2646"/>
                  </a:lnTo>
                  <a:lnTo>
                    <a:pt x="457" y="2655"/>
                  </a:lnTo>
                  <a:lnTo>
                    <a:pt x="482" y="2666"/>
                  </a:lnTo>
                  <a:lnTo>
                    <a:pt x="509" y="2682"/>
                  </a:lnTo>
                  <a:lnTo>
                    <a:pt x="537" y="2699"/>
                  </a:lnTo>
                  <a:close/>
                  <a:moveTo>
                    <a:pt x="265" y="2293"/>
                  </a:moveTo>
                  <a:lnTo>
                    <a:pt x="289" y="2311"/>
                  </a:lnTo>
                  <a:lnTo>
                    <a:pt x="310" y="2330"/>
                  </a:lnTo>
                  <a:lnTo>
                    <a:pt x="329" y="2347"/>
                  </a:lnTo>
                  <a:lnTo>
                    <a:pt x="345" y="2364"/>
                  </a:lnTo>
                  <a:lnTo>
                    <a:pt x="351" y="2372"/>
                  </a:lnTo>
                  <a:lnTo>
                    <a:pt x="356" y="2379"/>
                  </a:lnTo>
                  <a:lnTo>
                    <a:pt x="360" y="2387"/>
                  </a:lnTo>
                  <a:lnTo>
                    <a:pt x="363" y="2393"/>
                  </a:lnTo>
                  <a:lnTo>
                    <a:pt x="365" y="2400"/>
                  </a:lnTo>
                  <a:lnTo>
                    <a:pt x="366" y="2405"/>
                  </a:lnTo>
                  <a:lnTo>
                    <a:pt x="366" y="2410"/>
                  </a:lnTo>
                  <a:lnTo>
                    <a:pt x="364" y="2414"/>
                  </a:lnTo>
                  <a:lnTo>
                    <a:pt x="362" y="2417"/>
                  </a:lnTo>
                  <a:lnTo>
                    <a:pt x="358" y="2419"/>
                  </a:lnTo>
                  <a:lnTo>
                    <a:pt x="352" y="2420"/>
                  </a:lnTo>
                  <a:lnTo>
                    <a:pt x="346" y="2421"/>
                  </a:lnTo>
                  <a:lnTo>
                    <a:pt x="339" y="2421"/>
                  </a:lnTo>
                  <a:lnTo>
                    <a:pt x="331" y="2419"/>
                  </a:lnTo>
                  <a:lnTo>
                    <a:pt x="322" y="2418"/>
                  </a:lnTo>
                  <a:lnTo>
                    <a:pt x="312" y="2415"/>
                  </a:lnTo>
                  <a:lnTo>
                    <a:pt x="292" y="2406"/>
                  </a:lnTo>
                  <a:lnTo>
                    <a:pt x="269" y="2396"/>
                  </a:lnTo>
                  <a:lnTo>
                    <a:pt x="244" y="2383"/>
                  </a:lnTo>
                  <a:lnTo>
                    <a:pt x="220" y="2366"/>
                  </a:lnTo>
                  <a:lnTo>
                    <a:pt x="195" y="2348"/>
                  </a:lnTo>
                  <a:lnTo>
                    <a:pt x="173" y="2331"/>
                  </a:lnTo>
                  <a:lnTo>
                    <a:pt x="155" y="2312"/>
                  </a:lnTo>
                  <a:lnTo>
                    <a:pt x="140" y="2296"/>
                  </a:lnTo>
                  <a:lnTo>
                    <a:pt x="133" y="2288"/>
                  </a:lnTo>
                  <a:lnTo>
                    <a:pt x="128" y="2280"/>
                  </a:lnTo>
                  <a:lnTo>
                    <a:pt x="123" y="2273"/>
                  </a:lnTo>
                  <a:lnTo>
                    <a:pt x="120" y="2266"/>
                  </a:lnTo>
                  <a:lnTo>
                    <a:pt x="118" y="2260"/>
                  </a:lnTo>
                  <a:lnTo>
                    <a:pt x="117" y="2254"/>
                  </a:lnTo>
                  <a:lnTo>
                    <a:pt x="118" y="2250"/>
                  </a:lnTo>
                  <a:lnTo>
                    <a:pt x="119" y="2246"/>
                  </a:lnTo>
                  <a:lnTo>
                    <a:pt x="122" y="2242"/>
                  </a:lnTo>
                  <a:lnTo>
                    <a:pt x="127" y="2240"/>
                  </a:lnTo>
                  <a:lnTo>
                    <a:pt x="131" y="2239"/>
                  </a:lnTo>
                  <a:lnTo>
                    <a:pt x="137" y="2238"/>
                  </a:lnTo>
                  <a:lnTo>
                    <a:pt x="145" y="2238"/>
                  </a:lnTo>
                  <a:lnTo>
                    <a:pt x="153" y="2240"/>
                  </a:lnTo>
                  <a:lnTo>
                    <a:pt x="161" y="2242"/>
                  </a:lnTo>
                  <a:lnTo>
                    <a:pt x="171" y="2244"/>
                  </a:lnTo>
                  <a:lnTo>
                    <a:pt x="191" y="2253"/>
                  </a:lnTo>
                  <a:lnTo>
                    <a:pt x="215" y="2264"/>
                  </a:lnTo>
                  <a:lnTo>
                    <a:pt x="239" y="2277"/>
                  </a:lnTo>
                  <a:lnTo>
                    <a:pt x="265" y="2293"/>
                  </a:lnTo>
                  <a:close/>
                  <a:moveTo>
                    <a:pt x="358" y="2121"/>
                  </a:moveTo>
                  <a:lnTo>
                    <a:pt x="381" y="2139"/>
                  </a:lnTo>
                  <a:lnTo>
                    <a:pt x="402" y="2156"/>
                  </a:lnTo>
                  <a:lnTo>
                    <a:pt x="419" y="2173"/>
                  </a:lnTo>
                  <a:lnTo>
                    <a:pt x="434" y="2189"/>
                  </a:lnTo>
                  <a:lnTo>
                    <a:pt x="440" y="2197"/>
                  </a:lnTo>
                  <a:lnTo>
                    <a:pt x="445" y="2205"/>
                  </a:lnTo>
                  <a:lnTo>
                    <a:pt x="449" y="2211"/>
                  </a:lnTo>
                  <a:lnTo>
                    <a:pt x="453" y="2218"/>
                  </a:lnTo>
                  <a:lnTo>
                    <a:pt x="455" y="2224"/>
                  </a:lnTo>
                  <a:lnTo>
                    <a:pt x="455" y="2229"/>
                  </a:lnTo>
                  <a:lnTo>
                    <a:pt x="455" y="2235"/>
                  </a:lnTo>
                  <a:lnTo>
                    <a:pt x="453" y="2238"/>
                  </a:lnTo>
                  <a:lnTo>
                    <a:pt x="451" y="2241"/>
                  </a:lnTo>
                  <a:lnTo>
                    <a:pt x="446" y="2244"/>
                  </a:lnTo>
                  <a:lnTo>
                    <a:pt x="441" y="2246"/>
                  </a:lnTo>
                  <a:lnTo>
                    <a:pt x="435" y="2246"/>
                  </a:lnTo>
                  <a:lnTo>
                    <a:pt x="428" y="2246"/>
                  </a:lnTo>
                  <a:lnTo>
                    <a:pt x="420" y="2244"/>
                  </a:lnTo>
                  <a:lnTo>
                    <a:pt x="412" y="2243"/>
                  </a:lnTo>
                  <a:lnTo>
                    <a:pt x="403" y="2240"/>
                  </a:lnTo>
                  <a:lnTo>
                    <a:pt x="383" y="2233"/>
                  </a:lnTo>
                  <a:lnTo>
                    <a:pt x="360" y="2222"/>
                  </a:lnTo>
                  <a:lnTo>
                    <a:pt x="337" y="2209"/>
                  </a:lnTo>
                  <a:lnTo>
                    <a:pt x="312" y="2194"/>
                  </a:lnTo>
                  <a:lnTo>
                    <a:pt x="290" y="2177"/>
                  </a:lnTo>
                  <a:lnTo>
                    <a:pt x="269" y="2159"/>
                  </a:lnTo>
                  <a:lnTo>
                    <a:pt x="251" y="2142"/>
                  </a:lnTo>
                  <a:lnTo>
                    <a:pt x="237" y="2126"/>
                  </a:lnTo>
                  <a:lnTo>
                    <a:pt x="230" y="2117"/>
                  </a:lnTo>
                  <a:lnTo>
                    <a:pt x="225" y="2111"/>
                  </a:lnTo>
                  <a:lnTo>
                    <a:pt x="222" y="2103"/>
                  </a:lnTo>
                  <a:lnTo>
                    <a:pt x="218" y="2097"/>
                  </a:lnTo>
                  <a:lnTo>
                    <a:pt x="216" y="2090"/>
                  </a:lnTo>
                  <a:lnTo>
                    <a:pt x="215" y="2085"/>
                  </a:lnTo>
                  <a:lnTo>
                    <a:pt x="216" y="2080"/>
                  </a:lnTo>
                  <a:lnTo>
                    <a:pt x="217" y="2076"/>
                  </a:lnTo>
                  <a:lnTo>
                    <a:pt x="221" y="2073"/>
                  </a:lnTo>
                  <a:lnTo>
                    <a:pt x="225" y="2071"/>
                  </a:lnTo>
                  <a:lnTo>
                    <a:pt x="229" y="2069"/>
                  </a:lnTo>
                  <a:lnTo>
                    <a:pt x="236" y="2069"/>
                  </a:lnTo>
                  <a:lnTo>
                    <a:pt x="242" y="2069"/>
                  </a:lnTo>
                  <a:lnTo>
                    <a:pt x="250" y="2070"/>
                  </a:lnTo>
                  <a:lnTo>
                    <a:pt x="258" y="2072"/>
                  </a:lnTo>
                  <a:lnTo>
                    <a:pt x="268" y="2074"/>
                  </a:lnTo>
                  <a:lnTo>
                    <a:pt x="288" y="2082"/>
                  </a:lnTo>
                  <a:lnTo>
                    <a:pt x="310" y="2092"/>
                  </a:lnTo>
                  <a:lnTo>
                    <a:pt x="334" y="2105"/>
                  </a:lnTo>
                  <a:lnTo>
                    <a:pt x="358" y="2121"/>
                  </a:lnTo>
                  <a:close/>
                  <a:moveTo>
                    <a:pt x="181" y="1749"/>
                  </a:moveTo>
                  <a:lnTo>
                    <a:pt x="201" y="1765"/>
                  </a:lnTo>
                  <a:lnTo>
                    <a:pt x="221" y="1782"/>
                  </a:lnTo>
                  <a:lnTo>
                    <a:pt x="237" y="1797"/>
                  </a:lnTo>
                  <a:lnTo>
                    <a:pt x="250" y="1813"/>
                  </a:lnTo>
                  <a:lnTo>
                    <a:pt x="255" y="1819"/>
                  </a:lnTo>
                  <a:lnTo>
                    <a:pt x="259" y="1827"/>
                  </a:lnTo>
                  <a:lnTo>
                    <a:pt x="263" y="1833"/>
                  </a:lnTo>
                  <a:lnTo>
                    <a:pt x="266" y="1840"/>
                  </a:lnTo>
                  <a:lnTo>
                    <a:pt x="267" y="1845"/>
                  </a:lnTo>
                  <a:lnTo>
                    <a:pt x="268" y="1851"/>
                  </a:lnTo>
                  <a:lnTo>
                    <a:pt x="267" y="1855"/>
                  </a:lnTo>
                  <a:lnTo>
                    <a:pt x="266" y="1859"/>
                  </a:lnTo>
                  <a:lnTo>
                    <a:pt x="263" y="1861"/>
                  </a:lnTo>
                  <a:lnTo>
                    <a:pt x="259" y="1865"/>
                  </a:lnTo>
                  <a:lnTo>
                    <a:pt x="254" y="1866"/>
                  </a:lnTo>
                  <a:lnTo>
                    <a:pt x="249" y="1867"/>
                  </a:lnTo>
                  <a:lnTo>
                    <a:pt x="242" y="1866"/>
                  </a:lnTo>
                  <a:lnTo>
                    <a:pt x="236" y="1866"/>
                  </a:lnTo>
                  <a:lnTo>
                    <a:pt x="228" y="1864"/>
                  </a:lnTo>
                  <a:lnTo>
                    <a:pt x="220" y="1861"/>
                  </a:lnTo>
                  <a:lnTo>
                    <a:pt x="201" y="1854"/>
                  </a:lnTo>
                  <a:lnTo>
                    <a:pt x="181" y="1844"/>
                  </a:lnTo>
                  <a:lnTo>
                    <a:pt x="160" y="1832"/>
                  </a:lnTo>
                  <a:lnTo>
                    <a:pt x="137" y="1818"/>
                  </a:lnTo>
                  <a:lnTo>
                    <a:pt x="117" y="1802"/>
                  </a:lnTo>
                  <a:lnTo>
                    <a:pt x="98" y="1786"/>
                  </a:lnTo>
                  <a:lnTo>
                    <a:pt x="82" y="1770"/>
                  </a:lnTo>
                  <a:lnTo>
                    <a:pt x="68" y="1755"/>
                  </a:lnTo>
                  <a:lnTo>
                    <a:pt x="63" y="1747"/>
                  </a:lnTo>
                  <a:lnTo>
                    <a:pt x="59" y="1741"/>
                  </a:lnTo>
                  <a:lnTo>
                    <a:pt x="55" y="1734"/>
                  </a:lnTo>
                  <a:lnTo>
                    <a:pt x="53" y="1728"/>
                  </a:lnTo>
                  <a:lnTo>
                    <a:pt x="51" y="1722"/>
                  </a:lnTo>
                  <a:lnTo>
                    <a:pt x="51" y="1717"/>
                  </a:lnTo>
                  <a:lnTo>
                    <a:pt x="51" y="1712"/>
                  </a:lnTo>
                  <a:lnTo>
                    <a:pt x="53" y="1708"/>
                  </a:lnTo>
                  <a:lnTo>
                    <a:pt x="55" y="1705"/>
                  </a:lnTo>
                  <a:lnTo>
                    <a:pt x="60" y="1703"/>
                  </a:lnTo>
                  <a:lnTo>
                    <a:pt x="64" y="1702"/>
                  </a:lnTo>
                  <a:lnTo>
                    <a:pt x="69" y="1701"/>
                  </a:lnTo>
                  <a:lnTo>
                    <a:pt x="76" y="1701"/>
                  </a:lnTo>
                  <a:lnTo>
                    <a:pt x="83" y="1702"/>
                  </a:lnTo>
                  <a:lnTo>
                    <a:pt x="91" y="1704"/>
                  </a:lnTo>
                  <a:lnTo>
                    <a:pt x="100" y="1706"/>
                  </a:lnTo>
                  <a:lnTo>
                    <a:pt x="118" y="1712"/>
                  </a:lnTo>
                  <a:lnTo>
                    <a:pt x="137" y="1722"/>
                  </a:lnTo>
                  <a:lnTo>
                    <a:pt x="159" y="1735"/>
                  </a:lnTo>
                  <a:lnTo>
                    <a:pt x="181" y="1749"/>
                  </a:lnTo>
                  <a:close/>
                  <a:moveTo>
                    <a:pt x="560" y="2063"/>
                  </a:moveTo>
                  <a:lnTo>
                    <a:pt x="556" y="2066"/>
                  </a:lnTo>
                  <a:lnTo>
                    <a:pt x="553" y="2069"/>
                  </a:lnTo>
                  <a:lnTo>
                    <a:pt x="548" y="2070"/>
                  </a:lnTo>
                  <a:lnTo>
                    <a:pt x="542" y="2071"/>
                  </a:lnTo>
                  <a:lnTo>
                    <a:pt x="536" y="2071"/>
                  </a:lnTo>
                  <a:lnTo>
                    <a:pt x="528" y="2070"/>
                  </a:lnTo>
                  <a:lnTo>
                    <a:pt x="520" y="2068"/>
                  </a:lnTo>
                  <a:lnTo>
                    <a:pt x="511" y="2065"/>
                  </a:lnTo>
                  <a:lnTo>
                    <a:pt x="492" y="2059"/>
                  </a:lnTo>
                  <a:lnTo>
                    <a:pt x="470" y="2049"/>
                  </a:lnTo>
                  <a:lnTo>
                    <a:pt x="447" y="2036"/>
                  </a:lnTo>
                  <a:lnTo>
                    <a:pt x="425" y="2021"/>
                  </a:lnTo>
                  <a:lnTo>
                    <a:pt x="402" y="2005"/>
                  </a:lnTo>
                  <a:lnTo>
                    <a:pt x="383" y="1988"/>
                  </a:lnTo>
                  <a:lnTo>
                    <a:pt x="365" y="1971"/>
                  </a:lnTo>
                  <a:lnTo>
                    <a:pt x="351" y="1955"/>
                  </a:lnTo>
                  <a:lnTo>
                    <a:pt x="346" y="1948"/>
                  </a:lnTo>
                  <a:lnTo>
                    <a:pt x="341" y="1940"/>
                  </a:lnTo>
                  <a:lnTo>
                    <a:pt x="337" y="1934"/>
                  </a:lnTo>
                  <a:lnTo>
                    <a:pt x="334" y="1927"/>
                  </a:lnTo>
                  <a:lnTo>
                    <a:pt x="333" y="1921"/>
                  </a:lnTo>
                  <a:lnTo>
                    <a:pt x="332" y="1915"/>
                  </a:lnTo>
                  <a:lnTo>
                    <a:pt x="333" y="1911"/>
                  </a:lnTo>
                  <a:lnTo>
                    <a:pt x="334" y="1907"/>
                  </a:lnTo>
                  <a:lnTo>
                    <a:pt x="337" y="1903"/>
                  </a:lnTo>
                  <a:lnTo>
                    <a:pt x="341" y="1901"/>
                  </a:lnTo>
                  <a:lnTo>
                    <a:pt x="346" y="1899"/>
                  </a:lnTo>
                  <a:lnTo>
                    <a:pt x="352" y="1899"/>
                  </a:lnTo>
                  <a:lnTo>
                    <a:pt x="359" y="1899"/>
                  </a:lnTo>
                  <a:lnTo>
                    <a:pt x="366" y="1900"/>
                  </a:lnTo>
                  <a:lnTo>
                    <a:pt x="374" y="1901"/>
                  </a:lnTo>
                  <a:lnTo>
                    <a:pt x="384" y="1905"/>
                  </a:lnTo>
                  <a:lnTo>
                    <a:pt x="402" y="1911"/>
                  </a:lnTo>
                  <a:lnTo>
                    <a:pt x="424" y="1922"/>
                  </a:lnTo>
                  <a:lnTo>
                    <a:pt x="446" y="1934"/>
                  </a:lnTo>
                  <a:lnTo>
                    <a:pt x="469" y="1949"/>
                  </a:lnTo>
                  <a:lnTo>
                    <a:pt x="492" y="1965"/>
                  </a:lnTo>
                  <a:lnTo>
                    <a:pt x="511" y="1982"/>
                  </a:lnTo>
                  <a:lnTo>
                    <a:pt x="528" y="1998"/>
                  </a:lnTo>
                  <a:lnTo>
                    <a:pt x="542" y="2015"/>
                  </a:lnTo>
                  <a:lnTo>
                    <a:pt x="548" y="2022"/>
                  </a:lnTo>
                  <a:lnTo>
                    <a:pt x="553" y="2030"/>
                  </a:lnTo>
                  <a:lnTo>
                    <a:pt x="556" y="2036"/>
                  </a:lnTo>
                  <a:lnTo>
                    <a:pt x="560" y="2043"/>
                  </a:lnTo>
                  <a:lnTo>
                    <a:pt x="561" y="2049"/>
                  </a:lnTo>
                  <a:lnTo>
                    <a:pt x="562" y="2055"/>
                  </a:lnTo>
                  <a:lnTo>
                    <a:pt x="562" y="2059"/>
                  </a:lnTo>
                  <a:lnTo>
                    <a:pt x="560" y="2063"/>
                  </a:lnTo>
                  <a:close/>
                  <a:moveTo>
                    <a:pt x="403" y="1691"/>
                  </a:moveTo>
                  <a:lnTo>
                    <a:pt x="400" y="1694"/>
                  </a:lnTo>
                  <a:lnTo>
                    <a:pt x="397" y="1696"/>
                  </a:lnTo>
                  <a:lnTo>
                    <a:pt x="392" y="1697"/>
                  </a:lnTo>
                  <a:lnTo>
                    <a:pt x="387" y="1698"/>
                  </a:lnTo>
                  <a:lnTo>
                    <a:pt x="380" y="1698"/>
                  </a:lnTo>
                  <a:lnTo>
                    <a:pt x="374" y="1697"/>
                  </a:lnTo>
                  <a:lnTo>
                    <a:pt x="366" y="1696"/>
                  </a:lnTo>
                  <a:lnTo>
                    <a:pt x="358" y="1694"/>
                  </a:lnTo>
                  <a:lnTo>
                    <a:pt x="340" y="1688"/>
                  </a:lnTo>
                  <a:lnTo>
                    <a:pt x="321" y="1678"/>
                  </a:lnTo>
                  <a:lnTo>
                    <a:pt x="300" y="1666"/>
                  </a:lnTo>
                  <a:lnTo>
                    <a:pt x="279" y="1653"/>
                  </a:lnTo>
                  <a:lnTo>
                    <a:pt x="259" y="1637"/>
                  </a:lnTo>
                  <a:lnTo>
                    <a:pt x="241" y="1622"/>
                  </a:lnTo>
                  <a:lnTo>
                    <a:pt x="226" y="1607"/>
                  </a:lnTo>
                  <a:lnTo>
                    <a:pt x="213" y="1592"/>
                  </a:lnTo>
                  <a:lnTo>
                    <a:pt x="209" y="1584"/>
                  </a:lnTo>
                  <a:lnTo>
                    <a:pt x="204" y="1578"/>
                  </a:lnTo>
                  <a:lnTo>
                    <a:pt x="201" y="1571"/>
                  </a:lnTo>
                  <a:lnTo>
                    <a:pt x="198" y="1565"/>
                  </a:lnTo>
                  <a:lnTo>
                    <a:pt x="197" y="1559"/>
                  </a:lnTo>
                  <a:lnTo>
                    <a:pt x="197" y="1554"/>
                  </a:lnTo>
                  <a:lnTo>
                    <a:pt x="197" y="1549"/>
                  </a:lnTo>
                  <a:lnTo>
                    <a:pt x="199" y="1546"/>
                  </a:lnTo>
                  <a:lnTo>
                    <a:pt x="201" y="1543"/>
                  </a:lnTo>
                  <a:lnTo>
                    <a:pt x="205" y="1541"/>
                  </a:lnTo>
                  <a:lnTo>
                    <a:pt x="210" y="1539"/>
                  </a:lnTo>
                  <a:lnTo>
                    <a:pt x="215" y="1538"/>
                  </a:lnTo>
                  <a:lnTo>
                    <a:pt x="222" y="1538"/>
                  </a:lnTo>
                  <a:lnTo>
                    <a:pt x="228" y="1539"/>
                  </a:lnTo>
                  <a:lnTo>
                    <a:pt x="236" y="1541"/>
                  </a:lnTo>
                  <a:lnTo>
                    <a:pt x="243" y="1543"/>
                  </a:lnTo>
                  <a:lnTo>
                    <a:pt x="262" y="1549"/>
                  </a:lnTo>
                  <a:lnTo>
                    <a:pt x="281" y="1558"/>
                  </a:lnTo>
                  <a:lnTo>
                    <a:pt x="302" y="1570"/>
                  </a:lnTo>
                  <a:lnTo>
                    <a:pt x="322" y="1584"/>
                  </a:lnTo>
                  <a:lnTo>
                    <a:pt x="343" y="1599"/>
                  </a:lnTo>
                  <a:lnTo>
                    <a:pt x="360" y="1614"/>
                  </a:lnTo>
                  <a:lnTo>
                    <a:pt x="376" y="1630"/>
                  </a:lnTo>
                  <a:lnTo>
                    <a:pt x="388" y="1646"/>
                  </a:lnTo>
                  <a:lnTo>
                    <a:pt x="393" y="1652"/>
                  </a:lnTo>
                  <a:lnTo>
                    <a:pt x="398" y="1658"/>
                  </a:lnTo>
                  <a:lnTo>
                    <a:pt x="401" y="1665"/>
                  </a:lnTo>
                  <a:lnTo>
                    <a:pt x="403" y="1671"/>
                  </a:lnTo>
                  <a:lnTo>
                    <a:pt x="404" y="1677"/>
                  </a:lnTo>
                  <a:lnTo>
                    <a:pt x="405" y="1682"/>
                  </a:lnTo>
                  <a:lnTo>
                    <a:pt x="404" y="1687"/>
                  </a:lnTo>
                  <a:lnTo>
                    <a:pt x="403" y="1691"/>
                  </a:lnTo>
                  <a:close/>
                  <a:moveTo>
                    <a:pt x="302" y="1339"/>
                  </a:moveTo>
                  <a:lnTo>
                    <a:pt x="299" y="1342"/>
                  </a:lnTo>
                  <a:lnTo>
                    <a:pt x="296" y="1344"/>
                  </a:lnTo>
                  <a:lnTo>
                    <a:pt x="292" y="1346"/>
                  </a:lnTo>
                  <a:lnTo>
                    <a:pt x="286" y="1347"/>
                  </a:lnTo>
                  <a:lnTo>
                    <a:pt x="281" y="1347"/>
                  </a:lnTo>
                  <a:lnTo>
                    <a:pt x="275" y="1346"/>
                  </a:lnTo>
                  <a:lnTo>
                    <a:pt x="268" y="1344"/>
                  </a:lnTo>
                  <a:lnTo>
                    <a:pt x="261" y="1342"/>
                  </a:lnTo>
                  <a:lnTo>
                    <a:pt x="244" y="1337"/>
                  </a:lnTo>
                  <a:lnTo>
                    <a:pt x="227" y="1328"/>
                  </a:lnTo>
                  <a:lnTo>
                    <a:pt x="209" y="1319"/>
                  </a:lnTo>
                  <a:lnTo>
                    <a:pt x="189" y="1306"/>
                  </a:lnTo>
                  <a:lnTo>
                    <a:pt x="171" y="1292"/>
                  </a:lnTo>
                  <a:lnTo>
                    <a:pt x="155" y="1276"/>
                  </a:lnTo>
                  <a:lnTo>
                    <a:pt x="142" y="1262"/>
                  </a:lnTo>
                  <a:lnTo>
                    <a:pt x="130" y="1248"/>
                  </a:lnTo>
                  <a:lnTo>
                    <a:pt x="126" y="1242"/>
                  </a:lnTo>
                  <a:lnTo>
                    <a:pt x="121" y="1235"/>
                  </a:lnTo>
                  <a:lnTo>
                    <a:pt x="119" y="1229"/>
                  </a:lnTo>
                  <a:lnTo>
                    <a:pt x="117" y="1224"/>
                  </a:lnTo>
                  <a:lnTo>
                    <a:pt x="116" y="1218"/>
                  </a:lnTo>
                  <a:lnTo>
                    <a:pt x="115" y="1213"/>
                  </a:lnTo>
                  <a:lnTo>
                    <a:pt x="116" y="1210"/>
                  </a:lnTo>
                  <a:lnTo>
                    <a:pt x="117" y="1205"/>
                  </a:lnTo>
                  <a:lnTo>
                    <a:pt x="120" y="1202"/>
                  </a:lnTo>
                  <a:lnTo>
                    <a:pt x="123" y="1200"/>
                  </a:lnTo>
                  <a:lnTo>
                    <a:pt x="128" y="1199"/>
                  </a:lnTo>
                  <a:lnTo>
                    <a:pt x="132" y="1198"/>
                  </a:lnTo>
                  <a:lnTo>
                    <a:pt x="139" y="1198"/>
                  </a:lnTo>
                  <a:lnTo>
                    <a:pt x="145" y="1199"/>
                  </a:lnTo>
                  <a:lnTo>
                    <a:pt x="152" y="1200"/>
                  </a:lnTo>
                  <a:lnTo>
                    <a:pt x="159" y="1202"/>
                  </a:lnTo>
                  <a:lnTo>
                    <a:pt x="175" y="1207"/>
                  </a:lnTo>
                  <a:lnTo>
                    <a:pt x="193" y="1216"/>
                  </a:lnTo>
                  <a:lnTo>
                    <a:pt x="211" y="1227"/>
                  </a:lnTo>
                  <a:lnTo>
                    <a:pt x="230" y="1240"/>
                  </a:lnTo>
                  <a:lnTo>
                    <a:pt x="249" y="1254"/>
                  </a:lnTo>
                  <a:lnTo>
                    <a:pt x="265" y="1268"/>
                  </a:lnTo>
                  <a:lnTo>
                    <a:pt x="278" y="1283"/>
                  </a:lnTo>
                  <a:lnTo>
                    <a:pt x="290" y="1296"/>
                  </a:lnTo>
                  <a:lnTo>
                    <a:pt x="294" y="1303"/>
                  </a:lnTo>
                  <a:lnTo>
                    <a:pt x="297" y="1309"/>
                  </a:lnTo>
                  <a:lnTo>
                    <a:pt x="300" y="1315"/>
                  </a:lnTo>
                  <a:lnTo>
                    <a:pt x="303" y="1321"/>
                  </a:lnTo>
                  <a:lnTo>
                    <a:pt x="304" y="1326"/>
                  </a:lnTo>
                  <a:lnTo>
                    <a:pt x="304" y="1331"/>
                  </a:lnTo>
                  <a:lnTo>
                    <a:pt x="304" y="1336"/>
                  </a:lnTo>
                  <a:lnTo>
                    <a:pt x="302" y="1339"/>
                  </a:lnTo>
                  <a:close/>
                  <a:moveTo>
                    <a:pt x="557" y="1521"/>
                  </a:moveTo>
                  <a:lnTo>
                    <a:pt x="555" y="1524"/>
                  </a:lnTo>
                  <a:lnTo>
                    <a:pt x="551" y="1527"/>
                  </a:lnTo>
                  <a:lnTo>
                    <a:pt x="547" y="1528"/>
                  </a:lnTo>
                  <a:lnTo>
                    <a:pt x="541" y="1529"/>
                  </a:lnTo>
                  <a:lnTo>
                    <a:pt x="536" y="1529"/>
                  </a:lnTo>
                  <a:lnTo>
                    <a:pt x="528" y="1528"/>
                  </a:lnTo>
                  <a:lnTo>
                    <a:pt x="522" y="1527"/>
                  </a:lnTo>
                  <a:lnTo>
                    <a:pt x="513" y="1525"/>
                  </a:lnTo>
                  <a:lnTo>
                    <a:pt x="497" y="1518"/>
                  </a:lnTo>
                  <a:lnTo>
                    <a:pt x="478" y="1510"/>
                  </a:lnTo>
                  <a:lnTo>
                    <a:pt x="458" y="1499"/>
                  </a:lnTo>
                  <a:lnTo>
                    <a:pt x="438" y="1486"/>
                  </a:lnTo>
                  <a:lnTo>
                    <a:pt x="419" y="1471"/>
                  </a:lnTo>
                  <a:lnTo>
                    <a:pt x="402" y="1456"/>
                  </a:lnTo>
                  <a:lnTo>
                    <a:pt x="387" y="1440"/>
                  </a:lnTo>
                  <a:lnTo>
                    <a:pt x="375" y="1426"/>
                  </a:lnTo>
                  <a:lnTo>
                    <a:pt x="371" y="1420"/>
                  </a:lnTo>
                  <a:lnTo>
                    <a:pt x="366" y="1412"/>
                  </a:lnTo>
                  <a:lnTo>
                    <a:pt x="363" y="1407"/>
                  </a:lnTo>
                  <a:lnTo>
                    <a:pt x="361" y="1401"/>
                  </a:lnTo>
                  <a:lnTo>
                    <a:pt x="360" y="1395"/>
                  </a:lnTo>
                  <a:lnTo>
                    <a:pt x="359" y="1390"/>
                  </a:lnTo>
                  <a:lnTo>
                    <a:pt x="360" y="1385"/>
                  </a:lnTo>
                  <a:lnTo>
                    <a:pt x="362" y="1382"/>
                  </a:lnTo>
                  <a:lnTo>
                    <a:pt x="364" y="1379"/>
                  </a:lnTo>
                  <a:lnTo>
                    <a:pt x="367" y="1376"/>
                  </a:lnTo>
                  <a:lnTo>
                    <a:pt x="373" y="1375"/>
                  </a:lnTo>
                  <a:lnTo>
                    <a:pt x="377" y="1374"/>
                  </a:lnTo>
                  <a:lnTo>
                    <a:pt x="384" y="1374"/>
                  </a:lnTo>
                  <a:lnTo>
                    <a:pt x="390" y="1375"/>
                  </a:lnTo>
                  <a:lnTo>
                    <a:pt x="398" y="1376"/>
                  </a:lnTo>
                  <a:lnTo>
                    <a:pt x="405" y="1378"/>
                  </a:lnTo>
                  <a:lnTo>
                    <a:pt x="422" y="1383"/>
                  </a:lnTo>
                  <a:lnTo>
                    <a:pt x="441" y="1392"/>
                  </a:lnTo>
                  <a:lnTo>
                    <a:pt x="461" y="1404"/>
                  </a:lnTo>
                  <a:lnTo>
                    <a:pt x="481" y="1417"/>
                  </a:lnTo>
                  <a:lnTo>
                    <a:pt x="500" y="1432"/>
                  </a:lnTo>
                  <a:lnTo>
                    <a:pt x="517" y="1447"/>
                  </a:lnTo>
                  <a:lnTo>
                    <a:pt x="533" y="1462"/>
                  </a:lnTo>
                  <a:lnTo>
                    <a:pt x="544" y="1476"/>
                  </a:lnTo>
                  <a:lnTo>
                    <a:pt x="549" y="1484"/>
                  </a:lnTo>
                  <a:lnTo>
                    <a:pt x="553" y="1490"/>
                  </a:lnTo>
                  <a:lnTo>
                    <a:pt x="556" y="1497"/>
                  </a:lnTo>
                  <a:lnTo>
                    <a:pt x="558" y="1502"/>
                  </a:lnTo>
                  <a:lnTo>
                    <a:pt x="560" y="1507"/>
                  </a:lnTo>
                  <a:lnTo>
                    <a:pt x="560" y="1513"/>
                  </a:lnTo>
                  <a:lnTo>
                    <a:pt x="560" y="1517"/>
                  </a:lnTo>
                  <a:lnTo>
                    <a:pt x="557" y="1521"/>
                  </a:lnTo>
                  <a:close/>
                  <a:moveTo>
                    <a:pt x="253" y="1007"/>
                  </a:moveTo>
                  <a:lnTo>
                    <a:pt x="251" y="1010"/>
                  </a:lnTo>
                  <a:lnTo>
                    <a:pt x="248" y="1012"/>
                  </a:lnTo>
                  <a:lnTo>
                    <a:pt x="243" y="1013"/>
                  </a:lnTo>
                  <a:lnTo>
                    <a:pt x="239" y="1014"/>
                  </a:lnTo>
                  <a:lnTo>
                    <a:pt x="234" y="1014"/>
                  </a:lnTo>
                  <a:lnTo>
                    <a:pt x="228" y="1013"/>
                  </a:lnTo>
                  <a:lnTo>
                    <a:pt x="222" y="1012"/>
                  </a:lnTo>
                  <a:lnTo>
                    <a:pt x="215" y="1011"/>
                  </a:lnTo>
                  <a:lnTo>
                    <a:pt x="200" y="1006"/>
                  </a:lnTo>
                  <a:lnTo>
                    <a:pt x="185" y="998"/>
                  </a:lnTo>
                  <a:lnTo>
                    <a:pt x="168" y="988"/>
                  </a:lnTo>
                  <a:lnTo>
                    <a:pt x="150" y="976"/>
                  </a:lnTo>
                  <a:lnTo>
                    <a:pt x="134" y="963"/>
                  </a:lnTo>
                  <a:lnTo>
                    <a:pt x="119" y="951"/>
                  </a:lnTo>
                  <a:lnTo>
                    <a:pt x="107" y="937"/>
                  </a:lnTo>
                  <a:lnTo>
                    <a:pt x="96" y="924"/>
                  </a:lnTo>
                  <a:lnTo>
                    <a:pt x="90" y="912"/>
                  </a:lnTo>
                  <a:lnTo>
                    <a:pt x="86" y="901"/>
                  </a:lnTo>
                  <a:lnTo>
                    <a:pt x="85" y="896"/>
                  </a:lnTo>
                  <a:lnTo>
                    <a:pt x="85" y="891"/>
                  </a:lnTo>
                  <a:lnTo>
                    <a:pt x="85" y="887"/>
                  </a:lnTo>
                  <a:lnTo>
                    <a:pt x="87" y="884"/>
                  </a:lnTo>
                  <a:lnTo>
                    <a:pt x="89" y="881"/>
                  </a:lnTo>
                  <a:lnTo>
                    <a:pt x="92" y="879"/>
                  </a:lnTo>
                  <a:lnTo>
                    <a:pt x="95" y="877"/>
                  </a:lnTo>
                  <a:lnTo>
                    <a:pt x="101" y="876"/>
                  </a:lnTo>
                  <a:lnTo>
                    <a:pt x="106" y="876"/>
                  </a:lnTo>
                  <a:lnTo>
                    <a:pt x="112" y="877"/>
                  </a:lnTo>
                  <a:lnTo>
                    <a:pt x="118" y="878"/>
                  </a:lnTo>
                  <a:lnTo>
                    <a:pt x="125" y="879"/>
                  </a:lnTo>
                  <a:lnTo>
                    <a:pt x="140" y="885"/>
                  </a:lnTo>
                  <a:lnTo>
                    <a:pt x="155" y="892"/>
                  </a:lnTo>
                  <a:lnTo>
                    <a:pt x="172" y="902"/>
                  </a:lnTo>
                  <a:lnTo>
                    <a:pt x="189" y="914"/>
                  </a:lnTo>
                  <a:lnTo>
                    <a:pt x="205" y="927"/>
                  </a:lnTo>
                  <a:lnTo>
                    <a:pt x="221" y="941"/>
                  </a:lnTo>
                  <a:lnTo>
                    <a:pt x="232" y="954"/>
                  </a:lnTo>
                  <a:lnTo>
                    <a:pt x="242" y="967"/>
                  </a:lnTo>
                  <a:lnTo>
                    <a:pt x="250" y="979"/>
                  </a:lnTo>
                  <a:lnTo>
                    <a:pt x="254" y="989"/>
                  </a:lnTo>
                  <a:lnTo>
                    <a:pt x="255" y="995"/>
                  </a:lnTo>
                  <a:lnTo>
                    <a:pt x="255" y="999"/>
                  </a:lnTo>
                  <a:lnTo>
                    <a:pt x="255" y="1003"/>
                  </a:lnTo>
                  <a:lnTo>
                    <a:pt x="253" y="1007"/>
                  </a:lnTo>
                  <a:close/>
                  <a:moveTo>
                    <a:pt x="307" y="1047"/>
                  </a:moveTo>
                  <a:lnTo>
                    <a:pt x="310" y="1043"/>
                  </a:lnTo>
                  <a:lnTo>
                    <a:pt x="313" y="1041"/>
                  </a:lnTo>
                  <a:lnTo>
                    <a:pt x="318" y="1039"/>
                  </a:lnTo>
                  <a:lnTo>
                    <a:pt x="322" y="1039"/>
                  </a:lnTo>
                  <a:lnTo>
                    <a:pt x="327" y="1038"/>
                  </a:lnTo>
                  <a:lnTo>
                    <a:pt x="334" y="1039"/>
                  </a:lnTo>
                  <a:lnTo>
                    <a:pt x="340" y="1040"/>
                  </a:lnTo>
                  <a:lnTo>
                    <a:pt x="348" y="1042"/>
                  </a:lnTo>
                  <a:lnTo>
                    <a:pt x="363" y="1048"/>
                  </a:lnTo>
                  <a:lnTo>
                    <a:pt x="380" y="1055"/>
                  </a:lnTo>
                  <a:lnTo>
                    <a:pt x="398" y="1066"/>
                  </a:lnTo>
                  <a:lnTo>
                    <a:pt x="416" y="1078"/>
                  </a:lnTo>
                  <a:lnTo>
                    <a:pt x="434" y="1092"/>
                  </a:lnTo>
                  <a:lnTo>
                    <a:pt x="449" y="1106"/>
                  </a:lnTo>
                  <a:lnTo>
                    <a:pt x="462" y="1119"/>
                  </a:lnTo>
                  <a:lnTo>
                    <a:pt x="473" y="1133"/>
                  </a:lnTo>
                  <a:lnTo>
                    <a:pt x="478" y="1139"/>
                  </a:lnTo>
                  <a:lnTo>
                    <a:pt x="481" y="1146"/>
                  </a:lnTo>
                  <a:lnTo>
                    <a:pt x="484" y="1151"/>
                  </a:lnTo>
                  <a:lnTo>
                    <a:pt x="486" y="1157"/>
                  </a:lnTo>
                  <a:lnTo>
                    <a:pt x="486" y="1162"/>
                  </a:lnTo>
                  <a:lnTo>
                    <a:pt x="487" y="1166"/>
                  </a:lnTo>
                  <a:lnTo>
                    <a:pt x="486" y="1171"/>
                  </a:lnTo>
                  <a:lnTo>
                    <a:pt x="485" y="1174"/>
                  </a:lnTo>
                  <a:lnTo>
                    <a:pt x="482" y="1177"/>
                  </a:lnTo>
                  <a:lnTo>
                    <a:pt x="479" y="1179"/>
                  </a:lnTo>
                  <a:lnTo>
                    <a:pt x="474" y="1181"/>
                  </a:lnTo>
                  <a:lnTo>
                    <a:pt x="470" y="1183"/>
                  </a:lnTo>
                  <a:lnTo>
                    <a:pt x="465" y="1183"/>
                  </a:lnTo>
                  <a:lnTo>
                    <a:pt x="458" y="1181"/>
                  </a:lnTo>
                  <a:lnTo>
                    <a:pt x="452" y="1180"/>
                  </a:lnTo>
                  <a:lnTo>
                    <a:pt x="444" y="1179"/>
                  </a:lnTo>
                  <a:lnTo>
                    <a:pt x="429" y="1173"/>
                  </a:lnTo>
                  <a:lnTo>
                    <a:pt x="412" y="1165"/>
                  </a:lnTo>
                  <a:lnTo>
                    <a:pt x="394" y="1156"/>
                  </a:lnTo>
                  <a:lnTo>
                    <a:pt x="376" y="1143"/>
                  </a:lnTo>
                  <a:lnTo>
                    <a:pt x="358" y="1130"/>
                  </a:lnTo>
                  <a:lnTo>
                    <a:pt x="343" y="1116"/>
                  </a:lnTo>
                  <a:lnTo>
                    <a:pt x="330" y="1102"/>
                  </a:lnTo>
                  <a:lnTo>
                    <a:pt x="319" y="1088"/>
                  </a:lnTo>
                  <a:lnTo>
                    <a:pt x="315" y="1081"/>
                  </a:lnTo>
                  <a:lnTo>
                    <a:pt x="311" y="1076"/>
                  </a:lnTo>
                  <a:lnTo>
                    <a:pt x="308" y="1069"/>
                  </a:lnTo>
                  <a:lnTo>
                    <a:pt x="307" y="1064"/>
                  </a:lnTo>
                  <a:lnTo>
                    <a:pt x="306" y="1058"/>
                  </a:lnTo>
                  <a:lnTo>
                    <a:pt x="305" y="1054"/>
                  </a:lnTo>
                  <a:lnTo>
                    <a:pt x="306" y="1050"/>
                  </a:lnTo>
                  <a:lnTo>
                    <a:pt x="307" y="1047"/>
                  </a:lnTo>
                  <a:close/>
                  <a:moveTo>
                    <a:pt x="158" y="665"/>
                  </a:moveTo>
                  <a:lnTo>
                    <a:pt x="143" y="653"/>
                  </a:lnTo>
                  <a:lnTo>
                    <a:pt x="130" y="640"/>
                  </a:lnTo>
                  <a:lnTo>
                    <a:pt x="118" y="628"/>
                  </a:lnTo>
                  <a:lnTo>
                    <a:pt x="109" y="615"/>
                  </a:lnTo>
                  <a:lnTo>
                    <a:pt x="103" y="604"/>
                  </a:lnTo>
                  <a:lnTo>
                    <a:pt x="100" y="593"/>
                  </a:lnTo>
                  <a:lnTo>
                    <a:pt x="99" y="589"/>
                  </a:lnTo>
                  <a:lnTo>
                    <a:pt x="99" y="585"/>
                  </a:lnTo>
                  <a:lnTo>
                    <a:pt x="99" y="581"/>
                  </a:lnTo>
                  <a:lnTo>
                    <a:pt x="101" y="578"/>
                  </a:lnTo>
                  <a:lnTo>
                    <a:pt x="103" y="575"/>
                  </a:lnTo>
                  <a:lnTo>
                    <a:pt x="106" y="573"/>
                  </a:lnTo>
                  <a:lnTo>
                    <a:pt x="109" y="572"/>
                  </a:lnTo>
                  <a:lnTo>
                    <a:pt x="114" y="571"/>
                  </a:lnTo>
                  <a:lnTo>
                    <a:pt x="123" y="571"/>
                  </a:lnTo>
                  <a:lnTo>
                    <a:pt x="135" y="574"/>
                  </a:lnTo>
                  <a:lnTo>
                    <a:pt x="149" y="578"/>
                  </a:lnTo>
                  <a:lnTo>
                    <a:pt x="163" y="586"/>
                  </a:lnTo>
                  <a:lnTo>
                    <a:pt x="178" y="594"/>
                  </a:lnTo>
                  <a:lnTo>
                    <a:pt x="195" y="605"/>
                  </a:lnTo>
                  <a:lnTo>
                    <a:pt x="210" y="617"/>
                  </a:lnTo>
                  <a:lnTo>
                    <a:pt x="223" y="630"/>
                  </a:lnTo>
                  <a:lnTo>
                    <a:pt x="235" y="642"/>
                  </a:lnTo>
                  <a:lnTo>
                    <a:pt x="243" y="654"/>
                  </a:lnTo>
                  <a:lnTo>
                    <a:pt x="250" y="666"/>
                  </a:lnTo>
                  <a:lnTo>
                    <a:pt x="254" y="675"/>
                  </a:lnTo>
                  <a:lnTo>
                    <a:pt x="255" y="680"/>
                  </a:lnTo>
                  <a:lnTo>
                    <a:pt x="255" y="684"/>
                  </a:lnTo>
                  <a:lnTo>
                    <a:pt x="254" y="688"/>
                  </a:lnTo>
                  <a:lnTo>
                    <a:pt x="253" y="692"/>
                  </a:lnTo>
                  <a:lnTo>
                    <a:pt x="250" y="694"/>
                  </a:lnTo>
                  <a:lnTo>
                    <a:pt x="248" y="696"/>
                  </a:lnTo>
                  <a:lnTo>
                    <a:pt x="243" y="698"/>
                  </a:lnTo>
                  <a:lnTo>
                    <a:pt x="239" y="698"/>
                  </a:lnTo>
                  <a:lnTo>
                    <a:pt x="229" y="698"/>
                  </a:lnTo>
                  <a:lnTo>
                    <a:pt x="217" y="696"/>
                  </a:lnTo>
                  <a:lnTo>
                    <a:pt x="203" y="690"/>
                  </a:lnTo>
                  <a:lnTo>
                    <a:pt x="189" y="684"/>
                  </a:lnTo>
                  <a:lnTo>
                    <a:pt x="173" y="675"/>
                  </a:lnTo>
                  <a:lnTo>
                    <a:pt x="158" y="665"/>
                  </a:lnTo>
                  <a:close/>
                  <a:moveTo>
                    <a:pt x="401" y="755"/>
                  </a:moveTo>
                  <a:lnTo>
                    <a:pt x="417" y="768"/>
                  </a:lnTo>
                  <a:lnTo>
                    <a:pt x="431" y="781"/>
                  </a:lnTo>
                  <a:lnTo>
                    <a:pt x="443" y="794"/>
                  </a:lnTo>
                  <a:lnTo>
                    <a:pt x="453" y="807"/>
                  </a:lnTo>
                  <a:lnTo>
                    <a:pt x="459" y="819"/>
                  </a:lnTo>
                  <a:lnTo>
                    <a:pt x="463" y="829"/>
                  </a:lnTo>
                  <a:lnTo>
                    <a:pt x="465" y="834"/>
                  </a:lnTo>
                  <a:lnTo>
                    <a:pt x="465" y="838"/>
                  </a:lnTo>
                  <a:lnTo>
                    <a:pt x="463" y="843"/>
                  </a:lnTo>
                  <a:lnTo>
                    <a:pt x="462" y="846"/>
                  </a:lnTo>
                  <a:lnTo>
                    <a:pt x="460" y="849"/>
                  </a:lnTo>
                  <a:lnTo>
                    <a:pt x="457" y="851"/>
                  </a:lnTo>
                  <a:lnTo>
                    <a:pt x="453" y="852"/>
                  </a:lnTo>
                  <a:lnTo>
                    <a:pt x="448" y="853"/>
                  </a:lnTo>
                  <a:lnTo>
                    <a:pt x="443" y="853"/>
                  </a:lnTo>
                  <a:lnTo>
                    <a:pt x="438" y="853"/>
                  </a:lnTo>
                  <a:lnTo>
                    <a:pt x="431" y="852"/>
                  </a:lnTo>
                  <a:lnTo>
                    <a:pt x="425" y="850"/>
                  </a:lnTo>
                  <a:lnTo>
                    <a:pt x="411" y="846"/>
                  </a:lnTo>
                  <a:lnTo>
                    <a:pt x="395" y="838"/>
                  </a:lnTo>
                  <a:lnTo>
                    <a:pt x="379" y="830"/>
                  </a:lnTo>
                  <a:lnTo>
                    <a:pt x="362" y="818"/>
                  </a:lnTo>
                  <a:lnTo>
                    <a:pt x="347" y="806"/>
                  </a:lnTo>
                  <a:lnTo>
                    <a:pt x="333" y="793"/>
                  </a:lnTo>
                  <a:lnTo>
                    <a:pt x="321" y="780"/>
                  </a:lnTo>
                  <a:lnTo>
                    <a:pt x="311" y="767"/>
                  </a:lnTo>
                  <a:lnTo>
                    <a:pt x="304" y="755"/>
                  </a:lnTo>
                  <a:lnTo>
                    <a:pt x="300" y="744"/>
                  </a:lnTo>
                  <a:lnTo>
                    <a:pt x="299" y="739"/>
                  </a:lnTo>
                  <a:lnTo>
                    <a:pt x="299" y="735"/>
                  </a:lnTo>
                  <a:lnTo>
                    <a:pt x="299" y="731"/>
                  </a:lnTo>
                  <a:lnTo>
                    <a:pt x="302" y="727"/>
                  </a:lnTo>
                  <a:lnTo>
                    <a:pt x="304" y="725"/>
                  </a:lnTo>
                  <a:lnTo>
                    <a:pt x="307" y="723"/>
                  </a:lnTo>
                  <a:lnTo>
                    <a:pt x="311" y="721"/>
                  </a:lnTo>
                  <a:lnTo>
                    <a:pt x="316" y="720"/>
                  </a:lnTo>
                  <a:lnTo>
                    <a:pt x="320" y="720"/>
                  </a:lnTo>
                  <a:lnTo>
                    <a:pt x="326" y="721"/>
                  </a:lnTo>
                  <a:lnTo>
                    <a:pt x="332" y="721"/>
                  </a:lnTo>
                  <a:lnTo>
                    <a:pt x="339" y="723"/>
                  </a:lnTo>
                  <a:lnTo>
                    <a:pt x="353" y="728"/>
                  </a:lnTo>
                  <a:lnTo>
                    <a:pt x="368" y="735"/>
                  </a:lnTo>
                  <a:lnTo>
                    <a:pt x="385" y="744"/>
                  </a:lnTo>
                  <a:lnTo>
                    <a:pt x="401" y="755"/>
                  </a:lnTo>
                  <a:close/>
                  <a:moveTo>
                    <a:pt x="296" y="390"/>
                  </a:moveTo>
                  <a:lnTo>
                    <a:pt x="294" y="394"/>
                  </a:lnTo>
                  <a:lnTo>
                    <a:pt x="291" y="396"/>
                  </a:lnTo>
                  <a:lnTo>
                    <a:pt x="288" y="397"/>
                  </a:lnTo>
                  <a:lnTo>
                    <a:pt x="283" y="398"/>
                  </a:lnTo>
                  <a:lnTo>
                    <a:pt x="275" y="398"/>
                  </a:lnTo>
                  <a:lnTo>
                    <a:pt x="264" y="396"/>
                  </a:lnTo>
                  <a:lnTo>
                    <a:pt x="251" y="392"/>
                  </a:lnTo>
                  <a:lnTo>
                    <a:pt x="238" y="385"/>
                  </a:lnTo>
                  <a:lnTo>
                    <a:pt x="224" y="377"/>
                  </a:lnTo>
                  <a:lnTo>
                    <a:pt x="210" y="367"/>
                  </a:lnTo>
                  <a:lnTo>
                    <a:pt x="196" y="356"/>
                  </a:lnTo>
                  <a:lnTo>
                    <a:pt x="184" y="344"/>
                  </a:lnTo>
                  <a:lnTo>
                    <a:pt x="174" y="333"/>
                  </a:lnTo>
                  <a:lnTo>
                    <a:pt x="166" y="321"/>
                  </a:lnTo>
                  <a:lnTo>
                    <a:pt x="160" y="312"/>
                  </a:lnTo>
                  <a:lnTo>
                    <a:pt x="157" y="302"/>
                  </a:lnTo>
                  <a:lnTo>
                    <a:pt x="156" y="298"/>
                  </a:lnTo>
                  <a:lnTo>
                    <a:pt x="156" y="293"/>
                  </a:lnTo>
                  <a:lnTo>
                    <a:pt x="157" y="290"/>
                  </a:lnTo>
                  <a:lnTo>
                    <a:pt x="158" y="287"/>
                  </a:lnTo>
                  <a:lnTo>
                    <a:pt x="160" y="284"/>
                  </a:lnTo>
                  <a:lnTo>
                    <a:pt x="163" y="281"/>
                  </a:lnTo>
                  <a:lnTo>
                    <a:pt x="167" y="280"/>
                  </a:lnTo>
                  <a:lnTo>
                    <a:pt x="170" y="279"/>
                  </a:lnTo>
                  <a:lnTo>
                    <a:pt x="180" y="279"/>
                  </a:lnTo>
                  <a:lnTo>
                    <a:pt x="190" y="281"/>
                  </a:lnTo>
                  <a:lnTo>
                    <a:pt x="203" y="286"/>
                  </a:lnTo>
                  <a:lnTo>
                    <a:pt x="216" y="292"/>
                  </a:lnTo>
                  <a:lnTo>
                    <a:pt x="230" y="301"/>
                  </a:lnTo>
                  <a:lnTo>
                    <a:pt x="244" y="311"/>
                  </a:lnTo>
                  <a:lnTo>
                    <a:pt x="258" y="321"/>
                  </a:lnTo>
                  <a:lnTo>
                    <a:pt x="270" y="333"/>
                  </a:lnTo>
                  <a:lnTo>
                    <a:pt x="280" y="344"/>
                  </a:lnTo>
                  <a:lnTo>
                    <a:pt x="289" y="356"/>
                  </a:lnTo>
                  <a:lnTo>
                    <a:pt x="294" y="366"/>
                  </a:lnTo>
                  <a:lnTo>
                    <a:pt x="297" y="375"/>
                  </a:lnTo>
                  <a:lnTo>
                    <a:pt x="298" y="380"/>
                  </a:lnTo>
                  <a:lnTo>
                    <a:pt x="298" y="384"/>
                  </a:lnTo>
                  <a:lnTo>
                    <a:pt x="297" y="387"/>
                  </a:lnTo>
                  <a:lnTo>
                    <a:pt x="296" y="390"/>
                  </a:lnTo>
                  <a:close/>
                  <a:moveTo>
                    <a:pt x="432" y="449"/>
                  </a:moveTo>
                  <a:lnTo>
                    <a:pt x="446" y="461"/>
                  </a:lnTo>
                  <a:lnTo>
                    <a:pt x="459" y="472"/>
                  </a:lnTo>
                  <a:lnTo>
                    <a:pt x="470" y="484"/>
                  </a:lnTo>
                  <a:lnTo>
                    <a:pt x="479" y="496"/>
                  </a:lnTo>
                  <a:lnTo>
                    <a:pt x="484" y="507"/>
                  </a:lnTo>
                  <a:lnTo>
                    <a:pt x="488" y="517"/>
                  </a:lnTo>
                  <a:lnTo>
                    <a:pt x="488" y="521"/>
                  </a:lnTo>
                  <a:lnTo>
                    <a:pt x="488" y="525"/>
                  </a:lnTo>
                  <a:lnTo>
                    <a:pt x="488" y="530"/>
                  </a:lnTo>
                  <a:lnTo>
                    <a:pt x="486" y="533"/>
                  </a:lnTo>
                  <a:lnTo>
                    <a:pt x="484" y="535"/>
                  </a:lnTo>
                  <a:lnTo>
                    <a:pt x="481" y="537"/>
                  </a:lnTo>
                  <a:lnTo>
                    <a:pt x="478" y="539"/>
                  </a:lnTo>
                  <a:lnTo>
                    <a:pt x="473" y="540"/>
                  </a:lnTo>
                  <a:lnTo>
                    <a:pt x="463" y="540"/>
                  </a:lnTo>
                  <a:lnTo>
                    <a:pt x="453" y="538"/>
                  </a:lnTo>
                  <a:lnTo>
                    <a:pt x="439" y="534"/>
                  </a:lnTo>
                  <a:lnTo>
                    <a:pt x="425" y="527"/>
                  </a:lnTo>
                  <a:lnTo>
                    <a:pt x="411" y="519"/>
                  </a:lnTo>
                  <a:lnTo>
                    <a:pt x="395" y="508"/>
                  </a:lnTo>
                  <a:lnTo>
                    <a:pt x="380" y="496"/>
                  </a:lnTo>
                  <a:lnTo>
                    <a:pt x="367" y="484"/>
                  </a:lnTo>
                  <a:lnTo>
                    <a:pt x="358" y="472"/>
                  </a:lnTo>
                  <a:lnTo>
                    <a:pt x="349" y="461"/>
                  </a:lnTo>
                  <a:lnTo>
                    <a:pt x="343" y="450"/>
                  </a:lnTo>
                  <a:lnTo>
                    <a:pt x="339" y="440"/>
                  </a:lnTo>
                  <a:lnTo>
                    <a:pt x="338" y="436"/>
                  </a:lnTo>
                  <a:lnTo>
                    <a:pt x="338" y="431"/>
                  </a:lnTo>
                  <a:lnTo>
                    <a:pt x="339" y="427"/>
                  </a:lnTo>
                  <a:lnTo>
                    <a:pt x="340" y="424"/>
                  </a:lnTo>
                  <a:lnTo>
                    <a:pt x="343" y="422"/>
                  </a:lnTo>
                  <a:lnTo>
                    <a:pt x="346" y="420"/>
                  </a:lnTo>
                  <a:lnTo>
                    <a:pt x="349" y="417"/>
                  </a:lnTo>
                  <a:lnTo>
                    <a:pt x="353" y="416"/>
                  </a:lnTo>
                  <a:lnTo>
                    <a:pt x="363" y="416"/>
                  </a:lnTo>
                  <a:lnTo>
                    <a:pt x="375" y="418"/>
                  </a:lnTo>
                  <a:lnTo>
                    <a:pt x="388" y="424"/>
                  </a:lnTo>
                  <a:lnTo>
                    <a:pt x="402" y="430"/>
                  </a:lnTo>
                  <a:lnTo>
                    <a:pt x="417" y="439"/>
                  </a:lnTo>
                  <a:lnTo>
                    <a:pt x="432" y="449"/>
                  </a:lnTo>
                  <a:close/>
                  <a:moveTo>
                    <a:pt x="302" y="82"/>
                  </a:moveTo>
                  <a:lnTo>
                    <a:pt x="290" y="71"/>
                  </a:lnTo>
                  <a:lnTo>
                    <a:pt x="279" y="60"/>
                  </a:lnTo>
                  <a:lnTo>
                    <a:pt x="269" y="50"/>
                  </a:lnTo>
                  <a:lnTo>
                    <a:pt x="262" y="40"/>
                  </a:lnTo>
                  <a:lnTo>
                    <a:pt x="256" y="30"/>
                  </a:lnTo>
                  <a:lnTo>
                    <a:pt x="254" y="21"/>
                  </a:lnTo>
                  <a:lnTo>
                    <a:pt x="253" y="17"/>
                  </a:lnTo>
                  <a:lnTo>
                    <a:pt x="253" y="13"/>
                  </a:lnTo>
                  <a:lnTo>
                    <a:pt x="254" y="9"/>
                  </a:lnTo>
                  <a:lnTo>
                    <a:pt x="255" y="6"/>
                  </a:lnTo>
                  <a:lnTo>
                    <a:pt x="257" y="4"/>
                  </a:lnTo>
                  <a:lnTo>
                    <a:pt x="261" y="2"/>
                  </a:lnTo>
                  <a:lnTo>
                    <a:pt x="264" y="1"/>
                  </a:lnTo>
                  <a:lnTo>
                    <a:pt x="267" y="0"/>
                  </a:lnTo>
                  <a:lnTo>
                    <a:pt x="276" y="0"/>
                  </a:lnTo>
                  <a:lnTo>
                    <a:pt x="285" y="2"/>
                  </a:lnTo>
                  <a:lnTo>
                    <a:pt x="297" y="5"/>
                  </a:lnTo>
                  <a:lnTo>
                    <a:pt x="309" y="12"/>
                  </a:lnTo>
                  <a:lnTo>
                    <a:pt x="322" y="19"/>
                  </a:lnTo>
                  <a:lnTo>
                    <a:pt x="335" y="28"/>
                  </a:lnTo>
                  <a:lnTo>
                    <a:pt x="347" y="38"/>
                  </a:lnTo>
                  <a:lnTo>
                    <a:pt x="358" y="48"/>
                  </a:lnTo>
                  <a:lnTo>
                    <a:pt x="367" y="59"/>
                  </a:lnTo>
                  <a:lnTo>
                    <a:pt x="374" y="70"/>
                  </a:lnTo>
                  <a:lnTo>
                    <a:pt x="379" y="80"/>
                  </a:lnTo>
                  <a:lnTo>
                    <a:pt x="383" y="88"/>
                  </a:lnTo>
                  <a:lnTo>
                    <a:pt x="383" y="93"/>
                  </a:lnTo>
                  <a:lnTo>
                    <a:pt x="383" y="96"/>
                  </a:lnTo>
                  <a:lnTo>
                    <a:pt x="383" y="99"/>
                  </a:lnTo>
                  <a:lnTo>
                    <a:pt x="380" y="102"/>
                  </a:lnTo>
                  <a:lnTo>
                    <a:pt x="379" y="104"/>
                  </a:lnTo>
                  <a:lnTo>
                    <a:pt x="376" y="107"/>
                  </a:lnTo>
                  <a:lnTo>
                    <a:pt x="373" y="108"/>
                  </a:lnTo>
                  <a:lnTo>
                    <a:pt x="370" y="109"/>
                  </a:lnTo>
                  <a:lnTo>
                    <a:pt x="361" y="109"/>
                  </a:lnTo>
                  <a:lnTo>
                    <a:pt x="350" y="108"/>
                  </a:lnTo>
                  <a:lnTo>
                    <a:pt x="339" y="103"/>
                  </a:lnTo>
                  <a:lnTo>
                    <a:pt x="327" y="98"/>
                  </a:lnTo>
                  <a:lnTo>
                    <a:pt x="315" y="90"/>
                  </a:lnTo>
                  <a:lnTo>
                    <a:pt x="302" y="82"/>
                  </a:lnTo>
                  <a:close/>
                  <a:moveTo>
                    <a:pt x="470" y="211"/>
                  </a:moveTo>
                  <a:lnTo>
                    <a:pt x="457" y="200"/>
                  </a:lnTo>
                  <a:lnTo>
                    <a:pt x="445" y="190"/>
                  </a:lnTo>
                  <a:lnTo>
                    <a:pt x="435" y="178"/>
                  </a:lnTo>
                  <a:lnTo>
                    <a:pt x="428" y="167"/>
                  </a:lnTo>
                  <a:lnTo>
                    <a:pt x="422" y="157"/>
                  </a:lnTo>
                  <a:lnTo>
                    <a:pt x="419" y="148"/>
                  </a:lnTo>
                  <a:lnTo>
                    <a:pt x="419" y="143"/>
                  </a:lnTo>
                  <a:lnTo>
                    <a:pt x="419" y="140"/>
                  </a:lnTo>
                  <a:lnTo>
                    <a:pt x="420" y="136"/>
                  </a:lnTo>
                  <a:lnTo>
                    <a:pt x="421" y="133"/>
                  </a:lnTo>
                  <a:lnTo>
                    <a:pt x="424" y="130"/>
                  </a:lnTo>
                  <a:lnTo>
                    <a:pt x="426" y="128"/>
                  </a:lnTo>
                  <a:lnTo>
                    <a:pt x="429" y="127"/>
                  </a:lnTo>
                  <a:lnTo>
                    <a:pt x="433" y="126"/>
                  </a:lnTo>
                  <a:lnTo>
                    <a:pt x="442" y="126"/>
                  </a:lnTo>
                  <a:lnTo>
                    <a:pt x="453" y="127"/>
                  </a:lnTo>
                  <a:lnTo>
                    <a:pt x="465" y="131"/>
                  </a:lnTo>
                  <a:lnTo>
                    <a:pt x="478" y="138"/>
                  </a:lnTo>
                  <a:lnTo>
                    <a:pt x="492" y="145"/>
                  </a:lnTo>
                  <a:lnTo>
                    <a:pt x="506" y="155"/>
                  </a:lnTo>
                  <a:lnTo>
                    <a:pt x="519" y="166"/>
                  </a:lnTo>
                  <a:lnTo>
                    <a:pt x="529" y="177"/>
                  </a:lnTo>
                  <a:lnTo>
                    <a:pt x="539" y="188"/>
                  </a:lnTo>
                  <a:lnTo>
                    <a:pt x="547" y="198"/>
                  </a:lnTo>
                  <a:lnTo>
                    <a:pt x="552" y="209"/>
                  </a:lnTo>
                  <a:lnTo>
                    <a:pt x="555" y="218"/>
                  </a:lnTo>
                  <a:lnTo>
                    <a:pt x="556" y="222"/>
                  </a:lnTo>
                  <a:lnTo>
                    <a:pt x="556" y="226"/>
                  </a:lnTo>
                  <a:lnTo>
                    <a:pt x="555" y="230"/>
                  </a:lnTo>
                  <a:lnTo>
                    <a:pt x="554" y="233"/>
                  </a:lnTo>
                  <a:lnTo>
                    <a:pt x="552" y="236"/>
                  </a:lnTo>
                  <a:lnTo>
                    <a:pt x="549" y="237"/>
                  </a:lnTo>
                  <a:lnTo>
                    <a:pt x="546" y="239"/>
                  </a:lnTo>
                  <a:lnTo>
                    <a:pt x="542" y="240"/>
                  </a:lnTo>
                  <a:lnTo>
                    <a:pt x="533" y="240"/>
                  </a:lnTo>
                  <a:lnTo>
                    <a:pt x="522" y="238"/>
                  </a:lnTo>
                  <a:lnTo>
                    <a:pt x="510" y="234"/>
                  </a:lnTo>
                  <a:lnTo>
                    <a:pt x="497" y="229"/>
                  </a:lnTo>
                  <a:lnTo>
                    <a:pt x="484" y="221"/>
                  </a:lnTo>
                  <a:lnTo>
                    <a:pt x="470" y="211"/>
                  </a:lnTo>
                  <a:close/>
                </a:path>
              </a:pathLst>
            </a:custGeom>
            <a:solidFill>
              <a:srgbClr val="D5CF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CH"/>
            </a:p>
          </p:txBody>
        </p:sp>
        <p:sp>
          <p:nvSpPr>
            <p:cNvPr id="52" name="Freeform 45"/>
            <p:cNvSpPr>
              <a:spLocks noEditPoints="1"/>
            </p:cNvSpPr>
            <p:nvPr userDrawn="1"/>
          </p:nvSpPr>
          <p:spPr bwMode="auto">
            <a:xfrm>
              <a:off x="11378737" y="4875213"/>
              <a:ext cx="133350" cy="1211263"/>
            </a:xfrm>
            <a:custGeom>
              <a:avLst/>
              <a:gdLst>
                <a:gd name="T0" fmla="*/ 469 w 678"/>
                <a:gd name="T1" fmla="*/ 6003 h 6104"/>
                <a:gd name="T2" fmla="*/ 21 w 678"/>
                <a:gd name="T3" fmla="*/ 5616 h 6104"/>
                <a:gd name="T4" fmla="*/ 86 w 678"/>
                <a:gd name="T5" fmla="*/ 5628 h 6104"/>
                <a:gd name="T6" fmla="*/ 0 w 678"/>
                <a:gd name="T7" fmla="*/ 5478 h 6104"/>
                <a:gd name="T8" fmla="*/ 465 w 678"/>
                <a:gd name="T9" fmla="*/ 5664 h 6104"/>
                <a:gd name="T10" fmla="*/ 226 w 678"/>
                <a:gd name="T11" fmla="*/ 5258 h 6104"/>
                <a:gd name="T12" fmla="*/ 299 w 678"/>
                <a:gd name="T13" fmla="*/ 5119 h 6104"/>
                <a:gd name="T14" fmla="*/ 58 w 678"/>
                <a:gd name="T15" fmla="*/ 4951 h 6104"/>
                <a:gd name="T16" fmla="*/ 133 w 678"/>
                <a:gd name="T17" fmla="*/ 4653 h 6104"/>
                <a:gd name="T18" fmla="*/ 0 w 678"/>
                <a:gd name="T19" fmla="*/ 4151 h 6104"/>
                <a:gd name="T20" fmla="*/ 39 w 678"/>
                <a:gd name="T21" fmla="*/ 4122 h 6104"/>
                <a:gd name="T22" fmla="*/ 243 w 678"/>
                <a:gd name="T23" fmla="*/ 3803 h 6104"/>
                <a:gd name="T24" fmla="*/ 0 w 678"/>
                <a:gd name="T25" fmla="*/ 3474 h 6104"/>
                <a:gd name="T26" fmla="*/ 164 w 678"/>
                <a:gd name="T27" fmla="*/ 3121 h 6104"/>
                <a:gd name="T28" fmla="*/ 277 w 678"/>
                <a:gd name="T29" fmla="*/ 3038 h 6104"/>
                <a:gd name="T30" fmla="*/ 116 w 678"/>
                <a:gd name="T31" fmla="*/ 2258 h 6104"/>
                <a:gd name="T32" fmla="*/ 131 w 678"/>
                <a:gd name="T33" fmla="*/ 2083 h 6104"/>
                <a:gd name="T34" fmla="*/ 147 w 678"/>
                <a:gd name="T35" fmla="*/ 1205 h 6104"/>
                <a:gd name="T36" fmla="*/ 0 w 678"/>
                <a:gd name="T37" fmla="*/ 460 h 6104"/>
                <a:gd name="T38" fmla="*/ 44 w 678"/>
                <a:gd name="T39" fmla="*/ 127 h 6104"/>
                <a:gd name="T40" fmla="*/ 638 w 678"/>
                <a:gd name="T41" fmla="*/ 898 h 6104"/>
                <a:gd name="T42" fmla="*/ 592 w 678"/>
                <a:gd name="T43" fmla="*/ 1782 h 6104"/>
                <a:gd name="T44" fmla="*/ 539 w 678"/>
                <a:gd name="T45" fmla="*/ 2538 h 6104"/>
                <a:gd name="T46" fmla="*/ 678 w 678"/>
                <a:gd name="T47" fmla="*/ 3112 h 6104"/>
                <a:gd name="T48" fmla="*/ 630 w 678"/>
                <a:gd name="T49" fmla="*/ 3697 h 6104"/>
                <a:gd name="T50" fmla="*/ 476 w 678"/>
                <a:gd name="T51" fmla="*/ 3790 h 6104"/>
                <a:gd name="T52" fmla="*/ 480 w 678"/>
                <a:gd name="T53" fmla="*/ 3882 h 6104"/>
                <a:gd name="T54" fmla="*/ 624 w 678"/>
                <a:gd name="T55" fmla="*/ 4296 h 6104"/>
                <a:gd name="T56" fmla="*/ 531 w 678"/>
                <a:gd name="T57" fmla="*/ 4689 h 6104"/>
                <a:gd name="T58" fmla="*/ 304 w 678"/>
                <a:gd name="T59" fmla="*/ 4783 h 6104"/>
                <a:gd name="T60" fmla="*/ 462 w 678"/>
                <a:gd name="T61" fmla="*/ 4952 h 6104"/>
                <a:gd name="T62" fmla="*/ 321 w 678"/>
                <a:gd name="T63" fmla="*/ 5056 h 6104"/>
                <a:gd name="T64" fmla="*/ 425 w 678"/>
                <a:gd name="T65" fmla="*/ 5404 h 6104"/>
                <a:gd name="T66" fmla="*/ 638 w 678"/>
                <a:gd name="T67" fmla="*/ 5635 h 6104"/>
                <a:gd name="T68" fmla="*/ 630 w 678"/>
                <a:gd name="T69" fmla="*/ 5772 h 6104"/>
                <a:gd name="T70" fmla="*/ 590 w 678"/>
                <a:gd name="T71" fmla="*/ 5875 h 6104"/>
                <a:gd name="T72" fmla="*/ 459 w 678"/>
                <a:gd name="T73" fmla="*/ 5465 h 6104"/>
                <a:gd name="T74" fmla="*/ 227 w 678"/>
                <a:gd name="T75" fmla="*/ 5173 h 6104"/>
                <a:gd name="T76" fmla="*/ 81 w 678"/>
                <a:gd name="T77" fmla="*/ 4830 h 6104"/>
                <a:gd name="T78" fmla="*/ 504 w 678"/>
                <a:gd name="T79" fmla="*/ 4735 h 6104"/>
                <a:gd name="T80" fmla="*/ 576 w 678"/>
                <a:gd name="T81" fmla="*/ 4442 h 6104"/>
                <a:gd name="T82" fmla="*/ 469 w 678"/>
                <a:gd name="T83" fmla="*/ 4178 h 6104"/>
                <a:gd name="T84" fmla="*/ 373 w 678"/>
                <a:gd name="T85" fmla="*/ 4026 h 6104"/>
                <a:gd name="T86" fmla="*/ 638 w 678"/>
                <a:gd name="T87" fmla="*/ 3506 h 6104"/>
                <a:gd name="T88" fmla="*/ 385 w 678"/>
                <a:gd name="T89" fmla="*/ 3155 h 6104"/>
                <a:gd name="T90" fmla="*/ 294 w 678"/>
                <a:gd name="T91" fmla="*/ 2816 h 6104"/>
                <a:gd name="T92" fmla="*/ 350 w 678"/>
                <a:gd name="T93" fmla="*/ 2632 h 6104"/>
                <a:gd name="T94" fmla="*/ 426 w 678"/>
                <a:gd name="T95" fmla="*/ 2449 h 6104"/>
                <a:gd name="T96" fmla="*/ 507 w 678"/>
                <a:gd name="T97" fmla="*/ 2317 h 6104"/>
                <a:gd name="T98" fmla="*/ 335 w 678"/>
                <a:gd name="T99" fmla="*/ 1880 h 6104"/>
                <a:gd name="T100" fmla="*/ 633 w 678"/>
                <a:gd name="T101" fmla="*/ 2083 h 6104"/>
                <a:gd name="T102" fmla="*/ 197 w 678"/>
                <a:gd name="T103" fmla="*/ 1563 h 6104"/>
                <a:gd name="T104" fmla="*/ 466 w 678"/>
                <a:gd name="T105" fmla="*/ 1752 h 6104"/>
                <a:gd name="T106" fmla="*/ 370 w 678"/>
                <a:gd name="T107" fmla="*/ 1391 h 6104"/>
                <a:gd name="T108" fmla="*/ 628 w 678"/>
                <a:gd name="T109" fmla="*/ 1573 h 6104"/>
                <a:gd name="T110" fmla="*/ 343 w 678"/>
                <a:gd name="T111" fmla="*/ 1013 h 6104"/>
                <a:gd name="T112" fmla="*/ 434 w 678"/>
                <a:gd name="T113" fmla="*/ 1073 h 6104"/>
                <a:gd name="T114" fmla="*/ 351 w 678"/>
                <a:gd name="T115" fmla="*/ 703 h 6104"/>
                <a:gd name="T116" fmla="*/ 552 w 678"/>
                <a:gd name="T117" fmla="*/ 877 h 6104"/>
                <a:gd name="T118" fmla="*/ 103 w 678"/>
                <a:gd name="T119" fmla="*/ 160 h 6104"/>
                <a:gd name="T120" fmla="*/ 266 w 678"/>
                <a:gd name="T121" fmla="*/ 293 h 6104"/>
                <a:gd name="T122" fmla="*/ 442 w 678"/>
                <a:gd name="T123" fmla="*/ 441 h 6104"/>
                <a:gd name="T124" fmla="*/ 446 w 678"/>
                <a:gd name="T125" fmla="*/ 106 h 6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78" h="6104">
                  <a:moveTo>
                    <a:pt x="0" y="5816"/>
                  </a:moveTo>
                  <a:lnTo>
                    <a:pt x="0" y="5717"/>
                  </a:lnTo>
                  <a:lnTo>
                    <a:pt x="21" y="5727"/>
                  </a:lnTo>
                  <a:lnTo>
                    <a:pt x="44" y="5738"/>
                  </a:lnTo>
                  <a:lnTo>
                    <a:pt x="67" y="5750"/>
                  </a:lnTo>
                  <a:lnTo>
                    <a:pt x="91" y="5763"/>
                  </a:lnTo>
                  <a:lnTo>
                    <a:pt x="117" y="5776"/>
                  </a:lnTo>
                  <a:lnTo>
                    <a:pt x="143" y="5791"/>
                  </a:lnTo>
                  <a:lnTo>
                    <a:pt x="171" y="5806"/>
                  </a:lnTo>
                  <a:lnTo>
                    <a:pt x="198" y="5822"/>
                  </a:lnTo>
                  <a:lnTo>
                    <a:pt x="229" y="5840"/>
                  </a:lnTo>
                  <a:lnTo>
                    <a:pt x="258" y="5857"/>
                  </a:lnTo>
                  <a:lnTo>
                    <a:pt x="286" y="5874"/>
                  </a:lnTo>
                  <a:lnTo>
                    <a:pt x="313" y="5891"/>
                  </a:lnTo>
                  <a:lnTo>
                    <a:pt x="290" y="5872"/>
                  </a:lnTo>
                  <a:lnTo>
                    <a:pt x="271" y="5857"/>
                  </a:lnTo>
                  <a:lnTo>
                    <a:pt x="266" y="5851"/>
                  </a:lnTo>
                  <a:lnTo>
                    <a:pt x="262" y="5845"/>
                  </a:lnTo>
                  <a:lnTo>
                    <a:pt x="259" y="5841"/>
                  </a:lnTo>
                  <a:lnTo>
                    <a:pt x="259" y="5838"/>
                  </a:lnTo>
                  <a:lnTo>
                    <a:pt x="260" y="5837"/>
                  </a:lnTo>
                  <a:lnTo>
                    <a:pt x="263" y="5837"/>
                  </a:lnTo>
                  <a:lnTo>
                    <a:pt x="266" y="5837"/>
                  </a:lnTo>
                  <a:lnTo>
                    <a:pt x="269" y="5837"/>
                  </a:lnTo>
                  <a:lnTo>
                    <a:pt x="278" y="5838"/>
                  </a:lnTo>
                  <a:lnTo>
                    <a:pt x="289" y="5841"/>
                  </a:lnTo>
                  <a:lnTo>
                    <a:pt x="318" y="5852"/>
                  </a:lnTo>
                  <a:lnTo>
                    <a:pt x="357" y="5868"/>
                  </a:lnTo>
                  <a:lnTo>
                    <a:pt x="401" y="5889"/>
                  </a:lnTo>
                  <a:lnTo>
                    <a:pt x="452" y="5914"/>
                  </a:lnTo>
                  <a:lnTo>
                    <a:pt x="508" y="5943"/>
                  </a:lnTo>
                  <a:lnTo>
                    <a:pt x="566" y="5976"/>
                  </a:lnTo>
                  <a:lnTo>
                    <a:pt x="596" y="5993"/>
                  </a:lnTo>
                  <a:lnTo>
                    <a:pt x="624" y="6009"/>
                  </a:lnTo>
                  <a:lnTo>
                    <a:pt x="652" y="6025"/>
                  </a:lnTo>
                  <a:lnTo>
                    <a:pt x="678" y="6042"/>
                  </a:lnTo>
                  <a:lnTo>
                    <a:pt x="678" y="6104"/>
                  </a:lnTo>
                  <a:lnTo>
                    <a:pt x="645" y="6087"/>
                  </a:lnTo>
                  <a:lnTo>
                    <a:pt x="609" y="6069"/>
                  </a:lnTo>
                  <a:lnTo>
                    <a:pt x="572" y="6049"/>
                  </a:lnTo>
                  <a:lnTo>
                    <a:pt x="534" y="6029"/>
                  </a:lnTo>
                  <a:lnTo>
                    <a:pt x="504" y="6011"/>
                  </a:lnTo>
                  <a:lnTo>
                    <a:pt x="476" y="5995"/>
                  </a:lnTo>
                  <a:lnTo>
                    <a:pt x="449" y="5979"/>
                  </a:lnTo>
                  <a:lnTo>
                    <a:pt x="423" y="5963"/>
                  </a:lnTo>
                  <a:lnTo>
                    <a:pt x="444" y="5980"/>
                  </a:lnTo>
                  <a:lnTo>
                    <a:pt x="460" y="5993"/>
                  </a:lnTo>
                  <a:lnTo>
                    <a:pt x="466" y="5998"/>
                  </a:lnTo>
                  <a:lnTo>
                    <a:pt x="469" y="6003"/>
                  </a:lnTo>
                  <a:lnTo>
                    <a:pt x="470" y="6007"/>
                  </a:lnTo>
                  <a:lnTo>
                    <a:pt x="470" y="6009"/>
                  </a:lnTo>
                  <a:lnTo>
                    <a:pt x="467" y="6011"/>
                  </a:lnTo>
                  <a:lnTo>
                    <a:pt x="461" y="6011"/>
                  </a:lnTo>
                  <a:lnTo>
                    <a:pt x="453" y="6009"/>
                  </a:lnTo>
                  <a:lnTo>
                    <a:pt x="442" y="6006"/>
                  </a:lnTo>
                  <a:lnTo>
                    <a:pt x="413" y="5995"/>
                  </a:lnTo>
                  <a:lnTo>
                    <a:pt x="375" y="5979"/>
                  </a:lnTo>
                  <a:lnTo>
                    <a:pt x="331" y="5959"/>
                  </a:lnTo>
                  <a:lnTo>
                    <a:pt x="280" y="5934"/>
                  </a:lnTo>
                  <a:lnTo>
                    <a:pt x="226" y="5905"/>
                  </a:lnTo>
                  <a:lnTo>
                    <a:pt x="168" y="5872"/>
                  </a:lnTo>
                  <a:lnTo>
                    <a:pt x="139" y="5855"/>
                  </a:lnTo>
                  <a:lnTo>
                    <a:pt x="110" y="5838"/>
                  </a:lnTo>
                  <a:lnTo>
                    <a:pt x="82" y="5822"/>
                  </a:lnTo>
                  <a:lnTo>
                    <a:pt x="56" y="5805"/>
                  </a:lnTo>
                  <a:lnTo>
                    <a:pt x="78" y="5823"/>
                  </a:lnTo>
                  <a:lnTo>
                    <a:pt x="94" y="5836"/>
                  </a:lnTo>
                  <a:lnTo>
                    <a:pt x="100" y="5841"/>
                  </a:lnTo>
                  <a:lnTo>
                    <a:pt x="103" y="5846"/>
                  </a:lnTo>
                  <a:lnTo>
                    <a:pt x="105" y="5850"/>
                  </a:lnTo>
                  <a:lnTo>
                    <a:pt x="105" y="5852"/>
                  </a:lnTo>
                  <a:lnTo>
                    <a:pt x="104" y="5853"/>
                  </a:lnTo>
                  <a:lnTo>
                    <a:pt x="102" y="5854"/>
                  </a:lnTo>
                  <a:lnTo>
                    <a:pt x="99" y="5854"/>
                  </a:lnTo>
                  <a:lnTo>
                    <a:pt x="95" y="5853"/>
                  </a:lnTo>
                  <a:lnTo>
                    <a:pt x="86" y="5851"/>
                  </a:lnTo>
                  <a:lnTo>
                    <a:pt x="74" y="5847"/>
                  </a:lnTo>
                  <a:lnTo>
                    <a:pt x="41" y="5834"/>
                  </a:lnTo>
                  <a:lnTo>
                    <a:pt x="0" y="5816"/>
                  </a:lnTo>
                  <a:close/>
                  <a:moveTo>
                    <a:pt x="0" y="5713"/>
                  </a:moveTo>
                  <a:lnTo>
                    <a:pt x="0" y="5663"/>
                  </a:lnTo>
                  <a:lnTo>
                    <a:pt x="37" y="5690"/>
                  </a:lnTo>
                  <a:lnTo>
                    <a:pt x="64" y="5711"/>
                  </a:lnTo>
                  <a:lnTo>
                    <a:pt x="74" y="5720"/>
                  </a:lnTo>
                  <a:lnTo>
                    <a:pt x="80" y="5728"/>
                  </a:lnTo>
                  <a:lnTo>
                    <a:pt x="82" y="5731"/>
                  </a:lnTo>
                  <a:lnTo>
                    <a:pt x="83" y="5733"/>
                  </a:lnTo>
                  <a:lnTo>
                    <a:pt x="83" y="5735"/>
                  </a:lnTo>
                  <a:lnTo>
                    <a:pt x="83" y="5737"/>
                  </a:lnTo>
                  <a:lnTo>
                    <a:pt x="80" y="5738"/>
                  </a:lnTo>
                  <a:lnTo>
                    <a:pt x="76" y="5738"/>
                  </a:lnTo>
                  <a:lnTo>
                    <a:pt x="68" y="5737"/>
                  </a:lnTo>
                  <a:lnTo>
                    <a:pt x="59" y="5735"/>
                  </a:lnTo>
                  <a:lnTo>
                    <a:pt x="33" y="5725"/>
                  </a:lnTo>
                  <a:lnTo>
                    <a:pt x="0" y="5713"/>
                  </a:lnTo>
                  <a:close/>
                  <a:moveTo>
                    <a:pt x="0" y="5663"/>
                  </a:moveTo>
                  <a:lnTo>
                    <a:pt x="0" y="5607"/>
                  </a:lnTo>
                  <a:lnTo>
                    <a:pt x="21" y="5616"/>
                  </a:lnTo>
                  <a:lnTo>
                    <a:pt x="41" y="5627"/>
                  </a:lnTo>
                  <a:lnTo>
                    <a:pt x="64" y="5638"/>
                  </a:lnTo>
                  <a:lnTo>
                    <a:pt x="87" y="5651"/>
                  </a:lnTo>
                  <a:lnTo>
                    <a:pt x="112" y="5664"/>
                  </a:lnTo>
                  <a:lnTo>
                    <a:pt x="136" y="5678"/>
                  </a:lnTo>
                  <a:lnTo>
                    <a:pt x="162" y="5692"/>
                  </a:lnTo>
                  <a:lnTo>
                    <a:pt x="188" y="5707"/>
                  </a:lnTo>
                  <a:lnTo>
                    <a:pt x="243" y="5739"/>
                  </a:lnTo>
                  <a:lnTo>
                    <a:pt x="295" y="5771"/>
                  </a:lnTo>
                  <a:lnTo>
                    <a:pt x="340" y="5800"/>
                  </a:lnTo>
                  <a:lnTo>
                    <a:pt x="379" y="5827"/>
                  </a:lnTo>
                  <a:lnTo>
                    <a:pt x="412" y="5850"/>
                  </a:lnTo>
                  <a:lnTo>
                    <a:pt x="434" y="5869"/>
                  </a:lnTo>
                  <a:lnTo>
                    <a:pt x="442" y="5877"/>
                  </a:lnTo>
                  <a:lnTo>
                    <a:pt x="447" y="5882"/>
                  </a:lnTo>
                  <a:lnTo>
                    <a:pt x="449" y="5885"/>
                  </a:lnTo>
                  <a:lnTo>
                    <a:pt x="450" y="5887"/>
                  </a:lnTo>
                  <a:lnTo>
                    <a:pt x="450" y="5889"/>
                  </a:lnTo>
                  <a:lnTo>
                    <a:pt x="449" y="5891"/>
                  </a:lnTo>
                  <a:lnTo>
                    <a:pt x="448" y="5892"/>
                  </a:lnTo>
                  <a:lnTo>
                    <a:pt x="447" y="5893"/>
                  </a:lnTo>
                  <a:lnTo>
                    <a:pt x="444" y="5893"/>
                  </a:lnTo>
                  <a:lnTo>
                    <a:pt x="441" y="5893"/>
                  </a:lnTo>
                  <a:lnTo>
                    <a:pt x="432" y="5892"/>
                  </a:lnTo>
                  <a:lnTo>
                    <a:pt x="421" y="5888"/>
                  </a:lnTo>
                  <a:lnTo>
                    <a:pt x="393" y="5879"/>
                  </a:lnTo>
                  <a:lnTo>
                    <a:pt x="357" y="5864"/>
                  </a:lnTo>
                  <a:lnTo>
                    <a:pt x="313" y="5843"/>
                  </a:lnTo>
                  <a:lnTo>
                    <a:pt x="265" y="5819"/>
                  </a:lnTo>
                  <a:lnTo>
                    <a:pt x="212" y="5790"/>
                  </a:lnTo>
                  <a:lnTo>
                    <a:pt x="156" y="5759"/>
                  </a:lnTo>
                  <a:lnTo>
                    <a:pt x="113" y="5734"/>
                  </a:lnTo>
                  <a:lnTo>
                    <a:pt x="73" y="5709"/>
                  </a:lnTo>
                  <a:lnTo>
                    <a:pt x="35" y="5686"/>
                  </a:lnTo>
                  <a:lnTo>
                    <a:pt x="0" y="5663"/>
                  </a:lnTo>
                  <a:close/>
                  <a:moveTo>
                    <a:pt x="0" y="5600"/>
                  </a:moveTo>
                  <a:lnTo>
                    <a:pt x="0" y="5547"/>
                  </a:lnTo>
                  <a:lnTo>
                    <a:pt x="21" y="5561"/>
                  </a:lnTo>
                  <a:lnTo>
                    <a:pt x="39" y="5575"/>
                  </a:lnTo>
                  <a:lnTo>
                    <a:pt x="55" y="5588"/>
                  </a:lnTo>
                  <a:lnTo>
                    <a:pt x="68" y="5599"/>
                  </a:lnTo>
                  <a:lnTo>
                    <a:pt x="79" y="5609"/>
                  </a:lnTo>
                  <a:lnTo>
                    <a:pt x="86" y="5616"/>
                  </a:lnTo>
                  <a:lnTo>
                    <a:pt x="88" y="5620"/>
                  </a:lnTo>
                  <a:lnTo>
                    <a:pt x="89" y="5622"/>
                  </a:lnTo>
                  <a:lnTo>
                    <a:pt x="90" y="5624"/>
                  </a:lnTo>
                  <a:lnTo>
                    <a:pt x="89" y="5626"/>
                  </a:lnTo>
                  <a:lnTo>
                    <a:pt x="88" y="5627"/>
                  </a:lnTo>
                  <a:lnTo>
                    <a:pt x="86" y="5628"/>
                  </a:lnTo>
                  <a:lnTo>
                    <a:pt x="83" y="5628"/>
                  </a:lnTo>
                  <a:lnTo>
                    <a:pt x="80" y="5628"/>
                  </a:lnTo>
                  <a:lnTo>
                    <a:pt x="73" y="5627"/>
                  </a:lnTo>
                  <a:lnTo>
                    <a:pt x="62" y="5624"/>
                  </a:lnTo>
                  <a:lnTo>
                    <a:pt x="35" y="5614"/>
                  </a:lnTo>
                  <a:lnTo>
                    <a:pt x="0" y="5600"/>
                  </a:lnTo>
                  <a:close/>
                  <a:moveTo>
                    <a:pt x="0" y="5541"/>
                  </a:moveTo>
                  <a:lnTo>
                    <a:pt x="0" y="5488"/>
                  </a:lnTo>
                  <a:lnTo>
                    <a:pt x="21" y="5498"/>
                  </a:lnTo>
                  <a:lnTo>
                    <a:pt x="44" y="5509"/>
                  </a:lnTo>
                  <a:lnTo>
                    <a:pt x="67" y="5520"/>
                  </a:lnTo>
                  <a:lnTo>
                    <a:pt x="92" y="5533"/>
                  </a:lnTo>
                  <a:lnTo>
                    <a:pt x="119" y="5547"/>
                  </a:lnTo>
                  <a:lnTo>
                    <a:pt x="147" y="5562"/>
                  </a:lnTo>
                  <a:lnTo>
                    <a:pt x="175" y="5579"/>
                  </a:lnTo>
                  <a:lnTo>
                    <a:pt x="204" y="5595"/>
                  </a:lnTo>
                  <a:lnTo>
                    <a:pt x="258" y="5627"/>
                  </a:lnTo>
                  <a:lnTo>
                    <a:pt x="308" y="5657"/>
                  </a:lnTo>
                  <a:lnTo>
                    <a:pt x="352" y="5687"/>
                  </a:lnTo>
                  <a:lnTo>
                    <a:pt x="390" y="5713"/>
                  </a:lnTo>
                  <a:lnTo>
                    <a:pt x="420" y="5735"/>
                  </a:lnTo>
                  <a:lnTo>
                    <a:pt x="443" y="5754"/>
                  </a:lnTo>
                  <a:lnTo>
                    <a:pt x="450" y="5761"/>
                  </a:lnTo>
                  <a:lnTo>
                    <a:pt x="455" y="5768"/>
                  </a:lnTo>
                  <a:lnTo>
                    <a:pt x="457" y="5771"/>
                  </a:lnTo>
                  <a:lnTo>
                    <a:pt x="458" y="5773"/>
                  </a:lnTo>
                  <a:lnTo>
                    <a:pt x="458" y="5775"/>
                  </a:lnTo>
                  <a:lnTo>
                    <a:pt x="457" y="5776"/>
                  </a:lnTo>
                  <a:lnTo>
                    <a:pt x="456" y="5777"/>
                  </a:lnTo>
                  <a:lnTo>
                    <a:pt x="454" y="5778"/>
                  </a:lnTo>
                  <a:lnTo>
                    <a:pt x="452" y="5778"/>
                  </a:lnTo>
                  <a:lnTo>
                    <a:pt x="448" y="5778"/>
                  </a:lnTo>
                  <a:lnTo>
                    <a:pt x="440" y="5777"/>
                  </a:lnTo>
                  <a:lnTo>
                    <a:pt x="429" y="5775"/>
                  </a:lnTo>
                  <a:lnTo>
                    <a:pt x="402" y="5765"/>
                  </a:lnTo>
                  <a:lnTo>
                    <a:pt x="366" y="5750"/>
                  </a:lnTo>
                  <a:lnTo>
                    <a:pt x="324" y="5731"/>
                  </a:lnTo>
                  <a:lnTo>
                    <a:pt x="277" y="5708"/>
                  </a:lnTo>
                  <a:lnTo>
                    <a:pt x="226" y="5680"/>
                  </a:lnTo>
                  <a:lnTo>
                    <a:pt x="171" y="5650"/>
                  </a:lnTo>
                  <a:lnTo>
                    <a:pt x="146" y="5635"/>
                  </a:lnTo>
                  <a:lnTo>
                    <a:pt x="122" y="5621"/>
                  </a:lnTo>
                  <a:lnTo>
                    <a:pt x="100" y="5607"/>
                  </a:lnTo>
                  <a:lnTo>
                    <a:pt x="77" y="5593"/>
                  </a:lnTo>
                  <a:lnTo>
                    <a:pt x="56" y="5580"/>
                  </a:lnTo>
                  <a:lnTo>
                    <a:pt x="36" y="5566"/>
                  </a:lnTo>
                  <a:lnTo>
                    <a:pt x="18" y="5554"/>
                  </a:lnTo>
                  <a:lnTo>
                    <a:pt x="0" y="5541"/>
                  </a:lnTo>
                  <a:close/>
                  <a:moveTo>
                    <a:pt x="0" y="5478"/>
                  </a:moveTo>
                  <a:lnTo>
                    <a:pt x="0" y="5415"/>
                  </a:lnTo>
                  <a:lnTo>
                    <a:pt x="28" y="5434"/>
                  </a:lnTo>
                  <a:lnTo>
                    <a:pt x="53" y="5451"/>
                  </a:lnTo>
                  <a:lnTo>
                    <a:pt x="75" y="5468"/>
                  </a:lnTo>
                  <a:lnTo>
                    <a:pt x="93" y="5483"/>
                  </a:lnTo>
                  <a:lnTo>
                    <a:pt x="106" y="5495"/>
                  </a:lnTo>
                  <a:lnTo>
                    <a:pt x="116" y="5505"/>
                  </a:lnTo>
                  <a:lnTo>
                    <a:pt x="119" y="5510"/>
                  </a:lnTo>
                  <a:lnTo>
                    <a:pt x="121" y="5513"/>
                  </a:lnTo>
                  <a:lnTo>
                    <a:pt x="122" y="5516"/>
                  </a:lnTo>
                  <a:lnTo>
                    <a:pt x="121" y="5518"/>
                  </a:lnTo>
                  <a:lnTo>
                    <a:pt x="120" y="5520"/>
                  </a:lnTo>
                  <a:lnTo>
                    <a:pt x="118" y="5521"/>
                  </a:lnTo>
                  <a:lnTo>
                    <a:pt x="114" y="5521"/>
                  </a:lnTo>
                  <a:lnTo>
                    <a:pt x="109" y="5521"/>
                  </a:lnTo>
                  <a:lnTo>
                    <a:pt x="99" y="5519"/>
                  </a:lnTo>
                  <a:lnTo>
                    <a:pt x="85" y="5515"/>
                  </a:lnTo>
                  <a:lnTo>
                    <a:pt x="67" y="5509"/>
                  </a:lnTo>
                  <a:lnTo>
                    <a:pt x="47" y="5500"/>
                  </a:lnTo>
                  <a:lnTo>
                    <a:pt x="25" y="5490"/>
                  </a:lnTo>
                  <a:lnTo>
                    <a:pt x="0" y="5478"/>
                  </a:lnTo>
                  <a:close/>
                  <a:moveTo>
                    <a:pt x="0" y="5401"/>
                  </a:moveTo>
                  <a:lnTo>
                    <a:pt x="0" y="5364"/>
                  </a:lnTo>
                  <a:lnTo>
                    <a:pt x="20" y="5370"/>
                  </a:lnTo>
                  <a:lnTo>
                    <a:pt x="44" y="5379"/>
                  </a:lnTo>
                  <a:lnTo>
                    <a:pt x="72" y="5392"/>
                  </a:lnTo>
                  <a:lnTo>
                    <a:pt x="102" y="5406"/>
                  </a:lnTo>
                  <a:lnTo>
                    <a:pt x="135" y="5423"/>
                  </a:lnTo>
                  <a:lnTo>
                    <a:pt x="172" y="5443"/>
                  </a:lnTo>
                  <a:lnTo>
                    <a:pt x="210" y="5463"/>
                  </a:lnTo>
                  <a:lnTo>
                    <a:pt x="250" y="5486"/>
                  </a:lnTo>
                  <a:lnTo>
                    <a:pt x="302" y="5517"/>
                  </a:lnTo>
                  <a:lnTo>
                    <a:pt x="349" y="5546"/>
                  </a:lnTo>
                  <a:lnTo>
                    <a:pt x="392" y="5574"/>
                  </a:lnTo>
                  <a:lnTo>
                    <a:pt x="428" y="5600"/>
                  </a:lnTo>
                  <a:lnTo>
                    <a:pt x="457" y="5623"/>
                  </a:lnTo>
                  <a:lnTo>
                    <a:pt x="479" y="5641"/>
                  </a:lnTo>
                  <a:lnTo>
                    <a:pt x="486" y="5649"/>
                  </a:lnTo>
                  <a:lnTo>
                    <a:pt x="490" y="5655"/>
                  </a:lnTo>
                  <a:lnTo>
                    <a:pt x="492" y="5659"/>
                  </a:lnTo>
                  <a:lnTo>
                    <a:pt x="493" y="5661"/>
                  </a:lnTo>
                  <a:lnTo>
                    <a:pt x="493" y="5663"/>
                  </a:lnTo>
                  <a:lnTo>
                    <a:pt x="492" y="5664"/>
                  </a:lnTo>
                  <a:lnTo>
                    <a:pt x="490" y="5665"/>
                  </a:lnTo>
                  <a:lnTo>
                    <a:pt x="488" y="5666"/>
                  </a:lnTo>
                  <a:lnTo>
                    <a:pt x="486" y="5667"/>
                  </a:lnTo>
                  <a:lnTo>
                    <a:pt x="483" y="5667"/>
                  </a:lnTo>
                  <a:lnTo>
                    <a:pt x="475" y="5666"/>
                  </a:lnTo>
                  <a:lnTo>
                    <a:pt x="465" y="5664"/>
                  </a:lnTo>
                  <a:lnTo>
                    <a:pt x="452" y="5661"/>
                  </a:lnTo>
                  <a:lnTo>
                    <a:pt x="438" y="5655"/>
                  </a:lnTo>
                  <a:lnTo>
                    <a:pt x="421" y="5649"/>
                  </a:lnTo>
                  <a:lnTo>
                    <a:pt x="403" y="5641"/>
                  </a:lnTo>
                  <a:lnTo>
                    <a:pt x="362" y="5623"/>
                  </a:lnTo>
                  <a:lnTo>
                    <a:pt x="317" y="5600"/>
                  </a:lnTo>
                  <a:lnTo>
                    <a:pt x="267" y="5573"/>
                  </a:lnTo>
                  <a:lnTo>
                    <a:pt x="214" y="5544"/>
                  </a:lnTo>
                  <a:lnTo>
                    <a:pt x="180" y="5524"/>
                  </a:lnTo>
                  <a:lnTo>
                    <a:pt x="146" y="5503"/>
                  </a:lnTo>
                  <a:lnTo>
                    <a:pt x="116" y="5484"/>
                  </a:lnTo>
                  <a:lnTo>
                    <a:pt x="87" y="5464"/>
                  </a:lnTo>
                  <a:lnTo>
                    <a:pt x="61" y="5447"/>
                  </a:lnTo>
                  <a:lnTo>
                    <a:pt x="37" y="5430"/>
                  </a:lnTo>
                  <a:lnTo>
                    <a:pt x="18" y="5415"/>
                  </a:lnTo>
                  <a:lnTo>
                    <a:pt x="0" y="5401"/>
                  </a:lnTo>
                  <a:close/>
                  <a:moveTo>
                    <a:pt x="0" y="5344"/>
                  </a:moveTo>
                  <a:lnTo>
                    <a:pt x="0" y="5269"/>
                  </a:lnTo>
                  <a:lnTo>
                    <a:pt x="40" y="5294"/>
                  </a:lnTo>
                  <a:lnTo>
                    <a:pt x="77" y="5319"/>
                  </a:lnTo>
                  <a:lnTo>
                    <a:pt x="109" y="5341"/>
                  </a:lnTo>
                  <a:lnTo>
                    <a:pt x="136" y="5362"/>
                  </a:lnTo>
                  <a:lnTo>
                    <a:pt x="157" y="5380"/>
                  </a:lnTo>
                  <a:lnTo>
                    <a:pt x="172" y="5395"/>
                  </a:lnTo>
                  <a:lnTo>
                    <a:pt x="177" y="5401"/>
                  </a:lnTo>
                  <a:lnTo>
                    <a:pt x="181" y="5406"/>
                  </a:lnTo>
                  <a:lnTo>
                    <a:pt x="182" y="5410"/>
                  </a:lnTo>
                  <a:lnTo>
                    <a:pt x="182" y="5414"/>
                  </a:lnTo>
                  <a:lnTo>
                    <a:pt x="180" y="5416"/>
                  </a:lnTo>
                  <a:lnTo>
                    <a:pt x="175" y="5416"/>
                  </a:lnTo>
                  <a:lnTo>
                    <a:pt x="170" y="5416"/>
                  </a:lnTo>
                  <a:lnTo>
                    <a:pt x="163" y="5416"/>
                  </a:lnTo>
                  <a:lnTo>
                    <a:pt x="147" y="5411"/>
                  </a:lnTo>
                  <a:lnTo>
                    <a:pt x="124" y="5403"/>
                  </a:lnTo>
                  <a:lnTo>
                    <a:pt x="99" y="5393"/>
                  </a:lnTo>
                  <a:lnTo>
                    <a:pt x="69" y="5379"/>
                  </a:lnTo>
                  <a:lnTo>
                    <a:pt x="36" y="5363"/>
                  </a:lnTo>
                  <a:lnTo>
                    <a:pt x="0" y="5344"/>
                  </a:lnTo>
                  <a:close/>
                  <a:moveTo>
                    <a:pt x="0" y="5192"/>
                  </a:moveTo>
                  <a:lnTo>
                    <a:pt x="0" y="5109"/>
                  </a:lnTo>
                  <a:lnTo>
                    <a:pt x="12" y="5117"/>
                  </a:lnTo>
                  <a:lnTo>
                    <a:pt x="24" y="5123"/>
                  </a:lnTo>
                  <a:lnTo>
                    <a:pt x="36" y="5130"/>
                  </a:lnTo>
                  <a:lnTo>
                    <a:pt x="48" y="5137"/>
                  </a:lnTo>
                  <a:lnTo>
                    <a:pt x="95" y="5166"/>
                  </a:lnTo>
                  <a:lnTo>
                    <a:pt x="140" y="5196"/>
                  </a:lnTo>
                  <a:lnTo>
                    <a:pt x="178" y="5223"/>
                  </a:lnTo>
                  <a:lnTo>
                    <a:pt x="212" y="5246"/>
                  </a:lnTo>
                  <a:lnTo>
                    <a:pt x="226" y="5258"/>
                  </a:lnTo>
                  <a:lnTo>
                    <a:pt x="239" y="5269"/>
                  </a:lnTo>
                  <a:lnTo>
                    <a:pt x="250" y="5279"/>
                  </a:lnTo>
                  <a:lnTo>
                    <a:pt x="257" y="5287"/>
                  </a:lnTo>
                  <a:lnTo>
                    <a:pt x="264" y="5295"/>
                  </a:lnTo>
                  <a:lnTo>
                    <a:pt x="268" y="5300"/>
                  </a:lnTo>
                  <a:lnTo>
                    <a:pt x="269" y="5303"/>
                  </a:lnTo>
                  <a:lnTo>
                    <a:pt x="270" y="5306"/>
                  </a:lnTo>
                  <a:lnTo>
                    <a:pt x="270" y="5308"/>
                  </a:lnTo>
                  <a:lnTo>
                    <a:pt x="269" y="5310"/>
                  </a:lnTo>
                  <a:lnTo>
                    <a:pt x="268" y="5311"/>
                  </a:lnTo>
                  <a:lnTo>
                    <a:pt x="266" y="5312"/>
                  </a:lnTo>
                  <a:lnTo>
                    <a:pt x="264" y="5313"/>
                  </a:lnTo>
                  <a:lnTo>
                    <a:pt x="260" y="5313"/>
                  </a:lnTo>
                  <a:lnTo>
                    <a:pt x="253" y="5312"/>
                  </a:lnTo>
                  <a:lnTo>
                    <a:pt x="243" y="5310"/>
                  </a:lnTo>
                  <a:lnTo>
                    <a:pt x="231" y="5307"/>
                  </a:lnTo>
                  <a:lnTo>
                    <a:pt x="217" y="5302"/>
                  </a:lnTo>
                  <a:lnTo>
                    <a:pt x="202" y="5297"/>
                  </a:lnTo>
                  <a:lnTo>
                    <a:pt x="186" y="5289"/>
                  </a:lnTo>
                  <a:lnTo>
                    <a:pt x="147" y="5272"/>
                  </a:lnTo>
                  <a:lnTo>
                    <a:pt x="105" y="5252"/>
                  </a:lnTo>
                  <a:lnTo>
                    <a:pt x="59" y="5226"/>
                  </a:lnTo>
                  <a:lnTo>
                    <a:pt x="10" y="5198"/>
                  </a:lnTo>
                  <a:lnTo>
                    <a:pt x="0" y="5192"/>
                  </a:lnTo>
                  <a:close/>
                  <a:moveTo>
                    <a:pt x="0" y="5076"/>
                  </a:moveTo>
                  <a:lnTo>
                    <a:pt x="0" y="5050"/>
                  </a:lnTo>
                  <a:lnTo>
                    <a:pt x="7" y="5057"/>
                  </a:lnTo>
                  <a:lnTo>
                    <a:pt x="10" y="5064"/>
                  </a:lnTo>
                  <a:lnTo>
                    <a:pt x="11" y="5066"/>
                  </a:lnTo>
                  <a:lnTo>
                    <a:pt x="12" y="5068"/>
                  </a:lnTo>
                  <a:lnTo>
                    <a:pt x="12" y="5070"/>
                  </a:lnTo>
                  <a:lnTo>
                    <a:pt x="11" y="5073"/>
                  </a:lnTo>
                  <a:lnTo>
                    <a:pt x="10" y="5074"/>
                  </a:lnTo>
                  <a:lnTo>
                    <a:pt x="8" y="5075"/>
                  </a:lnTo>
                  <a:lnTo>
                    <a:pt x="5" y="5076"/>
                  </a:lnTo>
                  <a:lnTo>
                    <a:pt x="0" y="5076"/>
                  </a:lnTo>
                  <a:close/>
                  <a:moveTo>
                    <a:pt x="0" y="5012"/>
                  </a:moveTo>
                  <a:lnTo>
                    <a:pt x="0" y="4946"/>
                  </a:lnTo>
                  <a:lnTo>
                    <a:pt x="19" y="4954"/>
                  </a:lnTo>
                  <a:lnTo>
                    <a:pt x="37" y="4962"/>
                  </a:lnTo>
                  <a:lnTo>
                    <a:pt x="58" y="4972"/>
                  </a:lnTo>
                  <a:lnTo>
                    <a:pt x="79" y="4983"/>
                  </a:lnTo>
                  <a:lnTo>
                    <a:pt x="102" y="4995"/>
                  </a:lnTo>
                  <a:lnTo>
                    <a:pt x="124" y="5008"/>
                  </a:lnTo>
                  <a:lnTo>
                    <a:pt x="148" y="5022"/>
                  </a:lnTo>
                  <a:lnTo>
                    <a:pt x="172" y="5036"/>
                  </a:lnTo>
                  <a:lnTo>
                    <a:pt x="219" y="5064"/>
                  </a:lnTo>
                  <a:lnTo>
                    <a:pt x="262" y="5092"/>
                  </a:lnTo>
                  <a:lnTo>
                    <a:pt x="299" y="5119"/>
                  </a:lnTo>
                  <a:lnTo>
                    <a:pt x="332" y="5143"/>
                  </a:lnTo>
                  <a:lnTo>
                    <a:pt x="345" y="5153"/>
                  </a:lnTo>
                  <a:lnTo>
                    <a:pt x="357" y="5164"/>
                  </a:lnTo>
                  <a:lnTo>
                    <a:pt x="367" y="5174"/>
                  </a:lnTo>
                  <a:lnTo>
                    <a:pt x="375" y="5183"/>
                  </a:lnTo>
                  <a:lnTo>
                    <a:pt x="381" y="5190"/>
                  </a:lnTo>
                  <a:lnTo>
                    <a:pt x="385" y="5197"/>
                  </a:lnTo>
                  <a:lnTo>
                    <a:pt x="386" y="5199"/>
                  </a:lnTo>
                  <a:lnTo>
                    <a:pt x="387" y="5202"/>
                  </a:lnTo>
                  <a:lnTo>
                    <a:pt x="387" y="5204"/>
                  </a:lnTo>
                  <a:lnTo>
                    <a:pt x="386" y="5205"/>
                  </a:lnTo>
                  <a:lnTo>
                    <a:pt x="385" y="5207"/>
                  </a:lnTo>
                  <a:lnTo>
                    <a:pt x="382" y="5209"/>
                  </a:lnTo>
                  <a:lnTo>
                    <a:pt x="380" y="5209"/>
                  </a:lnTo>
                  <a:lnTo>
                    <a:pt x="377" y="5210"/>
                  </a:lnTo>
                  <a:lnTo>
                    <a:pt x="370" y="5209"/>
                  </a:lnTo>
                  <a:lnTo>
                    <a:pt x="360" y="5207"/>
                  </a:lnTo>
                  <a:lnTo>
                    <a:pt x="348" y="5204"/>
                  </a:lnTo>
                  <a:lnTo>
                    <a:pt x="335" y="5200"/>
                  </a:lnTo>
                  <a:lnTo>
                    <a:pt x="320" y="5194"/>
                  </a:lnTo>
                  <a:lnTo>
                    <a:pt x="304" y="5188"/>
                  </a:lnTo>
                  <a:lnTo>
                    <a:pt x="266" y="5172"/>
                  </a:lnTo>
                  <a:lnTo>
                    <a:pt x="225" y="5151"/>
                  </a:lnTo>
                  <a:lnTo>
                    <a:pt x="180" y="5128"/>
                  </a:lnTo>
                  <a:lnTo>
                    <a:pt x="133" y="5100"/>
                  </a:lnTo>
                  <a:lnTo>
                    <a:pt x="95" y="5077"/>
                  </a:lnTo>
                  <a:lnTo>
                    <a:pt x="61" y="5055"/>
                  </a:lnTo>
                  <a:lnTo>
                    <a:pt x="29" y="5034"/>
                  </a:lnTo>
                  <a:lnTo>
                    <a:pt x="0" y="5012"/>
                  </a:lnTo>
                  <a:close/>
                  <a:moveTo>
                    <a:pt x="0" y="4923"/>
                  </a:moveTo>
                  <a:lnTo>
                    <a:pt x="0" y="4839"/>
                  </a:lnTo>
                  <a:lnTo>
                    <a:pt x="35" y="4863"/>
                  </a:lnTo>
                  <a:lnTo>
                    <a:pt x="65" y="4885"/>
                  </a:lnTo>
                  <a:lnTo>
                    <a:pt x="92" y="4905"/>
                  </a:lnTo>
                  <a:lnTo>
                    <a:pt x="115" y="4925"/>
                  </a:lnTo>
                  <a:lnTo>
                    <a:pt x="133" y="4941"/>
                  </a:lnTo>
                  <a:lnTo>
                    <a:pt x="145" y="4955"/>
                  </a:lnTo>
                  <a:lnTo>
                    <a:pt x="149" y="4961"/>
                  </a:lnTo>
                  <a:lnTo>
                    <a:pt x="151" y="4966"/>
                  </a:lnTo>
                  <a:lnTo>
                    <a:pt x="153" y="4970"/>
                  </a:lnTo>
                  <a:lnTo>
                    <a:pt x="151" y="4973"/>
                  </a:lnTo>
                  <a:lnTo>
                    <a:pt x="149" y="4975"/>
                  </a:lnTo>
                  <a:lnTo>
                    <a:pt x="146" y="4976"/>
                  </a:lnTo>
                  <a:lnTo>
                    <a:pt x="142" y="4978"/>
                  </a:lnTo>
                  <a:lnTo>
                    <a:pt x="135" y="4978"/>
                  </a:lnTo>
                  <a:lnTo>
                    <a:pt x="121" y="4974"/>
                  </a:lnTo>
                  <a:lnTo>
                    <a:pt x="103" y="4969"/>
                  </a:lnTo>
                  <a:lnTo>
                    <a:pt x="81" y="4961"/>
                  </a:lnTo>
                  <a:lnTo>
                    <a:pt x="58" y="4951"/>
                  </a:lnTo>
                  <a:lnTo>
                    <a:pt x="29" y="4938"/>
                  </a:lnTo>
                  <a:lnTo>
                    <a:pt x="0" y="4923"/>
                  </a:lnTo>
                  <a:close/>
                  <a:moveTo>
                    <a:pt x="0" y="4722"/>
                  </a:moveTo>
                  <a:lnTo>
                    <a:pt x="0" y="4640"/>
                  </a:lnTo>
                  <a:lnTo>
                    <a:pt x="29" y="4654"/>
                  </a:lnTo>
                  <a:lnTo>
                    <a:pt x="60" y="4670"/>
                  </a:lnTo>
                  <a:lnTo>
                    <a:pt x="92" y="4688"/>
                  </a:lnTo>
                  <a:lnTo>
                    <a:pt x="126" y="4709"/>
                  </a:lnTo>
                  <a:lnTo>
                    <a:pt x="169" y="4736"/>
                  </a:lnTo>
                  <a:lnTo>
                    <a:pt x="208" y="4762"/>
                  </a:lnTo>
                  <a:lnTo>
                    <a:pt x="242" y="4787"/>
                  </a:lnTo>
                  <a:lnTo>
                    <a:pt x="272" y="4810"/>
                  </a:lnTo>
                  <a:lnTo>
                    <a:pt x="284" y="4821"/>
                  </a:lnTo>
                  <a:lnTo>
                    <a:pt x="295" y="4831"/>
                  </a:lnTo>
                  <a:lnTo>
                    <a:pt x="305" y="4841"/>
                  </a:lnTo>
                  <a:lnTo>
                    <a:pt x="311" y="4849"/>
                  </a:lnTo>
                  <a:lnTo>
                    <a:pt x="317" y="4857"/>
                  </a:lnTo>
                  <a:lnTo>
                    <a:pt x="320" y="4863"/>
                  </a:lnTo>
                  <a:lnTo>
                    <a:pt x="322" y="4869"/>
                  </a:lnTo>
                  <a:lnTo>
                    <a:pt x="321" y="4872"/>
                  </a:lnTo>
                  <a:lnTo>
                    <a:pt x="318" y="4875"/>
                  </a:lnTo>
                  <a:lnTo>
                    <a:pt x="312" y="4876"/>
                  </a:lnTo>
                  <a:lnTo>
                    <a:pt x="305" y="4876"/>
                  </a:lnTo>
                  <a:lnTo>
                    <a:pt x="295" y="4875"/>
                  </a:lnTo>
                  <a:lnTo>
                    <a:pt x="284" y="4873"/>
                  </a:lnTo>
                  <a:lnTo>
                    <a:pt x="272" y="4869"/>
                  </a:lnTo>
                  <a:lnTo>
                    <a:pt x="257" y="4864"/>
                  </a:lnTo>
                  <a:lnTo>
                    <a:pt x="242" y="4858"/>
                  </a:lnTo>
                  <a:lnTo>
                    <a:pt x="208" y="4843"/>
                  </a:lnTo>
                  <a:lnTo>
                    <a:pt x="169" y="4824"/>
                  </a:lnTo>
                  <a:lnTo>
                    <a:pt x="128" y="4802"/>
                  </a:lnTo>
                  <a:lnTo>
                    <a:pt x="83" y="4776"/>
                  </a:lnTo>
                  <a:lnTo>
                    <a:pt x="62" y="4763"/>
                  </a:lnTo>
                  <a:lnTo>
                    <a:pt x="40" y="4749"/>
                  </a:lnTo>
                  <a:lnTo>
                    <a:pt x="20" y="4735"/>
                  </a:lnTo>
                  <a:lnTo>
                    <a:pt x="0" y="4722"/>
                  </a:lnTo>
                  <a:close/>
                  <a:moveTo>
                    <a:pt x="0" y="4611"/>
                  </a:moveTo>
                  <a:lnTo>
                    <a:pt x="0" y="4523"/>
                  </a:lnTo>
                  <a:lnTo>
                    <a:pt x="32" y="4545"/>
                  </a:lnTo>
                  <a:lnTo>
                    <a:pt x="60" y="4565"/>
                  </a:lnTo>
                  <a:lnTo>
                    <a:pt x="83" y="4585"/>
                  </a:lnTo>
                  <a:lnTo>
                    <a:pt x="104" y="4603"/>
                  </a:lnTo>
                  <a:lnTo>
                    <a:pt x="120" y="4619"/>
                  </a:lnTo>
                  <a:lnTo>
                    <a:pt x="130" y="4632"/>
                  </a:lnTo>
                  <a:lnTo>
                    <a:pt x="134" y="4639"/>
                  </a:lnTo>
                  <a:lnTo>
                    <a:pt x="135" y="4643"/>
                  </a:lnTo>
                  <a:lnTo>
                    <a:pt x="136" y="4647"/>
                  </a:lnTo>
                  <a:lnTo>
                    <a:pt x="135" y="4651"/>
                  </a:lnTo>
                  <a:lnTo>
                    <a:pt x="133" y="4653"/>
                  </a:lnTo>
                  <a:lnTo>
                    <a:pt x="130" y="4655"/>
                  </a:lnTo>
                  <a:lnTo>
                    <a:pt x="126" y="4655"/>
                  </a:lnTo>
                  <a:lnTo>
                    <a:pt x="121" y="4655"/>
                  </a:lnTo>
                  <a:lnTo>
                    <a:pt x="108" y="4654"/>
                  </a:lnTo>
                  <a:lnTo>
                    <a:pt x="92" y="4649"/>
                  </a:lnTo>
                  <a:lnTo>
                    <a:pt x="73" y="4643"/>
                  </a:lnTo>
                  <a:lnTo>
                    <a:pt x="51" y="4634"/>
                  </a:lnTo>
                  <a:lnTo>
                    <a:pt x="26" y="4624"/>
                  </a:lnTo>
                  <a:lnTo>
                    <a:pt x="0" y="4611"/>
                  </a:lnTo>
                  <a:close/>
                  <a:moveTo>
                    <a:pt x="0" y="4364"/>
                  </a:moveTo>
                  <a:lnTo>
                    <a:pt x="0" y="4303"/>
                  </a:lnTo>
                  <a:lnTo>
                    <a:pt x="18" y="4308"/>
                  </a:lnTo>
                  <a:lnTo>
                    <a:pt x="36" y="4315"/>
                  </a:lnTo>
                  <a:lnTo>
                    <a:pt x="56" y="4325"/>
                  </a:lnTo>
                  <a:lnTo>
                    <a:pt x="79" y="4334"/>
                  </a:lnTo>
                  <a:lnTo>
                    <a:pt x="103" y="4346"/>
                  </a:lnTo>
                  <a:lnTo>
                    <a:pt x="128" y="4360"/>
                  </a:lnTo>
                  <a:lnTo>
                    <a:pt x="154" y="4374"/>
                  </a:lnTo>
                  <a:lnTo>
                    <a:pt x="181" y="4390"/>
                  </a:lnTo>
                  <a:lnTo>
                    <a:pt x="219" y="4416"/>
                  </a:lnTo>
                  <a:lnTo>
                    <a:pt x="256" y="4441"/>
                  </a:lnTo>
                  <a:lnTo>
                    <a:pt x="287" y="4465"/>
                  </a:lnTo>
                  <a:lnTo>
                    <a:pt x="314" y="4488"/>
                  </a:lnTo>
                  <a:lnTo>
                    <a:pt x="326" y="4498"/>
                  </a:lnTo>
                  <a:lnTo>
                    <a:pt x="336" y="4508"/>
                  </a:lnTo>
                  <a:lnTo>
                    <a:pt x="344" y="4517"/>
                  </a:lnTo>
                  <a:lnTo>
                    <a:pt x="350" y="4525"/>
                  </a:lnTo>
                  <a:lnTo>
                    <a:pt x="355" y="4533"/>
                  </a:lnTo>
                  <a:lnTo>
                    <a:pt x="358" y="4539"/>
                  </a:lnTo>
                  <a:lnTo>
                    <a:pt x="359" y="4545"/>
                  </a:lnTo>
                  <a:lnTo>
                    <a:pt x="358" y="4549"/>
                  </a:lnTo>
                  <a:lnTo>
                    <a:pt x="354" y="4551"/>
                  </a:lnTo>
                  <a:lnTo>
                    <a:pt x="349" y="4553"/>
                  </a:lnTo>
                  <a:lnTo>
                    <a:pt x="343" y="4553"/>
                  </a:lnTo>
                  <a:lnTo>
                    <a:pt x="333" y="4552"/>
                  </a:lnTo>
                  <a:lnTo>
                    <a:pt x="323" y="4551"/>
                  </a:lnTo>
                  <a:lnTo>
                    <a:pt x="311" y="4548"/>
                  </a:lnTo>
                  <a:lnTo>
                    <a:pt x="297" y="4544"/>
                  </a:lnTo>
                  <a:lnTo>
                    <a:pt x="283" y="4538"/>
                  </a:lnTo>
                  <a:lnTo>
                    <a:pt x="251" y="4524"/>
                  </a:lnTo>
                  <a:lnTo>
                    <a:pt x="215" y="4507"/>
                  </a:lnTo>
                  <a:lnTo>
                    <a:pt x="176" y="4485"/>
                  </a:lnTo>
                  <a:lnTo>
                    <a:pt x="135" y="4462"/>
                  </a:lnTo>
                  <a:lnTo>
                    <a:pt x="95" y="4436"/>
                  </a:lnTo>
                  <a:lnTo>
                    <a:pt x="60" y="4411"/>
                  </a:lnTo>
                  <a:lnTo>
                    <a:pt x="27" y="4386"/>
                  </a:lnTo>
                  <a:lnTo>
                    <a:pt x="0" y="4364"/>
                  </a:lnTo>
                  <a:close/>
                  <a:moveTo>
                    <a:pt x="0" y="4249"/>
                  </a:moveTo>
                  <a:lnTo>
                    <a:pt x="0" y="4151"/>
                  </a:lnTo>
                  <a:lnTo>
                    <a:pt x="13" y="4158"/>
                  </a:lnTo>
                  <a:lnTo>
                    <a:pt x="26" y="4166"/>
                  </a:lnTo>
                  <a:lnTo>
                    <a:pt x="39" y="4174"/>
                  </a:lnTo>
                  <a:lnTo>
                    <a:pt x="52" y="4182"/>
                  </a:lnTo>
                  <a:lnTo>
                    <a:pt x="90" y="4206"/>
                  </a:lnTo>
                  <a:lnTo>
                    <a:pt x="124" y="4231"/>
                  </a:lnTo>
                  <a:lnTo>
                    <a:pt x="155" y="4255"/>
                  </a:lnTo>
                  <a:lnTo>
                    <a:pt x="180" y="4276"/>
                  </a:lnTo>
                  <a:lnTo>
                    <a:pt x="190" y="4286"/>
                  </a:lnTo>
                  <a:lnTo>
                    <a:pt x="200" y="4296"/>
                  </a:lnTo>
                  <a:lnTo>
                    <a:pt x="208" y="4305"/>
                  </a:lnTo>
                  <a:lnTo>
                    <a:pt x="214" y="4313"/>
                  </a:lnTo>
                  <a:lnTo>
                    <a:pt x="218" y="4320"/>
                  </a:lnTo>
                  <a:lnTo>
                    <a:pt x="221" y="4327"/>
                  </a:lnTo>
                  <a:lnTo>
                    <a:pt x="222" y="4332"/>
                  </a:lnTo>
                  <a:lnTo>
                    <a:pt x="219" y="4337"/>
                  </a:lnTo>
                  <a:lnTo>
                    <a:pt x="216" y="4339"/>
                  </a:lnTo>
                  <a:lnTo>
                    <a:pt x="212" y="4341"/>
                  </a:lnTo>
                  <a:lnTo>
                    <a:pt x="204" y="4341"/>
                  </a:lnTo>
                  <a:lnTo>
                    <a:pt x="196" y="4341"/>
                  </a:lnTo>
                  <a:lnTo>
                    <a:pt x="186" y="4339"/>
                  </a:lnTo>
                  <a:lnTo>
                    <a:pt x="175" y="4335"/>
                  </a:lnTo>
                  <a:lnTo>
                    <a:pt x="162" y="4331"/>
                  </a:lnTo>
                  <a:lnTo>
                    <a:pt x="148" y="4327"/>
                  </a:lnTo>
                  <a:lnTo>
                    <a:pt x="117" y="4314"/>
                  </a:lnTo>
                  <a:lnTo>
                    <a:pt x="82" y="4297"/>
                  </a:lnTo>
                  <a:lnTo>
                    <a:pt x="46" y="4276"/>
                  </a:lnTo>
                  <a:lnTo>
                    <a:pt x="7" y="4253"/>
                  </a:lnTo>
                  <a:lnTo>
                    <a:pt x="0" y="4249"/>
                  </a:lnTo>
                  <a:close/>
                  <a:moveTo>
                    <a:pt x="0" y="4104"/>
                  </a:moveTo>
                  <a:lnTo>
                    <a:pt x="0" y="4015"/>
                  </a:lnTo>
                  <a:lnTo>
                    <a:pt x="25" y="4034"/>
                  </a:lnTo>
                  <a:lnTo>
                    <a:pt x="48" y="4053"/>
                  </a:lnTo>
                  <a:lnTo>
                    <a:pt x="67" y="4069"/>
                  </a:lnTo>
                  <a:lnTo>
                    <a:pt x="83" y="4085"/>
                  </a:lnTo>
                  <a:lnTo>
                    <a:pt x="95" y="4099"/>
                  </a:lnTo>
                  <a:lnTo>
                    <a:pt x="104" y="4112"/>
                  </a:lnTo>
                  <a:lnTo>
                    <a:pt x="106" y="4117"/>
                  </a:lnTo>
                  <a:lnTo>
                    <a:pt x="107" y="4122"/>
                  </a:lnTo>
                  <a:lnTo>
                    <a:pt x="107" y="4126"/>
                  </a:lnTo>
                  <a:lnTo>
                    <a:pt x="106" y="4129"/>
                  </a:lnTo>
                  <a:lnTo>
                    <a:pt x="104" y="4131"/>
                  </a:lnTo>
                  <a:lnTo>
                    <a:pt x="102" y="4133"/>
                  </a:lnTo>
                  <a:lnTo>
                    <a:pt x="99" y="4134"/>
                  </a:lnTo>
                  <a:lnTo>
                    <a:pt x="94" y="4135"/>
                  </a:lnTo>
                  <a:lnTo>
                    <a:pt x="83" y="4134"/>
                  </a:lnTo>
                  <a:lnTo>
                    <a:pt x="72" y="4131"/>
                  </a:lnTo>
                  <a:lnTo>
                    <a:pt x="56" y="4127"/>
                  </a:lnTo>
                  <a:lnTo>
                    <a:pt x="39" y="4122"/>
                  </a:lnTo>
                  <a:lnTo>
                    <a:pt x="21" y="4114"/>
                  </a:lnTo>
                  <a:lnTo>
                    <a:pt x="0" y="4104"/>
                  </a:lnTo>
                  <a:close/>
                  <a:moveTo>
                    <a:pt x="0" y="3933"/>
                  </a:moveTo>
                  <a:lnTo>
                    <a:pt x="0" y="3892"/>
                  </a:lnTo>
                  <a:lnTo>
                    <a:pt x="9" y="3904"/>
                  </a:lnTo>
                  <a:lnTo>
                    <a:pt x="13" y="3913"/>
                  </a:lnTo>
                  <a:lnTo>
                    <a:pt x="15" y="3918"/>
                  </a:lnTo>
                  <a:lnTo>
                    <a:pt x="15" y="3921"/>
                  </a:lnTo>
                  <a:lnTo>
                    <a:pt x="15" y="3924"/>
                  </a:lnTo>
                  <a:lnTo>
                    <a:pt x="14" y="3928"/>
                  </a:lnTo>
                  <a:lnTo>
                    <a:pt x="12" y="3930"/>
                  </a:lnTo>
                  <a:lnTo>
                    <a:pt x="9" y="3931"/>
                  </a:lnTo>
                  <a:lnTo>
                    <a:pt x="5" y="3932"/>
                  </a:lnTo>
                  <a:lnTo>
                    <a:pt x="0" y="3933"/>
                  </a:lnTo>
                  <a:close/>
                  <a:moveTo>
                    <a:pt x="0" y="3622"/>
                  </a:moveTo>
                  <a:lnTo>
                    <a:pt x="0" y="3603"/>
                  </a:lnTo>
                  <a:lnTo>
                    <a:pt x="5" y="3599"/>
                  </a:lnTo>
                  <a:lnTo>
                    <a:pt x="10" y="3598"/>
                  </a:lnTo>
                  <a:lnTo>
                    <a:pt x="17" y="3597"/>
                  </a:lnTo>
                  <a:lnTo>
                    <a:pt x="25" y="3598"/>
                  </a:lnTo>
                  <a:lnTo>
                    <a:pt x="34" y="3599"/>
                  </a:lnTo>
                  <a:lnTo>
                    <a:pt x="45" y="3603"/>
                  </a:lnTo>
                  <a:lnTo>
                    <a:pt x="55" y="3606"/>
                  </a:lnTo>
                  <a:lnTo>
                    <a:pt x="68" y="3610"/>
                  </a:lnTo>
                  <a:lnTo>
                    <a:pt x="95" y="3622"/>
                  </a:lnTo>
                  <a:lnTo>
                    <a:pt x="126" y="3637"/>
                  </a:lnTo>
                  <a:lnTo>
                    <a:pt x="158" y="3654"/>
                  </a:lnTo>
                  <a:lnTo>
                    <a:pt x="191" y="3675"/>
                  </a:lnTo>
                  <a:lnTo>
                    <a:pt x="225" y="3698"/>
                  </a:lnTo>
                  <a:lnTo>
                    <a:pt x="255" y="3719"/>
                  </a:lnTo>
                  <a:lnTo>
                    <a:pt x="282" y="3741"/>
                  </a:lnTo>
                  <a:lnTo>
                    <a:pt x="304" y="3761"/>
                  </a:lnTo>
                  <a:lnTo>
                    <a:pt x="313" y="3771"/>
                  </a:lnTo>
                  <a:lnTo>
                    <a:pt x="321" y="3780"/>
                  </a:lnTo>
                  <a:lnTo>
                    <a:pt x="327" y="3788"/>
                  </a:lnTo>
                  <a:lnTo>
                    <a:pt x="333" y="3796"/>
                  </a:lnTo>
                  <a:lnTo>
                    <a:pt x="336" y="3803"/>
                  </a:lnTo>
                  <a:lnTo>
                    <a:pt x="338" y="3810"/>
                  </a:lnTo>
                  <a:lnTo>
                    <a:pt x="338" y="3815"/>
                  </a:lnTo>
                  <a:lnTo>
                    <a:pt x="337" y="3820"/>
                  </a:lnTo>
                  <a:lnTo>
                    <a:pt x="334" y="3823"/>
                  </a:lnTo>
                  <a:lnTo>
                    <a:pt x="329" y="3825"/>
                  </a:lnTo>
                  <a:lnTo>
                    <a:pt x="322" y="3826"/>
                  </a:lnTo>
                  <a:lnTo>
                    <a:pt x="314" y="3825"/>
                  </a:lnTo>
                  <a:lnTo>
                    <a:pt x="306" y="3824"/>
                  </a:lnTo>
                  <a:lnTo>
                    <a:pt x="295" y="3822"/>
                  </a:lnTo>
                  <a:lnTo>
                    <a:pt x="283" y="3819"/>
                  </a:lnTo>
                  <a:lnTo>
                    <a:pt x="271" y="3814"/>
                  </a:lnTo>
                  <a:lnTo>
                    <a:pt x="243" y="3803"/>
                  </a:lnTo>
                  <a:lnTo>
                    <a:pt x="212" y="3789"/>
                  </a:lnTo>
                  <a:lnTo>
                    <a:pt x="178" y="3771"/>
                  </a:lnTo>
                  <a:lnTo>
                    <a:pt x="145" y="3751"/>
                  </a:lnTo>
                  <a:lnTo>
                    <a:pt x="118" y="3732"/>
                  </a:lnTo>
                  <a:lnTo>
                    <a:pt x="93" y="3715"/>
                  </a:lnTo>
                  <a:lnTo>
                    <a:pt x="71" y="3697"/>
                  </a:lnTo>
                  <a:lnTo>
                    <a:pt x="50" y="3679"/>
                  </a:lnTo>
                  <a:lnTo>
                    <a:pt x="33" y="3663"/>
                  </a:lnTo>
                  <a:lnTo>
                    <a:pt x="19" y="3648"/>
                  </a:lnTo>
                  <a:lnTo>
                    <a:pt x="8" y="3635"/>
                  </a:lnTo>
                  <a:lnTo>
                    <a:pt x="0" y="3622"/>
                  </a:lnTo>
                  <a:close/>
                  <a:moveTo>
                    <a:pt x="0" y="3474"/>
                  </a:moveTo>
                  <a:lnTo>
                    <a:pt x="0" y="3408"/>
                  </a:lnTo>
                  <a:lnTo>
                    <a:pt x="14" y="3412"/>
                  </a:lnTo>
                  <a:lnTo>
                    <a:pt x="31" y="3417"/>
                  </a:lnTo>
                  <a:lnTo>
                    <a:pt x="48" y="3424"/>
                  </a:lnTo>
                  <a:lnTo>
                    <a:pt x="67" y="3432"/>
                  </a:lnTo>
                  <a:lnTo>
                    <a:pt x="87" y="3442"/>
                  </a:lnTo>
                  <a:lnTo>
                    <a:pt x="108" y="3454"/>
                  </a:lnTo>
                  <a:lnTo>
                    <a:pt x="130" y="3466"/>
                  </a:lnTo>
                  <a:lnTo>
                    <a:pt x="151" y="3480"/>
                  </a:lnTo>
                  <a:lnTo>
                    <a:pt x="184" y="3501"/>
                  </a:lnTo>
                  <a:lnTo>
                    <a:pt x="213" y="3524"/>
                  </a:lnTo>
                  <a:lnTo>
                    <a:pt x="238" y="3544"/>
                  </a:lnTo>
                  <a:lnTo>
                    <a:pt x="259" y="3565"/>
                  </a:lnTo>
                  <a:lnTo>
                    <a:pt x="268" y="3574"/>
                  </a:lnTo>
                  <a:lnTo>
                    <a:pt x="276" y="3583"/>
                  </a:lnTo>
                  <a:lnTo>
                    <a:pt x="281" y="3591"/>
                  </a:lnTo>
                  <a:lnTo>
                    <a:pt x="286" y="3598"/>
                  </a:lnTo>
                  <a:lnTo>
                    <a:pt x="290" y="3606"/>
                  </a:lnTo>
                  <a:lnTo>
                    <a:pt x="291" y="3611"/>
                  </a:lnTo>
                  <a:lnTo>
                    <a:pt x="292" y="3617"/>
                  </a:lnTo>
                  <a:lnTo>
                    <a:pt x="290" y="3621"/>
                  </a:lnTo>
                  <a:lnTo>
                    <a:pt x="286" y="3624"/>
                  </a:lnTo>
                  <a:lnTo>
                    <a:pt x="282" y="3626"/>
                  </a:lnTo>
                  <a:lnTo>
                    <a:pt x="276" y="3627"/>
                  </a:lnTo>
                  <a:lnTo>
                    <a:pt x="268" y="3627"/>
                  </a:lnTo>
                  <a:lnTo>
                    <a:pt x="259" y="3626"/>
                  </a:lnTo>
                  <a:lnTo>
                    <a:pt x="250" y="3625"/>
                  </a:lnTo>
                  <a:lnTo>
                    <a:pt x="238" y="3622"/>
                  </a:lnTo>
                  <a:lnTo>
                    <a:pt x="226" y="3618"/>
                  </a:lnTo>
                  <a:lnTo>
                    <a:pt x="199" y="3607"/>
                  </a:lnTo>
                  <a:lnTo>
                    <a:pt x="170" y="3593"/>
                  </a:lnTo>
                  <a:lnTo>
                    <a:pt x="137" y="3576"/>
                  </a:lnTo>
                  <a:lnTo>
                    <a:pt x="105" y="3555"/>
                  </a:lnTo>
                  <a:lnTo>
                    <a:pt x="74" y="3535"/>
                  </a:lnTo>
                  <a:lnTo>
                    <a:pt x="46" y="3514"/>
                  </a:lnTo>
                  <a:lnTo>
                    <a:pt x="21" y="3494"/>
                  </a:lnTo>
                  <a:lnTo>
                    <a:pt x="0" y="3474"/>
                  </a:lnTo>
                  <a:close/>
                  <a:moveTo>
                    <a:pt x="0" y="3299"/>
                  </a:moveTo>
                  <a:lnTo>
                    <a:pt x="0" y="3224"/>
                  </a:lnTo>
                  <a:lnTo>
                    <a:pt x="13" y="3228"/>
                  </a:lnTo>
                  <a:lnTo>
                    <a:pt x="28" y="3234"/>
                  </a:lnTo>
                  <a:lnTo>
                    <a:pt x="44" y="3240"/>
                  </a:lnTo>
                  <a:lnTo>
                    <a:pt x="61" y="3248"/>
                  </a:lnTo>
                  <a:lnTo>
                    <a:pt x="78" y="3256"/>
                  </a:lnTo>
                  <a:lnTo>
                    <a:pt x="95" y="3266"/>
                  </a:lnTo>
                  <a:lnTo>
                    <a:pt x="114" y="3278"/>
                  </a:lnTo>
                  <a:lnTo>
                    <a:pt x="133" y="3290"/>
                  </a:lnTo>
                  <a:lnTo>
                    <a:pt x="163" y="3310"/>
                  </a:lnTo>
                  <a:lnTo>
                    <a:pt x="191" y="3332"/>
                  </a:lnTo>
                  <a:lnTo>
                    <a:pt x="215" y="3352"/>
                  </a:lnTo>
                  <a:lnTo>
                    <a:pt x="236" y="3371"/>
                  </a:lnTo>
                  <a:lnTo>
                    <a:pt x="244" y="3380"/>
                  </a:lnTo>
                  <a:lnTo>
                    <a:pt x="251" y="3389"/>
                  </a:lnTo>
                  <a:lnTo>
                    <a:pt x="257" y="3398"/>
                  </a:lnTo>
                  <a:lnTo>
                    <a:pt x="262" y="3404"/>
                  </a:lnTo>
                  <a:lnTo>
                    <a:pt x="265" y="3412"/>
                  </a:lnTo>
                  <a:lnTo>
                    <a:pt x="266" y="3417"/>
                  </a:lnTo>
                  <a:lnTo>
                    <a:pt x="266" y="3422"/>
                  </a:lnTo>
                  <a:lnTo>
                    <a:pt x="265" y="3427"/>
                  </a:lnTo>
                  <a:lnTo>
                    <a:pt x="262" y="3430"/>
                  </a:lnTo>
                  <a:lnTo>
                    <a:pt x="256" y="3433"/>
                  </a:lnTo>
                  <a:lnTo>
                    <a:pt x="251" y="3434"/>
                  </a:lnTo>
                  <a:lnTo>
                    <a:pt x="243" y="3434"/>
                  </a:lnTo>
                  <a:lnTo>
                    <a:pt x="235" y="3433"/>
                  </a:lnTo>
                  <a:lnTo>
                    <a:pt x="225" y="3431"/>
                  </a:lnTo>
                  <a:lnTo>
                    <a:pt x="214" y="3428"/>
                  </a:lnTo>
                  <a:lnTo>
                    <a:pt x="202" y="3425"/>
                  </a:lnTo>
                  <a:lnTo>
                    <a:pt x="176" y="3414"/>
                  </a:lnTo>
                  <a:lnTo>
                    <a:pt x="148" y="3401"/>
                  </a:lnTo>
                  <a:lnTo>
                    <a:pt x="118" y="3385"/>
                  </a:lnTo>
                  <a:lnTo>
                    <a:pt x="87" y="3365"/>
                  </a:lnTo>
                  <a:lnTo>
                    <a:pt x="62" y="3348"/>
                  </a:lnTo>
                  <a:lnTo>
                    <a:pt x="39" y="3332"/>
                  </a:lnTo>
                  <a:lnTo>
                    <a:pt x="19" y="3315"/>
                  </a:lnTo>
                  <a:lnTo>
                    <a:pt x="0" y="3299"/>
                  </a:lnTo>
                  <a:close/>
                  <a:moveTo>
                    <a:pt x="0" y="3108"/>
                  </a:moveTo>
                  <a:lnTo>
                    <a:pt x="0" y="3037"/>
                  </a:lnTo>
                  <a:lnTo>
                    <a:pt x="13" y="3040"/>
                  </a:lnTo>
                  <a:lnTo>
                    <a:pt x="28" y="3046"/>
                  </a:lnTo>
                  <a:lnTo>
                    <a:pt x="44" y="3051"/>
                  </a:lnTo>
                  <a:lnTo>
                    <a:pt x="61" y="3059"/>
                  </a:lnTo>
                  <a:lnTo>
                    <a:pt x="78" y="3068"/>
                  </a:lnTo>
                  <a:lnTo>
                    <a:pt x="96" y="3078"/>
                  </a:lnTo>
                  <a:lnTo>
                    <a:pt x="116" y="3089"/>
                  </a:lnTo>
                  <a:lnTo>
                    <a:pt x="135" y="3101"/>
                  </a:lnTo>
                  <a:lnTo>
                    <a:pt x="164" y="3121"/>
                  </a:lnTo>
                  <a:lnTo>
                    <a:pt x="190" y="3142"/>
                  </a:lnTo>
                  <a:lnTo>
                    <a:pt x="214" y="3162"/>
                  </a:lnTo>
                  <a:lnTo>
                    <a:pt x="232" y="3181"/>
                  </a:lnTo>
                  <a:lnTo>
                    <a:pt x="240" y="3189"/>
                  </a:lnTo>
                  <a:lnTo>
                    <a:pt x="248" y="3198"/>
                  </a:lnTo>
                  <a:lnTo>
                    <a:pt x="253" y="3207"/>
                  </a:lnTo>
                  <a:lnTo>
                    <a:pt x="256" y="3213"/>
                  </a:lnTo>
                  <a:lnTo>
                    <a:pt x="259" y="3221"/>
                  </a:lnTo>
                  <a:lnTo>
                    <a:pt x="260" y="3226"/>
                  </a:lnTo>
                  <a:lnTo>
                    <a:pt x="260" y="3231"/>
                  </a:lnTo>
                  <a:lnTo>
                    <a:pt x="259" y="3236"/>
                  </a:lnTo>
                  <a:lnTo>
                    <a:pt x="256" y="3239"/>
                  </a:lnTo>
                  <a:lnTo>
                    <a:pt x="252" y="3241"/>
                  </a:lnTo>
                  <a:lnTo>
                    <a:pt x="245" y="3242"/>
                  </a:lnTo>
                  <a:lnTo>
                    <a:pt x="238" y="3243"/>
                  </a:lnTo>
                  <a:lnTo>
                    <a:pt x="230" y="3242"/>
                  </a:lnTo>
                  <a:lnTo>
                    <a:pt x="221" y="3240"/>
                  </a:lnTo>
                  <a:lnTo>
                    <a:pt x="211" y="3238"/>
                  </a:lnTo>
                  <a:lnTo>
                    <a:pt x="199" y="3235"/>
                  </a:lnTo>
                  <a:lnTo>
                    <a:pt x="174" y="3225"/>
                  </a:lnTo>
                  <a:lnTo>
                    <a:pt x="147" y="3212"/>
                  </a:lnTo>
                  <a:lnTo>
                    <a:pt x="118" y="3196"/>
                  </a:lnTo>
                  <a:lnTo>
                    <a:pt x="88" y="3176"/>
                  </a:lnTo>
                  <a:lnTo>
                    <a:pt x="63" y="3159"/>
                  </a:lnTo>
                  <a:lnTo>
                    <a:pt x="39" y="3142"/>
                  </a:lnTo>
                  <a:lnTo>
                    <a:pt x="19" y="3125"/>
                  </a:lnTo>
                  <a:lnTo>
                    <a:pt x="0" y="3108"/>
                  </a:lnTo>
                  <a:close/>
                  <a:moveTo>
                    <a:pt x="0" y="2895"/>
                  </a:moveTo>
                  <a:lnTo>
                    <a:pt x="0" y="2854"/>
                  </a:lnTo>
                  <a:lnTo>
                    <a:pt x="6" y="2853"/>
                  </a:lnTo>
                  <a:lnTo>
                    <a:pt x="11" y="2853"/>
                  </a:lnTo>
                  <a:lnTo>
                    <a:pt x="19" y="2854"/>
                  </a:lnTo>
                  <a:lnTo>
                    <a:pt x="26" y="2855"/>
                  </a:lnTo>
                  <a:lnTo>
                    <a:pt x="44" y="2859"/>
                  </a:lnTo>
                  <a:lnTo>
                    <a:pt x="63" y="2866"/>
                  </a:lnTo>
                  <a:lnTo>
                    <a:pt x="85" y="2875"/>
                  </a:lnTo>
                  <a:lnTo>
                    <a:pt x="107" y="2887"/>
                  </a:lnTo>
                  <a:lnTo>
                    <a:pt x="132" y="2900"/>
                  </a:lnTo>
                  <a:lnTo>
                    <a:pt x="157" y="2916"/>
                  </a:lnTo>
                  <a:lnTo>
                    <a:pt x="185" y="2936"/>
                  </a:lnTo>
                  <a:lnTo>
                    <a:pt x="210" y="2955"/>
                  </a:lnTo>
                  <a:lnTo>
                    <a:pt x="231" y="2975"/>
                  </a:lnTo>
                  <a:lnTo>
                    <a:pt x="250" y="2994"/>
                  </a:lnTo>
                  <a:lnTo>
                    <a:pt x="257" y="3003"/>
                  </a:lnTo>
                  <a:lnTo>
                    <a:pt x="264" y="3010"/>
                  </a:lnTo>
                  <a:lnTo>
                    <a:pt x="269" y="3019"/>
                  </a:lnTo>
                  <a:lnTo>
                    <a:pt x="272" y="3025"/>
                  </a:lnTo>
                  <a:lnTo>
                    <a:pt x="276" y="3032"/>
                  </a:lnTo>
                  <a:lnTo>
                    <a:pt x="277" y="3038"/>
                  </a:lnTo>
                  <a:lnTo>
                    <a:pt x="277" y="3044"/>
                  </a:lnTo>
                  <a:lnTo>
                    <a:pt x="275" y="3048"/>
                  </a:lnTo>
                  <a:lnTo>
                    <a:pt x="271" y="3051"/>
                  </a:lnTo>
                  <a:lnTo>
                    <a:pt x="267" y="3053"/>
                  </a:lnTo>
                  <a:lnTo>
                    <a:pt x="262" y="3054"/>
                  </a:lnTo>
                  <a:lnTo>
                    <a:pt x="255" y="3054"/>
                  </a:lnTo>
                  <a:lnTo>
                    <a:pt x="246" y="3054"/>
                  </a:lnTo>
                  <a:lnTo>
                    <a:pt x="238" y="3052"/>
                  </a:lnTo>
                  <a:lnTo>
                    <a:pt x="227" y="3050"/>
                  </a:lnTo>
                  <a:lnTo>
                    <a:pt x="216" y="3047"/>
                  </a:lnTo>
                  <a:lnTo>
                    <a:pt x="192" y="3037"/>
                  </a:lnTo>
                  <a:lnTo>
                    <a:pt x="167" y="3025"/>
                  </a:lnTo>
                  <a:lnTo>
                    <a:pt x="139" y="3010"/>
                  </a:lnTo>
                  <a:lnTo>
                    <a:pt x="109" y="2992"/>
                  </a:lnTo>
                  <a:lnTo>
                    <a:pt x="91" y="2979"/>
                  </a:lnTo>
                  <a:lnTo>
                    <a:pt x="74" y="2966"/>
                  </a:lnTo>
                  <a:lnTo>
                    <a:pt x="58" y="2954"/>
                  </a:lnTo>
                  <a:lnTo>
                    <a:pt x="42" y="2941"/>
                  </a:lnTo>
                  <a:lnTo>
                    <a:pt x="29" y="2928"/>
                  </a:lnTo>
                  <a:lnTo>
                    <a:pt x="19" y="2916"/>
                  </a:lnTo>
                  <a:lnTo>
                    <a:pt x="8" y="2906"/>
                  </a:lnTo>
                  <a:lnTo>
                    <a:pt x="0" y="2895"/>
                  </a:lnTo>
                  <a:close/>
                  <a:moveTo>
                    <a:pt x="0" y="2455"/>
                  </a:moveTo>
                  <a:lnTo>
                    <a:pt x="0" y="2392"/>
                  </a:lnTo>
                  <a:lnTo>
                    <a:pt x="8" y="2402"/>
                  </a:lnTo>
                  <a:lnTo>
                    <a:pt x="14" y="2410"/>
                  </a:lnTo>
                  <a:lnTo>
                    <a:pt x="20" y="2418"/>
                  </a:lnTo>
                  <a:lnTo>
                    <a:pt x="23" y="2425"/>
                  </a:lnTo>
                  <a:lnTo>
                    <a:pt x="26" y="2432"/>
                  </a:lnTo>
                  <a:lnTo>
                    <a:pt x="27" y="2438"/>
                  </a:lnTo>
                  <a:lnTo>
                    <a:pt x="27" y="2444"/>
                  </a:lnTo>
                  <a:lnTo>
                    <a:pt x="25" y="2448"/>
                  </a:lnTo>
                  <a:lnTo>
                    <a:pt x="22" y="2452"/>
                  </a:lnTo>
                  <a:lnTo>
                    <a:pt x="17" y="2454"/>
                  </a:lnTo>
                  <a:lnTo>
                    <a:pt x="9" y="2455"/>
                  </a:lnTo>
                  <a:lnTo>
                    <a:pt x="0" y="2455"/>
                  </a:lnTo>
                  <a:close/>
                  <a:moveTo>
                    <a:pt x="0" y="2245"/>
                  </a:moveTo>
                  <a:lnTo>
                    <a:pt x="0" y="2144"/>
                  </a:lnTo>
                  <a:lnTo>
                    <a:pt x="10" y="2149"/>
                  </a:lnTo>
                  <a:lnTo>
                    <a:pt x="19" y="2155"/>
                  </a:lnTo>
                  <a:lnTo>
                    <a:pt x="42" y="2173"/>
                  </a:lnTo>
                  <a:lnTo>
                    <a:pt x="63" y="2190"/>
                  </a:lnTo>
                  <a:lnTo>
                    <a:pt x="80" y="2207"/>
                  </a:lnTo>
                  <a:lnTo>
                    <a:pt x="95" y="2223"/>
                  </a:lnTo>
                  <a:lnTo>
                    <a:pt x="101" y="2231"/>
                  </a:lnTo>
                  <a:lnTo>
                    <a:pt x="106" y="2239"/>
                  </a:lnTo>
                  <a:lnTo>
                    <a:pt x="110" y="2245"/>
                  </a:lnTo>
                  <a:lnTo>
                    <a:pt x="114" y="2252"/>
                  </a:lnTo>
                  <a:lnTo>
                    <a:pt x="116" y="2258"/>
                  </a:lnTo>
                  <a:lnTo>
                    <a:pt x="116" y="2263"/>
                  </a:lnTo>
                  <a:lnTo>
                    <a:pt x="116" y="2269"/>
                  </a:lnTo>
                  <a:lnTo>
                    <a:pt x="114" y="2272"/>
                  </a:lnTo>
                  <a:lnTo>
                    <a:pt x="112" y="2275"/>
                  </a:lnTo>
                  <a:lnTo>
                    <a:pt x="108" y="2277"/>
                  </a:lnTo>
                  <a:lnTo>
                    <a:pt x="104" y="2278"/>
                  </a:lnTo>
                  <a:lnTo>
                    <a:pt x="100" y="2280"/>
                  </a:lnTo>
                  <a:lnTo>
                    <a:pt x="94" y="2281"/>
                  </a:lnTo>
                  <a:lnTo>
                    <a:pt x="88" y="2280"/>
                  </a:lnTo>
                  <a:lnTo>
                    <a:pt x="81" y="2278"/>
                  </a:lnTo>
                  <a:lnTo>
                    <a:pt x="74" y="2277"/>
                  </a:lnTo>
                  <a:lnTo>
                    <a:pt x="58" y="2272"/>
                  </a:lnTo>
                  <a:lnTo>
                    <a:pt x="40" y="2266"/>
                  </a:lnTo>
                  <a:lnTo>
                    <a:pt x="21" y="2256"/>
                  </a:lnTo>
                  <a:lnTo>
                    <a:pt x="0" y="2245"/>
                  </a:lnTo>
                  <a:close/>
                  <a:moveTo>
                    <a:pt x="0" y="1972"/>
                  </a:moveTo>
                  <a:lnTo>
                    <a:pt x="0" y="1936"/>
                  </a:lnTo>
                  <a:lnTo>
                    <a:pt x="5" y="1934"/>
                  </a:lnTo>
                  <a:lnTo>
                    <a:pt x="9" y="1933"/>
                  </a:lnTo>
                  <a:lnTo>
                    <a:pt x="14" y="1933"/>
                  </a:lnTo>
                  <a:lnTo>
                    <a:pt x="21" y="1933"/>
                  </a:lnTo>
                  <a:lnTo>
                    <a:pt x="35" y="1936"/>
                  </a:lnTo>
                  <a:lnTo>
                    <a:pt x="52" y="1941"/>
                  </a:lnTo>
                  <a:lnTo>
                    <a:pt x="69" y="1948"/>
                  </a:lnTo>
                  <a:lnTo>
                    <a:pt x="89" y="1958"/>
                  </a:lnTo>
                  <a:lnTo>
                    <a:pt x="109" y="1970"/>
                  </a:lnTo>
                  <a:lnTo>
                    <a:pt x="130" y="1983"/>
                  </a:lnTo>
                  <a:lnTo>
                    <a:pt x="153" y="1999"/>
                  </a:lnTo>
                  <a:lnTo>
                    <a:pt x="172" y="2016"/>
                  </a:lnTo>
                  <a:lnTo>
                    <a:pt x="189" y="2032"/>
                  </a:lnTo>
                  <a:lnTo>
                    <a:pt x="203" y="2049"/>
                  </a:lnTo>
                  <a:lnTo>
                    <a:pt x="209" y="2056"/>
                  </a:lnTo>
                  <a:lnTo>
                    <a:pt x="214" y="2064"/>
                  </a:lnTo>
                  <a:lnTo>
                    <a:pt x="217" y="2070"/>
                  </a:lnTo>
                  <a:lnTo>
                    <a:pt x="221" y="2077"/>
                  </a:lnTo>
                  <a:lnTo>
                    <a:pt x="222" y="2083"/>
                  </a:lnTo>
                  <a:lnTo>
                    <a:pt x="223" y="2089"/>
                  </a:lnTo>
                  <a:lnTo>
                    <a:pt x="223" y="2093"/>
                  </a:lnTo>
                  <a:lnTo>
                    <a:pt x="221" y="2097"/>
                  </a:lnTo>
                  <a:lnTo>
                    <a:pt x="217" y="2100"/>
                  </a:lnTo>
                  <a:lnTo>
                    <a:pt x="214" y="2103"/>
                  </a:lnTo>
                  <a:lnTo>
                    <a:pt x="209" y="2104"/>
                  </a:lnTo>
                  <a:lnTo>
                    <a:pt x="203" y="2105"/>
                  </a:lnTo>
                  <a:lnTo>
                    <a:pt x="197" y="2105"/>
                  </a:lnTo>
                  <a:lnTo>
                    <a:pt x="189" y="2104"/>
                  </a:lnTo>
                  <a:lnTo>
                    <a:pt x="181" y="2102"/>
                  </a:lnTo>
                  <a:lnTo>
                    <a:pt x="172" y="2099"/>
                  </a:lnTo>
                  <a:lnTo>
                    <a:pt x="153" y="2093"/>
                  </a:lnTo>
                  <a:lnTo>
                    <a:pt x="131" y="2083"/>
                  </a:lnTo>
                  <a:lnTo>
                    <a:pt x="108" y="2070"/>
                  </a:lnTo>
                  <a:lnTo>
                    <a:pt x="86" y="2055"/>
                  </a:lnTo>
                  <a:lnTo>
                    <a:pt x="71" y="2044"/>
                  </a:lnTo>
                  <a:lnTo>
                    <a:pt x="58" y="2034"/>
                  </a:lnTo>
                  <a:lnTo>
                    <a:pt x="45" y="2023"/>
                  </a:lnTo>
                  <a:lnTo>
                    <a:pt x="33" y="2012"/>
                  </a:lnTo>
                  <a:lnTo>
                    <a:pt x="23" y="2001"/>
                  </a:lnTo>
                  <a:lnTo>
                    <a:pt x="13" y="1991"/>
                  </a:lnTo>
                  <a:lnTo>
                    <a:pt x="7" y="1982"/>
                  </a:lnTo>
                  <a:lnTo>
                    <a:pt x="0" y="1972"/>
                  </a:lnTo>
                  <a:close/>
                  <a:moveTo>
                    <a:pt x="0" y="1721"/>
                  </a:moveTo>
                  <a:lnTo>
                    <a:pt x="0" y="1631"/>
                  </a:lnTo>
                  <a:lnTo>
                    <a:pt x="17" y="1645"/>
                  </a:lnTo>
                  <a:lnTo>
                    <a:pt x="32" y="1659"/>
                  </a:lnTo>
                  <a:lnTo>
                    <a:pt x="44" y="1672"/>
                  </a:lnTo>
                  <a:lnTo>
                    <a:pt x="53" y="1685"/>
                  </a:lnTo>
                  <a:lnTo>
                    <a:pt x="61" y="1697"/>
                  </a:lnTo>
                  <a:lnTo>
                    <a:pt x="65" y="1708"/>
                  </a:lnTo>
                  <a:lnTo>
                    <a:pt x="66" y="1713"/>
                  </a:lnTo>
                  <a:lnTo>
                    <a:pt x="66" y="1717"/>
                  </a:lnTo>
                  <a:lnTo>
                    <a:pt x="65" y="1722"/>
                  </a:lnTo>
                  <a:lnTo>
                    <a:pt x="64" y="1725"/>
                  </a:lnTo>
                  <a:lnTo>
                    <a:pt x="60" y="1728"/>
                  </a:lnTo>
                  <a:lnTo>
                    <a:pt x="55" y="1731"/>
                  </a:lnTo>
                  <a:lnTo>
                    <a:pt x="49" y="1732"/>
                  </a:lnTo>
                  <a:lnTo>
                    <a:pt x="41" y="1732"/>
                  </a:lnTo>
                  <a:lnTo>
                    <a:pt x="33" y="1731"/>
                  </a:lnTo>
                  <a:lnTo>
                    <a:pt x="23" y="1729"/>
                  </a:lnTo>
                  <a:lnTo>
                    <a:pt x="12" y="1725"/>
                  </a:lnTo>
                  <a:lnTo>
                    <a:pt x="0" y="1721"/>
                  </a:lnTo>
                  <a:close/>
                  <a:moveTo>
                    <a:pt x="0" y="1146"/>
                  </a:moveTo>
                  <a:lnTo>
                    <a:pt x="0" y="1074"/>
                  </a:lnTo>
                  <a:lnTo>
                    <a:pt x="9" y="1076"/>
                  </a:lnTo>
                  <a:lnTo>
                    <a:pt x="18" y="1078"/>
                  </a:lnTo>
                  <a:lnTo>
                    <a:pt x="26" y="1083"/>
                  </a:lnTo>
                  <a:lnTo>
                    <a:pt x="36" y="1087"/>
                  </a:lnTo>
                  <a:lnTo>
                    <a:pt x="56" y="1098"/>
                  </a:lnTo>
                  <a:lnTo>
                    <a:pt x="77" y="1112"/>
                  </a:lnTo>
                  <a:lnTo>
                    <a:pt x="95" y="1126"/>
                  </a:lnTo>
                  <a:lnTo>
                    <a:pt x="110" y="1140"/>
                  </a:lnTo>
                  <a:lnTo>
                    <a:pt x="123" y="1153"/>
                  </a:lnTo>
                  <a:lnTo>
                    <a:pt x="134" y="1167"/>
                  </a:lnTo>
                  <a:lnTo>
                    <a:pt x="139" y="1173"/>
                  </a:lnTo>
                  <a:lnTo>
                    <a:pt x="142" y="1180"/>
                  </a:lnTo>
                  <a:lnTo>
                    <a:pt x="145" y="1185"/>
                  </a:lnTo>
                  <a:lnTo>
                    <a:pt x="147" y="1191"/>
                  </a:lnTo>
                  <a:lnTo>
                    <a:pt x="147" y="1196"/>
                  </a:lnTo>
                  <a:lnTo>
                    <a:pt x="148" y="1200"/>
                  </a:lnTo>
                  <a:lnTo>
                    <a:pt x="147" y="1205"/>
                  </a:lnTo>
                  <a:lnTo>
                    <a:pt x="146" y="1208"/>
                  </a:lnTo>
                  <a:lnTo>
                    <a:pt x="143" y="1211"/>
                  </a:lnTo>
                  <a:lnTo>
                    <a:pt x="140" y="1213"/>
                  </a:lnTo>
                  <a:lnTo>
                    <a:pt x="135" y="1215"/>
                  </a:lnTo>
                  <a:lnTo>
                    <a:pt x="131" y="1217"/>
                  </a:lnTo>
                  <a:lnTo>
                    <a:pt x="126" y="1217"/>
                  </a:lnTo>
                  <a:lnTo>
                    <a:pt x="119" y="1215"/>
                  </a:lnTo>
                  <a:lnTo>
                    <a:pt x="113" y="1214"/>
                  </a:lnTo>
                  <a:lnTo>
                    <a:pt x="105" y="1213"/>
                  </a:lnTo>
                  <a:lnTo>
                    <a:pt x="90" y="1207"/>
                  </a:lnTo>
                  <a:lnTo>
                    <a:pt x="73" y="1199"/>
                  </a:lnTo>
                  <a:lnTo>
                    <a:pt x="55" y="1190"/>
                  </a:lnTo>
                  <a:lnTo>
                    <a:pt x="37" y="1177"/>
                  </a:lnTo>
                  <a:lnTo>
                    <a:pt x="26" y="1169"/>
                  </a:lnTo>
                  <a:lnTo>
                    <a:pt x="18" y="1162"/>
                  </a:lnTo>
                  <a:lnTo>
                    <a:pt x="9" y="1154"/>
                  </a:lnTo>
                  <a:lnTo>
                    <a:pt x="0" y="1146"/>
                  </a:lnTo>
                  <a:close/>
                  <a:moveTo>
                    <a:pt x="0" y="833"/>
                  </a:moveTo>
                  <a:lnTo>
                    <a:pt x="0" y="757"/>
                  </a:lnTo>
                  <a:lnTo>
                    <a:pt x="14" y="762"/>
                  </a:lnTo>
                  <a:lnTo>
                    <a:pt x="29" y="770"/>
                  </a:lnTo>
                  <a:lnTo>
                    <a:pt x="46" y="778"/>
                  </a:lnTo>
                  <a:lnTo>
                    <a:pt x="62" y="789"/>
                  </a:lnTo>
                  <a:lnTo>
                    <a:pt x="78" y="802"/>
                  </a:lnTo>
                  <a:lnTo>
                    <a:pt x="92" y="815"/>
                  </a:lnTo>
                  <a:lnTo>
                    <a:pt x="104" y="828"/>
                  </a:lnTo>
                  <a:lnTo>
                    <a:pt x="114" y="841"/>
                  </a:lnTo>
                  <a:lnTo>
                    <a:pt x="120" y="853"/>
                  </a:lnTo>
                  <a:lnTo>
                    <a:pt x="124" y="863"/>
                  </a:lnTo>
                  <a:lnTo>
                    <a:pt x="126" y="868"/>
                  </a:lnTo>
                  <a:lnTo>
                    <a:pt x="126" y="872"/>
                  </a:lnTo>
                  <a:lnTo>
                    <a:pt x="124" y="877"/>
                  </a:lnTo>
                  <a:lnTo>
                    <a:pt x="123" y="880"/>
                  </a:lnTo>
                  <a:lnTo>
                    <a:pt x="121" y="883"/>
                  </a:lnTo>
                  <a:lnTo>
                    <a:pt x="118" y="885"/>
                  </a:lnTo>
                  <a:lnTo>
                    <a:pt x="114" y="886"/>
                  </a:lnTo>
                  <a:lnTo>
                    <a:pt x="109" y="887"/>
                  </a:lnTo>
                  <a:lnTo>
                    <a:pt x="104" y="887"/>
                  </a:lnTo>
                  <a:lnTo>
                    <a:pt x="99" y="887"/>
                  </a:lnTo>
                  <a:lnTo>
                    <a:pt x="92" y="886"/>
                  </a:lnTo>
                  <a:lnTo>
                    <a:pt x="86" y="884"/>
                  </a:lnTo>
                  <a:lnTo>
                    <a:pt x="72" y="880"/>
                  </a:lnTo>
                  <a:lnTo>
                    <a:pt x="56" y="872"/>
                  </a:lnTo>
                  <a:lnTo>
                    <a:pt x="40" y="864"/>
                  </a:lnTo>
                  <a:lnTo>
                    <a:pt x="23" y="852"/>
                  </a:lnTo>
                  <a:lnTo>
                    <a:pt x="11" y="843"/>
                  </a:lnTo>
                  <a:lnTo>
                    <a:pt x="0" y="833"/>
                  </a:lnTo>
                  <a:close/>
                  <a:moveTo>
                    <a:pt x="0" y="475"/>
                  </a:moveTo>
                  <a:lnTo>
                    <a:pt x="0" y="460"/>
                  </a:lnTo>
                  <a:lnTo>
                    <a:pt x="1" y="459"/>
                  </a:lnTo>
                  <a:lnTo>
                    <a:pt x="1" y="458"/>
                  </a:lnTo>
                  <a:lnTo>
                    <a:pt x="4" y="456"/>
                  </a:lnTo>
                  <a:lnTo>
                    <a:pt x="7" y="454"/>
                  </a:lnTo>
                  <a:lnTo>
                    <a:pt x="10" y="451"/>
                  </a:lnTo>
                  <a:lnTo>
                    <a:pt x="14" y="450"/>
                  </a:lnTo>
                  <a:lnTo>
                    <a:pt x="24" y="450"/>
                  </a:lnTo>
                  <a:lnTo>
                    <a:pt x="36" y="452"/>
                  </a:lnTo>
                  <a:lnTo>
                    <a:pt x="49" y="458"/>
                  </a:lnTo>
                  <a:lnTo>
                    <a:pt x="63" y="464"/>
                  </a:lnTo>
                  <a:lnTo>
                    <a:pt x="78" y="473"/>
                  </a:lnTo>
                  <a:lnTo>
                    <a:pt x="93" y="483"/>
                  </a:lnTo>
                  <a:lnTo>
                    <a:pt x="107" y="495"/>
                  </a:lnTo>
                  <a:lnTo>
                    <a:pt x="120" y="506"/>
                  </a:lnTo>
                  <a:lnTo>
                    <a:pt x="131" y="518"/>
                  </a:lnTo>
                  <a:lnTo>
                    <a:pt x="140" y="530"/>
                  </a:lnTo>
                  <a:lnTo>
                    <a:pt x="145" y="541"/>
                  </a:lnTo>
                  <a:lnTo>
                    <a:pt x="149" y="551"/>
                  </a:lnTo>
                  <a:lnTo>
                    <a:pt x="149" y="555"/>
                  </a:lnTo>
                  <a:lnTo>
                    <a:pt x="149" y="559"/>
                  </a:lnTo>
                  <a:lnTo>
                    <a:pt x="149" y="564"/>
                  </a:lnTo>
                  <a:lnTo>
                    <a:pt x="147" y="567"/>
                  </a:lnTo>
                  <a:lnTo>
                    <a:pt x="145" y="569"/>
                  </a:lnTo>
                  <a:lnTo>
                    <a:pt x="142" y="571"/>
                  </a:lnTo>
                  <a:lnTo>
                    <a:pt x="139" y="573"/>
                  </a:lnTo>
                  <a:lnTo>
                    <a:pt x="134" y="574"/>
                  </a:lnTo>
                  <a:lnTo>
                    <a:pt x="124" y="574"/>
                  </a:lnTo>
                  <a:lnTo>
                    <a:pt x="114" y="572"/>
                  </a:lnTo>
                  <a:lnTo>
                    <a:pt x="100" y="568"/>
                  </a:lnTo>
                  <a:lnTo>
                    <a:pt x="86" y="561"/>
                  </a:lnTo>
                  <a:lnTo>
                    <a:pt x="72" y="553"/>
                  </a:lnTo>
                  <a:lnTo>
                    <a:pt x="56" y="542"/>
                  </a:lnTo>
                  <a:lnTo>
                    <a:pt x="46" y="533"/>
                  </a:lnTo>
                  <a:lnTo>
                    <a:pt x="36" y="525"/>
                  </a:lnTo>
                  <a:lnTo>
                    <a:pt x="26" y="516"/>
                  </a:lnTo>
                  <a:lnTo>
                    <a:pt x="19" y="508"/>
                  </a:lnTo>
                  <a:lnTo>
                    <a:pt x="12" y="499"/>
                  </a:lnTo>
                  <a:lnTo>
                    <a:pt x="7" y="491"/>
                  </a:lnTo>
                  <a:lnTo>
                    <a:pt x="4" y="483"/>
                  </a:lnTo>
                  <a:lnTo>
                    <a:pt x="0" y="475"/>
                  </a:lnTo>
                  <a:close/>
                  <a:moveTo>
                    <a:pt x="0" y="137"/>
                  </a:moveTo>
                  <a:lnTo>
                    <a:pt x="0" y="66"/>
                  </a:lnTo>
                  <a:lnTo>
                    <a:pt x="11" y="76"/>
                  </a:lnTo>
                  <a:lnTo>
                    <a:pt x="22" y="86"/>
                  </a:lnTo>
                  <a:lnTo>
                    <a:pt x="29" y="95"/>
                  </a:lnTo>
                  <a:lnTo>
                    <a:pt x="36" y="105"/>
                  </a:lnTo>
                  <a:lnTo>
                    <a:pt x="41" y="115"/>
                  </a:lnTo>
                  <a:lnTo>
                    <a:pt x="44" y="123"/>
                  </a:lnTo>
                  <a:lnTo>
                    <a:pt x="44" y="127"/>
                  </a:lnTo>
                  <a:lnTo>
                    <a:pt x="44" y="130"/>
                  </a:lnTo>
                  <a:lnTo>
                    <a:pt x="44" y="133"/>
                  </a:lnTo>
                  <a:lnTo>
                    <a:pt x="41" y="136"/>
                  </a:lnTo>
                  <a:lnTo>
                    <a:pt x="39" y="140"/>
                  </a:lnTo>
                  <a:lnTo>
                    <a:pt x="36" y="142"/>
                  </a:lnTo>
                  <a:lnTo>
                    <a:pt x="32" y="143"/>
                  </a:lnTo>
                  <a:lnTo>
                    <a:pt x="26" y="144"/>
                  </a:lnTo>
                  <a:lnTo>
                    <a:pt x="21" y="143"/>
                  </a:lnTo>
                  <a:lnTo>
                    <a:pt x="14" y="142"/>
                  </a:lnTo>
                  <a:lnTo>
                    <a:pt x="8" y="141"/>
                  </a:lnTo>
                  <a:lnTo>
                    <a:pt x="0" y="137"/>
                  </a:lnTo>
                  <a:close/>
                  <a:moveTo>
                    <a:pt x="678" y="574"/>
                  </a:moveTo>
                  <a:lnTo>
                    <a:pt x="678" y="654"/>
                  </a:lnTo>
                  <a:lnTo>
                    <a:pt x="667" y="644"/>
                  </a:lnTo>
                  <a:lnTo>
                    <a:pt x="658" y="633"/>
                  </a:lnTo>
                  <a:lnTo>
                    <a:pt x="649" y="623"/>
                  </a:lnTo>
                  <a:lnTo>
                    <a:pt x="644" y="612"/>
                  </a:lnTo>
                  <a:lnTo>
                    <a:pt x="639" y="603"/>
                  </a:lnTo>
                  <a:lnTo>
                    <a:pt x="637" y="594"/>
                  </a:lnTo>
                  <a:lnTo>
                    <a:pt x="636" y="591"/>
                  </a:lnTo>
                  <a:lnTo>
                    <a:pt x="637" y="586"/>
                  </a:lnTo>
                  <a:lnTo>
                    <a:pt x="638" y="583"/>
                  </a:lnTo>
                  <a:lnTo>
                    <a:pt x="639" y="580"/>
                  </a:lnTo>
                  <a:lnTo>
                    <a:pt x="642" y="577"/>
                  </a:lnTo>
                  <a:lnTo>
                    <a:pt x="645" y="574"/>
                  </a:lnTo>
                  <a:lnTo>
                    <a:pt x="649" y="572"/>
                  </a:lnTo>
                  <a:lnTo>
                    <a:pt x="655" y="571"/>
                  </a:lnTo>
                  <a:lnTo>
                    <a:pt x="659" y="571"/>
                  </a:lnTo>
                  <a:lnTo>
                    <a:pt x="665" y="571"/>
                  </a:lnTo>
                  <a:lnTo>
                    <a:pt x="672" y="572"/>
                  </a:lnTo>
                  <a:lnTo>
                    <a:pt x="678" y="574"/>
                  </a:lnTo>
                  <a:close/>
                  <a:moveTo>
                    <a:pt x="678" y="909"/>
                  </a:moveTo>
                  <a:lnTo>
                    <a:pt x="678" y="1002"/>
                  </a:lnTo>
                  <a:lnTo>
                    <a:pt x="662" y="989"/>
                  </a:lnTo>
                  <a:lnTo>
                    <a:pt x="647" y="976"/>
                  </a:lnTo>
                  <a:lnTo>
                    <a:pt x="635" y="962"/>
                  </a:lnTo>
                  <a:lnTo>
                    <a:pt x="625" y="949"/>
                  </a:lnTo>
                  <a:lnTo>
                    <a:pt x="621" y="942"/>
                  </a:lnTo>
                  <a:lnTo>
                    <a:pt x="618" y="937"/>
                  </a:lnTo>
                  <a:lnTo>
                    <a:pt x="616" y="931"/>
                  </a:lnTo>
                  <a:lnTo>
                    <a:pt x="613" y="925"/>
                  </a:lnTo>
                  <a:lnTo>
                    <a:pt x="612" y="920"/>
                  </a:lnTo>
                  <a:lnTo>
                    <a:pt x="612" y="915"/>
                  </a:lnTo>
                  <a:lnTo>
                    <a:pt x="613" y="911"/>
                  </a:lnTo>
                  <a:lnTo>
                    <a:pt x="616" y="908"/>
                  </a:lnTo>
                  <a:lnTo>
                    <a:pt x="619" y="904"/>
                  </a:lnTo>
                  <a:lnTo>
                    <a:pt x="624" y="900"/>
                  </a:lnTo>
                  <a:lnTo>
                    <a:pt x="631" y="899"/>
                  </a:lnTo>
                  <a:lnTo>
                    <a:pt x="638" y="898"/>
                  </a:lnTo>
                  <a:lnTo>
                    <a:pt x="647" y="899"/>
                  </a:lnTo>
                  <a:lnTo>
                    <a:pt x="657" y="901"/>
                  </a:lnTo>
                  <a:lnTo>
                    <a:pt x="667" y="905"/>
                  </a:lnTo>
                  <a:lnTo>
                    <a:pt x="678" y="909"/>
                  </a:lnTo>
                  <a:close/>
                  <a:moveTo>
                    <a:pt x="678" y="1242"/>
                  </a:moveTo>
                  <a:lnTo>
                    <a:pt x="678" y="1326"/>
                  </a:lnTo>
                  <a:lnTo>
                    <a:pt x="667" y="1315"/>
                  </a:lnTo>
                  <a:lnTo>
                    <a:pt x="657" y="1303"/>
                  </a:lnTo>
                  <a:lnTo>
                    <a:pt x="649" y="1292"/>
                  </a:lnTo>
                  <a:lnTo>
                    <a:pt x="643" y="1282"/>
                  </a:lnTo>
                  <a:lnTo>
                    <a:pt x="638" y="1273"/>
                  </a:lnTo>
                  <a:lnTo>
                    <a:pt x="636" y="1263"/>
                  </a:lnTo>
                  <a:lnTo>
                    <a:pt x="636" y="1260"/>
                  </a:lnTo>
                  <a:lnTo>
                    <a:pt x="636" y="1255"/>
                  </a:lnTo>
                  <a:lnTo>
                    <a:pt x="637" y="1252"/>
                  </a:lnTo>
                  <a:lnTo>
                    <a:pt x="638" y="1249"/>
                  </a:lnTo>
                  <a:lnTo>
                    <a:pt x="640" y="1246"/>
                  </a:lnTo>
                  <a:lnTo>
                    <a:pt x="645" y="1244"/>
                  </a:lnTo>
                  <a:lnTo>
                    <a:pt x="648" y="1241"/>
                  </a:lnTo>
                  <a:lnTo>
                    <a:pt x="653" y="1240"/>
                  </a:lnTo>
                  <a:lnTo>
                    <a:pt x="659" y="1240"/>
                  </a:lnTo>
                  <a:lnTo>
                    <a:pt x="664" y="1240"/>
                  </a:lnTo>
                  <a:lnTo>
                    <a:pt x="672" y="1241"/>
                  </a:lnTo>
                  <a:lnTo>
                    <a:pt x="678" y="1242"/>
                  </a:lnTo>
                  <a:close/>
                  <a:moveTo>
                    <a:pt x="678" y="1820"/>
                  </a:moveTo>
                  <a:lnTo>
                    <a:pt x="678" y="1925"/>
                  </a:lnTo>
                  <a:lnTo>
                    <a:pt x="670" y="1920"/>
                  </a:lnTo>
                  <a:lnTo>
                    <a:pt x="660" y="1915"/>
                  </a:lnTo>
                  <a:lnTo>
                    <a:pt x="651" y="1908"/>
                  </a:lnTo>
                  <a:lnTo>
                    <a:pt x="642" y="1903"/>
                  </a:lnTo>
                  <a:lnTo>
                    <a:pt x="620" y="1887"/>
                  </a:lnTo>
                  <a:lnTo>
                    <a:pt x="601" y="1871"/>
                  </a:lnTo>
                  <a:lnTo>
                    <a:pt x="584" y="1854"/>
                  </a:lnTo>
                  <a:lnTo>
                    <a:pt x="571" y="1838"/>
                  </a:lnTo>
                  <a:lnTo>
                    <a:pt x="566" y="1831"/>
                  </a:lnTo>
                  <a:lnTo>
                    <a:pt x="561" y="1824"/>
                  </a:lnTo>
                  <a:lnTo>
                    <a:pt x="557" y="1817"/>
                  </a:lnTo>
                  <a:lnTo>
                    <a:pt x="555" y="1810"/>
                  </a:lnTo>
                  <a:lnTo>
                    <a:pt x="553" y="1805"/>
                  </a:lnTo>
                  <a:lnTo>
                    <a:pt x="553" y="1799"/>
                  </a:lnTo>
                  <a:lnTo>
                    <a:pt x="554" y="1794"/>
                  </a:lnTo>
                  <a:lnTo>
                    <a:pt x="555" y="1790"/>
                  </a:lnTo>
                  <a:lnTo>
                    <a:pt x="558" y="1786"/>
                  </a:lnTo>
                  <a:lnTo>
                    <a:pt x="562" y="1784"/>
                  </a:lnTo>
                  <a:lnTo>
                    <a:pt x="567" y="1782"/>
                  </a:lnTo>
                  <a:lnTo>
                    <a:pt x="572" y="1781"/>
                  </a:lnTo>
                  <a:lnTo>
                    <a:pt x="578" y="1781"/>
                  </a:lnTo>
                  <a:lnTo>
                    <a:pt x="585" y="1781"/>
                  </a:lnTo>
                  <a:lnTo>
                    <a:pt x="592" y="1782"/>
                  </a:lnTo>
                  <a:lnTo>
                    <a:pt x="601" y="1784"/>
                  </a:lnTo>
                  <a:lnTo>
                    <a:pt x="618" y="1790"/>
                  </a:lnTo>
                  <a:lnTo>
                    <a:pt x="637" y="1797"/>
                  </a:lnTo>
                  <a:lnTo>
                    <a:pt x="658" y="1808"/>
                  </a:lnTo>
                  <a:lnTo>
                    <a:pt x="678" y="1820"/>
                  </a:lnTo>
                  <a:close/>
                  <a:moveTo>
                    <a:pt x="678" y="2362"/>
                  </a:moveTo>
                  <a:lnTo>
                    <a:pt x="678" y="2461"/>
                  </a:lnTo>
                  <a:lnTo>
                    <a:pt x="660" y="2446"/>
                  </a:lnTo>
                  <a:lnTo>
                    <a:pt x="645" y="2431"/>
                  </a:lnTo>
                  <a:lnTo>
                    <a:pt x="631" y="2416"/>
                  </a:lnTo>
                  <a:lnTo>
                    <a:pt x="620" y="2403"/>
                  </a:lnTo>
                  <a:lnTo>
                    <a:pt x="616" y="2396"/>
                  </a:lnTo>
                  <a:lnTo>
                    <a:pt x="612" y="2390"/>
                  </a:lnTo>
                  <a:lnTo>
                    <a:pt x="610" y="2383"/>
                  </a:lnTo>
                  <a:lnTo>
                    <a:pt x="608" y="2378"/>
                  </a:lnTo>
                  <a:lnTo>
                    <a:pt x="607" y="2372"/>
                  </a:lnTo>
                  <a:lnTo>
                    <a:pt x="607" y="2368"/>
                  </a:lnTo>
                  <a:lnTo>
                    <a:pt x="607" y="2364"/>
                  </a:lnTo>
                  <a:lnTo>
                    <a:pt x="609" y="2361"/>
                  </a:lnTo>
                  <a:lnTo>
                    <a:pt x="613" y="2356"/>
                  </a:lnTo>
                  <a:lnTo>
                    <a:pt x="619" y="2353"/>
                  </a:lnTo>
                  <a:lnTo>
                    <a:pt x="625" y="2352"/>
                  </a:lnTo>
                  <a:lnTo>
                    <a:pt x="634" y="2352"/>
                  </a:lnTo>
                  <a:lnTo>
                    <a:pt x="644" y="2352"/>
                  </a:lnTo>
                  <a:lnTo>
                    <a:pt x="655" y="2354"/>
                  </a:lnTo>
                  <a:lnTo>
                    <a:pt x="665" y="2357"/>
                  </a:lnTo>
                  <a:lnTo>
                    <a:pt x="678" y="2362"/>
                  </a:lnTo>
                  <a:close/>
                  <a:moveTo>
                    <a:pt x="678" y="2595"/>
                  </a:moveTo>
                  <a:lnTo>
                    <a:pt x="678" y="2703"/>
                  </a:lnTo>
                  <a:lnTo>
                    <a:pt x="665" y="2696"/>
                  </a:lnTo>
                  <a:lnTo>
                    <a:pt x="653" y="2689"/>
                  </a:lnTo>
                  <a:lnTo>
                    <a:pt x="640" y="2681"/>
                  </a:lnTo>
                  <a:lnTo>
                    <a:pt x="626" y="2672"/>
                  </a:lnTo>
                  <a:lnTo>
                    <a:pt x="601" y="2654"/>
                  </a:lnTo>
                  <a:lnTo>
                    <a:pt x="577" y="2636"/>
                  </a:lnTo>
                  <a:lnTo>
                    <a:pt x="557" y="2617"/>
                  </a:lnTo>
                  <a:lnTo>
                    <a:pt x="540" y="2599"/>
                  </a:lnTo>
                  <a:lnTo>
                    <a:pt x="534" y="2591"/>
                  </a:lnTo>
                  <a:lnTo>
                    <a:pt x="528" y="2583"/>
                  </a:lnTo>
                  <a:lnTo>
                    <a:pt x="524" y="2575"/>
                  </a:lnTo>
                  <a:lnTo>
                    <a:pt x="521" y="2568"/>
                  </a:lnTo>
                  <a:lnTo>
                    <a:pt x="517" y="2561"/>
                  </a:lnTo>
                  <a:lnTo>
                    <a:pt x="517" y="2556"/>
                  </a:lnTo>
                  <a:lnTo>
                    <a:pt x="517" y="2550"/>
                  </a:lnTo>
                  <a:lnTo>
                    <a:pt x="520" y="2546"/>
                  </a:lnTo>
                  <a:lnTo>
                    <a:pt x="523" y="2542"/>
                  </a:lnTo>
                  <a:lnTo>
                    <a:pt x="527" y="2540"/>
                  </a:lnTo>
                  <a:lnTo>
                    <a:pt x="533" y="2538"/>
                  </a:lnTo>
                  <a:lnTo>
                    <a:pt x="539" y="2538"/>
                  </a:lnTo>
                  <a:lnTo>
                    <a:pt x="547" y="2538"/>
                  </a:lnTo>
                  <a:lnTo>
                    <a:pt x="556" y="2539"/>
                  </a:lnTo>
                  <a:lnTo>
                    <a:pt x="565" y="2541"/>
                  </a:lnTo>
                  <a:lnTo>
                    <a:pt x="576" y="2543"/>
                  </a:lnTo>
                  <a:lnTo>
                    <a:pt x="598" y="2552"/>
                  </a:lnTo>
                  <a:lnTo>
                    <a:pt x="623" y="2562"/>
                  </a:lnTo>
                  <a:lnTo>
                    <a:pt x="649" y="2576"/>
                  </a:lnTo>
                  <a:lnTo>
                    <a:pt x="676" y="2594"/>
                  </a:lnTo>
                  <a:lnTo>
                    <a:pt x="678" y="2595"/>
                  </a:lnTo>
                  <a:close/>
                  <a:moveTo>
                    <a:pt x="678" y="2834"/>
                  </a:moveTo>
                  <a:lnTo>
                    <a:pt x="678" y="2917"/>
                  </a:lnTo>
                  <a:lnTo>
                    <a:pt x="666" y="2914"/>
                  </a:lnTo>
                  <a:lnTo>
                    <a:pt x="653" y="2910"/>
                  </a:lnTo>
                  <a:lnTo>
                    <a:pt x="639" y="2904"/>
                  </a:lnTo>
                  <a:lnTo>
                    <a:pt x="624" y="2898"/>
                  </a:lnTo>
                  <a:lnTo>
                    <a:pt x="609" y="2890"/>
                  </a:lnTo>
                  <a:lnTo>
                    <a:pt x="594" y="2882"/>
                  </a:lnTo>
                  <a:lnTo>
                    <a:pt x="578" y="2872"/>
                  </a:lnTo>
                  <a:lnTo>
                    <a:pt x="562" y="2862"/>
                  </a:lnTo>
                  <a:lnTo>
                    <a:pt x="535" y="2843"/>
                  </a:lnTo>
                  <a:lnTo>
                    <a:pt x="510" y="2823"/>
                  </a:lnTo>
                  <a:lnTo>
                    <a:pt x="489" y="2805"/>
                  </a:lnTo>
                  <a:lnTo>
                    <a:pt x="472" y="2787"/>
                  </a:lnTo>
                  <a:lnTo>
                    <a:pt x="465" y="2778"/>
                  </a:lnTo>
                  <a:lnTo>
                    <a:pt x="458" y="2770"/>
                  </a:lnTo>
                  <a:lnTo>
                    <a:pt x="454" y="2762"/>
                  </a:lnTo>
                  <a:lnTo>
                    <a:pt x="449" y="2754"/>
                  </a:lnTo>
                  <a:lnTo>
                    <a:pt x="447" y="2748"/>
                  </a:lnTo>
                  <a:lnTo>
                    <a:pt x="446" y="2741"/>
                  </a:lnTo>
                  <a:lnTo>
                    <a:pt x="447" y="2736"/>
                  </a:lnTo>
                  <a:lnTo>
                    <a:pt x="448" y="2732"/>
                  </a:lnTo>
                  <a:lnTo>
                    <a:pt x="452" y="2729"/>
                  </a:lnTo>
                  <a:lnTo>
                    <a:pt x="456" y="2725"/>
                  </a:lnTo>
                  <a:lnTo>
                    <a:pt x="462" y="2724"/>
                  </a:lnTo>
                  <a:lnTo>
                    <a:pt x="469" y="2723"/>
                  </a:lnTo>
                  <a:lnTo>
                    <a:pt x="477" y="2724"/>
                  </a:lnTo>
                  <a:lnTo>
                    <a:pt x="486" y="2725"/>
                  </a:lnTo>
                  <a:lnTo>
                    <a:pt x="496" y="2727"/>
                  </a:lnTo>
                  <a:lnTo>
                    <a:pt x="507" y="2730"/>
                  </a:lnTo>
                  <a:lnTo>
                    <a:pt x="530" y="2738"/>
                  </a:lnTo>
                  <a:lnTo>
                    <a:pt x="555" y="2750"/>
                  </a:lnTo>
                  <a:lnTo>
                    <a:pt x="583" y="2765"/>
                  </a:lnTo>
                  <a:lnTo>
                    <a:pt x="611" y="2782"/>
                  </a:lnTo>
                  <a:lnTo>
                    <a:pt x="630" y="2795"/>
                  </a:lnTo>
                  <a:lnTo>
                    <a:pt x="648" y="2808"/>
                  </a:lnTo>
                  <a:lnTo>
                    <a:pt x="663" y="2821"/>
                  </a:lnTo>
                  <a:lnTo>
                    <a:pt x="678" y="2834"/>
                  </a:lnTo>
                  <a:close/>
                  <a:moveTo>
                    <a:pt x="678" y="3073"/>
                  </a:moveTo>
                  <a:lnTo>
                    <a:pt x="678" y="3112"/>
                  </a:lnTo>
                  <a:lnTo>
                    <a:pt x="673" y="3114"/>
                  </a:lnTo>
                  <a:lnTo>
                    <a:pt x="667" y="3114"/>
                  </a:lnTo>
                  <a:lnTo>
                    <a:pt x="660" y="3114"/>
                  </a:lnTo>
                  <a:lnTo>
                    <a:pt x="652" y="3113"/>
                  </a:lnTo>
                  <a:lnTo>
                    <a:pt x="635" y="3109"/>
                  </a:lnTo>
                  <a:lnTo>
                    <a:pt x="615" y="3103"/>
                  </a:lnTo>
                  <a:lnTo>
                    <a:pt x="592" y="3093"/>
                  </a:lnTo>
                  <a:lnTo>
                    <a:pt x="568" y="3082"/>
                  </a:lnTo>
                  <a:lnTo>
                    <a:pt x="543" y="3068"/>
                  </a:lnTo>
                  <a:lnTo>
                    <a:pt x="517" y="3052"/>
                  </a:lnTo>
                  <a:lnTo>
                    <a:pt x="488" y="3033"/>
                  </a:lnTo>
                  <a:lnTo>
                    <a:pt x="462" y="3012"/>
                  </a:lnTo>
                  <a:lnTo>
                    <a:pt x="441" y="2993"/>
                  </a:lnTo>
                  <a:lnTo>
                    <a:pt x="422" y="2975"/>
                  </a:lnTo>
                  <a:lnTo>
                    <a:pt x="415" y="2966"/>
                  </a:lnTo>
                  <a:lnTo>
                    <a:pt x="408" y="2957"/>
                  </a:lnTo>
                  <a:lnTo>
                    <a:pt x="403" y="2949"/>
                  </a:lnTo>
                  <a:lnTo>
                    <a:pt x="400" y="2941"/>
                  </a:lnTo>
                  <a:lnTo>
                    <a:pt x="397" y="2935"/>
                  </a:lnTo>
                  <a:lnTo>
                    <a:pt x="395" y="2928"/>
                  </a:lnTo>
                  <a:lnTo>
                    <a:pt x="397" y="2924"/>
                  </a:lnTo>
                  <a:lnTo>
                    <a:pt x="398" y="2918"/>
                  </a:lnTo>
                  <a:lnTo>
                    <a:pt x="401" y="2915"/>
                  </a:lnTo>
                  <a:lnTo>
                    <a:pt x="406" y="2913"/>
                  </a:lnTo>
                  <a:lnTo>
                    <a:pt x="412" y="2911"/>
                  </a:lnTo>
                  <a:lnTo>
                    <a:pt x="419" y="2911"/>
                  </a:lnTo>
                  <a:lnTo>
                    <a:pt x="427" y="2912"/>
                  </a:lnTo>
                  <a:lnTo>
                    <a:pt x="436" y="2913"/>
                  </a:lnTo>
                  <a:lnTo>
                    <a:pt x="446" y="2915"/>
                  </a:lnTo>
                  <a:lnTo>
                    <a:pt x="457" y="2918"/>
                  </a:lnTo>
                  <a:lnTo>
                    <a:pt x="482" y="2927"/>
                  </a:lnTo>
                  <a:lnTo>
                    <a:pt x="509" y="2940"/>
                  </a:lnTo>
                  <a:lnTo>
                    <a:pt x="537" y="2955"/>
                  </a:lnTo>
                  <a:lnTo>
                    <a:pt x="566" y="2973"/>
                  </a:lnTo>
                  <a:lnTo>
                    <a:pt x="585" y="2986"/>
                  </a:lnTo>
                  <a:lnTo>
                    <a:pt x="604" y="2999"/>
                  </a:lnTo>
                  <a:lnTo>
                    <a:pt x="620" y="3012"/>
                  </a:lnTo>
                  <a:lnTo>
                    <a:pt x="635" y="3025"/>
                  </a:lnTo>
                  <a:lnTo>
                    <a:pt x="649" y="3038"/>
                  </a:lnTo>
                  <a:lnTo>
                    <a:pt x="661" y="3050"/>
                  </a:lnTo>
                  <a:lnTo>
                    <a:pt x="671" y="3062"/>
                  </a:lnTo>
                  <a:lnTo>
                    <a:pt x="678" y="3073"/>
                  </a:lnTo>
                  <a:close/>
                  <a:moveTo>
                    <a:pt x="678" y="3659"/>
                  </a:moveTo>
                  <a:lnTo>
                    <a:pt x="678" y="3705"/>
                  </a:lnTo>
                  <a:lnTo>
                    <a:pt x="672" y="3706"/>
                  </a:lnTo>
                  <a:lnTo>
                    <a:pt x="665" y="3705"/>
                  </a:lnTo>
                  <a:lnTo>
                    <a:pt x="657" y="3704"/>
                  </a:lnTo>
                  <a:lnTo>
                    <a:pt x="648" y="3703"/>
                  </a:lnTo>
                  <a:lnTo>
                    <a:pt x="630" y="3697"/>
                  </a:lnTo>
                  <a:lnTo>
                    <a:pt x="607" y="3689"/>
                  </a:lnTo>
                  <a:lnTo>
                    <a:pt x="583" y="3678"/>
                  </a:lnTo>
                  <a:lnTo>
                    <a:pt x="558" y="3666"/>
                  </a:lnTo>
                  <a:lnTo>
                    <a:pt x="531" y="3651"/>
                  </a:lnTo>
                  <a:lnTo>
                    <a:pt x="504" y="3635"/>
                  </a:lnTo>
                  <a:lnTo>
                    <a:pt x="471" y="3613"/>
                  </a:lnTo>
                  <a:lnTo>
                    <a:pt x="442" y="3592"/>
                  </a:lnTo>
                  <a:lnTo>
                    <a:pt x="416" y="3570"/>
                  </a:lnTo>
                  <a:lnTo>
                    <a:pt x="395" y="3550"/>
                  </a:lnTo>
                  <a:lnTo>
                    <a:pt x="386" y="3540"/>
                  </a:lnTo>
                  <a:lnTo>
                    <a:pt x="379" y="3531"/>
                  </a:lnTo>
                  <a:lnTo>
                    <a:pt x="373" y="3523"/>
                  </a:lnTo>
                  <a:lnTo>
                    <a:pt x="367" y="3515"/>
                  </a:lnTo>
                  <a:lnTo>
                    <a:pt x="364" y="3508"/>
                  </a:lnTo>
                  <a:lnTo>
                    <a:pt x="363" y="3501"/>
                  </a:lnTo>
                  <a:lnTo>
                    <a:pt x="363" y="3496"/>
                  </a:lnTo>
                  <a:lnTo>
                    <a:pt x="364" y="3492"/>
                  </a:lnTo>
                  <a:lnTo>
                    <a:pt x="367" y="3488"/>
                  </a:lnTo>
                  <a:lnTo>
                    <a:pt x="373" y="3485"/>
                  </a:lnTo>
                  <a:lnTo>
                    <a:pt x="379" y="3484"/>
                  </a:lnTo>
                  <a:lnTo>
                    <a:pt x="387" y="3484"/>
                  </a:lnTo>
                  <a:lnTo>
                    <a:pt x="397" y="3485"/>
                  </a:lnTo>
                  <a:lnTo>
                    <a:pt x="406" y="3487"/>
                  </a:lnTo>
                  <a:lnTo>
                    <a:pt x="418" y="3489"/>
                  </a:lnTo>
                  <a:lnTo>
                    <a:pt x="430" y="3494"/>
                  </a:lnTo>
                  <a:lnTo>
                    <a:pt x="457" y="3504"/>
                  </a:lnTo>
                  <a:lnTo>
                    <a:pt x="487" y="3518"/>
                  </a:lnTo>
                  <a:lnTo>
                    <a:pt x="520" y="3536"/>
                  </a:lnTo>
                  <a:lnTo>
                    <a:pt x="553" y="3555"/>
                  </a:lnTo>
                  <a:lnTo>
                    <a:pt x="574" y="3569"/>
                  </a:lnTo>
                  <a:lnTo>
                    <a:pt x="593" y="3583"/>
                  </a:lnTo>
                  <a:lnTo>
                    <a:pt x="611" y="3596"/>
                  </a:lnTo>
                  <a:lnTo>
                    <a:pt x="629" y="3610"/>
                  </a:lnTo>
                  <a:lnTo>
                    <a:pt x="644" y="3623"/>
                  </a:lnTo>
                  <a:lnTo>
                    <a:pt x="657" y="3635"/>
                  </a:lnTo>
                  <a:lnTo>
                    <a:pt x="669" y="3648"/>
                  </a:lnTo>
                  <a:lnTo>
                    <a:pt x="678" y="3659"/>
                  </a:lnTo>
                  <a:close/>
                  <a:moveTo>
                    <a:pt x="678" y="3819"/>
                  </a:moveTo>
                  <a:lnTo>
                    <a:pt x="678" y="3902"/>
                  </a:lnTo>
                  <a:lnTo>
                    <a:pt x="664" y="3896"/>
                  </a:lnTo>
                  <a:lnTo>
                    <a:pt x="649" y="3891"/>
                  </a:lnTo>
                  <a:lnTo>
                    <a:pt x="633" y="3884"/>
                  </a:lnTo>
                  <a:lnTo>
                    <a:pt x="616" y="3876"/>
                  </a:lnTo>
                  <a:lnTo>
                    <a:pt x="598" y="3867"/>
                  </a:lnTo>
                  <a:lnTo>
                    <a:pt x="580" y="3857"/>
                  </a:lnTo>
                  <a:lnTo>
                    <a:pt x="561" y="3847"/>
                  </a:lnTo>
                  <a:lnTo>
                    <a:pt x="542" y="3835"/>
                  </a:lnTo>
                  <a:lnTo>
                    <a:pt x="508" y="3813"/>
                  </a:lnTo>
                  <a:lnTo>
                    <a:pt x="476" y="3790"/>
                  </a:lnTo>
                  <a:lnTo>
                    <a:pt x="449" y="3768"/>
                  </a:lnTo>
                  <a:lnTo>
                    <a:pt x="428" y="3747"/>
                  </a:lnTo>
                  <a:lnTo>
                    <a:pt x="418" y="3738"/>
                  </a:lnTo>
                  <a:lnTo>
                    <a:pt x="411" y="3728"/>
                  </a:lnTo>
                  <a:lnTo>
                    <a:pt x="403" y="3719"/>
                  </a:lnTo>
                  <a:lnTo>
                    <a:pt x="399" y="3712"/>
                  </a:lnTo>
                  <a:lnTo>
                    <a:pt x="395" y="3704"/>
                  </a:lnTo>
                  <a:lnTo>
                    <a:pt x="393" y="3698"/>
                  </a:lnTo>
                  <a:lnTo>
                    <a:pt x="393" y="3692"/>
                  </a:lnTo>
                  <a:lnTo>
                    <a:pt x="394" y="3688"/>
                  </a:lnTo>
                  <a:lnTo>
                    <a:pt x="398" y="3685"/>
                  </a:lnTo>
                  <a:lnTo>
                    <a:pt x="403" y="3683"/>
                  </a:lnTo>
                  <a:lnTo>
                    <a:pt x="409" y="3680"/>
                  </a:lnTo>
                  <a:lnTo>
                    <a:pt x="418" y="3680"/>
                  </a:lnTo>
                  <a:lnTo>
                    <a:pt x="427" y="3681"/>
                  </a:lnTo>
                  <a:lnTo>
                    <a:pt x="438" y="3684"/>
                  </a:lnTo>
                  <a:lnTo>
                    <a:pt x="449" y="3687"/>
                  </a:lnTo>
                  <a:lnTo>
                    <a:pt x="462" y="3691"/>
                  </a:lnTo>
                  <a:lnTo>
                    <a:pt x="490" y="3703"/>
                  </a:lnTo>
                  <a:lnTo>
                    <a:pt x="522" y="3717"/>
                  </a:lnTo>
                  <a:lnTo>
                    <a:pt x="556" y="3735"/>
                  </a:lnTo>
                  <a:lnTo>
                    <a:pt x="591" y="3756"/>
                  </a:lnTo>
                  <a:lnTo>
                    <a:pt x="616" y="3772"/>
                  </a:lnTo>
                  <a:lnTo>
                    <a:pt x="638" y="3788"/>
                  </a:lnTo>
                  <a:lnTo>
                    <a:pt x="659" y="3803"/>
                  </a:lnTo>
                  <a:lnTo>
                    <a:pt x="678" y="3819"/>
                  </a:lnTo>
                  <a:close/>
                  <a:moveTo>
                    <a:pt x="678" y="3977"/>
                  </a:moveTo>
                  <a:lnTo>
                    <a:pt x="678" y="4081"/>
                  </a:lnTo>
                  <a:lnTo>
                    <a:pt x="660" y="4072"/>
                  </a:lnTo>
                  <a:lnTo>
                    <a:pt x="640" y="4061"/>
                  </a:lnTo>
                  <a:lnTo>
                    <a:pt x="621" y="4051"/>
                  </a:lnTo>
                  <a:lnTo>
                    <a:pt x="602" y="4039"/>
                  </a:lnTo>
                  <a:lnTo>
                    <a:pt x="566" y="4016"/>
                  </a:lnTo>
                  <a:lnTo>
                    <a:pt x="534" y="3992"/>
                  </a:lnTo>
                  <a:lnTo>
                    <a:pt x="506" y="3970"/>
                  </a:lnTo>
                  <a:lnTo>
                    <a:pt x="482" y="3949"/>
                  </a:lnTo>
                  <a:lnTo>
                    <a:pt x="472" y="3938"/>
                  </a:lnTo>
                  <a:lnTo>
                    <a:pt x="463" y="3930"/>
                  </a:lnTo>
                  <a:lnTo>
                    <a:pt x="456" y="3920"/>
                  </a:lnTo>
                  <a:lnTo>
                    <a:pt x="450" y="3912"/>
                  </a:lnTo>
                  <a:lnTo>
                    <a:pt x="447" y="3905"/>
                  </a:lnTo>
                  <a:lnTo>
                    <a:pt x="445" y="3898"/>
                  </a:lnTo>
                  <a:lnTo>
                    <a:pt x="445" y="3893"/>
                  </a:lnTo>
                  <a:lnTo>
                    <a:pt x="446" y="3888"/>
                  </a:lnTo>
                  <a:lnTo>
                    <a:pt x="449" y="3884"/>
                  </a:lnTo>
                  <a:lnTo>
                    <a:pt x="455" y="3882"/>
                  </a:lnTo>
                  <a:lnTo>
                    <a:pt x="461" y="3881"/>
                  </a:lnTo>
                  <a:lnTo>
                    <a:pt x="470" y="3881"/>
                  </a:lnTo>
                  <a:lnTo>
                    <a:pt x="480" y="3882"/>
                  </a:lnTo>
                  <a:lnTo>
                    <a:pt x="490" y="3884"/>
                  </a:lnTo>
                  <a:lnTo>
                    <a:pt x="502" y="3888"/>
                  </a:lnTo>
                  <a:lnTo>
                    <a:pt x="516" y="3893"/>
                  </a:lnTo>
                  <a:lnTo>
                    <a:pt x="545" y="3904"/>
                  </a:lnTo>
                  <a:lnTo>
                    <a:pt x="579" y="3919"/>
                  </a:lnTo>
                  <a:lnTo>
                    <a:pt x="613" y="3938"/>
                  </a:lnTo>
                  <a:lnTo>
                    <a:pt x="650" y="3959"/>
                  </a:lnTo>
                  <a:lnTo>
                    <a:pt x="664" y="3969"/>
                  </a:lnTo>
                  <a:lnTo>
                    <a:pt x="678" y="3977"/>
                  </a:lnTo>
                  <a:close/>
                  <a:moveTo>
                    <a:pt x="678" y="4137"/>
                  </a:moveTo>
                  <a:lnTo>
                    <a:pt x="678" y="4244"/>
                  </a:lnTo>
                  <a:lnTo>
                    <a:pt x="642" y="4220"/>
                  </a:lnTo>
                  <a:lnTo>
                    <a:pt x="609" y="4196"/>
                  </a:lnTo>
                  <a:lnTo>
                    <a:pt x="580" y="4174"/>
                  </a:lnTo>
                  <a:lnTo>
                    <a:pt x="556" y="4152"/>
                  </a:lnTo>
                  <a:lnTo>
                    <a:pt x="547" y="4142"/>
                  </a:lnTo>
                  <a:lnTo>
                    <a:pt x="538" y="4133"/>
                  </a:lnTo>
                  <a:lnTo>
                    <a:pt x="530" y="4124"/>
                  </a:lnTo>
                  <a:lnTo>
                    <a:pt x="525" y="4116"/>
                  </a:lnTo>
                  <a:lnTo>
                    <a:pt x="521" y="4109"/>
                  </a:lnTo>
                  <a:lnTo>
                    <a:pt x="518" y="4102"/>
                  </a:lnTo>
                  <a:lnTo>
                    <a:pt x="518" y="4097"/>
                  </a:lnTo>
                  <a:lnTo>
                    <a:pt x="520" y="4093"/>
                  </a:lnTo>
                  <a:lnTo>
                    <a:pt x="523" y="4089"/>
                  </a:lnTo>
                  <a:lnTo>
                    <a:pt x="527" y="4087"/>
                  </a:lnTo>
                  <a:lnTo>
                    <a:pt x="531" y="4086"/>
                  </a:lnTo>
                  <a:lnTo>
                    <a:pt x="538" y="4085"/>
                  </a:lnTo>
                  <a:lnTo>
                    <a:pt x="545" y="4086"/>
                  </a:lnTo>
                  <a:lnTo>
                    <a:pt x="553" y="4087"/>
                  </a:lnTo>
                  <a:lnTo>
                    <a:pt x="563" y="4089"/>
                  </a:lnTo>
                  <a:lnTo>
                    <a:pt x="572" y="4092"/>
                  </a:lnTo>
                  <a:lnTo>
                    <a:pt x="595" y="4099"/>
                  </a:lnTo>
                  <a:lnTo>
                    <a:pt x="621" y="4109"/>
                  </a:lnTo>
                  <a:lnTo>
                    <a:pt x="649" y="4122"/>
                  </a:lnTo>
                  <a:lnTo>
                    <a:pt x="678" y="4137"/>
                  </a:lnTo>
                  <a:close/>
                  <a:moveTo>
                    <a:pt x="678" y="4303"/>
                  </a:moveTo>
                  <a:lnTo>
                    <a:pt x="678" y="4382"/>
                  </a:lnTo>
                  <a:lnTo>
                    <a:pt x="662" y="4369"/>
                  </a:lnTo>
                  <a:lnTo>
                    <a:pt x="648" y="4356"/>
                  </a:lnTo>
                  <a:lnTo>
                    <a:pt x="637" y="4344"/>
                  </a:lnTo>
                  <a:lnTo>
                    <a:pt x="628" y="4332"/>
                  </a:lnTo>
                  <a:lnTo>
                    <a:pt x="620" y="4322"/>
                  </a:lnTo>
                  <a:lnTo>
                    <a:pt x="617" y="4314"/>
                  </a:lnTo>
                  <a:lnTo>
                    <a:pt x="616" y="4311"/>
                  </a:lnTo>
                  <a:lnTo>
                    <a:pt x="615" y="4306"/>
                  </a:lnTo>
                  <a:lnTo>
                    <a:pt x="616" y="4303"/>
                  </a:lnTo>
                  <a:lnTo>
                    <a:pt x="617" y="4301"/>
                  </a:lnTo>
                  <a:lnTo>
                    <a:pt x="619" y="4298"/>
                  </a:lnTo>
                  <a:lnTo>
                    <a:pt x="624" y="4296"/>
                  </a:lnTo>
                  <a:lnTo>
                    <a:pt x="630" y="4294"/>
                  </a:lnTo>
                  <a:lnTo>
                    <a:pt x="637" y="4294"/>
                  </a:lnTo>
                  <a:lnTo>
                    <a:pt x="646" y="4296"/>
                  </a:lnTo>
                  <a:lnTo>
                    <a:pt x="656" y="4298"/>
                  </a:lnTo>
                  <a:lnTo>
                    <a:pt x="666" y="4300"/>
                  </a:lnTo>
                  <a:lnTo>
                    <a:pt x="678" y="4303"/>
                  </a:lnTo>
                  <a:close/>
                  <a:moveTo>
                    <a:pt x="678" y="4571"/>
                  </a:moveTo>
                  <a:lnTo>
                    <a:pt x="678" y="4648"/>
                  </a:lnTo>
                  <a:lnTo>
                    <a:pt x="662" y="4642"/>
                  </a:lnTo>
                  <a:lnTo>
                    <a:pt x="645" y="4635"/>
                  </a:lnTo>
                  <a:lnTo>
                    <a:pt x="626" y="4627"/>
                  </a:lnTo>
                  <a:lnTo>
                    <a:pt x="607" y="4617"/>
                  </a:lnTo>
                  <a:lnTo>
                    <a:pt x="566" y="4597"/>
                  </a:lnTo>
                  <a:lnTo>
                    <a:pt x="523" y="4572"/>
                  </a:lnTo>
                  <a:lnTo>
                    <a:pt x="482" y="4546"/>
                  </a:lnTo>
                  <a:lnTo>
                    <a:pt x="445" y="4521"/>
                  </a:lnTo>
                  <a:lnTo>
                    <a:pt x="413" y="4496"/>
                  </a:lnTo>
                  <a:lnTo>
                    <a:pt x="386" y="4474"/>
                  </a:lnTo>
                  <a:lnTo>
                    <a:pt x="375" y="4464"/>
                  </a:lnTo>
                  <a:lnTo>
                    <a:pt x="364" y="4453"/>
                  </a:lnTo>
                  <a:lnTo>
                    <a:pt x="357" y="4444"/>
                  </a:lnTo>
                  <a:lnTo>
                    <a:pt x="350" y="4436"/>
                  </a:lnTo>
                  <a:lnTo>
                    <a:pt x="345" y="4428"/>
                  </a:lnTo>
                  <a:lnTo>
                    <a:pt x="343" y="4422"/>
                  </a:lnTo>
                  <a:lnTo>
                    <a:pt x="341" y="4415"/>
                  </a:lnTo>
                  <a:lnTo>
                    <a:pt x="343" y="4411"/>
                  </a:lnTo>
                  <a:lnTo>
                    <a:pt x="347" y="4408"/>
                  </a:lnTo>
                  <a:lnTo>
                    <a:pt x="352" y="4407"/>
                  </a:lnTo>
                  <a:lnTo>
                    <a:pt x="359" y="4406"/>
                  </a:lnTo>
                  <a:lnTo>
                    <a:pt x="368" y="4407"/>
                  </a:lnTo>
                  <a:lnTo>
                    <a:pt x="378" y="4409"/>
                  </a:lnTo>
                  <a:lnTo>
                    <a:pt x="391" y="4411"/>
                  </a:lnTo>
                  <a:lnTo>
                    <a:pt x="404" y="4415"/>
                  </a:lnTo>
                  <a:lnTo>
                    <a:pt x="419" y="4421"/>
                  </a:lnTo>
                  <a:lnTo>
                    <a:pt x="452" y="4435"/>
                  </a:lnTo>
                  <a:lnTo>
                    <a:pt x="488" y="4452"/>
                  </a:lnTo>
                  <a:lnTo>
                    <a:pt x="527" y="4473"/>
                  </a:lnTo>
                  <a:lnTo>
                    <a:pt x="569" y="4496"/>
                  </a:lnTo>
                  <a:lnTo>
                    <a:pt x="599" y="4516"/>
                  </a:lnTo>
                  <a:lnTo>
                    <a:pt x="629" y="4535"/>
                  </a:lnTo>
                  <a:lnTo>
                    <a:pt x="655" y="4553"/>
                  </a:lnTo>
                  <a:lnTo>
                    <a:pt x="678" y="4571"/>
                  </a:lnTo>
                  <a:close/>
                  <a:moveTo>
                    <a:pt x="678" y="4691"/>
                  </a:moveTo>
                  <a:lnTo>
                    <a:pt x="678" y="4792"/>
                  </a:lnTo>
                  <a:lnTo>
                    <a:pt x="675" y="4790"/>
                  </a:lnTo>
                  <a:lnTo>
                    <a:pt x="633" y="4764"/>
                  </a:lnTo>
                  <a:lnTo>
                    <a:pt x="594" y="4738"/>
                  </a:lnTo>
                  <a:lnTo>
                    <a:pt x="561" y="4713"/>
                  </a:lnTo>
                  <a:lnTo>
                    <a:pt x="531" y="4689"/>
                  </a:lnTo>
                  <a:lnTo>
                    <a:pt x="520" y="4679"/>
                  </a:lnTo>
                  <a:lnTo>
                    <a:pt x="510" y="4669"/>
                  </a:lnTo>
                  <a:lnTo>
                    <a:pt x="501" y="4659"/>
                  </a:lnTo>
                  <a:lnTo>
                    <a:pt x="494" y="4651"/>
                  </a:lnTo>
                  <a:lnTo>
                    <a:pt x="489" y="4643"/>
                  </a:lnTo>
                  <a:lnTo>
                    <a:pt x="486" y="4637"/>
                  </a:lnTo>
                  <a:lnTo>
                    <a:pt x="485" y="4633"/>
                  </a:lnTo>
                  <a:lnTo>
                    <a:pt x="485" y="4631"/>
                  </a:lnTo>
                  <a:lnTo>
                    <a:pt x="485" y="4628"/>
                  </a:lnTo>
                  <a:lnTo>
                    <a:pt x="486" y="4627"/>
                  </a:lnTo>
                  <a:lnTo>
                    <a:pt x="489" y="4624"/>
                  </a:lnTo>
                  <a:lnTo>
                    <a:pt x="494" y="4621"/>
                  </a:lnTo>
                  <a:lnTo>
                    <a:pt x="500" y="4620"/>
                  </a:lnTo>
                  <a:lnTo>
                    <a:pt x="508" y="4621"/>
                  </a:lnTo>
                  <a:lnTo>
                    <a:pt x="516" y="4623"/>
                  </a:lnTo>
                  <a:lnTo>
                    <a:pt x="526" y="4625"/>
                  </a:lnTo>
                  <a:lnTo>
                    <a:pt x="537" y="4628"/>
                  </a:lnTo>
                  <a:lnTo>
                    <a:pt x="550" y="4631"/>
                  </a:lnTo>
                  <a:lnTo>
                    <a:pt x="577" y="4642"/>
                  </a:lnTo>
                  <a:lnTo>
                    <a:pt x="608" y="4655"/>
                  </a:lnTo>
                  <a:lnTo>
                    <a:pt x="643" y="4672"/>
                  </a:lnTo>
                  <a:lnTo>
                    <a:pt x="678" y="4691"/>
                  </a:lnTo>
                  <a:close/>
                  <a:moveTo>
                    <a:pt x="678" y="4842"/>
                  </a:moveTo>
                  <a:lnTo>
                    <a:pt x="678" y="4889"/>
                  </a:lnTo>
                  <a:lnTo>
                    <a:pt x="665" y="4875"/>
                  </a:lnTo>
                  <a:lnTo>
                    <a:pt x="657" y="4863"/>
                  </a:lnTo>
                  <a:lnTo>
                    <a:pt x="655" y="4858"/>
                  </a:lnTo>
                  <a:lnTo>
                    <a:pt x="652" y="4853"/>
                  </a:lnTo>
                  <a:lnTo>
                    <a:pt x="652" y="4849"/>
                  </a:lnTo>
                  <a:lnTo>
                    <a:pt x="653" y="4846"/>
                  </a:lnTo>
                  <a:lnTo>
                    <a:pt x="657" y="4844"/>
                  </a:lnTo>
                  <a:lnTo>
                    <a:pt x="662" y="4842"/>
                  </a:lnTo>
                  <a:lnTo>
                    <a:pt x="670" y="4842"/>
                  </a:lnTo>
                  <a:lnTo>
                    <a:pt x="678" y="4842"/>
                  </a:lnTo>
                  <a:close/>
                  <a:moveTo>
                    <a:pt x="678" y="4947"/>
                  </a:moveTo>
                  <a:lnTo>
                    <a:pt x="678" y="4995"/>
                  </a:lnTo>
                  <a:lnTo>
                    <a:pt x="661" y="4991"/>
                  </a:lnTo>
                  <a:lnTo>
                    <a:pt x="639" y="4984"/>
                  </a:lnTo>
                  <a:lnTo>
                    <a:pt x="616" y="4974"/>
                  </a:lnTo>
                  <a:lnTo>
                    <a:pt x="590" y="4964"/>
                  </a:lnTo>
                  <a:lnTo>
                    <a:pt x="561" y="4950"/>
                  </a:lnTo>
                  <a:lnTo>
                    <a:pt x="529" y="4934"/>
                  </a:lnTo>
                  <a:lnTo>
                    <a:pt x="498" y="4916"/>
                  </a:lnTo>
                  <a:lnTo>
                    <a:pt x="465" y="4898"/>
                  </a:lnTo>
                  <a:lnTo>
                    <a:pt x="420" y="4871"/>
                  </a:lnTo>
                  <a:lnTo>
                    <a:pt x="381" y="4844"/>
                  </a:lnTo>
                  <a:lnTo>
                    <a:pt x="346" y="4819"/>
                  </a:lnTo>
                  <a:lnTo>
                    <a:pt x="317" y="4795"/>
                  </a:lnTo>
                  <a:lnTo>
                    <a:pt x="304" y="4783"/>
                  </a:lnTo>
                  <a:lnTo>
                    <a:pt x="293" y="4774"/>
                  </a:lnTo>
                  <a:lnTo>
                    <a:pt x="284" y="4764"/>
                  </a:lnTo>
                  <a:lnTo>
                    <a:pt x="277" y="4755"/>
                  </a:lnTo>
                  <a:lnTo>
                    <a:pt x="271" y="4748"/>
                  </a:lnTo>
                  <a:lnTo>
                    <a:pt x="268" y="4741"/>
                  </a:lnTo>
                  <a:lnTo>
                    <a:pt x="267" y="4738"/>
                  </a:lnTo>
                  <a:lnTo>
                    <a:pt x="267" y="4736"/>
                  </a:lnTo>
                  <a:lnTo>
                    <a:pt x="267" y="4734"/>
                  </a:lnTo>
                  <a:lnTo>
                    <a:pt x="268" y="4732"/>
                  </a:lnTo>
                  <a:lnTo>
                    <a:pt x="269" y="4729"/>
                  </a:lnTo>
                  <a:lnTo>
                    <a:pt x="271" y="4728"/>
                  </a:lnTo>
                  <a:lnTo>
                    <a:pt x="273" y="4727"/>
                  </a:lnTo>
                  <a:lnTo>
                    <a:pt x="277" y="4727"/>
                  </a:lnTo>
                  <a:lnTo>
                    <a:pt x="284" y="4726"/>
                  </a:lnTo>
                  <a:lnTo>
                    <a:pt x="294" y="4727"/>
                  </a:lnTo>
                  <a:lnTo>
                    <a:pt x="305" y="4730"/>
                  </a:lnTo>
                  <a:lnTo>
                    <a:pt x="318" y="4734"/>
                  </a:lnTo>
                  <a:lnTo>
                    <a:pt x="332" y="4739"/>
                  </a:lnTo>
                  <a:lnTo>
                    <a:pt x="348" y="4744"/>
                  </a:lnTo>
                  <a:lnTo>
                    <a:pt x="382" y="4760"/>
                  </a:lnTo>
                  <a:lnTo>
                    <a:pt x="421" y="4778"/>
                  </a:lnTo>
                  <a:lnTo>
                    <a:pt x="463" y="4801"/>
                  </a:lnTo>
                  <a:lnTo>
                    <a:pt x="509" y="4826"/>
                  </a:lnTo>
                  <a:lnTo>
                    <a:pt x="536" y="4843"/>
                  </a:lnTo>
                  <a:lnTo>
                    <a:pt x="562" y="4859"/>
                  </a:lnTo>
                  <a:lnTo>
                    <a:pt x="585" y="4875"/>
                  </a:lnTo>
                  <a:lnTo>
                    <a:pt x="608" y="4891"/>
                  </a:lnTo>
                  <a:lnTo>
                    <a:pt x="630" y="4906"/>
                  </a:lnTo>
                  <a:lnTo>
                    <a:pt x="648" y="4920"/>
                  </a:lnTo>
                  <a:lnTo>
                    <a:pt x="664" y="4934"/>
                  </a:lnTo>
                  <a:lnTo>
                    <a:pt x="678" y="4947"/>
                  </a:lnTo>
                  <a:close/>
                  <a:moveTo>
                    <a:pt x="678" y="5036"/>
                  </a:moveTo>
                  <a:lnTo>
                    <a:pt x="678" y="5131"/>
                  </a:lnTo>
                  <a:lnTo>
                    <a:pt x="666" y="5124"/>
                  </a:lnTo>
                  <a:lnTo>
                    <a:pt x="620" y="5096"/>
                  </a:lnTo>
                  <a:lnTo>
                    <a:pt x="579" y="5069"/>
                  </a:lnTo>
                  <a:lnTo>
                    <a:pt x="542" y="5043"/>
                  </a:lnTo>
                  <a:lnTo>
                    <a:pt x="511" y="5020"/>
                  </a:lnTo>
                  <a:lnTo>
                    <a:pt x="498" y="5008"/>
                  </a:lnTo>
                  <a:lnTo>
                    <a:pt x="486" y="4998"/>
                  </a:lnTo>
                  <a:lnTo>
                    <a:pt x="476" y="4988"/>
                  </a:lnTo>
                  <a:lnTo>
                    <a:pt x="469" y="4979"/>
                  </a:lnTo>
                  <a:lnTo>
                    <a:pt x="463" y="4971"/>
                  </a:lnTo>
                  <a:lnTo>
                    <a:pt x="459" y="4965"/>
                  </a:lnTo>
                  <a:lnTo>
                    <a:pt x="459" y="4961"/>
                  </a:lnTo>
                  <a:lnTo>
                    <a:pt x="458" y="4959"/>
                  </a:lnTo>
                  <a:lnTo>
                    <a:pt x="458" y="4957"/>
                  </a:lnTo>
                  <a:lnTo>
                    <a:pt x="459" y="4955"/>
                  </a:lnTo>
                  <a:lnTo>
                    <a:pt x="462" y="4952"/>
                  </a:lnTo>
                  <a:lnTo>
                    <a:pt x="468" y="4951"/>
                  </a:lnTo>
                  <a:lnTo>
                    <a:pt x="474" y="4951"/>
                  </a:lnTo>
                  <a:lnTo>
                    <a:pt x="483" y="4951"/>
                  </a:lnTo>
                  <a:lnTo>
                    <a:pt x="493" y="4953"/>
                  </a:lnTo>
                  <a:lnTo>
                    <a:pt x="503" y="4956"/>
                  </a:lnTo>
                  <a:lnTo>
                    <a:pt x="516" y="4960"/>
                  </a:lnTo>
                  <a:lnTo>
                    <a:pt x="530" y="4965"/>
                  </a:lnTo>
                  <a:lnTo>
                    <a:pt x="563" y="4978"/>
                  </a:lnTo>
                  <a:lnTo>
                    <a:pt x="598" y="4994"/>
                  </a:lnTo>
                  <a:lnTo>
                    <a:pt x="637" y="5013"/>
                  </a:lnTo>
                  <a:lnTo>
                    <a:pt x="678" y="5036"/>
                  </a:lnTo>
                  <a:close/>
                  <a:moveTo>
                    <a:pt x="678" y="5183"/>
                  </a:moveTo>
                  <a:lnTo>
                    <a:pt x="678" y="5198"/>
                  </a:lnTo>
                  <a:lnTo>
                    <a:pt x="676" y="5193"/>
                  </a:lnTo>
                  <a:lnTo>
                    <a:pt x="675" y="5190"/>
                  </a:lnTo>
                  <a:lnTo>
                    <a:pt x="675" y="5187"/>
                  </a:lnTo>
                  <a:lnTo>
                    <a:pt x="676" y="5185"/>
                  </a:lnTo>
                  <a:lnTo>
                    <a:pt x="677" y="5184"/>
                  </a:lnTo>
                  <a:lnTo>
                    <a:pt x="678" y="5183"/>
                  </a:lnTo>
                  <a:close/>
                  <a:moveTo>
                    <a:pt x="678" y="5245"/>
                  </a:moveTo>
                  <a:lnTo>
                    <a:pt x="678" y="5316"/>
                  </a:lnTo>
                  <a:lnTo>
                    <a:pt x="661" y="5309"/>
                  </a:lnTo>
                  <a:lnTo>
                    <a:pt x="642" y="5300"/>
                  </a:lnTo>
                  <a:lnTo>
                    <a:pt x="621" y="5291"/>
                  </a:lnTo>
                  <a:lnTo>
                    <a:pt x="601" y="5280"/>
                  </a:lnTo>
                  <a:lnTo>
                    <a:pt x="579" y="5269"/>
                  </a:lnTo>
                  <a:lnTo>
                    <a:pt x="556" y="5257"/>
                  </a:lnTo>
                  <a:lnTo>
                    <a:pt x="534" y="5244"/>
                  </a:lnTo>
                  <a:lnTo>
                    <a:pt x="510" y="5231"/>
                  </a:lnTo>
                  <a:lnTo>
                    <a:pt x="462" y="5202"/>
                  </a:lnTo>
                  <a:lnTo>
                    <a:pt x="419" y="5175"/>
                  </a:lnTo>
                  <a:lnTo>
                    <a:pt x="381" y="5148"/>
                  </a:lnTo>
                  <a:lnTo>
                    <a:pt x="349" y="5123"/>
                  </a:lnTo>
                  <a:lnTo>
                    <a:pt x="335" y="5112"/>
                  </a:lnTo>
                  <a:lnTo>
                    <a:pt x="323" y="5102"/>
                  </a:lnTo>
                  <a:lnTo>
                    <a:pt x="313" y="5092"/>
                  </a:lnTo>
                  <a:lnTo>
                    <a:pt x="305" y="5082"/>
                  </a:lnTo>
                  <a:lnTo>
                    <a:pt x="299" y="5075"/>
                  </a:lnTo>
                  <a:lnTo>
                    <a:pt x="295" y="5068"/>
                  </a:lnTo>
                  <a:lnTo>
                    <a:pt x="294" y="5065"/>
                  </a:lnTo>
                  <a:lnTo>
                    <a:pt x="294" y="5063"/>
                  </a:lnTo>
                  <a:lnTo>
                    <a:pt x="294" y="5061"/>
                  </a:lnTo>
                  <a:lnTo>
                    <a:pt x="295" y="5059"/>
                  </a:lnTo>
                  <a:lnTo>
                    <a:pt x="296" y="5057"/>
                  </a:lnTo>
                  <a:lnTo>
                    <a:pt x="298" y="5056"/>
                  </a:lnTo>
                  <a:lnTo>
                    <a:pt x="300" y="5055"/>
                  </a:lnTo>
                  <a:lnTo>
                    <a:pt x="304" y="5055"/>
                  </a:lnTo>
                  <a:lnTo>
                    <a:pt x="311" y="5055"/>
                  </a:lnTo>
                  <a:lnTo>
                    <a:pt x="321" y="5056"/>
                  </a:lnTo>
                  <a:lnTo>
                    <a:pt x="333" y="5060"/>
                  </a:lnTo>
                  <a:lnTo>
                    <a:pt x="347" y="5064"/>
                  </a:lnTo>
                  <a:lnTo>
                    <a:pt x="362" y="5069"/>
                  </a:lnTo>
                  <a:lnTo>
                    <a:pt x="378" y="5076"/>
                  </a:lnTo>
                  <a:lnTo>
                    <a:pt x="416" y="5092"/>
                  </a:lnTo>
                  <a:lnTo>
                    <a:pt x="458" y="5112"/>
                  </a:lnTo>
                  <a:lnTo>
                    <a:pt x="503" y="5136"/>
                  </a:lnTo>
                  <a:lnTo>
                    <a:pt x="552" y="5163"/>
                  </a:lnTo>
                  <a:lnTo>
                    <a:pt x="587" y="5185"/>
                  </a:lnTo>
                  <a:lnTo>
                    <a:pt x="620" y="5205"/>
                  </a:lnTo>
                  <a:lnTo>
                    <a:pt x="650" y="5226"/>
                  </a:lnTo>
                  <a:lnTo>
                    <a:pt x="678" y="5245"/>
                  </a:lnTo>
                  <a:close/>
                  <a:moveTo>
                    <a:pt x="678" y="5336"/>
                  </a:moveTo>
                  <a:lnTo>
                    <a:pt x="678" y="5418"/>
                  </a:lnTo>
                  <a:lnTo>
                    <a:pt x="646" y="5396"/>
                  </a:lnTo>
                  <a:lnTo>
                    <a:pt x="616" y="5376"/>
                  </a:lnTo>
                  <a:lnTo>
                    <a:pt x="591" y="5356"/>
                  </a:lnTo>
                  <a:lnTo>
                    <a:pt x="569" y="5339"/>
                  </a:lnTo>
                  <a:lnTo>
                    <a:pt x="553" y="5324"/>
                  </a:lnTo>
                  <a:lnTo>
                    <a:pt x="541" y="5310"/>
                  </a:lnTo>
                  <a:lnTo>
                    <a:pt x="538" y="5305"/>
                  </a:lnTo>
                  <a:lnTo>
                    <a:pt x="536" y="5300"/>
                  </a:lnTo>
                  <a:lnTo>
                    <a:pt x="535" y="5296"/>
                  </a:lnTo>
                  <a:lnTo>
                    <a:pt x="536" y="5293"/>
                  </a:lnTo>
                  <a:lnTo>
                    <a:pt x="538" y="5291"/>
                  </a:lnTo>
                  <a:lnTo>
                    <a:pt x="541" y="5289"/>
                  </a:lnTo>
                  <a:lnTo>
                    <a:pt x="545" y="5289"/>
                  </a:lnTo>
                  <a:lnTo>
                    <a:pt x="551" y="5289"/>
                  </a:lnTo>
                  <a:lnTo>
                    <a:pt x="564" y="5292"/>
                  </a:lnTo>
                  <a:lnTo>
                    <a:pt x="581" y="5296"/>
                  </a:lnTo>
                  <a:lnTo>
                    <a:pt x="601" y="5302"/>
                  </a:lnTo>
                  <a:lnTo>
                    <a:pt x="624" y="5312"/>
                  </a:lnTo>
                  <a:lnTo>
                    <a:pt x="650" y="5323"/>
                  </a:lnTo>
                  <a:lnTo>
                    <a:pt x="678" y="5336"/>
                  </a:lnTo>
                  <a:close/>
                  <a:moveTo>
                    <a:pt x="678" y="5503"/>
                  </a:moveTo>
                  <a:lnTo>
                    <a:pt x="678" y="5588"/>
                  </a:lnTo>
                  <a:lnTo>
                    <a:pt x="660" y="5579"/>
                  </a:lnTo>
                  <a:lnTo>
                    <a:pt x="609" y="5548"/>
                  </a:lnTo>
                  <a:lnTo>
                    <a:pt x="562" y="5519"/>
                  </a:lnTo>
                  <a:lnTo>
                    <a:pt x="521" y="5491"/>
                  </a:lnTo>
                  <a:lnTo>
                    <a:pt x="485" y="5465"/>
                  </a:lnTo>
                  <a:lnTo>
                    <a:pt x="471" y="5455"/>
                  </a:lnTo>
                  <a:lnTo>
                    <a:pt x="457" y="5443"/>
                  </a:lnTo>
                  <a:lnTo>
                    <a:pt x="446" y="5433"/>
                  </a:lnTo>
                  <a:lnTo>
                    <a:pt x="438" y="5424"/>
                  </a:lnTo>
                  <a:lnTo>
                    <a:pt x="431" y="5417"/>
                  </a:lnTo>
                  <a:lnTo>
                    <a:pt x="426" y="5409"/>
                  </a:lnTo>
                  <a:lnTo>
                    <a:pt x="425" y="5407"/>
                  </a:lnTo>
                  <a:lnTo>
                    <a:pt x="425" y="5404"/>
                  </a:lnTo>
                  <a:lnTo>
                    <a:pt x="425" y="5402"/>
                  </a:lnTo>
                  <a:lnTo>
                    <a:pt x="425" y="5401"/>
                  </a:lnTo>
                  <a:lnTo>
                    <a:pt x="428" y="5397"/>
                  </a:lnTo>
                  <a:lnTo>
                    <a:pt x="433" y="5396"/>
                  </a:lnTo>
                  <a:lnTo>
                    <a:pt x="441" y="5397"/>
                  </a:lnTo>
                  <a:lnTo>
                    <a:pt x="450" y="5398"/>
                  </a:lnTo>
                  <a:lnTo>
                    <a:pt x="461" y="5402"/>
                  </a:lnTo>
                  <a:lnTo>
                    <a:pt x="475" y="5406"/>
                  </a:lnTo>
                  <a:lnTo>
                    <a:pt x="489" y="5411"/>
                  </a:lnTo>
                  <a:lnTo>
                    <a:pt x="506" y="5418"/>
                  </a:lnTo>
                  <a:lnTo>
                    <a:pt x="543" y="5434"/>
                  </a:lnTo>
                  <a:lnTo>
                    <a:pt x="584" y="5453"/>
                  </a:lnTo>
                  <a:lnTo>
                    <a:pt x="630" y="5476"/>
                  </a:lnTo>
                  <a:lnTo>
                    <a:pt x="678" y="5503"/>
                  </a:lnTo>
                  <a:close/>
                  <a:moveTo>
                    <a:pt x="678" y="5659"/>
                  </a:moveTo>
                  <a:lnTo>
                    <a:pt x="678" y="5737"/>
                  </a:lnTo>
                  <a:lnTo>
                    <a:pt x="657" y="5727"/>
                  </a:lnTo>
                  <a:lnTo>
                    <a:pt x="633" y="5714"/>
                  </a:lnTo>
                  <a:lnTo>
                    <a:pt x="610" y="5702"/>
                  </a:lnTo>
                  <a:lnTo>
                    <a:pt x="587" y="5688"/>
                  </a:lnTo>
                  <a:lnTo>
                    <a:pt x="534" y="5657"/>
                  </a:lnTo>
                  <a:lnTo>
                    <a:pt x="485" y="5627"/>
                  </a:lnTo>
                  <a:lnTo>
                    <a:pt x="442" y="5599"/>
                  </a:lnTo>
                  <a:lnTo>
                    <a:pt x="405" y="5572"/>
                  </a:lnTo>
                  <a:lnTo>
                    <a:pt x="390" y="5560"/>
                  </a:lnTo>
                  <a:lnTo>
                    <a:pt x="376" y="5550"/>
                  </a:lnTo>
                  <a:lnTo>
                    <a:pt x="364" y="5540"/>
                  </a:lnTo>
                  <a:lnTo>
                    <a:pt x="354" y="5530"/>
                  </a:lnTo>
                  <a:lnTo>
                    <a:pt x="348" y="5523"/>
                  </a:lnTo>
                  <a:lnTo>
                    <a:pt x="344" y="5516"/>
                  </a:lnTo>
                  <a:lnTo>
                    <a:pt x="341" y="5513"/>
                  </a:lnTo>
                  <a:lnTo>
                    <a:pt x="341" y="5511"/>
                  </a:lnTo>
                  <a:lnTo>
                    <a:pt x="341" y="5509"/>
                  </a:lnTo>
                  <a:lnTo>
                    <a:pt x="341" y="5506"/>
                  </a:lnTo>
                  <a:lnTo>
                    <a:pt x="343" y="5505"/>
                  </a:lnTo>
                  <a:lnTo>
                    <a:pt x="345" y="5504"/>
                  </a:lnTo>
                  <a:lnTo>
                    <a:pt x="348" y="5504"/>
                  </a:lnTo>
                  <a:lnTo>
                    <a:pt x="351" y="5503"/>
                  </a:lnTo>
                  <a:lnTo>
                    <a:pt x="359" y="5504"/>
                  </a:lnTo>
                  <a:lnTo>
                    <a:pt x="370" y="5506"/>
                  </a:lnTo>
                  <a:lnTo>
                    <a:pt x="382" y="5511"/>
                  </a:lnTo>
                  <a:lnTo>
                    <a:pt x="398" y="5516"/>
                  </a:lnTo>
                  <a:lnTo>
                    <a:pt x="414" y="5523"/>
                  </a:lnTo>
                  <a:lnTo>
                    <a:pt x="432" y="5530"/>
                  </a:lnTo>
                  <a:lnTo>
                    <a:pt x="473" y="5548"/>
                  </a:lnTo>
                  <a:lnTo>
                    <a:pt x="520" y="5571"/>
                  </a:lnTo>
                  <a:lnTo>
                    <a:pt x="570" y="5598"/>
                  </a:lnTo>
                  <a:lnTo>
                    <a:pt x="624" y="5627"/>
                  </a:lnTo>
                  <a:lnTo>
                    <a:pt x="638" y="5635"/>
                  </a:lnTo>
                  <a:lnTo>
                    <a:pt x="651" y="5643"/>
                  </a:lnTo>
                  <a:lnTo>
                    <a:pt x="665" y="5651"/>
                  </a:lnTo>
                  <a:lnTo>
                    <a:pt x="678" y="5659"/>
                  </a:lnTo>
                  <a:close/>
                  <a:moveTo>
                    <a:pt x="678" y="5758"/>
                  </a:moveTo>
                  <a:lnTo>
                    <a:pt x="678" y="5787"/>
                  </a:lnTo>
                  <a:lnTo>
                    <a:pt x="669" y="5778"/>
                  </a:lnTo>
                  <a:lnTo>
                    <a:pt x="662" y="5770"/>
                  </a:lnTo>
                  <a:lnTo>
                    <a:pt x="661" y="5766"/>
                  </a:lnTo>
                  <a:lnTo>
                    <a:pt x="660" y="5764"/>
                  </a:lnTo>
                  <a:lnTo>
                    <a:pt x="659" y="5761"/>
                  </a:lnTo>
                  <a:lnTo>
                    <a:pt x="660" y="5759"/>
                  </a:lnTo>
                  <a:lnTo>
                    <a:pt x="662" y="5758"/>
                  </a:lnTo>
                  <a:lnTo>
                    <a:pt x="666" y="5757"/>
                  </a:lnTo>
                  <a:lnTo>
                    <a:pt x="672" y="5757"/>
                  </a:lnTo>
                  <a:lnTo>
                    <a:pt x="678" y="5758"/>
                  </a:lnTo>
                  <a:close/>
                  <a:moveTo>
                    <a:pt x="678" y="5802"/>
                  </a:moveTo>
                  <a:lnTo>
                    <a:pt x="678" y="5870"/>
                  </a:lnTo>
                  <a:lnTo>
                    <a:pt x="646" y="5855"/>
                  </a:lnTo>
                  <a:lnTo>
                    <a:pt x="612" y="5838"/>
                  </a:lnTo>
                  <a:lnTo>
                    <a:pt x="578" y="5818"/>
                  </a:lnTo>
                  <a:lnTo>
                    <a:pt x="541" y="5799"/>
                  </a:lnTo>
                  <a:lnTo>
                    <a:pt x="486" y="5766"/>
                  </a:lnTo>
                  <a:lnTo>
                    <a:pt x="436" y="5736"/>
                  </a:lnTo>
                  <a:lnTo>
                    <a:pt x="391" y="5707"/>
                  </a:lnTo>
                  <a:lnTo>
                    <a:pt x="353" y="5680"/>
                  </a:lnTo>
                  <a:lnTo>
                    <a:pt x="337" y="5668"/>
                  </a:lnTo>
                  <a:lnTo>
                    <a:pt x="323" y="5657"/>
                  </a:lnTo>
                  <a:lnTo>
                    <a:pt x="311" y="5647"/>
                  </a:lnTo>
                  <a:lnTo>
                    <a:pt x="302" y="5638"/>
                  </a:lnTo>
                  <a:lnTo>
                    <a:pt x="294" y="5630"/>
                  </a:lnTo>
                  <a:lnTo>
                    <a:pt x="289" y="5624"/>
                  </a:lnTo>
                  <a:lnTo>
                    <a:pt x="287" y="5621"/>
                  </a:lnTo>
                  <a:lnTo>
                    <a:pt x="286" y="5619"/>
                  </a:lnTo>
                  <a:lnTo>
                    <a:pt x="286" y="5616"/>
                  </a:lnTo>
                  <a:lnTo>
                    <a:pt x="286" y="5614"/>
                  </a:lnTo>
                  <a:lnTo>
                    <a:pt x="289" y="5613"/>
                  </a:lnTo>
                  <a:lnTo>
                    <a:pt x="290" y="5612"/>
                  </a:lnTo>
                  <a:lnTo>
                    <a:pt x="293" y="5612"/>
                  </a:lnTo>
                  <a:lnTo>
                    <a:pt x="296" y="5612"/>
                  </a:lnTo>
                  <a:lnTo>
                    <a:pt x="304" y="5613"/>
                  </a:lnTo>
                  <a:lnTo>
                    <a:pt x="314" y="5615"/>
                  </a:lnTo>
                  <a:lnTo>
                    <a:pt x="343" y="5625"/>
                  </a:lnTo>
                  <a:lnTo>
                    <a:pt x="378" y="5640"/>
                  </a:lnTo>
                  <a:lnTo>
                    <a:pt x="421" y="5660"/>
                  </a:lnTo>
                  <a:lnTo>
                    <a:pt x="469" y="5683"/>
                  </a:lnTo>
                  <a:lnTo>
                    <a:pt x="521" y="5710"/>
                  </a:lnTo>
                  <a:lnTo>
                    <a:pt x="576" y="5742"/>
                  </a:lnTo>
                  <a:lnTo>
                    <a:pt x="604" y="5757"/>
                  </a:lnTo>
                  <a:lnTo>
                    <a:pt x="630" y="5772"/>
                  </a:lnTo>
                  <a:lnTo>
                    <a:pt x="655" y="5787"/>
                  </a:lnTo>
                  <a:lnTo>
                    <a:pt x="678" y="5802"/>
                  </a:lnTo>
                  <a:close/>
                  <a:moveTo>
                    <a:pt x="678" y="5881"/>
                  </a:moveTo>
                  <a:lnTo>
                    <a:pt x="678" y="5925"/>
                  </a:lnTo>
                  <a:lnTo>
                    <a:pt x="656" y="5907"/>
                  </a:lnTo>
                  <a:lnTo>
                    <a:pt x="640" y="5893"/>
                  </a:lnTo>
                  <a:lnTo>
                    <a:pt x="635" y="5886"/>
                  </a:lnTo>
                  <a:lnTo>
                    <a:pt x="632" y="5881"/>
                  </a:lnTo>
                  <a:lnTo>
                    <a:pt x="630" y="5878"/>
                  </a:lnTo>
                  <a:lnTo>
                    <a:pt x="631" y="5874"/>
                  </a:lnTo>
                  <a:lnTo>
                    <a:pt x="632" y="5872"/>
                  </a:lnTo>
                  <a:lnTo>
                    <a:pt x="635" y="5871"/>
                  </a:lnTo>
                  <a:lnTo>
                    <a:pt x="639" y="5871"/>
                  </a:lnTo>
                  <a:lnTo>
                    <a:pt x="646" y="5872"/>
                  </a:lnTo>
                  <a:lnTo>
                    <a:pt x="660" y="5875"/>
                  </a:lnTo>
                  <a:lnTo>
                    <a:pt x="678" y="5881"/>
                  </a:lnTo>
                  <a:close/>
                  <a:moveTo>
                    <a:pt x="678" y="5928"/>
                  </a:moveTo>
                  <a:lnTo>
                    <a:pt x="678" y="5993"/>
                  </a:lnTo>
                  <a:lnTo>
                    <a:pt x="643" y="5976"/>
                  </a:lnTo>
                  <a:lnTo>
                    <a:pt x="605" y="5956"/>
                  </a:lnTo>
                  <a:lnTo>
                    <a:pt x="565" y="5935"/>
                  </a:lnTo>
                  <a:lnTo>
                    <a:pt x="524" y="5912"/>
                  </a:lnTo>
                  <a:lnTo>
                    <a:pt x="467" y="5880"/>
                  </a:lnTo>
                  <a:lnTo>
                    <a:pt x="415" y="5848"/>
                  </a:lnTo>
                  <a:lnTo>
                    <a:pt x="370" y="5818"/>
                  </a:lnTo>
                  <a:lnTo>
                    <a:pt x="330" y="5791"/>
                  </a:lnTo>
                  <a:lnTo>
                    <a:pt x="312" y="5779"/>
                  </a:lnTo>
                  <a:lnTo>
                    <a:pt x="298" y="5768"/>
                  </a:lnTo>
                  <a:lnTo>
                    <a:pt x="285" y="5758"/>
                  </a:lnTo>
                  <a:lnTo>
                    <a:pt x="275" y="5748"/>
                  </a:lnTo>
                  <a:lnTo>
                    <a:pt x="267" y="5741"/>
                  </a:lnTo>
                  <a:lnTo>
                    <a:pt x="262" y="5734"/>
                  </a:lnTo>
                  <a:lnTo>
                    <a:pt x="260" y="5731"/>
                  </a:lnTo>
                  <a:lnTo>
                    <a:pt x="259" y="5729"/>
                  </a:lnTo>
                  <a:lnTo>
                    <a:pt x="259" y="5727"/>
                  </a:lnTo>
                  <a:lnTo>
                    <a:pt x="259" y="5724"/>
                  </a:lnTo>
                  <a:lnTo>
                    <a:pt x="260" y="5723"/>
                  </a:lnTo>
                  <a:lnTo>
                    <a:pt x="263" y="5723"/>
                  </a:lnTo>
                  <a:lnTo>
                    <a:pt x="266" y="5722"/>
                  </a:lnTo>
                  <a:lnTo>
                    <a:pt x="269" y="5722"/>
                  </a:lnTo>
                  <a:lnTo>
                    <a:pt x="278" y="5724"/>
                  </a:lnTo>
                  <a:lnTo>
                    <a:pt x="289" y="5727"/>
                  </a:lnTo>
                  <a:lnTo>
                    <a:pt x="317" y="5737"/>
                  </a:lnTo>
                  <a:lnTo>
                    <a:pt x="353" y="5752"/>
                  </a:lnTo>
                  <a:lnTo>
                    <a:pt x="398" y="5773"/>
                  </a:lnTo>
                  <a:lnTo>
                    <a:pt x="446" y="5798"/>
                  </a:lnTo>
                  <a:lnTo>
                    <a:pt x="500" y="5826"/>
                  </a:lnTo>
                  <a:lnTo>
                    <a:pt x="557" y="5857"/>
                  </a:lnTo>
                  <a:lnTo>
                    <a:pt x="590" y="5875"/>
                  </a:lnTo>
                  <a:lnTo>
                    <a:pt x="621" y="5894"/>
                  </a:lnTo>
                  <a:lnTo>
                    <a:pt x="650" y="5911"/>
                  </a:lnTo>
                  <a:lnTo>
                    <a:pt x="678" y="5928"/>
                  </a:lnTo>
                  <a:close/>
                  <a:moveTo>
                    <a:pt x="678" y="6001"/>
                  </a:moveTo>
                  <a:lnTo>
                    <a:pt x="678" y="6041"/>
                  </a:lnTo>
                  <a:lnTo>
                    <a:pt x="656" y="6023"/>
                  </a:lnTo>
                  <a:lnTo>
                    <a:pt x="639" y="6009"/>
                  </a:lnTo>
                  <a:lnTo>
                    <a:pt x="634" y="6003"/>
                  </a:lnTo>
                  <a:lnTo>
                    <a:pt x="631" y="5998"/>
                  </a:lnTo>
                  <a:lnTo>
                    <a:pt x="629" y="5994"/>
                  </a:lnTo>
                  <a:lnTo>
                    <a:pt x="629" y="5991"/>
                  </a:lnTo>
                  <a:lnTo>
                    <a:pt x="631" y="5990"/>
                  </a:lnTo>
                  <a:lnTo>
                    <a:pt x="634" y="5989"/>
                  </a:lnTo>
                  <a:lnTo>
                    <a:pt x="638" y="5989"/>
                  </a:lnTo>
                  <a:lnTo>
                    <a:pt x="644" y="5990"/>
                  </a:lnTo>
                  <a:lnTo>
                    <a:pt x="659" y="5994"/>
                  </a:lnTo>
                  <a:lnTo>
                    <a:pt x="678" y="6001"/>
                  </a:lnTo>
                  <a:close/>
                  <a:moveTo>
                    <a:pt x="284" y="5439"/>
                  </a:moveTo>
                  <a:lnTo>
                    <a:pt x="234" y="5409"/>
                  </a:lnTo>
                  <a:lnTo>
                    <a:pt x="188" y="5380"/>
                  </a:lnTo>
                  <a:lnTo>
                    <a:pt x="147" y="5352"/>
                  </a:lnTo>
                  <a:lnTo>
                    <a:pt x="113" y="5326"/>
                  </a:lnTo>
                  <a:lnTo>
                    <a:pt x="97" y="5315"/>
                  </a:lnTo>
                  <a:lnTo>
                    <a:pt x="85" y="5303"/>
                  </a:lnTo>
                  <a:lnTo>
                    <a:pt x="74" y="5294"/>
                  </a:lnTo>
                  <a:lnTo>
                    <a:pt x="65" y="5285"/>
                  </a:lnTo>
                  <a:lnTo>
                    <a:pt x="58" y="5278"/>
                  </a:lnTo>
                  <a:lnTo>
                    <a:pt x="53" y="5271"/>
                  </a:lnTo>
                  <a:lnTo>
                    <a:pt x="52" y="5268"/>
                  </a:lnTo>
                  <a:lnTo>
                    <a:pt x="52" y="5266"/>
                  </a:lnTo>
                  <a:lnTo>
                    <a:pt x="52" y="5264"/>
                  </a:lnTo>
                  <a:lnTo>
                    <a:pt x="52" y="5261"/>
                  </a:lnTo>
                  <a:lnTo>
                    <a:pt x="53" y="5260"/>
                  </a:lnTo>
                  <a:lnTo>
                    <a:pt x="55" y="5259"/>
                  </a:lnTo>
                  <a:lnTo>
                    <a:pt x="58" y="5259"/>
                  </a:lnTo>
                  <a:lnTo>
                    <a:pt x="61" y="5258"/>
                  </a:lnTo>
                  <a:lnTo>
                    <a:pt x="69" y="5259"/>
                  </a:lnTo>
                  <a:lnTo>
                    <a:pt x="79" y="5261"/>
                  </a:lnTo>
                  <a:lnTo>
                    <a:pt x="91" y="5265"/>
                  </a:lnTo>
                  <a:lnTo>
                    <a:pt x="105" y="5270"/>
                  </a:lnTo>
                  <a:lnTo>
                    <a:pt x="121" y="5277"/>
                  </a:lnTo>
                  <a:lnTo>
                    <a:pt x="139" y="5284"/>
                  </a:lnTo>
                  <a:lnTo>
                    <a:pt x="178" y="5301"/>
                  </a:lnTo>
                  <a:lnTo>
                    <a:pt x="223" y="5324"/>
                  </a:lnTo>
                  <a:lnTo>
                    <a:pt x="270" y="5350"/>
                  </a:lnTo>
                  <a:lnTo>
                    <a:pt x="321" y="5379"/>
                  </a:lnTo>
                  <a:lnTo>
                    <a:pt x="372" y="5408"/>
                  </a:lnTo>
                  <a:lnTo>
                    <a:pt x="418" y="5437"/>
                  </a:lnTo>
                  <a:lnTo>
                    <a:pt x="459" y="5465"/>
                  </a:lnTo>
                  <a:lnTo>
                    <a:pt x="494" y="5490"/>
                  </a:lnTo>
                  <a:lnTo>
                    <a:pt x="509" y="5502"/>
                  </a:lnTo>
                  <a:lnTo>
                    <a:pt x="522" y="5513"/>
                  </a:lnTo>
                  <a:lnTo>
                    <a:pt x="534" y="5523"/>
                  </a:lnTo>
                  <a:lnTo>
                    <a:pt x="542" y="5531"/>
                  </a:lnTo>
                  <a:lnTo>
                    <a:pt x="549" y="5539"/>
                  </a:lnTo>
                  <a:lnTo>
                    <a:pt x="553" y="5545"/>
                  </a:lnTo>
                  <a:lnTo>
                    <a:pt x="555" y="5547"/>
                  </a:lnTo>
                  <a:lnTo>
                    <a:pt x="555" y="5551"/>
                  </a:lnTo>
                  <a:lnTo>
                    <a:pt x="555" y="5553"/>
                  </a:lnTo>
                  <a:lnTo>
                    <a:pt x="555" y="5554"/>
                  </a:lnTo>
                  <a:lnTo>
                    <a:pt x="554" y="5555"/>
                  </a:lnTo>
                  <a:lnTo>
                    <a:pt x="552" y="5556"/>
                  </a:lnTo>
                  <a:lnTo>
                    <a:pt x="549" y="5557"/>
                  </a:lnTo>
                  <a:lnTo>
                    <a:pt x="547" y="5557"/>
                  </a:lnTo>
                  <a:lnTo>
                    <a:pt x="538" y="5556"/>
                  </a:lnTo>
                  <a:lnTo>
                    <a:pt x="528" y="5555"/>
                  </a:lnTo>
                  <a:lnTo>
                    <a:pt x="515" y="5551"/>
                  </a:lnTo>
                  <a:lnTo>
                    <a:pt x="501" y="5546"/>
                  </a:lnTo>
                  <a:lnTo>
                    <a:pt x="485" y="5541"/>
                  </a:lnTo>
                  <a:lnTo>
                    <a:pt x="468" y="5533"/>
                  </a:lnTo>
                  <a:lnTo>
                    <a:pt x="428" y="5515"/>
                  </a:lnTo>
                  <a:lnTo>
                    <a:pt x="384" y="5493"/>
                  </a:lnTo>
                  <a:lnTo>
                    <a:pt x="335" y="5469"/>
                  </a:lnTo>
                  <a:lnTo>
                    <a:pt x="284" y="5439"/>
                  </a:lnTo>
                  <a:close/>
                  <a:moveTo>
                    <a:pt x="382" y="5336"/>
                  </a:moveTo>
                  <a:lnTo>
                    <a:pt x="334" y="5307"/>
                  </a:lnTo>
                  <a:lnTo>
                    <a:pt x="290" y="5278"/>
                  </a:lnTo>
                  <a:lnTo>
                    <a:pt x="250" y="5251"/>
                  </a:lnTo>
                  <a:lnTo>
                    <a:pt x="216" y="5226"/>
                  </a:lnTo>
                  <a:lnTo>
                    <a:pt x="202" y="5214"/>
                  </a:lnTo>
                  <a:lnTo>
                    <a:pt x="189" y="5203"/>
                  </a:lnTo>
                  <a:lnTo>
                    <a:pt x="178" y="5193"/>
                  </a:lnTo>
                  <a:lnTo>
                    <a:pt x="170" y="5185"/>
                  </a:lnTo>
                  <a:lnTo>
                    <a:pt x="164" y="5177"/>
                  </a:lnTo>
                  <a:lnTo>
                    <a:pt x="160" y="5170"/>
                  </a:lnTo>
                  <a:lnTo>
                    <a:pt x="159" y="5168"/>
                  </a:lnTo>
                  <a:lnTo>
                    <a:pt x="158" y="5164"/>
                  </a:lnTo>
                  <a:lnTo>
                    <a:pt x="158" y="5162"/>
                  </a:lnTo>
                  <a:lnTo>
                    <a:pt x="159" y="5161"/>
                  </a:lnTo>
                  <a:lnTo>
                    <a:pt x="160" y="5159"/>
                  </a:lnTo>
                  <a:lnTo>
                    <a:pt x="162" y="5158"/>
                  </a:lnTo>
                  <a:lnTo>
                    <a:pt x="164" y="5158"/>
                  </a:lnTo>
                  <a:lnTo>
                    <a:pt x="168" y="5157"/>
                  </a:lnTo>
                  <a:lnTo>
                    <a:pt x="176" y="5158"/>
                  </a:lnTo>
                  <a:lnTo>
                    <a:pt x="186" y="5160"/>
                  </a:lnTo>
                  <a:lnTo>
                    <a:pt x="198" y="5163"/>
                  </a:lnTo>
                  <a:lnTo>
                    <a:pt x="212" y="5168"/>
                  </a:lnTo>
                  <a:lnTo>
                    <a:pt x="227" y="5173"/>
                  </a:lnTo>
                  <a:lnTo>
                    <a:pt x="244" y="5180"/>
                  </a:lnTo>
                  <a:lnTo>
                    <a:pt x="283" y="5198"/>
                  </a:lnTo>
                  <a:lnTo>
                    <a:pt x="326" y="5218"/>
                  </a:lnTo>
                  <a:lnTo>
                    <a:pt x="373" y="5244"/>
                  </a:lnTo>
                  <a:lnTo>
                    <a:pt x="422" y="5272"/>
                  </a:lnTo>
                  <a:lnTo>
                    <a:pt x="471" y="5301"/>
                  </a:lnTo>
                  <a:lnTo>
                    <a:pt x="515" y="5329"/>
                  </a:lnTo>
                  <a:lnTo>
                    <a:pt x="555" y="5356"/>
                  </a:lnTo>
                  <a:lnTo>
                    <a:pt x="589" y="5381"/>
                  </a:lnTo>
                  <a:lnTo>
                    <a:pt x="604" y="5392"/>
                  </a:lnTo>
                  <a:lnTo>
                    <a:pt x="616" y="5403"/>
                  </a:lnTo>
                  <a:lnTo>
                    <a:pt x="626" y="5412"/>
                  </a:lnTo>
                  <a:lnTo>
                    <a:pt x="635" y="5421"/>
                  </a:lnTo>
                  <a:lnTo>
                    <a:pt x="642" y="5429"/>
                  </a:lnTo>
                  <a:lnTo>
                    <a:pt x="646" y="5435"/>
                  </a:lnTo>
                  <a:lnTo>
                    <a:pt x="647" y="5438"/>
                  </a:lnTo>
                  <a:lnTo>
                    <a:pt x="648" y="5441"/>
                  </a:lnTo>
                  <a:lnTo>
                    <a:pt x="647" y="5443"/>
                  </a:lnTo>
                  <a:lnTo>
                    <a:pt x="647" y="5445"/>
                  </a:lnTo>
                  <a:lnTo>
                    <a:pt x="646" y="5446"/>
                  </a:lnTo>
                  <a:lnTo>
                    <a:pt x="644" y="5447"/>
                  </a:lnTo>
                  <a:lnTo>
                    <a:pt x="640" y="5448"/>
                  </a:lnTo>
                  <a:lnTo>
                    <a:pt x="637" y="5448"/>
                  </a:lnTo>
                  <a:lnTo>
                    <a:pt x="630" y="5448"/>
                  </a:lnTo>
                  <a:lnTo>
                    <a:pt x="620" y="5446"/>
                  </a:lnTo>
                  <a:lnTo>
                    <a:pt x="608" y="5443"/>
                  </a:lnTo>
                  <a:lnTo>
                    <a:pt x="594" y="5438"/>
                  </a:lnTo>
                  <a:lnTo>
                    <a:pt x="578" y="5433"/>
                  </a:lnTo>
                  <a:lnTo>
                    <a:pt x="561" y="5427"/>
                  </a:lnTo>
                  <a:lnTo>
                    <a:pt x="523" y="5409"/>
                  </a:lnTo>
                  <a:lnTo>
                    <a:pt x="479" y="5388"/>
                  </a:lnTo>
                  <a:lnTo>
                    <a:pt x="432" y="5363"/>
                  </a:lnTo>
                  <a:lnTo>
                    <a:pt x="382" y="5336"/>
                  </a:lnTo>
                  <a:close/>
                  <a:moveTo>
                    <a:pt x="284" y="5000"/>
                  </a:moveTo>
                  <a:lnTo>
                    <a:pt x="239" y="4972"/>
                  </a:lnTo>
                  <a:lnTo>
                    <a:pt x="198" y="4945"/>
                  </a:lnTo>
                  <a:lnTo>
                    <a:pt x="161" y="4919"/>
                  </a:lnTo>
                  <a:lnTo>
                    <a:pt x="131" y="4896"/>
                  </a:lnTo>
                  <a:lnTo>
                    <a:pt x="118" y="4884"/>
                  </a:lnTo>
                  <a:lnTo>
                    <a:pt x="106" y="4874"/>
                  </a:lnTo>
                  <a:lnTo>
                    <a:pt x="96" y="4864"/>
                  </a:lnTo>
                  <a:lnTo>
                    <a:pt x="89" y="4856"/>
                  </a:lnTo>
                  <a:lnTo>
                    <a:pt x="83" y="4848"/>
                  </a:lnTo>
                  <a:lnTo>
                    <a:pt x="80" y="4841"/>
                  </a:lnTo>
                  <a:lnTo>
                    <a:pt x="79" y="4838"/>
                  </a:lnTo>
                  <a:lnTo>
                    <a:pt x="79" y="4835"/>
                  </a:lnTo>
                  <a:lnTo>
                    <a:pt x="79" y="4833"/>
                  </a:lnTo>
                  <a:lnTo>
                    <a:pt x="80" y="4832"/>
                  </a:lnTo>
                  <a:lnTo>
                    <a:pt x="81" y="4830"/>
                  </a:lnTo>
                  <a:lnTo>
                    <a:pt x="83" y="4829"/>
                  </a:lnTo>
                  <a:lnTo>
                    <a:pt x="86" y="4828"/>
                  </a:lnTo>
                  <a:lnTo>
                    <a:pt x="89" y="4828"/>
                  </a:lnTo>
                  <a:lnTo>
                    <a:pt x="96" y="4828"/>
                  </a:lnTo>
                  <a:lnTo>
                    <a:pt x="105" y="4829"/>
                  </a:lnTo>
                  <a:lnTo>
                    <a:pt x="117" y="4832"/>
                  </a:lnTo>
                  <a:lnTo>
                    <a:pt x="130" y="4836"/>
                  </a:lnTo>
                  <a:lnTo>
                    <a:pt x="144" y="4841"/>
                  </a:lnTo>
                  <a:lnTo>
                    <a:pt x="160" y="4847"/>
                  </a:lnTo>
                  <a:lnTo>
                    <a:pt x="196" y="4863"/>
                  </a:lnTo>
                  <a:lnTo>
                    <a:pt x="237" y="4883"/>
                  </a:lnTo>
                  <a:lnTo>
                    <a:pt x="280" y="4906"/>
                  </a:lnTo>
                  <a:lnTo>
                    <a:pt x="325" y="4932"/>
                  </a:lnTo>
                  <a:lnTo>
                    <a:pt x="371" y="4960"/>
                  </a:lnTo>
                  <a:lnTo>
                    <a:pt x="412" y="4987"/>
                  </a:lnTo>
                  <a:lnTo>
                    <a:pt x="448" y="5013"/>
                  </a:lnTo>
                  <a:lnTo>
                    <a:pt x="480" y="5037"/>
                  </a:lnTo>
                  <a:lnTo>
                    <a:pt x="493" y="5048"/>
                  </a:lnTo>
                  <a:lnTo>
                    <a:pt x="503" y="5059"/>
                  </a:lnTo>
                  <a:lnTo>
                    <a:pt x="513" y="5067"/>
                  </a:lnTo>
                  <a:lnTo>
                    <a:pt x="521" y="5076"/>
                  </a:lnTo>
                  <a:lnTo>
                    <a:pt x="527" y="5083"/>
                  </a:lnTo>
                  <a:lnTo>
                    <a:pt x="530" y="5090"/>
                  </a:lnTo>
                  <a:lnTo>
                    <a:pt x="531" y="5093"/>
                  </a:lnTo>
                  <a:lnTo>
                    <a:pt x="531" y="5095"/>
                  </a:lnTo>
                  <a:lnTo>
                    <a:pt x="531" y="5097"/>
                  </a:lnTo>
                  <a:lnTo>
                    <a:pt x="530" y="5100"/>
                  </a:lnTo>
                  <a:lnTo>
                    <a:pt x="529" y="5102"/>
                  </a:lnTo>
                  <a:lnTo>
                    <a:pt x="527" y="5103"/>
                  </a:lnTo>
                  <a:lnTo>
                    <a:pt x="525" y="5104"/>
                  </a:lnTo>
                  <a:lnTo>
                    <a:pt x="522" y="5104"/>
                  </a:lnTo>
                  <a:lnTo>
                    <a:pt x="514" y="5104"/>
                  </a:lnTo>
                  <a:lnTo>
                    <a:pt x="504" y="5103"/>
                  </a:lnTo>
                  <a:lnTo>
                    <a:pt x="494" y="5100"/>
                  </a:lnTo>
                  <a:lnTo>
                    <a:pt x="481" y="5096"/>
                  </a:lnTo>
                  <a:lnTo>
                    <a:pt x="466" y="5091"/>
                  </a:lnTo>
                  <a:lnTo>
                    <a:pt x="449" y="5084"/>
                  </a:lnTo>
                  <a:lnTo>
                    <a:pt x="414" y="5069"/>
                  </a:lnTo>
                  <a:lnTo>
                    <a:pt x="373" y="5050"/>
                  </a:lnTo>
                  <a:lnTo>
                    <a:pt x="330" y="5026"/>
                  </a:lnTo>
                  <a:lnTo>
                    <a:pt x="284" y="5000"/>
                  </a:lnTo>
                  <a:close/>
                  <a:moveTo>
                    <a:pt x="332" y="4605"/>
                  </a:moveTo>
                  <a:lnTo>
                    <a:pt x="374" y="4631"/>
                  </a:lnTo>
                  <a:lnTo>
                    <a:pt x="412" y="4657"/>
                  </a:lnTo>
                  <a:lnTo>
                    <a:pt x="445" y="4682"/>
                  </a:lnTo>
                  <a:lnTo>
                    <a:pt x="473" y="4705"/>
                  </a:lnTo>
                  <a:lnTo>
                    <a:pt x="485" y="4715"/>
                  </a:lnTo>
                  <a:lnTo>
                    <a:pt x="496" y="4725"/>
                  </a:lnTo>
                  <a:lnTo>
                    <a:pt x="504" y="4735"/>
                  </a:lnTo>
                  <a:lnTo>
                    <a:pt x="511" y="4743"/>
                  </a:lnTo>
                  <a:lnTo>
                    <a:pt x="516" y="4751"/>
                  </a:lnTo>
                  <a:lnTo>
                    <a:pt x="520" y="4756"/>
                  </a:lnTo>
                  <a:lnTo>
                    <a:pt x="520" y="4763"/>
                  </a:lnTo>
                  <a:lnTo>
                    <a:pt x="518" y="4766"/>
                  </a:lnTo>
                  <a:lnTo>
                    <a:pt x="515" y="4769"/>
                  </a:lnTo>
                  <a:lnTo>
                    <a:pt x="510" y="4771"/>
                  </a:lnTo>
                  <a:lnTo>
                    <a:pt x="503" y="4771"/>
                  </a:lnTo>
                  <a:lnTo>
                    <a:pt x="494" y="4770"/>
                  </a:lnTo>
                  <a:lnTo>
                    <a:pt x="483" y="4768"/>
                  </a:lnTo>
                  <a:lnTo>
                    <a:pt x="471" y="4765"/>
                  </a:lnTo>
                  <a:lnTo>
                    <a:pt x="457" y="4761"/>
                  </a:lnTo>
                  <a:lnTo>
                    <a:pt x="442" y="4755"/>
                  </a:lnTo>
                  <a:lnTo>
                    <a:pt x="408" y="4741"/>
                  </a:lnTo>
                  <a:lnTo>
                    <a:pt x="371" y="4723"/>
                  </a:lnTo>
                  <a:lnTo>
                    <a:pt x="331" y="4701"/>
                  </a:lnTo>
                  <a:lnTo>
                    <a:pt x="287" y="4676"/>
                  </a:lnTo>
                  <a:lnTo>
                    <a:pt x="246" y="4651"/>
                  </a:lnTo>
                  <a:lnTo>
                    <a:pt x="208" y="4625"/>
                  </a:lnTo>
                  <a:lnTo>
                    <a:pt x="175" y="4600"/>
                  </a:lnTo>
                  <a:lnTo>
                    <a:pt x="147" y="4577"/>
                  </a:lnTo>
                  <a:lnTo>
                    <a:pt x="135" y="4566"/>
                  </a:lnTo>
                  <a:lnTo>
                    <a:pt x="124" y="4556"/>
                  </a:lnTo>
                  <a:lnTo>
                    <a:pt x="116" y="4547"/>
                  </a:lnTo>
                  <a:lnTo>
                    <a:pt x="109" y="4538"/>
                  </a:lnTo>
                  <a:lnTo>
                    <a:pt x="104" y="4531"/>
                  </a:lnTo>
                  <a:lnTo>
                    <a:pt x="101" y="4524"/>
                  </a:lnTo>
                  <a:lnTo>
                    <a:pt x="101" y="4521"/>
                  </a:lnTo>
                  <a:lnTo>
                    <a:pt x="100" y="4519"/>
                  </a:lnTo>
                  <a:lnTo>
                    <a:pt x="101" y="4517"/>
                  </a:lnTo>
                  <a:lnTo>
                    <a:pt x="102" y="4515"/>
                  </a:lnTo>
                  <a:lnTo>
                    <a:pt x="105" y="4511"/>
                  </a:lnTo>
                  <a:lnTo>
                    <a:pt x="110" y="4509"/>
                  </a:lnTo>
                  <a:lnTo>
                    <a:pt x="117" y="4509"/>
                  </a:lnTo>
                  <a:lnTo>
                    <a:pt x="127" y="4510"/>
                  </a:lnTo>
                  <a:lnTo>
                    <a:pt x="137" y="4512"/>
                  </a:lnTo>
                  <a:lnTo>
                    <a:pt x="149" y="4516"/>
                  </a:lnTo>
                  <a:lnTo>
                    <a:pt x="163" y="4521"/>
                  </a:lnTo>
                  <a:lnTo>
                    <a:pt x="178" y="4526"/>
                  </a:lnTo>
                  <a:lnTo>
                    <a:pt x="212" y="4540"/>
                  </a:lnTo>
                  <a:lnTo>
                    <a:pt x="249" y="4559"/>
                  </a:lnTo>
                  <a:lnTo>
                    <a:pt x="290" y="4580"/>
                  </a:lnTo>
                  <a:lnTo>
                    <a:pt x="332" y="4605"/>
                  </a:lnTo>
                  <a:close/>
                  <a:moveTo>
                    <a:pt x="610" y="4439"/>
                  </a:moveTo>
                  <a:lnTo>
                    <a:pt x="607" y="4442"/>
                  </a:lnTo>
                  <a:lnTo>
                    <a:pt x="602" y="4444"/>
                  </a:lnTo>
                  <a:lnTo>
                    <a:pt x="595" y="4444"/>
                  </a:lnTo>
                  <a:lnTo>
                    <a:pt x="587" y="4444"/>
                  </a:lnTo>
                  <a:lnTo>
                    <a:pt x="576" y="4442"/>
                  </a:lnTo>
                  <a:lnTo>
                    <a:pt x="565" y="4440"/>
                  </a:lnTo>
                  <a:lnTo>
                    <a:pt x="552" y="4436"/>
                  </a:lnTo>
                  <a:lnTo>
                    <a:pt x="537" y="4430"/>
                  </a:lnTo>
                  <a:lnTo>
                    <a:pt x="506" y="4419"/>
                  </a:lnTo>
                  <a:lnTo>
                    <a:pt x="471" y="4401"/>
                  </a:lnTo>
                  <a:lnTo>
                    <a:pt x="433" y="4382"/>
                  </a:lnTo>
                  <a:lnTo>
                    <a:pt x="393" y="4358"/>
                  </a:lnTo>
                  <a:lnTo>
                    <a:pt x="355" y="4334"/>
                  </a:lnTo>
                  <a:lnTo>
                    <a:pt x="320" y="4310"/>
                  </a:lnTo>
                  <a:lnTo>
                    <a:pt x="290" y="4286"/>
                  </a:lnTo>
                  <a:lnTo>
                    <a:pt x="264" y="4264"/>
                  </a:lnTo>
                  <a:lnTo>
                    <a:pt x="253" y="4253"/>
                  </a:lnTo>
                  <a:lnTo>
                    <a:pt x="243" y="4244"/>
                  </a:lnTo>
                  <a:lnTo>
                    <a:pt x="236" y="4235"/>
                  </a:lnTo>
                  <a:lnTo>
                    <a:pt x="230" y="4226"/>
                  </a:lnTo>
                  <a:lnTo>
                    <a:pt x="225" y="4219"/>
                  </a:lnTo>
                  <a:lnTo>
                    <a:pt x="223" y="4212"/>
                  </a:lnTo>
                  <a:lnTo>
                    <a:pt x="223" y="4207"/>
                  </a:lnTo>
                  <a:lnTo>
                    <a:pt x="224" y="4203"/>
                  </a:lnTo>
                  <a:lnTo>
                    <a:pt x="227" y="4199"/>
                  </a:lnTo>
                  <a:lnTo>
                    <a:pt x="232" y="4197"/>
                  </a:lnTo>
                  <a:lnTo>
                    <a:pt x="239" y="4196"/>
                  </a:lnTo>
                  <a:lnTo>
                    <a:pt x="248" y="4197"/>
                  </a:lnTo>
                  <a:lnTo>
                    <a:pt x="258" y="4198"/>
                  </a:lnTo>
                  <a:lnTo>
                    <a:pt x="270" y="4202"/>
                  </a:lnTo>
                  <a:lnTo>
                    <a:pt x="283" y="4206"/>
                  </a:lnTo>
                  <a:lnTo>
                    <a:pt x="297" y="4210"/>
                  </a:lnTo>
                  <a:lnTo>
                    <a:pt x="329" y="4223"/>
                  </a:lnTo>
                  <a:lnTo>
                    <a:pt x="363" y="4240"/>
                  </a:lnTo>
                  <a:lnTo>
                    <a:pt x="401" y="4260"/>
                  </a:lnTo>
                  <a:lnTo>
                    <a:pt x="441" y="4284"/>
                  </a:lnTo>
                  <a:lnTo>
                    <a:pt x="479" y="4308"/>
                  </a:lnTo>
                  <a:lnTo>
                    <a:pt x="514" y="4332"/>
                  </a:lnTo>
                  <a:lnTo>
                    <a:pt x="544" y="4356"/>
                  </a:lnTo>
                  <a:lnTo>
                    <a:pt x="570" y="4378"/>
                  </a:lnTo>
                  <a:lnTo>
                    <a:pt x="581" y="4388"/>
                  </a:lnTo>
                  <a:lnTo>
                    <a:pt x="591" y="4398"/>
                  </a:lnTo>
                  <a:lnTo>
                    <a:pt x="598" y="4407"/>
                  </a:lnTo>
                  <a:lnTo>
                    <a:pt x="605" y="4415"/>
                  </a:lnTo>
                  <a:lnTo>
                    <a:pt x="609" y="4423"/>
                  </a:lnTo>
                  <a:lnTo>
                    <a:pt x="611" y="4429"/>
                  </a:lnTo>
                  <a:lnTo>
                    <a:pt x="612" y="4435"/>
                  </a:lnTo>
                  <a:lnTo>
                    <a:pt x="610" y="4439"/>
                  </a:lnTo>
                  <a:close/>
                  <a:moveTo>
                    <a:pt x="335" y="4075"/>
                  </a:moveTo>
                  <a:lnTo>
                    <a:pt x="372" y="4100"/>
                  </a:lnTo>
                  <a:lnTo>
                    <a:pt x="405" y="4123"/>
                  </a:lnTo>
                  <a:lnTo>
                    <a:pt x="434" y="4147"/>
                  </a:lnTo>
                  <a:lnTo>
                    <a:pt x="459" y="4168"/>
                  </a:lnTo>
                  <a:lnTo>
                    <a:pt x="469" y="4178"/>
                  </a:lnTo>
                  <a:lnTo>
                    <a:pt x="479" y="4188"/>
                  </a:lnTo>
                  <a:lnTo>
                    <a:pt x="485" y="4196"/>
                  </a:lnTo>
                  <a:lnTo>
                    <a:pt x="492" y="4205"/>
                  </a:lnTo>
                  <a:lnTo>
                    <a:pt x="496" y="4211"/>
                  </a:lnTo>
                  <a:lnTo>
                    <a:pt x="498" y="4218"/>
                  </a:lnTo>
                  <a:lnTo>
                    <a:pt x="498" y="4223"/>
                  </a:lnTo>
                  <a:lnTo>
                    <a:pt x="497" y="4229"/>
                  </a:lnTo>
                  <a:lnTo>
                    <a:pt x="494" y="4232"/>
                  </a:lnTo>
                  <a:lnTo>
                    <a:pt x="488" y="4233"/>
                  </a:lnTo>
                  <a:lnTo>
                    <a:pt x="482" y="4234"/>
                  </a:lnTo>
                  <a:lnTo>
                    <a:pt x="473" y="4234"/>
                  </a:lnTo>
                  <a:lnTo>
                    <a:pt x="463" y="4232"/>
                  </a:lnTo>
                  <a:lnTo>
                    <a:pt x="453" y="4230"/>
                  </a:lnTo>
                  <a:lnTo>
                    <a:pt x="440" y="4225"/>
                  </a:lnTo>
                  <a:lnTo>
                    <a:pt x="426" y="4221"/>
                  </a:lnTo>
                  <a:lnTo>
                    <a:pt x="395" y="4209"/>
                  </a:lnTo>
                  <a:lnTo>
                    <a:pt x="362" y="4193"/>
                  </a:lnTo>
                  <a:lnTo>
                    <a:pt x="326" y="4174"/>
                  </a:lnTo>
                  <a:lnTo>
                    <a:pt x="289" y="4151"/>
                  </a:lnTo>
                  <a:lnTo>
                    <a:pt x="251" y="4127"/>
                  </a:lnTo>
                  <a:lnTo>
                    <a:pt x="218" y="4103"/>
                  </a:lnTo>
                  <a:lnTo>
                    <a:pt x="188" y="4081"/>
                  </a:lnTo>
                  <a:lnTo>
                    <a:pt x="164" y="4059"/>
                  </a:lnTo>
                  <a:lnTo>
                    <a:pt x="154" y="4048"/>
                  </a:lnTo>
                  <a:lnTo>
                    <a:pt x="145" y="4039"/>
                  </a:lnTo>
                  <a:lnTo>
                    <a:pt x="137" y="4030"/>
                  </a:lnTo>
                  <a:lnTo>
                    <a:pt x="132" y="4022"/>
                  </a:lnTo>
                  <a:lnTo>
                    <a:pt x="128" y="4015"/>
                  </a:lnTo>
                  <a:lnTo>
                    <a:pt x="126" y="4008"/>
                  </a:lnTo>
                  <a:lnTo>
                    <a:pt x="126" y="4003"/>
                  </a:lnTo>
                  <a:lnTo>
                    <a:pt x="127" y="3999"/>
                  </a:lnTo>
                  <a:lnTo>
                    <a:pt x="130" y="3995"/>
                  </a:lnTo>
                  <a:lnTo>
                    <a:pt x="135" y="3993"/>
                  </a:lnTo>
                  <a:lnTo>
                    <a:pt x="142" y="3992"/>
                  </a:lnTo>
                  <a:lnTo>
                    <a:pt x="150" y="3992"/>
                  </a:lnTo>
                  <a:lnTo>
                    <a:pt x="160" y="3994"/>
                  </a:lnTo>
                  <a:lnTo>
                    <a:pt x="171" y="3997"/>
                  </a:lnTo>
                  <a:lnTo>
                    <a:pt x="184" y="4001"/>
                  </a:lnTo>
                  <a:lnTo>
                    <a:pt x="197" y="4005"/>
                  </a:lnTo>
                  <a:lnTo>
                    <a:pt x="227" y="4018"/>
                  </a:lnTo>
                  <a:lnTo>
                    <a:pt x="260" y="4034"/>
                  </a:lnTo>
                  <a:lnTo>
                    <a:pt x="297" y="4054"/>
                  </a:lnTo>
                  <a:lnTo>
                    <a:pt x="335" y="4075"/>
                  </a:lnTo>
                  <a:close/>
                  <a:moveTo>
                    <a:pt x="406" y="4021"/>
                  </a:moveTo>
                  <a:lnTo>
                    <a:pt x="402" y="4025"/>
                  </a:lnTo>
                  <a:lnTo>
                    <a:pt x="398" y="4027"/>
                  </a:lnTo>
                  <a:lnTo>
                    <a:pt x="391" y="4028"/>
                  </a:lnTo>
                  <a:lnTo>
                    <a:pt x="382" y="4028"/>
                  </a:lnTo>
                  <a:lnTo>
                    <a:pt x="373" y="4026"/>
                  </a:lnTo>
                  <a:lnTo>
                    <a:pt x="362" y="4024"/>
                  </a:lnTo>
                  <a:lnTo>
                    <a:pt x="350" y="4020"/>
                  </a:lnTo>
                  <a:lnTo>
                    <a:pt x="337" y="4016"/>
                  </a:lnTo>
                  <a:lnTo>
                    <a:pt x="308" y="4004"/>
                  </a:lnTo>
                  <a:lnTo>
                    <a:pt x="276" y="3989"/>
                  </a:lnTo>
                  <a:lnTo>
                    <a:pt x="241" y="3970"/>
                  </a:lnTo>
                  <a:lnTo>
                    <a:pt x="205" y="3948"/>
                  </a:lnTo>
                  <a:lnTo>
                    <a:pt x="170" y="3925"/>
                  </a:lnTo>
                  <a:lnTo>
                    <a:pt x="139" y="3903"/>
                  </a:lnTo>
                  <a:lnTo>
                    <a:pt x="110" y="3880"/>
                  </a:lnTo>
                  <a:lnTo>
                    <a:pt x="88" y="3858"/>
                  </a:lnTo>
                  <a:lnTo>
                    <a:pt x="77" y="3849"/>
                  </a:lnTo>
                  <a:lnTo>
                    <a:pt x="69" y="3839"/>
                  </a:lnTo>
                  <a:lnTo>
                    <a:pt x="62" y="3830"/>
                  </a:lnTo>
                  <a:lnTo>
                    <a:pt x="56" y="3823"/>
                  </a:lnTo>
                  <a:lnTo>
                    <a:pt x="53" y="3815"/>
                  </a:lnTo>
                  <a:lnTo>
                    <a:pt x="51" y="3809"/>
                  </a:lnTo>
                  <a:lnTo>
                    <a:pt x="50" y="3803"/>
                  </a:lnTo>
                  <a:lnTo>
                    <a:pt x="52" y="3799"/>
                  </a:lnTo>
                  <a:lnTo>
                    <a:pt x="55" y="3796"/>
                  </a:lnTo>
                  <a:lnTo>
                    <a:pt x="60" y="3794"/>
                  </a:lnTo>
                  <a:lnTo>
                    <a:pt x="66" y="3793"/>
                  </a:lnTo>
                  <a:lnTo>
                    <a:pt x="75" y="3793"/>
                  </a:lnTo>
                  <a:lnTo>
                    <a:pt x="85" y="3795"/>
                  </a:lnTo>
                  <a:lnTo>
                    <a:pt x="95" y="3797"/>
                  </a:lnTo>
                  <a:lnTo>
                    <a:pt x="107" y="3800"/>
                  </a:lnTo>
                  <a:lnTo>
                    <a:pt x="120" y="3804"/>
                  </a:lnTo>
                  <a:lnTo>
                    <a:pt x="149" y="3816"/>
                  </a:lnTo>
                  <a:lnTo>
                    <a:pt x="182" y="3833"/>
                  </a:lnTo>
                  <a:lnTo>
                    <a:pt x="216" y="3851"/>
                  </a:lnTo>
                  <a:lnTo>
                    <a:pt x="252" y="3872"/>
                  </a:lnTo>
                  <a:lnTo>
                    <a:pt x="287" y="3896"/>
                  </a:lnTo>
                  <a:lnTo>
                    <a:pt x="319" y="3919"/>
                  </a:lnTo>
                  <a:lnTo>
                    <a:pt x="347" y="3942"/>
                  </a:lnTo>
                  <a:lnTo>
                    <a:pt x="371" y="3962"/>
                  </a:lnTo>
                  <a:lnTo>
                    <a:pt x="380" y="3972"/>
                  </a:lnTo>
                  <a:lnTo>
                    <a:pt x="389" y="3981"/>
                  </a:lnTo>
                  <a:lnTo>
                    <a:pt x="395" y="3990"/>
                  </a:lnTo>
                  <a:lnTo>
                    <a:pt x="401" y="3998"/>
                  </a:lnTo>
                  <a:lnTo>
                    <a:pt x="405" y="4005"/>
                  </a:lnTo>
                  <a:lnTo>
                    <a:pt x="407" y="4012"/>
                  </a:lnTo>
                  <a:lnTo>
                    <a:pt x="407" y="4017"/>
                  </a:lnTo>
                  <a:lnTo>
                    <a:pt x="406" y="4021"/>
                  </a:lnTo>
                  <a:close/>
                  <a:moveTo>
                    <a:pt x="670" y="3498"/>
                  </a:moveTo>
                  <a:lnTo>
                    <a:pt x="666" y="3502"/>
                  </a:lnTo>
                  <a:lnTo>
                    <a:pt x="661" y="3504"/>
                  </a:lnTo>
                  <a:lnTo>
                    <a:pt x="656" y="3506"/>
                  </a:lnTo>
                  <a:lnTo>
                    <a:pt x="648" y="3506"/>
                  </a:lnTo>
                  <a:lnTo>
                    <a:pt x="638" y="3506"/>
                  </a:lnTo>
                  <a:lnTo>
                    <a:pt x="629" y="3503"/>
                  </a:lnTo>
                  <a:lnTo>
                    <a:pt x="618" y="3501"/>
                  </a:lnTo>
                  <a:lnTo>
                    <a:pt x="606" y="3497"/>
                  </a:lnTo>
                  <a:lnTo>
                    <a:pt x="580" y="3487"/>
                  </a:lnTo>
                  <a:lnTo>
                    <a:pt x="551" y="3474"/>
                  </a:lnTo>
                  <a:lnTo>
                    <a:pt x="520" y="3457"/>
                  </a:lnTo>
                  <a:lnTo>
                    <a:pt x="488" y="3439"/>
                  </a:lnTo>
                  <a:lnTo>
                    <a:pt x="457" y="3417"/>
                  </a:lnTo>
                  <a:lnTo>
                    <a:pt x="429" y="3395"/>
                  </a:lnTo>
                  <a:lnTo>
                    <a:pt x="404" y="3375"/>
                  </a:lnTo>
                  <a:lnTo>
                    <a:pt x="384" y="3356"/>
                  </a:lnTo>
                  <a:lnTo>
                    <a:pt x="375" y="3346"/>
                  </a:lnTo>
                  <a:lnTo>
                    <a:pt x="368" y="3337"/>
                  </a:lnTo>
                  <a:lnTo>
                    <a:pt x="362" y="3329"/>
                  </a:lnTo>
                  <a:lnTo>
                    <a:pt x="358" y="3321"/>
                  </a:lnTo>
                  <a:lnTo>
                    <a:pt x="355" y="3315"/>
                  </a:lnTo>
                  <a:lnTo>
                    <a:pt x="353" y="3308"/>
                  </a:lnTo>
                  <a:lnTo>
                    <a:pt x="353" y="3303"/>
                  </a:lnTo>
                  <a:lnTo>
                    <a:pt x="355" y="3298"/>
                  </a:lnTo>
                  <a:lnTo>
                    <a:pt x="359" y="3294"/>
                  </a:lnTo>
                  <a:lnTo>
                    <a:pt x="363" y="3292"/>
                  </a:lnTo>
                  <a:lnTo>
                    <a:pt x="370" y="3291"/>
                  </a:lnTo>
                  <a:lnTo>
                    <a:pt x="377" y="3291"/>
                  </a:lnTo>
                  <a:lnTo>
                    <a:pt x="386" y="3291"/>
                  </a:lnTo>
                  <a:lnTo>
                    <a:pt x="395" y="3293"/>
                  </a:lnTo>
                  <a:lnTo>
                    <a:pt x="406" y="3296"/>
                  </a:lnTo>
                  <a:lnTo>
                    <a:pt x="418" y="3299"/>
                  </a:lnTo>
                  <a:lnTo>
                    <a:pt x="445" y="3309"/>
                  </a:lnTo>
                  <a:lnTo>
                    <a:pt x="473" y="3323"/>
                  </a:lnTo>
                  <a:lnTo>
                    <a:pt x="504" y="3339"/>
                  </a:lnTo>
                  <a:lnTo>
                    <a:pt x="537" y="3359"/>
                  </a:lnTo>
                  <a:lnTo>
                    <a:pt x="568" y="3380"/>
                  </a:lnTo>
                  <a:lnTo>
                    <a:pt x="596" y="3401"/>
                  </a:lnTo>
                  <a:lnTo>
                    <a:pt x="620" y="3421"/>
                  </a:lnTo>
                  <a:lnTo>
                    <a:pt x="640" y="3441"/>
                  </a:lnTo>
                  <a:lnTo>
                    <a:pt x="649" y="3451"/>
                  </a:lnTo>
                  <a:lnTo>
                    <a:pt x="657" y="3459"/>
                  </a:lnTo>
                  <a:lnTo>
                    <a:pt x="662" y="3468"/>
                  </a:lnTo>
                  <a:lnTo>
                    <a:pt x="666" y="3475"/>
                  </a:lnTo>
                  <a:lnTo>
                    <a:pt x="670" y="3482"/>
                  </a:lnTo>
                  <a:lnTo>
                    <a:pt x="671" y="3488"/>
                  </a:lnTo>
                  <a:lnTo>
                    <a:pt x="671" y="3494"/>
                  </a:lnTo>
                  <a:lnTo>
                    <a:pt x="670" y="3498"/>
                  </a:lnTo>
                  <a:close/>
                  <a:moveTo>
                    <a:pt x="493" y="3244"/>
                  </a:moveTo>
                  <a:lnTo>
                    <a:pt x="462" y="3224"/>
                  </a:lnTo>
                  <a:lnTo>
                    <a:pt x="435" y="3203"/>
                  </a:lnTo>
                  <a:lnTo>
                    <a:pt x="412" y="3183"/>
                  </a:lnTo>
                  <a:lnTo>
                    <a:pt x="393" y="3163"/>
                  </a:lnTo>
                  <a:lnTo>
                    <a:pt x="385" y="3155"/>
                  </a:lnTo>
                  <a:lnTo>
                    <a:pt x="378" y="3146"/>
                  </a:lnTo>
                  <a:lnTo>
                    <a:pt x="373" y="3138"/>
                  </a:lnTo>
                  <a:lnTo>
                    <a:pt x="368" y="3130"/>
                  </a:lnTo>
                  <a:lnTo>
                    <a:pt x="365" y="3124"/>
                  </a:lnTo>
                  <a:lnTo>
                    <a:pt x="364" y="3117"/>
                  </a:lnTo>
                  <a:lnTo>
                    <a:pt x="364" y="3112"/>
                  </a:lnTo>
                  <a:lnTo>
                    <a:pt x="366" y="3107"/>
                  </a:lnTo>
                  <a:lnTo>
                    <a:pt x="370" y="3104"/>
                  </a:lnTo>
                  <a:lnTo>
                    <a:pt x="374" y="3101"/>
                  </a:lnTo>
                  <a:lnTo>
                    <a:pt x="380" y="3100"/>
                  </a:lnTo>
                  <a:lnTo>
                    <a:pt x="388" y="3100"/>
                  </a:lnTo>
                  <a:lnTo>
                    <a:pt x="397" y="3100"/>
                  </a:lnTo>
                  <a:lnTo>
                    <a:pt x="406" y="3102"/>
                  </a:lnTo>
                  <a:lnTo>
                    <a:pt x="416" y="3104"/>
                  </a:lnTo>
                  <a:lnTo>
                    <a:pt x="428" y="3107"/>
                  </a:lnTo>
                  <a:lnTo>
                    <a:pt x="453" y="3117"/>
                  </a:lnTo>
                  <a:lnTo>
                    <a:pt x="481" y="3130"/>
                  </a:lnTo>
                  <a:lnTo>
                    <a:pt x="511" y="3146"/>
                  </a:lnTo>
                  <a:lnTo>
                    <a:pt x="541" y="3165"/>
                  </a:lnTo>
                  <a:lnTo>
                    <a:pt x="571" y="3185"/>
                  </a:lnTo>
                  <a:lnTo>
                    <a:pt x="598" y="3206"/>
                  </a:lnTo>
                  <a:lnTo>
                    <a:pt x="621" y="3226"/>
                  </a:lnTo>
                  <a:lnTo>
                    <a:pt x="640" y="3244"/>
                  </a:lnTo>
                  <a:lnTo>
                    <a:pt x="648" y="3254"/>
                  </a:lnTo>
                  <a:lnTo>
                    <a:pt x="656" y="3263"/>
                  </a:lnTo>
                  <a:lnTo>
                    <a:pt x="661" y="3270"/>
                  </a:lnTo>
                  <a:lnTo>
                    <a:pt x="665" y="3278"/>
                  </a:lnTo>
                  <a:lnTo>
                    <a:pt x="667" y="3284"/>
                  </a:lnTo>
                  <a:lnTo>
                    <a:pt x="669" y="3291"/>
                  </a:lnTo>
                  <a:lnTo>
                    <a:pt x="669" y="3296"/>
                  </a:lnTo>
                  <a:lnTo>
                    <a:pt x="667" y="3300"/>
                  </a:lnTo>
                  <a:lnTo>
                    <a:pt x="664" y="3304"/>
                  </a:lnTo>
                  <a:lnTo>
                    <a:pt x="659" y="3307"/>
                  </a:lnTo>
                  <a:lnTo>
                    <a:pt x="653" y="3308"/>
                  </a:lnTo>
                  <a:lnTo>
                    <a:pt x="646" y="3309"/>
                  </a:lnTo>
                  <a:lnTo>
                    <a:pt x="637" y="3308"/>
                  </a:lnTo>
                  <a:lnTo>
                    <a:pt x="628" y="3307"/>
                  </a:lnTo>
                  <a:lnTo>
                    <a:pt x="617" y="3304"/>
                  </a:lnTo>
                  <a:lnTo>
                    <a:pt x="606" y="3300"/>
                  </a:lnTo>
                  <a:lnTo>
                    <a:pt x="580" y="3292"/>
                  </a:lnTo>
                  <a:lnTo>
                    <a:pt x="553" y="3279"/>
                  </a:lnTo>
                  <a:lnTo>
                    <a:pt x="523" y="3263"/>
                  </a:lnTo>
                  <a:lnTo>
                    <a:pt x="493" y="3244"/>
                  </a:lnTo>
                  <a:close/>
                  <a:moveTo>
                    <a:pt x="198" y="2733"/>
                  </a:moveTo>
                  <a:lnTo>
                    <a:pt x="225" y="2752"/>
                  </a:lnTo>
                  <a:lnTo>
                    <a:pt x="249" y="2771"/>
                  </a:lnTo>
                  <a:lnTo>
                    <a:pt x="269" y="2790"/>
                  </a:lnTo>
                  <a:lnTo>
                    <a:pt x="286" y="2807"/>
                  </a:lnTo>
                  <a:lnTo>
                    <a:pt x="294" y="2816"/>
                  </a:lnTo>
                  <a:lnTo>
                    <a:pt x="300" y="2825"/>
                  </a:lnTo>
                  <a:lnTo>
                    <a:pt x="305" y="2832"/>
                  </a:lnTo>
                  <a:lnTo>
                    <a:pt x="309" y="2840"/>
                  </a:lnTo>
                  <a:lnTo>
                    <a:pt x="311" y="2846"/>
                  </a:lnTo>
                  <a:lnTo>
                    <a:pt x="312" y="2852"/>
                  </a:lnTo>
                  <a:lnTo>
                    <a:pt x="312" y="2857"/>
                  </a:lnTo>
                  <a:lnTo>
                    <a:pt x="310" y="2861"/>
                  </a:lnTo>
                  <a:lnTo>
                    <a:pt x="307" y="2865"/>
                  </a:lnTo>
                  <a:lnTo>
                    <a:pt x="303" y="2867"/>
                  </a:lnTo>
                  <a:lnTo>
                    <a:pt x="297" y="2868"/>
                  </a:lnTo>
                  <a:lnTo>
                    <a:pt x="290" y="2869"/>
                  </a:lnTo>
                  <a:lnTo>
                    <a:pt x="282" y="2868"/>
                  </a:lnTo>
                  <a:lnTo>
                    <a:pt x="273" y="2867"/>
                  </a:lnTo>
                  <a:lnTo>
                    <a:pt x="264" y="2865"/>
                  </a:lnTo>
                  <a:lnTo>
                    <a:pt x="254" y="2861"/>
                  </a:lnTo>
                  <a:lnTo>
                    <a:pt x="230" y="2853"/>
                  </a:lnTo>
                  <a:lnTo>
                    <a:pt x="205" y="2841"/>
                  </a:lnTo>
                  <a:lnTo>
                    <a:pt x="178" y="2826"/>
                  </a:lnTo>
                  <a:lnTo>
                    <a:pt x="150" y="2808"/>
                  </a:lnTo>
                  <a:lnTo>
                    <a:pt x="123" y="2790"/>
                  </a:lnTo>
                  <a:lnTo>
                    <a:pt x="100" y="2771"/>
                  </a:lnTo>
                  <a:lnTo>
                    <a:pt x="78" y="2751"/>
                  </a:lnTo>
                  <a:lnTo>
                    <a:pt x="62" y="2734"/>
                  </a:lnTo>
                  <a:lnTo>
                    <a:pt x="54" y="2725"/>
                  </a:lnTo>
                  <a:lnTo>
                    <a:pt x="48" y="2717"/>
                  </a:lnTo>
                  <a:lnTo>
                    <a:pt x="44" y="2709"/>
                  </a:lnTo>
                  <a:lnTo>
                    <a:pt x="40" y="2702"/>
                  </a:lnTo>
                  <a:lnTo>
                    <a:pt x="37" y="2695"/>
                  </a:lnTo>
                  <a:lnTo>
                    <a:pt x="36" y="2690"/>
                  </a:lnTo>
                  <a:lnTo>
                    <a:pt x="37" y="2684"/>
                  </a:lnTo>
                  <a:lnTo>
                    <a:pt x="38" y="2680"/>
                  </a:lnTo>
                  <a:lnTo>
                    <a:pt x="41" y="2677"/>
                  </a:lnTo>
                  <a:lnTo>
                    <a:pt x="46" y="2675"/>
                  </a:lnTo>
                  <a:lnTo>
                    <a:pt x="51" y="2673"/>
                  </a:lnTo>
                  <a:lnTo>
                    <a:pt x="59" y="2672"/>
                  </a:lnTo>
                  <a:lnTo>
                    <a:pt x="66" y="2673"/>
                  </a:lnTo>
                  <a:lnTo>
                    <a:pt x="75" y="2675"/>
                  </a:lnTo>
                  <a:lnTo>
                    <a:pt x="85" y="2677"/>
                  </a:lnTo>
                  <a:lnTo>
                    <a:pt x="94" y="2680"/>
                  </a:lnTo>
                  <a:lnTo>
                    <a:pt x="118" y="2689"/>
                  </a:lnTo>
                  <a:lnTo>
                    <a:pt x="143" y="2700"/>
                  </a:lnTo>
                  <a:lnTo>
                    <a:pt x="170" y="2716"/>
                  </a:lnTo>
                  <a:lnTo>
                    <a:pt x="198" y="2733"/>
                  </a:lnTo>
                  <a:close/>
                  <a:moveTo>
                    <a:pt x="258" y="2552"/>
                  </a:moveTo>
                  <a:lnTo>
                    <a:pt x="284" y="2570"/>
                  </a:lnTo>
                  <a:lnTo>
                    <a:pt x="307" y="2588"/>
                  </a:lnTo>
                  <a:lnTo>
                    <a:pt x="327" y="2607"/>
                  </a:lnTo>
                  <a:lnTo>
                    <a:pt x="344" y="2624"/>
                  </a:lnTo>
                  <a:lnTo>
                    <a:pt x="350" y="2632"/>
                  </a:lnTo>
                  <a:lnTo>
                    <a:pt x="355" y="2640"/>
                  </a:lnTo>
                  <a:lnTo>
                    <a:pt x="360" y="2648"/>
                  </a:lnTo>
                  <a:lnTo>
                    <a:pt x="364" y="2654"/>
                  </a:lnTo>
                  <a:lnTo>
                    <a:pt x="366" y="2661"/>
                  </a:lnTo>
                  <a:lnTo>
                    <a:pt x="366" y="2667"/>
                  </a:lnTo>
                  <a:lnTo>
                    <a:pt x="366" y="2672"/>
                  </a:lnTo>
                  <a:lnTo>
                    <a:pt x="365" y="2677"/>
                  </a:lnTo>
                  <a:lnTo>
                    <a:pt x="362" y="2680"/>
                  </a:lnTo>
                  <a:lnTo>
                    <a:pt x="358" y="2682"/>
                  </a:lnTo>
                  <a:lnTo>
                    <a:pt x="352" y="2683"/>
                  </a:lnTo>
                  <a:lnTo>
                    <a:pt x="346" y="2684"/>
                  </a:lnTo>
                  <a:lnTo>
                    <a:pt x="338" y="2684"/>
                  </a:lnTo>
                  <a:lnTo>
                    <a:pt x="330" y="2682"/>
                  </a:lnTo>
                  <a:lnTo>
                    <a:pt x="320" y="2680"/>
                  </a:lnTo>
                  <a:lnTo>
                    <a:pt x="310" y="2678"/>
                  </a:lnTo>
                  <a:lnTo>
                    <a:pt x="287" y="2669"/>
                  </a:lnTo>
                  <a:lnTo>
                    <a:pt x="264" y="2658"/>
                  </a:lnTo>
                  <a:lnTo>
                    <a:pt x="238" y="2644"/>
                  </a:lnTo>
                  <a:lnTo>
                    <a:pt x="211" y="2627"/>
                  </a:lnTo>
                  <a:lnTo>
                    <a:pt x="185" y="2609"/>
                  </a:lnTo>
                  <a:lnTo>
                    <a:pt x="162" y="2590"/>
                  </a:lnTo>
                  <a:lnTo>
                    <a:pt x="143" y="2572"/>
                  </a:lnTo>
                  <a:lnTo>
                    <a:pt x="126" y="2554"/>
                  </a:lnTo>
                  <a:lnTo>
                    <a:pt x="119" y="2546"/>
                  </a:lnTo>
                  <a:lnTo>
                    <a:pt x="114" y="2538"/>
                  </a:lnTo>
                  <a:lnTo>
                    <a:pt x="109" y="2530"/>
                  </a:lnTo>
                  <a:lnTo>
                    <a:pt x="106" y="2523"/>
                  </a:lnTo>
                  <a:lnTo>
                    <a:pt x="103" y="2517"/>
                  </a:lnTo>
                  <a:lnTo>
                    <a:pt x="103" y="2512"/>
                  </a:lnTo>
                  <a:lnTo>
                    <a:pt x="103" y="2506"/>
                  </a:lnTo>
                  <a:lnTo>
                    <a:pt x="105" y="2502"/>
                  </a:lnTo>
                  <a:lnTo>
                    <a:pt x="107" y="2499"/>
                  </a:lnTo>
                  <a:lnTo>
                    <a:pt x="113" y="2495"/>
                  </a:lnTo>
                  <a:lnTo>
                    <a:pt x="118" y="2494"/>
                  </a:lnTo>
                  <a:lnTo>
                    <a:pt x="124" y="2494"/>
                  </a:lnTo>
                  <a:lnTo>
                    <a:pt x="132" y="2494"/>
                  </a:lnTo>
                  <a:lnTo>
                    <a:pt x="140" y="2495"/>
                  </a:lnTo>
                  <a:lnTo>
                    <a:pt x="149" y="2498"/>
                  </a:lnTo>
                  <a:lnTo>
                    <a:pt x="159" y="2501"/>
                  </a:lnTo>
                  <a:lnTo>
                    <a:pt x="182" y="2508"/>
                  </a:lnTo>
                  <a:lnTo>
                    <a:pt x="205" y="2520"/>
                  </a:lnTo>
                  <a:lnTo>
                    <a:pt x="231" y="2534"/>
                  </a:lnTo>
                  <a:lnTo>
                    <a:pt x="258" y="2552"/>
                  </a:lnTo>
                  <a:close/>
                  <a:moveTo>
                    <a:pt x="338" y="2370"/>
                  </a:moveTo>
                  <a:lnTo>
                    <a:pt x="362" y="2389"/>
                  </a:lnTo>
                  <a:lnTo>
                    <a:pt x="385" y="2406"/>
                  </a:lnTo>
                  <a:lnTo>
                    <a:pt x="403" y="2424"/>
                  </a:lnTo>
                  <a:lnTo>
                    <a:pt x="419" y="2441"/>
                  </a:lnTo>
                  <a:lnTo>
                    <a:pt x="426" y="2449"/>
                  </a:lnTo>
                  <a:lnTo>
                    <a:pt x="431" y="2457"/>
                  </a:lnTo>
                  <a:lnTo>
                    <a:pt x="435" y="2464"/>
                  </a:lnTo>
                  <a:lnTo>
                    <a:pt x="439" y="2471"/>
                  </a:lnTo>
                  <a:lnTo>
                    <a:pt x="441" y="2477"/>
                  </a:lnTo>
                  <a:lnTo>
                    <a:pt x="441" y="2484"/>
                  </a:lnTo>
                  <a:lnTo>
                    <a:pt x="441" y="2488"/>
                  </a:lnTo>
                  <a:lnTo>
                    <a:pt x="439" y="2492"/>
                  </a:lnTo>
                  <a:lnTo>
                    <a:pt x="436" y="2495"/>
                  </a:lnTo>
                  <a:lnTo>
                    <a:pt x="432" y="2499"/>
                  </a:lnTo>
                  <a:lnTo>
                    <a:pt x="427" y="2500"/>
                  </a:lnTo>
                  <a:lnTo>
                    <a:pt x="420" y="2501"/>
                  </a:lnTo>
                  <a:lnTo>
                    <a:pt x="413" y="2500"/>
                  </a:lnTo>
                  <a:lnTo>
                    <a:pt x="404" y="2499"/>
                  </a:lnTo>
                  <a:lnTo>
                    <a:pt x="395" y="2498"/>
                  </a:lnTo>
                  <a:lnTo>
                    <a:pt x="386" y="2494"/>
                  </a:lnTo>
                  <a:lnTo>
                    <a:pt x="364" y="2487"/>
                  </a:lnTo>
                  <a:lnTo>
                    <a:pt x="341" y="2476"/>
                  </a:lnTo>
                  <a:lnTo>
                    <a:pt x="316" y="2462"/>
                  </a:lnTo>
                  <a:lnTo>
                    <a:pt x="291" y="2446"/>
                  </a:lnTo>
                  <a:lnTo>
                    <a:pt x="266" y="2429"/>
                  </a:lnTo>
                  <a:lnTo>
                    <a:pt x="244" y="2410"/>
                  </a:lnTo>
                  <a:lnTo>
                    <a:pt x="225" y="2393"/>
                  </a:lnTo>
                  <a:lnTo>
                    <a:pt x="210" y="2376"/>
                  </a:lnTo>
                  <a:lnTo>
                    <a:pt x="203" y="2367"/>
                  </a:lnTo>
                  <a:lnTo>
                    <a:pt x="198" y="2359"/>
                  </a:lnTo>
                  <a:lnTo>
                    <a:pt x="194" y="2352"/>
                  </a:lnTo>
                  <a:lnTo>
                    <a:pt x="190" y="2345"/>
                  </a:lnTo>
                  <a:lnTo>
                    <a:pt x="188" y="2339"/>
                  </a:lnTo>
                  <a:lnTo>
                    <a:pt x="187" y="2334"/>
                  </a:lnTo>
                  <a:lnTo>
                    <a:pt x="188" y="2328"/>
                  </a:lnTo>
                  <a:lnTo>
                    <a:pt x="189" y="2324"/>
                  </a:lnTo>
                  <a:lnTo>
                    <a:pt x="192" y="2321"/>
                  </a:lnTo>
                  <a:lnTo>
                    <a:pt x="197" y="2318"/>
                  </a:lnTo>
                  <a:lnTo>
                    <a:pt x="202" y="2316"/>
                  </a:lnTo>
                  <a:lnTo>
                    <a:pt x="209" y="2316"/>
                  </a:lnTo>
                  <a:lnTo>
                    <a:pt x="216" y="2316"/>
                  </a:lnTo>
                  <a:lnTo>
                    <a:pt x="224" y="2317"/>
                  </a:lnTo>
                  <a:lnTo>
                    <a:pt x="234" y="2320"/>
                  </a:lnTo>
                  <a:lnTo>
                    <a:pt x="243" y="2322"/>
                  </a:lnTo>
                  <a:lnTo>
                    <a:pt x="264" y="2330"/>
                  </a:lnTo>
                  <a:lnTo>
                    <a:pt x="287" y="2341"/>
                  </a:lnTo>
                  <a:lnTo>
                    <a:pt x="312" y="2354"/>
                  </a:lnTo>
                  <a:lnTo>
                    <a:pt x="338" y="2370"/>
                  </a:lnTo>
                  <a:close/>
                  <a:moveTo>
                    <a:pt x="533" y="2309"/>
                  </a:moveTo>
                  <a:lnTo>
                    <a:pt x="529" y="2312"/>
                  </a:lnTo>
                  <a:lnTo>
                    <a:pt x="525" y="2314"/>
                  </a:lnTo>
                  <a:lnTo>
                    <a:pt x="520" y="2316"/>
                  </a:lnTo>
                  <a:lnTo>
                    <a:pt x="514" y="2317"/>
                  </a:lnTo>
                  <a:lnTo>
                    <a:pt x="507" y="2317"/>
                  </a:lnTo>
                  <a:lnTo>
                    <a:pt x="499" y="2316"/>
                  </a:lnTo>
                  <a:lnTo>
                    <a:pt x="489" y="2314"/>
                  </a:lnTo>
                  <a:lnTo>
                    <a:pt x="481" y="2312"/>
                  </a:lnTo>
                  <a:lnTo>
                    <a:pt x="460" y="2304"/>
                  </a:lnTo>
                  <a:lnTo>
                    <a:pt x="438" y="2294"/>
                  </a:lnTo>
                  <a:lnTo>
                    <a:pt x="414" y="2281"/>
                  </a:lnTo>
                  <a:lnTo>
                    <a:pt x="389" y="2266"/>
                  </a:lnTo>
                  <a:lnTo>
                    <a:pt x="365" y="2248"/>
                  </a:lnTo>
                  <a:lnTo>
                    <a:pt x="345" y="2231"/>
                  </a:lnTo>
                  <a:lnTo>
                    <a:pt x="326" y="2214"/>
                  </a:lnTo>
                  <a:lnTo>
                    <a:pt x="311" y="2198"/>
                  </a:lnTo>
                  <a:lnTo>
                    <a:pt x="306" y="2189"/>
                  </a:lnTo>
                  <a:lnTo>
                    <a:pt x="300" y="2181"/>
                  </a:lnTo>
                  <a:lnTo>
                    <a:pt x="296" y="2175"/>
                  </a:lnTo>
                  <a:lnTo>
                    <a:pt x="294" y="2167"/>
                  </a:lnTo>
                  <a:lnTo>
                    <a:pt x="292" y="2162"/>
                  </a:lnTo>
                  <a:lnTo>
                    <a:pt x="291" y="2157"/>
                  </a:lnTo>
                  <a:lnTo>
                    <a:pt x="292" y="2151"/>
                  </a:lnTo>
                  <a:lnTo>
                    <a:pt x="293" y="2147"/>
                  </a:lnTo>
                  <a:lnTo>
                    <a:pt x="296" y="2144"/>
                  </a:lnTo>
                  <a:lnTo>
                    <a:pt x="300" y="2140"/>
                  </a:lnTo>
                  <a:lnTo>
                    <a:pt x="306" y="2139"/>
                  </a:lnTo>
                  <a:lnTo>
                    <a:pt x="312" y="2138"/>
                  </a:lnTo>
                  <a:lnTo>
                    <a:pt x="319" y="2138"/>
                  </a:lnTo>
                  <a:lnTo>
                    <a:pt x="326" y="2139"/>
                  </a:lnTo>
                  <a:lnTo>
                    <a:pt x="336" y="2141"/>
                  </a:lnTo>
                  <a:lnTo>
                    <a:pt x="345" y="2144"/>
                  </a:lnTo>
                  <a:lnTo>
                    <a:pt x="365" y="2151"/>
                  </a:lnTo>
                  <a:lnTo>
                    <a:pt x="388" y="2161"/>
                  </a:lnTo>
                  <a:lnTo>
                    <a:pt x="412" y="2175"/>
                  </a:lnTo>
                  <a:lnTo>
                    <a:pt x="436" y="2190"/>
                  </a:lnTo>
                  <a:lnTo>
                    <a:pt x="460" y="2207"/>
                  </a:lnTo>
                  <a:lnTo>
                    <a:pt x="481" y="2225"/>
                  </a:lnTo>
                  <a:lnTo>
                    <a:pt x="499" y="2242"/>
                  </a:lnTo>
                  <a:lnTo>
                    <a:pt x="514" y="2258"/>
                  </a:lnTo>
                  <a:lnTo>
                    <a:pt x="520" y="2266"/>
                  </a:lnTo>
                  <a:lnTo>
                    <a:pt x="525" y="2273"/>
                  </a:lnTo>
                  <a:lnTo>
                    <a:pt x="529" y="2281"/>
                  </a:lnTo>
                  <a:lnTo>
                    <a:pt x="533" y="2287"/>
                  </a:lnTo>
                  <a:lnTo>
                    <a:pt x="534" y="2294"/>
                  </a:lnTo>
                  <a:lnTo>
                    <a:pt x="535" y="2299"/>
                  </a:lnTo>
                  <a:lnTo>
                    <a:pt x="534" y="2304"/>
                  </a:lnTo>
                  <a:lnTo>
                    <a:pt x="533" y="2309"/>
                  </a:lnTo>
                  <a:close/>
                  <a:moveTo>
                    <a:pt x="260" y="1810"/>
                  </a:moveTo>
                  <a:lnTo>
                    <a:pt x="281" y="1825"/>
                  </a:lnTo>
                  <a:lnTo>
                    <a:pt x="300" y="1841"/>
                  </a:lnTo>
                  <a:lnTo>
                    <a:pt x="317" y="1858"/>
                  </a:lnTo>
                  <a:lnTo>
                    <a:pt x="330" y="1874"/>
                  </a:lnTo>
                  <a:lnTo>
                    <a:pt x="335" y="1880"/>
                  </a:lnTo>
                  <a:lnTo>
                    <a:pt x="339" y="1888"/>
                  </a:lnTo>
                  <a:lnTo>
                    <a:pt x="344" y="1894"/>
                  </a:lnTo>
                  <a:lnTo>
                    <a:pt x="346" y="1901"/>
                  </a:lnTo>
                  <a:lnTo>
                    <a:pt x="348" y="1907"/>
                  </a:lnTo>
                  <a:lnTo>
                    <a:pt x="348" y="1912"/>
                  </a:lnTo>
                  <a:lnTo>
                    <a:pt x="348" y="1917"/>
                  </a:lnTo>
                  <a:lnTo>
                    <a:pt x="346" y="1921"/>
                  </a:lnTo>
                  <a:lnTo>
                    <a:pt x="343" y="1925"/>
                  </a:lnTo>
                  <a:lnTo>
                    <a:pt x="339" y="1927"/>
                  </a:lnTo>
                  <a:lnTo>
                    <a:pt x="334" y="1929"/>
                  </a:lnTo>
                  <a:lnTo>
                    <a:pt x="329" y="1929"/>
                  </a:lnTo>
                  <a:lnTo>
                    <a:pt x="322" y="1929"/>
                  </a:lnTo>
                  <a:lnTo>
                    <a:pt x="314" y="1928"/>
                  </a:lnTo>
                  <a:lnTo>
                    <a:pt x="307" y="1927"/>
                  </a:lnTo>
                  <a:lnTo>
                    <a:pt x="298" y="1925"/>
                  </a:lnTo>
                  <a:lnTo>
                    <a:pt x="279" y="1918"/>
                  </a:lnTo>
                  <a:lnTo>
                    <a:pt x="259" y="1908"/>
                  </a:lnTo>
                  <a:lnTo>
                    <a:pt x="237" y="1896"/>
                  </a:lnTo>
                  <a:lnTo>
                    <a:pt x="215" y="1881"/>
                  </a:lnTo>
                  <a:lnTo>
                    <a:pt x="194" y="1866"/>
                  </a:lnTo>
                  <a:lnTo>
                    <a:pt x="174" y="1850"/>
                  </a:lnTo>
                  <a:lnTo>
                    <a:pt x="158" y="1834"/>
                  </a:lnTo>
                  <a:lnTo>
                    <a:pt x="145" y="1818"/>
                  </a:lnTo>
                  <a:lnTo>
                    <a:pt x="140" y="1811"/>
                  </a:lnTo>
                  <a:lnTo>
                    <a:pt x="135" y="1804"/>
                  </a:lnTo>
                  <a:lnTo>
                    <a:pt x="132" y="1797"/>
                  </a:lnTo>
                  <a:lnTo>
                    <a:pt x="129" y="1791"/>
                  </a:lnTo>
                  <a:lnTo>
                    <a:pt x="128" y="1785"/>
                  </a:lnTo>
                  <a:lnTo>
                    <a:pt x="127" y="1780"/>
                  </a:lnTo>
                  <a:lnTo>
                    <a:pt x="128" y="1775"/>
                  </a:lnTo>
                  <a:lnTo>
                    <a:pt x="130" y="1770"/>
                  </a:lnTo>
                  <a:lnTo>
                    <a:pt x="132" y="1767"/>
                  </a:lnTo>
                  <a:lnTo>
                    <a:pt x="136" y="1765"/>
                  </a:lnTo>
                  <a:lnTo>
                    <a:pt x="141" y="1764"/>
                  </a:lnTo>
                  <a:lnTo>
                    <a:pt x="147" y="1763"/>
                  </a:lnTo>
                  <a:lnTo>
                    <a:pt x="154" y="1763"/>
                  </a:lnTo>
                  <a:lnTo>
                    <a:pt x="161" y="1764"/>
                  </a:lnTo>
                  <a:lnTo>
                    <a:pt x="169" y="1765"/>
                  </a:lnTo>
                  <a:lnTo>
                    <a:pt x="177" y="1767"/>
                  </a:lnTo>
                  <a:lnTo>
                    <a:pt x="196" y="1773"/>
                  </a:lnTo>
                  <a:lnTo>
                    <a:pt x="216" y="1783"/>
                  </a:lnTo>
                  <a:lnTo>
                    <a:pt x="238" y="1795"/>
                  </a:lnTo>
                  <a:lnTo>
                    <a:pt x="260" y="1810"/>
                  </a:lnTo>
                  <a:close/>
                  <a:moveTo>
                    <a:pt x="553" y="2009"/>
                  </a:moveTo>
                  <a:lnTo>
                    <a:pt x="576" y="2025"/>
                  </a:lnTo>
                  <a:lnTo>
                    <a:pt x="596" y="2042"/>
                  </a:lnTo>
                  <a:lnTo>
                    <a:pt x="613" y="2059"/>
                  </a:lnTo>
                  <a:lnTo>
                    <a:pt x="628" y="2075"/>
                  </a:lnTo>
                  <a:lnTo>
                    <a:pt x="633" y="2083"/>
                  </a:lnTo>
                  <a:lnTo>
                    <a:pt x="638" y="2090"/>
                  </a:lnTo>
                  <a:lnTo>
                    <a:pt x="642" y="2097"/>
                  </a:lnTo>
                  <a:lnTo>
                    <a:pt x="645" y="2104"/>
                  </a:lnTo>
                  <a:lnTo>
                    <a:pt x="646" y="2110"/>
                  </a:lnTo>
                  <a:lnTo>
                    <a:pt x="647" y="2116"/>
                  </a:lnTo>
                  <a:lnTo>
                    <a:pt x="646" y="2120"/>
                  </a:lnTo>
                  <a:lnTo>
                    <a:pt x="645" y="2124"/>
                  </a:lnTo>
                  <a:lnTo>
                    <a:pt x="642" y="2127"/>
                  </a:lnTo>
                  <a:lnTo>
                    <a:pt x="637" y="2131"/>
                  </a:lnTo>
                  <a:lnTo>
                    <a:pt x="632" y="2132"/>
                  </a:lnTo>
                  <a:lnTo>
                    <a:pt x="626" y="2133"/>
                  </a:lnTo>
                  <a:lnTo>
                    <a:pt x="619" y="2133"/>
                  </a:lnTo>
                  <a:lnTo>
                    <a:pt x="611" y="2133"/>
                  </a:lnTo>
                  <a:lnTo>
                    <a:pt x="603" y="2131"/>
                  </a:lnTo>
                  <a:lnTo>
                    <a:pt x="594" y="2128"/>
                  </a:lnTo>
                  <a:lnTo>
                    <a:pt x="575" y="2122"/>
                  </a:lnTo>
                  <a:lnTo>
                    <a:pt x="553" y="2112"/>
                  </a:lnTo>
                  <a:lnTo>
                    <a:pt x="530" y="2099"/>
                  </a:lnTo>
                  <a:lnTo>
                    <a:pt x="507" y="2084"/>
                  </a:lnTo>
                  <a:lnTo>
                    <a:pt x="484" y="2068"/>
                  </a:lnTo>
                  <a:lnTo>
                    <a:pt x="463" y="2052"/>
                  </a:lnTo>
                  <a:lnTo>
                    <a:pt x="446" y="2035"/>
                  </a:lnTo>
                  <a:lnTo>
                    <a:pt x="432" y="2018"/>
                  </a:lnTo>
                  <a:lnTo>
                    <a:pt x="427" y="2011"/>
                  </a:lnTo>
                  <a:lnTo>
                    <a:pt x="421" y="2003"/>
                  </a:lnTo>
                  <a:lnTo>
                    <a:pt x="418" y="1996"/>
                  </a:lnTo>
                  <a:lnTo>
                    <a:pt x="415" y="1989"/>
                  </a:lnTo>
                  <a:lnTo>
                    <a:pt x="414" y="1984"/>
                  </a:lnTo>
                  <a:lnTo>
                    <a:pt x="413" y="1977"/>
                  </a:lnTo>
                  <a:lnTo>
                    <a:pt x="414" y="1973"/>
                  </a:lnTo>
                  <a:lnTo>
                    <a:pt x="415" y="1969"/>
                  </a:lnTo>
                  <a:lnTo>
                    <a:pt x="418" y="1966"/>
                  </a:lnTo>
                  <a:lnTo>
                    <a:pt x="422" y="1962"/>
                  </a:lnTo>
                  <a:lnTo>
                    <a:pt x="428" y="1961"/>
                  </a:lnTo>
                  <a:lnTo>
                    <a:pt x="433" y="1960"/>
                  </a:lnTo>
                  <a:lnTo>
                    <a:pt x="441" y="1960"/>
                  </a:lnTo>
                  <a:lnTo>
                    <a:pt x="448" y="1961"/>
                  </a:lnTo>
                  <a:lnTo>
                    <a:pt x="456" y="1962"/>
                  </a:lnTo>
                  <a:lnTo>
                    <a:pt x="466" y="1964"/>
                  </a:lnTo>
                  <a:lnTo>
                    <a:pt x="485" y="1972"/>
                  </a:lnTo>
                  <a:lnTo>
                    <a:pt x="507" y="1982"/>
                  </a:lnTo>
                  <a:lnTo>
                    <a:pt x="529" y="1994"/>
                  </a:lnTo>
                  <a:lnTo>
                    <a:pt x="553" y="2009"/>
                  </a:lnTo>
                  <a:close/>
                  <a:moveTo>
                    <a:pt x="218" y="1555"/>
                  </a:moveTo>
                  <a:lnTo>
                    <a:pt x="216" y="1558"/>
                  </a:lnTo>
                  <a:lnTo>
                    <a:pt x="212" y="1561"/>
                  </a:lnTo>
                  <a:lnTo>
                    <a:pt x="208" y="1562"/>
                  </a:lnTo>
                  <a:lnTo>
                    <a:pt x="202" y="1563"/>
                  </a:lnTo>
                  <a:lnTo>
                    <a:pt x="197" y="1563"/>
                  </a:lnTo>
                  <a:lnTo>
                    <a:pt x="189" y="1562"/>
                  </a:lnTo>
                  <a:lnTo>
                    <a:pt x="183" y="1561"/>
                  </a:lnTo>
                  <a:lnTo>
                    <a:pt x="174" y="1559"/>
                  </a:lnTo>
                  <a:lnTo>
                    <a:pt x="158" y="1552"/>
                  </a:lnTo>
                  <a:lnTo>
                    <a:pt x="139" y="1544"/>
                  </a:lnTo>
                  <a:lnTo>
                    <a:pt x="119" y="1533"/>
                  </a:lnTo>
                  <a:lnTo>
                    <a:pt x="99" y="1520"/>
                  </a:lnTo>
                  <a:lnTo>
                    <a:pt x="80" y="1505"/>
                  </a:lnTo>
                  <a:lnTo>
                    <a:pt x="63" y="1490"/>
                  </a:lnTo>
                  <a:lnTo>
                    <a:pt x="48" y="1474"/>
                  </a:lnTo>
                  <a:lnTo>
                    <a:pt x="36" y="1460"/>
                  </a:lnTo>
                  <a:lnTo>
                    <a:pt x="32" y="1454"/>
                  </a:lnTo>
                  <a:lnTo>
                    <a:pt x="27" y="1446"/>
                  </a:lnTo>
                  <a:lnTo>
                    <a:pt x="24" y="1441"/>
                  </a:lnTo>
                  <a:lnTo>
                    <a:pt x="22" y="1435"/>
                  </a:lnTo>
                  <a:lnTo>
                    <a:pt x="21" y="1429"/>
                  </a:lnTo>
                  <a:lnTo>
                    <a:pt x="20" y="1424"/>
                  </a:lnTo>
                  <a:lnTo>
                    <a:pt x="21" y="1419"/>
                  </a:lnTo>
                  <a:lnTo>
                    <a:pt x="23" y="1416"/>
                  </a:lnTo>
                  <a:lnTo>
                    <a:pt x="25" y="1413"/>
                  </a:lnTo>
                  <a:lnTo>
                    <a:pt x="28" y="1410"/>
                  </a:lnTo>
                  <a:lnTo>
                    <a:pt x="34" y="1409"/>
                  </a:lnTo>
                  <a:lnTo>
                    <a:pt x="38" y="1408"/>
                  </a:lnTo>
                  <a:lnTo>
                    <a:pt x="45" y="1408"/>
                  </a:lnTo>
                  <a:lnTo>
                    <a:pt x="51" y="1409"/>
                  </a:lnTo>
                  <a:lnTo>
                    <a:pt x="59" y="1410"/>
                  </a:lnTo>
                  <a:lnTo>
                    <a:pt x="66" y="1412"/>
                  </a:lnTo>
                  <a:lnTo>
                    <a:pt x="83" y="1417"/>
                  </a:lnTo>
                  <a:lnTo>
                    <a:pt x="102" y="1426"/>
                  </a:lnTo>
                  <a:lnTo>
                    <a:pt x="122" y="1438"/>
                  </a:lnTo>
                  <a:lnTo>
                    <a:pt x="142" y="1451"/>
                  </a:lnTo>
                  <a:lnTo>
                    <a:pt x="161" y="1466"/>
                  </a:lnTo>
                  <a:lnTo>
                    <a:pt x="178" y="1481"/>
                  </a:lnTo>
                  <a:lnTo>
                    <a:pt x="194" y="1496"/>
                  </a:lnTo>
                  <a:lnTo>
                    <a:pt x="205" y="1510"/>
                  </a:lnTo>
                  <a:lnTo>
                    <a:pt x="210" y="1518"/>
                  </a:lnTo>
                  <a:lnTo>
                    <a:pt x="214" y="1524"/>
                  </a:lnTo>
                  <a:lnTo>
                    <a:pt x="217" y="1531"/>
                  </a:lnTo>
                  <a:lnTo>
                    <a:pt x="219" y="1536"/>
                  </a:lnTo>
                  <a:lnTo>
                    <a:pt x="221" y="1541"/>
                  </a:lnTo>
                  <a:lnTo>
                    <a:pt x="221" y="1547"/>
                  </a:lnTo>
                  <a:lnTo>
                    <a:pt x="221" y="1551"/>
                  </a:lnTo>
                  <a:lnTo>
                    <a:pt x="218" y="1555"/>
                  </a:lnTo>
                  <a:close/>
                  <a:moveTo>
                    <a:pt x="488" y="1743"/>
                  </a:moveTo>
                  <a:lnTo>
                    <a:pt x="486" y="1746"/>
                  </a:lnTo>
                  <a:lnTo>
                    <a:pt x="482" y="1750"/>
                  </a:lnTo>
                  <a:lnTo>
                    <a:pt x="477" y="1751"/>
                  </a:lnTo>
                  <a:lnTo>
                    <a:pt x="472" y="1752"/>
                  </a:lnTo>
                  <a:lnTo>
                    <a:pt x="466" y="1752"/>
                  </a:lnTo>
                  <a:lnTo>
                    <a:pt x="458" y="1752"/>
                  </a:lnTo>
                  <a:lnTo>
                    <a:pt x="450" y="1750"/>
                  </a:lnTo>
                  <a:lnTo>
                    <a:pt x="443" y="1748"/>
                  </a:lnTo>
                  <a:lnTo>
                    <a:pt x="425" y="1742"/>
                  </a:lnTo>
                  <a:lnTo>
                    <a:pt x="405" y="1732"/>
                  </a:lnTo>
                  <a:lnTo>
                    <a:pt x="384" y="1722"/>
                  </a:lnTo>
                  <a:lnTo>
                    <a:pt x="363" y="1708"/>
                  </a:lnTo>
                  <a:lnTo>
                    <a:pt x="343" y="1692"/>
                  </a:lnTo>
                  <a:lnTo>
                    <a:pt x="324" y="1676"/>
                  </a:lnTo>
                  <a:lnTo>
                    <a:pt x="308" y="1661"/>
                  </a:lnTo>
                  <a:lnTo>
                    <a:pt x="296" y="1646"/>
                  </a:lnTo>
                  <a:lnTo>
                    <a:pt x="291" y="1639"/>
                  </a:lnTo>
                  <a:lnTo>
                    <a:pt x="286" y="1632"/>
                  </a:lnTo>
                  <a:lnTo>
                    <a:pt x="283" y="1626"/>
                  </a:lnTo>
                  <a:lnTo>
                    <a:pt x="281" y="1619"/>
                  </a:lnTo>
                  <a:lnTo>
                    <a:pt x="280" y="1614"/>
                  </a:lnTo>
                  <a:lnTo>
                    <a:pt x="279" y="1608"/>
                  </a:lnTo>
                  <a:lnTo>
                    <a:pt x="280" y="1603"/>
                  </a:lnTo>
                  <a:lnTo>
                    <a:pt x="282" y="1600"/>
                  </a:lnTo>
                  <a:lnTo>
                    <a:pt x="284" y="1596"/>
                  </a:lnTo>
                  <a:lnTo>
                    <a:pt x="289" y="1593"/>
                  </a:lnTo>
                  <a:lnTo>
                    <a:pt x="293" y="1592"/>
                  </a:lnTo>
                  <a:lnTo>
                    <a:pt x="298" y="1591"/>
                  </a:lnTo>
                  <a:lnTo>
                    <a:pt x="305" y="1591"/>
                  </a:lnTo>
                  <a:lnTo>
                    <a:pt x="311" y="1591"/>
                  </a:lnTo>
                  <a:lnTo>
                    <a:pt x="320" y="1592"/>
                  </a:lnTo>
                  <a:lnTo>
                    <a:pt x="327" y="1594"/>
                  </a:lnTo>
                  <a:lnTo>
                    <a:pt x="346" y="1601"/>
                  </a:lnTo>
                  <a:lnTo>
                    <a:pt x="365" y="1610"/>
                  </a:lnTo>
                  <a:lnTo>
                    <a:pt x="386" y="1621"/>
                  </a:lnTo>
                  <a:lnTo>
                    <a:pt x="407" y="1635"/>
                  </a:lnTo>
                  <a:lnTo>
                    <a:pt x="428" y="1650"/>
                  </a:lnTo>
                  <a:lnTo>
                    <a:pt x="446" y="1667"/>
                  </a:lnTo>
                  <a:lnTo>
                    <a:pt x="461" y="1682"/>
                  </a:lnTo>
                  <a:lnTo>
                    <a:pt x="474" y="1697"/>
                  </a:lnTo>
                  <a:lnTo>
                    <a:pt x="480" y="1704"/>
                  </a:lnTo>
                  <a:lnTo>
                    <a:pt x="484" y="1711"/>
                  </a:lnTo>
                  <a:lnTo>
                    <a:pt x="487" y="1717"/>
                  </a:lnTo>
                  <a:lnTo>
                    <a:pt x="489" y="1724"/>
                  </a:lnTo>
                  <a:lnTo>
                    <a:pt x="490" y="1729"/>
                  </a:lnTo>
                  <a:lnTo>
                    <a:pt x="492" y="1735"/>
                  </a:lnTo>
                  <a:lnTo>
                    <a:pt x="490" y="1740"/>
                  </a:lnTo>
                  <a:lnTo>
                    <a:pt x="488" y="1743"/>
                  </a:lnTo>
                  <a:close/>
                  <a:moveTo>
                    <a:pt x="390" y="1383"/>
                  </a:moveTo>
                  <a:lnTo>
                    <a:pt x="388" y="1386"/>
                  </a:lnTo>
                  <a:lnTo>
                    <a:pt x="385" y="1388"/>
                  </a:lnTo>
                  <a:lnTo>
                    <a:pt x="380" y="1390"/>
                  </a:lnTo>
                  <a:lnTo>
                    <a:pt x="375" y="1391"/>
                  </a:lnTo>
                  <a:lnTo>
                    <a:pt x="370" y="1391"/>
                  </a:lnTo>
                  <a:lnTo>
                    <a:pt x="363" y="1390"/>
                  </a:lnTo>
                  <a:lnTo>
                    <a:pt x="355" y="1389"/>
                  </a:lnTo>
                  <a:lnTo>
                    <a:pt x="348" y="1388"/>
                  </a:lnTo>
                  <a:lnTo>
                    <a:pt x="332" y="1382"/>
                  </a:lnTo>
                  <a:lnTo>
                    <a:pt x="313" y="1374"/>
                  </a:lnTo>
                  <a:lnTo>
                    <a:pt x="295" y="1363"/>
                  </a:lnTo>
                  <a:lnTo>
                    <a:pt x="276" y="1351"/>
                  </a:lnTo>
                  <a:lnTo>
                    <a:pt x="257" y="1336"/>
                  </a:lnTo>
                  <a:lnTo>
                    <a:pt x="241" y="1322"/>
                  </a:lnTo>
                  <a:lnTo>
                    <a:pt x="227" y="1307"/>
                  </a:lnTo>
                  <a:lnTo>
                    <a:pt x="215" y="1293"/>
                  </a:lnTo>
                  <a:lnTo>
                    <a:pt x="211" y="1287"/>
                  </a:lnTo>
                  <a:lnTo>
                    <a:pt x="207" y="1280"/>
                  </a:lnTo>
                  <a:lnTo>
                    <a:pt x="204" y="1274"/>
                  </a:lnTo>
                  <a:lnTo>
                    <a:pt x="202" y="1268"/>
                  </a:lnTo>
                  <a:lnTo>
                    <a:pt x="201" y="1263"/>
                  </a:lnTo>
                  <a:lnTo>
                    <a:pt x="200" y="1258"/>
                  </a:lnTo>
                  <a:lnTo>
                    <a:pt x="201" y="1253"/>
                  </a:lnTo>
                  <a:lnTo>
                    <a:pt x="203" y="1250"/>
                  </a:lnTo>
                  <a:lnTo>
                    <a:pt x="205" y="1247"/>
                  </a:lnTo>
                  <a:lnTo>
                    <a:pt x="209" y="1244"/>
                  </a:lnTo>
                  <a:lnTo>
                    <a:pt x="214" y="1242"/>
                  </a:lnTo>
                  <a:lnTo>
                    <a:pt x="218" y="1241"/>
                  </a:lnTo>
                  <a:lnTo>
                    <a:pt x="225" y="1241"/>
                  </a:lnTo>
                  <a:lnTo>
                    <a:pt x="231" y="1241"/>
                  </a:lnTo>
                  <a:lnTo>
                    <a:pt x="238" y="1244"/>
                  </a:lnTo>
                  <a:lnTo>
                    <a:pt x="245" y="1245"/>
                  </a:lnTo>
                  <a:lnTo>
                    <a:pt x="263" y="1251"/>
                  </a:lnTo>
                  <a:lnTo>
                    <a:pt x="280" y="1259"/>
                  </a:lnTo>
                  <a:lnTo>
                    <a:pt x="299" y="1269"/>
                  </a:lnTo>
                  <a:lnTo>
                    <a:pt x="319" y="1282"/>
                  </a:lnTo>
                  <a:lnTo>
                    <a:pt x="337" y="1296"/>
                  </a:lnTo>
                  <a:lnTo>
                    <a:pt x="353" y="1310"/>
                  </a:lnTo>
                  <a:lnTo>
                    <a:pt x="367" y="1326"/>
                  </a:lnTo>
                  <a:lnTo>
                    <a:pt x="378" y="1340"/>
                  </a:lnTo>
                  <a:lnTo>
                    <a:pt x="382" y="1346"/>
                  </a:lnTo>
                  <a:lnTo>
                    <a:pt x="387" y="1353"/>
                  </a:lnTo>
                  <a:lnTo>
                    <a:pt x="389" y="1359"/>
                  </a:lnTo>
                  <a:lnTo>
                    <a:pt x="391" y="1364"/>
                  </a:lnTo>
                  <a:lnTo>
                    <a:pt x="392" y="1370"/>
                  </a:lnTo>
                  <a:lnTo>
                    <a:pt x="393" y="1375"/>
                  </a:lnTo>
                  <a:lnTo>
                    <a:pt x="392" y="1380"/>
                  </a:lnTo>
                  <a:lnTo>
                    <a:pt x="390" y="1383"/>
                  </a:lnTo>
                  <a:close/>
                  <a:moveTo>
                    <a:pt x="650" y="1564"/>
                  </a:moveTo>
                  <a:lnTo>
                    <a:pt x="647" y="1567"/>
                  </a:lnTo>
                  <a:lnTo>
                    <a:pt x="644" y="1571"/>
                  </a:lnTo>
                  <a:lnTo>
                    <a:pt x="638" y="1572"/>
                  </a:lnTo>
                  <a:lnTo>
                    <a:pt x="633" y="1573"/>
                  </a:lnTo>
                  <a:lnTo>
                    <a:pt x="628" y="1573"/>
                  </a:lnTo>
                  <a:lnTo>
                    <a:pt x="620" y="1573"/>
                  </a:lnTo>
                  <a:lnTo>
                    <a:pt x="612" y="1572"/>
                  </a:lnTo>
                  <a:lnTo>
                    <a:pt x="605" y="1569"/>
                  </a:lnTo>
                  <a:lnTo>
                    <a:pt x="588" y="1564"/>
                  </a:lnTo>
                  <a:lnTo>
                    <a:pt x="568" y="1555"/>
                  </a:lnTo>
                  <a:lnTo>
                    <a:pt x="549" y="1545"/>
                  </a:lnTo>
                  <a:lnTo>
                    <a:pt x="528" y="1531"/>
                  </a:lnTo>
                  <a:lnTo>
                    <a:pt x="509" y="1517"/>
                  </a:lnTo>
                  <a:lnTo>
                    <a:pt x="492" y="1501"/>
                  </a:lnTo>
                  <a:lnTo>
                    <a:pt x="476" y="1486"/>
                  </a:lnTo>
                  <a:lnTo>
                    <a:pt x="465" y="1471"/>
                  </a:lnTo>
                  <a:lnTo>
                    <a:pt x="459" y="1465"/>
                  </a:lnTo>
                  <a:lnTo>
                    <a:pt x="456" y="1457"/>
                  </a:lnTo>
                  <a:lnTo>
                    <a:pt x="453" y="1451"/>
                  </a:lnTo>
                  <a:lnTo>
                    <a:pt x="450" y="1445"/>
                  </a:lnTo>
                  <a:lnTo>
                    <a:pt x="448" y="1440"/>
                  </a:lnTo>
                  <a:lnTo>
                    <a:pt x="448" y="1435"/>
                  </a:lnTo>
                  <a:lnTo>
                    <a:pt x="449" y="1429"/>
                  </a:lnTo>
                  <a:lnTo>
                    <a:pt x="450" y="1426"/>
                  </a:lnTo>
                  <a:lnTo>
                    <a:pt x="454" y="1423"/>
                  </a:lnTo>
                  <a:lnTo>
                    <a:pt x="458" y="1419"/>
                  </a:lnTo>
                  <a:lnTo>
                    <a:pt x="462" y="1418"/>
                  </a:lnTo>
                  <a:lnTo>
                    <a:pt x="468" y="1417"/>
                  </a:lnTo>
                  <a:lnTo>
                    <a:pt x="473" y="1417"/>
                  </a:lnTo>
                  <a:lnTo>
                    <a:pt x="481" y="1417"/>
                  </a:lnTo>
                  <a:lnTo>
                    <a:pt x="488" y="1418"/>
                  </a:lnTo>
                  <a:lnTo>
                    <a:pt x="496" y="1421"/>
                  </a:lnTo>
                  <a:lnTo>
                    <a:pt x="513" y="1426"/>
                  </a:lnTo>
                  <a:lnTo>
                    <a:pt x="533" y="1435"/>
                  </a:lnTo>
                  <a:lnTo>
                    <a:pt x="552" y="1445"/>
                  </a:lnTo>
                  <a:lnTo>
                    <a:pt x="572" y="1459"/>
                  </a:lnTo>
                  <a:lnTo>
                    <a:pt x="593" y="1473"/>
                  </a:lnTo>
                  <a:lnTo>
                    <a:pt x="610" y="1489"/>
                  </a:lnTo>
                  <a:lnTo>
                    <a:pt x="624" y="1504"/>
                  </a:lnTo>
                  <a:lnTo>
                    <a:pt x="636" y="1519"/>
                  </a:lnTo>
                  <a:lnTo>
                    <a:pt x="642" y="1525"/>
                  </a:lnTo>
                  <a:lnTo>
                    <a:pt x="646" y="1533"/>
                  </a:lnTo>
                  <a:lnTo>
                    <a:pt x="648" y="1539"/>
                  </a:lnTo>
                  <a:lnTo>
                    <a:pt x="651" y="1545"/>
                  </a:lnTo>
                  <a:lnTo>
                    <a:pt x="652" y="1551"/>
                  </a:lnTo>
                  <a:lnTo>
                    <a:pt x="652" y="1555"/>
                  </a:lnTo>
                  <a:lnTo>
                    <a:pt x="651" y="1561"/>
                  </a:lnTo>
                  <a:lnTo>
                    <a:pt x="650" y="1564"/>
                  </a:lnTo>
                  <a:close/>
                  <a:moveTo>
                    <a:pt x="281" y="947"/>
                  </a:moveTo>
                  <a:lnTo>
                    <a:pt x="297" y="960"/>
                  </a:lnTo>
                  <a:lnTo>
                    <a:pt x="312" y="974"/>
                  </a:lnTo>
                  <a:lnTo>
                    <a:pt x="324" y="987"/>
                  </a:lnTo>
                  <a:lnTo>
                    <a:pt x="335" y="1000"/>
                  </a:lnTo>
                  <a:lnTo>
                    <a:pt x="343" y="1013"/>
                  </a:lnTo>
                  <a:lnTo>
                    <a:pt x="347" y="1023"/>
                  </a:lnTo>
                  <a:lnTo>
                    <a:pt x="348" y="1029"/>
                  </a:lnTo>
                  <a:lnTo>
                    <a:pt x="348" y="1033"/>
                  </a:lnTo>
                  <a:lnTo>
                    <a:pt x="347" y="1037"/>
                  </a:lnTo>
                  <a:lnTo>
                    <a:pt x="346" y="1041"/>
                  </a:lnTo>
                  <a:lnTo>
                    <a:pt x="343" y="1044"/>
                  </a:lnTo>
                  <a:lnTo>
                    <a:pt x="339" y="1046"/>
                  </a:lnTo>
                  <a:lnTo>
                    <a:pt x="335" y="1048"/>
                  </a:lnTo>
                  <a:lnTo>
                    <a:pt x="331" y="1048"/>
                  </a:lnTo>
                  <a:lnTo>
                    <a:pt x="325" y="1049"/>
                  </a:lnTo>
                  <a:lnTo>
                    <a:pt x="320" y="1048"/>
                  </a:lnTo>
                  <a:lnTo>
                    <a:pt x="313" y="1047"/>
                  </a:lnTo>
                  <a:lnTo>
                    <a:pt x="306" y="1046"/>
                  </a:lnTo>
                  <a:lnTo>
                    <a:pt x="291" y="1041"/>
                  </a:lnTo>
                  <a:lnTo>
                    <a:pt x="275" y="1033"/>
                  </a:lnTo>
                  <a:lnTo>
                    <a:pt x="257" y="1024"/>
                  </a:lnTo>
                  <a:lnTo>
                    <a:pt x="240" y="1013"/>
                  </a:lnTo>
                  <a:lnTo>
                    <a:pt x="224" y="1000"/>
                  </a:lnTo>
                  <a:lnTo>
                    <a:pt x="209" y="986"/>
                  </a:lnTo>
                  <a:lnTo>
                    <a:pt x="196" y="973"/>
                  </a:lnTo>
                  <a:lnTo>
                    <a:pt x="186" y="959"/>
                  </a:lnTo>
                  <a:lnTo>
                    <a:pt x="182" y="953"/>
                  </a:lnTo>
                  <a:lnTo>
                    <a:pt x="178" y="947"/>
                  </a:lnTo>
                  <a:lnTo>
                    <a:pt x="176" y="941"/>
                  </a:lnTo>
                  <a:lnTo>
                    <a:pt x="174" y="936"/>
                  </a:lnTo>
                  <a:lnTo>
                    <a:pt x="173" y="931"/>
                  </a:lnTo>
                  <a:lnTo>
                    <a:pt x="173" y="926"/>
                  </a:lnTo>
                  <a:lnTo>
                    <a:pt x="174" y="922"/>
                  </a:lnTo>
                  <a:lnTo>
                    <a:pt x="176" y="918"/>
                  </a:lnTo>
                  <a:lnTo>
                    <a:pt x="178" y="915"/>
                  </a:lnTo>
                  <a:lnTo>
                    <a:pt x="182" y="912"/>
                  </a:lnTo>
                  <a:lnTo>
                    <a:pt x="186" y="911"/>
                  </a:lnTo>
                  <a:lnTo>
                    <a:pt x="190" y="910"/>
                  </a:lnTo>
                  <a:lnTo>
                    <a:pt x="196" y="910"/>
                  </a:lnTo>
                  <a:lnTo>
                    <a:pt x="201" y="910"/>
                  </a:lnTo>
                  <a:lnTo>
                    <a:pt x="208" y="911"/>
                  </a:lnTo>
                  <a:lnTo>
                    <a:pt x="215" y="913"/>
                  </a:lnTo>
                  <a:lnTo>
                    <a:pt x="230" y="918"/>
                  </a:lnTo>
                  <a:lnTo>
                    <a:pt x="246" y="925"/>
                  </a:lnTo>
                  <a:lnTo>
                    <a:pt x="264" y="935"/>
                  </a:lnTo>
                  <a:lnTo>
                    <a:pt x="281" y="947"/>
                  </a:lnTo>
                  <a:close/>
                  <a:moveTo>
                    <a:pt x="401" y="1081"/>
                  </a:moveTo>
                  <a:lnTo>
                    <a:pt x="403" y="1077"/>
                  </a:lnTo>
                  <a:lnTo>
                    <a:pt x="406" y="1075"/>
                  </a:lnTo>
                  <a:lnTo>
                    <a:pt x="411" y="1073"/>
                  </a:lnTo>
                  <a:lnTo>
                    <a:pt x="416" y="1072"/>
                  </a:lnTo>
                  <a:lnTo>
                    <a:pt x="421" y="1072"/>
                  </a:lnTo>
                  <a:lnTo>
                    <a:pt x="428" y="1072"/>
                  </a:lnTo>
                  <a:lnTo>
                    <a:pt x="434" y="1073"/>
                  </a:lnTo>
                  <a:lnTo>
                    <a:pt x="442" y="1075"/>
                  </a:lnTo>
                  <a:lnTo>
                    <a:pt x="458" y="1081"/>
                  </a:lnTo>
                  <a:lnTo>
                    <a:pt x="475" y="1088"/>
                  </a:lnTo>
                  <a:lnTo>
                    <a:pt x="493" y="1098"/>
                  </a:lnTo>
                  <a:lnTo>
                    <a:pt x="512" y="1110"/>
                  </a:lnTo>
                  <a:lnTo>
                    <a:pt x="529" y="1124"/>
                  </a:lnTo>
                  <a:lnTo>
                    <a:pt x="545" y="1138"/>
                  </a:lnTo>
                  <a:lnTo>
                    <a:pt x="558" y="1152"/>
                  </a:lnTo>
                  <a:lnTo>
                    <a:pt x="569" y="1166"/>
                  </a:lnTo>
                  <a:lnTo>
                    <a:pt x="574" y="1172"/>
                  </a:lnTo>
                  <a:lnTo>
                    <a:pt x="577" y="1179"/>
                  </a:lnTo>
                  <a:lnTo>
                    <a:pt x="580" y="1184"/>
                  </a:lnTo>
                  <a:lnTo>
                    <a:pt x="581" y="1190"/>
                  </a:lnTo>
                  <a:lnTo>
                    <a:pt x="582" y="1195"/>
                  </a:lnTo>
                  <a:lnTo>
                    <a:pt x="582" y="1200"/>
                  </a:lnTo>
                  <a:lnTo>
                    <a:pt x="582" y="1205"/>
                  </a:lnTo>
                  <a:lnTo>
                    <a:pt x="580" y="1208"/>
                  </a:lnTo>
                  <a:lnTo>
                    <a:pt x="578" y="1211"/>
                  </a:lnTo>
                  <a:lnTo>
                    <a:pt x="575" y="1214"/>
                  </a:lnTo>
                  <a:lnTo>
                    <a:pt x="570" y="1215"/>
                  </a:lnTo>
                  <a:lnTo>
                    <a:pt x="565" y="1217"/>
                  </a:lnTo>
                  <a:lnTo>
                    <a:pt x="560" y="1217"/>
                  </a:lnTo>
                  <a:lnTo>
                    <a:pt x="553" y="1217"/>
                  </a:lnTo>
                  <a:lnTo>
                    <a:pt x="547" y="1215"/>
                  </a:lnTo>
                  <a:lnTo>
                    <a:pt x="539" y="1213"/>
                  </a:lnTo>
                  <a:lnTo>
                    <a:pt x="523" y="1209"/>
                  </a:lnTo>
                  <a:lnTo>
                    <a:pt x="506" y="1200"/>
                  </a:lnTo>
                  <a:lnTo>
                    <a:pt x="487" y="1191"/>
                  </a:lnTo>
                  <a:lnTo>
                    <a:pt x="469" y="1179"/>
                  </a:lnTo>
                  <a:lnTo>
                    <a:pt x="452" y="1165"/>
                  </a:lnTo>
                  <a:lnTo>
                    <a:pt x="435" y="1151"/>
                  </a:lnTo>
                  <a:lnTo>
                    <a:pt x="422" y="1137"/>
                  </a:lnTo>
                  <a:lnTo>
                    <a:pt x="412" y="1123"/>
                  </a:lnTo>
                  <a:lnTo>
                    <a:pt x="407" y="1116"/>
                  </a:lnTo>
                  <a:lnTo>
                    <a:pt x="404" y="1111"/>
                  </a:lnTo>
                  <a:lnTo>
                    <a:pt x="401" y="1104"/>
                  </a:lnTo>
                  <a:lnTo>
                    <a:pt x="399" y="1099"/>
                  </a:lnTo>
                  <a:lnTo>
                    <a:pt x="398" y="1094"/>
                  </a:lnTo>
                  <a:lnTo>
                    <a:pt x="398" y="1088"/>
                  </a:lnTo>
                  <a:lnTo>
                    <a:pt x="399" y="1084"/>
                  </a:lnTo>
                  <a:lnTo>
                    <a:pt x="401" y="1081"/>
                  </a:lnTo>
                  <a:close/>
                  <a:moveTo>
                    <a:pt x="291" y="627"/>
                  </a:moveTo>
                  <a:lnTo>
                    <a:pt x="306" y="639"/>
                  </a:lnTo>
                  <a:lnTo>
                    <a:pt x="320" y="652"/>
                  </a:lnTo>
                  <a:lnTo>
                    <a:pt x="331" y="664"/>
                  </a:lnTo>
                  <a:lnTo>
                    <a:pt x="340" y="677"/>
                  </a:lnTo>
                  <a:lnTo>
                    <a:pt x="347" y="688"/>
                  </a:lnTo>
                  <a:lnTo>
                    <a:pt x="350" y="699"/>
                  </a:lnTo>
                  <a:lnTo>
                    <a:pt x="351" y="703"/>
                  </a:lnTo>
                  <a:lnTo>
                    <a:pt x="351" y="707"/>
                  </a:lnTo>
                  <a:lnTo>
                    <a:pt x="351" y="712"/>
                  </a:lnTo>
                  <a:lnTo>
                    <a:pt x="349" y="715"/>
                  </a:lnTo>
                  <a:lnTo>
                    <a:pt x="347" y="718"/>
                  </a:lnTo>
                  <a:lnTo>
                    <a:pt x="344" y="720"/>
                  </a:lnTo>
                  <a:lnTo>
                    <a:pt x="339" y="722"/>
                  </a:lnTo>
                  <a:lnTo>
                    <a:pt x="335" y="722"/>
                  </a:lnTo>
                  <a:lnTo>
                    <a:pt x="331" y="723"/>
                  </a:lnTo>
                  <a:lnTo>
                    <a:pt x="325" y="722"/>
                  </a:lnTo>
                  <a:lnTo>
                    <a:pt x="319" y="722"/>
                  </a:lnTo>
                  <a:lnTo>
                    <a:pt x="312" y="720"/>
                  </a:lnTo>
                  <a:lnTo>
                    <a:pt x="298" y="716"/>
                  </a:lnTo>
                  <a:lnTo>
                    <a:pt x="284" y="709"/>
                  </a:lnTo>
                  <a:lnTo>
                    <a:pt x="268" y="700"/>
                  </a:lnTo>
                  <a:lnTo>
                    <a:pt x="252" y="689"/>
                  </a:lnTo>
                  <a:lnTo>
                    <a:pt x="237" y="677"/>
                  </a:lnTo>
                  <a:lnTo>
                    <a:pt x="224" y="665"/>
                  </a:lnTo>
                  <a:lnTo>
                    <a:pt x="213" y="652"/>
                  </a:lnTo>
                  <a:lnTo>
                    <a:pt x="203" y="640"/>
                  </a:lnTo>
                  <a:lnTo>
                    <a:pt x="197" y="628"/>
                  </a:lnTo>
                  <a:lnTo>
                    <a:pt x="194" y="619"/>
                  </a:lnTo>
                  <a:lnTo>
                    <a:pt x="192" y="613"/>
                  </a:lnTo>
                  <a:lnTo>
                    <a:pt x="192" y="609"/>
                  </a:lnTo>
                  <a:lnTo>
                    <a:pt x="194" y="605"/>
                  </a:lnTo>
                  <a:lnTo>
                    <a:pt x="195" y="601"/>
                  </a:lnTo>
                  <a:lnTo>
                    <a:pt x="197" y="599"/>
                  </a:lnTo>
                  <a:lnTo>
                    <a:pt x="200" y="596"/>
                  </a:lnTo>
                  <a:lnTo>
                    <a:pt x="204" y="595"/>
                  </a:lnTo>
                  <a:lnTo>
                    <a:pt x="209" y="594"/>
                  </a:lnTo>
                  <a:lnTo>
                    <a:pt x="218" y="594"/>
                  </a:lnTo>
                  <a:lnTo>
                    <a:pt x="231" y="596"/>
                  </a:lnTo>
                  <a:lnTo>
                    <a:pt x="244" y="601"/>
                  </a:lnTo>
                  <a:lnTo>
                    <a:pt x="259" y="608"/>
                  </a:lnTo>
                  <a:lnTo>
                    <a:pt x="275" y="617"/>
                  </a:lnTo>
                  <a:lnTo>
                    <a:pt x="291" y="627"/>
                  </a:lnTo>
                  <a:close/>
                  <a:moveTo>
                    <a:pt x="501" y="777"/>
                  </a:moveTo>
                  <a:lnTo>
                    <a:pt x="516" y="790"/>
                  </a:lnTo>
                  <a:lnTo>
                    <a:pt x="531" y="803"/>
                  </a:lnTo>
                  <a:lnTo>
                    <a:pt x="543" y="816"/>
                  </a:lnTo>
                  <a:lnTo>
                    <a:pt x="553" y="829"/>
                  </a:lnTo>
                  <a:lnTo>
                    <a:pt x="560" y="841"/>
                  </a:lnTo>
                  <a:lnTo>
                    <a:pt x="564" y="852"/>
                  </a:lnTo>
                  <a:lnTo>
                    <a:pt x="565" y="857"/>
                  </a:lnTo>
                  <a:lnTo>
                    <a:pt x="565" y="862"/>
                  </a:lnTo>
                  <a:lnTo>
                    <a:pt x="564" y="866"/>
                  </a:lnTo>
                  <a:lnTo>
                    <a:pt x="562" y="869"/>
                  </a:lnTo>
                  <a:lnTo>
                    <a:pt x="560" y="872"/>
                  </a:lnTo>
                  <a:lnTo>
                    <a:pt x="556" y="874"/>
                  </a:lnTo>
                  <a:lnTo>
                    <a:pt x="552" y="877"/>
                  </a:lnTo>
                  <a:lnTo>
                    <a:pt x="548" y="878"/>
                  </a:lnTo>
                  <a:lnTo>
                    <a:pt x="542" y="878"/>
                  </a:lnTo>
                  <a:lnTo>
                    <a:pt x="537" y="878"/>
                  </a:lnTo>
                  <a:lnTo>
                    <a:pt x="530" y="877"/>
                  </a:lnTo>
                  <a:lnTo>
                    <a:pt x="524" y="876"/>
                  </a:lnTo>
                  <a:lnTo>
                    <a:pt x="509" y="870"/>
                  </a:lnTo>
                  <a:lnTo>
                    <a:pt x="494" y="864"/>
                  </a:lnTo>
                  <a:lnTo>
                    <a:pt x="477" y="854"/>
                  </a:lnTo>
                  <a:lnTo>
                    <a:pt x="460" y="843"/>
                  </a:lnTo>
                  <a:lnTo>
                    <a:pt x="444" y="830"/>
                  </a:lnTo>
                  <a:lnTo>
                    <a:pt x="430" y="817"/>
                  </a:lnTo>
                  <a:lnTo>
                    <a:pt x="418" y="804"/>
                  </a:lnTo>
                  <a:lnTo>
                    <a:pt x="408" y="791"/>
                  </a:lnTo>
                  <a:lnTo>
                    <a:pt x="404" y="786"/>
                  </a:lnTo>
                  <a:lnTo>
                    <a:pt x="401" y="779"/>
                  </a:lnTo>
                  <a:lnTo>
                    <a:pt x="399" y="774"/>
                  </a:lnTo>
                  <a:lnTo>
                    <a:pt x="398" y="769"/>
                  </a:lnTo>
                  <a:lnTo>
                    <a:pt x="397" y="763"/>
                  </a:lnTo>
                  <a:lnTo>
                    <a:pt x="397" y="759"/>
                  </a:lnTo>
                  <a:lnTo>
                    <a:pt x="397" y="755"/>
                  </a:lnTo>
                  <a:lnTo>
                    <a:pt x="399" y="751"/>
                  </a:lnTo>
                  <a:lnTo>
                    <a:pt x="401" y="748"/>
                  </a:lnTo>
                  <a:lnTo>
                    <a:pt x="404" y="746"/>
                  </a:lnTo>
                  <a:lnTo>
                    <a:pt x="408" y="744"/>
                  </a:lnTo>
                  <a:lnTo>
                    <a:pt x="413" y="743"/>
                  </a:lnTo>
                  <a:lnTo>
                    <a:pt x="418" y="743"/>
                  </a:lnTo>
                  <a:lnTo>
                    <a:pt x="425" y="743"/>
                  </a:lnTo>
                  <a:lnTo>
                    <a:pt x="430" y="744"/>
                  </a:lnTo>
                  <a:lnTo>
                    <a:pt x="438" y="745"/>
                  </a:lnTo>
                  <a:lnTo>
                    <a:pt x="452" y="750"/>
                  </a:lnTo>
                  <a:lnTo>
                    <a:pt x="468" y="757"/>
                  </a:lnTo>
                  <a:lnTo>
                    <a:pt x="484" y="767"/>
                  </a:lnTo>
                  <a:lnTo>
                    <a:pt x="501" y="777"/>
                  </a:lnTo>
                  <a:close/>
                  <a:moveTo>
                    <a:pt x="131" y="245"/>
                  </a:moveTo>
                  <a:lnTo>
                    <a:pt x="118" y="234"/>
                  </a:lnTo>
                  <a:lnTo>
                    <a:pt x="106" y="224"/>
                  </a:lnTo>
                  <a:lnTo>
                    <a:pt x="96" y="212"/>
                  </a:lnTo>
                  <a:lnTo>
                    <a:pt x="89" y="201"/>
                  </a:lnTo>
                  <a:lnTo>
                    <a:pt x="83" y="191"/>
                  </a:lnTo>
                  <a:lnTo>
                    <a:pt x="80" y="182"/>
                  </a:lnTo>
                  <a:lnTo>
                    <a:pt x="80" y="177"/>
                  </a:lnTo>
                  <a:lnTo>
                    <a:pt x="80" y="174"/>
                  </a:lnTo>
                  <a:lnTo>
                    <a:pt x="81" y="170"/>
                  </a:lnTo>
                  <a:lnTo>
                    <a:pt x="82" y="167"/>
                  </a:lnTo>
                  <a:lnTo>
                    <a:pt x="85" y="164"/>
                  </a:lnTo>
                  <a:lnTo>
                    <a:pt x="87" y="162"/>
                  </a:lnTo>
                  <a:lnTo>
                    <a:pt x="90" y="161"/>
                  </a:lnTo>
                  <a:lnTo>
                    <a:pt x="94" y="160"/>
                  </a:lnTo>
                  <a:lnTo>
                    <a:pt x="103" y="160"/>
                  </a:lnTo>
                  <a:lnTo>
                    <a:pt x="114" y="161"/>
                  </a:lnTo>
                  <a:lnTo>
                    <a:pt x="126" y="165"/>
                  </a:lnTo>
                  <a:lnTo>
                    <a:pt x="139" y="172"/>
                  </a:lnTo>
                  <a:lnTo>
                    <a:pt x="153" y="179"/>
                  </a:lnTo>
                  <a:lnTo>
                    <a:pt x="167" y="189"/>
                  </a:lnTo>
                  <a:lnTo>
                    <a:pt x="180" y="200"/>
                  </a:lnTo>
                  <a:lnTo>
                    <a:pt x="190" y="211"/>
                  </a:lnTo>
                  <a:lnTo>
                    <a:pt x="200" y="222"/>
                  </a:lnTo>
                  <a:lnTo>
                    <a:pt x="208" y="232"/>
                  </a:lnTo>
                  <a:lnTo>
                    <a:pt x="213" y="243"/>
                  </a:lnTo>
                  <a:lnTo>
                    <a:pt x="216" y="252"/>
                  </a:lnTo>
                  <a:lnTo>
                    <a:pt x="217" y="256"/>
                  </a:lnTo>
                  <a:lnTo>
                    <a:pt x="217" y="260"/>
                  </a:lnTo>
                  <a:lnTo>
                    <a:pt x="216" y="264"/>
                  </a:lnTo>
                  <a:lnTo>
                    <a:pt x="215" y="267"/>
                  </a:lnTo>
                  <a:lnTo>
                    <a:pt x="213" y="270"/>
                  </a:lnTo>
                  <a:lnTo>
                    <a:pt x="210" y="271"/>
                  </a:lnTo>
                  <a:lnTo>
                    <a:pt x="207" y="273"/>
                  </a:lnTo>
                  <a:lnTo>
                    <a:pt x="203" y="274"/>
                  </a:lnTo>
                  <a:lnTo>
                    <a:pt x="194" y="274"/>
                  </a:lnTo>
                  <a:lnTo>
                    <a:pt x="183" y="272"/>
                  </a:lnTo>
                  <a:lnTo>
                    <a:pt x="171" y="268"/>
                  </a:lnTo>
                  <a:lnTo>
                    <a:pt x="158" y="263"/>
                  </a:lnTo>
                  <a:lnTo>
                    <a:pt x="145" y="255"/>
                  </a:lnTo>
                  <a:lnTo>
                    <a:pt x="131" y="245"/>
                  </a:lnTo>
                  <a:close/>
                  <a:moveTo>
                    <a:pt x="398" y="404"/>
                  </a:moveTo>
                  <a:lnTo>
                    <a:pt x="395" y="406"/>
                  </a:lnTo>
                  <a:lnTo>
                    <a:pt x="393" y="408"/>
                  </a:lnTo>
                  <a:lnTo>
                    <a:pt x="389" y="410"/>
                  </a:lnTo>
                  <a:lnTo>
                    <a:pt x="386" y="410"/>
                  </a:lnTo>
                  <a:lnTo>
                    <a:pt x="376" y="411"/>
                  </a:lnTo>
                  <a:lnTo>
                    <a:pt x="364" y="409"/>
                  </a:lnTo>
                  <a:lnTo>
                    <a:pt x="351" y="405"/>
                  </a:lnTo>
                  <a:lnTo>
                    <a:pt x="338" y="399"/>
                  </a:lnTo>
                  <a:lnTo>
                    <a:pt x="324" y="391"/>
                  </a:lnTo>
                  <a:lnTo>
                    <a:pt x="310" y="381"/>
                  </a:lnTo>
                  <a:lnTo>
                    <a:pt x="296" y="370"/>
                  </a:lnTo>
                  <a:lnTo>
                    <a:pt x="284" y="359"/>
                  </a:lnTo>
                  <a:lnTo>
                    <a:pt x="273" y="347"/>
                  </a:lnTo>
                  <a:lnTo>
                    <a:pt x="265" y="336"/>
                  </a:lnTo>
                  <a:lnTo>
                    <a:pt x="259" y="325"/>
                  </a:lnTo>
                  <a:lnTo>
                    <a:pt x="256" y="314"/>
                  </a:lnTo>
                  <a:lnTo>
                    <a:pt x="255" y="310"/>
                  </a:lnTo>
                  <a:lnTo>
                    <a:pt x="255" y="306"/>
                  </a:lnTo>
                  <a:lnTo>
                    <a:pt x="256" y="302"/>
                  </a:lnTo>
                  <a:lnTo>
                    <a:pt x="258" y="299"/>
                  </a:lnTo>
                  <a:lnTo>
                    <a:pt x="260" y="296"/>
                  </a:lnTo>
                  <a:lnTo>
                    <a:pt x="263" y="294"/>
                  </a:lnTo>
                  <a:lnTo>
                    <a:pt x="266" y="293"/>
                  </a:lnTo>
                  <a:lnTo>
                    <a:pt x="270" y="292"/>
                  </a:lnTo>
                  <a:lnTo>
                    <a:pt x="280" y="292"/>
                  </a:lnTo>
                  <a:lnTo>
                    <a:pt x="292" y="294"/>
                  </a:lnTo>
                  <a:lnTo>
                    <a:pt x="304" y="297"/>
                  </a:lnTo>
                  <a:lnTo>
                    <a:pt x="318" y="304"/>
                  </a:lnTo>
                  <a:lnTo>
                    <a:pt x="332" y="312"/>
                  </a:lnTo>
                  <a:lnTo>
                    <a:pt x="347" y="322"/>
                  </a:lnTo>
                  <a:lnTo>
                    <a:pt x="360" y="333"/>
                  </a:lnTo>
                  <a:lnTo>
                    <a:pt x="372" y="345"/>
                  </a:lnTo>
                  <a:lnTo>
                    <a:pt x="382" y="355"/>
                  </a:lnTo>
                  <a:lnTo>
                    <a:pt x="390" y="367"/>
                  </a:lnTo>
                  <a:lnTo>
                    <a:pt x="397" y="378"/>
                  </a:lnTo>
                  <a:lnTo>
                    <a:pt x="400" y="388"/>
                  </a:lnTo>
                  <a:lnTo>
                    <a:pt x="400" y="392"/>
                  </a:lnTo>
                  <a:lnTo>
                    <a:pt x="400" y="396"/>
                  </a:lnTo>
                  <a:lnTo>
                    <a:pt x="400" y="401"/>
                  </a:lnTo>
                  <a:lnTo>
                    <a:pt x="398" y="404"/>
                  </a:lnTo>
                  <a:close/>
                  <a:moveTo>
                    <a:pt x="537" y="460"/>
                  </a:moveTo>
                  <a:lnTo>
                    <a:pt x="551" y="472"/>
                  </a:lnTo>
                  <a:lnTo>
                    <a:pt x="564" y="484"/>
                  </a:lnTo>
                  <a:lnTo>
                    <a:pt x="575" y="496"/>
                  </a:lnTo>
                  <a:lnTo>
                    <a:pt x="583" y="508"/>
                  </a:lnTo>
                  <a:lnTo>
                    <a:pt x="590" y="518"/>
                  </a:lnTo>
                  <a:lnTo>
                    <a:pt x="593" y="529"/>
                  </a:lnTo>
                  <a:lnTo>
                    <a:pt x="594" y="533"/>
                  </a:lnTo>
                  <a:lnTo>
                    <a:pt x="594" y="538"/>
                  </a:lnTo>
                  <a:lnTo>
                    <a:pt x="593" y="542"/>
                  </a:lnTo>
                  <a:lnTo>
                    <a:pt x="592" y="545"/>
                  </a:lnTo>
                  <a:lnTo>
                    <a:pt x="589" y="547"/>
                  </a:lnTo>
                  <a:lnTo>
                    <a:pt x="587" y="551"/>
                  </a:lnTo>
                  <a:lnTo>
                    <a:pt x="582" y="552"/>
                  </a:lnTo>
                  <a:lnTo>
                    <a:pt x="578" y="553"/>
                  </a:lnTo>
                  <a:lnTo>
                    <a:pt x="574" y="554"/>
                  </a:lnTo>
                  <a:lnTo>
                    <a:pt x="568" y="554"/>
                  </a:lnTo>
                  <a:lnTo>
                    <a:pt x="562" y="553"/>
                  </a:lnTo>
                  <a:lnTo>
                    <a:pt x="556" y="552"/>
                  </a:lnTo>
                  <a:lnTo>
                    <a:pt x="542" y="547"/>
                  </a:lnTo>
                  <a:lnTo>
                    <a:pt x="528" y="541"/>
                  </a:lnTo>
                  <a:lnTo>
                    <a:pt x="513" y="532"/>
                  </a:lnTo>
                  <a:lnTo>
                    <a:pt x="498" y="523"/>
                  </a:lnTo>
                  <a:lnTo>
                    <a:pt x="483" y="511"/>
                  </a:lnTo>
                  <a:lnTo>
                    <a:pt x="471" y="499"/>
                  </a:lnTo>
                  <a:lnTo>
                    <a:pt x="460" y="486"/>
                  </a:lnTo>
                  <a:lnTo>
                    <a:pt x="452" y="474"/>
                  </a:lnTo>
                  <a:lnTo>
                    <a:pt x="445" y="463"/>
                  </a:lnTo>
                  <a:lnTo>
                    <a:pt x="442" y="454"/>
                  </a:lnTo>
                  <a:lnTo>
                    <a:pt x="441" y="448"/>
                  </a:lnTo>
                  <a:lnTo>
                    <a:pt x="441" y="444"/>
                  </a:lnTo>
                  <a:lnTo>
                    <a:pt x="442" y="441"/>
                  </a:lnTo>
                  <a:lnTo>
                    <a:pt x="443" y="436"/>
                  </a:lnTo>
                  <a:lnTo>
                    <a:pt x="446" y="434"/>
                  </a:lnTo>
                  <a:lnTo>
                    <a:pt x="448" y="432"/>
                  </a:lnTo>
                  <a:lnTo>
                    <a:pt x="453" y="430"/>
                  </a:lnTo>
                  <a:lnTo>
                    <a:pt x="457" y="429"/>
                  </a:lnTo>
                  <a:lnTo>
                    <a:pt x="467" y="429"/>
                  </a:lnTo>
                  <a:lnTo>
                    <a:pt x="479" y="431"/>
                  </a:lnTo>
                  <a:lnTo>
                    <a:pt x="492" y="435"/>
                  </a:lnTo>
                  <a:lnTo>
                    <a:pt x="507" y="442"/>
                  </a:lnTo>
                  <a:lnTo>
                    <a:pt x="522" y="449"/>
                  </a:lnTo>
                  <a:lnTo>
                    <a:pt x="537" y="460"/>
                  </a:lnTo>
                  <a:close/>
                  <a:moveTo>
                    <a:pt x="408" y="83"/>
                  </a:moveTo>
                  <a:lnTo>
                    <a:pt x="395" y="74"/>
                  </a:lnTo>
                  <a:lnTo>
                    <a:pt x="385" y="63"/>
                  </a:lnTo>
                  <a:lnTo>
                    <a:pt x="375" y="52"/>
                  </a:lnTo>
                  <a:lnTo>
                    <a:pt x="368" y="41"/>
                  </a:lnTo>
                  <a:lnTo>
                    <a:pt x="363" y="32"/>
                  </a:lnTo>
                  <a:lnTo>
                    <a:pt x="360" y="23"/>
                  </a:lnTo>
                  <a:lnTo>
                    <a:pt x="360" y="19"/>
                  </a:lnTo>
                  <a:lnTo>
                    <a:pt x="360" y="14"/>
                  </a:lnTo>
                  <a:lnTo>
                    <a:pt x="360" y="11"/>
                  </a:lnTo>
                  <a:lnTo>
                    <a:pt x="362" y="8"/>
                  </a:lnTo>
                  <a:lnTo>
                    <a:pt x="364" y="5"/>
                  </a:lnTo>
                  <a:lnTo>
                    <a:pt x="366" y="4"/>
                  </a:lnTo>
                  <a:lnTo>
                    <a:pt x="370" y="1"/>
                  </a:lnTo>
                  <a:lnTo>
                    <a:pt x="374" y="0"/>
                  </a:lnTo>
                  <a:lnTo>
                    <a:pt x="382" y="0"/>
                  </a:lnTo>
                  <a:lnTo>
                    <a:pt x="392" y="1"/>
                  </a:lnTo>
                  <a:lnTo>
                    <a:pt x="404" y="6"/>
                  </a:lnTo>
                  <a:lnTo>
                    <a:pt x="417" y="11"/>
                  </a:lnTo>
                  <a:lnTo>
                    <a:pt x="430" y="19"/>
                  </a:lnTo>
                  <a:lnTo>
                    <a:pt x="443" y="27"/>
                  </a:lnTo>
                  <a:lnTo>
                    <a:pt x="455" y="38"/>
                  </a:lnTo>
                  <a:lnTo>
                    <a:pt x="467" y="48"/>
                  </a:lnTo>
                  <a:lnTo>
                    <a:pt x="475" y="59"/>
                  </a:lnTo>
                  <a:lnTo>
                    <a:pt x="483" y="69"/>
                  </a:lnTo>
                  <a:lnTo>
                    <a:pt x="488" y="79"/>
                  </a:lnTo>
                  <a:lnTo>
                    <a:pt x="490" y="89"/>
                  </a:lnTo>
                  <a:lnTo>
                    <a:pt x="492" y="93"/>
                  </a:lnTo>
                  <a:lnTo>
                    <a:pt x="492" y="96"/>
                  </a:lnTo>
                  <a:lnTo>
                    <a:pt x="490" y="101"/>
                  </a:lnTo>
                  <a:lnTo>
                    <a:pt x="489" y="103"/>
                  </a:lnTo>
                  <a:lnTo>
                    <a:pt x="487" y="106"/>
                  </a:lnTo>
                  <a:lnTo>
                    <a:pt x="484" y="108"/>
                  </a:lnTo>
                  <a:lnTo>
                    <a:pt x="481" y="109"/>
                  </a:lnTo>
                  <a:lnTo>
                    <a:pt x="477" y="110"/>
                  </a:lnTo>
                  <a:lnTo>
                    <a:pt x="469" y="110"/>
                  </a:lnTo>
                  <a:lnTo>
                    <a:pt x="458" y="109"/>
                  </a:lnTo>
                  <a:lnTo>
                    <a:pt x="446" y="106"/>
                  </a:lnTo>
                  <a:lnTo>
                    <a:pt x="434" y="100"/>
                  </a:lnTo>
                  <a:lnTo>
                    <a:pt x="421" y="93"/>
                  </a:lnTo>
                  <a:lnTo>
                    <a:pt x="408" y="83"/>
                  </a:lnTo>
                  <a:close/>
                  <a:moveTo>
                    <a:pt x="579" y="213"/>
                  </a:moveTo>
                  <a:lnTo>
                    <a:pt x="566" y="202"/>
                  </a:lnTo>
                  <a:lnTo>
                    <a:pt x="554" y="191"/>
                  </a:lnTo>
                  <a:lnTo>
                    <a:pt x="544" y="181"/>
                  </a:lnTo>
                  <a:lnTo>
                    <a:pt x="537" y="170"/>
                  </a:lnTo>
                  <a:lnTo>
                    <a:pt x="531" y="159"/>
                  </a:lnTo>
                  <a:lnTo>
                    <a:pt x="528" y="149"/>
                  </a:lnTo>
                  <a:lnTo>
                    <a:pt x="528" y="145"/>
                  </a:lnTo>
                  <a:lnTo>
                    <a:pt x="528" y="141"/>
                  </a:lnTo>
                  <a:lnTo>
                    <a:pt x="528" y="137"/>
                  </a:lnTo>
                  <a:lnTo>
                    <a:pt x="530" y="134"/>
                  </a:lnTo>
                  <a:lnTo>
                    <a:pt x="533" y="131"/>
                  </a:lnTo>
                  <a:lnTo>
                    <a:pt x="535" y="129"/>
                  </a:lnTo>
                  <a:lnTo>
                    <a:pt x="539" y="128"/>
                  </a:lnTo>
                  <a:lnTo>
                    <a:pt x="542" y="127"/>
                  </a:lnTo>
                  <a:lnTo>
                    <a:pt x="552" y="125"/>
                  </a:lnTo>
                  <a:lnTo>
                    <a:pt x="563" y="128"/>
                  </a:lnTo>
                  <a:lnTo>
                    <a:pt x="575" y="131"/>
                  </a:lnTo>
                  <a:lnTo>
                    <a:pt x="589" y="137"/>
                  </a:lnTo>
                  <a:lnTo>
                    <a:pt x="602" y="145"/>
                  </a:lnTo>
                  <a:lnTo>
                    <a:pt x="616" y="155"/>
                  </a:lnTo>
                  <a:lnTo>
                    <a:pt x="630" y="165"/>
                  </a:lnTo>
                  <a:lnTo>
                    <a:pt x="640" y="176"/>
                  </a:lnTo>
                  <a:lnTo>
                    <a:pt x="650" y="187"/>
                  </a:lnTo>
                  <a:lnTo>
                    <a:pt x="659" y="198"/>
                  </a:lnTo>
                  <a:lnTo>
                    <a:pt x="664" y="209"/>
                  </a:lnTo>
                  <a:lnTo>
                    <a:pt x="666" y="218"/>
                  </a:lnTo>
                  <a:lnTo>
                    <a:pt x="667" y="223"/>
                  </a:lnTo>
                  <a:lnTo>
                    <a:pt x="667" y="227"/>
                  </a:lnTo>
                  <a:lnTo>
                    <a:pt x="666" y="230"/>
                  </a:lnTo>
                  <a:lnTo>
                    <a:pt x="665" y="233"/>
                  </a:lnTo>
                  <a:lnTo>
                    <a:pt x="663" y="237"/>
                  </a:lnTo>
                  <a:lnTo>
                    <a:pt x="660" y="239"/>
                  </a:lnTo>
                  <a:lnTo>
                    <a:pt x="657" y="240"/>
                  </a:lnTo>
                  <a:lnTo>
                    <a:pt x="652" y="241"/>
                  </a:lnTo>
                  <a:lnTo>
                    <a:pt x="644" y="242"/>
                  </a:lnTo>
                  <a:lnTo>
                    <a:pt x="632" y="240"/>
                  </a:lnTo>
                  <a:lnTo>
                    <a:pt x="620" y="237"/>
                  </a:lnTo>
                  <a:lnTo>
                    <a:pt x="607" y="230"/>
                  </a:lnTo>
                  <a:lnTo>
                    <a:pt x="593" y="223"/>
                  </a:lnTo>
                  <a:lnTo>
                    <a:pt x="579" y="213"/>
                  </a:lnTo>
                  <a:close/>
                </a:path>
              </a:pathLst>
            </a:custGeom>
            <a:solidFill>
              <a:srgbClr val="D4CD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CH"/>
            </a:p>
          </p:txBody>
        </p:sp>
        <p:sp>
          <p:nvSpPr>
            <p:cNvPr id="53" name="Freeform 46"/>
            <p:cNvSpPr>
              <a:spLocks noEditPoints="1"/>
            </p:cNvSpPr>
            <p:nvPr userDrawn="1"/>
          </p:nvSpPr>
          <p:spPr bwMode="auto">
            <a:xfrm>
              <a:off x="11445412" y="4865688"/>
              <a:ext cx="134937" cy="1247775"/>
            </a:xfrm>
            <a:custGeom>
              <a:avLst/>
              <a:gdLst>
                <a:gd name="T0" fmla="*/ 501 w 678"/>
                <a:gd name="T1" fmla="*/ 6203 h 6285"/>
                <a:gd name="T2" fmla="*/ 104 w 678"/>
                <a:gd name="T3" fmla="*/ 5939 h 6285"/>
                <a:gd name="T4" fmla="*/ 39 w 678"/>
                <a:gd name="T5" fmla="*/ 5870 h 6285"/>
                <a:gd name="T6" fmla="*/ 487 w 678"/>
                <a:gd name="T7" fmla="*/ 5971 h 6285"/>
                <a:gd name="T8" fmla="*/ 204 w 678"/>
                <a:gd name="T9" fmla="*/ 5578 h 6285"/>
                <a:gd name="T10" fmla="*/ 33 w 678"/>
                <a:gd name="T11" fmla="*/ 5375 h 6285"/>
                <a:gd name="T12" fmla="*/ 402 w 678"/>
                <a:gd name="T13" fmla="*/ 5383 h 6285"/>
                <a:gd name="T14" fmla="*/ 146 w 678"/>
                <a:gd name="T15" fmla="*/ 4858 h 6285"/>
                <a:gd name="T16" fmla="*/ 173 w 678"/>
                <a:gd name="T17" fmla="*/ 4816 h 6285"/>
                <a:gd name="T18" fmla="*/ 167 w 678"/>
                <a:gd name="T19" fmla="*/ 4465 h 6285"/>
                <a:gd name="T20" fmla="*/ 45 w 678"/>
                <a:gd name="T21" fmla="*/ 4074 h 6285"/>
                <a:gd name="T22" fmla="*/ 70 w 678"/>
                <a:gd name="T23" fmla="*/ 2220 h 6285"/>
                <a:gd name="T24" fmla="*/ 135 w 678"/>
                <a:gd name="T25" fmla="*/ 1743 h 6285"/>
                <a:gd name="T26" fmla="*/ 8 w 678"/>
                <a:gd name="T27" fmla="*/ 1083 h 6285"/>
                <a:gd name="T28" fmla="*/ 656 w 678"/>
                <a:gd name="T29" fmla="*/ 129 h 6285"/>
                <a:gd name="T30" fmla="*/ 555 w 678"/>
                <a:gd name="T31" fmla="*/ 1202 h 6285"/>
                <a:gd name="T32" fmla="*/ 568 w 678"/>
                <a:gd name="T33" fmla="*/ 1462 h 6285"/>
                <a:gd name="T34" fmla="*/ 558 w 678"/>
                <a:gd name="T35" fmla="*/ 2028 h 6285"/>
                <a:gd name="T36" fmla="*/ 532 w 678"/>
                <a:gd name="T37" fmla="*/ 2818 h 6285"/>
                <a:gd name="T38" fmla="*/ 625 w 678"/>
                <a:gd name="T39" fmla="*/ 3382 h 6285"/>
                <a:gd name="T40" fmla="*/ 425 w 678"/>
                <a:gd name="T41" fmla="*/ 3425 h 6285"/>
                <a:gd name="T42" fmla="*/ 558 w 678"/>
                <a:gd name="T43" fmla="*/ 3634 h 6285"/>
                <a:gd name="T44" fmla="*/ 545 w 678"/>
                <a:gd name="T45" fmla="*/ 4078 h 6285"/>
                <a:gd name="T46" fmla="*/ 677 w 678"/>
                <a:gd name="T47" fmla="*/ 4442 h 6285"/>
                <a:gd name="T48" fmla="*/ 539 w 678"/>
                <a:gd name="T49" fmla="*/ 4787 h 6285"/>
                <a:gd name="T50" fmla="*/ 514 w 678"/>
                <a:gd name="T51" fmla="*/ 4960 h 6285"/>
                <a:gd name="T52" fmla="*/ 337 w 678"/>
                <a:gd name="T53" fmla="*/ 5231 h 6285"/>
                <a:gd name="T54" fmla="*/ 544 w 678"/>
                <a:gd name="T55" fmla="*/ 5578 h 6285"/>
                <a:gd name="T56" fmla="*/ 476 w 678"/>
                <a:gd name="T57" fmla="*/ 5603 h 6285"/>
                <a:gd name="T58" fmla="*/ 611 w 678"/>
                <a:gd name="T59" fmla="*/ 5781 h 6285"/>
                <a:gd name="T60" fmla="*/ 675 w 678"/>
                <a:gd name="T61" fmla="*/ 6063 h 6285"/>
                <a:gd name="T62" fmla="*/ 195 w 678"/>
                <a:gd name="T63" fmla="*/ 5703 h 6285"/>
                <a:gd name="T64" fmla="*/ 475 w 678"/>
                <a:gd name="T65" fmla="*/ 5844 h 6285"/>
                <a:gd name="T66" fmla="*/ 597 w 678"/>
                <a:gd name="T67" fmla="*/ 5737 h 6285"/>
                <a:gd name="T68" fmla="*/ 552 w 678"/>
                <a:gd name="T69" fmla="*/ 5225 h 6285"/>
                <a:gd name="T70" fmla="*/ 336 w 678"/>
                <a:gd name="T71" fmla="*/ 4836 h 6285"/>
                <a:gd name="T72" fmla="*/ 334 w 678"/>
                <a:gd name="T73" fmla="*/ 4692 h 6285"/>
                <a:gd name="T74" fmla="*/ 283 w 678"/>
                <a:gd name="T75" fmla="*/ 4372 h 6285"/>
                <a:gd name="T76" fmla="*/ 485 w 678"/>
                <a:gd name="T77" fmla="*/ 4361 h 6285"/>
                <a:gd name="T78" fmla="*/ 111 w 678"/>
                <a:gd name="T79" fmla="*/ 3958 h 6285"/>
                <a:gd name="T80" fmla="*/ 60 w 678"/>
                <a:gd name="T81" fmla="*/ 3758 h 6285"/>
                <a:gd name="T82" fmla="*/ 28 w 678"/>
                <a:gd name="T83" fmla="*/ 3561 h 6285"/>
                <a:gd name="T84" fmla="*/ 19 w 678"/>
                <a:gd name="T85" fmla="*/ 3367 h 6285"/>
                <a:gd name="T86" fmla="*/ 89 w 678"/>
                <a:gd name="T87" fmla="*/ 3153 h 6285"/>
                <a:gd name="T88" fmla="*/ 61 w 678"/>
                <a:gd name="T89" fmla="*/ 2987 h 6285"/>
                <a:gd name="T90" fmla="*/ 327 w 678"/>
                <a:gd name="T91" fmla="*/ 2960 h 6285"/>
                <a:gd name="T92" fmla="*/ 389 w 678"/>
                <a:gd name="T93" fmla="*/ 2768 h 6285"/>
                <a:gd name="T94" fmla="*/ 469 w 678"/>
                <a:gd name="T95" fmla="*/ 2577 h 6285"/>
                <a:gd name="T96" fmla="*/ 255 w 678"/>
                <a:gd name="T97" fmla="*/ 2174 h 6285"/>
                <a:gd name="T98" fmla="*/ 379 w 678"/>
                <a:gd name="T99" fmla="*/ 2242 h 6285"/>
                <a:gd name="T100" fmla="*/ 387 w 678"/>
                <a:gd name="T101" fmla="*/ 1990 h 6285"/>
                <a:gd name="T102" fmla="*/ 111 w 678"/>
                <a:gd name="T103" fmla="*/ 1491 h 6285"/>
                <a:gd name="T104" fmla="*/ 374 w 678"/>
                <a:gd name="T105" fmla="*/ 1675 h 6285"/>
                <a:gd name="T106" fmla="*/ 242 w 678"/>
                <a:gd name="T107" fmla="*/ 1236 h 6285"/>
                <a:gd name="T108" fmla="*/ 298 w 678"/>
                <a:gd name="T109" fmla="*/ 1314 h 6285"/>
                <a:gd name="T110" fmla="*/ 155 w 678"/>
                <a:gd name="T111" fmla="*/ 910 h 6285"/>
                <a:gd name="T112" fmla="*/ 376 w 678"/>
                <a:gd name="T113" fmla="*/ 1070 h 6285"/>
                <a:gd name="T114" fmla="*/ 159 w 678"/>
                <a:gd name="T115" fmla="*/ 569 h 6285"/>
                <a:gd name="T116" fmla="*/ 298 w 678"/>
                <a:gd name="T117" fmla="*/ 643 h 6285"/>
                <a:gd name="T118" fmla="*/ 506 w 678"/>
                <a:gd name="T119" fmla="*/ 793 h 6285"/>
                <a:gd name="T120" fmla="*/ 145 w 678"/>
                <a:gd name="T121" fmla="*/ 154 h 6285"/>
                <a:gd name="T122" fmla="*/ 240 w 678"/>
                <a:gd name="T123" fmla="*/ 259 h 6285"/>
                <a:gd name="T124" fmla="*/ 477 w 678"/>
                <a:gd name="T125" fmla="*/ 19 h 62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78" h="6285">
                  <a:moveTo>
                    <a:pt x="0" y="6009"/>
                  </a:moveTo>
                  <a:lnTo>
                    <a:pt x="0" y="5906"/>
                  </a:lnTo>
                  <a:lnTo>
                    <a:pt x="23" y="5917"/>
                  </a:lnTo>
                  <a:lnTo>
                    <a:pt x="48" y="5928"/>
                  </a:lnTo>
                  <a:lnTo>
                    <a:pt x="74" y="5941"/>
                  </a:lnTo>
                  <a:lnTo>
                    <a:pt x="102" y="5955"/>
                  </a:lnTo>
                  <a:lnTo>
                    <a:pt x="131" y="5970"/>
                  </a:lnTo>
                  <a:lnTo>
                    <a:pt x="162" y="5986"/>
                  </a:lnTo>
                  <a:lnTo>
                    <a:pt x="195" y="6003"/>
                  </a:lnTo>
                  <a:lnTo>
                    <a:pt x="227" y="6022"/>
                  </a:lnTo>
                  <a:lnTo>
                    <a:pt x="258" y="6040"/>
                  </a:lnTo>
                  <a:lnTo>
                    <a:pt x="289" y="6057"/>
                  </a:lnTo>
                  <a:lnTo>
                    <a:pt x="318" y="6075"/>
                  </a:lnTo>
                  <a:lnTo>
                    <a:pt x="346" y="6091"/>
                  </a:lnTo>
                  <a:lnTo>
                    <a:pt x="320" y="6073"/>
                  </a:lnTo>
                  <a:lnTo>
                    <a:pt x="303" y="6056"/>
                  </a:lnTo>
                  <a:lnTo>
                    <a:pt x="296" y="6050"/>
                  </a:lnTo>
                  <a:lnTo>
                    <a:pt x="292" y="6044"/>
                  </a:lnTo>
                  <a:lnTo>
                    <a:pt x="290" y="6040"/>
                  </a:lnTo>
                  <a:lnTo>
                    <a:pt x="290" y="6037"/>
                  </a:lnTo>
                  <a:lnTo>
                    <a:pt x="292" y="6036"/>
                  </a:lnTo>
                  <a:lnTo>
                    <a:pt x="293" y="6036"/>
                  </a:lnTo>
                  <a:lnTo>
                    <a:pt x="296" y="6035"/>
                  </a:lnTo>
                  <a:lnTo>
                    <a:pt x="299" y="6035"/>
                  </a:lnTo>
                  <a:lnTo>
                    <a:pt x="308" y="6037"/>
                  </a:lnTo>
                  <a:lnTo>
                    <a:pt x="320" y="6040"/>
                  </a:lnTo>
                  <a:lnTo>
                    <a:pt x="350" y="6050"/>
                  </a:lnTo>
                  <a:lnTo>
                    <a:pt x="388" y="6066"/>
                  </a:lnTo>
                  <a:lnTo>
                    <a:pt x="434" y="6087"/>
                  </a:lnTo>
                  <a:lnTo>
                    <a:pt x="485" y="6112"/>
                  </a:lnTo>
                  <a:lnTo>
                    <a:pt x="542" y="6141"/>
                  </a:lnTo>
                  <a:lnTo>
                    <a:pt x="602" y="6173"/>
                  </a:lnTo>
                  <a:lnTo>
                    <a:pt x="622" y="6184"/>
                  </a:lnTo>
                  <a:lnTo>
                    <a:pt x="642" y="6194"/>
                  </a:lnTo>
                  <a:lnTo>
                    <a:pt x="660" y="6205"/>
                  </a:lnTo>
                  <a:lnTo>
                    <a:pt x="678" y="6216"/>
                  </a:lnTo>
                  <a:lnTo>
                    <a:pt x="678" y="6285"/>
                  </a:lnTo>
                  <a:lnTo>
                    <a:pt x="652" y="6272"/>
                  </a:lnTo>
                  <a:lnTo>
                    <a:pt x="624" y="6258"/>
                  </a:lnTo>
                  <a:lnTo>
                    <a:pt x="596" y="6243"/>
                  </a:lnTo>
                  <a:lnTo>
                    <a:pt x="568" y="6228"/>
                  </a:lnTo>
                  <a:lnTo>
                    <a:pt x="538" y="6211"/>
                  </a:lnTo>
                  <a:lnTo>
                    <a:pt x="509" y="6194"/>
                  </a:lnTo>
                  <a:lnTo>
                    <a:pt x="481" y="6178"/>
                  </a:lnTo>
                  <a:lnTo>
                    <a:pt x="454" y="6162"/>
                  </a:lnTo>
                  <a:lnTo>
                    <a:pt x="476" y="6178"/>
                  </a:lnTo>
                  <a:lnTo>
                    <a:pt x="493" y="6192"/>
                  </a:lnTo>
                  <a:lnTo>
                    <a:pt x="498" y="6198"/>
                  </a:lnTo>
                  <a:lnTo>
                    <a:pt x="501" y="6203"/>
                  </a:lnTo>
                  <a:lnTo>
                    <a:pt x="503" y="6206"/>
                  </a:lnTo>
                  <a:lnTo>
                    <a:pt x="503" y="6210"/>
                  </a:lnTo>
                  <a:lnTo>
                    <a:pt x="501" y="6211"/>
                  </a:lnTo>
                  <a:lnTo>
                    <a:pt x="500" y="6211"/>
                  </a:lnTo>
                  <a:lnTo>
                    <a:pt x="497" y="6212"/>
                  </a:lnTo>
                  <a:lnTo>
                    <a:pt x="494" y="6212"/>
                  </a:lnTo>
                  <a:lnTo>
                    <a:pt x="485" y="6210"/>
                  </a:lnTo>
                  <a:lnTo>
                    <a:pt x="473" y="6207"/>
                  </a:lnTo>
                  <a:lnTo>
                    <a:pt x="444" y="6197"/>
                  </a:lnTo>
                  <a:lnTo>
                    <a:pt x="406" y="6180"/>
                  </a:lnTo>
                  <a:lnTo>
                    <a:pt x="361" y="6160"/>
                  </a:lnTo>
                  <a:lnTo>
                    <a:pt x="310" y="6135"/>
                  </a:lnTo>
                  <a:lnTo>
                    <a:pt x="254" y="6106"/>
                  </a:lnTo>
                  <a:lnTo>
                    <a:pt x="195" y="6075"/>
                  </a:lnTo>
                  <a:lnTo>
                    <a:pt x="165" y="6057"/>
                  </a:lnTo>
                  <a:lnTo>
                    <a:pt x="137" y="6041"/>
                  </a:lnTo>
                  <a:lnTo>
                    <a:pt x="110" y="6025"/>
                  </a:lnTo>
                  <a:lnTo>
                    <a:pt x="84" y="6009"/>
                  </a:lnTo>
                  <a:lnTo>
                    <a:pt x="105" y="6026"/>
                  </a:lnTo>
                  <a:lnTo>
                    <a:pt x="121" y="6039"/>
                  </a:lnTo>
                  <a:lnTo>
                    <a:pt x="127" y="6044"/>
                  </a:lnTo>
                  <a:lnTo>
                    <a:pt x="130" y="6049"/>
                  </a:lnTo>
                  <a:lnTo>
                    <a:pt x="131" y="6053"/>
                  </a:lnTo>
                  <a:lnTo>
                    <a:pt x="131" y="6055"/>
                  </a:lnTo>
                  <a:lnTo>
                    <a:pt x="130" y="6056"/>
                  </a:lnTo>
                  <a:lnTo>
                    <a:pt x="127" y="6057"/>
                  </a:lnTo>
                  <a:lnTo>
                    <a:pt x="123" y="6057"/>
                  </a:lnTo>
                  <a:lnTo>
                    <a:pt x="119" y="6056"/>
                  </a:lnTo>
                  <a:lnTo>
                    <a:pt x="107" y="6053"/>
                  </a:lnTo>
                  <a:lnTo>
                    <a:pt x="92" y="6049"/>
                  </a:lnTo>
                  <a:lnTo>
                    <a:pt x="73" y="6041"/>
                  </a:lnTo>
                  <a:lnTo>
                    <a:pt x="51" y="6033"/>
                  </a:lnTo>
                  <a:lnTo>
                    <a:pt x="27" y="6022"/>
                  </a:lnTo>
                  <a:lnTo>
                    <a:pt x="0" y="6009"/>
                  </a:lnTo>
                  <a:close/>
                  <a:moveTo>
                    <a:pt x="0" y="5901"/>
                  </a:moveTo>
                  <a:lnTo>
                    <a:pt x="0" y="5845"/>
                  </a:lnTo>
                  <a:lnTo>
                    <a:pt x="26" y="5862"/>
                  </a:lnTo>
                  <a:lnTo>
                    <a:pt x="49" y="5878"/>
                  </a:lnTo>
                  <a:lnTo>
                    <a:pt x="68" y="5892"/>
                  </a:lnTo>
                  <a:lnTo>
                    <a:pt x="84" y="5905"/>
                  </a:lnTo>
                  <a:lnTo>
                    <a:pt x="97" y="5916"/>
                  </a:lnTo>
                  <a:lnTo>
                    <a:pt x="106" y="5926"/>
                  </a:lnTo>
                  <a:lnTo>
                    <a:pt x="109" y="5929"/>
                  </a:lnTo>
                  <a:lnTo>
                    <a:pt x="110" y="5932"/>
                  </a:lnTo>
                  <a:lnTo>
                    <a:pt x="111" y="5934"/>
                  </a:lnTo>
                  <a:lnTo>
                    <a:pt x="110" y="5937"/>
                  </a:lnTo>
                  <a:lnTo>
                    <a:pt x="109" y="5938"/>
                  </a:lnTo>
                  <a:lnTo>
                    <a:pt x="107" y="5939"/>
                  </a:lnTo>
                  <a:lnTo>
                    <a:pt x="104" y="5939"/>
                  </a:lnTo>
                  <a:lnTo>
                    <a:pt x="101" y="5939"/>
                  </a:lnTo>
                  <a:lnTo>
                    <a:pt x="90" y="5937"/>
                  </a:lnTo>
                  <a:lnTo>
                    <a:pt x="77" y="5933"/>
                  </a:lnTo>
                  <a:lnTo>
                    <a:pt x="62" y="5928"/>
                  </a:lnTo>
                  <a:lnTo>
                    <a:pt x="43" y="5920"/>
                  </a:lnTo>
                  <a:lnTo>
                    <a:pt x="23" y="5912"/>
                  </a:lnTo>
                  <a:lnTo>
                    <a:pt x="0" y="5901"/>
                  </a:lnTo>
                  <a:close/>
                  <a:moveTo>
                    <a:pt x="0" y="5844"/>
                  </a:moveTo>
                  <a:lnTo>
                    <a:pt x="0" y="5792"/>
                  </a:lnTo>
                  <a:lnTo>
                    <a:pt x="22" y="5802"/>
                  </a:lnTo>
                  <a:lnTo>
                    <a:pt x="46" y="5812"/>
                  </a:lnTo>
                  <a:lnTo>
                    <a:pt x="72" y="5825"/>
                  </a:lnTo>
                  <a:lnTo>
                    <a:pt x="99" y="5838"/>
                  </a:lnTo>
                  <a:lnTo>
                    <a:pt x="127" y="5853"/>
                  </a:lnTo>
                  <a:lnTo>
                    <a:pt x="157" y="5869"/>
                  </a:lnTo>
                  <a:lnTo>
                    <a:pt x="187" y="5886"/>
                  </a:lnTo>
                  <a:lnTo>
                    <a:pt x="218" y="5903"/>
                  </a:lnTo>
                  <a:lnTo>
                    <a:pt x="274" y="5935"/>
                  </a:lnTo>
                  <a:lnTo>
                    <a:pt x="326" y="5967"/>
                  </a:lnTo>
                  <a:lnTo>
                    <a:pt x="373" y="5996"/>
                  </a:lnTo>
                  <a:lnTo>
                    <a:pt x="413" y="6023"/>
                  </a:lnTo>
                  <a:lnTo>
                    <a:pt x="445" y="6046"/>
                  </a:lnTo>
                  <a:lnTo>
                    <a:pt x="468" y="6065"/>
                  </a:lnTo>
                  <a:lnTo>
                    <a:pt x="476" y="6073"/>
                  </a:lnTo>
                  <a:lnTo>
                    <a:pt x="482" y="6079"/>
                  </a:lnTo>
                  <a:lnTo>
                    <a:pt x="483" y="6081"/>
                  </a:lnTo>
                  <a:lnTo>
                    <a:pt x="484" y="6083"/>
                  </a:lnTo>
                  <a:lnTo>
                    <a:pt x="484" y="6085"/>
                  </a:lnTo>
                  <a:lnTo>
                    <a:pt x="484" y="6088"/>
                  </a:lnTo>
                  <a:lnTo>
                    <a:pt x="483" y="6089"/>
                  </a:lnTo>
                  <a:lnTo>
                    <a:pt x="481" y="6090"/>
                  </a:lnTo>
                  <a:lnTo>
                    <a:pt x="477" y="6090"/>
                  </a:lnTo>
                  <a:lnTo>
                    <a:pt x="474" y="6090"/>
                  </a:lnTo>
                  <a:lnTo>
                    <a:pt x="466" y="6089"/>
                  </a:lnTo>
                  <a:lnTo>
                    <a:pt x="455" y="6085"/>
                  </a:lnTo>
                  <a:lnTo>
                    <a:pt x="442" y="6082"/>
                  </a:lnTo>
                  <a:lnTo>
                    <a:pt x="426" y="6076"/>
                  </a:lnTo>
                  <a:lnTo>
                    <a:pt x="408" y="6069"/>
                  </a:lnTo>
                  <a:lnTo>
                    <a:pt x="389" y="6062"/>
                  </a:lnTo>
                  <a:lnTo>
                    <a:pt x="345" y="6041"/>
                  </a:lnTo>
                  <a:lnTo>
                    <a:pt x="296" y="6018"/>
                  </a:lnTo>
                  <a:lnTo>
                    <a:pt x="242" y="5989"/>
                  </a:lnTo>
                  <a:lnTo>
                    <a:pt x="185" y="5958"/>
                  </a:lnTo>
                  <a:lnTo>
                    <a:pt x="158" y="5943"/>
                  </a:lnTo>
                  <a:lnTo>
                    <a:pt x="132" y="5928"/>
                  </a:lnTo>
                  <a:lnTo>
                    <a:pt x="107" y="5913"/>
                  </a:lnTo>
                  <a:lnTo>
                    <a:pt x="83" y="5898"/>
                  </a:lnTo>
                  <a:lnTo>
                    <a:pt x="60" y="5884"/>
                  </a:lnTo>
                  <a:lnTo>
                    <a:pt x="39" y="5870"/>
                  </a:lnTo>
                  <a:lnTo>
                    <a:pt x="19" y="5857"/>
                  </a:lnTo>
                  <a:lnTo>
                    <a:pt x="0" y="5844"/>
                  </a:lnTo>
                  <a:close/>
                  <a:moveTo>
                    <a:pt x="0" y="5784"/>
                  </a:moveTo>
                  <a:lnTo>
                    <a:pt x="0" y="5724"/>
                  </a:lnTo>
                  <a:lnTo>
                    <a:pt x="27" y="5742"/>
                  </a:lnTo>
                  <a:lnTo>
                    <a:pt x="52" y="5759"/>
                  </a:lnTo>
                  <a:lnTo>
                    <a:pt x="73" y="5775"/>
                  </a:lnTo>
                  <a:lnTo>
                    <a:pt x="90" y="5788"/>
                  </a:lnTo>
                  <a:lnTo>
                    <a:pt x="104" y="5800"/>
                  </a:lnTo>
                  <a:lnTo>
                    <a:pt x="114" y="5809"/>
                  </a:lnTo>
                  <a:lnTo>
                    <a:pt x="116" y="5814"/>
                  </a:lnTo>
                  <a:lnTo>
                    <a:pt x="118" y="5817"/>
                  </a:lnTo>
                  <a:lnTo>
                    <a:pt x="119" y="5820"/>
                  </a:lnTo>
                  <a:lnTo>
                    <a:pt x="118" y="5822"/>
                  </a:lnTo>
                  <a:lnTo>
                    <a:pt x="117" y="5823"/>
                  </a:lnTo>
                  <a:lnTo>
                    <a:pt x="115" y="5824"/>
                  </a:lnTo>
                  <a:lnTo>
                    <a:pt x="111" y="5824"/>
                  </a:lnTo>
                  <a:lnTo>
                    <a:pt x="107" y="5824"/>
                  </a:lnTo>
                  <a:lnTo>
                    <a:pt x="96" y="5822"/>
                  </a:lnTo>
                  <a:lnTo>
                    <a:pt x="82" y="5819"/>
                  </a:lnTo>
                  <a:lnTo>
                    <a:pt x="65" y="5812"/>
                  </a:lnTo>
                  <a:lnTo>
                    <a:pt x="46" y="5805"/>
                  </a:lnTo>
                  <a:lnTo>
                    <a:pt x="24" y="5795"/>
                  </a:lnTo>
                  <a:lnTo>
                    <a:pt x="0" y="5784"/>
                  </a:lnTo>
                  <a:close/>
                  <a:moveTo>
                    <a:pt x="0" y="5716"/>
                  </a:moveTo>
                  <a:lnTo>
                    <a:pt x="0" y="5670"/>
                  </a:lnTo>
                  <a:lnTo>
                    <a:pt x="22" y="5679"/>
                  </a:lnTo>
                  <a:lnTo>
                    <a:pt x="47" y="5689"/>
                  </a:lnTo>
                  <a:lnTo>
                    <a:pt x="74" y="5701"/>
                  </a:lnTo>
                  <a:lnTo>
                    <a:pt x="103" y="5715"/>
                  </a:lnTo>
                  <a:lnTo>
                    <a:pt x="134" y="5732"/>
                  </a:lnTo>
                  <a:lnTo>
                    <a:pt x="168" y="5749"/>
                  </a:lnTo>
                  <a:lnTo>
                    <a:pt x="201" y="5767"/>
                  </a:lnTo>
                  <a:lnTo>
                    <a:pt x="237" y="5788"/>
                  </a:lnTo>
                  <a:lnTo>
                    <a:pt x="292" y="5819"/>
                  </a:lnTo>
                  <a:lnTo>
                    <a:pt x="342" y="5849"/>
                  </a:lnTo>
                  <a:lnTo>
                    <a:pt x="387" y="5878"/>
                  </a:lnTo>
                  <a:lnTo>
                    <a:pt x="426" y="5904"/>
                  </a:lnTo>
                  <a:lnTo>
                    <a:pt x="456" y="5927"/>
                  </a:lnTo>
                  <a:lnTo>
                    <a:pt x="479" y="5945"/>
                  </a:lnTo>
                  <a:lnTo>
                    <a:pt x="486" y="5954"/>
                  </a:lnTo>
                  <a:lnTo>
                    <a:pt x="491" y="5960"/>
                  </a:lnTo>
                  <a:lnTo>
                    <a:pt x="493" y="5962"/>
                  </a:lnTo>
                  <a:lnTo>
                    <a:pt x="494" y="5965"/>
                  </a:lnTo>
                  <a:lnTo>
                    <a:pt x="494" y="5967"/>
                  </a:lnTo>
                  <a:lnTo>
                    <a:pt x="494" y="5969"/>
                  </a:lnTo>
                  <a:lnTo>
                    <a:pt x="491" y="5970"/>
                  </a:lnTo>
                  <a:lnTo>
                    <a:pt x="490" y="5971"/>
                  </a:lnTo>
                  <a:lnTo>
                    <a:pt x="487" y="5971"/>
                  </a:lnTo>
                  <a:lnTo>
                    <a:pt x="484" y="5971"/>
                  </a:lnTo>
                  <a:lnTo>
                    <a:pt x="475" y="5970"/>
                  </a:lnTo>
                  <a:lnTo>
                    <a:pt x="464" y="5968"/>
                  </a:lnTo>
                  <a:lnTo>
                    <a:pt x="452" y="5964"/>
                  </a:lnTo>
                  <a:lnTo>
                    <a:pt x="436" y="5959"/>
                  </a:lnTo>
                  <a:lnTo>
                    <a:pt x="419" y="5953"/>
                  </a:lnTo>
                  <a:lnTo>
                    <a:pt x="401" y="5944"/>
                  </a:lnTo>
                  <a:lnTo>
                    <a:pt x="358" y="5926"/>
                  </a:lnTo>
                  <a:lnTo>
                    <a:pt x="310" y="5902"/>
                  </a:lnTo>
                  <a:lnTo>
                    <a:pt x="257" y="5875"/>
                  </a:lnTo>
                  <a:lnTo>
                    <a:pt x="202" y="5845"/>
                  </a:lnTo>
                  <a:lnTo>
                    <a:pt x="171" y="5826"/>
                  </a:lnTo>
                  <a:lnTo>
                    <a:pt x="142" y="5809"/>
                  </a:lnTo>
                  <a:lnTo>
                    <a:pt x="114" y="5792"/>
                  </a:lnTo>
                  <a:lnTo>
                    <a:pt x="87" y="5776"/>
                  </a:lnTo>
                  <a:lnTo>
                    <a:pt x="63" y="5760"/>
                  </a:lnTo>
                  <a:lnTo>
                    <a:pt x="39" y="5744"/>
                  </a:lnTo>
                  <a:lnTo>
                    <a:pt x="19" y="5729"/>
                  </a:lnTo>
                  <a:lnTo>
                    <a:pt x="0" y="5716"/>
                  </a:lnTo>
                  <a:close/>
                  <a:moveTo>
                    <a:pt x="0" y="5657"/>
                  </a:moveTo>
                  <a:lnTo>
                    <a:pt x="0" y="5586"/>
                  </a:lnTo>
                  <a:lnTo>
                    <a:pt x="35" y="5608"/>
                  </a:lnTo>
                  <a:lnTo>
                    <a:pt x="66" y="5630"/>
                  </a:lnTo>
                  <a:lnTo>
                    <a:pt x="93" y="5650"/>
                  </a:lnTo>
                  <a:lnTo>
                    <a:pt x="116" y="5667"/>
                  </a:lnTo>
                  <a:lnTo>
                    <a:pt x="133" y="5682"/>
                  </a:lnTo>
                  <a:lnTo>
                    <a:pt x="146" y="5694"/>
                  </a:lnTo>
                  <a:lnTo>
                    <a:pt x="150" y="5699"/>
                  </a:lnTo>
                  <a:lnTo>
                    <a:pt x="153" y="5703"/>
                  </a:lnTo>
                  <a:lnTo>
                    <a:pt x="154" y="5708"/>
                  </a:lnTo>
                  <a:lnTo>
                    <a:pt x="153" y="5710"/>
                  </a:lnTo>
                  <a:lnTo>
                    <a:pt x="151" y="5712"/>
                  </a:lnTo>
                  <a:lnTo>
                    <a:pt x="148" y="5713"/>
                  </a:lnTo>
                  <a:lnTo>
                    <a:pt x="144" y="5713"/>
                  </a:lnTo>
                  <a:lnTo>
                    <a:pt x="138" y="5712"/>
                  </a:lnTo>
                  <a:lnTo>
                    <a:pt x="124" y="5710"/>
                  </a:lnTo>
                  <a:lnTo>
                    <a:pt x="106" y="5703"/>
                  </a:lnTo>
                  <a:lnTo>
                    <a:pt x="83" y="5696"/>
                  </a:lnTo>
                  <a:lnTo>
                    <a:pt x="59" y="5685"/>
                  </a:lnTo>
                  <a:lnTo>
                    <a:pt x="31" y="5672"/>
                  </a:lnTo>
                  <a:lnTo>
                    <a:pt x="0" y="5657"/>
                  </a:lnTo>
                  <a:close/>
                  <a:moveTo>
                    <a:pt x="0" y="5517"/>
                  </a:moveTo>
                  <a:lnTo>
                    <a:pt x="0" y="5435"/>
                  </a:lnTo>
                  <a:lnTo>
                    <a:pt x="48" y="5464"/>
                  </a:lnTo>
                  <a:lnTo>
                    <a:pt x="90" y="5491"/>
                  </a:lnTo>
                  <a:lnTo>
                    <a:pt x="129" y="5517"/>
                  </a:lnTo>
                  <a:lnTo>
                    <a:pt x="160" y="5541"/>
                  </a:lnTo>
                  <a:lnTo>
                    <a:pt x="186" y="5561"/>
                  </a:lnTo>
                  <a:lnTo>
                    <a:pt x="204" y="5578"/>
                  </a:lnTo>
                  <a:lnTo>
                    <a:pt x="211" y="5586"/>
                  </a:lnTo>
                  <a:lnTo>
                    <a:pt x="215" y="5591"/>
                  </a:lnTo>
                  <a:lnTo>
                    <a:pt x="216" y="5597"/>
                  </a:lnTo>
                  <a:lnTo>
                    <a:pt x="216" y="5600"/>
                  </a:lnTo>
                  <a:lnTo>
                    <a:pt x="213" y="5602"/>
                  </a:lnTo>
                  <a:lnTo>
                    <a:pt x="209" y="5603"/>
                  </a:lnTo>
                  <a:lnTo>
                    <a:pt x="202" y="5603"/>
                  </a:lnTo>
                  <a:lnTo>
                    <a:pt x="195" y="5602"/>
                  </a:lnTo>
                  <a:lnTo>
                    <a:pt x="174" y="5597"/>
                  </a:lnTo>
                  <a:lnTo>
                    <a:pt x="148" y="5587"/>
                  </a:lnTo>
                  <a:lnTo>
                    <a:pt x="117" y="5574"/>
                  </a:lnTo>
                  <a:lnTo>
                    <a:pt x="81" y="5558"/>
                  </a:lnTo>
                  <a:lnTo>
                    <a:pt x="42" y="5538"/>
                  </a:lnTo>
                  <a:lnTo>
                    <a:pt x="0" y="5517"/>
                  </a:lnTo>
                  <a:close/>
                  <a:moveTo>
                    <a:pt x="0" y="5356"/>
                  </a:moveTo>
                  <a:lnTo>
                    <a:pt x="0" y="5272"/>
                  </a:lnTo>
                  <a:lnTo>
                    <a:pt x="21" y="5283"/>
                  </a:lnTo>
                  <a:lnTo>
                    <a:pt x="41" y="5293"/>
                  </a:lnTo>
                  <a:lnTo>
                    <a:pt x="62" y="5305"/>
                  </a:lnTo>
                  <a:lnTo>
                    <a:pt x="83" y="5318"/>
                  </a:lnTo>
                  <a:lnTo>
                    <a:pt x="132" y="5347"/>
                  </a:lnTo>
                  <a:lnTo>
                    <a:pt x="176" y="5375"/>
                  </a:lnTo>
                  <a:lnTo>
                    <a:pt x="216" y="5402"/>
                  </a:lnTo>
                  <a:lnTo>
                    <a:pt x="250" y="5427"/>
                  </a:lnTo>
                  <a:lnTo>
                    <a:pt x="265" y="5438"/>
                  </a:lnTo>
                  <a:lnTo>
                    <a:pt x="277" y="5449"/>
                  </a:lnTo>
                  <a:lnTo>
                    <a:pt x="287" y="5458"/>
                  </a:lnTo>
                  <a:lnTo>
                    <a:pt x="296" y="5467"/>
                  </a:lnTo>
                  <a:lnTo>
                    <a:pt x="303" y="5475"/>
                  </a:lnTo>
                  <a:lnTo>
                    <a:pt x="307" y="5481"/>
                  </a:lnTo>
                  <a:lnTo>
                    <a:pt x="308" y="5484"/>
                  </a:lnTo>
                  <a:lnTo>
                    <a:pt x="309" y="5487"/>
                  </a:lnTo>
                  <a:lnTo>
                    <a:pt x="308" y="5489"/>
                  </a:lnTo>
                  <a:lnTo>
                    <a:pt x="308" y="5491"/>
                  </a:lnTo>
                  <a:lnTo>
                    <a:pt x="307" y="5492"/>
                  </a:lnTo>
                  <a:lnTo>
                    <a:pt x="305" y="5493"/>
                  </a:lnTo>
                  <a:lnTo>
                    <a:pt x="301" y="5494"/>
                  </a:lnTo>
                  <a:lnTo>
                    <a:pt x="298" y="5494"/>
                  </a:lnTo>
                  <a:lnTo>
                    <a:pt x="291" y="5494"/>
                  </a:lnTo>
                  <a:lnTo>
                    <a:pt x="281" y="5492"/>
                  </a:lnTo>
                  <a:lnTo>
                    <a:pt x="269" y="5489"/>
                  </a:lnTo>
                  <a:lnTo>
                    <a:pt x="255" y="5484"/>
                  </a:lnTo>
                  <a:lnTo>
                    <a:pt x="239" y="5479"/>
                  </a:lnTo>
                  <a:lnTo>
                    <a:pt x="222" y="5473"/>
                  </a:lnTo>
                  <a:lnTo>
                    <a:pt x="184" y="5455"/>
                  </a:lnTo>
                  <a:lnTo>
                    <a:pt x="140" y="5434"/>
                  </a:lnTo>
                  <a:lnTo>
                    <a:pt x="93" y="5409"/>
                  </a:lnTo>
                  <a:lnTo>
                    <a:pt x="43" y="5382"/>
                  </a:lnTo>
                  <a:lnTo>
                    <a:pt x="33" y="5375"/>
                  </a:lnTo>
                  <a:lnTo>
                    <a:pt x="22" y="5369"/>
                  </a:lnTo>
                  <a:lnTo>
                    <a:pt x="11" y="5362"/>
                  </a:lnTo>
                  <a:lnTo>
                    <a:pt x="0" y="5356"/>
                  </a:lnTo>
                  <a:close/>
                  <a:moveTo>
                    <a:pt x="0" y="5248"/>
                  </a:moveTo>
                  <a:lnTo>
                    <a:pt x="0" y="5195"/>
                  </a:lnTo>
                  <a:lnTo>
                    <a:pt x="12" y="5205"/>
                  </a:lnTo>
                  <a:lnTo>
                    <a:pt x="23" y="5215"/>
                  </a:lnTo>
                  <a:lnTo>
                    <a:pt x="32" y="5223"/>
                  </a:lnTo>
                  <a:lnTo>
                    <a:pt x="38" y="5231"/>
                  </a:lnTo>
                  <a:lnTo>
                    <a:pt x="43" y="5237"/>
                  </a:lnTo>
                  <a:lnTo>
                    <a:pt x="47" y="5243"/>
                  </a:lnTo>
                  <a:lnTo>
                    <a:pt x="48" y="5248"/>
                  </a:lnTo>
                  <a:lnTo>
                    <a:pt x="47" y="5251"/>
                  </a:lnTo>
                  <a:lnTo>
                    <a:pt x="45" y="5253"/>
                  </a:lnTo>
                  <a:lnTo>
                    <a:pt x="41" y="5255"/>
                  </a:lnTo>
                  <a:lnTo>
                    <a:pt x="37" y="5256"/>
                  </a:lnTo>
                  <a:lnTo>
                    <a:pt x="32" y="5255"/>
                  </a:lnTo>
                  <a:lnTo>
                    <a:pt x="18" y="5252"/>
                  </a:lnTo>
                  <a:lnTo>
                    <a:pt x="0" y="5248"/>
                  </a:lnTo>
                  <a:close/>
                  <a:moveTo>
                    <a:pt x="0" y="5162"/>
                  </a:moveTo>
                  <a:lnTo>
                    <a:pt x="0" y="5108"/>
                  </a:lnTo>
                  <a:lnTo>
                    <a:pt x="20" y="5114"/>
                  </a:lnTo>
                  <a:lnTo>
                    <a:pt x="41" y="5123"/>
                  </a:lnTo>
                  <a:lnTo>
                    <a:pt x="66" y="5133"/>
                  </a:lnTo>
                  <a:lnTo>
                    <a:pt x="92" y="5146"/>
                  </a:lnTo>
                  <a:lnTo>
                    <a:pt x="120" y="5160"/>
                  </a:lnTo>
                  <a:lnTo>
                    <a:pt x="150" y="5175"/>
                  </a:lnTo>
                  <a:lnTo>
                    <a:pt x="181" y="5192"/>
                  </a:lnTo>
                  <a:lnTo>
                    <a:pt x="213" y="5209"/>
                  </a:lnTo>
                  <a:lnTo>
                    <a:pt x="259" y="5238"/>
                  </a:lnTo>
                  <a:lnTo>
                    <a:pt x="304" y="5265"/>
                  </a:lnTo>
                  <a:lnTo>
                    <a:pt x="341" y="5292"/>
                  </a:lnTo>
                  <a:lnTo>
                    <a:pt x="374" y="5317"/>
                  </a:lnTo>
                  <a:lnTo>
                    <a:pt x="388" y="5328"/>
                  </a:lnTo>
                  <a:lnTo>
                    <a:pt x="400" y="5339"/>
                  </a:lnTo>
                  <a:lnTo>
                    <a:pt x="409" y="5348"/>
                  </a:lnTo>
                  <a:lnTo>
                    <a:pt x="418" y="5357"/>
                  </a:lnTo>
                  <a:lnTo>
                    <a:pt x="425" y="5365"/>
                  </a:lnTo>
                  <a:lnTo>
                    <a:pt x="428" y="5371"/>
                  </a:lnTo>
                  <a:lnTo>
                    <a:pt x="429" y="5373"/>
                  </a:lnTo>
                  <a:lnTo>
                    <a:pt x="430" y="5376"/>
                  </a:lnTo>
                  <a:lnTo>
                    <a:pt x="429" y="5379"/>
                  </a:lnTo>
                  <a:lnTo>
                    <a:pt x="429" y="5381"/>
                  </a:lnTo>
                  <a:lnTo>
                    <a:pt x="427" y="5382"/>
                  </a:lnTo>
                  <a:lnTo>
                    <a:pt x="426" y="5383"/>
                  </a:lnTo>
                  <a:lnTo>
                    <a:pt x="422" y="5384"/>
                  </a:lnTo>
                  <a:lnTo>
                    <a:pt x="419" y="5384"/>
                  </a:lnTo>
                  <a:lnTo>
                    <a:pt x="412" y="5384"/>
                  </a:lnTo>
                  <a:lnTo>
                    <a:pt x="402" y="5383"/>
                  </a:lnTo>
                  <a:lnTo>
                    <a:pt x="390" y="5380"/>
                  </a:lnTo>
                  <a:lnTo>
                    <a:pt x="376" y="5375"/>
                  </a:lnTo>
                  <a:lnTo>
                    <a:pt x="361" y="5370"/>
                  </a:lnTo>
                  <a:lnTo>
                    <a:pt x="345" y="5364"/>
                  </a:lnTo>
                  <a:lnTo>
                    <a:pt x="307" y="5348"/>
                  </a:lnTo>
                  <a:lnTo>
                    <a:pt x="265" y="5328"/>
                  </a:lnTo>
                  <a:lnTo>
                    <a:pt x="218" y="5304"/>
                  </a:lnTo>
                  <a:lnTo>
                    <a:pt x="171" y="5277"/>
                  </a:lnTo>
                  <a:lnTo>
                    <a:pt x="145" y="5262"/>
                  </a:lnTo>
                  <a:lnTo>
                    <a:pt x="120" y="5246"/>
                  </a:lnTo>
                  <a:lnTo>
                    <a:pt x="96" y="5231"/>
                  </a:lnTo>
                  <a:lnTo>
                    <a:pt x="74" y="5216"/>
                  </a:lnTo>
                  <a:lnTo>
                    <a:pt x="53" y="5202"/>
                  </a:lnTo>
                  <a:lnTo>
                    <a:pt x="34" y="5188"/>
                  </a:lnTo>
                  <a:lnTo>
                    <a:pt x="16" y="5175"/>
                  </a:lnTo>
                  <a:lnTo>
                    <a:pt x="0" y="5162"/>
                  </a:lnTo>
                  <a:close/>
                  <a:moveTo>
                    <a:pt x="0" y="5078"/>
                  </a:moveTo>
                  <a:lnTo>
                    <a:pt x="0" y="4987"/>
                  </a:lnTo>
                  <a:lnTo>
                    <a:pt x="42" y="5014"/>
                  </a:lnTo>
                  <a:lnTo>
                    <a:pt x="81" y="5039"/>
                  </a:lnTo>
                  <a:lnTo>
                    <a:pt x="116" y="5063"/>
                  </a:lnTo>
                  <a:lnTo>
                    <a:pt x="144" y="5086"/>
                  </a:lnTo>
                  <a:lnTo>
                    <a:pt x="157" y="5097"/>
                  </a:lnTo>
                  <a:lnTo>
                    <a:pt x="167" y="5107"/>
                  </a:lnTo>
                  <a:lnTo>
                    <a:pt x="176" y="5115"/>
                  </a:lnTo>
                  <a:lnTo>
                    <a:pt x="183" y="5123"/>
                  </a:lnTo>
                  <a:lnTo>
                    <a:pt x="188" y="5130"/>
                  </a:lnTo>
                  <a:lnTo>
                    <a:pt x="191" y="5137"/>
                  </a:lnTo>
                  <a:lnTo>
                    <a:pt x="192" y="5142"/>
                  </a:lnTo>
                  <a:lnTo>
                    <a:pt x="191" y="5146"/>
                  </a:lnTo>
                  <a:lnTo>
                    <a:pt x="189" y="5148"/>
                  </a:lnTo>
                  <a:lnTo>
                    <a:pt x="185" y="5150"/>
                  </a:lnTo>
                  <a:lnTo>
                    <a:pt x="179" y="5150"/>
                  </a:lnTo>
                  <a:lnTo>
                    <a:pt x="172" y="5150"/>
                  </a:lnTo>
                  <a:lnTo>
                    <a:pt x="154" y="5146"/>
                  </a:lnTo>
                  <a:lnTo>
                    <a:pt x="130" y="5138"/>
                  </a:lnTo>
                  <a:lnTo>
                    <a:pt x="103" y="5127"/>
                  </a:lnTo>
                  <a:lnTo>
                    <a:pt x="72" y="5113"/>
                  </a:lnTo>
                  <a:lnTo>
                    <a:pt x="37" y="5097"/>
                  </a:lnTo>
                  <a:lnTo>
                    <a:pt x="0" y="5078"/>
                  </a:lnTo>
                  <a:close/>
                  <a:moveTo>
                    <a:pt x="0" y="4860"/>
                  </a:moveTo>
                  <a:lnTo>
                    <a:pt x="0" y="4787"/>
                  </a:lnTo>
                  <a:lnTo>
                    <a:pt x="18" y="4794"/>
                  </a:lnTo>
                  <a:lnTo>
                    <a:pt x="37" y="4802"/>
                  </a:lnTo>
                  <a:lnTo>
                    <a:pt x="56" y="4812"/>
                  </a:lnTo>
                  <a:lnTo>
                    <a:pt x="77" y="4822"/>
                  </a:lnTo>
                  <a:lnTo>
                    <a:pt x="100" y="4833"/>
                  </a:lnTo>
                  <a:lnTo>
                    <a:pt x="122" y="4846"/>
                  </a:lnTo>
                  <a:lnTo>
                    <a:pt x="146" y="4858"/>
                  </a:lnTo>
                  <a:lnTo>
                    <a:pt x="170" y="4872"/>
                  </a:lnTo>
                  <a:lnTo>
                    <a:pt x="213" y="4899"/>
                  </a:lnTo>
                  <a:lnTo>
                    <a:pt x="253" y="4925"/>
                  </a:lnTo>
                  <a:lnTo>
                    <a:pt x="289" y="4951"/>
                  </a:lnTo>
                  <a:lnTo>
                    <a:pt x="318" y="4974"/>
                  </a:lnTo>
                  <a:lnTo>
                    <a:pt x="331" y="4985"/>
                  </a:lnTo>
                  <a:lnTo>
                    <a:pt x="341" y="4996"/>
                  </a:lnTo>
                  <a:lnTo>
                    <a:pt x="351" y="5004"/>
                  </a:lnTo>
                  <a:lnTo>
                    <a:pt x="358" y="5013"/>
                  </a:lnTo>
                  <a:lnTo>
                    <a:pt x="363" y="5020"/>
                  </a:lnTo>
                  <a:lnTo>
                    <a:pt x="366" y="5027"/>
                  </a:lnTo>
                  <a:lnTo>
                    <a:pt x="367" y="5030"/>
                  </a:lnTo>
                  <a:lnTo>
                    <a:pt x="367" y="5033"/>
                  </a:lnTo>
                  <a:lnTo>
                    <a:pt x="367" y="5035"/>
                  </a:lnTo>
                  <a:lnTo>
                    <a:pt x="366" y="5037"/>
                  </a:lnTo>
                  <a:lnTo>
                    <a:pt x="365" y="5039"/>
                  </a:lnTo>
                  <a:lnTo>
                    <a:pt x="363" y="5040"/>
                  </a:lnTo>
                  <a:lnTo>
                    <a:pt x="361" y="5041"/>
                  </a:lnTo>
                  <a:lnTo>
                    <a:pt x="358" y="5042"/>
                  </a:lnTo>
                  <a:lnTo>
                    <a:pt x="350" y="5042"/>
                  </a:lnTo>
                  <a:lnTo>
                    <a:pt x="340" y="5041"/>
                  </a:lnTo>
                  <a:lnTo>
                    <a:pt x="330" y="5039"/>
                  </a:lnTo>
                  <a:lnTo>
                    <a:pt x="317" y="5034"/>
                  </a:lnTo>
                  <a:lnTo>
                    <a:pt x="303" y="5030"/>
                  </a:lnTo>
                  <a:lnTo>
                    <a:pt x="286" y="5025"/>
                  </a:lnTo>
                  <a:lnTo>
                    <a:pt x="252" y="5010"/>
                  </a:lnTo>
                  <a:lnTo>
                    <a:pt x="212" y="4991"/>
                  </a:lnTo>
                  <a:lnTo>
                    <a:pt x="170" y="4969"/>
                  </a:lnTo>
                  <a:lnTo>
                    <a:pt x="126" y="4944"/>
                  </a:lnTo>
                  <a:lnTo>
                    <a:pt x="90" y="4922"/>
                  </a:lnTo>
                  <a:lnTo>
                    <a:pt x="58" y="4901"/>
                  </a:lnTo>
                  <a:lnTo>
                    <a:pt x="27" y="4880"/>
                  </a:lnTo>
                  <a:lnTo>
                    <a:pt x="0" y="4860"/>
                  </a:lnTo>
                  <a:close/>
                  <a:moveTo>
                    <a:pt x="0" y="4753"/>
                  </a:moveTo>
                  <a:lnTo>
                    <a:pt x="0" y="4656"/>
                  </a:lnTo>
                  <a:lnTo>
                    <a:pt x="40" y="4681"/>
                  </a:lnTo>
                  <a:lnTo>
                    <a:pt x="77" y="4706"/>
                  </a:lnTo>
                  <a:lnTo>
                    <a:pt x="109" y="4731"/>
                  </a:lnTo>
                  <a:lnTo>
                    <a:pt x="136" y="4753"/>
                  </a:lnTo>
                  <a:lnTo>
                    <a:pt x="148" y="4763"/>
                  </a:lnTo>
                  <a:lnTo>
                    <a:pt x="158" y="4772"/>
                  </a:lnTo>
                  <a:lnTo>
                    <a:pt x="165" y="4782"/>
                  </a:lnTo>
                  <a:lnTo>
                    <a:pt x="173" y="4789"/>
                  </a:lnTo>
                  <a:lnTo>
                    <a:pt x="177" y="4797"/>
                  </a:lnTo>
                  <a:lnTo>
                    <a:pt x="181" y="4803"/>
                  </a:lnTo>
                  <a:lnTo>
                    <a:pt x="181" y="4809"/>
                  </a:lnTo>
                  <a:lnTo>
                    <a:pt x="179" y="4812"/>
                  </a:lnTo>
                  <a:lnTo>
                    <a:pt x="177" y="4815"/>
                  </a:lnTo>
                  <a:lnTo>
                    <a:pt x="173" y="4816"/>
                  </a:lnTo>
                  <a:lnTo>
                    <a:pt x="168" y="4817"/>
                  </a:lnTo>
                  <a:lnTo>
                    <a:pt x="161" y="4817"/>
                  </a:lnTo>
                  <a:lnTo>
                    <a:pt x="153" y="4816"/>
                  </a:lnTo>
                  <a:lnTo>
                    <a:pt x="143" y="4814"/>
                  </a:lnTo>
                  <a:lnTo>
                    <a:pt x="133" y="4811"/>
                  </a:lnTo>
                  <a:lnTo>
                    <a:pt x="121" y="4808"/>
                  </a:lnTo>
                  <a:lnTo>
                    <a:pt x="95" y="4798"/>
                  </a:lnTo>
                  <a:lnTo>
                    <a:pt x="66" y="4785"/>
                  </a:lnTo>
                  <a:lnTo>
                    <a:pt x="35" y="4770"/>
                  </a:lnTo>
                  <a:lnTo>
                    <a:pt x="0" y="4753"/>
                  </a:lnTo>
                  <a:close/>
                  <a:moveTo>
                    <a:pt x="0" y="4599"/>
                  </a:moveTo>
                  <a:lnTo>
                    <a:pt x="0" y="4557"/>
                  </a:lnTo>
                  <a:lnTo>
                    <a:pt x="10" y="4569"/>
                  </a:lnTo>
                  <a:lnTo>
                    <a:pt x="16" y="4580"/>
                  </a:lnTo>
                  <a:lnTo>
                    <a:pt x="19" y="4584"/>
                  </a:lnTo>
                  <a:lnTo>
                    <a:pt x="20" y="4589"/>
                  </a:lnTo>
                  <a:lnTo>
                    <a:pt x="20" y="4592"/>
                  </a:lnTo>
                  <a:lnTo>
                    <a:pt x="19" y="4595"/>
                  </a:lnTo>
                  <a:lnTo>
                    <a:pt x="16" y="4597"/>
                  </a:lnTo>
                  <a:lnTo>
                    <a:pt x="12" y="4598"/>
                  </a:lnTo>
                  <a:lnTo>
                    <a:pt x="7" y="4599"/>
                  </a:lnTo>
                  <a:lnTo>
                    <a:pt x="0" y="4599"/>
                  </a:lnTo>
                  <a:close/>
                  <a:moveTo>
                    <a:pt x="0" y="4370"/>
                  </a:moveTo>
                  <a:lnTo>
                    <a:pt x="0" y="4275"/>
                  </a:lnTo>
                  <a:lnTo>
                    <a:pt x="24" y="4286"/>
                  </a:lnTo>
                  <a:lnTo>
                    <a:pt x="49" y="4299"/>
                  </a:lnTo>
                  <a:lnTo>
                    <a:pt x="75" y="4313"/>
                  </a:lnTo>
                  <a:lnTo>
                    <a:pt x="102" y="4330"/>
                  </a:lnTo>
                  <a:lnTo>
                    <a:pt x="140" y="4354"/>
                  </a:lnTo>
                  <a:lnTo>
                    <a:pt x="175" y="4378"/>
                  </a:lnTo>
                  <a:lnTo>
                    <a:pt x="205" y="4402"/>
                  </a:lnTo>
                  <a:lnTo>
                    <a:pt x="231" y="4424"/>
                  </a:lnTo>
                  <a:lnTo>
                    <a:pt x="242" y="4434"/>
                  </a:lnTo>
                  <a:lnTo>
                    <a:pt x="252" y="4444"/>
                  </a:lnTo>
                  <a:lnTo>
                    <a:pt x="259" y="4453"/>
                  </a:lnTo>
                  <a:lnTo>
                    <a:pt x="266" y="4461"/>
                  </a:lnTo>
                  <a:lnTo>
                    <a:pt x="270" y="4469"/>
                  </a:lnTo>
                  <a:lnTo>
                    <a:pt x="272" y="4475"/>
                  </a:lnTo>
                  <a:lnTo>
                    <a:pt x="273" y="4481"/>
                  </a:lnTo>
                  <a:lnTo>
                    <a:pt x="271" y="4485"/>
                  </a:lnTo>
                  <a:lnTo>
                    <a:pt x="268" y="4488"/>
                  </a:lnTo>
                  <a:lnTo>
                    <a:pt x="263" y="4490"/>
                  </a:lnTo>
                  <a:lnTo>
                    <a:pt x="256" y="4490"/>
                  </a:lnTo>
                  <a:lnTo>
                    <a:pt x="248" y="4490"/>
                  </a:lnTo>
                  <a:lnTo>
                    <a:pt x="237" y="4488"/>
                  </a:lnTo>
                  <a:lnTo>
                    <a:pt x="226" y="4486"/>
                  </a:lnTo>
                  <a:lnTo>
                    <a:pt x="213" y="4482"/>
                  </a:lnTo>
                  <a:lnTo>
                    <a:pt x="198" y="4476"/>
                  </a:lnTo>
                  <a:lnTo>
                    <a:pt x="167" y="4465"/>
                  </a:lnTo>
                  <a:lnTo>
                    <a:pt x="132" y="4447"/>
                  </a:lnTo>
                  <a:lnTo>
                    <a:pt x="94" y="4428"/>
                  </a:lnTo>
                  <a:lnTo>
                    <a:pt x="54" y="4404"/>
                  </a:lnTo>
                  <a:lnTo>
                    <a:pt x="40" y="4395"/>
                  </a:lnTo>
                  <a:lnTo>
                    <a:pt x="26" y="4387"/>
                  </a:lnTo>
                  <a:lnTo>
                    <a:pt x="13" y="4378"/>
                  </a:lnTo>
                  <a:lnTo>
                    <a:pt x="0" y="4370"/>
                  </a:lnTo>
                  <a:close/>
                  <a:moveTo>
                    <a:pt x="0" y="4227"/>
                  </a:moveTo>
                  <a:lnTo>
                    <a:pt x="0" y="4125"/>
                  </a:lnTo>
                  <a:lnTo>
                    <a:pt x="36" y="4148"/>
                  </a:lnTo>
                  <a:lnTo>
                    <a:pt x="69" y="4171"/>
                  </a:lnTo>
                  <a:lnTo>
                    <a:pt x="97" y="4194"/>
                  </a:lnTo>
                  <a:lnTo>
                    <a:pt x="121" y="4215"/>
                  </a:lnTo>
                  <a:lnTo>
                    <a:pt x="131" y="4225"/>
                  </a:lnTo>
                  <a:lnTo>
                    <a:pt x="140" y="4235"/>
                  </a:lnTo>
                  <a:lnTo>
                    <a:pt x="147" y="4243"/>
                  </a:lnTo>
                  <a:lnTo>
                    <a:pt x="153" y="4251"/>
                  </a:lnTo>
                  <a:lnTo>
                    <a:pt x="157" y="4258"/>
                  </a:lnTo>
                  <a:lnTo>
                    <a:pt x="159" y="4264"/>
                  </a:lnTo>
                  <a:lnTo>
                    <a:pt x="159" y="4270"/>
                  </a:lnTo>
                  <a:lnTo>
                    <a:pt x="158" y="4275"/>
                  </a:lnTo>
                  <a:lnTo>
                    <a:pt x="155" y="4277"/>
                  </a:lnTo>
                  <a:lnTo>
                    <a:pt x="151" y="4279"/>
                  </a:lnTo>
                  <a:lnTo>
                    <a:pt x="146" y="4280"/>
                  </a:lnTo>
                  <a:lnTo>
                    <a:pt x="141" y="4280"/>
                  </a:lnTo>
                  <a:lnTo>
                    <a:pt x="133" y="4280"/>
                  </a:lnTo>
                  <a:lnTo>
                    <a:pt x="124" y="4278"/>
                  </a:lnTo>
                  <a:lnTo>
                    <a:pt x="116" y="4276"/>
                  </a:lnTo>
                  <a:lnTo>
                    <a:pt x="105" y="4274"/>
                  </a:lnTo>
                  <a:lnTo>
                    <a:pt x="82" y="4266"/>
                  </a:lnTo>
                  <a:lnTo>
                    <a:pt x="58" y="4255"/>
                  </a:lnTo>
                  <a:lnTo>
                    <a:pt x="29" y="4242"/>
                  </a:lnTo>
                  <a:lnTo>
                    <a:pt x="0" y="4227"/>
                  </a:lnTo>
                  <a:close/>
                  <a:moveTo>
                    <a:pt x="0" y="4062"/>
                  </a:moveTo>
                  <a:lnTo>
                    <a:pt x="0" y="3981"/>
                  </a:lnTo>
                  <a:lnTo>
                    <a:pt x="18" y="3995"/>
                  </a:lnTo>
                  <a:lnTo>
                    <a:pt x="32" y="4009"/>
                  </a:lnTo>
                  <a:lnTo>
                    <a:pt x="45" y="4022"/>
                  </a:lnTo>
                  <a:lnTo>
                    <a:pt x="54" y="4034"/>
                  </a:lnTo>
                  <a:lnTo>
                    <a:pt x="62" y="4045"/>
                  </a:lnTo>
                  <a:lnTo>
                    <a:pt x="66" y="4053"/>
                  </a:lnTo>
                  <a:lnTo>
                    <a:pt x="68" y="4058"/>
                  </a:lnTo>
                  <a:lnTo>
                    <a:pt x="68" y="4061"/>
                  </a:lnTo>
                  <a:lnTo>
                    <a:pt x="68" y="4064"/>
                  </a:lnTo>
                  <a:lnTo>
                    <a:pt x="67" y="4067"/>
                  </a:lnTo>
                  <a:lnTo>
                    <a:pt x="63" y="4071"/>
                  </a:lnTo>
                  <a:lnTo>
                    <a:pt x="59" y="4073"/>
                  </a:lnTo>
                  <a:lnTo>
                    <a:pt x="52" y="4074"/>
                  </a:lnTo>
                  <a:lnTo>
                    <a:pt x="45" y="4074"/>
                  </a:lnTo>
                  <a:lnTo>
                    <a:pt x="35" y="4072"/>
                  </a:lnTo>
                  <a:lnTo>
                    <a:pt x="25" y="4070"/>
                  </a:lnTo>
                  <a:lnTo>
                    <a:pt x="13" y="4066"/>
                  </a:lnTo>
                  <a:lnTo>
                    <a:pt x="0" y="4062"/>
                  </a:lnTo>
                  <a:close/>
                  <a:moveTo>
                    <a:pt x="0" y="2730"/>
                  </a:moveTo>
                  <a:lnTo>
                    <a:pt x="0" y="2666"/>
                  </a:lnTo>
                  <a:lnTo>
                    <a:pt x="8" y="2674"/>
                  </a:lnTo>
                  <a:lnTo>
                    <a:pt x="14" y="2683"/>
                  </a:lnTo>
                  <a:lnTo>
                    <a:pt x="20" y="2691"/>
                  </a:lnTo>
                  <a:lnTo>
                    <a:pt x="24" y="2699"/>
                  </a:lnTo>
                  <a:lnTo>
                    <a:pt x="26" y="2705"/>
                  </a:lnTo>
                  <a:lnTo>
                    <a:pt x="27" y="2712"/>
                  </a:lnTo>
                  <a:lnTo>
                    <a:pt x="27" y="2717"/>
                  </a:lnTo>
                  <a:lnTo>
                    <a:pt x="26" y="2723"/>
                  </a:lnTo>
                  <a:lnTo>
                    <a:pt x="22" y="2726"/>
                  </a:lnTo>
                  <a:lnTo>
                    <a:pt x="16" y="2729"/>
                  </a:lnTo>
                  <a:lnTo>
                    <a:pt x="9" y="2730"/>
                  </a:lnTo>
                  <a:lnTo>
                    <a:pt x="0" y="2730"/>
                  </a:lnTo>
                  <a:close/>
                  <a:moveTo>
                    <a:pt x="0" y="2521"/>
                  </a:moveTo>
                  <a:lnTo>
                    <a:pt x="0" y="2417"/>
                  </a:lnTo>
                  <a:lnTo>
                    <a:pt x="25" y="2435"/>
                  </a:lnTo>
                  <a:lnTo>
                    <a:pt x="47" y="2453"/>
                  </a:lnTo>
                  <a:lnTo>
                    <a:pt x="65" y="2470"/>
                  </a:lnTo>
                  <a:lnTo>
                    <a:pt x="80" y="2487"/>
                  </a:lnTo>
                  <a:lnTo>
                    <a:pt x="87" y="2496"/>
                  </a:lnTo>
                  <a:lnTo>
                    <a:pt x="92" y="2504"/>
                  </a:lnTo>
                  <a:lnTo>
                    <a:pt x="96" y="2510"/>
                  </a:lnTo>
                  <a:lnTo>
                    <a:pt x="100" y="2518"/>
                  </a:lnTo>
                  <a:lnTo>
                    <a:pt x="102" y="2523"/>
                  </a:lnTo>
                  <a:lnTo>
                    <a:pt x="102" y="2530"/>
                  </a:lnTo>
                  <a:lnTo>
                    <a:pt x="102" y="2534"/>
                  </a:lnTo>
                  <a:lnTo>
                    <a:pt x="100" y="2538"/>
                  </a:lnTo>
                  <a:lnTo>
                    <a:pt x="97" y="2541"/>
                  </a:lnTo>
                  <a:lnTo>
                    <a:pt x="95" y="2544"/>
                  </a:lnTo>
                  <a:lnTo>
                    <a:pt x="91" y="2545"/>
                  </a:lnTo>
                  <a:lnTo>
                    <a:pt x="88" y="2546"/>
                  </a:lnTo>
                  <a:lnTo>
                    <a:pt x="77" y="2547"/>
                  </a:lnTo>
                  <a:lnTo>
                    <a:pt x="65" y="2545"/>
                  </a:lnTo>
                  <a:lnTo>
                    <a:pt x="51" y="2541"/>
                  </a:lnTo>
                  <a:lnTo>
                    <a:pt x="35" y="2537"/>
                  </a:lnTo>
                  <a:lnTo>
                    <a:pt x="19" y="2530"/>
                  </a:lnTo>
                  <a:lnTo>
                    <a:pt x="0" y="2521"/>
                  </a:lnTo>
                  <a:close/>
                  <a:moveTo>
                    <a:pt x="0" y="2273"/>
                  </a:moveTo>
                  <a:lnTo>
                    <a:pt x="0" y="2189"/>
                  </a:lnTo>
                  <a:lnTo>
                    <a:pt x="11" y="2192"/>
                  </a:lnTo>
                  <a:lnTo>
                    <a:pt x="22" y="2195"/>
                  </a:lnTo>
                  <a:lnTo>
                    <a:pt x="34" y="2200"/>
                  </a:lnTo>
                  <a:lnTo>
                    <a:pt x="46" y="2206"/>
                  </a:lnTo>
                  <a:lnTo>
                    <a:pt x="70" y="2220"/>
                  </a:lnTo>
                  <a:lnTo>
                    <a:pt x="97" y="2236"/>
                  </a:lnTo>
                  <a:lnTo>
                    <a:pt x="121" y="2253"/>
                  </a:lnTo>
                  <a:lnTo>
                    <a:pt x="142" y="2271"/>
                  </a:lnTo>
                  <a:lnTo>
                    <a:pt x="160" y="2288"/>
                  </a:lnTo>
                  <a:lnTo>
                    <a:pt x="175" y="2304"/>
                  </a:lnTo>
                  <a:lnTo>
                    <a:pt x="181" y="2312"/>
                  </a:lnTo>
                  <a:lnTo>
                    <a:pt x="186" y="2319"/>
                  </a:lnTo>
                  <a:lnTo>
                    <a:pt x="190" y="2327"/>
                  </a:lnTo>
                  <a:lnTo>
                    <a:pt x="194" y="2333"/>
                  </a:lnTo>
                  <a:lnTo>
                    <a:pt x="195" y="2340"/>
                  </a:lnTo>
                  <a:lnTo>
                    <a:pt x="196" y="2345"/>
                  </a:lnTo>
                  <a:lnTo>
                    <a:pt x="195" y="2350"/>
                  </a:lnTo>
                  <a:lnTo>
                    <a:pt x="194" y="2355"/>
                  </a:lnTo>
                  <a:lnTo>
                    <a:pt x="190" y="2358"/>
                  </a:lnTo>
                  <a:lnTo>
                    <a:pt x="186" y="2360"/>
                  </a:lnTo>
                  <a:lnTo>
                    <a:pt x="181" y="2362"/>
                  </a:lnTo>
                  <a:lnTo>
                    <a:pt x="175" y="2363"/>
                  </a:lnTo>
                  <a:lnTo>
                    <a:pt x="168" y="2363"/>
                  </a:lnTo>
                  <a:lnTo>
                    <a:pt x="160" y="2362"/>
                  </a:lnTo>
                  <a:lnTo>
                    <a:pt x="150" y="2360"/>
                  </a:lnTo>
                  <a:lnTo>
                    <a:pt x="142" y="2358"/>
                  </a:lnTo>
                  <a:lnTo>
                    <a:pt x="121" y="2350"/>
                  </a:lnTo>
                  <a:lnTo>
                    <a:pt x="99" y="2340"/>
                  </a:lnTo>
                  <a:lnTo>
                    <a:pt x="75" y="2327"/>
                  </a:lnTo>
                  <a:lnTo>
                    <a:pt x="50" y="2312"/>
                  </a:lnTo>
                  <a:lnTo>
                    <a:pt x="36" y="2302"/>
                  </a:lnTo>
                  <a:lnTo>
                    <a:pt x="24" y="2292"/>
                  </a:lnTo>
                  <a:lnTo>
                    <a:pt x="11" y="2282"/>
                  </a:lnTo>
                  <a:lnTo>
                    <a:pt x="0" y="2273"/>
                  </a:lnTo>
                  <a:close/>
                  <a:moveTo>
                    <a:pt x="0" y="1973"/>
                  </a:moveTo>
                  <a:lnTo>
                    <a:pt x="0" y="1933"/>
                  </a:lnTo>
                  <a:lnTo>
                    <a:pt x="6" y="1944"/>
                  </a:lnTo>
                  <a:lnTo>
                    <a:pt x="9" y="1952"/>
                  </a:lnTo>
                  <a:lnTo>
                    <a:pt x="9" y="1956"/>
                  </a:lnTo>
                  <a:lnTo>
                    <a:pt x="9" y="1961"/>
                  </a:lnTo>
                  <a:lnTo>
                    <a:pt x="8" y="1964"/>
                  </a:lnTo>
                  <a:lnTo>
                    <a:pt x="7" y="1967"/>
                  </a:lnTo>
                  <a:lnTo>
                    <a:pt x="5" y="1971"/>
                  </a:lnTo>
                  <a:lnTo>
                    <a:pt x="0" y="1973"/>
                  </a:lnTo>
                  <a:close/>
                  <a:moveTo>
                    <a:pt x="0" y="1736"/>
                  </a:moveTo>
                  <a:lnTo>
                    <a:pt x="0" y="1645"/>
                  </a:lnTo>
                  <a:lnTo>
                    <a:pt x="16" y="1651"/>
                  </a:lnTo>
                  <a:lnTo>
                    <a:pt x="34" y="1660"/>
                  </a:lnTo>
                  <a:lnTo>
                    <a:pt x="51" y="1669"/>
                  </a:lnTo>
                  <a:lnTo>
                    <a:pt x="68" y="1681"/>
                  </a:lnTo>
                  <a:lnTo>
                    <a:pt x="89" y="1696"/>
                  </a:lnTo>
                  <a:lnTo>
                    <a:pt x="107" y="1713"/>
                  </a:lnTo>
                  <a:lnTo>
                    <a:pt x="122" y="1728"/>
                  </a:lnTo>
                  <a:lnTo>
                    <a:pt x="135" y="1743"/>
                  </a:lnTo>
                  <a:lnTo>
                    <a:pt x="141" y="1750"/>
                  </a:lnTo>
                  <a:lnTo>
                    <a:pt x="145" y="1757"/>
                  </a:lnTo>
                  <a:lnTo>
                    <a:pt x="148" y="1763"/>
                  </a:lnTo>
                  <a:lnTo>
                    <a:pt x="150" y="1770"/>
                  </a:lnTo>
                  <a:lnTo>
                    <a:pt x="151" y="1775"/>
                  </a:lnTo>
                  <a:lnTo>
                    <a:pt x="153" y="1781"/>
                  </a:lnTo>
                  <a:lnTo>
                    <a:pt x="151" y="1786"/>
                  </a:lnTo>
                  <a:lnTo>
                    <a:pt x="149" y="1789"/>
                  </a:lnTo>
                  <a:lnTo>
                    <a:pt x="147" y="1792"/>
                  </a:lnTo>
                  <a:lnTo>
                    <a:pt x="143" y="1796"/>
                  </a:lnTo>
                  <a:lnTo>
                    <a:pt x="138" y="1797"/>
                  </a:lnTo>
                  <a:lnTo>
                    <a:pt x="133" y="1798"/>
                  </a:lnTo>
                  <a:lnTo>
                    <a:pt x="127" y="1798"/>
                  </a:lnTo>
                  <a:lnTo>
                    <a:pt x="119" y="1798"/>
                  </a:lnTo>
                  <a:lnTo>
                    <a:pt x="111" y="1796"/>
                  </a:lnTo>
                  <a:lnTo>
                    <a:pt x="104" y="1794"/>
                  </a:lnTo>
                  <a:lnTo>
                    <a:pt x="86" y="1788"/>
                  </a:lnTo>
                  <a:lnTo>
                    <a:pt x="66" y="1778"/>
                  </a:lnTo>
                  <a:lnTo>
                    <a:pt x="45" y="1768"/>
                  </a:lnTo>
                  <a:lnTo>
                    <a:pt x="24" y="1754"/>
                  </a:lnTo>
                  <a:lnTo>
                    <a:pt x="12" y="1745"/>
                  </a:lnTo>
                  <a:lnTo>
                    <a:pt x="0" y="1736"/>
                  </a:lnTo>
                  <a:close/>
                  <a:moveTo>
                    <a:pt x="0" y="1431"/>
                  </a:moveTo>
                  <a:lnTo>
                    <a:pt x="0" y="1345"/>
                  </a:lnTo>
                  <a:lnTo>
                    <a:pt x="14" y="1356"/>
                  </a:lnTo>
                  <a:lnTo>
                    <a:pt x="26" y="1369"/>
                  </a:lnTo>
                  <a:lnTo>
                    <a:pt x="36" y="1381"/>
                  </a:lnTo>
                  <a:lnTo>
                    <a:pt x="45" y="1393"/>
                  </a:lnTo>
                  <a:lnTo>
                    <a:pt x="50" y="1404"/>
                  </a:lnTo>
                  <a:lnTo>
                    <a:pt x="53" y="1414"/>
                  </a:lnTo>
                  <a:lnTo>
                    <a:pt x="54" y="1418"/>
                  </a:lnTo>
                  <a:lnTo>
                    <a:pt x="53" y="1422"/>
                  </a:lnTo>
                  <a:lnTo>
                    <a:pt x="53" y="1426"/>
                  </a:lnTo>
                  <a:lnTo>
                    <a:pt x="51" y="1429"/>
                  </a:lnTo>
                  <a:lnTo>
                    <a:pt x="49" y="1433"/>
                  </a:lnTo>
                  <a:lnTo>
                    <a:pt x="45" y="1435"/>
                  </a:lnTo>
                  <a:lnTo>
                    <a:pt x="39" y="1436"/>
                  </a:lnTo>
                  <a:lnTo>
                    <a:pt x="33" y="1437"/>
                  </a:lnTo>
                  <a:lnTo>
                    <a:pt x="26" y="1437"/>
                  </a:lnTo>
                  <a:lnTo>
                    <a:pt x="18" y="1436"/>
                  </a:lnTo>
                  <a:lnTo>
                    <a:pt x="10" y="1434"/>
                  </a:lnTo>
                  <a:lnTo>
                    <a:pt x="0" y="1431"/>
                  </a:lnTo>
                  <a:close/>
                  <a:moveTo>
                    <a:pt x="0" y="1092"/>
                  </a:moveTo>
                  <a:lnTo>
                    <a:pt x="0" y="1053"/>
                  </a:lnTo>
                  <a:lnTo>
                    <a:pt x="6" y="1063"/>
                  </a:lnTo>
                  <a:lnTo>
                    <a:pt x="8" y="1073"/>
                  </a:lnTo>
                  <a:lnTo>
                    <a:pt x="9" y="1077"/>
                  </a:lnTo>
                  <a:lnTo>
                    <a:pt x="9" y="1080"/>
                  </a:lnTo>
                  <a:lnTo>
                    <a:pt x="8" y="1083"/>
                  </a:lnTo>
                  <a:lnTo>
                    <a:pt x="7" y="1087"/>
                  </a:lnTo>
                  <a:lnTo>
                    <a:pt x="4" y="1090"/>
                  </a:lnTo>
                  <a:lnTo>
                    <a:pt x="0" y="1092"/>
                  </a:lnTo>
                  <a:close/>
                  <a:moveTo>
                    <a:pt x="0" y="768"/>
                  </a:moveTo>
                  <a:lnTo>
                    <a:pt x="0" y="722"/>
                  </a:lnTo>
                  <a:lnTo>
                    <a:pt x="8" y="734"/>
                  </a:lnTo>
                  <a:lnTo>
                    <a:pt x="11" y="745"/>
                  </a:lnTo>
                  <a:lnTo>
                    <a:pt x="12" y="749"/>
                  </a:lnTo>
                  <a:lnTo>
                    <a:pt x="12" y="753"/>
                  </a:lnTo>
                  <a:lnTo>
                    <a:pt x="12" y="758"/>
                  </a:lnTo>
                  <a:lnTo>
                    <a:pt x="10" y="761"/>
                  </a:lnTo>
                  <a:lnTo>
                    <a:pt x="8" y="763"/>
                  </a:lnTo>
                  <a:lnTo>
                    <a:pt x="6" y="765"/>
                  </a:lnTo>
                  <a:lnTo>
                    <a:pt x="4" y="767"/>
                  </a:lnTo>
                  <a:lnTo>
                    <a:pt x="0" y="768"/>
                  </a:lnTo>
                  <a:close/>
                  <a:moveTo>
                    <a:pt x="0" y="446"/>
                  </a:moveTo>
                  <a:lnTo>
                    <a:pt x="0" y="363"/>
                  </a:lnTo>
                  <a:lnTo>
                    <a:pt x="4" y="365"/>
                  </a:lnTo>
                  <a:lnTo>
                    <a:pt x="8" y="368"/>
                  </a:lnTo>
                  <a:lnTo>
                    <a:pt x="21" y="379"/>
                  </a:lnTo>
                  <a:lnTo>
                    <a:pt x="33" y="391"/>
                  </a:lnTo>
                  <a:lnTo>
                    <a:pt x="43" y="401"/>
                  </a:lnTo>
                  <a:lnTo>
                    <a:pt x="51" y="413"/>
                  </a:lnTo>
                  <a:lnTo>
                    <a:pt x="58" y="424"/>
                  </a:lnTo>
                  <a:lnTo>
                    <a:pt x="61" y="434"/>
                  </a:lnTo>
                  <a:lnTo>
                    <a:pt x="61" y="438"/>
                  </a:lnTo>
                  <a:lnTo>
                    <a:pt x="61" y="442"/>
                  </a:lnTo>
                  <a:lnTo>
                    <a:pt x="61" y="447"/>
                  </a:lnTo>
                  <a:lnTo>
                    <a:pt x="59" y="450"/>
                  </a:lnTo>
                  <a:lnTo>
                    <a:pt x="55" y="453"/>
                  </a:lnTo>
                  <a:lnTo>
                    <a:pt x="50" y="455"/>
                  </a:lnTo>
                  <a:lnTo>
                    <a:pt x="45" y="457"/>
                  </a:lnTo>
                  <a:lnTo>
                    <a:pt x="37" y="457"/>
                  </a:lnTo>
                  <a:lnTo>
                    <a:pt x="28" y="456"/>
                  </a:lnTo>
                  <a:lnTo>
                    <a:pt x="20" y="453"/>
                  </a:lnTo>
                  <a:lnTo>
                    <a:pt x="10" y="450"/>
                  </a:lnTo>
                  <a:lnTo>
                    <a:pt x="0" y="446"/>
                  </a:lnTo>
                  <a:close/>
                  <a:moveTo>
                    <a:pt x="678" y="126"/>
                  </a:moveTo>
                  <a:lnTo>
                    <a:pt x="678" y="196"/>
                  </a:lnTo>
                  <a:lnTo>
                    <a:pt x="670" y="188"/>
                  </a:lnTo>
                  <a:lnTo>
                    <a:pt x="663" y="179"/>
                  </a:lnTo>
                  <a:lnTo>
                    <a:pt x="657" y="170"/>
                  </a:lnTo>
                  <a:lnTo>
                    <a:pt x="652" y="162"/>
                  </a:lnTo>
                  <a:lnTo>
                    <a:pt x="650" y="153"/>
                  </a:lnTo>
                  <a:lnTo>
                    <a:pt x="649" y="147"/>
                  </a:lnTo>
                  <a:lnTo>
                    <a:pt x="649" y="140"/>
                  </a:lnTo>
                  <a:lnTo>
                    <a:pt x="651" y="134"/>
                  </a:lnTo>
                  <a:lnTo>
                    <a:pt x="653" y="132"/>
                  </a:lnTo>
                  <a:lnTo>
                    <a:pt x="656" y="129"/>
                  </a:lnTo>
                  <a:lnTo>
                    <a:pt x="659" y="128"/>
                  </a:lnTo>
                  <a:lnTo>
                    <a:pt x="662" y="126"/>
                  </a:lnTo>
                  <a:lnTo>
                    <a:pt x="670" y="125"/>
                  </a:lnTo>
                  <a:lnTo>
                    <a:pt x="678" y="126"/>
                  </a:lnTo>
                  <a:close/>
                  <a:moveTo>
                    <a:pt x="678" y="492"/>
                  </a:moveTo>
                  <a:lnTo>
                    <a:pt x="678" y="566"/>
                  </a:lnTo>
                  <a:lnTo>
                    <a:pt x="671" y="565"/>
                  </a:lnTo>
                  <a:lnTo>
                    <a:pt x="663" y="563"/>
                  </a:lnTo>
                  <a:lnTo>
                    <a:pt x="656" y="560"/>
                  </a:lnTo>
                  <a:lnTo>
                    <a:pt x="647" y="557"/>
                  </a:lnTo>
                  <a:lnTo>
                    <a:pt x="630" y="548"/>
                  </a:lnTo>
                  <a:lnTo>
                    <a:pt x="612" y="536"/>
                  </a:lnTo>
                  <a:lnTo>
                    <a:pt x="597" y="524"/>
                  </a:lnTo>
                  <a:lnTo>
                    <a:pt x="585" y="513"/>
                  </a:lnTo>
                  <a:lnTo>
                    <a:pt x="574" y="501"/>
                  </a:lnTo>
                  <a:lnTo>
                    <a:pt x="565" y="489"/>
                  </a:lnTo>
                  <a:lnTo>
                    <a:pt x="559" y="477"/>
                  </a:lnTo>
                  <a:lnTo>
                    <a:pt x="556" y="466"/>
                  </a:lnTo>
                  <a:lnTo>
                    <a:pt x="555" y="462"/>
                  </a:lnTo>
                  <a:lnTo>
                    <a:pt x="555" y="457"/>
                  </a:lnTo>
                  <a:lnTo>
                    <a:pt x="556" y="453"/>
                  </a:lnTo>
                  <a:lnTo>
                    <a:pt x="557" y="449"/>
                  </a:lnTo>
                  <a:lnTo>
                    <a:pt x="561" y="447"/>
                  </a:lnTo>
                  <a:lnTo>
                    <a:pt x="564" y="443"/>
                  </a:lnTo>
                  <a:lnTo>
                    <a:pt x="567" y="442"/>
                  </a:lnTo>
                  <a:lnTo>
                    <a:pt x="571" y="441"/>
                  </a:lnTo>
                  <a:lnTo>
                    <a:pt x="577" y="440"/>
                  </a:lnTo>
                  <a:lnTo>
                    <a:pt x="582" y="440"/>
                  </a:lnTo>
                  <a:lnTo>
                    <a:pt x="588" y="441"/>
                  </a:lnTo>
                  <a:lnTo>
                    <a:pt x="594" y="442"/>
                  </a:lnTo>
                  <a:lnTo>
                    <a:pt x="608" y="447"/>
                  </a:lnTo>
                  <a:lnTo>
                    <a:pt x="622" y="452"/>
                  </a:lnTo>
                  <a:lnTo>
                    <a:pt x="638" y="461"/>
                  </a:lnTo>
                  <a:lnTo>
                    <a:pt x="653" y="470"/>
                  </a:lnTo>
                  <a:lnTo>
                    <a:pt x="666" y="481"/>
                  </a:lnTo>
                  <a:lnTo>
                    <a:pt x="678" y="492"/>
                  </a:lnTo>
                  <a:close/>
                  <a:moveTo>
                    <a:pt x="678" y="1202"/>
                  </a:moveTo>
                  <a:lnTo>
                    <a:pt x="678" y="1251"/>
                  </a:lnTo>
                  <a:lnTo>
                    <a:pt x="674" y="1252"/>
                  </a:lnTo>
                  <a:lnTo>
                    <a:pt x="670" y="1253"/>
                  </a:lnTo>
                  <a:lnTo>
                    <a:pt x="665" y="1253"/>
                  </a:lnTo>
                  <a:lnTo>
                    <a:pt x="660" y="1253"/>
                  </a:lnTo>
                  <a:lnTo>
                    <a:pt x="648" y="1251"/>
                  </a:lnTo>
                  <a:lnTo>
                    <a:pt x="634" y="1247"/>
                  </a:lnTo>
                  <a:lnTo>
                    <a:pt x="620" y="1242"/>
                  </a:lnTo>
                  <a:lnTo>
                    <a:pt x="605" y="1235"/>
                  </a:lnTo>
                  <a:lnTo>
                    <a:pt x="589" y="1226"/>
                  </a:lnTo>
                  <a:lnTo>
                    <a:pt x="574" y="1215"/>
                  </a:lnTo>
                  <a:lnTo>
                    <a:pt x="555" y="1202"/>
                  </a:lnTo>
                  <a:lnTo>
                    <a:pt x="539" y="1188"/>
                  </a:lnTo>
                  <a:lnTo>
                    <a:pt x="526" y="1173"/>
                  </a:lnTo>
                  <a:lnTo>
                    <a:pt x="515" y="1160"/>
                  </a:lnTo>
                  <a:lnTo>
                    <a:pt x="511" y="1152"/>
                  </a:lnTo>
                  <a:lnTo>
                    <a:pt x="508" y="1146"/>
                  </a:lnTo>
                  <a:lnTo>
                    <a:pt x="504" y="1141"/>
                  </a:lnTo>
                  <a:lnTo>
                    <a:pt x="503" y="1134"/>
                  </a:lnTo>
                  <a:lnTo>
                    <a:pt x="502" y="1129"/>
                  </a:lnTo>
                  <a:lnTo>
                    <a:pt x="502" y="1124"/>
                  </a:lnTo>
                  <a:lnTo>
                    <a:pt x="502" y="1119"/>
                  </a:lnTo>
                  <a:lnTo>
                    <a:pt x="504" y="1116"/>
                  </a:lnTo>
                  <a:lnTo>
                    <a:pt x="508" y="1113"/>
                  </a:lnTo>
                  <a:lnTo>
                    <a:pt x="511" y="1109"/>
                  </a:lnTo>
                  <a:lnTo>
                    <a:pt x="515" y="1107"/>
                  </a:lnTo>
                  <a:lnTo>
                    <a:pt x="521" y="1106"/>
                  </a:lnTo>
                  <a:lnTo>
                    <a:pt x="526" y="1106"/>
                  </a:lnTo>
                  <a:lnTo>
                    <a:pt x="532" y="1106"/>
                  </a:lnTo>
                  <a:lnTo>
                    <a:pt x="539" y="1107"/>
                  </a:lnTo>
                  <a:lnTo>
                    <a:pt x="547" y="1108"/>
                  </a:lnTo>
                  <a:lnTo>
                    <a:pt x="563" y="1114"/>
                  </a:lnTo>
                  <a:lnTo>
                    <a:pt x="581" y="1121"/>
                  </a:lnTo>
                  <a:lnTo>
                    <a:pt x="599" y="1131"/>
                  </a:lnTo>
                  <a:lnTo>
                    <a:pt x="618" y="1144"/>
                  </a:lnTo>
                  <a:lnTo>
                    <a:pt x="637" y="1158"/>
                  </a:lnTo>
                  <a:lnTo>
                    <a:pt x="653" y="1173"/>
                  </a:lnTo>
                  <a:lnTo>
                    <a:pt x="667" y="1188"/>
                  </a:lnTo>
                  <a:lnTo>
                    <a:pt x="678" y="1202"/>
                  </a:lnTo>
                  <a:close/>
                  <a:moveTo>
                    <a:pt x="678" y="1504"/>
                  </a:moveTo>
                  <a:lnTo>
                    <a:pt x="678" y="1606"/>
                  </a:lnTo>
                  <a:lnTo>
                    <a:pt x="666" y="1600"/>
                  </a:lnTo>
                  <a:lnTo>
                    <a:pt x="654" y="1594"/>
                  </a:lnTo>
                  <a:lnTo>
                    <a:pt x="642" y="1586"/>
                  </a:lnTo>
                  <a:lnTo>
                    <a:pt x="629" y="1578"/>
                  </a:lnTo>
                  <a:lnTo>
                    <a:pt x="609" y="1564"/>
                  </a:lnTo>
                  <a:lnTo>
                    <a:pt x="592" y="1549"/>
                  </a:lnTo>
                  <a:lnTo>
                    <a:pt x="577" y="1532"/>
                  </a:lnTo>
                  <a:lnTo>
                    <a:pt x="564" y="1518"/>
                  </a:lnTo>
                  <a:lnTo>
                    <a:pt x="559" y="1511"/>
                  </a:lnTo>
                  <a:lnTo>
                    <a:pt x="555" y="1504"/>
                  </a:lnTo>
                  <a:lnTo>
                    <a:pt x="552" y="1498"/>
                  </a:lnTo>
                  <a:lnTo>
                    <a:pt x="550" y="1491"/>
                  </a:lnTo>
                  <a:lnTo>
                    <a:pt x="549" y="1485"/>
                  </a:lnTo>
                  <a:lnTo>
                    <a:pt x="549" y="1481"/>
                  </a:lnTo>
                  <a:lnTo>
                    <a:pt x="550" y="1475"/>
                  </a:lnTo>
                  <a:lnTo>
                    <a:pt x="551" y="1471"/>
                  </a:lnTo>
                  <a:lnTo>
                    <a:pt x="554" y="1468"/>
                  </a:lnTo>
                  <a:lnTo>
                    <a:pt x="558" y="1464"/>
                  </a:lnTo>
                  <a:lnTo>
                    <a:pt x="563" y="1463"/>
                  </a:lnTo>
                  <a:lnTo>
                    <a:pt x="568" y="1462"/>
                  </a:lnTo>
                  <a:lnTo>
                    <a:pt x="575" y="1461"/>
                  </a:lnTo>
                  <a:lnTo>
                    <a:pt x="582" y="1462"/>
                  </a:lnTo>
                  <a:lnTo>
                    <a:pt x="590" y="1462"/>
                  </a:lnTo>
                  <a:lnTo>
                    <a:pt x="597" y="1464"/>
                  </a:lnTo>
                  <a:lnTo>
                    <a:pt x="616" y="1470"/>
                  </a:lnTo>
                  <a:lnTo>
                    <a:pt x="635" y="1478"/>
                  </a:lnTo>
                  <a:lnTo>
                    <a:pt x="656" y="1489"/>
                  </a:lnTo>
                  <a:lnTo>
                    <a:pt x="676" y="1502"/>
                  </a:lnTo>
                  <a:lnTo>
                    <a:pt x="678" y="1504"/>
                  </a:lnTo>
                  <a:close/>
                  <a:moveTo>
                    <a:pt x="678" y="1835"/>
                  </a:moveTo>
                  <a:lnTo>
                    <a:pt x="678" y="1907"/>
                  </a:lnTo>
                  <a:lnTo>
                    <a:pt x="671" y="1897"/>
                  </a:lnTo>
                  <a:lnTo>
                    <a:pt x="663" y="1889"/>
                  </a:lnTo>
                  <a:lnTo>
                    <a:pt x="658" y="1880"/>
                  </a:lnTo>
                  <a:lnTo>
                    <a:pt x="654" y="1871"/>
                  </a:lnTo>
                  <a:lnTo>
                    <a:pt x="651" y="1864"/>
                  </a:lnTo>
                  <a:lnTo>
                    <a:pt x="650" y="1856"/>
                  </a:lnTo>
                  <a:lnTo>
                    <a:pt x="651" y="1850"/>
                  </a:lnTo>
                  <a:lnTo>
                    <a:pt x="653" y="1844"/>
                  </a:lnTo>
                  <a:lnTo>
                    <a:pt x="658" y="1840"/>
                  </a:lnTo>
                  <a:lnTo>
                    <a:pt x="663" y="1837"/>
                  </a:lnTo>
                  <a:lnTo>
                    <a:pt x="670" y="1836"/>
                  </a:lnTo>
                  <a:lnTo>
                    <a:pt x="678" y="1835"/>
                  </a:lnTo>
                  <a:close/>
                  <a:moveTo>
                    <a:pt x="678" y="2095"/>
                  </a:moveTo>
                  <a:lnTo>
                    <a:pt x="678" y="2191"/>
                  </a:lnTo>
                  <a:lnTo>
                    <a:pt x="660" y="2184"/>
                  </a:lnTo>
                  <a:lnTo>
                    <a:pt x="640" y="2176"/>
                  </a:lnTo>
                  <a:lnTo>
                    <a:pt x="620" y="2164"/>
                  </a:lnTo>
                  <a:lnTo>
                    <a:pt x="598" y="2151"/>
                  </a:lnTo>
                  <a:lnTo>
                    <a:pt x="576" y="2135"/>
                  </a:lnTo>
                  <a:lnTo>
                    <a:pt x="555" y="2117"/>
                  </a:lnTo>
                  <a:lnTo>
                    <a:pt x="538" y="2101"/>
                  </a:lnTo>
                  <a:lnTo>
                    <a:pt x="524" y="2084"/>
                  </a:lnTo>
                  <a:lnTo>
                    <a:pt x="517" y="2076"/>
                  </a:lnTo>
                  <a:lnTo>
                    <a:pt x="513" y="2069"/>
                  </a:lnTo>
                  <a:lnTo>
                    <a:pt x="509" y="2061"/>
                  </a:lnTo>
                  <a:lnTo>
                    <a:pt x="507" y="2055"/>
                  </a:lnTo>
                  <a:lnTo>
                    <a:pt x="504" y="2048"/>
                  </a:lnTo>
                  <a:lnTo>
                    <a:pt x="504" y="2043"/>
                  </a:lnTo>
                  <a:lnTo>
                    <a:pt x="504" y="2037"/>
                  </a:lnTo>
                  <a:lnTo>
                    <a:pt x="507" y="2033"/>
                  </a:lnTo>
                  <a:lnTo>
                    <a:pt x="510" y="2030"/>
                  </a:lnTo>
                  <a:lnTo>
                    <a:pt x="514" y="2027"/>
                  </a:lnTo>
                  <a:lnTo>
                    <a:pt x="520" y="2024"/>
                  </a:lnTo>
                  <a:lnTo>
                    <a:pt x="526" y="2023"/>
                  </a:lnTo>
                  <a:lnTo>
                    <a:pt x="532" y="2023"/>
                  </a:lnTo>
                  <a:lnTo>
                    <a:pt x="540" y="2024"/>
                  </a:lnTo>
                  <a:lnTo>
                    <a:pt x="549" y="2026"/>
                  </a:lnTo>
                  <a:lnTo>
                    <a:pt x="558" y="2028"/>
                  </a:lnTo>
                  <a:lnTo>
                    <a:pt x="578" y="2035"/>
                  </a:lnTo>
                  <a:lnTo>
                    <a:pt x="600" y="2044"/>
                  </a:lnTo>
                  <a:lnTo>
                    <a:pt x="623" y="2057"/>
                  </a:lnTo>
                  <a:lnTo>
                    <a:pt x="648" y="2072"/>
                  </a:lnTo>
                  <a:lnTo>
                    <a:pt x="663" y="2083"/>
                  </a:lnTo>
                  <a:lnTo>
                    <a:pt x="678" y="2095"/>
                  </a:lnTo>
                  <a:close/>
                  <a:moveTo>
                    <a:pt x="678" y="2628"/>
                  </a:moveTo>
                  <a:lnTo>
                    <a:pt x="678" y="2731"/>
                  </a:lnTo>
                  <a:lnTo>
                    <a:pt x="659" y="2715"/>
                  </a:lnTo>
                  <a:lnTo>
                    <a:pt x="643" y="2700"/>
                  </a:lnTo>
                  <a:lnTo>
                    <a:pt x="629" y="2685"/>
                  </a:lnTo>
                  <a:lnTo>
                    <a:pt x="617" y="2671"/>
                  </a:lnTo>
                  <a:lnTo>
                    <a:pt x="612" y="2664"/>
                  </a:lnTo>
                  <a:lnTo>
                    <a:pt x="609" y="2658"/>
                  </a:lnTo>
                  <a:lnTo>
                    <a:pt x="606" y="2651"/>
                  </a:lnTo>
                  <a:lnTo>
                    <a:pt x="604" y="2646"/>
                  </a:lnTo>
                  <a:lnTo>
                    <a:pt x="603" y="2641"/>
                  </a:lnTo>
                  <a:lnTo>
                    <a:pt x="603" y="2635"/>
                  </a:lnTo>
                  <a:lnTo>
                    <a:pt x="604" y="2631"/>
                  </a:lnTo>
                  <a:lnTo>
                    <a:pt x="605" y="2627"/>
                  </a:lnTo>
                  <a:lnTo>
                    <a:pt x="609" y="2622"/>
                  </a:lnTo>
                  <a:lnTo>
                    <a:pt x="615" y="2619"/>
                  </a:lnTo>
                  <a:lnTo>
                    <a:pt x="622" y="2618"/>
                  </a:lnTo>
                  <a:lnTo>
                    <a:pt x="631" y="2618"/>
                  </a:lnTo>
                  <a:lnTo>
                    <a:pt x="642" y="2618"/>
                  </a:lnTo>
                  <a:lnTo>
                    <a:pt x="652" y="2620"/>
                  </a:lnTo>
                  <a:lnTo>
                    <a:pt x="665" y="2623"/>
                  </a:lnTo>
                  <a:lnTo>
                    <a:pt x="678" y="2628"/>
                  </a:lnTo>
                  <a:close/>
                  <a:moveTo>
                    <a:pt x="678" y="2859"/>
                  </a:moveTo>
                  <a:lnTo>
                    <a:pt x="678" y="2973"/>
                  </a:lnTo>
                  <a:lnTo>
                    <a:pt x="670" y="2969"/>
                  </a:lnTo>
                  <a:lnTo>
                    <a:pt x="661" y="2963"/>
                  </a:lnTo>
                  <a:lnTo>
                    <a:pt x="652" y="2958"/>
                  </a:lnTo>
                  <a:lnTo>
                    <a:pt x="644" y="2953"/>
                  </a:lnTo>
                  <a:lnTo>
                    <a:pt x="616" y="2934"/>
                  </a:lnTo>
                  <a:lnTo>
                    <a:pt x="591" y="2915"/>
                  </a:lnTo>
                  <a:lnTo>
                    <a:pt x="580" y="2905"/>
                  </a:lnTo>
                  <a:lnTo>
                    <a:pt x="570" y="2895"/>
                  </a:lnTo>
                  <a:lnTo>
                    <a:pt x="561" y="2886"/>
                  </a:lnTo>
                  <a:lnTo>
                    <a:pt x="552" y="2877"/>
                  </a:lnTo>
                  <a:lnTo>
                    <a:pt x="545" y="2868"/>
                  </a:lnTo>
                  <a:lnTo>
                    <a:pt x="539" y="2860"/>
                  </a:lnTo>
                  <a:lnTo>
                    <a:pt x="535" y="2852"/>
                  </a:lnTo>
                  <a:lnTo>
                    <a:pt x="530" y="2845"/>
                  </a:lnTo>
                  <a:lnTo>
                    <a:pt x="528" y="2837"/>
                  </a:lnTo>
                  <a:lnTo>
                    <a:pt x="527" y="2832"/>
                  </a:lnTo>
                  <a:lnTo>
                    <a:pt x="528" y="2826"/>
                  </a:lnTo>
                  <a:lnTo>
                    <a:pt x="529" y="2821"/>
                  </a:lnTo>
                  <a:lnTo>
                    <a:pt x="532" y="2818"/>
                  </a:lnTo>
                  <a:lnTo>
                    <a:pt x="537" y="2814"/>
                  </a:lnTo>
                  <a:lnTo>
                    <a:pt x="542" y="2813"/>
                  </a:lnTo>
                  <a:lnTo>
                    <a:pt x="549" y="2812"/>
                  </a:lnTo>
                  <a:lnTo>
                    <a:pt x="556" y="2812"/>
                  </a:lnTo>
                  <a:lnTo>
                    <a:pt x="564" y="2812"/>
                  </a:lnTo>
                  <a:lnTo>
                    <a:pt x="572" y="2814"/>
                  </a:lnTo>
                  <a:lnTo>
                    <a:pt x="582" y="2817"/>
                  </a:lnTo>
                  <a:lnTo>
                    <a:pt x="604" y="2823"/>
                  </a:lnTo>
                  <a:lnTo>
                    <a:pt x="627" y="2832"/>
                  </a:lnTo>
                  <a:lnTo>
                    <a:pt x="652" y="2845"/>
                  </a:lnTo>
                  <a:lnTo>
                    <a:pt x="678" y="2859"/>
                  </a:lnTo>
                  <a:close/>
                  <a:moveTo>
                    <a:pt x="678" y="3089"/>
                  </a:moveTo>
                  <a:lnTo>
                    <a:pt x="678" y="3194"/>
                  </a:lnTo>
                  <a:lnTo>
                    <a:pt x="659" y="3186"/>
                  </a:lnTo>
                  <a:lnTo>
                    <a:pt x="638" y="3176"/>
                  </a:lnTo>
                  <a:lnTo>
                    <a:pt x="617" y="3164"/>
                  </a:lnTo>
                  <a:lnTo>
                    <a:pt x="595" y="3151"/>
                  </a:lnTo>
                  <a:lnTo>
                    <a:pt x="566" y="3131"/>
                  </a:lnTo>
                  <a:lnTo>
                    <a:pt x="540" y="3111"/>
                  </a:lnTo>
                  <a:lnTo>
                    <a:pt x="528" y="3102"/>
                  </a:lnTo>
                  <a:lnTo>
                    <a:pt x="517" y="3092"/>
                  </a:lnTo>
                  <a:lnTo>
                    <a:pt x="508" y="3082"/>
                  </a:lnTo>
                  <a:lnTo>
                    <a:pt x="499" y="3072"/>
                  </a:lnTo>
                  <a:lnTo>
                    <a:pt x="491" y="3064"/>
                  </a:lnTo>
                  <a:lnTo>
                    <a:pt x="485" y="3055"/>
                  </a:lnTo>
                  <a:lnTo>
                    <a:pt x="480" y="3046"/>
                  </a:lnTo>
                  <a:lnTo>
                    <a:pt x="476" y="3039"/>
                  </a:lnTo>
                  <a:lnTo>
                    <a:pt x="473" y="3032"/>
                  </a:lnTo>
                  <a:lnTo>
                    <a:pt x="472" y="3026"/>
                  </a:lnTo>
                  <a:lnTo>
                    <a:pt x="473" y="3021"/>
                  </a:lnTo>
                  <a:lnTo>
                    <a:pt x="474" y="3015"/>
                  </a:lnTo>
                  <a:lnTo>
                    <a:pt x="479" y="3012"/>
                  </a:lnTo>
                  <a:lnTo>
                    <a:pt x="483" y="3010"/>
                  </a:lnTo>
                  <a:lnTo>
                    <a:pt x="489" y="3008"/>
                  </a:lnTo>
                  <a:lnTo>
                    <a:pt x="496" y="3007"/>
                  </a:lnTo>
                  <a:lnTo>
                    <a:pt x="504" y="3008"/>
                  </a:lnTo>
                  <a:lnTo>
                    <a:pt x="514" y="3009"/>
                  </a:lnTo>
                  <a:lnTo>
                    <a:pt x="525" y="3011"/>
                  </a:lnTo>
                  <a:lnTo>
                    <a:pt x="536" y="3014"/>
                  </a:lnTo>
                  <a:lnTo>
                    <a:pt x="561" y="3023"/>
                  </a:lnTo>
                  <a:lnTo>
                    <a:pt x="588" y="3035"/>
                  </a:lnTo>
                  <a:lnTo>
                    <a:pt x="617" y="3050"/>
                  </a:lnTo>
                  <a:lnTo>
                    <a:pt x="647" y="3068"/>
                  </a:lnTo>
                  <a:lnTo>
                    <a:pt x="663" y="3079"/>
                  </a:lnTo>
                  <a:lnTo>
                    <a:pt x="678" y="3089"/>
                  </a:lnTo>
                  <a:close/>
                  <a:moveTo>
                    <a:pt x="678" y="3309"/>
                  </a:moveTo>
                  <a:lnTo>
                    <a:pt x="678" y="3404"/>
                  </a:lnTo>
                  <a:lnTo>
                    <a:pt x="653" y="3395"/>
                  </a:lnTo>
                  <a:lnTo>
                    <a:pt x="625" y="3382"/>
                  </a:lnTo>
                  <a:lnTo>
                    <a:pt x="597" y="3367"/>
                  </a:lnTo>
                  <a:lnTo>
                    <a:pt x="567" y="3350"/>
                  </a:lnTo>
                  <a:lnTo>
                    <a:pt x="537" y="3329"/>
                  </a:lnTo>
                  <a:lnTo>
                    <a:pt x="509" y="3309"/>
                  </a:lnTo>
                  <a:lnTo>
                    <a:pt x="497" y="3299"/>
                  </a:lnTo>
                  <a:lnTo>
                    <a:pt x="485" y="3288"/>
                  </a:lnTo>
                  <a:lnTo>
                    <a:pt x="475" y="3279"/>
                  </a:lnTo>
                  <a:lnTo>
                    <a:pt x="467" y="3269"/>
                  </a:lnTo>
                  <a:lnTo>
                    <a:pt x="458" y="3260"/>
                  </a:lnTo>
                  <a:lnTo>
                    <a:pt x="452" y="3252"/>
                  </a:lnTo>
                  <a:lnTo>
                    <a:pt x="446" y="3243"/>
                  </a:lnTo>
                  <a:lnTo>
                    <a:pt x="442" y="3235"/>
                  </a:lnTo>
                  <a:lnTo>
                    <a:pt x="439" y="3228"/>
                  </a:lnTo>
                  <a:lnTo>
                    <a:pt x="437" y="3221"/>
                  </a:lnTo>
                  <a:lnTo>
                    <a:pt x="437" y="3216"/>
                  </a:lnTo>
                  <a:lnTo>
                    <a:pt x="440" y="3212"/>
                  </a:lnTo>
                  <a:lnTo>
                    <a:pt x="443" y="3207"/>
                  </a:lnTo>
                  <a:lnTo>
                    <a:pt x="448" y="3205"/>
                  </a:lnTo>
                  <a:lnTo>
                    <a:pt x="454" y="3203"/>
                  </a:lnTo>
                  <a:lnTo>
                    <a:pt x="461" y="3203"/>
                  </a:lnTo>
                  <a:lnTo>
                    <a:pt x="471" y="3203"/>
                  </a:lnTo>
                  <a:lnTo>
                    <a:pt x="481" y="3204"/>
                  </a:lnTo>
                  <a:lnTo>
                    <a:pt x="491" y="3207"/>
                  </a:lnTo>
                  <a:lnTo>
                    <a:pt x="502" y="3211"/>
                  </a:lnTo>
                  <a:lnTo>
                    <a:pt x="528" y="3219"/>
                  </a:lnTo>
                  <a:lnTo>
                    <a:pt x="557" y="3232"/>
                  </a:lnTo>
                  <a:lnTo>
                    <a:pt x="588" y="3248"/>
                  </a:lnTo>
                  <a:lnTo>
                    <a:pt x="619" y="3267"/>
                  </a:lnTo>
                  <a:lnTo>
                    <a:pt x="635" y="3277"/>
                  </a:lnTo>
                  <a:lnTo>
                    <a:pt x="650" y="3288"/>
                  </a:lnTo>
                  <a:lnTo>
                    <a:pt x="664" y="3299"/>
                  </a:lnTo>
                  <a:lnTo>
                    <a:pt x="678" y="3309"/>
                  </a:lnTo>
                  <a:close/>
                  <a:moveTo>
                    <a:pt x="678" y="3516"/>
                  </a:moveTo>
                  <a:lnTo>
                    <a:pt x="678" y="3608"/>
                  </a:lnTo>
                  <a:lnTo>
                    <a:pt x="651" y="3598"/>
                  </a:lnTo>
                  <a:lnTo>
                    <a:pt x="622" y="3585"/>
                  </a:lnTo>
                  <a:lnTo>
                    <a:pt x="592" y="3570"/>
                  </a:lnTo>
                  <a:lnTo>
                    <a:pt x="559" y="3550"/>
                  </a:lnTo>
                  <a:lnTo>
                    <a:pt x="528" y="3530"/>
                  </a:lnTo>
                  <a:lnTo>
                    <a:pt x="499" y="3508"/>
                  </a:lnTo>
                  <a:lnTo>
                    <a:pt x="486" y="3498"/>
                  </a:lnTo>
                  <a:lnTo>
                    <a:pt x="474" y="3488"/>
                  </a:lnTo>
                  <a:lnTo>
                    <a:pt x="463" y="3477"/>
                  </a:lnTo>
                  <a:lnTo>
                    <a:pt x="454" y="3467"/>
                  </a:lnTo>
                  <a:lnTo>
                    <a:pt x="445" y="3458"/>
                  </a:lnTo>
                  <a:lnTo>
                    <a:pt x="439" y="3449"/>
                  </a:lnTo>
                  <a:lnTo>
                    <a:pt x="432" y="3440"/>
                  </a:lnTo>
                  <a:lnTo>
                    <a:pt x="428" y="3433"/>
                  </a:lnTo>
                  <a:lnTo>
                    <a:pt x="425" y="3425"/>
                  </a:lnTo>
                  <a:lnTo>
                    <a:pt x="423" y="3419"/>
                  </a:lnTo>
                  <a:lnTo>
                    <a:pt x="423" y="3413"/>
                  </a:lnTo>
                  <a:lnTo>
                    <a:pt x="426" y="3409"/>
                  </a:lnTo>
                  <a:lnTo>
                    <a:pt x="429" y="3405"/>
                  </a:lnTo>
                  <a:lnTo>
                    <a:pt x="434" y="3403"/>
                  </a:lnTo>
                  <a:lnTo>
                    <a:pt x="441" y="3400"/>
                  </a:lnTo>
                  <a:lnTo>
                    <a:pt x="448" y="3400"/>
                  </a:lnTo>
                  <a:lnTo>
                    <a:pt x="457" y="3400"/>
                  </a:lnTo>
                  <a:lnTo>
                    <a:pt x="467" y="3403"/>
                  </a:lnTo>
                  <a:lnTo>
                    <a:pt x="479" y="3405"/>
                  </a:lnTo>
                  <a:lnTo>
                    <a:pt x="490" y="3409"/>
                  </a:lnTo>
                  <a:lnTo>
                    <a:pt x="517" y="3419"/>
                  </a:lnTo>
                  <a:lnTo>
                    <a:pt x="547" y="3432"/>
                  </a:lnTo>
                  <a:lnTo>
                    <a:pt x="578" y="3448"/>
                  </a:lnTo>
                  <a:lnTo>
                    <a:pt x="611" y="3467"/>
                  </a:lnTo>
                  <a:lnTo>
                    <a:pt x="630" y="3479"/>
                  </a:lnTo>
                  <a:lnTo>
                    <a:pt x="647" y="3491"/>
                  </a:lnTo>
                  <a:lnTo>
                    <a:pt x="663" y="3504"/>
                  </a:lnTo>
                  <a:lnTo>
                    <a:pt x="678" y="3516"/>
                  </a:lnTo>
                  <a:close/>
                  <a:moveTo>
                    <a:pt x="678" y="3707"/>
                  </a:moveTo>
                  <a:lnTo>
                    <a:pt x="678" y="3807"/>
                  </a:lnTo>
                  <a:lnTo>
                    <a:pt x="654" y="3797"/>
                  </a:lnTo>
                  <a:lnTo>
                    <a:pt x="629" y="3785"/>
                  </a:lnTo>
                  <a:lnTo>
                    <a:pt x="600" y="3770"/>
                  </a:lnTo>
                  <a:lnTo>
                    <a:pt x="574" y="3753"/>
                  </a:lnTo>
                  <a:lnTo>
                    <a:pt x="540" y="3732"/>
                  </a:lnTo>
                  <a:lnTo>
                    <a:pt x="510" y="3710"/>
                  </a:lnTo>
                  <a:lnTo>
                    <a:pt x="497" y="3699"/>
                  </a:lnTo>
                  <a:lnTo>
                    <a:pt x="484" y="3689"/>
                  </a:lnTo>
                  <a:lnTo>
                    <a:pt x="473" y="3678"/>
                  </a:lnTo>
                  <a:lnTo>
                    <a:pt x="462" y="3668"/>
                  </a:lnTo>
                  <a:lnTo>
                    <a:pt x="454" y="3658"/>
                  </a:lnTo>
                  <a:lnTo>
                    <a:pt x="446" y="3650"/>
                  </a:lnTo>
                  <a:lnTo>
                    <a:pt x="440" y="3641"/>
                  </a:lnTo>
                  <a:lnTo>
                    <a:pt x="435" y="3632"/>
                  </a:lnTo>
                  <a:lnTo>
                    <a:pt x="432" y="3625"/>
                  </a:lnTo>
                  <a:lnTo>
                    <a:pt x="430" y="3618"/>
                  </a:lnTo>
                  <a:lnTo>
                    <a:pt x="430" y="3613"/>
                  </a:lnTo>
                  <a:lnTo>
                    <a:pt x="432" y="3609"/>
                  </a:lnTo>
                  <a:lnTo>
                    <a:pt x="435" y="3604"/>
                  </a:lnTo>
                  <a:lnTo>
                    <a:pt x="441" y="3602"/>
                  </a:lnTo>
                  <a:lnTo>
                    <a:pt x="447" y="3600"/>
                  </a:lnTo>
                  <a:lnTo>
                    <a:pt x="456" y="3600"/>
                  </a:lnTo>
                  <a:lnTo>
                    <a:pt x="464" y="3601"/>
                  </a:lnTo>
                  <a:lnTo>
                    <a:pt x="475" y="3603"/>
                  </a:lnTo>
                  <a:lnTo>
                    <a:pt x="487" y="3606"/>
                  </a:lnTo>
                  <a:lnTo>
                    <a:pt x="499" y="3610"/>
                  </a:lnTo>
                  <a:lnTo>
                    <a:pt x="527" y="3620"/>
                  </a:lnTo>
                  <a:lnTo>
                    <a:pt x="558" y="3634"/>
                  </a:lnTo>
                  <a:lnTo>
                    <a:pt x="591" y="3651"/>
                  </a:lnTo>
                  <a:lnTo>
                    <a:pt x="625" y="3670"/>
                  </a:lnTo>
                  <a:lnTo>
                    <a:pt x="639" y="3680"/>
                  </a:lnTo>
                  <a:lnTo>
                    <a:pt x="652" y="3689"/>
                  </a:lnTo>
                  <a:lnTo>
                    <a:pt x="666" y="3697"/>
                  </a:lnTo>
                  <a:lnTo>
                    <a:pt x="678" y="3707"/>
                  </a:lnTo>
                  <a:close/>
                  <a:moveTo>
                    <a:pt x="678" y="3888"/>
                  </a:moveTo>
                  <a:lnTo>
                    <a:pt x="678" y="3997"/>
                  </a:lnTo>
                  <a:lnTo>
                    <a:pt x="662" y="3989"/>
                  </a:lnTo>
                  <a:lnTo>
                    <a:pt x="645" y="3980"/>
                  </a:lnTo>
                  <a:lnTo>
                    <a:pt x="626" y="3970"/>
                  </a:lnTo>
                  <a:lnTo>
                    <a:pt x="609" y="3959"/>
                  </a:lnTo>
                  <a:lnTo>
                    <a:pt x="575" y="3937"/>
                  </a:lnTo>
                  <a:lnTo>
                    <a:pt x="543" y="3914"/>
                  </a:lnTo>
                  <a:lnTo>
                    <a:pt x="529" y="3903"/>
                  </a:lnTo>
                  <a:lnTo>
                    <a:pt x="515" y="3893"/>
                  </a:lnTo>
                  <a:lnTo>
                    <a:pt x="503" y="3882"/>
                  </a:lnTo>
                  <a:lnTo>
                    <a:pt x="493" y="3872"/>
                  </a:lnTo>
                  <a:lnTo>
                    <a:pt x="484" y="3861"/>
                  </a:lnTo>
                  <a:lnTo>
                    <a:pt x="475" y="3853"/>
                  </a:lnTo>
                  <a:lnTo>
                    <a:pt x="469" y="3844"/>
                  </a:lnTo>
                  <a:lnTo>
                    <a:pt x="463" y="3835"/>
                  </a:lnTo>
                  <a:lnTo>
                    <a:pt x="460" y="3828"/>
                  </a:lnTo>
                  <a:lnTo>
                    <a:pt x="459" y="3821"/>
                  </a:lnTo>
                  <a:lnTo>
                    <a:pt x="459" y="3816"/>
                  </a:lnTo>
                  <a:lnTo>
                    <a:pt x="460" y="3811"/>
                  </a:lnTo>
                  <a:lnTo>
                    <a:pt x="463" y="3807"/>
                  </a:lnTo>
                  <a:lnTo>
                    <a:pt x="469" y="3804"/>
                  </a:lnTo>
                  <a:lnTo>
                    <a:pt x="475" y="3803"/>
                  </a:lnTo>
                  <a:lnTo>
                    <a:pt x="484" y="3803"/>
                  </a:lnTo>
                  <a:lnTo>
                    <a:pt x="494" y="3804"/>
                  </a:lnTo>
                  <a:lnTo>
                    <a:pt x="504" y="3806"/>
                  </a:lnTo>
                  <a:lnTo>
                    <a:pt x="516" y="3808"/>
                  </a:lnTo>
                  <a:lnTo>
                    <a:pt x="529" y="3813"/>
                  </a:lnTo>
                  <a:lnTo>
                    <a:pt x="558" y="3824"/>
                  </a:lnTo>
                  <a:lnTo>
                    <a:pt x="591" y="3839"/>
                  </a:lnTo>
                  <a:lnTo>
                    <a:pt x="624" y="3856"/>
                  </a:lnTo>
                  <a:lnTo>
                    <a:pt x="660" y="3876"/>
                  </a:lnTo>
                  <a:lnTo>
                    <a:pt x="670" y="3883"/>
                  </a:lnTo>
                  <a:lnTo>
                    <a:pt x="678" y="3888"/>
                  </a:lnTo>
                  <a:close/>
                  <a:moveTo>
                    <a:pt x="678" y="4063"/>
                  </a:moveTo>
                  <a:lnTo>
                    <a:pt x="678" y="4175"/>
                  </a:lnTo>
                  <a:lnTo>
                    <a:pt x="666" y="4169"/>
                  </a:lnTo>
                  <a:lnTo>
                    <a:pt x="631" y="4145"/>
                  </a:lnTo>
                  <a:lnTo>
                    <a:pt x="598" y="4122"/>
                  </a:lnTo>
                  <a:lnTo>
                    <a:pt x="583" y="4111"/>
                  </a:lnTo>
                  <a:lnTo>
                    <a:pt x="569" y="4100"/>
                  </a:lnTo>
                  <a:lnTo>
                    <a:pt x="556" y="4089"/>
                  </a:lnTo>
                  <a:lnTo>
                    <a:pt x="545" y="4078"/>
                  </a:lnTo>
                  <a:lnTo>
                    <a:pt x="536" y="4068"/>
                  </a:lnTo>
                  <a:lnTo>
                    <a:pt x="527" y="4059"/>
                  </a:lnTo>
                  <a:lnTo>
                    <a:pt x="520" y="4050"/>
                  </a:lnTo>
                  <a:lnTo>
                    <a:pt x="514" y="4041"/>
                  </a:lnTo>
                  <a:lnTo>
                    <a:pt x="511" y="4034"/>
                  </a:lnTo>
                  <a:lnTo>
                    <a:pt x="509" y="4027"/>
                  </a:lnTo>
                  <a:lnTo>
                    <a:pt x="509" y="4021"/>
                  </a:lnTo>
                  <a:lnTo>
                    <a:pt x="510" y="4017"/>
                  </a:lnTo>
                  <a:lnTo>
                    <a:pt x="513" y="4013"/>
                  </a:lnTo>
                  <a:lnTo>
                    <a:pt x="517" y="4010"/>
                  </a:lnTo>
                  <a:lnTo>
                    <a:pt x="523" y="4009"/>
                  </a:lnTo>
                  <a:lnTo>
                    <a:pt x="529" y="4009"/>
                  </a:lnTo>
                  <a:lnTo>
                    <a:pt x="538" y="4009"/>
                  </a:lnTo>
                  <a:lnTo>
                    <a:pt x="547" y="4010"/>
                  </a:lnTo>
                  <a:lnTo>
                    <a:pt x="556" y="4012"/>
                  </a:lnTo>
                  <a:lnTo>
                    <a:pt x="567" y="4015"/>
                  </a:lnTo>
                  <a:lnTo>
                    <a:pt x="591" y="4023"/>
                  </a:lnTo>
                  <a:lnTo>
                    <a:pt x="618" y="4034"/>
                  </a:lnTo>
                  <a:lnTo>
                    <a:pt x="647" y="4047"/>
                  </a:lnTo>
                  <a:lnTo>
                    <a:pt x="678" y="4063"/>
                  </a:lnTo>
                  <a:close/>
                  <a:moveTo>
                    <a:pt x="678" y="4238"/>
                  </a:moveTo>
                  <a:lnTo>
                    <a:pt x="678" y="4336"/>
                  </a:lnTo>
                  <a:lnTo>
                    <a:pt x="654" y="4318"/>
                  </a:lnTo>
                  <a:lnTo>
                    <a:pt x="634" y="4301"/>
                  </a:lnTo>
                  <a:lnTo>
                    <a:pt x="616" y="4284"/>
                  </a:lnTo>
                  <a:lnTo>
                    <a:pt x="602" y="4269"/>
                  </a:lnTo>
                  <a:lnTo>
                    <a:pt x="595" y="4263"/>
                  </a:lnTo>
                  <a:lnTo>
                    <a:pt x="591" y="4255"/>
                  </a:lnTo>
                  <a:lnTo>
                    <a:pt x="586" y="4250"/>
                  </a:lnTo>
                  <a:lnTo>
                    <a:pt x="583" y="4243"/>
                  </a:lnTo>
                  <a:lnTo>
                    <a:pt x="582" y="4238"/>
                  </a:lnTo>
                  <a:lnTo>
                    <a:pt x="581" y="4234"/>
                  </a:lnTo>
                  <a:lnTo>
                    <a:pt x="581" y="4229"/>
                  </a:lnTo>
                  <a:lnTo>
                    <a:pt x="582" y="4226"/>
                  </a:lnTo>
                  <a:lnTo>
                    <a:pt x="584" y="4224"/>
                  </a:lnTo>
                  <a:lnTo>
                    <a:pt x="588" y="4222"/>
                  </a:lnTo>
                  <a:lnTo>
                    <a:pt x="590" y="4221"/>
                  </a:lnTo>
                  <a:lnTo>
                    <a:pt x="594" y="4220"/>
                  </a:lnTo>
                  <a:lnTo>
                    <a:pt x="604" y="4218"/>
                  </a:lnTo>
                  <a:lnTo>
                    <a:pt x="615" y="4220"/>
                  </a:lnTo>
                  <a:lnTo>
                    <a:pt x="629" y="4222"/>
                  </a:lnTo>
                  <a:lnTo>
                    <a:pt x="644" y="4226"/>
                  </a:lnTo>
                  <a:lnTo>
                    <a:pt x="660" y="4231"/>
                  </a:lnTo>
                  <a:lnTo>
                    <a:pt x="678" y="4238"/>
                  </a:lnTo>
                  <a:close/>
                  <a:moveTo>
                    <a:pt x="678" y="4440"/>
                  </a:moveTo>
                  <a:lnTo>
                    <a:pt x="678" y="4454"/>
                  </a:lnTo>
                  <a:lnTo>
                    <a:pt x="677" y="4449"/>
                  </a:lnTo>
                  <a:lnTo>
                    <a:pt x="677" y="4445"/>
                  </a:lnTo>
                  <a:lnTo>
                    <a:pt x="677" y="4442"/>
                  </a:lnTo>
                  <a:lnTo>
                    <a:pt x="678" y="4440"/>
                  </a:lnTo>
                  <a:close/>
                  <a:moveTo>
                    <a:pt x="678" y="4675"/>
                  </a:moveTo>
                  <a:lnTo>
                    <a:pt x="678" y="4773"/>
                  </a:lnTo>
                  <a:lnTo>
                    <a:pt x="654" y="4762"/>
                  </a:lnTo>
                  <a:lnTo>
                    <a:pt x="630" y="4749"/>
                  </a:lnTo>
                  <a:lnTo>
                    <a:pt x="604" y="4737"/>
                  </a:lnTo>
                  <a:lnTo>
                    <a:pt x="578" y="4721"/>
                  </a:lnTo>
                  <a:lnTo>
                    <a:pt x="537" y="4695"/>
                  </a:lnTo>
                  <a:lnTo>
                    <a:pt x="500" y="4671"/>
                  </a:lnTo>
                  <a:lnTo>
                    <a:pt x="467" y="4647"/>
                  </a:lnTo>
                  <a:lnTo>
                    <a:pt x="440" y="4623"/>
                  </a:lnTo>
                  <a:lnTo>
                    <a:pt x="428" y="4613"/>
                  </a:lnTo>
                  <a:lnTo>
                    <a:pt x="418" y="4603"/>
                  </a:lnTo>
                  <a:lnTo>
                    <a:pt x="409" y="4594"/>
                  </a:lnTo>
                  <a:lnTo>
                    <a:pt x="403" y="4585"/>
                  </a:lnTo>
                  <a:lnTo>
                    <a:pt x="399" y="4577"/>
                  </a:lnTo>
                  <a:lnTo>
                    <a:pt x="395" y="4570"/>
                  </a:lnTo>
                  <a:lnTo>
                    <a:pt x="395" y="4567"/>
                  </a:lnTo>
                  <a:lnTo>
                    <a:pt x="395" y="4565"/>
                  </a:lnTo>
                  <a:lnTo>
                    <a:pt x="395" y="4563"/>
                  </a:lnTo>
                  <a:lnTo>
                    <a:pt x="396" y="4561"/>
                  </a:lnTo>
                  <a:lnTo>
                    <a:pt x="400" y="4556"/>
                  </a:lnTo>
                  <a:lnTo>
                    <a:pt x="405" y="4554"/>
                  </a:lnTo>
                  <a:lnTo>
                    <a:pt x="413" y="4554"/>
                  </a:lnTo>
                  <a:lnTo>
                    <a:pt x="422" y="4554"/>
                  </a:lnTo>
                  <a:lnTo>
                    <a:pt x="433" y="4556"/>
                  </a:lnTo>
                  <a:lnTo>
                    <a:pt x="445" y="4560"/>
                  </a:lnTo>
                  <a:lnTo>
                    <a:pt x="459" y="4563"/>
                  </a:lnTo>
                  <a:lnTo>
                    <a:pt x="474" y="4568"/>
                  </a:lnTo>
                  <a:lnTo>
                    <a:pt x="508" y="4581"/>
                  </a:lnTo>
                  <a:lnTo>
                    <a:pt x="544" y="4598"/>
                  </a:lnTo>
                  <a:lnTo>
                    <a:pt x="584" y="4619"/>
                  </a:lnTo>
                  <a:lnTo>
                    <a:pt x="626" y="4643"/>
                  </a:lnTo>
                  <a:lnTo>
                    <a:pt x="640" y="4651"/>
                  </a:lnTo>
                  <a:lnTo>
                    <a:pt x="653" y="4659"/>
                  </a:lnTo>
                  <a:lnTo>
                    <a:pt x="666" y="4667"/>
                  </a:lnTo>
                  <a:lnTo>
                    <a:pt x="678" y="4675"/>
                  </a:lnTo>
                  <a:close/>
                  <a:moveTo>
                    <a:pt x="678" y="4812"/>
                  </a:moveTo>
                  <a:lnTo>
                    <a:pt x="678" y="4911"/>
                  </a:lnTo>
                  <a:lnTo>
                    <a:pt x="646" y="4890"/>
                  </a:lnTo>
                  <a:lnTo>
                    <a:pt x="617" y="4868"/>
                  </a:lnTo>
                  <a:lnTo>
                    <a:pt x="592" y="4849"/>
                  </a:lnTo>
                  <a:lnTo>
                    <a:pt x="571" y="4830"/>
                  </a:lnTo>
                  <a:lnTo>
                    <a:pt x="563" y="4822"/>
                  </a:lnTo>
                  <a:lnTo>
                    <a:pt x="555" y="4813"/>
                  </a:lnTo>
                  <a:lnTo>
                    <a:pt x="549" y="4806"/>
                  </a:lnTo>
                  <a:lnTo>
                    <a:pt x="544" y="4799"/>
                  </a:lnTo>
                  <a:lnTo>
                    <a:pt x="541" y="4793"/>
                  </a:lnTo>
                  <a:lnTo>
                    <a:pt x="539" y="4787"/>
                  </a:lnTo>
                  <a:lnTo>
                    <a:pt x="539" y="4783"/>
                  </a:lnTo>
                  <a:lnTo>
                    <a:pt x="540" y="4779"/>
                  </a:lnTo>
                  <a:lnTo>
                    <a:pt x="542" y="4776"/>
                  </a:lnTo>
                  <a:lnTo>
                    <a:pt x="545" y="4774"/>
                  </a:lnTo>
                  <a:lnTo>
                    <a:pt x="550" y="4773"/>
                  </a:lnTo>
                  <a:lnTo>
                    <a:pt x="555" y="4773"/>
                  </a:lnTo>
                  <a:lnTo>
                    <a:pt x="569" y="4774"/>
                  </a:lnTo>
                  <a:lnTo>
                    <a:pt x="585" y="4778"/>
                  </a:lnTo>
                  <a:lnTo>
                    <a:pt x="605" y="4783"/>
                  </a:lnTo>
                  <a:lnTo>
                    <a:pt x="627" y="4790"/>
                  </a:lnTo>
                  <a:lnTo>
                    <a:pt x="651" y="4800"/>
                  </a:lnTo>
                  <a:lnTo>
                    <a:pt x="678" y="4812"/>
                  </a:lnTo>
                  <a:close/>
                  <a:moveTo>
                    <a:pt x="678" y="5062"/>
                  </a:moveTo>
                  <a:lnTo>
                    <a:pt x="678" y="5140"/>
                  </a:lnTo>
                  <a:lnTo>
                    <a:pt x="661" y="5134"/>
                  </a:lnTo>
                  <a:lnTo>
                    <a:pt x="643" y="5125"/>
                  </a:lnTo>
                  <a:lnTo>
                    <a:pt x="623" y="5116"/>
                  </a:lnTo>
                  <a:lnTo>
                    <a:pt x="603" y="5107"/>
                  </a:lnTo>
                  <a:lnTo>
                    <a:pt x="581" y="5097"/>
                  </a:lnTo>
                  <a:lnTo>
                    <a:pt x="559" y="5085"/>
                  </a:lnTo>
                  <a:lnTo>
                    <a:pt x="537" y="5073"/>
                  </a:lnTo>
                  <a:lnTo>
                    <a:pt x="514" y="5059"/>
                  </a:lnTo>
                  <a:lnTo>
                    <a:pt x="469" y="5033"/>
                  </a:lnTo>
                  <a:lnTo>
                    <a:pt x="429" y="5006"/>
                  </a:lnTo>
                  <a:lnTo>
                    <a:pt x="393" y="4981"/>
                  </a:lnTo>
                  <a:lnTo>
                    <a:pt x="363" y="4957"/>
                  </a:lnTo>
                  <a:lnTo>
                    <a:pt x="351" y="4946"/>
                  </a:lnTo>
                  <a:lnTo>
                    <a:pt x="339" y="4936"/>
                  </a:lnTo>
                  <a:lnTo>
                    <a:pt x="331" y="4926"/>
                  </a:lnTo>
                  <a:lnTo>
                    <a:pt x="323" y="4918"/>
                  </a:lnTo>
                  <a:lnTo>
                    <a:pt x="318" y="4909"/>
                  </a:lnTo>
                  <a:lnTo>
                    <a:pt x="314" y="4903"/>
                  </a:lnTo>
                  <a:lnTo>
                    <a:pt x="313" y="4899"/>
                  </a:lnTo>
                  <a:lnTo>
                    <a:pt x="313" y="4897"/>
                  </a:lnTo>
                  <a:lnTo>
                    <a:pt x="313" y="4894"/>
                  </a:lnTo>
                  <a:lnTo>
                    <a:pt x="314" y="4892"/>
                  </a:lnTo>
                  <a:lnTo>
                    <a:pt x="317" y="4891"/>
                  </a:lnTo>
                  <a:lnTo>
                    <a:pt x="319" y="4890"/>
                  </a:lnTo>
                  <a:lnTo>
                    <a:pt x="321" y="4889"/>
                  </a:lnTo>
                  <a:lnTo>
                    <a:pt x="324" y="4888"/>
                  </a:lnTo>
                  <a:lnTo>
                    <a:pt x="332" y="4888"/>
                  </a:lnTo>
                  <a:lnTo>
                    <a:pt x="341" y="4889"/>
                  </a:lnTo>
                  <a:lnTo>
                    <a:pt x="352" y="4891"/>
                  </a:lnTo>
                  <a:lnTo>
                    <a:pt x="365" y="4894"/>
                  </a:lnTo>
                  <a:lnTo>
                    <a:pt x="380" y="4898"/>
                  </a:lnTo>
                  <a:lnTo>
                    <a:pt x="396" y="4904"/>
                  </a:lnTo>
                  <a:lnTo>
                    <a:pt x="432" y="4919"/>
                  </a:lnTo>
                  <a:lnTo>
                    <a:pt x="472" y="4937"/>
                  </a:lnTo>
                  <a:lnTo>
                    <a:pt x="514" y="4960"/>
                  </a:lnTo>
                  <a:lnTo>
                    <a:pt x="559" y="4985"/>
                  </a:lnTo>
                  <a:lnTo>
                    <a:pt x="593" y="5005"/>
                  </a:lnTo>
                  <a:lnTo>
                    <a:pt x="624" y="5025"/>
                  </a:lnTo>
                  <a:lnTo>
                    <a:pt x="652" y="5044"/>
                  </a:lnTo>
                  <a:lnTo>
                    <a:pt x="678" y="5062"/>
                  </a:lnTo>
                  <a:close/>
                  <a:moveTo>
                    <a:pt x="678" y="5170"/>
                  </a:moveTo>
                  <a:lnTo>
                    <a:pt x="678" y="5266"/>
                  </a:lnTo>
                  <a:lnTo>
                    <a:pt x="639" y="5243"/>
                  </a:lnTo>
                  <a:lnTo>
                    <a:pt x="605" y="5219"/>
                  </a:lnTo>
                  <a:lnTo>
                    <a:pt x="574" y="5196"/>
                  </a:lnTo>
                  <a:lnTo>
                    <a:pt x="549" y="5175"/>
                  </a:lnTo>
                  <a:lnTo>
                    <a:pt x="538" y="5166"/>
                  </a:lnTo>
                  <a:lnTo>
                    <a:pt x="528" y="5156"/>
                  </a:lnTo>
                  <a:lnTo>
                    <a:pt x="521" y="5149"/>
                  </a:lnTo>
                  <a:lnTo>
                    <a:pt x="514" y="5140"/>
                  </a:lnTo>
                  <a:lnTo>
                    <a:pt x="510" y="5134"/>
                  </a:lnTo>
                  <a:lnTo>
                    <a:pt x="508" y="5128"/>
                  </a:lnTo>
                  <a:lnTo>
                    <a:pt x="507" y="5123"/>
                  </a:lnTo>
                  <a:lnTo>
                    <a:pt x="508" y="5119"/>
                  </a:lnTo>
                  <a:lnTo>
                    <a:pt x="510" y="5116"/>
                  </a:lnTo>
                  <a:lnTo>
                    <a:pt x="514" y="5115"/>
                  </a:lnTo>
                  <a:lnTo>
                    <a:pt x="520" y="5114"/>
                  </a:lnTo>
                  <a:lnTo>
                    <a:pt x="526" y="5114"/>
                  </a:lnTo>
                  <a:lnTo>
                    <a:pt x="542" y="5116"/>
                  </a:lnTo>
                  <a:lnTo>
                    <a:pt x="563" y="5122"/>
                  </a:lnTo>
                  <a:lnTo>
                    <a:pt x="588" y="5130"/>
                  </a:lnTo>
                  <a:lnTo>
                    <a:pt x="615" y="5141"/>
                  </a:lnTo>
                  <a:lnTo>
                    <a:pt x="646" y="5154"/>
                  </a:lnTo>
                  <a:lnTo>
                    <a:pt x="678" y="5170"/>
                  </a:lnTo>
                  <a:close/>
                  <a:moveTo>
                    <a:pt x="678" y="5381"/>
                  </a:moveTo>
                  <a:lnTo>
                    <a:pt x="678" y="5467"/>
                  </a:lnTo>
                  <a:lnTo>
                    <a:pt x="649" y="5453"/>
                  </a:lnTo>
                  <a:lnTo>
                    <a:pt x="619" y="5438"/>
                  </a:lnTo>
                  <a:lnTo>
                    <a:pt x="588" y="5422"/>
                  </a:lnTo>
                  <a:lnTo>
                    <a:pt x="555" y="5403"/>
                  </a:lnTo>
                  <a:lnTo>
                    <a:pt x="508" y="5375"/>
                  </a:lnTo>
                  <a:lnTo>
                    <a:pt x="463" y="5347"/>
                  </a:lnTo>
                  <a:lnTo>
                    <a:pt x="425" y="5320"/>
                  </a:lnTo>
                  <a:lnTo>
                    <a:pt x="392" y="5296"/>
                  </a:lnTo>
                  <a:lnTo>
                    <a:pt x="378" y="5285"/>
                  </a:lnTo>
                  <a:lnTo>
                    <a:pt x="366" y="5274"/>
                  </a:lnTo>
                  <a:lnTo>
                    <a:pt x="355" y="5264"/>
                  </a:lnTo>
                  <a:lnTo>
                    <a:pt x="348" y="5256"/>
                  </a:lnTo>
                  <a:lnTo>
                    <a:pt x="341" y="5247"/>
                  </a:lnTo>
                  <a:lnTo>
                    <a:pt x="338" y="5240"/>
                  </a:lnTo>
                  <a:lnTo>
                    <a:pt x="337" y="5237"/>
                  </a:lnTo>
                  <a:lnTo>
                    <a:pt x="336" y="5235"/>
                  </a:lnTo>
                  <a:lnTo>
                    <a:pt x="336" y="5233"/>
                  </a:lnTo>
                  <a:lnTo>
                    <a:pt x="337" y="5231"/>
                  </a:lnTo>
                  <a:lnTo>
                    <a:pt x="338" y="5229"/>
                  </a:lnTo>
                  <a:lnTo>
                    <a:pt x="340" y="5228"/>
                  </a:lnTo>
                  <a:lnTo>
                    <a:pt x="344" y="5226"/>
                  </a:lnTo>
                  <a:lnTo>
                    <a:pt x="347" y="5226"/>
                  </a:lnTo>
                  <a:lnTo>
                    <a:pt x="354" y="5226"/>
                  </a:lnTo>
                  <a:lnTo>
                    <a:pt x="364" y="5228"/>
                  </a:lnTo>
                  <a:lnTo>
                    <a:pt x="377" y="5231"/>
                  </a:lnTo>
                  <a:lnTo>
                    <a:pt x="390" y="5234"/>
                  </a:lnTo>
                  <a:lnTo>
                    <a:pt x="406" y="5239"/>
                  </a:lnTo>
                  <a:lnTo>
                    <a:pt x="422" y="5246"/>
                  </a:lnTo>
                  <a:lnTo>
                    <a:pt x="461" y="5262"/>
                  </a:lnTo>
                  <a:lnTo>
                    <a:pt x="503" y="5283"/>
                  </a:lnTo>
                  <a:lnTo>
                    <a:pt x="550" y="5306"/>
                  </a:lnTo>
                  <a:lnTo>
                    <a:pt x="599" y="5333"/>
                  </a:lnTo>
                  <a:lnTo>
                    <a:pt x="620" y="5345"/>
                  </a:lnTo>
                  <a:lnTo>
                    <a:pt x="640" y="5357"/>
                  </a:lnTo>
                  <a:lnTo>
                    <a:pt x="660" y="5369"/>
                  </a:lnTo>
                  <a:lnTo>
                    <a:pt x="678" y="5381"/>
                  </a:lnTo>
                  <a:close/>
                  <a:moveTo>
                    <a:pt x="678" y="5488"/>
                  </a:moveTo>
                  <a:lnTo>
                    <a:pt x="678" y="5562"/>
                  </a:lnTo>
                  <a:lnTo>
                    <a:pt x="654" y="5546"/>
                  </a:lnTo>
                  <a:lnTo>
                    <a:pt x="634" y="5530"/>
                  </a:lnTo>
                  <a:lnTo>
                    <a:pt x="617" y="5516"/>
                  </a:lnTo>
                  <a:lnTo>
                    <a:pt x="602" y="5503"/>
                  </a:lnTo>
                  <a:lnTo>
                    <a:pt x="591" y="5491"/>
                  </a:lnTo>
                  <a:lnTo>
                    <a:pt x="583" y="5481"/>
                  </a:lnTo>
                  <a:lnTo>
                    <a:pt x="581" y="5477"/>
                  </a:lnTo>
                  <a:lnTo>
                    <a:pt x="580" y="5473"/>
                  </a:lnTo>
                  <a:lnTo>
                    <a:pt x="580" y="5470"/>
                  </a:lnTo>
                  <a:lnTo>
                    <a:pt x="581" y="5467"/>
                  </a:lnTo>
                  <a:lnTo>
                    <a:pt x="582" y="5465"/>
                  </a:lnTo>
                  <a:lnTo>
                    <a:pt x="584" y="5464"/>
                  </a:lnTo>
                  <a:lnTo>
                    <a:pt x="588" y="5464"/>
                  </a:lnTo>
                  <a:lnTo>
                    <a:pt x="591" y="5463"/>
                  </a:lnTo>
                  <a:lnTo>
                    <a:pt x="600" y="5463"/>
                  </a:lnTo>
                  <a:lnTo>
                    <a:pt x="611" y="5465"/>
                  </a:lnTo>
                  <a:lnTo>
                    <a:pt x="625" y="5468"/>
                  </a:lnTo>
                  <a:lnTo>
                    <a:pt x="642" y="5474"/>
                  </a:lnTo>
                  <a:lnTo>
                    <a:pt x="659" y="5480"/>
                  </a:lnTo>
                  <a:lnTo>
                    <a:pt x="678" y="5488"/>
                  </a:lnTo>
                  <a:close/>
                  <a:moveTo>
                    <a:pt x="678" y="5594"/>
                  </a:moveTo>
                  <a:lnTo>
                    <a:pt x="678" y="5626"/>
                  </a:lnTo>
                  <a:lnTo>
                    <a:pt x="671" y="5625"/>
                  </a:lnTo>
                  <a:lnTo>
                    <a:pt x="661" y="5623"/>
                  </a:lnTo>
                  <a:lnTo>
                    <a:pt x="650" y="5620"/>
                  </a:lnTo>
                  <a:lnTo>
                    <a:pt x="638" y="5616"/>
                  </a:lnTo>
                  <a:lnTo>
                    <a:pt x="611" y="5606"/>
                  </a:lnTo>
                  <a:lnTo>
                    <a:pt x="580" y="5593"/>
                  </a:lnTo>
                  <a:lnTo>
                    <a:pt x="544" y="5578"/>
                  </a:lnTo>
                  <a:lnTo>
                    <a:pt x="507" y="5559"/>
                  </a:lnTo>
                  <a:lnTo>
                    <a:pt x="466" y="5538"/>
                  </a:lnTo>
                  <a:lnTo>
                    <a:pt x="423" y="5515"/>
                  </a:lnTo>
                  <a:lnTo>
                    <a:pt x="374" y="5485"/>
                  </a:lnTo>
                  <a:lnTo>
                    <a:pt x="328" y="5457"/>
                  </a:lnTo>
                  <a:lnTo>
                    <a:pt x="289" y="5429"/>
                  </a:lnTo>
                  <a:lnTo>
                    <a:pt x="254" y="5405"/>
                  </a:lnTo>
                  <a:lnTo>
                    <a:pt x="240" y="5393"/>
                  </a:lnTo>
                  <a:lnTo>
                    <a:pt x="227" y="5382"/>
                  </a:lnTo>
                  <a:lnTo>
                    <a:pt x="216" y="5372"/>
                  </a:lnTo>
                  <a:lnTo>
                    <a:pt x="208" y="5364"/>
                  </a:lnTo>
                  <a:lnTo>
                    <a:pt x="202" y="5356"/>
                  </a:lnTo>
                  <a:lnTo>
                    <a:pt x="198" y="5348"/>
                  </a:lnTo>
                  <a:lnTo>
                    <a:pt x="197" y="5346"/>
                  </a:lnTo>
                  <a:lnTo>
                    <a:pt x="196" y="5343"/>
                  </a:lnTo>
                  <a:lnTo>
                    <a:pt x="196" y="5341"/>
                  </a:lnTo>
                  <a:lnTo>
                    <a:pt x="197" y="5339"/>
                  </a:lnTo>
                  <a:lnTo>
                    <a:pt x="198" y="5338"/>
                  </a:lnTo>
                  <a:lnTo>
                    <a:pt x="200" y="5337"/>
                  </a:lnTo>
                  <a:lnTo>
                    <a:pt x="203" y="5335"/>
                  </a:lnTo>
                  <a:lnTo>
                    <a:pt x="206" y="5335"/>
                  </a:lnTo>
                  <a:lnTo>
                    <a:pt x="214" y="5335"/>
                  </a:lnTo>
                  <a:lnTo>
                    <a:pt x="225" y="5338"/>
                  </a:lnTo>
                  <a:lnTo>
                    <a:pt x="237" y="5341"/>
                  </a:lnTo>
                  <a:lnTo>
                    <a:pt x="251" y="5345"/>
                  </a:lnTo>
                  <a:lnTo>
                    <a:pt x="267" y="5351"/>
                  </a:lnTo>
                  <a:lnTo>
                    <a:pt x="284" y="5357"/>
                  </a:lnTo>
                  <a:lnTo>
                    <a:pt x="323" y="5374"/>
                  </a:lnTo>
                  <a:lnTo>
                    <a:pt x="367" y="5395"/>
                  </a:lnTo>
                  <a:lnTo>
                    <a:pt x="415" y="5420"/>
                  </a:lnTo>
                  <a:lnTo>
                    <a:pt x="466" y="5448"/>
                  </a:lnTo>
                  <a:lnTo>
                    <a:pt x="501" y="5469"/>
                  </a:lnTo>
                  <a:lnTo>
                    <a:pt x="536" y="5490"/>
                  </a:lnTo>
                  <a:lnTo>
                    <a:pt x="568" y="5510"/>
                  </a:lnTo>
                  <a:lnTo>
                    <a:pt x="597" y="5530"/>
                  </a:lnTo>
                  <a:lnTo>
                    <a:pt x="623" y="5548"/>
                  </a:lnTo>
                  <a:lnTo>
                    <a:pt x="646" y="5565"/>
                  </a:lnTo>
                  <a:lnTo>
                    <a:pt x="664" y="5582"/>
                  </a:lnTo>
                  <a:lnTo>
                    <a:pt x="678" y="5594"/>
                  </a:lnTo>
                  <a:close/>
                  <a:moveTo>
                    <a:pt x="678" y="5657"/>
                  </a:moveTo>
                  <a:lnTo>
                    <a:pt x="678" y="5746"/>
                  </a:lnTo>
                  <a:lnTo>
                    <a:pt x="632" y="5717"/>
                  </a:lnTo>
                  <a:lnTo>
                    <a:pt x="589" y="5691"/>
                  </a:lnTo>
                  <a:lnTo>
                    <a:pt x="551" y="5665"/>
                  </a:lnTo>
                  <a:lnTo>
                    <a:pt x="520" y="5641"/>
                  </a:lnTo>
                  <a:lnTo>
                    <a:pt x="506" y="5630"/>
                  </a:lnTo>
                  <a:lnTo>
                    <a:pt x="494" y="5620"/>
                  </a:lnTo>
                  <a:lnTo>
                    <a:pt x="484" y="5612"/>
                  </a:lnTo>
                  <a:lnTo>
                    <a:pt x="476" y="5603"/>
                  </a:lnTo>
                  <a:lnTo>
                    <a:pt x="470" y="5596"/>
                  </a:lnTo>
                  <a:lnTo>
                    <a:pt x="467" y="5589"/>
                  </a:lnTo>
                  <a:lnTo>
                    <a:pt x="466" y="5587"/>
                  </a:lnTo>
                  <a:lnTo>
                    <a:pt x="464" y="5585"/>
                  </a:lnTo>
                  <a:lnTo>
                    <a:pt x="464" y="5583"/>
                  </a:lnTo>
                  <a:lnTo>
                    <a:pt x="466" y="5580"/>
                  </a:lnTo>
                  <a:lnTo>
                    <a:pt x="469" y="5578"/>
                  </a:lnTo>
                  <a:lnTo>
                    <a:pt x="473" y="5577"/>
                  </a:lnTo>
                  <a:lnTo>
                    <a:pt x="480" y="5577"/>
                  </a:lnTo>
                  <a:lnTo>
                    <a:pt x="487" y="5577"/>
                  </a:lnTo>
                  <a:lnTo>
                    <a:pt x="508" y="5583"/>
                  </a:lnTo>
                  <a:lnTo>
                    <a:pt x="534" y="5591"/>
                  </a:lnTo>
                  <a:lnTo>
                    <a:pt x="564" y="5603"/>
                  </a:lnTo>
                  <a:lnTo>
                    <a:pt x="598" y="5618"/>
                  </a:lnTo>
                  <a:lnTo>
                    <a:pt x="637" y="5637"/>
                  </a:lnTo>
                  <a:lnTo>
                    <a:pt x="678" y="5657"/>
                  </a:lnTo>
                  <a:close/>
                  <a:moveTo>
                    <a:pt x="678" y="5818"/>
                  </a:moveTo>
                  <a:lnTo>
                    <a:pt x="678" y="5902"/>
                  </a:lnTo>
                  <a:lnTo>
                    <a:pt x="665" y="5896"/>
                  </a:lnTo>
                  <a:lnTo>
                    <a:pt x="652" y="5889"/>
                  </a:lnTo>
                  <a:lnTo>
                    <a:pt x="639" y="5882"/>
                  </a:lnTo>
                  <a:lnTo>
                    <a:pt x="626" y="5874"/>
                  </a:lnTo>
                  <a:lnTo>
                    <a:pt x="574" y="5844"/>
                  </a:lnTo>
                  <a:lnTo>
                    <a:pt x="524" y="5814"/>
                  </a:lnTo>
                  <a:lnTo>
                    <a:pt x="481" y="5785"/>
                  </a:lnTo>
                  <a:lnTo>
                    <a:pt x="443" y="5760"/>
                  </a:lnTo>
                  <a:lnTo>
                    <a:pt x="427" y="5748"/>
                  </a:lnTo>
                  <a:lnTo>
                    <a:pt x="414" y="5736"/>
                  </a:lnTo>
                  <a:lnTo>
                    <a:pt x="402" y="5726"/>
                  </a:lnTo>
                  <a:lnTo>
                    <a:pt x="392" y="5717"/>
                  </a:lnTo>
                  <a:lnTo>
                    <a:pt x="385" y="5709"/>
                  </a:lnTo>
                  <a:lnTo>
                    <a:pt x="380" y="5702"/>
                  </a:lnTo>
                  <a:lnTo>
                    <a:pt x="379" y="5699"/>
                  </a:lnTo>
                  <a:lnTo>
                    <a:pt x="378" y="5697"/>
                  </a:lnTo>
                  <a:lnTo>
                    <a:pt x="378" y="5695"/>
                  </a:lnTo>
                  <a:lnTo>
                    <a:pt x="379" y="5693"/>
                  </a:lnTo>
                  <a:lnTo>
                    <a:pt x="380" y="5692"/>
                  </a:lnTo>
                  <a:lnTo>
                    <a:pt x="382" y="5691"/>
                  </a:lnTo>
                  <a:lnTo>
                    <a:pt x="385" y="5689"/>
                  </a:lnTo>
                  <a:lnTo>
                    <a:pt x="388" y="5689"/>
                  </a:lnTo>
                  <a:lnTo>
                    <a:pt x="396" y="5689"/>
                  </a:lnTo>
                  <a:lnTo>
                    <a:pt x="407" y="5692"/>
                  </a:lnTo>
                  <a:lnTo>
                    <a:pt x="420" y="5696"/>
                  </a:lnTo>
                  <a:lnTo>
                    <a:pt x="435" y="5700"/>
                  </a:lnTo>
                  <a:lnTo>
                    <a:pt x="453" y="5707"/>
                  </a:lnTo>
                  <a:lnTo>
                    <a:pt x="471" y="5714"/>
                  </a:lnTo>
                  <a:lnTo>
                    <a:pt x="513" y="5733"/>
                  </a:lnTo>
                  <a:lnTo>
                    <a:pt x="561" y="5755"/>
                  </a:lnTo>
                  <a:lnTo>
                    <a:pt x="611" y="5781"/>
                  </a:lnTo>
                  <a:lnTo>
                    <a:pt x="666" y="5811"/>
                  </a:lnTo>
                  <a:lnTo>
                    <a:pt x="678" y="5818"/>
                  </a:lnTo>
                  <a:close/>
                  <a:moveTo>
                    <a:pt x="678" y="5966"/>
                  </a:moveTo>
                  <a:lnTo>
                    <a:pt x="678" y="6042"/>
                  </a:lnTo>
                  <a:lnTo>
                    <a:pt x="654" y="6030"/>
                  </a:lnTo>
                  <a:lnTo>
                    <a:pt x="630" y="6018"/>
                  </a:lnTo>
                  <a:lnTo>
                    <a:pt x="605" y="6003"/>
                  </a:lnTo>
                  <a:lnTo>
                    <a:pt x="579" y="5989"/>
                  </a:lnTo>
                  <a:lnTo>
                    <a:pt x="523" y="5958"/>
                  </a:lnTo>
                  <a:lnTo>
                    <a:pt x="472" y="5928"/>
                  </a:lnTo>
                  <a:lnTo>
                    <a:pt x="427" y="5899"/>
                  </a:lnTo>
                  <a:lnTo>
                    <a:pt x="388" y="5872"/>
                  </a:lnTo>
                  <a:lnTo>
                    <a:pt x="372" y="5860"/>
                  </a:lnTo>
                  <a:lnTo>
                    <a:pt x="358" y="5849"/>
                  </a:lnTo>
                  <a:lnTo>
                    <a:pt x="345" y="5838"/>
                  </a:lnTo>
                  <a:lnTo>
                    <a:pt x="335" y="5830"/>
                  </a:lnTo>
                  <a:lnTo>
                    <a:pt x="327" y="5821"/>
                  </a:lnTo>
                  <a:lnTo>
                    <a:pt x="323" y="5815"/>
                  </a:lnTo>
                  <a:lnTo>
                    <a:pt x="321" y="5812"/>
                  </a:lnTo>
                  <a:lnTo>
                    <a:pt x="320" y="5809"/>
                  </a:lnTo>
                  <a:lnTo>
                    <a:pt x="320" y="5807"/>
                  </a:lnTo>
                  <a:lnTo>
                    <a:pt x="321" y="5805"/>
                  </a:lnTo>
                  <a:lnTo>
                    <a:pt x="322" y="5804"/>
                  </a:lnTo>
                  <a:lnTo>
                    <a:pt x="324" y="5803"/>
                  </a:lnTo>
                  <a:lnTo>
                    <a:pt x="327" y="5803"/>
                  </a:lnTo>
                  <a:lnTo>
                    <a:pt x="331" y="5803"/>
                  </a:lnTo>
                  <a:lnTo>
                    <a:pt x="339" y="5804"/>
                  </a:lnTo>
                  <a:lnTo>
                    <a:pt x="350" y="5806"/>
                  </a:lnTo>
                  <a:lnTo>
                    <a:pt x="363" y="5810"/>
                  </a:lnTo>
                  <a:lnTo>
                    <a:pt x="378" y="5815"/>
                  </a:lnTo>
                  <a:lnTo>
                    <a:pt x="395" y="5822"/>
                  </a:lnTo>
                  <a:lnTo>
                    <a:pt x="415" y="5830"/>
                  </a:lnTo>
                  <a:lnTo>
                    <a:pt x="458" y="5849"/>
                  </a:lnTo>
                  <a:lnTo>
                    <a:pt x="507" y="5872"/>
                  </a:lnTo>
                  <a:lnTo>
                    <a:pt x="559" y="5900"/>
                  </a:lnTo>
                  <a:lnTo>
                    <a:pt x="616" y="5930"/>
                  </a:lnTo>
                  <a:lnTo>
                    <a:pt x="632" y="5939"/>
                  </a:lnTo>
                  <a:lnTo>
                    <a:pt x="648" y="5947"/>
                  </a:lnTo>
                  <a:lnTo>
                    <a:pt x="663" y="5956"/>
                  </a:lnTo>
                  <a:lnTo>
                    <a:pt x="678" y="5966"/>
                  </a:lnTo>
                  <a:close/>
                  <a:moveTo>
                    <a:pt x="678" y="6063"/>
                  </a:moveTo>
                  <a:lnTo>
                    <a:pt x="678" y="6083"/>
                  </a:lnTo>
                  <a:lnTo>
                    <a:pt x="673" y="6078"/>
                  </a:lnTo>
                  <a:lnTo>
                    <a:pt x="670" y="6073"/>
                  </a:lnTo>
                  <a:lnTo>
                    <a:pt x="669" y="6069"/>
                  </a:lnTo>
                  <a:lnTo>
                    <a:pt x="670" y="6066"/>
                  </a:lnTo>
                  <a:lnTo>
                    <a:pt x="671" y="6065"/>
                  </a:lnTo>
                  <a:lnTo>
                    <a:pt x="673" y="6064"/>
                  </a:lnTo>
                  <a:lnTo>
                    <a:pt x="675" y="6063"/>
                  </a:lnTo>
                  <a:lnTo>
                    <a:pt x="678" y="6063"/>
                  </a:lnTo>
                  <a:close/>
                  <a:moveTo>
                    <a:pt x="678" y="6097"/>
                  </a:moveTo>
                  <a:lnTo>
                    <a:pt x="678" y="6170"/>
                  </a:lnTo>
                  <a:lnTo>
                    <a:pt x="650" y="6156"/>
                  </a:lnTo>
                  <a:lnTo>
                    <a:pt x="621" y="6141"/>
                  </a:lnTo>
                  <a:lnTo>
                    <a:pt x="591" y="6124"/>
                  </a:lnTo>
                  <a:lnTo>
                    <a:pt x="559" y="6107"/>
                  </a:lnTo>
                  <a:lnTo>
                    <a:pt x="502" y="6076"/>
                  </a:lnTo>
                  <a:lnTo>
                    <a:pt x="449" y="6043"/>
                  </a:lnTo>
                  <a:lnTo>
                    <a:pt x="403" y="6014"/>
                  </a:lnTo>
                  <a:lnTo>
                    <a:pt x="362" y="5987"/>
                  </a:lnTo>
                  <a:lnTo>
                    <a:pt x="345" y="5975"/>
                  </a:lnTo>
                  <a:lnTo>
                    <a:pt x="331" y="5964"/>
                  </a:lnTo>
                  <a:lnTo>
                    <a:pt x="318" y="5953"/>
                  </a:lnTo>
                  <a:lnTo>
                    <a:pt x="307" y="5944"/>
                  </a:lnTo>
                  <a:lnTo>
                    <a:pt x="299" y="5935"/>
                  </a:lnTo>
                  <a:lnTo>
                    <a:pt x="294" y="5929"/>
                  </a:lnTo>
                  <a:lnTo>
                    <a:pt x="292" y="5927"/>
                  </a:lnTo>
                  <a:lnTo>
                    <a:pt x="291" y="5924"/>
                  </a:lnTo>
                  <a:lnTo>
                    <a:pt x="291" y="5921"/>
                  </a:lnTo>
                  <a:lnTo>
                    <a:pt x="292" y="5920"/>
                  </a:lnTo>
                  <a:lnTo>
                    <a:pt x="293" y="5919"/>
                  </a:lnTo>
                  <a:lnTo>
                    <a:pt x="295" y="5918"/>
                  </a:lnTo>
                  <a:lnTo>
                    <a:pt x="297" y="5917"/>
                  </a:lnTo>
                  <a:lnTo>
                    <a:pt x="300" y="5917"/>
                  </a:lnTo>
                  <a:lnTo>
                    <a:pt x="309" y="5918"/>
                  </a:lnTo>
                  <a:lnTo>
                    <a:pt x="321" y="5921"/>
                  </a:lnTo>
                  <a:lnTo>
                    <a:pt x="350" y="5931"/>
                  </a:lnTo>
                  <a:lnTo>
                    <a:pt x="388" y="5946"/>
                  </a:lnTo>
                  <a:lnTo>
                    <a:pt x="432" y="5967"/>
                  </a:lnTo>
                  <a:lnTo>
                    <a:pt x="482" y="5991"/>
                  </a:lnTo>
                  <a:lnTo>
                    <a:pt x="537" y="6019"/>
                  </a:lnTo>
                  <a:lnTo>
                    <a:pt x="595" y="6050"/>
                  </a:lnTo>
                  <a:lnTo>
                    <a:pt x="617" y="6062"/>
                  </a:lnTo>
                  <a:lnTo>
                    <a:pt x="637" y="6074"/>
                  </a:lnTo>
                  <a:lnTo>
                    <a:pt x="659" y="6085"/>
                  </a:lnTo>
                  <a:lnTo>
                    <a:pt x="678" y="6097"/>
                  </a:lnTo>
                  <a:close/>
                  <a:moveTo>
                    <a:pt x="678" y="6185"/>
                  </a:moveTo>
                  <a:lnTo>
                    <a:pt x="678" y="6207"/>
                  </a:lnTo>
                  <a:lnTo>
                    <a:pt x="672" y="6200"/>
                  </a:lnTo>
                  <a:lnTo>
                    <a:pt x="667" y="6194"/>
                  </a:lnTo>
                  <a:lnTo>
                    <a:pt x="665" y="6190"/>
                  </a:lnTo>
                  <a:lnTo>
                    <a:pt x="666" y="6187"/>
                  </a:lnTo>
                  <a:lnTo>
                    <a:pt x="667" y="6186"/>
                  </a:lnTo>
                  <a:lnTo>
                    <a:pt x="671" y="6185"/>
                  </a:lnTo>
                  <a:lnTo>
                    <a:pt x="674" y="6185"/>
                  </a:lnTo>
                  <a:lnTo>
                    <a:pt x="678" y="6185"/>
                  </a:lnTo>
                  <a:close/>
                  <a:moveTo>
                    <a:pt x="248" y="5734"/>
                  </a:moveTo>
                  <a:lnTo>
                    <a:pt x="195" y="5703"/>
                  </a:lnTo>
                  <a:lnTo>
                    <a:pt x="146" y="5673"/>
                  </a:lnTo>
                  <a:lnTo>
                    <a:pt x="103" y="5645"/>
                  </a:lnTo>
                  <a:lnTo>
                    <a:pt x="66" y="5618"/>
                  </a:lnTo>
                  <a:lnTo>
                    <a:pt x="51" y="5606"/>
                  </a:lnTo>
                  <a:lnTo>
                    <a:pt x="37" y="5596"/>
                  </a:lnTo>
                  <a:lnTo>
                    <a:pt x="25" y="5586"/>
                  </a:lnTo>
                  <a:lnTo>
                    <a:pt x="15" y="5576"/>
                  </a:lnTo>
                  <a:lnTo>
                    <a:pt x="9" y="5569"/>
                  </a:lnTo>
                  <a:lnTo>
                    <a:pt x="5" y="5562"/>
                  </a:lnTo>
                  <a:lnTo>
                    <a:pt x="2" y="5559"/>
                  </a:lnTo>
                  <a:lnTo>
                    <a:pt x="2" y="5557"/>
                  </a:lnTo>
                  <a:lnTo>
                    <a:pt x="2" y="5555"/>
                  </a:lnTo>
                  <a:lnTo>
                    <a:pt x="2" y="5552"/>
                  </a:lnTo>
                  <a:lnTo>
                    <a:pt x="4" y="5551"/>
                  </a:lnTo>
                  <a:lnTo>
                    <a:pt x="6" y="5550"/>
                  </a:lnTo>
                  <a:lnTo>
                    <a:pt x="9" y="5550"/>
                  </a:lnTo>
                  <a:lnTo>
                    <a:pt x="12" y="5549"/>
                  </a:lnTo>
                  <a:lnTo>
                    <a:pt x="20" y="5550"/>
                  </a:lnTo>
                  <a:lnTo>
                    <a:pt x="31" y="5552"/>
                  </a:lnTo>
                  <a:lnTo>
                    <a:pt x="43" y="5557"/>
                  </a:lnTo>
                  <a:lnTo>
                    <a:pt x="59" y="5562"/>
                  </a:lnTo>
                  <a:lnTo>
                    <a:pt x="75" y="5569"/>
                  </a:lnTo>
                  <a:lnTo>
                    <a:pt x="93" y="5576"/>
                  </a:lnTo>
                  <a:lnTo>
                    <a:pt x="134" y="5594"/>
                  </a:lnTo>
                  <a:lnTo>
                    <a:pt x="181" y="5617"/>
                  </a:lnTo>
                  <a:lnTo>
                    <a:pt x="231" y="5644"/>
                  </a:lnTo>
                  <a:lnTo>
                    <a:pt x="285" y="5673"/>
                  </a:lnTo>
                  <a:lnTo>
                    <a:pt x="338" y="5705"/>
                  </a:lnTo>
                  <a:lnTo>
                    <a:pt x="386" y="5734"/>
                  </a:lnTo>
                  <a:lnTo>
                    <a:pt x="429" y="5762"/>
                  </a:lnTo>
                  <a:lnTo>
                    <a:pt x="467" y="5788"/>
                  </a:lnTo>
                  <a:lnTo>
                    <a:pt x="482" y="5800"/>
                  </a:lnTo>
                  <a:lnTo>
                    <a:pt x="496" y="5810"/>
                  </a:lnTo>
                  <a:lnTo>
                    <a:pt x="508" y="5820"/>
                  </a:lnTo>
                  <a:lnTo>
                    <a:pt x="517" y="5829"/>
                  </a:lnTo>
                  <a:lnTo>
                    <a:pt x="524" y="5836"/>
                  </a:lnTo>
                  <a:lnTo>
                    <a:pt x="529" y="5843"/>
                  </a:lnTo>
                  <a:lnTo>
                    <a:pt x="530" y="5846"/>
                  </a:lnTo>
                  <a:lnTo>
                    <a:pt x="531" y="5848"/>
                  </a:lnTo>
                  <a:lnTo>
                    <a:pt x="531" y="5850"/>
                  </a:lnTo>
                  <a:lnTo>
                    <a:pt x="530" y="5852"/>
                  </a:lnTo>
                  <a:lnTo>
                    <a:pt x="529" y="5853"/>
                  </a:lnTo>
                  <a:lnTo>
                    <a:pt x="527" y="5855"/>
                  </a:lnTo>
                  <a:lnTo>
                    <a:pt x="525" y="5855"/>
                  </a:lnTo>
                  <a:lnTo>
                    <a:pt x="522" y="5856"/>
                  </a:lnTo>
                  <a:lnTo>
                    <a:pt x="513" y="5855"/>
                  </a:lnTo>
                  <a:lnTo>
                    <a:pt x="502" y="5852"/>
                  </a:lnTo>
                  <a:lnTo>
                    <a:pt x="489" y="5849"/>
                  </a:lnTo>
                  <a:lnTo>
                    <a:pt x="475" y="5844"/>
                  </a:lnTo>
                  <a:lnTo>
                    <a:pt x="458" y="5837"/>
                  </a:lnTo>
                  <a:lnTo>
                    <a:pt x="440" y="5831"/>
                  </a:lnTo>
                  <a:lnTo>
                    <a:pt x="399" y="5812"/>
                  </a:lnTo>
                  <a:lnTo>
                    <a:pt x="351" y="5790"/>
                  </a:lnTo>
                  <a:lnTo>
                    <a:pt x="300" y="5764"/>
                  </a:lnTo>
                  <a:lnTo>
                    <a:pt x="248" y="5734"/>
                  </a:lnTo>
                  <a:close/>
                  <a:moveTo>
                    <a:pt x="321" y="5625"/>
                  </a:moveTo>
                  <a:lnTo>
                    <a:pt x="270" y="5594"/>
                  </a:lnTo>
                  <a:lnTo>
                    <a:pt x="223" y="5565"/>
                  </a:lnTo>
                  <a:lnTo>
                    <a:pt x="182" y="5537"/>
                  </a:lnTo>
                  <a:lnTo>
                    <a:pt x="146" y="5511"/>
                  </a:lnTo>
                  <a:lnTo>
                    <a:pt x="132" y="5501"/>
                  </a:lnTo>
                  <a:lnTo>
                    <a:pt x="118" y="5489"/>
                  </a:lnTo>
                  <a:lnTo>
                    <a:pt x="107" y="5479"/>
                  </a:lnTo>
                  <a:lnTo>
                    <a:pt x="99" y="5470"/>
                  </a:lnTo>
                  <a:lnTo>
                    <a:pt x="92" y="5463"/>
                  </a:lnTo>
                  <a:lnTo>
                    <a:pt x="87" y="5455"/>
                  </a:lnTo>
                  <a:lnTo>
                    <a:pt x="86" y="5453"/>
                  </a:lnTo>
                  <a:lnTo>
                    <a:pt x="86" y="5450"/>
                  </a:lnTo>
                  <a:lnTo>
                    <a:pt x="86" y="5448"/>
                  </a:lnTo>
                  <a:lnTo>
                    <a:pt x="86" y="5447"/>
                  </a:lnTo>
                  <a:lnTo>
                    <a:pt x="88" y="5444"/>
                  </a:lnTo>
                  <a:lnTo>
                    <a:pt x="89" y="5443"/>
                  </a:lnTo>
                  <a:lnTo>
                    <a:pt x="92" y="5443"/>
                  </a:lnTo>
                  <a:lnTo>
                    <a:pt x="95" y="5442"/>
                  </a:lnTo>
                  <a:lnTo>
                    <a:pt x="103" y="5443"/>
                  </a:lnTo>
                  <a:lnTo>
                    <a:pt x="114" y="5446"/>
                  </a:lnTo>
                  <a:lnTo>
                    <a:pt x="126" y="5449"/>
                  </a:lnTo>
                  <a:lnTo>
                    <a:pt x="141" y="5453"/>
                  </a:lnTo>
                  <a:lnTo>
                    <a:pt x="157" y="5460"/>
                  </a:lnTo>
                  <a:lnTo>
                    <a:pt x="174" y="5467"/>
                  </a:lnTo>
                  <a:lnTo>
                    <a:pt x="214" y="5484"/>
                  </a:lnTo>
                  <a:lnTo>
                    <a:pt x="259" y="5506"/>
                  </a:lnTo>
                  <a:lnTo>
                    <a:pt x="308" y="5532"/>
                  </a:lnTo>
                  <a:lnTo>
                    <a:pt x="360" y="5560"/>
                  </a:lnTo>
                  <a:lnTo>
                    <a:pt x="412" y="5590"/>
                  </a:lnTo>
                  <a:lnTo>
                    <a:pt x="458" y="5619"/>
                  </a:lnTo>
                  <a:lnTo>
                    <a:pt x="500" y="5647"/>
                  </a:lnTo>
                  <a:lnTo>
                    <a:pt x="536" y="5672"/>
                  </a:lnTo>
                  <a:lnTo>
                    <a:pt x="551" y="5684"/>
                  </a:lnTo>
                  <a:lnTo>
                    <a:pt x="564" y="5695"/>
                  </a:lnTo>
                  <a:lnTo>
                    <a:pt x="575" y="5705"/>
                  </a:lnTo>
                  <a:lnTo>
                    <a:pt x="584" y="5713"/>
                  </a:lnTo>
                  <a:lnTo>
                    <a:pt x="591" y="5721"/>
                  </a:lnTo>
                  <a:lnTo>
                    <a:pt x="595" y="5727"/>
                  </a:lnTo>
                  <a:lnTo>
                    <a:pt x="596" y="5730"/>
                  </a:lnTo>
                  <a:lnTo>
                    <a:pt x="597" y="5733"/>
                  </a:lnTo>
                  <a:lnTo>
                    <a:pt x="597" y="5735"/>
                  </a:lnTo>
                  <a:lnTo>
                    <a:pt x="597" y="5737"/>
                  </a:lnTo>
                  <a:lnTo>
                    <a:pt x="595" y="5738"/>
                  </a:lnTo>
                  <a:lnTo>
                    <a:pt x="593" y="5739"/>
                  </a:lnTo>
                  <a:lnTo>
                    <a:pt x="591" y="5740"/>
                  </a:lnTo>
                  <a:lnTo>
                    <a:pt x="588" y="5740"/>
                  </a:lnTo>
                  <a:lnTo>
                    <a:pt x="579" y="5740"/>
                  </a:lnTo>
                  <a:lnTo>
                    <a:pt x="569" y="5738"/>
                  </a:lnTo>
                  <a:lnTo>
                    <a:pt x="556" y="5735"/>
                  </a:lnTo>
                  <a:lnTo>
                    <a:pt x="542" y="5730"/>
                  </a:lnTo>
                  <a:lnTo>
                    <a:pt x="526" y="5724"/>
                  </a:lnTo>
                  <a:lnTo>
                    <a:pt x="508" y="5717"/>
                  </a:lnTo>
                  <a:lnTo>
                    <a:pt x="468" y="5700"/>
                  </a:lnTo>
                  <a:lnTo>
                    <a:pt x="422" y="5679"/>
                  </a:lnTo>
                  <a:lnTo>
                    <a:pt x="373" y="5653"/>
                  </a:lnTo>
                  <a:lnTo>
                    <a:pt x="321" y="5625"/>
                  </a:lnTo>
                  <a:close/>
                  <a:moveTo>
                    <a:pt x="327" y="5170"/>
                  </a:moveTo>
                  <a:lnTo>
                    <a:pt x="281" y="5142"/>
                  </a:lnTo>
                  <a:lnTo>
                    <a:pt x="240" y="5115"/>
                  </a:lnTo>
                  <a:lnTo>
                    <a:pt x="203" y="5089"/>
                  </a:lnTo>
                  <a:lnTo>
                    <a:pt x="172" y="5066"/>
                  </a:lnTo>
                  <a:lnTo>
                    <a:pt x="159" y="5054"/>
                  </a:lnTo>
                  <a:lnTo>
                    <a:pt x="147" y="5044"/>
                  </a:lnTo>
                  <a:lnTo>
                    <a:pt x="137" y="5034"/>
                  </a:lnTo>
                  <a:lnTo>
                    <a:pt x="130" y="5025"/>
                  </a:lnTo>
                  <a:lnTo>
                    <a:pt x="124" y="5017"/>
                  </a:lnTo>
                  <a:lnTo>
                    <a:pt x="120" y="5011"/>
                  </a:lnTo>
                  <a:lnTo>
                    <a:pt x="120" y="5007"/>
                  </a:lnTo>
                  <a:lnTo>
                    <a:pt x="119" y="5005"/>
                  </a:lnTo>
                  <a:lnTo>
                    <a:pt x="119" y="5003"/>
                  </a:lnTo>
                  <a:lnTo>
                    <a:pt x="120" y="5001"/>
                  </a:lnTo>
                  <a:lnTo>
                    <a:pt x="122" y="4999"/>
                  </a:lnTo>
                  <a:lnTo>
                    <a:pt x="123" y="4998"/>
                  </a:lnTo>
                  <a:lnTo>
                    <a:pt x="127" y="4997"/>
                  </a:lnTo>
                  <a:lnTo>
                    <a:pt x="130" y="4997"/>
                  </a:lnTo>
                  <a:lnTo>
                    <a:pt x="137" y="4997"/>
                  </a:lnTo>
                  <a:lnTo>
                    <a:pt x="147" y="4998"/>
                  </a:lnTo>
                  <a:lnTo>
                    <a:pt x="158" y="5000"/>
                  </a:lnTo>
                  <a:lnTo>
                    <a:pt x="172" y="5004"/>
                  </a:lnTo>
                  <a:lnTo>
                    <a:pt x="187" y="5008"/>
                  </a:lnTo>
                  <a:lnTo>
                    <a:pt x="203" y="5015"/>
                  </a:lnTo>
                  <a:lnTo>
                    <a:pt x="239" y="5031"/>
                  </a:lnTo>
                  <a:lnTo>
                    <a:pt x="280" y="5051"/>
                  </a:lnTo>
                  <a:lnTo>
                    <a:pt x="324" y="5073"/>
                  </a:lnTo>
                  <a:lnTo>
                    <a:pt x="372" y="5099"/>
                  </a:lnTo>
                  <a:lnTo>
                    <a:pt x="417" y="5127"/>
                  </a:lnTo>
                  <a:lnTo>
                    <a:pt x="458" y="5154"/>
                  </a:lnTo>
                  <a:lnTo>
                    <a:pt x="496" y="5180"/>
                  </a:lnTo>
                  <a:lnTo>
                    <a:pt x="527" y="5204"/>
                  </a:lnTo>
                  <a:lnTo>
                    <a:pt x="540" y="5215"/>
                  </a:lnTo>
                  <a:lnTo>
                    <a:pt x="552" y="5225"/>
                  </a:lnTo>
                  <a:lnTo>
                    <a:pt x="562" y="5235"/>
                  </a:lnTo>
                  <a:lnTo>
                    <a:pt x="569" y="5244"/>
                  </a:lnTo>
                  <a:lnTo>
                    <a:pt x="575" y="5251"/>
                  </a:lnTo>
                  <a:lnTo>
                    <a:pt x="579" y="5258"/>
                  </a:lnTo>
                  <a:lnTo>
                    <a:pt x="579" y="5261"/>
                  </a:lnTo>
                  <a:lnTo>
                    <a:pt x="580" y="5263"/>
                  </a:lnTo>
                  <a:lnTo>
                    <a:pt x="579" y="5265"/>
                  </a:lnTo>
                  <a:lnTo>
                    <a:pt x="579" y="5267"/>
                  </a:lnTo>
                  <a:lnTo>
                    <a:pt x="577" y="5270"/>
                  </a:lnTo>
                  <a:lnTo>
                    <a:pt x="576" y="5271"/>
                  </a:lnTo>
                  <a:lnTo>
                    <a:pt x="572" y="5272"/>
                  </a:lnTo>
                  <a:lnTo>
                    <a:pt x="569" y="5272"/>
                  </a:lnTo>
                  <a:lnTo>
                    <a:pt x="562" y="5272"/>
                  </a:lnTo>
                  <a:lnTo>
                    <a:pt x="552" y="5271"/>
                  </a:lnTo>
                  <a:lnTo>
                    <a:pt x="540" y="5269"/>
                  </a:lnTo>
                  <a:lnTo>
                    <a:pt x="527" y="5264"/>
                  </a:lnTo>
                  <a:lnTo>
                    <a:pt x="512" y="5260"/>
                  </a:lnTo>
                  <a:lnTo>
                    <a:pt x="496" y="5253"/>
                  </a:lnTo>
                  <a:lnTo>
                    <a:pt x="459" y="5238"/>
                  </a:lnTo>
                  <a:lnTo>
                    <a:pt x="418" y="5219"/>
                  </a:lnTo>
                  <a:lnTo>
                    <a:pt x="374" y="5196"/>
                  </a:lnTo>
                  <a:lnTo>
                    <a:pt x="327" y="5170"/>
                  </a:lnTo>
                  <a:close/>
                  <a:moveTo>
                    <a:pt x="382" y="4761"/>
                  </a:moveTo>
                  <a:lnTo>
                    <a:pt x="425" y="4787"/>
                  </a:lnTo>
                  <a:lnTo>
                    <a:pt x="463" y="4813"/>
                  </a:lnTo>
                  <a:lnTo>
                    <a:pt x="497" y="4838"/>
                  </a:lnTo>
                  <a:lnTo>
                    <a:pt x="526" y="4861"/>
                  </a:lnTo>
                  <a:lnTo>
                    <a:pt x="538" y="4871"/>
                  </a:lnTo>
                  <a:lnTo>
                    <a:pt x="549" y="4881"/>
                  </a:lnTo>
                  <a:lnTo>
                    <a:pt x="557" y="4891"/>
                  </a:lnTo>
                  <a:lnTo>
                    <a:pt x="564" y="4898"/>
                  </a:lnTo>
                  <a:lnTo>
                    <a:pt x="569" y="4907"/>
                  </a:lnTo>
                  <a:lnTo>
                    <a:pt x="572" y="4913"/>
                  </a:lnTo>
                  <a:lnTo>
                    <a:pt x="572" y="4919"/>
                  </a:lnTo>
                  <a:lnTo>
                    <a:pt x="571" y="4923"/>
                  </a:lnTo>
                  <a:lnTo>
                    <a:pt x="570" y="4925"/>
                  </a:lnTo>
                  <a:lnTo>
                    <a:pt x="568" y="4926"/>
                  </a:lnTo>
                  <a:lnTo>
                    <a:pt x="566" y="4928"/>
                  </a:lnTo>
                  <a:lnTo>
                    <a:pt x="563" y="4929"/>
                  </a:lnTo>
                  <a:lnTo>
                    <a:pt x="555" y="4929"/>
                  </a:lnTo>
                  <a:lnTo>
                    <a:pt x="547" y="4928"/>
                  </a:lnTo>
                  <a:lnTo>
                    <a:pt x="535" y="4926"/>
                  </a:lnTo>
                  <a:lnTo>
                    <a:pt x="523" y="4923"/>
                  </a:lnTo>
                  <a:lnTo>
                    <a:pt x="509" y="4919"/>
                  </a:lnTo>
                  <a:lnTo>
                    <a:pt x="494" y="4913"/>
                  </a:lnTo>
                  <a:lnTo>
                    <a:pt x="459" y="4899"/>
                  </a:lnTo>
                  <a:lnTo>
                    <a:pt x="420" y="4881"/>
                  </a:lnTo>
                  <a:lnTo>
                    <a:pt x="379" y="4861"/>
                  </a:lnTo>
                  <a:lnTo>
                    <a:pt x="336" y="4836"/>
                  </a:lnTo>
                  <a:lnTo>
                    <a:pt x="294" y="4810"/>
                  </a:lnTo>
                  <a:lnTo>
                    <a:pt x="255" y="4784"/>
                  </a:lnTo>
                  <a:lnTo>
                    <a:pt x="222" y="4759"/>
                  </a:lnTo>
                  <a:lnTo>
                    <a:pt x="192" y="4735"/>
                  </a:lnTo>
                  <a:lnTo>
                    <a:pt x="181" y="4725"/>
                  </a:lnTo>
                  <a:lnTo>
                    <a:pt x="171" y="4715"/>
                  </a:lnTo>
                  <a:lnTo>
                    <a:pt x="162" y="4705"/>
                  </a:lnTo>
                  <a:lnTo>
                    <a:pt x="155" y="4697"/>
                  </a:lnTo>
                  <a:lnTo>
                    <a:pt x="150" y="4689"/>
                  </a:lnTo>
                  <a:lnTo>
                    <a:pt x="147" y="4683"/>
                  </a:lnTo>
                  <a:lnTo>
                    <a:pt x="146" y="4679"/>
                  </a:lnTo>
                  <a:lnTo>
                    <a:pt x="146" y="4677"/>
                  </a:lnTo>
                  <a:lnTo>
                    <a:pt x="146" y="4674"/>
                  </a:lnTo>
                  <a:lnTo>
                    <a:pt x="147" y="4673"/>
                  </a:lnTo>
                  <a:lnTo>
                    <a:pt x="149" y="4671"/>
                  </a:lnTo>
                  <a:lnTo>
                    <a:pt x="150" y="4670"/>
                  </a:lnTo>
                  <a:lnTo>
                    <a:pt x="154" y="4669"/>
                  </a:lnTo>
                  <a:lnTo>
                    <a:pt x="157" y="4667"/>
                  </a:lnTo>
                  <a:lnTo>
                    <a:pt x="163" y="4666"/>
                  </a:lnTo>
                  <a:lnTo>
                    <a:pt x="173" y="4667"/>
                  </a:lnTo>
                  <a:lnTo>
                    <a:pt x="184" y="4670"/>
                  </a:lnTo>
                  <a:lnTo>
                    <a:pt x="197" y="4673"/>
                  </a:lnTo>
                  <a:lnTo>
                    <a:pt x="211" y="4677"/>
                  </a:lnTo>
                  <a:lnTo>
                    <a:pt x="226" y="4683"/>
                  </a:lnTo>
                  <a:lnTo>
                    <a:pt x="259" y="4697"/>
                  </a:lnTo>
                  <a:lnTo>
                    <a:pt x="298" y="4715"/>
                  </a:lnTo>
                  <a:lnTo>
                    <a:pt x="339" y="4737"/>
                  </a:lnTo>
                  <a:lnTo>
                    <a:pt x="382" y="4761"/>
                  </a:lnTo>
                  <a:close/>
                  <a:moveTo>
                    <a:pt x="230" y="4542"/>
                  </a:moveTo>
                  <a:lnTo>
                    <a:pt x="270" y="4568"/>
                  </a:lnTo>
                  <a:lnTo>
                    <a:pt x="307" y="4593"/>
                  </a:lnTo>
                  <a:lnTo>
                    <a:pt x="339" y="4617"/>
                  </a:lnTo>
                  <a:lnTo>
                    <a:pt x="366" y="4639"/>
                  </a:lnTo>
                  <a:lnTo>
                    <a:pt x="378" y="4650"/>
                  </a:lnTo>
                  <a:lnTo>
                    <a:pt x="388" y="4660"/>
                  </a:lnTo>
                  <a:lnTo>
                    <a:pt x="396" y="4670"/>
                  </a:lnTo>
                  <a:lnTo>
                    <a:pt x="403" y="4677"/>
                  </a:lnTo>
                  <a:lnTo>
                    <a:pt x="407" y="4685"/>
                  </a:lnTo>
                  <a:lnTo>
                    <a:pt x="411" y="4691"/>
                  </a:lnTo>
                  <a:lnTo>
                    <a:pt x="411" y="4698"/>
                  </a:lnTo>
                  <a:lnTo>
                    <a:pt x="409" y="4702"/>
                  </a:lnTo>
                  <a:lnTo>
                    <a:pt x="406" y="4705"/>
                  </a:lnTo>
                  <a:lnTo>
                    <a:pt x="401" y="4706"/>
                  </a:lnTo>
                  <a:lnTo>
                    <a:pt x="393" y="4707"/>
                  </a:lnTo>
                  <a:lnTo>
                    <a:pt x="385" y="4706"/>
                  </a:lnTo>
                  <a:lnTo>
                    <a:pt x="374" y="4704"/>
                  </a:lnTo>
                  <a:lnTo>
                    <a:pt x="362" y="4702"/>
                  </a:lnTo>
                  <a:lnTo>
                    <a:pt x="348" y="4698"/>
                  </a:lnTo>
                  <a:lnTo>
                    <a:pt x="334" y="4692"/>
                  </a:lnTo>
                  <a:lnTo>
                    <a:pt x="300" y="4679"/>
                  </a:lnTo>
                  <a:lnTo>
                    <a:pt x="264" y="4662"/>
                  </a:lnTo>
                  <a:lnTo>
                    <a:pt x="225" y="4642"/>
                  </a:lnTo>
                  <a:lnTo>
                    <a:pt x="184" y="4618"/>
                  </a:lnTo>
                  <a:lnTo>
                    <a:pt x="143" y="4592"/>
                  </a:lnTo>
                  <a:lnTo>
                    <a:pt x="106" y="4567"/>
                  </a:lnTo>
                  <a:lnTo>
                    <a:pt x="74" y="4542"/>
                  </a:lnTo>
                  <a:lnTo>
                    <a:pt x="47" y="4520"/>
                  </a:lnTo>
                  <a:lnTo>
                    <a:pt x="36" y="4510"/>
                  </a:lnTo>
                  <a:lnTo>
                    <a:pt x="25" y="4499"/>
                  </a:lnTo>
                  <a:lnTo>
                    <a:pt x="18" y="4490"/>
                  </a:lnTo>
                  <a:lnTo>
                    <a:pt x="11" y="4482"/>
                  </a:lnTo>
                  <a:lnTo>
                    <a:pt x="6" y="4474"/>
                  </a:lnTo>
                  <a:lnTo>
                    <a:pt x="4" y="4468"/>
                  </a:lnTo>
                  <a:lnTo>
                    <a:pt x="2" y="4461"/>
                  </a:lnTo>
                  <a:lnTo>
                    <a:pt x="4" y="4457"/>
                  </a:lnTo>
                  <a:lnTo>
                    <a:pt x="8" y="4454"/>
                  </a:lnTo>
                  <a:lnTo>
                    <a:pt x="13" y="4453"/>
                  </a:lnTo>
                  <a:lnTo>
                    <a:pt x="20" y="4452"/>
                  </a:lnTo>
                  <a:lnTo>
                    <a:pt x="29" y="4453"/>
                  </a:lnTo>
                  <a:lnTo>
                    <a:pt x="39" y="4455"/>
                  </a:lnTo>
                  <a:lnTo>
                    <a:pt x="52" y="4457"/>
                  </a:lnTo>
                  <a:lnTo>
                    <a:pt x="65" y="4461"/>
                  </a:lnTo>
                  <a:lnTo>
                    <a:pt x="80" y="4467"/>
                  </a:lnTo>
                  <a:lnTo>
                    <a:pt x="113" y="4481"/>
                  </a:lnTo>
                  <a:lnTo>
                    <a:pt x="149" y="4498"/>
                  </a:lnTo>
                  <a:lnTo>
                    <a:pt x="188" y="4519"/>
                  </a:lnTo>
                  <a:lnTo>
                    <a:pt x="230" y="4542"/>
                  </a:lnTo>
                  <a:close/>
                  <a:moveTo>
                    <a:pt x="671" y="4582"/>
                  </a:moveTo>
                  <a:lnTo>
                    <a:pt x="666" y="4585"/>
                  </a:lnTo>
                  <a:lnTo>
                    <a:pt x="661" y="4588"/>
                  </a:lnTo>
                  <a:lnTo>
                    <a:pt x="654" y="4589"/>
                  </a:lnTo>
                  <a:lnTo>
                    <a:pt x="646" y="4589"/>
                  </a:lnTo>
                  <a:lnTo>
                    <a:pt x="635" y="4586"/>
                  </a:lnTo>
                  <a:lnTo>
                    <a:pt x="623" y="4584"/>
                  </a:lnTo>
                  <a:lnTo>
                    <a:pt x="610" y="4580"/>
                  </a:lnTo>
                  <a:lnTo>
                    <a:pt x="595" y="4576"/>
                  </a:lnTo>
                  <a:lnTo>
                    <a:pt x="563" y="4563"/>
                  </a:lnTo>
                  <a:lnTo>
                    <a:pt x="527" y="4547"/>
                  </a:lnTo>
                  <a:lnTo>
                    <a:pt x="489" y="4527"/>
                  </a:lnTo>
                  <a:lnTo>
                    <a:pt x="449" y="4504"/>
                  </a:lnTo>
                  <a:lnTo>
                    <a:pt x="411" y="4480"/>
                  </a:lnTo>
                  <a:lnTo>
                    <a:pt x="375" y="4455"/>
                  </a:lnTo>
                  <a:lnTo>
                    <a:pt x="344" y="4432"/>
                  </a:lnTo>
                  <a:lnTo>
                    <a:pt x="318" y="4410"/>
                  </a:lnTo>
                  <a:lnTo>
                    <a:pt x="307" y="4399"/>
                  </a:lnTo>
                  <a:lnTo>
                    <a:pt x="297" y="4389"/>
                  </a:lnTo>
                  <a:lnTo>
                    <a:pt x="290" y="4380"/>
                  </a:lnTo>
                  <a:lnTo>
                    <a:pt x="283" y="4372"/>
                  </a:lnTo>
                  <a:lnTo>
                    <a:pt x="279" y="4364"/>
                  </a:lnTo>
                  <a:lnTo>
                    <a:pt x="277" y="4358"/>
                  </a:lnTo>
                  <a:lnTo>
                    <a:pt x="276" y="4351"/>
                  </a:lnTo>
                  <a:lnTo>
                    <a:pt x="278" y="4347"/>
                  </a:lnTo>
                  <a:lnTo>
                    <a:pt x="281" y="4344"/>
                  </a:lnTo>
                  <a:lnTo>
                    <a:pt x="286" y="4342"/>
                  </a:lnTo>
                  <a:lnTo>
                    <a:pt x="294" y="4340"/>
                  </a:lnTo>
                  <a:lnTo>
                    <a:pt x="303" y="4340"/>
                  </a:lnTo>
                  <a:lnTo>
                    <a:pt x="312" y="4343"/>
                  </a:lnTo>
                  <a:lnTo>
                    <a:pt x="324" y="4345"/>
                  </a:lnTo>
                  <a:lnTo>
                    <a:pt x="338" y="4349"/>
                  </a:lnTo>
                  <a:lnTo>
                    <a:pt x="352" y="4353"/>
                  </a:lnTo>
                  <a:lnTo>
                    <a:pt x="385" y="4366"/>
                  </a:lnTo>
                  <a:lnTo>
                    <a:pt x="420" y="4383"/>
                  </a:lnTo>
                  <a:lnTo>
                    <a:pt x="458" y="4403"/>
                  </a:lnTo>
                  <a:lnTo>
                    <a:pt x="498" y="4426"/>
                  </a:lnTo>
                  <a:lnTo>
                    <a:pt x="538" y="4451"/>
                  </a:lnTo>
                  <a:lnTo>
                    <a:pt x="572" y="4474"/>
                  </a:lnTo>
                  <a:lnTo>
                    <a:pt x="604" y="4498"/>
                  </a:lnTo>
                  <a:lnTo>
                    <a:pt x="630" y="4521"/>
                  </a:lnTo>
                  <a:lnTo>
                    <a:pt x="640" y="4530"/>
                  </a:lnTo>
                  <a:lnTo>
                    <a:pt x="650" y="4540"/>
                  </a:lnTo>
                  <a:lnTo>
                    <a:pt x="658" y="4550"/>
                  </a:lnTo>
                  <a:lnTo>
                    <a:pt x="664" y="4558"/>
                  </a:lnTo>
                  <a:lnTo>
                    <a:pt x="669" y="4566"/>
                  </a:lnTo>
                  <a:lnTo>
                    <a:pt x="672" y="4572"/>
                  </a:lnTo>
                  <a:lnTo>
                    <a:pt x="672" y="4578"/>
                  </a:lnTo>
                  <a:lnTo>
                    <a:pt x="671" y="4582"/>
                  </a:lnTo>
                  <a:close/>
                  <a:moveTo>
                    <a:pt x="393" y="4213"/>
                  </a:moveTo>
                  <a:lnTo>
                    <a:pt x="430" y="4237"/>
                  </a:lnTo>
                  <a:lnTo>
                    <a:pt x="464" y="4261"/>
                  </a:lnTo>
                  <a:lnTo>
                    <a:pt x="494" y="4283"/>
                  </a:lnTo>
                  <a:lnTo>
                    <a:pt x="520" y="4306"/>
                  </a:lnTo>
                  <a:lnTo>
                    <a:pt x="529" y="4316"/>
                  </a:lnTo>
                  <a:lnTo>
                    <a:pt x="539" y="4325"/>
                  </a:lnTo>
                  <a:lnTo>
                    <a:pt x="545" y="4334"/>
                  </a:lnTo>
                  <a:lnTo>
                    <a:pt x="552" y="4343"/>
                  </a:lnTo>
                  <a:lnTo>
                    <a:pt x="556" y="4350"/>
                  </a:lnTo>
                  <a:lnTo>
                    <a:pt x="558" y="4357"/>
                  </a:lnTo>
                  <a:lnTo>
                    <a:pt x="558" y="4362"/>
                  </a:lnTo>
                  <a:lnTo>
                    <a:pt x="557" y="4367"/>
                  </a:lnTo>
                  <a:lnTo>
                    <a:pt x="553" y="4371"/>
                  </a:lnTo>
                  <a:lnTo>
                    <a:pt x="549" y="4373"/>
                  </a:lnTo>
                  <a:lnTo>
                    <a:pt x="541" y="4374"/>
                  </a:lnTo>
                  <a:lnTo>
                    <a:pt x="532" y="4373"/>
                  </a:lnTo>
                  <a:lnTo>
                    <a:pt x="523" y="4372"/>
                  </a:lnTo>
                  <a:lnTo>
                    <a:pt x="511" y="4370"/>
                  </a:lnTo>
                  <a:lnTo>
                    <a:pt x="498" y="4366"/>
                  </a:lnTo>
                  <a:lnTo>
                    <a:pt x="485" y="4361"/>
                  </a:lnTo>
                  <a:lnTo>
                    <a:pt x="454" y="4349"/>
                  </a:lnTo>
                  <a:lnTo>
                    <a:pt x="419" y="4334"/>
                  </a:lnTo>
                  <a:lnTo>
                    <a:pt x="382" y="4315"/>
                  </a:lnTo>
                  <a:lnTo>
                    <a:pt x="344" y="4292"/>
                  </a:lnTo>
                  <a:lnTo>
                    <a:pt x="307" y="4268"/>
                  </a:lnTo>
                  <a:lnTo>
                    <a:pt x="272" y="4244"/>
                  </a:lnTo>
                  <a:lnTo>
                    <a:pt x="243" y="4222"/>
                  </a:lnTo>
                  <a:lnTo>
                    <a:pt x="218" y="4200"/>
                  </a:lnTo>
                  <a:lnTo>
                    <a:pt x="208" y="4189"/>
                  </a:lnTo>
                  <a:lnTo>
                    <a:pt x="199" y="4180"/>
                  </a:lnTo>
                  <a:lnTo>
                    <a:pt x="191" y="4171"/>
                  </a:lnTo>
                  <a:lnTo>
                    <a:pt x="186" y="4162"/>
                  </a:lnTo>
                  <a:lnTo>
                    <a:pt x="182" y="4155"/>
                  </a:lnTo>
                  <a:lnTo>
                    <a:pt x="179" y="4148"/>
                  </a:lnTo>
                  <a:lnTo>
                    <a:pt x="179" y="4143"/>
                  </a:lnTo>
                  <a:lnTo>
                    <a:pt x="181" y="4139"/>
                  </a:lnTo>
                  <a:lnTo>
                    <a:pt x="185" y="4134"/>
                  </a:lnTo>
                  <a:lnTo>
                    <a:pt x="189" y="4132"/>
                  </a:lnTo>
                  <a:lnTo>
                    <a:pt x="197" y="4131"/>
                  </a:lnTo>
                  <a:lnTo>
                    <a:pt x="205" y="4132"/>
                  </a:lnTo>
                  <a:lnTo>
                    <a:pt x="215" y="4133"/>
                  </a:lnTo>
                  <a:lnTo>
                    <a:pt x="227" y="4135"/>
                  </a:lnTo>
                  <a:lnTo>
                    <a:pt x="239" y="4139"/>
                  </a:lnTo>
                  <a:lnTo>
                    <a:pt x="253" y="4144"/>
                  </a:lnTo>
                  <a:lnTo>
                    <a:pt x="284" y="4156"/>
                  </a:lnTo>
                  <a:lnTo>
                    <a:pt x="318" y="4172"/>
                  </a:lnTo>
                  <a:lnTo>
                    <a:pt x="354" y="4190"/>
                  </a:lnTo>
                  <a:lnTo>
                    <a:pt x="393" y="4213"/>
                  </a:lnTo>
                  <a:close/>
                  <a:moveTo>
                    <a:pt x="467" y="4156"/>
                  </a:moveTo>
                  <a:lnTo>
                    <a:pt x="463" y="4159"/>
                  </a:lnTo>
                  <a:lnTo>
                    <a:pt x="458" y="4161"/>
                  </a:lnTo>
                  <a:lnTo>
                    <a:pt x="452" y="4162"/>
                  </a:lnTo>
                  <a:lnTo>
                    <a:pt x="443" y="4162"/>
                  </a:lnTo>
                  <a:lnTo>
                    <a:pt x="433" y="4161"/>
                  </a:lnTo>
                  <a:lnTo>
                    <a:pt x="422" y="4159"/>
                  </a:lnTo>
                  <a:lnTo>
                    <a:pt x="409" y="4155"/>
                  </a:lnTo>
                  <a:lnTo>
                    <a:pt x="396" y="4150"/>
                  </a:lnTo>
                  <a:lnTo>
                    <a:pt x="367" y="4140"/>
                  </a:lnTo>
                  <a:lnTo>
                    <a:pt x="334" y="4125"/>
                  </a:lnTo>
                  <a:lnTo>
                    <a:pt x="299" y="4106"/>
                  </a:lnTo>
                  <a:lnTo>
                    <a:pt x="263" y="4085"/>
                  </a:lnTo>
                  <a:lnTo>
                    <a:pt x="227" y="4062"/>
                  </a:lnTo>
                  <a:lnTo>
                    <a:pt x="195" y="4038"/>
                  </a:lnTo>
                  <a:lnTo>
                    <a:pt x="167" y="4016"/>
                  </a:lnTo>
                  <a:lnTo>
                    <a:pt x="143" y="3995"/>
                  </a:lnTo>
                  <a:lnTo>
                    <a:pt x="133" y="3984"/>
                  </a:lnTo>
                  <a:lnTo>
                    <a:pt x="124" y="3976"/>
                  </a:lnTo>
                  <a:lnTo>
                    <a:pt x="117" y="3966"/>
                  </a:lnTo>
                  <a:lnTo>
                    <a:pt x="111" y="3958"/>
                  </a:lnTo>
                  <a:lnTo>
                    <a:pt x="108" y="3951"/>
                  </a:lnTo>
                  <a:lnTo>
                    <a:pt x="106" y="3944"/>
                  </a:lnTo>
                  <a:lnTo>
                    <a:pt x="106" y="3939"/>
                  </a:lnTo>
                  <a:lnTo>
                    <a:pt x="107" y="3934"/>
                  </a:lnTo>
                  <a:lnTo>
                    <a:pt x="110" y="3930"/>
                  </a:lnTo>
                  <a:lnTo>
                    <a:pt x="116" y="3928"/>
                  </a:lnTo>
                  <a:lnTo>
                    <a:pt x="122" y="3927"/>
                  </a:lnTo>
                  <a:lnTo>
                    <a:pt x="131" y="3927"/>
                  </a:lnTo>
                  <a:lnTo>
                    <a:pt x="141" y="3928"/>
                  </a:lnTo>
                  <a:lnTo>
                    <a:pt x="151" y="3930"/>
                  </a:lnTo>
                  <a:lnTo>
                    <a:pt x="163" y="3934"/>
                  </a:lnTo>
                  <a:lnTo>
                    <a:pt x="177" y="3939"/>
                  </a:lnTo>
                  <a:lnTo>
                    <a:pt x="206" y="3950"/>
                  </a:lnTo>
                  <a:lnTo>
                    <a:pt x="240" y="3965"/>
                  </a:lnTo>
                  <a:lnTo>
                    <a:pt x="274" y="3984"/>
                  </a:lnTo>
                  <a:lnTo>
                    <a:pt x="311" y="4005"/>
                  </a:lnTo>
                  <a:lnTo>
                    <a:pt x="347" y="4029"/>
                  </a:lnTo>
                  <a:lnTo>
                    <a:pt x="379" y="4051"/>
                  </a:lnTo>
                  <a:lnTo>
                    <a:pt x="407" y="4074"/>
                  </a:lnTo>
                  <a:lnTo>
                    <a:pt x="431" y="4095"/>
                  </a:lnTo>
                  <a:lnTo>
                    <a:pt x="441" y="4105"/>
                  </a:lnTo>
                  <a:lnTo>
                    <a:pt x="449" y="4115"/>
                  </a:lnTo>
                  <a:lnTo>
                    <a:pt x="457" y="4124"/>
                  </a:lnTo>
                  <a:lnTo>
                    <a:pt x="462" y="4131"/>
                  </a:lnTo>
                  <a:lnTo>
                    <a:pt x="466" y="4139"/>
                  </a:lnTo>
                  <a:lnTo>
                    <a:pt x="468" y="4145"/>
                  </a:lnTo>
                  <a:lnTo>
                    <a:pt x="468" y="4150"/>
                  </a:lnTo>
                  <a:lnTo>
                    <a:pt x="467" y="4156"/>
                  </a:lnTo>
                  <a:close/>
                  <a:moveTo>
                    <a:pt x="399" y="3948"/>
                  </a:moveTo>
                  <a:lnTo>
                    <a:pt x="395" y="3952"/>
                  </a:lnTo>
                  <a:lnTo>
                    <a:pt x="391" y="3954"/>
                  </a:lnTo>
                  <a:lnTo>
                    <a:pt x="384" y="3955"/>
                  </a:lnTo>
                  <a:lnTo>
                    <a:pt x="376" y="3955"/>
                  </a:lnTo>
                  <a:lnTo>
                    <a:pt x="366" y="3954"/>
                  </a:lnTo>
                  <a:lnTo>
                    <a:pt x="355" y="3952"/>
                  </a:lnTo>
                  <a:lnTo>
                    <a:pt x="345" y="3949"/>
                  </a:lnTo>
                  <a:lnTo>
                    <a:pt x="332" y="3944"/>
                  </a:lnTo>
                  <a:lnTo>
                    <a:pt x="303" y="3934"/>
                  </a:lnTo>
                  <a:lnTo>
                    <a:pt x="271" y="3920"/>
                  </a:lnTo>
                  <a:lnTo>
                    <a:pt x="238" y="3902"/>
                  </a:lnTo>
                  <a:lnTo>
                    <a:pt x="203" y="3881"/>
                  </a:lnTo>
                  <a:lnTo>
                    <a:pt x="169" y="3859"/>
                  </a:lnTo>
                  <a:lnTo>
                    <a:pt x="137" y="3836"/>
                  </a:lnTo>
                  <a:lnTo>
                    <a:pt x="110" y="3814"/>
                  </a:lnTo>
                  <a:lnTo>
                    <a:pt x="89" y="3793"/>
                  </a:lnTo>
                  <a:lnTo>
                    <a:pt x="79" y="3784"/>
                  </a:lnTo>
                  <a:lnTo>
                    <a:pt x="72" y="3774"/>
                  </a:lnTo>
                  <a:lnTo>
                    <a:pt x="64" y="3765"/>
                  </a:lnTo>
                  <a:lnTo>
                    <a:pt x="60" y="3758"/>
                  </a:lnTo>
                  <a:lnTo>
                    <a:pt x="56" y="3750"/>
                  </a:lnTo>
                  <a:lnTo>
                    <a:pt x="54" y="3744"/>
                  </a:lnTo>
                  <a:lnTo>
                    <a:pt x="54" y="3738"/>
                  </a:lnTo>
                  <a:lnTo>
                    <a:pt x="55" y="3734"/>
                  </a:lnTo>
                  <a:lnTo>
                    <a:pt x="59" y="3731"/>
                  </a:lnTo>
                  <a:lnTo>
                    <a:pt x="64" y="3729"/>
                  </a:lnTo>
                  <a:lnTo>
                    <a:pt x="70" y="3726"/>
                  </a:lnTo>
                  <a:lnTo>
                    <a:pt x="79" y="3726"/>
                  </a:lnTo>
                  <a:lnTo>
                    <a:pt x="88" y="3727"/>
                  </a:lnTo>
                  <a:lnTo>
                    <a:pt x="99" y="3730"/>
                  </a:lnTo>
                  <a:lnTo>
                    <a:pt x="110" y="3733"/>
                  </a:lnTo>
                  <a:lnTo>
                    <a:pt x="123" y="3737"/>
                  </a:lnTo>
                  <a:lnTo>
                    <a:pt x="151" y="3749"/>
                  </a:lnTo>
                  <a:lnTo>
                    <a:pt x="183" y="3763"/>
                  </a:lnTo>
                  <a:lnTo>
                    <a:pt x="217" y="3781"/>
                  </a:lnTo>
                  <a:lnTo>
                    <a:pt x="252" y="3802"/>
                  </a:lnTo>
                  <a:lnTo>
                    <a:pt x="286" y="3825"/>
                  </a:lnTo>
                  <a:lnTo>
                    <a:pt x="317" y="3847"/>
                  </a:lnTo>
                  <a:lnTo>
                    <a:pt x="344" y="3869"/>
                  </a:lnTo>
                  <a:lnTo>
                    <a:pt x="366" y="3889"/>
                  </a:lnTo>
                  <a:lnTo>
                    <a:pt x="375" y="3899"/>
                  </a:lnTo>
                  <a:lnTo>
                    <a:pt x="384" y="3908"/>
                  </a:lnTo>
                  <a:lnTo>
                    <a:pt x="390" y="3916"/>
                  </a:lnTo>
                  <a:lnTo>
                    <a:pt x="395" y="3924"/>
                  </a:lnTo>
                  <a:lnTo>
                    <a:pt x="399" y="3931"/>
                  </a:lnTo>
                  <a:lnTo>
                    <a:pt x="401" y="3938"/>
                  </a:lnTo>
                  <a:lnTo>
                    <a:pt x="401" y="3943"/>
                  </a:lnTo>
                  <a:lnTo>
                    <a:pt x="399" y="3948"/>
                  </a:lnTo>
                  <a:close/>
                  <a:moveTo>
                    <a:pt x="354" y="3745"/>
                  </a:moveTo>
                  <a:lnTo>
                    <a:pt x="350" y="3748"/>
                  </a:lnTo>
                  <a:lnTo>
                    <a:pt x="346" y="3750"/>
                  </a:lnTo>
                  <a:lnTo>
                    <a:pt x="339" y="3752"/>
                  </a:lnTo>
                  <a:lnTo>
                    <a:pt x="332" y="3752"/>
                  </a:lnTo>
                  <a:lnTo>
                    <a:pt x="322" y="3751"/>
                  </a:lnTo>
                  <a:lnTo>
                    <a:pt x="312" y="3749"/>
                  </a:lnTo>
                  <a:lnTo>
                    <a:pt x="300" y="3746"/>
                  </a:lnTo>
                  <a:lnTo>
                    <a:pt x="289" y="3743"/>
                  </a:lnTo>
                  <a:lnTo>
                    <a:pt x="260" y="3732"/>
                  </a:lnTo>
                  <a:lnTo>
                    <a:pt x="230" y="3718"/>
                  </a:lnTo>
                  <a:lnTo>
                    <a:pt x="199" y="3700"/>
                  </a:lnTo>
                  <a:lnTo>
                    <a:pt x="165" y="3681"/>
                  </a:lnTo>
                  <a:lnTo>
                    <a:pt x="132" y="3659"/>
                  </a:lnTo>
                  <a:lnTo>
                    <a:pt x="103" y="3638"/>
                  </a:lnTo>
                  <a:lnTo>
                    <a:pt x="77" y="3616"/>
                  </a:lnTo>
                  <a:lnTo>
                    <a:pt x="56" y="3596"/>
                  </a:lnTo>
                  <a:lnTo>
                    <a:pt x="47" y="3586"/>
                  </a:lnTo>
                  <a:lnTo>
                    <a:pt x="40" y="3577"/>
                  </a:lnTo>
                  <a:lnTo>
                    <a:pt x="34" y="3569"/>
                  </a:lnTo>
                  <a:lnTo>
                    <a:pt x="28" y="3561"/>
                  </a:lnTo>
                  <a:lnTo>
                    <a:pt x="25" y="3554"/>
                  </a:lnTo>
                  <a:lnTo>
                    <a:pt x="24" y="3547"/>
                  </a:lnTo>
                  <a:lnTo>
                    <a:pt x="24" y="3542"/>
                  </a:lnTo>
                  <a:lnTo>
                    <a:pt x="25" y="3538"/>
                  </a:lnTo>
                  <a:lnTo>
                    <a:pt x="28" y="3534"/>
                  </a:lnTo>
                  <a:lnTo>
                    <a:pt x="34" y="3531"/>
                  </a:lnTo>
                  <a:lnTo>
                    <a:pt x="40" y="3530"/>
                  </a:lnTo>
                  <a:lnTo>
                    <a:pt x="48" y="3530"/>
                  </a:lnTo>
                  <a:lnTo>
                    <a:pt x="58" y="3531"/>
                  </a:lnTo>
                  <a:lnTo>
                    <a:pt x="67" y="3533"/>
                  </a:lnTo>
                  <a:lnTo>
                    <a:pt x="79" y="3535"/>
                  </a:lnTo>
                  <a:lnTo>
                    <a:pt x="91" y="3540"/>
                  </a:lnTo>
                  <a:lnTo>
                    <a:pt x="118" y="3550"/>
                  </a:lnTo>
                  <a:lnTo>
                    <a:pt x="148" y="3564"/>
                  </a:lnTo>
                  <a:lnTo>
                    <a:pt x="181" y="3582"/>
                  </a:lnTo>
                  <a:lnTo>
                    <a:pt x="214" y="3601"/>
                  </a:lnTo>
                  <a:lnTo>
                    <a:pt x="246" y="3624"/>
                  </a:lnTo>
                  <a:lnTo>
                    <a:pt x="277" y="3645"/>
                  </a:lnTo>
                  <a:lnTo>
                    <a:pt x="301" y="3666"/>
                  </a:lnTo>
                  <a:lnTo>
                    <a:pt x="323" y="3686"/>
                  </a:lnTo>
                  <a:lnTo>
                    <a:pt x="332" y="3696"/>
                  </a:lnTo>
                  <a:lnTo>
                    <a:pt x="339" y="3705"/>
                  </a:lnTo>
                  <a:lnTo>
                    <a:pt x="346" y="3713"/>
                  </a:lnTo>
                  <a:lnTo>
                    <a:pt x="350" y="3721"/>
                  </a:lnTo>
                  <a:lnTo>
                    <a:pt x="353" y="3729"/>
                  </a:lnTo>
                  <a:lnTo>
                    <a:pt x="355" y="3735"/>
                  </a:lnTo>
                  <a:lnTo>
                    <a:pt x="355" y="3740"/>
                  </a:lnTo>
                  <a:lnTo>
                    <a:pt x="354" y="3745"/>
                  </a:lnTo>
                  <a:close/>
                  <a:moveTo>
                    <a:pt x="331" y="3544"/>
                  </a:moveTo>
                  <a:lnTo>
                    <a:pt x="327" y="3548"/>
                  </a:lnTo>
                  <a:lnTo>
                    <a:pt x="322" y="3550"/>
                  </a:lnTo>
                  <a:lnTo>
                    <a:pt x="317" y="3552"/>
                  </a:lnTo>
                  <a:lnTo>
                    <a:pt x="309" y="3552"/>
                  </a:lnTo>
                  <a:lnTo>
                    <a:pt x="299" y="3552"/>
                  </a:lnTo>
                  <a:lnTo>
                    <a:pt x="290" y="3549"/>
                  </a:lnTo>
                  <a:lnTo>
                    <a:pt x="279" y="3547"/>
                  </a:lnTo>
                  <a:lnTo>
                    <a:pt x="267" y="3543"/>
                  </a:lnTo>
                  <a:lnTo>
                    <a:pt x="241" y="3533"/>
                  </a:lnTo>
                  <a:lnTo>
                    <a:pt x="212" y="3520"/>
                  </a:lnTo>
                  <a:lnTo>
                    <a:pt x="181" y="3503"/>
                  </a:lnTo>
                  <a:lnTo>
                    <a:pt x="149" y="3485"/>
                  </a:lnTo>
                  <a:lnTo>
                    <a:pt x="118" y="3463"/>
                  </a:lnTo>
                  <a:lnTo>
                    <a:pt x="90" y="3441"/>
                  </a:lnTo>
                  <a:lnTo>
                    <a:pt x="65" y="3421"/>
                  </a:lnTo>
                  <a:lnTo>
                    <a:pt x="45" y="3402"/>
                  </a:lnTo>
                  <a:lnTo>
                    <a:pt x="36" y="3392"/>
                  </a:lnTo>
                  <a:lnTo>
                    <a:pt x="29" y="3383"/>
                  </a:lnTo>
                  <a:lnTo>
                    <a:pt x="23" y="3375"/>
                  </a:lnTo>
                  <a:lnTo>
                    <a:pt x="19" y="3367"/>
                  </a:lnTo>
                  <a:lnTo>
                    <a:pt x="16" y="3361"/>
                  </a:lnTo>
                  <a:lnTo>
                    <a:pt x="14" y="3354"/>
                  </a:lnTo>
                  <a:lnTo>
                    <a:pt x="14" y="3349"/>
                  </a:lnTo>
                  <a:lnTo>
                    <a:pt x="16" y="3344"/>
                  </a:lnTo>
                  <a:lnTo>
                    <a:pt x="20" y="3340"/>
                  </a:lnTo>
                  <a:lnTo>
                    <a:pt x="24" y="3338"/>
                  </a:lnTo>
                  <a:lnTo>
                    <a:pt x="31" y="3337"/>
                  </a:lnTo>
                  <a:lnTo>
                    <a:pt x="38" y="3337"/>
                  </a:lnTo>
                  <a:lnTo>
                    <a:pt x="47" y="3337"/>
                  </a:lnTo>
                  <a:lnTo>
                    <a:pt x="56" y="3339"/>
                  </a:lnTo>
                  <a:lnTo>
                    <a:pt x="67" y="3342"/>
                  </a:lnTo>
                  <a:lnTo>
                    <a:pt x="79" y="3345"/>
                  </a:lnTo>
                  <a:lnTo>
                    <a:pt x="106" y="3355"/>
                  </a:lnTo>
                  <a:lnTo>
                    <a:pt x="134" y="3369"/>
                  </a:lnTo>
                  <a:lnTo>
                    <a:pt x="165" y="3385"/>
                  </a:lnTo>
                  <a:lnTo>
                    <a:pt x="198" y="3405"/>
                  </a:lnTo>
                  <a:lnTo>
                    <a:pt x="229" y="3426"/>
                  </a:lnTo>
                  <a:lnTo>
                    <a:pt x="257" y="3447"/>
                  </a:lnTo>
                  <a:lnTo>
                    <a:pt x="281" y="3467"/>
                  </a:lnTo>
                  <a:lnTo>
                    <a:pt x="301" y="3487"/>
                  </a:lnTo>
                  <a:lnTo>
                    <a:pt x="310" y="3497"/>
                  </a:lnTo>
                  <a:lnTo>
                    <a:pt x="318" y="3505"/>
                  </a:lnTo>
                  <a:lnTo>
                    <a:pt x="323" y="3514"/>
                  </a:lnTo>
                  <a:lnTo>
                    <a:pt x="327" y="3521"/>
                  </a:lnTo>
                  <a:lnTo>
                    <a:pt x="331" y="3528"/>
                  </a:lnTo>
                  <a:lnTo>
                    <a:pt x="332" y="3534"/>
                  </a:lnTo>
                  <a:lnTo>
                    <a:pt x="332" y="3540"/>
                  </a:lnTo>
                  <a:lnTo>
                    <a:pt x="331" y="3544"/>
                  </a:lnTo>
                  <a:close/>
                  <a:moveTo>
                    <a:pt x="154" y="3290"/>
                  </a:moveTo>
                  <a:lnTo>
                    <a:pt x="123" y="3270"/>
                  </a:lnTo>
                  <a:lnTo>
                    <a:pt x="96" y="3249"/>
                  </a:lnTo>
                  <a:lnTo>
                    <a:pt x="73" y="3229"/>
                  </a:lnTo>
                  <a:lnTo>
                    <a:pt x="54" y="3209"/>
                  </a:lnTo>
                  <a:lnTo>
                    <a:pt x="46" y="3201"/>
                  </a:lnTo>
                  <a:lnTo>
                    <a:pt x="39" y="3192"/>
                  </a:lnTo>
                  <a:lnTo>
                    <a:pt x="34" y="3184"/>
                  </a:lnTo>
                  <a:lnTo>
                    <a:pt x="29" y="3176"/>
                  </a:lnTo>
                  <a:lnTo>
                    <a:pt x="26" y="3170"/>
                  </a:lnTo>
                  <a:lnTo>
                    <a:pt x="25" y="3163"/>
                  </a:lnTo>
                  <a:lnTo>
                    <a:pt x="25" y="3158"/>
                  </a:lnTo>
                  <a:lnTo>
                    <a:pt x="27" y="3153"/>
                  </a:lnTo>
                  <a:lnTo>
                    <a:pt x="31" y="3150"/>
                  </a:lnTo>
                  <a:lnTo>
                    <a:pt x="35" y="3147"/>
                  </a:lnTo>
                  <a:lnTo>
                    <a:pt x="41" y="3146"/>
                  </a:lnTo>
                  <a:lnTo>
                    <a:pt x="49" y="3146"/>
                  </a:lnTo>
                  <a:lnTo>
                    <a:pt x="58" y="3146"/>
                  </a:lnTo>
                  <a:lnTo>
                    <a:pt x="67" y="3148"/>
                  </a:lnTo>
                  <a:lnTo>
                    <a:pt x="77" y="3150"/>
                  </a:lnTo>
                  <a:lnTo>
                    <a:pt x="89" y="3153"/>
                  </a:lnTo>
                  <a:lnTo>
                    <a:pt x="114" y="3163"/>
                  </a:lnTo>
                  <a:lnTo>
                    <a:pt x="142" y="3176"/>
                  </a:lnTo>
                  <a:lnTo>
                    <a:pt x="172" y="3192"/>
                  </a:lnTo>
                  <a:lnTo>
                    <a:pt x="202" y="3211"/>
                  </a:lnTo>
                  <a:lnTo>
                    <a:pt x="232" y="3231"/>
                  </a:lnTo>
                  <a:lnTo>
                    <a:pt x="259" y="3252"/>
                  </a:lnTo>
                  <a:lnTo>
                    <a:pt x="282" y="3272"/>
                  </a:lnTo>
                  <a:lnTo>
                    <a:pt x="301" y="3290"/>
                  </a:lnTo>
                  <a:lnTo>
                    <a:pt x="309" y="3300"/>
                  </a:lnTo>
                  <a:lnTo>
                    <a:pt x="317" y="3309"/>
                  </a:lnTo>
                  <a:lnTo>
                    <a:pt x="322" y="3316"/>
                  </a:lnTo>
                  <a:lnTo>
                    <a:pt x="326" y="3324"/>
                  </a:lnTo>
                  <a:lnTo>
                    <a:pt x="328" y="3330"/>
                  </a:lnTo>
                  <a:lnTo>
                    <a:pt x="330" y="3337"/>
                  </a:lnTo>
                  <a:lnTo>
                    <a:pt x="330" y="3342"/>
                  </a:lnTo>
                  <a:lnTo>
                    <a:pt x="328" y="3346"/>
                  </a:lnTo>
                  <a:lnTo>
                    <a:pt x="325" y="3350"/>
                  </a:lnTo>
                  <a:lnTo>
                    <a:pt x="320" y="3353"/>
                  </a:lnTo>
                  <a:lnTo>
                    <a:pt x="314" y="3354"/>
                  </a:lnTo>
                  <a:lnTo>
                    <a:pt x="307" y="3355"/>
                  </a:lnTo>
                  <a:lnTo>
                    <a:pt x="298" y="3354"/>
                  </a:lnTo>
                  <a:lnTo>
                    <a:pt x="289" y="3353"/>
                  </a:lnTo>
                  <a:lnTo>
                    <a:pt x="278" y="3350"/>
                  </a:lnTo>
                  <a:lnTo>
                    <a:pt x="267" y="3346"/>
                  </a:lnTo>
                  <a:lnTo>
                    <a:pt x="241" y="3338"/>
                  </a:lnTo>
                  <a:lnTo>
                    <a:pt x="214" y="3325"/>
                  </a:lnTo>
                  <a:lnTo>
                    <a:pt x="184" y="3309"/>
                  </a:lnTo>
                  <a:lnTo>
                    <a:pt x="154" y="3290"/>
                  </a:lnTo>
                  <a:close/>
                  <a:moveTo>
                    <a:pt x="347" y="3152"/>
                  </a:moveTo>
                  <a:lnTo>
                    <a:pt x="344" y="3155"/>
                  </a:lnTo>
                  <a:lnTo>
                    <a:pt x="339" y="3158"/>
                  </a:lnTo>
                  <a:lnTo>
                    <a:pt x="333" y="3160"/>
                  </a:lnTo>
                  <a:lnTo>
                    <a:pt x="326" y="3160"/>
                  </a:lnTo>
                  <a:lnTo>
                    <a:pt x="318" y="3160"/>
                  </a:lnTo>
                  <a:lnTo>
                    <a:pt x="308" y="3158"/>
                  </a:lnTo>
                  <a:lnTo>
                    <a:pt x="298" y="3155"/>
                  </a:lnTo>
                  <a:lnTo>
                    <a:pt x="287" y="3152"/>
                  </a:lnTo>
                  <a:lnTo>
                    <a:pt x="263" y="3144"/>
                  </a:lnTo>
                  <a:lnTo>
                    <a:pt x="237" y="3132"/>
                  </a:lnTo>
                  <a:lnTo>
                    <a:pt x="208" y="3117"/>
                  </a:lnTo>
                  <a:lnTo>
                    <a:pt x="178" y="3098"/>
                  </a:lnTo>
                  <a:lnTo>
                    <a:pt x="149" y="3079"/>
                  </a:lnTo>
                  <a:lnTo>
                    <a:pt x="123" y="3058"/>
                  </a:lnTo>
                  <a:lnTo>
                    <a:pt x="102" y="3039"/>
                  </a:lnTo>
                  <a:lnTo>
                    <a:pt x="83" y="3021"/>
                  </a:lnTo>
                  <a:lnTo>
                    <a:pt x="76" y="3012"/>
                  </a:lnTo>
                  <a:lnTo>
                    <a:pt x="69" y="3003"/>
                  </a:lnTo>
                  <a:lnTo>
                    <a:pt x="64" y="2995"/>
                  </a:lnTo>
                  <a:lnTo>
                    <a:pt x="61" y="2987"/>
                  </a:lnTo>
                  <a:lnTo>
                    <a:pt x="58" y="2981"/>
                  </a:lnTo>
                  <a:lnTo>
                    <a:pt x="56" y="2974"/>
                  </a:lnTo>
                  <a:lnTo>
                    <a:pt x="58" y="2970"/>
                  </a:lnTo>
                  <a:lnTo>
                    <a:pt x="59" y="2964"/>
                  </a:lnTo>
                  <a:lnTo>
                    <a:pt x="62" y="2961"/>
                  </a:lnTo>
                  <a:lnTo>
                    <a:pt x="67" y="2959"/>
                  </a:lnTo>
                  <a:lnTo>
                    <a:pt x="73" y="2957"/>
                  </a:lnTo>
                  <a:lnTo>
                    <a:pt x="80" y="2957"/>
                  </a:lnTo>
                  <a:lnTo>
                    <a:pt x="88" y="2958"/>
                  </a:lnTo>
                  <a:lnTo>
                    <a:pt x="97" y="2959"/>
                  </a:lnTo>
                  <a:lnTo>
                    <a:pt x="107" y="2961"/>
                  </a:lnTo>
                  <a:lnTo>
                    <a:pt x="118" y="2964"/>
                  </a:lnTo>
                  <a:lnTo>
                    <a:pt x="143" y="2973"/>
                  </a:lnTo>
                  <a:lnTo>
                    <a:pt x="170" y="2986"/>
                  </a:lnTo>
                  <a:lnTo>
                    <a:pt x="198" y="3001"/>
                  </a:lnTo>
                  <a:lnTo>
                    <a:pt x="227" y="3019"/>
                  </a:lnTo>
                  <a:lnTo>
                    <a:pt x="256" y="3039"/>
                  </a:lnTo>
                  <a:lnTo>
                    <a:pt x="281" y="3058"/>
                  </a:lnTo>
                  <a:lnTo>
                    <a:pt x="304" y="3078"/>
                  </a:lnTo>
                  <a:lnTo>
                    <a:pt x="322" y="3096"/>
                  </a:lnTo>
                  <a:lnTo>
                    <a:pt x="330" y="3106"/>
                  </a:lnTo>
                  <a:lnTo>
                    <a:pt x="336" y="3113"/>
                  </a:lnTo>
                  <a:lnTo>
                    <a:pt x="341" y="3122"/>
                  </a:lnTo>
                  <a:lnTo>
                    <a:pt x="346" y="3130"/>
                  </a:lnTo>
                  <a:lnTo>
                    <a:pt x="348" y="3136"/>
                  </a:lnTo>
                  <a:lnTo>
                    <a:pt x="349" y="3143"/>
                  </a:lnTo>
                  <a:lnTo>
                    <a:pt x="349" y="3148"/>
                  </a:lnTo>
                  <a:lnTo>
                    <a:pt x="347" y="3152"/>
                  </a:lnTo>
                  <a:close/>
                  <a:moveTo>
                    <a:pt x="272" y="2828"/>
                  </a:moveTo>
                  <a:lnTo>
                    <a:pt x="299" y="2847"/>
                  </a:lnTo>
                  <a:lnTo>
                    <a:pt x="324" y="2866"/>
                  </a:lnTo>
                  <a:lnTo>
                    <a:pt x="346" y="2886"/>
                  </a:lnTo>
                  <a:lnTo>
                    <a:pt x="363" y="2904"/>
                  </a:lnTo>
                  <a:lnTo>
                    <a:pt x="369" y="2913"/>
                  </a:lnTo>
                  <a:lnTo>
                    <a:pt x="376" y="2920"/>
                  </a:lnTo>
                  <a:lnTo>
                    <a:pt x="381" y="2929"/>
                  </a:lnTo>
                  <a:lnTo>
                    <a:pt x="385" y="2935"/>
                  </a:lnTo>
                  <a:lnTo>
                    <a:pt x="387" y="2942"/>
                  </a:lnTo>
                  <a:lnTo>
                    <a:pt x="388" y="2948"/>
                  </a:lnTo>
                  <a:lnTo>
                    <a:pt x="388" y="2954"/>
                  </a:lnTo>
                  <a:lnTo>
                    <a:pt x="386" y="2958"/>
                  </a:lnTo>
                  <a:lnTo>
                    <a:pt x="382" y="2962"/>
                  </a:lnTo>
                  <a:lnTo>
                    <a:pt x="378" y="2964"/>
                  </a:lnTo>
                  <a:lnTo>
                    <a:pt x="372" y="2966"/>
                  </a:lnTo>
                  <a:lnTo>
                    <a:pt x="365" y="2967"/>
                  </a:lnTo>
                  <a:lnTo>
                    <a:pt x="358" y="2967"/>
                  </a:lnTo>
                  <a:lnTo>
                    <a:pt x="348" y="2966"/>
                  </a:lnTo>
                  <a:lnTo>
                    <a:pt x="338" y="2963"/>
                  </a:lnTo>
                  <a:lnTo>
                    <a:pt x="327" y="2960"/>
                  </a:lnTo>
                  <a:lnTo>
                    <a:pt x="305" y="2952"/>
                  </a:lnTo>
                  <a:lnTo>
                    <a:pt x="279" y="2940"/>
                  </a:lnTo>
                  <a:lnTo>
                    <a:pt x="251" y="2926"/>
                  </a:lnTo>
                  <a:lnTo>
                    <a:pt x="223" y="2908"/>
                  </a:lnTo>
                  <a:lnTo>
                    <a:pt x="196" y="2889"/>
                  </a:lnTo>
                  <a:lnTo>
                    <a:pt x="171" y="2869"/>
                  </a:lnTo>
                  <a:lnTo>
                    <a:pt x="150" y="2851"/>
                  </a:lnTo>
                  <a:lnTo>
                    <a:pt x="133" y="2833"/>
                  </a:lnTo>
                  <a:lnTo>
                    <a:pt x="126" y="2824"/>
                  </a:lnTo>
                  <a:lnTo>
                    <a:pt x="119" y="2816"/>
                  </a:lnTo>
                  <a:lnTo>
                    <a:pt x="115" y="2808"/>
                  </a:lnTo>
                  <a:lnTo>
                    <a:pt x="110" y="2800"/>
                  </a:lnTo>
                  <a:lnTo>
                    <a:pt x="108" y="2794"/>
                  </a:lnTo>
                  <a:lnTo>
                    <a:pt x="107" y="2787"/>
                  </a:lnTo>
                  <a:lnTo>
                    <a:pt x="108" y="2782"/>
                  </a:lnTo>
                  <a:lnTo>
                    <a:pt x="109" y="2778"/>
                  </a:lnTo>
                  <a:lnTo>
                    <a:pt x="113" y="2775"/>
                  </a:lnTo>
                  <a:lnTo>
                    <a:pt x="117" y="2771"/>
                  </a:lnTo>
                  <a:lnTo>
                    <a:pt x="123" y="2770"/>
                  </a:lnTo>
                  <a:lnTo>
                    <a:pt x="130" y="2769"/>
                  </a:lnTo>
                  <a:lnTo>
                    <a:pt x="138" y="2770"/>
                  </a:lnTo>
                  <a:lnTo>
                    <a:pt x="147" y="2771"/>
                  </a:lnTo>
                  <a:lnTo>
                    <a:pt x="157" y="2773"/>
                  </a:lnTo>
                  <a:lnTo>
                    <a:pt x="168" y="2776"/>
                  </a:lnTo>
                  <a:lnTo>
                    <a:pt x="191" y="2784"/>
                  </a:lnTo>
                  <a:lnTo>
                    <a:pt x="216" y="2796"/>
                  </a:lnTo>
                  <a:lnTo>
                    <a:pt x="244" y="2811"/>
                  </a:lnTo>
                  <a:lnTo>
                    <a:pt x="272" y="2828"/>
                  </a:lnTo>
                  <a:close/>
                  <a:moveTo>
                    <a:pt x="337" y="2640"/>
                  </a:moveTo>
                  <a:lnTo>
                    <a:pt x="363" y="2658"/>
                  </a:lnTo>
                  <a:lnTo>
                    <a:pt x="387" y="2676"/>
                  </a:lnTo>
                  <a:lnTo>
                    <a:pt x="407" y="2695"/>
                  </a:lnTo>
                  <a:lnTo>
                    <a:pt x="423" y="2712"/>
                  </a:lnTo>
                  <a:lnTo>
                    <a:pt x="430" y="2721"/>
                  </a:lnTo>
                  <a:lnTo>
                    <a:pt x="435" y="2729"/>
                  </a:lnTo>
                  <a:lnTo>
                    <a:pt x="441" y="2737"/>
                  </a:lnTo>
                  <a:lnTo>
                    <a:pt x="444" y="2743"/>
                  </a:lnTo>
                  <a:lnTo>
                    <a:pt x="446" y="2750"/>
                  </a:lnTo>
                  <a:lnTo>
                    <a:pt x="447" y="2756"/>
                  </a:lnTo>
                  <a:lnTo>
                    <a:pt x="446" y="2762"/>
                  </a:lnTo>
                  <a:lnTo>
                    <a:pt x="444" y="2766"/>
                  </a:lnTo>
                  <a:lnTo>
                    <a:pt x="442" y="2769"/>
                  </a:lnTo>
                  <a:lnTo>
                    <a:pt x="436" y="2772"/>
                  </a:lnTo>
                  <a:lnTo>
                    <a:pt x="431" y="2773"/>
                  </a:lnTo>
                  <a:lnTo>
                    <a:pt x="425" y="2775"/>
                  </a:lnTo>
                  <a:lnTo>
                    <a:pt x="417" y="2775"/>
                  </a:lnTo>
                  <a:lnTo>
                    <a:pt x="408" y="2773"/>
                  </a:lnTo>
                  <a:lnTo>
                    <a:pt x="399" y="2771"/>
                  </a:lnTo>
                  <a:lnTo>
                    <a:pt x="389" y="2768"/>
                  </a:lnTo>
                  <a:lnTo>
                    <a:pt x="366" y="2760"/>
                  </a:lnTo>
                  <a:lnTo>
                    <a:pt x="341" y="2750"/>
                  </a:lnTo>
                  <a:lnTo>
                    <a:pt x="314" y="2736"/>
                  </a:lnTo>
                  <a:lnTo>
                    <a:pt x="287" y="2718"/>
                  </a:lnTo>
                  <a:lnTo>
                    <a:pt x="262" y="2700"/>
                  </a:lnTo>
                  <a:lnTo>
                    <a:pt x="238" y="2682"/>
                  </a:lnTo>
                  <a:lnTo>
                    <a:pt x="218" y="2663"/>
                  </a:lnTo>
                  <a:lnTo>
                    <a:pt x="201" y="2645"/>
                  </a:lnTo>
                  <a:lnTo>
                    <a:pt x="195" y="2637"/>
                  </a:lnTo>
                  <a:lnTo>
                    <a:pt x="189" y="2629"/>
                  </a:lnTo>
                  <a:lnTo>
                    <a:pt x="185" y="2621"/>
                  </a:lnTo>
                  <a:lnTo>
                    <a:pt x="182" y="2614"/>
                  </a:lnTo>
                  <a:lnTo>
                    <a:pt x="178" y="2607"/>
                  </a:lnTo>
                  <a:lnTo>
                    <a:pt x="178" y="2602"/>
                  </a:lnTo>
                  <a:lnTo>
                    <a:pt x="178" y="2596"/>
                  </a:lnTo>
                  <a:lnTo>
                    <a:pt x="181" y="2592"/>
                  </a:lnTo>
                  <a:lnTo>
                    <a:pt x="184" y="2588"/>
                  </a:lnTo>
                  <a:lnTo>
                    <a:pt x="188" y="2586"/>
                  </a:lnTo>
                  <a:lnTo>
                    <a:pt x="194" y="2584"/>
                  </a:lnTo>
                  <a:lnTo>
                    <a:pt x="200" y="2584"/>
                  </a:lnTo>
                  <a:lnTo>
                    <a:pt x="208" y="2584"/>
                  </a:lnTo>
                  <a:lnTo>
                    <a:pt x="217" y="2585"/>
                  </a:lnTo>
                  <a:lnTo>
                    <a:pt x="226" y="2587"/>
                  </a:lnTo>
                  <a:lnTo>
                    <a:pt x="237" y="2589"/>
                  </a:lnTo>
                  <a:lnTo>
                    <a:pt x="259" y="2598"/>
                  </a:lnTo>
                  <a:lnTo>
                    <a:pt x="284" y="2608"/>
                  </a:lnTo>
                  <a:lnTo>
                    <a:pt x="310" y="2622"/>
                  </a:lnTo>
                  <a:lnTo>
                    <a:pt x="337" y="2640"/>
                  </a:lnTo>
                  <a:close/>
                  <a:moveTo>
                    <a:pt x="421" y="2450"/>
                  </a:moveTo>
                  <a:lnTo>
                    <a:pt x="446" y="2468"/>
                  </a:lnTo>
                  <a:lnTo>
                    <a:pt x="469" y="2486"/>
                  </a:lnTo>
                  <a:lnTo>
                    <a:pt x="488" y="2504"/>
                  </a:lnTo>
                  <a:lnTo>
                    <a:pt x="503" y="2521"/>
                  </a:lnTo>
                  <a:lnTo>
                    <a:pt x="510" y="2530"/>
                  </a:lnTo>
                  <a:lnTo>
                    <a:pt x="515" y="2537"/>
                  </a:lnTo>
                  <a:lnTo>
                    <a:pt x="520" y="2545"/>
                  </a:lnTo>
                  <a:lnTo>
                    <a:pt x="523" y="2552"/>
                  </a:lnTo>
                  <a:lnTo>
                    <a:pt x="525" y="2559"/>
                  </a:lnTo>
                  <a:lnTo>
                    <a:pt x="526" y="2564"/>
                  </a:lnTo>
                  <a:lnTo>
                    <a:pt x="525" y="2569"/>
                  </a:lnTo>
                  <a:lnTo>
                    <a:pt x="524" y="2574"/>
                  </a:lnTo>
                  <a:lnTo>
                    <a:pt x="521" y="2577"/>
                  </a:lnTo>
                  <a:lnTo>
                    <a:pt x="516" y="2580"/>
                  </a:lnTo>
                  <a:lnTo>
                    <a:pt x="510" y="2581"/>
                  </a:lnTo>
                  <a:lnTo>
                    <a:pt x="503" y="2582"/>
                  </a:lnTo>
                  <a:lnTo>
                    <a:pt x="496" y="2582"/>
                  </a:lnTo>
                  <a:lnTo>
                    <a:pt x="488" y="2581"/>
                  </a:lnTo>
                  <a:lnTo>
                    <a:pt x="479" y="2580"/>
                  </a:lnTo>
                  <a:lnTo>
                    <a:pt x="469" y="2577"/>
                  </a:lnTo>
                  <a:lnTo>
                    <a:pt x="447" y="2569"/>
                  </a:lnTo>
                  <a:lnTo>
                    <a:pt x="423" y="2560"/>
                  </a:lnTo>
                  <a:lnTo>
                    <a:pt x="398" y="2546"/>
                  </a:lnTo>
                  <a:lnTo>
                    <a:pt x="372" y="2530"/>
                  </a:lnTo>
                  <a:lnTo>
                    <a:pt x="347" y="2512"/>
                  </a:lnTo>
                  <a:lnTo>
                    <a:pt x="324" y="2494"/>
                  </a:lnTo>
                  <a:lnTo>
                    <a:pt x="306" y="2477"/>
                  </a:lnTo>
                  <a:lnTo>
                    <a:pt x="290" y="2459"/>
                  </a:lnTo>
                  <a:lnTo>
                    <a:pt x="283" y="2451"/>
                  </a:lnTo>
                  <a:lnTo>
                    <a:pt x="278" y="2443"/>
                  </a:lnTo>
                  <a:lnTo>
                    <a:pt x="273" y="2436"/>
                  </a:lnTo>
                  <a:lnTo>
                    <a:pt x="270" y="2428"/>
                  </a:lnTo>
                  <a:lnTo>
                    <a:pt x="268" y="2422"/>
                  </a:lnTo>
                  <a:lnTo>
                    <a:pt x="268" y="2416"/>
                  </a:lnTo>
                  <a:lnTo>
                    <a:pt x="268" y="2411"/>
                  </a:lnTo>
                  <a:lnTo>
                    <a:pt x="270" y="2407"/>
                  </a:lnTo>
                  <a:lnTo>
                    <a:pt x="273" y="2402"/>
                  </a:lnTo>
                  <a:lnTo>
                    <a:pt x="278" y="2400"/>
                  </a:lnTo>
                  <a:lnTo>
                    <a:pt x="283" y="2398"/>
                  </a:lnTo>
                  <a:lnTo>
                    <a:pt x="290" y="2398"/>
                  </a:lnTo>
                  <a:lnTo>
                    <a:pt x="297" y="2398"/>
                  </a:lnTo>
                  <a:lnTo>
                    <a:pt x="306" y="2399"/>
                  </a:lnTo>
                  <a:lnTo>
                    <a:pt x="314" y="2400"/>
                  </a:lnTo>
                  <a:lnTo>
                    <a:pt x="325" y="2403"/>
                  </a:lnTo>
                  <a:lnTo>
                    <a:pt x="347" y="2411"/>
                  </a:lnTo>
                  <a:lnTo>
                    <a:pt x="371" y="2421"/>
                  </a:lnTo>
                  <a:lnTo>
                    <a:pt x="395" y="2435"/>
                  </a:lnTo>
                  <a:lnTo>
                    <a:pt x="421" y="2450"/>
                  </a:lnTo>
                  <a:close/>
                  <a:moveTo>
                    <a:pt x="214" y="2055"/>
                  </a:moveTo>
                  <a:lnTo>
                    <a:pt x="237" y="2071"/>
                  </a:lnTo>
                  <a:lnTo>
                    <a:pt x="257" y="2088"/>
                  </a:lnTo>
                  <a:lnTo>
                    <a:pt x="274" y="2105"/>
                  </a:lnTo>
                  <a:lnTo>
                    <a:pt x="289" y="2121"/>
                  </a:lnTo>
                  <a:lnTo>
                    <a:pt x="294" y="2129"/>
                  </a:lnTo>
                  <a:lnTo>
                    <a:pt x="299" y="2136"/>
                  </a:lnTo>
                  <a:lnTo>
                    <a:pt x="303" y="2143"/>
                  </a:lnTo>
                  <a:lnTo>
                    <a:pt x="306" y="2150"/>
                  </a:lnTo>
                  <a:lnTo>
                    <a:pt x="307" y="2156"/>
                  </a:lnTo>
                  <a:lnTo>
                    <a:pt x="308" y="2162"/>
                  </a:lnTo>
                  <a:lnTo>
                    <a:pt x="307" y="2166"/>
                  </a:lnTo>
                  <a:lnTo>
                    <a:pt x="306" y="2170"/>
                  </a:lnTo>
                  <a:lnTo>
                    <a:pt x="303" y="2173"/>
                  </a:lnTo>
                  <a:lnTo>
                    <a:pt x="298" y="2177"/>
                  </a:lnTo>
                  <a:lnTo>
                    <a:pt x="293" y="2178"/>
                  </a:lnTo>
                  <a:lnTo>
                    <a:pt x="287" y="2179"/>
                  </a:lnTo>
                  <a:lnTo>
                    <a:pt x="280" y="2179"/>
                  </a:lnTo>
                  <a:lnTo>
                    <a:pt x="272" y="2179"/>
                  </a:lnTo>
                  <a:lnTo>
                    <a:pt x="264" y="2177"/>
                  </a:lnTo>
                  <a:lnTo>
                    <a:pt x="255" y="2174"/>
                  </a:lnTo>
                  <a:lnTo>
                    <a:pt x="236" y="2168"/>
                  </a:lnTo>
                  <a:lnTo>
                    <a:pt x="214" y="2158"/>
                  </a:lnTo>
                  <a:lnTo>
                    <a:pt x="191" y="2145"/>
                  </a:lnTo>
                  <a:lnTo>
                    <a:pt x="168" y="2130"/>
                  </a:lnTo>
                  <a:lnTo>
                    <a:pt x="145" y="2114"/>
                  </a:lnTo>
                  <a:lnTo>
                    <a:pt x="124" y="2098"/>
                  </a:lnTo>
                  <a:lnTo>
                    <a:pt x="107" y="2081"/>
                  </a:lnTo>
                  <a:lnTo>
                    <a:pt x="93" y="2064"/>
                  </a:lnTo>
                  <a:lnTo>
                    <a:pt x="88" y="2057"/>
                  </a:lnTo>
                  <a:lnTo>
                    <a:pt x="82" y="2049"/>
                  </a:lnTo>
                  <a:lnTo>
                    <a:pt x="79" y="2042"/>
                  </a:lnTo>
                  <a:lnTo>
                    <a:pt x="76" y="2035"/>
                  </a:lnTo>
                  <a:lnTo>
                    <a:pt x="75" y="2030"/>
                  </a:lnTo>
                  <a:lnTo>
                    <a:pt x="74" y="2023"/>
                  </a:lnTo>
                  <a:lnTo>
                    <a:pt x="75" y="2019"/>
                  </a:lnTo>
                  <a:lnTo>
                    <a:pt x="76" y="2015"/>
                  </a:lnTo>
                  <a:lnTo>
                    <a:pt x="79" y="2012"/>
                  </a:lnTo>
                  <a:lnTo>
                    <a:pt x="83" y="2008"/>
                  </a:lnTo>
                  <a:lnTo>
                    <a:pt x="89" y="2007"/>
                  </a:lnTo>
                  <a:lnTo>
                    <a:pt x="94" y="2006"/>
                  </a:lnTo>
                  <a:lnTo>
                    <a:pt x="102" y="2006"/>
                  </a:lnTo>
                  <a:lnTo>
                    <a:pt x="109" y="2007"/>
                  </a:lnTo>
                  <a:lnTo>
                    <a:pt x="117" y="2008"/>
                  </a:lnTo>
                  <a:lnTo>
                    <a:pt x="127" y="2010"/>
                  </a:lnTo>
                  <a:lnTo>
                    <a:pt x="146" y="2018"/>
                  </a:lnTo>
                  <a:lnTo>
                    <a:pt x="168" y="2028"/>
                  </a:lnTo>
                  <a:lnTo>
                    <a:pt x="190" y="2040"/>
                  </a:lnTo>
                  <a:lnTo>
                    <a:pt x="214" y="2055"/>
                  </a:lnTo>
                  <a:close/>
                  <a:moveTo>
                    <a:pt x="622" y="2382"/>
                  </a:moveTo>
                  <a:lnTo>
                    <a:pt x="619" y="2385"/>
                  </a:lnTo>
                  <a:lnTo>
                    <a:pt x="615" y="2388"/>
                  </a:lnTo>
                  <a:lnTo>
                    <a:pt x="609" y="2389"/>
                  </a:lnTo>
                  <a:lnTo>
                    <a:pt x="603" y="2390"/>
                  </a:lnTo>
                  <a:lnTo>
                    <a:pt x="595" y="2390"/>
                  </a:lnTo>
                  <a:lnTo>
                    <a:pt x="588" y="2390"/>
                  </a:lnTo>
                  <a:lnTo>
                    <a:pt x="578" y="2388"/>
                  </a:lnTo>
                  <a:lnTo>
                    <a:pt x="568" y="2386"/>
                  </a:lnTo>
                  <a:lnTo>
                    <a:pt x="548" y="2378"/>
                  </a:lnTo>
                  <a:lnTo>
                    <a:pt x="525" y="2369"/>
                  </a:lnTo>
                  <a:lnTo>
                    <a:pt x="500" y="2356"/>
                  </a:lnTo>
                  <a:lnTo>
                    <a:pt x="475" y="2341"/>
                  </a:lnTo>
                  <a:lnTo>
                    <a:pt x="452" y="2323"/>
                  </a:lnTo>
                  <a:lnTo>
                    <a:pt x="430" y="2306"/>
                  </a:lnTo>
                  <a:lnTo>
                    <a:pt x="412" y="2289"/>
                  </a:lnTo>
                  <a:lnTo>
                    <a:pt x="398" y="2272"/>
                  </a:lnTo>
                  <a:lnTo>
                    <a:pt x="391" y="2264"/>
                  </a:lnTo>
                  <a:lnTo>
                    <a:pt x="386" y="2257"/>
                  </a:lnTo>
                  <a:lnTo>
                    <a:pt x="382" y="2249"/>
                  </a:lnTo>
                  <a:lnTo>
                    <a:pt x="379" y="2242"/>
                  </a:lnTo>
                  <a:lnTo>
                    <a:pt x="377" y="2236"/>
                  </a:lnTo>
                  <a:lnTo>
                    <a:pt x="377" y="2230"/>
                  </a:lnTo>
                  <a:lnTo>
                    <a:pt x="377" y="2225"/>
                  </a:lnTo>
                  <a:lnTo>
                    <a:pt x="379" y="2220"/>
                  </a:lnTo>
                  <a:lnTo>
                    <a:pt x="382" y="2217"/>
                  </a:lnTo>
                  <a:lnTo>
                    <a:pt x="387" y="2213"/>
                  </a:lnTo>
                  <a:lnTo>
                    <a:pt x="392" y="2212"/>
                  </a:lnTo>
                  <a:lnTo>
                    <a:pt x="399" y="2211"/>
                  </a:lnTo>
                  <a:lnTo>
                    <a:pt x="405" y="2211"/>
                  </a:lnTo>
                  <a:lnTo>
                    <a:pt x="414" y="2212"/>
                  </a:lnTo>
                  <a:lnTo>
                    <a:pt x="422" y="2213"/>
                  </a:lnTo>
                  <a:lnTo>
                    <a:pt x="432" y="2215"/>
                  </a:lnTo>
                  <a:lnTo>
                    <a:pt x="453" y="2223"/>
                  </a:lnTo>
                  <a:lnTo>
                    <a:pt x="475" y="2233"/>
                  </a:lnTo>
                  <a:lnTo>
                    <a:pt x="500" y="2246"/>
                  </a:lnTo>
                  <a:lnTo>
                    <a:pt x="525" y="2262"/>
                  </a:lnTo>
                  <a:lnTo>
                    <a:pt x="549" y="2278"/>
                  </a:lnTo>
                  <a:lnTo>
                    <a:pt x="570" y="2295"/>
                  </a:lnTo>
                  <a:lnTo>
                    <a:pt x="589" y="2313"/>
                  </a:lnTo>
                  <a:lnTo>
                    <a:pt x="604" y="2330"/>
                  </a:lnTo>
                  <a:lnTo>
                    <a:pt x="609" y="2337"/>
                  </a:lnTo>
                  <a:lnTo>
                    <a:pt x="615" y="2346"/>
                  </a:lnTo>
                  <a:lnTo>
                    <a:pt x="619" y="2353"/>
                  </a:lnTo>
                  <a:lnTo>
                    <a:pt x="622" y="2360"/>
                  </a:lnTo>
                  <a:lnTo>
                    <a:pt x="623" y="2367"/>
                  </a:lnTo>
                  <a:lnTo>
                    <a:pt x="624" y="2372"/>
                  </a:lnTo>
                  <a:lnTo>
                    <a:pt x="623" y="2377"/>
                  </a:lnTo>
                  <a:lnTo>
                    <a:pt x="622" y="2382"/>
                  </a:lnTo>
                  <a:close/>
                  <a:moveTo>
                    <a:pt x="350" y="1872"/>
                  </a:moveTo>
                  <a:lnTo>
                    <a:pt x="372" y="1889"/>
                  </a:lnTo>
                  <a:lnTo>
                    <a:pt x="391" y="1905"/>
                  </a:lnTo>
                  <a:lnTo>
                    <a:pt x="407" y="1921"/>
                  </a:lnTo>
                  <a:lnTo>
                    <a:pt x="420" y="1937"/>
                  </a:lnTo>
                  <a:lnTo>
                    <a:pt x="426" y="1945"/>
                  </a:lnTo>
                  <a:lnTo>
                    <a:pt x="430" y="1951"/>
                  </a:lnTo>
                  <a:lnTo>
                    <a:pt x="434" y="1959"/>
                  </a:lnTo>
                  <a:lnTo>
                    <a:pt x="436" y="1965"/>
                  </a:lnTo>
                  <a:lnTo>
                    <a:pt x="439" y="1971"/>
                  </a:lnTo>
                  <a:lnTo>
                    <a:pt x="439" y="1976"/>
                  </a:lnTo>
                  <a:lnTo>
                    <a:pt x="437" y="1981"/>
                  </a:lnTo>
                  <a:lnTo>
                    <a:pt x="436" y="1986"/>
                  </a:lnTo>
                  <a:lnTo>
                    <a:pt x="433" y="1989"/>
                  </a:lnTo>
                  <a:lnTo>
                    <a:pt x="429" y="1992"/>
                  </a:lnTo>
                  <a:lnTo>
                    <a:pt x="425" y="1993"/>
                  </a:lnTo>
                  <a:lnTo>
                    <a:pt x="418" y="1994"/>
                  </a:lnTo>
                  <a:lnTo>
                    <a:pt x="412" y="1994"/>
                  </a:lnTo>
                  <a:lnTo>
                    <a:pt x="404" y="1994"/>
                  </a:lnTo>
                  <a:lnTo>
                    <a:pt x="396" y="1992"/>
                  </a:lnTo>
                  <a:lnTo>
                    <a:pt x="387" y="1990"/>
                  </a:lnTo>
                  <a:lnTo>
                    <a:pt x="368" y="1983"/>
                  </a:lnTo>
                  <a:lnTo>
                    <a:pt x="347" y="1975"/>
                  </a:lnTo>
                  <a:lnTo>
                    <a:pt x="325" y="1963"/>
                  </a:lnTo>
                  <a:lnTo>
                    <a:pt x="303" y="1949"/>
                  </a:lnTo>
                  <a:lnTo>
                    <a:pt x="281" y="1933"/>
                  </a:lnTo>
                  <a:lnTo>
                    <a:pt x="262" y="1917"/>
                  </a:lnTo>
                  <a:lnTo>
                    <a:pt x="245" y="1900"/>
                  </a:lnTo>
                  <a:lnTo>
                    <a:pt x="232" y="1884"/>
                  </a:lnTo>
                  <a:lnTo>
                    <a:pt x="227" y="1877"/>
                  </a:lnTo>
                  <a:lnTo>
                    <a:pt x="222" y="1870"/>
                  </a:lnTo>
                  <a:lnTo>
                    <a:pt x="218" y="1863"/>
                  </a:lnTo>
                  <a:lnTo>
                    <a:pt x="216" y="1856"/>
                  </a:lnTo>
                  <a:lnTo>
                    <a:pt x="214" y="1851"/>
                  </a:lnTo>
                  <a:lnTo>
                    <a:pt x="214" y="1845"/>
                  </a:lnTo>
                  <a:lnTo>
                    <a:pt x="215" y="1840"/>
                  </a:lnTo>
                  <a:lnTo>
                    <a:pt x="216" y="1836"/>
                  </a:lnTo>
                  <a:lnTo>
                    <a:pt x="219" y="1832"/>
                  </a:lnTo>
                  <a:lnTo>
                    <a:pt x="224" y="1829"/>
                  </a:lnTo>
                  <a:lnTo>
                    <a:pt x="228" y="1828"/>
                  </a:lnTo>
                  <a:lnTo>
                    <a:pt x="235" y="1827"/>
                  </a:lnTo>
                  <a:lnTo>
                    <a:pt x="241" y="1827"/>
                  </a:lnTo>
                  <a:lnTo>
                    <a:pt x="249" y="1827"/>
                  </a:lnTo>
                  <a:lnTo>
                    <a:pt x="257" y="1829"/>
                  </a:lnTo>
                  <a:lnTo>
                    <a:pt x="266" y="1831"/>
                  </a:lnTo>
                  <a:lnTo>
                    <a:pt x="284" y="1838"/>
                  </a:lnTo>
                  <a:lnTo>
                    <a:pt x="306" y="1846"/>
                  </a:lnTo>
                  <a:lnTo>
                    <a:pt x="327" y="1858"/>
                  </a:lnTo>
                  <a:lnTo>
                    <a:pt x="350" y="1872"/>
                  </a:lnTo>
                  <a:close/>
                  <a:moveTo>
                    <a:pt x="311" y="1610"/>
                  </a:moveTo>
                  <a:lnTo>
                    <a:pt x="308" y="1613"/>
                  </a:lnTo>
                  <a:lnTo>
                    <a:pt x="305" y="1617"/>
                  </a:lnTo>
                  <a:lnTo>
                    <a:pt x="299" y="1618"/>
                  </a:lnTo>
                  <a:lnTo>
                    <a:pt x="294" y="1619"/>
                  </a:lnTo>
                  <a:lnTo>
                    <a:pt x="289" y="1619"/>
                  </a:lnTo>
                  <a:lnTo>
                    <a:pt x="281" y="1619"/>
                  </a:lnTo>
                  <a:lnTo>
                    <a:pt x="273" y="1618"/>
                  </a:lnTo>
                  <a:lnTo>
                    <a:pt x="266" y="1615"/>
                  </a:lnTo>
                  <a:lnTo>
                    <a:pt x="249" y="1610"/>
                  </a:lnTo>
                  <a:lnTo>
                    <a:pt x="229" y="1601"/>
                  </a:lnTo>
                  <a:lnTo>
                    <a:pt x="210" y="1591"/>
                  </a:lnTo>
                  <a:lnTo>
                    <a:pt x="189" y="1577"/>
                  </a:lnTo>
                  <a:lnTo>
                    <a:pt x="170" y="1563"/>
                  </a:lnTo>
                  <a:lnTo>
                    <a:pt x="153" y="1547"/>
                  </a:lnTo>
                  <a:lnTo>
                    <a:pt x="137" y="1532"/>
                  </a:lnTo>
                  <a:lnTo>
                    <a:pt x="126" y="1517"/>
                  </a:lnTo>
                  <a:lnTo>
                    <a:pt x="120" y="1511"/>
                  </a:lnTo>
                  <a:lnTo>
                    <a:pt x="117" y="1503"/>
                  </a:lnTo>
                  <a:lnTo>
                    <a:pt x="114" y="1497"/>
                  </a:lnTo>
                  <a:lnTo>
                    <a:pt x="111" y="1491"/>
                  </a:lnTo>
                  <a:lnTo>
                    <a:pt x="109" y="1486"/>
                  </a:lnTo>
                  <a:lnTo>
                    <a:pt x="109" y="1481"/>
                  </a:lnTo>
                  <a:lnTo>
                    <a:pt x="110" y="1475"/>
                  </a:lnTo>
                  <a:lnTo>
                    <a:pt x="111" y="1472"/>
                  </a:lnTo>
                  <a:lnTo>
                    <a:pt x="115" y="1469"/>
                  </a:lnTo>
                  <a:lnTo>
                    <a:pt x="119" y="1465"/>
                  </a:lnTo>
                  <a:lnTo>
                    <a:pt x="123" y="1464"/>
                  </a:lnTo>
                  <a:lnTo>
                    <a:pt x="129" y="1463"/>
                  </a:lnTo>
                  <a:lnTo>
                    <a:pt x="134" y="1463"/>
                  </a:lnTo>
                  <a:lnTo>
                    <a:pt x="142" y="1463"/>
                  </a:lnTo>
                  <a:lnTo>
                    <a:pt x="149" y="1464"/>
                  </a:lnTo>
                  <a:lnTo>
                    <a:pt x="157" y="1467"/>
                  </a:lnTo>
                  <a:lnTo>
                    <a:pt x="174" y="1472"/>
                  </a:lnTo>
                  <a:lnTo>
                    <a:pt x="194" y="1481"/>
                  </a:lnTo>
                  <a:lnTo>
                    <a:pt x="213" y="1491"/>
                  </a:lnTo>
                  <a:lnTo>
                    <a:pt x="233" y="1505"/>
                  </a:lnTo>
                  <a:lnTo>
                    <a:pt x="254" y="1519"/>
                  </a:lnTo>
                  <a:lnTo>
                    <a:pt x="271" y="1535"/>
                  </a:lnTo>
                  <a:lnTo>
                    <a:pt x="285" y="1550"/>
                  </a:lnTo>
                  <a:lnTo>
                    <a:pt x="297" y="1565"/>
                  </a:lnTo>
                  <a:lnTo>
                    <a:pt x="303" y="1571"/>
                  </a:lnTo>
                  <a:lnTo>
                    <a:pt x="307" y="1579"/>
                  </a:lnTo>
                  <a:lnTo>
                    <a:pt x="309" y="1585"/>
                  </a:lnTo>
                  <a:lnTo>
                    <a:pt x="312" y="1591"/>
                  </a:lnTo>
                  <a:lnTo>
                    <a:pt x="313" y="1597"/>
                  </a:lnTo>
                  <a:lnTo>
                    <a:pt x="313" y="1601"/>
                  </a:lnTo>
                  <a:lnTo>
                    <a:pt x="312" y="1607"/>
                  </a:lnTo>
                  <a:lnTo>
                    <a:pt x="311" y="1610"/>
                  </a:lnTo>
                  <a:close/>
                  <a:moveTo>
                    <a:pt x="585" y="1799"/>
                  </a:moveTo>
                  <a:lnTo>
                    <a:pt x="582" y="1802"/>
                  </a:lnTo>
                  <a:lnTo>
                    <a:pt x="579" y="1804"/>
                  </a:lnTo>
                  <a:lnTo>
                    <a:pt x="574" y="1806"/>
                  </a:lnTo>
                  <a:lnTo>
                    <a:pt x="568" y="1808"/>
                  </a:lnTo>
                  <a:lnTo>
                    <a:pt x="562" y="1808"/>
                  </a:lnTo>
                  <a:lnTo>
                    <a:pt x="554" y="1808"/>
                  </a:lnTo>
                  <a:lnTo>
                    <a:pt x="547" y="1806"/>
                  </a:lnTo>
                  <a:lnTo>
                    <a:pt x="538" y="1804"/>
                  </a:lnTo>
                  <a:lnTo>
                    <a:pt x="520" y="1798"/>
                  </a:lnTo>
                  <a:lnTo>
                    <a:pt x="499" y="1789"/>
                  </a:lnTo>
                  <a:lnTo>
                    <a:pt x="479" y="1778"/>
                  </a:lnTo>
                  <a:lnTo>
                    <a:pt x="457" y="1764"/>
                  </a:lnTo>
                  <a:lnTo>
                    <a:pt x="435" y="1749"/>
                  </a:lnTo>
                  <a:lnTo>
                    <a:pt x="417" y="1733"/>
                  </a:lnTo>
                  <a:lnTo>
                    <a:pt x="402" y="1718"/>
                  </a:lnTo>
                  <a:lnTo>
                    <a:pt x="389" y="1703"/>
                  </a:lnTo>
                  <a:lnTo>
                    <a:pt x="384" y="1695"/>
                  </a:lnTo>
                  <a:lnTo>
                    <a:pt x="380" y="1688"/>
                  </a:lnTo>
                  <a:lnTo>
                    <a:pt x="376" y="1681"/>
                  </a:lnTo>
                  <a:lnTo>
                    <a:pt x="374" y="1675"/>
                  </a:lnTo>
                  <a:lnTo>
                    <a:pt x="373" y="1669"/>
                  </a:lnTo>
                  <a:lnTo>
                    <a:pt x="373" y="1664"/>
                  </a:lnTo>
                  <a:lnTo>
                    <a:pt x="373" y="1659"/>
                  </a:lnTo>
                  <a:lnTo>
                    <a:pt x="375" y="1654"/>
                  </a:lnTo>
                  <a:lnTo>
                    <a:pt x="378" y="1651"/>
                  </a:lnTo>
                  <a:lnTo>
                    <a:pt x="381" y="1649"/>
                  </a:lnTo>
                  <a:lnTo>
                    <a:pt x="387" y="1647"/>
                  </a:lnTo>
                  <a:lnTo>
                    <a:pt x="392" y="1646"/>
                  </a:lnTo>
                  <a:lnTo>
                    <a:pt x="399" y="1646"/>
                  </a:lnTo>
                  <a:lnTo>
                    <a:pt x="406" y="1646"/>
                  </a:lnTo>
                  <a:lnTo>
                    <a:pt x="414" y="1647"/>
                  </a:lnTo>
                  <a:lnTo>
                    <a:pt x="422" y="1649"/>
                  </a:lnTo>
                  <a:lnTo>
                    <a:pt x="441" y="1655"/>
                  </a:lnTo>
                  <a:lnTo>
                    <a:pt x="461" y="1664"/>
                  </a:lnTo>
                  <a:lnTo>
                    <a:pt x="482" y="1675"/>
                  </a:lnTo>
                  <a:lnTo>
                    <a:pt x="503" y="1689"/>
                  </a:lnTo>
                  <a:lnTo>
                    <a:pt x="525" y="1704"/>
                  </a:lnTo>
                  <a:lnTo>
                    <a:pt x="543" y="1720"/>
                  </a:lnTo>
                  <a:lnTo>
                    <a:pt x="558" y="1735"/>
                  </a:lnTo>
                  <a:lnTo>
                    <a:pt x="571" y="1750"/>
                  </a:lnTo>
                  <a:lnTo>
                    <a:pt x="577" y="1758"/>
                  </a:lnTo>
                  <a:lnTo>
                    <a:pt x="581" y="1765"/>
                  </a:lnTo>
                  <a:lnTo>
                    <a:pt x="584" y="1772"/>
                  </a:lnTo>
                  <a:lnTo>
                    <a:pt x="586" y="1778"/>
                  </a:lnTo>
                  <a:lnTo>
                    <a:pt x="588" y="1784"/>
                  </a:lnTo>
                  <a:lnTo>
                    <a:pt x="588" y="1789"/>
                  </a:lnTo>
                  <a:lnTo>
                    <a:pt x="588" y="1795"/>
                  </a:lnTo>
                  <a:lnTo>
                    <a:pt x="585" y="1799"/>
                  </a:lnTo>
                  <a:close/>
                  <a:moveTo>
                    <a:pt x="62" y="1127"/>
                  </a:moveTo>
                  <a:lnTo>
                    <a:pt x="64" y="1123"/>
                  </a:lnTo>
                  <a:lnTo>
                    <a:pt x="67" y="1121"/>
                  </a:lnTo>
                  <a:lnTo>
                    <a:pt x="72" y="1119"/>
                  </a:lnTo>
                  <a:lnTo>
                    <a:pt x="77" y="1118"/>
                  </a:lnTo>
                  <a:lnTo>
                    <a:pt x="82" y="1118"/>
                  </a:lnTo>
                  <a:lnTo>
                    <a:pt x="89" y="1118"/>
                  </a:lnTo>
                  <a:lnTo>
                    <a:pt x="95" y="1119"/>
                  </a:lnTo>
                  <a:lnTo>
                    <a:pt x="103" y="1121"/>
                  </a:lnTo>
                  <a:lnTo>
                    <a:pt x="119" y="1127"/>
                  </a:lnTo>
                  <a:lnTo>
                    <a:pt x="136" y="1134"/>
                  </a:lnTo>
                  <a:lnTo>
                    <a:pt x="154" y="1144"/>
                  </a:lnTo>
                  <a:lnTo>
                    <a:pt x="173" y="1156"/>
                  </a:lnTo>
                  <a:lnTo>
                    <a:pt x="190" y="1170"/>
                  </a:lnTo>
                  <a:lnTo>
                    <a:pt x="206" y="1184"/>
                  </a:lnTo>
                  <a:lnTo>
                    <a:pt x="219" y="1198"/>
                  </a:lnTo>
                  <a:lnTo>
                    <a:pt x="230" y="1212"/>
                  </a:lnTo>
                  <a:lnTo>
                    <a:pt x="235" y="1218"/>
                  </a:lnTo>
                  <a:lnTo>
                    <a:pt x="238" y="1225"/>
                  </a:lnTo>
                  <a:lnTo>
                    <a:pt x="241" y="1230"/>
                  </a:lnTo>
                  <a:lnTo>
                    <a:pt x="242" y="1236"/>
                  </a:lnTo>
                  <a:lnTo>
                    <a:pt x="243" y="1241"/>
                  </a:lnTo>
                  <a:lnTo>
                    <a:pt x="243" y="1246"/>
                  </a:lnTo>
                  <a:lnTo>
                    <a:pt x="243" y="1251"/>
                  </a:lnTo>
                  <a:lnTo>
                    <a:pt x="241" y="1254"/>
                  </a:lnTo>
                  <a:lnTo>
                    <a:pt x="239" y="1257"/>
                  </a:lnTo>
                  <a:lnTo>
                    <a:pt x="236" y="1260"/>
                  </a:lnTo>
                  <a:lnTo>
                    <a:pt x="231" y="1261"/>
                  </a:lnTo>
                  <a:lnTo>
                    <a:pt x="226" y="1263"/>
                  </a:lnTo>
                  <a:lnTo>
                    <a:pt x="221" y="1263"/>
                  </a:lnTo>
                  <a:lnTo>
                    <a:pt x="214" y="1263"/>
                  </a:lnTo>
                  <a:lnTo>
                    <a:pt x="208" y="1261"/>
                  </a:lnTo>
                  <a:lnTo>
                    <a:pt x="200" y="1259"/>
                  </a:lnTo>
                  <a:lnTo>
                    <a:pt x="184" y="1255"/>
                  </a:lnTo>
                  <a:lnTo>
                    <a:pt x="167" y="1246"/>
                  </a:lnTo>
                  <a:lnTo>
                    <a:pt x="148" y="1237"/>
                  </a:lnTo>
                  <a:lnTo>
                    <a:pt x="130" y="1225"/>
                  </a:lnTo>
                  <a:lnTo>
                    <a:pt x="113" y="1211"/>
                  </a:lnTo>
                  <a:lnTo>
                    <a:pt x="96" y="1197"/>
                  </a:lnTo>
                  <a:lnTo>
                    <a:pt x="83" y="1183"/>
                  </a:lnTo>
                  <a:lnTo>
                    <a:pt x="73" y="1169"/>
                  </a:lnTo>
                  <a:lnTo>
                    <a:pt x="68" y="1162"/>
                  </a:lnTo>
                  <a:lnTo>
                    <a:pt x="65" y="1157"/>
                  </a:lnTo>
                  <a:lnTo>
                    <a:pt x="62" y="1150"/>
                  </a:lnTo>
                  <a:lnTo>
                    <a:pt x="60" y="1145"/>
                  </a:lnTo>
                  <a:lnTo>
                    <a:pt x="59" y="1140"/>
                  </a:lnTo>
                  <a:lnTo>
                    <a:pt x="59" y="1134"/>
                  </a:lnTo>
                  <a:lnTo>
                    <a:pt x="60" y="1130"/>
                  </a:lnTo>
                  <a:lnTo>
                    <a:pt x="62" y="1127"/>
                  </a:lnTo>
                  <a:close/>
                  <a:moveTo>
                    <a:pt x="489" y="1429"/>
                  </a:moveTo>
                  <a:lnTo>
                    <a:pt x="487" y="1432"/>
                  </a:lnTo>
                  <a:lnTo>
                    <a:pt x="484" y="1434"/>
                  </a:lnTo>
                  <a:lnTo>
                    <a:pt x="479" y="1436"/>
                  </a:lnTo>
                  <a:lnTo>
                    <a:pt x="474" y="1437"/>
                  </a:lnTo>
                  <a:lnTo>
                    <a:pt x="468" y="1437"/>
                  </a:lnTo>
                  <a:lnTo>
                    <a:pt x="461" y="1437"/>
                  </a:lnTo>
                  <a:lnTo>
                    <a:pt x="454" y="1436"/>
                  </a:lnTo>
                  <a:lnTo>
                    <a:pt x="446" y="1434"/>
                  </a:lnTo>
                  <a:lnTo>
                    <a:pt x="430" y="1429"/>
                  </a:lnTo>
                  <a:lnTo>
                    <a:pt x="412" y="1421"/>
                  </a:lnTo>
                  <a:lnTo>
                    <a:pt x="392" y="1410"/>
                  </a:lnTo>
                  <a:lnTo>
                    <a:pt x="373" y="1399"/>
                  </a:lnTo>
                  <a:lnTo>
                    <a:pt x="353" y="1385"/>
                  </a:lnTo>
                  <a:lnTo>
                    <a:pt x="337" y="1369"/>
                  </a:lnTo>
                  <a:lnTo>
                    <a:pt x="323" y="1354"/>
                  </a:lnTo>
                  <a:lnTo>
                    <a:pt x="311" y="1340"/>
                  </a:lnTo>
                  <a:lnTo>
                    <a:pt x="307" y="1334"/>
                  </a:lnTo>
                  <a:lnTo>
                    <a:pt x="304" y="1327"/>
                  </a:lnTo>
                  <a:lnTo>
                    <a:pt x="300" y="1321"/>
                  </a:lnTo>
                  <a:lnTo>
                    <a:pt x="298" y="1314"/>
                  </a:lnTo>
                  <a:lnTo>
                    <a:pt x="297" y="1309"/>
                  </a:lnTo>
                  <a:lnTo>
                    <a:pt x="297" y="1304"/>
                  </a:lnTo>
                  <a:lnTo>
                    <a:pt x="297" y="1299"/>
                  </a:lnTo>
                  <a:lnTo>
                    <a:pt x="299" y="1295"/>
                  </a:lnTo>
                  <a:lnTo>
                    <a:pt x="303" y="1292"/>
                  </a:lnTo>
                  <a:lnTo>
                    <a:pt x="306" y="1290"/>
                  </a:lnTo>
                  <a:lnTo>
                    <a:pt x="310" y="1287"/>
                  </a:lnTo>
                  <a:lnTo>
                    <a:pt x="316" y="1286"/>
                  </a:lnTo>
                  <a:lnTo>
                    <a:pt x="322" y="1286"/>
                  </a:lnTo>
                  <a:lnTo>
                    <a:pt x="328" y="1286"/>
                  </a:lnTo>
                  <a:lnTo>
                    <a:pt x="336" y="1287"/>
                  </a:lnTo>
                  <a:lnTo>
                    <a:pt x="344" y="1290"/>
                  </a:lnTo>
                  <a:lnTo>
                    <a:pt x="360" y="1295"/>
                  </a:lnTo>
                  <a:lnTo>
                    <a:pt x="378" y="1304"/>
                  </a:lnTo>
                  <a:lnTo>
                    <a:pt x="398" y="1313"/>
                  </a:lnTo>
                  <a:lnTo>
                    <a:pt x="417" y="1326"/>
                  </a:lnTo>
                  <a:lnTo>
                    <a:pt x="436" y="1340"/>
                  </a:lnTo>
                  <a:lnTo>
                    <a:pt x="453" y="1355"/>
                  </a:lnTo>
                  <a:lnTo>
                    <a:pt x="467" y="1369"/>
                  </a:lnTo>
                  <a:lnTo>
                    <a:pt x="477" y="1383"/>
                  </a:lnTo>
                  <a:lnTo>
                    <a:pt x="483" y="1390"/>
                  </a:lnTo>
                  <a:lnTo>
                    <a:pt x="486" y="1397"/>
                  </a:lnTo>
                  <a:lnTo>
                    <a:pt x="489" y="1403"/>
                  </a:lnTo>
                  <a:lnTo>
                    <a:pt x="491" y="1409"/>
                  </a:lnTo>
                  <a:lnTo>
                    <a:pt x="493" y="1415"/>
                  </a:lnTo>
                  <a:lnTo>
                    <a:pt x="493" y="1420"/>
                  </a:lnTo>
                  <a:lnTo>
                    <a:pt x="491" y="1424"/>
                  </a:lnTo>
                  <a:lnTo>
                    <a:pt x="489" y="1429"/>
                  </a:lnTo>
                  <a:close/>
                  <a:moveTo>
                    <a:pt x="162" y="823"/>
                  </a:moveTo>
                  <a:lnTo>
                    <a:pt x="177" y="836"/>
                  </a:lnTo>
                  <a:lnTo>
                    <a:pt x="192" y="849"/>
                  </a:lnTo>
                  <a:lnTo>
                    <a:pt x="204" y="862"/>
                  </a:lnTo>
                  <a:lnTo>
                    <a:pt x="214" y="875"/>
                  </a:lnTo>
                  <a:lnTo>
                    <a:pt x="221" y="887"/>
                  </a:lnTo>
                  <a:lnTo>
                    <a:pt x="225" y="898"/>
                  </a:lnTo>
                  <a:lnTo>
                    <a:pt x="226" y="903"/>
                  </a:lnTo>
                  <a:lnTo>
                    <a:pt x="226" y="908"/>
                  </a:lnTo>
                  <a:lnTo>
                    <a:pt x="225" y="912"/>
                  </a:lnTo>
                  <a:lnTo>
                    <a:pt x="223" y="915"/>
                  </a:lnTo>
                  <a:lnTo>
                    <a:pt x="221" y="918"/>
                  </a:lnTo>
                  <a:lnTo>
                    <a:pt x="217" y="920"/>
                  </a:lnTo>
                  <a:lnTo>
                    <a:pt x="213" y="923"/>
                  </a:lnTo>
                  <a:lnTo>
                    <a:pt x="209" y="924"/>
                  </a:lnTo>
                  <a:lnTo>
                    <a:pt x="203" y="924"/>
                  </a:lnTo>
                  <a:lnTo>
                    <a:pt x="198" y="924"/>
                  </a:lnTo>
                  <a:lnTo>
                    <a:pt x="191" y="923"/>
                  </a:lnTo>
                  <a:lnTo>
                    <a:pt x="185" y="922"/>
                  </a:lnTo>
                  <a:lnTo>
                    <a:pt x="170" y="916"/>
                  </a:lnTo>
                  <a:lnTo>
                    <a:pt x="155" y="910"/>
                  </a:lnTo>
                  <a:lnTo>
                    <a:pt x="138" y="900"/>
                  </a:lnTo>
                  <a:lnTo>
                    <a:pt x="121" y="889"/>
                  </a:lnTo>
                  <a:lnTo>
                    <a:pt x="105" y="876"/>
                  </a:lnTo>
                  <a:lnTo>
                    <a:pt x="91" y="863"/>
                  </a:lnTo>
                  <a:lnTo>
                    <a:pt x="79" y="850"/>
                  </a:lnTo>
                  <a:lnTo>
                    <a:pt x="69" y="837"/>
                  </a:lnTo>
                  <a:lnTo>
                    <a:pt x="65" y="832"/>
                  </a:lnTo>
                  <a:lnTo>
                    <a:pt x="62" y="825"/>
                  </a:lnTo>
                  <a:lnTo>
                    <a:pt x="60" y="820"/>
                  </a:lnTo>
                  <a:lnTo>
                    <a:pt x="59" y="815"/>
                  </a:lnTo>
                  <a:lnTo>
                    <a:pt x="58" y="809"/>
                  </a:lnTo>
                  <a:lnTo>
                    <a:pt x="58" y="805"/>
                  </a:lnTo>
                  <a:lnTo>
                    <a:pt x="58" y="801"/>
                  </a:lnTo>
                  <a:lnTo>
                    <a:pt x="60" y="797"/>
                  </a:lnTo>
                  <a:lnTo>
                    <a:pt x="62" y="794"/>
                  </a:lnTo>
                  <a:lnTo>
                    <a:pt x="65" y="792"/>
                  </a:lnTo>
                  <a:lnTo>
                    <a:pt x="69" y="790"/>
                  </a:lnTo>
                  <a:lnTo>
                    <a:pt x="74" y="789"/>
                  </a:lnTo>
                  <a:lnTo>
                    <a:pt x="79" y="789"/>
                  </a:lnTo>
                  <a:lnTo>
                    <a:pt x="86" y="789"/>
                  </a:lnTo>
                  <a:lnTo>
                    <a:pt x="91" y="790"/>
                  </a:lnTo>
                  <a:lnTo>
                    <a:pt x="99" y="791"/>
                  </a:lnTo>
                  <a:lnTo>
                    <a:pt x="113" y="796"/>
                  </a:lnTo>
                  <a:lnTo>
                    <a:pt x="129" y="803"/>
                  </a:lnTo>
                  <a:lnTo>
                    <a:pt x="145" y="813"/>
                  </a:lnTo>
                  <a:lnTo>
                    <a:pt x="162" y="823"/>
                  </a:lnTo>
                  <a:close/>
                  <a:moveTo>
                    <a:pt x="384" y="981"/>
                  </a:moveTo>
                  <a:lnTo>
                    <a:pt x="401" y="994"/>
                  </a:lnTo>
                  <a:lnTo>
                    <a:pt x="416" y="1007"/>
                  </a:lnTo>
                  <a:lnTo>
                    <a:pt x="428" y="1021"/>
                  </a:lnTo>
                  <a:lnTo>
                    <a:pt x="439" y="1034"/>
                  </a:lnTo>
                  <a:lnTo>
                    <a:pt x="443" y="1040"/>
                  </a:lnTo>
                  <a:lnTo>
                    <a:pt x="446" y="1047"/>
                  </a:lnTo>
                  <a:lnTo>
                    <a:pt x="448" y="1052"/>
                  </a:lnTo>
                  <a:lnTo>
                    <a:pt x="450" y="1058"/>
                  </a:lnTo>
                  <a:lnTo>
                    <a:pt x="450" y="1063"/>
                  </a:lnTo>
                  <a:lnTo>
                    <a:pt x="452" y="1068"/>
                  </a:lnTo>
                  <a:lnTo>
                    <a:pt x="450" y="1073"/>
                  </a:lnTo>
                  <a:lnTo>
                    <a:pt x="448" y="1076"/>
                  </a:lnTo>
                  <a:lnTo>
                    <a:pt x="446" y="1079"/>
                  </a:lnTo>
                  <a:lnTo>
                    <a:pt x="443" y="1081"/>
                  </a:lnTo>
                  <a:lnTo>
                    <a:pt x="439" y="1083"/>
                  </a:lnTo>
                  <a:lnTo>
                    <a:pt x="433" y="1084"/>
                  </a:lnTo>
                  <a:lnTo>
                    <a:pt x="428" y="1084"/>
                  </a:lnTo>
                  <a:lnTo>
                    <a:pt x="422" y="1084"/>
                  </a:lnTo>
                  <a:lnTo>
                    <a:pt x="415" y="1083"/>
                  </a:lnTo>
                  <a:lnTo>
                    <a:pt x="408" y="1082"/>
                  </a:lnTo>
                  <a:lnTo>
                    <a:pt x="393" y="1078"/>
                  </a:lnTo>
                  <a:lnTo>
                    <a:pt x="376" y="1070"/>
                  </a:lnTo>
                  <a:lnTo>
                    <a:pt x="359" y="1061"/>
                  </a:lnTo>
                  <a:lnTo>
                    <a:pt x="341" y="1049"/>
                  </a:lnTo>
                  <a:lnTo>
                    <a:pt x="324" y="1036"/>
                  </a:lnTo>
                  <a:lnTo>
                    <a:pt x="309" y="1023"/>
                  </a:lnTo>
                  <a:lnTo>
                    <a:pt x="296" y="1009"/>
                  </a:lnTo>
                  <a:lnTo>
                    <a:pt x="286" y="996"/>
                  </a:lnTo>
                  <a:lnTo>
                    <a:pt x="282" y="990"/>
                  </a:lnTo>
                  <a:lnTo>
                    <a:pt x="279" y="983"/>
                  </a:lnTo>
                  <a:lnTo>
                    <a:pt x="277" y="978"/>
                  </a:lnTo>
                  <a:lnTo>
                    <a:pt x="274" y="971"/>
                  </a:lnTo>
                  <a:lnTo>
                    <a:pt x="273" y="967"/>
                  </a:lnTo>
                  <a:lnTo>
                    <a:pt x="273" y="961"/>
                  </a:lnTo>
                  <a:lnTo>
                    <a:pt x="274" y="957"/>
                  </a:lnTo>
                  <a:lnTo>
                    <a:pt x="277" y="954"/>
                  </a:lnTo>
                  <a:lnTo>
                    <a:pt x="279" y="951"/>
                  </a:lnTo>
                  <a:lnTo>
                    <a:pt x="282" y="947"/>
                  </a:lnTo>
                  <a:lnTo>
                    <a:pt x="286" y="946"/>
                  </a:lnTo>
                  <a:lnTo>
                    <a:pt x="292" y="945"/>
                  </a:lnTo>
                  <a:lnTo>
                    <a:pt x="297" y="944"/>
                  </a:lnTo>
                  <a:lnTo>
                    <a:pt x="303" y="945"/>
                  </a:lnTo>
                  <a:lnTo>
                    <a:pt x="309" y="945"/>
                  </a:lnTo>
                  <a:lnTo>
                    <a:pt x="317" y="947"/>
                  </a:lnTo>
                  <a:lnTo>
                    <a:pt x="332" y="952"/>
                  </a:lnTo>
                  <a:lnTo>
                    <a:pt x="349" y="959"/>
                  </a:lnTo>
                  <a:lnTo>
                    <a:pt x="366" y="969"/>
                  </a:lnTo>
                  <a:lnTo>
                    <a:pt x="384" y="981"/>
                  </a:lnTo>
                  <a:close/>
                  <a:moveTo>
                    <a:pt x="198" y="506"/>
                  </a:moveTo>
                  <a:lnTo>
                    <a:pt x="212" y="518"/>
                  </a:lnTo>
                  <a:lnTo>
                    <a:pt x="225" y="530"/>
                  </a:lnTo>
                  <a:lnTo>
                    <a:pt x="236" y="542"/>
                  </a:lnTo>
                  <a:lnTo>
                    <a:pt x="244" y="554"/>
                  </a:lnTo>
                  <a:lnTo>
                    <a:pt x="251" y="564"/>
                  </a:lnTo>
                  <a:lnTo>
                    <a:pt x="254" y="575"/>
                  </a:lnTo>
                  <a:lnTo>
                    <a:pt x="255" y="579"/>
                  </a:lnTo>
                  <a:lnTo>
                    <a:pt x="255" y="584"/>
                  </a:lnTo>
                  <a:lnTo>
                    <a:pt x="254" y="588"/>
                  </a:lnTo>
                  <a:lnTo>
                    <a:pt x="253" y="591"/>
                  </a:lnTo>
                  <a:lnTo>
                    <a:pt x="250" y="593"/>
                  </a:lnTo>
                  <a:lnTo>
                    <a:pt x="248" y="597"/>
                  </a:lnTo>
                  <a:lnTo>
                    <a:pt x="243" y="598"/>
                  </a:lnTo>
                  <a:lnTo>
                    <a:pt x="239" y="599"/>
                  </a:lnTo>
                  <a:lnTo>
                    <a:pt x="235" y="600"/>
                  </a:lnTo>
                  <a:lnTo>
                    <a:pt x="229" y="600"/>
                  </a:lnTo>
                  <a:lnTo>
                    <a:pt x="223" y="599"/>
                  </a:lnTo>
                  <a:lnTo>
                    <a:pt x="217" y="598"/>
                  </a:lnTo>
                  <a:lnTo>
                    <a:pt x="203" y="593"/>
                  </a:lnTo>
                  <a:lnTo>
                    <a:pt x="189" y="587"/>
                  </a:lnTo>
                  <a:lnTo>
                    <a:pt x="174" y="578"/>
                  </a:lnTo>
                  <a:lnTo>
                    <a:pt x="159" y="569"/>
                  </a:lnTo>
                  <a:lnTo>
                    <a:pt x="144" y="557"/>
                  </a:lnTo>
                  <a:lnTo>
                    <a:pt x="132" y="545"/>
                  </a:lnTo>
                  <a:lnTo>
                    <a:pt x="121" y="532"/>
                  </a:lnTo>
                  <a:lnTo>
                    <a:pt x="113" y="520"/>
                  </a:lnTo>
                  <a:lnTo>
                    <a:pt x="106" y="509"/>
                  </a:lnTo>
                  <a:lnTo>
                    <a:pt x="103" y="500"/>
                  </a:lnTo>
                  <a:lnTo>
                    <a:pt x="102" y="494"/>
                  </a:lnTo>
                  <a:lnTo>
                    <a:pt x="102" y="490"/>
                  </a:lnTo>
                  <a:lnTo>
                    <a:pt x="103" y="487"/>
                  </a:lnTo>
                  <a:lnTo>
                    <a:pt x="104" y="482"/>
                  </a:lnTo>
                  <a:lnTo>
                    <a:pt x="107" y="480"/>
                  </a:lnTo>
                  <a:lnTo>
                    <a:pt x="109" y="478"/>
                  </a:lnTo>
                  <a:lnTo>
                    <a:pt x="114" y="476"/>
                  </a:lnTo>
                  <a:lnTo>
                    <a:pt x="118" y="475"/>
                  </a:lnTo>
                  <a:lnTo>
                    <a:pt x="128" y="475"/>
                  </a:lnTo>
                  <a:lnTo>
                    <a:pt x="140" y="477"/>
                  </a:lnTo>
                  <a:lnTo>
                    <a:pt x="153" y="481"/>
                  </a:lnTo>
                  <a:lnTo>
                    <a:pt x="168" y="488"/>
                  </a:lnTo>
                  <a:lnTo>
                    <a:pt x="183" y="495"/>
                  </a:lnTo>
                  <a:lnTo>
                    <a:pt x="198" y="506"/>
                  </a:lnTo>
                  <a:close/>
                  <a:moveTo>
                    <a:pt x="399" y="650"/>
                  </a:moveTo>
                  <a:lnTo>
                    <a:pt x="414" y="663"/>
                  </a:lnTo>
                  <a:lnTo>
                    <a:pt x="428" y="674"/>
                  </a:lnTo>
                  <a:lnTo>
                    <a:pt x="440" y="687"/>
                  </a:lnTo>
                  <a:lnTo>
                    <a:pt x="448" y="699"/>
                  </a:lnTo>
                  <a:lnTo>
                    <a:pt x="455" y="711"/>
                  </a:lnTo>
                  <a:lnTo>
                    <a:pt x="459" y="722"/>
                  </a:lnTo>
                  <a:lnTo>
                    <a:pt x="459" y="727"/>
                  </a:lnTo>
                  <a:lnTo>
                    <a:pt x="460" y="732"/>
                  </a:lnTo>
                  <a:lnTo>
                    <a:pt x="459" y="736"/>
                  </a:lnTo>
                  <a:lnTo>
                    <a:pt x="457" y="739"/>
                  </a:lnTo>
                  <a:lnTo>
                    <a:pt x="455" y="742"/>
                  </a:lnTo>
                  <a:lnTo>
                    <a:pt x="452" y="745"/>
                  </a:lnTo>
                  <a:lnTo>
                    <a:pt x="447" y="747"/>
                  </a:lnTo>
                  <a:lnTo>
                    <a:pt x="443" y="748"/>
                  </a:lnTo>
                  <a:lnTo>
                    <a:pt x="437" y="748"/>
                  </a:lnTo>
                  <a:lnTo>
                    <a:pt x="432" y="748"/>
                  </a:lnTo>
                  <a:lnTo>
                    <a:pt x="426" y="747"/>
                  </a:lnTo>
                  <a:lnTo>
                    <a:pt x="419" y="746"/>
                  </a:lnTo>
                  <a:lnTo>
                    <a:pt x="405" y="741"/>
                  </a:lnTo>
                  <a:lnTo>
                    <a:pt x="390" y="735"/>
                  </a:lnTo>
                  <a:lnTo>
                    <a:pt x="374" y="726"/>
                  </a:lnTo>
                  <a:lnTo>
                    <a:pt x="358" y="715"/>
                  </a:lnTo>
                  <a:lnTo>
                    <a:pt x="342" y="704"/>
                  </a:lnTo>
                  <a:lnTo>
                    <a:pt x="330" y="691"/>
                  </a:lnTo>
                  <a:lnTo>
                    <a:pt x="318" y="678"/>
                  </a:lnTo>
                  <a:lnTo>
                    <a:pt x="309" y="666"/>
                  </a:lnTo>
                  <a:lnTo>
                    <a:pt x="303" y="654"/>
                  </a:lnTo>
                  <a:lnTo>
                    <a:pt x="298" y="643"/>
                  </a:lnTo>
                  <a:lnTo>
                    <a:pt x="298" y="639"/>
                  </a:lnTo>
                  <a:lnTo>
                    <a:pt x="298" y="633"/>
                  </a:lnTo>
                  <a:lnTo>
                    <a:pt x="298" y="630"/>
                  </a:lnTo>
                  <a:lnTo>
                    <a:pt x="300" y="626"/>
                  </a:lnTo>
                  <a:lnTo>
                    <a:pt x="303" y="623"/>
                  </a:lnTo>
                  <a:lnTo>
                    <a:pt x="306" y="620"/>
                  </a:lnTo>
                  <a:lnTo>
                    <a:pt x="310" y="619"/>
                  </a:lnTo>
                  <a:lnTo>
                    <a:pt x="314" y="618"/>
                  </a:lnTo>
                  <a:lnTo>
                    <a:pt x="320" y="617"/>
                  </a:lnTo>
                  <a:lnTo>
                    <a:pt x="325" y="617"/>
                  </a:lnTo>
                  <a:lnTo>
                    <a:pt x="331" y="618"/>
                  </a:lnTo>
                  <a:lnTo>
                    <a:pt x="337" y="619"/>
                  </a:lnTo>
                  <a:lnTo>
                    <a:pt x="351" y="624"/>
                  </a:lnTo>
                  <a:lnTo>
                    <a:pt x="367" y="630"/>
                  </a:lnTo>
                  <a:lnTo>
                    <a:pt x="382" y="640"/>
                  </a:lnTo>
                  <a:lnTo>
                    <a:pt x="399" y="650"/>
                  </a:lnTo>
                  <a:close/>
                  <a:moveTo>
                    <a:pt x="612" y="801"/>
                  </a:moveTo>
                  <a:lnTo>
                    <a:pt x="629" y="813"/>
                  </a:lnTo>
                  <a:lnTo>
                    <a:pt x="643" y="825"/>
                  </a:lnTo>
                  <a:lnTo>
                    <a:pt x="654" y="840"/>
                  </a:lnTo>
                  <a:lnTo>
                    <a:pt x="664" y="851"/>
                  </a:lnTo>
                  <a:lnTo>
                    <a:pt x="667" y="858"/>
                  </a:lnTo>
                  <a:lnTo>
                    <a:pt x="671" y="864"/>
                  </a:lnTo>
                  <a:lnTo>
                    <a:pt x="674" y="870"/>
                  </a:lnTo>
                  <a:lnTo>
                    <a:pt x="675" y="875"/>
                  </a:lnTo>
                  <a:lnTo>
                    <a:pt x="676" y="881"/>
                  </a:lnTo>
                  <a:lnTo>
                    <a:pt x="676" y="885"/>
                  </a:lnTo>
                  <a:lnTo>
                    <a:pt x="675" y="889"/>
                  </a:lnTo>
                  <a:lnTo>
                    <a:pt x="674" y="893"/>
                  </a:lnTo>
                  <a:lnTo>
                    <a:pt x="671" y="897"/>
                  </a:lnTo>
                  <a:lnTo>
                    <a:pt x="667" y="899"/>
                  </a:lnTo>
                  <a:lnTo>
                    <a:pt x="663" y="901"/>
                  </a:lnTo>
                  <a:lnTo>
                    <a:pt x="659" y="902"/>
                  </a:lnTo>
                  <a:lnTo>
                    <a:pt x="653" y="902"/>
                  </a:lnTo>
                  <a:lnTo>
                    <a:pt x="647" y="902"/>
                  </a:lnTo>
                  <a:lnTo>
                    <a:pt x="640" y="902"/>
                  </a:lnTo>
                  <a:lnTo>
                    <a:pt x="634" y="900"/>
                  </a:lnTo>
                  <a:lnTo>
                    <a:pt x="619" y="896"/>
                  </a:lnTo>
                  <a:lnTo>
                    <a:pt x="603" y="889"/>
                  </a:lnTo>
                  <a:lnTo>
                    <a:pt x="586" y="881"/>
                  </a:lnTo>
                  <a:lnTo>
                    <a:pt x="569" y="869"/>
                  </a:lnTo>
                  <a:lnTo>
                    <a:pt x="553" y="857"/>
                  </a:lnTo>
                  <a:lnTo>
                    <a:pt x="539" y="843"/>
                  </a:lnTo>
                  <a:lnTo>
                    <a:pt x="526" y="830"/>
                  </a:lnTo>
                  <a:lnTo>
                    <a:pt x="516" y="817"/>
                  </a:lnTo>
                  <a:lnTo>
                    <a:pt x="513" y="810"/>
                  </a:lnTo>
                  <a:lnTo>
                    <a:pt x="510" y="805"/>
                  </a:lnTo>
                  <a:lnTo>
                    <a:pt x="508" y="799"/>
                  </a:lnTo>
                  <a:lnTo>
                    <a:pt x="506" y="793"/>
                  </a:lnTo>
                  <a:lnTo>
                    <a:pt x="504" y="788"/>
                  </a:lnTo>
                  <a:lnTo>
                    <a:pt x="504" y="783"/>
                  </a:lnTo>
                  <a:lnTo>
                    <a:pt x="506" y="779"/>
                  </a:lnTo>
                  <a:lnTo>
                    <a:pt x="508" y="775"/>
                  </a:lnTo>
                  <a:lnTo>
                    <a:pt x="510" y="772"/>
                  </a:lnTo>
                  <a:lnTo>
                    <a:pt x="513" y="769"/>
                  </a:lnTo>
                  <a:lnTo>
                    <a:pt x="517" y="767"/>
                  </a:lnTo>
                  <a:lnTo>
                    <a:pt x="523" y="766"/>
                  </a:lnTo>
                  <a:lnTo>
                    <a:pt x="528" y="766"/>
                  </a:lnTo>
                  <a:lnTo>
                    <a:pt x="534" y="766"/>
                  </a:lnTo>
                  <a:lnTo>
                    <a:pt x="540" y="767"/>
                  </a:lnTo>
                  <a:lnTo>
                    <a:pt x="547" y="768"/>
                  </a:lnTo>
                  <a:lnTo>
                    <a:pt x="562" y="773"/>
                  </a:lnTo>
                  <a:lnTo>
                    <a:pt x="578" y="780"/>
                  </a:lnTo>
                  <a:lnTo>
                    <a:pt x="595" y="789"/>
                  </a:lnTo>
                  <a:lnTo>
                    <a:pt x="612" y="801"/>
                  </a:lnTo>
                  <a:close/>
                  <a:moveTo>
                    <a:pt x="69" y="129"/>
                  </a:moveTo>
                  <a:lnTo>
                    <a:pt x="56" y="120"/>
                  </a:lnTo>
                  <a:lnTo>
                    <a:pt x="46" y="109"/>
                  </a:lnTo>
                  <a:lnTo>
                    <a:pt x="36" y="98"/>
                  </a:lnTo>
                  <a:lnTo>
                    <a:pt x="29" y="87"/>
                  </a:lnTo>
                  <a:lnTo>
                    <a:pt x="24" y="78"/>
                  </a:lnTo>
                  <a:lnTo>
                    <a:pt x="21" y="69"/>
                  </a:lnTo>
                  <a:lnTo>
                    <a:pt x="21" y="65"/>
                  </a:lnTo>
                  <a:lnTo>
                    <a:pt x="21" y="60"/>
                  </a:lnTo>
                  <a:lnTo>
                    <a:pt x="21" y="57"/>
                  </a:lnTo>
                  <a:lnTo>
                    <a:pt x="23" y="54"/>
                  </a:lnTo>
                  <a:lnTo>
                    <a:pt x="25" y="51"/>
                  </a:lnTo>
                  <a:lnTo>
                    <a:pt x="27" y="50"/>
                  </a:lnTo>
                  <a:lnTo>
                    <a:pt x="31" y="47"/>
                  </a:lnTo>
                  <a:lnTo>
                    <a:pt x="35" y="46"/>
                  </a:lnTo>
                  <a:lnTo>
                    <a:pt x="43" y="46"/>
                  </a:lnTo>
                  <a:lnTo>
                    <a:pt x="53" y="47"/>
                  </a:lnTo>
                  <a:lnTo>
                    <a:pt x="65" y="52"/>
                  </a:lnTo>
                  <a:lnTo>
                    <a:pt x="78" y="57"/>
                  </a:lnTo>
                  <a:lnTo>
                    <a:pt x="91" y="65"/>
                  </a:lnTo>
                  <a:lnTo>
                    <a:pt x="104" y="73"/>
                  </a:lnTo>
                  <a:lnTo>
                    <a:pt x="116" y="84"/>
                  </a:lnTo>
                  <a:lnTo>
                    <a:pt x="128" y="94"/>
                  </a:lnTo>
                  <a:lnTo>
                    <a:pt x="136" y="105"/>
                  </a:lnTo>
                  <a:lnTo>
                    <a:pt x="144" y="115"/>
                  </a:lnTo>
                  <a:lnTo>
                    <a:pt x="149" y="125"/>
                  </a:lnTo>
                  <a:lnTo>
                    <a:pt x="151" y="135"/>
                  </a:lnTo>
                  <a:lnTo>
                    <a:pt x="153" y="139"/>
                  </a:lnTo>
                  <a:lnTo>
                    <a:pt x="153" y="142"/>
                  </a:lnTo>
                  <a:lnTo>
                    <a:pt x="151" y="147"/>
                  </a:lnTo>
                  <a:lnTo>
                    <a:pt x="150" y="149"/>
                  </a:lnTo>
                  <a:lnTo>
                    <a:pt x="148" y="152"/>
                  </a:lnTo>
                  <a:lnTo>
                    <a:pt x="145" y="154"/>
                  </a:lnTo>
                  <a:lnTo>
                    <a:pt x="142" y="155"/>
                  </a:lnTo>
                  <a:lnTo>
                    <a:pt x="138" y="156"/>
                  </a:lnTo>
                  <a:lnTo>
                    <a:pt x="130" y="156"/>
                  </a:lnTo>
                  <a:lnTo>
                    <a:pt x="119" y="155"/>
                  </a:lnTo>
                  <a:lnTo>
                    <a:pt x="107" y="152"/>
                  </a:lnTo>
                  <a:lnTo>
                    <a:pt x="95" y="146"/>
                  </a:lnTo>
                  <a:lnTo>
                    <a:pt x="82" y="139"/>
                  </a:lnTo>
                  <a:lnTo>
                    <a:pt x="69" y="129"/>
                  </a:lnTo>
                  <a:close/>
                  <a:moveTo>
                    <a:pt x="240" y="259"/>
                  </a:moveTo>
                  <a:lnTo>
                    <a:pt x="227" y="248"/>
                  </a:lnTo>
                  <a:lnTo>
                    <a:pt x="215" y="237"/>
                  </a:lnTo>
                  <a:lnTo>
                    <a:pt x="205" y="227"/>
                  </a:lnTo>
                  <a:lnTo>
                    <a:pt x="198" y="216"/>
                  </a:lnTo>
                  <a:lnTo>
                    <a:pt x="192" y="205"/>
                  </a:lnTo>
                  <a:lnTo>
                    <a:pt x="189" y="195"/>
                  </a:lnTo>
                  <a:lnTo>
                    <a:pt x="189" y="191"/>
                  </a:lnTo>
                  <a:lnTo>
                    <a:pt x="189" y="187"/>
                  </a:lnTo>
                  <a:lnTo>
                    <a:pt x="189" y="183"/>
                  </a:lnTo>
                  <a:lnTo>
                    <a:pt x="191" y="180"/>
                  </a:lnTo>
                  <a:lnTo>
                    <a:pt x="194" y="177"/>
                  </a:lnTo>
                  <a:lnTo>
                    <a:pt x="196" y="175"/>
                  </a:lnTo>
                  <a:lnTo>
                    <a:pt x="200" y="174"/>
                  </a:lnTo>
                  <a:lnTo>
                    <a:pt x="203" y="173"/>
                  </a:lnTo>
                  <a:lnTo>
                    <a:pt x="213" y="171"/>
                  </a:lnTo>
                  <a:lnTo>
                    <a:pt x="224" y="174"/>
                  </a:lnTo>
                  <a:lnTo>
                    <a:pt x="236" y="177"/>
                  </a:lnTo>
                  <a:lnTo>
                    <a:pt x="250" y="183"/>
                  </a:lnTo>
                  <a:lnTo>
                    <a:pt x="263" y="191"/>
                  </a:lnTo>
                  <a:lnTo>
                    <a:pt x="277" y="201"/>
                  </a:lnTo>
                  <a:lnTo>
                    <a:pt x="291" y="211"/>
                  </a:lnTo>
                  <a:lnTo>
                    <a:pt x="301" y="222"/>
                  </a:lnTo>
                  <a:lnTo>
                    <a:pt x="311" y="233"/>
                  </a:lnTo>
                  <a:lnTo>
                    <a:pt x="320" y="244"/>
                  </a:lnTo>
                  <a:lnTo>
                    <a:pt x="325" y="255"/>
                  </a:lnTo>
                  <a:lnTo>
                    <a:pt x="327" y="264"/>
                  </a:lnTo>
                  <a:lnTo>
                    <a:pt x="328" y="269"/>
                  </a:lnTo>
                  <a:lnTo>
                    <a:pt x="328" y="273"/>
                  </a:lnTo>
                  <a:lnTo>
                    <a:pt x="327" y="276"/>
                  </a:lnTo>
                  <a:lnTo>
                    <a:pt x="326" y="279"/>
                  </a:lnTo>
                  <a:lnTo>
                    <a:pt x="324" y="283"/>
                  </a:lnTo>
                  <a:lnTo>
                    <a:pt x="321" y="285"/>
                  </a:lnTo>
                  <a:lnTo>
                    <a:pt x="318" y="286"/>
                  </a:lnTo>
                  <a:lnTo>
                    <a:pt x="313" y="287"/>
                  </a:lnTo>
                  <a:lnTo>
                    <a:pt x="305" y="288"/>
                  </a:lnTo>
                  <a:lnTo>
                    <a:pt x="293" y="286"/>
                  </a:lnTo>
                  <a:lnTo>
                    <a:pt x="281" y="283"/>
                  </a:lnTo>
                  <a:lnTo>
                    <a:pt x="268" y="276"/>
                  </a:lnTo>
                  <a:lnTo>
                    <a:pt x="254" y="269"/>
                  </a:lnTo>
                  <a:lnTo>
                    <a:pt x="240" y="259"/>
                  </a:lnTo>
                  <a:close/>
                  <a:moveTo>
                    <a:pt x="512" y="416"/>
                  </a:moveTo>
                  <a:lnTo>
                    <a:pt x="510" y="419"/>
                  </a:lnTo>
                  <a:lnTo>
                    <a:pt x="507" y="421"/>
                  </a:lnTo>
                  <a:lnTo>
                    <a:pt x="502" y="423"/>
                  </a:lnTo>
                  <a:lnTo>
                    <a:pt x="499" y="424"/>
                  </a:lnTo>
                  <a:lnTo>
                    <a:pt x="488" y="424"/>
                  </a:lnTo>
                  <a:lnTo>
                    <a:pt x="477" y="423"/>
                  </a:lnTo>
                  <a:lnTo>
                    <a:pt x="464" y="419"/>
                  </a:lnTo>
                  <a:lnTo>
                    <a:pt x="450" y="413"/>
                  </a:lnTo>
                  <a:lnTo>
                    <a:pt x="436" y="405"/>
                  </a:lnTo>
                  <a:lnTo>
                    <a:pt x="421" y="395"/>
                  </a:lnTo>
                  <a:lnTo>
                    <a:pt x="407" y="384"/>
                  </a:lnTo>
                  <a:lnTo>
                    <a:pt x="395" y="372"/>
                  </a:lnTo>
                  <a:lnTo>
                    <a:pt x="385" y="360"/>
                  </a:lnTo>
                  <a:lnTo>
                    <a:pt x="377" y="350"/>
                  </a:lnTo>
                  <a:lnTo>
                    <a:pt x="371" y="339"/>
                  </a:lnTo>
                  <a:lnTo>
                    <a:pt x="367" y="328"/>
                  </a:lnTo>
                  <a:lnTo>
                    <a:pt x="367" y="324"/>
                  </a:lnTo>
                  <a:lnTo>
                    <a:pt x="367" y="319"/>
                  </a:lnTo>
                  <a:lnTo>
                    <a:pt x="367" y="315"/>
                  </a:lnTo>
                  <a:lnTo>
                    <a:pt x="369" y="312"/>
                  </a:lnTo>
                  <a:lnTo>
                    <a:pt x="372" y="309"/>
                  </a:lnTo>
                  <a:lnTo>
                    <a:pt x="375" y="306"/>
                  </a:lnTo>
                  <a:lnTo>
                    <a:pt x="378" y="305"/>
                  </a:lnTo>
                  <a:lnTo>
                    <a:pt x="382" y="304"/>
                  </a:lnTo>
                  <a:lnTo>
                    <a:pt x="392" y="303"/>
                  </a:lnTo>
                  <a:lnTo>
                    <a:pt x="404" y="305"/>
                  </a:lnTo>
                  <a:lnTo>
                    <a:pt x="417" y="309"/>
                  </a:lnTo>
                  <a:lnTo>
                    <a:pt x="431" y="315"/>
                  </a:lnTo>
                  <a:lnTo>
                    <a:pt x="445" y="323"/>
                  </a:lnTo>
                  <a:lnTo>
                    <a:pt x="460" y="333"/>
                  </a:lnTo>
                  <a:lnTo>
                    <a:pt x="474" y="344"/>
                  </a:lnTo>
                  <a:lnTo>
                    <a:pt x="486" y="356"/>
                  </a:lnTo>
                  <a:lnTo>
                    <a:pt x="497" y="367"/>
                  </a:lnTo>
                  <a:lnTo>
                    <a:pt x="504" y="379"/>
                  </a:lnTo>
                  <a:lnTo>
                    <a:pt x="511" y="389"/>
                  </a:lnTo>
                  <a:lnTo>
                    <a:pt x="514" y="400"/>
                  </a:lnTo>
                  <a:lnTo>
                    <a:pt x="514" y="405"/>
                  </a:lnTo>
                  <a:lnTo>
                    <a:pt x="514" y="409"/>
                  </a:lnTo>
                  <a:lnTo>
                    <a:pt x="513" y="412"/>
                  </a:lnTo>
                  <a:lnTo>
                    <a:pt x="512" y="416"/>
                  </a:lnTo>
                  <a:close/>
                  <a:moveTo>
                    <a:pt x="527" y="85"/>
                  </a:moveTo>
                  <a:lnTo>
                    <a:pt x="514" y="75"/>
                  </a:lnTo>
                  <a:lnTo>
                    <a:pt x="503" y="65"/>
                  </a:lnTo>
                  <a:lnTo>
                    <a:pt x="494" y="54"/>
                  </a:lnTo>
                  <a:lnTo>
                    <a:pt x="486" y="43"/>
                  </a:lnTo>
                  <a:lnTo>
                    <a:pt x="481" y="33"/>
                  </a:lnTo>
                  <a:lnTo>
                    <a:pt x="479" y="24"/>
                  </a:lnTo>
                  <a:lnTo>
                    <a:pt x="477" y="19"/>
                  </a:lnTo>
                  <a:lnTo>
                    <a:pt x="479" y="15"/>
                  </a:lnTo>
                  <a:lnTo>
                    <a:pt x="479" y="12"/>
                  </a:lnTo>
                  <a:lnTo>
                    <a:pt x="481" y="9"/>
                  </a:lnTo>
                  <a:lnTo>
                    <a:pt x="483" y="5"/>
                  </a:lnTo>
                  <a:lnTo>
                    <a:pt x="485" y="3"/>
                  </a:lnTo>
                  <a:lnTo>
                    <a:pt x="488" y="2"/>
                  </a:lnTo>
                  <a:lnTo>
                    <a:pt x="493" y="1"/>
                  </a:lnTo>
                  <a:lnTo>
                    <a:pt x="501" y="0"/>
                  </a:lnTo>
                  <a:lnTo>
                    <a:pt x="512" y="1"/>
                  </a:lnTo>
                  <a:lnTo>
                    <a:pt x="524" y="5"/>
                  </a:lnTo>
                  <a:lnTo>
                    <a:pt x="537" y="11"/>
                  </a:lnTo>
                  <a:lnTo>
                    <a:pt x="550" y="17"/>
                  </a:lnTo>
                  <a:lnTo>
                    <a:pt x="564" y="27"/>
                  </a:lnTo>
                  <a:lnTo>
                    <a:pt x="576" y="37"/>
                  </a:lnTo>
                  <a:lnTo>
                    <a:pt x="586" y="47"/>
                  </a:lnTo>
                  <a:lnTo>
                    <a:pt x="596" y="58"/>
                  </a:lnTo>
                  <a:lnTo>
                    <a:pt x="604" y="69"/>
                  </a:lnTo>
                  <a:lnTo>
                    <a:pt x="609" y="79"/>
                  </a:lnTo>
                  <a:lnTo>
                    <a:pt x="611" y="88"/>
                  </a:lnTo>
                  <a:lnTo>
                    <a:pt x="612" y="93"/>
                  </a:lnTo>
                  <a:lnTo>
                    <a:pt x="612" y="97"/>
                  </a:lnTo>
                  <a:lnTo>
                    <a:pt x="611" y="100"/>
                  </a:lnTo>
                  <a:lnTo>
                    <a:pt x="609" y="104"/>
                  </a:lnTo>
                  <a:lnTo>
                    <a:pt x="607" y="107"/>
                  </a:lnTo>
                  <a:lnTo>
                    <a:pt x="605" y="109"/>
                  </a:lnTo>
                  <a:lnTo>
                    <a:pt x="602" y="110"/>
                  </a:lnTo>
                  <a:lnTo>
                    <a:pt x="597" y="111"/>
                  </a:lnTo>
                  <a:lnTo>
                    <a:pt x="589" y="112"/>
                  </a:lnTo>
                  <a:lnTo>
                    <a:pt x="578" y="111"/>
                  </a:lnTo>
                  <a:lnTo>
                    <a:pt x="566" y="107"/>
                  </a:lnTo>
                  <a:lnTo>
                    <a:pt x="553" y="101"/>
                  </a:lnTo>
                  <a:lnTo>
                    <a:pt x="540" y="95"/>
                  </a:lnTo>
                  <a:lnTo>
                    <a:pt x="527" y="85"/>
                  </a:lnTo>
                  <a:close/>
                </a:path>
              </a:pathLst>
            </a:custGeom>
            <a:solidFill>
              <a:srgbClr val="D3CC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CH"/>
            </a:p>
          </p:txBody>
        </p:sp>
        <p:sp>
          <p:nvSpPr>
            <p:cNvPr id="54" name="Freeform 47"/>
            <p:cNvSpPr>
              <a:spLocks noEditPoints="1"/>
            </p:cNvSpPr>
            <p:nvPr userDrawn="1"/>
          </p:nvSpPr>
          <p:spPr bwMode="auto">
            <a:xfrm>
              <a:off x="11512087" y="4854576"/>
              <a:ext cx="134937" cy="1284288"/>
            </a:xfrm>
            <a:custGeom>
              <a:avLst/>
              <a:gdLst>
                <a:gd name="T0" fmla="*/ 516 w 678"/>
                <a:gd name="T1" fmla="*/ 6388 h 6473"/>
                <a:gd name="T2" fmla="*/ 145 w 678"/>
                <a:gd name="T3" fmla="*/ 6147 h 6473"/>
                <a:gd name="T4" fmla="*/ 122 w 678"/>
                <a:gd name="T5" fmla="*/ 6110 h 6473"/>
                <a:gd name="T6" fmla="*/ 537 w 678"/>
                <a:gd name="T7" fmla="*/ 6167 h 6473"/>
                <a:gd name="T8" fmla="*/ 21 w 678"/>
                <a:gd name="T9" fmla="*/ 5619 h 6473"/>
                <a:gd name="T10" fmla="*/ 348 w 678"/>
                <a:gd name="T11" fmla="*/ 5684 h 6473"/>
                <a:gd name="T12" fmla="*/ 169 w 678"/>
                <a:gd name="T13" fmla="*/ 5344 h 6473"/>
                <a:gd name="T14" fmla="*/ 201 w 678"/>
                <a:gd name="T15" fmla="*/ 5274 h 6473"/>
                <a:gd name="T16" fmla="*/ 372 w 678"/>
                <a:gd name="T17" fmla="*/ 5146 h 6473"/>
                <a:gd name="T18" fmla="*/ 233 w 678"/>
                <a:gd name="T19" fmla="*/ 4978 h 6473"/>
                <a:gd name="T20" fmla="*/ 311 w 678"/>
                <a:gd name="T21" fmla="*/ 4599 h 6473"/>
                <a:gd name="T22" fmla="*/ 115 w 678"/>
                <a:gd name="T23" fmla="*/ 4408 h 6473"/>
                <a:gd name="T24" fmla="*/ 0 w 678"/>
                <a:gd name="T25" fmla="*/ 3810 h 6473"/>
                <a:gd name="T26" fmla="*/ 97 w 678"/>
                <a:gd name="T27" fmla="*/ 2788 h 6473"/>
                <a:gd name="T28" fmla="*/ 0 w 678"/>
                <a:gd name="T29" fmla="*/ 2030 h 6473"/>
                <a:gd name="T30" fmla="*/ 122 w 678"/>
                <a:gd name="T31" fmla="*/ 1496 h 6473"/>
                <a:gd name="T32" fmla="*/ 89 w 678"/>
                <a:gd name="T33" fmla="*/ 733 h 6473"/>
                <a:gd name="T34" fmla="*/ 664 w 678"/>
                <a:gd name="T35" fmla="*/ 875 h 6473"/>
                <a:gd name="T36" fmla="*/ 663 w 678"/>
                <a:gd name="T37" fmla="*/ 1519 h 6473"/>
                <a:gd name="T38" fmla="*/ 616 w 678"/>
                <a:gd name="T39" fmla="*/ 2139 h 6473"/>
                <a:gd name="T40" fmla="*/ 575 w 678"/>
                <a:gd name="T41" fmla="*/ 2308 h 6473"/>
                <a:gd name="T42" fmla="*/ 619 w 678"/>
                <a:gd name="T43" fmla="*/ 3112 h 6473"/>
                <a:gd name="T44" fmla="*/ 508 w 678"/>
                <a:gd name="T45" fmla="*/ 3549 h 6473"/>
                <a:gd name="T46" fmla="*/ 645 w 678"/>
                <a:gd name="T47" fmla="*/ 4064 h 6473"/>
                <a:gd name="T48" fmla="*/ 678 w 678"/>
                <a:gd name="T49" fmla="*/ 4160 h 6473"/>
                <a:gd name="T50" fmla="*/ 448 w 678"/>
                <a:gd name="T51" fmla="*/ 4516 h 6473"/>
                <a:gd name="T52" fmla="*/ 603 w 678"/>
                <a:gd name="T53" fmla="*/ 4953 h 6473"/>
                <a:gd name="T54" fmla="*/ 664 w 678"/>
                <a:gd name="T55" fmla="*/ 5179 h 6473"/>
                <a:gd name="T56" fmla="*/ 416 w 678"/>
                <a:gd name="T57" fmla="*/ 5407 h 6473"/>
                <a:gd name="T58" fmla="*/ 241 w 678"/>
                <a:gd name="T59" fmla="*/ 5528 h 6473"/>
                <a:gd name="T60" fmla="*/ 526 w 678"/>
                <a:gd name="T61" fmla="*/ 5982 h 6473"/>
                <a:gd name="T62" fmla="*/ 392 w 678"/>
                <a:gd name="T63" fmla="*/ 6005 h 6473"/>
                <a:gd name="T64" fmla="*/ 235 w 678"/>
                <a:gd name="T65" fmla="*/ 5903 h 6473"/>
                <a:gd name="T66" fmla="*/ 520 w 678"/>
                <a:gd name="T67" fmla="*/ 6042 h 6473"/>
                <a:gd name="T68" fmla="*/ 646 w 678"/>
                <a:gd name="T69" fmla="*/ 5929 h 6473"/>
                <a:gd name="T70" fmla="*/ 607 w 678"/>
                <a:gd name="T71" fmla="*/ 5400 h 6473"/>
                <a:gd name="T72" fmla="*/ 478 w 678"/>
                <a:gd name="T73" fmla="*/ 5048 h 6473"/>
                <a:gd name="T74" fmla="*/ 420 w 678"/>
                <a:gd name="T75" fmla="*/ 4863 h 6473"/>
                <a:gd name="T76" fmla="*/ 600 w 678"/>
                <a:gd name="T77" fmla="*/ 4519 h 6473"/>
                <a:gd name="T78" fmla="*/ 401 w 678"/>
                <a:gd name="T79" fmla="*/ 4267 h 6473"/>
                <a:gd name="T80" fmla="*/ 401 w 678"/>
                <a:gd name="T81" fmla="*/ 4081 h 6473"/>
                <a:gd name="T82" fmla="*/ 404 w 678"/>
                <a:gd name="T83" fmla="*/ 3881 h 6473"/>
                <a:gd name="T84" fmla="*/ 406 w 678"/>
                <a:gd name="T85" fmla="*/ 3667 h 6473"/>
                <a:gd name="T86" fmla="*/ 407 w 678"/>
                <a:gd name="T87" fmla="*/ 3662 h 6473"/>
                <a:gd name="T88" fmla="*/ 152 w 678"/>
                <a:gd name="T89" fmla="*/ 3266 h 6473"/>
                <a:gd name="T90" fmla="*/ 386 w 678"/>
                <a:gd name="T91" fmla="*/ 3185 h 6473"/>
                <a:gd name="T92" fmla="*/ 189 w 678"/>
                <a:gd name="T93" fmla="*/ 2885 h 6473"/>
                <a:gd name="T94" fmla="*/ 270 w 678"/>
                <a:gd name="T95" fmla="*/ 2717 h 6473"/>
                <a:gd name="T96" fmla="*/ 83 w 678"/>
                <a:gd name="T97" fmla="*/ 2272 h 6473"/>
                <a:gd name="T98" fmla="*/ 388 w 678"/>
                <a:gd name="T99" fmla="*/ 2555 h 6473"/>
                <a:gd name="T100" fmla="*/ 199 w 678"/>
                <a:gd name="T101" fmla="*/ 2160 h 6473"/>
                <a:gd name="T102" fmla="*/ 48 w 678"/>
                <a:gd name="T103" fmla="*/ 1706 h 6473"/>
                <a:gd name="T104" fmla="*/ 342 w 678"/>
                <a:gd name="T105" fmla="*/ 1970 h 6473"/>
                <a:gd name="T106" fmla="*/ 224 w 678"/>
                <a:gd name="T107" fmla="*/ 1522 h 6473"/>
                <a:gd name="T108" fmla="*/ 187 w 678"/>
                <a:gd name="T109" fmla="*/ 1232 h 6473"/>
                <a:gd name="T110" fmla="*/ 418 w 678"/>
                <a:gd name="T111" fmla="*/ 1335 h 6473"/>
                <a:gd name="T112" fmla="*/ 187 w 678"/>
                <a:gd name="T113" fmla="*/ 889 h 6473"/>
                <a:gd name="T114" fmla="*/ 408 w 678"/>
                <a:gd name="T115" fmla="*/ 1047 h 6473"/>
                <a:gd name="T116" fmla="*/ 78 w 678"/>
                <a:gd name="T117" fmla="*/ 368 h 6473"/>
                <a:gd name="T118" fmla="*/ 228 w 678"/>
                <a:gd name="T119" fmla="*/ 501 h 6473"/>
                <a:gd name="T120" fmla="*/ 437 w 678"/>
                <a:gd name="T121" fmla="*/ 642 h 6473"/>
                <a:gd name="T122" fmla="*/ 362 w 678"/>
                <a:gd name="T123" fmla="*/ 274 h 6473"/>
                <a:gd name="T124" fmla="*/ 603 w 678"/>
                <a:gd name="T125" fmla="*/ 437 h 64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78" h="6473">
                  <a:moveTo>
                    <a:pt x="0" y="6209"/>
                  </a:moveTo>
                  <a:lnTo>
                    <a:pt x="0" y="6147"/>
                  </a:lnTo>
                  <a:lnTo>
                    <a:pt x="7" y="6150"/>
                  </a:lnTo>
                  <a:lnTo>
                    <a:pt x="0" y="6146"/>
                  </a:lnTo>
                  <a:lnTo>
                    <a:pt x="0" y="6106"/>
                  </a:lnTo>
                  <a:lnTo>
                    <a:pt x="23" y="6114"/>
                  </a:lnTo>
                  <a:lnTo>
                    <a:pt x="50" y="6125"/>
                  </a:lnTo>
                  <a:lnTo>
                    <a:pt x="79" y="6139"/>
                  </a:lnTo>
                  <a:lnTo>
                    <a:pt x="111" y="6154"/>
                  </a:lnTo>
                  <a:lnTo>
                    <a:pt x="147" y="6171"/>
                  </a:lnTo>
                  <a:lnTo>
                    <a:pt x="184" y="6190"/>
                  </a:lnTo>
                  <a:lnTo>
                    <a:pt x="223" y="6210"/>
                  </a:lnTo>
                  <a:lnTo>
                    <a:pt x="263" y="6232"/>
                  </a:lnTo>
                  <a:lnTo>
                    <a:pt x="295" y="6249"/>
                  </a:lnTo>
                  <a:lnTo>
                    <a:pt x="325" y="6266"/>
                  </a:lnTo>
                  <a:lnTo>
                    <a:pt x="354" y="6284"/>
                  </a:lnTo>
                  <a:lnTo>
                    <a:pt x="382" y="6300"/>
                  </a:lnTo>
                  <a:lnTo>
                    <a:pt x="358" y="6282"/>
                  </a:lnTo>
                  <a:lnTo>
                    <a:pt x="339" y="6265"/>
                  </a:lnTo>
                  <a:lnTo>
                    <a:pt x="333" y="6259"/>
                  </a:lnTo>
                  <a:lnTo>
                    <a:pt x="328" y="6253"/>
                  </a:lnTo>
                  <a:lnTo>
                    <a:pt x="326" y="6249"/>
                  </a:lnTo>
                  <a:lnTo>
                    <a:pt x="327" y="6246"/>
                  </a:lnTo>
                  <a:lnTo>
                    <a:pt x="328" y="6245"/>
                  </a:lnTo>
                  <a:lnTo>
                    <a:pt x="331" y="6244"/>
                  </a:lnTo>
                  <a:lnTo>
                    <a:pt x="333" y="6244"/>
                  </a:lnTo>
                  <a:lnTo>
                    <a:pt x="337" y="6244"/>
                  </a:lnTo>
                  <a:lnTo>
                    <a:pt x="346" y="6245"/>
                  </a:lnTo>
                  <a:lnTo>
                    <a:pt x="358" y="6248"/>
                  </a:lnTo>
                  <a:lnTo>
                    <a:pt x="388" y="6258"/>
                  </a:lnTo>
                  <a:lnTo>
                    <a:pt x="427" y="6274"/>
                  </a:lnTo>
                  <a:lnTo>
                    <a:pt x="473" y="6295"/>
                  </a:lnTo>
                  <a:lnTo>
                    <a:pt x="526" y="6319"/>
                  </a:lnTo>
                  <a:lnTo>
                    <a:pt x="583" y="6347"/>
                  </a:lnTo>
                  <a:lnTo>
                    <a:pt x="645" y="6379"/>
                  </a:lnTo>
                  <a:lnTo>
                    <a:pt x="653" y="6384"/>
                  </a:lnTo>
                  <a:lnTo>
                    <a:pt x="662" y="6388"/>
                  </a:lnTo>
                  <a:lnTo>
                    <a:pt x="670" y="6393"/>
                  </a:lnTo>
                  <a:lnTo>
                    <a:pt x="678" y="6397"/>
                  </a:lnTo>
                  <a:lnTo>
                    <a:pt x="678" y="6473"/>
                  </a:lnTo>
                  <a:lnTo>
                    <a:pt x="661" y="6464"/>
                  </a:lnTo>
                  <a:lnTo>
                    <a:pt x="644" y="6455"/>
                  </a:lnTo>
                  <a:lnTo>
                    <a:pt x="626" y="6446"/>
                  </a:lnTo>
                  <a:lnTo>
                    <a:pt x="609" y="6437"/>
                  </a:lnTo>
                  <a:lnTo>
                    <a:pt x="579" y="6421"/>
                  </a:lnTo>
                  <a:lnTo>
                    <a:pt x="549" y="6404"/>
                  </a:lnTo>
                  <a:lnTo>
                    <a:pt x="521" y="6388"/>
                  </a:lnTo>
                  <a:lnTo>
                    <a:pt x="495" y="6372"/>
                  </a:lnTo>
                  <a:lnTo>
                    <a:pt x="516" y="6388"/>
                  </a:lnTo>
                  <a:lnTo>
                    <a:pt x="532" y="6402"/>
                  </a:lnTo>
                  <a:lnTo>
                    <a:pt x="538" y="6408"/>
                  </a:lnTo>
                  <a:lnTo>
                    <a:pt x="541" y="6413"/>
                  </a:lnTo>
                  <a:lnTo>
                    <a:pt x="543" y="6416"/>
                  </a:lnTo>
                  <a:lnTo>
                    <a:pt x="542" y="6420"/>
                  </a:lnTo>
                  <a:lnTo>
                    <a:pt x="541" y="6421"/>
                  </a:lnTo>
                  <a:lnTo>
                    <a:pt x="539" y="6421"/>
                  </a:lnTo>
                  <a:lnTo>
                    <a:pt x="537" y="6422"/>
                  </a:lnTo>
                  <a:lnTo>
                    <a:pt x="532" y="6422"/>
                  </a:lnTo>
                  <a:lnTo>
                    <a:pt x="524" y="6421"/>
                  </a:lnTo>
                  <a:lnTo>
                    <a:pt x="512" y="6418"/>
                  </a:lnTo>
                  <a:lnTo>
                    <a:pt x="482" y="6408"/>
                  </a:lnTo>
                  <a:lnTo>
                    <a:pt x="444" y="6392"/>
                  </a:lnTo>
                  <a:lnTo>
                    <a:pt x="398" y="6372"/>
                  </a:lnTo>
                  <a:lnTo>
                    <a:pt x="346" y="6347"/>
                  </a:lnTo>
                  <a:lnTo>
                    <a:pt x="290" y="6318"/>
                  </a:lnTo>
                  <a:lnTo>
                    <a:pt x="229" y="6287"/>
                  </a:lnTo>
                  <a:lnTo>
                    <a:pt x="199" y="6270"/>
                  </a:lnTo>
                  <a:lnTo>
                    <a:pt x="170" y="6253"/>
                  </a:lnTo>
                  <a:lnTo>
                    <a:pt x="142" y="6237"/>
                  </a:lnTo>
                  <a:lnTo>
                    <a:pt x="115" y="6221"/>
                  </a:lnTo>
                  <a:lnTo>
                    <a:pt x="137" y="6237"/>
                  </a:lnTo>
                  <a:lnTo>
                    <a:pt x="154" y="6251"/>
                  </a:lnTo>
                  <a:lnTo>
                    <a:pt x="159" y="6257"/>
                  </a:lnTo>
                  <a:lnTo>
                    <a:pt x="162" y="6262"/>
                  </a:lnTo>
                  <a:lnTo>
                    <a:pt x="164" y="6265"/>
                  </a:lnTo>
                  <a:lnTo>
                    <a:pt x="164" y="6269"/>
                  </a:lnTo>
                  <a:lnTo>
                    <a:pt x="162" y="6270"/>
                  </a:lnTo>
                  <a:lnTo>
                    <a:pt x="159" y="6271"/>
                  </a:lnTo>
                  <a:lnTo>
                    <a:pt x="155" y="6271"/>
                  </a:lnTo>
                  <a:lnTo>
                    <a:pt x="148" y="6270"/>
                  </a:lnTo>
                  <a:lnTo>
                    <a:pt x="134" y="6265"/>
                  </a:lnTo>
                  <a:lnTo>
                    <a:pt x="115" y="6259"/>
                  </a:lnTo>
                  <a:lnTo>
                    <a:pt x="91" y="6250"/>
                  </a:lnTo>
                  <a:lnTo>
                    <a:pt x="64" y="6238"/>
                  </a:lnTo>
                  <a:lnTo>
                    <a:pt x="34" y="6224"/>
                  </a:lnTo>
                  <a:lnTo>
                    <a:pt x="0" y="6209"/>
                  </a:lnTo>
                  <a:close/>
                  <a:moveTo>
                    <a:pt x="0" y="6098"/>
                  </a:moveTo>
                  <a:lnTo>
                    <a:pt x="0" y="6033"/>
                  </a:lnTo>
                  <a:lnTo>
                    <a:pt x="33" y="6054"/>
                  </a:lnTo>
                  <a:lnTo>
                    <a:pt x="63" y="6073"/>
                  </a:lnTo>
                  <a:lnTo>
                    <a:pt x="88" y="6092"/>
                  </a:lnTo>
                  <a:lnTo>
                    <a:pt x="109" y="6107"/>
                  </a:lnTo>
                  <a:lnTo>
                    <a:pt x="127" y="6121"/>
                  </a:lnTo>
                  <a:lnTo>
                    <a:pt x="138" y="6133"/>
                  </a:lnTo>
                  <a:lnTo>
                    <a:pt x="142" y="6137"/>
                  </a:lnTo>
                  <a:lnTo>
                    <a:pt x="144" y="6141"/>
                  </a:lnTo>
                  <a:lnTo>
                    <a:pt x="145" y="6143"/>
                  </a:lnTo>
                  <a:lnTo>
                    <a:pt x="145" y="6147"/>
                  </a:lnTo>
                  <a:lnTo>
                    <a:pt x="143" y="6148"/>
                  </a:lnTo>
                  <a:lnTo>
                    <a:pt x="141" y="6149"/>
                  </a:lnTo>
                  <a:lnTo>
                    <a:pt x="136" y="6149"/>
                  </a:lnTo>
                  <a:lnTo>
                    <a:pt x="131" y="6149"/>
                  </a:lnTo>
                  <a:lnTo>
                    <a:pt x="118" y="6146"/>
                  </a:lnTo>
                  <a:lnTo>
                    <a:pt x="101" y="6140"/>
                  </a:lnTo>
                  <a:lnTo>
                    <a:pt x="80" y="6133"/>
                  </a:lnTo>
                  <a:lnTo>
                    <a:pt x="56" y="6123"/>
                  </a:lnTo>
                  <a:lnTo>
                    <a:pt x="29" y="6111"/>
                  </a:lnTo>
                  <a:lnTo>
                    <a:pt x="0" y="6098"/>
                  </a:lnTo>
                  <a:close/>
                  <a:moveTo>
                    <a:pt x="0" y="6030"/>
                  </a:moveTo>
                  <a:lnTo>
                    <a:pt x="0" y="5986"/>
                  </a:lnTo>
                  <a:lnTo>
                    <a:pt x="23" y="5994"/>
                  </a:lnTo>
                  <a:lnTo>
                    <a:pt x="49" y="6005"/>
                  </a:lnTo>
                  <a:lnTo>
                    <a:pt x="78" y="6018"/>
                  </a:lnTo>
                  <a:lnTo>
                    <a:pt x="109" y="6033"/>
                  </a:lnTo>
                  <a:lnTo>
                    <a:pt x="143" y="6050"/>
                  </a:lnTo>
                  <a:lnTo>
                    <a:pt x="179" y="6068"/>
                  </a:lnTo>
                  <a:lnTo>
                    <a:pt x="217" y="6088"/>
                  </a:lnTo>
                  <a:lnTo>
                    <a:pt x="256" y="6109"/>
                  </a:lnTo>
                  <a:lnTo>
                    <a:pt x="313" y="6141"/>
                  </a:lnTo>
                  <a:lnTo>
                    <a:pt x="366" y="6173"/>
                  </a:lnTo>
                  <a:lnTo>
                    <a:pt x="413" y="6202"/>
                  </a:lnTo>
                  <a:lnTo>
                    <a:pt x="454" y="6228"/>
                  </a:lnTo>
                  <a:lnTo>
                    <a:pt x="486" y="6251"/>
                  </a:lnTo>
                  <a:lnTo>
                    <a:pt x="509" y="6271"/>
                  </a:lnTo>
                  <a:lnTo>
                    <a:pt x="517" y="6278"/>
                  </a:lnTo>
                  <a:lnTo>
                    <a:pt x="523" y="6285"/>
                  </a:lnTo>
                  <a:lnTo>
                    <a:pt x="524" y="6287"/>
                  </a:lnTo>
                  <a:lnTo>
                    <a:pt x="525" y="6290"/>
                  </a:lnTo>
                  <a:lnTo>
                    <a:pt x="525" y="6291"/>
                  </a:lnTo>
                  <a:lnTo>
                    <a:pt x="525" y="6293"/>
                  </a:lnTo>
                  <a:lnTo>
                    <a:pt x="524" y="6295"/>
                  </a:lnTo>
                  <a:lnTo>
                    <a:pt x="522" y="6296"/>
                  </a:lnTo>
                  <a:lnTo>
                    <a:pt x="518" y="6296"/>
                  </a:lnTo>
                  <a:lnTo>
                    <a:pt x="515" y="6297"/>
                  </a:lnTo>
                  <a:lnTo>
                    <a:pt x="507" y="6296"/>
                  </a:lnTo>
                  <a:lnTo>
                    <a:pt x="496" y="6292"/>
                  </a:lnTo>
                  <a:lnTo>
                    <a:pt x="482" y="6289"/>
                  </a:lnTo>
                  <a:lnTo>
                    <a:pt x="466" y="6284"/>
                  </a:lnTo>
                  <a:lnTo>
                    <a:pt x="448" y="6276"/>
                  </a:lnTo>
                  <a:lnTo>
                    <a:pt x="428" y="6269"/>
                  </a:lnTo>
                  <a:lnTo>
                    <a:pt x="383" y="6249"/>
                  </a:lnTo>
                  <a:lnTo>
                    <a:pt x="333" y="6225"/>
                  </a:lnTo>
                  <a:lnTo>
                    <a:pt x="279" y="6197"/>
                  </a:lnTo>
                  <a:lnTo>
                    <a:pt x="220" y="6166"/>
                  </a:lnTo>
                  <a:lnTo>
                    <a:pt x="186" y="6148"/>
                  </a:lnTo>
                  <a:lnTo>
                    <a:pt x="154" y="6128"/>
                  </a:lnTo>
                  <a:lnTo>
                    <a:pt x="122" y="6110"/>
                  </a:lnTo>
                  <a:lnTo>
                    <a:pt x="93" y="6093"/>
                  </a:lnTo>
                  <a:lnTo>
                    <a:pt x="66" y="6075"/>
                  </a:lnTo>
                  <a:lnTo>
                    <a:pt x="42" y="6059"/>
                  </a:lnTo>
                  <a:lnTo>
                    <a:pt x="20" y="6044"/>
                  </a:lnTo>
                  <a:lnTo>
                    <a:pt x="0" y="6030"/>
                  </a:lnTo>
                  <a:close/>
                  <a:moveTo>
                    <a:pt x="0" y="5975"/>
                  </a:moveTo>
                  <a:lnTo>
                    <a:pt x="0" y="5907"/>
                  </a:lnTo>
                  <a:lnTo>
                    <a:pt x="35" y="5929"/>
                  </a:lnTo>
                  <a:lnTo>
                    <a:pt x="66" y="5949"/>
                  </a:lnTo>
                  <a:lnTo>
                    <a:pt x="93" y="5969"/>
                  </a:lnTo>
                  <a:lnTo>
                    <a:pt x="117" y="5985"/>
                  </a:lnTo>
                  <a:lnTo>
                    <a:pt x="134" y="6000"/>
                  </a:lnTo>
                  <a:lnTo>
                    <a:pt x="147" y="6012"/>
                  </a:lnTo>
                  <a:lnTo>
                    <a:pt x="151" y="6017"/>
                  </a:lnTo>
                  <a:lnTo>
                    <a:pt x="154" y="6021"/>
                  </a:lnTo>
                  <a:lnTo>
                    <a:pt x="155" y="6025"/>
                  </a:lnTo>
                  <a:lnTo>
                    <a:pt x="155" y="6028"/>
                  </a:lnTo>
                  <a:lnTo>
                    <a:pt x="152" y="6029"/>
                  </a:lnTo>
                  <a:lnTo>
                    <a:pt x="149" y="6030"/>
                  </a:lnTo>
                  <a:lnTo>
                    <a:pt x="145" y="6030"/>
                  </a:lnTo>
                  <a:lnTo>
                    <a:pt x="140" y="6030"/>
                  </a:lnTo>
                  <a:lnTo>
                    <a:pt x="125" y="6027"/>
                  </a:lnTo>
                  <a:lnTo>
                    <a:pt x="107" y="6021"/>
                  </a:lnTo>
                  <a:lnTo>
                    <a:pt x="84" y="6013"/>
                  </a:lnTo>
                  <a:lnTo>
                    <a:pt x="60" y="6003"/>
                  </a:lnTo>
                  <a:lnTo>
                    <a:pt x="32" y="5990"/>
                  </a:lnTo>
                  <a:lnTo>
                    <a:pt x="0" y="5975"/>
                  </a:lnTo>
                  <a:close/>
                  <a:moveTo>
                    <a:pt x="0" y="5892"/>
                  </a:moveTo>
                  <a:lnTo>
                    <a:pt x="0" y="5863"/>
                  </a:lnTo>
                  <a:lnTo>
                    <a:pt x="20" y="5867"/>
                  </a:lnTo>
                  <a:lnTo>
                    <a:pt x="45" y="5876"/>
                  </a:lnTo>
                  <a:lnTo>
                    <a:pt x="74" y="5888"/>
                  </a:lnTo>
                  <a:lnTo>
                    <a:pt x="108" y="5903"/>
                  </a:lnTo>
                  <a:lnTo>
                    <a:pt x="146" y="5921"/>
                  </a:lnTo>
                  <a:lnTo>
                    <a:pt x="187" y="5942"/>
                  </a:lnTo>
                  <a:lnTo>
                    <a:pt x="231" y="5964"/>
                  </a:lnTo>
                  <a:lnTo>
                    <a:pt x="277" y="5989"/>
                  </a:lnTo>
                  <a:lnTo>
                    <a:pt x="332" y="6020"/>
                  </a:lnTo>
                  <a:lnTo>
                    <a:pt x="383" y="6051"/>
                  </a:lnTo>
                  <a:lnTo>
                    <a:pt x="429" y="6079"/>
                  </a:lnTo>
                  <a:lnTo>
                    <a:pt x="468" y="6106"/>
                  </a:lnTo>
                  <a:lnTo>
                    <a:pt x="484" y="6118"/>
                  </a:lnTo>
                  <a:lnTo>
                    <a:pt x="499" y="6128"/>
                  </a:lnTo>
                  <a:lnTo>
                    <a:pt x="511" y="6138"/>
                  </a:lnTo>
                  <a:lnTo>
                    <a:pt x="522" y="6147"/>
                  </a:lnTo>
                  <a:lnTo>
                    <a:pt x="529" y="6155"/>
                  </a:lnTo>
                  <a:lnTo>
                    <a:pt x="535" y="6162"/>
                  </a:lnTo>
                  <a:lnTo>
                    <a:pt x="536" y="6164"/>
                  </a:lnTo>
                  <a:lnTo>
                    <a:pt x="537" y="6167"/>
                  </a:lnTo>
                  <a:lnTo>
                    <a:pt x="537" y="6169"/>
                  </a:lnTo>
                  <a:lnTo>
                    <a:pt x="536" y="6170"/>
                  </a:lnTo>
                  <a:lnTo>
                    <a:pt x="535" y="6171"/>
                  </a:lnTo>
                  <a:lnTo>
                    <a:pt x="532" y="6173"/>
                  </a:lnTo>
                  <a:lnTo>
                    <a:pt x="530" y="6174"/>
                  </a:lnTo>
                  <a:lnTo>
                    <a:pt x="527" y="6174"/>
                  </a:lnTo>
                  <a:lnTo>
                    <a:pt x="518" y="6173"/>
                  </a:lnTo>
                  <a:lnTo>
                    <a:pt x="507" y="6170"/>
                  </a:lnTo>
                  <a:lnTo>
                    <a:pt x="494" y="6167"/>
                  </a:lnTo>
                  <a:lnTo>
                    <a:pt x="478" y="6162"/>
                  </a:lnTo>
                  <a:lnTo>
                    <a:pt x="460" y="6155"/>
                  </a:lnTo>
                  <a:lnTo>
                    <a:pt x="442" y="6148"/>
                  </a:lnTo>
                  <a:lnTo>
                    <a:pt x="398" y="6128"/>
                  </a:lnTo>
                  <a:lnTo>
                    <a:pt x="349" y="6106"/>
                  </a:lnTo>
                  <a:lnTo>
                    <a:pt x="296" y="6079"/>
                  </a:lnTo>
                  <a:lnTo>
                    <a:pt x="240" y="6048"/>
                  </a:lnTo>
                  <a:lnTo>
                    <a:pt x="199" y="6026"/>
                  </a:lnTo>
                  <a:lnTo>
                    <a:pt x="161" y="6003"/>
                  </a:lnTo>
                  <a:lnTo>
                    <a:pt x="125" y="5982"/>
                  </a:lnTo>
                  <a:lnTo>
                    <a:pt x="93" y="5961"/>
                  </a:lnTo>
                  <a:lnTo>
                    <a:pt x="64" y="5942"/>
                  </a:lnTo>
                  <a:lnTo>
                    <a:pt x="38" y="5923"/>
                  </a:lnTo>
                  <a:lnTo>
                    <a:pt x="16" y="5907"/>
                  </a:lnTo>
                  <a:lnTo>
                    <a:pt x="0" y="5892"/>
                  </a:lnTo>
                  <a:close/>
                  <a:moveTo>
                    <a:pt x="0" y="5842"/>
                  </a:moveTo>
                  <a:lnTo>
                    <a:pt x="0" y="5764"/>
                  </a:lnTo>
                  <a:lnTo>
                    <a:pt x="42" y="5789"/>
                  </a:lnTo>
                  <a:lnTo>
                    <a:pt x="81" y="5814"/>
                  </a:lnTo>
                  <a:lnTo>
                    <a:pt x="115" y="5838"/>
                  </a:lnTo>
                  <a:lnTo>
                    <a:pt x="144" y="5859"/>
                  </a:lnTo>
                  <a:lnTo>
                    <a:pt x="165" y="5877"/>
                  </a:lnTo>
                  <a:lnTo>
                    <a:pt x="182" y="5892"/>
                  </a:lnTo>
                  <a:lnTo>
                    <a:pt x="187" y="5898"/>
                  </a:lnTo>
                  <a:lnTo>
                    <a:pt x="190" y="5904"/>
                  </a:lnTo>
                  <a:lnTo>
                    <a:pt x="192" y="5908"/>
                  </a:lnTo>
                  <a:lnTo>
                    <a:pt x="191" y="5911"/>
                  </a:lnTo>
                  <a:lnTo>
                    <a:pt x="189" y="5914"/>
                  </a:lnTo>
                  <a:lnTo>
                    <a:pt x="185" y="5915"/>
                  </a:lnTo>
                  <a:lnTo>
                    <a:pt x="179" y="5915"/>
                  </a:lnTo>
                  <a:lnTo>
                    <a:pt x="173" y="5914"/>
                  </a:lnTo>
                  <a:lnTo>
                    <a:pt x="155" y="5909"/>
                  </a:lnTo>
                  <a:lnTo>
                    <a:pt x="132" y="5902"/>
                  </a:lnTo>
                  <a:lnTo>
                    <a:pt x="104" y="5891"/>
                  </a:lnTo>
                  <a:lnTo>
                    <a:pt x="73" y="5877"/>
                  </a:lnTo>
                  <a:lnTo>
                    <a:pt x="38" y="5861"/>
                  </a:lnTo>
                  <a:lnTo>
                    <a:pt x="0" y="5842"/>
                  </a:lnTo>
                  <a:close/>
                  <a:moveTo>
                    <a:pt x="0" y="5693"/>
                  </a:moveTo>
                  <a:lnTo>
                    <a:pt x="0" y="5608"/>
                  </a:lnTo>
                  <a:lnTo>
                    <a:pt x="21" y="5619"/>
                  </a:lnTo>
                  <a:lnTo>
                    <a:pt x="73" y="5649"/>
                  </a:lnTo>
                  <a:lnTo>
                    <a:pt x="119" y="5678"/>
                  </a:lnTo>
                  <a:lnTo>
                    <a:pt x="161" y="5706"/>
                  </a:lnTo>
                  <a:lnTo>
                    <a:pt x="197" y="5731"/>
                  </a:lnTo>
                  <a:lnTo>
                    <a:pt x="212" y="5743"/>
                  </a:lnTo>
                  <a:lnTo>
                    <a:pt x="225" y="5754"/>
                  </a:lnTo>
                  <a:lnTo>
                    <a:pt x="236" y="5764"/>
                  </a:lnTo>
                  <a:lnTo>
                    <a:pt x="245" y="5772"/>
                  </a:lnTo>
                  <a:lnTo>
                    <a:pt x="252" y="5780"/>
                  </a:lnTo>
                  <a:lnTo>
                    <a:pt x="256" y="5786"/>
                  </a:lnTo>
                  <a:lnTo>
                    <a:pt x="257" y="5789"/>
                  </a:lnTo>
                  <a:lnTo>
                    <a:pt x="258" y="5792"/>
                  </a:lnTo>
                  <a:lnTo>
                    <a:pt x="258" y="5794"/>
                  </a:lnTo>
                  <a:lnTo>
                    <a:pt x="258" y="5796"/>
                  </a:lnTo>
                  <a:lnTo>
                    <a:pt x="255" y="5798"/>
                  </a:lnTo>
                  <a:lnTo>
                    <a:pt x="250" y="5799"/>
                  </a:lnTo>
                  <a:lnTo>
                    <a:pt x="242" y="5799"/>
                  </a:lnTo>
                  <a:lnTo>
                    <a:pt x="232" y="5797"/>
                  </a:lnTo>
                  <a:lnTo>
                    <a:pt x="220" y="5795"/>
                  </a:lnTo>
                  <a:lnTo>
                    <a:pt x="206" y="5791"/>
                  </a:lnTo>
                  <a:lnTo>
                    <a:pt x="192" y="5785"/>
                  </a:lnTo>
                  <a:lnTo>
                    <a:pt x="175" y="5779"/>
                  </a:lnTo>
                  <a:lnTo>
                    <a:pt x="137" y="5764"/>
                  </a:lnTo>
                  <a:lnTo>
                    <a:pt x="95" y="5743"/>
                  </a:lnTo>
                  <a:lnTo>
                    <a:pt x="49" y="5720"/>
                  </a:lnTo>
                  <a:lnTo>
                    <a:pt x="0" y="5693"/>
                  </a:lnTo>
                  <a:close/>
                  <a:moveTo>
                    <a:pt x="0" y="5523"/>
                  </a:moveTo>
                  <a:lnTo>
                    <a:pt x="0" y="5441"/>
                  </a:lnTo>
                  <a:lnTo>
                    <a:pt x="29" y="5455"/>
                  </a:lnTo>
                  <a:lnTo>
                    <a:pt x="61" y="5471"/>
                  </a:lnTo>
                  <a:lnTo>
                    <a:pt x="93" y="5488"/>
                  </a:lnTo>
                  <a:lnTo>
                    <a:pt x="127" y="5507"/>
                  </a:lnTo>
                  <a:lnTo>
                    <a:pt x="175" y="5536"/>
                  </a:lnTo>
                  <a:lnTo>
                    <a:pt x="220" y="5564"/>
                  </a:lnTo>
                  <a:lnTo>
                    <a:pt x="260" y="5591"/>
                  </a:lnTo>
                  <a:lnTo>
                    <a:pt x="295" y="5616"/>
                  </a:lnTo>
                  <a:lnTo>
                    <a:pt x="310" y="5628"/>
                  </a:lnTo>
                  <a:lnTo>
                    <a:pt x="322" y="5638"/>
                  </a:lnTo>
                  <a:lnTo>
                    <a:pt x="333" y="5648"/>
                  </a:lnTo>
                  <a:lnTo>
                    <a:pt x="341" y="5657"/>
                  </a:lnTo>
                  <a:lnTo>
                    <a:pt x="348" y="5664"/>
                  </a:lnTo>
                  <a:lnTo>
                    <a:pt x="352" y="5671"/>
                  </a:lnTo>
                  <a:lnTo>
                    <a:pt x="353" y="5674"/>
                  </a:lnTo>
                  <a:lnTo>
                    <a:pt x="354" y="5676"/>
                  </a:lnTo>
                  <a:lnTo>
                    <a:pt x="354" y="5678"/>
                  </a:lnTo>
                  <a:lnTo>
                    <a:pt x="353" y="5680"/>
                  </a:lnTo>
                  <a:lnTo>
                    <a:pt x="352" y="5683"/>
                  </a:lnTo>
                  <a:lnTo>
                    <a:pt x="350" y="5684"/>
                  </a:lnTo>
                  <a:lnTo>
                    <a:pt x="348" y="5684"/>
                  </a:lnTo>
                  <a:lnTo>
                    <a:pt x="345" y="5685"/>
                  </a:lnTo>
                  <a:lnTo>
                    <a:pt x="336" y="5685"/>
                  </a:lnTo>
                  <a:lnTo>
                    <a:pt x="325" y="5683"/>
                  </a:lnTo>
                  <a:lnTo>
                    <a:pt x="313" y="5679"/>
                  </a:lnTo>
                  <a:lnTo>
                    <a:pt x="299" y="5675"/>
                  </a:lnTo>
                  <a:lnTo>
                    <a:pt x="283" y="5670"/>
                  </a:lnTo>
                  <a:lnTo>
                    <a:pt x="266" y="5663"/>
                  </a:lnTo>
                  <a:lnTo>
                    <a:pt x="226" y="5647"/>
                  </a:lnTo>
                  <a:lnTo>
                    <a:pt x="183" y="5625"/>
                  </a:lnTo>
                  <a:lnTo>
                    <a:pt x="134" y="5602"/>
                  </a:lnTo>
                  <a:lnTo>
                    <a:pt x="84" y="5574"/>
                  </a:lnTo>
                  <a:lnTo>
                    <a:pt x="62" y="5561"/>
                  </a:lnTo>
                  <a:lnTo>
                    <a:pt x="41" y="5548"/>
                  </a:lnTo>
                  <a:lnTo>
                    <a:pt x="20" y="5536"/>
                  </a:lnTo>
                  <a:lnTo>
                    <a:pt x="0" y="5523"/>
                  </a:lnTo>
                  <a:close/>
                  <a:moveTo>
                    <a:pt x="0" y="5421"/>
                  </a:moveTo>
                  <a:lnTo>
                    <a:pt x="0" y="5350"/>
                  </a:lnTo>
                  <a:lnTo>
                    <a:pt x="22" y="5365"/>
                  </a:lnTo>
                  <a:lnTo>
                    <a:pt x="41" y="5380"/>
                  </a:lnTo>
                  <a:lnTo>
                    <a:pt x="57" y="5394"/>
                  </a:lnTo>
                  <a:lnTo>
                    <a:pt x="70" y="5406"/>
                  </a:lnTo>
                  <a:lnTo>
                    <a:pt x="80" y="5417"/>
                  </a:lnTo>
                  <a:lnTo>
                    <a:pt x="87" y="5427"/>
                  </a:lnTo>
                  <a:lnTo>
                    <a:pt x="89" y="5430"/>
                  </a:lnTo>
                  <a:lnTo>
                    <a:pt x="90" y="5434"/>
                  </a:lnTo>
                  <a:lnTo>
                    <a:pt x="90" y="5437"/>
                  </a:lnTo>
                  <a:lnTo>
                    <a:pt x="90" y="5440"/>
                  </a:lnTo>
                  <a:lnTo>
                    <a:pt x="88" y="5441"/>
                  </a:lnTo>
                  <a:lnTo>
                    <a:pt x="86" y="5442"/>
                  </a:lnTo>
                  <a:lnTo>
                    <a:pt x="83" y="5443"/>
                  </a:lnTo>
                  <a:lnTo>
                    <a:pt x="80" y="5443"/>
                  </a:lnTo>
                  <a:lnTo>
                    <a:pt x="72" y="5443"/>
                  </a:lnTo>
                  <a:lnTo>
                    <a:pt x="61" y="5441"/>
                  </a:lnTo>
                  <a:lnTo>
                    <a:pt x="49" y="5438"/>
                  </a:lnTo>
                  <a:lnTo>
                    <a:pt x="35" y="5433"/>
                  </a:lnTo>
                  <a:lnTo>
                    <a:pt x="19" y="5428"/>
                  </a:lnTo>
                  <a:lnTo>
                    <a:pt x="0" y="5421"/>
                  </a:lnTo>
                  <a:close/>
                  <a:moveTo>
                    <a:pt x="0" y="5303"/>
                  </a:moveTo>
                  <a:lnTo>
                    <a:pt x="0" y="5288"/>
                  </a:lnTo>
                  <a:lnTo>
                    <a:pt x="6" y="5285"/>
                  </a:lnTo>
                  <a:lnTo>
                    <a:pt x="12" y="5285"/>
                  </a:lnTo>
                  <a:lnTo>
                    <a:pt x="21" y="5285"/>
                  </a:lnTo>
                  <a:lnTo>
                    <a:pt x="32" y="5288"/>
                  </a:lnTo>
                  <a:lnTo>
                    <a:pt x="43" y="5291"/>
                  </a:lnTo>
                  <a:lnTo>
                    <a:pt x="57" y="5295"/>
                  </a:lnTo>
                  <a:lnTo>
                    <a:pt x="74" y="5301"/>
                  </a:lnTo>
                  <a:lnTo>
                    <a:pt x="90" y="5307"/>
                  </a:lnTo>
                  <a:lnTo>
                    <a:pt x="128" y="5323"/>
                  </a:lnTo>
                  <a:lnTo>
                    <a:pt x="169" y="5344"/>
                  </a:lnTo>
                  <a:lnTo>
                    <a:pt x="213" y="5366"/>
                  </a:lnTo>
                  <a:lnTo>
                    <a:pt x="260" y="5392"/>
                  </a:lnTo>
                  <a:lnTo>
                    <a:pt x="308" y="5420"/>
                  </a:lnTo>
                  <a:lnTo>
                    <a:pt x="352" y="5448"/>
                  </a:lnTo>
                  <a:lnTo>
                    <a:pt x="391" y="5474"/>
                  </a:lnTo>
                  <a:lnTo>
                    <a:pt x="423" y="5499"/>
                  </a:lnTo>
                  <a:lnTo>
                    <a:pt x="437" y="5510"/>
                  </a:lnTo>
                  <a:lnTo>
                    <a:pt x="449" y="5521"/>
                  </a:lnTo>
                  <a:lnTo>
                    <a:pt x="460" y="5530"/>
                  </a:lnTo>
                  <a:lnTo>
                    <a:pt x="469" y="5539"/>
                  </a:lnTo>
                  <a:lnTo>
                    <a:pt x="474" y="5547"/>
                  </a:lnTo>
                  <a:lnTo>
                    <a:pt x="478" y="5553"/>
                  </a:lnTo>
                  <a:lnTo>
                    <a:pt x="480" y="5556"/>
                  </a:lnTo>
                  <a:lnTo>
                    <a:pt x="480" y="5560"/>
                  </a:lnTo>
                  <a:lnTo>
                    <a:pt x="480" y="5562"/>
                  </a:lnTo>
                  <a:lnTo>
                    <a:pt x="478" y="5564"/>
                  </a:lnTo>
                  <a:lnTo>
                    <a:pt x="477" y="5565"/>
                  </a:lnTo>
                  <a:lnTo>
                    <a:pt x="475" y="5566"/>
                  </a:lnTo>
                  <a:lnTo>
                    <a:pt x="472" y="5567"/>
                  </a:lnTo>
                  <a:lnTo>
                    <a:pt x="470" y="5568"/>
                  </a:lnTo>
                  <a:lnTo>
                    <a:pt x="461" y="5568"/>
                  </a:lnTo>
                  <a:lnTo>
                    <a:pt x="451" y="5566"/>
                  </a:lnTo>
                  <a:lnTo>
                    <a:pt x="440" y="5564"/>
                  </a:lnTo>
                  <a:lnTo>
                    <a:pt x="426" y="5560"/>
                  </a:lnTo>
                  <a:lnTo>
                    <a:pt x="409" y="5555"/>
                  </a:lnTo>
                  <a:lnTo>
                    <a:pt x="393" y="5549"/>
                  </a:lnTo>
                  <a:lnTo>
                    <a:pt x="354" y="5533"/>
                  </a:lnTo>
                  <a:lnTo>
                    <a:pt x="311" y="5513"/>
                  </a:lnTo>
                  <a:lnTo>
                    <a:pt x="265" y="5489"/>
                  </a:lnTo>
                  <a:lnTo>
                    <a:pt x="216" y="5462"/>
                  </a:lnTo>
                  <a:lnTo>
                    <a:pt x="175" y="5439"/>
                  </a:lnTo>
                  <a:lnTo>
                    <a:pt x="137" y="5415"/>
                  </a:lnTo>
                  <a:lnTo>
                    <a:pt x="103" y="5392"/>
                  </a:lnTo>
                  <a:lnTo>
                    <a:pt x="73" y="5371"/>
                  </a:lnTo>
                  <a:lnTo>
                    <a:pt x="47" y="5350"/>
                  </a:lnTo>
                  <a:lnTo>
                    <a:pt x="26" y="5332"/>
                  </a:lnTo>
                  <a:lnTo>
                    <a:pt x="18" y="5323"/>
                  </a:lnTo>
                  <a:lnTo>
                    <a:pt x="10" y="5316"/>
                  </a:lnTo>
                  <a:lnTo>
                    <a:pt x="5" y="5309"/>
                  </a:lnTo>
                  <a:lnTo>
                    <a:pt x="0" y="5303"/>
                  </a:lnTo>
                  <a:close/>
                  <a:moveTo>
                    <a:pt x="0" y="5236"/>
                  </a:moveTo>
                  <a:lnTo>
                    <a:pt x="0" y="5141"/>
                  </a:lnTo>
                  <a:lnTo>
                    <a:pt x="16" y="5149"/>
                  </a:lnTo>
                  <a:lnTo>
                    <a:pt x="33" y="5158"/>
                  </a:lnTo>
                  <a:lnTo>
                    <a:pt x="78" y="5186"/>
                  </a:lnTo>
                  <a:lnTo>
                    <a:pt x="119" y="5213"/>
                  </a:lnTo>
                  <a:lnTo>
                    <a:pt x="157" y="5239"/>
                  </a:lnTo>
                  <a:lnTo>
                    <a:pt x="188" y="5263"/>
                  </a:lnTo>
                  <a:lnTo>
                    <a:pt x="201" y="5274"/>
                  </a:lnTo>
                  <a:lnTo>
                    <a:pt x="213" y="5284"/>
                  </a:lnTo>
                  <a:lnTo>
                    <a:pt x="223" y="5294"/>
                  </a:lnTo>
                  <a:lnTo>
                    <a:pt x="230" y="5303"/>
                  </a:lnTo>
                  <a:lnTo>
                    <a:pt x="236" y="5310"/>
                  </a:lnTo>
                  <a:lnTo>
                    <a:pt x="240" y="5317"/>
                  </a:lnTo>
                  <a:lnTo>
                    <a:pt x="240" y="5320"/>
                  </a:lnTo>
                  <a:lnTo>
                    <a:pt x="241" y="5322"/>
                  </a:lnTo>
                  <a:lnTo>
                    <a:pt x="240" y="5324"/>
                  </a:lnTo>
                  <a:lnTo>
                    <a:pt x="240" y="5326"/>
                  </a:lnTo>
                  <a:lnTo>
                    <a:pt x="237" y="5330"/>
                  </a:lnTo>
                  <a:lnTo>
                    <a:pt x="231" y="5331"/>
                  </a:lnTo>
                  <a:lnTo>
                    <a:pt x="224" y="5331"/>
                  </a:lnTo>
                  <a:lnTo>
                    <a:pt x="214" y="5330"/>
                  </a:lnTo>
                  <a:lnTo>
                    <a:pt x="203" y="5328"/>
                  </a:lnTo>
                  <a:lnTo>
                    <a:pt x="190" y="5324"/>
                  </a:lnTo>
                  <a:lnTo>
                    <a:pt x="176" y="5320"/>
                  </a:lnTo>
                  <a:lnTo>
                    <a:pt x="161" y="5315"/>
                  </a:lnTo>
                  <a:lnTo>
                    <a:pt x="127" y="5301"/>
                  </a:lnTo>
                  <a:lnTo>
                    <a:pt x="88" y="5282"/>
                  </a:lnTo>
                  <a:lnTo>
                    <a:pt x="45" y="5261"/>
                  </a:lnTo>
                  <a:lnTo>
                    <a:pt x="0" y="5236"/>
                  </a:lnTo>
                  <a:close/>
                  <a:moveTo>
                    <a:pt x="0" y="5100"/>
                  </a:moveTo>
                  <a:lnTo>
                    <a:pt x="0" y="5052"/>
                  </a:lnTo>
                  <a:lnTo>
                    <a:pt x="14" y="5066"/>
                  </a:lnTo>
                  <a:lnTo>
                    <a:pt x="24" y="5079"/>
                  </a:lnTo>
                  <a:lnTo>
                    <a:pt x="27" y="5085"/>
                  </a:lnTo>
                  <a:lnTo>
                    <a:pt x="28" y="5089"/>
                  </a:lnTo>
                  <a:lnTo>
                    <a:pt x="28" y="5092"/>
                  </a:lnTo>
                  <a:lnTo>
                    <a:pt x="27" y="5096"/>
                  </a:lnTo>
                  <a:lnTo>
                    <a:pt x="26" y="5098"/>
                  </a:lnTo>
                  <a:lnTo>
                    <a:pt x="24" y="5099"/>
                  </a:lnTo>
                  <a:lnTo>
                    <a:pt x="22" y="5100"/>
                  </a:lnTo>
                  <a:lnTo>
                    <a:pt x="19" y="5101"/>
                  </a:lnTo>
                  <a:lnTo>
                    <a:pt x="10" y="5101"/>
                  </a:lnTo>
                  <a:lnTo>
                    <a:pt x="0" y="5100"/>
                  </a:lnTo>
                  <a:close/>
                  <a:moveTo>
                    <a:pt x="0" y="4994"/>
                  </a:moveTo>
                  <a:lnTo>
                    <a:pt x="0" y="4947"/>
                  </a:lnTo>
                  <a:lnTo>
                    <a:pt x="18" y="4951"/>
                  </a:lnTo>
                  <a:lnTo>
                    <a:pt x="39" y="4957"/>
                  </a:lnTo>
                  <a:lnTo>
                    <a:pt x="64" y="4966"/>
                  </a:lnTo>
                  <a:lnTo>
                    <a:pt x="91" y="4977"/>
                  </a:lnTo>
                  <a:lnTo>
                    <a:pt x="121" y="4991"/>
                  </a:lnTo>
                  <a:lnTo>
                    <a:pt x="152" y="5007"/>
                  </a:lnTo>
                  <a:lnTo>
                    <a:pt x="186" y="5024"/>
                  </a:lnTo>
                  <a:lnTo>
                    <a:pt x="220" y="5044"/>
                  </a:lnTo>
                  <a:lnTo>
                    <a:pt x="265" y="5071"/>
                  </a:lnTo>
                  <a:lnTo>
                    <a:pt x="306" y="5098"/>
                  </a:lnTo>
                  <a:lnTo>
                    <a:pt x="341" y="5122"/>
                  </a:lnTo>
                  <a:lnTo>
                    <a:pt x="372" y="5146"/>
                  </a:lnTo>
                  <a:lnTo>
                    <a:pt x="385" y="5157"/>
                  </a:lnTo>
                  <a:lnTo>
                    <a:pt x="395" y="5168"/>
                  </a:lnTo>
                  <a:lnTo>
                    <a:pt x="405" y="5176"/>
                  </a:lnTo>
                  <a:lnTo>
                    <a:pt x="412" y="5185"/>
                  </a:lnTo>
                  <a:lnTo>
                    <a:pt x="417" y="5193"/>
                  </a:lnTo>
                  <a:lnTo>
                    <a:pt x="420" y="5200"/>
                  </a:lnTo>
                  <a:lnTo>
                    <a:pt x="421" y="5202"/>
                  </a:lnTo>
                  <a:lnTo>
                    <a:pt x="421" y="5206"/>
                  </a:lnTo>
                  <a:lnTo>
                    <a:pt x="421" y="5208"/>
                  </a:lnTo>
                  <a:lnTo>
                    <a:pt x="420" y="5210"/>
                  </a:lnTo>
                  <a:lnTo>
                    <a:pt x="419" y="5212"/>
                  </a:lnTo>
                  <a:lnTo>
                    <a:pt x="417" y="5213"/>
                  </a:lnTo>
                  <a:lnTo>
                    <a:pt x="415" y="5214"/>
                  </a:lnTo>
                  <a:lnTo>
                    <a:pt x="412" y="5214"/>
                  </a:lnTo>
                  <a:lnTo>
                    <a:pt x="403" y="5215"/>
                  </a:lnTo>
                  <a:lnTo>
                    <a:pt x="394" y="5214"/>
                  </a:lnTo>
                  <a:lnTo>
                    <a:pt x="382" y="5212"/>
                  </a:lnTo>
                  <a:lnTo>
                    <a:pt x="369" y="5209"/>
                  </a:lnTo>
                  <a:lnTo>
                    <a:pt x="354" y="5205"/>
                  </a:lnTo>
                  <a:lnTo>
                    <a:pt x="338" y="5199"/>
                  </a:lnTo>
                  <a:lnTo>
                    <a:pt x="303" y="5184"/>
                  </a:lnTo>
                  <a:lnTo>
                    <a:pt x="263" y="5166"/>
                  </a:lnTo>
                  <a:lnTo>
                    <a:pt x="219" y="5144"/>
                  </a:lnTo>
                  <a:lnTo>
                    <a:pt x="175" y="5118"/>
                  </a:lnTo>
                  <a:lnTo>
                    <a:pt x="146" y="5102"/>
                  </a:lnTo>
                  <a:lnTo>
                    <a:pt x="120" y="5085"/>
                  </a:lnTo>
                  <a:lnTo>
                    <a:pt x="94" y="5069"/>
                  </a:lnTo>
                  <a:lnTo>
                    <a:pt x="72" y="5052"/>
                  </a:lnTo>
                  <a:lnTo>
                    <a:pt x="50" y="5036"/>
                  </a:lnTo>
                  <a:lnTo>
                    <a:pt x="30" y="5021"/>
                  </a:lnTo>
                  <a:lnTo>
                    <a:pt x="14" y="5007"/>
                  </a:lnTo>
                  <a:lnTo>
                    <a:pt x="0" y="4994"/>
                  </a:lnTo>
                  <a:close/>
                  <a:moveTo>
                    <a:pt x="0" y="4897"/>
                  </a:moveTo>
                  <a:lnTo>
                    <a:pt x="0" y="4796"/>
                  </a:lnTo>
                  <a:lnTo>
                    <a:pt x="11" y="4802"/>
                  </a:lnTo>
                  <a:lnTo>
                    <a:pt x="22" y="4807"/>
                  </a:lnTo>
                  <a:lnTo>
                    <a:pt x="33" y="4814"/>
                  </a:lnTo>
                  <a:lnTo>
                    <a:pt x="43" y="4820"/>
                  </a:lnTo>
                  <a:lnTo>
                    <a:pt x="86" y="4846"/>
                  </a:lnTo>
                  <a:lnTo>
                    <a:pt x="124" y="4872"/>
                  </a:lnTo>
                  <a:lnTo>
                    <a:pt x="158" y="4897"/>
                  </a:lnTo>
                  <a:lnTo>
                    <a:pt x="187" y="4920"/>
                  </a:lnTo>
                  <a:lnTo>
                    <a:pt x="199" y="4930"/>
                  </a:lnTo>
                  <a:lnTo>
                    <a:pt x="210" y="4940"/>
                  </a:lnTo>
                  <a:lnTo>
                    <a:pt x="218" y="4950"/>
                  </a:lnTo>
                  <a:lnTo>
                    <a:pt x="225" y="4957"/>
                  </a:lnTo>
                  <a:lnTo>
                    <a:pt x="230" y="4966"/>
                  </a:lnTo>
                  <a:lnTo>
                    <a:pt x="233" y="4972"/>
                  </a:lnTo>
                  <a:lnTo>
                    <a:pt x="233" y="4978"/>
                  </a:lnTo>
                  <a:lnTo>
                    <a:pt x="232" y="4982"/>
                  </a:lnTo>
                  <a:lnTo>
                    <a:pt x="229" y="4985"/>
                  </a:lnTo>
                  <a:lnTo>
                    <a:pt x="224" y="4988"/>
                  </a:lnTo>
                  <a:lnTo>
                    <a:pt x="216" y="4988"/>
                  </a:lnTo>
                  <a:lnTo>
                    <a:pt x="208" y="4987"/>
                  </a:lnTo>
                  <a:lnTo>
                    <a:pt x="197" y="4985"/>
                  </a:lnTo>
                  <a:lnTo>
                    <a:pt x="184" y="4982"/>
                  </a:lnTo>
                  <a:lnTo>
                    <a:pt x="171" y="4978"/>
                  </a:lnTo>
                  <a:lnTo>
                    <a:pt x="156" y="4972"/>
                  </a:lnTo>
                  <a:lnTo>
                    <a:pt x="121" y="4960"/>
                  </a:lnTo>
                  <a:lnTo>
                    <a:pt x="83" y="4942"/>
                  </a:lnTo>
                  <a:lnTo>
                    <a:pt x="43" y="4921"/>
                  </a:lnTo>
                  <a:lnTo>
                    <a:pt x="0" y="4897"/>
                  </a:lnTo>
                  <a:close/>
                  <a:moveTo>
                    <a:pt x="0" y="4753"/>
                  </a:moveTo>
                  <a:lnTo>
                    <a:pt x="0" y="4676"/>
                  </a:lnTo>
                  <a:lnTo>
                    <a:pt x="18" y="4691"/>
                  </a:lnTo>
                  <a:lnTo>
                    <a:pt x="34" y="4704"/>
                  </a:lnTo>
                  <a:lnTo>
                    <a:pt x="47" y="4717"/>
                  </a:lnTo>
                  <a:lnTo>
                    <a:pt x="57" y="4729"/>
                  </a:lnTo>
                  <a:lnTo>
                    <a:pt x="65" y="4738"/>
                  </a:lnTo>
                  <a:lnTo>
                    <a:pt x="70" y="4748"/>
                  </a:lnTo>
                  <a:lnTo>
                    <a:pt x="72" y="4751"/>
                  </a:lnTo>
                  <a:lnTo>
                    <a:pt x="72" y="4754"/>
                  </a:lnTo>
                  <a:lnTo>
                    <a:pt x="72" y="4758"/>
                  </a:lnTo>
                  <a:lnTo>
                    <a:pt x="70" y="4761"/>
                  </a:lnTo>
                  <a:lnTo>
                    <a:pt x="67" y="4764"/>
                  </a:lnTo>
                  <a:lnTo>
                    <a:pt x="62" y="4765"/>
                  </a:lnTo>
                  <a:lnTo>
                    <a:pt x="55" y="4766"/>
                  </a:lnTo>
                  <a:lnTo>
                    <a:pt x="48" y="4765"/>
                  </a:lnTo>
                  <a:lnTo>
                    <a:pt x="38" y="4764"/>
                  </a:lnTo>
                  <a:lnTo>
                    <a:pt x="26" y="4762"/>
                  </a:lnTo>
                  <a:lnTo>
                    <a:pt x="14" y="4758"/>
                  </a:lnTo>
                  <a:lnTo>
                    <a:pt x="0" y="4753"/>
                  </a:lnTo>
                  <a:close/>
                  <a:moveTo>
                    <a:pt x="0" y="4487"/>
                  </a:moveTo>
                  <a:lnTo>
                    <a:pt x="0" y="4408"/>
                  </a:lnTo>
                  <a:lnTo>
                    <a:pt x="16" y="4413"/>
                  </a:lnTo>
                  <a:lnTo>
                    <a:pt x="34" y="4421"/>
                  </a:lnTo>
                  <a:lnTo>
                    <a:pt x="53" y="4429"/>
                  </a:lnTo>
                  <a:lnTo>
                    <a:pt x="73" y="4438"/>
                  </a:lnTo>
                  <a:lnTo>
                    <a:pt x="93" y="4448"/>
                  </a:lnTo>
                  <a:lnTo>
                    <a:pt x="115" y="4459"/>
                  </a:lnTo>
                  <a:lnTo>
                    <a:pt x="137" y="4472"/>
                  </a:lnTo>
                  <a:lnTo>
                    <a:pt x="159" y="4485"/>
                  </a:lnTo>
                  <a:lnTo>
                    <a:pt x="199" y="4510"/>
                  </a:lnTo>
                  <a:lnTo>
                    <a:pt x="233" y="4533"/>
                  </a:lnTo>
                  <a:lnTo>
                    <a:pt x="265" y="4557"/>
                  </a:lnTo>
                  <a:lnTo>
                    <a:pt x="291" y="4580"/>
                  </a:lnTo>
                  <a:lnTo>
                    <a:pt x="301" y="4589"/>
                  </a:lnTo>
                  <a:lnTo>
                    <a:pt x="311" y="4599"/>
                  </a:lnTo>
                  <a:lnTo>
                    <a:pt x="319" y="4609"/>
                  </a:lnTo>
                  <a:lnTo>
                    <a:pt x="325" y="4617"/>
                  </a:lnTo>
                  <a:lnTo>
                    <a:pt x="330" y="4625"/>
                  </a:lnTo>
                  <a:lnTo>
                    <a:pt x="333" y="4631"/>
                  </a:lnTo>
                  <a:lnTo>
                    <a:pt x="333" y="4637"/>
                  </a:lnTo>
                  <a:lnTo>
                    <a:pt x="332" y="4641"/>
                  </a:lnTo>
                  <a:lnTo>
                    <a:pt x="327" y="4644"/>
                  </a:lnTo>
                  <a:lnTo>
                    <a:pt x="322" y="4647"/>
                  </a:lnTo>
                  <a:lnTo>
                    <a:pt x="315" y="4648"/>
                  </a:lnTo>
                  <a:lnTo>
                    <a:pt x="307" y="4648"/>
                  </a:lnTo>
                  <a:lnTo>
                    <a:pt x="296" y="4645"/>
                  </a:lnTo>
                  <a:lnTo>
                    <a:pt x="284" y="4643"/>
                  </a:lnTo>
                  <a:lnTo>
                    <a:pt x="271" y="4639"/>
                  </a:lnTo>
                  <a:lnTo>
                    <a:pt x="256" y="4635"/>
                  </a:lnTo>
                  <a:lnTo>
                    <a:pt x="224" y="4622"/>
                  </a:lnTo>
                  <a:lnTo>
                    <a:pt x="188" y="4606"/>
                  </a:lnTo>
                  <a:lnTo>
                    <a:pt x="150" y="4586"/>
                  </a:lnTo>
                  <a:lnTo>
                    <a:pt x="110" y="4563"/>
                  </a:lnTo>
                  <a:lnTo>
                    <a:pt x="79" y="4544"/>
                  </a:lnTo>
                  <a:lnTo>
                    <a:pt x="50" y="4525"/>
                  </a:lnTo>
                  <a:lnTo>
                    <a:pt x="24" y="4505"/>
                  </a:lnTo>
                  <a:lnTo>
                    <a:pt x="0" y="4487"/>
                  </a:lnTo>
                  <a:close/>
                  <a:moveTo>
                    <a:pt x="0" y="4349"/>
                  </a:moveTo>
                  <a:lnTo>
                    <a:pt x="0" y="4242"/>
                  </a:lnTo>
                  <a:lnTo>
                    <a:pt x="13" y="4248"/>
                  </a:lnTo>
                  <a:lnTo>
                    <a:pt x="27" y="4256"/>
                  </a:lnTo>
                  <a:lnTo>
                    <a:pt x="40" y="4263"/>
                  </a:lnTo>
                  <a:lnTo>
                    <a:pt x="54" y="4272"/>
                  </a:lnTo>
                  <a:lnTo>
                    <a:pt x="91" y="4296"/>
                  </a:lnTo>
                  <a:lnTo>
                    <a:pt x="125" y="4320"/>
                  </a:lnTo>
                  <a:lnTo>
                    <a:pt x="155" y="4342"/>
                  </a:lnTo>
                  <a:lnTo>
                    <a:pt x="181" y="4365"/>
                  </a:lnTo>
                  <a:lnTo>
                    <a:pt x="190" y="4375"/>
                  </a:lnTo>
                  <a:lnTo>
                    <a:pt x="200" y="4384"/>
                  </a:lnTo>
                  <a:lnTo>
                    <a:pt x="206" y="4393"/>
                  </a:lnTo>
                  <a:lnTo>
                    <a:pt x="213" y="4402"/>
                  </a:lnTo>
                  <a:lnTo>
                    <a:pt x="217" y="4409"/>
                  </a:lnTo>
                  <a:lnTo>
                    <a:pt x="219" y="4416"/>
                  </a:lnTo>
                  <a:lnTo>
                    <a:pt x="219" y="4421"/>
                  </a:lnTo>
                  <a:lnTo>
                    <a:pt x="218" y="4426"/>
                  </a:lnTo>
                  <a:lnTo>
                    <a:pt x="214" y="4430"/>
                  </a:lnTo>
                  <a:lnTo>
                    <a:pt x="210" y="4432"/>
                  </a:lnTo>
                  <a:lnTo>
                    <a:pt x="202" y="4433"/>
                  </a:lnTo>
                  <a:lnTo>
                    <a:pt x="193" y="4432"/>
                  </a:lnTo>
                  <a:lnTo>
                    <a:pt x="184" y="4431"/>
                  </a:lnTo>
                  <a:lnTo>
                    <a:pt x="172" y="4429"/>
                  </a:lnTo>
                  <a:lnTo>
                    <a:pt x="159" y="4425"/>
                  </a:lnTo>
                  <a:lnTo>
                    <a:pt x="146" y="4420"/>
                  </a:lnTo>
                  <a:lnTo>
                    <a:pt x="115" y="4408"/>
                  </a:lnTo>
                  <a:lnTo>
                    <a:pt x="80" y="4393"/>
                  </a:lnTo>
                  <a:lnTo>
                    <a:pt x="43" y="4374"/>
                  </a:lnTo>
                  <a:lnTo>
                    <a:pt x="5" y="4351"/>
                  </a:lnTo>
                  <a:lnTo>
                    <a:pt x="0" y="4349"/>
                  </a:lnTo>
                  <a:close/>
                  <a:moveTo>
                    <a:pt x="0" y="4186"/>
                  </a:moveTo>
                  <a:lnTo>
                    <a:pt x="0" y="4082"/>
                  </a:lnTo>
                  <a:lnTo>
                    <a:pt x="30" y="4103"/>
                  </a:lnTo>
                  <a:lnTo>
                    <a:pt x="57" y="4123"/>
                  </a:lnTo>
                  <a:lnTo>
                    <a:pt x="80" y="4144"/>
                  </a:lnTo>
                  <a:lnTo>
                    <a:pt x="100" y="4162"/>
                  </a:lnTo>
                  <a:lnTo>
                    <a:pt x="108" y="4171"/>
                  </a:lnTo>
                  <a:lnTo>
                    <a:pt x="115" y="4178"/>
                  </a:lnTo>
                  <a:lnTo>
                    <a:pt x="120" y="4187"/>
                  </a:lnTo>
                  <a:lnTo>
                    <a:pt x="124" y="4193"/>
                  </a:lnTo>
                  <a:lnTo>
                    <a:pt x="128" y="4200"/>
                  </a:lnTo>
                  <a:lnTo>
                    <a:pt x="129" y="4205"/>
                  </a:lnTo>
                  <a:lnTo>
                    <a:pt x="129" y="4211"/>
                  </a:lnTo>
                  <a:lnTo>
                    <a:pt x="128" y="4215"/>
                  </a:lnTo>
                  <a:lnTo>
                    <a:pt x="125" y="4217"/>
                  </a:lnTo>
                  <a:lnTo>
                    <a:pt x="122" y="4219"/>
                  </a:lnTo>
                  <a:lnTo>
                    <a:pt x="118" y="4220"/>
                  </a:lnTo>
                  <a:lnTo>
                    <a:pt x="113" y="4221"/>
                  </a:lnTo>
                  <a:lnTo>
                    <a:pt x="101" y="4220"/>
                  </a:lnTo>
                  <a:lnTo>
                    <a:pt x="84" y="4218"/>
                  </a:lnTo>
                  <a:lnTo>
                    <a:pt x="67" y="4213"/>
                  </a:lnTo>
                  <a:lnTo>
                    <a:pt x="47" y="4206"/>
                  </a:lnTo>
                  <a:lnTo>
                    <a:pt x="24" y="4198"/>
                  </a:lnTo>
                  <a:lnTo>
                    <a:pt x="0" y="4186"/>
                  </a:lnTo>
                  <a:close/>
                  <a:moveTo>
                    <a:pt x="0" y="4007"/>
                  </a:moveTo>
                  <a:lnTo>
                    <a:pt x="0" y="3924"/>
                  </a:lnTo>
                  <a:lnTo>
                    <a:pt x="15" y="3938"/>
                  </a:lnTo>
                  <a:lnTo>
                    <a:pt x="29" y="3950"/>
                  </a:lnTo>
                  <a:lnTo>
                    <a:pt x="41" y="3962"/>
                  </a:lnTo>
                  <a:lnTo>
                    <a:pt x="50" y="3974"/>
                  </a:lnTo>
                  <a:lnTo>
                    <a:pt x="56" y="3984"/>
                  </a:lnTo>
                  <a:lnTo>
                    <a:pt x="61" y="3994"/>
                  </a:lnTo>
                  <a:lnTo>
                    <a:pt x="62" y="3997"/>
                  </a:lnTo>
                  <a:lnTo>
                    <a:pt x="62" y="4001"/>
                  </a:lnTo>
                  <a:lnTo>
                    <a:pt x="61" y="4004"/>
                  </a:lnTo>
                  <a:lnTo>
                    <a:pt x="60" y="4007"/>
                  </a:lnTo>
                  <a:lnTo>
                    <a:pt x="56" y="4010"/>
                  </a:lnTo>
                  <a:lnTo>
                    <a:pt x="52" y="4013"/>
                  </a:lnTo>
                  <a:lnTo>
                    <a:pt x="47" y="4014"/>
                  </a:lnTo>
                  <a:lnTo>
                    <a:pt x="39" y="4014"/>
                  </a:lnTo>
                  <a:lnTo>
                    <a:pt x="32" y="4013"/>
                  </a:lnTo>
                  <a:lnTo>
                    <a:pt x="22" y="4012"/>
                  </a:lnTo>
                  <a:lnTo>
                    <a:pt x="12" y="4010"/>
                  </a:lnTo>
                  <a:lnTo>
                    <a:pt x="0" y="4007"/>
                  </a:lnTo>
                  <a:close/>
                  <a:moveTo>
                    <a:pt x="0" y="3810"/>
                  </a:moveTo>
                  <a:lnTo>
                    <a:pt x="0" y="3764"/>
                  </a:lnTo>
                  <a:lnTo>
                    <a:pt x="9" y="3777"/>
                  </a:lnTo>
                  <a:lnTo>
                    <a:pt x="14" y="3788"/>
                  </a:lnTo>
                  <a:lnTo>
                    <a:pt x="16" y="3792"/>
                  </a:lnTo>
                  <a:lnTo>
                    <a:pt x="16" y="3796"/>
                  </a:lnTo>
                  <a:lnTo>
                    <a:pt x="16" y="3800"/>
                  </a:lnTo>
                  <a:lnTo>
                    <a:pt x="15" y="3804"/>
                  </a:lnTo>
                  <a:lnTo>
                    <a:pt x="12" y="3806"/>
                  </a:lnTo>
                  <a:lnTo>
                    <a:pt x="9" y="3808"/>
                  </a:lnTo>
                  <a:lnTo>
                    <a:pt x="6" y="3810"/>
                  </a:lnTo>
                  <a:lnTo>
                    <a:pt x="0" y="3810"/>
                  </a:lnTo>
                  <a:close/>
                  <a:moveTo>
                    <a:pt x="0" y="3217"/>
                  </a:moveTo>
                  <a:lnTo>
                    <a:pt x="0" y="3178"/>
                  </a:lnTo>
                  <a:lnTo>
                    <a:pt x="6" y="3187"/>
                  </a:lnTo>
                  <a:lnTo>
                    <a:pt x="9" y="3197"/>
                  </a:lnTo>
                  <a:lnTo>
                    <a:pt x="10" y="3200"/>
                  </a:lnTo>
                  <a:lnTo>
                    <a:pt x="10" y="3205"/>
                  </a:lnTo>
                  <a:lnTo>
                    <a:pt x="9" y="3208"/>
                  </a:lnTo>
                  <a:lnTo>
                    <a:pt x="8" y="3211"/>
                  </a:lnTo>
                  <a:lnTo>
                    <a:pt x="5" y="3214"/>
                  </a:lnTo>
                  <a:lnTo>
                    <a:pt x="0" y="3217"/>
                  </a:lnTo>
                  <a:close/>
                  <a:moveTo>
                    <a:pt x="0" y="3022"/>
                  </a:moveTo>
                  <a:lnTo>
                    <a:pt x="0" y="2939"/>
                  </a:lnTo>
                  <a:lnTo>
                    <a:pt x="13" y="2951"/>
                  </a:lnTo>
                  <a:lnTo>
                    <a:pt x="24" y="2963"/>
                  </a:lnTo>
                  <a:lnTo>
                    <a:pt x="34" y="2975"/>
                  </a:lnTo>
                  <a:lnTo>
                    <a:pt x="40" y="2986"/>
                  </a:lnTo>
                  <a:lnTo>
                    <a:pt x="46" y="2995"/>
                  </a:lnTo>
                  <a:lnTo>
                    <a:pt x="49" y="3004"/>
                  </a:lnTo>
                  <a:lnTo>
                    <a:pt x="49" y="3007"/>
                  </a:lnTo>
                  <a:lnTo>
                    <a:pt x="49" y="3011"/>
                  </a:lnTo>
                  <a:lnTo>
                    <a:pt x="48" y="3014"/>
                  </a:lnTo>
                  <a:lnTo>
                    <a:pt x="47" y="3017"/>
                  </a:lnTo>
                  <a:lnTo>
                    <a:pt x="43" y="3020"/>
                  </a:lnTo>
                  <a:lnTo>
                    <a:pt x="40" y="3022"/>
                  </a:lnTo>
                  <a:lnTo>
                    <a:pt x="36" y="3025"/>
                  </a:lnTo>
                  <a:lnTo>
                    <a:pt x="30" y="3026"/>
                  </a:lnTo>
                  <a:lnTo>
                    <a:pt x="24" y="3026"/>
                  </a:lnTo>
                  <a:lnTo>
                    <a:pt x="16" y="3026"/>
                  </a:lnTo>
                  <a:lnTo>
                    <a:pt x="9" y="3025"/>
                  </a:lnTo>
                  <a:lnTo>
                    <a:pt x="0" y="3022"/>
                  </a:lnTo>
                  <a:close/>
                  <a:moveTo>
                    <a:pt x="0" y="2808"/>
                  </a:moveTo>
                  <a:lnTo>
                    <a:pt x="0" y="2700"/>
                  </a:lnTo>
                  <a:lnTo>
                    <a:pt x="26" y="2718"/>
                  </a:lnTo>
                  <a:lnTo>
                    <a:pt x="49" y="2736"/>
                  </a:lnTo>
                  <a:lnTo>
                    <a:pt x="68" y="2755"/>
                  </a:lnTo>
                  <a:lnTo>
                    <a:pt x="84" y="2772"/>
                  </a:lnTo>
                  <a:lnTo>
                    <a:pt x="92" y="2781"/>
                  </a:lnTo>
                  <a:lnTo>
                    <a:pt x="97" y="2788"/>
                  </a:lnTo>
                  <a:lnTo>
                    <a:pt x="102" y="2796"/>
                  </a:lnTo>
                  <a:lnTo>
                    <a:pt x="105" y="2803"/>
                  </a:lnTo>
                  <a:lnTo>
                    <a:pt x="107" y="2810"/>
                  </a:lnTo>
                  <a:lnTo>
                    <a:pt x="108" y="2815"/>
                  </a:lnTo>
                  <a:lnTo>
                    <a:pt x="107" y="2821"/>
                  </a:lnTo>
                  <a:lnTo>
                    <a:pt x="105" y="2825"/>
                  </a:lnTo>
                  <a:lnTo>
                    <a:pt x="103" y="2828"/>
                  </a:lnTo>
                  <a:lnTo>
                    <a:pt x="101" y="2830"/>
                  </a:lnTo>
                  <a:lnTo>
                    <a:pt x="96" y="2831"/>
                  </a:lnTo>
                  <a:lnTo>
                    <a:pt x="92" y="2832"/>
                  </a:lnTo>
                  <a:lnTo>
                    <a:pt x="81" y="2834"/>
                  </a:lnTo>
                  <a:lnTo>
                    <a:pt x="68" y="2832"/>
                  </a:lnTo>
                  <a:lnTo>
                    <a:pt x="54" y="2829"/>
                  </a:lnTo>
                  <a:lnTo>
                    <a:pt x="37" y="2824"/>
                  </a:lnTo>
                  <a:lnTo>
                    <a:pt x="20" y="2816"/>
                  </a:lnTo>
                  <a:lnTo>
                    <a:pt x="0" y="2808"/>
                  </a:lnTo>
                  <a:close/>
                  <a:moveTo>
                    <a:pt x="0" y="2566"/>
                  </a:moveTo>
                  <a:lnTo>
                    <a:pt x="0" y="2467"/>
                  </a:lnTo>
                  <a:lnTo>
                    <a:pt x="20" y="2474"/>
                  </a:lnTo>
                  <a:lnTo>
                    <a:pt x="40" y="2484"/>
                  </a:lnTo>
                  <a:lnTo>
                    <a:pt x="61" y="2496"/>
                  </a:lnTo>
                  <a:lnTo>
                    <a:pt x="82" y="2509"/>
                  </a:lnTo>
                  <a:lnTo>
                    <a:pt x="107" y="2527"/>
                  </a:lnTo>
                  <a:lnTo>
                    <a:pt x="130" y="2545"/>
                  </a:lnTo>
                  <a:lnTo>
                    <a:pt x="149" y="2563"/>
                  </a:lnTo>
                  <a:lnTo>
                    <a:pt x="164" y="2580"/>
                  </a:lnTo>
                  <a:lnTo>
                    <a:pt x="171" y="2589"/>
                  </a:lnTo>
                  <a:lnTo>
                    <a:pt x="176" y="2596"/>
                  </a:lnTo>
                  <a:lnTo>
                    <a:pt x="181" y="2604"/>
                  </a:lnTo>
                  <a:lnTo>
                    <a:pt x="184" y="2611"/>
                  </a:lnTo>
                  <a:lnTo>
                    <a:pt x="186" y="2618"/>
                  </a:lnTo>
                  <a:lnTo>
                    <a:pt x="187" y="2623"/>
                  </a:lnTo>
                  <a:lnTo>
                    <a:pt x="186" y="2628"/>
                  </a:lnTo>
                  <a:lnTo>
                    <a:pt x="185" y="2633"/>
                  </a:lnTo>
                  <a:lnTo>
                    <a:pt x="182" y="2636"/>
                  </a:lnTo>
                  <a:lnTo>
                    <a:pt x="177" y="2639"/>
                  </a:lnTo>
                  <a:lnTo>
                    <a:pt x="171" y="2640"/>
                  </a:lnTo>
                  <a:lnTo>
                    <a:pt x="164" y="2641"/>
                  </a:lnTo>
                  <a:lnTo>
                    <a:pt x="157" y="2641"/>
                  </a:lnTo>
                  <a:lnTo>
                    <a:pt x="149" y="2640"/>
                  </a:lnTo>
                  <a:lnTo>
                    <a:pt x="140" y="2639"/>
                  </a:lnTo>
                  <a:lnTo>
                    <a:pt x="130" y="2636"/>
                  </a:lnTo>
                  <a:lnTo>
                    <a:pt x="108" y="2628"/>
                  </a:lnTo>
                  <a:lnTo>
                    <a:pt x="84" y="2619"/>
                  </a:lnTo>
                  <a:lnTo>
                    <a:pt x="59" y="2605"/>
                  </a:lnTo>
                  <a:lnTo>
                    <a:pt x="33" y="2589"/>
                  </a:lnTo>
                  <a:lnTo>
                    <a:pt x="16" y="2578"/>
                  </a:lnTo>
                  <a:lnTo>
                    <a:pt x="0" y="2566"/>
                  </a:lnTo>
                  <a:close/>
                  <a:moveTo>
                    <a:pt x="0" y="2030"/>
                  </a:moveTo>
                  <a:lnTo>
                    <a:pt x="0" y="1925"/>
                  </a:lnTo>
                  <a:lnTo>
                    <a:pt x="6" y="1928"/>
                  </a:lnTo>
                  <a:lnTo>
                    <a:pt x="11" y="1931"/>
                  </a:lnTo>
                  <a:lnTo>
                    <a:pt x="33" y="1948"/>
                  </a:lnTo>
                  <a:lnTo>
                    <a:pt x="52" y="1964"/>
                  </a:lnTo>
                  <a:lnTo>
                    <a:pt x="68" y="1980"/>
                  </a:lnTo>
                  <a:lnTo>
                    <a:pt x="81" y="1996"/>
                  </a:lnTo>
                  <a:lnTo>
                    <a:pt x="87" y="2004"/>
                  </a:lnTo>
                  <a:lnTo>
                    <a:pt x="91" y="2010"/>
                  </a:lnTo>
                  <a:lnTo>
                    <a:pt x="95" y="2018"/>
                  </a:lnTo>
                  <a:lnTo>
                    <a:pt x="97" y="2024"/>
                  </a:lnTo>
                  <a:lnTo>
                    <a:pt x="100" y="2030"/>
                  </a:lnTo>
                  <a:lnTo>
                    <a:pt x="100" y="2035"/>
                  </a:lnTo>
                  <a:lnTo>
                    <a:pt x="98" y="2040"/>
                  </a:lnTo>
                  <a:lnTo>
                    <a:pt x="97" y="2045"/>
                  </a:lnTo>
                  <a:lnTo>
                    <a:pt x="95" y="2048"/>
                  </a:lnTo>
                  <a:lnTo>
                    <a:pt x="92" y="2050"/>
                  </a:lnTo>
                  <a:lnTo>
                    <a:pt x="89" y="2051"/>
                  </a:lnTo>
                  <a:lnTo>
                    <a:pt x="84" y="2052"/>
                  </a:lnTo>
                  <a:lnTo>
                    <a:pt x="75" y="2053"/>
                  </a:lnTo>
                  <a:lnTo>
                    <a:pt x="62" y="2052"/>
                  </a:lnTo>
                  <a:lnTo>
                    <a:pt x="49" y="2050"/>
                  </a:lnTo>
                  <a:lnTo>
                    <a:pt x="34" y="2045"/>
                  </a:lnTo>
                  <a:lnTo>
                    <a:pt x="18" y="2038"/>
                  </a:lnTo>
                  <a:lnTo>
                    <a:pt x="0" y="2030"/>
                  </a:lnTo>
                  <a:close/>
                  <a:moveTo>
                    <a:pt x="0" y="1431"/>
                  </a:moveTo>
                  <a:lnTo>
                    <a:pt x="0" y="1347"/>
                  </a:lnTo>
                  <a:lnTo>
                    <a:pt x="18" y="1353"/>
                  </a:lnTo>
                  <a:lnTo>
                    <a:pt x="37" y="1361"/>
                  </a:lnTo>
                  <a:lnTo>
                    <a:pt x="57" y="1372"/>
                  </a:lnTo>
                  <a:lnTo>
                    <a:pt x="78" y="1385"/>
                  </a:lnTo>
                  <a:lnTo>
                    <a:pt x="97" y="1399"/>
                  </a:lnTo>
                  <a:lnTo>
                    <a:pt x="114" y="1414"/>
                  </a:lnTo>
                  <a:lnTo>
                    <a:pt x="128" y="1428"/>
                  </a:lnTo>
                  <a:lnTo>
                    <a:pt x="138" y="1442"/>
                  </a:lnTo>
                  <a:lnTo>
                    <a:pt x="144" y="1449"/>
                  </a:lnTo>
                  <a:lnTo>
                    <a:pt x="147" y="1456"/>
                  </a:lnTo>
                  <a:lnTo>
                    <a:pt x="150" y="1462"/>
                  </a:lnTo>
                  <a:lnTo>
                    <a:pt x="152" y="1468"/>
                  </a:lnTo>
                  <a:lnTo>
                    <a:pt x="154" y="1474"/>
                  </a:lnTo>
                  <a:lnTo>
                    <a:pt x="154" y="1479"/>
                  </a:lnTo>
                  <a:lnTo>
                    <a:pt x="152" y="1483"/>
                  </a:lnTo>
                  <a:lnTo>
                    <a:pt x="150" y="1488"/>
                  </a:lnTo>
                  <a:lnTo>
                    <a:pt x="148" y="1491"/>
                  </a:lnTo>
                  <a:lnTo>
                    <a:pt x="145" y="1493"/>
                  </a:lnTo>
                  <a:lnTo>
                    <a:pt x="140" y="1495"/>
                  </a:lnTo>
                  <a:lnTo>
                    <a:pt x="135" y="1496"/>
                  </a:lnTo>
                  <a:lnTo>
                    <a:pt x="129" y="1496"/>
                  </a:lnTo>
                  <a:lnTo>
                    <a:pt x="122" y="1496"/>
                  </a:lnTo>
                  <a:lnTo>
                    <a:pt x="115" y="1495"/>
                  </a:lnTo>
                  <a:lnTo>
                    <a:pt x="107" y="1493"/>
                  </a:lnTo>
                  <a:lnTo>
                    <a:pt x="91" y="1488"/>
                  </a:lnTo>
                  <a:lnTo>
                    <a:pt x="73" y="1480"/>
                  </a:lnTo>
                  <a:lnTo>
                    <a:pt x="53" y="1469"/>
                  </a:lnTo>
                  <a:lnTo>
                    <a:pt x="34" y="1458"/>
                  </a:lnTo>
                  <a:lnTo>
                    <a:pt x="25" y="1451"/>
                  </a:lnTo>
                  <a:lnTo>
                    <a:pt x="16" y="1445"/>
                  </a:lnTo>
                  <a:lnTo>
                    <a:pt x="8" y="1437"/>
                  </a:lnTo>
                  <a:lnTo>
                    <a:pt x="0" y="1431"/>
                  </a:lnTo>
                  <a:close/>
                  <a:moveTo>
                    <a:pt x="0" y="1107"/>
                  </a:moveTo>
                  <a:lnTo>
                    <a:pt x="0" y="1014"/>
                  </a:lnTo>
                  <a:lnTo>
                    <a:pt x="11" y="1019"/>
                  </a:lnTo>
                  <a:lnTo>
                    <a:pt x="22" y="1025"/>
                  </a:lnTo>
                  <a:lnTo>
                    <a:pt x="34" y="1032"/>
                  </a:lnTo>
                  <a:lnTo>
                    <a:pt x="45" y="1040"/>
                  </a:lnTo>
                  <a:lnTo>
                    <a:pt x="62" y="1053"/>
                  </a:lnTo>
                  <a:lnTo>
                    <a:pt x="77" y="1066"/>
                  </a:lnTo>
                  <a:lnTo>
                    <a:pt x="89" y="1080"/>
                  </a:lnTo>
                  <a:lnTo>
                    <a:pt x="100" y="1093"/>
                  </a:lnTo>
                  <a:lnTo>
                    <a:pt x="104" y="1099"/>
                  </a:lnTo>
                  <a:lnTo>
                    <a:pt x="107" y="1106"/>
                  </a:lnTo>
                  <a:lnTo>
                    <a:pt x="109" y="1111"/>
                  </a:lnTo>
                  <a:lnTo>
                    <a:pt x="111" y="1117"/>
                  </a:lnTo>
                  <a:lnTo>
                    <a:pt x="111" y="1122"/>
                  </a:lnTo>
                  <a:lnTo>
                    <a:pt x="113" y="1127"/>
                  </a:lnTo>
                  <a:lnTo>
                    <a:pt x="111" y="1132"/>
                  </a:lnTo>
                  <a:lnTo>
                    <a:pt x="109" y="1135"/>
                  </a:lnTo>
                  <a:lnTo>
                    <a:pt x="107" y="1138"/>
                  </a:lnTo>
                  <a:lnTo>
                    <a:pt x="104" y="1140"/>
                  </a:lnTo>
                  <a:lnTo>
                    <a:pt x="100" y="1142"/>
                  </a:lnTo>
                  <a:lnTo>
                    <a:pt x="94" y="1143"/>
                  </a:lnTo>
                  <a:lnTo>
                    <a:pt x="89" y="1143"/>
                  </a:lnTo>
                  <a:lnTo>
                    <a:pt x="83" y="1143"/>
                  </a:lnTo>
                  <a:lnTo>
                    <a:pt x="76" y="1142"/>
                  </a:lnTo>
                  <a:lnTo>
                    <a:pt x="69" y="1141"/>
                  </a:lnTo>
                  <a:lnTo>
                    <a:pt x="54" y="1137"/>
                  </a:lnTo>
                  <a:lnTo>
                    <a:pt x="37" y="1129"/>
                  </a:lnTo>
                  <a:lnTo>
                    <a:pt x="20" y="1120"/>
                  </a:lnTo>
                  <a:lnTo>
                    <a:pt x="2" y="1108"/>
                  </a:lnTo>
                  <a:lnTo>
                    <a:pt x="0" y="1107"/>
                  </a:lnTo>
                  <a:close/>
                  <a:moveTo>
                    <a:pt x="0" y="759"/>
                  </a:moveTo>
                  <a:lnTo>
                    <a:pt x="0" y="679"/>
                  </a:lnTo>
                  <a:lnTo>
                    <a:pt x="14" y="684"/>
                  </a:lnTo>
                  <a:lnTo>
                    <a:pt x="28" y="690"/>
                  </a:lnTo>
                  <a:lnTo>
                    <a:pt x="45" y="699"/>
                  </a:lnTo>
                  <a:lnTo>
                    <a:pt x="60" y="709"/>
                  </a:lnTo>
                  <a:lnTo>
                    <a:pt x="75" y="722"/>
                  </a:lnTo>
                  <a:lnTo>
                    <a:pt x="89" y="733"/>
                  </a:lnTo>
                  <a:lnTo>
                    <a:pt x="101" y="746"/>
                  </a:lnTo>
                  <a:lnTo>
                    <a:pt x="109" y="758"/>
                  </a:lnTo>
                  <a:lnTo>
                    <a:pt x="116" y="770"/>
                  </a:lnTo>
                  <a:lnTo>
                    <a:pt x="120" y="781"/>
                  </a:lnTo>
                  <a:lnTo>
                    <a:pt x="120" y="786"/>
                  </a:lnTo>
                  <a:lnTo>
                    <a:pt x="121" y="791"/>
                  </a:lnTo>
                  <a:lnTo>
                    <a:pt x="120" y="795"/>
                  </a:lnTo>
                  <a:lnTo>
                    <a:pt x="118" y="798"/>
                  </a:lnTo>
                  <a:lnTo>
                    <a:pt x="116" y="801"/>
                  </a:lnTo>
                  <a:lnTo>
                    <a:pt x="113" y="804"/>
                  </a:lnTo>
                  <a:lnTo>
                    <a:pt x="108" y="806"/>
                  </a:lnTo>
                  <a:lnTo>
                    <a:pt x="104" y="807"/>
                  </a:lnTo>
                  <a:lnTo>
                    <a:pt x="98" y="807"/>
                  </a:lnTo>
                  <a:lnTo>
                    <a:pt x="93" y="807"/>
                  </a:lnTo>
                  <a:lnTo>
                    <a:pt x="87" y="806"/>
                  </a:lnTo>
                  <a:lnTo>
                    <a:pt x="80" y="805"/>
                  </a:lnTo>
                  <a:lnTo>
                    <a:pt x="66" y="800"/>
                  </a:lnTo>
                  <a:lnTo>
                    <a:pt x="51" y="794"/>
                  </a:lnTo>
                  <a:lnTo>
                    <a:pt x="35" y="785"/>
                  </a:lnTo>
                  <a:lnTo>
                    <a:pt x="19" y="774"/>
                  </a:lnTo>
                  <a:lnTo>
                    <a:pt x="9" y="767"/>
                  </a:lnTo>
                  <a:lnTo>
                    <a:pt x="0" y="759"/>
                  </a:lnTo>
                  <a:close/>
                  <a:moveTo>
                    <a:pt x="678" y="14"/>
                  </a:moveTo>
                  <a:lnTo>
                    <a:pt x="678" y="100"/>
                  </a:lnTo>
                  <a:lnTo>
                    <a:pt x="668" y="95"/>
                  </a:lnTo>
                  <a:lnTo>
                    <a:pt x="658" y="87"/>
                  </a:lnTo>
                  <a:lnTo>
                    <a:pt x="645" y="77"/>
                  </a:lnTo>
                  <a:lnTo>
                    <a:pt x="634" y="66"/>
                  </a:lnTo>
                  <a:lnTo>
                    <a:pt x="624" y="56"/>
                  </a:lnTo>
                  <a:lnTo>
                    <a:pt x="617" y="45"/>
                  </a:lnTo>
                  <a:lnTo>
                    <a:pt x="612" y="34"/>
                  </a:lnTo>
                  <a:lnTo>
                    <a:pt x="609" y="24"/>
                  </a:lnTo>
                  <a:lnTo>
                    <a:pt x="609" y="20"/>
                  </a:lnTo>
                  <a:lnTo>
                    <a:pt x="609" y="16"/>
                  </a:lnTo>
                  <a:lnTo>
                    <a:pt x="610" y="13"/>
                  </a:lnTo>
                  <a:lnTo>
                    <a:pt x="611" y="8"/>
                  </a:lnTo>
                  <a:lnTo>
                    <a:pt x="613" y="6"/>
                  </a:lnTo>
                  <a:lnTo>
                    <a:pt x="616" y="4"/>
                  </a:lnTo>
                  <a:lnTo>
                    <a:pt x="619" y="2"/>
                  </a:lnTo>
                  <a:lnTo>
                    <a:pt x="621" y="1"/>
                  </a:lnTo>
                  <a:lnTo>
                    <a:pt x="629" y="0"/>
                  </a:lnTo>
                  <a:lnTo>
                    <a:pt x="637" y="0"/>
                  </a:lnTo>
                  <a:lnTo>
                    <a:pt x="646" y="1"/>
                  </a:lnTo>
                  <a:lnTo>
                    <a:pt x="657" y="4"/>
                  </a:lnTo>
                  <a:lnTo>
                    <a:pt x="667" y="8"/>
                  </a:lnTo>
                  <a:lnTo>
                    <a:pt x="678" y="14"/>
                  </a:lnTo>
                  <a:close/>
                  <a:moveTo>
                    <a:pt x="678" y="795"/>
                  </a:moveTo>
                  <a:lnTo>
                    <a:pt x="678" y="887"/>
                  </a:lnTo>
                  <a:lnTo>
                    <a:pt x="664" y="875"/>
                  </a:lnTo>
                  <a:lnTo>
                    <a:pt x="652" y="863"/>
                  </a:lnTo>
                  <a:lnTo>
                    <a:pt x="643" y="851"/>
                  </a:lnTo>
                  <a:lnTo>
                    <a:pt x="634" y="839"/>
                  </a:lnTo>
                  <a:lnTo>
                    <a:pt x="629" y="827"/>
                  </a:lnTo>
                  <a:lnTo>
                    <a:pt x="625" y="818"/>
                  </a:lnTo>
                  <a:lnTo>
                    <a:pt x="625" y="812"/>
                  </a:lnTo>
                  <a:lnTo>
                    <a:pt x="625" y="808"/>
                  </a:lnTo>
                  <a:lnTo>
                    <a:pt x="626" y="805"/>
                  </a:lnTo>
                  <a:lnTo>
                    <a:pt x="629" y="800"/>
                  </a:lnTo>
                  <a:lnTo>
                    <a:pt x="632" y="797"/>
                  </a:lnTo>
                  <a:lnTo>
                    <a:pt x="636" y="794"/>
                  </a:lnTo>
                  <a:lnTo>
                    <a:pt x="640" y="792"/>
                  </a:lnTo>
                  <a:lnTo>
                    <a:pt x="647" y="791"/>
                  </a:lnTo>
                  <a:lnTo>
                    <a:pt x="653" y="791"/>
                  </a:lnTo>
                  <a:lnTo>
                    <a:pt x="661" y="792"/>
                  </a:lnTo>
                  <a:lnTo>
                    <a:pt x="670" y="793"/>
                  </a:lnTo>
                  <a:lnTo>
                    <a:pt x="678" y="795"/>
                  </a:lnTo>
                  <a:close/>
                  <a:moveTo>
                    <a:pt x="678" y="1148"/>
                  </a:moveTo>
                  <a:lnTo>
                    <a:pt x="678" y="1246"/>
                  </a:lnTo>
                  <a:lnTo>
                    <a:pt x="662" y="1233"/>
                  </a:lnTo>
                  <a:lnTo>
                    <a:pt x="649" y="1220"/>
                  </a:lnTo>
                  <a:lnTo>
                    <a:pt x="637" y="1206"/>
                  </a:lnTo>
                  <a:lnTo>
                    <a:pt x="627" y="1193"/>
                  </a:lnTo>
                  <a:lnTo>
                    <a:pt x="624" y="1188"/>
                  </a:lnTo>
                  <a:lnTo>
                    <a:pt x="621" y="1181"/>
                  </a:lnTo>
                  <a:lnTo>
                    <a:pt x="619" y="1176"/>
                  </a:lnTo>
                  <a:lnTo>
                    <a:pt x="618" y="1170"/>
                  </a:lnTo>
                  <a:lnTo>
                    <a:pt x="617" y="1165"/>
                  </a:lnTo>
                  <a:lnTo>
                    <a:pt x="617" y="1161"/>
                  </a:lnTo>
                  <a:lnTo>
                    <a:pt x="618" y="1155"/>
                  </a:lnTo>
                  <a:lnTo>
                    <a:pt x="620" y="1152"/>
                  </a:lnTo>
                  <a:lnTo>
                    <a:pt x="623" y="1148"/>
                  </a:lnTo>
                  <a:lnTo>
                    <a:pt x="629" y="1145"/>
                  </a:lnTo>
                  <a:lnTo>
                    <a:pt x="635" y="1142"/>
                  </a:lnTo>
                  <a:lnTo>
                    <a:pt x="641" y="1141"/>
                  </a:lnTo>
                  <a:lnTo>
                    <a:pt x="650" y="1142"/>
                  </a:lnTo>
                  <a:lnTo>
                    <a:pt x="659" y="1143"/>
                  </a:lnTo>
                  <a:lnTo>
                    <a:pt x="668" y="1146"/>
                  </a:lnTo>
                  <a:lnTo>
                    <a:pt x="678" y="1148"/>
                  </a:lnTo>
                  <a:close/>
                  <a:moveTo>
                    <a:pt x="678" y="1509"/>
                  </a:moveTo>
                  <a:lnTo>
                    <a:pt x="678" y="1571"/>
                  </a:lnTo>
                  <a:lnTo>
                    <a:pt x="673" y="1563"/>
                  </a:lnTo>
                  <a:lnTo>
                    <a:pt x="668" y="1556"/>
                  </a:lnTo>
                  <a:lnTo>
                    <a:pt x="664" y="1548"/>
                  </a:lnTo>
                  <a:lnTo>
                    <a:pt x="662" y="1541"/>
                  </a:lnTo>
                  <a:lnTo>
                    <a:pt x="660" y="1534"/>
                  </a:lnTo>
                  <a:lnTo>
                    <a:pt x="660" y="1529"/>
                  </a:lnTo>
                  <a:lnTo>
                    <a:pt x="661" y="1523"/>
                  </a:lnTo>
                  <a:lnTo>
                    <a:pt x="663" y="1519"/>
                  </a:lnTo>
                  <a:lnTo>
                    <a:pt x="665" y="1515"/>
                  </a:lnTo>
                  <a:lnTo>
                    <a:pt x="670" y="1513"/>
                  </a:lnTo>
                  <a:lnTo>
                    <a:pt x="674" y="1510"/>
                  </a:lnTo>
                  <a:lnTo>
                    <a:pt x="678" y="1509"/>
                  </a:lnTo>
                  <a:close/>
                  <a:moveTo>
                    <a:pt x="678" y="1806"/>
                  </a:moveTo>
                  <a:lnTo>
                    <a:pt x="678" y="1865"/>
                  </a:lnTo>
                  <a:lnTo>
                    <a:pt x="668" y="1867"/>
                  </a:lnTo>
                  <a:lnTo>
                    <a:pt x="657" y="1865"/>
                  </a:lnTo>
                  <a:lnTo>
                    <a:pt x="643" y="1863"/>
                  </a:lnTo>
                  <a:lnTo>
                    <a:pt x="629" y="1859"/>
                  </a:lnTo>
                  <a:lnTo>
                    <a:pt x="612" y="1853"/>
                  </a:lnTo>
                  <a:lnTo>
                    <a:pt x="596" y="1845"/>
                  </a:lnTo>
                  <a:lnTo>
                    <a:pt x="579" y="1835"/>
                  </a:lnTo>
                  <a:lnTo>
                    <a:pt x="562" y="1824"/>
                  </a:lnTo>
                  <a:lnTo>
                    <a:pt x="540" y="1809"/>
                  </a:lnTo>
                  <a:lnTo>
                    <a:pt x="522" y="1793"/>
                  </a:lnTo>
                  <a:lnTo>
                    <a:pt x="505" y="1777"/>
                  </a:lnTo>
                  <a:lnTo>
                    <a:pt x="494" y="1762"/>
                  </a:lnTo>
                  <a:lnTo>
                    <a:pt x="488" y="1754"/>
                  </a:lnTo>
                  <a:lnTo>
                    <a:pt x="484" y="1747"/>
                  </a:lnTo>
                  <a:lnTo>
                    <a:pt x="481" y="1740"/>
                  </a:lnTo>
                  <a:lnTo>
                    <a:pt x="478" y="1734"/>
                  </a:lnTo>
                  <a:lnTo>
                    <a:pt x="476" y="1727"/>
                  </a:lnTo>
                  <a:lnTo>
                    <a:pt x="476" y="1722"/>
                  </a:lnTo>
                  <a:lnTo>
                    <a:pt x="477" y="1718"/>
                  </a:lnTo>
                  <a:lnTo>
                    <a:pt x="480" y="1713"/>
                  </a:lnTo>
                  <a:lnTo>
                    <a:pt x="483" y="1709"/>
                  </a:lnTo>
                  <a:lnTo>
                    <a:pt x="486" y="1706"/>
                  </a:lnTo>
                  <a:lnTo>
                    <a:pt x="491" y="1704"/>
                  </a:lnTo>
                  <a:lnTo>
                    <a:pt x="497" y="1703"/>
                  </a:lnTo>
                  <a:lnTo>
                    <a:pt x="504" y="1703"/>
                  </a:lnTo>
                  <a:lnTo>
                    <a:pt x="511" y="1703"/>
                  </a:lnTo>
                  <a:lnTo>
                    <a:pt x="520" y="1704"/>
                  </a:lnTo>
                  <a:lnTo>
                    <a:pt x="528" y="1706"/>
                  </a:lnTo>
                  <a:lnTo>
                    <a:pt x="546" y="1711"/>
                  </a:lnTo>
                  <a:lnTo>
                    <a:pt x="567" y="1720"/>
                  </a:lnTo>
                  <a:lnTo>
                    <a:pt x="589" y="1732"/>
                  </a:lnTo>
                  <a:lnTo>
                    <a:pt x="611" y="1745"/>
                  </a:lnTo>
                  <a:lnTo>
                    <a:pt x="632" y="1760"/>
                  </a:lnTo>
                  <a:lnTo>
                    <a:pt x="650" y="1775"/>
                  </a:lnTo>
                  <a:lnTo>
                    <a:pt x="665" y="1791"/>
                  </a:lnTo>
                  <a:lnTo>
                    <a:pt x="678" y="1806"/>
                  </a:lnTo>
                  <a:close/>
                  <a:moveTo>
                    <a:pt x="678" y="2099"/>
                  </a:moveTo>
                  <a:lnTo>
                    <a:pt x="678" y="2204"/>
                  </a:lnTo>
                  <a:lnTo>
                    <a:pt x="660" y="2189"/>
                  </a:lnTo>
                  <a:lnTo>
                    <a:pt x="644" y="2174"/>
                  </a:lnTo>
                  <a:lnTo>
                    <a:pt x="631" y="2159"/>
                  </a:lnTo>
                  <a:lnTo>
                    <a:pt x="620" y="2145"/>
                  </a:lnTo>
                  <a:lnTo>
                    <a:pt x="616" y="2139"/>
                  </a:lnTo>
                  <a:lnTo>
                    <a:pt x="611" y="2132"/>
                  </a:lnTo>
                  <a:lnTo>
                    <a:pt x="609" y="2126"/>
                  </a:lnTo>
                  <a:lnTo>
                    <a:pt x="607" y="2120"/>
                  </a:lnTo>
                  <a:lnTo>
                    <a:pt x="606" y="2115"/>
                  </a:lnTo>
                  <a:lnTo>
                    <a:pt x="606" y="2109"/>
                  </a:lnTo>
                  <a:lnTo>
                    <a:pt x="607" y="2105"/>
                  </a:lnTo>
                  <a:lnTo>
                    <a:pt x="609" y="2101"/>
                  </a:lnTo>
                  <a:lnTo>
                    <a:pt x="613" y="2096"/>
                  </a:lnTo>
                  <a:lnTo>
                    <a:pt x="619" y="2093"/>
                  </a:lnTo>
                  <a:lnTo>
                    <a:pt x="625" y="2091"/>
                  </a:lnTo>
                  <a:lnTo>
                    <a:pt x="634" y="2090"/>
                  </a:lnTo>
                  <a:lnTo>
                    <a:pt x="644" y="2091"/>
                  </a:lnTo>
                  <a:lnTo>
                    <a:pt x="654" y="2092"/>
                  </a:lnTo>
                  <a:lnTo>
                    <a:pt x="666" y="2095"/>
                  </a:lnTo>
                  <a:lnTo>
                    <a:pt x="678" y="2099"/>
                  </a:lnTo>
                  <a:close/>
                  <a:moveTo>
                    <a:pt x="678" y="2378"/>
                  </a:moveTo>
                  <a:lnTo>
                    <a:pt x="678" y="2467"/>
                  </a:lnTo>
                  <a:lnTo>
                    <a:pt x="667" y="2464"/>
                  </a:lnTo>
                  <a:lnTo>
                    <a:pt x="656" y="2460"/>
                  </a:lnTo>
                  <a:lnTo>
                    <a:pt x="643" y="2456"/>
                  </a:lnTo>
                  <a:lnTo>
                    <a:pt x="630" y="2450"/>
                  </a:lnTo>
                  <a:lnTo>
                    <a:pt x="616" y="2444"/>
                  </a:lnTo>
                  <a:lnTo>
                    <a:pt x="602" y="2436"/>
                  </a:lnTo>
                  <a:lnTo>
                    <a:pt x="588" y="2429"/>
                  </a:lnTo>
                  <a:lnTo>
                    <a:pt x="572" y="2419"/>
                  </a:lnTo>
                  <a:lnTo>
                    <a:pt x="549" y="2402"/>
                  </a:lnTo>
                  <a:lnTo>
                    <a:pt x="527" y="2385"/>
                  </a:lnTo>
                  <a:lnTo>
                    <a:pt x="517" y="2376"/>
                  </a:lnTo>
                  <a:lnTo>
                    <a:pt x="508" y="2367"/>
                  </a:lnTo>
                  <a:lnTo>
                    <a:pt x="500" y="2359"/>
                  </a:lnTo>
                  <a:lnTo>
                    <a:pt x="493" y="2350"/>
                  </a:lnTo>
                  <a:lnTo>
                    <a:pt x="487" y="2342"/>
                  </a:lnTo>
                  <a:lnTo>
                    <a:pt x="482" y="2334"/>
                  </a:lnTo>
                  <a:lnTo>
                    <a:pt x="477" y="2326"/>
                  </a:lnTo>
                  <a:lnTo>
                    <a:pt x="475" y="2320"/>
                  </a:lnTo>
                  <a:lnTo>
                    <a:pt x="473" y="2313"/>
                  </a:lnTo>
                  <a:lnTo>
                    <a:pt x="473" y="2307"/>
                  </a:lnTo>
                  <a:lnTo>
                    <a:pt x="473" y="2301"/>
                  </a:lnTo>
                  <a:lnTo>
                    <a:pt x="475" y="2297"/>
                  </a:lnTo>
                  <a:lnTo>
                    <a:pt x="478" y="2293"/>
                  </a:lnTo>
                  <a:lnTo>
                    <a:pt x="483" y="2291"/>
                  </a:lnTo>
                  <a:lnTo>
                    <a:pt x="488" y="2289"/>
                  </a:lnTo>
                  <a:lnTo>
                    <a:pt x="495" y="2287"/>
                  </a:lnTo>
                  <a:lnTo>
                    <a:pt x="502" y="2287"/>
                  </a:lnTo>
                  <a:lnTo>
                    <a:pt x="511" y="2287"/>
                  </a:lnTo>
                  <a:lnTo>
                    <a:pt x="520" y="2289"/>
                  </a:lnTo>
                  <a:lnTo>
                    <a:pt x="529" y="2292"/>
                  </a:lnTo>
                  <a:lnTo>
                    <a:pt x="551" y="2298"/>
                  </a:lnTo>
                  <a:lnTo>
                    <a:pt x="575" y="2308"/>
                  </a:lnTo>
                  <a:lnTo>
                    <a:pt x="598" y="2321"/>
                  </a:lnTo>
                  <a:lnTo>
                    <a:pt x="624" y="2336"/>
                  </a:lnTo>
                  <a:lnTo>
                    <a:pt x="639" y="2347"/>
                  </a:lnTo>
                  <a:lnTo>
                    <a:pt x="653" y="2357"/>
                  </a:lnTo>
                  <a:lnTo>
                    <a:pt x="666" y="2367"/>
                  </a:lnTo>
                  <a:lnTo>
                    <a:pt x="678" y="2378"/>
                  </a:lnTo>
                  <a:close/>
                  <a:moveTo>
                    <a:pt x="678" y="2909"/>
                  </a:moveTo>
                  <a:lnTo>
                    <a:pt x="678" y="3006"/>
                  </a:lnTo>
                  <a:lnTo>
                    <a:pt x="663" y="2992"/>
                  </a:lnTo>
                  <a:lnTo>
                    <a:pt x="649" y="2978"/>
                  </a:lnTo>
                  <a:lnTo>
                    <a:pt x="638" y="2965"/>
                  </a:lnTo>
                  <a:lnTo>
                    <a:pt x="629" y="2953"/>
                  </a:lnTo>
                  <a:lnTo>
                    <a:pt x="622" y="2941"/>
                  </a:lnTo>
                  <a:lnTo>
                    <a:pt x="619" y="2931"/>
                  </a:lnTo>
                  <a:lnTo>
                    <a:pt x="618" y="2926"/>
                  </a:lnTo>
                  <a:lnTo>
                    <a:pt x="619" y="2922"/>
                  </a:lnTo>
                  <a:lnTo>
                    <a:pt x="619" y="2918"/>
                  </a:lnTo>
                  <a:lnTo>
                    <a:pt x="621" y="2914"/>
                  </a:lnTo>
                  <a:lnTo>
                    <a:pt x="624" y="2911"/>
                  </a:lnTo>
                  <a:lnTo>
                    <a:pt x="629" y="2908"/>
                  </a:lnTo>
                  <a:lnTo>
                    <a:pt x="635" y="2906"/>
                  </a:lnTo>
                  <a:lnTo>
                    <a:pt x="641" y="2905"/>
                  </a:lnTo>
                  <a:lnTo>
                    <a:pt x="649" y="2905"/>
                  </a:lnTo>
                  <a:lnTo>
                    <a:pt x="658" y="2906"/>
                  </a:lnTo>
                  <a:lnTo>
                    <a:pt x="667" y="2907"/>
                  </a:lnTo>
                  <a:lnTo>
                    <a:pt x="678" y="2909"/>
                  </a:lnTo>
                  <a:close/>
                  <a:moveTo>
                    <a:pt x="678" y="3135"/>
                  </a:moveTo>
                  <a:lnTo>
                    <a:pt x="678" y="3251"/>
                  </a:lnTo>
                  <a:lnTo>
                    <a:pt x="650" y="3232"/>
                  </a:lnTo>
                  <a:lnTo>
                    <a:pt x="624" y="3212"/>
                  </a:lnTo>
                  <a:lnTo>
                    <a:pt x="612" y="3203"/>
                  </a:lnTo>
                  <a:lnTo>
                    <a:pt x="603" y="3193"/>
                  </a:lnTo>
                  <a:lnTo>
                    <a:pt x="593" y="3183"/>
                  </a:lnTo>
                  <a:lnTo>
                    <a:pt x="584" y="3173"/>
                  </a:lnTo>
                  <a:lnTo>
                    <a:pt x="577" y="3165"/>
                  </a:lnTo>
                  <a:lnTo>
                    <a:pt x="571" y="3156"/>
                  </a:lnTo>
                  <a:lnTo>
                    <a:pt x="566" y="3149"/>
                  </a:lnTo>
                  <a:lnTo>
                    <a:pt x="563" y="3141"/>
                  </a:lnTo>
                  <a:lnTo>
                    <a:pt x="561" y="3134"/>
                  </a:lnTo>
                  <a:lnTo>
                    <a:pt x="559" y="3128"/>
                  </a:lnTo>
                  <a:lnTo>
                    <a:pt x="559" y="3122"/>
                  </a:lnTo>
                  <a:lnTo>
                    <a:pt x="562" y="3117"/>
                  </a:lnTo>
                  <a:lnTo>
                    <a:pt x="564" y="3114"/>
                  </a:lnTo>
                  <a:lnTo>
                    <a:pt x="567" y="3112"/>
                  </a:lnTo>
                  <a:lnTo>
                    <a:pt x="571" y="3110"/>
                  </a:lnTo>
                  <a:lnTo>
                    <a:pt x="577" y="3109"/>
                  </a:lnTo>
                  <a:lnTo>
                    <a:pt x="589" y="3108"/>
                  </a:lnTo>
                  <a:lnTo>
                    <a:pt x="603" y="3109"/>
                  </a:lnTo>
                  <a:lnTo>
                    <a:pt x="619" y="3112"/>
                  </a:lnTo>
                  <a:lnTo>
                    <a:pt x="637" y="3117"/>
                  </a:lnTo>
                  <a:lnTo>
                    <a:pt x="657" y="3125"/>
                  </a:lnTo>
                  <a:lnTo>
                    <a:pt x="678" y="3135"/>
                  </a:lnTo>
                  <a:close/>
                  <a:moveTo>
                    <a:pt x="678" y="3357"/>
                  </a:moveTo>
                  <a:lnTo>
                    <a:pt x="678" y="3477"/>
                  </a:lnTo>
                  <a:lnTo>
                    <a:pt x="664" y="3469"/>
                  </a:lnTo>
                  <a:lnTo>
                    <a:pt x="651" y="3461"/>
                  </a:lnTo>
                  <a:lnTo>
                    <a:pt x="620" y="3440"/>
                  </a:lnTo>
                  <a:lnTo>
                    <a:pt x="593" y="3420"/>
                  </a:lnTo>
                  <a:lnTo>
                    <a:pt x="580" y="3409"/>
                  </a:lnTo>
                  <a:lnTo>
                    <a:pt x="568" y="3399"/>
                  </a:lnTo>
                  <a:lnTo>
                    <a:pt x="558" y="3389"/>
                  </a:lnTo>
                  <a:lnTo>
                    <a:pt x="549" y="3380"/>
                  </a:lnTo>
                  <a:lnTo>
                    <a:pt x="541" y="3370"/>
                  </a:lnTo>
                  <a:lnTo>
                    <a:pt x="534" y="3361"/>
                  </a:lnTo>
                  <a:lnTo>
                    <a:pt x="528" y="3353"/>
                  </a:lnTo>
                  <a:lnTo>
                    <a:pt x="525" y="3345"/>
                  </a:lnTo>
                  <a:lnTo>
                    <a:pt x="522" y="3338"/>
                  </a:lnTo>
                  <a:lnTo>
                    <a:pt x="521" y="3331"/>
                  </a:lnTo>
                  <a:lnTo>
                    <a:pt x="521" y="3326"/>
                  </a:lnTo>
                  <a:lnTo>
                    <a:pt x="523" y="3320"/>
                  </a:lnTo>
                  <a:lnTo>
                    <a:pt x="526" y="3317"/>
                  </a:lnTo>
                  <a:lnTo>
                    <a:pt x="530" y="3314"/>
                  </a:lnTo>
                  <a:lnTo>
                    <a:pt x="536" y="3312"/>
                  </a:lnTo>
                  <a:lnTo>
                    <a:pt x="542" y="3311"/>
                  </a:lnTo>
                  <a:lnTo>
                    <a:pt x="550" y="3311"/>
                  </a:lnTo>
                  <a:lnTo>
                    <a:pt x="558" y="3312"/>
                  </a:lnTo>
                  <a:lnTo>
                    <a:pt x="567" y="3313"/>
                  </a:lnTo>
                  <a:lnTo>
                    <a:pt x="578" y="3315"/>
                  </a:lnTo>
                  <a:lnTo>
                    <a:pt x="599" y="3321"/>
                  </a:lnTo>
                  <a:lnTo>
                    <a:pt x="624" y="3331"/>
                  </a:lnTo>
                  <a:lnTo>
                    <a:pt x="650" y="3343"/>
                  </a:lnTo>
                  <a:lnTo>
                    <a:pt x="678" y="3357"/>
                  </a:lnTo>
                  <a:close/>
                  <a:moveTo>
                    <a:pt x="678" y="3572"/>
                  </a:moveTo>
                  <a:lnTo>
                    <a:pt x="678" y="3689"/>
                  </a:lnTo>
                  <a:lnTo>
                    <a:pt x="668" y="3685"/>
                  </a:lnTo>
                  <a:lnTo>
                    <a:pt x="660" y="3680"/>
                  </a:lnTo>
                  <a:lnTo>
                    <a:pt x="650" y="3674"/>
                  </a:lnTo>
                  <a:lnTo>
                    <a:pt x="640" y="3668"/>
                  </a:lnTo>
                  <a:lnTo>
                    <a:pt x="608" y="3647"/>
                  </a:lnTo>
                  <a:lnTo>
                    <a:pt x="579" y="3626"/>
                  </a:lnTo>
                  <a:lnTo>
                    <a:pt x="566" y="3615"/>
                  </a:lnTo>
                  <a:lnTo>
                    <a:pt x="554" y="3605"/>
                  </a:lnTo>
                  <a:lnTo>
                    <a:pt x="543" y="3594"/>
                  </a:lnTo>
                  <a:lnTo>
                    <a:pt x="534" y="3585"/>
                  </a:lnTo>
                  <a:lnTo>
                    <a:pt x="525" y="3575"/>
                  </a:lnTo>
                  <a:lnTo>
                    <a:pt x="517" y="3566"/>
                  </a:lnTo>
                  <a:lnTo>
                    <a:pt x="512" y="3558"/>
                  </a:lnTo>
                  <a:lnTo>
                    <a:pt x="508" y="3549"/>
                  </a:lnTo>
                  <a:lnTo>
                    <a:pt x="504" y="3543"/>
                  </a:lnTo>
                  <a:lnTo>
                    <a:pt x="503" y="3535"/>
                  </a:lnTo>
                  <a:lnTo>
                    <a:pt x="503" y="3530"/>
                  </a:lnTo>
                  <a:lnTo>
                    <a:pt x="505" y="3524"/>
                  </a:lnTo>
                  <a:lnTo>
                    <a:pt x="509" y="3521"/>
                  </a:lnTo>
                  <a:lnTo>
                    <a:pt x="513" y="3518"/>
                  </a:lnTo>
                  <a:lnTo>
                    <a:pt x="520" y="3517"/>
                  </a:lnTo>
                  <a:lnTo>
                    <a:pt x="527" y="3516"/>
                  </a:lnTo>
                  <a:lnTo>
                    <a:pt x="535" y="3516"/>
                  </a:lnTo>
                  <a:lnTo>
                    <a:pt x="544" y="3517"/>
                  </a:lnTo>
                  <a:lnTo>
                    <a:pt x="554" y="3519"/>
                  </a:lnTo>
                  <a:lnTo>
                    <a:pt x="566" y="3521"/>
                  </a:lnTo>
                  <a:lnTo>
                    <a:pt x="591" y="3530"/>
                  </a:lnTo>
                  <a:lnTo>
                    <a:pt x="618" y="3540"/>
                  </a:lnTo>
                  <a:lnTo>
                    <a:pt x="648" y="3554"/>
                  </a:lnTo>
                  <a:lnTo>
                    <a:pt x="678" y="3572"/>
                  </a:lnTo>
                  <a:close/>
                  <a:moveTo>
                    <a:pt x="678" y="3775"/>
                  </a:moveTo>
                  <a:lnTo>
                    <a:pt x="678" y="3893"/>
                  </a:lnTo>
                  <a:lnTo>
                    <a:pt x="665" y="3886"/>
                  </a:lnTo>
                  <a:lnTo>
                    <a:pt x="651" y="3878"/>
                  </a:lnTo>
                  <a:lnTo>
                    <a:pt x="618" y="3857"/>
                  </a:lnTo>
                  <a:lnTo>
                    <a:pt x="588" y="3834"/>
                  </a:lnTo>
                  <a:lnTo>
                    <a:pt x="573" y="3823"/>
                  </a:lnTo>
                  <a:lnTo>
                    <a:pt x="562" y="3812"/>
                  </a:lnTo>
                  <a:lnTo>
                    <a:pt x="550" y="3803"/>
                  </a:lnTo>
                  <a:lnTo>
                    <a:pt x="539" y="3792"/>
                  </a:lnTo>
                  <a:lnTo>
                    <a:pt x="530" y="3782"/>
                  </a:lnTo>
                  <a:lnTo>
                    <a:pt x="523" y="3774"/>
                  </a:lnTo>
                  <a:lnTo>
                    <a:pt x="516" y="3764"/>
                  </a:lnTo>
                  <a:lnTo>
                    <a:pt x="512" y="3756"/>
                  </a:lnTo>
                  <a:lnTo>
                    <a:pt x="509" y="3749"/>
                  </a:lnTo>
                  <a:lnTo>
                    <a:pt x="508" y="3742"/>
                  </a:lnTo>
                  <a:lnTo>
                    <a:pt x="508" y="3736"/>
                  </a:lnTo>
                  <a:lnTo>
                    <a:pt x="509" y="3730"/>
                  </a:lnTo>
                  <a:lnTo>
                    <a:pt x="512" y="3727"/>
                  </a:lnTo>
                  <a:lnTo>
                    <a:pt x="517" y="3725"/>
                  </a:lnTo>
                  <a:lnTo>
                    <a:pt x="523" y="3723"/>
                  </a:lnTo>
                  <a:lnTo>
                    <a:pt x="529" y="3722"/>
                  </a:lnTo>
                  <a:lnTo>
                    <a:pt x="538" y="3723"/>
                  </a:lnTo>
                  <a:lnTo>
                    <a:pt x="546" y="3723"/>
                  </a:lnTo>
                  <a:lnTo>
                    <a:pt x="557" y="3725"/>
                  </a:lnTo>
                  <a:lnTo>
                    <a:pt x="568" y="3727"/>
                  </a:lnTo>
                  <a:lnTo>
                    <a:pt x="592" y="3735"/>
                  </a:lnTo>
                  <a:lnTo>
                    <a:pt x="619" y="3745"/>
                  </a:lnTo>
                  <a:lnTo>
                    <a:pt x="648" y="3758"/>
                  </a:lnTo>
                  <a:lnTo>
                    <a:pt x="678" y="3775"/>
                  </a:lnTo>
                  <a:close/>
                  <a:moveTo>
                    <a:pt x="678" y="3970"/>
                  </a:moveTo>
                  <a:lnTo>
                    <a:pt x="678" y="4085"/>
                  </a:lnTo>
                  <a:lnTo>
                    <a:pt x="645" y="4064"/>
                  </a:lnTo>
                  <a:lnTo>
                    <a:pt x="614" y="4042"/>
                  </a:lnTo>
                  <a:lnTo>
                    <a:pt x="600" y="4031"/>
                  </a:lnTo>
                  <a:lnTo>
                    <a:pt x="588" y="4021"/>
                  </a:lnTo>
                  <a:lnTo>
                    <a:pt x="576" y="4010"/>
                  </a:lnTo>
                  <a:lnTo>
                    <a:pt x="566" y="4000"/>
                  </a:lnTo>
                  <a:lnTo>
                    <a:pt x="556" y="3990"/>
                  </a:lnTo>
                  <a:lnTo>
                    <a:pt x="549" y="3981"/>
                  </a:lnTo>
                  <a:lnTo>
                    <a:pt x="542" y="3972"/>
                  </a:lnTo>
                  <a:lnTo>
                    <a:pt x="538" y="3965"/>
                  </a:lnTo>
                  <a:lnTo>
                    <a:pt x="535" y="3957"/>
                  </a:lnTo>
                  <a:lnTo>
                    <a:pt x="532" y="3950"/>
                  </a:lnTo>
                  <a:lnTo>
                    <a:pt x="534" y="3944"/>
                  </a:lnTo>
                  <a:lnTo>
                    <a:pt x="535" y="3940"/>
                  </a:lnTo>
                  <a:lnTo>
                    <a:pt x="538" y="3936"/>
                  </a:lnTo>
                  <a:lnTo>
                    <a:pt x="541" y="3934"/>
                  </a:lnTo>
                  <a:lnTo>
                    <a:pt x="546" y="3932"/>
                  </a:lnTo>
                  <a:lnTo>
                    <a:pt x="552" y="3931"/>
                  </a:lnTo>
                  <a:lnTo>
                    <a:pt x="558" y="3931"/>
                  </a:lnTo>
                  <a:lnTo>
                    <a:pt x="566" y="3931"/>
                  </a:lnTo>
                  <a:lnTo>
                    <a:pt x="575" y="3932"/>
                  </a:lnTo>
                  <a:lnTo>
                    <a:pt x="584" y="3934"/>
                  </a:lnTo>
                  <a:lnTo>
                    <a:pt x="604" y="3940"/>
                  </a:lnTo>
                  <a:lnTo>
                    <a:pt x="626" y="3947"/>
                  </a:lnTo>
                  <a:lnTo>
                    <a:pt x="652" y="3958"/>
                  </a:lnTo>
                  <a:lnTo>
                    <a:pt x="678" y="3970"/>
                  </a:lnTo>
                  <a:close/>
                  <a:moveTo>
                    <a:pt x="678" y="4160"/>
                  </a:moveTo>
                  <a:lnTo>
                    <a:pt x="678" y="4263"/>
                  </a:lnTo>
                  <a:lnTo>
                    <a:pt x="654" y="4246"/>
                  </a:lnTo>
                  <a:lnTo>
                    <a:pt x="634" y="4229"/>
                  </a:lnTo>
                  <a:lnTo>
                    <a:pt x="616" y="4212"/>
                  </a:lnTo>
                  <a:lnTo>
                    <a:pt x="602" y="4197"/>
                  </a:lnTo>
                  <a:lnTo>
                    <a:pt x="595" y="4189"/>
                  </a:lnTo>
                  <a:lnTo>
                    <a:pt x="591" y="4183"/>
                  </a:lnTo>
                  <a:lnTo>
                    <a:pt x="586" y="4176"/>
                  </a:lnTo>
                  <a:lnTo>
                    <a:pt x="583" y="4170"/>
                  </a:lnTo>
                  <a:lnTo>
                    <a:pt x="582" y="4164"/>
                  </a:lnTo>
                  <a:lnTo>
                    <a:pt x="581" y="4159"/>
                  </a:lnTo>
                  <a:lnTo>
                    <a:pt x="581" y="4154"/>
                  </a:lnTo>
                  <a:lnTo>
                    <a:pt x="583" y="4151"/>
                  </a:lnTo>
                  <a:lnTo>
                    <a:pt x="585" y="4149"/>
                  </a:lnTo>
                  <a:lnTo>
                    <a:pt x="588" y="4147"/>
                  </a:lnTo>
                  <a:lnTo>
                    <a:pt x="591" y="4145"/>
                  </a:lnTo>
                  <a:lnTo>
                    <a:pt x="594" y="4144"/>
                  </a:lnTo>
                  <a:lnTo>
                    <a:pt x="604" y="4143"/>
                  </a:lnTo>
                  <a:lnTo>
                    <a:pt x="616" y="4143"/>
                  </a:lnTo>
                  <a:lnTo>
                    <a:pt x="629" y="4145"/>
                  </a:lnTo>
                  <a:lnTo>
                    <a:pt x="644" y="4149"/>
                  </a:lnTo>
                  <a:lnTo>
                    <a:pt x="660" y="4153"/>
                  </a:lnTo>
                  <a:lnTo>
                    <a:pt x="678" y="4160"/>
                  </a:lnTo>
                  <a:close/>
                  <a:moveTo>
                    <a:pt x="678" y="4357"/>
                  </a:moveTo>
                  <a:lnTo>
                    <a:pt x="678" y="4417"/>
                  </a:lnTo>
                  <a:lnTo>
                    <a:pt x="671" y="4408"/>
                  </a:lnTo>
                  <a:lnTo>
                    <a:pt x="665" y="4401"/>
                  </a:lnTo>
                  <a:lnTo>
                    <a:pt x="660" y="4393"/>
                  </a:lnTo>
                  <a:lnTo>
                    <a:pt x="656" y="4386"/>
                  </a:lnTo>
                  <a:lnTo>
                    <a:pt x="653" y="4380"/>
                  </a:lnTo>
                  <a:lnTo>
                    <a:pt x="652" y="4375"/>
                  </a:lnTo>
                  <a:lnTo>
                    <a:pt x="652" y="4370"/>
                  </a:lnTo>
                  <a:lnTo>
                    <a:pt x="654" y="4366"/>
                  </a:lnTo>
                  <a:lnTo>
                    <a:pt x="658" y="4362"/>
                  </a:lnTo>
                  <a:lnTo>
                    <a:pt x="663" y="4360"/>
                  </a:lnTo>
                  <a:lnTo>
                    <a:pt x="670" y="4358"/>
                  </a:lnTo>
                  <a:lnTo>
                    <a:pt x="678" y="4357"/>
                  </a:lnTo>
                  <a:close/>
                  <a:moveTo>
                    <a:pt x="678" y="4652"/>
                  </a:moveTo>
                  <a:lnTo>
                    <a:pt x="678" y="4733"/>
                  </a:lnTo>
                  <a:lnTo>
                    <a:pt x="662" y="4728"/>
                  </a:lnTo>
                  <a:lnTo>
                    <a:pt x="644" y="4721"/>
                  </a:lnTo>
                  <a:lnTo>
                    <a:pt x="624" y="4713"/>
                  </a:lnTo>
                  <a:lnTo>
                    <a:pt x="604" y="4704"/>
                  </a:lnTo>
                  <a:lnTo>
                    <a:pt x="582" y="4694"/>
                  </a:lnTo>
                  <a:lnTo>
                    <a:pt x="559" y="4683"/>
                  </a:lnTo>
                  <a:lnTo>
                    <a:pt x="537" y="4670"/>
                  </a:lnTo>
                  <a:lnTo>
                    <a:pt x="513" y="4657"/>
                  </a:lnTo>
                  <a:lnTo>
                    <a:pt x="473" y="4633"/>
                  </a:lnTo>
                  <a:lnTo>
                    <a:pt x="437" y="4608"/>
                  </a:lnTo>
                  <a:lnTo>
                    <a:pt x="421" y="4596"/>
                  </a:lnTo>
                  <a:lnTo>
                    <a:pt x="406" y="4584"/>
                  </a:lnTo>
                  <a:lnTo>
                    <a:pt x="392" y="4573"/>
                  </a:lnTo>
                  <a:lnTo>
                    <a:pt x="379" y="4562"/>
                  </a:lnTo>
                  <a:lnTo>
                    <a:pt x="368" y="4552"/>
                  </a:lnTo>
                  <a:lnTo>
                    <a:pt x="359" y="4542"/>
                  </a:lnTo>
                  <a:lnTo>
                    <a:pt x="351" y="4532"/>
                  </a:lnTo>
                  <a:lnTo>
                    <a:pt x="345" y="4524"/>
                  </a:lnTo>
                  <a:lnTo>
                    <a:pt x="340" y="4516"/>
                  </a:lnTo>
                  <a:lnTo>
                    <a:pt x="338" y="4508"/>
                  </a:lnTo>
                  <a:lnTo>
                    <a:pt x="338" y="4506"/>
                  </a:lnTo>
                  <a:lnTo>
                    <a:pt x="338" y="4503"/>
                  </a:lnTo>
                  <a:lnTo>
                    <a:pt x="338" y="4501"/>
                  </a:lnTo>
                  <a:lnTo>
                    <a:pt x="339" y="4499"/>
                  </a:lnTo>
                  <a:lnTo>
                    <a:pt x="342" y="4494"/>
                  </a:lnTo>
                  <a:lnTo>
                    <a:pt x="349" y="4492"/>
                  </a:lnTo>
                  <a:lnTo>
                    <a:pt x="356" y="4491"/>
                  </a:lnTo>
                  <a:lnTo>
                    <a:pt x="365" y="4491"/>
                  </a:lnTo>
                  <a:lnTo>
                    <a:pt x="376" y="4492"/>
                  </a:lnTo>
                  <a:lnTo>
                    <a:pt x="388" y="4495"/>
                  </a:lnTo>
                  <a:lnTo>
                    <a:pt x="401" y="4499"/>
                  </a:lnTo>
                  <a:lnTo>
                    <a:pt x="416" y="4503"/>
                  </a:lnTo>
                  <a:lnTo>
                    <a:pt x="448" y="4516"/>
                  </a:lnTo>
                  <a:lnTo>
                    <a:pt x="485" y="4532"/>
                  </a:lnTo>
                  <a:lnTo>
                    <a:pt x="524" y="4552"/>
                  </a:lnTo>
                  <a:lnTo>
                    <a:pt x="565" y="4574"/>
                  </a:lnTo>
                  <a:lnTo>
                    <a:pt x="597" y="4594"/>
                  </a:lnTo>
                  <a:lnTo>
                    <a:pt x="627" y="4614"/>
                  </a:lnTo>
                  <a:lnTo>
                    <a:pt x="654" y="4634"/>
                  </a:lnTo>
                  <a:lnTo>
                    <a:pt x="678" y="4652"/>
                  </a:lnTo>
                  <a:close/>
                  <a:moveTo>
                    <a:pt x="678" y="4788"/>
                  </a:moveTo>
                  <a:lnTo>
                    <a:pt x="678" y="4898"/>
                  </a:lnTo>
                  <a:lnTo>
                    <a:pt x="670" y="4894"/>
                  </a:lnTo>
                  <a:lnTo>
                    <a:pt x="660" y="4888"/>
                  </a:lnTo>
                  <a:lnTo>
                    <a:pt x="651" y="4884"/>
                  </a:lnTo>
                  <a:lnTo>
                    <a:pt x="641" y="4879"/>
                  </a:lnTo>
                  <a:lnTo>
                    <a:pt x="600" y="4853"/>
                  </a:lnTo>
                  <a:lnTo>
                    <a:pt x="563" y="4828"/>
                  </a:lnTo>
                  <a:lnTo>
                    <a:pt x="545" y="4816"/>
                  </a:lnTo>
                  <a:lnTo>
                    <a:pt x="529" y="4804"/>
                  </a:lnTo>
                  <a:lnTo>
                    <a:pt x="515" y="4792"/>
                  </a:lnTo>
                  <a:lnTo>
                    <a:pt x="501" y="4780"/>
                  </a:lnTo>
                  <a:lnTo>
                    <a:pt x="490" y="4770"/>
                  </a:lnTo>
                  <a:lnTo>
                    <a:pt x="480" y="4760"/>
                  </a:lnTo>
                  <a:lnTo>
                    <a:pt x="471" y="4750"/>
                  </a:lnTo>
                  <a:lnTo>
                    <a:pt x="464" y="4742"/>
                  </a:lnTo>
                  <a:lnTo>
                    <a:pt x="460" y="4734"/>
                  </a:lnTo>
                  <a:lnTo>
                    <a:pt x="458" y="4726"/>
                  </a:lnTo>
                  <a:lnTo>
                    <a:pt x="457" y="4723"/>
                  </a:lnTo>
                  <a:lnTo>
                    <a:pt x="457" y="4721"/>
                  </a:lnTo>
                  <a:lnTo>
                    <a:pt x="457" y="4718"/>
                  </a:lnTo>
                  <a:lnTo>
                    <a:pt x="458" y="4716"/>
                  </a:lnTo>
                  <a:lnTo>
                    <a:pt x="462" y="4712"/>
                  </a:lnTo>
                  <a:lnTo>
                    <a:pt x="468" y="4710"/>
                  </a:lnTo>
                  <a:lnTo>
                    <a:pt x="474" y="4709"/>
                  </a:lnTo>
                  <a:lnTo>
                    <a:pt x="483" y="4709"/>
                  </a:lnTo>
                  <a:lnTo>
                    <a:pt x="494" y="4710"/>
                  </a:lnTo>
                  <a:lnTo>
                    <a:pt x="505" y="4712"/>
                  </a:lnTo>
                  <a:lnTo>
                    <a:pt x="518" y="4717"/>
                  </a:lnTo>
                  <a:lnTo>
                    <a:pt x="532" y="4721"/>
                  </a:lnTo>
                  <a:lnTo>
                    <a:pt x="564" y="4732"/>
                  </a:lnTo>
                  <a:lnTo>
                    <a:pt x="599" y="4748"/>
                  </a:lnTo>
                  <a:lnTo>
                    <a:pt x="638" y="4766"/>
                  </a:lnTo>
                  <a:lnTo>
                    <a:pt x="678" y="4788"/>
                  </a:lnTo>
                  <a:close/>
                  <a:moveTo>
                    <a:pt x="678" y="4944"/>
                  </a:moveTo>
                  <a:lnTo>
                    <a:pt x="678" y="5029"/>
                  </a:lnTo>
                  <a:lnTo>
                    <a:pt x="659" y="5014"/>
                  </a:lnTo>
                  <a:lnTo>
                    <a:pt x="643" y="4999"/>
                  </a:lnTo>
                  <a:lnTo>
                    <a:pt x="629" y="4985"/>
                  </a:lnTo>
                  <a:lnTo>
                    <a:pt x="617" y="4974"/>
                  </a:lnTo>
                  <a:lnTo>
                    <a:pt x="608" y="4963"/>
                  </a:lnTo>
                  <a:lnTo>
                    <a:pt x="603" y="4953"/>
                  </a:lnTo>
                  <a:lnTo>
                    <a:pt x="602" y="4949"/>
                  </a:lnTo>
                  <a:lnTo>
                    <a:pt x="600" y="4946"/>
                  </a:lnTo>
                  <a:lnTo>
                    <a:pt x="602" y="4941"/>
                  </a:lnTo>
                  <a:lnTo>
                    <a:pt x="603" y="4939"/>
                  </a:lnTo>
                  <a:lnTo>
                    <a:pt x="606" y="4936"/>
                  </a:lnTo>
                  <a:lnTo>
                    <a:pt x="611" y="4934"/>
                  </a:lnTo>
                  <a:lnTo>
                    <a:pt x="619" y="4933"/>
                  </a:lnTo>
                  <a:lnTo>
                    <a:pt x="627" y="4933"/>
                  </a:lnTo>
                  <a:lnTo>
                    <a:pt x="638" y="4934"/>
                  </a:lnTo>
                  <a:lnTo>
                    <a:pt x="650" y="4936"/>
                  </a:lnTo>
                  <a:lnTo>
                    <a:pt x="663" y="4940"/>
                  </a:lnTo>
                  <a:lnTo>
                    <a:pt x="678" y="4944"/>
                  </a:lnTo>
                  <a:close/>
                  <a:moveTo>
                    <a:pt x="678" y="5187"/>
                  </a:moveTo>
                  <a:lnTo>
                    <a:pt x="678" y="5284"/>
                  </a:lnTo>
                  <a:lnTo>
                    <a:pt x="653" y="5273"/>
                  </a:lnTo>
                  <a:lnTo>
                    <a:pt x="626" y="5260"/>
                  </a:lnTo>
                  <a:lnTo>
                    <a:pt x="599" y="5246"/>
                  </a:lnTo>
                  <a:lnTo>
                    <a:pt x="571" y="5230"/>
                  </a:lnTo>
                  <a:lnTo>
                    <a:pt x="526" y="5203"/>
                  </a:lnTo>
                  <a:lnTo>
                    <a:pt x="485" y="5176"/>
                  </a:lnTo>
                  <a:lnTo>
                    <a:pt x="449" y="5152"/>
                  </a:lnTo>
                  <a:lnTo>
                    <a:pt x="418" y="5127"/>
                  </a:lnTo>
                  <a:lnTo>
                    <a:pt x="405" y="5116"/>
                  </a:lnTo>
                  <a:lnTo>
                    <a:pt x="394" y="5105"/>
                  </a:lnTo>
                  <a:lnTo>
                    <a:pt x="386" y="5096"/>
                  </a:lnTo>
                  <a:lnTo>
                    <a:pt x="378" y="5087"/>
                  </a:lnTo>
                  <a:lnTo>
                    <a:pt x="373" y="5079"/>
                  </a:lnTo>
                  <a:lnTo>
                    <a:pt x="369" y="5072"/>
                  </a:lnTo>
                  <a:lnTo>
                    <a:pt x="368" y="5069"/>
                  </a:lnTo>
                  <a:lnTo>
                    <a:pt x="368" y="5066"/>
                  </a:lnTo>
                  <a:lnTo>
                    <a:pt x="368" y="5064"/>
                  </a:lnTo>
                  <a:lnTo>
                    <a:pt x="369" y="5062"/>
                  </a:lnTo>
                  <a:lnTo>
                    <a:pt x="372" y="5060"/>
                  </a:lnTo>
                  <a:lnTo>
                    <a:pt x="373" y="5058"/>
                  </a:lnTo>
                  <a:lnTo>
                    <a:pt x="376" y="5057"/>
                  </a:lnTo>
                  <a:lnTo>
                    <a:pt x="379" y="5057"/>
                  </a:lnTo>
                  <a:lnTo>
                    <a:pt x="387" y="5056"/>
                  </a:lnTo>
                  <a:lnTo>
                    <a:pt x="396" y="5057"/>
                  </a:lnTo>
                  <a:lnTo>
                    <a:pt x="408" y="5059"/>
                  </a:lnTo>
                  <a:lnTo>
                    <a:pt x="421" y="5062"/>
                  </a:lnTo>
                  <a:lnTo>
                    <a:pt x="436" y="5066"/>
                  </a:lnTo>
                  <a:lnTo>
                    <a:pt x="453" y="5072"/>
                  </a:lnTo>
                  <a:lnTo>
                    <a:pt x="489" y="5087"/>
                  </a:lnTo>
                  <a:lnTo>
                    <a:pt x="529" y="5105"/>
                  </a:lnTo>
                  <a:lnTo>
                    <a:pt x="573" y="5127"/>
                  </a:lnTo>
                  <a:lnTo>
                    <a:pt x="620" y="5152"/>
                  </a:lnTo>
                  <a:lnTo>
                    <a:pt x="635" y="5160"/>
                  </a:lnTo>
                  <a:lnTo>
                    <a:pt x="650" y="5170"/>
                  </a:lnTo>
                  <a:lnTo>
                    <a:pt x="664" y="5179"/>
                  </a:lnTo>
                  <a:lnTo>
                    <a:pt x="678" y="5187"/>
                  </a:lnTo>
                  <a:close/>
                  <a:moveTo>
                    <a:pt x="678" y="5314"/>
                  </a:moveTo>
                  <a:lnTo>
                    <a:pt x="678" y="5403"/>
                  </a:lnTo>
                  <a:lnTo>
                    <a:pt x="651" y="5385"/>
                  </a:lnTo>
                  <a:lnTo>
                    <a:pt x="626" y="5366"/>
                  </a:lnTo>
                  <a:lnTo>
                    <a:pt x="606" y="5349"/>
                  </a:lnTo>
                  <a:lnTo>
                    <a:pt x="589" y="5334"/>
                  </a:lnTo>
                  <a:lnTo>
                    <a:pt x="576" y="5320"/>
                  </a:lnTo>
                  <a:lnTo>
                    <a:pt x="567" y="5308"/>
                  </a:lnTo>
                  <a:lnTo>
                    <a:pt x="564" y="5303"/>
                  </a:lnTo>
                  <a:lnTo>
                    <a:pt x="563" y="5298"/>
                  </a:lnTo>
                  <a:lnTo>
                    <a:pt x="563" y="5295"/>
                  </a:lnTo>
                  <a:lnTo>
                    <a:pt x="564" y="5291"/>
                  </a:lnTo>
                  <a:lnTo>
                    <a:pt x="566" y="5289"/>
                  </a:lnTo>
                  <a:lnTo>
                    <a:pt x="568" y="5288"/>
                  </a:lnTo>
                  <a:lnTo>
                    <a:pt x="572" y="5287"/>
                  </a:lnTo>
                  <a:lnTo>
                    <a:pt x="577" y="5285"/>
                  </a:lnTo>
                  <a:lnTo>
                    <a:pt x="588" y="5287"/>
                  </a:lnTo>
                  <a:lnTo>
                    <a:pt x="600" y="5289"/>
                  </a:lnTo>
                  <a:lnTo>
                    <a:pt x="617" y="5292"/>
                  </a:lnTo>
                  <a:lnTo>
                    <a:pt x="635" y="5297"/>
                  </a:lnTo>
                  <a:lnTo>
                    <a:pt x="656" y="5305"/>
                  </a:lnTo>
                  <a:lnTo>
                    <a:pt x="678" y="5314"/>
                  </a:lnTo>
                  <a:close/>
                  <a:moveTo>
                    <a:pt x="678" y="5524"/>
                  </a:moveTo>
                  <a:lnTo>
                    <a:pt x="678" y="5621"/>
                  </a:lnTo>
                  <a:lnTo>
                    <a:pt x="661" y="5612"/>
                  </a:lnTo>
                  <a:lnTo>
                    <a:pt x="644" y="5604"/>
                  </a:lnTo>
                  <a:lnTo>
                    <a:pt x="626" y="5594"/>
                  </a:lnTo>
                  <a:lnTo>
                    <a:pt x="608" y="5584"/>
                  </a:lnTo>
                  <a:lnTo>
                    <a:pt x="559" y="5556"/>
                  </a:lnTo>
                  <a:lnTo>
                    <a:pt x="515" y="5528"/>
                  </a:lnTo>
                  <a:lnTo>
                    <a:pt x="476" y="5502"/>
                  </a:lnTo>
                  <a:lnTo>
                    <a:pt x="443" y="5478"/>
                  </a:lnTo>
                  <a:lnTo>
                    <a:pt x="429" y="5466"/>
                  </a:lnTo>
                  <a:lnTo>
                    <a:pt x="416" y="5455"/>
                  </a:lnTo>
                  <a:lnTo>
                    <a:pt x="406" y="5445"/>
                  </a:lnTo>
                  <a:lnTo>
                    <a:pt x="398" y="5435"/>
                  </a:lnTo>
                  <a:lnTo>
                    <a:pt x="392" y="5428"/>
                  </a:lnTo>
                  <a:lnTo>
                    <a:pt x="388" y="5421"/>
                  </a:lnTo>
                  <a:lnTo>
                    <a:pt x="387" y="5418"/>
                  </a:lnTo>
                  <a:lnTo>
                    <a:pt x="387" y="5415"/>
                  </a:lnTo>
                  <a:lnTo>
                    <a:pt x="387" y="5413"/>
                  </a:lnTo>
                  <a:lnTo>
                    <a:pt x="388" y="5411"/>
                  </a:lnTo>
                  <a:lnTo>
                    <a:pt x="389" y="5408"/>
                  </a:lnTo>
                  <a:lnTo>
                    <a:pt x="391" y="5407"/>
                  </a:lnTo>
                  <a:lnTo>
                    <a:pt x="394" y="5406"/>
                  </a:lnTo>
                  <a:lnTo>
                    <a:pt x="398" y="5406"/>
                  </a:lnTo>
                  <a:lnTo>
                    <a:pt x="405" y="5406"/>
                  </a:lnTo>
                  <a:lnTo>
                    <a:pt x="416" y="5407"/>
                  </a:lnTo>
                  <a:lnTo>
                    <a:pt x="428" y="5410"/>
                  </a:lnTo>
                  <a:lnTo>
                    <a:pt x="442" y="5414"/>
                  </a:lnTo>
                  <a:lnTo>
                    <a:pt x="458" y="5418"/>
                  </a:lnTo>
                  <a:lnTo>
                    <a:pt x="475" y="5425"/>
                  </a:lnTo>
                  <a:lnTo>
                    <a:pt x="514" y="5441"/>
                  </a:lnTo>
                  <a:lnTo>
                    <a:pt x="557" y="5460"/>
                  </a:lnTo>
                  <a:lnTo>
                    <a:pt x="605" y="5484"/>
                  </a:lnTo>
                  <a:lnTo>
                    <a:pt x="654" y="5510"/>
                  </a:lnTo>
                  <a:lnTo>
                    <a:pt x="666" y="5517"/>
                  </a:lnTo>
                  <a:lnTo>
                    <a:pt x="678" y="5524"/>
                  </a:lnTo>
                  <a:close/>
                  <a:moveTo>
                    <a:pt x="678" y="5650"/>
                  </a:moveTo>
                  <a:lnTo>
                    <a:pt x="678" y="5706"/>
                  </a:lnTo>
                  <a:lnTo>
                    <a:pt x="666" y="5697"/>
                  </a:lnTo>
                  <a:lnTo>
                    <a:pt x="657" y="5688"/>
                  </a:lnTo>
                  <a:lnTo>
                    <a:pt x="648" y="5679"/>
                  </a:lnTo>
                  <a:lnTo>
                    <a:pt x="641" y="5672"/>
                  </a:lnTo>
                  <a:lnTo>
                    <a:pt x="636" y="5664"/>
                  </a:lnTo>
                  <a:lnTo>
                    <a:pt x="634" y="5659"/>
                  </a:lnTo>
                  <a:lnTo>
                    <a:pt x="633" y="5653"/>
                  </a:lnTo>
                  <a:lnTo>
                    <a:pt x="634" y="5650"/>
                  </a:lnTo>
                  <a:lnTo>
                    <a:pt x="636" y="5648"/>
                  </a:lnTo>
                  <a:lnTo>
                    <a:pt x="639" y="5646"/>
                  </a:lnTo>
                  <a:lnTo>
                    <a:pt x="643" y="5645"/>
                  </a:lnTo>
                  <a:lnTo>
                    <a:pt x="648" y="5645"/>
                  </a:lnTo>
                  <a:lnTo>
                    <a:pt x="662" y="5646"/>
                  </a:lnTo>
                  <a:lnTo>
                    <a:pt x="678" y="5650"/>
                  </a:lnTo>
                  <a:close/>
                  <a:moveTo>
                    <a:pt x="678" y="5734"/>
                  </a:moveTo>
                  <a:lnTo>
                    <a:pt x="678" y="5799"/>
                  </a:lnTo>
                  <a:lnTo>
                    <a:pt x="658" y="5792"/>
                  </a:lnTo>
                  <a:lnTo>
                    <a:pt x="636" y="5783"/>
                  </a:lnTo>
                  <a:lnTo>
                    <a:pt x="611" y="5773"/>
                  </a:lnTo>
                  <a:lnTo>
                    <a:pt x="585" y="5761"/>
                  </a:lnTo>
                  <a:lnTo>
                    <a:pt x="558" y="5748"/>
                  </a:lnTo>
                  <a:lnTo>
                    <a:pt x="530" y="5734"/>
                  </a:lnTo>
                  <a:lnTo>
                    <a:pt x="501" y="5719"/>
                  </a:lnTo>
                  <a:lnTo>
                    <a:pt x="472" y="5703"/>
                  </a:lnTo>
                  <a:lnTo>
                    <a:pt x="421" y="5674"/>
                  </a:lnTo>
                  <a:lnTo>
                    <a:pt x="375" y="5645"/>
                  </a:lnTo>
                  <a:lnTo>
                    <a:pt x="335" y="5618"/>
                  </a:lnTo>
                  <a:lnTo>
                    <a:pt x="300" y="5593"/>
                  </a:lnTo>
                  <a:lnTo>
                    <a:pt x="285" y="5581"/>
                  </a:lnTo>
                  <a:lnTo>
                    <a:pt x="272" y="5570"/>
                  </a:lnTo>
                  <a:lnTo>
                    <a:pt x="261" y="5561"/>
                  </a:lnTo>
                  <a:lnTo>
                    <a:pt x="253" y="5551"/>
                  </a:lnTo>
                  <a:lnTo>
                    <a:pt x="246" y="5543"/>
                  </a:lnTo>
                  <a:lnTo>
                    <a:pt x="242" y="5536"/>
                  </a:lnTo>
                  <a:lnTo>
                    <a:pt x="241" y="5534"/>
                  </a:lnTo>
                  <a:lnTo>
                    <a:pt x="241" y="5530"/>
                  </a:lnTo>
                  <a:lnTo>
                    <a:pt x="241" y="5528"/>
                  </a:lnTo>
                  <a:lnTo>
                    <a:pt x="242" y="5526"/>
                  </a:lnTo>
                  <a:lnTo>
                    <a:pt x="243" y="5525"/>
                  </a:lnTo>
                  <a:lnTo>
                    <a:pt x="245" y="5523"/>
                  </a:lnTo>
                  <a:lnTo>
                    <a:pt x="249" y="5523"/>
                  </a:lnTo>
                  <a:lnTo>
                    <a:pt x="252" y="5522"/>
                  </a:lnTo>
                  <a:lnTo>
                    <a:pt x="259" y="5522"/>
                  </a:lnTo>
                  <a:lnTo>
                    <a:pt x="270" y="5524"/>
                  </a:lnTo>
                  <a:lnTo>
                    <a:pt x="283" y="5526"/>
                  </a:lnTo>
                  <a:lnTo>
                    <a:pt x="297" y="5530"/>
                  </a:lnTo>
                  <a:lnTo>
                    <a:pt x="313" y="5536"/>
                  </a:lnTo>
                  <a:lnTo>
                    <a:pt x="331" y="5543"/>
                  </a:lnTo>
                  <a:lnTo>
                    <a:pt x="371" y="5560"/>
                  </a:lnTo>
                  <a:lnTo>
                    <a:pt x="416" y="5580"/>
                  </a:lnTo>
                  <a:lnTo>
                    <a:pt x="464" y="5605"/>
                  </a:lnTo>
                  <a:lnTo>
                    <a:pt x="515" y="5633"/>
                  </a:lnTo>
                  <a:lnTo>
                    <a:pt x="563" y="5659"/>
                  </a:lnTo>
                  <a:lnTo>
                    <a:pt x="606" y="5686"/>
                  </a:lnTo>
                  <a:lnTo>
                    <a:pt x="645" y="5711"/>
                  </a:lnTo>
                  <a:lnTo>
                    <a:pt x="678" y="5734"/>
                  </a:lnTo>
                  <a:close/>
                  <a:moveTo>
                    <a:pt x="678" y="5819"/>
                  </a:moveTo>
                  <a:lnTo>
                    <a:pt x="678" y="5905"/>
                  </a:lnTo>
                  <a:lnTo>
                    <a:pt x="640" y="5882"/>
                  </a:lnTo>
                  <a:lnTo>
                    <a:pt x="607" y="5860"/>
                  </a:lnTo>
                  <a:lnTo>
                    <a:pt x="578" y="5839"/>
                  </a:lnTo>
                  <a:lnTo>
                    <a:pt x="553" y="5820"/>
                  </a:lnTo>
                  <a:lnTo>
                    <a:pt x="543" y="5811"/>
                  </a:lnTo>
                  <a:lnTo>
                    <a:pt x="535" y="5802"/>
                  </a:lnTo>
                  <a:lnTo>
                    <a:pt x="527" y="5796"/>
                  </a:lnTo>
                  <a:lnTo>
                    <a:pt x="521" y="5788"/>
                  </a:lnTo>
                  <a:lnTo>
                    <a:pt x="516" y="5783"/>
                  </a:lnTo>
                  <a:lnTo>
                    <a:pt x="514" y="5778"/>
                  </a:lnTo>
                  <a:lnTo>
                    <a:pt x="513" y="5773"/>
                  </a:lnTo>
                  <a:lnTo>
                    <a:pt x="514" y="5770"/>
                  </a:lnTo>
                  <a:lnTo>
                    <a:pt x="516" y="5768"/>
                  </a:lnTo>
                  <a:lnTo>
                    <a:pt x="520" y="5766"/>
                  </a:lnTo>
                  <a:lnTo>
                    <a:pt x="525" y="5766"/>
                  </a:lnTo>
                  <a:lnTo>
                    <a:pt x="530" y="5766"/>
                  </a:lnTo>
                  <a:lnTo>
                    <a:pt x="546" y="5768"/>
                  </a:lnTo>
                  <a:lnTo>
                    <a:pt x="566" y="5773"/>
                  </a:lnTo>
                  <a:lnTo>
                    <a:pt x="589" y="5781"/>
                  </a:lnTo>
                  <a:lnTo>
                    <a:pt x="616" y="5792"/>
                  </a:lnTo>
                  <a:lnTo>
                    <a:pt x="646" y="5803"/>
                  </a:lnTo>
                  <a:lnTo>
                    <a:pt x="678" y="5819"/>
                  </a:lnTo>
                  <a:close/>
                  <a:moveTo>
                    <a:pt x="678" y="5984"/>
                  </a:moveTo>
                  <a:lnTo>
                    <a:pt x="678" y="6072"/>
                  </a:lnTo>
                  <a:lnTo>
                    <a:pt x="674" y="6070"/>
                  </a:lnTo>
                  <a:lnTo>
                    <a:pt x="620" y="6040"/>
                  </a:lnTo>
                  <a:lnTo>
                    <a:pt x="570" y="6010"/>
                  </a:lnTo>
                  <a:lnTo>
                    <a:pt x="526" y="5982"/>
                  </a:lnTo>
                  <a:lnTo>
                    <a:pt x="488" y="5956"/>
                  </a:lnTo>
                  <a:lnTo>
                    <a:pt x="472" y="5944"/>
                  </a:lnTo>
                  <a:lnTo>
                    <a:pt x="458" y="5932"/>
                  </a:lnTo>
                  <a:lnTo>
                    <a:pt x="446" y="5922"/>
                  </a:lnTo>
                  <a:lnTo>
                    <a:pt x="436" y="5912"/>
                  </a:lnTo>
                  <a:lnTo>
                    <a:pt x="429" y="5905"/>
                  </a:lnTo>
                  <a:lnTo>
                    <a:pt x="425" y="5897"/>
                  </a:lnTo>
                  <a:lnTo>
                    <a:pt x="423" y="5894"/>
                  </a:lnTo>
                  <a:lnTo>
                    <a:pt x="422" y="5892"/>
                  </a:lnTo>
                  <a:lnTo>
                    <a:pt x="422" y="5890"/>
                  </a:lnTo>
                  <a:lnTo>
                    <a:pt x="423" y="5888"/>
                  </a:lnTo>
                  <a:lnTo>
                    <a:pt x="427" y="5885"/>
                  </a:lnTo>
                  <a:lnTo>
                    <a:pt x="432" y="5884"/>
                  </a:lnTo>
                  <a:lnTo>
                    <a:pt x="440" y="5884"/>
                  </a:lnTo>
                  <a:lnTo>
                    <a:pt x="448" y="5885"/>
                  </a:lnTo>
                  <a:lnTo>
                    <a:pt x="460" y="5889"/>
                  </a:lnTo>
                  <a:lnTo>
                    <a:pt x="473" y="5892"/>
                  </a:lnTo>
                  <a:lnTo>
                    <a:pt x="488" y="5897"/>
                  </a:lnTo>
                  <a:lnTo>
                    <a:pt x="504" y="5903"/>
                  </a:lnTo>
                  <a:lnTo>
                    <a:pt x="541" y="5918"/>
                  </a:lnTo>
                  <a:lnTo>
                    <a:pt x="583" y="5936"/>
                  </a:lnTo>
                  <a:lnTo>
                    <a:pt x="630" y="5959"/>
                  </a:lnTo>
                  <a:lnTo>
                    <a:pt x="678" y="5984"/>
                  </a:lnTo>
                  <a:close/>
                  <a:moveTo>
                    <a:pt x="678" y="6136"/>
                  </a:moveTo>
                  <a:lnTo>
                    <a:pt x="678" y="6219"/>
                  </a:lnTo>
                  <a:lnTo>
                    <a:pt x="665" y="6212"/>
                  </a:lnTo>
                  <a:lnTo>
                    <a:pt x="651" y="6205"/>
                  </a:lnTo>
                  <a:lnTo>
                    <a:pt x="637" y="6198"/>
                  </a:lnTo>
                  <a:lnTo>
                    <a:pt x="623" y="6191"/>
                  </a:lnTo>
                  <a:lnTo>
                    <a:pt x="567" y="6160"/>
                  </a:lnTo>
                  <a:lnTo>
                    <a:pt x="515" y="6128"/>
                  </a:lnTo>
                  <a:lnTo>
                    <a:pt x="470" y="6100"/>
                  </a:lnTo>
                  <a:lnTo>
                    <a:pt x="430" y="6073"/>
                  </a:lnTo>
                  <a:lnTo>
                    <a:pt x="414" y="6061"/>
                  </a:lnTo>
                  <a:lnTo>
                    <a:pt x="399" y="6050"/>
                  </a:lnTo>
                  <a:lnTo>
                    <a:pt x="387" y="6040"/>
                  </a:lnTo>
                  <a:lnTo>
                    <a:pt x="377" y="6030"/>
                  </a:lnTo>
                  <a:lnTo>
                    <a:pt x="368" y="6023"/>
                  </a:lnTo>
                  <a:lnTo>
                    <a:pt x="364" y="6015"/>
                  </a:lnTo>
                  <a:lnTo>
                    <a:pt x="362" y="6013"/>
                  </a:lnTo>
                  <a:lnTo>
                    <a:pt x="362" y="6010"/>
                  </a:lnTo>
                  <a:lnTo>
                    <a:pt x="362" y="6007"/>
                  </a:lnTo>
                  <a:lnTo>
                    <a:pt x="362" y="6005"/>
                  </a:lnTo>
                  <a:lnTo>
                    <a:pt x="363" y="6004"/>
                  </a:lnTo>
                  <a:lnTo>
                    <a:pt x="365" y="6003"/>
                  </a:lnTo>
                  <a:lnTo>
                    <a:pt x="368" y="6003"/>
                  </a:lnTo>
                  <a:lnTo>
                    <a:pt x="372" y="6002"/>
                  </a:lnTo>
                  <a:lnTo>
                    <a:pt x="380" y="6003"/>
                  </a:lnTo>
                  <a:lnTo>
                    <a:pt x="392" y="6005"/>
                  </a:lnTo>
                  <a:lnTo>
                    <a:pt x="405" y="6010"/>
                  </a:lnTo>
                  <a:lnTo>
                    <a:pt x="420" y="6014"/>
                  </a:lnTo>
                  <a:lnTo>
                    <a:pt x="439" y="6020"/>
                  </a:lnTo>
                  <a:lnTo>
                    <a:pt x="458" y="6028"/>
                  </a:lnTo>
                  <a:lnTo>
                    <a:pt x="502" y="6047"/>
                  </a:lnTo>
                  <a:lnTo>
                    <a:pt x="551" y="6070"/>
                  </a:lnTo>
                  <a:lnTo>
                    <a:pt x="605" y="6097"/>
                  </a:lnTo>
                  <a:lnTo>
                    <a:pt x="662" y="6127"/>
                  </a:lnTo>
                  <a:lnTo>
                    <a:pt x="678" y="6136"/>
                  </a:lnTo>
                  <a:close/>
                  <a:moveTo>
                    <a:pt x="678" y="6274"/>
                  </a:moveTo>
                  <a:lnTo>
                    <a:pt x="678" y="6352"/>
                  </a:lnTo>
                  <a:lnTo>
                    <a:pt x="660" y="6343"/>
                  </a:lnTo>
                  <a:lnTo>
                    <a:pt x="640" y="6333"/>
                  </a:lnTo>
                  <a:lnTo>
                    <a:pt x="621" y="6323"/>
                  </a:lnTo>
                  <a:lnTo>
                    <a:pt x="602" y="6313"/>
                  </a:lnTo>
                  <a:lnTo>
                    <a:pt x="543" y="6280"/>
                  </a:lnTo>
                  <a:lnTo>
                    <a:pt x="490" y="6249"/>
                  </a:lnTo>
                  <a:lnTo>
                    <a:pt x="443" y="6220"/>
                  </a:lnTo>
                  <a:lnTo>
                    <a:pt x="402" y="6193"/>
                  </a:lnTo>
                  <a:lnTo>
                    <a:pt x="385" y="6180"/>
                  </a:lnTo>
                  <a:lnTo>
                    <a:pt x="369" y="6169"/>
                  </a:lnTo>
                  <a:lnTo>
                    <a:pt x="356" y="6159"/>
                  </a:lnTo>
                  <a:lnTo>
                    <a:pt x="346" y="6149"/>
                  </a:lnTo>
                  <a:lnTo>
                    <a:pt x="338" y="6141"/>
                  </a:lnTo>
                  <a:lnTo>
                    <a:pt x="333" y="6135"/>
                  </a:lnTo>
                  <a:lnTo>
                    <a:pt x="331" y="6132"/>
                  </a:lnTo>
                  <a:lnTo>
                    <a:pt x="330" y="6128"/>
                  </a:lnTo>
                  <a:lnTo>
                    <a:pt x="330" y="6126"/>
                  </a:lnTo>
                  <a:lnTo>
                    <a:pt x="331" y="6125"/>
                  </a:lnTo>
                  <a:lnTo>
                    <a:pt x="332" y="6124"/>
                  </a:lnTo>
                  <a:lnTo>
                    <a:pt x="334" y="6123"/>
                  </a:lnTo>
                  <a:lnTo>
                    <a:pt x="336" y="6122"/>
                  </a:lnTo>
                  <a:lnTo>
                    <a:pt x="340" y="6122"/>
                  </a:lnTo>
                  <a:lnTo>
                    <a:pt x="349" y="6123"/>
                  </a:lnTo>
                  <a:lnTo>
                    <a:pt x="360" y="6126"/>
                  </a:lnTo>
                  <a:lnTo>
                    <a:pt x="374" y="6129"/>
                  </a:lnTo>
                  <a:lnTo>
                    <a:pt x="390" y="6135"/>
                  </a:lnTo>
                  <a:lnTo>
                    <a:pt x="408" y="6142"/>
                  </a:lnTo>
                  <a:lnTo>
                    <a:pt x="429" y="6150"/>
                  </a:lnTo>
                  <a:lnTo>
                    <a:pt x="473" y="6169"/>
                  </a:lnTo>
                  <a:lnTo>
                    <a:pt x="525" y="6194"/>
                  </a:lnTo>
                  <a:lnTo>
                    <a:pt x="580" y="6221"/>
                  </a:lnTo>
                  <a:lnTo>
                    <a:pt x="639" y="6252"/>
                  </a:lnTo>
                  <a:lnTo>
                    <a:pt x="649" y="6258"/>
                  </a:lnTo>
                  <a:lnTo>
                    <a:pt x="659" y="6263"/>
                  </a:lnTo>
                  <a:lnTo>
                    <a:pt x="668" y="6269"/>
                  </a:lnTo>
                  <a:lnTo>
                    <a:pt x="678" y="6274"/>
                  </a:lnTo>
                  <a:close/>
                  <a:moveTo>
                    <a:pt x="287" y="5933"/>
                  </a:moveTo>
                  <a:lnTo>
                    <a:pt x="235" y="5903"/>
                  </a:lnTo>
                  <a:lnTo>
                    <a:pt x="185" y="5873"/>
                  </a:lnTo>
                  <a:lnTo>
                    <a:pt x="142" y="5844"/>
                  </a:lnTo>
                  <a:lnTo>
                    <a:pt x="104" y="5819"/>
                  </a:lnTo>
                  <a:lnTo>
                    <a:pt x="88" y="5807"/>
                  </a:lnTo>
                  <a:lnTo>
                    <a:pt x="75" y="5795"/>
                  </a:lnTo>
                  <a:lnTo>
                    <a:pt x="63" y="5785"/>
                  </a:lnTo>
                  <a:lnTo>
                    <a:pt x="53" y="5776"/>
                  </a:lnTo>
                  <a:lnTo>
                    <a:pt x="46" y="5768"/>
                  </a:lnTo>
                  <a:lnTo>
                    <a:pt x="41" y="5761"/>
                  </a:lnTo>
                  <a:lnTo>
                    <a:pt x="40" y="5758"/>
                  </a:lnTo>
                  <a:lnTo>
                    <a:pt x="39" y="5756"/>
                  </a:lnTo>
                  <a:lnTo>
                    <a:pt x="39" y="5754"/>
                  </a:lnTo>
                  <a:lnTo>
                    <a:pt x="40" y="5752"/>
                  </a:lnTo>
                  <a:lnTo>
                    <a:pt x="41" y="5751"/>
                  </a:lnTo>
                  <a:lnTo>
                    <a:pt x="43" y="5750"/>
                  </a:lnTo>
                  <a:lnTo>
                    <a:pt x="46" y="5748"/>
                  </a:lnTo>
                  <a:lnTo>
                    <a:pt x="49" y="5748"/>
                  </a:lnTo>
                  <a:lnTo>
                    <a:pt x="57" y="5748"/>
                  </a:lnTo>
                  <a:lnTo>
                    <a:pt x="68" y="5751"/>
                  </a:lnTo>
                  <a:lnTo>
                    <a:pt x="81" y="5755"/>
                  </a:lnTo>
                  <a:lnTo>
                    <a:pt x="96" y="5759"/>
                  </a:lnTo>
                  <a:lnTo>
                    <a:pt x="114" y="5766"/>
                  </a:lnTo>
                  <a:lnTo>
                    <a:pt x="132" y="5773"/>
                  </a:lnTo>
                  <a:lnTo>
                    <a:pt x="174" y="5792"/>
                  </a:lnTo>
                  <a:lnTo>
                    <a:pt x="222" y="5814"/>
                  </a:lnTo>
                  <a:lnTo>
                    <a:pt x="272" y="5840"/>
                  </a:lnTo>
                  <a:lnTo>
                    <a:pt x="327" y="5870"/>
                  </a:lnTo>
                  <a:lnTo>
                    <a:pt x="380" y="5901"/>
                  </a:lnTo>
                  <a:lnTo>
                    <a:pt x="430" y="5930"/>
                  </a:lnTo>
                  <a:lnTo>
                    <a:pt x="474" y="5958"/>
                  </a:lnTo>
                  <a:lnTo>
                    <a:pt x="511" y="5984"/>
                  </a:lnTo>
                  <a:lnTo>
                    <a:pt x="527" y="5996"/>
                  </a:lnTo>
                  <a:lnTo>
                    <a:pt x="541" y="6006"/>
                  </a:lnTo>
                  <a:lnTo>
                    <a:pt x="553" y="6016"/>
                  </a:lnTo>
                  <a:lnTo>
                    <a:pt x="563" y="6025"/>
                  </a:lnTo>
                  <a:lnTo>
                    <a:pt x="570" y="6033"/>
                  </a:lnTo>
                  <a:lnTo>
                    <a:pt x="575" y="6040"/>
                  </a:lnTo>
                  <a:lnTo>
                    <a:pt x="576" y="6042"/>
                  </a:lnTo>
                  <a:lnTo>
                    <a:pt x="577" y="6045"/>
                  </a:lnTo>
                  <a:lnTo>
                    <a:pt x="577" y="6047"/>
                  </a:lnTo>
                  <a:lnTo>
                    <a:pt x="577" y="6048"/>
                  </a:lnTo>
                  <a:lnTo>
                    <a:pt x="575" y="6051"/>
                  </a:lnTo>
                  <a:lnTo>
                    <a:pt x="572" y="6052"/>
                  </a:lnTo>
                  <a:lnTo>
                    <a:pt x="570" y="6052"/>
                  </a:lnTo>
                  <a:lnTo>
                    <a:pt x="567" y="6053"/>
                  </a:lnTo>
                  <a:lnTo>
                    <a:pt x="558" y="6052"/>
                  </a:lnTo>
                  <a:lnTo>
                    <a:pt x="548" y="6050"/>
                  </a:lnTo>
                  <a:lnTo>
                    <a:pt x="535" y="6046"/>
                  </a:lnTo>
                  <a:lnTo>
                    <a:pt x="520" y="6042"/>
                  </a:lnTo>
                  <a:lnTo>
                    <a:pt x="502" y="6035"/>
                  </a:lnTo>
                  <a:lnTo>
                    <a:pt x="484" y="6029"/>
                  </a:lnTo>
                  <a:lnTo>
                    <a:pt x="441" y="6011"/>
                  </a:lnTo>
                  <a:lnTo>
                    <a:pt x="394" y="5989"/>
                  </a:lnTo>
                  <a:lnTo>
                    <a:pt x="342" y="5963"/>
                  </a:lnTo>
                  <a:lnTo>
                    <a:pt x="287" y="5933"/>
                  </a:lnTo>
                  <a:close/>
                  <a:moveTo>
                    <a:pt x="365" y="5819"/>
                  </a:moveTo>
                  <a:lnTo>
                    <a:pt x="313" y="5788"/>
                  </a:lnTo>
                  <a:lnTo>
                    <a:pt x="266" y="5759"/>
                  </a:lnTo>
                  <a:lnTo>
                    <a:pt x="224" y="5732"/>
                  </a:lnTo>
                  <a:lnTo>
                    <a:pt x="188" y="5706"/>
                  </a:lnTo>
                  <a:lnTo>
                    <a:pt x="173" y="5694"/>
                  </a:lnTo>
                  <a:lnTo>
                    <a:pt x="159" y="5684"/>
                  </a:lnTo>
                  <a:lnTo>
                    <a:pt x="148" y="5673"/>
                  </a:lnTo>
                  <a:lnTo>
                    <a:pt x="140" y="5664"/>
                  </a:lnTo>
                  <a:lnTo>
                    <a:pt x="132" y="5656"/>
                  </a:lnTo>
                  <a:lnTo>
                    <a:pt x="128" y="5649"/>
                  </a:lnTo>
                  <a:lnTo>
                    <a:pt x="127" y="5646"/>
                  </a:lnTo>
                  <a:lnTo>
                    <a:pt x="125" y="5644"/>
                  </a:lnTo>
                  <a:lnTo>
                    <a:pt x="125" y="5642"/>
                  </a:lnTo>
                  <a:lnTo>
                    <a:pt x="127" y="5639"/>
                  </a:lnTo>
                  <a:lnTo>
                    <a:pt x="128" y="5638"/>
                  </a:lnTo>
                  <a:lnTo>
                    <a:pt x="130" y="5637"/>
                  </a:lnTo>
                  <a:lnTo>
                    <a:pt x="133" y="5636"/>
                  </a:lnTo>
                  <a:lnTo>
                    <a:pt x="136" y="5636"/>
                  </a:lnTo>
                  <a:lnTo>
                    <a:pt x="145" y="5636"/>
                  </a:lnTo>
                  <a:lnTo>
                    <a:pt x="155" y="5638"/>
                  </a:lnTo>
                  <a:lnTo>
                    <a:pt x="168" y="5642"/>
                  </a:lnTo>
                  <a:lnTo>
                    <a:pt x="183" y="5646"/>
                  </a:lnTo>
                  <a:lnTo>
                    <a:pt x="199" y="5651"/>
                  </a:lnTo>
                  <a:lnTo>
                    <a:pt x="217" y="5659"/>
                  </a:lnTo>
                  <a:lnTo>
                    <a:pt x="257" y="5676"/>
                  </a:lnTo>
                  <a:lnTo>
                    <a:pt x="304" y="5698"/>
                  </a:lnTo>
                  <a:lnTo>
                    <a:pt x="353" y="5724"/>
                  </a:lnTo>
                  <a:lnTo>
                    <a:pt x="406" y="5752"/>
                  </a:lnTo>
                  <a:lnTo>
                    <a:pt x="458" y="5782"/>
                  </a:lnTo>
                  <a:lnTo>
                    <a:pt x="505" y="5810"/>
                  </a:lnTo>
                  <a:lnTo>
                    <a:pt x="548" y="5838"/>
                  </a:lnTo>
                  <a:lnTo>
                    <a:pt x="584" y="5863"/>
                  </a:lnTo>
                  <a:lnTo>
                    <a:pt x="599" y="5875"/>
                  </a:lnTo>
                  <a:lnTo>
                    <a:pt x="612" y="5885"/>
                  </a:lnTo>
                  <a:lnTo>
                    <a:pt x="624" y="5895"/>
                  </a:lnTo>
                  <a:lnTo>
                    <a:pt x="633" y="5904"/>
                  </a:lnTo>
                  <a:lnTo>
                    <a:pt x="640" y="5912"/>
                  </a:lnTo>
                  <a:lnTo>
                    <a:pt x="645" y="5919"/>
                  </a:lnTo>
                  <a:lnTo>
                    <a:pt x="646" y="5921"/>
                  </a:lnTo>
                  <a:lnTo>
                    <a:pt x="647" y="5924"/>
                  </a:lnTo>
                  <a:lnTo>
                    <a:pt x="647" y="5927"/>
                  </a:lnTo>
                  <a:lnTo>
                    <a:pt x="646" y="5929"/>
                  </a:lnTo>
                  <a:lnTo>
                    <a:pt x="645" y="5930"/>
                  </a:lnTo>
                  <a:lnTo>
                    <a:pt x="643" y="5931"/>
                  </a:lnTo>
                  <a:lnTo>
                    <a:pt x="639" y="5932"/>
                  </a:lnTo>
                  <a:lnTo>
                    <a:pt x="636" y="5932"/>
                  </a:lnTo>
                  <a:lnTo>
                    <a:pt x="627" y="5932"/>
                  </a:lnTo>
                  <a:lnTo>
                    <a:pt x="618" y="5930"/>
                  </a:lnTo>
                  <a:lnTo>
                    <a:pt x="605" y="5927"/>
                  </a:lnTo>
                  <a:lnTo>
                    <a:pt x="590" y="5922"/>
                  </a:lnTo>
                  <a:lnTo>
                    <a:pt x="573" y="5917"/>
                  </a:lnTo>
                  <a:lnTo>
                    <a:pt x="555" y="5910"/>
                  </a:lnTo>
                  <a:lnTo>
                    <a:pt x="514" y="5893"/>
                  </a:lnTo>
                  <a:lnTo>
                    <a:pt x="468" y="5871"/>
                  </a:lnTo>
                  <a:lnTo>
                    <a:pt x="418" y="5847"/>
                  </a:lnTo>
                  <a:lnTo>
                    <a:pt x="365" y="5819"/>
                  </a:lnTo>
                  <a:close/>
                  <a:moveTo>
                    <a:pt x="378" y="5348"/>
                  </a:moveTo>
                  <a:lnTo>
                    <a:pt x="332" y="5321"/>
                  </a:lnTo>
                  <a:lnTo>
                    <a:pt x="290" y="5294"/>
                  </a:lnTo>
                  <a:lnTo>
                    <a:pt x="252" y="5268"/>
                  </a:lnTo>
                  <a:lnTo>
                    <a:pt x="220" y="5243"/>
                  </a:lnTo>
                  <a:lnTo>
                    <a:pt x="208" y="5233"/>
                  </a:lnTo>
                  <a:lnTo>
                    <a:pt x="196" y="5222"/>
                  </a:lnTo>
                  <a:lnTo>
                    <a:pt x="186" y="5212"/>
                  </a:lnTo>
                  <a:lnTo>
                    <a:pt x="178" y="5203"/>
                  </a:lnTo>
                  <a:lnTo>
                    <a:pt x="172" y="5195"/>
                  </a:lnTo>
                  <a:lnTo>
                    <a:pt x="169" y="5188"/>
                  </a:lnTo>
                  <a:lnTo>
                    <a:pt x="168" y="5185"/>
                  </a:lnTo>
                  <a:lnTo>
                    <a:pt x="168" y="5183"/>
                  </a:lnTo>
                  <a:lnTo>
                    <a:pt x="168" y="5180"/>
                  </a:lnTo>
                  <a:lnTo>
                    <a:pt x="169" y="5178"/>
                  </a:lnTo>
                  <a:lnTo>
                    <a:pt x="170" y="5176"/>
                  </a:lnTo>
                  <a:lnTo>
                    <a:pt x="172" y="5175"/>
                  </a:lnTo>
                  <a:lnTo>
                    <a:pt x="175" y="5174"/>
                  </a:lnTo>
                  <a:lnTo>
                    <a:pt x="178" y="5173"/>
                  </a:lnTo>
                  <a:lnTo>
                    <a:pt x="186" y="5173"/>
                  </a:lnTo>
                  <a:lnTo>
                    <a:pt x="196" y="5174"/>
                  </a:lnTo>
                  <a:lnTo>
                    <a:pt x="208" y="5176"/>
                  </a:lnTo>
                  <a:lnTo>
                    <a:pt x="222" y="5180"/>
                  </a:lnTo>
                  <a:lnTo>
                    <a:pt x="237" y="5185"/>
                  </a:lnTo>
                  <a:lnTo>
                    <a:pt x="253" y="5190"/>
                  </a:lnTo>
                  <a:lnTo>
                    <a:pt x="291" y="5207"/>
                  </a:lnTo>
                  <a:lnTo>
                    <a:pt x="332" y="5225"/>
                  </a:lnTo>
                  <a:lnTo>
                    <a:pt x="377" y="5249"/>
                  </a:lnTo>
                  <a:lnTo>
                    <a:pt x="425" y="5275"/>
                  </a:lnTo>
                  <a:lnTo>
                    <a:pt x="471" y="5302"/>
                  </a:lnTo>
                  <a:lnTo>
                    <a:pt x="513" y="5329"/>
                  </a:lnTo>
                  <a:lnTo>
                    <a:pt x="551" y="5355"/>
                  </a:lnTo>
                  <a:lnTo>
                    <a:pt x="582" y="5378"/>
                  </a:lnTo>
                  <a:lnTo>
                    <a:pt x="595" y="5390"/>
                  </a:lnTo>
                  <a:lnTo>
                    <a:pt x="607" y="5400"/>
                  </a:lnTo>
                  <a:lnTo>
                    <a:pt x="617" y="5410"/>
                  </a:lnTo>
                  <a:lnTo>
                    <a:pt x="625" y="5418"/>
                  </a:lnTo>
                  <a:lnTo>
                    <a:pt x="631" y="5427"/>
                  </a:lnTo>
                  <a:lnTo>
                    <a:pt x="634" y="5433"/>
                  </a:lnTo>
                  <a:lnTo>
                    <a:pt x="635" y="5437"/>
                  </a:lnTo>
                  <a:lnTo>
                    <a:pt x="635" y="5439"/>
                  </a:lnTo>
                  <a:lnTo>
                    <a:pt x="635" y="5441"/>
                  </a:lnTo>
                  <a:lnTo>
                    <a:pt x="634" y="5443"/>
                  </a:lnTo>
                  <a:lnTo>
                    <a:pt x="633" y="5445"/>
                  </a:lnTo>
                  <a:lnTo>
                    <a:pt x="631" y="5446"/>
                  </a:lnTo>
                  <a:lnTo>
                    <a:pt x="629" y="5447"/>
                  </a:lnTo>
                  <a:lnTo>
                    <a:pt x="625" y="5448"/>
                  </a:lnTo>
                  <a:lnTo>
                    <a:pt x="617" y="5448"/>
                  </a:lnTo>
                  <a:lnTo>
                    <a:pt x="607" y="5447"/>
                  </a:lnTo>
                  <a:lnTo>
                    <a:pt x="595" y="5445"/>
                  </a:lnTo>
                  <a:lnTo>
                    <a:pt x="581" y="5442"/>
                  </a:lnTo>
                  <a:lnTo>
                    <a:pt x="566" y="5437"/>
                  </a:lnTo>
                  <a:lnTo>
                    <a:pt x="550" y="5431"/>
                  </a:lnTo>
                  <a:lnTo>
                    <a:pt x="512" y="5416"/>
                  </a:lnTo>
                  <a:lnTo>
                    <a:pt x="471" y="5397"/>
                  </a:lnTo>
                  <a:lnTo>
                    <a:pt x="426" y="5374"/>
                  </a:lnTo>
                  <a:lnTo>
                    <a:pt x="378" y="5348"/>
                  </a:lnTo>
                  <a:close/>
                  <a:moveTo>
                    <a:pt x="441" y="4924"/>
                  </a:moveTo>
                  <a:lnTo>
                    <a:pt x="484" y="4950"/>
                  </a:lnTo>
                  <a:lnTo>
                    <a:pt x="523" y="4976"/>
                  </a:lnTo>
                  <a:lnTo>
                    <a:pt x="557" y="5001"/>
                  </a:lnTo>
                  <a:lnTo>
                    <a:pt x="586" y="5023"/>
                  </a:lnTo>
                  <a:lnTo>
                    <a:pt x="598" y="5034"/>
                  </a:lnTo>
                  <a:lnTo>
                    <a:pt x="609" y="5045"/>
                  </a:lnTo>
                  <a:lnTo>
                    <a:pt x="618" y="5053"/>
                  </a:lnTo>
                  <a:lnTo>
                    <a:pt x="624" y="5062"/>
                  </a:lnTo>
                  <a:lnTo>
                    <a:pt x="630" y="5070"/>
                  </a:lnTo>
                  <a:lnTo>
                    <a:pt x="633" y="5077"/>
                  </a:lnTo>
                  <a:lnTo>
                    <a:pt x="633" y="5079"/>
                  </a:lnTo>
                  <a:lnTo>
                    <a:pt x="634" y="5083"/>
                  </a:lnTo>
                  <a:lnTo>
                    <a:pt x="633" y="5085"/>
                  </a:lnTo>
                  <a:lnTo>
                    <a:pt x="632" y="5087"/>
                  </a:lnTo>
                  <a:lnTo>
                    <a:pt x="631" y="5089"/>
                  </a:lnTo>
                  <a:lnTo>
                    <a:pt x="629" y="5090"/>
                  </a:lnTo>
                  <a:lnTo>
                    <a:pt x="626" y="5091"/>
                  </a:lnTo>
                  <a:lnTo>
                    <a:pt x="623" y="5092"/>
                  </a:lnTo>
                  <a:lnTo>
                    <a:pt x="616" y="5093"/>
                  </a:lnTo>
                  <a:lnTo>
                    <a:pt x="606" y="5092"/>
                  </a:lnTo>
                  <a:lnTo>
                    <a:pt x="595" y="5091"/>
                  </a:lnTo>
                  <a:lnTo>
                    <a:pt x="582" y="5088"/>
                  </a:lnTo>
                  <a:lnTo>
                    <a:pt x="568" y="5084"/>
                  </a:lnTo>
                  <a:lnTo>
                    <a:pt x="552" y="5079"/>
                  </a:lnTo>
                  <a:lnTo>
                    <a:pt x="517" y="5065"/>
                  </a:lnTo>
                  <a:lnTo>
                    <a:pt x="478" y="5048"/>
                  </a:lnTo>
                  <a:lnTo>
                    <a:pt x="436" y="5026"/>
                  </a:lnTo>
                  <a:lnTo>
                    <a:pt x="392" y="5003"/>
                  </a:lnTo>
                  <a:lnTo>
                    <a:pt x="349" y="4977"/>
                  </a:lnTo>
                  <a:lnTo>
                    <a:pt x="310" y="4951"/>
                  </a:lnTo>
                  <a:lnTo>
                    <a:pt x="276" y="4926"/>
                  </a:lnTo>
                  <a:lnTo>
                    <a:pt x="247" y="4902"/>
                  </a:lnTo>
                  <a:lnTo>
                    <a:pt x="235" y="4892"/>
                  </a:lnTo>
                  <a:lnTo>
                    <a:pt x="225" y="4881"/>
                  </a:lnTo>
                  <a:lnTo>
                    <a:pt x="215" y="4872"/>
                  </a:lnTo>
                  <a:lnTo>
                    <a:pt x="209" y="4862"/>
                  </a:lnTo>
                  <a:lnTo>
                    <a:pt x="203" y="4855"/>
                  </a:lnTo>
                  <a:lnTo>
                    <a:pt x="201" y="4848"/>
                  </a:lnTo>
                  <a:lnTo>
                    <a:pt x="200" y="4845"/>
                  </a:lnTo>
                  <a:lnTo>
                    <a:pt x="200" y="4843"/>
                  </a:lnTo>
                  <a:lnTo>
                    <a:pt x="200" y="4840"/>
                  </a:lnTo>
                  <a:lnTo>
                    <a:pt x="201" y="4838"/>
                  </a:lnTo>
                  <a:lnTo>
                    <a:pt x="203" y="4837"/>
                  </a:lnTo>
                  <a:lnTo>
                    <a:pt x="204" y="4834"/>
                  </a:lnTo>
                  <a:lnTo>
                    <a:pt x="208" y="4833"/>
                  </a:lnTo>
                  <a:lnTo>
                    <a:pt x="211" y="4832"/>
                  </a:lnTo>
                  <a:lnTo>
                    <a:pt x="218" y="4832"/>
                  </a:lnTo>
                  <a:lnTo>
                    <a:pt x="228" y="4832"/>
                  </a:lnTo>
                  <a:lnTo>
                    <a:pt x="239" y="4834"/>
                  </a:lnTo>
                  <a:lnTo>
                    <a:pt x="252" y="4838"/>
                  </a:lnTo>
                  <a:lnTo>
                    <a:pt x="266" y="4842"/>
                  </a:lnTo>
                  <a:lnTo>
                    <a:pt x="281" y="4847"/>
                  </a:lnTo>
                  <a:lnTo>
                    <a:pt x="317" y="4861"/>
                  </a:lnTo>
                  <a:lnTo>
                    <a:pt x="355" y="4879"/>
                  </a:lnTo>
                  <a:lnTo>
                    <a:pt x="396" y="4900"/>
                  </a:lnTo>
                  <a:lnTo>
                    <a:pt x="441" y="4924"/>
                  </a:lnTo>
                  <a:close/>
                  <a:moveTo>
                    <a:pt x="287" y="4702"/>
                  </a:moveTo>
                  <a:lnTo>
                    <a:pt x="328" y="4728"/>
                  </a:lnTo>
                  <a:lnTo>
                    <a:pt x="366" y="4752"/>
                  </a:lnTo>
                  <a:lnTo>
                    <a:pt x="399" y="4776"/>
                  </a:lnTo>
                  <a:lnTo>
                    <a:pt x="427" y="4799"/>
                  </a:lnTo>
                  <a:lnTo>
                    <a:pt x="437" y="4810"/>
                  </a:lnTo>
                  <a:lnTo>
                    <a:pt x="448" y="4819"/>
                  </a:lnTo>
                  <a:lnTo>
                    <a:pt x="456" y="4829"/>
                  </a:lnTo>
                  <a:lnTo>
                    <a:pt x="462" y="4838"/>
                  </a:lnTo>
                  <a:lnTo>
                    <a:pt x="468" y="4845"/>
                  </a:lnTo>
                  <a:lnTo>
                    <a:pt x="470" y="4852"/>
                  </a:lnTo>
                  <a:lnTo>
                    <a:pt x="471" y="4857"/>
                  </a:lnTo>
                  <a:lnTo>
                    <a:pt x="470" y="4862"/>
                  </a:lnTo>
                  <a:lnTo>
                    <a:pt x="466" y="4866"/>
                  </a:lnTo>
                  <a:lnTo>
                    <a:pt x="460" y="4868"/>
                  </a:lnTo>
                  <a:lnTo>
                    <a:pt x="453" y="4868"/>
                  </a:lnTo>
                  <a:lnTo>
                    <a:pt x="444" y="4868"/>
                  </a:lnTo>
                  <a:lnTo>
                    <a:pt x="433" y="4866"/>
                  </a:lnTo>
                  <a:lnTo>
                    <a:pt x="420" y="4863"/>
                  </a:lnTo>
                  <a:lnTo>
                    <a:pt x="407" y="4859"/>
                  </a:lnTo>
                  <a:lnTo>
                    <a:pt x="392" y="4854"/>
                  </a:lnTo>
                  <a:lnTo>
                    <a:pt x="359" y="4841"/>
                  </a:lnTo>
                  <a:lnTo>
                    <a:pt x="321" y="4824"/>
                  </a:lnTo>
                  <a:lnTo>
                    <a:pt x="281" y="4804"/>
                  </a:lnTo>
                  <a:lnTo>
                    <a:pt x="239" y="4780"/>
                  </a:lnTo>
                  <a:lnTo>
                    <a:pt x="198" y="4754"/>
                  </a:lnTo>
                  <a:lnTo>
                    <a:pt x="161" y="4730"/>
                  </a:lnTo>
                  <a:lnTo>
                    <a:pt x="128" y="4706"/>
                  </a:lnTo>
                  <a:lnTo>
                    <a:pt x="101" y="4682"/>
                  </a:lnTo>
                  <a:lnTo>
                    <a:pt x="89" y="4672"/>
                  </a:lnTo>
                  <a:lnTo>
                    <a:pt x="79" y="4662"/>
                  </a:lnTo>
                  <a:lnTo>
                    <a:pt x="70" y="4653"/>
                  </a:lnTo>
                  <a:lnTo>
                    <a:pt x="64" y="4644"/>
                  </a:lnTo>
                  <a:lnTo>
                    <a:pt x="60" y="4636"/>
                  </a:lnTo>
                  <a:lnTo>
                    <a:pt x="56" y="4629"/>
                  </a:lnTo>
                  <a:lnTo>
                    <a:pt x="56" y="4626"/>
                  </a:lnTo>
                  <a:lnTo>
                    <a:pt x="56" y="4624"/>
                  </a:lnTo>
                  <a:lnTo>
                    <a:pt x="56" y="4622"/>
                  </a:lnTo>
                  <a:lnTo>
                    <a:pt x="57" y="4620"/>
                  </a:lnTo>
                  <a:lnTo>
                    <a:pt x="61" y="4615"/>
                  </a:lnTo>
                  <a:lnTo>
                    <a:pt x="66" y="4613"/>
                  </a:lnTo>
                  <a:lnTo>
                    <a:pt x="74" y="4613"/>
                  </a:lnTo>
                  <a:lnTo>
                    <a:pt x="83" y="4613"/>
                  </a:lnTo>
                  <a:lnTo>
                    <a:pt x="94" y="4615"/>
                  </a:lnTo>
                  <a:lnTo>
                    <a:pt x="106" y="4619"/>
                  </a:lnTo>
                  <a:lnTo>
                    <a:pt x="120" y="4622"/>
                  </a:lnTo>
                  <a:lnTo>
                    <a:pt x="135" y="4627"/>
                  </a:lnTo>
                  <a:lnTo>
                    <a:pt x="169" y="4640"/>
                  </a:lnTo>
                  <a:lnTo>
                    <a:pt x="205" y="4657"/>
                  </a:lnTo>
                  <a:lnTo>
                    <a:pt x="245" y="4678"/>
                  </a:lnTo>
                  <a:lnTo>
                    <a:pt x="287" y="4702"/>
                  </a:lnTo>
                  <a:close/>
                  <a:moveTo>
                    <a:pt x="460" y="4357"/>
                  </a:moveTo>
                  <a:lnTo>
                    <a:pt x="498" y="4381"/>
                  </a:lnTo>
                  <a:lnTo>
                    <a:pt x="532" y="4405"/>
                  </a:lnTo>
                  <a:lnTo>
                    <a:pt x="563" y="4427"/>
                  </a:lnTo>
                  <a:lnTo>
                    <a:pt x="588" y="4450"/>
                  </a:lnTo>
                  <a:lnTo>
                    <a:pt x="598" y="4460"/>
                  </a:lnTo>
                  <a:lnTo>
                    <a:pt x="607" y="4470"/>
                  </a:lnTo>
                  <a:lnTo>
                    <a:pt x="614" y="4479"/>
                  </a:lnTo>
                  <a:lnTo>
                    <a:pt x="621" y="4487"/>
                  </a:lnTo>
                  <a:lnTo>
                    <a:pt x="624" y="4494"/>
                  </a:lnTo>
                  <a:lnTo>
                    <a:pt x="627" y="4502"/>
                  </a:lnTo>
                  <a:lnTo>
                    <a:pt x="627" y="4507"/>
                  </a:lnTo>
                  <a:lnTo>
                    <a:pt x="625" y="4513"/>
                  </a:lnTo>
                  <a:lnTo>
                    <a:pt x="622" y="4516"/>
                  </a:lnTo>
                  <a:lnTo>
                    <a:pt x="617" y="4518"/>
                  </a:lnTo>
                  <a:lnTo>
                    <a:pt x="609" y="4519"/>
                  </a:lnTo>
                  <a:lnTo>
                    <a:pt x="600" y="4519"/>
                  </a:lnTo>
                  <a:lnTo>
                    <a:pt x="591" y="4518"/>
                  </a:lnTo>
                  <a:lnTo>
                    <a:pt x="579" y="4516"/>
                  </a:lnTo>
                  <a:lnTo>
                    <a:pt x="566" y="4513"/>
                  </a:lnTo>
                  <a:lnTo>
                    <a:pt x="552" y="4508"/>
                  </a:lnTo>
                  <a:lnTo>
                    <a:pt x="536" y="4503"/>
                  </a:lnTo>
                  <a:lnTo>
                    <a:pt x="520" y="4497"/>
                  </a:lnTo>
                  <a:lnTo>
                    <a:pt x="503" y="4489"/>
                  </a:lnTo>
                  <a:lnTo>
                    <a:pt x="485" y="4481"/>
                  </a:lnTo>
                  <a:lnTo>
                    <a:pt x="447" y="4462"/>
                  </a:lnTo>
                  <a:lnTo>
                    <a:pt x="408" y="4440"/>
                  </a:lnTo>
                  <a:lnTo>
                    <a:pt x="371" y="4417"/>
                  </a:lnTo>
                  <a:lnTo>
                    <a:pt x="336" y="4393"/>
                  </a:lnTo>
                  <a:lnTo>
                    <a:pt x="321" y="4381"/>
                  </a:lnTo>
                  <a:lnTo>
                    <a:pt x="306" y="4369"/>
                  </a:lnTo>
                  <a:lnTo>
                    <a:pt x="293" y="4358"/>
                  </a:lnTo>
                  <a:lnTo>
                    <a:pt x="281" y="4348"/>
                  </a:lnTo>
                  <a:lnTo>
                    <a:pt x="271" y="4337"/>
                  </a:lnTo>
                  <a:lnTo>
                    <a:pt x="261" y="4327"/>
                  </a:lnTo>
                  <a:lnTo>
                    <a:pt x="254" y="4318"/>
                  </a:lnTo>
                  <a:lnTo>
                    <a:pt x="249" y="4310"/>
                  </a:lnTo>
                  <a:lnTo>
                    <a:pt x="244" y="4302"/>
                  </a:lnTo>
                  <a:lnTo>
                    <a:pt x="242" y="4296"/>
                  </a:lnTo>
                  <a:lnTo>
                    <a:pt x="242" y="4289"/>
                  </a:lnTo>
                  <a:lnTo>
                    <a:pt x="243" y="4285"/>
                  </a:lnTo>
                  <a:lnTo>
                    <a:pt x="247" y="4281"/>
                  </a:lnTo>
                  <a:lnTo>
                    <a:pt x="253" y="4279"/>
                  </a:lnTo>
                  <a:lnTo>
                    <a:pt x="259" y="4277"/>
                  </a:lnTo>
                  <a:lnTo>
                    <a:pt x="269" y="4277"/>
                  </a:lnTo>
                  <a:lnTo>
                    <a:pt x="279" y="4279"/>
                  </a:lnTo>
                  <a:lnTo>
                    <a:pt x="291" y="4281"/>
                  </a:lnTo>
                  <a:lnTo>
                    <a:pt x="304" y="4284"/>
                  </a:lnTo>
                  <a:lnTo>
                    <a:pt x="318" y="4288"/>
                  </a:lnTo>
                  <a:lnTo>
                    <a:pt x="349" y="4300"/>
                  </a:lnTo>
                  <a:lnTo>
                    <a:pt x="383" y="4316"/>
                  </a:lnTo>
                  <a:lnTo>
                    <a:pt x="421" y="4335"/>
                  </a:lnTo>
                  <a:lnTo>
                    <a:pt x="460" y="4357"/>
                  </a:lnTo>
                  <a:close/>
                  <a:moveTo>
                    <a:pt x="537" y="4296"/>
                  </a:moveTo>
                  <a:lnTo>
                    <a:pt x="532" y="4299"/>
                  </a:lnTo>
                  <a:lnTo>
                    <a:pt x="527" y="4302"/>
                  </a:lnTo>
                  <a:lnTo>
                    <a:pt x="521" y="4303"/>
                  </a:lnTo>
                  <a:lnTo>
                    <a:pt x="512" y="4303"/>
                  </a:lnTo>
                  <a:lnTo>
                    <a:pt x="502" y="4302"/>
                  </a:lnTo>
                  <a:lnTo>
                    <a:pt x="490" y="4300"/>
                  </a:lnTo>
                  <a:lnTo>
                    <a:pt x="478" y="4297"/>
                  </a:lnTo>
                  <a:lnTo>
                    <a:pt x="464" y="4293"/>
                  </a:lnTo>
                  <a:lnTo>
                    <a:pt x="449" y="4288"/>
                  </a:lnTo>
                  <a:lnTo>
                    <a:pt x="434" y="4282"/>
                  </a:lnTo>
                  <a:lnTo>
                    <a:pt x="418" y="4275"/>
                  </a:lnTo>
                  <a:lnTo>
                    <a:pt x="401" y="4267"/>
                  </a:lnTo>
                  <a:lnTo>
                    <a:pt x="365" y="4248"/>
                  </a:lnTo>
                  <a:lnTo>
                    <a:pt x="327" y="4228"/>
                  </a:lnTo>
                  <a:lnTo>
                    <a:pt x="292" y="4204"/>
                  </a:lnTo>
                  <a:lnTo>
                    <a:pt x="259" y="4181"/>
                  </a:lnTo>
                  <a:lnTo>
                    <a:pt x="244" y="4170"/>
                  </a:lnTo>
                  <a:lnTo>
                    <a:pt x="230" y="4159"/>
                  </a:lnTo>
                  <a:lnTo>
                    <a:pt x="217" y="4148"/>
                  </a:lnTo>
                  <a:lnTo>
                    <a:pt x="206" y="4137"/>
                  </a:lnTo>
                  <a:lnTo>
                    <a:pt x="197" y="4127"/>
                  </a:lnTo>
                  <a:lnTo>
                    <a:pt x="188" y="4118"/>
                  </a:lnTo>
                  <a:lnTo>
                    <a:pt x="181" y="4109"/>
                  </a:lnTo>
                  <a:lnTo>
                    <a:pt x="175" y="4100"/>
                  </a:lnTo>
                  <a:lnTo>
                    <a:pt x="172" y="4093"/>
                  </a:lnTo>
                  <a:lnTo>
                    <a:pt x="170" y="4086"/>
                  </a:lnTo>
                  <a:lnTo>
                    <a:pt x="170" y="4080"/>
                  </a:lnTo>
                  <a:lnTo>
                    <a:pt x="171" y="4076"/>
                  </a:lnTo>
                  <a:lnTo>
                    <a:pt x="175" y="4071"/>
                  </a:lnTo>
                  <a:lnTo>
                    <a:pt x="179" y="4069"/>
                  </a:lnTo>
                  <a:lnTo>
                    <a:pt x="187" y="4068"/>
                  </a:lnTo>
                  <a:lnTo>
                    <a:pt x="196" y="4068"/>
                  </a:lnTo>
                  <a:lnTo>
                    <a:pt x="205" y="4069"/>
                  </a:lnTo>
                  <a:lnTo>
                    <a:pt x="216" y="4071"/>
                  </a:lnTo>
                  <a:lnTo>
                    <a:pt x="229" y="4075"/>
                  </a:lnTo>
                  <a:lnTo>
                    <a:pt x="243" y="4079"/>
                  </a:lnTo>
                  <a:lnTo>
                    <a:pt x="273" y="4090"/>
                  </a:lnTo>
                  <a:lnTo>
                    <a:pt x="306" y="4105"/>
                  </a:lnTo>
                  <a:lnTo>
                    <a:pt x="342" y="4123"/>
                  </a:lnTo>
                  <a:lnTo>
                    <a:pt x="379" y="4145"/>
                  </a:lnTo>
                  <a:lnTo>
                    <a:pt x="415" y="4167"/>
                  </a:lnTo>
                  <a:lnTo>
                    <a:pt x="448" y="4190"/>
                  </a:lnTo>
                  <a:lnTo>
                    <a:pt x="476" y="4213"/>
                  </a:lnTo>
                  <a:lnTo>
                    <a:pt x="501" y="4234"/>
                  </a:lnTo>
                  <a:lnTo>
                    <a:pt x="511" y="4244"/>
                  </a:lnTo>
                  <a:lnTo>
                    <a:pt x="520" y="4254"/>
                  </a:lnTo>
                  <a:lnTo>
                    <a:pt x="526" y="4262"/>
                  </a:lnTo>
                  <a:lnTo>
                    <a:pt x="532" y="4271"/>
                  </a:lnTo>
                  <a:lnTo>
                    <a:pt x="536" y="4279"/>
                  </a:lnTo>
                  <a:lnTo>
                    <a:pt x="538" y="4285"/>
                  </a:lnTo>
                  <a:lnTo>
                    <a:pt x="538" y="4292"/>
                  </a:lnTo>
                  <a:lnTo>
                    <a:pt x="537" y="4296"/>
                  </a:lnTo>
                  <a:close/>
                  <a:moveTo>
                    <a:pt x="470" y="4083"/>
                  </a:moveTo>
                  <a:lnTo>
                    <a:pt x="467" y="4086"/>
                  </a:lnTo>
                  <a:lnTo>
                    <a:pt x="461" y="4089"/>
                  </a:lnTo>
                  <a:lnTo>
                    <a:pt x="455" y="4091"/>
                  </a:lnTo>
                  <a:lnTo>
                    <a:pt x="446" y="4091"/>
                  </a:lnTo>
                  <a:lnTo>
                    <a:pt x="436" y="4090"/>
                  </a:lnTo>
                  <a:lnTo>
                    <a:pt x="426" y="4088"/>
                  </a:lnTo>
                  <a:lnTo>
                    <a:pt x="414" y="4085"/>
                  </a:lnTo>
                  <a:lnTo>
                    <a:pt x="401" y="4081"/>
                  </a:lnTo>
                  <a:lnTo>
                    <a:pt x="387" y="4077"/>
                  </a:lnTo>
                  <a:lnTo>
                    <a:pt x="372" y="4070"/>
                  </a:lnTo>
                  <a:lnTo>
                    <a:pt x="356" y="4064"/>
                  </a:lnTo>
                  <a:lnTo>
                    <a:pt x="340" y="4056"/>
                  </a:lnTo>
                  <a:lnTo>
                    <a:pt x="306" y="4039"/>
                  </a:lnTo>
                  <a:lnTo>
                    <a:pt x="270" y="4018"/>
                  </a:lnTo>
                  <a:lnTo>
                    <a:pt x="236" y="3996"/>
                  </a:lnTo>
                  <a:lnTo>
                    <a:pt x="204" y="3973"/>
                  </a:lnTo>
                  <a:lnTo>
                    <a:pt x="190" y="3962"/>
                  </a:lnTo>
                  <a:lnTo>
                    <a:pt x="176" y="3952"/>
                  </a:lnTo>
                  <a:lnTo>
                    <a:pt x="164" y="3941"/>
                  </a:lnTo>
                  <a:lnTo>
                    <a:pt x="154" y="3931"/>
                  </a:lnTo>
                  <a:lnTo>
                    <a:pt x="145" y="3920"/>
                  </a:lnTo>
                  <a:lnTo>
                    <a:pt x="136" y="3912"/>
                  </a:lnTo>
                  <a:lnTo>
                    <a:pt x="130" y="3903"/>
                  </a:lnTo>
                  <a:lnTo>
                    <a:pt x="124" y="3894"/>
                  </a:lnTo>
                  <a:lnTo>
                    <a:pt x="121" y="3887"/>
                  </a:lnTo>
                  <a:lnTo>
                    <a:pt x="120" y="3880"/>
                  </a:lnTo>
                  <a:lnTo>
                    <a:pt x="120" y="3875"/>
                  </a:lnTo>
                  <a:lnTo>
                    <a:pt x="121" y="3870"/>
                  </a:lnTo>
                  <a:lnTo>
                    <a:pt x="124" y="3866"/>
                  </a:lnTo>
                  <a:lnTo>
                    <a:pt x="130" y="3863"/>
                  </a:lnTo>
                  <a:lnTo>
                    <a:pt x="136" y="3862"/>
                  </a:lnTo>
                  <a:lnTo>
                    <a:pt x="145" y="3862"/>
                  </a:lnTo>
                  <a:lnTo>
                    <a:pt x="155" y="3863"/>
                  </a:lnTo>
                  <a:lnTo>
                    <a:pt x="165" y="3865"/>
                  </a:lnTo>
                  <a:lnTo>
                    <a:pt x="177" y="3867"/>
                  </a:lnTo>
                  <a:lnTo>
                    <a:pt x="190" y="3872"/>
                  </a:lnTo>
                  <a:lnTo>
                    <a:pt x="219" y="3883"/>
                  </a:lnTo>
                  <a:lnTo>
                    <a:pt x="252" y="3898"/>
                  </a:lnTo>
                  <a:lnTo>
                    <a:pt x="285" y="3915"/>
                  </a:lnTo>
                  <a:lnTo>
                    <a:pt x="321" y="3935"/>
                  </a:lnTo>
                  <a:lnTo>
                    <a:pt x="355" y="3958"/>
                  </a:lnTo>
                  <a:lnTo>
                    <a:pt x="387" y="3981"/>
                  </a:lnTo>
                  <a:lnTo>
                    <a:pt x="415" y="4002"/>
                  </a:lnTo>
                  <a:lnTo>
                    <a:pt x="437" y="4023"/>
                  </a:lnTo>
                  <a:lnTo>
                    <a:pt x="446" y="4033"/>
                  </a:lnTo>
                  <a:lnTo>
                    <a:pt x="455" y="4042"/>
                  </a:lnTo>
                  <a:lnTo>
                    <a:pt x="461" y="4051"/>
                  </a:lnTo>
                  <a:lnTo>
                    <a:pt x="467" y="4058"/>
                  </a:lnTo>
                  <a:lnTo>
                    <a:pt x="470" y="4066"/>
                  </a:lnTo>
                  <a:lnTo>
                    <a:pt x="472" y="4072"/>
                  </a:lnTo>
                  <a:lnTo>
                    <a:pt x="472" y="4078"/>
                  </a:lnTo>
                  <a:lnTo>
                    <a:pt x="470" y="4083"/>
                  </a:lnTo>
                  <a:close/>
                  <a:moveTo>
                    <a:pt x="427" y="3874"/>
                  </a:moveTo>
                  <a:lnTo>
                    <a:pt x="423" y="3877"/>
                  </a:lnTo>
                  <a:lnTo>
                    <a:pt x="418" y="3880"/>
                  </a:lnTo>
                  <a:lnTo>
                    <a:pt x="412" y="3881"/>
                  </a:lnTo>
                  <a:lnTo>
                    <a:pt x="404" y="3881"/>
                  </a:lnTo>
                  <a:lnTo>
                    <a:pt x="394" y="3881"/>
                  </a:lnTo>
                  <a:lnTo>
                    <a:pt x="383" y="3879"/>
                  </a:lnTo>
                  <a:lnTo>
                    <a:pt x="372" y="3877"/>
                  </a:lnTo>
                  <a:lnTo>
                    <a:pt x="360" y="3873"/>
                  </a:lnTo>
                  <a:lnTo>
                    <a:pt x="346" y="3868"/>
                  </a:lnTo>
                  <a:lnTo>
                    <a:pt x="332" y="3863"/>
                  </a:lnTo>
                  <a:lnTo>
                    <a:pt x="317" y="3857"/>
                  </a:lnTo>
                  <a:lnTo>
                    <a:pt x="300" y="3849"/>
                  </a:lnTo>
                  <a:lnTo>
                    <a:pt x="268" y="3833"/>
                  </a:lnTo>
                  <a:lnTo>
                    <a:pt x="235" y="3812"/>
                  </a:lnTo>
                  <a:lnTo>
                    <a:pt x="201" y="3791"/>
                  </a:lnTo>
                  <a:lnTo>
                    <a:pt x="171" y="3769"/>
                  </a:lnTo>
                  <a:lnTo>
                    <a:pt x="158" y="3758"/>
                  </a:lnTo>
                  <a:lnTo>
                    <a:pt x="145" y="3748"/>
                  </a:lnTo>
                  <a:lnTo>
                    <a:pt x="134" y="3737"/>
                  </a:lnTo>
                  <a:lnTo>
                    <a:pt x="123" y="3727"/>
                  </a:lnTo>
                  <a:lnTo>
                    <a:pt x="115" y="3717"/>
                  </a:lnTo>
                  <a:lnTo>
                    <a:pt x="107" y="3709"/>
                  </a:lnTo>
                  <a:lnTo>
                    <a:pt x="101" y="3700"/>
                  </a:lnTo>
                  <a:lnTo>
                    <a:pt x="96" y="3691"/>
                  </a:lnTo>
                  <a:lnTo>
                    <a:pt x="93" y="3684"/>
                  </a:lnTo>
                  <a:lnTo>
                    <a:pt x="91" y="3677"/>
                  </a:lnTo>
                  <a:lnTo>
                    <a:pt x="91" y="3672"/>
                  </a:lnTo>
                  <a:lnTo>
                    <a:pt x="93" y="3668"/>
                  </a:lnTo>
                  <a:lnTo>
                    <a:pt x="96" y="3663"/>
                  </a:lnTo>
                  <a:lnTo>
                    <a:pt x="102" y="3661"/>
                  </a:lnTo>
                  <a:lnTo>
                    <a:pt x="108" y="3659"/>
                  </a:lnTo>
                  <a:lnTo>
                    <a:pt x="117" y="3659"/>
                  </a:lnTo>
                  <a:lnTo>
                    <a:pt x="125" y="3660"/>
                  </a:lnTo>
                  <a:lnTo>
                    <a:pt x="136" y="3662"/>
                  </a:lnTo>
                  <a:lnTo>
                    <a:pt x="148" y="3665"/>
                  </a:lnTo>
                  <a:lnTo>
                    <a:pt x="160" y="3669"/>
                  </a:lnTo>
                  <a:lnTo>
                    <a:pt x="188" y="3679"/>
                  </a:lnTo>
                  <a:lnTo>
                    <a:pt x="219" y="3693"/>
                  </a:lnTo>
                  <a:lnTo>
                    <a:pt x="252" y="3710"/>
                  </a:lnTo>
                  <a:lnTo>
                    <a:pt x="286" y="3729"/>
                  </a:lnTo>
                  <a:lnTo>
                    <a:pt x="319" y="3751"/>
                  </a:lnTo>
                  <a:lnTo>
                    <a:pt x="349" y="3772"/>
                  </a:lnTo>
                  <a:lnTo>
                    <a:pt x="375" y="3794"/>
                  </a:lnTo>
                  <a:lnTo>
                    <a:pt x="396" y="3815"/>
                  </a:lnTo>
                  <a:lnTo>
                    <a:pt x="405" y="3824"/>
                  </a:lnTo>
                  <a:lnTo>
                    <a:pt x="413" y="3833"/>
                  </a:lnTo>
                  <a:lnTo>
                    <a:pt x="419" y="3841"/>
                  </a:lnTo>
                  <a:lnTo>
                    <a:pt x="423" y="3849"/>
                  </a:lnTo>
                  <a:lnTo>
                    <a:pt x="427" y="3857"/>
                  </a:lnTo>
                  <a:lnTo>
                    <a:pt x="429" y="3863"/>
                  </a:lnTo>
                  <a:lnTo>
                    <a:pt x="429" y="3868"/>
                  </a:lnTo>
                  <a:lnTo>
                    <a:pt x="427" y="3874"/>
                  </a:lnTo>
                  <a:close/>
                  <a:moveTo>
                    <a:pt x="406" y="3667"/>
                  </a:moveTo>
                  <a:lnTo>
                    <a:pt x="402" y="3671"/>
                  </a:lnTo>
                  <a:lnTo>
                    <a:pt x="398" y="3673"/>
                  </a:lnTo>
                  <a:lnTo>
                    <a:pt x="391" y="3675"/>
                  </a:lnTo>
                  <a:lnTo>
                    <a:pt x="383" y="3675"/>
                  </a:lnTo>
                  <a:lnTo>
                    <a:pt x="374" y="3675"/>
                  </a:lnTo>
                  <a:lnTo>
                    <a:pt x="364" y="3673"/>
                  </a:lnTo>
                  <a:lnTo>
                    <a:pt x="353" y="3671"/>
                  </a:lnTo>
                  <a:lnTo>
                    <a:pt x="340" y="3668"/>
                  </a:lnTo>
                  <a:lnTo>
                    <a:pt x="314" y="3658"/>
                  </a:lnTo>
                  <a:lnTo>
                    <a:pt x="284" y="3645"/>
                  </a:lnTo>
                  <a:lnTo>
                    <a:pt x="253" y="3629"/>
                  </a:lnTo>
                  <a:lnTo>
                    <a:pt x="220" y="3609"/>
                  </a:lnTo>
                  <a:lnTo>
                    <a:pt x="189" y="3589"/>
                  </a:lnTo>
                  <a:lnTo>
                    <a:pt x="160" y="3567"/>
                  </a:lnTo>
                  <a:lnTo>
                    <a:pt x="147" y="3557"/>
                  </a:lnTo>
                  <a:lnTo>
                    <a:pt x="135" y="3547"/>
                  </a:lnTo>
                  <a:lnTo>
                    <a:pt x="124" y="3536"/>
                  </a:lnTo>
                  <a:lnTo>
                    <a:pt x="115" y="3526"/>
                  </a:lnTo>
                  <a:lnTo>
                    <a:pt x="106" y="3517"/>
                  </a:lnTo>
                  <a:lnTo>
                    <a:pt x="100" y="3508"/>
                  </a:lnTo>
                  <a:lnTo>
                    <a:pt x="93" y="3499"/>
                  </a:lnTo>
                  <a:lnTo>
                    <a:pt x="89" y="3492"/>
                  </a:lnTo>
                  <a:lnTo>
                    <a:pt x="86" y="3484"/>
                  </a:lnTo>
                  <a:lnTo>
                    <a:pt x="84" y="3478"/>
                  </a:lnTo>
                  <a:lnTo>
                    <a:pt x="84" y="3472"/>
                  </a:lnTo>
                  <a:lnTo>
                    <a:pt x="87" y="3468"/>
                  </a:lnTo>
                  <a:lnTo>
                    <a:pt x="90" y="3464"/>
                  </a:lnTo>
                  <a:lnTo>
                    <a:pt x="95" y="3462"/>
                  </a:lnTo>
                  <a:lnTo>
                    <a:pt x="102" y="3459"/>
                  </a:lnTo>
                  <a:lnTo>
                    <a:pt x="109" y="3459"/>
                  </a:lnTo>
                  <a:lnTo>
                    <a:pt x="118" y="3459"/>
                  </a:lnTo>
                  <a:lnTo>
                    <a:pt x="128" y="3462"/>
                  </a:lnTo>
                  <a:lnTo>
                    <a:pt x="140" y="3464"/>
                  </a:lnTo>
                  <a:lnTo>
                    <a:pt x="151" y="3468"/>
                  </a:lnTo>
                  <a:lnTo>
                    <a:pt x="178" y="3478"/>
                  </a:lnTo>
                  <a:lnTo>
                    <a:pt x="208" y="3491"/>
                  </a:lnTo>
                  <a:lnTo>
                    <a:pt x="239" y="3507"/>
                  </a:lnTo>
                  <a:lnTo>
                    <a:pt x="272" y="3526"/>
                  </a:lnTo>
                  <a:lnTo>
                    <a:pt x="304" y="3548"/>
                  </a:lnTo>
                  <a:lnTo>
                    <a:pt x="332" y="3568"/>
                  </a:lnTo>
                  <a:lnTo>
                    <a:pt x="356" y="3589"/>
                  </a:lnTo>
                  <a:lnTo>
                    <a:pt x="377" y="3609"/>
                  </a:lnTo>
                  <a:lnTo>
                    <a:pt x="386" y="3618"/>
                  </a:lnTo>
                  <a:lnTo>
                    <a:pt x="393" y="3627"/>
                  </a:lnTo>
                  <a:lnTo>
                    <a:pt x="399" y="3635"/>
                  </a:lnTo>
                  <a:lnTo>
                    <a:pt x="403" y="3643"/>
                  </a:lnTo>
                  <a:lnTo>
                    <a:pt x="406" y="3650"/>
                  </a:lnTo>
                  <a:lnTo>
                    <a:pt x="407" y="3657"/>
                  </a:lnTo>
                  <a:lnTo>
                    <a:pt x="407" y="3662"/>
                  </a:lnTo>
                  <a:lnTo>
                    <a:pt x="406" y="3667"/>
                  </a:lnTo>
                  <a:close/>
                  <a:moveTo>
                    <a:pt x="280" y="3326"/>
                  </a:moveTo>
                  <a:lnTo>
                    <a:pt x="310" y="3346"/>
                  </a:lnTo>
                  <a:lnTo>
                    <a:pt x="337" y="3367"/>
                  </a:lnTo>
                  <a:lnTo>
                    <a:pt x="361" y="3386"/>
                  </a:lnTo>
                  <a:lnTo>
                    <a:pt x="380" y="3405"/>
                  </a:lnTo>
                  <a:lnTo>
                    <a:pt x="388" y="3415"/>
                  </a:lnTo>
                  <a:lnTo>
                    <a:pt x="394" y="3424"/>
                  </a:lnTo>
                  <a:lnTo>
                    <a:pt x="400" y="3431"/>
                  </a:lnTo>
                  <a:lnTo>
                    <a:pt x="404" y="3439"/>
                  </a:lnTo>
                  <a:lnTo>
                    <a:pt x="407" y="3447"/>
                  </a:lnTo>
                  <a:lnTo>
                    <a:pt x="408" y="3453"/>
                  </a:lnTo>
                  <a:lnTo>
                    <a:pt x="408" y="3458"/>
                  </a:lnTo>
                  <a:lnTo>
                    <a:pt x="406" y="3463"/>
                  </a:lnTo>
                  <a:lnTo>
                    <a:pt x="403" y="3467"/>
                  </a:lnTo>
                  <a:lnTo>
                    <a:pt x="398" y="3469"/>
                  </a:lnTo>
                  <a:lnTo>
                    <a:pt x="392" y="3471"/>
                  </a:lnTo>
                  <a:lnTo>
                    <a:pt x="385" y="3471"/>
                  </a:lnTo>
                  <a:lnTo>
                    <a:pt x="376" y="3471"/>
                  </a:lnTo>
                  <a:lnTo>
                    <a:pt x="366" y="3470"/>
                  </a:lnTo>
                  <a:lnTo>
                    <a:pt x="355" y="3467"/>
                  </a:lnTo>
                  <a:lnTo>
                    <a:pt x="344" y="3464"/>
                  </a:lnTo>
                  <a:lnTo>
                    <a:pt x="331" y="3461"/>
                  </a:lnTo>
                  <a:lnTo>
                    <a:pt x="318" y="3455"/>
                  </a:lnTo>
                  <a:lnTo>
                    <a:pt x="304" y="3450"/>
                  </a:lnTo>
                  <a:lnTo>
                    <a:pt x="290" y="3443"/>
                  </a:lnTo>
                  <a:lnTo>
                    <a:pt x="259" y="3427"/>
                  </a:lnTo>
                  <a:lnTo>
                    <a:pt x="228" y="3409"/>
                  </a:lnTo>
                  <a:lnTo>
                    <a:pt x="198" y="3388"/>
                  </a:lnTo>
                  <a:lnTo>
                    <a:pt x="170" y="3368"/>
                  </a:lnTo>
                  <a:lnTo>
                    <a:pt x="158" y="3358"/>
                  </a:lnTo>
                  <a:lnTo>
                    <a:pt x="146" y="3347"/>
                  </a:lnTo>
                  <a:lnTo>
                    <a:pt x="136" y="3338"/>
                  </a:lnTo>
                  <a:lnTo>
                    <a:pt x="128" y="3328"/>
                  </a:lnTo>
                  <a:lnTo>
                    <a:pt x="119" y="3319"/>
                  </a:lnTo>
                  <a:lnTo>
                    <a:pt x="113" y="3311"/>
                  </a:lnTo>
                  <a:lnTo>
                    <a:pt x="107" y="3302"/>
                  </a:lnTo>
                  <a:lnTo>
                    <a:pt x="103" y="3294"/>
                  </a:lnTo>
                  <a:lnTo>
                    <a:pt x="100" y="3287"/>
                  </a:lnTo>
                  <a:lnTo>
                    <a:pt x="98" y="3280"/>
                  </a:lnTo>
                  <a:lnTo>
                    <a:pt x="98" y="3275"/>
                  </a:lnTo>
                  <a:lnTo>
                    <a:pt x="101" y="3271"/>
                  </a:lnTo>
                  <a:lnTo>
                    <a:pt x="104" y="3266"/>
                  </a:lnTo>
                  <a:lnTo>
                    <a:pt x="109" y="3264"/>
                  </a:lnTo>
                  <a:lnTo>
                    <a:pt x="115" y="3262"/>
                  </a:lnTo>
                  <a:lnTo>
                    <a:pt x="122" y="3262"/>
                  </a:lnTo>
                  <a:lnTo>
                    <a:pt x="132" y="3262"/>
                  </a:lnTo>
                  <a:lnTo>
                    <a:pt x="142" y="3263"/>
                  </a:lnTo>
                  <a:lnTo>
                    <a:pt x="152" y="3266"/>
                  </a:lnTo>
                  <a:lnTo>
                    <a:pt x="163" y="3270"/>
                  </a:lnTo>
                  <a:lnTo>
                    <a:pt x="189" y="3278"/>
                  </a:lnTo>
                  <a:lnTo>
                    <a:pt x="218" y="3291"/>
                  </a:lnTo>
                  <a:lnTo>
                    <a:pt x="249" y="3307"/>
                  </a:lnTo>
                  <a:lnTo>
                    <a:pt x="280" y="3326"/>
                  </a:lnTo>
                  <a:close/>
                  <a:moveTo>
                    <a:pt x="429" y="3261"/>
                  </a:moveTo>
                  <a:lnTo>
                    <a:pt x="426" y="3265"/>
                  </a:lnTo>
                  <a:lnTo>
                    <a:pt x="420" y="3267"/>
                  </a:lnTo>
                  <a:lnTo>
                    <a:pt x="415" y="3270"/>
                  </a:lnTo>
                  <a:lnTo>
                    <a:pt x="407" y="3270"/>
                  </a:lnTo>
                  <a:lnTo>
                    <a:pt x="399" y="3270"/>
                  </a:lnTo>
                  <a:lnTo>
                    <a:pt x="389" y="3268"/>
                  </a:lnTo>
                  <a:lnTo>
                    <a:pt x="378" y="3266"/>
                  </a:lnTo>
                  <a:lnTo>
                    <a:pt x="367" y="3263"/>
                  </a:lnTo>
                  <a:lnTo>
                    <a:pt x="355" y="3260"/>
                  </a:lnTo>
                  <a:lnTo>
                    <a:pt x="342" y="3254"/>
                  </a:lnTo>
                  <a:lnTo>
                    <a:pt x="330" y="3249"/>
                  </a:lnTo>
                  <a:lnTo>
                    <a:pt x="315" y="3243"/>
                  </a:lnTo>
                  <a:lnTo>
                    <a:pt x="286" y="3227"/>
                  </a:lnTo>
                  <a:lnTo>
                    <a:pt x="256" y="3210"/>
                  </a:lnTo>
                  <a:lnTo>
                    <a:pt x="227" y="3190"/>
                  </a:lnTo>
                  <a:lnTo>
                    <a:pt x="201" y="3170"/>
                  </a:lnTo>
                  <a:lnTo>
                    <a:pt x="189" y="3161"/>
                  </a:lnTo>
                  <a:lnTo>
                    <a:pt x="178" y="3151"/>
                  </a:lnTo>
                  <a:lnTo>
                    <a:pt x="169" y="3141"/>
                  </a:lnTo>
                  <a:lnTo>
                    <a:pt x="160" y="3131"/>
                  </a:lnTo>
                  <a:lnTo>
                    <a:pt x="152" y="3123"/>
                  </a:lnTo>
                  <a:lnTo>
                    <a:pt x="146" y="3114"/>
                  </a:lnTo>
                  <a:lnTo>
                    <a:pt x="141" y="3105"/>
                  </a:lnTo>
                  <a:lnTo>
                    <a:pt x="137" y="3098"/>
                  </a:lnTo>
                  <a:lnTo>
                    <a:pt x="134" y="3091"/>
                  </a:lnTo>
                  <a:lnTo>
                    <a:pt x="133" y="3085"/>
                  </a:lnTo>
                  <a:lnTo>
                    <a:pt x="134" y="3080"/>
                  </a:lnTo>
                  <a:lnTo>
                    <a:pt x="135" y="3074"/>
                  </a:lnTo>
                  <a:lnTo>
                    <a:pt x="140" y="3071"/>
                  </a:lnTo>
                  <a:lnTo>
                    <a:pt x="144" y="3069"/>
                  </a:lnTo>
                  <a:lnTo>
                    <a:pt x="150" y="3067"/>
                  </a:lnTo>
                  <a:lnTo>
                    <a:pt x="157" y="3066"/>
                  </a:lnTo>
                  <a:lnTo>
                    <a:pt x="165" y="3067"/>
                  </a:lnTo>
                  <a:lnTo>
                    <a:pt x="175" y="3068"/>
                  </a:lnTo>
                  <a:lnTo>
                    <a:pt x="186" y="3070"/>
                  </a:lnTo>
                  <a:lnTo>
                    <a:pt x="197" y="3073"/>
                  </a:lnTo>
                  <a:lnTo>
                    <a:pt x="222" y="3082"/>
                  </a:lnTo>
                  <a:lnTo>
                    <a:pt x="249" y="3094"/>
                  </a:lnTo>
                  <a:lnTo>
                    <a:pt x="278" y="3109"/>
                  </a:lnTo>
                  <a:lnTo>
                    <a:pt x="308" y="3127"/>
                  </a:lnTo>
                  <a:lnTo>
                    <a:pt x="337" y="3146"/>
                  </a:lnTo>
                  <a:lnTo>
                    <a:pt x="363" y="3166"/>
                  </a:lnTo>
                  <a:lnTo>
                    <a:pt x="386" y="3185"/>
                  </a:lnTo>
                  <a:lnTo>
                    <a:pt x="404" y="3205"/>
                  </a:lnTo>
                  <a:lnTo>
                    <a:pt x="412" y="3213"/>
                  </a:lnTo>
                  <a:lnTo>
                    <a:pt x="418" y="3222"/>
                  </a:lnTo>
                  <a:lnTo>
                    <a:pt x="423" y="3230"/>
                  </a:lnTo>
                  <a:lnTo>
                    <a:pt x="427" y="3237"/>
                  </a:lnTo>
                  <a:lnTo>
                    <a:pt x="430" y="3245"/>
                  </a:lnTo>
                  <a:lnTo>
                    <a:pt x="431" y="3251"/>
                  </a:lnTo>
                  <a:lnTo>
                    <a:pt x="431" y="3257"/>
                  </a:lnTo>
                  <a:lnTo>
                    <a:pt x="429" y="3261"/>
                  </a:lnTo>
                  <a:close/>
                  <a:moveTo>
                    <a:pt x="356" y="2928"/>
                  </a:moveTo>
                  <a:lnTo>
                    <a:pt x="385" y="2947"/>
                  </a:lnTo>
                  <a:lnTo>
                    <a:pt x="409" y="2966"/>
                  </a:lnTo>
                  <a:lnTo>
                    <a:pt x="431" y="2986"/>
                  </a:lnTo>
                  <a:lnTo>
                    <a:pt x="448" y="3004"/>
                  </a:lnTo>
                  <a:lnTo>
                    <a:pt x="456" y="3013"/>
                  </a:lnTo>
                  <a:lnTo>
                    <a:pt x="461" y="3021"/>
                  </a:lnTo>
                  <a:lnTo>
                    <a:pt x="467" y="3029"/>
                  </a:lnTo>
                  <a:lnTo>
                    <a:pt x="470" y="3036"/>
                  </a:lnTo>
                  <a:lnTo>
                    <a:pt x="472" y="3044"/>
                  </a:lnTo>
                  <a:lnTo>
                    <a:pt x="473" y="3049"/>
                  </a:lnTo>
                  <a:lnTo>
                    <a:pt x="473" y="3055"/>
                  </a:lnTo>
                  <a:lnTo>
                    <a:pt x="471" y="3060"/>
                  </a:lnTo>
                  <a:lnTo>
                    <a:pt x="468" y="3063"/>
                  </a:lnTo>
                  <a:lnTo>
                    <a:pt x="463" y="3067"/>
                  </a:lnTo>
                  <a:lnTo>
                    <a:pt x="457" y="3069"/>
                  </a:lnTo>
                  <a:lnTo>
                    <a:pt x="450" y="3069"/>
                  </a:lnTo>
                  <a:lnTo>
                    <a:pt x="442" y="3069"/>
                  </a:lnTo>
                  <a:lnTo>
                    <a:pt x="433" y="3068"/>
                  </a:lnTo>
                  <a:lnTo>
                    <a:pt x="422" y="3066"/>
                  </a:lnTo>
                  <a:lnTo>
                    <a:pt x="412" y="3063"/>
                  </a:lnTo>
                  <a:lnTo>
                    <a:pt x="400" y="3059"/>
                  </a:lnTo>
                  <a:lnTo>
                    <a:pt x="388" y="3055"/>
                  </a:lnTo>
                  <a:lnTo>
                    <a:pt x="375" y="3049"/>
                  </a:lnTo>
                  <a:lnTo>
                    <a:pt x="362" y="3044"/>
                  </a:lnTo>
                  <a:lnTo>
                    <a:pt x="334" y="3029"/>
                  </a:lnTo>
                  <a:lnTo>
                    <a:pt x="305" y="3012"/>
                  </a:lnTo>
                  <a:lnTo>
                    <a:pt x="277" y="2993"/>
                  </a:lnTo>
                  <a:lnTo>
                    <a:pt x="252" y="2974"/>
                  </a:lnTo>
                  <a:lnTo>
                    <a:pt x="241" y="2964"/>
                  </a:lnTo>
                  <a:lnTo>
                    <a:pt x="231" y="2954"/>
                  </a:lnTo>
                  <a:lnTo>
                    <a:pt x="222" y="2945"/>
                  </a:lnTo>
                  <a:lnTo>
                    <a:pt x="213" y="2936"/>
                  </a:lnTo>
                  <a:lnTo>
                    <a:pt x="206" y="2927"/>
                  </a:lnTo>
                  <a:lnTo>
                    <a:pt x="200" y="2919"/>
                  </a:lnTo>
                  <a:lnTo>
                    <a:pt x="196" y="2911"/>
                  </a:lnTo>
                  <a:lnTo>
                    <a:pt x="191" y="2904"/>
                  </a:lnTo>
                  <a:lnTo>
                    <a:pt x="189" y="2896"/>
                  </a:lnTo>
                  <a:lnTo>
                    <a:pt x="188" y="2891"/>
                  </a:lnTo>
                  <a:lnTo>
                    <a:pt x="189" y="2885"/>
                  </a:lnTo>
                  <a:lnTo>
                    <a:pt x="190" y="2880"/>
                  </a:lnTo>
                  <a:lnTo>
                    <a:pt x="195" y="2877"/>
                  </a:lnTo>
                  <a:lnTo>
                    <a:pt x="199" y="2873"/>
                  </a:lnTo>
                  <a:lnTo>
                    <a:pt x="204" y="2871"/>
                  </a:lnTo>
                  <a:lnTo>
                    <a:pt x="212" y="2871"/>
                  </a:lnTo>
                  <a:lnTo>
                    <a:pt x="220" y="2871"/>
                  </a:lnTo>
                  <a:lnTo>
                    <a:pt x="229" y="2872"/>
                  </a:lnTo>
                  <a:lnTo>
                    <a:pt x="239" y="2875"/>
                  </a:lnTo>
                  <a:lnTo>
                    <a:pt x="251" y="2877"/>
                  </a:lnTo>
                  <a:lnTo>
                    <a:pt x="274" y="2885"/>
                  </a:lnTo>
                  <a:lnTo>
                    <a:pt x="300" y="2896"/>
                  </a:lnTo>
                  <a:lnTo>
                    <a:pt x="327" y="2911"/>
                  </a:lnTo>
                  <a:lnTo>
                    <a:pt x="356" y="2928"/>
                  </a:lnTo>
                  <a:close/>
                  <a:moveTo>
                    <a:pt x="426" y="2731"/>
                  </a:moveTo>
                  <a:lnTo>
                    <a:pt x="453" y="2749"/>
                  </a:lnTo>
                  <a:lnTo>
                    <a:pt x="476" y="2769"/>
                  </a:lnTo>
                  <a:lnTo>
                    <a:pt x="497" y="2787"/>
                  </a:lnTo>
                  <a:lnTo>
                    <a:pt x="513" y="2804"/>
                  </a:lnTo>
                  <a:lnTo>
                    <a:pt x="521" y="2813"/>
                  </a:lnTo>
                  <a:lnTo>
                    <a:pt x="526" y="2822"/>
                  </a:lnTo>
                  <a:lnTo>
                    <a:pt x="530" y="2829"/>
                  </a:lnTo>
                  <a:lnTo>
                    <a:pt x="534" y="2837"/>
                  </a:lnTo>
                  <a:lnTo>
                    <a:pt x="536" y="2843"/>
                  </a:lnTo>
                  <a:lnTo>
                    <a:pt x="537" y="2850"/>
                  </a:lnTo>
                  <a:lnTo>
                    <a:pt x="537" y="2855"/>
                  </a:lnTo>
                  <a:lnTo>
                    <a:pt x="535" y="2859"/>
                  </a:lnTo>
                  <a:lnTo>
                    <a:pt x="531" y="2864"/>
                  </a:lnTo>
                  <a:lnTo>
                    <a:pt x="526" y="2866"/>
                  </a:lnTo>
                  <a:lnTo>
                    <a:pt x="521" y="2868"/>
                  </a:lnTo>
                  <a:lnTo>
                    <a:pt x="514" y="2869"/>
                  </a:lnTo>
                  <a:lnTo>
                    <a:pt x="505" y="2869"/>
                  </a:lnTo>
                  <a:lnTo>
                    <a:pt x="497" y="2868"/>
                  </a:lnTo>
                  <a:lnTo>
                    <a:pt x="487" y="2867"/>
                  </a:lnTo>
                  <a:lnTo>
                    <a:pt x="476" y="2864"/>
                  </a:lnTo>
                  <a:lnTo>
                    <a:pt x="466" y="2861"/>
                  </a:lnTo>
                  <a:lnTo>
                    <a:pt x="454" y="2856"/>
                  </a:lnTo>
                  <a:lnTo>
                    <a:pt x="442" y="2851"/>
                  </a:lnTo>
                  <a:lnTo>
                    <a:pt x="429" y="2845"/>
                  </a:lnTo>
                  <a:lnTo>
                    <a:pt x="402" y="2831"/>
                  </a:lnTo>
                  <a:lnTo>
                    <a:pt x="374" y="2815"/>
                  </a:lnTo>
                  <a:lnTo>
                    <a:pt x="348" y="2797"/>
                  </a:lnTo>
                  <a:lnTo>
                    <a:pt x="324" y="2777"/>
                  </a:lnTo>
                  <a:lnTo>
                    <a:pt x="313" y="2769"/>
                  </a:lnTo>
                  <a:lnTo>
                    <a:pt x="304" y="2759"/>
                  </a:lnTo>
                  <a:lnTo>
                    <a:pt x="295" y="2750"/>
                  </a:lnTo>
                  <a:lnTo>
                    <a:pt x="287" y="2741"/>
                  </a:lnTo>
                  <a:lnTo>
                    <a:pt x="280" y="2732"/>
                  </a:lnTo>
                  <a:lnTo>
                    <a:pt x="274" y="2725"/>
                  </a:lnTo>
                  <a:lnTo>
                    <a:pt x="270" y="2717"/>
                  </a:lnTo>
                  <a:lnTo>
                    <a:pt x="267" y="2709"/>
                  </a:lnTo>
                  <a:lnTo>
                    <a:pt x="265" y="2702"/>
                  </a:lnTo>
                  <a:lnTo>
                    <a:pt x="264" y="2696"/>
                  </a:lnTo>
                  <a:lnTo>
                    <a:pt x="264" y="2691"/>
                  </a:lnTo>
                  <a:lnTo>
                    <a:pt x="266" y="2686"/>
                  </a:lnTo>
                  <a:lnTo>
                    <a:pt x="269" y="2682"/>
                  </a:lnTo>
                  <a:lnTo>
                    <a:pt x="274" y="2679"/>
                  </a:lnTo>
                  <a:lnTo>
                    <a:pt x="280" y="2677"/>
                  </a:lnTo>
                  <a:lnTo>
                    <a:pt x="286" y="2677"/>
                  </a:lnTo>
                  <a:lnTo>
                    <a:pt x="295" y="2677"/>
                  </a:lnTo>
                  <a:lnTo>
                    <a:pt x="304" y="2677"/>
                  </a:lnTo>
                  <a:lnTo>
                    <a:pt x="313" y="2679"/>
                  </a:lnTo>
                  <a:lnTo>
                    <a:pt x="324" y="2682"/>
                  </a:lnTo>
                  <a:lnTo>
                    <a:pt x="347" y="2690"/>
                  </a:lnTo>
                  <a:lnTo>
                    <a:pt x="372" y="2701"/>
                  </a:lnTo>
                  <a:lnTo>
                    <a:pt x="399" y="2715"/>
                  </a:lnTo>
                  <a:lnTo>
                    <a:pt x="426" y="2731"/>
                  </a:lnTo>
                  <a:close/>
                  <a:moveTo>
                    <a:pt x="283" y="2441"/>
                  </a:moveTo>
                  <a:lnTo>
                    <a:pt x="280" y="2444"/>
                  </a:lnTo>
                  <a:lnTo>
                    <a:pt x="276" y="2447"/>
                  </a:lnTo>
                  <a:lnTo>
                    <a:pt x="270" y="2448"/>
                  </a:lnTo>
                  <a:lnTo>
                    <a:pt x="264" y="2449"/>
                  </a:lnTo>
                  <a:lnTo>
                    <a:pt x="256" y="2449"/>
                  </a:lnTo>
                  <a:lnTo>
                    <a:pt x="249" y="2449"/>
                  </a:lnTo>
                  <a:lnTo>
                    <a:pt x="239" y="2447"/>
                  </a:lnTo>
                  <a:lnTo>
                    <a:pt x="229" y="2445"/>
                  </a:lnTo>
                  <a:lnTo>
                    <a:pt x="209" y="2437"/>
                  </a:lnTo>
                  <a:lnTo>
                    <a:pt x="186" y="2428"/>
                  </a:lnTo>
                  <a:lnTo>
                    <a:pt x="161" y="2415"/>
                  </a:lnTo>
                  <a:lnTo>
                    <a:pt x="136" y="2400"/>
                  </a:lnTo>
                  <a:lnTo>
                    <a:pt x="113" y="2382"/>
                  </a:lnTo>
                  <a:lnTo>
                    <a:pt x="91" y="2365"/>
                  </a:lnTo>
                  <a:lnTo>
                    <a:pt x="73" y="2348"/>
                  </a:lnTo>
                  <a:lnTo>
                    <a:pt x="59" y="2331"/>
                  </a:lnTo>
                  <a:lnTo>
                    <a:pt x="52" y="2323"/>
                  </a:lnTo>
                  <a:lnTo>
                    <a:pt x="47" y="2316"/>
                  </a:lnTo>
                  <a:lnTo>
                    <a:pt x="43" y="2308"/>
                  </a:lnTo>
                  <a:lnTo>
                    <a:pt x="40" y="2301"/>
                  </a:lnTo>
                  <a:lnTo>
                    <a:pt x="38" y="2295"/>
                  </a:lnTo>
                  <a:lnTo>
                    <a:pt x="38" y="2289"/>
                  </a:lnTo>
                  <a:lnTo>
                    <a:pt x="38" y="2284"/>
                  </a:lnTo>
                  <a:lnTo>
                    <a:pt x="40" y="2279"/>
                  </a:lnTo>
                  <a:lnTo>
                    <a:pt x="43" y="2276"/>
                  </a:lnTo>
                  <a:lnTo>
                    <a:pt x="48" y="2272"/>
                  </a:lnTo>
                  <a:lnTo>
                    <a:pt x="53" y="2271"/>
                  </a:lnTo>
                  <a:lnTo>
                    <a:pt x="60" y="2270"/>
                  </a:lnTo>
                  <a:lnTo>
                    <a:pt x="66" y="2270"/>
                  </a:lnTo>
                  <a:lnTo>
                    <a:pt x="75" y="2271"/>
                  </a:lnTo>
                  <a:lnTo>
                    <a:pt x="83" y="2272"/>
                  </a:lnTo>
                  <a:lnTo>
                    <a:pt x="93" y="2274"/>
                  </a:lnTo>
                  <a:lnTo>
                    <a:pt x="114" y="2282"/>
                  </a:lnTo>
                  <a:lnTo>
                    <a:pt x="136" y="2292"/>
                  </a:lnTo>
                  <a:lnTo>
                    <a:pt x="161" y="2305"/>
                  </a:lnTo>
                  <a:lnTo>
                    <a:pt x="186" y="2321"/>
                  </a:lnTo>
                  <a:lnTo>
                    <a:pt x="210" y="2337"/>
                  </a:lnTo>
                  <a:lnTo>
                    <a:pt x="231" y="2354"/>
                  </a:lnTo>
                  <a:lnTo>
                    <a:pt x="250" y="2372"/>
                  </a:lnTo>
                  <a:lnTo>
                    <a:pt x="265" y="2389"/>
                  </a:lnTo>
                  <a:lnTo>
                    <a:pt x="270" y="2396"/>
                  </a:lnTo>
                  <a:lnTo>
                    <a:pt x="276" y="2405"/>
                  </a:lnTo>
                  <a:lnTo>
                    <a:pt x="280" y="2412"/>
                  </a:lnTo>
                  <a:lnTo>
                    <a:pt x="283" y="2419"/>
                  </a:lnTo>
                  <a:lnTo>
                    <a:pt x="284" y="2426"/>
                  </a:lnTo>
                  <a:lnTo>
                    <a:pt x="285" y="2431"/>
                  </a:lnTo>
                  <a:lnTo>
                    <a:pt x="284" y="2436"/>
                  </a:lnTo>
                  <a:lnTo>
                    <a:pt x="283" y="2441"/>
                  </a:lnTo>
                  <a:close/>
                  <a:moveTo>
                    <a:pt x="515" y="2534"/>
                  </a:moveTo>
                  <a:lnTo>
                    <a:pt x="541" y="2552"/>
                  </a:lnTo>
                  <a:lnTo>
                    <a:pt x="564" y="2570"/>
                  </a:lnTo>
                  <a:lnTo>
                    <a:pt x="583" y="2587"/>
                  </a:lnTo>
                  <a:lnTo>
                    <a:pt x="598" y="2606"/>
                  </a:lnTo>
                  <a:lnTo>
                    <a:pt x="605" y="2613"/>
                  </a:lnTo>
                  <a:lnTo>
                    <a:pt x="610" y="2622"/>
                  </a:lnTo>
                  <a:lnTo>
                    <a:pt x="614" y="2630"/>
                  </a:lnTo>
                  <a:lnTo>
                    <a:pt x="618" y="2636"/>
                  </a:lnTo>
                  <a:lnTo>
                    <a:pt x="620" y="2644"/>
                  </a:lnTo>
                  <a:lnTo>
                    <a:pt x="621" y="2649"/>
                  </a:lnTo>
                  <a:lnTo>
                    <a:pt x="620" y="2654"/>
                  </a:lnTo>
                  <a:lnTo>
                    <a:pt x="618" y="2659"/>
                  </a:lnTo>
                  <a:lnTo>
                    <a:pt x="614" y="2663"/>
                  </a:lnTo>
                  <a:lnTo>
                    <a:pt x="610" y="2666"/>
                  </a:lnTo>
                  <a:lnTo>
                    <a:pt x="605" y="2667"/>
                  </a:lnTo>
                  <a:lnTo>
                    <a:pt x="597" y="2668"/>
                  </a:lnTo>
                  <a:lnTo>
                    <a:pt x="590" y="2669"/>
                  </a:lnTo>
                  <a:lnTo>
                    <a:pt x="581" y="2668"/>
                  </a:lnTo>
                  <a:lnTo>
                    <a:pt x="572" y="2666"/>
                  </a:lnTo>
                  <a:lnTo>
                    <a:pt x="562" y="2664"/>
                  </a:lnTo>
                  <a:lnTo>
                    <a:pt x="551" y="2661"/>
                  </a:lnTo>
                  <a:lnTo>
                    <a:pt x="540" y="2658"/>
                  </a:lnTo>
                  <a:lnTo>
                    <a:pt x="528" y="2652"/>
                  </a:lnTo>
                  <a:lnTo>
                    <a:pt x="515" y="2647"/>
                  </a:lnTo>
                  <a:lnTo>
                    <a:pt x="489" y="2634"/>
                  </a:lnTo>
                  <a:lnTo>
                    <a:pt x="463" y="2618"/>
                  </a:lnTo>
                  <a:lnTo>
                    <a:pt x="437" y="2599"/>
                  </a:lnTo>
                  <a:lnTo>
                    <a:pt x="415" y="2582"/>
                  </a:lnTo>
                  <a:lnTo>
                    <a:pt x="405" y="2572"/>
                  </a:lnTo>
                  <a:lnTo>
                    <a:pt x="395" y="2564"/>
                  </a:lnTo>
                  <a:lnTo>
                    <a:pt x="388" y="2555"/>
                  </a:lnTo>
                  <a:lnTo>
                    <a:pt x="380" y="2546"/>
                  </a:lnTo>
                  <a:lnTo>
                    <a:pt x="374" y="2538"/>
                  </a:lnTo>
                  <a:lnTo>
                    <a:pt x="368" y="2529"/>
                  </a:lnTo>
                  <a:lnTo>
                    <a:pt x="364" y="2522"/>
                  </a:lnTo>
                  <a:lnTo>
                    <a:pt x="361" y="2515"/>
                  </a:lnTo>
                  <a:lnTo>
                    <a:pt x="359" y="2509"/>
                  </a:lnTo>
                  <a:lnTo>
                    <a:pt x="359" y="2502"/>
                  </a:lnTo>
                  <a:lnTo>
                    <a:pt x="359" y="2497"/>
                  </a:lnTo>
                  <a:lnTo>
                    <a:pt x="361" y="2492"/>
                  </a:lnTo>
                  <a:lnTo>
                    <a:pt x="364" y="2488"/>
                  </a:lnTo>
                  <a:lnTo>
                    <a:pt x="368" y="2485"/>
                  </a:lnTo>
                  <a:lnTo>
                    <a:pt x="375" y="2484"/>
                  </a:lnTo>
                  <a:lnTo>
                    <a:pt x="381" y="2483"/>
                  </a:lnTo>
                  <a:lnTo>
                    <a:pt x="389" y="2483"/>
                  </a:lnTo>
                  <a:lnTo>
                    <a:pt x="398" y="2483"/>
                  </a:lnTo>
                  <a:lnTo>
                    <a:pt x="407" y="2485"/>
                  </a:lnTo>
                  <a:lnTo>
                    <a:pt x="417" y="2487"/>
                  </a:lnTo>
                  <a:lnTo>
                    <a:pt x="439" y="2495"/>
                  </a:lnTo>
                  <a:lnTo>
                    <a:pt x="463" y="2504"/>
                  </a:lnTo>
                  <a:lnTo>
                    <a:pt x="489" y="2518"/>
                  </a:lnTo>
                  <a:lnTo>
                    <a:pt x="515" y="2534"/>
                  </a:lnTo>
                  <a:close/>
                  <a:moveTo>
                    <a:pt x="309" y="2131"/>
                  </a:moveTo>
                  <a:lnTo>
                    <a:pt x="332" y="2147"/>
                  </a:lnTo>
                  <a:lnTo>
                    <a:pt x="352" y="2163"/>
                  </a:lnTo>
                  <a:lnTo>
                    <a:pt x="369" y="2181"/>
                  </a:lnTo>
                  <a:lnTo>
                    <a:pt x="383" y="2197"/>
                  </a:lnTo>
                  <a:lnTo>
                    <a:pt x="389" y="2204"/>
                  </a:lnTo>
                  <a:lnTo>
                    <a:pt x="394" y="2212"/>
                  </a:lnTo>
                  <a:lnTo>
                    <a:pt x="398" y="2219"/>
                  </a:lnTo>
                  <a:lnTo>
                    <a:pt x="401" y="2226"/>
                  </a:lnTo>
                  <a:lnTo>
                    <a:pt x="402" y="2232"/>
                  </a:lnTo>
                  <a:lnTo>
                    <a:pt x="403" y="2238"/>
                  </a:lnTo>
                  <a:lnTo>
                    <a:pt x="402" y="2243"/>
                  </a:lnTo>
                  <a:lnTo>
                    <a:pt x="401" y="2248"/>
                  </a:lnTo>
                  <a:lnTo>
                    <a:pt x="398" y="2252"/>
                  </a:lnTo>
                  <a:lnTo>
                    <a:pt x="393" y="2254"/>
                  </a:lnTo>
                  <a:lnTo>
                    <a:pt x="388" y="2256"/>
                  </a:lnTo>
                  <a:lnTo>
                    <a:pt x="381" y="2257"/>
                  </a:lnTo>
                  <a:lnTo>
                    <a:pt x="375" y="2257"/>
                  </a:lnTo>
                  <a:lnTo>
                    <a:pt x="366" y="2256"/>
                  </a:lnTo>
                  <a:lnTo>
                    <a:pt x="358" y="2255"/>
                  </a:lnTo>
                  <a:lnTo>
                    <a:pt x="349" y="2253"/>
                  </a:lnTo>
                  <a:lnTo>
                    <a:pt x="328" y="2246"/>
                  </a:lnTo>
                  <a:lnTo>
                    <a:pt x="307" y="2237"/>
                  </a:lnTo>
                  <a:lnTo>
                    <a:pt x="283" y="2225"/>
                  </a:lnTo>
                  <a:lnTo>
                    <a:pt x="259" y="2210"/>
                  </a:lnTo>
                  <a:lnTo>
                    <a:pt x="237" y="2194"/>
                  </a:lnTo>
                  <a:lnTo>
                    <a:pt x="216" y="2176"/>
                  </a:lnTo>
                  <a:lnTo>
                    <a:pt x="199" y="2160"/>
                  </a:lnTo>
                  <a:lnTo>
                    <a:pt x="185" y="2143"/>
                  </a:lnTo>
                  <a:lnTo>
                    <a:pt x="178" y="2135"/>
                  </a:lnTo>
                  <a:lnTo>
                    <a:pt x="174" y="2128"/>
                  </a:lnTo>
                  <a:lnTo>
                    <a:pt x="170" y="2120"/>
                  </a:lnTo>
                  <a:lnTo>
                    <a:pt x="168" y="2114"/>
                  </a:lnTo>
                  <a:lnTo>
                    <a:pt x="165" y="2107"/>
                  </a:lnTo>
                  <a:lnTo>
                    <a:pt x="165" y="2102"/>
                  </a:lnTo>
                  <a:lnTo>
                    <a:pt x="165" y="2096"/>
                  </a:lnTo>
                  <a:lnTo>
                    <a:pt x="168" y="2092"/>
                  </a:lnTo>
                  <a:lnTo>
                    <a:pt x="171" y="2089"/>
                  </a:lnTo>
                  <a:lnTo>
                    <a:pt x="175" y="2086"/>
                  </a:lnTo>
                  <a:lnTo>
                    <a:pt x="181" y="2083"/>
                  </a:lnTo>
                  <a:lnTo>
                    <a:pt x="187" y="2082"/>
                  </a:lnTo>
                  <a:lnTo>
                    <a:pt x="193" y="2082"/>
                  </a:lnTo>
                  <a:lnTo>
                    <a:pt x="201" y="2083"/>
                  </a:lnTo>
                  <a:lnTo>
                    <a:pt x="210" y="2085"/>
                  </a:lnTo>
                  <a:lnTo>
                    <a:pt x="219" y="2087"/>
                  </a:lnTo>
                  <a:lnTo>
                    <a:pt x="239" y="2094"/>
                  </a:lnTo>
                  <a:lnTo>
                    <a:pt x="261" y="2103"/>
                  </a:lnTo>
                  <a:lnTo>
                    <a:pt x="284" y="2116"/>
                  </a:lnTo>
                  <a:lnTo>
                    <a:pt x="309" y="2131"/>
                  </a:lnTo>
                  <a:close/>
                  <a:moveTo>
                    <a:pt x="246" y="1858"/>
                  </a:moveTo>
                  <a:lnTo>
                    <a:pt x="243" y="1861"/>
                  </a:lnTo>
                  <a:lnTo>
                    <a:pt x="240" y="1863"/>
                  </a:lnTo>
                  <a:lnTo>
                    <a:pt x="235" y="1865"/>
                  </a:lnTo>
                  <a:lnTo>
                    <a:pt x="229" y="1867"/>
                  </a:lnTo>
                  <a:lnTo>
                    <a:pt x="223" y="1867"/>
                  </a:lnTo>
                  <a:lnTo>
                    <a:pt x="215" y="1867"/>
                  </a:lnTo>
                  <a:lnTo>
                    <a:pt x="208" y="1865"/>
                  </a:lnTo>
                  <a:lnTo>
                    <a:pt x="199" y="1863"/>
                  </a:lnTo>
                  <a:lnTo>
                    <a:pt x="181" y="1857"/>
                  </a:lnTo>
                  <a:lnTo>
                    <a:pt x="160" y="1848"/>
                  </a:lnTo>
                  <a:lnTo>
                    <a:pt x="140" y="1837"/>
                  </a:lnTo>
                  <a:lnTo>
                    <a:pt x="118" y="1823"/>
                  </a:lnTo>
                  <a:lnTo>
                    <a:pt x="96" y="1808"/>
                  </a:lnTo>
                  <a:lnTo>
                    <a:pt x="78" y="1792"/>
                  </a:lnTo>
                  <a:lnTo>
                    <a:pt x="63" y="1777"/>
                  </a:lnTo>
                  <a:lnTo>
                    <a:pt x="50" y="1762"/>
                  </a:lnTo>
                  <a:lnTo>
                    <a:pt x="45" y="1754"/>
                  </a:lnTo>
                  <a:lnTo>
                    <a:pt x="41" y="1747"/>
                  </a:lnTo>
                  <a:lnTo>
                    <a:pt x="37" y="1740"/>
                  </a:lnTo>
                  <a:lnTo>
                    <a:pt x="35" y="1734"/>
                  </a:lnTo>
                  <a:lnTo>
                    <a:pt x="34" y="1728"/>
                  </a:lnTo>
                  <a:lnTo>
                    <a:pt x="34" y="1723"/>
                  </a:lnTo>
                  <a:lnTo>
                    <a:pt x="34" y="1718"/>
                  </a:lnTo>
                  <a:lnTo>
                    <a:pt x="36" y="1713"/>
                  </a:lnTo>
                  <a:lnTo>
                    <a:pt x="39" y="1710"/>
                  </a:lnTo>
                  <a:lnTo>
                    <a:pt x="42" y="1708"/>
                  </a:lnTo>
                  <a:lnTo>
                    <a:pt x="48" y="1706"/>
                  </a:lnTo>
                  <a:lnTo>
                    <a:pt x="53" y="1705"/>
                  </a:lnTo>
                  <a:lnTo>
                    <a:pt x="60" y="1705"/>
                  </a:lnTo>
                  <a:lnTo>
                    <a:pt x="67" y="1705"/>
                  </a:lnTo>
                  <a:lnTo>
                    <a:pt x="75" y="1706"/>
                  </a:lnTo>
                  <a:lnTo>
                    <a:pt x="83" y="1708"/>
                  </a:lnTo>
                  <a:lnTo>
                    <a:pt x="102" y="1714"/>
                  </a:lnTo>
                  <a:lnTo>
                    <a:pt x="122" y="1723"/>
                  </a:lnTo>
                  <a:lnTo>
                    <a:pt x="143" y="1734"/>
                  </a:lnTo>
                  <a:lnTo>
                    <a:pt x="164" y="1748"/>
                  </a:lnTo>
                  <a:lnTo>
                    <a:pt x="186" y="1763"/>
                  </a:lnTo>
                  <a:lnTo>
                    <a:pt x="204" y="1779"/>
                  </a:lnTo>
                  <a:lnTo>
                    <a:pt x="219" y="1794"/>
                  </a:lnTo>
                  <a:lnTo>
                    <a:pt x="232" y="1809"/>
                  </a:lnTo>
                  <a:lnTo>
                    <a:pt x="238" y="1817"/>
                  </a:lnTo>
                  <a:lnTo>
                    <a:pt x="242" y="1824"/>
                  </a:lnTo>
                  <a:lnTo>
                    <a:pt x="245" y="1831"/>
                  </a:lnTo>
                  <a:lnTo>
                    <a:pt x="247" y="1837"/>
                  </a:lnTo>
                  <a:lnTo>
                    <a:pt x="249" y="1843"/>
                  </a:lnTo>
                  <a:lnTo>
                    <a:pt x="249" y="1848"/>
                  </a:lnTo>
                  <a:lnTo>
                    <a:pt x="249" y="1854"/>
                  </a:lnTo>
                  <a:lnTo>
                    <a:pt x="246" y="1858"/>
                  </a:lnTo>
                  <a:close/>
                  <a:moveTo>
                    <a:pt x="450" y="1939"/>
                  </a:moveTo>
                  <a:lnTo>
                    <a:pt x="472" y="1955"/>
                  </a:lnTo>
                  <a:lnTo>
                    <a:pt x="491" y="1971"/>
                  </a:lnTo>
                  <a:lnTo>
                    <a:pt x="509" y="1987"/>
                  </a:lnTo>
                  <a:lnTo>
                    <a:pt x="522" y="2004"/>
                  </a:lnTo>
                  <a:lnTo>
                    <a:pt x="527" y="2011"/>
                  </a:lnTo>
                  <a:lnTo>
                    <a:pt x="531" y="2018"/>
                  </a:lnTo>
                  <a:lnTo>
                    <a:pt x="536" y="2025"/>
                  </a:lnTo>
                  <a:lnTo>
                    <a:pt x="538" y="2032"/>
                  </a:lnTo>
                  <a:lnTo>
                    <a:pt x="540" y="2038"/>
                  </a:lnTo>
                  <a:lnTo>
                    <a:pt x="540" y="2044"/>
                  </a:lnTo>
                  <a:lnTo>
                    <a:pt x="539" y="2049"/>
                  </a:lnTo>
                  <a:lnTo>
                    <a:pt x="537" y="2053"/>
                  </a:lnTo>
                  <a:lnTo>
                    <a:pt x="535" y="2057"/>
                  </a:lnTo>
                  <a:lnTo>
                    <a:pt x="530" y="2060"/>
                  </a:lnTo>
                  <a:lnTo>
                    <a:pt x="525" y="2062"/>
                  </a:lnTo>
                  <a:lnTo>
                    <a:pt x="518" y="2063"/>
                  </a:lnTo>
                  <a:lnTo>
                    <a:pt x="512" y="2063"/>
                  </a:lnTo>
                  <a:lnTo>
                    <a:pt x="504" y="2063"/>
                  </a:lnTo>
                  <a:lnTo>
                    <a:pt x="496" y="2062"/>
                  </a:lnTo>
                  <a:lnTo>
                    <a:pt x="487" y="2060"/>
                  </a:lnTo>
                  <a:lnTo>
                    <a:pt x="468" y="2053"/>
                  </a:lnTo>
                  <a:lnTo>
                    <a:pt x="446" y="2045"/>
                  </a:lnTo>
                  <a:lnTo>
                    <a:pt x="423" y="2033"/>
                  </a:lnTo>
                  <a:lnTo>
                    <a:pt x="401" y="2018"/>
                  </a:lnTo>
                  <a:lnTo>
                    <a:pt x="379" y="2003"/>
                  </a:lnTo>
                  <a:lnTo>
                    <a:pt x="360" y="1986"/>
                  </a:lnTo>
                  <a:lnTo>
                    <a:pt x="342" y="1970"/>
                  </a:lnTo>
                  <a:lnTo>
                    <a:pt x="330" y="1954"/>
                  </a:lnTo>
                  <a:lnTo>
                    <a:pt x="324" y="1946"/>
                  </a:lnTo>
                  <a:lnTo>
                    <a:pt x="320" y="1939"/>
                  </a:lnTo>
                  <a:lnTo>
                    <a:pt x="315" y="1931"/>
                  </a:lnTo>
                  <a:lnTo>
                    <a:pt x="313" y="1925"/>
                  </a:lnTo>
                  <a:lnTo>
                    <a:pt x="312" y="1918"/>
                  </a:lnTo>
                  <a:lnTo>
                    <a:pt x="311" y="1913"/>
                  </a:lnTo>
                  <a:lnTo>
                    <a:pt x="312" y="1908"/>
                  </a:lnTo>
                  <a:lnTo>
                    <a:pt x="314" y="1903"/>
                  </a:lnTo>
                  <a:lnTo>
                    <a:pt x="318" y="1900"/>
                  </a:lnTo>
                  <a:lnTo>
                    <a:pt x="322" y="1897"/>
                  </a:lnTo>
                  <a:lnTo>
                    <a:pt x="326" y="1896"/>
                  </a:lnTo>
                  <a:lnTo>
                    <a:pt x="333" y="1894"/>
                  </a:lnTo>
                  <a:lnTo>
                    <a:pt x="339" y="1894"/>
                  </a:lnTo>
                  <a:lnTo>
                    <a:pt x="347" y="1895"/>
                  </a:lnTo>
                  <a:lnTo>
                    <a:pt x="355" y="1896"/>
                  </a:lnTo>
                  <a:lnTo>
                    <a:pt x="364" y="1898"/>
                  </a:lnTo>
                  <a:lnTo>
                    <a:pt x="383" y="1903"/>
                  </a:lnTo>
                  <a:lnTo>
                    <a:pt x="405" y="1913"/>
                  </a:lnTo>
                  <a:lnTo>
                    <a:pt x="428" y="1925"/>
                  </a:lnTo>
                  <a:lnTo>
                    <a:pt x="450" y="1939"/>
                  </a:lnTo>
                  <a:close/>
                  <a:moveTo>
                    <a:pt x="414" y="1669"/>
                  </a:moveTo>
                  <a:lnTo>
                    <a:pt x="412" y="1672"/>
                  </a:lnTo>
                  <a:lnTo>
                    <a:pt x="407" y="1674"/>
                  </a:lnTo>
                  <a:lnTo>
                    <a:pt x="403" y="1677"/>
                  </a:lnTo>
                  <a:lnTo>
                    <a:pt x="398" y="1678"/>
                  </a:lnTo>
                  <a:lnTo>
                    <a:pt x="391" y="1678"/>
                  </a:lnTo>
                  <a:lnTo>
                    <a:pt x="383" y="1678"/>
                  </a:lnTo>
                  <a:lnTo>
                    <a:pt x="376" y="1677"/>
                  </a:lnTo>
                  <a:lnTo>
                    <a:pt x="368" y="1674"/>
                  </a:lnTo>
                  <a:lnTo>
                    <a:pt x="350" y="1669"/>
                  </a:lnTo>
                  <a:lnTo>
                    <a:pt x="331" y="1662"/>
                  </a:lnTo>
                  <a:lnTo>
                    <a:pt x="311" y="1651"/>
                  </a:lnTo>
                  <a:lnTo>
                    <a:pt x="290" y="1637"/>
                  </a:lnTo>
                  <a:lnTo>
                    <a:pt x="270" y="1623"/>
                  </a:lnTo>
                  <a:lnTo>
                    <a:pt x="253" y="1608"/>
                  </a:lnTo>
                  <a:lnTo>
                    <a:pt x="238" y="1591"/>
                  </a:lnTo>
                  <a:lnTo>
                    <a:pt x="225" y="1577"/>
                  </a:lnTo>
                  <a:lnTo>
                    <a:pt x="220" y="1570"/>
                  </a:lnTo>
                  <a:lnTo>
                    <a:pt x="216" y="1563"/>
                  </a:lnTo>
                  <a:lnTo>
                    <a:pt x="213" y="1557"/>
                  </a:lnTo>
                  <a:lnTo>
                    <a:pt x="211" y="1550"/>
                  </a:lnTo>
                  <a:lnTo>
                    <a:pt x="210" y="1544"/>
                  </a:lnTo>
                  <a:lnTo>
                    <a:pt x="210" y="1540"/>
                  </a:lnTo>
                  <a:lnTo>
                    <a:pt x="211" y="1534"/>
                  </a:lnTo>
                  <a:lnTo>
                    <a:pt x="212" y="1530"/>
                  </a:lnTo>
                  <a:lnTo>
                    <a:pt x="215" y="1527"/>
                  </a:lnTo>
                  <a:lnTo>
                    <a:pt x="219" y="1523"/>
                  </a:lnTo>
                  <a:lnTo>
                    <a:pt x="224" y="1522"/>
                  </a:lnTo>
                  <a:lnTo>
                    <a:pt x="229" y="1521"/>
                  </a:lnTo>
                  <a:lnTo>
                    <a:pt x="236" y="1520"/>
                  </a:lnTo>
                  <a:lnTo>
                    <a:pt x="243" y="1521"/>
                  </a:lnTo>
                  <a:lnTo>
                    <a:pt x="251" y="1521"/>
                  </a:lnTo>
                  <a:lnTo>
                    <a:pt x="258" y="1523"/>
                  </a:lnTo>
                  <a:lnTo>
                    <a:pt x="277" y="1529"/>
                  </a:lnTo>
                  <a:lnTo>
                    <a:pt x="296" y="1537"/>
                  </a:lnTo>
                  <a:lnTo>
                    <a:pt x="317" y="1548"/>
                  </a:lnTo>
                  <a:lnTo>
                    <a:pt x="337" y="1561"/>
                  </a:lnTo>
                  <a:lnTo>
                    <a:pt x="356" y="1576"/>
                  </a:lnTo>
                  <a:lnTo>
                    <a:pt x="375" y="1591"/>
                  </a:lnTo>
                  <a:lnTo>
                    <a:pt x="389" y="1606"/>
                  </a:lnTo>
                  <a:lnTo>
                    <a:pt x="402" y="1622"/>
                  </a:lnTo>
                  <a:lnTo>
                    <a:pt x="406" y="1629"/>
                  </a:lnTo>
                  <a:lnTo>
                    <a:pt x="410" y="1636"/>
                  </a:lnTo>
                  <a:lnTo>
                    <a:pt x="414" y="1642"/>
                  </a:lnTo>
                  <a:lnTo>
                    <a:pt x="416" y="1649"/>
                  </a:lnTo>
                  <a:lnTo>
                    <a:pt x="417" y="1654"/>
                  </a:lnTo>
                  <a:lnTo>
                    <a:pt x="417" y="1659"/>
                  </a:lnTo>
                  <a:lnTo>
                    <a:pt x="416" y="1665"/>
                  </a:lnTo>
                  <a:lnTo>
                    <a:pt x="414" y="1669"/>
                  </a:lnTo>
                  <a:close/>
                  <a:moveTo>
                    <a:pt x="279" y="1203"/>
                  </a:moveTo>
                  <a:lnTo>
                    <a:pt x="297" y="1216"/>
                  </a:lnTo>
                  <a:lnTo>
                    <a:pt x="313" y="1230"/>
                  </a:lnTo>
                  <a:lnTo>
                    <a:pt x="326" y="1245"/>
                  </a:lnTo>
                  <a:lnTo>
                    <a:pt x="337" y="1258"/>
                  </a:lnTo>
                  <a:lnTo>
                    <a:pt x="341" y="1265"/>
                  </a:lnTo>
                  <a:lnTo>
                    <a:pt x="345" y="1271"/>
                  </a:lnTo>
                  <a:lnTo>
                    <a:pt x="348" y="1277"/>
                  </a:lnTo>
                  <a:lnTo>
                    <a:pt x="350" y="1283"/>
                  </a:lnTo>
                  <a:lnTo>
                    <a:pt x="351" y="1289"/>
                  </a:lnTo>
                  <a:lnTo>
                    <a:pt x="351" y="1294"/>
                  </a:lnTo>
                  <a:lnTo>
                    <a:pt x="350" y="1298"/>
                  </a:lnTo>
                  <a:lnTo>
                    <a:pt x="348" y="1302"/>
                  </a:lnTo>
                  <a:lnTo>
                    <a:pt x="346" y="1305"/>
                  </a:lnTo>
                  <a:lnTo>
                    <a:pt x="341" y="1309"/>
                  </a:lnTo>
                  <a:lnTo>
                    <a:pt x="337" y="1310"/>
                  </a:lnTo>
                  <a:lnTo>
                    <a:pt x="333" y="1311"/>
                  </a:lnTo>
                  <a:lnTo>
                    <a:pt x="326" y="1312"/>
                  </a:lnTo>
                  <a:lnTo>
                    <a:pt x="320" y="1312"/>
                  </a:lnTo>
                  <a:lnTo>
                    <a:pt x="313" y="1311"/>
                  </a:lnTo>
                  <a:lnTo>
                    <a:pt x="306" y="1309"/>
                  </a:lnTo>
                  <a:lnTo>
                    <a:pt x="290" y="1304"/>
                  </a:lnTo>
                  <a:lnTo>
                    <a:pt x="271" y="1297"/>
                  </a:lnTo>
                  <a:lnTo>
                    <a:pt x="253" y="1286"/>
                  </a:lnTo>
                  <a:lnTo>
                    <a:pt x="235" y="1274"/>
                  </a:lnTo>
                  <a:lnTo>
                    <a:pt x="216" y="1261"/>
                  </a:lnTo>
                  <a:lnTo>
                    <a:pt x="200" y="1247"/>
                  </a:lnTo>
                  <a:lnTo>
                    <a:pt x="187" y="1232"/>
                  </a:lnTo>
                  <a:lnTo>
                    <a:pt x="176" y="1219"/>
                  </a:lnTo>
                  <a:lnTo>
                    <a:pt x="172" y="1211"/>
                  </a:lnTo>
                  <a:lnTo>
                    <a:pt x="169" y="1205"/>
                  </a:lnTo>
                  <a:lnTo>
                    <a:pt x="165" y="1200"/>
                  </a:lnTo>
                  <a:lnTo>
                    <a:pt x="164" y="1193"/>
                  </a:lnTo>
                  <a:lnTo>
                    <a:pt x="163" y="1188"/>
                  </a:lnTo>
                  <a:lnTo>
                    <a:pt x="163" y="1183"/>
                  </a:lnTo>
                  <a:lnTo>
                    <a:pt x="163" y="1178"/>
                  </a:lnTo>
                  <a:lnTo>
                    <a:pt x="165" y="1175"/>
                  </a:lnTo>
                  <a:lnTo>
                    <a:pt x="169" y="1172"/>
                  </a:lnTo>
                  <a:lnTo>
                    <a:pt x="172" y="1168"/>
                  </a:lnTo>
                  <a:lnTo>
                    <a:pt x="176" y="1166"/>
                  </a:lnTo>
                  <a:lnTo>
                    <a:pt x="182" y="1165"/>
                  </a:lnTo>
                  <a:lnTo>
                    <a:pt x="187" y="1165"/>
                  </a:lnTo>
                  <a:lnTo>
                    <a:pt x="193" y="1165"/>
                  </a:lnTo>
                  <a:lnTo>
                    <a:pt x="200" y="1166"/>
                  </a:lnTo>
                  <a:lnTo>
                    <a:pt x="208" y="1167"/>
                  </a:lnTo>
                  <a:lnTo>
                    <a:pt x="224" y="1173"/>
                  </a:lnTo>
                  <a:lnTo>
                    <a:pt x="242" y="1180"/>
                  </a:lnTo>
                  <a:lnTo>
                    <a:pt x="260" y="1190"/>
                  </a:lnTo>
                  <a:lnTo>
                    <a:pt x="279" y="1203"/>
                  </a:lnTo>
                  <a:close/>
                  <a:moveTo>
                    <a:pt x="600" y="1476"/>
                  </a:moveTo>
                  <a:lnTo>
                    <a:pt x="597" y="1479"/>
                  </a:lnTo>
                  <a:lnTo>
                    <a:pt x="594" y="1482"/>
                  </a:lnTo>
                  <a:lnTo>
                    <a:pt x="590" y="1485"/>
                  </a:lnTo>
                  <a:lnTo>
                    <a:pt x="584" y="1486"/>
                  </a:lnTo>
                  <a:lnTo>
                    <a:pt x="578" y="1486"/>
                  </a:lnTo>
                  <a:lnTo>
                    <a:pt x="571" y="1486"/>
                  </a:lnTo>
                  <a:lnTo>
                    <a:pt x="564" y="1485"/>
                  </a:lnTo>
                  <a:lnTo>
                    <a:pt x="556" y="1483"/>
                  </a:lnTo>
                  <a:lnTo>
                    <a:pt x="539" y="1478"/>
                  </a:lnTo>
                  <a:lnTo>
                    <a:pt x="520" y="1470"/>
                  </a:lnTo>
                  <a:lnTo>
                    <a:pt x="500" y="1461"/>
                  </a:lnTo>
                  <a:lnTo>
                    <a:pt x="481" y="1448"/>
                  </a:lnTo>
                  <a:lnTo>
                    <a:pt x="461" y="1434"/>
                  </a:lnTo>
                  <a:lnTo>
                    <a:pt x="445" y="1419"/>
                  </a:lnTo>
                  <a:lnTo>
                    <a:pt x="430" y="1404"/>
                  </a:lnTo>
                  <a:lnTo>
                    <a:pt x="419" y="1390"/>
                  </a:lnTo>
                  <a:lnTo>
                    <a:pt x="414" y="1382"/>
                  </a:lnTo>
                  <a:lnTo>
                    <a:pt x="410" y="1376"/>
                  </a:lnTo>
                  <a:lnTo>
                    <a:pt x="407" y="1369"/>
                  </a:lnTo>
                  <a:lnTo>
                    <a:pt x="405" y="1364"/>
                  </a:lnTo>
                  <a:lnTo>
                    <a:pt x="404" y="1357"/>
                  </a:lnTo>
                  <a:lnTo>
                    <a:pt x="404" y="1352"/>
                  </a:lnTo>
                  <a:lnTo>
                    <a:pt x="405" y="1347"/>
                  </a:lnTo>
                  <a:lnTo>
                    <a:pt x="407" y="1343"/>
                  </a:lnTo>
                  <a:lnTo>
                    <a:pt x="409" y="1340"/>
                  </a:lnTo>
                  <a:lnTo>
                    <a:pt x="414" y="1337"/>
                  </a:lnTo>
                  <a:lnTo>
                    <a:pt x="418" y="1335"/>
                  </a:lnTo>
                  <a:lnTo>
                    <a:pt x="423" y="1333"/>
                  </a:lnTo>
                  <a:lnTo>
                    <a:pt x="430" y="1333"/>
                  </a:lnTo>
                  <a:lnTo>
                    <a:pt x="436" y="1333"/>
                  </a:lnTo>
                  <a:lnTo>
                    <a:pt x="444" y="1335"/>
                  </a:lnTo>
                  <a:lnTo>
                    <a:pt x="453" y="1336"/>
                  </a:lnTo>
                  <a:lnTo>
                    <a:pt x="470" y="1341"/>
                  </a:lnTo>
                  <a:lnTo>
                    <a:pt x="488" y="1350"/>
                  </a:lnTo>
                  <a:lnTo>
                    <a:pt x="508" y="1359"/>
                  </a:lnTo>
                  <a:lnTo>
                    <a:pt x="528" y="1372"/>
                  </a:lnTo>
                  <a:lnTo>
                    <a:pt x="546" y="1386"/>
                  </a:lnTo>
                  <a:lnTo>
                    <a:pt x="564" y="1400"/>
                  </a:lnTo>
                  <a:lnTo>
                    <a:pt x="578" y="1415"/>
                  </a:lnTo>
                  <a:lnTo>
                    <a:pt x="589" y="1429"/>
                  </a:lnTo>
                  <a:lnTo>
                    <a:pt x="593" y="1437"/>
                  </a:lnTo>
                  <a:lnTo>
                    <a:pt x="597" y="1444"/>
                  </a:lnTo>
                  <a:lnTo>
                    <a:pt x="600" y="1450"/>
                  </a:lnTo>
                  <a:lnTo>
                    <a:pt x="602" y="1456"/>
                  </a:lnTo>
                  <a:lnTo>
                    <a:pt x="603" y="1462"/>
                  </a:lnTo>
                  <a:lnTo>
                    <a:pt x="604" y="1467"/>
                  </a:lnTo>
                  <a:lnTo>
                    <a:pt x="603" y="1472"/>
                  </a:lnTo>
                  <a:lnTo>
                    <a:pt x="600" y="1476"/>
                  </a:lnTo>
                  <a:close/>
                  <a:moveTo>
                    <a:pt x="273" y="860"/>
                  </a:moveTo>
                  <a:lnTo>
                    <a:pt x="290" y="872"/>
                  </a:lnTo>
                  <a:lnTo>
                    <a:pt x="304" y="884"/>
                  </a:lnTo>
                  <a:lnTo>
                    <a:pt x="315" y="899"/>
                  </a:lnTo>
                  <a:lnTo>
                    <a:pt x="325" y="910"/>
                  </a:lnTo>
                  <a:lnTo>
                    <a:pt x="328" y="917"/>
                  </a:lnTo>
                  <a:lnTo>
                    <a:pt x="332" y="923"/>
                  </a:lnTo>
                  <a:lnTo>
                    <a:pt x="335" y="929"/>
                  </a:lnTo>
                  <a:lnTo>
                    <a:pt x="336" y="934"/>
                  </a:lnTo>
                  <a:lnTo>
                    <a:pt x="337" y="940"/>
                  </a:lnTo>
                  <a:lnTo>
                    <a:pt x="337" y="944"/>
                  </a:lnTo>
                  <a:lnTo>
                    <a:pt x="336" y="948"/>
                  </a:lnTo>
                  <a:lnTo>
                    <a:pt x="335" y="952"/>
                  </a:lnTo>
                  <a:lnTo>
                    <a:pt x="332" y="956"/>
                  </a:lnTo>
                  <a:lnTo>
                    <a:pt x="328" y="958"/>
                  </a:lnTo>
                  <a:lnTo>
                    <a:pt x="324" y="960"/>
                  </a:lnTo>
                  <a:lnTo>
                    <a:pt x="320" y="961"/>
                  </a:lnTo>
                  <a:lnTo>
                    <a:pt x="314" y="961"/>
                  </a:lnTo>
                  <a:lnTo>
                    <a:pt x="308" y="961"/>
                  </a:lnTo>
                  <a:lnTo>
                    <a:pt x="301" y="961"/>
                  </a:lnTo>
                  <a:lnTo>
                    <a:pt x="295" y="959"/>
                  </a:lnTo>
                  <a:lnTo>
                    <a:pt x="280" y="955"/>
                  </a:lnTo>
                  <a:lnTo>
                    <a:pt x="264" y="948"/>
                  </a:lnTo>
                  <a:lnTo>
                    <a:pt x="247" y="940"/>
                  </a:lnTo>
                  <a:lnTo>
                    <a:pt x="230" y="928"/>
                  </a:lnTo>
                  <a:lnTo>
                    <a:pt x="214" y="916"/>
                  </a:lnTo>
                  <a:lnTo>
                    <a:pt x="200" y="902"/>
                  </a:lnTo>
                  <a:lnTo>
                    <a:pt x="187" y="889"/>
                  </a:lnTo>
                  <a:lnTo>
                    <a:pt x="177" y="876"/>
                  </a:lnTo>
                  <a:lnTo>
                    <a:pt x="174" y="869"/>
                  </a:lnTo>
                  <a:lnTo>
                    <a:pt x="171" y="864"/>
                  </a:lnTo>
                  <a:lnTo>
                    <a:pt x="169" y="858"/>
                  </a:lnTo>
                  <a:lnTo>
                    <a:pt x="167" y="852"/>
                  </a:lnTo>
                  <a:lnTo>
                    <a:pt x="165" y="847"/>
                  </a:lnTo>
                  <a:lnTo>
                    <a:pt x="165" y="842"/>
                  </a:lnTo>
                  <a:lnTo>
                    <a:pt x="167" y="838"/>
                  </a:lnTo>
                  <a:lnTo>
                    <a:pt x="169" y="834"/>
                  </a:lnTo>
                  <a:lnTo>
                    <a:pt x="171" y="831"/>
                  </a:lnTo>
                  <a:lnTo>
                    <a:pt x="174" y="828"/>
                  </a:lnTo>
                  <a:lnTo>
                    <a:pt x="178" y="826"/>
                  </a:lnTo>
                  <a:lnTo>
                    <a:pt x="184" y="825"/>
                  </a:lnTo>
                  <a:lnTo>
                    <a:pt x="189" y="825"/>
                  </a:lnTo>
                  <a:lnTo>
                    <a:pt x="195" y="825"/>
                  </a:lnTo>
                  <a:lnTo>
                    <a:pt x="201" y="826"/>
                  </a:lnTo>
                  <a:lnTo>
                    <a:pt x="208" y="827"/>
                  </a:lnTo>
                  <a:lnTo>
                    <a:pt x="223" y="832"/>
                  </a:lnTo>
                  <a:lnTo>
                    <a:pt x="239" y="839"/>
                  </a:lnTo>
                  <a:lnTo>
                    <a:pt x="256" y="848"/>
                  </a:lnTo>
                  <a:lnTo>
                    <a:pt x="273" y="860"/>
                  </a:lnTo>
                  <a:close/>
                  <a:moveTo>
                    <a:pt x="498" y="1016"/>
                  </a:moveTo>
                  <a:lnTo>
                    <a:pt x="515" y="1029"/>
                  </a:lnTo>
                  <a:lnTo>
                    <a:pt x="530" y="1042"/>
                  </a:lnTo>
                  <a:lnTo>
                    <a:pt x="543" y="1056"/>
                  </a:lnTo>
                  <a:lnTo>
                    <a:pt x="553" y="1070"/>
                  </a:lnTo>
                  <a:lnTo>
                    <a:pt x="557" y="1077"/>
                  </a:lnTo>
                  <a:lnTo>
                    <a:pt x="561" y="1082"/>
                  </a:lnTo>
                  <a:lnTo>
                    <a:pt x="564" y="1088"/>
                  </a:lnTo>
                  <a:lnTo>
                    <a:pt x="565" y="1094"/>
                  </a:lnTo>
                  <a:lnTo>
                    <a:pt x="566" y="1099"/>
                  </a:lnTo>
                  <a:lnTo>
                    <a:pt x="566" y="1105"/>
                  </a:lnTo>
                  <a:lnTo>
                    <a:pt x="565" y="1109"/>
                  </a:lnTo>
                  <a:lnTo>
                    <a:pt x="563" y="1112"/>
                  </a:lnTo>
                  <a:lnTo>
                    <a:pt x="561" y="1117"/>
                  </a:lnTo>
                  <a:lnTo>
                    <a:pt x="557" y="1119"/>
                  </a:lnTo>
                  <a:lnTo>
                    <a:pt x="553" y="1121"/>
                  </a:lnTo>
                  <a:lnTo>
                    <a:pt x="548" y="1122"/>
                  </a:lnTo>
                  <a:lnTo>
                    <a:pt x="542" y="1123"/>
                  </a:lnTo>
                  <a:lnTo>
                    <a:pt x="536" y="1123"/>
                  </a:lnTo>
                  <a:lnTo>
                    <a:pt x="529" y="1122"/>
                  </a:lnTo>
                  <a:lnTo>
                    <a:pt x="522" y="1121"/>
                  </a:lnTo>
                  <a:lnTo>
                    <a:pt x="507" y="1115"/>
                  </a:lnTo>
                  <a:lnTo>
                    <a:pt x="489" y="1109"/>
                  </a:lnTo>
                  <a:lnTo>
                    <a:pt x="472" y="1099"/>
                  </a:lnTo>
                  <a:lnTo>
                    <a:pt x="454" y="1087"/>
                  </a:lnTo>
                  <a:lnTo>
                    <a:pt x="436" y="1074"/>
                  </a:lnTo>
                  <a:lnTo>
                    <a:pt x="421" y="1061"/>
                  </a:lnTo>
                  <a:lnTo>
                    <a:pt x="408" y="1047"/>
                  </a:lnTo>
                  <a:lnTo>
                    <a:pt x="398" y="1033"/>
                  </a:lnTo>
                  <a:lnTo>
                    <a:pt x="394" y="1027"/>
                  </a:lnTo>
                  <a:lnTo>
                    <a:pt x="391" y="1020"/>
                  </a:lnTo>
                  <a:lnTo>
                    <a:pt x="388" y="1015"/>
                  </a:lnTo>
                  <a:lnTo>
                    <a:pt x="387" y="1010"/>
                  </a:lnTo>
                  <a:lnTo>
                    <a:pt x="386" y="1004"/>
                  </a:lnTo>
                  <a:lnTo>
                    <a:pt x="386" y="999"/>
                  </a:lnTo>
                  <a:lnTo>
                    <a:pt x="387" y="995"/>
                  </a:lnTo>
                  <a:lnTo>
                    <a:pt x="389" y="990"/>
                  </a:lnTo>
                  <a:lnTo>
                    <a:pt x="391" y="987"/>
                  </a:lnTo>
                  <a:lnTo>
                    <a:pt x="394" y="984"/>
                  </a:lnTo>
                  <a:lnTo>
                    <a:pt x="399" y="983"/>
                  </a:lnTo>
                  <a:lnTo>
                    <a:pt x="404" y="982"/>
                  </a:lnTo>
                  <a:lnTo>
                    <a:pt x="409" y="981"/>
                  </a:lnTo>
                  <a:lnTo>
                    <a:pt x="416" y="981"/>
                  </a:lnTo>
                  <a:lnTo>
                    <a:pt x="422" y="982"/>
                  </a:lnTo>
                  <a:lnTo>
                    <a:pt x="430" y="983"/>
                  </a:lnTo>
                  <a:lnTo>
                    <a:pt x="445" y="987"/>
                  </a:lnTo>
                  <a:lnTo>
                    <a:pt x="462" y="995"/>
                  </a:lnTo>
                  <a:lnTo>
                    <a:pt x="480" y="1004"/>
                  </a:lnTo>
                  <a:lnTo>
                    <a:pt x="498" y="1016"/>
                  </a:lnTo>
                  <a:close/>
                  <a:moveTo>
                    <a:pt x="173" y="475"/>
                  </a:moveTo>
                  <a:lnTo>
                    <a:pt x="171" y="478"/>
                  </a:lnTo>
                  <a:lnTo>
                    <a:pt x="168" y="480"/>
                  </a:lnTo>
                  <a:lnTo>
                    <a:pt x="163" y="482"/>
                  </a:lnTo>
                  <a:lnTo>
                    <a:pt x="160" y="483"/>
                  </a:lnTo>
                  <a:lnTo>
                    <a:pt x="149" y="483"/>
                  </a:lnTo>
                  <a:lnTo>
                    <a:pt x="138" y="482"/>
                  </a:lnTo>
                  <a:lnTo>
                    <a:pt x="125" y="478"/>
                  </a:lnTo>
                  <a:lnTo>
                    <a:pt x="111" y="472"/>
                  </a:lnTo>
                  <a:lnTo>
                    <a:pt x="97" y="464"/>
                  </a:lnTo>
                  <a:lnTo>
                    <a:pt x="82" y="454"/>
                  </a:lnTo>
                  <a:lnTo>
                    <a:pt x="68" y="443"/>
                  </a:lnTo>
                  <a:lnTo>
                    <a:pt x="56" y="431"/>
                  </a:lnTo>
                  <a:lnTo>
                    <a:pt x="46" y="419"/>
                  </a:lnTo>
                  <a:lnTo>
                    <a:pt x="38" y="409"/>
                  </a:lnTo>
                  <a:lnTo>
                    <a:pt x="32" y="398"/>
                  </a:lnTo>
                  <a:lnTo>
                    <a:pt x="28" y="387"/>
                  </a:lnTo>
                  <a:lnTo>
                    <a:pt x="28" y="383"/>
                  </a:lnTo>
                  <a:lnTo>
                    <a:pt x="28" y="378"/>
                  </a:lnTo>
                  <a:lnTo>
                    <a:pt x="28" y="374"/>
                  </a:lnTo>
                  <a:lnTo>
                    <a:pt x="30" y="371"/>
                  </a:lnTo>
                  <a:lnTo>
                    <a:pt x="33" y="368"/>
                  </a:lnTo>
                  <a:lnTo>
                    <a:pt x="36" y="365"/>
                  </a:lnTo>
                  <a:lnTo>
                    <a:pt x="39" y="364"/>
                  </a:lnTo>
                  <a:lnTo>
                    <a:pt x="43" y="363"/>
                  </a:lnTo>
                  <a:lnTo>
                    <a:pt x="53" y="362"/>
                  </a:lnTo>
                  <a:lnTo>
                    <a:pt x="65" y="364"/>
                  </a:lnTo>
                  <a:lnTo>
                    <a:pt x="78" y="368"/>
                  </a:lnTo>
                  <a:lnTo>
                    <a:pt x="92" y="374"/>
                  </a:lnTo>
                  <a:lnTo>
                    <a:pt x="106" y="382"/>
                  </a:lnTo>
                  <a:lnTo>
                    <a:pt x="121" y="392"/>
                  </a:lnTo>
                  <a:lnTo>
                    <a:pt x="135" y="403"/>
                  </a:lnTo>
                  <a:lnTo>
                    <a:pt x="147" y="415"/>
                  </a:lnTo>
                  <a:lnTo>
                    <a:pt x="158" y="426"/>
                  </a:lnTo>
                  <a:lnTo>
                    <a:pt x="165" y="438"/>
                  </a:lnTo>
                  <a:lnTo>
                    <a:pt x="172" y="448"/>
                  </a:lnTo>
                  <a:lnTo>
                    <a:pt x="175" y="459"/>
                  </a:lnTo>
                  <a:lnTo>
                    <a:pt x="175" y="464"/>
                  </a:lnTo>
                  <a:lnTo>
                    <a:pt x="175" y="468"/>
                  </a:lnTo>
                  <a:lnTo>
                    <a:pt x="174" y="471"/>
                  </a:lnTo>
                  <a:lnTo>
                    <a:pt x="173" y="475"/>
                  </a:lnTo>
                  <a:close/>
                  <a:moveTo>
                    <a:pt x="314" y="529"/>
                  </a:moveTo>
                  <a:lnTo>
                    <a:pt x="330" y="541"/>
                  </a:lnTo>
                  <a:lnTo>
                    <a:pt x="342" y="553"/>
                  </a:lnTo>
                  <a:lnTo>
                    <a:pt x="353" y="566"/>
                  </a:lnTo>
                  <a:lnTo>
                    <a:pt x="362" y="578"/>
                  </a:lnTo>
                  <a:lnTo>
                    <a:pt x="367" y="589"/>
                  </a:lnTo>
                  <a:lnTo>
                    <a:pt x="372" y="600"/>
                  </a:lnTo>
                  <a:lnTo>
                    <a:pt x="372" y="605"/>
                  </a:lnTo>
                  <a:lnTo>
                    <a:pt x="372" y="609"/>
                  </a:lnTo>
                  <a:lnTo>
                    <a:pt x="371" y="613"/>
                  </a:lnTo>
                  <a:lnTo>
                    <a:pt x="369" y="617"/>
                  </a:lnTo>
                  <a:lnTo>
                    <a:pt x="366" y="620"/>
                  </a:lnTo>
                  <a:lnTo>
                    <a:pt x="364" y="622"/>
                  </a:lnTo>
                  <a:lnTo>
                    <a:pt x="360" y="624"/>
                  </a:lnTo>
                  <a:lnTo>
                    <a:pt x="355" y="625"/>
                  </a:lnTo>
                  <a:lnTo>
                    <a:pt x="350" y="625"/>
                  </a:lnTo>
                  <a:lnTo>
                    <a:pt x="345" y="625"/>
                  </a:lnTo>
                  <a:lnTo>
                    <a:pt x="339" y="625"/>
                  </a:lnTo>
                  <a:lnTo>
                    <a:pt x="333" y="624"/>
                  </a:lnTo>
                  <a:lnTo>
                    <a:pt x="319" y="620"/>
                  </a:lnTo>
                  <a:lnTo>
                    <a:pt x="305" y="614"/>
                  </a:lnTo>
                  <a:lnTo>
                    <a:pt x="290" y="606"/>
                  </a:lnTo>
                  <a:lnTo>
                    <a:pt x="273" y="595"/>
                  </a:lnTo>
                  <a:lnTo>
                    <a:pt x="258" y="583"/>
                  </a:lnTo>
                  <a:lnTo>
                    <a:pt x="246" y="572"/>
                  </a:lnTo>
                  <a:lnTo>
                    <a:pt x="235" y="560"/>
                  </a:lnTo>
                  <a:lnTo>
                    <a:pt x="226" y="548"/>
                  </a:lnTo>
                  <a:lnTo>
                    <a:pt x="220" y="536"/>
                  </a:lnTo>
                  <a:lnTo>
                    <a:pt x="217" y="525"/>
                  </a:lnTo>
                  <a:lnTo>
                    <a:pt x="216" y="521"/>
                  </a:lnTo>
                  <a:lnTo>
                    <a:pt x="216" y="516"/>
                  </a:lnTo>
                  <a:lnTo>
                    <a:pt x="217" y="512"/>
                  </a:lnTo>
                  <a:lnTo>
                    <a:pt x="218" y="508"/>
                  </a:lnTo>
                  <a:lnTo>
                    <a:pt x="222" y="506"/>
                  </a:lnTo>
                  <a:lnTo>
                    <a:pt x="225" y="502"/>
                  </a:lnTo>
                  <a:lnTo>
                    <a:pt x="228" y="501"/>
                  </a:lnTo>
                  <a:lnTo>
                    <a:pt x="232" y="500"/>
                  </a:lnTo>
                  <a:lnTo>
                    <a:pt x="238" y="499"/>
                  </a:lnTo>
                  <a:lnTo>
                    <a:pt x="243" y="499"/>
                  </a:lnTo>
                  <a:lnTo>
                    <a:pt x="249" y="500"/>
                  </a:lnTo>
                  <a:lnTo>
                    <a:pt x="255" y="501"/>
                  </a:lnTo>
                  <a:lnTo>
                    <a:pt x="269" y="506"/>
                  </a:lnTo>
                  <a:lnTo>
                    <a:pt x="283" y="511"/>
                  </a:lnTo>
                  <a:lnTo>
                    <a:pt x="299" y="520"/>
                  </a:lnTo>
                  <a:lnTo>
                    <a:pt x="314" y="529"/>
                  </a:lnTo>
                  <a:close/>
                  <a:moveTo>
                    <a:pt x="518" y="674"/>
                  </a:moveTo>
                  <a:lnTo>
                    <a:pt x="534" y="686"/>
                  </a:lnTo>
                  <a:lnTo>
                    <a:pt x="548" y="699"/>
                  </a:lnTo>
                  <a:lnTo>
                    <a:pt x="559" y="712"/>
                  </a:lnTo>
                  <a:lnTo>
                    <a:pt x="569" y="724"/>
                  </a:lnTo>
                  <a:lnTo>
                    <a:pt x="576" y="736"/>
                  </a:lnTo>
                  <a:lnTo>
                    <a:pt x="579" y="746"/>
                  </a:lnTo>
                  <a:lnTo>
                    <a:pt x="580" y="752"/>
                  </a:lnTo>
                  <a:lnTo>
                    <a:pt x="580" y="756"/>
                  </a:lnTo>
                  <a:lnTo>
                    <a:pt x="579" y="760"/>
                  </a:lnTo>
                  <a:lnTo>
                    <a:pt x="577" y="765"/>
                  </a:lnTo>
                  <a:lnTo>
                    <a:pt x="575" y="768"/>
                  </a:lnTo>
                  <a:lnTo>
                    <a:pt x="571" y="770"/>
                  </a:lnTo>
                  <a:lnTo>
                    <a:pt x="567" y="772"/>
                  </a:lnTo>
                  <a:lnTo>
                    <a:pt x="563" y="773"/>
                  </a:lnTo>
                  <a:lnTo>
                    <a:pt x="557" y="774"/>
                  </a:lnTo>
                  <a:lnTo>
                    <a:pt x="552" y="774"/>
                  </a:lnTo>
                  <a:lnTo>
                    <a:pt x="545" y="773"/>
                  </a:lnTo>
                  <a:lnTo>
                    <a:pt x="539" y="772"/>
                  </a:lnTo>
                  <a:lnTo>
                    <a:pt x="524" y="768"/>
                  </a:lnTo>
                  <a:lnTo>
                    <a:pt x="509" y="761"/>
                  </a:lnTo>
                  <a:lnTo>
                    <a:pt x="493" y="753"/>
                  </a:lnTo>
                  <a:lnTo>
                    <a:pt x="475" y="742"/>
                  </a:lnTo>
                  <a:lnTo>
                    <a:pt x="460" y="730"/>
                  </a:lnTo>
                  <a:lnTo>
                    <a:pt x="446" y="717"/>
                  </a:lnTo>
                  <a:lnTo>
                    <a:pt x="435" y="705"/>
                  </a:lnTo>
                  <a:lnTo>
                    <a:pt x="426" y="692"/>
                  </a:lnTo>
                  <a:lnTo>
                    <a:pt x="422" y="686"/>
                  </a:lnTo>
                  <a:lnTo>
                    <a:pt x="419" y="681"/>
                  </a:lnTo>
                  <a:lnTo>
                    <a:pt x="417" y="675"/>
                  </a:lnTo>
                  <a:lnTo>
                    <a:pt x="416" y="670"/>
                  </a:lnTo>
                  <a:lnTo>
                    <a:pt x="415" y="664"/>
                  </a:lnTo>
                  <a:lnTo>
                    <a:pt x="415" y="660"/>
                  </a:lnTo>
                  <a:lnTo>
                    <a:pt x="416" y="656"/>
                  </a:lnTo>
                  <a:lnTo>
                    <a:pt x="418" y="651"/>
                  </a:lnTo>
                  <a:lnTo>
                    <a:pt x="420" y="648"/>
                  </a:lnTo>
                  <a:lnTo>
                    <a:pt x="423" y="646"/>
                  </a:lnTo>
                  <a:lnTo>
                    <a:pt x="428" y="644"/>
                  </a:lnTo>
                  <a:lnTo>
                    <a:pt x="432" y="643"/>
                  </a:lnTo>
                  <a:lnTo>
                    <a:pt x="437" y="642"/>
                  </a:lnTo>
                  <a:lnTo>
                    <a:pt x="443" y="642"/>
                  </a:lnTo>
                  <a:lnTo>
                    <a:pt x="449" y="643"/>
                  </a:lnTo>
                  <a:lnTo>
                    <a:pt x="456" y="644"/>
                  </a:lnTo>
                  <a:lnTo>
                    <a:pt x="470" y="648"/>
                  </a:lnTo>
                  <a:lnTo>
                    <a:pt x="486" y="655"/>
                  </a:lnTo>
                  <a:lnTo>
                    <a:pt x="502" y="663"/>
                  </a:lnTo>
                  <a:lnTo>
                    <a:pt x="518" y="674"/>
                  </a:lnTo>
                  <a:close/>
                  <a:moveTo>
                    <a:pt x="188" y="144"/>
                  </a:moveTo>
                  <a:lnTo>
                    <a:pt x="175" y="134"/>
                  </a:lnTo>
                  <a:lnTo>
                    <a:pt x="164" y="124"/>
                  </a:lnTo>
                  <a:lnTo>
                    <a:pt x="155" y="113"/>
                  </a:lnTo>
                  <a:lnTo>
                    <a:pt x="147" y="102"/>
                  </a:lnTo>
                  <a:lnTo>
                    <a:pt x="142" y="92"/>
                  </a:lnTo>
                  <a:lnTo>
                    <a:pt x="140" y="83"/>
                  </a:lnTo>
                  <a:lnTo>
                    <a:pt x="138" y="78"/>
                  </a:lnTo>
                  <a:lnTo>
                    <a:pt x="140" y="74"/>
                  </a:lnTo>
                  <a:lnTo>
                    <a:pt x="140" y="71"/>
                  </a:lnTo>
                  <a:lnTo>
                    <a:pt x="142" y="68"/>
                  </a:lnTo>
                  <a:lnTo>
                    <a:pt x="144" y="64"/>
                  </a:lnTo>
                  <a:lnTo>
                    <a:pt x="146" y="62"/>
                  </a:lnTo>
                  <a:lnTo>
                    <a:pt x="149" y="61"/>
                  </a:lnTo>
                  <a:lnTo>
                    <a:pt x="154" y="60"/>
                  </a:lnTo>
                  <a:lnTo>
                    <a:pt x="162" y="59"/>
                  </a:lnTo>
                  <a:lnTo>
                    <a:pt x="173" y="60"/>
                  </a:lnTo>
                  <a:lnTo>
                    <a:pt x="185" y="64"/>
                  </a:lnTo>
                  <a:lnTo>
                    <a:pt x="198" y="70"/>
                  </a:lnTo>
                  <a:lnTo>
                    <a:pt x="211" y="76"/>
                  </a:lnTo>
                  <a:lnTo>
                    <a:pt x="225" y="86"/>
                  </a:lnTo>
                  <a:lnTo>
                    <a:pt x="237" y="96"/>
                  </a:lnTo>
                  <a:lnTo>
                    <a:pt x="247" y="106"/>
                  </a:lnTo>
                  <a:lnTo>
                    <a:pt x="257" y="117"/>
                  </a:lnTo>
                  <a:lnTo>
                    <a:pt x="265" y="128"/>
                  </a:lnTo>
                  <a:lnTo>
                    <a:pt x="270" y="138"/>
                  </a:lnTo>
                  <a:lnTo>
                    <a:pt x="272" y="147"/>
                  </a:lnTo>
                  <a:lnTo>
                    <a:pt x="273" y="152"/>
                  </a:lnTo>
                  <a:lnTo>
                    <a:pt x="273" y="156"/>
                  </a:lnTo>
                  <a:lnTo>
                    <a:pt x="272" y="159"/>
                  </a:lnTo>
                  <a:lnTo>
                    <a:pt x="270" y="163"/>
                  </a:lnTo>
                  <a:lnTo>
                    <a:pt x="268" y="166"/>
                  </a:lnTo>
                  <a:lnTo>
                    <a:pt x="266" y="168"/>
                  </a:lnTo>
                  <a:lnTo>
                    <a:pt x="263" y="169"/>
                  </a:lnTo>
                  <a:lnTo>
                    <a:pt x="258" y="170"/>
                  </a:lnTo>
                  <a:lnTo>
                    <a:pt x="250" y="171"/>
                  </a:lnTo>
                  <a:lnTo>
                    <a:pt x="239" y="170"/>
                  </a:lnTo>
                  <a:lnTo>
                    <a:pt x="227" y="166"/>
                  </a:lnTo>
                  <a:lnTo>
                    <a:pt x="214" y="160"/>
                  </a:lnTo>
                  <a:lnTo>
                    <a:pt x="201" y="154"/>
                  </a:lnTo>
                  <a:lnTo>
                    <a:pt x="188" y="144"/>
                  </a:lnTo>
                  <a:close/>
                  <a:moveTo>
                    <a:pt x="362" y="274"/>
                  </a:moveTo>
                  <a:lnTo>
                    <a:pt x="348" y="263"/>
                  </a:lnTo>
                  <a:lnTo>
                    <a:pt x="336" y="252"/>
                  </a:lnTo>
                  <a:lnTo>
                    <a:pt x="326" y="241"/>
                  </a:lnTo>
                  <a:lnTo>
                    <a:pt x="319" y="229"/>
                  </a:lnTo>
                  <a:lnTo>
                    <a:pt x="313" y="219"/>
                  </a:lnTo>
                  <a:lnTo>
                    <a:pt x="310" y="209"/>
                  </a:lnTo>
                  <a:lnTo>
                    <a:pt x="310" y="205"/>
                  </a:lnTo>
                  <a:lnTo>
                    <a:pt x="310" y="200"/>
                  </a:lnTo>
                  <a:lnTo>
                    <a:pt x="311" y="197"/>
                  </a:lnTo>
                  <a:lnTo>
                    <a:pt x="312" y="193"/>
                  </a:lnTo>
                  <a:lnTo>
                    <a:pt x="314" y="191"/>
                  </a:lnTo>
                  <a:lnTo>
                    <a:pt x="318" y="188"/>
                  </a:lnTo>
                  <a:lnTo>
                    <a:pt x="321" y="186"/>
                  </a:lnTo>
                  <a:lnTo>
                    <a:pt x="325" y="185"/>
                  </a:lnTo>
                  <a:lnTo>
                    <a:pt x="335" y="184"/>
                  </a:lnTo>
                  <a:lnTo>
                    <a:pt x="346" y="186"/>
                  </a:lnTo>
                  <a:lnTo>
                    <a:pt x="359" y="189"/>
                  </a:lnTo>
                  <a:lnTo>
                    <a:pt x="372" y="195"/>
                  </a:lnTo>
                  <a:lnTo>
                    <a:pt x="386" y="202"/>
                  </a:lnTo>
                  <a:lnTo>
                    <a:pt x="400" y="212"/>
                  </a:lnTo>
                  <a:lnTo>
                    <a:pt x="414" y="223"/>
                  </a:lnTo>
                  <a:lnTo>
                    <a:pt x="426" y="234"/>
                  </a:lnTo>
                  <a:lnTo>
                    <a:pt x="435" y="246"/>
                  </a:lnTo>
                  <a:lnTo>
                    <a:pt x="443" y="256"/>
                  </a:lnTo>
                  <a:lnTo>
                    <a:pt x="448" y="267"/>
                  </a:lnTo>
                  <a:lnTo>
                    <a:pt x="451" y="277"/>
                  </a:lnTo>
                  <a:lnTo>
                    <a:pt x="451" y="281"/>
                  </a:lnTo>
                  <a:lnTo>
                    <a:pt x="451" y="286"/>
                  </a:lnTo>
                  <a:lnTo>
                    <a:pt x="450" y="290"/>
                  </a:lnTo>
                  <a:lnTo>
                    <a:pt x="449" y="293"/>
                  </a:lnTo>
                  <a:lnTo>
                    <a:pt x="447" y="296"/>
                  </a:lnTo>
                  <a:lnTo>
                    <a:pt x="444" y="298"/>
                  </a:lnTo>
                  <a:lnTo>
                    <a:pt x="441" y="300"/>
                  </a:lnTo>
                  <a:lnTo>
                    <a:pt x="436" y="301"/>
                  </a:lnTo>
                  <a:lnTo>
                    <a:pt x="427" y="302"/>
                  </a:lnTo>
                  <a:lnTo>
                    <a:pt x="416" y="301"/>
                  </a:lnTo>
                  <a:lnTo>
                    <a:pt x="403" y="296"/>
                  </a:lnTo>
                  <a:lnTo>
                    <a:pt x="390" y="291"/>
                  </a:lnTo>
                  <a:lnTo>
                    <a:pt x="376" y="283"/>
                  </a:lnTo>
                  <a:lnTo>
                    <a:pt x="362" y="274"/>
                  </a:lnTo>
                  <a:close/>
                  <a:moveTo>
                    <a:pt x="638" y="429"/>
                  </a:moveTo>
                  <a:lnTo>
                    <a:pt x="635" y="432"/>
                  </a:lnTo>
                  <a:lnTo>
                    <a:pt x="632" y="434"/>
                  </a:lnTo>
                  <a:lnTo>
                    <a:pt x="629" y="437"/>
                  </a:lnTo>
                  <a:lnTo>
                    <a:pt x="624" y="438"/>
                  </a:lnTo>
                  <a:lnTo>
                    <a:pt x="619" y="439"/>
                  </a:lnTo>
                  <a:lnTo>
                    <a:pt x="614" y="439"/>
                  </a:lnTo>
                  <a:lnTo>
                    <a:pt x="608" y="438"/>
                  </a:lnTo>
                  <a:lnTo>
                    <a:pt x="603" y="437"/>
                  </a:lnTo>
                  <a:lnTo>
                    <a:pt x="589" y="433"/>
                  </a:lnTo>
                  <a:lnTo>
                    <a:pt x="575" y="427"/>
                  </a:lnTo>
                  <a:lnTo>
                    <a:pt x="561" y="419"/>
                  </a:lnTo>
                  <a:lnTo>
                    <a:pt x="545" y="410"/>
                  </a:lnTo>
                  <a:lnTo>
                    <a:pt x="531" y="399"/>
                  </a:lnTo>
                  <a:lnTo>
                    <a:pt x="518" y="387"/>
                  </a:lnTo>
                  <a:lnTo>
                    <a:pt x="509" y="375"/>
                  </a:lnTo>
                  <a:lnTo>
                    <a:pt x="500" y="363"/>
                  </a:lnTo>
                  <a:lnTo>
                    <a:pt x="495" y="352"/>
                  </a:lnTo>
                  <a:lnTo>
                    <a:pt x="491" y="342"/>
                  </a:lnTo>
                  <a:lnTo>
                    <a:pt x="490" y="337"/>
                  </a:lnTo>
                  <a:lnTo>
                    <a:pt x="490" y="333"/>
                  </a:lnTo>
                  <a:lnTo>
                    <a:pt x="491" y="329"/>
                  </a:lnTo>
                  <a:lnTo>
                    <a:pt x="494" y="325"/>
                  </a:lnTo>
                  <a:lnTo>
                    <a:pt x="496" y="322"/>
                  </a:lnTo>
                  <a:lnTo>
                    <a:pt x="499" y="320"/>
                  </a:lnTo>
                  <a:lnTo>
                    <a:pt x="502" y="318"/>
                  </a:lnTo>
                  <a:lnTo>
                    <a:pt x="507" y="317"/>
                  </a:lnTo>
                  <a:lnTo>
                    <a:pt x="512" y="316"/>
                  </a:lnTo>
                  <a:lnTo>
                    <a:pt x="517" y="316"/>
                  </a:lnTo>
                  <a:lnTo>
                    <a:pt x="523" y="316"/>
                  </a:lnTo>
                  <a:lnTo>
                    <a:pt x="529" y="317"/>
                  </a:lnTo>
                  <a:lnTo>
                    <a:pt x="542" y="321"/>
                  </a:lnTo>
                  <a:lnTo>
                    <a:pt x="556" y="327"/>
                  </a:lnTo>
                  <a:lnTo>
                    <a:pt x="571" y="335"/>
                  </a:lnTo>
                  <a:lnTo>
                    <a:pt x="585" y="345"/>
                  </a:lnTo>
                  <a:lnTo>
                    <a:pt x="599" y="356"/>
                  </a:lnTo>
                  <a:lnTo>
                    <a:pt x="612" y="368"/>
                  </a:lnTo>
                  <a:lnTo>
                    <a:pt x="623" y="379"/>
                  </a:lnTo>
                  <a:lnTo>
                    <a:pt x="631" y="391"/>
                  </a:lnTo>
                  <a:lnTo>
                    <a:pt x="637" y="402"/>
                  </a:lnTo>
                  <a:lnTo>
                    <a:pt x="640" y="412"/>
                  </a:lnTo>
                  <a:lnTo>
                    <a:pt x="640" y="417"/>
                  </a:lnTo>
                  <a:lnTo>
                    <a:pt x="640" y="422"/>
                  </a:lnTo>
                  <a:lnTo>
                    <a:pt x="639" y="426"/>
                  </a:lnTo>
                  <a:lnTo>
                    <a:pt x="638" y="429"/>
                  </a:lnTo>
                  <a:close/>
                </a:path>
              </a:pathLst>
            </a:custGeom>
            <a:solidFill>
              <a:srgbClr val="D2CB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CH"/>
            </a:p>
          </p:txBody>
        </p:sp>
        <p:sp>
          <p:nvSpPr>
            <p:cNvPr id="55" name="Freeform 48"/>
            <p:cNvSpPr>
              <a:spLocks noEditPoints="1"/>
            </p:cNvSpPr>
            <p:nvPr userDrawn="1"/>
          </p:nvSpPr>
          <p:spPr bwMode="auto">
            <a:xfrm>
              <a:off x="11580350" y="4854576"/>
              <a:ext cx="133350" cy="1308100"/>
            </a:xfrm>
            <a:custGeom>
              <a:avLst/>
              <a:gdLst>
                <a:gd name="T0" fmla="*/ 563 w 678"/>
                <a:gd name="T1" fmla="*/ 6536 h 6595"/>
                <a:gd name="T2" fmla="*/ 186 w 678"/>
                <a:gd name="T3" fmla="*/ 6290 h 6595"/>
                <a:gd name="T4" fmla="*/ 322 w 678"/>
                <a:gd name="T5" fmla="*/ 6343 h 6595"/>
                <a:gd name="T6" fmla="*/ 223 w 678"/>
                <a:gd name="T7" fmla="*/ 6053 h 6595"/>
                <a:gd name="T8" fmla="*/ 15 w 678"/>
                <a:gd name="T9" fmla="*/ 5678 h 6595"/>
                <a:gd name="T10" fmla="*/ 33 w 678"/>
                <a:gd name="T11" fmla="*/ 5461 h 6595"/>
                <a:gd name="T12" fmla="*/ 173 w 678"/>
                <a:gd name="T13" fmla="*/ 5416 h 6595"/>
                <a:gd name="T14" fmla="*/ 292 w 678"/>
                <a:gd name="T15" fmla="*/ 5089 h 6595"/>
                <a:gd name="T16" fmla="*/ 62 w 678"/>
                <a:gd name="T17" fmla="*/ 4499 h 6595"/>
                <a:gd name="T18" fmla="*/ 224 w 678"/>
                <a:gd name="T19" fmla="*/ 4427 h 6595"/>
                <a:gd name="T20" fmla="*/ 165 w 678"/>
                <a:gd name="T21" fmla="*/ 4302 h 6595"/>
                <a:gd name="T22" fmla="*/ 68 w 678"/>
                <a:gd name="T23" fmla="*/ 3881 h 6595"/>
                <a:gd name="T24" fmla="*/ 60 w 678"/>
                <a:gd name="T25" fmla="*/ 3198 h 6595"/>
                <a:gd name="T26" fmla="*/ 21 w 678"/>
                <a:gd name="T27" fmla="*/ 2695 h 6595"/>
                <a:gd name="T28" fmla="*/ 30 w 678"/>
                <a:gd name="T29" fmla="*/ 2257 h 6595"/>
                <a:gd name="T30" fmla="*/ 75 w 678"/>
                <a:gd name="T31" fmla="*/ 1643 h 6595"/>
                <a:gd name="T32" fmla="*/ 96 w 678"/>
                <a:gd name="T33" fmla="*/ 246 h 6595"/>
                <a:gd name="T34" fmla="*/ 590 w 678"/>
                <a:gd name="T35" fmla="*/ 686 h 6595"/>
                <a:gd name="T36" fmla="*/ 523 w 678"/>
                <a:gd name="T37" fmla="*/ 948 h 6595"/>
                <a:gd name="T38" fmla="*/ 677 w 678"/>
                <a:gd name="T39" fmla="*/ 1815 h 6595"/>
                <a:gd name="T40" fmla="*/ 678 w 678"/>
                <a:gd name="T41" fmla="*/ 2686 h 6595"/>
                <a:gd name="T42" fmla="*/ 659 w 678"/>
                <a:gd name="T43" fmla="*/ 3151 h 6595"/>
                <a:gd name="T44" fmla="*/ 678 w 678"/>
                <a:gd name="T45" fmla="*/ 3895 h 6595"/>
                <a:gd name="T46" fmla="*/ 663 w 678"/>
                <a:gd name="T47" fmla="*/ 4227 h 6595"/>
                <a:gd name="T48" fmla="*/ 652 w 678"/>
                <a:gd name="T49" fmla="*/ 4517 h 6595"/>
                <a:gd name="T50" fmla="*/ 544 w 678"/>
                <a:gd name="T51" fmla="*/ 4845 h 6595"/>
                <a:gd name="T52" fmla="*/ 261 w 678"/>
                <a:gd name="T53" fmla="*/ 4943 h 6595"/>
                <a:gd name="T54" fmla="*/ 442 w 678"/>
                <a:gd name="T55" fmla="*/ 5160 h 6595"/>
                <a:gd name="T56" fmla="*/ 225 w 678"/>
                <a:gd name="T57" fmla="*/ 5302 h 6595"/>
                <a:gd name="T58" fmla="*/ 507 w 678"/>
                <a:gd name="T59" fmla="*/ 5530 h 6595"/>
                <a:gd name="T60" fmla="*/ 581 w 678"/>
                <a:gd name="T61" fmla="*/ 5920 h 6595"/>
                <a:gd name="T62" fmla="*/ 309 w 678"/>
                <a:gd name="T63" fmla="*/ 5805 h 6595"/>
                <a:gd name="T64" fmla="*/ 413 w 678"/>
                <a:gd name="T65" fmla="*/ 6153 h 6595"/>
                <a:gd name="T66" fmla="*/ 176 w 678"/>
                <a:gd name="T67" fmla="*/ 6128 h 6595"/>
                <a:gd name="T68" fmla="*/ 489 w 678"/>
                <a:gd name="T69" fmla="*/ 6288 h 6595"/>
                <a:gd name="T70" fmla="*/ 623 w 678"/>
                <a:gd name="T71" fmla="*/ 6187 h 6595"/>
                <a:gd name="T72" fmla="*/ 537 w 678"/>
                <a:gd name="T73" fmla="*/ 5673 h 6595"/>
                <a:gd name="T74" fmla="*/ 403 w 678"/>
                <a:gd name="T75" fmla="*/ 5230 h 6595"/>
                <a:gd name="T76" fmla="*/ 458 w 678"/>
                <a:gd name="T77" fmla="*/ 4951 h 6595"/>
                <a:gd name="T78" fmla="*/ 383 w 678"/>
                <a:gd name="T79" fmla="*/ 4294 h 6595"/>
                <a:gd name="T80" fmla="*/ 504 w 678"/>
                <a:gd name="T81" fmla="*/ 4158 h 6595"/>
                <a:gd name="T82" fmla="*/ 550 w 678"/>
                <a:gd name="T83" fmla="*/ 4152 h 6595"/>
                <a:gd name="T84" fmla="*/ 226 w 678"/>
                <a:gd name="T85" fmla="*/ 3727 h 6595"/>
                <a:gd name="T86" fmla="*/ 164 w 678"/>
                <a:gd name="T87" fmla="*/ 3535 h 6595"/>
                <a:gd name="T88" fmla="*/ 219 w 678"/>
                <a:gd name="T89" fmla="*/ 3389 h 6595"/>
                <a:gd name="T90" fmla="*/ 404 w 678"/>
                <a:gd name="T91" fmla="*/ 3287 h 6595"/>
                <a:gd name="T92" fmla="*/ 552 w 678"/>
                <a:gd name="T93" fmla="*/ 3103 h 6595"/>
                <a:gd name="T94" fmla="*/ 282 w 678"/>
                <a:gd name="T95" fmla="*/ 2649 h 6595"/>
                <a:gd name="T96" fmla="*/ 621 w 678"/>
                <a:gd name="T97" fmla="*/ 2838 h 6595"/>
                <a:gd name="T98" fmla="*/ 382 w 678"/>
                <a:gd name="T99" fmla="*/ 2458 h 6595"/>
                <a:gd name="T100" fmla="*/ 386 w 678"/>
                <a:gd name="T101" fmla="*/ 2448 h 6595"/>
                <a:gd name="T102" fmla="*/ 344 w 678"/>
                <a:gd name="T103" fmla="*/ 2101 h 6595"/>
                <a:gd name="T104" fmla="*/ 356 w 678"/>
                <a:gd name="T105" fmla="*/ 1847 h 6595"/>
                <a:gd name="T106" fmla="*/ 495 w 678"/>
                <a:gd name="T107" fmla="*/ 1901 h 6595"/>
                <a:gd name="T108" fmla="*/ 265 w 678"/>
                <a:gd name="T109" fmla="*/ 1467 h 6595"/>
                <a:gd name="T110" fmla="*/ 531 w 678"/>
                <a:gd name="T111" fmla="*/ 1653 h 6595"/>
                <a:gd name="T112" fmla="*/ 159 w 678"/>
                <a:gd name="T113" fmla="*/ 1016 h 6595"/>
                <a:gd name="T114" fmla="*/ 179 w 678"/>
                <a:gd name="T115" fmla="*/ 674 h 6595"/>
                <a:gd name="T116" fmla="*/ 308 w 678"/>
                <a:gd name="T117" fmla="*/ 856 h 6595"/>
                <a:gd name="T118" fmla="*/ 285 w 678"/>
                <a:gd name="T119" fmla="*/ 438 h 6595"/>
                <a:gd name="T120" fmla="*/ 447 w 678"/>
                <a:gd name="T121" fmla="*/ 576 h 6595"/>
                <a:gd name="T122" fmla="*/ 278 w 678"/>
                <a:gd name="T123" fmla="*/ 3 h 6595"/>
                <a:gd name="T124" fmla="*/ 550 w 678"/>
                <a:gd name="T125" fmla="*/ 163 h 65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78" h="6595">
                  <a:moveTo>
                    <a:pt x="0" y="6344"/>
                  </a:moveTo>
                  <a:lnTo>
                    <a:pt x="0" y="6275"/>
                  </a:lnTo>
                  <a:lnTo>
                    <a:pt x="11" y="6282"/>
                  </a:lnTo>
                  <a:lnTo>
                    <a:pt x="23" y="6288"/>
                  </a:lnTo>
                  <a:lnTo>
                    <a:pt x="33" y="6295"/>
                  </a:lnTo>
                  <a:lnTo>
                    <a:pt x="43" y="6300"/>
                  </a:lnTo>
                  <a:lnTo>
                    <a:pt x="30" y="6290"/>
                  </a:lnTo>
                  <a:lnTo>
                    <a:pt x="19" y="6282"/>
                  </a:lnTo>
                  <a:lnTo>
                    <a:pt x="9" y="6273"/>
                  </a:lnTo>
                  <a:lnTo>
                    <a:pt x="0" y="6266"/>
                  </a:lnTo>
                  <a:lnTo>
                    <a:pt x="0" y="6244"/>
                  </a:lnTo>
                  <a:lnTo>
                    <a:pt x="9" y="6246"/>
                  </a:lnTo>
                  <a:lnTo>
                    <a:pt x="19" y="6248"/>
                  </a:lnTo>
                  <a:lnTo>
                    <a:pt x="30" y="6251"/>
                  </a:lnTo>
                  <a:lnTo>
                    <a:pt x="44" y="6257"/>
                  </a:lnTo>
                  <a:lnTo>
                    <a:pt x="77" y="6269"/>
                  </a:lnTo>
                  <a:lnTo>
                    <a:pt x="115" y="6285"/>
                  </a:lnTo>
                  <a:lnTo>
                    <a:pt x="157" y="6304"/>
                  </a:lnTo>
                  <a:lnTo>
                    <a:pt x="203" y="6327"/>
                  </a:lnTo>
                  <a:lnTo>
                    <a:pt x="253" y="6352"/>
                  </a:lnTo>
                  <a:lnTo>
                    <a:pt x="306" y="6379"/>
                  </a:lnTo>
                  <a:lnTo>
                    <a:pt x="337" y="6397"/>
                  </a:lnTo>
                  <a:lnTo>
                    <a:pt x="368" y="6413"/>
                  </a:lnTo>
                  <a:lnTo>
                    <a:pt x="397" y="6430"/>
                  </a:lnTo>
                  <a:lnTo>
                    <a:pt x="426" y="6447"/>
                  </a:lnTo>
                  <a:lnTo>
                    <a:pt x="401" y="6428"/>
                  </a:lnTo>
                  <a:lnTo>
                    <a:pt x="382" y="6412"/>
                  </a:lnTo>
                  <a:lnTo>
                    <a:pt x="377" y="6406"/>
                  </a:lnTo>
                  <a:lnTo>
                    <a:pt x="373" y="6400"/>
                  </a:lnTo>
                  <a:lnTo>
                    <a:pt x="370" y="6396"/>
                  </a:lnTo>
                  <a:lnTo>
                    <a:pt x="370" y="6393"/>
                  </a:lnTo>
                  <a:lnTo>
                    <a:pt x="373" y="6392"/>
                  </a:lnTo>
                  <a:lnTo>
                    <a:pt x="374" y="6391"/>
                  </a:lnTo>
                  <a:lnTo>
                    <a:pt x="377" y="6391"/>
                  </a:lnTo>
                  <a:lnTo>
                    <a:pt x="380" y="6389"/>
                  </a:lnTo>
                  <a:lnTo>
                    <a:pt x="389" y="6391"/>
                  </a:lnTo>
                  <a:lnTo>
                    <a:pt x="401" y="6394"/>
                  </a:lnTo>
                  <a:lnTo>
                    <a:pt x="430" y="6402"/>
                  </a:lnTo>
                  <a:lnTo>
                    <a:pt x="468" y="6416"/>
                  </a:lnTo>
                  <a:lnTo>
                    <a:pt x="513" y="6436"/>
                  </a:lnTo>
                  <a:lnTo>
                    <a:pt x="564" y="6459"/>
                  </a:lnTo>
                  <a:lnTo>
                    <a:pt x="619" y="6486"/>
                  </a:lnTo>
                  <a:lnTo>
                    <a:pt x="678" y="6515"/>
                  </a:lnTo>
                  <a:lnTo>
                    <a:pt x="678" y="6595"/>
                  </a:lnTo>
                  <a:lnTo>
                    <a:pt x="657" y="6584"/>
                  </a:lnTo>
                  <a:lnTo>
                    <a:pt x="626" y="6568"/>
                  </a:lnTo>
                  <a:lnTo>
                    <a:pt x="596" y="6551"/>
                  </a:lnTo>
                  <a:lnTo>
                    <a:pt x="568" y="6535"/>
                  </a:lnTo>
                  <a:lnTo>
                    <a:pt x="541" y="6519"/>
                  </a:lnTo>
                  <a:lnTo>
                    <a:pt x="563" y="6536"/>
                  </a:lnTo>
                  <a:lnTo>
                    <a:pt x="579" y="6549"/>
                  </a:lnTo>
                  <a:lnTo>
                    <a:pt x="584" y="6556"/>
                  </a:lnTo>
                  <a:lnTo>
                    <a:pt x="587" y="6560"/>
                  </a:lnTo>
                  <a:lnTo>
                    <a:pt x="590" y="6564"/>
                  </a:lnTo>
                  <a:lnTo>
                    <a:pt x="589" y="6566"/>
                  </a:lnTo>
                  <a:lnTo>
                    <a:pt x="587" y="6568"/>
                  </a:lnTo>
                  <a:lnTo>
                    <a:pt x="585" y="6569"/>
                  </a:lnTo>
                  <a:lnTo>
                    <a:pt x="583" y="6570"/>
                  </a:lnTo>
                  <a:lnTo>
                    <a:pt x="579" y="6570"/>
                  </a:lnTo>
                  <a:lnTo>
                    <a:pt x="570" y="6569"/>
                  </a:lnTo>
                  <a:lnTo>
                    <a:pt x="558" y="6565"/>
                  </a:lnTo>
                  <a:lnTo>
                    <a:pt x="544" y="6561"/>
                  </a:lnTo>
                  <a:lnTo>
                    <a:pt x="527" y="6556"/>
                  </a:lnTo>
                  <a:lnTo>
                    <a:pt x="509" y="6549"/>
                  </a:lnTo>
                  <a:lnTo>
                    <a:pt x="488" y="6541"/>
                  </a:lnTo>
                  <a:lnTo>
                    <a:pt x="441" y="6521"/>
                  </a:lnTo>
                  <a:lnTo>
                    <a:pt x="389" y="6496"/>
                  </a:lnTo>
                  <a:lnTo>
                    <a:pt x="331" y="6468"/>
                  </a:lnTo>
                  <a:lnTo>
                    <a:pt x="270" y="6437"/>
                  </a:lnTo>
                  <a:lnTo>
                    <a:pt x="240" y="6421"/>
                  </a:lnTo>
                  <a:lnTo>
                    <a:pt x="210" y="6404"/>
                  </a:lnTo>
                  <a:lnTo>
                    <a:pt x="182" y="6388"/>
                  </a:lnTo>
                  <a:lnTo>
                    <a:pt x="156" y="6372"/>
                  </a:lnTo>
                  <a:lnTo>
                    <a:pt x="177" y="6388"/>
                  </a:lnTo>
                  <a:lnTo>
                    <a:pt x="193" y="6402"/>
                  </a:lnTo>
                  <a:lnTo>
                    <a:pt x="199" y="6408"/>
                  </a:lnTo>
                  <a:lnTo>
                    <a:pt x="202" y="6413"/>
                  </a:lnTo>
                  <a:lnTo>
                    <a:pt x="204" y="6416"/>
                  </a:lnTo>
                  <a:lnTo>
                    <a:pt x="203" y="6420"/>
                  </a:lnTo>
                  <a:lnTo>
                    <a:pt x="201" y="6421"/>
                  </a:lnTo>
                  <a:lnTo>
                    <a:pt x="198" y="6422"/>
                  </a:lnTo>
                  <a:lnTo>
                    <a:pt x="191" y="6422"/>
                  </a:lnTo>
                  <a:lnTo>
                    <a:pt x="185" y="6420"/>
                  </a:lnTo>
                  <a:lnTo>
                    <a:pt x="165" y="6415"/>
                  </a:lnTo>
                  <a:lnTo>
                    <a:pt x="142" y="6407"/>
                  </a:lnTo>
                  <a:lnTo>
                    <a:pt x="111" y="6395"/>
                  </a:lnTo>
                  <a:lnTo>
                    <a:pt x="78" y="6381"/>
                  </a:lnTo>
                  <a:lnTo>
                    <a:pt x="41" y="6364"/>
                  </a:lnTo>
                  <a:lnTo>
                    <a:pt x="0" y="6344"/>
                  </a:lnTo>
                  <a:close/>
                  <a:moveTo>
                    <a:pt x="0" y="6229"/>
                  </a:moveTo>
                  <a:lnTo>
                    <a:pt x="0" y="6156"/>
                  </a:lnTo>
                  <a:lnTo>
                    <a:pt x="41" y="6181"/>
                  </a:lnTo>
                  <a:lnTo>
                    <a:pt x="79" y="6205"/>
                  </a:lnTo>
                  <a:lnTo>
                    <a:pt x="111" y="6227"/>
                  </a:lnTo>
                  <a:lnTo>
                    <a:pt x="139" y="6246"/>
                  </a:lnTo>
                  <a:lnTo>
                    <a:pt x="161" y="6262"/>
                  </a:lnTo>
                  <a:lnTo>
                    <a:pt x="176" y="6276"/>
                  </a:lnTo>
                  <a:lnTo>
                    <a:pt x="182" y="6282"/>
                  </a:lnTo>
                  <a:lnTo>
                    <a:pt x="185" y="6287"/>
                  </a:lnTo>
                  <a:lnTo>
                    <a:pt x="186" y="6290"/>
                  </a:lnTo>
                  <a:lnTo>
                    <a:pt x="186" y="6293"/>
                  </a:lnTo>
                  <a:lnTo>
                    <a:pt x="184" y="6296"/>
                  </a:lnTo>
                  <a:lnTo>
                    <a:pt x="179" y="6296"/>
                  </a:lnTo>
                  <a:lnTo>
                    <a:pt x="175" y="6296"/>
                  </a:lnTo>
                  <a:lnTo>
                    <a:pt x="169" y="6296"/>
                  </a:lnTo>
                  <a:lnTo>
                    <a:pt x="151" y="6291"/>
                  </a:lnTo>
                  <a:lnTo>
                    <a:pt x="129" y="6284"/>
                  </a:lnTo>
                  <a:lnTo>
                    <a:pt x="102" y="6274"/>
                  </a:lnTo>
                  <a:lnTo>
                    <a:pt x="71" y="6261"/>
                  </a:lnTo>
                  <a:lnTo>
                    <a:pt x="37" y="6246"/>
                  </a:lnTo>
                  <a:lnTo>
                    <a:pt x="0" y="6229"/>
                  </a:lnTo>
                  <a:close/>
                  <a:moveTo>
                    <a:pt x="0" y="6142"/>
                  </a:moveTo>
                  <a:lnTo>
                    <a:pt x="0" y="6122"/>
                  </a:lnTo>
                  <a:lnTo>
                    <a:pt x="8" y="6123"/>
                  </a:lnTo>
                  <a:lnTo>
                    <a:pt x="17" y="6125"/>
                  </a:lnTo>
                  <a:lnTo>
                    <a:pt x="28" y="6128"/>
                  </a:lnTo>
                  <a:lnTo>
                    <a:pt x="42" y="6132"/>
                  </a:lnTo>
                  <a:lnTo>
                    <a:pt x="74" y="6143"/>
                  </a:lnTo>
                  <a:lnTo>
                    <a:pt x="110" y="6159"/>
                  </a:lnTo>
                  <a:lnTo>
                    <a:pt x="152" y="6178"/>
                  </a:lnTo>
                  <a:lnTo>
                    <a:pt x="199" y="6200"/>
                  </a:lnTo>
                  <a:lnTo>
                    <a:pt x="249" y="6225"/>
                  </a:lnTo>
                  <a:lnTo>
                    <a:pt x="300" y="6252"/>
                  </a:lnTo>
                  <a:lnTo>
                    <a:pt x="359" y="6285"/>
                  </a:lnTo>
                  <a:lnTo>
                    <a:pt x="412" y="6315"/>
                  </a:lnTo>
                  <a:lnTo>
                    <a:pt x="459" y="6344"/>
                  </a:lnTo>
                  <a:lnTo>
                    <a:pt x="500" y="6371"/>
                  </a:lnTo>
                  <a:lnTo>
                    <a:pt x="518" y="6383"/>
                  </a:lnTo>
                  <a:lnTo>
                    <a:pt x="533" y="6394"/>
                  </a:lnTo>
                  <a:lnTo>
                    <a:pt x="546" y="6405"/>
                  </a:lnTo>
                  <a:lnTo>
                    <a:pt x="557" y="6413"/>
                  </a:lnTo>
                  <a:lnTo>
                    <a:pt x="565" y="6421"/>
                  </a:lnTo>
                  <a:lnTo>
                    <a:pt x="570" y="6428"/>
                  </a:lnTo>
                  <a:lnTo>
                    <a:pt x="572" y="6430"/>
                  </a:lnTo>
                  <a:lnTo>
                    <a:pt x="573" y="6433"/>
                  </a:lnTo>
                  <a:lnTo>
                    <a:pt x="573" y="6435"/>
                  </a:lnTo>
                  <a:lnTo>
                    <a:pt x="572" y="6437"/>
                  </a:lnTo>
                  <a:lnTo>
                    <a:pt x="571" y="6438"/>
                  </a:lnTo>
                  <a:lnTo>
                    <a:pt x="569" y="6439"/>
                  </a:lnTo>
                  <a:lnTo>
                    <a:pt x="566" y="6440"/>
                  </a:lnTo>
                  <a:lnTo>
                    <a:pt x="563" y="6440"/>
                  </a:lnTo>
                  <a:lnTo>
                    <a:pt x="554" y="6439"/>
                  </a:lnTo>
                  <a:lnTo>
                    <a:pt x="542" y="6437"/>
                  </a:lnTo>
                  <a:lnTo>
                    <a:pt x="528" y="6433"/>
                  </a:lnTo>
                  <a:lnTo>
                    <a:pt x="512" y="6428"/>
                  </a:lnTo>
                  <a:lnTo>
                    <a:pt x="495" y="6421"/>
                  </a:lnTo>
                  <a:lnTo>
                    <a:pt x="474" y="6413"/>
                  </a:lnTo>
                  <a:lnTo>
                    <a:pt x="429" y="6395"/>
                  </a:lnTo>
                  <a:lnTo>
                    <a:pt x="377" y="6371"/>
                  </a:lnTo>
                  <a:lnTo>
                    <a:pt x="322" y="6343"/>
                  </a:lnTo>
                  <a:lnTo>
                    <a:pt x="263" y="6313"/>
                  </a:lnTo>
                  <a:lnTo>
                    <a:pt x="216" y="6287"/>
                  </a:lnTo>
                  <a:lnTo>
                    <a:pt x="172" y="6262"/>
                  </a:lnTo>
                  <a:lnTo>
                    <a:pt x="132" y="6237"/>
                  </a:lnTo>
                  <a:lnTo>
                    <a:pt x="95" y="6215"/>
                  </a:lnTo>
                  <a:lnTo>
                    <a:pt x="63" y="6193"/>
                  </a:lnTo>
                  <a:lnTo>
                    <a:pt x="37" y="6174"/>
                  </a:lnTo>
                  <a:lnTo>
                    <a:pt x="15" y="6156"/>
                  </a:lnTo>
                  <a:lnTo>
                    <a:pt x="0" y="6142"/>
                  </a:lnTo>
                  <a:close/>
                  <a:moveTo>
                    <a:pt x="0" y="6101"/>
                  </a:moveTo>
                  <a:lnTo>
                    <a:pt x="0" y="6025"/>
                  </a:lnTo>
                  <a:lnTo>
                    <a:pt x="43" y="6051"/>
                  </a:lnTo>
                  <a:lnTo>
                    <a:pt x="83" y="6075"/>
                  </a:lnTo>
                  <a:lnTo>
                    <a:pt x="118" y="6098"/>
                  </a:lnTo>
                  <a:lnTo>
                    <a:pt x="147" y="6119"/>
                  </a:lnTo>
                  <a:lnTo>
                    <a:pt x="171" y="6137"/>
                  </a:lnTo>
                  <a:lnTo>
                    <a:pt x="187" y="6152"/>
                  </a:lnTo>
                  <a:lnTo>
                    <a:pt x="192" y="6157"/>
                  </a:lnTo>
                  <a:lnTo>
                    <a:pt x="196" y="6163"/>
                  </a:lnTo>
                  <a:lnTo>
                    <a:pt x="198" y="6167"/>
                  </a:lnTo>
                  <a:lnTo>
                    <a:pt x="197" y="6170"/>
                  </a:lnTo>
                  <a:lnTo>
                    <a:pt x="195" y="6173"/>
                  </a:lnTo>
                  <a:lnTo>
                    <a:pt x="191" y="6174"/>
                  </a:lnTo>
                  <a:lnTo>
                    <a:pt x="185" y="6174"/>
                  </a:lnTo>
                  <a:lnTo>
                    <a:pt x="178" y="6173"/>
                  </a:lnTo>
                  <a:lnTo>
                    <a:pt x="160" y="6168"/>
                  </a:lnTo>
                  <a:lnTo>
                    <a:pt x="136" y="6161"/>
                  </a:lnTo>
                  <a:lnTo>
                    <a:pt x="107" y="6150"/>
                  </a:lnTo>
                  <a:lnTo>
                    <a:pt x="75" y="6136"/>
                  </a:lnTo>
                  <a:lnTo>
                    <a:pt x="39" y="6120"/>
                  </a:lnTo>
                  <a:lnTo>
                    <a:pt x="0" y="6101"/>
                  </a:lnTo>
                  <a:close/>
                  <a:moveTo>
                    <a:pt x="0" y="5961"/>
                  </a:moveTo>
                  <a:lnTo>
                    <a:pt x="0" y="5877"/>
                  </a:lnTo>
                  <a:lnTo>
                    <a:pt x="52" y="5906"/>
                  </a:lnTo>
                  <a:lnTo>
                    <a:pt x="98" y="5935"/>
                  </a:lnTo>
                  <a:lnTo>
                    <a:pt x="141" y="5962"/>
                  </a:lnTo>
                  <a:lnTo>
                    <a:pt x="176" y="5986"/>
                  </a:lnTo>
                  <a:lnTo>
                    <a:pt x="191" y="5998"/>
                  </a:lnTo>
                  <a:lnTo>
                    <a:pt x="204" y="6009"/>
                  </a:lnTo>
                  <a:lnTo>
                    <a:pt x="215" y="6017"/>
                  </a:lnTo>
                  <a:lnTo>
                    <a:pt x="225" y="6026"/>
                  </a:lnTo>
                  <a:lnTo>
                    <a:pt x="231" y="6033"/>
                  </a:lnTo>
                  <a:lnTo>
                    <a:pt x="236" y="6040"/>
                  </a:lnTo>
                  <a:lnTo>
                    <a:pt x="237" y="6043"/>
                  </a:lnTo>
                  <a:lnTo>
                    <a:pt x="238" y="6045"/>
                  </a:lnTo>
                  <a:lnTo>
                    <a:pt x="238" y="6047"/>
                  </a:lnTo>
                  <a:lnTo>
                    <a:pt x="238" y="6048"/>
                  </a:lnTo>
                  <a:lnTo>
                    <a:pt x="234" y="6052"/>
                  </a:lnTo>
                  <a:lnTo>
                    <a:pt x="229" y="6053"/>
                  </a:lnTo>
                  <a:lnTo>
                    <a:pt x="223" y="6053"/>
                  </a:lnTo>
                  <a:lnTo>
                    <a:pt x="214" y="6051"/>
                  </a:lnTo>
                  <a:lnTo>
                    <a:pt x="191" y="6045"/>
                  </a:lnTo>
                  <a:lnTo>
                    <a:pt x="162" y="6035"/>
                  </a:lnTo>
                  <a:lnTo>
                    <a:pt x="128" y="6021"/>
                  </a:lnTo>
                  <a:lnTo>
                    <a:pt x="89" y="6004"/>
                  </a:lnTo>
                  <a:lnTo>
                    <a:pt x="47" y="5985"/>
                  </a:lnTo>
                  <a:lnTo>
                    <a:pt x="0" y="5961"/>
                  </a:lnTo>
                  <a:close/>
                  <a:moveTo>
                    <a:pt x="0" y="5805"/>
                  </a:moveTo>
                  <a:lnTo>
                    <a:pt x="0" y="5716"/>
                  </a:lnTo>
                  <a:lnTo>
                    <a:pt x="16" y="5725"/>
                  </a:lnTo>
                  <a:lnTo>
                    <a:pt x="33" y="5733"/>
                  </a:lnTo>
                  <a:lnTo>
                    <a:pt x="50" y="5742"/>
                  </a:lnTo>
                  <a:lnTo>
                    <a:pt x="67" y="5752"/>
                  </a:lnTo>
                  <a:lnTo>
                    <a:pt x="119" y="5782"/>
                  </a:lnTo>
                  <a:lnTo>
                    <a:pt x="166" y="5810"/>
                  </a:lnTo>
                  <a:lnTo>
                    <a:pt x="209" y="5838"/>
                  </a:lnTo>
                  <a:lnTo>
                    <a:pt x="245" y="5863"/>
                  </a:lnTo>
                  <a:lnTo>
                    <a:pt x="260" y="5875"/>
                  </a:lnTo>
                  <a:lnTo>
                    <a:pt x="273" y="5885"/>
                  </a:lnTo>
                  <a:lnTo>
                    <a:pt x="285" y="5895"/>
                  </a:lnTo>
                  <a:lnTo>
                    <a:pt x="294" y="5904"/>
                  </a:lnTo>
                  <a:lnTo>
                    <a:pt x="301" y="5912"/>
                  </a:lnTo>
                  <a:lnTo>
                    <a:pt x="306" y="5919"/>
                  </a:lnTo>
                  <a:lnTo>
                    <a:pt x="307" y="5921"/>
                  </a:lnTo>
                  <a:lnTo>
                    <a:pt x="308" y="5924"/>
                  </a:lnTo>
                  <a:lnTo>
                    <a:pt x="308" y="5927"/>
                  </a:lnTo>
                  <a:lnTo>
                    <a:pt x="307" y="5929"/>
                  </a:lnTo>
                  <a:lnTo>
                    <a:pt x="306" y="5930"/>
                  </a:lnTo>
                  <a:lnTo>
                    <a:pt x="304" y="5931"/>
                  </a:lnTo>
                  <a:lnTo>
                    <a:pt x="300" y="5932"/>
                  </a:lnTo>
                  <a:lnTo>
                    <a:pt x="297" y="5932"/>
                  </a:lnTo>
                  <a:lnTo>
                    <a:pt x="288" y="5932"/>
                  </a:lnTo>
                  <a:lnTo>
                    <a:pt x="279" y="5930"/>
                  </a:lnTo>
                  <a:lnTo>
                    <a:pt x="266" y="5927"/>
                  </a:lnTo>
                  <a:lnTo>
                    <a:pt x="251" y="5922"/>
                  </a:lnTo>
                  <a:lnTo>
                    <a:pt x="234" y="5917"/>
                  </a:lnTo>
                  <a:lnTo>
                    <a:pt x="216" y="5910"/>
                  </a:lnTo>
                  <a:lnTo>
                    <a:pt x="175" y="5893"/>
                  </a:lnTo>
                  <a:lnTo>
                    <a:pt x="129" y="5871"/>
                  </a:lnTo>
                  <a:lnTo>
                    <a:pt x="79" y="5847"/>
                  </a:lnTo>
                  <a:lnTo>
                    <a:pt x="26" y="5819"/>
                  </a:lnTo>
                  <a:lnTo>
                    <a:pt x="13" y="5811"/>
                  </a:lnTo>
                  <a:lnTo>
                    <a:pt x="0" y="5805"/>
                  </a:lnTo>
                  <a:close/>
                  <a:moveTo>
                    <a:pt x="0" y="5685"/>
                  </a:moveTo>
                  <a:lnTo>
                    <a:pt x="0" y="5653"/>
                  </a:lnTo>
                  <a:lnTo>
                    <a:pt x="8" y="5662"/>
                  </a:lnTo>
                  <a:lnTo>
                    <a:pt x="13" y="5670"/>
                  </a:lnTo>
                  <a:lnTo>
                    <a:pt x="14" y="5673"/>
                  </a:lnTo>
                  <a:lnTo>
                    <a:pt x="15" y="5676"/>
                  </a:lnTo>
                  <a:lnTo>
                    <a:pt x="15" y="5678"/>
                  </a:lnTo>
                  <a:lnTo>
                    <a:pt x="14" y="5680"/>
                  </a:lnTo>
                  <a:lnTo>
                    <a:pt x="12" y="5683"/>
                  </a:lnTo>
                  <a:lnTo>
                    <a:pt x="10" y="5684"/>
                  </a:lnTo>
                  <a:lnTo>
                    <a:pt x="6" y="5685"/>
                  </a:lnTo>
                  <a:lnTo>
                    <a:pt x="0" y="5685"/>
                  </a:lnTo>
                  <a:close/>
                  <a:moveTo>
                    <a:pt x="0" y="5621"/>
                  </a:moveTo>
                  <a:lnTo>
                    <a:pt x="0" y="5547"/>
                  </a:lnTo>
                  <a:lnTo>
                    <a:pt x="19" y="5554"/>
                  </a:lnTo>
                  <a:lnTo>
                    <a:pt x="39" y="5563"/>
                  </a:lnTo>
                  <a:lnTo>
                    <a:pt x="60" y="5573"/>
                  </a:lnTo>
                  <a:lnTo>
                    <a:pt x="82" y="5583"/>
                  </a:lnTo>
                  <a:lnTo>
                    <a:pt x="104" y="5594"/>
                  </a:lnTo>
                  <a:lnTo>
                    <a:pt x="128" y="5606"/>
                  </a:lnTo>
                  <a:lnTo>
                    <a:pt x="151" y="5619"/>
                  </a:lnTo>
                  <a:lnTo>
                    <a:pt x="176" y="5633"/>
                  </a:lnTo>
                  <a:lnTo>
                    <a:pt x="227" y="5661"/>
                  </a:lnTo>
                  <a:lnTo>
                    <a:pt x="272" y="5689"/>
                  </a:lnTo>
                  <a:lnTo>
                    <a:pt x="313" y="5716"/>
                  </a:lnTo>
                  <a:lnTo>
                    <a:pt x="348" y="5741"/>
                  </a:lnTo>
                  <a:lnTo>
                    <a:pt x="363" y="5753"/>
                  </a:lnTo>
                  <a:lnTo>
                    <a:pt x="376" y="5764"/>
                  </a:lnTo>
                  <a:lnTo>
                    <a:pt x="387" y="5773"/>
                  </a:lnTo>
                  <a:lnTo>
                    <a:pt x="395" y="5782"/>
                  </a:lnTo>
                  <a:lnTo>
                    <a:pt x="402" y="5791"/>
                  </a:lnTo>
                  <a:lnTo>
                    <a:pt x="406" y="5797"/>
                  </a:lnTo>
                  <a:lnTo>
                    <a:pt x="407" y="5800"/>
                  </a:lnTo>
                  <a:lnTo>
                    <a:pt x="407" y="5802"/>
                  </a:lnTo>
                  <a:lnTo>
                    <a:pt x="407" y="5805"/>
                  </a:lnTo>
                  <a:lnTo>
                    <a:pt x="406" y="5807"/>
                  </a:lnTo>
                  <a:lnTo>
                    <a:pt x="405" y="5809"/>
                  </a:lnTo>
                  <a:lnTo>
                    <a:pt x="403" y="5810"/>
                  </a:lnTo>
                  <a:lnTo>
                    <a:pt x="401" y="5811"/>
                  </a:lnTo>
                  <a:lnTo>
                    <a:pt x="396" y="5811"/>
                  </a:lnTo>
                  <a:lnTo>
                    <a:pt x="389" y="5811"/>
                  </a:lnTo>
                  <a:lnTo>
                    <a:pt x="378" y="5810"/>
                  </a:lnTo>
                  <a:lnTo>
                    <a:pt x="365" y="5807"/>
                  </a:lnTo>
                  <a:lnTo>
                    <a:pt x="351" y="5802"/>
                  </a:lnTo>
                  <a:lnTo>
                    <a:pt x="335" y="5797"/>
                  </a:lnTo>
                  <a:lnTo>
                    <a:pt x="317" y="5791"/>
                  </a:lnTo>
                  <a:lnTo>
                    <a:pt x="277" y="5774"/>
                  </a:lnTo>
                  <a:lnTo>
                    <a:pt x="232" y="5754"/>
                  </a:lnTo>
                  <a:lnTo>
                    <a:pt x="184" y="5730"/>
                  </a:lnTo>
                  <a:lnTo>
                    <a:pt x="133" y="5703"/>
                  </a:lnTo>
                  <a:lnTo>
                    <a:pt x="96" y="5682"/>
                  </a:lnTo>
                  <a:lnTo>
                    <a:pt x="62" y="5661"/>
                  </a:lnTo>
                  <a:lnTo>
                    <a:pt x="29" y="5641"/>
                  </a:lnTo>
                  <a:lnTo>
                    <a:pt x="0" y="5621"/>
                  </a:lnTo>
                  <a:close/>
                  <a:moveTo>
                    <a:pt x="0" y="5526"/>
                  </a:moveTo>
                  <a:lnTo>
                    <a:pt x="0" y="5440"/>
                  </a:lnTo>
                  <a:lnTo>
                    <a:pt x="33" y="5461"/>
                  </a:lnTo>
                  <a:lnTo>
                    <a:pt x="62" y="5481"/>
                  </a:lnTo>
                  <a:lnTo>
                    <a:pt x="87" y="5500"/>
                  </a:lnTo>
                  <a:lnTo>
                    <a:pt x="107" y="5517"/>
                  </a:lnTo>
                  <a:lnTo>
                    <a:pt x="123" y="5533"/>
                  </a:lnTo>
                  <a:lnTo>
                    <a:pt x="134" y="5546"/>
                  </a:lnTo>
                  <a:lnTo>
                    <a:pt x="138" y="5551"/>
                  </a:lnTo>
                  <a:lnTo>
                    <a:pt x="141" y="5556"/>
                  </a:lnTo>
                  <a:lnTo>
                    <a:pt x="141" y="5561"/>
                  </a:lnTo>
                  <a:lnTo>
                    <a:pt x="139" y="5564"/>
                  </a:lnTo>
                  <a:lnTo>
                    <a:pt x="137" y="5566"/>
                  </a:lnTo>
                  <a:lnTo>
                    <a:pt x="134" y="5567"/>
                  </a:lnTo>
                  <a:lnTo>
                    <a:pt x="130" y="5568"/>
                  </a:lnTo>
                  <a:lnTo>
                    <a:pt x="125" y="5568"/>
                  </a:lnTo>
                  <a:lnTo>
                    <a:pt x="112" y="5566"/>
                  </a:lnTo>
                  <a:lnTo>
                    <a:pt x="95" y="5563"/>
                  </a:lnTo>
                  <a:lnTo>
                    <a:pt x="76" y="5556"/>
                  </a:lnTo>
                  <a:lnTo>
                    <a:pt x="53" y="5549"/>
                  </a:lnTo>
                  <a:lnTo>
                    <a:pt x="27" y="5538"/>
                  </a:lnTo>
                  <a:lnTo>
                    <a:pt x="0" y="5526"/>
                  </a:lnTo>
                  <a:close/>
                  <a:moveTo>
                    <a:pt x="0" y="5325"/>
                  </a:moveTo>
                  <a:lnTo>
                    <a:pt x="0" y="5229"/>
                  </a:lnTo>
                  <a:lnTo>
                    <a:pt x="21" y="5239"/>
                  </a:lnTo>
                  <a:lnTo>
                    <a:pt x="42" y="5251"/>
                  </a:lnTo>
                  <a:lnTo>
                    <a:pt x="63" y="5262"/>
                  </a:lnTo>
                  <a:lnTo>
                    <a:pt x="86" y="5275"/>
                  </a:lnTo>
                  <a:lnTo>
                    <a:pt x="132" y="5302"/>
                  </a:lnTo>
                  <a:lnTo>
                    <a:pt x="174" y="5329"/>
                  </a:lnTo>
                  <a:lnTo>
                    <a:pt x="212" y="5355"/>
                  </a:lnTo>
                  <a:lnTo>
                    <a:pt x="243" y="5378"/>
                  </a:lnTo>
                  <a:lnTo>
                    <a:pt x="256" y="5390"/>
                  </a:lnTo>
                  <a:lnTo>
                    <a:pt x="268" y="5400"/>
                  </a:lnTo>
                  <a:lnTo>
                    <a:pt x="278" y="5410"/>
                  </a:lnTo>
                  <a:lnTo>
                    <a:pt x="286" y="5418"/>
                  </a:lnTo>
                  <a:lnTo>
                    <a:pt x="292" y="5427"/>
                  </a:lnTo>
                  <a:lnTo>
                    <a:pt x="295" y="5433"/>
                  </a:lnTo>
                  <a:lnTo>
                    <a:pt x="296" y="5437"/>
                  </a:lnTo>
                  <a:lnTo>
                    <a:pt x="296" y="5439"/>
                  </a:lnTo>
                  <a:lnTo>
                    <a:pt x="296" y="5441"/>
                  </a:lnTo>
                  <a:lnTo>
                    <a:pt x="295" y="5443"/>
                  </a:lnTo>
                  <a:lnTo>
                    <a:pt x="294" y="5445"/>
                  </a:lnTo>
                  <a:lnTo>
                    <a:pt x="292" y="5446"/>
                  </a:lnTo>
                  <a:lnTo>
                    <a:pt x="290" y="5447"/>
                  </a:lnTo>
                  <a:lnTo>
                    <a:pt x="286" y="5448"/>
                  </a:lnTo>
                  <a:lnTo>
                    <a:pt x="278" y="5448"/>
                  </a:lnTo>
                  <a:lnTo>
                    <a:pt x="268" y="5447"/>
                  </a:lnTo>
                  <a:lnTo>
                    <a:pt x="256" y="5445"/>
                  </a:lnTo>
                  <a:lnTo>
                    <a:pt x="242" y="5442"/>
                  </a:lnTo>
                  <a:lnTo>
                    <a:pt x="227" y="5437"/>
                  </a:lnTo>
                  <a:lnTo>
                    <a:pt x="211" y="5431"/>
                  </a:lnTo>
                  <a:lnTo>
                    <a:pt x="173" y="5416"/>
                  </a:lnTo>
                  <a:lnTo>
                    <a:pt x="132" y="5397"/>
                  </a:lnTo>
                  <a:lnTo>
                    <a:pt x="87" y="5374"/>
                  </a:lnTo>
                  <a:lnTo>
                    <a:pt x="39" y="5348"/>
                  </a:lnTo>
                  <a:lnTo>
                    <a:pt x="29" y="5343"/>
                  </a:lnTo>
                  <a:lnTo>
                    <a:pt x="20" y="5337"/>
                  </a:lnTo>
                  <a:lnTo>
                    <a:pt x="10" y="5332"/>
                  </a:lnTo>
                  <a:lnTo>
                    <a:pt x="0" y="5325"/>
                  </a:lnTo>
                  <a:close/>
                  <a:moveTo>
                    <a:pt x="0" y="5199"/>
                  </a:moveTo>
                  <a:lnTo>
                    <a:pt x="0" y="5121"/>
                  </a:lnTo>
                  <a:lnTo>
                    <a:pt x="21" y="5137"/>
                  </a:lnTo>
                  <a:lnTo>
                    <a:pt x="38" y="5151"/>
                  </a:lnTo>
                  <a:lnTo>
                    <a:pt x="53" y="5164"/>
                  </a:lnTo>
                  <a:lnTo>
                    <a:pt x="65" y="5176"/>
                  </a:lnTo>
                  <a:lnTo>
                    <a:pt x="75" y="5187"/>
                  </a:lnTo>
                  <a:lnTo>
                    <a:pt x="80" y="5196"/>
                  </a:lnTo>
                  <a:lnTo>
                    <a:pt x="82" y="5200"/>
                  </a:lnTo>
                  <a:lnTo>
                    <a:pt x="82" y="5205"/>
                  </a:lnTo>
                  <a:lnTo>
                    <a:pt x="82" y="5207"/>
                  </a:lnTo>
                  <a:lnTo>
                    <a:pt x="81" y="5210"/>
                  </a:lnTo>
                  <a:lnTo>
                    <a:pt x="80" y="5212"/>
                  </a:lnTo>
                  <a:lnTo>
                    <a:pt x="78" y="5213"/>
                  </a:lnTo>
                  <a:lnTo>
                    <a:pt x="76" y="5214"/>
                  </a:lnTo>
                  <a:lnTo>
                    <a:pt x="73" y="5214"/>
                  </a:lnTo>
                  <a:lnTo>
                    <a:pt x="65" y="5215"/>
                  </a:lnTo>
                  <a:lnTo>
                    <a:pt x="55" y="5214"/>
                  </a:lnTo>
                  <a:lnTo>
                    <a:pt x="43" y="5212"/>
                  </a:lnTo>
                  <a:lnTo>
                    <a:pt x="30" y="5209"/>
                  </a:lnTo>
                  <a:lnTo>
                    <a:pt x="16" y="5205"/>
                  </a:lnTo>
                  <a:lnTo>
                    <a:pt x="0" y="5199"/>
                  </a:lnTo>
                  <a:close/>
                  <a:moveTo>
                    <a:pt x="0" y="4970"/>
                  </a:moveTo>
                  <a:lnTo>
                    <a:pt x="0" y="4871"/>
                  </a:lnTo>
                  <a:lnTo>
                    <a:pt x="24" y="4883"/>
                  </a:lnTo>
                  <a:lnTo>
                    <a:pt x="50" y="4895"/>
                  </a:lnTo>
                  <a:lnTo>
                    <a:pt x="76" y="4909"/>
                  </a:lnTo>
                  <a:lnTo>
                    <a:pt x="102" y="4924"/>
                  </a:lnTo>
                  <a:lnTo>
                    <a:pt x="145" y="4950"/>
                  </a:lnTo>
                  <a:lnTo>
                    <a:pt x="184" y="4976"/>
                  </a:lnTo>
                  <a:lnTo>
                    <a:pt x="218" y="5001"/>
                  </a:lnTo>
                  <a:lnTo>
                    <a:pt x="247" y="5023"/>
                  </a:lnTo>
                  <a:lnTo>
                    <a:pt x="259" y="5034"/>
                  </a:lnTo>
                  <a:lnTo>
                    <a:pt x="270" y="5045"/>
                  </a:lnTo>
                  <a:lnTo>
                    <a:pt x="279" y="5053"/>
                  </a:lnTo>
                  <a:lnTo>
                    <a:pt x="285" y="5062"/>
                  </a:lnTo>
                  <a:lnTo>
                    <a:pt x="291" y="5070"/>
                  </a:lnTo>
                  <a:lnTo>
                    <a:pt x="294" y="5077"/>
                  </a:lnTo>
                  <a:lnTo>
                    <a:pt x="294" y="5079"/>
                  </a:lnTo>
                  <a:lnTo>
                    <a:pt x="295" y="5083"/>
                  </a:lnTo>
                  <a:lnTo>
                    <a:pt x="294" y="5085"/>
                  </a:lnTo>
                  <a:lnTo>
                    <a:pt x="293" y="5087"/>
                  </a:lnTo>
                  <a:lnTo>
                    <a:pt x="292" y="5089"/>
                  </a:lnTo>
                  <a:lnTo>
                    <a:pt x="290" y="5090"/>
                  </a:lnTo>
                  <a:lnTo>
                    <a:pt x="287" y="5091"/>
                  </a:lnTo>
                  <a:lnTo>
                    <a:pt x="284" y="5092"/>
                  </a:lnTo>
                  <a:lnTo>
                    <a:pt x="277" y="5093"/>
                  </a:lnTo>
                  <a:lnTo>
                    <a:pt x="267" y="5092"/>
                  </a:lnTo>
                  <a:lnTo>
                    <a:pt x="256" y="5091"/>
                  </a:lnTo>
                  <a:lnTo>
                    <a:pt x="243" y="5088"/>
                  </a:lnTo>
                  <a:lnTo>
                    <a:pt x="229" y="5084"/>
                  </a:lnTo>
                  <a:lnTo>
                    <a:pt x="213" y="5079"/>
                  </a:lnTo>
                  <a:lnTo>
                    <a:pt x="178" y="5065"/>
                  </a:lnTo>
                  <a:lnTo>
                    <a:pt x="139" y="5048"/>
                  </a:lnTo>
                  <a:lnTo>
                    <a:pt x="97" y="5026"/>
                  </a:lnTo>
                  <a:lnTo>
                    <a:pt x="53" y="5003"/>
                  </a:lnTo>
                  <a:lnTo>
                    <a:pt x="39" y="4994"/>
                  </a:lnTo>
                  <a:lnTo>
                    <a:pt x="26" y="4987"/>
                  </a:lnTo>
                  <a:lnTo>
                    <a:pt x="13" y="4978"/>
                  </a:lnTo>
                  <a:lnTo>
                    <a:pt x="0" y="4970"/>
                  </a:lnTo>
                  <a:close/>
                  <a:moveTo>
                    <a:pt x="0" y="4832"/>
                  </a:moveTo>
                  <a:lnTo>
                    <a:pt x="0" y="4734"/>
                  </a:lnTo>
                  <a:lnTo>
                    <a:pt x="30" y="4754"/>
                  </a:lnTo>
                  <a:lnTo>
                    <a:pt x="59" y="4775"/>
                  </a:lnTo>
                  <a:lnTo>
                    <a:pt x="82" y="4794"/>
                  </a:lnTo>
                  <a:lnTo>
                    <a:pt x="102" y="4813"/>
                  </a:lnTo>
                  <a:lnTo>
                    <a:pt x="110" y="4820"/>
                  </a:lnTo>
                  <a:lnTo>
                    <a:pt x="117" y="4828"/>
                  </a:lnTo>
                  <a:lnTo>
                    <a:pt x="122" y="4835"/>
                  </a:lnTo>
                  <a:lnTo>
                    <a:pt x="127" y="4842"/>
                  </a:lnTo>
                  <a:lnTo>
                    <a:pt x="130" y="4848"/>
                  </a:lnTo>
                  <a:lnTo>
                    <a:pt x="132" y="4854"/>
                  </a:lnTo>
                  <a:lnTo>
                    <a:pt x="132" y="4858"/>
                  </a:lnTo>
                  <a:lnTo>
                    <a:pt x="131" y="4862"/>
                  </a:lnTo>
                  <a:lnTo>
                    <a:pt x="129" y="4865"/>
                  </a:lnTo>
                  <a:lnTo>
                    <a:pt x="125" y="4867"/>
                  </a:lnTo>
                  <a:lnTo>
                    <a:pt x="121" y="4868"/>
                  </a:lnTo>
                  <a:lnTo>
                    <a:pt x="116" y="4868"/>
                  </a:lnTo>
                  <a:lnTo>
                    <a:pt x="104" y="4868"/>
                  </a:lnTo>
                  <a:lnTo>
                    <a:pt x="88" y="4865"/>
                  </a:lnTo>
                  <a:lnTo>
                    <a:pt x="69" y="4859"/>
                  </a:lnTo>
                  <a:lnTo>
                    <a:pt x="49" y="4853"/>
                  </a:lnTo>
                  <a:lnTo>
                    <a:pt x="25" y="4843"/>
                  </a:lnTo>
                  <a:lnTo>
                    <a:pt x="0" y="4832"/>
                  </a:lnTo>
                  <a:close/>
                  <a:moveTo>
                    <a:pt x="0" y="4513"/>
                  </a:moveTo>
                  <a:lnTo>
                    <a:pt x="0" y="4499"/>
                  </a:lnTo>
                  <a:lnTo>
                    <a:pt x="3" y="4494"/>
                  </a:lnTo>
                  <a:lnTo>
                    <a:pt x="10" y="4492"/>
                  </a:lnTo>
                  <a:lnTo>
                    <a:pt x="17" y="4491"/>
                  </a:lnTo>
                  <a:lnTo>
                    <a:pt x="26" y="4491"/>
                  </a:lnTo>
                  <a:lnTo>
                    <a:pt x="37" y="4492"/>
                  </a:lnTo>
                  <a:lnTo>
                    <a:pt x="49" y="4495"/>
                  </a:lnTo>
                  <a:lnTo>
                    <a:pt x="62" y="4499"/>
                  </a:lnTo>
                  <a:lnTo>
                    <a:pt x="77" y="4503"/>
                  </a:lnTo>
                  <a:lnTo>
                    <a:pt x="109" y="4516"/>
                  </a:lnTo>
                  <a:lnTo>
                    <a:pt x="146" y="4532"/>
                  </a:lnTo>
                  <a:lnTo>
                    <a:pt x="185" y="4552"/>
                  </a:lnTo>
                  <a:lnTo>
                    <a:pt x="226" y="4574"/>
                  </a:lnTo>
                  <a:lnTo>
                    <a:pt x="266" y="4599"/>
                  </a:lnTo>
                  <a:lnTo>
                    <a:pt x="301" y="4623"/>
                  </a:lnTo>
                  <a:lnTo>
                    <a:pt x="333" y="4647"/>
                  </a:lnTo>
                  <a:lnTo>
                    <a:pt x="360" y="4669"/>
                  </a:lnTo>
                  <a:lnTo>
                    <a:pt x="370" y="4680"/>
                  </a:lnTo>
                  <a:lnTo>
                    <a:pt x="380" y="4690"/>
                  </a:lnTo>
                  <a:lnTo>
                    <a:pt x="388" y="4698"/>
                  </a:lnTo>
                  <a:lnTo>
                    <a:pt x="394" y="4707"/>
                  </a:lnTo>
                  <a:lnTo>
                    <a:pt x="399" y="4715"/>
                  </a:lnTo>
                  <a:lnTo>
                    <a:pt x="401" y="4722"/>
                  </a:lnTo>
                  <a:lnTo>
                    <a:pt x="401" y="4728"/>
                  </a:lnTo>
                  <a:lnTo>
                    <a:pt x="400" y="4733"/>
                  </a:lnTo>
                  <a:lnTo>
                    <a:pt x="396" y="4736"/>
                  </a:lnTo>
                  <a:lnTo>
                    <a:pt x="390" y="4738"/>
                  </a:lnTo>
                  <a:lnTo>
                    <a:pt x="383" y="4739"/>
                  </a:lnTo>
                  <a:lnTo>
                    <a:pt x="374" y="4739"/>
                  </a:lnTo>
                  <a:lnTo>
                    <a:pt x="363" y="4738"/>
                  </a:lnTo>
                  <a:lnTo>
                    <a:pt x="351" y="4735"/>
                  </a:lnTo>
                  <a:lnTo>
                    <a:pt x="338" y="4732"/>
                  </a:lnTo>
                  <a:lnTo>
                    <a:pt x="323" y="4728"/>
                  </a:lnTo>
                  <a:lnTo>
                    <a:pt x="307" y="4722"/>
                  </a:lnTo>
                  <a:lnTo>
                    <a:pt x="291" y="4716"/>
                  </a:lnTo>
                  <a:lnTo>
                    <a:pt x="272" y="4708"/>
                  </a:lnTo>
                  <a:lnTo>
                    <a:pt x="254" y="4699"/>
                  </a:lnTo>
                  <a:lnTo>
                    <a:pt x="215" y="4680"/>
                  </a:lnTo>
                  <a:lnTo>
                    <a:pt x="174" y="4657"/>
                  </a:lnTo>
                  <a:lnTo>
                    <a:pt x="141" y="4637"/>
                  </a:lnTo>
                  <a:lnTo>
                    <a:pt x="109" y="4616"/>
                  </a:lnTo>
                  <a:lnTo>
                    <a:pt x="81" y="4596"/>
                  </a:lnTo>
                  <a:lnTo>
                    <a:pt x="56" y="4576"/>
                  </a:lnTo>
                  <a:lnTo>
                    <a:pt x="36" y="4557"/>
                  </a:lnTo>
                  <a:lnTo>
                    <a:pt x="20" y="4541"/>
                  </a:lnTo>
                  <a:lnTo>
                    <a:pt x="12" y="4532"/>
                  </a:lnTo>
                  <a:lnTo>
                    <a:pt x="8" y="4526"/>
                  </a:lnTo>
                  <a:lnTo>
                    <a:pt x="3" y="4518"/>
                  </a:lnTo>
                  <a:lnTo>
                    <a:pt x="0" y="4513"/>
                  </a:lnTo>
                  <a:close/>
                  <a:moveTo>
                    <a:pt x="0" y="4395"/>
                  </a:moveTo>
                  <a:lnTo>
                    <a:pt x="0" y="4297"/>
                  </a:lnTo>
                  <a:lnTo>
                    <a:pt x="28" y="4309"/>
                  </a:lnTo>
                  <a:lnTo>
                    <a:pt x="57" y="4323"/>
                  </a:lnTo>
                  <a:lnTo>
                    <a:pt x="89" y="4339"/>
                  </a:lnTo>
                  <a:lnTo>
                    <a:pt x="121" y="4357"/>
                  </a:lnTo>
                  <a:lnTo>
                    <a:pt x="159" y="4381"/>
                  </a:lnTo>
                  <a:lnTo>
                    <a:pt x="193" y="4405"/>
                  </a:lnTo>
                  <a:lnTo>
                    <a:pt x="224" y="4427"/>
                  </a:lnTo>
                  <a:lnTo>
                    <a:pt x="249" y="4450"/>
                  </a:lnTo>
                  <a:lnTo>
                    <a:pt x="259" y="4460"/>
                  </a:lnTo>
                  <a:lnTo>
                    <a:pt x="268" y="4470"/>
                  </a:lnTo>
                  <a:lnTo>
                    <a:pt x="275" y="4479"/>
                  </a:lnTo>
                  <a:lnTo>
                    <a:pt x="282" y="4487"/>
                  </a:lnTo>
                  <a:lnTo>
                    <a:pt x="285" y="4494"/>
                  </a:lnTo>
                  <a:lnTo>
                    <a:pt x="288" y="4502"/>
                  </a:lnTo>
                  <a:lnTo>
                    <a:pt x="288" y="4507"/>
                  </a:lnTo>
                  <a:lnTo>
                    <a:pt x="286" y="4513"/>
                  </a:lnTo>
                  <a:lnTo>
                    <a:pt x="283" y="4516"/>
                  </a:lnTo>
                  <a:lnTo>
                    <a:pt x="278" y="4518"/>
                  </a:lnTo>
                  <a:lnTo>
                    <a:pt x="270" y="4519"/>
                  </a:lnTo>
                  <a:lnTo>
                    <a:pt x="261" y="4519"/>
                  </a:lnTo>
                  <a:lnTo>
                    <a:pt x="252" y="4518"/>
                  </a:lnTo>
                  <a:lnTo>
                    <a:pt x="240" y="4516"/>
                  </a:lnTo>
                  <a:lnTo>
                    <a:pt x="227" y="4513"/>
                  </a:lnTo>
                  <a:lnTo>
                    <a:pt x="213" y="4508"/>
                  </a:lnTo>
                  <a:lnTo>
                    <a:pt x="197" y="4503"/>
                  </a:lnTo>
                  <a:lnTo>
                    <a:pt x="181" y="4497"/>
                  </a:lnTo>
                  <a:lnTo>
                    <a:pt x="164" y="4489"/>
                  </a:lnTo>
                  <a:lnTo>
                    <a:pt x="146" y="4481"/>
                  </a:lnTo>
                  <a:lnTo>
                    <a:pt x="108" y="4462"/>
                  </a:lnTo>
                  <a:lnTo>
                    <a:pt x="69" y="4440"/>
                  </a:lnTo>
                  <a:lnTo>
                    <a:pt x="51" y="4429"/>
                  </a:lnTo>
                  <a:lnTo>
                    <a:pt x="34" y="4418"/>
                  </a:lnTo>
                  <a:lnTo>
                    <a:pt x="16" y="4406"/>
                  </a:lnTo>
                  <a:lnTo>
                    <a:pt x="0" y="4395"/>
                  </a:lnTo>
                  <a:close/>
                  <a:moveTo>
                    <a:pt x="0" y="4234"/>
                  </a:moveTo>
                  <a:lnTo>
                    <a:pt x="0" y="4122"/>
                  </a:lnTo>
                  <a:lnTo>
                    <a:pt x="10" y="4127"/>
                  </a:lnTo>
                  <a:lnTo>
                    <a:pt x="20" y="4133"/>
                  </a:lnTo>
                  <a:lnTo>
                    <a:pt x="30" y="4138"/>
                  </a:lnTo>
                  <a:lnTo>
                    <a:pt x="40" y="4145"/>
                  </a:lnTo>
                  <a:lnTo>
                    <a:pt x="76" y="4167"/>
                  </a:lnTo>
                  <a:lnTo>
                    <a:pt x="109" y="4190"/>
                  </a:lnTo>
                  <a:lnTo>
                    <a:pt x="137" y="4213"/>
                  </a:lnTo>
                  <a:lnTo>
                    <a:pt x="162" y="4234"/>
                  </a:lnTo>
                  <a:lnTo>
                    <a:pt x="172" y="4244"/>
                  </a:lnTo>
                  <a:lnTo>
                    <a:pt x="181" y="4254"/>
                  </a:lnTo>
                  <a:lnTo>
                    <a:pt x="187" y="4262"/>
                  </a:lnTo>
                  <a:lnTo>
                    <a:pt x="193" y="4271"/>
                  </a:lnTo>
                  <a:lnTo>
                    <a:pt x="197" y="4279"/>
                  </a:lnTo>
                  <a:lnTo>
                    <a:pt x="199" y="4285"/>
                  </a:lnTo>
                  <a:lnTo>
                    <a:pt x="199" y="4292"/>
                  </a:lnTo>
                  <a:lnTo>
                    <a:pt x="198" y="4296"/>
                  </a:lnTo>
                  <a:lnTo>
                    <a:pt x="193" y="4299"/>
                  </a:lnTo>
                  <a:lnTo>
                    <a:pt x="189" y="4302"/>
                  </a:lnTo>
                  <a:lnTo>
                    <a:pt x="183" y="4303"/>
                  </a:lnTo>
                  <a:lnTo>
                    <a:pt x="174" y="4303"/>
                  </a:lnTo>
                  <a:lnTo>
                    <a:pt x="165" y="4302"/>
                  </a:lnTo>
                  <a:lnTo>
                    <a:pt x="155" y="4301"/>
                  </a:lnTo>
                  <a:lnTo>
                    <a:pt x="143" y="4298"/>
                  </a:lnTo>
                  <a:lnTo>
                    <a:pt x="130" y="4295"/>
                  </a:lnTo>
                  <a:lnTo>
                    <a:pt x="102" y="4284"/>
                  </a:lnTo>
                  <a:lnTo>
                    <a:pt x="69" y="4271"/>
                  </a:lnTo>
                  <a:lnTo>
                    <a:pt x="36" y="4254"/>
                  </a:lnTo>
                  <a:lnTo>
                    <a:pt x="0" y="4234"/>
                  </a:lnTo>
                  <a:close/>
                  <a:moveTo>
                    <a:pt x="0" y="4056"/>
                  </a:moveTo>
                  <a:lnTo>
                    <a:pt x="0" y="3947"/>
                  </a:lnTo>
                  <a:lnTo>
                    <a:pt x="32" y="3968"/>
                  </a:lnTo>
                  <a:lnTo>
                    <a:pt x="59" y="3988"/>
                  </a:lnTo>
                  <a:lnTo>
                    <a:pt x="83" y="4009"/>
                  </a:lnTo>
                  <a:lnTo>
                    <a:pt x="103" y="4028"/>
                  </a:lnTo>
                  <a:lnTo>
                    <a:pt x="111" y="4037"/>
                  </a:lnTo>
                  <a:lnTo>
                    <a:pt x="118" y="4045"/>
                  </a:lnTo>
                  <a:lnTo>
                    <a:pt x="124" y="4053"/>
                  </a:lnTo>
                  <a:lnTo>
                    <a:pt x="129" y="4061"/>
                  </a:lnTo>
                  <a:lnTo>
                    <a:pt x="131" y="4067"/>
                  </a:lnTo>
                  <a:lnTo>
                    <a:pt x="133" y="4074"/>
                  </a:lnTo>
                  <a:lnTo>
                    <a:pt x="133" y="4079"/>
                  </a:lnTo>
                  <a:lnTo>
                    <a:pt x="131" y="4083"/>
                  </a:lnTo>
                  <a:lnTo>
                    <a:pt x="129" y="4085"/>
                  </a:lnTo>
                  <a:lnTo>
                    <a:pt x="125" y="4088"/>
                  </a:lnTo>
                  <a:lnTo>
                    <a:pt x="121" y="4090"/>
                  </a:lnTo>
                  <a:lnTo>
                    <a:pt x="116" y="4091"/>
                  </a:lnTo>
                  <a:lnTo>
                    <a:pt x="103" y="4091"/>
                  </a:lnTo>
                  <a:lnTo>
                    <a:pt x="87" y="4088"/>
                  </a:lnTo>
                  <a:lnTo>
                    <a:pt x="68" y="4083"/>
                  </a:lnTo>
                  <a:lnTo>
                    <a:pt x="48" y="4077"/>
                  </a:lnTo>
                  <a:lnTo>
                    <a:pt x="25" y="4067"/>
                  </a:lnTo>
                  <a:lnTo>
                    <a:pt x="0" y="4056"/>
                  </a:lnTo>
                  <a:close/>
                  <a:moveTo>
                    <a:pt x="0" y="3866"/>
                  </a:moveTo>
                  <a:lnTo>
                    <a:pt x="0" y="3766"/>
                  </a:lnTo>
                  <a:lnTo>
                    <a:pt x="22" y="3783"/>
                  </a:lnTo>
                  <a:lnTo>
                    <a:pt x="41" y="3799"/>
                  </a:lnTo>
                  <a:lnTo>
                    <a:pt x="57" y="3816"/>
                  </a:lnTo>
                  <a:lnTo>
                    <a:pt x="71" y="3830"/>
                  </a:lnTo>
                  <a:lnTo>
                    <a:pt x="77" y="3837"/>
                  </a:lnTo>
                  <a:lnTo>
                    <a:pt x="81" y="3844"/>
                  </a:lnTo>
                  <a:lnTo>
                    <a:pt x="84" y="3850"/>
                  </a:lnTo>
                  <a:lnTo>
                    <a:pt x="88" y="3856"/>
                  </a:lnTo>
                  <a:lnTo>
                    <a:pt x="89" y="3861"/>
                  </a:lnTo>
                  <a:lnTo>
                    <a:pt x="90" y="3865"/>
                  </a:lnTo>
                  <a:lnTo>
                    <a:pt x="89" y="3870"/>
                  </a:lnTo>
                  <a:lnTo>
                    <a:pt x="88" y="3874"/>
                  </a:lnTo>
                  <a:lnTo>
                    <a:pt x="86" y="3876"/>
                  </a:lnTo>
                  <a:lnTo>
                    <a:pt x="83" y="3878"/>
                  </a:lnTo>
                  <a:lnTo>
                    <a:pt x="80" y="3879"/>
                  </a:lnTo>
                  <a:lnTo>
                    <a:pt x="77" y="3880"/>
                  </a:lnTo>
                  <a:lnTo>
                    <a:pt x="68" y="3881"/>
                  </a:lnTo>
                  <a:lnTo>
                    <a:pt x="57" y="3881"/>
                  </a:lnTo>
                  <a:lnTo>
                    <a:pt x="46" y="3879"/>
                  </a:lnTo>
                  <a:lnTo>
                    <a:pt x="32" y="3876"/>
                  </a:lnTo>
                  <a:lnTo>
                    <a:pt x="16" y="3872"/>
                  </a:lnTo>
                  <a:lnTo>
                    <a:pt x="0" y="3866"/>
                  </a:lnTo>
                  <a:close/>
                  <a:moveTo>
                    <a:pt x="0" y="3667"/>
                  </a:moveTo>
                  <a:lnTo>
                    <a:pt x="0" y="3575"/>
                  </a:lnTo>
                  <a:lnTo>
                    <a:pt x="17" y="3589"/>
                  </a:lnTo>
                  <a:lnTo>
                    <a:pt x="33" y="3603"/>
                  </a:lnTo>
                  <a:lnTo>
                    <a:pt x="46" y="3617"/>
                  </a:lnTo>
                  <a:lnTo>
                    <a:pt x="55" y="3630"/>
                  </a:lnTo>
                  <a:lnTo>
                    <a:pt x="63" y="3641"/>
                  </a:lnTo>
                  <a:lnTo>
                    <a:pt x="67" y="3652"/>
                  </a:lnTo>
                  <a:lnTo>
                    <a:pt x="68" y="3656"/>
                  </a:lnTo>
                  <a:lnTo>
                    <a:pt x="69" y="3660"/>
                  </a:lnTo>
                  <a:lnTo>
                    <a:pt x="68" y="3663"/>
                  </a:lnTo>
                  <a:lnTo>
                    <a:pt x="67" y="3667"/>
                  </a:lnTo>
                  <a:lnTo>
                    <a:pt x="63" y="3671"/>
                  </a:lnTo>
                  <a:lnTo>
                    <a:pt x="59" y="3673"/>
                  </a:lnTo>
                  <a:lnTo>
                    <a:pt x="52" y="3675"/>
                  </a:lnTo>
                  <a:lnTo>
                    <a:pt x="43" y="3675"/>
                  </a:lnTo>
                  <a:lnTo>
                    <a:pt x="35" y="3675"/>
                  </a:lnTo>
                  <a:lnTo>
                    <a:pt x="24" y="3673"/>
                  </a:lnTo>
                  <a:lnTo>
                    <a:pt x="13" y="3671"/>
                  </a:lnTo>
                  <a:lnTo>
                    <a:pt x="0" y="3667"/>
                  </a:lnTo>
                  <a:close/>
                  <a:moveTo>
                    <a:pt x="0" y="3463"/>
                  </a:moveTo>
                  <a:lnTo>
                    <a:pt x="0" y="3368"/>
                  </a:lnTo>
                  <a:lnTo>
                    <a:pt x="17" y="3383"/>
                  </a:lnTo>
                  <a:lnTo>
                    <a:pt x="33" y="3398"/>
                  </a:lnTo>
                  <a:lnTo>
                    <a:pt x="46" y="3411"/>
                  </a:lnTo>
                  <a:lnTo>
                    <a:pt x="56" y="3424"/>
                  </a:lnTo>
                  <a:lnTo>
                    <a:pt x="64" y="3436"/>
                  </a:lnTo>
                  <a:lnTo>
                    <a:pt x="68" y="3447"/>
                  </a:lnTo>
                  <a:lnTo>
                    <a:pt x="69" y="3451"/>
                  </a:lnTo>
                  <a:lnTo>
                    <a:pt x="69" y="3455"/>
                  </a:lnTo>
                  <a:lnTo>
                    <a:pt x="69" y="3459"/>
                  </a:lnTo>
                  <a:lnTo>
                    <a:pt x="67" y="3463"/>
                  </a:lnTo>
                  <a:lnTo>
                    <a:pt x="64" y="3467"/>
                  </a:lnTo>
                  <a:lnTo>
                    <a:pt x="59" y="3469"/>
                  </a:lnTo>
                  <a:lnTo>
                    <a:pt x="52" y="3471"/>
                  </a:lnTo>
                  <a:lnTo>
                    <a:pt x="43" y="3471"/>
                  </a:lnTo>
                  <a:lnTo>
                    <a:pt x="35" y="3471"/>
                  </a:lnTo>
                  <a:lnTo>
                    <a:pt x="24" y="3469"/>
                  </a:lnTo>
                  <a:lnTo>
                    <a:pt x="13" y="3467"/>
                  </a:lnTo>
                  <a:lnTo>
                    <a:pt x="0" y="3463"/>
                  </a:lnTo>
                  <a:close/>
                  <a:moveTo>
                    <a:pt x="0" y="3253"/>
                  </a:moveTo>
                  <a:lnTo>
                    <a:pt x="0" y="3148"/>
                  </a:lnTo>
                  <a:lnTo>
                    <a:pt x="23" y="3165"/>
                  </a:lnTo>
                  <a:lnTo>
                    <a:pt x="42" y="3182"/>
                  </a:lnTo>
                  <a:lnTo>
                    <a:pt x="60" y="3198"/>
                  </a:lnTo>
                  <a:lnTo>
                    <a:pt x="74" y="3214"/>
                  </a:lnTo>
                  <a:lnTo>
                    <a:pt x="79" y="3222"/>
                  </a:lnTo>
                  <a:lnTo>
                    <a:pt x="83" y="3229"/>
                  </a:lnTo>
                  <a:lnTo>
                    <a:pt x="87" y="3235"/>
                  </a:lnTo>
                  <a:lnTo>
                    <a:pt x="90" y="3241"/>
                  </a:lnTo>
                  <a:lnTo>
                    <a:pt x="91" y="3247"/>
                  </a:lnTo>
                  <a:lnTo>
                    <a:pt x="92" y="3252"/>
                  </a:lnTo>
                  <a:lnTo>
                    <a:pt x="91" y="3258"/>
                  </a:lnTo>
                  <a:lnTo>
                    <a:pt x="90" y="3261"/>
                  </a:lnTo>
                  <a:lnTo>
                    <a:pt x="88" y="3264"/>
                  </a:lnTo>
                  <a:lnTo>
                    <a:pt x="86" y="3266"/>
                  </a:lnTo>
                  <a:lnTo>
                    <a:pt x="82" y="3267"/>
                  </a:lnTo>
                  <a:lnTo>
                    <a:pt x="78" y="3268"/>
                  </a:lnTo>
                  <a:lnTo>
                    <a:pt x="69" y="3270"/>
                  </a:lnTo>
                  <a:lnTo>
                    <a:pt x="59" y="3270"/>
                  </a:lnTo>
                  <a:lnTo>
                    <a:pt x="46" y="3267"/>
                  </a:lnTo>
                  <a:lnTo>
                    <a:pt x="32" y="3264"/>
                  </a:lnTo>
                  <a:lnTo>
                    <a:pt x="16" y="3260"/>
                  </a:lnTo>
                  <a:lnTo>
                    <a:pt x="0" y="3253"/>
                  </a:lnTo>
                  <a:close/>
                  <a:moveTo>
                    <a:pt x="0" y="3032"/>
                  </a:moveTo>
                  <a:lnTo>
                    <a:pt x="0" y="2918"/>
                  </a:lnTo>
                  <a:lnTo>
                    <a:pt x="9" y="2923"/>
                  </a:lnTo>
                  <a:lnTo>
                    <a:pt x="17" y="2928"/>
                  </a:lnTo>
                  <a:lnTo>
                    <a:pt x="46" y="2947"/>
                  </a:lnTo>
                  <a:lnTo>
                    <a:pt x="70" y="2966"/>
                  </a:lnTo>
                  <a:lnTo>
                    <a:pt x="92" y="2986"/>
                  </a:lnTo>
                  <a:lnTo>
                    <a:pt x="109" y="3004"/>
                  </a:lnTo>
                  <a:lnTo>
                    <a:pt x="117" y="3013"/>
                  </a:lnTo>
                  <a:lnTo>
                    <a:pt x="122" y="3021"/>
                  </a:lnTo>
                  <a:lnTo>
                    <a:pt x="128" y="3029"/>
                  </a:lnTo>
                  <a:lnTo>
                    <a:pt x="131" y="3036"/>
                  </a:lnTo>
                  <a:lnTo>
                    <a:pt x="133" y="3044"/>
                  </a:lnTo>
                  <a:lnTo>
                    <a:pt x="134" y="3049"/>
                  </a:lnTo>
                  <a:lnTo>
                    <a:pt x="134" y="3055"/>
                  </a:lnTo>
                  <a:lnTo>
                    <a:pt x="132" y="3060"/>
                  </a:lnTo>
                  <a:lnTo>
                    <a:pt x="130" y="3063"/>
                  </a:lnTo>
                  <a:lnTo>
                    <a:pt x="125" y="3066"/>
                  </a:lnTo>
                  <a:lnTo>
                    <a:pt x="121" y="3068"/>
                  </a:lnTo>
                  <a:lnTo>
                    <a:pt x="116" y="3069"/>
                  </a:lnTo>
                  <a:lnTo>
                    <a:pt x="109" y="3069"/>
                  </a:lnTo>
                  <a:lnTo>
                    <a:pt x="102" y="3069"/>
                  </a:lnTo>
                  <a:lnTo>
                    <a:pt x="94" y="3068"/>
                  </a:lnTo>
                  <a:lnTo>
                    <a:pt x="86" y="3067"/>
                  </a:lnTo>
                  <a:lnTo>
                    <a:pt x="67" y="3061"/>
                  </a:lnTo>
                  <a:lnTo>
                    <a:pt x="47" y="3054"/>
                  </a:lnTo>
                  <a:lnTo>
                    <a:pt x="24" y="3044"/>
                  </a:lnTo>
                  <a:lnTo>
                    <a:pt x="0" y="3032"/>
                  </a:lnTo>
                  <a:close/>
                  <a:moveTo>
                    <a:pt x="0" y="2790"/>
                  </a:moveTo>
                  <a:lnTo>
                    <a:pt x="0" y="2687"/>
                  </a:lnTo>
                  <a:lnTo>
                    <a:pt x="21" y="2695"/>
                  </a:lnTo>
                  <a:lnTo>
                    <a:pt x="42" y="2705"/>
                  </a:lnTo>
                  <a:lnTo>
                    <a:pt x="64" y="2717"/>
                  </a:lnTo>
                  <a:lnTo>
                    <a:pt x="87" y="2731"/>
                  </a:lnTo>
                  <a:lnTo>
                    <a:pt x="114" y="2749"/>
                  </a:lnTo>
                  <a:lnTo>
                    <a:pt x="137" y="2769"/>
                  </a:lnTo>
                  <a:lnTo>
                    <a:pt x="158" y="2787"/>
                  </a:lnTo>
                  <a:lnTo>
                    <a:pt x="174" y="2804"/>
                  </a:lnTo>
                  <a:lnTo>
                    <a:pt x="182" y="2813"/>
                  </a:lnTo>
                  <a:lnTo>
                    <a:pt x="187" y="2822"/>
                  </a:lnTo>
                  <a:lnTo>
                    <a:pt x="191" y="2829"/>
                  </a:lnTo>
                  <a:lnTo>
                    <a:pt x="195" y="2837"/>
                  </a:lnTo>
                  <a:lnTo>
                    <a:pt x="197" y="2843"/>
                  </a:lnTo>
                  <a:lnTo>
                    <a:pt x="198" y="2850"/>
                  </a:lnTo>
                  <a:lnTo>
                    <a:pt x="198" y="2855"/>
                  </a:lnTo>
                  <a:lnTo>
                    <a:pt x="196" y="2859"/>
                  </a:lnTo>
                  <a:lnTo>
                    <a:pt x="192" y="2864"/>
                  </a:lnTo>
                  <a:lnTo>
                    <a:pt x="187" y="2866"/>
                  </a:lnTo>
                  <a:lnTo>
                    <a:pt x="182" y="2868"/>
                  </a:lnTo>
                  <a:lnTo>
                    <a:pt x="175" y="2869"/>
                  </a:lnTo>
                  <a:lnTo>
                    <a:pt x="166" y="2869"/>
                  </a:lnTo>
                  <a:lnTo>
                    <a:pt x="158" y="2868"/>
                  </a:lnTo>
                  <a:lnTo>
                    <a:pt x="148" y="2867"/>
                  </a:lnTo>
                  <a:lnTo>
                    <a:pt x="137" y="2864"/>
                  </a:lnTo>
                  <a:lnTo>
                    <a:pt x="127" y="2861"/>
                  </a:lnTo>
                  <a:lnTo>
                    <a:pt x="115" y="2856"/>
                  </a:lnTo>
                  <a:lnTo>
                    <a:pt x="103" y="2851"/>
                  </a:lnTo>
                  <a:lnTo>
                    <a:pt x="90" y="2845"/>
                  </a:lnTo>
                  <a:lnTo>
                    <a:pt x="63" y="2831"/>
                  </a:lnTo>
                  <a:lnTo>
                    <a:pt x="35" y="2815"/>
                  </a:lnTo>
                  <a:lnTo>
                    <a:pt x="26" y="2809"/>
                  </a:lnTo>
                  <a:lnTo>
                    <a:pt x="17" y="2802"/>
                  </a:lnTo>
                  <a:lnTo>
                    <a:pt x="9" y="2797"/>
                  </a:lnTo>
                  <a:lnTo>
                    <a:pt x="0" y="2790"/>
                  </a:lnTo>
                  <a:close/>
                  <a:moveTo>
                    <a:pt x="0" y="2250"/>
                  </a:moveTo>
                  <a:lnTo>
                    <a:pt x="0" y="2154"/>
                  </a:lnTo>
                  <a:lnTo>
                    <a:pt x="16" y="2168"/>
                  </a:lnTo>
                  <a:lnTo>
                    <a:pt x="30" y="2182"/>
                  </a:lnTo>
                  <a:lnTo>
                    <a:pt x="42" y="2195"/>
                  </a:lnTo>
                  <a:lnTo>
                    <a:pt x="52" y="2208"/>
                  </a:lnTo>
                  <a:lnTo>
                    <a:pt x="59" y="2219"/>
                  </a:lnTo>
                  <a:lnTo>
                    <a:pt x="63" y="2230"/>
                  </a:lnTo>
                  <a:lnTo>
                    <a:pt x="64" y="2236"/>
                  </a:lnTo>
                  <a:lnTo>
                    <a:pt x="64" y="2240"/>
                  </a:lnTo>
                  <a:lnTo>
                    <a:pt x="63" y="2244"/>
                  </a:lnTo>
                  <a:lnTo>
                    <a:pt x="62" y="2248"/>
                  </a:lnTo>
                  <a:lnTo>
                    <a:pt x="57" y="2252"/>
                  </a:lnTo>
                  <a:lnTo>
                    <a:pt x="53" y="2255"/>
                  </a:lnTo>
                  <a:lnTo>
                    <a:pt x="47" y="2256"/>
                  </a:lnTo>
                  <a:lnTo>
                    <a:pt x="39" y="2257"/>
                  </a:lnTo>
                  <a:lnTo>
                    <a:pt x="30" y="2257"/>
                  </a:lnTo>
                  <a:lnTo>
                    <a:pt x="22" y="2255"/>
                  </a:lnTo>
                  <a:lnTo>
                    <a:pt x="11" y="2253"/>
                  </a:lnTo>
                  <a:lnTo>
                    <a:pt x="0" y="2250"/>
                  </a:lnTo>
                  <a:close/>
                  <a:moveTo>
                    <a:pt x="0" y="1966"/>
                  </a:moveTo>
                  <a:lnTo>
                    <a:pt x="0" y="1894"/>
                  </a:lnTo>
                  <a:lnTo>
                    <a:pt x="11" y="1895"/>
                  </a:lnTo>
                  <a:lnTo>
                    <a:pt x="23" y="1897"/>
                  </a:lnTo>
                  <a:lnTo>
                    <a:pt x="36" y="1901"/>
                  </a:lnTo>
                  <a:lnTo>
                    <a:pt x="50" y="1905"/>
                  </a:lnTo>
                  <a:lnTo>
                    <a:pt x="65" y="1912"/>
                  </a:lnTo>
                  <a:lnTo>
                    <a:pt x="80" y="1919"/>
                  </a:lnTo>
                  <a:lnTo>
                    <a:pt x="95" y="1929"/>
                  </a:lnTo>
                  <a:lnTo>
                    <a:pt x="111" y="1939"/>
                  </a:lnTo>
                  <a:lnTo>
                    <a:pt x="133" y="1955"/>
                  </a:lnTo>
                  <a:lnTo>
                    <a:pt x="152" y="1971"/>
                  </a:lnTo>
                  <a:lnTo>
                    <a:pt x="170" y="1987"/>
                  </a:lnTo>
                  <a:lnTo>
                    <a:pt x="183" y="2004"/>
                  </a:lnTo>
                  <a:lnTo>
                    <a:pt x="188" y="2011"/>
                  </a:lnTo>
                  <a:lnTo>
                    <a:pt x="192" y="2018"/>
                  </a:lnTo>
                  <a:lnTo>
                    <a:pt x="197" y="2025"/>
                  </a:lnTo>
                  <a:lnTo>
                    <a:pt x="199" y="2032"/>
                  </a:lnTo>
                  <a:lnTo>
                    <a:pt x="201" y="2038"/>
                  </a:lnTo>
                  <a:lnTo>
                    <a:pt x="201" y="2044"/>
                  </a:lnTo>
                  <a:lnTo>
                    <a:pt x="200" y="2049"/>
                  </a:lnTo>
                  <a:lnTo>
                    <a:pt x="198" y="2053"/>
                  </a:lnTo>
                  <a:lnTo>
                    <a:pt x="196" y="2057"/>
                  </a:lnTo>
                  <a:lnTo>
                    <a:pt x="191" y="2060"/>
                  </a:lnTo>
                  <a:lnTo>
                    <a:pt x="186" y="2062"/>
                  </a:lnTo>
                  <a:lnTo>
                    <a:pt x="179" y="2063"/>
                  </a:lnTo>
                  <a:lnTo>
                    <a:pt x="173" y="2063"/>
                  </a:lnTo>
                  <a:lnTo>
                    <a:pt x="165" y="2063"/>
                  </a:lnTo>
                  <a:lnTo>
                    <a:pt x="157" y="2062"/>
                  </a:lnTo>
                  <a:lnTo>
                    <a:pt x="148" y="2060"/>
                  </a:lnTo>
                  <a:lnTo>
                    <a:pt x="129" y="2053"/>
                  </a:lnTo>
                  <a:lnTo>
                    <a:pt x="107" y="2045"/>
                  </a:lnTo>
                  <a:lnTo>
                    <a:pt x="84" y="2033"/>
                  </a:lnTo>
                  <a:lnTo>
                    <a:pt x="62" y="2018"/>
                  </a:lnTo>
                  <a:lnTo>
                    <a:pt x="43" y="2006"/>
                  </a:lnTo>
                  <a:lnTo>
                    <a:pt x="27" y="1993"/>
                  </a:lnTo>
                  <a:lnTo>
                    <a:pt x="13" y="1979"/>
                  </a:lnTo>
                  <a:lnTo>
                    <a:pt x="0" y="1966"/>
                  </a:lnTo>
                  <a:close/>
                  <a:moveTo>
                    <a:pt x="0" y="1665"/>
                  </a:moveTo>
                  <a:lnTo>
                    <a:pt x="0" y="1563"/>
                  </a:lnTo>
                  <a:lnTo>
                    <a:pt x="20" y="1577"/>
                  </a:lnTo>
                  <a:lnTo>
                    <a:pt x="37" y="1592"/>
                  </a:lnTo>
                  <a:lnTo>
                    <a:pt x="51" y="1608"/>
                  </a:lnTo>
                  <a:lnTo>
                    <a:pt x="63" y="1623"/>
                  </a:lnTo>
                  <a:lnTo>
                    <a:pt x="67" y="1629"/>
                  </a:lnTo>
                  <a:lnTo>
                    <a:pt x="71" y="1637"/>
                  </a:lnTo>
                  <a:lnTo>
                    <a:pt x="75" y="1643"/>
                  </a:lnTo>
                  <a:lnTo>
                    <a:pt x="77" y="1649"/>
                  </a:lnTo>
                  <a:lnTo>
                    <a:pt x="78" y="1655"/>
                  </a:lnTo>
                  <a:lnTo>
                    <a:pt x="78" y="1659"/>
                  </a:lnTo>
                  <a:lnTo>
                    <a:pt x="77" y="1665"/>
                  </a:lnTo>
                  <a:lnTo>
                    <a:pt x="75" y="1669"/>
                  </a:lnTo>
                  <a:lnTo>
                    <a:pt x="74" y="1671"/>
                  </a:lnTo>
                  <a:lnTo>
                    <a:pt x="70" y="1673"/>
                  </a:lnTo>
                  <a:lnTo>
                    <a:pt x="68" y="1676"/>
                  </a:lnTo>
                  <a:lnTo>
                    <a:pt x="65" y="1677"/>
                  </a:lnTo>
                  <a:lnTo>
                    <a:pt x="57" y="1678"/>
                  </a:lnTo>
                  <a:lnTo>
                    <a:pt x="48" y="1678"/>
                  </a:lnTo>
                  <a:lnTo>
                    <a:pt x="38" y="1677"/>
                  </a:lnTo>
                  <a:lnTo>
                    <a:pt x="26" y="1674"/>
                  </a:lnTo>
                  <a:lnTo>
                    <a:pt x="13" y="1670"/>
                  </a:lnTo>
                  <a:lnTo>
                    <a:pt x="0" y="1665"/>
                  </a:lnTo>
                  <a:close/>
                  <a:moveTo>
                    <a:pt x="0" y="1310"/>
                  </a:moveTo>
                  <a:lnTo>
                    <a:pt x="0" y="1261"/>
                  </a:lnTo>
                  <a:lnTo>
                    <a:pt x="7" y="1274"/>
                  </a:lnTo>
                  <a:lnTo>
                    <a:pt x="11" y="1285"/>
                  </a:lnTo>
                  <a:lnTo>
                    <a:pt x="12" y="1289"/>
                  </a:lnTo>
                  <a:lnTo>
                    <a:pt x="12" y="1295"/>
                  </a:lnTo>
                  <a:lnTo>
                    <a:pt x="11" y="1299"/>
                  </a:lnTo>
                  <a:lnTo>
                    <a:pt x="9" y="1302"/>
                  </a:lnTo>
                  <a:lnTo>
                    <a:pt x="6" y="1306"/>
                  </a:lnTo>
                  <a:lnTo>
                    <a:pt x="0" y="1310"/>
                  </a:lnTo>
                  <a:close/>
                  <a:moveTo>
                    <a:pt x="0" y="625"/>
                  </a:moveTo>
                  <a:lnTo>
                    <a:pt x="0" y="551"/>
                  </a:lnTo>
                  <a:lnTo>
                    <a:pt x="9" y="561"/>
                  </a:lnTo>
                  <a:lnTo>
                    <a:pt x="17" y="570"/>
                  </a:lnTo>
                  <a:lnTo>
                    <a:pt x="23" y="579"/>
                  </a:lnTo>
                  <a:lnTo>
                    <a:pt x="28" y="588"/>
                  </a:lnTo>
                  <a:lnTo>
                    <a:pt x="32" y="596"/>
                  </a:lnTo>
                  <a:lnTo>
                    <a:pt x="33" y="604"/>
                  </a:lnTo>
                  <a:lnTo>
                    <a:pt x="33" y="610"/>
                  </a:lnTo>
                  <a:lnTo>
                    <a:pt x="30" y="617"/>
                  </a:lnTo>
                  <a:lnTo>
                    <a:pt x="28" y="619"/>
                  </a:lnTo>
                  <a:lnTo>
                    <a:pt x="25" y="621"/>
                  </a:lnTo>
                  <a:lnTo>
                    <a:pt x="22" y="623"/>
                  </a:lnTo>
                  <a:lnTo>
                    <a:pt x="19" y="624"/>
                  </a:lnTo>
                  <a:lnTo>
                    <a:pt x="10" y="625"/>
                  </a:lnTo>
                  <a:lnTo>
                    <a:pt x="0" y="625"/>
                  </a:lnTo>
                  <a:close/>
                  <a:moveTo>
                    <a:pt x="0" y="255"/>
                  </a:moveTo>
                  <a:lnTo>
                    <a:pt x="0" y="185"/>
                  </a:lnTo>
                  <a:lnTo>
                    <a:pt x="14" y="187"/>
                  </a:lnTo>
                  <a:lnTo>
                    <a:pt x="29" y="194"/>
                  </a:lnTo>
                  <a:lnTo>
                    <a:pt x="44" y="201"/>
                  </a:lnTo>
                  <a:lnTo>
                    <a:pt x="61" y="212"/>
                  </a:lnTo>
                  <a:lnTo>
                    <a:pt x="75" y="223"/>
                  </a:lnTo>
                  <a:lnTo>
                    <a:pt x="87" y="234"/>
                  </a:lnTo>
                  <a:lnTo>
                    <a:pt x="96" y="246"/>
                  </a:lnTo>
                  <a:lnTo>
                    <a:pt x="104" y="256"/>
                  </a:lnTo>
                  <a:lnTo>
                    <a:pt x="109" y="267"/>
                  </a:lnTo>
                  <a:lnTo>
                    <a:pt x="112" y="277"/>
                  </a:lnTo>
                  <a:lnTo>
                    <a:pt x="112" y="281"/>
                  </a:lnTo>
                  <a:lnTo>
                    <a:pt x="112" y="286"/>
                  </a:lnTo>
                  <a:lnTo>
                    <a:pt x="111" y="290"/>
                  </a:lnTo>
                  <a:lnTo>
                    <a:pt x="110" y="293"/>
                  </a:lnTo>
                  <a:lnTo>
                    <a:pt x="108" y="296"/>
                  </a:lnTo>
                  <a:lnTo>
                    <a:pt x="105" y="298"/>
                  </a:lnTo>
                  <a:lnTo>
                    <a:pt x="102" y="300"/>
                  </a:lnTo>
                  <a:lnTo>
                    <a:pt x="97" y="301"/>
                  </a:lnTo>
                  <a:lnTo>
                    <a:pt x="88" y="302"/>
                  </a:lnTo>
                  <a:lnTo>
                    <a:pt x="77" y="301"/>
                  </a:lnTo>
                  <a:lnTo>
                    <a:pt x="64" y="296"/>
                  </a:lnTo>
                  <a:lnTo>
                    <a:pt x="51" y="291"/>
                  </a:lnTo>
                  <a:lnTo>
                    <a:pt x="37" y="283"/>
                  </a:lnTo>
                  <a:lnTo>
                    <a:pt x="23" y="274"/>
                  </a:lnTo>
                  <a:lnTo>
                    <a:pt x="11" y="265"/>
                  </a:lnTo>
                  <a:lnTo>
                    <a:pt x="0" y="255"/>
                  </a:lnTo>
                  <a:close/>
                  <a:moveTo>
                    <a:pt x="678" y="261"/>
                  </a:moveTo>
                  <a:lnTo>
                    <a:pt x="678" y="350"/>
                  </a:lnTo>
                  <a:lnTo>
                    <a:pt x="665" y="338"/>
                  </a:lnTo>
                  <a:lnTo>
                    <a:pt x="653" y="328"/>
                  </a:lnTo>
                  <a:lnTo>
                    <a:pt x="643" y="316"/>
                  </a:lnTo>
                  <a:lnTo>
                    <a:pt x="635" y="304"/>
                  </a:lnTo>
                  <a:lnTo>
                    <a:pt x="630" y="293"/>
                  </a:lnTo>
                  <a:lnTo>
                    <a:pt x="627" y="283"/>
                  </a:lnTo>
                  <a:lnTo>
                    <a:pt x="626" y="278"/>
                  </a:lnTo>
                  <a:lnTo>
                    <a:pt x="627" y="274"/>
                  </a:lnTo>
                  <a:lnTo>
                    <a:pt x="628" y="270"/>
                  </a:lnTo>
                  <a:lnTo>
                    <a:pt x="630" y="266"/>
                  </a:lnTo>
                  <a:lnTo>
                    <a:pt x="633" y="263"/>
                  </a:lnTo>
                  <a:lnTo>
                    <a:pt x="637" y="260"/>
                  </a:lnTo>
                  <a:lnTo>
                    <a:pt x="643" y="257"/>
                  </a:lnTo>
                  <a:lnTo>
                    <a:pt x="648" y="256"/>
                  </a:lnTo>
                  <a:lnTo>
                    <a:pt x="654" y="256"/>
                  </a:lnTo>
                  <a:lnTo>
                    <a:pt x="662" y="256"/>
                  </a:lnTo>
                  <a:lnTo>
                    <a:pt x="670" y="259"/>
                  </a:lnTo>
                  <a:lnTo>
                    <a:pt x="678" y="261"/>
                  </a:lnTo>
                  <a:close/>
                  <a:moveTo>
                    <a:pt x="678" y="649"/>
                  </a:moveTo>
                  <a:lnTo>
                    <a:pt x="678" y="729"/>
                  </a:lnTo>
                  <a:lnTo>
                    <a:pt x="671" y="728"/>
                  </a:lnTo>
                  <a:lnTo>
                    <a:pt x="662" y="726"/>
                  </a:lnTo>
                  <a:lnTo>
                    <a:pt x="653" y="723"/>
                  </a:lnTo>
                  <a:lnTo>
                    <a:pt x="644" y="719"/>
                  </a:lnTo>
                  <a:lnTo>
                    <a:pt x="635" y="715"/>
                  </a:lnTo>
                  <a:lnTo>
                    <a:pt x="625" y="710"/>
                  </a:lnTo>
                  <a:lnTo>
                    <a:pt x="616" y="704"/>
                  </a:lnTo>
                  <a:lnTo>
                    <a:pt x="606" y="698"/>
                  </a:lnTo>
                  <a:lnTo>
                    <a:pt x="590" y="686"/>
                  </a:lnTo>
                  <a:lnTo>
                    <a:pt x="576" y="673"/>
                  </a:lnTo>
                  <a:lnTo>
                    <a:pt x="565" y="660"/>
                  </a:lnTo>
                  <a:lnTo>
                    <a:pt x="555" y="647"/>
                  </a:lnTo>
                  <a:lnTo>
                    <a:pt x="552" y="642"/>
                  </a:lnTo>
                  <a:lnTo>
                    <a:pt x="549" y="635"/>
                  </a:lnTo>
                  <a:lnTo>
                    <a:pt x="546" y="630"/>
                  </a:lnTo>
                  <a:lnTo>
                    <a:pt x="545" y="623"/>
                  </a:lnTo>
                  <a:lnTo>
                    <a:pt x="544" y="619"/>
                  </a:lnTo>
                  <a:lnTo>
                    <a:pt x="544" y="614"/>
                  </a:lnTo>
                  <a:lnTo>
                    <a:pt x="545" y="609"/>
                  </a:lnTo>
                  <a:lnTo>
                    <a:pt x="548" y="605"/>
                  </a:lnTo>
                  <a:lnTo>
                    <a:pt x="550" y="602"/>
                  </a:lnTo>
                  <a:lnTo>
                    <a:pt x="554" y="600"/>
                  </a:lnTo>
                  <a:lnTo>
                    <a:pt x="557" y="597"/>
                  </a:lnTo>
                  <a:lnTo>
                    <a:pt x="563" y="595"/>
                  </a:lnTo>
                  <a:lnTo>
                    <a:pt x="568" y="595"/>
                  </a:lnTo>
                  <a:lnTo>
                    <a:pt x="573" y="595"/>
                  </a:lnTo>
                  <a:lnTo>
                    <a:pt x="580" y="595"/>
                  </a:lnTo>
                  <a:lnTo>
                    <a:pt x="586" y="596"/>
                  </a:lnTo>
                  <a:lnTo>
                    <a:pt x="602" y="601"/>
                  </a:lnTo>
                  <a:lnTo>
                    <a:pt x="618" y="607"/>
                  </a:lnTo>
                  <a:lnTo>
                    <a:pt x="634" y="616"/>
                  </a:lnTo>
                  <a:lnTo>
                    <a:pt x="650" y="625"/>
                  </a:lnTo>
                  <a:lnTo>
                    <a:pt x="665" y="637"/>
                  </a:lnTo>
                  <a:lnTo>
                    <a:pt x="678" y="649"/>
                  </a:lnTo>
                  <a:close/>
                  <a:moveTo>
                    <a:pt x="678" y="1031"/>
                  </a:moveTo>
                  <a:lnTo>
                    <a:pt x="678" y="1087"/>
                  </a:lnTo>
                  <a:lnTo>
                    <a:pt x="670" y="1090"/>
                  </a:lnTo>
                  <a:lnTo>
                    <a:pt x="659" y="1090"/>
                  </a:lnTo>
                  <a:lnTo>
                    <a:pt x="648" y="1087"/>
                  </a:lnTo>
                  <a:lnTo>
                    <a:pt x="635" y="1084"/>
                  </a:lnTo>
                  <a:lnTo>
                    <a:pt x="621" y="1080"/>
                  </a:lnTo>
                  <a:lnTo>
                    <a:pt x="607" y="1073"/>
                  </a:lnTo>
                  <a:lnTo>
                    <a:pt x="593" y="1065"/>
                  </a:lnTo>
                  <a:lnTo>
                    <a:pt x="578" y="1055"/>
                  </a:lnTo>
                  <a:lnTo>
                    <a:pt x="560" y="1042"/>
                  </a:lnTo>
                  <a:lnTo>
                    <a:pt x="544" y="1029"/>
                  </a:lnTo>
                  <a:lnTo>
                    <a:pt x="531" y="1015"/>
                  </a:lnTo>
                  <a:lnTo>
                    <a:pt x="522" y="1001"/>
                  </a:lnTo>
                  <a:lnTo>
                    <a:pt x="517" y="995"/>
                  </a:lnTo>
                  <a:lnTo>
                    <a:pt x="514" y="988"/>
                  </a:lnTo>
                  <a:lnTo>
                    <a:pt x="512" y="982"/>
                  </a:lnTo>
                  <a:lnTo>
                    <a:pt x="510" y="976"/>
                  </a:lnTo>
                  <a:lnTo>
                    <a:pt x="510" y="971"/>
                  </a:lnTo>
                  <a:lnTo>
                    <a:pt x="510" y="965"/>
                  </a:lnTo>
                  <a:lnTo>
                    <a:pt x="510" y="961"/>
                  </a:lnTo>
                  <a:lnTo>
                    <a:pt x="512" y="957"/>
                  </a:lnTo>
                  <a:lnTo>
                    <a:pt x="515" y="952"/>
                  </a:lnTo>
                  <a:lnTo>
                    <a:pt x="518" y="950"/>
                  </a:lnTo>
                  <a:lnTo>
                    <a:pt x="523" y="948"/>
                  </a:lnTo>
                  <a:lnTo>
                    <a:pt x="528" y="946"/>
                  </a:lnTo>
                  <a:lnTo>
                    <a:pt x="535" y="946"/>
                  </a:lnTo>
                  <a:lnTo>
                    <a:pt x="540" y="946"/>
                  </a:lnTo>
                  <a:lnTo>
                    <a:pt x="548" y="946"/>
                  </a:lnTo>
                  <a:lnTo>
                    <a:pt x="555" y="948"/>
                  </a:lnTo>
                  <a:lnTo>
                    <a:pt x="570" y="952"/>
                  </a:lnTo>
                  <a:lnTo>
                    <a:pt x="587" y="959"/>
                  </a:lnTo>
                  <a:lnTo>
                    <a:pt x="606" y="969"/>
                  </a:lnTo>
                  <a:lnTo>
                    <a:pt x="624" y="981"/>
                  </a:lnTo>
                  <a:lnTo>
                    <a:pt x="641" y="992"/>
                  </a:lnTo>
                  <a:lnTo>
                    <a:pt x="655" y="1005"/>
                  </a:lnTo>
                  <a:lnTo>
                    <a:pt x="668" y="1018"/>
                  </a:lnTo>
                  <a:lnTo>
                    <a:pt x="678" y="1031"/>
                  </a:lnTo>
                  <a:close/>
                  <a:moveTo>
                    <a:pt x="678" y="1370"/>
                  </a:moveTo>
                  <a:lnTo>
                    <a:pt x="678" y="1462"/>
                  </a:lnTo>
                  <a:lnTo>
                    <a:pt x="670" y="1461"/>
                  </a:lnTo>
                  <a:lnTo>
                    <a:pt x="661" y="1458"/>
                  </a:lnTo>
                  <a:lnTo>
                    <a:pt x="651" y="1454"/>
                  </a:lnTo>
                  <a:lnTo>
                    <a:pt x="641" y="1450"/>
                  </a:lnTo>
                  <a:lnTo>
                    <a:pt x="621" y="1440"/>
                  </a:lnTo>
                  <a:lnTo>
                    <a:pt x="600" y="1427"/>
                  </a:lnTo>
                  <a:lnTo>
                    <a:pt x="581" y="1412"/>
                  </a:lnTo>
                  <a:lnTo>
                    <a:pt x="564" y="1398"/>
                  </a:lnTo>
                  <a:lnTo>
                    <a:pt x="550" y="1383"/>
                  </a:lnTo>
                  <a:lnTo>
                    <a:pt x="538" y="1368"/>
                  </a:lnTo>
                  <a:lnTo>
                    <a:pt x="533" y="1361"/>
                  </a:lnTo>
                  <a:lnTo>
                    <a:pt x="529" y="1354"/>
                  </a:lnTo>
                  <a:lnTo>
                    <a:pt x="526" y="1347"/>
                  </a:lnTo>
                  <a:lnTo>
                    <a:pt x="525" y="1341"/>
                  </a:lnTo>
                  <a:lnTo>
                    <a:pt x="524" y="1336"/>
                  </a:lnTo>
                  <a:lnTo>
                    <a:pt x="524" y="1330"/>
                  </a:lnTo>
                  <a:lnTo>
                    <a:pt x="524" y="1325"/>
                  </a:lnTo>
                  <a:lnTo>
                    <a:pt x="526" y="1320"/>
                  </a:lnTo>
                  <a:lnTo>
                    <a:pt x="529" y="1317"/>
                  </a:lnTo>
                  <a:lnTo>
                    <a:pt x="533" y="1314"/>
                  </a:lnTo>
                  <a:lnTo>
                    <a:pt x="538" y="1312"/>
                  </a:lnTo>
                  <a:lnTo>
                    <a:pt x="543" y="1311"/>
                  </a:lnTo>
                  <a:lnTo>
                    <a:pt x="550" y="1310"/>
                  </a:lnTo>
                  <a:lnTo>
                    <a:pt x="557" y="1310"/>
                  </a:lnTo>
                  <a:lnTo>
                    <a:pt x="565" y="1311"/>
                  </a:lnTo>
                  <a:lnTo>
                    <a:pt x="572" y="1312"/>
                  </a:lnTo>
                  <a:lnTo>
                    <a:pt x="591" y="1317"/>
                  </a:lnTo>
                  <a:lnTo>
                    <a:pt x="609" y="1325"/>
                  </a:lnTo>
                  <a:lnTo>
                    <a:pt x="630" y="1335"/>
                  </a:lnTo>
                  <a:lnTo>
                    <a:pt x="650" y="1347"/>
                  </a:lnTo>
                  <a:lnTo>
                    <a:pt x="664" y="1358"/>
                  </a:lnTo>
                  <a:lnTo>
                    <a:pt x="678" y="1370"/>
                  </a:lnTo>
                  <a:close/>
                  <a:moveTo>
                    <a:pt x="678" y="1704"/>
                  </a:moveTo>
                  <a:lnTo>
                    <a:pt x="678" y="1815"/>
                  </a:lnTo>
                  <a:lnTo>
                    <a:pt x="677" y="1815"/>
                  </a:lnTo>
                  <a:lnTo>
                    <a:pt x="657" y="1799"/>
                  </a:lnTo>
                  <a:lnTo>
                    <a:pt x="637" y="1783"/>
                  </a:lnTo>
                  <a:lnTo>
                    <a:pt x="621" y="1767"/>
                  </a:lnTo>
                  <a:lnTo>
                    <a:pt x="608" y="1751"/>
                  </a:lnTo>
                  <a:lnTo>
                    <a:pt x="604" y="1744"/>
                  </a:lnTo>
                  <a:lnTo>
                    <a:pt x="599" y="1736"/>
                  </a:lnTo>
                  <a:lnTo>
                    <a:pt x="596" y="1730"/>
                  </a:lnTo>
                  <a:lnTo>
                    <a:pt x="593" y="1723"/>
                  </a:lnTo>
                  <a:lnTo>
                    <a:pt x="592" y="1717"/>
                  </a:lnTo>
                  <a:lnTo>
                    <a:pt x="592" y="1711"/>
                  </a:lnTo>
                  <a:lnTo>
                    <a:pt x="593" y="1706"/>
                  </a:lnTo>
                  <a:lnTo>
                    <a:pt x="595" y="1701"/>
                  </a:lnTo>
                  <a:lnTo>
                    <a:pt x="597" y="1698"/>
                  </a:lnTo>
                  <a:lnTo>
                    <a:pt x="599" y="1696"/>
                  </a:lnTo>
                  <a:lnTo>
                    <a:pt x="603" y="1694"/>
                  </a:lnTo>
                  <a:lnTo>
                    <a:pt x="607" y="1692"/>
                  </a:lnTo>
                  <a:lnTo>
                    <a:pt x="616" y="1690"/>
                  </a:lnTo>
                  <a:lnTo>
                    <a:pt x="625" y="1690"/>
                  </a:lnTo>
                  <a:lnTo>
                    <a:pt x="637" y="1691"/>
                  </a:lnTo>
                  <a:lnTo>
                    <a:pt x="650" y="1694"/>
                  </a:lnTo>
                  <a:lnTo>
                    <a:pt x="664" y="1697"/>
                  </a:lnTo>
                  <a:lnTo>
                    <a:pt x="678" y="1704"/>
                  </a:lnTo>
                  <a:close/>
                  <a:moveTo>
                    <a:pt x="678" y="2312"/>
                  </a:moveTo>
                  <a:lnTo>
                    <a:pt x="678" y="2428"/>
                  </a:lnTo>
                  <a:lnTo>
                    <a:pt x="654" y="2412"/>
                  </a:lnTo>
                  <a:lnTo>
                    <a:pt x="633" y="2393"/>
                  </a:lnTo>
                  <a:lnTo>
                    <a:pt x="623" y="2385"/>
                  </a:lnTo>
                  <a:lnTo>
                    <a:pt x="613" y="2376"/>
                  </a:lnTo>
                  <a:lnTo>
                    <a:pt x="606" y="2367"/>
                  </a:lnTo>
                  <a:lnTo>
                    <a:pt x="599" y="2359"/>
                  </a:lnTo>
                  <a:lnTo>
                    <a:pt x="593" y="2351"/>
                  </a:lnTo>
                  <a:lnTo>
                    <a:pt x="589" y="2342"/>
                  </a:lnTo>
                  <a:lnTo>
                    <a:pt x="584" y="2335"/>
                  </a:lnTo>
                  <a:lnTo>
                    <a:pt x="581" y="2328"/>
                  </a:lnTo>
                  <a:lnTo>
                    <a:pt x="580" y="2322"/>
                  </a:lnTo>
                  <a:lnTo>
                    <a:pt x="579" y="2316"/>
                  </a:lnTo>
                  <a:lnTo>
                    <a:pt x="580" y="2310"/>
                  </a:lnTo>
                  <a:lnTo>
                    <a:pt x="582" y="2305"/>
                  </a:lnTo>
                  <a:lnTo>
                    <a:pt x="584" y="2303"/>
                  </a:lnTo>
                  <a:lnTo>
                    <a:pt x="587" y="2299"/>
                  </a:lnTo>
                  <a:lnTo>
                    <a:pt x="591" y="2297"/>
                  </a:lnTo>
                  <a:lnTo>
                    <a:pt x="595" y="2296"/>
                  </a:lnTo>
                  <a:lnTo>
                    <a:pt x="605" y="2294"/>
                  </a:lnTo>
                  <a:lnTo>
                    <a:pt x="617" y="2294"/>
                  </a:lnTo>
                  <a:lnTo>
                    <a:pt x="630" y="2296"/>
                  </a:lnTo>
                  <a:lnTo>
                    <a:pt x="645" y="2299"/>
                  </a:lnTo>
                  <a:lnTo>
                    <a:pt x="661" y="2305"/>
                  </a:lnTo>
                  <a:lnTo>
                    <a:pt x="678" y="2312"/>
                  </a:lnTo>
                  <a:close/>
                  <a:moveTo>
                    <a:pt x="678" y="2594"/>
                  </a:moveTo>
                  <a:lnTo>
                    <a:pt x="678" y="2686"/>
                  </a:lnTo>
                  <a:lnTo>
                    <a:pt x="666" y="2682"/>
                  </a:lnTo>
                  <a:lnTo>
                    <a:pt x="653" y="2679"/>
                  </a:lnTo>
                  <a:lnTo>
                    <a:pt x="640" y="2675"/>
                  </a:lnTo>
                  <a:lnTo>
                    <a:pt x="626" y="2669"/>
                  </a:lnTo>
                  <a:lnTo>
                    <a:pt x="611" y="2663"/>
                  </a:lnTo>
                  <a:lnTo>
                    <a:pt x="596" y="2654"/>
                  </a:lnTo>
                  <a:lnTo>
                    <a:pt x="581" y="2646"/>
                  </a:lnTo>
                  <a:lnTo>
                    <a:pt x="565" y="2637"/>
                  </a:lnTo>
                  <a:lnTo>
                    <a:pt x="539" y="2619"/>
                  </a:lnTo>
                  <a:lnTo>
                    <a:pt x="516" y="2600"/>
                  </a:lnTo>
                  <a:lnTo>
                    <a:pt x="507" y="2592"/>
                  </a:lnTo>
                  <a:lnTo>
                    <a:pt x="497" y="2582"/>
                  </a:lnTo>
                  <a:lnTo>
                    <a:pt x="488" y="2573"/>
                  </a:lnTo>
                  <a:lnTo>
                    <a:pt x="481" y="2565"/>
                  </a:lnTo>
                  <a:lnTo>
                    <a:pt x="474" y="2556"/>
                  </a:lnTo>
                  <a:lnTo>
                    <a:pt x="469" y="2549"/>
                  </a:lnTo>
                  <a:lnTo>
                    <a:pt x="464" y="2540"/>
                  </a:lnTo>
                  <a:lnTo>
                    <a:pt x="461" y="2532"/>
                  </a:lnTo>
                  <a:lnTo>
                    <a:pt x="460" y="2526"/>
                  </a:lnTo>
                  <a:lnTo>
                    <a:pt x="459" y="2519"/>
                  </a:lnTo>
                  <a:lnTo>
                    <a:pt x="460" y="2514"/>
                  </a:lnTo>
                  <a:lnTo>
                    <a:pt x="462" y="2510"/>
                  </a:lnTo>
                  <a:lnTo>
                    <a:pt x="465" y="2505"/>
                  </a:lnTo>
                  <a:lnTo>
                    <a:pt x="470" y="2502"/>
                  </a:lnTo>
                  <a:lnTo>
                    <a:pt x="476" y="2500"/>
                  </a:lnTo>
                  <a:lnTo>
                    <a:pt x="483" y="2499"/>
                  </a:lnTo>
                  <a:lnTo>
                    <a:pt x="490" y="2499"/>
                  </a:lnTo>
                  <a:lnTo>
                    <a:pt x="499" y="2499"/>
                  </a:lnTo>
                  <a:lnTo>
                    <a:pt x="509" y="2501"/>
                  </a:lnTo>
                  <a:lnTo>
                    <a:pt x="519" y="2503"/>
                  </a:lnTo>
                  <a:lnTo>
                    <a:pt x="530" y="2507"/>
                  </a:lnTo>
                  <a:lnTo>
                    <a:pt x="542" y="2510"/>
                  </a:lnTo>
                  <a:lnTo>
                    <a:pt x="554" y="2515"/>
                  </a:lnTo>
                  <a:lnTo>
                    <a:pt x="567" y="2521"/>
                  </a:lnTo>
                  <a:lnTo>
                    <a:pt x="593" y="2534"/>
                  </a:lnTo>
                  <a:lnTo>
                    <a:pt x="620" y="2549"/>
                  </a:lnTo>
                  <a:lnTo>
                    <a:pt x="636" y="2560"/>
                  </a:lnTo>
                  <a:lnTo>
                    <a:pt x="651" y="2571"/>
                  </a:lnTo>
                  <a:lnTo>
                    <a:pt x="665" y="2583"/>
                  </a:lnTo>
                  <a:lnTo>
                    <a:pt x="678" y="2594"/>
                  </a:lnTo>
                  <a:close/>
                  <a:moveTo>
                    <a:pt x="678" y="3141"/>
                  </a:moveTo>
                  <a:lnTo>
                    <a:pt x="678" y="3206"/>
                  </a:lnTo>
                  <a:lnTo>
                    <a:pt x="672" y="3197"/>
                  </a:lnTo>
                  <a:lnTo>
                    <a:pt x="666" y="3190"/>
                  </a:lnTo>
                  <a:lnTo>
                    <a:pt x="662" y="3181"/>
                  </a:lnTo>
                  <a:lnTo>
                    <a:pt x="659" y="3175"/>
                  </a:lnTo>
                  <a:lnTo>
                    <a:pt x="657" y="3167"/>
                  </a:lnTo>
                  <a:lnTo>
                    <a:pt x="655" y="3162"/>
                  </a:lnTo>
                  <a:lnTo>
                    <a:pt x="657" y="3156"/>
                  </a:lnTo>
                  <a:lnTo>
                    <a:pt x="659" y="3151"/>
                  </a:lnTo>
                  <a:lnTo>
                    <a:pt x="662" y="3148"/>
                  </a:lnTo>
                  <a:lnTo>
                    <a:pt x="666" y="3144"/>
                  </a:lnTo>
                  <a:lnTo>
                    <a:pt x="672" y="3142"/>
                  </a:lnTo>
                  <a:lnTo>
                    <a:pt x="678" y="3141"/>
                  </a:lnTo>
                  <a:close/>
                  <a:moveTo>
                    <a:pt x="678" y="3357"/>
                  </a:moveTo>
                  <a:lnTo>
                    <a:pt x="678" y="3457"/>
                  </a:lnTo>
                  <a:lnTo>
                    <a:pt x="662" y="3442"/>
                  </a:lnTo>
                  <a:lnTo>
                    <a:pt x="647" y="3428"/>
                  </a:lnTo>
                  <a:lnTo>
                    <a:pt x="635" y="3414"/>
                  </a:lnTo>
                  <a:lnTo>
                    <a:pt x="625" y="3401"/>
                  </a:lnTo>
                  <a:lnTo>
                    <a:pt x="618" y="3389"/>
                  </a:lnTo>
                  <a:lnTo>
                    <a:pt x="614" y="3379"/>
                  </a:lnTo>
                  <a:lnTo>
                    <a:pt x="613" y="3374"/>
                  </a:lnTo>
                  <a:lnTo>
                    <a:pt x="613" y="3370"/>
                  </a:lnTo>
                  <a:lnTo>
                    <a:pt x="613" y="3366"/>
                  </a:lnTo>
                  <a:lnTo>
                    <a:pt x="616" y="3362"/>
                  </a:lnTo>
                  <a:lnTo>
                    <a:pt x="619" y="3358"/>
                  </a:lnTo>
                  <a:lnTo>
                    <a:pt x="624" y="3355"/>
                  </a:lnTo>
                  <a:lnTo>
                    <a:pt x="631" y="3353"/>
                  </a:lnTo>
                  <a:lnTo>
                    <a:pt x="638" y="3352"/>
                  </a:lnTo>
                  <a:lnTo>
                    <a:pt x="647" y="3352"/>
                  </a:lnTo>
                  <a:lnTo>
                    <a:pt x="657" y="3353"/>
                  </a:lnTo>
                  <a:lnTo>
                    <a:pt x="666" y="3354"/>
                  </a:lnTo>
                  <a:lnTo>
                    <a:pt x="678" y="3357"/>
                  </a:lnTo>
                  <a:close/>
                  <a:moveTo>
                    <a:pt x="678" y="3575"/>
                  </a:moveTo>
                  <a:lnTo>
                    <a:pt x="678" y="3684"/>
                  </a:lnTo>
                  <a:lnTo>
                    <a:pt x="657" y="3667"/>
                  </a:lnTo>
                  <a:lnTo>
                    <a:pt x="638" y="3650"/>
                  </a:lnTo>
                  <a:lnTo>
                    <a:pt x="622" y="3634"/>
                  </a:lnTo>
                  <a:lnTo>
                    <a:pt x="609" y="3619"/>
                  </a:lnTo>
                  <a:lnTo>
                    <a:pt x="604" y="3612"/>
                  </a:lnTo>
                  <a:lnTo>
                    <a:pt x="599" y="3605"/>
                  </a:lnTo>
                  <a:lnTo>
                    <a:pt x="596" y="3599"/>
                  </a:lnTo>
                  <a:lnTo>
                    <a:pt x="594" y="3593"/>
                  </a:lnTo>
                  <a:lnTo>
                    <a:pt x="593" y="3588"/>
                  </a:lnTo>
                  <a:lnTo>
                    <a:pt x="592" y="3582"/>
                  </a:lnTo>
                  <a:lnTo>
                    <a:pt x="593" y="3578"/>
                  </a:lnTo>
                  <a:lnTo>
                    <a:pt x="595" y="3574"/>
                  </a:lnTo>
                  <a:lnTo>
                    <a:pt x="597" y="3571"/>
                  </a:lnTo>
                  <a:lnTo>
                    <a:pt x="599" y="3568"/>
                  </a:lnTo>
                  <a:lnTo>
                    <a:pt x="603" y="3567"/>
                  </a:lnTo>
                  <a:lnTo>
                    <a:pt x="606" y="3565"/>
                  </a:lnTo>
                  <a:lnTo>
                    <a:pt x="613" y="3564"/>
                  </a:lnTo>
                  <a:lnTo>
                    <a:pt x="624" y="3564"/>
                  </a:lnTo>
                  <a:lnTo>
                    <a:pt x="635" y="3564"/>
                  </a:lnTo>
                  <a:lnTo>
                    <a:pt x="648" y="3567"/>
                  </a:lnTo>
                  <a:lnTo>
                    <a:pt x="663" y="3571"/>
                  </a:lnTo>
                  <a:lnTo>
                    <a:pt x="678" y="3575"/>
                  </a:lnTo>
                  <a:close/>
                  <a:moveTo>
                    <a:pt x="678" y="3789"/>
                  </a:moveTo>
                  <a:lnTo>
                    <a:pt x="678" y="3895"/>
                  </a:lnTo>
                  <a:lnTo>
                    <a:pt x="657" y="3878"/>
                  </a:lnTo>
                  <a:lnTo>
                    <a:pt x="638" y="3862"/>
                  </a:lnTo>
                  <a:lnTo>
                    <a:pt x="622" y="3846"/>
                  </a:lnTo>
                  <a:lnTo>
                    <a:pt x="610" y="3832"/>
                  </a:lnTo>
                  <a:lnTo>
                    <a:pt x="605" y="3824"/>
                  </a:lnTo>
                  <a:lnTo>
                    <a:pt x="600" y="3818"/>
                  </a:lnTo>
                  <a:lnTo>
                    <a:pt x="597" y="3811"/>
                  </a:lnTo>
                  <a:lnTo>
                    <a:pt x="595" y="3806"/>
                  </a:lnTo>
                  <a:lnTo>
                    <a:pt x="594" y="3800"/>
                  </a:lnTo>
                  <a:lnTo>
                    <a:pt x="593" y="3795"/>
                  </a:lnTo>
                  <a:lnTo>
                    <a:pt x="594" y="3791"/>
                  </a:lnTo>
                  <a:lnTo>
                    <a:pt x="595" y="3786"/>
                  </a:lnTo>
                  <a:lnTo>
                    <a:pt x="597" y="3784"/>
                  </a:lnTo>
                  <a:lnTo>
                    <a:pt x="599" y="3782"/>
                  </a:lnTo>
                  <a:lnTo>
                    <a:pt x="603" y="3781"/>
                  </a:lnTo>
                  <a:lnTo>
                    <a:pt x="606" y="3779"/>
                  </a:lnTo>
                  <a:lnTo>
                    <a:pt x="614" y="3778"/>
                  </a:lnTo>
                  <a:lnTo>
                    <a:pt x="624" y="3777"/>
                  </a:lnTo>
                  <a:lnTo>
                    <a:pt x="636" y="3778"/>
                  </a:lnTo>
                  <a:lnTo>
                    <a:pt x="649" y="3780"/>
                  </a:lnTo>
                  <a:lnTo>
                    <a:pt x="663" y="3784"/>
                  </a:lnTo>
                  <a:lnTo>
                    <a:pt x="678" y="3789"/>
                  </a:lnTo>
                  <a:close/>
                  <a:moveTo>
                    <a:pt x="678" y="3997"/>
                  </a:moveTo>
                  <a:lnTo>
                    <a:pt x="678" y="4090"/>
                  </a:lnTo>
                  <a:lnTo>
                    <a:pt x="662" y="4076"/>
                  </a:lnTo>
                  <a:lnTo>
                    <a:pt x="648" y="4063"/>
                  </a:lnTo>
                  <a:lnTo>
                    <a:pt x="637" y="4050"/>
                  </a:lnTo>
                  <a:lnTo>
                    <a:pt x="627" y="4038"/>
                  </a:lnTo>
                  <a:lnTo>
                    <a:pt x="621" y="4027"/>
                  </a:lnTo>
                  <a:lnTo>
                    <a:pt x="618" y="4017"/>
                  </a:lnTo>
                  <a:lnTo>
                    <a:pt x="617" y="4013"/>
                  </a:lnTo>
                  <a:lnTo>
                    <a:pt x="617" y="4009"/>
                  </a:lnTo>
                  <a:lnTo>
                    <a:pt x="618" y="4006"/>
                  </a:lnTo>
                  <a:lnTo>
                    <a:pt x="619" y="4002"/>
                  </a:lnTo>
                  <a:lnTo>
                    <a:pt x="622" y="3998"/>
                  </a:lnTo>
                  <a:lnTo>
                    <a:pt x="626" y="3996"/>
                  </a:lnTo>
                  <a:lnTo>
                    <a:pt x="633" y="3994"/>
                  </a:lnTo>
                  <a:lnTo>
                    <a:pt x="639" y="3993"/>
                  </a:lnTo>
                  <a:lnTo>
                    <a:pt x="648" y="3993"/>
                  </a:lnTo>
                  <a:lnTo>
                    <a:pt x="657" y="3994"/>
                  </a:lnTo>
                  <a:lnTo>
                    <a:pt x="667" y="3995"/>
                  </a:lnTo>
                  <a:lnTo>
                    <a:pt x="678" y="3997"/>
                  </a:lnTo>
                  <a:close/>
                  <a:moveTo>
                    <a:pt x="678" y="4212"/>
                  </a:moveTo>
                  <a:lnTo>
                    <a:pt x="678" y="4260"/>
                  </a:lnTo>
                  <a:lnTo>
                    <a:pt x="674" y="4254"/>
                  </a:lnTo>
                  <a:lnTo>
                    <a:pt x="670" y="4247"/>
                  </a:lnTo>
                  <a:lnTo>
                    <a:pt x="666" y="4242"/>
                  </a:lnTo>
                  <a:lnTo>
                    <a:pt x="664" y="4236"/>
                  </a:lnTo>
                  <a:lnTo>
                    <a:pt x="663" y="4232"/>
                  </a:lnTo>
                  <a:lnTo>
                    <a:pt x="663" y="4227"/>
                  </a:lnTo>
                  <a:lnTo>
                    <a:pt x="663" y="4224"/>
                  </a:lnTo>
                  <a:lnTo>
                    <a:pt x="664" y="4219"/>
                  </a:lnTo>
                  <a:lnTo>
                    <a:pt x="667" y="4217"/>
                  </a:lnTo>
                  <a:lnTo>
                    <a:pt x="670" y="4214"/>
                  </a:lnTo>
                  <a:lnTo>
                    <a:pt x="674" y="4213"/>
                  </a:lnTo>
                  <a:lnTo>
                    <a:pt x="678" y="4212"/>
                  </a:lnTo>
                  <a:close/>
                  <a:moveTo>
                    <a:pt x="678" y="4541"/>
                  </a:moveTo>
                  <a:lnTo>
                    <a:pt x="678" y="4600"/>
                  </a:lnTo>
                  <a:lnTo>
                    <a:pt x="662" y="4598"/>
                  </a:lnTo>
                  <a:lnTo>
                    <a:pt x="643" y="4594"/>
                  </a:lnTo>
                  <a:lnTo>
                    <a:pt x="620" y="4587"/>
                  </a:lnTo>
                  <a:lnTo>
                    <a:pt x="596" y="4579"/>
                  </a:lnTo>
                  <a:lnTo>
                    <a:pt x="569" y="4568"/>
                  </a:lnTo>
                  <a:lnTo>
                    <a:pt x="541" y="4555"/>
                  </a:lnTo>
                  <a:lnTo>
                    <a:pt x="512" y="4540"/>
                  </a:lnTo>
                  <a:lnTo>
                    <a:pt x="482" y="4522"/>
                  </a:lnTo>
                  <a:lnTo>
                    <a:pt x="443" y="4499"/>
                  </a:lnTo>
                  <a:lnTo>
                    <a:pt x="408" y="4475"/>
                  </a:lnTo>
                  <a:lnTo>
                    <a:pt x="392" y="4463"/>
                  </a:lnTo>
                  <a:lnTo>
                    <a:pt x="378" y="4452"/>
                  </a:lnTo>
                  <a:lnTo>
                    <a:pt x="365" y="4440"/>
                  </a:lnTo>
                  <a:lnTo>
                    <a:pt x="352" y="4430"/>
                  </a:lnTo>
                  <a:lnTo>
                    <a:pt x="342" y="4420"/>
                  </a:lnTo>
                  <a:lnTo>
                    <a:pt x="333" y="4409"/>
                  </a:lnTo>
                  <a:lnTo>
                    <a:pt x="325" y="4401"/>
                  </a:lnTo>
                  <a:lnTo>
                    <a:pt x="320" y="4392"/>
                  </a:lnTo>
                  <a:lnTo>
                    <a:pt x="315" y="4384"/>
                  </a:lnTo>
                  <a:lnTo>
                    <a:pt x="313" y="4377"/>
                  </a:lnTo>
                  <a:lnTo>
                    <a:pt x="313" y="4371"/>
                  </a:lnTo>
                  <a:lnTo>
                    <a:pt x="315" y="4366"/>
                  </a:lnTo>
                  <a:lnTo>
                    <a:pt x="319" y="4362"/>
                  </a:lnTo>
                  <a:lnTo>
                    <a:pt x="324" y="4360"/>
                  </a:lnTo>
                  <a:lnTo>
                    <a:pt x="332" y="4358"/>
                  </a:lnTo>
                  <a:lnTo>
                    <a:pt x="340" y="4357"/>
                  </a:lnTo>
                  <a:lnTo>
                    <a:pt x="351" y="4358"/>
                  </a:lnTo>
                  <a:lnTo>
                    <a:pt x="363" y="4361"/>
                  </a:lnTo>
                  <a:lnTo>
                    <a:pt x="376" y="4364"/>
                  </a:lnTo>
                  <a:lnTo>
                    <a:pt x="391" y="4368"/>
                  </a:lnTo>
                  <a:lnTo>
                    <a:pt x="406" y="4374"/>
                  </a:lnTo>
                  <a:lnTo>
                    <a:pt x="422" y="4380"/>
                  </a:lnTo>
                  <a:lnTo>
                    <a:pt x="440" y="4388"/>
                  </a:lnTo>
                  <a:lnTo>
                    <a:pt x="458" y="4395"/>
                  </a:lnTo>
                  <a:lnTo>
                    <a:pt x="496" y="4413"/>
                  </a:lnTo>
                  <a:lnTo>
                    <a:pt x="536" y="4436"/>
                  </a:lnTo>
                  <a:lnTo>
                    <a:pt x="558" y="4449"/>
                  </a:lnTo>
                  <a:lnTo>
                    <a:pt x="580" y="4463"/>
                  </a:lnTo>
                  <a:lnTo>
                    <a:pt x="600" y="4477"/>
                  </a:lnTo>
                  <a:lnTo>
                    <a:pt x="619" y="4491"/>
                  </a:lnTo>
                  <a:lnTo>
                    <a:pt x="636" y="4504"/>
                  </a:lnTo>
                  <a:lnTo>
                    <a:pt x="652" y="4517"/>
                  </a:lnTo>
                  <a:lnTo>
                    <a:pt x="666" y="4529"/>
                  </a:lnTo>
                  <a:lnTo>
                    <a:pt x="678" y="4541"/>
                  </a:lnTo>
                  <a:close/>
                  <a:moveTo>
                    <a:pt x="678" y="4681"/>
                  </a:moveTo>
                  <a:lnTo>
                    <a:pt x="678" y="4791"/>
                  </a:lnTo>
                  <a:lnTo>
                    <a:pt x="657" y="4781"/>
                  </a:lnTo>
                  <a:lnTo>
                    <a:pt x="633" y="4771"/>
                  </a:lnTo>
                  <a:lnTo>
                    <a:pt x="610" y="4758"/>
                  </a:lnTo>
                  <a:lnTo>
                    <a:pt x="585" y="4745"/>
                  </a:lnTo>
                  <a:lnTo>
                    <a:pt x="545" y="4720"/>
                  </a:lnTo>
                  <a:lnTo>
                    <a:pt x="509" y="4696"/>
                  </a:lnTo>
                  <a:lnTo>
                    <a:pt x="492" y="4683"/>
                  </a:lnTo>
                  <a:lnTo>
                    <a:pt x="476" y="4671"/>
                  </a:lnTo>
                  <a:lnTo>
                    <a:pt x="463" y="4661"/>
                  </a:lnTo>
                  <a:lnTo>
                    <a:pt x="450" y="4650"/>
                  </a:lnTo>
                  <a:lnTo>
                    <a:pt x="439" y="4639"/>
                  </a:lnTo>
                  <a:lnTo>
                    <a:pt x="430" y="4628"/>
                  </a:lnTo>
                  <a:lnTo>
                    <a:pt x="421" y="4620"/>
                  </a:lnTo>
                  <a:lnTo>
                    <a:pt x="416" y="4611"/>
                  </a:lnTo>
                  <a:lnTo>
                    <a:pt x="412" y="4602"/>
                  </a:lnTo>
                  <a:lnTo>
                    <a:pt x="408" y="4596"/>
                  </a:lnTo>
                  <a:lnTo>
                    <a:pt x="408" y="4593"/>
                  </a:lnTo>
                  <a:lnTo>
                    <a:pt x="408" y="4589"/>
                  </a:lnTo>
                  <a:lnTo>
                    <a:pt x="408" y="4587"/>
                  </a:lnTo>
                  <a:lnTo>
                    <a:pt x="410" y="4584"/>
                  </a:lnTo>
                  <a:lnTo>
                    <a:pt x="414" y="4581"/>
                  </a:lnTo>
                  <a:lnTo>
                    <a:pt x="419" y="4579"/>
                  </a:lnTo>
                  <a:lnTo>
                    <a:pt x="427" y="4576"/>
                  </a:lnTo>
                  <a:lnTo>
                    <a:pt x="436" y="4576"/>
                  </a:lnTo>
                  <a:lnTo>
                    <a:pt x="447" y="4578"/>
                  </a:lnTo>
                  <a:lnTo>
                    <a:pt x="460" y="4580"/>
                  </a:lnTo>
                  <a:lnTo>
                    <a:pt x="473" y="4584"/>
                  </a:lnTo>
                  <a:lnTo>
                    <a:pt x="488" y="4588"/>
                  </a:lnTo>
                  <a:lnTo>
                    <a:pt x="504" y="4594"/>
                  </a:lnTo>
                  <a:lnTo>
                    <a:pt x="522" y="4600"/>
                  </a:lnTo>
                  <a:lnTo>
                    <a:pt x="540" y="4608"/>
                  </a:lnTo>
                  <a:lnTo>
                    <a:pt x="558" y="4616"/>
                  </a:lnTo>
                  <a:lnTo>
                    <a:pt x="598" y="4636"/>
                  </a:lnTo>
                  <a:lnTo>
                    <a:pt x="639" y="4658"/>
                  </a:lnTo>
                  <a:lnTo>
                    <a:pt x="650" y="4664"/>
                  </a:lnTo>
                  <a:lnTo>
                    <a:pt x="660" y="4669"/>
                  </a:lnTo>
                  <a:lnTo>
                    <a:pt x="668" y="4676"/>
                  </a:lnTo>
                  <a:lnTo>
                    <a:pt x="678" y="4681"/>
                  </a:lnTo>
                  <a:close/>
                  <a:moveTo>
                    <a:pt x="678" y="4839"/>
                  </a:moveTo>
                  <a:lnTo>
                    <a:pt x="678" y="4950"/>
                  </a:lnTo>
                  <a:lnTo>
                    <a:pt x="644" y="4927"/>
                  </a:lnTo>
                  <a:lnTo>
                    <a:pt x="611" y="4905"/>
                  </a:lnTo>
                  <a:lnTo>
                    <a:pt x="584" y="4884"/>
                  </a:lnTo>
                  <a:lnTo>
                    <a:pt x="562" y="4863"/>
                  </a:lnTo>
                  <a:lnTo>
                    <a:pt x="552" y="4854"/>
                  </a:lnTo>
                  <a:lnTo>
                    <a:pt x="544" y="4845"/>
                  </a:lnTo>
                  <a:lnTo>
                    <a:pt x="538" y="4838"/>
                  </a:lnTo>
                  <a:lnTo>
                    <a:pt x="532" y="4829"/>
                  </a:lnTo>
                  <a:lnTo>
                    <a:pt x="529" y="4822"/>
                  </a:lnTo>
                  <a:lnTo>
                    <a:pt x="527" y="4816"/>
                  </a:lnTo>
                  <a:lnTo>
                    <a:pt x="527" y="4811"/>
                  </a:lnTo>
                  <a:lnTo>
                    <a:pt x="528" y="4806"/>
                  </a:lnTo>
                  <a:lnTo>
                    <a:pt x="531" y="4804"/>
                  </a:lnTo>
                  <a:lnTo>
                    <a:pt x="535" y="4802"/>
                  </a:lnTo>
                  <a:lnTo>
                    <a:pt x="540" y="4800"/>
                  </a:lnTo>
                  <a:lnTo>
                    <a:pt x="545" y="4800"/>
                  </a:lnTo>
                  <a:lnTo>
                    <a:pt x="553" y="4799"/>
                  </a:lnTo>
                  <a:lnTo>
                    <a:pt x="560" y="4800"/>
                  </a:lnTo>
                  <a:lnTo>
                    <a:pt x="569" y="4801"/>
                  </a:lnTo>
                  <a:lnTo>
                    <a:pt x="579" y="4803"/>
                  </a:lnTo>
                  <a:lnTo>
                    <a:pt x="599" y="4808"/>
                  </a:lnTo>
                  <a:lnTo>
                    <a:pt x="623" y="4816"/>
                  </a:lnTo>
                  <a:lnTo>
                    <a:pt x="650" y="4827"/>
                  </a:lnTo>
                  <a:lnTo>
                    <a:pt x="678" y="4839"/>
                  </a:lnTo>
                  <a:close/>
                  <a:moveTo>
                    <a:pt x="678" y="5030"/>
                  </a:moveTo>
                  <a:lnTo>
                    <a:pt x="678" y="5058"/>
                  </a:lnTo>
                  <a:lnTo>
                    <a:pt x="674" y="5051"/>
                  </a:lnTo>
                  <a:lnTo>
                    <a:pt x="672" y="5044"/>
                  </a:lnTo>
                  <a:lnTo>
                    <a:pt x="672" y="5038"/>
                  </a:lnTo>
                  <a:lnTo>
                    <a:pt x="673" y="5034"/>
                  </a:lnTo>
                  <a:lnTo>
                    <a:pt x="675" y="5031"/>
                  </a:lnTo>
                  <a:lnTo>
                    <a:pt x="678" y="5030"/>
                  </a:lnTo>
                  <a:close/>
                  <a:moveTo>
                    <a:pt x="678" y="5143"/>
                  </a:moveTo>
                  <a:lnTo>
                    <a:pt x="678" y="5194"/>
                  </a:lnTo>
                  <a:lnTo>
                    <a:pt x="661" y="5192"/>
                  </a:lnTo>
                  <a:lnTo>
                    <a:pt x="639" y="5186"/>
                  </a:lnTo>
                  <a:lnTo>
                    <a:pt x="614" y="5179"/>
                  </a:lnTo>
                  <a:lnTo>
                    <a:pt x="587" y="5168"/>
                  </a:lnTo>
                  <a:lnTo>
                    <a:pt x="557" y="5156"/>
                  </a:lnTo>
                  <a:lnTo>
                    <a:pt x="525" y="5141"/>
                  </a:lnTo>
                  <a:lnTo>
                    <a:pt x="491" y="5124"/>
                  </a:lnTo>
                  <a:lnTo>
                    <a:pt x="457" y="5104"/>
                  </a:lnTo>
                  <a:lnTo>
                    <a:pt x="413" y="5078"/>
                  </a:lnTo>
                  <a:lnTo>
                    <a:pt x="373" y="5052"/>
                  </a:lnTo>
                  <a:lnTo>
                    <a:pt x="355" y="5040"/>
                  </a:lnTo>
                  <a:lnTo>
                    <a:pt x="338" y="5028"/>
                  </a:lnTo>
                  <a:lnTo>
                    <a:pt x="323" y="5016"/>
                  </a:lnTo>
                  <a:lnTo>
                    <a:pt x="309" y="5005"/>
                  </a:lnTo>
                  <a:lnTo>
                    <a:pt x="297" y="4993"/>
                  </a:lnTo>
                  <a:lnTo>
                    <a:pt x="286" y="4983"/>
                  </a:lnTo>
                  <a:lnTo>
                    <a:pt x="278" y="4974"/>
                  </a:lnTo>
                  <a:lnTo>
                    <a:pt x="270" y="4965"/>
                  </a:lnTo>
                  <a:lnTo>
                    <a:pt x="266" y="4956"/>
                  </a:lnTo>
                  <a:lnTo>
                    <a:pt x="263" y="4950"/>
                  </a:lnTo>
                  <a:lnTo>
                    <a:pt x="261" y="4947"/>
                  </a:lnTo>
                  <a:lnTo>
                    <a:pt x="261" y="4943"/>
                  </a:lnTo>
                  <a:lnTo>
                    <a:pt x="263" y="4941"/>
                  </a:lnTo>
                  <a:lnTo>
                    <a:pt x="264" y="4939"/>
                  </a:lnTo>
                  <a:lnTo>
                    <a:pt x="265" y="4937"/>
                  </a:lnTo>
                  <a:lnTo>
                    <a:pt x="267" y="4935"/>
                  </a:lnTo>
                  <a:lnTo>
                    <a:pt x="270" y="4934"/>
                  </a:lnTo>
                  <a:lnTo>
                    <a:pt x="273" y="4933"/>
                  </a:lnTo>
                  <a:lnTo>
                    <a:pt x="281" y="4933"/>
                  </a:lnTo>
                  <a:lnTo>
                    <a:pt x="291" y="4933"/>
                  </a:lnTo>
                  <a:lnTo>
                    <a:pt x="301" y="4935"/>
                  </a:lnTo>
                  <a:lnTo>
                    <a:pt x="314" y="4937"/>
                  </a:lnTo>
                  <a:lnTo>
                    <a:pt x="329" y="4941"/>
                  </a:lnTo>
                  <a:lnTo>
                    <a:pt x="346" y="4947"/>
                  </a:lnTo>
                  <a:lnTo>
                    <a:pt x="380" y="4960"/>
                  </a:lnTo>
                  <a:lnTo>
                    <a:pt x="420" y="4977"/>
                  </a:lnTo>
                  <a:lnTo>
                    <a:pt x="462" y="4998"/>
                  </a:lnTo>
                  <a:lnTo>
                    <a:pt x="508" y="5022"/>
                  </a:lnTo>
                  <a:lnTo>
                    <a:pt x="535" y="5038"/>
                  </a:lnTo>
                  <a:lnTo>
                    <a:pt x="562" y="5055"/>
                  </a:lnTo>
                  <a:lnTo>
                    <a:pt x="586" y="5071"/>
                  </a:lnTo>
                  <a:lnTo>
                    <a:pt x="609" y="5087"/>
                  </a:lnTo>
                  <a:lnTo>
                    <a:pt x="630" y="5102"/>
                  </a:lnTo>
                  <a:lnTo>
                    <a:pt x="649" y="5117"/>
                  </a:lnTo>
                  <a:lnTo>
                    <a:pt x="665" y="5131"/>
                  </a:lnTo>
                  <a:lnTo>
                    <a:pt x="678" y="5143"/>
                  </a:lnTo>
                  <a:close/>
                  <a:moveTo>
                    <a:pt x="678" y="5249"/>
                  </a:moveTo>
                  <a:lnTo>
                    <a:pt x="678" y="5358"/>
                  </a:lnTo>
                  <a:lnTo>
                    <a:pt x="667" y="5353"/>
                  </a:lnTo>
                  <a:lnTo>
                    <a:pt x="658" y="5347"/>
                  </a:lnTo>
                  <a:lnTo>
                    <a:pt x="647" y="5342"/>
                  </a:lnTo>
                  <a:lnTo>
                    <a:pt x="636" y="5336"/>
                  </a:lnTo>
                  <a:lnTo>
                    <a:pt x="591" y="5309"/>
                  </a:lnTo>
                  <a:lnTo>
                    <a:pt x="549" y="5283"/>
                  </a:lnTo>
                  <a:lnTo>
                    <a:pt x="530" y="5270"/>
                  </a:lnTo>
                  <a:lnTo>
                    <a:pt x="512" y="5257"/>
                  </a:lnTo>
                  <a:lnTo>
                    <a:pt x="496" y="5244"/>
                  </a:lnTo>
                  <a:lnTo>
                    <a:pt x="482" y="5234"/>
                  </a:lnTo>
                  <a:lnTo>
                    <a:pt x="469" y="5222"/>
                  </a:lnTo>
                  <a:lnTo>
                    <a:pt x="457" y="5211"/>
                  </a:lnTo>
                  <a:lnTo>
                    <a:pt x="448" y="5201"/>
                  </a:lnTo>
                  <a:lnTo>
                    <a:pt x="441" y="5193"/>
                  </a:lnTo>
                  <a:lnTo>
                    <a:pt x="435" y="5184"/>
                  </a:lnTo>
                  <a:lnTo>
                    <a:pt x="432" y="5178"/>
                  </a:lnTo>
                  <a:lnTo>
                    <a:pt x="431" y="5174"/>
                  </a:lnTo>
                  <a:lnTo>
                    <a:pt x="431" y="5171"/>
                  </a:lnTo>
                  <a:lnTo>
                    <a:pt x="431" y="5169"/>
                  </a:lnTo>
                  <a:lnTo>
                    <a:pt x="432" y="5167"/>
                  </a:lnTo>
                  <a:lnTo>
                    <a:pt x="434" y="5165"/>
                  </a:lnTo>
                  <a:lnTo>
                    <a:pt x="436" y="5162"/>
                  </a:lnTo>
                  <a:lnTo>
                    <a:pt x="439" y="5161"/>
                  </a:lnTo>
                  <a:lnTo>
                    <a:pt x="442" y="5160"/>
                  </a:lnTo>
                  <a:lnTo>
                    <a:pt x="449" y="5160"/>
                  </a:lnTo>
                  <a:lnTo>
                    <a:pt x="459" y="5160"/>
                  </a:lnTo>
                  <a:lnTo>
                    <a:pt x="471" y="5162"/>
                  </a:lnTo>
                  <a:lnTo>
                    <a:pt x="484" y="5165"/>
                  </a:lnTo>
                  <a:lnTo>
                    <a:pt x="499" y="5169"/>
                  </a:lnTo>
                  <a:lnTo>
                    <a:pt x="514" y="5174"/>
                  </a:lnTo>
                  <a:lnTo>
                    <a:pt x="550" y="5187"/>
                  </a:lnTo>
                  <a:lnTo>
                    <a:pt x="590" y="5205"/>
                  </a:lnTo>
                  <a:lnTo>
                    <a:pt x="633" y="5225"/>
                  </a:lnTo>
                  <a:lnTo>
                    <a:pt x="678" y="5249"/>
                  </a:lnTo>
                  <a:close/>
                  <a:moveTo>
                    <a:pt x="678" y="5398"/>
                  </a:moveTo>
                  <a:lnTo>
                    <a:pt x="678" y="5466"/>
                  </a:lnTo>
                  <a:lnTo>
                    <a:pt x="665" y="5455"/>
                  </a:lnTo>
                  <a:lnTo>
                    <a:pt x="653" y="5444"/>
                  </a:lnTo>
                  <a:lnTo>
                    <a:pt x="644" y="5434"/>
                  </a:lnTo>
                  <a:lnTo>
                    <a:pt x="636" y="5425"/>
                  </a:lnTo>
                  <a:lnTo>
                    <a:pt x="631" y="5417"/>
                  </a:lnTo>
                  <a:lnTo>
                    <a:pt x="627" y="5411"/>
                  </a:lnTo>
                  <a:lnTo>
                    <a:pt x="627" y="5407"/>
                  </a:lnTo>
                  <a:lnTo>
                    <a:pt x="626" y="5404"/>
                  </a:lnTo>
                  <a:lnTo>
                    <a:pt x="627" y="5402"/>
                  </a:lnTo>
                  <a:lnTo>
                    <a:pt x="628" y="5400"/>
                  </a:lnTo>
                  <a:lnTo>
                    <a:pt x="631" y="5397"/>
                  </a:lnTo>
                  <a:lnTo>
                    <a:pt x="634" y="5394"/>
                  </a:lnTo>
                  <a:lnTo>
                    <a:pt x="639" y="5393"/>
                  </a:lnTo>
                  <a:lnTo>
                    <a:pt x="645" y="5393"/>
                  </a:lnTo>
                  <a:lnTo>
                    <a:pt x="660" y="5394"/>
                  </a:lnTo>
                  <a:lnTo>
                    <a:pt x="678" y="5398"/>
                  </a:lnTo>
                  <a:close/>
                  <a:moveTo>
                    <a:pt x="678" y="5519"/>
                  </a:moveTo>
                  <a:lnTo>
                    <a:pt x="678" y="5561"/>
                  </a:lnTo>
                  <a:lnTo>
                    <a:pt x="670" y="5560"/>
                  </a:lnTo>
                  <a:lnTo>
                    <a:pt x="661" y="5558"/>
                  </a:lnTo>
                  <a:lnTo>
                    <a:pt x="650" y="5556"/>
                  </a:lnTo>
                  <a:lnTo>
                    <a:pt x="638" y="5553"/>
                  </a:lnTo>
                  <a:lnTo>
                    <a:pt x="611" y="5544"/>
                  </a:lnTo>
                  <a:lnTo>
                    <a:pt x="581" y="5533"/>
                  </a:lnTo>
                  <a:lnTo>
                    <a:pt x="549" y="5519"/>
                  </a:lnTo>
                  <a:lnTo>
                    <a:pt x="513" y="5502"/>
                  </a:lnTo>
                  <a:lnTo>
                    <a:pt x="475" y="5484"/>
                  </a:lnTo>
                  <a:lnTo>
                    <a:pt x="436" y="5462"/>
                  </a:lnTo>
                  <a:lnTo>
                    <a:pt x="390" y="5435"/>
                  </a:lnTo>
                  <a:lnTo>
                    <a:pt x="347" y="5408"/>
                  </a:lnTo>
                  <a:lnTo>
                    <a:pt x="309" y="5383"/>
                  </a:lnTo>
                  <a:lnTo>
                    <a:pt x="277" y="5358"/>
                  </a:lnTo>
                  <a:lnTo>
                    <a:pt x="264" y="5347"/>
                  </a:lnTo>
                  <a:lnTo>
                    <a:pt x="252" y="5336"/>
                  </a:lnTo>
                  <a:lnTo>
                    <a:pt x="242" y="5326"/>
                  </a:lnTo>
                  <a:lnTo>
                    <a:pt x="234" y="5317"/>
                  </a:lnTo>
                  <a:lnTo>
                    <a:pt x="228" y="5309"/>
                  </a:lnTo>
                  <a:lnTo>
                    <a:pt x="225" y="5302"/>
                  </a:lnTo>
                  <a:lnTo>
                    <a:pt x="224" y="5298"/>
                  </a:lnTo>
                  <a:lnTo>
                    <a:pt x="224" y="5296"/>
                  </a:lnTo>
                  <a:lnTo>
                    <a:pt x="224" y="5293"/>
                  </a:lnTo>
                  <a:lnTo>
                    <a:pt x="225" y="5291"/>
                  </a:lnTo>
                  <a:lnTo>
                    <a:pt x="227" y="5290"/>
                  </a:lnTo>
                  <a:lnTo>
                    <a:pt x="229" y="5288"/>
                  </a:lnTo>
                  <a:lnTo>
                    <a:pt x="231" y="5287"/>
                  </a:lnTo>
                  <a:lnTo>
                    <a:pt x="234" y="5287"/>
                  </a:lnTo>
                  <a:lnTo>
                    <a:pt x="243" y="5285"/>
                  </a:lnTo>
                  <a:lnTo>
                    <a:pt x="253" y="5287"/>
                  </a:lnTo>
                  <a:lnTo>
                    <a:pt x="265" y="5289"/>
                  </a:lnTo>
                  <a:lnTo>
                    <a:pt x="279" y="5292"/>
                  </a:lnTo>
                  <a:lnTo>
                    <a:pt x="294" y="5297"/>
                  </a:lnTo>
                  <a:lnTo>
                    <a:pt x="311" y="5303"/>
                  </a:lnTo>
                  <a:lnTo>
                    <a:pt x="349" y="5318"/>
                  </a:lnTo>
                  <a:lnTo>
                    <a:pt x="391" y="5336"/>
                  </a:lnTo>
                  <a:lnTo>
                    <a:pt x="436" y="5359"/>
                  </a:lnTo>
                  <a:lnTo>
                    <a:pt x="485" y="5385"/>
                  </a:lnTo>
                  <a:lnTo>
                    <a:pt x="517" y="5403"/>
                  </a:lnTo>
                  <a:lnTo>
                    <a:pt x="548" y="5421"/>
                  </a:lnTo>
                  <a:lnTo>
                    <a:pt x="576" y="5440"/>
                  </a:lnTo>
                  <a:lnTo>
                    <a:pt x="602" y="5457"/>
                  </a:lnTo>
                  <a:lnTo>
                    <a:pt x="625" y="5474"/>
                  </a:lnTo>
                  <a:lnTo>
                    <a:pt x="646" y="5489"/>
                  </a:lnTo>
                  <a:lnTo>
                    <a:pt x="664" y="5505"/>
                  </a:lnTo>
                  <a:lnTo>
                    <a:pt x="678" y="5519"/>
                  </a:lnTo>
                  <a:close/>
                  <a:moveTo>
                    <a:pt x="678" y="5604"/>
                  </a:moveTo>
                  <a:lnTo>
                    <a:pt x="678" y="5707"/>
                  </a:lnTo>
                  <a:lnTo>
                    <a:pt x="668" y="5702"/>
                  </a:lnTo>
                  <a:lnTo>
                    <a:pt x="620" y="5674"/>
                  </a:lnTo>
                  <a:lnTo>
                    <a:pt x="575" y="5646"/>
                  </a:lnTo>
                  <a:lnTo>
                    <a:pt x="535" y="5620"/>
                  </a:lnTo>
                  <a:lnTo>
                    <a:pt x="501" y="5594"/>
                  </a:lnTo>
                  <a:lnTo>
                    <a:pt x="487" y="5583"/>
                  </a:lnTo>
                  <a:lnTo>
                    <a:pt x="474" y="5573"/>
                  </a:lnTo>
                  <a:lnTo>
                    <a:pt x="464" y="5562"/>
                  </a:lnTo>
                  <a:lnTo>
                    <a:pt x="456" y="5553"/>
                  </a:lnTo>
                  <a:lnTo>
                    <a:pt x="449" y="5544"/>
                  </a:lnTo>
                  <a:lnTo>
                    <a:pt x="446" y="5538"/>
                  </a:lnTo>
                  <a:lnTo>
                    <a:pt x="445" y="5535"/>
                  </a:lnTo>
                  <a:lnTo>
                    <a:pt x="444" y="5532"/>
                  </a:lnTo>
                  <a:lnTo>
                    <a:pt x="445" y="5529"/>
                  </a:lnTo>
                  <a:lnTo>
                    <a:pt x="446" y="5527"/>
                  </a:lnTo>
                  <a:lnTo>
                    <a:pt x="449" y="5524"/>
                  </a:lnTo>
                  <a:lnTo>
                    <a:pt x="454" y="5522"/>
                  </a:lnTo>
                  <a:lnTo>
                    <a:pt x="461" y="5522"/>
                  </a:lnTo>
                  <a:lnTo>
                    <a:pt x="470" y="5522"/>
                  </a:lnTo>
                  <a:lnTo>
                    <a:pt x="481" y="5524"/>
                  </a:lnTo>
                  <a:lnTo>
                    <a:pt x="492" y="5526"/>
                  </a:lnTo>
                  <a:lnTo>
                    <a:pt x="507" y="5530"/>
                  </a:lnTo>
                  <a:lnTo>
                    <a:pt x="522" y="5535"/>
                  </a:lnTo>
                  <a:lnTo>
                    <a:pt x="555" y="5547"/>
                  </a:lnTo>
                  <a:lnTo>
                    <a:pt x="593" y="5563"/>
                  </a:lnTo>
                  <a:lnTo>
                    <a:pt x="634" y="5582"/>
                  </a:lnTo>
                  <a:lnTo>
                    <a:pt x="678" y="5604"/>
                  </a:lnTo>
                  <a:close/>
                  <a:moveTo>
                    <a:pt x="678" y="5815"/>
                  </a:moveTo>
                  <a:lnTo>
                    <a:pt x="678" y="5900"/>
                  </a:lnTo>
                  <a:lnTo>
                    <a:pt x="644" y="5885"/>
                  </a:lnTo>
                  <a:lnTo>
                    <a:pt x="607" y="5868"/>
                  </a:lnTo>
                  <a:lnTo>
                    <a:pt x="568" y="5849"/>
                  </a:lnTo>
                  <a:lnTo>
                    <a:pt x="527" y="5827"/>
                  </a:lnTo>
                  <a:lnTo>
                    <a:pt x="476" y="5798"/>
                  </a:lnTo>
                  <a:lnTo>
                    <a:pt x="429" y="5770"/>
                  </a:lnTo>
                  <a:lnTo>
                    <a:pt x="388" y="5743"/>
                  </a:lnTo>
                  <a:lnTo>
                    <a:pt x="353" y="5717"/>
                  </a:lnTo>
                  <a:lnTo>
                    <a:pt x="338" y="5705"/>
                  </a:lnTo>
                  <a:lnTo>
                    <a:pt x="325" y="5694"/>
                  </a:lnTo>
                  <a:lnTo>
                    <a:pt x="314" y="5685"/>
                  </a:lnTo>
                  <a:lnTo>
                    <a:pt x="306" y="5675"/>
                  </a:lnTo>
                  <a:lnTo>
                    <a:pt x="299" y="5667"/>
                  </a:lnTo>
                  <a:lnTo>
                    <a:pt x="295" y="5660"/>
                  </a:lnTo>
                  <a:lnTo>
                    <a:pt x="294" y="5657"/>
                  </a:lnTo>
                  <a:lnTo>
                    <a:pt x="294" y="5655"/>
                  </a:lnTo>
                  <a:lnTo>
                    <a:pt x="294" y="5652"/>
                  </a:lnTo>
                  <a:lnTo>
                    <a:pt x="295" y="5650"/>
                  </a:lnTo>
                  <a:lnTo>
                    <a:pt x="296" y="5648"/>
                  </a:lnTo>
                  <a:lnTo>
                    <a:pt x="298" y="5647"/>
                  </a:lnTo>
                  <a:lnTo>
                    <a:pt x="301" y="5646"/>
                  </a:lnTo>
                  <a:lnTo>
                    <a:pt x="305" y="5645"/>
                  </a:lnTo>
                  <a:lnTo>
                    <a:pt x="313" y="5645"/>
                  </a:lnTo>
                  <a:lnTo>
                    <a:pt x="324" y="5647"/>
                  </a:lnTo>
                  <a:lnTo>
                    <a:pt x="336" y="5649"/>
                  </a:lnTo>
                  <a:lnTo>
                    <a:pt x="351" y="5653"/>
                  </a:lnTo>
                  <a:lnTo>
                    <a:pt x="367" y="5659"/>
                  </a:lnTo>
                  <a:lnTo>
                    <a:pt x="386" y="5665"/>
                  </a:lnTo>
                  <a:lnTo>
                    <a:pt x="427" y="5682"/>
                  </a:lnTo>
                  <a:lnTo>
                    <a:pt x="472" y="5702"/>
                  </a:lnTo>
                  <a:lnTo>
                    <a:pt x="521" y="5726"/>
                  </a:lnTo>
                  <a:lnTo>
                    <a:pt x="573" y="5754"/>
                  </a:lnTo>
                  <a:lnTo>
                    <a:pt x="602" y="5769"/>
                  </a:lnTo>
                  <a:lnTo>
                    <a:pt x="628" y="5784"/>
                  </a:lnTo>
                  <a:lnTo>
                    <a:pt x="654" y="5800"/>
                  </a:lnTo>
                  <a:lnTo>
                    <a:pt x="678" y="5815"/>
                  </a:lnTo>
                  <a:close/>
                  <a:moveTo>
                    <a:pt x="678" y="5917"/>
                  </a:moveTo>
                  <a:lnTo>
                    <a:pt x="678" y="5996"/>
                  </a:lnTo>
                  <a:lnTo>
                    <a:pt x="652" y="5978"/>
                  </a:lnTo>
                  <a:lnTo>
                    <a:pt x="630" y="5962"/>
                  </a:lnTo>
                  <a:lnTo>
                    <a:pt x="610" y="5947"/>
                  </a:lnTo>
                  <a:lnTo>
                    <a:pt x="594" y="5933"/>
                  </a:lnTo>
                  <a:lnTo>
                    <a:pt x="581" y="5920"/>
                  </a:lnTo>
                  <a:lnTo>
                    <a:pt x="572" y="5910"/>
                  </a:lnTo>
                  <a:lnTo>
                    <a:pt x="570" y="5906"/>
                  </a:lnTo>
                  <a:lnTo>
                    <a:pt x="569" y="5902"/>
                  </a:lnTo>
                  <a:lnTo>
                    <a:pt x="568" y="5898"/>
                  </a:lnTo>
                  <a:lnTo>
                    <a:pt x="569" y="5895"/>
                  </a:lnTo>
                  <a:lnTo>
                    <a:pt x="571" y="5894"/>
                  </a:lnTo>
                  <a:lnTo>
                    <a:pt x="573" y="5892"/>
                  </a:lnTo>
                  <a:lnTo>
                    <a:pt x="577" y="5891"/>
                  </a:lnTo>
                  <a:lnTo>
                    <a:pt x="581" y="5891"/>
                  </a:lnTo>
                  <a:lnTo>
                    <a:pt x="591" y="5891"/>
                  </a:lnTo>
                  <a:lnTo>
                    <a:pt x="604" y="5893"/>
                  </a:lnTo>
                  <a:lnTo>
                    <a:pt x="619" y="5897"/>
                  </a:lnTo>
                  <a:lnTo>
                    <a:pt x="637" y="5903"/>
                  </a:lnTo>
                  <a:lnTo>
                    <a:pt x="657" y="5909"/>
                  </a:lnTo>
                  <a:lnTo>
                    <a:pt x="678" y="5917"/>
                  </a:lnTo>
                  <a:close/>
                  <a:moveTo>
                    <a:pt x="678" y="6020"/>
                  </a:moveTo>
                  <a:lnTo>
                    <a:pt x="678" y="6059"/>
                  </a:lnTo>
                  <a:lnTo>
                    <a:pt x="659" y="6056"/>
                  </a:lnTo>
                  <a:lnTo>
                    <a:pt x="634" y="6048"/>
                  </a:lnTo>
                  <a:lnTo>
                    <a:pt x="605" y="6039"/>
                  </a:lnTo>
                  <a:lnTo>
                    <a:pt x="572" y="6026"/>
                  </a:lnTo>
                  <a:lnTo>
                    <a:pt x="537" y="6010"/>
                  </a:lnTo>
                  <a:lnTo>
                    <a:pt x="499" y="5991"/>
                  </a:lnTo>
                  <a:lnTo>
                    <a:pt x="458" y="5972"/>
                  </a:lnTo>
                  <a:lnTo>
                    <a:pt x="416" y="5949"/>
                  </a:lnTo>
                  <a:lnTo>
                    <a:pt x="363" y="5920"/>
                  </a:lnTo>
                  <a:lnTo>
                    <a:pt x="315" y="5891"/>
                  </a:lnTo>
                  <a:lnTo>
                    <a:pt x="272" y="5863"/>
                  </a:lnTo>
                  <a:lnTo>
                    <a:pt x="237" y="5837"/>
                  </a:lnTo>
                  <a:lnTo>
                    <a:pt x="222" y="5825"/>
                  </a:lnTo>
                  <a:lnTo>
                    <a:pt x="207" y="5814"/>
                  </a:lnTo>
                  <a:lnTo>
                    <a:pt x="197" y="5805"/>
                  </a:lnTo>
                  <a:lnTo>
                    <a:pt x="187" y="5795"/>
                  </a:lnTo>
                  <a:lnTo>
                    <a:pt x="181" y="5786"/>
                  </a:lnTo>
                  <a:lnTo>
                    <a:pt x="176" y="5780"/>
                  </a:lnTo>
                  <a:lnTo>
                    <a:pt x="175" y="5776"/>
                  </a:lnTo>
                  <a:lnTo>
                    <a:pt x="174" y="5774"/>
                  </a:lnTo>
                  <a:lnTo>
                    <a:pt x="174" y="5772"/>
                  </a:lnTo>
                  <a:lnTo>
                    <a:pt x="175" y="5770"/>
                  </a:lnTo>
                  <a:lnTo>
                    <a:pt x="176" y="5768"/>
                  </a:lnTo>
                  <a:lnTo>
                    <a:pt x="178" y="5767"/>
                  </a:lnTo>
                  <a:lnTo>
                    <a:pt x="182" y="5766"/>
                  </a:lnTo>
                  <a:lnTo>
                    <a:pt x="185" y="5766"/>
                  </a:lnTo>
                  <a:lnTo>
                    <a:pt x="193" y="5766"/>
                  </a:lnTo>
                  <a:lnTo>
                    <a:pt x="204" y="5768"/>
                  </a:lnTo>
                  <a:lnTo>
                    <a:pt x="217" y="5771"/>
                  </a:lnTo>
                  <a:lnTo>
                    <a:pt x="232" y="5775"/>
                  </a:lnTo>
                  <a:lnTo>
                    <a:pt x="249" y="5781"/>
                  </a:lnTo>
                  <a:lnTo>
                    <a:pt x="267" y="5787"/>
                  </a:lnTo>
                  <a:lnTo>
                    <a:pt x="309" y="5805"/>
                  </a:lnTo>
                  <a:lnTo>
                    <a:pt x="355" y="5826"/>
                  </a:lnTo>
                  <a:lnTo>
                    <a:pt x="406" y="5851"/>
                  </a:lnTo>
                  <a:lnTo>
                    <a:pt x="459" y="5879"/>
                  </a:lnTo>
                  <a:lnTo>
                    <a:pt x="496" y="5900"/>
                  </a:lnTo>
                  <a:lnTo>
                    <a:pt x="529" y="5919"/>
                  </a:lnTo>
                  <a:lnTo>
                    <a:pt x="562" y="5938"/>
                  </a:lnTo>
                  <a:lnTo>
                    <a:pt x="591" y="5957"/>
                  </a:lnTo>
                  <a:lnTo>
                    <a:pt x="618" y="5975"/>
                  </a:lnTo>
                  <a:lnTo>
                    <a:pt x="641" y="5991"/>
                  </a:lnTo>
                  <a:lnTo>
                    <a:pt x="662" y="6006"/>
                  </a:lnTo>
                  <a:lnTo>
                    <a:pt x="678" y="6020"/>
                  </a:lnTo>
                  <a:close/>
                  <a:moveTo>
                    <a:pt x="678" y="6085"/>
                  </a:moveTo>
                  <a:lnTo>
                    <a:pt x="678" y="6175"/>
                  </a:lnTo>
                  <a:lnTo>
                    <a:pt x="633" y="6148"/>
                  </a:lnTo>
                  <a:lnTo>
                    <a:pt x="592" y="6123"/>
                  </a:lnTo>
                  <a:lnTo>
                    <a:pt x="555" y="6099"/>
                  </a:lnTo>
                  <a:lnTo>
                    <a:pt x="525" y="6077"/>
                  </a:lnTo>
                  <a:lnTo>
                    <a:pt x="512" y="6067"/>
                  </a:lnTo>
                  <a:lnTo>
                    <a:pt x="501" y="6057"/>
                  </a:lnTo>
                  <a:lnTo>
                    <a:pt x="491" y="6048"/>
                  </a:lnTo>
                  <a:lnTo>
                    <a:pt x="484" y="6041"/>
                  </a:lnTo>
                  <a:lnTo>
                    <a:pt x="478" y="6034"/>
                  </a:lnTo>
                  <a:lnTo>
                    <a:pt x="475" y="6028"/>
                  </a:lnTo>
                  <a:lnTo>
                    <a:pt x="474" y="6026"/>
                  </a:lnTo>
                  <a:lnTo>
                    <a:pt x="474" y="6024"/>
                  </a:lnTo>
                  <a:lnTo>
                    <a:pt x="474" y="6021"/>
                  </a:lnTo>
                  <a:lnTo>
                    <a:pt x="475" y="6019"/>
                  </a:lnTo>
                  <a:lnTo>
                    <a:pt x="477" y="6017"/>
                  </a:lnTo>
                  <a:lnTo>
                    <a:pt x="482" y="6016"/>
                  </a:lnTo>
                  <a:lnTo>
                    <a:pt x="488" y="6015"/>
                  </a:lnTo>
                  <a:lnTo>
                    <a:pt x="496" y="6016"/>
                  </a:lnTo>
                  <a:lnTo>
                    <a:pt x="514" y="6019"/>
                  </a:lnTo>
                  <a:lnTo>
                    <a:pt x="539" y="6027"/>
                  </a:lnTo>
                  <a:lnTo>
                    <a:pt x="568" y="6038"/>
                  </a:lnTo>
                  <a:lnTo>
                    <a:pt x="602" y="6051"/>
                  </a:lnTo>
                  <a:lnTo>
                    <a:pt x="638" y="6067"/>
                  </a:lnTo>
                  <a:lnTo>
                    <a:pt x="678" y="6085"/>
                  </a:lnTo>
                  <a:close/>
                  <a:moveTo>
                    <a:pt x="678" y="6243"/>
                  </a:moveTo>
                  <a:lnTo>
                    <a:pt x="678" y="6330"/>
                  </a:lnTo>
                  <a:lnTo>
                    <a:pt x="675" y="6328"/>
                  </a:lnTo>
                  <a:lnTo>
                    <a:pt x="618" y="6297"/>
                  </a:lnTo>
                  <a:lnTo>
                    <a:pt x="566" y="6266"/>
                  </a:lnTo>
                  <a:lnTo>
                    <a:pt x="519" y="6238"/>
                  </a:lnTo>
                  <a:lnTo>
                    <a:pt x="480" y="6211"/>
                  </a:lnTo>
                  <a:lnTo>
                    <a:pt x="462" y="6200"/>
                  </a:lnTo>
                  <a:lnTo>
                    <a:pt x="447" y="6188"/>
                  </a:lnTo>
                  <a:lnTo>
                    <a:pt x="435" y="6177"/>
                  </a:lnTo>
                  <a:lnTo>
                    <a:pt x="424" y="6168"/>
                  </a:lnTo>
                  <a:lnTo>
                    <a:pt x="417" y="6160"/>
                  </a:lnTo>
                  <a:lnTo>
                    <a:pt x="413" y="6153"/>
                  </a:lnTo>
                  <a:lnTo>
                    <a:pt x="410" y="6150"/>
                  </a:lnTo>
                  <a:lnTo>
                    <a:pt x="409" y="6147"/>
                  </a:lnTo>
                  <a:lnTo>
                    <a:pt x="409" y="6144"/>
                  </a:lnTo>
                  <a:lnTo>
                    <a:pt x="410" y="6143"/>
                  </a:lnTo>
                  <a:lnTo>
                    <a:pt x="414" y="6140"/>
                  </a:lnTo>
                  <a:lnTo>
                    <a:pt x="419" y="6139"/>
                  </a:lnTo>
                  <a:lnTo>
                    <a:pt x="427" y="6140"/>
                  </a:lnTo>
                  <a:lnTo>
                    <a:pt x="436" y="6141"/>
                  </a:lnTo>
                  <a:lnTo>
                    <a:pt x="448" y="6144"/>
                  </a:lnTo>
                  <a:lnTo>
                    <a:pt x="462" y="6148"/>
                  </a:lnTo>
                  <a:lnTo>
                    <a:pt x="477" y="6153"/>
                  </a:lnTo>
                  <a:lnTo>
                    <a:pt x="495" y="6160"/>
                  </a:lnTo>
                  <a:lnTo>
                    <a:pt x="533" y="6175"/>
                  </a:lnTo>
                  <a:lnTo>
                    <a:pt x="578" y="6194"/>
                  </a:lnTo>
                  <a:lnTo>
                    <a:pt x="626" y="6217"/>
                  </a:lnTo>
                  <a:lnTo>
                    <a:pt x="678" y="6243"/>
                  </a:lnTo>
                  <a:close/>
                  <a:moveTo>
                    <a:pt x="678" y="6385"/>
                  </a:moveTo>
                  <a:lnTo>
                    <a:pt x="678" y="6469"/>
                  </a:lnTo>
                  <a:lnTo>
                    <a:pt x="651" y="6455"/>
                  </a:lnTo>
                  <a:lnTo>
                    <a:pt x="592" y="6423"/>
                  </a:lnTo>
                  <a:lnTo>
                    <a:pt x="538" y="6392"/>
                  </a:lnTo>
                  <a:lnTo>
                    <a:pt x="489" y="6362"/>
                  </a:lnTo>
                  <a:lnTo>
                    <a:pt x="448" y="6336"/>
                  </a:lnTo>
                  <a:lnTo>
                    <a:pt x="431" y="6324"/>
                  </a:lnTo>
                  <a:lnTo>
                    <a:pt x="415" y="6312"/>
                  </a:lnTo>
                  <a:lnTo>
                    <a:pt x="402" y="6301"/>
                  </a:lnTo>
                  <a:lnTo>
                    <a:pt x="391" y="6292"/>
                  </a:lnTo>
                  <a:lnTo>
                    <a:pt x="383" y="6284"/>
                  </a:lnTo>
                  <a:lnTo>
                    <a:pt x="378" y="6276"/>
                  </a:lnTo>
                  <a:lnTo>
                    <a:pt x="377" y="6274"/>
                  </a:lnTo>
                  <a:lnTo>
                    <a:pt x="376" y="6271"/>
                  </a:lnTo>
                  <a:lnTo>
                    <a:pt x="376" y="6269"/>
                  </a:lnTo>
                  <a:lnTo>
                    <a:pt x="376" y="6268"/>
                  </a:lnTo>
                  <a:lnTo>
                    <a:pt x="377" y="6265"/>
                  </a:lnTo>
                  <a:lnTo>
                    <a:pt x="379" y="6264"/>
                  </a:lnTo>
                  <a:lnTo>
                    <a:pt x="382" y="6264"/>
                  </a:lnTo>
                  <a:lnTo>
                    <a:pt x="386" y="6264"/>
                  </a:lnTo>
                  <a:lnTo>
                    <a:pt x="394" y="6264"/>
                  </a:lnTo>
                  <a:lnTo>
                    <a:pt x="405" y="6266"/>
                  </a:lnTo>
                  <a:lnTo>
                    <a:pt x="419" y="6271"/>
                  </a:lnTo>
                  <a:lnTo>
                    <a:pt x="434" y="6275"/>
                  </a:lnTo>
                  <a:lnTo>
                    <a:pt x="453" y="6282"/>
                  </a:lnTo>
                  <a:lnTo>
                    <a:pt x="472" y="6289"/>
                  </a:lnTo>
                  <a:lnTo>
                    <a:pt x="516" y="6307"/>
                  </a:lnTo>
                  <a:lnTo>
                    <a:pt x="566" y="6330"/>
                  </a:lnTo>
                  <a:lnTo>
                    <a:pt x="621" y="6356"/>
                  </a:lnTo>
                  <a:lnTo>
                    <a:pt x="678" y="6385"/>
                  </a:lnTo>
                  <a:close/>
                  <a:moveTo>
                    <a:pt x="284" y="6191"/>
                  </a:moveTo>
                  <a:lnTo>
                    <a:pt x="228" y="6160"/>
                  </a:lnTo>
                  <a:lnTo>
                    <a:pt x="176" y="6128"/>
                  </a:lnTo>
                  <a:lnTo>
                    <a:pt x="131" y="6100"/>
                  </a:lnTo>
                  <a:lnTo>
                    <a:pt x="91" y="6073"/>
                  </a:lnTo>
                  <a:lnTo>
                    <a:pt x="75" y="6061"/>
                  </a:lnTo>
                  <a:lnTo>
                    <a:pt x="60" y="6050"/>
                  </a:lnTo>
                  <a:lnTo>
                    <a:pt x="48" y="6040"/>
                  </a:lnTo>
                  <a:lnTo>
                    <a:pt x="38" y="6030"/>
                  </a:lnTo>
                  <a:lnTo>
                    <a:pt x="29" y="6023"/>
                  </a:lnTo>
                  <a:lnTo>
                    <a:pt x="25" y="6015"/>
                  </a:lnTo>
                  <a:lnTo>
                    <a:pt x="23" y="6013"/>
                  </a:lnTo>
                  <a:lnTo>
                    <a:pt x="23" y="6010"/>
                  </a:lnTo>
                  <a:lnTo>
                    <a:pt x="23" y="6007"/>
                  </a:lnTo>
                  <a:lnTo>
                    <a:pt x="23" y="6005"/>
                  </a:lnTo>
                  <a:lnTo>
                    <a:pt x="24" y="6004"/>
                  </a:lnTo>
                  <a:lnTo>
                    <a:pt x="26" y="6003"/>
                  </a:lnTo>
                  <a:lnTo>
                    <a:pt x="29" y="6003"/>
                  </a:lnTo>
                  <a:lnTo>
                    <a:pt x="33" y="6002"/>
                  </a:lnTo>
                  <a:lnTo>
                    <a:pt x="41" y="6003"/>
                  </a:lnTo>
                  <a:lnTo>
                    <a:pt x="53" y="6005"/>
                  </a:lnTo>
                  <a:lnTo>
                    <a:pt x="66" y="6010"/>
                  </a:lnTo>
                  <a:lnTo>
                    <a:pt x="81" y="6014"/>
                  </a:lnTo>
                  <a:lnTo>
                    <a:pt x="100" y="6020"/>
                  </a:lnTo>
                  <a:lnTo>
                    <a:pt x="119" y="6028"/>
                  </a:lnTo>
                  <a:lnTo>
                    <a:pt x="163" y="6047"/>
                  </a:lnTo>
                  <a:lnTo>
                    <a:pt x="212" y="6070"/>
                  </a:lnTo>
                  <a:lnTo>
                    <a:pt x="266" y="6097"/>
                  </a:lnTo>
                  <a:lnTo>
                    <a:pt x="323" y="6127"/>
                  </a:lnTo>
                  <a:lnTo>
                    <a:pt x="380" y="6159"/>
                  </a:lnTo>
                  <a:lnTo>
                    <a:pt x="432" y="6189"/>
                  </a:lnTo>
                  <a:lnTo>
                    <a:pt x="477" y="6218"/>
                  </a:lnTo>
                  <a:lnTo>
                    <a:pt x="517" y="6244"/>
                  </a:lnTo>
                  <a:lnTo>
                    <a:pt x="533" y="6256"/>
                  </a:lnTo>
                  <a:lnTo>
                    <a:pt x="549" y="6266"/>
                  </a:lnTo>
                  <a:lnTo>
                    <a:pt x="562" y="6276"/>
                  </a:lnTo>
                  <a:lnTo>
                    <a:pt x="571" y="6286"/>
                  </a:lnTo>
                  <a:lnTo>
                    <a:pt x="579" y="6293"/>
                  </a:lnTo>
                  <a:lnTo>
                    <a:pt x="584" y="6300"/>
                  </a:lnTo>
                  <a:lnTo>
                    <a:pt x="585" y="6303"/>
                  </a:lnTo>
                  <a:lnTo>
                    <a:pt x="586" y="6305"/>
                  </a:lnTo>
                  <a:lnTo>
                    <a:pt x="586" y="6307"/>
                  </a:lnTo>
                  <a:lnTo>
                    <a:pt x="586" y="6310"/>
                  </a:lnTo>
                  <a:lnTo>
                    <a:pt x="585" y="6311"/>
                  </a:lnTo>
                  <a:lnTo>
                    <a:pt x="583" y="6312"/>
                  </a:lnTo>
                  <a:lnTo>
                    <a:pt x="580" y="6313"/>
                  </a:lnTo>
                  <a:lnTo>
                    <a:pt x="577" y="6313"/>
                  </a:lnTo>
                  <a:lnTo>
                    <a:pt x="568" y="6312"/>
                  </a:lnTo>
                  <a:lnTo>
                    <a:pt x="556" y="6310"/>
                  </a:lnTo>
                  <a:lnTo>
                    <a:pt x="543" y="6306"/>
                  </a:lnTo>
                  <a:lnTo>
                    <a:pt x="527" y="6302"/>
                  </a:lnTo>
                  <a:lnTo>
                    <a:pt x="509" y="6296"/>
                  </a:lnTo>
                  <a:lnTo>
                    <a:pt x="489" y="6288"/>
                  </a:lnTo>
                  <a:lnTo>
                    <a:pt x="445" y="6270"/>
                  </a:lnTo>
                  <a:lnTo>
                    <a:pt x="395" y="6247"/>
                  </a:lnTo>
                  <a:lnTo>
                    <a:pt x="341" y="6220"/>
                  </a:lnTo>
                  <a:lnTo>
                    <a:pt x="284" y="6191"/>
                  </a:lnTo>
                  <a:close/>
                  <a:moveTo>
                    <a:pt x="335" y="6070"/>
                  </a:moveTo>
                  <a:lnTo>
                    <a:pt x="281" y="6040"/>
                  </a:lnTo>
                  <a:lnTo>
                    <a:pt x="231" y="6010"/>
                  </a:lnTo>
                  <a:lnTo>
                    <a:pt x="187" y="5982"/>
                  </a:lnTo>
                  <a:lnTo>
                    <a:pt x="149" y="5956"/>
                  </a:lnTo>
                  <a:lnTo>
                    <a:pt x="133" y="5944"/>
                  </a:lnTo>
                  <a:lnTo>
                    <a:pt x="119" y="5932"/>
                  </a:lnTo>
                  <a:lnTo>
                    <a:pt x="107" y="5922"/>
                  </a:lnTo>
                  <a:lnTo>
                    <a:pt x="97" y="5912"/>
                  </a:lnTo>
                  <a:lnTo>
                    <a:pt x="90" y="5905"/>
                  </a:lnTo>
                  <a:lnTo>
                    <a:pt x="86" y="5897"/>
                  </a:lnTo>
                  <a:lnTo>
                    <a:pt x="84" y="5894"/>
                  </a:lnTo>
                  <a:lnTo>
                    <a:pt x="83" y="5892"/>
                  </a:lnTo>
                  <a:lnTo>
                    <a:pt x="83" y="5890"/>
                  </a:lnTo>
                  <a:lnTo>
                    <a:pt x="84" y="5888"/>
                  </a:lnTo>
                  <a:lnTo>
                    <a:pt x="86" y="5887"/>
                  </a:lnTo>
                  <a:lnTo>
                    <a:pt x="88" y="5885"/>
                  </a:lnTo>
                  <a:lnTo>
                    <a:pt x="91" y="5884"/>
                  </a:lnTo>
                  <a:lnTo>
                    <a:pt x="94" y="5884"/>
                  </a:lnTo>
                  <a:lnTo>
                    <a:pt x="103" y="5884"/>
                  </a:lnTo>
                  <a:lnTo>
                    <a:pt x="114" y="5887"/>
                  </a:lnTo>
                  <a:lnTo>
                    <a:pt x="127" y="5890"/>
                  </a:lnTo>
                  <a:lnTo>
                    <a:pt x="143" y="5895"/>
                  </a:lnTo>
                  <a:lnTo>
                    <a:pt x="159" y="5901"/>
                  </a:lnTo>
                  <a:lnTo>
                    <a:pt x="178" y="5908"/>
                  </a:lnTo>
                  <a:lnTo>
                    <a:pt x="222" y="5927"/>
                  </a:lnTo>
                  <a:lnTo>
                    <a:pt x="269" y="5948"/>
                  </a:lnTo>
                  <a:lnTo>
                    <a:pt x="322" y="5974"/>
                  </a:lnTo>
                  <a:lnTo>
                    <a:pt x="377" y="6003"/>
                  </a:lnTo>
                  <a:lnTo>
                    <a:pt x="431" y="6033"/>
                  </a:lnTo>
                  <a:lnTo>
                    <a:pt x="481" y="6064"/>
                  </a:lnTo>
                  <a:lnTo>
                    <a:pt x="526" y="6092"/>
                  </a:lnTo>
                  <a:lnTo>
                    <a:pt x="564" y="6116"/>
                  </a:lnTo>
                  <a:lnTo>
                    <a:pt x="580" y="6128"/>
                  </a:lnTo>
                  <a:lnTo>
                    <a:pt x="594" y="6140"/>
                  </a:lnTo>
                  <a:lnTo>
                    <a:pt x="606" y="6150"/>
                  </a:lnTo>
                  <a:lnTo>
                    <a:pt x="616" y="6159"/>
                  </a:lnTo>
                  <a:lnTo>
                    <a:pt x="623" y="6167"/>
                  </a:lnTo>
                  <a:lnTo>
                    <a:pt x="627" y="6174"/>
                  </a:lnTo>
                  <a:lnTo>
                    <a:pt x="628" y="6177"/>
                  </a:lnTo>
                  <a:lnTo>
                    <a:pt x="630" y="6179"/>
                  </a:lnTo>
                  <a:lnTo>
                    <a:pt x="630" y="6181"/>
                  </a:lnTo>
                  <a:lnTo>
                    <a:pt x="628" y="6183"/>
                  </a:lnTo>
                  <a:lnTo>
                    <a:pt x="627" y="6184"/>
                  </a:lnTo>
                  <a:lnTo>
                    <a:pt x="625" y="6186"/>
                  </a:lnTo>
                  <a:lnTo>
                    <a:pt x="623" y="6187"/>
                  </a:lnTo>
                  <a:lnTo>
                    <a:pt x="619" y="6187"/>
                  </a:lnTo>
                  <a:lnTo>
                    <a:pt x="610" y="6187"/>
                  </a:lnTo>
                  <a:lnTo>
                    <a:pt x="599" y="6184"/>
                  </a:lnTo>
                  <a:lnTo>
                    <a:pt x="586" y="6181"/>
                  </a:lnTo>
                  <a:lnTo>
                    <a:pt x="570" y="6177"/>
                  </a:lnTo>
                  <a:lnTo>
                    <a:pt x="553" y="6171"/>
                  </a:lnTo>
                  <a:lnTo>
                    <a:pt x="535" y="6164"/>
                  </a:lnTo>
                  <a:lnTo>
                    <a:pt x="491" y="6147"/>
                  </a:lnTo>
                  <a:lnTo>
                    <a:pt x="443" y="6125"/>
                  </a:lnTo>
                  <a:lnTo>
                    <a:pt x="391" y="6099"/>
                  </a:lnTo>
                  <a:lnTo>
                    <a:pt x="335" y="6070"/>
                  </a:lnTo>
                  <a:close/>
                  <a:moveTo>
                    <a:pt x="269" y="5584"/>
                  </a:moveTo>
                  <a:lnTo>
                    <a:pt x="220" y="5556"/>
                  </a:lnTo>
                  <a:lnTo>
                    <a:pt x="176" y="5528"/>
                  </a:lnTo>
                  <a:lnTo>
                    <a:pt x="137" y="5502"/>
                  </a:lnTo>
                  <a:lnTo>
                    <a:pt x="104" y="5478"/>
                  </a:lnTo>
                  <a:lnTo>
                    <a:pt x="90" y="5466"/>
                  </a:lnTo>
                  <a:lnTo>
                    <a:pt x="77" y="5455"/>
                  </a:lnTo>
                  <a:lnTo>
                    <a:pt x="67" y="5445"/>
                  </a:lnTo>
                  <a:lnTo>
                    <a:pt x="59" y="5435"/>
                  </a:lnTo>
                  <a:lnTo>
                    <a:pt x="53" y="5428"/>
                  </a:lnTo>
                  <a:lnTo>
                    <a:pt x="49" y="5421"/>
                  </a:lnTo>
                  <a:lnTo>
                    <a:pt x="48" y="5418"/>
                  </a:lnTo>
                  <a:lnTo>
                    <a:pt x="48" y="5415"/>
                  </a:lnTo>
                  <a:lnTo>
                    <a:pt x="48" y="5413"/>
                  </a:lnTo>
                  <a:lnTo>
                    <a:pt x="49" y="5411"/>
                  </a:lnTo>
                  <a:lnTo>
                    <a:pt x="50" y="5408"/>
                  </a:lnTo>
                  <a:lnTo>
                    <a:pt x="52" y="5407"/>
                  </a:lnTo>
                  <a:lnTo>
                    <a:pt x="55" y="5406"/>
                  </a:lnTo>
                  <a:lnTo>
                    <a:pt x="59" y="5406"/>
                  </a:lnTo>
                  <a:lnTo>
                    <a:pt x="66" y="5406"/>
                  </a:lnTo>
                  <a:lnTo>
                    <a:pt x="77" y="5407"/>
                  </a:lnTo>
                  <a:lnTo>
                    <a:pt x="89" y="5410"/>
                  </a:lnTo>
                  <a:lnTo>
                    <a:pt x="103" y="5414"/>
                  </a:lnTo>
                  <a:lnTo>
                    <a:pt x="119" y="5418"/>
                  </a:lnTo>
                  <a:lnTo>
                    <a:pt x="136" y="5425"/>
                  </a:lnTo>
                  <a:lnTo>
                    <a:pt x="175" y="5441"/>
                  </a:lnTo>
                  <a:lnTo>
                    <a:pt x="218" y="5460"/>
                  </a:lnTo>
                  <a:lnTo>
                    <a:pt x="266" y="5484"/>
                  </a:lnTo>
                  <a:lnTo>
                    <a:pt x="315" y="5510"/>
                  </a:lnTo>
                  <a:lnTo>
                    <a:pt x="364" y="5539"/>
                  </a:lnTo>
                  <a:lnTo>
                    <a:pt x="408" y="5566"/>
                  </a:lnTo>
                  <a:lnTo>
                    <a:pt x="448" y="5593"/>
                  </a:lnTo>
                  <a:lnTo>
                    <a:pt x="482" y="5617"/>
                  </a:lnTo>
                  <a:lnTo>
                    <a:pt x="496" y="5629"/>
                  </a:lnTo>
                  <a:lnTo>
                    <a:pt x="508" y="5639"/>
                  </a:lnTo>
                  <a:lnTo>
                    <a:pt x="518" y="5649"/>
                  </a:lnTo>
                  <a:lnTo>
                    <a:pt x="526" y="5658"/>
                  </a:lnTo>
                  <a:lnTo>
                    <a:pt x="532" y="5665"/>
                  </a:lnTo>
                  <a:lnTo>
                    <a:pt x="537" y="5673"/>
                  </a:lnTo>
                  <a:lnTo>
                    <a:pt x="538" y="5676"/>
                  </a:lnTo>
                  <a:lnTo>
                    <a:pt x="538" y="5678"/>
                  </a:lnTo>
                  <a:lnTo>
                    <a:pt x="538" y="5680"/>
                  </a:lnTo>
                  <a:lnTo>
                    <a:pt x="537" y="5683"/>
                  </a:lnTo>
                  <a:lnTo>
                    <a:pt x="536" y="5685"/>
                  </a:lnTo>
                  <a:lnTo>
                    <a:pt x="533" y="5686"/>
                  </a:lnTo>
                  <a:lnTo>
                    <a:pt x="530" y="5687"/>
                  </a:lnTo>
                  <a:lnTo>
                    <a:pt x="527" y="5688"/>
                  </a:lnTo>
                  <a:lnTo>
                    <a:pt x="518" y="5688"/>
                  </a:lnTo>
                  <a:lnTo>
                    <a:pt x="509" y="5687"/>
                  </a:lnTo>
                  <a:lnTo>
                    <a:pt x="496" y="5684"/>
                  </a:lnTo>
                  <a:lnTo>
                    <a:pt x="482" y="5680"/>
                  </a:lnTo>
                  <a:lnTo>
                    <a:pt x="467" y="5676"/>
                  </a:lnTo>
                  <a:lnTo>
                    <a:pt x="449" y="5670"/>
                  </a:lnTo>
                  <a:lnTo>
                    <a:pt x="409" y="5655"/>
                  </a:lnTo>
                  <a:lnTo>
                    <a:pt x="366" y="5634"/>
                  </a:lnTo>
                  <a:lnTo>
                    <a:pt x="319" y="5611"/>
                  </a:lnTo>
                  <a:lnTo>
                    <a:pt x="269" y="5584"/>
                  </a:lnTo>
                  <a:close/>
                  <a:moveTo>
                    <a:pt x="232" y="5230"/>
                  </a:moveTo>
                  <a:lnTo>
                    <a:pt x="187" y="5203"/>
                  </a:lnTo>
                  <a:lnTo>
                    <a:pt x="146" y="5176"/>
                  </a:lnTo>
                  <a:lnTo>
                    <a:pt x="110" y="5152"/>
                  </a:lnTo>
                  <a:lnTo>
                    <a:pt x="79" y="5127"/>
                  </a:lnTo>
                  <a:lnTo>
                    <a:pt x="66" y="5116"/>
                  </a:lnTo>
                  <a:lnTo>
                    <a:pt x="55" y="5105"/>
                  </a:lnTo>
                  <a:lnTo>
                    <a:pt x="47" y="5096"/>
                  </a:lnTo>
                  <a:lnTo>
                    <a:pt x="39" y="5087"/>
                  </a:lnTo>
                  <a:lnTo>
                    <a:pt x="34" y="5079"/>
                  </a:lnTo>
                  <a:lnTo>
                    <a:pt x="30" y="5072"/>
                  </a:lnTo>
                  <a:lnTo>
                    <a:pt x="29" y="5069"/>
                  </a:lnTo>
                  <a:lnTo>
                    <a:pt x="29" y="5066"/>
                  </a:lnTo>
                  <a:lnTo>
                    <a:pt x="29" y="5064"/>
                  </a:lnTo>
                  <a:lnTo>
                    <a:pt x="30" y="5062"/>
                  </a:lnTo>
                  <a:lnTo>
                    <a:pt x="33" y="5060"/>
                  </a:lnTo>
                  <a:lnTo>
                    <a:pt x="34" y="5058"/>
                  </a:lnTo>
                  <a:lnTo>
                    <a:pt x="37" y="5057"/>
                  </a:lnTo>
                  <a:lnTo>
                    <a:pt x="40" y="5057"/>
                  </a:lnTo>
                  <a:lnTo>
                    <a:pt x="48" y="5056"/>
                  </a:lnTo>
                  <a:lnTo>
                    <a:pt x="57" y="5057"/>
                  </a:lnTo>
                  <a:lnTo>
                    <a:pt x="69" y="5059"/>
                  </a:lnTo>
                  <a:lnTo>
                    <a:pt x="82" y="5062"/>
                  </a:lnTo>
                  <a:lnTo>
                    <a:pt x="97" y="5066"/>
                  </a:lnTo>
                  <a:lnTo>
                    <a:pt x="114" y="5072"/>
                  </a:lnTo>
                  <a:lnTo>
                    <a:pt x="150" y="5087"/>
                  </a:lnTo>
                  <a:lnTo>
                    <a:pt x="190" y="5105"/>
                  </a:lnTo>
                  <a:lnTo>
                    <a:pt x="234" y="5127"/>
                  </a:lnTo>
                  <a:lnTo>
                    <a:pt x="281" y="5152"/>
                  </a:lnTo>
                  <a:lnTo>
                    <a:pt x="325" y="5179"/>
                  </a:lnTo>
                  <a:lnTo>
                    <a:pt x="366" y="5205"/>
                  </a:lnTo>
                  <a:lnTo>
                    <a:pt x="403" y="5230"/>
                  </a:lnTo>
                  <a:lnTo>
                    <a:pt x="433" y="5254"/>
                  </a:lnTo>
                  <a:lnTo>
                    <a:pt x="446" y="5265"/>
                  </a:lnTo>
                  <a:lnTo>
                    <a:pt x="457" y="5275"/>
                  </a:lnTo>
                  <a:lnTo>
                    <a:pt x="467" y="5284"/>
                  </a:lnTo>
                  <a:lnTo>
                    <a:pt x="474" y="5293"/>
                  </a:lnTo>
                  <a:lnTo>
                    <a:pt x="480" y="5301"/>
                  </a:lnTo>
                  <a:lnTo>
                    <a:pt x="483" y="5308"/>
                  </a:lnTo>
                  <a:lnTo>
                    <a:pt x="484" y="5311"/>
                  </a:lnTo>
                  <a:lnTo>
                    <a:pt x="484" y="5314"/>
                  </a:lnTo>
                  <a:lnTo>
                    <a:pt x="484" y="5316"/>
                  </a:lnTo>
                  <a:lnTo>
                    <a:pt x="483" y="5318"/>
                  </a:lnTo>
                  <a:lnTo>
                    <a:pt x="481" y="5320"/>
                  </a:lnTo>
                  <a:lnTo>
                    <a:pt x="478" y="5321"/>
                  </a:lnTo>
                  <a:lnTo>
                    <a:pt x="476" y="5323"/>
                  </a:lnTo>
                  <a:lnTo>
                    <a:pt x="473" y="5323"/>
                  </a:lnTo>
                  <a:lnTo>
                    <a:pt x="465" y="5324"/>
                  </a:lnTo>
                  <a:lnTo>
                    <a:pt x="455" y="5323"/>
                  </a:lnTo>
                  <a:lnTo>
                    <a:pt x="444" y="5321"/>
                  </a:lnTo>
                  <a:lnTo>
                    <a:pt x="430" y="5319"/>
                  </a:lnTo>
                  <a:lnTo>
                    <a:pt x="415" y="5315"/>
                  </a:lnTo>
                  <a:lnTo>
                    <a:pt x="399" y="5309"/>
                  </a:lnTo>
                  <a:lnTo>
                    <a:pt x="362" y="5295"/>
                  </a:lnTo>
                  <a:lnTo>
                    <a:pt x="322" y="5277"/>
                  </a:lnTo>
                  <a:lnTo>
                    <a:pt x="278" y="5255"/>
                  </a:lnTo>
                  <a:lnTo>
                    <a:pt x="232" y="5230"/>
                  </a:lnTo>
                  <a:close/>
                  <a:moveTo>
                    <a:pt x="354" y="4797"/>
                  </a:moveTo>
                  <a:lnTo>
                    <a:pt x="395" y="4821"/>
                  </a:lnTo>
                  <a:lnTo>
                    <a:pt x="433" y="4846"/>
                  </a:lnTo>
                  <a:lnTo>
                    <a:pt x="467" y="4870"/>
                  </a:lnTo>
                  <a:lnTo>
                    <a:pt x="495" y="4894"/>
                  </a:lnTo>
                  <a:lnTo>
                    <a:pt x="507" y="4903"/>
                  </a:lnTo>
                  <a:lnTo>
                    <a:pt x="516" y="4914"/>
                  </a:lnTo>
                  <a:lnTo>
                    <a:pt x="525" y="4923"/>
                  </a:lnTo>
                  <a:lnTo>
                    <a:pt x="531" y="4931"/>
                  </a:lnTo>
                  <a:lnTo>
                    <a:pt x="536" y="4940"/>
                  </a:lnTo>
                  <a:lnTo>
                    <a:pt x="539" y="4947"/>
                  </a:lnTo>
                  <a:lnTo>
                    <a:pt x="539" y="4950"/>
                  </a:lnTo>
                  <a:lnTo>
                    <a:pt x="539" y="4953"/>
                  </a:lnTo>
                  <a:lnTo>
                    <a:pt x="539" y="4955"/>
                  </a:lnTo>
                  <a:lnTo>
                    <a:pt x="538" y="4957"/>
                  </a:lnTo>
                  <a:lnTo>
                    <a:pt x="537" y="4960"/>
                  </a:lnTo>
                  <a:lnTo>
                    <a:pt x="535" y="4961"/>
                  </a:lnTo>
                  <a:lnTo>
                    <a:pt x="531" y="4963"/>
                  </a:lnTo>
                  <a:lnTo>
                    <a:pt x="528" y="4963"/>
                  </a:lnTo>
                  <a:lnTo>
                    <a:pt x="521" y="4964"/>
                  </a:lnTo>
                  <a:lnTo>
                    <a:pt x="511" y="4964"/>
                  </a:lnTo>
                  <a:lnTo>
                    <a:pt x="500" y="4963"/>
                  </a:lnTo>
                  <a:lnTo>
                    <a:pt x="487" y="4960"/>
                  </a:lnTo>
                  <a:lnTo>
                    <a:pt x="473" y="4956"/>
                  </a:lnTo>
                  <a:lnTo>
                    <a:pt x="458" y="4951"/>
                  </a:lnTo>
                  <a:lnTo>
                    <a:pt x="442" y="4946"/>
                  </a:lnTo>
                  <a:lnTo>
                    <a:pt x="424" y="4938"/>
                  </a:lnTo>
                  <a:lnTo>
                    <a:pt x="405" y="4930"/>
                  </a:lnTo>
                  <a:lnTo>
                    <a:pt x="386" y="4922"/>
                  </a:lnTo>
                  <a:lnTo>
                    <a:pt x="346" y="4901"/>
                  </a:lnTo>
                  <a:lnTo>
                    <a:pt x="302" y="4879"/>
                  </a:lnTo>
                  <a:lnTo>
                    <a:pt x="261" y="4853"/>
                  </a:lnTo>
                  <a:lnTo>
                    <a:pt x="224" y="4828"/>
                  </a:lnTo>
                  <a:lnTo>
                    <a:pt x="206" y="4816"/>
                  </a:lnTo>
                  <a:lnTo>
                    <a:pt x="190" y="4804"/>
                  </a:lnTo>
                  <a:lnTo>
                    <a:pt x="176" y="4792"/>
                  </a:lnTo>
                  <a:lnTo>
                    <a:pt x="162" y="4780"/>
                  </a:lnTo>
                  <a:lnTo>
                    <a:pt x="151" y="4770"/>
                  </a:lnTo>
                  <a:lnTo>
                    <a:pt x="141" y="4760"/>
                  </a:lnTo>
                  <a:lnTo>
                    <a:pt x="132" y="4750"/>
                  </a:lnTo>
                  <a:lnTo>
                    <a:pt x="125" y="4742"/>
                  </a:lnTo>
                  <a:lnTo>
                    <a:pt x="121" y="4734"/>
                  </a:lnTo>
                  <a:lnTo>
                    <a:pt x="119" y="4726"/>
                  </a:lnTo>
                  <a:lnTo>
                    <a:pt x="118" y="4723"/>
                  </a:lnTo>
                  <a:lnTo>
                    <a:pt x="118" y="4721"/>
                  </a:lnTo>
                  <a:lnTo>
                    <a:pt x="118" y="4718"/>
                  </a:lnTo>
                  <a:lnTo>
                    <a:pt x="119" y="4716"/>
                  </a:lnTo>
                  <a:lnTo>
                    <a:pt x="123" y="4712"/>
                  </a:lnTo>
                  <a:lnTo>
                    <a:pt x="129" y="4710"/>
                  </a:lnTo>
                  <a:lnTo>
                    <a:pt x="136" y="4709"/>
                  </a:lnTo>
                  <a:lnTo>
                    <a:pt x="146" y="4709"/>
                  </a:lnTo>
                  <a:lnTo>
                    <a:pt x="157" y="4711"/>
                  </a:lnTo>
                  <a:lnTo>
                    <a:pt x="170" y="4713"/>
                  </a:lnTo>
                  <a:lnTo>
                    <a:pt x="184" y="4718"/>
                  </a:lnTo>
                  <a:lnTo>
                    <a:pt x="199" y="4722"/>
                  </a:lnTo>
                  <a:lnTo>
                    <a:pt x="232" y="4735"/>
                  </a:lnTo>
                  <a:lnTo>
                    <a:pt x="270" y="4752"/>
                  </a:lnTo>
                  <a:lnTo>
                    <a:pt x="311" y="4773"/>
                  </a:lnTo>
                  <a:lnTo>
                    <a:pt x="354" y="4797"/>
                  </a:lnTo>
                  <a:close/>
                  <a:moveTo>
                    <a:pt x="614" y="4370"/>
                  </a:moveTo>
                  <a:lnTo>
                    <a:pt x="611" y="4375"/>
                  </a:lnTo>
                  <a:lnTo>
                    <a:pt x="606" y="4377"/>
                  </a:lnTo>
                  <a:lnTo>
                    <a:pt x="598" y="4379"/>
                  </a:lnTo>
                  <a:lnTo>
                    <a:pt x="590" y="4379"/>
                  </a:lnTo>
                  <a:lnTo>
                    <a:pt x="580" y="4378"/>
                  </a:lnTo>
                  <a:lnTo>
                    <a:pt x="568" y="4376"/>
                  </a:lnTo>
                  <a:lnTo>
                    <a:pt x="555" y="4374"/>
                  </a:lnTo>
                  <a:lnTo>
                    <a:pt x="541" y="4369"/>
                  </a:lnTo>
                  <a:lnTo>
                    <a:pt x="526" y="4364"/>
                  </a:lnTo>
                  <a:lnTo>
                    <a:pt x="511" y="4358"/>
                  </a:lnTo>
                  <a:lnTo>
                    <a:pt x="494" y="4352"/>
                  </a:lnTo>
                  <a:lnTo>
                    <a:pt x="476" y="4344"/>
                  </a:lnTo>
                  <a:lnTo>
                    <a:pt x="440" y="4326"/>
                  </a:lnTo>
                  <a:lnTo>
                    <a:pt x="402" y="4304"/>
                  </a:lnTo>
                  <a:lnTo>
                    <a:pt x="383" y="4294"/>
                  </a:lnTo>
                  <a:lnTo>
                    <a:pt x="365" y="4282"/>
                  </a:lnTo>
                  <a:lnTo>
                    <a:pt x="348" y="4270"/>
                  </a:lnTo>
                  <a:lnTo>
                    <a:pt x="333" y="4259"/>
                  </a:lnTo>
                  <a:lnTo>
                    <a:pt x="318" y="4247"/>
                  </a:lnTo>
                  <a:lnTo>
                    <a:pt x="304" y="4236"/>
                  </a:lnTo>
                  <a:lnTo>
                    <a:pt x="291" y="4225"/>
                  </a:lnTo>
                  <a:lnTo>
                    <a:pt x="279" y="4214"/>
                  </a:lnTo>
                  <a:lnTo>
                    <a:pt x="269" y="4204"/>
                  </a:lnTo>
                  <a:lnTo>
                    <a:pt x="260" y="4194"/>
                  </a:lnTo>
                  <a:lnTo>
                    <a:pt x="254" y="4186"/>
                  </a:lnTo>
                  <a:lnTo>
                    <a:pt x="249" y="4177"/>
                  </a:lnTo>
                  <a:lnTo>
                    <a:pt x="244" y="4168"/>
                  </a:lnTo>
                  <a:lnTo>
                    <a:pt x="242" y="4162"/>
                  </a:lnTo>
                  <a:lnTo>
                    <a:pt x="242" y="4156"/>
                  </a:lnTo>
                  <a:lnTo>
                    <a:pt x="244" y="4151"/>
                  </a:lnTo>
                  <a:lnTo>
                    <a:pt x="247" y="4147"/>
                  </a:lnTo>
                  <a:lnTo>
                    <a:pt x="253" y="4145"/>
                  </a:lnTo>
                  <a:lnTo>
                    <a:pt x="260" y="4143"/>
                  </a:lnTo>
                  <a:lnTo>
                    <a:pt x="269" y="4143"/>
                  </a:lnTo>
                  <a:lnTo>
                    <a:pt x="279" y="4144"/>
                  </a:lnTo>
                  <a:lnTo>
                    <a:pt x="291" y="4146"/>
                  </a:lnTo>
                  <a:lnTo>
                    <a:pt x="304" y="4148"/>
                  </a:lnTo>
                  <a:lnTo>
                    <a:pt x="318" y="4152"/>
                  </a:lnTo>
                  <a:lnTo>
                    <a:pt x="333" y="4158"/>
                  </a:lnTo>
                  <a:lnTo>
                    <a:pt x="348" y="4163"/>
                  </a:lnTo>
                  <a:lnTo>
                    <a:pt x="365" y="4171"/>
                  </a:lnTo>
                  <a:lnTo>
                    <a:pt x="382" y="4178"/>
                  </a:lnTo>
                  <a:lnTo>
                    <a:pt x="418" y="4197"/>
                  </a:lnTo>
                  <a:lnTo>
                    <a:pt x="456" y="4217"/>
                  </a:lnTo>
                  <a:lnTo>
                    <a:pt x="492" y="4241"/>
                  </a:lnTo>
                  <a:lnTo>
                    <a:pt x="526" y="4263"/>
                  </a:lnTo>
                  <a:lnTo>
                    <a:pt x="541" y="4275"/>
                  </a:lnTo>
                  <a:lnTo>
                    <a:pt x="555" y="4286"/>
                  </a:lnTo>
                  <a:lnTo>
                    <a:pt x="568" y="4297"/>
                  </a:lnTo>
                  <a:lnTo>
                    <a:pt x="580" y="4308"/>
                  </a:lnTo>
                  <a:lnTo>
                    <a:pt x="590" y="4317"/>
                  </a:lnTo>
                  <a:lnTo>
                    <a:pt x="598" y="4327"/>
                  </a:lnTo>
                  <a:lnTo>
                    <a:pt x="605" y="4337"/>
                  </a:lnTo>
                  <a:lnTo>
                    <a:pt x="611" y="4345"/>
                  </a:lnTo>
                  <a:lnTo>
                    <a:pt x="614" y="4353"/>
                  </a:lnTo>
                  <a:lnTo>
                    <a:pt x="617" y="4360"/>
                  </a:lnTo>
                  <a:lnTo>
                    <a:pt x="617" y="4366"/>
                  </a:lnTo>
                  <a:lnTo>
                    <a:pt x="614" y="4370"/>
                  </a:lnTo>
                  <a:close/>
                  <a:moveTo>
                    <a:pt x="550" y="4152"/>
                  </a:moveTo>
                  <a:lnTo>
                    <a:pt x="546" y="4156"/>
                  </a:lnTo>
                  <a:lnTo>
                    <a:pt x="541" y="4159"/>
                  </a:lnTo>
                  <a:lnTo>
                    <a:pt x="535" y="4160"/>
                  </a:lnTo>
                  <a:lnTo>
                    <a:pt x="526" y="4161"/>
                  </a:lnTo>
                  <a:lnTo>
                    <a:pt x="516" y="4160"/>
                  </a:lnTo>
                  <a:lnTo>
                    <a:pt x="504" y="4158"/>
                  </a:lnTo>
                  <a:lnTo>
                    <a:pt x="492" y="4156"/>
                  </a:lnTo>
                  <a:lnTo>
                    <a:pt x="480" y="4152"/>
                  </a:lnTo>
                  <a:lnTo>
                    <a:pt x="464" y="4147"/>
                  </a:lnTo>
                  <a:lnTo>
                    <a:pt x="449" y="4142"/>
                  </a:lnTo>
                  <a:lnTo>
                    <a:pt x="434" y="4135"/>
                  </a:lnTo>
                  <a:lnTo>
                    <a:pt x="417" y="4127"/>
                  </a:lnTo>
                  <a:lnTo>
                    <a:pt x="382" y="4110"/>
                  </a:lnTo>
                  <a:lnTo>
                    <a:pt x="346" y="4090"/>
                  </a:lnTo>
                  <a:lnTo>
                    <a:pt x="311" y="4067"/>
                  </a:lnTo>
                  <a:lnTo>
                    <a:pt x="279" y="4044"/>
                  </a:lnTo>
                  <a:lnTo>
                    <a:pt x="265" y="4034"/>
                  </a:lnTo>
                  <a:lnTo>
                    <a:pt x="252" y="4023"/>
                  </a:lnTo>
                  <a:lnTo>
                    <a:pt x="239" y="4012"/>
                  </a:lnTo>
                  <a:lnTo>
                    <a:pt x="228" y="4001"/>
                  </a:lnTo>
                  <a:lnTo>
                    <a:pt x="219" y="3992"/>
                  </a:lnTo>
                  <a:lnTo>
                    <a:pt x="211" y="3982"/>
                  </a:lnTo>
                  <a:lnTo>
                    <a:pt x="204" y="3973"/>
                  </a:lnTo>
                  <a:lnTo>
                    <a:pt x="199" y="3965"/>
                  </a:lnTo>
                  <a:lnTo>
                    <a:pt x="196" y="3957"/>
                  </a:lnTo>
                  <a:lnTo>
                    <a:pt x="193" y="3950"/>
                  </a:lnTo>
                  <a:lnTo>
                    <a:pt x="195" y="3945"/>
                  </a:lnTo>
                  <a:lnTo>
                    <a:pt x="196" y="3940"/>
                  </a:lnTo>
                  <a:lnTo>
                    <a:pt x="200" y="3935"/>
                  </a:lnTo>
                  <a:lnTo>
                    <a:pt x="205" y="3933"/>
                  </a:lnTo>
                  <a:lnTo>
                    <a:pt x="212" y="3931"/>
                  </a:lnTo>
                  <a:lnTo>
                    <a:pt x="220" y="3931"/>
                  </a:lnTo>
                  <a:lnTo>
                    <a:pt x="230" y="3932"/>
                  </a:lnTo>
                  <a:lnTo>
                    <a:pt x="241" y="3933"/>
                  </a:lnTo>
                  <a:lnTo>
                    <a:pt x="253" y="3936"/>
                  </a:lnTo>
                  <a:lnTo>
                    <a:pt x="267" y="3940"/>
                  </a:lnTo>
                  <a:lnTo>
                    <a:pt x="281" y="3945"/>
                  </a:lnTo>
                  <a:lnTo>
                    <a:pt x="296" y="3950"/>
                  </a:lnTo>
                  <a:lnTo>
                    <a:pt x="312" y="3957"/>
                  </a:lnTo>
                  <a:lnTo>
                    <a:pt x="328" y="3965"/>
                  </a:lnTo>
                  <a:lnTo>
                    <a:pt x="364" y="3983"/>
                  </a:lnTo>
                  <a:lnTo>
                    <a:pt x="400" y="4003"/>
                  </a:lnTo>
                  <a:lnTo>
                    <a:pt x="435" y="4025"/>
                  </a:lnTo>
                  <a:lnTo>
                    <a:pt x="467" y="4048"/>
                  </a:lnTo>
                  <a:lnTo>
                    <a:pt x="481" y="4058"/>
                  </a:lnTo>
                  <a:lnTo>
                    <a:pt x="495" y="4069"/>
                  </a:lnTo>
                  <a:lnTo>
                    <a:pt x="507" y="4080"/>
                  </a:lnTo>
                  <a:lnTo>
                    <a:pt x="517" y="4091"/>
                  </a:lnTo>
                  <a:lnTo>
                    <a:pt x="527" y="4100"/>
                  </a:lnTo>
                  <a:lnTo>
                    <a:pt x="535" y="4109"/>
                  </a:lnTo>
                  <a:lnTo>
                    <a:pt x="541" y="4119"/>
                  </a:lnTo>
                  <a:lnTo>
                    <a:pt x="546" y="4126"/>
                  </a:lnTo>
                  <a:lnTo>
                    <a:pt x="550" y="4134"/>
                  </a:lnTo>
                  <a:lnTo>
                    <a:pt x="552" y="4140"/>
                  </a:lnTo>
                  <a:lnTo>
                    <a:pt x="552" y="4147"/>
                  </a:lnTo>
                  <a:lnTo>
                    <a:pt x="550" y="4152"/>
                  </a:lnTo>
                  <a:close/>
                  <a:moveTo>
                    <a:pt x="367" y="3791"/>
                  </a:moveTo>
                  <a:lnTo>
                    <a:pt x="401" y="3812"/>
                  </a:lnTo>
                  <a:lnTo>
                    <a:pt x="431" y="3834"/>
                  </a:lnTo>
                  <a:lnTo>
                    <a:pt x="444" y="3845"/>
                  </a:lnTo>
                  <a:lnTo>
                    <a:pt x="457" y="3856"/>
                  </a:lnTo>
                  <a:lnTo>
                    <a:pt x="468" y="3866"/>
                  </a:lnTo>
                  <a:lnTo>
                    <a:pt x="478" y="3876"/>
                  </a:lnTo>
                  <a:lnTo>
                    <a:pt x="487" y="3886"/>
                  </a:lnTo>
                  <a:lnTo>
                    <a:pt x="495" y="3894"/>
                  </a:lnTo>
                  <a:lnTo>
                    <a:pt x="501" y="3903"/>
                  </a:lnTo>
                  <a:lnTo>
                    <a:pt x="507" y="3912"/>
                  </a:lnTo>
                  <a:lnTo>
                    <a:pt x="510" y="3919"/>
                  </a:lnTo>
                  <a:lnTo>
                    <a:pt x="511" y="3926"/>
                  </a:lnTo>
                  <a:lnTo>
                    <a:pt x="511" y="3931"/>
                  </a:lnTo>
                  <a:lnTo>
                    <a:pt x="509" y="3936"/>
                  </a:lnTo>
                  <a:lnTo>
                    <a:pt x="505" y="3941"/>
                  </a:lnTo>
                  <a:lnTo>
                    <a:pt x="500" y="3943"/>
                  </a:lnTo>
                  <a:lnTo>
                    <a:pt x="494" y="3945"/>
                  </a:lnTo>
                  <a:lnTo>
                    <a:pt x="485" y="3945"/>
                  </a:lnTo>
                  <a:lnTo>
                    <a:pt x="475" y="3945"/>
                  </a:lnTo>
                  <a:lnTo>
                    <a:pt x="464" y="3943"/>
                  </a:lnTo>
                  <a:lnTo>
                    <a:pt x="453" y="3941"/>
                  </a:lnTo>
                  <a:lnTo>
                    <a:pt x="440" y="3938"/>
                  </a:lnTo>
                  <a:lnTo>
                    <a:pt x="427" y="3933"/>
                  </a:lnTo>
                  <a:lnTo>
                    <a:pt x="412" y="3928"/>
                  </a:lnTo>
                  <a:lnTo>
                    <a:pt x="396" y="3921"/>
                  </a:lnTo>
                  <a:lnTo>
                    <a:pt x="380" y="3914"/>
                  </a:lnTo>
                  <a:lnTo>
                    <a:pt x="347" y="3898"/>
                  </a:lnTo>
                  <a:lnTo>
                    <a:pt x="312" y="3878"/>
                  </a:lnTo>
                  <a:lnTo>
                    <a:pt x="279" y="3857"/>
                  </a:lnTo>
                  <a:lnTo>
                    <a:pt x="249" y="3834"/>
                  </a:lnTo>
                  <a:lnTo>
                    <a:pt x="234" y="3823"/>
                  </a:lnTo>
                  <a:lnTo>
                    <a:pt x="223" y="3812"/>
                  </a:lnTo>
                  <a:lnTo>
                    <a:pt x="211" y="3803"/>
                  </a:lnTo>
                  <a:lnTo>
                    <a:pt x="200" y="3792"/>
                  </a:lnTo>
                  <a:lnTo>
                    <a:pt x="191" y="3782"/>
                  </a:lnTo>
                  <a:lnTo>
                    <a:pt x="184" y="3774"/>
                  </a:lnTo>
                  <a:lnTo>
                    <a:pt x="177" y="3764"/>
                  </a:lnTo>
                  <a:lnTo>
                    <a:pt x="173" y="3756"/>
                  </a:lnTo>
                  <a:lnTo>
                    <a:pt x="170" y="3749"/>
                  </a:lnTo>
                  <a:lnTo>
                    <a:pt x="169" y="3742"/>
                  </a:lnTo>
                  <a:lnTo>
                    <a:pt x="169" y="3736"/>
                  </a:lnTo>
                  <a:lnTo>
                    <a:pt x="170" y="3730"/>
                  </a:lnTo>
                  <a:lnTo>
                    <a:pt x="174" y="3727"/>
                  </a:lnTo>
                  <a:lnTo>
                    <a:pt x="179" y="3724"/>
                  </a:lnTo>
                  <a:lnTo>
                    <a:pt x="186" y="3723"/>
                  </a:lnTo>
                  <a:lnTo>
                    <a:pt x="193" y="3722"/>
                  </a:lnTo>
                  <a:lnTo>
                    <a:pt x="203" y="3723"/>
                  </a:lnTo>
                  <a:lnTo>
                    <a:pt x="214" y="3724"/>
                  </a:lnTo>
                  <a:lnTo>
                    <a:pt x="226" y="3727"/>
                  </a:lnTo>
                  <a:lnTo>
                    <a:pt x="239" y="3730"/>
                  </a:lnTo>
                  <a:lnTo>
                    <a:pt x="253" y="3735"/>
                  </a:lnTo>
                  <a:lnTo>
                    <a:pt x="267" y="3740"/>
                  </a:lnTo>
                  <a:lnTo>
                    <a:pt x="283" y="3747"/>
                  </a:lnTo>
                  <a:lnTo>
                    <a:pt x="298" y="3754"/>
                  </a:lnTo>
                  <a:lnTo>
                    <a:pt x="332" y="3770"/>
                  </a:lnTo>
                  <a:lnTo>
                    <a:pt x="367" y="3791"/>
                  </a:lnTo>
                  <a:close/>
                  <a:moveTo>
                    <a:pt x="355" y="3581"/>
                  </a:moveTo>
                  <a:lnTo>
                    <a:pt x="388" y="3602"/>
                  </a:lnTo>
                  <a:lnTo>
                    <a:pt x="416" y="3623"/>
                  </a:lnTo>
                  <a:lnTo>
                    <a:pt x="429" y="3633"/>
                  </a:lnTo>
                  <a:lnTo>
                    <a:pt x="442" y="3644"/>
                  </a:lnTo>
                  <a:lnTo>
                    <a:pt x="453" y="3654"/>
                  </a:lnTo>
                  <a:lnTo>
                    <a:pt x="462" y="3663"/>
                  </a:lnTo>
                  <a:lnTo>
                    <a:pt x="471" y="3673"/>
                  </a:lnTo>
                  <a:lnTo>
                    <a:pt x="477" y="3683"/>
                  </a:lnTo>
                  <a:lnTo>
                    <a:pt x="484" y="3691"/>
                  </a:lnTo>
                  <a:lnTo>
                    <a:pt x="488" y="3699"/>
                  </a:lnTo>
                  <a:lnTo>
                    <a:pt x="491" y="3707"/>
                  </a:lnTo>
                  <a:lnTo>
                    <a:pt x="492" y="3713"/>
                  </a:lnTo>
                  <a:lnTo>
                    <a:pt x="492" y="3718"/>
                  </a:lnTo>
                  <a:lnTo>
                    <a:pt x="490" y="3724"/>
                  </a:lnTo>
                  <a:lnTo>
                    <a:pt x="487" y="3727"/>
                  </a:lnTo>
                  <a:lnTo>
                    <a:pt x="482" y="3730"/>
                  </a:lnTo>
                  <a:lnTo>
                    <a:pt x="475" y="3732"/>
                  </a:lnTo>
                  <a:lnTo>
                    <a:pt x="468" y="3732"/>
                  </a:lnTo>
                  <a:lnTo>
                    <a:pt x="458" y="3732"/>
                  </a:lnTo>
                  <a:lnTo>
                    <a:pt x="448" y="3731"/>
                  </a:lnTo>
                  <a:lnTo>
                    <a:pt x="436" y="3728"/>
                  </a:lnTo>
                  <a:lnTo>
                    <a:pt x="424" y="3725"/>
                  </a:lnTo>
                  <a:lnTo>
                    <a:pt x="410" y="3721"/>
                  </a:lnTo>
                  <a:lnTo>
                    <a:pt x="396" y="3716"/>
                  </a:lnTo>
                  <a:lnTo>
                    <a:pt x="382" y="3710"/>
                  </a:lnTo>
                  <a:lnTo>
                    <a:pt x="366" y="3703"/>
                  </a:lnTo>
                  <a:lnTo>
                    <a:pt x="351" y="3696"/>
                  </a:lnTo>
                  <a:lnTo>
                    <a:pt x="335" y="3687"/>
                  </a:lnTo>
                  <a:lnTo>
                    <a:pt x="318" y="3679"/>
                  </a:lnTo>
                  <a:lnTo>
                    <a:pt x="301" y="3668"/>
                  </a:lnTo>
                  <a:lnTo>
                    <a:pt x="269" y="3647"/>
                  </a:lnTo>
                  <a:lnTo>
                    <a:pt x="240" y="3626"/>
                  </a:lnTo>
                  <a:lnTo>
                    <a:pt x="227" y="3615"/>
                  </a:lnTo>
                  <a:lnTo>
                    <a:pt x="215" y="3605"/>
                  </a:lnTo>
                  <a:lnTo>
                    <a:pt x="204" y="3594"/>
                  </a:lnTo>
                  <a:lnTo>
                    <a:pt x="195" y="3585"/>
                  </a:lnTo>
                  <a:lnTo>
                    <a:pt x="186" y="3575"/>
                  </a:lnTo>
                  <a:lnTo>
                    <a:pt x="178" y="3566"/>
                  </a:lnTo>
                  <a:lnTo>
                    <a:pt x="173" y="3558"/>
                  </a:lnTo>
                  <a:lnTo>
                    <a:pt x="169" y="3549"/>
                  </a:lnTo>
                  <a:lnTo>
                    <a:pt x="165" y="3543"/>
                  </a:lnTo>
                  <a:lnTo>
                    <a:pt x="164" y="3535"/>
                  </a:lnTo>
                  <a:lnTo>
                    <a:pt x="164" y="3530"/>
                  </a:lnTo>
                  <a:lnTo>
                    <a:pt x="166" y="3524"/>
                  </a:lnTo>
                  <a:lnTo>
                    <a:pt x="170" y="3521"/>
                  </a:lnTo>
                  <a:lnTo>
                    <a:pt x="175" y="3518"/>
                  </a:lnTo>
                  <a:lnTo>
                    <a:pt x="182" y="3517"/>
                  </a:lnTo>
                  <a:lnTo>
                    <a:pt x="189" y="3516"/>
                  </a:lnTo>
                  <a:lnTo>
                    <a:pt x="199" y="3516"/>
                  </a:lnTo>
                  <a:lnTo>
                    <a:pt x="209" y="3518"/>
                  </a:lnTo>
                  <a:lnTo>
                    <a:pt x="220" y="3520"/>
                  </a:lnTo>
                  <a:lnTo>
                    <a:pt x="232" y="3523"/>
                  </a:lnTo>
                  <a:lnTo>
                    <a:pt x="246" y="3527"/>
                  </a:lnTo>
                  <a:lnTo>
                    <a:pt x="260" y="3533"/>
                  </a:lnTo>
                  <a:lnTo>
                    <a:pt x="274" y="3539"/>
                  </a:lnTo>
                  <a:lnTo>
                    <a:pt x="290" y="3546"/>
                  </a:lnTo>
                  <a:lnTo>
                    <a:pt x="322" y="3562"/>
                  </a:lnTo>
                  <a:lnTo>
                    <a:pt x="355" y="3581"/>
                  </a:lnTo>
                  <a:close/>
                  <a:moveTo>
                    <a:pt x="366" y="3373"/>
                  </a:moveTo>
                  <a:lnTo>
                    <a:pt x="397" y="3394"/>
                  </a:lnTo>
                  <a:lnTo>
                    <a:pt x="424" y="3414"/>
                  </a:lnTo>
                  <a:lnTo>
                    <a:pt x="436" y="3424"/>
                  </a:lnTo>
                  <a:lnTo>
                    <a:pt x="448" y="3435"/>
                  </a:lnTo>
                  <a:lnTo>
                    <a:pt x="459" y="3444"/>
                  </a:lnTo>
                  <a:lnTo>
                    <a:pt x="468" y="3454"/>
                  </a:lnTo>
                  <a:lnTo>
                    <a:pt x="476" y="3463"/>
                  </a:lnTo>
                  <a:lnTo>
                    <a:pt x="483" y="3471"/>
                  </a:lnTo>
                  <a:lnTo>
                    <a:pt x="488" y="3480"/>
                  </a:lnTo>
                  <a:lnTo>
                    <a:pt x="492" y="3488"/>
                  </a:lnTo>
                  <a:lnTo>
                    <a:pt x="495" y="3495"/>
                  </a:lnTo>
                  <a:lnTo>
                    <a:pt x="497" y="3502"/>
                  </a:lnTo>
                  <a:lnTo>
                    <a:pt x="496" y="3507"/>
                  </a:lnTo>
                  <a:lnTo>
                    <a:pt x="494" y="3512"/>
                  </a:lnTo>
                  <a:lnTo>
                    <a:pt x="490" y="3517"/>
                  </a:lnTo>
                  <a:lnTo>
                    <a:pt x="485" y="3519"/>
                  </a:lnTo>
                  <a:lnTo>
                    <a:pt x="478" y="3521"/>
                  </a:lnTo>
                  <a:lnTo>
                    <a:pt x="471" y="3522"/>
                  </a:lnTo>
                  <a:lnTo>
                    <a:pt x="462" y="3522"/>
                  </a:lnTo>
                  <a:lnTo>
                    <a:pt x="453" y="3520"/>
                  </a:lnTo>
                  <a:lnTo>
                    <a:pt x="442" y="3518"/>
                  </a:lnTo>
                  <a:lnTo>
                    <a:pt x="430" y="3516"/>
                  </a:lnTo>
                  <a:lnTo>
                    <a:pt x="417" y="3511"/>
                  </a:lnTo>
                  <a:lnTo>
                    <a:pt x="403" y="3506"/>
                  </a:lnTo>
                  <a:lnTo>
                    <a:pt x="389" y="3500"/>
                  </a:lnTo>
                  <a:lnTo>
                    <a:pt x="375" y="3494"/>
                  </a:lnTo>
                  <a:lnTo>
                    <a:pt x="344" y="3479"/>
                  </a:lnTo>
                  <a:lnTo>
                    <a:pt x="312" y="3461"/>
                  </a:lnTo>
                  <a:lnTo>
                    <a:pt x="281" y="3440"/>
                  </a:lnTo>
                  <a:lnTo>
                    <a:pt x="254" y="3420"/>
                  </a:lnTo>
                  <a:lnTo>
                    <a:pt x="241" y="3409"/>
                  </a:lnTo>
                  <a:lnTo>
                    <a:pt x="229" y="3399"/>
                  </a:lnTo>
                  <a:lnTo>
                    <a:pt x="219" y="3389"/>
                  </a:lnTo>
                  <a:lnTo>
                    <a:pt x="210" y="3380"/>
                  </a:lnTo>
                  <a:lnTo>
                    <a:pt x="202" y="3370"/>
                  </a:lnTo>
                  <a:lnTo>
                    <a:pt x="195" y="3361"/>
                  </a:lnTo>
                  <a:lnTo>
                    <a:pt x="189" y="3353"/>
                  </a:lnTo>
                  <a:lnTo>
                    <a:pt x="186" y="3345"/>
                  </a:lnTo>
                  <a:lnTo>
                    <a:pt x="183" y="3338"/>
                  </a:lnTo>
                  <a:lnTo>
                    <a:pt x="182" y="3331"/>
                  </a:lnTo>
                  <a:lnTo>
                    <a:pt x="182" y="3326"/>
                  </a:lnTo>
                  <a:lnTo>
                    <a:pt x="184" y="3320"/>
                  </a:lnTo>
                  <a:lnTo>
                    <a:pt x="187" y="3316"/>
                  </a:lnTo>
                  <a:lnTo>
                    <a:pt x="192" y="3314"/>
                  </a:lnTo>
                  <a:lnTo>
                    <a:pt x="199" y="3312"/>
                  </a:lnTo>
                  <a:lnTo>
                    <a:pt x="206" y="3311"/>
                  </a:lnTo>
                  <a:lnTo>
                    <a:pt x="215" y="3312"/>
                  </a:lnTo>
                  <a:lnTo>
                    <a:pt x="226" y="3313"/>
                  </a:lnTo>
                  <a:lnTo>
                    <a:pt x="237" y="3315"/>
                  </a:lnTo>
                  <a:lnTo>
                    <a:pt x="249" y="3318"/>
                  </a:lnTo>
                  <a:lnTo>
                    <a:pt x="261" y="3321"/>
                  </a:lnTo>
                  <a:lnTo>
                    <a:pt x="274" y="3327"/>
                  </a:lnTo>
                  <a:lnTo>
                    <a:pt x="288" y="3332"/>
                  </a:lnTo>
                  <a:lnTo>
                    <a:pt x="304" y="3339"/>
                  </a:lnTo>
                  <a:lnTo>
                    <a:pt x="335" y="3355"/>
                  </a:lnTo>
                  <a:lnTo>
                    <a:pt x="366" y="3373"/>
                  </a:lnTo>
                  <a:close/>
                  <a:moveTo>
                    <a:pt x="399" y="3167"/>
                  </a:moveTo>
                  <a:lnTo>
                    <a:pt x="428" y="3186"/>
                  </a:lnTo>
                  <a:lnTo>
                    <a:pt x="454" y="3206"/>
                  </a:lnTo>
                  <a:lnTo>
                    <a:pt x="465" y="3217"/>
                  </a:lnTo>
                  <a:lnTo>
                    <a:pt x="476" y="3226"/>
                  </a:lnTo>
                  <a:lnTo>
                    <a:pt x="486" y="3236"/>
                  </a:lnTo>
                  <a:lnTo>
                    <a:pt x="496" y="3245"/>
                  </a:lnTo>
                  <a:lnTo>
                    <a:pt x="503" y="3254"/>
                  </a:lnTo>
                  <a:lnTo>
                    <a:pt x="510" y="3263"/>
                  </a:lnTo>
                  <a:lnTo>
                    <a:pt x="515" y="3271"/>
                  </a:lnTo>
                  <a:lnTo>
                    <a:pt x="518" y="3279"/>
                  </a:lnTo>
                  <a:lnTo>
                    <a:pt x="522" y="3286"/>
                  </a:lnTo>
                  <a:lnTo>
                    <a:pt x="523" y="3292"/>
                  </a:lnTo>
                  <a:lnTo>
                    <a:pt x="522" y="3298"/>
                  </a:lnTo>
                  <a:lnTo>
                    <a:pt x="521" y="3303"/>
                  </a:lnTo>
                  <a:lnTo>
                    <a:pt x="516" y="3307"/>
                  </a:lnTo>
                  <a:lnTo>
                    <a:pt x="512" y="3309"/>
                  </a:lnTo>
                  <a:lnTo>
                    <a:pt x="505" y="3312"/>
                  </a:lnTo>
                  <a:lnTo>
                    <a:pt x="498" y="3313"/>
                  </a:lnTo>
                  <a:lnTo>
                    <a:pt x="489" y="3313"/>
                  </a:lnTo>
                  <a:lnTo>
                    <a:pt x="480" y="3312"/>
                  </a:lnTo>
                  <a:lnTo>
                    <a:pt x="469" y="3309"/>
                  </a:lnTo>
                  <a:lnTo>
                    <a:pt x="457" y="3306"/>
                  </a:lnTo>
                  <a:lnTo>
                    <a:pt x="445" y="3303"/>
                  </a:lnTo>
                  <a:lnTo>
                    <a:pt x="432" y="3299"/>
                  </a:lnTo>
                  <a:lnTo>
                    <a:pt x="418" y="3293"/>
                  </a:lnTo>
                  <a:lnTo>
                    <a:pt x="404" y="3287"/>
                  </a:lnTo>
                  <a:lnTo>
                    <a:pt x="375" y="3272"/>
                  </a:lnTo>
                  <a:lnTo>
                    <a:pt x="344" y="3254"/>
                  </a:lnTo>
                  <a:lnTo>
                    <a:pt x="328" y="3245"/>
                  </a:lnTo>
                  <a:lnTo>
                    <a:pt x="314" y="3234"/>
                  </a:lnTo>
                  <a:lnTo>
                    <a:pt x="300" y="3224"/>
                  </a:lnTo>
                  <a:lnTo>
                    <a:pt x="288" y="3214"/>
                  </a:lnTo>
                  <a:lnTo>
                    <a:pt x="277" y="3205"/>
                  </a:lnTo>
                  <a:lnTo>
                    <a:pt x="266" y="3194"/>
                  </a:lnTo>
                  <a:lnTo>
                    <a:pt x="255" y="3184"/>
                  </a:lnTo>
                  <a:lnTo>
                    <a:pt x="246" y="3176"/>
                  </a:lnTo>
                  <a:lnTo>
                    <a:pt x="239" y="3166"/>
                  </a:lnTo>
                  <a:lnTo>
                    <a:pt x="232" y="3157"/>
                  </a:lnTo>
                  <a:lnTo>
                    <a:pt x="227" y="3150"/>
                  </a:lnTo>
                  <a:lnTo>
                    <a:pt x="224" y="3141"/>
                  </a:lnTo>
                  <a:lnTo>
                    <a:pt x="222" y="3135"/>
                  </a:lnTo>
                  <a:lnTo>
                    <a:pt x="220" y="3128"/>
                  </a:lnTo>
                  <a:lnTo>
                    <a:pt x="220" y="3122"/>
                  </a:lnTo>
                  <a:lnTo>
                    <a:pt x="223" y="3117"/>
                  </a:lnTo>
                  <a:lnTo>
                    <a:pt x="226" y="3113"/>
                  </a:lnTo>
                  <a:lnTo>
                    <a:pt x="231" y="3111"/>
                  </a:lnTo>
                  <a:lnTo>
                    <a:pt x="238" y="3109"/>
                  </a:lnTo>
                  <a:lnTo>
                    <a:pt x="245" y="3108"/>
                  </a:lnTo>
                  <a:lnTo>
                    <a:pt x="253" y="3108"/>
                  </a:lnTo>
                  <a:lnTo>
                    <a:pt x="263" y="3109"/>
                  </a:lnTo>
                  <a:lnTo>
                    <a:pt x="273" y="3111"/>
                  </a:lnTo>
                  <a:lnTo>
                    <a:pt x="285" y="3114"/>
                  </a:lnTo>
                  <a:lnTo>
                    <a:pt x="297" y="3117"/>
                  </a:lnTo>
                  <a:lnTo>
                    <a:pt x="310" y="3122"/>
                  </a:lnTo>
                  <a:lnTo>
                    <a:pt x="324" y="3128"/>
                  </a:lnTo>
                  <a:lnTo>
                    <a:pt x="338" y="3134"/>
                  </a:lnTo>
                  <a:lnTo>
                    <a:pt x="367" y="3149"/>
                  </a:lnTo>
                  <a:lnTo>
                    <a:pt x="399" y="3167"/>
                  </a:lnTo>
                  <a:close/>
                  <a:moveTo>
                    <a:pt x="451" y="2961"/>
                  </a:moveTo>
                  <a:lnTo>
                    <a:pt x="480" y="2979"/>
                  </a:lnTo>
                  <a:lnTo>
                    <a:pt x="504" y="2999"/>
                  </a:lnTo>
                  <a:lnTo>
                    <a:pt x="516" y="3008"/>
                  </a:lnTo>
                  <a:lnTo>
                    <a:pt x="526" y="3018"/>
                  </a:lnTo>
                  <a:lnTo>
                    <a:pt x="536" y="3028"/>
                  </a:lnTo>
                  <a:lnTo>
                    <a:pt x="544" y="3036"/>
                  </a:lnTo>
                  <a:lnTo>
                    <a:pt x="551" y="3046"/>
                  </a:lnTo>
                  <a:lnTo>
                    <a:pt x="557" y="3054"/>
                  </a:lnTo>
                  <a:lnTo>
                    <a:pt x="563" y="3062"/>
                  </a:lnTo>
                  <a:lnTo>
                    <a:pt x="566" y="3070"/>
                  </a:lnTo>
                  <a:lnTo>
                    <a:pt x="568" y="3076"/>
                  </a:lnTo>
                  <a:lnTo>
                    <a:pt x="569" y="3083"/>
                  </a:lnTo>
                  <a:lnTo>
                    <a:pt x="569" y="3089"/>
                  </a:lnTo>
                  <a:lnTo>
                    <a:pt x="567" y="3094"/>
                  </a:lnTo>
                  <a:lnTo>
                    <a:pt x="563" y="3098"/>
                  </a:lnTo>
                  <a:lnTo>
                    <a:pt x="558" y="3101"/>
                  </a:lnTo>
                  <a:lnTo>
                    <a:pt x="552" y="3103"/>
                  </a:lnTo>
                  <a:lnTo>
                    <a:pt x="544" y="3103"/>
                  </a:lnTo>
                  <a:lnTo>
                    <a:pt x="537" y="3104"/>
                  </a:lnTo>
                  <a:lnTo>
                    <a:pt x="527" y="3103"/>
                  </a:lnTo>
                  <a:lnTo>
                    <a:pt x="517" y="3101"/>
                  </a:lnTo>
                  <a:lnTo>
                    <a:pt x="505" y="3099"/>
                  </a:lnTo>
                  <a:lnTo>
                    <a:pt x="494" y="3095"/>
                  </a:lnTo>
                  <a:lnTo>
                    <a:pt x="482" y="3090"/>
                  </a:lnTo>
                  <a:lnTo>
                    <a:pt x="468" y="3086"/>
                  </a:lnTo>
                  <a:lnTo>
                    <a:pt x="455" y="3080"/>
                  </a:lnTo>
                  <a:lnTo>
                    <a:pt x="427" y="3066"/>
                  </a:lnTo>
                  <a:lnTo>
                    <a:pt x="396" y="3048"/>
                  </a:lnTo>
                  <a:lnTo>
                    <a:pt x="368" y="3029"/>
                  </a:lnTo>
                  <a:lnTo>
                    <a:pt x="344" y="3009"/>
                  </a:lnTo>
                  <a:lnTo>
                    <a:pt x="333" y="3000"/>
                  </a:lnTo>
                  <a:lnTo>
                    <a:pt x="322" y="2991"/>
                  </a:lnTo>
                  <a:lnTo>
                    <a:pt x="312" y="2981"/>
                  </a:lnTo>
                  <a:lnTo>
                    <a:pt x="305" y="2972"/>
                  </a:lnTo>
                  <a:lnTo>
                    <a:pt x="297" y="2963"/>
                  </a:lnTo>
                  <a:lnTo>
                    <a:pt x="291" y="2954"/>
                  </a:lnTo>
                  <a:lnTo>
                    <a:pt x="286" y="2947"/>
                  </a:lnTo>
                  <a:lnTo>
                    <a:pt x="282" y="2938"/>
                  </a:lnTo>
                  <a:lnTo>
                    <a:pt x="280" y="2932"/>
                  </a:lnTo>
                  <a:lnTo>
                    <a:pt x="279" y="2925"/>
                  </a:lnTo>
                  <a:lnTo>
                    <a:pt x="280" y="2920"/>
                  </a:lnTo>
                  <a:lnTo>
                    <a:pt x="282" y="2914"/>
                  </a:lnTo>
                  <a:lnTo>
                    <a:pt x="285" y="2911"/>
                  </a:lnTo>
                  <a:lnTo>
                    <a:pt x="291" y="2908"/>
                  </a:lnTo>
                  <a:lnTo>
                    <a:pt x="296" y="2906"/>
                  </a:lnTo>
                  <a:lnTo>
                    <a:pt x="304" y="2905"/>
                  </a:lnTo>
                  <a:lnTo>
                    <a:pt x="312" y="2905"/>
                  </a:lnTo>
                  <a:lnTo>
                    <a:pt x="322" y="2906"/>
                  </a:lnTo>
                  <a:lnTo>
                    <a:pt x="332" y="2907"/>
                  </a:lnTo>
                  <a:lnTo>
                    <a:pt x="342" y="2910"/>
                  </a:lnTo>
                  <a:lnTo>
                    <a:pt x="354" y="2913"/>
                  </a:lnTo>
                  <a:lnTo>
                    <a:pt x="367" y="2918"/>
                  </a:lnTo>
                  <a:lnTo>
                    <a:pt x="380" y="2923"/>
                  </a:lnTo>
                  <a:lnTo>
                    <a:pt x="394" y="2930"/>
                  </a:lnTo>
                  <a:lnTo>
                    <a:pt x="422" y="2944"/>
                  </a:lnTo>
                  <a:lnTo>
                    <a:pt x="451" y="2961"/>
                  </a:lnTo>
                  <a:close/>
                  <a:moveTo>
                    <a:pt x="176" y="2534"/>
                  </a:moveTo>
                  <a:lnTo>
                    <a:pt x="202" y="2552"/>
                  </a:lnTo>
                  <a:lnTo>
                    <a:pt x="225" y="2570"/>
                  </a:lnTo>
                  <a:lnTo>
                    <a:pt x="244" y="2587"/>
                  </a:lnTo>
                  <a:lnTo>
                    <a:pt x="259" y="2606"/>
                  </a:lnTo>
                  <a:lnTo>
                    <a:pt x="266" y="2613"/>
                  </a:lnTo>
                  <a:lnTo>
                    <a:pt x="271" y="2622"/>
                  </a:lnTo>
                  <a:lnTo>
                    <a:pt x="275" y="2630"/>
                  </a:lnTo>
                  <a:lnTo>
                    <a:pt x="279" y="2636"/>
                  </a:lnTo>
                  <a:lnTo>
                    <a:pt x="281" y="2644"/>
                  </a:lnTo>
                  <a:lnTo>
                    <a:pt x="282" y="2649"/>
                  </a:lnTo>
                  <a:lnTo>
                    <a:pt x="281" y="2654"/>
                  </a:lnTo>
                  <a:lnTo>
                    <a:pt x="279" y="2659"/>
                  </a:lnTo>
                  <a:lnTo>
                    <a:pt x="275" y="2663"/>
                  </a:lnTo>
                  <a:lnTo>
                    <a:pt x="271" y="2666"/>
                  </a:lnTo>
                  <a:lnTo>
                    <a:pt x="266" y="2667"/>
                  </a:lnTo>
                  <a:lnTo>
                    <a:pt x="258" y="2668"/>
                  </a:lnTo>
                  <a:lnTo>
                    <a:pt x="251" y="2669"/>
                  </a:lnTo>
                  <a:lnTo>
                    <a:pt x="242" y="2668"/>
                  </a:lnTo>
                  <a:lnTo>
                    <a:pt x="233" y="2666"/>
                  </a:lnTo>
                  <a:lnTo>
                    <a:pt x="223" y="2664"/>
                  </a:lnTo>
                  <a:lnTo>
                    <a:pt x="212" y="2661"/>
                  </a:lnTo>
                  <a:lnTo>
                    <a:pt x="201" y="2658"/>
                  </a:lnTo>
                  <a:lnTo>
                    <a:pt x="189" y="2652"/>
                  </a:lnTo>
                  <a:lnTo>
                    <a:pt x="176" y="2647"/>
                  </a:lnTo>
                  <a:lnTo>
                    <a:pt x="150" y="2634"/>
                  </a:lnTo>
                  <a:lnTo>
                    <a:pt x="124" y="2618"/>
                  </a:lnTo>
                  <a:lnTo>
                    <a:pt x="98" y="2599"/>
                  </a:lnTo>
                  <a:lnTo>
                    <a:pt x="76" y="2582"/>
                  </a:lnTo>
                  <a:lnTo>
                    <a:pt x="66" y="2572"/>
                  </a:lnTo>
                  <a:lnTo>
                    <a:pt x="56" y="2564"/>
                  </a:lnTo>
                  <a:lnTo>
                    <a:pt x="49" y="2555"/>
                  </a:lnTo>
                  <a:lnTo>
                    <a:pt x="41" y="2546"/>
                  </a:lnTo>
                  <a:lnTo>
                    <a:pt x="35" y="2538"/>
                  </a:lnTo>
                  <a:lnTo>
                    <a:pt x="29" y="2529"/>
                  </a:lnTo>
                  <a:lnTo>
                    <a:pt x="25" y="2522"/>
                  </a:lnTo>
                  <a:lnTo>
                    <a:pt x="22" y="2515"/>
                  </a:lnTo>
                  <a:lnTo>
                    <a:pt x="20" y="2509"/>
                  </a:lnTo>
                  <a:lnTo>
                    <a:pt x="20" y="2502"/>
                  </a:lnTo>
                  <a:lnTo>
                    <a:pt x="20" y="2497"/>
                  </a:lnTo>
                  <a:lnTo>
                    <a:pt x="22" y="2492"/>
                  </a:lnTo>
                  <a:lnTo>
                    <a:pt x="25" y="2488"/>
                  </a:lnTo>
                  <a:lnTo>
                    <a:pt x="29" y="2485"/>
                  </a:lnTo>
                  <a:lnTo>
                    <a:pt x="36" y="2484"/>
                  </a:lnTo>
                  <a:lnTo>
                    <a:pt x="42" y="2483"/>
                  </a:lnTo>
                  <a:lnTo>
                    <a:pt x="50" y="2483"/>
                  </a:lnTo>
                  <a:lnTo>
                    <a:pt x="59" y="2483"/>
                  </a:lnTo>
                  <a:lnTo>
                    <a:pt x="68" y="2485"/>
                  </a:lnTo>
                  <a:lnTo>
                    <a:pt x="78" y="2487"/>
                  </a:lnTo>
                  <a:lnTo>
                    <a:pt x="100" y="2495"/>
                  </a:lnTo>
                  <a:lnTo>
                    <a:pt x="124" y="2504"/>
                  </a:lnTo>
                  <a:lnTo>
                    <a:pt x="150" y="2518"/>
                  </a:lnTo>
                  <a:lnTo>
                    <a:pt x="176" y="2534"/>
                  </a:lnTo>
                  <a:close/>
                  <a:moveTo>
                    <a:pt x="525" y="2755"/>
                  </a:moveTo>
                  <a:lnTo>
                    <a:pt x="552" y="2774"/>
                  </a:lnTo>
                  <a:lnTo>
                    <a:pt x="577" y="2793"/>
                  </a:lnTo>
                  <a:lnTo>
                    <a:pt x="587" y="2802"/>
                  </a:lnTo>
                  <a:lnTo>
                    <a:pt x="597" y="2811"/>
                  </a:lnTo>
                  <a:lnTo>
                    <a:pt x="606" y="2821"/>
                  </a:lnTo>
                  <a:lnTo>
                    <a:pt x="613" y="2829"/>
                  </a:lnTo>
                  <a:lnTo>
                    <a:pt x="621" y="2838"/>
                  </a:lnTo>
                  <a:lnTo>
                    <a:pt x="626" y="2846"/>
                  </a:lnTo>
                  <a:lnTo>
                    <a:pt x="631" y="2854"/>
                  </a:lnTo>
                  <a:lnTo>
                    <a:pt x="634" y="2862"/>
                  </a:lnTo>
                  <a:lnTo>
                    <a:pt x="636" y="2868"/>
                  </a:lnTo>
                  <a:lnTo>
                    <a:pt x="637" y="2875"/>
                  </a:lnTo>
                  <a:lnTo>
                    <a:pt x="636" y="2880"/>
                  </a:lnTo>
                  <a:lnTo>
                    <a:pt x="634" y="2885"/>
                  </a:lnTo>
                  <a:lnTo>
                    <a:pt x="631" y="2890"/>
                  </a:lnTo>
                  <a:lnTo>
                    <a:pt x="626" y="2892"/>
                  </a:lnTo>
                  <a:lnTo>
                    <a:pt x="620" y="2894"/>
                  </a:lnTo>
                  <a:lnTo>
                    <a:pt x="613" y="2895"/>
                  </a:lnTo>
                  <a:lnTo>
                    <a:pt x="605" y="2896"/>
                  </a:lnTo>
                  <a:lnTo>
                    <a:pt x="596" y="2895"/>
                  </a:lnTo>
                  <a:lnTo>
                    <a:pt x="586" y="2894"/>
                  </a:lnTo>
                  <a:lnTo>
                    <a:pt x="576" y="2891"/>
                  </a:lnTo>
                  <a:lnTo>
                    <a:pt x="564" y="2887"/>
                  </a:lnTo>
                  <a:lnTo>
                    <a:pt x="552" y="2883"/>
                  </a:lnTo>
                  <a:lnTo>
                    <a:pt x="539" y="2879"/>
                  </a:lnTo>
                  <a:lnTo>
                    <a:pt x="526" y="2873"/>
                  </a:lnTo>
                  <a:lnTo>
                    <a:pt x="499" y="2859"/>
                  </a:lnTo>
                  <a:lnTo>
                    <a:pt x="471" y="2843"/>
                  </a:lnTo>
                  <a:lnTo>
                    <a:pt x="444" y="2825"/>
                  </a:lnTo>
                  <a:lnTo>
                    <a:pt x="420" y="2805"/>
                  </a:lnTo>
                  <a:lnTo>
                    <a:pt x="409" y="2796"/>
                  </a:lnTo>
                  <a:lnTo>
                    <a:pt x="399" y="2787"/>
                  </a:lnTo>
                  <a:lnTo>
                    <a:pt x="390" y="2777"/>
                  </a:lnTo>
                  <a:lnTo>
                    <a:pt x="382" y="2769"/>
                  </a:lnTo>
                  <a:lnTo>
                    <a:pt x="376" y="2760"/>
                  </a:lnTo>
                  <a:lnTo>
                    <a:pt x="369" y="2752"/>
                  </a:lnTo>
                  <a:lnTo>
                    <a:pt x="365" y="2744"/>
                  </a:lnTo>
                  <a:lnTo>
                    <a:pt x="362" y="2736"/>
                  </a:lnTo>
                  <a:lnTo>
                    <a:pt x="360" y="2729"/>
                  </a:lnTo>
                  <a:lnTo>
                    <a:pt x="359" y="2722"/>
                  </a:lnTo>
                  <a:lnTo>
                    <a:pt x="360" y="2717"/>
                  </a:lnTo>
                  <a:lnTo>
                    <a:pt x="362" y="2713"/>
                  </a:lnTo>
                  <a:lnTo>
                    <a:pt x="365" y="2708"/>
                  </a:lnTo>
                  <a:lnTo>
                    <a:pt x="370" y="2705"/>
                  </a:lnTo>
                  <a:lnTo>
                    <a:pt x="376" y="2703"/>
                  </a:lnTo>
                  <a:lnTo>
                    <a:pt x="383" y="2702"/>
                  </a:lnTo>
                  <a:lnTo>
                    <a:pt x="391" y="2702"/>
                  </a:lnTo>
                  <a:lnTo>
                    <a:pt x="401" y="2703"/>
                  </a:lnTo>
                  <a:lnTo>
                    <a:pt x="410" y="2704"/>
                  </a:lnTo>
                  <a:lnTo>
                    <a:pt x="421" y="2707"/>
                  </a:lnTo>
                  <a:lnTo>
                    <a:pt x="432" y="2710"/>
                  </a:lnTo>
                  <a:lnTo>
                    <a:pt x="444" y="2715"/>
                  </a:lnTo>
                  <a:lnTo>
                    <a:pt x="457" y="2719"/>
                  </a:lnTo>
                  <a:lnTo>
                    <a:pt x="470" y="2725"/>
                  </a:lnTo>
                  <a:lnTo>
                    <a:pt x="497" y="2739"/>
                  </a:lnTo>
                  <a:lnTo>
                    <a:pt x="525" y="2755"/>
                  </a:lnTo>
                  <a:close/>
                  <a:moveTo>
                    <a:pt x="382" y="2458"/>
                  </a:moveTo>
                  <a:lnTo>
                    <a:pt x="379" y="2462"/>
                  </a:lnTo>
                  <a:lnTo>
                    <a:pt x="375" y="2464"/>
                  </a:lnTo>
                  <a:lnTo>
                    <a:pt x="369" y="2467"/>
                  </a:lnTo>
                  <a:lnTo>
                    <a:pt x="363" y="2468"/>
                  </a:lnTo>
                  <a:lnTo>
                    <a:pt x="355" y="2468"/>
                  </a:lnTo>
                  <a:lnTo>
                    <a:pt x="347" y="2468"/>
                  </a:lnTo>
                  <a:lnTo>
                    <a:pt x="338" y="2467"/>
                  </a:lnTo>
                  <a:lnTo>
                    <a:pt x="328" y="2463"/>
                  </a:lnTo>
                  <a:lnTo>
                    <a:pt x="318" y="2461"/>
                  </a:lnTo>
                  <a:lnTo>
                    <a:pt x="307" y="2457"/>
                  </a:lnTo>
                  <a:lnTo>
                    <a:pt x="295" y="2453"/>
                  </a:lnTo>
                  <a:lnTo>
                    <a:pt x="283" y="2447"/>
                  </a:lnTo>
                  <a:lnTo>
                    <a:pt x="259" y="2435"/>
                  </a:lnTo>
                  <a:lnTo>
                    <a:pt x="233" y="2419"/>
                  </a:lnTo>
                  <a:lnTo>
                    <a:pt x="210" y="2402"/>
                  </a:lnTo>
                  <a:lnTo>
                    <a:pt x="188" y="2385"/>
                  </a:lnTo>
                  <a:lnTo>
                    <a:pt x="178" y="2376"/>
                  </a:lnTo>
                  <a:lnTo>
                    <a:pt x="169" y="2367"/>
                  </a:lnTo>
                  <a:lnTo>
                    <a:pt x="161" y="2359"/>
                  </a:lnTo>
                  <a:lnTo>
                    <a:pt x="154" y="2350"/>
                  </a:lnTo>
                  <a:lnTo>
                    <a:pt x="148" y="2342"/>
                  </a:lnTo>
                  <a:lnTo>
                    <a:pt x="143" y="2334"/>
                  </a:lnTo>
                  <a:lnTo>
                    <a:pt x="138" y="2326"/>
                  </a:lnTo>
                  <a:lnTo>
                    <a:pt x="136" y="2320"/>
                  </a:lnTo>
                  <a:lnTo>
                    <a:pt x="134" y="2313"/>
                  </a:lnTo>
                  <a:lnTo>
                    <a:pt x="134" y="2307"/>
                  </a:lnTo>
                  <a:lnTo>
                    <a:pt x="134" y="2301"/>
                  </a:lnTo>
                  <a:lnTo>
                    <a:pt x="136" y="2297"/>
                  </a:lnTo>
                  <a:lnTo>
                    <a:pt x="139" y="2293"/>
                  </a:lnTo>
                  <a:lnTo>
                    <a:pt x="144" y="2291"/>
                  </a:lnTo>
                  <a:lnTo>
                    <a:pt x="149" y="2289"/>
                  </a:lnTo>
                  <a:lnTo>
                    <a:pt x="156" y="2287"/>
                  </a:lnTo>
                  <a:lnTo>
                    <a:pt x="163" y="2287"/>
                  </a:lnTo>
                  <a:lnTo>
                    <a:pt x="172" y="2287"/>
                  </a:lnTo>
                  <a:lnTo>
                    <a:pt x="181" y="2289"/>
                  </a:lnTo>
                  <a:lnTo>
                    <a:pt x="190" y="2292"/>
                  </a:lnTo>
                  <a:lnTo>
                    <a:pt x="212" y="2298"/>
                  </a:lnTo>
                  <a:lnTo>
                    <a:pt x="236" y="2308"/>
                  </a:lnTo>
                  <a:lnTo>
                    <a:pt x="259" y="2321"/>
                  </a:lnTo>
                  <a:lnTo>
                    <a:pt x="285" y="2336"/>
                  </a:lnTo>
                  <a:lnTo>
                    <a:pt x="309" y="2353"/>
                  </a:lnTo>
                  <a:lnTo>
                    <a:pt x="331" y="2371"/>
                  </a:lnTo>
                  <a:lnTo>
                    <a:pt x="350" y="2388"/>
                  </a:lnTo>
                  <a:lnTo>
                    <a:pt x="365" y="2405"/>
                  </a:lnTo>
                  <a:lnTo>
                    <a:pt x="370" y="2413"/>
                  </a:lnTo>
                  <a:lnTo>
                    <a:pt x="376" y="2421"/>
                  </a:lnTo>
                  <a:lnTo>
                    <a:pt x="380" y="2429"/>
                  </a:lnTo>
                  <a:lnTo>
                    <a:pt x="383" y="2435"/>
                  </a:lnTo>
                  <a:lnTo>
                    <a:pt x="385" y="2442"/>
                  </a:lnTo>
                  <a:lnTo>
                    <a:pt x="386" y="2448"/>
                  </a:lnTo>
                  <a:lnTo>
                    <a:pt x="385" y="2454"/>
                  </a:lnTo>
                  <a:lnTo>
                    <a:pt x="382" y="2458"/>
                  </a:lnTo>
                  <a:close/>
                  <a:moveTo>
                    <a:pt x="414" y="2136"/>
                  </a:moveTo>
                  <a:lnTo>
                    <a:pt x="437" y="2154"/>
                  </a:lnTo>
                  <a:lnTo>
                    <a:pt x="458" y="2170"/>
                  </a:lnTo>
                  <a:lnTo>
                    <a:pt x="475" y="2187"/>
                  </a:lnTo>
                  <a:lnTo>
                    <a:pt x="489" y="2203"/>
                  </a:lnTo>
                  <a:lnTo>
                    <a:pt x="496" y="2212"/>
                  </a:lnTo>
                  <a:lnTo>
                    <a:pt x="500" y="2219"/>
                  </a:lnTo>
                  <a:lnTo>
                    <a:pt x="504" y="2227"/>
                  </a:lnTo>
                  <a:lnTo>
                    <a:pt x="507" y="2233"/>
                  </a:lnTo>
                  <a:lnTo>
                    <a:pt x="509" y="2240"/>
                  </a:lnTo>
                  <a:lnTo>
                    <a:pt x="509" y="2245"/>
                  </a:lnTo>
                  <a:lnTo>
                    <a:pt x="508" y="2251"/>
                  </a:lnTo>
                  <a:lnTo>
                    <a:pt x="507" y="2255"/>
                  </a:lnTo>
                  <a:lnTo>
                    <a:pt x="503" y="2259"/>
                  </a:lnTo>
                  <a:lnTo>
                    <a:pt x="499" y="2263"/>
                  </a:lnTo>
                  <a:lnTo>
                    <a:pt x="494" y="2265"/>
                  </a:lnTo>
                  <a:lnTo>
                    <a:pt x="487" y="2266"/>
                  </a:lnTo>
                  <a:lnTo>
                    <a:pt x="480" y="2266"/>
                  </a:lnTo>
                  <a:lnTo>
                    <a:pt x="472" y="2266"/>
                  </a:lnTo>
                  <a:lnTo>
                    <a:pt x="462" y="2265"/>
                  </a:lnTo>
                  <a:lnTo>
                    <a:pt x="454" y="2263"/>
                  </a:lnTo>
                  <a:lnTo>
                    <a:pt x="432" y="2256"/>
                  </a:lnTo>
                  <a:lnTo>
                    <a:pt x="410" y="2246"/>
                  </a:lnTo>
                  <a:lnTo>
                    <a:pt x="387" y="2235"/>
                  </a:lnTo>
                  <a:lnTo>
                    <a:pt x="362" y="2221"/>
                  </a:lnTo>
                  <a:lnTo>
                    <a:pt x="339" y="2203"/>
                  </a:lnTo>
                  <a:lnTo>
                    <a:pt x="319" y="2187"/>
                  </a:lnTo>
                  <a:lnTo>
                    <a:pt x="309" y="2178"/>
                  </a:lnTo>
                  <a:lnTo>
                    <a:pt x="300" y="2170"/>
                  </a:lnTo>
                  <a:lnTo>
                    <a:pt x="293" y="2161"/>
                  </a:lnTo>
                  <a:lnTo>
                    <a:pt x="286" y="2154"/>
                  </a:lnTo>
                  <a:lnTo>
                    <a:pt x="281" y="2145"/>
                  </a:lnTo>
                  <a:lnTo>
                    <a:pt x="275" y="2137"/>
                  </a:lnTo>
                  <a:lnTo>
                    <a:pt x="272" y="2130"/>
                  </a:lnTo>
                  <a:lnTo>
                    <a:pt x="269" y="2123"/>
                  </a:lnTo>
                  <a:lnTo>
                    <a:pt x="268" y="2117"/>
                  </a:lnTo>
                  <a:lnTo>
                    <a:pt x="267" y="2110"/>
                  </a:lnTo>
                  <a:lnTo>
                    <a:pt x="268" y="2105"/>
                  </a:lnTo>
                  <a:lnTo>
                    <a:pt x="270" y="2101"/>
                  </a:lnTo>
                  <a:lnTo>
                    <a:pt x="273" y="2096"/>
                  </a:lnTo>
                  <a:lnTo>
                    <a:pt x="278" y="2094"/>
                  </a:lnTo>
                  <a:lnTo>
                    <a:pt x="283" y="2092"/>
                  </a:lnTo>
                  <a:lnTo>
                    <a:pt x="290" y="2091"/>
                  </a:lnTo>
                  <a:lnTo>
                    <a:pt x="296" y="2090"/>
                  </a:lnTo>
                  <a:lnTo>
                    <a:pt x="305" y="2091"/>
                  </a:lnTo>
                  <a:lnTo>
                    <a:pt x="313" y="2092"/>
                  </a:lnTo>
                  <a:lnTo>
                    <a:pt x="323" y="2094"/>
                  </a:lnTo>
                  <a:lnTo>
                    <a:pt x="344" y="2101"/>
                  </a:lnTo>
                  <a:lnTo>
                    <a:pt x="366" y="2109"/>
                  </a:lnTo>
                  <a:lnTo>
                    <a:pt x="390" y="2122"/>
                  </a:lnTo>
                  <a:lnTo>
                    <a:pt x="414" y="2136"/>
                  </a:lnTo>
                  <a:close/>
                  <a:moveTo>
                    <a:pt x="354" y="1857"/>
                  </a:moveTo>
                  <a:lnTo>
                    <a:pt x="351" y="1860"/>
                  </a:lnTo>
                  <a:lnTo>
                    <a:pt x="347" y="1863"/>
                  </a:lnTo>
                  <a:lnTo>
                    <a:pt x="341" y="1865"/>
                  </a:lnTo>
                  <a:lnTo>
                    <a:pt x="336" y="1867"/>
                  </a:lnTo>
                  <a:lnTo>
                    <a:pt x="329" y="1867"/>
                  </a:lnTo>
                  <a:lnTo>
                    <a:pt x="322" y="1867"/>
                  </a:lnTo>
                  <a:lnTo>
                    <a:pt x="313" y="1865"/>
                  </a:lnTo>
                  <a:lnTo>
                    <a:pt x="305" y="1863"/>
                  </a:lnTo>
                  <a:lnTo>
                    <a:pt x="286" y="1858"/>
                  </a:lnTo>
                  <a:lnTo>
                    <a:pt x="266" y="1849"/>
                  </a:lnTo>
                  <a:lnTo>
                    <a:pt x="244" y="1839"/>
                  </a:lnTo>
                  <a:lnTo>
                    <a:pt x="223" y="1824"/>
                  </a:lnTo>
                  <a:lnTo>
                    <a:pt x="201" y="1809"/>
                  </a:lnTo>
                  <a:lnTo>
                    <a:pt x="183" y="1793"/>
                  </a:lnTo>
                  <a:lnTo>
                    <a:pt x="166" y="1777"/>
                  </a:lnTo>
                  <a:lnTo>
                    <a:pt x="155" y="1762"/>
                  </a:lnTo>
                  <a:lnTo>
                    <a:pt x="149" y="1754"/>
                  </a:lnTo>
                  <a:lnTo>
                    <a:pt x="145" y="1747"/>
                  </a:lnTo>
                  <a:lnTo>
                    <a:pt x="142" y="1740"/>
                  </a:lnTo>
                  <a:lnTo>
                    <a:pt x="139" y="1734"/>
                  </a:lnTo>
                  <a:lnTo>
                    <a:pt x="137" y="1727"/>
                  </a:lnTo>
                  <a:lnTo>
                    <a:pt x="137" y="1722"/>
                  </a:lnTo>
                  <a:lnTo>
                    <a:pt x="138" y="1718"/>
                  </a:lnTo>
                  <a:lnTo>
                    <a:pt x="141" y="1713"/>
                  </a:lnTo>
                  <a:lnTo>
                    <a:pt x="144" y="1709"/>
                  </a:lnTo>
                  <a:lnTo>
                    <a:pt x="147" y="1706"/>
                  </a:lnTo>
                  <a:lnTo>
                    <a:pt x="152" y="1704"/>
                  </a:lnTo>
                  <a:lnTo>
                    <a:pt x="158" y="1703"/>
                  </a:lnTo>
                  <a:lnTo>
                    <a:pt x="165" y="1703"/>
                  </a:lnTo>
                  <a:lnTo>
                    <a:pt x="172" y="1703"/>
                  </a:lnTo>
                  <a:lnTo>
                    <a:pt x="181" y="1704"/>
                  </a:lnTo>
                  <a:lnTo>
                    <a:pt x="189" y="1706"/>
                  </a:lnTo>
                  <a:lnTo>
                    <a:pt x="207" y="1711"/>
                  </a:lnTo>
                  <a:lnTo>
                    <a:pt x="228" y="1720"/>
                  </a:lnTo>
                  <a:lnTo>
                    <a:pt x="250" y="1732"/>
                  </a:lnTo>
                  <a:lnTo>
                    <a:pt x="272" y="1745"/>
                  </a:lnTo>
                  <a:lnTo>
                    <a:pt x="293" y="1760"/>
                  </a:lnTo>
                  <a:lnTo>
                    <a:pt x="311" y="1776"/>
                  </a:lnTo>
                  <a:lnTo>
                    <a:pt x="327" y="1792"/>
                  </a:lnTo>
                  <a:lnTo>
                    <a:pt x="340" y="1807"/>
                  </a:lnTo>
                  <a:lnTo>
                    <a:pt x="346" y="1815"/>
                  </a:lnTo>
                  <a:lnTo>
                    <a:pt x="350" y="1822"/>
                  </a:lnTo>
                  <a:lnTo>
                    <a:pt x="353" y="1829"/>
                  </a:lnTo>
                  <a:lnTo>
                    <a:pt x="355" y="1835"/>
                  </a:lnTo>
                  <a:lnTo>
                    <a:pt x="356" y="1842"/>
                  </a:lnTo>
                  <a:lnTo>
                    <a:pt x="356" y="1847"/>
                  </a:lnTo>
                  <a:lnTo>
                    <a:pt x="356" y="1851"/>
                  </a:lnTo>
                  <a:lnTo>
                    <a:pt x="354" y="1857"/>
                  </a:lnTo>
                  <a:close/>
                  <a:moveTo>
                    <a:pt x="562" y="1936"/>
                  </a:moveTo>
                  <a:lnTo>
                    <a:pt x="584" y="1951"/>
                  </a:lnTo>
                  <a:lnTo>
                    <a:pt x="604" y="1968"/>
                  </a:lnTo>
                  <a:lnTo>
                    <a:pt x="621" y="1984"/>
                  </a:lnTo>
                  <a:lnTo>
                    <a:pt x="634" y="2000"/>
                  </a:lnTo>
                  <a:lnTo>
                    <a:pt x="639" y="2008"/>
                  </a:lnTo>
                  <a:lnTo>
                    <a:pt x="645" y="2015"/>
                  </a:lnTo>
                  <a:lnTo>
                    <a:pt x="648" y="2022"/>
                  </a:lnTo>
                  <a:lnTo>
                    <a:pt x="650" y="2030"/>
                  </a:lnTo>
                  <a:lnTo>
                    <a:pt x="652" y="2036"/>
                  </a:lnTo>
                  <a:lnTo>
                    <a:pt x="652" y="2041"/>
                  </a:lnTo>
                  <a:lnTo>
                    <a:pt x="651" y="2047"/>
                  </a:lnTo>
                  <a:lnTo>
                    <a:pt x="649" y="2051"/>
                  </a:lnTo>
                  <a:lnTo>
                    <a:pt x="646" y="2055"/>
                  </a:lnTo>
                  <a:lnTo>
                    <a:pt x="641" y="2059"/>
                  </a:lnTo>
                  <a:lnTo>
                    <a:pt x="636" y="2061"/>
                  </a:lnTo>
                  <a:lnTo>
                    <a:pt x="631" y="2062"/>
                  </a:lnTo>
                  <a:lnTo>
                    <a:pt x="623" y="2062"/>
                  </a:lnTo>
                  <a:lnTo>
                    <a:pt x="616" y="2062"/>
                  </a:lnTo>
                  <a:lnTo>
                    <a:pt x="607" y="2061"/>
                  </a:lnTo>
                  <a:lnTo>
                    <a:pt x="597" y="2059"/>
                  </a:lnTo>
                  <a:lnTo>
                    <a:pt x="587" y="2057"/>
                  </a:lnTo>
                  <a:lnTo>
                    <a:pt x="578" y="2053"/>
                  </a:lnTo>
                  <a:lnTo>
                    <a:pt x="567" y="2049"/>
                  </a:lnTo>
                  <a:lnTo>
                    <a:pt x="556" y="2045"/>
                  </a:lnTo>
                  <a:lnTo>
                    <a:pt x="533" y="2033"/>
                  </a:lnTo>
                  <a:lnTo>
                    <a:pt x="510" y="2019"/>
                  </a:lnTo>
                  <a:lnTo>
                    <a:pt x="487" y="2003"/>
                  </a:lnTo>
                  <a:lnTo>
                    <a:pt x="468" y="1986"/>
                  </a:lnTo>
                  <a:lnTo>
                    <a:pt x="451" y="1970"/>
                  </a:lnTo>
                  <a:lnTo>
                    <a:pt x="437" y="1954"/>
                  </a:lnTo>
                  <a:lnTo>
                    <a:pt x="432" y="1945"/>
                  </a:lnTo>
                  <a:lnTo>
                    <a:pt x="428" y="1939"/>
                  </a:lnTo>
                  <a:lnTo>
                    <a:pt x="424" y="1931"/>
                  </a:lnTo>
                  <a:lnTo>
                    <a:pt x="421" y="1925"/>
                  </a:lnTo>
                  <a:lnTo>
                    <a:pt x="420" y="1918"/>
                  </a:lnTo>
                  <a:lnTo>
                    <a:pt x="420" y="1912"/>
                  </a:lnTo>
                  <a:lnTo>
                    <a:pt x="421" y="1906"/>
                  </a:lnTo>
                  <a:lnTo>
                    <a:pt x="423" y="1902"/>
                  </a:lnTo>
                  <a:lnTo>
                    <a:pt x="427" y="1898"/>
                  </a:lnTo>
                  <a:lnTo>
                    <a:pt x="431" y="1896"/>
                  </a:lnTo>
                  <a:lnTo>
                    <a:pt x="435" y="1894"/>
                  </a:lnTo>
                  <a:lnTo>
                    <a:pt x="442" y="1891"/>
                  </a:lnTo>
                  <a:lnTo>
                    <a:pt x="449" y="1891"/>
                  </a:lnTo>
                  <a:lnTo>
                    <a:pt x="457" y="1891"/>
                  </a:lnTo>
                  <a:lnTo>
                    <a:pt x="465" y="1892"/>
                  </a:lnTo>
                  <a:lnTo>
                    <a:pt x="474" y="1895"/>
                  </a:lnTo>
                  <a:lnTo>
                    <a:pt x="495" y="1901"/>
                  </a:lnTo>
                  <a:lnTo>
                    <a:pt x="516" y="1910"/>
                  </a:lnTo>
                  <a:lnTo>
                    <a:pt x="539" y="1922"/>
                  </a:lnTo>
                  <a:lnTo>
                    <a:pt x="562" y="1936"/>
                  </a:lnTo>
                  <a:close/>
                  <a:moveTo>
                    <a:pt x="261" y="1476"/>
                  </a:moveTo>
                  <a:lnTo>
                    <a:pt x="258" y="1479"/>
                  </a:lnTo>
                  <a:lnTo>
                    <a:pt x="255" y="1482"/>
                  </a:lnTo>
                  <a:lnTo>
                    <a:pt x="251" y="1485"/>
                  </a:lnTo>
                  <a:lnTo>
                    <a:pt x="245" y="1486"/>
                  </a:lnTo>
                  <a:lnTo>
                    <a:pt x="239" y="1486"/>
                  </a:lnTo>
                  <a:lnTo>
                    <a:pt x="232" y="1486"/>
                  </a:lnTo>
                  <a:lnTo>
                    <a:pt x="225" y="1485"/>
                  </a:lnTo>
                  <a:lnTo>
                    <a:pt x="217" y="1483"/>
                  </a:lnTo>
                  <a:lnTo>
                    <a:pt x="200" y="1478"/>
                  </a:lnTo>
                  <a:lnTo>
                    <a:pt x="181" y="1470"/>
                  </a:lnTo>
                  <a:lnTo>
                    <a:pt x="161" y="1461"/>
                  </a:lnTo>
                  <a:lnTo>
                    <a:pt x="142" y="1448"/>
                  </a:lnTo>
                  <a:lnTo>
                    <a:pt x="122" y="1434"/>
                  </a:lnTo>
                  <a:lnTo>
                    <a:pt x="106" y="1419"/>
                  </a:lnTo>
                  <a:lnTo>
                    <a:pt x="91" y="1404"/>
                  </a:lnTo>
                  <a:lnTo>
                    <a:pt x="80" y="1390"/>
                  </a:lnTo>
                  <a:lnTo>
                    <a:pt x="75" y="1382"/>
                  </a:lnTo>
                  <a:lnTo>
                    <a:pt x="71" y="1376"/>
                  </a:lnTo>
                  <a:lnTo>
                    <a:pt x="68" y="1369"/>
                  </a:lnTo>
                  <a:lnTo>
                    <a:pt x="66" y="1364"/>
                  </a:lnTo>
                  <a:lnTo>
                    <a:pt x="65" y="1357"/>
                  </a:lnTo>
                  <a:lnTo>
                    <a:pt x="65" y="1352"/>
                  </a:lnTo>
                  <a:lnTo>
                    <a:pt x="66" y="1347"/>
                  </a:lnTo>
                  <a:lnTo>
                    <a:pt x="68" y="1343"/>
                  </a:lnTo>
                  <a:lnTo>
                    <a:pt x="70" y="1340"/>
                  </a:lnTo>
                  <a:lnTo>
                    <a:pt x="75" y="1337"/>
                  </a:lnTo>
                  <a:lnTo>
                    <a:pt x="79" y="1335"/>
                  </a:lnTo>
                  <a:lnTo>
                    <a:pt x="84" y="1333"/>
                  </a:lnTo>
                  <a:lnTo>
                    <a:pt x="91" y="1333"/>
                  </a:lnTo>
                  <a:lnTo>
                    <a:pt x="97" y="1333"/>
                  </a:lnTo>
                  <a:lnTo>
                    <a:pt x="105" y="1335"/>
                  </a:lnTo>
                  <a:lnTo>
                    <a:pt x="114" y="1336"/>
                  </a:lnTo>
                  <a:lnTo>
                    <a:pt x="131" y="1341"/>
                  </a:lnTo>
                  <a:lnTo>
                    <a:pt x="149" y="1350"/>
                  </a:lnTo>
                  <a:lnTo>
                    <a:pt x="169" y="1359"/>
                  </a:lnTo>
                  <a:lnTo>
                    <a:pt x="189" y="1372"/>
                  </a:lnTo>
                  <a:lnTo>
                    <a:pt x="207" y="1386"/>
                  </a:lnTo>
                  <a:lnTo>
                    <a:pt x="225" y="1400"/>
                  </a:lnTo>
                  <a:lnTo>
                    <a:pt x="239" y="1415"/>
                  </a:lnTo>
                  <a:lnTo>
                    <a:pt x="250" y="1429"/>
                  </a:lnTo>
                  <a:lnTo>
                    <a:pt x="254" y="1437"/>
                  </a:lnTo>
                  <a:lnTo>
                    <a:pt x="258" y="1444"/>
                  </a:lnTo>
                  <a:lnTo>
                    <a:pt x="261" y="1450"/>
                  </a:lnTo>
                  <a:lnTo>
                    <a:pt x="263" y="1456"/>
                  </a:lnTo>
                  <a:lnTo>
                    <a:pt x="264" y="1462"/>
                  </a:lnTo>
                  <a:lnTo>
                    <a:pt x="265" y="1467"/>
                  </a:lnTo>
                  <a:lnTo>
                    <a:pt x="264" y="1472"/>
                  </a:lnTo>
                  <a:lnTo>
                    <a:pt x="261" y="1476"/>
                  </a:lnTo>
                  <a:close/>
                  <a:moveTo>
                    <a:pt x="529" y="1657"/>
                  </a:moveTo>
                  <a:lnTo>
                    <a:pt x="526" y="1660"/>
                  </a:lnTo>
                  <a:lnTo>
                    <a:pt x="522" y="1664"/>
                  </a:lnTo>
                  <a:lnTo>
                    <a:pt x="517" y="1666"/>
                  </a:lnTo>
                  <a:lnTo>
                    <a:pt x="511" y="1667"/>
                  </a:lnTo>
                  <a:lnTo>
                    <a:pt x="504" y="1667"/>
                  </a:lnTo>
                  <a:lnTo>
                    <a:pt x="498" y="1667"/>
                  </a:lnTo>
                  <a:lnTo>
                    <a:pt x="490" y="1666"/>
                  </a:lnTo>
                  <a:lnTo>
                    <a:pt x="482" y="1665"/>
                  </a:lnTo>
                  <a:lnTo>
                    <a:pt x="463" y="1659"/>
                  </a:lnTo>
                  <a:lnTo>
                    <a:pt x="444" y="1651"/>
                  </a:lnTo>
                  <a:lnTo>
                    <a:pt x="423" y="1640"/>
                  </a:lnTo>
                  <a:lnTo>
                    <a:pt x="402" y="1627"/>
                  </a:lnTo>
                  <a:lnTo>
                    <a:pt x="381" y="1612"/>
                  </a:lnTo>
                  <a:lnTo>
                    <a:pt x="364" y="1597"/>
                  </a:lnTo>
                  <a:lnTo>
                    <a:pt x="349" y="1582"/>
                  </a:lnTo>
                  <a:lnTo>
                    <a:pt x="336" y="1567"/>
                  </a:lnTo>
                  <a:lnTo>
                    <a:pt x="332" y="1559"/>
                  </a:lnTo>
                  <a:lnTo>
                    <a:pt x="327" y="1553"/>
                  </a:lnTo>
                  <a:lnTo>
                    <a:pt x="324" y="1546"/>
                  </a:lnTo>
                  <a:lnTo>
                    <a:pt x="322" y="1540"/>
                  </a:lnTo>
                  <a:lnTo>
                    <a:pt x="321" y="1533"/>
                  </a:lnTo>
                  <a:lnTo>
                    <a:pt x="321" y="1528"/>
                  </a:lnTo>
                  <a:lnTo>
                    <a:pt x="322" y="1523"/>
                  </a:lnTo>
                  <a:lnTo>
                    <a:pt x="324" y="1519"/>
                  </a:lnTo>
                  <a:lnTo>
                    <a:pt x="327" y="1515"/>
                  </a:lnTo>
                  <a:lnTo>
                    <a:pt x="331" y="1512"/>
                  </a:lnTo>
                  <a:lnTo>
                    <a:pt x="336" y="1509"/>
                  </a:lnTo>
                  <a:lnTo>
                    <a:pt x="341" y="1508"/>
                  </a:lnTo>
                  <a:lnTo>
                    <a:pt x="348" y="1508"/>
                  </a:lnTo>
                  <a:lnTo>
                    <a:pt x="355" y="1508"/>
                  </a:lnTo>
                  <a:lnTo>
                    <a:pt x="363" y="1509"/>
                  </a:lnTo>
                  <a:lnTo>
                    <a:pt x="372" y="1510"/>
                  </a:lnTo>
                  <a:lnTo>
                    <a:pt x="390" y="1516"/>
                  </a:lnTo>
                  <a:lnTo>
                    <a:pt x="409" y="1524"/>
                  </a:lnTo>
                  <a:lnTo>
                    <a:pt x="430" y="1535"/>
                  </a:lnTo>
                  <a:lnTo>
                    <a:pt x="451" y="1548"/>
                  </a:lnTo>
                  <a:lnTo>
                    <a:pt x="471" y="1562"/>
                  </a:lnTo>
                  <a:lnTo>
                    <a:pt x="489" y="1578"/>
                  </a:lnTo>
                  <a:lnTo>
                    <a:pt x="504" y="1594"/>
                  </a:lnTo>
                  <a:lnTo>
                    <a:pt x="516" y="1609"/>
                  </a:lnTo>
                  <a:lnTo>
                    <a:pt x="522" y="1616"/>
                  </a:lnTo>
                  <a:lnTo>
                    <a:pt x="525" y="1623"/>
                  </a:lnTo>
                  <a:lnTo>
                    <a:pt x="528" y="1629"/>
                  </a:lnTo>
                  <a:lnTo>
                    <a:pt x="530" y="1636"/>
                  </a:lnTo>
                  <a:lnTo>
                    <a:pt x="531" y="1642"/>
                  </a:lnTo>
                  <a:lnTo>
                    <a:pt x="531" y="1647"/>
                  </a:lnTo>
                  <a:lnTo>
                    <a:pt x="531" y="1653"/>
                  </a:lnTo>
                  <a:lnTo>
                    <a:pt x="529" y="1657"/>
                  </a:lnTo>
                  <a:close/>
                  <a:moveTo>
                    <a:pt x="159" y="1016"/>
                  </a:moveTo>
                  <a:lnTo>
                    <a:pt x="176" y="1029"/>
                  </a:lnTo>
                  <a:lnTo>
                    <a:pt x="191" y="1042"/>
                  </a:lnTo>
                  <a:lnTo>
                    <a:pt x="204" y="1056"/>
                  </a:lnTo>
                  <a:lnTo>
                    <a:pt x="214" y="1070"/>
                  </a:lnTo>
                  <a:lnTo>
                    <a:pt x="218" y="1077"/>
                  </a:lnTo>
                  <a:lnTo>
                    <a:pt x="222" y="1082"/>
                  </a:lnTo>
                  <a:lnTo>
                    <a:pt x="225" y="1088"/>
                  </a:lnTo>
                  <a:lnTo>
                    <a:pt x="226" y="1094"/>
                  </a:lnTo>
                  <a:lnTo>
                    <a:pt x="227" y="1099"/>
                  </a:lnTo>
                  <a:lnTo>
                    <a:pt x="227" y="1105"/>
                  </a:lnTo>
                  <a:lnTo>
                    <a:pt x="226" y="1109"/>
                  </a:lnTo>
                  <a:lnTo>
                    <a:pt x="224" y="1112"/>
                  </a:lnTo>
                  <a:lnTo>
                    <a:pt x="222" y="1117"/>
                  </a:lnTo>
                  <a:lnTo>
                    <a:pt x="218" y="1119"/>
                  </a:lnTo>
                  <a:lnTo>
                    <a:pt x="214" y="1121"/>
                  </a:lnTo>
                  <a:lnTo>
                    <a:pt x="209" y="1122"/>
                  </a:lnTo>
                  <a:lnTo>
                    <a:pt x="203" y="1123"/>
                  </a:lnTo>
                  <a:lnTo>
                    <a:pt x="197" y="1123"/>
                  </a:lnTo>
                  <a:lnTo>
                    <a:pt x="190" y="1122"/>
                  </a:lnTo>
                  <a:lnTo>
                    <a:pt x="183" y="1121"/>
                  </a:lnTo>
                  <a:lnTo>
                    <a:pt x="168" y="1115"/>
                  </a:lnTo>
                  <a:lnTo>
                    <a:pt x="150" y="1109"/>
                  </a:lnTo>
                  <a:lnTo>
                    <a:pt x="133" y="1099"/>
                  </a:lnTo>
                  <a:lnTo>
                    <a:pt x="115" y="1087"/>
                  </a:lnTo>
                  <a:lnTo>
                    <a:pt x="97" y="1074"/>
                  </a:lnTo>
                  <a:lnTo>
                    <a:pt x="82" y="1061"/>
                  </a:lnTo>
                  <a:lnTo>
                    <a:pt x="69" y="1047"/>
                  </a:lnTo>
                  <a:lnTo>
                    <a:pt x="59" y="1033"/>
                  </a:lnTo>
                  <a:lnTo>
                    <a:pt x="55" y="1027"/>
                  </a:lnTo>
                  <a:lnTo>
                    <a:pt x="52" y="1020"/>
                  </a:lnTo>
                  <a:lnTo>
                    <a:pt x="49" y="1015"/>
                  </a:lnTo>
                  <a:lnTo>
                    <a:pt x="48" y="1010"/>
                  </a:lnTo>
                  <a:lnTo>
                    <a:pt x="47" y="1004"/>
                  </a:lnTo>
                  <a:lnTo>
                    <a:pt x="47" y="999"/>
                  </a:lnTo>
                  <a:lnTo>
                    <a:pt x="48" y="995"/>
                  </a:lnTo>
                  <a:lnTo>
                    <a:pt x="50" y="990"/>
                  </a:lnTo>
                  <a:lnTo>
                    <a:pt x="52" y="987"/>
                  </a:lnTo>
                  <a:lnTo>
                    <a:pt x="55" y="984"/>
                  </a:lnTo>
                  <a:lnTo>
                    <a:pt x="60" y="983"/>
                  </a:lnTo>
                  <a:lnTo>
                    <a:pt x="65" y="982"/>
                  </a:lnTo>
                  <a:lnTo>
                    <a:pt x="70" y="981"/>
                  </a:lnTo>
                  <a:lnTo>
                    <a:pt x="77" y="981"/>
                  </a:lnTo>
                  <a:lnTo>
                    <a:pt x="83" y="982"/>
                  </a:lnTo>
                  <a:lnTo>
                    <a:pt x="91" y="983"/>
                  </a:lnTo>
                  <a:lnTo>
                    <a:pt x="106" y="987"/>
                  </a:lnTo>
                  <a:lnTo>
                    <a:pt x="123" y="995"/>
                  </a:lnTo>
                  <a:lnTo>
                    <a:pt x="141" y="1004"/>
                  </a:lnTo>
                  <a:lnTo>
                    <a:pt x="159" y="1016"/>
                  </a:lnTo>
                  <a:close/>
                  <a:moveTo>
                    <a:pt x="467" y="1279"/>
                  </a:moveTo>
                  <a:lnTo>
                    <a:pt x="463" y="1284"/>
                  </a:lnTo>
                  <a:lnTo>
                    <a:pt x="460" y="1286"/>
                  </a:lnTo>
                  <a:lnTo>
                    <a:pt x="456" y="1288"/>
                  </a:lnTo>
                  <a:lnTo>
                    <a:pt x="450" y="1289"/>
                  </a:lnTo>
                  <a:lnTo>
                    <a:pt x="444" y="1290"/>
                  </a:lnTo>
                  <a:lnTo>
                    <a:pt x="437" y="1290"/>
                  </a:lnTo>
                  <a:lnTo>
                    <a:pt x="430" y="1289"/>
                  </a:lnTo>
                  <a:lnTo>
                    <a:pt x="422" y="1288"/>
                  </a:lnTo>
                  <a:lnTo>
                    <a:pt x="406" y="1283"/>
                  </a:lnTo>
                  <a:lnTo>
                    <a:pt x="388" y="1275"/>
                  </a:lnTo>
                  <a:lnTo>
                    <a:pt x="369" y="1265"/>
                  </a:lnTo>
                  <a:lnTo>
                    <a:pt x="350" y="1254"/>
                  </a:lnTo>
                  <a:lnTo>
                    <a:pt x="332" y="1240"/>
                  </a:lnTo>
                  <a:lnTo>
                    <a:pt x="315" y="1226"/>
                  </a:lnTo>
                  <a:lnTo>
                    <a:pt x="302" y="1211"/>
                  </a:lnTo>
                  <a:lnTo>
                    <a:pt x="292" y="1197"/>
                  </a:lnTo>
                  <a:lnTo>
                    <a:pt x="287" y="1191"/>
                  </a:lnTo>
                  <a:lnTo>
                    <a:pt x="284" y="1185"/>
                  </a:lnTo>
                  <a:lnTo>
                    <a:pt x="281" y="1178"/>
                  </a:lnTo>
                  <a:lnTo>
                    <a:pt x="279" y="1172"/>
                  </a:lnTo>
                  <a:lnTo>
                    <a:pt x="278" y="1166"/>
                  </a:lnTo>
                  <a:lnTo>
                    <a:pt x="278" y="1161"/>
                  </a:lnTo>
                  <a:lnTo>
                    <a:pt x="279" y="1156"/>
                  </a:lnTo>
                  <a:lnTo>
                    <a:pt x="281" y="1152"/>
                  </a:lnTo>
                  <a:lnTo>
                    <a:pt x="284" y="1149"/>
                  </a:lnTo>
                  <a:lnTo>
                    <a:pt x="287" y="1146"/>
                  </a:lnTo>
                  <a:lnTo>
                    <a:pt x="292" y="1143"/>
                  </a:lnTo>
                  <a:lnTo>
                    <a:pt x="297" y="1142"/>
                  </a:lnTo>
                  <a:lnTo>
                    <a:pt x="304" y="1141"/>
                  </a:lnTo>
                  <a:lnTo>
                    <a:pt x="310" y="1141"/>
                  </a:lnTo>
                  <a:lnTo>
                    <a:pt x="318" y="1142"/>
                  </a:lnTo>
                  <a:lnTo>
                    <a:pt x="325" y="1145"/>
                  </a:lnTo>
                  <a:lnTo>
                    <a:pt x="341" y="1149"/>
                  </a:lnTo>
                  <a:lnTo>
                    <a:pt x="360" y="1156"/>
                  </a:lnTo>
                  <a:lnTo>
                    <a:pt x="378" y="1166"/>
                  </a:lnTo>
                  <a:lnTo>
                    <a:pt x="397" y="1178"/>
                  </a:lnTo>
                  <a:lnTo>
                    <a:pt x="416" y="1192"/>
                  </a:lnTo>
                  <a:lnTo>
                    <a:pt x="432" y="1206"/>
                  </a:lnTo>
                  <a:lnTo>
                    <a:pt x="445" y="1220"/>
                  </a:lnTo>
                  <a:lnTo>
                    <a:pt x="456" y="1234"/>
                  </a:lnTo>
                  <a:lnTo>
                    <a:pt x="460" y="1242"/>
                  </a:lnTo>
                  <a:lnTo>
                    <a:pt x="463" y="1248"/>
                  </a:lnTo>
                  <a:lnTo>
                    <a:pt x="467" y="1254"/>
                  </a:lnTo>
                  <a:lnTo>
                    <a:pt x="469" y="1260"/>
                  </a:lnTo>
                  <a:lnTo>
                    <a:pt x="470" y="1265"/>
                  </a:lnTo>
                  <a:lnTo>
                    <a:pt x="470" y="1271"/>
                  </a:lnTo>
                  <a:lnTo>
                    <a:pt x="469" y="1275"/>
                  </a:lnTo>
                  <a:lnTo>
                    <a:pt x="467" y="1279"/>
                  </a:lnTo>
                  <a:close/>
                  <a:moveTo>
                    <a:pt x="179" y="674"/>
                  </a:moveTo>
                  <a:lnTo>
                    <a:pt x="195" y="686"/>
                  </a:lnTo>
                  <a:lnTo>
                    <a:pt x="209" y="699"/>
                  </a:lnTo>
                  <a:lnTo>
                    <a:pt x="220" y="712"/>
                  </a:lnTo>
                  <a:lnTo>
                    <a:pt x="230" y="724"/>
                  </a:lnTo>
                  <a:lnTo>
                    <a:pt x="237" y="736"/>
                  </a:lnTo>
                  <a:lnTo>
                    <a:pt x="240" y="746"/>
                  </a:lnTo>
                  <a:lnTo>
                    <a:pt x="241" y="752"/>
                  </a:lnTo>
                  <a:lnTo>
                    <a:pt x="241" y="756"/>
                  </a:lnTo>
                  <a:lnTo>
                    <a:pt x="240" y="760"/>
                  </a:lnTo>
                  <a:lnTo>
                    <a:pt x="238" y="765"/>
                  </a:lnTo>
                  <a:lnTo>
                    <a:pt x="236" y="768"/>
                  </a:lnTo>
                  <a:lnTo>
                    <a:pt x="232" y="770"/>
                  </a:lnTo>
                  <a:lnTo>
                    <a:pt x="228" y="772"/>
                  </a:lnTo>
                  <a:lnTo>
                    <a:pt x="224" y="773"/>
                  </a:lnTo>
                  <a:lnTo>
                    <a:pt x="218" y="774"/>
                  </a:lnTo>
                  <a:lnTo>
                    <a:pt x="213" y="774"/>
                  </a:lnTo>
                  <a:lnTo>
                    <a:pt x="206" y="773"/>
                  </a:lnTo>
                  <a:lnTo>
                    <a:pt x="200" y="772"/>
                  </a:lnTo>
                  <a:lnTo>
                    <a:pt x="185" y="768"/>
                  </a:lnTo>
                  <a:lnTo>
                    <a:pt x="170" y="761"/>
                  </a:lnTo>
                  <a:lnTo>
                    <a:pt x="154" y="753"/>
                  </a:lnTo>
                  <a:lnTo>
                    <a:pt x="136" y="742"/>
                  </a:lnTo>
                  <a:lnTo>
                    <a:pt x="121" y="730"/>
                  </a:lnTo>
                  <a:lnTo>
                    <a:pt x="107" y="717"/>
                  </a:lnTo>
                  <a:lnTo>
                    <a:pt x="96" y="705"/>
                  </a:lnTo>
                  <a:lnTo>
                    <a:pt x="87" y="692"/>
                  </a:lnTo>
                  <a:lnTo>
                    <a:pt x="83" y="686"/>
                  </a:lnTo>
                  <a:lnTo>
                    <a:pt x="80" y="681"/>
                  </a:lnTo>
                  <a:lnTo>
                    <a:pt x="78" y="675"/>
                  </a:lnTo>
                  <a:lnTo>
                    <a:pt x="77" y="670"/>
                  </a:lnTo>
                  <a:lnTo>
                    <a:pt x="76" y="664"/>
                  </a:lnTo>
                  <a:lnTo>
                    <a:pt x="76" y="660"/>
                  </a:lnTo>
                  <a:lnTo>
                    <a:pt x="77" y="656"/>
                  </a:lnTo>
                  <a:lnTo>
                    <a:pt x="79" y="651"/>
                  </a:lnTo>
                  <a:lnTo>
                    <a:pt x="81" y="648"/>
                  </a:lnTo>
                  <a:lnTo>
                    <a:pt x="84" y="646"/>
                  </a:lnTo>
                  <a:lnTo>
                    <a:pt x="89" y="644"/>
                  </a:lnTo>
                  <a:lnTo>
                    <a:pt x="93" y="643"/>
                  </a:lnTo>
                  <a:lnTo>
                    <a:pt x="98" y="642"/>
                  </a:lnTo>
                  <a:lnTo>
                    <a:pt x="104" y="642"/>
                  </a:lnTo>
                  <a:lnTo>
                    <a:pt x="110" y="643"/>
                  </a:lnTo>
                  <a:lnTo>
                    <a:pt x="117" y="644"/>
                  </a:lnTo>
                  <a:lnTo>
                    <a:pt x="131" y="648"/>
                  </a:lnTo>
                  <a:lnTo>
                    <a:pt x="147" y="655"/>
                  </a:lnTo>
                  <a:lnTo>
                    <a:pt x="163" y="663"/>
                  </a:lnTo>
                  <a:lnTo>
                    <a:pt x="179" y="674"/>
                  </a:lnTo>
                  <a:close/>
                  <a:moveTo>
                    <a:pt x="351" y="895"/>
                  </a:moveTo>
                  <a:lnTo>
                    <a:pt x="335" y="883"/>
                  </a:lnTo>
                  <a:lnTo>
                    <a:pt x="320" y="869"/>
                  </a:lnTo>
                  <a:lnTo>
                    <a:pt x="308" y="856"/>
                  </a:lnTo>
                  <a:lnTo>
                    <a:pt x="298" y="843"/>
                  </a:lnTo>
                  <a:lnTo>
                    <a:pt x="294" y="837"/>
                  </a:lnTo>
                  <a:lnTo>
                    <a:pt x="291" y="831"/>
                  </a:lnTo>
                  <a:lnTo>
                    <a:pt x="288" y="825"/>
                  </a:lnTo>
                  <a:lnTo>
                    <a:pt x="287" y="820"/>
                  </a:lnTo>
                  <a:lnTo>
                    <a:pt x="286" y="814"/>
                  </a:lnTo>
                  <a:lnTo>
                    <a:pt x="286" y="809"/>
                  </a:lnTo>
                  <a:lnTo>
                    <a:pt x="287" y="805"/>
                  </a:lnTo>
                  <a:lnTo>
                    <a:pt x="290" y="800"/>
                  </a:lnTo>
                  <a:lnTo>
                    <a:pt x="292" y="797"/>
                  </a:lnTo>
                  <a:lnTo>
                    <a:pt x="295" y="795"/>
                  </a:lnTo>
                  <a:lnTo>
                    <a:pt x="299" y="793"/>
                  </a:lnTo>
                  <a:lnTo>
                    <a:pt x="305" y="792"/>
                  </a:lnTo>
                  <a:lnTo>
                    <a:pt x="310" y="791"/>
                  </a:lnTo>
                  <a:lnTo>
                    <a:pt x="317" y="791"/>
                  </a:lnTo>
                  <a:lnTo>
                    <a:pt x="323" y="792"/>
                  </a:lnTo>
                  <a:lnTo>
                    <a:pt x="329" y="793"/>
                  </a:lnTo>
                  <a:lnTo>
                    <a:pt x="345" y="797"/>
                  </a:lnTo>
                  <a:lnTo>
                    <a:pt x="361" y="804"/>
                  </a:lnTo>
                  <a:lnTo>
                    <a:pt x="378" y="812"/>
                  </a:lnTo>
                  <a:lnTo>
                    <a:pt x="395" y="824"/>
                  </a:lnTo>
                  <a:lnTo>
                    <a:pt x="413" y="836"/>
                  </a:lnTo>
                  <a:lnTo>
                    <a:pt x="427" y="850"/>
                  </a:lnTo>
                  <a:lnTo>
                    <a:pt x="439" y="863"/>
                  </a:lnTo>
                  <a:lnTo>
                    <a:pt x="449" y="876"/>
                  </a:lnTo>
                  <a:lnTo>
                    <a:pt x="453" y="882"/>
                  </a:lnTo>
                  <a:lnTo>
                    <a:pt x="456" y="889"/>
                  </a:lnTo>
                  <a:lnTo>
                    <a:pt x="458" y="894"/>
                  </a:lnTo>
                  <a:lnTo>
                    <a:pt x="460" y="900"/>
                  </a:lnTo>
                  <a:lnTo>
                    <a:pt x="460" y="905"/>
                  </a:lnTo>
                  <a:lnTo>
                    <a:pt x="460" y="910"/>
                  </a:lnTo>
                  <a:lnTo>
                    <a:pt x="459" y="915"/>
                  </a:lnTo>
                  <a:lnTo>
                    <a:pt x="458" y="918"/>
                  </a:lnTo>
                  <a:lnTo>
                    <a:pt x="455" y="922"/>
                  </a:lnTo>
                  <a:lnTo>
                    <a:pt x="451" y="924"/>
                  </a:lnTo>
                  <a:lnTo>
                    <a:pt x="447" y="927"/>
                  </a:lnTo>
                  <a:lnTo>
                    <a:pt x="442" y="928"/>
                  </a:lnTo>
                  <a:lnTo>
                    <a:pt x="436" y="929"/>
                  </a:lnTo>
                  <a:lnTo>
                    <a:pt x="431" y="929"/>
                  </a:lnTo>
                  <a:lnTo>
                    <a:pt x="424" y="928"/>
                  </a:lnTo>
                  <a:lnTo>
                    <a:pt x="417" y="927"/>
                  </a:lnTo>
                  <a:lnTo>
                    <a:pt x="402" y="922"/>
                  </a:lnTo>
                  <a:lnTo>
                    <a:pt x="386" y="916"/>
                  </a:lnTo>
                  <a:lnTo>
                    <a:pt x="368" y="907"/>
                  </a:lnTo>
                  <a:lnTo>
                    <a:pt x="351" y="895"/>
                  </a:lnTo>
                  <a:close/>
                  <a:moveTo>
                    <a:pt x="299" y="429"/>
                  </a:moveTo>
                  <a:lnTo>
                    <a:pt x="296" y="432"/>
                  </a:lnTo>
                  <a:lnTo>
                    <a:pt x="293" y="434"/>
                  </a:lnTo>
                  <a:lnTo>
                    <a:pt x="290" y="437"/>
                  </a:lnTo>
                  <a:lnTo>
                    <a:pt x="285" y="438"/>
                  </a:lnTo>
                  <a:lnTo>
                    <a:pt x="280" y="439"/>
                  </a:lnTo>
                  <a:lnTo>
                    <a:pt x="275" y="439"/>
                  </a:lnTo>
                  <a:lnTo>
                    <a:pt x="269" y="438"/>
                  </a:lnTo>
                  <a:lnTo>
                    <a:pt x="264" y="437"/>
                  </a:lnTo>
                  <a:lnTo>
                    <a:pt x="250" y="433"/>
                  </a:lnTo>
                  <a:lnTo>
                    <a:pt x="236" y="427"/>
                  </a:lnTo>
                  <a:lnTo>
                    <a:pt x="222" y="419"/>
                  </a:lnTo>
                  <a:lnTo>
                    <a:pt x="206" y="410"/>
                  </a:lnTo>
                  <a:lnTo>
                    <a:pt x="192" y="399"/>
                  </a:lnTo>
                  <a:lnTo>
                    <a:pt x="179" y="387"/>
                  </a:lnTo>
                  <a:lnTo>
                    <a:pt x="170" y="375"/>
                  </a:lnTo>
                  <a:lnTo>
                    <a:pt x="161" y="363"/>
                  </a:lnTo>
                  <a:lnTo>
                    <a:pt x="156" y="352"/>
                  </a:lnTo>
                  <a:lnTo>
                    <a:pt x="152" y="342"/>
                  </a:lnTo>
                  <a:lnTo>
                    <a:pt x="151" y="337"/>
                  </a:lnTo>
                  <a:lnTo>
                    <a:pt x="151" y="333"/>
                  </a:lnTo>
                  <a:lnTo>
                    <a:pt x="152" y="329"/>
                  </a:lnTo>
                  <a:lnTo>
                    <a:pt x="155" y="325"/>
                  </a:lnTo>
                  <a:lnTo>
                    <a:pt x="157" y="322"/>
                  </a:lnTo>
                  <a:lnTo>
                    <a:pt x="160" y="320"/>
                  </a:lnTo>
                  <a:lnTo>
                    <a:pt x="163" y="318"/>
                  </a:lnTo>
                  <a:lnTo>
                    <a:pt x="168" y="317"/>
                  </a:lnTo>
                  <a:lnTo>
                    <a:pt x="173" y="316"/>
                  </a:lnTo>
                  <a:lnTo>
                    <a:pt x="178" y="316"/>
                  </a:lnTo>
                  <a:lnTo>
                    <a:pt x="184" y="316"/>
                  </a:lnTo>
                  <a:lnTo>
                    <a:pt x="190" y="317"/>
                  </a:lnTo>
                  <a:lnTo>
                    <a:pt x="203" y="321"/>
                  </a:lnTo>
                  <a:lnTo>
                    <a:pt x="217" y="327"/>
                  </a:lnTo>
                  <a:lnTo>
                    <a:pt x="232" y="335"/>
                  </a:lnTo>
                  <a:lnTo>
                    <a:pt x="246" y="345"/>
                  </a:lnTo>
                  <a:lnTo>
                    <a:pt x="260" y="356"/>
                  </a:lnTo>
                  <a:lnTo>
                    <a:pt x="273" y="368"/>
                  </a:lnTo>
                  <a:lnTo>
                    <a:pt x="284" y="379"/>
                  </a:lnTo>
                  <a:lnTo>
                    <a:pt x="292" y="391"/>
                  </a:lnTo>
                  <a:lnTo>
                    <a:pt x="298" y="402"/>
                  </a:lnTo>
                  <a:lnTo>
                    <a:pt x="301" y="412"/>
                  </a:lnTo>
                  <a:lnTo>
                    <a:pt x="301" y="417"/>
                  </a:lnTo>
                  <a:lnTo>
                    <a:pt x="301" y="422"/>
                  </a:lnTo>
                  <a:lnTo>
                    <a:pt x="300" y="426"/>
                  </a:lnTo>
                  <a:lnTo>
                    <a:pt x="299" y="429"/>
                  </a:lnTo>
                  <a:close/>
                  <a:moveTo>
                    <a:pt x="498" y="570"/>
                  </a:moveTo>
                  <a:lnTo>
                    <a:pt x="496" y="574"/>
                  </a:lnTo>
                  <a:lnTo>
                    <a:pt x="492" y="576"/>
                  </a:lnTo>
                  <a:lnTo>
                    <a:pt x="488" y="578"/>
                  </a:lnTo>
                  <a:lnTo>
                    <a:pt x="484" y="580"/>
                  </a:lnTo>
                  <a:lnTo>
                    <a:pt x="478" y="580"/>
                  </a:lnTo>
                  <a:lnTo>
                    <a:pt x="473" y="580"/>
                  </a:lnTo>
                  <a:lnTo>
                    <a:pt x="468" y="580"/>
                  </a:lnTo>
                  <a:lnTo>
                    <a:pt x="461" y="579"/>
                  </a:lnTo>
                  <a:lnTo>
                    <a:pt x="447" y="576"/>
                  </a:lnTo>
                  <a:lnTo>
                    <a:pt x="432" y="569"/>
                  </a:lnTo>
                  <a:lnTo>
                    <a:pt x="416" y="561"/>
                  </a:lnTo>
                  <a:lnTo>
                    <a:pt x="401" y="551"/>
                  </a:lnTo>
                  <a:lnTo>
                    <a:pt x="386" y="539"/>
                  </a:lnTo>
                  <a:lnTo>
                    <a:pt x="373" y="527"/>
                  </a:lnTo>
                  <a:lnTo>
                    <a:pt x="361" y="514"/>
                  </a:lnTo>
                  <a:lnTo>
                    <a:pt x="352" y="502"/>
                  </a:lnTo>
                  <a:lnTo>
                    <a:pt x="349" y="497"/>
                  </a:lnTo>
                  <a:lnTo>
                    <a:pt x="347" y="491"/>
                  </a:lnTo>
                  <a:lnTo>
                    <a:pt x="345" y="485"/>
                  </a:lnTo>
                  <a:lnTo>
                    <a:pt x="344" y="480"/>
                  </a:lnTo>
                  <a:lnTo>
                    <a:pt x="342" y="475"/>
                  </a:lnTo>
                  <a:lnTo>
                    <a:pt x="342" y="470"/>
                  </a:lnTo>
                  <a:lnTo>
                    <a:pt x="344" y="466"/>
                  </a:lnTo>
                  <a:lnTo>
                    <a:pt x="346" y="463"/>
                  </a:lnTo>
                  <a:lnTo>
                    <a:pt x="348" y="459"/>
                  </a:lnTo>
                  <a:lnTo>
                    <a:pt x="351" y="457"/>
                  </a:lnTo>
                  <a:lnTo>
                    <a:pt x="355" y="455"/>
                  </a:lnTo>
                  <a:lnTo>
                    <a:pt x="360" y="454"/>
                  </a:lnTo>
                  <a:lnTo>
                    <a:pt x="365" y="453"/>
                  </a:lnTo>
                  <a:lnTo>
                    <a:pt x="370" y="453"/>
                  </a:lnTo>
                  <a:lnTo>
                    <a:pt x="376" y="453"/>
                  </a:lnTo>
                  <a:lnTo>
                    <a:pt x="382" y="454"/>
                  </a:lnTo>
                  <a:lnTo>
                    <a:pt x="396" y="458"/>
                  </a:lnTo>
                  <a:lnTo>
                    <a:pt x="412" y="464"/>
                  </a:lnTo>
                  <a:lnTo>
                    <a:pt x="428" y="472"/>
                  </a:lnTo>
                  <a:lnTo>
                    <a:pt x="443" y="482"/>
                  </a:lnTo>
                  <a:lnTo>
                    <a:pt x="458" y="494"/>
                  </a:lnTo>
                  <a:lnTo>
                    <a:pt x="471" y="506"/>
                  </a:lnTo>
                  <a:lnTo>
                    <a:pt x="483" y="519"/>
                  </a:lnTo>
                  <a:lnTo>
                    <a:pt x="491" y="531"/>
                  </a:lnTo>
                  <a:lnTo>
                    <a:pt x="497" y="542"/>
                  </a:lnTo>
                  <a:lnTo>
                    <a:pt x="500" y="553"/>
                  </a:lnTo>
                  <a:lnTo>
                    <a:pt x="501" y="559"/>
                  </a:lnTo>
                  <a:lnTo>
                    <a:pt x="501" y="563"/>
                  </a:lnTo>
                  <a:lnTo>
                    <a:pt x="500" y="567"/>
                  </a:lnTo>
                  <a:lnTo>
                    <a:pt x="498" y="570"/>
                  </a:lnTo>
                  <a:close/>
                  <a:moveTo>
                    <a:pt x="319" y="87"/>
                  </a:moveTo>
                  <a:lnTo>
                    <a:pt x="306" y="77"/>
                  </a:lnTo>
                  <a:lnTo>
                    <a:pt x="295" y="66"/>
                  </a:lnTo>
                  <a:lnTo>
                    <a:pt x="285" y="56"/>
                  </a:lnTo>
                  <a:lnTo>
                    <a:pt x="278" y="45"/>
                  </a:lnTo>
                  <a:lnTo>
                    <a:pt x="273" y="34"/>
                  </a:lnTo>
                  <a:lnTo>
                    <a:pt x="270" y="24"/>
                  </a:lnTo>
                  <a:lnTo>
                    <a:pt x="270" y="20"/>
                  </a:lnTo>
                  <a:lnTo>
                    <a:pt x="270" y="16"/>
                  </a:lnTo>
                  <a:lnTo>
                    <a:pt x="271" y="13"/>
                  </a:lnTo>
                  <a:lnTo>
                    <a:pt x="272" y="8"/>
                  </a:lnTo>
                  <a:lnTo>
                    <a:pt x="274" y="6"/>
                  </a:lnTo>
                  <a:lnTo>
                    <a:pt x="278" y="3"/>
                  </a:lnTo>
                  <a:lnTo>
                    <a:pt x="281" y="2"/>
                  </a:lnTo>
                  <a:lnTo>
                    <a:pt x="285" y="0"/>
                  </a:lnTo>
                  <a:lnTo>
                    <a:pt x="294" y="0"/>
                  </a:lnTo>
                  <a:lnTo>
                    <a:pt x="306" y="1"/>
                  </a:lnTo>
                  <a:lnTo>
                    <a:pt x="318" y="4"/>
                  </a:lnTo>
                  <a:lnTo>
                    <a:pt x="331" y="9"/>
                  </a:lnTo>
                  <a:lnTo>
                    <a:pt x="344" y="16"/>
                  </a:lnTo>
                  <a:lnTo>
                    <a:pt x="358" y="25"/>
                  </a:lnTo>
                  <a:lnTo>
                    <a:pt x="370" y="35"/>
                  </a:lnTo>
                  <a:lnTo>
                    <a:pt x="381" y="46"/>
                  </a:lnTo>
                  <a:lnTo>
                    <a:pt x="391" y="57"/>
                  </a:lnTo>
                  <a:lnTo>
                    <a:pt x="397" y="68"/>
                  </a:lnTo>
                  <a:lnTo>
                    <a:pt x="403" y="78"/>
                  </a:lnTo>
                  <a:lnTo>
                    <a:pt x="406" y="88"/>
                  </a:lnTo>
                  <a:lnTo>
                    <a:pt x="406" y="92"/>
                  </a:lnTo>
                  <a:lnTo>
                    <a:pt x="406" y="97"/>
                  </a:lnTo>
                  <a:lnTo>
                    <a:pt x="405" y="101"/>
                  </a:lnTo>
                  <a:lnTo>
                    <a:pt x="404" y="104"/>
                  </a:lnTo>
                  <a:lnTo>
                    <a:pt x="402" y="107"/>
                  </a:lnTo>
                  <a:lnTo>
                    <a:pt x="399" y="110"/>
                  </a:lnTo>
                  <a:lnTo>
                    <a:pt x="395" y="111"/>
                  </a:lnTo>
                  <a:lnTo>
                    <a:pt x="391" y="112"/>
                  </a:lnTo>
                  <a:lnTo>
                    <a:pt x="381" y="113"/>
                  </a:lnTo>
                  <a:lnTo>
                    <a:pt x="370" y="112"/>
                  </a:lnTo>
                  <a:lnTo>
                    <a:pt x="359" y="109"/>
                  </a:lnTo>
                  <a:lnTo>
                    <a:pt x="346" y="103"/>
                  </a:lnTo>
                  <a:lnTo>
                    <a:pt x="333" y="96"/>
                  </a:lnTo>
                  <a:lnTo>
                    <a:pt x="319" y="87"/>
                  </a:lnTo>
                  <a:close/>
                  <a:moveTo>
                    <a:pt x="496" y="216"/>
                  </a:moveTo>
                  <a:lnTo>
                    <a:pt x="482" y="206"/>
                  </a:lnTo>
                  <a:lnTo>
                    <a:pt x="470" y="195"/>
                  </a:lnTo>
                  <a:lnTo>
                    <a:pt x="460" y="183"/>
                  </a:lnTo>
                  <a:lnTo>
                    <a:pt x="451" y="172"/>
                  </a:lnTo>
                  <a:lnTo>
                    <a:pt x="446" y="161"/>
                  </a:lnTo>
                  <a:lnTo>
                    <a:pt x="444" y="151"/>
                  </a:lnTo>
                  <a:lnTo>
                    <a:pt x="443" y="146"/>
                  </a:lnTo>
                  <a:lnTo>
                    <a:pt x="443" y="142"/>
                  </a:lnTo>
                  <a:lnTo>
                    <a:pt x="444" y="138"/>
                  </a:lnTo>
                  <a:lnTo>
                    <a:pt x="446" y="134"/>
                  </a:lnTo>
                  <a:lnTo>
                    <a:pt x="448" y="131"/>
                  </a:lnTo>
                  <a:lnTo>
                    <a:pt x="451" y="129"/>
                  </a:lnTo>
                  <a:lnTo>
                    <a:pt x="455" y="127"/>
                  </a:lnTo>
                  <a:lnTo>
                    <a:pt x="459" y="126"/>
                  </a:lnTo>
                  <a:lnTo>
                    <a:pt x="469" y="125"/>
                  </a:lnTo>
                  <a:lnTo>
                    <a:pt x="481" y="126"/>
                  </a:lnTo>
                  <a:lnTo>
                    <a:pt x="494" y="129"/>
                  </a:lnTo>
                  <a:lnTo>
                    <a:pt x="507" y="134"/>
                  </a:lnTo>
                  <a:lnTo>
                    <a:pt x="522" y="142"/>
                  </a:lnTo>
                  <a:lnTo>
                    <a:pt x="536" y="152"/>
                  </a:lnTo>
                  <a:lnTo>
                    <a:pt x="550" y="163"/>
                  </a:lnTo>
                  <a:lnTo>
                    <a:pt x="562" y="173"/>
                  </a:lnTo>
                  <a:lnTo>
                    <a:pt x="571" y="185"/>
                  </a:lnTo>
                  <a:lnTo>
                    <a:pt x="579" y="197"/>
                  </a:lnTo>
                  <a:lnTo>
                    <a:pt x="584" y="208"/>
                  </a:lnTo>
                  <a:lnTo>
                    <a:pt x="587" y="218"/>
                  </a:lnTo>
                  <a:lnTo>
                    <a:pt x="587" y="222"/>
                  </a:lnTo>
                  <a:lnTo>
                    <a:pt x="587" y="226"/>
                  </a:lnTo>
                  <a:lnTo>
                    <a:pt x="586" y="230"/>
                  </a:lnTo>
                  <a:lnTo>
                    <a:pt x="585" y="235"/>
                  </a:lnTo>
                  <a:lnTo>
                    <a:pt x="582" y="237"/>
                  </a:lnTo>
                  <a:lnTo>
                    <a:pt x="579" y="240"/>
                  </a:lnTo>
                  <a:lnTo>
                    <a:pt x="576" y="241"/>
                  </a:lnTo>
                  <a:lnTo>
                    <a:pt x="571" y="243"/>
                  </a:lnTo>
                  <a:lnTo>
                    <a:pt x="567" y="243"/>
                  </a:lnTo>
                  <a:lnTo>
                    <a:pt x="562" y="243"/>
                  </a:lnTo>
                  <a:lnTo>
                    <a:pt x="556" y="243"/>
                  </a:lnTo>
                  <a:lnTo>
                    <a:pt x="550" y="242"/>
                  </a:lnTo>
                  <a:lnTo>
                    <a:pt x="538" y="239"/>
                  </a:lnTo>
                  <a:lnTo>
                    <a:pt x="524" y="234"/>
                  </a:lnTo>
                  <a:lnTo>
                    <a:pt x="510" y="226"/>
                  </a:lnTo>
                  <a:lnTo>
                    <a:pt x="496" y="216"/>
                  </a:lnTo>
                  <a:close/>
                </a:path>
              </a:pathLst>
            </a:custGeom>
            <a:solidFill>
              <a:srgbClr val="D1C9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CH"/>
            </a:p>
          </p:txBody>
        </p:sp>
        <p:sp>
          <p:nvSpPr>
            <p:cNvPr id="56" name="Freeform 49"/>
            <p:cNvSpPr>
              <a:spLocks noEditPoints="1"/>
            </p:cNvSpPr>
            <p:nvPr userDrawn="1"/>
          </p:nvSpPr>
          <p:spPr bwMode="auto">
            <a:xfrm>
              <a:off x="11647025" y="4840288"/>
              <a:ext cx="134937" cy="1346200"/>
            </a:xfrm>
            <a:custGeom>
              <a:avLst/>
              <a:gdLst>
                <a:gd name="T0" fmla="*/ 655 w 678"/>
                <a:gd name="T1" fmla="*/ 6771 h 6787"/>
                <a:gd name="T2" fmla="*/ 201 w 678"/>
                <a:gd name="T3" fmla="*/ 6473 h 6787"/>
                <a:gd name="T4" fmla="*/ 187 w 678"/>
                <a:gd name="T5" fmla="*/ 6166 h 6787"/>
                <a:gd name="T6" fmla="*/ 345 w 678"/>
                <a:gd name="T7" fmla="*/ 6134 h 6787"/>
                <a:gd name="T8" fmla="*/ 447 w 678"/>
                <a:gd name="T9" fmla="*/ 5968 h 6787"/>
                <a:gd name="T10" fmla="*/ 169 w 678"/>
                <a:gd name="T11" fmla="*/ 5761 h 6787"/>
                <a:gd name="T12" fmla="*/ 90 w 678"/>
                <a:gd name="T13" fmla="*/ 5324 h 6787"/>
                <a:gd name="T14" fmla="*/ 324 w 678"/>
                <a:gd name="T15" fmla="*/ 5266 h 6787"/>
                <a:gd name="T16" fmla="*/ 61 w 678"/>
                <a:gd name="T17" fmla="*/ 4793 h 6787"/>
                <a:gd name="T18" fmla="*/ 143 w 678"/>
                <a:gd name="T19" fmla="*/ 4596 h 6787"/>
                <a:gd name="T20" fmla="*/ 30 w 678"/>
                <a:gd name="T21" fmla="*/ 4059 h 6787"/>
                <a:gd name="T22" fmla="*/ 166 w 678"/>
                <a:gd name="T23" fmla="*/ 4014 h 6787"/>
                <a:gd name="T24" fmla="*/ 120 w 678"/>
                <a:gd name="T25" fmla="*/ 3518 h 6787"/>
                <a:gd name="T26" fmla="*/ 106 w 678"/>
                <a:gd name="T27" fmla="*/ 3377 h 6787"/>
                <a:gd name="T28" fmla="*/ 0 w 678"/>
                <a:gd name="T29" fmla="*/ 2452 h 6787"/>
                <a:gd name="T30" fmla="*/ 0 w 678"/>
                <a:gd name="T31" fmla="*/ 2278 h 6787"/>
                <a:gd name="T32" fmla="*/ 27 w 678"/>
                <a:gd name="T33" fmla="*/ 1673 h 6787"/>
                <a:gd name="T34" fmla="*/ 121 w 678"/>
                <a:gd name="T35" fmla="*/ 984 h 6787"/>
                <a:gd name="T36" fmla="*/ 590 w 678"/>
                <a:gd name="T37" fmla="*/ 153 h 6787"/>
                <a:gd name="T38" fmla="*/ 654 w 678"/>
                <a:gd name="T39" fmla="*/ 2097 h 6787"/>
                <a:gd name="T40" fmla="*/ 583 w 678"/>
                <a:gd name="T41" fmla="*/ 2583 h 6787"/>
                <a:gd name="T42" fmla="*/ 662 w 678"/>
                <a:gd name="T43" fmla="*/ 4520 h 6787"/>
                <a:gd name="T44" fmla="*/ 594 w 678"/>
                <a:gd name="T45" fmla="*/ 4689 h 6787"/>
                <a:gd name="T46" fmla="*/ 509 w 678"/>
                <a:gd name="T47" fmla="*/ 4783 h 6787"/>
                <a:gd name="T48" fmla="*/ 409 w 678"/>
                <a:gd name="T49" fmla="*/ 5199 h 6787"/>
                <a:gd name="T50" fmla="*/ 540 w 678"/>
                <a:gd name="T51" fmla="*/ 5334 h 6787"/>
                <a:gd name="T52" fmla="*/ 678 w 678"/>
                <a:gd name="T53" fmla="*/ 5640 h 6787"/>
                <a:gd name="T54" fmla="*/ 384 w 678"/>
                <a:gd name="T55" fmla="*/ 5839 h 6787"/>
                <a:gd name="T56" fmla="*/ 229 w 678"/>
                <a:gd name="T57" fmla="*/ 5974 h 6787"/>
                <a:gd name="T58" fmla="*/ 570 w 678"/>
                <a:gd name="T59" fmla="*/ 6361 h 6787"/>
                <a:gd name="T60" fmla="*/ 476 w 678"/>
                <a:gd name="T61" fmla="*/ 6372 h 6787"/>
                <a:gd name="T62" fmla="*/ 63 w 678"/>
                <a:gd name="T63" fmla="*/ 6375 h 6787"/>
                <a:gd name="T64" fmla="*/ 336 w 678"/>
                <a:gd name="T65" fmla="*/ 6402 h 6787"/>
                <a:gd name="T66" fmla="*/ 583 w 678"/>
                <a:gd name="T67" fmla="*/ 6512 h 6787"/>
                <a:gd name="T68" fmla="*/ 600 w 678"/>
                <a:gd name="T69" fmla="*/ 5873 h 6787"/>
                <a:gd name="T70" fmla="*/ 499 w 678"/>
                <a:gd name="T71" fmla="*/ 5497 h 6787"/>
                <a:gd name="T72" fmla="*/ 479 w 678"/>
                <a:gd name="T73" fmla="*/ 5096 h 6787"/>
                <a:gd name="T74" fmla="*/ 327 w 678"/>
                <a:gd name="T75" fmla="*/ 4861 h 6787"/>
                <a:gd name="T76" fmla="*/ 636 w 678"/>
                <a:gd name="T77" fmla="*/ 4291 h 6787"/>
                <a:gd name="T78" fmla="*/ 596 w 678"/>
                <a:gd name="T79" fmla="*/ 4214 h 6787"/>
                <a:gd name="T80" fmla="*/ 270 w 678"/>
                <a:gd name="T81" fmla="*/ 3904 h 6787"/>
                <a:gd name="T82" fmla="*/ 409 w 678"/>
                <a:gd name="T83" fmla="*/ 3803 h 6787"/>
                <a:gd name="T84" fmla="*/ 568 w 678"/>
                <a:gd name="T85" fmla="*/ 3637 h 6787"/>
                <a:gd name="T86" fmla="*/ 605 w 678"/>
                <a:gd name="T87" fmla="*/ 3360 h 6787"/>
                <a:gd name="T88" fmla="*/ 423 w 678"/>
                <a:gd name="T89" fmla="*/ 3233 h 6787"/>
                <a:gd name="T90" fmla="*/ 44 w 678"/>
                <a:gd name="T91" fmla="*/ 2776 h 6787"/>
                <a:gd name="T92" fmla="*/ 399 w 678"/>
                <a:gd name="T93" fmla="*/ 3064 h 6787"/>
                <a:gd name="T94" fmla="*/ 177 w 678"/>
                <a:gd name="T95" fmla="*/ 2674 h 6787"/>
                <a:gd name="T96" fmla="*/ 268 w 678"/>
                <a:gd name="T97" fmla="*/ 2442 h 6787"/>
                <a:gd name="T98" fmla="*/ 302 w 678"/>
                <a:gd name="T99" fmla="*/ 2133 h 6787"/>
                <a:gd name="T100" fmla="*/ 620 w 678"/>
                <a:gd name="T101" fmla="*/ 2331 h 6787"/>
                <a:gd name="T102" fmla="*/ 440 w 678"/>
                <a:gd name="T103" fmla="*/ 1930 h 6787"/>
                <a:gd name="T104" fmla="*/ 360 w 678"/>
                <a:gd name="T105" fmla="*/ 1538 h 6787"/>
                <a:gd name="T106" fmla="*/ 623 w 678"/>
                <a:gd name="T107" fmla="*/ 1719 h 6787"/>
                <a:gd name="T108" fmla="*/ 315 w 678"/>
                <a:gd name="T109" fmla="*/ 1162 h 6787"/>
                <a:gd name="T110" fmla="*/ 552 w 678"/>
                <a:gd name="T111" fmla="*/ 1329 h 6787"/>
                <a:gd name="T112" fmla="*/ 108 w 678"/>
                <a:gd name="T113" fmla="*/ 650 h 6787"/>
                <a:gd name="T114" fmla="*/ 370 w 678"/>
                <a:gd name="T115" fmla="*/ 792 h 6787"/>
                <a:gd name="T116" fmla="*/ 424 w 678"/>
                <a:gd name="T117" fmla="*/ 825 h 6787"/>
                <a:gd name="T118" fmla="*/ 120 w 678"/>
                <a:gd name="T119" fmla="*/ 200 h 6787"/>
                <a:gd name="T120" fmla="*/ 287 w 678"/>
                <a:gd name="T121" fmla="*/ 353 h 6787"/>
                <a:gd name="T122" fmla="*/ 485 w 678"/>
                <a:gd name="T123" fmla="*/ 477 h 6787"/>
                <a:gd name="T124" fmla="*/ 550 w 678"/>
                <a:gd name="T125" fmla="*/ 79 h 67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78" h="6787">
                  <a:moveTo>
                    <a:pt x="0" y="6547"/>
                  </a:moveTo>
                  <a:lnTo>
                    <a:pt x="0" y="6471"/>
                  </a:lnTo>
                  <a:lnTo>
                    <a:pt x="23" y="6484"/>
                  </a:lnTo>
                  <a:lnTo>
                    <a:pt x="46" y="6497"/>
                  </a:lnTo>
                  <a:lnTo>
                    <a:pt x="66" y="6509"/>
                  </a:lnTo>
                  <a:lnTo>
                    <a:pt x="87" y="6521"/>
                  </a:lnTo>
                  <a:lnTo>
                    <a:pt x="62" y="6502"/>
                  </a:lnTo>
                  <a:lnTo>
                    <a:pt x="43" y="6486"/>
                  </a:lnTo>
                  <a:lnTo>
                    <a:pt x="38" y="6480"/>
                  </a:lnTo>
                  <a:lnTo>
                    <a:pt x="34" y="6474"/>
                  </a:lnTo>
                  <a:lnTo>
                    <a:pt x="31" y="6470"/>
                  </a:lnTo>
                  <a:lnTo>
                    <a:pt x="31" y="6467"/>
                  </a:lnTo>
                  <a:lnTo>
                    <a:pt x="34" y="6466"/>
                  </a:lnTo>
                  <a:lnTo>
                    <a:pt x="36" y="6465"/>
                  </a:lnTo>
                  <a:lnTo>
                    <a:pt x="38" y="6465"/>
                  </a:lnTo>
                  <a:lnTo>
                    <a:pt x="41" y="6463"/>
                  </a:lnTo>
                  <a:lnTo>
                    <a:pt x="51" y="6466"/>
                  </a:lnTo>
                  <a:lnTo>
                    <a:pt x="63" y="6468"/>
                  </a:lnTo>
                  <a:lnTo>
                    <a:pt x="77" y="6472"/>
                  </a:lnTo>
                  <a:lnTo>
                    <a:pt x="94" y="6478"/>
                  </a:lnTo>
                  <a:lnTo>
                    <a:pt x="112" y="6485"/>
                  </a:lnTo>
                  <a:lnTo>
                    <a:pt x="134" y="6493"/>
                  </a:lnTo>
                  <a:lnTo>
                    <a:pt x="182" y="6513"/>
                  </a:lnTo>
                  <a:lnTo>
                    <a:pt x="234" y="6538"/>
                  </a:lnTo>
                  <a:lnTo>
                    <a:pt x="293" y="6566"/>
                  </a:lnTo>
                  <a:lnTo>
                    <a:pt x="354" y="6597"/>
                  </a:lnTo>
                  <a:lnTo>
                    <a:pt x="388" y="6615"/>
                  </a:lnTo>
                  <a:lnTo>
                    <a:pt x="419" y="6632"/>
                  </a:lnTo>
                  <a:lnTo>
                    <a:pt x="450" y="6649"/>
                  </a:lnTo>
                  <a:lnTo>
                    <a:pt x="478" y="6665"/>
                  </a:lnTo>
                  <a:lnTo>
                    <a:pt x="452" y="6646"/>
                  </a:lnTo>
                  <a:lnTo>
                    <a:pt x="434" y="6630"/>
                  </a:lnTo>
                  <a:lnTo>
                    <a:pt x="428" y="6623"/>
                  </a:lnTo>
                  <a:lnTo>
                    <a:pt x="423" y="6618"/>
                  </a:lnTo>
                  <a:lnTo>
                    <a:pt x="422" y="6615"/>
                  </a:lnTo>
                  <a:lnTo>
                    <a:pt x="421" y="6612"/>
                  </a:lnTo>
                  <a:lnTo>
                    <a:pt x="421" y="6611"/>
                  </a:lnTo>
                  <a:lnTo>
                    <a:pt x="422" y="6609"/>
                  </a:lnTo>
                  <a:lnTo>
                    <a:pt x="424" y="6607"/>
                  </a:lnTo>
                  <a:lnTo>
                    <a:pt x="430" y="6606"/>
                  </a:lnTo>
                  <a:lnTo>
                    <a:pt x="437" y="6607"/>
                  </a:lnTo>
                  <a:lnTo>
                    <a:pt x="446" y="6608"/>
                  </a:lnTo>
                  <a:lnTo>
                    <a:pt x="471" y="6615"/>
                  </a:lnTo>
                  <a:lnTo>
                    <a:pt x="501" y="6625"/>
                  </a:lnTo>
                  <a:lnTo>
                    <a:pt x="539" y="6639"/>
                  </a:lnTo>
                  <a:lnTo>
                    <a:pt x="581" y="6657"/>
                  </a:lnTo>
                  <a:lnTo>
                    <a:pt x="627" y="6678"/>
                  </a:lnTo>
                  <a:lnTo>
                    <a:pt x="678" y="6702"/>
                  </a:lnTo>
                  <a:lnTo>
                    <a:pt x="678" y="6783"/>
                  </a:lnTo>
                  <a:lnTo>
                    <a:pt x="655" y="6771"/>
                  </a:lnTo>
                  <a:lnTo>
                    <a:pt x="634" y="6759"/>
                  </a:lnTo>
                  <a:lnTo>
                    <a:pt x="613" y="6747"/>
                  </a:lnTo>
                  <a:lnTo>
                    <a:pt x="593" y="6737"/>
                  </a:lnTo>
                  <a:lnTo>
                    <a:pt x="616" y="6753"/>
                  </a:lnTo>
                  <a:lnTo>
                    <a:pt x="632" y="6767"/>
                  </a:lnTo>
                  <a:lnTo>
                    <a:pt x="637" y="6773"/>
                  </a:lnTo>
                  <a:lnTo>
                    <a:pt x="641" y="6778"/>
                  </a:lnTo>
                  <a:lnTo>
                    <a:pt x="642" y="6782"/>
                  </a:lnTo>
                  <a:lnTo>
                    <a:pt x="642" y="6785"/>
                  </a:lnTo>
                  <a:lnTo>
                    <a:pt x="641" y="6786"/>
                  </a:lnTo>
                  <a:lnTo>
                    <a:pt x="639" y="6787"/>
                  </a:lnTo>
                  <a:lnTo>
                    <a:pt x="636" y="6787"/>
                  </a:lnTo>
                  <a:lnTo>
                    <a:pt x="633" y="6787"/>
                  </a:lnTo>
                  <a:lnTo>
                    <a:pt x="623" y="6786"/>
                  </a:lnTo>
                  <a:lnTo>
                    <a:pt x="611" y="6784"/>
                  </a:lnTo>
                  <a:lnTo>
                    <a:pt x="596" y="6780"/>
                  </a:lnTo>
                  <a:lnTo>
                    <a:pt x="580" y="6774"/>
                  </a:lnTo>
                  <a:lnTo>
                    <a:pt x="560" y="6768"/>
                  </a:lnTo>
                  <a:lnTo>
                    <a:pt x="539" y="6760"/>
                  </a:lnTo>
                  <a:lnTo>
                    <a:pt x="491" y="6741"/>
                  </a:lnTo>
                  <a:lnTo>
                    <a:pt x="438" y="6716"/>
                  </a:lnTo>
                  <a:lnTo>
                    <a:pt x="380" y="6689"/>
                  </a:lnTo>
                  <a:lnTo>
                    <a:pt x="318" y="6658"/>
                  </a:lnTo>
                  <a:lnTo>
                    <a:pt x="287" y="6642"/>
                  </a:lnTo>
                  <a:lnTo>
                    <a:pt x="257" y="6625"/>
                  </a:lnTo>
                  <a:lnTo>
                    <a:pt x="229" y="6609"/>
                  </a:lnTo>
                  <a:lnTo>
                    <a:pt x="202" y="6593"/>
                  </a:lnTo>
                  <a:lnTo>
                    <a:pt x="224" y="6610"/>
                  </a:lnTo>
                  <a:lnTo>
                    <a:pt x="240" y="6623"/>
                  </a:lnTo>
                  <a:lnTo>
                    <a:pt x="245" y="6630"/>
                  </a:lnTo>
                  <a:lnTo>
                    <a:pt x="248" y="6634"/>
                  </a:lnTo>
                  <a:lnTo>
                    <a:pt x="251" y="6638"/>
                  </a:lnTo>
                  <a:lnTo>
                    <a:pt x="250" y="6640"/>
                  </a:lnTo>
                  <a:lnTo>
                    <a:pt x="247" y="6643"/>
                  </a:lnTo>
                  <a:lnTo>
                    <a:pt x="242" y="6644"/>
                  </a:lnTo>
                  <a:lnTo>
                    <a:pt x="236" y="6643"/>
                  </a:lnTo>
                  <a:lnTo>
                    <a:pt x="226" y="6642"/>
                  </a:lnTo>
                  <a:lnTo>
                    <a:pt x="203" y="6635"/>
                  </a:lnTo>
                  <a:lnTo>
                    <a:pt x="173" y="6624"/>
                  </a:lnTo>
                  <a:lnTo>
                    <a:pt x="136" y="6609"/>
                  </a:lnTo>
                  <a:lnTo>
                    <a:pt x="95" y="6592"/>
                  </a:lnTo>
                  <a:lnTo>
                    <a:pt x="50" y="6570"/>
                  </a:lnTo>
                  <a:lnTo>
                    <a:pt x="0" y="6547"/>
                  </a:lnTo>
                  <a:close/>
                  <a:moveTo>
                    <a:pt x="0" y="6426"/>
                  </a:moveTo>
                  <a:lnTo>
                    <a:pt x="0" y="6348"/>
                  </a:lnTo>
                  <a:lnTo>
                    <a:pt x="51" y="6376"/>
                  </a:lnTo>
                  <a:lnTo>
                    <a:pt x="97" y="6404"/>
                  </a:lnTo>
                  <a:lnTo>
                    <a:pt x="138" y="6430"/>
                  </a:lnTo>
                  <a:lnTo>
                    <a:pt x="173" y="6453"/>
                  </a:lnTo>
                  <a:lnTo>
                    <a:pt x="201" y="6473"/>
                  </a:lnTo>
                  <a:lnTo>
                    <a:pt x="220" y="6490"/>
                  </a:lnTo>
                  <a:lnTo>
                    <a:pt x="228" y="6497"/>
                  </a:lnTo>
                  <a:lnTo>
                    <a:pt x="232" y="6502"/>
                  </a:lnTo>
                  <a:lnTo>
                    <a:pt x="234" y="6508"/>
                  </a:lnTo>
                  <a:lnTo>
                    <a:pt x="233" y="6511"/>
                  </a:lnTo>
                  <a:lnTo>
                    <a:pt x="231" y="6513"/>
                  </a:lnTo>
                  <a:lnTo>
                    <a:pt x="226" y="6514"/>
                  </a:lnTo>
                  <a:lnTo>
                    <a:pt x="219" y="6514"/>
                  </a:lnTo>
                  <a:lnTo>
                    <a:pt x="211" y="6512"/>
                  </a:lnTo>
                  <a:lnTo>
                    <a:pt x="189" y="6507"/>
                  </a:lnTo>
                  <a:lnTo>
                    <a:pt x="161" y="6497"/>
                  </a:lnTo>
                  <a:lnTo>
                    <a:pt x="128" y="6484"/>
                  </a:lnTo>
                  <a:lnTo>
                    <a:pt x="89" y="6468"/>
                  </a:lnTo>
                  <a:lnTo>
                    <a:pt x="47" y="6448"/>
                  </a:lnTo>
                  <a:lnTo>
                    <a:pt x="0" y="6426"/>
                  </a:lnTo>
                  <a:close/>
                  <a:moveTo>
                    <a:pt x="0" y="6293"/>
                  </a:moveTo>
                  <a:lnTo>
                    <a:pt x="0" y="6210"/>
                  </a:lnTo>
                  <a:lnTo>
                    <a:pt x="54" y="6240"/>
                  </a:lnTo>
                  <a:lnTo>
                    <a:pt x="103" y="6269"/>
                  </a:lnTo>
                  <a:lnTo>
                    <a:pt x="146" y="6296"/>
                  </a:lnTo>
                  <a:lnTo>
                    <a:pt x="183" y="6321"/>
                  </a:lnTo>
                  <a:lnTo>
                    <a:pt x="199" y="6332"/>
                  </a:lnTo>
                  <a:lnTo>
                    <a:pt x="213" y="6343"/>
                  </a:lnTo>
                  <a:lnTo>
                    <a:pt x="225" y="6352"/>
                  </a:lnTo>
                  <a:lnTo>
                    <a:pt x="233" y="6361"/>
                  </a:lnTo>
                  <a:lnTo>
                    <a:pt x="241" y="6369"/>
                  </a:lnTo>
                  <a:lnTo>
                    <a:pt x="245" y="6375"/>
                  </a:lnTo>
                  <a:lnTo>
                    <a:pt x="247" y="6377"/>
                  </a:lnTo>
                  <a:lnTo>
                    <a:pt x="247" y="6380"/>
                  </a:lnTo>
                  <a:lnTo>
                    <a:pt x="247" y="6381"/>
                  </a:lnTo>
                  <a:lnTo>
                    <a:pt x="247" y="6384"/>
                  </a:lnTo>
                  <a:lnTo>
                    <a:pt x="244" y="6386"/>
                  </a:lnTo>
                  <a:lnTo>
                    <a:pt x="239" y="6387"/>
                  </a:lnTo>
                  <a:lnTo>
                    <a:pt x="232" y="6387"/>
                  </a:lnTo>
                  <a:lnTo>
                    <a:pt x="223" y="6386"/>
                  </a:lnTo>
                  <a:lnTo>
                    <a:pt x="200" y="6379"/>
                  </a:lnTo>
                  <a:lnTo>
                    <a:pt x="170" y="6370"/>
                  </a:lnTo>
                  <a:lnTo>
                    <a:pt x="134" y="6356"/>
                  </a:lnTo>
                  <a:lnTo>
                    <a:pt x="93" y="6337"/>
                  </a:lnTo>
                  <a:lnTo>
                    <a:pt x="48" y="6317"/>
                  </a:lnTo>
                  <a:lnTo>
                    <a:pt x="0" y="6293"/>
                  </a:lnTo>
                  <a:close/>
                  <a:moveTo>
                    <a:pt x="0" y="6146"/>
                  </a:moveTo>
                  <a:lnTo>
                    <a:pt x="0" y="6058"/>
                  </a:lnTo>
                  <a:lnTo>
                    <a:pt x="10" y="6062"/>
                  </a:lnTo>
                  <a:lnTo>
                    <a:pt x="19" y="6067"/>
                  </a:lnTo>
                  <a:lnTo>
                    <a:pt x="28" y="6072"/>
                  </a:lnTo>
                  <a:lnTo>
                    <a:pt x="38" y="6077"/>
                  </a:lnTo>
                  <a:lnTo>
                    <a:pt x="92" y="6107"/>
                  </a:lnTo>
                  <a:lnTo>
                    <a:pt x="142" y="6138"/>
                  </a:lnTo>
                  <a:lnTo>
                    <a:pt x="187" y="6166"/>
                  </a:lnTo>
                  <a:lnTo>
                    <a:pt x="225" y="6190"/>
                  </a:lnTo>
                  <a:lnTo>
                    <a:pt x="241" y="6202"/>
                  </a:lnTo>
                  <a:lnTo>
                    <a:pt x="255" y="6214"/>
                  </a:lnTo>
                  <a:lnTo>
                    <a:pt x="267" y="6224"/>
                  </a:lnTo>
                  <a:lnTo>
                    <a:pt x="277" y="6233"/>
                  </a:lnTo>
                  <a:lnTo>
                    <a:pt x="284" y="6241"/>
                  </a:lnTo>
                  <a:lnTo>
                    <a:pt x="288" y="6248"/>
                  </a:lnTo>
                  <a:lnTo>
                    <a:pt x="289" y="6251"/>
                  </a:lnTo>
                  <a:lnTo>
                    <a:pt x="291" y="6253"/>
                  </a:lnTo>
                  <a:lnTo>
                    <a:pt x="291" y="6255"/>
                  </a:lnTo>
                  <a:lnTo>
                    <a:pt x="289" y="6257"/>
                  </a:lnTo>
                  <a:lnTo>
                    <a:pt x="288" y="6258"/>
                  </a:lnTo>
                  <a:lnTo>
                    <a:pt x="286" y="6260"/>
                  </a:lnTo>
                  <a:lnTo>
                    <a:pt x="284" y="6261"/>
                  </a:lnTo>
                  <a:lnTo>
                    <a:pt x="281" y="6261"/>
                  </a:lnTo>
                  <a:lnTo>
                    <a:pt x="272" y="6261"/>
                  </a:lnTo>
                  <a:lnTo>
                    <a:pt x="260" y="6258"/>
                  </a:lnTo>
                  <a:lnTo>
                    <a:pt x="247" y="6255"/>
                  </a:lnTo>
                  <a:lnTo>
                    <a:pt x="232" y="6251"/>
                  </a:lnTo>
                  <a:lnTo>
                    <a:pt x="215" y="6245"/>
                  </a:lnTo>
                  <a:lnTo>
                    <a:pt x="197" y="6239"/>
                  </a:lnTo>
                  <a:lnTo>
                    <a:pt x="155" y="6222"/>
                  </a:lnTo>
                  <a:lnTo>
                    <a:pt x="107" y="6200"/>
                  </a:lnTo>
                  <a:lnTo>
                    <a:pt x="55" y="6174"/>
                  </a:lnTo>
                  <a:lnTo>
                    <a:pt x="0" y="6146"/>
                  </a:lnTo>
                  <a:close/>
                  <a:moveTo>
                    <a:pt x="0" y="5979"/>
                  </a:moveTo>
                  <a:lnTo>
                    <a:pt x="0" y="5893"/>
                  </a:lnTo>
                  <a:lnTo>
                    <a:pt x="28" y="5906"/>
                  </a:lnTo>
                  <a:lnTo>
                    <a:pt x="58" y="5921"/>
                  </a:lnTo>
                  <a:lnTo>
                    <a:pt x="89" y="5936"/>
                  </a:lnTo>
                  <a:lnTo>
                    <a:pt x="120" y="5953"/>
                  </a:lnTo>
                  <a:lnTo>
                    <a:pt x="173" y="5982"/>
                  </a:lnTo>
                  <a:lnTo>
                    <a:pt x="221" y="6011"/>
                  </a:lnTo>
                  <a:lnTo>
                    <a:pt x="265" y="6039"/>
                  </a:lnTo>
                  <a:lnTo>
                    <a:pt x="300" y="6064"/>
                  </a:lnTo>
                  <a:lnTo>
                    <a:pt x="316" y="6076"/>
                  </a:lnTo>
                  <a:lnTo>
                    <a:pt x="329" y="6087"/>
                  </a:lnTo>
                  <a:lnTo>
                    <a:pt x="341" y="6097"/>
                  </a:lnTo>
                  <a:lnTo>
                    <a:pt x="351" y="6105"/>
                  </a:lnTo>
                  <a:lnTo>
                    <a:pt x="358" y="6114"/>
                  </a:lnTo>
                  <a:lnTo>
                    <a:pt x="362" y="6120"/>
                  </a:lnTo>
                  <a:lnTo>
                    <a:pt x="363" y="6124"/>
                  </a:lnTo>
                  <a:lnTo>
                    <a:pt x="364" y="6126"/>
                  </a:lnTo>
                  <a:lnTo>
                    <a:pt x="364" y="6128"/>
                  </a:lnTo>
                  <a:lnTo>
                    <a:pt x="363" y="6130"/>
                  </a:lnTo>
                  <a:lnTo>
                    <a:pt x="362" y="6132"/>
                  </a:lnTo>
                  <a:lnTo>
                    <a:pt x="360" y="6133"/>
                  </a:lnTo>
                  <a:lnTo>
                    <a:pt x="356" y="6134"/>
                  </a:lnTo>
                  <a:lnTo>
                    <a:pt x="353" y="6134"/>
                  </a:lnTo>
                  <a:lnTo>
                    <a:pt x="345" y="6134"/>
                  </a:lnTo>
                  <a:lnTo>
                    <a:pt x="334" y="6133"/>
                  </a:lnTo>
                  <a:lnTo>
                    <a:pt x="321" y="6130"/>
                  </a:lnTo>
                  <a:lnTo>
                    <a:pt x="306" y="6126"/>
                  </a:lnTo>
                  <a:lnTo>
                    <a:pt x="288" y="6120"/>
                  </a:lnTo>
                  <a:lnTo>
                    <a:pt x="270" y="6114"/>
                  </a:lnTo>
                  <a:lnTo>
                    <a:pt x="228" y="6098"/>
                  </a:lnTo>
                  <a:lnTo>
                    <a:pt x="182" y="6076"/>
                  </a:lnTo>
                  <a:lnTo>
                    <a:pt x="131" y="6051"/>
                  </a:lnTo>
                  <a:lnTo>
                    <a:pt x="77" y="6023"/>
                  </a:lnTo>
                  <a:lnTo>
                    <a:pt x="56" y="6012"/>
                  </a:lnTo>
                  <a:lnTo>
                    <a:pt x="37" y="6002"/>
                  </a:lnTo>
                  <a:lnTo>
                    <a:pt x="19" y="5991"/>
                  </a:lnTo>
                  <a:lnTo>
                    <a:pt x="0" y="5979"/>
                  </a:lnTo>
                  <a:close/>
                  <a:moveTo>
                    <a:pt x="0" y="5873"/>
                  </a:moveTo>
                  <a:lnTo>
                    <a:pt x="0" y="5808"/>
                  </a:lnTo>
                  <a:lnTo>
                    <a:pt x="17" y="5821"/>
                  </a:lnTo>
                  <a:lnTo>
                    <a:pt x="31" y="5833"/>
                  </a:lnTo>
                  <a:lnTo>
                    <a:pt x="44" y="5844"/>
                  </a:lnTo>
                  <a:lnTo>
                    <a:pt x="54" y="5854"/>
                  </a:lnTo>
                  <a:lnTo>
                    <a:pt x="62" y="5862"/>
                  </a:lnTo>
                  <a:lnTo>
                    <a:pt x="66" y="5870"/>
                  </a:lnTo>
                  <a:lnTo>
                    <a:pt x="68" y="5873"/>
                  </a:lnTo>
                  <a:lnTo>
                    <a:pt x="68" y="5876"/>
                  </a:lnTo>
                  <a:lnTo>
                    <a:pt x="68" y="5879"/>
                  </a:lnTo>
                  <a:lnTo>
                    <a:pt x="67" y="5881"/>
                  </a:lnTo>
                  <a:lnTo>
                    <a:pt x="65" y="5883"/>
                  </a:lnTo>
                  <a:lnTo>
                    <a:pt x="60" y="5885"/>
                  </a:lnTo>
                  <a:lnTo>
                    <a:pt x="54" y="5885"/>
                  </a:lnTo>
                  <a:lnTo>
                    <a:pt x="46" y="5885"/>
                  </a:lnTo>
                  <a:lnTo>
                    <a:pt x="37" y="5883"/>
                  </a:lnTo>
                  <a:lnTo>
                    <a:pt x="26" y="5881"/>
                  </a:lnTo>
                  <a:lnTo>
                    <a:pt x="14" y="5877"/>
                  </a:lnTo>
                  <a:lnTo>
                    <a:pt x="0" y="5873"/>
                  </a:lnTo>
                  <a:close/>
                  <a:moveTo>
                    <a:pt x="0" y="5780"/>
                  </a:moveTo>
                  <a:lnTo>
                    <a:pt x="0" y="5724"/>
                  </a:lnTo>
                  <a:lnTo>
                    <a:pt x="21" y="5730"/>
                  </a:lnTo>
                  <a:lnTo>
                    <a:pt x="44" y="5738"/>
                  </a:lnTo>
                  <a:lnTo>
                    <a:pt x="71" y="5749"/>
                  </a:lnTo>
                  <a:lnTo>
                    <a:pt x="101" y="5761"/>
                  </a:lnTo>
                  <a:lnTo>
                    <a:pt x="132" y="5775"/>
                  </a:lnTo>
                  <a:lnTo>
                    <a:pt x="164" y="5791"/>
                  </a:lnTo>
                  <a:lnTo>
                    <a:pt x="199" y="5808"/>
                  </a:lnTo>
                  <a:lnTo>
                    <a:pt x="234" y="5828"/>
                  </a:lnTo>
                  <a:lnTo>
                    <a:pt x="285" y="5856"/>
                  </a:lnTo>
                  <a:lnTo>
                    <a:pt x="332" y="5884"/>
                  </a:lnTo>
                  <a:lnTo>
                    <a:pt x="373" y="5911"/>
                  </a:lnTo>
                  <a:lnTo>
                    <a:pt x="408" y="5936"/>
                  </a:lnTo>
                  <a:lnTo>
                    <a:pt x="423" y="5948"/>
                  </a:lnTo>
                  <a:lnTo>
                    <a:pt x="436" y="5958"/>
                  </a:lnTo>
                  <a:lnTo>
                    <a:pt x="447" y="5968"/>
                  </a:lnTo>
                  <a:lnTo>
                    <a:pt x="456" y="5978"/>
                  </a:lnTo>
                  <a:lnTo>
                    <a:pt x="462" y="5985"/>
                  </a:lnTo>
                  <a:lnTo>
                    <a:pt x="467" y="5993"/>
                  </a:lnTo>
                  <a:lnTo>
                    <a:pt x="468" y="5995"/>
                  </a:lnTo>
                  <a:lnTo>
                    <a:pt x="469" y="5998"/>
                  </a:lnTo>
                  <a:lnTo>
                    <a:pt x="468" y="6001"/>
                  </a:lnTo>
                  <a:lnTo>
                    <a:pt x="468" y="6003"/>
                  </a:lnTo>
                  <a:lnTo>
                    <a:pt x="465" y="6005"/>
                  </a:lnTo>
                  <a:lnTo>
                    <a:pt x="463" y="6006"/>
                  </a:lnTo>
                  <a:lnTo>
                    <a:pt x="461" y="6007"/>
                  </a:lnTo>
                  <a:lnTo>
                    <a:pt x="458" y="6007"/>
                  </a:lnTo>
                  <a:lnTo>
                    <a:pt x="449" y="6007"/>
                  </a:lnTo>
                  <a:lnTo>
                    <a:pt x="438" y="6006"/>
                  </a:lnTo>
                  <a:lnTo>
                    <a:pt x="426" y="6004"/>
                  </a:lnTo>
                  <a:lnTo>
                    <a:pt x="410" y="5999"/>
                  </a:lnTo>
                  <a:lnTo>
                    <a:pt x="394" y="5994"/>
                  </a:lnTo>
                  <a:lnTo>
                    <a:pt x="376" y="5989"/>
                  </a:lnTo>
                  <a:lnTo>
                    <a:pt x="335" y="5972"/>
                  </a:lnTo>
                  <a:lnTo>
                    <a:pt x="289" y="5952"/>
                  </a:lnTo>
                  <a:lnTo>
                    <a:pt x="240" y="5928"/>
                  </a:lnTo>
                  <a:lnTo>
                    <a:pt x="188" y="5901"/>
                  </a:lnTo>
                  <a:lnTo>
                    <a:pt x="159" y="5885"/>
                  </a:lnTo>
                  <a:lnTo>
                    <a:pt x="131" y="5869"/>
                  </a:lnTo>
                  <a:lnTo>
                    <a:pt x="105" y="5853"/>
                  </a:lnTo>
                  <a:lnTo>
                    <a:pt x="80" y="5838"/>
                  </a:lnTo>
                  <a:lnTo>
                    <a:pt x="57" y="5822"/>
                  </a:lnTo>
                  <a:lnTo>
                    <a:pt x="36" y="5807"/>
                  </a:lnTo>
                  <a:lnTo>
                    <a:pt x="17" y="5793"/>
                  </a:lnTo>
                  <a:lnTo>
                    <a:pt x="0" y="5780"/>
                  </a:lnTo>
                  <a:close/>
                  <a:moveTo>
                    <a:pt x="0" y="5695"/>
                  </a:moveTo>
                  <a:lnTo>
                    <a:pt x="0" y="5598"/>
                  </a:lnTo>
                  <a:lnTo>
                    <a:pt x="44" y="5625"/>
                  </a:lnTo>
                  <a:lnTo>
                    <a:pt x="84" y="5650"/>
                  </a:lnTo>
                  <a:lnTo>
                    <a:pt x="120" y="5675"/>
                  </a:lnTo>
                  <a:lnTo>
                    <a:pt x="149" y="5697"/>
                  </a:lnTo>
                  <a:lnTo>
                    <a:pt x="162" y="5707"/>
                  </a:lnTo>
                  <a:lnTo>
                    <a:pt x="173" y="5717"/>
                  </a:lnTo>
                  <a:lnTo>
                    <a:pt x="182" y="5726"/>
                  </a:lnTo>
                  <a:lnTo>
                    <a:pt x="189" y="5734"/>
                  </a:lnTo>
                  <a:lnTo>
                    <a:pt x="194" y="5741"/>
                  </a:lnTo>
                  <a:lnTo>
                    <a:pt x="198" y="5748"/>
                  </a:lnTo>
                  <a:lnTo>
                    <a:pt x="199" y="5750"/>
                  </a:lnTo>
                  <a:lnTo>
                    <a:pt x="199" y="5752"/>
                  </a:lnTo>
                  <a:lnTo>
                    <a:pt x="199" y="5754"/>
                  </a:lnTo>
                  <a:lnTo>
                    <a:pt x="198" y="5757"/>
                  </a:lnTo>
                  <a:lnTo>
                    <a:pt x="194" y="5760"/>
                  </a:lnTo>
                  <a:lnTo>
                    <a:pt x="190" y="5761"/>
                  </a:lnTo>
                  <a:lnTo>
                    <a:pt x="185" y="5762"/>
                  </a:lnTo>
                  <a:lnTo>
                    <a:pt x="177" y="5762"/>
                  </a:lnTo>
                  <a:lnTo>
                    <a:pt x="169" y="5761"/>
                  </a:lnTo>
                  <a:lnTo>
                    <a:pt x="158" y="5759"/>
                  </a:lnTo>
                  <a:lnTo>
                    <a:pt x="147" y="5756"/>
                  </a:lnTo>
                  <a:lnTo>
                    <a:pt x="134" y="5752"/>
                  </a:lnTo>
                  <a:lnTo>
                    <a:pt x="106" y="5743"/>
                  </a:lnTo>
                  <a:lnTo>
                    <a:pt x="74" y="5730"/>
                  </a:lnTo>
                  <a:lnTo>
                    <a:pt x="38" y="5713"/>
                  </a:lnTo>
                  <a:lnTo>
                    <a:pt x="0" y="5695"/>
                  </a:lnTo>
                  <a:close/>
                  <a:moveTo>
                    <a:pt x="0" y="5477"/>
                  </a:moveTo>
                  <a:lnTo>
                    <a:pt x="0" y="5388"/>
                  </a:lnTo>
                  <a:lnTo>
                    <a:pt x="34" y="5402"/>
                  </a:lnTo>
                  <a:lnTo>
                    <a:pt x="69" y="5419"/>
                  </a:lnTo>
                  <a:lnTo>
                    <a:pt x="107" y="5438"/>
                  </a:lnTo>
                  <a:lnTo>
                    <a:pt x="146" y="5459"/>
                  </a:lnTo>
                  <a:lnTo>
                    <a:pt x="193" y="5487"/>
                  </a:lnTo>
                  <a:lnTo>
                    <a:pt x="236" y="5514"/>
                  </a:lnTo>
                  <a:lnTo>
                    <a:pt x="274" y="5540"/>
                  </a:lnTo>
                  <a:lnTo>
                    <a:pt x="307" y="5563"/>
                  </a:lnTo>
                  <a:lnTo>
                    <a:pt x="320" y="5574"/>
                  </a:lnTo>
                  <a:lnTo>
                    <a:pt x="332" y="5585"/>
                  </a:lnTo>
                  <a:lnTo>
                    <a:pt x="341" y="5595"/>
                  </a:lnTo>
                  <a:lnTo>
                    <a:pt x="350" y="5603"/>
                  </a:lnTo>
                  <a:lnTo>
                    <a:pt x="355" y="5612"/>
                  </a:lnTo>
                  <a:lnTo>
                    <a:pt x="359" y="5618"/>
                  </a:lnTo>
                  <a:lnTo>
                    <a:pt x="360" y="5622"/>
                  </a:lnTo>
                  <a:lnTo>
                    <a:pt x="361" y="5625"/>
                  </a:lnTo>
                  <a:lnTo>
                    <a:pt x="360" y="5627"/>
                  </a:lnTo>
                  <a:lnTo>
                    <a:pt x="359" y="5629"/>
                  </a:lnTo>
                  <a:lnTo>
                    <a:pt x="358" y="5631"/>
                  </a:lnTo>
                  <a:lnTo>
                    <a:pt x="355" y="5632"/>
                  </a:lnTo>
                  <a:lnTo>
                    <a:pt x="352" y="5634"/>
                  </a:lnTo>
                  <a:lnTo>
                    <a:pt x="349" y="5635"/>
                  </a:lnTo>
                  <a:lnTo>
                    <a:pt x="341" y="5635"/>
                  </a:lnTo>
                  <a:lnTo>
                    <a:pt x="331" y="5634"/>
                  </a:lnTo>
                  <a:lnTo>
                    <a:pt x="319" y="5631"/>
                  </a:lnTo>
                  <a:lnTo>
                    <a:pt x="305" y="5628"/>
                  </a:lnTo>
                  <a:lnTo>
                    <a:pt x="289" y="5624"/>
                  </a:lnTo>
                  <a:lnTo>
                    <a:pt x="272" y="5618"/>
                  </a:lnTo>
                  <a:lnTo>
                    <a:pt x="234" y="5603"/>
                  </a:lnTo>
                  <a:lnTo>
                    <a:pt x="191" y="5585"/>
                  </a:lnTo>
                  <a:lnTo>
                    <a:pt x="146" y="5562"/>
                  </a:lnTo>
                  <a:lnTo>
                    <a:pt x="97" y="5536"/>
                  </a:lnTo>
                  <a:lnTo>
                    <a:pt x="71" y="5522"/>
                  </a:lnTo>
                  <a:lnTo>
                    <a:pt x="47" y="5507"/>
                  </a:lnTo>
                  <a:lnTo>
                    <a:pt x="23" y="5492"/>
                  </a:lnTo>
                  <a:lnTo>
                    <a:pt x="0" y="5477"/>
                  </a:lnTo>
                  <a:close/>
                  <a:moveTo>
                    <a:pt x="0" y="5358"/>
                  </a:moveTo>
                  <a:lnTo>
                    <a:pt x="0" y="5261"/>
                  </a:lnTo>
                  <a:lnTo>
                    <a:pt x="34" y="5283"/>
                  </a:lnTo>
                  <a:lnTo>
                    <a:pt x="64" y="5304"/>
                  </a:lnTo>
                  <a:lnTo>
                    <a:pt x="90" y="5324"/>
                  </a:lnTo>
                  <a:lnTo>
                    <a:pt x="111" y="5342"/>
                  </a:lnTo>
                  <a:lnTo>
                    <a:pt x="120" y="5351"/>
                  </a:lnTo>
                  <a:lnTo>
                    <a:pt x="128" y="5358"/>
                  </a:lnTo>
                  <a:lnTo>
                    <a:pt x="134" y="5366"/>
                  </a:lnTo>
                  <a:lnTo>
                    <a:pt x="138" y="5372"/>
                  </a:lnTo>
                  <a:lnTo>
                    <a:pt x="143" y="5379"/>
                  </a:lnTo>
                  <a:lnTo>
                    <a:pt x="144" y="5384"/>
                  </a:lnTo>
                  <a:lnTo>
                    <a:pt x="145" y="5389"/>
                  </a:lnTo>
                  <a:lnTo>
                    <a:pt x="144" y="5392"/>
                  </a:lnTo>
                  <a:lnTo>
                    <a:pt x="142" y="5395"/>
                  </a:lnTo>
                  <a:lnTo>
                    <a:pt x="137" y="5396"/>
                  </a:lnTo>
                  <a:lnTo>
                    <a:pt x="133" y="5397"/>
                  </a:lnTo>
                  <a:lnTo>
                    <a:pt x="128" y="5398"/>
                  </a:lnTo>
                  <a:lnTo>
                    <a:pt x="115" y="5397"/>
                  </a:lnTo>
                  <a:lnTo>
                    <a:pt x="97" y="5394"/>
                  </a:lnTo>
                  <a:lnTo>
                    <a:pt x="77" y="5389"/>
                  </a:lnTo>
                  <a:lnTo>
                    <a:pt x="53" y="5380"/>
                  </a:lnTo>
                  <a:lnTo>
                    <a:pt x="28" y="5370"/>
                  </a:lnTo>
                  <a:lnTo>
                    <a:pt x="0" y="5358"/>
                  </a:lnTo>
                  <a:close/>
                  <a:moveTo>
                    <a:pt x="0" y="5103"/>
                  </a:moveTo>
                  <a:lnTo>
                    <a:pt x="0" y="5018"/>
                  </a:lnTo>
                  <a:lnTo>
                    <a:pt x="17" y="5025"/>
                  </a:lnTo>
                  <a:lnTo>
                    <a:pt x="37" y="5031"/>
                  </a:lnTo>
                  <a:lnTo>
                    <a:pt x="56" y="5040"/>
                  </a:lnTo>
                  <a:lnTo>
                    <a:pt x="78" y="5050"/>
                  </a:lnTo>
                  <a:lnTo>
                    <a:pt x="100" y="5059"/>
                  </a:lnTo>
                  <a:lnTo>
                    <a:pt x="122" y="5071"/>
                  </a:lnTo>
                  <a:lnTo>
                    <a:pt x="145" y="5083"/>
                  </a:lnTo>
                  <a:lnTo>
                    <a:pt x="169" y="5096"/>
                  </a:lnTo>
                  <a:lnTo>
                    <a:pt x="212" y="5122"/>
                  </a:lnTo>
                  <a:lnTo>
                    <a:pt x="252" y="5148"/>
                  </a:lnTo>
                  <a:lnTo>
                    <a:pt x="286" y="5173"/>
                  </a:lnTo>
                  <a:lnTo>
                    <a:pt x="315" y="5196"/>
                  </a:lnTo>
                  <a:lnTo>
                    <a:pt x="328" y="5207"/>
                  </a:lnTo>
                  <a:lnTo>
                    <a:pt x="339" y="5217"/>
                  </a:lnTo>
                  <a:lnTo>
                    <a:pt x="348" y="5227"/>
                  </a:lnTo>
                  <a:lnTo>
                    <a:pt x="354" y="5235"/>
                  </a:lnTo>
                  <a:lnTo>
                    <a:pt x="360" y="5243"/>
                  </a:lnTo>
                  <a:lnTo>
                    <a:pt x="363" y="5250"/>
                  </a:lnTo>
                  <a:lnTo>
                    <a:pt x="363" y="5254"/>
                  </a:lnTo>
                  <a:lnTo>
                    <a:pt x="364" y="5256"/>
                  </a:lnTo>
                  <a:lnTo>
                    <a:pt x="363" y="5258"/>
                  </a:lnTo>
                  <a:lnTo>
                    <a:pt x="362" y="5261"/>
                  </a:lnTo>
                  <a:lnTo>
                    <a:pt x="361" y="5262"/>
                  </a:lnTo>
                  <a:lnTo>
                    <a:pt x="359" y="5264"/>
                  </a:lnTo>
                  <a:lnTo>
                    <a:pt x="355" y="5266"/>
                  </a:lnTo>
                  <a:lnTo>
                    <a:pt x="352" y="5267"/>
                  </a:lnTo>
                  <a:lnTo>
                    <a:pt x="345" y="5268"/>
                  </a:lnTo>
                  <a:lnTo>
                    <a:pt x="335" y="5268"/>
                  </a:lnTo>
                  <a:lnTo>
                    <a:pt x="324" y="5266"/>
                  </a:lnTo>
                  <a:lnTo>
                    <a:pt x="311" y="5262"/>
                  </a:lnTo>
                  <a:lnTo>
                    <a:pt x="296" y="5259"/>
                  </a:lnTo>
                  <a:lnTo>
                    <a:pt x="280" y="5254"/>
                  </a:lnTo>
                  <a:lnTo>
                    <a:pt x="263" y="5248"/>
                  </a:lnTo>
                  <a:lnTo>
                    <a:pt x="244" y="5241"/>
                  </a:lnTo>
                  <a:lnTo>
                    <a:pt x="225" y="5232"/>
                  </a:lnTo>
                  <a:lnTo>
                    <a:pt x="205" y="5223"/>
                  </a:lnTo>
                  <a:lnTo>
                    <a:pt x="162" y="5203"/>
                  </a:lnTo>
                  <a:lnTo>
                    <a:pt x="118" y="5178"/>
                  </a:lnTo>
                  <a:lnTo>
                    <a:pt x="84" y="5159"/>
                  </a:lnTo>
                  <a:lnTo>
                    <a:pt x="54" y="5140"/>
                  </a:lnTo>
                  <a:lnTo>
                    <a:pt x="26" y="5121"/>
                  </a:lnTo>
                  <a:lnTo>
                    <a:pt x="0" y="5103"/>
                  </a:lnTo>
                  <a:close/>
                  <a:moveTo>
                    <a:pt x="0" y="4972"/>
                  </a:moveTo>
                  <a:lnTo>
                    <a:pt x="0" y="4862"/>
                  </a:lnTo>
                  <a:lnTo>
                    <a:pt x="15" y="4871"/>
                  </a:lnTo>
                  <a:lnTo>
                    <a:pt x="56" y="4895"/>
                  </a:lnTo>
                  <a:lnTo>
                    <a:pt x="94" y="4920"/>
                  </a:lnTo>
                  <a:lnTo>
                    <a:pt x="128" y="4944"/>
                  </a:lnTo>
                  <a:lnTo>
                    <a:pt x="156" y="4968"/>
                  </a:lnTo>
                  <a:lnTo>
                    <a:pt x="168" y="4977"/>
                  </a:lnTo>
                  <a:lnTo>
                    <a:pt x="177" y="4988"/>
                  </a:lnTo>
                  <a:lnTo>
                    <a:pt x="186" y="4997"/>
                  </a:lnTo>
                  <a:lnTo>
                    <a:pt x="192" y="5005"/>
                  </a:lnTo>
                  <a:lnTo>
                    <a:pt x="197" y="5014"/>
                  </a:lnTo>
                  <a:lnTo>
                    <a:pt x="200" y="5021"/>
                  </a:lnTo>
                  <a:lnTo>
                    <a:pt x="200" y="5024"/>
                  </a:lnTo>
                  <a:lnTo>
                    <a:pt x="200" y="5027"/>
                  </a:lnTo>
                  <a:lnTo>
                    <a:pt x="200" y="5029"/>
                  </a:lnTo>
                  <a:lnTo>
                    <a:pt x="199" y="5031"/>
                  </a:lnTo>
                  <a:lnTo>
                    <a:pt x="196" y="5035"/>
                  </a:lnTo>
                  <a:lnTo>
                    <a:pt x="191" y="5037"/>
                  </a:lnTo>
                  <a:lnTo>
                    <a:pt x="185" y="5038"/>
                  </a:lnTo>
                  <a:lnTo>
                    <a:pt x="176" y="5038"/>
                  </a:lnTo>
                  <a:lnTo>
                    <a:pt x="168" y="5038"/>
                  </a:lnTo>
                  <a:lnTo>
                    <a:pt x="157" y="5036"/>
                  </a:lnTo>
                  <a:lnTo>
                    <a:pt x="145" y="5032"/>
                  </a:lnTo>
                  <a:lnTo>
                    <a:pt x="132" y="5029"/>
                  </a:lnTo>
                  <a:lnTo>
                    <a:pt x="104" y="5020"/>
                  </a:lnTo>
                  <a:lnTo>
                    <a:pt x="71" y="5007"/>
                  </a:lnTo>
                  <a:lnTo>
                    <a:pt x="37" y="4991"/>
                  </a:lnTo>
                  <a:lnTo>
                    <a:pt x="0" y="4972"/>
                  </a:lnTo>
                  <a:close/>
                  <a:moveTo>
                    <a:pt x="0" y="4807"/>
                  </a:moveTo>
                  <a:lnTo>
                    <a:pt x="0" y="4726"/>
                  </a:lnTo>
                  <a:lnTo>
                    <a:pt x="16" y="4739"/>
                  </a:lnTo>
                  <a:lnTo>
                    <a:pt x="29" y="4752"/>
                  </a:lnTo>
                  <a:lnTo>
                    <a:pt x="41" y="4764"/>
                  </a:lnTo>
                  <a:lnTo>
                    <a:pt x="50" y="4775"/>
                  </a:lnTo>
                  <a:lnTo>
                    <a:pt x="57" y="4784"/>
                  </a:lnTo>
                  <a:lnTo>
                    <a:pt x="61" y="4793"/>
                  </a:lnTo>
                  <a:lnTo>
                    <a:pt x="62" y="4797"/>
                  </a:lnTo>
                  <a:lnTo>
                    <a:pt x="62" y="4800"/>
                  </a:lnTo>
                  <a:lnTo>
                    <a:pt x="62" y="4804"/>
                  </a:lnTo>
                  <a:lnTo>
                    <a:pt x="61" y="4807"/>
                  </a:lnTo>
                  <a:lnTo>
                    <a:pt x="57" y="4810"/>
                  </a:lnTo>
                  <a:lnTo>
                    <a:pt x="53" y="4812"/>
                  </a:lnTo>
                  <a:lnTo>
                    <a:pt x="48" y="4813"/>
                  </a:lnTo>
                  <a:lnTo>
                    <a:pt x="40" y="4813"/>
                  </a:lnTo>
                  <a:lnTo>
                    <a:pt x="31" y="4813"/>
                  </a:lnTo>
                  <a:lnTo>
                    <a:pt x="23" y="4811"/>
                  </a:lnTo>
                  <a:lnTo>
                    <a:pt x="12" y="4809"/>
                  </a:lnTo>
                  <a:lnTo>
                    <a:pt x="0" y="4807"/>
                  </a:lnTo>
                  <a:close/>
                  <a:moveTo>
                    <a:pt x="0" y="4491"/>
                  </a:moveTo>
                  <a:lnTo>
                    <a:pt x="0" y="4431"/>
                  </a:lnTo>
                  <a:lnTo>
                    <a:pt x="16" y="4434"/>
                  </a:lnTo>
                  <a:lnTo>
                    <a:pt x="36" y="4438"/>
                  </a:lnTo>
                  <a:lnTo>
                    <a:pt x="57" y="4444"/>
                  </a:lnTo>
                  <a:lnTo>
                    <a:pt x="82" y="4453"/>
                  </a:lnTo>
                  <a:lnTo>
                    <a:pt x="109" y="4465"/>
                  </a:lnTo>
                  <a:lnTo>
                    <a:pt x="137" y="4478"/>
                  </a:lnTo>
                  <a:lnTo>
                    <a:pt x="166" y="4493"/>
                  </a:lnTo>
                  <a:lnTo>
                    <a:pt x="197" y="4510"/>
                  </a:lnTo>
                  <a:lnTo>
                    <a:pt x="236" y="4534"/>
                  </a:lnTo>
                  <a:lnTo>
                    <a:pt x="270" y="4558"/>
                  </a:lnTo>
                  <a:lnTo>
                    <a:pt x="286" y="4569"/>
                  </a:lnTo>
                  <a:lnTo>
                    <a:pt x="300" y="4580"/>
                  </a:lnTo>
                  <a:lnTo>
                    <a:pt x="314" y="4592"/>
                  </a:lnTo>
                  <a:lnTo>
                    <a:pt x="326" y="4603"/>
                  </a:lnTo>
                  <a:lnTo>
                    <a:pt x="337" y="4613"/>
                  </a:lnTo>
                  <a:lnTo>
                    <a:pt x="346" y="4622"/>
                  </a:lnTo>
                  <a:lnTo>
                    <a:pt x="353" y="4632"/>
                  </a:lnTo>
                  <a:lnTo>
                    <a:pt x="360" y="4641"/>
                  </a:lnTo>
                  <a:lnTo>
                    <a:pt x="363" y="4648"/>
                  </a:lnTo>
                  <a:lnTo>
                    <a:pt x="366" y="4655"/>
                  </a:lnTo>
                  <a:lnTo>
                    <a:pt x="366" y="4661"/>
                  </a:lnTo>
                  <a:lnTo>
                    <a:pt x="364" y="4667"/>
                  </a:lnTo>
                  <a:lnTo>
                    <a:pt x="361" y="4670"/>
                  </a:lnTo>
                  <a:lnTo>
                    <a:pt x="355" y="4673"/>
                  </a:lnTo>
                  <a:lnTo>
                    <a:pt x="348" y="4674"/>
                  </a:lnTo>
                  <a:lnTo>
                    <a:pt x="338" y="4674"/>
                  </a:lnTo>
                  <a:lnTo>
                    <a:pt x="328" y="4673"/>
                  </a:lnTo>
                  <a:lnTo>
                    <a:pt x="315" y="4671"/>
                  </a:lnTo>
                  <a:lnTo>
                    <a:pt x="302" y="4668"/>
                  </a:lnTo>
                  <a:lnTo>
                    <a:pt x="288" y="4663"/>
                  </a:lnTo>
                  <a:lnTo>
                    <a:pt x="272" y="4659"/>
                  </a:lnTo>
                  <a:lnTo>
                    <a:pt x="256" y="4653"/>
                  </a:lnTo>
                  <a:lnTo>
                    <a:pt x="239" y="4645"/>
                  </a:lnTo>
                  <a:lnTo>
                    <a:pt x="220" y="4637"/>
                  </a:lnTo>
                  <a:lnTo>
                    <a:pt x="183" y="4618"/>
                  </a:lnTo>
                  <a:lnTo>
                    <a:pt x="143" y="4596"/>
                  </a:lnTo>
                  <a:lnTo>
                    <a:pt x="120" y="4582"/>
                  </a:lnTo>
                  <a:lnTo>
                    <a:pt x="98" y="4569"/>
                  </a:lnTo>
                  <a:lnTo>
                    <a:pt x="78" y="4555"/>
                  </a:lnTo>
                  <a:lnTo>
                    <a:pt x="60" y="4541"/>
                  </a:lnTo>
                  <a:lnTo>
                    <a:pt x="42" y="4528"/>
                  </a:lnTo>
                  <a:lnTo>
                    <a:pt x="26" y="4516"/>
                  </a:lnTo>
                  <a:lnTo>
                    <a:pt x="12" y="4503"/>
                  </a:lnTo>
                  <a:lnTo>
                    <a:pt x="0" y="4491"/>
                  </a:lnTo>
                  <a:close/>
                  <a:moveTo>
                    <a:pt x="0" y="4337"/>
                  </a:moveTo>
                  <a:lnTo>
                    <a:pt x="0" y="4234"/>
                  </a:lnTo>
                  <a:lnTo>
                    <a:pt x="27" y="4245"/>
                  </a:lnTo>
                  <a:lnTo>
                    <a:pt x="56" y="4259"/>
                  </a:lnTo>
                  <a:lnTo>
                    <a:pt x="87" y="4274"/>
                  </a:lnTo>
                  <a:lnTo>
                    <a:pt x="117" y="4291"/>
                  </a:lnTo>
                  <a:lnTo>
                    <a:pt x="153" y="4315"/>
                  </a:lnTo>
                  <a:lnTo>
                    <a:pt x="187" y="4337"/>
                  </a:lnTo>
                  <a:lnTo>
                    <a:pt x="202" y="4349"/>
                  </a:lnTo>
                  <a:lnTo>
                    <a:pt x="216" y="4360"/>
                  </a:lnTo>
                  <a:lnTo>
                    <a:pt x="229" y="4371"/>
                  </a:lnTo>
                  <a:lnTo>
                    <a:pt x="241" y="4382"/>
                  </a:lnTo>
                  <a:lnTo>
                    <a:pt x="251" y="4391"/>
                  </a:lnTo>
                  <a:lnTo>
                    <a:pt x="259" y="4401"/>
                  </a:lnTo>
                  <a:lnTo>
                    <a:pt x="266" y="4411"/>
                  </a:lnTo>
                  <a:lnTo>
                    <a:pt x="272" y="4419"/>
                  </a:lnTo>
                  <a:lnTo>
                    <a:pt x="275" y="4427"/>
                  </a:lnTo>
                  <a:lnTo>
                    <a:pt x="278" y="4434"/>
                  </a:lnTo>
                  <a:lnTo>
                    <a:pt x="278" y="4440"/>
                  </a:lnTo>
                  <a:lnTo>
                    <a:pt x="275" y="4444"/>
                  </a:lnTo>
                  <a:lnTo>
                    <a:pt x="272" y="4449"/>
                  </a:lnTo>
                  <a:lnTo>
                    <a:pt x="267" y="4451"/>
                  </a:lnTo>
                  <a:lnTo>
                    <a:pt x="259" y="4453"/>
                  </a:lnTo>
                  <a:lnTo>
                    <a:pt x="251" y="4453"/>
                  </a:lnTo>
                  <a:lnTo>
                    <a:pt x="241" y="4452"/>
                  </a:lnTo>
                  <a:lnTo>
                    <a:pt x="229" y="4450"/>
                  </a:lnTo>
                  <a:lnTo>
                    <a:pt x="216" y="4448"/>
                  </a:lnTo>
                  <a:lnTo>
                    <a:pt x="202" y="4443"/>
                  </a:lnTo>
                  <a:lnTo>
                    <a:pt x="187" y="4438"/>
                  </a:lnTo>
                  <a:lnTo>
                    <a:pt x="172" y="4432"/>
                  </a:lnTo>
                  <a:lnTo>
                    <a:pt x="155" y="4426"/>
                  </a:lnTo>
                  <a:lnTo>
                    <a:pt x="137" y="4418"/>
                  </a:lnTo>
                  <a:lnTo>
                    <a:pt x="101" y="4400"/>
                  </a:lnTo>
                  <a:lnTo>
                    <a:pt x="63" y="4378"/>
                  </a:lnTo>
                  <a:lnTo>
                    <a:pt x="47" y="4369"/>
                  </a:lnTo>
                  <a:lnTo>
                    <a:pt x="30" y="4358"/>
                  </a:lnTo>
                  <a:lnTo>
                    <a:pt x="15" y="4348"/>
                  </a:lnTo>
                  <a:lnTo>
                    <a:pt x="0" y="4337"/>
                  </a:lnTo>
                  <a:close/>
                  <a:moveTo>
                    <a:pt x="0" y="4159"/>
                  </a:moveTo>
                  <a:lnTo>
                    <a:pt x="0" y="4044"/>
                  </a:lnTo>
                  <a:lnTo>
                    <a:pt x="15" y="4051"/>
                  </a:lnTo>
                  <a:lnTo>
                    <a:pt x="30" y="4059"/>
                  </a:lnTo>
                  <a:lnTo>
                    <a:pt x="46" y="4068"/>
                  </a:lnTo>
                  <a:lnTo>
                    <a:pt x="61" y="4077"/>
                  </a:lnTo>
                  <a:lnTo>
                    <a:pt x="96" y="4099"/>
                  </a:lnTo>
                  <a:lnTo>
                    <a:pt x="128" y="4122"/>
                  </a:lnTo>
                  <a:lnTo>
                    <a:pt x="142" y="4132"/>
                  </a:lnTo>
                  <a:lnTo>
                    <a:pt x="156" y="4143"/>
                  </a:lnTo>
                  <a:lnTo>
                    <a:pt x="168" y="4154"/>
                  </a:lnTo>
                  <a:lnTo>
                    <a:pt x="178" y="4165"/>
                  </a:lnTo>
                  <a:lnTo>
                    <a:pt x="188" y="4174"/>
                  </a:lnTo>
                  <a:lnTo>
                    <a:pt x="196" y="4183"/>
                  </a:lnTo>
                  <a:lnTo>
                    <a:pt x="202" y="4193"/>
                  </a:lnTo>
                  <a:lnTo>
                    <a:pt x="207" y="4200"/>
                  </a:lnTo>
                  <a:lnTo>
                    <a:pt x="211" y="4208"/>
                  </a:lnTo>
                  <a:lnTo>
                    <a:pt x="213" y="4214"/>
                  </a:lnTo>
                  <a:lnTo>
                    <a:pt x="213" y="4221"/>
                  </a:lnTo>
                  <a:lnTo>
                    <a:pt x="211" y="4226"/>
                  </a:lnTo>
                  <a:lnTo>
                    <a:pt x="207" y="4230"/>
                  </a:lnTo>
                  <a:lnTo>
                    <a:pt x="202" y="4233"/>
                  </a:lnTo>
                  <a:lnTo>
                    <a:pt x="196" y="4234"/>
                  </a:lnTo>
                  <a:lnTo>
                    <a:pt x="187" y="4235"/>
                  </a:lnTo>
                  <a:lnTo>
                    <a:pt x="177" y="4234"/>
                  </a:lnTo>
                  <a:lnTo>
                    <a:pt x="165" y="4232"/>
                  </a:lnTo>
                  <a:lnTo>
                    <a:pt x="153" y="4230"/>
                  </a:lnTo>
                  <a:lnTo>
                    <a:pt x="141" y="4226"/>
                  </a:lnTo>
                  <a:lnTo>
                    <a:pt x="125" y="4221"/>
                  </a:lnTo>
                  <a:lnTo>
                    <a:pt x="110" y="4216"/>
                  </a:lnTo>
                  <a:lnTo>
                    <a:pt x="95" y="4209"/>
                  </a:lnTo>
                  <a:lnTo>
                    <a:pt x="78" y="4201"/>
                  </a:lnTo>
                  <a:lnTo>
                    <a:pt x="43" y="4184"/>
                  </a:lnTo>
                  <a:lnTo>
                    <a:pt x="7" y="4164"/>
                  </a:lnTo>
                  <a:lnTo>
                    <a:pt x="0" y="4159"/>
                  </a:lnTo>
                  <a:close/>
                  <a:moveTo>
                    <a:pt x="0" y="3967"/>
                  </a:moveTo>
                  <a:lnTo>
                    <a:pt x="0" y="3849"/>
                  </a:lnTo>
                  <a:lnTo>
                    <a:pt x="14" y="3856"/>
                  </a:lnTo>
                  <a:lnTo>
                    <a:pt x="28" y="3865"/>
                  </a:lnTo>
                  <a:lnTo>
                    <a:pt x="62" y="3886"/>
                  </a:lnTo>
                  <a:lnTo>
                    <a:pt x="92" y="3908"/>
                  </a:lnTo>
                  <a:lnTo>
                    <a:pt x="105" y="3919"/>
                  </a:lnTo>
                  <a:lnTo>
                    <a:pt x="118" y="3930"/>
                  </a:lnTo>
                  <a:lnTo>
                    <a:pt x="129" y="3940"/>
                  </a:lnTo>
                  <a:lnTo>
                    <a:pt x="139" y="3950"/>
                  </a:lnTo>
                  <a:lnTo>
                    <a:pt x="148" y="3960"/>
                  </a:lnTo>
                  <a:lnTo>
                    <a:pt x="156" y="3968"/>
                  </a:lnTo>
                  <a:lnTo>
                    <a:pt x="162" y="3977"/>
                  </a:lnTo>
                  <a:lnTo>
                    <a:pt x="168" y="3986"/>
                  </a:lnTo>
                  <a:lnTo>
                    <a:pt x="171" y="3993"/>
                  </a:lnTo>
                  <a:lnTo>
                    <a:pt x="172" y="4000"/>
                  </a:lnTo>
                  <a:lnTo>
                    <a:pt x="172" y="4005"/>
                  </a:lnTo>
                  <a:lnTo>
                    <a:pt x="170" y="4010"/>
                  </a:lnTo>
                  <a:lnTo>
                    <a:pt x="166" y="4014"/>
                  </a:lnTo>
                  <a:lnTo>
                    <a:pt x="162" y="4017"/>
                  </a:lnTo>
                  <a:lnTo>
                    <a:pt x="157" y="4018"/>
                  </a:lnTo>
                  <a:lnTo>
                    <a:pt x="149" y="4019"/>
                  </a:lnTo>
                  <a:lnTo>
                    <a:pt x="142" y="4019"/>
                  </a:lnTo>
                  <a:lnTo>
                    <a:pt x="132" y="4018"/>
                  </a:lnTo>
                  <a:lnTo>
                    <a:pt x="122" y="4017"/>
                  </a:lnTo>
                  <a:lnTo>
                    <a:pt x="111" y="4014"/>
                  </a:lnTo>
                  <a:lnTo>
                    <a:pt x="87" y="4007"/>
                  </a:lnTo>
                  <a:lnTo>
                    <a:pt x="60" y="3996"/>
                  </a:lnTo>
                  <a:lnTo>
                    <a:pt x="30" y="3983"/>
                  </a:lnTo>
                  <a:lnTo>
                    <a:pt x="0" y="3967"/>
                  </a:lnTo>
                  <a:close/>
                  <a:moveTo>
                    <a:pt x="0" y="3763"/>
                  </a:moveTo>
                  <a:lnTo>
                    <a:pt x="0" y="3646"/>
                  </a:lnTo>
                  <a:lnTo>
                    <a:pt x="8" y="3650"/>
                  </a:lnTo>
                  <a:lnTo>
                    <a:pt x="16" y="3655"/>
                  </a:lnTo>
                  <a:lnTo>
                    <a:pt x="49" y="3676"/>
                  </a:lnTo>
                  <a:lnTo>
                    <a:pt x="77" y="3697"/>
                  </a:lnTo>
                  <a:lnTo>
                    <a:pt x="90" y="3707"/>
                  </a:lnTo>
                  <a:lnTo>
                    <a:pt x="103" y="3718"/>
                  </a:lnTo>
                  <a:lnTo>
                    <a:pt x="114" y="3728"/>
                  </a:lnTo>
                  <a:lnTo>
                    <a:pt x="123" y="3737"/>
                  </a:lnTo>
                  <a:lnTo>
                    <a:pt x="132" y="3747"/>
                  </a:lnTo>
                  <a:lnTo>
                    <a:pt x="138" y="3757"/>
                  </a:lnTo>
                  <a:lnTo>
                    <a:pt x="145" y="3765"/>
                  </a:lnTo>
                  <a:lnTo>
                    <a:pt x="149" y="3773"/>
                  </a:lnTo>
                  <a:lnTo>
                    <a:pt x="152" y="3781"/>
                  </a:lnTo>
                  <a:lnTo>
                    <a:pt x="153" y="3787"/>
                  </a:lnTo>
                  <a:lnTo>
                    <a:pt x="153" y="3792"/>
                  </a:lnTo>
                  <a:lnTo>
                    <a:pt x="151" y="3798"/>
                  </a:lnTo>
                  <a:lnTo>
                    <a:pt x="149" y="3801"/>
                  </a:lnTo>
                  <a:lnTo>
                    <a:pt x="145" y="3803"/>
                  </a:lnTo>
                  <a:lnTo>
                    <a:pt x="139" y="3805"/>
                  </a:lnTo>
                  <a:lnTo>
                    <a:pt x="133" y="3806"/>
                  </a:lnTo>
                  <a:lnTo>
                    <a:pt x="125" y="3806"/>
                  </a:lnTo>
                  <a:lnTo>
                    <a:pt x="118" y="3806"/>
                  </a:lnTo>
                  <a:lnTo>
                    <a:pt x="109" y="3805"/>
                  </a:lnTo>
                  <a:lnTo>
                    <a:pt x="100" y="3803"/>
                  </a:lnTo>
                  <a:lnTo>
                    <a:pt x="78" y="3797"/>
                  </a:lnTo>
                  <a:lnTo>
                    <a:pt x="53" y="3788"/>
                  </a:lnTo>
                  <a:lnTo>
                    <a:pt x="27" y="3777"/>
                  </a:lnTo>
                  <a:lnTo>
                    <a:pt x="0" y="3763"/>
                  </a:lnTo>
                  <a:close/>
                  <a:moveTo>
                    <a:pt x="0" y="3551"/>
                  </a:moveTo>
                  <a:lnTo>
                    <a:pt x="0" y="3431"/>
                  </a:lnTo>
                  <a:lnTo>
                    <a:pt x="14" y="3438"/>
                  </a:lnTo>
                  <a:lnTo>
                    <a:pt x="27" y="3447"/>
                  </a:lnTo>
                  <a:lnTo>
                    <a:pt x="58" y="3468"/>
                  </a:lnTo>
                  <a:lnTo>
                    <a:pt x="85" y="3488"/>
                  </a:lnTo>
                  <a:lnTo>
                    <a:pt x="97" y="3498"/>
                  </a:lnTo>
                  <a:lnTo>
                    <a:pt x="109" y="3509"/>
                  </a:lnTo>
                  <a:lnTo>
                    <a:pt x="120" y="3518"/>
                  </a:lnTo>
                  <a:lnTo>
                    <a:pt x="129" y="3528"/>
                  </a:lnTo>
                  <a:lnTo>
                    <a:pt x="137" y="3537"/>
                  </a:lnTo>
                  <a:lnTo>
                    <a:pt x="144" y="3545"/>
                  </a:lnTo>
                  <a:lnTo>
                    <a:pt x="149" y="3554"/>
                  </a:lnTo>
                  <a:lnTo>
                    <a:pt x="153" y="3562"/>
                  </a:lnTo>
                  <a:lnTo>
                    <a:pt x="156" y="3569"/>
                  </a:lnTo>
                  <a:lnTo>
                    <a:pt x="158" y="3576"/>
                  </a:lnTo>
                  <a:lnTo>
                    <a:pt x="157" y="3581"/>
                  </a:lnTo>
                  <a:lnTo>
                    <a:pt x="155" y="3586"/>
                  </a:lnTo>
                  <a:lnTo>
                    <a:pt x="152" y="3590"/>
                  </a:lnTo>
                  <a:lnTo>
                    <a:pt x="148" y="3593"/>
                  </a:lnTo>
                  <a:lnTo>
                    <a:pt x="143" y="3594"/>
                  </a:lnTo>
                  <a:lnTo>
                    <a:pt x="136" y="3595"/>
                  </a:lnTo>
                  <a:lnTo>
                    <a:pt x="129" y="3596"/>
                  </a:lnTo>
                  <a:lnTo>
                    <a:pt x="120" y="3595"/>
                  </a:lnTo>
                  <a:lnTo>
                    <a:pt x="110" y="3594"/>
                  </a:lnTo>
                  <a:lnTo>
                    <a:pt x="101" y="3592"/>
                  </a:lnTo>
                  <a:lnTo>
                    <a:pt x="79" y="3585"/>
                  </a:lnTo>
                  <a:lnTo>
                    <a:pt x="54" y="3577"/>
                  </a:lnTo>
                  <a:lnTo>
                    <a:pt x="28" y="3565"/>
                  </a:lnTo>
                  <a:lnTo>
                    <a:pt x="0" y="3551"/>
                  </a:lnTo>
                  <a:close/>
                  <a:moveTo>
                    <a:pt x="0" y="3325"/>
                  </a:moveTo>
                  <a:lnTo>
                    <a:pt x="0" y="3209"/>
                  </a:lnTo>
                  <a:lnTo>
                    <a:pt x="14" y="3215"/>
                  </a:lnTo>
                  <a:lnTo>
                    <a:pt x="29" y="3223"/>
                  </a:lnTo>
                  <a:lnTo>
                    <a:pt x="44" y="3231"/>
                  </a:lnTo>
                  <a:lnTo>
                    <a:pt x="60" y="3241"/>
                  </a:lnTo>
                  <a:lnTo>
                    <a:pt x="89" y="3260"/>
                  </a:lnTo>
                  <a:lnTo>
                    <a:pt x="115" y="3280"/>
                  </a:lnTo>
                  <a:lnTo>
                    <a:pt x="126" y="3291"/>
                  </a:lnTo>
                  <a:lnTo>
                    <a:pt x="137" y="3300"/>
                  </a:lnTo>
                  <a:lnTo>
                    <a:pt x="147" y="3310"/>
                  </a:lnTo>
                  <a:lnTo>
                    <a:pt x="157" y="3319"/>
                  </a:lnTo>
                  <a:lnTo>
                    <a:pt x="164" y="3328"/>
                  </a:lnTo>
                  <a:lnTo>
                    <a:pt x="171" y="3337"/>
                  </a:lnTo>
                  <a:lnTo>
                    <a:pt x="176" y="3345"/>
                  </a:lnTo>
                  <a:lnTo>
                    <a:pt x="179" y="3353"/>
                  </a:lnTo>
                  <a:lnTo>
                    <a:pt x="183" y="3360"/>
                  </a:lnTo>
                  <a:lnTo>
                    <a:pt x="184" y="3366"/>
                  </a:lnTo>
                  <a:lnTo>
                    <a:pt x="183" y="3372"/>
                  </a:lnTo>
                  <a:lnTo>
                    <a:pt x="182" y="3377"/>
                  </a:lnTo>
                  <a:lnTo>
                    <a:pt x="177" y="3381"/>
                  </a:lnTo>
                  <a:lnTo>
                    <a:pt x="173" y="3383"/>
                  </a:lnTo>
                  <a:lnTo>
                    <a:pt x="166" y="3386"/>
                  </a:lnTo>
                  <a:lnTo>
                    <a:pt x="159" y="3387"/>
                  </a:lnTo>
                  <a:lnTo>
                    <a:pt x="150" y="3387"/>
                  </a:lnTo>
                  <a:lnTo>
                    <a:pt x="141" y="3386"/>
                  </a:lnTo>
                  <a:lnTo>
                    <a:pt x="130" y="3383"/>
                  </a:lnTo>
                  <a:lnTo>
                    <a:pt x="118" y="3380"/>
                  </a:lnTo>
                  <a:lnTo>
                    <a:pt x="106" y="3377"/>
                  </a:lnTo>
                  <a:lnTo>
                    <a:pt x="93" y="3373"/>
                  </a:lnTo>
                  <a:lnTo>
                    <a:pt x="79" y="3367"/>
                  </a:lnTo>
                  <a:lnTo>
                    <a:pt x="65" y="3361"/>
                  </a:lnTo>
                  <a:lnTo>
                    <a:pt x="36" y="3346"/>
                  </a:lnTo>
                  <a:lnTo>
                    <a:pt x="5" y="3328"/>
                  </a:lnTo>
                  <a:lnTo>
                    <a:pt x="0" y="3325"/>
                  </a:lnTo>
                  <a:close/>
                  <a:moveTo>
                    <a:pt x="0" y="3080"/>
                  </a:moveTo>
                  <a:lnTo>
                    <a:pt x="0" y="2983"/>
                  </a:lnTo>
                  <a:lnTo>
                    <a:pt x="12" y="2986"/>
                  </a:lnTo>
                  <a:lnTo>
                    <a:pt x="25" y="2991"/>
                  </a:lnTo>
                  <a:lnTo>
                    <a:pt x="39" y="2996"/>
                  </a:lnTo>
                  <a:lnTo>
                    <a:pt x="53" y="3002"/>
                  </a:lnTo>
                  <a:lnTo>
                    <a:pt x="67" y="3009"/>
                  </a:lnTo>
                  <a:lnTo>
                    <a:pt x="82" y="3017"/>
                  </a:lnTo>
                  <a:lnTo>
                    <a:pt x="97" y="3025"/>
                  </a:lnTo>
                  <a:lnTo>
                    <a:pt x="112" y="3035"/>
                  </a:lnTo>
                  <a:lnTo>
                    <a:pt x="141" y="3053"/>
                  </a:lnTo>
                  <a:lnTo>
                    <a:pt x="165" y="3073"/>
                  </a:lnTo>
                  <a:lnTo>
                    <a:pt x="177" y="3082"/>
                  </a:lnTo>
                  <a:lnTo>
                    <a:pt x="187" y="3092"/>
                  </a:lnTo>
                  <a:lnTo>
                    <a:pt x="197" y="3102"/>
                  </a:lnTo>
                  <a:lnTo>
                    <a:pt x="205" y="3110"/>
                  </a:lnTo>
                  <a:lnTo>
                    <a:pt x="212" y="3120"/>
                  </a:lnTo>
                  <a:lnTo>
                    <a:pt x="218" y="3128"/>
                  </a:lnTo>
                  <a:lnTo>
                    <a:pt x="224" y="3136"/>
                  </a:lnTo>
                  <a:lnTo>
                    <a:pt x="227" y="3144"/>
                  </a:lnTo>
                  <a:lnTo>
                    <a:pt x="229" y="3150"/>
                  </a:lnTo>
                  <a:lnTo>
                    <a:pt x="230" y="3157"/>
                  </a:lnTo>
                  <a:lnTo>
                    <a:pt x="230" y="3163"/>
                  </a:lnTo>
                  <a:lnTo>
                    <a:pt x="228" y="3168"/>
                  </a:lnTo>
                  <a:lnTo>
                    <a:pt x="224" y="3172"/>
                  </a:lnTo>
                  <a:lnTo>
                    <a:pt x="219" y="3175"/>
                  </a:lnTo>
                  <a:lnTo>
                    <a:pt x="213" y="3177"/>
                  </a:lnTo>
                  <a:lnTo>
                    <a:pt x="205" y="3177"/>
                  </a:lnTo>
                  <a:lnTo>
                    <a:pt x="198" y="3178"/>
                  </a:lnTo>
                  <a:lnTo>
                    <a:pt x="188" y="3177"/>
                  </a:lnTo>
                  <a:lnTo>
                    <a:pt x="178" y="3175"/>
                  </a:lnTo>
                  <a:lnTo>
                    <a:pt x="166" y="3173"/>
                  </a:lnTo>
                  <a:lnTo>
                    <a:pt x="155" y="3169"/>
                  </a:lnTo>
                  <a:lnTo>
                    <a:pt x="143" y="3164"/>
                  </a:lnTo>
                  <a:lnTo>
                    <a:pt x="129" y="3160"/>
                  </a:lnTo>
                  <a:lnTo>
                    <a:pt x="116" y="3154"/>
                  </a:lnTo>
                  <a:lnTo>
                    <a:pt x="88" y="3140"/>
                  </a:lnTo>
                  <a:lnTo>
                    <a:pt x="57" y="3122"/>
                  </a:lnTo>
                  <a:lnTo>
                    <a:pt x="42" y="3111"/>
                  </a:lnTo>
                  <a:lnTo>
                    <a:pt x="27" y="3102"/>
                  </a:lnTo>
                  <a:lnTo>
                    <a:pt x="13" y="3091"/>
                  </a:lnTo>
                  <a:lnTo>
                    <a:pt x="0" y="3080"/>
                  </a:lnTo>
                  <a:close/>
                  <a:moveTo>
                    <a:pt x="0" y="2541"/>
                  </a:moveTo>
                  <a:lnTo>
                    <a:pt x="0" y="2452"/>
                  </a:lnTo>
                  <a:lnTo>
                    <a:pt x="12" y="2464"/>
                  </a:lnTo>
                  <a:lnTo>
                    <a:pt x="23" y="2476"/>
                  </a:lnTo>
                  <a:lnTo>
                    <a:pt x="31" y="2488"/>
                  </a:lnTo>
                  <a:lnTo>
                    <a:pt x="39" y="2499"/>
                  </a:lnTo>
                  <a:lnTo>
                    <a:pt x="43" y="2508"/>
                  </a:lnTo>
                  <a:lnTo>
                    <a:pt x="46" y="2517"/>
                  </a:lnTo>
                  <a:lnTo>
                    <a:pt x="47" y="2521"/>
                  </a:lnTo>
                  <a:lnTo>
                    <a:pt x="47" y="2525"/>
                  </a:lnTo>
                  <a:lnTo>
                    <a:pt x="46" y="2529"/>
                  </a:lnTo>
                  <a:lnTo>
                    <a:pt x="43" y="2532"/>
                  </a:lnTo>
                  <a:lnTo>
                    <a:pt x="41" y="2535"/>
                  </a:lnTo>
                  <a:lnTo>
                    <a:pt x="37" y="2538"/>
                  </a:lnTo>
                  <a:lnTo>
                    <a:pt x="33" y="2540"/>
                  </a:lnTo>
                  <a:lnTo>
                    <a:pt x="28" y="2542"/>
                  </a:lnTo>
                  <a:lnTo>
                    <a:pt x="22" y="2542"/>
                  </a:lnTo>
                  <a:lnTo>
                    <a:pt x="15" y="2542"/>
                  </a:lnTo>
                  <a:lnTo>
                    <a:pt x="8" y="2542"/>
                  </a:lnTo>
                  <a:lnTo>
                    <a:pt x="0" y="2541"/>
                  </a:lnTo>
                  <a:close/>
                  <a:moveTo>
                    <a:pt x="0" y="2278"/>
                  </a:moveTo>
                  <a:lnTo>
                    <a:pt x="0" y="2173"/>
                  </a:lnTo>
                  <a:lnTo>
                    <a:pt x="17" y="2180"/>
                  </a:lnTo>
                  <a:lnTo>
                    <a:pt x="36" y="2189"/>
                  </a:lnTo>
                  <a:lnTo>
                    <a:pt x="55" y="2198"/>
                  </a:lnTo>
                  <a:lnTo>
                    <a:pt x="75" y="2210"/>
                  </a:lnTo>
                  <a:lnTo>
                    <a:pt x="98" y="2228"/>
                  </a:lnTo>
                  <a:lnTo>
                    <a:pt x="119" y="2244"/>
                  </a:lnTo>
                  <a:lnTo>
                    <a:pt x="136" y="2261"/>
                  </a:lnTo>
                  <a:lnTo>
                    <a:pt x="150" y="2277"/>
                  </a:lnTo>
                  <a:lnTo>
                    <a:pt x="157" y="2286"/>
                  </a:lnTo>
                  <a:lnTo>
                    <a:pt x="161" y="2293"/>
                  </a:lnTo>
                  <a:lnTo>
                    <a:pt x="165" y="2301"/>
                  </a:lnTo>
                  <a:lnTo>
                    <a:pt x="168" y="2307"/>
                  </a:lnTo>
                  <a:lnTo>
                    <a:pt x="170" y="2314"/>
                  </a:lnTo>
                  <a:lnTo>
                    <a:pt x="170" y="2319"/>
                  </a:lnTo>
                  <a:lnTo>
                    <a:pt x="169" y="2325"/>
                  </a:lnTo>
                  <a:lnTo>
                    <a:pt x="168" y="2329"/>
                  </a:lnTo>
                  <a:lnTo>
                    <a:pt x="164" y="2333"/>
                  </a:lnTo>
                  <a:lnTo>
                    <a:pt x="160" y="2337"/>
                  </a:lnTo>
                  <a:lnTo>
                    <a:pt x="155" y="2339"/>
                  </a:lnTo>
                  <a:lnTo>
                    <a:pt x="148" y="2340"/>
                  </a:lnTo>
                  <a:lnTo>
                    <a:pt x="141" y="2340"/>
                  </a:lnTo>
                  <a:lnTo>
                    <a:pt x="133" y="2340"/>
                  </a:lnTo>
                  <a:lnTo>
                    <a:pt x="123" y="2339"/>
                  </a:lnTo>
                  <a:lnTo>
                    <a:pt x="115" y="2337"/>
                  </a:lnTo>
                  <a:lnTo>
                    <a:pt x="93" y="2330"/>
                  </a:lnTo>
                  <a:lnTo>
                    <a:pt x="71" y="2320"/>
                  </a:lnTo>
                  <a:lnTo>
                    <a:pt x="48" y="2309"/>
                  </a:lnTo>
                  <a:lnTo>
                    <a:pt x="23" y="2295"/>
                  </a:lnTo>
                  <a:lnTo>
                    <a:pt x="11" y="2286"/>
                  </a:lnTo>
                  <a:lnTo>
                    <a:pt x="0" y="2278"/>
                  </a:lnTo>
                  <a:close/>
                  <a:moveTo>
                    <a:pt x="0" y="1939"/>
                  </a:moveTo>
                  <a:lnTo>
                    <a:pt x="0" y="1880"/>
                  </a:lnTo>
                  <a:lnTo>
                    <a:pt x="6" y="1888"/>
                  </a:lnTo>
                  <a:lnTo>
                    <a:pt x="10" y="1895"/>
                  </a:lnTo>
                  <a:lnTo>
                    <a:pt x="13" y="1902"/>
                  </a:lnTo>
                  <a:lnTo>
                    <a:pt x="16" y="1909"/>
                  </a:lnTo>
                  <a:lnTo>
                    <a:pt x="17" y="1915"/>
                  </a:lnTo>
                  <a:lnTo>
                    <a:pt x="17" y="1921"/>
                  </a:lnTo>
                  <a:lnTo>
                    <a:pt x="17" y="1925"/>
                  </a:lnTo>
                  <a:lnTo>
                    <a:pt x="15" y="1931"/>
                  </a:lnTo>
                  <a:lnTo>
                    <a:pt x="12" y="1934"/>
                  </a:lnTo>
                  <a:lnTo>
                    <a:pt x="9" y="1936"/>
                  </a:lnTo>
                  <a:lnTo>
                    <a:pt x="5" y="1938"/>
                  </a:lnTo>
                  <a:lnTo>
                    <a:pt x="0" y="1939"/>
                  </a:lnTo>
                  <a:close/>
                  <a:moveTo>
                    <a:pt x="0" y="1645"/>
                  </a:moveTo>
                  <a:lnTo>
                    <a:pt x="0" y="1583"/>
                  </a:lnTo>
                  <a:lnTo>
                    <a:pt x="10" y="1582"/>
                  </a:lnTo>
                  <a:lnTo>
                    <a:pt x="22" y="1582"/>
                  </a:lnTo>
                  <a:lnTo>
                    <a:pt x="35" y="1586"/>
                  </a:lnTo>
                  <a:lnTo>
                    <a:pt x="49" y="1590"/>
                  </a:lnTo>
                  <a:lnTo>
                    <a:pt x="64" y="1595"/>
                  </a:lnTo>
                  <a:lnTo>
                    <a:pt x="80" y="1603"/>
                  </a:lnTo>
                  <a:lnTo>
                    <a:pt x="96" y="1611"/>
                  </a:lnTo>
                  <a:lnTo>
                    <a:pt x="112" y="1622"/>
                  </a:lnTo>
                  <a:lnTo>
                    <a:pt x="132" y="1636"/>
                  </a:lnTo>
                  <a:lnTo>
                    <a:pt x="150" y="1652"/>
                  </a:lnTo>
                  <a:lnTo>
                    <a:pt x="165" y="1668"/>
                  </a:lnTo>
                  <a:lnTo>
                    <a:pt x="177" y="1683"/>
                  </a:lnTo>
                  <a:lnTo>
                    <a:pt x="183" y="1690"/>
                  </a:lnTo>
                  <a:lnTo>
                    <a:pt x="186" y="1697"/>
                  </a:lnTo>
                  <a:lnTo>
                    <a:pt x="189" y="1703"/>
                  </a:lnTo>
                  <a:lnTo>
                    <a:pt x="191" y="1710"/>
                  </a:lnTo>
                  <a:lnTo>
                    <a:pt x="192" y="1716"/>
                  </a:lnTo>
                  <a:lnTo>
                    <a:pt x="192" y="1721"/>
                  </a:lnTo>
                  <a:lnTo>
                    <a:pt x="192" y="1727"/>
                  </a:lnTo>
                  <a:lnTo>
                    <a:pt x="190" y="1731"/>
                  </a:lnTo>
                  <a:lnTo>
                    <a:pt x="187" y="1734"/>
                  </a:lnTo>
                  <a:lnTo>
                    <a:pt x="183" y="1738"/>
                  </a:lnTo>
                  <a:lnTo>
                    <a:pt x="178" y="1740"/>
                  </a:lnTo>
                  <a:lnTo>
                    <a:pt x="172" y="1741"/>
                  </a:lnTo>
                  <a:lnTo>
                    <a:pt x="165" y="1741"/>
                  </a:lnTo>
                  <a:lnTo>
                    <a:pt x="159" y="1741"/>
                  </a:lnTo>
                  <a:lnTo>
                    <a:pt x="151" y="1740"/>
                  </a:lnTo>
                  <a:lnTo>
                    <a:pt x="143" y="1739"/>
                  </a:lnTo>
                  <a:lnTo>
                    <a:pt x="124" y="1733"/>
                  </a:lnTo>
                  <a:lnTo>
                    <a:pt x="105" y="1725"/>
                  </a:lnTo>
                  <a:lnTo>
                    <a:pt x="84" y="1714"/>
                  </a:lnTo>
                  <a:lnTo>
                    <a:pt x="63" y="1701"/>
                  </a:lnTo>
                  <a:lnTo>
                    <a:pt x="43" y="1687"/>
                  </a:lnTo>
                  <a:lnTo>
                    <a:pt x="27" y="1673"/>
                  </a:lnTo>
                  <a:lnTo>
                    <a:pt x="12" y="1659"/>
                  </a:lnTo>
                  <a:lnTo>
                    <a:pt x="0" y="1645"/>
                  </a:lnTo>
                  <a:close/>
                  <a:moveTo>
                    <a:pt x="0" y="1320"/>
                  </a:moveTo>
                  <a:lnTo>
                    <a:pt x="0" y="1222"/>
                  </a:lnTo>
                  <a:lnTo>
                    <a:pt x="14" y="1227"/>
                  </a:lnTo>
                  <a:lnTo>
                    <a:pt x="28" y="1235"/>
                  </a:lnTo>
                  <a:lnTo>
                    <a:pt x="43" y="1242"/>
                  </a:lnTo>
                  <a:lnTo>
                    <a:pt x="58" y="1252"/>
                  </a:lnTo>
                  <a:lnTo>
                    <a:pt x="77" y="1266"/>
                  </a:lnTo>
                  <a:lnTo>
                    <a:pt x="93" y="1280"/>
                  </a:lnTo>
                  <a:lnTo>
                    <a:pt x="106" y="1294"/>
                  </a:lnTo>
                  <a:lnTo>
                    <a:pt x="117" y="1308"/>
                  </a:lnTo>
                  <a:lnTo>
                    <a:pt x="121" y="1316"/>
                  </a:lnTo>
                  <a:lnTo>
                    <a:pt x="124" y="1322"/>
                  </a:lnTo>
                  <a:lnTo>
                    <a:pt x="128" y="1328"/>
                  </a:lnTo>
                  <a:lnTo>
                    <a:pt x="130" y="1334"/>
                  </a:lnTo>
                  <a:lnTo>
                    <a:pt x="131" y="1339"/>
                  </a:lnTo>
                  <a:lnTo>
                    <a:pt x="131" y="1345"/>
                  </a:lnTo>
                  <a:lnTo>
                    <a:pt x="130" y="1349"/>
                  </a:lnTo>
                  <a:lnTo>
                    <a:pt x="128" y="1353"/>
                  </a:lnTo>
                  <a:lnTo>
                    <a:pt x="124" y="1358"/>
                  </a:lnTo>
                  <a:lnTo>
                    <a:pt x="121" y="1360"/>
                  </a:lnTo>
                  <a:lnTo>
                    <a:pt x="117" y="1362"/>
                  </a:lnTo>
                  <a:lnTo>
                    <a:pt x="111" y="1363"/>
                  </a:lnTo>
                  <a:lnTo>
                    <a:pt x="105" y="1364"/>
                  </a:lnTo>
                  <a:lnTo>
                    <a:pt x="98" y="1364"/>
                  </a:lnTo>
                  <a:lnTo>
                    <a:pt x="91" y="1363"/>
                  </a:lnTo>
                  <a:lnTo>
                    <a:pt x="83" y="1362"/>
                  </a:lnTo>
                  <a:lnTo>
                    <a:pt x="67" y="1357"/>
                  </a:lnTo>
                  <a:lnTo>
                    <a:pt x="49" y="1349"/>
                  </a:lnTo>
                  <a:lnTo>
                    <a:pt x="30" y="1339"/>
                  </a:lnTo>
                  <a:lnTo>
                    <a:pt x="11" y="1328"/>
                  </a:lnTo>
                  <a:lnTo>
                    <a:pt x="6" y="1323"/>
                  </a:lnTo>
                  <a:lnTo>
                    <a:pt x="0" y="1320"/>
                  </a:lnTo>
                  <a:close/>
                  <a:moveTo>
                    <a:pt x="0" y="961"/>
                  </a:moveTo>
                  <a:lnTo>
                    <a:pt x="0" y="869"/>
                  </a:lnTo>
                  <a:lnTo>
                    <a:pt x="13" y="874"/>
                  </a:lnTo>
                  <a:lnTo>
                    <a:pt x="27" y="881"/>
                  </a:lnTo>
                  <a:lnTo>
                    <a:pt x="42" y="888"/>
                  </a:lnTo>
                  <a:lnTo>
                    <a:pt x="56" y="898"/>
                  </a:lnTo>
                  <a:lnTo>
                    <a:pt x="74" y="910"/>
                  </a:lnTo>
                  <a:lnTo>
                    <a:pt x="88" y="924"/>
                  </a:lnTo>
                  <a:lnTo>
                    <a:pt x="100" y="937"/>
                  </a:lnTo>
                  <a:lnTo>
                    <a:pt x="110" y="950"/>
                  </a:lnTo>
                  <a:lnTo>
                    <a:pt x="114" y="956"/>
                  </a:lnTo>
                  <a:lnTo>
                    <a:pt x="117" y="963"/>
                  </a:lnTo>
                  <a:lnTo>
                    <a:pt x="119" y="968"/>
                  </a:lnTo>
                  <a:lnTo>
                    <a:pt x="121" y="974"/>
                  </a:lnTo>
                  <a:lnTo>
                    <a:pt x="121" y="979"/>
                  </a:lnTo>
                  <a:lnTo>
                    <a:pt x="121" y="984"/>
                  </a:lnTo>
                  <a:lnTo>
                    <a:pt x="120" y="989"/>
                  </a:lnTo>
                  <a:lnTo>
                    <a:pt x="119" y="992"/>
                  </a:lnTo>
                  <a:lnTo>
                    <a:pt x="116" y="996"/>
                  </a:lnTo>
                  <a:lnTo>
                    <a:pt x="112" y="998"/>
                  </a:lnTo>
                  <a:lnTo>
                    <a:pt x="108" y="1001"/>
                  </a:lnTo>
                  <a:lnTo>
                    <a:pt x="103" y="1002"/>
                  </a:lnTo>
                  <a:lnTo>
                    <a:pt x="97" y="1003"/>
                  </a:lnTo>
                  <a:lnTo>
                    <a:pt x="92" y="1003"/>
                  </a:lnTo>
                  <a:lnTo>
                    <a:pt x="85" y="1002"/>
                  </a:lnTo>
                  <a:lnTo>
                    <a:pt x="78" y="1001"/>
                  </a:lnTo>
                  <a:lnTo>
                    <a:pt x="63" y="996"/>
                  </a:lnTo>
                  <a:lnTo>
                    <a:pt x="47" y="990"/>
                  </a:lnTo>
                  <a:lnTo>
                    <a:pt x="29" y="981"/>
                  </a:lnTo>
                  <a:lnTo>
                    <a:pt x="12" y="969"/>
                  </a:lnTo>
                  <a:lnTo>
                    <a:pt x="6" y="965"/>
                  </a:lnTo>
                  <a:lnTo>
                    <a:pt x="0" y="961"/>
                  </a:lnTo>
                  <a:close/>
                  <a:moveTo>
                    <a:pt x="0" y="174"/>
                  </a:moveTo>
                  <a:lnTo>
                    <a:pt x="0" y="88"/>
                  </a:lnTo>
                  <a:lnTo>
                    <a:pt x="9" y="93"/>
                  </a:lnTo>
                  <a:lnTo>
                    <a:pt x="19" y="99"/>
                  </a:lnTo>
                  <a:lnTo>
                    <a:pt x="31" y="109"/>
                  </a:lnTo>
                  <a:lnTo>
                    <a:pt x="42" y="120"/>
                  </a:lnTo>
                  <a:lnTo>
                    <a:pt x="52" y="131"/>
                  </a:lnTo>
                  <a:lnTo>
                    <a:pt x="58" y="142"/>
                  </a:lnTo>
                  <a:lnTo>
                    <a:pt x="64" y="152"/>
                  </a:lnTo>
                  <a:lnTo>
                    <a:pt x="67" y="162"/>
                  </a:lnTo>
                  <a:lnTo>
                    <a:pt x="67" y="166"/>
                  </a:lnTo>
                  <a:lnTo>
                    <a:pt x="67" y="171"/>
                  </a:lnTo>
                  <a:lnTo>
                    <a:pt x="66" y="175"/>
                  </a:lnTo>
                  <a:lnTo>
                    <a:pt x="65" y="178"/>
                  </a:lnTo>
                  <a:lnTo>
                    <a:pt x="61" y="183"/>
                  </a:lnTo>
                  <a:lnTo>
                    <a:pt x="55" y="186"/>
                  </a:lnTo>
                  <a:lnTo>
                    <a:pt x="48" y="187"/>
                  </a:lnTo>
                  <a:lnTo>
                    <a:pt x="40" y="187"/>
                  </a:lnTo>
                  <a:lnTo>
                    <a:pt x="31" y="186"/>
                  </a:lnTo>
                  <a:lnTo>
                    <a:pt x="22" y="183"/>
                  </a:lnTo>
                  <a:lnTo>
                    <a:pt x="11" y="179"/>
                  </a:lnTo>
                  <a:lnTo>
                    <a:pt x="0" y="174"/>
                  </a:lnTo>
                  <a:close/>
                  <a:moveTo>
                    <a:pt x="678" y="147"/>
                  </a:moveTo>
                  <a:lnTo>
                    <a:pt x="678" y="240"/>
                  </a:lnTo>
                  <a:lnTo>
                    <a:pt x="669" y="235"/>
                  </a:lnTo>
                  <a:lnTo>
                    <a:pt x="660" y="231"/>
                  </a:lnTo>
                  <a:lnTo>
                    <a:pt x="651" y="226"/>
                  </a:lnTo>
                  <a:lnTo>
                    <a:pt x="641" y="220"/>
                  </a:lnTo>
                  <a:lnTo>
                    <a:pt x="628" y="210"/>
                  </a:lnTo>
                  <a:lnTo>
                    <a:pt x="616" y="198"/>
                  </a:lnTo>
                  <a:lnTo>
                    <a:pt x="606" y="186"/>
                  </a:lnTo>
                  <a:lnTo>
                    <a:pt x="598" y="175"/>
                  </a:lnTo>
                  <a:lnTo>
                    <a:pt x="593" y="163"/>
                  </a:lnTo>
                  <a:lnTo>
                    <a:pt x="590" y="153"/>
                  </a:lnTo>
                  <a:lnTo>
                    <a:pt x="590" y="148"/>
                  </a:lnTo>
                  <a:lnTo>
                    <a:pt x="590" y="144"/>
                  </a:lnTo>
                  <a:lnTo>
                    <a:pt x="591" y="139"/>
                  </a:lnTo>
                  <a:lnTo>
                    <a:pt x="593" y="136"/>
                  </a:lnTo>
                  <a:lnTo>
                    <a:pt x="595" y="133"/>
                  </a:lnTo>
                  <a:lnTo>
                    <a:pt x="598" y="131"/>
                  </a:lnTo>
                  <a:lnTo>
                    <a:pt x="601" y="129"/>
                  </a:lnTo>
                  <a:lnTo>
                    <a:pt x="606" y="126"/>
                  </a:lnTo>
                  <a:lnTo>
                    <a:pt x="614" y="125"/>
                  </a:lnTo>
                  <a:lnTo>
                    <a:pt x="625" y="125"/>
                  </a:lnTo>
                  <a:lnTo>
                    <a:pt x="638" y="129"/>
                  </a:lnTo>
                  <a:lnTo>
                    <a:pt x="651" y="133"/>
                  </a:lnTo>
                  <a:lnTo>
                    <a:pt x="664" y="139"/>
                  </a:lnTo>
                  <a:lnTo>
                    <a:pt x="678" y="147"/>
                  </a:lnTo>
                  <a:close/>
                  <a:moveTo>
                    <a:pt x="678" y="973"/>
                  </a:moveTo>
                  <a:lnTo>
                    <a:pt x="678" y="1056"/>
                  </a:lnTo>
                  <a:lnTo>
                    <a:pt x="668" y="1045"/>
                  </a:lnTo>
                  <a:lnTo>
                    <a:pt x="661" y="1035"/>
                  </a:lnTo>
                  <a:lnTo>
                    <a:pt x="654" y="1025"/>
                  </a:lnTo>
                  <a:lnTo>
                    <a:pt x="650" y="1016"/>
                  </a:lnTo>
                  <a:lnTo>
                    <a:pt x="647" y="1006"/>
                  </a:lnTo>
                  <a:lnTo>
                    <a:pt x="646" y="998"/>
                  </a:lnTo>
                  <a:lnTo>
                    <a:pt x="646" y="994"/>
                  </a:lnTo>
                  <a:lnTo>
                    <a:pt x="646" y="991"/>
                  </a:lnTo>
                  <a:lnTo>
                    <a:pt x="647" y="988"/>
                  </a:lnTo>
                  <a:lnTo>
                    <a:pt x="649" y="984"/>
                  </a:lnTo>
                  <a:lnTo>
                    <a:pt x="651" y="981"/>
                  </a:lnTo>
                  <a:lnTo>
                    <a:pt x="653" y="979"/>
                  </a:lnTo>
                  <a:lnTo>
                    <a:pt x="657" y="977"/>
                  </a:lnTo>
                  <a:lnTo>
                    <a:pt x="660" y="975"/>
                  </a:lnTo>
                  <a:lnTo>
                    <a:pt x="668" y="973"/>
                  </a:lnTo>
                  <a:lnTo>
                    <a:pt x="678" y="973"/>
                  </a:lnTo>
                  <a:close/>
                  <a:moveTo>
                    <a:pt x="678" y="1349"/>
                  </a:moveTo>
                  <a:lnTo>
                    <a:pt x="678" y="1421"/>
                  </a:lnTo>
                  <a:lnTo>
                    <a:pt x="671" y="1413"/>
                  </a:lnTo>
                  <a:lnTo>
                    <a:pt x="665" y="1404"/>
                  </a:lnTo>
                  <a:lnTo>
                    <a:pt x="660" y="1396"/>
                  </a:lnTo>
                  <a:lnTo>
                    <a:pt x="657" y="1387"/>
                  </a:lnTo>
                  <a:lnTo>
                    <a:pt x="654" y="1379"/>
                  </a:lnTo>
                  <a:lnTo>
                    <a:pt x="654" y="1372"/>
                  </a:lnTo>
                  <a:lnTo>
                    <a:pt x="655" y="1365"/>
                  </a:lnTo>
                  <a:lnTo>
                    <a:pt x="658" y="1360"/>
                  </a:lnTo>
                  <a:lnTo>
                    <a:pt x="661" y="1356"/>
                  </a:lnTo>
                  <a:lnTo>
                    <a:pt x="666" y="1352"/>
                  </a:lnTo>
                  <a:lnTo>
                    <a:pt x="672" y="1350"/>
                  </a:lnTo>
                  <a:lnTo>
                    <a:pt x="678" y="1349"/>
                  </a:lnTo>
                  <a:close/>
                  <a:moveTo>
                    <a:pt x="678" y="1991"/>
                  </a:moveTo>
                  <a:lnTo>
                    <a:pt x="678" y="2108"/>
                  </a:lnTo>
                  <a:lnTo>
                    <a:pt x="666" y="2102"/>
                  </a:lnTo>
                  <a:lnTo>
                    <a:pt x="654" y="2097"/>
                  </a:lnTo>
                  <a:lnTo>
                    <a:pt x="642" y="2089"/>
                  </a:lnTo>
                  <a:lnTo>
                    <a:pt x="631" y="2082"/>
                  </a:lnTo>
                  <a:lnTo>
                    <a:pt x="608" y="2066"/>
                  </a:lnTo>
                  <a:lnTo>
                    <a:pt x="587" y="2050"/>
                  </a:lnTo>
                  <a:lnTo>
                    <a:pt x="579" y="2042"/>
                  </a:lnTo>
                  <a:lnTo>
                    <a:pt x="570" y="2033"/>
                  </a:lnTo>
                  <a:lnTo>
                    <a:pt x="564" y="2025"/>
                  </a:lnTo>
                  <a:lnTo>
                    <a:pt x="557" y="2017"/>
                  </a:lnTo>
                  <a:lnTo>
                    <a:pt x="552" y="2009"/>
                  </a:lnTo>
                  <a:lnTo>
                    <a:pt x="547" y="2001"/>
                  </a:lnTo>
                  <a:lnTo>
                    <a:pt x="543" y="1993"/>
                  </a:lnTo>
                  <a:lnTo>
                    <a:pt x="541" y="1987"/>
                  </a:lnTo>
                  <a:lnTo>
                    <a:pt x="540" y="1980"/>
                  </a:lnTo>
                  <a:lnTo>
                    <a:pt x="540" y="1974"/>
                  </a:lnTo>
                  <a:lnTo>
                    <a:pt x="541" y="1969"/>
                  </a:lnTo>
                  <a:lnTo>
                    <a:pt x="543" y="1964"/>
                  </a:lnTo>
                  <a:lnTo>
                    <a:pt x="546" y="1960"/>
                  </a:lnTo>
                  <a:lnTo>
                    <a:pt x="551" y="1957"/>
                  </a:lnTo>
                  <a:lnTo>
                    <a:pt x="555" y="1955"/>
                  </a:lnTo>
                  <a:lnTo>
                    <a:pt x="562" y="1952"/>
                  </a:lnTo>
                  <a:lnTo>
                    <a:pt x="568" y="1952"/>
                  </a:lnTo>
                  <a:lnTo>
                    <a:pt x="576" y="1952"/>
                  </a:lnTo>
                  <a:lnTo>
                    <a:pt x="584" y="1952"/>
                  </a:lnTo>
                  <a:lnTo>
                    <a:pt x="593" y="1955"/>
                  </a:lnTo>
                  <a:lnTo>
                    <a:pt x="612" y="1959"/>
                  </a:lnTo>
                  <a:lnTo>
                    <a:pt x="634" y="1968"/>
                  </a:lnTo>
                  <a:lnTo>
                    <a:pt x="655" y="1977"/>
                  </a:lnTo>
                  <a:lnTo>
                    <a:pt x="678" y="1991"/>
                  </a:lnTo>
                  <a:close/>
                  <a:moveTo>
                    <a:pt x="678" y="2598"/>
                  </a:moveTo>
                  <a:lnTo>
                    <a:pt x="678" y="2721"/>
                  </a:lnTo>
                  <a:lnTo>
                    <a:pt x="677" y="2720"/>
                  </a:lnTo>
                  <a:lnTo>
                    <a:pt x="664" y="2711"/>
                  </a:lnTo>
                  <a:lnTo>
                    <a:pt x="651" y="2702"/>
                  </a:lnTo>
                  <a:lnTo>
                    <a:pt x="639" y="2693"/>
                  </a:lnTo>
                  <a:lnTo>
                    <a:pt x="628" y="2684"/>
                  </a:lnTo>
                  <a:lnTo>
                    <a:pt x="618" y="2674"/>
                  </a:lnTo>
                  <a:lnTo>
                    <a:pt x="608" y="2666"/>
                  </a:lnTo>
                  <a:lnTo>
                    <a:pt x="599" y="2656"/>
                  </a:lnTo>
                  <a:lnTo>
                    <a:pt x="592" y="2647"/>
                  </a:lnTo>
                  <a:lnTo>
                    <a:pt x="585" y="2639"/>
                  </a:lnTo>
                  <a:lnTo>
                    <a:pt x="580" y="2631"/>
                  </a:lnTo>
                  <a:lnTo>
                    <a:pt x="577" y="2623"/>
                  </a:lnTo>
                  <a:lnTo>
                    <a:pt x="573" y="2615"/>
                  </a:lnTo>
                  <a:lnTo>
                    <a:pt x="571" y="2609"/>
                  </a:lnTo>
                  <a:lnTo>
                    <a:pt x="571" y="2602"/>
                  </a:lnTo>
                  <a:lnTo>
                    <a:pt x="571" y="2596"/>
                  </a:lnTo>
                  <a:lnTo>
                    <a:pt x="573" y="2590"/>
                  </a:lnTo>
                  <a:lnTo>
                    <a:pt x="577" y="2587"/>
                  </a:lnTo>
                  <a:lnTo>
                    <a:pt x="580" y="2585"/>
                  </a:lnTo>
                  <a:lnTo>
                    <a:pt x="583" y="2583"/>
                  </a:lnTo>
                  <a:lnTo>
                    <a:pt x="587" y="2581"/>
                  </a:lnTo>
                  <a:lnTo>
                    <a:pt x="598" y="2579"/>
                  </a:lnTo>
                  <a:lnTo>
                    <a:pt x="611" y="2579"/>
                  </a:lnTo>
                  <a:lnTo>
                    <a:pt x="626" y="2582"/>
                  </a:lnTo>
                  <a:lnTo>
                    <a:pt x="642" y="2585"/>
                  </a:lnTo>
                  <a:lnTo>
                    <a:pt x="660" y="2591"/>
                  </a:lnTo>
                  <a:lnTo>
                    <a:pt x="678" y="2598"/>
                  </a:lnTo>
                  <a:close/>
                  <a:moveTo>
                    <a:pt x="678" y="2874"/>
                  </a:moveTo>
                  <a:lnTo>
                    <a:pt x="678" y="2981"/>
                  </a:lnTo>
                  <a:lnTo>
                    <a:pt x="655" y="2974"/>
                  </a:lnTo>
                  <a:lnTo>
                    <a:pt x="631" y="2964"/>
                  </a:lnTo>
                  <a:lnTo>
                    <a:pt x="605" y="2951"/>
                  </a:lnTo>
                  <a:lnTo>
                    <a:pt x="578" y="2936"/>
                  </a:lnTo>
                  <a:lnTo>
                    <a:pt x="564" y="2926"/>
                  </a:lnTo>
                  <a:lnTo>
                    <a:pt x="551" y="2917"/>
                  </a:lnTo>
                  <a:lnTo>
                    <a:pt x="538" y="2908"/>
                  </a:lnTo>
                  <a:lnTo>
                    <a:pt x="526" y="2898"/>
                  </a:lnTo>
                  <a:lnTo>
                    <a:pt x="515" y="2889"/>
                  </a:lnTo>
                  <a:lnTo>
                    <a:pt x="505" y="2879"/>
                  </a:lnTo>
                  <a:lnTo>
                    <a:pt x="497" y="2870"/>
                  </a:lnTo>
                  <a:lnTo>
                    <a:pt x="488" y="2861"/>
                  </a:lnTo>
                  <a:lnTo>
                    <a:pt x="482" y="2852"/>
                  </a:lnTo>
                  <a:lnTo>
                    <a:pt x="476" y="2844"/>
                  </a:lnTo>
                  <a:lnTo>
                    <a:pt x="471" y="2835"/>
                  </a:lnTo>
                  <a:lnTo>
                    <a:pt x="468" y="2828"/>
                  </a:lnTo>
                  <a:lnTo>
                    <a:pt x="465" y="2820"/>
                  </a:lnTo>
                  <a:lnTo>
                    <a:pt x="465" y="2814"/>
                  </a:lnTo>
                  <a:lnTo>
                    <a:pt x="465" y="2808"/>
                  </a:lnTo>
                  <a:lnTo>
                    <a:pt x="468" y="2803"/>
                  </a:lnTo>
                  <a:lnTo>
                    <a:pt x="472" y="2799"/>
                  </a:lnTo>
                  <a:lnTo>
                    <a:pt x="476" y="2795"/>
                  </a:lnTo>
                  <a:lnTo>
                    <a:pt x="483" y="2793"/>
                  </a:lnTo>
                  <a:lnTo>
                    <a:pt x="490" y="2792"/>
                  </a:lnTo>
                  <a:lnTo>
                    <a:pt x="499" y="2792"/>
                  </a:lnTo>
                  <a:lnTo>
                    <a:pt x="508" y="2792"/>
                  </a:lnTo>
                  <a:lnTo>
                    <a:pt x="518" y="2793"/>
                  </a:lnTo>
                  <a:lnTo>
                    <a:pt x="529" y="2796"/>
                  </a:lnTo>
                  <a:lnTo>
                    <a:pt x="541" y="2800"/>
                  </a:lnTo>
                  <a:lnTo>
                    <a:pt x="553" y="2803"/>
                  </a:lnTo>
                  <a:lnTo>
                    <a:pt x="566" y="2808"/>
                  </a:lnTo>
                  <a:lnTo>
                    <a:pt x="579" y="2814"/>
                  </a:lnTo>
                  <a:lnTo>
                    <a:pt x="607" y="2828"/>
                  </a:lnTo>
                  <a:lnTo>
                    <a:pt x="635" y="2844"/>
                  </a:lnTo>
                  <a:lnTo>
                    <a:pt x="647" y="2851"/>
                  </a:lnTo>
                  <a:lnTo>
                    <a:pt x="658" y="2859"/>
                  </a:lnTo>
                  <a:lnTo>
                    <a:pt x="668" y="2867"/>
                  </a:lnTo>
                  <a:lnTo>
                    <a:pt x="678" y="2874"/>
                  </a:lnTo>
                  <a:close/>
                  <a:moveTo>
                    <a:pt x="678" y="4459"/>
                  </a:moveTo>
                  <a:lnTo>
                    <a:pt x="678" y="4521"/>
                  </a:lnTo>
                  <a:lnTo>
                    <a:pt x="662" y="4520"/>
                  </a:lnTo>
                  <a:lnTo>
                    <a:pt x="644" y="4517"/>
                  </a:lnTo>
                  <a:lnTo>
                    <a:pt x="621" y="4510"/>
                  </a:lnTo>
                  <a:lnTo>
                    <a:pt x="597" y="4503"/>
                  </a:lnTo>
                  <a:lnTo>
                    <a:pt x="571" y="4492"/>
                  </a:lnTo>
                  <a:lnTo>
                    <a:pt x="543" y="4480"/>
                  </a:lnTo>
                  <a:lnTo>
                    <a:pt x="515" y="4465"/>
                  </a:lnTo>
                  <a:lnTo>
                    <a:pt x="486" y="4449"/>
                  </a:lnTo>
                  <a:lnTo>
                    <a:pt x="467" y="4438"/>
                  </a:lnTo>
                  <a:lnTo>
                    <a:pt x="448" y="4426"/>
                  </a:lnTo>
                  <a:lnTo>
                    <a:pt x="431" y="4414"/>
                  </a:lnTo>
                  <a:lnTo>
                    <a:pt x="415" y="4402"/>
                  </a:lnTo>
                  <a:lnTo>
                    <a:pt x="400" y="4391"/>
                  </a:lnTo>
                  <a:lnTo>
                    <a:pt x="386" y="4380"/>
                  </a:lnTo>
                  <a:lnTo>
                    <a:pt x="373" y="4369"/>
                  </a:lnTo>
                  <a:lnTo>
                    <a:pt x="361" y="4358"/>
                  </a:lnTo>
                  <a:lnTo>
                    <a:pt x="351" y="4348"/>
                  </a:lnTo>
                  <a:lnTo>
                    <a:pt x="342" y="4337"/>
                  </a:lnTo>
                  <a:lnTo>
                    <a:pt x="335" y="4329"/>
                  </a:lnTo>
                  <a:lnTo>
                    <a:pt x="329" y="4320"/>
                  </a:lnTo>
                  <a:lnTo>
                    <a:pt x="326" y="4312"/>
                  </a:lnTo>
                  <a:lnTo>
                    <a:pt x="324" y="4305"/>
                  </a:lnTo>
                  <a:lnTo>
                    <a:pt x="324" y="4299"/>
                  </a:lnTo>
                  <a:lnTo>
                    <a:pt x="325" y="4293"/>
                  </a:lnTo>
                  <a:lnTo>
                    <a:pt x="329" y="4289"/>
                  </a:lnTo>
                  <a:lnTo>
                    <a:pt x="335" y="4287"/>
                  </a:lnTo>
                  <a:lnTo>
                    <a:pt x="342" y="4285"/>
                  </a:lnTo>
                  <a:lnTo>
                    <a:pt x="352" y="4285"/>
                  </a:lnTo>
                  <a:lnTo>
                    <a:pt x="362" y="4285"/>
                  </a:lnTo>
                  <a:lnTo>
                    <a:pt x="374" y="4287"/>
                  </a:lnTo>
                  <a:lnTo>
                    <a:pt x="387" y="4290"/>
                  </a:lnTo>
                  <a:lnTo>
                    <a:pt x="401" y="4293"/>
                  </a:lnTo>
                  <a:lnTo>
                    <a:pt x="416" y="4299"/>
                  </a:lnTo>
                  <a:lnTo>
                    <a:pt x="432" y="4304"/>
                  </a:lnTo>
                  <a:lnTo>
                    <a:pt x="449" y="4310"/>
                  </a:lnTo>
                  <a:lnTo>
                    <a:pt x="467" y="4318"/>
                  </a:lnTo>
                  <a:lnTo>
                    <a:pt x="503" y="4336"/>
                  </a:lnTo>
                  <a:lnTo>
                    <a:pt x="542" y="4357"/>
                  </a:lnTo>
                  <a:lnTo>
                    <a:pt x="564" y="4370"/>
                  </a:lnTo>
                  <a:lnTo>
                    <a:pt x="584" y="4384"/>
                  </a:lnTo>
                  <a:lnTo>
                    <a:pt x="604" y="4397"/>
                  </a:lnTo>
                  <a:lnTo>
                    <a:pt x="622" y="4410"/>
                  </a:lnTo>
                  <a:lnTo>
                    <a:pt x="638" y="4423"/>
                  </a:lnTo>
                  <a:lnTo>
                    <a:pt x="653" y="4436"/>
                  </a:lnTo>
                  <a:lnTo>
                    <a:pt x="666" y="4448"/>
                  </a:lnTo>
                  <a:lnTo>
                    <a:pt x="678" y="4459"/>
                  </a:lnTo>
                  <a:close/>
                  <a:moveTo>
                    <a:pt x="678" y="4617"/>
                  </a:moveTo>
                  <a:lnTo>
                    <a:pt x="678" y="4727"/>
                  </a:lnTo>
                  <a:lnTo>
                    <a:pt x="651" y="4716"/>
                  </a:lnTo>
                  <a:lnTo>
                    <a:pt x="623" y="4703"/>
                  </a:lnTo>
                  <a:lnTo>
                    <a:pt x="594" y="4689"/>
                  </a:lnTo>
                  <a:lnTo>
                    <a:pt x="564" y="4672"/>
                  </a:lnTo>
                  <a:lnTo>
                    <a:pt x="544" y="4660"/>
                  </a:lnTo>
                  <a:lnTo>
                    <a:pt x="525" y="4648"/>
                  </a:lnTo>
                  <a:lnTo>
                    <a:pt x="506" y="4636"/>
                  </a:lnTo>
                  <a:lnTo>
                    <a:pt x="489" y="4625"/>
                  </a:lnTo>
                  <a:lnTo>
                    <a:pt x="473" y="4613"/>
                  </a:lnTo>
                  <a:lnTo>
                    <a:pt x="459" y="4602"/>
                  </a:lnTo>
                  <a:lnTo>
                    <a:pt x="445" y="4590"/>
                  </a:lnTo>
                  <a:lnTo>
                    <a:pt x="433" y="4579"/>
                  </a:lnTo>
                  <a:lnTo>
                    <a:pt x="422" y="4568"/>
                  </a:lnTo>
                  <a:lnTo>
                    <a:pt x="414" y="4559"/>
                  </a:lnTo>
                  <a:lnTo>
                    <a:pt x="406" y="4549"/>
                  </a:lnTo>
                  <a:lnTo>
                    <a:pt x="400" y="4540"/>
                  </a:lnTo>
                  <a:lnTo>
                    <a:pt x="396" y="4533"/>
                  </a:lnTo>
                  <a:lnTo>
                    <a:pt x="394" y="4525"/>
                  </a:lnTo>
                  <a:lnTo>
                    <a:pt x="393" y="4522"/>
                  </a:lnTo>
                  <a:lnTo>
                    <a:pt x="393" y="4519"/>
                  </a:lnTo>
                  <a:lnTo>
                    <a:pt x="394" y="4517"/>
                  </a:lnTo>
                  <a:lnTo>
                    <a:pt x="395" y="4514"/>
                  </a:lnTo>
                  <a:lnTo>
                    <a:pt x="400" y="4510"/>
                  </a:lnTo>
                  <a:lnTo>
                    <a:pt x="405" y="4507"/>
                  </a:lnTo>
                  <a:lnTo>
                    <a:pt x="413" y="4506"/>
                  </a:lnTo>
                  <a:lnTo>
                    <a:pt x="422" y="4505"/>
                  </a:lnTo>
                  <a:lnTo>
                    <a:pt x="433" y="4506"/>
                  </a:lnTo>
                  <a:lnTo>
                    <a:pt x="445" y="4508"/>
                  </a:lnTo>
                  <a:lnTo>
                    <a:pt x="458" y="4511"/>
                  </a:lnTo>
                  <a:lnTo>
                    <a:pt x="473" y="4514"/>
                  </a:lnTo>
                  <a:lnTo>
                    <a:pt x="488" y="4520"/>
                  </a:lnTo>
                  <a:lnTo>
                    <a:pt x="505" y="4526"/>
                  </a:lnTo>
                  <a:lnTo>
                    <a:pt x="523" y="4533"/>
                  </a:lnTo>
                  <a:lnTo>
                    <a:pt x="541" y="4541"/>
                  </a:lnTo>
                  <a:lnTo>
                    <a:pt x="580" y="4560"/>
                  </a:lnTo>
                  <a:lnTo>
                    <a:pt x="621" y="4581"/>
                  </a:lnTo>
                  <a:lnTo>
                    <a:pt x="636" y="4590"/>
                  </a:lnTo>
                  <a:lnTo>
                    <a:pt x="650" y="4600"/>
                  </a:lnTo>
                  <a:lnTo>
                    <a:pt x="664" y="4608"/>
                  </a:lnTo>
                  <a:lnTo>
                    <a:pt x="678" y="4617"/>
                  </a:lnTo>
                  <a:close/>
                  <a:moveTo>
                    <a:pt x="678" y="4784"/>
                  </a:moveTo>
                  <a:lnTo>
                    <a:pt x="678" y="4906"/>
                  </a:lnTo>
                  <a:lnTo>
                    <a:pt x="667" y="4900"/>
                  </a:lnTo>
                  <a:lnTo>
                    <a:pt x="646" y="4888"/>
                  </a:lnTo>
                  <a:lnTo>
                    <a:pt x="626" y="4875"/>
                  </a:lnTo>
                  <a:lnTo>
                    <a:pt x="607" y="4863"/>
                  </a:lnTo>
                  <a:lnTo>
                    <a:pt x="589" y="4851"/>
                  </a:lnTo>
                  <a:lnTo>
                    <a:pt x="572" y="4839"/>
                  </a:lnTo>
                  <a:lnTo>
                    <a:pt x="556" y="4827"/>
                  </a:lnTo>
                  <a:lnTo>
                    <a:pt x="542" y="4816"/>
                  </a:lnTo>
                  <a:lnTo>
                    <a:pt x="530" y="4805"/>
                  </a:lnTo>
                  <a:lnTo>
                    <a:pt x="518" y="4794"/>
                  </a:lnTo>
                  <a:lnTo>
                    <a:pt x="509" y="4783"/>
                  </a:lnTo>
                  <a:lnTo>
                    <a:pt x="501" y="4773"/>
                  </a:lnTo>
                  <a:lnTo>
                    <a:pt x="495" y="4765"/>
                  </a:lnTo>
                  <a:lnTo>
                    <a:pt x="490" y="4757"/>
                  </a:lnTo>
                  <a:lnTo>
                    <a:pt x="488" y="4750"/>
                  </a:lnTo>
                  <a:lnTo>
                    <a:pt x="487" y="4746"/>
                  </a:lnTo>
                  <a:lnTo>
                    <a:pt x="487" y="4743"/>
                  </a:lnTo>
                  <a:lnTo>
                    <a:pt x="488" y="4741"/>
                  </a:lnTo>
                  <a:lnTo>
                    <a:pt x="489" y="4738"/>
                  </a:lnTo>
                  <a:lnTo>
                    <a:pt x="492" y="4735"/>
                  </a:lnTo>
                  <a:lnTo>
                    <a:pt x="498" y="4731"/>
                  </a:lnTo>
                  <a:lnTo>
                    <a:pt x="503" y="4730"/>
                  </a:lnTo>
                  <a:lnTo>
                    <a:pt x="511" y="4729"/>
                  </a:lnTo>
                  <a:lnTo>
                    <a:pt x="519" y="4729"/>
                  </a:lnTo>
                  <a:lnTo>
                    <a:pt x="530" y="4730"/>
                  </a:lnTo>
                  <a:lnTo>
                    <a:pt x="541" y="4732"/>
                  </a:lnTo>
                  <a:lnTo>
                    <a:pt x="553" y="4736"/>
                  </a:lnTo>
                  <a:lnTo>
                    <a:pt x="580" y="4743"/>
                  </a:lnTo>
                  <a:lnTo>
                    <a:pt x="610" y="4754"/>
                  </a:lnTo>
                  <a:lnTo>
                    <a:pt x="644" y="4768"/>
                  </a:lnTo>
                  <a:lnTo>
                    <a:pt x="678" y="4784"/>
                  </a:lnTo>
                  <a:close/>
                  <a:moveTo>
                    <a:pt x="678" y="4964"/>
                  </a:moveTo>
                  <a:lnTo>
                    <a:pt x="678" y="5055"/>
                  </a:lnTo>
                  <a:lnTo>
                    <a:pt x="660" y="5040"/>
                  </a:lnTo>
                  <a:lnTo>
                    <a:pt x="644" y="5026"/>
                  </a:lnTo>
                  <a:lnTo>
                    <a:pt x="631" y="5013"/>
                  </a:lnTo>
                  <a:lnTo>
                    <a:pt x="620" y="5001"/>
                  </a:lnTo>
                  <a:lnTo>
                    <a:pt x="612" y="4990"/>
                  </a:lnTo>
                  <a:lnTo>
                    <a:pt x="607" y="4981"/>
                  </a:lnTo>
                  <a:lnTo>
                    <a:pt x="606" y="4976"/>
                  </a:lnTo>
                  <a:lnTo>
                    <a:pt x="606" y="4972"/>
                  </a:lnTo>
                  <a:lnTo>
                    <a:pt x="606" y="4969"/>
                  </a:lnTo>
                  <a:lnTo>
                    <a:pt x="608" y="4966"/>
                  </a:lnTo>
                  <a:lnTo>
                    <a:pt x="611" y="4961"/>
                  </a:lnTo>
                  <a:lnTo>
                    <a:pt x="617" y="4959"/>
                  </a:lnTo>
                  <a:lnTo>
                    <a:pt x="623" y="4957"/>
                  </a:lnTo>
                  <a:lnTo>
                    <a:pt x="632" y="4957"/>
                  </a:lnTo>
                  <a:lnTo>
                    <a:pt x="641" y="4958"/>
                  </a:lnTo>
                  <a:lnTo>
                    <a:pt x="652" y="4959"/>
                  </a:lnTo>
                  <a:lnTo>
                    <a:pt x="665" y="4961"/>
                  </a:lnTo>
                  <a:lnTo>
                    <a:pt x="678" y="4964"/>
                  </a:lnTo>
                  <a:close/>
                  <a:moveTo>
                    <a:pt x="678" y="5248"/>
                  </a:moveTo>
                  <a:lnTo>
                    <a:pt x="678" y="5344"/>
                  </a:lnTo>
                  <a:lnTo>
                    <a:pt x="645" y="5331"/>
                  </a:lnTo>
                  <a:lnTo>
                    <a:pt x="608" y="5315"/>
                  </a:lnTo>
                  <a:lnTo>
                    <a:pt x="569" y="5297"/>
                  </a:lnTo>
                  <a:lnTo>
                    <a:pt x="529" y="5275"/>
                  </a:lnTo>
                  <a:lnTo>
                    <a:pt x="485" y="5249"/>
                  </a:lnTo>
                  <a:lnTo>
                    <a:pt x="445" y="5223"/>
                  </a:lnTo>
                  <a:lnTo>
                    <a:pt x="427" y="5211"/>
                  </a:lnTo>
                  <a:lnTo>
                    <a:pt x="409" y="5199"/>
                  </a:lnTo>
                  <a:lnTo>
                    <a:pt x="394" y="5187"/>
                  </a:lnTo>
                  <a:lnTo>
                    <a:pt x="380" y="5175"/>
                  </a:lnTo>
                  <a:lnTo>
                    <a:pt x="367" y="5164"/>
                  </a:lnTo>
                  <a:lnTo>
                    <a:pt x="356" y="5153"/>
                  </a:lnTo>
                  <a:lnTo>
                    <a:pt x="348" y="5144"/>
                  </a:lnTo>
                  <a:lnTo>
                    <a:pt x="341" y="5134"/>
                  </a:lnTo>
                  <a:lnTo>
                    <a:pt x="336" y="5126"/>
                  </a:lnTo>
                  <a:lnTo>
                    <a:pt x="333" y="5119"/>
                  </a:lnTo>
                  <a:lnTo>
                    <a:pt x="333" y="5116"/>
                  </a:lnTo>
                  <a:lnTo>
                    <a:pt x="333" y="5113"/>
                  </a:lnTo>
                  <a:lnTo>
                    <a:pt x="333" y="5110"/>
                  </a:lnTo>
                  <a:lnTo>
                    <a:pt x="334" y="5108"/>
                  </a:lnTo>
                  <a:lnTo>
                    <a:pt x="336" y="5106"/>
                  </a:lnTo>
                  <a:lnTo>
                    <a:pt x="338" y="5104"/>
                  </a:lnTo>
                  <a:lnTo>
                    <a:pt x="340" y="5103"/>
                  </a:lnTo>
                  <a:lnTo>
                    <a:pt x="343" y="5102"/>
                  </a:lnTo>
                  <a:lnTo>
                    <a:pt x="352" y="5100"/>
                  </a:lnTo>
                  <a:lnTo>
                    <a:pt x="362" y="5100"/>
                  </a:lnTo>
                  <a:lnTo>
                    <a:pt x="374" y="5103"/>
                  </a:lnTo>
                  <a:lnTo>
                    <a:pt x="387" y="5105"/>
                  </a:lnTo>
                  <a:lnTo>
                    <a:pt x="402" y="5109"/>
                  </a:lnTo>
                  <a:lnTo>
                    <a:pt x="418" y="5113"/>
                  </a:lnTo>
                  <a:lnTo>
                    <a:pt x="454" y="5127"/>
                  </a:lnTo>
                  <a:lnTo>
                    <a:pt x="494" y="5144"/>
                  </a:lnTo>
                  <a:lnTo>
                    <a:pt x="537" y="5165"/>
                  </a:lnTo>
                  <a:lnTo>
                    <a:pt x="582" y="5189"/>
                  </a:lnTo>
                  <a:lnTo>
                    <a:pt x="608" y="5204"/>
                  </a:lnTo>
                  <a:lnTo>
                    <a:pt x="633" y="5218"/>
                  </a:lnTo>
                  <a:lnTo>
                    <a:pt x="657" y="5233"/>
                  </a:lnTo>
                  <a:lnTo>
                    <a:pt x="678" y="5248"/>
                  </a:lnTo>
                  <a:close/>
                  <a:moveTo>
                    <a:pt x="678" y="5381"/>
                  </a:moveTo>
                  <a:lnTo>
                    <a:pt x="678" y="5492"/>
                  </a:lnTo>
                  <a:lnTo>
                    <a:pt x="638" y="5468"/>
                  </a:lnTo>
                  <a:lnTo>
                    <a:pt x="601" y="5445"/>
                  </a:lnTo>
                  <a:lnTo>
                    <a:pt x="570" y="5421"/>
                  </a:lnTo>
                  <a:lnTo>
                    <a:pt x="544" y="5399"/>
                  </a:lnTo>
                  <a:lnTo>
                    <a:pt x="532" y="5390"/>
                  </a:lnTo>
                  <a:lnTo>
                    <a:pt x="524" y="5380"/>
                  </a:lnTo>
                  <a:lnTo>
                    <a:pt x="515" y="5371"/>
                  </a:lnTo>
                  <a:lnTo>
                    <a:pt x="510" y="5364"/>
                  </a:lnTo>
                  <a:lnTo>
                    <a:pt x="505" y="5356"/>
                  </a:lnTo>
                  <a:lnTo>
                    <a:pt x="502" y="5350"/>
                  </a:lnTo>
                  <a:lnTo>
                    <a:pt x="502" y="5344"/>
                  </a:lnTo>
                  <a:lnTo>
                    <a:pt x="503" y="5339"/>
                  </a:lnTo>
                  <a:lnTo>
                    <a:pt x="506" y="5337"/>
                  </a:lnTo>
                  <a:lnTo>
                    <a:pt x="511" y="5335"/>
                  </a:lnTo>
                  <a:lnTo>
                    <a:pt x="516" y="5332"/>
                  </a:lnTo>
                  <a:lnTo>
                    <a:pt x="523" y="5332"/>
                  </a:lnTo>
                  <a:lnTo>
                    <a:pt x="530" y="5332"/>
                  </a:lnTo>
                  <a:lnTo>
                    <a:pt x="540" y="5334"/>
                  </a:lnTo>
                  <a:lnTo>
                    <a:pt x="550" y="5336"/>
                  </a:lnTo>
                  <a:lnTo>
                    <a:pt x="560" y="5338"/>
                  </a:lnTo>
                  <a:lnTo>
                    <a:pt x="585" y="5345"/>
                  </a:lnTo>
                  <a:lnTo>
                    <a:pt x="614" y="5355"/>
                  </a:lnTo>
                  <a:lnTo>
                    <a:pt x="645" y="5367"/>
                  </a:lnTo>
                  <a:lnTo>
                    <a:pt x="678" y="5381"/>
                  </a:lnTo>
                  <a:close/>
                  <a:moveTo>
                    <a:pt x="678" y="5640"/>
                  </a:moveTo>
                  <a:lnTo>
                    <a:pt x="678" y="5725"/>
                  </a:lnTo>
                  <a:lnTo>
                    <a:pt x="660" y="5719"/>
                  </a:lnTo>
                  <a:lnTo>
                    <a:pt x="640" y="5711"/>
                  </a:lnTo>
                  <a:lnTo>
                    <a:pt x="619" y="5703"/>
                  </a:lnTo>
                  <a:lnTo>
                    <a:pt x="597" y="5693"/>
                  </a:lnTo>
                  <a:lnTo>
                    <a:pt x="574" y="5682"/>
                  </a:lnTo>
                  <a:lnTo>
                    <a:pt x="552" y="5671"/>
                  </a:lnTo>
                  <a:lnTo>
                    <a:pt x="528" y="5659"/>
                  </a:lnTo>
                  <a:lnTo>
                    <a:pt x="503" y="5647"/>
                  </a:lnTo>
                  <a:lnTo>
                    <a:pt x="456" y="5618"/>
                  </a:lnTo>
                  <a:lnTo>
                    <a:pt x="411" y="5591"/>
                  </a:lnTo>
                  <a:lnTo>
                    <a:pt x="392" y="5579"/>
                  </a:lnTo>
                  <a:lnTo>
                    <a:pt x="374" y="5566"/>
                  </a:lnTo>
                  <a:lnTo>
                    <a:pt x="356" y="5554"/>
                  </a:lnTo>
                  <a:lnTo>
                    <a:pt x="341" y="5541"/>
                  </a:lnTo>
                  <a:lnTo>
                    <a:pt x="327" y="5530"/>
                  </a:lnTo>
                  <a:lnTo>
                    <a:pt x="315" y="5519"/>
                  </a:lnTo>
                  <a:lnTo>
                    <a:pt x="306" y="5509"/>
                  </a:lnTo>
                  <a:lnTo>
                    <a:pt x="298" y="5500"/>
                  </a:lnTo>
                  <a:lnTo>
                    <a:pt x="293" y="5491"/>
                  </a:lnTo>
                  <a:lnTo>
                    <a:pt x="288" y="5485"/>
                  </a:lnTo>
                  <a:lnTo>
                    <a:pt x="288" y="5481"/>
                  </a:lnTo>
                  <a:lnTo>
                    <a:pt x="287" y="5478"/>
                  </a:lnTo>
                  <a:lnTo>
                    <a:pt x="288" y="5476"/>
                  </a:lnTo>
                  <a:lnTo>
                    <a:pt x="289" y="5474"/>
                  </a:lnTo>
                  <a:lnTo>
                    <a:pt x="291" y="5472"/>
                  </a:lnTo>
                  <a:lnTo>
                    <a:pt x="293" y="5470"/>
                  </a:lnTo>
                  <a:lnTo>
                    <a:pt x="296" y="5468"/>
                  </a:lnTo>
                  <a:lnTo>
                    <a:pt x="299" y="5468"/>
                  </a:lnTo>
                  <a:lnTo>
                    <a:pt x="308" y="5467"/>
                  </a:lnTo>
                  <a:lnTo>
                    <a:pt x="318" y="5468"/>
                  </a:lnTo>
                  <a:lnTo>
                    <a:pt x="331" y="5470"/>
                  </a:lnTo>
                  <a:lnTo>
                    <a:pt x="345" y="5474"/>
                  </a:lnTo>
                  <a:lnTo>
                    <a:pt x="360" y="5478"/>
                  </a:lnTo>
                  <a:lnTo>
                    <a:pt x="377" y="5484"/>
                  </a:lnTo>
                  <a:lnTo>
                    <a:pt x="416" y="5498"/>
                  </a:lnTo>
                  <a:lnTo>
                    <a:pt x="459" y="5517"/>
                  </a:lnTo>
                  <a:lnTo>
                    <a:pt x="505" y="5539"/>
                  </a:lnTo>
                  <a:lnTo>
                    <a:pt x="554" y="5565"/>
                  </a:lnTo>
                  <a:lnTo>
                    <a:pt x="589" y="5584"/>
                  </a:lnTo>
                  <a:lnTo>
                    <a:pt x="621" y="5603"/>
                  </a:lnTo>
                  <a:lnTo>
                    <a:pt x="651" y="5622"/>
                  </a:lnTo>
                  <a:lnTo>
                    <a:pt x="678" y="5640"/>
                  </a:lnTo>
                  <a:close/>
                  <a:moveTo>
                    <a:pt x="678" y="5753"/>
                  </a:moveTo>
                  <a:lnTo>
                    <a:pt x="678" y="5855"/>
                  </a:lnTo>
                  <a:lnTo>
                    <a:pt x="640" y="5831"/>
                  </a:lnTo>
                  <a:lnTo>
                    <a:pt x="606" y="5808"/>
                  </a:lnTo>
                  <a:lnTo>
                    <a:pt x="576" y="5787"/>
                  </a:lnTo>
                  <a:lnTo>
                    <a:pt x="551" y="5767"/>
                  </a:lnTo>
                  <a:lnTo>
                    <a:pt x="540" y="5758"/>
                  </a:lnTo>
                  <a:lnTo>
                    <a:pt x="531" y="5749"/>
                  </a:lnTo>
                  <a:lnTo>
                    <a:pt x="524" y="5741"/>
                  </a:lnTo>
                  <a:lnTo>
                    <a:pt x="517" y="5734"/>
                  </a:lnTo>
                  <a:lnTo>
                    <a:pt x="513" y="5727"/>
                  </a:lnTo>
                  <a:lnTo>
                    <a:pt x="511" y="5721"/>
                  </a:lnTo>
                  <a:lnTo>
                    <a:pt x="510" y="5717"/>
                  </a:lnTo>
                  <a:lnTo>
                    <a:pt x="512" y="5712"/>
                  </a:lnTo>
                  <a:lnTo>
                    <a:pt x="514" y="5709"/>
                  </a:lnTo>
                  <a:lnTo>
                    <a:pt x="518" y="5708"/>
                  </a:lnTo>
                  <a:lnTo>
                    <a:pt x="523" y="5707"/>
                  </a:lnTo>
                  <a:lnTo>
                    <a:pt x="529" y="5706"/>
                  </a:lnTo>
                  <a:lnTo>
                    <a:pt x="545" y="5708"/>
                  </a:lnTo>
                  <a:lnTo>
                    <a:pt x="565" y="5711"/>
                  </a:lnTo>
                  <a:lnTo>
                    <a:pt x="589" y="5719"/>
                  </a:lnTo>
                  <a:lnTo>
                    <a:pt x="616" y="5727"/>
                  </a:lnTo>
                  <a:lnTo>
                    <a:pt x="646" y="5739"/>
                  </a:lnTo>
                  <a:lnTo>
                    <a:pt x="678" y="5753"/>
                  </a:lnTo>
                  <a:close/>
                  <a:moveTo>
                    <a:pt x="678" y="5965"/>
                  </a:moveTo>
                  <a:lnTo>
                    <a:pt x="678" y="6064"/>
                  </a:lnTo>
                  <a:lnTo>
                    <a:pt x="657" y="6054"/>
                  </a:lnTo>
                  <a:lnTo>
                    <a:pt x="635" y="6044"/>
                  </a:lnTo>
                  <a:lnTo>
                    <a:pt x="613" y="6033"/>
                  </a:lnTo>
                  <a:lnTo>
                    <a:pt x="591" y="6021"/>
                  </a:lnTo>
                  <a:lnTo>
                    <a:pt x="539" y="5992"/>
                  </a:lnTo>
                  <a:lnTo>
                    <a:pt x="491" y="5964"/>
                  </a:lnTo>
                  <a:lnTo>
                    <a:pt x="449" y="5937"/>
                  </a:lnTo>
                  <a:lnTo>
                    <a:pt x="414" y="5911"/>
                  </a:lnTo>
                  <a:lnTo>
                    <a:pt x="399" y="5899"/>
                  </a:lnTo>
                  <a:lnTo>
                    <a:pt x="386" y="5888"/>
                  </a:lnTo>
                  <a:lnTo>
                    <a:pt x="375" y="5879"/>
                  </a:lnTo>
                  <a:lnTo>
                    <a:pt x="366" y="5869"/>
                  </a:lnTo>
                  <a:lnTo>
                    <a:pt x="360" y="5860"/>
                  </a:lnTo>
                  <a:lnTo>
                    <a:pt x="355" y="5854"/>
                  </a:lnTo>
                  <a:lnTo>
                    <a:pt x="354" y="5850"/>
                  </a:lnTo>
                  <a:lnTo>
                    <a:pt x="354" y="5847"/>
                  </a:lnTo>
                  <a:lnTo>
                    <a:pt x="354" y="5845"/>
                  </a:lnTo>
                  <a:lnTo>
                    <a:pt x="355" y="5843"/>
                  </a:lnTo>
                  <a:lnTo>
                    <a:pt x="356" y="5841"/>
                  </a:lnTo>
                  <a:lnTo>
                    <a:pt x="359" y="5840"/>
                  </a:lnTo>
                  <a:lnTo>
                    <a:pt x="362" y="5839"/>
                  </a:lnTo>
                  <a:lnTo>
                    <a:pt x="365" y="5838"/>
                  </a:lnTo>
                  <a:lnTo>
                    <a:pt x="374" y="5838"/>
                  </a:lnTo>
                  <a:lnTo>
                    <a:pt x="384" y="5839"/>
                  </a:lnTo>
                  <a:lnTo>
                    <a:pt x="397" y="5841"/>
                  </a:lnTo>
                  <a:lnTo>
                    <a:pt x="413" y="5845"/>
                  </a:lnTo>
                  <a:lnTo>
                    <a:pt x="430" y="5850"/>
                  </a:lnTo>
                  <a:lnTo>
                    <a:pt x="448" y="5856"/>
                  </a:lnTo>
                  <a:lnTo>
                    <a:pt x="489" y="5872"/>
                  </a:lnTo>
                  <a:lnTo>
                    <a:pt x="536" y="5893"/>
                  </a:lnTo>
                  <a:lnTo>
                    <a:pt x="585" y="5916"/>
                  </a:lnTo>
                  <a:lnTo>
                    <a:pt x="638" y="5943"/>
                  </a:lnTo>
                  <a:lnTo>
                    <a:pt x="649" y="5949"/>
                  </a:lnTo>
                  <a:lnTo>
                    <a:pt x="659" y="5954"/>
                  </a:lnTo>
                  <a:lnTo>
                    <a:pt x="668" y="5959"/>
                  </a:lnTo>
                  <a:lnTo>
                    <a:pt x="678" y="5965"/>
                  </a:lnTo>
                  <a:close/>
                  <a:moveTo>
                    <a:pt x="678" y="6090"/>
                  </a:moveTo>
                  <a:lnTo>
                    <a:pt x="678" y="6147"/>
                  </a:lnTo>
                  <a:lnTo>
                    <a:pt x="666" y="6138"/>
                  </a:lnTo>
                  <a:lnTo>
                    <a:pt x="657" y="6128"/>
                  </a:lnTo>
                  <a:lnTo>
                    <a:pt x="648" y="6120"/>
                  </a:lnTo>
                  <a:lnTo>
                    <a:pt x="640" y="6112"/>
                  </a:lnTo>
                  <a:lnTo>
                    <a:pt x="636" y="6105"/>
                  </a:lnTo>
                  <a:lnTo>
                    <a:pt x="633" y="6100"/>
                  </a:lnTo>
                  <a:lnTo>
                    <a:pt x="632" y="6094"/>
                  </a:lnTo>
                  <a:lnTo>
                    <a:pt x="633" y="6090"/>
                  </a:lnTo>
                  <a:lnTo>
                    <a:pt x="635" y="6088"/>
                  </a:lnTo>
                  <a:lnTo>
                    <a:pt x="638" y="6087"/>
                  </a:lnTo>
                  <a:lnTo>
                    <a:pt x="642" y="6086"/>
                  </a:lnTo>
                  <a:lnTo>
                    <a:pt x="648" y="6086"/>
                  </a:lnTo>
                  <a:lnTo>
                    <a:pt x="661" y="6087"/>
                  </a:lnTo>
                  <a:lnTo>
                    <a:pt x="678" y="6090"/>
                  </a:lnTo>
                  <a:close/>
                  <a:moveTo>
                    <a:pt x="678" y="6170"/>
                  </a:moveTo>
                  <a:lnTo>
                    <a:pt x="678" y="6241"/>
                  </a:lnTo>
                  <a:lnTo>
                    <a:pt x="658" y="6234"/>
                  </a:lnTo>
                  <a:lnTo>
                    <a:pt x="635" y="6225"/>
                  </a:lnTo>
                  <a:lnTo>
                    <a:pt x="611" y="6215"/>
                  </a:lnTo>
                  <a:lnTo>
                    <a:pt x="585" y="6204"/>
                  </a:lnTo>
                  <a:lnTo>
                    <a:pt x="559" y="6192"/>
                  </a:lnTo>
                  <a:lnTo>
                    <a:pt x="531" y="6179"/>
                  </a:lnTo>
                  <a:lnTo>
                    <a:pt x="503" y="6165"/>
                  </a:lnTo>
                  <a:lnTo>
                    <a:pt x="475" y="6149"/>
                  </a:lnTo>
                  <a:lnTo>
                    <a:pt x="421" y="6120"/>
                  </a:lnTo>
                  <a:lnTo>
                    <a:pt x="373" y="6091"/>
                  </a:lnTo>
                  <a:lnTo>
                    <a:pt x="329" y="6063"/>
                  </a:lnTo>
                  <a:lnTo>
                    <a:pt x="293" y="6037"/>
                  </a:lnTo>
                  <a:lnTo>
                    <a:pt x="277" y="6025"/>
                  </a:lnTo>
                  <a:lnTo>
                    <a:pt x="264" y="6015"/>
                  </a:lnTo>
                  <a:lnTo>
                    <a:pt x="252" y="6005"/>
                  </a:lnTo>
                  <a:lnTo>
                    <a:pt x="243" y="5995"/>
                  </a:lnTo>
                  <a:lnTo>
                    <a:pt x="236" y="5986"/>
                  </a:lnTo>
                  <a:lnTo>
                    <a:pt x="231" y="5980"/>
                  </a:lnTo>
                  <a:lnTo>
                    <a:pt x="230" y="5977"/>
                  </a:lnTo>
                  <a:lnTo>
                    <a:pt x="229" y="5974"/>
                  </a:lnTo>
                  <a:lnTo>
                    <a:pt x="230" y="5971"/>
                  </a:lnTo>
                  <a:lnTo>
                    <a:pt x="230" y="5969"/>
                  </a:lnTo>
                  <a:lnTo>
                    <a:pt x="232" y="5968"/>
                  </a:lnTo>
                  <a:lnTo>
                    <a:pt x="234" y="5966"/>
                  </a:lnTo>
                  <a:lnTo>
                    <a:pt x="237" y="5966"/>
                  </a:lnTo>
                  <a:lnTo>
                    <a:pt x="241" y="5965"/>
                  </a:lnTo>
                  <a:lnTo>
                    <a:pt x="250" y="5965"/>
                  </a:lnTo>
                  <a:lnTo>
                    <a:pt x="260" y="5966"/>
                  </a:lnTo>
                  <a:lnTo>
                    <a:pt x="273" y="5969"/>
                  </a:lnTo>
                  <a:lnTo>
                    <a:pt x="288" y="5974"/>
                  </a:lnTo>
                  <a:lnTo>
                    <a:pt x="306" y="5979"/>
                  </a:lnTo>
                  <a:lnTo>
                    <a:pt x="325" y="5985"/>
                  </a:lnTo>
                  <a:lnTo>
                    <a:pt x="367" y="6003"/>
                  </a:lnTo>
                  <a:lnTo>
                    <a:pt x="415" y="6023"/>
                  </a:lnTo>
                  <a:lnTo>
                    <a:pt x="465" y="6048"/>
                  </a:lnTo>
                  <a:lnTo>
                    <a:pt x="521" y="6076"/>
                  </a:lnTo>
                  <a:lnTo>
                    <a:pt x="565" y="6101"/>
                  </a:lnTo>
                  <a:lnTo>
                    <a:pt x="606" y="6125"/>
                  </a:lnTo>
                  <a:lnTo>
                    <a:pt x="645" y="6147"/>
                  </a:lnTo>
                  <a:lnTo>
                    <a:pt x="678" y="6170"/>
                  </a:lnTo>
                  <a:close/>
                  <a:moveTo>
                    <a:pt x="678" y="6256"/>
                  </a:moveTo>
                  <a:lnTo>
                    <a:pt x="678" y="6342"/>
                  </a:lnTo>
                  <a:lnTo>
                    <a:pt x="645" y="6320"/>
                  </a:lnTo>
                  <a:lnTo>
                    <a:pt x="614" y="6301"/>
                  </a:lnTo>
                  <a:lnTo>
                    <a:pt x="589" y="6282"/>
                  </a:lnTo>
                  <a:lnTo>
                    <a:pt x="567" y="6266"/>
                  </a:lnTo>
                  <a:lnTo>
                    <a:pt x="551" y="6251"/>
                  </a:lnTo>
                  <a:lnTo>
                    <a:pt x="540" y="6238"/>
                  </a:lnTo>
                  <a:lnTo>
                    <a:pt x="536" y="6233"/>
                  </a:lnTo>
                  <a:lnTo>
                    <a:pt x="533" y="6228"/>
                  </a:lnTo>
                  <a:lnTo>
                    <a:pt x="533" y="6224"/>
                  </a:lnTo>
                  <a:lnTo>
                    <a:pt x="535" y="6221"/>
                  </a:lnTo>
                  <a:lnTo>
                    <a:pt x="536" y="6220"/>
                  </a:lnTo>
                  <a:lnTo>
                    <a:pt x="539" y="6217"/>
                  </a:lnTo>
                  <a:lnTo>
                    <a:pt x="543" y="6216"/>
                  </a:lnTo>
                  <a:lnTo>
                    <a:pt x="549" y="6216"/>
                  </a:lnTo>
                  <a:lnTo>
                    <a:pt x="563" y="6218"/>
                  </a:lnTo>
                  <a:lnTo>
                    <a:pt x="579" y="6222"/>
                  </a:lnTo>
                  <a:lnTo>
                    <a:pt x="599" y="6227"/>
                  </a:lnTo>
                  <a:lnTo>
                    <a:pt x="623" y="6235"/>
                  </a:lnTo>
                  <a:lnTo>
                    <a:pt x="650" y="6244"/>
                  </a:lnTo>
                  <a:lnTo>
                    <a:pt x="678" y="6256"/>
                  </a:lnTo>
                  <a:close/>
                  <a:moveTo>
                    <a:pt x="678" y="6364"/>
                  </a:moveTo>
                  <a:lnTo>
                    <a:pt x="678" y="6391"/>
                  </a:lnTo>
                  <a:lnTo>
                    <a:pt x="671" y="6391"/>
                  </a:lnTo>
                  <a:lnTo>
                    <a:pt x="661" y="6389"/>
                  </a:lnTo>
                  <a:lnTo>
                    <a:pt x="649" y="6387"/>
                  </a:lnTo>
                  <a:lnTo>
                    <a:pt x="636" y="6384"/>
                  </a:lnTo>
                  <a:lnTo>
                    <a:pt x="606" y="6374"/>
                  </a:lnTo>
                  <a:lnTo>
                    <a:pt x="570" y="6361"/>
                  </a:lnTo>
                  <a:lnTo>
                    <a:pt x="530" y="6344"/>
                  </a:lnTo>
                  <a:lnTo>
                    <a:pt x="486" y="6324"/>
                  </a:lnTo>
                  <a:lnTo>
                    <a:pt x="440" y="6302"/>
                  </a:lnTo>
                  <a:lnTo>
                    <a:pt x="390" y="6277"/>
                  </a:lnTo>
                  <a:lnTo>
                    <a:pt x="335" y="6247"/>
                  </a:lnTo>
                  <a:lnTo>
                    <a:pt x="284" y="6216"/>
                  </a:lnTo>
                  <a:lnTo>
                    <a:pt x="239" y="6188"/>
                  </a:lnTo>
                  <a:lnTo>
                    <a:pt x="201" y="6162"/>
                  </a:lnTo>
                  <a:lnTo>
                    <a:pt x="185" y="6149"/>
                  </a:lnTo>
                  <a:lnTo>
                    <a:pt x="171" y="6139"/>
                  </a:lnTo>
                  <a:lnTo>
                    <a:pt x="159" y="6129"/>
                  </a:lnTo>
                  <a:lnTo>
                    <a:pt x="149" y="6119"/>
                  </a:lnTo>
                  <a:lnTo>
                    <a:pt x="142" y="6111"/>
                  </a:lnTo>
                  <a:lnTo>
                    <a:pt x="137" y="6104"/>
                  </a:lnTo>
                  <a:lnTo>
                    <a:pt x="136" y="6101"/>
                  </a:lnTo>
                  <a:lnTo>
                    <a:pt x="135" y="6098"/>
                  </a:lnTo>
                  <a:lnTo>
                    <a:pt x="135" y="6095"/>
                  </a:lnTo>
                  <a:lnTo>
                    <a:pt x="136" y="6093"/>
                  </a:lnTo>
                  <a:lnTo>
                    <a:pt x="137" y="6092"/>
                  </a:lnTo>
                  <a:lnTo>
                    <a:pt x="139" y="6091"/>
                  </a:lnTo>
                  <a:lnTo>
                    <a:pt x="143" y="6090"/>
                  </a:lnTo>
                  <a:lnTo>
                    <a:pt x="146" y="6089"/>
                  </a:lnTo>
                  <a:lnTo>
                    <a:pt x="155" y="6090"/>
                  </a:lnTo>
                  <a:lnTo>
                    <a:pt x="166" y="6091"/>
                  </a:lnTo>
                  <a:lnTo>
                    <a:pt x="179" y="6094"/>
                  </a:lnTo>
                  <a:lnTo>
                    <a:pt x="196" y="6100"/>
                  </a:lnTo>
                  <a:lnTo>
                    <a:pt x="213" y="6105"/>
                  </a:lnTo>
                  <a:lnTo>
                    <a:pt x="232" y="6113"/>
                  </a:lnTo>
                  <a:lnTo>
                    <a:pt x="275" y="6130"/>
                  </a:lnTo>
                  <a:lnTo>
                    <a:pt x="324" y="6152"/>
                  </a:lnTo>
                  <a:lnTo>
                    <a:pt x="378" y="6177"/>
                  </a:lnTo>
                  <a:lnTo>
                    <a:pt x="434" y="6207"/>
                  </a:lnTo>
                  <a:lnTo>
                    <a:pt x="476" y="6230"/>
                  </a:lnTo>
                  <a:lnTo>
                    <a:pt x="517" y="6253"/>
                  </a:lnTo>
                  <a:lnTo>
                    <a:pt x="554" y="6275"/>
                  </a:lnTo>
                  <a:lnTo>
                    <a:pt x="587" y="6296"/>
                  </a:lnTo>
                  <a:lnTo>
                    <a:pt x="618" y="6316"/>
                  </a:lnTo>
                  <a:lnTo>
                    <a:pt x="642" y="6334"/>
                  </a:lnTo>
                  <a:lnTo>
                    <a:pt x="663" y="6350"/>
                  </a:lnTo>
                  <a:lnTo>
                    <a:pt x="678" y="6364"/>
                  </a:lnTo>
                  <a:close/>
                  <a:moveTo>
                    <a:pt x="678" y="6418"/>
                  </a:moveTo>
                  <a:lnTo>
                    <a:pt x="678" y="6507"/>
                  </a:lnTo>
                  <a:lnTo>
                    <a:pt x="631" y="6480"/>
                  </a:lnTo>
                  <a:lnTo>
                    <a:pt x="589" y="6454"/>
                  </a:lnTo>
                  <a:lnTo>
                    <a:pt x="551" y="6430"/>
                  </a:lnTo>
                  <a:lnTo>
                    <a:pt x="518" y="6407"/>
                  </a:lnTo>
                  <a:lnTo>
                    <a:pt x="505" y="6398"/>
                  </a:lnTo>
                  <a:lnTo>
                    <a:pt x="494" y="6388"/>
                  </a:lnTo>
                  <a:lnTo>
                    <a:pt x="484" y="6379"/>
                  </a:lnTo>
                  <a:lnTo>
                    <a:pt x="476" y="6372"/>
                  </a:lnTo>
                  <a:lnTo>
                    <a:pt x="471" y="6365"/>
                  </a:lnTo>
                  <a:lnTo>
                    <a:pt x="467" y="6359"/>
                  </a:lnTo>
                  <a:lnTo>
                    <a:pt x="465" y="6357"/>
                  </a:lnTo>
                  <a:lnTo>
                    <a:pt x="465" y="6354"/>
                  </a:lnTo>
                  <a:lnTo>
                    <a:pt x="465" y="6352"/>
                  </a:lnTo>
                  <a:lnTo>
                    <a:pt x="467" y="6350"/>
                  </a:lnTo>
                  <a:lnTo>
                    <a:pt x="469" y="6348"/>
                  </a:lnTo>
                  <a:lnTo>
                    <a:pt x="473" y="6347"/>
                  </a:lnTo>
                  <a:lnTo>
                    <a:pt x="479" y="6346"/>
                  </a:lnTo>
                  <a:lnTo>
                    <a:pt x="487" y="6347"/>
                  </a:lnTo>
                  <a:lnTo>
                    <a:pt x="506" y="6351"/>
                  </a:lnTo>
                  <a:lnTo>
                    <a:pt x="532" y="6359"/>
                  </a:lnTo>
                  <a:lnTo>
                    <a:pt x="563" y="6370"/>
                  </a:lnTo>
                  <a:lnTo>
                    <a:pt x="598" y="6383"/>
                  </a:lnTo>
                  <a:lnTo>
                    <a:pt x="636" y="6399"/>
                  </a:lnTo>
                  <a:lnTo>
                    <a:pt x="678" y="6418"/>
                  </a:lnTo>
                  <a:close/>
                  <a:moveTo>
                    <a:pt x="678" y="6566"/>
                  </a:moveTo>
                  <a:lnTo>
                    <a:pt x="678" y="6652"/>
                  </a:lnTo>
                  <a:lnTo>
                    <a:pt x="624" y="6623"/>
                  </a:lnTo>
                  <a:lnTo>
                    <a:pt x="574" y="6594"/>
                  </a:lnTo>
                  <a:lnTo>
                    <a:pt x="530" y="6567"/>
                  </a:lnTo>
                  <a:lnTo>
                    <a:pt x="494" y="6542"/>
                  </a:lnTo>
                  <a:lnTo>
                    <a:pt x="477" y="6531"/>
                  </a:lnTo>
                  <a:lnTo>
                    <a:pt x="463" y="6521"/>
                  </a:lnTo>
                  <a:lnTo>
                    <a:pt x="451" y="6511"/>
                  </a:lnTo>
                  <a:lnTo>
                    <a:pt x="442" y="6502"/>
                  </a:lnTo>
                  <a:lnTo>
                    <a:pt x="435" y="6495"/>
                  </a:lnTo>
                  <a:lnTo>
                    <a:pt x="431" y="6488"/>
                  </a:lnTo>
                  <a:lnTo>
                    <a:pt x="429" y="6486"/>
                  </a:lnTo>
                  <a:lnTo>
                    <a:pt x="429" y="6483"/>
                  </a:lnTo>
                  <a:lnTo>
                    <a:pt x="429" y="6481"/>
                  </a:lnTo>
                  <a:lnTo>
                    <a:pt x="429" y="6480"/>
                  </a:lnTo>
                  <a:lnTo>
                    <a:pt x="432" y="6478"/>
                  </a:lnTo>
                  <a:lnTo>
                    <a:pt x="437" y="6476"/>
                  </a:lnTo>
                  <a:lnTo>
                    <a:pt x="444" y="6476"/>
                  </a:lnTo>
                  <a:lnTo>
                    <a:pt x="454" y="6478"/>
                  </a:lnTo>
                  <a:lnTo>
                    <a:pt x="477" y="6483"/>
                  </a:lnTo>
                  <a:lnTo>
                    <a:pt x="508" y="6493"/>
                  </a:lnTo>
                  <a:lnTo>
                    <a:pt x="543" y="6507"/>
                  </a:lnTo>
                  <a:lnTo>
                    <a:pt x="584" y="6524"/>
                  </a:lnTo>
                  <a:lnTo>
                    <a:pt x="630" y="6543"/>
                  </a:lnTo>
                  <a:lnTo>
                    <a:pt x="678" y="6566"/>
                  </a:lnTo>
                  <a:close/>
                  <a:moveTo>
                    <a:pt x="312" y="6529"/>
                  </a:moveTo>
                  <a:lnTo>
                    <a:pt x="253" y="6497"/>
                  </a:lnTo>
                  <a:lnTo>
                    <a:pt x="199" y="6466"/>
                  </a:lnTo>
                  <a:lnTo>
                    <a:pt x="150" y="6436"/>
                  </a:lnTo>
                  <a:lnTo>
                    <a:pt x="109" y="6410"/>
                  </a:lnTo>
                  <a:lnTo>
                    <a:pt x="92" y="6398"/>
                  </a:lnTo>
                  <a:lnTo>
                    <a:pt x="76" y="6386"/>
                  </a:lnTo>
                  <a:lnTo>
                    <a:pt x="63" y="6375"/>
                  </a:lnTo>
                  <a:lnTo>
                    <a:pt x="52" y="6366"/>
                  </a:lnTo>
                  <a:lnTo>
                    <a:pt x="44" y="6358"/>
                  </a:lnTo>
                  <a:lnTo>
                    <a:pt x="39" y="6350"/>
                  </a:lnTo>
                  <a:lnTo>
                    <a:pt x="38" y="6348"/>
                  </a:lnTo>
                  <a:lnTo>
                    <a:pt x="37" y="6345"/>
                  </a:lnTo>
                  <a:lnTo>
                    <a:pt x="37" y="6343"/>
                  </a:lnTo>
                  <a:lnTo>
                    <a:pt x="37" y="6342"/>
                  </a:lnTo>
                  <a:lnTo>
                    <a:pt x="38" y="6339"/>
                  </a:lnTo>
                  <a:lnTo>
                    <a:pt x="40" y="6338"/>
                  </a:lnTo>
                  <a:lnTo>
                    <a:pt x="43" y="6338"/>
                  </a:lnTo>
                  <a:lnTo>
                    <a:pt x="47" y="6338"/>
                  </a:lnTo>
                  <a:lnTo>
                    <a:pt x="56" y="6338"/>
                  </a:lnTo>
                  <a:lnTo>
                    <a:pt x="68" y="6342"/>
                  </a:lnTo>
                  <a:lnTo>
                    <a:pt x="82" y="6345"/>
                  </a:lnTo>
                  <a:lnTo>
                    <a:pt x="98" y="6350"/>
                  </a:lnTo>
                  <a:lnTo>
                    <a:pt x="117" y="6357"/>
                  </a:lnTo>
                  <a:lnTo>
                    <a:pt x="137" y="6365"/>
                  </a:lnTo>
                  <a:lnTo>
                    <a:pt x="183" y="6384"/>
                  </a:lnTo>
                  <a:lnTo>
                    <a:pt x="234" y="6407"/>
                  </a:lnTo>
                  <a:lnTo>
                    <a:pt x="292" y="6435"/>
                  </a:lnTo>
                  <a:lnTo>
                    <a:pt x="351" y="6466"/>
                  </a:lnTo>
                  <a:lnTo>
                    <a:pt x="410" y="6498"/>
                  </a:lnTo>
                  <a:lnTo>
                    <a:pt x="464" y="6528"/>
                  </a:lnTo>
                  <a:lnTo>
                    <a:pt x="513" y="6557"/>
                  </a:lnTo>
                  <a:lnTo>
                    <a:pt x="555" y="6584"/>
                  </a:lnTo>
                  <a:lnTo>
                    <a:pt x="572" y="6596"/>
                  </a:lnTo>
                  <a:lnTo>
                    <a:pt x="587" y="6607"/>
                  </a:lnTo>
                  <a:lnTo>
                    <a:pt x="601" y="6618"/>
                  </a:lnTo>
                  <a:lnTo>
                    <a:pt x="612" y="6626"/>
                  </a:lnTo>
                  <a:lnTo>
                    <a:pt x="620" y="6635"/>
                  </a:lnTo>
                  <a:lnTo>
                    <a:pt x="625" y="6642"/>
                  </a:lnTo>
                  <a:lnTo>
                    <a:pt x="627" y="6645"/>
                  </a:lnTo>
                  <a:lnTo>
                    <a:pt x="628" y="6647"/>
                  </a:lnTo>
                  <a:lnTo>
                    <a:pt x="628" y="6649"/>
                  </a:lnTo>
                  <a:lnTo>
                    <a:pt x="627" y="6651"/>
                  </a:lnTo>
                  <a:lnTo>
                    <a:pt x="626" y="6652"/>
                  </a:lnTo>
                  <a:lnTo>
                    <a:pt x="624" y="6653"/>
                  </a:lnTo>
                  <a:lnTo>
                    <a:pt x="621" y="6654"/>
                  </a:lnTo>
                  <a:lnTo>
                    <a:pt x="618" y="6654"/>
                  </a:lnTo>
                  <a:lnTo>
                    <a:pt x="608" y="6653"/>
                  </a:lnTo>
                  <a:lnTo>
                    <a:pt x="597" y="6651"/>
                  </a:lnTo>
                  <a:lnTo>
                    <a:pt x="582" y="6648"/>
                  </a:lnTo>
                  <a:lnTo>
                    <a:pt x="566" y="6643"/>
                  </a:lnTo>
                  <a:lnTo>
                    <a:pt x="547" y="6636"/>
                  </a:lnTo>
                  <a:lnTo>
                    <a:pt x="527" y="6629"/>
                  </a:lnTo>
                  <a:lnTo>
                    <a:pt x="481" y="6610"/>
                  </a:lnTo>
                  <a:lnTo>
                    <a:pt x="429" y="6587"/>
                  </a:lnTo>
                  <a:lnTo>
                    <a:pt x="373" y="6560"/>
                  </a:lnTo>
                  <a:lnTo>
                    <a:pt x="312" y="6529"/>
                  </a:lnTo>
                  <a:close/>
                  <a:moveTo>
                    <a:pt x="336" y="6402"/>
                  </a:moveTo>
                  <a:lnTo>
                    <a:pt x="279" y="6371"/>
                  </a:lnTo>
                  <a:lnTo>
                    <a:pt x="227" y="6340"/>
                  </a:lnTo>
                  <a:lnTo>
                    <a:pt x="180" y="6312"/>
                  </a:lnTo>
                  <a:lnTo>
                    <a:pt x="141" y="6285"/>
                  </a:lnTo>
                  <a:lnTo>
                    <a:pt x="123" y="6274"/>
                  </a:lnTo>
                  <a:lnTo>
                    <a:pt x="108" y="6262"/>
                  </a:lnTo>
                  <a:lnTo>
                    <a:pt x="96" y="6251"/>
                  </a:lnTo>
                  <a:lnTo>
                    <a:pt x="85" y="6242"/>
                  </a:lnTo>
                  <a:lnTo>
                    <a:pt x="78" y="6234"/>
                  </a:lnTo>
                  <a:lnTo>
                    <a:pt x="74" y="6227"/>
                  </a:lnTo>
                  <a:lnTo>
                    <a:pt x="71" y="6224"/>
                  </a:lnTo>
                  <a:lnTo>
                    <a:pt x="70" y="6221"/>
                  </a:lnTo>
                  <a:lnTo>
                    <a:pt x="70" y="6218"/>
                  </a:lnTo>
                  <a:lnTo>
                    <a:pt x="71" y="6217"/>
                  </a:lnTo>
                  <a:lnTo>
                    <a:pt x="73" y="6215"/>
                  </a:lnTo>
                  <a:lnTo>
                    <a:pt x="75" y="6214"/>
                  </a:lnTo>
                  <a:lnTo>
                    <a:pt x="78" y="6214"/>
                  </a:lnTo>
                  <a:lnTo>
                    <a:pt x="81" y="6213"/>
                  </a:lnTo>
                  <a:lnTo>
                    <a:pt x="90" y="6214"/>
                  </a:lnTo>
                  <a:lnTo>
                    <a:pt x="102" y="6216"/>
                  </a:lnTo>
                  <a:lnTo>
                    <a:pt x="116" y="6220"/>
                  </a:lnTo>
                  <a:lnTo>
                    <a:pt x="131" y="6225"/>
                  </a:lnTo>
                  <a:lnTo>
                    <a:pt x="149" y="6230"/>
                  </a:lnTo>
                  <a:lnTo>
                    <a:pt x="169" y="6238"/>
                  </a:lnTo>
                  <a:lnTo>
                    <a:pt x="214" y="6257"/>
                  </a:lnTo>
                  <a:lnTo>
                    <a:pt x="265" y="6280"/>
                  </a:lnTo>
                  <a:lnTo>
                    <a:pt x="319" y="6306"/>
                  </a:lnTo>
                  <a:lnTo>
                    <a:pt x="377" y="6336"/>
                  </a:lnTo>
                  <a:lnTo>
                    <a:pt x="434" y="6367"/>
                  </a:lnTo>
                  <a:lnTo>
                    <a:pt x="487" y="6398"/>
                  </a:lnTo>
                  <a:lnTo>
                    <a:pt x="533" y="6426"/>
                  </a:lnTo>
                  <a:lnTo>
                    <a:pt x="573" y="6452"/>
                  </a:lnTo>
                  <a:lnTo>
                    <a:pt x="591" y="6463"/>
                  </a:lnTo>
                  <a:lnTo>
                    <a:pt x="606" y="6475"/>
                  </a:lnTo>
                  <a:lnTo>
                    <a:pt x="619" y="6485"/>
                  </a:lnTo>
                  <a:lnTo>
                    <a:pt x="628" y="6495"/>
                  </a:lnTo>
                  <a:lnTo>
                    <a:pt x="637" y="6502"/>
                  </a:lnTo>
                  <a:lnTo>
                    <a:pt x="641" y="6509"/>
                  </a:lnTo>
                  <a:lnTo>
                    <a:pt x="644" y="6512"/>
                  </a:lnTo>
                  <a:lnTo>
                    <a:pt x="645" y="6514"/>
                  </a:lnTo>
                  <a:lnTo>
                    <a:pt x="645" y="6517"/>
                  </a:lnTo>
                  <a:lnTo>
                    <a:pt x="644" y="6519"/>
                  </a:lnTo>
                  <a:lnTo>
                    <a:pt x="642" y="6521"/>
                  </a:lnTo>
                  <a:lnTo>
                    <a:pt x="640" y="6522"/>
                  </a:lnTo>
                  <a:lnTo>
                    <a:pt x="637" y="6522"/>
                  </a:lnTo>
                  <a:lnTo>
                    <a:pt x="634" y="6523"/>
                  </a:lnTo>
                  <a:lnTo>
                    <a:pt x="624" y="6522"/>
                  </a:lnTo>
                  <a:lnTo>
                    <a:pt x="613" y="6520"/>
                  </a:lnTo>
                  <a:lnTo>
                    <a:pt x="599" y="6516"/>
                  </a:lnTo>
                  <a:lnTo>
                    <a:pt x="583" y="6512"/>
                  </a:lnTo>
                  <a:lnTo>
                    <a:pt x="565" y="6506"/>
                  </a:lnTo>
                  <a:lnTo>
                    <a:pt x="545" y="6499"/>
                  </a:lnTo>
                  <a:lnTo>
                    <a:pt x="500" y="6481"/>
                  </a:lnTo>
                  <a:lnTo>
                    <a:pt x="449" y="6458"/>
                  </a:lnTo>
                  <a:lnTo>
                    <a:pt x="394" y="6432"/>
                  </a:lnTo>
                  <a:lnTo>
                    <a:pt x="336" y="6402"/>
                  </a:lnTo>
                  <a:close/>
                  <a:moveTo>
                    <a:pt x="329" y="5776"/>
                  </a:moveTo>
                  <a:lnTo>
                    <a:pt x="281" y="5748"/>
                  </a:lnTo>
                  <a:lnTo>
                    <a:pt x="236" y="5720"/>
                  </a:lnTo>
                  <a:lnTo>
                    <a:pt x="196" y="5694"/>
                  </a:lnTo>
                  <a:lnTo>
                    <a:pt x="162" y="5668"/>
                  </a:lnTo>
                  <a:lnTo>
                    <a:pt x="148" y="5657"/>
                  </a:lnTo>
                  <a:lnTo>
                    <a:pt x="135" y="5647"/>
                  </a:lnTo>
                  <a:lnTo>
                    <a:pt x="125" y="5636"/>
                  </a:lnTo>
                  <a:lnTo>
                    <a:pt x="117" y="5627"/>
                  </a:lnTo>
                  <a:lnTo>
                    <a:pt x="110" y="5618"/>
                  </a:lnTo>
                  <a:lnTo>
                    <a:pt x="107" y="5612"/>
                  </a:lnTo>
                  <a:lnTo>
                    <a:pt x="106" y="5609"/>
                  </a:lnTo>
                  <a:lnTo>
                    <a:pt x="105" y="5606"/>
                  </a:lnTo>
                  <a:lnTo>
                    <a:pt x="106" y="5603"/>
                  </a:lnTo>
                  <a:lnTo>
                    <a:pt x="107" y="5601"/>
                  </a:lnTo>
                  <a:lnTo>
                    <a:pt x="108" y="5599"/>
                  </a:lnTo>
                  <a:lnTo>
                    <a:pt x="110" y="5598"/>
                  </a:lnTo>
                  <a:lnTo>
                    <a:pt x="114" y="5597"/>
                  </a:lnTo>
                  <a:lnTo>
                    <a:pt x="117" y="5596"/>
                  </a:lnTo>
                  <a:lnTo>
                    <a:pt x="124" y="5596"/>
                  </a:lnTo>
                  <a:lnTo>
                    <a:pt x="135" y="5597"/>
                  </a:lnTo>
                  <a:lnTo>
                    <a:pt x="148" y="5599"/>
                  </a:lnTo>
                  <a:lnTo>
                    <a:pt x="162" y="5602"/>
                  </a:lnTo>
                  <a:lnTo>
                    <a:pt x="178" y="5608"/>
                  </a:lnTo>
                  <a:lnTo>
                    <a:pt x="196" y="5613"/>
                  </a:lnTo>
                  <a:lnTo>
                    <a:pt x="236" y="5629"/>
                  </a:lnTo>
                  <a:lnTo>
                    <a:pt x="280" y="5649"/>
                  </a:lnTo>
                  <a:lnTo>
                    <a:pt x="327" y="5671"/>
                  </a:lnTo>
                  <a:lnTo>
                    <a:pt x="378" y="5698"/>
                  </a:lnTo>
                  <a:lnTo>
                    <a:pt x="428" y="5726"/>
                  </a:lnTo>
                  <a:lnTo>
                    <a:pt x="473" y="5753"/>
                  </a:lnTo>
                  <a:lnTo>
                    <a:pt x="513" y="5780"/>
                  </a:lnTo>
                  <a:lnTo>
                    <a:pt x="546" y="5805"/>
                  </a:lnTo>
                  <a:lnTo>
                    <a:pt x="560" y="5816"/>
                  </a:lnTo>
                  <a:lnTo>
                    <a:pt x="573" y="5827"/>
                  </a:lnTo>
                  <a:lnTo>
                    <a:pt x="584" y="5836"/>
                  </a:lnTo>
                  <a:lnTo>
                    <a:pt x="592" y="5846"/>
                  </a:lnTo>
                  <a:lnTo>
                    <a:pt x="598" y="5854"/>
                  </a:lnTo>
                  <a:lnTo>
                    <a:pt x="603" y="5860"/>
                  </a:lnTo>
                  <a:lnTo>
                    <a:pt x="604" y="5863"/>
                  </a:lnTo>
                  <a:lnTo>
                    <a:pt x="604" y="5867"/>
                  </a:lnTo>
                  <a:lnTo>
                    <a:pt x="604" y="5869"/>
                  </a:lnTo>
                  <a:lnTo>
                    <a:pt x="603" y="5871"/>
                  </a:lnTo>
                  <a:lnTo>
                    <a:pt x="600" y="5873"/>
                  </a:lnTo>
                  <a:lnTo>
                    <a:pt x="598" y="5874"/>
                  </a:lnTo>
                  <a:lnTo>
                    <a:pt x="596" y="5875"/>
                  </a:lnTo>
                  <a:lnTo>
                    <a:pt x="593" y="5876"/>
                  </a:lnTo>
                  <a:lnTo>
                    <a:pt x="584" y="5876"/>
                  </a:lnTo>
                  <a:lnTo>
                    <a:pt x="573" y="5876"/>
                  </a:lnTo>
                  <a:lnTo>
                    <a:pt x="560" y="5873"/>
                  </a:lnTo>
                  <a:lnTo>
                    <a:pt x="546" y="5870"/>
                  </a:lnTo>
                  <a:lnTo>
                    <a:pt x="530" y="5866"/>
                  </a:lnTo>
                  <a:lnTo>
                    <a:pt x="513" y="5859"/>
                  </a:lnTo>
                  <a:lnTo>
                    <a:pt x="473" y="5844"/>
                  </a:lnTo>
                  <a:lnTo>
                    <a:pt x="429" y="5826"/>
                  </a:lnTo>
                  <a:lnTo>
                    <a:pt x="380" y="5802"/>
                  </a:lnTo>
                  <a:lnTo>
                    <a:pt x="329" y="5776"/>
                  </a:lnTo>
                  <a:close/>
                  <a:moveTo>
                    <a:pt x="93" y="5241"/>
                  </a:moveTo>
                  <a:lnTo>
                    <a:pt x="95" y="5239"/>
                  </a:lnTo>
                  <a:lnTo>
                    <a:pt x="97" y="5236"/>
                  </a:lnTo>
                  <a:lnTo>
                    <a:pt x="101" y="5235"/>
                  </a:lnTo>
                  <a:lnTo>
                    <a:pt x="104" y="5234"/>
                  </a:lnTo>
                  <a:lnTo>
                    <a:pt x="111" y="5234"/>
                  </a:lnTo>
                  <a:lnTo>
                    <a:pt x="121" y="5234"/>
                  </a:lnTo>
                  <a:lnTo>
                    <a:pt x="133" y="5236"/>
                  </a:lnTo>
                  <a:lnTo>
                    <a:pt x="147" y="5240"/>
                  </a:lnTo>
                  <a:lnTo>
                    <a:pt x="162" y="5244"/>
                  </a:lnTo>
                  <a:lnTo>
                    <a:pt x="178" y="5249"/>
                  </a:lnTo>
                  <a:lnTo>
                    <a:pt x="215" y="5263"/>
                  </a:lnTo>
                  <a:lnTo>
                    <a:pt x="257" y="5282"/>
                  </a:lnTo>
                  <a:lnTo>
                    <a:pt x="301" y="5303"/>
                  </a:lnTo>
                  <a:lnTo>
                    <a:pt x="348" y="5328"/>
                  </a:lnTo>
                  <a:lnTo>
                    <a:pt x="393" y="5354"/>
                  </a:lnTo>
                  <a:lnTo>
                    <a:pt x="435" y="5381"/>
                  </a:lnTo>
                  <a:lnTo>
                    <a:pt x="472" y="5406"/>
                  </a:lnTo>
                  <a:lnTo>
                    <a:pt x="503" y="5430"/>
                  </a:lnTo>
                  <a:lnTo>
                    <a:pt x="516" y="5440"/>
                  </a:lnTo>
                  <a:lnTo>
                    <a:pt x="527" y="5451"/>
                  </a:lnTo>
                  <a:lnTo>
                    <a:pt x="537" y="5461"/>
                  </a:lnTo>
                  <a:lnTo>
                    <a:pt x="544" y="5470"/>
                  </a:lnTo>
                  <a:lnTo>
                    <a:pt x="550" y="5478"/>
                  </a:lnTo>
                  <a:lnTo>
                    <a:pt x="553" y="5485"/>
                  </a:lnTo>
                  <a:lnTo>
                    <a:pt x="554" y="5488"/>
                  </a:lnTo>
                  <a:lnTo>
                    <a:pt x="554" y="5491"/>
                  </a:lnTo>
                  <a:lnTo>
                    <a:pt x="553" y="5493"/>
                  </a:lnTo>
                  <a:lnTo>
                    <a:pt x="553" y="5495"/>
                  </a:lnTo>
                  <a:lnTo>
                    <a:pt x="551" y="5498"/>
                  </a:lnTo>
                  <a:lnTo>
                    <a:pt x="549" y="5499"/>
                  </a:lnTo>
                  <a:lnTo>
                    <a:pt x="545" y="5501"/>
                  </a:lnTo>
                  <a:lnTo>
                    <a:pt x="542" y="5501"/>
                  </a:lnTo>
                  <a:lnTo>
                    <a:pt x="535" y="5502"/>
                  </a:lnTo>
                  <a:lnTo>
                    <a:pt x="525" y="5502"/>
                  </a:lnTo>
                  <a:lnTo>
                    <a:pt x="512" y="5500"/>
                  </a:lnTo>
                  <a:lnTo>
                    <a:pt x="499" y="5497"/>
                  </a:lnTo>
                  <a:lnTo>
                    <a:pt x="484" y="5492"/>
                  </a:lnTo>
                  <a:lnTo>
                    <a:pt x="467" y="5488"/>
                  </a:lnTo>
                  <a:lnTo>
                    <a:pt x="430" y="5474"/>
                  </a:lnTo>
                  <a:lnTo>
                    <a:pt x="389" y="5456"/>
                  </a:lnTo>
                  <a:lnTo>
                    <a:pt x="343" y="5435"/>
                  </a:lnTo>
                  <a:lnTo>
                    <a:pt x="297" y="5410"/>
                  </a:lnTo>
                  <a:lnTo>
                    <a:pt x="252" y="5383"/>
                  </a:lnTo>
                  <a:lnTo>
                    <a:pt x="210" y="5357"/>
                  </a:lnTo>
                  <a:lnTo>
                    <a:pt x="191" y="5344"/>
                  </a:lnTo>
                  <a:lnTo>
                    <a:pt x="173" y="5331"/>
                  </a:lnTo>
                  <a:lnTo>
                    <a:pt x="157" y="5318"/>
                  </a:lnTo>
                  <a:lnTo>
                    <a:pt x="143" y="5308"/>
                  </a:lnTo>
                  <a:lnTo>
                    <a:pt x="130" y="5296"/>
                  </a:lnTo>
                  <a:lnTo>
                    <a:pt x="118" y="5285"/>
                  </a:lnTo>
                  <a:lnTo>
                    <a:pt x="109" y="5275"/>
                  </a:lnTo>
                  <a:lnTo>
                    <a:pt x="102" y="5267"/>
                  </a:lnTo>
                  <a:lnTo>
                    <a:pt x="96" y="5258"/>
                  </a:lnTo>
                  <a:lnTo>
                    <a:pt x="93" y="5252"/>
                  </a:lnTo>
                  <a:lnTo>
                    <a:pt x="92" y="5248"/>
                  </a:lnTo>
                  <a:lnTo>
                    <a:pt x="92" y="5245"/>
                  </a:lnTo>
                  <a:lnTo>
                    <a:pt x="92" y="5243"/>
                  </a:lnTo>
                  <a:lnTo>
                    <a:pt x="93" y="5241"/>
                  </a:lnTo>
                  <a:close/>
                  <a:moveTo>
                    <a:pt x="429" y="4958"/>
                  </a:moveTo>
                  <a:lnTo>
                    <a:pt x="471" y="4984"/>
                  </a:lnTo>
                  <a:lnTo>
                    <a:pt x="510" y="5009"/>
                  </a:lnTo>
                  <a:lnTo>
                    <a:pt x="543" y="5032"/>
                  </a:lnTo>
                  <a:lnTo>
                    <a:pt x="571" y="5055"/>
                  </a:lnTo>
                  <a:lnTo>
                    <a:pt x="583" y="5066"/>
                  </a:lnTo>
                  <a:lnTo>
                    <a:pt x="593" y="5077"/>
                  </a:lnTo>
                  <a:lnTo>
                    <a:pt x="601" y="5086"/>
                  </a:lnTo>
                  <a:lnTo>
                    <a:pt x="608" y="5095"/>
                  </a:lnTo>
                  <a:lnTo>
                    <a:pt x="613" y="5103"/>
                  </a:lnTo>
                  <a:lnTo>
                    <a:pt x="616" y="5110"/>
                  </a:lnTo>
                  <a:lnTo>
                    <a:pt x="617" y="5113"/>
                  </a:lnTo>
                  <a:lnTo>
                    <a:pt x="617" y="5116"/>
                  </a:lnTo>
                  <a:lnTo>
                    <a:pt x="616" y="5119"/>
                  </a:lnTo>
                  <a:lnTo>
                    <a:pt x="614" y="5121"/>
                  </a:lnTo>
                  <a:lnTo>
                    <a:pt x="613" y="5123"/>
                  </a:lnTo>
                  <a:lnTo>
                    <a:pt x="611" y="5124"/>
                  </a:lnTo>
                  <a:lnTo>
                    <a:pt x="608" y="5126"/>
                  </a:lnTo>
                  <a:lnTo>
                    <a:pt x="605" y="5127"/>
                  </a:lnTo>
                  <a:lnTo>
                    <a:pt x="597" y="5129"/>
                  </a:lnTo>
                  <a:lnTo>
                    <a:pt x="587" y="5129"/>
                  </a:lnTo>
                  <a:lnTo>
                    <a:pt x="576" y="5127"/>
                  </a:lnTo>
                  <a:lnTo>
                    <a:pt x="563" y="5124"/>
                  </a:lnTo>
                  <a:lnTo>
                    <a:pt x="549" y="5121"/>
                  </a:lnTo>
                  <a:lnTo>
                    <a:pt x="533" y="5117"/>
                  </a:lnTo>
                  <a:lnTo>
                    <a:pt x="516" y="5110"/>
                  </a:lnTo>
                  <a:lnTo>
                    <a:pt x="499" y="5104"/>
                  </a:lnTo>
                  <a:lnTo>
                    <a:pt x="479" y="5096"/>
                  </a:lnTo>
                  <a:lnTo>
                    <a:pt x="460" y="5088"/>
                  </a:lnTo>
                  <a:lnTo>
                    <a:pt x="418" y="5068"/>
                  </a:lnTo>
                  <a:lnTo>
                    <a:pt x="375" y="5044"/>
                  </a:lnTo>
                  <a:lnTo>
                    <a:pt x="353" y="5032"/>
                  </a:lnTo>
                  <a:lnTo>
                    <a:pt x="333" y="5020"/>
                  </a:lnTo>
                  <a:lnTo>
                    <a:pt x="313" y="5007"/>
                  </a:lnTo>
                  <a:lnTo>
                    <a:pt x="295" y="4995"/>
                  </a:lnTo>
                  <a:lnTo>
                    <a:pt x="277" y="4982"/>
                  </a:lnTo>
                  <a:lnTo>
                    <a:pt x="260" y="4970"/>
                  </a:lnTo>
                  <a:lnTo>
                    <a:pt x="246" y="4958"/>
                  </a:lnTo>
                  <a:lnTo>
                    <a:pt x="232" y="4947"/>
                  </a:lnTo>
                  <a:lnTo>
                    <a:pt x="221" y="4935"/>
                  </a:lnTo>
                  <a:lnTo>
                    <a:pt x="211" y="4926"/>
                  </a:lnTo>
                  <a:lnTo>
                    <a:pt x="202" y="4916"/>
                  </a:lnTo>
                  <a:lnTo>
                    <a:pt x="196" y="4907"/>
                  </a:lnTo>
                  <a:lnTo>
                    <a:pt x="191" y="4899"/>
                  </a:lnTo>
                  <a:lnTo>
                    <a:pt x="188" y="4892"/>
                  </a:lnTo>
                  <a:lnTo>
                    <a:pt x="188" y="4889"/>
                  </a:lnTo>
                  <a:lnTo>
                    <a:pt x="188" y="4886"/>
                  </a:lnTo>
                  <a:lnTo>
                    <a:pt x="188" y="4884"/>
                  </a:lnTo>
                  <a:lnTo>
                    <a:pt x="189" y="4880"/>
                  </a:lnTo>
                  <a:lnTo>
                    <a:pt x="191" y="4878"/>
                  </a:lnTo>
                  <a:lnTo>
                    <a:pt x="193" y="4877"/>
                  </a:lnTo>
                  <a:lnTo>
                    <a:pt x="197" y="4876"/>
                  </a:lnTo>
                  <a:lnTo>
                    <a:pt x="200" y="4875"/>
                  </a:lnTo>
                  <a:lnTo>
                    <a:pt x="207" y="4874"/>
                  </a:lnTo>
                  <a:lnTo>
                    <a:pt x="217" y="4874"/>
                  </a:lnTo>
                  <a:lnTo>
                    <a:pt x="228" y="4875"/>
                  </a:lnTo>
                  <a:lnTo>
                    <a:pt x="241" y="4877"/>
                  </a:lnTo>
                  <a:lnTo>
                    <a:pt x="255" y="4881"/>
                  </a:lnTo>
                  <a:lnTo>
                    <a:pt x="271" y="4886"/>
                  </a:lnTo>
                  <a:lnTo>
                    <a:pt x="287" y="4891"/>
                  </a:lnTo>
                  <a:lnTo>
                    <a:pt x="306" y="4899"/>
                  </a:lnTo>
                  <a:lnTo>
                    <a:pt x="324" y="4906"/>
                  </a:lnTo>
                  <a:lnTo>
                    <a:pt x="343" y="4915"/>
                  </a:lnTo>
                  <a:lnTo>
                    <a:pt x="386" y="4935"/>
                  </a:lnTo>
                  <a:lnTo>
                    <a:pt x="429" y="4958"/>
                  </a:lnTo>
                  <a:close/>
                  <a:moveTo>
                    <a:pt x="476" y="4891"/>
                  </a:moveTo>
                  <a:lnTo>
                    <a:pt x="473" y="4895"/>
                  </a:lnTo>
                  <a:lnTo>
                    <a:pt x="467" y="4898"/>
                  </a:lnTo>
                  <a:lnTo>
                    <a:pt x="459" y="4899"/>
                  </a:lnTo>
                  <a:lnTo>
                    <a:pt x="450" y="4899"/>
                  </a:lnTo>
                  <a:lnTo>
                    <a:pt x="440" y="4898"/>
                  </a:lnTo>
                  <a:lnTo>
                    <a:pt x="427" y="4895"/>
                  </a:lnTo>
                  <a:lnTo>
                    <a:pt x="413" y="4892"/>
                  </a:lnTo>
                  <a:lnTo>
                    <a:pt x="397" y="4888"/>
                  </a:lnTo>
                  <a:lnTo>
                    <a:pt x="382" y="4882"/>
                  </a:lnTo>
                  <a:lnTo>
                    <a:pt x="365" y="4876"/>
                  </a:lnTo>
                  <a:lnTo>
                    <a:pt x="347" y="4868"/>
                  </a:lnTo>
                  <a:lnTo>
                    <a:pt x="327" y="4861"/>
                  </a:lnTo>
                  <a:lnTo>
                    <a:pt x="288" y="4841"/>
                  </a:lnTo>
                  <a:lnTo>
                    <a:pt x="246" y="4819"/>
                  </a:lnTo>
                  <a:lnTo>
                    <a:pt x="206" y="4794"/>
                  </a:lnTo>
                  <a:lnTo>
                    <a:pt x="170" y="4770"/>
                  </a:lnTo>
                  <a:lnTo>
                    <a:pt x="153" y="4757"/>
                  </a:lnTo>
                  <a:lnTo>
                    <a:pt x="137" y="4745"/>
                  </a:lnTo>
                  <a:lnTo>
                    <a:pt x="124" y="4735"/>
                  </a:lnTo>
                  <a:lnTo>
                    <a:pt x="111" y="4724"/>
                  </a:lnTo>
                  <a:lnTo>
                    <a:pt x="100" y="4713"/>
                  </a:lnTo>
                  <a:lnTo>
                    <a:pt x="91" y="4702"/>
                  </a:lnTo>
                  <a:lnTo>
                    <a:pt x="82" y="4694"/>
                  </a:lnTo>
                  <a:lnTo>
                    <a:pt x="77" y="4685"/>
                  </a:lnTo>
                  <a:lnTo>
                    <a:pt x="73" y="4676"/>
                  </a:lnTo>
                  <a:lnTo>
                    <a:pt x="69" y="4670"/>
                  </a:lnTo>
                  <a:lnTo>
                    <a:pt x="69" y="4667"/>
                  </a:lnTo>
                  <a:lnTo>
                    <a:pt x="69" y="4663"/>
                  </a:lnTo>
                  <a:lnTo>
                    <a:pt x="69" y="4661"/>
                  </a:lnTo>
                  <a:lnTo>
                    <a:pt x="71" y="4658"/>
                  </a:lnTo>
                  <a:lnTo>
                    <a:pt x="75" y="4655"/>
                  </a:lnTo>
                  <a:lnTo>
                    <a:pt x="80" y="4653"/>
                  </a:lnTo>
                  <a:lnTo>
                    <a:pt x="88" y="4650"/>
                  </a:lnTo>
                  <a:lnTo>
                    <a:pt x="97" y="4650"/>
                  </a:lnTo>
                  <a:lnTo>
                    <a:pt x="108" y="4652"/>
                  </a:lnTo>
                  <a:lnTo>
                    <a:pt x="121" y="4654"/>
                  </a:lnTo>
                  <a:lnTo>
                    <a:pt x="134" y="4658"/>
                  </a:lnTo>
                  <a:lnTo>
                    <a:pt x="149" y="4662"/>
                  </a:lnTo>
                  <a:lnTo>
                    <a:pt x="165" y="4668"/>
                  </a:lnTo>
                  <a:lnTo>
                    <a:pt x="183" y="4674"/>
                  </a:lnTo>
                  <a:lnTo>
                    <a:pt x="201" y="4682"/>
                  </a:lnTo>
                  <a:lnTo>
                    <a:pt x="219" y="4690"/>
                  </a:lnTo>
                  <a:lnTo>
                    <a:pt x="259" y="4710"/>
                  </a:lnTo>
                  <a:lnTo>
                    <a:pt x="300" y="4732"/>
                  </a:lnTo>
                  <a:lnTo>
                    <a:pt x="341" y="4756"/>
                  </a:lnTo>
                  <a:lnTo>
                    <a:pt x="377" y="4781"/>
                  </a:lnTo>
                  <a:lnTo>
                    <a:pt x="394" y="4793"/>
                  </a:lnTo>
                  <a:lnTo>
                    <a:pt x="409" y="4805"/>
                  </a:lnTo>
                  <a:lnTo>
                    <a:pt x="423" y="4816"/>
                  </a:lnTo>
                  <a:lnTo>
                    <a:pt x="436" y="4826"/>
                  </a:lnTo>
                  <a:lnTo>
                    <a:pt x="447" y="4837"/>
                  </a:lnTo>
                  <a:lnTo>
                    <a:pt x="457" y="4848"/>
                  </a:lnTo>
                  <a:lnTo>
                    <a:pt x="464" y="4857"/>
                  </a:lnTo>
                  <a:lnTo>
                    <a:pt x="471" y="4865"/>
                  </a:lnTo>
                  <a:lnTo>
                    <a:pt x="475" y="4874"/>
                  </a:lnTo>
                  <a:lnTo>
                    <a:pt x="477" y="4880"/>
                  </a:lnTo>
                  <a:lnTo>
                    <a:pt x="478" y="4884"/>
                  </a:lnTo>
                  <a:lnTo>
                    <a:pt x="478" y="4887"/>
                  </a:lnTo>
                  <a:lnTo>
                    <a:pt x="477" y="4889"/>
                  </a:lnTo>
                  <a:lnTo>
                    <a:pt x="476" y="4891"/>
                  </a:lnTo>
                  <a:close/>
                  <a:moveTo>
                    <a:pt x="639" y="4287"/>
                  </a:moveTo>
                  <a:lnTo>
                    <a:pt x="636" y="4291"/>
                  </a:lnTo>
                  <a:lnTo>
                    <a:pt x="631" y="4294"/>
                  </a:lnTo>
                  <a:lnTo>
                    <a:pt x="623" y="4296"/>
                  </a:lnTo>
                  <a:lnTo>
                    <a:pt x="614" y="4296"/>
                  </a:lnTo>
                  <a:lnTo>
                    <a:pt x="605" y="4296"/>
                  </a:lnTo>
                  <a:lnTo>
                    <a:pt x="593" y="4295"/>
                  </a:lnTo>
                  <a:lnTo>
                    <a:pt x="580" y="4292"/>
                  </a:lnTo>
                  <a:lnTo>
                    <a:pt x="567" y="4289"/>
                  </a:lnTo>
                  <a:lnTo>
                    <a:pt x="552" y="4285"/>
                  </a:lnTo>
                  <a:lnTo>
                    <a:pt x="537" y="4279"/>
                  </a:lnTo>
                  <a:lnTo>
                    <a:pt x="521" y="4273"/>
                  </a:lnTo>
                  <a:lnTo>
                    <a:pt x="503" y="4265"/>
                  </a:lnTo>
                  <a:lnTo>
                    <a:pt x="486" y="4258"/>
                  </a:lnTo>
                  <a:lnTo>
                    <a:pt x="468" y="4248"/>
                  </a:lnTo>
                  <a:lnTo>
                    <a:pt x="449" y="4238"/>
                  </a:lnTo>
                  <a:lnTo>
                    <a:pt x="431" y="4227"/>
                  </a:lnTo>
                  <a:lnTo>
                    <a:pt x="413" y="4217"/>
                  </a:lnTo>
                  <a:lnTo>
                    <a:pt x="395" y="4206"/>
                  </a:lnTo>
                  <a:lnTo>
                    <a:pt x="379" y="4194"/>
                  </a:lnTo>
                  <a:lnTo>
                    <a:pt x="363" y="4183"/>
                  </a:lnTo>
                  <a:lnTo>
                    <a:pt x="349" y="4172"/>
                  </a:lnTo>
                  <a:lnTo>
                    <a:pt x="336" y="4160"/>
                  </a:lnTo>
                  <a:lnTo>
                    <a:pt x="323" y="4150"/>
                  </a:lnTo>
                  <a:lnTo>
                    <a:pt x="312" y="4140"/>
                  </a:lnTo>
                  <a:lnTo>
                    <a:pt x="302" y="4129"/>
                  </a:lnTo>
                  <a:lnTo>
                    <a:pt x="295" y="4119"/>
                  </a:lnTo>
                  <a:lnTo>
                    <a:pt x="287" y="4111"/>
                  </a:lnTo>
                  <a:lnTo>
                    <a:pt x="283" y="4102"/>
                  </a:lnTo>
                  <a:lnTo>
                    <a:pt x="280" y="4095"/>
                  </a:lnTo>
                  <a:lnTo>
                    <a:pt x="278" y="4087"/>
                  </a:lnTo>
                  <a:lnTo>
                    <a:pt x="278" y="4082"/>
                  </a:lnTo>
                  <a:lnTo>
                    <a:pt x="280" y="4076"/>
                  </a:lnTo>
                  <a:lnTo>
                    <a:pt x="284" y="4072"/>
                  </a:lnTo>
                  <a:lnTo>
                    <a:pt x="289" y="4069"/>
                  </a:lnTo>
                  <a:lnTo>
                    <a:pt x="296" y="4068"/>
                  </a:lnTo>
                  <a:lnTo>
                    <a:pt x="305" y="4067"/>
                  </a:lnTo>
                  <a:lnTo>
                    <a:pt x="315" y="4067"/>
                  </a:lnTo>
                  <a:lnTo>
                    <a:pt x="326" y="4069"/>
                  </a:lnTo>
                  <a:lnTo>
                    <a:pt x="339" y="4071"/>
                  </a:lnTo>
                  <a:lnTo>
                    <a:pt x="352" y="4075"/>
                  </a:lnTo>
                  <a:lnTo>
                    <a:pt x="367" y="4080"/>
                  </a:lnTo>
                  <a:lnTo>
                    <a:pt x="382" y="4085"/>
                  </a:lnTo>
                  <a:lnTo>
                    <a:pt x="399" y="4091"/>
                  </a:lnTo>
                  <a:lnTo>
                    <a:pt x="416" y="4099"/>
                  </a:lnTo>
                  <a:lnTo>
                    <a:pt x="450" y="4116"/>
                  </a:lnTo>
                  <a:lnTo>
                    <a:pt x="488" y="4137"/>
                  </a:lnTo>
                  <a:lnTo>
                    <a:pt x="524" y="4159"/>
                  </a:lnTo>
                  <a:lnTo>
                    <a:pt x="555" y="4181"/>
                  </a:lnTo>
                  <a:lnTo>
                    <a:pt x="570" y="4193"/>
                  </a:lnTo>
                  <a:lnTo>
                    <a:pt x="583" y="4204"/>
                  </a:lnTo>
                  <a:lnTo>
                    <a:pt x="596" y="4214"/>
                  </a:lnTo>
                  <a:lnTo>
                    <a:pt x="607" y="4224"/>
                  </a:lnTo>
                  <a:lnTo>
                    <a:pt x="617" y="4235"/>
                  </a:lnTo>
                  <a:lnTo>
                    <a:pt x="624" y="4244"/>
                  </a:lnTo>
                  <a:lnTo>
                    <a:pt x="631" y="4253"/>
                  </a:lnTo>
                  <a:lnTo>
                    <a:pt x="636" y="4261"/>
                  </a:lnTo>
                  <a:lnTo>
                    <a:pt x="639" y="4269"/>
                  </a:lnTo>
                  <a:lnTo>
                    <a:pt x="641" y="4276"/>
                  </a:lnTo>
                  <a:lnTo>
                    <a:pt x="641" y="4282"/>
                  </a:lnTo>
                  <a:lnTo>
                    <a:pt x="639" y="4287"/>
                  </a:lnTo>
                  <a:close/>
                  <a:moveTo>
                    <a:pt x="457" y="3918"/>
                  </a:moveTo>
                  <a:lnTo>
                    <a:pt x="491" y="3939"/>
                  </a:lnTo>
                  <a:lnTo>
                    <a:pt x="522" y="3962"/>
                  </a:lnTo>
                  <a:lnTo>
                    <a:pt x="536" y="3973"/>
                  </a:lnTo>
                  <a:lnTo>
                    <a:pt x="549" y="3983"/>
                  </a:lnTo>
                  <a:lnTo>
                    <a:pt x="559" y="3993"/>
                  </a:lnTo>
                  <a:lnTo>
                    <a:pt x="570" y="4004"/>
                  </a:lnTo>
                  <a:lnTo>
                    <a:pt x="579" y="4014"/>
                  </a:lnTo>
                  <a:lnTo>
                    <a:pt x="587" y="4022"/>
                  </a:lnTo>
                  <a:lnTo>
                    <a:pt x="593" y="4032"/>
                  </a:lnTo>
                  <a:lnTo>
                    <a:pt x="598" y="4040"/>
                  </a:lnTo>
                  <a:lnTo>
                    <a:pt x="601" y="4047"/>
                  </a:lnTo>
                  <a:lnTo>
                    <a:pt x="603" y="4055"/>
                  </a:lnTo>
                  <a:lnTo>
                    <a:pt x="603" y="4060"/>
                  </a:lnTo>
                  <a:lnTo>
                    <a:pt x="600" y="4066"/>
                  </a:lnTo>
                  <a:lnTo>
                    <a:pt x="597" y="4070"/>
                  </a:lnTo>
                  <a:lnTo>
                    <a:pt x="592" y="4073"/>
                  </a:lnTo>
                  <a:lnTo>
                    <a:pt x="584" y="4074"/>
                  </a:lnTo>
                  <a:lnTo>
                    <a:pt x="576" y="4075"/>
                  </a:lnTo>
                  <a:lnTo>
                    <a:pt x="566" y="4075"/>
                  </a:lnTo>
                  <a:lnTo>
                    <a:pt x="555" y="4074"/>
                  </a:lnTo>
                  <a:lnTo>
                    <a:pt x="543" y="4071"/>
                  </a:lnTo>
                  <a:lnTo>
                    <a:pt x="530" y="4068"/>
                  </a:lnTo>
                  <a:lnTo>
                    <a:pt x="516" y="4063"/>
                  </a:lnTo>
                  <a:lnTo>
                    <a:pt x="501" y="4059"/>
                  </a:lnTo>
                  <a:lnTo>
                    <a:pt x="485" y="4053"/>
                  </a:lnTo>
                  <a:lnTo>
                    <a:pt x="469" y="4045"/>
                  </a:lnTo>
                  <a:lnTo>
                    <a:pt x="452" y="4037"/>
                  </a:lnTo>
                  <a:lnTo>
                    <a:pt x="435" y="4029"/>
                  </a:lnTo>
                  <a:lnTo>
                    <a:pt x="418" y="4020"/>
                  </a:lnTo>
                  <a:lnTo>
                    <a:pt x="400" y="4009"/>
                  </a:lnTo>
                  <a:lnTo>
                    <a:pt x="382" y="3999"/>
                  </a:lnTo>
                  <a:lnTo>
                    <a:pt x="366" y="3988"/>
                  </a:lnTo>
                  <a:lnTo>
                    <a:pt x="350" y="3977"/>
                  </a:lnTo>
                  <a:lnTo>
                    <a:pt x="335" y="3966"/>
                  </a:lnTo>
                  <a:lnTo>
                    <a:pt x="321" y="3955"/>
                  </a:lnTo>
                  <a:lnTo>
                    <a:pt x="309" y="3945"/>
                  </a:lnTo>
                  <a:lnTo>
                    <a:pt x="297" y="3934"/>
                  </a:lnTo>
                  <a:lnTo>
                    <a:pt x="286" y="3923"/>
                  </a:lnTo>
                  <a:lnTo>
                    <a:pt x="278" y="3913"/>
                  </a:lnTo>
                  <a:lnTo>
                    <a:pt x="270" y="3904"/>
                  </a:lnTo>
                  <a:lnTo>
                    <a:pt x="264" y="3895"/>
                  </a:lnTo>
                  <a:lnTo>
                    <a:pt x="259" y="3886"/>
                  </a:lnTo>
                  <a:lnTo>
                    <a:pt x="256" y="3879"/>
                  </a:lnTo>
                  <a:lnTo>
                    <a:pt x="254" y="3872"/>
                  </a:lnTo>
                  <a:lnTo>
                    <a:pt x="255" y="3866"/>
                  </a:lnTo>
                  <a:lnTo>
                    <a:pt x="256" y="3860"/>
                  </a:lnTo>
                  <a:lnTo>
                    <a:pt x="260" y="3857"/>
                  </a:lnTo>
                  <a:lnTo>
                    <a:pt x="266" y="3854"/>
                  </a:lnTo>
                  <a:lnTo>
                    <a:pt x="272" y="3852"/>
                  </a:lnTo>
                  <a:lnTo>
                    <a:pt x="281" y="3851"/>
                  </a:lnTo>
                  <a:lnTo>
                    <a:pt x="291" y="3852"/>
                  </a:lnTo>
                  <a:lnTo>
                    <a:pt x="301" y="3853"/>
                  </a:lnTo>
                  <a:lnTo>
                    <a:pt x="314" y="3855"/>
                  </a:lnTo>
                  <a:lnTo>
                    <a:pt x="327" y="3858"/>
                  </a:lnTo>
                  <a:lnTo>
                    <a:pt x="341" y="3863"/>
                  </a:lnTo>
                  <a:lnTo>
                    <a:pt x="355" y="3868"/>
                  </a:lnTo>
                  <a:lnTo>
                    <a:pt x="372" y="3874"/>
                  </a:lnTo>
                  <a:lnTo>
                    <a:pt x="388" y="3882"/>
                  </a:lnTo>
                  <a:lnTo>
                    <a:pt x="421" y="3898"/>
                  </a:lnTo>
                  <a:lnTo>
                    <a:pt x="457" y="3918"/>
                  </a:lnTo>
                  <a:close/>
                  <a:moveTo>
                    <a:pt x="448" y="3702"/>
                  </a:moveTo>
                  <a:lnTo>
                    <a:pt x="481" y="3722"/>
                  </a:lnTo>
                  <a:lnTo>
                    <a:pt x="510" y="3744"/>
                  </a:lnTo>
                  <a:lnTo>
                    <a:pt x="524" y="3754"/>
                  </a:lnTo>
                  <a:lnTo>
                    <a:pt x="536" y="3764"/>
                  </a:lnTo>
                  <a:lnTo>
                    <a:pt x="546" y="3775"/>
                  </a:lnTo>
                  <a:lnTo>
                    <a:pt x="556" y="3785"/>
                  </a:lnTo>
                  <a:lnTo>
                    <a:pt x="565" y="3795"/>
                  </a:lnTo>
                  <a:lnTo>
                    <a:pt x="572" y="3803"/>
                  </a:lnTo>
                  <a:lnTo>
                    <a:pt x="579" y="3812"/>
                  </a:lnTo>
                  <a:lnTo>
                    <a:pt x="583" y="3821"/>
                  </a:lnTo>
                  <a:lnTo>
                    <a:pt x="586" y="3828"/>
                  </a:lnTo>
                  <a:lnTo>
                    <a:pt x="587" y="3835"/>
                  </a:lnTo>
                  <a:lnTo>
                    <a:pt x="587" y="3840"/>
                  </a:lnTo>
                  <a:lnTo>
                    <a:pt x="585" y="3845"/>
                  </a:lnTo>
                  <a:lnTo>
                    <a:pt x="581" y="3850"/>
                  </a:lnTo>
                  <a:lnTo>
                    <a:pt x="576" y="3853"/>
                  </a:lnTo>
                  <a:lnTo>
                    <a:pt x="569" y="3855"/>
                  </a:lnTo>
                  <a:lnTo>
                    <a:pt x="560" y="3856"/>
                  </a:lnTo>
                  <a:lnTo>
                    <a:pt x="552" y="3855"/>
                  </a:lnTo>
                  <a:lnTo>
                    <a:pt x="541" y="3854"/>
                  </a:lnTo>
                  <a:lnTo>
                    <a:pt x="529" y="3852"/>
                  </a:lnTo>
                  <a:lnTo>
                    <a:pt x="516" y="3849"/>
                  </a:lnTo>
                  <a:lnTo>
                    <a:pt x="503" y="3845"/>
                  </a:lnTo>
                  <a:lnTo>
                    <a:pt x="489" y="3840"/>
                  </a:lnTo>
                  <a:lnTo>
                    <a:pt x="474" y="3835"/>
                  </a:lnTo>
                  <a:lnTo>
                    <a:pt x="458" y="3828"/>
                  </a:lnTo>
                  <a:lnTo>
                    <a:pt x="442" y="3821"/>
                  </a:lnTo>
                  <a:lnTo>
                    <a:pt x="426" y="3812"/>
                  </a:lnTo>
                  <a:lnTo>
                    <a:pt x="409" y="3803"/>
                  </a:lnTo>
                  <a:lnTo>
                    <a:pt x="392" y="3792"/>
                  </a:lnTo>
                  <a:lnTo>
                    <a:pt x="375" y="3783"/>
                  </a:lnTo>
                  <a:lnTo>
                    <a:pt x="360" y="3772"/>
                  </a:lnTo>
                  <a:lnTo>
                    <a:pt x="345" y="3761"/>
                  </a:lnTo>
                  <a:lnTo>
                    <a:pt x="329" y="3750"/>
                  </a:lnTo>
                  <a:lnTo>
                    <a:pt x="316" y="3740"/>
                  </a:lnTo>
                  <a:lnTo>
                    <a:pt x="305" y="3730"/>
                  </a:lnTo>
                  <a:lnTo>
                    <a:pt x="294" y="3719"/>
                  </a:lnTo>
                  <a:lnTo>
                    <a:pt x="284" y="3709"/>
                  </a:lnTo>
                  <a:lnTo>
                    <a:pt x="275" y="3700"/>
                  </a:lnTo>
                  <a:lnTo>
                    <a:pt x="268" y="3690"/>
                  </a:lnTo>
                  <a:lnTo>
                    <a:pt x="263" y="3681"/>
                  </a:lnTo>
                  <a:lnTo>
                    <a:pt x="257" y="3674"/>
                  </a:lnTo>
                  <a:lnTo>
                    <a:pt x="255" y="3666"/>
                  </a:lnTo>
                  <a:lnTo>
                    <a:pt x="253" y="3659"/>
                  </a:lnTo>
                  <a:lnTo>
                    <a:pt x="254" y="3653"/>
                  </a:lnTo>
                  <a:lnTo>
                    <a:pt x="256" y="3648"/>
                  </a:lnTo>
                  <a:lnTo>
                    <a:pt x="259" y="3644"/>
                  </a:lnTo>
                  <a:lnTo>
                    <a:pt x="265" y="3640"/>
                  </a:lnTo>
                  <a:lnTo>
                    <a:pt x="271" y="3638"/>
                  </a:lnTo>
                  <a:lnTo>
                    <a:pt x="280" y="3638"/>
                  </a:lnTo>
                  <a:lnTo>
                    <a:pt x="288" y="3638"/>
                  </a:lnTo>
                  <a:lnTo>
                    <a:pt x="299" y="3639"/>
                  </a:lnTo>
                  <a:lnTo>
                    <a:pt x="311" y="3641"/>
                  </a:lnTo>
                  <a:lnTo>
                    <a:pt x="324" y="3645"/>
                  </a:lnTo>
                  <a:lnTo>
                    <a:pt x="337" y="3649"/>
                  </a:lnTo>
                  <a:lnTo>
                    <a:pt x="351" y="3653"/>
                  </a:lnTo>
                  <a:lnTo>
                    <a:pt x="366" y="3660"/>
                  </a:lnTo>
                  <a:lnTo>
                    <a:pt x="382" y="3666"/>
                  </a:lnTo>
                  <a:lnTo>
                    <a:pt x="415" y="3682"/>
                  </a:lnTo>
                  <a:lnTo>
                    <a:pt x="448" y="3702"/>
                  </a:lnTo>
                  <a:close/>
                  <a:moveTo>
                    <a:pt x="463" y="3486"/>
                  </a:moveTo>
                  <a:lnTo>
                    <a:pt x="494" y="3506"/>
                  </a:lnTo>
                  <a:lnTo>
                    <a:pt x="522" y="3527"/>
                  </a:lnTo>
                  <a:lnTo>
                    <a:pt x="535" y="3538"/>
                  </a:lnTo>
                  <a:lnTo>
                    <a:pt x="546" y="3547"/>
                  </a:lnTo>
                  <a:lnTo>
                    <a:pt x="556" y="3557"/>
                  </a:lnTo>
                  <a:lnTo>
                    <a:pt x="566" y="3567"/>
                  </a:lnTo>
                  <a:lnTo>
                    <a:pt x="573" y="3577"/>
                  </a:lnTo>
                  <a:lnTo>
                    <a:pt x="581" y="3585"/>
                  </a:lnTo>
                  <a:lnTo>
                    <a:pt x="586" y="3594"/>
                  </a:lnTo>
                  <a:lnTo>
                    <a:pt x="591" y="3601"/>
                  </a:lnTo>
                  <a:lnTo>
                    <a:pt x="593" y="3609"/>
                  </a:lnTo>
                  <a:lnTo>
                    <a:pt x="594" y="3615"/>
                  </a:lnTo>
                  <a:lnTo>
                    <a:pt x="594" y="3622"/>
                  </a:lnTo>
                  <a:lnTo>
                    <a:pt x="592" y="3627"/>
                  </a:lnTo>
                  <a:lnTo>
                    <a:pt x="587" y="3632"/>
                  </a:lnTo>
                  <a:lnTo>
                    <a:pt x="583" y="3634"/>
                  </a:lnTo>
                  <a:lnTo>
                    <a:pt x="576" y="3636"/>
                  </a:lnTo>
                  <a:lnTo>
                    <a:pt x="568" y="3637"/>
                  </a:lnTo>
                  <a:lnTo>
                    <a:pt x="559" y="3637"/>
                  </a:lnTo>
                  <a:lnTo>
                    <a:pt x="549" y="3636"/>
                  </a:lnTo>
                  <a:lnTo>
                    <a:pt x="538" y="3635"/>
                  </a:lnTo>
                  <a:lnTo>
                    <a:pt x="525" y="3632"/>
                  </a:lnTo>
                  <a:lnTo>
                    <a:pt x="512" y="3627"/>
                  </a:lnTo>
                  <a:lnTo>
                    <a:pt x="499" y="3623"/>
                  </a:lnTo>
                  <a:lnTo>
                    <a:pt x="484" y="3618"/>
                  </a:lnTo>
                  <a:lnTo>
                    <a:pt x="469" y="3611"/>
                  </a:lnTo>
                  <a:lnTo>
                    <a:pt x="454" y="3604"/>
                  </a:lnTo>
                  <a:lnTo>
                    <a:pt x="438" y="3596"/>
                  </a:lnTo>
                  <a:lnTo>
                    <a:pt x="422" y="3587"/>
                  </a:lnTo>
                  <a:lnTo>
                    <a:pt x="406" y="3578"/>
                  </a:lnTo>
                  <a:lnTo>
                    <a:pt x="390" y="3568"/>
                  </a:lnTo>
                  <a:lnTo>
                    <a:pt x="375" y="3557"/>
                  </a:lnTo>
                  <a:lnTo>
                    <a:pt x="360" y="3547"/>
                  </a:lnTo>
                  <a:lnTo>
                    <a:pt x="347" y="3537"/>
                  </a:lnTo>
                  <a:lnTo>
                    <a:pt x="334" y="3526"/>
                  </a:lnTo>
                  <a:lnTo>
                    <a:pt x="322" y="3516"/>
                  </a:lnTo>
                  <a:lnTo>
                    <a:pt x="312" y="3506"/>
                  </a:lnTo>
                  <a:lnTo>
                    <a:pt x="302" y="3497"/>
                  </a:lnTo>
                  <a:lnTo>
                    <a:pt x="295" y="3487"/>
                  </a:lnTo>
                  <a:lnTo>
                    <a:pt x="287" y="3477"/>
                  </a:lnTo>
                  <a:lnTo>
                    <a:pt x="282" y="3470"/>
                  </a:lnTo>
                  <a:lnTo>
                    <a:pt x="278" y="3461"/>
                  </a:lnTo>
                  <a:lnTo>
                    <a:pt x="275" y="3454"/>
                  </a:lnTo>
                  <a:lnTo>
                    <a:pt x="274" y="3447"/>
                  </a:lnTo>
                  <a:lnTo>
                    <a:pt x="274" y="3441"/>
                  </a:lnTo>
                  <a:lnTo>
                    <a:pt x="277" y="3436"/>
                  </a:lnTo>
                  <a:lnTo>
                    <a:pt x="280" y="3432"/>
                  </a:lnTo>
                  <a:lnTo>
                    <a:pt x="285" y="3429"/>
                  </a:lnTo>
                  <a:lnTo>
                    <a:pt x="292" y="3427"/>
                  </a:lnTo>
                  <a:lnTo>
                    <a:pt x="300" y="3426"/>
                  </a:lnTo>
                  <a:lnTo>
                    <a:pt x="309" y="3426"/>
                  </a:lnTo>
                  <a:lnTo>
                    <a:pt x="320" y="3427"/>
                  </a:lnTo>
                  <a:lnTo>
                    <a:pt x="331" y="3429"/>
                  </a:lnTo>
                  <a:lnTo>
                    <a:pt x="342" y="3432"/>
                  </a:lnTo>
                  <a:lnTo>
                    <a:pt x="355" y="3435"/>
                  </a:lnTo>
                  <a:lnTo>
                    <a:pt x="369" y="3441"/>
                  </a:lnTo>
                  <a:lnTo>
                    <a:pt x="384" y="3446"/>
                  </a:lnTo>
                  <a:lnTo>
                    <a:pt x="400" y="3453"/>
                  </a:lnTo>
                  <a:lnTo>
                    <a:pt x="431" y="3468"/>
                  </a:lnTo>
                  <a:lnTo>
                    <a:pt x="463" y="3486"/>
                  </a:lnTo>
                  <a:close/>
                  <a:moveTo>
                    <a:pt x="499" y="3272"/>
                  </a:moveTo>
                  <a:lnTo>
                    <a:pt x="528" y="3292"/>
                  </a:lnTo>
                  <a:lnTo>
                    <a:pt x="555" y="3312"/>
                  </a:lnTo>
                  <a:lnTo>
                    <a:pt x="567" y="3322"/>
                  </a:lnTo>
                  <a:lnTo>
                    <a:pt x="578" y="3332"/>
                  </a:lnTo>
                  <a:lnTo>
                    <a:pt x="589" y="3341"/>
                  </a:lnTo>
                  <a:lnTo>
                    <a:pt x="597" y="3351"/>
                  </a:lnTo>
                  <a:lnTo>
                    <a:pt x="605" y="3360"/>
                  </a:lnTo>
                  <a:lnTo>
                    <a:pt x="611" y="3368"/>
                  </a:lnTo>
                  <a:lnTo>
                    <a:pt x="617" y="3377"/>
                  </a:lnTo>
                  <a:lnTo>
                    <a:pt x="621" y="3386"/>
                  </a:lnTo>
                  <a:lnTo>
                    <a:pt x="623" y="3392"/>
                  </a:lnTo>
                  <a:lnTo>
                    <a:pt x="624" y="3399"/>
                  </a:lnTo>
                  <a:lnTo>
                    <a:pt x="623" y="3405"/>
                  </a:lnTo>
                  <a:lnTo>
                    <a:pt x="621" y="3410"/>
                  </a:lnTo>
                  <a:lnTo>
                    <a:pt x="618" y="3415"/>
                  </a:lnTo>
                  <a:lnTo>
                    <a:pt x="612" y="3417"/>
                  </a:lnTo>
                  <a:lnTo>
                    <a:pt x="606" y="3419"/>
                  </a:lnTo>
                  <a:lnTo>
                    <a:pt x="598" y="3420"/>
                  </a:lnTo>
                  <a:lnTo>
                    <a:pt x="590" y="3421"/>
                  </a:lnTo>
                  <a:lnTo>
                    <a:pt x="580" y="3420"/>
                  </a:lnTo>
                  <a:lnTo>
                    <a:pt x="569" y="3418"/>
                  </a:lnTo>
                  <a:lnTo>
                    <a:pt x="557" y="3416"/>
                  </a:lnTo>
                  <a:lnTo>
                    <a:pt x="544" y="3412"/>
                  </a:lnTo>
                  <a:lnTo>
                    <a:pt x="531" y="3407"/>
                  </a:lnTo>
                  <a:lnTo>
                    <a:pt x="517" y="3402"/>
                  </a:lnTo>
                  <a:lnTo>
                    <a:pt x="503" y="3396"/>
                  </a:lnTo>
                  <a:lnTo>
                    <a:pt x="488" y="3389"/>
                  </a:lnTo>
                  <a:lnTo>
                    <a:pt x="473" y="3381"/>
                  </a:lnTo>
                  <a:lnTo>
                    <a:pt x="458" y="3373"/>
                  </a:lnTo>
                  <a:lnTo>
                    <a:pt x="442" y="3364"/>
                  </a:lnTo>
                  <a:lnTo>
                    <a:pt x="427" y="3354"/>
                  </a:lnTo>
                  <a:lnTo>
                    <a:pt x="411" y="3345"/>
                  </a:lnTo>
                  <a:lnTo>
                    <a:pt x="399" y="3334"/>
                  </a:lnTo>
                  <a:lnTo>
                    <a:pt x="386" y="3324"/>
                  </a:lnTo>
                  <a:lnTo>
                    <a:pt x="373" y="3314"/>
                  </a:lnTo>
                  <a:lnTo>
                    <a:pt x="362" y="3304"/>
                  </a:lnTo>
                  <a:lnTo>
                    <a:pt x="352" y="3294"/>
                  </a:lnTo>
                  <a:lnTo>
                    <a:pt x="343" y="3284"/>
                  </a:lnTo>
                  <a:lnTo>
                    <a:pt x="336" y="3276"/>
                  </a:lnTo>
                  <a:lnTo>
                    <a:pt x="329" y="3267"/>
                  </a:lnTo>
                  <a:lnTo>
                    <a:pt x="324" y="3258"/>
                  </a:lnTo>
                  <a:lnTo>
                    <a:pt x="320" y="3250"/>
                  </a:lnTo>
                  <a:lnTo>
                    <a:pt x="318" y="3243"/>
                  </a:lnTo>
                  <a:lnTo>
                    <a:pt x="316" y="3236"/>
                  </a:lnTo>
                  <a:lnTo>
                    <a:pt x="318" y="3230"/>
                  </a:lnTo>
                  <a:lnTo>
                    <a:pt x="320" y="3225"/>
                  </a:lnTo>
                  <a:lnTo>
                    <a:pt x="323" y="3220"/>
                  </a:lnTo>
                  <a:lnTo>
                    <a:pt x="328" y="3217"/>
                  </a:lnTo>
                  <a:lnTo>
                    <a:pt x="335" y="3215"/>
                  </a:lnTo>
                  <a:lnTo>
                    <a:pt x="342" y="3214"/>
                  </a:lnTo>
                  <a:lnTo>
                    <a:pt x="351" y="3214"/>
                  </a:lnTo>
                  <a:lnTo>
                    <a:pt x="361" y="3215"/>
                  </a:lnTo>
                  <a:lnTo>
                    <a:pt x="372" y="3217"/>
                  </a:lnTo>
                  <a:lnTo>
                    <a:pt x="383" y="3219"/>
                  </a:lnTo>
                  <a:lnTo>
                    <a:pt x="396" y="3224"/>
                  </a:lnTo>
                  <a:lnTo>
                    <a:pt x="409" y="3228"/>
                  </a:lnTo>
                  <a:lnTo>
                    <a:pt x="423" y="3233"/>
                  </a:lnTo>
                  <a:lnTo>
                    <a:pt x="437" y="3240"/>
                  </a:lnTo>
                  <a:lnTo>
                    <a:pt x="468" y="3254"/>
                  </a:lnTo>
                  <a:lnTo>
                    <a:pt x="499" y="3272"/>
                  </a:lnTo>
                  <a:close/>
                  <a:moveTo>
                    <a:pt x="186" y="2829"/>
                  </a:moveTo>
                  <a:lnTo>
                    <a:pt x="213" y="2848"/>
                  </a:lnTo>
                  <a:lnTo>
                    <a:pt x="238" y="2867"/>
                  </a:lnTo>
                  <a:lnTo>
                    <a:pt x="248" y="2876"/>
                  </a:lnTo>
                  <a:lnTo>
                    <a:pt x="258" y="2885"/>
                  </a:lnTo>
                  <a:lnTo>
                    <a:pt x="267" y="2895"/>
                  </a:lnTo>
                  <a:lnTo>
                    <a:pt x="274" y="2903"/>
                  </a:lnTo>
                  <a:lnTo>
                    <a:pt x="282" y="2912"/>
                  </a:lnTo>
                  <a:lnTo>
                    <a:pt x="287" y="2920"/>
                  </a:lnTo>
                  <a:lnTo>
                    <a:pt x="292" y="2928"/>
                  </a:lnTo>
                  <a:lnTo>
                    <a:pt x="295" y="2936"/>
                  </a:lnTo>
                  <a:lnTo>
                    <a:pt x="297" y="2942"/>
                  </a:lnTo>
                  <a:lnTo>
                    <a:pt x="298" y="2949"/>
                  </a:lnTo>
                  <a:lnTo>
                    <a:pt x="297" y="2954"/>
                  </a:lnTo>
                  <a:lnTo>
                    <a:pt x="295" y="2959"/>
                  </a:lnTo>
                  <a:lnTo>
                    <a:pt x="292" y="2964"/>
                  </a:lnTo>
                  <a:lnTo>
                    <a:pt x="287" y="2966"/>
                  </a:lnTo>
                  <a:lnTo>
                    <a:pt x="281" y="2968"/>
                  </a:lnTo>
                  <a:lnTo>
                    <a:pt x="274" y="2969"/>
                  </a:lnTo>
                  <a:lnTo>
                    <a:pt x="266" y="2970"/>
                  </a:lnTo>
                  <a:lnTo>
                    <a:pt x="257" y="2969"/>
                  </a:lnTo>
                  <a:lnTo>
                    <a:pt x="247" y="2968"/>
                  </a:lnTo>
                  <a:lnTo>
                    <a:pt x="237" y="2965"/>
                  </a:lnTo>
                  <a:lnTo>
                    <a:pt x="225" y="2961"/>
                  </a:lnTo>
                  <a:lnTo>
                    <a:pt x="213" y="2957"/>
                  </a:lnTo>
                  <a:lnTo>
                    <a:pt x="200" y="2953"/>
                  </a:lnTo>
                  <a:lnTo>
                    <a:pt x="187" y="2947"/>
                  </a:lnTo>
                  <a:lnTo>
                    <a:pt x="160" y="2933"/>
                  </a:lnTo>
                  <a:lnTo>
                    <a:pt x="132" y="2917"/>
                  </a:lnTo>
                  <a:lnTo>
                    <a:pt x="105" y="2899"/>
                  </a:lnTo>
                  <a:lnTo>
                    <a:pt x="81" y="2879"/>
                  </a:lnTo>
                  <a:lnTo>
                    <a:pt x="70" y="2870"/>
                  </a:lnTo>
                  <a:lnTo>
                    <a:pt x="60" y="2861"/>
                  </a:lnTo>
                  <a:lnTo>
                    <a:pt x="51" y="2851"/>
                  </a:lnTo>
                  <a:lnTo>
                    <a:pt x="43" y="2843"/>
                  </a:lnTo>
                  <a:lnTo>
                    <a:pt x="37" y="2834"/>
                  </a:lnTo>
                  <a:lnTo>
                    <a:pt x="30" y="2826"/>
                  </a:lnTo>
                  <a:lnTo>
                    <a:pt x="26" y="2818"/>
                  </a:lnTo>
                  <a:lnTo>
                    <a:pt x="23" y="2810"/>
                  </a:lnTo>
                  <a:lnTo>
                    <a:pt x="21" y="2803"/>
                  </a:lnTo>
                  <a:lnTo>
                    <a:pt x="20" y="2796"/>
                  </a:lnTo>
                  <a:lnTo>
                    <a:pt x="21" y="2791"/>
                  </a:lnTo>
                  <a:lnTo>
                    <a:pt x="23" y="2787"/>
                  </a:lnTo>
                  <a:lnTo>
                    <a:pt x="26" y="2782"/>
                  </a:lnTo>
                  <a:lnTo>
                    <a:pt x="31" y="2779"/>
                  </a:lnTo>
                  <a:lnTo>
                    <a:pt x="37" y="2777"/>
                  </a:lnTo>
                  <a:lnTo>
                    <a:pt x="44" y="2776"/>
                  </a:lnTo>
                  <a:lnTo>
                    <a:pt x="52" y="2776"/>
                  </a:lnTo>
                  <a:lnTo>
                    <a:pt x="62" y="2777"/>
                  </a:lnTo>
                  <a:lnTo>
                    <a:pt x="71" y="2778"/>
                  </a:lnTo>
                  <a:lnTo>
                    <a:pt x="82" y="2781"/>
                  </a:lnTo>
                  <a:lnTo>
                    <a:pt x="93" y="2784"/>
                  </a:lnTo>
                  <a:lnTo>
                    <a:pt x="105" y="2789"/>
                  </a:lnTo>
                  <a:lnTo>
                    <a:pt x="118" y="2793"/>
                  </a:lnTo>
                  <a:lnTo>
                    <a:pt x="131" y="2799"/>
                  </a:lnTo>
                  <a:lnTo>
                    <a:pt x="158" y="2813"/>
                  </a:lnTo>
                  <a:lnTo>
                    <a:pt x="186" y="2829"/>
                  </a:lnTo>
                  <a:close/>
                  <a:moveTo>
                    <a:pt x="556" y="3058"/>
                  </a:moveTo>
                  <a:lnTo>
                    <a:pt x="584" y="3077"/>
                  </a:lnTo>
                  <a:lnTo>
                    <a:pt x="610" y="3096"/>
                  </a:lnTo>
                  <a:lnTo>
                    <a:pt x="622" y="3106"/>
                  </a:lnTo>
                  <a:lnTo>
                    <a:pt x="632" y="3116"/>
                  </a:lnTo>
                  <a:lnTo>
                    <a:pt x="641" y="3124"/>
                  </a:lnTo>
                  <a:lnTo>
                    <a:pt x="650" y="3134"/>
                  </a:lnTo>
                  <a:lnTo>
                    <a:pt x="658" y="3143"/>
                  </a:lnTo>
                  <a:lnTo>
                    <a:pt x="664" y="3151"/>
                  </a:lnTo>
                  <a:lnTo>
                    <a:pt x="668" y="3160"/>
                  </a:lnTo>
                  <a:lnTo>
                    <a:pt x="672" y="3168"/>
                  </a:lnTo>
                  <a:lnTo>
                    <a:pt x="675" y="3175"/>
                  </a:lnTo>
                  <a:lnTo>
                    <a:pt x="675" y="3182"/>
                  </a:lnTo>
                  <a:lnTo>
                    <a:pt x="675" y="3188"/>
                  </a:lnTo>
                  <a:lnTo>
                    <a:pt x="673" y="3192"/>
                  </a:lnTo>
                  <a:lnTo>
                    <a:pt x="668" y="3197"/>
                  </a:lnTo>
                  <a:lnTo>
                    <a:pt x="664" y="3200"/>
                  </a:lnTo>
                  <a:lnTo>
                    <a:pt x="658" y="3202"/>
                  </a:lnTo>
                  <a:lnTo>
                    <a:pt x="650" y="3203"/>
                  </a:lnTo>
                  <a:lnTo>
                    <a:pt x="641" y="3204"/>
                  </a:lnTo>
                  <a:lnTo>
                    <a:pt x="632" y="3203"/>
                  </a:lnTo>
                  <a:lnTo>
                    <a:pt x="621" y="3202"/>
                  </a:lnTo>
                  <a:lnTo>
                    <a:pt x="610" y="3199"/>
                  </a:lnTo>
                  <a:lnTo>
                    <a:pt x="597" y="3196"/>
                  </a:lnTo>
                  <a:lnTo>
                    <a:pt x="585" y="3191"/>
                  </a:lnTo>
                  <a:lnTo>
                    <a:pt x="571" y="3187"/>
                  </a:lnTo>
                  <a:lnTo>
                    <a:pt x="557" y="3181"/>
                  </a:lnTo>
                  <a:lnTo>
                    <a:pt x="543" y="3174"/>
                  </a:lnTo>
                  <a:lnTo>
                    <a:pt x="529" y="3167"/>
                  </a:lnTo>
                  <a:lnTo>
                    <a:pt x="514" y="3159"/>
                  </a:lnTo>
                  <a:lnTo>
                    <a:pt x="499" y="3149"/>
                  </a:lnTo>
                  <a:lnTo>
                    <a:pt x="485" y="3141"/>
                  </a:lnTo>
                  <a:lnTo>
                    <a:pt x="471" y="3131"/>
                  </a:lnTo>
                  <a:lnTo>
                    <a:pt x="457" y="3121"/>
                  </a:lnTo>
                  <a:lnTo>
                    <a:pt x="445" y="3111"/>
                  </a:lnTo>
                  <a:lnTo>
                    <a:pt x="434" y="3102"/>
                  </a:lnTo>
                  <a:lnTo>
                    <a:pt x="423" y="3092"/>
                  </a:lnTo>
                  <a:lnTo>
                    <a:pt x="414" y="3082"/>
                  </a:lnTo>
                  <a:lnTo>
                    <a:pt x="405" y="3073"/>
                  </a:lnTo>
                  <a:lnTo>
                    <a:pt x="399" y="3064"/>
                  </a:lnTo>
                  <a:lnTo>
                    <a:pt x="392" y="3055"/>
                  </a:lnTo>
                  <a:lnTo>
                    <a:pt x="387" y="3047"/>
                  </a:lnTo>
                  <a:lnTo>
                    <a:pt x="383" y="3039"/>
                  </a:lnTo>
                  <a:lnTo>
                    <a:pt x="381" y="3032"/>
                  </a:lnTo>
                  <a:lnTo>
                    <a:pt x="380" y="3025"/>
                  </a:lnTo>
                  <a:lnTo>
                    <a:pt x="381" y="3020"/>
                  </a:lnTo>
                  <a:lnTo>
                    <a:pt x="383" y="3014"/>
                  </a:lnTo>
                  <a:lnTo>
                    <a:pt x="387" y="3010"/>
                  </a:lnTo>
                  <a:lnTo>
                    <a:pt x="392" y="3007"/>
                  </a:lnTo>
                  <a:lnTo>
                    <a:pt x="399" y="3005"/>
                  </a:lnTo>
                  <a:lnTo>
                    <a:pt x="406" y="3004"/>
                  </a:lnTo>
                  <a:lnTo>
                    <a:pt x="415" y="3004"/>
                  </a:lnTo>
                  <a:lnTo>
                    <a:pt x="423" y="3004"/>
                  </a:lnTo>
                  <a:lnTo>
                    <a:pt x="434" y="3006"/>
                  </a:lnTo>
                  <a:lnTo>
                    <a:pt x="446" y="3008"/>
                  </a:lnTo>
                  <a:lnTo>
                    <a:pt x="458" y="3011"/>
                  </a:lnTo>
                  <a:lnTo>
                    <a:pt x="471" y="3015"/>
                  </a:lnTo>
                  <a:lnTo>
                    <a:pt x="484" y="3021"/>
                  </a:lnTo>
                  <a:lnTo>
                    <a:pt x="498" y="3026"/>
                  </a:lnTo>
                  <a:lnTo>
                    <a:pt x="526" y="3040"/>
                  </a:lnTo>
                  <a:lnTo>
                    <a:pt x="556" y="3058"/>
                  </a:lnTo>
                  <a:close/>
                  <a:moveTo>
                    <a:pt x="281" y="2623"/>
                  </a:moveTo>
                  <a:lnTo>
                    <a:pt x="307" y="2641"/>
                  </a:lnTo>
                  <a:lnTo>
                    <a:pt x="329" y="2659"/>
                  </a:lnTo>
                  <a:lnTo>
                    <a:pt x="349" y="2678"/>
                  </a:lnTo>
                  <a:lnTo>
                    <a:pt x="365" y="2695"/>
                  </a:lnTo>
                  <a:lnTo>
                    <a:pt x="372" y="2704"/>
                  </a:lnTo>
                  <a:lnTo>
                    <a:pt x="377" y="2711"/>
                  </a:lnTo>
                  <a:lnTo>
                    <a:pt x="381" y="2720"/>
                  </a:lnTo>
                  <a:lnTo>
                    <a:pt x="384" y="2726"/>
                  </a:lnTo>
                  <a:lnTo>
                    <a:pt x="387" y="2734"/>
                  </a:lnTo>
                  <a:lnTo>
                    <a:pt x="387" y="2739"/>
                  </a:lnTo>
                  <a:lnTo>
                    <a:pt x="387" y="2746"/>
                  </a:lnTo>
                  <a:lnTo>
                    <a:pt x="384" y="2750"/>
                  </a:lnTo>
                  <a:lnTo>
                    <a:pt x="380" y="2754"/>
                  </a:lnTo>
                  <a:lnTo>
                    <a:pt x="376" y="2758"/>
                  </a:lnTo>
                  <a:lnTo>
                    <a:pt x="370" y="2760"/>
                  </a:lnTo>
                  <a:lnTo>
                    <a:pt x="363" y="2761"/>
                  </a:lnTo>
                  <a:lnTo>
                    <a:pt x="355" y="2761"/>
                  </a:lnTo>
                  <a:lnTo>
                    <a:pt x="347" y="2761"/>
                  </a:lnTo>
                  <a:lnTo>
                    <a:pt x="337" y="2759"/>
                  </a:lnTo>
                  <a:lnTo>
                    <a:pt x="326" y="2756"/>
                  </a:lnTo>
                  <a:lnTo>
                    <a:pt x="315" y="2753"/>
                  </a:lnTo>
                  <a:lnTo>
                    <a:pt x="304" y="2750"/>
                  </a:lnTo>
                  <a:lnTo>
                    <a:pt x="292" y="2745"/>
                  </a:lnTo>
                  <a:lnTo>
                    <a:pt x="279" y="2739"/>
                  </a:lnTo>
                  <a:lnTo>
                    <a:pt x="253" y="2726"/>
                  </a:lnTo>
                  <a:lnTo>
                    <a:pt x="226" y="2711"/>
                  </a:lnTo>
                  <a:lnTo>
                    <a:pt x="200" y="2693"/>
                  </a:lnTo>
                  <a:lnTo>
                    <a:pt x="177" y="2674"/>
                  </a:lnTo>
                  <a:lnTo>
                    <a:pt x="168" y="2666"/>
                  </a:lnTo>
                  <a:lnTo>
                    <a:pt x="158" y="2656"/>
                  </a:lnTo>
                  <a:lnTo>
                    <a:pt x="149" y="2647"/>
                  </a:lnTo>
                  <a:lnTo>
                    <a:pt x="142" y="2639"/>
                  </a:lnTo>
                  <a:lnTo>
                    <a:pt x="135" y="2630"/>
                  </a:lnTo>
                  <a:lnTo>
                    <a:pt x="130" y="2623"/>
                  </a:lnTo>
                  <a:lnTo>
                    <a:pt x="125" y="2614"/>
                  </a:lnTo>
                  <a:lnTo>
                    <a:pt x="122" y="2606"/>
                  </a:lnTo>
                  <a:lnTo>
                    <a:pt x="121" y="2600"/>
                  </a:lnTo>
                  <a:lnTo>
                    <a:pt x="120" y="2593"/>
                  </a:lnTo>
                  <a:lnTo>
                    <a:pt x="121" y="2588"/>
                  </a:lnTo>
                  <a:lnTo>
                    <a:pt x="123" y="2584"/>
                  </a:lnTo>
                  <a:lnTo>
                    <a:pt x="126" y="2579"/>
                  </a:lnTo>
                  <a:lnTo>
                    <a:pt x="131" y="2576"/>
                  </a:lnTo>
                  <a:lnTo>
                    <a:pt x="137" y="2574"/>
                  </a:lnTo>
                  <a:lnTo>
                    <a:pt x="144" y="2573"/>
                  </a:lnTo>
                  <a:lnTo>
                    <a:pt x="151" y="2573"/>
                  </a:lnTo>
                  <a:lnTo>
                    <a:pt x="160" y="2573"/>
                  </a:lnTo>
                  <a:lnTo>
                    <a:pt x="170" y="2575"/>
                  </a:lnTo>
                  <a:lnTo>
                    <a:pt x="180" y="2577"/>
                  </a:lnTo>
                  <a:lnTo>
                    <a:pt x="191" y="2581"/>
                  </a:lnTo>
                  <a:lnTo>
                    <a:pt x="203" y="2584"/>
                  </a:lnTo>
                  <a:lnTo>
                    <a:pt x="215" y="2589"/>
                  </a:lnTo>
                  <a:lnTo>
                    <a:pt x="228" y="2595"/>
                  </a:lnTo>
                  <a:lnTo>
                    <a:pt x="254" y="2608"/>
                  </a:lnTo>
                  <a:lnTo>
                    <a:pt x="281" y="2623"/>
                  </a:lnTo>
                  <a:close/>
                  <a:moveTo>
                    <a:pt x="494" y="2540"/>
                  </a:moveTo>
                  <a:lnTo>
                    <a:pt x="490" y="2544"/>
                  </a:lnTo>
                  <a:lnTo>
                    <a:pt x="485" y="2547"/>
                  </a:lnTo>
                  <a:lnTo>
                    <a:pt x="479" y="2549"/>
                  </a:lnTo>
                  <a:lnTo>
                    <a:pt x="473" y="2550"/>
                  </a:lnTo>
                  <a:lnTo>
                    <a:pt x="465" y="2550"/>
                  </a:lnTo>
                  <a:lnTo>
                    <a:pt x="457" y="2550"/>
                  </a:lnTo>
                  <a:lnTo>
                    <a:pt x="447" y="2549"/>
                  </a:lnTo>
                  <a:lnTo>
                    <a:pt x="437" y="2547"/>
                  </a:lnTo>
                  <a:lnTo>
                    <a:pt x="427" y="2544"/>
                  </a:lnTo>
                  <a:lnTo>
                    <a:pt x="416" y="2541"/>
                  </a:lnTo>
                  <a:lnTo>
                    <a:pt x="404" y="2536"/>
                  </a:lnTo>
                  <a:lnTo>
                    <a:pt x="392" y="2531"/>
                  </a:lnTo>
                  <a:lnTo>
                    <a:pt x="379" y="2525"/>
                  </a:lnTo>
                  <a:lnTo>
                    <a:pt x="367" y="2519"/>
                  </a:lnTo>
                  <a:lnTo>
                    <a:pt x="354" y="2511"/>
                  </a:lnTo>
                  <a:lnTo>
                    <a:pt x="341" y="2503"/>
                  </a:lnTo>
                  <a:lnTo>
                    <a:pt x="328" y="2495"/>
                  </a:lnTo>
                  <a:lnTo>
                    <a:pt x="316" y="2487"/>
                  </a:lnTo>
                  <a:lnTo>
                    <a:pt x="305" y="2477"/>
                  </a:lnTo>
                  <a:lnTo>
                    <a:pt x="295" y="2468"/>
                  </a:lnTo>
                  <a:lnTo>
                    <a:pt x="284" y="2460"/>
                  </a:lnTo>
                  <a:lnTo>
                    <a:pt x="275" y="2451"/>
                  </a:lnTo>
                  <a:lnTo>
                    <a:pt x="268" y="2442"/>
                  </a:lnTo>
                  <a:lnTo>
                    <a:pt x="260" y="2434"/>
                  </a:lnTo>
                  <a:lnTo>
                    <a:pt x="254" y="2425"/>
                  </a:lnTo>
                  <a:lnTo>
                    <a:pt x="250" y="2418"/>
                  </a:lnTo>
                  <a:lnTo>
                    <a:pt x="245" y="2410"/>
                  </a:lnTo>
                  <a:lnTo>
                    <a:pt x="242" y="2402"/>
                  </a:lnTo>
                  <a:lnTo>
                    <a:pt x="241" y="2396"/>
                  </a:lnTo>
                  <a:lnTo>
                    <a:pt x="240" y="2390"/>
                  </a:lnTo>
                  <a:lnTo>
                    <a:pt x="241" y="2384"/>
                  </a:lnTo>
                  <a:lnTo>
                    <a:pt x="243" y="2379"/>
                  </a:lnTo>
                  <a:lnTo>
                    <a:pt x="246" y="2375"/>
                  </a:lnTo>
                  <a:lnTo>
                    <a:pt x="251" y="2372"/>
                  </a:lnTo>
                  <a:lnTo>
                    <a:pt x="257" y="2370"/>
                  </a:lnTo>
                  <a:lnTo>
                    <a:pt x="264" y="2368"/>
                  </a:lnTo>
                  <a:lnTo>
                    <a:pt x="271" y="2368"/>
                  </a:lnTo>
                  <a:lnTo>
                    <a:pt x="280" y="2368"/>
                  </a:lnTo>
                  <a:lnTo>
                    <a:pt x="288" y="2370"/>
                  </a:lnTo>
                  <a:lnTo>
                    <a:pt x="299" y="2372"/>
                  </a:lnTo>
                  <a:lnTo>
                    <a:pt x="309" y="2374"/>
                  </a:lnTo>
                  <a:lnTo>
                    <a:pt x="321" y="2379"/>
                  </a:lnTo>
                  <a:lnTo>
                    <a:pt x="333" y="2383"/>
                  </a:lnTo>
                  <a:lnTo>
                    <a:pt x="345" y="2388"/>
                  </a:lnTo>
                  <a:lnTo>
                    <a:pt x="369" y="2400"/>
                  </a:lnTo>
                  <a:lnTo>
                    <a:pt x="395" y="2416"/>
                  </a:lnTo>
                  <a:lnTo>
                    <a:pt x="420" y="2433"/>
                  </a:lnTo>
                  <a:lnTo>
                    <a:pt x="442" y="2451"/>
                  </a:lnTo>
                  <a:lnTo>
                    <a:pt x="460" y="2468"/>
                  </a:lnTo>
                  <a:lnTo>
                    <a:pt x="475" y="2486"/>
                  </a:lnTo>
                  <a:lnTo>
                    <a:pt x="482" y="2493"/>
                  </a:lnTo>
                  <a:lnTo>
                    <a:pt x="487" y="2502"/>
                  </a:lnTo>
                  <a:lnTo>
                    <a:pt x="491" y="2509"/>
                  </a:lnTo>
                  <a:lnTo>
                    <a:pt x="494" y="2516"/>
                  </a:lnTo>
                  <a:lnTo>
                    <a:pt x="496" y="2523"/>
                  </a:lnTo>
                  <a:lnTo>
                    <a:pt x="496" y="2529"/>
                  </a:lnTo>
                  <a:lnTo>
                    <a:pt x="496" y="2534"/>
                  </a:lnTo>
                  <a:lnTo>
                    <a:pt x="494" y="2540"/>
                  </a:lnTo>
                  <a:close/>
                  <a:moveTo>
                    <a:pt x="223" y="2010"/>
                  </a:moveTo>
                  <a:lnTo>
                    <a:pt x="245" y="2025"/>
                  </a:lnTo>
                  <a:lnTo>
                    <a:pt x="265" y="2042"/>
                  </a:lnTo>
                  <a:lnTo>
                    <a:pt x="282" y="2058"/>
                  </a:lnTo>
                  <a:lnTo>
                    <a:pt x="295" y="2074"/>
                  </a:lnTo>
                  <a:lnTo>
                    <a:pt x="300" y="2082"/>
                  </a:lnTo>
                  <a:lnTo>
                    <a:pt x="306" y="2089"/>
                  </a:lnTo>
                  <a:lnTo>
                    <a:pt x="309" y="2096"/>
                  </a:lnTo>
                  <a:lnTo>
                    <a:pt x="311" y="2104"/>
                  </a:lnTo>
                  <a:lnTo>
                    <a:pt x="313" y="2110"/>
                  </a:lnTo>
                  <a:lnTo>
                    <a:pt x="313" y="2115"/>
                  </a:lnTo>
                  <a:lnTo>
                    <a:pt x="312" y="2121"/>
                  </a:lnTo>
                  <a:lnTo>
                    <a:pt x="310" y="2125"/>
                  </a:lnTo>
                  <a:lnTo>
                    <a:pt x="307" y="2129"/>
                  </a:lnTo>
                  <a:lnTo>
                    <a:pt x="302" y="2133"/>
                  </a:lnTo>
                  <a:lnTo>
                    <a:pt x="297" y="2135"/>
                  </a:lnTo>
                  <a:lnTo>
                    <a:pt x="292" y="2136"/>
                  </a:lnTo>
                  <a:lnTo>
                    <a:pt x="284" y="2136"/>
                  </a:lnTo>
                  <a:lnTo>
                    <a:pt x="277" y="2136"/>
                  </a:lnTo>
                  <a:lnTo>
                    <a:pt x="268" y="2135"/>
                  </a:lnTo>
                  <a:lnTo>
                    <a:pt x="258" y="2133"/>
                  </a:lnTo>
                  <a:lnTo>
                    <a:pt x="248" y="2131"/>
                  </a:lnTo>
                  <a:lnTo>
                    <a:pt x="239" y="2127"/>
                  </a:lnTo>
                  <a:lnTo>
                    <a:pt x="228" y="2123"/>
                  </a:lnTo>
                  <a:lnTo>
                    <a:pt x="217" y="2119"/>
                  </a:lnTo>
                  <a:lnTo>
                    <a:pt x="194" y="2107"/>
                  </a:lnTo>
                  <a:lnTo>
                    <a:pt x="171" y="2093"/>
                  </a:lnTo>
                  <a:lnTo>
                    <a:pt x="148" y="2077"/>
                  </a:lnTo>
                  <a:lnTo>
                    <a:pt x="129" y="2060"/>
                  </a:lnTo>
                  <a:lnTo>
                    <a:pt x="112" y="2044"/>
                  </a:lnTo>
                  <a:lnTo>
                    <a:pt x="98" y="2028"/>
                  </a:lnTo>
                  <a:lnTo>
                    <a:pt x="93" y="2019"/>
                  </a:lnTo>
                  <a:lnTo>
                    <a:pt x="89" y="2013"/>
                  </a:lnTo>
                  <a:lnTo>
                    <a:pt x="85" y="2005"/>
                  </a:lnTo>
                  <a:lnTo>
                    <a:pt x="82" y="1999"/>
                  </a:lnTo>
                  <a:lnTo>
                    <a:pt x="81" y="1992"/>
                  </a:lnTo>
                  <a:lnTo>
                    <a:pt x="81" y="1986"/>
                  </a:lnTo>
                  <a:lnTo>
                    <a:pt x="82" y="1980"/>
                  </a:lnTo>
                  <a:lnTo>
                    <a:pt x="84" y="1976"/>
                  </a:lnTo>
                  <a:lnTo>
                    <a:pt x="88" y="1972"/>
                  </a:lnTo>
                  <a:lnTo>
                    <a:pt x="92" y="1970"/>
                  </a:lnTo>
                  <a:lnTo>
                    <a:pt x="96" y="1968"/>
                  </a:lnTo>
                  <a:lnTo>
                    <a:pt x="103" y="1965"/>
                  </a:lnTo>
                  <a:lnTo>
                    <a:pt x="110" y="1965"/>
                  </a:lnTo>
                  <a:lnTo>
                    <a:pt x="118" y="1965"/>
                  </a:lnTo>
                  <a:lnTo>
                    <a:pt x="126" y="1966"/>
                  </a:lnTo>
                  <a:lnTo>
                    <a:pt x="135" y="1969"/>
                  </a:lnTo>
                  <a:lnTo>
                    <a:pt x="156" y="1975"/>
                  </a:lnTo>
                  <a:lnTo>
                    <a:pt x="177" y="1984"/>
                  </a:lnTo>
                  <a:lnTo>
                    <a:pt x="200" y="1996"/>
                  </a:lnTo>
                  <a:lnTo>
                    <a:pt x="223" y="2010"/>
                  </a:lnTo>
                  <a:close/>
                  <a:moveTo>
                    <a:pt x="530" y="2207"/>
                  </a:moveTo>
                  <a:lnTo>
                    <a:pt x="554" y="2223"/>
                  </a:lnTo>
                  <a:lnTo>
                    <a:pt x="574" y="2241"/>
                  </a:lnTo>
                  <a:lnTo>
                    <a:pt x="593" y="2258"/>
                  </a:lnTo>
                  <a:lnTo>
                    <a:pt x="607" y="2274"/>
                  </a:lnTo>
                  <a:lnTo>
                    <a:pt x="612" y="2283"/>
                  </a:lnTo>
                  <a:lnTo>
                    <a:pt x="618" y="2290"/>
                  </a:lnTo>
                  <a:lnTo>
                    <a:pt x="621" y="2298"/>
                  </a:lnTo>
                  <a:lnTo>
                    <a:pt x="624" y="2304"/>
                  </a:lnTo>
                  <a:lnTo>
                    <a:pt x="625" y="2311"/>
                  </a:lnTo>
                  <a:lnTo>
                    <a:pt x="626" y="2317"/>
                  </a:lnTo>
                  <a:lnTo>
                    <a:pt x="625" y="2323"/>
                  </a:lnTo>
                  <a:lnTo>
                    <a:pt x="623" y="2327"/>
                  </a:lnTo>
                  <a:lnTo>
                    <a:pt x="620" y="2331"/>
                  </a:lnTo>
                  <a:lnTo>
                    <a:pt x="614" y="2334"/>
                  </a:lnTo>
                  <a:lnTo>
                    <a:pt x="609" y="2337"/>
                  </a:lnTo>
                  <a:lnTo>
                    <a:pt x="603" y="2339"/>
                  </a:lnTo>
                  <a:lnTo>
                    <a:pt x="595" y="2339"/>
                  </a:lnTo>
                  <a:lnTo>
                    <a:pt x="587" y="2339"/>
                  </a:lnTo>
                  <a:lnTo>
                    <a:pt x="578" y="2338"/>
                  </a:lnTo>
                  <a:lnTo>
                    <a:pt x="569" y="2336"/>
                  </a:lnTo>
                  <a:lnTo>
                    <a:pt x="558" y="2333"/>
                  </a:lnTo>
                  <a:lnTo>
                    <a:pt x="547" y="2330"/>
                  </a:lnTo>
                  <a:lnTo>
                    <a:pt x="537" y="2326"/>
                  </a:lnTo>
                  <a:lnTo>
                    <a:pt x="525" y="2320"/>
                  </a:lnTo>
                  <a:lnTo>
                    <a:pt x="500" y="2309"/>
                  </a:lnTo>
                  <a:lnTo>
                    <a:pt x="476" y="2295"/>
                  </a:lnTo>
                  <a:lnTo>
                    <a:pt x="463" y="2286"/>
                  </a:lnTo>
                  <a:lnTo>
                    <a:pt x="452" y="2277"/>
                  </a:lnTo>
                  <a:lnTo>
                    <a:pt x="442" y="2270"/>
                  </a:lnTo>
                  <a:lnTo>
                    <a:pt x="431" y="2261"/>
                  </a:lnTo>
                  <a:lnTo>
                    <a:pt x="422" y="2252"/>
                  </a:lnTo>
                  <a:lnTo>
                    <a:pt x="414" y="2244"/>
                  </a:lnTo>
                  <a:lnTo>
                    <a:pt x="406" y="2235"/>
                  </a:lnTo>
                  <a:lnTo>
                    <a:pt x="399" y="2227"/>
                  </a:lnTo>
                  <a:lnTo>
                    <a:pt x="393" y="2218"/>
                  </a:lnTo>
                  <a:lnTo>
                    <a:pt x="388" y="2210"/>
                  </a:lnTo>
                  <a:lnTo>
                    <a:pt x="384" y="2203"/>
                  </a:lnTo>
                  <a:lnTo>
                    <a:pt x="382" y="2196"/>
                  </a:lnTo>
                  <a:lnTo>
                    <a:pt x="380" y="2190"/>
                  </a:lnTo>
                  <a:lnTo>
                    <a:pt x="380" y="2183"/>
                  </a:lnTo>
                  <a:lnTo>
                    <a:pt x="381" y="2178"/>
                  </a:lnTo>
                  <a:lnTo>
                    <a:pt x="383" y="2173"/>
                  </a:lnTo>
                  <a:lnTo>
                    <a:pt x="387" y="2168"/>
                  </a:lnTo>
                  <a:lnTo>
                    <a:pt x="391" y="2166"/>
                  </a:lnTo>
                  <a:lnTo>
                    <a:pt x="396" y="2163"/>
                  </a:lnTo>
                  <a:lnTo>
                    <a:pt x="403" y="2162"/>
                  </a:lnTo>
                  <a:lnTo>
                    <a:pt x="410" y="2162"/>
                  </a:lnTo>
                  <a:lnTo>
                    <a:pt x="419" y="2162"/>
                  </a:lnTo>
                  <a:lnTo>
                    <a:pt x="428" y="2163"/>
                  </a:lnTo>
                  <a:lnTo>
                    <a:pt x="437" y="2165"/>
                  </a:lnTo>
                  <a:lnTo>
                    <a:pt x="447" y="2167"/>
                  </a:lnTo>
                  <a:lnTo>
                    <a:pt x="458" y="2170"/>
                  </a:lnTo>
                  <a:lnTo>
                    <a:pt x="470" y="2175"/>
                  </a:lnTo>
                  <a:lnTo>
                    <a:pt x="482" y="2180"/>
                  </a:lnTo>
                  <a:lnTo>
                    <a:pt x="505" y="2192"/>
                  </a:lnTo>
                  <a:lnTo>
                    <a:pt x="530" y="2207"/>
                  </a:lnTo>
                  <a:close/>
                  <a:moveTo>
                    <a:pt x="473" y="1918"/>
                  </a:moveTo>
                  <a:lnTo>
                    <a:pt x="470" y="1922"/>
                  </a:lnTo>
                  <a:lnTo>
                    <a:pt x="465" y="1925"/>
                  </a:lnTo>
                  <a:lnTo>
                    <a:pt x="460" y="1928"/>
                  </a:lnTo>
                  <a:lnTo>
                    <a:pt x="455" y="1929"/>
                  </a:lnTo>
                  <a:lnTo>
                    <a:pt x="447" y="1930"/>
                  </a:lnTo>
                  <a:lnTo>
                    <a:pt x="440" y="1930"/>
                  </a:lnTo>
                  <a:lnTo>
                    <a:pt x="432" y="1929"/>
                  </a:lnTo>
                  <a:lnTo>
                    <a:pt x="422" y="1927"/>
                  </a:lnTo>
                  <a:lnTo>
                    <a:pt x="414" y="1924"/>
                  </a:lnTo>
                  <a:lnTo>
                    <a:pt x="404" y="1921"/>
                  </a:lnTo>
                  <a:lnTo>
                    <a:pt x="393" y="1918"/>
                  </a:lnTo>
                  <a:lnTo>
                    <a:pt x="382" y="1913"/>
                  </a:lnTo>
                  <a:lnTo>
                    <a:pt x="361" y="1902"/>
                  </a:lnTo>
                  <a:lnTo>
                    <a:pt x="338" y="1889"/>
                  </a:lnTo>
                  <a:lnTo>
                    <a:pt x="318" y="1873"/>
                  </a:lnTo>
                  <a:lnTo>
                    <a:pt x="298" y="1857"/>
                  </a:lnTo>
                  <a:lnTo>
                    <a:pt x="282" y="1841"/>
                  </a:lnTo>
                  <a:lnTo>
                    <a:pt x="269" y="1825"/>
                  </a:lnTo>
                  <a:lnTo>
                    <a:pt x="265" y="1818"/>
                  </a:lnTo>
                  <a:lnTo>
                    <a:pt x="260" y="1810"/>
                  </a:lnTo>
                  <a:lnTo>
                    <a:pt x="257" y="1804"/>
                  </a:lnTo>
                  <a:lnTo>
                    <a:pt x="254" y="1797"/>
                  </a:lnTo>
                  <a:lnTo>
                    <a:pt x="253" y="1791"/>
                  </a:lnTo>
                  <a:lnTo>
                    <a:pt x="253" y="1785"/>
                  </a:lnTo>
                  <a:lnTo>
                    <a:pt x="254" y="1780"/>
                  </a:lnTo>
                  <a:lnTo>
                    <a:pt x="256" y="1775"/>
                  </a:lnTo>
                  <a:lnTo>
                    <a:pt x="259" y="1771"/>
                  </a:lnTo>
                  <a:lnTo>
                    <a:pt x="264" y="1768"/>
                  </a:lnTo>
                  <a:lnTo>
                    <a:pt x="269" y="1766"/>
                  </a:lnTo>
                  <a:lnTo>
                    <a:pt x="274" y="1765"/>
                  </a:lnTo>
                  <a:lnTo>
                    <a:pt x="281" y="1764"/>
                  </a:lnTo>
                  <a:lnTo>
                    <a:pt x="288" y="1764"/>
                  </a:lnTo>
                  <a:lnTo>
                    <a:pt x="297" y="1765"/>
                  </a:lnTo>
                  <a:lnTo>
                    <a:pt x="306" y="1766"/>
                  </a:lnTo>
                  <a:lnTo>
                    <a:pt x="325" y="1772"/>
                  </a:lnTo>
                  <a:lnTo>
                    <a:pt x="346" y="1780"/>
                  </a:lnTo>
                  <a:lnTo>
                    <a:pt x="368" y="1792"/>
                  </a:lnTo>
                  <a:lnTo>
                    <a:pt x="391" y="1805"/>
                  </a:lnTo>
                  <a:lnTo>
                    <a:pt x="411" y="1821"/>
                  </a:lnTo>
                  <a:lnTo>
                    <a:pt x="431" y="1836"/>
                  </a:lnTo>
                  <a:lnTo>
                    <a:pt x="447" y="1852"/>
                  </a:lnTo>
                  <a:lnTo>
                    <a:pt x="459" y="1868"/>
                  </a:lnTo>
                  <a:lnTo>
                    <a:pt x="464" y="1876"/>
                  </a:lnTo>
                  <a:lnTo>
                    <a:pt x="469" y="1882"/>
                  </a:lnTo>
                  <a:lnTo>
                    <a:pt x="472" y="1890"/>
                  </a:lnTo>
                  <a:lnTo>
                    <a:pt x="474" y="1896"/>
                  </a:lnTo>
                  <a:lnTo>
                    <a:pt x="475" y="1903"/>
                  </a:lnTo>
                  <a:lnTo>
                    <a:pt x="476" y="1908"/>
                  </a:lnTo>
                  <a:lnTo>
                    <a:pt x="475" y="1914"/>
                  </a:lnTo>
                  <a:lnTo>
                    <a:pt x="473" y="1918"/>
                  </a:lnTo>
                  <a:close/>
                  <a:moveTo>
                    <a:pt x="383" y="1527"/>
                  </a:moveTo>
                  <a:lnTo>
                    <a:pt x="380" y="1530"/>
                  </a:lnTo>
                  <a:lnTo>
                    <a:pt x="377" y="1534"/>
                  </a:lnTo>
                  <a:lnTo>
                    <a:pt x="372" y="1536"/>
                  </a:lnTo>
                  <a:lnTo>
                    <a:pt x="366" y="1537"/>
                  </a:lnTo>
                  <a:lnTo>
                    <a:pt x="360" y="1538"/>
                  </a:lnTo>
                  <a:lnTo>
                    <a:pt x="353" y="1538"/>
                  </a:lnTo>
                  <a:lnTo>
                    <a:pt x="346" y="1537"/>
                  </a:lnTo>
                  <a:lnTo>
                    <a:pt x="338" y="1536"/>
                  </a:lnTo>
                  <a:lnTo>
                    <a:pt x="320" y="1530"/>
                  </a:lnTo>
                  <a:lnTo>
                    <a:pt x="301" y="1524"/>
                  </a:lnTo>
                  <a:lnTo>
                    <a:pt x="282" y="1513"/>
                  </a:lnTo>
                  <a:lnTo>
                    <a:pt x="261" y="1501"/>
                  </a:lnTo>
                  <a:lnTo>
                    <a:pt x="242" y="1486"/>
                  </a:lnTo>
                  <a:lnTo>
                    <a:pt x="225" y="1472"/>
                  </a:lnTo>
                  <a:lnTo>
                    <a:pt x="211" y="1457"/>
                  </a:lnTo>
                  <a:lnTo>
                    <a:pt x="199" y="1442"/>
                  </a:lnTo>
                  <a:lnTo>
                    <a:pt x="194" y="1435"/>
                  </a:lnTo>
                  <a:lnTo>
                    <a:pt x="190" y="1428"/>
                  </a:lnTo>
                  <a:lnTo>
                    <a:pt x="187" y="1421"/>
                  </a:lnTo>
                  <a:lnTo>
                    <a:pt x="186" y="1415"/>
                  </a:lnTo>
                  <a:lnTo>
                    <a:pt x="185" y="1410"/>
                  </a:lnTo>
                  <a:lnTo>
                    <a:pt x="185" y="1404"/>
                  </a:lnTo>
                  <a:lnTo>
                    <a:pt x="185" y="1399"/>
                  </a:lnTo>
                  <a:lnTo>
                    <a:pt x="187" y="1394"/>
                  </a:lnTo>
                  <a:lnTo>
                    <a:pt x="190" y="1391"/>
                  </a:lnTo>
                  <a:lnTo>
                    <a:pt x="194" y="1388"/>
                  </a:lnTo>
                  <a:lnTo>
                    <a:pt x="199" y="1386"/>
                  </a:lnTo>
                  <a:lnTo>
                    <a:pt x="204" y="1385"/>
                  </a:lnTo>
                  <a:lnTo>
                    <a:pt x="211" y="1384"/>
                  </a:lnTo>
                  <a:lnTo>
                    <a:pt x="218" y="1384"/>
                  </a:lnTo>
                  <a:lnTo>
                    <a:pt x="226" y="1385"/>
                  </a:lnTo>
                  <a:lnTo>
                    <a:pt x="233" y="1386"/>
                  </a:lnTo>
                  <a:lnTo>
                    <a:pt x="252" y="1391"/>
                  </a:lnTo>
                  <a:lnTo>
                    <a:pt x="270" y="1399"/>
                  </a:lnTo>
                  <a:lnTo>
                    <a:pt x="291" y="1409"/>
                  </a:lnTo>
                  <a:lnTo>
                    <a:pt x="311" y="1421"/>
                  </a:lnTo>
                  <a:lnTo>
                    <a:pt x="329" y="1435"/>
                  </a:lnTo>
                  <a:lnTo>
                    <a:pt x="347" y="1451"/>
                  </a:lnTo>
                  <a:lnTo>
                    <a:pt x="361" y="1466"/>
                  </a:lnTo>
                  <a:lnTo>
                    <a:pt x="373" y="1480"/>
                  </a:lnTo>
                  <a:lnTo>
                    <a:pt x="377" y="1487"/>
                  </a:lnTo>
                  <a:lnTo>
                    <a:pt x="381" y="1494"/>
                  </a:lnTo>
                  <a:lnTo>
                    <a:pt x="383" y="1500"/>
                  </a:lnTo>
                  <a:lnTo>
                    <a:pt x="386" y="1507"/>
                  </a:lnTo>
                  <a:lnTo>
                    <a:pt x="387" y="1512"/>
                  </a:lnTo>
                  <a:lnTo>
                    <a:pt x="387" y="1518"/>
                  </a:lnTo>
                  <a:lnTo>
                    <a:pt x="386" y="1523"/>
                  </a:lnTo>
                  <a:lnTo>
                    <a:pt x="383" y="1527"/>
                  </a:lnTo>
                  <a:close/>
                  <a:moveTo>
                    <a:pt x="655" y="1707"/>
                  </a:moveTo>
                  <a:lnTo>
                    <a:pt x="652" y="1712"/>
                  </a:lnTo>
                  <a:lnTo>
                    <a:pt x="648" y="1715"/>
                  </a:lnTo>
                  <a:lnTo>
                    <a:pt x="642" y="1717"/>
                  </a:lnTo>
                  <a:lnTo>
                    <a:pt x="637" y="1718"/>
                  </a:lnTo>
                  <a:lnTo>
                    <a:pt x="631" y="1719"/>
                  </a:lnTo>
                  <a:lnTo>
                    <a:pt x="623" y="1719"/>
                  </a:lnTo>
                  <a:lnTo>
                    <a:pt x="614" y="1718"/>
                  </a:lnTo>
                  <a:lnTo>
                    <a:pt x="607" y="1717"/>
                  </a:lnTo>
                  <a:lnTo>
                    <a:pt x="587" y="1712"/>
                  </a:lnTo>
                  <a:lnTo>
                    <a:pt x="568" y="1704"/>
                  </a:lnTo>
                  <a:lnTo>
                    <a:pt x="546" y="1693"/>
                  </a:lnTo>
                  <a:lnTo>
                    <a:pt x="525" y="1680"/>
                  </a:lnTo>
                  <a:lnTo>
                    <a:pt x="504" y="1665"/>
                  </a:lnTo>
                  <a:lnTo>
                    <a:pt x="487" y="1650"/>
                  </a:lnTo>
                  <a:lnTo>
                    <a:pt x="471" y="1634"/>
                  </a:lnTo>
                  <a:lnTo>
                    <a:pt x="459" y="1619"/>
                  </a:lnTo>
                  <a:lnTo>
                    <a:pt x="455" y="1611"/>
                  </a:lnTo>
                  <a:lnTo>
                    <a:pt x="450" y="1605"/>
                  </a:lnTo>
                  <a:lnTo>
                    <a:pt x="447" y="1597"/>
                  </a:lnTo>
                  <a:lnTo>
                    <a:pt x="445" y="1591"/>
                  </a:lnTo>
                  <a:lnTo>
                    <a:pt x="444" y="1586"/>
                  </a:lnTo>
                  <a:lnTo>
                    <a:pt x="444" y="1579"/>
                  </a:lnTo>
                  <a:lnTo>
                    <a:pt x="445" y="1575"/>
                  </a:lnTo>
                  <a:lnTo>
                    <a:pt x="447" y="1569"/>
                  </a:lnTo>
                  <a:lnTo>
                    <a:pt x="450" y="1566"/>
                  </a:lnTo>
                  <a:lnTo>
                    <a:pt x="455" y="1563"/>
                  </a:lnTo>
                  <a:lnTo>
                    <a:pt x="459" y="1561"/>
                  </a:lnTo>
                  <a:lnTo>
                    <a:pt x="465" y="1559"/>
                  </a:lnTo>
                  <a:lnTo>
                    <a:pt x="472" y="1559"/>
                  </a:lnTo>
                  <a:lnTo>
                    <a:pt x="479" y="1559"/>
                  </a:lnTo>
                  <a:lnTo>
                    <a:pt x="487" y="1559"/>
                  </a:lnTo>
                  <a:lnTo>
                    <a:pt x="496" y="1561"/>
                  </a:lnTo>
                  <a:lnTo>
                    <a:pt x="514" y="1565"/>
                  </a:lnTo>
                  <a:lnTo>
                    <a:pt x="535" y="1574"/>
                  </a:lnTo>
                  <a:lnTo>
                    <a:pt x="556" y="1584"/>
                  </a:lnTo>
                  <a:lnTo>
                    <a:pt x="577" y="1597"/>
                  </a:lnTo>
                  <a:lnTo>
                    <a:pt x="597" y="1611"/>
                  </a:lnTo>
                  <a:lnTo>
                    <a:pt x="616" y="1628"/>
                  </a:lnTo>
                  <a:lnTo>
                    <a:pt x="631" y="1643"/>
                  </a:lnTo>
                  <a:lnTo>
                    <a:pt x="644" y="1658"/>
                  </a:lnTo>
                  <a:lnTo>
                    <a:pt x="648" y="1665"/>
                  </a:lnTo>
                  <a:lnTo>
                    <a:pt x="652" y="1673"/>
                  </a:lnTo>
                  <a:lnTo>
                    <a:pt x="655" y="1679"/>
                  </a:lnTo>
                  <a:lnTo>
                    <a:pt x="658" y="1686"/>
                  </a:lnTo>
                  <a:lnTo>
                    <a:pt x="659" y="1692"/>
                  </a:lnTo>
                  <a:lnTo>
                    <a:pt x="659" y="1698"/>
                  </a:lnTo>
                  <a:lnTo>
                    <a:pt x="658" y="1703"/>
                  </a:lnTo>
                  <a:lnTo>
                    <a:pt x="655" y="1707"/>
                  </a:lnTo>
                  <a:close/>
                  <a:moveTo>
                    <a:pt x="351" y="1153"/>
                  </a:moveTo>
                  <a:lnTo>
                    <a:pt x="348" y="1156"/>
                  </a:lnTo>
                  <a:lnTo>
                    <a:pt x="345" y="1159"/>
                  </a:lnTo>
                  <a:lnTo>
                    <a:pt x="340" y="1161"/>
                  </a:lnTo>
                  <a:lnTo>
                    <a:pt x="335" y="1162"/>
                  </a:lnTo>
                  <a:lnTo>
                    <a:pt x="329" y="1164"/>
                  </a:lnTo>
                  <a:lnTo>
                    <a:pt x="323" y="1164"/>
                  </a:lnTo>
                  <a:lnTo>
                    <a:pt x="315" y="1162"/>
                  </a:lnTo>
                  <a:lnTo>
                    <a:pt x="308" y="1161"/>
                  </a:lnTo>
                  <a:lnTo>
                    <a:pt x="293" y="1157"/>
                  </a:lnTo>
                  <a:lnTo>
                    <a:pt x="275" y="1151"/>
                  </a:lnTo>
                  <a:lnTo>
                    <a:pt x="257" y="1141"/>
                  </a:lnTo>
                  <a:lnTo>
                    <a:pt x="239" y="1129"/>
                  </a:lnTo>
                  <a:lnTo>
                    <a:pt x="221" y="1116"/>
                  </a:lnTo>
                  <a:lnTo>
                    <a:pt x="205" y="1103"/>
                  </a:lnTo>
                  <a:lnTo>
                    <a:pt x="192" y="1089"/>
                  </a:lnTo>
                  <a:lnTo>
                    <a:pt x="183" y="1075"/>
                  </a:lnTo>
                  <a:lnTo>
                    <a:pt x="178" y="1069"/>
                  </a:lnTo>
                  <a:lnTo>
                    <a:pt x="175" y="1062"/>
                  </a:lnTo>
                  <a:lnTo>
                    <a:pt x="173" y="1056"/>
                  </a:lnTo>
                  <a:lnTo>
                    <a:pt x="171" y="1050"/>
                  </a:lnTo>
                  <a:lnTo>
                    <a:pt x="171" y="1045"/>
                  </a:lnTo>
                  <a:lnTo>
                    <a:pt x="171" y="1039"/>
                  </a:lnTo>
                  <a:lnTo>
                    <a:pt x="171" y="1035"/>
                  </a:lnTo>
                  <a:lnTo>
                    <a:pt x="173" y="1031"/>
                  </a:lnTo>
                  <a:lnTo>
                    <a:pt x="176" y="1026"/>
                  </a:lnTo>
                  <a:lnTo>
                    <a:pt x="179" y="1024"/>
                  </a:lnTo>
                  <a:lnTo>
                    <a:pt x="184" y="1022"/>
                  </a:lnTo>
                  <a:lnTo>
                    <a:pt x="189" y="1020"/>
                  </a:lnTo>
                  <a:lnTo>
                    <a:pt x="196" y="1020"/>
                  </a:lnTo>
                  <a:lnTo>
                    <a:pt x="201" y="1020"/>
                  </a:lnTo>
                  <a:lnTo>
                    <a:pt x="209" y="1020"/>
                  </a:lnTo>
                  <a:lnTo>
                    <a:pt x="216" y="1022"/>
                  </a:lnTo>
                  <a:lnTo>
                    <a:pt x="231" y="1026"/>
                  </a:lnTo>
                  <a:lnTo>
                    <a:pt x="248" y="1033"/>
                  </a:lnTo>
                  <a:lnTo>
                    <a:pt x="267" y="1043"/>
                  </a:lnTo>
                  <a:lnTo>
                    <a:pt x="285" y="1055"/>
                  </a:lnTo>
                  <a:lnTo>
                    <a:pt x="302" y="1067"/>
                  </a:lnTo>
                  <a:lnTo>
                    <a:pt x="319" y="1080"/>
                  </a:lnTo>
                  <a:lnTo>
                    <a:pt x="332" y="1094"/>
                  </a:lnTo>
                  <a:lnTo>
                    <a:pt x="341" y="1109"/>
                  </a:lnTo>
                  <a:lnTo>
                    <a:pt x="346" y="1115"/>
                  </a:lnTo>
                  <a:lnTo>
                    <a:pt x="349" y="1121"/>
                  </a:lnTo>
                  <a:lnTo>
                    <a:pt x="351" y="1127"/>
                  </a:lnTo>
                  <a:lnTo>
                    <a:pt x="353" y="1133"/>
                  </a:lnTo>
                  <a:lnTo>
                    <a:pt x="354" y="1139"/>
                  </a:lnTo>
                  <a:lnTo>
                    <a:pt x="354" y="1144"/>
                  </a:lnTo>
                  <a:lnTo>
                    <a:pt x="353" y="1148"/>
                  </a:lnTo>
                  <a:lnTo>
                    <a:pt x="351" y="1153"/>
                  </a:lnTo>
                  <a:close/>
                  <a:moveTo>
                    <a:pt x="596" y="1319"/>
                  </a:moveTo>
                  <a:lnTo>
                    <a:pt x="594" y="1323"/>
                  </a:lnTo>
                  <a:lnTo>
                    <a:pt x="590" y="1325"/>
                  </a:lnTo>
                  <a:lnTo>
                    <a:pt x="585" y="1329"/>
                  </a:lnTo>
                  <a:lnTo>
                    <a:pt x="580" y="1330"/>
                  </a:lnTo>
                  <a:lnTo>
                    <a:pt x="573" y="1331"/>
                  </a:lnTo>
                  <a:lnTo>
                    <a:pt x="567" y="1331"/>
                  </a:lnTo>
                  <a:lnTo>
                    <a:pt x="559" y="1330"/>
                  </a:lnTo>
                  <a:lnTo>
                    <a:pt x="552" y="1329"/>
                  </a:lnTo>
                  <a:lnTo>
                    <a:pt x="535" y="1324"/>
                  </a:lnTo>
                  <a:lnTo>
                    <a:pt x="516" y="1317"/>
                  </a:lnTo>
                  <a:lnTo>
                    <a:pt x="497" y="1307"/>
                  </a:lnTo>
                  <a:lnTo>
                    <a:pt x="477" y="1295"/>
                  </a:lnTo>
                  <a:lnTo>
                    <a:pt x="459" y="1281"/>
                  </a:lnTo>
                  <a:lnTo>
                    <a:pt x="443" y="1267"/>
                  </a:lnTo>
                  <a:lnTo>
                    <a:pt x="430" y="1253"/>
                  </a:lnTo>
                  <a:lnTo>
                    <a:pt x="419" y="1239"/>
                  </a:lnTo>
                  <a:lnTo>
                    <a:pt x="415" y="1232"/>
                  </a:lnTo>
                  <a:lnTo>
                    <a:pt x="410" y="1225"/>
                  </a:lnTo>
                  <a:lnTo>
                    <a:pt x="408" y="1219"/>
                  </a:lnTo>
                  <a:lnTo>
                    <a:pt x="406" y="1212"/>
                  </a:lnTo>
                  <a:lnTo>
                    <a:pt x="405" y="1207"/>
                  </a:lnTo>
                  <a:lnTo>
                    <a:pt x="405" y="1201"/>
                  </a:lnTo>
                  <a:lnTo>
                    <a:pt x="406" y="1196"/>
                  </a:lnTo>
                  <a:lnTo>
                    <a:pt x="408" y="1192"/>
                  </a:lnTo>
                  <a:lnTo>
                    <a:pt x="411" y="1188"/>
                  </a:lnTo>
                  <a:lnTo>
                    <a:pt x="416" y="1185"/>
                  </a:lnTo>
                  <a:lnTo>
                    <a:pt x="420" y="1183"/>
                  </a:lnTo>
                  <a:lnTo>
                    <a:pt x="426" y="1182"/>
                  </a:lnTo>
                  <a:lnTo>
                    <a:pt x="432" y="1181"/>
                  </a:lnTo>
                  <a:lnTo>
                    <a:pt x="438" y="1181"/>
                  </a:lnTo>
                  <a:lnTo>
                    <a:pt x="446" y="1181"/>
                  </a:lnTo>
                  <a:lnTo>
                    <a:pt x="454" y="1183"/>
                  </a:lnTo>
                  <a:lnTo>
                    <a:pt x="471" y="1187"/>
                  </a:lnTo>
                  <a:lnTo>
                    <a:pt x="488" y="1195"/>
                  </a:lnTo>
                  <a:lnTo>
                    <a:pt x="508" y="1205"/>
                  </a:lnTo>
                  <a:lnTo>
                    <a:pt x="527" y="1216"/>
                  </a:lnTo>
                  <a:lnTo>
                    <a:pt x="545" y="1229"/>
                  </a:lnTo>
                  <a:lnTo>
                    <a:pt x="563" y="1244"/>
                  </a:lnTo>
                  <a:lnTo>
                    <a:pt x="576" y="1259"/>
                  </a:lnTo>
                  <a:lnTo>
                    <a:pt x="586" y="1273"/>
                  </a:lnTo>
                  <a:lnTo>
                    <a:pt x="591" y="1280"/>
                  </a:lnTo>
                  <a:lnTo>
                    <a:pt x="595" y="1287"/>
                  </a:lnTo>
                  <a:lnTo>
                    <a:pt x="597" y="1293"/>
                  </a:lnTo>
                  <a:lnTo>
                    <a:pt x="599" y="1298"/>
                  </a:lnTo>
                  <a:lnTo>
                    <a:pt x="599" y="1305"/>
                  </a:lnTo>
                  <a:lnTo>
                    <a:pt x="599" y="1310"/>
                  </a:lnTo>
                  <a:lnTo>
                    <a:pt x="598" y="1315"/>
                  </a:lnTo>
                  <a:lnTo>
                    <a:pt x="596" y="1319"/>
                  </a:lnTo>
                  <a:close/>
                  <a:moveTo>
                    <a:pt x="159" y="644"/>
                  </a:moveTo>
                  <a:lnTo>
                    <a:pt x="157" y="648"/>
                  </a:lnTo>
                  <a:lnTo>
                    <a:pt x="153" y="650"/>
                  </a:lnTo>
                  <a:lnTo>
                    <a:pt x="149" y="652"/>
                  </a:lnTo>
                  <a:lnTo>
                    <a:pt x="145" y="654"/>
                  </a:lnTo>
                  <a:lnTo>
                    <a:pt x="139" y="654"/>
                  </a:lnTo>
                  <a:lnTo>
                    <a:pt x="134" y="654"/>
                  </a:lnTo>
                  <a:lnTo>
                    <a:pt x="129" y="654"/>
                  </a:lnTo>
                  <a:lnTo>
                    <a:pt x="122" y="653"/>
                  </a:lnTo>
                  <a:lnTo>
                    <a:pt x="108" y="650"/>
                  </a:lnTo>
                  <a:lnTo>
                    <a:pt x="93" y="643"/>
                  </a:lnTo>
                  <a:lnTo>
                    <a:pt x="77" y="635"/>
                  </a:lnTo>
                  <a:lnTo>
                    <a:pt x="62" y="625"/>
                  </a:lnTo>
                  <a:lnTo>
                    <a:pt x="47" y="613"/>
                  </a:lnTo>
                  <a:lnTo>
                    <a:pt x="34" y="601"/>
                  </a:lnTo>
                  <a:lnTo>
                    <a:pt x="22" y="588"/>
                  </a:lnTo>
                  <a:lnTo>
                    <a:pt x="13" y="576"/>
                  </a:lnTo>
                  <a:lnTo>
                    <a:pt x="10" y="571"/>
                  </a:lnTo>
                  <a:lnTo>
                    <a:pt x="8" y="565"/>
                  </a:lnTo>
                  <a:lnTo>
                    <a:pt x="6" y="559"/>
                  </a:lnTo>
                  <a:lnTo>
                    <a:pt x="5" y="554"/>
                  </a:lnTo>
                  <a:lnTo>
                    <a:pt x="3" y="549"/>
                  </a:lnTo>
                  <a:lnTo>
                    <a:pt x="3" y="544"/>
                  </a:lnTo>
                  <a:lnTo>
                    <a:pt x="5" y="540"/>
                  </a:lnTo>
                  <a:lnTo>
                    <a:pt x="7" y="537"/>
                  </a:lnTo>
                  <a:lnTo>
                    <a:pt x="9" y="533"/>
                  </a:lnTo>
                  <a:lnTo>
                    <a:pt x="12" y="531"/>
                  </a:lnTo>
                  <a:lnTo>
                    <a:pt x="16" y="529"/>
                  </a:lnTo>
                  <a:lnTo>
                    <a:pt x="21" y="528"/>
                  </a:lnTo>
                  <a:lnTo>
                    <a:pt x="26" y="527"/>
                  </a:lnTo>
                  <a:lnTo>
                    <a:pt x="31" y="527"/>
                  </a:lnTo>
                  <a:lnTo>
                    <a:pt x="37" y="527"/>
                  </a:lnTo>
                  <a:lnTo>
                    <a:pt x="43" y="528"/>
                  </a:lnTo>
                  <a:lnTo>
                    <a:pt x="57" y="532"/>
                  </a:lnTo>
                  <a:lnTo>
                    <a:pt x="73" y="538"/>
                  </a:lnTo>
                  <a:lnTo>
                    <a:pt x="89" y="546"/>
                  </a:lnTo>
                  <a:lnTo>
                    <a:pt x="104" y="556"/>
                  </a:lnTo>
                  <a:lnTo>
                    <a:pt x="119" y="568"/>
                  </a:lnTo>
                  <a:lnTo>
                    <a:pt x="132" y="580"/>
                  </a:lnTo>
                  <a:lnTo>
                    <a:pt x="144" y="593"/>
                  </a:lnTo>
                  <a:lnTo>
                    <a:pt x="152" y="605"/>
                  </a:lnTo>
                  <a:lnTo>
                    <a:pt x="158" y="616"/>
                  </a:lnTo>
                  <a:lnTo>
                    <a:pt x="161" y="627"/>
                  </a:lnTo>
                  <a:lnTo>
                    <a:pt x="162" y="633"/>
                  </a:lnTo>
                  <a:lnTo>
                    <a:pt x="162" y="637"/>
                  </a:lnTo>
                  <a:lnTo>
                    <a:pt x="161" y="641"/>
                  </a:lnTo>
                  <a:lnTo>
                    <a:pt x="159" y="644"/>
                  </a:lnTo>
                  <a:close/>
                  <a:moveTo>
                    <a:pt x="311" y="699"/>
                  </a:moveTo>
                  <a:lnTo>
                    <a:pt x="327" y="712"/>
                  </a:lnTo>
                  <a:lnTo>
                    <a:pt x="341" y="724"/>
                  </a:lnTo>
                  <a:lnTo>
                    <a:pt x="353" y="737"/>
                  </a:lnTo>
                  <a:lnTo>
                    <a:pt x="362" y="750"/>
                  </a:lnTo>
                  <a:lnTo>
                    <a:pt x="366" y="757"/>
                  </a:lnTo>
                  <a:lnTo>
                    <a:pt x="368" y="763"/>
                  </a:lnTo>
                  <a:lnTo>
                    <a:pt x="372" y="769"/>
                  </a:lnTo>
                  <a:lnTo>
                    <a:pt x="373" y="774"/>
                  </a:lnTo>
                  <a:lnTo>
                    <a:pt x="374" y="779"/>
                  </a:lnTo>
                  <a:lnTo>
                    <a:pt x="373" y="784"/>
                  </a:lnTo>
                  <a:lnTo>
                    <a:pt x="372" y="788"/>
                  </a:lnTo>
                  <a:lnTo>
                    <a:pt x="370" y="792"/>
                  </a:lnTo>
                  <a:lnTo>
                    <a:pt x="367" y="796"/>
                  </a:lnTo>
                  <a:lnTo>
                    <a:pt x="364" y="799"/>
                  </a:lnTo>
                  <a:lnTo>
                    <a:pt x="360" y="801"/>
                  </a:lnTo>
                  <a:lnTo>
                    <a:pt x="355" y="802"/>
                  </a:lnTo>
                  <a:lnTo>
                    <a:pt x="350" y="803"/>
                  </a:lnTo>
                  <a:lnTo>
                    <a:pt x="343" y="803"/>
                  </a:lnTo>
                  <a:lnTo>
                    <a:pt x="337" y="802"/>
                  </a:lnTo>
                  <a:lnTo>
                    <a:pt x="331" y="801"/>
                  </a:lnTo>
                  <a:lnTo>
                    <a:pt x="315" y="798"/>
                  </a:lnTo>
                  <a:lnTo>
                    <a:pt x="300" y="791"/>
                  </a:lnTo>
                  <a:lnTo>
                    <a:pt x="283" y="783"/>
                  </a:lnTo>
                  <a:lnTo>
                    <a:pt x="267" y="772"/>
                  </a:lnTo>
                  <a:lnTo>
                    <a:pt x="251" y="760"/>
                  </a:lnTo>
                  <a:lnTo>
                    <a:pt x="237" y="747"/>
                  </a:lnTo>
                  <a:lnTo>
                    <a:pt x="226" y="734"/>
                  </a:lnTo>
                  <a:lnTo>
                    <a:pt x="216" y="721"/>
                  </a:lnTo>
                  <a:lnTo>
                    <a:pt x="213" y="716"/>
                  </a:lnTo>
                  <a:lnTo>
                    <a:pt x="210" y="709"/>
                  </a:lnTo>
                  <a:lnTo>
                    <a:pt x="207" y="704"/>
                  </a:lnTo>
                  <a:lnTo>
                    <a:pt x="206" y="697"/>
                  </a:lnTo>
                  <a:lnTo>
                    <a:pt x="205" y="693"/>
                  </a:lnTo>
                  <a:lnTo>
                    <a:pt x="205" y="688"/>
                  </a:lnTo>
                  <a:lnTo>
                    <a:pt x="206" y="683"/>
                  </a:lnTo>
                  <a:lnTo>
                    <a:pt x="209" y="679"/>
                  </a:lnTo>
                  <a:lnTo>
                    <a:pt x="211" y="676"/>
                  </a:lnTo>
                  <a:lnTo>
                    <a:pt x="215" y="674"/>
                  </a:lnTo>
                  <a:lnTo>
                    <a:pt x="218" y="671"/>
                  </a:lnTo>
                  <a:lnTo>
                    <a:pt x="224" y="669"/>
                  </a:lnTo>
                  <a:lnTo>
                    <a:pt x="229" y="669"/>
                  </a:lnTo>
                  <a:lnTo>
                    <a:pt x="234" y="669"/>
                  </a:lnTo>
                  <a:lnTo>
                    <a:pt x="241" y="669"/>
                  </a:lnTo>
                  <a:lnTo>
                    <a:pt x="247" y="670"/>
                  </a:lnTo>
                  <a:lnTo>
                    <a:pt x="263" y="675"/>
                  </a:lnTo>
                  <a:lnTo>
                    <a:pt x="279" y="681"/>
                  </a:lnTo>
                  <a:lnTo>
                    <a:pt x="295" y="690"/>
                  </a:lnTo>
                  <a:lnTo>
                    <a:pt x="311" y="699"/>
                  </a:lnTo>
                  <a:close/>
                  <a:moveTo>
                    <a:pt x="484" y="925"/>
                  </a:moveTo>
                  <a:lnTo>
                    <a:pt x="468" y="912"/>
                  </a:lnTo>
                  <a:lnTo>
                    <a:pt x="452" y="899"/>
                  </a:lnTo>
                  <a:lnTo>
                    <a:pt x="441" y="886"/>
                  </a:lnTo>
                  <a:lnTo>
                    <a:pt x="430" y="872"/>
                  </a:lnTo>
                  <a:lnTo>
                    <a:pt x="427" y="866"/>
                  </a:lnTo>
                  <a:lnTo>
                    <a:pt x="423" y="859"/>
                  </a:lnTo>
                  <a:lnTo>
                    <a:pt x="421" y="854"/>
                  </a:lnTo>
                  <a:lnTo>
                    <a:pt x="419" y="847"/>
                  </a:lnTo>
                  <a:lnTo>
                    <a:pt x="419" y="842"/>
                  </a:lnTo>
                  <a:lnTo>
                    <a:pt x="419" y="838"/>
                  </a:lnTo>
                  <a:lnTo>
                    <a:pt x="420" y="832"/>
                  </a:lnTo>
                  <a:lnTo>
                    <a:pt x="422" y="828"/>
                  </a:lnTo>
                  <a:lnTo>
                    <a:pt x="424" y="825"/>
                  </a:lnTo>
                  <a:lnTo>
                    <a:pt x="429" y="821"/>
                  </a:lnTo>
                  <a:lnTo>
                    <a:pt x="433" y="819"/>
                  </a:lnTo>
                  <a:lnTo>
                    <a:pt x="437" y="818"/>
                  </a:lnTo>
                  <a:lnTo>
                    <a:pt x="444" y="817"/>
                  </a:lnTo>
                  <a:lnTo>
                    <a:pt x="449" y="817"/>
                  </a:lnTo>
                  <a:lnTo>
                    <a:pt x="457" y="818"/>
                  </a:lnTo>
                  <a:lnTo>
                    <a:pt x="463" y="819"/>
                  </a:lnTo>
                  <a:lnTo>
                    <a:pt x="479" y="824"/>
                  </a:lnTo>
                  <a:lnTo>
                    <a:pt x="496" y="830"/>
                  </a:lnTo>
                  <a:lnTo>
                    <a:pt x="513" y="839"/>
                  </a:lnTo>
                  <a:lnTo>
                    <a:pt x="531" y="849"/>
                  </a:lnTo>
                  <a:lnTo>
                    <a:pt x="547" y="862"/>
                  </a:lnTo>
                  <a:lnTo>
                    <a:pt x="563" y="875"/>
                  </a:lnTo>
                  <a:lnTo>
                    <a:pt x="574" y="889"/>
                  </a:lnTo>
                  <a:lnTo>
                    <a:pt x="584" y="902"/>
                  </a:lnTo>
                  <a:lnTo>
                    <a:pt x="589" y="909"/>
                  </a:lnTo>
                  <a:lnTo>
                    <a:pt x="592" y="915"/>
                  </a:lnTo>
                  <a:lnTo>
                    <a:pt x="594" y="921"/>
                  </a:lnTo>
                  <a:lnTo>
                    <a:pt x="595" y="927"/>
                  </a:lnTo>
                  <a:lnTo>
                    <a:pt x="596" y="933"/>
                  </a:lnTo>
                  <a:lnTo>
                    <a:pt x="596" y="937"/>
                  </a:lnTo>
                  <a:lnTo>
                    <a:pt x="595" y="942"/>
                  </a:lnTo>
                  <a:lnTo>
                    <a:pt x="593" y="946"/>
                  </a:lnTo>
                  <a:lnTo>
                    <a:pt x="590" y="950"/>
                  </a:lnTo>
                  <a:lnTo>
                    <a:pt x="586" y="952"/>
                  </a:lnTo>
                  <a:lnTo>
                    <a:pt x="582" y="954"/>
                  </a:lnTo>
                  <a:lnTo>
                    <a:pt x="577" y="956"/>
                  </a:lnTo>
                  <a:lnTo>
                    <a:pt x="571" y="957"/>
                  </a:lnTo>
                  <a:lnTo>
                    <a:pt x="565" y="957"/>
                  </a:lnTo>
                  <a:lnTo>
                    <a:pt x="558" y="956"/>
                  </a:lnTo>
                  <a:lnTo>
                    <a:pt x="552" y="955"/>
                  </a:lnTo>
                  <a:lnTo>
                    <a:pt x="536" y="952"/>
                  </a:lnTo>
                  <a:lnTo>
                    <a:pt x="519" y="946"/>
                  </a:lnTo>
                  <a:lnTo>
                    <a:pt x="502" y="936"/>
                  </a:lnTo>
                  <a:lnTo>
                    <a:pt x="484" y="925"/>
                  </a:lnTo>
                  <a:close/>
                  <a:moveTo>
                    <a:pt x="157" y="290"/>
                  </a:moveTo>
                  <a:lnTo>
                    <a:pt x="143" y="280"/>
                  </a:lnTo>
                  <a:lnTo>
                    <a:pt x="131" y="269"/>
                  </a:lnTo>
                  <a:lnTo>
                    <a:pt x="121" y="257"/>
                  </a:lnTo>
                  <a:lnTo>
                    <a:pt x="112" y="246"/>
                  </a:lnTo>
                  <a:lnTo>
                    <a:pt x="107" y="235"/>
                  </a:lnTo>
                  <a:lnTo>
                    <a:pt x="105" y="225"/>
                  </a:lnTo>
                  <a:lnTo>
                    <a:pt x="104" y="220"/>
                  </a:lnTo>
                  <a:lnTo>
                    <a:pt x="104" y="216"/>
                  </a:lnTo>
                  <a:lnTo>
                    <a:pt x="105" y="212"/>
                  </a:lnTo>
                  <a:lnTo>
                    <a:pt x="107" y="208"/>
                  </a:lnTo>
                  <a:lnTo>
                    <a:pt x="109" y="205"/>
                  </a:lnTo>
                  <a:lnTo>
                    <a:pt x="112" y="203"/>
                  </a:lnTo>
                  <a:lnTo>
                    <a:pt x="116" y="201"/>
                  </a:lnTo>
                  <a:lnTo>
                    <a:pt x="120" y="200"/>
                  </a:lnTo>
                  <a:lnTo>
                    <a:pt x="130" y="199"/>
                  </a:lnTo>
                  <a:lnTo>
                    <a:pt x="142" y="200"/>
                  </a:lnTo>
                  <a:lnTo>
                    <a:pt x="155" y="203"/>
                  </a:lnTo>
                  <a:lnTo>
                    <a:pt x="168" y="208"/>
                  </a:lnTo>
                  <a:lnTo>
                    <a:pt x="183" y="216"/>
                  </a:lnTo>
                  <a:lnTo>
                    <a:pt x="197" y="226"/>
                  </a:lnTo>
                  <a:lnTo>
                    <a:pt x="211" y="237"/>
                  </a:lnTo>
                  <a:lnTo>
                    <a:pt x="223" y="247"/>
                  </a:lnTo>
                  <a:lnTo>
                    <a:pt x="232" y="259"/>
                  </a:lnTo>
                  <a:lnTo>
                    <a:pt x="240" y="271"/>
                  </a:lnTo>
                  <a:lnTo>
                    <a:pt x="245" y="282"/>
                  </a:lnTo>
                  <a:lnTo>
                    <a:pt x="248" y="292"/>
                  </a:lnTo>
                  <a:lnTo>
                    <a:pt x="248" y="296"/>
                  </a:lnTo>
                  <a:lnTo>
                    <a:pt x="248" y="300"/>
                  </a:lnTo>
                  <a:lnTo>
                    <a:pt x="247" y="304"/>
                  </a:lnTo>
                  <a:lnTo>
                    <a:pt x="246" y="309"/>
                  </a:lnTo>
                  <a:lnTo>
                    <a:pt x="243" y="311"/>
                  </a:lnTo>
                  <a:lnTo>
                    <a:pt x="240" y="314"/>
                  </a:lnTo>
                  <a:lnTo>
                    <a:pt x="237" y="315"/>
                  </a:lnTo>
                  <a:lnTo>
                    <a:pt x="232" y="317"/>
                  </a:lnTo>
                  <a:lnTo>
                    <a:pt x="228" y="317"/>
                  </a:lnTo>
                  <a:lnTo>
                    <a:pt x="223" y="317"/>
                  </a:lnTo>
                  <a:lnTo>
                    <a:pt x="217" y="317"/>
                  </a:lnTo>
                  <a:lnTo>
                    <a:pt x="211" y="316"/>
                  </a:lnTo>
                  <a:lnTo>
                    <a:pt x="199" y="313"/>
                  </a:lnTo>
                  <a:lnTo>
                    <a:pt x="185" y="308"/>
                  </a:lnTo>
                  <a:lnTo>
                    <a:pt x="171" y="300"/>
                  </a:lnTo>
                  <a:lnTo>
                    <a:pt x="157" y="290"/>
                  </a:lnTo>
                  <a:close/>
                  <a:moveTo>
                    <a:pt x="437" y="444"/>
                  </a:moveTo>
                  <a:lnTo>
                    <a:pt x="435" y="447"/>
                  </a:lnTo>
                  <a:lnTo>
                    <a:pt x="432" y="450"/>
                  </a:lnTo>
                  <a:lnTo>
                    <a:pt x="428" y="452"/>
                  </a:lnTo>
                  <a:lnTo>
                    <a:pt x="423" y="453"/>
                  </a:lnTo>
                  <a:lnTo>
                    <a:pt x="418" y="455"/>
                  </a:lnTo>
                  <a:lnTo>
                    <a:pt x="413" y="455"/>
                  </a:lnTo>
                  <a:lnTo>
                    <a:pt x="407" y="453"/>
                  </a:lnTo>
                  <a:lnTo>
                    <a:pt x="401" y="453"/>
                  </a:lnTo>
                  <a:lnTo>
                    <a:pt x="388" y="449"/>
                  </a:lnTo>
                  <a:lnTo>
                    <a:pt x="373" y="444"/>
                  </a:lnTo>
                  <a:lnTo>
                    <a:pt x="359" y="436"/>
                  </a:lnTo>
                  <a:lnTo>
                    <a:pt x="343" y="426"/>
                  </a:lnTo>
                  <a:lnTo>
                    <a:pt x="328" y="416"/>
                  </a:lnTo>
                  <a:lnTo>
                    <a:pt x="316" y="404"/>
                  </a:lnTo>
                  <a:lnTo>
                    <a:pt x="306" y="392"/>
                  </a:lnTo>
                  <a:lnTo>
                    <a:pt x="297" y="380"/>
                  </a:lnTo>
                  <a:lnTo>
                    <a:pt x="294" y="374"/>
                  </a:lnTo>
                  <a:lnTo>
                    <a:pt x="292" y="368"/>
                  </a:lnTo>
                  <a:lnTo>
                    <a:pt x="289" y="363"/>
                  </a:lnTo>
                  <a:lnTo>
                    <a:pt x="288" y="357"/>
                  </a:lnTo>
                  <a:lnTo>
                    <a:pt x="287" y="353"/>
                  </a:lnTo>
                  <a:lnTo>
                    <a:pt x="288" y="349"/>
                  </a:lnTo>
                  <a:lnTo>
                    <a:pt x="288" y="344"/>
                  </a:lnTo>
                  <a:lnTo>
                    <a:pt x="291" y="340"/>
                  </a:lnTo>
                  <a:lnTo>
                    <a:pt x="294" y="337"/>
                  </a:lnTo>
                  <a:lnTo>
                    <a:pt x="297" y="335"/>
                  </a:lnTo>
                  <a:lnTo>
                    <a:pt x="300" y="333"/>
                  </a:lnTo>
                  <a:lnTo>
                    <a:pt x="305" y="331"/>
                  </a:lnTo>
                  <a:lnTo>
                    <a:pt x="310" y="330"/>
                  </a:lnTo>
                  <a:lnTo>
                    <a:pt x="315" y="330"/>
                  </a:lnTo>
                  <a:lnTo>
                    <a:pt x="321" y="330"/>
                  </a:lnTo>
                  <a:lnTo>
                    <a:pt x="327" y="331"/>
                  </a:lnTo>
                  <a:lnTo>
                    <a:pt x="340" y="335"/>
                  </a:lnTo>
                  <a:lnTo>
                    <a:pt x="355" y="340"/>
                  </a:lnTo>
                  <a:lnTo>
                    <a:pt x="370" y="349"/>
                  </a:lnTo>
                  <a:lnTo>
                    <a:pt x="386" y="358"/>
                  </a:lnTo>
                  <a:lnTo>
                    <a:pt x="400" y="369"/>
                  </a:lnTo>
                  <a:lnTo>
                    <a:pt x="413" y="381"/>
                  </a:lnTo>
                  <a:lnTo>
                    <a:pt x="422" y="393"/>
                  </a:lnTo>
                  <a:lnTo>
                    <a:pt x="431" y="405"/>
                  </a:lnTo>
                  <a:lnTo>
                    <a:pt x="436" y="416"/>
                  </a:lnTo>
                  <a:lnTo>
                    <a:pt x="440" y="426"/>
                  </a:lnTo>
                  <a:lnTo>
                    <a:pt x="441" y="432"/>
                  </a:lnTo>
                  <a:lnTo>
                    <a:pt x="441" y="436"/>
                  </a:lnTo>
                  <a:lnTo>
                    <a:pt x="440" y="440"/>
                  </a:lnTo>
                  <a:lnTo>
                    <a:pt x="437" y="444"/>
                  </a:lnTo>
                  <a:close/>
                  <a:moveTo>
                    <a:pt x="639" y="585"/>
                  </a:moveTo>
                  <a:lnTo>
                    <a:pt x="637" y="588"/>
                  </a:lnTo>
                  <a:lnTo>
                    <a:pt x="634" y="592"/>
                  </a:lnTo>
                  <a:lnTo>
                    <a:pt x="630" y="594"/>
                  </a:lnTo>
                  <a:lnTo>
                    <a:pt x="625" y="595"/>
                  </a:lnTo>
                  <a:lnTo>
                    <a:pt x="620" y="596"/>
                  </a:lnTo>
                  <a:lnTo>
                    <a:pt x="614" y="597"/>
                  </a:lnTo>
                  <a:lnTo>
                    <a:pt x="608" y="596"/>
                  </a:lnTo>
                  <a:lnTo>
                    <a:pt x="601" y="595"/>
                  </a:lnTo>
                  <a:lnTo>
                    <a:pt x="586" y="592"/>
                  </a:lnTo>
                  <a:lnTo>
                    <a:pt x="571" y="586"/>
                  </a:lnTo>
                  <a:lnTo>
                    <a:pt x="556" y="578"/>
                  </a:lnTo>
                  <a:lnTo>
                    <a:pt x="540" y="568"/>
                  </a:lnTo>
                  <a:lnTo>
                    <a:pt x="525" y="556"/>
                  </a:lnTo>
                  <a:lnTo>
                    <a:pt x="511" y="544"/>
                  </a:lnTo>
                  <a:lnTo>
                    <a:pt x="500" y="531"/>
                  </a:lnTo>
                  <a:lnTo>
                    <a:pt x="491" y="518"/>
                  </a:lnTo>
                  <a:lnTo>
                    <a:pt x="488" y="513"/>
                  </a:lnTo>
                  <a:lnTo>
                    <a:pt x="485" y="506"/>
                  </a:lnTo>
                  <a:lnTo>
                    <a:pt x="484" y="501"/>
                  </a:lnTo>
                  <a:lnTo>
                    <a:pt x="482" y="496"/>
                  </a:lnTo>
                  <a:lnTo>
                    <a:pt x="482" y="490"/>
                  </a:lnTo>
                  <a:lnTo>
                    <a:pt x="482" y="486"/>
                  </a:lnTo>
                  <a:lnTo>
                    <a:pt x="483" y="481"/>
                  </a:lnTo>
                  <a:lnTo>
                    <a:pt x="485" y="477"/>
                  </a:lnTo>
                  <a:lnTo>
                    <a:pt x="487" y="474"/>
                  </a:lnTo>
                  <a:lnTo>
                    <a:pt x="490" y="472"/>
                  </a:lnTo>
                  <a:lnTo>
                    <a:pt x="495" y="470"/>
                  </a:lnTo>
                  <a:lnTo>
                    <a:pt x="499" y="467"/>
                  </a:lnTo>
                  <a:lnTo>
                    <a:pt x="504" y="466"/>
                  </a:lnTo>
                  <a:lnTo>
                    <a:pt x="511" y="466"/>
                  </a:lnTo>
                  <a:lnTo>
                    <a:pt x="516" y="467"/>
                  </a:lnTo>
                  <a:lnTo>
                    <a:pt x="523" y="467"/>
                  </a:lnTo>
                  <a:lnTo>
                    <a:pt x="538" y="472"/>
                  </a:lnTo>
                  <a:lnTo>
                    <a:pt x="553" y="477"/>
                  </a:lnTo>
                  <a:lnTo>
                    <a:pt x="568" y="486"/>
                  </a:lnTo>
                  <a:lnTo>
                    <a:pt x="584" y="496"/>
                  </a:lnTo>
                  <a:lnTo>
                    <a:pt x="599" y="507"/>
                  </a:lnTo>
                  <a:lnTo>
                    <a:pt x="613" y="519"/>
                  </a:lnTo>
                  <a:lnTo>
                    <a:pt x="624" y="532"/>
                  </a:lnTo>
                  <a:lnTo>
                    <a:pt x="633" y="544"/>
                  </a:lnTo>
                  <a:lnTo>
                    <a:pt x="636" y="551"/>
                  </a:lnTo>
                  <a:lnTo>
                    <a:pt x="639" y="556"/>
                  </a:lnTo>
                  <a:lnTo>
                    <a:pt x="641" y="562"/>
                  </a:lnTo>
                  <a:lnTo>
                    <a:pt x="642" y="568"/>
                  </a:lnTo>
                  <a:lnTo>
                    <a:pt x="642" y="572"/>
                  </a:lnTo>
                  <a:lnTo>
                    <a:pt x="642" y="578"/>
                  </a:lnTo>
                  <a:lnTo>
                    <a:pt x="641" y="582"/>
                  </a:lnTo>
                  <a:lnTo>
                    <a:pt x="639" y="585"/>
                  </a:lnTo>
                  <a:close/>
                  <a:moveTo>
                    <a:pt x="463" y="90"/>
                  </a:moveTo>
                  <a:lnTo>
                    <a:pt x="450" y="80"/>
                  </a:lnTo>
                  <a:lnTo>
                    <a:pt x="438" y="69"/>
                  </a:lnTo>
                  <a:lnTo>
                    <a:pt x="429" y="58"/>
                  </a:lnTo>
                  <a:lnTo>
                    <a:pt x="421" y="47"/>
                  </a:lnTo>
                  <a:lnTo>
                    <a:pt x="417" y="37"/>
                  </a:lnTo>
                  <a:lnTo>
                    <a:pt x="414" y="26"/>
                  </a:lnTo>
                  <a:lnTo>
                    <a:pt x="414" y="22"/>
                  </a:lnTo>
                  <a:lnTo>
                    <a:pt x="414" y="17"/>
                  </a:lnTo>
                  <a:lnTo>
                    <a:pt x="415" y="14"/>
                  </a:lnTo>
                  <a:lnTo>
                    <a:pt x="417" y="10"/>
                  </a:lnTo>
                  <a:lnTo>
                    <a:pt x="419" y="7"/>
                  </a:lnTo>
                  <a:lnTo>
                    <a:pt x="422" y="4"/>
                  </a:lnTo>
                  <a:lnTo>
                    <a:pt x="426" y="2"/>
                  </a:lnTo>
                  <a:lnTo>
                    <a:pt x="430" y="1"/>
                  </a:lnTo>
                  <a:lnTo>
                    <a:pt x="440" y="0"/>
                  </a:lnTo>
                  <a:lnTo>
                    <a:pt x="450" y="1"/>
                  </a:lnTo>
                  <a:lnTo>
                    <a:pt x="462" y="4"/>
                  </a:lnTo>
                  <a:lnTo>
                    <a:pt x="476" y="9"/>
                  </a:lnTo>
                  <a:lnTo>
                    <a:pt x="489" y="16"/>
                  </a:lnTo>
                  <a:lnTo>
                    <a:pt x="503" y="25"/>
                  </a:lnTo>
                  <a:lnTo>
                    <a:pt x="516" y="36"/>
                  </a:lnTo>
                  <a:lnTo>
                    <a:pt x="528" y="47"/>
                  </a:lnTo>
                  <a:lnTo>
                    <a:pt x="537" y="57"/>
                  </a:lnTo>
                  <a:lnTo>
                    <a:pt x="544" y="68"/>
                  </a:lnTo>
                  <a:lnTo>
                    <a:pt x="550" y="79"/>
                  </a:lnTo>
                  <a:lnTo>
                    <a:pt x="553" y="89"/>
                  </a:lnTo>
                  <a:lnTo>
                    <a:pt x="553" y="94"/>
                  </a:lnTo>
                  <a:lnTo>
                    <a:pt x="553" y="98"/>
                  </a:lnTo>
                  <a:lnTo>
                    <a:pt x="552" y="102"/>
                  </a:lnTo>
                  <a:lnTo>
                    <a:pt x="550" y="106"/>
                  </a:lnTo>
                  <a:lnTo>
                    <a:pt x="547" y="108"/>
                  </a:lnTo>
                  <a:lnTo>
                    <a:pt x="544" y="111"/>
                  </a:lnTo>
                  <a:lnTo>
                    <a:pt x="541" y="113"/>
                  </a:lnTo>
                  <a:lnTo>
                    <a:pt x="537" y="115"/>
                  </a:lnTo>
                  <a:lnTo>
                    <a:pt x="532" y="116"/>
                  </a:lnTo>
                  <a:lnTo>
                    <a:pt x="527" y="116"/>
                  </a:lnTo>
                  <a:lnTo>
                    <a:pt x="522" y="116"/>
                  </a:lnTo>
                  <a:lnTo>
                    <a:pt x="516" y="115"/>
                  </a:lnTo>
                  <a:lnTo>
                    <a:pt x="503" y="111"/>
                  </a:lnTo>
                  <a:lnTo>
                    <a:pt x="490" y="106"/>
                  </a:lnTo>
                  <a:lnTo>
                    <a:pt x="477" y="99"/>
                  </a:lnTo>
                  <a:lnTo>
                    <a:pt x="463" y="90"/>
                  </a:lnTo>
                  <a:close/>
                </a:path>
              </a:pathLst>
            </a:custGeom>
            <a:solidFill>
              <a:srgbClr val="D0C8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CH"/>
            </a:p>
          </p:txBody>
        </p:sp>
        <p:sp>
          <p:nvSpPr>
            <p:cNvPr id="57" name="Freeform 50"/>
            <p:cNvSpPr>
              <a:spLocks noEditPoints="1"/>
            </p:cNvSpPr>
            <p:nvPr userDrawn="1"/>
          </p:nvSpPr>
          <p:spPr bwMode="auto">
            <a:xfrm>
              <a:off x="11713700" y="4822826"/>
              <a:ext cx="134937" cy="1390650"/>
            </a:xfrm>
            <a:custGeom>
              <a:avLst/>
              <a:gdLst>
                <a:gd name="T0" fmla="*/ 678 w 678"/>
                <a:gd name="T1" fmla="*/ 6897 h 7013"/>
                <a:gd name="T2" fmla="*/ 286 w 678"/>
                <a:gd name="T3" fmla="*/ 6729 h 7013"/>
                <a:gd name="T4" fmla="*/ 57 w 678"/>
                <a:gd name="T5" fmla="*/ 6520 h 7013"/>
                <a:gd name="T6" fmla="*/ 0 w 678"/>
                <a:gd name="T7" fmla="*/ 6220 h 7013"/>
                <a:gd name="T8" fmla="*/ 128 w 678"/>
                <a:gd name="T9" fmla="*/ 6078 h 7013"/>
                <a:gd name="T10" fmla="*/ 19 w 678"/>
                <a:gd name="T11" fmla="*/ 5701 h 7013"/>
                <a:gd name="T12" fmla="*/ 93 w 678"/>
                <a:gd name="T13" fmla="*/ 5691 h 7013"/>
                <a:gd name="T14" fmla="*/ 23 w 678"/>
                <a:gd name="T15" fmla="*/ 5187 h 7013"/>
                <a:gd name="T16" fmla="*/ 0 w 678"/>
                <a:gd name="T17" fmla="*/ 5000 h 7013"/>
                <a:gd name="T18" fmla="*/ 139 w 678"/>
                <a:gd name="T19" fmla="*/ 4974 h 7013"/>
                <a:gd name="T20" fmla="*/ 363 w 678"/>
                <a:gd name="T21" fmla="*/ 4599 h 7013"/>
                <a:gd name="T22" fmla="*/ 284 w 678"/>
                <a:gd name="T23" fmla="*/ 4383 h 7013"/>
                <a:gd name="T24" fmla="*/ 96 w 678"/>
                <a:gd name="T25" fmla="*/ 4116 h 7013"/>
                <a:gd name="T26" fmla="*/ 42 w 678"/>
                <a:gd name="T27" fmla="*/ 3532 h 7013"/>
                <a:gd name="T28" fmla="*/ 216 w 678"/>
                <a:gd name="T29" fmla="*/ 3399 h 7013"/>
                <a:gd name="T30" fmla="*/ 34 w 678"/>
                <a:gd name="T31" fmla="*/ 2846 h 7013"/>
                <a:gd name="T32" fmla="*/ 125 w 678"/>
                <a:gd name="T33" fmla="*/ 1963 h 7013"/>
                <a:gd name="T34" fmla="*/ 7 w 678"/>
                <a:gd name="T35" fmla="*/ 1245 h 7013"/>
                <a:gd name="T36" fmla="*/ 678 w 678"/>
                <a:gd name="T37" fmla="*/ 116 h 7013"/>
                <a:gd name="T38" fmla="*/ 666 w 678"/>
                <a:gd name="T39" fmla="*/ 974 h 7013"/>
                <a:gd name="T40" fmla="*/ 579 w 678"/>
                <a:gd name="T41" fmla="*/ 1220 h 7013"/>
                <a:gd name="T42" fmla="*/ 621 w 678"/>
                <a:gd name="T43" fmla="*/ 2383 h 7013"/>
                <a:gd name="T44" fmla="*/ 591 w 678"/>
                <a:gd name="T45" fmla="*/ 2891 h 7013"/>
                <a:gd name="T46" fmla="*/ 650 w 678"/>
                <a:gd name="T47" fmla="*/ 3523 h 7013"/>
                <a:gd name="T48" fmla="*/ 584 w 678"/>
                <a:gd name="T49" fmla="*/ 3737 h 7013"/>
                <a:gd name="T50" fmla="*/ 627 w 678"/>
                <a:gd name="T51" fmla="*/ 3980 h 7013"/>
                <a:gd name="T52" fmla="*/ 624 w 678"/>
                <a:gd name="T53" fmla="*/ 4202 h 7013"/>
                <a:gd name="T54" fmla="*/ 608 w 678"/>
                <a:gd name="T55" fmla="*/ 4413 h 7013"/>
                <a:gd name="T56" fmla="*/ 491 w 678"/>
                <a:gd name="T57" fmla="*/ 4541 h 7013"/>
                <a:gd name="T58" fmla="*/ 483 w 678"/>
                <a:gd name="T59" fmla="*/ 4674 h 7013"/>
                <a:gd name="T60" fmla="*/ 434 w 678"/>
                <a:gd name="T61" fmla="*/ 5205 h 7013"/>
                <a:gd name="T62" fmla="*/ 525 w 678"/>
                <a:gd name="T63" fmla="*/ 5401 h 7013"/>
                <a:gd name="T64" fmla="*/ 614 w 678"/>
                <a:gd name="T65" fmla="*/ 5512 h 7013"/>
                <a:gd name="T66" fmla="*/ 618 w 678"/>
                <a:gd name="T67" fmla="*/ 5956 h 7013"/>
                <a:gd name="T68" fmla="*/ 646 w 678"/>
                <a:gd name="T69" fmla="*/ 6409 h 7013"/>
                <a:gd name="T70" fmla="*/ 625 w 678"/>
                <a:gd name="T71" fmla="*/ 6426 h 7013"/>
                <a:gd name="T72" fmla="*/ 678 w 678"/>
                <a:gd name="T73" fmla="*/ 6602 h 7013"/>
                <a:gd name="T74" fmla="*/ 158 w 678"/>
                <a:gd name="T75" fmla="*/ 6436 h 7013"/>
                <a:gd name="T76" fmla="*/ 421 w 678"/>
                <a:gd name="T77" fmla="*/ 6781 h 7013"/>
                <a:gd name="T78" fmla="*/ 15 w 678"/>
                <a:gd name="T79" fmla="*/ 5932 h 7013"/>
                <a:gd name="T80" fmla="*/ 214 w 678"/>
                <a:gd name="T81" fmla="*/ 5857 h 7013"/>
                <a:gd name="T82" fmla="*/ 499 w 678"/>
                <a:gd name="T83" fmla="*/ 6024 h 7013"/>
                <a:gd name="T84" fmla="*/ 424 w 678"/>
                <a:gd name="T85" fmla="*/ 5511 h 7013"/>
                <a:gd name="T86" fmla="*/ 160 w 678"/>
                <a:gd name="T87" fmla="*/ 4818 h 7013"/>
                <a:gd name="T88" fmla="*/ 373 w 678"/>
                <a:gd name="T89" fmla="*/ 4826 h 7013"/>
                <a:gd name="T90" fmla="*/ 333 w 678"/>
                <a:gd name="T91" fmla="*/ 3255 h 7013"/>
                <a:gd name="T92" fmla="*/ 296 w 678"/>
                <a:gd name="T93" fmla="*/ 2931 h 7013"/>
                <a:gd name="T94" fmla="*/ 160 w 678"/>
                <a:gd name="T95" fmla="*/ 2879 h 7013"/>
                <a:gd name="T96" fmla="*/ 238 w 678"/>
                <a:gd name="T97" fmla="*/ 2710 h 7013"/>
                <a:gd name="T98" fmla="*/ 83 w 678"/>
                <a:gd name="T99" fmla="*/ 2339 h 7013"/>
                <a:gd name="T100" fmla="*/ 371 w 678"/>
                <a:gd name="T101" fmla="*/ 2511 h 7013"/>
                <a:gd name="T102" fmla="*/ 420 w 678"/>
                <a:gd name="T103" fmla="*/ 2209 h 7013"/>
                <a:gd name="T104" fmla="*/ 207 w 678"/>
                <a:gd name="T105" fmla="*/ 1780 h 7013"/>
                <a:gd name="T106" fmla="*/ 489 w 678"/>
                <a:gd name="T107" fmla="*/ 1967 h 7013"/>
                <a:gd name="T108" fmla="*/ 220 w 678"/>
                <a:gd name="T109" fmla="*/ 1417 h 7013"/>
                <a:gd name="T110" fmla="*/ 452 w 678"/>
                <a:gd name="T111" fmla="*/ 1585 h 7013"/>
                <a:gd name="T112" fmla="*/ 81 w 678"/>
                <a:gd name="T113" fmla="*/ 919 h 7013"/>
                <a:gd name="T114" fmla="*/ 357 w 678"/>
                <a:gd name="T115" fmla="*/ 1159 h 7013"/>
                <a:gd name="T116" fmla="*/ 161 w 678"/>
                <a:gd name="T117" fmla="*/ 618 h 7013"/>
                <a:gd name="T118" fmla="*/ 493 w 678"/>
                <a:gd name="T119" fmla="*/ 832 h 7013"/>
                <a:gd name="T120" fmla="*/ 150 w 678"/>
                <a:gd name="T121" fmla="*/ 103 h 7013"/>
                <a:gd name="T122" fmla="*/ 394 w 678"/>
                <a:gd name="T123" fmla="*/ 295 h 7013"/>
                <a:gd name="T124" fmla="*/ 491 w 678"/>
                <a:gd name="T125" fmla="*/ 347 h 70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78" h="7013">
                  <a:moveTo>
                    <a:pt x="0" y="6756"/>
                  </a:moveTo>
                  <a:lnTo>
                    <a:pt x="0" y="6676"/>
                  </a:lnTo>
                  <a:lnTo>
                    <a:pt x="15" y="6684"/>
                  </a:lnTo>
                  <a:lnTo>
                    <a:pt x="49" y="6702"/>
                  </a:lnTo>
                  <a:lnTo>
                    <a:pt x="80" y="6719"/>
                  </a:lnTo>
                  <a:lnTo>
                    <a:pt x="111" y="6736"/>
                  </a:lnTo>
                  <a:lnTo>
                    <a:pt x="139" y="6752"/>
                  </a:lnTo>
                  <a:lnTo>
                    <a:pt x="113" y="6733"/>
                  </a:lnTo>
                  <a:lnTo>
                    <a:pt x="95" y="6717"/>
                  </a:lnTo>
                  <a:lnTo>
                    <a:pt x="89" y="6710"/>
                  </a:lnTo>
                  <a:lnTo>
                    <a:pt x="84" y="6705"/>
                  </a:lnTo>
                  <a:lnTo>
                    <a:pt x="83" y="6702"/>
                  </a:lnTo>
                  <a:lnTo>
                    <a:pt x="82" y="6699"/>
                  </a:lnTo>
                  <a:lnTo>
                    <a:pt x="82" y="6698"/>
                  </a:lnTo>
                  <a:lnTo>
                    <a:pt x="83" y="6696"/>
                  </a:lnTo>
                  <a:lnTo>
                    <a:pt x="84" y="6695"/>
                  </a:lnTo>
                  <a:lnTo>
                    <a:pt x="87" y="6694"/>
                  </a:lnTo>
                  <a:lnTo>
                    <a:pt x="90" y="6693"/>
                  </a:lnTo>
                  <a:lnTo>
                    <a:pt x="93" y="6693"/>
                  </a:lnTo>
                  <a:lnTo>
                    <a:pt x="103" y="6694"/>
                  </a:lnTo>
                  <a:lnTo>
                    <a:pt x="115" y="6697"/>
                  </a:lnTo>
                  <a:lnTo>
                    <a:pt x="130" y="6700"/>
                  </a:lnTo>
                  <a:lnTo>
                    <a:pt x="146" y="6706"/>
                  </a:lnTo>
                  <a:lnTo>
                    <a:pt x="165" y="6713"/>
                  </a:lnTo>
                  <a:lnTo>
                    <a:pt x="187" y="6721"/>
                  </a:lnTo>
                  <a:lnTo>
                    <a:pt x="235" y="6741"/>
                  </a:lnTo>
                  <a:lnTo>
                    <a:pt x="289" y="6765"/>
                  </a:lnTo>
                  <a:lnTo>
                    <a:pt x="349" y="6793"/>
                  </a:lnTo>
                  <a:lnTo>
                    <a:pt x="411" y="6825"/>
                  </a:lnTo>
                  <a:lnTo>
                    <a:pt x="445" y="6842"/>
                  </a:lnTo>
                  <a:lnTo>
                    <a:pt x="477" y="6858"/>
                  </a:lnTo>
                  <a:lnTo>
                    <a:pt x="508" y="6875"/>
                  </a:lnTo>
                  <a:lnTo>
                    <a:pt x="537" y="6892"/>
                  </a:lnTo>
                  <a:lnTo>
                    <a:pt x="511" y="6872"/>
                  </a:lnTo>
                  <a:lnTo>
                    <a:pt x="491" y="6856"/>
                  </a:lnTo>
                  <a:lnTo>
                    <a:pt x="485" y="6849"/>
                  </a:lnTo>
                  <a:lnTo>
                    <a:pt x="482" y="6844"/>
                  </a:lnTo>
                  <a:lnTo>
                    <a:pt x="479" y="6841"/>
                  </a:lnTo>
                  <a:lnTo>
                    <a:pt x="479" y="6839"/>
                  </a:lnTo>
                  <a:lnTo>
                    <a:pt x="479" y="6838"/>
                  </a:lnTo>
                  <a:lnTo>
                    <a:pt x="479" y="6835"/>
                  </a:lnTo>
                  <a:lnTo>
                    <a:pt x="482" y="6833"/>
                  </a:lnTo>
                  <a:lnTo>
                    <a:pt x="486" y="6832"/>
                  </a:lnTo>
                  <a:lnTo>
                    <a:pt x="491" y="6832"/>
                  </a:lnTo>
                  <a:lnTo>
                    <a:pt x="499" y="6833"/>
                  </a:lnTo>
                  <a:lnTo>
                    <a:pt x="517" y="6836"/>
                  </a:lnTo>
                  <a:lnTo>
                    <a:pt x="541" y="6843"/>
                  </a:lnTo>
                  <a:lnTo>
                    <a:pt x="569" y="6853"/>
                  </a:lnTo>
                  <a:lnTo>
                    <a:pt x="603" y="6866"/>
                  </a:lnTo>
                  <a:lnTo>
                    <a:pt x="638" y="6880"/>
                  </a:lnTo>
                  <a:lnTo>
                    <a:pt x="678" y="6897"/>
                  </a:lnTo>
                  <a:lnTo>
                    <a:pt x="678" y="6977"/>
                  </a:lnTo>
                  <a:lnTo>
                    <a:pt x="665" y="6970"/>
                  </a:lnTo>
                  <a:lnTo>
                    <a:pt x="653" y="6963"/>
                  </a:lnTo>
                  <a:lnTo>
                    <a:pt x="666" y="6972"/>
                  </a:lnTo>
                  <a:lnTo>
                    <a:pt x="678" y="6982"/>
                  </a:lnTo>
                  <a:lnTo>
                    <a:pt x="678" y="7013"/>
                  </a:lnTo>
                  <a:lnTo>
                    <a:pt x="656" y="7008"/>
                  </a:lnTo>
                  <a:lnTo>
                    <a:pt x="628" y="6999"/>
                  </a:lnTo>
                  <a:lnTo>
                    <a:pt x="595" y="6988"/>
                  </a:lnTo>
                  <a:lnTo>
                    <a:pt x="557" y="6972"/>
                  </a:lnTo>
                  <a:lnTo>
                    <a:pt x="515" y="6955"/>
                  </a:lnTo>
                  <a:lnTo>
                    <a:pt x="470" y="6935"/>
                  </a:lnTo>
                  <a:lnTo>
                    <a:pt x="422" y="6912"/>
                  </a:lnTo>
                  <a:lnTo>
                    <a:pt x="373" y="6887"/>
                  </a:lnTo>
                  <a:lnTo>
                    <a:pt x="341" y="6871"/>
                  </a:lnTo>
                  <a:lnTo>
                    <a:pt x="311" y="6855"/>
                  </a:lnTo>
                  <a:lnTo>
                    <a:pt x="282" y="6839"/>
                  </a:lnTo>
                  <a:lnTo>
                    <a:pt x="254" y="6824"/>
                  </a:lnTo>
                  <a:lnTo>
                    <a:pt x="277" y="6840"/>
                  </a:lnTo>
                  <a:lnTo>
                    <a:pt x="293" y="6854"/>
                  </a:lnTo>
                  <a:lnTo>
                    <a:pt x="298" y="6860"/>
                  </a:lnTo>
                  <a:lnTo>
                    <a:pt x="302" y="6865"/>
                  </a:lnTo>
                  <a:lnTo>
                    <a:pt x="303" y="6869"/>
                  </a:lnTo>
                  <a:lnTo>
                    <a:pt x="303" y="6872"/>
                  </a:lnTo>
                  <a:lnTo>
                    <a:pt x="302" y="6873"/>
                  </a:lnTo>
                  <a:lnTo>
                    <a:pt x="300" y="6874"/>
                  </a:lnTo>
                  <a:lnTo>
                    <a:pt x="297" y="6874"/>
                  </a:lnTo>
                  <a:lnTo>
                    <a:pt x="294" y="6874"/>
                  </a:lnTo>
                  <a:lnTo>
                    <a:pt x="285" y="6874"/>
                  </a:lnTo>
                  <a:lnTo>
                    <a:pt x="274" y="6872"/>
                  </a:lnTo>
                  <a:lnTo>
                    <a:pt x="260" y="6868"/>
                  </a:lnTo>
                  <a:lnTo>
                    <a:pt x="245" y="6863"/>
                  </a:lnTo>
                  <a:lnTo>
                    <a:pt x="227" y="6857"/>
                  </a:lnTo>
                  <a:lnTo>
                    <a:pt x="207" y="6849"/>
                  </a:lnTo>
                  <a:lnTo>
                    <a:pt x="163" y="6832"/>
                  </a:lnTo>
                  <a:lnTo>
                    <a:pt x="113" y="6811"/>
                  </a:lnTo>
                  <a:lnTo>
                    <a:pt x="58" y="6785"/>
                  </a:lnTo>
                  <a:lnTo>
                    <a:pt x="0" y="6756"/>
                  </a:lnTo>
                  <a:close/>
                  <a:moveTo>
                    <a:pt x="0" y="6630"/>
                  </a:moveTo>
                  <a:lnTo>
                    <a:pt x="0" y="6546"/>
                  </a:lnTo>
                  <a:lnTo>
                    <a:pt x="12" y="6553"/>
                  </a:lnTo>
                  <a:lnTo>
                    <a:pt x="71" y="6585"/>
                  </a:lnTo>
                  <a:lnTo>
                    <a:pt x="125" y="6615"/>
                  </a:lnTo>
                  <a:lnTo>
                    <a:pt x="174" y="6644"/>
                  </a:lnTo>
                  <a:lnTo>
                    <a:pt x="216" y="6671"/>
                  </a:lnTo>
                  <a:lnTo>
                    <a:pt x="233" y="6683"/>
                  </a:lnTo>
                  <a:lnTo>
                    <a:pt x="248" y="6694"/>
                  </a:lnTo>
                  <a:lnTo>
                    <a:pt x="262" y="6705"/>
                  </a:lnTo>
                  <a:lnTo>
                    <a:pt x="273" y="6713"/>
                  </a:lnTo>
                  <a:lnTo>
                    <a:pt x="281" y="6722"/>
                  </a:lnTo>
                  <a:lnTo>
                    <a:pt x="286" y="6729"/>
                  </a:lnTo>
                  <a:lnTo>
                    <a:pt x="288" y="6732"/>
                  </a:lnTo>
                  <a:lnTo>
                    <a:pt x="289" y="6734"/>
                  </a:lnTo>
                  <a:lnTo>
                    <a:pt x="289" y="6736"/>
                  </a:lnTo>
                  <a:lnTo>
                    <a:pt x="288" y="6738"/>
                  </a:lnTo>
                  <a:lnTo>
                    <a:pt x="287" y="6739"/>
                  </a:lnTo>
                  <a:lnTo>
                    <a:pt x="285" y="6740"/>
                  </a:lnTo>
                  <a:lnTo>
                    <a:pt x="283" y="6740"/>
                  </a:lnTo>
                  <a:lnTo>
                    <a:pt x="280" y="6741"/>
                  </a:lnTo>
                  <a:lnTo>
                    <a:pt x="271" y="6740"/>
                  </a:lnTo>
                  <a:lnTo>
                    <a:pt x="260" y="6739"/>
                  </a:lnTo>
                  <a:lnTo>
                    <a:pt x="247" y="6736"/>
                  </a:lnTo>
                  <a:lnTo>
                    <a:pt x="233" y="6732"/>
                  </a:lnTo>
                  <a:lnTo>
                    <a:pt x="216" y="6726"/>
                  </a:lnTo>
                  <a:lnTo>
                    <a:pt x="198" y="6719"/>
                  </a:lnTo>
                  <a:lnTo>
                    <a:pt x="156" y="6703"/>
                  </a:lnTo>
                  <a:lnTo>
                    <a:pt x="108" y="6682"/>
                  </a:lnTo>
                  <a:lnTo>
                    <a:pt x="55" y="6657"/>
                  </a:lnTo>
                  <a:lnTo>
                    <a:pt x="0" y="6630"/>
                  </a:lnTo>
                  <a:close/>
                  <a:moveTo>
                    <a:pt x="0" y="6491"/>
                  </a:moveTo>
                  <a:lnTo>
                    <a:pt x="0" y="6404"/>
                  </a:lnTo>
                  <a:lnTo>
                    <a:pt x="10" y="6408"/>
                  </a:lnTo>
                  <a:lnTo>
                    <a:pt x="20" y="6413"/>
                  </a:lnTo>
                  <a:lnTo>
                    <a:pt x="28" y="6418"/>
                  </a:lnTo>
                  <a:lnTo>
                    <a:pt x="38" y="6423"/>
                  </a:lnTo>
                  <a:lnTo>
                    <a:pt x="95" y="6454"/>
                  </a:lnTo>
                  <a:lnTo>
                    <a:pt x="148" y="6485"/>
                  </a:lnTo>
                  <a:lnTo>
                    <a:pt x="194" y="6513"/>
                  </a:lnTo>
                  <a:lnTo>
                    <a:pt x="234" y="6539"/>
                  </a:lnTo>
                  <a:lnTo>
                    <a:pt x="252" y="6550"/>
                  </a:lnTo>
                  <a:lnTo>
                    <a:pt x="267" y="6562"/>
                  </a:lnTo>
                  <a:lnTo>
                    <a:pt x="280" y="6572"/>
                  </a:lnTo>
                  <a:lnTo>
                    <a:pt x="289" y="6582"/>
                  </a:lnTo>
                  <a:lnTo>
                    <a:pt x="298" y="6589"/>
                  </a:lnTo>
                  <a:lnTo>
                    <a:pt x="302" y="6596"/>
                  </a:lnTo>
                  <a:lnTo>
                    <a:pt x="305" y="6599"/>
                  </a:lnTo>
                  <a:lnTo>
                    <a:pt x="306" y="6601"/>
                  </a:lnTo>
                  <a:lnTo>
                    <a:pt x="306" y="6604"/>
                  </a:lnTo>
                  <a:lnTo>
                    <a:pt x="305" y="6606"/>
                  </a:lnTo>
                  <a:lnTo>
                    <a:pt x="303" y="6608"/>
                  </a:lnTo>
                  <a:lnTo>
                    <a:pt x="301" y="6609"/>
                  </a:lnTo>
                  <a:lnTo>
                    <a:pt x="298" y="6609"/>
                  </a:lnTo>
                  <a:lnTo>
                    <a:pt x="295" y="6610"/>
                  </a:lnTo>
                  <a:lnTo>
                    <a:pt x="285" y="6609"/>
                  </a:lnTo>
                  <a:lnTo>
                    <a:pt x="274" y="6607"/>
                  </a:lnTo>
                  <a:lnTo>
                    <a:pt x="260" y="6603"/>
                  </a:lnTo>
                  <a:lnTo>
                    <a:pt x="244" y="6599"/>
                  </a:lnTo>
                  <a:lnTo>
                    <a:pt x="227" y="6594"/>
                  </a:lnTo>
                  <a:lnTo>
                    <a:pt x="206" y="6586"/>
                  </a:lnTo>
                  <a:lnTo>
                    <a:pt x="162" y="6568"/>
                  </a:lnTo>
                  <a:lnTo>
                    <a:pt x="112" y="6546"/>
                  </a:lnTo>
                  <a:lnTo>
                    <a:pt x="57" y="6520"/>
                  </a:lnTo>
                  <a:lnTo>
                    <a:pt x="0" y="6491"/>
                  </a:lnTo>
                  <a:close/>
                  <a:moveTo>
                    <a:pt x="0" y="6336"/>
                  </a:moveTo>
                  <a:lnTo>
                    <a:pt x="0" y="6246"/>
                  </a:lnTo>
                  <a:lnTo>
                    <a:pt x="23" y="6257"/>
                  </a:lnTo>
                  <a:lnTo>
                    <a:pt x="47" y="6269"/>
                  </a:lnTo>
                  <a:lnTo>
                    <a:pt x="70" y="6281"/>
                  </a:lnTo>
                  <a:lnTo>
                    <a:pt x="95" y="6294"/>
                  </a:lnTo>
                  <a:lnTo>
                    <a:pt x="150" y="6324"/>
                  </a:lnTo>
                  <a:lnTo>
                    <a:pt x="201" y="6353"/>
                  </a:lnTo>
                  <a:lnTo>
                    <a:pt x="246" y="6381"/>
                  </a:lnTo>
                  <a:lnTo>
                    <a:pt x="284" y="6407"/>
                  </a:lnTo>
                  <a:lnTo>
                    <a:pt x="300" y="6419"/>
                  </a:lnTo>
                  <a:lnTo>
                    <a:pt x="315" y="6430"/>
                  </a:lnTo>
                  <a:lnTo>
                    <a:pt x="327" y="6439"/>
                  </a:lnTo>
                  <a:lnTo>
                    <a:pt x="337" y="6449"/>
                  </a:lnTo>
                  <a:lnTo>
                    <a:pt x="345" y="6457"/>
                  </a:lnTo>
                  <a:lnTo>
                    <a:pt x="349" y="6464"/>
                  </a:lnTo>
                  <a:lnTo>
                    <a:pt x="350" y="6466"/>
                  </a:lnTo>
                  <a:lnTo>
                    <a:pt x="351" y="6470"/>
                  </a:lnTo>
                  <a:lnTo>
                    <a:pt x="351" y="6472"/>
                  </a:lnTo>
                  <a:lnTo>
                    <a:pt x="350" y="6474"/>
                  </a:lnTo>
                  <a:lnTo>
                    <a:pt x="349" y="6475"/>
                  </a:lnTo>
                  <a:lnTo>
                    <a:pt x="347" y="6477"/>
                  </a:lnTo>
                  <a:lnTo>
                    <a:pt x="343" y="6477"/>
                  </a:lnTo>
                  <a:lnTo>
                    <a:pt x="340" y="6478"/>
                  </a:lnTo>
                  <a:lnTo>
                    <a:pt x="332" y="6478"/>
                  </a:lnTo>
                  <a:lnTo>
                    <a:pt x="320" y="6476"/>
                  </a:lnTo>
                  <a:lnTo>
                    <a:pt x="307" y="6473"/>
                  </a:lnTo>
                  <a:lnTo>
                    <a:pt x="291" y="6468"/>
                  </a:lnTo>
                  <a:lnTo>
                    <a:pt x="273" y="6463"/>
                  </a:lnTo>
                  <a:lnTo>
                    <a:pt x="254" y="6457"/>
                  </a:lnTo>
                  <a:lnTo>
                    <a:pt x="210" y="6439"/>
                  </a:lnTo>
                  <a:lnTo>
                    <a:pt x="161" y="6418"/>
                  </a:lnTo>
                  <a:lnTo>
                    <a:pt x="108" y="6392"/>
                  </a:lnTo>
                  <a:lnTo>
                    <a:pt x="51" y="6364"/>
                  </a:lnTo>
                  <a:lnTo>
                    <a:pt x="38" y="6356"/>
                  </a:lnTo>
                  <a:lnTo>
                    <a:pt x="25" y="6350"/>
                  </a:lnTo>
                  <a:lnTo>
                    <a:pt x="13" y="6342"/>
                  </a:lnTo>
                  <a:lnTo>
                    <a:pt x="0" y="6336"/>
                  </a:lnTo>
                  <a:close/>
                  <a:moveTo>
                    <a:pt x="0" y="6220"/>
                  </a:moveTo>
                  <a:lnTo>
                    <a:pt x="0" y="6181"/>
                  </a:lnTo>
                  <a:lnTo>
                    <a:pt x="12" y="6193"/>
                  </a:lnTo>
                  <a:lnTo>
                    <a:pt x="21" y="6203"/>
                  </a:lnTo>
                  <a:lnTo>
                    <a:pt x="23" y="6207"/>
                  </a:lnTo>
                  <a:lnTo>
                    <a:pt x="25" y="6212"/>
                  </a:lnTo>
                  <a:lnTo>
                    <a:pt x="25" y="6215"/>
                  </a:lnTo>
                  <a:lnTo>
                    <a:pt x="24" y="6217"/>
                  </a:lnTo>
                  <a:lnTo>
                    <a:pt x="21" y="6220"/>
                  </a:lnTo>
                  <a:lnTo>
                    <a:pt x="16" y="6221"/>
                  </a:lnTo>
                  <a:lnTo>
                    <a:pt x="9" y="6221"/>
                  </a:lnTo>
                  <a:lnTo>
                    <a:pt x="0" y="6220"/>
                  </a:lnTo>
                  <a:close/>
                  <a:moveTo>
                    <a:pt x="0" y="6157"/>
                  </a:moveTo>
                  <a:lnTo>
                    <a:pt x="0" y="6078"/>
                  </a:lnTo>
                  <a:lnTo>
                    <a:pt x="20" y="6086"/>
                  </a:lnTo>
                  <a:lnTo>
                    <a:pt x="40" y="6095"/>
                  </a:lnTo>
                  <a:lnTo>
                    <a:pt x="62" y="6104"/>
                  </a:lnTo>
                  <a:lnTo>
                    <a:pt x="84" y="6114"/>
                  </a:lnTo>
                  <a:lnTo>
                    <a:pt x="108" y="6125"/>
                  </a:lnTo>
                  <a:lnTo>
                    <a:pt x="132" y="6137"/>
                  </a:lnTo>
                  <a:lnTo>
                    <a:pt x="157" y="6150"/>
                  </a:lnTo>
                  <a:lnTo>
                    <a:pt x="182" y="6163"/>
                  </a:lnTo>
                  <a:lnTo>
                    <a:pt x="234" y="6192"/>
                  </a:lnTo>
                  <a:lnTo>
                    <a:pt x="284" y="6221"/>
                  </a:lnTo>
                  <a:lnTo>
                    <a:pt x="327" y="6248"/>
                  </a:lnTo>
                  <a:lnTo>
                    <a:pt x="364" y="6274"/>
                  </a:lnTo>
                  <a:lnTo>
                    <a:pt x="380" y="6286"/>
                  </a:lnTo>
                  <a:lnTo>
                    <a:pt x="394" y="6297"/>
                  </a:lnTo>
                  <a:lnTo>
                    <a:pt x="405" y="6307"/>
                  </a:lnTo>
                  <a:lnTo>
                    <a:pt x="415" y="6316"/>
                  </a:lnTo>
                  <a:lnTo>
                    <a:pt x="421" y="6324"/>
                  </a:lnTo>
                  <a:lnTo>
                    <a:pt x="427" y="6331"/>
                  </a:lnTo>
                  <a:lnTo>
                    <a:pt x="428" y="6334"/>
                  </a:lnTo>
                  <a:lnTo>
                    <a:pt x="428" y="6337"/>
                  </a:lnTo>
                  <a:lnTo>
                    <a:pt x="428" y="6339"/>
                  </a:lnTo>
                  <a:lnTo>
                    <a:pt x="427" y="6341"/>
                  </a:lnTo>
                  <a:lnTo>
                    <a:pt x="425" y="6343"/>
                  </a:lnTo>
                  <a:lnTo>
                    <a:pt x="423" y="6344"/>
                  </a:lnTo>
                  <a:lnTo>
                    <a:pt x="420" y="6345"/>
                  </a:lnTo>
                  <a:lnTo>
                    <a:pt x="417" y="6345"/>
                  </a:lnTo>
                  <a:lnTo>
                    <a:pt x="408" y="6345"/>
                  </a:lnTo>
                  <a:lnTo>
                    <a:pt x="397" y="6344"/>
                  </a:lnTo>
                  <a:lnTo>
                    <a:pt x="383" y="6342"/>
                  </a:lnTo>
                  <a:lnTo>
                    <a:pt x="368" y="6338"/>
                  </a:lnTo>
                  <a:lnTo>
                    <a:pt x="351" y="6332"/>
                  </a:lnTo>
                  <a:lnTo>
                    <a:pt x="333" y="6326"/>
                  </a:lnTo>
                  <a:lnTo>
                    <a:pt x="289" y="6310"/>
                  </a:lnTo>
                  <a:lnTo>
                    <a:pt x="242" y="6289"/>
                  </a:lnTo>
                  <a:lnTo>
                    <a:pt x="190" y="6264"/>
                  </a:lnTo>
                  <a:lnTo>
                    <a:pt x="136" y="6236"/>
                  </a:lnTo>
                  <a:lnTo>
                    <a:pt x="98" y="6216"/>
                  </a:lnTo>
                  <a:lnTo>
                    <a:pt x="63" y="6196"/>
                  </a:lnTo>
                  <a:lnTo>
                    <a:pt x="30" y="6176"/>
                  </a:lnTo>
                  <a:lnTo>
                    <a:pt x="0" y="6157"/>
                  </a:lnTo>
                  <a:close/>
                  <a:moveTo>
                    <a:pt x="0" y="6061"/>
                  </a:moveTo>
                  <a:lnTo>
                    <a:pt x="0" y="5976"/>
                  </a:lnTo>
                  <a:lnTo>
                    <a:pt x="30" y="5996"/>
                  </a:lnTo>
                  <a:lnTo>
                    <a:pt x="57" y="6014"/>
                  </a:lnTo>
                  <a:lnTo>
                    <a:pt x="80" y="6031"/>
                  </a:lnTo>
                  <a:lnTo>
                    <a:pt x="99" y="6048"/>
                  </a:lnTo>
                  <a:lnTo>
                    <a:pt x="113" y="6062"/>
                  </a:lnTo>
                  <a:lnTo>
                    <a:pt x="124" y="6073"/>
                  </a:lnTo>
                  <a:lnTo>
                    <a:pt x="128" y="6078"/>
                  </a:lnTo>
                  <a:lnTo>
                    <a:pt x="129" y="6083"/>
                  </a:lnTo>
                  <a:lnTo>
                    <a:pt x="130" y="6086"/>
                  </a:lnTo>
                  <a:lnTo>
                    <a:pt x="129" y="6090"/>
                  </a:lnTo>
                  <a:lnTo>
                    <a:pt x="126" y="6092"/>
                  </a:lnTo>
                  <a:lnTo>
                    <a:pt x="123" y="6093"/>
                  </a:lnTo>
                  <a:lnTo>
                    <a:pt x="120" y="6094"/>
                  </a:lnTo>
                  <a:lnTo>
                    <a:pt x="115" y="6094"/>
                  </a:lnTo>
                  <a:lnTo>
                    <a:pt x="103" y="6094"/>
                  </a:lnTo>
                  <a:lnTo>
                    <a:pt x="88" y="6091"/>
                  </a:lnTo>
                  <a:lnTo>
                    <a:pt x="69" y="6086"/>
                  </a:lnTo>
                  <a:lnTo>
                    <a:pt x="49" y="6080"/>
                  </a:lnTo>
                  <a:lnTo>
                    <a:pt x="26" y="6071"/>
                  </a:lnTo>
                  <a:lnTo>
                    <a:pt x="0" y="6061"/>
                  </a:lnTo>
                  <a:close/>
                  <a:moveTo>
                    <a:pt x="0" y="5868"/>
                  </a:moveTo>
                  <a:lnTo>
                    <a:pt x="0" y="5765"/>
                  </a:lnTo>
                  <a:lnTo>
                    <a:pt x="10" y="5769"/>
                  </a:lnTo>
                  <a:lnTo>
                    <a:pt x="20" y="5775"/>
                  </a:lnTo>
                  <a:lnTo>
                    <a:pt x="29" y="5780"/>
                  </a:lnTo>
                  <a:lnTo>
                    <a:pt x="39" y="5785"/>
                  </a:lnTo>
                  <a:lnTo>
                    <a:pt x="89" y="5813"/>
                  </a:lnTo>
                  <a:lnTo>
                    <a:pt x="134" y="5840"/>
                  </a:lnTo>
                  <a:lnTo>
                    <a:pt x="174" y="5867"/>
                  </a:lnTo>
                  <a:lnTo>
                    <a:pt x="207" y="5892"/>
                  </a:lnTo>
                  <a:lnTo>
                    <a:pt x="221" y="5903"/>
                  </a:lnTo>
                  <a:lnTo>
                    <a:pt x="234" y="5914"/>
                  </a:lnTo>
                  <a:lnTo>
                    <a:pt x="245" y="5923"/>
                  </a:lnTo>
                  <a:lnTo>
                    <a:pt x="253" y="5933"/>
                  </a:lnTo>
                  <a:lnTo>
                    <a:pt x="259" y="5941"/>
                  </a:lnTo>
                  <a:lnTo>
                    <a:pt x="264" y="5947"/>
                  </a:lnTo>
                  <a:lnTo>
                    <a:pt x="265" y="5950"/>
                  </a:lnTo>
                  <a:lnTo>
                    <a:pt x="265" y="5954"/>
                  </a:lnTo>
                  <a:lnTo>
                    <a:pt x="265" y="5956"/>
                  </a:lnTo>
                  <a:lnTo>
                    <a:pt x="264" y="5958"/>
                  </a:lnTo>
                  <a:lnTo>
                    <a:pt x="261" y="5960"/>
                  </a:lnTo>
                  <a:lnTo>
                    <a:pt x="260" y="5961"/>
                  </a:lnTo>
                  <a:lnTo>
                    <a:pt x="257" y="5962"/>
                  </a:lnTo>
                  <a:lnTo>
                    <a:pt x="254" y="5963"/>
                  </a:lnTo>
                  <a:lnTo>
                    <a:pt x="245" y="5963"/>
                  </a:lnTo>
                  <a:lnTo>
                    <a:pt x="235" y="5963"/>
                  </a:lnTo>
                  <a:lnTo>
                    <a:pt x="224" y="5961"/>
                  </a:lnTo>
                  <a:lnTo>
                    <a:pt x="210" y="5958"/>
                  </a:lnTo>
                  <a:lnTo>
                    <a:pt x="194" y="5954"/>
                  </a:lnTo>
                  <a:lnTo>
                    <a:pt x="177" y="5948"/>
                  </a:lnTo>
                  <a:lnTo>
                    <a:pt x="138" y="5933"/>
                  </a:lnTo>
                  <a:lnTo>
                    <a:pt x="96" y="5915"/>
                  </a:lnTo>
                  <a:lnTo>
                    <a:pt x="50" y="5893"/>
                  </a:lnTo>
                  <a:lnTo>
                    <a:pt x="0" y="5868"/>
                  </a:lnTo>
                  <a:close/>
                  <a:moveTo>
                    <a:pt x="0" y="5722"/>
                  </a:moveTo>
                  <a:lnTo>
                    <a:pt x="0" y="5680"/>
                  </a:lnTo>
                  <a:lnTo>
                    <a:pt x="11" y="5691"/>
                  </a:lnTo>
                  <a:lnTo>
                    <a:pt x="19" y="5701"/>
                  </a:lnTo>
                  <a:lnTo>
                    <a:pt x="20" y="5705"/>
                  </a:lnTo>
                  <a:lnTo>
                    <a:pt x="21" y="5710"/>
                  </a:lnTo>
                  <a:lnTo>
                    <a:pt x="21" y="5713"/>
                  </a:lnTo>
                  <a:lnTo>
                    <a:pt x="20" y="5716"/>
                  </a:lnTo>
                  <a:lnTo>
                    <a:pt x="17" y="5718"/>
                  </a:lnTo>
                  <a:lnTo>
                    <a:pt x="13" y="5721"/>
                  </a:lnTo>
                  <a:lnTo>
                    <a:pt x="8" y="5722"/>
                  </a:lnTo>
                  <a:lnTo>
                    <a:pt x="0" y="5722"/>
                  </a:lnTo>
                  <a:close/>
                  <a:moveTo>
                    <a:pt x="0" y="5627"/>
                  </a:moveTo>
                  <a:lnTo>
                    <a:pt x="0" y="5559"/>
                  </a:lnTo>
                  <a:lnTo>
                    <a:pt x="21" y="5564"/>
                  </a:lnTo>
                  <a:lnTo>
                    <a:pt x="42" y="5572"/>
                  </a:lnTo>
                  <a:lnTo>
                    <a:pt x="67" y="5581"/>
                  </a:lnTo>
                  <a:lnTo>
                    <a:pt x="94" y="5592"/>
                  </a:lnTo>
                  <a:lnTo>
                    <a:pt x="122" y="5605"/>
                  </a:lnTo>
                  <a:lnTo>
                    <a:pt x="152" y="5619"/>
                  </a:lnTo>
                  <a:lnTo>
                    <a:pt x="184" y="5634"/>
                  </a:lnTo>
                  <a:lnTo>
                    <a:pt x="215" y="5652"/>
                  </a:lnTo>
                  <a:lnTo>
                    <a:pt x="262" y="5678"/>
                  </a:lnTo>
                  <a:lnTo>
                    <a:pt x="307" y="5705"/>
                  </a:lnTo>
                  <a:lnTo>
                    <a:pt x="346" y="5731"/>
                  </a:lnTo>
                  <a:lnTo>
                    <a:pt x="378" y="5756"/>
                  </a:lnTo>
                  <a:lnTo>
                    <a:pt x="391" y="5767"/>
                  </a:lnTo>
                  <a:lnTo>
                    <a:pt x="404" y="5778"/>
                  </a:lnTo>
                  <a:lnTo>
                    <a:pt x="414" y="5787"/>
                  </a:lnTo>
                  <a:lnTo>
                    <a:pt x="421" y="5796"/>
                  </a:lnTo>
                  <a:lnTo>
                    <a:pt x="428" y="5805"/>
                  </a:lnTo>
                  <a:lnTo>
                    <a:pt x="431" y="5811"/>
                  </a:lnTo>
                  <a:lnTo>
                    <a:pt x="432" y="5814"/>
                  </a:lnTo>
                  <a:lnTo>
                    <a:pt x="432" y="5818"/>
                  </a:lnTo>
                  <a:lnTo>
                    <a:pt x="432" y="5820"/>
                  </a:lnTo>
                  <a:lnTo>
                    <a:pt x="431" y="5822"/>
                  </a:lnTo>
                  <a:lnTo>
                    <a:pt x="429" y="5824"/>
                  </a:lnTo>
                  <a:lnTo>
                    <a:pt x="427" y="5826"/>
                  </a:lnTo>
                  <a:lnTo>
                    <a:pt x="424" y="5827"/>
                  </a:lnTo>
                  <a:lnTo>
                    <a:pt x="420" y="5828"/>
                  </a:lnTo>
                  <a:lnTo>
                    <a:pt x="413" y="5828"/>
                  </a:lnTo>
                  <a:lnTo>
                    <a:pt x="402" y="5828"/>
                  </a:lnTo>
                  <a:lnTo>
                    <a:pt x="389" y="5826"/>
                  </a:lnTo>
                  <a:lnTo>
                    <a:pt x="375" y="5823"/>
                  </a:lnTo>
                  <a:lnTo>
                    <a:pt x="360" y="5819"/>
                  </a:lnTo>
                  <a:lnTo>
                    <a:pt x="342" y="5813"/>
                  </a:lnTo>
                  <a:lnTo>
                    <a:pt x="323" y="5807"/>
                  </a:lnTo>
                  <a:lnTo>
                    <a:pt x="303" y="5799"/>
                  </a:lnTo>
                  <a:lnTo>
                    <a:pt x="282" y="5791"/>
                  </a:lnTo>
                  <a:lnTo>
                    <a:pt x="260" y="5781"/>
                  </a:lnTo>
                  <a:lnTo>
                    <a:pt x="213" y="5758"/>
                  </a:lnTo>
                  <a:lnTo>
                    <a:pt x="164" y="5734"/>
                  </a:lnTo>
                  <a:lnTo>
                    <a:pt x="139" y="5719"/>
                  </a:lnTo>
                  <a:lnTo>
                    <a:pt x="116" y="5705"/>
                  </a:lnTo>
                  <a:lnTo>
                    <a:pt x="93" y="5691"/>
                  </a:lnTo>
                  <a:lnTo>
                    <a:pt x="71" y="5677"/>
                  </a:lnTo>
                  <a:lnTo>
                    <a:pt x="52" y="5664"/>
                  </a:lnTo>
                  <a:lnTo>
                    <a:pt x="33" y="5652"/>
                  </a:lnTo>
                  <a:lnTo>
                    <a:pt x="15" y="5639"/>
                  </a:lnTo>
                  <a:lnTo>
                    <a:pt x="0" y="5627"/>
                  </a:lnTo>
                  <a:close/>
                  <a:moveTo>
                    <a:pt x="0" y="5519"/>
                  </a:moveTo>
                  <a:lnTo>
                    <a:pt x="0" y="5410"/>
                  </a:lnTo>
                  <a:lnTo>
                    <a:pt x="9" y="5415"/>
                  </a:lnTo>
                  <a:lnTo>
                    <a:pt x="54" y="5441"/>
                  </a:lnTo>
                  <a:lnTo>
                    <a:pt x="96" y="5468"/>
                  </a:lnTo>
                  <a:lnTo>
                    <a:pt x="133" y="5493"/>
                  </a:lnTo>
                  <a:lnTo>
                    <a:pt x="164" y="5517"/>
                  </a:lnTo>
                  <a:lnTo>
                    <a:pt x="177" y="5527"/>
                  </a:lnTo>
                  <a:lnTo>
                    <a:pt x="188" y="5538"/>
                  </a:lnTo>
                  <a:lnTo>
                    <a:pt x="198" y="5548"/>
                  </a:lnTo>
                  <a:lnTo>
                    <a:pt x="205" y="5557"/>
                  </a:lnTo>
                  <a:lnTo>
                    <a:pt x="211" y="5565"/>
                  </a:lnTo>
                  <a:lnTo>
                    <a:pt x="214" y="5572"/>
                  </a:lnTo>
                  <a:lnTo>
                    <a:pt x="215" y="5575"/>
                  </a:lnTo>
                  <a:lnTo>
                    <a:pt x="215" y="5578"/>
                  </a:lnTo>
                  <a:lnTo>
                    <a:pt x="214" y="5580"/>
                  </a:lnTo>
                  <a:lnTo>
                    <a:pt x="214" y="5582"/>
                  </a:lnTo>
                  <a:lnTo>
                    <a:pt x="211" y="5586"/>
                  </a:lnTo>
                  <a:lnTo>
                    <a:pt x="205" y="5588"/>
                  </a:lnTo>
                  <a:lnTo>
                    <a:pt x="199" y="5589"/>
                  </a:lnTo>
                  <a:lnTo>
                    <a:pt x="190" y="5589"/>
                  </a:lnTo>
                  <a:lnTo>
                    <a:pt x="180" y="5588"/>
                  </a:lnTo>
                  <a:lnTo>
                    <a:pt x="170" y="5586"/>
                  </a:lnTo>
                  <a:lnTo>
                    <a:pt x="157" y="5584"/>
                  </a:lnTo>
                  <a:lnTo>
                    <a:pt x="143" y="5579"/>
                  </a:lnTo>
                  <a:lnTo>
                    <a:pt x="112" y="5569"/>
                  </a:lnTo>
                  <a:lnTo>
                    <a:pt x="78" y="5555"/>
                  </a:lnTo>
                  <a:lnTo>
                    <a:pt x="40" y="5539"/>
                  </a:lnTo>
                  <a:lnTo>
                    <a:pt x="0" y="5519"/>
                  </a:lnTo>
                  <a:close/>
                  <a:moveTo>
                    <a:pt x="0" y="5355"/>
                  </a:moveTo>
                  <a:lnTo>
                    <a:pt x="0" y="5304"/>
                  </a:lnTo>
                  <a:lnTo>
                    <a:pt x="13" y="5318"/>
                  </a:lnTo>
                  <a:lnTo>
                    <a:pt x="21" y="5330"/>
                  </a:lnTo>
                  <a:lnTo>
                    <a:pt x="23" y="5335"/>
                  </a:lnTo>
                  <a:lnTo>
                    <a:pt x="24" y="5341"/>
                  </a:lnTo>
                  <a:lnTo>
                    <a:pt x="24" y="5344"/>
                  </a:lnTo>
                  <a:lnTo>
                    <a:pt x="23" y="5348"/>
                  </a:lnTo>
                  <a:lnTo>
                    <a:pt x="20" y="5351"/>
                  </a:lnTo>
                  <a:lnTo>
                    <a:pt x="15" y="5354"/>
                  </a:lnTo>
                  <a:lnTo>
                    <a:pt x="9" y="5355"/>
                  </a:lnTo>
                  <a:lnTo>
                    <a:pt x="0" y="5355"/>
                  </a:lnTo>
                  <a:close/>
                  <a:moveTo>
                    <a:pt x="0" y="5219"/>
                  </a:moveTo>
                  <a:lnTo>
                    <a:pt x="0" y="5191"/>
                  </a:lnTo>
                  <a:lnTo>
                    <a:pt x="7" y="5189"/>
                  </a:lnTo>
                  <a:lnTo>
                    <a:pt x="14" y="5187"/>
                  </a:lnTo>
                  <a:lnTo>
                    <a:pt x="23" y="5187"/>
                  </a:lnTo>
                  <a:lnTo>
                    <a:pt x="34" y="5190"/>
                  </a:lnTo>
                  <a:lnTo>
                    <a:pt x="45" y="5192"/>
                  </a:lnTo>
                  <a:lnTo>
                    <a:pt x="60" y="5195"/>
                  </a:lnTo>
                  <a:lnTo>
                    <a:pt x="74" y="5199"/>
                  </a:lnTo>
                  <a:lnTo>
                    <a:pt x="90" y="5205"/>
                  </a:lnTo>
                  <a:lnTo>
                    <a:pt x="124" y="5218"/>
                  </a:lnTo>
                  <a:lnTo>
                    <a:pt x="162" y="5234"/>
                  </a:lnTo>
                  <a:lnTo>
                    <a:pt x="202" y="5253"/>
                  </a:lnTo>
                  <a:lnTo>
                    <a:pt x="243" y="5276"/>
                  </a:lnTo>
                  <a:lnTo>
                    <a:pt x="287" y="5302"/>
                  </a:lnTo>
                  <a:lnTo>
                    <a:pt x="328" y="5328"/>
                  </a:lnTo>
                  <a:lnTo>
                    <a:pt x="363" y="5353"/>
                  </a:lnTo>
                  <a:lnTo>
                    <a:pt x="393" y="5375"/>
                  </a:lnTo>
                  <a:lnTo>
                    <a:pt x="405" y="5386"/>
                  </a:lnTo>
                  <a:lnTo>
                    <a:pt x="416" y="5397"/>
                  </a:lnTo>
                  <a:lnTo>
                    <a:pt x="425" y="5407"/>
                  </a:lnTo>
                  <a:lnTo>
                    <a:pt x="432" y="5415"/>
                  </a:lnTo>
                  <a:lnTo>
                    <a:pt x="437" y="5423"/>
                  </a:lnTo>
                  <a:lnTo>
                    <a:pt x="441" y="5430"/>
                  </a:lnTo>
                  <a:lnTo>
                    <a:pt x="441" y="5434"/>
                  </a:lnTo>
                  <a:lnTo>
                    <a:pt x="441" y="5437"/>
                  </a:lnTo>
                  <a:lnTo>
                    <a:pt x="441" y="5439"/>
                  </a:lnTo>
                  <a:lnTo>
                    <a:pt x="440" y="5441"/>
                  </a:lnTo>
                  <a:lnTo>
                    <a:pt x="437" y="5443"/>
                  </a:lnTo>
                  <a:lnTo>
                    <a:pt x="435" y="5445"/>
                  </a:lnTo>
                  <a:lnTo>
                    <a:pt x="433" y="5446"/>
                  </a:lnTo>
                  <a:lnTo>
                    <a:pt x="430" y="5448"/>
                  </a:lnTo>
                  <a:lnTo>
                    <a:pt x="421" y="5449"/>
                  </a:lnTo>
                  <a:lnTo>
                    <a:pt x="411" y="5449"/>
                  </a:lnTo>
                  <a:lnTo>
                    <a:pt x="400" y="5448"/>
                  </a:lnTo>
                  <a:lnTo>
                    <a:pt x="387" y="5444"/>
                  </a:lnTo>
                  <a:lnTo>
                    <a:pt x="371" y="5441"/>
                  </a:lnTo>
                  <a:lnTo>
                    <a:pt x="355" y="5437"/>
                  </a:lnTo>
                  <a:lnTo>
                    <a:pt x="338" y="5430"/>
                  </a:lnTo>
                  <a:lnTo>
                    <a:pt x="320" y="5424"/>
                  </a:lnTo>
                  <a:lnTo>
                    <a:pt x="299" y="5415"/>
                  </a:lnTo>
                  <a:lnTo>
                    <a:pt x="279" y="5407"/>
                  </a:lnTo>
                  <a:lnTo>
                    <a:pt x="235" y="5386"/>
                  </a:lnTo>
                  <a:lnTo>
                    <a:pt x="190" y="5362"/>
                  </a:lnTo>
                  <a:lnTo>
                    <a:pt x="156" y="5342"/>
                  </a:lnTo>
                  <a:lnTo>
                    <a:pt x="123" y="5322"/>
                  </a:lnTo>
                  <a:lnTo>
                    <a:pt x="94" y="5303"/>
                  </a:lnTo>
                  <a:lnTo>
                    <a:pt x="68" y="5283"/>
                  </a:lnTo>
                  <a:lnTo>
                    <a:pt x="45" y="5265"/>
                  </a:lnTo>
                  <a:lnTo>
                    <a:pt x="26" y="5249"/>
                  </a:lnTo>
                  <a:lnTo>
                    <a:pt x="19" y="5240"/>
                  </a:lnTo>
                  <a:lnTo>
                    <a:pt x="11" y="5233"/>
                  </a:lnTo>
                  <a:lnTo>
                    <a:pt x="6" y="5226"/>
                  </a:lnTo>
                  <a:lnTo>
                    <a:pt x="0" y="5219"/>
                  </a:lnTo>
                  <a:close/>
                  <a:moveTo>
                    <a:pt x="0" y="5111"/>
                  </a:moveTo>
                  <a:lnTo>
                    <a:pt x="0" y="5000"/>
                  </a:lnTo>
                  <a:lnTo>
                    <a:pt x="22" y="5009"/>
                  </a:lnTo>
                  <a:lnTo>
                    <a:pt x="44" y="5020"/>
                  </a:lnTo>
                  <a:lnTo>
                    <a:pt x="67" y="5032"/>
                  </a:lnTo>
                  <a:lnTo>
                    <a:pt x="90" y="5045"/>
                  </a:lnTo>
                  <a:lnTo>
                    <a:pt x="132" y="5071"/>
                  </a:lnTo>
                  <a:lnTo>
                    <a:pt x="171" y="5096"/>
                  </a:lnTo>
                  <a:lnTo>
                    <a:pt x="204" y="5119"/>
                  </a:lnTo>
                  <a:lnTo>
                    <a:pt x="232" y="5142"/>
                  </a:lnTo>
                  <a:lnTo>
                    <a:pt x="244" y="5153"/>
                  </a:lnTo>
                  <a:lnTo>
                    <a:pt x="254" y="5164"/>
                  </a:lnTo>
                  <a:lnTo>
                    <a:pt x="262" y="5173"/>
                  </a:lnTo>
                  <a:lnTo>
                    <a:pt x="269" y="5182"/>
                  </a:lnTo>
                  <a:lnTo>
                    <a:pt x="274" y="5190"/>
                  </a:lnTo>
                  <a:lnTo>
                    <a:pt x="277" y="5197"/>
                  </a:lnTo>
                  <a:lnTo>
                    <a:pt x="278" y="5200"/>
                  </a:lnTo>
                  <a:lnTo>
                    <a:pt x="278" y="5203"/>
                  </a:lnTo>
                  <a:lnTo>
                    <a:pt x="277" y="5206"/>
                  </a:lnTo>
                  <a:lnTo>
                    <a:pt x="275" y="5208"/>
                  </a:lnTo>
                  <a:lnTo>
                    <a:pt x="274" y="5210"/>
                  </a:lnTo>
                  <a:lnTo>
                    <a:pt x="272" y="5211"/>
                  </a:lnTo>
                  <a:lnTo>
                    <a:pt x="269" y="5213"/>
                  </a:lnTo>
                  <a:lnTo>
                    <a:pt x="266" y="5214"/>
                  </a:lnTo>
                  <a:lnTo>
                    <a:pt x="258" y="5216"/>
                  </a:lnTo>
                  <a:lnTo>
                    <a:pt x="248" y="5216"/>
                  </a:lnTo>
                  <a:lnTo>
                    <a:pt x="237" y="5214"/>
                  </a:lnTo>
                  <a:lnTo>
                    <a:pt x="224" y="5211"/>
                  </a:lnTo>
                  <a:lnTo>
                    <a:pt x="210" y="5208"/>
                  </a:lnTo>
                  <a:lnTo>
                    <a:pt x="194" y="5204"/>
                  </a:lnTo>
                  <a:lnTo>
                    <a:pt x="177" y="5197"/>
                  </a:lnTo>
                  <a:lnTo>
                    <a:pt x="160" y="5191"/>
                  </a:lnTo>
                  <a:lnTo>
                    <a:pt x="140" y="5183"/>
                  </a:lnTo>
                  <a:lnTo>
                    <a:pt x="121" y="5175"/>
                  </a:lnTo>
                  <a:lnTo>
                    <a:pt x="79" y="5155"/>
                  </a:lnTo>
                  <a:lnTo>
                    <a:pt x="36" y="5131"/>
                  </a:lnTo>
                  <a:lnTo>
                    <a:pt x="27" y="5126"/>
                  </a:lnTo>
                  <a:lnTo>
                    <a:pt x="17" y="5121"/>
                  </a:lnTo>
                  <a:lnTo>
                    <a:pt x="9" y="5116"/>
                  </a:lnTo>
                  <a:lnTo>
                    <a:pt x="0" y="5111"/>
                  </a:lnTo>
                  <a:close/>
                  <a:moveTo>
                    <a:pt x="0" y="4952"/>
                  </a:moveTo>
                  <a:lnTo>
                    <a:pt x="0" y="4842"/>
                  </a:lnTo>
                  <a:lnTo>
                    <a:pt x="33" y="4864"/>
                  </a:lnTo>
                  <a:lnTo>
                    <a:pt x="62" y="4885"/>
                  </a:lnTo>
                  <a:lnTo>
                    <a:pt x="87" y="4905"/>
                  </a:lnTo>
                  <a:lnTo>
                    <a:pt x="108" y="4924"/>
                  </a:lnTo>
                  <a:lnTo>
                    <a:pt x="117" y="4933"/>
                  </a:lnTo>
                  <a:lnTo>
                    <a:pt x="123" y="4941"/>
                  </a:lnTo>
                  <a:lnTo>
                    <a:pt x="130" y="4949"/>
                  </a:lnTo>
                  <a:lnTo>
                    <a:pt x="134" y="4957"/>
                  </a:lnTo>
                  <a:lnTo>
                    <a:pt x="137" y="4963"/>
                  </a:lnTo>
                  <a:lnTo>
                    <a:pt x="139" y="4969"/>
                  </a:lnTo>
                  <a:lnTo>
                    <a:pt x="139" y="4974"/>
                  </a:lnTo>
                  <a:lnTo>
                    <a:pt x="137" y="4978"/>
                  </a:lnTo>
                  <a:lnTo>
                    <a:pt x="135" y="4981"/>
                  </a:lnTo>
                  <a:lnTo>
                    <a:pt x="132" y="4983"/>
                  </a:lnTo>
                  <a:lnTo>
                    <a:pt x="126" y="4985"/>
                  </a:lnTo>
                  <a:lnTo>
                    <a:pt x="122" y="4986"/>
                  </a:lnTo>
                  <a:lnTo>
                    <a:pt x="108" y="4986"/>
                  </a:lnTo>
                  <a:lnTo>
                    <a:pt x="92" y="4983"/>
                  </a:lnTo>
                  <a:lnTo>
                    <a:pt x="72" y="4979"/>
                  </a:lnTo>
                  <a:lnTo>
                    <a:pt x="50" y="4972"/>
                  </a:lnTo>
                  <a:lnTo>
                    <a:pt x="26" y="4963"/>
                  </a:lnTo>
                  <a:lnTo>
                    <a:pt x="0" y="4952"/>
                  </a:lnTo>
                  <a:close/>
                  <a:moveTo>
                    <a:pt x="0" y="4761"/>
                  </a:moveTo>
                  <a:lnTo>
                    <a:pt x="0" y="4702"/>
                  </a:lnTo>
                  <a:lnTo>
                    <a:pt x="8" y="4710"/>
                  </a:lnTo>
                  <a:lnTo>
                    <a:pt x="14" y="4718"/>
                  </a:lnTo>
                  <a:lnTo>
                    <a:pt x="20" y="4726"/>
                  </a:lnTo>
                  <a:lnTo>
                    <a:pt x="23" y="4732"/>
                  </a:lnTo>
                  <a:lnTo>
                    <a:pt x="26" y="4739"/>
                  </a:lnTo>
                  <a:lnTo>
                    <a:pt x="27" y="4744"/>
                  </a:lnTo>
                  <a:lnTo>
                    <a:pt x="27" y="4749"/>
                  </a:lnTo>
                  <a:lnTo>
                    <a:pt x="25" y="4754"/>
                  </a:lnTo>
                  <a:lnTo>
                    <a:pt x="22" y="4757"/>
                  </a:lnTo>
                  <a:lnTo>
                    <a:pt x="16" y="4760"/>
                  </a:lnTo>
                  <a:lnTo>
                    <a:pt x="9" y="4761"/>
                  </a:lnTo>
                  <a:lnTo>
                    <a:pt x="0" y="4761"/>
                  </a:lnTo>
                  <a:close/>
                  <a:moveTo>
                    <a:pt x="0" y="4421"/>
                  </a:moveTo>
                  <a:lnTo>
                    <a:pt x="0" y="4373"/>
                  </a:lnTo>
                  <a:lnTo>
                    <a:pt x="7" y="4372"/>
                  </a:lnTo>
                  <a:lnTo>
                    <a:pt x="15" y="4372"/>
                  </a:lnTo>
                  <a:lnTo>
                    <a:pt x="24" y="4372"/>
                  </a:lnTo>
                  <a:lnTo>
                    <a:pt x="34" y="4374"/>
                  </a:lnTo>
                  <a:lnTo>
                    <a:pt x="56" y="4379"/>
                  </a:lnTo>
                  <a:lnTo>
                    <a:pt x="82" y="4387"/>
                  </a:lnTo>
                  <a:lnTo>
                    <a:pt x="109" y="4397"/>
                  </a:lnTo>
                  <a:lnTo>
                    <a:pt x="139" y="4410"/>
                  </a:lnTo>
                  <a:lnTo>
                    <a:pt x="171" y="4427"/>
                  </a:lnTo>
                  <a:lnTo>
                    <a:pt x="203" y="4444"/>
                  </a:lnTo>
                  <a:lnTo>
                    <a:pt x="240" y="4468"/>
                  </a:lnTo>
                  <a:lnTo>
                    <a:pt x="274" y="4490"/>
                  </a:lnTo>
                  <a:lnTo>
                    <a:pt x="289" y="4502"/>
                  </a:lnTo>
                  <a:lnTo>
                    <a:pt x="303" y="4513"/>
                  </a:lnTo>
                  <a:lnTo>
                    <a:pt x="316" y="4524"/>
                  </a:lnTo>
                  <a:lnTo>
                    <a:pt x="328" y="4535"/>
                  </a:lnTo>
                  <a:lnTo>
                    <a:pt x="338" y="4545"/>
                  </a:lnTo>
                  <a:lnTo>
                    <a:pt x="347" y="4555"/>
                  </a:lnTo>
                  <a:lnTo>
                    <a:pt x="354" y="4564"/>
                  </a:lnTo>
                  <a:lnTo>
                    <a:pt x="360" y="4572"/>
                  </a:lnTo>
                  <a:lnTo>
                    <a:pt x="363" y="4581"/>
                  </a:lnTo>
                  <a:lnTo>
                    <a:pt x="365" y="4587"/>
                  </a:lnTo>
                  <a:lnTo>
                    <a:pt x="365" y="4594"/>
                  </a:lnTo>
                  <a:lnTo>
                    <a:pt x="363" y="4599"/>
                  </a:lnTo>
                  <a:lnTo>
                    <a:pt x="360" y="4603"/>
                  </a:lnTo>
                  <a:lnTo>
                    <a:pt x="354" y="4606"/>
                  </a:lnTo>
                  <a:lnTo>
                    <a:pt x="347" y="4608"/>
                  </a:lnTo>
                  <a:lnTo>
                    <a:pt x="337" y="4608"/>
                  </a:lnTo>
                  <a:lnTo>
                    <a:pt x="327" y="4608"/>
                  </a:lnTo>
                  <a:lnTo>
                    <a:pt x="315" y="4606"/>
                  </a:lnTo>
                  <a:lnTo>
                    <a:pt x="302" y="4603"/>
                  </a:lnTo>
                  <a:lnTo>
                    <a:pt x="288" y="4599"/>
                  </a:lnTo>
                  <a:lnTo>
                    <a:pt x="273" y="4595"/>
                  </a:lnTo>
                  <a:lnTo>
                    <a:pt x="257" y="4588"/>
                  </a:lnTo>
                  <a:lnTo>
                    <a:pt x="240" y="4582"/>
                  </a:lnTo>
                  <a:lnTo>
                    <a:pt x="223" y="4574"/>
                  </a:lnTo>
                  <a:lnTo>
                    <a:pt x="204" y="4566"/>
                  </a:lnTo>
                  <a:lnTo>
                    <a:pt x="185" y="4557"/>
                  </a:lnTo>
                  <a:lnTo>
                    <a:pt x="166" y="4546"/>
                  </a:lnTo>
                  <a:lnTo>
                    <a:pt x="147" y="4536"/>
                  </a:lnTo>
                  <a:lnTo>
                    <a:pt x="122" y="4521"/>
                  </a:lnTo>
                  <a:lnTo>
                    <a:pt x="98" y="4506"/>
                  </a:lnTo>
                  <a:lnTo>
                    <a:pt x="78" y="4491"/>
                  </a:lnTo>
                  <a:lnTo>
                    <a:pt x="57" y="4476"/>
                  </a:lnTo>
                  <a:lnTo>
                    <a:pt x="40" y="4461"/>
                  </a:lnTo>
                  <a:lnTo>
                    <a:pt x="24" y="4447"/>
                  </a:lnTo>
                  <a:lnTo>
                    <a:pt x="11" y="4434"/>
                  </a:lnTo>
                  <a:lnTo>
                    <a:pt x="0" y="4421"/>
                  </a:lnTo>
                  <a:close/>
                  <a:moveTo>
                    <a:pt x="0" y="4251"/>
                  </a:moveTo>
                  <a:lnTo>
                    <a:pt x="0" y="4158"/>
                  </a:lnTo>
                  <a:lnTo>
                    <a:pt x="15" y="4162"/>
                  </a:lnTo>
                  <a:lnTo>
                    <a:pt x="33" y="4168"/>
                  </a:lnTo>
                  <a:lnTo>
                    <a:pt x="50" y="4175"/>
                  </a:lnTo>
                  <a:lnTo>
                    <a:pt x="68" y="4183"/>
                  </a:lnTo>
                  <a:lnTo>
                    <a:pt x="88" y="4191"/>
                  </a:lnTo>
                  <a:lnTo>
                    <a:pt x="108" y="4201"/>
                  </a:lnTo>
                  <a:lnTo>
                    <a:pt x="128" y="4212"/>
                  </a:lnTo>
                  <a:lnTo>
                    <a:pt x="149" y="4224"/>
                  </a:lnTo>
                  <a:lnTo>
                    <a:pt x="185" y="4246"/>
                  </a:lnTo>
                  <a:lnTo>
                    <a:pt x="216" y="4268"/>
                  </a:lnTo>
                  <a:lnTo>
                    <a:pt x="231" y="4280"/>
                  </a:lnTo>
                  <a:lnTo>
                    <a:pt x="244" y="4291"/>
                  </a:lnTo>
                  <a:lnTo>
                    <a:pt x="257" y="4301"/>
                  </a:lnTo>
                  <a:lnTo>
                    <a:pt x="268" y="4311"/>
                  </a:lnTo>
                  <a:lnTo>
                    <a:pt x="278" y="4322"/>
                  </a:lnTo>
                  <a:lnTo>
                    <a:pt x="285" y="4331"/>
                  </a:lnTo>
                  <a:lnTo>
                    <a:pt x="292" y="4340"/>
                  </a:lnTo>
                  <a:lnTo>
                    <a:pt x="297" y="4348"/>
                  </a:lnTo>
                  <a:lnTo>
                    <a:pt x="300" y="4356"/>
                  </a:lnTo>
                  <a:lnTo>
                    <a:pt x="302" y="4363"/>
                  </a:lnTo>
                  <a:lnTo>
                    <a:pt x="302" y="4369"/>
                  </a:lnTo>
                  <a:lnTo>
                    <a:pt x="300" y="4374"/>
                  </a:lnTo>
                  <a:lnTo>
                    <a:pt x="297" y="4378"/>
                  </a:lnTo>
                  <a:lnTo>
                    <a:pt x="292" y="4381"/>
                  </a:lnTo>
                  <a:lnTo>
                    <a:pt x="284" y="4383"/>
                  </a:lnTo>
                  <a:lnTo>
                    <a:pt x="275" y="4383"/>
                  </a:lnTo>
                  <a:lnTo>
                    <a:pt x="266" y="4383"/>
                  </a:lnTo>
                  <a:lnTo>
                    <a:pt x="254" y="4382"/>
                  </a:lnTo>
                  <a:lnTo>
                    <a:pt x="241" y="4379"/>
                  </a:lnTo>
                  <a:lnTo>
                    <a:pt x="228" y="4376"/>
                  </a:lnTo>
                  <a:lnTo>
                    <a:pt x="213" y="4372"/>
                  </a:lnTo>
                  <a:lnTo>
                    <a:pt x="198" y="4366"/>
                  </a:lnTo>
                  <a:lnTo>
                    <a:pt x="182" y="4360"/>
                  </a:lnTo>
                  <a:lnTo>
                    <a:pt x="164" y="4352"/>
                  </a:lnTo>
                  <a:lnTo>
                    <a:pt x="147" y="4345"/>
                  </a:lnTo>
                  <a:lnTo>
                    <a:pt x="129" y="4335"/>
                  </a:lnTo>
                  <a:lnTo>
                    <a:pt x="110" y="4325"/>
                  </a:lnTo>
                  <a:lnTo>
                    <a:pt x="92" y="4314"/>
                  </a:lnTo>
                  <a:lnTo>
                    <a:pt x="66" y="4299"/>
                  </a:lnTo>
                  <a:lnTo>
                    <a:pt x="42" y="4283"/>
                  </a:lnTo>
                  <a:lnTo>
                    <a:pt x="21" y="4267"/>
                  </a:lnTo>
                  <a:lnTo>
                    <a:pt x="0" y="4251"/>
                  </a:lnTo>
                  <a:close/>
                  <a:moveTo>
                    <a:pt x="0" y="4056"/>
                  </a:moveTo>
                  <a:lnTo>
                    <a:pt x="0" y="3950"/>
                  </a:lnTo>
                  <a:lnTo>
                    <a:pt x="27" y="3959"/>
                  </a:lnTo>
                  <a:lnTo>
                    <a:pt x="56" y="3972"/>
                  </a:lnTo>
                  <a:lnTo>
                    <a:pt x="87" y="3987"/>
                  </a:lnTo>
                  <a:lnTo>
                    <a:pt x="118" y="4005"/>
                  </a:lnTo>
                  <a:lnTo>
                    <a:pt x="152" y="4026"/>
                  </a:lnTo>
                  <a:lnTo>
                    <a:pt x="183" y="4049"/>
                  </a:lnTo>
                  <a:lnTo>
                    <a:pt x="197" y="4060"/>
                  </a:lnTo>
                  <a:lnTo>
                    <a:pt x="210" y="4070"/>
                  </a:lnTo>
                  <a:lnTo>
                    <a:pt x="220" y="4080"/>
                  </a:lnTo>
                  <a:lnTo>
                    <a:pt x="231" y="4091"/>
                  </a:lnTo>
                  <a:lnTo>
                    <a:pt x="240" y="4101"/>
                  </a:lnTo>
                  <a:lnTo>
                    <a:pt x="248" y="4109"/>
                  </a:lnTo>
                  <a:lnTo>
                    <a:pt x="254" y="4119"/>
                  </a:lnTo>
                  <a:lnTo>
                    <a:pt x="259" y="4127"/>
                  </a:lnTo>
                  <a:lnTo>
                    <a:pt x="262" y="4134"/>
                  </a:lnTo>
                  <a:lnTo>
                    <a:pt x="264" y="4142"/>
                  </a:lnTo>
                  <a:lnTo>
                    <a:pt x="264" y="4147"/>
                  </a:lnTo>
                  <a:lnTo>
                    <a:pt x="261" y="4153"/>
                  </a:lnTo>
                  <a:lnTo>
                    <a:pt x="258" y="4157"/>
                  </a:lnTo>
                  <a:lnTo>
                    <a:pt x="253" y="4160"/>
                  </a:lnTo>
                  <a:lnTo>
                    <a:pt x="245" y="4161"/>
                  </a:lnTo>
                  <a:lnTo>
                    <a:pt x="237" y="4162"/>
                  </a:lnTo>
                  <a:lnTo>
                    <a:pt x="227" y="4162"/>
                  </a:lnTo>
                  <a:lnTo>
                    <a:pt x="216" y="4161"/>
                  </a:lnTo>
                  <a:lnTo>
                    <a:pt x="204" y="4158"/>
                  </a:lnTo>
                  <a:lnTo>
                    <a:pt x="191" y="4155"/>
                  </a:lnTo>
                  <a:lnTo>
                    <a:pt x="177" y="4150"/>
                  </a:lnTo>
                  <a:lnTo>
                    <a:pt x="162" y="4146"/>
                  </a:lnTo>
                  <a:lnTo>
                    <a:pt x="146" y="4140"/>
                  </a:lnTo>
                  <a:lnTo>
                    <a:pt x="130" y="4132"/>
                  </a:lnTo>
                  <a:lnTo>
                    <a:pt x="113" y="4124"/>
                  </a:lnTo>
                  <a:lnTo>
                    <a:pt x="96" y="4116"/>
                  </a:lnTo>
                  <a:lnTo>
                    <a:pt x="79" y="4107"/>
                  </a:lnTo>
                  <a:lnTo>
                    <a:pt x="61" y="4096"/>
                  </a:lnTo>
                  <a:lnTo>
                    <a:pt x="44" y="4087"/>
                  </a:lnTo>
                  <a:lnTo>
                    <a:pt x="29" y="4076"/>
                  </a:lnTo>
                  <a:lnTo>
                    <a:pt x="14" y="4066"/>
                  </a:lnTo>
                  <a:lnTo>
                    <a:pt x="0" y="4056"/>
                  </a:lnTo>
                  <a:close/>
                  <a:moveTo>
                    <a:pt x="0" y="3845"/>
                  </a:moveTo>
                  <a:lnTo>
                    <a:pt x="0" y="3736"/>
                  </a:lnTo>
                  <a:lnTo>
                    <a:pt x="25" y="3746"/>
                  </a:lnTo>
                  <a:lnTo>
                    <a:pt x="52" y="3758"/>
                  </a:lnTo>
                  <a:lnTo>
                    <a:pt x="80" y="3772"/>
                  </a:lnTo>
                  <a:lnTo>
                    <a:pt x="109" y="3789"/>
                  </a:lnTo>
                  <a:lnTo>
                    <a:pt x="142" y="3809"/>
                  </a:lnTo>
                  <a:lnTo>
                    <a:pt x="171" y="3831"/>
                  </a:lnTo>
                  <a:lnTo>
                    <a:pt x="185" y="3841"/>
                  </a:lnTo>
                  <a:lnTo>
                    <a:pt x="197" y="3851"/>
                  </a:lnTo>
                  <a:lnTo>
                    <a:pt x="207" y="3862"/>
                  </a:lnTo>
                  <a:lnTo>
                    <a:pt x="217" y="3872"/>
                  </a:lnTo>
                  <a:lnTo>
                    <a:pt x="226" y="3882"/>
                  </a:lnTo>
                  <a:lnTo>
                    <a:pt x="233" y="3890"/>
                  </a:lnTo>
                  <a:lnTo>
                    <a:pt x="240" y="3899"/>
                  </a:lnTo>
                  <a:lnTo>
                    <a:pt x="244" y="3908"/>
                  </a:lnTo>
                  <a:lnTo>
                    <a:pt x="247" y="3915"/>
                  </a:lnTo>
                  <a:lnTo>
                    <a:pt x="248" y="3922"/>
                  </a:lnTo>
                  <a:lnTo>
                    <a:pt x="248" y="3927"/>
                  </a:lnTo>
                  <a:lnTo>
                    <a:pt x="246" y="3932"/>
                  </a:lnTo>
                  <a:lnTo>
                    <a:pt x="242" y="3937"/>
                  </a:lnTo>
                  <a:lnTo>
                    <a:pt x="237" y="3940"/>
                  </a:lnTo>
                  <a:lnTo>
                    <a:pt x="230" y="3942"/>
                  </a:lnTo>
                  <a:lnTo>
                    <a:pt x="221" y="3943"/>
                  </a:lnTo>
                  <a:lnTo>
                    <a:pt x="213" y="3942"/>
                  </a:lnTo>
                  <a:lnTo>
                    <a:pt x="202" y="3941"/>
                  </a:lnTo>
                  <a:lnTo>
                    <a:pt x="190" y="3939"/>
                  </a:lnTo>
                  <a:lnTo>
                    <a:pt x="177" y="3936"/>
                  </a:lnTo>
                  <a:lnTo>
                    <a:pt x="164" y="3932"/>
                  </a:lnTo>
                  <a:lnTo>
                    <a:pt x="150" y="3927"/>
                  </a:lnTo>
                  <a:lnTo>
                    <a:pt x="135" y="3922"/>
                  </a:lnTo>
                  <a:lnTo>
                    <a:pt x="119" y="3915"/>
                  </a:lnTo>
                  <a:lnTo>
                    <a:pt x="103" y="3908"/>
                  </a:lnTo>
                  <a:lnTo>
                    <a:pt x="87" y="3899"/>
                  </a:lnTo>
                  <a:lnTo>
                    <a:pt x="70" y="3890"/>
                  </a:lnTo>
                  <a:lnTo>
                    <a:pt x="53" y="3879"/>
                  </a:lnTo>
                  <a:lnTo>
                    <a:pt x="39" y="3871"/>
                  </a:lnTo>
                  <a:lnTo>
                    <a:pt x="25" y="3862"/>
                  </a:lnTo>
                  <a:lnTo>
                    <a:pt x="12" y="3854"/>
                  </a:lnTo>
                  <a:lnTo>
                    <a:pt x="0" y="3845"/>
                  </a:lnTo>
                  <a:close/>
                  <a:moveTo>
                    <a:pt x="0" y="3618"/>
                  </a:moveTo>
                  <a:lnTo>
                    <a:pt x="0" y="3518"/>
                  </a:lnTo>
                  <a:lnTo>
                    <a:pt x="13" y="3521"/>
                  </a:lnTo>
                  <a:lnTo>
                    <a:pt x="27" y="3527"/>
                  </a:lnTo>
                  <a:lnTo>
                    <a:pt x="42" y="3532"/>
                  </a:lnTo>
                  <a:lnTo>
                    <a:pt x="58" y="3538"/>
                  </a:lnTo>
                  <a:lnTo>
                    <a:pt x="74" y="3546"/>
                  </a:lnTo>
                  <a:lnTo>
                    <a:pt x="91" y="3555"/>
                  </a:lnTo>
                  <a:lnTo>
                    <a:pt x="107" y="3563"/>
                  </a:lnTo>
                  <a:lnTo>
                    <a:pt x="124" y="3573"/>
                  </a:lnTo>
                  <a:lnTo>
                    <a:pt x="155" y="3593"/>
                  </a:lnTo>
                  <a:lnTo>
                    <a:pt x="183" y="3614"/>
                  </a:lnTo>
                  <a:lnTo>
                    <a:pt x="196" y="3625"/>
                  </a:lnTo>
                  <a:lnTo>
                    <a:pt x="207" y="3634"/>
                  </a:lnTo>
                  <a:lnTo>
                    <a:pt x="217" y="3644"/>
                  </a:lnTo>
                  <a:lnTo>
                    <a:pt x="227" y="3654"/>
                  </a:lnTo>
                  <a:lnTo>
                    <a:pt x="234" y="3664"/>
                  </a:lnTo>
                  <a:lnTo>
                    <a:pt x="242" y="3672"/>
                  </a:lnTo>
                  <a:lnTo>
                    <a:pt x="247" y="3681"/>
                  </a:lnTo>
                  <a:lnTo>
                    <a:pt x="252" y="3688"/>
                  </a:lnTo>
                  <a:lnTo>
                    <a:pt x="254" y="3696"/>
                  </a:lnTo>
                  <a:lnTo>
                    <a:pt x="255" y="3702"/>
                  </a:lnTo>
                  <a:lnTo>
                    <a:pt x="255" y="3709"/>
                  </a:lnTo>
                  <a:lnTo>
                    <a:pt x="253" y="3714"/>
                  </a:lnTo>
                  <a:lnTo>
                    <a:pt x="248" y="3719"/>
                  </a:lnTo>
                  <a:lnTo>
                    <a:pt x="244" y="3721"/>
                  </a:lnTo>
                  <a:lnTo>
                    <a:pt x="237" y="3723"/>
                  </a:lnTo>
                  <a:lnTo>
                    <a:pt x="229" y="3724"/>
                  </a:lnTo>
                  <a:lnTo>
                    <a:pt x="220" y="3724"/>
                  </a:lnTo>
                  <a:lnTo>
                    <a:pt x="210" y="3723"/>
                  </a:lnTo>
                  <a:lnTo>
                    <a:pt x="199" y="3722"/>
                  </a:lnTo>
                  <a:lnTo>
                    <a:pt x="186" y="3719"/>
                  </a:lnTo>
                  <a:lnTo>
                    <a:pt x="173" y="3714"/>
                  </a:lnTo>
                  <a:lnTo>
                    <a:pt x="160" y="3710"/>
                  </a:lnTo>
                  <a:lnTo>
                    <a:pt x="145" y="3705"/>
                  </a:lnTo>
                  <a:lnTo>
                    <a:pt x="130" y="3698"/>
                  </a:lnTo>
                  <a:lnTo>
                    <a:pt x="115" y="3691"/>
                  </a:lnTo>
                  <a:lnTo>
                    <a:pt x="99" y="3683"/>
                  </a:lnTo>
                  <a:lnTo>
                    <a:pt x="83" y="3674"/>
                  </a:lnTo>
                  <a:lnTo>
                    <a:pt x="67" y="3665"/>
                  </a:lnTo>
                  <a:lnTo>
                    <a:pt x="49" y="3653"/>
                  </a:lnTo>
                  <a:lnTo>
                    <a:pt x="31" y="3641"/>
                  </a:lnTo>
                  <a:lnTo>
                    <a:pt x="15" y="3630"/>
                  </a:lnTo>
                  <a:lnTo>
                    <a:pt x="0" y="3618"/>
                  </a:lnTo>
                  <a:close/>
                  <a:moveTo>
                    <a:pt x="0" y="3367"/>
                  </a:moveTo>
                  <a:lnTo>
                    <a:pt x="0" y="3302"/>
                  </a:lnTo>
                  <a:lnTo>
                    <a:pt x="14" y="3301"/>
                  </a:lnTo>
                  <a:lnTo>
                    <a:pt x="29" y="3303"/>
                  </a:lnTo>
                  <a:lnTo>
                    <a:pt x="48" y="3307"/>
                  </a:lnTo>
                  <a:lnTo>
                    <a:pt x="68" y="3314"/>
                  </a:lnTo>
                  <a:lnTo>
                    <a:pt x="90" y="3323"/>
                  </a:lnTo>
                  <a:lnTo>
                    <a:pt x="112" y="3333"/>
                  </a:lnTo>
                  <a:lnTo>
                    <a:pt x="135" y="3345"/>
                  </a:lnTo>
                  <a:lnTo>
                    <a:pt x="160" y="3359"/>
                  </a:lnTo>
                  <a:lnTo>
                    <a:pt x="189" y="3379"/>
                  </a:lnTo>
                  <a:lnTo>
                    <a:pt x="216" y="3399"/>
                  </a:lnTo>
                  <a:lnTo>
                    <a:pt x="228" y="3409"/>
                  </a:lnTo>
                  <a:lnTo>
                    <a:pt x="239" y="3419"/>
                  </a:lnTo>
                  <a:lnTo>
                    <a:pt x="250" y="3428"/>
                  </a:lnTo>
                  <a:lnTo>
                    <a:pt x="258" y="3438"/>
                  </a:lnTo>
                  <a:lnTo>
                    <a:pt x="266" y="3447"/>
                  </a:lnTo>
                  <a:lnTo>
                    <a:pt x="272" y="3455"/>
                  </a:lnTo>
                  <a:lnTo>
                    <a:pt x="278" y="3464"/>
                  </a:lnTo>
                  <a:lnTo>
                    <a:pt x="282" y="3473"/>
                  </a:lnTo>
                  <a:lnTo>
                    <a:pt x="284" y="3479"/>
                  </a:lnTo>
                  <a:lnTo>
                    <a:pt x="285" y="3486"/>
                  </a:lnTo>
                  <a:lnTo>
                    <a:pt x="284" y="3492"/>
                  </a:lnTo>
                  <a:lnTo>
                    <a:pt x="282" y="3497"/>
                  </a:lnTo>
                  <a:lnTo>
                    <a:pt x="279" y="3502"/>
                  </a:lnTo>
                  <a:lnTo>
                    <a:pt x="273" y="3504"/>
                  </a:lnTo>
                  <a:lnTo>
                    <a:pt x="267" y="3506"/>
                  </a:lnTo>
                  <a:lnTo>
                    <a:pt x="259" y="3507"/>
                  </a:lnTo>
                  <a:lnTo>
                    <a:pt x="251" y="3508"/>
                  </a:lnTo>
                  <a:lnTo>
                    <a:pt x="241" y="3507"/>
                  </a:lnTo>
                  <a:lnTo>
                    <a:pt x="230" y="3505"/>
                  </a:lnTo>
                  <a:lnTo>
                    <a:pt x="218" y="3503"/>
                  </a:lnTo>
                  <a:lnTo>
                    <a:pt x="205" y="3499"/>
                  </a:lnTo>
                  <a:lnTo>
                    <a:pt x="192" y="3494"/>
                  </a:lnTo>
                  <a:lnTo>
                    <a:pt x="178" y="3489"/>
                  </a:lnTo>
                  <a:lnTo>
                    <a:pt x="164" y="3483"/>
                  </a:lnTo>
                  <a:lnTo>
                    <a:pt x="149" y="3476"/>
                  </a:lnTo>
                  <a:lnTo>
                    <a:pt x="134" y="3468"/>
                  </a:lnTo>
                  <a:lnTo>
                    <a:pt x="119" y="3460"/>
                  </a:lnTo>
                  <a:lnTo>
                    <a:pt x="103" y="3451"/>
                  </a:lnTo>
                  <a:lnTo>
                    <a:pt x="87" y="3440"/>
                  </a:lnTo>
                  <a:lnTo>
                    <a:pt x="71" y="3429"/>
                  </a:lnTo>
                  <a:lnTo>
                    <a:pt x="56" y="3419"/>
                  </a:lnTo>
                  <a:lnTo>
                    <a:pt x="43" y="3409"/>
                  </a:lnTo>
                  <a:lnTo>
                    <a:pt x="30" y="3398"/>
                  </a:lnTo>
                  <a:lnTo>
                    <a:pt x="20" y="3387"/>
                  </a:lnTo>
                  <a:lnTo>
                    <a:pt x="9" y="3377"/>
                  </a:lnTo>
                  <a:lnTo>
                    <a:pt x="0" y="3367"/>
                  </a:lnTo>
                  <a:close/>
                  <a:moveTo>
                    <a:pt x="0" y="2847"/>
                  </a:moveTo>
                  <a:lnTo>
                    <a:pt x="0" y="2755"/>
                  </a:lnTo>
                  <a:lnTo>
                    <a:pt x="13" y="2768"/>
                  </a:lnTo>
                  <a:lnTo>
                    <a:pt x="24" y="2780"/>
                  </a:lnTo>
                  <a:lnTo>
                    <a:pt x="33" y="2792"/>
                  </a:lnTo>
                  <a:lnTo>
                    <a:pt x="40" y="2802"/>
                  </a:lnTo>
                  <a:lnTo>
                    <a:pt x="44" y="2812"/>
                  </a:lnTo>
                  <a:lnTo>
                    <a:pt x="48" y="2822"/>
                  </a:lnTo>
                  <a:lnTo>
                    <a:pt x="48" y="2826"/>
                  </a:lnTo>
                  <a:lnTo>
                    <a:pt x="48" y="2830"/>
                  </a:lnTo>
                  <a:lnTo>
                    <a:pt x="47" y="2834"/>
                  </a:lnTo>
                  <a:lnTo>
                    <a:pt x="45" y="2837"/>
                  </a:lnTo>
                  <a:lnTo>
                    <a:pt x="42" y="2840"/>
                  </a:lnTo>
                  <a:lnTo>
                    <a:pt x="39" y="2843"/>
                  </a:lnTo>
                  <a:lnTo>
                    <a:pt x="34" y="2846"/>
                  </a:lnTo>
                  <a:lnTo>
                    <a:pt x="28" y="2847"/>
                  </a:lnTo>
                  <a:lnTo>
                    <a:pt x="23" y="2848"/>
                  </a:lnTo>
                  <a:lnTo>
                    <a:pt x="15" y="2848"/>
                  </a:lnTo>
                  <a:lnTo>
                    <a:pt x="9" y="2848"/>
                  </a:lnTo>
                  <a:lnTo>
                    <a:pt x="0" y="2847"/>
                  </a:lnTo>
                  <a:close/>
                  <a:moveTo>
                    <a:pt x="0" y="2589"/>
                  </a:moveTo>
                  <a:lnTo>
                    <a:pt x="0" y="2473"/>
                  </a:lnTo>
                  <a:lnTo>
                    <a:pt x="14" y="2479"/>
                  </a:lnTo>
                  <a:lnTo>
                    <a:pt x="28" y="2486"/>
                  </a:lnTo>
                  <a:lnTo>
                    <a:pt x="42" y="2494"/>
                  </a:lnTo>
                  <a:lnTo>
                    <a:pt x="56" y="2503"/>
                  </a:lnTo>
                  <a:lnTo>
                    <a:pt x="81" y="2520"/>
                  </a:lnTo>
                  <a:lnTo>
                    <a:pt x="103" y="2538"/>
                  </a:lnTo>
                  <a:lnTo>
                    <a:pt x="121" y="2555"/>
                  </a:lnTo>
                  <a:lnTo>
                    <a:pt x="136" y="2573"/>
                  </a:lnTo>
                  <a:lnTo>
                    <a:pt x="143" y="2580"/>
                  </a:lnTo>
                  <a:lnTo>
                    <a:pt x="148" y="2589"/>
                  </a:lnTo>
                  <a:lnTo>
                    <a:pt x="152" y="2596"/>
                  </a:lnTo>
                  <a:lnTo>
                    <a:pt x="155" y="2603"/>
                  </a:lnTo>
                  <a:lnTo>
                    <a:pt x="157" y="2610"/>
                  </a:lnTo>
                  <a:lnTo>
                    <a:pt x="157" y="2616"/>
                  </a:lnTo>
                  <a:lnTo>
                    <a:pt x="157" y="2621"/>
                  </a:lnTo>
                  <a:lnTo>
                    <a:pt x="155" y="2627"/>
                  </a:lnTo>
                  <a:lnTo>
                    <a:pt x="151" y="2631"/>
                  </a:lnTo>
                  <a:lnTo>
                    <a:pt x="146" y="2634"/>
                  </a:lnTo>
                  <a:lnTo>
                    <a:pt x="140" y="2636"/>
                  </a:lnTo>
                  <a:lnTo>
                    <a:pt x="134" y="2637"/>
                  </a:lnTo>
                  <a:lnTo>
                    <a:pt x="126" y="2637"/>
                  </a:lnTo>
                  <a:lnTo>
                    <a:pt x="118" y="2637"/>
                  </a:lnTo>
                  <a:lnTo>
                    <a:pt x="108" y="2636"/>
                  </a:lnTo>
                  <a:lnTo>
                    <a:pt x="98" y="2634"/>
                  </a:lnTo>
                  <a:lnTo>
                    <a:pt x="88" y="2631"/>
                  </a:lnTo>
                  <a:lnTo>
                    <a:pt x="77" y="2628"/>
                  </a:lnTo>
                  <a:lnTo>
                    <a:pt x="65" y="2623"/>
                  </a:lnTo>
                  <a:lnTo>
                    <a:pt x="53" y="2618"/>
                  </a:lnTo>
                  <a:lnTo>
                    <a:pt x="40" y="2612"/>
                  </a:lnTo>
                  <a:lnTo>
                    <a:pt x="28" y="2606"/>
                  </a:lnTo>
                  <a:lnTo>
                    <a:pt x="15" y="2598"/>
                  </a:lnTo>
                  <a:lnTo>
                    <a:pt x="2" y="2590"/>
                  </a:lnTo>
                  <a:lnTo>
                    <a:pt x="0" y="2589"/>
                  </a:lnTo>
                  <a:close/>
                  <a:moveTo>
                    <a:pt x="0" y="1976"/>
                  </a:moveTo>
                  <a:lnTo>
                    <a:pt x="0" y="1865"/>
                  </a:lnTo>
                  <a:lnTo>
                    <a:pt x="13" y="1870"/>
                  </a:lnTo>
                  <a:lnTo>
                    <a:pt x="25" y="1876"/>
                  </a:lnTo>
                  <a:lnTo>
                    <a:pt x="38" y="1884"/>
                  </a:lnTo>
                  <a:lnTo>
                    <a:pt x="52" y="1892"/>
                  </a:lnTo>
                  <a:lnTo>
                    <a:pt x="72" y="1908"/>
                  </a:lnTo>
                  <a:lnTo>
                    <a:pt x="92" y="1923"/>
                  </a:lnTo>
                  <a:lnTo>
                    <a:pt x="108" y="1939"/>
                  </a:lnTo>
                  <a:lnTo>
                    <a:pt x="120" y="1955"/>
                  </a:lnTo>
                  <a:lnTo>
                    <a:pt x="125" y="1963"/>
                  </a:lnTo>
                  <a:lnTo>
                    <a:pt x="130" y="1969"/>
                  </a:lnTo>
                  <a:lnTo>
                    <a:pt x="133" y="1977"/>
                  </a:lnTo>
                  <a:lnTo>
                    <a:pt x="135" y="1983"/>
                  </a:lnTo>
                  <a:lnTo>
                    <a:pt x="136" y="1990"/>
                  </a:lnTo>
                  <a:lnTo>
                    <a:pt x="137" y="1995"/>
                  </a:lnTo>
                  <a:lnTo>
                    <a:pt x="136" y="2001"/>
                  </a:lnTo>
                  <a:lnTo>
                    <a:pt x="134" y="2005"/>
                  </a:lnTo>
                  <a:lnTo>
                    <a:pt x="131" y="2009"/>
                  </a:lnTo>
                  <a:lnTo>
                    <a:pt x="126" y="2012"/>
                  </a:lnTo>
                  <a:lnTo>
                    <a:pt x="121" y="2015"/>
                  </a:lnTo>
                  <a:lnTo>
                    <a:pt x="116" y="2016"/>
                  </a:lnTo>
                  <a:lnTo>
                    <a:pt x="108" y="2017"/>
                  </a:lnTo>
                  <a:lnTo>
                    <a:pt x="102" y="2017"/>
                  </a:lnTo>
                  <a:lnTo>
                    <a:pt x="93" y="2016"/>
                  </a:lnTo>
                  <a:lnTo>
                    <a:pt x="84" y="2014"/>
                  </a:lnTo>
                  <a:lnTo>
                    <a:pt x="65" y="2008"/>
                  </a:lnTo>
                  <a:lnTo>
                    <a:pt x="44" y="2001"/>
                  </a:lnTo>
                  <a:lnTo>
                    <a:pt x="23" y="1990"/>
                  </a:lnTo>
                  <a:lnTo>
                    <a:pt x="0" y="1976"/>
                  </a:lnTo>
                  <a:close/>
                  <a:moveTo>
                    <a:pt x="0" y="1623"/>
                  </a:moveTo>
                  <a:lnTo>
                    <a:pt x="0" y="1531"/>
                  </a:lnTo>
                  <a:lnTo>
                    <a:pt x="13" y="1543"/>
                  </a:lnTo>
                  <a:lnTo>
                    <a:pt x="24" y="1555"/>
                  </a:lnTo>
                  <a:lnTo>
                    <a:pt x="34" y="1567"/>
                  </a:lnTo>
                  <a:lnTo>
                    <a:pt x="40" y="1578"/>
                  </a:lnTo>
                  <a:lnTo>
                    <a:pt x="44" y="1588"/>
                  </a:lnTo>
                  <a:lnTo>
                    <a:pt x="48" y="1598"/>
                  </a:lnTo>
                  <a:lnTo>
                    <a:pt x="48" y="1602"/>
                  </a:lnTo>
                  <a:lnTo>
                    <a:pt x="48" y="1607"/>
                  </a:lnTo>
                  <a:lnTo>
                    <a:pt x="47" y="1611"/>
                  </a:lnTo>
                  <a:lnTo>
                    <a:pt x="44" y="1614"/>
                  </a:lnTo>
                  <a:lnTo>
                    <a:pt x="42" y="1617"/>
                  </a:lnTo>
                  <a:lnTo>
                    <a:pt x="38" y="1621"/>
                  </a:lnTo>
                  <a:lnTo>
                    <a:pt x="34" y="1623"/>
                  </a:lnTo>
                  <a:lnTo>
                    <a:pt x="28" y="1624"/>
                  </a:lnTo>
                  <a:lnTo>
                    <a:pt x="22" y="1625"/>
                  </a:lnTo>
                  <a:lnTo>
                    <a:pt x="15" y="1625"/>
                  </a:lnTo>
                  <a:lnTo>
                    <a:pt x="8" y="1625"/>
                  </a:lnTo>
                  <a:lnTo>
                    <a:pt x="0" y="1623"/>
                  </a:lnTo>
                  <a:close/>
                  <a:moveTo>
                    <a:pt x="0" y="1248"/>
                  </a:moveTo>
                  <a:lnTo>
                    <a:pt x="0" y="1192"/>
                  </a:lnTo>
                  <a:lnTo>
                    <a:pt x="4" y="1199"/>
                  </a:lnTo>
                  <a:lnTo>
                    <a:pt x="9" y="1206"/>
                  </a:lnTo>
                  <a:lnTo>
                    <a:pt x="12" y="1213"/>
                  </a:lnTo>
                  <a:lnTo>
                    <a:pt x="13" y="1219"/>
                  </a:lnTo>
                  <a:lnTo>
                    <a:pt x="14" y="1225"/>
                  </a:lnTo>
                  <a:lnTo>
                    <a:pt x="15" y="1230"/>
                  </a:lnTo>
                  <a:lnTo>
                    <a:pt x="14" y="1235"/>
                  </a:lnTo>
                  <a:lnTo>
                    <a:pt x="12" y="1240"/>
                  </a:lnTo>
                  <a:lnTo>
                    <a:pt x="10" y="1243"/>
                  </a:lnTo>
                  <a:lnTo>
                    <a:pt x="7" y="1245"/>
                  </a:lnTo>
                  <a:lnTo>
                    <a:pt x="3" y="1247"/>
                  </a:lnTo>
                  <a:lnTo>
                    <a:pt x="0" y="1248"/>
                  </a:lnTo>
                  <a:close/>
                  <a:moveTo>
                    <a:pt x="0" y="890"/>
                  </a:moveTo>
                  <a:lnTo>
                    <a:pt x="0" y="810"/>
                  </a:lnTo>
                  <a:lnTo>
                    <a:pt x="10" y="820"/>
                  </a:lnTo>
                  <a:lnTo>
                    <a:pt x="17" y="830"/>
                  </a:lnTo>
                  <a:lnTo>
                    <a:pt x="24" y="839"/>
                  </a:lnTo>
                  <a:lnTo>
                    <a:pt x="29" y="849"/>
                  </a:lnTo>
                  <a:lnTo>
                    <a:pt x="33" y="858"/>
                  </a:lnTo>
                  <a:lnTo>
                    <a:pt x="34" y="866"/>
                  </a:lnTo>
                  <a:lnTo>
                    <a:pt x="34" y="870"/>
                  </a:lnTo>
                  <a:lnTo>
                    <a:pt x="34" y="873"/>
                  </a:lnTo>
                  <a:lnTo>
                    <a:pt x="33" y="876"/>
                  </a:lnTo>
                  <a:lnTo>
                    <a:pt x="31" y="879"/>
                  </a:lnTo>
                  <a:lnTo>
                    <a:pt x="29" y="883"/>
                  </a:lnTo>
                  <a:lnTo>
                    <a:pt x="26" y="885"/>
                  </a:lnTo>
                  <a:lnTo>
                    <a:pt x="23" y="887"/>
                  </a:lnTo>
                  <a:lnTo>
                    <a:pt x="20" y="888"/>
                  </a:lnTo>
                  <a:lnTo>
                    <a:pt x="11" y="890"/>
                  </a:lnTo>
                  <a:lnTo>
                    <a:pt x="0" y="890"/>
                  </a:lnTo>
                  <a:close/>
                  <a:moveTo>
                    <a:pt x="0" y="511"/>
                  </a:moveTo>
                  <a:lnTo>
                    <a:pt x="0" y="422"/>
                  </a:lnTo>
                  <a:lnTo>
                    <a:pt x="11" y="425"/>
                  </a:lnTo>
                  <a:lnTo>
                    <a:pt x="23" y="430"/>
                  </a:lnTo>
                  <a:lnTo>
                    <a:pt x="35" y="437"/>
                  </a:lnTo>
                  <a:lnTo>
                    <a:pt x="47" y="445"/>
                  </a:lnTo>
                  <a:lnTo>
                    <a:pt x="61" y="456"/>
                  </a:lnTo>
                  <a:lnTo>
                    <a:pt x="74" y="468"/>
                  </a:lnTo>
                  <a:lnTo>
                    <a:pt x="83" y="480"/>
                  </a:lnTo>
                  <a:lnTo>
                    <a:pt x="92" y="492"/>
                  </a:lnTo>
                  <a:lnTo>
                    <a:pt x="97" y="503"/>
                  </a:lnTo>
                  <a:lnTo>
                    <a:pt x="101" y="513"/>
                  </a:lnTo>
                  <a:lnTo>
                    <a:pt x="102" y="519"/>
                  </a:lnTo>
                  <a:lnTo>
                    <a:pt x="102" y="523"/>
                  </a:lnTo>
                  <a:lnTo>
                    <a:pt x="101" y="527"/>
                  </a:lnTo>
                  <a:lnTo>
                    <a:pt x="98" y="531"/>
                  </a:lnTo>
                  <a:lnTo>
                    <a:pt x="96" y="534"/>
                  </a:lnTo>
                  <a:lnTo>
                    <a:pt x="93" y="537"/>
                  </a:lnTo>
                  <a:lnTo>
                    <a:pt x="89" y="539"/>
                  </a:lnTo>
                  <a:lnTo>
                    <a:pt x="84" y="540"/>
                  </a:lnTo>
                  <a:lnTo>
                    <a:pt x="79" y="542"/>
                  </a:lnTo>
                  <a:lnTo>
                    <a:pt x="74" y="542"/>
                  </a:lnTo>
                  <a:lnTo>
                    <a:pt x="68" y="540"/>
                  </a:lnTo>
                  <a:lnTo>
                    <a:pt x="62" y="540"/>
                  </a:lnTo>
                  <a:lnTo>
                    <a:pt x="49" y="536"/>
                  </a:lnTo>
                  <a:lnTo>
                    <a:pt x="34" y="531"/>
                  </a:lnTo>
                  <a:lnTo>
                    <a:pt x="20" y="523"/>
                  </a:lnTo>
                  <a:lnTo>
                    <a:pt x="4" y="513"/>
                  </a:lnTo>
                  <a:lnTo>
                    <a:pt x="0" y="511"/>
                  </a:lnTo>
                  <a:close/>
                  <a:moveTo>
                    <a:pt x="678" y="36"/>
                  </a:moveTo>
                  <a:lnTo>
                    <a:pt x="678" y="116"/>
                  </a:lnTo>
                  <a:lnTo>
                    <a:pt x="665" y="114"/>
                  </a:lnTo>
                  <a:lnTo>
                    <a:pt x="651" y="109"/>
                  </a:lnTo>
                  <a:lnTo>
                    <a:pt x="636" y="101"/>
                  </a:lnTo>
                  <a:lnTo>
                    <a:pt x="621" y="93"/>
                  </a:lnTo>
                  <a:lnTo>
                    <a:pt x="607" y="82"/>
                  </a:lnTo>
                  <a:lnTo>
                    <a:pt x="596" y="71"/>
                  </a:lnTo>
                  <a:lnTo>
                    <a:pt x="586" y="59"/>
                  </a:lnTo>
                  <a:lnTo>
                    <a:pt x="579" y="48"/>
                  </a:lnTo>
                  <a:lnTo>
                    <a:pt x="573" y="38"/>
                  </a:lnTo>
                  <a:lnTo>
                    <a:pt x="571" y="27"/>
                  </a:lnTo>
                  <a:lnTo>
                    <a:pt x="571" y="22"/>
                  </a:lnTo>
                  <a:lnTo>
                    <a:pt x="571" y="18"/>
                  </a:lnTo>
                  <a:lnTo>
                    <a:pt x="572" y="14"/>
                  </a:lnTo>
                  <a:lnTo>
                    <a:pt x="574" y="11"/>
                  </a:lnTo>
                  <a:lnTo>
                    <a:pt x="577" y="7"/>
                  </a:lnTo>
                  <a:lnTo>
                    <a:pt x="580" y="4"/>
                  </a:lnTo>
                  <a:lnTo>
                    <a:pt x="583" y="2"/>
                  </a:lnTo>
                  <a:lnTo>
                    <a:pt x="587" y="1"/>
                  </a:lnTo>
                  <a:lnTo>
                    <a:pt x="593" y="0"/>
                  </a:lnTo>
                  <a:lnTo>
                    <a:pt x="597" y="0"/>
                  </a:lnTo>
                  <a:lnTo>
                    <a:pt x="603" y="0"/>
                  </a:lnTo>
                  <a:lnTo>
                    <a:pt x="609" y="0"/>
                  </a:lnTo>
                  <a:lnTo>
                    <a:pt x="621" y="3"/>
                  </a:lnTo>
                  <a:lnTo>
                    <a:pt x="635" y="8"/>
                  </a:lnTo>
                  <a:lnTo>
                    <a:pt x="649" y="15"/>
                  </a:lnTo>
                  <a:lnTo>
                    <a:pt x="663" y="23"/>
                  </a:lnTo>
                  <a:lnTo>
                    <a:pt x="671" y="30"/>
                  </a:lnTo>
                  <a:lnTo>
                    <a:pt x="678" y="36"/>
                  </a:lnTo>
                  <a:close/>
                  <a:moveTo>
                    <a:pt x="678" y="481"/>
                  </a:moveTo>
                  <a:lnTo>
                    <a:pt x="678" y="573"/>
                  </a:lnTo>
                  <a:lnTo>
                    <a:pt x="666" y="562"/>
                  </a:lnTo>
                  <a:lnTo>
                    <a:pt x="655" y="551"/>
                  </a:lnTo>
                  <a:lnTo>
                    <a:pt x="647" y="539"/>
                  </a:lnTo>
                  <a:lnTo>
                    <a:pt x="640" y="529"/>
                  </a:lnTo>
                  <a:lnTo>
                    <a:pt x="636" y="518"/>
                  </a:lnTo>
                  <a:lnTo>
                    <a:pt x="634" y="508"/>
                  </a:lnTo>
                  <a:lnTo>
                    <a:pt x="634" y="504"/>
                  </a:lnTo>
                  <a:lnTo>
                    <a:pt x="634" y="499"/>
                  </a:lnTo>
                  <a:lnTo>
                    <a:pt x="635" y="495"/>
                  </a:lnTo>
                  <a:lnTo>
                    <a:pt x="637" y="492"/>
                  </a:lnTo>
                  <a:lnTo>
                    <a:pt x="640" y="488"/>
                  </a:lnTo>
                  <a:lnTo>
                    <a:pt x="644" y="485"/>
                  </a:lnTo>
                  <a:lnTo>
                    <a:pt x="648" y="482"/>
                  </a:lnTo>
                  <a:lnTo>
                    <a:pt x="653" y="481"/>
                  </a:lnTo>
                  <a:lnTo>
                    <a:pt x="659" y="480"/>
                  </a:lnTo>
                  <a:lnTo>
                    <a:pt x="664" y="480"/>
                  </a:lnTo>
                  <a:lnTo>
                    <a:pt x="672" y="480"/>
                  </a:lnTo>
                  <a:lnTo>
                    <a:pt x="678" y="481"/>
                  </a:lnTo>
                  <a:close/>
                  <a:moveTo>
                    <a:pt x="678" y="875"/>
                  </a:moveTo>
                  <a:lnTo>
                    <a:pt x="678" y="980"/>
                  </a:lnTo>
                  <a:lnTo>
                    <a:pt x="666" y="974"/>
                  </a:lnTo>
                  <a:lnTo>
                    <a:pt x="654" y="969"/>
                  </a:lnTo>
                  <a:lnTo>
                    <a:pt x="642" y="962"/>
                  </a:lnTo>
                  <a:lnTo>
                    <a:pt x="629" y="955"/>
                  </a:lnTo>
                  <a:lnTo>
                    <a:pt x="612" y="942"/>
                  </a:lnTo>
                  <a:lnTo>
                    <a:pt x="598" y="929"/>
                  </a:lnTo>
                  <a:lnTo>
                    <a:pt x="585" y="915"/>
                  </a:lnTo>
                  <a:lnTo>
                    <a:pt x="576" y="901"/>
                  </a:lnTo>
                  <a:lnTo>
                    <a:pt x="571" y="894"/>
                  </a:lnTo>
                  <a:lnTo>
                    <a:pt x="568" y="888"/>
                  </a:lnTo>
                  <a:lnTo>
                    <a:pt x="566" y="883"/>
                  </a:lnTo>
                  <a:lnTo>
                    <a:pt x="565" y="876"/>
                  </a:lnTo>
                  <a:lnTo>
                    <a:pt x="564" y="871"/>
                  </a:lnTo>
                  <a:lnTo>
                    <a:pt x="564" y="865"/>
                  </a:lnTo>
                  <a:lnTo>
                    <a:pt x="566" y="861"/>
                  </a:lnTo>
                  <a:lnTo>
                    <a:pt x="567" y="857"/>
                  </a:lnTo>
                  <a:lnTo>
                    <a:pt x="570" y="852"/>
                  </a:lnTo>
                  <a:lnTo>
                    <a:pt x="574" y="849"/>
                  </a:lnTo>
                  <a:lnTo>
                    <a:pt x="579" y="847"/>
                  </a:lnTo>
                  <a:lnTo>
                    <a:pt x="584" y="846"/>
                  </a:lnTo>
                  <a:lnTo>
                    <a:pt x="590" y="845"/>
                  </a:lnTo>
                  <a:lnTo>
                    <a:pt x="596" y="844"/>
                  </a:lnTo>
                  <a:lnTo>
                    <a:pt x="603" y="845"/>
                  </a:lnTo>
                  <a:lnTo>
                    <a:pt x="610" y="846"/>
                  </a:lnTo>
                  <a:lnTo>
                    <a:pt x="626" y="849"/>
                  </a:lnTo>
                  <a:lnTo>
                    <a:pt x="642" y="856"/>
                  </a:lnTo>
                  <a:lnTo>
                    <a:pt x="661" y="864"/>
                  </a:lnTo>
                  <a:lnTo>
                    <a:pt x="678" y="875"/>
                  </a:lnTo>
                  <a:close/>
                  <a:moveTo>
                    <a:pt x="678" y="1260"/>
                  </a:moveTo>
                  <a:lnTo>
                    <a:pt x="678" y="1367"/>
                  </a:lnTo>
                  <a:lnTo>
                    <a:pt x="664" y="1362"/>
                  </a:lnTo>
                  <a:lnTo>
                    <a:pt x="649" y="1355"/>
                  </a:lnTo>
                  <a:lnTo>
                    <a:pt x="634" y="1347"/>
                  </a:lnTo>
                  <a:lnTo>
                    <a:pt x="618" y="1337"/>
                  </a:lnTo>
                  <a:lnTo>
                    <a:pt x="599" y="1324"/>
                  </a:lnTo>
                  <a:lnTo>
                    <a:pt x="583" y="1309"/>
                  </a:lnTo>
                  <a:lnTo>
                    <a:pt x="569" y="1295"/>
                  </a:lnTo>
                  <a:lnTo>
                    <a:pt x="558" y="1280"/>
                  </a:lnTo>
                  <a:lnTo>
                    <a:pt x="554" y="1273"/>
                  </a:lnTo>
                  <a:lnTo>
                    <a:pt x="550" y="1267"/>
                  </a:lnTo>
                  <a:lnTo>
                    <a:pt x="547" y="1259"/>
                  </a:lnTo>
                  <a:lnTo>
                    <a:pt x="545" y="1254"/>
                  </a:lnTo>
                  <a:lnTo>
                    <a:pt x="544" y="1247"/>
                  </a:lnTo>
                  <a:lnTo>
                    <a:pt x="545" y="1242"/>
                  </a:lnTo>
                  <a:lnTo>
                    <a:pt x="546" y="1237"/>
                  </a:lnTo>
                  <a:lnTo>
                    <a:pt x="549" y="1232"/>
                  </a:lnTo>
                  <a:lnTo>
                    <a:pt x="552" y="1228"/>
                  </a:lnTo>
                  <a:lnTo>
                    <a:pt x="555" y="1225"/>
                  </a:lnTo>
                  <a:lnTo>
                    <a:pt x="560" y="1222"/>
                  </a:lnTo>
                  <a:lnTo>
                    <a:pt x="566" y="1221"/>
                  </a:lnTo>
                  <a:lnTo>
                    <a:pt x="572" y="1220"/>
                  </a:lnTo>
                  <a:lnTo>
                    <a:pt x="579" y="1220"/>
                  </a:lnTo>
                  <a:lnTo>
                    <a:pt x="586" y="1220"/>
                  </a:lnTo>
                  <a:lnTo>
                    <a:pt x="595" y="1221"/>
                  </a:lnTo>
                  <a:lnTo>
                    <a:pt x="612" y="1226"/>
                  </a:lnTo>
                  <a:lnTo>
                    <a:pt x="631" y="1233"/>
                  </a:lnTo>
                  <a:lnTo>
                    <a:pt x="650" y="1243"/>
                  </a:lnTo>
                  <a:lnTo>
                    <a:pt x="669" y="1255"/>
                  </a:lnTo>
                  <a:lnTo>
                    <a:pt x="674" y="1257"/>
                  </a:lnTo>
                  <a:lnTo>
                    <a:pt x="678" y="1260"/>
                  </a:lnTo>
                  <a:close/>
                  <a:moveTo>
                    <a:pt x="678" y="1626"/>
                  </a:moveTo>
                  <a:lnTo>
                    <a:pt x="678" y="1745"/>
                  </a:lnTo>
                  <a:lnTo>
                    <a:pt x="669" y="1739"/>
                  </a:lnTo>
                  <a:lnTo>
                    <a:pt x="661" y="1734"/>
                  </a:lnTo>
                  <a:lnTo>
                    <a:pt x="640" y="1720"/>
                  </a:lnTo>
                  <a:lnTo>
                    <a:pt x="622" y="1704"/>
                  </a:lnTo>
                  <a:lnTo>
                    <a:pt x="613" y="1696"/>
                  </a:lnTo>
                  <a:lnTo>
                    <a:pt x="606" y="1689"/>
                  </a:lnTo>
                  <a:lnTo>
                    <a:pt x="599" y="1680"/>
                  </a:lnTo>
                  <a:lnTo>
                    <a:pt x="594" y="1673"/>
                  </a:lnTo>
                  <a:lnTo>
                    <a:pt x="588" y="1665"/>
                  </a:lnTo>
                  <a:lnTo>
                    <a:pt x="585" y="1658"/>
                  </a:lnTo>
                  <a:lnTo>
                    <a:pt x="582" y="1651"/>
                  </a:lnTo>
                  <a:lnTo>
                    <a:pt x="580" y="1644"/>
                  </a:lnTo>
                  <a:lnTo>
                    <a:pt x="579" y="1638"/>
                  </a:lnTo>
                  <a:lnTo>
                    <a:pt x="579" y="1633"/>
                  </a:lnTo>
                  <a:lnTo>
                    <a:pt x="580" y="1627"/>
                  </a:lnTo>
                  <a:lnTo>
                    <a:pt x="582" y="1622"/>
                  </a:lnTo>
                  <a:lnTo>
                    <a:pt x="584" y="1619"/>
                  </a:lnTo>
                  <a:lnTo>
                    <a:pt x="587" y="1615"/>
                  </a:lnTo>
                  <a:lnTo>
                    <a:pt x="592" y="1613"/>
                  </a:lnTo>
                  <a:lnTo>
                    <a:pt x="596" y="1612"/>
                  </a:lnTo>
                  <a:lnTo>
                    <a:pt x="606" y="1610"/>
                  </a:lnTo>
                  <a:lnTo>
                    <a:pt x="618" y="1609"/>
                  </a:lnTo>
                  <a:lnTo>
                    <a:pt x="632" y="1611"/>
                  </a:lnTo>
                  <a:lnTo>
                    <a:pt x="646" y="1614"/>
                  </a:lnTo>
                  <a:lnTo>
                    <a:pt x="662" y="1620"/>
                  </a:lnTo>
                  <a:lnTo>
                    <a:pt x="678" y="1626"/>
                  </a:lnTo>
                  <a:close/>
                  <a:moveTo>
                    <a:pt x="678" y="2023"/>
                  </a:moveTo>
                  <a:lnTo>
                    <a:pt x="678" y="2065"/>
                  </a:lnTo>
                  <a:lnTo>
                    <a:pt x="674" y="2055"/>
                  </a:lnTo>
                  <a:lnTo>
                    <a:pt x="672" y="2044"/>
                  </a:lnTo>
                  <a:lnTo>
                    <a:pt x="671" y="2039"/>
                  </a:lnTo>
                  <a:lnTo>
                    <a:pt x="672" y="2035"/>
                  </a:lnTo>
                  <a:lnTo>
                    <a:pt x="673" y="2031"/>
                  </a:lnTo>
                  <a:lnTo>
                    <a:pt x="675" y="2028"/>
                  </a:lnTo>
                  <a:lnTo>
                    <a:pt x="676" y="2025"/>
                  </a:lnTo>
                  <a:lnTo>
                    <a:pt x="678" y="2023"/>
                  </a:lnTo>
                  <a:close/>
                  <a:moveTo>
                    <a:pt x="678" y="2293"/>
                  </a:moveTo>
                  <a:lnTo>
                    <a:pt x="678" y="2406"/>
                  </a:lnTo>
                  <a:lnTo>
                    <a:pt x="660" y="2401"/>
                  </a:lnTo>
                  <a:lnTo>
                    <a:pt x="640" y="2392"/>
                  </a:lnTo>
                  <a:lnTo>
                    <a:pt x="621" y="2383"/>
                  </a:lnTo>
                  <a:lnTo>
                    <a:pt x="600" y="2371"/>
                  </a:lnTo>
                  <a:lnTo>
                    <a:pt x="588" y="2362"/>
                  </a:lnTo>
                  <a:lnTo>
                    <a:pt x="577" y="2353"/>
                  </a:lnTo>
                  <a:lnTo>
                    <a:pt x="566" y="2345"/>
                  </a:lnTo>
                  <a:lnTo>
                    <a:pt x="555" y="2336"/>
                  </a:lnTo>
                  <a:lnTo>
                    <a:pt x="546" y="2328"/>
                  </a:lnTo>
                  <a:lnTo>
                    <a:pt x="538" y="2319"/>
                  </a:lnTo>
                  <a:lnTo>
                    <a:pt x="530" y="2310"/>
                  </a:lnTo>
                  <a:lnTo>
                    <a:pt x="523" y="2303"/>
                  </a:lnTo>
                  <a:lnTo>
                    <a:pt x="517" y="2294"/>
                  </a:lnTo>
                  <a:lnTo>
                    <a:pt x="512" y="2285"/>
                  </a:lnTo>
                  <a:lnTo>
                    <a:pt x="509" y="2278"/>
                  </a:lnTo>
                  <a:lnTo>
                    <a:pt x="506" y="2271"/>
                  </a:lnTo>
                  <a:lnTo>
                    <a:pt x="504" y="2264"/>
                  </a:lnTo>
                  <a:lnTo>
                    <a:pt x="504" y="2257"/>
                  </a:lnTo>
                  <a:lnTo>
                    <a:pt x="505" y="2252"/>
                  </a:lnTo>
                  <a:lnTo>
                    <a:pt x="508" y="2247"/>
                  </a:lnTo>
                  <a:lnTo>
                    <a:pt x="511" y="2242"/>
                  </a:lnTo>
                  <a:lnTo>
                    <a:pt x="516" y="2239"/>
                  </a:lnTo>
                  <a:lnTo>
                    <a:pt x="522" y="2237"/>
                  </a:lnTo>
                  <a:lnTo>
                    <a:pt x="528" y="2236"/>
                  </a:lnTo>
                  <a:lnTo>
                    <a:pt x="536" y="2235"/>
                  </a:lnTo>
                  <a:lnTo>
                    <a:pt x="544" y="2235"/>
                  </a:lnTo>
                  <a:lnTo>
                    <a:pt x="553" y="2236"/>
                  </a:lnTo>
                  <a:lnTo>
                    <a:pt x="564" y="2237"/>
                  </a:lnTo>
                  <a:lnTo>
                    <a:pt x="573" y="2240"/>
                  </a:lnTo>
                  <a:lnTo>
                    <a:pt x="585" y="2243"/>
                  </a:lnTo>
                  <a:lnTo>
                    <a:pt x="596" y="2248"/>
                  </a:lnTo>
                  <a:lnTo>
                    <a:pt x="608" y="2252"/>
                  </a:lnTo>
                  <a:lnTo>
                    <a:pt x="633" y="2264"/>
                  </a:lnTo>
                  <a:lnTo>
                    <a:pt x="658" y="2279"/>
                  </a:lnTo>
                  <a:lnTo>
                    <a:pt x="668" y="2285"/>
                  </a:lnTo>
                  <a:lnTo>
                    <a:pt x="678" y="2293"/>
                  </a:lnTo>
                  <a:close/>
                  <a:moveTo>
                    <a:pt x="678" y="2897"/>
                  </a:moveTo>
                  <a:lnTo>
                    <a:pt x="678" y="3020"/>
                  </a:lnTo>
                  <a:lnTo>
                    <a:pt x="654" y="3002"/>
                  </a:lnTo>
                  <a:lnTo>
                    <a:pt x="633" y="2985"/>
                  </a:lnTo>
                  <a:lnTo>
                    <a:pt x="624" y="2976"/>
                  </a:lnTo>
                  <a:lnTo>
                    <a:pt x="615" y="2968"/>
                  </a:lnTo>
                  <a:lnTo>
                    <a:pt x="608" y="2959"/>
                  </a:lnTo>
                  <a:lnTo>
                    <a:pt x="600" y="2950"/>
                  </a:lnTo>
                  <a:lnTo>
                    <a:pt x="595" y="2943"/>
                  </a:lnTo>
                  <a:lnTo>
                    <a:pt x="591" y="2934"/>
                  </a:lnTo>
                  <a:lnTo>
                    <a:pt x="586" y="2928"/>
                  </a:lnTo>
                  <a:lnTo>
                    <a:pt x="584" y="2920"/>
                  </a:lnTo>
                  <a:lnTo>
                    <a:pt x="582" y="2914"/>
                  </a:lnTo>
                  <a:lnTo>
                    <a:pt x="582" y="2907"/>
                  </a:lnTo>
                  <a:lnTo>
                    <a:pt x="583" y="2902"/>
                  </a:lnTo>
                  <a:lnTo>
                    <a:pt x="585" y="2896"/>
                  </a:lnTo>
                  <a:lnTo>
                    <a:pt x="587" y="2894"/>
                  </a:lnTo>
                  <a:lnTo>
                    <a:pt x="591" y="2891"/>
                  </a:lnTo>
                  <a:lnTo>
                    <a:pt x="594" y="2889"/>
                  </a:lnTo>
                  <a:lnTo>
                    <a:pt x="598" y="2887"/>
                  </a:lnTo>
                  <a:lnTo>
                    <a:pt x="608" y="2884"/>
                  </a:lnTo>
                  <a:lnTo>
                    <a:pt x="619" y="2884"/>
                  </a:lnTo>
                  <a:lnTo>
                    <a:pt x="632" y="2886"/>
                  </a:lnTo>
                  <a:lnTo>
                    <a:pt x="646" y="2888"/>
                  </a:lnTo>
                  <a:lnTo>
                    <a:pt x="662" y="2892"/>
                  </a:lnTo>
                  <a:lnTo>
                    <a:pt x="678" y="2897"/>
                  </a:lnTo>
                  <a:close/>
                  <a:moveTo>
                    <a:pt x="678" y="3163"/>
                  </a:moveTo>
                  <a:lnTo>
                    <a:pt x="678" y="3288"/>
                  </a:lnTo>
                  <a:lnTo>
                    <a:pt x="662" y="3282"/>
                  </a:lnTo>
                  <a:lnTo>
                    <a:pt x="646" y="3273"/>
                  </a:lnTo>
                  <a:lnTo>
                    <a:pt x="628" y="3264"/>
                  </a:lnTo>
                  <a:lnTo>
                    <a:pt x="611" y="3255"/>
                  </a:lnTo>
                  <a:lnTo>
                    <a:pt x="597" y="3245"/>
                  </a:lnTo>
                  <a:lnTo>
                    <a:pt x="583" y="3235"/>
                  </a:lnTo>
                  <a:lnTo>
                    <a:pt x="569" y="3225"/>
                  </a:lnTo>
                  <a:lnTo>
                    <a:pt x="557" y="3216"/>
                  </a:lnTo>
                  <a:lnTo>
                    <a:pt x="545" y="3206"/>
                  </a:lnTo>
                  <a:lnTo>
                    <a:pt x="535" y="3196"/>
                  </a:lnTo>
                  <a:lnTo>
                    <a:pt x="525" y="3187"/>
                  </a:lnTo>
                  <a:lnTo>
                    <a:pt x="517" y="3177"/>
                  </a:lnTo>
                  <a:lnTo>
                    <a:pt x="510" y="3168"/>
                  </a:lnTo>
                  <a:lnTo>
                    <a:pt x="503" y="3160"/>
                  </a:lnTo>
                  <a:lnTo>
                    <a:pt x="499" y="3151"/>
                  </a:lnTo>
                  <a:lnTo>
                    <a:pt x="495" y="3142"/>
                  </a:lnTo>
                  <a:lnTo>
                    <a:pt x="492" y="3136"/>
                  </a:lnTo>
                  <a:lnTo>
                    <a:pt x="492" y="3128"/>
                  </a:lnTo>
                  <a:lnTo>
                    <a:pt x="492" y="3123"/>
                  </a:lnTo>
                  <a:lnTo>
                    <a:pt x="495" y="3118"/>
                  </a:lnTo>
                  <a:lnTo>
                    <a:pt x="499" y="3113"/>
                  </a:lnTo>
                  <a:lnTo>
                    <a:pt x="504" y="3109"/>
                  </a:lnTo>
                  <a:lnTo>
                    <a:pt x="511" y="3107"/>
                  </a:lnTo>
                  <a:lnTo>
                    <a:pt x="518" y="3106"/>
                  </a:lnTo>
                  <a:lnTo>
                    <a:pt x="527" y="3105"/>
                  </a:lnTo>
                  <a:lnTo>
                    <a:pt x="537" y="3106"/>
                  </a:lnTo>
                  <a:lnTo>
                    <a:pt x="547" y="3107"/>
                  </a:lnTo>
                  <a:lnTo>
                    <a:pt x="559" y="3109"/>
                  </a:lnTo>
                  <a:lnTo>
                    <a:pt x="571" y="3112"/>
                  </a:lnTo>
                  <a:lnTo>
                    <a:pt x="584" y="3116"/>
                  </a:lnTo>
                  <a:lnTo>
                    <a:pt x="598" y="3122"/>
                  </a:lnTo>
                  <a:lnTo>
                    <a:pt x="612" y="3127"/>
                  </a:lnTo>
                  <a:lnTo>
                    <a:pt x="626" y="3134"/>
                  </a:lnTo>
                  <a:lnTo>
                    <a:pt x="641" y="3141"/>
                  </a:lnTo>
                  <a:lnTo>
                    <a:pt x="656" y="3149"/>
                  </a:lnTo>
                  <a:lnTo>
                    <a:pt x="672" y="3159"/>
                  </a:lnTo>
                  <a:lnTo>
                    <a:pt x="678" y="3163"/>
                  </a:lnTo>
                  <a:close/>
                  <a:moveTo>
                    <a:pt x="678" y="3431"/>
                  </a:moveTo>
                  <a:lnTo>
                    <a:pt x="678" y="3531"/>
                  </a:lnTo>
                  <a:lnTo>
                    <a:pt x="665" y="3528"/>
                  </a:lnTo>
                  <a:lnTo>
                    <a:pt x="650" y="3523"/>
                  </a:lnTo>
                  <a:lnTo>
                    <a:pt x="635" y="3518"/>
                  </a:lnTo>
                  <a:lnTo>
                    <a:pt x="619" y="3513"/>
                  </a:lnTo>
                  <a:lnTo>
                    <a:pt x="603" y="3505"/>
                  </a:lnTo>
                  <a:lnTo>
                    <a:pt x="585" y="3496"/>
                  </a:lnTo>
                  <a:lnTo>
                    <a:pt x="568" y="3488"/>
                  </a:lnTo>
                  <a:lnTo>
                    <a:pt x="550" y="3477"/>
                  </a:lnTo>
                  <a:lnTo>
                    <a:pt x="535" y="3467"/>
                  </a:lnTo>
                  <a:lnTo>
                    <a:pt x="519" y="3457"/>
                  </a:lnTo>
                  <a:lnTo>
                    <a:pt x="505" y="3448"/>
                  </a:lnTo>
                  <a:lnTo>
                    <a:pt x="492" y="3438"/>
                  </a:lnTo>
                  <a:lnTo>
                    <a:pt x="481" y="3427"/>
                  </a:lnTo>
                  <a:lnTo>
                    <a:pt x="469" y="3418"/>
                  </a:lnTo>
                  <a:lnTo>
                    <a:pt x="459" y="3408"/>
                  </a:lnTo>
                  <a:lnTo>
                    <a:pt x="450" y="3398"/>
                  </a:lnTo>
                  <a:lnTo>
                    <a:pt x="443" y="3388"/>
                  </a:lnTo>
                  <a:lnTo>
                    <a:pt x="436" y="3380"/>
                  </a:lnTo>
                  <a:lnTo>
                    <a:pt x="431" y="3371"/>
                  </a:lnTo>
                  <a:lnTo>
                    <a:pt x="427" y="3363"/>
                  </a:lnTo>
                  <a:lnTo>
                    <a:pt x="424" y="3355"/>
                  </a:lnTo>
                  <a:lnTo>
                    <a:pt x="423" y="3348"/>
                  </a:lnTo>
                  <a:lnTo>
                    <a:pt x="424" y="3342"/>
                  </a:lnTo>
                  <a:lnTo>
                    <a:pt x="427" y="3337"/>
                  </a:lnTo>
                  <a:lnTo>
                    <a:pt x="431" y="3332"/>
                  </a:lnTo>
                  <a:lnTo>
                    <a:pt x="435" y="3329"/>
                  </a:lnTo>
                  <a:lnTo>
                    <a:pt x="443" y="3327"/>
                  </a:lnTo>
                  <a:lnTo>
                    <a:pt x="450" y="3326"/>
                  </a:lnTo>
                  <a:lnTo>
                    <a:pt x="459" y="3325"/>
                  </a:lnTo>
                  <a:lnTo>
                    <a:pt x="470" y="3326"/>
                  </a:lnTo>
                  <a:lnTo>
                    <a:pt x="481" y="3327"/>
                  </a:lnTo>
                  <a:lnTo>
                    <a:pt x="492" y="3330"/>
                  </a:lnTo>
                  <a:lnTo>
                    <a:pt x="505" y="3333"/>
                  </a:lnTo>
                  <a:lnTo>
                    <a:pt x="518" y="3338"/>
                  </a:lnTo>
                  <a:lnTo>
                    <a:pt x="532" y="3343"/>
                  </a:lnTo>
                  <a:lnTo>
                    <a:pt x="547" y="3348"/>
                  </a:lnTo>
                  <a:lnTo>
                    <a:pt x="563" y="3356"/>
                  </a:lnTo>
                  <a:lnTo>
                    <a:pt x="578" y="3364"/>
                  </a:lnTo>
                  <a:lnTo>
                    <a:pt x="594" y="3372"/>
                  </a:lnTo>
                  <a:lnTo>
                    <a:pt x="610" y="3381"/>
                  </a:lnTo>
                  <a:lnTo>
                    <a:pt x="628" y="3393"/>
                  </a:lnTo>
                  <a:lnTo>
                    <a:pt x="647" y="3406"/>
                  </a:lnTo>
                  <a:lnTo>
                    <a:pt x="663" y="3418"/>
                  </a:lnTo>
                  <a:lnTo>
                    <a:pt x="678" y="3431"/>
                  </a:lnTo>
                  <a:close/>
                  <a:moveTo>
                    <a:pt x="678" y="3690"/>
                  </a:moveTo>
                  <a:lnTo>
                    <a:pt x="678" y="3758"/>
                  </a:lnTo>
                  <a:lnTo>
                    <a:pt x="672" y="3758"/>
                  </a:lnTo>
                  <a:lnTo>
                    <a:pt x="664" y="3758"/>
                  </a:lnTo>
                  <a:lnTo>
                    <a:pt x="655" y="3758"/>
                  </a:lnTo>
                  <a:lnTo>
                    <a:pt x="647" y="3755"/>
                  </a:lnTo>
                  <a:lnTo>
                    <a:pt x="627" y="3752"/>
                  </a:lnTo>
                  <a:lnTo>
                    <a:pt x="607" y="3746"/>
                  </a:lnTo>
                  <a:lnTo>
                    <a:pt x="584" y="3737"/>
                  </a:lnTo>
                  <a:lnTo>
                    <a:pt x="560" y="3726"/>
                  </a:lnTo>
                  <a:lnTo>
                    <a:pt x="535" y="3714"/>
                  </a:lnTo>
                  <a:lnTo>
                    <a:pt x="510" y="3699"/>
                  </a:lnTo>
                  <a:lnTo>
                    <a:pt x="493" y="3690"/>
                  </a:lnTo>
                  <a:lnTo>
                    <a:pt x="478" y="3680"/>
                  </a:lnTo>
                  <a:lnTo>
                    <a:pt x="463" y="3669"/>
                  </a:lnTo>
                  <a:lnTo>
                    <a:pt x="449" y="3658"/>
                  </a:lnTo>
                  <a:lnTo>
                    <a:pt x="436" y="3649"/>
                  </a:lnTo>
                  <a:lnTo>
                    <a:pt x="425" y="3638"/>
                  </a:lnTo>
                  <a:lnTo>
                    <a:pt x="415" y="3628"/>
                  </a:lnTo>
                  <a:lnTo>
                    <a:pt x="405" y="3618"/>
                  </a:lnTo>
                  <a:lnTo>
                    <a:pt x="397" y="3609"/>
                  </a:lnTo>
                  <a:lnTo>
                    <a:pt x="390" y="3599"/>
                  </a:lnTo>
                  <a:lnTo>
                    <a:pt x="384" y="3590"/>
                  </a:lnTo>
                  <a:lnTo>
                    <a:pt x="380" y="3582"/>
                  </a:lnTo>
                  <a:lnTo>
                    <a:pt x="378" y="3574"/>
                  </a:lnTo>
                  <a:lnTo>
                    <a:pt x="377" y="3568"/>
                  </a:lnTo>
                  <a:lnTo>
                    <a:pt x="377" y="3561"/>
                  </a:lnTo>
                  <a:lnTo>
                    <a:pt x="379" y="3556"/>
                  </a:lnTo>
                  <a:lnTo>
                    <a:pt x="383" y="3551"/>
                  </a:lnTo>
                  <a:lnTo>
                    <a:pt x="389" y="3548"/>
                  </a:lnTo>
                  <a:lnTo>
                    <a:pt x="395" y="3546"/>
                  </a:lnTo>
                  <a:lnTo>
                    <a:pt x="404" y="3545"/>
                  </a:lnTo>
                  <a:lnTo>
                    <a:pt x="413" y="3545"/>
                  </a:lnTo>
                  <a:lnTo>
                    <a:pt x="423" y="3545"/>
                  </a:lnTo>
                  <a:lnTo>
                    <a:pt x="435" y="3547"/>
                  </a:lnTo>
                  <a:lnTo>
                    <a:pt x="447" y="3550"/>
                  </a:lnTo>
                  <a:lnTo>
                    <a:pt x="461" y="3554"/>
                  </a:lnTo>
                  <a:lnTo>
                    <a:pt x="475" y="3558"/>
                  </a:lnTo>
                  <a:lnTo>
                    <a:pt x="489" y="3563"/>
                  </a:lnTo>
                  <a:lnTo>
                    <a:pt x="505" y="3570"/>
                  </a:lnTo>
                  <a:lnTo>
                    <a:pt x="520" y="3577"/>
                  </a:lnTo>
                  <a:lnTo>
                    <a:pt x="537" y="3585"/>
                  </a:lnTo>
                  <a:lnTo>
                    <a:pt x="553" y="3593"/>
                  </a:lnTo>
                  <a:lnTo>
                    <a:pt x="570" y="3603"/>
                  </a:lnTo>
                  <a:lnTo>
                    <a:pt x="586" y="3614"/>
                  </a:lnTo>
                  <a:lnTo>
                    <a:pt x="604" y="3625"/>
                  </a:lnTo>
                  <a:lnTo>
                    <a:pt x="619" y="3636"/>
                  </a:lnTo>
                  <a:lnTo>
                    <a:pt x="633" y="3647"/>
                  </a:lnTo>
                  <a:lnTo>
                    <a:pt x="646" y="3658"/>
                  </a:lnTo>
                  <a:lnTo>
                    <a:pt x="658" y="3669"/>
                  </a:lnTo>
                  <a:lnTo>
                    <a:pt x="668" y="3680"/>
                  </a:lnTo>
                  <a:lnTo>
                    <a:pt x="678" y="3690"/>
                  </a:lnTo>
                  <a:close/>
                  <a:moveTo>
                    <a:pt x="678" y="3930"/>
                  </a:moveTo>
                  <a:lnTo>
                    <a:pt x="678" y="3981"/>
                  </a:lnTo>
                  <a:lnTo>
                    <a:pt x="672" y="3982"/>
                  </a:lnTo>
                  <a:lnTo>
                    <a:pt x="665" y="3983"/>
                  </a:lnTo>
                  <a:lnTo>
                    <a:pt x="656" y="3983"/>
                  </a:lnTo>
                  <a:lnTo>
                    <a:pt x="648" y="3983"/>
                  </a:lnTo>
                  <a:lnTo>
                    <a:pt x="637" y="3982"/>
                  </a:lnTo>
                  <a:lnTo>
                    <a:pt x="627" y="3980"/>
                  </a:lnTo>
                  <a:lnTo>
                    <a:pt x="615" y="3977"/>
                  </a:lnTo>
                  <a:lnTo>
                    <a:pt x="604" y="3973"/>
                  </a:lnTo>
                  <a:lnTo>
                    <a:pt x="578" y="3965"/>
                  </a:lnTo>
                  <a:lnTo>
                    <a:pt x="551" y="3953"/>
                  </a:lnTo>
                  <a:lnTo>
                    <a:pt x="522" y="3939"/>
                  </a:lnTo>
                  <a:lnTo>
                    <a:pt x="492" y="3923"/>
                  </a:lnTo>
                  <a:lnTo>
                    <a:pt x="475" y="3912"/>
                  </a:lnTo>
                  <a:lnTo>
                    <a:pt x="459" y="3901"/>
                  </a:lnTo>
                  <a:lnTo>
                    <a:pt x="444" y="3890"/>
                  </a:lnTo>
                  <a:lnTo>
                    <a:pt x="430" y="3881"/>
                  </a:lnTo>
                  <a:lnTo>
                    <a:pt x="416" y="3870"/>
                  </a:lnTo>
                  <a:lnTo>
                    <a:pt x="404" y="3859"/>
                  </a:lnTo>
                  <a:lnTo>
                    <a:pt x="392" y="3848"/>
                  </a:lnTo>
                  <a:lnTo>
                    <a:pt x="382" y="3838"/>
                  </a:lnTo>
                  <a:lnTo>
                    <a:pt x="374" y="3829"/>
                  </a:lnTo>
                  <a:lnTo>
                    <a:pt x="366" y="3819"/>
                  </a:lnTo>
                  <a:lnTo>
                    <a:pt x="361" y="3810"/>
                  </a:lnTo>
                  <a:lnTo>
                    <a:pt x="356" y="3802"/>
                  </a:lnTo>
                  <a:lnTo>
                    <a:pt x="353" y="3794"/>
                  </a:lnTo>
                  <a:lnTo>
                    <a:pt x="352" y="3787"/>
                  </a:lnTo>
                  <a:lnTo>
                    <a:pt x="353" y="3780"/>
                  </a:lnTo>
                  <a:lnTo>
                    <a:pt x="355" y="3775"/>
                  </a:lnTo>
                  <a:lnTo>
                    <a:pt x="359" y="3770"/>
                  </a:lnTo>
                  <a:lnTo>
                    <a:pt x="364" y="3767"/>
                  </a:lnTo>
                  <a:lnTo>
                    <a:pt x="371" y="3765"/>
                  </a:lnTo>
                  <a:lnTo>
                    <a:pt x="379" y="3764"/>
                  </a:lnTo>
                  <a:lnTo>
                    <a:pt x="389" y="3764"/>
                  </a:lnTo>
                  <a:lnTo>
                    <a:pt x="400" y="3765"/>
                  </a:lnTo>
                  <a:lnTo>
                    <a:pt x="411" y="3767"/>
                  </a:lnTo>
                  <a:lnTo>
                    <a:pt x="424" y="3770"/>
                  </a:lnTo>
                  <a:lnTo>
                    <a:pt x="438" y="3775"/>
                  </a:lnTo>
                  <a:lnTo>
                    <a:pt x="452" y="3779"/>
                  </a:lnTo>
                  <a:lnTo>
                    <a:pt x="469" y="3786"/>
                  </a:lnTo>
                  <a:lnTo>
                    <a:pt x="484" y="3792"/>
                  </a:lnTo>
                  <a:lnTo>
                    <a:pt x="500" y="3800"/>
                  </a:lnTo>
                  <a:lnTo>
                    <a:pt x="517" y="3807"/>
                  </a:lnTo>
                  <a:lnTo>
                    <a:pt x="535" y="3817"/>
                  </a:lnTo>
                  <a:lnTo>
                    <a:pt x="552" y="3827"/>
                  </a:lnTo>
                  <a:lnTo>
                    <a:pt x="573" y="3840"/>
                  </a:lnTo>
                  <a:lnTo>
                    <a:pt x="593" y="3854"/>
                  </a:lnTo>
                  <a:lnTo>
                    <a:pt x="611" y="3867"/>
                  </a:lnTo>
                  <a:lnTo>
                    <a:pt x="628" y="3881"/>
                  </a:lnTo>
                  <a:lnTo>
                    <a:pt x="644" y="3893"/>
                  </a:lnTo>
                  <a:lnTo>
                    <a:pt x="658" y="3906"/>
                  </a:lnTo>
                  <a:lnTo>
                    <a:pt x="669" y="3918"/>
                  </a:lnTo>
                  <a:lnTo>
                    <a:pt x="678" y="3930"/>
                  </a:lnTo>
                  <a:close/>
                  <a:moveTo>
                    <a:pt x="678" y="4143"/>
                  </a:moveTo>
                  <a:lnTo>
                    <a:pt x="678" y="4210"/>
                  </a:lnTo>
                  <a:lnTo>
                    <a:pt x="663" y="4210"/>
                  </a:lnTo>
                  <a:lnTo>
                    <a:pt x="645" y="4208"/>
                  </a:lnTo>
                  <a:lnTo>
                    <a:pt x="624" y="4202"/>
                  </a:lnTo>
                  <a:lnTo>
                    <a:pt x="601" y="4195"/>
                  </a:lnTo>
                  <a:lnTo>
                    <a:pt x="577" y="4186"/>
                  </a:lnTo>
                  <a:lnTo>
                    <a:pt x="552" y="4174"/>
                  </a:lnTo>
                  <a:lnTo>
                    <a:pt x="525" y="4161"/>
                  </a:lnTo>
                  <a:lnTo>
                    <a:pt x="497" y="4146"/>
                  </a:lnTo>
                  <a:lnTo>
                    <a:pt x="479" y="4135"/>
                  </a:lnTo>
                  <a:lnTo>
                    <a:pt x="462" y="4124"/>
                  </a:lnTo>
                  <a:lnTo>
                    <a:pt x="446" y="4114"/>
                  </a:lnTo>
                  <a:lnTo>
                    <a:pt x="431" y="4103"/>
                  </a:lnTo>
                  <a:lnTo>
                    <a:pt x="417" y="4092"/>
                  </a:lnTo>
                  <a:lnTo>
                    <a:pt x="405" y="4080"/>
                  </a:lnTo>
                  <a:lnTo>
                    <a:pt x="393" y="4070"/>
                  </a:lnTo>
                  <a:lnTo>
                    <a:pt x="382" y="4060"/>
                  </a:lnTo>
                  <a:lnTo>
                    <a:pt x="374" y="4050"/>
                  </a:lnTo>
                  <a:lnTo>
                    <a:pt x="365" y="4040"/>
                  </a:lnTo>
                  <a:lnTo>
                    <a:pt x="360" y="4031"/>
                  </a:lnTo>
                  <a:lnTo>
                    <a:pt x="354" y="4023"/>
                  </a:lnTo>
                  <a:lnTo>
                    <a:pt x="351" y="4014"/>
                  </a:lnTo>
                  <a:lnTo>
                    <a:pt x="350" y="4008"/>
                  </a:lnTo>
                  <a:lnTo>
                    <a:pt x="350" y="4001"/>
                  </a:lnTo>
                  <a:lnTo>
                    <a:pt x="353" y="3996"/>
                  </a:lnTo>
                  <a:lnTo>
                    <a:pt x="356" y="3992"/>
                  </a:lnTo>
                  <a:lnTo>
                    <a:pt x="362" y="3988"/>
                  </a:lnTo>
                  <a:lnTo>
                    <a:pt x="369" y="3986"/>
                  </a:lnTo>
                  <a:lnTo>
                    <a:pt x="378" y="3985"/>
                  </a:lnTo>
                  <a:lnTo>
                    <a:pt x="388" y="3985"/>
                  </a:lnTo>
                  <a:lnTo>
                    <a:pt x="400" y="3986"/>
                  </a:lnTo>
                  <a:lnTo>
                    <a:pt x="411" y="3988"/>
                  </a:lnTo>
                  <a:lnTo>
                    <a:pt x="424" y="3992"/>
                  </a:lnTo>
                  <a:lnTo>
                    <a:pt x="440" y="3996"/>
                  </a:lnTo>
                  <a:lnTo>
                    <a:pt x="455" y="4001"/>
                  </a:lnTo>
                  <a:lnTo>
                    <a:pt x="470" y="4008"/>
                  </a:lnTo>
                  <a:lnTo>
                    <a:pt x="487" y="4014"/>
                  </a:lnTo>
                  <a:lnTo>
                    <a:pt x="503" y="4022"/>
                  </a:lnTo>
                  <a:lnTo>
                    <a:pt x="522" y="4031"/>
                  </a:lnTo>
                  <a:lnTo>
                    <a:pt x="539" y="4040"/>
                  </a:lnTo>
                  <a:lnTo>
                    <a:pt x="557" y="4050"/>
                  </a:lnTo>
                  <a:lnTo>
                    <a:pt x="577" y="4062"/>
                  </a:lnTo>
                  <a:lnTo>
                    <a:pt x="595" y="4074"/>
                  </a:lnTo>
                  <a:lnTo>
                    <a:pt x="611" y="4086"/>
                  </a:lnTo>
                  <a:lnTo>
                    <a:pt x="627" y="4097"/>
                  </a:lnTo>
                  <a:lnTo>
                    <a:pt x="642" y="4109"/>
                  </a:lnTo>
                  <a:lnTo>
                    <a:pt x="655" y="4121"/>
                  </a:lnTo>
                  <a:lnTo>
                    <a:pt x="667" y="4132"/>
                  </a:lnTo>
                  <a:lnTo>
                    <a:pt x="678" y="4143"/>
                  </a:lnTo>
                  <a:close/>
                  <a:moveTo>
                    <a:pt x="678" y="4339"/>
                  </a:moveTo>
                  <a:lnTo>
                    <a:pt x="678" y="4435"/>
                  </a:lnTo>
                  <a:lnTo>
                    <a:pt x="663" y="4431"/>
                  </a:lnTo>
                  <a:lnTo>
                    <a:pt x="646" y="4426"/>
                  </a:lnTo>
                  <a:lnTo>
                    <a:pt x="627" y="4420"/>
                  </a:lnTo>
                  <a:lnTo>
                    <a:pt x="608" y="4413"/>
                  </a:lnTo>
                  <a:lnTo>
                    <a:pt x="588" y="4404"/>
                  </a:lnTo>
                  <a:lnTo>
                    <a:pt x="568" y="4394"/>
                  </a:lnTo>
                  <a:lnTo>
                    <a:pt x="547" y="4383"/>
                  </a:lnTo>
                  <a:lnTo>
                    <a:pt x="526" y="4372"/>
                  </a:lnTo>
                  <a:lnTo>
                    <a:pt x="508" y="4361"/>
                  </a:lnTo>
                  <a:lnTo>
                    <a:pt x="489" y="4349"/>
                  </a:lnTo>
                  <a:lnTo>
                    <a:pt x="473" y="4338"/>
                  </a:lnTo>
                  <a:lnTo>
                    <a:pt x="457" y="4326"/>
                  </a:lnTo>
                  <a:lnTo>
                    <a:pt x="443" y="4315"/>
                  </a:lnTo>
                  <a:lnTo>
                    <a:pt x="429" y="4305"/>
                  </a:lnTo>
                  <a:lnTo>
                    <a:pt x="417" y="4293"/>
                  </a:lnTo>
                  <a:lnTo>
                    <a:pt x="405" y="4283"/>
                  </a:lnTo>
                  <a:lnTo>
                    <a:pt x="395" y="4272"/>
                  </a:lnTo>
                  <a:lnTo>
                    <a:pt x="388" y="4263"/>
                  </a:lnTo>
                  <a:lnTo>
                    <a:pt x="381" y="4253"/>
                  </a:lnTo>
                  <a:lnTo>
                    <a:pt x="376" y="4244"/>
                  </a:lnTo>
                  <a:lnTo>
                    <a:pt x="373" y="4237"/>
                  </a:lnTo>
                  <a:lnTo>
                    <a:pt x="370" y="4229"/>
                  </a:lnTo>
                  <a:lnTo>
                    <a:pt x="370" y="4224"/>
                  </a:lnTo>
                  <a:lnTo>
                    <a:pt x="373" y="4217"/>
                  </a:lnTo>
                  <a:lnTo>
                    <a:pt x="377" y="4213"/>
                  </a:lnTo>
                  <a:lnTo>
                    <a:pt x="382" y="4210"/>
                  </a:lnTo>
                  <a:lnTo>
                    <a:pt x="390" y="4209"/>
                  </a:lnTo>
                  <a:lnTo>
                    <a:pt x="398" y="4208"/>
                  </a:lnTo>
                  <a:lnTo>
                    <a:pt x="409" y="4208"/>
                  </a:lnTo>
                  <a:lnTo>
                    <a:pt x="421" y="4209"/>
                  </a:lnTo>
                  <a:lnTo>
                    <a:pt x="433" y="4212"/>
                  </a:lnTo>
                  <a:lnTo>
                    <a:pt x="447" y="4215"/>
                  </a:lnTo>
                  <a:lnTo>
                    <a:pt x="462" y="4219"/>
                  </a:lnTo>
                  <a:lnTo>
                    <a:pt x="478" y="4225"/>
                  </a:lnTo>
                  <a:lnTo>
                    <a:pt x="495" y="4231"/>
                  </a:lnTo>
                  <a:lnTo>
                    <a:pt x="512" y="4239"/>
                  </a:lnTo>
                  <a:lnTo>
                    <a:pt x="529" y="4246"/>
                  </a:lnTo>
                  <a:lnTo>
                    <a:pt x="547" y="4256"/>
                  </a:lnTo>
                  <a:lnTo>
                    <a:pt x="567" y="4266"/>
                  </a:lnTo>
                  <a:lnTo>
                    <a:pt x="585" y="4276"/>
                  </a:lnTo>
                  <a:lnTo>
                    <a:pt x="611" y="4292"/>
                  </a:lnTo>
                  <a:lnTo>
                    <a:pt x="636" y="4308"/>
                  </a:lnTo>
                  <a:lnTo>
                    <a:pt x="658" y="4323"/>
                  </a:lnTo>
                  <a:lnTo>
                    <a:pt x="678" y="4339"/>
                  </a:lnTo>
                  <a:close/>
                  <a:moveTo>
                    <a:pt x="678" y="4527"/>
                  </a:moveTo>
                  <a:lnTo>
                    <a:pt x="678" y="4647"/>
                  </a:lnTo>
                  <a:lnTo>
                    <a:pt x="654" y="4637"/>
                  </a:lnTo>
                  <a:lnTo>
                    <a:pt x="629" y="4625"/>
                  </a:lnTo>
                  <a:lnTo>
                    <a:pt x="605" y="4613"/>
                  </a:lnTo>
                  <a:lnTo>
                    <a:pt x="578" y="4599"/>
                  </a:lnTo>
                  <a:lnTo>
                    <a:pt x="559" y="4587"/>
                  </a:lnTo>
                  <a:lnTo>
                    <a:pt x="540" y="4576"/>
                  </a:lnTo>
                  <a:lnTo>
                    <a:pt x="523" y="4565"/>
                  </a:lnTo>
                  <a:lnTo>
                    <a:pt x="506" y="4553"/>
                  </a:lnTo>
                  <a:lnTo>
                    <a:pt x="491" y="4541"/>
                  </a:lnTo>
                  <a:lnTo>
                    <a:pt x="476" y="4530"/>
                  </a:lnTo>
                  <a:lnTo>
                    <a:pt x="463" y="4518"/>
                  </a:lnTo>
                  <a:lnTo>
                    <a:pt x="452" y="4508"/>
                  </a:lnTo>
                  <a:lnTo>
                    <a:pt x="442" y="4497"/>
                  </a:lnTo>
                  <a:lnTo>
                    <a:pt x="433" y="4487"/>
                  </a:lnTo>
                  <a:lnTo>
                    <a:pt x="425" y="4477"/>
                  </a:lnTo>
                  <a:lnTo>
                    <a:pt x="420" y="4469"/>
                  </a:lnTo>
                  <a:lnTo>
                    <a:pt x="417" y="4461"/>
                  </a:lnTo>
                  <a:lnTo>
                    <a:pt x="415" y="4454"/>
                  </a:lnTo>
                  <a:lnTo>
                    <a:pt x="415" y="4447"/>
                  </a:lnTo>
                  <a:lnTo>
                    <a:pt x="417" y="4442"/>
                  </a:lnTo>
                  <a:lnTo>
                    <a:pt x="421" y="4437"/>
                  </a:lnTo>
                  <a:lnTo>
                    <a:pt x="427" y="4434"/>
                  </a:lnTo>
                  <a:lnTo>
                    <a:pt x="434" y="4432"/>
                  </a:lnTo>
                  <a:lnTo>
                    <a:pt x="444" y="4432"/>
                  </a:lnTo>
                  <a:lnTo>
                    <a:pt x="454" y="4432"/>
                  </a:lnTo>
                  <a:lnTo>
                    <a:pt x="466" y="4433"/>
                  </a:lnTo>
                  <a:lnTo>
                    <a:pt x="479" y="4436"/>
                  </a:lnTo>
                  <a:lnTo>
                    <a:pt x="493" y="4440"/>
                  </a:lnTo>
                  <a:lnTo>
                    <a:pt x="510" y="4445"/>
                  </a:lnTo>
                  <a:lnTo>
                    <a:pt x="526" y="4450"/>
                  </a:lnTo>
                  <a:lnTo>
                    <a:pt x="543" y="4457"/>
                  </a:lnTo>
                  <a:lnTo>
                    <a:pt x="560" y="4464"/>
                  </a:lnTo>
                  <a:lnTo>
                    <a:pt x="580" y="4473"/>
                  </a:lnTo>
                  <a:lnTo>
                    <a:pt x="598" y="4482"/>
                  </a:lnTo>
                  <a:lnTo>
                    <a:pt x="618" y="4492"/>
                  </a:lnTo>
                  <a:lnTo>
                    <a:pt x="637" y="4503"/>
                  </a:lnTo>
                  <a:lnTo>
                    <a:pt x="648" y="4509"/>
                  </a:lnTo>
                  <a:lnTo>
                    <a:pt x="659" y="4515"/>
                  </a:lnTo>
                  <a:lnTo>
                    <a:pt x="668" y="4522"/>
                  </a:lnTo>
                  <a:lnTo>
                    <a:pt x="678" y="4527"/>
                  </a:lnTo>
                  <a:close/>
                  <a:moveTo>
                    <a:pt x="678" y="4714"/>
                  </a:moveTo>
                  <a:lnTo>
                    <a:pt x="678" y="4841"/>
                  </a:lnTo>
                  <a:lnTo>
                    <a:pt x="666" y="4835"/>
                  </a:lnTo>
                  <a:lnTo>
                    <a:pt x="655" y="4828"/>
                  </a:lnTo>
                  <a:lnTo>
                    <a:pt x="635" y="4816"/>
                  </a:lnTo>
                  <a:lnTo>
                    <a:pt x="615" y="4804"/>
                  </a:lnTo>
                  <a:lnTo>
                    <a:pt x="597" y="4792"/>
                  </a:lnTo>
                  <a:lnTo>
                    <a:pt x="580" y="4781"/>
                  </a:lnTo>
                  <a:lnTo>
                    <a:pt x="564" y="4769"/>
                  </a:lnTo>
                  <a:lnTo>
                    <a:pt x="549" y="4757"/>
                  </a:lnTo>
                  <a:lnTo>
                    <a:pt x="535" y="4746"/>
                  </a:lnTo>
                  <a:lnTo>
                    <a:pt x="523" y="4735"/>
                  </a:lnTo>
                  <a:lnTo>
                    <a:pt x="512" y="4724"/>
                  </a:lnTo>
                  <a:lnTo>
                    <a:pt x="502" y="4714"/>
                  </a:lnTo>
                  <a:lnTo>
                    <a:pt x="495" y="4705"/>
                  </a:lnTo>
                  <a:lnTo>
                    <a:pt x="489" y="4695"/>
                  </a:lnTo>
                  <a:lnTo>
                    <a:pt x="485" y="4688"/>
                  </a:lnTo>
                  <a:lnTo>
                    <a:pt x="483" y="4680"/>
                  </a:lnTo>
                  <a:lnTo>
                    <a:pt x="483" y="4677"/>
                  </a:lnTo>
                  <a:lnTo>
                    <a:pt x="483" y="4674"/>
                  </a:lnTo>
                  <a:lnTo>
                    <a:pt x="484" y="4671"/>
                  </a:lnTo>
                  <a:lnTo>
                    <a:pt x="485" y="4668"/>
                  </a:lnTo>
                  <a:lnTo>
                    <a:pt x="488" y="4664"/>
                  </a:lnTo>
                  <a:lnTo>
                    <a:pt x="493" y="4662"/>
                  </a:lnTo>
                  <a:lnTo>
                    <a:pt x="500" y="4660"/>
                  </a:lnTo>
                  <a:lnTo>
                    <a:pt x="508" y="4659"/>
                  </a:lnTo>
                  <a:lnTo>
                    <a:pt x="517" y="4659"/>
                  </a:lnTo>
                  <a:lnTo>
                    <a:pt x="527" y="4660"/>
                  </a:lnTo>
                  <a:lnTo>
                    <a:pt x="539" y="4661"/>
                  </a:lnTo>
                  <a:lnTo>
                    <a:pt x="551" y="4664"/>
                  </a:lnTo>
                  <a:lnTo>
                    <a:pt x="579" y="4672"/>
                  </a:lnTo>
                  <a:lnTo>
                    <a:pt x="610" y="4682"/>
                  </a:lnTo>
                  <a:lnTo>
                    <a:pt x="642" y="4696"/>
                  </a:lnTo>
                  <a:lnTo>
                    <a:pt x="678" y="4714"/>
                  </a:lnTo>
                  <a:close/>
                  <a:moveTo>
                    <a:pt x="678" y="4904"/>
                  </a:moveTo>
                  <a:lnTo>
                    <a:pt x="678" y="5013"/>
                  </a:lnTo>
                  <a:lnTo>
                    <a:pt x="653" y="4994"/>
                  </a:lnTo>
                  <a:lnTo>
                    <a:pt x="631" y="4977"/>
                  </a:lnTo>
                  <a:lnTo>
                    <a:pt x="612" y="4960"/>
                  </a:lnTo>
                  <a:lnTo>
                    <a:pt x="597" y="4945"/>
                  </a:lnTo>
                  <a:lnTo>
                    <a:pt x="591" y="4937"/>
                  </a:lnTo>
                  <a:lnTo>
                    <a:pt x="585" y="4930"/>
                  </a:lnTo>
                  <a:lnTo>
                    <a:pt x="581" y="4923"/>
                  </a:lnTo>
                  <a:lnTo>
                    <a:pt x="579" y="4917"/>
                  </a:lnTo>
                  <a:lnTo>
                    <a:pt x="577" y="4911"/>
                  </a:lnTo>
                  <a:lnTo>
                    <a:pt x="576" y="4906"/>
                  </a:lnTo>
                  <a:lnTo>
                    <a:pt x="576" y="4901"/>
                  </a:lnTo>
                  <a:lnTo>
                    <a:pt x="578" y="4898"/>
                  </a:lnTo>
                  <a:lnTo>
                    <a:pt x="580" y="4895"/>
                  </a:lnTo>
                  <a:lnTo>
                    <a:pt x="583" y="4893"/>
                  </a:lnTo>
                  <a:lnTo>
                    <a:pt x="586" y="4892"/>
                  </a:lnTo>
                  <a:lnTo>
                    <a:pt x="590" y="4890"/>
                  </a:lnTo>
                  <a:lnTo>
                    <a:pt x="599" y="4889"/>
                  </a:lnTo>
                  <a:lnTo>
                    <a:pt x="612" y="4889"/>
                  </a:lnTo>
                  <a:lnTo>
                    <a:pt x="625" y="4890"/>
                  </a:lnTo>
                  <a:lnTo>
                    <a:pt x="641" y="4893"/>
                  </a:lnTo>
                  <a:lnTo>
                    <a:pt x="659" y="4898"/>
                  </a:lnTo>
                  <a:lnTo>
                    <a:pt x="678" y="4904"/>
                  </a:lnTo>
                  <a:close/>
                  <a:moveTo>
                    <a:pt x="678" y="5245"/>
                  </a:moveTo>
                  <a:lnTo>
                    <a:pt x="678" y="5300"/>
                  </a:lnTo>
                  <a:lnTo>
                    <a:pt x="671" y="5299"/>
                  </a:lnTo>
                  <a:lnTo>
                    <a:pt x="661" y="5299"/>
                  </a:lnTo>
                  <a:lnTo>
                    <a:pt x="650" y="5296"/>
                  </a:lnTo>
                  <a:lnTo>
                    <a:pt x="639" y="5294"/>
                  </a:lnTo>
                  <a:lnTo>
                    <a:pt x="614" y="5288"/>
                  </a:lnTo>
                  <a:lnTo>
                    <a:pt x="586" y="5278"/>
                  </a:lnTo>
                  <a:lnTo>
                    <a:pt x="556" y="5266"/>
                  </a:lnTo>
                  <a:lnTo>
                    <a:pt x="525" y="5252"/>
                  </a:lnTo>
                  <a:lnTo>
                    <a:pt x="490" y="5236"/>
                  </a:lnTo>
                  <a:lnTo>
                    <a:pt x="456" y="5218"/>
                  </a:lnTo>
                  <a:lnTo>
                    <a:pt x="434" y="5205"/>
                  </a:lnTo>
                  <a:lnTo>
                    <a:pt x="414" y="5193"/>
                  </a:lnTo>
                  <a:lnTo>
                    <a:pt x="393" y="5180"/>
                  </a:lnTo>
                  <a:lnTo>
                    <a:pt x="375" y="5167"/>
                  </a:lnTo>
                  <a:lnTo>
                    <a:pt x="356" y="5155"/>
                  </a:lnTo>
                  <a:lnTo>
                    <a:pt x="340" y="5143"/>
                  </a:lnTo>
                  <a:lnTo>
                    <a:pt x="325" y="5131"/>
                  </a:lnTo>
                  <a:lnTo>
                    <a:pt x="312" y="5119"/>
                  </a:lnTo>
                  <a:lnTo>
                    <a:pt x="300" y="5109"/>
                  </a:lnTo>
                  <a:lnTo>
                    <a:pt x="289" y="5098"/>
                  </a:lnTo>
                  <a:lnTo>
                    <a:pt x="281" y="5088"/>
                  </a:lnTo>
                  <a:lnTo>
                    <a:pt x="274" y="5080"/>
                  </a:lnTo>
                  <a:lnTo>
                    <a:pt x="270" y="5071"/>
                  </a:lnTo>
                  <a:lnTo>
                    <a:pt x="267" y="5063"/>
                  </a:lnTo>
                  <a:lnTo>
                    <a:pt x="267" y="5060"/>
                  </a:lnTo>
                  <a:lnTo>
                    <a:pt x="267" y="5058"/>
                  </a:lnTo>
                  <a:lnTo>
                    <a:pt x="267" y="5055"/>
                  </a:lnTo>
                  <a:lnTo>
                    <a:pt x="269" y="5053"/>
                  </a:lnTo>
                  <a:lnTo>
                    <a:pt x="270" y="5050"/>
                  </a:lnTo>
                  <a:lnTo>
                    <a:pt x="272" y="5048"/>
                  </a:lnTo>
                  <a:lnTo>
                    <a:pt x="275" y="5047"/>
                  </a:lnTo>
                  <a:lnTo>
                    <a:pt x="279" y="5045"/>
                  </a:lnTo>
                  <a:lnTo>
                    <a:pt x="286" y="5044"/>
                  </a:lnTo>
                  <a:lnTo>
                    <a:pt x="296" y="5044"/>
                  </a:lnTo>
                  <a:lnTo>
                    <a:pt x="308" y="5045"/>
                  </a:lnTo>
                  <a:lnTo>
                    <a:pt x="321" y="5047"/>
                  </a:lnTo>
                  <a:lnTo>
                    <a:pt x="336" y="5050"/>
                  </a:lnTo>
                  <a:lnTo>
                    <a:pt x="351" y="5056"/>
                  </a:lnTo>
                  <a:lnTo>
                    <a:pt x="368" y="5061"/>
                  </a:lnTo>
                  <a:lnTo>
                    <a:pt x="387" y="5068"/>
                  </a:lnTo>
                  <a:lnTo>
                    <a:pt x="406" y="5075"/>
                  </a:lnTo>
                  <a:lnTo>
                    <a:pt x="427" y="5084"/>
                  </a:lnTo>
                  <a:lnTo>
                    <a:pt x="469" y="5104"/>
                  </a:lnTo>
                  <a:lnTo>
                    <a:pt x="513" y="5127"/>
                  </a:lnTo>
                  <a:lnTo>
                    <a:pt x="540" y="5142"/>
                  </a:lnTo>
                  <a:lnTo>
                    <a:pt x="565" y="5158"/>
                  </a:lnTo>
                  <a:lnTo>
                    <a:pt x="588" y="5173"/>
                  </a:lnTo>
                  <a:lnTo>
                    <a:pt x="611" y="5189"/>
                  </a:lnTo>
                  <a:lnTo>
                    <a:pt x="632" y="5204"/>
                  </a:lnTo>
                  <a:lnTo>
                    <a:pt x="649" y="5218"/>
                  </a:lnTo>
                  <a:lnTo>
                    <a:pt x="665" y="5232"/>
                  </a:lnTo>
                  <a:lnTo>
                    <a:pt x="678" y="5245"/>
                  </a:lnTo>
                  <a:close/>
                  <a:moveTo>
                    <a:pt x="678" y="5369"/>
                  </a:moveTo>
                  <a:lnTo>
                    <a:pt x="678" y="5486"/>
                  </a:lnTo>
                  <a:lnTo>
                    <a:pt x="662" y="5479"/>
                  </a:lnTo>
                  <a:lnTo>
                    <a:pt x="645" y="5470"/>
                  </a:lnTo>
                  <a:lnTo>
                    <a:pt x="627" y="5462"/>
                  </a:lnTo>
                  <a:lnTo>
                    <a:pt x="610" y="5453"/>
                  </a:lnTo>
                  <a:lnTo>
                    <a:pt x="587" y="5440"/>
                  </a:lnTo>
                  <a:lnTo>
                    <a:pt x="565" y="5427"/>
                  </a:lnTo>
                  <a:lnTo>
                    <a:pt x="544" y="5414"/>
                  </a:lnTo>
                  <a:lnTo>
                    <a:pt x="525" y="5401"/>
                  </a:lnTo>
                  <a:lnTo>
                    <a:pt x="505" y="5388"/>
                  </a:lnTo>
                  <a:lnTo>
                    <a:pt x="488" y="5376"/>
                  </a:lnTo>
                  <a:lnTo>
                    <a:pt x="473" y="5363"/>
                  </a:lnTo>
                  <a:lnTo>
                    <a:pt x="459" y="5353"/>
                  </a:lnTo>
                  <a:lnTo>
                    <a:pt x="446" y="5341"/>
                  </a:lnTo>
                  <a:lnTo>
                    <a:pt x="435" y="5330"/>
                  </a:lnTo>
                  <a:lnTo>
                    <a:pt x="427" y="5320"/>
                  </a:lnTo>
                  <a:lnTo>
                    <a:pt x="419" y="5312"/>
                  </a:lnTo>
                  <a:lnTo>
                    <a:pt x="415" y="5303"/>
                  </a:lnTo>
                  <a:lnTo>
                    <a:pt x="411" y="5295"/>
                  </a:lnTo>
                  <a:lnTo>
                    <a:pt x="411" y="5292"/>
                  </a:lnTo>
                  <a:lnTo>
                    <a:pt x="411" y="5289"/>
                  </a:lnTo>
                  <a:lnTo>
                    <a:pt x="411" y="5287"/>
                  </a:lnTo>
                  <a:lnTo>
                    <a:pt x="413" y="5283"/>
                  </a:lnTo>
                  <a:lnTo>
                    <a:pt x="415" y="5281"/>
                  </a:lnTo>
                  <a:lnTo>
                    <a:pt x="417" y="5280"/>
                  </a:lnTo>
                  <a:lnTo>
                    <a:pt x="420" y="5278"/>
                  </a:lnTo>
                  <a:lnTo>
                    <a:pt x="423" y="5277"/>
                  </a:lnTo>
                  <a:lnTo>
                    <a:pt x="431" y="5276"/>
                  </a:lnTo>
                  <a:lnTo>
                    <a:pt x="442" y="5276"/>
                  </a:lnTo>
                  <a:lnTo>
                    <a:pt x="454" y="5277"/>
                  </a:lnTo>
                  <a:lnTo>
                    <a:pt x="466" y="5280"/>
                  </a:lnTo>
                  <a:lnTo>
                    <a:pt x="482" y="5283"/>
                  </a:lnTo>
                  <a:lnTo>
                    <a:pt x="499" y="5288"/>
                  </a:lnTo>
                  <a:lnTo>
                    <a:pt x="516" y="5294"/>
                  </a:lnTo>
                  <a:lnTo>
                    <a:pt x="536" y="5301"/>
                  </a:lnTo>
                  <a:lnTo>
                    <a:pt x="555" y="5309"/>
                  </a:lnTo>
                  <a:lnTo>
                    <a:pt x="577" y="5318"/>
                  </a:lnTo>
                  <a:lnTo>
                    <a:pt x="620" y="5339"/>
                  </a:lnTo>
                  <a:lnTo>
                    <a:pt x="666" y="5362"/>
                  </a:lnTo>
                  <a:lnTo>
                    <a:pt x="678" y="5369"/>
                  </a:lnTo>
                  <a:close/>
                  <a:moveTo>
                    <a:pt x="678" y="5527"/>
                  </a:moveTo>
                  <a:lnTo>
                    <a:pt x="678" y="5623"/>
                  </a:lnTo>
                  <a:lnTo>
                    <a:pt x="654" y="5606"/>
                  </a:lnTo>
                  <a:lnTo>
                    <a:pt x="634" y="5590"/>
                  </a:lnTo>
                  <a:lnTo>
                    <a:pt x="617" y="5575"/>
                  </a:lnTo>
                  <a:lnTo>
                    <a:pt x="601" y="5561"/>
                  </a:lnTo>
                  <a:lnTo>
                    <a:pt x="596" y="5553"/>
                  </a:lnTo>
                  <a:lnTo>
                    <a:pt x="591" y="5548"/>
                  </a:lnTo>
                  <a:lnTo>
                    <a:pt x="587" y="5541"/>
                  </a:lnTo>
                  <a:lnTo>
                    <a:pt x="584" y="5536"/>
                  </a:lnTo>
                  <a:lnTo>
                    <a:pt x="582" y="5532"/>
                  </a:lnTo>
                  <a:lnTo>
                    <a:pt x="581" y="5527"/>
                  </a:lnTo>
                  <a:lnTo>
                    <a:pt x="582" y="5523"/>
                  </a:lnTo>
                  <a:lnTo>
                    <a:pt x="583" y="5520"/>
                  </a:lnTo>
                  <a:lnTo>
                    <a:pt x="585" y="5518"/>
                  </a:lnTo>
                  <a:lnTo>
                    <a:pt x="587" y="5516"/>
                  </a:lnTo>
                  <a:lnTo>
                    <a:pt x="591" y="5514"/>
                  </a:lnTo>
                  <a:lnTo>
                    <a:pt x="594" y="5513"/>
                  </a:lnTo>
                  <a:lnTo>
                    <a:pt x="604" y="5512"/>
                  </a:lnTo>
                  <a:lnTo>
                    <a:pt x="614" y="5512"/>
                  </a:lnTo>
                  <a:lnTo>
                    <a:pt x="627" y="5514"/>
                  </a:lnTo>
                  <a:lnTo>
                    <a:pt x="642" y="5517"/>
                  </a:lnTo>
                  <a:lnTo>
                    <a:pt x="660" y="5521"/>
                  </a:lnTo>
                  <a:lnTo>
                    <a:pt x="678" y="5527"/>
                  </a:lnTo>
                  <a:close/>
                  <a:moveTo>
                    <a:pt x="678" y="5778"/>
                  </a:moveTo>
                  <a:lnTo>
                    <a:pt x="678" y="5886"/>
                  </a:lnTo>
                  <a:lnTo>
                    <a:pt x="654" y="5875"/>
                  </a:lnTo>
                  <a:lnTo>
                    <a:pt x="629" y="5863"/>
                  </a:lnTo>
                  <a:lnTo>
                    <a:pt x="605" y="5850"/>
                  </a:lnTo>
                  <a:lnTo>
                    <a:pt x="579" y="5837"/>
                  </a:lnTo>
                  <a:lnTo>
                    <a:pt x="554" y="5823"/>
                  </a:lnTo>
                  <a:lnTo>
                    <a:pt x="530" y="5810"/>
                  </a:lnTo>
                  <a:lnTo>
                    <a:pt x="506" y="5796"/>
                  </a:lnTo>
                  <a:lnTo>
                    <a:pt x="486" y="5783"/>
                  </a:lnTo>
                  <a:lnTo>
                    <a:pt x="465" y="5770"/>
                  </a:lnTo>
                  <a:lnTo>
                    <a:pt x="446" y="5757"/>
                  </a:lnTo>
                  <a:lnTo>
                    <a:pt x="430" y="5744"/>
                  </a:lnTo>
                  <a:lnTo>
                    <a:pt x="414" y="5732"/>
                  </a:lnTo>
                  <a:lnTo>
                    <a:pt x="400" y="5721"/>
                  </a:lnTo>
                  <a:lnTo>
                    <a:pt x="388" y="5710"/>
                  </a:lnTo>
                  <a:lnTo>
                    <a:pt x="378" y="5700"/>
                  </a:lnTo>
                  <a:lnTo>
                    <a:pt x="370" y="5690"/>
                  </a:lnTo>
                  <a:lnTo>
                    <a:pt x="364" y="5682"/>
                  </a:lnTo>
                  <a:lnTo>
                    <a:pt x="361" y="5674"/>
                  </a:lnTo>
                  <a:lnTo>
                    <a:pt x="360" y="5671"/>
                  </a:lnTo>
                  <a:lnTo>
                    <a:pt x="360" y="5669"/>
                  </a:lnTo>
                  <a:lnTo>
                    <a:pt x="361" y="5666"/>
                  </a:lnTo>
                  <a:lnTo>
                    <a:pt x="362" y="5663"/>
                  </a:lnTo>
                  <a:lnTo>
                    <a:pt x="363" y="5661"/>
                  </a:lnTo>
                  <a:lnTo>
                    <a:pt x="365" y="5659"/>
                  </a:lnTo>
                  <a:lnTo>
                    <a:pt x="368" y="5658"/>
                  </a:lnTo>
                  <a:lnTo>
                    <a:pt x="371" y="5657"/>
                  </a:lnTo>
                  <a:lnTo>
                    <a:pt x="380" y="5657"/>
                  </a:lnTo>
                  <a:lnTo>
                    <a:pt x="391" y="5657"/>
                  </a:lnTo>
                  <a:lnTo>
                    <a:pt x="404" y="5659"/>
                  </a:lnTo>
                  <a:lnTo>
                    <a:pt x="418" y="5661"/>
                  </a:lnTo>
                  <a:lnTo>
                    <a:pt x="434" y="5666"/>
                  </a:lnTo>
                  <a:lnTo>
                    <a:pt x="451" y="5671"/>
                  </a:lnTo>
                  <a:lnTo>
                    <a:pt x="490" y="5686"/>
                  </a:lnTo>
                  <a:lnTo>
                    <a:pt x="535" y="5704"/>
                  </a:lnTo>
                  <a:lnTo>
                    <a:pt x="582" y="5726"/>
                  </a:lnTo>
                  <a:lnTo>
                    <a:pt x="632" y="5752"/>
                  </a:lnTo>
                  <a:lnTo>
                    <a:pt x="644" y="5758"/>
                  </a:lnTo>
                  <a:lnTo>
                    <a:pt x="655" y="5765"/>
                  </a:lnTo>
                  <a:lnTo>
                    <a:pt x="667" y="5771"/>
                  </a:lnTo>
                  <a:lnTo>
                    <a:pt x="678" y="5778"/>
                  </a:lnTo>
                  <a:close/>
                  <a:moveTo>
                    <a:pt x="678" y="5914"/>
                  </a:moveTo>
                  <a:lnTo>
                    <a:pt x="678" y="6001"/>
                  </a:lnTo>
                  <a:lnTo>
                    <a:pt x="655" y="5985"/>
                  </a:lnTo>
                  <a:lnTo>
                    <a:pt x="635" y="5970"/>
                  </a:lnTo>
                  <a:lnTo>
                    <a:pt x="618" y="5956"/>
                  </a:lnTo>
                  <a:lnTo>
                    <a:pt x="605" y="5942"/>
                  </a:lnTo>
                  <a:lnTo>
                    <a:pt x="594" y="5930"/>
                  </a:lnTo>
                  <a:lnTo>
                    <a:pt x="587" y="5920"/>
                  </a:lnTo>
                  <a:lnTo>
                    <a:pt x="585" y="5916"/>
                  </a:lnTo>
                  <a:lnTo>
                    <a:pt x="584" y="5912"/>
                  </a:lnTo>
                  <a:lnTo>
                    <a:pt x="584" y="5908"/>
                  </a:lnTo>
                  <a:lnTo>
                    <a:pt x="585" y="5905"/>
                  </a:lnTo>
                  <a:lnTo>
                    <a:pt x="587" y="5903"/>
                  </a:lnTo>
                  <a:lnTo>
                    <a:pt x="590" y="5902"/>
                  </a:lnTo>
                  <a:lnTo>
                    <a:pt x="593" y="5900"/>
                  </a:lnTo>
                  <a:lnTo>
                    <a:pt x="596" y="5900"/>
                  </a:lnTo>
                  <a:lnTo>
                    <a:pt x="605" y="5899"/>
                  </a:lnTo>
                  <a:lnTo>
                    <a:pt x="615" y="5899"/>
                  </a:lnTo>
                  <a:lnTo>
                    <a:pt x="628" y="5901"/>
                  </a:lnTo>
                  <a:lnTo>
                    <a:pt x="644" y="5904"/>
                  </a:lnTo>
                  <a:lnTo>
                    <a:pt x="660" y="5908"/>
                  </a:lnTo>
                  <a:lnTo>
                    <a:pt x="678" y="5914"/>
                  </a:lnTo>
                  <a:close/>
                  <a:moveTo>
                    <a:pt x="678" y="6124"/>
                  </a:moveTo>
                  <a:lnTo>
                    <a:pt x="678" y="6231"/>
                  </a:lnTo>
                  <a:lnTo>
                    <a:pt x="662" y="6222"/>
                  </a:lnTo>
                  <a:lnTo>
                    <a:pt x="609" y="6194"/>
                  </a:lnTo>
                  <a:lnTo>
                    <a:pt x="560" y="6166"/>
                  </a:lnTo>
                  <a:lnTo>
                    <a:pt x="539" y="6152"/>
                  </a:lnTo>
                  <a:lnTo>
                    <a:pt x="518" y="6138"/>
                  </a:lnTo>
                  <a:lnTo>
                    <a:pt x="499" y="6125"/>
                  </a:lnTo>
                  <a:lnTo>
                    <a:pt x="483" y="6113"/>
                  </a:lnTo>
                  <a:lnTo>
                    <a:pt x="468" y="6102"/>
                  </a:lnTo>
                  <a:lnTo>
                    <a:pt x="454" y="6090"/>
                  </a:lnTo>
                  <a:lnTo>
                    <a:pt x="443" y="6080"/>
                  </a:lnTo>
                  <a:lnTo>
                    <a:pt x="434" y="6070"/>
                  </a:lnTo>
                  <a:lnTo>
                    <a:pt x="428" y="6062"/>
                  </a:lnTo>
                  <a:lnTo>
                    <a:pt x="423" y="6055"/>
                  </a:lnTo>
                  <a:lnTo>
                    <a:pt x="422" y="6052"/>
                  </a:lnTo>
                  <a:lnTo>
                    <a:pt x="422" y="6049"/>
                  </a:lnTo>
                  <a:lnTo>
                    <a:pt x="422" y="6045"/>
                  </a:lnTo>
                  <a:lnTo>
                    <a:pt x="423" y="6043"/>
                  </a:lnTo>
                  <a:lnTo>
                    <a:pt x="427" y="6040"/>
                  </a:lnTo>
                  <a:lnTo>
                    <a:pt x="433" y="6039"/>
                  </a:lnTo>
                  <a:lnTo>
                    <a:pt x="441" y="6038"/>
                  </a:lnTo>
                  <a:lnTo>
                    <a:pt x="450" y="6038"/>
                  </a:lnTo>
                  <a:lnTo>
                    <a:pt x="462" y="6040"/>
                  </a:lnTo>
                  <a:lnTo>
                    <a:pt x="475" y="6043"/>
                  </a:lnTo>
                  <a:lnTo>
                    <a:pt x="490" y="6046"/>
                  </a:lnTo>
                  <a:lnTo>
                    <a:pt x="506" y="6052"/>
                  </a:lnTo>
                  <a:lnTo>
                    <a:pt x="543" y="6065"/>
                  </a:lnTo>
                  <a:lnTo>
                    <a:pt x="585" y="6081"/>
                  </a:lnTo>
                  <a:lnTo>
                    <a:pt x="631" y="6102"/>
                  </a:lnTo>
                  <a:lnTo>
                    <a:pt x="678" y="6124"/>
                  </a:lnTo>
                  <a:close/>
                  <a:moveTo>
                    <a:pt x="678" y="6330"/>
                  </a:moveTo>
                  <a:lnTo>
                    <a:pt x="678" y="6423"/>
                  </a:lnTo>
                  <a:lnTo>
                    <a:pt x="646" y="6409"/>
                  </a:lnTo>
                  <a:lnTo>
                    <a:pt x="612" y="6394"/>
                  </a:lnTo>
                  <a:lnTo>
                    <a:pt x="578" y="6377"/>
                  </a:lnTo>
                  <a:lnTo>
                    <a:pt x="541" y="6358"/>
                  </a:lnTo>
                  <a:lnTo>
                    <a:pt x="487" y="6329"/>
                  </a:lnTo>
                  <a:lnTo>
                    <a:pt x="437" y="6300"/>
                  </a:lnTo>
                  <a:lnTo>
                    <a:pt x="393" y="6273"/>
                  </a:lnTo>
                  <a:lnTo>
                    <a:pt x="356" y="6247"/>
                  </a:lnTo>
                  <a:lnTo>
                    <a:pt x="340" y="6235"/>
                  </a:lnTo>
                  <a:lnTo>
                    <a:pt x="326" y="6223"/>
                  </a:lnTo>
                  <a:lnTo>
                    <a:pt x="315" y="6214"/>
                  </a:lnTo>
                  <a:lnTo>
                    <a:pt x="306" y="6204"/>
                  </a:lnTo>
                  <a:lnTo>
                    <a:pt x="299" y="6195"/>
                  </a:lnTo>
                  <a:lnTo>
                    <a:pt x="295" y="6188"/>
                  </a:lnTo>
                  <a:lnTo>
                    <a:pt x="293" y="6185"/>
                  </a:lnTo>
                  <a:lnTo>
                    <a:pt x="293" y="6182"/>
                  </a:lnTo>
                  <a:lnTo>
                    <a:pt x="293" y="6180"/>
                  </a:lnTo>
                  <a:lnTo>
                    <a:pt x="294" y="6177"/>
                  </a:lnTo>
                  <a:lnTo>
                    <a:pt x="295" y="6176"/>
                  </a:lnTo>
                  <a:lnTo>
                    <a:pt x="297" y="6175"/>
                  </a:lnTo>
                  <a:lnTo>
                    <a:pt x="300" y="6174"/>
                  </a:lnTo>
                  <a:lnTo>
                    <a:pt x="303" y="6173"/>
                  </a:lnTo>
                  <a:lnTo>
                    <a:pt x="313" y="6173"/>
                  </a:lnTo>
                  <a:lnTo>
                    <a:pt x="324" y="6174"/>
                  </a:lnTo>
                  <a:lnTo>
                    <a:pt x="338" y="6176"/>
                  </a:lnTo>
                  <a:lnTo>
                    <a:pt x="353" y="6180"/>
                  </a:lnTo>
                  <a:lnTo>
                    <a:pt x="370" y="6186"/>
                  </a:lnTo>
                  <a:lnTo>
                    <a:pt x="390" y="6192"/>
                  </a:lnTo>
                  <a:lnTo>
                    <a:pt x="433" y="6208"/>
                  </a:lnTo>
                  <a:lnTo>
                    <a:pt x="482" y="6229"/>
                  </a:lnTo>
                  <a:lnTo>
                    <a:pt x="533" y="6254"/>
                  </a:lnTo>
                  <a:lnTo>
                    <a:pt x="588" y="6282"/>
                  </a:lnTo>
                  <a:lnTo>
                    <a:pt x="612" y="6294"/>
                  </a:lnTo>
                  <a:lnTo>
                    <a:pt x="635" y="6307"/>
                  </a:lnTo>
                  <a:lnTo>
                    <a:pt x="658" y="6318"/>
                  </a:lnTo>
                  <a:lnTo>
                    <a:pt x="678" y="6330"/>
                  </a:lnTo>
                  <a:close/>
                  <a:moveTo>
                    <a:pt x="678" y="6439"/>
                  </a:moveTo>
                  <a:lnTo>
                    <a:pt x="678" y="6509"/>
                  </a:lnTo>
                  <a:lnTo>
                    <a:pt x="659" y="6495"/>
                  </a:lnTo>
                  <a:lnTo>
                    <a:pt x="642" y="6482"/>
                  </a:lnTo>
                  <a:lnTo>
                    <a:pt x="628" y="6472"/>
                  </a:lnTo>
                  <a:lnTo>
                    <a:pt x="617" y="6461"/>
                  </a:lnTo>
                  <a:lnTo>
                    <a:pt x="608" y="6451"/>
                  </a:lnTo>
                  <a:lnTo>
                    <a:pt x="603" y="6444"/>
                  </a:lnTo>
                  <a:lnTo>
                    <a:pt x="600" y="6439"/>
                  </a:lnTo>
                  <a:lnTo>
                    <a:pt x="600" y="6436"/>
                  </a:lnTo>
                  <a:lnTo>
                    <a:pt x="600" y="6434"/>
                  </a:lnTo>
                  <a:lnTo>
                    <a:pt x="600" y="6432"/>
                  </a:lnTo>
                  <a:lnTo>
                    <a:pt x="604" y="6429"/>
                  </a:lnTo>
                  <a:lnTo>
                    <a:pt x="609" y="6426"/>
                  </a:lnTo>
                  <a:lnTo>
                    <a:pt x="617" y="6426"/>
                  </a:lnTo>
                  <a:lnTo>
                    <a:pt x="625" y="6426"/>
                  </a:lnTo>
                  <a:lnTo>
                    <a:pt x="636" y="6429"/>
                  </a:lnTo>
                  <a:lnTo>
                    <a:pt x="649" y="6431"/>
                  </a:lnTo>
                  <a:lnTo>
                    <a:pt x="663" y="6435"/>
                  </a:lnTo>
                  <a:lnTo>
                    <a:pt x="678" y="6439"/>
                  </a:lnTo>
                  <a:close/>
                  <a:moveTo>
                    <a:pt x="678" y="6522"/>
                  </a:moveTo>
                  <a:lnTo>
                    <a:pt x="678" y="6589"/>
                  </a:lnTo>
                  <a:lnTo>
                    <a:pt x="655" y="6582"/>
                  </a:lnTo>
                  <a:lnTo>
                    <a:pt x="632" y="6573"/>
                  </a:lnTo>
                  <a:lnTo>
                    <a:pt x="605" y="6562"/>
                  </a:lnTo>
                  <a:lnTo>
                    <a:pt x="577" y="6550"/>
                  </a:lnTo>
                  <a:lnTo>
                    <a:pt x="547" y="6538"/>
                  </a:lnTo>
                  <a:lnTo>
                    <a:pt x="517" y="6523"/>
                  </a:lnTo>
                  <a:lnTo>
                    <a:pt x="485" y="6508"/>
                  </a:lnTo>
                  <a:lnTo>
                    <a:pt x="452" y="6491"/>
                  </a:lnTo>
                  <a:lnTo>
                    <a:pt x="396" y="6461"/>
                  </a:lnTo>
                  <a:lnTo>
                    <a:pt x="346" y="6432"/>
                  </a:lnTo>
                  <a:lnTo>
                    <a:pt x="299" y="6404"/>
                  </a:lnTo>
                  <a:lnTo>
                    <a:pt x="261" y="6378"/>
                  </a:lnTo>
                  <a:lnTo>
                    <a:pt x="244" y="6365"/>
                  </a:lnTo>
                  <a:lnTo>
                    <a:pt x="230" y="6354"/>
                  </a:lnTo>
                  <a:lnTo>
                    <a:pt x="218" y="6343"/>
                  </a:lnTo>
                  <a:lnTo>
                    <a:pt x="208" y="6335"/>
                  </a:lnTo>
                  <a:lnTo>
                    <a:pt x="201" y="6326"/>
                  </a:lnTo>
                  <a:lnTo>
                    <a:pt x="197" y="6318"/>
                  </a:lnTo>
                  <a:lnTo>
                    <a:pt x="194" y="6315"/>
                  </a:lnTo>
                  <a:lnTo>
                    <a:pt x="194" y="6313"/>
                  </a:lnTo>
                  <a:lnTo>
                    <a:pt x="194" y="6310"/>
                  </a:lnTo>
                  <a:lnTo>
                    <a:pt x="196" y="6308"/>
                  </a:lnTo>
                  <a:lnTo>
                    <a:pt x="197" y="6307"/>
                  </a:lnTo>
                  <a:lnTo>
                    <a:pt x="199" y="6305"/>
                  </a:lnTo>
                  <a:lnTo>
                    <a:pt x="202" y="6304"/>
                  </a:lnTo>
                  <a:lnTo>
                    <a:pt x="205" y="6303"/>
                  </a:lnTo>
                  <a:lnTo>
                    <a:pt x="215" y="6304"/>
                  </a:lnTo>
                  <a:lnTo>
                    <a:pt x="226" y="6305"/>
                  </a:lnTo>
                  <a:lnTo>
                    <a:pt x="240" y="6309"/>
                  </a:lnTo>
                  <a:lnTo>
                    <a:pt x="256" y="6313"/>
                  </a:lnTo>
                  <a:lnTo>
                    <a:pt x="273" y="6318"/>
                  </a:lnTo>
                  <a:lnTo>
                    <a:pt x="294" y="6325"/>
                  </a:lnTo>
                  <a:lnTo>
                    <a:pt x="338" y="6343"/>
                  </a:lnTo>
                  <a:lnTo>
                    <a:pt x="388" y="6365"/>
                  </a:lnTo>
                  <a:lnTo>
                    <a:pt x="442" y="6390"/>
                  </a:lnTo>
                  <a:lnTo>
                    <a:pt x="499" y="6419"/>
                  </a:lnTo>
                  <a:lnTo>
                    <a:pt x="525" y="6432"/>
                  </a:lnTo>
                  <a:lnTo>
                    <a:pt x="550" y="6446"/>
                  </a:lnTo>
                  <a:lnTo>
                    <a:pt x="574" y="6460"/>
                  </a:lnTo>
                  <a:lnTo>
                    <a:pt x="597" y="6473"/>
                  </a:lnTo>
                  <a:lnTo>
                    <a:pt x="620" y="6486"/>
                  </a:lnTo>
                  <a:lnTo>
                    <a:pt x="640" y="6499"/>
                  </a:lnTo>
                  <a:lnTo>
                    <a:pt x="660" y="6511"/>
                  </a:lnTo>
                  <a:lnTo>
                    <a:pt x="678" y="6522"/>
                  </a:lnTo>
                  <a:close/>
                  <a:moveTo>
                    <a:pt x="678" y="6602"/>
                  </a:moveTo>
                  <a:lnTo>
                    <a:pt x="678" y="6686"/>
                  </a:lnTo>
                  <a:lnTo>
                    <a:pt x="644" y="6665"/>
                  </a:lnTo>
                  <a:lnTo>
                    <a:pt x="612" y="6645"/>
                  </a:lnTo>
                  <a:lnTo>
                    <a:pt x="586" y="6627"/>
                  </a:lnTo>
                  <a:lnTo>
                    <a:pt x="564" y="6611"/>
                  </a:lnTo>
                  <a:lnTo>
                    <a:pt x="546" y="6596"/>
                  </a:lnTo>
                  <a:lnTo>
                    <a:pt x="535" y="6583"/>
                  </a:lnTo>
                  <a:lnTo>
                    <a:pt x="531" y="6579"/>
                  </a:lnTo>
                  <a:lnTo>
                    <a:pt x="529" y="6573"/>
                  </a:lnTo>
                  <a:lnTo>
                    <a:pt x="528" y="6570"/>
                  </a:lnTo>
                  <a:lnTo>
                    <a:pt x="529" y="6567"/>
                  </a:lnTo>
                  <a:lnTo>
                    <a:pt x="531" y="6565"/>
                  </a:lnTo>
                  <a:lnTo>
                    <a:pt x="535" y="6563"/>
                  </a:lnTo>
                  <a:lnTo>
                    <a:pt x="539" y="6562"/>
                  </a:lnTo>
                  <a:lnTo>
                    <a:pt x="544" y="6562"/>
                  </a:lnTo>
                  <a:lnTo>
                    <a:pt x="558" y="6563"/>
                  </a:lnTo>
                  <a:lnTo>
                    <a:pt x="576" y="6568"/>
                  </a:lnTo>
                  <a:lnTo>
                    <a:pt x="597" y="6573"/>
                  </a:lnTo>
                  <a:lnTo>
                    <a:pt x="621" y="6581"/>
                  </a:lnTo>
                  <a:lnTo>
                    <a:pt x="648" y="6591"/>
                  </a:lnTo>
                  <a:lnTo>
                    <a:pt x="678" y="6602"/>
                  </a:lnTo>
                  <a:close/>
                  <a:moveTo>
                    <a:pt x="678" y="6698"/>
                  </a:moveTo>
                  <a:lnTo>
                    <a:pt x="678" y="6739"/>
                  </a:lnTo>
                  <a:lnTo>
                    <a:pt x="656" y="6734"/>
                  </a:lnTo>
                  <a:lnTo>
                    <a:pt x="629" y="6725"/>
                  </a:lnTo>
                  <a:lnTo>
                    <a:pt x="598" y="6715"/>
                  </a:lnTo>
                  <a:lnTo>
                    <a:pt x="563" y="6700"/>
                  </a:lnTo>
                  <a:lnTo>
                    <a:pt x="525" y="6684"/>
                  </a:lnTo>
                  <a:lnTo>
                    <a:pt x="484" y="6666"/>
                  </a:lnTo>
                  <a:lnTo>
                    <a:pt x="441" y="6645"/>
                  </a:lnTo>
                  <a:lnTo>
                    <a:pt x="395" y="6623"/>
                  </a:lnTo>
                  <a:lnTo>
                    <a:pt x="337" y="6593"/>
                  </a:lnTo>
                  <a:lnTo>
                    <a:pt x="284" y="6562"/>
                  </a:lnTo>
                  <a:lnTo>
                    <a:pt x="237" y="6533"/>
                  </a:lnTo>
                  <a:lnTo>
                    <a:pt x="197" y="6506"/>
                  </a:lnTo>
                  <a:lnTo>
                    <a:pt x="179" y="6494"/>
                  </a:lnTo>
                  <a:lnTo>
                    <a:pt x="164" y="6482"/>
                  </a:lnTo>
                  <a:lnTo>
                    <a:pt x="151" y="6473"/>
                  </a:lnTo>
                  <a:lnTo>
                    <a:pt x="142" y="6463"/>
                  </a:lnTo>
                  <a:lnTo>
                    <a:pt x="134" y="6454"/>
                  </a:lnTo>
                  <a:lnTo>
                    <a:pt x="129" y="6448"/>
                  </a:lnTo>
                  <a:lnTo>
                    <a:pt x="128" y="6445"/>
                  </a:lnTo>
                  <a:lnTo>
                    <a:pt x="126" y="6441"/>
                  </a:lnTo>
                  <a:lnTo>
                    <a:pt x="126" y="6439"/>
                  </a:lnTo>
                  <a:lnTo>
                    <a:pt x="128" y="6437"/>
                  </a:lnTo>
                  <a:lnTo>
                    <a:pt x="129" y="6436"/>
                  </a:lnTo>
                  <a:lnTo>
                    <a:pt x="131" y="6435"/>
                  </a:lnTo>
                  <a:lnTo>
                    <a:pt x="134" y="6434"/>
                  </a:lnTo>
                  <a:lnTo>
                    <a:pt x="137" y="6433"/>
                  </a:lnTo>
                  <a:lnTo>
                    <a:pt x="147" y="6434"/>
                  </a:lnTo>
                  <a:lnTo>
                    <a:pt x="158" y="6436"/>
                  </a:lnTo>
                  <a:lnTo>
                    <a:pt x="172" y="6439"/>
                  </a:lnTo>
                  <a:lnTo>
                    <a:pt x="188" y="6444"/>
                  </a:lnTo>
                  <a:lnTo>
                    <a:pt x="206" y="6450"/>
                  </a:lnTo>
                  <a:lnTo>
                    <a:pt x="227" y="6458"/>
                  </a:lnTo>
                  <a:lnTo>
                    <a:pt x="272" y="6475"/>
                  </a:lnTo>
                  <a:lnTo>
                    <a:pt x="324" y="6498"/>
                  </a:lnTo>
                  <a:lnTo>
                    <a:pt x="379" y="6523"/>
                  </a:lnTo>
                  <a:lnTo>
                    <a:pt x="438" y="6554"/>
                  </a:lnTo>
                  <a:lnTo>
                    <a:pt x="477" y="6574"/>
                  </a:lnTo>
                  <a:lnTo>
                    <a:pt x="514" y="6595"/>
                  </a:lnTo>
                  <a:lnTo>
                    <a:pt x="550" y="6614"/>
                  </a:lnTo>
                  <a:lnTo>
                    <a:pt x="581" y="6634"/>
                  </a:lnTo>
                  <a:lnTo>
                    <a:pt x="611" y="6651"/>
                  </a:lnTo>
                  <a:lnTo>
                    <a:pt x="637" y="6668"/>
                  </a:lnTo>
                  <a:lnTo>
                    <a:pt x="660" y="6684"/>
                  </a:lnTo>
                  <a:lnTo>
                    <a:pt x="678" y="6698"/>
                  </a:lnTo>
                  <a:close/>
                  <a:moveTo>
                    <a:pt x="678" y="6756"/>
                  </a:moveTo>
                  <a:lnTo>
                    <a:pt x="678" y="6841"/>
                  </a:lnTo>
                  <a:lnTo>
                    <a:pt x="636" y="6816"/>
                  </a:lnTo>
                  <a:lnTo>
                    <a:pt x="597" y="6793"/>
                  </a:lnTo>
                  <a:lnTo>
                    <a:pt x="564" y="6772"/>
                  </a:lnTo>
                  <a:lnTo>
                    <a:pt x="536" y="6752"/>
                  </a:lnTo>
                  <a:lnTo>
                    <a:pt x="524" y="6743"/>
                  </a:lnTo>
                  <a:lnTo>
                    <a:pt x="513" y="6735"/>
                  </a:lnTo>
                  <a:lnTo>
                    <a:pt x="504" y="6726"/>
                  </a:lnTo>
                  <a:lnTo>
                    <a:pt x="498" y="6720"/>
                  </a:lnTo>
                  <a:lnTo>
                    <a:pt x="492" y="6713"/>
                  </a:lnTo>
                  <a:lnTo>
                    <a:pt x="490" y="6709"/>
                  </a:lnTo>
                  <a:lnTo>
                    <a:pt x="488" y="6704"/>
                  </a:lnTo>
                  <a:lnTo>
                    <a:pt x="489" y="6700"/>
                  </a:lnTo>
                  <a:lnTo>
                    <a:pt x="491" y="6698"/>
                  </a:lnTo>
                  <a:lnTo>
                    <a:pt x="496" y="6697"/>
                  </a:lnTo>
                  <a:lnTo>
                    <a:pt x="501" y="6697"/>
                  </a:lnTo>
                  <a:lnTo>
                    <a:pt x="508" y="6697"/>
                  </a:lnTo>
                  <a:lnTo>
                    <a:pt x="525" y="6700"/>
                  </a:lnTo>
                  <a:lnTo>
                    <a:pt x="547" y="6706"/>
                  </a:lnTo>
                  <a:lnTo>
                    <a:pt x="574" y="6716"/>
                  </a:lnTo>
                  <a:lnTo>
                    <a:pt x="606" y="6726"/>
                  </a:lnTo>
                  <a:lnTo>
                    <a:pt x="640" y="6740"/>
                  </a:lnTo>
                  <a:lnTo>
                    <a:pt x="678" y="6756"/>
                  </a:lnTo>
                  <a:close/>
                  <a:moveTo>
                    <a:pt x="678" y="6853"/>
                  </a:moveTo>
                  <a:lnTo>
                    <a:pt x="678" y="6877"/>
                  </a:lnTo>
                  <a:lnTo>
                    <a:pt x="669" y="6876"/>
                  </a:lnTo>
                  <a:lnTo>
                    <a:pt x="660" y="6875"/>
                  </a:lnTo>
                  <a:lnTo>
                    <a:pt x="647" y="6872"/>
                  </a:lnTo>
                  <a:lnTo>
                    <a:pt x="634" y="6869"/>
                  </a:lnTo>
                  <a:lnTo>
                    <a:pt x="600" y="6858"/>
                  </a:lnTo>
                  <a:lnTo>
                    <a:pt x="563" y="6844"/>
                  </a:lnTo>
                  <a:lnTo>
                    <a:pt x="519" y="6826"/>
                  </a:lnTo>
                  <a:lnTo>
                    <a:pt x="472" y="6805"/>
                  </a:lnTo>
                  <a:lnTo>
                    <a:pt x="421" y="6781"/>
                  </a:lnTo>
                  <a:lnTo>
                    <a:pt x="369" y="6754"/>
                  </a:lnTo>
                  <a:lnTo>
                    <a:pt x="309" y="6723"/>
                  </a:lnTo>
                  <a:lnTo>
                    <a:pt x="254" y="6692"/>
                  </a:lnTo>
                  <a:lnTo>
                    <a:pt x="204" y="6663"/>
                  </a:lnTo>
                  <a:lnTo>
                    <a:pt x="163" y="6636"/>
                  </a:lnTo>
                  <a:lnTo>
                    <a:pt x="145" y="6623"/>
                  </a:lnTo>
                  <a:lnTo>
                    <a:pt x="130" y="6612"/>
                  </a:lnTo>
                  <a:lnTo>
                    <a:pt x="116" y="6601"/>
                  </a:lnTo>
                  <a:lnTo>
                    <a:pt x="106" y="6591"/>
                  </a:lnTo>
                  <a:lnTo>
                    <a:pt x="97" y="6583"/>
                  </a:lnTo>
                  <a:lnTo>
                    <a:pt x="92" y="6576"/>
                  </a:lnTo>
                  <a:lnTo>
                    <a:pt x="91" y="6573"/>
                  </a:lnTo>
                  <a:lnTo>
                    <a:pt x="90" y="6571"/>
                  </a:lnTo>
                  <a:lnTo>
                    <a:pt x="90" y="6569"/>
                  </a:lnTo>
                  <a:lnTo>
                    <a:pt x="90" y="6567"/>
                  </a:lnTo>
                  <a:lnTo>
                    <a:pt x="92" y="6565"/>
                  </a:lnTo>
                  <a:lnTo>
                    <a:pt x="94" y="6563"/>
                  </a:lnTo>
                  <a:lnTo>
                    <a:pt x="96" y="6563"/>
                  </a:lnTo>
                  <a:lnTo>
                    <a:pt x="101" y="6563"/>
                  </a:lnTo>
                  <a:lnTo>
                    <a:pt x="109" y="6563"/>
                  </a:lnTo>
                  <a:lnTo>
                    <a:pt x="121" y="6566"/>
                  </a:lnTo>
                  <a:lnTo>
                    <a:pt x="136" y="6570"/>
                  </a:lnTo>
                  <a:lnTo>
                    <a:pt x="152" y="6574"/>
                  </a:lnTo>
                  <a:lnTo>
                    <a:pt x="171" y="6581"/>
                  </a:lnTo>
                  <a:lnTo>
                    <a:pt x="192" y="6588"/>
                  </a:lnTo>
                  <a:lnTo>
                    <a:pt x="239" y="6608"/>
                  </a:lnTo>
                  <a:lnTo>
                    <a:pt x="292" y="6631"/>
                  </a:lnTo>
                  <a:lnTo>
                    <a:pt x="349" y="6658"/>
                  </a:lnTo>
                  <a:lnTo>
                    <a:pt x="409" y="6689"/>
                  </a:lnTo>
                  <a:lnTo>
                    <a:pt x="457" y="6713"/>
                  </a:lnTo>
                  <a:lnTo>
                    <a:pt x="501" y="6737"/>
                  </a:lnTo>
                  <a:lnTo>
                    <a:pt x="542" y="6761"/>
                  </a:lnTo>
                  <a:lnTo>
                    <a:pt x="579" y="6783"/>
                  </a:lnTo>
                  <a:lnTo>
                    <a:pt x="612" y="6803"/>
                  </a:lnTo>
                  <a:lnTo>
                    <a:pt x="639" y="6822"/>
                  </a:lnTo>
                  <a:lnTo>
                    <a:pt x="662" y="6839"/>
                  </a:lnTo>
                  <a:lnTo>
                    <a:pt x="678" y="6853"/>
                  </a:lnTo>
                  <a:close/>
                  <a:moveTo>
                    <a:pt x="252" y="6108"/>
                  </a:moveTo>
                  <a:lnTo>
                    <a:pt x="200" y="6079"/>
                  </a:lnTo>
                  <a:lnTo>
                    <a:pt x="152" y="6051"/>
                  </a:lnTo>
                  <a:lnTo>
                    <a:pt x="110" y="6024"/>
                  </a:lnTo>
                  <a:lnTo>
                    <a:pt x="75" y="5998"/>
                  </a:lnTo>
                  <a:lnTo>
                    <a:pt x="60" y="5986"/>
                  </a:lnTo>
                  <a:lnTo>
                    <a:pt x="47" y="5975"/>
                  </a:lnTo>
                  <a:lnTo>
                    <a:pt x="36" y="5966"/>
                  </a:lnTo>
                  <a:lnTo>
                    <a:pt x="27" y="5956"/>
                  </a:lnTo>
                  <a:lnTo>
                    <a:pt x="21" y="5947"/>
                  </a:lnTo>
                  <a:lnTo>
                    <a:pt x="16" y="5941"/>
                  </a:lnTo>
                  <a:lnTo>
                    <a:pt x="15" y="5937"/>
                  </a:lnTo>
                  <a:lnTo>
                    <a:pt x="15" y="5934"/>
                  </a:lnTo>
                  <a:lnTo>
                    <a:pt x="15" y="5932"/>
                  </a:lnTo>
                  <a:lnTo>
                    <a:pt x="16" y="5930"/>
                  </a:lnTo>
                  <a:lnTo>
                    <a:pt x="17" y="5928"/>
                  </a:lnTo>
                  <a:lnTo>
                    <a:pt x="20" y="5927"/>
                  </a:lnTo>
                  <a:lnTo>
                    <a:pt x="23" y="5926"/>
                  </a:lnTo>
                  <a:lnTo>
                    <a:pt x="26" y="5925"/>
                  </a:lnTo>
                  <a:lnTo>
                    <a:pt x="35" y="5925"/>
                  </a:lnTo>
                  <a:lnTo>
                    <a:pt x="45" y="5926"/>
                  </a:lnTo>
                  <a:lnTo>
                    <a:pt x="58" y="5928"/>
                  </a:lnTo>
                  <a:lnTo>
                    <a:pt x="74" y="5932"/>
                  </a:lnTo>
                  <a:lnTo>
                    <a:pt x="91" y="5937"/>
                  </a:lnTo>
                  <a:lnTo>
                    <a:pt x="109" y="5943"/>
                  </a:lnTo>
                  <a:lnTo>
                    <a:pt x="150" y="5959"/>
                  </a:lnTo>
                  <a:lnTo>
                    <a:pt x="197" y="5980"/>
                  </a:lnTo>
                  <a:lnTo>
                    <a:pt x="246" y="6003"/>
                  </a:lnTo>
                  <a:lnTo>
                    <a:pt x="299" y="6030"/>
                  </a:lnTo>
                  <a:lnTo>
                    <a:pt x="351" y="6059"/>
                  </a:lnTo>
                  <a:lnTo>
                    <a:pt x="398" y="6088"/>
                  </a:lnTo>
                  <a:lnTo>
                    <a:pt x="441" y="6114"/>
                  </a:lnTo>
                  <a:lnTo>
                    <a:pt x="476" y="6139"/>
                  </a:lnTo>
                  <a:lnTo>
                    <a:pt x="491" y="6151"/>
                  </a:lnTo>
                  <a:lnTo>
                    <a:pt x="504" y="6162"/>
                  </a:lnTo>
                  <a:lnTo>
                    <a:pt x="515" y="6172"/>
                  </a:lnTo>
                  <a:lnTo>
                    <a:pt x="525" y="6181"/>
                  </a:lnTo>
                  <a:lnTo>
                    <a:pt x="531" y="6189"/>
                  </a:lnTo>
                  <a:lnTo>
                    <a:pt x="536" y="6196"/>
                  </a:lnTo>
                  <a:lnTo>
                    <a:pt x="537" y="6200"/>
                  </a:lnTo>
                  <a:lnTo>
                    <a:pt x="537" y="6202"/>
                  </a:lnTo>
                  <a:lnTo>
                    <a:pt x="537" y="6204"/>
                  </a:lnTo>
                  <a:lnTo>
                    <a:pt x="536" y="6206"/>
                  </a:lnTo>
                  <a:lnTo>
                    <a:pt x="535" y="6208"/>
                  </a:lnTo>
                  <a:lnTo>
                    <a:pt x="532" y="6209"/>
                  </a:lnTo>
                  <a:lnTo>
                    <a:pt x="529" y="6211"/>
                  </a:lnTo>
                  <a:lnTo>
                    <a:pt x="526" y="6212"/>
                  </a:lnTo>
                  <a:lnTo>
                    <a:pt x="517" y="6212"/>
                  </a:lnTo>
                  <a:lnTo>
                    <a:pt x="505" y="6211"/>
                  </a:lnTo>
                  <a:lnTo>
                    <a:pt x="492" y="6208"/>
                  </a:lnTo>
                  <a:lnTo>
                    <a:pt x="477" y="6205"/>
                  </a:lnTo>
                  <a:lnTo>
                    <a:pt x="461" y="6200"/>
                  </a:lnTo>
                  <a:lnTo>
                    <a:pt x="443" y="6193"/>
                  </a:lnTo>
                  <a:lnTo>
                    <a:pt x="401" y="6178"/>
                  </a:lnTo>
                  <a:lnTo>
                    <a:pt x="354" y="6159"/>
                  </a:lnTo>
                  <a:lnTo>
                    <a:pt x="305" y="6135"/>
                  </a:lnTo>
                  <a:lnTo>
                    <a:pt x="252" y="6108"/>
                  </a:lnTo>
                  <a:close/>
                  <a:moveTo>
                    <a:pt x="398" y="5975"/>
                  </a:moveTo>
                  <a:lnTo>
                    <a:pt x="348" y="5947"/>
                  </a:lnTo>
                  <a:lnTo>
                    <a:pt x="302" y="5919"/>
                  </a:lnTo>
                  <a:lnTo>
                    <a:pt x="282" y="5906"/>
                  </a:lnTo>
                  <a:lnTo>
                    <a:pt x="262" y="5893"/>
                  </a:lnTo>
                  <a:lnTo>
                    <a:pt x="244" y="5880"/>
                  </a:lnTo>
                  <a:lnTo>
                    <a:pt x="228" y="5867"/>
                  </a:lnTo>
                  <a:lnTo>
                    <a:pt x="214" y="5857"/>
                  </a:lnTo>
                  <a:lnTo>
                    <a:pt x="201" y="5845"/>
                  </a:lnTo>
                  <a:lnTo>
                    <a:pt x="191" y="5835"/>
                  </a:lnTo>
                  <a:lnTo>
                    <a:pt x="183" y="5825"/>
                  </a:lnTo>
                  <a:lnTo>
                    <a:pt x="176" y="5818"/>
                  </a:lnTo>
                  <a:lnTo>
                    <a:pt x="173" y="5810"/>
                  </a:lnTo>
                  <a:lnTo>
                    <a:pt x="172" y="5807"/>
                  </a:lnTo>
                  <a:lnTo>
                    <a:pt x="171" y="5804"/>
                  </a:lnTo>
                  <a:lnTo>
                    <a:pt x="172" y="5802"/>
                  </a:lnTo>
                  <a:lnTo>
                    <a:pt x="173" y="5799"/>
                  </a:lnTo>
                  <a:lnTo>
                    <a:pt x="174" y="5797"/>
                  </a:lnTo>
                  <a:lnTo>
                    <a:pt x="176" y="5796"/>
                  </a:lnTo>
                  <a:lnTo>
                    <a:pt x="179" y="5794"/>
                  </a:lnTo>
                  <a:lnTo>
                    <a:pt x="183" y="5794"/>
                  </a:lnTo>
                  <a:lnTo>
                    <a:pt x="191" y="5793"/>
                  </a:lnTo>
                  <a:lnTo>
                    <a:pt x="202" y="5794"/>
                  </a:lnTo>
                  <a:lnTo>
                    <a:pt x="215" y="5796"/>
                  </a:lnTo>
                  <a:lnTo>
                    <a:pt x="229" y="5799"/>
                  </a:lnTo>
                  <a:lnTo>
                    <a:pt x="246" y="5805"/>
                  </a:lnTo>
                  <a:lnTo>
                    <a:pt x="264" y="5810"/>
                  </a:lnTo>
                  <a:lnTo>
                    <a:pt x="305" y="5825"/>
                  </a:lnTo>
                  <a:lnTo>
                    <a:pt x="349" y="5845"/>
                  </a:lnTo>
                  <a:lnTo>
                    <a:pt x="397" y="5867"/>
                  </a:lnTo>
                  <a:lnTo>
                    <a:pt x="449" y="5893"/>
                  </a:lnTo>
                  <a:lnTo>
                    <a:pt x="500" y="5921"/>
                  </a:lnTo>
                  <a:lnTo>
                    <a:pt x="545" y="5949"/>
                  </a:lnTo>
                  <a:lnTo>
                    <a:pt x="586" y="5975"/>
                  </a:lnTo>
                  <a:lnTo>
                    <a:pt x="620" y="6000"/>
                  </a:lnTo>
                  <a:lnTo>
                    <a:pt x="635" y="6012"/>
                  </a:lnTo>
                  <a:lnTo>
                    <a:pt x="647" y="6023"/>
                  </a:lnTo>
                  <a:lnTo>
                    <a:pt x="658" y="6032"/>
                  </a:lnTo>
                  <a:lnTo>
                    <a:pt x="666" y="6041"/>
                  </a:lnTo>
                  <a:lnTo>
                    <a:pt x="673" y="6050"/>
                  </a:lnTo>
                  <a:lnTo>
                    <a:pt x="676" y="6057"/>
                  </a:lnTo>
                  <a:lnTo>
                    <a:pt x="677" y="6059"/>
                  </a:lnTo>
                  <a:lnTo>
                    <a:pt x="677" y="6063"/>
                  </a:lnTo>
                  <a:lnTo>
                    <a:pt x="677" y="6066"/>
                  </a:lnTo>
                  <a:lnTo>
                    <a:pt x="676" y="6068"/>
                  </a:lnTo>
                  <a:lnTo>
                    <a:pt x="675" y="6069"/>
                  </a:lnTo>
                  <a:lnTo>
                    <a:pt x="673" y="6071"/>
                  </a:lnTo>
                  <a:lnTo>
                    <a:pt x="669" y="6072"/>
                  </a:lnTo>
                  <a:lnTo>
                    <a:pt x="666" y="6073"/>
                  </a:lnTo>
                  <a:lnTo>
                    <a:pt x="658" y="6073"/>
                  </a:lnTo>
                  <a:lnTo>
                    <a:pt x="647" y="6073"/>
                  </a:lnTo>
                  <a:lnTo>
                    <a:pt x="634" y="6071"/>
                  </a:lnTo>
                  <a:lnTo>
                    <a:pt x="619" y="6068"/>
                  </a:lnTo>
                  <a:lnTo>
                    <a:pt x="603" y="6064"/>
                  </a:lnTo>
                  <a:lnTo>
                    <a:pt x="584" y="6057"/>
                  </a:lnTo>
                  <a:lnTo>
                    <a:pt x="565" y="6051"/>
                  </a:lnTo>
                  <a:lnTo>
                    <a:pt x="544" y="6043"/>
                  </a:lnTo>
                  <a:lnTo>
                    <a:pt x="522" y="6034"/>
                  </a:lnTo>
                  <a:lnTo>
                    <a:pt x="499" y="6024"/>
                  </a:lnTo>
                  <a:lnTo>
                    <a:pt x="450" y="6001"/>
                  </a:lnTo>
                  <a:lnTo>
                    <a:pt x="398" y="5975"/>
                  </a:lnTo>
                  <a:close/>
                  <a:moveTo>
                    <a:pt x="631" y="5680"/>
                  </a:moveTo>
                  <a:lnTo>
                    <a:pt x="629" y="5682"/>
                  </a:lnTo>
                  <a:lnTo>
                    <a:pt x="626" y="5684"/>
                  </a:lnTo>
                  <a:lnTo>
                    <a:pt x="624" y="5685"/>
                  </a:lnTo>
                  <a:lnTo>
                    <a:pt x="621" y="5686"/>
                  </a:lnTo>
                  <a:lnTo>
                    <a:pt x="612" y="5687"/>
                  </a:lnTo>
                  <a:lnTo>
                    <a:pt x="601" y="5687"/>
                  </a:lnTo>
                  <a:lnTo>
                    <a:pt x="590" y="5685"/>
                  </a:lnTo>
                  <a:lnTo>
                    <a:pt x="576" y="5683"/>
                  </a:lnTo>
                  <a:lnTo>
                    <a:pt x="560" y="5678"/>
                  </a:lnTo>
                  <a:lnTo>
                    <a:pt x="543" y="5673"/>
                  </a:lnTo>
                  <a:lnTo>
                    <a:pt x="525" y="5668"/>
                  </a:lnTo>
                  <a:lnTo>
                    <a:pt x="505" y="5660"/>
                  </a:lnTo>
                  <a:lnTo>
                    <a:pt x="485" y="5652"/>
                  </a:lnTo>
                  <a:lnTo>
                    <a:pt x="463" y="5643"/>
                  </a:lnTo>
                  <a:lnTo>
                    <a:pt x="418" y="5621"/>
                  </a:lnTo>
                  <a:lnTo>
                    <a:pt x="370" y="5596"/>
                  </a:lnTo>
                  <a:lnTo>
                    <a:pt x="347" y="5584"/>
                  </a:lnTo>
                  <a:lnTo>
                    <a:pt x="324" y="5571"/>
                  </a:lnTo>
                  <a:lnTo>
                    <a:pt x="302" y="5558"/>
                  </a:lnTo>
                  <a:lnTo>
                    <a:pt x="282" y="5545"/>
                  </a:lnTo>
                  <a:lnTo>
                    <a:pt x="262" y="5532"/>
                  </a:lnTo>
                  <a:lnTo>
                    <a:pt x="245" y="5519"/>
                  </a:lnTo>
                  <a:lnTo>
                    <a:pt x="229" y="5506"/>
                  </a:lnTo>
                  <a:lnTo>
                    <a:pt x="214" y="5494"/>
                  </a:lnTo>
                  <a:lnTo>
                    <a:pt x="201" y="5483"/>
                  </a:lnTo>
                  <a:lnTo>
                    <a:pt x="189" y="5472"/>
                  </a:lnTo>
                  <a:lnTo>
                    <a:pt x="180" y="5463"/>
                  </a:lnTo>
                  <a:lnTo>
                    <a:pt x="173" y="5453"/>
                  </a:lnTo>
                  <a:lnTo>
                    <a:pt x="167" y="5445"/>
                  </a:lnTo>
                  <a:lnTo>
                    <a:pt x="164" y="5438"/>
                  </a:lnTo>
                  <a:lnTo>
                    <a:pt x="163" y="5435"/>
                  </a:lnTo>
                  <a:lnTo>
                    <a:pt x="163" y="5431"/>
                  </a:lnTo>
                  <a:lnTo>
                    <a:pt x="163" y="5429"/>
                  </a:lnTo>
                  <a:lnTo>
                    <a:pt x="164" y="5426"/>
                  </a:lnTo>
                  <a:lnTo>
                    <a:pt x="166" y="5425"/>
                  </a:lnTo>
                  <a:lnTo>
                    <a:pt x="169" y="5423"/>
                  </a:lnTo>
                  <a:lnTo>
                    <a:pt x="172" y="5422"/>
                  </a:lnTo>
                  <a:lnTo>
                    <a:pt x="175" y="5421"/>
                  </a:lnTo>
                  <a:lnTo>
                    <a:pt x="183" y="5419"/>
                  </a:lnTo>
                  <a:lnTo>
                    <a:pt x="193" y="5419"/>
                  </a:lnTo>
                  <a:lnTo>
                    <a:pt x="205" y="5422"/>
                  </a:lnTo>
                  <a:lnTo>
                    <a:pt x="219" y="5425"/>
                  </a:lnTo>
                  <a:lnTo>
                    <a:pt x="234" y="5428"/>
                  </a:lnTo>
                  <a:lnTo>
                    <a:pt x="252" y="5434"/>
                  </a:lnTo>
                  <a:lnTo>
                    <a:pt x="289" y="5448"/>
                  </a:lnTo>
                  <a:lnTo>
                    <a:pt x="332" y="5465"/>
                  </a:lnTo>
                  <a:lnTo>
                    <a:pt x="377" y="5486"/>
                  </a:lnTo>
                  <a:lnTo>
                    <a:pt x="424" y="5511"/>
                  </a:lnTo>
                  <a:lnTo>
                    <a:pt x="471" y="5537"/>
                  </a:lnTo>
                  <a:lnTo>
                    <a:pt x="513" y="5564"/>
                  </a:lnTo>
                  <a:lnTo>
                    <a:pt x="550" y="5589"/>
                  </a:lnTo>
                  <a:lnTo>
                    <a:pt x="581" y="5613"/>
                  </a:lnTo>
                  <a:lnTo>
                    <a:pt x="594" y="5625"/>
                  </a:lnTo>
                  <a:lnTo>
                    <a:pt x="606" y="5635"/>
                  </a:lnTo>
                  <a:lnTo>
                    <a:pt x="615" y="5645"/>
                  </a:lnTo>
                  <a:lnTo>
                    <a:pt x="623" y="5654"/>
                  </a:lnTo>
                  <a:lnTo>
                    <a:pt x="628" y="5662"/>
                  </a:lnTo>
                  <a:lnTo>
                    <a:pt x="632" y="5669"/>
                  </a:lnTo>
                  <a:lnTo>
                    <a:pt x="632" y="5672"/>
                  </a:lnTo>
                  <a:lnTo>
                    <a:pt x="632" y="5675"/>
                  </a:lnTo>
                  <a:lnTo>
                    <a:pt x="632" y="5677"/>
                  </a:lnTo>
                  <a:lnTo>
                    <a:pt x="631" y="5680"/>
                  </a:lnTo>
                  <a:close/>
                  <a:moveTo>
                    <a:pt x="563" y="5057"/>
                  </a:moveTo>
                  <a:lnTo>
                    <a:pt x="558" y="5061"/>
                  </a:lnTo>
                  <a:lnTo>
                    <a:pt x="553" y="5063"/>
                  </a:lnTo>
                  <a:lnTo>
                    <a:pt x="544" y="5066"/>
                  </a:lnTo>
                  <a:lnTo>
                    <a:pt x="536" y="5066"/>
                  </a:lnTo>
                  <a:lnTo>
                    <a:pt x="524" y="5064"/>
                  </a:lnTo>
                  <a:lnTo>
                    <a:pt x="511" y="5062"/>
                  </a:lnTo>
                  <a:lnTo>
                    <a:pt x="497" y="5059"/>
                  </a:lnTo>
                  <a:lnTo>
                    <a:pt x="482" y="5055"/>
                  </a:lnTo>
                  <a:lnTo>
                    <a:pt x="465" y="5049"/>
                  </a:lnTo>
                  <a:lnTo>
                    <a:pt x="448" y="5044"/>
                  </a:lnTo>
                  <a:lnTo>
                    <a:pt x="430" y="5036"/>
                  </a:lnTo>
                  <a:lnTo>
                    <a:pt x="410" y="5028"/>
                  </a:lnTo>
                  <a:lnTo>
                    <a:pt x="390" y="5019"/>
                  </a:lnTo>
                  <a:lnTo>
                    <a:pt x="370" y="5009"/>
                  </a:lnTo>
                  <a:lnTo>
                    <a:pt x="349" y="4999"/>
                  </a:lnTo>
                  <a:lnTo>
                    <a:pt x="328" y="4987"/>
                  </a:lnTo>
                  <a:lnTo>
                    <a:pt x="307" y="4975"/>
                  </a:lnTo>
                  <a:lnTo>
                    <a:pt x="287" y="4962"/>
                  </a:lnTo>
                  <a:lnTo>
                    <a:pt x="268" y="4950"/>
                  </a:lnTo>
                  <a:lnTo>
                    <a:pt x="250" y="4938"/>
                  </a:lnTo>
                  <a:lnTo>
                    <a:pt x="233" y="4926"/>
                  </a:lnTo>
                  <a:lnTo>
                    <a:pt x="217" y="4914"/>
                  </a:lnTo>
                  <a:lnTo>
                    <a:pt x="203" y="4903"/>
                  </a:lnTo>
                  <a:lnTo>
                    <a:pt x="191" y="4892"/>
                  </a:lnTo>
                  <a:lnTo>
                    <a:pt x="179" y="4881"/>
                  </a:lnTo>
                  <a:lnTo>
                    <a:pt x="170" y="4870"/>
                  </a:lnTo>
                  <a:lnTo>
                    <a:pt x="162" y="4860"/>
                  </a:lnTo>
                  <a:lnTo>
                    <a:pt x="156" y="4852"/>
                  </a:lnTo>
                  <a:lnTo>
                    <a:pt x="151" y="4844"/>
                  </a:lnTo>
                  <a:lnTo>
                    <a:pt x="149" y="4837"/>
                  </a:lnTo>
                  <a:lnTo>
                    <a:pt x="148" y="4833"/>
                  </a:lnTo>
                  <a:lnTo>
                    <a:pt x="148" y="4830"/>
                  </a:lnTo>
                  <a:lnTo>
                    <a:pt x="149" y="4828"/>
                  </a:lnTo>
                  <a:lnTo>
                    <a:pt x="150" y="4825"/>
                  </a:lnTo>
                  <a:lnTo>
                    <a:pt x="155" y="4821"/>
                  </a:lnTo>
                  <a:lnTo>
                    <a:pt x="160" y="4818"/>
                  </a:lnTo>
                  <a:lnTo>
                    <a:pt x="167" y="4817"/>
                  </a:lnTo>
                  <a:lnTo>
                    <a:pt x="177" y="4816"/>
                  </a:lnTo>
                  <a:lnTo>
                    <a:pt x="189" y="4817"/>
                  </a:lnTo>
                  <a:lnTo>
                    <a:pt x="201" y="4819"/>
                  </a:lnTo>
                  <a:lnTo>
                    <a:pt x="215" y="4823"/>
                  </a:lnTo>
                  <a:lnTo>
                    <a:pt x="230" y="4827"/>
                  </a:lnTo>
                  <a:lnTo>
                    <a:pt x="247" y="4832"/>
                  </a:lnTo>
                  <a:lnTo>
                    <a:pt x="265" y="4839"/>
                  </a:lnTo>
                  <a:lnTo>
                    <a:pt x="283" y="4845"/>
                  </a:lnTo>
                  <a:lnTo>
                    <a:pt x="302" y="4854"/>
                  </a:lnTo>
                  <a:lnTo>
                    <a:pt x="342" y="4873"/>
                  </a:lnTo>
                  <a:lnTo>
                    <a:pt x="384" y="4896"/>
                  </a:lnTo>
                  <a:lnTo>
                    <a:pt x="425" y="4920"/>
                  </a:lnTo>
                  <a:lnTo>
                    <a:pt x="462" y="4945"/>
                  </a:lnTo>
                  <a:lnTo>
                    <a:pt x="479" y="4957"/>
                  </a:lnTo>
                  <a:lnTo>
                    <a:pt x="495" y="4968"/>
                  </a:lnTo>
                  <a:lnTo>
                    <a:pt x="509" y="4980"/>
                  </a:lnTo>
                  <a:lnTo>
                    <a:pt x="522" y="4991"/>
                  </a:lnTo>
                  <a:lnTo>
                    <a:pt x="533" y="5002"/>
                  </a:lnTo>
                  <a:lnTo>
                    <a:pt x="543" y="5012"/>
                  </a:lnTo>
                  <a:lnTo>
                    <a:pt x="551" y="5021"/>
                  </a:lnTo>
                  <a:lnTo>
                    <a:pt x="557" y="5030"/>
                  </a:lnTo>
                  <a:lnTo>
                    <a:pt x="561" y="5039"/>
                  </a:lnTo>
                  <a:lnTo>
                    <a:pt x="564" y="5045"/>
                  </a:lnTo>
                  <a:lnTo>
                    <a:pt x="564" y="5048"/>
                  </a:lnTo>
                  <a:lnTo>
                    <a:pt x="564" y="5051"/>
                  </a:lnTo>
                  <a:lnTo>
                    <a:pt x="564" y="5055"/>
                  </a:lnTo>
                  <a:lnTo>
                    <a:pt x="563" y="5057"/>
                  </a:lnTo>
                  <a:close/>
                  <a:moveTo>
                    <a:pt x="282" y="4668"/>
                  </a:moveTo>
                  <a:lnTo>
                    <a:pt x="321" y="4692"/>
                  </a:lnTo>
                  <a:lnTo>
                    <a:pt x="355" y="4716"/>
                  </a:lnTo>
                  <a:lnTo>
                    <a:pt x="371" y="4728"/>
                  </a:lnTo>
                  <a:lnTo>
                    <a:pt x="387" y="4740"/>
                  </a:lnTo>
                  <a:lnTo>
                    <a:pt x="401" y="4750"/>
                  </a:lnTo>
                  <a:lnTo>
                    <a:pt x="413" y="4761"/>
                  </a:lnTo>
                  <a:lnTo>
                    <a:pt x="423" y="4772"/>
                  </a:lnTo>
                  <a:lnTo>
                    <a:pt x="432" y="4782"/>
                  </a:lnTo>
                  <a:lnTo>
                    <a:pt x="441" y="4791"/>
                  </a:lnTo>
                  <a:lnTo>
                    <a:pt x="446" y="4800"/>
                  </a:lnTo>
                  <a:lnTo>
                    <a:pt x="450" y="4808"/>
                  </a:lnTo>
                  <a:lnTo>
                    <a:pt x="452" y="4815"/>
                  </a:lnTo>
                  <a:lnTo>
                    <a:pt x="452" y="4822"/>
                  </a:lnTo>
                  <a:lnTo>
                    <a:pt x="450" y="4826"/>
                  </a:lnTo>
                  <a:lnTo>
                    <a:pt x="447" y="4830"/>
                  </a:lnTo>
                  <a:lnTo>
                    <a:pt x="441" y="4833"/>
                  </a:lnTo>
                  <a:lnTo>
                    <a:pt x="433" y="4835"/>
                  </a:lnTo>
                  <a:lnTo>
                    <a:pt x="424" y="4836"/>
                  </a:lnTo>
                  <a:lnTo>
                    <a:pt x="414" y="4835"/>
                  </a:lnTo>
                  <a:lnTo>
                    <a:pt x="401" y="4832"/>
                  </a:lnTo>
                  <a:lnTo>
                    <a:pt x="388" y="4829"/>
                  </a:lnTo>
                  <a:lnTo>
                    <a:pt x="373" y="4826"/>
                  </a:lnTo>
                  <a:lnTo>
                    <a:pt x="357" y="4821"/>
                  </a:lnTo>
                  <a:lnTo>
                    <a:pt x="340" y="4814"/>
                  </a:lnTo>
                  <a:lnTo>
                    <a:pt x="323" y="4808"/>
                  </a:lnTo>
                  <a:lnTo>
                    <a:pt x="303" y="4800"/>
                  </a:lnTo>
                  <a:lnTo>
                    <a:pt x="285" y="4790"/>
                  </a:lnTo>
                  <a:lnTo>
                    <a:pt x="266" y="4781"/>
                  </a:lnTo>
                  <a:lnTo>
                    <a:pt x="245" y="4771"/>
                  </a:lnTo>
                  <a:lnTo>
                    <a:pt x="225" y="4759"/>
                  </a:lnTo>
                  <a:lnTo>
                    <a:pt x="205" y="4747"/>
                  </a:lnTo>
                  <a:lnTo>
                    <a:pt x="186" y="4735"/>
                  </a:lnTo>
                  <a:lnTo>
                    <a:pt x="167" y="4723"/>
                  </a:lnTo>
                  <a:lnTo>
                    <a:pt x="150" y="4712"/>
                  </a:lnTo>
                  <a:lnTo>
                    <a:pt x="134" y="4700"/>
                  </a:lnTo>
                  <a:lnTo>
                    <a:pt x="120" y="4689"/>
                  </a:lnTo>
                  <a:lnTo>
                    <a:pt x="106" y="4677"/>
                  </a:lnTo>
                  <a:lnTo>
                    <a:pt x="94" y="4666"/>
                  </a:lnTo>
                  <a:lnTo>
                    <a:pt x="83" y="4655"/>
                  </a:lnTo>
                  <a:lnTo>
                    <a:pt x="75" y="4646"/>
                  </a:lnTo>
                  <a:lnTo>
                    <a:pt x="67" y="4636"/>
                  </a:lnTo>
                  <a:lnTo>
                    <a:pt x="61" y="4627"/>
                  </a:lnTo>
                  <a:lnTo>
                    <a:pt x="57" y="4620"/>
                  </a:lnTo>
                  <a:lnTo>
                    <a:pt x="55" y="4612"/>
                  </a:lnTo>
                  <a:lnTo>
                    <a:pt x="54" y="4609"/>
                  </a:lnTo>
                  <a:lnTo>
                    <a:pt x="54" y="4606"/>
                  </a:lnTo>
                  <a:lnTo>
                    <a:pt x="55" y="4604"/>
                  </a:lnTo>
                  <a:lnTo>
                    <a:pt x="56" y="4601"/>
                  </a:lnTo>
                  <a:lnTo>
                    <a:pt x="61" y="4597"/>
                  </a:lnTo>
                  <a:lnTo>
                    <a:pt x="66" y="4594"/>
                  </a:lnTo>
                  <a:lnTo>
                    <a:pt x="74" y="4593"/>
                  </a:lnTo>
                  <a:lnTo>
                    <a:pt x="83" y="4592"/>
                  </a:lnTo>
                  <a:lnTo>
                    <a:pt x="94" y="4593"/>
                  </a:lnTo>
                  <a:lnTo>
                    <a:pt x="106" y="4595"/>
                  </a:lnTo>
                  <a:lnTo>
                    <a:pt x="119" y="4598"/>
                  </a:lnTo>
                  <a:lnTo>
                    <a:pt x="134" y="4601"/>
                  </a:lnTo>
                  <a:lnTo>
                    <a:pt x="149" y="4607"/>
                  </a:lnTo>
                  <a:lnTo>
                    <a:pt x="166" y="4613"/>
                  </a:lnTo>
                  <a:lnTo>
                    <a:pt x="184" y="4620"/>
                  </a:lnTo>
                  <a:lnTo>
                    <a:pt x="202" y="4628"/>
                  </a:lnTo>
                  <a:lnTo>
                    <a:pt x="241" y="4647"/>
                  </a:lnTo>
                  <a:lnTo>
                    <a:pt x="282" y="4668"/>
                  </a:lnTo>
                  <a:close/>
                  <a:moveTo>
                    <a:pt x="217" y="3145"/>
                  </a:moveTo>
                  <a:lnTo>
                    <a:pt x="245" y="3164"/>
                  </a:lnTo>
                  <a:lnTo>
                    <a:pt x="271" y="3183"/>
                  </a:lnTo>
                  <a:lnTo>
                    <a:pt x="283" y="3193"/>
                  </a:lnTo>
                  <a:lnTo>
                    <a:pt x="293" y="3203"/>
                  </a:lnTo>
                  <a:lnTo>
                    <a:pt x="302" y="3211"/>
                  </a:lnTo>
                  <a:lnTo>
                    <a:pt x="311" y="3221"/>
                  </a:lnTo>
                  <a:lnTo>
                    <a:pt x="319" y="3230"/>
                  </a:lnTo>
                  <a:lnTo>
                    <a:pt x="325" y="3238"/>
                  </a:lnTo>
                  <a:lnTo>
                    <a:pt x="329" y="3247"/>
                  </a:lnTo>
                  <a:lnTo>
                    <a:pt x="333" y="3255"/>
                  </a:lnTo>
                  <a:lnTo>
                    <a:pt x="336" y="3262"/>
                  </a:lnTo>
                  <a:lnTo>
                    <a:pt x="336" y="3269"/>
                  </a:lnTo>
                  <a:lnTo>
                    <a:pt x="336" y="3275"/>
                  </a:lnTo>
                  <a:lnTo>
                    <a:pt x="334" y="3279"/>
                  </a:lnTo>
                  <a:lnTo>
                    <a:pt x="329" y="3284"/>
                  </a:lnTo>
                  <a:lnTo>
                    <a:pt x="325" y="3287"/>
                  </a:lnTo>
                  <a:lnTo>
                    <a:pt x="319" y="3289"/>
                  </a:lnTo>
                  <a:lnTo>
                    <a:pt x="311" y="3290"/>
                  </a:lnTo>
                  <a:lnTo>
                    <a:pt x="302" y="3291"/>
                  </a:lnTo>
                  <a:lnTo>
                    <a:pt x="293" y="3290"/>
                  </a:lnTo>
                  <a:lnTo>
                    <a:pt x="282" y="3289"/>
                  </a:lnTo>
                  <a:lnTo>
                    <a:pt x="271" y="3286"/>
                  </a:lnTo>
                  <a:lnTo>
                    <a:pt x="258" y="3283"/>
                  </a:lnTo>
                  <a:lnTo>
                    <a:pt x="246" y="3278"/>
                  </a:lnTo>
                  <a:lnTo>
                    <a:pt x="232" y="3274"/>
                  </a:lnTo>
                  <a:lnTo>
                    <a:pt x="218" y="3268"/>
                  </a:lnTo>
                  <a:lnTo>
                    <a:pt x="204" y="3261"/>
                  </a:lnTo>
                  <a:lnTo>
                    <a:pt x="190" y="3254"/>
                  </a:lnTo>
                  <a:lnTo>
                    <a:pt x="175" y="3246"/>
                  </a:lnTo>
                  <a:lnTo>
                    <a:pt x="160" y="3236"/>
                  </a:lnTo>
                  <a:lnTo>
                    <a:pt x="146" y="3228"/>
                  </a:lnTo>
                  <a:lnTo>
                    <a:pt x="132" y="3218"/>
                  </a:lnTo>
                  <a:lnTo>
                    <a:pt x="118" y="3208"/>
                  </a:lnTo>
                  <a:lnTo>
                    <a:pt x="106" y="3198"/>
                  </a:lnTo>
                  <a:lnTo>
                    <a:pt x="95" y="3189"/>
                  </a:lnTo>
                  <a:lnTo>
                    <a:pt x="84" y="3179"/>
                  </a:lnTo>
                  <a:lnTo>
                    <a:pt x="75" y="3169"/>
                  </a:lnTo>
                  <a:lnTo>
                    <a:pt x="66" y="3160"/>
                  </a:lnTo>
                  <a:lnTo>
                    <a:pt x="60" y="3151"/>
                  </a:lnTo>
                  <a:lnTo>
                    <a:pt x="53" y="3142"/>
                  </a:lnTo>
                  <a:lnTo>
                    <a:pt x="48" y="3134"/>
                  </a:lnTo>
                  <a:lnTo>
                    <a:pt x="44" y="3126"/>
                  </a:lnTo>
                  <a:lnTo>
                    <a:pt x="42" y="3119"/>
                  </a:lnTo>
                  <a:lnTo>
                    <a:pt x="41" y="3112"/>
                  </a:lnTo>
                  <a:lnTo>
                    <a:pt x="42" y="3107"/>
                  </a:lnTo>
                  <a:lnTo>
                    <a:pt x="44" y="3101"/>
                  </a:lnTo>
                  <a:lnTo>
                    <a:pt x="48" y="3097"/>
                  </a:lnTo>
                  <a:lnTo>
                    <a:pt x="53" y="3094"/>
                  </a:lnTo>
                  <a:lnTo>
                    <a:pt x="60" y="3092"/>
                  </a:lnTo>
                  <a:lnTo>
                    <a:pt x="67" y="3091"/>
                  </a:lnTo>
                  <a:lnTo>
                    <a:pt x="76" y="3091"/>
                  </a:lnTo>
                  <a:lnTo>
                    <a:pt x="84" y="3091"/>
                  </a:lnTo>
                  <a:lnTo>
                    <a:pt x="95" y="3093"/>
                  </a:lnTo>
                  <a:lnTo>
                    <a:pt x="107" y="3095"/>
                  </a:lnTo>
                  <a:lnTo>
                    <a:pt x="119" y="3098"/>
                  </a:lnTo>
                  <a:lnTo>
                    <a:pt x="132" y="3102"/>
                  </a:lnTo>
                  <a:lnTo>
                    <a:pt x="145" y="3108"/>
                  </a:lnTo>
                  <a:lnTo>
                    <a:pt x="159" y="3113"/>
                  </a:lnTo>
                  <a:lnTo>
                    <a:pt x="187" y="3127"/>
                  </a:lnTo>
                  <a:lnTo>
                    <a:pt x="217" y="3145"/>
                  </a:lnTo>
                  <a:close/>
                  <a:moveTo>
                    <a:pt x="296" y="2931"/>
                  </a:moveTo>
                  <a:lnTo>
                    <a:pt x="323" y="2949"/>
                  </a:lnTo>
                  <a:lnTo>
                    <a:pt x="348" y="2968"/>
                  </a:lnTo>
                  <a:lnTo>
                    <a:pt x="359" y="2977"/>
                  </a:lnTo>
                  <a:lnTo>
                    <a:pt x="368" y="2987"/>
                  </a:lnTo>
                  <a:lnTo>
                    <a:pt x="378" y="2996"/>
                  </a:lnTo>
                  <a:lnTo>
                    <a:pt x="386" y="3005"/>
                  </a:lnTo>
                  <a:lnTo>
                    <a:pt x="392" y="3014"/>
                  </a:lnTo>
                  <a:lnTo>
                    <a:pt x="398" y="3023"/>
                  </a:lnTo>
                  <a:lnTo>
                    <a:pt x="403" y="3030"/>
                  </a:lnTo>
                  <a:lnTo>
                    <a:pt x="406" y="3038"/>
                  </a:lnTo>
                  <a:lnTo>
                    <a:pt x="408" y="3045"/>
                  </a:lnTo>
                  <a:lnTo>
                    <a:pt x="409" y="3052"/>
                  </a:lnTo>
                  <a:lnTo>
                    <a:pt x="408" y="3057"/>
                  </a:lnTo>
                  <a:lnTo>
                    <a:pt x="406" y="3063"/>
                  </a:lnTo>
                  <a:lnTo>
                    <a:pt x="402" y="3067"/>
                  </a:lnTo>
                  <a:lnTo>
                    <a:pt x="397" y="3070"/>
                  </a:lnTo>
                  <a:lnTo>
                    <a:pt x="391" y="3072"/>
                  </a:lnTo>
                  <a:lnTo>
                    <a:pt x="384" y="3073"/>
                  </a:lnTo>
                  <a:lnTo>
                    <a:pt x="376" y="3074"/>
                  </a:lnTo>
                  <a:lnTo>
                    <a:pt x="366" y="3073"/>
                  </a:lnTo>
                  <a:lnTo>
                    <a:pt x="356" y="3072"/>
                  </a:lnTo>
                  <a:lnTo>
                    <a:pt x="346" y="3070"/>
                  </a:lnTo>
                  <a:lnTo>
                    <a:pt x="334" y="3067"/>
                  </a:lnTo>
                  <a:lnTo>
                    <a:pt x="321" y="3063"/>
                  </a:lnTo>
                  <a:lnTo>
                    <a:pt x="309" y="3058"/>
                  </a:lnTo>
                  <a:lnTo>
                    <a:pt x="295" y="3053"/>
                  </a:lnTo>
                  <a:lnTo>
                    <a:pt x="282" y="3046"/>
                  </a:lnTo>
                  <a:lnTo>
                    <a:pt x="268" y="3039"/>
                  </a:lnTo>
                  <a:lnTo>
                    <a:pt x="253" y="3031"/>
                  </a:lnTo>
                  <a:lnTo>
                    <a:pt x="239" y="3023"/>
                  </a:lnTo>
                  <a:lnTo>
                    <a:pt x="225" y="3013"/>
                  </a:lnTo>
                  <a:lnTo>
                    <a:pt x="212" y="3004"/>
                  </a:lnTo>
                  <a:lnTo>
                    <a:pt x="199" y="2995"/>
                  </a:lnTo>
                  <a:lnTo>
                    <a:pt x="187" y="2985"/>
                  </a:lnTo>
                  <a:lnTo>
                    <a:pt x="176" y="2976"/>
                  </a:lnTo>
                  <a:lnTo>
                    <a:pt x="166" y="2966"/>
                  </a:lnTo>
                  <a:lnTo>
                    <a:pt x="158" y="2957"/>
                  </a:lnTo>
                  <a:lnTo>
                    <a:pt x="149" y="2948"/>
                  </a:lnTo>
                  <a:lnTo>
                    <a:pt x="143" y="2939"/>
                  </a:lnTo>
                  <a:lnTo>
                    <a:pt x="137" y="2931"/>
                  </a:lnTo>
                  <a:lnTo>
                    <a:pt x="132" y="2922"/>
                  </a:lnTo>
                  <a:lnTo>
                    <a:pt x="129" y="2915"/>
                  </a:lnTo>
                  <a:lnTo>
                    <a:pt x="126" y="2907"/>
                  </a:lnTo>
                  <a:lnTo>
                    <a:pt x="126" y="2901"/>
                  </a:lnTo>
                  <a:lnTo>
                    <a:pt x="126" y="2895"/>
                  </a:lnTo>
                  <a:lnTo>
                    <a:pt x="129" y="2890"/>
                  </a:lnTo>
                  <a:lnTo>
                    <a:pt x="133" y="2886"/>
                  </a:lnTo>
                  <a:lnTo>
                    <a:pt x="137" y="2882"/>
                  </a:lnTo>
                  <a:lnTo>
                    <a:pt x="144" y="2880"/>
                  </a:lnTo>
                  <a:lnTo>
                    <a:pt x="151" y="2879"/>
                  </a:lnTo>
                  <a:lnTo>
                    <a:pt x="160" y="2879"/>
                  </a:lnTo>
                  <a:lnTo>
                    <a:pt x="169" y="2879"/>
                  </a:lnTo>
                  <a:lnTo>
                    <a:pt x="179" y="2880"/>
                  </a:lnTo>
                  <a:lnTo>
                    <a:pt x="190" y="2883"/>
                  </a:lnTo>
                  <a:lnTo>
                    <a:pt x="202" y="2887"/>
                  </a:lnTo>
                  <a:lnTo>
                    <a:pt x="214" y="2890"/>
                  </a:lnTo>
                  <a:lnTo>
                    <a:pt x="227" y="2895"/>
                  </a:lnTo>
                  <a:lnTo>
                    <a:pt x="240" y="2901"/>
                  </a:lnTo>
                  <a:lnTo>
                    <a:pt x="268" y="2915"/>
                  </a:lnTo>
                  <a:lnTo>
                    <a:pt x="296" y="2931"/>
                  </a:lnTo>
                  <a:close/>
                  <a:moveTo>
                    <a:pt x="396" y="2715"/>
                  </a:moveTo>
                  <a:lnTo>
                    <a:pt x="422" y="2733"/>
                  </a:lnTo>
                  <a:lnTo>
                    <a:pt x="445" y="2752"/>
                  </a:lnTo>
                  <a:lnTo>
                    <a:pt x="456" y="2760"/>
                  </a:lnTo>
                  <a:lnTo>
                    <a:pt x="465" y="2770"/>
                  </a:lnTo>
                  <a:lnTo>
                    <a:pt x="474" y="2779"/>
                  </a:lnTo>
                  <a:lnTo>
                    <a:pt x="482" y="2787"/>
                  </a:lnTo>
                  <a:lnTo>
                    <a:pt x="488" y="2796"/>
                  </a:lnTo>
                  <a:lnTo>
                    <a:pt x="493" y="2805"/>
                  </a:lnTo>
                  <a:lnTo>
                    <a:pt x="498" y="2812"/>
                  </a:lnTo>
                  <a:lnTo>
                    <a:pt x="501" y="2820"/>
                  </a:lnTo>
                  <a:lnTo>
                    <a:pt x="502" y="2826"/>
                  </a:lnTo>
                  <a:lnTo>
                    <a:pt x="503" y="2833"/>
                  </a:lnTo>
                  <a:lnTo>
                    <a:pt x="502" y="2839"/>
                  </a:lnTo>
                  <a:lnTo>
                    <a:pt x="500" y="2843"/>
                  </a:lnTo>
                  <a:lnTo>
                    <a:pt x="497" y="2848"/>
                  </a:lnTo>
                  <a:lnTo>
                    <a:pt x="491" y="2851"/>
                  </a:lnTo>
                  <a:lnTo>
                    <a:pt x="485" y="2854"/>
                  </a:lnTo>
                  <a:lnTo>
                    <a:pt x="478" y="2855"/>
                  </a:lnTo>
                  <a:lnTo>
                    <a:pt x="470" y="2855"/>
                  </a:lnTo>
                  <a:lnTo>
                    <a:pt x="461" y="2855"/>
                  </a:lnTo>
                  <a:lnTo>
                    <a:pt x="451" y="2854"/>
                  </a:lnTo>
                  <a:lnTo>
                    <a:pt x="441" y="2852"/>
                  </a:lnTo>
                  <a:lnTo>
                    <a:pt x="430" y="2849"/>
                  </a:lnTo>
                  <a:lnTo>
                    <a:pt x="418" y="2846"/>
                  </a:lnTo>
                  <a:lnTo>
                    <a:pt x="405" y="2841"/>
                  </a:lnTo>
                  <a:lnTo>
                    <a:pt x="392" y="2836"/>
                  </a:lnTo>
                  <a:lnTo>
                    <a:pt x="379" y="2829"/>
                  </a:lnTo>
                  <a:lnTo>
                    <a:pt x="366" y="2823"/>
                  </a:lnTo>
                  <a:lnTo>
                    <a:pt x="352" y="2815"/>
                  </a:lnTo>
                  <a:lnTo>
                    <a:pt x="338" y="2807"/>
                  </a:lnTo>
                  <a:lnTo>
                    <a:pt x="325" y="2798"/>
                  </a:lnTo>
                  <a:lnTo>
                    <a:pt x="312" y="2789"/>
                  </a:lnTo>
                  <a:lnTo>
                    <a:pt x="300" y="2780"/>
                  </a:lnTo>
                  <a:lnTo>
                    <a:pt x="289" y="2771"/>
                  </a:lnTo>
                  <a:lnTo>
                    <a:pt x="279" y="2761"/>
                  </a:lnTo>
                  <a:lnTo>
                    <a:pt x="269" y="2753"/>
                  </a:lnTo>
                  <a:lnTo>
                    <a:pt x="260" y="2743"/>
                  </a:lnTo>
                  <a:lnTo>
                    <a:pt x="253" y="2734"/>
                  </a:lnTo>
                  <a:lnTo>
                    <a:pt x="246" y="2726"/>
                  </a:lnTo>
                  <a:lnTo>
                    <a:pt x="241" y="2718"/>
                  </a:lnTo>
                  <a:lnTo>
                    <a:pt x="238" y="2710"/>
                  </a:lnTo>
                  <a:lnTo>
                    <a:pt x="234" y="2702"/>
                  </a:lnTo>
                  <a:lnTo>
                    <a:pt x="232" y="2696"/>
                  </a:lnTo>
                  <a:lnTo>
                    <a:pt x="232" y="2689"/>
                  </a:lnTo>
                  <a:lnTo>
                    <a:pt x="232" y="2683"/>
                  </a:lnTo>
                  <a:lnTo>
                    <a:pt x="234" y="2677"/>
                  </a:lnTo>
                  <a:lnTo>
                    <a:pt x="239" y="2674"/>
                  </a:lnTo>
                  <a:lnTo>
                    <a:pt x="243" y="2671"/>
                  </a:lnTo>
                  <a:lnTo>
                    <a:pt x="250" y="2668"/>
                  </a:lnTo>
                  <a:lnTo>
                    <a:pt x="256" y="2666"/>
                  </a:lnTo>
                  <a:lnTo>
                    <a:pt x="265" y="2666"/>
                  </a:lnTo>
                  <a:lnTo>
                    <a:pt x="273" y="2666"/>
                  </a:lnTo>
                  <a:lnTo>
                    <a:pt x="283" y="2668"/>
                  </a:lnTo>
                  <a:lnTo>
                    <a:pt x="294" y="2670"/>
                  </a:lnTo>
                  <a:lnTo>
                    <a:pt x="305" y="2673"/>
                  </a:lnTo>
                  <a:lnTo>
                    <a:pt x="316" y="2676"/>
                  </a:lnTo>
                  <a:lnTo>
                    <a:pt x="329" y="2682"/>
                  </a:lnTo>
                  <a:lnTo>
                    <a:pt x="342" y="2687"/>
                  </a:lnTo>
                  <a:lnTo>
                    <a:pt x="368" y="2699"/>
                  </a:lnTo>
                  <a:lnTo>
                    <a:pt x="396" y="2715"/>
                  </a:lnTo>
                  <a:close/>
                  <a:moveTo>
                    <a:pt x="191" y="2294"/>
                  </a:moveTo>
                  <a:lnTo>
                    <a:pt x="215" y="2310"/>
                  </a:lnTo>
                  <a:lnTo>
                    <a:pt x="235" y="2328"/>
                  </a:lnTo>
                  <a:lnTo>
                    <a:pt x="254" y="2345"/>
                  </a:lnTo>
                  <a:lnTo>
                    <a:pt x="268" y="2361"/>
                  </a:lnTo>
                  <a:lnTo>
                    <a:pt x="273" y="2370"/>
                  </a:lnTo>
                  <a:lnTo>
                    <a:pt x="279" y="2377"/>
                  </a:lnTo>
                  <a:lnTo>
                    <a:pt x="282" y="2385"/>
                  </a:lnTo>
                  <a:lnTo>
                    <a:pt x="285" y="2391"/>
                  </a:lnTo>
                  <a:lnTo>
                    <a:pt x="286" y="2398"/>
                  </a:lnTo>
                  <a:lnTo>
                    <a:pt x="287" y="2404"/>
                  </a:lnTo>
                  <a:lnTo>
                    <a:pt x="286" y="2410"/>
                  </a:lnTo>
                  <a:lnTo>
                    <a:pt x="284" y="2414"/>
                  </a:lnTo>
                  <a:lnTo>
                    <a:pt x="281" y="2418"/>
                  </a:lnTo>
                  <a:lnTo>
                    <a:pt x="275" y="2421"/>
                  </a:lnTo>
                  <a:lnTo>
                    <a:pt x="270" y="2424"/>
                  </a:lnTo>
                  <a:lnTo>
                    <a:pt x="264" y="2426"/>
                  </a:lnTo>
                  <a:lnTo>
                    <a:pt x="256" y="2426"/>
                  </a:lnTo>
                  <a:lnTo>
                    <a:pt x="248" y="2426"/>
                  </a:lnTo>
                  <a:lnTo>
                    <a:pt x="239" y="2425"/>
                  </a:lnTo>
                  <a:lnTo>
                    <a:pt x="230" y="2423"/>
                  </a:lnTo>
                  <a:lnTo>
                    <a:pt x="219" y="2420"/>
                  </a:lnTo>
                  <a:lnTo>
                    <a:pt x="208" y="2417"/>
                  </a:lnTo>
                  <a:lnTo>
                    <a:pt x="198" y="2413"/>
                  </a:lnTo>
                  <a:lnTo>
                    <a:pt x="186" y="2407"/>
                  </a:lnTo>
                  <a:lnTo>
                    <a:pt x="161" y="2396"/>
                  </a:lnTo>
                  <a:lnTo>
                    <a:pt x="137" y="2382"/>
                  </a:lnTo>
                  <a:lnTo>
                    <a:pt x="124" y="2373"/>
                  </a:lnTo>
                  <a:lnTo>
                    <a:pt x="113" y="2364"/>
                  </a:lnTo>
                  <a:lnTo>
                    <a:pt x="103" y="2357"/>
                  </a:lnTo>
                  <a:lnTo>
                    <a:pt x="92" y="2348"/>
                  </a:lnTo>
                  <a:lnTo>
                    <a:pt x="83" y="2339"/>
                  </a:lnTo>
                  <a:lnTo>
                    <a:pt x="75" y="2331"/>
                  </a:lnTo>
                  <a:lnTo>
                    <a:pt x="67" y="2322"/>
                  </a:lnTo>
                  <a:lnTo>
                    <a:pt x="60" y="2314"/>
                  </a:lnTo>
                  <a:lnTo>
                    <a:pt x="54" y="2305"/>
                  </a:lnTo>
                  <a:lnTo>
                    <a:pt x="49" y="2297"/>
                  </a:lnTo>
                  <a:lnTo>
                    <a:pt x="45" y="2290"/>
                  </a:lnTo>
                  <a:lnTo>
                    <a:pt x="43" y="2283"/>
                  </a:lnTo>
                  <a:lnTo>
                    <a:pt x="41" y="2277"/>
                  </a:lnTo>
                  <a:lnTo>
                    <a:pt x="41" y="2270"/>
                  </a:lnTo>
                  <a:lnTo>
                    <a:pt x="42" y="2265"/>
                  </a:lnTo>
                  <a:lnTo>
                    <a:pt x="44" y="2260"/>
                  </a:lnTo>
                  <a:lnTo>
                    <a:pt x="48" y="2255"/>
                  </a:lnTo>
                  <a:lnTo>
                    <a:pt x="52" y="2253"/>
                  </a:lnTo>
                  <a:lnTo>
                    <a:pt x="57" y="2250"/>
                  </a:lnTo>
                  <a:lnTo>
                    <a:pt x="64" y="2249"/>
                  </a:lnTo>
                  <a:lnTo>
                    <a:pt x="71" y="2249"/>
                  </a:lnTo>
                  <a:lnTo>
                    <a:pt x="80" y="2249"/>
                  </a:lnTo>
                  <a:lnTo>
                    <a:pt x="89" y="2250"/>
                  </a:lnTo>
                  <a:lnTo>
                    <a:pt x="98" y="2252"/>
                  </a:lnTo>
                  <a:lnTo>
                    <a:pt x="108" y="2254"/>
                  </a:lnTo>
                  <a:lnTo>
                    <a:pt x="119" y="2257"/>
                  </a:lnTo>
                  <a:lnTo>
                    <a:pt x="131" y="2262"/>
                  </a:lnTo>
                  <a:lnTo>
                    <a:pt x="143" y="2267"/>
                  </a:lnTo>
                  <a:lnTo>
                    <a:pt x="166" y="2279"/>
                  </a:lnTo>
                  <a:lnTo>
                    <a:pt x="191" y="2294"/>
                  </a:lnTo>
                  <a:close/>
                  <a:moveTo>
                    <a:pt x="615" y="2623"/>
                  </a:moveTo>
                  <a:lnTo>
                    <a:pt x="611" y="2628"/>
                  </a:lnTo>
                  <a:lnTo>
                    <a:pt x="607" y="2631"/>
                  </a:lnTo>
                  <a:lnTo>
                    <a:pt x="600" y="2634"/>
                  </a:lnTo>
                  <a:lnTo>
                    <a:pt x="594" y="2635"/>
                  </a:lnTo>
                  <a:lnTo>
                    <a:pt x="586" y="2636"/>
                  </a:lnTo>
                  <a:lnTo>
                    <a:pt x="578" y="2635"/>
                  </a:lnTo>
                  <a:lnTo>
                    <a:pt x="568" y="2634"/>
                  </a:lnTo>
                  <a:lnTo>
                    <a:pt x="557" y="2633"/>
                  </a:lnTo>
                  <a:lnTo>
                    <a:pt x="546" y="2630"/>
                  </a:lnTo>
                  <a:lnTo>
                    <a:pt x="536" y="2627"/>
                  </a:lnTo>
                  <a:lnTo>
                    <a:pt x="524" y="2622"/>
                  </a:lnTo>
                  <a:lnTo>
                    <a:pt x="511" y="2617"/>
                  </a:lnTo>
                  <a:lnTo>
                    <a:pt x="499" y="2611"/>
                  </a:lnTo>
                  <a:lnTo>
                    <a:pt x="486" y="2605"/>
                  </a:lnTo>
                  <a:lnTo>
                    <a:pt x="473" y="2597"/>
                  </a:lnTo>
                  <a:lnTo>
                    <a:pt x="460" y="2590"/>
                  </a:lnTo>
                  <a:lnTo>
                    <a:pt x="447" y="2581"/>
                  </a:lnTo>
                  <a:lnTo>
                    <a:pt x="434" y="2573"/>
                  </a:lnTo>
                  <a:lnTo>
                    <a:pt x="423" y="2564"/>
                  </a:lnTo>
                  <a:lnTo>
                    <a:pt x="413" y="2555"/>
                  </a:lnTo>
                  <a:lnTo>
                    <a:pt x="403" y="2546"/>
                  </a:lnTo>
                  <a:lnTo>
                    <a:pt x="393" y="2537"/>
                  </a:lnTo>
                  <a:lnTo>
                    <a:pt x="386" y="2528"/>
                  </a:lnTo>
                  <a:lnTo>
                    <a:pt x="378" y="2520"/>
                  </a:lnTo>
                  <a:lnTo>
                    <a:pt x="371" y="2511"/>
                  </a:lnTo>
                  <a:lnTo>
                    <a:pt x="367" y="2503"/>
                  </a:lnTo>
                  <a:lnTo>
                    <a:pt x="363" y="2495"/>
                  </a:lnTo>
                  <a:lnTo>
                    <a:pt x="360" y="2487"/>
                  </a:lnTo>
                  <a:lnTo>
                    <a:pt x="359" y="2481"/>
                  </a:lnTo>
                  <a:lnTo>
                    <a:pt x="359" y="2474"/>
                  </a:lnTo>
                  <a:lnTo>
                    <a:pt x="359" y="2469"/>
                  </a:lnTo>
                  <a:lnTo>
                    <a:pt x="361" y="2464"/>
                  </a:lnTo>
                  <a:lnTo>
                    <a:pt x="365" y="2459"/>
                  </a:lnTo>
                  <a:lnTo>
                    <a:pt x="369" y="2456"/>
                  </a:lnTo>
                  <a:lnTo>
                    <a:pt x="375" y="2454"/>
                  </a:lnTo>
                  <a:lnTo>
                    <a:pt x="382" y="2452"/>
                  </a:lnTo>
                  <a:lnTo>
                    <a:pt x="390" y="2452"/>
                  </a:lnTo>
                  <a:lnTo>
                    <a:pt x="398" y="2452"/>
                  </a:lnTo>
                  <a:lnTo>
                    <a:pt x="408" y="2453"/>
                  </a:lnTo>
                  <a:lnTo>
                    <a:pt x="418" y="2455"/>
                  </a:lnTo>
                  <a:lnTo>
                    <a:pt x="429" y="2457"/>
                  </a:lnTo>
                  <a:lnTo>
                    <a:pt x="441" y="2461"/>
                  </a:lnTo>
                  <a:lnTo>
                    <a:pt x="452" y="2466"/>
                  </a:lnTo>
                  <a:lnTo>
                    <a:pt x="464" y="2470"/>
                  </a:lnTo>
                  <a:lnTo>
                    <a:pt x="490" y="2483"/>
                  </a:lnTo>
                  <a:lnTo>
                    <a:pt x="517" y="2498"/>
                  </a:lnTo>
                  <a:lnTo>
                    <a:pt x="541" y="2515"/>
                  </a:lnTo>
                  <a:lnTo>
                    <a:pt x="564" y="2533"/>
                  </a:lnTo>
                  <a:lnTo>
                    <a:pt x="573" y="2542"/>
                  </a:lnTo>
                  <a:lnTo>
                    <a:pt x="582" y="2551"/>
                  </a:lnTo>
                  <a:lnTo>
                    <a:pt x="591" y="2560"/>
                  </a:lnTo>
                  <a:lnTo>
                    <a:pt x="598" y="2568"/>
                  </a:lnTo>
                  <a:lnTo>
                    <a:pt x="604" y="2577"/>
                  </a:lnTo>
                  <a:lnTo>
                    <a:pt x="609" y="2584"/>
                  </a:lnTo>
                  <a:lnTo>
                    <a:pt x="613" y="2592"/>
                  </a:lnTo>
                  <a:lnTo>
                    <a:pt x="615" y="2600"/>
                  </a:lnTo>
                  <a:lnTo>
                    <a:pt x="618" y="2606"/>
                  </a:lnTo>
                  <a:lnTo>
                    <a:pt x="618" y="2612"/>
                  </a:lnTo>
                  <a:lnTo>
                    <a:pt x="618" y="2619"/>
                  </a:lnTo>
                  <a:lnTo>
                    <a:pt x="615" y="2623"/>
                  </a:lnTo>
                  <a:close/>
                  <a:moveTo>
                    <a:pt x="346" y="2082"/>
                  </a:moveTo>
                  <a:lnTo>
                    <a:pt x="368" y="2098"/>
                  </a:lnTo>
                  <a:lnTo>
                    <a:pt x="389" y="2114"/>
                  </a:lnTo>
                  <a:lnTo>
                    <a:pt x="405" y="2131"/>
                  </a:lnTo>
                  <a:lnTo>
                    <a:pt x="419" y="2147"/>
                  </a:lnTo>
                  <a:lnTo>
                    <a:pt x="424" y="2155"/>
                  </a:lnTo>
                  <a:lnTo>
                    <a:pt x="429" y="2162"/>
                  </a:lnTo>
                  <a:lnTo>
                    <a:pt x="433" y="2170"/>
                  </a:lnTo>
                  <a:lnTo>
                    <a:pt x="435" y="2176"/>
                  </a:lnTo>
                  <a:lnTo>
                    <a:pt x="436" y="2183"/>
                  </a:lnTo>
                  <a:lnTo>
                    <a:pt x="436" y="2189"/>
                  </a:lnTo>
                  <a:lnTo>
                    <a:pt x="436" y="2195"/>
                  </a:lnTo>
                  <a:lnTo>
                    <a:pt x="434" y="2199"/>
                  </a:lnTo>
                  <a:lnTo>
                    <a:pt x="430" y="2203"/>
                  </a:lnTo>
                  <a:lnTo>
                    <a:pt x="425" y="2207"/>
                  </a:lnTo>
                  <a:lnTo>
                    <a:pt x="420" y="2209"/>
                  </a:lnTo>
                  <a:lnTo>
                    <a:pt x="414" y="2211"/>
                  </a:lnTo>
                  <a:lnTo>
                    <a:pt x="407" y="2212"/>
                  </a:lnTo>
                  <a:lnTo>
                    <a:pt x="398" y="2211"/>
                  </a:lnTo>
                  <a:lnTo>
                    <a:pt x="390" y="2211"/>
                  </a:lnTo>
                  <a:lnTo>
                    <a:pt x="380" y="2209"/>
                  </a:lnTo>
                  <a:lnTo>
                    <a:pt x="370" y="2207"/>
                  </a:lnTo>
                  <a:lnTo>
                    <a:pt x="361" y="2203"/>
                  </a:lnTo>
                  <a:lnTo>
                    <a:pt x="349" y="2199"/>
                  </a:lnTo>
                  <a:lnTo>
                    <a:pt x="338" y="2195"/>
                  </a:lnTo>
                  <a:lnTo>
                    <a:pt x="315" y="2183"/>
                  </a:lnTo>
                  <a:lnTo>
                    <a:pt x="292" y="2169"/>
                  </a:lnTo>
                  <a:lnTo>
                    <a:pt x="269" y="2153"/>
                  </a:lnTo>
                  <a:lnTo>
                    <a:pt x="248" y="2137"/>
                  </a:lnTo>
                  <a:lnTo>
                    <a:pt x="240" y="2129"/>
                  </a:lnTo>
                  <a:lnTo>
                    <a:pt x="231" y="2120"/>
                  </a:lnTo>
                  <a:lnTo>
                    <a:pt x="225" y="2112"/>
                  </a:lnTo>
                  <a:lnTo>
                    <a:pt x="218" y="2104"/>
                  </a:lnTo>
                  <a:lnTo>
                    <a:pt x="213" y="2096"/>
                  </a:lnTo>
                  <a:lnTo>
                    <a:pt x="208" y="2088"/>
                  </a:lnTo>
                  <a:lnTo>
                    <a:pt x="204" y="2080"/>
                  </a:lnTo>
                  <a:lnTo>
                    <a:pt x="202" y="2074"/>
                  </a:lnTo>
                  <a:lnTo>
                    <a:pt x="201" y="2067"/>
                  </a:lnTo>
                  <a:lnTo>
                    <a:pt x="201" y="2061"/>
                  </a:lnTo>
                  <a:lnTo>
                    <a:pt x="202" y="2056"/>
                  </a:lnTo>
                  <a:lnTo>
                    <a:pt x="204" y="2051"/>
                  </a:lnTo>
                  <a:lnTo>
                    <a:pt x="207" y="2047"/>
                  </a:lnTo>
                  <a:lnTo>
                    <a:pt x="212" y="2044"/>
                  </a:lnTo>
                  <a:lnTo>
                    <a:pt x="217" y="2042"/>
                  </a:lnTo>
                  <a:lnTo>
                    <a:pt x="224" y="2039"/>
                  </a:lnTo>
                  <a:lnTo>
                    <a:pt x="231" y="2039"/>
                  </a:lnTo>
                  <a:lnTo>
                    <a:pt x="239" y="2039"/>
                  </a:lnTo>
                  <a:lnTo>
                    <a:pt x="247" y="2041"/>
                  </a:lnTo>
                  <a:lnTo>
                    <a:pt x="257" y="2042"/>
                  </a:lnTo>
                  <a:lnTo>
                    <a:pt x="267" y="2045"/>
                  </a:lnTo>
                  <a:lnTo>
                    <a:pt x="277" y="2048"/>
                  </a:lnTo>
                  <a:lnTo>
                    <a:pt x="287" y="2051"/>
                  </a:lnTo>
                  <a:lnTo>
                    <a:pt x="299" y="2057"/>
                  </a:lnTo>
                  <a:lnTo>
                    <a:pt x="322" y="2067"/>
                  </a:lnTo>
                  <a:lnTo>
                    <a:pt x="346" y="2082"/>
                  </a:lnTo>
                  <a:close/>
                  <a:moveTo>
                    <a:pt x="316" y="1794"/>
                  </a:moveTo>
                  <a:lnTo>
                    <a:pt x="313" y="1799"/>
                  </a:lnTo>
                  <a:lnTo>
                    <a:pt x="309" y="1802"/>
                  </a:lnTo>
                  <a:lnTo>
                    <a:pt x="303" y="1804"/>
                  </a:lnTo>
                  <a:lnTo>
                    <a:pt x="298" y="1805"/>
                  </a:lnTo>
                  <a:lnTo>
                    <a:pt x="292" y="1806"/>
                  </a:lnTo>
                  <a:lnTo>
                    <a:pt x="284" y="1806"/>
                  </a:lnTo>
                  <a:lnTo>
                    <a:pt x="275" y="1805"/>
                  </a:lnTo>
                  <a:lnTo>
                    <a:pt x="268" y="1804"/>
                  </a:lnTo>
                  <a:lnTo>
                    <a:pt x="248" y="1799"/>
                  </a:lnTo>
                  <a:lnTo>
                    <a:pt x="229" y="1791"/>
                  </a:lnTo>
                  <a:lnTo>
                    <a:pt x="207" y="1780"/>
                  </a:lnTo>
                  <a:lnTo>
                    <a:pt x="186" y="1767"/>
                  </a:lnTo>
                  <a:lnTo>
                    <a:pt x="165" y="1752"/>
                  </a:lnTo>
                  <a:lnTo>
                    <a:pt x="148" y="1737"/>
                  </a:lnTo>
                  <a:lnTo>
                    <a:pt x="132" y="1721"/>
                  </a:lnTo>
                  <a:lnTo>
                    <a:pt x="120" y="1706"/>
                  </a:lnTo>
                  <a:lnTo>
                    <a:pt x="116" y="1698"/>
                  </a:lnTo>
                  <a:lnTo>
                    <a:pt x="111" y="1692"/>
                  </a:lnTo>
                  <a:lnTo>
                    <a:pt x="108" y="1684"/>
                  </a:lnTo>
                  <a:lnTo>
                    <a:pt x="106" y="1678"/>
                  </a:lnTo>
                  <a:lnTo>
                    <a:pt x="105" y="1673"/>
                  </a:lnTo>
                  <a:lnTo>
                    <a:pt x="105" y="1666"/>
                  </a:lnTo>
                  <a:lnTo>
                    <a:pt x="106" y="1662"/>
                  </a:lnTo>
                  <a:lnTo>
                    <a:pt x="108" y="1656"/>
                  </a:lnTo>
                  <a:lnTo>
                    <a:pt x="111" y="1653"/>
                  </a:lnTo>
                  <a:lnTo>
                    <a:pt x="116" y="1650"/>
                  </a:lnTo>
                  <a:lnTo>
                    <a:pt x="120" y="1648"/>
                  </a:lnTo>
                  <a:lnTo>
                    <a:pt x="126" y="1646"/>
                  </a:lnTo>
                  <a:lnTo>
                    <a:pt x="133" y="1646"/>
                  </a:lnTo>
                  <a:lnTo>
                    <a:pt x="140" y="1646"/>
                  </a:lnTo>
                  <a:lnTo>
                    <a:pt x="148" y="1646"/>
                  </a:lnTo>
                  <a:lnTo>
                    <a:pt x="157" y="1648"/>
                  </a:lnTo>
                  <a:lnTo>
                    <a:pt x="175" y="1652"/>
                  </a:lnTo>
                  <a:lnTo>
                    <a:pt x="196" y="1661"/>
                  </a:lnTo>
                  <a:lnTo>
                    <a:pt x="217" y="1671"/>
                  </a:lnTo>
                  <a:lnTo>
                    <a:pt x="238" y="1684"/>
                  </a:lnTo>
                  <a:lnTo>
                    <a:pt x="258" y="1698"/>
                  </a:lnTo>
                  <a:lnTo>
                    <a:pt x="277" y="1715"/>
                  </a:lnTo>
                  <a:lnTo>
                    <a:pt x="292" y="1730"/>
                  </a:lnTo>
                  <a:lnTo>
                    <a:pt x="305" y="1745"/>
                  </a:lnTo>
                  <a:lnTo>
                    <a:pt x="309" y="1752"/>
                  </a:lnTo>
                  <a:lnTo>
                    <a:pt x="313" y="1760"/>
                  </a:lnTo>
                  <a:lnTo>
                    <a:pt x="316" y="1766"/>
                  </a:lnTo>
                  <a:lnTo>
                    <a:pt x="319" y="1773"/>
                  </a:lnTo>
                  <a:lnTo>
                    <a:pt x="320" y="1779"/>
                  </a:lnTo>
                  <a:lnTo>
                    <a:pt x="320" y="1785"/>
                  </a:lnTo>
                  <a:lnTo>
                    <a:pt x="319" y="1790"/>
                  </a:lnTo>
                  <a:lnTo>
                    <a:pt x="316" y="1794"/>
                  </a:lnTo>
                  <a:close/>
                  <a:moveTo>
                    <a:pt x="604" y="1981"/>
                  </a:moveTo>
                  <a:lnTo>
                    <a:pt x="600" y="1985"/>
                  </a:lnTo>
                  <a:lnTo>
                    <a:pt x="596" y="1989"/>
                  </a:lnTo>
                  <a:lnTo>
                    <a:pt x="591" y="1991"/>
                  </a:lnTo>
                  <a:lnTo>
                    <a:pt x="584" y="1993"/>
                  </a:lnTo>
                  <a:lnTo>
                    <a:pt x="578" y="1994"/>
                  </a:lnTo>
                  <a:lnTo>
                    <a:pt x="569" y="1994"/>
                  </a:lnTo>
                  <a:lnTo>
                    <a:pt x="561" y="1993"/>
                  </a:lnTo>
                  <a:lnTo>
                    <a:pt x="552" y="1992"/>
                  </a:lnTo>
                  <a:lnTo>
                    <a:pt x="542" y="1990"/>
                  </a:lnTo>
                  <a:lnTo>
                    <a:pt x="532" y="1987"/>
                  </a:lnTo>
                  <a:lnTo>
                    <a:pt x="522" y="1982"/>
                  </a:lnTo>
                  <a:lnTo>
                    <a:pt x="511" y="1978"/>
                  </a:lnTo>
                  <a:lnTo>
                    <a:pt x="489" y="1967"/>
                  </a:lnTo>
                  <a:lnTo>
                    <a:pt x="466" y="1954"/>
                  </a:lnTo>
                  <a:lnTo>
                    <a:pt x="445" y="1939"/>
                  </a:lnTo>
                  <a:lnTo>
                    <a:pt x="425" y="1923"/>
                  </a:lnTo>
                  <a:lnTo>
                    <a:pt x="417" y="1914"/>
                  </a:lnTo>
                  <a:lnTo>
                    <a:pt x="409" y="1907"/>
                  </a:lnTo>
                  <a:lnTo>
                    <a:pt x="402" y="1898"/>
                  </a:lnTo>
                  <a:lnTo>
                    <a:pt x="396" y="1891"/>
                  </a:lnTo>
                  <a:lnTo>
                    <a:pt x="391" y="1883"/>
                  </a:lnTo>
                  <a:lnTo>
                    <a:pt x="387" y="1875"/>
                  </a:lnTo>
                  <a:lnTo>
                    <a:pt x="383" y="1868"/>
                  </a:lnTo>
                  <a:lnTo>
                    <a:pt x="381" y="1861"/>
                  </a:lnTo>
                  <a:lnTo>
                    <a:pt x="380" y="1855"/>
                  </a:lnTo>
                  <a:lnTo>
                    <a:pt x="380" y="1848"/>
                  </a:lnTo>
                  <a:lnTo>
                    <a:pt x="381" y="1843"/>
                  </a:lnTo>
                  <a:lnTo>
                    <a:pt x="383" y="1839"/>
                  </a:lnTo>
                  <a:lnTo>
                    <a:pt x="387" y="1834"/>
                  </a:lnTo>
                  <a:lnTo>
                    <a:pt x="391" y="1831"/>
                  </a:lnTo>
                  <a:lnTo>
                    <a:pt x="396" y="1829"/>
                  </a:lnTo>
                  <a:lnTo>
                    <a:pt x="403" y="1827"/>
                  </a:lnTo>
                  <a:lnTo>
                    <a:pt x="409" y="1827"/>
                  </a:lnTo>
                  <a:lnTo>
                    <a:pt x="417" y="1826"/>
                  </a:lnTo>
                  <a:lnTo>
                    <a:pt x="425" y="1827"/>
                  </a:lnTo>
                  <a:lnTo>
                    <a:pt x="435" y="1829"/>
                  </a:lnTo>
                  <a:lnTo>
                    <a:pt x="444" y="1831"/>
                  </a:lnTo>
                  <a:lnTo>
                    <a:pt x="455" y="1833"/>
                  </a:lnTo>
                  <a:lnTo>
                    <a:pt x="464" y="1838"/>
                  </a:lnTo>
                  <a:lnTo>
                    <a:pt x="475" y="1842"/>
                  </a:lnTo>
                  <a:lnTo>
                    <a:pt x="498" y="1853"/>
                  </a:lnTo>
                  <a:lnTo>
                    <a:pt x="520" y="1867"/>
                  </a:lnTo>
                  <a:lnTo>
                    <a:pt x="542" y="1882"/>
                  </a:lnTo>
                  <a:lnTo>
                    <a:pt x="561" y="1898"/>
                  </a:lnTo>
                  <a:lnTo>
                    <a:pt x="570" y="1906"/>
                  </a:lnTo>
                  <a:lnTo>
                    <a:pt x="578" y="1914"/>
                  </a:lnTo>
                  <a:lnTo>
                    <a:pt x="584" y="1922"/>
                  </a:lnTo>
                  <a:lnTo>
                    <a:pt x="591" y="1929"/>
                  </a:lnTo>
                  <a:lnTo>
                    <a:pt x="596" y="1938"/>
                  </a:lnTo>
                  <a:lnTo>
                    <a:pt x="600" y="1946"/>
                  </a:lnTo>
                  <a:lnTo>
                    <a:pt x="604" y="1952"/>
                  </a:lnTo>
                  <a:lnTo>
                    <a:pt x="606" y="1960"/>
                  </a:lnTo>
                  <a:lnTo>
                    <a:pt x="607" y="1966"/>
                  </a:lnTo>
                  <a:lnTo>
                    <a:pt x="607" y="1971"/>
                  </a:lnTo>
                  <a:lnTo>
                    <a:pt x="606" y="1977"/>
                  </a:lnTo>
                  <a:lnTo>
                    <a:pt x="604" y="1981"/>
                  </a:lnTo>
                  <a:close/>
                  <a:moveTo>
                    <a:pt x="257" y="1406"/>
                  </a:moveTo>
                  <a:lnTo>
                    <a:pt x="255" y="1410"/>
                  </a:lnTo>
                  <a:lnTo>
                    <a:pt x="251" y="1412"/>
                  </a:lnTo>
                  <a:lnTo>
                    <a:pt x="246" y="1416"/>
                  </a:lnTo>
                  <a:lnTo>
                    <a:pt x="241" y="1417"/>
                  </a:lnTo>
                  <a:lnTo>
                    <a:pt x="234" y="1418"/>
                  </a:lnTo>
                  <a:lnTo>
                    <a:pt x="228" y="1418"/>
                  </a:lnTo>
                  <a:lnTo>
                    <a:pt x="220" y="1417"/>
                  </a:lnTo>
                  <a:lnTo>
                    <a:pt x="213" y="1416"/>
                  </a:lnTo>
                  <a:lnTo>
                    <a:pt x="196" y="1411"/>
                  </a:lnTo>
                  <a:lnTo>
                    <a:pt x="177" y="1404"/>
                  </a:lnTo>
                  <a:lnTo>
                    <a:pt x="158" y="1394"/>
                  </a:lnTo>
                  <a:lnTo>
                    <a:pt x="138" y="1382"/>
                  </a:lnTo>
                  <a:lnTo>
                    <a:pt x="120" y="1368"/>
                  </a:lnTo>
                  <a:lnTo>
                    <a:pt x="104" y="1354"/>
                  </a:lnTo>
                  <a:lnTo>
                    <a:pt x="91" y="1340"/>
                  </a:lnTo>
                  <a:lnTo>
                    <a:pt x="80" y="1326"/>
                  </a:lnTo>
                  <a:lnTo>
                    <a:pt x="76" y="1319"/>
                  </a:lnTo>
                  <a:lnTo>
                    <a:pt x="71" y="1312"/>
                  </a:lnTo>
                  <a:lnTo>
                    <a:pt x="69" y="1306"/>
                  </a:lnTo>
                  <a:lnTo>
                    <a:pt x="67" y="1299"/>
                  </a:lnTo>
                  <a:lnTo>
                    <a:pt x="66" y="1294"/>
                  </a:lnTo>
                  <a:lnTo>
                    <a:pt x="66" y="1288"/>
                  </a:lnTo>
                  <a:lnTo>
                    <a:pt x="67" y="1283"/>
                  </a:lnTo>
                  <a:lnTo>
                    <a:pt x="69" y="1279"/>
                  </a:lnTo>
                  <a:lnTo>
                    <a:pt x="72" y="1275"/>
                  </a:lnTo>
                  <a:lnTo>
                    <a:pt x="77" y="1272"/>
                  </a:lnTo>
                  <a:lnTo>
                    <a:pt x="81" y="1270"/>
                  </a:lnTo>
                  <a:lnTo>
                    <a:pt x="87" y="1269"/>
                  </a:lnTo>
                  <a:lnTo>
                    <a:pt x="93" y="1268"/>
                  </a:lnTo>
                  <a:lnTo>
                    <a:pt x="99" y="1268"/>
                  </a:lnTo>
                  <a:lnTo>
                    <a:pt x="107" y="1268"/>
                  </a:lnTo>
                  <a:lnTo>
                    <a:pt x="115" y="1270"/>
                  </a:lnTo>
                  <a:lnTo>
                    <a:pt x="132" y="1274"/>
                  </a:lnTo>
                  <a:lnTo>
                    <a:pt x="149" y="1282"/>
                  </a:lnTo>
                  <a:lnTo>
                    <a:pt x="169" y="1292"/>
                  </a:lnTo>
                  <a:lnTo>
                    <a:pt x="188" y="1303"/>
                  </a:lnTo>
                  <a:lnTo>
                    <a:pt x="206" y="1316"/>
                  </a:lnTo>
                  <a:lnTo>
                    <a:pt x="224" y="1331"/>
                  </a:lnTo>
                  <a:lnTo>
                    <a:pt x="237" y="1346"/>
                  </a:lnTo>
                  <a:lnTo>
                    <a:pt x="247" y="1360"/>
                  </a:lnTo>
                  <a:lnTo>
                    <a:pt x="252" y="1367"/>
                  </a:lnTo>
                  <a:lnTo>
                    <a:pt x="256" y="1374"/>
                  </a:lnTo>
                  <a:lnTo>
                    <a:pt x="258" y="1380"/>
                  </a:lnTo>
                  <a:lnTo>
                    <a:pt x="260" y="1385"/>
                  </a:lnTo>
                  <a:lnTo>
                    <a:pt x="260" y="1392"/>
                  </a:lnTo>
                  <a:lnTo>
                    <a:pt x="260" y="1397"/>
                  </a:lnTo>
                  <a:lnTo>
                    <a:pt x="259" y="1402"/>
                  </a:lnTo>
                  <a:lnTo>
                    <a:pt x="257" y="1406"/>
                  </a:lnTo>
                  <a:close/>
                  <a:moveTo>
                    <a:pt x="518" y="1580"/>
                  </a:moveTo>
                  <a:lnTo>
                    <a:pt x="515" y="1584"/>
                  </a:lnTo>
                  <a:lnTo>
                    <a:pt x="511" y="1586"/>
                  </a:lnTo>
                  <a:lnTo>
                    <a:pt x="505" y="1589"/>
                  </a:lnTo>
                  <a:lnTo>
                    <a:pt x="500" y="1590"/>
                  </a:lnTo>
                  <a:lnTo>
                    <a:pt x="493" y="1592"/>
                  </a:lnTo>
                  <a:lnTo>
                    <a:pt x="487" y="1592"/>
                  </a:lnTo>
                  <a:lnTo>
                    <a:pt x="478" y="1590"/>
                  </a:lnTo>
                  <a:lnTo>
                    <a:pt x="471" y="1589"/>
                  </a:lnTo>
                  <a:lnTo>
                    <a:pt x="452" y="1585"/>
                  </a:lnTo>
                  <a:lnTo>
                    <a:pt x="433" y="1578"/>
                  </a:lnTo>
                  <a:lnTo>
                    <a:pt x="414" y="1568"/>
                  </a:lnTo>
                  <a:lnTo>
                    <a:pt x="393" y="1555"/>
                  </a:lnTo>
                  <a:lnTo>
                    <a:pt x="373" y="1541"/>
                  </a:lnTo>
                  <a:lnTo>
                    <a:pt x="355" y="1526"/>
                  </a:lnTo>
                  <a:lnTo>
                    <a:pt x="341" y="1511"/>
                  </a:lnTo>
                  <a:lnTo>
                    <a:pt x="329" y="1496"/>
                  </a:lnTo>
                  <a:lnTo>
                    <a:pt x="325" y="1489"/>
                  </a:lnTo>
                  <a:lnTo>
                    <a:pt x="321" y="1481"/>
                  </a:lnTo>
                  <a:lnTo>
                    <a:pt x="319" y="1475"/>
                  </a:lnTo>
                  <a:lnTo>
                    <a:pt x="316" y="1469"/>
                  </a:lnTo>
                  <a:lnTo>
                    <a:pt x="315" y="1462"/>
                  </a:lnTo>
                  <a:lnTo>
                    <a:pt x="315" y="1457"/>
                  </a:lnTo>
                  <a:lnTo>
                    <a:pt x="316" y="1451"/>
                  </a:lnTo>
                  <a:lnTo>
                    <a:pt x="319" y="1447"/>
                  </a:lnTo>
                  <a:lnTo>
                    <a:pt x="322" y="1444"/>
                  </a:lnTo>
                  <a:lnTo>
                    <a:pt x="326" y="1440"/>
                  </a:lnTo>
                  <a:lnTo>
                    <a:pt x="330" y="1437"/>
                  </a:lnTo>
                  <a:lnTo>
                    <a:pt x="337" y="1436"/>
                  </a:lnTo>
                  <a:lnTo>
                    <a:pt x="343" y="1435"/>
                  </a:lnTo>
                  <a:lnTo>
                    <a:pt x="350" y="1435"/>
                  </a:lnTo>
                  <a:lnTo>
                    <a:pt x="357" y="1436"/>
                  </a:lnTo>
                  <a:lnTo>
                    <a:pt x="366" y="1437"/>
                  </a:lnTo>
                  <a:lnTo>
                    <a:pt x="384" y="1442"/>
                  </a:lnTo>
                  <a:lnTo>
                    <a:pt x="404" y="1449"/>
                  </a:lnTo>
                  <a:lnTo>
                    <a:pt x="423" y="1460"/>
                  </a:lnTo>
                  <a:lnTo>
                    <a:pt x="445" y="1472"/>
                  </a:lnTo>
                  <a:lnTo>
                    <a:pt x="464" y="1486"/>
                  </a:lnTo>
                  <a:lnTo>
                    <a:pt x="481" y="1501"/>
                  </a:lnTo>
                  <a:lnTo>
                    <a:pt x="496" y="1516"/>
                  </a:lnTo>
                  <a:lnTo>
                    <a:pt x="508" y="1531"/>
                  </a:lnTo>
                  <a:lnTo>
                    <a:pt x="512" y="1538"/>
                  </a:lnTo>
                  <a:lnTo>
                    <a:pt x="515" y="1545"/>
                  </a:lnTo>
                  <a:lnTo>
                    <a:pt x="518" y="1552"/>
                  </a:lnTo>
                  <a:lnTo>
                    <a:pt x="520" y="1558"/>
                  </a:lnTo>
                  <a:lnTo>
                    <a:pt x="522" y="1565"/>
                  </a:lnTo>
                  <a:lnTo>
                    <a:pt x="520" y="1570"/>
                  </a:lnTo>
                  <a:lnTo>
                    <a:pt x="519" y="1575"/>
                  </a:lnTo>
                  <a:lnTo>
                    <a:pt x="518" y="1580"/>
                  </a:lnTo>
                  <a:close/>
                  <a:moveTo>
                    <a:pt x="145" y="1012"/>
                  </a:moveTo>
                  <a:lnTo>
                    <a:pt x="129" y="999"/>
                  </a:lnTo>
                  <a:lnTo>
                    <a:pt x="113" y="986"/>
                  </a:lnTo>
                  <a:lnTo>
                    <a:pt x="102" y="973"/>
                  </a:lnTo>
                  <a:lnTo>
                    <a:pt x="91" y="959"/>
                  </a:lnTo>
                  <a:lnTo>
                    <a:pt x="88" y="953"/>
                  </a:lnTo>
                  <a:lnTo>
                    <a:pt x="84" y="946"/>
                  </a:lnTo>
                  <a:lnTo>
                    <a:pt x="82" y="941"/>
                  </a:lnTo>
                  <a:lnTo>
                    <a:pt x="80" y="934"/>
                  </a:lnTo>
                  <a:lnTo>
                    <a:pt x="80" y="929"/>
                  </a:lnTo>
                  <a:lnTo>
                    <a:pt x="80" y="925"/>
                  </a:lnTo>
                  <a:lnTo>
                    <a:pt x="81" y="919"/>
                  </a:lnTo>
                  <a:lnTo>
                    <a:pt x="83" y="915"/>
                  </a:lnTo>
                  <a:lnTo>
                    <a:pt x="85" y="912"/>
                  </a:lnTo>
                  <a:lnTo>
                    <a:pt x="90" y="908"/>
                  </a:lnTo>
                  <a:lnTo>
                    <a:pt x="94" y="906"/>
                  </a:lnTo>
                  <a:lnTo>
                    <a:pt x="98" y="905"/>
                  </a:lnTo>
                  <a:lnTo>
                    <a:pt x="105" y="904"/>
                  </a:lnTo>
                  <a:lnTo>
                    <a:pt x="110" y="904"/>
                  </a:lnTo>
                  <a:lnTo>
                    <a:pt x="118" y="905"/>
                  </a:lnTo>
                  <a:lnTo>
                    <a:pt x="124" y="906"/>
                  </a:lnTo>
                  <a:lnTo>
                    <a:pt x="140" y="911"/>
                  </a:lnTo>
                  <a:lnTo>
                    <a:pt x="157" y="917"/>
                  </a:lnTo>
                  <a:lnTo>
                    <a:pt x="174" y="926"/>
                  </a:lnTo>
                  <a:lnTo>
                    <a:pt x="192" y="936"/>
                  </a:lnTo>
                  <a:lnTo>
                    <a:pt x="208" y="949"/>
                  </a:lnTo>
                  <a:lnTo>
                    <a:pt x="224" y="962"/>
                  </a:lnTo>
                  <a:lnTo>
                    <a:pt x="235" y="976"/>
                  </a:lnTo>
                  <a:lnTo>
                    <a:pt x="245" y="989"/>
                  </a:lnTo>
                  <a:lnTo>
                    <a:pt x="250" y="996"/>
                  </a:lnTo>
                  <a:lnTo>
                    <a:pt x="253" y="1002"/>
                  </a:lnTo>
                  <a:lnTo>
                    <a:pt x="255" y="1008"/>
                  </a:lnTo>
                  <a:lnTo>
                    <a:pt x="256" y="1014"/>
                  </a:lnTo>
                  <a:lnTo>
                    <a:pt x="257" y="1020"/>
                  </a:lnTo>
                  <a:lnTo>
                    <a:pt x="257" y="1024"/>
                  </a:lnTo>
                  <a:lnTo>
                    <a:pt x="256" y="1029"/>
                  </a:lnTo>
                  <a:lnTo>
                    <a:pt x="254" y="1033"/>
                  </a:lnTo>
                  <a:lnTo>
                    <a:pt x="251" y="1037"/>
                  </a:lnTo>
                  <a:lnTo>
                    <a:pt x="247" y="1039"/>
                  </a:lnTo>
                  <a:lnTo>
                    <a:pt x="243" y="1041"/>
                  </a:lnTo>
                  <a:lnTo>
                    <a:pt x="238" y="1043"/>
                  </a:lnTo>
                  <a:lnTo>
                    <a:pt x="232" y="1044"/>
                  </a:lnTo>
                  <a:lnTo>
                    <a:pt x="226" y="1044"/>
                  </a:lnTo>
                  <a:lnTo>
                    <a:pt x="219" y="1043"/>
                  </a:lnTo>
                  <a:lnTo>
                    <a:pt x="213" y="1042"/>
                  </a:lnTo>
                  <a:lnTo>
                    <a:pt x="197" y="1039"/>
                  </a:lnTo>
                  <a:lnTo>
                    <a:pt x="180" y="1033"/>
                  </a:lnTo>
                  <a:lnTo>
                    <a:pt x="163" y="1023"/>
                  </a:lnTo>
                  <a:lnTo>
                    <a:pt x="145" y="1012"/>
                  </a:lnTo>
                  <a:close/>
                  <a:moveTo>
                    <a:pt x="490" y="1193"/>
                  </a:moveTo>
                  <a:lnTo>
                    <a:pt x="487" y="1197"/>
                  </a:lnTo>
                  <a:lnTo>
                    <a:pt x="483" y="1200"/>
                  </a:lnTo>
                  <a:lnTo>
                    <a:pt x="478" y="1202"/>
                  </a:lnTo>
                  <a:lnTo>
                    <a:pt x="473" y="1204"/>
                  </a:lnTo>
                  <a:lnTo>
                    <a:pt x="468" y="1204"/>
                  </a:lnTo>
                  <a:lnTo>
                    <a:pt x="461" y="1205"/>
                  </a:lnTo>
                  <a:lnTo>
                    <a:pt x="454" y="1204"/>
                  </a:lnTo>
                  <a:lnTo>
                    <a:pt x="446" y="1203"/>
                  </a:lnTo>
                  <a:lnTo>
                    <a:pt x="430" y="1199"/>
                  </a:lnTo>
                  <a:lnTo>
                    <a:pt x="413" y="1192"/>
                  </a:lnTo>
                  <a:lnTo>
                    <a:pt x="394" y="1183"/>
                  </a:lnTo>
                  <a:lnTo>
                    <a:pt x="375" y="1172"/>
                  </a:lnTo>
                  <a:lnTo>
                    <a:pt x="357" y="1159"/>
                  </a:lnTo>
                  <a:lnTo>
                    <a:pt x="342" y="1145"/>
                  </a:lnTo>
                  <a:lnTo>
                    <a:pt x="328" y="1131"/>
                  </a:lnTo>
                  <a:lnTo>
                    <a:pt x="319" y="1117"/>
                  </a:lnTo>
                  <a:lnTo>
                    <a:pt x="314" y="1110"/>
                  </a:lnTo>
                  <a:lnTo>
                    <a:pt x="311" y="1104"/>
                  </a:lnTo>
                  <a:lnTo>
                    <a:pt x="309" y="1097"/>
                  </a:lnTo>
                  <a:lnTo>
                    <a:pt x="307" y="1091"/>
                  </a:lnTo>
                  <a:lnTo>
                    <a:pt x="307" y="1085"/>
                  </a:lnTo>
                  <a:lnTo>
                    <a:pt x="307" y="1080"/>
                  </a:lnTo>
                  <a:lnTo>
                    <a:pt x="308" y="1076"/>
                  </a:lnTo>
                  <a:lnTo>
                    <a:pt x="310" y="1071"/>
                  </a:lnTo>
                  <a:lnTo>
                    <a:pt x="312" y="1067"/>
                  </a:lnTo>
                  <a:lnTo>
                    <a:pt x="316" y="1064"/>
                  </a:lnTo>
                  <a:lnTo>
                    <a:pt x="321" y="1062"/>
                  </a:lnTo>
                  <a:lnTo>
                    <a:pt x="326" y="1061"/>
                  </a:lnTo>
                  <a:lnTo>
                    <a:pt x="332" y="1060"/>
                  </a:lnTo>
                  <a:lnTo>
                    <a:pt x="339" y="1060"/>
                  </a:lnTo>
                  <a:lnTo>
                    <a:pt x="346" y="1060"/>
                  </a:lnTo>
                  <a:lnTo>
                    <a:pt x="353" y="1061"/>
                  </a:lnTo>
                  <a:lnTo>
                    <a:pt x="369" y="1065"/>
                  </a:lnTo>
                  <a:lnTo>
                    <a:pt x="387" y="1071"/>
                  </a:lnTo>
                  <a:lnTo>
                    <a:pt x="405" y="1081"/>
                  </a:lnTo>
                  <a:lnTo>
                    <a:pt x="424" y="1093"/>
                  </a:lnTo>
                  <a:lnTo>
                    <a:pt x="442" y="1106"/>
                  </a:lnTo>
                  <a:lnTo>
                    <a:pt x="458" y="1120"/>
                  </a:lnTo>
                  <a:lnTo>
                    <a:pt x="471" y="1133"/>
                  </a:lnTo>
                  <a:lnTo>
                    <a:pt x="481" y="1147"/>
                  </a:lnTo>
                  <a:lnTo>
                    <a:pt x="485" y="1154"/>
                  </a:lnTo>
                  <a:lnTo>
                    <a:pt x="488" y="1161"/>
                  </a:lnTo>
                  <a:lnTo>
                    <a:pt x="490" y="1166"/>
                  </a:lnTo>
                  <a:lnTo>
                    <a:pt x="492" y="1173"/>
                  </a:lnTo>
                  <a:lnTo>
                    <a:pt x="492" y="1178"/>
                  </a:lnTo>
                  <a:lnTo>
                    <a:pt x="492" y="1184"/>
                  </a:lnTo>
                  <a:lnTo>
                    <a:pt x="491" y="1189"/>
                  </a:lnTo>
                  <a:lnTo>
                    <a:pt x="490" y="1193"/>
                  </a:lnTo>
                  <a:close/>
                  <a:moveTo>
                    <a:pt x="300" y="672"/>
                  </a:moveTo>
                  <a:lnTo>
                    <a:pt x="298" y="675"/>
                  </a:lnTo>
                  <a:lnTo>
                    <a:pt x="295" y="679"/>
                  </a:lnTo>
                  <a:lnTo>
                    <a:pt x="291" y="681"/>
                  </a:lnTo>
                  <a:lnTo>
                    <a:pt x="286" y="682"/>
                  </a:lnTo>
                  <a:lnTo>
                    <a:pt x="281" y="683"/>
                  </a:lnTo>
                  <a:lnTo>
                    <a:pt x="275" y="684"/>
                  </a:lnTo>
                  <a:lnTo>
                    <a:pt x="269" y="683"/>
                  </a:lnTo>
                  <a:lnTo>
                    <a:pt x="262" y="682"/>
                  </a:lnTo>
                  <a:lnTo>
                    <a:pt x="247" y="679"/>
                  </a:lnTo>
                  <a:lnTo>
                    <a:pt x="232" y="673"/>
                  </a:lnTo>
                  <a:lnTo>
                    <a:pt x="217" y="665"/>
                  </a:lnTo>
                  <a:lnTo>
                    <a:pt x="201" y="655"/>
                  </a:lnTo>
                  <a:lnTo>
                    <a:pt x="186" y="643"/>
                  </a:lnTo>
                  <a:lnTo>
                    <a:pt x="172" y="631"/>
                  </a:lnTo>
                  <a:lnTo>
                    <a:pt x="161" y="618"/>
                  </a:lnTo>
                  <a:lnTo>
                    <a:pt x="152" y="605"/>
                  </a:lnTo>
                  <a:lnTo>
                    <a:pt x="149" y="600"/>
                  </a:lnTo>
                  <a:lnTo>
                    <a:pt x="146" y="593"/>
                  </a:lnTo>
                  <a:lnTo>
                    <a:pt x="145" y="588"/>
                  </a:lnTo>
                  <a:lnTo>
                    <a:pt x="143" y="583"/>
                  </a:lnTo>
                  <a:lnTo>
                    <a:pt x="143" y="577"/>
                  </a:lnTo>
                  <a:lnTo>
                    <a:pt x="143" y="573"/>
                  </a:lnTo>
                  <a:lnTo>
                    <a:pt x="144" y="568"/>
                  </a:lnTo>
                  <a:lnTo>
                    <a:pt x="146" y="564"/>
                  </a:lnTo>
                  <a:lnTo>
                    <a:pt x="148" y="561"/>
                  </a:lnTo>
                  <a:lnTo>
                    <a:pt x="151" y="559"/>
                  </a:lnTo>
                  <a:lnTo>
                    <a:pt x="156" y="557"/>
                  </a:lnTo>
                  <a:lnTo>
                    <a:pt x="160" y="554"/>
                  </a:lnTo>
                  <a:lnTo>
                    <a:pt x="165" y="553"/>
                  </a:lnTo>
                  <a:lnTo>
                    <a:pt x="172" y="553"/>
                  </a:lnTo>
                  <a:lnTo>
                    <a:pt x="177" y="554"/>
                  </a:lnTo>
                  <a:lnTo>
                    <a:pt x="184" y="554"/>
                  </a:lnTo>
                  <a:lnTo>
                    <a:pt x="199" y="559"/>
                  </a:lnTo>
                  <a:lnTo>
                    <a:pt x="214" y="564"/>
                  </a:lnTo>
                  <a:lnTo>
                    <a:pt x="229" y="573"/>
                  </a:lnTo>
                  <a:lnTo>
                    <a:pt x="245" y="583"/>
                  </a:lnTo>
                  <a:lnTo>
                    <a:pt x="260" y="594"/>
                  </a:lnTo>
                  <a:lnTo>
                    <a:pt x="274" y="606"/>
                  </a:lnTo>
                  <a:lnTo>
                    <a:pt x="285" y="619"/>
                  </a:lnTo>
                  <a:lnTo>
                    <a:pt x="294" y="631"/>
                  </a:lnTo>
                  <a:lnTo>
                    <a:pt x="297" y="638"/>
                  </a:lnTo>
                  <a:lnTo>
                    <a:pt x="300" y="643"/>
                  </a:lnTo>
                  <a:lnTo>
                    <a:pt x="302" y="649"/>
                  </a:lnTo>
                  <a:lnTo>
                    <a:pt x="303" y="655"/>
                  </a:lnTo>
                  <a:lnTo>
                    <a:pt x="303" y="659"/>
                  </a:lnTo>
                  <a:lnTo>
                    <a:pt x="303" y="665"/>
                  </a:lnTo>
                  <a:lnTo>
                    <a:pt x="302" y="669"/>
                  </a:lnTo>
                  <a:lnTo>
                    <a:pt x="300" y="672"/>
                  </a:lnTo>
                  <a:close/>
                  <a:moveTo>
                    <a:pt x="456" y="726"/>
                  </a:moveTo>
                  <a:lnTo>
                    <a:pt x="472" y="738"/>
                  </a:lnTo>
                  <a:lnTo>
                    <a:pt x="486" y="751"/>
                  </a:lnTo>
                  <a:lnTo>
                    <a:pt x="498" y="764"/>
                  </a:lnTo>
                  <a:lnTo>
                    <a:pt x="508" y="777"/>
                  </a:lnTo>
                  <a:lnTo>
                    <a:pt x="511" y="783"/>
                  </a:lnTo>
                  <a:lnTo>
                    <a:pt x="514" y="790"/>
                  </a:lnTo>
                  <a:lnTo>
                    <a:pt x="516" y="795"/>
                  </a:lnTo>
                  <a:lnTo>
                    <a:pt x="517" y="801"/>
                  </a:lnTo>
                  <a:lnTo>
                    <a:pt x="518" y="806"/>
                  </a:lnTo>
                  <a:lnTo>
                    <a:pt x="518" y="811"/>
                  </a:lnTo>
                  <a:lnTo>
                    <a:pt x="517" y="816"/>
                  </a:lnTo>
                  <a:lnTo>
                    <a:pt x="515" y="820"/>
                  </a:lnTo>
                  <a:lnTo>
                    <a:pt x="512" y="824"/>
                  </a:lnTo>
                  <a:lnTo>
                    <a:pt x="509" y="826"/>
                  </a:lnTo>
                  <a:lnTo>
                    <a:pt x="504" y="829"/>
                  </a:lnTo>
                  <a:lnTo>
                    <a:pt x="499" y="831"/>
                  </a:lnTo>
                  <a:lnTo>
                    <a:pt x="493" y="832"/>
                  </a:lnTo>
                  <a:lnTo>
                    <a:pt x="487" y="832"/>
                  </a:lnTo>
                  <a:lnTo>
                    <a:pt x="481" y="831"/>
                  </a:lnTo>
                  <a:lnTo>
                    <a:pt x="474" y="831"/>
                  </a:lnTo>
                  <a:lnTo>
                    <a:pt x="459" y="826"/>
                  </a:lnTo>
                  <a:lnTo>
                    <a:pt x="443" y="820"/>
                  </a:lnTo>
                  <a:lnTo>
                    <a:pt x="427" y="812"/>
                  </a:lnTo>
                  <a:lnTo>
                    <a:pt x="409" y="802"/>
                  </a:lnTo>
                  <a:lnTo>
                    <a:pt x="393" y="789"/>
                  </a:lnTo>
                  <a:lnTo>
                    <a:pt x="379" y="777"/>
                  </a:lnTo>
                  <a:lnTo>
                    <a:pt x="367" y="764"/>
                  </a:lnTo>
                  <a:lnTo>
                    <a:pt x="359" y="751"/>
                  </a:lnTo>
                  <a:lnTo>
                    <a:pt x="354" y="744"/>
                  </a:lnTo>
                  <a:lnTo>
                    <a:pt x="352" y="738"/>
                  </a:lnTo>
                  <a:lnTo>
                    <a:pt x="350" y="733"/>
                  </a:lnTo>
                  <a:lnTo>
                    <a:pt x="348" y="726"/>
                  </a:lnTo>
                  <a:lnTo>
                    <a:pt x="348" y="721"/>
                  </a:lnTo>
                  <a:lnTo>
                    <a:pt x="348" y="716"/>
                  </a:lnTo>
                  <a:lnTo>
                    <a:pt x="349" y="711"/>
                  </a:lnTo>
                  <a:lnTo>
                    <a:pt x="351" y="707"/>
                  </a:lnTo>
                  <a:lnTo>
                    <a:pt x="353" y="703"/>
                  </a:lnTo>
                  <a:lnTo>
                    <a:pt x="357" y="700"/>
                  </a:lnTo>
                  <a:lnTo>
                    <a:pt x="362" y="698"/>
                  </a:lnTo>
                  <a:lnTo>
                    <a:pt x="366" y="697"/>
                  </a:lnTo>
                  <a:lnTo>
                    <a:pt x="371" y="696"/>
                  </a:lnTo>
                  <a:lnTo>
                    <a:pt x="378" y="696"/>
                  </a:lnTo>
                  <a:lnTo>
                    <a:pt x="384" y="696"/>
                  </a:lnTo>
                  <a:lnTo>
                    <a:pt x="391" y="697"/>
                  </a:lnTo>
                  <a:lnTo>
                    <a:pt x="406" y="701"/>
                  </a:lnTo>
                  <a:lnTo>
                    <a:pt x="422" y="707"/>
                  </a:lnTo>
                  <a:lnTo>
                    <a:pt x="440" y="715"/>
                  </a:lnTo>
                  <a:lnTo>
                    <a:pt x="456" y="726"/>
                  </a:lnTo>
                  <a:close/>
                  <a:moveTo>
                    <a:pt x="124" y="177"/>
                  </a:moveTo>
                  <a:lnTo>
                    <a:pt x="111" y="167"/>
                  </a:lnTo>
                  <a:lnTo>
                    <a:pt x="99" y="156"/>
                  </a:lnTo>
                  <a:lnTo>
                    <a:pt x="90" y="145"/>
                  </a:lnTo>
                  <a:lnTo>
                    <a:pt x="82" y="134"/>
                  </a:lnTo>
                  <a:lnTo>
                    <a:pt x="78" y="124"/>
                  </a:lnTo>
                  <a:lnTo>
                    <a:pt x="75" y="113"/>
                  </a:lnTo>
                  <a:lnTo>
                    <a:pt x="75" y="109"/>
                  </a:lnTo>
                  <a:lnTo>
                    <a:pt x="75" y="104"/>
                  </a:lnTo>
                  <a:lnTo>
                    <a:pt x="76" y="101"/>
                  </a:lnTo>
                  <a:lnTo>
                    <a:pt x="78" y="97"/>
                  </a:lnTo>
                  <a:lnTo>
                    <a:pt x="80" y="94"/>
                  </a:lnTo>
                  <a:lnTo>
                    <a:pt x="83" y="91"/>
                  </a:lnTo>
                  <a:lnTo>
                    <a:pt x="87" y="89"/>
                  </a:lnTo>
                  <a:lnTo>
                    <a:pt x="91" y="88"/>
                  </a:lnTo>
                  <a:lnTo>
                    <a:pt x="101" y="87"/>
                  </a:lnTo>
                  <a:lnTo>
                    <a:pt x="111" y="88"/>
                  </a:lnTo>
                  <a:lnTo>
                    <a:pt x="123" y="91"/>
                  </a:lnTo>
                  <a:lnTo>
                    <a:pt x="137" y="96"/>
                  </a:lnTo>
                  <a:lnTo>
                    <a:pt x="150" y="103"/>
                  </a:lnTo>
                  <a:lnTo>
                    <a:pt x="164" y="112"/>
                  </a:lnTo>
                  <a:lnTo>
                    <a:pt x="177" y="123"/>
                  </a:lnTo>
                  <a:lnTo>
                    <a:pt x="189" y="134"/>
                  </a:lnTo>
                  <a:lnTo>
                    <a:pt x="198" y="144"/>
                  </a:lnTo>
                  <a:lnTo>
                    <a:pt x="205" y="155"/>
                  </a:lnTo>
                  <a:lnTo>
                    <a:pt x="211" y="166"/>
                  </a:lnTo>
                  <a:lnTo>
                    <a:pt x="214" y="176"/>
                  </a:lnTo>
                  <a:lnTo>
                    <a:pt x="214" y="181"/>
                  </a:lnTo>
                  <a:lnTo>
                    <a:pt x="214" y="185"/>
                  </a:lnTo>
                  <a:lnTo>
                    <a:pt x="213" y="189"/>
                  </a:lnTo>
                  <a:lnTo>
                    <a:pt x="211" y="193"/>
                  </a:lnTo>
                  <a:lnTo>
                    <a:pt x="208" y="195"/>
                  </a:lnTo>
                  <a:lnTo>
                    <a:pt x="205" y="198"/>
                  </a:lnTo>
                  <a:lnTo>
                    <a:pt x="202" y="200"/>
                  </a:lnTo>
                  <a:lnTo>
                    <a:pt x="198" y="202"/>
                  </a:lnTo>
                  <a:lnTo>
                    <a:pt x="193" y="203"/>
                  </a:lnTo>
                  <a:lnTo>
                    <a:pt x="188" y="203"/>
                  </a:lnTo>
                  <a:lnTo>
                    <a:pt x="183" y="203"/>
                  </a:lnTo>
                  <a:lnTo>
                    <a:pt x="177" y="202"/>
                  </a:lnTo>
                  <a:lnTo>
                    <a:pt x="164" y="198"/>
                  </a:lnTo>
                  <a:lnTo>
                    <a:pt x="151" y="193"/>
                  </a:lnTo>
                  <a:lnTo>
                    <a:pt x="138" y="186"/>
                  </a:lnTo>
                  <a:lnTo>
                    <a:pt x="124" y="177"/>
                  </a:lnTo>
                  <a:close/>
                  <a:moveTo>
                    <a:pt x="302" y="307"/>
                  </a:moveTo>
                  <a:lnTo>
                    <a:pt x="289" y="297"/>
                  </a:lnTo>
                  <a:lnTo>
                    <a:pt x="277" y="285"/>
                  </a:lnTo>
                  <a:lnTo>
                    <a:pt x="267" y="273"/>
                  </a:lnTo>
                  <a:lnTo>
                    <a:pt x="259" y="262"/>
                  </a:lnTo>
                  <a:lnTo>
                    <a:pt x="254" y="250"/>
                  </a:lnTo>
                  <a:lnTo>
                    <a:pt x="251" y="240"/>
                  </a:lnTo>
                  <a:lnTo>
                    <a:pt x="251" y="235"/>
                  </a:lnTo>
                  <a:lnTo>
                    <a:pt x="251" y="231"/>
                  </a:lnTo>
                  <a:lnTo>
                    <a:pt x="252" y="226"/>
                  </a:lnTo>
                  <a:lnTo>
                    <a:pt x="254" y="223"/>
                  </a:lnTo>
                  <a:lnTo>
                    <a:pt x="256" y="220"/>
                  </a:lnTo>
                  <a:lnTo>
                    <a:pt x="259" y="217"/>
                  </a:lnTo>
                  <a:lnTo>
                    <a:pt x="264" y="215"/>
                  </a:lnTo>
                  <a:lnTo>
                    <a:pt x="268" y="213"/>
                  </a:lnTo>
                  <a:lnTo>
                    <a:pt x="272" y="212"/>
                  </a:lnTo>
                  <a:lnTo>
                    <a:pt x="278" y="212"/>
                  </a:lnTo>
                  <a:lnTo>
                    <a:pt x="283" y="212"/>
                  </a:lnTo>
                  <a:lnTo>
                    <a:pt x="289" y="213"/>
                  </a:lnTo>
                  <a:lnTo>
                    <a:pt x="302" y="217"/>
                  </a:lnTo>
                  <a:lnTo>
                    <a:pt x="316" y="222"/>
                  </a:lnTo>
                  <a:lnTo>
                    <a:pt x="330" y="230"/>
                  </a:lnTo>
                  <a:lnTo>
                    <a:pt x="346" y="238"/>
                  </a:lnTo>
                  <a:lnTo>
                    <a:pt x="360" y="249"/>
                  </a:lnTo>
                  <a:lnTo>
                    <a:pt x="371" y="261"/>
                  </a:lnTo>
                  <a:lnTo>
                    <a:pt x="381" y="273"/>
                  </a:lnTo>
                  <a:lnTo>
                    <a:pt x="389" y="284"/>
                  </a:lnTo>
                  <a:lnTo>
                    <a:pt x="394" y="295"/>
                  </a:lnTo>
                  <a:lnTo>
                    <a:pt x="397" y="305"/>
                  </a:lnTo>
                  <a:lnTo>
                    <a:pt x="397" y="311"/>
                  </a:lnTo>
                  <a:lnTo>
                    <a:pt x="397" y="315"/>
                  </a:lnTo>
                  <a:lnTo>
                    <a:pt x="396" y="319"/>
                  </a:lnTo>
                  <a:lnTo>
                    <a:pt x="394" y="322"/>
                  </a:lnTo>
                  <a:lnTo>
                    <a:pt x="392" y="326"/>
                  </a:lnTo>
                  <a:lnTo>
                    <a:pt x="389" y="329"/>
                  </a:lnTo>
                  <a:lnTo>
                    <a:pt x="386" y="331"/>
                  </a:lnTo>
                  <a:lnTo>
                    <a:pt x="381" y="332"/>
                  </a:lnTo>
                  <a:lnTo>
                    <a:pt x="376" y="333"/>
                  </a:lnTo>
                  <a:lnTo>
                    <a:pt x="370" y="333"/>
                  </a:lnTo>
                  <a:lnTo>
                    <a:pt x="365" y="333"/>
                  </a:lnTo>
                  <a:lnTo>
                    <a:pt x="359" y="332"/>
                  </a:lnTo>
                  <a:lnTo>
                    <a:pt x="346" y="329"/>
                  </a:lnTo>
                  <a:lnTo>
                    <a:pt x="332" y="324"/>
                  </a:lnTo>
                  <a:lnTo>
                    <a:pt x="318" y="316"/>
                  </a:lnTo>
                  <a:lnTo>
                    <a:pt x="302" y="307"/>
                  </a:lnTo>
                  <a:close/>
                  <a:moveTo>
                    <a:pt x="590" y="458"/>
                  </a:moveTo>
                  <a:lnTo>
                    <a:pt x="586" y="462"/>
                  </a:lnTo>
                  <a:lnTo>
                    <a:pt x="583" y="465"/>
                  </a:lnTo>
                  <a:lnTo>
                    <a:pt x="579" y="467"/>
                  </a:lnTo>
                  <a:lnTo>
                    <a:pt x="574" y="468"/>
                  </a:lnTo>
                  <a:lnTo>
                    <a:pt x="569" y="469"/>
                  </a:lnTo>
                  <a:lnTo>
                    <a:pt x="564" y="469"/>
                  </a:lnTo>
                  <a:lnTo>
                    <a:pt x="557" y="469"/>
                  </a:lnTo>
                  <a:lnTo>
                    <a:pt x="552" y="468"/>
                  </a:lnTo>
                  <a:lnTo>
                    <a:pt x="538" y="465"/>
                  </a:lnTo>
                  <a:lnTo>
                    <a:pt x="523" y="459"/>
                  </a:lnTo>
                  <a:lnTo>
                    <a:pt x="508" y="452"/>
                  </a:lnTo>
                  <a:lnTo>
                    <a:pt x="492" y="442"/>
                  </a:lnTo>
                  <a:lnTo>
                    <a:pt x="478" y="431"/>
                  </a:lnTo>
                  <a:lnTo>
                    <a:pt x="465" y="420"/>
                  </a:lnTo>
                  <a:lnTo>
                    <a:pt x="455" y="408"/>
                  </a:lnTo>
                  <a:lnTo>
                    <a:pt x="446" y="395"/>
                  </a:lnTo>
                  <a:lnTo>
                    <a:pt x="443" y="389"/>
                  </a:lnTo>
                  <a:lnTo>
                    <a:pt x="441" y="384"/>
                  </a:lnTo>
                  <a:lnTo>
                    <a:pt x="438" y="377"/>
                  </a:lnTo>
                  <a:lnTo>
                    <a:pt x="437" y="373"/>
                  </a:lnTo>
                  <a:lnTo>
                    <a:pt x="436" y="368"/>
                  </a:lnTo>
                  <a:lnTo>
                    <a:pt x="437" y="363"/>
                  </a:lnTo>
                  <a:lnTo>
                    <a:pt x="438" y="359"/>
                  </a:lnTo>
                  <a:lnTo>
                    <a:pt x="441" y="355"/>
                  </a:lnTo>
                  <a:lnTo>
                    <a:pt x="443" y="352"/>
                  </a:lnTo>
                  <a:lnTo>
                    <a:pt x="446" y="348"/>
                  </a:lnTo>
                  <a:lnTo>
                    <a:pt x="450" y="346"/>
                  </a:lnTo>
                  <a:lnTo>
                    <a:pt x="455" y="345"/>
                  </a:lnTo>
                  <a:lnTo>
                    <a:pt x="460" y="344"/>
                  </a:lnTo>
                  <a:lnTo>
                    <a:pt x="465" y="343"/>
                  </a:lnTo>
                  <a:lnTo>
                    <a:pt x="471" y="344"/>
                  </a:lnTo>
                  <a:lnTo>
                    <a:pt x="477" y="344"/>
                  </a:lnTo>
                  <a:lnTo>
                    <a:pt x="491" y="347"/>
                  </a:lnTo>
                  <a:lnTo>
                    <a:pt x="506" y="354"/>
                  </a:lnTo>
                  <a:lnTo>
                    <a:pt x="522" y="361"/>
                  </a:lnTo>
                  <a:lnTo>
                    <a:pt x="537" y="371"/>
                  </a:lnTo>
                  <a:lnTo>
                    <a:pt x="552" y="382"/>
                  </a:lnTo>
                  <a:lnTo>
                    <a:pt x="564" y="394"/>
                  </a:lnTo>
                  <a:lnTo>
                    <a:pt x="574" y="406"/>
                  </a:lnTo>
                  <a:lnTo>
                    <a:pt x="583" y="417"/>
                  </a:lnTo>
                  <a:lnTo>
                    <a:pt x="586" y="424"/>
                  </a:lnTo>
                  <a:lnTo>
                    <a:pt x="588" y="429"/>
                  </a:lnTo>
                  <a:lnTo>
                    <a:pt x="591" y="435"/>
                  </a:lnTo>
                  <a:lnTo>
                    <a:pt x="592" y="440"/>
                  </a:lnTo>
                  <a:lnTo>
                    <a:pt x="593" y="445"/>
                  </a:lnTo>
                  <a:lnTo>
                    <a:pt x="592" y="450"/>
                  </a:lnTo>
                  <a:lnTo>
                    <a:pt x="591" y="454"/>
                  </a:lnTo>
                  <a:lnTo>
                    <a:pt x="590" y="458"/>
                  </a:lnTo>
                  <a:close/>
                </a:path>
              </a:pathLst>
            </a:custGeom>
            <a:solidFill>
              <a:srgbClr val="CEC7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CH"/>
            </a:p>
          </p:txBody>
        </p:sp>
        <p:sp>
          <p:nvSpPr>
            <p:cNvPr id="58" name="Freeform 51"/>
            <p:cNvSpPr>
              <a:spLocks noEditPoints="1"/>
            </p:cNvSpPr>
            <p:nvPr userDrawn="1"/>
          </p:nvSpPr>
          <p:spPr bwMode="auto">
            <a:xfrm>
              <a:off x="11781962" y="4822826"/>
              <a:ext cx="134937" cy="1414463"/>
            </a:xfrm>
            <a:custGeom>
              <a:avLst/>
              <a:gdLst>
                <a:gd name="T0" fmla="*/ 586 w 678"/>
                <a:gd name="T1" fmla="*/ 6971 h 7132"/>
                <a:gd name="T2" fmla="*/ 296 w 678"/>
                <a:gd name="T3" fmla="*/ 6818 h 7132"/>
                <a:gd name="T4" fmla="*/ 324 w 678"/>
                <a:gd name="T5" fmla="*/ 6735 h 7132"/>
                <a:gd name="T6" fmla="*/ 339 w 678"/>
                <a:gd name="T7" fmla="*/ 6590 h 7132"/>
                <a:gd name="T8" fmla="*/ 499 w 678"/>
                <a:gd name="T9" fmla="*/ 6453 h 7132"/>
                <a:gd name="T10" fmla="*/ 0 w 678"/>
                <a:gd name="T11" fmla="*/ 5942 h 7132"/>
                <a:gd name="T12" fmla="*/ 90 w 678"/>
                <a:gd name="T13" fmla="*/ 5824 h 7132"/>
                <a:gd name="T14" fmla="*/ 65 w 678"/>
                <a:gd name="T15" fmla="*/ 5385 h 7132"/>
                <a:gd name="T16" fmla="*/ 294 w 678"/>
                <a:gd name="T17" fmla="*/ 5292 h 7132"/>
                <a:gd name="T18" fmla="*/ 27 w 678"/>
                <a:gd name="T19" fmla="*/ 4723 h 7132"/>
                <a:gd name="T20" fmla="*/ 51 w 678"/>
                <a:gd name="T21" fmla="*/ 3072 h 7132"/>
                <a:gd name="T22" fmla="*/ 96 w 678"/>
                <a:gd name="T23" fmla="*/ 2176 h 7132"/>
                <a:gd name="T24" fmla="*/ 0 w 678"/>
                <a:gd name="T25" fmla="*/ 1508 h 7132"/>
                <a:gd name="T26" fmla="*/ 55 w 678"/>
                <a:gd name="T27" fmla="*/ 322 h 7132"/>
                <a:gd name="T28" fmla="*/ 520 w 678"/>
                <a:gd name="T29" fmla="*/ 1827 h 7132"/>
                <a:gd name="T30" fmla="*/ 507 w 678"/>
                <a:gd name="T31" fmla="*/ 2508 h 7132"/>
                <a:gd name="T32" fmla="*/ 652 w 678"/>
                <a:gd name="T33" fmla="*/ 3484 h 7132"/>
                <a:gd name="T34" fmla="*/ 509 w 678"/>
                <a:gd name="T35" fmla="*/ 3569 h 7132"/>
                <a:gd name="T36" fmla="*/ 672 w 678"/>
                <a:gd name="T37" fmla="*/ 3860 h 7132"/>
                <a:gd name="T38" fmla="*/ 532 w 678"/>
                <a:gd name="T39" fmla="*/ 4353 h 7132"/>
                <a:gd name="T40" fmla="*/ 621 w 678"/>
                <a:gd name="T41" fmla="*/ 4499 h 7132"/>
                <a:gd name="T42" fmla="*/ 362 w 678"/>
                <a:gd name="T43" fmla="*/ 5158 h 7132"/>
                <a:gd name="T44" fmla="*/ 538 w 678"/>
                <a:gd name="T45" fmla="*/ 5358 h 7132"/>
                <a:gd name="T46" fmla="*/ 300 w 678"/>
                <a:gd name="T47" fmla="*/ 5517 h 7132"/>
                <a:gd name="T48" fmla="*/ 672 w 678"/>
                <a:gd name="T49" fmla="*/ 6026 h 7132"/>
                <a:gd name="T50" fmla="*/ 647 w 678"/>
                <a:gd name="T51" fmla="*/ 6065 h 7132"/>
                <a:gd name="T52" fmla="*/ 384 w 678"/>
                <a:gd name="T53" fmla="*/ 6288 h 7132"/>
                <a:gd name="T54" fmla="*/ 571 w 678"/>
                <a:gd name="T55" fmla="*/ 6539 h 7132"/>
                <a:gd name="T56" fmla="*/ 201 w 678"/>
                <a:gd name="T57" fmla="*/ 6562 h 7132"/>
                <a:gd name="T58" fmla="*/ 316 w 678"/>
                <a:gd name="T59" fmla="*/ 6828 h 7132"/>
                <a:gd name="T60" fmla="*/ 86 w 678"/>
                <a:gd name="T61" fmla="*/ 6042 h 7132"/>
                <a:gd name="T62" fmla="*/ 49 w 678"/>
                <a:gd name="T63" fmla="*/ 5710 h 7132"/>
                <a:gd name="T64" fmla="*/ 240 w 678"/>
                <a:gd name="T65" fmla="*/ 5837 h 7132"/>
                <a:gd name="T66" fmla="*/ 281 w 678"/>
                <a:gd name="T67" fmla="*/ 5339 h 7132"/>
                <a:gd name="T68" fmla="*/ 237 w 678"/>
                <a:gd name="T69" fmla="*/ 4904 h 7132"/>
                <a:gd name="T70" fmla="*/ 337 w 678"/>
                <a:gd name="T71" fmla="*/ 4839 h 7132"/>
                <a:gd name="T72" fmla="*/ 450 w 678"/>
                <a:gd name="T73" fmla="*/ 4666 h 7132"/>
                <a:gd name="T74" fmla="*/ 401 w 678"/>
                <a:gd name="T75" fmla="*/ 4571 h 7132"/>
                <a:gd name="T76" fmla="*/ 123 w 678"/>
                <a:gd name="T77" fmla="*/ 4219 h 7132"/>
                <a:gd name="T78" fmla="*/ 229 w 678"/>
                <a:gd name="T79" fmla="*/ 4182 h 7132"/>
                <a:gd name="T80" fmla="*/ 352 w 678"/>
                <a:gd name="T81" fmla="*/ 3967 h 7132"/>
                <a:gd name="T82" fmla="*/ 262 w 678"/>
                <a:gd name="T83" fmla="*/ 3624 h 7132"/>
                <a:gd name="T84" fmla="*/ 84 w 678"/>
                <a:gd name="T85" fmla="*/ 3545 h 7132"/>
                <a:gd name="T86" fmla="*/ 104 w 678"/>
                <a:gd name="T87" fmla="*/ 3388 h 7132"/>
                <a:gd name="T88" fmla="*/ 333 w 678"/>
                <a:gd name="T89" fmla="*/ 3285 h 7132"/>
                <a:gd name="T90" fmla="*/ 530 w 678"/>
                <a:gd name="T91" fmla="*/ 3064 h 7132"/>
                <a:gd name="T92" fmla="*/ 268 w 678"/>
                <a:gd name="T93" fmla="*/ 2631 h 7132"/>
                <a:gd name="T94" fmla="*/ 270 w 678"/>
                <a:gd name="T95" fmla="*/ 2584 h 7132"/>
                <a:gd name="T96" fmla="*/ 355 w 678"/>
                <a:gd name="T97" fmla="*/ 2693 h 7132"/>
                <a:gd name="T98" fmla="*/ 238 w 678"/>
                <a:gd name="T99" fmla="*/ 2353 h 7132"/>
                <a:gd name="T100" fmla="*/ 44 w 678"/>
                <a:gd name="T101" fmla="*/ 1868 h 7132"/>
                <a:gd name="T102" fmla="*/ 401 w 678"/>
                <a:gd name="T103" fmla="*/ 2131 h 7132"/>
                <a:gd name="T104" fmla="*/ 395 w 678"/>
                <a:gd name="T105" fmla="*/ 1769 h 7132"/>
                <a:gd name="T106" fmla="*/ 391 w 678"/>
                <a:gd name="T107" fmla="*/ 1312 h 7132"/>
                <a:gd name="T108" fmla="*/ 502 w 678"/>
                <a:gd name="T109" fmla="*/ 1388 h 7132"/>
                <a:gd name="T110" fmla="*/ 169 w 678"/>
                <a:gd name="T111" fmla="*/ 777 h 7132"/>
                <a:gd name="T112" fmla="*/ 404 w 678"/>
                <a:gd name="T113" fmla="*/ 947 h 7132"/>
                <a:gd name="T114" fmla="*/ 645 w 678"/>
                <a:gd name="T115" fmla="*/ 1124 h 7132"/>
                <a:gd name="T116" fmla="*/ 139 w 678"/>
                <a:gd name="T117" fmla="*/ 431 h 7132"/>
                <a:gd name="T118" fmla="*/ 305 w 678"/>
                <a:gd name="T119" fmla="*/ 534 h 7132"/>
                <a:gd name="T120" fmla="*/ 638 w 678"/>
                <a:gd name="T121" fmla="*/ 760 h 7132"/>
                <a:gd name="T122" fmla="*/ 324 w 678"/>
                <a:gd name="T123" fmla="*/ 23 h 7132"/>
                <a:gd name="T124" fmla="*/ 555 w 678"/>
                <a:gd name="T125" fmla="*/ 202 h 7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78" h="7132">
                  <a:moveTo>
                    <a:pt x="0" y="6870"/>
                  </a:moveTo>
                  <a:lnTo>
                    <a:pt x="0" y="6789"/>
                  </a:lnTo>
                  <a:lnTo>
                    <a:pt x="17" y="6797"/>
                  </a:lnTo>
                  <a:lnTo>
                    <a:pt x="36" y="6806"/>
                  </a:lnTo>
                  <a:lnTo>
                    <a:pt x="54" y="6815"/>
                  </a:lnTo>
                  <a:lnTo>
                    <a:pt x="72" y="6825"/>
                  </a:lnTo>
                  <a:lnTo>
                    <a:pt x="106" y="6842"/>
                  </a:lnTo>
                  <a:lnTo>
                    <a:pt x="138" y="6858"/>
                  </a:lnTo>
                  <a:lnTo>
                    <a:pt x="169" y="6875"/>
                  </a:lnTo>
                  <a:lnTo>
                    <a:pt x="198" y="6892"/>
                  </a:lnTo>
                  <a:lnTo>
                    <a:pt x="172" y="6872"/>
                  </a:lnTo>
                  <a:lnTo>
                    <a:pt x="152" y="6856"/>
                  </a:lnTo>
                  <a:lnTo>
                    <a:pt x="146" y="6849"/>
                  </a:lnTo>
                  <a:lnTo>
                    <a:pt x="143" y="6844"/>
                  </a:lnTo>
                  <a:lnTo>
                    <a:pt x="140" y="6841"/>
                  </a:lnTo>
                  <a:lnTo>
                    <a:pt x="140" y="6839"/>
                  </a:lnTo>
                  <a:lnTo>
                    <a:pt x="140" y="6838"/>
                  </a:lnTo>
                  <a:lnTo>
                    <a:pt x="140" y="6835"/>
                  </a:lnTo>
                  <a:lnTo>
                    <a:pt x="143" y="6834"/>
                  </a:lnTo>
                  <a:lnTo>
                    <a:pt x="145" y="6833"/>
                  </a:lnTo>
                  <a:lnTo>
                    <a:pt x="147" y="6832"/>
                  </a:lnTo>
                  <a:lnTo>
                    <a:pt x="151" y="6832"/>
                  </a:lnTo>
                  <a:lnTo>
                    <a:pt x="161" y="6833"/>
                  </a:lnTo>
                  <a:lnTo>
                    <a:pt x="173" y="6835"/>
                  </a:lnTo>
                  <a:lnTo>
                    <a:pt x="188" y="6839"/>
                  </a:lnTo>
                  <a:lnTo>
                    <a:pt x="205" y="6844"/>
                  </a:lnTo>
                  <a:lnTo>
                    <a:pt x="226" y="6852"/>
                  </a:lnTo>
                  <a:lnTo>
                    <a:pt x="247" y="6859"/>
                  </a:lnTo>
                  <a:lnTo>
                    <a:pt x="296" y="6879"/>
                  </a:lnTo>
                  <a:lnTo>
                    <a:pt x="351" y="6902"/>
                  </a:lnTo>
                  <a:lnTo>
                    <a:pt x="411" y="6929"/>
                  </a:lnTo>
                  <a:lnTo>
                    <a:pt x="475" y="6961"/>
                  </a:lnTo>
                  <a:lnTo>
                    <a:pt x="510" y="6978"/>
                  </a:lnTo>
                  <a:lnTo>
                    <a:pt x="542" y="6995"/>
                  </a:lnTo>
                  <a:lnTo>
                    <a:pt x="573" y="7011"/>
                  </a:lnTo>
                  <a:lnTo>
                    <a:pt x="602" y="7027"/>
                  </a:lnTo>
                  <a:lnTo>
                    <a:pt x="588" y="7018"/>
                  </a:lnTo>
                  <a:lnTo>
                    <a:pt x="577" y="7008"/>
                  </a:lnTo>
                  <a:lnTo>
                    <a:pt x="566" y="6999"/>
                  </a:lnTo>
                  <a:lnTo>
                    <a:pt x="557" y="6992"/>
                  </a:lnTo>
                  <a:lnTo>
                    <a:pt x="551" y="6985"/>
                  </a:lnTo>
                  <a:lnTo>
                    <a:pt x="546" y="6979"/>
                  </a:lnTo>
                  <a:lnTo>
                    <a:pt x="545" y="6977"/>
                  </a:lnTo>
                  <a:lnTo>
                    <a:pt x="544" y="6975"/>
                  </a:lnTo>
                  <a:lnTo>
                    <a:pt x="544" y="6972"/>
                  </a:lnTo>
                  <a:lnTo>
                    <a:pt x="545" y="6970"/>
                  </a:lnTo>
                  <a:lnTo>
                    <a:pt x="547" y="6969"/>
                  </a:lnTo>
                  <a:lnTo>
                    <a:pt x="550" y="6968"/>
                  </a:lnTo>
                  <a:lnTo>
                    <a:pt x="554" y="6967"/>
                  </a:lnTo>
                  <a:lnTo>
                    <a:pt x="558" y="6967"/>
                  </a:lnTo>
                  <a:lnTo>
                    <a:pt x="570" y="6968"/>
                  </a:lnTo>
                  <a:lnTo>
                    <a:pt x="586" y="6971"/>
                  </a:lnTo>
                  <a:lnTo>
                    <a:pt x="605" y="6977"/>
                  </a:lnTo>
                  <a:lnTo>
                    <a:pt x="626" y="6983"/>
                  </a:lnTo>
                  <a:lnTo>
                    <a:pt x="651" y="6992"/>
                  </a:lnTo>
                  <a:lnTo>
                    <a:pt x="678" y="7002"/>
                  </a:lnTo>
                  <a:lnTo>
                    <a:pt x="678" y="7132"/>
                  </a:lnTo>
                  <a:lnTo>
                    <a:pt x="653" y="7124"/>
                  </a:lnTo>
                  <a:lnTo>
                    <a:pt x="627" y="7113"/>
                  </a:lnTo>
                  <a:lnTo>
                    <a:pt x="598" y="7102"/>
                  </a:lnTo>
                  <a:lnTo>
                    <a:pt x="568" y="7089"/>
                  </a:lnTo>
                  <a:lnTo>
                    <a:pt x="537" y="7075"/>
                  </a:lnTo>
                  <a:lnTo>
                    <a:pt x="503" y="7060"/>
                  </a:lnTo>
                  <a:lnTo>
                    <a:pt x="470" y="7044"/>
                  </a:lnTo>
                  <a:lnTo>
                    <a:pt x="434" y="7026"/>
                  </a:lnTo>
                  <a:lnTo>
                    <a:pt x="403" y="7010"/>
                  </a:lnTo>
                  <a:lnTo>
                    <a:pt x="371" y="6994"/>
                  </a:lnTo>
                  <a:lnTo>
                    <a:pt x="342" y="6979"/>
                  </a:lnTo>
                  <a:lnTo>
                    <a:pt x="314" y="6963"/>
                  </a:lnTo>
                  <a:lnTo>
                    <a:pt x="337" y="6980"/>
                  </a:lnTo>
                  <a:lnTo>
                    <a:pt x="353" y="6994"/>
                  </a:lnTo>
                  <a:lnTo>
                    <a:pt x="360" y="6999"/>
                  </a:lnTo>
                  <a:lnTo>
                    <a:pt x="363" y="7005"/>
                  </a:lnTo>
                  <a:lnTo>
                    <a:pt x="364" y="7009"/>
                  </a:lnTo>
                  <a:lnTo>
                    <a:pt x="364" y="7012"/>
                  </a:lnTo>
                  <a:lnTo>
                    <a:pt x="363" y="7013"/>
                  </a:lnTo>
                  <a:lnTo>
                    <a:pt x="361" y="7015"/>
                  </a:lnTo>
                  <a:lnTo>
                    <a:pt x="357" y="7015"/>
                  </a:lnTo>
                  <a:lnTo>
                    <a:pt x="354" y="7016"/>
                  </a:lnTo>
                  <a:lnTo>
                    <a:pt x="344" y="7015"/>
                  </a:lnTo>
                  <a:lnTo>
                    <a:pt x="332" y="7012"/>
                  </a:lnTo>
                  <a:lnTo>
                    <a:pt x="317" y="7008"/>
                  </a:lnTo>
                  <a:lnTo>
                    <a:pt x="300" y="7003"/>
                  </a:lnTo>
                  <a:lnTo>
                    <a:pt x="281" y="6996"/>
                  </a:lnTo>
                  <a:lnTo>
                    <a:pt x="259" y="6989"/>
                  </a:lnTo>
                  <a:lnTo>
                    <a:pt x="211" y="6969"/>
                  </a:lnTo>
                  <a:lnTo>
                    <a:pt x="156" y="6945"/>
                  </a:lnTo>
                  <a:lnTo>
                    <a:pt x="96" y="6918"/>
                  </a:lnTo>
                  <a:lnTo>
                    <a:pt x="34" y="6887"/>
                  </a:lnTo>
                  <a:lnTo>
                    <a:pt x="25" y="6883"/>
                  </a:lnTo>
                  <a:lnTo>
                    <a:pt x="16" y="6879"/>
                  </a:lnTo>
                  <a:lnTo>
                    <a:pt x="9" y="6874"/>
                  </a:lnTo>
                  <a:lnTo>
                    <a:pt x="0" y="6870"/>
                  </a:lnTo>
                  <a:close/>
                  <a:moveTo>
                    <a:pt x="0" y="6739"/>
                  </a:moveTo>
                  <a:lnTo>
                    <a:pt x="0" y="6653"/>
                  </a:lnTo>
                  <a:lnTo>
                    <a:pt x="17" y="6662"/>
                  </a:lnTo>
                  <a:lnTo>
                    <a:pt x="35" y="6670"/>
                  </a:lnTo>
                  <a:lnTo>
                    <a:pt x="53" y="6679"/>
                  </a:lnTo>
                  <a:lnTo>
                    <a:pt x="70" y="6689"/>
                  </a:lnTo>
                  <a:lnTo>
                    <a:pt x="131" y="6720"/>
                  </a:lnTo>
                  <a:lnTo>
                    <a:pt x="186" y="6751"/>
                  </a:lnTo>
                  <a:lnTo>
                    <a:pt x="235" y="6779"/>
                  </a:lnTo>
                  <a:lnTo>
                    <a:pt x="278" y="6806"/>
                  </a:lnTo>
                  <a:lnTo>
                    <a:pt x="296" y="6818"/>
                  </a:lnTo>
                  <a:lnTo>
                    <a:pt x="311" y="6830"/>
                  </a:lnTo>
                  <a:lnTo>
                    <a:pt x="324" y="6840"/>
                  </a:lnTo>
                  <a:lnTo>
                    <a:pt x="336" y="6849"/>
                  </a:lnTo>
                  <a:lnTo>
                    <a:pt x="343" y="6857"/>
                  </a:lnTo>
                  <a:lnTo>
                    <a:pt x="349" y="6865"/>
                  </a:lnTo>
                  <a:lnTo>
                    <a:pt x="351" y="6867"/>
                  </a:lnTo>
                  <a:lnTo>
                    <a:pt x="352" y="6870"/>
                  </a:lnTo>
                  <a:lnTo>
                    <a:pt x="352" y="6872"/>
                  </a:lnTo>
                  <a:lnTo>
                    <a:pt x="351" y="6873"/>
                  </a:lnTo>
                  <a:lnTo>
                    <a:pt x="350" y="6875"/>
                  </a:lnTo>
                  <a:lnTo>
                    <a:pt x="348" y="6876"/>
                  </a:lnTo>
                  <a:lnTo>
                    <a:pt x="344" y="6877"/>
                  </a:lnTo>
                  <a:lnTo>
                    <a:pt x="341" y="6877"/>
                  </a:lnTo>
                  <a:lnTo>
                    <a:pt x="332" y="6876"/>
                  </a:lnTo>
                  <a:lnTo>
                    <a:pt x="320" y="6875"/>
                  </a:lnTo>
                  <a:lnTo>
                    <a:pt x="305" y="6871"/>
                  </a:lnTo>
                  <a:lnTo>
                    <a:pt x="288" y="6867"/>
                  </a:lnTo>
                  <a:lnTo>
                    <a:pt x="269" y="6860"/>
                  </a:lnTo>
                  <a:lnTo>
                    <a:pt x="248" y="6853"/>
                  </a:lnTo>
                  <a:lnTo>
                    <a:pt x="201" y="6834"/>
                  </a:lnTo>
                  <a:lnTo>
                    <a:pt x="148" y="6812"/>
                  </a:lnTo>
                  <a:lnTo>
                    <a:pt x="91" y="6785"/>
                  </a:lnTo>
                  <a:lnTo>
                    <a:pt x="30" y="6754"/>
                  </a:lnTo>
                  <a:lnTo>
                    <a:pt x="15" y="6747"/>
                  </a:lnTo>
                  <a:lnTo>
                    <a:pt x="0" y="6739"/>
                  </a:lnTo>
                  <a:close/>
                  <a:moveTo>
                    <a:pt x="0" y="6594"/>
                  </a:moveTo>
                  <a:lnTo>
                    <a:pt x="0" y="6505"/>
                  </a:lnTo>
                  <a:lnTo>
                    <a:pt x="24" y="6516"/>
                  </a:lnTo>
                  <a:lnTo>
                    <a:pt x="49" y="6528"/>
                  </a:lnTo>
                  <a:lnTo>
                    <a:pt x="74" y="6541"/>
                  </a:lnTo>
                  <a:lnTo>
                    <a:pt x="99" y="6554"/>
                  </a:lnTo>
                  <a:lnTo>
                    <a:pt x="158" y="6585"/>
                  </a:lnTo>
                  <a:lnTo>
                    <a:pt x="211" y="6614"/>
                  </a:lnTo>
                  <a:lnTo>
                    <a:pt x="258" y="6643"/>
                  </a:lnTo>
                  <a:lnTo>
                    <a:pt x="299" y="6669"/>
                  </a:lnTo>
                  <a:lnTo>
                    <a:pt x="316" y="6681"/>
                  </a:lnTo>
                  <a:lnTo>
                    <a:pt x="332" y="6692"/>
                  </a:lnTo>
                  <a:lnTo>
                    <a:pt x="344" y="6703"/>
                  </a:lnTo>
                  <a:lnTo>
                    <a:pt x="354" y="6711"/>
                  </a:lnTo>
                  <a:lnTo>
                    <a:pt x="363" y="6720"/>
                  </a:lnTo>
                  <a:lnTo>
                    <a:pt x="367" y="6726"/>
                  </a:lnTo>
                  <a:lnTo>
                    <a:pt x="369" y="6730"/>
                  </a:lnTo>
                  <a:lnTo>
                    <a:pt x="370" y="6733"/>
                  </a:lnTo>
                  <a:lnTo>
                    <a:pt x="370" y="6735"/>
                  </a:lnTo>
                  <a:lnTo>
                    <a:pt x="369" y="6737"/>
                  </a:lnTo>
                  <a:lnTo>
                    <a:pt x="368" y="6738"/>
                  </a:lnTo>
                  <a:lnTo>
                    <a:pt x="366" y="6739"/>
                  </a:lnTo>
                  <a:lnTo>
                    <a:pt x="363" y="6740"/>
                  </a:lnTo>
                  <a:lnTo>
                    <a:pt x="359" y="6740"/>
                  </a:lnTo>
                  <a:lnTo>
                    <a:pt x="350" y="6740"/>
                  </a:lnTo>
                  <a:lnTo>
                    <a:pt x="338" y="6738"/>
                  </a:lnTo>
                  <a:lnTo>
                    <a:pt x="324" y="6735"/>
                  </a:lnTo>
                  <a:lnTo>
                    <a:pt x="308" y="6731"/>
                  </a:lnTo>
                  <a:lnTo>
                    <a:pt x="289" y="6725"/>
                  </a:lnTo>
                  <a:lnTo>
                    <a:pt x="269" y="6718"/>
                  </a:lnTo>
                  <a:lnTo>
                    <a:pt x="222" y="6700"/>
                  </a:lnTo>
                  <a:lnTo>
                    <a:pt x="172" y="6679"/>
                  </a:lnTo>
                  <a:lnTo>
                    <a:pt x="116" y="6653"/>
                  </a:lnTo>
                  <a:lnTo>
                    <a:pt x="56" y="6623"/>
                  </a:lnTo>
                  <a:lnTo>
                    <a:pt x="42" y="6615"/>
                  </a:lnTo>
                  <a:lnTo>
                    <a:pt x="28" y="6608"/>
                  </a:lnTo>
                  <a:lnTo>
                    <a:pt x="14" y="6601"/>
                  </a:lnTo>
                  <a:lnTo>
                    <a:pt x="0" y="6594"/>
                  </a:lnTo>
                  <a:close/>
                  <a:moveTo>
                    <a:pt x="0" y="6478"/>
                  </a:moveTo>
                  <a:lnTo>
                    <a:pt x="0" y="6451"/>
                  </a:lnTo>
                  <a:lnTo>
                    <a:pt x="7" y="6459"/>
                  </a:lnTo>
                  <a:lnTo>
                    <a:pt x="11" y="6465"/>
                  </a:lnTo>
                  <a:lnTo>
                    <a:pt x="12" y="6467"/>
                  </a:lnTo>
                  <a:lnTo>
                    <a:pt x="12" y="6470"/>
                  </a:lnTo>
                  <a:lnTo>
                    <a:pt x="12" y="6472"/>
                  </a:lnTo>
                  <a:lnTo>
                    <a:pt x="11" y="6474"/>
                  </a:lnTo>
                  <a:lnTo>
                    <a:pt x="10" y="6475"/>
                  </a:lnTo>
                  <a:lnTo>
                    <a:pt x="8" y="6477"/>
                  </a:lnTo>
                  <a:lnTo>
                    <a:pt x="4" y="6477"/>
                  </a:lnTo>
                  <a:lnTo>
                    <a:pt x="0" y="6478"/>
                  </a:lnTo>
                  <a:close/>
                  <a:moveTo>
                    <a:pt x="0" y="6429"/>
                  </a:moveTo>
                  <a:lnTo>
                    <a:pt x="0" y="6343"/>
                  </a:lnTo>
                  <a:lnTo>
                    <a:pt x="37" y="6359"/>
                  </a:lnTo>
                  <a:lnTo>
                    <a:pt x="76" y="6377"/>
                  </a:lnTo>
                  <a:lnTo>
                    <a:pt x="117" y="6397"/>
                  </a:lnTo>
                  <a:lnTo>
                    <a:pt x="160" y="6419"/>
                  </a:lnTo>
                  <a:lnTo>
                    <a:pt x="215" y="6448"/>
                  </a:lnTo>
                  <a:lnTo>
                    <a:pt x="267" y="6478"/>
                  </a:lnTo>
                  <a:lnTo>
                    <a:pt x="312" y="6505"/>
                  </a:lnTo>
                  <a:lnTo>
                    <a:pt x="352" y="6531"/>
                  </a:lnTo>
                  <a:lnTo>
                    <a:pt x="368" y="6543"/>
                  </a:lnTo>
                  <a:lnTo>
                    <a:pt x="382" y="6555"/>
                  </a:lnTo>
                  <a:lnTo>
                    <a:pt x="395" y="6565"/>
                  </a:lnTo>
                  <a:lnTo>
                    <a:pt x="405" y="6574"/>
                  </a:lnTo>
                  <a:lnTo>
                    <a:pt x="412" y="6582"/>
                  </a:lnTo>
                  <a:lnTo>
                    <a:pt x="417" y="6589"/>
                  </a:lnTo>
                  <a:lnTo>
                    <a:pt x="418" y="6593"/>
                  </a:lnTo>
                  <a:lnTo>
                    <a:pt x="419" y="6595"/>
                  </a:lnTo>
                  <a:lnTo>
                    <a:pt x="419" y="6597"/>
                  </a:lnTo>
                  <a:lnTo>
                    <a:pt x="418" y="6599"/>
                  </a:lnTo>
                  <a:lnTo>
                    <a:pt x="417" y="6601"/>
                  </a:lnTo>
                  <a:lnTo>
                    <a:pt x="415" y="6602"/>
                  </a:lnTo>
                  <a:lnTo>
                    <a:pt x="411" y="6603"/>
                  </a:lnTo>
                  <a:lnTo>
                    <a:pt x="408" y="6603"/>
                  </a:lnTo>
                  <a:lnTo>
                    <a:pt x="398" y="6603"/>
                  </a:lnTo>
                  <a:lnTo>
                    <a:pt x="387" y="6602"/>
                  </a:lnTo>
                  <a:lnTo>
                    <a:pt x="374" y="6599"/>
                  </a:lnTo>
                  <a:lnTo>
                    <a:pt x="357" y="6596"/>
                  </a:lnTo>
                  <a:lnTo>
                    <a:pt x="339" y="6590"/>
                  </a:lnTo>
                  <a:lnTo>
                    <a:pt x="320" y="6583"/>
                  </a:lnTo>
                  <a:lnTo>
                    <a:pt x="275" y="6567"/>
                  </a:lnTo>
                  <a:lnTo>
                    <a:pt x="225" y="6545"/>
                  </a:lnTo>
                  <a:lnTo>
                    <a:pt x="171" y="6520"/>
                  </a:lnTo>
                  <a:lnTo>
                    <a:pt x="113" y="6491"/>
                  </a:lnTo>
                  <a:lnTo>
                    <a:pt x="83" y="6475"/>
                  </a:lnTo>
                  <a:lnTo>
                    <a:pt x="54" y="6460"/>
                  </a:lnTo>
                  <a:lnTo>
                    <a:pt x="26" y="6444"/>
                  </a:lnTo>
                  <a:lnTo>
                    <a:pt x="0" y="6429"/>
                  </a:lnTo>
                  <a:close/>
                  <a:moveTo>
                    <a:pt x="0" y="6328"/>
                  </a:moveTo>
                  <a:lnTo>
                    <a:pt x="0" y="6257"/>
                  </a:lnTo>
                  <a:lnTo>
                    <a:pt x="22" y="6271"/>
                  </a:lnTo>
                  <a:lnTo>
                    <a:pt x="40" y="6285"/>
                  </a:lnTo>
                  <a:lnTo>
                    <a:pt x="56" y="6298"/>
                  </a:lnTo>
                  <a:lnTo>
                    <a:pt x="69" y="6310"/>
                  </a:lnTo>
                  <a:lnTo>
                    <a:pt x="79" y="6320"/>
                  </a:lnTo>
                  <a:lnTo>
                    <a:pt x="85" y="6329"/>
                  </a:lnTo>
                  <a:lnTo>
                    <a:pt x="88" y="6332"/>
                  </a:lnTo>
                  <a:lnTo>
                    <a:pt x="89" y="6336"/>
                  </a:lnTo>
                  <a:lnTo>
                    <a:pt x="89" y="6339"/>
                  </a:lnTo>
                  <a:lnTo>
                    <a:pt x="88" y="6341"/>
                  </a:lnTo>
                  <a:lnTo>
                    <a:pt x="86" y="6343"/>
                  </a:lnTo>
                  <a:lnTo>
                    <a:pt x="84" y="6344"/>
                  </a:lnTo>
                  <a:lnTo>
                    <a:pt x="82" y="6345"/>
                  </a:lnTo>
                  <a:lnTo>
                    <a:pt x="79" y="6345"/>
                  </a:lnTo>
                  <a:lnTo>
                    <a:pt x="70" y="6345"/>
                  </a:lnTo>
                  <a:lnTo>
                    <a:pt x="61" y="6344"/>
                  </a:lnTo>
                  <a:lnTo>
                    <a:pt x="48" y="6342"/>
                  </a:lnTo>
                  <a:lnTo>
                    <a:pt x="34" y="6339"/>
                  </a:lnTo>
                  <a:lnTo>
                    <a:pt x="17" y="6335"/>
                  </a:lnTo>
                  <a:lnTo>
                    <a:pt x="0" y="6328"/>
                  </a:lnTo>
                  <a:close/>
                  <a:moveTo>
                    <a:pt x="0" y="6234"/>
                  </a:moveTo>
                  <a:lnTo>
                    <a:pt x="0" y="6177"/>
                  </a:lnTo>
                  <a:lnTo>
                    <a:pt x="22" y="6182"/>
                  </a:lnTo>
                  <a:lnTo>
                    <a:pt x="48" y="6191"/>
                  </a:lnTo>
                  <a:lnTo>
                    <a:pt x="76" y="6202"/>
                  </a:lnTo>
                  <a:lnTo>
                    <a:pt x="107" y="6214"/>
                  </a:lnTo>
                  <a:lnTo>
                    <a:pt x="140" y="6229"/>
                  </a:lnTo>
                  <a:lnTo>
                    <a:pt x="175" y="6244"/>
                  </a:lnTo>
                  <a:lnTo>
                    <a:pt x="212" y="6262"/>
                  </a:lnTo>
                  <a:lnTo>
                    <a:pt x="249" y="6282"/>
                  </a:lnTo>
                  <a:lnTo>
                    <a:pt x="305" y="6311"/>
                  </a:lnTo>
                  <a:lnTo>
                    <a:pt x="354" y="6340"/>
                  </a:lnTo>
                  <a:lnTo>
                    <a:pt x="398" y="6367"/>
                  </a:lnTo>
                  <a:lnTo>
                    <a:pt x="435" y="6392"/>
                  </a:lnTo>
                  <a:lnTo>
                    <a:pt x="451" y="6404"/>
                  </a:lnTo>
                  <a:lnTo>
                    <a:pt x="465" y="6416"/>
                  </a:lnTo>
                  <a:lnTo>
                    <a:pt x="477" y="6425"/>
                  </a:lnTo>
                  <a:lnTo>
                    <a:pt x="487" y="6435"/>
                  </a:lnTo>
                  <a:lnTo>
                    <a:pt x="493" y="6443"/>
                  </a:lnTo>
                  <a:lnTo>
                    <a:pt x="498" y="6450"/>
                  </a:lnTo>
                  <a:lnTo>
                    <a:pt x="499" y="6453"/>
                  </a:lnTo>
                  <a:lnTo>
                    <a:pt x="500" y="6456"/>
                  </a:lnTo>
                  <a:lnTo>
                    <a:pt x="500" y="6458"/>
                  </a:lnTo>
                  <a:lnTo>
                    <a:pt x="499" y="6460"/>
                  </a:lnTo>
                  <a:lnTo>
                    <a:pt x="497" y="6462"/>
                  </a:lnTo>
                  <a:lnTo>
                    <a:pt x="495" y="6463"/>
                  </a:lnTo>
                  <a:lnTo>
                    <a:pt x="492" y="6464"/>
                  </a:lnTo>
                  <a:lnTo>
                    <a:pt x="488" y="6465"/>
                  </a:lnTo>
                  <a:lnTo>
                    <a:pt x="479" y="6465"/>
                  </a:lnTo>
                  <a:lnTo>
                    <a:pt x="469" y="6464"/>
                  </a:lnTo>
                  <a:lnTo>
                    <a:pt x="455" y="6462"/>
                  </a:lnTo>
                  <a:lnTo>
                    <a:pt x="438" y="6458"/>
                  </a:lnTo>
                  <a:lnTo>
                    <a:pt x="421" y="6453"/>
                  </a:lnTo>
                  <a:lnTo>
                    <a:pt x="402" y="6447"/>
                  </a:lnTo>
                  <a:lnTo>
                    <a:pt x="359" y="6431"/>
                  </a:lnTo>
                  <a:lnTo>
                    <a:pt x="310" y="6410"/>
                  </a:lnTo>
                  <a:lnTo>
                    <a:pt x="257" y="6386"/>
                  </a:lnTo>
                  <a:lnTo>
                    <a:pt x="202" y="6358"/>
                  </a:lnTo>
                  <a:lnTo>
                    <a:pt x="171" y="6342"/>
                  </a:lnTo>
                  <a:lnTo>
                    <a:pt x="140" y="6325"/>
                  </a:lnTo>
                  <a:lnTo>
                    <a:pt x="112" y="6309"/>
                  </a:lnTo>
                  <a:lnTo>
                    <a:pt x="85" y="6293"/>
                  </a:lnTo>
                  <a:lnTo>
                    <a:pt x="61" y="6277"/>
                  </a:lnTo>
                  <a:lnTo>
                    <a:pt x="39" y="6262"/>
                  </a:lnTo>
                  <a:lnTo>
                    <a:pt x="18" y="6247"/>
                  </a:lnTo>
                  <a:lnTo>
                    <a:pt x="0" y="6234"/>
                  </a:lnTo>
                  <a:close/>
                  <a:moveTo>
                    <a:pt x="0" y="6151"/>
                  </a:moveTo>
                  <a:lnTo>
                    <a:pt x="0" y="6052"/>
                  </a:lnTo>
                  <a:lnTo>
                    <a:pt x="44" y="6078"/>
                  </a:lnTo>
                  <a:lnTo>
                    <a:pt x="84" y="6103"/>
                  </a:lnTo>
                  <a:lnTo>
                    <a:pt x="119" y="6126"/>
                  </a:lnTo>
                  <a:lnTo>
                    <a:pt x="149" y="6148"/>
                  </a:lnTo>
                  <a:lnTo>
                    <a:pt x="161" y="6158"/>
                  </a:lnTo>
                  <a:lnTo>
                    <a:pt x="172" y="6167"/>
                  </a:lnTo>
                  <a:lnTo>
                    <a:pt x="181" y="6176"/>
                  </a:lnTo>
                  <a:lnTo>
                    <a:pt x="188" y="6185"/>
                  </a:lnTo>
                  <a:lnTo>
                    <a:pt x="193" y="6191"/>
                  </a:lnTo>
                  <a:lnTo>
                    <a:pt x="197" y="6198"/>
                  </a:lnTo>
                  <a:lnTo>
                    <a:pt x="198" y="6203"/>
                  </a:lnTo>
                  <a:lnTo>
                    <a:pt x="197" y="6206"/>
                  </a:lnTo>
                  <a:lnTo>
                    <a:pt x="194" y="6209"/>
                  </a:lnTo>
                  <a:lnTo>
                    <a:pt x="189" y="6212"/>
                  </a:lnTo>
                  <a:lnTo>
                    <a:pt x="184" y="6212"/>
                  </a:lnTo>
                  <a:lnTo>
                    <a:pt x="176" y="6212"/>
                  </a:lnTo>
                  <a:lnTo>
                    <a:pt x="167" y="6211"/>
                  </a:lnTo>
                  <a:lnTo>
                    <a:pt x="158" y="6209"/>
                  </a:lnTo>
                  <a:lnTo>
                    <a:pt x="146" y="6206"/>
                  </a:lnTo>
                  <a:lnTo>
                    <a:pt x="134" y="6203"/>
                  </a:lnTo>
                  <a:lnTo>
                    <a:pt x="106" y="6194"/>
                  </a:lnTo>
                  <a:lnTo>
                    <a:pt x="74" y="6182"/>
                  </a:lnTo>
                  <a:lnTo>
                    <a:pt x="38" y="6168"/>
                  </a:lnTo>
                  <a:lnTo>
                    <a:pt x="0" y="6151"/>
                  </a:lnTo>
                  <a:close/>
                  <a:moveTo>
                    <a:pt x="0" y="5942"/>
                  </a:moveTo>
                  <a:lnTo>
                    <a:pt x="0" y="5840"/>
                  </a:lnTo>
                  <a:lnTo>
                    <a:pt x="26" y="5852"/>
                  </a:lnTo>
                  <a:lnTo>
                    <a:pt x="53" y="5865"/>
                  </a:lnTo>
                  <a:lnTo>
                    <a:pt x="81" y="5878"/>
                  </a:lnTo>
                  <a:lnTo>
                    <a:pt x="110" y="5893"/>
                  </a:lnTo>
                  <a:lnTo>
                    <a:pt x="161" y="5921"/>
                  </a:lnTo>
                  <a:lnTo>
                    <a:pt x="206" y="5949"/>
                  </a:lnTo>
                  <a:lnTo>
                    <a:pt x="247" y="5975"/>
                  </a:lnTo>
                  <a:lnTo>
                    <a:pt x="281" y="6000"/>
                  </a:lnTo>
                  <a:lnTo>
                    <a:pt x="296" y="6012"/>
                  </a:lnTo>
                  <a:lnTo>
                    <a:pt x="308" y="6023"/>
                  </a:lnTo>
                  <a:lnTo>
                    <a:pt x="319" y="6032"/>
                  </a:lnTo>
                  <a:lnTo>
                    <a:pt x="327" y="6041"/>
                  </a:lnTo>
                  <a:lnTo>
                    <a:pt x="334" y="6050"/>
                  </a:lnTo>
                  <a:lnTo>
                    <a:pt x="337" y="6057"/>
                  </a:lnTo>
                  <a:lnTo>
                    <a:pt x="338" y="6059"/>
                  </a:lnTo>
                  <a:lnTo>
                    <a:pt x="338" y="6063"/>
                  </a:lnTo>
                  <a:lnTo>
                    <a:pt x="338" y="6066"/>
                  </a:lnTo>
                  <a:lnTo>
                    <a:pt x="337" y="6068"/>
                  </a:lnTo>
                  <a:lnTo>
                    <a:pt x="336" y="6069"/>
                  </a:lnTo>
                  <a:lnTo>
                    <a:pt x="334" y="6071"/>
                  </a:lnTo>
                  <a:lnTo>
                    <a:pt x="330" y="6072"/>
                  </a:lnTo>
                  <a:lnTo>
                    <a:pt x="327" y="6073"/>
                  </a:lnTo>
                  <a:lnTo>
                    <a:pt x="319" y="6073"/>
                  </a:lnTo>
                  <a:lnTo>
                    <a:pt x="308" y="6073"/>
                  </a:lnTo>
                  <a:lnTo>
                    <a:pt x="295" y="6071"/>
                  </a:lnTo>
                  <a:lnTo>
                    <a:pt x="280" y="6068"/>
                  </a:lnTo>
                  <a:lnTo>
                    <a:pt x="264" y="6064"/>
                  </a:lnTo>
                  <a:lnTo>
                    <a:pt x="245" y="6057"/>
                  </a:lnTo>
                  <a:lnTo>
                    <a:pt x="226" y="6051"/>
                  </a:lnTo>
                  <a:lnTo>
                    <a:pt x="205" y="6043"/>
                  </a:lnTo>
                  <a:lnTo>
                    <a:pt x="183" y="6034"/>
                  </a:lnTo>
                  <a:lnTo>
                    <a:pt x="160" y="6024"/>
                  </a:lnTo>
                  <a:lnTo>
                    <a:pt x="111" y="6001"/>
                  </a:lnTo>
                  <a:lnTo>
                    <a:pt x="59" y="5975"/>
                  </a:lnTo>
                  <a:lnTo>
                    <a:pt x="44" y="5967"/>
                  </a:lnTo>
                  <a:lnTo>
                    <a:pt x="29" y="5958"/>
                  </a:lnTo>
                  <a:lnTo>
                    <a:pt x="14" y="5950"/>
                  </a:lnTo>
                  <a:lnTo>
                    <a:pt x="0" y="5942"/>
                  </a:lnTo>
                  <a:close/>
                  <a:moveTo>
                    <a:pt x="0" y="5812"/>
                  </a:moveTo>
                  <a:lnTo>
                    <a:pt x="0" y="5727"/>
                  </a:lnTo>
                  <a:lnTo>
                    <a:pt x="23" y="5743"/>
                  </a:lnTo>
                  <a:lnTo>
                    <a:pt x="42" y="5758"/>
                  </a:lnTo>
                  <a:lnTo>
                    <a:pt x="59" y="5772"/>
                  </a:lnTo>
                  <a:lnTo>
                    <a:pt x="72" y="5786"/>
                  </a:lnTo>
                  <a:lnTo>
                    <a:pt x="83" y="5797"/>
                  </a:lnTo>
                  <a:lnTo>
                    <a:pt x="90" y="5808"/>
                  </a:lnTo>
                  <a:lnTo>
                    <a:pt x="92" y="5812"/>
                  </a:lnTo>
                  <a:lnTo>
                    <a:pt x="93" y="5816"/>
                  </a:lnTo>
                  <a:lnTo>
                    <a:pt x="93" y="5820"/>
                  </a:lnTo>
                  <a:lnTo>
                    <a:pt x="92" y="5822"/>
                  </a:lnTo>
                  <a:lnTo>
                    <a:pt x="90" y="5824"/>
                  </a:lnTo>
                  <a:lnTo>
                    <a:pt x="88" y="5826"/>
                  </a:lnTo>
                  <a:lnTo>
                    <a:pt x="84" y="5827"/>
                  </a:lnTo>
                  <a:lnTo>
                    <a:pt x="81" y="5828"/>
                  </a:lnTo>
                  <a:lnTo>
                    <a:pt x="72" y="5828"/>
                  </a:lnTo>
                  <a:lnTo>
                    <a:pt x="62" y="5828"/>
                  </a:lnTo>
                  <a:lnTo>
                    <a:pt x="49" y="5826"/>
                  </a:lnTo>
                  <a:lnTo>
                    <a:pt x="35" y="5823"/>
                  </a:lnTo>
                  <a:lnTo>
                    <a:pt x="18" y="5818"/>
                  </a:lnTo>
                  <a:lnTo>
                    <a:pt x="0" y="5812"/>
                  </a:lnTo>
                  <a:close/>
                  <a:moveTo>
                    <a:pt x="0" y="5579"/>
                  </a:moveTo>
                  <a:lnTo>
                    <a:pt x="0" y="5468"/>
                  </a:lnTo>
                  <a:lnTo>
                    <a:pt x="21" y="5478"/>
                  </a:lnTo>
                  <a:lnTo>
                    <a:pt x="42" y="5489"/>
                  </a:lnTo>
                  <a:lnTo>
                    <a:pt x="63" y="5499"/>
                  </a:lnTo>
                  <a:lnTo>
                    <a:pt x="85" y="5511"/>
                  </a:lnTo>
                  <a:lnTo>
                    <a:pt x="132" y="5537"/>
                  </a:lnTo>
                  <a:lnTo>
                    <a:pt x="174" y="5564"/>
                  </a:lnTo>
                  <a:lnTo>
                    <a:pt x="211" y="5589"/>
                  </a:lnTo>
                  <a:lnTo>
                    <a:pt x="242" y="5613"/>
                  </a:lnTo>
                  <a:lnTo>
                    <a:pt x="255" y="5625"/>
                  </a:lnTo>
                  <a:lnTo>
                    <a:pt x="267" y="5635"/>
                  </a:lnTo>
                  <a:lnTo>
                    <a:pt x="276" y="5645"/>
                  </a:lnTo>
                  <a:lnTo>
                    <a:pt x="284" y="5654"/>
                  </a:lnTo>
                  <a:lnTo>
                    <a:pt x="289" y="5662"/>
                  </a:lnTo>
                  <a:lnTo>
                    <a:pt x="293" y="5669"/>
                  </a:lnTo>
                  <a:lnTo>
                    <a:pt x="293" y="5672"/>
                  </a:lnTo>
                  <a:lnTo>
                    <a:pt x="293" y="5675"/>
                  </a:lnTo>
                  <a:lnTo>
                    <a:pt x="293" y="5677"/>
                  </a:lnTo>
                  <a:lnTo>
                    <a:pt x="292" y="5680"/>
                  </a:lnTo>
                  <a:lnTo>
                    <a:pt x="290" y="5682"/>
                  </a:lnTo>
                  <a:lnTo>
                    <a:pt x="287" y="5684"/>
                  </a:lnTo>
                  <a:lnTo>
                    <a:pt x="285" y="5685"/>
                  </a:lnTo>
                  <a:lnTo>
                    <a:pt x="282" y="5686"/>
                  </a:lnTo>
                  <a:lnTo>
                    <a:pt x="273" y="5687"/>
                  </a:lnTo>
                  <a:lnTo>
                    <a:pt x="262" y="5687"/>
                  </a:lnTo>
                  <a:lnTo>
                    <a:pt x="251" y="5685"/>
                  </a:lnTo>
                  <a:lnTo>
                    <a:pt x="237" y="5683"/>
                  </a:lnTo>
                  <a:lnTo>
                    <a:pt x="221" y="5678"/>
                  </a:lnTo>
                  <a:lnTo>
                    <a:pt x="204" y="5673"/>
                  </a:lnTo>
                  <a:lnTo>
                    <a:pt x="186" y="5668"/>
                  </a:lnTo>
                  <a:lnTo>
                    <a:pt x="166" y="5660"/>
                  </a:lnTo>
                  <a:lnTo>
                    <a:pt x="146" y="5652"/>
                  </a:lnTo>
                  <a:lnTo>
                    <a:pt x="124" y="5643"/>
                  </a:lnTo>
                  <a:lnTo>
                    <a:pt x="79" y="5621"/>
                  </a:lnTo>
                  <a:lnTo>
                    <a:pt x="31" y="5596"/>
                  </a:lnTo>
                  <a:lnTo>
                    <a:pt x="15" y="5588"/>
                  </a:lnTo>
                  <a:lnTo>
                    <a:pt x="0" y="5579"/>
                  </a:lnTo>
                  <a:close/>
                  <a:moveTo>
                    <a:pt x="0" y="5431"/>
                  </a:moveTo>
                  <a:lnTo>
                    <a:pt x="0" y="5335"/>
                  </a:lnTo>
                  <a:lnTo>
                    <a:pt x="25" y="5353"/>
                  </a:lnTo>
                  <a:lnTo>
                    <a:pt x="47" y="5369"/>
                  </a:lnTo>
                  <a:lnTo>
                    <a:pt x="65" y="5385"/>
                  </a:lnTo>
                  <a:lnTo>
                    <a:pt x="80" y="5400"/>
                  </a:lnTo>
                  <a:lnTo>
                    <a:pt x="92" y="5413"/>
                  </a:lnTo>
                  <a:lnTo>
                    <a:pt x="99" y="5425"/>
                  </a:lnTo>
                  <a:lnTo>
                    <a:pt x="101" y="5429"/>
                  </a:lnTo>
                  <a:lnTo>
                    <a:pt x="102" y="5434"/>
                  </a:lnTo>
                  <a:lnTo>
                    <a:pt x="102" y="5438"/>
                  </a:lnTo>
                  <a:lnTo>
                    <a:pt x="101" y="5441"/>
                  </a:lnTo>
                  <a:lnTo>
                    <a:pt x="98" y="5443"/>
                  </a:lnTo>
                  <a:lnTo>
                    <a:pt x="96" y="5445"/>
                  </a:lnTo>
                  <a:lnTo>
                    <a:pt x="93" y="5446"/>
                  </a:lnTo>
                  <a:lnTo>
                    <a:pt x="89" y="5448"/>
                  </a:lnTo>
                  <a:lnTo>
                    <a:pt x="79" y="5449"/>
                  </a:lnTo>
                  <a:lnTo>
                    <a:pt x="67" y="5449"/>
                  </a:lnTo>
                  <a:lnTo>
                    <a:pt x="53" y="5446"/>
                  </a:lnTo>
                  <a:lnTo>
                    <a:pt x="38" y="5442"/>
                  </a:lnTo>
                  <a:lnTo>
                    <a:pt x="20" y="5437"/>
                  </a:lnTo>
                  <a:lnTo>
                    <a:pt x="0" y="5431"/>
                  </a:lnTo>
                  <a:close/>
                  <a:moveTo>
                    <a:pt x="0" y="5142"/>
                  </a:moveTo>
                  <a:lnTo>
                    <a:pt x="0" y="5051"/>
                  </a:lnTo>
                  <a:lnTo>
                    <a:pt x="18" y="5057"/>
                  </a:lnTo>
                  <a:lnTo>
                    <a:pt x="37" y="5063"/>
                  </a:lnTo>
                  <a:lnTo>
                    <a:pt x="57" y="5072"/>
                  </a:lnTo>
                  <a:lnTo>
                    <a:pt x="79" y="5081"/>
                  </a:lnTo>
                  <a:lnTo>
                    <a:pt x="102" y="5090"/>
                  </a:lnTo>
                  <a:lnTo>
                    <a:pt x="125" y="5102"/>
                  </a:lnTo>
                  <a:lnTo>
                    <a:pt x="149" y="5114"/>
                  </a:lnTo>
                  <a:lnTo>
                    <a:pt x="174" y="5127"/>
                  </a:lnTo>
                  <a:lnTo>
                    <a:pt x="216" y="5152"/>
                  </a:lnTo>
                  <a:lnTo>
                    <a:pt x="255" y="5177"/>
                  </a:lnTo>
                  <a:lnTo>
                    <a:pt x="272" y="5190"/>
                  </a:lnTo>
                  <a:lnTo>
                    <a:pt x="289" y="5201"/>
                  </a:lnTo>
                  <a:lnTo>
                    <a:pt x="305" y="5213"/>
                  </a:lnTo>
                  <a:lnTo>
                    <a:pt x="317" y="5224"/>
                  </a:lnTo>
                  <a:lnTo>
                    <a:pt x="329" y="5235"/>
                  </a:lnTo>
                  <a:lnTo>
                    <a:pt x="340" y="5246"/>
                  </a:lnTo>
                  <a:lnTo>
                    <a:pt x="349" y="5255"/>
                  </a:lnTo>
                  <a:lnTo>
                    <a:pt x="355" y="5264"/>
                  </a:lnTo>
                  <a:lnTo>
                    <a:pt x="360" y="5273"/>
                  </a:lnTo>
                  <a:lnTo>
                    <a:pt x="363" y="5279"/>
                  </a:lnTo>
                  <a:lnTo>
                    <a:pt x="363" y="5282"/>
                  </a:lnTo>
                  <a:lnTo>
                    <a:pt x="363" y="5286"/>
                  </a:lnTo>
                  <a:lnTo>
                    <a:pt x="363" y="5289"/>
                  </a:lnTo>
                  <a:lnTo>
                    <a:pt x="362" y="5291"/>
                  </a:lnTo>
                  <a:lnTo>
                    <a:pt x="360" y="5293"/>
                  </a:lnTo>
                  <a:lnTo>
                    <a:pt x="357" y="5295"/>
                  </a:lnTo>
                  <a:lnTo>
                    <a:pt x="354" y="5296"/>
                  </a:lnTo>
                  <a:lnTo>
                    <a:pt x="351" y="5298"/>
                  </a:lnTo>
                  <a:lnTo>
                    <a:pt x="343" y="5299"/>
                  </a:lnTo>
                  <a:lnTo>
                    <a:pt x="334" y="5300"/>
                  </a:lnTo>
                  <a:lnTo>
                    <a:pt x="322" y="5299"/>
                  </a:lnTo>
                  <a:lnTo>
                    <a:pt x="309" y="5296"/>
                  </a:lnTo>
                  <a:lnTo>
                    <a:pt x="294" y="5292"/>
                  </a:lnTo>
                  <a:lnTo>
                    <a:pt x="278" y="5288"/>
                  </a:lnTo>
                  <a:lnTo>
                    <a:pt x="260" y="5282"/>
                  </a:lnTo>
                  <a:lnTo>
                    <a:pt x="242" y="5276"/>
                  </a:lnTo>
                  <a:lnTo>
                    <a:pt x="224" y="5268"/>
                  </a:lnTo>
                  <a:lnTo>
                    <a:pt x="203" y="5260"/>
                  </a:lnTo>
                  <a:lnTo>
                    <a:pt x="183" y="5251"/>
                  </a:lnTo>
                  <a:lnTo>
                    <a:pt x="161" y="5240"/>
                  </a:lnTo>
                  <a:lnTo>
                    <a:pt x="139" y="5230"/>
                  </a:lnTo>
                  <a:lnTo>
                    <a:pt x="117" y="5218"/>
                  </a:lnTo>
                  <a:lnTo>
                    <a:pt x="84" y="5198"/>
                  </a:lnTo>
                  <a:lnTo>
                    <a:pt x="53" y="5180"/>
                  </a:lnTo>
                  <a:lnTo>
                    <a:pt x="25" y="5160"/>
                  </a:lnTo>
                  <a:lnTo>
                    <a:pt x="0" y="5142"/>
                  </a:lnTo>
                  <a:close/>
                  <a:moveTo>
                    <a:pt x="0" y="4993"/>
                  </a:moveTo>
                  <a:lnTo>
                    <a:pt x="0" y="4871"/>
                  </a:lnTo>
                  <a:lnTo>
                    <a:pt x="11" y="4878"/>
                  </a:lnTo>
                  <a:lnTo>
                    <a:pt x="23" y="4883"/>
                  </a:lnTo>
                  <a:lnTo>
                    <a:pt x="34" y="4890"/>
                  </a:lnTo>
                  <a:lnTo>
                    <a:pt x="45" y="4896"/>
                  </a:lnTo>
                  <a:lnTo>
                    <a:pt x="86" y="4920"/>
                  </a:lnTo>
                  <a:lnTo>
                    <a:pt x="123" y="4945"/>
                  </a:lnTo>
                  <a:lnTo>
                    <a:pt x="140" y="4957"/>
                  </a:lnTo>
                  <a:lnTo>
                    <a:pt x="156" y="4968"/>
                  </a:lnTo>
                  <a:lnTo>
                    <a:pt x="170" y="4980"/>
                  </a:lnTo>
                  <a:lnTo>
                    <a:pt x="183" y="4991"/>
                  </a:lnTo>
                  <a:lnTo>
                    <a:pt x="194" y="5002"/>
                  </a:lnTo>
                  <a:lnTo>
                    <a:pt x="204" y="5012"/>
                  </a:lnTo>
                  <a:lnTo>
                    <a:pt x="212" y="5021"/>
                  </a:lnTo>
                  <a:lnTo>
                    <a:pt x="218" y="5030"/>
                  </a:lnTo>
                  <a:lnTo>
                    <a:pt x="222" y="5039"/>
                  </a:lnTo>
                  <a:lnTo>
                    <a:pt x="225" y="5045"/>
                  </a:lnTo>
                  <a:lnTo>
                    <a:pt x="225" y="5048"/>
                  </a:lnTo>
                  <a:lnTo>
                    <a:pt x="225" y="5051"/>
                  </a:lnTo>
                  <a:lnTo>
                    <a:pt x="225" y="5055"/>
                  </a:lnTo>
                  <a:lnTo>
                    <a:pt x="224" y="5057"/>
                  </a:lnTo>
                  <a:lnTo>
                    <a:pt x="219" y="5061"/>
                  </a:lnTo>
                  <a:lnTo>
                    <a:pt x="214" y="5063"/>
                  </a:lnTo>
                  <a:lnTo>
                    <a:pt x="206" y="5064"/>
                  </a:lnTo>
                  <a:lnTo>
                    <a:pt x="198" y="5066"/>
                  </a:lnTo>
                  <a:lnTo>
                    <a:pt x="187" y="5064"/>
                  </a:lnTo>
                  <a:lnTo>
                    <a:pt x="175" y="5063"/>
                  </a:lnTo>
                  <a:lnTo>
                    <a:pt x="162" y="5060"/>
                  </a:lnTo>
                  <a:lnTo>
                    <a:pt x="147" y="5056"/>
                  </a:lnTo>
                  <a:lnTo>
                    <a:pt x="132" y="5051"/>
                  </a:lnTo>
                  <a:lnTo>
                    <a:pt x="115" y="5046"/>
                  </a:lnTo>
                  <a:lnTo>
                    <a:pt x="97" y="5039"/>
                  </a:lnTo>
                  <a:lnTo>
                    <a:pt x="79" y="5031"/>
                  </a:lnTo>
                  <a:lnTo>
                    <a:pt x="40" y="5014"/>
                  </a:lnTo>
                  <a:lnTo>
                    <a:pt x="0" y="4993"/>
                  </a:lnTo>
                  <a:close/>
                  <a:moveTo>
                    <a:pt x="0" y="4814"/>
                  </a:moveTo>
                  <a:lnTo>
                    <a:pt x="0" y="4704"/>
                  </a:lnTo>
                  <a:lnTo>
                    <a:pt x="27" y="4723"/>
                  </a:lnTo>
                  <a:lnTo>
                    <a:pt x="52" y="4742"/>
                  </a:lnTo>
                  <a:lnTo>
                    <a:pt x="72" y="4760"/>
                  </a:lnTo>
                  <a:lnTo>
                    <a:pt x="90" y="4777"/>
                  </a:lnTo>
                  <a:lnTo>
                    <a:pt x="96" y="4785"/>
                  </a:lnTo>
                  <a:lnTo>
                    <a:pt x="102" y="4792"/>
                  </a:lnTo>
                  <a:lnTo>
                    <a:pt x="107" y="4799"/>
                  </a:lnTo>
                  <a:lnTo>
                    <a:pt x="110" y="4805"/>
                  </a:lnTo>
                  <a:lnTo>
                    <a:pt x="112" y="4812"/>
                  </a:lnTo>
                  <a:lnTo>
                    <a:pt x="113" y="4817"/>
                  </a:lnTo>
                  <a:lnTo>
                    <a:pt x="113" y="4823"/>
                  </a:lnTo>
                  <a:lnTo>
                    <a:pt x="111" y="4826"/>
                  </a:lnTo>
                  <a:lnTo>
                    <a:pt x="109" y="4829"/>
                  </a:lnTo>
                  <a:lnTo>
                    <a:pt x="106" y="4831"/>
                  </a:lnTo>
                  <a:lnTo>
                    <a:pt x="103" y="4833"/>
                  </a:lnTo>
                  <a:lnTo>
                    <a:pt x="98" y="4835"/>
                  </a:lnTo>
                  <a:lnTo>
                    <a:pt x="88" y="4836"/>
                  </a:lnTo>
                  <a:lnTo>
                    <a:pt x="75" y="4835"/>
                  </a:lnTo>
                  <a:lnTo>
                    <a:pt x="58" y="4831"/>
                  </a:lnTo>
                  <a:lnTo>
                    <a:pt x="41" y="4827"/>
                  </a:lnTo>
                  <a:lnTo>
                    <a:pt x="22" y="4822"/>
                  </a:lnTo>
                  <a:lnTo>
                    <a:pt x="0" y="4814"/>
                  </a:lnTo>
                  <a:close/>
                  <a:moveTo>
                    <a:pt x="0" y="4608"/>
                  </a:moveTo>
                  <a:lnTo>
                    <a:pt x="0" y="4546"/>
                  </a:lnTo>
                  <a:lnTo>
                    <a:pt x="8" y="4555"/>
                  </a:lnTo>
                  <a:lnTo>
                    <a:pt x="14" y="4563"/>
                  </a:lnTo>
                  <a:lnTo>
                    <a:pt x="20" y="4570"/>
                  </a:lnTo>
                  <a:lnTo>
                    <a:pt x="23" y="4577"/>
                  </a:lnTo>
                  <a:lnTo>
                    <a:pt x="25" y="4583"/>
                  </a:lnTo>
                  <a:lnTo>
                    <a:pt x="26" y="4590"/>
                  </a:lnTo>
                  <a:lnTo>
                    <a:pt x="26" y="4595"/>
                  </a:lnTo>
                  <a:lnTo>
                    <a:pt x="24" y="4599"/>
                  </a:lnTo>
                  <a:lnTo>
                    <a:pt x="21" y="4603"/>
                  </a:lnTo>
                  <a:lnTo>
                    <a:pt x="15" y="4606"/>
                  </a:lnTo>
                  <a:lnTo>
                    <a:pt x="9" y="4607"/>
                  </a:lnTo>
                  <a:lnTo>
                    <a:pt x="0" y="4608"/>
                  </a:lnTo>
                  <a:close/>
                  <a:moveTo>
                    <a:pt x="0" y="3068"/>
                  </a:moveTo>
                  <a:lnTo>
                    <a:pt x="0" y="2961"/>
                  </a:lnTo>
                  <a:lnTo>
                    <a:pt x="18" y="2976"/>
                  </a:lnTo>
                  <a:lnTo>
                    <a:pt x="34" y="2991"/>
                  </a:lnTo>
                  <a:lnTo>
                    <a:pt x="47" y="3005"/>
                  </a:lnTo>
                  <a:lnTo>
                    <a:pt x="57" y="3019"/>
                  </a:lnTo>
                  <a:lnTo>
                    <a:pt x="62" y="3026"/>
                  </a:lnTo>
                  <a:lnTo>
                    <a:pt x="65" y="3032"/>
                  </a:lnTo>
                  <a:lnTo>
                    <a:pt x="67" y="3038"/>
                  </a:lnTo>
                  <a:lnTo>
                    <a:pt x="69" y="3044"/>
                  </a:lnTo>
                  <a:lnTo>
                    <a:pt x="70" y="3048"/>
                  </a:lnTo>
                  <a:lnTo>
                    <a:pt x="69" y="3054"/>
                  </a:lnTo>
                  <a:lnTo>
                    <a:pt x="69" y="3058"/>
                  </a:lnTo>
                  <a:lnTo>
                    <a:pt x="67" y="3063"/>
                  </a:lnTo>
                  <a:lnTo>
                    <a:pt x="63" y="3067"/>
                  </a:lnTo>
                  <a:lnTo>
                    <a:pt x="57" y="3070"/>
                  </a:lnTo>
                  <a:lnTo>
                    <a:pt x="51" y="3072"/>
                  </a:lnTo>
                  <a:lnTo>
                    <a:pt x="43" y="3073"/>
                  </a:lnTo>
                  <a:lnTo>
                    <a:pt x="34" y="3074"/>
                  </a:lnTo>
                  <a:lnTo>
                    <a:pt x="24" y="3073"/>
                  </a:lnTo>
                  <a:lnTo>
                    <a:pt x="12" y="3071"/>
                  </a:lnTo>
                  <a:lnTo>
                    <a:pt x="0" y="3068"/>
                  </a:lnTo>
                  <a:close/>
                  <a:moveTo>
                    <a:pt x="0" y="2808"/>
                  </a:moveTo>
                  <a:lnTo>
                    <a:pt x="0" y="2685"/>
                  </a:lnTo>
                  <a:lnTo>
                    <a:pt x="14" y="2691"/>
                  </a:lnTo>
                  <a:lnTo>
                    <a:pt x="28" y="2699"/>
                  </a:lnTo>
                  <a:lnTo>
                    <a:pt x="42" y="2706"/>
                  </a:lnTo>
                  <a:lnTo>
                    <a:pt x="57" y="2715"/>
                  </a:lnTo>
                  <a:lnTo>
                    <a:pt x="83" y="2733"/>
                  </a:lnTo>
                  <a:lnTo>
                    <a:pt x="106" y="2752"/>
                  </a:lnTo>
                  <a:lnTo>
                    <a:pt x="117" y="2760"/>
                  </a:lnTo>
                  <a:lnTo>
                    <a:pt x="126" y="2770"/>
                  </a:lnTo>
                  <a:lnTo>
                    <a:pt x="135" y="2779"/>
                  </a:lnTo>
                  <a:lnTo>
                    <a:pt x="143" y="2787"/>
                  </a:lnTo>
                  <a:lnTo>
                    <a:pt x="149" y="2796"/>
                  </a:lnTo>
                  <a:lnTo>
                    <a:pt x="154" y="2805"/>
                  </a:lnTo>
                  <a:lnTo>
                    <a:pt x="159" y="2812"/>
                  </a:lnTo>
                  <a:lnTo>
                    <a:pt x="162" y="2820"/>
                  </a:lnTo>
                  <a:lnTo>
                    <a:pt x="163" y="2826"/>
                  </a:lnTo>
                  <a:lnTo>
                    <a:pt x="164" y="2833"/>
                  </a:lnTo>
                  <a:lnTo>
                    <a:pt x="163" y="2839"/>
                  </a:lnTo>
                  <a:lnTo>
                    <a:pt x="161" y="2843"/>
                  </a:lnTo>
                  <a:lnTo>
                    <a:pt x="158" y="2848"/>
                  </a:lnTo>
                  <a:lnTo>
                    <a:pt x="152" y="2851"/>
                  </a:lnTo>
                  <a:lnTo>
                    <a:pt x="147" y="2854"/>
                  </a:lnTo>
                  <a:lnTo>
                    <a:pt x="139" y="2855"/>
                  </a:lnTo>
                  <a:lnTo>
                    <a:pt x="132" y="2855"/>
                  </a:lnTo>
                  <a:lnTo>
                    <a:pt x="122" y="2855"/>
                  </a:lnTo>
                  <a:lnTo>
                    <a:pt x="112" y="2854"/>
                  </a:lnTo>
                  <a:lnTo>
                    <a:pt x="102" y="2852"/>
                  </a:lnTo>
                  <a:lnTo>
                    <a:pt x="91" y="2849"/>
                  </a:lnTo>
                  <a:lnTo>
                    <a:pt x="79" y="2846"/>
                  </a:lnTo>
                  <a:lnTo>
                    <a:pt x="67" y="2841"/>
                  </a:lnTo>
                  <a:lnTo>
                    <a:pt x="54" y="2836"/>
                  </a:lnTo>
                  <a:lnTo>
                    <a:pt x="41" y="2830"/>
                  </a:lnTo>
                  <a:lnTo>
                    <a:pt x="27" y="2823"/>
                  </a:lnTo>
                  <a:lnTo>
                    <a:pt x="14" y="2815"/>
                  </a:lnTo>
                  <a:lnTo>
                    <a:pt x="0" y="2808"/>
                  </a:lnTo>
                  <a:close/>
                  <a:moveTo>
                    <a:pt x="0" y="2195"/>
                  </a:moveTo>
                  <a:lnTo>
                    <a:pt x="0" y="2078"/>
                  </a:lnTo>
                  <a:lnTo>
                    <a:pt x="7" y="2082"/>
                  </a:lnTo>
                  <a:lnTo>
                    <a:pt x="29" y="2098"/>
                  </a:lnTo>
                  <a:lnTo>
                    <a:pt x="50" y="2114"/>
                  </a:lnTo>
                  <a:lnTo>
                    <a:pt x="66" y="2131"/>
                  </a:lnTo>
                  <a:lnTo>
                    <a:pt x="80" y="2147"/>
                  </a:lnTo>
                  <a:lnTo>
                    <a:pt x="85" y="2155"/>
                  </a:lnTo>
                  <a:lnTo>
                    <a:pt x="90" y="2162"/>
                  </a:lnTo>
                  <a:lnTo>
                    <a:pt x="94" y="2170"/>
                  </a:lnTo>
                  <a:lnTo>
                    <a:pt x="96" y="2176"/>
                  </a:lnTo>
                  <a:lnTo>
                    <a:pt x="97" y="2183"/>
                  </a:lnTo>
                  <a:lnTo>
                    <a:pt x="97" y="2189"/>
                  </a:lnTo>
                  <a:lnTo>
                    <a:pt x="97" y="2195"/>
                  </a:lnTo>
                  <a:lnTo>
                    <a:pt x="95" y="2199"/>
                  </a:lnTo>
                  <a:lnTo>
                    <a:pt x="92" y="2202"/>
                  </a:lnTo>
                  <a:lnTo>
                    <a:pt x="90" y="2206"/>
                  </a:lnTo>
                  <a:lnTo>
                    <a:pt x="85" y="2208"/>
                  </a:lnTo>
                  <a:lnTo>
                    <a:pt x="81" y="2209"/>
                  </a:lnTo>
                  <a:lnTo>
                    <a:pt x="71" y="2211"/>
                  </a:lnTo>
                  <a:lnTo>
                    <a:pt x="61" y="2211"/>
                  </a:lnTo>
                  <a:lnTo>
                    <a:pt x="47" y="2210"/>
                  </a:lnTo>
                  <a:lnTo>
                    <a:pt x="32" y="2207"/>
                  </a:lnTo>
                  <a:lnTo>
                    <a:pt x="16" y="2201"/>
                  </a:lnTo>
                  <a:lnTo>
                    <a:pt x="0" y="2195"/>
                  </a:lnTo>
                  <a:close/>
                  <a:moveTo>
                    <a:pt x="0" y="1508"/>
                  </a:moveTo>
                  <a:lnTo>
                    <a:pt x="0" y="1436"/>
                  </a:lnTo>
                  <a:lnTo>
                    <a:pt x="10" y="1435"/>
                  </a:lnTo>
                  <a:lnTo>
                    <a:pt x="22" y="1436"/>
                  </a:lnTo>
                  <a:lnTo>
                    <a:pt x="34" y="1438"/>
                  </a:lnTo>
                  <a:lnTo>
                    <a:pt x="48" y="1443"/>
                  </a:lnTo>
                  <a:lnTo>
                    <a:pt x="62" y="1448"/>
                  </a:lnTo>
                  <a:lnTo>
                    <a:pt x="76" y="1455"/>
                  </a:lnTo>
                  <a:lnTo>
                    <a:pt x="91" y="1463"/>
                  </a:lnTo>
                  <a:lnTo>
                    <a:pt x="106" y="1472"/>
                  </a:lnTo>
                  <a:lnTo>
                    <a:pt x="125" y="1486"/>
                  </a:lnTo>
                  <a:lnTo>
                    <a:pt x="142" y="1501"/>
                  </a:lnTo>
                  <a:lnTo>
                    <a:pt x="157" y="1516"/>
                  </a:lnTo>
                  <a:lnTo>
                    <a:pt x="169" y="1531"/>
                  </a:lnTo>
                  <a:lnTo>
                    <a:pt x="173" y="1538"/>
                  </a:lnTo>
                  <a:lnTo>
                    <a:pt x="176" y="1545"/>
                  </a:lnTo>
                  <a:lnTo>
                    <a:pt x="179" y="1552"/>
                  </a:lnTo>
                  <a:lnTo>
                    <a:pt x="181" y="1558"/>
                  </a:lnTo>
                  <a:lnTo>
                    <a:pt x="183" y="1565"/>
                  </a:lnTo>
                  <a:lnTo>
                    <a:pt x="181" y="1570"/>
                  </a:lnTo>
                  <a:lnTo>
                    <a:pt x="180" y="1575"/>
                  </a:lnTo>
                  <a:lnTo>
                    <a:pt x="179" y="1580"/>
                  </a:lnTo>
                  <a:lnTo>
                    <a:pt x="176" y="1584"/>
                  </a:lnTo>
                  <a:lnTo>
                    <a:pt x="172" y="1586"/>
                  </a:lnTo>
                  <a:lnTo>
                    <a:pt x="166" y="1589"/>
                  </a:lnTo>
                  <a:lnTo>
                    <a:pt x="161" y="1590"/>
                  </a:lnTo>
                  <a:lnTo>
                    <a:pt x="154" y="1592"/>
                  </a:lnTo>
                  <a:lnTo>
                    <a:pt x="148" y="1592"/>
                  </a:lnTo>
                  <a:lnTo>
                    <a:pt x="139" y="1590"/>
                  </a:lnTo>
                  <a:lnTo>
                    <a:pt x="132" y="1589"/>
                  </a:lnTo>
                  <a:lnTo>
                    <a:pt x="113" y="1585"/>
                  </a:lnTo>
                  <a:lnTo>
                    <a:pt x="94" y="1578"/>
                  </a:lnTo>
                  <a:lnTo>
                    <a:pt x="75" y="1568"/>
                  </a:lnTo>
                  <a:lnTo>
                    <a:pt x="54" y="1555"/>
                  </a:lnTo>
                  <a:lnTo>
                    <a:pt x="38" y="1544"/>
                  </a:lnTo>
                  <a:lnTo>
                    <a:pt x="24" y="1532"/>
                  </a:lnTo>
                  <a:lnTo>
                    <a:pt x="11" y="1520"/>
                  </a:lnTo>
                  <a:lnTo>
                    <a:pt x="0" y="1508"/>
                  </a:lnTo>
                  <a:close/>
                  <a:moveTo>
                    <a:pt x="0" y="1143"/>
                  </a:moveTo>
                  <a:lnTo>
                    <a:pt x="0" y="1060"/>
                  </a:lnTo>
                  <a:lnTo>
                    <a:pt x="9" y="1060"/>
                  </a:lnTo>
                  <a:lnTo>
                    <a:pt x="18" y="1062"/>
                  </a:lnTo>
                  <a:lnTo>
                    <a:pt x="29" y="1065"/>
                  </a:lnTo>
                  <a:lnTo>
                    <a:pt x="40" y="1068"/>
                  </a:lnTo>
                  <a:lnTo>
                    <a:pt x="51" y="1072"/>
                  </a:lnTo>
                  <a:lnTo>
                    <a:pt x="62" y="1079"/>
                  </a:lnTo>
                  <a:lnTo>
                    <a:pt x="74" y="1085"/>
                  </a:lnTo>
                  <a:lnTo>
                    <a:pt x="85" y="1093"/>
                  </a:lnTo>
                  <a:lnTo>
                    <a:pt x="103" y="1106"/>
                  </a:lnTo>
                  <a:lnTo>
                    <a:pt x="119" y="1120"/>
                  </a:lnTo>
                  <a:lnTo>
                    <a:pt x="132" y="1133"/>
                  </a:lnTo>
                  <a:lnTo>
                    <a:pt x="142" y="1147"/>
                  </a:lnTo>
                  <a:lnTo>
                    <a:pt x="146" y="1154"/>
                  </a:lnTo>
                  <a:lnTo>
                    <a:pt x="149" y="1161"/>
                  </a:lnTo>
                  <a:lnTo>
                    <a:pt x="151" y="1166"/>
                  </a:lnTo>
                  <a:lnTo>
                    <a:pt x="153" y="1173"/>
                  </a:lnTo>
                  <a:lnTo>
                    <a:pt x="153" y="1178"/>
                  </a:lnTo>
                  <a:lnTo>
                    <a:pt x="153" y="1184"/>
                  </a:lnTo>
                  <a:lnTo>
                    <a:pt x="152" y="1189"/>
                  </a:lnTo>
                  <a:lnTo>
                    <a:pt x="151" y="1193"/>
                  </a:lnTo>
                  <a:lnTo>
                    <a:pt x="148" y="1197"/>
                  </a:lnTo>
                  <a:lnTo>
                    <a:pt x="144" y="1200"/>
                  </a:lnTo>
                  <a:lnTo>
                    <a:pt x="139" y="1202"/>
                  </a:lnTo>
                  <a:lnTo>
                    <a:pt x="134" y="1204"/>
                  </a:lnTo>
                  <a:lnTo>
                    <a:pt x="129" y="1204"/>
                  </a:lnTo>
                  <a:lnTo>
                    <a:pt x="122" y="1205"/>
                  </a:lnTo>
                  <a:lnTo>
                    <a:pt x="115" y="1204"/>
                  </a:lnTo>
                  <a:lnTo>
                    <a:pt x="107" y="1203"/>
                  </a:lnTo>
                  <a:lnTo>
                    <a:pt x="91" y="1199"/>
                  </a:lnTo>
                  <a:lnTo>
                    <a:pt x="74" y="1192"/>
                  </a:lnTo>
                  <a:lnTo>
                    <a:pt x="55" y="1183"/>
                  </a:lnTo>
                  <a:lnTo>
                    <a:pt x="36" y="1172"/>
                  </a:lnTo>
                  <a:lnTo>
                    <a:pt x="26" y="1164"/>
                  </a:lnTo>
                  <a:lnTo>
                    <a:pt x="16" y="1158"/>
                  </a:lnTo>
                  <a:lnTo>
                    <a:pt x="8" y="1150"/>
                  </a:lnTo>
                  <a:lnTo>
                    <a:pt x="0" y="1143"/>
                  </a:lnTo>
                  <a:close/>
                  <a:moveTo>
                    <a:pt x="0" y="327"/>
                  </a:moveTo>
                  <a:lnTo>
                    <a:pt x="0" y="234"/>
                  </a:lnTo>
                  <a:lnTo>
                    <a:pt x="3" y="236"/>
                  </a:lnTo>
                  <a:lnTo>
                    <a:pt x="7" y="238"/>
                  </a:lnTo>
                  <a:lnTo>
                    <a:pt x="21" y="249"/>
                  </a:lnTo>
                  <a:lnTo>
                    <a:pt x="32" y="261"/>
                  </a:lnTo>
                  <a:lnTo>
                    <a:pt x="42" y="273"/>
                  </a:lnTo>
                  <a:lnTo>
                    <a:pt x="50" y="284"/>
                  </a:lnTo>
                  <a:lnTo>
                    <a:pt x="55" y="295"/>
                  </a:lnTo>
                  <a:lnTo>
                    <a:pt x="58" y="305"/>
                  </a:lnTo>
                  <a:lnTo>
                    <a:pt x="58" y="311"/>
                  </a:lnTo>
                  <a:lnTo>
                    <a:pt x="58" y="315"/>
                  </a:lnTo>
                  <a:lnTo>
                    <a:pt x="57" y="319"/>
                  </a:lnTo>
                  <a:lnTo>
                    <a:pt x="55" y="322"/>
                  </a:lnTo>
                  <a:lnTo>
                    <a:pt x="52" y="327"/>
                  </a:lnTo>
                  <a:lnTo>
                    <a:pt x="48" y="330"/>
                  </a:lnTo>
                  <a:lnTo>
                    <a:pt x="41" y="332"/>
                  </a:lnTo>
                  <a:lnTo>
                    <a:pt x="35" y="333"/>
                  </a:lnTo>
                  <a:lnTo>
                    <a:pt x="27" y="333"/>
                  </a:lnTo>
                  <a:lnTo>
                    <a:pt x="18" y="332"/>
                  </a:lnTo>
                  <a:lnTo>
                    <a:pt x="10" y="330"/>
                  </a:lnTo>
                  <a:lnTo>
                    <a:pt x="0" y="327"/>
                  </a:lnTo>
                  <a:close/>
                  <a:moveTo>
                    <a:pt x="678" y="268"/>
                  </a:moveTo>
                  <a:lnTo>
                    <a:pt x="678" y="371"/>
                  </a:lnTo>
                  <a:lnTo>
                    <a:pt x="667" y="365"/>
                  </a:lnTo>
                  <a:lnTo>
                    <a:pt x="655" y="357"/>
                  </a:lnTo>
                  <a:lnTo>
                    <a:pt x="640" y="346"/>
                  </a:lnTo>
                  <a:lnTo>
                    <a:pt x="627" y="334"/>
                  </a:lnTo>
                  <a:lnTo>
                    <a:pt x="617" y="321"/>
                  </a:lnTo>
                  <a:lnTo>
                    <a:pt x="609" y="309"/>
                  </a:lnTo>
                  <a:lnTo>
                    <a:pt x="606" y="303"/>
                  </a:lnTo>
                  <a:lnTo>
                    <a:pt x="602" y="298"/>
                  </a:lnTo>
                  <a:lnTo>
                    <a:pt x="601" y="292"/>
                  </a:lnTo>
                  <a:lnTo>
                    <a:pt x="600" y="287"/>
                  </a:lnTo>
                  <a:lnTo>
                    <a:pt x="599" y="281"/>
                  </a:lnTo>
                  <a:lnTo>
                    <a:pt x="600" y="276"/>
                  </a:lnTo>
                  <a:lnTo>
                    <a:pt x="601" y="272"/>
                  </a:lnTo>
                  <a:lnTo>
                    <a:pt x="604" y="267"/>
                  </a:lnTo>
                  <a:lnTo>
                    <a:pt x="606" y="265"/>
                  </a:lnTo>
                  <a:lnTo>
                    <a:pt x="608" y="262"/>
                  </a:lnTo>
                  <a:lnTo>
                    <a:pt x="611" y="260"/>
                  </a:lnTo>
                  <a:lnTo>
                    <a:pt x="614" y="259"/>
                  </a:lnTo>
                  <a:lnTo>
                    <a:pt x="623" y="257"/>
                  </a:lnTo>
                  <a:lnTo>
                    <a:pt x="632" y="256"/>
                  </a:lnTo>
                  <a:lnTo>
                    <a:pt x="642" y="257"/>
                  </a:lnTo>
                  <a:lnTo>
                    <a:pt x="653" y="259"/>
                  </a:lnTo>
                  <a:lnTo>
                    <a:pt x="666" y="263"/>
                  </a:lnTo>
                  <a:lnTo>
                    <a:pt x="678" y="268"/>
                  </a:lnTo>
                  <a:close/>
                  <a:moveTo>
                    <a:pt x="678" y="1840"/>
                  </a:moveTo>
                  <a:lnTo>
                    <a:pt x="678" y="1954"/>
                  </a:lnTo>
                  <a:lnTo>
                    <a:pt x="661" y="1949"/>
                  </a:lnTo>
                  <a:lnTo>
                    <a:pt x="642" y="1941"/>
                  </a:lnTo>
                  <a:lnTo>
                    <a:pt x="624" y="1933"/>
                  </a:lnTo>
                  <a:lnTo>
                    <a:pt x="606" y="1921"/>
                  </a:lnTo>
                  <a:lnTo>
                    <a:pt x="594" y="1913"/>
                  </a:lnTo>
                  <a:lnTo>
                    <a:pt x="584" y="1906"/>
                  </a:lnTo>
                  <a:lnTo>
                    <a:pt x="573" y="1898"/>
                  </a:lnTo>
                  <a:lnTo>
                    <a:pt x="565" y="1889"/>
                  </a:lnTo>
                  <a:lnTo>
                    <a:pt x="556" y="1881"/>
                  </a:lnTo>
                  <a:lnTo>
                    <a:pt x="548" y="1873"/>
                  </a:lnTo>
                  <a:lnTo>
                    <a:pt x="541" y="1865"/>
                  </a:lnTo>
                  <a:lnTo>
                    <a:pt x="536" y="1857"/>
                  </a:lnTo>
                  <a:lnTo>
                    <a:pt x="530" y="1849"/>
                  </a:lnTo>
                  <a:lnTo>
                    <a:pt x="526" y="1841"/>
                  </a:lnTo>
                  <a:lnTo>
                    <a:pt x="523" y="1834"/>
                  </a:lnTo>
                  <a:lnTo>
                    <a:pt x="520" y="1827"/>
                  </a:lnTo>
                  <a:lnTo>
                    <a:pt x="519" y="1820"/>
                  </a:lnTo>
                  <a:lnTo>
                    <a:pt x="519" y="1814"/>
                  </a:lnTo>
                  <a:lnTo>
                    <a:pt x="520" y="1808"/>
                  </a:lnTo>
                  <a:lnTo>
                    <a:pt x="523" y="1803"/>
                  </a:lnTo>
                  <a:lnTo>
                    <a:pt x="526" y="1799"/>
                  </a:lnTo>
                  <a:lnTo>
                    <a:pt x="530" y="1796"/>
                  </a:lnTo>
                  <a:lnTo>
                    <a:pt x="536" y="1793"/>
                  </a:lnTo>
                  <a:lnTo>
                    <a:pt x="542" y="1791"/>
                  </a:lnTo>
                  <a:lnTo>
                    <a:pt x="550" y="1790"/>
                  </a:lnTo>
                  <a:lnTo>
                    <a:pt x="557" y="1790"/>
                  </a:lnTo>
                  <a:lnTo>
                    <a:pt x="566" y="1790"/>
                  </a:lnTo>
                  <a:lnTo>
                    <a:pt x="575" y="1792"/>
                  </a:lnTo>
                  <a:lnTo>
                    <a:pt x="585" y="1794"/>
                  </a:lnTo>
                  <a:lnTo>
                    <a:pt x="596" y="1797"/>
                  </a:lnTo>
                  <a:lnTo>
                    <a:pt x="606" y="1801"/>
                  </a:lnTo>
                  <a:lnTo>
                    <a:pt x="618" y="1805"/>
                  </a:lnTo>
                  <a:lnTo>
                    <a:pt x="640" y="1816"/>
                  </a:lnTo>
                  <a:lnTo>
                    <a:pt x="663" y="1829"/>
                  </a:lnTo>
                  <a:lnTo>
                    <a:pt x="670" y="1834"/>
                  </a:lnTo>
                  <a:lnTo>
                    <a:pt x="678" y="1840"/>
                  </a:lnTo>
                  <a:close/>
                  <a:moveTo>
                    <a:pt x="678" y="2209"/>
                  </a:moveTo>
                  <a:lnTo>
                    <a:pt x="678" y="2302"/>
                  </a:lnTo>
                  <a:lnTo>
                    <a:pt x="667" y="2291"/>
                  </a:lnTo>
                  <a:lnTo>
                    <a:pt x="659" y="2279"/>
                  </a:lnTo>
                  <a:lnTo>
                    <a:pt x="651" y="2268"/>
                  </a:lnTo>
                  <a:lnTo>
                    <a:pt x="646" y="2257"/>
                  </a:lnTo>
                  <a:lnTo>
                    <a:pt x="641" y="2248"/>
                  </a:lnTo>
                  <a:lnTo>
                    <a:pt x="640" y="2238"/>
                  </a:lnTo>
                  <a:lnTo>
                    <a:pt x="640" y="2234"/>
                  </a:lnTo>
                  <a:lnTo>
                    <a:pt x="641" y="2230"/>
                  </a:lnTo>
                  <a:lnTo>
                    <a:pt x="642" y="2226"/>
                  </a:lnTo>
                  <a:lnTo>
                    <a:pt x="643" y="2223"/>
                  </a:lnTo>
                  <a:lnTo>
                    <a:pt x="647" y="2220"/>
                  </a:lnTo>
                  <a:lnTo>
                    <a:pt x="649" y="2216"/>
                  </a:lnTo>
                  <a:lnTo>
                    <a:pt x="653" y="2214"/>
                  </a:lnTo>
                  <a:lnTo>
                    <a:pt x="658" y="2212"/>
                  </a:lnTo>
                  <a:lnTo>
                    <a:pt x="667" y="2210"/>
                  </a:lnTo>
                  <a:lnTo>
                    <a:pt x="678" y="2209"/>
                  </a:lnTo>
                  <a:close/>
                  <a:moveTo>
                    <a:pt x="678" y="2502"/>
                  </a:moveTo>
                  <a:lnTo>
                    <a:pt x="678" y="2618"/>
                  </a:lnTo>
                  <a:lnTo>
                    <a:pt x="658" y="2611"/>
                  </a:lnTo>
                  <a:lnTo>
                    <a:pt x="636" y="2603"/>
                  </a:lnTo>
                  <a:lnTo>
                    <a:pt x="612" y="2592"/>
                  </a:lnTo>
                  <a:lnTo>
                    <a:pt x="590" y="2579"/>
                  </a:lnTo>
                  <a:lnTo>
                    <a:pt x="577" y="2570"/>
                  </a:lnTo>
                  <a:lnTo>
                    <a:pt x="564" y="2562"/>
                  </a:lnTo>
                  <a:lnTo>
                    <a:pt x="553" y="2553"/>
                  </a:lnTo>
                  <a:lnTo>
                    <a:pt x="542" y="2543"/>
                  </a:lnTo>
                  <a:lnTo>
                    <a:pt x="531" y="2535"/>
                  </a:lnTo>
                  <a:lnTo>
                    <a:pt x="523" y="2526"/>
                  </a:lnTo>
                  <a:lnTo>
                    <a:pt x="514" y="2516"/>
                  </a:lnTo>
                  <a:lnTo>
                    <a:pt x="507" y="2508"/>
                  </a:lnTo>
                  <a:lnTo>
                    <a:pt x="501" y="2499"/>
                  </a:lnTo>
                  <a:lnTo>
                    <a:pt x="496" y="2491"/>
                  </a:lnTo>
                  <a:lnTo>
                    <a:pt x="491" y="2483"/>
                  </a:lnTo>
                  <a:lnTo>
                    <a:pt x="489" y="2475"/>
                  </a:lnTo>
                  <a:lnTo>
                    <a:pt x="487" y="2468"/>
                  </a:lnTo>
                  <a:lnTo>
                    <a:pt x="487" y="2461"/>
                  </a:lnTo>
                  <a:lnTo>
                    <a:pt x="488" y="2456"/>
                  </a:lnTo>
                  <a:lnTo>
                    <a:pt x="490" y="2451"/>
                  </a:lnTo>
                  <a:lnTo>
                    <a:pt x="495" y="2446"/>
                  </a:lnTo>
                  <a:lnTo>
                    <a:pt x="499" y="2442"/>
                  </a:lnTo>
                  <a:lnTo>
                    <a:pt x="505" y="2440"/>
                  </a:lnTo>
                  <a:lnTo>
                    <a:pt x="512" y="2438"/>
                  </a:lnTo>
                  <a:lnTo>
                    <a:pt x="520" y="2438"/>
                  </a:lnTo>
                  <a:lnTo>
                    <a:pt x="529" y="2438"/>
                  </a:lnTo>
                  <a:lnTo>
                    <a:pt x="539" y="2438"/>
                  </a:lnTo>
                  <a:lnTo>
                    <a:pt x="550" y="2440"/>
                  </a:lnTo>
                  <a:lnTo>
                    <a:pt x="560" y="2442"/>
                  </a:lnTo>
                  <a:lnTo>
                    <a:pt x="572" y="2446"/>
                  </a:lnTo>
                  <a:lnTo>
                    <a:pt x="584" y="2451"/>
                  </a:lnTo>
                  <a:lnTo>
                    <a:pt x="596" y="2455"/>
                  </a:lnTo>
                  <a:lnTo>
                    <a:pt x="609" y="2460"/>
                  </a:lnTo>
                  <a:lnTo>
                    <a:pt x="623" y="2468"/>
                  </a:lnTo>
                  <a:lnTo>
                    <a:pt x="636" y="2474"/>
                  </a:lnTo>
                  <a:lnTo>
                    <a:pt x="649" y="2483"/>
                  </a:lnTo>
                  <a:lnTo>
                    <a:pt x="664" y="2493"/>
                  </a:lnTo>
                  <a:lnTo>
                    <a:pt x="678" y="2502"/>
                  </a:lnTo>
                  <a:close/>
                  <a:moveTo>
                    <a:pt x="678" y="3112"/>
                  </a:moveTo>
                  <a:lnTo>
                    <a:pt x="678" y="3223"/>
                  </a:lnTo>
                  <a:lnTo>
                    <a:pt x="662" y="3208"/>
                  </a:lnTo>
                  <a:lnTo>
                    <a:pt x="647" y="3193"/>
                  </a:lnTo>
                  <a:lnTo>
                    <a:pt x="635" y="3179"/>
                  </a:lnTo>
                  <a:lnTo>
                    <a:pt x="625" y="3166"/>
                  </a:lnTo>
                  <a:lnTo>
                    <a:pt x="622" y="3160"/>
                  </a:lnTo>
                  <a:lnTo>
                    <a:pt x="619" y="3153"/>
                  </a:lnTo>
                  <a:lnTo>
                    <a:pt x="617" y="3148"/>
                  </a:lnTo>
                  <a:lnTo>
                    <a:pt x="615" y="3142"/>
                  </a:lnTo>
                  <a:lnTo>
                    <a:pt x="614" y="3137"/>
                  </a:lnTo>
                  <a:lnTo>
                    <a:pt x="614" y="3132"/>
                  </a:lnTo>
                  <a:lnTo>
                    <a:pt x="615" y="3127"/>
                  </a:lnTo>
                  <a:lnTo>
                    <a:pt x="618" y="3123"/>
                  </a:lnTo>
                  <a:lnTo>
                    <a:pt x="622" y="3119"/>
                  </a:lnTo>
                  <a:lnTo>
                    <a:pt x="626" y="3115"/>
                  </a:lnTo>
                  <a:lnTo>
                    <a:pt x="633" y="3112"/>
                  </a:lnTo>
                  <a:lnTo>
                    <a:pt x="640" y="3111"/>
                  </a:lnTo>
                  <a:lnTo>
                    <a:pt x="648" y="3110"/>
                  </a:lnTo>
                  <a:lnTo>
                    <a:pt x="658" y="3110"/>
                  </a:lnTo>
                  <a:lnTo>
                    <a:pt x="667" y="3111"/>
                  </a:lnTo>
                  <a:lnTo>
                    <a:pt x="678" y="3112"/>
                  </a:lnTo>
                  <a:close/>
                  <a:moveTo>
                    <a:pt x="678" y="3367"/>
                  </a:moveTo>
                  <a:lnTo>
                    <a:pt x="678" y="3501"/>
                  </a:lnTo>
                  <a:lnTo>
                    <a:pt x="668" y="3494"/>
                  </a:lnTo>
                  <a:lnTo>
                    <a:pt x="652" y="3484"/>
                  </a:lnTo>
                  <a:lnTo>
                    <a:pt x="637" y="3475"/>
                  </a:lnTo>
                  <a:lnTo>
                    <a:pt x="623" y="3465"/>
                  </a:lnTo>
                  <a:lnTo>
                    <a:pt x="610" y="3454"/>
                  </a:lnTo>
                  <a:lnTo>
                    <a:pt x="598" y="3445"/>
                  </a:lnTo>
                  <a:lnTo>
                    <a:pt x="586" y="3435"/>
                  </a:lnTo>
                  <a:lnTo>
                    <a:pt x="577" y="3424"/>
                  </a:lnTo>
                  <a:lnTo>
                    <a:pt x="568" y="3414"/>
                  </a:lnTo>
                  <a:lnTo>
                    <a:pt x="559" y="3405"/>
                  </a:lnTo>
                  <a:lnTo>
                    <a:pt x="553" y="3396"/>
                  </a:lnTo>
                  <a:lnTo>
                    <a:pt x="548" y="3387"/>
                  </a:lnTo>
                  <a:lnTo>
                    <a:pt x="544" y="3379"/>
                  </a:lnTo>
                  <a:lnTo>
                    <a:pt x="542" y="3371"/>
                  </a:lnTo>
                  <a:lnTo>
                    <a:pt x="541" y="3364"/>
                  </a:lnTo>
                  <a:lnTo>
                    <a:pt x="542" y="3357"/>
                  </a:lnTo>
                  <a:lnTo>
                    <a:pt x="544" y="3352"/>
                  </a:lnTo>
                  <a:lnTo>
                    <a:pt x="547" y="3348"/>
                  </a:lnTo>
                  <a:lnTo>
                    <a:pt x="552" y="3345"/>
                  </a:lnTo>
                  <a:lnTo>
                    <a:pt x="556" y="3342"/>
                  </a:lnTo>
                  <a:lnTo>
                    <a:pt x="561" y="3341"/>
                  </a:lnTo>
                  <a:lnTo>
                    <a:pt x="568" y="3340"/>
                  </a:lnTo>
                  <a:lnTo>
                    <a:pt x="575" y="3339"/>
                  </a:lnTo>
                  <a:lnTo>
                    <a:pt x="583" y="3339"/>
                  </a:lnTo>
                  <a:lnTo>
                    <a:pt x="592" y="3340"/>
                  </a:lnTo>
                  <a:lnTo>
                    <a:pt x="611" y="3343"/>
                  </a:lnTo>
                  <a:lnTo>
                    <a:pt x="632" y="3348"/>
                  </a:lnTo>
                  <a:lnTo>
                    <a:pt x="654" y="3356"/>
                  </a:lnTo>
                  <a:lnTo>
                    <a:pt x="678" y="3367"/>
                  </a:lnTo>
                  <a:close/>
                  <a:moveTo>
                    <a:pt x="678" y="3619"/>
                  </a:moveTo>
                  <a:lnTo>
                    <a:pt x="678" y="3753"/>
                  </a:lnTo>
                  <a:lnTo>
                    <a:pt x="665" y="3747"/>
                  </a:lnTo>
                  <a:lnTo>
                    <a:pt x="651" y="3740"/>
                  </a:lnTo>
                  <a:lnTo>
                    <a:pt x="638" y="3733"/>
                  </a:lnTo>
                  <a:lnTo>
                    <a:pt x="624" y="3725"/>
                  </a:lnTo>
                  <a:lnTo>
                    <a:pt x="608" y="3715"/>
                  </a:lnTo>
                  <a:lnTo>
                    <a:pt x="592" y="3705"/>
                  </a:lnTo>
                  <a:lnTo>
                    <a:pt x="577" y="3695"/>
                  </a:lnTo>
                  <a:lnTo>
                    <a:pt x="563" y="3684"/>
                  </a:lnTo>
                  <a:lnTo>
                    <a:pt x="550" y="3674"/>
                  </a:lnTo>
                  <a:lnTo>
                    <a:pt x="539" y="3664"/>
                  </a:lnTo>
                  <a:lnTo>
                    <a:pt x="528" y="3653"/>
                  </a:lnTo>
                  <a:lnTo>
                    <a:pt x="518" y="3643"/>
                  </a:lnTo>
                  <a:lnTo>
                    <a:pt x="510" y="3633"/>
                  </a:lnTo>
                  <a:lnTo>
                    <a:pt x="503" y="3624"/>
                  </a:lnTo>
                  <a:lnTo>
                    <a:pt x="498" y="3615"/>
                  </a:lnTo>
                  <a:lnTo>
                    <a:pt x="493" y="3606"/>
                  </a:lnTo>
                  <a:lnTo>
                    <a:pt x="490" y="3599"/>
                  </a:lnTo>
                  <a:lnTo>
                    <a:pt x="490" y="3591"/>
                  </a:lnTo>
                  <a:lnTo>
                    <a:pt x="490" y="3585"/>
                  </a:lnTo>
                  <a:lnTo>
                    <a:pt x="492" y="3579"/>
                  </a:lnTo>
                  <a:lnTo>
                    <a:pt x="497" y="3575"/>
                  </a:lnTo>
                  <a:lnTo>
                    <a:pt x="502" y="3572"/>
                  </a:lnTo>
                  <a:lnTo>
                    <a:pt x="509" y="3569"/>
                  </a:lnTo>
                  <a:lnTo>
                    <a:pt x="516" y="3568"/>
                  </a:lnTo>
                  <a:lnTo>
                    <a:pt x="526" y="3568"/>
                  </a:lnTo>
                  <a:lnTo>
                    <a:pt x="536" y="3568"/>
                  </a:lnTo>
                  <a:lnTo>
                    <a:pt x="547" y="3569"/>
                  </a:lnTo>
                  <a:lnTo>
                    <a:pt x="559" y="3571"/>
                  </a:lnTo>
                  <a:lnTo>
                    <a:pt x="572" y="3574"/>
                  </a:lnTo>
                  <a:lnTo>
                    <a:pt x="585" y="3578"/>
                  </a:lnTo>
                  <a:lnTo>
                    <a:pt x="600" y="3584"/>
                  </a:lnTo>
                  <a:lnTo>
                    <a:pt x="615" y="3589"/>
                  </a:lnTo>
                  <a:lnTo>
                    <a:pt x="631" y="3596"/>
                  </a:lnTo>
                  <a:lnTo>
                    <a:pt x="646" y="3603"/>
                  </a:lnTo>
                  <a:lnTo>
                    <a:pt x="662" y="3611"/>
                  </a:lnTo>
                  <a:lnTo>
                    <a:pt x="678" y="3619"/>
                  </a:lnTo>
                  <a:close/>
                  <a:moveTo>
                    <a:pt x="678" y="3863"/>
                  </a:moveTo>
                  <a:lnTo>
                    <a:pt x="678" y="3993"/>
                  </a:lnTo>
                  <a:lnTo>
                    <a:pt x="660" y="3985"/>
                  </a:lnTo>
                  <a:lnTo>
                    <a:pt x="641" y="3977"/>
                  </a:lnTo>
                  <a:lnTo>
                    <a:pt x="622" y="3967"/>
                  </a:lnTo>
                  <a:lnTo>
                    <a:pt x="602" y="3956"/>
                  </a:lnTo>
                  <a:lnTo>
                    <a:pt x="585" y="3946"/>
                  </a:lnTo>
                  <a:lnTo>
                    <a:pt x="569" y="3936"/>
                  </a:lnTo>
                  <a:lnTo>
                    <a:pt x="553" y="3925"/>
                  </a:lnTo>
                  <a:lnTo>
                    <a:pt x="539" y="3914"/>
                  </a:lnTo>
                  <a:lnTo>
                    <a:pt x="525" y="3903"/>
                  </a:lnTo>
                  <a:lnTo>
                    <a:pt x="513" y="3892"/>
                  </a:lnTo>
                  <a:lnTo>
                    <a:pt x="502" y="3882"/>
                  </a:lnTo>
                  <a:lnTo>
                    <a:pt x="491" y="3872"/>
                  </a:lnTo>
                  <a:lnTo>
                    <a:pt x="483" y="3862"/>
                  </a:lnTo>
                  <a:lnTo>
                    <a:pt x="475" y="3852"/>
                  </a:lnTo>
                  <a:lnTo>
                    <a:pt x="470" y="3843"/>
                  </a:lnTo>
                  <a:lnTo>
                    <a:pt x="465" y="3834"/>
                  </a:lnTo>
                  <a:lnTo>
                    <a:pt x="462" y="3827"/>
                  </a:lnTo>
                  <a:lnTo>
                    <a:pt x="461" y="3819"/>
                  </a:lnTo>
                  <a:lnTo>
                    <a:pt x="462" y="3813"/>
                  </a:lnTo>
                  <a:lnTo>
                    <a:pt x="464" y="3807"/>
                  </a:lnTo>
                  <a:lnTo>
                    <a:pt x="469" y="3803"/>
                  </a:lnTo>
                  <a:lnTo>
                    <a:pt x="474" y="3799"/>
                  </a:lnTo>
                  <a:lnTo>
                    <a:pt x="480" y="3796"/>
                  </a:lnTo>
                  <a:lnTo>
                    <a:pt x="489" y="3795"/>
                  </a:lnTo>
                  <a:lnTo>
                    <a:pt x="500" y="3795"/>
                  </a:lnTo>
                  <a:lnTo>
                    <a:pt x="511" y="3796"/>
                  </a:lnTo>
                  <a:lnTo>
                    <a:pt x="523" y="3797"/>
                  </a:lnTo>
                  <a:lnTo>
                    <a:pt x="536" y="3801"/>
                  </a:lnTo>
                  <a:lnTo>
                    <a:pt x="550" y="3804"/>
                  </a:lnTo>
                  <a:lnTo>
                    <a:pt x="565" y="3809"/>
                  </a:lnTo>
                  <a:lnTo>
                    <a:pt x="580" y="3815"/>
                  </a:lnTo>
                  <a:lnTo>
                    <a:pt x="596" y="3821"/>
                  </a:lnTo>
                  <a:lnTo>
                    <a:pt x="613" y="3829"/>
                  </a:lnTo>
                  <a:lnTo>
                    <a:pt x="631" y="3837"/>
                  </a:lnTo>
                  <a:lnTo>
                    <a:pt x="648" y="3846"/>
                  </a:lnTo>
                  <a:lnTo>
                    <a:pt x="665" y="3856"/>
                  </a:lnTo>
                  <a:lnTo>
                    <a:pt x="672" y="3860"/>
                  </a:lnTo>
                  <a:lnTo>
                    <a:pt x="678" y="3863"/>
                  </a:lnTo>
                  <a:close/>
                  <a:moveTo>
                    <a:pt x="678" y="4093"/>
                  </a:moveTo>
                  <a:lnTo>
                    <a:pt x="678" y="4224"/>
                  </a:lnTo>
                  <a:lnTo>
                    <a:pt x="661" y="4216"/>
                  </a:lnTo>
                  <a:lnTo>
                    <a:pt x="642" y="4208"/>
                  </a:lnTo>
                  <a:lnTo>
                    <a:pt x="623" y="4198"/>
                  </a:lnTo>
                  <a:lnTo>
                    <a:pt x="605" y="4187"/>
                  </a:lnTo>
                  <a:lnTo>
                    <a:pt x="586" y="4177"/>
                  </a:lnTo>
                  <a:lnTo>
                    <a:pt x="569" y="4167"/>
                  </a:lnTo>
                  <a:lnTo>
                    <a:pt x="553" y="4155"/>
                  </a:lnTo>
                  <a:lnTo>
                    <a:pt x="538" y="4144"/>
                  </a:lnTo>
                  <a:lnTo>
                    <a:pt x="524" y="4133"/>
                  </a:lnTo>
                  <a:lnTo>
                    <a:pt x="511" y="4122"/>
                  </a:lnTo>
                  <a:lnTo>
                    <a:pt x="499" y="4111"/>
                  </a:lnTo>
                  <a:lnTo>
                    <a:pt x="488" y="4101"/>
                  </a:lnTo>
                  <a:lnTo>
                    <a:pt x="478" y="4091"/>
                  </a:lnTo>
                  <a:lnTo>
                    <a:pt x="471" y="4081"/>
                  </a:lnTo>
                  <a:lnTo>
                    <a:pt x="464" y="4072"/>
                  </a:lnTo>
                  <a:lnTo>
                    <a:pt x="460" y="4063"/>
                  </a:lnTo>
                  <a:lnTo>
                    <a:pt x="457" y="4055"/>
                  </a:lnTo>
                  <a:lnTo>
                    <a:pt x="456" y="4048"/>
                  </a:lnTo>
                  <a:lnTo>
                    <a:pt x="456" y="4041"/>
                  </a:lnTo>
                  <a:lnTo>
                    <a:pt x="459" y="4035"/>
                  </a:lnTo>
                  <a:lnTo>
                    <a:pt x="462" y="4031"/>
                  </a:lnTo>
                  <a:lnTo>
                    <a:pt x="469" y="4027"/>
                  </a:lnTo>
                  <a:lnTo>
                    <a:pt x="476" y="4025"/>
                  </a:lnTo>
                  <a:lnTo>
                    <a:pt x="485" y="4024"/>
                  </a:lnTo>
                  <a:lnTo>
                    <a:pt x="495" y="4024"/>
                  </a:lnTo>
                  <a:lnTo>
                    <a:pt x="506" y="4025"/>
                  </a:lnTo>
                  <a:lnTo>
                    <a:pt x="518" y="4026"/>
                  </a:lnTo>
                  <a:lnTo>
                    <a:pt x="532" y="4029"/>
                  </a:lnTo>
                  <a:lnTo>
                    <a:pt x="547" y="4034"/>
                  </a:lnTo>
                  <a:lnTo>
                    <a:pt x="563" y="4039"/>
                  </a:lnTo>
                  <a:lnTo>
                    <a:pt x="579" y="4045"/>
                  </a:lnTo>
                  <a:lnTo>
                    <a:pt x="595" y="4051"/>
                  </a:lnTo>
                  <a:lnTo>
                    <a:pt x="612" y="4059"/>
                  </a:lnTo>
                  <a:lnTo>
                    <a:pt x="631" y="4067"/>
                  </a:lnTo>
                  <a:lnTo>
                    <a:pt x="649" y="4077"/>
                  </a:lnTo>
                  <a:lnTo>
                    <a:pt x="667" y="4087"/>
                  </a:lnTo>
                  <a:lnTo>
                    <a:pt x="678" y="4093"/>
                  </a:lnTo>
                  <a:close/>
                  <a:moveTo>
                    <a:pt x="678" y="4312"/>
                  </a:moveTo>
                  <a:lnTo>
                    <a:pt x="678" y="4445"/>
                  </a:lnTo>
                  <a:lnTo>
                    <a:pt x="666" y="4440"/>
                  </a:lnTo>
                  <a:lnTo>
                    <a:pt x="654" y="4433"/>
                  </a:lnTo>
                  <a:lnTo>
                    <a:pt x="642" y="4427"/>
                  </a:lnTo>
                  <a:lnTo>
                    <a:pt x="631" y="4420"/>
                  </a:lnTo>
                  <a:lnTo>
                    <a:pt x="611" y="4409"/>
                  </a:lnTo>
                  <a:lnTo>
                    <a:pt x="594" y="4397"/>
                  </a:lnTo>
                  <a:lnTo>
                    <a:pt x="577" y="4387"/>
                  </a:lnTo>
                  <a:lnTo>
                    <a:pt x="560" y="4375"/>
                  </a:lnTo>
                  <a:lnTo>
                    <a:pt x="545" y="4364"/>
                  </a:lnTo>
                  <a:lnTo>
                    <a:pt x="532" y="4353"/>
                  </a:lnTo>
                  <a:lnTo>
                    <a:pt x="519" y="4341"/>
                  </a:lnTo>
                  <a:lnTo>
                    <a:pt x="509" y="4331"/>
                  </a:lnTo>
                  <a:lnTo>
                    <a:pt x="499" y="4321"/>
                  </a:lnTo>
                  <a:lnTo>
                    <a:pt x="490" y="4311"/>
                  </a:lnTo>
                  <a:lnTo>
                    <a:pt x="484" y="4301"/>
                  </a:lnTo>
                  <a:lnTo>
                    <a:pt x="478" y="4293"/>
                  </a:lnTo>
                  <a:lnTo>
                    <a:pt x="475" y="4284"/>
                  </a:lnTo>
                  <a:lnTo>
                    <a:pt x="473" y="4277"/>
                  </a:lnTo>
                  <a:lnTo>
                    <a:pt x="474" y="4270"/>
                  </a:lnTo>
                  <a:lnTo>
                    <a:pt x="476" y="4265"/>
                  </a:lnTo>
                  <a:lnTo>
                    <a:pt x="480" y="4260"/>
                  </a:lnTo>
                  <a:lnTo>
                    <a:pt x="486" y="4257"/>
                  </a:lnTo>
                  <a:lnTo>
                    <a:pt x="492" y="4255"/>
                  </a:lnTo>
                  <a:lnTo>
                    <a:pt x="501" y="4254"/>
                  </a:lnTo>
                  <a:lnTo>
                    <a:pt x="511" y="4253"/>
                  </a:lnTo>
                  <a:lnTo>
                    <a:pt x="522" y="4254"/>
                  </a:lnTo>
                  <a:lnTo>
                    <a:pt x="533" y="4256"/>
                  </a:lnTo>
                  <a:lnTo>
                    <a:pt x="547" y="4258"/>
                  </a:lnTo>
                  <a:lnTo>
                    <a:pt x="561" y="4263"/>
                  </a:lnTo>
                  <a:lnTo>
                    <a:pt x="575" y="4267"/>
                  </a:lnTo>
                  <a:lnTo>
                    <a:pt x="592" y="4272"/>
                  </a:lnTo>
                  <a:lnTo>
                    <a:pt x="608" y="4279"/>
                  </a:lnTo>
                  <a:lnTo>
                    <a:pt x="642" y="4294"/>
                  </a:lnTo>
                  <a:lnTo>
                    <a:pt x="678" y="4312"/>
                  </a:lnTo>
                  <a:close/>
                  <a:moveTo>
                    <a:pt x="678" y="4522"/>
                  </a:moveTo>
                  <a:lnTo>
                    <a:pt x="678" y="4653"/>
                  </a:lnTo>
                  <a:lnTo>
                    <a:pt x="659" y="4641"/>
                  </a:lnTo>
                  <a:lnTo>
                    <a:pt x="640" y="4631"/>
                  </a:lnTo>
                  <a:lnTo>
                    <a:pt x="623" y="4619"/>
                  </a:lnTo>
                  <a:lnTo>
                    <a:pt x="606" y="4607"/>
                  </a:lnTo>
                  <a:lnTo>
                    <a:pt x="591" y="4596"/>
                  </a:lnTo>
                  <a:lnTo>
                    <a:pt x="577" y="4584"/>
                  </a:lnTo>
                  <a:lnTo>
                    <a:pt x="564" y="4573"/>
                  </a:lnTo>
                  <a:lnTo>
                    <a:pt x="552" y="4563"/>
                  </a:lnTo>
                  <a:lnTo>
                    <a:pt x="542" y="4552"/>
                  </a:lnTo>
                  <a:lnTo>
                    <a:pt x="533" y="4542"/>
                  </a:lnTo>
                  <a:lnTo>
                    <a:pt x="526" y="4532"/>
                  </a:lnTo>
                  <a:lnTo>
                    <a:pt x="520" y="4523"/>
                  </a:lnTo>
                  <a:lnTo>
                    <a:pt x="517" y="4515"/>
                  </a:lnTo>
                  <a:lnTo>
                    <a:pt x="515" y="4508"/>
                  </a:lnTo>
                  <a:lnTo>
                    <a:pt x="515" y="4501"/>
                  </a:lnTo>
                  <a:lnTo>
                    <a:pt x="517" y="4496"/>
                  </a:lnTo>
                  <a:lnTo>
                    <a:pt x="520" y="4491"/>
                  </a:lnTo>
                  <a:lnTo>
                    <a:pt x="525" y="4488"/>
                  </a:lnTo>
                  <a:lnTo>
                    <a:pt x="530" y="4486"/>
                  </a:lnTo>
                  <a:lnTo>
                    <a:pt x="537" y="4485"/>
                  </a:lnTo>
                  <a:lnTo>
                    <a:pt x="544" y="4484"/>
                  </a:lnTo>
                  <a:lnTo>
                    <a:pt x="553" y="4484"/>
                  </a:lnTo>
                  <a:lnTo>
                    <a:pt x="563" y="4485"/>
                  </a:lnTo>
                  <a:lnTo>
                    <a:pt x="573" y="4486"/>
                  </a:lnTo>
                  <a:lnTo>
                    <a:pt x="596" y="4491"/>
                  </a:lnTo>
                  <a:lnTo>
                    <a:pt x="621" y="4499"/>
                  </a:lnTo>
                  <a:lnTo>
                    <a:pt x="649" y="4509"/>
                  </a:lnTo>
                  <a:lnTo>
                    <a:pt x="678" y="4522"/>
                  </a:lnTo>
                  <a:close/>
                  <a:moveTo>
                    <a:pt x="678" y="4729"/>
                  </a:moveTo>
                  <a:lnTo>
                    <a:pt x="678" y="4842"/>
                  </a:lnTo>
                  <a:lnTo>
                    <a:pt x="654" y="4824"/>
                  </a:lnTo>
                  <a:lnTo>
                    <a:pt x="633" y="4808"/>
                  </a:lnTo>
                  <a:lnTo>
                    <a:pt x="615" y="4790"/>
                  </a:lnTo>
                  <a:lnTo>
                    <a:pt x="600" y="4775"/>
                  </a:lnTo>
                  <a:lnTo>
                    <a:pt x="595" y="4768"/>
                  </a:lnTo>
                  <a:lnTo>
                    <a:pt x="591" y="4761"/>
                  </a:lnTo>
                  <a:lnTo>
                    <a:pt x="586" y="4754"/>
                  </a:lnTo>
                  <a:lnTo>
                    <a:pt x="584" y="4748"/>
                  </a:lnTo>
                  <a:lnTo>
                    <a:pt x="582" y="4742"/>
                  </a:lnTo>
                  <a:lnTo>
                    <a:pt x="582" y="4737"/>
                  </a:lnTo>
                  <a:lnTo>
                    <a:pt x="582" y="4732"/>
                  </a:lnTo>
                  <a:lnTo>
                    <a:pt x="584" y="4728"/>
                  </a:lnTo>
                  <a:lnTo>
                    <a:pt x="586" y="4726"/>
                  </a:lnTo>
                  <a:lnTo>
                    <a:pt x="588" y="4723"/>
                  </a:lnTo>
                  <a:lnTo>
                    <a:pt x="592" y="4721"/>
                  </a:lnTo>
                  <a:lnTo>
                    <a:pt x="596" y="4719"/>
                  </a:lnTo>
                  <a:lnTo>
                    <a:pt x="605" y="4718"/>
                  </a:lnTo>
                  <a:lnTo>
                    <a:pt x="617" y="4717"/>
                  </a:lnTo>
                  <a:lnTo>
                    <a:pt x="629" y="4718"/>
                  </a:lnTo>
                  <a:lnTo>
                    <a:pt x="645" y="4720"/>
                  </a:lnTo>
                  <a:lnTo>
                    <a:pt x="661" y="4724"/>
                  </a:lnTo>
                  <a:lnTo>
                    <a:pt x="678" y="4729"/>
                  </a:lnTo>
                  <a:close/>
                  <a:moveTo>
                    <a:pt x="678" y="4960"/>
                  </a:moveTo>
                  <a:lnTo>
                    <a:pt x="678" y="4989"/>
                  </a:lnTo>
                  <a:lnTo>
                    <a:pt x="675" y="4981"/>
                  </a:lnTo>
                  <a:lnTo>
                    <a:pt x="673" y="4975"/>
                  </a:lnTo>
                  <a:lnTo>
                    <a:pt x="674" y="4968"/>
                  </a:lnTo>
                  <a:lnTo>
                    <a:pt x="675" y="4963"/>
                  </a:lnTo>
                  <a:lnTo>
                    <a:pt x="677" y="4962"/>
                  </a:lnTo>
                  <a:lnTo>
                    <a:pt x="678" y="4960"/>
                  </a:lnTo>
                  <a:close/>
                  <a:moveTo>
                    <a:pt x="678" y="5246"/>
                  </a:moveTo>
                  <a:lnTo>
                    <a:pt x="678" y="5357"/>
                  </a:lnTo>
                  <a:lnTo>
                    <a:pt x="648" y="5345"/>
                  </a:lnTo>
                  <a:lnTo>
                    <a:pt x="615" y="5331"/>
                  </a:lnTo>
                  <a:lnTo>
                    <a:pt x="581" y="5315"/>
                  </a:lnTo>
                  <a:lnTo>
                    <a:pt x="546" y="5296"/>
                  </a:lnTo>
                  <a:lnTo>
                    <a:pt x="524" y="5285"/>
                  </a:lnTo>
                  <a:lnTo>
                    <a:pt x="502" y="5272"/>
                  </a:lnTo>
                  <a:lnTo>
                    <a:pt x="482" y="5260"/>
                  </a:lnTo>
                  <a:lnTo>
                    <a:pt x="463" y="5247"/>
                  </a:lnTo>
                  <a:lnTo>
                    <a:pt x="445" y="5235"/>
                  </a:lnTo>
                  <a:lnTo>
                    <a:pt x="429" y="5222"/>
                  </a:lnTo>
                  <a:lnTo>
                    <a:pt x="414" y="5210"/>
                  </a:lnTo>
                  <a:lnTo>
                    <a:pt x="400" y="5198"/>
                  </a:lnTo>
                  <a:lnTo>
                    <a:pt x="388" y="5187"/>
                  </a:lnTo>
                  <a:lnTo>
                    <a:pt x="377" y="5177"/>
                  </a:lnTo>
                  <a:lnTo>
                    <a:pt x="368" y="5167"/>
                  </a:lnTo>
                  <a:lnTo>
                    <a:pt x="362" y="5158"/>
                  </a:lnTo>
                  <a:lnTo>
                    <a:pt x="357" y="5150"/>
                  </a:lnTo>
                  <a:lnTo>
                    <a:pt x="355" y="5142"/>
                  </a:lnTo>
                  <a:lnTo>
                    <a:pt x="354" y="5139"/>
                  </a:lnTo>
                  <a:lnTo>
                    <a:pt x="354" y="5136"/>
                  </a:lnTo>
                  <a:lnTo>
                    <a:pt x="355" y="5132"/>
                  </a:lnTo>
                  <a:lnTo>
                    <a:pt x="356" y="5130"/>
                  </a:lnTo>
                  <a:lnTo>
                    <a:pt x="359" y="5128"/>
                  </a:lnTo>
                  <a:lnTo>
                    <a:pt x="361" y="5126"/>
                  </a:lnTo>
                  <a:lnTo>
                    <a:pt x="363" y="5125"/>
                  </a:lnTo>
                  <a:lnTo>
                    <a:pt x="367" y="5123"/>
                  </a:lnTo>
                  <a:lnTo>
                    <a:pt x="375" y="5122"/>
                  </a:lnTo>
                  <a:lnTo>
                    <a:pt x="385" y="5121"/>
                  </a:lnTo>
                  <a:lnTo>
                    <a:pt x="396" y="5122"/>
                  </a:lnTo>
                  <a:lnTo>
                    <a:pt x="410" y="5124"/>
                  </a:lnTo>
                  <a:lnTo>
                    <a:pt x="425" y="5127"/>
                  </a:lnTo>
                  <a:lnTo>
                    <a:pt x="442" y="5131"/>
                  </a:lnTo>
                  <a:lnTo>
                    <a:pt x="459" y="5137"/>
                  </a:lnTo>
                  <a:lnTo>
                    <a:pt x="477" y="5143"/>
                  </a:lnTo>
                  <a:lnTo>
                    <a:pt x="497" y="5151"/>
                  </a:lnTo>
                  <a:lnTo>
                    <a:pt x="517" y="5159"/>
                  </a:lnTo>
                  <a:lnTo>
                    <a:pt x="539" y="5169"/>
                  </a:lnTo>
                  <a:lnTo>
                    <a:pt x="560" y="5179"/>
                  </a:lnTo>
                  <a:lnTo>
                    <a:pt x="582" y="5191"/>
                  </a:lnTo>
                  <a:lnTo>
                    <a:pt x="605" y="5203"/>
                  </a:lnTo>
                  <a:lnTo>
                    <a:pt x="624" y="5213"/>
                  </a:lnTo>
                  <a:lnTo>
                    <a:pt x="643" y="5224"/>
                  </a:lnTo>
                  <a:lnTo>
                    <a:pt x="661" y="5235"/>
                  </a:lnTo>
                  <a:lnTo>
                    <a:pt x="678" y="5246"/>
                  </a:lnTo>
                  <a:close/>
                  <a:moveTo>
                    <a:pt x="678" y="5402"/>
                  </a:moveTo>
                  <a:lnTo>
                    <a:pt x="678" y="5524"/>
                  </a:lnTo>
                  <a:lnTo>
                    <a:pt x="637" y="5500"/>
                  </a:lnTo>
                  <a:lnTo>
                    <a:pt x="599" y="5477"/>
                  </a:lnTo>
                  <a:lnTo>
                    <a:pt x="583" y="5465"/>
                  </a:lnTo>
                  <a:lnTo>
                    <a:pt x="567" y="5453"/>
                  </a:lnTo>
                  <a:lnTo>
                    <a:pt x="553" y="5442"/>
                  </a:lnTo>
                  <a:lnTo>
                    <a:pt x="541" y="5431"/>
                  </a:lnTo>
                  <a:lnTo>
                    <a:pt x="529" y="5421"/>
                  </a:lnTo>
                  <a:lnTo>
                    <a:pt x="519" y="5411"/>
                  </a:lnTo>
                  <a:lnTo>
                    <a:pt x="512" y="5401"/>
                  </a:lnTo>
                  <a:lnTo>
                    <a:pt x="505" y="5392"/>
                  </a:lnTo>
                  <a:lnTo>
                    <a:pt x="501" y="5385"/>
                  </a:lnTo>
                  <a:lnTo>
                    <a:pt x="499" y="5377"/>
                  </a:lnTo>
                  <a:lnTo>
                    <a:pt x="499" y="5375"/>
                  </a:lnTo>
                  <a:lnTo>
                    <a:pt x="499" y="5372"/>
                  </a:lnTo>
                  <a:lnTo>
                    <a:pt x="499" y="5369"/>
                  </a:lnTo>
                  <a:lnTo>
                    <a:pt x="501" y="5367"/>
                  </a:lnTo>
                  <a:lnTo>
                    <a:pt x="503" y="5363"/>
                  </a:lnTo>
                  <a:lnTo>
                    <a:pt x="507" y="5361"/>
                  </a:lnTo>
                  <a:lnTo>
                    <a:pt x="514" y="5359"/>
                  </a:lnTo>
                  <a:lnTo>
                    <a:pt x="520" y="5358"/>
                  </a:lnTo>
                  <a:lnTo>
                    <a:pt x="529" y="5358"/>
                  </a:lnTo>
                  <a:lnTo>
                    <a:pt x="538" y="5358"/>
                  </a:lnTo>
                  <a:lnTo>
                    <a:pt x="548" y="5360"/>
                  </a:lnTo>
                  <a:lnTo>
                    <a:pt x="559" y="5362"/>
                  </a:lnTo>
                  <a:lnTo>
                    <a:pt x="585" y="5369"/>
                  </a:lnTo>
                  <a:lnTo>
                    <a:pt x="613" y="5377"/>
                  </a:lnTo>
                  <a:lnTo>
                    <a:pt x="645" y="5389"/>
                  </a:lnTo>
                  <a:lnTo>
                    <a:pt x="678" y="5402"/>
                  </a:lnTo>
                  <a:close/>
                  <a:moveTo>
                    <a:pt x="678" y="5601"/>
                  </a:moveTo>
                  <a:lnTo>
                    <a:pt x="678" y="5634"/>
                  </a:lnTo>
                  <a:lnTo>
                    <a:pt x="673" y="5626"/>
                  </a:lnTo>
                  <a:lnTo>
                    <a:pt x="670" y="5618"/>
                  </a:lnTo>
                  <a:lnTo>
                    <a:pt x="669" y="5615"/>
                  </a:lnTo>
                  <a:lnTo>
                    <a:pt x="669" y="5612"/>
                  </a:lnTo>
                  <a:lnTo>
                    <a:pt x="670" y="5609"/>
                  </a:lnTo>
                  <a:lnTo>
                    <a:pt x="672" y="5606"/>
                  </a:lnTo>
                  <a:lnTo>
                    <a:pt x="674" y="5603"/>
                  </a:lnTo>
                  <a:lnTo>
                    <a:pt x="678" y="5601"/>
                  </a:lnTo>
                  <a:close/>
                  <a:moveTo>
                    <a:pt x="678" y="5712"/>
                  </a:moveTo>
                  <a:lnTo>
                    <a:pt x="678" y="5779"/>
                  </a:lnTo>
                  <a:lnTo>
                    <a:pt x="659" y="5775"/>
                  </a:lnTo>
                  <a:lnTo>
                    <a:pt x="635" y="5769"/>
                  </a:lnTo>
                  <a:lnTo>
                    <a:pt x="609" y="5761"/>
                  </a:lnTo>
                  <a:lnTo>
                    <a:pt x="581" y="5751"/>
                  </a:lnTo>
                  <a:lnTo>
                    <a:pt x="551" y="5739"/>
                  </a:lnTo>
                  <a:lnTo>
                    <a:pt x="519" y="5725"/>
                  </a:lnTo>
                  <a:lnTo>
                    <a:pt x="486" y="5709"/>
                  </a:lnTo>
                  <a:lnTo>
                    <a:pt x="452" y="5691"/>
                  </a:lnTo>
                  <a:lnTo>
                    <a:pt x="429" y="5678"/>
                  </a:lnTo>
                  <a:lnTo>
                    <a:pt x="405" y="5666"/>
                  </a:lnTo>
                  <a:lnTo>
                    <a:pt x="383" y="5653"/>
                  </a:lnTo>
                  <a:lnTo>
                    <a:pt x="363" y="5639"/>
                  </a:lnTo>
                  <a:lnTo>
                    <a:pt x="343" y="5626"/>
                  </a:lnTo>
                  <a:lnTo>
                    <a:pt x="325" y="5613"/>
                  </a:lnTo>
                  <a:lnTo>
                    <a:pt x="309" y="5601"/>
                  </a:lnTo>
                  <a:lnTo>
                    <a:pt x="294" y="5589"/>
                  </a:lnTo>
                  <a:lnTo>
                    <a:pt x="280" y="5577"/>
                  </a:lnTo>
                  <a:lnTo>
                    <a:pt x="269" y="5566"/>
                  </a:lnTo>
                  <a:lnTo>
                    <a:pt x="259" y="5557"/>
                  </a:lnTo>
                  <a:lnTo>
                    <a:pt x="252" y="5547"/>
                  </a:lnTo>
                  <a:lnTo>
                    <a:pt x="246" y="5538"/>
                  </a:lnTo>
                  <a:lnTo>
                    <a:pt x="243" y="5532"/>
                  </a:lnTo>
                  <a:lnTo>
                    <a:pt x="243" y="5527"/>
                  </a:lnTo>
                  <a:lnTo>
                    <a:pt x="242" y="5525"/>
                  </a:lnTo>
                  <a:lnTo>
                    <a:pt x="243" y="5522"/>
                  </a:lnTo>
                  <a:lnTo>
                    <a:pt x="244" y="5520"/>
                  </a:lnTo>
                  <a:lnTo>
                    <a:pt x="246" y="5518"/>
                  </a:lnTo>
                  <a:lnTo>
                    <a:pt x="248" y="5516"/>
                  </a:lnTo>
                  <a:lnTo>
                    <a:pt x="251" y="5514"/>
                  </a:lnTo>
                  <a:lnTo>
                    <a:pt x="255" y="5513"/>
                  </a:lnTo>
                  <a:lnTo>
                    <a:pt x="264" y="5512"/>
                  </a:lnTo>
                  <a:lnTo>
                    <a:pt x="273" y="5512"/>
                  </a:lnTo>
                  <a:lnTo>
                    <a:pt x="286" y="5513"/>
                  </a:lnTo>
                  <a:lnTo>
                    <a:pt x="300" y="5517"/>
                  </a:lnTo>
                  <a:lnTo>
                    <a:pt x="316" y="5520"/>
                  </a:lnTo>
                  <a:lnTo>
                    <a:pt x="333" y="5525"/>
                  </a:lnTo>
                  <a:lnTo>
                    <a:pt x="352" y="5532"/>
                  </a:lnTo>
                  <a:lnTo>
                    <a:pt x="371" y="5538"/>
                  </a:lnTo>
                  <a:lnTo>
                    <a:pt x="392" y="5547"/>
                  </a:lnTo>
                  <a:lnTo>
                    <a:pt x="415" y="5555"/>
                  </a:lnTo>
                  <a:lnTo>
                    <a:pt x="460" y="5577"/>
                  </a:lnTo>
                  <a:lnTo>
                    <a:pt x="509" y="5602"/>
                  </a:lnTo>
                  <a:lnTo>
                    <a:pt x="534" y="5616"/>
                  </a:lnTo>
                  <a:lnTo>
                    <a:pt x="559" y="5630"/>
                  </a:lnTo>
                  <a:lnTo>
                    <a:pt x="584" y="5645"/>
                  </a:lnTo>
                  <a:lnTo>
                    <a:pt x="606" y="5659"/>
                  </a:lnTo>
                  <a:lnTo>
                    <a:pt x="627" y="5673"/>
                  </a:lnTo>
                  <a:lnTo>
                    <a:pt x="646" y="5687"/>
                  </a:lnTo>
                  <a:lnTo>
                    <a:pt x="663" y="5700"/>
                  </a:lnTo>
                  <a:lnTo>
                    <a:pt x="678" y="5712"/>
                  </a:lnTo>
                  <a:close/>
                  <a:moveTo>
                    <a:pt x="678" y="5825"/>
                  </a:moveTo>
                  <a:lnTo>
                    <a:pt x="678" y="5944"/>
                  </a:lnTo>
                  <a:lnTo>
                    <a:pt x="662" y="5935"/>
                  </a:lnTo>
                  <a:lnTo>
                    <a:pt x="636" y="5921"/>
                  </a:lnTo>
                  <a:lnTo>
                    <a:pt x="612" y="5908"/>
                  </a:lnTo>
                  <a:lnTo>
                    <a:pt x="588" y="5894"/>
                  </a:lnTo>
                  <a:lnTo>
                    <a:pt x="567" y="5881"/>
                  </a:lnTo>
                  <a:lnTo>
                    <a:pt x="546" y="5868"/>
                  </a:lnTo>
                  <a:lnTo>
                    <a:pt x="528" y="5855"/>
                  </a:lnTo>
                  <a:lnTo>
                    <a:pt x="511" y="5843"/>
                  </a:lnTo>
                  <a:lnTo>
                    <a:pt x="495" y="5831"/>
                  </a:lnTo>
                  <a:lnTo>
                    <a:pt x="480" y="5819"/>
                  </a:lnTo>
                  <a:lnTo>
                    <a:pt x="469" y="5808"/>
                  </a:lnTo>
                  <a:lnTo>
                    <a:pt x="459" y="5797"/>
                  </a:lnTo>
                  <a:lnTo>
                    <a:pt x="450" y="5787"/>
                  </a:lnTo>
                  <a:lnTo>
                    <a:pt x="445" y="5780"/>
                  </a:lnTo>
                  <a:lnTo>
                    <a:pt x="442" y="5772"/>
                  </a:lnTo>
                  <a:lnTo>
                    <a:pt x="441" y="5769"/>
                  </a:lnTo>
                  <a:lnTo>
                    <a:pt x="441" y="5766"/>
                  </a:lnTo>
                  <a:lnTo>
                    <a:pt x="441" y="5763"/>
                  </a:lnTo>
                  <a:lnTo>
                    <a:pt x="442" y="5761"/>
                  </a:lnTo>
                  <a:lnTo>
                    <a:pt x="446" y="5756"/>
                  </a:lnTo>
                  <a:lnTo>
                    <a:pt x="451" y="5754"/>
                  </a:lnTo>
                  <a:lnTo>
                    <a:pt x="459" y="5753"/>
                  </a:lnTo>
                  <a:lnTo>
                    <a:pt x="468" y="5753"/>
                  </a:lnTo>
                  <a:lnTo>
                    <a:pt x="478" y="5754"/>
                  </a:lnTo>
                  <a:lnTo>
                    <a:pt x="491" y="5756"/>
                  </a:lnTo>
                  <a:lnTo>
                    <a:pt x="505" y="5758"/>
                  </a:lnTo>
                  <a:lnTo>
                    <a:pt x="520" y="5763"/>
                  </a:lnTo>
                  <a:lnTo>
                    <a:pt x="554" y="5773"/>
                  </a:lnTo>
                  <a:lnTo>
                    <a:pt x="593" y="5787"/>
                  </a:lnTo>
                  <a:lnTo>
                    <a:pt x="634" y="5805"/>
                  </a:lnTo>
                  <a:lnTo>
                    <a:pt x="678" y="5825"/>
                  </a:lnTo>
                  <a:close/>
                  <a:moveTo>
                    <a:pt x="678" y="5999"/>
                  </a:moveTo>
                  <a:lnTo>
                    <a:pt x="678" y="6035"/>
                  </a:lnTo>
                  <a:lnTo>
                    <a:pt x="672" y="6026"/>
                  </a:lnTo>
                  <a:lnTo>
                    <a:pt x="667" y="6017"/>
                  </a:lnTo>
                  <a:lnTo>
                    <a:pt x="666" y="6014"/>
                  </a:lnTo>
                  <a:lnTo>
                    <a:pt x="666" y="6011"/>
                  </a:lnTo>
                  <a:lnTo>
                    <a:pt x="666" y="6008"/>
                  </a:lnTo>
                  <a:lnTo>
                    <a:pt x="667" y="6005"/>
                  </a:lnTo>
                  <a:lnTo>
                    <a:pt x="669" y="6003"/>
                  </a:lnTo>
                  <a:lnTo>
                    <a:pt x="672" y="6001"/>
                  </a:lnTo>
                  <a:lnTo>
                    <a:pt x="675" y="6000"/>
                  </a:lnTo>
                  <a:lnTo>
                    <a:pt x="678" y="5999"/>
                  </a:lnTo>
                  <a:close/>
                  <a:moveTo>
                    <a:pt x="678" y="6086"/>
                  </a:moveTo>
                  <a:lnTo>
                    <a:pt x="678" y="6167"/>
                  </a:lnTo>
                  <a:lnTo>
                    <a:pt x="658" y="6161"/>
                  </a:lnTo>
                  <a:lnTo>
                    <a:pt x="635" y="6153"/>
                  </a:lnTo>
                  <a:lnTo>
                    <a:pt x="611" y="6145"/>
                  </a:lnTo>
                  <a:lnTo>
                    <a:pt x="586" y="6134"/>
                  </a:lnTo>
                  <a:lnTo>
                    <a:pt x="559" y="6123"/>
                  </a:lnTo>
                  <a:lnTo>
                    <a:pt x="532" y="6110"/>
                  </a:lnTo>
                  <a:lnTo>
                    <a:pt x="504" y="6097"/>
                  </a:lnTo>
                  <a:lnTo>
                    <a:pt x="475" y="6082"/>
                  </a:lnTo>
                  <a:lnTo>
                    <a:pt x="424" y="6054"/>
                  </a:lnTo>
                  <a:lnTo>
                    <a:pt x="378" y="6027"/>
                  </a:lnTo>
                  <a:lnTo>
                    <a:pt x="356" y="6013"/>
                  </a:lnTo>
                  <a:lnTo>
                    <a:pt x="337" y="6000"/>
                  </a:lnTo>
                  <a:lnTo>
                    <a:pt x="319" y="5987"/>
                  </a:lnTo>
                  <a:lnTo>
                    <a:pt x="302" y="5975"/>
                  </a:lnTo>
                  <a:lnTo>
                    <a:pt x="288" y="5963"/>
                  </a:lnTo>
                  <a:lnTo>
                    <a:pt x="275" y="5952"/>
                  </a:lnTo>
                  <a:lnTo>
                    <a:pt x="265" y="5942"/>
                  </a:lnTo>
                  <a:lnTo>
                    <a:pt x="256" y="5932"/>
                  </a:lnTo>
                  <a:lnTo>
                    <a:pt x="251" y="5923"/>
                  </a:lnTo>
                  <a:lnTo>
                    <a:pt x="246" y="5916"/>
                  </a:lnTo>
                  <a:lnTo>
                    <a:pt x="245" y="5913"/>
                  </a:lnTo>
                  <a:lnTo>
                    <a:pt x="245" y="5911"/>
                  </a:lnTo>
                  <a:lnTo>
                    <a:pt x="245" y="5907"/>
                  </a:lnTo>
                  <a:lnTo>
                    <a:pt x="246" y="5905"/>
                  </a:lnTo>
                  <a:lnTo>
                    <a:pt x="248" y="5903"/>
                  </a:lnTo>
                  <a:lnTo>
                    <a:pt x="251" y="5902"/>
                  </a:lnTo>
                  <a:lnTo>
                    <a:pt x="254" y="5900"/>
                  </a:lnTo>
                  <a:lnTo>
                    <a:pt x="257" y="5900"/>
                  </a:lnTo>
                  <a:lnTo>
                    <a:pt x="266" y="5899"/>
                  </a:lnTo>
                  <a:lnTo>
                    <a:pt x="276" y="5899"/>
                  </a:lnTo>
                  <a:lnTo>
                    <a:pt x="289" y="5901"/>
                  </a:lnTo>
                  <a:lnTo>
                    <a:pt x="305" y="5904"/>
                  </a:lnTo>
                  <a:lnTo>
                    <a:pt x="322" y="5908"/>
                  </a:lnTo>
                  <a:lnTo>
                    <a:pt x="340" y="5915"/>
                  </a:lnTo>
                  <a:lnTo>
                    <a:pt x="381" y="5929"/>
                  </a:lnTo>
                  <a:lnTo>
                    <a:pt x="427" y="5948"/>
                  </a:lnTo>
                  <a:lnTo>
                    <a:pt x="476" y="5971"/>
                  </a:lnTo>
                  <a:lnTo>
                    <a:pt x="528" y="5997"/>
                  </a:lnTo>
                  <a:lnTo>
                    <a:pt x="571" y="6020"/>
                  </a:lnTo>
                  <a:lnTo>
                    <a:pt x="610" y="6042"/>
                  </a:lnTo>
                  <a:lnTo>
                    <a:pt x="647" y="6065"/>
                  </a:lnTo>
                  <a:lnTo>
                    <a:pt x="678" y="6086"/>
                  </a:lnTo>
                  <a:close/>
                  <a:moveTo>
                    <a:pt x="678" y="6193"/>
                  </a:moveTo>
                  <a:lnTo>
                    <a:pt x="678" y="6299"/>
                  </a:lnTo>
                  <a:lnTo>
                    <a:pt x="637" y="6275"/>
                  </a:lnTo>
                  <a:lnTo>
                    <a:pt x="600" y="6252"/>
                  </a:lnTo>
                  <a:lnTo>
                    <a:pt x="568" y="6230"/>
                  </a:lnTo>
                  <a:lnTo>
                    <a:pt x="541" y="6209"/>
                  </a:lnTo>
                  <a:lnTo>
                    <a:pt x="530" y="6200"/>
                  </a:lnTo>
                  <a:lnTo>
                    <a:pt x="520" y="6191"/>
                  </a:lnTo>
                  <a:lnTo>
                    <a:pt x="513" y="6182"/>
                  </a:lnTo>
                  <a:lnTo>
                    <a:pt x="506" y="6175"/>
                  </a:lnTo>
                  <a:lnTo>
                    <a:pt x="502" y="6168"/>
                  </a:lnTo>
                  <a:lnTo>
                    <a:pt x="499" y="6162"/>
                  </a:lnTo>
                  <a:lnTo>
                    <a:pt x="498" y="6157"/>
                  </a:lnTo>
                  <a:lnTo>
                    <a:pt x="500" y="6152"/>
                  </a:lnTo>
                  <a:lnTo>
                    <a:pt x="502" y="6150"/>
                  </a:lnTo>
                  <a:lnTo>
                    <a:pt x="506" y="6148"/>
                  </a:lnTo>
                  <a:lnTo>
                    <a:pt x="512" y="6147"/>
                  </a:lnTo>
                  <a:lnTo>
                    <a:pt x="518" y="6146"/>
                  </a:lnTo>
                  <a:lnTo>
                    <a:pt x="536" y="6148"/>
                  </a:lnTo>
                  <a:lnTo>
                    <a:pt x="557" y="6151"/>
                  </a:lnTo>
                  <a:lnTo>
                    <a:pt x="582" y="6159"/>
                  </a:lnTo>
                  <a:lnTo>
                    <a:pt x="611" y="6167"/>
                  </a:lnTo>
                  <a:lnTo>
                    <a:pt x="643" y="6179"/>
                  </a:lnTo>
                  <a:lnTo>
                    <a:pt x="678" y="6193"/>
                  </a:lnTo>
                  <a:close/>
                  <a:moveTo>
                    <a:pt x="678" y="6402"/>
                  </a:moveTo>
                  <a:lnTo>
                    <a:pt x="678" y="6506"/>
                  </a:lnTo>
                  <a:lnTo>
                    <a:pt x="663" y="6499"/>
                  </a:lnTo>
                  <a:lnTo>
                    <a:pt x="647" y="6491"/>
                  </a:lnTo>
                  <a:lnTo>
                    <a:pt x="632" y="6484"/>
                  </a:lnTo>
                  <a:lnTo>
                    <a:pt x="615" y="6476"/>
                  </a:lnTo>
                  <a:lnTo>
                    <a:pt x="560" y="6447"/>
                  </a:lnTo>
                  <a:lnTo>
                    <a:pt x="510" y="6418"/>
                  </a:lnTo>
                  <a:lnTo>
                    <a:pt x="487" y="6404"/>
                  </a:lnTo>
                  <a:lnTo>
                    <a:pt x="465" y="6390"/>
                  </a:lnTo>
                  <a:lnTo>
                    <a:pt x="446" y="6377"/>
                  </a:lnTo>
                  <a:lnTo>
                    <a:pt x="428" y="6364"/>
                  </a:lnTo>
                  <a:lnTo>
                    <a:pt x="411" y="6352"/>
                  </a:lnTo>
                  <a:lnTo>
                    <a:pt x="397" y="6341"/>
                  </a:lnTo>
                  <a:lnTo>
                    <a:pt x="387" y="6330"/>
                  </a:lnTo>
                  <a:lnTo>
                    <a:pt x="377" y="6321"/>
                  </a:lnTo>
                  <a:lnTo>
                    <a:pt x="370" y="6312"/>
                  </a:lnTo>
                  <a:lnTo>
                    <a:pt x="365" y="6305"/>
                  </a:lnTo>
                  <a:lnTo>
                    <a:pt x="364" y="6302"/>
                  </a:lnTo>
                  <a:lnTo>
                    <a:pt x="364" y="6299"/>
                  </a:lnTo>
                  <a:lnTo>
                    <a:pt x="364" y="6296"/>
                  </a:lnTo>
                  <a:lnTo>
                    <a:pt x="365" y="6294"/>
                  </a:lnTo>
                  <a:lnTo>
                    <a:pt x="366" y="6293"/>
                  </a:lnTo>
                  <a:lnTo>
                    <a:pt x="369" y="6290"/>
                  </a:lnTo>
                  <a:lnTo>
                    <a:pt x="371" y="6289"/>
                  </a:lnTo>
                  <a:lnTo>
                    <a:pt x="376" y="6288"/>
                  </a:lnTo>
                  <a:lnTo>
                    <a:pt x="384" y="6288"/>
                  </a:lnTo>
                  <a:lnTo>
                    <a:pt x="396" y="6289"/>
                  </a:lnTo>
                  <a:lnTo>
                    <a:pt x="410" y="6291"/>
                  </a:lnTo>
                  <a:lnTo>
                    <a:pt x="425" y="6296"/>
                  </a:lnTo>
                  <a:lnTo>
                    <a:pt x="444" y="6301"/>
                  </a:lnTo>
                  <a:lnTo>
                    <a:pt x="463" y="6307"/>
                  </a:lnTo>
                  <a:lnTo>
                    <a:pt x="506" y="6323"/>
                  </a:lnTo>
                  <a:lnTo>
                    <a:pt x="556" y="6343"/>
                  </a:lnTo>
                  <a:lnTo>
                    <a:pt x="609" y="6367"/>
                  </a:lnTo>
                  <a:lnTo>
                    <a:pt x="665" y="6395"/>
                  </a:lnTo>
                  <a:lnTo>
                    <a:pt x="678" y="6402"/>
                  </a:lnTo>
                  <a:close/>
                  <a:moveTo>
                    <a:pt x="678" y="6547"/>
                  </a:moveTo>
                  <a:lnTo>
                    <a:pt x="678" y="6565"/>
                  </a:lnTo>
                  <a:lnTo>
                    <a:pt x="676" y="6560"/>
                  </a:lnTo>
                  <a:lnTo>
                    <a:pt x="675" y="6556"/>
                  </a:lnTo>
                  <a:lnTo>
                    <a:pt x="674" y="6553"/>
                  </a:lnTo>
                  <a:lnTo>
                    <a:pt x="675" y="6549"/>
                  </a:lnTo>
                  <a:lnTo>
                    <a:pt x="677" y="6548"/>
                  </a:lnTo>
                  <a:lnTo>
                    <a:pt x="678" y="6547"/>
                  </a:lnTo>
                  <a:close/>
                  <a:moveTo>
                    <a:pt x="678" y="6597"/>
                  </a:moveTo>
                  <a:lnTo>
                    <a:pt x="678" y="6685"/>
                  </a:lnTo>
                  <a:lnTo>
                    <a:pt x="642" y="6671"/>
                  </a:lnTo>
                  <a:lnTo>
                    <a:pt x="604" y="6654"/>
                  </a:lnTo>
                  <a:lnTo>
                    <a:pt x="564" y="6636"/>
                  </a:lnTo>
                  <a:lnTo>
                    <a:pt x="523" y="6615"/>
                  </a:lnTo>
                  <a:lnTo>
                    <a:pt x="465" y="6585"/>
                  </a:lnTo>
                  <a:lnTo>
                    <a:pt x="414" y="6556"/>
                  </a:lnTo>
                  <a:lnTo>
                    <a:pt x="367" y="6528"/>
                  </a:lnTo>
                  <a:lnTo>
                    <a:pt x="328" y="6502"/>
                  </a:lnTo>
                  <a:lnTo>
                    <a:pt x="311" y="6489"/>
                  </a:lnTo>
                  <a:lnTo>
                    <a:pt x="297" y="6478"/>
                  </a:lnTo>
                  <a:lnTo>
                    <a:pt x="284" y="6467"/>
                  </a:lnTo>
                  <a:lnTo>
                    <a:pt x="274" y="6458"/>
                  </a:lnTo>
                  <a:lnTo>
                    <a:pt x="268" y="6449"/>
                  </a:lnTo>
                  <a:lnTo>
                    <a:pt x="262" y="6443"/>
                  </a:lnTo>
                  <a:lnTo>
                    <a:pt x="261" y="6439"/>
                  </a:lnTo>
                  <a:lnTo>
                    <a:pt x="261" y="6436"/>
                  </a:lnTo>
                  <a:lnTo>
                    <a:pt x="261" y="6434"/>
                  </a:lnTo>
                  <a:lnTo>
                    <a:pt x="261" y="6432"/>
                  </a:lnTo>
                  <a:lnTo>
                    <a:pt x="264" y="6430"/>
                  </a:lnTo>
                  <a:lnTo>
                    <a:pt x="266" y="6429"/>
                  </a:lnTo>
                  <a:lnTo>
                    <a:pt x="269" y="6427"/>
                  </a:lnTo>
                  <a:lnTo>
                    <a:pt x="272" y="6426"/>
                  </a:lnTo>
                  <a:lnTo>
                    <a:pt x="282" y="6426"/>
                  </a:lnTo>
                  <a:lnTo>
                    <a:pt x="294" y="6427"/>
                  </a:lnTo>
                  <a:lnTo>
                    <a:pt x="308" y="6431"/>
                  </a:lnTo>
                  <a:lnTo>
                    <a:pt x="324" y="6435"/>
                  </a:lnTo>
                  <a:lnTo>
                    <a:pt x="342" y="6440"/>
                  </a:lnTo>
                  <a:lnTo>
                    <a:pt x="362" y="6447"/>
                  </a:lnTo>
                  <a:lnTo>
                    <a:pt x="407" y="6464"/>
                  </a:lnTo>
                  <a:lnTo>
                    <a:pt x="458" y="6485"/>
                  </a:lnTo>
                  <a:lnTo>
                    <a:pt x="513" y="6511"/>
                  </a:lnTo>
                  <a:lnTo>
                    <a:pt x="571" y="6539"/>
                  </a:lnTo>
                  <a:lnTo>
                    <a:pt x="599" y="6554"/>
                  </a:lnTo>
                  <a:lnTo>
                    <a:pt x="626" y="6568"/>
                  </a:lnTo>
                  <a:lnTo>
                    <a:pt x="653" y="6583"/>
                  </a:lnTo>
                  <a:lnTo>
                    <a:pt x="678" y="6597"/>
                  </a:lnTo>
                  <a:close/>
                  <a:moveTo>
                    <a:pt x="678" y="6699"/>
                  </a:moveTo>
                  <a:lnTo>
                    <a:pt x="678" y="6767"/>
                  </a:lnTo>
                  <a:lnTo>
                    <a:pt x="659" y="6754"/>
                  </a:lnTo>
                  <a:lnTo>
                    <a:pt x="642" y="6741"/>
                  </a:lnTo>
                  <a:lnTo>
                    <a:pt x="627" y="6730"/>
                  </a:lnTo>
                  <a:lnTo>
                    <a:pt x="615" y="6720"/>
                  </a:lnTo>
                  <a:lnTo>
                    <a:pt x="607" y="6710"/>
                  </a:lnTo>
                  <a:lnTo>
                    <a:pt x="601" y="6703"/>
                  </a:lnTo>
                  <a:lnTo>
                    <a:pt x="600" y="6699"/>
                  </a:lnTo>
                  <a:lnTo>
                    <a:pt x="599" y="6696"/>
                  </a:lnTo>
                  <a:lnTo>
                    <a:pt x="599" y="6694"/>
                  </a:lnTo>
                  <a:lnTo>
                    <a:pt x="600" y="6691"/>
                  </a:lnTo>
                  <a:lnTo>
                    <a:pt x="604" y="6689"/>
                  </a:lnTo>
                  <a:lnTo>
                    <a:pt x="608" y="6686"/>
                  </a:lnTo>
                  <a:lnTo>
                    <a:pt x="615" y="6686"/>
                  </a:lnTo>
                  <a:lnTo>
                    <a:pt x="625" y="6686"/>
                  </a:lnTo>
                  <a:lnTo>
                    <a:pt x="636" y="6689"/>
                  </a:lnTo>
                  <a:lnTo>
                    <a:pt x="648" y="6691"/>
                  </a:lnTo>
                  <a:lnTo>
                    <a:pt x="662" y="6695"/>
                  </a:lnTo>
                  <a:lnTo>
                    <a:pt x="678" y="6699"/>
                  </a:lnTo>
                  <a:close/>
                  <a:moveTo>
                    <a:pt x="678" y="6775"/>
                  </a:moveTo>
                  <a:lnTo>
                    <a:pt x="678" y="6846"/>
                  </a:lnTo>
                  <a:lnTo>
                    <a:pt x="655" y="6839"/>
                  </a:lnTo>
                  <a:lnTo>
                    <a:pt x="632" y="6829"/>
                  </a:lnTo>
                  <a:lnTo>
                    <a:pt x="606" y="6819"/>
                  </a:lnTo>
                  <a:lnTo>
                    <a:pt x="579" y="6807"/>
                  </a:lnTo>
                  <a:lnTo>
                    <a:pt x="551" y="6795"/>
                  </a:lnTo>
                  <a:lnTo>
                    <a:pt x="523" y="6781"/>
                  </a:lnTo>
                  <a:lnTo>
                    <a:pt x="492" y="6767"/>
                  </a:lnTo>
                  <a:lnTo>
                    <a:pt x="462" y="6752"/>
                  </a:lnTo>
                  <a:lnTo>
                    <a:pt x="403" y="6722"/>
                  </a:lnTo>
                  <a:lnTo>
                    <a:pt x="349" y="6692"/>
                  </a:lnTo>
                  <a:lnTo>
                    <a:pt x="301" y="6663"/>
                  </a:lnTo>
                  <a:lnTo>
                    <a:pt x="260" y="6637"/>
                  </a:lnTo>
                  <a:lnTo>
                    <a:pt x="243" y="6624"/>
                  </a:lnTo>
                  <a:lnTo>
                    <a:pt x="228" y="6613"/>
                  </a:lnTo>
                  <a:lnTo>
                    <a:pt x="215" y="6602"/>
                  </a:lnTo>
                  <a:lnTo>
                    <a:pt x="204" y="6593"/>
                  </a:lnTo>
                  <a:lnTo>
                    <a:pt x="197" y="6584"/>
                  </a:lnTo>
                  <a:lnTo>
                    <a:pt x="191" y="6576"/>
                  </a:lnTo>
                  <a:lnTo>
                    <a:pt x="190" y="6574"/>
                  </a:lnTo>
                  <a:lnTo>
                    <a:pt x="189" y="6571"/>
                  </a:lnTo>
                  <a:lnTo>
                    <a:pt x="189" y="6569"/>
                  </a:lnTo>
                  <a:lnTo>
                    <a:pt x="190" y="6567"/>
                  </a:lnTo>
                  <a:lnTo>
                    <a:pt x="191" y="6565"/>
                  </a:lnTo>
                  <a:lnTo>
                    <a:pt x="194" y="6563"/>
                  </a:lnTo>
                  <a:lnTo>
                    <a:pt x="197" y="6562"/>
                  </a:lnTo>
                  <a:lnTo>
                    <a:pt x="201" y="6562"/>
                  </a:lnTo>
                  <a:lnTo>
                    <a:pt x="210" y="6562"/>
                  </a:lnTo>
                  <a:lnTo>
                    <a:pt x="221" y="6565"/>
                  </a:lnTo>
                  <a:lnTo>
                    <a:pt x="237" y="6567"/>
                  </a:lnTo>
                  <a:lnTo>
                    <a:pt x="253" y="6572"/>
                  </a:lnTo>
                  <a:lnTo>
                    <a:pt x="271" y="6577"/>
                  </a:lnTo>
                  <a:lnTo>
                    <a:pt x="292" y="6585"/>
                  </a:lnTo>
                  <a:lnTo>
                    <a:pt x="338" y="6602"/>
                  </a:lnTo>
                  <a:lnTo>
                    <a:pt x="390" y="6625"/>
                  </a:lnTo>
                  <a:lnTo>
                    <a:pt x="447" y="6651"/>
                  </a:lnTo>
                  <a:lnTo>
                    <a:pt x="506" y="6680"/>
                  </a:lnTo>
                  <a:lnTo>
                    <a:pt x="531" y="6692"/>
                  </a:lnTo>
                  <a:lnTo>
                    <a:pt x="555" y="6705"/>
                  </a:lnTo>
                  <a:lnTo>
                    <a:pt x="578" y="6717"/>
                  </a:lnTo>
                  <a:lnTo>
                    <a:pt x="599" y="6729"/>
                  </a:lnTo>
                  <a:lnTo>
                    <a:pt x="621" y="6740"/>
                  </a:lnTo>
                  <a:lnTo>
                    <a:pt x="641" y="6752"/>
                  </a:lnTo>
                  <a:lnTo>
                    <a:pt x="660" y="6764"/>
                  </a:lnTo>
                  <a:lnTo>
                    <a:pt x="678" y="6775"/>
                  </a:lnTo>
                  <a:close/>
                  <a:moveTo>
                    <a:pt x="678" y="6856"/>
                  </a:moveTo>
                  <a:lnTo>
                    <a:pt x="678" y="6931"/>
                  </a:lnTo>
                  <a:lnTo>
                    <a:pt x="650" y="6914"/>
                  </a:lnTo>
                  <a:lnTo>
                    <a:pt x="624" y="6897"/>
                  </a:lnTo>
                  <a:lnTo>
                    <a:pt x="602" y="6882"/>
                  </a:lnTo>
                  <a:lnTo>
                    <a:pt x="584" y="6868"/>
                  </a:lnTo>
                  <a:lnTo>
                    <a:pt x="570" y="6856"/>
                  </a:lnTo>
                  <a:lnTo>
                    <a:pt x="561" y="6845"/>
                  </a:lnTo>
                  <a:lnTo>
                    <a:pt x="558" y="6841"/>
                  </a:lnTo>
                  <a:lnTo>
                    <a:pt x="556" y="6838"/>
                  </a:lnTo>
                  <a:lnTo>
                    <a:pt x="556" y="6834"/>
                  </a:lnTo>
                  <a:lnTo>
                    <a:pt x="557" y="6831"/>
                  </a:lnTo>
                  <a:lnTo>
                    <a:pt x="558" y="6829"/>
                  </a:lnTo>
                  <a:lnTo>
                    <a:pt x="561" y="6828"/>
                  </a:lnTo>
                  <a:lnTo>
                    <a:pt x="565" y="6827"/>
                  </a:lnTo>
                  <a:lnTo>
                    <a:pt x="569" y="6827"/>
                  </a:lnTo>
                  <a:lnTo>
                    <a:pt x="580" y="6828"/>
                  </a:lnTo>
                  <a:lnTo>
                    <a:pt x="595" y="6830"/>
                  </a:lnTo>
                  <a:lnTo>
                    <a:pt x="611" y="6834"/>
                  </a:lnTo>
                  <a:lnTo>
                    <a:pt x="632" y="6840"/>
                  </a:lnTo>
                  <a:lnTo>
                    <a:pt x="653" y="6847"/>
                  </a:lnTo>
                  <a:lnTo>
                    <a:pt x="678" y="6856"/>
                  </a:lnTo>
                  <a:close/>
                  <a:moveTo>
                    <a:pt x="678" y="6933"/>
                  </a:moveTo>
                  <a:lnTo>
                    <a:pt x="678" y="6994"/>
                  </a:lnTo>
                  <a:lnTo>
                    <a:pt x="654" y="6986"/>
                  </a:lnTo>
                  <a:lnTo>
                    <a:pt x="627" y="6977"/>
                  </a:lnTo>
                  <a:lnTo>
                    <a:pt x="599" y="6965"/>
                  </a:lnTo>
                  <a:lnTo>
                    <a:pt x="569" y="6953"/>
                  </a:lnTo>
                  <a:lnTo>
                    <a:pt x="537" y="6939"/>
                  </a:lnTo>
                  <a:lnTo>
                    <a:pt x="503" y="6924"/>
                  </a:lnTo>
                  <a:lnTo>
                    <a:pt x="469" y="6907"/>
                  </a:lnTo>
                  <a:lnTo>
                    <a:pt x="433" y="6889"/>
                  </a:lnTo>
                  <a:lnTo>
                    <a:pt x="371" y="6858"/>
                  </a:lnTo>
                  <a:lnTo>
                    <a:pt x="316" y="6828"/>
                  </a:lnTo>
                  <a:lnTo>
                    <a:pt x="266" y="6798"/>
                  </a:lnTo>
                  <a:lnTo>
                    <a:pt x="224" y="6771"/>
                  </a:lnTo>
                  <a:lnTo>
                    <a:pt x="206" y="6759"/>
                  </a:lnTo>
                  <a:lnTo>
                    <a:pt x="190" y="6747"/>
                  </a:lnTo>
                  <a:lnTo>
                    <a:pt x="176" y="6736"/>
                  </a:lnTo>
                  <a:lnTo>
                    <a:pt x="165" y="6726"/>
                  </a:lnTo>
                  <a:lnTo>
                    <a:pt x="158" y="6718"/>
                  </a:lnTo>
                  <a:lnTo>
                    <a:pt x="152" y="6711"/>
                  </a:lnTo>
                  <a:lnTo>
                    <a:pt x="150" y="6708"/>
                  </a:lnTo>
                  <a:lnTo>
                    <a:pt x="149" y="6705"/>
                  </a:lnTo>
                  <a:lnTo>
                    <a:pt x="149" y="6703"/>
                  </a:lnTo>
                  <a:lnTo>
                    <a:pt x="150" y="6700"/>
                  </a:lnTo>
                  <a:lnTo>
                    <a:pt x="151" y="6699"/>
                  </a:lnTo>
                  <a:lnTo>
                    <a:pt x="154" y="6698"/>
                  </a:lnTo>
                  <a:lnTo>
                    <a:pt x="157" y="6697"/>
                  </a:lnTo>
                  <a:lnTo>
                    <a:pt x="161" y="6697"/>
                  </a:lnTo>
                  <a:lnTo>
                    <a:pt x="171" y="6697"/>
                  </a:lnTo>
                  <a:lnTo>
                    <a:pt x="183" y="6699"/>
                  </a:lnTo>
                  <a:lnTo>
                    <a:pt x="197" y="6703"/>
                  </a:lnTo>
                  <a:lnTo>
                    <a:pt x="214" y="6708"/>
                  </a:lnTo>
                  <a:lnTo>
                    <a:pt x="233" y="6715"/>
                  </a:lnTo>
                  <a:lnTo>
                    <a:pt x="255" y="6722"/>
                  </a:lnTo>
                  <a:lnTo>
                    <a:pt x="302" y="6740"/>
                  </a:lnTo>
                  <a:lnTo>
                    <a:pt x="355" y="6763"/>
                  </a:lnTo>
                  <a:lnTo>
                    <a:pt x="414" y="6790"/>
                  </a:lnTo>
                  <a:lnTo>
                    <a:pt x="476" y="6820"/>
                  </a:lnTo>
                  <a:lnTo>
                    <a:pt x="505" y="6835"/>
                  </a:lnTo>
                  <a:lnTo>
                    <a:pt x="534" y="6850"/>
                  </a:lnTo>
                  <a:lnTo>
                    <a:pt x="561" y="6865"/>
                  </a:lnTo>
                  <a:lnTo>
                    <a:pt x="588" y="6880"/>
                  </a:lnTo>
                  <a:lnTo>
                    <a:pt x="613" y="6894"/>
                  </a:lnTo>
                  <a:lnTo>
                    <a:pt x="636" y="6908"/>
                  </a:lnTo>
                  <a:lnTo>
                    <a:pt x="659" y="6921"/>
                  </a:lnTo>
                  <a:lnTo>
                    <a:pt x="678" y="6933"/>
                  </a:lnTo>
                  <a:close/>
                  <a:moveTo>
                    <a:pt x="323" y="6222"/>
                  </a:moveTo>
                  <a:lnTo>
                    <a:pt x="270" y="6194"/>
                  </a:lnTo>
                  <a:lnTo>
                    <a:pt x="221" y="6166"/>
                  </a:lnTo>
                  <a:lnTo>
                    <a:pt x="200" y="6152"/>
                  </a:lnTo>
                  <a:lnTo>
                    <a:pt x="179" y="6138"/>
                  </a:lnTo>
                  <a:lnTo>
                    <a:pt x="160" y="6125"/>
                  </a:lnTo>
                  <a:lnTo>
                    <a:pt x="144" y="6113"/>
                  </a:lnTo>
                  <a:lnTo>
                    <a:pt x="129" y="6102"/>
                  </a:lnTo>
                  <a:lnTo>
                    <a:pt x="115" y="6090"/>
                  </a:lnTo>
                  <a:lnTo>
                    <a:pt x="104" y="6080"/>
                  </a:lnTo>
                  <a:lnTo>
                    <a:pt x="95" y="6070"/>
                  </a:lnTo>
                  <a:lnTo>
                    <a:pt x="89" y="6062"/>
                  </a:lnTo>
                  <a:lnTo>
                    <a:pt x="84" y="6055"/>
                  </a:lnTo>
                  <a:lnTo>
                    <a:pt x="83" y="6052"/>
                  </a:lnTo>
                  <a:lnTo>
                    <a:pt x="83" y="6049"/>
                  </a:lnTo>
                  <a:lnTo>
                    <a:pt x="83" y="6045"/>
                  </a:lnTo>
                  <a:lnTo>
                    <a:pt x="84" y="6043"/>
                  </a:lnTo>
                  <a:lnTo>
                    <a:pt x="86" y="6042"/>
                  </a:lnTo>
                  <a:lnTo>
                    <a:pt x="89" y="6040"/>
                  </a:lnTo>
                  <a:lnTo>
                    <a:pt x="91" y="6039"/>
                  </a:lnTo>
                  <a:lnTo>
                    <a:pt x="95" y="6038"/>
                  </a:lnTo>
                  <a:lnTo>
                    <a:pt x="104" y="6038"/>
                  </a:lnTo>
                  <a:lnTo>
                    <a:pt x="115" y="6039"/>
                  </a:lnTo>
                  <a:lnTo>
                    <a:pt x="129" y="6041"/>
                  </a:lnTo>
                  <a:lnTo>
                    <a:pt x="144" y="6044"/>
                  </a:lnTo>
                  <a:lnTo>
                    <a:pt x="161" y="6050"/>
                  </a:lnTo>
                  <a:lnTo>
                    <a:pt x="179" y="6056"/>
                  </a:lnTo>
                  <a:lnTo>
                    <a:pt x="221" y="6071"/>
                  </a:lnTo>
                  <a:lnTo>
                    <a:pt x="269" y="6091"/>
                  </a:lnTo>
                  <a:lnTo>
                    <a:pt x="320" y="6114"/>
                  </a:lnTo>
                  <a:lnTo>
                    <a:pt x="374" y="6141"/>
                  </a:lnTo>
                  <a:lnTo>
                    <a:pt x="425" y="6170"/>
                  </a:lnTo>
                  <a:lnTo>
                    <a:pt x="474" y="6198"/>
                  </a:lnTo>
                  <a:lnTo>
                    <a:pt x="516" y="6225"/>
                  </a:lnTo>
                  <a:lnTo>
                    <a:pt x="553" y="6250"/>
                  </a:lnTo>
                  <a:lnTo>
                    <a:pt x="568" y="6261"/>
                  </a:lnTo>
                  <a:lnTo>
                    <a:pt x="581" y="6273"/>
                  </a:lnTo>
                  <a:lnTo>
                    <a:pt x="592" y="6283"/>
                  </a:lnTo>
                  <a:lnTo>
                    <a:pt x="601" y="6293"/>
                  </a:lnTo>
                  <a:lnTo>
                    <a:pt x="608" y="6300"/>
                  </a:lnTo>
                  <a:lnTo>
                    <a:pt x="612" y="6308"/>
                  </a:lnTo>
                  <a:lnTo>
                    <a:pt x="613" y="6311"/>
                  </a:lnTo>
                  <a:lnTo>
                    <a:pt x="613" y="6314"/>
                  </a:lnTo>
                  <a:lnTo>
                    <a:pt x="613" y="6316"/>
                  </a:lnTo>
                  <a:lnTo>
                    <a:pt x="612" y="6318"/>
                  </a:lnTo>
                  <a:lnTo>
                    <a:pt x="610" y="6321"/>
                  </a:lnTo>
                  <a:lnTo>
                    <a:pt x="608" y="6322"/>
                  </a:lnTo>
                  <a:lnTo>
                    <a:pt x="606" y="6323"/>
                  </a:lnTo>
                  <a:lnTo>
                    <a:pt x="601" y="6324"/>
                  </a:lnTo>
                  <a:lnTo>
                    <a:pt x="593" y="6325"/>
                  </a:lnTo>
                  <a:lnTo>
                    <a:pt x="582" y="6324"/>
                  </a:lnTo>
                  <a:lnTo>
                    <a:pt x="568" y="6322"/>
                  </a:lnTo>
                  <a:lnTo>
                    <a:pt x="553" y="6318"/>
                  </a:lnTo>
                  <a:lnTo>
                    <a:pt x="536" y="6313"/>
                  </a:lnTo>
                  <a:lnTo>
                    <a:pt x="516" y="6308"/>
                  </a:lnTo>
                  <a:lnTo>
                    <a:pt x="474" y="6293"/>
                  </a:lnTo>
                  <a:lnTo>
                    <a:pt x="428" y="6273"/>
                  </a:lnTo>
                  <a:lnTo>
                    <a:pt x="376" y="6249"/>
                  </a:lnTo>
                  <a:lnTo>
                    <a:pt x="323" y="6222"/>
                  </a:lnTo>
                  <a:close/>
                  <a:moveTo>
                    <a:pt x="240" y="5837"/>
                  </a:moveTo>
                  <a:lnTo>
                    <a:pt x="215" y="5823"/>
                  </a:lnTo>
                  <a:lnTo>
                    <a:pt x="191" y="5810"/>
                  </a:lnTo>
                  <a:lnTo>
                    <a:pt x="167" y="5796"/>
                  </a:lnTo>
                  <a:lnTo>
                    <a:pt x="147" y="5783"/>
                  </a:lnTo>
                  <a:lnTo>
                    <a:pt x="126" y="5770"/>
                  </a:lnTo>
                  <a:lnTo>
                    <a:pt x="107" y="5757"/>
                  </a:lnTo>
                  <a:lnTo>
                    <a:pt x="91" y="5744"/>
                  </a:lnTo>
                  <a:lnTo>
                    <a:pt x="75" y="5732"/>
                  </a:lnTo>
                  <a:lnTo>
                    <a:pt x="61" y="5721"/>
                  </a:lnTo>
                  <a:lnTo>
                    <a:pt x="49" y="5710"/>
                  </a:lnTo>
                  <a:lnTo>
                    <a:pt x="39" y="5700"/>
                  </a:lnTo>
                  <a:lnTo>
                    <a:pt x="31" y="5690"/>
                  </a:lnTo>
                  <a:lnTo>
                    <a:pt x="25" y="5682"/>
                  </a:lnTo>
                  <a:lnTo>
                    <a:pt x="22" y="5674"/>
                  </a:lnTo>
                  <a:lnTo>
                    <a:pt x="21" y="5671"/>
                  </a:lnTo>
                  <a:lnTo>
                    <a:pt x="21" y="5669"/>
                  </a:lnTo>
                  <a:lnTo>
                    <a:pt x="22" y="5666"/>
                  </a:lnTo>
                  <a:lnTo>
                    <a:pt x="23" y="5663"/>
                  </a:lnTo>
                  <a:lnTo>
                    <a:pt x="24" y="5661"/>
                  </a:lnTo>
                  <a:lnTo>
                    <a:pt x="26" y="5659"/>
                  </a:lnTo>
                  <a:lnTo>
                    <a:pt x="29" y="5658"/>
                  </a:lnTo>
                  <a:lnTo>
                    <a:pt x="32" y="5657"/>
                  </a:lnTo>
                  <a:lnTo>
                    <a:pt x="41" y="5657"/>
                  </a:lnTo>
                  <a:lnTo>
                    <a:pt x="52" y="5657"/>
                  </a:lnTo>
                  <a:lnTo>
                    <a:pt x="65" y="5659"/>
                  </a:lnTo>
                  <a:lnTo>
                    <a:pt x="79" y="5661"/>
                  </a:lnTo>
                  <a:lnTo>
                    <a:pt x="95" y="5666"/>
                  </a:lnTo>
                  <a:lnTo>
                    <a:pt x="112" y="5671"/>
                  </a:lnTo>
                  <a:lnTo>
                    <a:pt x="151" y="5686"/>
                  </a:lnTo>
                  <a:lnTo>
                    <a:pt x="196" y="5704"/>
                  </a:lnTo>
                  <a:lnTo>
                    <a:pt x="243" y="5726"/>
                  </a:lnTo>
                  <a:lnTo>
                    <a:pt x="293" y="5752"/>
                  </a:lnTo>
                  <a:lnTo>
                    <a:pt x="341" y="5779"/>
                  </a:lnTo>
                  <a:lnTo>
                    <a:pt x="385" y="5805"/>
                  </a:lnTo>
                  <a:lnTo>
                    <a:pt x="424" y="5831"/>
                  </a:lnTo>
                  <a:lnTo>
                    <a:pt x="458" y="5855"/>
                  </a:lnTo>
                  <a:lnTo>
                    <a:pt x="471" y="5867"/>
                  </a:lnTo>
                  <a:lnTo>
                    <a:pt x="484" y="5877"/>
                  </a:lnTo>
                  <a:lnTo>
                    <a:pt x="493" y="5888"/>
                  </a:lnTo>
                  <a:lnTo>
                    <a:pt x="501" y="5896"/>
                  </a:lnTo>
                  <a:lnTo>
                    <a:pt x="507" y="5905"/>
                  </a:lnTo>
                  <a:lnTo>
                    <a:pt x="511" y="5913"/>
                  </a:lnTo>
                  <a:lnTo>
                    <a:pt x="512" y="5916"/>
                  </a:lnTo>
                  <a:lnTo>
                    <a:pt x="512" y="5918"/>
                  </a:lnTo>
                  <a:lnTo>
                    <a:pt x="512" y="5921"/>
                  </a:lnTo>
                  <a:lnTo>
                    <a:pt x="511" y="5923"/>
                  </a:lnTo>
                  <a:lnTo>
                    <a:pt x="509" y="5926"/>
                  </a:lnTo>
                  <a:lnTo>
                    <a:pt x="506" y="5927"/>
                  </a:lnTo>
                  <a:lnTo>
                    <a:pt x="503" y="5929"/>
                  </a:lnTo>
                  <a:lnTo>
                    <a:pt x="500" y="5930"/>
                  </a:lnTo>
                  <a:lnTo>
                    <a:pt x="491" y="5930"/>
                  </a:lnTo>
                  <a:lnTo>
                    <a:pt x="480" y="5930"/>
                  </a:lnTo>
                  <a:lnTo>
                    <a:pt x="468" y="5928"/>
                  </a:lnTo>
                  <a:lnTo>
                    <a:pt x="454" y="5926"/>
                  </a:lnTo>
                  <a:lnTo>
                    <a:pt x="437" y="5921"/>
                  </a:lnTo>
                  <a:lnTo>
                    <a:pt x="420" y="5916"/>
                  </a:lnTo>
                  <a:lnTo>
                    <a:pt x="401" y="5909"/>
                  </a:lnTo>
                  <a:lnTo>
                    <a:pt x="380" y="5902"/>
                  </a:lnTo>
                  <a:lnTo>
                    <a:pt x="359" y="5893"/>
                  </a:lnTo>
                  <a:lnTo>
                    <a:pt x="336" y="5884"/>
                  </a:lnTo>
                  <a:lnTo>
                    <a:pt x="289" y="5862"/>
                  </a:lnTo>
                  <a:lnTo>
                    <a:pt x="240" y="5837"/>
                  </a:lnTo>
                  <a:close/>
                  <a:moveTo>
                    <a:pt x="526" y="5528"/>
                  </a:moveTo>
                  <a:lnTo>
                    <a:pt x="524" y="5531"/>
                  </a:lnTo>
                  <a:lnTo>
                    <a:pt x="522" y="5533"/>
                  </a:lnTo>
                  <a:lnTo>
                    <a:pt x="518" y="5535"/>
                  </a:lnTo>
                  <a:lnTo>
                    <a:pt x="515" y="5536"/>
                  </a:lnTo>
                  <a:lnTo>
                    <a:pt x="507" y="5537"/>
                  </a:lnTo>
                  <a:lnTo>
                    <a:pt x="497" y="5537"/>
                  </a:lnTo>
                  <a:lnTo>
                    <a:pt x="485" y="5536"/>
                  </a:lnTo>
                  <a:lnTo>
                    <a:pt x="471" y="5534"/>
                  </a:lnTo>
                  <a:lnTo>
                    <a:pt x="456" y="5531"/>
                  </a:lnTo>
                  <a:lnTo>
                    <a:pt x="439" y="5525"/>
                  </a:lnTo>
                  <a:lnTo>
                    <a:pt x="421" y="5520"/>
                  </a:lnTo>
                  <a:lnTo>
                    <a:pt x="403" y="5513"/>
                  </a:lnTo>
                  <a:lnTo>
                    <a:pt x="382" y="5506"/>
                  </a:lnTo>
                  <a:lnTo>
                    <a:pt x="362" y="5496"/>
                  </a:lnTo>
                  <a:lnTo>
                    <a:pt x="340" y="5486"/>
                  </a:lnTo>
                  <a:lnTo>
                    <a:pt x="317" y="5477"/>
                  </a:lnTo>
                  <a:lnTo>
                    <a:pt x="295" y="5465"/>
                  </a:lnTo>
                  <a:lnTo>
                    <a:pt x="271" y="5453"/>
                  </a:lnTo>
                  <a:lnTo>
                    <a:pt x="248" y="5440"/>
                  </a:lnTo>
                  <a:lnTo>
                    <a:pt x="226" y="5427"/>
                  </a:lnTo>
                  <a:lnTo>
                    <a:pt x="205" y="5414"/>
                  </a:lnTo>
                  <a:lnTo>
                    <a:pt x="186" y="5401"/>
                  </a:lnTo>
                  <a:lnTo>
                    <a:pt x="166" y="5388"/>
                  </a:lnTo>
                  <a:lnTo>
                    <a:pt x="149" y="5376"/>
                  </a:lnTo>
                  <a:lnTo>
                    <a:pt x="134" y="5363"/>
                  </a:lnTo>
                  <a:lnTo>
                    <a:pt x="120" y="5353"/>
                  </a:lnTo>
                  <a:lnTo>
                    <a:pt x="107" y="5341"/>
                  </a:lnTo>
                  <a:lnTo>
                    <a:pt x="96" y="5330"/>
                  </a:lnTo>
                  <a:lnTo>
                    <a:pt x="88" y="5320"/>
                  </a:lnTo>
                  <a:lnTo>
                    <a:pt x="80" y="5312"/>
                  </a:lnTo>
                  <a:lnTo>
                    <a:pt x="76" y="5303"/>
                  </a:lnTo>
                  <a:lnTo>
                    <a:pt x="72" y="5295"/>
                  </a:lnTo>
                  <a:lnTo>
                    <a:pt x="72" y="5292"/>
                  </a:lnTo>
                  <a:lnTo>
                    <a:pt x="72" y="5289"/>
                  </a:lnTo>
                  <a:lnTo>
                    <a:pt x="72" y="5287"/>
                  </a:lnTo>
                  <a:lnTo>
                    <a:pt x="74" y="5283"/>
                  </a:lnTo>
                  <a:lnTo>
                    <a:pt x="76" y="5281"/>
                  </a:lnTo>
                  <a:lnTo>
                    <a:pt x="78" y="5280"/>
                  </a:lnTo>
                  <a:lnTo>
                    <a:pt x="81" y="5278"/>
                  </a:lnTo>
                  <a:lnTo>
                    <a:pt x="84" y="5277"/>
                  </a:lnTo>
                  <a:lnTo>
                    <a:pt x="92" y="5276"/>
                  </a:lnTo>
                  <a:lnTo>
                    <a:pt x="103" y="5276"/>
                  </a:lnTo>
                  <a:lnTo>
                    <a:pt x="115" y="5277"/>
                  </a:lnTo>
                  <a:lnTo>
                    <a:pt x="127" y="5280"/>
                  </a:lnTo>
                  <a:lnTo>
                    <a:pt x="143" y="5283"/>
                  </a:lnTo>
                  <a:lnTo>
                    <a:pt x="160" y="5288"/>
                  </a:lnTo>
                  <a:lnTo>
                    <a:pt x="177" y="5294"/>
                  </a:lnTo>
                  <a:lnTo>
                    <a:pt x="197" y="5301"/>
                  </a:lnTo>
                  <a:lnTo>
                    <a:pt x="216" y="5309"/>
                  </a:lnTo>
                  <a:lnTo>
                    <a:pt x="238" y="5318"/>
                  </a:lnTo>
                  <a:lnTo>
                    <a:pt x="281" y="5339"/>
                  </a:lnTo>
                  <a:lnTo>
                    <a:pt x="327" y="5362"/>
                  </a:lnTo>
                  <a:lnTo>
                    <a:pt x="373" y="5388"/>
                  </a:lnTo>
                  <a:lnTo>
                    <a:pt x="412" y="5413"/>
                  </a:lnTo>
                  <a:lnTo>
                    <a:pt x="432" y="5426"/>
                  </a:lnTo>
                  <a:lnTo>
                    <a:pt x="449" y="5438"/>
                  </a:lnTo>
                  <a:lnTo>
                    <a:pt x="464" y="5451"/>
                  </a:lnTo>
                  <a:lnTo>
                    <a:pt x="479" y="5462"/>
                  </a:lnTo>
                  <a:lnTo>
                    <a:pt x="491" y="5472"/>
                  </a:lnTo>
                  <a:lnTo>
                    <a:pt x="502" y="5483"/>
                  </a:lnTo>
                  <a:lnTo>
                    <a:pt x="512" y="5493"/>
                  </a:lnTo>
                  <a:lnTo>
                    <a:pt x="518" y="5503"/>
                  </a:lnTo>
                  <a:lnTo>
                    <a:pt x="524" y="5510"/>
                  </a:lnTo>
                  <a:lnTo>
                    <a:pt x="527" y="5518"/>
                  </a:lnTo>
                  <a:lnTo>
                    <a:pt x="527" y="5521"/>
                  </a:lnTo>
                  <a:lnTo>
                    <a:pt x="527" y="5524"/>
                  </a:lnTo>
                  <a:lnTo>
                    <a:pt x="527" y="5526"/>
                  </a:lnTo>
                  <a:lnTo>
                    <a:pt x="526" y="5528"/>
                  </a:lnTo>
                  <a:close/>
                  <a:moveTo>
                    <a:pt x="656" y="5128"/>
                  </a:moveTo>
                  <a:lnTo>
                    <a:pt x="655" y="5130"/>
                  </a:lnTo>
                  <a:lnTo>
                    <a:pt x="653" y="5132"/>
                  </a:lnTo>
                  <a:lnTo>
                    <a:pt x="650" y="5135"/>
                  </a:lnTo>
                  <a:lnTo>
                    <a:pt x="647" y="5136"/>
                  </a:lnTo>
                  <a:lnTo>
                    <a:pt x="638" y="5137"/>
                  </a:lnTo>
                  <a:lnTo>
                    <a:pt x="628" y="5138"/>
                  </a:lnTo>
                  <a:lnTo>
                    <a:pt x="618" y="5137"/>
                  </a:lnTo>
                  <a:lnTo>
                    <a:pt x="605" y="5135"/>
                  </a:lnTo>
                  <a:lnTo>
                    <a:pt x="591" y="5132"/>
                  </a:lnTo>
                  <a:lnTo>
                    <a:pt x="574" y="5128"/>
                  </a:lnTo>
                  <a:lnTo>
                    <a:pt x="558" y="5123"/>
                  </a:lnTo>
                  <a:lnTo>
                    <a:pt x="540" y="5117"/>
                  </a:lnTo>
                  <a:lnTo>
                    <a:pt x="522" y="5110"/>
                  </a:lnTo>
                  <a:lnTo>
                    <a:pt x="502" y="5102"/>
                  </a:lnTo>
                  <a:lnTo>
                    <a:pt x="482" y="5092"/>
                  </a:lnTo>
                  <a:lnTo>
                    <a:pt x="461" y="5083"/>
                  </a:lnTo>
                  <a:lnTo>
                    <a:pt x="439" y="5072"/>
                  </a:lnTo>
                  <a:lnTo>
                    <a:pt x="418" y="5061"/>
                  </a:lnTo>
                  <a:lnTo>
                    <a:pt x="396" y="5049"/>
                  </a:lnTo>
                  <a:lnTo>
                    <a:pt x="377" y="5036"/>
                  </a:lnTo>
                  <a:lnTo>
                    <a:pt x="357" y="5024"/>
                  </a:lnTo>
                  <a:lnTo>
                    <a:pt x="339" y="5013"/>
                  </a:lnTo>
                  <a:lnTo>
                    <a:pt x="322" y="5000"/>
                  </a:lnTo>
                  <a:lnTo>
                    <a:pt x="306" y="4988"/>
                  </a:lnTo>
                  <a:lnTo>
                    <a:pt x="292" y="4977"/>
                  </a:lnTo>
                  <a:lnTo>
                    <a:pt x="279" y="4965"/>
                  </a:lnTo>
                  <a:lnTo>
                    <a:pt x="268" y="4954"/>
                  </a:lnTo>
                  <a:lnTo>
                    <a:pt x="258" y="4945"/>
                  </a:lnTo>
                  <a:lnTo>
                    <a:pt x="249" y="4934"/>
                  </a:lnTo>
                  <a:lnTo>
                    <a:pt x="244" y="4925"/>
                  </a:lnTo>
                  <a:lnTo>
                    <a:pt x="240" y="4917"/>
                  </a:lnTo>
                  <a:lnTo>
                    <a:pt x="237" y="4910"/>
                  </a:lnTo>
                  <a:lnTo>
                    <a:pt x="237" y="4906"/>
                  </a:lnTo>
                  <a:lnTo>
                    <a:pt x="237" y="4904"/>
                  </a:lnTo>
                  <a:lnTo>
                    <a:pt x="238" y="4900"/>
                  </a:lnTo>
                  <a:lnTo>
                    <a:pt x="239" y="4898"/>
                  </a:lnTo>
                  <a:lnTo>
                    <a:pt x="243" y="4894"/>
                  </a:lnTo>
                  <a:lnTo>
                    <a:pt x="248" y="4891"/>
                  </a:lnTo>
                  <a:lnTo>
                    <a:pt x="257" y="4889"/>
                  </a:lnTo>
                  <a:lnTo>
                    <a:pt x="267" y="4889"/>
                  </a:lnTo>
                  <a:lnTo>
                    <a:pt x="278" y="4889"/>
                  </a:lnTo>
                  <a:lnTo>
                    <a:pt x="290" y="4891"/>
                  </a:lnTo>
                  <a:lnTo>
                    <a:pt x="306" y="4894"/>
                  </a:lnTo>
                  <a:lnTo>
                    <a:pt x="321" y="4898"/>
                  </a:lnTo>
                  <a:lnTo>
                    <a:pt x="338" y="4904"/>
                  </a:lnTo>
                  <a:lnTo>
                    <a:pt x="355" y="4909"/>
                  </a:lnTo>
                  <a:lnTo>
                    <a:pt x="374" y="4917"/>
                  </a:lnTo>
                  <a:lnTo>
                    <a:pt x="393" y="4924"/>
                  </a:lnTo>
                  <a:lnTo>
                    <a:pt x="414" y="4934"/>
                  </a:lnTo>
                  <a:lnTo>
                    <a:pt x="434" y="4944"/>
                  </a:lnTo>
                  <a:lnTo>
                    <a:pt x="456" y="4954"/>
                  </a:lnTo>
                  <a:lnTo>
                    <a:pt x="477" y="4966"/>
                  </a:lnTo>
                  <a:lnTo>
                    <a:pt x="499" y="4978"/>
                  </a:lnTo>
                  <a:lnTo>
                    <a:pt x="519" y="4990"/>
                  </a:lnTo>
                  <a:lnTo>
                    <a:pt x="538" y="5002"/>
                  </a:lnTo>
                  <a:lnTo>
                    <a:pt x="556" y="5015"/>
                  </a:lnTo>
                  <a:lnTo>
                    <a:pt x="573" y="5027"/>
                  </a:lnTo>
                  <a:lnTo>
                    <a:pt x="590" y="5039"/>
                  </a:lnTo>
                  <a:lnTo>
                    <a:pt x="604" y="5049"/>
                  </a:lnTo>
                  <a:lnTo>
                    <a:pt x="617" y="5061"/>
                  </a:lnTo>
                  <a:lnTo>
                    <a:pt x="628" y="5072"/>
                  </a:lnTo>
                  <a:lnTo>
                    <a:pt x="638" y="5082"/>
                  </a:lnTo>
                  <a:lnTo>
                    <a:pt x="646" y="5091"/>
                  </a:lnTo>
                  <a:lnTo>
                    <a:pt x="652" y="5101"/>
                  </a:lnTo>
                  <a:lnTo>
                    <a:pt x="656" y="5109"/>
                  </a:lnTo>
                  <a:lnTo>
                    <a:pt x="659" y="5116"/>
                  </a:lnTo>
                  <a:lnTo>
                    <a:pt x="659" y="5119"/>
                  </a:lnTo>
                  <a:lnTo>
                    <a:pt x="659" y="5123"/>
                  </a:lnTo>
                  <a:lnTo>
                    <a:pt x="658" y="5126"/>
                  </a:lnTo>
                  <a:lnTo>
                    <a:pt x="656" y="5128"/>
                  </a:lnTo>
                  <a:close/>
                  <a:moveTo>
                    <a:pt x="546" y="4893"/>
                  </a:moveTo>
                  <a:lnTo>
                    <a:pt x="542" y="4897"/>
                  </a:lnTo>
                  <a:lnTo>
                    <a:pt x="537" y="4899"/>
                  </a:lnTo>
                  <a:lnTo>
                    <a:pt x="528" y="4901"/>
                  </a:lnTo>
                  <a:lnTo>
                    <a:pt x="519" y="4903"/>
                  </a:lnTo>
                  <a:lnTo>
                    <a:pt x="507" y="4901"/>
                  </a:lnTo>
                  <a:lnTo>
                    <a:pt x="496" y="4900"/>
                  </a:lnTo>
                  <a:lnTo>
                    <a:pt x="482" y="4897"/>
                  </a:lnTo>
                  <a:lnTo>
                    <a:pt x="466" y="4893"/>
                  </a:lnTo>
                  <a:lnTo>
                    <a:pt x="450" y="4889"/>
                  </a:lnTo>
                  <a:lnTo>
                    <a:pt x="433" y="4882"/>
                  </a:lnTo>
                  <a:lnTo>
                    <a:pt x="415" y="4876"/>
                  </a:lnTo>
                  <a:lnTo>
                    <a:pt x="396" y="4868"/>
                  </a:lnTo>
                  <a:lnTo>
                    <a:pt x="377" y="4859"/>
                  </a:lnTo>
                  <a:lnTo>
                    <a:pt x="357" y="4850"/>
                  </a:lnTo>
                  <a:lnTo>
                    <a:pt x="337" y="4839"/>
                  </a:lnTo>
                  <a:lnTo>
                    <a:pt x="316" y="4828"/>
                  </a:lnTo>
                  <a:lnTo>
                    <a:pt x="296" y="4816"/>
                  </a:lnTo>
                  <a:lnTo>
                    <a:pt x="276" y="4804"/>
                  </a:lnTo>
                  <a:lnTo>
                    <a:pt x="258" y="4792"/>
                  </a:lnTo>
                  <a:lnTo>
                    <a:pt x="241" y="4781"/>
                  </a:lnTo>
                  <a:lnTo>
                    <a:pt x="225" y="4769"/>
                  </a:lnTo>
                  <a:lnTo>
                    <a:pt x="210" y="4757"/>
                  </a:lnTo>
                  <a:lnTo>
                    <a:pt x="196" y="4746"/>
                  </a:lnTo>
                  <a:lnTo>
                    <a:pt x="184" y="4735"/>
                  </a:lnTo>
                  <a:lnTo>
                    <a:pt x="173" y="4724"/>
                  </a:lnTo>
                  <a:lnTo>
                    <a:pt x="163" y="4714"/>
                  </a:lnTo>
                  <a:lnTo>
                    <a:pt x="156" y="4705"/>
                  </a:lnTo>
                  <a:lnTo>
                    <a:pt x="150" y="4695"/>
                  </a:lnTo>
                  <a:lnTo>
                    <a:pt x="146" y="4688"/>
                  </a:lnTo>
                  <a:lnTo>
                    <a:pt x="144" y="4680"/>
                  </a:lnTo>
                  <a:lnTo>
                    <a:pt x="144" y="4677"/>
                  </a:lnTo>
                  <a:lnTo>
                    <a:pt x="144" y="4674"/>
                  </a:lnTo>
                  <a:lnTo>
                    <a:pt x="145" y="4671"/>
                  </a:lnTo>
                  <a:lnTo>
                    <a:pt x="146" y="4668"/>
                  </a:lnTo>
                  <a:lnTo>
                    <a:pt x="150" y="4664"/>
                  </a:lnTo>
                  <a:lnTo>
                    <a:pt x="156" y="4661"/>
                  </a:lnTo>
                  <a:lnTo>
                    <a:pt x="164" y="4659"/>
                  </a:lnTo>
                  <a:lnTo>
                    <a:pt x="173" y="4659"/>
                  </a:lnTo>
                  <a:lnTo>
                    <a:pt x="184" y="4659"/>
                  </a:lnTo>
                  <a:lnTo>
                    <a:pt x="197" y="4661"/>
                  </a:lnTo>
                  <a:lnTo>
                    <a:pt x="211" y="4663"/>
                  </a:lnTo>
                  <a:lnTo>
                    <a:pt x="226" y="4667"/>
                  </a:lnTo>
                  <a:lnTo>
                    <a:pt x="241" y="4673"/>
                  </a:lnTo>
                  <a:lnTo>
                    <a:pt x="258" y="4678"/>
                  </a:lnTo>
                  <a:lnTo>
                    <a:pt x="276" y="4686"/>
                  </a:lnTo>
                  <a:lnTo>
                    <a:pt x="295" y="4693"/>
                  </a:lnTo>
                  <a:lnTo>
                    <a:pt x="334" y="4712"/>
                  </a:lnTo>
                  <a:lnTo>
                    <a:pt x="375" y="4733"/>
                  </a:lnTo>
                  <a:lnTo>
                    <a:pt x="395" y="4745"/>
                  </a:lnTo>
                  <a:lnTo>
                    <a:pt x="415" y="4757"/>
                  </a:lnTo>
                  <a:lnTo>
                    <a:pt x="433" y="4769"/>
                  </a:lnTo>
                  <a:lnTo>
                    <a:pt x="450" y="4781"/>
                  </a:lnTo>
                  <a:lnTo>
                    <a:pt x="466" y="4792"/>
                  </a:lnTo>
                  <a:lnTo>
                    <a:pt x="482" y="4803"/>
                  </a:lnTo>
                  <a:lnTo>
                    <a:pt x="496" y="4815"/>
                  </a:lnTo>
                  <a:lnTo>
                    <a:pt x="509" y="4826"/>
                  </a:lnTo>
                  <a:lnTo>
                    <a:pt x="519" y="4837"/>
                  </a:lnTo>
                  <a:lnTo>
                    <a:pt x="528" y="4846"/>
                  </a:lnTo>
                  <a:lnTo>
                    <a:pt x="536" y="4856"/>
                  </a:lnTo>
                  <a:lnTo>
                    <a:pt x="542" y="4865"/>
                  </a:lnTo>
                  <a:lnTo>
                    <a:pt x="546" y="4873"/>
                  </a:lnTo>
                  <a:lnTo>
                    <a:pt x="548" y="4881"/>
                  </a:lnTo>
                  <a:lnTo>
                    <a:pt x="548" y="4887"/>
                  </a:lnTo>
                  <a:lnTo>
                    <a:pt x="546" y="4893"/>
                  </a:lnTo>
                  <a:close/>
                  <a:moveTo>
                    <a:pt x="460" y="4659"/>
                  </a:moveTo>
                  <a:lnTo>
                    <a:pt x="457" y="4663"/>
                  </a:lnTo>
                  <a:lnTo>
                    <a:pt x="450" y="4666"/>
                  </a:lnTo>
                  <a:lnTo>
                    <a:pt x="443" y="4668"/>
                  </a:lnTo>
                  <a:lnTo>
                    <a:pt x="434" y="4669"/>
                  </a:lnTo>
                  <a:lnTo>
                    <a:pt x="423" y="4668"/>
                  </a:lnTo>
                  <a:lnTo>
                    <a:pt x="411" y="4667"/>
                  </a:lnTo>
                  <a:lnTo>
                    <a:pt x="397" y="4665"/>
                  </a:lnTo>
                  <a:lnTo>
                    <a:pt x="383" y="4661"/>
                  </a:lnTo>
                  <a:lnTo>
                    <a:pt x="367" y="4656"/>
                  </a:lnTo>
                  <a:lnTo>
                    <a:pt x="351" y="4651"/>
                  </a:lnTo>
                  <a:lnTo>
                    <a:pt x="334" y="4645"/>
                  </a:lnTo>
                  <a:lnTo>
                    <a:pt x="316" y="4637"/>
                  </a:lnTo>
                  <a:lnTo>
                    <a:pt x="297" y="4628"/>
                  </a:lnTo>
                  <a:lnTo>
                    <a:pt x="279" y="4620"/>
                  </a:lnTo>
                  <a:lnTo>
                    <a:pt x="259" y="4610"/>
                  </a:lnTo>
                  <a:lnTo>
                    <a:pt x="239" y="4599"/>
                  </a:lnTo>
                  <a:lnTo>
                    <a:pt x="220" y="4587"/>
                  </a:lnTo>
                  <a:lnTo>
                    <a:pt x="201" y="4576"/>
                  </a:lnTo>
                  <a:lnTo>
                    <a:pt x="184" y="4565"/>
                  </a:lnTo>
                  <a:lnTo>
                    <a:pt x="167" y="4553"/>
                  </a:lnTo>
                  <a:lnTo>
                    <a:pt x="152" y="4541"/>
                  </a:lnTo>
                  <a:lnTo>
                    <a:pt x="137" y="4530"/>
                  </a:lnTo>
                  <a:lnTo>
                    <a:pt x="124" y="4518"/>
                  </a:lnTo>
                  <a:lnTo>
                    <a:pt x="113" y="4508"/>
                  </a:lnTo>
                  <a:lnTo>
                    <a:pt x="103" y="4497"/>
                  </a:lnTo>
                  <a:lnTo>
                    <a:pt x="94" y="4487"/>
                  </a:lnTo>
                  <a:lnTo>
                    <a:pt x="86" y="4477"/>
                  </a:lnTo>
                  <a:lnTo>
                    <a:pt x="81" y="4469"/>
                  </a:lnTo>
                  <a:lnTo>
                    <a:pt x="78" y="4461"/>
                  </a:lnTo>
                  <a:lnTo>
                    <a:pt x="76" y="4454"/>
                  </a:lnTo>
                  <a:lnTo>
                    <a:pt x="76" y="4447"/>
                  </a:lnTo>
                  <a:lnTo>
                    <a:pt x="78" y="4442"/>
                  </a:lnTo>
                  <a:lnTo>
                    <a:pt x="82" y="4437"/>
                  </a:lnTo>
                  <a:lnTo>
                    <a:pt x="88" y="4434"/>
                  </a:lnTo>
                  <a:lnTo>
                    <a:pt x="95" y="4432"/>
                  </a:lnTo>
                  <a:lnTo>
                    <a:pt x="105" y="4432"/>
                  </a:lnTo>
                  <a:lnTo>
                    <a:pt x="115" y="4432"/>
                  </a:lnTo>
                  <a:lnTo>
                    <a:pt x="127" y="4433"/>
                  </a:lnTo>
                  <a:lnTo>
                    <a:pt x="140" y="4436"/>
                  </a:lnTo>
                  <a:lnTo>
                    <a:pt x="154" y="4440"/>
                  </a:lnTo>
                  <a:lnTo>
                    <a:pt x="171" y="4445"/>
                  </a:lnTo>
                  <a:lnTo>
                    <a:pt x="187" y="4450"/>
                  </a:lnTo>
                  <a:lnTo>
                    <a:pt x="204" y="4457"/>
                  </a:lnTo>
                  <a:lnTo>
                    <a:pt x="221" y="4464"/>
                  </a:lnTo>
                  <a:lnTo>
                    <a:pt x="241" y="4473"/>
                  </a:lnTo>
                  <a:lnTo>
                    <a:pt x="259" y="4482"/>
                  </a:lnTo>
                  <a:lnTo>
                    <a:pt x="279" y="4492"/>
                  </a:lnTo>
                  <a:lnTo>
                    <a:pt x="298" y="4503"/>
                  </a:lnTo>
                  <a:lnTo>
                    <a:pt x="317" y="4514"/>
                  </a:lnTo>
                  <a:lnTo>
                    <a:pt x="336" y="4526"/>
                  </a:lnTo>
                  <a:lnTo>
                    <a:pt x="354" y="4538"/>
                  </a:lnTo>
                  <a:lnTo>
                    <a:pt x="370" y="4549"/>
                  </a:lnTo>
                  <a:lnTo>
                    <a:pt x="387" y="4560"/>
                  </a:lnTo>
                  <a:lnTo>
                    <a:pt x="401" y="4571"/>
                  </a:lnTo>
                  <a:lnTo>
                    <a:pt x="414" y="4583"/>
                  </a:lnTo>
                  <a:lnTo>
                    <a:pt x="425" y="4594"/>
                  </a:lnTo>
                  <a:lnTo>
                    <a:pt x="435" y="4604"/>
                  </a:lnTo>
                  <a:lnTo>
                    <a:pt x="444" y="4613"/>
                  </a:lnTo>
                  <a:lnTo>
                    <a:pt x="451" y="4623"/>
                  </a:lnTo>
                  <a:lnTo>
                    <a:pt x="457" y="4632"/>
                  </a:lnTo>
                  <a:lnTo>
                    <a:pt x="461" y="4640"/>
                  </a:lnTo>
                  <a:lnTo>
                    <a:pt x="462" y="4647"/>
                  </a:lnTo>
                  <a:lnTo>
                    <a:pt x="462" y="4653"/>
                  </a:lnTo>
                  <a:lnTo>
                    <a:pt x="460" y="4659"/>
                  </a:lnTo>
                  <a:close/>
                  <a:moveTo>
                    <a:pt x="400" y="4428"/>
                  </a:moveTo>
                  <a:lnTo>
                    <a:pt x="395" y="4432"/>
                  </a:lnTo>
                  <a:lnTo>
                    <a:pt x="390" y="4435"/>
                  </a:lnTo>
                  <a:lnTo>
                    <a:pt x="382" y="4437"/>
                  </a:lnTo>
                  <a:lnTo>
                    <a:pt x="374" y="4438"/>
                  </a:lnTo>
                  <a:lnTo>
                    <a:pt x="363" y="4438"/>
                  </a:lnTo>
                  <a:lnTo>
                    <a:pt x="352" y="4437"/>
                  </a:lnTo>
                  <a:lnTo>
                    <a:pt x="339" y="4434"/>
                  </a:lnTo>
                  <a:lnTo>
                    <a:pt x="325" y="4431"/>
                  </a:lnTo>
                  <a:lnTo>
                    <a:pt x="310" y="4427"/>
                  </a:lnTo>
                  <a:lnTo>
                    <a:pt x="294" y="4422"/>
                  </a:lnTo>
                  <a:lnTo>
                    <a:pt x="278" y="4416"/>
                  </a:lnTo>
                  <a:lnTo>
                    <a:pt x="260" y="4408"/>
                  </a:lnTo>
                  <a:lnTo>
                    <a:pt x="243" y="4401"/>
                  </a:lnTo>
                  <a:lnTo>
                    <a:pt x="225" y="4391"/>
                  </a:lnTo>
                  <a:lnTo>
                    <a:pt x="205" y="4382"/>
                  </a:lnTo>
                  <a:lnTo>
                    <a:pt x="187" y="4372"/>
                  </a:lnTo>
                  <a:lnTo>
                    <a:pt x="169" y="4361"/>
                  </a:lnTo>
                  <a:lnTo>
                    <a:pt x="150" y="4349"/>
                  </a:lnTo>
                  <a:lnTo>
                    <a:pt x="134" y="4338"/>
                  </a:lnTo>
                  <a:lnTo>
                    <a:pt x="118" y="4326"/>
                  </a:lnTo>
                  <a:lnTo>
                    <a:pt x="104" y="4315"/>
                  </a:lnTo>
                  <a:lnTo>
                    <a:pt x="90" y="4305"/>
                  </a:lnTo>
                  <a:lnTo>
                    <a:pt x="78" y="4293"/>
                  </a:lnTo>
                  <a:lnTo>
                    <a:pt x="66" y="4283"/>
                  </a:lnTo>
                  <a:lnTo>
                    <a:pt x="56" y="4272"/>
                  </a:lnTo>
                  <a:lnTo>
                    <a:pt x="49" y="4263"/>
                  </a:lnTo>
                  <a:lnTo>
                    <a:pt x="42" y="4253"/>
                  </a:lnTo>
                  <a:lnTo>
                    <a:pt x="37" y="4244"/>
                  </a:lnTo>
                  <a:lnTo>
                    <a:pt x="34" y="4237"/>
                  </a:lnTo>
                  <a:lnTo>
                    <a:pt x="31" y="4229"/>
                  </a:lnTo>
                  <a:lnTo>
                    <a:pt x="31" y="4224"/>
                  </a:lnTo>
                  <a:lnTo>
                    <a:pt x="34" y="4217"/>
                  </a:lnTo>
                  <a:lnTo>
                    <a:pt x="38" y="4213"/>
                  </a:lnTo>
                  <a:lnTo>
                    <a:pt x="43" y="4210"/>
                  </a:lnTo>
                  <a:lnTo>
                    <a:pt x="51" y="4209"/>
                  </a:lnTo>
                  <a:lnTo>
                    <a:pt x="59" y="4208"/>
                  </a:lnTo>
                  <a:lnTo>
                    <a:pt x="70" y="4208"/>
                  </a:lnTo>
                  <a:lnTo>
                    <a:pt x="82" y="4209"/>
                  </a:lnTo>
                  <a:lnTo>
                    <a:pt x="94" y="4212"/>
                  </a:lnTo>
                  <a:lnTo>
                    <a:pt x="108" y="4215"/>
                  </a:lnTo>
                  <a:lnTo>
                    <a:pt x="123" y="4219"/>
                  </a:lnTo>
                  <a:lnTo>
                    <a:pt x="139" y="4225"/>
                  </a:lnTo>
                  <a:lnTo>
                    <a:pt x="156" y="4231"/>
                  </a:lnTo>
                  <a:lnTo>
                    <a:pt x="173" y="4239"/>
                  </a:lnTo>
                  <a:lnTo>
                    <a:pt x="190" y="4246"/>
                  </a:lnTo>
                  <a:lnTo>
                    <a:pt x="208" y="4256"/>
                  </a:lnTo>
                  <a:lnTo>
                    <a:pt x="228" y="4266"/>
                  </a:lnTo>
                  <a:lnTo>
                    <a:pt x="246" y="4276"/>
                  </a:lnTo>
                  <a:lnTo>
                    <a:pt x="265" y="4287"/>
                  </a:lnTo>
                  <a:lnTo>
                    <a:pt x="283" y="4298"/>
                  </a:lnTo>
                  <a:lnTo>
                    <a:pt x="299" y="4309"/>
                  </a:lnTo>
                  <a:lnTo>
                    <a:pt x="315" y="4321"/>
                  </a:lnTo>
                  <a:lnTo>
                    <a:pt x="329" y="4332"/>
                  </a:lnTo>
                  <a:lnTo>
                    <a:pt x="343" y="4342"/>
                  </a:lnTo>
                  <a:lnTo>
                    <a:pt x="355" y="4353"/>
                  </a:lnTo>
                  <a:lnTo>
                    <a:pt x="367" y="4364"/>
                  </a:lnTo>
                  <a:lnTo>
                    <a:pt x="377" y="4374"/>
                  </a:lnTo>
                  <a:lnTo>
                    <a:pt x="384" y="4383"/>
                  </a:lnTo>
                  <a:lnTo>
                    <a:pt x="391" y="4393"/>
                  </a:lnTo>
                  <a:lnTo>
                    <a:pt x="396" y="4402"/>
                  </a:lnTo>
                  <a:lnTo>
                    <a:pt x="400" y="4409"/>
                  </a:lnTo>
                  <a:lnTo>
                    <a:pt x="402" y="4416"/>
                  </a:lnTo>
                  <a:lnTo>
                    <a:pt x="402" y="4422"/>
                  </a:lnTo>
                  <a:lnTo>
                    <a:pt x="400" y="4428"/>
                  </a:lnTo>
                  <a:close/>
                  <a:moveTo>
                    <a:pt x="218" y="4050"/>
                  </a:moveTo>
                  <a:lnTo>
                    <a:pt x="235" y="4061"/>
                  </a:lnTo>
                  <a:lnTo>
                    <a:pt x="253" y="4072"/>
                  </a:lnTo>
                  <a:lnTo>
                    <a:pt x="269" y="4082"/>
                  </a:lnTo>
                  <a:lnTo>
                    <a:pt x="284" y="4093"/>
                  </a:lnTo>
                  <a:lnTo>
                    <a:pt x="298" y="4105"/>
                  </a:lnTo>
                  <a:lnTo>
                    <a:pt x="311" y="4115"/>
                  </a:lnTo>
                  <a:lnTo>
                    <a:pt x="322" y="4126"/>
                  </a:lnTo>
                  <a:lnTo>
                    <a:pt x="333" y="4136"/>
                  </a:lnTo>
                  <a:lnTo>
                    <a:pt x="342" y="4146"/>
                  </a:lnTo>
                  <a:lnTo>
                    <a:pt x="350" y="4156"/>
                  </a:lnTo>
                  <a:lnTo>
                    <a:pt x="356" y="4164"/>
                  </a:lnTo>
                  <a:lnTo>
                    <a:pt x="361" y="4173"/>
                  </a:lnTo>
                  <a:lnTo>
                    <a:pt x="364" y="4181"/>
                  </a:lnTo>
                  <a:lnTo>
                    <a:pt x="365" y="4188"/>
                  </a:lnTo>
                  <a:lnTo>
                    <a:pt x="365" y="4195"/>
                  </a:lnTo>
                  <a:lnTo>
                    <a:pt x="363" y="4200"/>
                  </a:lnTo>
                  <a:lnTo>
                    <a:pt x="359" y="4204"/>
                  </a:lnTo>
                  <a:lnTo>
                    <a:pt x="353" y="4208"/>
                  </a:lnTo>
                  <a:lnTo>
                    <a:pt x="347" y="4210"/>
                  </a:lnTo>
                  <a:lnTo>
                    <a:pt x="338" y="4210"/>
                  </a:lnTo>
                  <a:lnTo>
                    <a:pt x="327" y="4210"/>
                  </a:lnTo>
                  <a:lnTo>
                    <a:pt x="316" y="4209"/>
                  </a:lnTo>
                  <a:lnTo>
                    <a:pt x="305" y="4206"/>
                  </a:lnTo>
                  <a:lnTo>
                    <a:pt x="290" y="4203"/>
                  </a:lnTo>
                  <a:lnTo>
                    <a:pt x="276" y="4200"/>
                  </a:lnTo>
                  <a:lnTo>
                    <a:pt x="261" y="4195"/>
                  </a:lnTo>
                  <a:lnTo>
                    <a:pt x="245" y="4188"/>
                  </a:lnTo>
                  <a:lnTo>
                    <a:pt x="229" y="4182"/>
                  </a:lnTo>
                  <a:lnTo>
                    <a:pt x="212" y="4174"/>
                  </a:lnTo>
                  <a:lnTo>
                    <a:pt x="194" y="4165"/>
                  </a:lnTo>
                  <a:lnTo>
                    <a:pt x="176" y="4156"/>
                  </a:lnTo>
                  <a:lnTo>
                    <a:pt x="158" y="4146"/>
                  </a:lnTo>
                  <a:lnTo>
                    <a:pt x="140" y="4135"/>
                  </a:lnTo>
                  <a:lnTo>
                    <a:pt x="123" y="4124"/>
                  </a:lnTo>
                  <a:lnTo>
                    <a:pt x="107" y="4114"/>
                  </a:lnTo>
                  <a:lnTo>
                    <a:pt x="92" y="4103"/>
                  </a:lnTo>
                  <a:lnTo>
                    <a:pt x="78" y="4092"/>
                  </a:lnTo>
                  <a:lnTo>
                    <a:pt x="66" y="4080"/>
                  </a:lnTo>
                  <a:lnTo>
                    <a:pt x="54" y="4070"/>
                  </a:lnTo>
                  <a:lnTo>
                    <a:pt x="43" y="4060"/>
                  </a:lnTo>
                  <a:lnTo>
                    <a:pt x="35" y="4050"/>
                  </a:lnTo>
                  <a:lnTo>
                    <a:pt x="26" y="4040"/>
                  </a:lnTo>
                  <a:lnTo>
                    <a:pt x="21" y="4031"/>
                  </a:lnTo>
                  <a:lnTo>
                    <a:pt x="15" y="4023"/>
                  </a:lnTo>
                  <a:lnTo>
                    <a:pt x="12" y="4014"/>
                  </a:lnTo>
                  <a:lnTo>
                    <a:pt x="11" y="4008"/>
                  </a:lnTo>
                  <a:lnTo>
                    <a:pt x="11" y="4001"/>
                  </a:lnTo>
                  <a:lnTo>
                    <a:pt x="14" y="3996"/>
                  </a:lnTo>
                  <a:lnTo>
                    <a:pt x="17" y="3992"/>
                  </a:lnTo>
                  <a:lnTo>
                    <a:pt x="23" y="3988"/>
                  </a:lnTo>
                  <a:lnTo>
                    <a:pt x="30" y="3986"/>
                  </a:lnTo>
                  <a:lnTo>
                    <a:pt x="39" y="3985"/>
                  </a:lnTo>
                  <a:lnTo>
                    <a:pt x="49" y="3985"/>
                  </a:lnTo>
                  <a:lnTo>
                    <a:pt x="61" y="3986"/>
                  </a:lnTo>
                  <a:lnTo>
                    <a:pt x="72" y="3988"/>
                  </a:lnTo>
                  <a:lnTo>
                    <a:pt x="85" y="3992"/>
                  </a:lnTo>
                  <a:lnTo>
                    <a:pt x="101" y="3996"/>
                  </a:lnTo>
                  <a:lnTo>
                    <a:pt x="116" y="4001"/>
                  </a:lnTo>
                  <a:lnTo>
                    <a:pt x="131" y="4008"/>
                  </a:lnTo>
                  <a:lnTo>
                    <a:pt x="148" y="4014"/>
                  </a:lnTo>
                  <a:lnTo>
                    <a:pt x="164" y="4022"/>
                  </a:lnTo>
                  <a:lnTo>
                    <a:pt x="183" y="4031"/>
                  </a:lnTo>
                  <a:lnTo>
                    <a:pt x="200" y="4040"/>
                  </a:lnTo>
                  <a:lnTo>
                    <a:pt x="218" y="4050"/>
                  </a:lnTo>
                  <a:close/>
                  <a:moveTo>
                    <a:pt x="213" y="3827"/>
                  </a:moveTo>
                  <a:lnTo>
                    <a:pt x="229" y="3836"/>
                  </a:lnTo>
                  <a:lnTo>
                    <a:pt x="245" y="3847"/>
                  </a:lnTo>
                  <a:lnTo>
                    <a:pt x="260" y="3858"/>
                  </a:lnTo>
                  <a:lnTo>
                    <a:pt x="275" y="3869"/>
                  </a:lnTo>
                  <a:lnTo>
                    <a:pt x="288" y="3879"/>
                  </a:lnTo>
                  <a:lnTo>
                    <a:pt x="301" y="3889"/>
                  </a:lnTo>
                  <a:lnTo>
                    <a:pt x="312" y="3900"/>
                  </a:lnTo>
                  <a:lnTo>
                    <a:pt x="322" y="3910"/>
                  </a:lnTo>
                  <a:lnTo>
                    <a:pt x="330" y="3919"/>
                  </a:lnTo>
                  <a:lnTo>
                    <a:pt x="338" y="3929"/>
                  </a:lnTo>
                  <a:lnTo>
                    <a:pt x="344" y="3938"/>
                  </a:lnTo>
                  <a:lnTo>
                    <a:pt x="349" y="3946"/>
                  </a:lnTo>
                  <a:lnTo>
                    <a:pt x="351" y="3954"/>
                  </a:lnTo>
                  <a:lnTo>
                    <a:pt x="353" y="3960"/>
                  </a:lnTo>
                  <a:lnTo>
                    <a:pt x="352" y="3967"/>
                  </a:lnTo>
                  <a:lnTo>
                    <a:pt x="350" y="3972"/>
                  </a:lnTo>
                  <a:lnTo>
                    <a:pt x="347" y="3977"/>
                  </a:lnTo>
                  <a:lnTo>
                    <a:pt x="341" y="3980"/>
                  </a:lnTo>
                  <a:lnTo>
                    <a:pt x="334" y="3982"/>
                  </a:lnTo>
                  <a:lnTo>
                    <a:pt x="325" y="3983"/>
                  </a:lnTo>
                  <a:lnTo>
                    <a:pt x="315" y="3983"/>
                  </a:lnTo>
                  <a:lnTo>
                    <a:pt x="305" y="3982"/>
                  </a:lnTo>
                  <a:lnTo>
                    <a:pt x="293" y="3981"/>
                  </a:lnTo>
                  <a:lnTo>
                    <a:pt x="280" y="3978"/>
                  </a:lnTo>
                  <a:lnTo>
                    <a:pt x="267" y="3973"/>
                  </a:lnTo>
                  <a:lnTo>
                    <a:pt x="252" y="3969"/>
                  </a:lnTo>
                  <a:lnTo>
                    <a:pt x="237" y="3964"/>
                  </a:lnTo>
                  <a:lnTo>
                    <a:pt x="220" y="3957"/>
                  </a:lnTo>
                  <a:lnTo>
                    <a:pt x="204" y="3950"/>
                  </a:lnTo>
                  <a:lnTo>
                    <a:pt x="187" y="3941"/>
                  </a:lnTo>
                  <a:lnTo>
                    <a:pt x="171" y="3932"/>
                  </a:lnTo>
                  <a:lnTo>
                    <a:pt x="153" y="3923"/>
                  </a:lnTo>
                  <a:lnTo>
                    <a:pt x="136" y="3912"/>
                  </a:lnTo>
                  <a:lnTo>
                    <a:pt x="120" y="3901"/>
                  </a:lnTo>
                  <a:lnTo>
                    <a:pt x="105" y="3890"/>
                  </a:lnTo>
                  <a:lnTo>
                    <a:pt x="91" y="3881"/>
                  </a:lnTo>
                  <a:lnTo>
                    <a:pt x="77" y="3870"/>
                  </a:lnTo>
                  <a:lnTo>
                    <a:pt x="65" y="3859"/>
                  </a:lnTo>
                  <a:lnTo>
                    <a:pt x="53" y="3848"/>
                  </a:lnTo>
                  <a:lnTo>
                    <a:pt x="43" y="3838"/>
                  </a:lnTo>
                  <a:lnTo>
                    <a:pt x="35" y="3829"/>
                  </a:lnTo>
                  <a:lnTo>
                    <a:pt x="27" y="3819"/>
                  </a:lnTo>
                  <a:lnTo>
                    <a:pt x="22" y="3810"/>
                  </a:lnTo>
                  <a:lnTo>
                    <a:pt x="17" y="3802"/>
                  </a:lnTo>
                  <a:lnTo>
                    <a:pt x="14" y="3794"/>
                  </a:lnTo>
                  <a:lnTo>
                    <a:pt x="13" y="3787"/>
                  </a:lnTo>
                  <a:lnTo>
                    <a:pt x="14" y="3780"/>
                  </a:lnTo>
                  <a:lnTo>
                    <a:pt x="16" y="3775"/>
                  </a:lnTo>
                  <a:lnTo>
                    <a:pt x="20" y="3770"/>
                  </a:lnTo>
                  <a:lnTo>
                    <a:pt x="25" y="3767"/>
                  </a:lnTo>
                  <a:lnTo>
                    <a:pt x="32" y="3765"/>
                  </a:lnTo>
                  <a:lnTo>
                    <a:pt x="40" y="3764"/>
                  </a:lnTo>
                  <a:lnTo>
                    <a:pt x="50" y="3764"/>
                  </a:lnTo>
                  <a:lnTo>
                    <a:pt x="61" y="3765"/>
                  </a:lnTo>
                  <a:lnTo>
                    <a:pt x="72" y="3767"/>
                  </a:lnTo>
                  <a:lnTo>
                    <a:pt x="85" y="3770"/>
                  </a:lnTo>
                  <a:lnTo>
                    <a:pt x="99" y="3775"/>
                  </a:lnTo>
                  <a:lnTo>
                    <a:pt x="113" y="3779"/>
                  </a:lnTo>
                  <a:lnTo>
                    <a:pt x="130" y="3786"/>
                  </a:lnTo>
                  <a:lnTo>
                    <a:pt x="145" y="3792"/>
                  </a:lnTo>
                  <a:lnTo>
                    <a:pt x="161" y="3800"/>
                  </a:lnTo>
                  <a:lnTo>
                    <a:pt x="178" y="3807"/>
                  </a:lnTo>
                  <a:lnTo>
                    <a:pt x="196" y="3817"/>
                  </a:lnTo>
                  <a:lnTo>
                    <a:pt x="213" y="3827"/>
                  </a:lnTo>
                  <a:close/>
                  <a:moveTo>
                    <a:pt x="231" y="3603"/>
                  </a:moveTo>
                  <a:lnTo>
                    <a:pt x="246" y="3614"/>
                  </a:lnTo>
                  <a:lnTo>
                    <a:pt x="262" y="3624"/>
                  </a:lnTo>
                  <a:lnTo>
                    <a:pt x="276" y="3634"/>
                  </a:lnTo>
                  <a:lnTo>
                    <a:pt x="290" y="3644"/>
                  </a:lnTo>
                  <a:lnTo>
                    <a:pt x="303" y="3655"/>
                  </a:lnTo>
                  <a:lnTo>
                    <a:pt x="314" y="3665"/>
                  </a:lnTo>
                  <a:lnTo>
                    <a:pt x="325" y="3675"/>
                  </a:lnTo>
                  <a:lnTo>
                    <a:pt x="335" y="3685"/>
                  </a:lnTo>
                  <a:lnTo>
                    <a:pt x="343" y="3694"/>
                  </a:lnTo>
                  <a:lnTo>
                    <a:pt x="350" y="3704"/>
                  </a:lnTo>
                  <a:lnTo>
                    <a:pt x="355" y="3712"/>
                  </a:lnTo>
                  <a:lnTo>
                    <a:pt x="360" y="3720"/>
                  </a:lnTo>
                  <a:lnTo>
                    <a:pt x="362" y="3727"/>
                  </a:lnTo>
                  <a:lnTo>
                    <a:pt x="363" y="3735"/>
                  </a:lnTo>
                  <a:lnTo>
                    <a:pt x="363" y="3741"/>
                  </a:lnTo>
                  <a:lnTo>
                    <a:pt x="361" y="3746"/>
                  </a:lnTo>
                  <a:lnTo>
                    <a:pt x="356" y="3751"/>
                  </a:lnTo>
                  <a:lnTo>
                    <a:pt x="351" y="3754"/>
                  </a:lnTo>
                  <a:lnTo>
                    <a:pt x="344" y="3756"/>
                  </a:lnTo>
                  <a:lnTo>
                    <a:pt x="336" y="3758"/>
                  </a:lnTo>
                  <a:lnTo>
                    <a:pt x="327" y="3758"/>
                  </a:lnTo>
                  <a:lnTo>
                    <a:pt x="316" y="3758"/>
                  </a:lnTo>
                  <a:lnTo>
                    <a:pt x="305" y="3755"/>
                  </a:lnTo>
                  <a:lnTo>
                    <a:pt x="293" y="3752"/>
                  </a:lnTo>
                  <a:lnTo>
                    <a:pt x="279" y="3749"/>
                  </a:lnTo>
                  <a:lnTo>
                    <a:pt x="265" y="3745"/>
                  </a:lnTo>
                  <a:lnTo>
                    <a:pt x="251" y="3739"/>
                  </a:lnTo>
                  <a:lnTo>
                    <a:pt x="235" y="3733"/>
                  </a:lnTo>
                  <a:lnTo>
                    <a:pt x="219" y="3726"/>
                  </a:lnTo>
                  <a:lnTo>
                    <a:pt x="203" y="3718"/>
                  </a:lnTo>
                  <a:lnTo>
                    <a:pt x="187" y="3709"/>
                  </a:lnTo>
                  <a:lnTo>
                    <a:pt x="171" y="3699"/>
                  </a:lnTo>
                  <a:lnTo>
                    <a:pt x="154" y="3690"/>
                  </a:lnTo>
                  <a:lnTo>
                    <a:pt x="139" y="3680"/>
                  </a:lnTo>
                  <a:lnTo>
                    <a:pt x="124" y="3669"/>
                  </a:lnTo>
                  <a:lnTo>
                    <a:pt x="110" y="3658"/>
                  </a:lnTo>
                  <a:lnTo>
                    <a:pt x="97" y="3649"/>
                  </a:lnTo>
                  <a:lnTo>
                    <a:pt x="86" y="3638"/>
                  </a:lnTo>
                  <a:lnTo>
                    <a:pt x="76" y="3628"/>
                  </a:lnTo>
                  <a:lnTo>
                    <a:pt x="66" y="3618"/>
                  </a:lnTo>
                  <a:lnTo>
                    <a:pt x="58" y="3609"/>
                  </a:lnTo>
                  <a:lnTo>
                    <a:pt x="51" y="3599"/>
                  </a:lnTo>
                  <a:lnTo>
                    <a:pt x="45" y="3590"/>
                  </a:lnTo>
                  <a:lnTo>
                    <a:pt x="41" y="3582"/>
                  </a:lnTo>
                  <a:lnTo>
                    <a:pt x="39" y="3574"/>
                  </a:lnTo>
                  <a:lnTo>
                    <a:pt x="38" y="3568"/>
                  </a:lnTo>
                  <a:lnTo>
                    <a:pt x="38" y="3561"/>
                  </a:lnTo>
                  <a:lnTo>
                    <a:pt x="40" y="3556"/>
                  </a:lnTo>
                  <a:lnTo>
                    <a:pt x="44" y="3551"/>
                  </a:lnTo>
                  <a:lnTo>
                    <a:pt x="50" y="3548"/>
                  </a:lnTo>
                  <a:lnTo>
                    <a:pt x="56" y="3546"/>
                  </a:lnTo>
                  <a:lnTo>
                    <a:pt x="65" y="3545"/>
                  </a:lnTo>
                  <a:lnTo>
                    <a:pt x="74" y="3545"/>
                  </a:lnTo>
                  <a:lnTo>
                    <a:pt x="84" y="3545"/>
                  </a:lnTo>
                  <a:lnTo>
                    <a:pt x="96" y="3547"/>
                  </a:lnTo>
                  <a:lnTo>
                    <a:pt x="108" y="3550"/>
                  </a:lnTo>
                  <a:lnTo>
                    <a:pt x="122" y="3554"/>
                  </a:lnTo>
                  <a:lnTo>
                    <a:pt x="136" y="3558"/>
                  </a:lnTo>
                  <a:lnTo>
                    <a:pt x="150" y="3563"/>
                  </a:lnTo>
                  <a:lnTo>
                    <a:pt x="166" y="3570"/>
                  </a:lnTo>
                  <a:lnTo>
                    <a:pt x="181" y="3577"/>
                  </a:lnTo>
                  <a:lnTo>
                    <a:pt x="198" y="3585"/>
                  </a:lnTo>
                  <a:lnTo>
                    <a:pt x="214" y="3593"/>
                  </a:lnTo>
                  <a:lnTo>
                    <a:pt x="231" y="3603"/>
                  </a:lnTo>
                  <a:close/>
                  <a:moveTo>
                    <a:pt x="271" y="3381"/>
                  </a:moveTo>
                  <a:lnTo>
                    <a:pt x="286" y="3391"/>
                  </a:lnTo>
                  <a:lnTo>
                    <a:pt x="301" y="3400"/>
                  </a:lnTo>
                  <a:lnTo>
                    <a:pt x="314" y="3411"/>
                  </a:lnTo>
                  <a:lnTo>
                    <a:pt x="328" y="3421"/>
                  </a:lnTo>
                  <a:lnTo>
                    <a:pt x="340" y="3431"/>
                  </a:lnTo>
                  <a:lnTo>
                    <a:pt x="351" y="3441"/>
                  </a:lnTo>
                  <a:lnTo>
                    <a:pt x="362" y="3451"/>
                  </a:lnTo>
                  <a:lnTo>
                    <a:pt x="370" y="3461"/>
                  </a:lnTo>
                  <a:lnTo>
                    <a:pt x="378" y="3469"/>
                  </a:lnTo>
                  <a:lnTo>
                    <a:pt x="384" y="3479"/>
                  </a:lnTo>
                  <a:lnTo>
                    <a:pt x="390" y="3487"/>
                  </a:lnTo>
                  <a:lnTo>
                    <a:pt x="394" y="3495"/>
                  </a:lnTo>
                  <a:lnTo>
                    <a:pt x="396" y="3503"/>
                  </a:lnTo>
                  <a:lnTo>
                    <a:pt x="397" y="3509"/>
                  </a:lnTo>
                  <a:lnTo>
                    <a:pt x="396" y="3516"/>
                  </a:lnTo>
                  <a:lnTo>
                    <a:pt x="394" y="3521"/>
                  </a:lnTo>
                  <a:lnTo>
                    <a:pt x="390" y="3525"/>
                  </a:lnTo>
                  <a:lnTo>
                    <a:pt x="385" y="3529"/>
                  </a:lnTo>
                  <a:lnTo>
                    <a:pt x="378" y="3531"/>
                  </a:lnTo>
                  <a:lnTo>
                    <a:pt x="370" y="3533"/>
                  </a:lnTo>
                  <a:lnTo>
                    <a:pt x="362" y="3533"/>
                  </a:lnTo>
                  <a:lnTo>
                    <a:pt x="351" y="3532"/>
                  </a:lnTo>
                  <a:lnTo>
                    <a:pt x="340" y="3531"/>
                  </a:lnTo>
                  <a:lnTo>
                    <a:pt x="328" y="3528"/>
                  </a:lnTo>
                  <a:lnTo>
                    <a:pt x="315" y="3524"/>
                  </a:lnTo>
                  <a:lnTo>
                    <a:pt x="301" y="3520"/>
                  </a:lnTo>
                  <a:lnTo>
                    <a:pt x="287" y="3516"/>
                  </a:lnTo>
                  <a:lnTo>
                    <a:pt x="273" y="3509"/>
                  </a:lnTo>
                  <a:lnTo>
                    <a:pt x="258" y="3503"/>
                  </a:lnTo>
                  <a:lnTo>
                    <a:pt x="242" y="3495"/>
                  </a:lnTo>
                  <a:lnTo>
                    <a:pt x="227" y="3487"/>
                  </a:lnTo>
                  <a:lnTo>
                    <a:pt x="211" y="3477"/>
                  </a:lnTo>
                  <a:lnTo>
                    <a:pt x="196" y="3467"/>
                  </a:lnTo>
                  <a:lnTo>
                    <a:pt x="180" y="3457"/>
                  </a:lnTo>
                  <a:lnTo>
                    <a:pt x="166" y="3448"/>
                  </a:lnTo>
                  <a:lnTo>
                    <a:pt x="153" y="3438"/>
                  </a:lnTo>
                  <a:lnTo>
                    <a:pt x="142" y="3427"/>
                  </a:lnTo>
                  <a:lnTo>
                    <a:pt x="130" y="3418"/>
                  </a:lnTo>
                  <a:lnTo>
                    <a:pt x="120" y="3408"/>
                  </a:lnTo>
                  <a:lnTo>
                    <a:pt x="111" y="3398"/>
                  </a:lnTo>
                  <a:lnTo>
                    <a:pt x="104" y="3388"/>
                  </a:lnTo>
                  <a:lnTo>
                    <a:pt x="97" y="3380"/>
                  </a:lnTo>
                  <a:lnTo>
                    <a:pt x="92" y="3371"/>
                  </a:lnTo>
                  <a:lnTo>
                    <a:pt x="88" y="3363"/>
                  </a:lnTo>
                  <a:lnTo>
                    <a:pt x="85" y="3355"/>
                  </a:lnTo>
                  <a:lnTo>
                    <a:pt x="84" y="3348"/>
                  </a:lnTo>
                  <a:lnTo>
                    <a:pt x="85" y="3342"/>
                  </a:lnTo>
                  <a:lnTo>
                    <a:pt x="88" y="3337"/>
                  </a:lnTo>
                  <a:lnTo>
                    <a:pt x="92" y="3332"/>
                  </a:lnTo>
                  <a:lnTo>
                    <a:pt x="96" y="3329"/>
                  </a:lnTo>
                  <a:lnTo>
                    <a:pt x="104" y="3327"/>
                  </a:lnTo>
                  <a:lnTo>
                    <a:pt x="111" y="3326"/>
                  </a:lnTo>
                  <a:lnTo>
                    <a:pt x="120" y="3325"/>
                  </a:lnTo>
                  <a:lnTo>
                    <a:pt x="131" y="3326"/>
                  </a:lnTo>
                  <a:lnTo>
                    <a:pt x="142" y="3327"/>
                  </a:lnTo>
                  <a:lnTo>
                    <a:pt x="153" y="3330"/>
                  </a:lnTo>
                  <a:lnTo>
                    <a:pt x="166" y="3333"/>
                  </a:lnTo>
                  <a:lnTo>
                    <a:pt x="179" y="3338"/>
                  </a:lnTo>
                  <a:lnTo>
                    <a:pt x="193" y="3343"/>
                  </a:lnTo>
                  <a:lnTo>
                    <a:pt x="208" y="3348"/>
                  </a:lnTo>
                  <a:lnTo>
                    <a:pt x="224" y="3356"/>
                  </a:lnTo>
                  <a:lnTo>
                    <a:pt x="239" y="3364"/>
                  </a:lnTo>
                  <a:lnTo>
                    <a:pt x="255" y="3372"/>
                  </a:lnTo>
                  <a:lnTo>
                    <a:pt x="271" y="3381"/>
                  </a:lnTo>
                  <a:close/>
                  <a:moveTo>
                    <a:pt x="333" y="3159"/>
                  </a:moveTo>
                  <a:lnTo>
                    <a:pt x="348" y="3167"/>
                  </a:lnTo>
                  <a:lnTo>
                    <a:pt x="362" y="3177"/>
                  </a:lnTo>
                  <a:lnTo>
                    <a:pt x="375" y="3187"/>
                  </a:lnTo>
                  <a:lnTo>
                    <a:pt x="388" y="3196"/>
                  </a:lnTo>
                  <a:lnTo>
                    <a:pt x="398" y="3206"/>
                  </a:lnTo>
                  <a:lnTo>
                    <a:pt x="409" y="3216"/>
                  </a:lnTo>
                  <a:lnTo>
                    <a:pt x="419" y="3225"/>
                  </a:lnTo>
                  <a:lnTo>
                    <a:pt x="428" y="3235"/>
                  </a:lnTo>
                  <a:lnTo>
                    <a:pt x="435" y="3244"/>
                  </a:lnTo>
                  <a:lnTo>
                    <a:pt x="442" y="3254"/>
                  </a:lnTo>
                  <a:lnTo>
                    <a:pt x="446" y="3261"/>
                  </a:lnTo>
                  <a:lnTo>
                    <a:pt x="450" y="3270"/>
                  </a:lnTo>
                  <a:lnTo>
                    <a:pt x="452" y="3277"/>
                  </a:lnTo>
                  <a:lnTo>
                    <a:pt x="452" y="3284"/>
                  </a:lnTo>
                  <a:lnTo>
                    <a:pt x="452" y="3290"/>
                  </a:lnTo>
                  <a:lnTo>
                    <a:pt x="449" y="3295"/>
                  </a:lnTo>
                  <a:lnTo>
                    <a:pt x="446" y="3300"/>
                  </a:lnTo>
                  <a:lnTo>
                    <a:pt x="441" y="3303"/>
                  </a:lnTo>
                  <a:lnTo>
                    <a:pt x="434" y="3305"/>
                  </a:lnTo>
                  <a:lnTo>
                    <a:pt x="427" y="3306"/>
                  </a:lnTo>
                  <a:lnTo>
                    <a:pt x="418" y="3307"/>
                  </a:lnTo>
                  <a:lnTo>
                    <a:pt x="408" y="3306"/>
                  </a:lnTo>
                  <a:lnTo>
                    <a:pt x="397" y="3305"/>
                  </a:lnTo>
                  <a:lnTo>
                    <a:pt x="385" y="3303"/>
                  </a:lnTo>
                  <a:lnTo>
                    <a:pt x="373" y="3300"/>
                  </a:lnTo>
                  <a:lnTo>
                    <a:pt x="360" y="3296"/>
                  </a:lnTo>
                  <a:lnTo>
                    <a:pt x="347" y="3291"/>
                  </a:lnTo>
                  <a:lnTo>
                    <a:pt x="333" y="3285"/>
                  </a:lnTo>
                  <a:lnTo>
                    <a:pt x="317" y="3278"/>
                  </a:lnTo>
                  <a:lnTo>
                    <a:pt x="303" y="3272"/>
                  </a:lnTo>
                  <a:lnTo>
                    <a:pt x="288" y="3263"/>
                  </a:lnTo>
                  <a:lnTo>
                    <a:pt x="272" y="3255"/>
                  </a:lnTo>
                  <a:lnTo>
                    <a:pt x="258" y="3245"/>
                  </a:lnTo>
                  <a:lnTo>
                    <a:pt x="244" y="3235"/>
                  </a:lnTo>
                  <a:lnTo>
                    <a:pt x="230" y="3225"/>
                  </a:lnTo>
                  <a:lnTo>
                    <a:pt x="218" y="3216"/>
                  </a:lnTo>
                  <a:lnTo>
                    <a:pt x="206" y="3206"/>
                  </a:lnTo>
                  <a:lnTo>
                    <a:pt x="196" y="3196"/>
                  </a:lnTo>
                  <a:lnTo>
                    <a:pt x="186" y="3187"/>
                  </a:lnTo>
                  <a:lnTo>
                    <a:pt x="178" y="3177"/>
                  </a:lnTo>
                  <a:lnTo>
                    <a:pt x="171" y="3168"/>
                  </a:lnTo>
                  <a:lnTo>
                    <a:pt x="164" y="3160"/>
                  </a:lnTo>
                  <a:lnTo>
                    <a:pt x="160" y="3151"/>
                  </a:lnTo>
                  <a:lnTo>
                    <a:pt x="156" y="3142"/>
                  </a:lnTo>
                  <a:lnTo>
                    <a:pt x="153" y="3136"/>
                  </a:lnTo>
                  <a:lnTo>
                    <a:pt x="153" y="3128"/>
                  </a:lnTo>
                  <a:lnTo>
                    <a:pt x="153" y="3123"/>
                  </a:lnTo>
                  <a:lnTo>
                    <a:pt x="156" y="3118"/>
                  </a:lnTo>
                  <a:lnTo>
                    <a:pt x="160" y="3113"/>
                  </a:lnTo>
                  <a:lnTo>
                    <a:pt x="165" y="3109"/>
                  </a:lnTo>
                  <a:lnTo>
                    <a:pt x="172" y="3107"/>
                  </a:lnTo>
                  <a:lnTo>
                    <a:pt x="179" y="3106"/>
                  </a:lnTo>
                  <a:lnTo>
                    <a:pt x="188" y="3105"/>
                  </a:lnTo>
                  <a:lnTo>
                    <a:pt x="198" y="3106"/>
                  </a:lnTo>
                  <a:lnTo>
                    <a:pt x="208" y="3107"/>
                  </a:lnTo>
                  <a:lnTo>
                    <a:pt x="220" y="3109"/>
                  </a:lnTo>
                  <a:lnTo>
                    <a:pt x="232" y="3112"/>
                  </a:lnTo>
                  <a:lnTo>
                    <a:pt x="245" y="3116"/>
                  </a:lnTo>
                  <a:lnTo>
                    <a:pt x="259" y="3122"/>
                  </a:lnTo>
                  <a:lnTo>
                    <a:pt x="273" y="3127"/>
                  </a:lnTo>
                  <a:lnTo>
                    <a:pt x="287" y="3134"/>
                  </a:lnTo>
                  <a:lnTo>
                    <a:pt x="302" y="3141"/>
                  </a:lnTo>
                  <a:lnTo>
                    <a:pt x="317" y="3149"/>
                  </a:lnTo>
                  <a:lnTo>
                    <a:pt x="333" y="3159"/>
                  </a:lnTo>
                  <a:close/>
                  <a:moveTo>
                    <a:pt x="417" y="2935"/>
                  </a:moveTo>
                  <a:lnTo>
                    <a:pt x="431" y="2944"/>
                  </a:lnTo>
                  <a:lnTo>
                    <a:pt x="445" y="2954"/>
                  </a:lnTo>
                  <a:lnTo>
                    <a:pt x="457" y="2962"/>
                  </a:lnTo>
                  <a:lnTo>
                    <a:pt x="469" y="2972"/>
                  </a:lnTo>
                  <a:lnTo>
                    <a:pt x="480" y="2982"/>
                  </a:lnTo>
                  <a:lnTo>
                    <a:pt x="490" y="2991"/>
                  </a:lnTo>
                  <a:lnTo>
                    <a:pt x="499" y="3001"/>
                  </a:lnTo>
                  <a:lnTo>
                    <a:pt x="507" y="3010"/>
                  </a:lnTo>
                  <a:lnTo>
                    <a:pt x="514" y="3018"/>
                  </a:lnTo>
                  <a:lnTo>
                    <a:pt x="520" y="3027"/>
                  </a:lnTo>
                  <a:lnTo>
                    <a:pt x="525" y="3036"/>
                  </a:lnTo>
                  <a:lnTo>
                    <a:pt x="528" y="3043"/>
                  </a:lnTo>
                  <a:lnTo>
                    <a:pt x="530" y="3051"/>
                  </a:lnTo>
                  <a:lnTo>
                    <a:pt x="530" y="3057"/>
                  </a:lnTo>
                  <a:lnTo>
                    <a:pt x="530" y="3064"/>
                  </a:lnTo>
                  <a:lnTo>
                    <a:pt x="527" y="3069"/>
                  </a:lnTo>
                  <a:lnTo>
                    <a:pt x="524" y="3073"/>
                  </a:lnTo>
                  <a:lnTo>
                    <a:pt x="518" y="3077"/>
                  </a:lnTo>
                  <a:lnTo>
                    <a:pt x="512" y="3079"/>
                  </a:lnTo>
                  <a:lnTo>
                    <a:pt x="504" y="3081"/>
                  </a:lnTo>
                  <a:lnTo>
                    <a:pt x="497" y="3081"/>
                  </a:lnTo>
                  <a:lnTo>
                    <a:pt x="487" y="3081"/>
                  </a:lnTo>
                  <a:lnTo>
                    <a:pt x="476" y="3080"/>
                  </a:lnTo>
                  <a:lnTo>
                    <a:pt x="465" y="3078"/>
                  </a:lnTo>
                  <a:lnTo>
                    <a:pt x="454" y="3074"/>
                  </a:lnTo>
                  <a:lnTo>
                    <a:pt x="441" y="3071"/>
                  </a:lnTo>
                  <a:lnTo>
                    <a:pt x="428" y="3066"/>
                  </a:lnTo>
                  <a:lnTo>
                    <a:pt x="414" y="3060"/>
                  </a:lnTo>
                  <a:lnTo>
                    <a:pt x="400" y="3054"/>
                  </a:lnTo>
                  <a:lnTo>
                    <a:pt x="385" y="3047"/>
                  </a:lnTo>
                  <a:lnTo>
                    <a:pt x="371" y="3040"/>
                  </a:lnTo>
                  <a:lnTo>
                    <a:pt x="356" y="3031"/>
                  </a:lnTo>
                  <a:lnTo>
                    <a:pt x="342" y="3022"/>
                  </a:lnTo>
                  <a:lnTo>
                    <a:pt x="329" y="3013"/>
                  </a:lnTo>
                  <a:lnTo>
                    <a:pt x="316" y="3003"/>
                  </a:lnTo>
                  <a:lnTo>
                    <a:pt x="305" y="2993"/>
                  </a:lnTo>
                  <a:lnTo>
                    <a:pt x="294" y="2984"/>
                  </a:lnTo>
                  <a:lnTo>
                    <a:pt x="283" y="2975"/>
                  </a:lnTo>
                  <a:lnTo>
                    <a:pt x="274" y="2965"/>
                  </a:lnTo>
                  <a:lnTo>
                    <a:pt x="266" y="2956"/>
                  </a:lnTo>
                  <a:lnTo>
                    <a:pt x="259" y="2947"/>
                  </a:lnTo>
                  <a:lnTo>
                    <a:pt x="254" y="2938"/>
                  </a:lnTo>
                  <a:lnTo>
                    <a:pt x="249" y="2930"/>
                  </a:lnTo>
                  <a:lnTo>
                    <a:pt x="245" y="2922"/>
                  </a:lnTo>
                  <a:lnTo>
                    <a:pt x="244" y="2915"/>
                  </a:lnTo>
                  <a:lnTo>
                    <a:pt x="243" y="2908"/>
                  </a:lnTo>
                  <a:lnTo>
                    <a:pt x="244" y="2902"/>
                  </a:lnTo>
                  <a:lnTo>
                    <a:pt x="246" y="2896"/>
                  </a:lnTo>
                  <a:lnTo>
                    <a:pt x="251" y="2892"/>
                  </a:lnTo>
                  <a:lnTo>
                    <a:pt x="255" y="2889"/>
                  </a:lnTo>
                  <a:lnTo>
                    <a:pt x="261" y="2887"/>
                  </a:lnTo>
                  <a:lnTo>
                    <a:pt x="269" y="2884"/>
                  </a:lnTo>
                  <a:lnTo>
                    <a:pt x="278" y="2884"/>
                  </a:lnTo>
                  <a:lnTo>
                    <a:pt x="287" y="2884"/>
                  </a:lnTo>
                  <a:lnTo>
                    <a:pt x="297" y="2886"/>
                  </a:lnTo>
                  <a:lnTo>
                    <a:pt x="309" y="2888"/>
                  </a:lnTo>
                  <a:lnTo>
                    <a:pt x="321" y="2891"/>
                  </a:lnTo>
                  <a:lnTo>
                    <a:pt x="333" y="2895"/>
                  </a:lnTo>
                  <a:lnTo>
                    <a:pt x="346" y="2900"/>
                  </a:lnTo>
                  <a:lnTo>
                    <a:pt x="360" y="2905"/>
                  </a:lnTo>
                  <a:lnTo>
                    <a:pt x="374" y="2911"/>
                  </a:lnTo>
                  <a:lnTo>
                    <a:pt x="388" y="2918"/>
                  </a:lnTo>
                  <a:lnTo>
                    <a:pt x="402" y="2927"/>
                  </a:lnTo>
                  <a:lnTo>
                    <a:pt x="417" y="2935"/>
                  </a:lnTo>
                  <a:close/>
                  <a:moveTo>
                    <a:pt x="276" y="2623"/>
                  </a:moveTo>
                  <a:lnTo>
                    <a:pt x="272" y="2628"/>
                  </a:lnTo>
                  <a:lnTo>
                    <a:pt x="268" y="2631"/>
                  </a:lnTo>
                  <a:lnTo>
                    <a:pt x="261" y="2634"/>
                  </a:lnTo>
                  <a:lnTo>
                    <a:pt x="255" y="2635"/>
                  </a:lnTo>
                  <a:lnTo>
                    <a:pt x="247" y="2636"/>
                  </a:lnTo>
                  <a:lnTo>
                    <a:pt x="239" y="2635"/>
                  </a:lnTo>
                  <a:lnTo>
                    <a:pt x="229" y="2634"/>
                  </a:lnTo>
                  <a:lnTo>
                    <a:pt x="218" y="2633"/>
                  </a:lnTo>
                  <a:lnTo>
                    <a:pt x="207" y="2630"/>
                  </a:lnTo>
                  <a:lnTo>
                    <a:pt x="197" y="2627"/>
                  </a:lnTo>
                  <a:lnTo>
                    <a:pt x="185" y="2622"/>
                  </a:lnTo>
                  <a:lnTo>
                    <a:pt x="172" y="2617"/>
                  </a:lnTo>
                  <a:lnTo>
                    <a:pt x="160" y="2611"/>
                  </a:lnTo>
                  <a:lnTo>
                    <a:pt x="147" y="2605"/>
                  </a:lnTo>
                  <a:lnTo>
                    <a:pt x="134" y="2597"/>
                  </a:lnTo>
                  <a:lnTo>
                    <a:pt x="121" y="2590"/>
                  </a:lnTo>
                  <a:lnTo>
                    <a:pt x="108" y="2581"/>
                  </a:lnTo>
                  <a:lnTo>
                    <a:pt x="95" y="2573"/>
                  </a:lnTo>
                  <a:lnTo>
                    <a:pt x="84" y="2564"/>
                  </a:lnTo>
                  <a:lnTo>
                    <a:pt x="74" y="2555"/>
                  </a:lnTo>
                  <a:lnTo>
                    <a:pt x="64" y="2546"/>
                  </a:lnTo>
                  <a:lnTo>
                    <a:pt x="54" y="2537"/>
                  </a:lnTo>
                  <a:lnTo>
                    <a:pt x="47" y="2528"/>
                  </a:lnTo>
                  <a:lnTo>
                    <a:pt x="39" y="2520"/>
                  </a:lnTo>
                  <a:lnTo>
                    <a:pt x="32" y="2511"/>
                  </a:lnTo>
                  <a:lnTo>
                    <a:pt x="28" y="2503"/>
                  </a:lnTo>
                  <a:lnTo>
                    <a:pt x="24" y="2495"/>
                  </a:lnTo>
                  <a:lnTo>
                    <a:pt x="21" y="2487"/>
                  </a:lnTo>
                  <a:lnTo>
                    <a:pt x="20" y="2481"/>
                  </a:lnTo>
                  <a:lnTo>
                    <a:pt x="20" y="2474"/>
                  </a:lnTo>
                  <a:lnTo>
                    <a:pt x="20" y="2469"/>
                  </a:lnTo>
                  <a:lnTo>
                    <a:pt x="22" y="2464"/>
                  </a:lnTo>
                  <a:lnTo>
                    <a:pt x="26" y="2459"/>
                  </a:lnTo>
                  <a:lnTo>
                    <a:pt x="30" y="2456"/>
                  </a:lnTo>
                  <a:lnTo>
                    <a:pt x="36" y="2454"/>
                  </a:lnTo>
                  <a:lnTo>
                    <a:pt x="43" y="2452"/>
                  </a:lnTo>
                  <a:lnTo>
                    <a:pt x="51" y="2452"/>
                  </a:lnTo>
                  <a:lnTo>
                    <a:pt x="59" y="2452"/>
                  </a:lnTo>
                  <a:lnTo>
                    <a:pt x="69" y="2453"/>
                  </a:lnTo>
                  <a:lnTo>
                    <a:pt x="79" y="2455"/>
                  </a:lnTo>
                  <a:lnTo>
                    <a:pt x="90" y="2457"/>
                  </a:lnTo>
                  <a:lnTo>
                    <a:pt x="102" y="2461"/>
                  </a:lnTo>
                  <a:lnTo>
                    <a:pt x="113" y="2466"/>
                  </a:lnTo>
                  <a:lnTo>
                    <a:pt x="125" y="2470"/>
                  </a:lnTo>
                  <a:lnTo>
                    <a:pt x="151" y="2483"/>
                  </a:lnTo>
                  <a:lnTo>
                    <a:pt x="178" y="2498"/>
                  </a:lnTo>
                  <a:lnTo>
                    <a:pt x="202" y="2515"/>
                  </a:lnTo>
                  <a:lnTo>
                    <a:pt x="225" y="2533"/>
                  </a:lnTo>
                  <a:lnTo>
                    <a:pt x="234" y="2542"/>
                  </a:lnTo>
                  <a:lnTo>
                    <a:pt x="243" y="2551"/>
                  </a:lnTo>
                  <a:lnTo>
                    <a:pt x="252" y="2560"/>
                  </a:lnTo>
                  <a:lnTo>
                    <a:pt x="259" y="2568"/>
                  </a:lnTo>
                  <a:lnTo>
                    <a:pt x="265" y="2577"/>
                  </a:lnTo>
                  <a:lnTo>
                    <a:pt x="270" y="2584"/>
                  </a:lnTo>
                  <a:lnTo>
                    <a:pt x="274" y="2592"/>
                  </a:lnTo>
                  <a:lnTo>
                    <a:pt x="276" y="2600"/>
                  </a:lnTo>
                  <a:lnTo>
                    <a:pt x="279" y="2606"/>
                  </a:lnTo>
                  <a:lnTo>
                    <a:pt x="279" y="2612"/>
                  </a:lnTo>
                  <a:lnTo>
                    <a:pt x="279" y="2619"/>
                  </a:lnTo>
                  <a:lnTo>
                    <a:pt x="276" y="2623"/>
                  </a:lnTo>
                  <a:close/>
                  <a:moveTo>
                    <a:pt x="523" y="2710"/>
                  </a:moveTo>
                  <a:lnTo>
                    <a:pt x="536" y="2718"/>
                  </a:lnTo>
                  <a:lnTo>
                    <a:pt x="548" y="2727"/>
                  </a:lnTo>
                  <a:lnTo>
                    <a:pt x="560" y="2737"/>
                  </a:lnTo>
                  <a:lnTo>
                    <a:pt x="572" y="2745"/>
                  </a:lnTo>
                  <a:lnTo>
                    <a:pt x="583" y="2755"/>
                  </a:lnTo>
                  <a:lnTo>
                    <a:pt x="593" y="2765"/>
                  </a:lnTo>
                  <a:lnTo>
                    <a:pt x="601" y="2773"/>
                  </a:lnTo>
                  <a:lnTo>
                    <a:pt x="609" y="2782"/>
                  </a:lnTo>
                  <a:lnTo>
                    <a:pt x="615" y="2792"/>
                  </a:lnTo>
                  <a:lnTo>
                    <a:pt x="621" y="2799"/>
                  </a:lnTo>
                  <a:lnTo>
                    <a:pt x="625" y="2808"/>
                  </a:lnTo>
                  <a:lnTo>
                    <a:pt x="628" y="2815"/>
                  </a:lnTo>
                  <a:lnTo>
                    <a:pt x="629" y="2823"/>
                  </a:lnTo>
                  <a:lnTo>
                    <a:pt x="631" y="2829"/>
                  </a:lnTo>
                  <a:lnTo>
                    <a:pt x="629" y="2835"/>
                  </a:lnTo>
                  <a:lnTo>
                    <a:pt x="627" y="2840"/>
                  </a:lnTo>
                  <a:lnTo>
                    <a:pt x="623" y="2845"/>
                  </a:lnTo>
                  <a:lnTo>
                    <a:pt x="618" y="2849"/>
                  </a:lnTo>
                  <a:lnTo>
                    <a:pt x="612" y="2851"/>
                  </a:lnTo>
                  <a:lnTo>
                    <a:pt x="605" y="2853"/>
                  </a:lnTo>
                  <a:lnTo>
                    <a:pt x="596" y="2853"/>
                  </a:lnTo>
                  <a:lnTo>
                    <a:pt x="587" y="2853"/>
                  </a:lnTo>
                  <a:lnTo>
                    <a:pt x="577" y="2852"/>
                  </a:lnTo>
                  <a:lnTo>
                    <a:pt x="566" y="2850"/>
                  </a:lnTo>
                  <a:lnTo>
                    <a:pt x="555" y="2848"/>
                  </a:lnTo>
                  <a:lnTo>
                    <a:pt x="543" y="2845"/>
                  </a:lnTo>
                  <a:lnTo>
                    <a:pt x="530" y="2839"/>
                  </a:lnTo>
                  <a:lnTo>
                    <a:pt x="517" y="2835"/>
                  </a:lnTo>
                  <a:lnTo>
                    <a:pt x="503" y="2828"/>
                  </a:lnTo>
                  <a:lnTo>
                    <a:pt x="490" y="2822"/>
                  </a:lnTo>
                  <a:lnTo>
                    <a:pt x="476" y="2814"/>
                  </a:lnTo>
                  <a:lnTo>
                    <a:pt x="462" y="2806"/>
                  </a:lnTo>
                  <a:lnTo>
                    <a:pt x="448" y="2797"/>
                  </a:lnTo>
                  <a:lnTo>
                    <a:pt x="435" y="2788"/>
                  </a:lnTo>
                  <a:lnTo>
                    <a:pt x="423" y="2780"/>
                  </a:lnTo>
                  <a:lnTo>
                    <a:pt x="412" y="2770"/>
                  </a:lnTo>
                  <a:lnTo>
                    <a:pt x="402" y="2760"/>
                  </a:lnTo>
                  <a:lnTo>
                    <a:pt x="392" y="2752"/>
                  </a:lnTo>
                  <a:lnTo>
                    <a:pt x="383" y="2742"/>
                  </a:lnTo>
                  <a:lnTo>
                    <a:pt x="376" y="2733"/>
                  </a:lnTo>
                  <a:lnTo>
                    <a:pt x="369" y="2725"/>
                  </a:lnTo>
                  <a:lnTo>
                    <a:pt x="364" y="2716"/>
                  </a:lnTo>
                  <a:lnTo>
                    <a:pt x="360" y="2707"/>
                  </a:lnTo>
                  <a:lnTo>
                    <a:pt x="356" y="2700"/>
                  </a:lnTo>
                  <a:lnTo>
                    <a:pt x="355" y="2693"/>
                  </a:lnTo>
                  <a:lnTo>
                    <a:pt x="354" y="2686"/>
                  </a:lnTo>
                  <a:lnTo>
                    <a:pt x="355" y="2680"/>
                  </a:lnTo>
                  <a:lnTo>
                    <a:pt x="357" y="2675"/>
                  </a:lnTo>
                  <a:lnTo>
                    <a:pt x="362" y="2671"/>
                  </a:lnTo>
                  <a:lnTo>
                    <a:pt x="367" y="2666"/>
                  </a:lnTo>
                  <a:lnTo>
                    <a:pt x="373" y="2664"/>
                  </a:lnTo>
                  <a:lnTo>
                    <a:pt x="380" y="2663"/>
                  </a:lnTo>
                  <a:lnTo>
                    <a:pt x="389" y="2662"/>
                  </a:lnTo>
                  <a:lnTo>
                    <a:pt x="397" y="2662"/>
                  </a:lnTo>
                  <a:lnTo>
                    <a:pt x="407" y="2663"/>
                  </a:lnTo>
                  <a:lnTo>
                    <a:pt x="418" y="2665"/>
                  </a:lnTo>
                  <a:lnTo>
                    <a:pt x="430" y="2668"/>
                  </a:lnTo>
                  <a:lnTo>
                    <a:pt x="442" y="2672"/>
                  </a:lnTo>
                  <a:lnTo>
                    <a:pt x="455" y="2676"/>
                  </a:lnTo>
                  <a:lnTo>
                    <a:pt x="468" y="2682"/>
                  </a:lnTo>
                  <a:lnTo>
                    <a:pt x="480" y="2687"/>
                  </a:lnTo>
                  <a:lnTo>
                    <a:pt x="495" y="2693"/>
                  </a:lnTo>
                  <a:lnTo>
                    <a:pt x="509" y="2701"/>
                  </a:lnTo>
                  <a:lnTo>
                    <a:pt x="523" y="2710"/>
                  </a:lnTo>
                  <a:close/>
                  <a:moveTo>
                    <a:pt x="319" y="2279"/>
                  </a:moveTo>
                  <a:lnTo>
                    <a:pt x="342" y="2295"/>
                  </a:lnTo>
                  <a:lnTo>
                    <a:pt x="364" y="2312"/>
                  </a:lnTo>
                  <a:lnTo>
                    <a:pt x="374" y="2321"/>
                  </a:lnTo>
                  <a:lnTo>
                    <a:pt x="382" y="2330"/>
                  </a:lnTo>
                  <a:lnTo>
                    <a:pt x="390" y="2338"/>
                  </a:lnTo>
                  <a:lnTo>
                    <a:pt x="396" y="2347"/>
                  </a:lnTo>
                  <a:lnTo>
                    <a:pt x="402" y="2355"/>
                  </a:lnTo>
                  <a:lnTo>
                    <a:pt x="407" y="2363"/>
                  </a:lnTo>
                  <a:lnTo>
                    <a:pt x="410" y="2371"/>
                  </a:lnTo>
                  <a:lnTo>
                    <a:pt x="414" y="2377"/>
                  </a:lnTo>
                  <a:lnTo>
                    <a:pt x="415" y="2385"/>
                  </a:lnTo>
                  <a:lnTo>
                    <a:pt x="416" y="2390"/>
                  </a:lnTo>
                  <a:lnTo>
                    <a:pt x="415" y="2397"/>
                  </a:lnTo>
                  <a:lnTo>
                    <a:pt x="412" y="2401"/>
                  </a:lnTo>
                  <a:lnTo>
                    <a:pt x="408" y="2405"/>
                  </a:lnTo>
                  <a:lnTo>
                    <a:pt x="404" y="2409"/>
                  </a:lnTo>
                  <a:lnTo>
                    <a:pt x="398" y="2412"/>
                  </a:lnTo>
                  <a:lnTo>
                    <a:pt x="391" y="2413"/>
                  </a:lnTo>
                  <a:lnTo>
                    <a:pt x="383" y="2414"/>
                  </a:lnTo>
                  <a:lnTo>
                    <a:pt x="376" y="2414"/>
                  </a:lnTo>
                  <a:lnTo>
                    <a:pt x="366" y="2413"/>
                  </a:lnTo>
                  <a:lnTo>
                    <a:pt x="356" y="2411"/>
                  </a:lnTo>
                  <a:lnTo>
                    <a:pt x="346" y="2409"/>
                  </a:lnTo>
                  <a:lnTo>
                    <a:pt x="335" y="2405"/>
                  </a:lnTo>
                  <a:lnTo>
                    <a:pt x="323" y="2401"/>
                  </a:lnTo>
                  <a:lnTo>
                    <a:pt x="311" y="2397"/>
                  </a:lnTo>
                  <a:lnTo>
                    <a:pt x="299" y="2391"/>
                  </a:lnTo>
                  <a:lnTo>
                    <a:pt x="287" y="2385"/>
                  </a:lnTo>
                  <a:lnTo>
                    <a:pt x="274" y="2378"/>
                  </a:lnTo>
                  <a:lnTo>
                    <a:pt x="261" y="2371"/>
                  </a:lnTo>
                  <a:lnTo>
                    <a:pt x="249" y="2362"/>
                  </a:lnTo>
                  <a:lnTo>
                    <a:pt x="238" y="2353"/>
                  </a:lnTo>
                  <a:lnTo>
                    <a:pt x="227" y="2345"/>
                  </a:lnTo>
                  <a:lnTo>
                    <a:pt x="216" y="2336"/>
                  </a:lnTo>
                  <a:lnTo>
                    <a:pt x="207" y="2328"/>
                  </a:lnTo>
                  <a:lnTo>
                    <a:pt x="199" y="2319"/>
                  </a:lnTo>
                  <a:lnTo>
                    <a:pt x="191" y="2310"/>
                  </a:lnTo>
                  <a:lnTo>
                    <a:pt x="184" y="2303"/>
                  </a:lnTo>
                  <a:lnTo>
                    <a:pt x="178" y="2294"/>
                  </a:lnTo>
                  <a:lnTo>
                    <a:pt x="173" y="2285"/>
                  </a:lnTo>
                  <a:lnTo>
                    <a:pt x="170" y="2278"/>
                  </a:lnTo>
                  <a:lnTo>
                    <a:pt x="167" y="2271"/>
                  </a:lnTo>
                  <a:lnTo>
                    <a:pt x="165" y="2264"/>
                  </a:lnTo>
                  <a:lnTo>
                    <a:pt x="165" y="2257"/>
                  </a:lnTo>
                  <a:lnTo>
                    <a:pt x="166" y="2252"/>
                  </a:lnTo>
                  <a:lnTo>
                    <a:pt x="169" y="2247"/>
                  </a:lnTo>
                  <a:lnTo>
                    <a:pt x="172" y="2242"/>
                  </a:lnTo>
                  <a:lnTo>
                    <a:pt x="177" y="2239"/>
                  </a:lnTo>
                  <a:lnTo>
                    <a:pt x="183" y="2237"/>
                  </a:lnTo>
                  <a:lnTo>
                    <a:pt x="189" y="2236"/>
                  </a:lnTo>
                  <a:lnTo>
                    <a:pt x="197" y="2235"/>
                  </a:lnTo>
                  <a:lnTo>
                    <a:pt x="205" y="2235"/>
                  </a:lnTo>
                  <a:lnTo>
                    <a:pt x="214" y="2236"/>
                  </a:lnTo>
                  <a:lnTo>
                    <a:pt x="225" y="2237"/>
                  </a:lnTo>
                  <a:lnTo>
                    <a:pt x="234" y="2240"/>
                  </a:lnTo>
                  <a:lnTo>
                    <a:pt x="246" y="2243"/>
                  </a:lnTo>
                  <a:lnTo>
                    <a:pt x="257" y="2248"/>
                  </a:lnTo>
                  <a:lnTo>
                    <a:pt x="269" y="2252"/>
                  </a:lnTo>
                  <a:lnTo>
                    <a:pt x="294" y="2264"/>
                  </a:lnTo>
                  <a:lnTo>
                    <a:pt x="319" y="2279"/>
                  </a:lnTo>
                  <a:close/>
                  <a:moveTo>
                    <a:pt x="265" y="1981"/>
                  </a:moveTo>
                  <a:lnTo>
                    <a:pt x="261" y="1985"/>
                  </a:lnTo>
                  <a:lnTo>
                    <a:pt x="257" y="1989"/>
                  </a:lnTo>
                  <a:lnTo>
                    <a:pt x="252" y="1991"/>
                  </a:lnTo>
                  <a:lnTo>
                    <a:pt x="245" y="1993"/>
                  </a:lnTo>
                  <a:lnTo>
                    <a:pt x="239" y="1994"/>
                  </a:lnTo>
                  <a:lnTo>
                    <a:pt x="230" y="1994"/>
                  </a:lnTo>
                  <a:lnTo>
                    <a:pt x="222" y="1993"/>
                  </a:lnTo>
                  <a:lnTo>
                    <a:pt x="213" y="1992"/>
                  </a:lnTo>
                  <a:lnTo>
                    <a:pt x="203" y="1990"/>
                  </a:lnTo>
                  <a:lnTo>
                    <a:pt x="193" y="1987"/>
                  </a:lnTo>
                  <a:lnTo>
                    <a:pt x="183" y="1982"/>
                  </a:lnTo>
                  <a:lnTo>
                    <a:pt x="172" y="1978"/>
                  </a:lnTo>
                  <a:lnTo>
                    <a:pt x="150" y="1967"/>
                  </a:lnTo>
                  <a:lnTo>
                    <a:pt x="127" y="1954"/>
                  </a:lnTo>
                  <a:lnTo>
                    <a:pt x="106" y="1939"/>
                  </a:lnTo>
                  <a:lnTo>
                    <a:pt x="86" y="1923"/>
                  </a:lnTo>
                  <a:lnTo>
                    <a:pt x="78" y="1914"/>
                  </a:lnTo>
                  <a:lnTo>
                    <a:pt x="70" y="1907"/>
                  </a:lnTo>
                  <a:lnTo>
                    <a:pt x="63" y="1898"/>
                  </a:lnTo>
                  <a:lnTo>
                    <a:pt x="57" y="1891"/>
                  </a:lnTo>
                  <a:lnTo>
                    <a:pt x="52" y="1883"/>
                  </a:lnTo>
                  <a:lnTo>
                    <a:pt x="48" y="1875"/>
                  </a:lnTo>
                  <a:lnTo>
                    <a:pt x="44" y="1868"/>
                  </a:lnTo>
                  <a:lnTo>
                    <a:pt x="42" y="1861"/>
                  </a:lnTo>
                  <a:lnTo>
                    <a:pt x="41" y="1855"/>
                  </a:lnTo>
                  <a:lnTo>
                    <a:pt x="41" y="1848"/>
                  </a:lnTo>
                  <a:lnTo>
                    <a:pt x="42" y="1843"/>
                  </a:lnTo>
                  <a:lnTo>
                    <a:pt x="44" y="1839"/>
                  </a:lnTo>
                  <a:lnTo>
                    <a:pt x="48" y="1834"/>
                  </a:lnTo>
                  <a:lnTo>
                    <a:pt x="52" y="1831"/>
                  </a:lnTo>
                  <a:lnTo>
                    <a:pt x="57" y="1829"/>
                  </a:lnTo>
                  <a:lnTo>
                    <a:pt x="64" y="1827"/>
                  </a:lnTo>
                  <a:lnTo>
                    <a:pt x="70" y="1827"/>
                  </a:lnTo>
                  <a:lnTo>
                    <a:pt x="78" y="1826"/>
                  </a:lnTo>
                  <a:lnTo>
                    <a:pt x="86" y="1827"/>
                  </a:lnTo>
                  <a:lnTo>
                    <a:pt x="96" y="1829"/>
                  </a:lnTo>
                  <a:lnTo>
                    <a:pt x="105" y="1831"/>
                  </a:lnTo>
                  <a:lnTo>
                    <a:pt x="116" y="1833"/>
                  </a:lnTo>
                  <a:lnTo>
                    <a:pt x="125" y="1838"/>
                  </a:lnTo>
                  <a:lnTo>
                    <a:pt x="136" y="1842"/>
                  </a:lnTo>
                  <a:lnTo>
                    <a:pt x="159" y="1853"/>
                  </a:lnTo>
                  <a:lnTo>
                    <a:pt x="181" y="1867"/>
                  </a:lnTo>
                  <a:lnTo>
                    <a:pt x="203" y="1882"/>
                  </a:lnTo>
                  <a:lnTo>
                    <a:pt x="222" y="1898"/>
                  </a:lnTo>
                  <a:lnTo>
                    <a:pt x="231" y="1906"/>
                  </a:lnTo>
                  <a:lnTo>
                    <a:pt x="239" y="1914"/>
                  </a:lnTo>
                  <a:lnTo>
                    <a:pt x="245" y="1922"/>
                  </a:lnTo>
                  <a:lnTo>
                    <a:pt x="252" y="1929"/>
                  </a:lnTo>
                  <a:lnTo>
                    <a:pt x="257" y="1938"/>
                  </a:lnTo>
                  <a:lnTo>
                    <a:pt x="261" y="1946"/>
                  </a:lnTo>
                  <a:lnTo>
                    <a:pt x="265" y="1952"/>
                  </a:lnTo>
                  <a:lnTo>
                    <a:pt x="267" y="1960"/>
                  </a:lnTo>
                  <a:lnTo>
                    <a:pt x="268" y="1966"/>
                  </a:lnTo>
                  <a:lnTo>
                    <a:pt x="268" y="1971"/>
                  </a:lnTo>
                  <a:lnTo>
                    <a:pt x="267" y="1977"/>
                  </a:lnTo>
                  <a:lnTo>
                    <a:pt x="265" y="1981"/>
                  </a:lnTo>
                  <a:close/>
                  <a:moveTo>
                    <a:pt x="569" y="2175"/>
                  </a:moveTo>
                  <a:lnTo>
                    <a:pt x="565" y="2180"/>
                  </a:lnTo>
                  <a:lnTo>
                    <a:pt x="560" y="2183"/>
                  </a:lnTo>
                  <a:lnTo>
                    <a:pt x="555" y="2186"/>
                  </a:lnTo>
                  <a:lnTo>
                    <a:pt x="548" y="2187"/>
                  </a:lnTo>
                  <a:lnTo>
                    <a:pt x="541" y="2188"/>
                  </a:lnTo>
                  <a:lnTo>
                    <a:pt x="532" y="2188"/>
                  </a:lnTo>
                  <a:lnTo>
                    <a:pt x="524" y="2188"/>
                  </a:lnTo>
                  <a:lnTo>
                    <a:pt x="514" y="2186"/>
                  </a:lnTo>
                  <a:lnTo>
                    <a:pt x="504" y="2184"/>
                  </a:lnTo>
                  <a:lnTo>
                    <a:pt x="493" y="2181"/>
                  </a:lnTo>
                  <a:lnTo>
                    <a:pt x="483" y="2178"/>
                  </a:lnTo>
                  <a:lnTo>
                    <a:pt x="471" y="2173"/>
                  </a:lnTo>
                  <a:lnTo>
                    <a:pt x="459" y="2168"/>
                  </a:lnTo>
                  <a:lnTo>
                    <a:pt x="447" y="2161"/>
                  </a:lnTo>
                  <a:lnTo>
                    <a:pt x="435" y="2155"/>
                  </a:lnTo>
                  <a:lnTo>
                    <a:pt x="423" y="2147"/>
                  </a:lnTo>
                  <a:lnTo>
                    <a:pt x="411" y="2140"/>
                  </a:lnTo>
                  <a:lnTo>
                    <a:pt x="401" y="2131"/>
                  </a:lnTo>
                  <a:lnTo>
                    <a:pt x="390" y="2124"/>
                  </a:lnTo>
                  <a:lnTo>
                    <a:pt x="380" y="2115"/>
                  </a:lnTo>
                  <a:lnTo>
                    <a:pt x="371" y="2106"/>
                  </a:lnTo>
                  <a:lnTo>
                    <a:pt x="363" y="2098"/>
                  </a:lnTo>
                  <a:lnTo>
                    <a:pt x="355" y="2090"/>
                  </a:lnTo>
                  <a:lnTo>
                    <a:pt x="349" y="2082"/>
                  </a:lnTo>
                  <a:lnTo>
                    <a:pt x="343" y="2074"/>
                  </a:lnTo>
                  <a:lnTo>
                    <a:pt x="339" y="2065"/>
                  </a:lnTo>
                  <a:lnTo>
                    <a:pt x="336" y="2058"/>
                  </a:lnTo>
                  <a:lnTo>
                    <a:pt x="334" y="2051"/>
                  </a:lnTo>
                  <a:lnTo>
                    <a:pt x="333" y="2045"/>
                  </a:lnTo>
                  <a:lnTo>
                    <a:pt x="332" y="2038"/>
                  </a:lnTo>
                  <a:lnTo>
                    <a:pt x="333" y="2032"/>
                  </a:lnTo>
                  <a:lnTo>
                    <a:pt x="336" y="2028"/>
                  </a:lnTo>
                  <a:lnTo>
                    <a:pt x="339" y="2023"/>
                  </a:lnTo>
                  <a:lnTo>
                    <a:pt x="343" y="2020"/>
                  </a:lnTo>
                  <a:lnTo>
                    <a:pt x="349" y="2017"/>
                  </a:lnTo>
                  <a:lnTo>
                    <a:pt x="355" y="2016"/>
                  </a:lnTo>
                  <a:lnTo>
                    <a:pt x="363" y="2015"/>
                  </a:lnTo>
                  <a:lnTo>
                    <a:pt x="371" y="2015"/>
                  </a:lnTo>
                  <a:lnTo>
                    <a:pt x="380" y="2015"/>
                  </a:lnTo>
                  <a:lnTo>
                    <a:pt x="390" y="2017"/>
                  </a:lnTo>
                  <a:lnTo>
                    <a:pt x="400" y="2019"/>
                  </a:lnTo>
                  <a:lnTo>
                    <a:pt x="410" y="2022"/>
                  </a:lnTo>
                  <a:lnTo>
                    <a:pt x="421" y="2026"/>
                  </a:lnTo>
                  <a:lnTo>
                    <a:pt x="433" y="2031"/>
                  </a:lnTo>
                  <a:lnTo>
                    <a:pt x="457" y="2042"/>
                  </a:lnTo>
                  <a:lnTo>
                    <a:pt x="480" y="2056"/>
                  </a:lnTo>
                  <a:lnTo>
                    <a:pt x="503" y="2072"/>
                  </a:lnTo>
                  <a:lnTo>
                    <a:pt x="524" y="2088"/>
                  </a:lnTo>
                  <a:lnTo>
                    <a:pt x="532" y="2097"/>
                  </a:lnTo>
                  <a:lnTo>
                    <a:pt x="541" y="2105"/>
                  </a:lnTo>
                  <a:lnTo>
                    <a:pt x="548" y="2114"/>
                  </a:lnTo>
                  <a:lnTo>
                    <a:pt x="555" y="2121"/>
                  </a:lnTo>
                  <a:lnTo>
                    <a:pt x="560" y="2130"/>
                  </a:lnTo>
                  <a:lnTo>
                    <a:pt x="565" y="2138"/>
                  </a:lnTo>
                  <a:lnTo>
                    <a:pt x="568" y="2145"/>
                  </a:lnTo>
                  <a:lnTo>
                    <a:pt x="570" y="2152"/>
                  </a:lnTo>
                  <a:lnTo>
                    <a:pt x="572" y="2159"/>
                  </a:lnTo>
                  <a:lnTo>
                    <a:pt x="572" y="2165"/>
                  </a:lnTo>
                  <a:lnTo>
                    <a:pt x="571" y="2171"/>
                  </a:lnTo>
                  <a:lnTo>
                    <a:pt x="569" y="2175"/>
                  </a:lnTo>
                  <a:close/>
                  <a:moveTo>
                    <a:pt x="455" y="1760"/>
                  </a:moveTo>
                  <a:lnTo>
                    <a:pt x="451" y="1764"/>
                  </a:lnTo>
                  <a:lnTo>
                    <a:pt x="447" y="1767"/>
                  </a:lnTo>
                  <a:lnTo>
                    <a:pt x="442" y="1770"/>
                  </a:lnTo>
                  <a:lnTo>
                    <a:pt x="435" y="1771"/>
                  </a:lnTo>
                  <a:lnTo>
                    <a:pt x="429" y="1772"/>
                  </a:lnTo>
                  <a:lnTo>
                    <a:pt x="421" y="1772"/>
                  </a:lnTo>
                  <a:lnTo>
                    <a:pt x="412" y="1772"/>
                  </a:lnTo>
                  <a:lnTo>
                    <a:pt x="404" y="1771"/>
                  </a:lnTo>
                  <a:lnTo>
                    <a:pt x="395" y="1769"/>
                  </a:lnTo>
                  <a:lnTo>
                    <a:pt x="385" y="1765"/>
                  </a:lnTo>
                  <a:lnTo>
                    <a:pt x="376" y="1762"/>
                  </a:lnTo>
                  <a:lnTo>
                    <a:pt x="365" y="1758"/>
                  </a:lnTo>
                  <a:lnTo>
                    <a:pt x="343" y="1747"/>
                  </a:lnTo>
                  <a:lnTo>
                    <a:pt x="322" y="1734"/>
                  </a:lnTo>
                  <a:lnTo>
                    <a:pt x="301" y="1720"/>
                  </a:lnTo>
                  <a:lnTo>
                    <a:pt x="283" y="1704"/>
                  </a:lnTo>
                  <a:lnTo>
                    <a:pt x="274" y="1696"/>
                  </a:lnTo>
                  <a:lnTo>
                    <a:pt x="267" y="1689"/>
                  </a:lnTo>
                  <a:lnTo>
                    <a:pt x="260" y="1680"/>
                  </a:lnTo>
                  <a:lnTo>
                    <a:pt x="255" y="1673"/>
                  </a:lnTo>
                  <a:lnTo>
                    <a:pt x="249" y="1665"/>
                  </a:lnTo>
                  <a:lnTo>
                    <a:pt x="246" y="1658"/>
                  </a:lnTo>
                  <a:lnTo>
                    <a:pt x="243" y="1651"/>
                  </a:lnTo>
                  <a:lnTo>
                    <a:pt x="241" y="1644"/>
                  </a:lnTo>
                  <a:lnTo>
                    <a:pt x="240" y="1638"/>
                  </a:lnTo>
                  <a:lnTo>
                    <a:pt x="240" y="1633"/>
                  </a:lnTo>
                  <a:lnTo>
                    <a:pt x="241" y="1627"/>
                  </a:lnTo>
                  <a:lnTo>
                    <a:pt x="243" y="1622"/>
                  </a:lnTo>
                  <a:lnTo>
                    <a:pt x="246" y="1617"/>
                  </a:lnTo>
                  <a:lnTo>
                    <a:pt x="251" y="1614"/>
                  </a:lnTo>
                  <a:lnTo>
                    <a:pt x="256" y="1612"/>
                  </a:lnTo>
                  <a:lnTo>
                    <a:pt x="262" y="1610"/>
                  </a:lnTo>
                  <a:lnTo>
                    <a:pt x="269" y="1609"/>
                  </a:lnTo>
                  <a:lnTo>
                    <a:pt x="276" y="1609"/>
                  </a:lnTo>
                  <a:lnTo>
                    <a:pt x="284" y="1610"/>
                  </a:lnTo>
                  <a:lnTo>
                    <a:pt x="294" y="1611"/>
                  </a:lnTo>
                  <a:lnTo>
                    <a:pt x="302" y="1613"/>
                  </a:lnTo>
                  <a:lnTo>
                    <a:pt x="312" y="1615"/>
                  </a:lnTo>
                  <a:lnTo>
                    <a:pt x="322" y="1620"/>
                  </a:lnTo>
                  <a:lnTo>
                    <a:pt x="333" y="1624"/>
                  </a:lnTo>
                  <a:lnTo>
                    <a:pt x="354" y="1634"/>
                  </a:lnTo>
                  <a:lnTo>
                    <a:pt x="376" y="1647"/>
                  </a:lnTo>
                  <a:lnTo>
                    <a:pt x="396" y="1662"/>
                  </a:lnTo>
                  <a:lnTo>
                    <a:pt x="415" y="1677"/>
                  </a:lnTo>
                  <a:lnTo>
                    <a:pt x="423" y="1685"/>
                  </a:lnTo>
                  <a:lnTo>
                    <a:pt x="431" y="1693"/>
                  </a:lnTo>
                  <a:lnTo>
                    <a:pt x="437" y="1701"/>
                  </a:lnTo>
                  <a:lnTo>
                    <a:pt x="443" y="1708"/>
                  </a:lnTo>
                  <a:lnTo>
                    <a:pt x="448" y="1716"/>
                  </a:lnTo>
                  <a:lnTo>
                    <a:pt x="451" y="1723"/>
                  </a:lnTo>
                  <a:lnTo>
                    <a:pt x="455" y="1731"/>
                  </a:lnTo>
                  <a:lnTo>
                    <a:pt x="457" y="1737"/>
                  </a:lnTo>
                  <a:lnTo>
                    <a:pt x="458" y="1744"/>
                  </a:lnTo>
                  <a:lnTo>
                    <a:pt x="458" y="1749"/>
                  </a:lnTo>
                  <a:lnTo>
                    <a:pt x="457" y="1755"/>
                  </a:lnTo>
                  <a:lnTo>
                    <a:pt x="455" y="1760"/>
                  </a:lnTo>
                  <a:close/>
                  <a:moveTo>
                    <a:pt x="330" y="1255"/>
                  </a:moveTo>
                  <a:lnTo>
                    <a:pt x="350" y="1268"/>
                  </a:lnTo>
                  <a:lnTo>
                    <a:pt x="366" y="1283"/>
                  </a:lnTo>
                  <a:lnTo>
                    <a:pt x="380" y="1297"/>
                  </a:lnTo>
                  <a:lnTo>
                    <a:pt x="391" y="1312"/>
                  </a:lnTo>
                  <a:lnTo>
                    <a:pt x="395" y="1319"/>
                  </a:lnTo>
                  <a:lnTo>
                    <a:pt x="398" y="1325"/>
                  </a:lnTo>
                  <a:lnTo>
                    <a:pt x="401" y="1333"/>
                  </a:lnTo>
                  <a:lnTo>
                    <a:pt x="403" y="1338"/>
                  </a:lnTo>
                  <a:lnTo>
                    <a:pt x="404" y="1344"/>
                  </a:lnTo>
                  <a:lnTo>
                    <a:pt x="404" y="1350"/>
                  </a:lnTo>
                  <a:lnTo>
                    <a:pt x="403" y="1355"/>
                  </a:lnTo>
                  <a:lnTo>
                    <a:pt x="401" y="1360"/>
                  </a:lnTo>
                  <a:lnTo>
                    <a:pt x="397" y="1364"/>
                  </a:lnTo>
                  <a:lnTo>
                    <a:pt x="393" y="1366"/>
                  </a:lnTo>
                  <a:lnTo>
                    <a:pt x="389" y="1369"/>
                  </a:lnTo>
                  <a:lnTo>
                    <a:pt x="383" y="1370"/>
                  </a:lnTo>
                  <a:lnTo>
                    <a:pt x="377" y="1371"/>
                  </a:lnTo>
                  <a:lnTo>
                    <a:pt x="369" y="1371"/>
                  </a:lnTo>
                  <a:lnTo>
                    <a:pt x="362" y="1371"/>
                  </a:lnTo>
                  <a:lnTo>
                    <a:pt x="354" y="1370"/>
                  </a:lnTo>
                  <a:lnTo>
                    <a:pt x="337" y="1366"/>
                  </a:lnTo>
                  <a:lnTo>
                    <a:pt x="319" y="1358"/>
                  </a:lnTo>
                  <a:lnTo>
                    <a:pt x="299" y="1350"/>
                  </a:lnTo>
                  <a:lnTo>
                    <a:pt x="279" y="1337"/>
                  </a:lnTo>
                  <a:lnTo>
                    <a:pt x="260" y="1324"/>
                  </a:lnTo>
                  <a:lnTo>
                    <a:pt x="244" y="1309"/>
                  </a:lnTo>
                  <a:lnTo>
                    <a:pt x="230" y="1295"/>
                  </a:lnTo>
                  <a:lnTo>
                    <a:pt x="219" y="1280"/>
                  </a:lnTo>
                  <a:lnTo>
                    <a:pt x="215" y="1273"/>
                  </a:lnTo>
                  <a:lnTo>
                    <a:pt x="211" y="1267"/>
                  </a:lnTo>
                  <a:lnTo>
                    <a:pt x="208" y="1259"/>
                  </a:lnTo>
                  <a:lnTo>
                    <a:pt x="206" y="1254"/>
                  </a:lnTo>
                  <a:lnTo>
                    <a:pt x="205" y="1247"/>
                  </a:lnTo>
                  <a:lnTo>
                    <a:pt x="206" y="1242"/>
                  </a:lnTo>
                  <a:lnTo>
                    <a:pt x="207" y="1237"/>
                  </a:lnTo>
                  <a:lnTo>
                    <a:pt x="210" y="1232"/>
                  </a:lnTo>
                  <a:lnTo>
                    <a:pt x="213" y="1228"/>
                  </a:lnTo>
                  <a:lnTo>
                    <a:pt x="216" y="1225"/>
                  </a:lnTo>
                  <a:lnTo>
                    <a:pt x="221" y="1222"/>
                  </a:lnTo>
                  <a:lnTo>
                    <a:pt x="227" y="1221"/>
                  </a:lnTo>
                  <a:lnTo>
                    <a:pt x="233" y="1220"/>
                  </a:lnTo>
                  <a:lnTo>
                    <a:pt x="240" y="1220"/>
                  </a:lnTo>
                  <a:lnTo>
                    <a:pt x="247" y="1220"/>
                  </a:lnTo>
                  <a:lnTo>
                    <a:pt x="256" y="1221"/>
                  </a:lnTo>
                  <a:lnTo>
                    <a:pt x="273" y="1226"/>
                  </a:lnTo>
                  <a:lnTo>
                    <a:pt x="292" y="1233"/>
                  </a:lnTo>
                  <a:lnTo>
                    <a:pt x="311" y="1243"/>
                  </a:lnTo>
                  <a:lnTo>
                    <a:pt x="330" y="1255"/>
                  </a:lnTo>
                  <a:close/>
                  <a:moveTo>
                    <a:pt x="462" y="1401"/>
                  </a:moveTo>
                  <a:lnTo>
                    <a:pt x="465" y="1396"/>
                  </a:lnTo>
                  <a:lnTo>
                    <a:pt x="470" y="1393"/>
                  </a:lnTo>
                  <a:lnTo>
                    <a:pt x="475" y="1390"/>
                  </a:lnTo>
                  <a:lnTo>
                    <a:pt x="480" y="1389"/>
                  </a:lnTo>
                  <a:lnTo>
                    <a:pt x="487" y="1388"/>
                  </a:lnTo>
                  <a:lnTo>
                    <a:pt x="495" y="1388"/>
                  </a:lnTo>
                  <a:lnTo>
                    <a:pt x="502" y="1388"/>
                  </a:lnTo>
                  <a:lnTo>
                    <a:pt x="511" y="1389"/>
                  </a:lnTo>
                  <a:lnTo>
                    <a:pt x="519" y="1391"/>
                  </a:lnTo>
                  <a:lnTo>
                    <a:pt x="529" y="1393"/>
                  </a:lnTo>
                  <a:lnTo>
                    <a:pt x="539" y="1396"/>
                  </a:lnTo>
                  <a:lnTo>
                    <a:pt x="548" y="1401"/>
                  </a:lnTo>
                  <a:lnTo>
                    <a:pt x="570" y="1410"/>
                  </a:lnTo>
                  <a:lnTo>
                    <a:pt x="591" y="1423"/>
                  </a:lnTo>
                  <a:lnTo>
                    <a:pt x="610" y="1437"/>
                  </a:lnTo>
                  <a:lnTo>
                    <a:pt x="627" y="1452"/>
                  </a:lnTo>
                  <a:lnTo>
                    <a:pt x="642" y="1467"/>
                  </a:lnTo>
                  <a:lnTo>
                    <a:pt x="654" y="1483"/>
                  </a:lnTo>
                  <a:lnTo>
                    <a:pt x="659" y="1490"/>
                  </a:lnTo>
                  <a:lnTo>
                    <a:pt x="662" y="1497"/>
                  </a:lnTo>
                  <a:lnTo>
                    <a:pt x="665" y="1504"/>
                  </a:lnTo>
                  <a:lnTo>
                    <a:pt x="667" y="1511"/>
                  </a:lnTo>
                  <a:lnTo>
                    <a:pt x="668" y="1516"/>
                  </a:lnTo>
                  <a:lnTo>
                    <a:pt x="667" y="1522"/>
                  </a:lnTo>
                  <a:lnTo>
                    <a:pt x="666" y="1528"/>
                  </a:lnTo>
                  <a:lnTo>
                    <a:pt x="664" y="1532"/>
                  </a:lnTo>
                  <a:lnTo>
                    <a:pt x="661" y="1537"/>
                  </a:lnTo>
                  <a:lnTo>
                    <a:pt x="656" y="1540"/>
                  </a:lnTo>
                  <a:lnTo>
                    <a:pt x="652" y="1542"/>
                  </a:lnTo>
                  <a:lnTo>
                    <a:pt x="646" y="1544"/>
                  </a:lnTo>
                  <a:lnTo>
                    <a:pt x="639" y="1545"/>
                  </a:lnTo>
                  <a:lnTo>
                    <a:pt x="632" y="1545"/>
                  </a:lnTo>
                  <a:lnTo>
                    <a:pt x="624" y="1545"/>
                  </a:lnTo>
                  <a:lnTo>
                    <a:pt x="615" y="1544"/>
                  </a:lnTo>
                  <a:lnTo>
                    <a:pt x="607" y="1542"/>
                  </a:lnTo>
                  <a:lnTo>
                    <a:pt x="597" y="1540"/>
                  </a:lnTo>
                  <a:lnTo>
                    <a:pt x="587" y="1537"/>
                  </a:lnTo>
                  <a:lnTo>
                    <a:pt x="578" y="1532"/>
                  </a:lnTo>
                  <a:lnTo>
                    <a:pt x="557" y="1522"/>
                  </a:lnTo>
                  <a:lnTo>
                    <a:pt x="537" y="1511"/>
                  </a:lnTo>
                  <a:lnTo>
                    <a:pt x="516" y="1496"/>
                  </a:lnTo>
                  <a:lnTo>
                    <a:pt x="499" y="1480"/>
                  </a:lnTo>
                  <a:lnTo>
                    <a:pt x="491" y="1473"/>
                  </a:lnTo>
                  <a:lnTo>
                    <a:pt x="484" y="1465"/>
                  </a:lnTo>
                  <a:lnTo>
                    <a:pt x="478" y="1458"/>
                  </a:lnTo>
                  <a:lnTo>
                    <a:pt x="473" y="1450"/>
                  </a:lnTo>
                  <a:lnTo>
                    <a:pt x="468" y="1443"/>
                  </a:lnTo>
                  <a:lnTo>
                    <a:pt x="464" y="1436"/>
                  </a:lnTo>
                  <a:lnTo>
                    <a:pt x="461" y="1429"/>
                  </a:lnTo>
                  <a:lnTo>
                    <a:pt x="459" y="1422"/>
                  </a:lnTo>
                  <a:lnTo>
                    <a:pt x="459" y="1417"/>
                  </a:lnTo>
                  <a:lnTo>
                    <a:pt x="459" y="1410"/>
                  </a:lnTo>
                  <a:lnTo>
                    <a:pt x="460" y="1405"/>
                  </a:lnTo>
                  <a:lnTo>
                    <a:pt x="462" y="1401"/>
                  </a:lnTo>
                  <a:close/>
                  <a:moveTo>
                    <a:pt x="117" y="726"/>
                  </a:moveTo>
                  <a:lnTo>
                    <a:pt x="133" y="738"/>
                  </a:lnTo>
                  <a:lnTo>
                    <a:pt x="147" y="751"/>
                  </a:lnTo>
                  <a:lnTo>
                    <a:pt x="159" y="764"/>
                  </a:lnTo>
                  <a:lnTo>
                    <a:pt x="169" y="777"/>
                  </a:lnTo>
                  <a:lnTo>
                    <a:pt x="172" y="783"/>
                  </a:lnTo>
                  <a:lnTo>
                    <a:pt x="175" y="790"/>
                  </a:lnTo>
                  <a:lnTo>
                    <a:pt x="177" y="795"/>
                  </a:lnTo>
                  <a:lnTo>
                    <a:pt x="178" y="801"/>
                  </a:lnTo>
                  <a:lnTo>
                    <a:pt x="179" y="806"/>
                  </a:lnTo>
                  <a:lnTo>
                    <a:pt x="179" y="811"/>
                  </a:lnTo>
                  <a:lnTo>
                    <a:pt x="178" y="816"/>
                  </a:lnTo>
                  <a:lnTo>
                    <a:pt x="176" y="820"/>
                  </a:lnTo>
                  <a:lnTo>
                    <a:pt x="173" y="824"/>
                  </a:lnTo>
                  <a:lnTo>
                    <a:pt x="170" y="826"/>
                  </a:lnTo>
                  <a:lnTo>
                    <a:pt x="165" y="829"/>
                  </a:lnTo>
                  <a:lnTo>
                    <a:pt x="160" y="831"/>
                  </a:lnTo>
                  <a:lnTo>
                    <a:pt x="154" y="832"/>
                  </a:lnTo>
                  <a:lnTo>
                    <a:pt x="148" y="832"/>
                  </a:lnTo>
                  <a:lnTo>
                    <a:pt x="142" y="831"/>
                  </a:lnTo>
                  <a:lnTo>
                    <a:pt x="135" y="831"/>
                  </a:lnTo>
                  <a:lnTo>
                    <a:pt x="120" y="826"/>
                  </a:lnTo>
                  <a:lnTo>
                    <a:pt x="104" y="820"/>
                  </a:lnTo>
                  <a:lnTo>
                    <a:pt x="88" y="812"/>
                  </a:lnTo>
                  <a:lnTo>
                    <a:pt x="70" y="802"/>
                  </a:lnTo>
                  <a:lnTo>
                    <a:pt x="54" y="789"/>
                  </a:lnTo>
                  <a:lnTo>
                    <a:pt x="40" y="777"/>
                  </a:lnTo>
                  <a:lnTo>
                    <a:pt x="28" y="764"/>
                  </a:lnTo>
                  <a:lnTo>
                    <a:pt x="20" y="751"/>
                  </a:lnTo>
                  <a:lnTo>
                    <a:pt x="15" y="744"/>
                  </a:lnTo>
                  <a:lnTo>
                    <a:pt x="13" y="738"/>
                  </a:lnTo>
                  <a:lnTo>
                    <a:pt x="11" y="733"/>
                  </a:lnTo>
                  <a:lnTo>
                    <a:pt x="9" y="726"/>
                  </a:lnTo>
                  <a:lnTo>
                    <a:pt x="9" y="721"/>
                  </a:lnTo>
                  <a:lnTo>
                    <a:pt x="9" y="716"/>
                  </a:lnTo>
                  <a:lnTo>
                    <a:pt x="10" y="711"/>
                  </a:lnTo>
                  <a:lnTo>
                    <a:pt x="12" y="707"/>
                  </a:lnTo>
                  <a:lnTo>
                    <a:pt x="14" y="703"/>
                  </a:lnTo>
                  <a:lnTo>
                    <a:pt x="18" y="700"/>
                  </a:lnTo>
                  <a:lnTo>
                    <a:pt x="23" y="698"/>
                  </a:lnTo>
                  <a:lnTo>
                    <a:pt x="27" y="697"/>
                  </a:lnTo>
                  <a:lnTo>
                    <a:pt x="32" y="696"/>
                  </a:lnTo>
                  <a:lnTo>
                    <a:pt x="39" y="696"/>
                  </a:lnTo>
                  <a:lnTo>
                    <a:pt x="45" y="696"/>
                  </a:lnTo>
                  <a:lnTo>
                    <a:pt x="52" y="697"/>
                  </a:lnTo>
                  <a:lnTo>
                    <a:pt x="67" y="701"/>
                  </a:lnTo>
                  <a:lnTo>
                    <a:pt x="83" y="707"/>
                  </a:lnTo>
                  <a:lnTo>
                    <a:pt x="101" y="715"/>
                  </a:lnTo>
                  <a:lnTo>
                    <a:pt x="117" y="726"/>
                  </a:lnTo>
                  <a:close/>
                  <a:moveTo>
                    <a:pt x="340" y="876"/>
                  </a:moveTo>
                  <a:lnTo>
                    <a:pt x="356" y="888"/>
                  </a:lnTo>
                  <a:lnTo>
                    <a:pt x="371" y="902"/>
                  </a:lnTo>
                  <a:lnTo>
                    <a:pt x="384" y="915"/>
                  </a:lnTo>
                  <a:lnTo>
                    <a:pt x="394" y="929"/>
                  </a:lnTo>
                  <a:lnTo>
                    <a:pt x="397" y="935"/>
                  </a:lnTo>
                  <a:lnTo>
                    <a:pt x="401" y="942"/>
                  </a:lnTo>
                  <a:lnTo>
                    <a:pt x="404" y="947"/>
                  </a:lnTo>
                  <a:lnTo>
                    <a:pt x="405" y="954"/>
                  </a:lnTo>
                  <a:lnTo>
                    <a:pt x="406" y="959"/>
                  </a:lnTo>
                  <a:lnTo>
                    <a:pt x="405" y="965"/>
                  </a:lnTo>
                  <a:lnTo>
                    <a:pt x="404" y="969"/>
                  </a:lnTo>
                  <a:lnTo>
                    <a:pt x="402" y="973"/>
                  </a:lnTo>
                  <a:lnTo>
                    <a:pt x="400" y="978"/>
                  </a:lnTo>
                  <a:lnTo>
                    <a:pt x="395" y="981"/>
                  </a:lnTo>
                  <a:lnTo>
                    <a:pt x="391" y="983"/>
                  </a:lnTo>
                  <a:lnTo>
                    <a:pt x="385" y="984"/>
                  </a:lnTo>
                  <a:lnTo>
                    <a:pt x="380" y="985"/>
                  </a:lnTo>
                  <a:lnTo>
                    <a:pt x="374" y="986"/>
                  </a:lnTo>
                  <a:lnTo>
                    <a:pt x="366" y="985"/>
                  </a:lnTo>
                  <a:lnTo>
                    <a:pt x="360" y="984"/>
                  </a:lnTo>
                  <a:lnTo>
                    <a:pt x="343" y="981"/>
                  </a:lnTo>
                  <a:lnTo>
                    <a:pt x="326" y="974"/>
                  </a:lnTo>
                  <a:lnTo>
                    <a:pt x="309" y="966"/>
                  </a:lnTo>
                  <a:lnTo>
                    <a:pt x="290" y="955"/>
                  </a:lnTo>
                  <a:lnTo>
                    <a:pt x="273" y="942"/>
                  </a:lnTo>
                  <a:lnTo>
                    <a:pt x="259" y="929"/>
                  </a:lnTo>
                  <a:lnTo>
                    <a:pt x="246" y="915"/>
                  </a:lnTo>
                  <a:lnTo>
                    <a:pt x="237" y="901"/>
                  </a:lnTo>
                  <a:lnTo>
                    <a:pt x="232" y="894"/>
                  </a:lnTo>
                  <a:lnTo>
                    <a:pt x="229" y="888"/>
                  </a:lnTo>
                  <a:lnTo>
                    <a:pt x="227" y="883"/>
                  </a:lnTo>
                  <a:lnTo>
                    <a:pt x="226" y="876"/>
                  </a:lnTo>
                  <a:lnTo>
                    <a:pt x="225" y="871"/>
                  </a:lnTo>
                  <a:lnTo>
                    <a:pt x="225" y="865"/>
                  </a:lnTo>
                  <a:lnTo>
                    <a:pt x="227" y="861"/>
                  </a:lnTo>
                  <a:lnTo>
                    <a:pt x="228" y="857"/>
                  </a:lnTo>
                  <a:lnTo>
                    <a:pt x="231" y="852"/>
                  </a:lnTo>
                  <a:lnTo>
                    <a:pt x="235" y="849"/>
                  </a:lnTo>
                  <a:lnTo>
                    <a:pt x="240" y="847"/>
                  </a:lnTo>
                  <a:lnTo>
                    <a:pt x="245" y="845"/>
                  </a:lnTo>
                  <a:lnTo>
                    <a:pt x="251" y="845"/>
                  </a:lnTo>
                  <a:lnTo>
                    <a:pt x="257" y="844"/>
                  </a:lnTo>
                  <a:lnTo>
                    <a:pt x="264" y="845"/>
                  </a:lnTo>
                  <a:lnTo>
                    <a:pt x="271" y="846"/>
                  </a:lnTo>
                  <a:lnTo>
                    <a:pt x="287" y="849"/>
                  </a:lnTo>
                  <a:lnTo>
                    <a:pt x="305" y="856"/>
                  </a:lnTo>
                  <a:lnTo>
                    <a:pt x="322" y="864"/>
                  </a:lnTo>
                  <a:lnTo>
                    <a:pt x="340" y="876"/>
                  </a:lnTo>
                  <a:close/>
                  <a:moveTo>
                    <a:pt x="575" y="1031"/>
                  </a:moveTo>
                  <a:lnTo>
                    <a:pt x="594" y="1044"/>
                  </a:lnTo>
                  <a:lnTo>
                    <a:pt x="609" y="1058"/>
                  </a:lnTo>
                  <a:lnTo>
                    <a:pt x="622" y="1072"/>
                  </a:lnTo>
                  <a:lnTo>
                    <a:pt x="633" y="1087"/>
                  </a:lnTo>
                  <a:lnTo>
                    <a:pt x="637" y="1093"/>
                  </a:lnTo>
                  <a:lnTo>
                    <a:pt x="640" y="1099"/>
                  </a:lnTo>
                  <a:lnTo>
                    <a:pt x="642" y="1106"/>
                  </a:lnTo>
                  <a:lnTo>
                    <a:pt x="645" y="1112"/>
                  </a:lnTo>
                  <a:lnTo>
                    <a:pt x="645" y="1119"/>
                  </a:lnTo>
                  <a:lnTo>
                    <a:pt x="645" y="1124"/>
                  </a:lnTo>
                  <a:lnTo>
                    <a:pt x="643" y="1129"/>
                  </a:lnTo>
                  <a:lnTo>
                    <a:pt x="641" y="1133"/>
                  </a:lnTo>
                  <a:lnTo>
                    <a:pt x="638" y="1137"/>
                  </a:lnTo>
                  <a:lnTo>
                    <a:pt x="634" y="1140"/>
                  </a:lnTo>
                  <a:lnTo>
                    <a:pt x="629" y="1143"/>
                  </a:lnTo>
                  <a:lnTo>
                    <a:pt x="624" y="1145"/>
                  </a:lnTo>
                  <a:lnTo>
                    <a:pt x="618" y="1146"/>
                  </a:lnTo>
                  <a:lnTo>
                    <a:pt x="611" y="1146"/>
                  </a:lnTo>
                  <a:lnTo>
                    <a:pt x="604" y="1146"/>
                  </a:lnTo>
                  <a:lnTo>
                    <a:pt x="596" y="1145"/>
                  </a:lnTo>
                  <a:lnTo>
                    <a:pt x="580" y="1142"/>
                  </a:lnTo>
                  <a:lnTo>
                    <a:pt x="561" y="1134"/>
                  </a:lnTo>
                  <a:lnTo>
                    <a:pt x="543" y="1125"/>
                  </a:lnTo>
                  <a:lnTo>
                    <a:pt x="524" y="1115"/>
                  </a:lnTo>
                  <a:lnTo>
                    <a:pt x="506" y="1101"/>
                  </a:lnTo>
                  <a:lnTo>
                    <a:pt x="490" y="1087"/>
                  </a:lnTo>
                  <a:lnTo>
                    <a:pt x="477" y="1072"/>
                  </a:lnTo>
                  <a:lnTo>
                    <a:pt x="466" y="1058"/>
                  </a:lnTo>
                  <a:lnTo>
                    <a:pt x="463" y="1052"/>
                  </a:lnTo>
                  <a:lnTo>
                    <a:pt x="460" y="1045"/>
                  </a:lnTo>
                  <a:lnTo>
                    <a:pt x="457" y="1039"/>
                  </a:lnTo>
                  <a:lnTo>
                    <a:pt x="456" y="1033"/>
                  </a:lnTo>
                  <a:lnTo>
                    <a:pt x="455" y="1026"/>
                  </a:lnTo>
                  <a:lnTo>
                    <a:pt x="455" y="1021"/>
                  </a:lnTo>
                  <a:lnTo>
                    <a:pt x="456" y="1016"/>
                  </a:lnTo>
                  <a:lnTo>
                    <a:pt x="459" y="1011"/>
                  </a:lnTo>
                  <a:lnTo>
                    <a:pt x="461" y="1008"/>
                  </a:lnTo>
                  <a:lnTo>
                    <a:pt x="465" y="1004"/>
                  </a:lnTo>
                  <a:lnTo>
                    <a:pt x="470" y="1002"/>
                  </a:lnTo>
                  <a:lnTo>
                    <a:pt x="476" y="1000"/>
                  </a:lnTo>
                  <a:lnTo>
                    <a:pt x="482" y="999"/>
                  </a:lnTo>
                  <a:lnTo>
                    <a:pt x="488" y="999"/>
                  </a:lnTo>
                  <a:lnTo>
                    <a:pt x="496" y="999"/>
                  </a:lnTo>
                  <a:lnTo>
                    <a:pt x="503" y="1000"/>
                  </a:lnTo>
                  <a:lnTo>
                    <a:pt x="520" y="1004"/>
                  </a:lnTo>
                  <a:lnTo>
                    <a:pt x="538" y="1011"/>
                  </a:lnTo>
                  <a:lnTo>
                    <a:pt x="556" y="1020"/>
                  </a:lnTo>
                  <a:lnTo>
                    <a:pt x="575" y="1031"/>
                  </a:lnTo>
                  <a:close/>
                  <a:moveTo>
                    <a:pt x="251" y="458"/>
                  </a:moveTo>
                  <a:lnTo>
                    <a:pt x="247" y="462"/>
                  </a:lnTo>
                  <a:lnTo>
                    <a:pt x="244" y="465"/>
                  </a:lnTo>
                  <a:lnTo>
                    <a:pt x="240" y="467"/>
                  </a:lnTo>
                  <a:lnTo>
                    <a:pt x="235" y="468"/>
                  </a:lnTo>
                  <a:lnTo>
                    <a:pt x="230" y="469"/>
                  </a:lnTo>
                  <a:lnTo>
                    <a:pt x="225" y="469"/>
                  </a:lnTo>
                  <a:lnTo>
                    <a:pt x="218" y="469"/>
                  </a:lnTo>
                  <a:lnTo>
                    <a:pt x="213" y="468"/>
                  </a:lnTo>
                  <a:lnTo>
                    <a:pt x="199" y="465"/>
                  </a:lnTo>
                  <a:lnTo>
                    <a:pt x="184" y="459"/>
                  </a:lnTo>
                  <a:lnTo>
                    <a:pt x="169" y="452"/>
                  </a:lnTo>
                  <a:lnTo>
                    <a:pt x="153" y="442"/>
                  </a:lnTo>
                  <a:lnTo>
                    <a:pt x="139" y="431"/>
                  </a:lnTo>
                  <a:lnTo>
                    <a:pt x="126" y="420"/>
                  </a:lnTo>
                  <a:lnTo>
                    <a:pt x="116" y="408"/>
                  </a:lnTo>
                  <a:lnTo>
                    <a:pt x="107" y="395"/>
                  </a:lnTo>
                  <a:lnTo>
                    <a:pt x="104" y="389"/>
                  </a:lnTo>
                  <a:lnTo>
                    <a:pt x="102" y="384"/>
                  </a:lnTo>
                  <a:lnTo>
                    <a:pt x="99" y="377"/>
                  </a:lnTo>
                  <a:lnTo>
                    <a:pt x="98" y="373"/>
                  </a:lnTo>
                  <a:lnTo>
                    <a:pt x="97" y="368"/>
                  </a:lnTo>
                  <a:lnTo>
                    <a:pt x="98" y="363"/>
                  </a:lnTo>
                  <a:lnTo>
                    <a:pt x="99" y="359"/>
                  </a:lnTo>
                  <a:lnTo>
                    <a:pt x="102" y="355"/>
                  </a:lnTo>
                  <a:lnTo>
                    <a:pt x="104" y="352"/>
                  </a:lnTo>
                  <a:lnTo>
                    <a:pt x="107" y="348"/>
                  </a:lnTo>
                  <a:lnTo>
                    <a:pt x="111" y="346"/>
                  </a:lnTo>
                  <a:lnTo>
                    <a:pt x="116" y="345"/>
                  </a:lnTo>
                  <a:lnTo>
                    <a:pt x="121" y="344"/>
                  </a:lnTo>
                  <a:lnTo>
                    <a:pt x="126" y="343"/>
                  </a:lnTo>
                  <a:lnTo>
                    <a:pt x="132" y="344"/>
                  </a:lnTo>
                  <a:lnTo>
                    <a:pt x="138" y="344"/>
                  </a:lnTo>
                  <a:lnTo>
                    <a:pt x="152" y="347"/>
                  </a:lnTo>
                  <a:lnTo>
                    <a:pt x="167" y="354"/>
                  </a:lnTo>
                  <a:lnTo>
                    <a:pt x="183" y="361"/>
                  </a:lnTo>
                  <a:lnTo>
                    <a:pt x="198" y="371"/>
                  </a:lnTo>
                  <a:lnTo>
                    <a:pt x="213" y="382"/>
                  </a:lnTo>
                  <a:lnTo>
                    <a:pt x="225" y="394"/>
                  </a:lnTo>
                  <a:lnTo>
                    <a:pt x="235" y="406"/>
                  </a:lnTo>
                  <a:lnTo>
                    <a:pt x="244" y="417"/>
                  </a:lnTo>
                  <a:lnTo>
                    <a:pt x="247" y="424"/>
                  </a:lnTo>
                  <a:lnTo>
                    <a:pt x="249" y="429"/>
                  </a:lnTo>
                  <a:lnTo>
                    <a:pt x="252" y="435"/>
                  </a:lnTo>
                  <a:lnTo>
                    <a:pt x="253" y="440"/>
                  </a:lnTo>
                  <a:lnTo>
                    <a:pt x="254" y="445"/>
                  </a:lnTo>
                  <a:lnTo>
                    <a:pt x="253" y="450"/>
                  </a:lnTo>
                  <a:lnTo>
                    <a:pt x="252" y="454"/>
                  </a:lnTo>
                  <a:lnTo>
                    <a:pt x="251" y="458"/>
                  </a:lnTo>
                  <a:close/>
                  <a:moveTo>
                    <a:pt x="456" y="600"/>
                  </a:moveTo>
                  <a:lnTo>
                    <a:pt x="452" y="603"/>
                  </a:lnTo>
                  <a:lnTo>
                    <a:pt x="449" y="606"/>
                  </a:lnTo>
                  <a:lnTo>
                    <a:pt x="445" y="608"/>
                  </a:lnTo>
                  <a:lnTo>
                    <a:pt x="439" y="611"/>
                  </a:lnTo>
                  <a:lnTo>
                    <a:pt x="434" y="612"/>
                  </a:lnTo>
                  <a:lnTo>
                    <a:pt x="429" y="612"/>
                  </a:lnTo>
                  <a:lnTo>
                    <a:pt x="422" y="612"/>
                  </a:lnTo>
                  <a:lnTo>
                    <a:pt x="416" y="611"/>
                  </a:lnTo>
                  <a:lnTo>
                    <a:pt x="401" y="607"/>
                  </a:lnTo>
                  <a:lnTo>
                    <a:pt x="385" y="602"/>
                  </a:lnTo>
                  <a:lnTo>
                    <a:pt x="369" y="593"/>
                  </a:lnTo>
                  <a:lnTo>
                    <a:pt x="353" y="584"/>
                  </a:lnTo>
                  <a:lnTo>
                    <a:pt x="338" y="572"/>
                  </a:lnTo>
                  <a:lnTo>
                    <a:pt x="324" y="560"/>
                  </a:lnTo>
                  <a:lnTo>
                    <a:pt x="313" y="547"/>
                  </a:lnTo>
                  <a:lnTo>
                    <a:pt x="305" y="534"/>
                  </a:lnTo>
                  <a:lnTo>
                    <a:pt x="301" y="527"/>
                  </a:lnTo>
                  <a:lnTo>
                    <a:pt x="298" y="522"/>
                  </a:lnTo>
                  <a:lnTo>
                    <a:pt x="296" y="517"/>
                  </a:lnTo>
                  <a:lnTo>
                    <a:pt x="295" y="510"/>
                  </a:lnTo>
                  <a:lnTo>
                    <a:pt x="295" y="505"/>
                  </a:lnTo>
                  <a:lnTo>
                    <a:pt x="295" y="500"/>
                  </a:lnTo>
                  <a:lnTo>
                    <a:pt x="296" y="496"/>
                  </a:lnTo>
                  <a:lnTo>
                    <a:pt x="298" y="492"/>
                  </a:lnTo>
                  <a:lnTo>
                    <a:pt x="301" y="488"/>
                  </a:lnTo>
                  <a:lnTo>
                    <a:pt x="305" y="485"/>
                  </a:lnTo>
                  <a:lnTo>
                    <a:pt x="309" y="483"/>
                  </a:lnTo>
                  <a:lnTo>
                    <a:pt x="313" y="481"/>
                  </a:lnTo>
                  <a:lnTo>
                    <a:pt x="319" y="480"/>
                  </a:lnTo>
                  <a:lnTo>
                    <a:pt x="324" y="480"/>
                  </a:lnTo>
                  <a:lnTo>
                    <a:pt x="330" y="480"/>
                  </a:lnTo>
                  <a:lnTo>
                    <a:pt x="338" y="481"/>
                  </a:lnTo>
                  <a:lnTo>
                    <a:pt x="352" y="484"/>
                  </a:lnTo>
                  <a:lnTo>
                    <a:pt x="367" y="490"/>
                  </a:lnTo>
                  <a:lnTo>
                    <a:pt x="383" y="498"/>
                  </a:lnTo>
                  <a:lnTo>
                    <a:pt x="401" y="508"/>
                  </a:lnTo>
                  <a:lnTo>
                    <a:pt x="416" y="520"/>
                  </a:lnTo>
                  <a:lnTo>
                    <a:pt x="429" y="532"/>
                  </a:lnTo>
                  <a:lnTo>
                    <a:pt x="441" y="545"/>
                  </a:lnTo>
                  <a:lnTo>
                    <a:pt x="449" y="558"/>
                  </a:lnTo>
                  <a:lnTo>
                    <a:pt x="452" y="563"/>
                  </a:lnTo>
                  <a:lnTo>
                    <a:pt x="455" y="570"/>
                  </a:lnTo>
                  <a:lnTo>
                    <a:pt x="457" y="575"/>
                  </a:lnTo>
                  <a:lnTo>
                    <a:pt x="458" y="580"/>
                  </a:lnTo>
                  <a:lnTo>
                    <a:pt x="459" y="586"/>
                  </a:lnTo>
                  <a:lnTo>
                    <a:pt x="459" y="591"/>
                  </a:lnTo>
                  <a:lnTo>
                    <a:pt x="457" y="595"/>
                  </a:lnTo>
                  <a:lnTo>
                    <a:pt x="456" y="600"/>
                  </a:lnTo>
                  <a:close/>
                  <a:moveTo>
                    <a:pt x="613" y="652"/>
                  </a:moveTo>
                  <a:lnTo>
                    <a:pt x="631" y="663"/>
                  </a:lnTo>
                  <a:lnTo>
                    <a:pt x="645" y="676"/>
                  </a:lnTo>
                  <a:lnTo>
                    <a:pt x="656" y="689"/>
                  </a:lnTo>
                  <a:lnTo>
                    <a:pt x="665" y="702"/>
                  </a:lnTo>
                  <a:lnTo>
                    <a:pt x="669" y="709"/>
                  </a:lnTo>
                  <a:lnTo>
                    <a:pt x="672" y="715"/>
                  </a:lnTo>
                  <a:lnTo>
                    <a:pt x="674" y="722"/>
                  </a:lnTo>
                  <a:lnTo>
                    <a:pt x="676" y="727"/>
                  </a:lnTo>
                  <a:lnTo>
                    <a:pt x="676" y="733"/>
                  </a:lnTo>
                  <a:lnTo>
                    <a:pt x="676" y="738"/>
                  </a:lnTo>
                  <a:lnTo>
                    <a:pt x="675" y="743"/>
                  </a:lnTo>
                  <a:lnTo>
                    <a:pt x="673" y="748"/>
                  </a:lnTo>
                  <a:lnTo>
                    <a:pt x="669" y="751"/>
                  </a:lnTo>
                  <a:lnTo>
                    <a:pt x="666" y="754"/>
                  </a:lnTo>
                  <a:lnTo>
                    <a:pt x="662" y="756"/>
                  </a:lnTo>
                  <a:lnTo>
                    <a:pt x="656" y="758"/>
                  </a:lnTo>
                  <a:lnTo>
                    <a:pt x="651" y="760"/>
                  </a:lnTo>
                  <a:lnTo>
                    <a:pt x="645" y="760"/>
                  </a:lnTo>
                  <a:lnTo>
                    <a:pt x="638" y="760"/>
                  </a:lnTo>
                  <a:lnTo>
                    <a:pt x="631" y="758"/>
                  </a:lnTo>
                  <a:lnTo>
                    <a:pt x="615" y="755"/>
                  </a:lnTo>
                  <a:lnTo>
                    <a:pt x="599" y="749"/>
                  </a:lnTo>
                  <a:lnTo>
                    <a:pt x="582" y="741"/>
                  </a:lnTo>
                  <a:lnTo>
                    <a:pt x="565" y="730"/>
                  </a:lnTo>
                  <a:lnTo>
                    <a:pt x="548" y="718"/>
                  </a:lnTo>
                  <a:lnTo>
                    <a:pt x="534" y="706"/>
                  </a:lnTo>
                  <a:lnTo>
                    <a:pt x="523" y="693"/>
                  </a:lnTo>
                  <a:lnTo>
                    <a:pt x="513" y="679"/>
                  </a:lnTo>
                  <a:lnTo>
                    <a:pt x="510" y="672"/>
                  </a:lnTo>
                  <a:lnTo>
                    <a:pt x="506" y="667"/>
                  </a:lnTo>
                  <a:lnTo>
                    <a:pt x="504" y="660"/>
                  </a:lnTo>
                  <a:lnTo>
                    <a:pt x="503" y="655"/>
                  </a:lnTo>
                  <a:lnTo>
                    <a:pt x="502" y="648"/>
                  </a:lnTo>
                  <a:lnTo>
                    <a:pt x="503" y="644"/>
                  </a:lnTo>
                  <a:lnTo>
                    <a:pt x="504" y="639"/>
                  </a:lnTo>
                  <a:lnTo>
                    <a:pt x="506" y="634"/>
                  </a:lnTo>
                  <a:lnTo>
                    <a:pt x="509" y="631"/>
                  </a:lnTo>
                  <a:lnTo>
                    <a:pt x="513" y="628"/>
                  </a:lnTo>
                  <a:lnTo>
                    <a:pt x="517" y="626"/>
                  </a:lnTo>
                  <a:lnTo>
                    <a:pt x="523" y="624"/>
                  </a:lnTo>
                  <a:lnTo>
                    <a:pt x="528" y="622"/>
                  </a:lnTo>
                  <a:lnTo>
                    <a:pt x="534" y="622"/>
                  </a:lnTo>
                  <a:lnTo>
                    <a:pt x="541" y="622"/>
                  </a:lnTo>
                  <a:lnTo>
                    <a:pt x="547" y="622"/>
                  </a:lnTo>
                  <a:lnTo>
                    <a:pt x="564" y="627"/>
                  </a:lnTo>
                  <a:lnTo>
                    <a:pt x="580" y="632"/>
                  </a:lnTo>
                  <a:lnTo>
                    <a:pt x="597" y="641"/>
                  </a:lnTo>
                  <a:lnTo>
                    <a:pt x="613" y="652"/>
                  </a:lnTo>
                  <a:close/>
                  <a:moveTo>
                    <a:pt x="282" y="93"/>
                  </a:moveTo>
                  <a:lnTo>
                    <a:pt x="268" y="82"/>
                  </a:lnTo>
                  <a:lnTo>
                    <a:pt x="257" y="71"/>
                  </a:lnTo>
                  <a:lnTo>
                    <a:pt x="247" y="59"/>
                  </a:lnTo>
                  <a:lnTo>
                    <a:pt x="240" y="48"/>
                  </a:lnTo>
                  <a:lnTo>
                    <a:pt x="234" y="38"/>
                  </a:lnTo>
                  <a:lnTo>
                    <a:pt x="232" y="27"/>
                  </a:lnTo>
                  <a:lnTo>
                    <a:pt x="232" y="22"/>
                  </a:lnTo>
                  <a:lnTo>
                    <a:pt x="232" y="18"/>
                  </a:lnTo>
                  <a:lnTo>
                    <a:pt x="233" y="14"/>
                  </a:lnTo>
                  <a:lnTo>
                    <a:pt x="235" y="11"/>
                  </a:lnTo>
                  <a:lnTo>
                    <a:pt x="238" y="7"/>
                  </a:lnTo>
                  <a:lnTo>
                    <a:pt x="241" y="4"/>
                  </a:lnTo>
                  <a:lnTo>
                    <a:pt x="244" y="2"/>
                  </a:lnTo>
                  <a:lnTo>
                    <a:pt x="248" y="1"/>
                  </a:lnTo>
                  <a:lnTo>
                    <a:pt x="254" y="0"/>
                  </a:lnTo>
                  <a:lnTo>
                    <a:pt x="258" y="0"/>
                  </a:lnTo>
                  <a:lnTo>
                    <a:pt x="264" y="0"/>
                  </a:lnTo>
                  <a:lnTo>
                    <a:pt x="270" y="0"/>
                  </a:lnTo>
                  <a:lnTo>
                    <a:pt x="282" y="3"/>
                  </a:lnTo>
                  <a:lnTo>
                    <a:pt x="296" y="8"/>
                  </a:lnTo>
                  <a:lnTo>
                    <a:pt x="310" y="15"/>
                  </a:lnTo>
                  <a:lnTo>
                    <a:pt x="324" y="23"/>
                  </a:lnTo>
                  <a:lnTo>
                    <a:pt x="337" y="34"/>
                  </a:lnTo>
                  <a:lnTo>
                    <a:pt x="349" y="45"/>
                  </a:lnTo>
                  <a:lnTo>
                    <a:pt x="357" y="56"/>
                  </a:lnTo>
                  <a:lnTo>
                    <a:pt x="365" y="68"/>
                  </a:lnTo>
                  <a:lnTo>
                    <a:pt x="370" y="79"/>
                  </a:lnTo>
                  <a:lnTo>
                    <a:pt x="373" y="88"/>
                  </a:lnTo>
                  <a:lnTo>
                    <a:pt x="374" y="94"/>
                  </a:lnTo>
                  <a:lnTo>
                    <a:pt x="373" y="98"/>
                  </a:lnTo>
                  <a:lnTo>
                    <a:pt x="371" y="102"/>
                  </a:lnTo>
                  <a:lnTo>
                    <a:pt x="370" y="106"/>
                  </a:lnTo>
                  <a:lnTo>
                    <a:pt x="367" y="109"/>
                  </a:lnTo>
                  <a:lnTo>
                    <a:pt x="365" y="112"/>
                  </a:lnTo>
                  <a:lnTo>
                    <a:pt x="361" y="113"/>
                  </a:lnTo>
                  <a:lnTo>
                    <a:pt x="356" y="115"/>
                  </a:lnTo>
                  <a:lnTo>
                    <a:pt x="352" y="116"/>
                  </a:lnTo>
                  <a:lnTo>
                    <a:pt x="347" y="116"/>
                  </a:lnTo>
                  <a:lnTo>
                    <a:pt x="341" y="116"/>
                  </a:lnTo>
                  <a:lnTo>
                    <a:pt x="336" y="115"/>
                  </a:lnTo>
                  <a:lnTo>
                    <a:pt x="323" y="113"/>
                  </a:lnTo>
                  <a:lnTo>
                    <a:pt x="309" y="108"/>
                  </a:lnTo>
                  <a:lnTo>
                    <a:pt x="296" y="101"/>
                  </a:lnTo>
                  <a:lnTo>
                    <a:pt x="282" y="93"/>
                  </a:lnTo>
                  <a:close/>
                  <a:moveTo>
                    <a:pt x="463" y="222"/>
                  </a:moveTo>
                  <a:lnTo>
                    <a:pt x="449" y="211"/>
                  </a:lnTo>
                  <a:lnTo>
                    <a:pt x="437" y="199"/>
                  </a:lnTo>
                  <a:lnTo>
                    <a:pt x="427" y="188"/>
                  </a:lnTo>
                  <a:lnTo>
                    <a:pt x="419" y="176"/>
                  </a:lnTo>
                  <a:lnTo>
                    <a:pt x="416" y="170"/>
                  </a:lnTo>
                  <a:lnTo>
                    <a:pt x="414" y="165"/>
                  </a:lnTo>
                  <a:lnTo>
                    <a:pt x="411" y="159"/>
                  </a:lnTo>
                  <a:lnTo>
                    <a:pt x="410" y="154"/>
                  </a:lnTo>
                  <a:lnTo>
                    <a:pt x="410" y="149"/>
                  </a:lnTo>
                  <a:lnTo>
                    <a:pt x="410" y="144"/>
                  </a:lnTo>
                  <a:lnTo>
                    <a:pt x="411" y="140"/>
                  </a:lnTo>
                  <a:lnTo>
                    <a:pt x="414" y="136"/>
                  </a:lnTo>
                  <a:lnTo>
                    <a:pt x="416" y="132"/>
                  </a:lnTo>
                  <a:lnTo>
                    <a:pt x="420" y="129"/>
                  </a:lnTo>
                  <a:lnTo>
                    <a:pt x="423" y="127"/>
                  </a:lnTo>
                  <a:lnTo>
                    <a:pt x="428" y="126"/>
                  </a:lnTo>
                  <a:lnTo>
                    <a:pt x="433" y="125"/>
                  </a:lnTo>
                  <a:lnTo>
                    <a:pt x="438" y="125"/>
                  </a:lnTo>
                  <a:lnTo>
                    <a:pt x="444" y="125"/>
                  </a:lnTo>
                  <a:lnTo>
                    <a:pt x="450" y="125"/>
                  </a:lnTo>
                  <a:lnTo>
                    <a:pt x="463" y="128"/>
                  </a:lnTo>
                  <a:lnTo>
                    <a:pt x="478" y="134"/>
                  </a:lnTo>
                  <a:lnTo>
                    <a:pt x="492" y="141"/>
                  </a:lnTo>
                  <a:lnTo>
                    <a:pt x="507" y="150"/>
                  </a:lnTo>
                  <a:lnTo>
                    <a:pt x="522" y="161"/>
                  </a:lnTo>
                  <a:lnTo>
                    <a:pt x="533" y="172"/>
                  </a:lnTo>
                  <a:lnTo>
                    <a:pt x="544" y="184"/>
                  </a:lnTo>
                  <a:lnTo>
                    <a:pt x="552" y="196"/>
                  </a:lnTo>
                  <a:lnTo>
                    <a:pt x="555" y="202"/>
                  </a:lnTo>
                  <a:lnTo>
                    <a:pt x="557" y="207"/>
                  </a:lnTo>
                  <a:lnTo>
                    <a:pt x="559" y="212"/>
                  </a:lnTo>
                  <a:lnTo>
                    <a:pt x="559" y="218"/>
                  </a:lnTo>
                  <a:lnTo>
                    <a:pt x="560" y="223"/>
                  </a:lnTo>
                  <a:lnTo>
                    <a:pt x="559" y="227"/>
                  </a:lnTo>
                  <a:lnTo>
                    <a:pt x="558" y="232"/>
                  </a:lnTo>
                  <a:lnTo>
                    <a:pt x="557" y="236"/>
                  </a:lnTo>
                  <a:lnTo>
                    <a:pt x="554" y="239"/>
                  </a:lnTo>
                  <a:lnTo>
                    <a:pt x="551" y="241"/>
                  </a:lnTo>
                  <a:lnTo>
                    <a:pt x="547" y="244"/>
                  </a:lnTo>
                  <a:lnTo>
                    <a:pt x="542" y="246"/>
                  </a:lnTo>
                  <a:lnTo>
                    <a:pt x="538" y="247"/>
                  </a:lnTo>
                  <a:lnTo>
                    <a:pt x="532" y="247"/>
                  </a:lnTo>
                  <a:lnTo>
                    <a:pt x="526" y="247"/>
                  </a:lnTo>
                  <a:lnTo>
                    <a:pt x="520" y="247"/>
                  </a:lnTo>
                  <a:lnTo>
                    <a:pt x="506" y="244"/>
                  </a:lnTo>
                  <a:lnTo>
                    <a:pt x="492" y="238"/>
                  </a:lnTo>
                  <a:lnTo>
                    <a:pt x="478" y="231"/>
                  </a:lnTo>
                  <a:lnTo>
                    <a:pt x="463" y="222"/>
                  </a:lnTo>
                  <a:close/>
                </a:path>
              </a:pathLst>
            </a:custGeom>
            <a:solidFill>
              <a:srgbClr val="CDC5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CH"/>
            </a:p>
          </p:txBody>
        </p:sp>
        <p:sp>
          <p:nvSpPr>
            <p:cNvPr id="59" name="Freeform 52"/>
            <p:cNvSpPr>
              <a:spLocks noEditPoints="1"/>
            </p:cNvSpPr>
            <p:nvPr userDrawn="1"/>
          </p:nvSpPr>
          <p:spPr bwMode="auto">
            <a:xfrm>
              <a:off x="11848637" y="4802188"/>
              <a:ext cx="134937" cy="1457325"/>
            </a:xfrm>
            <a:custGeom>
              <a:avLst/>
              <a:gdLst>
                <a:gd name="T0" fmla="*/ 639 w 678"/>
                <a:gd name="T1" fmla="*/ 7236 h 7343"/>
                <a:gd name="T2" fmla="*/ 7 w 678"/>
                <a:gd name="T3" fmla="*/ 6963 h 7343"/>
                <a:gd name="T4" fmla="*/ 30 w 678"/>
                <a:gd name="T5" fmla="*/ 6835 h 7343"/>
                <a:gd name="T6" fmla="*/ 20 w 678"/>
                <a:gd name="T7" fmla="*/ 6640 h 7343"/>
                <a:gd name="T8" fmla="*/ 297 w 678"/>
                <a:gd name="T9" fmla="*/ 6772 h 7343"/>
                <a:gd name="T10" fmla="*/ 274 w 678"/>
                <a:gd name="T11" fmla="*/ 6420 h 7343"/>
                <a:gd name="T12" fmla="*/ 238 w 678"/>
                <a:gd name="T13" fmla="*/ 6235 h 7343"/>
                <a:gd name="T14" fmla="*/ 376 w 678"/>
                <a:gd name="T15" fmla="*/ 5857 h 7343"/>
                <a:gd name="T16" fmla="*/ 68 w 678"/>
                <a:gd name="T17" fmla="*/ 5618 h 7343"/>
                <a:gd name="T18" fmla="*/ 183 w 678"/>
                <a:gd name="T19" fmla="*/ 5214 h 7343"/>
                <a:gd name="T20" fmla="*/ 111 w 678"/>
                <a:gd name="T21" fmla="*/ 4726 h 7343"/>
                <a:gd name="T22" fmla="*/ 4 w 678"/>
                <a:gd name="T23" fmla="*/ 4041 h 7343"/>
                <a:gd name="T24" fmla="*/ 91 w 678"/>
                <a:gd name="T25" fmla="*/ 3341 h 7343"/>
                <a:gd name="T26" fmla="*/ 89 w 678"/>
                <a:gd name="T27" fmla="*/ 3170 h 7343"/>
                <a:gd name="T28" fmla="*/ 231 w 678"/>
                <a:gd name="T29" fmla="*/ 2256 h 7343"/>
                <a:gd name="T30" fmla="*/ 93 w 678"/>
                <a:gd name="T31" fmla="*/ 1876 h 7343"/>
                <a:gd name="T32" fmla="*/ 0 w 678"/>
                <a:gd name="T33" fmla="*/ 677 h 7343"/>
                <a:gd name="T34" fmla="*/ 657 w 678"/>
                <a:gd name="T35" fmla="*/ 238 h 7343"/>
                <a:gd name="T36" fmla="*/ 624 w 678"/>
                <a:gd name="T37" fmla="*/ 1037 h 7343"/>
                <a:gd name="T38" fmla="*/ 544 w 678"/>
                <a:gd name="T39" fmla="*/ 2203 h 7343"/>
                <a:gd name="T40" fmla="*/ 655 w 678"/>
                <a:gd name="T41" fmla="*/ 2516 h 7343"/>
                <a:gd name="T42" fmla="*/ 673 w 678"/>
                <a:gd name="T43" fmla="*/ 3461 h 7343"/>
                <a:gd name="T44" fmla="*/ 618 w 678"/>
                <a:gd name="T45" fmla="*/ 4251 h 7343"/>
                <a:gd name="T46" fmla="*/ 626 w 678"/>
                <a:gd name="T47" fmla="*/ 4660 h 7343"/>
                <a:gd name="T48" fmla="*/ 475 w 678"/>
                <a:gd name="T49" fmla="*/ 5084 h 7343"/>
                <a:gd name="T50" fmla="*/ 611 w 678"/>
                <a:gd name="T51" fmla="*/ 5586 h 7343"/>
                <a:gd name="T52" fmla="*/ 484 w 678"/>
                <a:gd name="T53" fmla="*/ 5735 h 7343"/>
                <a:gd name="T54" fmla="*/ 327 w 678"/>
                <a:gd name="T55" fmla="*/ 6115 h 7343"/>
                <a:gd name="T56" fmla="*/ 531 w 678"/>
                <a:gd name="T57" fmla="*/ 6496 h 7343"/>
                <a:gd name="T58" fmla="*/ 455 w 678"/>
                <a:gd name="T59" fmla="*/ 6536 h 7343"/>
                <a:gd name="T60" fmla="*/ 592 w 678"/>
                <a:gd name="T61" fmla="*/ 6730 h 7343"/>
                <a:gd name="T62" fmla="*/ 633 w 678"/>
                <a:gd name="T63" fmla="*/ 7070 h 7343"/>
                <a:gd name="T64" fmla="*/ 171 w 678"/>
                <a:gd name="T65" fmla="*/ 6522 h 7343"/>
                <a:gd name="T66" fmla="*/ 458 w 678"/>
                <a:gd name="T67" fmla="*/ 6660 h 7343"/>
                <a:gd name="T68" fmla="*/ 600 w 678"/>
                <a:gd name="T69" fmla="*/ 6115 h 7343"/>
                <a:gd name="T70" fmla="*/ 431 w 678"/>
                <a:gd name="T71" fmla="*/ 5675 h 7343"/>
                <a:gd name="T72" fmla="*/ 273 w 678"/>
                <a:gd name="T73" fmla="*/ 5434 h 7343"/>
                <a:gd name="T74" fmla="*/ 457 w 678"/>
                <a:gd name="T75" fmla="*/ 5460 h 7343"/>
                <a:gd name="T76" fmla="*/ 397 w 678"/>
                <a:gd name="T77" fmla="*/ 4854 h 7343"/>
                <a:gd name="T78" fmla="*/ 176 w 678"/>
                <a:gd name="T79" fmla="*/ 4612 h 7343"/>
                <a:gd name="T80" fmla="*/ 354 w 678"/>
                <a:gd name="T81" fmla="*/ 4424 h 7343"/>
                <a:gd name="T82" fmla="*/ 394 w 678"/>
                <a:gd name="T83" fmla="*/ 4235 h 7343"/>
                <a:gd name="T84" fmla="*/ 208 w 678"/>
                <a:gd name="T85" fmla="*/ 4138 h 7343"/>
                <a:gd name="T86" fmla="*/ 123 w 678"/>
                <a:gd name="T87" fmla="*/ 3931 h 7343"/>
                <a:gd name="T88" fmla="*/ 269 w 678"/>
                <a:gd name="T89" fmla="*/ 3819 h 7343"/>
                <a:gd name="T90" fmla="*/ 483 w 678"/>
                <a:gd name="T91" fmla="*/ 3652 h 7343"/>
                <a:gd name="T92" fmla="*/ 562 w 678"/>
                <a:gd name="T93" fmla="*/ 3352 h 7343"/>
                <a:gd name="T94" fmla="*/ 429 w 678"/>
                <a:gd name="T95" fmla="*/ 3249 h 7343"/>
                <a:gd name="T96" fmla="*/ 28 w 678"/>
                <a:gd name="T97" fmla="*/ 2770 h 7343"/>
                <a:gd name="T98" fmla="*/ 411 w 678"/>
                <a:gd name="T99" fmla="*/ 3077 h 7343"/>
                <a:gd name="T100" fmla="*/ 157 w 678"/>
                <a:gd name="T101" fmla="*/ 2595 h 7343"/>
                <a:gd name="T102" fmla="*/ 555 w 678"/>
                <a:gd name="T103" fmla="*/ 2469 h 7343"/>
                <a:gd name="T104" fmla="*/ 398 w 678"/>
                <a:gd name="T105" fmla="*/ 2058 h 7343"/>
                <a:gd name="T106" fmla="*/ 407 w 678"/>
                <a:gd name="T107" fmla="*/ 2019 h 7343"/>
                <a:gd name="T108" fmla="*/ 129 w 678"/>
                <a:gd name="T109" fmla="*/ 1547 h 7343"/>
                <a:gd name="T110" fmla="*/ 504 w 678"/>
                <a:gd name="T111" fmla="*/ 1689 h 7343"/>
                <a:gd name="T112" fmla="*/ 117 w 678"/>
                <a:gd name="T113" fmla="*/ 1120 h 7343"/>
                <a:gd name="T114" fmla="*/ 360 w 678"/>
                <a:gd name="T115" fmla="*/ 1281 h 7343"/>
                <a:gd name="T116" fmla="*/ 170 w 678"/>
                <a:gd name="T117" fmla="*/ 735 h 7343"/>
                <a:gd name="T118" fmla="*/ 410 w 678"/>
                <a:gd name="T119" fmla="*/ 874 h 7343"/>
                <a:gd name="T120" fmla="*/ 167 w 678"/>
                <a:gd name="T121" fmla="*/ 348 h 7343"/>
                <a:gd name="T122" fmla="*/ 623 w 678"/>
                <a:gd name="T123" fmla="*/ 616 h 7343"/>
                <a:gd name="T124" fmla="*/ 410 w 678"/>
                <a:gd name="T125" fmla="*/ 52 h 73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78" h="7343">
                  <a:moveTo>
                    <a:pt x="0" y="7117"/>
                  </a:moveTo>
                  <a:lnTo>
                    <a:pt x="0" y="7086"/>
                  </a:lnTo>
                  <a:lnTo>
                    <a:pt x="12" y="7096"/>
                  </a:lnTo>
                  <a:lnTo>
                    <a:pt x="21" y="7105"/>
                  </a:lnTo>
                  <a:lnTo>
                    <a:pt x="24" y="7108"/>
                  </a:lnTo>
                  <a:lnTo>
                    <a:pt x="25" y="7111"/>
                  </a:lnTo>
                  <a:lnTo>
                    <a:pt x="26" y="7114"/>
                  </a:lnTo>
                  <a:lnTo>
                    <a:pt x="25" y="7116"/>
                  </a:lnTo>
                  <a:lnTo>
                    <a:pt x="22" y="7119"/>
                  </a:lnTo>
                  <a:lnTo>
                    <a:pt x="17" y="7120"/>
                  </a:lnTo>
                  <a:lnTo>
                    <a:pt x="10" y="7119"/>
                  </a:lnTo>
                  <a:lnTo>
                    <a:pt x="0" y="7117"/>
                  </a:lnTo>
                  <a:close/>
                  <a:moveTo>
                    <a:pt x="0" y="7081"/>
                  </a:moveTo>
                  <a:lnTo>
                    <a:pt x="0" y="7001"/>
                  </a:lnTo>
                  <a:lnTo>
                    <a:pt x="32" y="7015"/>
                  </a:lnTo>
                  <a:lnTo>
                    <a:pt x="66" y="7031"/>
                  </a:lnTo>
                  <a:lnTo>
                    <a:pt x="100" y="7047"/>
                  </a:lnTo>
                  <a:lnTo>
                    <a:pt x="136" y="7065"/>
                  </a:lnTo>
                  <a:lnTo>
                    <a:pt x="171" y="7082"/>
                  </a:lnTo>
                  <a:lnTo>
                    <a:pt x="203" y="7099"/>
                  </a:lnTo>
                  <a:lnTo>
                    <a:pt x="234" y="7115"/>
                  </a:lnTo>
                  <a:lnTo>
                    <a:pt x="263" y="7131"/>
                  </a:lnTo>
                  <a:lnTo>
                    <a:pt x="249" y="7122"/>
                  </a:lnTo>
                  <a:lnTo>
                    <a:pt x="238" y="7112"/>
                  </a:lnTo>
                  <a:lnTo>
                    <a:pt x="227" y="7103"/>
                  </a:lnTo>
                  <a:lnTo>
                    <a:pt x="218" y="7096"/>
                  </a:lnTo>
                  <a:lnTo>
                    <a:pt x="212" y="7089"/>
                  </a:lnTo>
                  <a:lnTo>
                    <a:pt x="207" y="7083"/>
                  </a:lnTo>
                  <a:lnTo>
                    <a:pt x="206" y="7081"/>
                  </a:lnTo>
                  <a:lnTo>
                    <a:pt x="205" y="7079"/>
                  </a:lnTo>
                  <a:lnTo>
                    <a:pt x="205" y="7076"/>
                  </a:lnTo>
                  <a:lnTo>
                    <a:pt x="206" y="7074"/>
                  </a:lnTo>
                  <a:lnTo>
                    <a:pt x="207" y="7073"/>
                  </a:lnTo>
                  <a:lnTo>
                    <a:pt x="209" y="7072"/>
                  </a:lnTo>
                  <a:lnTo>
                    <a:pt x="213" y="7071"/>
                  </a:lnTo>
                  <a:lnTo>
                    <a:pt x="217" y="7071"/>
                  </a:lnTo>
                  <a:lnTo>
                    <a:pt x="227" y="7072"/>
                  </a:lnTo>
                  <a:lnTo>
                    <a:pt x="240" y="7074"/>
                  </a:lnTo>
                  <a:lnTo>
                    <a:pt x="255" y="7078"/>
                  </a:lnTo>
                  <a:lnTo>
                    <a:pt x="272" y="7083"/>
                  </a:lnTo>
                  <a:lnTo>
                    <a:pt x="293" y="7089"/>
                  </a:lnTo>
                  <a:lnTo>
                    <a:pt x="314" y="7097"/>
                  </a:lnTo>
                  <a:lnTo>
                    <a:pt x="364" y="7115"/>
                  </a:lnTo>
                  <a:lnTo>
                    <a:pt x="420" y="7139"/>
                  </a:lnTo>
                  <a:lnTo>
                    <a:pt x="482" y="7166"/>
                  </a:lnTo>
                  <a:lnTo>
                    <a:pt x="546" y="7197"/>
                  </a:lnTo>
                  <a:lnTo>
                    <a:pt x="581" y="7215"/>
                  </a:lnTo>
                  <a:lnTo>
                    <a:pt x="615" y="7231"/>
                  </a:lnTo>
                  <a:lnTo>
                    <a:pt x="647" y="7248"/>
                  </a:lnTo>
                  <a:lnTo>
                    <a:pt x="677" y="7264"/>
                  </a:lnTo>
                  <a:lnTo>
                    <a:pt x="663" y="7255"/>
                  </a:lnTo>
                  <a:lnTo>
                    <a:pt x="650" y="7245"/>
                  </a:lnTo>
                  <a:lnTo>
                    <a:pt x="639" y="7236"/>
                  </a:lnTo>
                  <a:lnTo>
                    <a:pt x="631" y="7228"/>
                  </a:lnTo>
                  <a:lnTo>
                    <a:pt x="624" y="7221"/>
                  </a:lnTo>
                  <a:lnTo>
                    <a:pt x="620" y="7215"/>
                  </a:lnTo>
                  <a:lnTo>
                    <a:pt x="618" y="7212"/>
                  </a:lnTo>
                  <a:lnTo>
                    <a:pt x="618" y="7210"/>
                  </a:lnTo>
                  <a:lnTo>
                    <a:pt x="618" y="7208"/>
                  </a:lnTo>
                  <a:lnTo>
                    <a:pt x="618" y="7206"/>
                  </a:lnTo>
                  <a:lnTo>
                    <a:pt x="621" y="7204"/>
                  </a:lnTo>
                  <a:lnTo>
                    <a:pt x="624" y="7203"/>
                  </a:lnTo>
                  <a:lnTo>
                    <a:pt x="629" y="7202"/>
                  </a:lnTo>
                  <a:lnTo>
                    <a:pt x="637" y="7202"/>
                  </a:lnTo>
                  <a:lnTo>
                    <a:pt x="655" y="7205"/>
                  </a:lnTo>
                  <a:lnTo>
                    <a:pt x="678" y="7210"/>
                  </a:lnTo>
                  <a:lnTo>
                    <a:pt x="678" y="7343"/>
                  </a:lnTo>
                  <a:lnTo>
                    <a:pt x="659" y="7335"/>
                  </a:lnTo>
                  <a:lnTo>
                    <a:pt x="638" y="7327"/>
                  </a:lnTo>
                  <a:lnTo>
                    <a:pt x="616" y="7318"/>
                  </a:lnTo>
                  <a:lnTo>
                    <a:pt x="595" y="7308"/>
                  </a:lnTo>
                  <a:lnTo>
                    <a:pt x="573" y="7299"/>
                  </a:lnTo>
                  <a:lnTo>
                    <a:pt x="551" y="7288"/>
                  </a:lnTo>
                  <a:lnTo>
                    <a:pt x="527" y="7277"/>
                  </a:lnTo>
                  <a:lnTo>
                    <a:pt x="504" y="7266"/>
                  </a:lnTo>
                  <a:lnTo>
                    <a:pt x="472" y="7250"/>
                  </a:lnTo>
                  <a:lnTo>
                    <a:pt x="439" y="7234"/>
                  </a:lnTo>
                  <a:lnTo>
                    <a:pt x="409" y="7218"/>
                  </a:lnTo>
                  <a:lnTo>
                    <a:pt x="381" y="7203"/>
                  </a:lnTo>
                  <a:lnTo>
                    <a:pt x="405" y="7220"/>
                  </a:lnTo>
                  <a:lnTo>
                    <a:pt x="421" y="7234"/>
                  </a:lnTo>
                  <a:lnTo>
                    <a:pt x="426" y="7240"/>
                  </a:lnTo>
                  <a:lnTo>
                    <a:pt x="431" y="7245"/>
                  </a:lnTo>
                  <a:lnTo>
                    <a:pt x="432" y="7249"/>
                  </a:lnTo>
                  <a:lnTo>
                    <a:pt x="432" y="7252"/>
                  </a:lnTo>
                  <a:lnTo>
                    <a:pt x="431" y="7255"/>
                  </a:lnTo>
                  <a:lnTo>
                    <a:pt x="428" y="7256"/>
                  </a:lnTo>
                  <a:lnTo>
                    <a:pt x="425" y="7256"/>
                  </a:lnTo>
                  <a:lnTo>
                    <a:pt x="421" y="7256"/>
                  </a:lnTo>
                  <a:lnTo>
                    <a:pt x="411" y="7256"/>
                  </a:lnTo>
                  <a:lnTo>
                    <a:pt x="399" y="7253"/>
                  </a:lnTo>
                  <a:lnTo>
                    <a:pt x="384" y="7250"/>
                  </a:lnTo>
                  <a:lnTo>
                    <a:pt x="366" y="7245"/>
                  </a:lnTo>
                  <a:lnTo>
                    <a:pt x="347" y="7238"/>
                  </a:lnTo>
                  <a:lnTo>
                    <a:pt x="325" y="7231"/>
                  </a:lnTo>
                  <a:lnTo>
                    <a:pt x="275" y="7212"/>
                  </a:lnTo>
                  <a:lnTo>
                    <a:pt x="220" y="7189"/>
                  </a:lnTo>
                  <a:lnTo>
                    <a:pt x="160" y="7162"/>
                  </a:lnTo>
                  <a:lnTo>
                    <a:pt x="95" y="7130"/>
                  </a:lnTo>
                  <a:lnTo>
                    <a:pt x="70" y="7119"/>
                  </a:lnTo>
                  <a:lnTo>
                    <a:pt x="46" y="7106"/>
                  </a:lnTo>
                  <a:lnTo>
                    <a:pt x="23" y="7094"/>
                  </a:lnTo>
                  <a:lnTo>
                    <a:pt x="0" y="7081"/>
                  </a:lnTo>
                  <a:close/>
                  <a:moveTo>
                    <a:pt x="0" y="6981"/>
                  </a:moveTo>
                  <a:lnTo>
                    <a:pt x="0" y="6957"/>
                  </a:lnTo>
                  <a:lnTo>
                    <a:pt x="7" y="6963"/>
                  </a:lnTo>
                  <a:lnTo>
                    <a:pt x="11" y="6970"/>
                  </a:lnTo>
                  <a:lnTo>
                    <a:pt x="12" y="6972"/>
                  </a:lnTo>
                  <a:lnTo>
                    <a:pt x="13" y="6974"/>
                  </a:lnTo>
                  <a:lnTo>
                    <a:pt x="13" y="6976"/>
                  </a:lnTo>
                  <a:lnTo>
                    <a:pt x="12" y="6977"/>
                  </a:lnTo>
                  <a:lnTo>
                    <a:pt x="11" y="6979"/>
                  </a:lnTo>
                  <a:lnTo>
                    <a:pt x="8" y="6980"/>
                  </a:lnTo>
                  <a:lnTo>
                    <a:pt x="4" y="6981"/>
                  </a:lnTo>
                  <a:lnTo>
                    <a:pt x="0" y="6981"/>
                  </a:lnTo>
                  <a:close/>
                  <a:moveTo>
                    <a:pt x="0" y="6945"/>
                  </a:moveTo>
                  <a:lnTo>
                    <a:pt x="0" y="6860"/>
                  </a:lnTo>
                  <a:lnTo>
                    <a:pt x="32" y="6875"/>
                  </a:lnTo>
                  <a:lnTo>
                    <a:pt x="66" y="6890"/>
                  </a:lnTo>
                  <a:lnTo>
                    <a:pt x="100" y="6907"/>
                  </a:lnTo>
                  <a:lnTo>
                    <a:pt x="137" y="6924"/>
                  </a:lnTo>
                  <a:lnTo>
                    <a:pt x="198" y="6956"/>
                  </a:lnTo>
                  <a:lnTo>
                    <a:pt x="254" y="6986"/>
                  </a:lnTo>
                  <a:lnTo>
                    <a:pt x="303" y="7015"/>
                  </a:lnTo>
                  <a:lnTo>
                    <a:pt x="347" y="7042"/>
                  </a:lnTo>
                  <a:lnTo>
                    <a:pt x="365" y="7054"/>
                  </a:lnTo>
                  <a:lnTo>
                    <a:pt x="380" y="7065"/>
                  </a:lnTo>
                  <a:lnTo>
                    <a:pt x="394" y="7075"/>
                  </a:lnTo>
                  <a:lnTo>
                    <a:pt x="405" y="7085"/>
                  </a:lnTo>
                  <a:lnTo>
                    <a:pt x="414" y="7093"/>
                  </a:lnTo>
                  <a:lnTo>
                    <a:pt x="419" y="7100"/>
                  </a:lnTo>
                  <a:lnTo>
                    <a:pt x="420" y="7103"/>
                  </a:lnTo>
                  <a:lnTo>
                    <a:pt x="421" y="7106"/>
                  </a:lnTo>
                  <a:lnTo>
                    <a:pt x="421" y="7108"/>
                  </a:lnTo>
                  <a:lnTo>
                    <a:pt x="421" y="7110"/>
                  </a:lnTo>
                  <a:lnTo>
                    <a:pt x="419" y="7111"/>
                  </a:lnTo>
                  <a:lnTo>
                    <a:pt x="417" y="7113"/>
                  </a:lnTo>
                  <a:lnTo>
                    <a:pt x="414" y="7113"/>
                  </a:lnTo>
                  <a:lnTo>
                    <a:pt x="410" y="7114"/>
                  </a:lnTo>
                  <a:lnTo>
                    <a:pt x="401" y="7113"/>
                  </a:lnTo>
                  <a:lnTo>
                    <a:pt x="389" y="7112"/>
                  </a:lnTo>
                  <a:lnTo>
                    <a:pt x="374" y="7109"/>
                  </a:lnTo>
                  <a:lnTo>
                    <a:pt x="356" y="7103"/>
                  </a:lnTo>
                  <a:lnTo>
                    <a:pt x="337" y="7098"/>
                  </a:lnTo>
                  <a:lnTo>
                    <a:pt x="316" y="7090"/>
                  </a:lnTo>
                  <a:lnTo>
                    <a:pt x="268" y="7073"/>
                  </a:lnTo>
                  <a:lnTo>
                    <a:pt x="214" y="7051"/>
                  </a:lnTo>
                  <a:lnTo>
                    <a:pt x="156" y="7024"/>
                  </a:lnTo>
                  <a:lnTo>
                    <a:pt x="94" y="6993"/>
                  </a:lnTo>
                  <a:lnTo>
                    <a:pt x="69" y="6981"/>
                  </a:lnTo>
                  <a:lnTo>
                    <a:pt x="45" y="6969"/>
                  </a:lnTo>
                  <a:lnTo>
                    <a:pt x="23" y="6957"/>
                  </a:lnTo>
                  <a:lnTo>
                    <a:pt x="0" y="6945"/>
                  </a:lnTo>
                  <a:close/>
                  <a:moveTo>
                    <a:pt x="0" y="6843"/>
                  </a:moveTo>
                  <a:lnTo>
                    <a:pt x="0" y="6802"/>
                  </a:lnTo>
                  <a:lnTo>
                    <a:pt x="15" y="6815"/>
                  </a:lnTo>
                  <a:lnTo>
                    <a:pt x="25" y="6826"/>
                  </a:lnTo>
                  <a:lnTo>
                    <a:pt x="28" y="6830"/>
                  </a:lnTo>
                  <a:lnTo>
                    <a:pt x="30" y="6835"/>
                  </a:lnTo>
                  <a:lnTo>
                    <a:pt x="31" y="6838"/>
                  </a:lnTo>
                  <a:lnTo>
                    <a:pt x="30" y="6841"/>
                  </a:lnTo>
                  <a:lnTo>
                    <a:pt x="29" y="6842"/>
                  </a:lnTo>
                  <a:lnTo>
                    <a:pt x="27" y="6843"/>
                  </a:lnTo>
                  <a:lnTo>
                    <a:pt x="24" y="6844"/>
                  </a:lnTo>
                  <a:lnTo>
                    <a:pt x="21" y="6844"/>
                  </a:lnTo>
                  <a:lnTo>
                    <a:pt x="12" y="6844"/>
                  </a:lnTo>
                  <a:lnTo>
                    <a:pt x="0" y="6843"/>
                  </a:lnTo>
                  <a:close/>
                  <a:moveTo>
                    <a:pt x="0" y="6790"/>
                  </a:moveTo>
                  <a:lnTo>
                    <a:pt x="0" y="6706"/>
                  </a:lnTo>
                  <a:lnTo>
                    <a:pt x="20" y="6715"/>
                  </a:lnTo>
                  <a:lnTo>
                    <a:pt x="39" y="6722"/>
                  </a:lnTo>
                  <a:lnTo>
                    <a:pt x="58" y="6732"/>
                  </a:lnTo>
                  <a:lnTo>
                    <a:pt x="80" y="6741"/>
                  </a:lnTo>
                  <a:lnTo>
                    <a:pt x="102" y="6752"/>
                  </a:lnTo>
                  <a:lnTo>
                    <a:pt x="123" y="6761"/>
                  </a:lnTo>
                  <a:lnTo>
                    <a:pt x="145" y="6772"/>
                  </a:lnTo>
                  <a:lnTo>
                    <a:pt x="167" y="6784"/>
                  </a:lnTo>
                  <a:lnTo>
                    <a:pt x="227" y="6814"/>
                  </a:lnTo>
                  <a:lnTo>
                    <a:pt x="281" y="6844"/>
                  </a:lnTo>
                  <a:lnTo>
                    <a:pt x="329" y="6872"/>
                  </a:lnTo>
                  <a:lnTo>
                    <a:pt x="370" y="6899"/>
                  </a:lnTo>
                  <a:lnTo>
                    <a:pt x="388" y="6911"/>
                  </a:lnTo>
                  <a:lnTo>
                    <a:pt x="404" y="6922"/>
                  </a:lnTo>
                  <a:lnTo>
                    <a:pt x="417" y="6933"/>
                  </a:lnTo>
                  <a:lnTo>
                    <a:pt x="428" y="6943"/>
                  </a:lnTo>
                  <a:lnTo>
                    <a:pt x="435" y="6950"/>
                  </a:lnTo>
                  <a:lnTo>
                    <a:pt x="441" y="6958"/>
                  </a:lnTo>
                  <a:lnTo>
                    <a:pt x="442" y="6961"/>
                  </a:lnTo>
                  <a:lnTo>
                    <a:pt x="443" y="6963"/>
                  </a:lnTo>
                  <a:lnTo>
                    <a:pt x="443" y="6965"/>
                  </a:lnTo>
                  <a:lnTo>
                    <a:pt x="442" y="6967"/>
                  </a:lnTo>
                  <a:lnTo>
                    <a:pt x="441" y="6970"/>
                  </a:lnTo>
                  <a:lnTo>
                    <a:pt x="437" y="6971"/>
                  </a:lnTo>
                  <a:lnTo>
                    <a:pt x="435" y="6972"/>
                  </a:lnTo>
                  <a:lnTo>
                    <a:pt x="431" y="6972"/>
                  </a:lnTo>
                  <a:lnTo>
                    <a:pt x="421" y="6972"/>
                  </a:lnTo>
                  <a:lnTo>
                    <a:pt x="409" y="6971"/>
                  </a:lnTo>
                  <a:lnTo>
                    <a:pt x="395" y="6967"/>
                  </a:lnTo>
                  <a:lnTo>
                    <a:pt x="378" y="6963"/>
                  </a:lnTo>
                  <a:lnTo>
                    <a:pt x="360" y="6958"/>
                  </a:lnTo>
                  <a:lnTo>
                    <a:pt x="339" y="6950"/>
                  </a:lnTo>
                  <a:lnTo>
                    <a:pt x="293" y="6933"/>
                  </a:lnTo>
                  <a:lnTo>
                    <a:pt x="240" y="6911"/>
                  </a:lnTo>
                  <a:lnTo>
                    <a:pt x="183" y="6885"/>
                  </a:lnTo>
                  <a:lnTo>
                    <a:pt x="123" y="6856"/>
                  </a:lnTo>
                  <a:lnTo>
                    <a:pt x="90" y="6840"/>
                  </a:lnTo>
                  <a:lnTo>
                    <a:pt x="58" y="6823"/>
                  </a:lnTo>
                  <a:lnTo>
                    <a:pt x="28" y="6807"/>
                  </a:lnTo>
                  <a:lnTo>
                    <a:pt x="0" y="6790"/>
                  </a:lnTo>
                  <a:close/>
                  <a:moveTo>
                    <a:pt x="0" y="6693"/>
                  </a:moveTo>
                  <a:lnTo>
                    <a:pt x="0" y="6626"/>
                  </a:lnTo>
                  <a:lnTo>
                    <a:pt x="20" y="6640"/>
                  </a:lnTo>
                  <a:lnTo>
                    <a:pt x="37" y="6652"/>
                  </a:lnTo>
                  <a:lnTo>
                    <a:pt x="51" y="6664"/>
                  </a:lnTo>
                  <a:lnTo>
                    <a:pt x="63" y="6675"/>
                  </a:lnTo>
                  <a:lnTo>
                    <a:pt x="71" y="6684"/>
                  </a:lnTo>
                  <a:lnTo>
                    <a:pt x="78" y="6692"/>
                  </a:lnTo>
                  <a:lnTo>
                    <a:pt x="79" y="6695"/>
                  </a:lnTo>
                  <a:lnTo>
                    <a:pt x="80" y="6699"/>
                  </a:lnTo>
                  <a:lnTo>
                    <a:pt x="80" y="6701"/>
                  </a:lnTo>
                  <a:lnTo>
                    <a:pt x="79" y="6703"/>
                  </a:lnTo>
                  <a:lnTo>
                    <a:pt x="76" y="6706"/>
                  </a:lnTo>
                  <a:lnTo>
                    <a:pt x="70" y="6707"/>
                  </a:lnTo>
                  <a:lnTo>
                    <a:pt x="64" y="6708"/>
                  </a:lnTo>
                  <a:lnTo>
                    <a:pt x="54" y="6707"/>
                  </a:lnTo>
                  <a:lnTo>
                    <a:pt x="43" y="6705"/>
                  </a:lnTo>
                  <a:lnTo>
                    <a:pt x="30" y="6703"/>
                  </a:lnTo>
                  <a:lnTo>
                    <a:pt x="16" y="6699"/>
                  </a:lnTo>
                  <a:lnTo>
                    <a:pt x="0" y="6693"/>
                  </a:lnTo>
                  <a:close/>
                  <a:moveTo>
                    <a:pt x="0" y="6613"/>
                  </a:moveTo>
                  <a:lnTo>
                    <a:pt x="0" y="6543"/>
                  </a:lnTo>
                  <a:lnTo>
                    <a:pt x="23" y="6551"/>
                  </a:lnTo>
                  <a:lnTo>
                    <a:pt x="48" y="6561"/>
                  </a:lnTo>
                  <a:lnTo>
                    <a:pt x="75" y="6570"/>
                  </a:lnTo>
                  <a:lnTo>
                    <a:pt x="104" y="6582"/>
                  </a:lnTo>
                  <a:lnTo>
                    <a:pt x="134" y="6596"/>
                  </a:lnTo>
                  <a:lnTo>
                    <a:pt x="165" y="6610"/>
                  </a:lnTo>
                  <a:lnTo>
                    <a:pt x="198" y="6626"/>
                  </a:lnTo>
                  <a:lnTo>
                    <a:pt x="232" y="6643"/>
                  </a:lnTo>
                  <a:lnTo>
                    <a:pt x="288" y="6673"/>
                  </a:lnTo>
                  <a:lnTo>
                    <a:pt x="341" y="6702"/>
                  </a:lnTo>
                  <a:lnTo>
                    <a:pt x="388" y="6730"/>
                  </a:lnTo>
                  <a:lnTo>
                    <a:pt x="426" y="6756"/>
                  </a:lnTo>
                  <a:lnTo>
                    <a:pt x="444" y="6768"/>
                  </a:lnTo>
                  <a:lnTo>
                    <a:pt x="458" y="6779"/>
                  </a:lnTo>
                  <a:lnTo>
                    <a:pt x="471" y="6789"/>
                  </a:lnTo>
                  <a:lnTo>
                    <a:pt x="480" y="6798"/>
                  </a:lnTo>
                  <a:lnTo>
                    <a:pt x="488" y="6807"/>
                  </a:lnTo>
                  <a:lnTo>
                    <a:pt x="492" y="6814"/>
                  </a:lnTo>
                  <a:lnTo>
                    <a:pt x="493" y="6816"/>
                  </a:lnTo>
                  <a:lnTo>
                    <a:pt x="494" y="6820"/>
                  </a:lnTo>
                  <a:lnTo>
                    <a:pt x="494" y="6822"/>
                  </a:lnTo>
                  <a:lnTo>
                    <a:pt x="493" y="6824"/>
                  </a:lnTo>
                  <a:lnTo>
                    <a:pt x="492" y="6826"/>
                  </a:lnTo>
                  <a:lnTo>
                    <a:pt x="490" y="6827"/>
                  </a:lnTo>
                  <a:lnTo>
                    <a:pt x="487" y="6828"/>
                  </a:lnTo>
                  <a:lnTo>
                    <a:pt x="483" y="6829"/>
                  </a:lnTo>
                  <a:lnTo>
                    <a:pt x="474" y="6829"/>
                  </a:lnTo>
                  <a:lnTo>
                    <a:pt x="462" y="6828"/>
                  </a:lnTo>
                  <a:lnTo>
                    <a:pt x="448" y="6825"/>
                  </a:lnTo>
                  <a:lnTo>
                    <a:pt x="432" y="6822"/>
                  </a:lnTo>
                  <a:lnTo>
                    <a:pt x="414" y="6816"/>
                  </a:lnTo>
                  <a:lnTo>
                    <a:pt x="393" y="6810"/>
                  </a:lnTo>
                  <a:lnTo>
                    <a:pt x="348" y="6794"/>
                  </a:lnTo>
                  <a:lnTo>
                    <a:pt x="297" y="6772"/>
                  </a:lnTo>
                  <a:lnTo>
                    <a:pt x="242" y="6747"/>
                  </a:lnTo>
                  <a:lnTo>
                    <a:pt x="184" y="6719"/>
                  </a:lnTo>
                  <a:lnTo>
                    <a:pt x="157" y="6705"/>
                  </a:lnTo>
                  <a:lnTo>
                    <a:pt x="131" y="6691"/>
                  </a:lnTo>
                  <a:lnTo>
                    <a:pt x="106" y="6678"/>
                  </a:lnTo>
                  <a:lnTo>
                    <a:pt x="82" y="6664"/>
                  </a:lnTo>
                  <a:lnTo>
                    <a:pt x="59" y="6651"/>
                  </a:lnTo>
                  <a:lnTo>
                    <a:pt x="38" y="6638"/>
                  </a:lnTo>
                  <a:lnTo>
                    <a:pt x="18" y="6625"/>
                  </a:lnTo>
                  <a:lnTo>
                    <a:pt x="0" y="6613"/>
                  </a:lnTo>
                  <a:close/>
                  <a:moveTo>
                    <a:pt x="0" y="6527"/>
                  </a:moveTo>
                  <a:lnTo>
                    <a:pt x="0" y="6434"/>
                  </a:lnTo>
                  <a:lnTo>
                    <a:pt x="37" y="6457"/>
                  </a:lnTo>
                  <a:lnTo>
                    <a:pt x="70" y="6477"/>
                  </a:lnTo>
                  <a:lnTo>
                    <a:pt x="98" y="6498"/>
                  </a:lnTo>
                  <a:lnTo>
                    <a:pt x="122" y="6516"/>
                  </a:lnTo>
                  <a:lnTo>
                    <a:pt x="132" y="6524"/>
                  </a:lnTo>
                  <a:lnTo>
                    <a:pt x="140" y="6531"/>
                  </a:lnTo>
                  <a:lnTo>
                    <a:pt x="148" y="6539"/>
                  </a:lnTo>
                  <a:lnTo>
                    <a:pt x="153" y="6545"/>
                  </a:lnTo>
                  <a:lnTo>
                    <a:pt x="158" y="6551"/>
                  </a:lnTo>
                  <a:lnTo>
                    <a:pt x="160" y="6556"/>
                  </a:lnTo>
                  <a:lnTo>
                    <a:pt x="161" y="6561"/>
                  </a:lnTo>
                  <a:lnTo>
                    <a:pt x="160" y="6564"/>
                  </a:lnTo>
                  <a:lnTo>
                    <a:pt x="158" y="6567"/>
                  </a:lnTo>
                  <a:lnTo>
                    <a:pt x="154" y="6568"/>
                  </a:lnTo>
                  <a:lnTo>
                    <a:pt x="149" y="6569"/>
                  </a:lnTo>
                  <a:lnTo>
                    <a:pt x="144" y="6569"/>
                  </a:lnTo>
                  <a:lnTo>
                    <a:pt x="129" y="6568"/>
                  </a:lnTo>
                  <a:lnTo>
                    <a:pt x="109" y="6565"/>
                  </a:lnTo>
                  <a:lnTo>
                    <a:pt x="86" y="6558"/>
                  </a:lnTo>
                  <a:lnTo>
                    <a:pt x="61" y="6550"/>
                  </a:lnTo>
                  <a:lnTo>
                    <a:pt x="31" y="6539"/>
                  </a:lnTo>
                  <a:lnTo>
                    <a:pt x="0" y="6527"/>
                  </a:lnTo>
                  <a:close/>
                  <a:moveTo>
                    <a:pt x="0" y="6335"/>
                  </a:moveTo>
                  <a:lnTo>
                    <a:pt x="0" y="6228"/>
                  </a:lnTo>
                  <a:lnTo>
                    <a:pt x="9" y="6233"/>
                  </a:lnTo>
                  <a:lnTo>
                    <a:pt x="17" y="6237"/>
                  </a:lnTo>
                  <a:lnTo>
                    <a:pt x="26" y="6241"/>
                  </a:lnTo>
                  <a:lnTo>
                    <a:pt x="35" y="6245"/>
                  </a:lnTo>
                  <a:lnTo>
                    <a:pt x="86" y="6274"/>
                  </a:lnTo>
                  <a:lnTo>
                    <a:pt x="135" y="6302"/>
                  </a:lnTo>
                  <a:lnTo>
                    <a:pt x="177" y="6329"/>
                  </a:lnTo>
                  <a:lnTo>
                    <a:pt x="214" y="6354"/>
                  </a:lnTo>
                  <a:lnTo>
                    <a:pt x="229" y="6365"/>
                  </a:lnTo>
                  <a:lnTo>
                    <a:pt x="242" y="6377"/>
                  </a:lnTo>
                  <a:lnTo>
                    <a:pt x="253" y="6387"/>
                  </a:lnTo>
                  <a:lnTo>
                    <a:pt x="262" y="6397"/>
                  </a:lnTo>
                  <a:lnTo>
                    <a:pt x="269" y="6404"/>
                  </a:lnTo>
                  <a:lnTo>
                    <a:pt x="273" y="6412"/>
                  </a:lnTo>
                  <a:lnTo>
                    <a:pt x="274" y="6415"/>
                  </a:lnTo>
                  <a:lnTo>
                    <a:pt x="274" y="6418"/>
                  </a:lnTo>
                  <a:lnTo>
                    <a:pt x="274" y="6420"/>
                  </a:lnTo>
                  <a:lnTo>
                    <a:pt x="273" y="6422"/>
                  </a:lnTo>
                  <a:lnTo>
                    <a:pt x="272" y="6425"/>
                  </a:lnTo>
                  <a:lnTo>
                    <a:pt x="269" y="6426"/>
                  </a:lnTo>
                  <a:lnTo>
                    <a:pt x="267" y="6427"/>
                  </a:lnTo>
                  <a:lnTo>
                    <a:pt x="263" y="6428"/>
                  </a:lnTo>
                  <a:lnTo>
                    <a:pt x="255" y="6429"/>
                  </a:lnTo>
                  <a:lnTo>
                    <a:pt x="244" y="6428"/>
                  </a:lnTo>
                  <a:lnTo>
                    <a:pt x="232" y="6426"/>
                  </a:lnTo>
                  <a:lnTo>
                    <a:pt x="217" y="6422"/>
                  </a:lnTo>
                  <a:lnTo>
                    <a:pt x="201" y="6419"/>
                  </a:lnTo>
                  <a:lnTo>
                    <a:pt x="184" y="6414"/>
                  </a:lnTo>
                  <a:lnTo>
                    <a:pt x="144" y="6400"/>
                  </a:lnTo>
                  <a:lnTo>
                    <a:pt x="99" y="6381"/>
                  </a:lnTo>
                  <a:lnTo>
                    <a:pt x="51" y="6360"/>
                  </a:lnTo>
                  <a:lnTo>
                    <a:pt x="0" y="6335"/>
                  </a:lnTo>
                  <a:close/>
                  <a:moveTo>
                    <a:pt x="0" y="6105"/>
                  </a:moveTo>
                  <a:lnTo>
                    <a:pt x="0" y="6018"/>
                  </a:lnTo>
                  <a:lnTo>
                    <a:pt x="21" y="6025"/>
                  </a:lnTo>
                  <a:lnTo>
                    <a:pt x="41" y="6033"/>
                  </a:lnTo>
                  <a:lnTo>
                    <a:pt x="64" y="6041"/>
                  </a:lnTo>
                  <a:lnTo>
                    <a:pt x="88" y="6052"/>
                  </a:lnTo>
                  <a:lnTo>
                    <a:pt x="111" y="6063"/>
                  </a:lnTo>
                  <a:lnTo>
                    <a:pt x="137" y="6075"/>
                  </a:lnTo>
                  <a:lnTo>
                    <a:pt x="163" y="6087"/>
                  </a:lnTo>
                  <a:lnTo>
                    <a:pt x="189" y="6101"/>
                  </a:lnTo>
                  <a:lnTo>
                    <a:pt x="241" y="6129"/>
                  </a:lnTo>
                  <a:lnTo>
                    <a:pt x="287" y="6156"/>
                  </a:lnTo>
                  <a:lnTo>
                    <a:pt x="328" y="6183"/>
                  </a:lnTo>
                  <a:lnTo>
                    <a:pt x="363" y="6208"/>
                  </a:lnTo>
                  <a:lnTo>
                    <a:pt x="377" y="6218"/>
                  </a:lnTo>
                  <a:lnTo>
                    <a:pt x="390" y="6229"/>
                  </a:lnTo>
                  <a:lnTo>
                    <a:pt x="401" y="6240"/>
                  </a:lnTo>
                  <a:lnTo>
                    <a:pt x="409" y="6249"/>
                  </a:lnTo>
                  <a:lnTo>
                    <a:pt x="416" y="6257"/>
                  </a:lnTo>
                  <a:lnTo>
                    <a:pt x="419" y="6265"/>
                  </a:lnTo>
                  <a:lnTo>
                    <a:pt x="420" y="6268"/>
                  </a:lnTo>
                  <a:lnTo>
                    <a:pt x="420" y="6271"/>
                  </a:lnTo>
                  <a:lnTo>
                    <a:pt x="420" y="6274"/>
                  </a:lnTo>
                  <a:lnTo>
                    <a:pt x="419" y="6276"/>
                  </a:lnTo>
                  <a:lnTo>
                    <a:pt x="417" y="6278"/>
                  </a:lnTo>
                  <a:lnTo>
                    <a:pt x="415" y="6280"/>
                  </a:lnTo>
                  <a:lnTo>
                    <a:pt x="412" y="6281"/>
                  </a:lnTo>
                  <a:lnTo>
                    <a:pt x="408" y="6282"/>
                  </a:lnTo>
                  <a:lnTo>
                    <a:pt x="399" y="6282"/>
                  </a:lnTo>
                  <a:lnTo>
                    <a:pt x="389" y="6282"/>
                  </a:lnTo>
                  <a:lnTo>
                    <a:pt x="376" y="6280"/>
                  </a:lnTo>
                  <a:lnTo>
                    <a:pt x="361" y="6277"/>
                  </a:lnTo>
                  <a:lnTo>
                    <a:pt x="343" y="6272"/>
                  </a:lnTo>
                  <a:lnTo>
                    <a:pt x="325" y="6267"/>
                  </a:lnTo>
                  <a:lnTo>
                    <a:pt x="306" y="6261"/>
                  </a:lnTo>
                  <a:lnTo>
                    <a:pt x="284" y="6253"/>
                  </a:lnTo>
                  <a:lnTo>
                    <a:pt x="261" y="6244"/>
                  </a:lnTo>
                  <a:lnTo>
                    <a:pt x="238" y="6235"/>
                  </a:lnTo>
                  <a:lnTo>
                    <a:pt x="189" y="6212"/>
                  </a:lnTo>
                  <a:lnTo>
                    <a:pt x="136" y="6186"/>
                  </a:lnTo>
                  <a:lnTo>
                    <a:pt x="98" y="6166"/>
                  </a:lnTo>
                  <a:lnTo>
                    <a:pt x="63" y="6145"/>
                  </a:lnTo>
                  <a:lnTo>
                    <a:pt x="30" y="6125"/>
                  </a:lnTo>
                  <a:lnTo>
                    <a:pt x="0" y="6105"/>
                  </a:lnTo>
                  <a:close/>
                  <a:moveTo>
                    <a:pt x="0" y="5990"/>
                  </a:moveTo>
                  <a:lnTo>
                    <a:pt x="0" y="5882"/>
                  </a:lnTo>
                  <a:lnTo>
                    <a:pt x="40" y="5906"/>
                  </a:lnTo>
                  <a:lnTo>
                    <a:pt x="75" y="5928"/>
                  </a:lnTo>
                  <a:lnTo>
                    <a:pt x="106" y="5950"/>
                  </a:lnTo>
                  <a:lnTo>
                    <a:pt x="132" y="5970"/>
                  </a:lnTo>
                  <a:lnTo>
                    <a:pt x="143" y="5980"/>
                  </a:lnTo>
                  <a:lnTo>
                    <a:pt x="152" y="5989"/>
                  </a:lnTo>
                  <a:lnTo>
                    <a:pt x="160" y="5997"/>
                  </a:lnTo>
                  <a:lnTo>
                    <a:pt x="165" y="6005"/>
                  </a:lnTo>
                  <a:lnTo>
                    <a:pt x="170" y="6011"/>
                  </a:lnTo>
                  <a:lnTo>
                    <a:pt x="173" y="6018"/>
                  </a:lnTo>
                  <a:lnTo>
                    <a:pt x="173" y="6023"/>
                  </a:lnTo>
                  <a:lnTo>
                    <a:pt x="172" y="6027"/>
                  </a:lnTo>
                  <a:lnTo>
                    <a:pt x="168" y="6031"/>
                  </a:lnTo>
                  <a:lnTo>
                    <a:pt x="165" y="6033"/>
                  </a:lnTo>
                  <a:lnTo>
                    <a:pt x="160" y="6034"/>
                  </a:lnTo>
                  <a:lnTo>
                    <a:pt x="152" y="6034"/>
                  </a:lnTo>
                  <a:lnTo>
                    <a:pt x="145" y="6034"/>
                  </a:lnTo>
                  <a:lnTo>
                    <a:pt x="136" y="6033"/>
                  </a:lnTo>
                  <a:lnTo>
                    <a:pt x="126" y="6032"/>
                  </a:lnTo>
                  <a:lnTo>
                    <a:pt x="116" y="6030"/>
                  </a:lnTo>
                  <a:lnTo>
                    <a:pt x="91" y="6023"/>
                  </a:lnTo>
                  <a:lnTo>
                    <a:pt x="64" y="6015"/>
                  </a:lnTo>
                  <a:lnTo>
                    <a:pt x="34" y="6003"/>
                  </a:lnTo>
                  <a:lnTo>
                    <a:pt x="0" y="5990"/>
                  </a:lnTo>
                  <a:close/>
                  <a:moveTo>
                    <a:pt x="0" y="5727"/>
                  </a:moveTo>
                  <a:lnTo>
                    <a:pt x="0" y="5631"/>
                  </a:lnTo>
                  <a:lnTo>
                    <a:pt x="18" y="5637"/>
                  </a:lnTo>
                  <a:lnTo>
                    <a:pt x="38" y="5644"/>
                  </a:lnTo>
                  <a:lnTo>
                    <a:pt x="57" y="5652"/>
                  </a:lnTo>
                  <a:lnTo>
                    <a:pt x="79" y="5662"/>
                  </a:lnTo>
                  <a:lnTo>
                    <a:pt x="100" y="5671"/>
                  </a:lnTo>
                  <a:lnTo>
                    <a:pt x="123" y="5682"/>
                  </a:lnTo>
                  <a:lnTo>
                    <a:pt x="146" y="5693"/>
                  </a:lnTo>
                  <a:lnTo>
                    <a:pt x="170" y="5706"/>
                  </a:lnTo>
                  <a:lnTo>
                    <a:pt x="216" y="5732"/>
                  </a:lnTo>
                  <a:lnTo>
                    <a:pt x="259" y="5758"/>
                  </a:lnTo>
                  <a:lnTo>
                    <a:pt x="279" y="5771"/>
                  </a:lnTo>
                  <a:lnTo>
                    <a:pt x="297" y="5784"/>
                  </a:lnTo>
                  <a:lnTo>
                    <a:pt x="313" y="5795"/>
                  </a:lnTo>
                  <a:lnTo>
                    <a:pt x="328" y="5807"/>
                  </a:lnTo>
                  <a:lnTo>
                    <a:pt x="342" y="5819"/>
                  </a:lnTo>
                  <a:lnTo>
                    <a:pt x="353" y="5829"/>
                  </a:lnTo>
                  <a:lnTo>
                    <a:pt x="363" y="5840"/>
                  </a:lnTo>
                  <a:lnTo>
                    <a:pt x="370" y="5848"/>
                  </a:lnTo>
                  <a:lnTo>
                    <a:pt x="376" y="5857"/>
                  </a:lnTo>
                  <a:lnTo>
                    <a:pt x="379" y="5865"/>
                  </a:lnTo>
                  <a:lnTo>
                    <a:pt x="380" y="5868"/>
                  </a:lnTo>
                  <a:lnTo>
                    <a:pt x="380" y="5871"/>
                  </a:lnTo>
                  <a:lnTo>
                    <a:pt x="380" y="5873"/>
                  </a:lnTo>
                  <a:lnTo>
                    <a:pt x="379" y="5875"/>
                  </a:lnTo>
                  <a:lnTo>
                    <a:pt x="377" y="5877"/>
                  </a:lnTo>
                  <a:lnTo>
                    <a:pt x="375" y="5880"/>
                  </a:lnTo>
                  <a:lnTo>
                    <a:pt x="371" y="5881"/>
                  </a:lnTo>
                  <a:lnTo>
                    <a:pt x="368" y="5882"/>
                  </a:lnTo>
                  <a:lnTo>
                    <a:pt x="360" y="5884"/>
                  </a:lnTo>
                  <a:lnTo>
                    <a:pt x="349" y="5884"/>
                  </a:lnTo>
                  <a:lnTo>
                    <a:pt x="336" y="5882"/>
                  </a:lnTo>
                  <a:lnTo>
                    <a:pt x="322" y="5880"/>
                  </a:lnTo>
                  <a:lnTo>
                    <a:pt x="307" y="5876"/>
                  </a:lnTo>
                  <a:lnTo>
                    <a:pt x="289" y="5871"/>
                  </a:lnTo>
                  <a:lnTo>
                    <a:pt x="270" y="5865"/>
                  </a:lnTo>
                  <a:lnTo>
                    <a:pt x="251" y="5858"/>
                  </a:lnTo>
                  <a:lnTo>
                    <a:pt x="229" y="5850"/>
                  </a:lnTo>
                  <a:lnTo>
                    <a:pt x="207" y="5841"/>
                  </a:lnTo>
                  <a:lnTo>
                    <a:pt x="185" y="5831"/>
                  </a:lnTo>
                  <a:lnTo>
                    <a:pt x="162" y="5820"/>
                  </a:lnTo>
                  <a:lnTo>
                    <a:pt x="137" y="5808"/>
                  </a:lnTo>
                  <a:lnTo>
                    <a:pt x="113" y="5795"/>
                  </a:lnTo>
                  <a:lnTo>
                    <a:pt x="82" y="5778"/>
                  </a:lnTo>
                  <a:lnTo>
                    <a:pt x="53" y="5761"/>
                  </a:lnTo>
                  <a:lnTo>
                    <a:pt x="26" y="5744"/>
                  </a:lnTo>
                  <a:lnTo>
                    <a:pt x="0" y="5727"/>
                  </a:lnTo>
                  <a:close/>
                  <a:moveTo>
                    <a:pt x="0" y="5590"/>
                  </a:moveTo>
                  <a:lnTo>
                    <a:pt x="0" y="5473"/>
                  </a:lnTo>
                  <a:lnTo>
                    <a:pt x="43" y="5498"/>
                  </a:lnTo>
                  <a:lnTo>
                    <a:pt x="81" y="5522"/>
                  </a:lnTo>
                  <a:lnTo>
                    <a:pt x="116" y="5546"/>
                  </a:lnTo>
                  <a:lnTo>
                    <a:pt x="144" y="5569"/>
                  </a:lnTo>
                  <a:lnTo>
                    <a:pt x="156" y="5580"/>
                  </a:lnTo>
                  <a:lnTo>
                    <a:pt x="165" y="5589"/>
                  </a:lnTo>
                  <a:lnTo>
                    <a:pt x="174" y="5599"/>
                  </a:lnTo>
                  <a:lnTo>
                    <a:pt x="180" y="5608"/>
                  </a:lnTo>
                  <a:lnTo>
                    <a:pt x="185" y="5615"/>
                  </a:lnTo>
                  <a:lnTo>
                    <a:pt x="188" y="5622"/>
                  </a:lnTo>
                  <a:lnTo>
                    <a:pt x="188" y="5625"/>
                  </a:lnTo>
                  <a:lnTo>
                    <a:pt x="188" y="5628"/>
                  </a:lnTo>
                  <a:lnTo>
                    <a:pt x="188" y="5630"/>
                  </a:lnTo>
                  <a:lnTo>
                    <a:pt x="187" y="5632"/>
                  </a:lnTo>
                  <a:lnTo>
                    <a:pt x="184" y="5637"/>
                  </a:lnTo>
                  <a:lnTo>
                    <a:pt x="179" y="5639"/>
                  </a:lnTo>
                  <a:lnTo>
                    <a:pt x="173" y="5640"/>
                  </a:lnTo>
                  <a:lnTo>
                    <a:pt x="165" y="5641"/>
                  </a:lnTo>
                  <a:lnTo>
                    <a:pt x="157" y="5641"/>
                  </a:lnTo>
                  <a:lnTo>
                    <a:pt x="147" y="5640"/>
                  </a:lnTo>
                  <a:lnTo>
                    <a:pt x="136" y="5639"/>
                  </a:lnTo>
                  <a:lnTo>
                    <a:pt x="124" y="5636"/>
                  </a:lnTo>
                  <a:lnTo>
                    <a:pt x="98" y="5629"/>
                  </a:lnTo>
                  <a:lnTo>
                    <a:pt x="68" y="5618"/>
                  </a:lnTo>
                  <a:lnTo>
                    <a:pt x="36" y="5605"/>
                  </a:lnTo>
                  <a:lnTo>
                    <a:pt x="0" y="5590"/>
                  </a:lnTo>
                  <a:close/>
                  <a:moveTo>
                    <a:pt x="0" y="5404"/>
                  </a:moveTo>
                  <a:lnTo>
                    <a:pt x="0" y="5349"/>
                  </a:lnTo>
                  <a:lnTo>
                    <a:pt x="7" y="5356"/>
                  </a:lnTo>
                  <a:lnTo>
                    <a:pt x="13" y="5364"/>
                  </a:lnTo>
                  <a:lnTo>
                    <a:pt x="17" y="5370"/>
                  </a:lnTo>
                  <a:lnTo>
                    <a:pt x="21" y="5376"/>
                  </a:lnTo>
                  <a:lnTo>
                    <a:pt x="23" y="5382"/>
                  </a:lnTo>
                  <a:lnTo>
                    <a:pt x="24" y="5386"/>
                  </a:lnTo>
                  <a:lnTo>
                    <a:pt x="24" y="5392"/>
                  </a:lnTo>
                  <a:lnTo>
                    <a:pt x="23" y="5395"/>
                  </a:lnTo>
                  <a:lnTo>
                    <a:pt x="20" y="5398"/>
                  </a:lnTo>
                  <a:lnTo>
                    <a:pt x="14" y="5402"/>
                  </a:lnTo>
                  <a:lnTo>
                    <a:pt x="8" y="5403"/>
                  </a:lnTo>
                  <a:lnTo>
                    <a:pt x="0" y="5404"/>
                  </a:lnTo>
                  <a:close/>
                  <a:moveTo>
                    <a:pt x="0" y="5117"/>
                  </a:moveTo>
                  <a:lnTo>
                    <a:pt x="0" y="5008"/>
                  </a:lnTo>
                  <a:lnTo>
                    <a:pt x="31" y="5019"/>
                  </a:lnTo>
                  <a:lnTo>
                    <a:pt x="66" y="5034"/>
                  </a:lnTo>
                  <a:lnTo>
                    <a:pt x="102" y="5051"/>
                  </a:lnTo>
                  <a:lnTo>
                    <a:pt x="138" y="5070"/>
                  </a:lnTo>
                  <a:lnTo>
                    <a:pt x="160" y="5082"/>
                  </a:lnTo>
                  <a:lnTo>
                    <a:pt x="180" y="5094"/>
                  </a:lnTo>
                  <a:lnTo>
                    <a:pt x="199" y="5106"/>
                  </a:lnTo>
                  <a:lnTo>
                    <a:pt x="217" y="5119"/>
                  </a:lnTo>
                  <a:lnTo>
                    <a:pt x="234" y="5131"/>
                  </a:lnTo>
                  <a:lnTo>
                    <a:pt x="251" y="5143"/>
                  </a:lnTo>
                  <a:lnTo>
                    <a:pt x="265" y="5153"/>
                  </a:lnTo>
                  <a:lnTo>
                    <a:pt x="278" y="5165"/>
                  </a:lnTo>
                  <a:lnTo>
                    <a:pt x="289" y="5176"/>
                  </a:lnTo>
                  <a:lnTo>
                    <a:pt x="299" y="5186"/>
                  </a:lnTo>
                  <a:lnTo>
                    <a:pt x="307" y="5195"/>
                  </a:lnTo>
                  <a:lnTo>
                    <a:pt x="313" y="5205"/>
                  </a:lnTo>
                  <a:lnTo>
                    <a:pt x="317" y="5213"/>
                  </a:lnTo>
                  <a:lnTo>
                    <a:pt x="320" y="5220"/>
                  </a:lnTo>
                  <a:lnTo>
                    <a:pt x="320" y="5223"/>
                  </a:lnTo>
                  <a:lnTo>
                    <a:pt x="320" y="5227"/>
                  </a:lnTo>
                  <a:lnTo>
                    <a:pt x="319" y="5230"/>
                  </a:lnTo>
                  <a:lnTo>
                    <a:pt x="317" y="5232"/>
                  </a:lnTo>
                  <a:lnTo>
                    <a:pt x="316" y="5234"/>
                  </a:lnTo>
                  <a:lnTo>
                    <a:pt x="314" y="5236"/>
                  </a:lnTo>
                  <a:lnTo>
                    <a:pt x="311" y="5239"/>
                  </a:lnTo>
                  <a:lnTo>
                    <a:pt x="308" y="5240"/>
                  </a:lnTo>
                  <a:lnTo>
                    <a:pt x="299" y="5241"/>
                  </a:lnTo>
                  <a:lnTo>
                    <a:pt x="289" y="5242"/>
                  </a:lnTo>
                  <a:lnTo>
                    <a:pt x="279" y="5241"/>
                  </a:lnTo>
                  <a:lnTo>
                    <a:pt x="266" y="5239"/>
                  </a:lnTo>
                  <a:lnTo>
                    <a:pt x="252" y="5236"/>
                  </a:lnTo>
                  <a:lnTo>
                    <a:pt x="235" y="5232"/>
                  </a:lnTo>
                  <a:lnTo>
                    <a:pt x="219" y="5227"/>
                  </a:lnTo>
                  <a:lnTo>
                    <a:pt x="201" y="5221"/>
                  </a:lnTo>
                  <a:lnTo>
                    <a:pt x="183" y="5214"/>
                  </a:lnTo>
                  <a:lnTo>
                    <a:pt x="163" y="5206"/>
                  </a:lnTo>
                  <a:lnTo>
                    <a:pt x="143" y="5196"/>
                  </a:lnTo>
                  <a:lnTo>
                    <a:pt x="122" y="5187"/>
                  </a:lnTo>
                  <a:lnTo>
                    <a:pt x="100" y="5176"/>
                  </a:lnTo>
                  <a:lnTo>
                    <a:pt x="79" y="5165"/>
                  </a:lnTo>
                  <a:lnTo>
                    <a:pt x="58" y="5153"/>
                  </a:lnTo>
                  <a:lnTo>
                    <a:pt x="38" y="5140"/>
                  </a:lnTo>
                  <a:lnTo>
                    <a:pt x="18" y="5128"/>
                  </a:lnTo>
                  <a:lnTo>
                    <a:pt x="0" y="5117"/>
                  </a:lnTo>
                  <a:close/>
                  <a:moveTo>
                    <a:pt x="0" y="4945"/>
                  </a:moveTo>
                  <a:lnTo>
                    <a:pt x="0" y="4818"/>
                  </a:lnTo>
                  <a:lnTo>
                    <a:pt x="9" y="4822"/>
                  </a:lnTo>
                  <a:lnTo>
                    <a:pt x="18" y="4827"/>
                  </a:lnTo>
                  <a:lnTo>
                    <a:pt x="27" y="4832"/>
                  </a:lnTo>
                  <a:lnTo>
                    <a:pt x="36" y="4837"/>
                  </a:lnTo>
                  <a:lnTo>
                    <a:pt x="56" y="4849"/>
                  </a:lnTo>
                  <a:lnTo>
                    <a:pt x="76" y="4861"/>
                  </a:lnTo>
                  <a:lnTo>
                    <a:pt x="94" y="4873"/>
                  </a:lnTo>
                  <a:lnTo>
                    <a:pt x="111" y="4885"/>
                  </a:lnTo>
                  <a:lnTo>
                    <a:pt x="127" y="4896"/>
                  </a:lnTo>
                  <a:lnTo>
                    <a:pt x="143" y="4907"/>
                  </a:lnTo>
                  <a:lnTo>
                    <a:pt x="157" y="4919"/>
                  </a:lnTo>
                  <a:lnTo>
                    <a:pt x="170" y="4930"/>
                  </a:lnTo>
                  <a:lnTo>
                    <a:pt x="180" y="4941"/>
                  </a:lnTo>
                  <a:lnTo>
                    <a:pt x="189" y="4950"/>
                  </a:lnTo>
                  <a:lnTo>
                    <a:pt x="197" y="4960"/>
                  </a:lnTo>
                  <a:lnTo>
                    <a:pt x="203" y="4969"/>
                  </a:lnTo>
                  <a:lnTo>
                    <a:pt x="207" y="4977"/>
                  </a:lnTo>
                  <a:lnTo>
                    <a:pt x="209" y="4985"/>
                  </a:lnTo>
                  <a:lnTo>
                    <a:pt x="209" y="4991"/>
                  </a:lnTo>
                  <a:lnTo>
                    <a:pt x="207" y="4997"/>
                  </a:lnTo>
                  <a:lnTo>
                    <a:pt x="203" y="5000"/>
                  </a:lnTo>
                  <a:lnTo>
                    <a:pt x="199" y="5003"/>
                  </a:lnTo>
                  <a:lnTo>
                    <a:pt x="191" y="5005"/>
                  </a:lnTo>
                  <a:lnTo>
                    <a:pt x="183" y="5007"/>
                  </a:lnTo>
                  <a:lnTo>
                    <a:pt x="173" y="5005"/>
                  </a:lnTo>
                  <a:lnTo>
                    <a:pt x="162" y="5004"/>
                  </a:lnTo>
                  <a:lnTo>
                    <a:pt x="149" y="5002"/>
                  </a:lnTo>
                  <a:lnTo>
                    <a:pt x="136" y="4999"/>
                  </a:lnTo>
                  <a:lnTo>
                    <a:pt x="122" y="4996"/>
                  </a:lnTo>
                  <a:lnTo>
                    <a:pt x="106" y="4990"/>
                  </a:lnTo>
                  <a:lnTo>
                    <a:pt x="90" y="4985"/>
                  </a:lnTo>
                  <a:lnTo>
                    <a:pt x="73" y="4978"/>
                  </a:lnTo>
                  <a:lnTo>
                    <a:pt x="38" y="4963"/>
                  </a:lnTo>
                  <a:lnTo>
                    <a:pt x="0" y="4945"/>
                  </a:lnTo>
                  <a:close/>
                  <a:moveTo>
                    <a:pt x="0" y="4751"/>
                  </a:moveTo>
                  <a:lnTo>
                    <a:pt x="0" y="4631"/>
                  </a:lnTo>
                  <a:lnTo>
                    <a:pt x="29" y="4651"/>
                  </a:lnTo>
                  <a:lnTo>
                    <a:pt x="56" y="4671"/>
                  </a:lnTo>
                  <a:lnTo>
                    <a:pt x="79" y="4690"/>
                  </a:lnTo>
                  <a:lnTo>
                    <a:pt x="97" y="4709"/>
                  </a:lnTo>
                  <a:lnTo>
                    <a:pt x="105" y="4717"/>
                  </a:lnTo>
                  <a:lnTo>
                    <a:pt x="111" y="4726"/>
                  </a:lnTo>
                  <a:lnTo>
                    <a:pt x="117" y="4734"/>
                  </a:lnTo>
                  <a:lnTo>
                    <a:pt x="120" y="4740"/>
                  </a:lnTo>
                  <a:lnTo>
                    <a:pt x="123" y="4748"/>
                  </a:lnTo>
                  <a:lnTo>
                    <a:pt x="124" y="4753"/>
                  </a:lnTo>
                  <a:lnTo>
                    <a:pt x="123" y="4758"/>
                  </a:lnTo>
                  <a:lnTo>
                    <a:pt x="121" y="4763"/>
                  </a:lnTo>
                  <a:lnTo>
                    <a:pt x="119" y="4766"/>
                  </a:lnTo>
                  <a:lnTo>
                    <a:pt x="116" y="4768"/>
                  </a:lnTo>
                  <a:lnTo>
                    <a:pt x="111" y="4770"/>
                  </a:lnTo>
                  <a:lnTo>
                    <a:pt x="107" y="4772"/>
                  </a:lnTo>
                  <a:lnTo>
                    <a:pt x="95" y="4773"/>
                  </a:lnTo>
                  <a:lnTo>
                    <a:pt x="80" y="4772"/>
                  </a:lnTo>
                  <a:lnTo>
                    <a:pt x="63" y="4769"/>
                  </a:lnTo>
                  <a:lnTo>
                    <a:pt x="43" y="4765"/>
                  </a:lnTo>
                  <a:lnTo>
                    <a:pt x="23" y="4758"/>
                  </a:lnTo>
                  <a:lnTo>
                    <a:pt x="0" y="4751"/>
                  </a:lnTo>
                  <a:close/>
                  <a:moveTo>
                    <a:pt x="0" y="4539"/>
                  </a:moveTo>
                  <a:lnTo>
                    <a:pt x="0" y="4443"/>
                  </a:lnTo>
                  <a:lnTo>
                    <a:pt x="16" y="4457"/>
                  </a:lnTo>
                  <a:lnTo>
                    <a:pt x="30" y="4470"/>
                  </a:lnTo>
                  <a:lnTo>
                    <a:pt x="42" y="4483"/>
                  </a:lnTo>
                  <a:lnTo>
                    <a:pt x="51" y="4495"/>
                  </a:lnTo>
                  <a:lnTo>
                    <a:pt x="58" y="4507"/>
                  </a:lnTo>
                  <a:lnTo>
                    <a:pt x="62" y="4517"/>
                  </a:lnTo>
                  <a:lnTo>
                    <a:pt x="63" y="4521"/>
                  </a:lnTo>
                  <a:lnTo>
                    <a:pt x="63" y="4525"/>
                  </a:lnTo>
                  <a:lnTo>
                    <a:pt x="62" y="4528"/>
                  </a:lnTo>
                  <a:lnTo>
                    <a:pt x="61" y="4532"/>
                  </a:lnTo>
                  <a:lnTo>
                    <a:pt x="57" y="4536"/>
                  </a:lnTo>
                  <a:lnTo>
                    <a:pt x="52" y="4539"/>
                  </a:lnTo>
                  <a:lnTo>
                    <a:pt x="46" y="4541"/>
                  </a:lnTo>
                  <a:lnTo>
                    <a:pt x="39" y="4542"/>
                  </a:lnTo>
                  <a:lnTo>
                    <a:pt x="31" y="4542"/>
                  </a:lnTo>
                  <a:lnTo>
                    <a:pt x="22" y="4542"/>
                  </a:lnTo>
                  <a:lnTo>
                    <a:pt x="11" y="4540"/>
                  </a:lnTo>
                  <a:lnTo>
                    <a:pt x="0" y="4539"/>
                  </a:lnTo>
                  <a:close/>
                  <a:moveTo>
                    <a:pt x="0" y="4314"/>
                  </a:moveTo>
                  <a:lnTo>
                    <a:pt x="0" y="4247"/>
                  </a:lnTo>
                  <a:lnTo>
                    <a:pt x="8" y="4255"/>
                  </a:lnTo>
                  <a:lnTo>
                    <a:pt x="14" y="4264"/>
                  </a:lnTo>
                  <a:lnTo>
                    <a:pt x="20" y="4273"/>
                  </a:lnTo>
                  <a:lnTo>
                    <a:pt x="23" y="4280"/>
                  </a:lnTo>
                  <a:lnTo>
                    <a:pt x="25" y="4287"/>
                  </a:lnTo>
                  <a:lnTo>
                    <a:pt x="26" y="4293"/>
                  </a:lnTo>
                  <a:lnTo>
                    <a:pt x="26" y="4299"/>
                  </a:lnTo>
                  <a:lnTo>
                    <a:pt x="24" y="4304"/>
                  </a:lnTo>
                  <a:lnTo>
                    <a:pt x="21" y="4307"/>
                  </a:lnTo>
                  <a:lnTo>
                    <a:pt x="15" y="4310"/>
                  </a:lnTo>
                  <a:lnTo>
                    <a:pt x="9" y="4313"/>
                  </a:lnTo>
                  <a:lnTo>
                    <a:pt x="0" y="4314"/>
                  </a:lnTo>
                  <a:close/>
                  <a:moveTo>
                    <a:pt x="0" y="4085"/>
                  </a:moveTo>
                  <a:lnTo>
                    <a:pt x="0" y="4034"/>
                  </a:lnTo>
                  <a:lnTo>
                    <a:pt x="4" y="4041"/>
                  </a:lnTo>
                  <a:lnTo>
                    <a:pt x="8" y="4047"/>
                  </a:lnTo>
                  <a:lnTo>
                    <a:pt x="11" y="4053"/>
                  </a:lnTo>
                  <a:lnTo>
                    <a:pt x="13" y="4059"/>
                  </a:lnTo>
                  <a:lnTo>
                    <a:pt x="13" y="4063"/>
                  </a:lnTo>
                  <a:lnTo>
                    <a:pt x="14" y="4069"/>
                  </a:lnTo>
                  <a:lnTo>
                    <a:pt x="13" y="4073"/>
                  </a:lnTo>
                  <a:lnTo>
                    <a:pt x="11" y="4076"/>
                  </a:lnTo>
                  <a:lnTo>
                    <a:pt x="9" y="4080"/>
                  </a:lnTo>
                  <a:lnTo>
                    <a:pt x="7" y="4082"/>
                  </a:lnTo>
                  <a:lnTo>
                    <a:pt x="3" y="4083"/>
                  </a:lnTo>
                  <a:lnTo>
                    <a:pt x="0" y="4085"/>
                  </a:lnTo>
                  <a:close/>
                  <a:moveTo>
                    <a:pt x="0" y="3862"/>
                  </a:moveTo>
                  <a:lnTo>
                    <a:pt x="0" y="3794"/>
                  </a:lnTo>
                  <a:lnTo>
                    <a:pt x="8" y="3802"/>
                  </a:lnTo>
                  <a:lnTo>
                    <a:pt x="13" y="3811"/>
                  </a:lnTo>
                  <a:lnTo>
                    <a:pt x="18" y="3818"/>
                  </a:lnTo>
                  <a:lnTo>
                    <a:pt x="22" y="3826"/>
                  </a:lnTo>
                  <a:lnTo>
                    <a:pt x="24" y="3833"/>
                  </a:lnTo>
                  <a:lnTo>
                    <a:pt x="24" y="3840"/>
                  </a:lnTo>
                  <a:lnTo>
                    <a:pt x="24" y="3845"/>
                  </a:lnTo>
                  <a:lnTo>
                    <a:pt x="22" y="3850"/>
                  </a:lnTo>
                  <a:lnTo>
                    <a:pt x="18" y="3854"/>
                  </a:lnTo>
                  <a:lnTo>
                    <a:pt x="13" y="3857"/>
                  </a:lnTo>
                  <a:lnTo>
                    <a:pt x="8" y="3859"/>
                  </a:lnTo>
                  <a:lnTo>
                    <a:pt x="0" y="3862"/>
                  </a:lnTo>
                  <a:close/>
                  <a:moveTo>
                    <a:pt x="0" y="3635"/>
                  </a:moveTo>
                  <a:lnTo>
                    <a:pt x="0" y="3535"/>
                  </a:lnTo>
                  <a:lnTo>
                    <a:pt x="15" y="3547"/>
                  </a:lnTo>
                  <a:lnTo>
                    <a:pt x="28" y="3561"/>
                  </a:lnTo>
                  <a:lnTo>
                    <a:pt x="40" y="3574"/>
                  </a:lnTo>
                  <a:lnTo>
                    <a:pt x="49" y="3586"/>
                  </a:lnTo>
                  <a:lnTo>
                    <a:pt x="54" y="3598"/>
                  </a:lnTo>
                  <a:lnTo>
                    <a:pt x="57" y="3608"/>
                  </a:lnTo>
                  <a:lnTo>
                    <a:pt x="58" y="3613"/>
                  </a:lnTo>
                  <a:lnTo>
                    <a:pt x="58" y="3618"/>
                  </a:lnTo>
                  <a:lnTo>
                    <a:pt x="57" y="3622"/>
                  </a:lnTo>
                  <a:lnTo>
                    <a:pt x="55" y="3625"/>
                  </a:lnTo>
                  <a:lnTo>
                    <a:pt x="52" y="3629"/>
                  </a:lnTo>
                  <a:lnTo>
                    <a:pt x="48" y="3633"/>
                  </a:lnTo>
                  <a:lnTo>
                    <a:pt x="42" y="3635"/>
                  </a:lnTo>
                  <a:lnTo>
                    <a:pt x="36" y="3636"/>
                  </a:lnTo>
                  <a:lnTo>
                    <a:pt x="28" y="3637"/>
                  </a:lnTo>
                  <a:lnTo>
                    <a:pt x="20" y="3637"/>
                  </a:lnTo>
                  <a:lnTo>
                    <a:pt x="10" y="3636"/>
                  </a:lnTo>
                  <a:lnTo>
                    <a:pt x="0" y="3635"/>
                  </a:lnTo>
                  <a:close/>
                  <a:moveTo>
                    <a:pt x="0" y="3392"/>
                  </a:moveTo>
                  <a:lnTo>
                    <a:pt x="0" y="3267"/>
                  </a:lnTo>
                  <a:lnTo>
                    <a:pt x="28" y="3285"/>
                  </a:lnTo>
                  <a:lnTo>
                    <a:pt x="52" y="3304"/>
                  </a:lnTo>
                  <a:lnTo>
                    <a:pt x="64" y="3313"/>
                  </a:lnTo>
                  <a:lnTo>
                    <a:pt x="73" y="3323"/>
                  </a:lnTo>
                  <a:lnTo>
                    <a:pt x="82" y="3333"/>
                  </a:lnTo>
                  <a:lnTo>
                    <a:pt x="91" y="3341"/>
                  </a:lnTo>
                  <a:lnTo>
                    <a:pt x="97" y="3350"/>
                  </a:lnTo>
                  <a:lnTo>
                    <a:pt x="103" y="3359"/>
                  </a:lnTo>
                  <a:lnTo>
                    <a:pt x="108" y="3366"/>
                  </a:lnTo>
                  <a:lnTo>
                    <a:pt x="111" y="3375"/>
                  </a:lnTo>
                  <a:lnTo>
                    <a:pt x="113" y="3381"/>
                  </a:lnTo>
                  <a:lnTo>
                    <a:pt x="113" y="3388"/>
                  </a:lnTo>
                  <a:lnTo>
                    <a:pt x="113" y="3394"/>
                  </a:lnTo>
                  <a:lnTo>
                    <a:pt x="110" y="3399"/>
                  </a:lnTo>
                  <a:lnTo>
                    <a:pt x="108" y="3403"/>
                  </a:lnTo>
                  <a:lnTo>
                    <a:pt x="105" y="3405"/>
                  </a:lnTo>
                  <a:lnTo>
                    <a:pt x="100" y="3407"/>
                  </a:lnTo>
                  <a:lnTo>
                    <a:pt x="96" y="3409"/>
                  </a:lnTo>
                  <a:lnTo>
                    <a:pt x="91" y="3410"/>
                  </a:lnTo>
                  <a:lnTo>
                    <a:pt x="84" y="3411"/>
                  </a:lnTo>
                  <a:lnTo>
                    <a:pt x="78" y="3411"/>
                  </a:lnTo>
                  <a:lnTo>
                    <a:pt x="71" y="3411"/>
                  </a:lnTo>
                  <a:lnTo>
                    <a:pt x="56" y="3409"/>
                  </a:lnTo>
                  <a:lnTo>
                    <a:pt x="39" y="3405"/>
                  </a:lnTo>
                  <a:lnTo>
                    <a:pt x="20" y="3400"/>
                  </a:lnTo>
                  <a:lnTo>
                    <a:pt x="0" y="3392"/>
                  </a:lnTo>
                  <a:close/>
                  <a:moveTo>
                    <a:pt x="0" y="3124"/>
                  </a:moveTo>
                  <a:lnTo>
                    <a:pt x="0" y="3001"/>
                  </a:lnTo>
                  <a:lnTo>
                    <a:pt x="18" y="3008"/>
                  </a:lnTo>
                  <a:lnTo>
                    <a:pt x="38" y="3017"/>
                  </a:lnTo>
                  <a:lnTo>
                    <a:pt x="57" y="3027"/>
                  </a:lnTo>
                  <a:lnTo>
                    <a:pt x="78" y="3039"/>
                  </a:lnTo>
                  <a:lnTo>
                    <a:pt x="92" y="3048"/>
                  </a:lnTo>
                  <a:lnTo>
                    <a:pt x="106" y="3058"/>
                  </a:lnTo>
                  <a:lnTo>
                    <a:pt x="118" y="3066"/>
                  </a:lnTo>
                  <a:lnTo>
                    <a:pt x="130" y="3076"/>
                  </a:lnTo>
                  <a:lnTo>
                    <a:pt x="141" y="3086"/>
                  </a:lnTo>
                  <a:lnTo>
                    <a:pt x="151" y="3095"/>
                  </a:lnTo>
                  <a:lnTo>
                    <a:pt x="160" y="3105"/>
                  </a:lnTo>
                  <a:lnTo>
                    <a:pt x="168" y="3114"/>
                  </a:lnTo>
                  <a:lnTo>
                    <a:pt x="175" y="3122"/>
                  </a:lnTo>
                  <a:lnTo>
                    <a:pt x="181" y="3131"/>
                  </a:lnTo>
                  <a:lnTo>
                    <a:pt x="186" y="3140"/>
                  </a:lnTo>
                  <a:lnTo>
                    <a:pt x="189" y="3147"/>
                  </a:lnTo>
                  <a:lnTo>
                    <a:pt x="191" y="3155"/>
                  </a:lnTo>
                  <a:lnTo>
                    <a:pt x="191" y="3161"/>
                  </a:lnTo>
                  <a:lnTo>
                    <a:pt x="191" y="3168"/>
                  </a:lnTo>
                  <a:lnTo>
                    <a:pt x="188" y="3173"/>
                  </a:lnTo>
                  <a:lnTo>
                    <a:pt x="185" y="3177"/>
                  </a:lnTo>
                  <a:lnTo>
                    <a:pt x="179" y="3181"/>
                  </a:lnTo>
                  <a:lnTo>
                    <a:pt x="173" y="3183"/>
                  </a:lnTo>
                  <a:lnTo>
                    <a:pt x="165" y="3185"/>
                  </a:lnTo>
                  <a:lnTo>
                    <a:pt x="158" y="3185"/>
                  </a:lnTo>
                  <a:lnTo>
                    <a:pt x="148" y="3185"/>
                  </a:lnTo>
                  <a:lnTo>
                    <a:pt x="137" y="3184"/>
                  </a:lnTo>
                  <a:lnTo>
                    <a:pt x="126" y="3182"/>
                  </a:lnTo>
                  <a:lnTo>
                    <a:pt x="115" y="3178"/>
                  </a:lnTo>
                  <a:lnTo>
                    <a:pt x="102" y="3175"/>
                  </a:lnTo>
                  <a:lnTo>
                    <a:pt x="89" y="3170"/>
                  </a:lnTo>
                  <a:lnTo>
                    <a:pt x="75" y="3164"/>
                  </a:lnTo>
                  <a:lnTo>
                    <a:pt x="61" y="3158"/>
                  </a:lnTo>
                  <a:lnTo>
                    <a:pt x="46" y="3151"/>
                  </a:lnTo>
                  <a:lnTo>
                    <a:pt x="32" y="3144"/>
                  </a:lnTo>
                  <a:lnTo>
                    <a:pt x="17" y="3135"/>
                  </a:lnTo>
                  <a:lnTo>
                    <a:pt x="9" y="3130"/>
                  </a:lnTo>
                  <a:lnTo>
                    <a:pt x="0" y="3124"/>
                  </a:lnTo>
                  <a:close/>
                  <a:moveTo>
                    <a:pt x="0" y="2510"/>
                  </a:moveTo>
                  <a:lnTo>
                    <a:pt x="0" y="2397"/>
                  </a:lnTo>
                  <a:lnTo>
                    <a:pt x="20" y="2412"/>
                  </a:lnTo>
                  <a:lnTo>
                    <a:pt x="37" y="2427"/>
                  </a:lnTo>
                  <a:lnTo>
                    <a:pt x="51" y="2442"/>
                  </a:lnTo>
                  <a:lnTo>
                    <a:pt x="63" y="2457"/>
                  </a:lnTo>
                  <a:lnTo>
                    <a:pt x="67" y="2465"/>
                  </a:lnTo>
                  <a:lnTo>
                    <a:pt x="70" y="2472"/>
                  </a:lnTo>
                  <a:lnTo>
                    <a:pt x="73" y="2478"/>
                  </a:lnTo>
                  <a:lnTo>
                    <a:pt x="76" y="2484"/>
                  </a:lnTo>
                  <a:lnTo>
                    <a:pt x="76" y="2490"/>
                  </a:lnTo>
                  <a:lnTo>
                    <a:pt x="76" y="2496"/>
                  </a:lnTo>
                  <a:lnTo>
                    <a:pt x="75" y="2501"/>
                  </a:lnTo>
                  <a:lnTo>
                    <a:pt x="73" y="2505"/>
                  </a:lnTo>
                  <a:lnTo>
                    <a:pt x="68" y="2510"/>
                  </a:lnTo>
                  <a:lnTo>
                    <a:pt x="63" y="2514"/>
                  </a:lnTo>
                  <a:lnTo>
                    <a:pt x="55" y="2517"/>
                  </a:lnTo>
                  <a:lnTo>
                    <a:pt x="46" y="2518"/>
                  </a:lnTo>
                  <a:lnTo>
                    <a:pt x="37" y="2518"/>
                  </a:lnTo>
                  <a:lnTo>
                    <a:pt x="25" y="2517"/>
                  </a:lnTo>
                  <a:lnTo>
                    <a:pt x="13" y="2515"/>
                  </a:lnTo>
                  <a:lnTo>
                    <a:pt x="0" y="2510"/>
                  </a:lnTo>
                  <a:close/>
                  <a:moveTo>
                    <a:pt x="0" y="2169"/>
                  </a:moveTo>
                  <a:lnTo>
                    <a:pt x="0" y="2127"/>
                  </a:lnTo>
                  <a:lnTo>
                    <a:pt x="4" y="2124"/>
                  </a:lnTo>
                  <a:lnTo>
                    <a:pt x="10" y="2121"/>
                  </a:lnTo>
                  <a:lnTo>
                    <a:pt x="15" y="2120"/>
                  </a:lnTo>
                  <a:lnTo>
                    <a:pt x="23" y="2119"/>
                  </a:lnTo>
                  <a:lnTo>
                    <a:pt x="30" y="2119"/>
                  </a:lnTo>
                  <a:lnTo>
                    <a:pt x="38" y="2119"/>
                  </a:lnTo>
                  <a:lnTo>
                    <a:pt x="46" y="2120"/>
                  </a:lnTo>
                  <a:lnTo>
                    <a:pt x="56" y="2122"/>
                  </a:lnTo>
                  <a:lnTo>
                    <a:pt x="76" y="2127"/>
                  </a:lnTo>
                  <a:lnTo>
                    <a:pt x="97" y="2136"/>
                  </a:lnTo>
                  <a:lnTo>
                    <a:pt x="119" y="2147"/>
                  </a:lnTo>
                  <a:lnTo>
                    <a:pt x="141" y="2160"/>
                  </a:lnTo>
                  <a:lnTo>
                    <a:pt x="164" y="2176"/>
                  </a:lnTo>
                  <a:lnTo>
                    <a:pt x="185" y="2192"/>
                  </a:lnTo>
                  <a:lnTo>
                    <a:pt x="193" y="2201"/>
                  </a:lnTo>
                  <a:lnTo>
                    <a:pt x="202" y="2209"/>
                  </a:lnTo>
                  <a:lnTo>
                    <a:pt x="209" y="2218"/>
                  </a:lnTo>
                  <a:lnTo>
                    <a:pt x="216" y="2225"/>
                  </a:lnTo>
                  <a:lnTo>
                    <a:pt x="221" y="2234"/>
                  </a:lnTo>
                  <a:lnTo>
                    <a:pt x="226" y="2242"/>
                  </a:lnTo>
                  <a:lnTo>
                    <a:pt x="229" y="2249"/>
                  </a:lnTo>
                  <a:lnTo>
                    <a:pt x="231" y="2256"/>
                  </a:lnTo>
                  <a:lnTo>
                    <a:pt x="233" y="2263"/>
                  </a:lnTo>
                  <a:lnTo>
                    <a:pt x="233" y="2269"/>
                  </a:lnTo>
                  <a:lnTo>
                    <a:pt x="232" y="2275"/>
                  </a:lnTo>
                  <a:lnTo>
                    <a:pt x="230" y="2279"/>
                  </a:lnTo>
                  <a:lnTo>
                    <a:pt x="226" y="2284"/>
                  </a:lnTo>
                  <a:lnTo>
                    <a:pt x="221" y="2287"/>
                  </a:lnTo>
                  <a:lnTo>
                    <a:pt x="216" y="2290"/>
                  </a:lnTo>
                  <a:lnTo>
                    <a:pt x="209" y="2291"/>
                  </a:lnTo>
                  <a:lnTo>
                    <a:pt x="202" y="2292"/>
                  </a:lnTo>
                  <a:lnTo>
                    <a:pt x="193" y="2292"/>
                  </a:lnTo>
                  <a:lnTo>
                    <a:pt x="185" y="2292"/>
                  </a:lnTo>
                  <a:lnTo>
                    <a:pt x="175" y="2290"/>
                  </a:lnTo>
                  <a:lnTo>
                    <a:pt x="165" y="2288"/>
                  </a:lnTo>
                  <a:lnTo>
                    <a:pt x="154" y="2285"/>
                  </a:lnTo>
                  <a:lnTo>
                    <a:pt x="144" y="2282"/>
                  </a:lnTo>
                  <a:lnTo>
                    <a:pt x="132" y="2277"/>
                  </a:lnTo>
                  <a:lnTo>
                    <a:pt x="120" y="2272"/>
                  </a:lnTo>
                  <a:lnTo>
                    <a:pt x="108" y="2265"/>
                  </a:lnTo>
                  <a:lnTo>
                    <a:pt x="96" y="2259"/>
                  </a:lnTo>
                  <a:lnTo>
                    <a:pt x="84" y="2251"/>
                  </a:lnTo>
                  <a:lnTo>
                    <a:pt x="69" y="2242"/>
                  </a:lnTo>
                  <a:lnTo>
                    <a:pt x="56" y="2232"/>
                  </a:lnTo>
                  <a:lnTo>
                    <a:pt x="43" y="2221"/>
                  </a:lnTo>
                  <a:lnTo>
                    <a:pt x="32" y="2210"/>
                  </a:lnTo>
                  <a:lnTo>
                    <a:pt x="22" y="2200"/>
                  </a:lnTo>
                  <a:lnTo>
                    <a:pt x="13" y="2190"/>
                  </a:lnTo>
                  <a:lnTo>
                    <a:pt x="5" y="2179"/>
                  </a:lnTo>
                  <a:lnTo>
                    <a:pt x="0" y="2169"/>
                  </a:lnTo>
                  <a:close/>
                  <a:moveTo>
                    <a:pt x="0" y="1849"/>
                  </a:moveTo>
                  <a:lnTo>
                    <a:pt x="0" y="1730"/>
                  </a:lnTo>
                  <a:lnTo>
                    <a:pt x="10" y="1734"/>
                  </a:lnTo>
                  <a:lnTo>
                    <a:pt x="18" y="1740"/>
                  </a:lnTo>
                  <a:lnTo>
                    <a:pt x="28" y="1745"/>
                  </a:lnTo>
                  <a:lnTo>
                    <a:pt x="37" y="1751"/>
                  </a:lnTo>
                  <a:lnTo>
                    <a:pt x="57" y="1766"/>
                  </a:lnTo>
                  <a:lnTo>
                    <a:pt x="76" y="1781"/>
                  </a:lnTo>
                  <a:lnTo>
                    <a:pt x="84" y="1789"/>
                  </a:lnTo>
                  <a:lnTo>
                    <a:pt x="92" y="1797"/>
                  </a:lnTo>
                  <a:lnTo>
                    <a:pt x="98" y="1805"/>
                  </a:lnTo>
                  <a:lnTo>
                    <a:pt x="104" y="1812"/>
                  </a:lnTo>
                  <a:lnTo>
                    <a:pt x="109" y="1820"/>
                  </a:lnTo>
                  <a:lnTo>
                    <a:pt x="112" y="1827"/>
                  </a:lnTo>
                  <a:lnTo>
                    <a:pt x="116" y="1835"/>
                  </a:lnTo>
                  <a:lnTo>
                    <a:pt x="118" y="1841"/>
                  </a:lnTo>
                  <a:lnTo>
                    <a:pt x="119" y="1848"/>
                  </a:lnTo>
                  <a:lnTo>
                    <a:pt x="119" y="1853"/>
                  </a:lnTo>
                  <a:lnTo>
                    <a:pt x="118" y="1859"/>
                  </a:lnTo>
                  <a:lnTo>
                    <a:pt x="116" y="1864"/>
                  </a:lnTo>
                  <a:lnTo>
                    <a:pt x="112" y="1867"/>
                  </a:lnTo>
                  <a:lnTo>
                    <a:pt x="109" y="1870"/>
                  </a:lnTo>
                  <a:lnTo>
                    <a:pt x="105" y="1873"/>
                  </a:lnTo>
                  <a:lnTo>
                    <a:pt x="99" y="1875"/>
                  </a:lnTo>
                  <a:lnTo>
                    <a:pt x="93" y="1876"/>
                  </a:lnTo>
                  <a:lnTo>
                    <a:pt x="86" y="1876"/>
                  </a:lnTo>
                  <a:lnTo>
                    <a:pt x="80" y="1876"/>
                  </a:lnTo>
                  <a:lnTo>
                    <a:pt x="72" y="1876"/>
                  </a:lnTo>
                  <a:lnTo>
                    <a:pt x="56" y="1873"/>
                  </a:lnTo>
                  <a:lnTo>
                    <a:pt x="38" y="1866"/>
                  </a:lnTo>
                  <a:lnTo>
                    <a:pt x="20" y="1859"/>
                  </a:lnTo>
                  <a:lnTo>
                    <a:pt x="0" y="1849"/>
                  </a:lnTo>
                  <a:close/>
                  <a:moveTo>
                    <a:pt x="0" y="1471"/>
                  </a:moveTo>
                  <a:lnTo>
                    <a:pt x="0" y="1364"/>
                  </a:lnTo>
                  <a:lnTo>
                    <a:pt x="17" y="1377"/>
                  </a:lnTo>
                  <a:lnTo>
                    <a:pt x="31" y="1391"/>
                  </a:lnTo>
                  <a:lnTo>
                    <a:pt x="44" y="1405"/>
                  </a:lnTo>
                  <a:lnTo>
                    <a:pt x="54" y="1418"/>
                  </a:lnTo>
                  <a:lnTo>
                    <a:pt x="57" y="1426"/>
                  </a:lnTo>
                  <a:lnTo>
                    <a:pt x="61" y="1431"/>
                  </a:lnTo>
                  <a:lnTo>
                    <a:pt x="63" y="1438"/>
                  </a:lnTo>
                  <a:lnTo>
                    <a:pt x="64" y="1444"/>
                  </a:lnTo>
                  <a:lnTo>
                    <a:pt x="65" y="1450"/>
                  </a:lnTo>
                  <a:lnTo>
                    <a:pt x="65" y="1455"/>
                  </a:lnTo>
                  <a:lnTo>
                    <a:pt x="64" y="1459"/>
                  </a:lnTo>
                  <a:lnTo>
                    <a:pt x="62" y="1464"/>
                  </a:lnTo>
                  <a:lnTo>
                    <a:pt x="57" y="1468"/>
                  </a:lnTo>
                  <a:lnTo>
                    <a:pt x="52" y="1471"/>
                  </a:lnTo>
                  <a:lnTo>
                    <a:pt x="45" y="1474"/>
                  </a:lnTo>
                  <a:lnTo>
                    <a:pt x="39" y="1475"/>
                  </a:lnTo>
                  <a:lnTo>
                    <a:pt x="30" y="1475"/>
                  </a:lnTo>
                  <a:lnTo>
                    <a:pt x="21" y="1475"/>
                  </a:lnTo>
                  <a:lnTo>
                    <a:pt x="11" y="1473"/>
                  </a:lnTo>
                  <a:lnTo>
                    <a:pt x="0" y="1471"/>
                  </a:lnTo>
                  <a:close/>
                  <a:moveTo>
                    <a:pt x="0" y="1084"/>
                  </a:moveTo>
                  <a:lnTo>
                    <a:pt x="0" y="979"/>
                  </a:lnTo>
                  <a:lnTo>
                    <a:pt x="1" y="980"/>
                  </a:lnTo>
                  <a:lnTo>
                    <a:pt x="17" y="992"/>
                  </a:lnTo>
                  <a:lnTo>
                    <a:pt x="32" y="1006"/>
                  </a:lnTo>
                  <a:lnTo>
                    <a:pt x="45" y="1019"/>
                  </a:lnTo>
                  <a:lnTo>
                    <a:pt x="55" y="1033"/>
                  </a:lnTo>
                  <a:lnTo>
                    <a:pt x="58" y="1039"/>
                  </a:lnTo>
                  <a:lnTo>
                    <a:pt x="62" y="1046"/>
                  </a:lnTo>
                  <a:lnTo>
                    <a:pt x="65" y="1051"/>
                  </a:lnTo>
                  <a:lnTo>
                    <a:pt x="66" y="1058"/>
                  </a:lnTo>
                  <a:lnTo>
                    <a:pt x="67" y="1063"/>
                  </a:lnTo>
                  <a:lnTo>
                    <a:pt x="66" y="1069"/>
                  </a:lnTo>
                  <a:lnTo>
                    <a:pt x="65" y="1073"/>
                  </a:lnTo>
                  <a:lnTo>
                    <a:pt x="63" y="1077"/>
                  </a:lnTo>
                  <a:lnTo>
                    <a:pt x="59" y="1083"/>
                  </a:lnTo>
                  <a:lnTo>
                    <a:pt x="54" y="1086"/>
                  </a:lnTo>
                  <a:lnTo>
                    <a:pt x="46" y="1088"/>
                  </a:lnTo>
                  <a:lnTo>
                    <a:pt x="39" y="1089"/>
                  </a:lnTo>
                  <a:lnTo>
                    <a:pt x="30" y="1089"/>
                  </a:lnTo>
                  <a:lnTo>
                    <a:pt x="21" y="1089"/>
                  </a:lnTo>
                  <a:lnTo>
                    <a:pt x="11" y="1087"/>
                  </a:lnTo>
                  <a:lnTo>
                    <a:pt x="0" y="1084"/>
                  </a:lnTo>
                  <a:close/>
                  <a:moveTo>
                    <a:pt x="0" y="677"/>
                  </a:moveTo>
                  <a:lnTo>
                    <a:pt x="0" y="585"/>
                  </a:lnTo>
                  <a:lnTo>
                    <a:pt x="14" y="588"/>
                  </a:lnTo>
                  <a:lnTo>
                    <a:pt x="29" y="595"/>
                  </a:lnTo>
                  <a:lnTo>
                    <a:pt x="45" y="602"/>
                  </a:lnTo>
                  <a:lnTo>
                    <a:pt x="62" y="612"/>
                  </a:lnTo>
                  <a:lnTo>
                    <a:pt x="77" y="624"/>
                  </a:lnTo>
                  <a:lnTo>
                    <a:pt x="90" y="636"/>
                  </a:lnTo>
                  <a:lnTo>
                    <a:pt x="102" y="649"/>
                  </a:lnTo>
                  <a:lnTo>
                    <a:pt x="110" y="662"/>
                  </a:lnTo>
                  <a:lnTo>
                    <a:pt x="113" y="667"/>
                  </a:lnTo>
                  <a:lnTo>
                    <a:pt x="116" y="674"/>
                  </a:lnTo>
                  <a:lnTo>
                    <a:pt x="118" y="679"/>
                  </a:lnTo>
                  <a:lnTo>
                    <a:pt x="119" y="684"/>
                  </a:lnTo>
                  <a:lnTo>
                    <a:pt x="120" y="690"/>
                  </a:lnTo>
                  <a:lnTo>
                    <a:pt x="120" y="695"/>
                  </a:lnTo>
                  <a:lnTo>
                    <a:pt x="118" y="699"/>
                  </a:lnTo>
                  <a:lnTo>
                    <a:pt x="117" y="704"/>
                  </a:lnTo>
                  <a:lnTo>
                    <a:pt x="113" y="707"/>
                  </a:lnTo>
                  <a:lnTo>
                    <a:pt x="110" y="710"/>
                  </a:lnTo>
                  <a:lnTo>
                    <a:pt x="106" y="712"/>
                  </a:lnTo>
                  <a:lnTo>
                    <a:pt x="100" y="715"/>
                  </a:lnTo>
                  <a:lnTo>
                    <a:pt x="95" y="716"/>
                  </a:lnTo>
                  <a:lnTo>
                    <a:pt x="90" y="716"/>
                  </a:lnTo>
                  <a:lnTo>
                    <a:pt x="83" y="716"/>
                  </a:lnTo>
                  <a:lnTo>
                    <a:pt x="77" y="715"/>
                  </a:lnTo>
                  <a:lnTo>
                    <a:pt x="62" y="711"/>
                  </a:lnTo>
                  <a:lnTo>
                    <a:pt x="46" y="706"/>
                  </a:lnTo>
                  <a:lnTo>
                    <a:pt x="30" y="697"/>
                  </a:lnTo>
                  <a:lnTo>
                    <a:pt x="14" y="688"/>
                  </a:lnTo>
                  <a:lnTo>
                    <a:pt x="7" y="682"/>
                  </a:lnTo>
                  <a:lnTo>
                    <a:pt x="0" y="677"/>
                  </a:lnTo>
                  <a:close/>
                  <a:moveTo>
                    <a:pt x="0" y="220"/>
                  </a:moveTo>
                  <a:lnTo>
                    <a:pt x="0" y="140"/>
                  </a:lnTo>
                  <a:lnTo>
                    <a:pt x="10" y="149"/>
                  </a:lnTo>
                  <a:lnTo>
                    <a:pt x="18" y="159"/>
                  </a:lnTo>
                  <a:lnTo>
                    <a:pt x="25" y="169"/>
                  </a:lnTo>
                  <a:lnTo>
                    <a:pt x="29" y="178"/>
                  </a:lnTo>
                  <a:lnTo>
                    <a:pt x="32" y="187"/>
                  </a:lnTo>
                  <a:lnTo>
                    <a:pt x="35" y="195"/>
                  </a:lnTo>
                  <a:lnTo>
                    <a:pt x="35" y="200"/>
                  </a:lnTo>
                  <a:lnTo>
                    <a:pt x="34" y="203"/>
                  </a:lnTo>
                  <a:lnTo>
                    <a:pt x="32" y="206"/>
                  </a:lnTo>
                  <a:lnTo>
                    <a:pt x="31" y="210"/>
                  </a:lnTo>
                  <a:lnTo>
                    <a:pt x="29" y="213"/>
                  </a:lnTo>
                  <a:lnTo>
                    <a:pt x="26" y="215"/>
                  </a:lnTo>
                  <a:lnTo>
                    <a:pt x="23" y="217"/>
                  </a:lnTo>
                  <a:lnTo>
                    <a:pt x="20" y="218"/>
                  </a:lnTo>
                  <a:lnTo>
                    <a:pt x="10" y="220"/>
                  </a:lnTo>
                  <a:lnTo>
                    <a:pt x="0" y="220"/>
                  </a:lnTo>
                  <a:close/>
                  <a:moveTo>
                    <a:pt x="678" y="147"/>
                  </a:moveTo>
                  <a:lnTo>
                    <a:pt x="678" y="246"/>
                  </a:lnTo>
                  <a:lnTo>
                    <a:pt x="668" y="243"/>
                  </a:lnTo>
                  <a:lnTo>
                    <a:pt x="657" y="238"/>
                  </a:lnTo>
                  <a:lnTo>
                    <a:pt x="648" y="232"/>
                  </a:lnTo>
                  <a:lnTo>
                    <a:pt x="637" y="226"/>
                  </a:lnTo>
                  <a:lnTo>
                    <a:pt x="623" y="215"/>
                  </a:lnTo>
                  <a:lnTo>
                    <a:pt x="610" y="203"/>
                  </a:lnTo>
                  <a:lnTo>
                    <a:pt x="600" y="191"/>
                  </a:lnTo>
                  <a:lnTo>
                    <a:pt x="593" y="179"/>
                  </a:lnTo>
                  <a:lnTo>
                    <a:pt x="589" y="173"/>
                  </a:lnTo>
                  <a:lnTo>
                    <a:pt x="587" y="167"/>
                  </a:lnTo>
                  <a:lnTo>
                    <a:pt x="585" y="162"/>
                  </a:lnTo>
                  <a:lnTo>
                    <a:pt x="584" y="157"/>
                  </a:lnTo>
                  <a:lnTo>
                    <a:pt x="584" y="151"/>
                  </a:lnTo>
                  <a:lnTo>
                    <a:pt x="584" y="147"/>
                  </a:lnTo>
                  <a:lnTo>
                    <a:pt x="585" y="143"/>
                  </a:lnTo>
                  <a:lnTo>
                    <a:pt x="587" y="138"/>
                  </a:lnTo>
                  <a:lnTo>
                    <a:pt x="591" y="135"/>
                  </a:lnTo>
                  <a:lnTo>
                    <a:pt x="594" y="132"/>
                  </a:lnTo>
                  <a:lnTo>
                    <a:pt x="597" y="130"/>
                  </a:lnTo>
                  <a:lnTo>
                    <a:pt x="601" y="127"/>
                  </a:lnTo>
                  <a:lnTo>
                    <a:pt x="606" y="126"/>
                  </a:lnTo>
                  <a:lnTo>
                    <a:pt x="611" y="125"/>
                  </a:lnTo>
                  <a:lnTo>
                    <a:pt x="616" y="125"/>
                  </a:lnTo>
                  <a:lnTo>
                    <a:pt x="623" y="125"/>
                  </a:lnTo>
                  <a:lnTo>
                    <a:pt x="636" y="129"/>
                  </a:lnTo>
                  <a:lnTo>
                    <a:pt x="649" y="133"/>
                  </a:lnTo>
                  <a:lnTo>
                    <a:pt x="664" y="138"/>
                  </a:lnTo>
                  <a:lnTo>
                    <a:pt x="678" y="147"/>
                  </a:lnTo>
                  <a:close/>
                  <a:moveTo>
                    <a:pt x="678" y="648"/>
                  </a:moveTo>
                  <a:lnTo>
                    <a:pt x="678" y="692"/>
                  </a:lnTo>
                  <a:lnTo>
                    <a:pt x="676" y="685"/>
                  </a:lnTo>
                  <a:lnTo>
                    <a:pt x="674" y="680"/>
                  </a:lnTo>
                  <a:lnTo>
                    <a:pt x="672" y="675"/>
                  </a:lnTo>
                  <a:lnTo>
                    <a:pt x="672" y="669"/>
                  </a:lnTo>
                  <a:lnTo>
                    <a:pt x="670" y="665"/>
                  </a:lnTo>
                  <a:lnTo>
                    <a:pt x="672" y="660"/>
                  </a:lnTo>
                  <a:lnTo>
                    <a:pt x="673" y="655"/>
                  </a:lnTo>
                  <a:lnTo>
                    <a:pt x="675" y="651"/>
                  </a:lnTo>
                  <a:lnTo>
                    <a:pt x="676" y="649"/>
                  </a:lnTo>
                  <a:lnTo>
                    <a:pt x="678" y="648"/>
                  </a:lnTo>
                  <a:close/>
                  <a:moveTo>
                    <a:pt x="678" y="1032"/>
                  </a:moveTo>
                  <a:lnTo>
                    <a:pt x="678" y="1142"/>
                  </a:lnTo>
                  <a:lnTo>
                    <a:pt x="662" y="1129"/>
                  </a:lnTo>
                  <a:lnTo>
                    <a:pt x="648" y="1115"/>
                  </a:lnTo>
                  <a:lnTo>
                    <a:pt x="636" y="1102"/>
                  </a:lnTo>
                  <a:lnTo>
                    <a:pt x="626" y="1088"/>
                  </a:lnTo>
                  <a:lnTo>
                    <a:pt x="623" y="1082"/>
                  </a:lnTo>
                  <a:lnTo>
                    <a:pt x="620" y="1075"/>
                  </a:lnTo>
                  <a:lnTo>
                    <a:pt x="618" y="1069"/>
                  </a:lnTo>
                  <a:lnTo>
                    <a:pt x="616" y="1063"/>
                  </a:lnTo>
                  <a:lnTo>
                    <a:pt x="616" y="1057"/>
                  </a:lnTo>
                  <a:lnTo>
                    <a:pt x="616" y="1051"/>
                  </a:lnTo>
                  <a:lnTo>
                    <a:pt x="619" y="1047"/>
                  </a:lnTo>
                  <a:lnTo>
                    <a:pt x="621" y="1043"/>
                  </a:lnTo>
                  <a:lnTo>
                    <a:pt x="624" y="1037"/>
                  </a:lnTo>
                  <a:lnTo>
                    <a:pt x="629" y="1034"/>
                  </a:lnTo>
                  <a:lnTo>
                    <a:pt x="635" y="1031"/>
                  </a:lnTo>
                  <a:lnTo>
                    <a:pt x="642" y="1030"/>
                  </a:lnTo>
                  <a:lnTo>
                    <a:pt x="650" y="1029"/>
                  </a:lnTo>
                  <a:lnTo>
                    <a:pt x="659" y="1029"/>
                  </a:lnTo>
                  <a:lnTo>
                    <a:pt x="668" y="1030"/>
                  </a:lnTo>
                  <a:lnTo>
                    <a:pt x="678" y="1032"/>
                  </a:lnTo>
                  <a:close/>
                  <a:moveTo>
                    <a:pt x="678" y="1433"/>
                  </a:moveTo>
                  <a:lnTo>
                    <a:pt x="678" y="1547"/>
                  </a:lnTo>
                  <a:lnTo>
                    <a:pt x="661" y="1533"/>
                  </a:lnTo>
                  <a:lnTo>
                    <a:pt x="647" y="1519"/>
                  </a:lnTo>
                  <a:lnTo>
                    <a:pt x="635" y="1505"/>
                  </a:lnTo>
                  <a:lnTo>
                    <a:pt x="625" y="1491"/>
                  </a:lnTo>
                  <a:lnTo>
                    <a:pt x="621" y="1484"/>
                  </a:lnTo>
                  <a:lnTo>
                    <a:pt x="619" y="1478"/>
                  </a:lnTo>
                  <a:lnTo>
                    <a:pt x="616" y="1471"/>
                  </a:lnTo>
                  <a:lnTo>
                    <a:pt x="614" y="1465"/>
                  </a:lnTo>
                  <a:lnTo>
                    <a:pt x="614" y="1459"/>
                  </a:lnTo>
                  <a:lnTo>
                    <a:pt x="614" y="1454"/>
                  </a:lnTo>
                  <a:lnTo>
                    <a:pt x="615" y="1448"/>
                  </a:lnTo>
                  <a:lnTo>
                    <a:pt x="619" y="1444"/>
                  </a:lnTo>
                  <a:lnTo>
                    <a:pt x="622" y="1440"/>
                  </a:lnTo>
                  <a:lnTo>
                    <a:pt x="627" y="1435"/>
                  </a:lnTo>
                  <a:lnTo>
                    <a:pt x="634" y="1433"/>
                  </a:lnTo>
                  <a:lnTo>
                    <a:pt x="641" y="1431"/>
                  </a:lnTo>
                  <a:lnTo>
                    <a:pt x="649" y="1430"/>
                  </a:lnTo>
                  <a:lnTo>
                    <a:pt x="659" y="1430"/>
                  </a:lnTo>
                  <a:lnTo>
                    <a:pt x="668" y="1431"/>
                  </a:lnTo>
                  <a:lnTo>
                    <a:pt x="678" y="1433"/>
                  </a:lnTo>
                  <a:close/>
                  <a:moveTo>
                    <a:pt x="678" y="1855"/>
                  </a:moveTo>
                  <a:lnTo>
                    <a:pt x="678" y="1902"/>
                  </a:lnTo>
                  <a:lnTo>
                    <a:pt x="675" y="1896"/>
                  </a:lnTo>
                  <a:lnTo>
                    <a:pt x="673" y="1890"/>
                  </a:lnTo>
                  <a:lnTo>
                    <a:pt x="672" y="1884"/>
                  </a:lnTo>
                  <a:lnTo>
                    <a:pt x="670" y="1879"/>
                  </a:lnTo>
                  <a:lnTo>
                    <a:pt x="670" y="1874"/>
                  </a:lnTo>
                  <a:lnTo>
                    <a:pt x="670" y="1869"/>
                  </a:lnTo>
                  <a:lnTo>
                    <a:pt x="672" y="1864"/>
                  </a:lnTo>
                  <a:lnTo>
                    <a:pt x="674" y="1860"/>
                  </a:lnTo>
                  <a:lnTo>
                    <a:pt x="676" y="1857"/>
                  </a:lnTo>
                  <a:lnTo>
                    <a:pt x="678" y="1855"/>
                  </a:lnTo>
                  <a:close/>
                  <a:moveTo>
                    <a:pt x="678" y="2162"/>
                  </a:moveTo>
                  <a:lnTo>
                    <a:pt x="678" y="2258"/>
                  </a:lnTo>
                  <a:lnTo>
                    <a:pt x="666" y="2258"/>
                  </a:lnTo>
                  <a:lnTo>
                    <a:pt x="654" y="2256"/>
                  </a:lnTo>
                  <a:lnTo>
                    <a:pt x="641" y="2252"/>
                  </a:lnTo>
                  <a:lnTo>
                    <a:pt x="627" y="2247"/>
                  </a:lnTo>
                  <a:lnTo>
                    <a:pt x="612" y="2242"/>
                  </a:lnTo>
                  <a:lnTo>
                    <a:pt x="597" y="2235"/>
                  </a:lnTo>
                  <a:lnTo>
                    <a:pt x="582" y="2228"/>
                  </a:lnTo>
                  <a:lnTo>
                    <a:pt x="567" y="2218"/>
                  </a:lnTo>
                  <a:lnTo>
                    <a:pt x="555" y="2210"/>
                  </a:lnTo>
                  <a:lnTo>
                    <a:pt x="544" y="2203"/>
                  </a:lnTo>
                  <a:lnTo>
                    <a:pt x="533" y="2194"/>
                  </a:lnTo>
                  <a:lnTo>
                    <a:pt x="524" y="2186"/>
                  </a:lnTo>
                  <a:lnTo>
                    <a:pt x="514" y="2177"/>
                  </a:lnTo>
                  <a:lnTo>
                    <a:pt x="506" y="2168"/>
                  </a:lnTo>
                  <a:lnTo>
                    <a:pt x="499" y="2160"/>
                  </a:lnTo>
                  <a:lnTo>
                    <a:pt x="492" y="2152"/>
                  </a:lnTo>
                  <a:lnTo>
                    <a:pt x="487" y="2143"/>
                  </a:lnTo>
                  <a:lnTo>
                    <a:pt x="483" y="2136"/>
                  </a:lnTo>
                  <a:lnTo>
                    <a:pt x="479" y="2128"/>
                  </a:lnTo>
                  <a:lnTo>
                    <a:pt x="476" y="2121"/>
                  </a:lnTo>
                  <a:lnTo>
                    <a:pt x="475" y="2113"/>
                  </a:lnTo>
                  <a:lnTo>
                    <a:pt x="475" y="2107"/>
                  </a:lnTo>
                  <a:lnTo>
                    <a:pt x="476" y="2101"/>
                  </a:lnTo>
                  <a:lnTo>
                    <a:pt x="479" y="2096"/>
                  </a:lnTo>
                  <a:lnTo>
                    <a:pt x="483" y="2092"/>
                  </a:lnTo>
                  <a:lnTo>
                    <a:pt x="488" y="2087"/>
                  </a:lnTo>
                  <a:lnTo>
                    <a:pt x="493" y="2085"/>
                  </a:lnTo>
                  <a:lnTo>
                    <a:pt x="500" y="2083"/>
                  </a:lnTo>
                  <a:lnTo>
                    <a:pt x="507" y="2082"/>
                  </a:lnTo>
                  <a:lnTo>
                    <a:pt x="516" y="2082"/>
                  </a:lnTo>
                  <a:lnTo>
                    <a:pt x="525" y="2082"/>
                  </a:lnTo>
                  <a:lnTo>
                    <a:pt x="534" y="2084"/>
                  </a:lnTo>
                  <a:lnTo>
                    <a:pt x="545" y="2086"/>
                  </a:lnTo>
                  <a:lnTo>
                    <a:pt x="556" y="2088"/>
                  </a:lnTo>
                  <a:lnTo>
                    <a:pt x="567" y="2093"/>
                  </a:lnTo>
                  <a:lnTo>
                    <a:pt x="579" y="2097"/>
                  </a:lnTo>
                  <a:lnTo>
                    <a:pt x="591" y="2102"/>
                  </a:lnTo>
                  <a:lnTo>
                    <a:pt x="602" y="2108"/>
                  </a:lnTo>
                  <a:lnTo>
                    <a:pt x="615" y="2114"/>
                  </a:lnTo>
                  <a:lnTo>
                    <a:pt x="627" y="2122"/>
                  </a:lnTo>
                  <a:lnTo>
                    <a:pt x="641" y="2132"/>
                  </a:lnTo>
                  <a:lnTo>
                    <a:pt x="654" y="2141"/>
                  </a:lnTo>
                  <a:lnTo>
                    <a:pt x="667" y="2151"/>
                  </a:lnTo>
                  <a:lnTo>
                    <a:pt x="678" y="2162"/>
                  </a:lnTo>
                  <a:close/>
                  <a:moveTo>
                    <a:pt x="678" y="2516"/>
                  </a:moveTo>
                  <a:lnTo>
                    <a:pt x="678" y="2622"/>
                  </a:lnTo>
                  <a:lnTo>
                    <a:pt x="664" y="2609"/>
                  </a:lnTo>
                  <a:lnTo>
                    <a:pt x="652" y="2595"/>
                  </a:lnTo>
                  <a:lnTo>
                    <a:pt x="642" y="2583"/>
                  </a:lnTo>
                  <a:lnTo>
                    <a:pt x="635" y="2570"/>
                  </a:lnTo>
                  <a:lnTo>
                    <a:pt x="633" y="2564"/>
                  </a:lnTo>
                  <a:lnTo>
                    <a:pt x="631" y="2558"/>
                  </a:lnTo>
                  <a:lnTo>
                    <a:pt x="628" y="2552"/>
                  </a:lnTo>
                  <a:lnTo>
                    <a:pt x="628" y="2548"/>
                  </a:lnTo>
                  <a:lnTo>
                    <a:pt x="627" y="2543"/>
                  </a:lnTo>
                  <a:lnTo>
                    <a:pt x="628" y="2538"/>
                  </a:lnTo>
                  <a:lnTo>
                    <a:pt x="629" y="2534"/>
                  </a:lnTo>
                  <a:lnTo>
                    <a:pt x="632" y="2530"/>
                  </a:lnTo>
                  <a:lnTo>
                    <a:pt x="635" y="2525"/>
                  </a:lnTo>
                  <a:lnTo>
                    <a:pt x="638" y="2522"/>
                  </a:lnTo>
                  <a:lnTo>
                    <a:pt x="643" y="2520"/>
                  </a:lnTo>
                  <a:lnTo>
                    <a:pt x="649" y="2518"/>
                  </a:lnTo>
                  <a:lnTo>
                    <a:pt x="655" y="2516"/>
                  </a:lnTo>
                  <a:lnTo>
                    <a:pt x="662" y="2516"/>
                  </a:lnTo>
                  <a:lnTo>
                    <a:pt x="670" y="2516"/>
                  </a:lnTo>
                  <a:lnTo>
                    <a:pt x="678" y="2516"/>
                  </a:lnTo>
                  <a:close/>
                  <a:moveTo>
                    <a:pt x="678" y="2809"/>
                  </a:moveTo>
                  <a:lnTo>
                    <a:pt x="678" y="2936"/>
                  </a:lnTo>
                  <a:lnTo>
                    <a:pt x="659" y="2929"/>
                  </a:lnTo>
                  <a:lnTo>
                    <a:pt x="639" y="2920"/>
                  </a:lnTo>
                  <a:lnTo>
                    <a:pt x="618" y="2910"/>
                  </a:lnTo>
                  <a:lnTo>
                    <a:pt x="597" y="2898"/>
                  </a:lnTo>
                  <a:lnTo>
                    <a:pt x="583" y="2889"/>
                  </a:lnTo>
                  <a:lnTo>
                    <a:pt x="570" y="2881"/>
                  </a:lnTo>
                  <a:lnTo>
                    <a:pt x="558" y="2872"/>
                  </a:lnTo>
                  <a:lnTo>
                    <a:pt x="546" y="2862"/>
                  </a:lnTo>
                  <a:lnTo>
                    <a:pt x="536" y="2852"/>
                  </a:lnTo>
                  <a:lnTo>
                    <a:pt x="526" y="2844"/>
                  </a:lnTo>
                  <a:lnTo>
                    <a:pt x="517" y="2834"/>
                  </a:lnTo>
                  <a:lnTo>
                    <a:pt x="510" y="2825"/>
                  </a:lnTo>
                  <a:lnTo>
                    <a:pt x="503" y="2816"/>
                  </a:lnTo>
                  <a:lnTo>
                    <a:pt x="498" y="2807"/>
                  </a:lnTo>
                  <a:lnTo>
                    <a:pt x="493" y="2800"/>
                  </a:lnTo>
                  <a:lnTo>
                    <a:pt x="490" y="2791"/>
                  </a:lnTo>
                  <a:lnTo>
                    <a:pt x="489" y="2783"/>
                  </a:lnTo>
                  <a:lnTo>
                    <a:pt x="489" y="2777"/>
                  </a:lnTo>
                  <a:lnTo>
                    <a:pt x="490" y="2770"/>
                  </a:lnTo>
                  <a:lnTo>
                    <a:pt x="492" y="2765"/>
                  </a:lnTo>
                  <a:lnTo>
                    <a:pt x="497" y="2761"/>
                  </a:lnTo>
                  <a:lnTo>
                    <a:pt x="501" y="2756"/>
                  </a:lnTo>
                  <a:lnTo>
                    <a:pt x="507" y="2754"/>
                  </a:lnTo>
                  <a:lnTo>
                    <a:pt x="515" y="2752"/>
                  </a:lnTo>
                  <a:lnTo>
                    <a:pt x="524" y="2751"/>
                  </a:lnTo>
                  <a:lnTo>
                    <a:pt x="533" y="2751"/>
                  </a:lnTo>
                  <a:lnTo>
                    <a:pt x="543" y="2752"/>
                  </a:lnTo>
                  <a:lnTo>
                    <a:pt x="555" y="2753"/>
                  </a:lnTo>
                  <a:lnTo>
                    <a:pt x="566" y="2756"/>
                  </a:lnTo>
                  <a:lnTo>
                    <a:pt x="579" y="2760"/>
                  </a:lnTo>
                  <a:lnTo>
                    <a:pt x="592" y="2764"/>
                  </a:lnTo>
                  <a:lnTo>
                    <a:pt x="605" y="2769"/>
                  </a:lnTo>
                  <a:lnTo>
                    <a:pt x="619" y="2775"/>
                  </a:lnTo>
                  <a:lnTo>
                    <a:pt x="632" y="2781"/>
                  </a:lnTo>
                  <a:lnTo>
                    <a:pt x="646" y="2789"/>
                  </a:lnTo>
                  <a:lnTo>
                    <a:pt x="661" y="2797"/>
                  </a:lnTo>
                  <a:lnTo>
                    <a:pt x="669" y="2803"/>
                  </a:lnTo>
                  <a:lnTo>
                    <a:pt x="678" y="2809"/>
                  </a:lnTo>
                  <a:close/>
                  <a:moveTo>
                    <a:pt x="678" y="3456"/>
                  </a:moveTo>
                  <a:lnTo>
                    <a:pt x="678" y="3501"/>
                  </a:lnTo>
                  <a:lnTo>
                    <a:pt x="675" y="3496"/>
                  </a:lnTo>
                  <a:lnTo>
                    <a:pt x="673" y="3489"/>
                  </a:lnTo>
                  <a:lnTo>
                    <a:pt x="670" y="3484"/>
                  </a:lnTo>
                  <a:lnTo>
                    <a:pt x="669" y="3478"/>
                  </a:lnTo>
                  <a:lnTo>
                    <a:pt x="669" y="3474"/>
                  </a:lnTo>
                  <a:lnTo>
                    <a:pt x="669" y="3469"/>
                  </a:lnTo>
                  <a:lnTo>
                    <a:pt x="670" y="3464"/>
                  </a:lnTo>
                  <a:lnTo>
                    <a:pt x="673" y="3461"/>
                  </a:lnTo>
                  <a:lnTo>
                    <a:pt x="675" y="3458"/>
                  </a:lnTo>
                  <a:lnTo>
                    <a:pt x="678" y="3456"/>
                  </a:lnTo>
                  <a:close/>
                  <a:moveTo>
                    <a:pt x="678" y="3687"/>
                  </a:moveTo>
                  <a:lnTo>
                    <a:pt x="678" y="3798"/>
                  </a:lnTo>
                  <a:lnTo>
                    <a:pt x="661" y="3783"/>
                  </a:lnTo>
                  <a:lnTo>
                    <a:pt x="647" y="3769"/>
                  </a:lnTo>
                  <a:lnTo>
                    <a:pt x="634" y="3754"/>
                  </a:lnTo>
                  <a:lnTo>
                    <a:pt x="624" y="3741"/>
                  </a:lnTo>
                  <a:lnTo>
                    <a:pt x="621" y="3734"/>
                  </a:lnTo>
                  <a:lnTo>
                    <a:pt x="618" y="3728"/>
                  </a:lnTo>
                  <a:lnTo>
                    <a:pt x="615" y="3722"/>
                  </a:lnTo>
                  <a:lnTo>
                    <a:pt x="614" y="3717"/>
                  </a:lnTo>
                  <a:lnTo>
                    <a:pt x="613" y="3712"/>
                  </a:lnTo>
                  <a:lnTo>
                    <a:pt x="613" y="3706"/>
                  </a:lnTo>
                  <a:lnTo>
                    <a:pt x="614" y="3702"/>
                  </a:lnTo>
                  <a:lnTo>
                    <a:pt x="616" y="3697"/>
                  </a:lnTo>
                  <a:lnTo>
                    <a:pt x="621" y="3693"/>
                  </a:lnTo>
                  <a:lnTo>
                    <a:pt x="625" y="3690"/>
                  </a:lnTo>
                  <a:lnTo>
                    <a:pt x="632" y="3687"/>
                  </a:lnTo>
                  <a:lnTo>
                    <a:pt x="639" y="3686"/>
                  </a:lnTo>
                  <a:lnTo>
                    <a:pt x="648" y="3685"/>
                  </a:lnTo>
                  <a:lnTo>
                    <a:pt x="656" y="3685"/>
                  </a:lnTo>
                  <a:lnTo>
                    <a:pt x="667" y="3685"/>
                  </a:lnTo>
                  <a:lnTo>
                    <a:pt x="678" y="3687"/>
                  </a:lnTo>
                  <a:close/>
                  <a:moveTo>
                    <a:pt x="678" y="3931"/>
                  </a:moveTo>
                  <a:lnTo>
                    <a:pt x="678" y="4057"/>
                  </a:lnTo>
                  <a:lnTo>
                    <a:pt x="653" y="4039"/>
                  </a:lnTo>
                  <a:lnTo>
                    <a:pt x="633" y="4021"/>
                  </a:lnTo>
                  <a:lnTo>
                    <a:pt x="614" y="4003"/>
                  </a:lnTo>
                  <a:lnTo>
                    <a:pt x="599" y="3987"/>
                  </a:lnTo>
                  <a:lnTo>
                    <a:pt x="594" y="3979"/>
                  </a:lnTo>
                  <a:lnTo>
                    <a:pt x="588" y="3971"/>
                  </a:lnTo>
                  <a:lnTo>
                    <a:pt x="585" y="3964"/>
                  </a:lnTo>
                  <a:lnTo>
                    <a:pt x="583" y="3956"/>
                  </a:lnTo>
                  <a:lnTo>
                    <a:pt x="581" y="3950"/>
                  </a:lnTo>
                  <a:lnTo>
                    <a:pt x="581" y="3945"/>
                  </a:lnTo>
                  <a:lnTo>
                    <a:pt x="582" y="3939"/>
                  </a:lnTo>
                  <a:lnTo>
                    <a:pt x="584" y="3934"/>
                  </a:lnTo>
                  <a:lnTo>
                    <a:pt x="586" y="3931"/>
                  </a:lnTo>
                  <a:lnTo>
                    <a:pt x="589" y="3928"/>
                  </a:lnTo>
                  <a:lnTo>
                    <a:pt x="593" y="3926"/>
                  </a:lnTo>
                  <a:lnTo>
                    <a:pt x="596" y="3924"/>
                  </a:lnTo>
                  <a:lnTo>
                    <a:pt x="606" y="3922"/>
                  </a:lnTo>
                  <a:lnTo>
                    <a:pt x="618" y="3921"/>
                  </a:lnTo>
                  <a:lnTo>
                    <a:pt x="631" y="3921"/>
                  </a:lnTo>
                  <a:lnTo>
                    <a:pt x="645" y="3923"/>
                  </a:lnTo>
                  <a:lnTo>
                    <a:pt x="661" y="3926"/>
                  </a:lnTo>
                  <a:lnTo>
                    <a:pt x="678" y="3931"/>
                  </a:lnTo>
                  <a:close/>
                  <a:moveTo>
                    <a:pt x="678" y="4170"/>
                  </a:moveTo>
                  <a:lnTo>
                    <a:pt x="678" y="4298"/>
                  </a:lnTo>
                  <a:lnTo>
                    <a:pt x="652" y="4279"/>
                  </a:lnTo>
                  <a:lnTo>
                    <a:pt x="628" y="4261"/>
                  </a:lnTo>
                  <a:lnTo>
                    <a:pt x="618" y="4251"/>
                  </a:lnTo>
                  <a:lnTo>
                    <a:pt x="609" y="4242"/>
                  </a:lnTo>
                  <a:lnTo>
                    <a:pt x="600" y="4234"/>
                  </a:lnTo>
                  <a:lnTo>
                    <a:pt x="593" y="4225"/>
                  </a:lnTo>
                  <a:lnTo>
                    <a:pt x="586" y="4217"/>
                  </a:lnTo>
                  <a:lnTo>
                    <a:pt x="581" y="4208"/>
                  </a:lnTo>
                  <a:lnTo>
                    <a:pt x="577" y="4200"/>
                  </a:lnTo>
                  <a:lnTo>
                    <a:pt x="574" y="4194"/>
                  </a:lnTo>
                  <a:lnTo>
                    <a:pt x="572" y="4187"/>
                  </a:lnTo>
                  <a:lnTo>
                    <a:pt x="571" y="4181"/>
                  </a:lnTo>
                  <a:lnTo>
                    <a:pt x="572" y="4176"/>
                  </a:lnTo>
                  <a:lnTo>
                    <a:pt x="574" y="4170"/>
                  </a:lnTo>
                  <a:lnTo>
                    <a:pt x="577" y="4167"/>
                  </a:lnTo>
                  <a:lnTo>
                    <a:pt x="580" y="4165"/>
                  </a:lnTo>
                  <a:lnTo>
                    <a:pt x="584" y="4163"/>
                  </a:lnTo>
                  <a:lnTo>
                    <a:pt x="588" y="4160"/>
                  </a:lnTo>
                  <a:lnTo>
                    <a:pt x="598" y="4158"/>
                  </a:lnTo>
                  <a:lnTo>
                    <a:pt x="611" y="4157"/>
                  </a:lnTo>
                  <a:lnTo>
                    <a:pt x="625" y="4158"/>
                  </a:lnTo>
                  <a:lnTo>
                    <a:pt x="641" y="4160"/>
                  </a:lnTo>
                  <a:lnTo>
                    <a:pt x="659" y="4165"/>
                  </a:lnTo>
                  <a:lnTo>
                    <a:pt x="678" y="4170"/>
                  </a:lnTo>
                  <a:close/>
                  <a:moveTo>
                    <a:pt x="678" y="4403"/>
                  </a:moveTo>
                  <a:lnTo>
                    <a:pt x="678" y="4523"/>
                  </a:lnTo>
                  <a:lnTo>
                    <a:pt x="655" y="4506"/>
                  </a:lnTo>
                  <a:lnTo>
                    <a:pt x="635" y="4489"/>
                  </a:lnTo>
                  <a:lnTo>
                    <a:pt x="618" y="4471"/>
                  </a:lnTo>
                  <a:lnTo>
                    <a:pt x="604" y="4456"/>
                  </a:lnTo>
                  <a:lnTo>
                    <a:pt x="598" y="4449"/>
                  </a:lnTo>
                  <a:lnTo>
                    <a:pt x="594" y="4441"/>
                  </a:lnTo>
                  <a:lnTo>
                    <a:pt x="591" y="4435"/>
                  </a:lnTo>
                  <a:lnTo>
                    <a:pt x="588" y="4428"/>
                  </a:lnTo>
                  <a:lnTo>
                    <a:pt x="586" y="4422"/>
                  </a:lnTo>
                  <a:lnTo>
                    <a:pt x="586" y="4416"/>
                  </a:lnTo>
                  <a:lnTo>
                    <a:pt x="587" y="4412"/>
                  </a:lnTo>
                  <a:lnTo>
                    <a:pt x="589" y="4407"/>
                  </a:lnTo>
                  <a:lnTo>
                    <a:pt x="592" y="4404"/>
                  </a:lnTo>
                  <a:lnTo>
                    <a:pt x="594" y="4402"/>
                  </a:lnTo>
                  <a:lnTo>
                    <a:pt x="597" y="4400"/>
                  </a:lnTo>
                  <a:lnTo>
                    <a:pt x="600" y="4398"/>
                  </a:lnTo>
                  <a:lnTo>
                    <a:pt x="610" y="4396"/>
                  </a:lnTo>
                  <a:lnTo>
                    <a:pt x="621" y="4395"/>
                  </a:lnTo>
                  <a:lnTo>
                    <a:pt x="633" y="4395"/>
                  </a:lnTo>
                  <a:lnTo>
                    <a:pt x="647" y="4397"/>
                  </a:lnTo>
                  <a:lnTo>
                    <a:pt x="662" y="4399"/>
                  </a:lnTo>
                  <a:lnTo>
                    <a:pt x="678" y="4403"/>
                  </a:lnTo>
                  <a:close/>
                  <a:moveTo>
                    <a:pt x="678" y="4633"/>
                  </a:moveTo>
                  <a:lnTo>
                    <a:pt x="678" y="4728"/>
                  </a:lnTo>
                  <a:lnTo>
                    <a:pt x="664" y="4715"/>
                  </a:lnTo>
                  <a:lnTo>
                    <a:pt x="652" y="4702"/>
                  </a:lnTo>
                  <a:lnTo>
                    <a:pt x="642" y="4690"/>
                  </a:lnTo>
                  <a:lnTo>
                    <a:pt x="634" y="4680"/>
                  </a:lnTo>
                  <a:lnTo>
                    <a:pt x="628" y="4669"/>
                  </a:lnTo>
                  <a:lnTo>
                    <a:pt x="626" y="4660"/>
                  </a:lnTo>
                  <a:lnTo>
                    <a:pt x="625" y="4656"/>
                  </a:lnTo>
                  <a:lnTo>
                    <a:pt x="625" y="4651"/>
                  </a:lnTo>
                  <a:lnTo>
                    <a:pt x="626" y="4648"/>
                  </a:lnTo>
                  <a:lnTo>
                    <a:pt x="628" y="4645"/>
                  </a:lnTo>
                  <a:lnTo>
                    <a:pt x="631" y="4641"/>
                  </a:lnTo>
                  <a:lnTo>
                    <a:pt x="635" y="4637"/>
                  </a:lnTo>
                  <a:lnTo>
                    <a:pt x="640" y="4635"/>
                  </a:lnTo>
                  <a:lnTo>
                    <a:pt x="646" y="4634"/>
                  </a:lnTo>
                  <a:lnTo>
                    <a:pt x="653" y="4633"/>
                  </a:lnTo>
                  <a:lnTo>
                    <a:pt x="661" y="4632"/>
                  </a:lnTo>
                  <a:lnTo>
                    <a:pt x="669" y="4632"/>
                  </a:lnTo>
                  <a:lnTo>
                    <a:pt x="678" y="4633"/>
                  </a:lnTo>
                  <a:close/>
                  <a:moveTo>
                    <a:pt x="678" y="5194"/>
                  </a:moveTo>
                  <a:lnTo>
                    <a:pt x="678" y="5299"/>
                  </a:lnTo>
                  <a:lnTo>
                    <a:pt x="661" y="5294"/>
                  </a:lnTo>
                  <a:lnTo>
                    <a:pt x="642" y="5288"/>
                  </a:lnTo>
                  <a:lnTo>
                    <a:pt x="623" y="5281"/>
                  </a:lnTo>
                  <a:lnTo>
                    <a:pt x="604" y="5273"/>
                  </a:lnTo>
                  <a:lnTo>
                    <a:pt x="583" y="5264"/>
                  </a:lnTo>
                  <a:lnTo>
                    <a:pt x="561" y="5255"/>
                  </a:lnTo>
                  <a:lnTo>
                    <a:pt x="540" y="5244"/>
                  </a:lnTo>
                  <a:lnTo>
                    <a:pt x="517" y="5232"/>
                  </a:lnTo>
                  <a:lnTo>
                    <a:pt x="496" y="5220"/>
                  </a:lnTo>
                  <a:lnTo>
                    <a:pt x="475" y="5208"/>
                  </a:lnTo>
                  <a:lnTo>
                    <a:pt x="456" y="5195"/>
                  </a:lnTo>
                  <a:lnTo>
                    <a:pt x="437" y="5184"/>
                  </a:lnTo>
                  <a:lnTo>
                    <a:pt x="420" y="5172"/>
                  </a:lnTo>
                  <a:lnTo>
                    <a:pt x="404" y="5160"/>
                  </a:lnTo>
                  <a:lnTo>
                    <a:pt x="390" y="5148"/>
                  </a:lnTo>
                  <a:lnTo>
                    <a:pt x="377" y="5136"/>
                  </a:lnTo>
                  <a:lnTo>
                    <a:pt x="365" y="5125"/>
                  </a:lnTo>
                  <a:lnTo>
                    <a:pt x="355" y="5114"/>
                  </a:lnTo>
                  <a:lnTo>
                    <a:pt x="347" y="5105"/>
                  </a:lnTo>
                  <a:lnTo>
                    <a:pt x="341" y="5096"/>
                  </a:lnTo>
                  <a:lnTo>
                    <a:pt x="337" y="5087"/>
                  </a:lnTo>
                  <a:lnTo>
                    <a:pt x="335" y="5080"/>
                  </a:lnTo>
                  <a:lnTo>
                    <a:pt x="334" y="5077"/>
                  </a:lnTo>
                  <a:lnTo>
                    <a:pt x="335" y="5073"/>
                  </a:lnTo>
                  <a:lnTo>
                    <a:pt x="335" y="5070"/>
                  </a:lnTo>
                  <a:lnTo>
                    <a:pt x="336" y="5067"/>
                  </a:lnTo>
                  <a:lnTo>
                    <a:pt x="338" y="5065"/>
                  </a:lnTo>
                  <a:lnTo>
                    <a:pt x="340" y="5063"/>
                  </a:lnTo>
                  <a:lnTo>
                    <a:pt x="343" y="5062"/>
                  </a:lnTo>
                  <a:lnTo>
                    <a:pt x="347" y="5059"/>
                  </a:lnTo>
                  <a:lnTo>
                    <a:pt x="355" y="5057"/>
                  </a:lnTo>
                  <a:lnTo>
                    <a:pt x="365" y="5057"/>
                  </a:lnTo>
                  <a:lnTo>
                    <a:pt x="377" y="5057"/>
                  </a:lnTo>
                  <a:lnTo>
                    <a:pt x="390" y="5059"/>
                  </a:lnTo>
                  <a:lnTo>
                    <a:pt x="405" y="5062"/>
                  </a:lnTo>
                  <a:lnTo>
                    <a:pt x="420" y="5066"/>
                  </a:lnTo>
                  <a:lnTo>
                    <a:pt x="437" y="5070"/>
                  </a:lnTo>
                  <a:lnTo>
                    <a:pt x="456" y="5077"/>
                  </a:lnTo>
                  <a:lnTo>
                    <a:pt x="475" y="5084"/>
                  </a:lnTo>
                  <a:lnTo>
                    <a:pt x="494" y="5092"/>
                  </a:lnTo>
                  <a:lnTo>
                    <a:pt x="515" y="5100"/>
                  </a:lnTo>
                  <a:lnTo>
                    <a:pt x="537" y="5110"/>
                  </a:lnTo>
                  <a:lnTo>
                    <a:pt x="558" y="5121"/>
                  </a:lnTo>
                  <a:lnTo>
                    <a:pt x="580" y="5133"/>
                  </a:lnTo>
                  <a:lnTo>
                    <a:pt x="607" y="5148"/>
                  </a:lnTo>
                  <a:lnTo>
                    <a:pt x="633" y="5163"/>
                  </a:lnTo>
                  <a:lnTo>
                    <a:pt x="656" y="5178"/>
                  </a:lnTo>
                  <a:lnTo>
                    <a:pt x="678" y="5194"/>
                  </a:lnTo>
                  <a:close/>
                  <a:moveTo>
                    <a:pt x="678" y="5359"/>
                  </a:moveTo>
                  <a:lnTo>
                    <a:pt x="678" y="5490"/>
                  </a:lnTo>
                  <a:lnTo>
                    <a:pt x="669" y="5487"/>
                  </a:lnTo>
                  <a:lnTo>
                    <a:pt x="662" y="5482"/>
                  </a:lnTo>
                  <a:lnTo>
                    <a:pt x="653" y="5478"/>
                  </a:lnTo>
                  <a:lnTo>
                    <a:pt x="645" y="5474"/>
                  </a:lnTo>
                  <a:lnTo>
                    <a:pt x="622" y="5461"/>
                  </a:lnTo>
                  <a:lnTo>
                    <a:pt x="600" y="5449"/>
                  </a:lnTo>
                  <a:lnTo>
                    <a:pt x="580" y="5436"/>
                  </a:lnTo>
                  <a:lnTo>
                    <a:pt x="560" y="5423"/>
                  </a:lnTo>
                  <a:lnTo>
                    <a:pt x="542" y="5411"/>
                  </a:lnTo>
                  <a:lnTo>
                    <a:pt x="526" y="5399"/>
                  </a:lnTo>
                  <a:lnTo>
                    <a:pt x="510" y="5386"/>
                  </a:lnTo>
                  <a:lnTo>
                    <a:pt x="497" y="5376"/>
                  </a:lnTo>
                  <a:lnTo>
                    <a:pt x="484" y="5364"/>
                  </a:lnTo>
                  <a:lnTo>
                    <a:pt x="474" y="5353"/>
                  </a:lnTo>
                  <a:lnTo>
                    <a:pt x="465" y="5343"/>
                  </a:lnTo>
                  <a:lnTo>
                    <a:pt x="459" y="5334"/>
                  </a:lnTo>
                  <a:lnTo>
                    <a:pt x="453" y="5325"/>
                  </a:lnTo>
                  <a:lnTo>
                    <a:pt x="451" y="5317"/>
                  </a:lnTo>
                  <a:lnTo>
                    <a:pt x="451" y="5314"/>
                  </a:lnTo>
                  <a:lnTo>
                    <a:pt x="451" y="5311"/>
                  </a:lnTo>
                  <a:lnTo>
                    <a:pt x="451" y="5308"/>
                  </a:lnTo>
                  <a:lnTo>
                    <a:pt x="453" y="5305"/>
                  </a:lnTo>
                  <a:lnTo>
                    <a:pt x="457" y="5301"/>
                  </a:lnTo>
                  <a:lnTo>
                    <a:pt x="463" y="5298"/>
                  </a:lnTo>
                  <a:lnTo>
                    <a:pt x="471" y="5296"/>
                  </a:lnTo>
                  <a:lnTo>
                    <a:pt x="479" y="5295"/>
                  </a:lnTo>
                  <a:lnTo>
                    <a:pt x="490" y="5296"/>
                  </a:lnTo>
                  <a:lnTo>
                    <a:pt x="502" y="5297"/>
                  </a:lnTo>
                  <a:lnTo>
                    <a:pt x="515" y="5299"/>
                  </a:lnTo>
                  <a:lnTo>
                    <a:pt x="530" y="5302"/>
                  </a:lnTo>
                  <a:lnTo>
                    <a:pt x="545" y="5307"/>
                  </a:lnTo>
                  <a:lnTo>
                    <a:pt x="562" y="5311"/>
                  </a:lnTo>
                  <a:lnTo>
                    <a:pt x="580" y="5317"/>
                  </a:lnTo>
                  <a:lnTo>
                    <a:pt x="598" y="5324"/>
                  </a:lnTo>
                  <a:lnTo>
                    <a:pt x="637" y="5340"/>
                  </a:lnTo>
                  <a:lnTo>
                    <a:pt x="678" y="5359"/>
                  </a:lnTo>
                  <a:close/>
                  <a:moveTo>
                    <a:pt x="678" y="5545"/>
                  </a:moveTo>
                  <a:lnTo>
                    <a:pt x="678" y="5644"/>
                  </a:lnTo>
                  <a:lnTo>
                    <a:pt x="657" y="5629"/>
                  </a:lnTo>
                  <a:lnTo>
                    <a:pt x="639" y="5614"/>
                  </a:lnTo>
                  <a:lnTo>
                    <a:pt x="624" y="5600"/>
                  </a:lnTo>
                  <a:lnTo>
                    <a:pt x="611" y="5586"/>
                  </a:lnTo>
                  <a:lnTo>
                    <a:pt x="607" y="5581"/>
                  </a:lnTo>
                  <a:lnTo>
                    <a:pt x="602" y="5574"/>
                  </a:lnTo>
                  <a:lnTo>
                    <a:pt x="599" y="5569"/>
                  </a:lnTo>
                  <a:lnTo>
                    <a:pt x="597" y="5563"/>
                  </a:lnTo>
                  <a:lnTo>
                    <a:pt x="595" y="5559"/>
                  </a:lnTo>
                  <a:lnTo>
                    <a:pt x="595" y="5555"/>
                  </a:lnTo>
                  <a:lnTo>
                    <a:pt x="596" y="5550"/>
                  </a:lnTo>
                  <a:lnTo>
                    <a:pt x="597" y="5547"/>
                  </a:lnTo>
                  <a:lnTo>
                    <a:pt x="601" y="5543"/>
                  </a:lnTo>
                  <a:lnTo>
                    <a:pt x="607" y="5540"/>
                  </a:lnTo>
                  <a:lnTo>
                    <a:pt x="615" y="5538"/>
                  </a:lnTo>
                  <a:lnTo>
                    <a:pt x="624" y="5538"/>
                  </a:lnTo>
                  <a:lnTo>
                    <a:pt x="636" y="5538"/>
                  </a:lnTo>
                  <a:lnTo>
                    <a:pt x="649" y="5539"/>
                  </a:lnTo>
                  <a:lnTo>
                    <a:pt x="663" y="5542"/>
                  </a:lnTo>
                  <a:lnTo>
                    <a:pt x="678" y="5545"/>
                  </a:lnTo>
                  <a:close/>
                  <a:moveTo>
                    <a:pt x="678" y="5833"/>
                  </a:moveTo>
                  <a:lnTo>
                    <a:pt x="678" y="5944"/>
                  </a:lnTo>
                  <a:lnTo>
                    <a:pt x="647" y="5932"/>
                  </a:lnTo>
                  <a:lnTo>
                    <a:pt x="613" y="5918"/>
                  </a:lnTo>
                  <a:lnTo>
                    <a:pt x="579" y="5902"/>
                  </a:lnTo>
                  <a:lnTo>
                    <a:pt x="543" y="5884"/>
                  </a:lnTo>
                  <a:lnTo>
                    <a:pt x="518" y="5871"/>
                  </a:lnTo>
                  <a:lnTo>
                    <a:pt x="494" y="5858"/>
                  </a:lnTo>
                  <a:lnTo>
                    <a:pt x="473" y="5845"/>
                  </a:lnTo>
                  <a:lnTo>
                    <a:pt x="451" y="5831"/>
                  </a:lnTo>
                  <a:lnTo>
                    <a:pt x="432" y="5818"/>
                  </a:lnTo>
                  <a:lnTo>
                    <a:pt x="414" y="5806"/>
                  </a:lnTo>
                  <a:lnTo>
                    <a:pt x="396" y="5793"/>
                  </a:lnTo>
                  <a:lnTo>
                    <a:pt x="381" y="5781"/>
                  </a:lnTo>
                  <a:lnTo>
                    <a:pt x="368" y="5770"/>
                  </a:lnTo>
                  <a:lnTo>
                    <a:pt x="356" y="5759"/>
                  </a:lnTo>
                  <a:lnTo>
                    <a:pt x="347" y="5749"/>
                  </a:lnTo>
                  <a:lnTo>
                    <a:pt x="340" y="5739"/>
                  </a:lnTo>
                  <a:lnTo>
                    <a:pt x="335" y="5731"/>
                  </a:lnTo>
                  <a:lnTo>
                    <a:pt x="331" y="5723"/>
                  </a:lnTo>
                  <a:lnTo>
                    <a:pt x="330" y="5719"/>
                  </a:lnTo>
                  <a:lnTo>
                    <a:pt x="330" y="5717"/>
                  </a:lnTo>
                  <a:lnTo>
                    <a:pt x="331" y="5713"/>
                  </a:lnTo>
                  <a:lnTo>
                    <a:pt x="333" y="5710"/>
                  </a:lnTo>
                  <a:lnTo>
                    <a:pt x="334" y="5708"/>
                  </a:lnTo>
                  <a:lnTo>
                    <a:pt x="337" y="5707"/>
                  </a:lnTo>
                  <a:lnTo>
                    <a:pt x="339" y="5705"/>
                  </a:lnTo>
                  <a:lnTo>
                    <a:pt x="343" y="5704"/>
                  </a:lnTo>
                  <a:lnTo>
                    <a:pt x="352" y="5703"/>
                  </a:lnTo>
                  <a:lnTo>
                    <a:pt x="363" y="5703"/>
                  </a:lnTo>
                  <a:lnTo>
                    <a:pt x="375" y="5704"/>
                  </a:lnTo>
                  <a:lnTo>
                    <a:pt x="390" y="5706"/>
                  </a:lnTo>
                  <a:lnTo>
                    <a:pt x="406" y="5709"/>
                  </a:lnTo>
                  <a:lnTo>
                    <a:pt x="423" y="5714"/>
                  </a:lnTo>
                  <a:lnTo>
                    <a:pt x="442" y="5720"/>
                  </a:lnTo>
                  <a:lnTo>
                    <a:pt x="462" y="5727"/>
                  </a:lnTo>
                  <a:lnTo>
                    <a:pt x="484" y="5735"/>
                  </a:lnTo>
                  <a:lnTo>
                    <a:pt x="505" y="5745"/>
                  </a:lnTo>
                  <a:lnTo>
                    <a:pt x="553" y="5765"/>
                  </a:lnTo>
                  <a:lnTo>
                    <a:pt x="601" y="5790"/>
                  </a:lnTo>
                  <a:lnTo>
                    <a:pt x="622" y="5801"/>
                  </a:lnTo>
                  <a:lnTo>
                    <a:pt x="641" y="5812"/>
                  </a:lnTo>
                  <a:lnTo>
                    <a:pt x="660" y="5822"/>
                  </a:lnTo>
                  <a:lnTo>
                    <a:pt x="678" y="5833"/>
                  </a:lnTo>
                  <a:close/>
                  <a:moveTo>
                    <a:pt x="678" y="5978"/>
                  </a:moveTo>
                  <a:lnTo>
                    <a:pt x="678" y="6090"/>
                  </a:lnTo>
                  <a:lnTo>
                    <a:pt x="643" y="6068"/>
                  </a:lnTo>
                  <a:lnTo>
                    <a:pt x="612" y="6048"/>
                  </a:lnTo>
                  <a:lnTo>
                    <a:pt x="585" y="6027"/>
                  </a:lnTo>
                  <a:lnTo>
                    <a:pt x="562" y="6009"/>
                  </a:lnTo>
                  <a:lnTo>
                    <a:pt x="554" y="6000"/>
                  </a:lnTo>
                  <a:lnTo>
                    <a:pt x="546" y="5992"/>
                  </a:lnTo>
                  <a:lnTo>
                    <a:pt x="540" y="5984"/>
                  </a:lnTo>
                  <a:lnTo>
                    <a:pt x="534" y="5978"/>
                  </a:lnTo>
                  <a:lnTo>
                    <a:pt x="531" y="5970"/>
                  </a:lnTo>
                  <a:lnTo>
                    <a:pt x="530" y="5965"/>
                  </a:lnTo>
                  <a:lnTo>
                    <a:pt x="530" y="5959"/>
                  </a:lnTo>
                  <a:lnTo>
                    <a:pt x="531" y="5955"/>
                  </a:lnTo>
                  <a:lnTo>
                    <a:pt x="533" y="5953"/>
                  </a:lnTo>
                  <a:lnTo>
                    <a:pt x="538" y="5950"/>
                  </a:lnTo>
                  <a:lnTo>
                    <a:pt x="542" y="5949"/>
                  </a:lnTo>
                  <a:lnTo>
                    <a:pt x="547" y="5948"/>
                  </a:lnTo>
                  <a:lnTo>
                    <a:pt x="561" y="5948"/>
                  </a:lnTo>
                  <a:lnTo>
                    <a:pt x="580" y="5950"/>
                  </a:lnTo>
                  <a:lnTo>
                    <a:pt x="600" y="5953"/>
                  </a:lnTo>
                  <a:lnTo>
                    <a:pt x="624" y="5959"/>
                  </a:lnTo>
                  <a:lnTo>
                    <a:pt x="650" y="5968"/>
                  </a:lnTo>
                  <a:lnTo>
                    <a:pt x="678" y="5978"/>
                  </a:lnTo>
                  <a:close/>
                  <a:moveTo>
                    <a:pt x="678" y="6231"/>
                  </a:moveTo>
                  <a:lnTo>
                    <a:pt x="678" y="6342"/>
                  </a:lnTo>
                  <a:lnTo>
                    <a:pt x="650" y="6330"/>
                  </a:lnTo>
                  <a:lnTo>
                    <a:pt x="621" y="6317"/>
                  </a:lnTo>
                  <a:lnTo>
                    <a:pt x="591" y="6303"/>
                  </a:lnTo>
                  <a:lnTo>
                    <a:pt x="560" y="6288"/>
                  </a:lnTo>
                  <a:lnTo>
                    <a:pt x="533" y="6274"/>
                  </a:lnTo>
                  <a:lnTo>
                    <a:pt x="509" y="6261"/>
                  </a:lnTo>
                  <a:lnTo>
                    <a:pt x="485" y="6247"/>
                  </a:lnTo>
                  <a:lnTo>
                    <a:pt x="461" y="6233"/>
                  </a:lnTo>
                  <a:lnTo>
                    <a:pt x="439" y="6220"/>
                  </a:lnTo>
                  <a:lnTo>
                    <a:pt x="420" y="6206"/>
                  </a:lnTo>
                  <a:lnTo>
                    <a:pt x="402" y="6193"/>
                  </a:lnTo>
                  <a:lnTo>
                    <a:pt x="385" y="6181"/>
                  </a:lnTo>
                  <a:lnTo>
                    <a:pt x="370" y="6169"/>
                  </a:lnTo>
                  <a:lnTo>
                    <a:pt x="357" y="6158"/>
                  </a:lnTo>
                  <a:lnTo>
                    <a:pt x="347" y="6147"/>
                  </a:lnTo>
                  <a:lnTo>
                    <a:pt x="338" y="6138"/>
                  </a:lnTo>
                  <a:lnTo>
                    <a:pt x="333" y="6129"/>
                  </a:lnTo>
                  <a:lnTo>
                    <a:pt x="328" y="6121"/>
                  </a:lnTo>
                  <a:lnTo>
                    <a:pt x="327" y="6118"/>
                  </a:lnTo>
                  <a:lnTo>
                    <a:pt x="327" y="6115"/>
                  </a:lnTo>
                  <a:lnTo>
                    <a:pt x="327" y="6112"/>
                  </a:lnTo>
                  <a:lnTo>
                    <a:pt x="328" y="6109"/>
                  </a:lnTo>
                  <a:lnTo>
                    <a:pt x="330" y="6107"/>
                  </a:lnTo>
                  <a:lnTo>
                    <a:pt x="333" y="6105"/>
                  </a:lnTo>
                  <a:lnTo>
                    <a:pt x="336" y="6104"/>
                  </a:lnTo>
                  <a:lnTo>
                    <a:pt x="339" y="6103"/>
                  </a:lnTo>
                  <a:lnTo>
                    <a:pt x="349" y="6102"/>
                  </a:lnTo>
                  <a:lnTo>
                    <a:pt x="360" y="6103"/>
                  </a:lnTo>
                  <a:lnTo>
                    <a:pt x="374" y="6104"/>
                  </a:lnTo>
                  <a:lnTo>
                    <a:pt x="389" y="6107"/>
                  </a:lnTo>
                  <a:lnTo>
                    <a:pt x="406" y="6112"/>
                  </a:lnTo>
                  <a:lnTo>
                    <a:pt x="424" y="6117"/>
                  </a:lnTo>
                  <a:lnTo>
                    <a:pt x="445" y="6124"/>
                  </a:lnTo>
                  <a:lnTo>
                    <a:pt x="466" y="6131"/>
                  </a:lnTo>
                  <a:lnTo>
                    <a:pt x="489" y="6141"/>
                  </a:lnTo>
                  <a:lnTo>
                    <a:pt x="513" y="6150"/>
                  </a:lnTo>
                  <a:lnTo>
                    <a:pt x="562" y="6172"/>
                  </a:lnTo>
                  <a:lnTo>
                    <a:pt x="615" y="6198"/>
                  </a:lnTo>
                  <a:lnTo>
                    <a:pt x="632" y="6207"/>
                  </a:lnTo>
                  <a:lnTo>
                    <a:pt x="648" y="6215"/>
                  </a:lnTo>
                  <a:lnTo>
                    <a:pt x="663" y="6223"/>
                  </a:lnTo>
                  <a:lnTo>
                    <a:pt x="678" y="6231"/>
                  </a:lnTo>
                  <a:close/>
                  <a:moveTo>
                    <a:pt x="678" y="6367"/>
                  </a:moveTo>
                  <a:lnTo>
                    <a:pt x="678" y="6456"/>
                  </a:lnTo>
                  <a:lnTo>
                    <a:pt x="655" y="6440"/>
                  </a:lnTo>
                  <a:lnTo>
                    <a:pt x="635" y="6425"/>
                  </a:lnTo>
                  <a:lnTo>
                    <a:pt x="616" y="6411"/>
                  </a:lnTo>
                  <a:lnTo>
                    <a:pt x="602" y="6398"/>
                  </a:lnTo>
                  <a:lnTo>
                    <a:pt x="593" y="6386"/>
                  </a:lnTo>
                  <a:lnTo>
                    <a:pt x="585" y="6375"/>
                  </a:lnTo>
                  <a:lnTo>
                    <a:pt x="583" y="6371"/>
                  </a:lnTo>
                  <a:lnTo>
                    <a:pt x="583" y="6366"/>
                  </a:lnTo>
                  <a:lnTo>
                    <a:pt x="583" y="6363"/>
                  </a:lnTo>
                  <a:lnTo>
                    <a:pt x="584" y="6360"/>
                  </a:lnTo>
                  <a:lnTo>
                    <a:pt x="586" y="6358"/>
                  </a:lnTo>
                  <a:lnTo>
                    <a:pt x="588" y="6357"/>
                  </a:lnTo>
                  <a:lnTo>
                    <a:pt x="591" y="6354"/>
                  </a:lnTo>
                  <a:lnTo>
                    <a:pt x="595" y="6354"/>
                  </a:lnTo>
                  <a:lnTo>
                    <a:pt x="604" y="6353"/>
                  </a:lnTo>
                  <a:lnTo>
                    <a:pt x="614" y="6353"/>
                  </a:lnTo>
                  <a:lnTo>
                    <a:pt x="627" y="6356"/>
                  </a:lnTo>
                  <a:lnTo>
                    <a:pt x="642" y="6358"/>
                  </a:lnTo>
                  <a:lnTo>
                    <a:pt x="660" y="6362"/>
                  </a:lnTo>
                  <a:lnTo>
                    <a:pt x="678" y="6367"/>
                  </a:lnTo>
                  <a:close/>
                  <a:moveTo>
                    <a:pt x="678" y="6495"/>
                  </a:moveTo>
                  <a:lnTo>
                    <a:pt x="678" y="6536"/>
                  </a:lnTo>
                  <a:lnTo>
                    <a:pt x="669" y="6536"/>
                  </a:lnTo>
                  <a:lnTo>
                    <a:pt x="659" y="6535"/>
                  </a:lnTo>
                  <a:lnTo>
                    <a:pt x="647" y="6533"/>
                  </a:lnTo>
                  <a:lnTo>
                    <a:pt x="634" y="6529"/>
                  </a:lnTo>
                  <a:lnTo>
                    <a:pt x="604" y="6522"/>
                  </a:lnTo>
                  <a:lnTo>
                    <a:pt x="569" y="6510"/>
                  </a:lnTo>
                  <a:lnTo>
                    <a:pt x="531" y="6496"/>
                  </a:lnTo>
                  <a:lnTo>
                    <a:pt x="490" y="6479"/>
                  </a:lnTo>
                  <a:lnTo>
                    <a:pt x="447" y="6459"/>
                  </a:lnTo>
                  <a:lnTo>
                    <a:pt x="402" y="6436"/>
                  </a:lnTo>
                  <a:lnTo>
                    <a:pt x="349" y="6408"/>
                  </a:lnTo>
                  <a:lnTo>
                    <a:pt x="299" y="6380"/>
                  </a:lnTo>
                  <a:lnTo>
                    <a:pt x="278" y="6366"/>
                  </a:lnTo>
                  <a:lnTo>
                    <a:pt x="256" y="6353"/>
                  </a:lnTo>
                  <a:lnTo>
                    <a:pt x="238" y="6339"/>
                  </a:lnTo>
                  <a:lnTo>
                    <a:pt x="220" y="6327"/>
                  </a:lnTo>
                  <a:lnTo>
                    <a:pt x="205" y="6316"/>
                  </a:lnTo>
                  <a:lnTo>
                    <a:pt x="191" y="6304"/>
                  </a:lnTo>
                  <a:lnTo>
                    <a:pt x="180" y="6294"/>
                  </a:lnTo>
                  <a:lnTo>
                    <a:pt x="172" y="6284"/>
                  </a:lnTo>
                  <a:lnTo>
                    <a:pt x="164" y="6276"/>
                  </a:lnTo>
                  <a:lnTo>
                    <a:pt x="161" y="6268"/>
                  </a:lnTo>
                  <a:lnTo>
                    <a:pt x="160" y="6265"/>
                  </a:lnTo>
                  <a:lnTo>
                    <a:pt x="159" y="6262"/>
                  </a:lnTo>
                  <a:lnTo>
                    <a:pt x="160" y="6258"/>
                  </a:lnTo>
                  <a:lnTo>
                    <a:pt x="161" y="6256"/>
                  </a:lnTo>
                  <a:lnTo>
                    <a:pt x="162" y="6254"/>
                  </a:lnTo>
                  <a:lnTo>
                    <a:pt x="164" y="6253"/>
                  </a:lnTo>
                  <a:lnTo>
                    <a:pt x="167" y="6252"/>
                  </a:lnTo>
                  <a:lnTo>
                    <a:pt x="172" y="6251"/>
                  </a:lnTo>
                  <a:lnTo>
                    <a:pt x="180" y="6250"/>
                  </a:lnTo>
                  <a:lnTo>
                    <a:pt x="192" y="6251"/>
                  </a:lnTo>
                  <a:lnTo>
                    <a:pt x="205" y="6253"/>
                  </a:lnTo>
                  <a:lnTo>
                    <a:pt x="221" y="6256"/>
                  </a:lnTo>
                  <a:lnTo>
                    <a:pt x="239" y="6261"/>
                  </a:lnTo>
                  <a:lnTo>
                    <a:pt x="258" y="6267"/>
                  </a:lnTo>
                  <a:lnTo>
                    <a:pt x="300" y="6282"/>
                  </a:lnTo>
                  <a:lnTo>
                    <a:pt x="349" y="6302"/>
                  </a:lnTo>
                  <a:lnTo>
                    <a:pt x="401" y="6325"/>
                  </a:lnTo>
                  <a:lnTo>
                    <a:pt x="455" y="6351"/>
                  </a:lnTo>
                  <a:lnTo>
                    <a:pt x="492" y="6372"/>
                  </a:lnTo>
                  <a:lnTo>
                    <a:pt x="528" y="6391"/>
                  </a:lnTo>
                  <a:lnTo>
                    <a:pt x="561" y="6411"/>
                  </a:lnTo>
                  <a:lnTo>
                    <a:pt x="592" y="6429"/>
                  </a:lnTo>
                  <a:lnTo>
                    <a:pt x="619" y="6447"/>
                  </a:lnTo>
                  <a:lnTo>
                    <a:pt x="642" y="6465"/>
                  </a:lnTo>
                  <a:lnTo>
                    <a:pt x="662" y="6480"/>
                  </a:lnTo>
                  <a:lnTo>
                    <a:pt x="678" y="6495"/>
                  </a:lnTo>
                  <a:close/>
                  <a:moveTo>
                    <a:pt x="678" y="6574"/>
                  </a:moveTo>
                  <a:lnTo>
                    <a:pt x="678" y="6683"/>
                  </a:lnTo>
                  <a:lnTo>
                    <a:pt x="626" y="6654"/>
                  </a:lnTo>
                  <a:lnTo>
                    <a:pt x="579" y="6627"/>
                  </a:lnTo>
                  <a:lnTo>
                    <a:pt x="557" y="6615"/>
                  </a:lnTo>
                  <a:lnTo>
                    <a:pt x="537" y="6602"/>
                  </a:lnTo>
                  <a:lnTo>
                    <a:pt x="518" y="6589"/>
                  </a:lnTo>
                  <a:lnTo>
                    <a:pt x="502" y="6577"/>
                  </a:lnTo>
                  <a:lnTo>
                    <a:pt x="487" y="6565"/>
                  </a:lnTo>
                  <a:lnTo>
                    <a:pt x="474" y="6554"/>
                  </a:lnTo>
                  <a:lnTo>
                    <a:pt x="463" y="6544"/>
                  </a:lnTo>
                  <a:lnTo>
                    <a:pt x="455" y="6536"/>
                  </a:lnTo>
                  <a:lnTo>
                    <a:pt x="448" y="6527"/>
                  </a:lnTo>
                  <a:lnTo>
                    <a:pt x="444" y="6521"/>
                  </a:lnTo>
                  <a:lnTo>
                    <a:pt x="443" y="6517"/>
                  </a:lnTo>
                  <a:lnTo>
                    <a:pt x="443" y="6514"/>
                  </a:lnTo>
                  <a:lnTo>
                    <a:pt x="443" y="6512"/>
                  </a:lnTo>
                  <a:lnTo>
                    <a:pt x="444" y="6509"/>
                  </a:lnTo>
                  <a:lnTo>
                    <a:pt x="447" y="6507"/>
                  </a:lnTo>
                  <a:lnTo>
                    <a:pt x="452" y="6504"/>
                  </a:lnTo>
                  <a:lnTo>
                    <a:pt x="460" y="6503"/>
                  </a:lnTo>
                  <a:lnTo>
                    <a:pt x="469" y="6503"/>
                  </a:lnTo>
                  <a:lnTo>
                    <a:pt x="478" y="6504"/>
                  </a:lnTo>
                  <a:lnTo>
                    <a:pt x="491" y="6507"/>
                  </a:lnTo>
                  <a:lnTo>
                    <a:pt x="504" y="6509"/>
                  </a:lnTo>
                  <a:lnTo>
                    <a:pt x="519" y="6513"/>
                  </a:lnTo>
                  <a:lnTo>
                    <a:pt x="553" y="6524"/>
                  </a:lnTo>
                  <a:lnTo>
                    <a:pt x="592" y="6537"/>
                  </a:lnTo>
                  <a:lnTo>
                    <a:pt x="633" y="6554"/>
                  </a:lnTo>
                  <a:lnTo>
                    <a:pt x="678" y="6574"/>
                  </a:lnTo>
                  <a:close/>
                  <a:moveTo>
                    <a:pt x="678" y="6772"/>
                  </a:moveTo>
                  <a:lnTo>
                    <a:pt x="678" y="6875"/>
                  </a:lnTo>
                  <a:lnTo>
                    <a:pt x="660" y="6866"/>
                  </a:lnTo>
                  <a:lnTo>
                    <a:pt x="640" y="6857"/>
                  </a:lnTo>
                  <a:lnTo>
                    <a:pt x="621" y="6848"/>
                  </a:lnTo>
                  <a:lnTo>
                    <a:pt x="600" y="6838"/>
                  </a:lnTo>
                  <a:lnTo>
                    <a:pt x="543" y="6809"/>
                  </a:lnTo>
                  <a:lnTo>
                    <a:pt x="490" y="6780"/>
                  </a:lnTo>
                  <a:lnTo>
                    <a:pt x="465" y="6766"/>
                  </a:lnTo>
                  <a:lnTo>
                    <a:pt x="443" y="6752"/>
                  </a:lnTo>
                  <a:lnTo>
                    <a:pt x="422" y="6738"/>
                  </a:lnTo>
                  <a:lnTo>
                    <a:pt x="403" y="6725"/>
                  </a:lnTo>
                  <a:lnTo>
                    <a:pt x="387" y="6713"/>
                  </a:lnTo>
                  <a:lnTo>
                    <a:pt x="371" y="6701"/>
                  </a:lnTo>
                  <a:lnTo>
                    <a:pt x="358" y="6691"/>
                  </a:lnTo>
                  <a:lnTo>
                    <a:pt x="349" y="6681"/>
                  </a:lnTo>
                  <a:lnTo>
                    <a:pt x="341" y="6673"/>
                  </a:lnTo>
                  <a:lnTo>
                    <a:pt x="337" y="6665"/>
                  </a:lnTo>
                  <a:lnTo>
                    <a:pt x="336" y="6662"/>
                  </a:lnTo>
                  <a:lnTo>
                    <a:pt x="335" y="6659"/>
                  </a:lnTo>
                  <a:lnTo>
                    <a:pt x="336" y="6657"/>
                  </a:lnTo>
                  <a:lnTo>
                    <a:pt x="336" y="6653"/>
                  </a:lnTo>
                  <a:lnTo>
                    <a:pt x="338" y="6652"/>
                  </a:lnTo>
                  <a:lnTo>
                    <a:pt x="340" y="6650"/>
                  </a:lnTo>
                  <a:lnTo>
                    <a:pt x="343" y="6649"/>
                  </a:lnTo>
                  <a:lnTo>
                    <a:pt x="348" y="6649"/>
                  </a:lnTo>
                  <a:lnTo>
                    <a:pt x="356" y="6648"/>
                  </a:lnTo>
                  <a:lnTo>
                    <a:pt x="368" y="6649"/>
                  </a:lnTo>
                  <a:lnTo>
                    <a:pt x="383" y="6652"/>
                  </a:lnTo>
                  <a:lnTo>
                    <a:pt x="399" y="6656"/>
                  </a:lnTo>
                  <a:lnTo>
                    <a:pt x="418" y="6661"/>
                  </a:lnTo>
                  <a:lnTo>
                    <a:pt x="438" y="6667"/>
                  </a:lnTo>
                  <a:lnTo>
                    <a:pt x="485" y="6685"/>
                  </a:lnTo>
                  <a:lnTo>
                    <a:pt x="536" y="6705"/>
                  </a:lnTo>
                  <a:lnTo>
                    <a:pt x="592" y="6730"/>
                  </a:lnTo>
                  <a:lnTo>
                    <a:pt x="651" y="6758"/>
                  </a:lnTo>
                  <a:lnTo>
                    <a:pt x="665" y="6765"/>
                  </a:lnTo>
                  <a:lnTo>
                    <a:pt x="678" y="6772"/>
                  </a:lnTo>
                  <a:close/>
                  <a:moveTo>
                    <a:pt x="678" y="6916"/>
                  </a:moveTo>
                  <a:lnTo>
                    <a:pt x="678" y="6924"/>
                  </a:lnTo>
                  <a:lnTo>
                    <a:pt x="677" y="6919"/>
                  </a:lnTo>
                  <a:lnTo>
                    <a:pt x="678" y="6916"/>
                  </a:lnTo>
                  <a:close/>
                  <a:moveTo>
                    <a:pt x="678" y="6954"/>
                  </a:moveTo>
                  <a:lnTo>
                    <a:pt x="678" y="7046"/>
                  </a:lnTo>
                  <a:lnTo>
                    <a:pt x="645" y="7032"/>
                  </a:lnTo>
                  <a:lnTo>
                    <a:pt x="610" y="7017"/>
                  </a:lnTo>
                  <a:lnTo>
                    <a:pt x="573" y="7000"/>
                  </a:lnTo>
                  <a:lnTo>
                    <a:pt x="537" y="6983"/>
                  </a:lnTo>
                  <a:lnTo>
                    <a:pt x="476" y="6951"/>
                  </a:lnTo>
                  <a:lnTo>
                    <a:pt x="421" y="6921"/>
                  </a:lnTo>
                  <a:lnTo>
                    <a:pt x="373" y="6893"/>
                  </a:lnTo>
                  <a:lnTo>
                    <a:pt x="331" y="6866"/>
                  </a:lnTo>
                  <a:lnTo>
                    <a:pt x="314" y="6854"/>
                  </a:lnTo>
                  <a:lnTo>
                    <a:pt x="298" y="6842"/>
                  </a:lnTo>
                  <a:lnTo>
                    <a:pt x="285" y="6831"/>
                  </a:lnTo>
                  <a:lnTo>
                    <a:pt x="275" y="6822"/>
                  </a:lnTo>
                  <a:lnTo>
                    <a:pt x="267" y="6813"/>
                  </a:lnTo>
                  <a:lnTo>
                    <a:pt x="262" y="6806"/>
                  </a:lnTo>
                  <a:lnTo>
                    <a:pt x="260" y="6802"/>
                  </a:lnTo>
                  <a:lnTo>
                    <a:pt x="260" y="6800"/>
                  </a:lnTo>
                  <a:lnTo>
                    <a:pt x="260" y="6797"/>
                  </a:lnTo>
                  <a:lnTo>
                    <a:pt x="261" y="6795"/>
                  </a:lnTo>
                  <a:lnTo>
                    <a:pt x="262" y="6794"/>
                  </a:lnTo>
                  <a:lnTo>
                    <a:pt x="265" y="6793"/>
                  </a:lnTo>
                  <a:lnTo>
                    <a:pt x="268" y="6792"/>
                  </a:lnTo>
                  <a:lnTo>
                    <a:pt x="272" y="6790"/>
                  </a:lnTo>
                  <a:lnTo>
                    <a:pt x="281" y="6790"/>
                  </a:lnTo>
                  <a:lnTo>
                    <a:pt x="294" y="6793"/>
                  </a:lnTo>
                  <a:lnTo>
                    <a:pt x="308" y="6795"/>
                  </a:lnTo>
                  <a:lnTo>
                    <a:pt x="325" y="6799"/>
                  </a:lnTo>
                  <a:lnTo>
                    <a:pt x="344" y="6806"/>
                  </a:lnTo>
                  <a:lnTo>
                    <a:pt x="365" y="6812"/>
                  </a:lnTo>
                  <a:lnTo>
                    <a:pt x="412" y="6829"/>
                  </a:lnTo>
                  <a:lnTo>
                    <a:pt x="465" y="6851"/>
                  </a:lnTo>
                  <a:lnTo>
                    <a:pt x="523" y="6877"/>
                  </a:lnTo>
                  <a:lnTo>
                    <a:pt x="583" y="6906"/>
                  </a:lnTo>
                  <a:lnTo>
                    <a:pt x="608" y="6918"/>
                  </a:lnTo>
                  <a:lnTo>
                    <a:pt x="633" y="6931"/>
                  </a:lnTo>
                  <a:lnTo>
                    <a:pt x="655" y="6943"/>
                  </a:lnTo>
                  <a:lnTo>
                    <a:pt x="678" y="6954"/>
                  </a:lnTo>
                  <a:close/>
                  <a:moveTo>
                    <a:pt x="678" y="7060"/>
                  </a:moveTo>
                  <a:lnTo>
                    <a:pt x="678" y="7113"/>
                  </a:lnTo>
                  <a:lnTo>
                    <a:pt x="666" y="7105"/>
                  </a:lnTo>
                  <a:lnTo>
                    <a:pt x="656" y="7096"/>
                  </a:lnTo>
                  <a:lnTo>
                    <a:pt x="648" y="7088"/>
                  </a:lnTo>
                  <a:lnTo>
                    <a:pt x="640" y="7081"/>
                  </a:lnTo>
                  <a:lnTo>
                    <a:pt x="636" y="7075"/>
                  </a:lnTo>
                  <a:lnTo>
                    <a:pt x="633" y="7070"/>
                  </a:lnTo>
                  <a:lnTo>
                    <a:pt x="632" y="7065"/>
                  </a:lnTo>
                  <a:lnTo>
                    <a:pt x="633" y="7061"/>
                  </a:lnTo>
                  <a:lnTo>
                    <a:pt x="634" y="7059"/>
                  </a:lnTo>
                  <a:lnTo>
                    <a:pt x="637" y="7058"/>
                  </a:lnTo>
                  <a:lnTo>
                    <a:pt x="641" y="7057"/>
                  </a:lnTo>
                  <a:lnTo>
                    <a:pt x="647" y="7057"/>
                  </a:lnTo>
                  <a:lnTo>
                    <a:pt x="661" y="7057"/>
                  </a:lnTo>
                  <a:lnTo>
                    <a:pt x="678" y="7060"/>
                  </a:lnTo>
                  <a:close/>
                  <a:moveTo>
                    <a:pt x="678" y="7119"/>
                  </a:moveTo>
                  <a:lnTo>
                    <a:pt x="678" y="7201"/>
                  </a:lnTo>
                  <a:lnTo>
                    <a:pt x="659" y="7193"/>
                  </a:lnTo>
                  <a:lnTo>
                    <a:pt x="638" y="7185"/>
                  </a:lnTo>
                  <a:lnTo>
                    <a:pt x="618" y="7176"/>
                  </a:lnTo>
                  <a:lnTo>
                    <a:pt x="596" y="7167"/>
                  </a:lnTo>
                  <a:lnTo>
                    <a:pt x="573" y="7157"/>
                  </a:lnTo>
                  <a:lnTo>
                    <a:pt x="551" y="7147"/>
                  </a:lnTo>
                  <a:lnTo>
                    <a:pt x="528" y="7136"/>
                  </a:lnTo>
                  <a:lnTo>
                    <a:pt x="504" y="7124"/>
                  </a:lnTo>
                  <a:lnTo>
                    <a:pt x="443" y="7093"/>
                  </a:lnTo>
                  <a:lnTo>
                    <a:pt x="385" y="7062"/>
                  </a:lnTo>
                  <a:lnTo>
                    <a:pt x="335" y="7033"/>
                  </a:lnTo>
                  <a:lnTo>
                    <a:pt x="293" y="7006"/>
                  </a:lnTo>
                  <a:lnTo>
                    <a:pt x="274" y="6993"/>
                  </a:lnTo>
                  <a:lnTo>
                    <a:pt x="258" y="6981"/>
                  </a:lnTo>
                  <a:lnTo>
                    <a:pt x="244" y="6972"/>
                  </a:lnTo>
                  <a:lnTo>
                    <a:pt x="233" y="6962"/>
                  </a:lnTo>
                  <a:lnTo>
                    <a:pt x="225" y="6953"/>
                  </a:lnTo>
                  <a:lnTo>
                    <a:pt x="219" y="6946"/>
                  </a:lnTo>
                  <a:lnTo>
                    <a:pt x="218" y="6943"/>
                  </a:lnTo>
                  <a:lnTo>
                    <a:pt x="217" y="6939"/>
                  </a:lnTo>
                  <a:lnTo>
                    <a:pt x="217" y="6937"/>
                  </a:lnTo>
                  <a:lnTo>
                    <a:pt x="218" y="6935"/>
                  </a:lnTo>
                  <a:lnTo>
                    <a:pt x="219" y="6933"/>
                  </a:lnTo>
                  <a:lnTo>
                    <a:pt x="221" y="6932"/>
                  </a:lnTo>
                  <a:lnTo>
                    <a:pt x="225" y="6932"/>
                  </a:lnTo>
                  <a:lnTo>
                    <a:pt x="229" y="6931"/>
                  </a:lnTo>
                  <a:lnTo>
                    <a:pt x="239" y="6931"/>
                  </a:lnTo>
                  <a:lnTo>
                    <a:pt x="251" y="6933"/>
                  </a:lnTo>
                  <a:lnTo>
                    <a:pt x="266" y="6936"/>
                  </a:lnTo>
                  <a:lnTo>
                    <a:pt x="283" y="6940"/>
                  </a:lnTo>
                  <a:lnTo>
                    <a:pt x="302" y="6947"/>
                  </a:lnTo>
                  <a:lnTo>
                    <a:pt x="324" y="6954"/>
                  </a:lnTo>
                  <a:lnTo>
                    <a:pt x="373" y="6973"/>
                  </a:lnTo>
                  <a:lnTo>
                    <a:pt x="428" y="6996"/>
                  </a:lnTo>
                  <a:lnTo>
                    <a:pt x="487" y="7021"/>
                  </a:lnTo>
                  <a:lnTo>
                    <a:pt x="550" y="7052"/>
                  </a:lnTo>
                  <a:lnTo>
                    <a:pt x="584" y="7069"/>
                  </a:lnTo>
                  <a:lnTo>
                    <a:pt x="616" y="7086"/>
                  </a:lnTo>
                  <a:lnTo>
                    <a:pt x="649" y="7102"/>
                  </a:lnTo>
                  <a:lnTo>
                    <a:pt x="678" y="7119"/>
                  </a:lnTo>
                  <a:close/>
                  <a:moveTo>
                    <a:pt x="276" y="6580"/>
                  </a:moveTo>
                  <a:lnTo>
                    <a:pt x="221" y="6551"/>
                  </a:lnTo>
                  <a:lnTo>
                    <a:pt x="171" y="6522"/>
                  </a:lnTo>
                  <a:lnTo>
                    <a:pt x="148" y="6508"/>
                  </a:lnTo>
                  <a:lnTo>
                    <a:pt x="126" y="6494"/>
                  </a:lnTo>
                  <a:lnTo>
                    <a:pt x="107" y="6481"/>
                  </a:lnTo>
                  <a:lnTo>
                    <a:pt x="89" y="6468"/>
                  </a:lnTo>
                  <a:lnTo>
                    <a:pt x="72" y="6456"/>
                  </a:lnTo>
                  <a:lnTo>
                    <a:pt x="58" y="6445"/>
                  </a:lnTo>
                  <a:lnTo>
                    <a:pt x="48" y="6434"/>
                  </a:lnTo>
                  <a:lnTo>
                    <a:pt x="38" y="6425"/>
                  </a:lnTo>
                  <a:lnTo>
                    <a:pt x="31" y="6416"/>
                  </a:lnTo>
                  <a:lnTo>
                    <a:pt x="26" y="6409"/>
                  </a:lnTo>
                  <a:lnTo>
                    <a:pt x="25" y="6406"/>
                  </a:lnTo>
                  <a:lnTo>
                    <a:pt x="25" y="6403"/>
                  </a:lnTo>
                  <a:lnTo>
                    <a:pt x="25" y="6400"/>
                  </a:lnTo>
                  <a:lnTo>
                    <a:pt x="26" y="6398"/>
                  </a:lnTo>
                  <a:lnTo>
                    <a:pt x="27" y="6397"/>
                  </a:lnTo>
                  <a:lnTo>
                    <a:pt x="30" y="6394"/>
                  </a:lnTo>
                  <a:lnTo>
                    <a:pt x="32" y="6393"/>
                  </a:lnTo>
                  <a:lnTo>
                    <a:pt x="37" y="6392"/>
                  </a:lnTo>
                  <a:lnTo>
                    <a:pt x="45" y="6392"/>
                  </a:lnTo>
                  <a:lnTo>
                    <a:pt x="57" y="6393"/>
                  </a:lnTo>
                  <a:lnTo>
                    <a:pt x="71" y="6395"/>
                  </a:lnTo>
                  <a:lnTo>
                    <a:pt x="86" y="6400"/>
                  </a:lnTo>
                  <a:lnTo>
                    <a:pt x="105" y="6405"/>
                  </a:lnTo>
                  <a:lnTo>
                    <a:pt x="124" y="6411"/>
                  </a:lnTo>
                  <a:lnTo>
                    <a:pt x="167" y="6427"/>
                  </a:lnTo>
                  <a:lnTo>
                    <a:pt x="217" y="6447"/>
                  </a:lnTo>
                  <a:lnTo>
                    <a:pt x="270" y="6471"/>
                  </a:lnTo>
                  <a:lnTo>
                    <a:pt x="326" y="6499"/>
                  </a:lnTo>
                  <a:lnTo>
                    <a:pt x="381" y="6528"/>
                  </a:lnTo>
                  <a:lnTo>
                    <a:pt x="432" y="6556"/>
                  </a:lnTo>
                  <a:lnTo>
                    <a:pt x="477" y="6584"/>
                  </a:lnTo>
                  <a:lnTo>
                    <a:pt x="515" y="6609"/>
                  </a:lnTo>
                  <a:lnTo>
                    <a:pt x="531" y="6621"/>
                  </a:lnTo>
                  <a:lnTo>
                    <a:pt x="545" y="6633"/>
                  </a:lnTo>
                  <a:lnTo>
                    <a:pt x="557" y="6643"/>
                  </a:lnTo>
                  <a:lnTo>
                    <a:pt x="567" y="6652"/>
                  </a:lnTo>
                  <a:lnTo>
                    <a:pt x="573" y="6661"/>
                  </a:lnTo>
                  <a:lnTo>
                    <a:pt x="578" y="6667"/>
                  </a:lnTo>
                  <a:lnTo>
                    <a:pt x="579" y="6671"/>
                  </a:lnTo>
                  <a:lnTo>
                    <a:pt x="580" y="6674"/>
                  </a:lnTo>
                  <a:lnTo>
                    <a:pt x="580" y="6676"/>
                  </a:lnTo>
                  <a:lnTo>
                    <a:pt x="579" y="6678"/>
                  </a:lnTo>
                  <a:lnTo>
                    <a:pt x="577" y="6680"/>
                  </a:lnTo>
                  <a:lnTo>
                    <a:pt x="574" y="6681"/>
                  </a:lnTo>
                  <a:lnTo>
                    <a:pt x="571" y="6684"/>
                  </a:lnTo>
                  <a:lnTo>
                    <a:pt x="568" y="6684"/>
                  </a:lnTo>
                  <a:lnTo>
                    <a:pt x="558" y="6685"/>
                  </a:lnTo>
                  <a:lnTo>
                    <a:pt x="547" y="6684"/>
                  </a:lnTo>
                  <a:lnTo>
                    <a:pt x="533" y="6681"/>
                  </a:lnTo>
                  <a:lnTo>
                    <a:pt x="517" y="6677"/>
                  </a:lnTo>
                  <a:lnTo>
                    <a:pt x="499" y="6673"/>
                  </a:lnTo>
                  <a:lnTo>
                    <a:pt x="479" y="6666"/>
                  </a:lnTo>
                  <a:lnTo>
                    <a:pt x="458" y="6660"/>
                  </a:lnTo>
                  <a:lnTo>
                    <a:pt x="435" y="6651"/>
                  </a:lnTo>
                  <a:lnTo>
                    <a:pt x="411" y="6642"/>
                  </a:lnTo>
                  <a:lnTo>
                    <a:pt x="387" y="6631"/>
                  </a:lnTo>
                  <a:lnTo>
                    <a:pt x="333" y="6607"/>
                  </a:lnTo>
                  <a:lnTo>
                    <a:pt x="276" y="6580"/>
                  </a:lnTo>
                  <a:close/>
                  <a:moveTo>
                    <a:pt x="323" y="6039"/>
                  </a:moveTo>
                  <a:lnTo>
                    <a:pt x="297" y="6025"/>
                  </a:lnTo>
                  <a:lnTo>
                    <a:pt x="273" y="6012"/>
                  </a:lnTo>
                  <a:lnTo>
                    <a:pt x="249" y="5998"/>
                  </a:lnTo>
                  <a:lnTo>
                    <a:pt x="228" y="5985"/>
                  </a:lnTo>
                  <a:lnTo>
                    <a:pt x="207" y="5972"/>
                  </a:lnTo>
                  <a:lnTo>
                    <a:pt x="189" y="5959"/>
                  </a:lnTo>
                  <a:lnTo>
                    <a:pt x="172" y="5947"/>
                  </a:lnTo>
                  <a:lnTo>
                    <a:pt x="156" y="5935"/>
                  </a:lnTo>
                  <a:lnTo>
                    <a:pt x="141" y="5923"/>
                  </a:lnTo>
                  <a:lnTo>
                    <a:pt x="130" y="5912"/>
                  </a:lnTo>
                  <a:lnTo>
                    <a:pt x="120" y="5901"/>
                  </a:lnTo>
                  <a:lnTo>
                    <a:pt x="111" y="5891"/>
                  </a:lnTo>
                  <a:lnTo>
                    <a:pt x="106" y="5884"/>
                  </a:lnTo>
                  <a:lnTo>
                    <a:pt x="103" y="5876"/>
                  </a:lnTo>
                  <a:lnTo>
                    <a:pt x="102" y="5873"/>
                  </a:lnTo>
                  <a:lnTo>
                    <a:pt x="102" y="5870"/>
                  </a:lnTo>
                  <a:lnTo>
                    <a:pt x="102" y="5867"/>
                  </a:lnTo>
                  <a:lnTo>
                    <a:pt x="103" y="5865"/>
                  </a:lnTo>
                  <a:lnTo>
                    <a:pt x="105" y="5862"/>
                  </a:lnTo>
                  <a:lnTo>
                    <a:pt x="107" y="5860"/>
                  </a:lnTo>
                  <a:lnTo>
                    <a:pt x="110" y="5859"/>
                  </a:lnTo>
                  <a:lnTo>
                    <a:pt x="113" y="5858"/>
                  </a:lnTo>
                  <a:lnTo>
                    <a:pt x="122" y="5857"/>
                  </a:lnTo>
                  <a:lnTo>
                    <a:pt x="133" y="5857"/>
                  </a:lnTo>
                  <a:lnTo>
                    <a:pt x="146" y="5859"/>
                  </a:lnTo>
                  <a:lnTo>
                    <a:pt x="161" y="5861"/>
                  </a:lnTo>
                  <a:lnTo>
                    <a:pt x="177" y="5866"/>
                  </a:lnTo>
                  <a:lnTo>
                    <a:pt x="195" y="5871"/>
                  </a:lnTo>
                  <a:lnTo>
                    <a:pt x="215" y="5877"/>
                  </a:lnTo>
                  <a:lnTo>
                    <a:pt x="235" y="5885"/>
                  </a:lnTo>
                  <a:lnTo>
                    <a:pt x="257" y="5894"/>
                  </a:lnTo>
                  <a:lnTo>
                    <a:pt x="280" y="5902"/>
                  </a:lnTo>
                  <a:lnTo>
                    <a:pt x="328" y="5924"/>
                  </a:lnTo>
                  <a:lnTo>
                    <a:pt x="378" y="5950"/>
                  </a:lnTo>
                  <a:lnTo>
                    <a:pt x="428" y="5977"/>
                  </a:lnTo>
                  <a:lnTo>
                    <a:pt x="473" y="6003"/>
                  </a:lnTo>
                  <a:lnTo>
                    <a:pt x="493" y="6017"/>
                  </a:lnTo>
                  <a:lnTo>
                    <a:pt x="512" y="6030"/>
                  </a:lnTo>
                  <a:lnTo>
                    <a:pt x="529" y="6041"/>
                  </a:lnTo>
                  <a:lnTo>
                    <a:pt x="545" y="6053"/>
                  </a:lnTo>
                  <a:lnTo>
                    <a:pt x="559" y="6065"/>
                  </a:lnTo>
                  <a:lnTo>
                    <a:pt x="571" y="6076"/>
                  </a:lnTo>
                  <a:lnTo>
                    <a:pt x="582" y="6086"/>
                  </a:lnTo>
                  <a:lnTo>
                    <a:pt x="589" y="6095"/>
                  </a:lnTo>
                  <a:lnTo>
                    <a:pt x="596" y="6104"/>
                  </a:lnTo>
                  <a:lnTo>
                    <a:pt x="599" y="6112"/>
                  </a:lnTo>
                  <a:lnTo>
                    <a:pt x="600" y="6115"/>
                  </a:lnTo>
                  <a:lnTo>
                    <a:pt x="600" y="6118"/>
                  </a:lnTo>
                  <a:lnTo>
                    <a:pt x="599" y="6120"/>
                  </a:lnTo>
                  <a:lnTo>
                    <a:pt x="598" y="6122"/>
                  </a:lnTo>
                  <a:lnTo>
                    <a:pt x="597" y="6125"/>
                  </a:lnTo>
                  <a:lnTo>
                    <a:pt x="595" y="6127"/>
                  </a:lnTo>
                  <a:lnTo>
                    <a:pt x="592" y="6128"/>
                  </a:lnTo>
                  <a:lnTo>
                    <a:pt x="587" y="6129"/>
                  </a:lnTo>
                  <a:lnTo>
                    <a:pt x="579" y="6130"/>
                  </a:lnTo>
                  <a:lnTo>
                    <a:pt x="568" y="6130"/>
                  </a:lnTo>
                  <a:lnTo>
                    <a:pt x="555" y="6129"/>
                  </a:lnTo>
                  <a:lnTo>
                    <a:pt x="540" y="6126"/>
                  </a:lnTo>
                  <a:lnTo>
                    <a:pt x="524" y="6122"/>
                  </a:lnTo>
                  <a:lnTo>
                    <a:pt x="506" y="6117"/>
                  </a:lnTo>
                  <a:lnTo>
                    <a:pt x="487" y="6111"/>
                  </a:lnTo>
                  <a:lnTo>
                    <a:pt x="465" y="6103"/>
                  </a:lnTo>
                  <a:lnTo>
                    <a:pt x="444" y="6095"/>
                  </a:lnTo>
                  <a:lnTo>
                    <a:pt x="421" y="6086"/>
                  </a:lnTo>
                  <a:lnTo>
                    <a:pt x="397" y="6076"/>
                  </a:lnTo>
                  <a:lnTo>
                    <a:pt x="373" y="6064"/>
                  </a:lnTo>
                  <a:lnTo>
                    <a:pt x="348" y="6052"/>
                  </a:lnTo>
                  <a:lnTo>
                    <a:pt x="323" y="6039"/>
                  </a:lnTo>
                  <a:close/>
                  <a:moveTo>
                    <a:pt x="420" y="5546"/>
                  </a:moveTo>
                  <a:lnTo>
                    <a:pt x="465" y="5571"/>
                  </a:lnTo>
                  <a:lnTo>
                    <a:pt x="506" y="5597"/>
                  </a:lnTo>
                  <a:lnTo>
                    <a:pt x="526" y="5610"/>
                  </a:lnTo>
                  <a:lnTo>
                    <a:pt x="543" y="5622"/>
                  </a:lnTo>
                  <a:lnTo>
                    <a:pt x="559" y="5635"/>
                  </a:lnTo>
                  <a:lnTo>
                    <a:pt x="573" y="5645"/>
                  </a:lnTo>
                  <a:lnTo>
                    <a:pt x="586" y="5657"/>
                  </a:lnTo>
                  <a:lnTo>
                    <a:pt x="597" y="5667"/>
                  </a:lnTo>
                  <a:lnTo>
                    <a:pt x="607" y="5678"/>
                  </a:lnTo>
                  <a:lnTo>
                    <a:pt x="613" y="5686"/>
                  </a:lnTo>
                  <a:lnTo>
                    <a:pt x="619" y="5695"/>
                  </a:lnTo>
                  <a:lnTo>
                    <a:pt x="622" y="5703"/>
                  </a:lnTo>
                  <a:lnTo>
                    <a:pt x="622" y="5706"/>
                  </a:lnTo>
                  <a:lnTo>
                    <a:pt x="622" y="5709"/>
                  </a:lnTo>
                  <a:lnTo>
                    <a:pt x="622" y="5711"/>
                  </a:lnTo>
                  <a:lnTo>
                    <a:pt x="620" y="5714"/>
                  </a:lnTo>
                  <a:lnTo>
                    <a:pt x="619" y="5717"/>
                  </a:lnTo>
                  <a:lnTo>
                    <a:pt x="616" y="5719"/>
                  </a:lnTo>
                  <a:lnTo>
                    <a:pt x="613" y="5720"/>
                  </a:lnTo>
                  <a:lnTo>
                    <a:pt x="610" y="5721"/>
                  </a:lnTo>
                  <a:lnTo>
                    <a:pt x="601" y="5723"/>
                  </a:lnTo>
                  <a:lnTo>
                    <a:pt x="591" y="5723"/>
                  </a:lnTo>
                  <a:lnTo>
                    <a:pt x="579" y="5722"/>
                  </a:lnTo>
                  <a:lnTo>
                    <a:pt x="565" y="5720"/>
                  </a:lnTo>
                  <a:lnTo>
                    <a:pt x="550" y="5717"/>
                  </a:lnTo>
                  <a:lnTo>
                    <a:pt x="532" y="5712"/>
                  </a:lnTo>
                  <a:lnTo>
                    <a:pt x="514" y="5707"/>
                  </a:lnTo>
                  <a:lnTo>
                    <a:pt x="494" y="5700"/>
                  </a:lnTo>
                  <a:lnTo>
                    <a:pt x="474" y="5693"/>
                  </a:lnTo>
                  <a:lnTo>
                    <a:pt x="452" y="5684"/>
                  </a:lnTo>
                  <a:lnTo>
                    <a:pt x="431" y="5675"/>
                  </a:lnTo>
                  <a:lnTo>
                    <a:pt x="408" y="5664"/>
                  </a:lnTo>
                  <a:lnTo>
                    <a:pt x="384" y="5653"/>
                  </a:lnTo>
                  <a:lnTo>
                    <a:pt x="361" y="5640"/>
                  </a:lnTo>
                  <a:lnTo>
                    <a:pt x="338" y="5628"/>
                  </a:lnTo>
                  <a:lnTo>
                    <a:pt x="315" y="5615"/>
                  </a:lnTo>
                  <a:lnTo>
                    <a:pt x="294" y="5602"/>
                  </a:lnTo>
                  <a:lnTo>
                    <a:pt x="274" y="5589"/>
                  </a:lnTo>
                  <a:lnTo>
                    <a:pt x="255" y="5576"/>
                  </a:lnTo>
                  <a:lnTo>
                    <a:pt x="238" y="5564"/>
                  </a:lnTo>
                  <a:lnTo>
                    <a:pt x="222" y="5552"/>
                  </a:lnTo>
                  <a:lnTo>
                    <a:pt x="207" y="5540"/>
                  </a:lnTo>
                  <a:lnTo>
                    <a:pt x="194" y="5529"/>
                  </a:lnTo>
                  <a:lnTo>
                    <a:pt x="184" y="5518"/>
                  </a:lnTo>
                  <a:lnTo>
                    <a:pt x="175" y="5508"/>
                  </a:lnTo>
                  <a:lnTo>
                    <a:pt x="168" y="5499"/>
                  </a:lnTo>
                  <a:lnTo>
                    <a:pt x="163" y="5490"/>
                  </a:lnTo>
                  <a:lnTo>
                    <a:pt x="160" y="5482"/>
                  </a:lnTo>
                  <a:lnTo>
                    <a:pt x="160" y="5479"/>
                  </a:lnTo>
                  <a:lnTo>
                    <a:pt x="160" y="5476"/>
                  </a:lnTo>
                  <a:lnTo>
                    <a:pt x="160" y="5474"/>
                  </a:lnTo>
                  <a:lnTo>
                    <a:pt x="162" y="5471"/>
                  </a:lnTo>
                  <a:lnTo>
                    <a:pt x="163" y="5468"/>
                  </a:lnTo>
                  <a:lnTo>
                    <a:pt x="165" y="5466"/>
                  </a:lnTo>
                  <a:lnTo>
                    <a:pt x="168" y="5465"/>
                  </a:lnTo>
                  <a:lnTo>
                    <a:pt x="172" y="5464"/>
                  </a:lnTo>
                  <a:lnTo>
                    <a:pt x="180" y="5462"/>
                  </a:lnTo>
                  <a:lnTo>
                    <a:pt x="191" y="5462"/>
                  </a:lnTo>
                  <a:lnTo>
                    <a:pt x="203" y="5463"/>
                  </a:lnTo>
                  <a:lnTo>
                    <a:pt x="217" y="5465"/>
                  </a:lnTo>
                  <a:lnTo>
                    <a:pt x="232" y="5468"/>
                  </a:lnTo>
                  <a:lnTo>
                    <a:pt x="249" y="5473"/>
                  </a:lnTo>
                  <a:lnTo>
                    <a:pt x="268" y="5479"/>
                  </a:lnTo>
                  <a:lnTo>
                    <a:pt x="286" y="5486"/>
                  </a:lnTo>
                  <a:lnTo>
                    <a:pt x="307" y="5493"/>
                  </a:lnTo>
                  <a:lnTo>
                    <a:pt x="328" y="5502"/>
                  </a:lnTo>
                  <a:lnTo>
                    <a:pt x="373" y="5522"/>
                  </a:lnTo>
                  <a:lnTo>
                    <a:pt x="420" y="5546"/>
                  </a:lnTo>
                  <a:close/>
                  <a:moveTo>
                    <a:pt x="456" y="5472"/>
                  </a:moveTo>
                  <a:lnTo>
                    <a:pt x="453" y="5474"/>
                  </a:lnTo>
                  <a:lnTo>
                    <a:pt x="451" y="5476"/>
                  </a:lnTo>
                  <a:lnTo>
                    <a:pt x="448" y="5477"/>
                  </a:lnTo>
                  <a:lnTo>
                    <a:pt x="445" y="5479"/>
                  </a:lnTo>
                  <a:lnTo>
                    <a:pt x="437" y="5480"/>
                  </a:lnTo>
                  <a:lnTo>
                    <a:pt x="426" y="5480"/>
                  </a:lnTo>
                  <a:lnTo>
                    <a:pt x="415" y="5480"/>
                  </a:lnTo>
                  <a:lnTo>
                    <a:pt x="402" y="5478"/>
                  </a:lnTo>
                  <a:lnTo>
                    <a:pt x="387" y="5475"/>
                  </a:lnTo>
                  <a:lnTo>
                    <a:pt x="370" y="5471"/>
                  </a:lnTo>
                  <a:lnTo>
                    <a:pt x="353" y="5465"/>
                  </a:lnTo>
                  <a:lnTo>
                    <a:pt x="335" y="5459"/>
                  </a:lnTo>
                  <a:lnTo>
                    <a:pt x="314" y="5451"/>
                  </a:lnTo>
                  <a:lnTo>
                    <a:pt x="295" y="5443"/>
                  </a:lnTo>
                  <a:lnTo>
                    <a:pt x="273" y="5434"/>
                  </a:lnTo>
                  <a:lnTo>
                    <a:pt x="252" y="5424"/>
                  </a:lnTo>
                  <a:lnTo>
                    <a:pt x="229" y="5412"/>
                  </a:lnTo>
                  <a:lnTo>
                    <a:pt x="207" y="5400"/>
                  </a:lnTo>
                  <a:lnTo>
                    <a:pt x="185" y="5389"/>
                  </a:lnTo>
                  <a:lnTo>
                    <a:pt x="163" y="5376"/>
                  </a:lnTo>
                  <a:lnTo>
                    <a:pt x="143" y="5364"/>
                  </a:lnTo>
                  <a:lnTo>
                    <a:pt x="124" y="5351"/>
                  </a:lnTo>
                  <a:lnTo>
                    <a:pt x="106" y="5339"/>
                  </a:lnTo>
                  <a:lnTo>
                    <a:pt x="90" y="5326"/>
                  </a:lnTo>
                  <a:lnTo>
                    <a:pt x="75" y="5314"/>
                  </a:lnTo>
                  <a:lnTo>
                    <a:pt x="61" y="5302"/>
                  </a:lnTo>
                  <a:lnTo>
                    <a:pt x="49" y="5291"/>
                  </a:lnTo>
                  <a:lnTo>
                    <a:pt x="38" y="5281"/>
                  </a:lnTo>
                  <a:lnTo>
                    <a:pt x="29" y="5271"/>
                  </a:lnTo>
                  <a:lnTo>
                    <a:pt x="23" y="5262"/>
                  </a:lnTo>
                  <a:lnTo>
                    <a:pt x="18" y="5254"/>
                  </a:lnTo>
                  <a:lnTo>
                    <a:pt x="16" y="5246"/>
                  </a:lnTo>
                  <a:lnTo>
                    <a:pt x="15" y="5243"/>
                  </a:lnTo>
                  <a:lnTo>
                    <a:pt x="15" y="5240"/>
                  </a:lnTo>
                  <a:lnTo>
                    <a:pt x="16" y="5236"/>
                  </a:lnTo>
                  <a:lnTo>
                    <a:pt x="17" y="5234"/>
                  </a:lnTo>
                  <a:lnTo>
                    <a:pt x="20" y="5232"/>
                  </a:lnTo>
                  <a:lnTo>
                    <a:pt x="22" y="5230"/>
                  </a:lnTo>
                  <a:lnTo>
                    <a:pt x="24" y="5229"/>
                  </a:lnTo>
                  <a:lnTo>
                    <a:pt x="28" y="5227"/>
                  </a:lnTo>
                  <a:lnTo>
                    <a:pt x="36" y="5226"/>
                  </a:lnTo>
                  <a:lnTo>
                    <a:pt x="46" y="5225"/>
                  </a:lnTo>
                  <a:lnTo>
                    <a:pt x="57" y="5226"/>
                  </a:lnTo>
                  <a:lnTo>
                    <a:pt x="71" y="5228"/>
                  </a:lnTo>
                  <a:lnTo>
                    <a:pt x="86" y="5231"/>
                  </a:lnTo>
                  <a:lnTo>
                    <a:pt x="103" y="5235"/>
                  </a:lnTo>
                  <a:lnTo>
                    <a:pt x="120" y="5241"/>
                  </a:lnTo>
                  <a:lnTo>
                    <a:pt x="138" y="5247"/>
                  </a:lnTo>
                  <a:lnTo>
                    <a:pt x="158" y="5255"/>
                  </a:lnTo>
                  <a:lnTo>
                    <a:pt x="178" y="5263"/>
                  </a:lnTo>
                  <a:lnTo>
                    <a:pt x="200" y="5273"/>
                  </a:lnTo>
                  <a:lnTo>
                    <a:pt x="221" y="5283"/>
                  </a:lnTo>
                  <a:lnTo>
                    <a:pt x="243" y="5295"/>
                  </a:lnTo>
                  <a:lnTo>
                    <a:pt x="266" y="5307"/>
                  </a:lnTo>
                  <a:lnTo>
                    <a:pt x="288" y="5318"/>
                  </a:lnTo>
                  <a:lnTo>
                    <a:pt x="310" y="5331"/>
                  </a:lnTo>
                  <a:lnTo>
                    <a:pt x="329" y="5343"/>
                  </a:lnTo>
                  <a:lnTo>
                    <a:pt x="349" y="5356"/>
                  </a:lnTo>
                  <a:lnTo>
                    <a:pt x="367" y="5368"/>
                  </a:lnTo>
                  <a:lnTo>
                    <a:pt x="383" y="5380"/>
                  </a:lnTo>
                  <a:lnTo>
                    <a:pt x="398" y="5392"/>
                  </a:lnTo>
                  <a:lnTo>
                    <a:pt x="412" y="5404"/>
                  </a:lnTo>
                  <a:lnTo>
                    <a:pt x="424" y="5414"/>
                  </a:lnTo>
                  <a:lnTo>
                    <a:pt x="434" y="5425"/>
                  </a:lnTo>
                  <a:lnTo>
                    <a:pt x="443" y="5435"/>
                  </a:lnTo>
                  <a:lnTo>
                    <a:pt x="450" y="5444"/>
                  </a:lnTo>
                  <a:lnTo>
                    <a:pt x="455" y="5452"/>
                  </a:lnTo>
                  <a:lnTo>
                    <a:pt x="457" y="5460"/>
                  </a:lnTo>
                  <a:lnTo>
                    <a:pt x="458" y="5463"/>
                  </a:lnTo>
                  <a:lnTo>
                    <a:pt x="458" y="5466"/>
                  </a:lnTo>
                  <a:lnTo>
                    <a:pt x="457" y="5470"/>
                  </a:lnTo>
                  <a:lnTo>
                    <a:pt x="456" y="5472"/>
                  </a:lnTo>
                  <a:close/>
                  <a:moveTo>
                    <a:pt x="651" y="5055"/>
                  </a:moveTo>
                  <a:lnTo>
                    <a:pt x="649" y="5057"/>
                  </a:lnTo>
                  <a:lnTo>
                    <a:pt x="647" y="5059"/>
                  </a:lnTo>
                  <a:lnTo>
                    <a:pt x="645" y="5062"/>
                  </a:lnTo>
                  <a:lnTo>
                    <a:pt x="641" y="5063"/>
                  </a:lnTo>
                  <a:lnTo>
                    <a:pt x="633" y="5065"/>
                  </a:lnTo>
                  <a:lnTo>
                    <a:pt x="623" y="5066"/>
                  </a:lnTo>
                  <a:lnTo>
                    <a:pt x="612" y="5065"/>
                  </a:lnTo>
                  <a:lnTo>
                    <a:pt x="599" y="5064"/>
                  </a:lnTo>
                  <a:lnTo>
                    <a:pt x="585" y="5062"/>
                  </a:lnTo>
                  <a:lnTo>
                    <a:pt x="570" y="5057"/>
                  </a:lnTo>
                  <a:lnTo>
                    <a:pt x="553" y="5053"/>
                  </a:lnTo>
                  <a:lnTo>
                    <a:pt x="536" y="5048"/>
                  </a:lnTo>
                  <a:lnTo>
                    <a:pt x="517" y="5041"/>
                  </a:lnTo>
                  <a:lnTo>
                    <a:pt x="498" y="5034"/>
                  </a:lnTo>
                  <a:lnTo>
                    <a:pt x="478" y="5025"/>
                  </a:lnTo>
                  <a:lnTo>
                    <a:pt x="458" y="5015"/>
                  </a:lnTo>
                  <a:lnTo>
                    <a:pt x="437" y="5004"/>
                  </a:lnTo>
                  <a:lnTo>
                    <a:pt x="417" y="4994"/>
                  </a:lnTo>
                  <a:lnTo>
                    <a:pt x="396" y="4982"/>
                  </a:lnTo>
                  <a:lnTo>
                    <a:pt x="376" y="4970"/>
                  </a:lnTo>
                  <a:lnTo>
                    <a:pt x="357" y="4958"/>
                  </a:lnTo>
                  <a:lnTo>
                    <a:pt x="340" y="4946"/>
                  </a:lnTo>
                  <a:lnTo>
                    <a:pt x="324" y="4934"/>
                  </a:lnTo>
                  <a:lnTo>
                    <a:pt x="308" y="4922"/>
                  </a:lnTo>
                  <a:lnTo>
                    <a:pt x="295" y="4912"/>
                  </a:lnTo>
                  <a:lnTo>
                    <a:pt x="282" y="4900"/>
                  </a:lnTo>
                  <a:lnTo>
                    <a:pt x="271" y="4890"/>
                  </a:lnTo>
                  <a:lnTo>
                    <a:pt x="262" y="4879"/>
                  </a:lnTo>
                  <a:lnTo>
                    <a:pt x="255" y="4869"/>
                  </a:lnTo>
                  <a:lnTo>
                    <a:pt x="248" y="4861"/>
                  </a:lnTo>
                  <a:lnTo>
                    <a:pt x="245" y="4852"/>
                  </a:lnTo>
                  <a:lnTo>
                    <a:pt x="243" y="4845"/>
                  </a:lnTo>
                  <a:lnTo>
                    <a:pt x="243" y="4841"/>
                  </a:lnTo>
                  <a:lnTo>
                    <a:pt x="243" y="4838"/>
                  </a:lnTo>
                  <a:lnTo>
                    <a:pt x="244" y="4835"/>
                  </a:lnTo>
                  <a:lnTo>
                    <a:pt x="245" y="4832"/>
                  </a:lnTo>
                  <a:lnTo>
                    <a:pt x="249" y="4827"/>
                  </a:lnTo>
                  <a:lnTo>
                    <a:pt x="255" y="4824"/>
                  </a:lnTo>
                  <a:lnTo>
                    <a:pt x="263" y="4822"/>
                  </a:lnTo>
                  <a:lnTo>
                    <a:pt x="273" y="4821"/>
                  </a:lnTo>
                  <a:lnTo>
                    <a:pt x="284" y="4822"/>
                  </a:lnTo>
                  <a:lnTo>
                    <a:pt x="297" y="4823"/>
                  </a:lnTo>
                  <a:lnTo>
                    <a:pt x="311" y="4825"/>
                  </a:lnTo>
                  <a:lnTo>
                    <a:pt x="326" y="4830"/>
                  </a:lnTo>
                  <a:lnTo>
                    <a:pt x="342" y="4834"/>
                  </a:lnTo>
                  <a:lnTo>
                    <a:pt x="360" y="4839"/>
                  </a:lnTo>
                  <a:lnTo>
                    <a:pt x="378" y="4847"/>
                  </a:lnTo>
                  <a:lnTo>
                    <a:pt x="397" y="4854"/>
                  </a:lnTo>
                  <a:lnTo>
                    <a:pt x="417" y="4863"/>
                  </a:lnTo>
                  <a:lnTo>
                    <a:pt x="437" y="4873"/>
                  </a:lnTo>
                  <a:lnTo>
                    <a:pt x="458" y="4882"/>
                  </a:lnTo>
                  <a:lnTo>
                    <a:pt x="478" y="4894"/>
                  </a:lnTo>
                  <a:lnTo>
                    <a:pt x="499" y="4905"/>
                  </a:lnTo>
                  <a:lnTo>
                    <a:pt x="519" y="4917"/>
                  </a:lnTo>
                  <a:lnTo>
                    <a:pt x="538" y="4929"/>
                  </a:lnTo>
                  <a:lnTo>
                    <a:pt x="555" y="4941"/>
                  </a:lnTo>
                  <a:lnTo>
                    <a:pt x="572" y="4953"/>
                  </a:lnTo>
                  <a:lnTo>
                    <a:pt x="587" y="4964"/>
                  </a:lnTo>
                  <a:lnTo>
                    <a:pt x="601" y="4976"/>
                  </a:lnTo>
                  <a:lnTo>
                    <a:pt x="613" y="4987"/>
                  </a:lnTo>
                  <a:lnTo>
                    <a:pt x="624" y="4998"/>
                  </a:lnTo>
                  <a:lnTo>
                    <a:pt x="634" y="5008"/>
                  </a:lnTo>
                  <a:lnTo>
                    <a:pt x="641" y="5017"/>
                  </a:lnTo>
                  <a:lnTo>
                    <a:pt x="648" y="5027"/>
                  </a:lnTo>
                  <a:lnTo>
                    <a:pt x="651" y="5035"/>
                  </a:lnTo>
                  <a:lnTo>
                    <a:pt x="653" y="5042"/>
                  </a:lnTo>
                  <a:lnTo>
                    <a:pt x="653" y="5046"/>
                  </a:lnTo>
                  <a:lnTo>
                    <a:pt x="653" y="5050"/>
                  </a:lnTo>
                  <a:lnTo>
                    <a:pt x="652" y="5052"/>
                  </a:lnTo>
                  <a:lnTo>
                    <a:pt x="651" y="5055"/>
                  </a:lnTo>
                  <a:close/>
                  <a:moveTo>
                    <a:pt x="567" y="4816"/>
                  </a:moveTo>
                  <a:lnTo>
                    <a:pt x="562" y="4820"/>
                  </a:lnTo>
                  <a:lnTo>
                    <a:pt x="557" y="4823"/>
                  </a:lnTo>
                  <a:lnTo>
                    <a:pt x="548" y="4825"/>
                  </a:lnTo>
                  <a:lnTo>
                    <a:pt x="540" y="4826"/>
                  </a:lnTo>
                  <a:lnTo>
                    <a:pt x="529" y="4826"/>
                  </a:lnTo>
                  <a:lnTo>
                    <a:pt x="516" y="4825"/>
                  </a:lnTo>
                  <a:lnTo>
                    <a:pt x="503" y="4823"/>
                  </a:lnTo>
                  <a:lnTo>
                    <a:pt x="488" y="4820"/>
                  </a:lnTo>
                  <a:lnTo>
                    <a:pt x="472" y="4816"/>
                  </a:lnTo>
                  <a:lnTo>
                    <a:pt x="456" y="4810"/>
                  </a:lnTo>
                  <a:lnTo>
                    <a:pt x="437" y="4804"/>
                  </a:lnTo>
                  <a:lnTo>
                    <a:pt x="419" y="4796"/>
                  </a:lnTo>
                  <a:lnTo>
                    <a:pt x="401" y="4787"/>
                  </a:lnTo>
                  <a:lnTo>
                    <a:pt x="381" y="4779"/>
                  </a:lnTo>
                  <a:lnTo>
                    <a:pt x="362" y="4769"/>
                  </a:lnTo>
                  <a:lnTo>
                    <a:pt x="341" y="4758"/>
                  </a:lnTo>
                  <a:lnTo>
                    <a:pt x="322" y="4746"/>
                  </a:lnTo>
                  <a:lnTo>
                    <a:pt x="303" y="4736"/>
                  </a:lnTo>
                  <a:lnTo>
                    <a:pt x="285" y="4724"/>
                  </a:lnTo>
                  <a:lnTo>
                    <a:pt x="269" y="4712"/>
                  </a:lnTo>
                  <a:lnTo>
                    <a:pt x="253" y="4700"/>
                  </a:lnTo>
                  <a:lnTo>
                    <a:pt x="239" y="4689"/>
                  </a:lnTo>
                  <a:lnTo>
                    <a:pt x="226" y="4677"/>
                  </a:lnTo>
                  <a:lnTo>
                    <a:pt x="214" y="4667"/>
                  </a:lnTo>
                  <a:lnTo>
                    <a:pt x="203" y="4656"/>
                  </a:lnTo>
                  <a:lnTo>
                    <a:pt x="194" y="4646"/>
                  </a:lnTo>
                  <a:lnTo>
                    <a:pt x="187" y="4636"/>
                  </a:lnTo>
                  <a:lnTo>
                    <a:pt x="181" y="4628"/>
                  </a:lnTo>
                  <a:lnTo>
                    <a:pt x="178" y="4619"/>
                  </a:lnTo>
                  <a:lnTo>
                    <a:pt x="176" y="4612"/>
                  </a:lnTo>
                  <a:lnTo>
                    <a:pt x="176" y="4608"/>
                  </a:lnTo>
                  <a:lnTo>
                    <a:pt x="176" y="4605"/>
                  </a:lnTo>
                  <a:lnTo>
                    <a:pt x="177" y="4602"/>
                  </a:lnTo>
                  <a:lnTo>
                    <a:pt x="178" y="4600"/>
                  </a:lnTo>
                  <a:lnTo>
                    <a:pt x="183" y="4594"/>
                  </a:lnTo>
                  <a:lnTo>
                    <a:pt x="189" y="4591"/>
                  </a:lnTo>
                  <a:lnTo>
                    <a:pt x="197" y="4589"/>
                  </a:lnTo>
                  <a:lnTo>
                    <a:pt x="206" y="4588"/>
                  </a:lnTo>
                  <a:lnTo>
                    <a:pt x="217" y="4589"/>
                  </a:lnTo>
                  <a:lnTo>
                    <a:pt x="229" y="4590"/>
                  </a:lnTo>
                  <a:lnTo>
                    <a:pt x="243" y="4592"/>
                  </a:lnTo>
                  <a:lnTo>
                    <a:pt x="257" y="4595"/>
                  </a:lnTo>
                  <a:lnTo>
                    <a:pt x="273" y="4600"/>
                  </a:lnTo>
                  <a:lnTo>
                    <a:pt x="290" y="4605"/>
                  </a:lnTo>
                  <a:lnTo>
                    <a:pt x="308" y="4612"/>
                  </a:lnTo>
                  <a:lnTo>
                    <a:pt x="326" y="4619"/>
                  </a:lnTo>
                  <a:lnTo>
                    <a:pt x="344" y="4628"/>
                  </a:lnTo>
                  <a:lnTo>
                    <a:pt x="364" y="4636"/>
                  </a:lnTo>
                  <a:lnTo>
                    <a:pt x="383" y="4647"/>
                  </a:lnTo>
                  <a:lnTo>
                    <a:pt x="404" y="4658"/>
                  </a:lnTo>
                  <a:lnTo>
                    <a:pt x="423" y="4669"/>
                  </a:lnTo>
                  <a:lnTo>
                    <a:pt x="442" y="4681"/>
                  </a:lnTo>
                  <a:lnTo>
                    <a:pt x="460" y="4691"/>
                  </a:lnTo>
                  <a:lnTo>
                    <a:pt x="477" y="4703"/>
                  </a:lnTo>
                  <a:lnTo>
                    <a:pt x="492" y="4715"/>
                  </a:lnTo>
                  <a:lnTo>
                    <a:pt x="506" y="4726"/>
                  </a:lnTo>
                  <a:lnTo>
                    <a:pt x="520" y="4738"/>
                  </a:lnTo>
                  <a:lnTo>
                    <a:pt x="532" y="4749"/>
                  </a:lnTo>
                  <a:lnTo>
                    <a:pt x="542" y="4759"/>
                  </a:lnTo>
                  <a:lnTo>
                    <a:pt x="551" y="4769"/>
                  </a:lnTo>
                  <a:lnTo>
                    <a:pt x="558" y="4779"/>
                  </a:lnTo>
                  <a:lnTo>
                    <a:pt x="564" y="4787"/>
                  </a:lnTo>
                  <a:lnTo>
                    <a:pt x="568" y="4796"/>
                  </a:lnTo>
                  <a:lnTo>
                    <a:pt x="569" y="4804"/>
                  </a:lnTo>
                  <a:lnTo>
                    <a:pt x="569" y="4810"/>
                  </a:lnTo>
                  <a:lnTo>
                    <a:pt x="567" y="4816"/>
                  </a:lnTo>
                  <a:close/>
                  <a:moveTo>
                    <a:pt x="137" y="4369"/>
                  </a:moveTo>
                  <a:lnTo>
                    <a:pt x="141" y="4364"/>
                  </a:lnTo>
                  <a:lnTo>
                    <a:pt x="147" y="4360"/>
                  </a:lnTo>
                  <a:lnTo>
                    <a:pt x="154" y="4358"/>
                  </a:lnTo>
                  <a:lnTo>
                    <a:pt x="164" y="4357"/>
                  </a:lnTo>
                  <a:lnTo>
                    <a:pt x="174" y="4358"/>
                  </a:lnTo>
                  <a:lnTo>
                    <a:pt x="186" y="4359"/>
                  </a:lnTo>
                  <a:lnTo>
                    <a:pt x="199" y="4361"/>
                  </a:lnTo>
                  <a:lnTo>
                    <a:pt x="214" y="4364"/>
                  </a:lnTo>
                  <a:lnTo>
                    <a:pt x="229" y="4369"/>
                  </a:lnTo>
                  <a:lnTo>
                    <a:pt x="244" y="4373"/>
                  </a:lnTo>
                  <a:lnTo>
                    <a:pt x="261" y="4380"/>
                  </a:lnTo>
                  <a:lnTo>
                    <a:pt x="279" y="4387"/>
                  </a:lnTo>
                  <a:lnTo>
                    <a:pt x="297" y="4395"/>
                  </a:lnTo>
                  <a:lnTo>
                    <a:pt x="315" y="4403"/>
                  </a:lnTo>
                  <a:lnTo>
                    <a:pt x="335" y="4413"/>
                  </a:lnTo>
                  <a:lnTo>
                    <a:pt x="354" y="4424"/>
                  </a:lnTo>
                  <a:lnTo>
                    <a:pt x="373" y="4435"/>
                  </a:lnTo>
                  <a:lnTo>
                    <a:pt x="390" y="4446"/>
                  </a:lnTo>
                  <a:lnTo>
                    <a:pt x="407" y="4457"/>
                  </a:lnTo>
                  <a:lnTo>
                    <a:pt x="423" y="4468"/>
                  </a:lnTo>
                  <a:lnTo>
                    <a:pt x="438" y="4480"/>
                  </a:lnTo>
                  <a:lnTo>
                    <a:pt x="451" y="4491"/>
                  </a:lnTo>
                  <a:lnTo>
                    <a:pt x="464" y="4501"/>
                  </a:lnTo>
                  <a:lnTo>
                    <a:pt x="475" y="4512"/>
                  </a:lnTo>
                  <a:lnTo>
                    <a:pt x="485" y="4522"/>
                  </a:lnTo>
                  <a:lnTo>
                    <a:pt x="493" y="4533"/>
                  </a:lnTo>
                  <a:lnTo>
                    <a:pt x="500" y="4541"/>
                  </a:lnTo>
                  <a:lnTo>
                    <a:pt x="505" y="4550"/>
                  </a:lnTo>
                  <a:lnTo>
                    <a:pt x="509" y="4559"/>
                  </a:lnTo>
                  <a:lnTo>
                    <a:pt x="511" y="4566"/>
                  </a:lnTo>
                  <a:lnTo>
                    <a:pt x="510" y="4573"/>
                  </a:lnTo>
                  <a:lnTo>
                    <a:pt x="507" y="4578"/>
                  </a:lnTo>
                  <a:lnTo>
                    <a:pt x="504" y="4582"/>
                  </a:lnTo>
                  <a:lnTo>
                    <a:pt x="498" y="4586"/>
                  </a:lnTo>
                  <a:lnTo>
                    <a:pt x="490" y="4588"/>
                  </a:lnTo>
                  <a:lnTo>
                    <a:pt x="482" y="4589"/>
                  </a:lnTo>
                  <a:lnTo>
                    <a:pt x="471" y="4589"/>
                  </a:lnTo>
                  <a:lnTo>
                    <a:pt x="459" y="4588"/>
                  </a:lnTo>
                  <a:lnTo>
                    <a:pt x="446" y="4586"/>
                  </a:lnTo>
                  <a:lnTo>
                    <a:pt x="432" y="4582"/>
                  </a:lnTo>
                  <a:lnTo>
                    <a:pt x="417" y="4579"/>
                  </a:lnTo>
                  <a:lnTo>
                    <a:pt x="401" y="4574"/>
                  </a:lnTo>
                  <a:lnTo>
                    <a:pt x="383" y="4567"/>
                  </a:lnTo>
                  <a:lnTo>
                    <a:pt x="366" y="4561"/>
                  </a:lnTo>
                  <a:lnTo>
                    <a:pt x="348" y="4553"/>
                  </a:lnTo>
                  <a:lnTo>
                    <a:pt x="329" y="4544"/>
                  </a:lnTo>
                  <a:lnTo>
                    <a:pt x="310" y="4535"/>
                  </a:lnTo>
                  <a:lnTo>
                    <a:pt x="292" y="4524"/>
                  </a:lnTo>
                  <a:lnTo>
                    <a:pt x="272" y="4513"/>
                  </a:lnTo>
                  <a:lnTo>
                    <a:pt x="255" y="4501"/>
                  </a:lnTo>
                  <a:lnTo>
                    <a:pt x="238" y="4491"/>
                  </a:lnTo>
                  <a:lnTo>
                    <a:pt x="221" y="4479"/>
                  </a:lnTo>
                  <a:lnTo>
                    <a:pt x="206" y="4468"/>
                  </a:lnTo>
                  <a:lnTo>
                    <a:pt x="193" y="4457"/>
                  </a:lnTo>
                  <a:lnTo>
                    <a:pt x="180" y="4445"/>
                  </a:lnTo>
                  <a:lnTo>
                    <a:pt x="170" y="4435"/>
                  </a:lnTo>
                  <a:lnTo>
                    <a:pt x="160" y="4425"/>
                  </a:lnTo>
                  <a:lnTo>
                    <a:pt x="151" y="4415"/>
                  </a:lnTo>
                  <a:lnTo>
                    <a:pt x="145" y="4405"/>
                  </a:lnTo>
                  <a:lnTo>
                    <a:pt x="139" y="4397"/>
                  </a:lnTo>
                  <a:lnTo>
                    <a:pt x="136" y="4388"/>
                  </a:lnTo>
                  <a:lnTo>
                    <a:pt x="134" y="4381"/>
                  </a:lnTo>
                  <a:lnTo>
                    <a:pt x="135" y="4374"/>
                  </a:lnTo>
                  <a:lnTo>
                    <a:pt x="137" y="4369"/>
                  </a:lnTo>
                  <a:close/>
                  <a:moveTo>
                    <a:pt x="328" y="4191"/>
                  </a:moveTo>
                  <a:lnTo>
                    <a:pt x="346" y="4201"/>
                  </a:lnTo>
                  <a:lnTo>
                    <a:pt x="363" y="4212"/>
                  </a:lnTo>
                  <a:lnTo>
                    <a:pt x="379" y="4223"/>
                  </a:lnTo>
                  <a:lnTo>
                    <a:pt x="394" y="4235"/>
                  </a:lnTo>
                  <a:lnTo>
                    <a:pt x="408" y="4246"/>
                  </a:lnTo>
                  <a:lnTo>
                    <a:pt x="422" y="4257"/>
                  </a:lnTo>
                  <a:lnTo>
                    <a:pt x="434" y="4267"/>
                  </a:lnTo>
                  <a:lnTo>
                    <a:pt x="444" y="4277"/>
                  </a:lnTo>
                  <a:lnTo>
                    <a:pt x="453" y="4288"/>
                  </a:lnTo>
                  <a:lnTo>
                    <a:pt x="461" y="4298"/>
                  </a:lnTo>
                  <a:lnTo>
                    <a:pt x="467" y="4306"/>
                  </a:lnTo>
                  <a:lnTo>
                    <a:pt x="472" y="4315"/>
                  </a:lnTo>
                  <a:lnTo>
                    <a:pt x="475" y="4322"/>
                  </a:lnTo>
                  <a:lnTo>
                    <a:pt x="476" y="4330"/>
                  </a:lnTo>
                  <a:lnTo>
                    <a:pt x="476" y="4336"/>
                  </a:lnTo>
                  <a:lnTo>
                    <a:pt x="474" y="4342"/>
                  </a:lnTo>
                  <a:lnTo>
                    <a:pt x="470" y="4347"/>
                  </a:lnTo>
                  <a:lnTo>
                    <a:pt x="464" y="4350"/>
                  </a:lnTo>
                  <a:lnTo>
                    <a:pt x="457" y="4353"/>
                  </a:lnTo>
                  <a:lnTo>
                    <a:pt x="448" y="4354"/>
                  </a:lnTo>
                  <a:lnTo>
                    <a:pt x="437" y="4354"/>
                  </a:lnTo>
                  <a:lnTo>
                    <a:pt x="426" y="4354"/>
                  </a:lnTo>
                  <a:lnTo>
                    <a:pt x="414" y="4351"/>
                  </a:lnTo>
                  <a:lnTo>
                    <a:pt x="399" y="4348"/>
                  </a:lnTo>
                  <a:lnTo>
                    <a:pt x="385" y="4344"/>
                  </a:lnTo>
                  <a:lnTo>
                    <a:pt x="370" y="4340"/>
                  </a:lnTo>
                  <a:lnTo>
                    <a:pt x="354" y="4333"/>
                  </a:lnTo>
                  <a:lnTo>
                    <a:pt x="337" y="4327"/>
                  </a:lnTo>
                  <a:lnTo>
                    <a:pt x="320" y="4319"/>
                  </a:lnTo>
                  <a:lnTo>
                    <a:pt x="301" y="4310"/>
                  </a:lnTo>
                  <a:lnTo>
                    <a:pt x="284" y="4302"/>
                  </a:lnTo>
                  <a:lnTo>
                    <a:pt x="266" y="4291"/>
                  </a:lnTo>
                  <a:lnTo>
                    <a:pt x="247" y="4281"/>
                  </a:lnTo>
                  <a:lnTo>
                    <a:pt x="230" y="4271"/>
                  </a:lnTo>
                  <a:lnTo>
                    <a:pt x="214" y="4259"/>
                  </a:lnTo>
                  <a:lnTo>
                    <a:pt x="199" y="4248"/>
                  </a:lnTo>
                  <a:lnTo>
                    <a:pt x="185" y="4237"/>
                  </a:lnTo>
                  <a:lnTo>
                    <a:pt x="172" y="4226"/>
                  </a:lnTo>
                  <a:lnTo>
                    <a:pt x="160" y="4215"/>
                  </a:lnTo>
                  <a:lnTo>
                    <a:pt x="149" y="4205"/>
                  </a:lnTo>
                  <a:lnTo>
                    <a:pt x="139" y="4195"/>
                  </a:lnTo>
                  <a:lnTo>
                    <a:pt x="132" y="4185"/>
                  </a:lnTo>
                  <a:lnTo>
                    <a:pt x="125" y="4176"/>
                  </a:lnTo>
                  <a:lnTo>
                    <a:pt x="121" y="4167"/>
                  </a:lnTo>
                  <a:lnTo>
                    <a:pt x="118" y="4159"/>
                  </a:lnTo>
                  <a:lnTo>
                    <a:pt x="117" y="4152"/>
                  </a:lnTo>
                  <a:lnTo>
                    <a:pt x="117" y="4145"/>
                  </a:lnTo>
                  <a:lnTo>
                    <a:pt x="120" y="4139"/>
                  </a:lnTo>
                  <a:lnTo>
                    <a:pt x="123" y="4135"/>
                  </a:lnTo>
                  <a:lnTo>
                    <a:pt x="130" y="4131"/>
                  </a:lnTo>
                  <a:lnTo>
                    <a:pt x="137" y="4129"/>
                  </a:lnTo>
                  <a:lnTo>
                    <a:pt x="146" y="4128"/>
                  </a:lnTo>
                  <a:lnTo>
                    <a:pt x="156" y="4128"/>
                  </a:lnTo>
                  <a:lnTo>
                    <a:pt x="167" y="4129"/>
                  </a:lnTo>
                  <a:lnTo>
                    <a:pt x="179" y="4130"/>
                  </a:lnTo>
                  <a:lnTo>
                    <a:pt x="193" y="4133"/>
                  </a:lnTo>
                  <a:lnTo>
                    <a:pt x="208" y="4138"/>
                  </a:lnTo>
                  <a:lnTo>
                    <a:pt x="224" y="4143"/>
                  </a:lnTo>
                  <a:lnTo>
                    <a:pt x="240" y="4149"/>
                  </a:lnTo>
                  <a:lnTo>
                    <a:pt x="256" y="4155"/>
                  </a:lnTo>
                  <a:lnTo>
                    <a:pt x="273" y="4163"/>
                  </a:lnTo>
                  <a:lnTo>
                    <a:pt x="292" y="4171"/>
                  </a:lnTo>
                  <a:lnTo>
                    <a:pt x="310" y="4181"/>
                  </a:lnTo>
                  <a:lnTo>
                    <a:pt x="328" y="4191"/>
                  </a:lnTo>
                  <a:close/>
                  <a:moveTo>
                    <a:pt x="326" y="3960"/>
                  </a:moveTo>
                  <a:lnTo>
                    <a:pt x="343" y="3971"/>
                  </a:lnTo>
                  <a:lnTo>
                    <a:pt x="360" y="3980"/>
                  </a:lnTo>
                  <a:lnTo>
                    <a:pt x="375" y="3991"/>
                  </a:lnTo>
                  <a:lnTo>
                    <a:pt x="390" y="4002"/>
                  </a:lnTo>
                  <a:lnTo>
                    <a:pt x="403" y="4013"/>
                  </a:lnTo>
                  <a:lnTo>
                    <a:pt x="416" y="4023"/>
                  </a:lnTo>
                  <a:lnTo>
                    <a:pt x="426" y="4033"/>
                  </a:lnTo>
                  <a:lnTo>
                    <a:pt x="436" y="4044"/>
                  </a:lnTo>
                  <a:lnTo>
                    <a:pt x="446" y="4054"/>
                  </a:lnTo>
                  <a:lnTo>
                    <a:pt x="452" y="4063"/>
                  </a:lnTo>
                  <a:lnTo>
                    <a:pt x="459" y="4072"/>
                  </a:lnTo>
                  <a:lnTo>
                    <a:pt x="463" y="4081"/>
                  </a:lnTo>
                  <a:lnTo>
                    <a:pt x="466" y="4088"/>
                  </a:lnTo>
                  <a:lnTo>
                    <a:pt x="467" y="4096"/>
                  </a:lnTo>
                  <a:lnTo>
                    <a:pt x="466" y="4102"/>
                  </a:lnTo>
                  <a:lnTo>
                    <a:pt x="464" y="4108"/>
                  </a:lnTo>
                  <a:lnTo>
                    <a:pt x="461" y="4112"/>
                  </a:lnTo>
                  <a:lnTo>
                    <a:pt x="455" y="4115"/>
                  </a:lnTo>
                  <a:lnTo>
                    <a:pt x="448" y="4118"/>
                  </a:lnTo>
                  <a:lnTo>
                    <a:pt x="439" y="4119"/>
                  </a:lnTo>
                  <a:lnTo>
                    <a:pt x="430" y="4119"/>
                  </a:lnTo>
                  <a:lnTo>
                    <a:pt x="418" y="4119"/>
                  </a:lnTo>
                  <a:lnTo>
                    <a:pt x="406" y="4117"/>
                  </a:lnTo>
                  <a:lnTo>
                    <a:pt x="393" y="4114"/>
                  </a:lnTo>
                  <a:lnTo>
                    <a:pt x="379" y="4111"/>
                  </a:lnTo>
                  <a:lnTo>
                    <a:pt x="364" y="4106"/>
                  </a:lnTo>
                  <a:lnTo>
                    <a:pt x="348" y="4101"/>
                  </a:lnTo>
                  <a:lnTo>
                    <a:pt x="331" y="4095"/>
                  </a:lnTo>
                  <a:lnTo>
                    <a:pt x="315" y="4087"/>
                  </a:lnTo>
                  <a:lnTo>
                    <a:pt x="298" y="4078"/>
                  </a:lnTo>
                  <a:lnTo>
                    <a:pt x="281" y="4070"/>
                  </a:lnTo>
                  <a:lnTo>
                    <a:pt x="263" y="4060"/>
                  </a:lnTo>
                  <a:lnTo>
                    <a:pt x="246" y="4050"/>
                  </a:lnTo>
                  <a:lnTo>
                    <a:pt x="230" y="4040"/>
                  </a:lnTo>
                  <a:lnTo>
                    <a:pt x="214" y="4029"/>
                  </a:lnTo>
                  <a:lnTo>
                    <a:pt x="200" y="4018"/>
                  </a:lnTo>
                  <a:lnTo>
                    <a:pt x="186" y="4007"/>
                  </a:lnTo>
                  <a:lnTo>
                    <a:pt x="174" y="3996"/>
                  </a:lnTo>
                  <a:lnTo>
                    <a:pt x="163" y="3986"/>
                  </a:lnTo>
                  <a:lnTo>
                    <a:pt x="152" y="3976"/>
                  </a:lnTo>
                  <a:lnTo>
                    <a:pt x="144" y="3966"/>
                  </a:lnTo>
                  <a:lnTo>
                    <a:pt x="136" y="3956"/>
                  </a:lnTo>
                  <a:lnTo>
                    <a:pt x="131" y="3947"/>
                  </a:lnTo>
                  <a:lnTo>
                    <a:pt x="126" y="3938"/>
                  </a:lnTo>
                  <a:lnTo>
                    <a:pt x="123" y="3931"/>
                  </a:lnTo>
                  <a:lnTo>
                    <a:pt x="122" y="3923"/>
                  </a:lnTo>
                  <a:lnTo>
                    <a:pt x="123" y="3917"/>
                  </a:lnTo>
                  <a:lnTo>
                    <a:pt x="125" y="3911"/>
                  </a:lnTo>
                  <a:lnTo>
                    <a:pt x="130" y="3907"/>
                  </a:lnTo>
                  <a:lnTo>
                    <a:pt x="135" y="3903"/>
                  </a:lnTo>
                  <a:lnTo>
                    <a:pt x="141" y="3900"/>
                  </a:lnTo>
                  <a:lnTo>
                    <a:pt x="150" y="3899"/>
                  </a:lnTo>
                  <a:lnTo>
                    <a:pt x="161" y="3899"/>
                  </a:lnTo>
                  <a:lnTo>
                    <a:pt x="172" y="3900"/>
                  </a:lnTo>
                  <a:lnTo>
                    <a:pt x="184" y="3901"/>
                  </a:lnTo>
                  <a:lnTo>
                    <a:pt x="197" y="3905"/>
                  </a:lnTo>
                  <a:lnTo>
                    <a:pt x="211" y="3908"/>
                  </a:lnTo>
                  <a:lnTo>
                    <a:pt x="226" y="3913"/>
                  </a:lnTo>
                  <a:lnTo>
                    <a:pt x="241" y="3919"/>
                  </a:lnTo>
                  <a:lnTo>
                    <a:pt x="257" y="3925"/>
                  </a:lnTo>
                  <a:lnTo>
                    <a:pt x="274" y="3933"/>
                  </a:lnTo>
                  <a:lnTo>
                    <a:pt x="292" y="3941"/>
                  </a:lnTo>
                  <a:lnTo>
                    <a:pt x="309" y="3950"/>
                  </a:lnTo>
                  <a:lnTo>
                    <a:pt x="326" y="3960"/>
                  </a:lnTo>
                  <a:close/>
                  <a:moveTo>
                    <a:pt x="348" y="3729"/>
                  </a:moveTo>
                  <a:lnTo>
                    <a:pt x="364" y="3738"/>
                  </a:lnTo>
                  <a:lnTo>
                    <a:pt x="380" y="3749"/>
                  </a:lnTo>
                  <a:lnTo>
                    <a:pt x="394" y="3759"/>
                  </a:lnTo>
                  <a:lnTo>
                    <a:pt x="408" y="3770"/>
                  </a:lnTo>
                  <a:lnTo>
                    <a:pt x="421" y="3779"/>
                  </a:lnTo>
                  <a:lnTo>
                    <a:pt x="433" y="3790"/>
                  </a:lnTo>
                  <a:lnTo>
                    <a:pt x="444" y="3800"/>
                  </a:lnTo>
                  <a:lnTo>
                    <a:pt x="453" y="3811"/>
                  </a:lnTo>
                  <a:lnTo>
                    <a:pt x="461" y="3821"/>
                  </a:lnTo>
                  <a:lnTo>
                    <a:pt x="469" y="3829"/>
                  </a:lnTo>
                  <a:lnTo>
                    <a:pt x="474" y="3838"/>
                  </a:lnTo>
                  <a:lnTo>
                    <a:pt x="478" y="3846"/>
                  </a:lnTo>
                  <a:lnTo>
                    <a:pt x="480" y="3854"/>
                  </a:lnTo>
                  <a:lnTo>
                    <a:pt x="482" y="3862"/>
                  </a:lnTo>
                  <a:lnTo>
                    <a:pt x="480" y="3868"/>
                  </a:lnTo>
                  <a:lnTo>
                    <a:pt x="478" y="3873"/>
                  </a:lnTo>
                  <a:lnTo>
                    <a:pt x="474" y="3878"/>
                  </a:lnTo>
                  <a:lnTo>
                    <a:pt x="469" y="3882"/>
                  </a:lnTo>
                  <a:lnTo>
                    <a:pt x="462" y="3884"/>
                  </a:lnTo>
                  <a:lnTo>
                    <a:pt x="453" y="3885"/>
                  </a:lnTo>
                  <a:lnTo>
                    <a:pt x="444" y="3886"/>
                  </a:lnTo>
                  <a:lnTo>
                    <a:pt x="433" y="3885"/>
                  </a:lnTo>
                  <a:lnTo>
                    <a:pt x="421" y="3884"/>
                  </a:lnTo>
                  <a:lnTo>
                    <a:pt x="409" y="3881"/>
                  </a:lnTo>
                  <a:lnTo>
                    <a:pt x="395" y="3878"/>
                  </a:lnTo>
                  <a:lnTo>
                    <a:pt x="381" y="3873"/>
                  </a:lnTo>
                  <a:lnTo>
                    <a:pt x="366" y="3868"/>
                  </a:lnTo>
                  <a:lnTo>
                    <a:pt x="351" y="3863"/>
                  </a:lnTo>
                  <a:lnTo>
                    <a:pt x="335" y="3855"/>
                  </a:lnTo>
                  <a:lnTo>
                    <a:pt x="319" y="3847"/>
                  </a:lnTo>
                  <a:lnTo>
                    <a:pt x="301" y="3839"/>
                  </a:lnTo>
                  <a:lnTo>
                    <a:pt x="285" y="3829"/>
                  </a:lnTo>
                  <a:lnTo>
                    <a:pt x="269" y="3819"/>
                  </a:lnTo>
                  <a:lnTo>
                    <a:pt x="253" y="3809"/>
                  </a:lnTo>
                  <a:lnTo>
                    <a:pt x="238" y="3799"/>
                  </a:lnTo>
                  <a:lnTo>
                    <a:pt x="224" y="3788"/>
                  </a:lnTo>
                  <a:lnTo>
                    <a:pt x="211" y="3778"/>
                  </a:lnTo>
                  <a:lnTo>
                    <a:pt x="200" y="3768"/>
                  </a:lnTo>
                  <a:lnTo>
                    <a:pt x="189" y="3757"/>
                  </a:lnTo>
                  <a:lnTo>
                    <a:pt x="179" y="3747"/>
                  </a:lnTo>
                  <a:lnTo>
                    <a:pt x="171" y="3737"/>
                  </a:lnTo>
                  <a:lnTo>
                    <a:pt x="164" y="3728"/>
                  </a:lnTo>
                  <a:lnTo>
                    <a:pt x="159" y="3719"/>
                  </a:lnTo>
                  <a:lnTo>
                    <a:pt x="154" y="3710"/>
                  </a:lnTo>
                  <a:lnTo>
                    <a:pt x="151" y="3703"/>
                  </a:lnTo>
                  <a:lnTo>
                    <a:pt x="151" y="3695"/>
                  </a:lnTo>
                  <a:lnTo>
                    <a:pt x="151" y="3689"/>
                  </a:lnTo>
                  <a:lnTo>
                    <a:pt x="153" y="3683"/>
                  </a:lnTo>
                  <a:lnTo>
                    <a:pt x="158" y="3679"/>
                  </a:lnTo>
                  <a:lnTo>
                    <a:pt x="163" y="3675"/>
                  </a:lnTo>
                  <a:lnTo>
                    <a:pt x="171" y="3673"/>
                  </a:lnTo>
                  <a:lnTo>
                    <a:pt x="178" y="3672"/>
                  </a:lnTo>
                  <a:lnTo>
                    <a:pt x="188" y="3672"/>
                  </a:lnTo>
                  <a:lnTo>
                    <a:pt x="199" y="3672"/>
                  </a:lnTo>
                  <a:lnTo>
                    <a:pt x="211" y="3674"/>
                  </a:lnTo>
                  <a:lnTo>
                    <a:pt x="224" y="3676"/>
                  </a:lnTo>
                  <a:lnTo>
                    <a:pt x="236" y="3679"/>
                  </a:lnTo>
                  <a:lnTo>
                    <a:pt x="252" y="3683"/>
                  </a:lnTo>
                  <a:lnTo>
                    <a:pt x="267" y="3689"/>
                  </a:lnTo>
                  <a:lnTo>
                    <a:pt x="282" y="3695"/>
                  </a:lnTo>
                  <a:lnTo>
                    <a:pt x="298" y="3703"/>
                  </a:lnTo>
                  <a:lnTo>
                    <a:pt x="314" y="3710"/>
                  </a:lnTo>
                  <a:lnTo>
                    <a:pt x="330" y="3719"/>
                  </a:lnTo>
                  <a:lnTo>
                    <a:pt x="348" y="3729"/>
                  </a:lnTo>
                  <a:close/>
                  <a:moveTo>
                    <a:pt x="392" y="3498"/>
                  </a:moveTo>
                  <a:lnTo>
                    <a:pt x="408" y="3508"/>
                  </a:lnTo>
                  <a:lnTo>
                    <a:pt x="423" y="3517"/>
                  </a:lnTo>
                  <a:lnTo>
                    <a:pt x="437" y="3527"/>
                  </a:lnTo>
                  <a:lnTo>
                    <a:pt x="450" y="3538"/>
                  </a:lnTo>
                  <a:lnTo>
                    <a:pt x="462" y="3547"/>
                  </a:lnTo>
                  <a:lnTo>
                    <a:pt x="474" y="3557"/>
                  </a:lnTo>
                  <a:lnTo>
                    <a:pt x="484" y="3568"/>
                  </a:lnTo>
                  <a:lnTo>
                    <a:pt x="493" y="3578"/>
                  </a:lnTo>
                  <a:lnTo>
                    <a:pt x="501" y="3586"/>
                  </a:lnTo>
                  <a:lnTo>
                    <a:pt x="507" y="3596"/>
                  </a:lnTo>
                  <a:lnTo>
                    <a:pt x="513" y="3605"/>
                  </a:lnTo>
                  <a:lnTo>
                    <a:pt x="516" y="3613"/>
                  </a:lnTo>
                  <a:lnTo>
                    <a:pt x="519" y="3621"/>
                  </a:lnTo>
                  <a:lnTo>
                    <a:pt x="519" y="3627"/>
                  </a:lnTo>
                  <a:lnTo>
                    <a:pt x="519" y="3634"/>
                  </a:lnTo>
                  <a:lnTo>
                    <a:pt x="517" y="3639"/>
                  </a:lnTo>
                  <a:lnTo>
                    <a:pt x="513" y="3645"/>
                  </a:lnTo>
                  <a:lnTo>
                    <a:pt x="507" y="3648"/>
                  </a:lnTo>
                  <a:lnTo>
                    <a:pt x="500" y="3650"/>
                  </a:lnTo>
                  <a:lnTo>
                    <a:pt x="492" y="3652"/>
                  </a:lnTo>
                  <a:lnTo>
                    <a:pt x="483" y="3652"/>
                  </a:lnTo>
                  <a:lnTo>
                    <a:pt x="472" y="3652"/>
                  </a:lnTo>
                  <a:lnTo>
                    <a:pt x="461" y="3651"/>
                  </a:lnTo>
                  <a:lnTo>
                    <a:pt x="448" y="3649"/>
                  </a:lnTo>
                  <a:lnTo>
                    <a:pt x="435" y="3646"/>
                  </a:lnTo>
                  <a:lnTo>
                    <a:pt x="422" y="3641"/>
                  </a:lnTo>
                  <a:lnTo>
                    <a:pt x="407" y="3636"/>
                  </a:lnTo>
                  <a:lnTo>
                    <a:pt x="392" y="3631"/>
                  </a:lnTo>
                  <a:lnTo>
                    <a:pt x="377" y="3624"/>
                  </a:lnTo>
                  <a:lnTo>
                    <a:pt x="362" y="3615"/>
                  </a:lnTo>
                  <a:lnTo>
                    <a:pt x="346" y="3608"/>
                  </a:lnTo>
                  <a:lnTo>
                    <a:pt x="329" y="3598"/>
                  </a:lnTo>
                  <a:lnTo>
                    <a:pt x="313" y="3588"/>
                  </a:lnTo>
                  <a:lnTo>
                    <a:pt x="298" y="3579"/>
                  </a:lnTo>
                  <a:lnTo>
                    <a:pt x="284" y="3569"/>
                  </a:lnTo>
                  <a:lnTo>
                    <a:pt x="271" y="3558"/>
                  </a:lnTo>
                  <a:lnTo>
                    <a:pt x="259" y="3549"/>
                  </a:lnTo>
                  <a:lnTo>
                    <a:pt x="247" y="3539"/>
                  </a:lnTo>
                  <a:lnTo>
                    <a:pt x="238" y="3528"/>
                  </a:lnTo>
                  <a:lnTo>
                    <a:pt x="229" y="3518"/>
                  </a:lnTo>
                  <a:lnTo>
                    <a:pt x="220" y="3509"/>
                  </a:lnTo>
                  <a:lnTo>
                    <a:pt x="214" y="3500"/>
                  </a:lnTo>
                  <a:lnTo>
                    <a:pt x="209" y="3491"/>
                  </a:lnTo>
                  <a:lnTo>
                    <a:pt x="205" y="3483"/>
                  </a:lnTo>
                  <a:lnTo>
                    <a:pt x="203" y="3475"/>
                  </a:lnTo>
                  <a:lnTo>
                    <a:pt x="202" y="3468"/>
                  </a:lnTo>
                  <a:lnTo>
                    <a:pt x="203" y="3461"/>
                  </a:lnTo>
                  <a:lnTo>
                    <a:pt x="205" y="3456"/>
                  </a:lnTo>
                  <a:lnTo>
                    <a:pt x="209" y="3451"/>
                  </a:lnTo>
                  <a:lnTo>
                    <a:pt x="215" y="3447"/>
                  </a:lnTo>
                  <a:lnTo>
                    <a:pt x="221" y="3445"/>
                  </a:lnTo>
                  <a:lnTo>
                    <a:pt x="230" y="3444"/>
                  </a:lnTo>
                  <a:lnTo>
                    <a:pt x="239" y="3443"/>
                  </a:lnTo>
                  <a:lnTo>
                    <a:pt x="249" y="3444"/>
                  </a:lnTo>
                  <a:lnTo>
                    <a:pt x="260" y="3445"/>
                  </a:lnTo>
                  <a:lnTo>
                    <a:pt x="273" y="3447"/>
                  </a:lnTo>
                  <a:lnTo>
                    <a:pt x="286" y="3450"/>
                  </a:lnTo>
                  <a:lnTo>
                    <a:pt x="299" y="3455"/>
                  </a:lnTo>
                  <a:lnTo>
                    <a:pt x="314" y="3460"/>
                  </a:lnTo>
                  <a:lnTo>
                    <a:pt x="329" y="3465"/>
                  </a:lnTo>
                  <a:lnTo>
                    <a:pt x="344" y="3473"/>
                  </a:lnTo>
                  <a:lnTo>
                    <a:pt x="360" y="3481"/>
                  </a:lnTo>
                  <a:lnTo>
                    <a:pt x="376" y="3488"/>
                  </a:lnTo>
                  <a:lnTo>
                    <a:pt x="392" y="3498"/>
                  </a:lnTo>
                  <a:close/>
                  <a:moveTo>
                    <a:pt x="459" y="3266"/>
                  </a:moveTo>
                  <a:lnTo>
                    <a:pt x="474" y="3274"/>
                  </a:lnTo>
                  <a:lnTo>
                    <a:pt x="488" y="3284"/>
                  </a:lnTo>
                  <a:lnTo>
                    <a:pt x="502" y="3294"/>
                  </a:lnTo>
                  <a:lnTo>
                    <a:pt x="514" y="3304"/>
                  </a:lnTo>
                  <a:lnTo>
                    <a:pt x="526" y="3314"/>
                  </a:lnTo>
                  <a:lnTo>
                    <a:pt x="537" y="3324"/>
                  </a:lnTo>
                  <a:lnTo>
                    <a:pt x="546" y="3334"/>
                  </a:lnTo>
                  <a:lnTo>
                    <a:pt x="555" y="3343"/>
                  </a:lnTo>
                  <a:lnTo>
                    <a:pt x="562" y="3352"/>
                  </a:lnTo>
                  <a:lnTo>
                    <a:pt x="569" y="3361"/>
                  </a:lnTo>
                  <a:lnTo>
                    <a:pt x="573" y="3369"/>
                  </a:lnTo>
                  <a:lnTo>
                    <a:pt x="578" y="3378"/>
                  </a:lnTo>
                  <a:lnTo>
                    <a:pt x="580" y="3386"/>
                  </a:lnTo>
                  <a:lnTo>
                    <a:pt x="580" y="3392"/>
                  </a:lnTo>
                  <a:lnTo>
                    <a:pt x="580" y="3399"/>
                  </a:lnTo>
                  <a:lnTo>
                    <a:pt x="577" y="3405"/>
                  </a:lnTo>
                  <a:lnTo>
                    <a:pt x="573" y="3409"/>
                  </a:lnTo>
                  <a:lnTo>
                    <a:pt x="568" y="3413"/>
                  </a:lnTo>
                  <a:lnTo>
                    <a:pt x="560" y="3416"/>
                  </a:lnTo>
                  <a:lnTo>
                    <a:pt x="553" y="3417"/>
                  </a:lnTo>
                  <a:lnTo>
                    <a:pt x="544" y="3418"/>
                  </a:lnTo>
                  <a:lnTo>
                    <a:pt x="533" y="3418"/>
                  </a:lnTo>
                  <a:lnTo>
                    <a:pt x="523" y="3417"/>
                  </a:lnTo>
                  <a:lnTo>
                    <a:pt x="511" y="3415"/>
                  </a:lnTo>
                  <a:lnTo>
                    <a:pt x="498" y="3411"/>
                  </a:lnTo>
                  <a:lnTo>
                    <a:pt x="485" y="3407"/>
                  </a:lnTo>
                  <a:lnTo>
                    <a:pt x="471" y="3403"/>
                  </a:lnTo>
                  <a:lnTo>
                    <a:pt x="457" y="3397"/>
                  </a:lnTo>
                  <a:lnTo>
                    <a:pt x="442" y="3391"/>
                  </a:lnTo>
                  <a:lnTo>
                    <a:pt x="426" y="3383"/>
                  </a:lnTo>
                  <a:lnTo>
                    <a:pt x="411" y="3375"/>
                  </a:lnTo>
                  <a:lnTo>
                    <a:pt x="396" y="3366"/>
                  </a:lnTo>
                  <a:lnTo>
                    <a:pt x="381" y="3358"/>
                  </a:lnTo>
                  <a:lnTo>
                    <a:pt x="367" y="3348"/>
                  </a:lnTo>
                  <a:lnTo>
                    <a:pt x="353" y="3338"/>
                  </a:lnTo>
                  <a:lnTo>
                    <a:pt x="341" y="3328"/>
                  </a:lnTo>
                  <a:lnTo>
                    <a:pt x="329" y="3318"/>
                  </a:lnTo>
                  <a:lnTo>
                    <a:pt x="319" y="3308"/>
                  </a:lnTo>
                  <a:lnTo>
                    <a:pt x="309" y="3298"/>
                  </a:lnTo>
                  <a:lnTo>
                    <a:pt x="300" y="3288"/>
                  </a:lnTo>
                  <a:lnTo>
                    <a:pt x="293" y="3280"/>
                  </a:lnTo>
                  <a:lnTo>
                    <a:pt x="286" y="3270"/>
                  </a:lnTo>
                  <a:lnTo>
                    <a:pt x="282" y="3261"/>
                  </a:lnTo>
                  <a:lnTo>
                    <a:pt x="279" y="3254"/>
                  </a:lnTo>
                  <a:lnTo>
                    <a:pt x="276" y="3246"/>
                  </a:lnTo>
                  <a:lnTo>
                    <a:pt x="275" y="3239"/>
                  </a:lnTo>
                  <a:lnTo>
                    <a:pt x="276" y="3232"/>
                  </a:lnTo>
                  <a:lnTo>
                    <a:pt x="279" y="3227"/>
                  </a:lnTo>
                  <a:lnTo>
                    <a:pt x="283" y="3223"/>
                  </a:lnTo>
                  <a:lnTo>
                    <a:pt x="288" y="3218"/>
                  </a:lnTo>
                  <a:lnTo>
                    <a:pt x="295" y="3216"/>
                  </a:lnTo>
                  <a:lnTo>
                    <a:pt x="302" y="3214"/>
                  </a:lnTo>
                  <a:lnTo>
                    <a:pt x="312" y="3214"/>
                  </a:lnTo>
                  <a:lnTo>
                    <a:pt x="322" y="3214"/>
                  </a:lnTo>
                  <a:lnTo>
                    <a:pt x="333" y="3215"/>
                  </a:lnTo>
                  <a:lnTo>
                    <a:pt x="344" y="3217"/>
                  </a:lnTo>
                  <a:lnTo>
                    <a:pt x="357" y="3220"/>
                  </a:lnTo>
                  <a:lnTo>
                    <a:pt x="370" y="3225"/>
                  </a:lnTo>
                  <a:lnTo>
                    <a:pt x="384" y="3229"/>
                  </a:lnTo>
                  <a:lnTo>
                    <a:pt x="398" y="3236"/>
                  </a:lnTo>
                  <a:lnTo>
                    <a:pt x="414" y="3241"/>
                  </a:lnTo>
                  <a:lnTo>
                    <a:pt x="429" y="3249"/>
                  </a:lnTo>
                  <a:lnTo>
                    <a:pt x="444" y="3257"/>
                  </a:lnTo>
                  <a:lnTo>
                    <a:pt x="459" y="3266"/>
                  </a:lnTo>
                  <a:close/>
                  <a:moveTo>
                    <a:pt x="184" y="2814"/>
                  </a:moveTo>
                  <a:lnTo>
                    <a:pt x="197" y="2822"/>
                  </a:lnTo>
                  <a:lnTo>
                    <a:pt x="209" y="2831"/>
                  </a:lnTo>
                  <a:lnTo>
                    <a:pt x="221" y="2841"/>
                  </a:lnTo>
                  <a:lnTo>
                    <a:pt x="233" y="2849"/>
                  </a:lnTo>
                  <a:lnTo>
                    <a:pt x="244" y="2859"/>
                  </a:lnTo>
                  <a:lnTo>
                    <a:pt x="254" y="2869"/>
                  </a:lnTo>
                  <a:lnTo>
                    <a:pt x="262" y="2877"/>
                  </a:lnTo>
                  <a:lnTo>
                    <a:pt x="270" y="2886"/>
                  </a:lnTo>
                  <a:lnTo>
                    <a:pt x="276" y="2896"/>
                  </a:lnTo>
                  <a:lnTo>
                    <a:pt x="282" y="2903"/>
                  </a:lnTo>
                  <a:lnTo>
                    <a:pt x="286" y="2912"/>
                  </a:lnTo>
                  <a:lnTo>
                    <a:pt x="289" y="2919"/>
                  </a:lnTo>
                  <a:lnTo>
                    <a:pt x="290" y="2927"/>
                  </a:lnTo>
                  <a:lnTo>
                    <a:pt x="292" y="2933"/>
                  </a:lnTo>
                  <a:lnTo>
                    <a:pt x="290" y="2939"/>
                  </a:lnTo>
                  <a:lnTo>
                    <a:pt x="288" y="2944"/>
                  </a:lnTo>
                  <a:lnTo>
                    <a:pt x="284" y="2949"/>
                  </a:lnTo>
                  <a:lnTo>
                    <a:pt x="279" y="2953"/>
                  </a:lnTo>
                  <a:lnTo>
                    <a:pt x="273" y="2955"/>
                  </a:lnTo>
                  <a:lnTo>
                    <a:pt x="266" y="2957"/>
                  </a:lnTo>
                  <a:lnTo>
                    <a:pt x="257" y="2957"/>
                  </a:lnTo>
                  <a:lnTo>
                    <a:pt x="248" y="2957"/>
                  </a:lnTo>
                  <a:lnTo>
                    <a:pt x="238" y="2956"/>
                  </a:lnTo>
                  <a:lnTo>
                    <a:pt x="227" y="2954"/>
                  </a:lnTo>
                  <a:lnTo>
                    <a:pt x="216" y="2952"/>
                  </a:lnTo>
                  <a:lnTo>
                    <a:pt x="204" y="2949"/>
                  </a:lnTo>
                  <a:lnTo>
                    <a:pt x="191" y="2943"/>
                  </a:lnTo>
                  <a:lnTo>
                    <a:pt x="178" y="2939"/>
                  </a:lnTo>
                  <a:lnTo>
                    <a:pt x="164" y="2932"/>
                  </a:lnTo>
                  <a:lnTo>
                    <a:pt x="151" y="2926"/>
                  </a:lnTo>
                  <a:lnTo>
                    <a:pt x="137" y="2918"/>
                  </a:lnTo>
                  <a:lnTo>
                    <a:pt x="123" y="2910"/>
                  </a:lnTo>
                  <a:lnTo>
                    <a:pt x="109" y="2901"/>
                  </a:lnTo>
                  <a:lnTo>
                    <a:pt x="96" y="2892"/>
                  </a:lnTo>
                  <a:lnTo>
                    <a:pt x="84" y="2884"/>
                  </a:lnTo>
                  <a:lnTo>
                    <a:pt x="73" y="2874"/>
                  </a:lnTo>
                  <a:lnTo>
                    <a:pt x="63" y="2864"/>
                  </a:lnTo>
                  <a:lnTo>
                    <a:pt x="53" y="2856"/>
                  </a:lnTo>
                  <a:lnTo>
                    <a:pt x="44" y="2846"/>
                  </a:lnTo>
                  <a:lnTo>
                    <a:pt x="37" y="2837"/>
                  </a:lnTo>
                  <a:lnTo>
                    <a:pt x="30" y="2829"/>
                  </a:lnTo>
                  <a:lnTo>
                    <a:pt x="25" y="2820"/>
                  </a:lnTo>
                  <a:lnTo>
                    <a:pt x="21" y="2811"/>
                  </a:lnTo>
                  <a:lnTo>
                    <a:pt x="17" y="2804"/>
                  </a:lnTo>
                  <a:lnTo>
                    <a:pt x="16" y="2797"/>
                  </a:lnTo>
                  <a:lnTo>
                    <a:pt x="15" y="2790"/>
                  </a:lnTo>
                  <a:lnTo>
                    <a:pt x="16" y="2784"/>
                  </a:lnTo>
                  <a:lnTo>
                    <a:pt x="18" y="2779"/>
                  </a:lnTo>
                  <a:lnTo>
                    <a:pt x="23" y="2775"/>
                  </a:lnTo>
                  <a:lnTo>
                    <a:pt x="28" y="2770"/>
                  </a:lnTo>
                  <a:lnTo>
                    <a:pt x="34" y="2768"/>
                  </a:lnTo>
                  <a:lnTo>
                    <a:pt x="41" y="2767"/>
                  </a:lnTo>
                  <a:lnTo>
                    <a:pt x="50" y="2766"/>
                  </a:lnTo>
                  <a:lnTo>
                    <a:pt x="58" y="2766"/>
                  </a:lnTo>
                  <a:lnTo>
                    <a:pt x="68" y="2767"/>
                  </a:lnTo>
                  <a:lnTo>
                    <a:pt x="79" y="2769"/>
                  </a:lnTo>
                  <a:lnTo>
                    <a:pt x="91" y="2772"/>
                  </a:lnTo>
                  <a:lnTo>
                    <a:pt x="103" y="2776"/>
                  </a:lnTo>
                  <a:lnTo>
                    <a:pt x="116" y="2780"/>
                  </a:lnTo>
                  <a:lnTo>
                    <a:pt x="129" y="2786"/>
                  </a:lnTo>
                  <a:lnTo>
                    <a:pt x="141" y="2791"/>
                  </a:lnTo>
                  <a:lnTo>
                    <a:pt x="156" y="2797"/>
                  </a:lnTo>
                  <a:lnTo>
                    <a:pt x="170" y="2805"/>
                  </a:lnTo>
                  <a:lnTo>
                    <a:pt x="184" y="2814"/>
                  </a:lnTo>
                  <a:close/>
                  <a:moveTo>
                    <a:pt x="548" y="3033"/>
                  </a:moveTo>
                  <a:lnTo>
                    <a:pt x="562" y="3041"/>
                  </a:lnTo>
                  <a:lnTo>
                    <a:pt x="577" y="3051"/>
                  </a:lnTo>
                  <a:lnTo>
                    <a:pt x="589" y="3061"/>
                  </a:lnTo>
                  <a:lnTo>
                    <a:pt x="601" y="3070"/>
                  </a:lnTo>
                  <a:lnTo>
                    <a:pt x="612" y="3079"/>
                  </a:lnTo>
                  <a:lnTo>
                    <a:pt x="623" y="3089"/>
                  </a:lnTo>
                  <a:lnTo>
                    <a:pt x="632" y="3099"/>
                  </a:lnTo>
                  <a:lnTo>
                    <a:pt x="640" y="3108"/>
                  </a:lnTo>
                  <a:lnTo>
                    <a:pt x="647" y="3117"/>
                  </a:lnTo>
                  <a:lnTo>
                    <a:pt x="653" y="3126"/>
                  </a:lnTo>
                  <a:lnTo>
                    <a:pt x="657" y="3134"/>
                  </a:lnTo>
                  <a:lnTo>
                    <a:pt x="661" y="3142"/>
                  </a:lnTo>
                  <a:lnTo>
                    <a:pt x="663" y="3149"/>
                  </a:lnTo>
                  <a:lnTo>
                    <a:pt x="663" y="3157"/>
                  </a:lnTo>
                  <a:lnTo>
                    <a:pt x="662" y="3163"/>
                  </a:lnTo>
                  <a:lnTo>
                    <a:pt x="660" y="3169"/>
                  </a:lnTo>
                  <a:lnTo>
                    <a:pt x="656" y="3173"/>
                  </a:lnTo>
                  <a:lnTo>
                    <a:pt x="651" y="3177"/>
                  </a:lnTo>
                  <a:lnTo>
                    <a:pt x="645" y="3179"/>
                  </a:lnTo>
                  <a:lnTo>
                    <a:pt x="637" y="3182"/>
                  </a:lnTo>
                  <a:lnTo>
                    <a:pt x="627" y="3183"/>
                  </a:lnTo>
                  <a:lnTo>
                    <a:pt x="618" y="3182"/>
                  </a:lnTo>
                  <a:lnTo>
                    <a:pt x="608" y="3182"/>
                  </a:lnTo>
                  <a:lnTo>
                    <a:pt x="596" y="3179"/>
                  </a:lnTo>
                  <a:lnTo>
                    <a:pt x="584" y="3176"/>
                  </a:lnTo>
                  <a:lnTo>
                    <a:pt x="571" y="3173"/>
                  </a:lnTo>
                  <a:lnTo>
                    <a:pt x="557" y="3169"/>
                  </a:lnTo>
                  <a:lnTo>
                    <a:pt x="544" y="3163"/>
                  </a:lnTo>
                  <a:lnTo>
                    <a:pt x="529" y="3157"/>
                  </a:lnTo>
                  <a:lnTo>
                    <a:pt x="515" y="3149"/>
                  </a:lnTo>
                  <a:lnTo>
                    <a:pt x="500" y="3142"/>
                  </a:lnTo>
                  <a:lnTo>
                    <a:pt x="486" y="3133"/>
                  </a:lnTo>
                  <a:lnTo>
                    <a:pt x="471" y="3124"/>
                  </a:lnTo>
                  <a:lnTo>
                    <a:pt x="458" y="3115"/>
                  </a:lnTo>
                  <a:lnTo>
                    <a:pt x="445" y="3106"/>
                  </a:lnTo>
                  <a:lnTo>
                    <a:pt x="433" y="3096"/>
                  </a:lnTo>
                  <a:lnTo>
                    <a:pt x="421" y="3087"/>
                  </a:lnTo>
                  <a:lnTo>
                    <a:pt x="411" y="3077"/>
                  </a:lnTo>
                  <a:lnTo>
                    <a:pt x="402" y="3067"/>
                  </a:lnTo>
                  <a:lnTo>
                    <a:pt x="394" y="3058"/>
                  </a:lnTo>
                  <a:lnTo>
                    <a:pt x="388" y="3049"/>
                  </a:lnTo>
                  <a:lnTo>
                    <a:pt x="381" y="3040"/>
                  </a:lnTo>
                  <a:lnTo>
                    <a:pt x="377" y="3032"/>
                  </a:lnTo>
                  <a:lnTo>
                    <a:pt x="374" y="3024"/>
                  </a:lnTo>
                  <a:lnTo>
                    <a:pt x="371" y="3017"/>
                  </a:lnTo>
                  <a:lnTo>
                    <a:pt x="371" y="3009"/>
                  </a:lnTo>
                  <a:lnTo>
                    <a:pt x="373" y="3002"/>
                  </a:lnTo>
                  <a:lnTo>
                    <a:pt x="375" y="2997"/>
                  </a:lnTo>
                  <a:lnTo>
                    <a:pt x="379" y="2993"/>
                  </a:lnTo>
                  <a:lnTo>
                    <a:pt x="384" y="2988"/>
                  </a:lnTo>
                  <a:lnTo>
                    <a:pt x="391" y="2986"/>
                  </a:lnTo>
                  <a:lnTo>
                    <a:pt x="398" y="2984"/>
                  </a:lnTo>
                  <a:lnTo>
                    <a:pt x="407" y="2983"/>
                  </a:lnTo>
                  <a:lnTo>
                    <a:pt x="417" y="2984"/>
                  </a:lnTo>
                  <a:lnTo>
                    <a:pt x="428" y="2985"/>
                  </a:lnTo>
                  <a:lnTo>
                    <a:pt x="438" y="2986"/>
                  </a:lnTo>
                  <a:lnTo>
                    <a:pt x="450" y="2990"/>
                  </a:lnTo>
                  <a:lnTo>
                    <a:pt x="463" y="2994"/>
                  </a:lnTo>
                  <a:lnTo>
                    <a:pt x="476" y="2998"/>
                  </a:lnTo>
                  <a:lnTo>
                    <a:pt x="490" y="3004"/>
                  </a:lnTo>
                  <a:lnTo>
                    <a:pt x="504" y="3010"/>
                  </a:lnTo>
                  <a:lnTo>
                    <a:pt x="519" y="3017"/>
                  </a:lnTo>
                  <a:lnTo>
                    <a:pt x="533" y="3024"/>
                  </a:lnTo>
                  <a:lnTo>
                    <a:pt x="548" y="3033"/>
                  </a:lnTo>
                  <a:close/>
                  <a:moveTo>
                    <a:pt x="409" y="2714"/>
                  </a:moveTo>
                  <a:lnTo>
                    <a:pt x="406" y="2719"/>
                  </a:lnTo>
                  <a:lnTo>
                    <a:pt x="401" y="2722"/>
                  </a:lnTo>
                  <a:lnTo>
                    <a:pt x="394" y="2725"/>
                  </a:lnTo>
                  <a:lnTo>
                    <a:pt x="388" y="2726"/>
                  </a:lnTo>
                  <a:lnTo>
                    <a:pt x="379" y="2727"/>
                  </a:lnTo>
                  <a:lnTo>
                    <a:pt x="370" y="2727"/>
                  </a:lnTo>
                  <a:lnTo>
                    <a:pt x="361" y="2726"/>
                  </a:lnTo>
                  <a:lnTo>
                    <a:pt x="350" y="2725"/>
                  </a:lnTo>
                  <a:lnTo>
                    <a:pt x="339" y="2722"/>
                  </a:lnTo>
                  <a:lnTo>
                    <a:pt x="327" y="2719"/>
                  </a:lnTo>
                  <a:lnTo>
                    <a:pt x="315" y="2714"/>
                  </a:lnTo>
                  <a:lnTo>
                    <a:pt x="302" y="2710"/>
                  </a:lnTo>
                  <a:lnTo>
                    <a:pt x="290" y="2705"/>
                  </a:lnTo>
                  <a:lnTo>
                    <a:pt x="276" y="2698"/>
                  </a:lnTo>
                  <a:lnTo>
                    <a:pt x="263" y="2691"/>
                  </a:lnTo>
                  <a:lnTo>
                    <a:pt x="251" y="2683"/>
                  </a:lnTo>
                  <a:lnTo>
                    <a:pt x="238" y="2674"/>
                  </a:lnTo>
                  <a:lnTo>
                    <a:pt x="225" y="2666"/>
                  </a:lnTo>
                  <a:lnTo>
                    <a:pt x="214" y="2657"/>
                  </a:lnTo>
                  <a:lnTo>
                    <a:pt x="203" y="2647"/>
                  </a:lnTo>
                  <a:lnTo>
                    <a:pt x="192" y="2639"/>
                  </a:lnTo>
                  <a:lnTo>
                    <a:pt x="184" y="2630"/>
                  </a:lnTo>
                  <a:lnTo>
                    <a:pt x="175" y="2620"/>
                  </a:lnTo>
                  <a:lnTo>
                    <a:pt x="168" y="2612"/>
                  </a:lnTo>
                  <a:lnTo>
                    <a:pt x="162" y="2603"/>
                  </a:lnTo>
                  <a:lnTo>
                    <a:pt x="157" y="2595"/>
                  </a:lnTo>
                  <a:lnTo>
                    <a:pt x="152" y="2587"/>
                  </a:lnTo>
                  <a:lnTo>
                    <a:pt x="150" y="2579"/>
                  </a:lnTo>
                  <a:lnTo>
                    <a:pt x="148" y="2572"/>
                  </a:lnTo>
                  <a:lnTo>
                    <a:pt x="148" y="2565"/>
                  </a:lnTo>
                  <a:lnTo>
                    <a:pt x="149" y="2560"/>
                  </a:lnTo>
                  <a:lnTo>
                    <a:pt x="151" y="2555"/>
                  </a:lnTo>
                  <a:lnTo>
                    <a:pt x="156" y="2550"/>
                  </a:lnTo>
                  <a:lnTo>
                    <a:pt x="160" y="2546"/>
                  </a:lnTo>
                  <a:lnTo>
                    <a:pt x="166" y="2544"/>
                  </a:lnTo>
                  <a:lnTo>
                    <a:pt x="173" y="2542"/>
                  </a:lnTo>
                  <a:lnTo>
                    <a:pt x="181" y="2542"/>
                  </a:lnTo>
                  <a:lnTo>
                    <a:pt x="190" y="2542"/>
                  </a:lnTo>
                  <a:lnTo>
                    <a:pt x="200" y="2542"/>
                  </a:lnTo>
                  <a:lnTo>
                    <a:pt x="211" y="2544"/>
                  </a:lnTo>
                  <a:lnTo>
                    <a:pt x="221" y="2546"/>
                  </a:lnTo>
                  <a:lnTo>
                    <a:pt x="233" y="2550"/>
                  </a:lnTo>
                  <a:lnTo>
                    <a:pt x="245" y="2555"/>
                  </a:lnTo>
                  <a:lnTo>
                    <a:pt x="257" y="2559"/>
                  </a:lnTo>
                  <a:lnTo>
                    <a:pt x="270" y="2564"/>
                  </a:lnTo>
                  <a:lnTo>
                    <a:pt x="284" y="2572"/>
                  </a:lnTo>
                  <a:lnTo>
                    <a:pt x="297" y="2578"/>
                  </a:lnTo>
                  <a:lnTo>
                    <a:pt x="310" y="2587"/>
                  </a:lnTo>
                  <a:lnTo>
                    <a:pt x="323" y="2595"/>
                  </a:lnTo>
                  <a:lnTo>
                    <a:pt x="336" y="2603"/>
                  </a:lnTo>
                  <a:lnTo>
                    <a:pt x="347" y="2613"/>
                  </a:lnTo>
                  <a:lnTo>
                    <a:pt x="357" y="2622"/>
                  </a:lnTo>
                  <a:lnTo>
                    <a:pt x="368" y="2630"/>
                  </a:lnTo>
                  <a:lnTo>
                    <a:pt x="377" y="2639"/>
                  </a:lnTo>
                  <a:lnTo>
                    <a:pt x="385" y="2648"/>
                  </a:lnTo>
                  <a:lnTo>
                    <a:pt x="392" y="2657"/>
                  </a:lnTo>
                  <a:lnTo>
                    <a:pt x="398" y="2666"/>
                  </a:lnTo>
                  <a:lnTo>
                    <a:pt x="404" y="2673"/>
                  </a:lnTo>
                  <a:lnTo>
                    <a:pt x="408" y="2682"/>
                  </a:lnTo>
                  <a:lnTo>
                    <a:pt x="410" y="2690"/>
                  </a:lnTo>
                  <a:lnTo>
                    <a:pt x="412" y="2696"/>
                  </a:lnTo>
                  <a:lnTo>
                    <a:pt x="412" y="2702"/>
                  </a:lnTo>
                  <a:lnTo>
                    <a:pt x="411" y="2709"/>
                  </a:lnTo>
                  <a:lnTo>
                    <a:pt x="409" y="2714"/>
                  </a:lnTo>
                  <a:close/>
                  <a:moveTo>
                    <a:pt x="458" y="2356"/>
                  </a:moveTo>
                  <a:lnTo>
                    <a:pt x="471" y="2365"/>
                  </a:lnTo>
                  <a:lnTo>
                    <a:pt x="483" y="2372"/>
                  </a:lnTo>
                  <a:lnTo>
                    <a:pt x="493" y="2381"/>
                  </a:lnTo>
                  <a:lnTo>
                    <a:pt x="504" y="2389"/>
                  </a:lnTo>
                  <a:lnTo>
                    <a:pt x="513" y="2399"/>
                  </a:lnTo>
                  <a:lnTo>
                    <a:pt x="523" y="2408"/>
                  </a:lnTo>
                  <a:lnTo>
                    <a:pt x="530" y="2416"/>
                  </a:lnTo>
                  <a:lnTo>
                    <a:pt x="537" y="2425"/>
                  </a:lnTo>
                  <a:lnTo>
                    <a:pt x="543" y="2433"/>
                  </a:lnTo>
                  <a:lnTo>
                    <a:pt x="547" y="2441"/>
                  </a:lnTo>
                  <a:lnTo>
                    <a:pt x="551" y="2449"/>
                  </a:lnTo>
                  <a:lnTo>
                    <a:pt x="554" y="2456"/>
                  </a:lnTo>
                  <a:lnTo>
                    <a:pt x="555" y="2463"/>
                  </a:lnTo>
                  <a:lnTo>
                    <a:pt x="555" y="2469"/>
                  </a:lnTo>
                  <a:lnTo>
                    <a:pt x="554" y="2476"/>
                  </a:lnTo>
                  <a:lnTo>
                    <a:pt x="552" y="2481"/>
                  </a:lnTo>
                  <a:lnTo>
                    <a:pt x="548" y="2486"/>
                  </a:lnTo>
                  <a:lnTo>
                    <a:pt x="543" y="2489"/>
                  </a:lnTo>
                  <a:lnTo>
                    <a:pt x="538" y="2492"/>
                  </a:lnTo>
                  <a:lnTo>
                    <a:pt x="530" y="2493"/>
                  </a:lnTo>
                  <a:lnTo>
                    <a:pt x="523" y="2494"/>
                  </a:lnTo>
                  <a:lnTo>
                    <a:pt x="514" y="2494"/>
                  </a:lnTo>
                  <a:lnTo>
                    <a:pt x="504" y="2494"/>
                  </a:lnTo>
                  <a:lnTo>
                    <a:pt x="494" y="2492"/>
                  </a:lnTo>
                  <a:lnTo>
                    <a:pt x="484" y="2490"/>
                  </a:lnTo>
                  <a:lnTo>
                    <a:pt x="473" y="2487"/>
                  </a:lnTo>
                  <a:lnTo>
                    <a:pt x="461" y="2483"/>
                  </a:lnTo>
                  <a:lnTo>
                    <a:pt x="449" y="2478"/>
                  </a:lnTo>
                  <a:lnTo>
                    <a:pt x="436" y="2473"/>
                  </a:lnTo>
                  <a:lnTo>
                    <a:pt x="424" y="2467"/>
                  </a:lnTo>
                  <a:lnTo>
                    <a:pt x="411" y="2460"/>
                  </a:lnTo>
                  <a:lnTo>
                    <a:pt x="398" y="2452"/>
                  </a:lnTo>
                  <a:lnTo>
                    <a:pt x="385" y="2445"/>
                  </a:lnTo>
                  <a:lnTo>
                    <a:pt x="374" y="2436"/>
                  </a:lnTo>
                  <a:lnTo>
                    <a:pt x="363" y="2427"/>
                  </a:lnTo>
                  <a:lnTo>
                    <a:pt x="353" y="2419"/>
                  </a:lnTo>
                  <a:lnTo>
                    <a:pt x="343" y="2410"/>
                  </a:lnTo>
                  <a:lnTo>
                    <a:pt x="335" y="2401"/>
                  </a:lnTo>
                  <a:lnTo>
                    <a:pt x="326" y="2393"/>
                  </a:lnTo>
                  <a:lnTo>
                    <a:pt x="320" y="2384"/>
                  </a:lnTo>
                  <a:lnTo>
                    <a:pt x="314" y="2375"/>
                  </a:lnTo>
                  <a:lnTo>
                    <a:pt x="309" y="2367"/>
                  </a:lnTo>
                  <a:lnTo>
                    <a:pt x="306" y="2359"/>
                  </a:lnTo>
                  <a:lnTo>
                    <a:pt x="302" y="2352"/>
                  </a:lnTo>
                  <a:lnTo>
                    <a:pt x="301" y="2345"/>
                  </a:lnTo>
                  <a:lnTo>
                    <a:pt x="301" y="2338"/>
                  </a:lnTo>
                  <a:lnTo>
                    <a:pt x="302" y="2332"/>
                  </a:lnTo>
                  <a:lnTo>
                    <a:pt x="304" y="2327"/>
                  </a:lnTo>
                  <a:lnTo>
                    <a:pt x="309" y="2323"/>
                  </a:lnTo>
                  <a:lnTo>
                    <a:pt x="313" y="2319"/>
                  </a:lnTo>
                  <a:lnTo>
                    <a:pt x="320" y="2316"/>
                  </a:lnTo>
                  <a:lnTo>
                    <a:pt x="326" y="2314"/>
                  </a:lnTo>
                  <a:lnTo>
                    <a:pt x="334" y="2314"/>
                  </a:lnTo>
                  <a:lnTo>
                    <a:pt x="342" y="2314"/>
                  </a:lnTo>
                  <a:lnTo>
                    <a:pt x="352" y="2314"/>
                  </a:lnTo>
                  <a:lnTo>
                    <a:pt x="362" y="2316"/>
                  </a:lnTo>
                  <a:lnTo>
                    <a:pt x="373" y="2318"/>
                  </a:lnTo>
                  <a:lnTo>
                    <a:pt x="384" y="2322"/>
                  </a:lnTo>
                  <a:lnTo>
                    <a:pt x="395" y="2326"/>
                  </a:lnTo>
                  <a:lnTo>
                    <a:pt x="408" y="2330"/>
                  </a:lnTo>
                  <a:lnTo>
                    <a:pt x="420" y="2336"/>
                  </a:lnTo>
                  <a:lnTo>
                    <a:pt x="433" y="2342"/>
                  </a:lnTo>
                  <a:lnTo>
                    <a:pt x="445" y="2348"/>
                  </a:lnTo>
                  <a:lnTo>
                    <a:pt x="458" y="2356"/>
                  </a:lnTo>
                  <a:close/>
                  <a:moveTo>
                    <a:pt x="407" y="2051"/>
                  </a:moveTo>
                  <a:lnTo>
                    <a:pt x="404" y="2055"/>
                  </a:lnTo>
                  <a:lnTo>
                    <a:pt x="398" y="2058"/>
                  </a:lnTo>
                  <a:lnTo>
                    <a:pt x="393" y="2060"/>
                  </a:lnTo>
                  <a:lnTo>
                    <a:pt x="388" y="2062"/>
                  </a:lnTo>
                  <a:lnTo>
                    <a:pt x="380" y="2064"/>
                  </a:lnTo>
                  <a:lnTo>
                    <a:pt x="371" y="2064"/>
                  </a:lnTo>
                  <a:lnTo>
                    <a:pt x="363" y="2064"/>
                  </a:lnTo>
                  <a:lnTo>
                    <a:pt x="354" y="2061"/>
                  </a:lnTo>
                  <a:lnTo>
                    <a:pt x="344" y="2059"/>
                  </a:lnTo>
                  <a:lnTo>
                    <a:pt x="334" y="2057"/>
                  </a:lnTo>
                  <a:lnTo>
                    <a:pt x="323" y="2054"/>
                  </a:lnTo>
                  <a:lnTo>
                    <a:pt x="312" y="2050"/>
                  </a:lnTo>
                  <a:lnTo>
                    <a:pt x="301" y="2044"/>
                  </a:lnTo>
                  <a:lnTo>
                    <a:pt x="289" y="2039"/>
                  </a:lnTo>
                  <a:lnTo>
                    <a:pt x="279" y="2032"/>
                  </a:lnTo>
                  <a:lnTo>
                    <a:pt x="267" y="2025"/>
                  </a:lnTo>
                  <a:lnTo>
                    <a:pt x="255" y="2017"/>
                  </a:lnTo>
                  <a:lnTo>
                    <a:pt x="245" y="2010"/>
                  </a:lnTo>
                  <a:lnTo>
                    <a:pt x="234" y="2002"/>
                  </a:lnTo>
                  <a:lnTo>
                    <a:pt x="226" y="1993"/>
                  </a:lnTo>
                  <a:lnTo>
                    <a:pt x="217" y="1985"/>
                  </a:lnTo>
                  <a:lnTo>
                    <a:pt x="209" y="1977"/>
                  </a:lnTo>
                  <a:lnTo>
                    <a:pt x="202" y="1969"/>
                  </a:lnTo>
                  <a:lnTo>
                    <a:pt x="197" y="1961"/>
                  </a:lnTo>
                  <a:lnTo>
                    <a:pt x="191" y="1953"/>
                  </a:lnTo>
                  <a:lnTo>
                    <a:pt x="187" y="1945"/>
                  </a:lnTo>
                  <a:lnTo>
                    <a:pt x="184" y="1938"/>
                  </a:lnTo>
                  <a:lnTo>
                    <a:pt x="181" y="1931"/>
                  </a:lnTo>
                  <a:lnTo>
                    <a:pt x="180" y="1924"/>
                  </a:lnTo>
                  <a:lnTo>
                    <a:pt x="180" y="1918"/>
                  </a:lnTo>
                  <a:lnTo>
                    <a:pt x="181" y="1912"/>
                  </a:lnTo>
                  <a:lnTo>
                    <a:pt x="184" y="1907"/>
                  </a:lnTo>
                  <a:lnTo>
                    <a:pt x="187" y="1903"/>
                  </a:lnTo>
                  <a:lnTo>
                    <a:pt x="191" y="1900"/>
                  </a:lnTo>
                  <a:lnTo>
                    <a:pt x="197" y="1897"/>
                  </a:lnTo>
                  <a:lnTo>
                    <a:pt x="203" y="1895"/>
                  </a:lnTo>
                  <a:lnTo>
                    <a:pt x="211" y="1894"/>
                  </a:lnTo>
                  <a:lnTo>
                    <a:pt x="218" y="1894"/>
                  </a:lnTo>
                  <a:lnTo>
                    <a:pt x="227" y="1894"/>
                  </a:lnTo>
                  <a:lnTo>
                    <a:pt x="236" y="1896"/>
                  </a:lnTo>
                  <a:lnTo>
                    <a:pt x="246" y="1898"/>
                  </a:lnTo>
                  <a:lnTo>
                    <a:pt x="257" y="1901"/>
                  </a:lnTo>
                  <a:lnTo>
                    <a:pt x="267" y="1905"/>
                  </a:lnTo>
                  <a:lnTo>
                    <a:pt x="279" y="1909"/>
                  </a:lnTo>
                  <a:lnTo>
                    <a:pt x="301" y="1920"/>
                  </a:lnTo>
                  <a:lnTo>
                    <a:pt x="324" y="1933"/>
                  </a:lnTo>
                  <a:lnTo>
                    <a:pt x="346" y="1948"/>
                  </a:lnTo>
                  <a:lnTo>
                    <a:pt x="365" y="1964"/>
                  </a:lnTo>
                  <a:lnTo>
                    <a:pt x="374" y="1973"/>
                  </a:lnTo>
                  <a:lnTo>
                    <a:pt x="381" y="1980"/>
                  </a:lnTo>
                  <a:lnTo>
                    <a:pt x="389" y="1989"/>
                  </a:lnTo>
                  <a:lnTo>
                    <a:pt x="394" y="1997"/>
                  </a:lnTo>
                  <a:lnTo>
                    <a:pt x="399" y="2005"/>
                  </a:lnTo>
                  <a:lnTo>
                    <a:pt x="404" y="2013"/>
                  </a:lnTo>
                  <a:lnTo>
                    <a:pt x="407" y="2019"/>
                  </a:lnTo>
                  <a:lnTo>
                    <a:pt x="409" y="2027"/>
                  </a:lnTo>
                  <a:lnTo>
                    <a:pt x="410" y="2033"/>
                  </a:lnTo>
                  <a:lnTo>
                    <a:pt x="410" y="2040"/>
                  </a:lnTo>
                  <a:lnTo>
                    <a:pt x="409" y="2045"/>
                  </a:lnTo>
                  <a:lnTo>
                    <a:pt x="407" y="2051"/>
                  </a:lnTo>
                  <a:close/>
                  <a:moveTo>
                    <a:pt x="123" y="1505"/>
                  </a:moveTo>
                  <a:lnTo>
                    <a:pt x="126" y="1500"/>
                  </a:lnTo>
                  <a:lnTo>
                    <a:pt x="131" y="1497"/>
                  </a:lnTo>
                  <a:lnTo>
                    <a:pt x="136" y="1494"/>
                  </a:lnTo>
                  <a:lnTo>
                    <a:pt x="141" y="1493"/>
                  </a:lnTo>
                  <a:lnTo>
                    <a:pt x="148" y="1492"/>
                  </a:lnTo>
                  <a:lnTo>
                    <a:pt x="156" y="1492"/>
                  </a:lnTo>
                  <a:lnTo>
                    <a:pt x="163" y="1492"/>
                  </a:lnTo>
                  <a:lnTo>
                    <a:pt x="172" y="1493"/>
                  </a:lnTo>
                  <a:lnTo>
                    <a:pt x="180" y="1495"/>
                  </a:lnTo>
                  <a:lnTo>
                    <a:pt x="190" y="1497"/>
                  </a:lnTo>
                  <a:lnTo>
                    <a:pt x="200" y="1500"/>
                  </a:lnTo>
                  <a:lnTo>
                    <a:pt x="209" y="1505"/>
                  </a:lnTo>
                  <a:lnTo>
                    <a:pt x="231" y="1514"/>
                  </a:lnTo>
                  <a:lnTo>
                    <a:pt x="252" y="1527"/>
                  </a:lnTo>
                  <a:lnTo>
                    <a:pt x="271" y="1541"/>
                  </a:lnTo>
                  <a:lnTo>
                    <a:pt x="288" y="1556"/>
                  </a:lnTo>
                  <a:lnTo>
                    <a:pt x="303" y="1571"/>
                  </a:lnTo>
                  <a:lnTo>
                    <a:pt x="315" y="1587"/>
                  </a:lnTo>
                  <a:lnTo>
                    <a:pt x="320" y="1594"/>
                  </a:lnTo>
                  <a:lnTo>
                    <a:pt x="323" y="1601"/>
                  </a:lnTo>
                  <a:lnTo>
                    <a:pt x="326" y="1608"/>
                  </a:lnTo>
                  <a:lnTo>
                    <a:pt x="328" y="1615"/>
                  </a:lnTo>
                  <a:lnTo>
                    <a:pt x="329" y="1620"/>
                  </a:lnTo>
                  <a:lnTo>
                    <a:pt x="328" y="1626"/>
                  </a:lnTo>
                  <a:lnTo>
                    <a:pt x="327" y="1632"/>
                  </a:lnTo>
                  <a:lnTo>
                    <a:pt x="325" y="1636"/>
                  </a:lnTo>
                  <a:lnTo>
                    <a:pt x="322" y="1641"/>
                  </a:lnTo>
                  <a:lnTo>
                    <a:pt x="317" y="1644"/>
                  </a:lnTo>
                  <a:lnTo>
                    <a:pt x="313" y="1646"/>
                  </a:lnTo>
                  <a:lnTo>
                    <a:pt x="307" y="1648"/>
                  </a:lnTo>
                  <a:lnTo>
                    <a:pt x="300" y="1649"/>
                  </a:lnTo>
                  <a:lnTo>
                    <a:pt x="293" y="1649"/>
                  </a:lnTo>
                  <a:lnTo>
                    <a:pt x="285" y="1649"/>
                  </a:lnTo>
                  <a:lnTo>
                    <a:pt x="276" y="1648"/>
                  </a:lnTo>
                  <a:lnTo>
                    <a:pt x="268" y="1646"/>
                  </a:lnTo>
                  <a:lnTo>
                    <a:pt x="258" y="1644"/>
                  </a:lnTo>
                  <a:lnTo>
                    <a:pt x="248" y="1641"/>
                  </a:lnTo>
                  <a:lnTo>
                    <a:pt x="239" y="1636"/>
                  </a:lnTo>
                  <a:lnTo>
                    <a:pt x="218" y="1626"/>
                  </a:lnTo>
                  <a:lnTo>
                    <a:pt x="198" y="1615"/>
                  </a:lnTo>
                  <a:lnTo>
                    <a:pt x="177" y="1600"/>
                  </a:lnTo>
                  <a:lnTo>
                    <a:pt x="160" y="1584"/>
                  </a:lnTo>
                  <a:lnTo>
                    <a:pt x="152" y="1577"/>
                  </a:lnTo>
                  <a:lnTo>
                    <a:pt x="145" y="1569"/>
                  </a:lnTo>
                  <a:lnTo>
                    <a:pt x="139" y="1562"/>
                  </a:lnTo>
                  <a:lnTo>
                    <a:pt x="134" y="1554"/>
                  </a:lnTo>
                  <a:lnTo>
                    <a:pt x="129" y="1547"/>
                  </a:lnTo>
                  <a:lnTo>
                    <a:pt x="125" y="1540"/>
                  </a:lnTo>
                  <a:lnTo>
                    <a:pt x="122" y="1533"/>
                  </a:lnTo>
                  <a:lnTo>
                    <a:pt x="120" y="1526"/>
                  </a:lnTo>
                  <a:lnTo>
                    <a:pt x="120" y="1521"/>
                  </a:lnTo>
                  <a:lnTo>
                    <a:pt x="120" y="1514"/>
                  </a:lnTo>
                  <a:lnTo>
                    <a:pt x="121" y="1509"/>
                  </a:lnTo>
                  <a:lnTo>
                    <a:pt x="123" y="1505"/>
                  </a:lnTo>
                  <a:close/>
                  <a:moveTo>
                    <a:pt x="605" y="1816"/>
                  </a:moveTo>
                  <a:lnTo>
                    <a:pt x="601" y="1821"/>
                  </a:lnTo>
                  <a:lnTo>
                    <a:pt x="597" y="1824"/>
                  </a:lnTo>
                  <a:lnTo>
                    <a:pt x="592" y="1827"/>
                  </a:lnTo>
                  <a:lnTo>
                    <a:pt x="585" y="1828"/>
                  </a:lnTo>
                  <a:lnTo>
                    <a:pt x="579" y="1829"/>
                  </a:lnTo>
                  <a:lnTo>
                    <a:pt x="571" y="1830"/>
                  </a:lnTo>
                  <a:lnTo>
                    <a:pt x="562" y="1829"/>
                  </a:lnTo>
                  <a:lnTo>
                    <a:pt x="554" y="1828"/>
                  </a:lnTo>
                  <a:lnTo>
                    <a:pt x="544" y="1826"/>
                  </a:lnTo>
                  <a:lnTo>
                    <a:pt x="534" y="1824"/>
                  </a:lnTo>
                  <a:lnTo>
                    <a:pt x="524" y="1821"/>
                  </a:lnTo>
                  <a:lnTo>
                    <a:pt x="514" y="1816"/>
                  </a:lnTo>
                  <a:lnTo>
                    <a:pt x="503" y="1811"/>
                  </a:lnTo>
                  <a:lnTo>
                    <a:pt x="491" y="1806"/>
                  </a:lnTo>
                  <a:lnTo>
                    <a:pt x="480" y="1800"/>
                  </a:lnTo>
                  <a:lnTo>
                    <a:pt x="470" y="1793"/>
                  </a:lnTo>
                  <a:lnTo>
                    <a:pt x="459" y="1786"/>
                  </a:lnTo>
                  <a:lnTo>
                    <a:pt x="448" y="1779"/>
                  </a:lnTo>
                  <a:lnTo>
                    <a:pt x="438" y="1771"/>
                  </a:lnTo>
                  <a:lnTo>
                    <a:pt x="430" y="1762"/>
                  </a:lnTo>
                  <a:lnTo>
                    <a:pt x="421" y="1755"/>
                  </a:lnTo>
                  <a:lnTo>
                    <a:pt x="415" y="1747"/>
                  </a:lnTo>
                  <a:lnTo>
                    <a:pt x="407" y="1739"/>
                  </a:lnTo>
                  <a:lnTo>
                    <a:pt x="402" y="1731"/>
                  </a:lnTo>
                  <a:lnTo>
                    <a:pt x="396" y="1724"/>
                  </a:lnTo>
                  <a:lnTo>
                    <a:pt x="393" y="1716"/>
                  </a:lnTo>
                  <a:lnTo>
                    <a:pt x="390" y="1709"/>
                  </a:lnTo>
                  <a:lnTo>
                    <a:pt x="388" y="1702"/>
                  </a:lnTo>
                  <a:lnTo>
                    <a:pt x="387" y="1696"/>
                  </a:lnTo>
                  <a:lnTo>
                    <a:pt x="387" y="1689"/>
                  </a:lnTo>
                  <a:lnTo>
                    <a:pt x="388" y="1684"/>
                  </a:lnTo>
                  <a:lnTo>
                    <a:pt x="391" y="1678"/>
                  </a:lnTo>
                  <a:lnTo>
                    <a:pt x="394" y="1674"/>
                  </a:lnTo>
                  <a:lnTo>
                    <a:pt x="398" y="1671"/>
                  </a:lnTo>
                  <a:lnTo>
                    <a:pt x="404" y="1669"/>
                  </a:lnTo>
                  <a:lnTo>
                    <a:pt x="410" y="1666"/>
                  </a:lnTo>
                  <a:lnTo>
                    <a:pt x="417" y="1665"/>
                  </a:lnTo>
                  <a:lnTo>
                    <a:pt x="424" y="1664"/>
                  </a:lnTo>
                  <a:lnTo>
                    <a:pt x="433" y="1665"/>
                  </a:lnTo>
                  <a:lnTo>
                    <a:pt x="442" y="1666"/>
                  </a:lnTo>
                  <a:lnTo>
                    <a:pt x="451" y="1669"/>
                  </a:lnTo>
                  <a:lnTo>
                    <a:pt x="461" y="1671"/>
                  </a:lnTo>
                  <a:lnTo>
                    <a:pt x="472" y="1674"/>
                  </a:lnTo>
                  <a:lnTo>
                    <a:pt x="483" y="1678"/>
                  </a:lnTo>
                  <a:lnTo>
                    <a:pt x="504" y="1689"/>
                  </a:lnTo>
                  <a:lnTo>
                    <a:pt x="527" y="1702"/>
                  </a:lnTo>
                  <a:lnTo>
                    <a:pt x="538" y="1709"/>
                  </a:lnTo>
                  <a:lnTo>
                    <a:pt x="547" y="1716"/>
                  </a:lnTo>
                  <a:lnTo>
                    <a:pt x="557" y="1724"/>
                  </a:lnTo>
                  <a:lnTo>
                    <a:pt x="566" y="1732"/>
                  </a:lnTo>
                  <a:lnTo>
                    <a:pt x="574" y="1740"/>
                  </a:lnTo>
                  <a:lnTo>
                    <a:pt x="582" y="1747"/>
                  </a:lnTo>
                  <a:lnTo>
                    <a:pt x="588" y="1756"/>
                  </a:lnTo>
                  <a:lnTo>
                    <a:pt x="594" y="1764"/>
                  </a:lnTo>
                  <a:lnTo>
                    <a:pt x="598" y="1771"/>
                  </a:lnTo>
                  <a:lnTo>
                    <a:pt x="602" y="1779"/>
                  </a:lnTo>
                  <a:lnTo>
                    <a:pt x="606" y="1786"/>
                  </a:lnTo>
                  <a:lnTo>
                    <a:pt x="608" y="1793"/>
                  </a:lnTo>
                  <a:lnTo>
                    <a:pt x="609" y="1799"/>
                  </a:lnTo>
                  <a:lnTo>
                    <a:pt x="609" y="1806"/>
                  </a:lnTo>
                  <a:lnTo>
                    <a:pt x="608" y="1811"/>
                  </a:lnTo>
                  <a:lnTo>
                    <a:pt x="605" y="1816"/>
                  </a:lnTo>
                  <a:close/>
                  <a:moveTo>
                    <a:pt x="236" y="1135"/>
                  </a:moveTo>
                  <a:lnTo>
                    <a:pt x="255" y="1148"/>
                  </a:lnTo>
                  <a:lnTo>
                    <a:pt x="270" y="1162"/>
                  </a:lnTo>
                  <a:lnTo>
                    <a:pt x="283" y="1176"/>
                  </a:lnTo>
                  <a:lnTo>
                    <a:pt x="294" y="1191"/>
                  </a:lnTo>
                  <a:lnTo>
                    <a:pt x="298" y="1197"/>
                  </a:lnTo>
                  <a:lnTo>
                    <a:pt x="301" y="1203"/>
                  </a:lnTo>
                  <a:lnTo>
                    <a:pt x="303" y="1210"/>
                  </a:lnTo>
                  <a:lnTo>
                    <a:pt x="306" y="1216"/>
                  </a:lnTo>
                  <a:lnTo>
                    <a:pt x="306" y="1223"/>
                  </a:lnTo>
                  <a:lnTo>
                    <a:pt x="306" y="1228"/>
                  </a:lnTo>
                  <a:lnTo>
                    <a:pt x="304" y="1233"/>
                  </a:lnTo>
                  <a:lnTo>
                    <a:pt x="302" y="1237"/>
                  </a:lnTo>
                  <a:lnTo>
                    <a:pt x="299" y="1241"/>
                  </a:lnTo>
                  <a:lnTo>
                    <a:pt x="295" y="1244"/>
                  </a:lnTo>
                  <a:lnTo>
                    <a:pt x="290" y="1247"/>
                  </a:lnTo>
                  <a:lnTo>
                    <a:pt x="285" y="1249"/>
                  </a:lnTo>
                  <a:lnTo>
                    <a:pt x="279" y="1250"/>
                  </a:lnTo>
                  <a:lnTo>
                    <a:pt x="272" y="1250"/>
                  </a:lnTo>
                  <a:lnTo>
                    <a:pt x="265" y="1250"/>
                  </a:lnTo>
                  <a:lnTo>
                    <a:pt x="257" y="1249"/>
                  </a:lnTo>
                  <a:lnTo>
                    <a:pt x="241" y="1246"/>
                  </a:lnTo>
                  <a:lnTo>
                    <a:pt x="222" y="1238"/>
                  </a:lnTo>
                  <a:lnTo>
                    <a:pt x="204" y="1229"/>
                  </a:lnTo>
                  <a:lnTo>
                    <a:pt x="185" y="1219"/>
                  </a:lnTo>
                  <a:lnTo>
                    <a:pt x="167" y="1205"/>
                  </a:lnTo>
                  <a:lnTo>
                    <a:pt x="151" y="1191"/>
                  </a:lnTo>
                  <a:lnTo>
                    <a:pt x="138" y="1176"/>
                  </a:lnTo>
                  <a:lnTo>
                    <a:pt x="127" y="1162"/>
                  </a:lnTo>
                  <a:lnTo>
                    <a:pt x="124" y="1156"/>
                  </a:lnTo>
                  <a:lnTo>
                    <a:pt x="121" y="1149"/>
                  </a:lnTo>
                  <a:lnTo>
                    <a:pt x="118" y="1143"/>
                  </a:lnTo>
                  <a:lnTo>
                    <a:pt x="117" y="1137"/>
                  </a:lnTo>
                  <a:lnTo>
                    <a:pt x="116" y="1130"/>
                  </a:lnTo>
                  <a:lnTo>
                    <a:pt x="116" y="1125"/>
                  </a:lnTo>
                  <a:lnTo>
                    <a:pt x="117" y="1120"/>
                  </a:lnTo>
                  <a:lnTo>
                    <a:pt x="120" y="1115"/>
                  </a:lnTo>
                  <a:lnTo>
                    <a:pt x="122" y="1112"/>
                  </a:lnTo>
                  <a:lnTo>
                    <a:pt x="126" y="1108"/>
                  </a:lnTo>
                  <a:lnTo>
                    <a:pt x="131" y="1106"/>
                  </a:lnTo>
                  <a:lnTo>
                    <a:pt x="137" y="1104"/>
                  </a:lnTo>
                  <a:lnTo>
                    <a:pt x="143" y="1103"/>
                  </a:lnTo>
                  <a:lnTo>
                    <a:pt x="149" y="1103"/>
                  </a:lnTo>
                  <a:lnTo>
                    <a:pt x="157" y="1103"/>
                  </a:lnTo>
                  <a:lnTo>
                    <a:pt x="164" y="1104"/>
                  </a:lnTo>
                  <a:lnTo>
                    <a:pt x="181" y="1108"/>
                  </a:lnTo>
                  <a:lnTo>
                    <a:pt x="199" y="1115"/>
                  </a:lnTo>
                  <a:lnTo>
                    <a:pt x="217" y="1124"/>
                  </a:lnTo>
                  <a:lnTo>
                    <a:pt x="236" y="1135"/>
                  </a:lnTo>
                  <a:close/>
                  <a:moveTo>
                    <a:pt x="486" y="1296"/>
                  </a:moveTo>
                  <a:lnTo>
                    <a:pt x="504" y="1310"/>
                  </a:lnTo>
                  <a:lnTo>
                    <a:pt x="521" y="1325"/>
                  </a:lnTo>
                  <a:lnTo>
                    <a:pt x="536" y="1339"/>
                  </a:lnTo>
                  <a:lnTo>
                    <a:pt x="546" y="1355"/>
                  </a:lnTo>
                  <a:lnTo>
                    <a:pt x="551" y="1362"/>
                  </a:lnTo>
                  <a:lnTo>
                    <a:pt x="554" y="1369"/>
                  </a:lnTo>
                  <a:lnTo>
                    <a:pt x="557" y="1375"/>
                  </a:lnTo>
                  <a:lnTo>
                    <a:pt x="558" y="1382"/>
                  </a:lnTo>
                  <a:lnTo>
                    <a:pt x="559" y="1388"/>
                  </a:lnTo>
                  <a:lnTo>
                    <a:pt x="559" y="1393"/>
                  </a:lnTo>
                  <a:lnTo>
                    <a:pt x="558" y="1399"/>
                  </a:lnTo>
                  <a:lnTo>
                    <a:pt x="555" y="1404"/>
                  </a:lnTo>
                  <a:lnTo>
                    <a:pt x="553" y="1407"/>
                  </a:lnTo>
                  <a:lnTo>
                    <a:pt x="548" y="1411"/>
                  </a:lnTo>
                  <a:lnTo>
                    <a:pt x="543" y="1414"/>
                  </a:lnTo>
                  <a:lnTo>
                    <a:pt x="538" y="1416"/>
                  </a:lnTo>
                  <a:lnTo>
                    <a:pt x="531" y="1417"/>
                  </a:lnTo>
                  <a:lnTo>
                    <a:pt x="524" y="1417"/>
                  </a:lnTo>
                  <a:lnTo>
                    <a:pt x="516" y="1417"/>
                  </a:lnTo>
                  <a:lnTo>
                    <a:pt x="509" y="1416"/>
                  </a:lnTo>
                  <a:lnTo>
                    <a:pt x="500" y="1414"/>
                  </a:lnTo>
                  <a:lnTo>
                    <a:pt x="490" y="1412"/>
                  </a:lnTo>
                  <a:lnTo>
                    <a:pt x="480" y="1408"/>
                  </a:lnTo>
                  <a:lnTo>
                    <a:pt x="472" y="1405"/>
                  </a:lnTo>
                  <a:lnTo>
                    <a:pt x="451" y="1396"/>
                  </a:lnTo>
                  <a:lnTo>
                    <a:pt x="431" y="1384"/>
                  </a:lnTo>
                  <a:lnTo>
                    <a:pt x="412" y="1370"/>
                  </a:lnTo>
                  <a:lnTo>
                    <a:pt x="395" y="1356"/>
                  </a:lnTo>
                  <a:lnTo>
                    <a:pt x="389" y="1348"/>
                  </a:lnTo>
                  <a:lnTo>
                    <a:pt x="382" y="1341"/>
                  </a:lnTo>
                  <a:lnTo>
                    <a:pt x="376" y="1333"/>
                  </a:lnTo>
                  <a:lnTo>
                    <a:pt x="370" y="1326"/>
                  </a:lnTo>
                  <a:lnTo>
                    <a:pt x="366" y="1319"/>
                  </a:lnTo>
                  <a:lnTo>
                    <a:pt x="363" y="1311"/>
                  </a:lnTo>
                  <a:lnTo>
                    <a:pt x="361" y="1305"/>
                  </a:lnTo>
                  <a:lnTo>
                    <a:pt x="358" y="1298"/>
                  </a:lnTo>
                  <a:lnTo>
                    <a:pt x="357" y="1292"/>
                  </a:lnTo>
                  <a:lnTo>
                    <a:pt x="358" y="1287"/>
                  </a:lnTo>
                  <a:lnTo>
                    <a:pt x="360" y="1281"/>
                  </a:lnTo>
                  <a:lnTo>
                    <a:pt x="362" y="1277"/>
                  </a:lnTo>
                  <a:lnTo>
                    <a:pt x="365" y="1273"/>
                  </a:lnTo>
                  <a:lnTo>
                    <a:pt x="369" y="1269"/>
                  </a:lnTo>
                  <a:lnTo>
                    <a:pt x="374" y="1266"/>
                  </a:lnTo>
                  <a:lnTo>
                    <a:pt x="380" y="1265"/>
                  </a:lnTo>
                  <a:lnTo>
                    <a:pt x="387" y="1264"/>
                  </a:lnTo>
                  <a:lnTo>
                    <a:pt x="393" y="1263"/>
                  </a:lnTo>
                  <a:lnTo>
                    <a:pt x="402" y="1264"/>
                  </a:lnTo>
                  <a:lnTo>
                    <a:pt x="409" y="1264"/>
                  </a:lnTo>
                  <a:lnTo>
                    <a:pt x="418" y="1266"/>
                  </a:lnTo>
                  <a:lnTo>
                    <a:pt x="426" y="1268"/>
                  </a:lnTo>
                  <a:lnTo>
                    <a:pt x="436" y="1271"/>
                  </a:lnTo>
                  <a:lnTo>
                    <a:pt x="446" y="1276"/>
                  </a:lnTo>
                  <a:lnTo>
                    <a:pt x="465" y="1284"/>
                  </a:lnTo>
                  <a:lnTo>
                    <a:pt x="486" y="1296"/>
                  </a:lnTo>
                  <a:close/>
                  <a:moveTo>
                    <a:pt x="274" y="756"/>
                  </a:moveTo>
                  <a:lnTo>
                    <a:pt x="292" y="767"/>
                  </a:lnTo>
                  <a:lnTo>
                    <a:pt x="306" y="780"/>
                  </a:lnTo>
                  <a:lnTo>
                    <a:pt x="317" y="793"/>
                  </a:lnTo>
                  <a:lnTo>
                    <a:pt x="326" y="806"/>
                  </a:lnTo>
                  <a:lnTo>
                    <a:pt x="330" y="813"/>
                  </a:lnTo>
                  <a:lnTo>
                    <a:pt x="333" y="819"/>
                  </a:lnTo>
                  <a:lnTo>
                    <a:pt x="335" y="826"/>
                  </a:lnTo>
                  <a:lnTo>
                    <a:pt x="337" y="831"/>
                  </a:lnTo>
                  <a:lnTo>
                    <a:pt x="337" y="837"/>
                  </a:lnTo>
                  <a:lnTo>
                    <a:pt x="337" y="842"/>
                  </a:lnTo>
                  <a:lnTo>
                    <a:pt x="336" y="847"/>
                  </a:lnTo>
                  <a:lnTo>
                    <a:pt x="334" y="852"/>
                  </a:lnTo>
                  <a:lnTo>
                    <a:pt x="330" y="855"/>
                  </a:lnTo>
                  <a:lnTo>
                    <a:pt x="327" y="858"/>
                  </a:lnTo>
                  <a:lnTo>
                    <a:pt x="323" y="860"/>
                  </a:lnTo>
                  <a:lnTo>
                    <a:pt x="317" y="862"/>
                  </a:lnTo>
                  <a:lnTo>
                    <a:pt x="312" y="864"/>
                  </a:lnTo>
                  <a:lnTo>
                    <a:pt x="306" y="864"/>
                  </a:lnTo>
                  <a:lnTo>
                    <a:pt x="299" y="864"/>
                  </a:lnTo>
                  <a:lnTo>
                    <a:pt x="292" y="862"/>
                  </a:lnTo>
                  <a:lnTo>
                    <a:pt x="276" y="859"/>
                  </a:lnTo>
                  <a:lnTo>
                    <a:pt x="260" y="853"/>
                  </a:lnTo>
                  <a:lnTo>
                    <a:pt x="243" y="845"/>
                  </a:lnTo>
                  <a:lnTo>
                    <a:pt x="226" y="834"/>
                  </a:lnTo>
                  <a:lnTo>
                    <a:pt x="209" y="822"/>
                  </a:lnTo>
                  <a:lnTo>
                    <a:pt x="195" y="810"/>
                  </a:lnTo>
                  <a:lnTo>
                    <a:pt x="184" y="797"/>
                  </a:lnTo>
                  <a:lnTo>
                    <a:pt x="174" y="783"/>
                  </a:lnTo>
                  <a:lnTo>
                    <a:pt x="171" y="776"/>
                  </a:lnTo>
                  <a:lnTo>
                    <a:pt x="167" y="771"/>
                  </a:lnTo>
                  <a:lnTo>
                    <a:pt x="165" y="764"/>
                  </a:lnTo>
                  <a:lnTo>
                    <a:pt x="164" y="759"/>
                  </a:lnTo>
                  <a:lnTo>
                    <a:pt x="163" y="752"/>
                  </a:lnTo>
                  <a:lnTo>
                    <a:pt x="164" y="748"/>
                  </a:lnTo>
                  <a:lnTo>
                    <a:pt x="165" y="743"/>
                  </a:lnTo>
                  <a:lnTo>
                    <a:pt x="167" y="738"/>
                  </a:lnTo>
                  <a:lnTo>
                    <a:pt x="170" y="735"/>
                  </a:lnTo>
                  <a:lnTo>
                    <a:pt x="174" y="732"/>
                  </a:lnTo>
                  <a:lnTo>
                    <a:pt x="178" y="730"/>
                  </a:lnTo>
                  <a:lnTo>
                    <a:pt x="184" y="728"/>
                  </a:lnTo>
                  <a:lnTo>
                    <a:pt x="189" y="726"/>
                  </a:lnTo>
                  <a:lnTo>
                    <a:pt x="195" y="726"/>
                  </a:lnTo>
                  <a:lnTo>
                    <a:pt x="202" y="726"/>
                  </a:lnTo>
                  <a:lnTo>
                    <a:pt x="208" y="726"/>
                  </a:lnTo>
                  <a:lnTo>
                    <a:pt x="225" y="731"/>
                  </a:lnTo>
                  <a:lnTo>
                    <a:pt x="241" y="736"/>
                  </a:lnTo>
                  <a:lnTo>
                    <a:pt x="258" y="745"/>
                  </a:lnTo>
                  <a:lnTo>
                    <a:pt x="274" y="756"/>
                  </a:lnTo>
                  <a:close/>
                  <a:moveTo>
                    <a:pt x="501" y="905"/>
                  </a:moveTo>
                  <a:lnTo>
                    <a:pt x="518" y="917"/>
                  </a:lnTo>
                  <a:lnTo>
                    <a:pt x="533" y="930"/>
                  </a:lnTo>
                  <a:lnTo>
                    <a:pt x="545" y="944"/>
                  </a:lnTo>
                  <a:lnTo>
                    <a:pt x="556" y="958"/>
                  </a:lnTo>
                  <a:lnTo>
                    <a:pt x="559" y="965"/>
                  </a:lnTo>
                  <a:lnTo>
                    <a:pt x="562" y="971"/>
                  </a:lnTo>
                  <a:lnTo>
                    <a:pt x="565" y="978"/>
                  </a:lnTo>
                  <a:lnTo>
                    <a:pt x="566" y="983"/>
                  </a:lnTo>
                  <a:lnTo>
                    <a:pt x="567" y="990"/>
                  </a:lnTo>
                  <a:lnTo>
                    <a:pt x="567" y="995"/>
                  </a:lnTo>
                  <a:lnTo>
                    <a:pt x="566" y="999"/>
                  </a:lnTo>
                  <a:lnTo>
                    <a:pt x="564" y="1005"/>
                  </a:lnTo>
                  <a:lnTo>
                    <a:pt x="560" y="1008"/>
                  </a:lnTo>
                  <a:lnTo>
                    <a:pt x="556" y="1011"/>
                  </a:lnTo>
                  <a:lnTo>
                    <a:pt x="552" y="1015"/>
                  </a:lnTo>
                  <a:lnTo>
                    <a:pt x="546" y="1016"/>
                  </a:lnTo>
                  <a:lnTo>
                    <a:pt x="540" y="1017"/>
                  </a:lnTo>
                  <a:lnTo>
                    <a:pt x="533" y="1018"/>
                  </a:lnTo>
                  <a:lnTo>
                    <a:pt x="527" y="1018"/>
                  </a:lnTo>
                  <a:lnTo>
                    <a:pt x="519" y="1017"/>
                  </a:lnTo>
                  <a:lnTo>
                    <a:pt x="503" y="1014"/>
                  </a:lnTo>
                  <a:lnTo>
                    <a:pt x="486" y="1007"/>
                  </a:lnTo>
                  <a:lnTo>
                    <a:pt x="467" y="998"/>
                  </a:lnTo>
                  <a:lnTo>
                    <a:pt x="449" y="988"/>
                  </a:lnTo>
                  <a:lnTo>
                    <a:pt x="432" y="975"/>
                  </a:lnTo>
                  <a:lnTo>
                    <a:pt x="417" y="962"/>
                  </a:lnTo>
                  <a:lnTo>
                    <a:pt x="405" y="948"/>
                  </a:lnTo>
                  <a:lnTo>
                    <a:pt x="394" y="934"/>
                  </a:lnTo>
                  <a:lnTo>
                    <a:pt x="391" y="927"/>
                  </a:lnTo>
                  <a:lnTo>
                    <a:pt x="388" y="921"/>
                  </a:lnTo>
                  <a:lnTo>
                    <a:pt x="385" y="914"/>
                  </a:lnTo>
                  <a:lnTo>
                    <a:pt x="383" y="908"/>
                  </a:lnTo>
                  <a:lnTo>
                    <a:pt x="383" y="902"/>
                  </a:lnTo>
                  <a:lnTo>
                    <a:pt x="383" y="897"/>
                  </a:lnTo>
                  <a:lnTo>
                    <a:pt x="384" y="892"/>
                  </a:lnTo>
                  <a:lnTo>
                    <a:pt x="387" y="887"/>
                  </a:lnTo>
                  <a:lnTo>
                    <a:pt x="390" y="883"/>
                  </a:lnTo>
                  <a:lnTo>
                    <a:pt x="394" y="880"/>
                  </a:lnTo>
                  <a:lnTo>
                    <a:pt x="398" y="878"/>
                  </a:lnTo>
                  <a:lnTo>
                    <a:pt x="404" y="875"/>
                  </a:lnTo>
                  <a:lnTo>
                    <a:pt x="410" y="874"/>
                  </a:lnTo>
                  <a:lnTo>
                    <a:pt x="417" y="874"/>
                  </a:lnTo>
                  <a:lnTo>
                    <a:pt x="423" y="874"/>
                  </a:lnTo>
                  <a:lnTo>
                    <a:pt x="431" y="875"/>
                  </a:lnTo>
                  <a:lnTo>
                    <a:pt x="447" y="879"/>
                  </a:lnTo>
                  <a:lnTo>
                    <a:pt x="464" y="885"/>
                  </a:lnTo>
                  <a:lnTo>
                    <a:pt x="483" y="894"/>
                  </a:lnTo>
                  <a:lnTo>
                    <a:pt x="501" y="905"/>
                  </a:lnTo>
                  <a:close/>
                  <a:moveTo>
                    <a:pt x="124" y="326"/>
                  </a:moveTo>
                  <a:lnTo>
                    <a:pt x="110" y="315"/>
                  </a:lnTo>
                  <a:lnTo>
                    <a:pt x="98" y="303"/>
                  </a:lnTo>
                  <a:lnTo>
                    <a:pt x="88" y="292"/>
                  </a:lnTo>
                  <a:lnTo>
                    <a:pt x="80" y="280"/>
                  </a:lnTo>
                  <a:lnTo>
                    <a:pt x="77" y="274"/>
                  </a:lnTo>
                  <a:lnTo>
                    <a:pt x="75" y="269"/>
                  </a:lnTo>
                  <a:lnTo>
                    <a:pt x="72" y="263"/>
                  </a:lnTo>
                  <a:lnTo>
                    <a:pt x="71" y="258"/>
                  </a:lnTo>
                  <a:lnTo>
                    <a:pt x="71" y="253"/>
                  </a:lnTo>
                  <a:lnTo>
                    <a:pt x="71" y="248"/>
                  </a:lnTo>
                  <a:lnTo>
                    <a:pt x="72" y="244"/>
                  </a:lnTo>
                  <a:lnTo>
                    <a:pt x="75" y="240"/>
                  </a:lnTo>
                  <a:lnTo>
                    <a:pt x="77" y="236"/>
                  </a:lnTo>
                  <a:lnTo>
                    <a:pt x="81" y="233"/>
                  </a:lnTo>
                  <a:lnTo>
                    <a:pt x="84" y="231"/>
                  </a:lnTo>
                  <a:lnTo>
                    <a:pt x="89" y="230"/>
                  </a:lnTo>
                  <a:lnTo>
                    <a:pt x="94" y="229"/>
                  </a:lnTo>
                  <a:lnTo>
                    <a:pt x="99" y="229"/>
                  </a:lnTo>
                  <a:lnTo>
                    <a:pt x="105" y="229"/>
                  </a:lnTo>
                  <a:lnTo>
                    <a:pt x="111" y="229"/>
                  </a:lnTo>
                  <a:lnTo>
                    <a:pt x="124" y="232"/>
                  </a:lnTo>
                  <a:lnTo>
                    <a:pt x="139" y="238"/>
                  </a:lnTo>
                  <a:lnTo>
                    <a:pt x="153" y="245"/>
                  </a:lnTo>
                  <a:lnTo>
                    <a:pt x="168" y="254"/>
                  </a:lnTo>
                  <a:lnTo>
                    <a:pt x="183" y="265"/>
                  </a:lnTo>
                  <a:lnTo>
                    <a:pt x="194" y="276"/>
                  </a:lnTo>
                  <a:lnTo>
                    <a:pt x="205" y="288"/>
                  </a:lnTo>
                  <a:lnTo>
                    <a:pt x="213" y="300"/>
                  </a:lnTo>
                  <a:lnTo>
                    <a:pt x="216" y="306"/>
                  </a:lnTo>
                  <a:lnTo>
                    <a:pt x="218" y="311"/>
                  </a:lnTo>
                  <a:lnTo>
                    <a:pt x="220" y="316"/>
                  </a:lnTo>
                  <a:lnTo>
                    <a:pt x="220" y="322"/>
                  </a:lnTo>
                  <a:lnTo>
                    <a:pt x="221" y="327"/>
                  </a:lnTo>
                  <a:lnTo>
                    <a:pt x="220" y="331"/>
                  </a:lnTo>
                  <a:lnTo>
                    <a:pt x="219" y="336"/>
                  </a:lnTo>
                  <a:lnTo>
                    <a:pt x="218" y="340"/>
                  </a:lnTo>
                  <a:lnTo>
                    <a:pt x="215" y="343"/>
                  </a:lnTo>
                  <a:lnTo>
                    <a:pt x="212" y="345"/>
                  </a:lnTo>
                  <a:lnTo>
                    <a:pt x="208" y="348"/>
                  </a:lnTo>
                  <a:lnTo>
                    <a:pt x="203" y="350"/>
                  </a:lnTo>
                  <a:lnTo>
                    <a:pt x="199" y="351"/>
                  </a:lnTo>
                  <a:lnTo>
                    <a:pt x="193" y="351"/>
                  </a:lnTo>
                  <a:lnTo>
                    <a:pt x="187" y="351"/>
                  </a:lnTo>
                  <a:lnTo>
                    <a:pt x="181" y="351"/>
                  </a:lnTo>
                  <a:lnTo>
                    <a:pt x="167" y="348"/>
                  </a:lnTo>
                  <a:lnTo>
                    <a:pt x="153" y="342"/>
                  </a:lnTo>
                  <a:lnTo>
                    <a:pt x="139" y="335"/>
                  </a:lnTo>
                  <a:lnTo>
                    <a:pt x="124" y="326"/>
                  </a:lnTo>
                  <a:close/>
                  <a:moveTo>
                    <a:pt x="415" y="476"/>
                  </a:moveTo>
                  <a:lnTo>
                    <a:pt x="412" y="479"/>
                  </a:lnTo>
                  <a:lnTo>
                    <a:pt x="408" y="483"/>
                  </a:lnTo>
                  <a:lnTo>
                    <a:pt x="405" y="485"/>
                  </a:lnTo>
                  <a:lnTo>
                    <a:pt x="399" y="486"/>
                  </a:lnTo>
                  <a:lnTo>
                    <a:pt x="394" y="487"/>
                  </a:lnTo>
                  <a:lnTo>
                    <a:pt x="389" y="488"/>
                  </a:lnTo>
                  <a:lnTo>
                    <a:pt x="382" y="488"/>
                  </a:lnTo>
                  <a:lnTo>
                    <a:pt x="376" y="487"/>
                  </a:lnTo>
                  <a:lnTo>
                    <a:pt x="362" y="484"/>
                  </a:lnTo>
                  <a:lnTo>
                    <a:pt x="348" y="478"/>
                  </a:lnTo>
                  <a:lnTo>
                    <a:pt x="331" y="471"/>
                  </a:lnTo>
                  <a:lnTo>
                    <a:pt x="316" y="461"/>
                  </a:lnTo>
                  <a:lnTo>
                    <a:pt x="301" y="450"/>
                  </a:lnTo>
                  <a:lnTo>
                    <a:pt x="288" y="438"/>
                  </a:lnTo>
                  <a:lnTo>
                    <a:pt x="278" y="425"/>
                  </a:lnTo>
                  <a:lnTo>
                    <a:pt x="270" y="413"/>
                  </a:lnTo>
                  <a:lnTo>
                    <a:pt x="267" y="407"/>
                  </a:lnTo>
                  <a:lnTo>
                    <a:pt x="263" y="402"/>
                  </a:lnTo>
                  <a:lnTo>
                    <a:pt x="262" y="396"/>
                  </a:lnTo>
                  <a:lnTo>
                    <a:pt x="261" y="391"/>
                  </a:lnTo>
                  <a:lnTo>
                    <a:pt x="260" y="385"/>
                  </a:lnTo>
                  <a:lnTo>
                    <a:pt x="261" y="380"/>
                  </a:lnTo>
                  <a:lnTo>
                    <a:pt x="262" y="376"/>
                  </a:lnTo>
                  <a:lnTo>
                    <a:pt x="265" y="371"/>
                  </a:lnTo>
                  <a:lnTo>
                    <a:pt x="267" y="368"/>
                  </a:lnTo>
                  <a:lnTo>
                    <a:pt x="270" y="365"/>
                  </a:lnTo>
                  <a:lnTo>
                    <a:pt x="274" y="363"/>
                  </a:lnTo>
                  <a:lnTo>
                    <a:pt x="279" y="362"/>
                  </a:lnTo>
                  <a:lnTo>
                    <a:pt x="284" y="360"/>
                  </a:lnTo>
                  <a:lnTo>
                    <a:pt x="290" y="360"/>
                  </a:lnTo>
                  <a:lnTo>
                    <a:pt x="296" y="360"/>
                  </a:lnTo>
                  <a:lnTo>
                    <a:pt x="302" y="361"/>
                  </a:lnTo>
                  <a:lnTo>
                    <a:pt x="316" y="364"/>
                  </a:lnTo>
                  <a:lnTo>
                    <a:pt x="331" y="369"/>
                  </a:lnTo>
                  <a:lnTo>
                    <a:pt x="348" y="377"/>
                  </a:lnTo>
                  <a:lnTo>
                    <a:pt x="363" y="386"/>
                  </a:lnTo>
                  <a:lnTo>
                    <a:pt x="378" y="397"/>
                  </a:lnTo>
                  <a:lnTo>
                    <a:pt x="391" y="409"/>
                  </a:lnTo>
                  <a:lnTo>
                    <a:pt x="401" y="421"/>
                  </a:lnTo>
                  <a:lnTo>
                    <a:pt x="409" y="434"/>
                  </a:lnTo>
                  <a:lnTo>
                    <a:pt x="412" y="439"/>
                  </a:lnTo>
                  <a:lnTo>
                    <a:pt x="415" y="446"/>
                  </a:lnTo>
                  <a:lnTo>
                    <a:pt x="417" y="451"/>
                  </a:lnTo>
                  <a:lnTo>
                    <a:pt x="418" y="457"/>
                  </a:lnTo>
                  <a:lnTo>
                    <a:pt x="419" y="462"/>
                  </a:lnTo>
                  <a:lnTo>
                    <a:pt x="418" y="466"/>
                  </a:lnTo>
                  <a:lnTo>
                    <a:pt x="417" y="472"/>
                  </a:lnTo>
                  <a:lnTo>
                    <a:pt x="415" y="476"/>
                  </a:lnTo>
                  <a:close/>
                  <a:moveTo>
                    <a:pt x="623" y="616"/>
                  </a:moveTo>
                  <a:lnTo>
                    <a:pt x="621" y="621"/>
                  </a:lnTo>
                  <a:lnTo>
                    <a:pt x="616" y="624"/>
                  </a:lnTo>
                  <a:lnTo>
                    <a:pt x="612" y="626"/>
                  </a:lnTo>
                  <a:lnTo>
                    <a:pt x="608" y="628"/>
                  </a:lnTo>
                  <a:lnTo>
                    <a:pt x="602" y="629"/>
                  </a:lnTo>
                  <a:lnTo>
                    <a:pt x="596" y="629"/>
                  </a:lnTo>
                  <a:lnTo>
                    <a:pt x="589" y="629"/>
                  </a:lnTo>
                  <a:lnTo>
                    <a:pt x="583" y="629"/>
                  </a:lnTo>
                  <a:lnTo>
                    <a:pt x="568" y="626"/>
                  </a:lnTo>
                  <a:lnTo>
                    <a:pt x="552" y="621"/>
                  </a:lnTo>
                  <a:lnTo>
                    <a:pt x="536" y="612"/>
                  </a:lnTo>
                  <a:lnTo>
                    <a:pt x="519" y="602"/>
                  </a:lnTo>
                  <a:lnTo>
                    <a:pt x="503" y="590"/>
                  </a:lnTo>
                  <a:lnTo>
                    <a:pt x="489" y="579"/>
                  </a:lnTo>
                  <a:lnTo>
                    <a:pt x="478" y="566"/>
                  </a:lnTo>
                  <a:lnTo>
                    <a:pt x="470" y="553"/>
                  </a:lnTo>
                  <a:lnTo>
                    <a:pt x="466" y="546"/>
                  </a:lnTo>
                  <a:lnTo>
                    <a:pt x="463" y="540"/>
                  </a:lnTo>
                  <a:lnTo>
                    <a:pt x="461" y="534"/>
                  </a:lnTo>
                  <a:lnTo>
                    <a:pt x="460" y="528"/>
                  </a:lnTo>
                  <a:lnTo>
                    <a:pt x="460" y="522"/>
                  </a:lnTo>
                  <a:lnTo>
                    <a:pt x="460" y="518"/>
                  </a:lnTo>
                  <a:lnTo>
                    <a:pt x="462" y="513"/>
                  </a:lnTo>
                  <a:lnTo>
                    <a:pt x="464" y="508"/>
                  </a:lnTo>
                  <a:lnTo>
                    <a:pt x="466" y="505"/>
                  </a:lnTo>
                  <a:lnTo>
                    <a:pt x="471" y="502"/>
                  </a:lnTo>
                  <a:lnTo>
                    <a:pt x="475" y="500"/>
                  </a:lnTo>
                  <a:lnTo>
                    <a:pt x="479" y="498"/>
                  </a:lnTo>
                  <a:lnTo>
                    <a:pt x="485" y="497"/>
                  </a:lnTo>
                  <a:lnTo>
                    <a:pt x="491" y="495"/>
                  </a:lnTo>
                  <a:lnTo>
                    <a:pt x="498" y="495"/>
                  </a:lnTo>
                  <a:lnTo>
                    <a:pt x="504" y="497"/>
                  </a:lnTo>
                  <a:lnTo>
                    <a:pt x="519" y="500"/>
                  </a:lnTo>
                  <a:lnTo>
                    <a:pt x="536" y="505"/>
                  </a:lnTo>
                  <a:lnTo>
                    <a:pt x="552" y="513"/>
                  </a:lnTo>
                  <a:lnTo>
                    <a:pt x="568" y="524"/>
                  </a:lnTo>
                  <a:lnTo>
                    <a:pt x="584" y="534"/>
                  </a:lnTo>
                  <a:lnTo>
                    <a:pt x="597" y="547"/>
                  </a:lnTo>
                  <a:lnTo>
                    <a:pt x="609" y="560"/>
                  </a:lnTo>
                  <a:lnTo>
                    <a:pt x="618" y="573"/>
                  </a:lnTo>
                  <a:lnTo>
                    <a:pt x="621" y="580"/>
                  </a:lnTo>
                  <a:lnTo>
                    <a:pt x="623" y="585"/>
                  </a:lnTo>
                  <a:lnTo>
                    <a:pt x="625" y="592"/>
                  </a:lnTo>
                  <a:lnTo>
                    <a:pt x="626" y="597"/>
                  </a:lnTo>
                  <a:lnTo>
                    <a:pt x="627" y="602"/>
                  </a:lnTo>
                  <a:lnTo>
                    <a:pt x="626" y="608"/>
                  </a:lnTo>
                  <a:lnTo>
                    <a:pt x="625" y="612"/>
                  </a:lnTo>
                  <a:lnTo>
                    <a:pt x="623" y="616"/>
                  </a:lnTo>
                  <a:close/>
                  <a:moveTo>
                    <a:pt x="453" y="96"/>
                  </a:moveTo>
                  <a:lnTo>
                    <a:pt x="439" y="85"/>
                  </a:lnTo>
                  <a:lnTo>
                    <a:pt x="428" y="75"/>
                  </a:lnTo>
                  <a:lnTo>
                    <a:pt x="418" y="63"/>
                  </a:lnTo>
                  <a:lnTo>
                    <a:pt x="410" y="52"/>
                  </a:lnTo>
                  <a:lnTo>
                    <a:pt x="408" y="45"/>
                  </a:lnTo>
                  <a:lnTo>
                    <a:pt x="406" y="40"/>
                  </a:lnTo>
                  <a:lnTo>
                    <a:pt x="404" y="35"/>
                  </a:lnTo>
                  <a:lnTo>
                    <a:pt x="403" y="30"/>
                  </a:lnTo>
                  <a:lnTo>
                    <a:pt x="403" y="25"/>
                  </a:lnTo>
                  <a:lnTo>
                    <a:pt x="403" y="21"/>
                  </a:lnTo>
                  <a:lnTo>
                    <a:pt x="404" y="16"/>
                  </a:lnTo>
                  <a:lnTo>
                    <a:pt x="406" y="12"/>
                  </a:lnTo>
                  <a:lnTo>
                    <a:pt x="409" y="9"/>
                  </a:lnTo>
                  <a:lnTo>
                    <a:pt x="412" y="7"/>
                  </a:lnTo>
                  <a:lnTo>
                    <a:pt x="416" y="3"/>
                  </a:lnTo>
                  <a:lnTo>
                    <a:pt x="420" y="2"/>
                  </a:lnTo>
                  <a:lnTo>
                    <a:pt x="425" y="1"/>
                  </a:lnTo>
                  <a:lnTo>
                    <a:pt x="431" y="0"/>
                  </a:lnTo>
                  <a:lnTo>
                    <a:pt x="436" y="0"/>
                  </a:lnTo>
                  <a:lnTo>
                    <a:pt x="442" y="1"/>
                  </a:lnTo>
                  <a:lnTo>
                    <a:pt x="455" y="3"/>
                  </a:lnTo>
                  <a:lnTo>
                    <a:pt x="469" y="9"/>
                  </a:lnTo>
                  <a:lnTo>
                    <a:pt x="483" y="15"/>
                  </a:lnTo>
                  <a:lnTo>
                    <a:pt x="498" y="24"/>
                  </a:lnTo>
                  <a:lnTo>
                    <a:pt x="511" y="35"/>
                  </a:lnTo>
                  <a:lnTo>
                    <a:pt x="523" y="45"/>
                  </a:lnTo>
                  <a:lnTo>
                    <a:pt x="531" y="57"/>
                  </a:lnTo>
                  <a:lnTo>
                    <a:pt x="539" y="68"/>
                  </a:lnTo>
                  <a:lnTo>
                    <a:pt x="544" y="80"/>
                  </a:lnTo>
                  <a:lnTo>
                    <a:pt x="546" y="90"/>
                  </a:lnTo>
                  <a:lnTo>
                    <a:pt x="547" y="95"/>
                  </a:lnTo>
                  <a:lnTo>
                    <a:pt x="546" y="99"/>
                  </a:lnTo>
                  <a:lnTo>
                    <a:pt x="545" y="104"/>
                  </a:lnTo>
                  <a:lnTo>
                    <a:pt x="543" y="108"/>
                  </a:lnTo>
                  <a:lnTo>
                    <a:pt x="541" y="111"/>
                  </a:lnTo>
                  <a:lnTo>
                    <a:pt x="538" y="113"/>
                  </a:lnTo>
                  <a:lnTo>
                    <a:pt x="533" y="117"/>
                  </a:lnTo>
                  <a:lnTo>
                    <a:pt x="529" y="118"/>
                  </a:lnTo>
                  <a:lnTo>
                    <a:pt x="525" y="119"/>
                  </a:lnTo>
                  <a:lnTo>
                    <a:pt x="519" y="120"/>
                  </a:lnTo>
                  <a:lnTo>
                    <a:pt x="514" y="120"/>
                  </a:lnTo>
                  <a:lnTo>
                    <a:pt x="507" y="119"/>
                  </a:lnTo>
                  <a:lnTo>
                    <a:pt x="494" y="117"/>
                  </a:lnTo>
                  <a:lnTo>
                    <a:pt x="482" y="111"/>
                  </a:lnTo>
                  <a:lnTo>
                    <a:pt x="467" y="105"/>
                  </a:lnTo>
                  <a:lnTo>
                    <a:pt x="453" y="96"/>
                  </a:lnTo>
                  <a:close/>
                </a:path>
              </a:pathLst>
            </a:custGeom>
            <a:solidFill>
              <a:srgbClr val="CCC4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CH"/>
            </a:p>
          </p:txBody>
        </p:sp>
        <p:sp>
          <p:nvSpPr>
            <p:cNvPr id="60" name="Freeform 53"/>
            <p:cNvSpPr>
              <a:spLocks noEditPoints="1"/>
            </p:cNvSpPr>
            <p:nvPr userDrawn="1"/>
          </p:nvSpPr>
          <p:spPr bwMode="auto">
            <a:xfrm>
              <a:off x="11916900" y="4778376"/>
              <a:ext cx="133350" cy="1500188"/>
            </a:xfrm>
            <a:custGeom>
              <a:avLst/>
              <a:gdLst>
                <a:gd name="T0" fmla="*/ 479 w 678"/>
                <a:gd name="T1" fmla="*/ 7469 h 7558"/>
                <a:gd name="T2" fmla="*/ 79 w 678"/>
                <a:gd name="T3" fmla="*/ 7229 h 7558"/>
                <a:gd name="T4" fmla="*/ 18 w 678"/>
                <a:gd name="T5" fmla="*/ 7163 h 7558"/>
                <a:gd name="T6" fmla="*/ 501 w 678"/>
                <a:gd name="T7" fmla="*/ 7212 h 7558"/>
                <a:gd name="T8" fmla="*/ 256 w 678"/>
                <a:gd name="T9" fmla="*/ 6848 h 7558"/>
                <a:gd name="T10" fmla="*/ 240 w 678"/>
                <a:gd name="T11" fmla="*/ 6788 h 7558"/>
                <a:gd name="T12" fmla="*/ 46 w 678"/>
                <a:gd name="T13" fmla="*/ 6546 h 7558"/>
                <a:gd name="T14" fmla="*/ 507 w 678"/>
                <a:gd name="T15" fmla="*/ 6494 h 7558"/>
                <a:gd name="T16" fmla="*/ 241 w 678"/>
                <a:gd name="T17" fmla="*/ 6247 h 7558"/>
                <a:gd name="T18" fmla="*/ 472 w 678"/>
                <a:gd name="T19" fmla="*/ 6059 h 7558"/>
                <a:gd name="T20" fmla="*/ 283 w 678"/>
                <a:gd name="T21" fmla="*/ 5823 h 7558"/>
                <a:gd name="T22" fmla="*/ 22 w 678"/>
                <a:gd name="T23" fmla="*/ 5174 h 7558"/>
                <a:gd name="T24" fmla="*/ 41 w 678"/>
                <a:gd name="T25" fmla="*/ 5256 h 7558"/>
                <a:gd name="T26" fmla="*/ 0 w 678"/>
                <a:gd name="T27" fmla="*/ 4874 h 7558"/>
                <a:gd name="T28" fmla="*/ 154 w 678"/>
                <a:gd name="T29" fmla="*/ 4650 h 7558"/>
                <a:gd name="T30" fmla="*/ 58 w 678"/>
                <a:gd name="T31" fmla="*/ 4125 h 7558"/>
                <a:gd name="T32" fmla="*/ 70 w 678"/>
                <a:gd name="T33" fmla="*/ 3999 h 7558"/>
                <a:gd name="T34" fmla="*/ 135 w 678"/>
                <a:gd name="T35" fmla="*/ 3391 h 7558"/>
                <a:gd name="T36" fmla="*/ 53 w 678"/>
                <a:gd name="T37" fmla="*/ 2842 h 7558"/>
                <a:gd name="T38" fmla="*/ 0 w 678"/>
                <a:gd name="T39" fmla="*/ 2175 h 7558"/>
                <a:gd name="T40" fmla="*/ 649 w 678"/>
                <a:gd name="T41" fmla="*/ 103 h 7558"/>
                <a:gd name="T42" fmla="*/ 570 w 678"/>
                <a:gd name="T43" fmla="*/ 972 h 7558"/>
                <a:gd name="T44" fmla="*/ 546 w 678"/>
                <a:gd name="T45" fmla="*/ 1308 h 7558"/>
                <a:gd name="T46" fmla="*/ 638 w 678"/>
                <a:gd name="T47" fmla="*/ 2205 h 7558"/>
                <a:gd name="T48" fmla="*/ 534 w 678"/>
                <a:gd name="T49" fmla="*/ 2401 h 7558"/>
                <a:gd name="T50" fmla="*/ 515 w 678"/>
                <a:gd name="T51" fmla="*/ 3100 h 7558"/>
                <a:gd name="T52" fmla="*/ 506 w 678"/>
                <a:gd name="T53" fmla="*/ 3335 h 7558"/>
                <a:gd name="T54" fmla="*/ 341 w 678"/>
                <a:gd name="T55" fmla="*/ 4750 h 7558"/>
                <a:gd name="T56" fmla="*/ 382 w 678"/>
                <a:gd name="T57" fmla="*/ 4990 h 7558"/>
                <a:gd name="T58" fmla="*/ 596 w 678"/>
                <a:gd name="T59" fmla="*/ 5261 h 7558"/>
                <a:gd name="T60" fmla="*/ 257 w 678"/>
                <a:gd name="T61" fmla="*/ 5676 h 7558"/>
                <a:gd name="T62" fmla="*/ 428 w 678"/>
                <a:gd name="T63" fmla="*/ 5915 h 7558"/>
                <a:gd name="T64" fmla="*/ 279 w 678"/>
                <a:gd name="T65" fmla="*/ 6168 h 7558"/>
                <a:gd name="T66" fmla="*/ 429 w 678"/>
                <a:gd name="T67" fmla="*/ 6351 h 7558"/>
                <a:gd name="T68" fmla="*/ 245 w 678"/>
                <a:gd name="T69" fmla="*/ 6489 h 7558"/>
                <a:gd name="T70" fmla="*/ 569 w 678"/>
                <a:gd name="T71" fmla="*/ 7008 h 7558"/>
                <a:gd name="T72" fmla="*/ 351 w 678"/>
                <a:gd name="T73" fmla="*/ 7027 h 7558"/>
                <a:gd name="T74" fmla="*/ 252 w 678"/>
                <a:gd name="T75" fmla="*/ 6752 h 7558"/>
                <a:gd name="T76" fmla="*/ 566 w 678"/>
                <a:gd name="T77" fmla="*/ 6895 h 7558"/>
                <a:gd name="T78" fmla="*/ 185 w 678"/>
                <a:gd name="T79" fmla="*/ 5418 h 7558"/>
                <a:gd name="T80" fmla="*/ 282 w 678"/>
                <a:gd name="T81" fmla="*/ 4591 h 7558"/>
                <a:gd name="T82" fmla="*/ 473 w 678"/>
                <a:gd name="T83" fmla="*/ 4484 h 7558"/>
                <a:gd name="T84" fmla="*/ 598 w 678"/>
                <a:gd name="T85" fmla="*/ 4484 h 7558"/>
                <a:gd name="T86" fmla="*/ 580 w 678"/>
                <a:gd name="T87" fmla="*/ 4255 h 7558"/>
                <a:gd name="T88" fmla="*/ 313 w 678"/>
                <a:gd name="T89" fmla="*/ 3802 h 7558"/>
                <a:gd name="T90" fmla="*/ 580 w 678"/>
                <a:gd name="T91" fmla="*/ 3772 h 7558"/>
                <a:gd name="T92" fmla="*/ 318 w 678"/>
                <a:gd name="T93" fmla="*/ 3251 h 7558"/>
                <a:gd name="T94" fmla="*/ 194 w 678"/>
                <a:gd name="T95" fmla="*/ 3141 h 7558"/>
                <a:gd name="T96" fmla="*/ 348 w 678"/>
                <a:gd name="T97" fmla="*/ 2932 h 7558"/>
                <a:gd name="T98" fmla="*/ 334 w 678"/>
                <a:gd name="T99" fmla="*/ 2733 h 7558"/>
                <a:gd name="T100" fmla="*/ 153 w 678"/>
                <a:gd name="T101" fmla="*/ 2269 h 7558"/>
                <a:gd name="T102" fmla="*/ 185 w 678"/>
                <a:gd name="T103" fmla="*/ 1938 h 7558"/>
                <a:gd name="T104" fmla="*/ 561 w 678"/>
                <a:gd name="T105" fmla="*/ 2119 h 7558"/>
                <a:gd name="T106" fmla="*/ 520 w 678"/>
                <a:gd name="T107" fmla="*/ 2032 h 7558"/>
                <a:gd name="T108" fmla="*/ 21 w 678"/>
                <a:gd name="T109" fmla="*/ 1398 h 7558"/>
                <a:gd name="T110" fmla="*/ 301 w 678"/>
                <a:gd name="T111" fmla="*/ 1628 h 7558"/>
                <a:gd name="T112" fmla="*/ 66 w 678"/>
                <a:gd name="T113" fmla="*/ 1065 h 7558"/>
                <a:gd name="T114" fmla="*/ 300 w 678"/>
                <a:gd name="T115" fmla="*/ 1222 h 7558"/>
                <a:gd name="T116" fmla="*/ 146 w 678"/>
                <a:gd name="T117" fmla="*/ 614 h 7558"/>
                <a:gd name="T118" fmla="*/ 333 w 678"/>
                <a:gd name="T119" fmla="*/ 788 h 7558"/>
                <a:gd name="T120" fmla="*/ 202 w 678"/>
                <a:gd name="T121" fmla="*/ 228 h 7558"/>
                <a:gd name="T122" fmla="*/ 379 w 678"/>
                <a:gd name="T123" fmla="*/ 365 h 7558"/>
                <a:gd name="T124" fmla="*/ 596 w 678"/>
                <a:gd name="T125" fmla="*/ 466 h 75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78" h="7558">
                  <a:moveTo>
                    <a:pt x="0" y="7353"/>
                  </a:moveTo>
                  <a:lnTo>
                    <a:pt x="0" y="7223"/>
                  </a:lnTo>
                  <a:lnTo>
                    <a:pt x="23" y="7231"/>
                  </a:lnTo>
                  <a:lnTo>
                    <a:pt x="46" y="7241"/>
                  </a:lnTo>
                  <a:lnTo>
                    <a:pt x="71" y="7252"/>
                  </a:lnTo>
                  <a:lnTo>
                    <a:pt x="97" y="7263"/>
                  </a:lnTo>
                  <a:lnTo>
                    <a:pt x="123" y="7274"/>
                  </a:lnTo>
                  <a:lnTo>
                    <a:pt x="151" y="7287"/>
                  </a:lnTo>
                  <a:lnTo>
                    <a:pt x="179" y="7300"/>
                  </a:lnTo>
                  <a:lnTo>
                    <a:pt x="207" y="7314"/>
                  </a:lnTo>
                  <a:lnTo>
                    <a:pt x="242" y="7332"/>
                  </a:lnTo>
                  <a:lnTo>
                    <a:pt x="276" y="7348"/>
                  </a:lnTo>
                  <a:lnTo>
                    <a:pt x="308" y="7365"/>
                  </a:lnTo>
                  <a:lnTo>
                    <a:pt x="338" y="7381"/>
                  </a:lnTo>
                  <a:lnTo>
                    <a:pt x="324" y="7372"/>
                  </a:lnTo>
                  <a:lnTo>
                    <a:pt x="311" y="7362"/>
                  </a:lnTo>
                  <a:lnTo>
                    <a:pt x="300" y="7353"/>
                  </a:lnTo>
                  <a:lnTo>
                    <a:pt x="292" y="7345"/>
                  </a:lnTo>
                  <a:lnTo>
                    <a:pt x="285" y="7338"/>
                  </a:lnTo>
                  <a:lnTo>
                    <a:pt x="281" y="7332"/>
                  </a:lnTo>
                  <a:lnTo>
                    <a:pt x="279" y="7329"/>
                  </a:lnTo>
                  <a:lnTo>
                    <a:pt x="279" y="7327"/>
                  </a:lnTo>
                  <a:lnTo>
                    <a:pt x="279" y="7325"/>
                  </a:lnTo>
                  <a:lnTo>
                    <a:pt x="279" y="7323"/>
                  </a:lnTo>
                  <a:lnTo>
                    <a:pt x="281" y="7321"/>
                  </a:lnTo>
                  <a:lnTo>
                    <a:pt x="283" y="7320"/>
                  </a:lnTo>
                  <a:lnTo>
                    <a:pt x="286" y="7320"/>
                  </a:lnTo>
                  <a:lnTo>
                    <a:pt x="290" y="7319"/>
                  </a:lnTo>
                  <a:lnTo>
                    <a:pt x="300" y="7320"/>
                  </a:lnTo>
                  <a:lnTo>
                    <a:pt x="313" y="7322"/>
                  </a:lnTo>
                  <a:lnTo>
                    <a:pt x="328" y="7325"/>
                  </a:lnTo>
                  <a:lnTo>
                    <a:pt x="347" y="7329"/>
                  </a:lnTo>
                  <a:lnTo>
                    <a:pt x="367" y="7336"/>
                  </a:lnTo>
                  <a:lnTo>
                    <a:pt x="390" y="7343"/>
                  </a:lnTo>
                  <a:lnTo>
                    <a:pt x="440" y="7362"/>
                  </a:lnTo>
                  <a:lnTo>
                    <a:pt x="498" y="7386"/>
                  </a:lnTo>
                  <a:lnTo>
                    <a:pt x="559" y="7413"/>
                  </a:lnTo>
                  <a:lnTo>
                    <a:pt x="625" y="7443"/>
                  </a:lnTo>
                  <a:lnTo>
                    <a:pt x="639" y="7449"/>
                  </a:lnTo>
                  <a:lnTo>
                    <a:pt x="652" y="7456"/>
                  </a:lnTo>
                  <a:lnTo>
                    <a:pt x="665" y="7461"/>
                  </a:lnTo>
                  <a:lnTo>
                    <a:pt x="678" y="7468"/>
                  </a:lnTo>
                  <a:lnTo>
                    <a:pt x="678" y="7558"/>
                  </a:lnTo>
                  <a:lnTo>
                    <a:pt x="654" y="7548"/>
                  </a:lnTo>
                  <a:lnTo>
                    <a:pt x="630" y="7538"/>
                  </a:lnTo>
                  <a:lnTo>
                    <a:pt x="606" y="7527"/>
                  </a:lnTo>
                  <a:lnTo>
                    <a:pt x="581" y="7515"/>
                  </a:lnTo>
                  <a:lnTo>
                    <a:pt x="547" y="7499"/>
                  </a:lnTo>
                  <a:lnTo>
                    <a:pt x="516" y="7483"/>
                  </a:lnTo>
                  <a:lnTo>
                    <a:pt x="485" y="7468"/>
                  </a:lnTo>
                  <a:lnTo>
                    <a:pt x="456" y="7451"/>
                  </a:lnTo>
                  <a:lnTo>
                    <a:pt x="479" y="7469"/>
                  </a:lnTo>
                  <a:lnTo>
                    <a:pt x="497" y="7484"/>
                  </a:lnTo>
                  <a:lnTo>
                    <a:pt x="502" y="7489"/>
                  </a:lnTo>
                  <a:lnTo>
                    <a:pt x="506" y="7495"/>
                  </a:lnTo>
                  <a:lnTo>
                    <a:pt x="507" y="7499"/>
                  </a:lnTo>
                  <a:lnTo>
                    <a:pt x="507" y="7502"/>
                  </a:lnTo>
                  <a:lnTo>
                    <a:pt x="505" y="7504"/>
                  </a:lnTo>
                  <a:lnTo>
                    <a:pt x="503" y="7505"/>
                  </a:lnTo>
                  <a:lnTo>
                    <a:pt x="500" y="7506"/>
                  </a:lnTo>
                  <a:lnTo>
                    <a:pt x="497" y="7506"/>
                  </a:lnTo>
                  <a:lnTo>
                    <a:pt x="486" y="7505"/>
                  </a:lnTo>
                  <a:lnTo>
                    <a:pt x="474" y="7504"/>
                  </a:lnTo>
                  <a:lnTo>
                    <a:pt x="458" y="7500"/>
                  </a:lnTo>
                  <a:lnTo>
                    <a:pt x="440" y="7496"/>
                  </a:lnTo>
                  <a:lnTo>
                    <a:pt x="420" y="7489"/>
                  </a:lnTo>
                  <a:lnTo>
                    <a:pt x="397" y="7482"/>
                  </a:lnTo>
                  <a:lnTo>
                    <a:pt x="348" y="7463"/>
                  </a:lnTo>
                  <a:lnTo>
                    <a:pt x="292" y="7441"/>
                  </a:lnTo>
                  <a:lnTo>
                    <a:pt x="230" y="7414"/>
                  </a:lnTo>
                  <a:lnTo>
                    <a:pt x="165" y="7383"/>
                  </a:lnTo>
                  <a:lnTo>
                    <a:pt x="133" y="7367"/>
                  </a:lnTo>
                  <a:lnTo>
                    <a:pt x="100" y="7351"/>
                  </a:lnTo>
                  <a:lnTo>
                    <a:pt x="70" y="7335"/>
                  </a:lnTo>
                  <a:lnTo>
                    <a:pt x="42" y="7320"/>
                  </a:lnTo>
                  <a:lnTo>
                    <a:pt x="66" y="7337"/>
                  </a:lnTo>
                  <a:lnTo>
                    <a:pt x="82" y="7351"/>
                  </a:lnTo>
                  <a:lnTo>
                    <a:pt x="87" y="7357"/>
                  </a:lnTo>
                  <a:lnTo>
                    <a:pt x="92" y="7362"/>
                  </a:lnTo>
                  <a:lnTo>
                    <a:pt x="93" y="7366"/>
                  </a:lnTo>
                  <a:lnTo>
                    <a:pt x="93" y="7369"/>
                  </a:lnTo>
                  <a:lnTo>
                    <a:pt x="92" y="7372"/>
                  </a:lnTo>
                  <a:lnTo>
                    <a:pt x="90" y="7372"/>
                  </a:lnTo>
                  <a:lnTo>
                    <a:pt x="86" y="7373"/>
                  </a:lnTo>
                  <a:lnTo>
                    <a:pt x="83" y="7373"/>
                  </a:lnTo>
                  <a:lnTo>
                    <a:pt x="76" y="7373"/>
                  </a:lnTo>
                  <a:lnTo>
                    <a:pt x="65" y="7372"/>
                  </a:lnTo>
                  <a:lnTo>
                    <a:pt x="51" y="7368"/>
                  </a:lnTo>
                  <a:lnTo>
                    <a:pt x="36" y="7364"/>
                  </a:lnTo>
                  <a:lnTo>
                    <a:pt x="19" y="7360"/>
                  </a:lnTo>
                  <a:lnTo>
                    <a:pt x="0" y="7353"/>
                  </a:lnTo>
                  <a:close/>
                  <a:moveTo>
                    <a:pt x="0" y="7215"/>
                  </a:moveTo>
                  <a:lnTo>
                    <a:pt x="0" y="7154"/>
                  </a:lnTo>
                  <a:lnTo>
                    <a:pt x="19" y="7166"/>
                  </a:lnTo>
                  <a:lnTo>
                    <a:pt x="38" y="7179"/>
                  </a:lnTo>
                  <a:lnTo>
                    <a:pt x="52" y="7190"/>
                  </a:lnTo>
                  <a:lnTo>
                    <a:pt x="65" y="7200"/>
                  </a:lnTo>
                  <a:lnTo>
                    <a:pt x="73" y="7209"/>
                  </a:lnTo>
                  <a:lnTo>
                    <a:pt x="80" y="7216"/>
                  </a:lnTo>
                  <a:lnTo>
                    <a:pt x="81" y="7219"/>
                  </a:lnTo>
                  <a:lnTo>
                    <a:pt x="82" y="7223"/>
                  </a:lnTo>
                  <a:lnTo>
                    <a:pt x="82" y="7225"/>
                  </a:lnTo>
                  <a:lnTo>
                    <a:pt x="82" y="7227"/>
                  </a:lnTo>
                  <a:lnTo>
                    <a:pt x="79" y="7229"/>
                  </a:lnTo>
                  <a:lnTo>
                    <a:pt x="73" y="7231"/>
                  </a:lnTo>
                  <a:lnTo>
                    <a:pt x="66" y="7231"/>
                  </a:lnTo>
                  <a:lnTo>
                    <a:pt x="56" y="7230"/>
                  </a:lnTo>
                  <a:lnTo>
                    <a:pt x="45" y="7228"/>
                  </a:lnTo>
                  <a:lnTo>
                    <a:pt x="31" y="7225"/>
                  </a:lnTo>
                  <a:lnTo>
                    <a:pt x="16" y="7220"/>
                  </a:lnTo>
                  <a:lnTo>
                    <a:pt x="0" y="7215"/>
                  </a:lnTo>
                  <a:close/>
                  <a:moveTo>
                    <a:pt x="0" y="7152"/>
                  </a:moveTo>
                  <a:lnTo>
                    <a:pt x="0" y="7077"/>
                  </a:lnTo>
                  <a:lnTo>
                    <a:pt x="23" y="7086"/>
                  </a:lnTo>
                  <a:lnTo>
                    <a:pt x="46" y="7095"/>
                  </a:lnTo>
                  <a:lnTo>
                    <a:pt x="71" y="7105"/>
                  </a:lnTo>
                  <a:lnTo>
                    <a:pt x="97" y="7116"/>
                  </a:lnTo>
                  <a:lnTo>
                    <a:pt x="124" y="7129"/>
                  </a:lnTo>
                  <a:lnTo>
                    <a:pt x="152" y="7141"/>
                  </a:lnTo>
                  <a:lnTo>
                    <a:pt x="181" y="7155"/>
                  </a:lnTo>
                  <a:lnTo>
                    <a:pt x="211" y="7169"/>
                  </a:lnTo>
                  <a:lnTo>
                    <a:pt x="272" y="7200"/>
                  </a:lnTo>
                  <a:lnTo>
                    <a:pt x="329" y="7230"/>
                  </a:lnTo>
                  <a:lnTo>
                    <a:pt x="380" y="7259"/>
                  </a:lnTo>
                  <a:lnTo>
                    <a:pt x="423" y="7285"/>
                  </a:lnTo>
                  <a:lnTo>
                    <a:pt x="442" y="7298"/>
                  </a:lnTo>
                  <a:lnTo>
                    <a:pt x="458" y="7309"/>
                  </a:lnTo>
                  <a:lnTo>
                    <a:pt x="471" y="7320"/>
                  </a:lnTo>
                  <a:lnTo>
                    <a:pt x="483" y="7329"/>
                  </a:lnTo>
                  <a:lnTo>
                    <a:pt x="490" y="7337"/>
                  </a:lnTo>
                  <a:lnTo>
                    <a:pt x="497" y="7345"/>
                  </a:lnTo>
                  <a:lnTo>
                    <a:pt x="498" y="7348"/>
                  </a:lnTo>
                  <a:lnTo>
                    <a:pt x="499" y="7350"/>
                  </a:lnTo>
                  <a:lnTo>
                    <a:pt x="499" y="7353"/>
                  </a:lnTo>
                  <a:lnTo>
                    <a:pt x="498" y="7354"/>
                  </a:lnTo>
                  <a:lnTo>
                    <a:pt x="497" y="7356"/>
                  </a:lnTo>
                  <a:lnTo>
                    <a:pt x="494" y="7357"/>
                  </a:lnTo>
                  <a:lnTo>
                    <a:pt x="491" y="7359"/>
                  </a:lnTo>
                  <a:lnTo>
                    <a:pt x="487" y="7360"/>
                  </a:lnTo>
                  <a:lnTo>
                    <a:pt x="477" y="7359"/>
                  </a:lnTo>
                  <a:lnTo>
                    <a:pt x="465" y="7357"/>
                  </a:lnTo>
                  <a:lnTo>
                    <a:pt x="450" y="7354"/>
                  </a:lnTo>
                  <a:lnTo>
                    <a:pt x="432" y="7350"/>
                  </a:lnTo>
                  <a:lnTo>
                    <a:pt x="412" y="7345"/>
                  </a:lnTo>
                  <a:lnTo>
                    <a:pt x="391" y="7337"/>
                  </a:lnTo>
                  <a:lnTo>
                    <a:pt x="342" y="7320"/>
                  </a:lnTo>
                  <a:lnTo>
                    <a:pt x="287" y="7297"/>
                  </a:lnTo>
                  <a:lnTo>
                    <a:pt x="228" y="7271"/>
                  </a:lnTo>
                  <a:lnTo>
                    <a:pt x="165" y="7241"/>
                  </a:lnTo>
                  <a:lnTo>
                    <a:pt x="143" y="7230"/>
                  </a:lnTo>
                  <a:lnTo>
                    <a:pt x="120" y="7218"/>
                  </a:lnTo>
                  <a:lnTo>
                    <a:pt x="98" y="7207"/>
                  </a:lnTo>
                  <a:lnTo>
                    <a:pt x="77" y="7196"/>
                  </a:lnTo>
                  <a:lnTo>
                    <a:pt x="56" y="7185"/>
                  </a:lnTo>
                  <a:lnTo>
                    <a:pt x="37" y="7174"/>
                  </a:lnTo>
                  <a:lnTo>
                    <a:pt x="18" y="7163"/>
                  </a:lnTo>
                  <a:lnTo>
                    <a:pt x="0" y="7152"/>
                  </a:lnTo>
                  <a:close/>
                  <a:moveTo>
                    <a:pt x="0" y="7067"/>
                  </a:moveTo>
                  <a:lnTo>
                    <a:pt x="0" y="6996"/>
                  </a:lnTo>
                  <a:lnTo>
                    <a:pt x="25" y="7011"/>
                  </a:lnTo>
                  <a:lnTo>
                    <a:pt x="46" y="7026"/>
                  </a:lnTo>
                  <a:lnTo>
                    <a:pt x="65" y="7040"/>
                  </a:lnTo>
                  <a:lnTo>
                    <a:pt x="80" y="7052"/>
                  </a:lnTo>
                  <a:lnTo>
                    <a:pt x="92" y="7063"/>
                  </a:lnTo>
                  <a:lnTo>
                    <a:pt x="99" y="7071"/>
                  </a:lnTo>
                  <a:lnTo>
                    <a:pt x="102" y="7076"/>
                  </a:lnTo>
                  <a:lnTo>
                    <a:pt x="103" y="7079"/>
                  </a:lnTo>
                  <a:lnTo>
                    <a:pt x="104" y="7082"/>
                  </a:lnTo>
                  <a:lnTo>
                    <a:pt x="103" y="7084"/>
                  </a:lnTo>
                  <a:lnTo>
                    <a:pt x="102" y="7087"/>
                  </a:lnTo>
                  <a:lnTo>
                    <a:pt x="98" y="7088"/>
                  </a:lnTo>
                  <a:lnTo>
                    <a:pt x="96" y="7089"/>
                  </a:lnTo>
                  <a:lnTo>
                    <a:pt x="92" y="7089"/>
                  </a:lnTo>
                  <a:lnTo>
                    <a:pt x="82" y="7089"/>
                  </a:lnTo>
                  <a:lnTo>
                    <a:pt x="70" y="7088"/>
                  </a:lnTo>
                  <a:lnTo>
                    <a:pt x="56" y="7084"/>
                  </a:lnTo>
                  <a:lnTo>
                    <a:pt x="40" y="7080"/>
                  </a:lnTo>
                  <a:lnTo>
                    <a:pt x="21" y="7075"/>
                  </a:lnTo>
                  <a:lnTo>
                    <a:pt x="0" y="7067"/>
                  </a:lnTo>
                  <a:close/>
                  <a:moveTo>
                    <a:pt x="0" y="6988"/>
                  </a:moveTo>
                  <a:lnTo>
                    <a:pt x="0" y="6920"/>
                  </a:lnTo>
                  <a:lnTo>
                    <a:pt x="24" y="6928"/>
                  </a:lnTo>
                  <a:lnTo>
                    <a:pt x="50" y="6938"/>
                  </a:lnTo>
                  <a:lnTo>
                    <a:pt x="79" y="6948"/>
                  </a:lnTo>
                  <a:lnTo>
                    <a:pt x="109" y="6960"/>
                  </a:lnTo>
                  <a:lnTo>
                    <a:pt x="140" y="6974"/>
                  </a:lnTo>
                  <a:lnTo>
                    <a:pt x="174" y="6989"/>
                  </a:lnTo>
                  <a:lnTo>
                    <a:pt x="208" y="7006"/>
                  </a:lnTo>
                  <a:lnTo>
                    <a:pt x="244" y="7023"/>
                  </a:lnTo>
                  <a:lnTo>
                    <a:pt x="304" y="7053"/>
                  </a:lnTo>
                  <a:lnTo>
                    <a:pt x="360" y="7083"/>
                  </a:lnTo>
                  <a:lnTo>
                    <a:pt x="408" y="7111"/>
                  </a:lnTo>
                  <a:lnTo>
                    <a:pt x="450" y="7137"/>
                  </a:lnTo>
                  <a:lnTo>
                    <a:pt x="467" y="7150"/>
                  </a:lnTo>
                  <a:lnTo>
                    <a:pt x="484" y="7161"/>
                  </a:lnTo>
                  <a:lnTo>
                    <a:pt x="497" y="7172"/>
                  </a:lnTo>
                  <a:lnTo>
                    <a:pt x="507" y="7182"/>
                  </a:lnTo>
                  <a:lnTo>
                    <a:pt x="515" y="7189"/>
                  </a:lnTo>
                  <a:lnTo>
                    <a:pt x="520" y="7197"/>
                  </a:lnTo>
                  <a:lnTo>
                    <a:pt x="521" y="7200"/>
                  </a:lnTo>
                  <a:lnTo>
                    <a:pt x="523" y="7203"/>
                  </a:lnTo>
                  <a:lnTo>
                    <a:pt x="523" y="7205"/>
                  </a:lnTo>
                  <a:lnTo>
                    <a:pt x="521" y="7207"/>
                  </a:lnTo>
                  <a:lnTo>
                    <a:pt x="520" y="7209"/>
                  </a:lnTo>
                  <a:lnTo>
                    <a:pt x="517" y="7211"/>
                  </a:lnTo>
                  <a:lnTo>
                    <a:pt x="514" y="7212"/>
                  </a:lnTo>
                  <a:lnTo>
                    <a:pt x="511" y="7212"/>
                  </a:lnTo>
                  <a:lnTo>
                    <a:pt x="501" y="7212"/>
                  </a:lnTo>
                  <a:lnTo>
                    <a:pt x="489" y="7211"/>
                  </a:lnTo>
                  <a:lnTo>
                    <a:pt x="474" y="7207"/>
                  </a:lnTo>
                  <a:lnTo>
                    <a:pt x="457" y="7203"/>
                  </a:lnTo>
                  <a:lnTo>
                    <a:pt x="437" y="7198"/>
                  </a:lnTo>
                  <a:lnTo>
                    <a:pt x="417" y="7191"/>
                  </a:lnTo>
                  <a:lnTo>
                    <a:pt x="369" y="7174"/>
                  </a:lnTo>
                  <a:lnTo>
                    <a:pt x="316" y="7154"/>
                  </a:lnTo>
                  <a:lnTo>
                    <a:pt x="258" y="7128"/>
                  </a:lnTo>
                  <a:lnTo>
                    <a:pt x="198" y="7100"/>
                  </a:lnTo>
                  <a:lnTo>
                    <a:pt x="168" y="7084"/>
                  </a:lnTo>
                  <a:lnTo>
                    <a:pt x="140" y="7070"/>
                  </a:lnTo>
                  <a:lnTo>
                    <a:pt x="113" y="7055"/>
                  </a:lnTo>
                  <a:lnTo>
                    <a:pt x="87" y="7041"/>
                  </a:lnTo>
                  <a:lnTo>
                    <a:pt x="64" y="7027"/>
                  </a:lnTo>
                  <a:lnTo>
                    <a:pt x="41" y="7014"/>
                  </a:lnTo>
                  <a:lnTo>
                    <a:pt x="19" y="7001"/>
                  </a:lnTo>
                  <a:lnTo>
                    <a:pt x="0" y="6988"/>
                  </a:lnTo>
                  <a:close/>
                  <a:moveTo>
                    <a:pt x="0" y="6906"/>
                  </a:moveTo>
                  <a:lnTo>
                    <a:pt x="0" y="6818"/>
                  </a:lnTo>
                  <a:lnTo>
                    <a:pt x="36" y="6838"/>
                  </a:lnTo>
                  <a:lnTo>
                    <a:pt x="68" y="6859"/>
                  </a:lnTo>
                  <a:lnTo>
                    <a:pt x="95" y="6878"/>
                  </a:lnTo>
                  <a:lnTo>
                    <a:pt x="119" y="6896"/>
                  </a:lnTo>
                  <a:lnTo>
                    <a:pt x="136" y="6911"/>
                  </a:lnTo>
                  <a:lnTo>
                    <a:pt x="149" y="6924"/>
                  </a:lnTo>
                  <a:lnTo>
                    <a:pt x="152" y="6929"/>
                  </a:lnTo>
                  <a:lnTo>
                    <a:pt x="154" y="6933"/>
                  </a:lnTo>
                  <a:lnTo>
                    <a:pt x="155" y="6938"/>
                  </a:lnTo>
                  <a:lnTo>
                    <a:pt x="154" y="6941"/>
                  </a:lnTo>
                  <a:lnTo>
                    <a:pt x="152" y="6943"/>
                  </a:lnTo>
                  <a:lnTo>
                    <a:pt x="149" y="6945"/>
                  </a:lnTo>
                  <a:lnTo>
                    <a:pt x="145" y="6946"/>
                  </a:lnTo>
                  <a:lnTo>
                    <a:pt x="139" y="6946"/>
                  </a:lnTo>
                  <a:lnTo>
                    <a:pt x="124" y="6945"/>
                  </a:lnTo>
                  <a:lnTo>
                    <a:pt x="106" y="6942"/>
                  </a:lnTo>
                  <a:lnTo>
                    <a:pt x="84" y="6937"/>
                  </a:lnTo>
                  <a:lnTo>
                    <a:pt x="59" y="6928"/>
                  </a:lnTo>
                  <a:lnTo>
                    <a:pt x="30" y="6918"/>
                  </a:lnTo>
                  <a:lnTo>
                    <a:pt x="0" y="6906"/>
                  </a:lnTo>
                  <a:close/>
                  <a:moveTo>
                    <a:pt x="0" y="6786"/>
                  </a:moveTo>
                  <a:lnTo>
                    <a:pt x="0" y="6768"/>
                  </a:lnTo>
                  <a:lnTo>
                    <a:pt x="7" y="6766"/>
                  </a:lnTo>
                  <a:lnTo>
                    <a:pt x="14" y="6765"/>
                  </a:lnTo>
                  <a:lnTo>
                    <a:pt x="25" y="6766"/>
                  </a:lnTo>
                  <a:lnTo>
                    <a:pt x="38" y="6768"/>
                  </a:lnTo>
                  <a:lnTo>
                    <a:pt x="53" y="6771"/>
                  </a:lnTo>
                  <a:lnTo>
                    <a:pt x="69" y="6776"/>
                  </a:lnTo>
                  <a:lnTo>
                    <a:pt x="87" y="6781"/>
                  </a:lnTo>
                  <a:lnTo>
                    <a:pt x="108" y="6788"/>
                  </a:lnTo>
                  <a:lnTo>
                    <a:pt x="152" y="6804"/>
                  </a:lnTo>
                  <a:lnTo>
                    <a:pt x="202" y="6824"/>
                  </a:lnTo>
                  <a:lnTo>
                    <a:pt x="256" y="6848"/>
                  </a:lnTo>
                  <a:lnTo>
                    <a:pt x="312" y="6875"/>
                  </a:lnTo>
                  <a:lnTo>
                    <a:pt x="369" y="6905"/>
                  </a:lnTo>
                  <a:lnTo>
                    <a:pt x="422" y="6934"/>
                  </a:lnTo>
                  <a:lnTo>
                    <a:pt x="470" y="6961"/>
                  </a:lnTo>
                  <a:lnTo>
                    <a:pt x="510" y="6987"/>
                  </a:lnTo>
                  <a:lnTo>
                    <a:pt x="527" y="7000"/>
                  </a:lnTo>
                  <a:lnTo>
                    <a:pt x="541" y="7011"/>
                  </a:lnTo>
                  <a:lnTo>
                    <a:pt x="554" y="7022"/>
                  </a:lnTo>
                  <a:lnTo>
                    <a:pt x="564" y="7030"/>
                  </a:lnTo>
                  <a:lnTo>
                    <a:pt x="571" y="7039"/>
                  </a:lnTo>
                  <a:lnTo>
                    <a:pt x="576" y="7047"/>
                  </a:lnTo>
                  <a:lnTo>
                    <a:pt x="578" y="7050"/>
                  </a:lnTo>
                  <a:lnTo>
                    <a:pt x="578" y="7053"/>
                  </a:lnTo>
                  <a:lnTo>
                    <a:pt x="578" y="7055"/>
                  </a:lnTo>
                  <a:lnTo>
                    <a:pt x="578" y="7057"/>
                  </a:lnTo>
                  <a:lnTo>
                    <a:pt x="575" y="7060"/>
                  </a:lnTo>
                  <a:lnTo>
                    <a:pt x="573" y="7061"/>
                  </a:lnTo>
                  <a:lnTo>
                    <a:pt x="570" y="7062"/>
                  </a:lnTo>
                  <a:lnTo>
                    <a:pt x="566" y="7063"/>
                  </a:lnTo>
                  <a:lnTo>
                    <a:pt x="557" y="7063"/>
                  </a:lnTo>
                  <a:lnTo>
                    <a:pt x="544" y="7062"/>
                  </a:lnTo>
                  <a:lnTo>
                    <a:pt x="530" y="7060"/>
                  </a:lnTo>
                  <a:lnTo>
                    <a:pt x="514" y="7056"/>
                  </a:lnTo>
                  <a:lnTo>
                    <a:pt x="494" y="7051"/>
                  </a:lnTo>
                  <a:lnTo>
                    <a:pt x="474" y="7045"/>
                  </a:lnTo>
                  <a:lnTo>
                    <a:pt x="429" y="7028"/>
                  </a:lnTo>
                  <a:lnTo>
                    <a:pt x="377" y="7008"/>
                  </a:lnTo>
                  <a:lnTo>
                    <a:pt x="321" y="6983"/>
                  </a:lnTo>
                  <a:lnTo>
                    <a:pt x="261" y="6955"/>
                  </a:lnTo>
                  <a:lnTo>
                    <a:pt x="213" y="6930"/>
                  </a:lnTo>
                  <a:lnTo>
                    <a:pt x="167" y="6905"/>
                  </a:lnTo>
                  <a:lnTo>
                    <a:pt x="125" y="6882"/>
                  </a:lnTo>
                  <a:lnTo>
                    <a:pt x="89" y="6859"/>
                  </a:lnTo>
                  <a:lnTo>
                    <a:pt x="57" y="6837"/>
                  </a:lnTo>
                  <a:lnTo>
                    <a:pt x="31" y="6817"/>
                  </a:lnTo>
                  <a:lnTo>
                    <a:pt x="21" y="6808"/>
                  </a:lnTo>
                  <a:lnTo>
                    <a:pt x="12" y="6801"/>
                  </a:lnTo>
                  <a:lnTo>
                    <a:pt x="5" y="6793"/>
                  </a:lnTo>
                  <a:lnTo>
                    <a:pt x="0" y="6786"/>
                  </a:lnTo>
                  <a:close/>
                  <a:moveTo>
                    <a:pt x="0" y="6727"/>
                  </a:moveTo>
                  <a:lnTo>
                    <a:pt x="0" y="6623"/>
                  </a:lnTo>
                  <a:lnTo>
                    <a:pt x="53" y="6651"/>
                  </a:lnTo>
                  <a:lnTo>
                    <a:pt x="102" y="6679"/>
                  </a:lnTo>
                  <a:lnTo>
                    <a:pt x="144" y="6705"/>
                  </a:lnTo>
                  <a:lnTo>
                    <a:pt x="179" y="6729"/>
                  </a:lnTo>
                  <a:lnTo>
                    <a:pt x="194" y="6741"/>
                  </a:lnTo>
                  <a:lnTo>
                    <a:pt x="208" y="6751"/>
                  </a:lnTo>
                  <a:lnTo>
                    <a:pt x="219" y="6761"/>
                  </a:lnTo>
                  <a:lnTo>
                    <a:pt x="228" y="6770"/>
                  </a:lnTo>
                  <a:lnTo>
                    <a:pt x="234" y="6778"/>
                  </a:lnTo>
                  <a:lnTo>
                    <a:pt x="239" y="6786"/>
                  </a:lnTo>
                  <a:lnTo>
                    <a:pt x="240" y="6788"/>
                  </a:lnTo>
                  <a:lnTo>
                    <a:pt x="241" y="6791"/>
                  </a:lnTo>
                  <a:lnTo>
                    <a:pt x="241" y="6793"/>
                  </a:lnTo>
                  <a:lnTo>
                    <a:pt x="240" y="6795"/>
                  </a:lnTo>
                  <a:lnTo>
                    <a:pt x="236" y="6798"/>
                  </a:lnTo>
                  <a:lnTo>
                    <a:pt x="231" y="6801"/>
                  </a:lnTo>
                  <a:lnTo>
                    <a:pt x="223" y="6802"/>
                  </a:lnTo>
                  <a:lnTo>
                    <a:pt x="215" y="6801"/>
                  </a:lnTo>
                  <a:lnTo>
                    <a:pt x="204" y="6800"/>
                  </a:lnTo>
                  <a:lnTo>
                    <a:pt x="191" y="6797"/>
                  </a:lnTo>
                  <a:lnTo>
                    <a:pt x="178" y="6794"/>
                  </a:lnTo>
                  <a:lnTo>
                    <a:pt x="162" y="6790"/>
                  </a:lnTo>
                  <a:lnTo>
                    <a:pt x="127" y="6779"/>
                  </a:lnTo>
                  <a:lnTo>
                    <a:pt x="89" y="6765"/>
                  </a:lnTo>
                  <a:lnTo>
                    <a:pt x="46" y="6748"/>
                  </a:lnTo>
                  <a:lnTo>
                    <a:pt x="0" y="6727"/>
                  </a:lnTo>
                  <a:close/>
                  <a:moveTo>
                    <a:pt x="0" y="6520"/>
                  </a:moveTo>
                  <a:lnTo>
                    <a:pt x="0" y="6414"/>
                  </a:lnTo>
                  <a:lnTo>
                    <a:pt x="28" y="6426"/>
                  </a:lnTo>
                  <a:lnTo>
                    <a:pt x="56" y="6439"/>
                  </a:lnTo>
                  <a:lnTo>
                    <a:pt x="85" y="6453"/>
                  </a:lnTo>
                  <a:lnTo>
                    <a:pt x="116" y="6468"/>
                  </a:lnTo>
                  <a:lnTo>
                    <a:pt x="170" y="6497"/>
                  </a:lnTo>
                  <a:lnTo>
                    <a:pt x="218" y="6524"/>
                  </a:lnTo>
                  <a:lnTo>
                    <a:pt x="261" y="6551"/>
                  </a:lnTo>
                  <a:lnTo>
                    <a:pt x="297" y="6577"/>
                  </a:lnTo>
                  <a:lnTo>
                    <a:pt x="313" y="6589"/>
                  </a:lnTo>
                  <a:lnTo>
                    <a:pt x="326" y="6600"/>
                  </a:lnTo>
                  <a:lnTo>
                    <a:pt x="338" y="6610"/>
                  </a:lnTo>
                  <a:lnTo>
                    <a:pt x="347" y="6619"/>
                  </a:lnTo>
                  <a:lnTo>
                    <a:pt x="353" y="6628"/>
                  </a:lnTo>
                  <a:lnTo>
                    <a:pt x="357" y="6635"/>
                  </a:lnTo>
                  <a:lnTo>
                    <a:pt x="358" y="6639"/>
                  </a:lnTo>
                  <a:lnTo>
                    <a:pt x="358" y="6642"/>
                  </a:lnTo>
                  <a:lnTo>
                    <a:pt x="358" y="6644"/>
                  </a:lnTo>
                  <a:lnTo>
                    <a:pt x="357" y="6646"/>
                  </a:lnTo>
                  <a:lnTo>
                    <a:pt x="356" y="6648"/>
                  </a:lnTo>
                  <a:lnTo>
                    <a:pt x="353" y="6651"/>
                  </a:lnTo>
                  <a:lnTo>
                    <a:pt x="351" y="6652"/>
                  </a:lnTo>
                  <a:lnTo>
                    <a:pt x="347" y="6653"/>
                  </a:lnTo>
                  <a:lnTo>
                    <a:pt x="338" y="6653"/>
                  </a:lnTo>
                  <a:lnTo>
                    <a:pt x="326" y="6653"/>
                  </a:lnTo>
                  <a:lnTo>
                    <a:pt x="312" y="6651"/>
                  </a:lnTo>
                  <a:lnTo>
                    <a:pt x="297" y="6647"/>
                  </a:lnTo>
                  <a:lnTo>
                    <a:pt x="280" y="6643"/>
                  </a:lnTo>
                  <a:lnTo>
                    <a:pt x="260" y="6637"/>
                  </a:lnTo>
                  <a:lnTo>
                    <a:pt x="240" y="6630"/>
                  </a:lnTo>
                  <a:lnTo>
                    <a:pt x="217" y="6623"/>
                  </a:lnTo>
                  <a:lnTo>
                    <a:pt x="193" y="6613"/>
                  </a:lnTo>
                  <a:lnTo>
                    <a:pt x="170" y="6603"/>
                  </a:lnTo>
                  <a:lnTo>
                    <a:pt x="118" y="6580"/>
                  </a:lnTo>
                  <a:lnTo>
                    <a:pt x="63" y="6553"/>
                  </a:lnTo>
                  <a:lnTo>
                    <a:pt x="46" y="6546"/>
                  </a:lnTo>
                  <a:lnTo>
                    <a:pt x="30" y="6537"/>
                  </a:lnTo>
                  <a:lnTo>
                    <a:pt x="15" y="6529"/>
                  </a:lnTo>
                  <a:lnTo>
                    <a:pt x="0" y="6520"/>
                  </a:lnTo>
                  <a:close/>
                  <a:moveTo>
                    <a:pt x="0" y="6388"/>
                  </a:moveTo>
                  <a:lnTo>
                    <a:pt x="0" y="6307"/>
                  </a:lnTo>
                  <a:lnTo>
                    <a:pt x="21" y="6321"/>
                  </a:lnTo>
                  <a:lnTo>
                    <a:pt x="38" y="6335"/>
                  </a:lnTo>
                  <a:lnTo>
                    <a:pt x="53" y="6348"/>
                  </a:lnTo>
                  <a:lnTo>
                    <a:pt x="65" y="6359"/>
                  </a:lnTo>
                  <a:lnTo>
                    <a:pt x="73" y="6370"/>
                  </a:lnTo>
                  <a:lnTo>
                    <a:pt x="79" y="6380"/>
                  </a:lnTo>
                  <a:lnTo>
                    <a:pt x="81" y="6383"/>
                  </a:lnTo>
                  <a:lnTo>
                    <a:pt x="81" y="6387"/>
                  </a:lnTo>
                  <a:lnTo>
                    <a:pt x="81" y="6391"/>
                  </a:lnTo>
                  <a:lnTo>
                    <a:pt x="80" y="6393"/>
                  </a:lnTo>
                  <a:lnTo>
                    <a:pt x="77" y="6396"/>
                  </a:lnTo>
                  <a:lnTo>
                    <a:pt x="71" y="6398"/>
                  </a:lnTo>
                  <a:lnTo>
                    <a:pt x="64" y="6399"/>
                  </a:lnTo>
                  <a:lnTo>
                    <a:pt x="54" y="6399"/>
                  </a:lnTo>
                  <a:lnTo>
                    <a:pt x="43" y="6398"/>
                  </a:lnTo>
                  <a:lnTo>
                    <a:pt x="30" y="6396"/>
                  </a:lnTo>
                  <a:lnTo>
                    <a:pt x="16" y="6393"/>
                  </a:lnTo>
                  <a:lnTo>
                    <a:pt x="0" y="6388"/>
                  </a:lnTo>
                  <a:close/>
                  <a:moveTo>
                    <a:pt x="0" y="6256"/>
                  </a:moveTo>
                  <a:lnTo>
                    <a:pt x="0" y="6220"/>
                  </a:lnTo>
                  <a:lnTo>
                    <a:pt x="8" y="6219"/>
                  </a:lnTo>
                  <a:lnTo>
                    <a:pt x="17" y="6219"/>
                  </a:lnTo>
                  <a:lnTo>
                    <a:pt x="28" y="6221"/>
                  </a:lnTo>
                  <a:lnTo>
                    <a:pt x="41" y="6222"/>
                  </a:lnTo>
                  <a:lnTo>
                    <a:pt x="70" y="6230"/>
                  </a:lnTo>
                  <a:lnTo>
                    <a:pt x="105" y="6241"/>
                  </a:lnTo>
                  <a:lnTo>
                    <a:pt x="144" y="6255"/>
                  </a:lnTo>
                  <a:lnTo>
                    <a:pt x="186" y="6272"/>
                  </a:lnTo>
                  <a:lnTo>
                    <a:pt x="230" y="6292"/>
                  </a:lnTo>
                  <a:lnTo>
                    <a:pt x="276" y="6315"/>
                  </a:lnTo>
                  <a:lnTo>
                    <a:pt x="328" y="6343"/>
                  </a:lnTo>
                  <a:lnTo>
                    <a:pt x="376" y="6370"/>
                  </a:lnTo>
                  <a:lnTo>
                    <a:pt x="397" y="6384"/>
                  </a:lnTo>
                  <a:lnTo>
                    <a:pt x="418" y="6397"/>
                  </a:lnTo>
                  <a:lnTo>
                    <a:pt x="436" y="6410"/>
                  </a:lnTo>
                  <a:lnTo>
                    <a:pt x="452" y="6422"/>
                  </a:lnTo>
                  <a:lnTo>
                    <a:pt x="467" y="6434"/>
                  </a:lnTo>
                  <a:lnTo>
                    <a:pt x="480" y="6444"/>
                  </a:lnTo>
                  <a:lnTo>
                    <a:pt x="491" y="6454"/>
                  </a:lnTo>
                  <a:lnTo>
                    <a:pt x="500" y="6464"/>
                  </a:lnTo>
                  <a:lnTo>
                    <a:pt x="505" y="6473"/>
                  </a:lnTo>
                  <a:lnTo>
                    <a:pt x="510" y="6480"/>
                  </a:lnTo>
                  <a:lnTo>
                    <a:pt x="511" y="6483"/>
                  </a:lnTo>
                  <a:lnTo>
                    <a:pt x="511" y="6487"/>
                  </a:lnTo>
                  <a:lnTo>
                    <a:pt x="511" y="6489"/>
                  </a:lnTo>
                  <a:lnTo>
                    <a:pt x="510" y="6492"/>
                  </a:lnTo>
                  <a:lnTo>
                    <a:pt x="507" y="6494"/>
                  </a:lnTo>
                  <a:lnTo>
                    <a:pt x="505" y="6495"/>
                  </a:lnTo>
                  <a:lnTo>
                    <a:pt x="502" y="6497"/>
                  </a:lnTo>
                  <a:lnTo>
                    <a:pt x="499" y="6497"/>
                  </a:lnTo>
                  <a:lnTo>
                    <a:pt x="489" y="6498"/>
                  </a:lnTo>
                  <a:lnTo>
                    <a:pt x="478" y="6498"/>
                  </a:lnTo>
                  <a:lnTo>
                    <a:pt x="464" y="6497"/>
                  </a:lnTo>
                  <a:lnTo>
                    <a:pt x="449" y="6494"/>
                  </a:lnTo>
                  <a:lnTo>
                    <a:pt x="432" y="6490"/>
                  </a:lnTo>
                  <a:lnTo>
                    <a:pt x="413" y="6484"/>
                  </a:lnTo>
                  <a:lnTo>
                    <a:pt x="393" y="6478"/>
                  </a:lnTo>
                  <a:lnTo>
                    <a:pt x="371" y="6470"/>
                  </a:lnTo>
                  <a:lnTo>
                    <a:pt x="349" y="6462"/>
                  </a:lnTo>
                  <a:lnTo>
                    <a:pt x="325" y="6453"/>
                  </a:lnTo>
                  <a:lnTo>
                    <a:pt x="300" y="6442"/>
                  </a:lnTo>
                  <a:lnTo>
                    <a:pt x="274" y="6430"/>
                  </a:lnTo>
                  <a:lnTo>
                    <a:pt x="248" y="6419"/>
                  </a:lnTo>
                  <a:lnTo>
                    <a:pt x="221" y="6405"/>
                  </a:lnTo>
                  <a:lnTo>
                    <a:pt x="182" y="6384"/>
                  </a:lnTo>
                  <a:lnTo>
                    <a:pt x="146" y="6364"/>
                  </a:lnTo>
                  <a:lnTo>
                    <a:pt x="112" y="6343"/>
                  </a:lnTo>
                  <a:lnTo>
                    <a:pt x="82" y="6324"/>
                  </a:lnTo>
                  <a:lnTo>
                    <a:pt x="55" y="6304"/>
                  </a:lnTo>
                  <a:lnTo>
                    <a:pt x="32" y="6287"/>
                  </a:lnTo>
                  <a:lnTo>
                    <a:pt x="14" y="6270"/>
                  </a:lnTo>
                  <a:lnTo>
                    <a:pt x="0" y="6256"/>
                  </a:lnTo>
                  <a:close/>
                  <a:moveTo>
                    <a:pt x="0" y="6165"/>
                  </a:moveTo>
                  <a:lnTo>
                    <a:pt x="0" y="6046"/>
                  </a:lnTo>
                  <a:lnTo>
                    <a:pt x="10" y="6052"/>
                  </a:lnTo>
                  <a:lnTo>
                    <a:pt x="19" y="6056"/>
                  </a:lnTo>
                  <a:lnTo>
                    <a:pt x="29" y="6061"/>
                  </a:lnTo>
                  <a:lnTo>
                    <a:pt x="39" y="6067"/>
                  </a:lnTo>
                  <a:lnTo>
                    <a:pt x="89" y="6094"/>
                  </a:lnTo>
                  <a:lnTo>
                    <a:pt x="134" y="6120"/>
                  </a:lnTo>
                  <a:lnTo>
                    <a:pt x="154" y="6134"/>
                  </a:lnTo>
                  <a:lnTo>
                    <a:pt x="173" y="6147"/>
                  </a:lnTo>
                  <a:lnTo>
                    <a:pt x="190" y="6158"/>
                  </a:lnTo>
                  <a:lnTo>
                    <a:pt x="206" y="6170"/>
                  </a:lnTo>
                  <a:lnTo>
                    <a:pt x="220" y="6182"/>
                  </a:lnTo>
                  <a:lnTo>
                    <a:pt x="232" y="6193"/>
                  </a:lnTo>
                  <a:lnTo>
                    <a:pt x="243" y="6203"/>
                  </a:lnTo>
                  <a:lnTo>
                    <a:pt x="250" y="6212"/>
                  </a:lnTo>
                  <a:lnTo>
                    <a:pt x="257" y="6221"/>
                  </a:lnTo>
                  <a:lnTo>
                    <a:pt x="260" y="6229"/>
                  </a:lnTo>
                  <a:lnTo>
                    <a:pt x="261" y="6232"/>
                  </a:lnTo>
                  <a:lnTo>
                    <a:pt x="261" y="6235"/>
                  </a:lnTo>
                  <a:lnTo>
                    <a:pt x="260" y="6237"/>
                  </a:lnTo>
                  <a:lnTo>
                    <a:pt x="259" y="6239"/>
                  </a:lnTo>
                  <a:lnTo>
                    <a:pt x="258" y="6242"/>
                  </a:lnTo>
                  <a:lnTo>
                    <a:pt x="256" y="6244"/>
                  </a:lnTo>
                  <a:lnTo>
                    <a:pt x="253" y="6245"/>
                  </a:lnTo>
                  <a:lnTo>
                    <a:pt x="249" y="6246"/>
                  </a:lnTo>
                  <a:lnTo>
                    <a:pt x="241" y="6247"/>
                  </a:lnTo>
                  <a:lnTo>
                    <a:pt x="231" y="6247"/>
                  </a:lnTo>
                  <a:lnTo>
                    <a:pt x="219" y="6246"/>
                  </a:lnTo>
                  <a:lnTo>
                    <a:pt x="205" y="6244"/>
                  </a:lnTo>
                  <a:lnTo>
                    <a:pt x="190" y="6241"/>
                  </a:lnTo>
                  <a:lnTo>
                    <a:pt x="173" y="6236"/>
                  </a:lnTo>
                  <a:lnTo>
                    <a:pt x="154" y="6230"/>
                  </a:lnTo>
                  <a:lnTo>
                    <a:pt x="135" y="6223"/>
                  </a:lnTo>
                  <a:lnTo>
                    <a:pt x="114" y="6216"/>
                  </a:lnTo>
                  <a:lnTo>
                    <a:pt x="93" y="6207"/>
                  </a:lnTo>
                  <a:lnTo>
                    <a:pt x="48" y="6188"/>
                  </a:lnTo>
                  <a:lnTo>
                    <a:pt x="0" y="6165"/>
                  </a:lnTo>
                  <a:close/>
                  <a:moveTo>
                    <a:pt x="0" y="6000"/>
                  </a:moveTo>
                  <a:lnTo>
                    <a:pt x="0" y="5933"/>
                  </a:lnTo>
                  <a:lnTo>
                    <a:pt x="11" y="5943"/>
                  </a:lnTo>
                  <a:lnTo>
                    <a:pt x="21" y="5952"/>
                  </a:lnTo>
                  <a:lnTo>
                    <a:pt x="28" y="5961"/>
                  </a:lnTo>
                  <a:lnTo>
                    <a:pt x="34" y="5969"/>
                  </a:lnTo>
                  <a:lnTo>
                    <a:pt x="38" y="5976"/>
                  </a:lnTo>
                  <a:lnTo>
                    <a:pt x="41" y="5983"/>
                  </a:lnTo>
                  <a:lnTo>
                    <a:pt x="41" y="5988"/>
                  </a:lnTo>
                  <a:lnTo>
                    <a:pt x="40" y="5992"/>
                  </a:lnTo>
                  <a:lnTo>
                    <a:pt x="38" y="5996"/>
                  </a:lnTo>
                  <a:lnTo>
                    <a:pt x="35" y="5998"/>
                  </a:lnTo>
                  <a:lnTo>
                    <a:pt x="30" y="5999"/>
                  </a:lnTo>
                  <a:lnTo>
                    <a:pt x="26" y="6000"/>
                  </a:lnTo>
                  <a:lnTo>
                    <a:pt x="14" y="6001"/>
                  </a:lnTo>
                  <a:lnTo>
                    <a:pt x="0" y="6000"/>
                  </a:lnTo>
                  <a:close/>
                  <a:moveTo>
                    <a:pt x="0" y="5855"/>
                  </a:moveTo>
                  <a:lnTo>
                    <a:pt x="0" y="5822"/>
                  </a:lnTo>
                  <a:lnTo>
                    <a:pt x="7" y="5820"/>
                  </a:lnTo>
                  <a:lnTo>
                    <a:pt x="15" y="5820"/>
                  </a:lnTo>
                  <a:lnTo>
                    <a:pt x="26" y="5820"/>
                  </a:lnTo>
                  <a:lnTo>
                    <a:pt x="38" y="5821"/>
                  </a:lnTo>
                  <a:lnTo>
                    <a:pt x="51" y="5823"/>
                  </a:lnTo>
                  <a:lnTo>
                    <a:pt x="65" y="5826"/>
                  </a:lnTo>
                  <a:lnTo>
                    <a:pt x="81" y="5830"/>
                  </a:lnTo>
                  <a:lnTo>
                    <a:pt x="98" y="5836"/>
                  </a:lnTo>
                  <a:lnTo>
                    <a:pt x="135" y="5849"/>
                  </a:lnTo>
                  <a:lnTo>
                    <a:pt x="175" y="5865"/>
                  </a:lnTo>
                  <a:lnTo>
                    <a:pt x="218" y="5884"/>
                  </a:lnTo>
                  <a:lnTo>
                    <a:pt x="262" y="5907"/>
                  </a:lnTo>
                  <a:lnTo>
                    <a:pt x="310" y="5933"/>
                  </a:lnTo>
                  <a:lnTo>
                    <a:pt x="354" y="5959"/>
                  </a:lnTo>
                  <a:lnTo>
                    <a:pt x="374" y="5972"/>
                  </a:lnTo>
                  <a:lnTo>
                    <a:pt x="392" y="5985"/>
                  </a:lnTo>
                  <a:lnTo>
                    <a:pt x="409" y="5997"/>
                  </a:lnTo>
                  <a:lnTo>
                    <a:pt x="424" y="6008"/>
                  </a:lnTo>
                  <a:lnTo>
                    <a:pt x="437" y="6020"/>
                  </a:lnTo>
                  <a:lnTo>
                    <a:pt x="449" y="6031"/>
                  </a:lnTo>
                  <a:lnTo>
                    <a:pt x="459" y="6041"/>
                  </a:lnTo>
                  <a:lnTo>
                    <a:pt x="466" y="6051"/>
                  </a:lnTo>
                  <a:lnTo>
                    <a:pt x="472" y="6059"/>
                  </a:lnTo>
                  <a:lnTo>
                    <a:pt x="475" y="6067"/>
                  </a:lnTo>
                  <a:lnTo>
                    <a:pt x="476" y="6070"/>
                  </a:lnTo>
                  <a:lnTo>
                    <a:pt x="476" y="6073"/>
                  </a:lnTo>
                  <a:lnTo>
                    <a:pt x="475" y="6075"/>
                  </a:lnTo>
                  <a:lnTo>
                    <a:pt x="474" y="6079"/>
                  </a:lnTo>
                  <a:lnTo>
                    <a:pt x="472" y="6081"/>
                  </a:lnTo>
                  <a:lnTo>
                    <a:pt x="470" y="6082"/>
                  </a:lnTo>
                  <a:lnTo>
                    <a:pt x="466" y="6084"/>
                  </a:lnTo>
                  <a:lnTo>
                    <a:pt x="463" y="6085"/>
                  </a:lnTo>
                  <a:lnTo>
                    <a:pt x="455" y="6086"/>
                  </a:lnTo>
                  <a:lnTo>
                    <a:pt x="444" y="6087"/>
                  </a:lnTo>
                  <a:lnTo>
                    <a:pt x="431" y="6086"/>
                  </a:lnTo>
                  <a:lnTo>
                    <a:pt x="417" y="6083"/>
                  </a:lnTo>
                  <a:lnTo>
                    <a:pt x="401" y="6080"/>
                  </a:lnTo>
                  <a:lnTo>
                    <a:pt x="382" y="6075"/>
                  </a:lnTo>
                  <a:lnTo>
                    <a:pt x="364" y="6070"/>
                  </a:lnTo>
                  <a:lnTo>
                    <a:pt x="343" y="6062"/>
                  </a:lnTo>
                  <a:lnTo>
                    <a:pt x="322" y="6055"/>
                  </a:lnTo>
                  <a:lnTo>
                    <a:pt x="299" y="6046"/>
                  </a:lnTo>
                  <a:lnTo>
                    <a:pt x="276" y="6037"/>
                  </a:lnTo>
                  <a:lnTo>
                    <a:pt x="253" y="6026"/>
                  </a:lnTo>
                  <a:lnTo>
                    <a:pt x="229" y="6014"/>
                  </a:lnTo>
                  <a:lnTo>
                    <a:pt x="204" y="6001"/>
                  </a:lnTo>
                  <a:lnTo>
                    <a:pt x="167" y="5982"/>
                  </a:lnTo>
                  <a:lnTo>
                    <a:pt x="133" y="5961"/>
                  </a:lnTo>
                  <a:lnTo>
                    <a:pt x="102" y="5942"/>
                  </a:lnTo>
                  <a:lnTo>
                    <a:pt x="73" y="5922"/>
                  </a:lnTo>
                  <a:lnTo>
                    <a:pt x="50" y="5904"/>
                  </a:lnTo>
                  <a:lnTo>
                    <a:pt x="28" y="5887"/>
                  </a:lnTo>
                  <a:lnTo>
                    <a:pt x="19" y="5878"/>
                  </a:lnTo>
                  <a:lnTo>
                    <a:pt x="12" y="5870"/>
                  </a:lnTo>
                  <a:lnTo>
                    <a:pt x="5" y="5863"/>
                  </a:lnTo>
                  <a:lnTo>
                    <a:pt x="0" y="5855"/>
                  </a:lnTo>
                  <a:close/>
                  <a:moveTo>
                    <a:pt x="0" y="5745"/>
                  </a:moveTo>
                  <a:lnTo>
                    <a:pt x="0" y="5623"/>
                  </a:lnTo>
                  <a:lnTo>
                    <a:pt x="19" y="5633"/>
                  </a:lnTo>
                  <a:lnTo>
                    <a:pt x="40" y="5642"/>
                  </a:lnTo>
                  <a:lnTo>
                    <a:pt x="60" y="5652"/>
                  </a:lnTo>
                  <a:lnTo>
                    <a:pt x="81" y="5663"/>
                  </a:lnTo>
                  <a:lnTo>
                    <a:pt x="126" y="5688"/>
                  </a:lnTo>
                  <a:lnTo>
                    <a:pt x="167" y="5714"/>
                  </a:lnTo>
                  <a:lnTo>
                    <a:pt x="187" y="5727"/>
                  </a:lnTo>
                  <a:lnTo>
                    <a:pt x="204" y="5739"/>
                  </a:lnTo>
                  <a:lnTo>
                    <a:pt x="220" y="5752"/>
                  </a:lnTo>
                  <a:lnTo>
                    <a:pt x="234" y="5762"/>
                  </a:lnTo>
                  <a:lnTo>
                    <a:pt x="247" y="5774"/>
                  </a:lnTo>
                  <a:lnTo>
                    <a:pt x="258" y="5784"/>
                  </a:lnTo>
                  <a:lnTo>
                    <a:pt x="268" y="5795"/>
                  </a:lnTo>
                  <a:lnTo>
                    <a:pt x="274" y="5803"/>
                  </a:lnTo>
                  <a:lnTo>
                    <a:pt x="280" y="5812"/>
                  </a:lnTo>
                  <a:lnTo>
                    <a:pt x="283" y="5820"/>
                  </a:lnTo>
                  <a:lnTo>
                    <a:pt x="283" y="5823"/>
                  </a:lnTo>
                  <a:lnTo>
                    <a:pt x="283" y="5826"/>
                  </a:lnTo>
                  <a:lnTo>
                    <a:pt x="283" y="5828"/>
                  </a:lnTo>
                  <a:lnTo>
                    <a:pt x="281" y="5831"/>
                  </a:lnTo>
                  <a:lnTo>
                    <a:pt x="280" y="5834"/>
                  </a:lnTo>
                  <a:lnTo>
                    <a:pt x="277" y="5836"/>
                  </a:lnTo>
                  <a:lnTo>
                    <a:pt x="274" y="5837"/>
                  </a:lnTo>
                  <a:lnTo>
                    <a:pt x="271" y="5838"/>
                  </a:lnTo>
                  <a:lnTo>
                    <a:pt x="262" y="5840"/>
                  </a:lnTo>
                  <a:lnTo>
                    <a:pt x="252" y="5840"/>
                  </a:lnTo>
                  <a:lnTo>
                    <a:pt x="240" y="5839"/>
                  </a:lnTo>
                  <a:lnTo>
                    <a:pt x="226" y="5837"/>
                  </a:lnTo>
                  <a:lnTo>
                    <a:pt x="211" y="5834"/>
                  </a:lnTo>
                  <a:lnTo>
                    <a:pt x="193" y="5829"/>
                  </a:lnTo>
                  <a:lnTo>
                    <a:pt x="175" y="5824"/>
                  </a:lnTo>
                  <a:lnTo>
                    <a:pt x="155" y="5817"/>
                  </a:lnTo>
                  <a:lnTo>
                    <a:pt x="135" y="5810"/>
                  </a:lnTo>
                  <a:lnTo>
                    <a:pt x="113" y="5801"/>
                  </a:lnTo>
                  <a:lnTo>
                    <a:pt x="92" y="5792"/>
                  </a:lnTo>
                  <a:lnTo>
                    <a:pt x="69" y="5781"/>
                  </a:lnTo>
                  <a:lnTo>
                    <a:pt x="45" y="5770"/>
                  </a:lnTo>
                  <a:lnTo>
                    <a:pt x="22" y="5757"/>
                  </a:lnTo>
                  <a:lnTo>
                    <a:pt x="11" y="5752"/>
                  </a:lnTo>
                  <a:lnTo>
                    <a:pt x="0" y="5745"/>
                  </a:lnTo>
                  <a:close/>
                  <a:moveTo>
                    <a:pt x="0" y="5578"/>
                  </a:moveTo>
                  <a:lnTo>
                    <a:pt x="0" y="5467"/>
                  </a:lnTo>
                  <a:lnTo>
                    <a:pt x="28" y="5486"/>
                  </a:lnTo>
                  <a:lnTo>
                    <a:pt x="54" y="5504"/>
                  </a:lnTo>
                  <a:lnTo>
                    <a:pt x="76" y="5523"/>
                  </a:lnTo>
                  <a:lnTo>
                    <a:pt x="93" y="5539"/>
                  </a:lnTo>
                  <a:lnTo>
                    <a:pt x="100" y="5548"/>
                  </a:lnTo>
                  <a:lnTo>
                    <a:pt x="106" y="5555"/>
                  </a:lnTo>
                  <a:lnTo>
                    <a:pt x="111" y="5562"/>
                  </a:lnTo>
                  <a:lnTo>
                    <a:pt x="114" y="5568"/>
                  </a:lnTo>
                  <a:lnTo>
                    <a:pt x="118" y="5575"/>
                  </a:lnTo>
                  <a:lnTo>
                    <a:pt x="119" y="5580"/>
                  </a:lnTo>
                  <a:lnTo>
                    <a:pt x="119" y="5584"/>
                  </a:lnTo>
                  <a:lnTo>
                    <a:pt x="117" y="5589"/>
                  </a:lnTo>
                  <a:lnTo>
                    <a:pt x="114" y="5592"/>
                  </a:lnTo>
                  <a:lnTo>
                    <a:pt x="111" y="5594"/>
                  </a:lnTo>
                  <a:lnTo>
                    <a:pt x="107" y="5595"/>
                  </a:lnTo>
                  <a:lnTo>
                    <a:pt x="103" y="5596"/>
                  </a:lnTo>
                  <a:lnTo>
                    <a:pt x="92" y="5597"/>
                  </a:lnTo>
                  <a:lnTo>
                    <a:pt x="78" y="5597"/>
                  </a:lnTo>
                  <a:lnTo>
                    <a:pt x="62" y="5594"/>
                  </a:lnTo>
                  <a:lnTo>
                    <a:pt x="43" y="5591"/>
                  </a:lnTo>
                  <a:lnTo>
                    <a:pt x="23" y="5584"/>
                  </a:lnTo>
                  <a:lnTo>
                    <a:pt x="0" y="5578"/>
                  </a:lnTo>
                  <a:close/>
                  <a:moveTo>
                    <a:pt x="0" y="5210"/>
                  </a:moveTo>
                  <a:lnTo>
                    <a:pt x="0" y="5181"/>
                  </a:lnTo>
                  <a:lnTo>
                    <a:pt x="5" y="5178"/>
                  </a:lnTo>
                  <a:lnTo>
                    <a:pt x="13" y="5175"/>
                  </a:lnTo>
                  <a:lnTo>
                    <a:pt x="22" y="5174"/>
                  </a:lnTo>
                  <a:lnTo>
                    <a:pt x="32" y="5174"/>
                  </a:lnTo>
                  <a:lnTo>
                    <a:pt x="44" y="5175"/>
                  </a:lnTo>
                  <a:lnTo>
                    <a:pt x="57" y="5178"/>
                  </a:lnTo>
                  <a:lnTo>
                    <a:pt x="71" y="5181"/>
                  </a:lnTo>
                  <a:lnTo>
                    <a:pt x="87" y="5184"/>
                  </a:lnTo>
                  <a:lnTo>
                    <a:pt x="104" y="5189"/>
                  </a:lnTo>
                  <a:lnTo>
                    <a:pt x="122" y="5196"/>
                  </a:lnTo>
                  <a:lnTo>
                    <a:pt x="140" y="5202"/>
                  </a:lnTo>
                  <a:lnTo>
                    <a:pt x="159" y="5210"/>
                  </a:lnTo>
                  <a:lnTo>
                    <a:pt x="199" y="5228"/>
                  </a:lnTo>
                  <a:lnTo>
                    <a:pt x="241" y="5250"/>
                  </a:lnTo>
                  <a:lnTo>
                    <a:pt x="262" y="5262"/>
                  </a:lnTo>
                  <a:lnTo>
                    <a:pt x="283" y="5274"/>
                  </a:lnTo>
                  <a:lnTo>
                    <a:pt x="302" y="5285"/>
                  </a:lnTo>
                  <a:lnTo>
                    <a:pt x="321" y="5298"/>
                  </a:lnTo>
                  <a:lnTo>
                    <a:pt x="338" y="5310"/>
                  </a:lnTo>
                  <a:lnTo>
                    <a:pt x="354" y="5322"/>
                  </a:lnTo>
                  <a:lnTo>
                    <a:pt x="368" y="5334"/>
                  </a:lnTo>
                  <a:lnTo>
                    <a:pt x="381" y="5345"/>
                  </a:lnTo>
                  <a:lnTo>
                    <a:pt x="393" y="5356"/>
                  </a:lnTo>
                  <a:lnTo>
                    <a:pt x="403" y="5366"/>
                  </a:lnTo>
                  <a:lnTo>
                    <a:pt x="411" y="5376"/>
                  </a:lnTo>
                  <a:lnTo>
                    <a:pt x="418" y="5386"/>
                  </a:lnTo>
                  <a:lnTo>
                    <a:pt x="422" y="5393"/>
                  </a:lnTo>
                  <a:lnTo>
                    <a:pt x="424" y="5401"/>
                  </a:lnTo>
                  <a:lnTo>
                    <a:pt x="424" y="5405"/>
                  </a:lnTo>
                  <a:lnTo>
                    <a:pt x="424" y="5408"/>
                  </a:lnTo>
                  <a:lnTo>
                    <a:pt x="423" y="5411"/>
                  </a:lnTo>
                  <a:lnTo>
                    <a:pt x="422" y="5414"/>
                  </a:lnTo>
                  <a:lnTo>
                    <a:pt x="420" y="5416"/>
                  </a:lnTo>
                  <a:lnTo>
                    <a:pt x="418" y="5418"/>
                  </a:lnTo>
                  <a:lnTo>
                    <a:pt x="415" y="5420"/>
                  </a:lnTo>
                  <a:lnTo>
                    <a:pt x="411" y="5421"/>
                  </a:lnTo>
                  <a:lnTo>
                    <a:pt x="403" y="5424"/>
                  </a:lnTo>
                  <a:lnTo>
                    <a:pt x="393" y="5424"/>
                  </a:lnTo>
                  <a:lnTo>
                    <a:pt x="381" y="5424"/>
                  </a:lnTo>
                  <a:lnTo>
                    <a:pt x="368" y="5421"/>
                  </a:lnTo>
                  <a:lnTo>
                    <a:pt x="354" y="5419"/>
                  </a:lnTo>
                  <a:lnTo>
                    <a:pt x="338" y="5415"/>
                  </a:lnTo>
                  <a:lnTo>
                    <a:pt x="321" y="5411"/>
                  </a:lnTo>
                  <a:lnTo>
                    <a:pt x="302" y="5404"/>
                  </a:lnTo>
                  <a:lnTo>
                    <a:pt x="283" y="5398"/>
                  </a:lnTo>
                  <a:lnTo>
                    <a:pt x="263" y="5390"/>
                  </a:lnTo>
                  <a:lnTo>
                    <a:pt x="243" y="5381"/>
                  </a:lnTo>
                  <a:lnTo>
                    <a:pt x="221" y="5372"/>
                  </a:lnTo>
                  <a:lnTo>
                    <a:pt x="201" y="5361"/>
                  </a:lnTo>
                  <a:lnTo>
                    <a:pt x="178" y="5349"/>
                  </a:lnTo>
                  <a:lnTo>
                    <a:pt x="146" y="5331"/>
                  </a:lnTo>
                  <a:lnTo>
                    <a:pt x="114" y="5311"/>
                  </a:lnTo>
                  <a:lnTo>
                    <a:pt x="87" y="5293"/>
                  </a:lnTo>
                  <a:lnTo>
                    <a:pt x="63" y="5275"/>
                  </a:lnTo>
                  <a:lnTo>
                    <a:pt x="41" y="5256"/>
                  </a:lnTo>
                  <a:lnTo>
                    <a:pt x="23" y="5240"/>
                  </a:lnTo>
                  <a:lnTo>
                    <a:pt x="16" y="5231"/>
                  </a:lnTo>
                  <a:lnTo>
                    <a:pt x="10" y="5224"/>
                  </a:lnTo>
                  <a:lnTo>
                    <a:pt x="4" y="5216"/>
                  </a:lnTo>
                  <a:lnTo>
                    <a:pt x="0" y="5210"/>
                  </a:lnTo>
                  <a:close/>
                  <a:moveTo>
                    <a:pt x="0" y="5063"/>
                  </a:moveTo>
                  <a:lnTo>
                    <a:pt x="0" y="4950"/>
                  </a:lnTo>
                  <a:lnTo>
                    <a:pt x="31" y="4961"/>
                  </a:lnTo>
                  <a:lnTo>
                    <a:pt x="66" y="4975"/>
                  </a:lnTo>
                  <a:lnTo>
                    <a:pt x="103" y="4991"/>
                  </a:lnTo>
                  <a:lnTo>
                    <a:pt x="139" y="5011"/>
                  </a:lnTo>
                  <a:lnTo>
                    <a:pt x="160" y="5022"/>
                  </a:lnTo>
                  <a:lnTo>
                    <a:pt x="180" y="5034"/>
                  </a:lnTo>
                  <a:lnTo>
                    <a:pt x="199" y="5046"/>
                  </a:lnTo>
                  <a:lnTo>
                    <a:pt x="216" y="5058"/>
                  </a:lnTo>
                  <a:lnTo>
                    <a:pt x="233" y="5070"/>
                  </a:lnTo>
                  <a:lnTo>
                    <a:pt x="248" y="5081"/>
                  </a:lnTo>
                  <a:lnTo>
                    <a:pt x="262" y="5093"/>
                  </a:lnTo>
                  <a:lnTo>
                    <a:pt x="274" y="5104"/>
                  </a:lnTo>
                  <a:lnTo>
                    <a:pt x="285" y="5115"/>
                  </a:lnTo>
                  <a:lnTo>
                    <a:pt x="295" y="5125"/>
                  </a:lnTo>
                  <a:lnTo>
                    <a:pt x="302" y="5134"/>
                  </a:lnTo>
                  <a:lnTo>
                    <a:pt x="309" y="5144"/>
                  </a:lnTo>
                  <a:lnTo>
                    <a:pt x="312" y="5152"/>
                  </a:lnTo>
                  <a:lnTo>
                    <a:pt x="314" y="5159"/>
                  </a:lnTo>
                  <a:lnTo>
                    <a:pt x="314" y="5163"/>
                  </a:lnTo>
                  <a:lnTo>
                    <a:pt x="314" y="5167"/>
                  </a:lnTo>
                  <a:lnTo>
                    <a:pt x="313" y="5169"/>
                  </a:lnTo>
                  <a:lnTo>
                    <a:pt x="312" y="5172"/>
                  </a:lnTo>
                  <a:lnTo>
                    <a:pt x="310" y="5174"/>
                  </a:lnTo>
                  <a:lnTo>
                    <a:pt x="308" y="5176"/>
                  </a:lnTo>
                  <a:lnTo>
                    <a:pt x="306" y="5179"/>
                  </a:lnTo>
                  <a:lnTo>
                    <a:pt x="302" y="5180"/>
                  </a:lnTo>
                  <a:lnTo>
                    <a:pt x="294" y="5182"/>
                  </a:lnTo>
                  <a:lnTo>
                    <a:pt x="284" y="5183"/>
                  </a:lnTo>
                  <a:lnTo>
                    <a:pt x="273" y="5182"/>
                  </a:lnTo>
                  <a:lnTo>
                    <a:pt x="260" y="5181"/>
                  </a:lnTo>
                  <a:lnTo>
                    <a:pt x="246" y="5179"/>
                  </a:lnTo>
                  <a:lnTo>
                    <a:pt x="231" y="5174"/>
                  </a:lnTo>
                  <a:lnTo>
                    <a:pt x="214" y="5170"/>
                  </a:lnTo>
                  <a:lnTo>
                    <a:pt x="197" y="5165"/>
                  </a:lnTo>
                  <a:lnTo>
                    <a:pt x="178" y="5158"/>
                  </a:lnTo>
                  <a:lnTo>
                    <a:pt x="159" y="5151"/>
                  </a:lnTo>
                  <a:lnTo>
                    <a:pt x="139" y="5142"/>
                  </a:lnTo>
                  <a:lnTo>
                    <a:pt x="119" y="5132"/>
                  </a:lnTo>
                  <a:lnTo>
                    <a:pt x="98" y="5121"/>
                  </a:lnTo>
                  <a:lnTo>
                    <a:pt x="78" y="5111"/>
                  </a:lnTo>
                  <a:lnTo>
                    <a:pt x="56" y="5099"/>
                  </a:lnTo>
                  <a:lnTo>
                    <a:pt x="37" y="5087"/>
                  </a:lnTo>
                  <a:lnTo>
                    <a:pt x="18" y="5075"/>
                  </a:lnTo>
                  <a:lnTo>
                    <a:pt x="0" y="5063"/>
                  </a:lnTo>
                  <a:close/>
                  <a:moveTo>
                    <a:pt x="0" y="4874"/>
                  </a:moveTo>
                  <a:lnTo>
                    <a:pt x="0" y="4743"/>
                  </a:lnTo>
                  <a:lnTo>
                    <a:pt x="16" y="4749"/>
                  </a:lnTo>
                  <a:lnTo>
                    <a:pt x="31" y="4758"/>
                  </a:lnTo>
                  <a:lnTo>
                    <a:pt x="49" y="4765"/>
                  </a:lnTo>
                  <a:lnTo>
                    <a:pt x="65" y="4775"/>
                  </a:lnTo>
                  <a:lnTo>
                    <a:pt x="84" y="4786"/>
                  </a:lnTo>
                  <a:lnTo>
                    <a:pt x="103" y="4798"/>
                  </a:lnTo>
                  <a:lnTo>
                    <a:pt x="121" y="4808"/>
                  </a:lnTo>
                  <a:lnTo>
                    <a:pt x="138" y="4820"/>
                  </a:lnTo>
                  <a:lnTo>
                    <a:pt x="153" y="4832"/>
                  </a:lnTo>
                  <a:lnTo>
                    <a:pt x="167" y="4843"/>
                  </a:lnTo>
                  <a:lnTo>
                    <a:pt x="181" y="4855"/>
                  </a:lnTo>
                  <a:lnTo>
                    <a:pt x="193" y="4866"/>
                  </a:lnTo>
                  <a:lnTo>
                    <a:pt x="203" y="4876"/>
                  </a:lnTo>
                  <a:lnTo>
                    <a:pt x="212" y="4886"/>
                  </a:lnTo>
                  <a:lnTo>
                    <a:pt x="219" y="4896"/>
                  </a:lnTo>
                  <a:lnTo>
                    <a:pt x="225" y="4904"/>
                  </a:lnTo>
                  <a:lnTo>
                    <a:pt x="229" y="4913"/>
                  </a:lnTo>
                  <a:lnTo>
                    <a:pt x="230" y="4921"/>
                  </a:lnTo>
                  <a:lnTo>
                    <a:pt x="230" y="4927"/>
                  </a:lnTo>
                  <a:lnTo>
                    <a:pt x="228" y="4933"/>
                  </a:lnTo>
                  <a:lnTo>
                    <a:pt x="223" y="4937"/>
                  </a:lnTo>
                  <a:lnTo>
                    <a:pt x="218" y="4940"/>
                  </a:lnTo>
                  <a:lnTo>
                    <a:pt x="209" y="4942"/>
                  </a:lnTo>
                  <a:lnTo>
                    <a:pt x="201" y="4943"/>
                  </a:lnTo>
                  <a:lnTo>
                    <a:pt x="190" y="4943"/>
                  </a:lnTo>
                  <a:lnTo>
                    <a:pt x="177" y="4942"/>
                  </a:lnTo>
                  <a:lnTo>
                    <a:pt x="164" y="4940"/>
                  </a:lnTo>
                  <a:lnTo>
                    <a:pt x="149" y="4937"/>
                  </a:lnTo>
                  <a:lnTo>
                    <a:pt x="133" y="4933"/>
                  </a:lnTo>
                  <a:lnTo>
                    <a:pt x="117" y="4927"/>
                  </a:lnTo>
                  <a:lnTo>
                    <a:pt x="98" y="4921"/>
                  </a:lnTo>
                  <a:lnTo>
                    <a:pt x="80" y="4913"/>
                  </a:lnTo>
                  <a:lnTo>
                    <a:pt x="62" y="4904"/>
                  </a:lnTo>
                  <a:lnTo>
                    <a:pt x="42" y="4896"/>
                  </a:lnTo>
                  <a:lnTo>
                    <a:pt x="23" y="4886"/>
                  </a:lnTo>
                  <a:lnTo>
                    <a:pt x="2" y="4875"/>
                  </a:lnTo>
                  <a:lnTo>
                    <a:pt x="0" y="4874"/>
                  </a:lnTo>
                  <a:close/>
                  <a:moveTo>
                    <a:pt x="0" y="4666"/>
                  </a:moveTo>
                  <a:lnTo>
                    <a:pt x="0" y="4533"/>
                  </a:lnTo>
                  <a:lnTo>
                    <a:pt x="8" y="4536"/>
                  </a:lnTo>
                  <a:lnTo>
                    <a:pt x="15" y="4541"/>
                  </a:lnTo>
                  <a:lnTo>
                    <a:pt x="34" y="4552"/>
                  </a:lnTo>
                  <a:lnTo>
                    <a:pt x="51" y="4563"/>
                  </a:lnTo>
                  <a:lnTo>
                    <a:pt x="68" y="4574"/>
                  </a:lnTo>
                  <a:lnTo>
                    <a:pt x="84" y="4585"/>
                  </a:lnTo>
                  <a:lnTo>
                    <a:pt x="99" y="4597"/>
                  </a:lnTo>
                  <a:lnTo>
                    <a:pt x="112" y="4608"/>
                  </a:lnTo>
                  <a:lnTo>
                    <a:pt x="125" y="4618"/>
                  </a:lnTo>
                  <a:lnTo>
                    <a:pt x="136" y="4629"/>
                  </a:lnTo>
                  <a:lnTo>
                    <a:pt x="146" y="4639"/>
                  </a:lnTo>
                  <a:lnTo>
                    <a:pt x="154" y="4650"/>
                  </a:lnTo>
                  <a:lnTo>
                    <a:pt x="161" y="4658"/>
                  </a:lnTo>
                  <a:lnTo>
                    <a:pt x="166" y="4667"/>
                  </a:lnTo>
                  <a:lnTo>
                    <a:pt x="170" y="4676"/>
                  </a:lnTo>
                  <a:lnTo>
                    <a:pt x="172" y="4683"/>
                  </a:lnTo>
                  <a:lnTo>
                    <a:pt x="171" y="4690"/>
                  </a:lnTo>
                  <a:lnTo>
                    <a:pt x="168" y="4695"/>
                  </a:lnTo>
                  <a:lnTo>
                    <a:pt x="165" y="4699"/>
                  </a:lnTo>
                  <a:lnTo>
                    <a:pt x="161" y="4702"/>
                  </a:lnTo>
                  <a:lnTo>
                    <a:pt x="155" y="4704"/>
                  </a:lnTo>
                  <a:lnTo>
                    <a:pt x="148" y="4706"/>
                  </a:lnTo>
                  <a:lnTo>
                    <a:pt x="140" y="4706"/>
                  </a:lnTo>
                  <a:lnTo>
                    <a:pt x="131" y="4706"/>
                  </a:lnTo>
                  <a:lnTo>
                    <a:pt x="121" y="4706"/>
                  </a:lnTo>
                  <a:lnTo>
                    <a:pt x="110" y="4704"/>
                  </a:lnTo>
                  <a:lnTo>
                    <a:pt x="86" y="4698"/>
                  </a:lnTo>
                  <a:lnTo>
                    <a:pt x="59" y="4690"/>
                  </a:lnTo>
                  <a:lnTo>
                    <a:pt x="30" y="4679"/>
                  </a:lnTo>
                  <a:lnTo>
                    <a:pt x="0" y="4666"/>
                  </a:lnTo>
                  <a:close/>
                  <a:moveTo>
                    <a:pt x="0" y="4445"/>
                  </a:moveTo>
                  <a:lnTo>
                    <a:pt x="0" y="4314"/>
                  </a:lnTo>
                  <a:lnTo>
                    <a:pt x="17" y="4325"/>
                  </a:lnTo>
                  <a:lnTo>
                    <a:pt x="32" y="4336"/>
                  </a:lnTo>
                  <a:lnTo>
                    <a:pt x="48" y="4347"/>
                  </a:lnTo>
                  <a:lnTo>
                    <a:pt x="63" y="4356"/>
                  </a:lnTo>
                  <a:lnTo>
                    <a:pt x="76" y="4367"/>
                  </a:lnTo>
                  <a:lnTo>
                    <a:pt x="87" y="4378"/>
                  </a:lnTo>
                  <a:lnTo>
                    <a:pt x="98" y="4388"/>
                  </a:lnTo>
                  <a:lnTo>
                    <a:pt x="108" y="4397"/>
                  </a:lnTo>
                  <a:lnTo>
                    <a:pt x="117" y="4407"/>
                  </a:lnTo>
                  <a:lnTo>
                    <a:pt x="124" y="4417"/>
                  </a:lnTo>
                  <a:lnTo>
                    <a:pt x="130" y="4425"/>
                  </a:lnTo>
                  <a:lnTo>
                    <a:pt x="134" y="4433"/>
                  </a:lnTo>
                  <a:lnTo>
                    <a:pt x="136" y="4440"/>
                  </a:lnTo>
                  <a:lnTo>
                    <a:pt x="138" y="4448"/>
                  </a:lnTo>
                  <a:lnTo>
                    <a:pt x="137" y="4453"/>
                  </a:lnTo>
                  <a:lnTo>
                    <a:pt x="135" y="4459"/>
                  </a:lnTo>
                  <a:lnTo>
                    <a:pt x="132" y="4463"/>
                  </a:lnTo>
                  <a:lnTo>
                    <a:pt x="128" y="4465"/>
                  </a:lnTo>
                  <a:lnTo>
                    <a:pt x="124" y="4467"/>
                  </a:lnTo>
                  <a:lnTo>
                    <a:pt x="118" y="4470"/>
                  </a:lnTo>
                  <a:lnTo>
                    <a:pt x="111" y="4471"/>
                  </a:lnTo>
                  <a:lnTo>
                    <a:pt x="105" y="4471"/>
                  </a:lnTo>
                  <a:lnTo>
                    <a:pt x="97" y="4471"/>
                  </a:lnTo>
                  <a:lnTo>
                    <a:pt x="89" y="4471"/>
                  </a:lnTo>
                  <a:lnTo>
                    <a:pt x="69" y="4467"/>
                  </a:lnTo>
                  <a:lnTo>
                    <a:pt x="48" y="4462"/>
                  </a:lnTo>
                  <a:lnTo>
                    <a:pt x="25" y="4454"/>
                  </a:lnTo>
                  <a:lnTo>
                    <a:pt x="0" y="4445"/>
                  </a:lnTo>
                  <a:close/>
                  <a:moveTo>
                    <a:pt x="0" y="4214"/>
                  </a:moveTo>
                  <a:lnTo>
                    <a:pt x="0" y="4084"/>
                  </a:lnTo>
                  <a:lnTo>
                    <a:pt x="31" y="4105"/>
                  </a:lnTo>
                  <a:lnTo>
                    <a:pt x="58" y="4125"/>
                  </a:lnTo>
                  <a:lnTo>
                    <a:pt x="70" y="4135"/>
                  </a:lnTo>
                  <a:lnTo>
                    <a:pt x="82" y="4145"/>
                  </a:lnTo>
                  <a:lnTo>
                    <a:pt x="92" y="4154"/>
                  </a:lnTo>
                  <a:lnTo>
                    <a:pt x="102" y="4164"/>
                  </a:lnTo>
                  <a:lnTo>
                    <a:pt x="109" y="4174"/>
                  </a:lnTo>
                  <a:lnTo>
                    <a:pt x="116" y="4182"/>
                  </a:lnTo>
                  <a:lnTo>
                    <a:pt x="121" y="4191"/>
                  </a:lnTo>
                  <a:lnTo>
                    <a:pt x="125" y="4199"/>
                  </a:lnTo>
                  <a:lnTo>
                    <a:pt x="127" y="4206"/>
                  </a:lnTo>
                  <a:lnTo>
                    <a:pt x="128" y="4213"/>
                  </a:lnTo>
                  <a:lnTo>
                    <a:pt x="127" y="4219"/>
                  </a:lnTo>
                  <a:lnTo>
                    <a:pt x="125" y="4225"/>
                  </a:lnTo>
                  <a:lnTo>
                    <a:pt x="123" y="4228"/>
                  </a:lnTo>
                  <a:lnTo>
                    <a:pt x="119" y="4231"/>
                  </a:lnTo>
                  <a:lnTo>
                    <a:pt x="114" y="4233"/>
                  </a:lnTo>
                  <a:lnTo>
                    <a:pt x="109" y="4235"/>
                  </a:lnTo>
                  <a:lnTo>
                    <a:pt x="104" y="4236"/>
                  </a:lnTo>
                  <a:lnTo>
                    <a:pt x="97" y="4236"/>
                  </a:lnTo>
                  <a:lnTo>
                    <a:pt x="90" y="4236"/>
                  </a:lnTo>
                  <a:lnTo>
                    <a:pt x="82" y="4236"/>
                  </a:lnTo>
                  <a:lnTo>
                    <a:pt x="64" y="4233"/>
                  </a:lnTo>
                  <a:lnTo>
                    <a:pt x="44" y="4229"/>
                  </a:lnTo>
                  <a:lnTo>
                    <a:pt x="23" y="4222"/>
                  </a:lnTo>
                  <a:lnTo>
                    <a:pt x="0" y="4214"/>
                  </a:lnTo>
                  <a:close/>
                  <a:moveTo>
                    <a:pt x="0" y="3974"/>
                  </a:moveTo>
                  <a:lnTo>
                    <a:pt x="0" y="3840"/>
                  </a:lnTo>
                  <a:lnTo>
                    <a:pt x="9" y="3846"/>
                  </a:lnTo>
                  <a:lnTo>
                    <a:pt x="25" y="3855"/>
                  </a:lnTo>
                  <a:lnTo>
                    <a:pt x="41" y="3866"/>
                  </a:lnTo>
                  <a:lnTo>
                    <a:pt x="55" y="3876"/>
                  </a:lnTo>
                  <a:lnTo>
                    <a:pt x="69" y="3887"/>
                  </a:lnTo>
                  <a:lnTo>
                    <a:pt x="82" y="3896"/>
                  </a:lnTo>
                  <a:lnTo>
                    <a:pt x="94" y="3907"/>
                  </a:lnTo>
                  <a:lnTo>
                    <a:pt x="105" y="3917"/>
                  </a:lnTo>
                  <a:lnTo>
                    <a:pt x="114" y="3928"/>
                  </a:lnTo>
                  <a:lnTo>
                    <a:pt x="122" y="3938"/>
                  </a:lnTo>
                  <a:lnTo>
                    <a:pt x="130" y="3946"/>
                  </a:lnTo>
                  <a:lnTo>
                    <a:pt x="135" y="3955"/>
                  </a:lnTo>
                  <a:lnTo>
                    <a:pt x="139" y="3963"/>
                  </a:lnTo>
                  <a:lnTo>
                    <a:pt x="141" y="3971"/>
                  </a:lnTo>
                  <a:lnTo>
                    <a:pt x="143" y="3979"/>
                  </a:lnTo>
                  <a:lnTo>
                    <a:pt x="141" y="3985"/>
                  </a:lnTo>
                  <a:lnTo>
                    <a:pt x="139" y="3990"/>
                  </a:lnTo>
                  <a:lnTo>
                    <a:pt x="136" y="3994"/>
                  </a:lnTo>
                  <a:lnTo>
                    <a:pt x="133" y="3997"/>
                  </a:lnTo>
                  <a:lnTo>
                    <a:pt x="127" y="4000"/>
                  </a:lnTo>
                  <a:lnTo>
                    <a:pt x="121" y="4001"/>
                  </a:lnTo>
                  <a:lnTo>
                    <a:pt x="114" y="4002"/>
                  </a:lnTo>
                  <a:lnTo>
                    <a:pt x="107" y="4003"/>
                  </a:lnTo>
                  <a:lnTo>
                    <a:pt x="99" y="4002"/>
                  </a:lnTo>
                  <a:lnTo>
                    <a:pt x="90" y="4002"/>
                  </a:lnTo>
                  <a:lnTo>
                    <a:pt x="70" y="3999"/>
                  </a:lnTo>
                  <a:lnTo>
                    <a:pt x="49" y="3993"/>
                  </a:lnTo>
                  <a:lnTo>
                    <a:pt x="25" y="3985"/>
                  </a:lnTo>
                  <a:lnTo>
                    <a:pt x="0" y="3974"/>
                  </a:lnTo>
                  <a:close/>
                  <a:moveTo>
                    <a:pt x="0" y="3722"/>
                  </a:moveTo>
                  <a:lnTo>
                    <a:pt x="0" y="3588"/>
                  </a:lnTo>
                  <a:lnTo>
                    <a:pt x="13" y="3593"/>
                  </a:lnTo>
                  <a:lnTo>
                    <a:pt x="26" y="3600"/>
                  </a:lnTo>
                  <a:lnTo>
                    <a:pt x="40" y="3607"/>
                  </a:lnTo>
                  <a:lnTo>
                    <a:pt x="53" y="3615"/>
                  </a:lnTo>
                  <a:lnTo>
                    <a:pt x="69" y="3625"/>
                  </a:lnTo>
                  <a:lnTo>
                    <a:pt x="84" y="3634"/>
                  </a:lnTo>
                  <a:lnTo>
                    <a:pt x="98" y="3644"/>
                  </a:lnTo>
                  <a:lnTo>
                    <a:pt x="111" y="3655"/>
                  </a:lnTo>
                  <a:lnTo>
                    <a:pt x="123" y="3664"/>
                  </a:lnTo>
                  <a:lnTo>
                    <a:pt x="135" y="3674"/>
                  </a:lnTo>
                  <a:lnTo>
                    <a:pt x="145" y="3685"/>
                  </a:lnTo>
                  <a:lnTo>
                    <a:pt x="154" y="3695"/>
                  </a:lnTo>
                  <a:lnTo>
                    <a:pt x="162" y="3703"/>
                  </a:lnTo>
                  <a:lnTo>
                    <a:pt x="168" y="3713"/>
                  </a:lnTo>
                  <a:lnTo>
                    <a:pt x="174" y="3722"/>
                  </a:lnTo>
                  <a:lnTo>
                    <a:pt x="177" y="3730"/>
                  </a:lnTo>
                  <a:lnTo>
                    <a:pt x="180" y="3738"/>
                  </a:lnTo>
                  <a:lnTo>
                    <a:pt x="180" y="3744"/>
                  </a:lnTo>
                  <a:lnTo>
                    <a:pt x="180" y="3751"/>
                  </a:lnTo>
                  <a:lnTo>
                    <a:pt x="178" y="3756"/>
                  </a:lnTo>
                  <a:lnTo>
                    <a:pt x="174" y="3762"/>
                  </a:lnTo>
                  <a:lnTo>
                    <a:pt x="168" y="3765"/>
                  </a:lnTo>
                  <a:lnTo>
                    <a:pt x="162" y="3767"/>
                  </a:lnTo>
                  <a:lnTo>
                    <a:pt x="154" y="3769"/>
                  </a:lnTo>
                  <a:lnTo>
                    <a:pt x="146" y="3769"/>
                  </a:lnTo>
                  <a:lnTo>
                    <a:pt x="136" y="3769"/>
                  </a:lnTo>
                  <a:lnTo>
                    <a:pt x="125" y="3768"/>
                  </a:lnTo>
                  <a:lnTo>
                    <a:pt x="113" y="3766"/>
                  </a:lnTo>
                  <a:lnTo>
                    <a:pt x="102" y="3764"/>
                  </a:lnTo>
                  <a:lnTo>
                    <a:pt x="87" y="3759"/>
                  </a:lnTo>
                  <a:lnTo>
                    <a:pt x="75" y="3755"/>
                  </a:lnTo>
                  <a:lnTo>
                    <a:pt x="60" y="3750"/>
                  </a:lnTo>
                  <a:lnTo>
                    <a:pt x="45" y="3744"/>
                  </a:lnTo>
                  <a:lnTo>
                    <a:pt x="30" y="3737"/>
                  </a:lnTo>
                  <a:lnTo>
                    <a:pt x="15" y="3729"/>
                  </a:lnTo>
                  <a:lnTo>
                    <a:pt x="0" y="3722"/>
                  </a:lnTo>
                  <a:close/>
                  <a:moveTo>
                    <a:pt x="0" y="3444"/>
                  </a:moveTo>
                  <a:lnTo>
                    <a:pt x="0" y="3333"/>
                  </a:lnTo>
                  <a:lnTo>
                    <a:pt x="13" y="3336"/>
                  </a:lnTo>
                  <a:lnTo>
                    <a:pt x="27" y="3341"/>
                  </a:lnTo>
                  <a:lnTo>
                    <a:pt x="41" y="3345"/>
                  </a:lnTo>
                  <a:lnTo>
                    <a:pt x="56" y="3350"/>
                  </a:lnTo>
                  <a:lnTo>
                    <a:pt x="71" y="3357"/>
                  </a:lnTo>
                  <a:lnTo>
                    <a:pt x="87" y="3364"/>
                  </a:lnTo>
                  <a:lnTo>
                    <a:pt x="104" y="3373"/>
                  </a:lnTo>
                  <a:lnTo>
                    <a:pt x="120" y="3383"/>
                  </a:lnTo>
                  <a:lnTo>
                    <a:pt x="135" y="3391"/>
                  </a:lnTo>
                  <a:lnTo>
                    <a:pt x="149" y="3401"/>
                  </a:lnTo>
                  <a:lnTo>
                    <a:pt x="163" y="3411"/>
                  </a:lnTo>
                  <a:lnTo>
                    <a:pt x="175" y="3421"/>
                  </a:lnTo>
                  <a:lnTo>
                    <a:pt x="187" y="3431"/>
                  </a:lnTo>
                  <a:lnTo>
                    <a:pt x="198" y="3441"/>
                  </a:lnTo>
                  <a:lnTo>
                    <a:pt x="207" y="3451"/>
                  </a:lnTo>
                  <a:lnTo>
                    <a:pt x="216" y="3460"/>
                  </a:lnTo>
                  <a:lnTo>
                    <a:pt x="223" y="3469"/>
                  </a:lnTo>
                  <a:lnTo>
                    <a:pt x="230" y="3478"/>
                  </a:lnTo>
                  <a:lnTo>
                    <a:pt x="234" y="3486"/>
                  </a:lnTo>
                  <a:lnTo>
                    <a:pt x="239" y="3495"/>
                  </a:lnTo>
                  <a:lnTo>
                    <a:pt x="241" y="3503"/>
                  </a:lnTo>
                  <a:lnTo>
                    <a:pt x="241" y="3509"/>
                  </a:lnTo>
                  <a:lnTo>
                    <a:pt x="241" y="3516"/>
                  </a:lnTo>
                  <a:lnTo>
                    <a:pt x="238" y="3522"/>
                  </a:lnTo>
                  <a:lnTo>
                    <a:pt x="234" y="3526"/>
                  </a:lnTo>
                  <a:lnTo>
                    <a:pt x="229" y="3530"/>
                  </a:lnTo>
                  <a:lnTo>
                    <a:pt x="221" y="3533"/>
                  </a:lnTo>
                  <a:lnTo>
                    <a:pt x="214" y="3534"/>
                  </a:lnTo>
                  <a:lnTo>
                    <a:pt x="205" y="3535"/>
                  </a:lnTo>
                  <a:lnTo>
                    <a:pt x="194" y="3535"/>
                  </a:lnTo>
                  <a:lnTo>
                    <a:pt x="184" y="3534"/>
                  </a:lnTo>
                  <a:lnTo>
                    <a:pt x="172" y="3532"/>
                  </a:lnTo>
                  <a:lnTo>
                    <a:pt x="159" y="3528"/>
                  </a:lnTo>
                  <a:lnTo>
                    <a:pt x="146" y="3524"/>
                  </a:lnTo>
                  <a:lnTo>
                    <a:pt x="132" y="3520"/>
                  </a:lnTo>
                  <a:lnTo>
                    <a:pt x="118" y="3514"/>
                  </a:lnTo>
                  <a:lnTo>
                    <a:pt x="103" y="3508"/>
                  </a:lnTo>
                  <a:lnTo>
                    <a:pt x="87" y="3500"/>
                  </a:lnTo>
                  <a:lnTo>
                    <a:pt x="72" y="3492"/>
                  </a:lnTo>
                  <a:lnTo>
                    <a:pt x="57" y="3483"/>
                  </a:lnTo>
                  <a:lnTo>
                    <a:pt x="41" y="3473"/>
                  </a:lnTo>
                  <a:lnTo>
                    <a:pt x="27" y="3464"/>
                  </a:lnTo>
                  <a:lnTo>
                    <a:pt x="13" y="3454"/>
                  </a:lnTo>
                  <a:lnTo>
                    <a:pt x="0" y="3444"/>
                  </a:lnTo>
                  <a:close/>
                  <a:moveTo>
                    <a:pt x="0" y="2839"/>
                  </a:moveTo>
                  <a:lnTo>
                    <a:pt x="0" y="2723"/>
                  </a:lnTo>
                  <a:lnTo>
                    <a:pt x="19" y="2739"/>
                  </a:lnTo>
                  <a:lnTo>
                    <a:pt x="36" y="2754"/>
                  </a:lnTo>
                  <a:lnTo>
                    <a:pt x="50" y="2769"/>
                  </a:lnTo>
                  <a:lnTo>
                    <a:pt x="60" y="2784"/>
                  </a:lnTo>
                  <a:lnTo>
                    <a:pt x="65" y="2790"/>
                  </a:lnTo>
                  <a:lnTo>
                    <a:pt x="68" y="2798"/>
                  </a:lnTo>
                  <a:lnTo>
                    <a:pt x="71" y="2804"/>
                  </a:lnTo>
                  <a:lnTo>
                    <a:pt x="72" y="2810"/>
                  </a:lnTo>
                  <a:lnTo>
                    <a:pt x="73" y="2816"/>
                  </a:lnTo>
                  <a:lnTo>
                    <a:pt x="73" y="2822"/>
                  </a:lnTo>
                  <a:lnTo>
                    <a:pt x="72" y="2827"/>
                  </a:lnTo>
                  <a:lnTo>
                    <a:pt x="70" y="2831"/>
                  </a:lnTo>
                  <a:lnTo>
                    <a:pt x="66" y="2836"/>
                  </a:lnTo>
                  <a:lnTo>
                    <a:pt x="60" y="2840"/>
                  </a:lnTo>
                  <a:lnTo>
                    <a:pt x="53" y="2842"/>
                  </a:lnTo>
                  <a:lnTo>
                    <a:pt x="44" y="2844"/>
                  </a:lnTo>
                  <a:lnTo>
                    <a:pt x="35" y="2844"/>
                  </a:lnTo>
                  <a:lnTo>
                    <a:pt x="24" y="2843"/>
                  </a:lnTo>
                  <a:lnTo>
                    <a:pt x="13" y="2842"/>
                  </a:lnTo>
                  <a:lnTo>
                    <a:pt x="0" y="2839"/>
                  </a:lnTo>
                  <a:close/>
                  <a:moveTo>
                    <a:pt x="0" y="2523"/>
                  </a:moveTo>
                  <a:lnTo>
                    <a:pt x="0" y="2430"/>
                  </a:lnTo>
                  <a:lnTo>
                    <a:pt x="12" y="2431"/>
                  </a:lnTo>
                  <a:lnTo>
                    <a:pt x="25" y="2433"/>
                  </a:lnTo>
                  <a:lnTo>
                    <a:pt x="39" y="2436"/>
                  </a:lnTo>
                  <a:lnTo>
                    <a:pt x="54" y="2442"/>
                  </a:lnTo>
                  <a:lnTo>
                    <a:pt x="70" y="2447"/>
                  </a:lnTo>
                  <a:lnTo>
                    <a:pt x="86" y="2455"/>
                  </a:lnTo>
                  <a:lnTo>
                    <a:pt x="103" y="2463"/>
                  </a:lnTo>
                  <a:lnTo>
                    <a:pt x="119" y="2473"/>
                  </a:lnTo>
                  <a:lnTo>
                    <a:pt x="132" y="2482"/>
                  </a:lnTo>
                  <a:lnTo>
                    <a:pt x="144" y="2489"/>
                  </a:lnTo>
                  <a:lnTo>
                    <a:pt x="154" y="2498"/>
                  </a:lnTo>
                  <a:lnTo>
                    <a:pt x="165" y="2506"/>
                  </a:lnTo>
                  <a:lnTo>
                    <a:pt x="174" y="2516"/>
                  </a:lnTo>
                  <a:lnTo>
                    <a:pt x="184" y="2525"/>
                  </a:lnTo>
                  <a:lnTo>
                    <a:pt x="191" y="2533"/>
                  </a:lnTo>
                  <a:lnTo>
                    <a:pt x="198" y="2542"/>
                  </a:lnTo>
                  <a:lnTo>
                    <a:pt x="204" y="2550"/>
                  </a:lnTo>
                  <a:lnTo>
                    <a:pt x="208" y="2558"/>
                  </a:lnTo>
                  <a:lnTo>
                    <a:pt x="212" y="2566"/>
                  </a:lnTo>
                  <a:lnTo>
                    <a:pt x="215" y="2573"/>
                  </a:lnTo>
                  <a:lnTo>
                    <a:pt x="216" y="2580"/>
                  </a:lnTo>
                  <a:lnTo>
                    <a:pt x="216" y="2586"/>
                  </a:lnTo>
                  <a:lnTo>
                    <a:pt x="215" y="2593"/>
                  </a:lnTo>
                  <a:lnTo>
                    <a:pt x="213" y="2598"/>
                  </a:lnTo>
                  <a:lnTo>
                    <a:pt x="209" y="2603"/>
                  </a:lnTo>
                  <a:lnTo>
                    <a:pt x="204" y="2606"/>
                  </a:lnTo>
                  <a:lnTo>
                    <a:pt x="199" y="2609"/>
                  </a:lnTo>
                  <a:lnTo>
                    <a:pt x="191" y="2610"/>
                  </a:lnTo>
                  <a:lnTo>
                    <a:pt x="184" y="2611"/>
                  </a:lnTo>
                  <a:lnTo>
                    <a:pt x="175" y="2611"/>
                  </a:lnTo>
                  <a:lnTo>
                    <a:pt x="165" y="2611"/>
                  </a:lnTo>
                  <a:lnTo>
                    <a:pt x="155" y="2609"/>
                  </a:lnTo>
                  <a:lnTo>
                    <a:pt x="145" y="2607"/>
                  </a:lnTo>
                  <a:lnTo>
                    <a:pt x="134" y="2604"/>
                  </a:lnTo>
                  <a:lnTo>
                    <a:pt x="122" y="2600"/>
                  </a:lnTo>
                  <a:lnTo>
                    <a:pt x="110" y="2595"/>
                  </a:lnTo>
                  <a:lnTo>
                    <a:pt x="97" y="2590"/>
                  </a:lnTo>
                  <a:lnTo>
                    <a:pt x="85" y="2584"/>
                  </a:lnTo>
                  <a:lnTo>
                    <a:pt x="72" y="2577"/>
                  </a:lnTo>
                  <a:lnTo>
                    <a:pt x="59" y="2569"/>
                  </a:lnTo>
                  <a:lnTo>
                    <a:pt x="42" y="2558"/>
                  </a:lnTo>
                  <a:lnTo>
                    <a:pt x="27" y="2546"/>
                  </a:lnTo>
                  <a:lnTo>
                    <a:pt x="13" y="2535"/>
                  </a:lnTo>
                  <a:lnTo>
                    <a:pt x="0" y="2523"/>
                  </a:lnTo>
                  <a:close/>
                  <a:moveTo>
                    <a:pt x="0" y="2175"/>
                  </a:moveTo>
                  <a:lnTo>
                    <a:pt x="0" y="2061"/>
                  </a:lnTo>
                  <a:lnTo>
                    <a:pt x="18" y="2075"/>
                  </a:lnTo>
                  <a:lnTo>
                    <a:pt x="35" y="2090"/>
                  </a:lnTo>
                  <a:lnTo>
                    <a:pt x="49" y="2105"/>
                  </a:lnTo>
                  <a:lnTo>
                    <a:pt x="59" y="2119"/>
                  </a:lnTo>
                  <a:lnTo>
                    <a:pt x="64" y="2127"/>
                  </a:lnTo>
                  <a:lnTo>
                    <a:pt x="67" y="2133"/>
                  </a:lnTo>
                  <a:lnTo>
                    <a:pt x="69" y="2140"/>
                  </a:lnTo>
                  <a:lnTo>
                    <a:pt x="71" y="2146"/>
                  </a:lnTo>
                  <a:lnTo>
                    <a:pt x="71" y="2153"/>
                  </a:lnTo>
                  <a:lnTo>
                    <a:pt x="71" y="2158"/>
                  </a:lnTo>
                  <a:lnTo>
                    <a:pt x="70" y="2162"/>
                  </a:lnTo>
                  <a:lnTo>
                    <a:pt x="68" y="2168"/>
                  </a:lnTo>
                  <a:lnTo>
                    <a:pt x="64" y="2172"/>
                  </a:lnTo>
                  <a:lnTo>
                    <a:pt x="58" y="2176"/>
                  </a:lnTo>
                  <a:lnTo>
                    <a:pt x="51" y="2178"/>
                  </a:lnTo>
                  <a:lnTo>
                    <a:pt x="43" y="2181"/>
                  </a:lnTo>
                  <a:lnTo>
                    <a:pt x="34" y="2181"/>
                  </a:lnTo>
                  <a:lnTo>
                    <a:pt x="23" y="2181"/>
                  </a:lnTo>
                  <a:lnTo>
                    <a:pt x="12" y="2178"/>
                  </a:lnTo>
                  <a:lnTo>
                    <a:pt x="0" y="2175"/>
                  </a:lnTo>
                  <a:close/>
                  <a:moveTo>
                    <a:pt x="0" y="592"/>
                  </a:moveTo>
                  <a:lnTo>
                    <a:pt x="0" y="489"/>
                  </a:lnTo>
                  <a:lnTo>
                    <a:pt x="12" y="496"/>
                  </a:lnTo>
                  <a:lnTo>
                    <a:pt x="24" y="503"/>
                  </a:lnTo>
                  <a:lnTo>
                    <a:pt x="39" y="514"/>
                  </a:lnTo>
                  <a:lnTo>
                    <a:pt x="52" y="526"/>
                  </a:lnTo>
                  <a:lnTo>
                    <a:pt x="62" y="538"/>
                  </a:lnTo>
                  <a:lnTo>
                    <a:pt x="70" y="551"/>
                  </a:lnTo>
                  <a:lnTo>
                    <a:pt x="73" y="556"/>
                  </a:lnTo>
                  <a:lnTo>
                    <a:pt x="76" y="563"/>
                  </a:lnTo>
                  <a:lnTo>
                    <a:pt x="78" y="568"/>
                  </a:lnTo>
                  <a:lnTo>
                    <a:pt x="79" y="574"/>
                  </a:lnTo>
                  <a:lnTo>
                    <a:pt x="80" y="579"/>
                  </a:lnTo>
                  <a:lnTo>
                    <a:pt x="79" y="583"/>
                  </a:lnTo>
                  <a:lnTo>
                    <a:pt x="78" y="589"/>
                  </a:lnTo>
                  <a:lnTo>
                    <a:pt x="76" y="593"/>
                  </a:lnTo>
                  <a:lnTo>
                    <a:pt x="73" y="595"/>
                  </a:lnTo>
                  <a:lnTo>
                    <a:pt x="71" y="598"/>
                  </a:lnTo>
                  <a:lnTo>
                    <a:pt x="68" y="601"/>
                  </a:lnTo>
                  <a:lnTo>
                    <a:pt x="65" y="602"/>
                  </a:lnTo>
                  <a:lnTo>
                    <a:pt x="56" y="604"/>
                  </a:lnTo>
                  <a:lnTo>
                    <a:pt x="46" y="605"/>
                  </a:lnTo>
                  <a:lnTo>
                    <a:pt x="36" y="604"/>
                  </a:lnTo>
                  <a:lnTo>
                    <a:pt x="25" y="601"/>
                  </a:lnTo>
                  <a:lnTo>
                    <a:pt x="13" y="597"/>
                  </a:lnTo>
                  <a:lnTo>
                    <a:pt x="0" y="592"/>
                  </a:lnTo>
                  <a:close/>
                  <a:moveTo>
                    <a:pt x="678" y="18"/>
                  </a:moveTo>
                  <a:lnTo>
                    <a:pt x="678" y="116"/>
                  </a:lnTo>
                  <a:lnTo>
                    <a:pt x="668" y="113"/>
                  </a:lnTo>
                  <a:lnTo>
                    <a:pt x="659" y="109"/>
                  </a:lnTo>
                  <a:lnTo>
                    <a:pt x="649" y="103"/>
                  </a:lnTo>
                  <a:lnTo>
                    <a:pt x="638" y="97"/>
                  </a:lnTo>
                  <a:lnTo>
                    <a:pt x="625" y="87"/>
                  </a:lnTo>
                  <a:lnTo>
                    <a:pt x="613" y="75"/>
                  </a:lnTo>
                  <a:lnTo>
                    <a:pt x="603" y="64"/>
                  </a:lnTo>
                  <a:lnTo>
                    <a:pt x="596" y="52"/>
                  </a:lnTo>
                  <a:lnTo>
                    <a:pt x="593" y="47"/>
                  </a:lnTo>
                  <a:lnTo>
                    <a:pt x="591" y="41"/>
                  </a:lnTo>
                  <a:lnTo>
                    <a:pt x="589" y="35"/>
                  </a:lnTo>
                  <a:lnTo>
                    <a:pt x="588" y="30"/>
                  </a:lnTo>
                  <a:lnTo>
                    <a:pt x="588" y="25"/>
                  </a:lnTo>
                  <a:lnTo>
                    <a:pt x="588" y="20"/>
                  </a:lnTo>
                  <a:lnTo>
                    <a:pt x="589" y="16"/>
                  </a:lnTo>
                  <a:lnTo>
                    <a:pt x="592" y="11"/>
                  </a:lnTo>
                  <a:lnTo>
                    <a:pt x="595" y="8"/>
                  </a:lnTo>
                  <a:lnTo>
                    <a:pt x="598" y="6"/>
                  </a:lnTo>
                  <a:lnTo>
                    <a:pt x="601" y="3"/>
                  </a:lnTo>
                  <a:lnTo>
                    <a:pt x="606" y="2"/>
                  </a:lnTo>
                  <a:lnTo>
                    <a:pt x="615" y="0"/>
                  </a:lnTo>
                  <a:lnTo>
                    <a:pt x="626" y="0"/>
                  </a:lnTo>
                  <a:lnTo>
                    <a:pt x="638" y="1"/>
                  </a:lnTo>
                  <a:lnTo>
                    <a:pt x="651" y="5"/>
                  </a:lnTo>
                  <a:lnTo>
                    <a:pt x="664" y="10"/>
                  </a:lnTo>
                  <a:lnTo>
                    <a:pt x="678" y="18"/>
                  </a:lnTo>
                  <a:close/>
                  <a:moveTo>
                    <a:pt x="678" y="510"/>
                  </a:moveTo>
                  <a:lnTo>
                    <a:pt x="678" y="604"/>
                  </a:lnTo>
                  <a:lnTo>
                    <a:pt x="667" y="593"/>
                  </a:lnTo>
                  <a:lnTo>
                    <a:pt x="657" y="582"/>
                  </a:lnTo>
                  <a:lnTo>
                    <a:pt x="650" y="571"/>
                  </a:lnTo>
                  <a:lnTo>
                    <a:pt x="645" y="561"/>
                  </a:lnTo>
                  <a:lnTo>
                    <a:pt x="640" y="550"/>
                  </a:lnTo>
                  <a:lnTo>
                    <a:pt x="639" y="540"/>
                  </a:lnTo>
                  <a:lnTo>
                    <a:pt x="639" y="536"/>
                  </a:lnTo>
                  <a:lnTo>
                    <a:pt x="640" y="532"/>
                  </a:lnTo>
                  <a:lnTo>
                    <a:pt x="641" y="527"/>
                  </a:lnTo>
                  <a:lnTo>
                    <a:pt x="643" y="524"/>
                  </a:lnTo>
                  <a:lnTo>
                    <a:pt x="646" y="521"/>
                  </a:lnTo>
                  <a:lnTo>
                    <a:pt x="649" y="518"/>
                  </a:lnTo>
                  <a:lnTo>
                    <a:pt x="653" y="514"/>
                  </a:lnTo>
                  <a:lnTo>
                    <a:pt x="657" y="513"/>
                  </a:lnTo>
                  <a:lnTo>
                    <a:pt x="667" y="510"/>
                  </a:lnTo>
                  <a:lnTo>
                    <a:pt x="678" y="510"/>
                  </a:lnTo>
                  <a:close/>
                  <a:moveTo>
                    <a:pt x="678" y="934"/>
                  </a:moveTo>
                  <a:lnTo>
                    <a:pt x="678" y="1045"/>
                  </a:lnTo>
                  <a:lnTo>
                    <a:pt x="664" y="1041"/>
                  </a:lnTo>
                  <a:lnTo>
                    <a:pt x="650" y="1036"/>
                  </a:lnTo>
                  <a:lnTo>
                    <a:pt x="636" y="1028"/>
                  </a:lnTo>
                  <a:lnTo>
                    <a:pt x="622" y="1019"/>
                  </a:lnTo>
                  <a:lnTo>
                    <a:pt x="603" y="1006"/>
                  </a:lnTo>
                  <a:lnTo>
                    <a:pt x="588" y="993"/>
                  </a:lnTo>
                  <a:lnTo>
                    <a:pt x="582" y="986"/>
                  </a:lnTo>
                  <a:lnTo>
                    <a:pt x="575" y="979"/>
                  </a:lnTo>
                  <a:lnTo>
                    <a:pt x="570" y="972"/>
                  </a:lnTo>
                  <a:lnTo>
                    <a:pt x="566" y="965"/>
                  </a:lnTo>
                  <a:lnTo>
                    <a:pt x="562" y="958"/>
                  </a:lnTo>
                  <a:lnTo>
                    <a:pt x="559" y="951"/>
                  </a:lnTo>
                  <a:lnTo>
                    <a:pt x="557" y="945"/>
                  </a:lnTo>
                  <a:lnTo>
                    <a:pt x="555" y="938"/>
                  </a:lnTo>
                  <a:lnTo>
                    <a:pt x="555" y="933"/>
                  </a:lnTo>
                  <a:lnTo>
                    <a:pt x="555" y="927"/>
                  </a:lnTo>
                  <a:lnTo>
                    <a:pt x="557" y="921"/>
                  </a:lnTo>
                  <a:lnTo>
                    <a:pt x="559" y="917"/>
                  </a:lnTo>
                  <a:lnTo>
                    <a:pt x="562" y="913"/>
                  </a:lnTo>
                  <a:lnTo>
                    <a:pt x="567" y="909"/>
                  </a:lnTo>
                  <a:lnTo>
                    <a:pt x="571" y="907"/>
                  </a:lnTo>
                  <a:lnTo>
                    <a:pt x="576" y="905"/>
                  </a:lnTo>
                  <a:lnTo>
                    <a:pt x="583" y="903"/>
                  </a:lnTo>
                  <a:lnTo>
                    <a:pt x="589" y="903"/>
                  </a:lnTo>
                  <a:lnTo>
                    <a:pt x="597" y="903"/>
                  </a:lnTo>
                  <a:lnTo>
                    <a:pt x="605" y="904"/>
                  </a:lnTo>
                  <a:lnTo>
                    <a:pt x="621" y="907"/>
                  </a:lnTo>
                  <a:lnTo>
                    <a:pt x="639" y="913"/>
                  </a:lnTo>
                  <a:lnTo>
                    <a:pt x="657" y="921"/>
                  </a:lnTo>
                  <a:lnTo>
                    <a:pt x="676" y="932"/>
                  </a:lnTo>
                  <a:lnTo>
                    <a:pt x="678" y="934"/>
                  </a:lnTo>
                  <a:close/>
                  <a:moveTo>
                    <a:pt x="678" y="1356"/>
                  </a:moveTo>
                  <a:lnTo>
                    <a:pt x="678" y="1462"/>
                  </a:lnTo>
                  <a:lnTo>
                    <a:pt x="669" y="1460"/>
                  </a:lnTo>
                  <a:lnTo>
                    <a:pt x="660" y="1458"/>
                  </a:lnTo>
                  <a:lnTo>
                    <a:pt x="650" y="1455"/>
                  </a:lnTo>
                  <a:lnTo>
                    <a:pt x="639" y="1451"/>
                  </a:lnTo>
                  <a:lnTo>
                    <a:pt x="629" y="1447"/>
                  </a:lnTo>
                  <a:lnTo>
                    <a:pt x="619" y="1441"/>
                  </a:lnTo>
                  <a:lnTo>
                    <a:pt x="608" y="1436"/>
                  </a:lnTo>
                  <a:lnTo>
                    <a:pt x="597" y="1429"/>
                  </a:lnTo>
                  <a:lnTo>
                    <a:pt x="587" y="1423"/>
                  </a:lnTo>
                  <a:lnTo>
                    <a:pt x="578" y="1415"/>
                  </a:lnTo>
                  <a:lnTo>
                    <a:pt x="569" y="1409"/>
                  </a:lnTo>
                  <a:lnTo>
                    <a:pt x="561" y="1401"/>
                  </a:lnTo>
                  <a:lnTo>
                    <a:pt x="554" y="1394"/>
                  </a:lnTo>
                  <a:lnTo>
                    <a:pt x="547" y="1386"/>
                  </a:lnTo>
                  <a:lnTo>
                    <a:pt x="541" y="1379"/>
                  </a:lnTo>
                  <a:lnTo>
                    <a:pt x="535" y="1371"/>
                  </a:lnTo>
                  <a:lnTo>
                    <a:pt x="531" y="1364"/>
                  </a:lnTo>
                  <a:lnTo>
                    <a:pt x="528" y="1357"/>
                  </a:lnTo>
                  <a:lnTo>
                    <a:pt x="526" y="1350"/>
                  </a:lnTo>
                  <a:lnTo>
                    <a:pt x="524" y="1343"/>
                  </a:lnTo>
                  <a:lnTo>
                    <a:pt x="524" y="1337"/>
                  </a:lnTo>
                  <a:lnTo>
                    <a:pt x="524" y="1330"/>
                  </a:lnTo>
                  <a:lnTo>
                    <a:pt x="525" y="1325"/>
                  </a:lnTo>
                  <a:lnTo>
                    <a:pt x="527" y="1320"/>
                  </a:lnTo>
                  <a:lnTo>
                    <a:pt x="530" y="1316"/>
                  </a:lnTo>
                  <a:lnTo>
                    <a:pt x="534" y="1312"/>
                  </a:lnTo>
                  <a:lnTo>
                    <a:pt x="540" y="1310"/>
                  </a:lnTo>
                  <a:lnTo>
                    <a:pt x="546" y="1308"/>
                  </a:lnTo>
                  <a:lnTo>
                    <a:pt x="553" y="1306"/>
                  </a:lnTo>
                  <a:lnTo>
                    <a:pt x="560" y="1305"/>
                  </a:lnTo>
                  <a:lnTo>
                    <a:pt x="568" y="1305"/>
                  </a:lnTo>
                  <a:lnTo>
                    <a:pt x="576" y="1306"/>
                  </a:lnTo>
                  <a:lnTo>
                    <a:pt x="585" y="1309"/>
                  </a:lnTo>
                  <a:lnTo>
                    <a:pt x="594" y="1311"/>
                  </a:lnTo>
                  <a:lnTo>
                    <a:pt x="603" y="1313"/>
                  </a:lnTo>
                  <a:lnTo>
                    <a:pt x="613" y="1317"/>
                  </a:lnTo>
                  <a:lnTo>
                    <a:pt x="634" y="1326"/>
                  </a:lnTo>
                  <a:lnTo>
                    <a:pt x="654" y="1338"/>
                  </a:lnTo>
                  <a:lnTo>
                    <a:pt x="666" y="1346"/>
                  </a:lnTo>
                  <a:lnTo>
                    <a:pt x="678" y="1356"/>
                  </a:lnTo>
                  <a:close/>
                  <a:moveTo>
                    <a:pt x="678" y="1749"/>
                  </a:moveTo>
                  <a:lnTo>
                    <a:pt x="678" y="1876"/>
                  </a:lnTo>
                  <a:lnTo>
                    <a:pt x="666" y="1872"/>
                  </a:lnTo>
                  <a:lnTo>
                    <a:pt x="654" y="1865"/>
                  </a:lnTo>
                  <a:lnTo>
                    <a:pt x="642" y="1859"/>
                  </a:lnTo>
                  <a:lnTo>
                    <a:pt x="629" y="1851"/>
                  </a:lnTo>
                  <a:lnTo>
                    <a:pt x="619" y="1845"/>
                  </a:lnTo>
                  <a:lnTo>
                    <a:pt x="609" y="1837"/>
                  </a:lnTo>
                  <a:lnTo>
                    <a:pt x="598" y="1830"/>
                  </a:lnTo>
                  <a:lnTo>
                    <a:pt x="589" y="1821"/>
                  </a:lnTo>
                  <a:lnTo>
                    <a:pt x="581" y="1814"/>
                  </a:lnTo>
                  <a:lnTo>
                    <a:pt x="573" y="1805"/>
                  </a:lnTo>
                  <a:lnTo>
                    <a:pt x="567" y="1797"/>
                  </a:lnTo>
                  <a:lnTo>
                    <a:pt x="561" y="1790"/>
                  </a:lnTo>
                  <a:lnTo>
                    <a:pt x="556" y="1781"/>
                  </a:lnTo>
                  <a:lnTo>
                    <a:pt x="553" y="1774"/>
                  </a:lnTo>
                  <a:lnTo>
                    <a:pt x="550" y="1766"/>
                  </a:lnTo>
                  <a:lnTo>
                    <a:pt x="547" y="1760"/>
                  </a:lnTo>
                  <a:lnTo>
                    <a:pt x="546" y="1753"/>
                  </a:lnTo>
                  <a:lnTo>
                    <a:pt x="546" y="1747"/>
                  </a:lnTo>
                  <a:lnTo>
                    <a:pt x="548" y="1740"/>
                  </a:lnTo>
                  <a:lnTo>
                    <a:pt x="551" y="1736"/>
                  </a:lnTo>
                  <a:lnTo>
                    <a:pt x="554" y="1732"/>
                  </a:lnTo>
                  <a:lnTo>
                    <a:pt x="558" y="1727"/>
                  </a:lnTo>
                  <a:lnTo>
                    <a:pt x="564" y="1725"/>
                  </a:lnTo>
                  <a:lnTo>
                    <a:pt x="569" y="1723"/>
                  </a:lnTo>
                  <a:lnTo>
                    <a:pt x="575" y="1721"/>
                  </a:lnTo>
                  <a:lnTo>
                    <a:pt x="583" y="1721"/>
                  </a:lnTo>
                  <a:lnTo>
                    <a:pt x="591" y="1720"/>
                  </a:lnTo>
                  <a:lnTo>
                    <a:pt x="599" y="1721"/>
                  </a:lnTo>
                  <a:lnTo>
                    <a:pt x="618" y="1724"/>
                  </a:lnTo>
                  <a:lnTo>
                    <a:pt x="637" y="1729"/>
                  </a:lnTo>
                  <a:lnTo>
                    <a:pt x="657" y="1738"/>
                  </a:lnTo>
                  <a:lnTo>
                    <a:pt x="678" y="1749"/>
                  </a:lnTo>
                  <a:close/>
                  <a:moveTo>
                    <a:pt x="678" y="2149"/>
                  </a:moveTo>
                  <a:lnTo>
                    <a:pt x="678" y="2255"/>
                  </a:lnTo>
                  <a:lnTo>
                    <a:pt x="665" y="2243"/>
                  </a:lnTo>
                  <a:lnTo>
                    <a:pt x="654" y="2230"/>
                  </a:lnTo>
                  <a:lnTo>
                    <a:pt x="645" y="2217"/>
                  </a:lnTo>
                  <a:lnTo>
                    <a:pt x="638" y="2205"/>
                  </a:lnTo>
                  <a:lnTo>
                    <a:pt x="635" y="2200"/>
                  </a:lnTo>
                  <a:lnTo>
                    <a:pt x="633" y="2194"/>
                  </a:lnTo>
                  <a:lnTo>
                    <a:pt x="632" y="2188"/>
                  </a:lnTo>
                  <a:lnTo>
                    <a:pt x="632" y="2183"/>
                  </a:lnTo>
                  <a:lnTo>
                    <a:pt x="630" y="2178"/>
                  </a:lnTo>
                  <a:lnTo>
                    <a:pt x="632" y="2173"/>
                  </a:lnTo>
                  <a:lnTo>
                    <a:pt x="633" y="2169"/>
                  </a:lnTo>
                  <a:lnTo>
                    <a:pt x="635" y="2165"/>
                  </a:lnTo>
                  <a:lnTo>
                    <a:pt x="638" y="2161"/>
                  </a:lnTo>
                  <a:lnTo>
                    <a:pt x="642" y="2158"/>
                  </a:lnTo>
                  <a:lnTo>
                    <a:pt x="647" y="2155"/>
                  </a:lnTo>
                  <a:lnTo>
                    <a:pt x="652" y="2153"/>
                  </a:lnTo>
                  <a:lnTo>
                    <a:pt x="657" y="2151"/>
                  </a:lnTo>
                  <a:lnTo>
                    <a:pt x="664" y="2150"/>
                  </a:lnTo>
                  <a:lnTo>
                    <a:pt x="670" y="2149"/>
                  </a:lnTo>
                  <a:lnTo>
                    <a:pt x="678" y="2149"/>
                  </a:lnTo>
                  <a:close/>
                  <a:moveTo>
                    <a:pt x="678" y="2490"/>
                  </a:moveTo>
                  <a:lnTo>
                    <a:pt x="678" y="2576"/>
                  </a:lnTo>
                  <a:lnTo>
                    <a:pt x="666" y="2577"/>
                  </a:lnTo>
                  <a:lnTo>
                    <a:pt x="652" y="2576"/>
                  </a:lnTo>
                  <a:lnTo>
                    <a:pt x="636" y="2573"/>
                  </a:lnTo>
                  <a:lnTo>
                    <a:pt x="620" y="2569"/>
                  </a:lnTo>
                  <a:lnTo>
                    <a:pt x="602" y="2563"/>
                  </a:lnTo>
                  <a:lnTo>
                    <a:pt x="584" y="2555"/>
                  </a:lnTo>
                  <a:lnTo>
                    <a:pt x="566" y="2546"/>
                  </a:lnTo>
                  <a:lnTo>
                    <a:pt x="547" y="2536"/>
                  </a:lnTo>
                  <a:lnTo>
                    <a:pt x="534" y="2527"/>
                  </a:lnTo>
                  <a:lnTo>
                    <a:pt x="523" y="2519"/>
                  </a:lnTo>
                  <a:lnTo>
                    <a:pt x="511" y="2511"/>
                  </a:lnTo>
                  <a:lnTo>
                    <a:pt x="501" y="2502"/>
                  </a:lnTo>
                  <a:lnTo>
                    <a:pt x="491" y="2492"/>
                  </a:lnTo>
                  <a:lnTo>
                    <a:pt x="483" y="2484"/>
                  </a:lnTo>
                  <a:lnTo>
                    <a:pt x="474" y="2475"/>
                  </a:lnTo>
                  <a:lnTo>
                    <a:pt x="467" y="2467"/>
                  </a:lnTo>
                  <a:lnTo>
                    <a:pt x="462" y="2458"/>
                  </a:lnTo>
                  <a:lnTo>
                    <a:pt x="457" y="2449"/>
                  </a:lnTo>
                  <a:lnTo>
                    <a:pt x="453" y="2442"/>
                  </a:lnTo>
                  <a:lnTo>
                    <a:pt x="450" y="2434"/>
                  </a:lnTo>
                  <a:lnTo>
                    <a:pt x="449" y="2427"/>
                  </a:lnTo>
                  <a:lnTo>
                    <a:pt x="449" y="2420"/>
                  </a:lnTo>
                  <a:lnTo>
                    <a:pt x="450" y="2414"/>
                  </a:lnTo>
                  <a:lnTo>
                    <a:pt x="453" y="2408"/>
                  </a:lnTo>
                  <a:lnTo>
                    <a:pt x="457" y="2403"/>
                  </a:lnTo>
                  <a:lnTo>
                    <a:pt x="462" y="2400"/>
                  </a:lnTo>
                  <a:lnTo>
                    <a:pt x="467" y="2396"/>
                  </a:lnTo>
                  <a:lnTo>
                    <a:pt x="475" y="2394"/>
                  </a:lnTo>
                  <a:lnTo>
                    <a:pt x="483" y="2393"/>
                  </a:lnTo>
                  <a:lnTo>
                    <a:pt x="492" y="2393"/>
                  </a:lnTo>
                  <a:lnTo>
                    <a:pt x="502" y="2394"/>
                  </a:lnTo>
                  <a:lnTo>
                    <a:pt x="512" y="2395"/>
                  </a:lnTo>
                  <a:lnTo>
                    <a:pt x="523" y="2397"/>
                  </a:lnTo>
                  <a:lnTo>
                    <a:pt x="534" y="2401"/>
                  </a:lnTo>
                  <a:lnTo>
                    <a:pt x="546" y="2404"/>
                  </a:lnTo>
                  <a:lnTo>
                    <a:pt x="558" y="2409"/>
                  </a:lnTo>
                  <a:lnTo>
                    <a:pt x="571" y="2415"/>
                  </a:lnTo>
                  <a:lnTo>
                    <a:pt x="584" y="2420"/>
                  </a:lnTo>
                  <a:lnTo>
                    <a:pt x="596" y="2428"/>
                  </a:lnTo>
                  <a:lnTo>
                    <a:pt x="610" y="2435"/>
                  </a:lnTo>
                  <a:lnTo>
                    <a:pt x="629" y="2448"/>
                  </a:lnTo>
                  <a:lnTo>
                    <a:pt x="648" y="2462"/>
                  </a:lnTo>
                  <a:lnTo>
                    <a:pt x="664" y="2476"/>
                  </a:lnTo>
                  <a:lnTo>
                    <a:pt x="678" y="2490"/>
                  </a:lnTo>
                  <a:close/>
                  <a:moveTo>
                    <a:pt x="678" y="2841"/>
                  </a:moveTo>
                  <a:lnTo>
                    <a:pt x="678" y="2944"/>
                  </a:lnTo>
                  <a:lnTo>
                    <a:pt x="666" y="2931"/>
                  </a:lnTo>
                  <a:lnTo>
                    <a:pt x="655" y="2919"/>
                  </a:lnTo>
                  <a:lnTo>
                    <a:pt x="647" y="2907"/>
                  </a:lnTo>
                  <a:lnTo>
                    <a:pt x="640" y="2895"/>
                  </a:lnTo>
                  <a:lnTo>
                    <a:pt x="636" y="2884"/>
                  </a:lnTo>
                  <a:lnTo>
                    <a:pt x="635" y="2873"/>
                  </a:lnTo>
                  <a:lnTo>
                    <a:pt x="635" y="2869"/>
                  </a:lnTo>
                  <a:lnTo>
                    <a:pt x="635" y="2865"/>
                  </a:lnTo>
                  <a:lnTo>
                    <a:pt x="637" y="2860"/>
                  </a:lnTo>
                  <a:lnTo>
                    <a:pt x="638" y="2857"/>
                  </a:lnTo>
                  <a:lnTo>
                    <a:pt x="641" y="2853"/>
                  </a:lnTo>
                  <a:lnTo>
                    <a:pt x="645" y="2850"/>
                  </a:lnTo>
                  <a:lnTo>
                    <a:pt x="649" y="2848"/>
                  </a:lnTo>
                  <a:lnTo>
                    <a:pt x="653" y="2845"/>
                  </a:lnTo>
                  <a:lnTo>
                    <a:pt x="659" y="2843"/>
                  </a:lnTo>
                  <a:lnTo>
                    <a:pt x="665" y="2842"/>
                  </a:lnTo>
                  <a:lnTo>
                    <a:pt x="671" y="2842"/>
                  </a:lnTo>
                  <a:lnTo>
                    <a:pt x="678" y="2841"/>
                  </a:lnTo>
                  <a:close/>
                  <a:moveTo>
                    <a:pt x="678" y="3125"/>
                  </a:moveTo>
                  <a:lnTo>
                    <a:pt x="678" y="3264"/>
                  </a:lnTo>
                  <a:lnTo>
                    <a:pt x="665" y="3259"/>
                  </a:lnTo>
                  <a:lnTo>
                    <a:pt x="652" y="3252"/>
                  </a:lnTo>
                  <a:lnTo>
                    <a:pt x="639" y="3246"/>
                  </a:lnTo>
                  <a:lnTo>
                    <a:pt x="626" y="3238"/>
                  </a:lnTo>
                  <a:lnTo>
                    <a:pt x="611" y="3230"/>
                  </a:lnTo>
                  <a:lnTo>
                    <a:pt x="597" y="3220"/>
                  </a:lnTo>
                  <a:lnTo>
                    <a:pt x="584" y="3210"/>
                  </a:lnTo>
                  <a:lnTo>
                    <a:pt x="572" y="3200"/>
                  </a:lnTo>
                  <a:lnTo>
                    <a:pt x="561" y="3191"/>
                  </a:lnTo>
                  <a:lnTo>
                    <a:pt x="551" y="3181"/>
                  </a:lnTo>
                  <a:lnTo>
                    <a:pt x="542" y="3172"/>
                  </a:lnTo>
                  <a:lnTo>
                    <a:pt x="533" y="3163"/>
                  </a:lnTo>
                  <a:lnTo>
                    <a:pt x="526" y="3153"/>
                  </a:lnTo>
                  <a:lnTo>
                    <a:pt x="520" y="3144"/>
                  </a:lnTo>
                  <a:lnTo>
                    <a:pt x="516" y="3136"/>
                  </a:lnTo>
                  <a:lnTo>
                    <a:pt x="513" y="3127"/>
                  </a:lnTo>
                  <a:lnTo>
                    <a:pt x="511" y="3119"/>
                  </a:lnTo>
                  <a:lnTo>
                    <a:pt x="511" y="3112"/>
                  </a:lnTo>
                  <a:lnTo>
                    <a:pt x="512" y="3105"/>
                  </a:lnTo>
                  <a:lnTo>
                    <a:pt x="515" y="3100"/>
                  </a:lnTo>
                  <a:lnTo>
                    <a:pt x="518" y="3095"/>
                  </a:lnTo>
                  <a:lnTo>
                    <a:pt x="524" y="3091"/>
                  </a:lnTo>
                  <a:lnTo>
                    <a:pt x="529" y="3088"/>
                  </a:lnTo>
                  <a:lnTo>
                    <a:pt x="537" y="3086"/>
                  </a:lnTo>
                  <a:lnTo>
                    <a:pt x="545" y="3085"/>
                  </a:lnTo>
                  <a:lnTo>
                    <a:pt x="554" y="3085"/>
                  </a:lnTo>
                  <a:lnTo>
                    <a:pt x="564" y="3085"/>
                  </a:lnTo>
                  <a:lnTo>
                    <a:pt x="574" y="3087"/>
                  </a:lnTo>
                  <a:lnTo>
                    <a:pt x="586" y="3088"/>
                  </a:lnTo>
                  <a:lnTo>
                    <a:pt x="598" y="3091"/>
                  </a:lnTo>
                  <a:lnTo>
                    <a:pt x="610" y="3096"/>
                  </a:lnTo>
                  <a:lnTo>
                    <a:pt x="623" y="3100"/>
                  </a:lnTo>
                  <a:lnTo>
                    <a:pt x="637" y="3105"/>
                  </a:lnTo>
                  <a:lnTo>
                    <a:pt x="650" y="3111"/>
                  </a:lnTo>
                  <a:lnTo>
                    <a:pt x="664" y="3117"/>
                  </a:lnTo>
                  <a:lnTo>
                    <a:pt x="678" y="3125"/>
                  </a:lnTo>
                  <a:close/>
                  <a:moveTo>
                    <a:pt x="678" y="3437"/>
                  </a:moveTo>
                  <a:lnTo>
                    <a:pt x="678" y="3532"/>
                  </a:lnTo>
                  <a:lnTo>
                    <a:pt x="664" y="3531"/>
                  </a:lnTo>
                  <a:lnTo>
                    <a:pt x="648" y="3528"/>
                  </a:lnTo>
                  <a:lnTo>
                    <a:pt x="630" y="3524"/>
                  </a:lnTo>
                  <a:lnTo>
                    <a:pt x="612" y="3519"/>
                  </a:lnTo>
                  <a:lnTo>
                    <a:pt x="593" y="3511"/>
                  </a:lnTo>
                  <a:lnTo>
                    <a:pt x="572" y="3503"/>
                  </a:lnTo>
                  <a:lnTo>
                    <a:pt x="552" y="3493"/>
                  </a:lnTo>
                  <a:lnTo>
                    <a:pt x="531" y="3481"/>
                  </a:lnTo>
                  <a:lnTo>
                    <a:pt x="515" y="3472"/>
                  </a:lnTo>
                  <a:lnTo>
                    <a:pt x="501" y="3463"/>
                  </a:lnTo>
                  <a:lnTo>
                    <a:pt x="487" y="3453"/>
                  </a:lnTo>
                  <a:lnTo>
                    <a:pt x="474" y="3443"/>
                  </a:lnTo>
                  <a:lnTo>
                    <a:pt x="463" y="3432"/>
                  </a:lnTo>
                  <a:lnTo>
                    <a:pt x="452" y="3423"/>
                  </a:lnTo>
                  <a:lnTo>
                    <a:pt x="443" y="3413"/>
                  </a:lnTo>
                  <a:lnTo>
                    <a:pt x="434" y="3403"/>
                  </a:lnTo>
                  <a:lnTo>
                    <a:pt x="426" y="3394"/>
                  </a:lnTo>
                  <a:lnTo>
                    <a:pt x="420" y="3385"/>
                  </a:lnTo>
                  <a:lnTo>
                    <a:pt x="416" y="3376"/>
                  </a:lnTo>
                  <a:lnTo>
                    <a:pt x="411" y="3368"/>
                  </a:lnTo>
                  <a:lnTo>
                    <a:pt x="410" y="3360"/>
                  </a:lnTo>
                  <a:lnTo>
                    <a:pt x="409" y="3353"/>
                  </a:lnTo>
                  <a:lnTo>
                    <a:pt x="410" y="3346"/>
                  </a:lnTo>
                  <a:lnTo>
                    <a:pt x="412" y="3340"/>
                  </a:lnTo>
                  <a:lnTo>
                    <a:pt x="417" y="3335"/>
                  </a:lnTo>
                  <a:lnTo>
                    <a:pt x="422" y="3331"/>
                  </a:lnTo>
                  <a:lnTo>
                    <a:pt x="430" y="3328"/>
                  </a:lnTo>
                  <a:lnTo>
                    <a:pt x="437" y="3327"/>
                  </a:lnTo>
                  <a:lnTo>
                    <a:pt x="447" y="3326"/>
                  </a:lnTo>
                  <a:lnTo>
                    <a:pt x="457" y="3326"/>
                  </a:lnTo>
                  <a:lnTo>
                    <a:pt x="469" y="3327"/>
                  </a:lnTo>
                  <a:lnTo>
                    <a:pt x="480" y="3329"/>
                  </a:lnTo>
                  <a:lnTo>
                    <a:pt x="493" y="3331"/>
                  </a:lnTo>
                  <a:lnTo>
                    <a:pt x="506" y="3335"/>
                  </a:lnTo>
                  <a:lnTo>
                    <a:pt x="520" y="3340"/>
                  </a:lnTo>
                  <a:lnTo>
                    <a:pt x="535" y="3345"/>
                  </a:lnTo>
                  <a:lnTo>
                    <a:pt x="551" y="3352"/>
                  </a:lnTo>
                  <a:lnTo>
                    <a:pt x="566" y="3359"/>
                  </a:lnTo>
                  <a:lnTo>
                    <a:pt x="581" y="3367"/>
                  </a:lnTo>
                  <a:lnTo>
                    <a:pt x="596" y="3375"/>
                  </a:lnTo>
                  <a:lnTo>
                    <a:pt x="620" y="3390"/>
                  </a:lnTo>
                  <a:lnTo>
                    <a:pt x="641" y="3405"/>
                  </a:lnTo>
                  <a:lnTo>
                    <a:pt x="661" y="3422"/>
                  </a:lnTo>
                  <a:lnTo>
                    <a:pt x="678" y="3437"/>
                  </a:lnTo>
                  <a:close/>
                  <a:moveTo>
                    <a:pt x="678" y="4943"/>
                  </a:moveTo>
                  <a:lnTo>
                    <a:pt x="678" y="4982"/>
                  </a:lnTo>
                  <a:lnTo>
                    <a:pt x="673" y="4985"/>
                  </a:lnTo>
                  <a:lnTo>
                    <a:pt x="665" y="4988"/>
                  </a:lnTo>
                  <a:lnTo>
                    <a:pt x="655" y="4989"/>
                  </a:lnTo>
                  <a:lnTo>
                    <a:pt x="646" y="4989"/>
                  </a:lnTo>
                  <a:lnTo>
                    <a:pt x="634" y="4989"/>
                  </a:lnTo>
                  <a:lnTo>
                    <a:pt x="622" y="4986"/>
                  </a:lnTo>
                  <a:lnTo>
                    <a:pt x="608" y="4983"/>
                  </a:lnTo>
                  <a:lnTo>
                    <a:pt x="593" y="4980"/>
                  </a:lnTo>
                  <a:lnTo>
                    <a:pt x="578" y="4976"/>
                  </a:lnTo>
                  <a:lnTo>
                    <a:pt x="561" y="4970"/>
                  </a:lnTo>
                  <a:lnTo>
                    <a:pt x="544" y="4965"/>
                  </a:lnTo>
                  <a:lnTo>
                    <a:pt x="527" y="4957"/>
                  </a:lnTo>
                  <a:lnTo>
                    <a:pt x="510" y="4950"/>
                  </a:lnTo>
                  <a:lnTo>
                    <a:pt x="491" y="4941"/>
                  </a:lnTo>
                  <a:lnTo>
                    <a:pt x="472" y="4933"/>
                  </a:lnTo>
                  <a:lnTo>
                    <a:pt x="453" y="4923"/>
                  </a:lnTo>
                  <a:lnTo>
                    <a:pt x="433" y="4911"/>
                  </a:lnTo>
                  <a:lnTo>
                    <a:pt x="415" y="4900"/>
                  </a:lnTo>
                  <a:lnTo>
                    <a:pt x="396" y="4888"/>
                  </a:lnTo>
                  <a:lnTo>
                    <a:pt x="379" y="4876"/>
                  </a:lnTo>
                  <a:lnTo>
                    <a:pt x="364" y="4865"/>
                  </a:lnTo>
                  <a:lnTo>
                    <a:pt x="349" y="4853"/>
                  </a:lnTo>
                  <a:lnTo>
                    <a:pt x="336" y="4842"/>
                  </a:lnTo>
                  <a:lnTo>
                    <a:pt x="324" y="4831"/>
                  </a:lnTo>
                  <a:lnTo>
                    <a:pt x="313" y="4820"/>
                  </a:lnTo>
                  <a:lnTo>
                    <a:pt x="304" y="4809"/>
                  </a:lnTo>
                  <a:lnTo>
                    <a:pt x="297" y="4800"/>
                  </a:lnTo>
                  <a:lnTo>
                    <a:pt x="292" y="4791"/>
                  </a:lnTo>
                  <a:lnTo>
                    <a:pt x="288" y="4783"/>
                  </a:lnTo>
                  <a:lnTo>
                    <a:pt x="286" y="4775"/>
                  </a:lnTo>
                  <a:lnTo>
                    <a:pt x="286" y="4771"/>
                  </a:lnTo>
                  <a:lnTo>
                    <a:pt x="286" y="4767"/>
                  </a:lnTo>
                  <a:lnTo>
                    <a:pt x="287" y="4764"/>
                  </a:lnTo>
                  <a:lnTo>
                    <a:pt x="289" y="4762"/>
                  </a:lnTo>
                  <a:lnTo>
                    <a:pt x="294" y="4757"/>
                  </a:lnTo>
                  <a:lnTo>
                    <a:pt x="299" y="4753"/>
                  </a:lnTo>
                  <a:lnTo>
                    <a:pt x="308" y="4751"/>
                  </a:lnTo>
                  <a:lnTo>
                    <a:pt x="317" y="4749"/>
                  </a:lnTo>
                  <a:lnTo>
                    <a:pt x="328" y="4749"/>
                  </a:lnTo>
                  <a:lnTo>
                    <a:pt x="341" y="4750"/>
                  </a:lnTo>
                  <a:lnTo>
                    <a:pt x="355" y="4753"/>
                  </a:lnTo>
                  <a:lnTo>
                    <a:pt x="370" y="4757"/>
                  </a:lnTo>
                  <a:lnTo>
                    <a:pt x="385" y="4761"/>
                  </a:lnTo>
                  <a:lnTo>
                    <a:pt x="403" y="4765"/>
                  </a:lnTo>
                  <a:lnTo>
                    <a:pt x="421" y="4772"/>
                  </a:lnTo>
                  <a:lnTo>
                    <a:pt x="439" y="4779"/>
                  </a:lnTo>
                  <a:lnTo>
                    <a:pt x="459" y="4787"/>
                  </a:lnTo>
                  <a:lnTo>
                    <a:pt x="478" y="4797"/>
                  </a:lnTo>
                  <a:lnTo>
                    <a:pt x="499" y="4806"/>
                  </a:lnTo>
                  <a:lnTo>
                    <a:pt x="518" y="4817"/>
                  </a:lnTo>
                  <a:lnTo>
                    <a:pt x="547" y="4833"/>
                  </a:lnTo>
                  <a:lnTo>
                    <a:pt x="573" y="4849"/>
                  </a:lnTo>
                  <a:lnTo>
                    <a:pt x="598" y="4867"/>
                  </a:lnTo>
                  <a:lnTo>
                    <a:pt x="620" y="4883"/>
                  </a:lnTo>
                  <a:lnTo>
                    <a:pt x="639" y="4899"/>
                  </a:lnTo>
                  <a:lnTo>
                    <a:pt x="655" y="4915"/>
                  </a:lnTo>
                  <a:lnTo>
                    <a:pt x="668" y="4930"/>
                  </a:lnTo>
                  <a:lnTo>
                    <a:pt x="678" y="4943"/>
                  </a:lnTo>
                  <a:close/>
                  <a:moveTo>
                    <a:pt x="678" y="5113"/>
                  </a:moveTo>
                  <a:lnTo>
                    <a:pt x="678" y="5226"/>
                  </a:lnTo>
                  <a:lnTo>
                    <a:pt x="662" y="5222"/>
                  </a:lnTo>
                  <a:lnTo>
                    <a:pt x="645" y="5216"/>
                  </a:lnTo>
                  <a:lnTo>
                    <a:pt x="626" y="5210"/>
                  </a:lnTo>
                  <a:lnTo>
                    <a:pt x="607" y="5202"/>
                  </a:lnTo>
                  <a:lnTo>
                    <a:pt x="587" y="5195"/>
                  </a:lnTo>
                  <a:lnTo>
                    <a:pt x="568" y="5185"/>
                  </a:lnTo>
                  <a:lnTo>
                    <a:pt x="547" y="5175"/>
                  </a:lnTo>
                  <a:lnTo>
                    <a:pt x="527" y="5165"/>
                  </a:lnTo>
                  <a:lnTo>
                    <a:pt x="505" y="5153"/>
                  </a:lnTo>
                  <a:lnTo>
                    <a:pt x="486" y="5141"/>
                  </a:lnTo>
                  <a:lnTo>
                    <a:pt x="466" y="5129"/>
                  </a:lnTo>
                  <a:lnTo>
                    <a:pt x="449" y="5117"/>
                  </a:lnTo>
                  <a:lnTo>
                    <a:pt x="432" y="5105"/>
                  </a:lnTo>
                  <a:lnTo>
                    <a:pt x="417" y="5093"/>
                  </a:lnTo>
                  <a:lnTo>
                    <a:pt x="403" y="5083"/>
                  </a:lnTo>
                  <a:lnTo>
                    <a:pt x="391" y="5071"/>
                  </a:lnTo>
                  <a:lnTo>
                    <a:pt x="379" y="5060"/>
                  </a:lnTo>
                  <a:lnTo>
                    <a:pt x="370" y="5049"/>
                  </a:lnTo>
                  <a:lnTo>
                    <a:pt x="363" y="5039"/>
                  </a:lnTo>
                  <a:lnTo>
                    <a:pt x="356" y="5031"/>
                  </a:lnTo>
                  <a:lnTo>
                    <a:pt x="353" y="5022"/>
                  </a:lnTo>
                  <a:lnTo>
                    <a:pt x="351" y="5013"/>
                  </a:lnTo>
                  <a:lnTo>
                    <a:pt x="351" y="5010"/>
                  </a:lnTo>
                  <a:lnTo>
                    <a:pt x="351" y="5007"/>
                  </a:lnTo>
                  <a:lnTo>
                    <a:pt x="352" y="5004"/>
                  </a:lnTo>
                  <a:lnTo>
                    <a:pt x="353" y="5002"/>
                  </a:lnTo>
                  <a:lnTo>
                    <a:pt x="355" y="4998"/>
                  </a:lnTo>
                  <a:lnTo>
                    <a:pt x="357" y="4996"/>
                  </a:lnTo>
                  <a:lnTo>
                    <a:pt x="361" y="4994"/>
                  </a:lnTo>
                  <a:lnTo>
                    <a:pt x="364" y="4993"/>
                  </a:lnTo>
                  <a:lnTo>
                    <a:pt x="372" y="4991"/>
                  </a:lnTo>
                  <a:lnTo>
                    <a:pt x="382" y="4990"/>
                  </a:lnTo>
                  <a:lnTo>
                    <a:pt x="394" y="4990"/>
                  </a:lnTo>
                  <a:lnTo>
                    <a:pt x="407" y="4991"/>
                  </a:lnTo>
                  <a:lnTo>
                    <a:pt x="421" y="4993"/>
                  </a:lnTo>
                  <a:lnTo>
                    <a:pt x="436" y="4996"/>
                  </a:lnTo>
                  <a:lnTo>
                    <a:pt x="453" y="5002"/>
                  </a:lnTo>
                  <a:lnTo>
                    <a:pt x="471" y="5007"/>
                  </a:lnTo>
                  <a:lnTo>
                    <a:pt x="489" y="5013"/>
                  </a:lnTo>
                  <a:lnTo>
                    <a:pt x="508" y="5021"/>
                  </a:lnTo>
                  <a:lnTo>
                    <a:pt x="529" y="5030"/>
                  </a:lnTo>
                  <a:lnTo>
                    <a:pt x="550" y="5038"/>
                  </a:lnTo>
                  <a:lnTo>
                    <a:pt x="570" y="5049"/>
                  </a:lnTo>
                  <a:lnTo>
                    <a:pt x="592" y="5060"/>
                  </a:lnTo>
                  <a:lnTo>
                    <a:pt x="615" y="5073"/>
                  </a:lnTo>
                  <a:lnTo>
                    <a:pt x="637" y="5087"/>
                  </a:lnTo>
                  <a:lnTo>
                    <a:pt x="659" y="5100"/>
                  </a:lnTo>
                  <a:lnTo>
                    <a:pt x="678" y="5113"/>
                  </a:lnTo>
                  <a:close/>
                  <a:moveTo>
                    <a:pt x="678" y="5298"/>
                  </a:moveTo>
                  <a:lnTo>
                    <a:pt x="678" y="5434"/>
                  </a:lnTo>
                  <a:lnTo>
                    <a:pt x="665" y="5429"/>
                  </a:lnTo>
                  <a:lnTo>
                    <a:pt x="652" y="5422"/>
                  </a:lnTo>
                  <a:lnTo>
                    <a:pt x="639" y="5416"/>
                  </a:lnTo>
                  <a:lnTo>
                    <a:pt x="626" y="5410"/>
                  </a:lnTo>
                  <a:lnTo>
                    <a:pt x="605" y="5398"/>
                  </a:lnTo>
                  <a:lnTo>
                    <a:pt x="583" y="5386"/>
                  </a:lnTo>
                  <a:lnTo>
                    <a:pt x="564" y="5373"/>
                  </a:lnTo>
                  <a:lnTo>
                    <a:pt x="545" y="5361"/>
                  </a:lnTo>
                  <a:lnTo>
                    <a:pt x="527" y="5348"/>
                  </a:lnTo>
                  <a:lnTo>
                    <a:pt x="511" y="5336"/>
                  </a:lnTo>
                  <a:lnTo>
                    <a:pt x="497" y="5324"/>
                  </a:lnTo>
                  <a:lnTo>
                    <a:pt x="484" y="5313"/>
                  </a:lnTo>
                  <a:lnTo>
                    <a:pt x="472" y="5302"/>
                  </a:lnTo>
                  <a:lnTo>
                    <a:pt x="462" y="5292"/>
                  </a:lnTo>
                  <a:lnTo>
                    <a:pt x="453" y="5281"/>
                  </a:lnTo>
                  <a:lnTo>
                    <a:pt x="448" y="5271"/>
                  </a:lnTo>
                  <a:lnTo>
                    <a:pt x="444" y="5264"/>
                  </a:lnTo>
                  <a:lnTo>
                    <a:pt x="442" y="5255"/>
                  </a:lnTo>
                  <a:lnTo>
                    <a:pt x="440" y="5252"/>
                  </a:lnTo>
                  <a:lnTo>
                    <a:pt x="442" y="5249"/>
                  </a:lnTo>
                  <a:lnTo>
                    <a:pt x="442" y="5245"/>
                  </a:lnTo>
                  <a:lnTo>
                    <a:pt x="444" y="5242"/>
                  </a:lnTo>
                  <a:lnTo>
                    <a:pt x="448" y="5238"/>
                  </a:lnTo>
                  <a:lnTo>
                    <a:pt x="453" y="5235"/>
                  </a:lnTo>
                  <a:lnTo>
                    <a:pt x="462" y="5233"/>
                  </a:lnTo>
                  <a:lnTo>
                    <a:pt x="472" y="5231"/>
                  </a:lnTo>
                  <a:lnTo>
                    <a:pt x="483" y="5231"/>
                  </a:lnTo>
                  <a:lnTo>
                    <a:pt x="496" y="5233"/>
                  </a:lnTo>
                  <a:lnTo>
                    <a:pt x="510" y="5235"/>
                  </a:lnTo>
                  <a:lnTo>
                    <a:pt x="525" y="5238"/>
                  </a:lnTo>
                  <a:lnTo>
                    <a:pt x="541" y="5242"/>
                  </a:lnTo>
                  <a:lnTo>
                    <a:pt x="558" y="5248"/>
                  </a:lnTo>
                  <a:lnTo>
                    <a:pt x="576" y="5254"/>
                  </a:lnTo>
                  <a:lnTo>
                    <a:pt x="596" y="5261"/>
                  </a:lnTo>
                  <a:lnTo>
                    <a:pt x="615" y="5269"/>
                  </a:lnTo>
                  <a:lnTo>
                    <a:pt x="636" y="5278"/>
                  </a:lnTo>
                  <a:lnTo>
                    <a:pt x="656" y="5288"/>
                  </a:lnTo>
                  <a:lnTo>
                    <a:pt x="678" y="5298"/>
                  </a:lnTo>
                  <a:close/>
                  <a:moveTo>
                    <a:pt x="678" y="5493"/>
                  </a:moveTo>
                  <a:lnTo>
                    <a:pt x="678" y="5613"/>
                  </a:lnTo>
                  <a:lnTo>
                    <a:pt x="649" y="5594"/>
                  </a:lnTo>
                  <a:lnTo>
                    <a:pt x="623" y="5575"/>
                  </a:lnTo>
                  <a:lnTo>
                    <a:pt x="600" y="5556"/>
                  </a:lnTo>
                  <a:lnTo>
                    <a:pt x="582" y="5539"/>
                  </a:lnTo>
                  <a:lnTo>
                    <a:pt x="575" y="5530"/>
                  </a:lnTo>
                  <a:lnTo>
                    <a:pt x="569" y="5523"/>
                  </a:lnTo>
                  <a:lnTo>
                    <a:pt x="564" y="5515"/>
                  </a:lnTo>
                  <a:lnTo>
                    <a:pt x="560" y="5509"/>
                  </a:lnTo>
                  <a:lnTo>
                    <a:pt x="558" y="5502"/>
                  </a:lnTo>
                  <a:lnTo>
                    <a:pt x="557" y="5496"/>
                  </a:lnTo>
                  <a:lnTo>
                    <a:pt x="557" y="5490"/>
                  </a:lnTo>
                  <a:lnTo>
                    <a:pt x="559" y="5486"/>
                  </a:lnTo>
                  <a:lnTo>
                    <a:pt x="561" y="5483"/>
                  </a:lnTo>
                  <a:lnTo>
                    <a:pt x="565" y="5481"/>
                  </a:lnTo>
                  <a:lnTo>
                    <a:pt x="569" y="5479"/>
                  </a:lnTo>
                  <a:lnTo>
                    <a:pt x="573" y="5478"/>
                  </a:lnTo>
                  <a:lnTo>
                    <a:pt x="585" y="5475"/>
                  </a:lnTo>
                  <a:lnTo>
                    <a:pt x="599" y="5475"/>
                  </a:lnTo>
                  <a:lnTo>
                    <a:pt x="616" y="5478"/>
                  </a:lnTo>
                  <a:lnTo>
                    <a:pt x="635" y="5481"/>
                  </a:lnTo>
                  <a:lnTo>
                    <a:pt x="655" y="5486"/>
                  </a:lnTo>
                  <a:lnTo>
                    <a:pt x="678" y="5493"/>
                  </a:lnTo>
                  <a:close/>
                  <a:moveTo>
                    <a:pt x="678" y="5837"/>
                  </a:moveTo>
                  <a:lnTo>
                    <a:pt x="678" y="5915"/>
                  </a:lnTo>
                  <a:lnTo>
                    <a:pt x="659" y="5911"/>
                  </a:lnTo>
                  <a:lnTo>
                    <a:pt x="635" y="5906"/>
                  </a:lnTo>
                  <a:lnTo>
                    <a:pt x="610" y="5899"/>
                  </a:lnTo>
                  <a:lnTo>
                    <a:pt x="583" y="5890"/>
                  </a:lnTo>
                  <a:lnTo>
                    <a:pt x="554" y="5879"/>
                  </a:lnTo>
                  <a:lnTo>
                    <a:pt x="524" y="5866"/>
                  </a:lnTo>
                  <a:lnTo>
                    <a:pt x="492" y="5851"/>
                  </a:lnTo>
                  <a:lnTo>
                    <a:pt x="460" y="5835"/>
                  </a:lnTo>
                  <a:lnTo>
                    <a:pt x="436" y="5823"/>
                  </a:lnTo>
                  <a:lnTo>
                    <a:pt x="413" y="5810"/>
                  </a:lnTo>
                  <a:lnTo>
                    <a:pt x="392" y="5797"/>
                  </a:lnTo>
                  <a:lnTo>
                    <a:pt x="371" y="5784"/>
                  </a:lnTo>
                  <a:lnTo>
                    <a:pt x="352" y="5771"/>
                  </a:lnTo>
                  <a:lnTo>
                    <a:pt x="335" y="5759"/>
                  </a:lnTo>
                  <a:lnTo>
                    <a:pt x="318" y="5746"/>
                  </a:lnTo>
                  <a:lnTo>
                    <a:pt x="304" y="5734"/>
                  </a:lnTo>
                  <a:lnTo>
                    <a:pt x="292" y="5724"/>
                  </a:lnTo>
                  <a:lnTo>
                    <a:pt x="281" y="5713"/>
                  </a:lnTo>
                  <a:lnTo>
                    <a:pt x="271" y="5702"/>
                  </a:lnTo>
                  <a:lnTo>
                    <a:pt x="265" y="5692"/>
                  </a:lnTo>
                  <a:lnTo>
                    <a:pt x="259" y="5684"/>
                  </a:lnTo>
                  <a:lnTo>
                    <a:pt x="257" y="5676"/>
                  </a:lnTo>
                  <a:lnTo>
                    <a:pt x="256" y="5673"/>
                  </a:lnTo>
                  <a:lnTo>
                    <a:pt x="256" y="5670"/>
                  </a:lnTo>
                  <a:lnTo>
                    <a:pt x="257" y="5666"/>
                  </a:lnTo>
                  <a:lnTo>
                    <a:pt x="258" y="5664"/>
                  </a:lnTo>
                  <a:lnTo>
                    <a:pt x="260" y="5661"/>
                  </a:lnTo>
                  <a:lnTo>
                    <a:pt x="262" y="5660"/>
                  </a:lnTo>
                  <a:lnTo>
                    <a:pt x="266" y="5658"/>
                  </a:lnTo>
                  <a:lnTo>
                    <a:pt x="269" y="5657"/>
                  </a:lnTo>
                  <a:lnTo>
                    <a:pt x="277" y="5655"/>
                  </a:lnTo>
                  <a:lnTo>
                    <a:pt x="288" y="5655"/>
                  </a:lnTo>
                  <a:lnTo>
                    <a:pt x="301" y="5655"/>
                  </a:lnTo>
                  <a:lnTo>
                    <a:pt x="315" y="5657"/>
                  </a:lnTo>
                  <a:lnTo>
                    <a:pt x="330" y="5660"/>
                  </a:lnTo>
                  <a:lnTo>
                    <a:pt x="348" y="5664"/>
                  </a:lnTo>
                  <a:lnTo>
                    <a:pt x="366" y="5670"/>
                  </a:lnTo>
                  <a:lnTo>
                    <a:pt x="386" y="5676"/>
                  </a:lnTo>
                  <a:lnTo>
                    <a:pt x="407" y="5684"/>
                  </a:lnTo>
                  <a:lnTo>
                    <a:pt x="429" y="5692"/>
                  </a:lnTo>
                  <a:lnTo>
                    <a:pt x="450" y="5702"/>
                  </a:lnTo>
                  <a:lnTo>
                    <a:pt x="474" y="5713"/>
                  </a:lnTo>
                  <a:lnTo>
                    <a:pt x="498" y="5724"/>
                  </a:lnTo>
                  <a:lnTo>
                    <a:pt x="521" y="5735"/>
                  </a:lnTo>
                  <a:lnTo>
                    <a:pt x="545" y="5748"/>
                  </a:lnTo>
                  <a:lnTo>
                    <a:pt x="568" y="5761"/>
                  </a:lnTo>
                  <a:lnTo>
                    <a:pt x="589" y="5774"/>
                  </a:lnTo>
                  <a:lnTo>
                    <a:pt x="610" y="5787"/>
                  </a:lnTo>
                  <a:lnTo>
                    <a:pt x="629" y="5800"/>
                  </a:lnTo>
                  <a:lnTo>
                    <a:pt x="648" y="5813"/>
                  </a:lnTo>
                  <a:lnTo>
                    <a:pt x="664" y="5825"/>
                  </a:lnTo>
                  <a:lnTo>
                    <a:pt x="678" y="5837"/>
                  </a:lnTo>
                  <a:close/>
                  <a:moveTo>
                    <a:pt x="678" y="5972"/>
                  </a:moveTo>
                  <a:lnTo>
                    <a:pt x="678" y="6101"/>
                  </a:lnTo>
                  <a:lnTo>
                    <a:pt x="669" y="6097"/>
                  </a:lnTo>
                  <a:lnTo>
                    <a:pt x="660" y="6093"/>
                  </a:lnTo>
                  <a:lnTo>
                    <a:pt x="651" y="6088"/>
                  </a:lnTo>
                  <a:lnTo>
                    <a:pt x="642" y="6083"/>
                  </a:lnTo>
                  <a:lnTo>
                    <a:pt x="618" y="6070"/>
                  </a:lnTo>
                  <a:lnTo>
                    <a:pt x="594" y="6057"/>
                  </a:lnTo>
                  <a:lnTo>
                    <a:pt x="571" y="6044"/>
                  </a:lnTo>
                  <a:lnTo>
                    <a:pt x="550" y="6031"/>
                  </a:lnTo>
                  <a:lnTo>
                    <a:pt x="529" y="6018"/>
                  </a:lnTo>
                  <a:lnTo>
                    <a:pt x="511" y="6005"/>
                  </a:lnTo>
                  <a:lnTo>
                    <a:pt x="493" y="5992"/>
                  </a:lnTo>
                  <a:lnTo>
                    <a:pt x="478" y="5980"/>
                  </a:lnTo>
                  <a:lnTo>
                    <a:pt x="465" y="5969"/>
                  </a:lnTo>
                  <a:lnTo>
                    <a:pt x="453" y="5958"/>
                  </a:lnTo>
                  <a:lnTo>
                    <a:pt x="444" y="5947"/>
                  </a:lnTo>
                  <a:lnTo>
                    <a:pt x="436" y="5937"/>
                  </a:lnTo>
                  <a:lnTo>
                    <a:pt x="431" y="5929"/>
                  </a:lnTo>
                  <a:lnTo>
                    <a:pt x="428" y="5921"/>
                  </a:lnTo>
                  <a:lnTo>
                    <a:pt x="428" y="5918"/>
                  </a:lnTo>
                  <a:lnTo>
                    <a:pt x="428" y="5915"/>
                  </a:lnTo>
                  <a:lnTo>
                    <a:pt x="428" y="5911"/>
                  </a:lnTo>
                  <a:lnTo>
                    <a:pt x="430" y="5908"/>
                  </a:lnTo>
                  <a:lnTo>
                    <a:pt x="433" y="5904"/>
                  </a:lnTo>
                  <a:lnTo>
                    <a:pt x="439" y="5902"/>
                  </a:lnTo>
                  <a:lnTo>
                    <a:pt x="448" y="5899"/>
                  </a:lnTo>
                  <a:lnTo>
                    <a:pt x="458" y="5899"/>
                  </a:lnTo>
                  <a:lnTo>
                    <a:pt x="469" y="5899"/>
                  </a:lnTo>
                  <a:lnTo>
                    <a:pt x="483" y="5902"/>
                  </a:lnTo>
                  <a:lnTo>
                    <a:pt x="497" y="5904"/>
                  </a:lnTo>
                  <a:lnTo>
                    <a:pt x="513" y="5908"/>
                  </a:lnTo>
                  <a:lnTo>
                    <a:pt x="530" y="5912"/>
                  </a:lnTo>
                  <a:lnTo>
                    <a:pt x="548" y="5919"/>
                  </a:lnTo>
                  <a:lnTo>
                    <a:pt x="569" y="5925"/>
                  </a:lnTo>
                  <a:lnTo>
                    <a:pt x="589" y="5933"/>
                  </a:lnTo>
                  <a:lnTo>
                    <a:pt x="633" y="5950"/>
                  </a:lnTo>
                  <a:lnTo>
                    <a:pt x="678" y="5972"/>
                  </a:lnTo>
                  <a:close/>
                  <a:moveTo>
                    <a:pt x="678" y="6150"/>
                  </a:moveTo>
                  <a:lnTo>
                    <a:pt x="678" y="6228"/>
                  </a:lnTo>
                  <a:lnTo>
                    <a:pt x="665" y="6216"/>
                  </a:lnTo>
                  <a:lnTo>
                    <a:pt x="653" y="6205"/>
                  </a:lnTo>
                  <a:lnTo>
                    <a:pt x="643" y="6195"/>
                  </a:lnTo>
                  <a:lnTo>
                    <a:pt x="636" y="6185"/>
                  </a:lnTo>
                  <a:lnTo>
                    <a:pt x="630" y="6177"/>
                  </a:lnTo>
                  <a:lnTo>
                    <a:pt x="628" y="6169"/>
                  </a:lnTo>
                  <a:lnTo>
                    <a:pt x="627" y="6166"/>
                  </a:lnTo>
                  <a:lnTo>
                    <a:pt x="627" y="6163"/>
                  </a:lnTo>
                  <a:lnTo>
                    <a:pt x="628" y="6160"/>
                  </a:lnTo>
                  <a:lnTo>
                    <a:pt x="629" y="6157"/>
                  </a:lnTo>
                  <a:lnTo>
                    <a:pt x="632" y="6154"/>
                  </a:lnTo>
                  <a:lnTo>
                    <a:pt x="636" y="6152"/>
                  </a:lnTo>
                  <a:lnTo>
                    <a:pt x="640" y="6150"/>
                  </a:lnTo>
                  <a:lnTo>
                    <a:pt x="646" y="6149"/>
                  </a:lnTo>
                  <a:lnTo>
                    <a:pt x="661" y="6149"/>
                  </a:lnTo>
                  <a:lnTo>
                    <a:pt x="678" y="6150"/>
                  </a:lnTo>
                  <a:close/>
                  <a:moveTo>
                    <a:pt x="678" y="6291"/>
                  </a:moveTo>
                  <a:lnTo>
                    <a:pt x="678" y="6338"/>
                  </a:lnTo>
                  <a:lnTo>
                    <a:pt x="669" y="6338"/>
                  </a:lnTo>
                  <a:lnTo>
                    <a:pt x="660" y="6338"/>
                  </a:lnTo>
                  <a:lnTo>
                    <a:pt x="648" y="6335"/>
                  </a:lnTo>
                  <a:lnTo>
                    <a:pt x="635" y="6333"/>
                  </a:lnTo>
                  <a:lnTo>
                    <a:pt x="607" y="6327"/>
                  </a:lnTo>
                  <a:lnTo>
                    <a:pt x="573" y="6317"/>
                  </a:lnTo>
                  <a:lnTo>
                    <a:pt x="537" y="6304"/>
                  </a:lnTo>
                  <a:lnTo>
                    <a:pt x="498" y="6288"/>
                  </a:lnTo>
                  <a:lnTo>
                    <a:pt x="457" y="6270"/>
                  </a:lnTo>
                  <a:lnTo>
                    <a:pt x="413" y="6249"/>
                  </a:lnTo>
                  <a:lnTo>
                    <a:pt x="389" y="6235"/>
                  </a:lnTo>
                  <a:lnTo>
                    <a:pt x="364" y="6222"/>
                  </a:lnTo>
                  <a:lnTo>
                    <a:pt x="340" y="6208"/>
                  </a:lnTo>
                  <a:lnTo>
                    <a:pt x="318" y="6195"/>
                  </a:lnTo>
                  <a:lnTo>
                    <a:pt x="298" y="6182"/>
                  </a:lnTo>
                  <a:lnTo>
                    <a:pt x="279" y="6168"/>
                  </a:lnTo>
                  <a:lnTo>
                    <a:pt x="261" y="6156"/>
                  </a:lnTo>
                  <a:lnTo>
                    <a:pt x="245" y="6143"/>
                  </a:lnTo>
                  <a:lnTo>
                    <a:pt x="231" y="6133"/>
                  </a:lnTo>
                  <a:lnTo>
                    <a:pt x="218" y="6121"/>
                  </a:lnTo>
                  <a:lnTo>
                    <a:pt x="208" y="6111"/>
                  </a:lnTo>
                  <a:lnTo>
                    <a:pt x="201" y="6101"/>
                  </a:lnTo>
                  <a:lnTo>
                    <a:pt x="194" y="6093"/>
                  </a:lnTo>
                  <a:lnTo>
                    <a:pt x="191" y="6085"/>
                  </a:lnTo>
                  <a:lnTo>
                    <a:pt x="191" y="6081"/>
                  </a:lnTo>
                  <a:lnTo>
                    <a:pt x="190" y="6078"/>
                  </a:lnTo>
                  <a:lnTo>
                    <a:pt x="191" y="6075"/>
                  </a:lnTo>
                  <a:lnTo>
                    <a:pt x="192" y="6072"/>
                  </a:lnTo>
                  <a:lnTo>
                    <a:pt x="194" y="6070"/>
                  </a:lnTo>
                  <a:lnTo>
                    <a:pt x="197" y="6068"/>
                  </a:lnTo>
                  <a:lnTo>
                    <a:pt x="200" y="6067"/>
                  </a:lnTo>
                  <a:lnTo>
                    <a:pt x="203" y="6066"/>
                  </a:lnTo>
                  <a:lnTo>
                    <a:pt x="212" y="6065"/>
                  </a:lnTo>
                  <a:lnTo>
                    <a:pt x="223" y="6065"/>
                  </a:lnTo>
                  <a:lnTo>
                    <a:pt x="236" y="6066"/>
                  </a:lnTo>
                  <a:lnTo>
                    <a:pt x="252" y="6068"/>
                  </a:lnTo>
                  <a:lnTo>
                    <a:pt x="268" y="6072"/>
                  </a:lnTo>
                  <a:lnTo>
                    <a:pt x="286" y="6078"/>
                  </a:lnTo>
                  <a:lnTo>
                    <a:pt x="306" y="6083"/>
                  </a:lnTo>
                  <a:lnTo>
                    <a:pt x="327" y="6091"/>
                  </a:lnTo>
                  <a:lnTo>
                    <a:pt x="349" y="6099"/>
                  </a:lnTo>
                  <a:lnTo>
                    <a:pt x="372" y="6108"/>
                  </a:lnTo>
                  <a:lnTo>
                    <a:pt x="421" y="6129"/>
                  </a:lnTo>
                  <a:lnTo>
                    <a:pt x="473" y="6154"/>
                  </a:lnTo>
                  <a:lnTo>
                    <a:pt x="507" y="6173"/>
                  </a:lnTo>
                  <a:lnTo>
                    <a:pt x="540" y="6191"/>
                  </a:lnTo>
                  <a:lnTo>
                    <a:pt x="570" y="6209"/>
                  </a:lnTo>
                  <a:lnTo>
                    <a:pt x="598" y="6228"/>
                  </a:lnTo>
                  <a:lnTo>
                    <a:pt x="623" y="6245"/>
                  </a:lnTo>
                  <a:lnTo>
                    <a:pt x="645" y="6261"/>
                  </a:lnTo>
                  <a:lnTo>
                    <a:pt x="663" y="6276"/>
                  </a:lnTo>
                  <a:lnTo>
                    <a:pt x="678" y="6291"/>
                  </a:lnTo>
                  <a:close/>
                  <a:moveTo>
                    <a:pt x="678" y="6391"/>
                  </a:moveTo>
                  <a:lnTo>
                    <a:pt x="678" y="6512"/>
                  </a:lnTo>
                  <a:lnTo>
                    <a:pt x="666" y="6507"/>
                  </a:lnTo>
                  <a:lnTo>
                    <a:pt x="653" y="6501"/>
                  </a:lnTo>
                  <a:lnTo>
                    <a:pt x="626" y="6488"/>
                  </a:lnTo>
                  <a:lnTo>
                    <a:pt x="601" y="6474"/>
                  </a:lnTo>
                  <a:lnTo>
                    <a:pt x="576" y="6460"/>
                  </a:lnTo>
                  <a:lnTo>
                    <a:pt x="553" y="6446"/>
                  </a:lnTo>
                  <a:lnTo>
                    <a:pt x="531" y="6433"/>
                  </a:lnTo>
                  <a:lnTo>
                    <a:pt x="511" y="6419"/>
                  </a:lnTo>
                  <a:lnTo>
                    <a:pt x="492" y="6406"/>
                  </a:lnTo>
                  <a:lnTo>
                    <a:pt x="476" y="6394"/>
                  </a:lnTo>
                  <a:lnTo>
                    <a:pt x="461" y="6382"/>
                  </a:lnTo>
                  <a:lnTo>
                    <a:pt x="448" y="6370"/>
                  </a:lnTo>
                  <a:lnTo>
                    <a:pt x="437" y="6360"/>
                  </a:lnTo>
                  <a:lnTo>
                    <a:pt x="429" y="6351"/>
                  </a:lnTo>
                  <a:lnTo>
                    <a:pt x="422" y="6341"/>
                  </a:lnTo>
                  <a:lnTo>
                    <a:pt x="419" y="6333"/>
                  </a:lnTo>
                  <a:lnTo>
                    <a:pt x="418" y="6330"/>
                  </a:lnTo>
                  <a:lnTo>
                    <a:pt x="418" y="6327"/>
                  </a:lnTo>
                  <a:lnTo>
                    <a:pt x="418" y="6324"/>
                  </a:lnTo>
                  <a:lnTo>
                    <a:pt x="419" y="6321"/>
                  </a:lnTo>
                  <a:lnTo>
                    <a:pt x="421" y="6319"/>
                  </a:lnTo>
                  <a:lnTo>
                    <a:pt x="423" y="6317"/>
                  </a:lnTo>
                  <a:lnTo>
                    <a:pt x="426" y="6316"/>
                  </a:lnTo>
                  <a:lnTo>
                    <a:pt x="430" y="6315"/>
                  </a:lnTo>
                  <a:lnTo>
                    <a:pt x="437" y="6314"/>
                  </a:lnTo>
                  <a:lnTo>
                    <a:pt x="448" y="6314"/>
                  </a:lnTo>
                  <a:lnTo>
                    <a:pt x="460" y="6315"/>
                  </a:lnTo>
                  <a:lnTo>
                    <a:pt x="473" y="6316"/>
                  </a:lnTo>
                  <a:lnTo>
                    <a:pt x="488" y="6319"/>
                  </a:lnTo>
                  <a:lnTo>
                    <a:pt x="505" y="6324"/>
                  </a:lnTo>
                  <a:lnTo>
                    <a:pt x="542" y="6335"/>
                  </a:lnTo>
                  <a:lnTo>
                    <a:pt x="584" y="6351"/>
                  </a:lnTo>
                  <a:lnTo>
                    <a:pt x="629" y="6369"/>
                  </a:lnTo>
                  <a:lnTo>
                    <a:pt x="678" y="6391"/>
                  </a:lnTo>
                  <a:close/>
                  <a:moveTo>
                    <a:pt x="678" y="6574"/>
                  </a:moveTo>
                  <a:lnTo>
                    <a:pt x="678" y="6591"/>
                  </a:lnTo>
                  <a:lnTo>
                    <a:pt x="676" y="6587"/>
                  </a:lnTo>
                  <a:lnTo>
                    <a:pt x="676" y="6583"/>
                  </a:lnTo>
                  <a:lnTo>
                    <a:pt x="676" y="6578"/>
                  </a:lnTo>
                  <a:lnTo>
                    <a:pt x="677" y="6575"/>
                  </a:lnTo>
                  <a:lnTo>
                    <a:pt x="678" y="6574"/>
                  </a:lnTo>
                  <a:lnTo>
                    <a:pt x="678" y="6574"/>
                  </a:lnTo>
                  <a:close/>
                  <a:moveTo>
                    <a:pt x="678" y="6643"/>
                  </a:moveTo>
                  <a:lnTo>
                    <a:pt x="678" y="6737"/>
                  </a:lnTo>
                  <a:lnTo>
                    <a:pt x="657" y="6730"/>
                  </a:lnTo>
                  <a:lnTo>
                    <a:pt x="636" y="6723"/>
                  </a:lnTo>
                  <a:lnTo>
                    <a:pt x="613" y="6714"/>
                  </a:lnTo>
                  <a:lnTo>
                    <a:pt x="589" y="6705"/>
                  </a:lnTo>
                  <a:lnTo>
                    <a:pt x="566" y="6694"/>
                  </a:lnTo>
                  <a:lnTo>
                    <a:pt x="541" y="6683"/>
                  </a:lnTo>
                  <a:lnTo>
                    <a:pt x="515" y="6671"/>
                  </a:lnTo>
                  <a:lnTo>
                    <a:pt x="489" y="6658"/>
                  </a:lnTo>
                  <a:lnTo>
                    <a:pt x="461" y="6644"/>
                  </a:lnTo>
                  <a:lnTo>
                    <a:pt x="435" y="6630"/>
                  </a:lnTo>
                  <a:lnTo>
                    <a:pt x="409" y="6616"/>
                  </a:lnTo>
                  <a:lnTo>
                    <a:pt x="385" y="6602"/>
                  </a:lnTo>
                  <a:lnTo>
                    <a:pt x="363" y="6588"/>
                  </a:lnTo>
                  <a:lnTo>
                    <a:pt x="341" y="6575"/>
                  </a:lnTo>
                  <a:lnTo>
                    <a:pt x="322" y="6562"/>
                  </a:lnTo>
                  <a:lnTo>
                    <a:pt x="304" y="6549"/>
                  </a:lnTo>
                  <a:lnTo>
                    <a:pt x="289" y="6537"/>
                  </a:lnTo>
                  <a:lnTo>
                    <a:pt x="275" y="6525"/>
                  </a:lnTo>
                  <a:lnTo>
                    <a:pt x="265" y="6515"/>
                  </a:lnTo>
                  <a:lnTo>
                    <a:pt x="256" y="6505"/>
                  </a:lnTo>
                  <a:lnTo>
                    <a:pt x="249" y="6496"/>
                  </a:lnTo>
                  <a:lnTo>
                    <a:pt x="245" y="6489"/>
                  </a:lnTo>
                  <a:lnTo>
                    <a:pt x="244" y="6485"/>
                  </a:lnTo>
                  <a:lnTo>
                    <a:pt x="244" y="6482"/>
                  </a:lnTo>
                  <a:lnTo>
                    <a:pt x="244" y="6479"/>
                  </a:lnTo>
                  <a:lnTo>
                    <a:pt x="245" y="6477"/>
                  </a:lnTo>
                  <a:lnTo>
                    <a:pt x="247" y="6475"/>
                  </a:lnTo>
                  <a:lnTo>
                    <a:pt x="249" y="6474"/>
                  </a:lnTo>
                  <a:lnTo>
                    <a:pt x="253" y="6471"/>
                  </a:lnTo>
                  <a:lnTo>
                    <a:pt x="256" y="6470"/>
                  </a:lnTo>
                  <a:lnTo>
                    <a:pt x="266" y="6470"/>
                  </a:lnTo>
                  <a:lnTo>
                    <a:pt x="277" y="6470"/>
                  </a:lnTo>
                  <a:lnTo>
                    <a:pt x="290" y="6473"/>
                  </a:lnTo>
                  <a:lnTo>
                    <a:pt x="307" y="6476"/>
                  </a:lnTo>
                  <a:lnTo>
                    <a:pt x="325" y="6480"/>
                  </a:lnTo>
                  <a:lnTo>
                    <a:pt x="344" y="6485"/>
                  </a:lnTo>
                  <a:lnTo>
                    <a:pt x="365" y="6493"/>
                  </a:lnTo>
                  <a:lnTo>
                    <a:pt x="388" y="6501"/>
                  </a:lnTo>
                  <a:lnTo>
                    <a:pt x="411" y="6509"/>
                  </a:lnTo>
                  <a:lnTo>
                    <a:pt x="436" y="6520"/>
                  </a:lnTo>
                  <a:lnTo>
                    <a:pt x="489" y="6543"/>
                  </a:lnTo>
                  <a:lnTo>
                    <a:pt x="544" y="6570"/>
                  </a:lnTo>
                  <a:lnTo>
                    <a:pt x="581" y="6588"/>
                  </a:lnTo>
                  <a:lnTo>
                    <a:pt x="615" y="6606"/>
                  </a:lnTo>
                  <a:lnTo>
                    <a:pt x="648" y="6625"/>
                  </a:lnTo>
                  <a:lnTo>
                    <a:pt x="678" y="6643"/>
                  </a:lnTo>
                  <a:close/>
                  <a:moveTo>
                    <a:pt x="678" y="6757"/>
                  </a:moveTo>
                  <a:lnTo>
                    <a:pt x="678" y="6859"/>
                  </a:lnTo>
                  <a:lnTo>
                    <a:pt x="643" y="6837"/>
                  </a:lnTo>
                  <a:lnTo>
                    <a:pt x="612" y="6818"/>
                  </a:lnTo>
                  <a:lnTo>
                    <a:pt x="586" y="6798"/>
                  </a:lnTo>
                  <a:lnTo>
                    <a:pt x="564" y="6781"/>
                  </a:lnTo>
                  <a:lnTo>
                    <a:pt x="555" y="6774"/>
                  </a:lnTo>
                  <a:lnTo>
                    <a:pt x="547" y="6766"/>
                  </a:lnTo>
                  <a:lnTo>
                    <a:pt x="541" y="6759"/>
                  </a:lnTo>
                  <a:lnTo>
                    <a:pt x="535" y="6752"/>
                  </a:lnTo>
                  <a:lnTo>
                    <a:pt x="532" y="6747"/>
                  </a:lnTo>
                  <a:lnTo>
                    <a:pt x="530" y="6741"/>
                  </a:lnTo>
                  <a:lnTo>
                    <a:pt x="530" y="6737"/>
                  </a:lnTo>
                  <a:lnTo>
                    <a:pt x="531" y="6733"/>
                  </a:lnTo>
                  <a:lnTo>
                    <a:pt x="533" y="6730"/>
                  </a:lnTo>
                  <a:lnTo>
                    <a:pt x="537" y="6728"/>
                  </a:lnTo>
                  <a:lnTo>
                    <a:pt x="541" y="6727"/>
                  </a:lnTo>
                  <a:lnTo>
                    <a:pt x="546" y="6726"/>
                  </a:lnTo>
                  <a:lnTo>
                    <a:pt x="560" y="6726"/>
                  </a:lnTo>
                  <a:lnTo>
                    <a:pt x="578" y="6728"/>
                  </a:lnTo>
                  <a:lnTo>
                    <a:pt x="599" y="6733"/>
                  </a:lnTo>
                  <a:lnTo>
                    <a:pt x="623" y="6739"/>
                  </a:lnTo>
                  <a:lnTo>
                    <a:pt x="649" y="6748"/>
                  </a:lnTo>
                  <a:lnTo>
                    <a:pt x="678" y="6757"/>
                  </a:lnTo>
                  <a:close/>
                  <a:moveTo>
                    <a:pt x="678" y="6957"/>
                  </a:moveTo>
                  <a:lnTo>
                    <a:pt x="678" y="7066"/>
                  </a:lnTo>
                  <a:lnTo>
                    <a:pt x="621" y="7037"/>
                  </a:lnTo>
                  <a:lnTo>
                    <a:pt x="569" y="7008"/>
                  </a:lnTo>
                  <a:lnTo>
                    <a:pt x="545" y="6995"/>
                  </a:lnTo>
                  <a:lnTo>
                    <a:pt x="523" y="6981"/>
                  </a:lnTo>
                  <a:lnTo>
                    <a:pt x="502" y="6968"/>
                  </a:lnTo>
                  <a:lnTo>
                    <a:pt x="484" y="6955"/>
                  </a:lnTo>
                  <a:lnTo>
                    <a:pt x="466" y="6943"/>
                  </a:lnTo>
                  <a:lnTo>
                    <a:pt x="452" y="6931"/>
                  </a:lnTo>
                  <a:lnTo>
                    <a:pt x="440" y="6921"/>
                  </a:lnTo>
                  <a:lnTo>
                    <a:pt x="431" y="6912"/>
                  </a:lnTo>
                  <a:lnTo>
                    <a:pt x="423" y="6903"/>
                  </a:lnTo>
                  <a:lnTo>
                    <a:pt x="419" y="6896"/>
                  </a:lnTo>
                  <a:lnTo>
                    <a:pt x="418" y="6892"/>
                  </a:lnTo>
                  <a:lnTo>
                    <a:pt x="418" y="6889"/>
                  </a:lnTo>
                  <a:lnTo>
                    <a:pt x="418" y="6887"/>
                  </a:lnTo>
                  <a:lnTo>
                    <a:pt x="419" y="6885"/>
                  </a:lnTo>
                  <a:lnTo>
                    <a:pt x="422" y="6882"/>
                  </a:lnTo>
                  <a:lnTo>
                    <a:pt x="428" y="6879"/>
                  </a:lnTo>
                  <a:lnTo>
                    <a:pt x="436" y="6878"/>
                  </a:lnTo>
                  <a:lnTo>
                    <a:pt x="446" y="6878"/>
                  </a:lnTo>
                  <a:lnTo>
                    <a:pt x="457" y="6880"/>
                  </a:lnTo>
                  <a:lnTo>
                    <a:pt x="471" y="6883"/>
                  </a:lnTo>
                  <a:lnTo>
                    <a:pt x="486" y="6886"/>
                  </a:lnTo>
                  <a:lnTo>
                    <a:pt x="502" y="6890"/>
                  </a:lnTo>
                  <a:lnTo>
                    <a:pt x="540" y="6902"/>
                  </a:lnTo>
                  <a:lnTo>
                    <a:pt x="582" y="6917"/>
                  </a:lnTo>
                  <a:lnTo>
                    <a:pt x="628" y="6936"/>
                  </a:lnTo>
                  <a:lnTo>
                    <a:pt x="678" y="6957"/>
                  </a:lnTo>
                  <a:close/>
                  <a:moveTo>
                    <a:pt x="678" y="7145"/>
                  </a:moveTo>
                  <a:lnTo>
                    <a:pt x="678" y="7247"/>
                  </a:lnTo>
                  <a:lnTo>
                    <a:pt x="663" y="7241"/>
                  </a:lnTo>
                  <a:lnTo>
                    <a:pt x="649" y="7234"/>
                  </a:lnTo>
                  <a:lnTo>
                    <a:pt x="634" y="7227"/>
                  </a:lnTo>
                  <a:lnTo>
                    <a:pt x="619" y="7220"/>
                  </a:lnTo>
                  <a:lnTo>
                    <a:pt x="557" y="7190"/>
                  </a:lnTo>
                  <a:lnTo>
                    <a:pt x="502" y="7160"/>
                  </a:lnTo>
                  <a:lnTo>
                    <a:pt x="476" y="7145"/>
                  </a:lnTo>
                  <a:lnTo>
                    <a:pt x="452" y="7131"/>
                  </a:lnTo>
                  <a:lnTo>
                    <a:pt x="431" y="7118"/>
                  </a:lnTo>
                  <a:lnTo>
                    <a:pt x="410" y="7104"/>
                  </a:lnTo>
                  <a:lnTo>
                    <a:pt x="393" y="7092"/>
                  </a:lnTo>
                  <a:lnTo>
                    <a:pt x="377" y="7080"/>
                  </a:lnTo>
                  <a:lnTo>
                    <a:pt x="364" y="7069"/>
                  </a:lnTo>
                  <a:lnTo>
                    <a:pt x="353" y="7060"/>
                  </a:lnTo>
                  <a:lnTo>
                    <a:pt x="345" y="7051"/>
                  </a:lnTo>
                  <a:lnTo>
                    <a:pt x="340" y="7043"/>
                  </a:lnTo>
                  <a:lnTo>
                    <a:pt x="339" y="7040"/>
                  </a:lnTo>
                  <a:lnTo>
                    <a:pt x="338" y="7037"/>
                  </a:lnTo>
                  <a:lnTo>
                    <a:pt x="338" y="7035"/>
                  </a:lnTo>
                  <a:lnTo>
                    <a:pt x="339" y="7033"/>
                  </a:lnTo>
                  <a:lnTo>
                    <a:pt x="341" y="7030"/>
                  </a:lnTo>
                  <a:lnTo>
                    <a:pt x="343" y="7029"/>
                  </a:lnTo>
                  <a:lnTo>
                    <a:pt x="347" y="7028"/>
                  </a:lnTo>
                  <a:lnTo>
                    <a:pt x="351" y="7027"/>
                  </a:lnTo>
                  <a:lnTo>
                    <a:pt x="361" y="7027"/>
                  </a:lnTo>
                  <a:lnTo>
                    <a:pt x="372" y="7028"/>
                  </a:lnTo>
                  <a:lnTo>
                    <a:pt x="388" y="7032"/>
                  </a:lnTo>
                  <a:lnTo>
                    <a:pt x="405" y="7036"/>
                  </a:lnTo>
                  <a:lnTo>
                    <a:pt x="424" y="7041"/>
                  </a:lnTo>
                  <a:lnTo>
                    <a:pt x="446" y="7048"/>
                  </a:lnTo>
                  <a:lnTo>
                    <a:pt x="493" y="7065"/>
                  </a:lnTo>
                  <a:lnTo>
                    <a:pt x="547" y="7086"/>
                  </a:lnTo>
                  <a:lnTo>
                    <a:pt x="606" y="7111"/>
                  </a:lnTo>
                  <a:lnTo>
                    <a:pt x="667" y="7141"/>
                  </a:lnTo>
                  <a:lnTo>
                    <a:pt x="678" y="7145"/>
                  </a:lnTo>
                  <a:close/>
                  <a:moveTo>
                    <a:pt x="678" y="7315"/>
                  </a:moveTo>
                  <a:lnTo>
                    <a:pt x="678" y="7411"/>
                  </a:lnTo>
                  <a:lnTo>
                    <a:pt x="655" y="7401"/>
                  </a:lnTo>
                  <a:lnTo>
                    <a:pt x="632" y="7391"/>
                  </a:lnTo>
                  <a:lnTo>
                    <a:pt x="608" y="7379"/>
                  </a:lnTo>
                  <a:lnTo>
                    <a:pt x="583" y="7368"/>
                  </a:lnTo>
                  <a:lnTo>
                    <a:pt x="520" y="7337"/>
                  </a:lnTo>
                  <a:lnTo>
                    <a:pt x="463" y="7307"/>
                  </a:lnTo>
                  <a:lnTo>
                    <a:pt x="411" y="7278"/>
                  </a:lnTo>
                  <a:lnTo>
                    <a:pt x="368" y="7250"/>
                  </a:lnTo>
                  <a:lnTo>
                    <a:pt x="350" y="7238"/>
                  </a:lnTo>
                  <a:lnTo>
                    <a:pt x="334" y="7226"/>
                  </a:lnTo>
                  <a:lnTo>
                    <a:pt x="320" y="7215"/>
                  </a:lnTo>
                  <a:lnTo>
                    <a:pt x="309" y="7205"/>
                  </a:lnTo>
                  <a:lnTo>
                    <a:pt x="300" y="7197"/>
                  </a:lnTo>
                  <a:lnTo>
                    <a:pt x="295" y="7189"/>
                  </a:lnTo>
                  <a:lnTo>
                    <a:pt x="293" y="7186"/>
                  </a:lnTo>
                  <a:lnTo>
                    <a:pt x="293" y="7183"/>
                  </a:lnTo>
                  <a:lnTo>
                    <a:pt x="293" y="7180"/>
                  </a:lnTo>
                  <a:lnTo>
                    <a:pt x="294" y="7178"/>
                  </a:lnTo>
                  <a:lnTo>
                    <a:pt x="295" y="7176"/>
                  </a:lnTo>
                  <a:lnTo>
                    <a:pt x="297" y="7175"/>
                  </a:lnTo>
                  <a:lnTo>
                    <a:pt x="300" y="7174"/>
                  </a:lnTo>
                  <a:lnTo>
                    <a:pt x="304" y="7174"/>
                  </a:lnTo>
                  <a:lnTo>
                    <a:pt x="314" y="7174"/>
                  </a:lnTo>
                  <a:lnTo>
                    <a:pt x="327" y="7175"/>
                  </a:lnTo>
                  <a:lnTo>
                    <a:pt x="342" y="7178"/>
                  </a:lnTo>
                  <a:lnTo>
                    <a:pt x="360" y="7183"/>
                  </a:lnTo>
                  <a:lnTo>
                    <a:pt x="380" y="7189"/>
                  </a:lnTo>
                  <a:lnTo>
                    <a:pt x="402" y="7196"/>
                  </a:lnTo>
                  <a:lnTo>
                    <a:pt x="451" y="7214"/>
                  </a:lnTo>
                  <a:lnTo>
                    <a:pt x="506" y="7236"/>
                  </a:lnTo>
                  <a:lnTo>
                    <a:pt x="567" y="7263"/>
                  </a:lnTo>
                  <a:lnTo>
                    <a:pt x="630" y="7292"/>
                  </a:lnTo>
                  <a:lnTo>
                    <a:pt x="642" y="7297"/>
                  </a:lnTo>
                  <a:lnTo>
                    <a:pt x="654" y="7304"/>
                  </a:lnTo>
                  <a:lnTo>
                    <a:pt x="666" y="7309"/>
                  </a:lnTo>
                  <a:lnTo>
                    <a:pt x="678" y="7315"/>
                  </a:lnTo>
                  <a:close/>
                  <a:moveTo>
                    <a:pt x="358" y="6809"/>
                  </a:moveTo>
                  <a:lnTo>
                    <a:pt x="302" y="6780"/>
                  </a:lnTo>
                  <a:lnTo>
                    <a:pt x="252" y="6752"/>
                  </a:lnTo>
                  <a:lnTo>
                    <a:pt x="228" y="6738"/>
                  </a:lnTo>
                  <a:lnTo>
                    <a:pt x="206" y="6724"/>
                  </a:lnTo>
                  <a:lnTo>
                    <a:pt x="187" y="6711"/>
                  </a:lnTo>
                  <a:lnTo>
                    <a:pt x="168" y="6698"/>
                  </a:lnTo>
                  <a:lnTo>
                    <a:pt x="152" y="6685"/>
                  </a:lnTo>
                  <a:lnTo>
                    <a:pt x="138" y="6674"/>
                  </a:lnTo>
                  <a:lnTo>
                    <a:pt x="126" y="6664"/>
                  </a:lnTo>
                  <a:lnTo>
                    <a:pt x="117" y="6654"/>
                  </a:lnTo>
                  <a:lnTo>
                    <a:pt x="110" y="6645"/>
                  </a:lnTo>
                  <a:lnTo>
                    <a:pt x="106" y="6638"/>
                  </a:lnTo>
                  <a:lnTo>
                    <a:pt x="104" y="6634"/>
                  </a:lnTo>
                  <a:lnTo>
                    <a:pt x="104" y="6631"/>
                  </a:lnTo>
                  <a:lnTo>
                    <a:pt x="104" y="6629"/>
                  </a:lnTo>
                  <a:lnTo>
                    <a:pt x="105" y="6626"/>
                  </a:lnTo>
                  <a:lnTo>
                    <a:pt x="107" y="6625"/>
                  </a:lnTo>
                  <a:lnTo>
                    <a:pt x="109" y="6623"/>
                  </a:lnTo>
                  <a:lnTo>
                    <a:pt x="112" y="6621"/>
                  </a:lnTo>
                  <a:lnTo>
                    <a:pt x="116" y="6620"/>
                  </a:lnTo>
                  <a:lnTo>
                    <a:pt x="125" y="6620"/>
                  </a:lnTo>
                  <a:lnTo>
                    <a:pt x="137" y="6621"/>
                  </a:lnTo>
                  <a:lnTo>
                    <a:pt x="151" y="6624"/>
                  </a:lnTo>
                  <a:lnTo>
                    <a:pt x="167" y="6627"/>
                  </a:lnTo>
                  <a:lnTo>
                    <a:pt x="186" y="6631"/>
                  </a:lnTo>
                  <a:lnTo>
                    <a:pt x="205" y="6638"/>
                  </a:lnTo>
                  <a:lnTo>
                    <a:pt x="249" y="6654"/>
                  </a:lnTo>
                  <a:lnTo>
                    <a:pt x="300" y="6673"/>
                  </a:lnTo>
                  <a:lnTo>
                    <a:pt x="354" y="6697"/>
                  </a:lnTo>
                  <a:lnTo>
                    <a:pt x="411" y="6724"/>
                  </a:lnTo>
                  <a:lnTo>
                    <a:pt x="467" y="6753"/>
                  </a:lnTo>
                  <a:lnTo>
                    <a:pt x="518" y="6782"/>
                  </a:lnTo>
                  <a:lnTo>
                    <a:pt x="564" y="6809"/>
                  </a:lnTo>
                  <a:lnTo>
                    <a:pt x="602" y="6835"/>
                  </a:lnTo>
                  <a:lnTo>
                    <a:pt x="619" y="6847"/>
                  </a:lnTo>
                  <a:lnTo>
                    <a:pt x="633" y="6858"/>
                  </a:lnTo>
                  <a:lnTo>
                    <a:pt x="645" y="6869"/>
                  </a:lnTo>
                  <a:lnTo>
                    <a:pt x="654" y="6878"/>
                  </a:lnTo>
                  <a:lnTo>
                    <a:pt x="661" y="6886"/>
                  </a:lnTo>
                  <a:lnTo>
                    <a:pt x="666" y="6893"/>
                  </a:lnTo>
                  <a:lnTo>
                    <a:pt x="667" y="6897"/>
                  </a:lnTo>
                  <a:lnTo>
                    <a:pt x="667" y="6900"/>
                  </a:lnTo>
                  <a:lnTo>
                    <a:pt x="667" y="6903"/>
                  </a:lnTo>
                  <a:lnTo>
                    <a:pt x="666" y="6905"/>
                  </a:lnTo>
                  <a:lnTo>
                    <a:pt x="665" y="6907"/>
                  </a:lnTo>
                  <a:lnTo>
                    <a:pt x="662" y="6909"/>
                  </a:lnTo>
                  <a:lnTo>
                    <a:pt x="659" y="6910"/>
                  </a:lnTo>
                  <a:lnTo>
                    <a:pt x="655" y="6911"/>
                  </a:lnTo>
                  <a:lnTo>
                    <a:pt x="646" y="6912"/>
                  </a:lnTo>
                  <a:lnTo>
                    <a:pt x="634" y="6911"/>
                  </a:lnTo>
                  <a:lnTo>
                    <a:pt x="620" y="6909"/>
                  </a:lnTo>
                  <a:lnTo>
                    <a:pt x="603" y="6905"/>
                  </a:lnTo>
                  <a:lnTo>
                    <a:pt x="585" y="6901"/>
                  </a:lnTo>
                  <a:lnTo>
                    <a:pt x="566" y="6895"/>
                  </a:lnTo>
                  <a:lnTo>
                    <a:pt x="543" y="6888"/>
                  </a:lnTo>
                  <a:lnTo>
                    <a:pt x="520" y="6879"/>
                  </a:lnTo>
                  <a:lnTo>
                    <a:pt x="496" y="6871"/>
                  </a:lnTo>
                  <a:lnTo>
                    <a:pt x="470" y="6860"/>
                  </a:lnTo>
                  <a:lnTo>
                    <a:pt x="416" y="6836"/>
                  </a:lnTo>
                  <a:lnTo>
                    <a:pt x="358" y="6809"/>
                  </a:lnTo>
                  <a:close/>
                  <a:moveTo>
                    <a:pt x="559" y="5659"/>
                  </a:moveTo>
                  <a:lnTo>
                    <a:pt x="557" y="5661"/>
                  </a:lnTo>
                  <a:lnTo>
                    <a:pt x="555" y="5663"/>
                  </a:lnTo>
                  <a:lnTo>
                    <a:pt x="552" y="5664"/>
                  </a:lnTo>
                  <a:lnTo>
                    <a:pt x="548" y="5666"/>
                  </a:lnTo>
                  <a:lnTo>
                    <a:pt x="540" y="5667"/>
                  </a:lnTo>
                  <a:lnTo>
                    <a:pt x="530" y="5669"/>
                  </a:lnTo>
                  <a:lnTo>
                    <a:pt x="517" y="5667"/>
                  </a:lnTo>
                  <a:lnTo>
                    <a:pt x="504" y="5666"/>
                  </a:lnTo>
                  <a:lnTo>
                    <a:pt x="488" y="5663"/>
                  </a:lnTo>
                  <a:lnTo>
                    <a:pt x="472" y="5659"/>
                  </a:lnTo>
                  <a:lnTo>
                    <a:pt x="455" y="5653"/>
                  </a:lnTo>
                  <a:lnTo>
                    <a:pt x="435" y="5648"/>
                  </a:lnTo>
                  <a:lnTo>
                    <a:pt x="416" y="5640"/>
                  </a:lnTo>
                  <a:lnTo>
                    <a:pt x="394" y="5632"/>
                  </a:lnTo>
                  <a:lnTo>
                    <a:pt x="372" y="5623"/>
                  </a:lnTo>
                  <a:lnTo>
                    <a:pt x="351" y="5613"/>
                  </a:lnTo>
                  <a:lnTo>
                    <a:pt x="328" y="5603"/>
                  </a:lnTo>
                  <a:lnTo>
                    <a:pt x="306" y="5591"/>
                  </a:lnTo>
                  <a:lnTo>
                    <a:pt x="283" y="5578"/>
                  </a:lnTo>
                  <a:lnTo>
                    <a:pt x="261" y="5566"/>
                  </a:lnTo>
                  <a:lnTo>
                    <a:pt x="241" y="5553"/>
                  </a:lnTo>
                  <a:lnTo>
                    <a:pt x="221" y="5540"/>
                  </a:lnTo>
                  <a:lnTo>
                    <a:pt x="203" y="5528"/>
                  </a:lnTo>
                  <a:lnTo>
                    <a:pt x="187" y="5516"/>
                  </a:lnTo>
                  <a:lnTo>
                    <a:pt x="171" y="5503"/>
                  </a:lnTo>
                  <a:lnTo>
                    <a:pt x="158" y="5493"/>
                  </a:lnTo>
                  <a:lnTo>
                    <a:pt x="145" y="5481"/>
                  </a:lnTo>
                  <a:lnTo>
                    <a:pt x="135" y="5470"/>
                  </a:lnTo>
                  <a:lnTo>
                    <a:pt x="126" y="5460"/>
                  </a:lnTo>
                  <a:lnTo>
                    <a:pt x="120" y="5451"/>
                  </a:lnTo>
                  <a:lnTo>
                    <a:pt x="114" y="5442"/>
                  </a:lnTo>
                  <a:lnTo>
                    <a:pt x="112" y="5434"/>
                  </a:lnTo>
                  <a:lnTo>
                    <a:pt x="112" y="5431"/>
                  </a:lnTo>
                  <a:lnTo>
                    <a:pt x="112" y="5428"/>
                  </a:lnTo>
                  <a:lnTo>
                    <a:pt x="112" y="5425"/>
                  </a:lnTo>
                  <a:lnTo>
                    <a:pt x="114" y="5422"/>
                  </a:lnTo>
                  <a:lnTo>
                    <a:pt x="116" y="5420"/>
                  </a:lnTo>
                  <a:lnTo>
                    <a:pt x="119" y="5418"/>
                  </a:lnTo>
                  <a:lnTo>
                    <a:pt x="121" y="5416"/>
                  </a:lnTo>
                  <a:lnTo>
                    <a:pt x="125" y="5415"/>
                  </a:lnTo>
                  <a:lnTo>
                    <a:pt x="134" y="5413"/>
                  </a:lnTo>
                  <a:lnTo>
                    <a:pt x="144" y="5412"/>
                  </a:lnTo>
                  <a:lnTo>
                    <a:pt x="155" y="5413"/>
                  </a:lnTo>
                  <a:lnTo>
                    <a:pt x="170" y="5415"/>
                  </a:lnTo>
                  <a:lnTo>
                    <a:pt x="185" y="5418"/>
                  </a:lnTo>
                  <a:lnTo>
                    <a:pt x="201" y="5421"/>
                  </a:lnTo>
                  <a:lnTo>
                    <a:pt x="219" y="5427"/>
                  </a:lnTo>
                  <a:lnTo>
                    <a:pt x="238" y="5433"/>
                  </a:lnTo>
                  <a:lnTo>
                    <a:pt x="258" y="5441"/>
                  </a:lnTo>
                  <a:lnTo>
                    <a:pt x="279" y="5449"/>
                  </a:lnTo>
                  <a:lnTo>
                    <a:pt x="300" y="5458"/>
                  </a:lnTo>
                  <a:lnTo>
                    <a:pt x="322" y="5469"/>
                  </a:lnTo>
                  <a:lnTo>
                    <a:pt x="344" y="5480"/>
                  </a:lnTo>
                  <a:lnTo>
                    <a:pt x="367" y="5492"/>
                  </a:lnTo>
                  <a:lnTo>
                    <a:pt x="390" y="5503"/>
                  </a:lnTo>
                  <a:lnTo>
                    <a:pt x="411" y="5516"/>
                  </a:lnTo>
                  <a:lnTo>
                    <a:pt x="432" y="5528"/>
                  </a:lnTo>
                  <a:lnTo>
                    <a:pt x="451" y="5541"/>
                  </a:lnTo>
                  <a:lnTo>
                    <a:pt x="470" y="5553"/>
                  </a:lnTo>
                  <a:lnTo>
                    <a:pt x="487" y="5566"/>
                  </a:lnTo>
                  <a:lnTo>
                    <a:pt x="502" y="5578"/>
                  </a:lnTo>
                  <a:lnTo>
                    <a:pt x="516" y="5589"/>
                  </a:lnTo>
                  <a:lnTo>
                    <a:pt x="528" y="5599"/>
                  </a:lnTo>
                  <a:lnTo>
                    <a:pt x="539" y="5610"/>
                  </a:lnTo>
                  <a:lnTo>
                    <a:pt x="547" y="5621"/>
                  </a:lnTo>
                  <a:lnTo>
                    <a:pt x="554" y="5630"/>
                  </a:lnTo>
                  <a:lnTo>
                    <a:pt x="558" y="5638"/>
                  </a:lnTo>
                  <a:lnTo>
                    <a:pt x="561" y="5646"/>
                  </a:lnTo>
                  <a:lnTo>
                    <a:pt x="561" y="5649"/>
                  </a:lnTo>
                  <a:lnTo>
                    <a:pt x="561" y="5652"/>
                  </a:lnTo>
                  <a:lnTo>
                    <a:pt x="560" y="5656"/>
                  </a:lnTo>
                  <a:lnTo>
                    <a:pt x="559" y="5659"/>
                  </a:lnTo>
                  <a:close/>
                  <a:moveTo>
                    <a:pt x="626" y="4733"/>
                  </a:moveTo>
                  <a:lnTo>
                    <a:pt x="622" y="4737"/>
                  </a:lnTo>
                  <a:lnTo>
                    <a:pt x="616" y="4740"/>
                  </a:lnTo>
                  <a:lnTo>
                    <a:pt x="609" y="4744"/>
                  </a:lnTo>
                  <a:lnTo>
                    <a:pt x="599" y="4745"/>
                  </a:lnTo>
                  <a:lnTo>
                    <a:pt x="588" y="4745"/>
                  </a:lnTo>
                  <a:lnTo>
                    <a:pt x="576" y="4744"/>
                  </a:lnTo>
                  <a:lnTo>
                    <a:pt x="562" y="4743"/>
                  </a:lnTo>
                  <a:lnTo>
                    <a:pt x="548" y="4739"/>
                  </a:lnTo>
                  <a:lnTo>
                    <a:pt x="533" y="4735"/>
                  </a:lnTo>
                  <a:lnTo>
                    <a:pt x="516" y="4731"/>
                  </a:lnTo>
                  <a:lnTo>
                    <a:pt x="500" y="4724"/>
                  </a:lnTo>
                  <a:lnTo>
                    <a:pt x="481" y="4718"/>
                  </a:lnTo>
                  <a:lnTo>
                    <a:pt x="463" y="4710"/>
                  </a:lnTo>
                  <a:lnTo>
                    <a:pt x="444" y="4702"/>
                  </a:lnTo>
                  <a:lnTo>
                    <a:pt x="425" y="4692"/>
                  </a:lnTo>
                  <a:lnTo>
                    <a:pt x="406" y="4681"/>
                  </a:lnTo>
                  <a:lnTo>
                    <a:pt x="386" y="4670"/>
                  </a:lnTo>
                  <a:lnTo>
                    <a:pt x="368" y="4659"/>
                  </a:lnTo>
                  <a:lnTo>
                    <a:pt x="351" y="4648"/>
                  </a:lnTo>
                  <a:lnTo>
                    <a:pt x="335" y="4637"/>
                  </a:lnTo>
                  <a:lnTo>
                    <a:pt x="320" y="4625"/>
                  </a:lnTo>
                  <a:lnTo>
                    <a:pt x="306" y="4614"/>
                  </a:lnTo>
                  <a:lnTo>
                    <a:pt x="294" y="4603"/>
                  </a:lnTo>
                  <a:lnTo>
                    <a:pt x="282" y="4591"/>
                  </a:lnTo>
                  <a:lnTo>
                    <a:pt x="272" y="4582"/>
                  </a:lnTo>
                  <a:lnTo>
                    <a:pt x="263" y="4571"/>
                  </a:lnTo>
                  <a:lnTo>
                    <a:pt x="257" y="4561"/>
                  </a:lnTo>
                  <a:lnTo>
                    <a:pt x="252" y="4553"/>
                  </a:lnTo>
                  <a:lnTo>
                    <a:pt x="248" y="4544"/>
                  </a:lnTo>
                  <a:lnTo>
                    <a:pt x="247" y="4536"/>
                  </a:lnTo>
                  <a:lnTo>
                    <a:pt x="247" y="4530"/>
                  </a:lnTo>
                  <a:lnTo>
                    <a:pt x="250" y="4524"/>
                  </a:lnTo>
                  <a:lnTo>
                    <a:pt x="255" y="4519"/>
                  </a:lnTo>
                  <a:lnTo>
                    <a:pt x="260" y="4516"/>
                  </a:lnTo>
                  <a:lnTo>
                    <a:pt x="268" y="4513"/>
                  </a:lnTo>
                  <a:lnTo>
                    <a:pt x="277" y="4512"/>
                  </a:lnTo>
                  <a:lnTo>
                    <a:pt x="288" y="4512"/>
                  </a:lnTo>
                  <a:lnTo>
                    <a:pt x="300" y="4513"/>
                  </a:lnTo>
                  <a:lnTo>
                    <a:pt x="314" y="4515"/>
                  </a:lnTo>
                  <a:lnTo>
                    <a:pt x="328" y="4517"/>
                  </a:lnTo>
                  <a:lnTo>
                    <a:pt x="343" y="4521"/>
                  </a:lnTo>
                  <a:lnTo>
                    <a:pt x="360" y="4527"/>
                  </a:lnTo>
                  <a:lnTo>
                    <a:pt x="377" y="4533"/>
                  </a:lnTo>
                  <a:lnTo>
                    <a:pt x="395" y="4540"/>
                  </a:lnTo>
                  <a:lnTo>
                    <a:pt x="413" y="4547"/>
                  </a:lnTo>
                  <a:lnTo>
                    <a:pt x="432" y="4556"/>
                  </a:lnTo>
                  <a:lnTo>
                    <a:pt x="451" y="4566"/>
                  </a:lnTo>
                  <a:lnTo>
                    <a:pt x="471" y="4576"/>
                  </a:lnTo>
                  <a:lnTo>
                    <a:pt x="490" y="4587"/>
                  </a:lnTo>
                  <a:lnTo>
                    <a:pt x="508" y="4598"/>
                  </a:lnTo>
                  <a:lnTo>
                    <a:pt x="526" y="4610"/>
                  </a:lnTo>
                  <a:lnTo>
                    <a:pt x="542" y="4621"/>
                  </a:lnTo>
                  <a:lnTo>
                    <a:pt x="557" y="4633"/>
                  </a:lnTo>
                  <a:lnTo>
                    <a:pt x="570" y="4643"/>
                  </a:lnTo>
                  <a:lnTo>
                    <a:pt x="583" y="4654"/>
                  </a:lnTo>
                  <a:lnTo>
                    <a:pt x="595" y="4665"/>
                  </a:lnTo>
                  <a:lnTo>
                    <a:pt x="605" y="4676"/>
                  </a:lnTo>
                  <a:lnTo>
                    <a:pt x="612" y="4685"/>
                  </a:lnTo>
                  <a:lnTo>
                    <a:pt x="620" y="4695"/>
                  </a:lnTo>
                  <a:lnTo>
                    <a:pt x="624" y="4704"/>
                  </a:lnTo>
                  <a:lnTo>
                    <a:pt x="627" y="4712"/>
                  </a:lnTo>
                  <a:lnTo>
                    <a:pt x="629" y="4720"/>
                  </a:lnTo>
                  <a:lnTo>
                    <a:pt x="629" y="4726"/>
                  </a:lnTo>
                  <a:lnTo>
                    <a:pt x="626" y="4733"/>
                  </a:lnTo>
                  <a:close/>
                  <a:moveTo>
                    <a:pt x="596" y="4489"/>
                  </a:moveTo>
                  <a:lnTo>
                    <a:pt x="592" y="4494"/>
                  </a:lnTo>
                  <a:lnTo>
                    <a:pt x="585" y="4498"/>
                  </a:lnTo>
                  <a:lnTo>
                    <a:pt x="578" y="4501"/>
                  </a:lnTo>
                  <a:lnTo>
                    <a:pt x="569" y="4502"/>
                  </a:lnTo>
                  <a:lnTo>
                    <a:pt x="558" y="4502"/>
                  </a:lnTo>
                  <a:lnTo>
                    <a:pt x="546" y="4502"/>
                  </a:lnTo>
                  <a:lnTo>
                    <a:pt x="533" y="4500"/>
                  </a:lnTo>
                  <a:lnTo>
                    <a:pt x="519" y="4498"/>
                  </a:lnTo>
                  <a:lnTo>
                    <a:pt x="504" y="4493"/>
                  </a:lnTo>
                  <a:lnTo>
                    <a:pt x="489" y="4489"/>
                  </a:lnTo>
                  <a:lnTo>
                    <a:pt x="473" y="4484"/>
                  </a:lnTo>
                  <a:lnTo>
                    <a:pt x="456" y="4476"/>
                  </a:lnTo>
                  <a:lnTo>
                    <a:pt x="437" y="4468"/>
                  </a:lnTo>
                  <a:lnTo>
                    <a:pt x="420" y="4461"/>
                  </a:lnTo>
                  <a:lnTo>
                    <a:pt x="402" y="4451"/>
                  </a:lnTo>
                  <a:lnTo>
                    <a:pt x="382" y="4441"/>
                  </a:lnTo>
                  <a:lnTo>
                    <a:pt x="364" y="4431"/>
                  </a:lnTo>
                  <a:lnTo>
                    <a:pt x="347" y="4420"/>
                  </a:lnTo>
                  <a:lnTo>
                    <a:pt x="330" y="4409"/>
                  </a:lnTo>
                  <a:lnTo>
                    <a:pt x="315" y="4398"/>
                  </a:lnTo>
                  <a:lnTo>
                    <a:pt x="300" y="4386"/>
                  </a:lnTo>
                  <a:lnTo>
                    <a:pt x="287" y="4376"/>
                  </a:lnTo>
                  <a:lnTo>
                    <a:pt x="275" y="4365"/>
                  </a:lnTo>
                  <a:lnTo>
                    <a:pt x="265" y="4354"/>
                  </a:lnTo>
                  <a:lnTo>
                    <a:pt x="256" y="4344"/>
                  </a:lnTo>
                  <a:lnTo>
                    <a:pt x="248" y="4335"/>
                  </a:lnTo>
                  <a:lnTo>
                    <a:pt x="242" y="4325"/>
                  </a:lnTo>
                  <a:lnTo>
                    <a:pt x="236" y="4315"/>
                  </a:lnTo>
                  <a:lnTo>
                    <a:pt x="234" y="4308"/>
                  </a:lnTo>
                  <a:lnTo>
                    <a:pt x="232" y="4300"/>
                  </a:lnTo>
                  <a:lnTo>
                    <a:pt x="233" y="4293"/>
                  </a:lnTo>
                  <a:lnTo>
                    <a:pt x="235" y="4287"/>
                  </a:lnTo>
                  <a:lnTo>
                    <a:pt x="240" y="4282"/>
                  </a:lnTo>
                  <a:lnTo>
                    <a:pt x="246" y="4279"/>
                  </a:lnTo>
                  <a:lnTo>
                    <a:pt x="254" y="4276"/>
                  </a:lnTo>
                  <a:lnTo>
                    <a:pt x="262" y="4274"/>
                  </a:lnTo>
                  <a:lnTo>
                    <a:pt x="273" y="4274"/>
                  </a:lnTo>
                  <a:lnTo>
                    <a:pt x="285" y="4275"/>
                  </a:lnTo>
                  <a:lnTo>
                    <a:pt x="297" y="4277"/>
                  </a:lnTo>
                  <a:lnTo>
                    <a:pt x="311" y="4280"/>
                  </a:lnTo>
                  <a:lnTo>
                    <a:pt x="326" y="4284"/>
                  </a:lnTo>
                  <a:lnTo>
                    <a:pt x="342" y="4288"/>
                  </a:lnTo>
                  <a:lnTo>
                    <a:pt x="358" y="4294"/>
                  </a:lnTo>
                  <a:lnTo>
                    <a:pt x="376" y="4301"/>
                  </a:lnTo>
                  <a:lnTo>
                    <a:pt x="393" y="4309"/>
                  </a:lnTo>
                  <a:lnTo>
                    <a:pt x="411" y="4316"/>
                  </a:lnTo>
                  <a:lnTo>
                    <a:pt x="430" y="4326"/>
                  </a:lnTo>
                  <a:lnTo>
                    <a:pt x="448" y="4336"/>
                  </a:lnTo>
                  <a:lnTo>
                    <a:pt x="466" y="4347"/>
                  </a:lnTo>
                  <a:lnTo>
                    <a:pt x="484" y="4357"/>
                  </a:lnTo>
                  <a:lnTo>
                    <a:pt x="500" y="4368"/>
                  </a:lnTo>
                  <a:lnTo>
                    <a:pt x="516" y="4380"/>
                  </a:lnTo>
                  <a:lnTo>
                    <a:pt x="530" y="4391"/>
                  </a:lnTo>
                  <a:lnTo>
                    <a:pt x="543" y="4402"/>
                  </a:lnTo>
                  <a:lnTo>
                    <a:pt x="555" y="4412"/>
                  </a:lnTo>
                  <a:lnTo>
                    <a:pt x="566" y="4423"/>
                  </a:lnTo>
                  <a:lnTo>
                    <a:pt x="575" y="4433"/>
                  </a:lnTo>
                  <a:lnTo>
                    <a:pt x="583" y="4443"/>
                  </a:lnTo>
                  <a:lnTo>
                    <a:pt x="589" y="4452"/>
                  </a:lnTo>
                  <a:lnTo>
                    <a:pt x="594" y="4461"/>
                  </a:lnTo>
                  <a:lnTo>
                    <a:pt x="597" y="4470"/>
                  </a:lnTo>
                  <a:lnTo>
                    <a:pt x="598" y="4477"/>
                  </a:lnTo>
                  <a:lnTo>
                    <a:pt x="598" y="4484"/>
                  </a:lnTo>
                  <a:lnTo>
                    <a:pt x="596" y="4489"/>
                  </a:lnTo>
                  <a:close/>
                  <a:moveTo>
                    <a:pt x="384" y="4202"/>
                  </a:moveTo>
                  <a:lnTo>
                    <a:pt x="367" y="4192"/>
                  </a:lnTo>
                  <a:lnTo>
                    <a:pt x="350" y="4181"/>
                  </a:lnTo>
                  <a:lnTo>
                    <a:pt x="335" y="4171"/>
                  </a:lnTo>
                  <a:lnTo>
                    <a:pt x="320" y="4160"/>
                  </a:lnTo>
                  <a:lnTo>
                    <a:pt x="306" y="4149"/>
                  </a:lnTo>
                  <a:lnTo>
                    <a:pt x="294" y="4138"/>
                  </a:lnTo>
                  <a:lnTo>
                    <a:pt x="282" y="4127"/>
                  </a:lnTo>
                  <a:lnTo>
                    <a:pt x="272" y="4117"/>
                  </a:lnTo>
                  <a:lnTo>
                    <a:pt x="263" y="4107"/>
                  </a:lnTo>
                  <a:lnTo>
                    <a:pt x="256" y="4097"/>
                  </a:lnTo>
                  <a:lnTo>
                    <a:pt x="250" y="4088"/>
                  </a:lnTo>
                  <a:lnTo>
                    <a:pt x="245" y="4079"/>
                  </a:lnTo>
                  <a:lnTo>
                    <a:pt x="243" y="4071"/>
                  </a:lnTo>
                  <a:lnTo>
                    <a:pt x="242" y="4064"/>
                  </a:lnTo>
                  <a:lnTo>
                    <a:pt x="243" y="4057"/>
                  </a:lnTo>
                  <a:lnTo>
                    <a:pt x="245" y="4051"/>
                  </a:lnTo>
                  <a:lnTo>
                    <a:pt x="249" y="4047"/>
                  </a:lnTo>
                  <a:lnTo>
                    <a:pt x="255" y="4042"/>
                  </a:lnTo>
                  <a:lnTo>
                    <a:pt x="262" y="4040"/>
                  </a:lnTo>
                  <a:lnTo>
                    <a:pt x="271" y="4038"/>
                  </a:lnTo>
                  <a:lnTo>
                    <a:pt x="281" y="4038"/>
                  </a:lnTo>
                  <a:lnTo>
                    <a:pt x="293" y="4038"/>
                  </a:lnTo>
                  <a:lnTo>
                    <a:pt x="304" y="4040"/>
                  </a:lnTo>
                  <a:lnTo>
                    <a:pt x="318" y="4042"/>
                  </a:lnTo>
                  <a:lnTo>
                    <a:pt x="333" y="4047"/>
                  </a:lnTo>
                  <a:lnTo>
                    <a:pt x="348" y="4051"/>
                  </a:lnTo>
                  <a:lnTo>
                    <a:pt x="364" y="4056"/>
                  </a:lnTo>
                  <a:lnTo>
                    <a:pt x="380" y="4063"/>
                  </a:lnTo>
                  <a:lnTo>
                    <a:pt x="397" y="4070"/>
                  </a:lnTo>
                  <a:lnTo>
                    <a:pt x="415" y="4078"/>
                  </a:lnTo>
                  <a:lnTo>
                    <a:pt x="432" y="4086"/>
                  </a:lnTo>
                  <a:lnTo>
                    <a:pt x="450" y="4096"/>
                  </a:lnTo>
                  <a:lnTo>
                    <a:pt x="467" y="4107"/>
                  </a:lnTo>
                  <a:lnTo>
                    <a:pt x="484" y="4118"/>
                  </a:lnTo>
                  <a:lnTo>
                    <a:pt x="500" y="4129"/>
                  </a:lnTo>
                  <a:lnTo>
                    <a:pt x="514" y="4138"/>
                  </a:lnTo>
                  <a:lnTo>
                    <a:pt x="528" y="4149"/>
                  </a:lnTo>
                  <a:lnTo>
                    <a:pt x="541" y="4160"/>
                  </a:lnTo>
                  <a:lnTo>
                    <a:pt x="552" y="4171"/>
                  </a:lnTo>
                  <a:lnTo>
                    <a:pt x="561" y="4181"/>
                  </a:lnTo>
                  <a:lnTo>
                    <a:pt x="571" y="4191"/>
                  </a:lnTo>
                  <a:lnTo>
                    <a:pt x="579" y="4201"/>
                  </a:lnTo>
                  <a:lnTo>
                    <a:pt x="584" y="4209"/>
                  </a:lnTo>
                  <a:lnTo>
                    <a:pt x="588" y="4218"/>
                  </a:lnTo>
                  <a:lnTo>
                    <a:pt x="592" y="4227"/>
                  </a:lnTo>
                  <a:lnTo>
                    <a:pt x="593" y="4234"/>
                  </a:lnTo>
                  <a:lnTo>
                    <a:pt x="592" y="4241"/>
                  </a:lnTo>
                  <a:lnTo>
                    <a:pt x="589" y="4246"/>
                  </a:lnTo>
                  <a:lnTo>
                    <a:pt x="585" y="4252"/>
                  </a:lnTo>
                  <a:lnTo>
                    <a:pt x="580" y="4255"/>
                  </a:lnTo>
                  <a:lnTo>
                    <a:pt x="572" y="4258"/>
                  </a:lnTo>
                  <a:lnTo>
                    <a:pt x="564" y="4259"/>
                  </a:lnTo>
                  <a:lnTo>
                    <a:pt x="553" y="4260"/>
                  </a:lnTo>
                  <a:lnTo>
                    <a:pt x="542" y="4259"/>
                  </a:lnTo>
                  <a:lnTo>
                    <a:pt x="529" y="4258"/>
                  </a:lnTo>
                  <a:lnTo>
                    <a:pt x="516" y="4256"/>
                  </a:lnTo>
                  <a:lnTo>
                    <a:pt x="501" y="4252"/>
                  </a:lnTo>
                  <a:lnTo>
                    <a:pt x="486" y="4247"/>
                  </a:lnTo>
                  <a:lnTo>
                    <a:pt x="471" y="4242"/>
                  </a:lnTo>
                  <a:lnTo>
                    <a:pt x="453" y="4235"/>
                  </a:lnTo>
                  <a:lnTo>
                    <a:pt x="437" y="4229"/>
                  </a:lnTo>
                  <a:lnTo>
                    <a:pt x="420" y="4220"/>
                  </a:lnTo>
                  <a:lnTo>
                    <a:pt x="402" y="4212"/>
                  </a:lnTo>
                  <a:lnTo>
                    <a:pt x="384" y="4202"/>
                  </a:lnTo>
                  <a:close/>
                  <a:moveTo>
                    <a:pt x="608" y="4004"/>
                  </a:moveTo>
                  <a:lnTo>
                    <a:pt x="603" y="4009"/>
                  </a:lnTo>
                  <a:lnTo>
                    <a:pt x="597" y="4013"/>
                  </a:lnTo>
                  <a:lnTo>
                    <a:pt x="591" y="4015"/>
                  </a:lnTo>
                  <a:lnTo>
                    <a:pt x="582" y="4017"/>
                  </a:lnTo>
                  <a:lnTo>
                    <a:pt x="572" y="4017"/>
                  </a:lnTo>
                  <a:lnTo>
                    <a:pt x="560" y="4017"/>
                  </a:lnTo>
                  <a:lnTo>
                    <a:pt x="548" y="4016"/>
                  </a:lnTo>
                  <a:lnTo>
                    <a:pt x="535" y="4014"/>
                  </a:lnTo>
                  <a:lnTo>
                    <a:pt x="523" y="4011"/>
                  </a:lnTo>
                  <a:lnTo>
                    <a:pt x="507" y="4007"/>
                  </a:lnTo>
                  <a:lnTo>
                    <a:pt x="492" y="4001"/>
                  </a:lnTo>
                  <a:lnTo>
                    <a:pt x="476" y="3996"/>
                  </a:lnTo>
                  <a:lnTo>
                    <a:pt x="460" y="3988"/>
                  </a:lnTo>
                  <a:lnTo>
                    <a:pt x="444" y="3981"/>
                  </a:lnTo>
                  <a:lnTo>
                    <a:pt x="426" y="3972"/>
                  </a:lnTo>
                  <a:lnTo>
                    <a:pt x="409" y="3962"/>
                  </a:lnTo>
                  <a:lnTo>
                    <a:pt x="393" y="3953"/>
                  </a:lnTo>
                  <a:lnTo>
                    <a:pt x="377" y="3943"/>
                  </a:lnTo>
                  <a:lnTo>
                    <a:pt x="362" y="3932"/>
                  </a:lnTo>
                  <a:lnTo>
                    <a:pt x="348" y="3921"/>
                  </a:lnTo>
                  <a:lnTo>
                    <a:pt x="335" y="3912"/>
                  </a:lnTo>
                  <a:lnTo>
                    <a:pt x="323" y="3901"/>
                  </a:lnTo>
                  <a:lnTo>
                    <a:pt x="312" y="3890"/>
                  </a:lnTo>
                  <a:lnTo>
                    <a:pt x="302" y="3880"/>
                  </a:lnTo>
                  <a:lnTo>
                    <a:pt x="295" y="3871"/>
                  </a:lnTo>
                  <a:lnTo>
                    <a:pt x="287" y="3861"/>
                  </a:lnTo>
                  <a:lnTo>
                    <a:pt x="282" y="3851"/>
                  </a:lnTo>
                  <a:lnTo>
                    <a:pt x="277" y="3843"/>
                  </a:lnTo>
                  <a:lnTo>
                    <a:pt x="275" y="3835"/>
                  </a:lnTo>
                  <a:lnTo>
                    <a:pt x="274" y="3827"/>
                  </a:lnTo>
                  <a:lnTo>
                    <a:pt x="275" y="3821"/>
                  </a:lnTo>
                  <a:lnTo>
                    <a:pt x="277" y="3814"/>
                  </a:lnTo>
                  <a:lnTo>
                    <a:pt x="282" y="3810"/>
                  </a:lnTo>
                  <a:lnTo>
                    <a:pt x="287" y="3806"/>
                  </a:lnTo>
                  <a:lnTo>
                    <a:pt x="295" y="3804"/>
                  </a:lnTo>
                  <a:lnTo>
                    <a:pt x="303" y="3802"/>
                  </a:lnTo>
                  <a:lnTo>
                    <a:pt x="313" y="3802"/>
                  </a:lnTo>
                  <a:lnTo>
                    <a:pt x="324" y="3802"/>
                  </a:lnTo>
                  <a:lnTo>
                    <a:pt x="336" y="3803"/>
                  </a:lnTo>
                  <a:lnTo>
                    <a:pt x="349" y="3806"/>
                  </a:lnTo>
                  <a:lnTo>
                    <a:pt x="363" y="3809"/>
                  </a:lnTo>
                  <a:lnTo>
                    <a:pt x="378" y="3813"/>
                  </a:lnTo>
                  <a:lnTo>
                    <a:pt x="393" y="3819"/>
                  </a:lnTo>
                  <a:lnTo>
                    <a:pt x="409" y="3824"/>
                  </a:lnTo>
                  <a:lnTo>
                    <a:pt x="425" y="3832"/>
                  </a:lnTo>
                  <a:lnTo>
                    <a:pt x="442" y="3839"/>
                  </a:lnTo>
                  <a:lnTo>
                    <a:pt x="459" y="3848"/>
                  </a:lnTo>
                  <a:lnTo>
                    <a:pt x="475" y="3858"/>
                  </a:lnTo>
                  <a:lnTo>
                    <a:pt x="492" y="3867"/>
                  </a:lnTo>
                  <a:lnTo>
                    <a:pt x="508" y="3877"/>
                  </a:lnTo>
                  <a:lnTo>
                    <a:pt x="523" y="3888"/>
                  </a:lnTo>
                  <a:lnTo>
                    <a:pt x="537" y="3899"/>
                  </a:lnTo>
                  <a:lnTo>
                    <a:pt x="550" y="3908"/>
                  </a:lnTo>
                  <a:lnTo>
                    <a:pt x="562" y="3919"/>
                  </a:lnTo>
                  <a:lnTo>
                    <a:pt x="573" y="3929"/>
                  </a:lnTo>
                  <a:lnTo>
                    <a:pt x="582" y="3940"/>
                  </a:lnTo>
                  <a:lnTo>
                    <a:pt x="591" y="3949"/>
                  </a:lnTo>
                  <a:lnTo>
                    <a:pt x="598" y="3958"/>
                  </a:lnTo>
                  <a:lnTo>
                    <a:pt x="603" y="3968"/>
                  </a:lnTo>
                  <a:lnTo>
                    <a:pt x="607" y="3976"/>
                  </a:lnTo>
                  <a:lnTo>
                    <a:pt x="610" y="3984"/>
                  </a:lnTo>
                  <a:lnTo>
                    <a:pt x="611" y="3991"/>
                  </a:lnTo>
                  <a:lnTo>
                    <a:pt x="610" y="3998"/>
                  </a:lnTo>
                  <a:lnTo>
                    <a:pt x="608" y="4004"/>
                  </a:lnTo>
                  <a:close/>
                  <a:moveTo>
                    <a:pt x="525" y="3617"/>
                  </a:moveTo>
                  <a:lnTo>
                    <a:pt x="541" y="3627"/>
                  </a:lnTo>
                  <a:lnTo>
                    <a:pt x="556" y="3636"/>
                  </a:lnTo>
                  <a:lnTo>
                    <a:pt x="570" y="3647"/>
                  </a:lnTo>
                  <a:lnTo>
                    <a:pt x="583" y="3657"/>
                  </a:lnTo>
                  <a:lnTo>
                    <a:pt x="596" y="3668"/>
                  </a:lnTo>
                  <a:lnTo>
                    <a:pt x="607" y="3677"/>
                  </a:lnTo>
                  <a:lnTo>
                    <a:pt x="618" y="3687"/>
                  </a:lnTo>
                  <a:lnTo>
                    <a:pt x="626" y="3697"/>
                  </a:lnTo>
                  <a:lnTo>
                    <a:pt x="635" y="3707"/>
                  </a:lnTo>
                  <a:lnTo>
                    <a:pt x="641" y="3716"/>
                  </a:lnTo>
                  <a:lnTo>
                    <a:pt x="647" y="3725"/>
                  </a:lnTo>
                  <a:lnTo>
                    <a:pt x="650" y="3734"/>
                  </a:lnTo>
                  <a:lnTo>
                    <a:pt x="652" y="3741"/>
                  </a:lnTo>
                  <a:lnTo>
                    <a:pt x="653" y="3749"/>
                  </a:lnTo>
                  <a:lnTo>
                    <a:pt x="652" y="3755"/>
                  </a:lnTo>
                  <a:lnTo>
                    <a:pt x="650" y="3762"/>
                  </a:lnTo>
                  <a:lnTo>
                    <a:pt x="646" y="3766"/>
                  </a:lnTo>
                  <a:lnTo>
                    <a:pt x="640" y="3770"/>
                  </a:lnTo>
                  <a:lnTo>
                    <a:pt x="633" y="3772"/>
                  </a:lnTo>
                  <a:lnTo>
                    <a:pt x="625" y="3775"/>
                  </a:lnTo>
                  <a:lnTo>
                    <a:pt x="615" y="3776"/>
                  </a:lnTo>
                  <a:lnTo>
                    <a:pt x="605" y="3776"/>
                  </a:lnTo>
                  <a:lnTo>
                    <a:pt x="593" y="3775"/>
                  </a:lnTo>
                  <a:lnTo>
                    <a:pt x="580" y="3772"/>
                  </a:lnTo>
                  <a:lnTo>
                    <a:pt x="567" y="3769"/>
                  </a:lnTo>
                  <a:lnTo>
                    <a:pt x="553" y="3765"/>
                  </a:lnTo>
                  <a:lnTo>
                    <a:pt x="538" y="3761"/>
                  </a:lnTo>
                  <a:lnTo>
                    <a:pt x="523" y="3754"/>
                  </a:lnTo>
                  <a:lnTo>
                    <a:pt x="507" y="3748"/>
                  </a:lnTo>
                  <a:lnTo>
                    <a:pt x="491" y="3740"/>
                  </a:lnTo>
                  <a:lnTo>
                    <a:pt x="475" y="3732"/>
                  </a:lnTo>
                  <a:lnTo>
                    <a:pt x="459" y="3723"/>
                  </a:lnTo>
                  <a:lnTo>
                    <a:pt x="443" y="3713"/>
                  </a:lnTo>
                  <a:lnTo>
                    <a:pt x="428" y="3703"/>
                  </a:lnTo>
                  <a:lnTo>
                    <a:pt x="413" y="3694"/>
                  </a:lnTo>
                  <a:lnTo>
                    <a:pt x="399" y="3683"/>
                  </a:lnTo>
                  <a:lnTo>
                    <a:pt x="388" y="3673"/>
                  </a:lnTo>
                  <a:lnTo>
                    <a:pt x="376" y="3662"/>
                  </a:lnTo>
                  <a:lnTo>
                    <a:pt x="366" y="3653"/>
                  </a:lnTo>
                  <a:lnTo>
                    <a:pt x="356" y="3643"/>
                  </a:lnTo>
                  <a:lnTo>
                    <a:pt x="349" y="3633"/>
                  </a:lnTo>
                  <a:lnTo>
                    <a:pt x="342" y="3623"/>
                  </a:lnTo>
                  <a:lnTo>
                    <a:pt x="337" y="3615"/>
                  </a:lnTo>
                  <a:lnTo>
                    <a:pt x="334" y="3606"/>
                  </a:lnTo>
                  <a:lnTo>
                    <a:pt x="331" y="3598"/>
                  </a:lnTo>
                  <a:lnTo>
                    <a:pt x="330" y="3590"/>
                  </a:lnTo>
                  <a:lnTo>
                    <a:pt x="331" y="3584"/>
                  </a:lnTo>
                  <a:lnTo>
                    <a:pt x="334" y="3578"/>
                  </a:lnTo>
                  <a:lnTo>
                    <a:pt x="338" y="3573"/>
                  </a:lnTo>
                  <a:lnTo>
                    <a:pt x="343" y="3569"/>
                  </a:lnTo>
                  <a:lnTo>
                    <a:pt x="351" y="3566"/>
                  </a:lnTo>
                  <a:lnTo>
                    <a:pt x="360" y="3565"/>
                  </a:lnTo>
                  <a:lnTo>
                    <a:pt x="368" y="3564"/>
                  </a:lnTo>
                  <a:lnTo>
                    <a:pt x="379" y="3564"/>
                  </a:lnTo>
                  <a:lnTo>
                    <a:pt x="391" y="3565"/>
                  </a:lnTo>
                  <a:lnTo>
                    <a:pt x="403" y="3567"/>
                  </a:lnTo>
                  <a:lnTo>
                    <a:pt x="417" y="3571"/>
                  </a:lnTo>
                  <a:lnTo>
                    <a:pt x="431" y="3575"/>
                  </a:lnTo>
                  <a:lnTo>
                    <a:pt x="445" y="3580"/>
                  </a:lnTo>
                  <a:lnTo>
                    <a:pt x="460" y="3586"/>
                  </a:lnTo>
                  <a:lnTo>
                    <a:pt x="476" y="3592"/>
                  </a:lnTo>
                  <a:lnTo>
                    <a:pt x="492" y="3600"/>
                  </a:lnTo>
                  <a:lnTo>
                    <a:pt x="508" y="3608"/>
                  </a:lnTo>
                  <a:lnTo>
                    <a:pt x="525" y="3617"/>
                  </a:lnTo>
                  <a:close/>
                  <a:moveTo>
                    <a:pt x="209" y="3150"/>
                  </a:moveTo>
                  <a:lnTo>
                    <a:pt x="223" y="3158"/>
                  </a:lnTo>
                  <a:lnTo>
                    <a:pt x="238" y="3168"/>
                  </a:lnTo>
                  <a:lnTo>
                    <a:pt x="250" y="3178"/>
                  </a:lnTo>
                  <a:lnTo>
                    <a:pt x="262" y="3187"/>
                  </a:lnTo>
                  <a:lnTo>
                    <a:pt x="273" y="3196"/>
                  </a:lnTo>
                  <a:lnTo>
                    <a:pt x="284" y="3206"/>
                  </a:lnTo>
                  <a:lnTo>
                    <a:pt x="293" y="3216"/>
                  </a:lnTo>
                  <a:lnTo>
                    <a:pt x="301" y="3225"/>
                  </a:lnTo>
                  <a:lnTo>
                    <a:pt x="308" y="3234"/>
                  </a:lnTo>
                  <a:lnTo>
                    <a:pt x="314" y="3243"/>
                  </a:lnTo>
                  <a:lnTo>
                    <a:pt x="318" y="3251"/>
                  </a:lnTo>
                  <a:lnTo>
                    <a:pt x="322" y="3259"/>
                  </a:lnTo>
                  <a:lnTo>
                    <a:pt x="324" y="3266"/>
                  </a:lnTo>
                  <a:lnTo>
                    <a:pt x="324" y="3274"/>
                  </a:lnTo>
                  <a:lnTo>
                    <a:pt x="323" y="3280"/>
                  </a:lnTo>
                  <a:lnTo>
                    <a:pt x="321" y="3286"/>
                  </a:lnTo>
                  <a:lnTo>
                    <a:pt x="317" y="3290"/>
                  </a:lnTo>
                  <a:lnTo>
                    <a:pt x="312" y="3294"/>
                  </a:lnTo>
                  <a:lnTo>
                    <a:pt x="306" y="3296"/>
                  </a:lnTo>
                  <a:lnTo>
                    <a:pt x="298" y="3299"/>
                  </a:lnTo>
                  <a:lnTo>
                    <a:pt x="288" y="3300"/>
                  </a:lnTo>
                  <a:lnTo>
                    <a:pt x="279" y="3299"/>
                  </a:lnTo>
                  <a:lnTo>
                    <a:pt x="269" y="3299"/>
                  </a:lnTo>
                  <a:lnTo>
                    <a:pt x="257" y="3296"/>
                  </a:lnTo>
                  <a:lnTo>
                    <a:pt x="245" y="3293"/>
                  </a:lnTo>
                  <a:lnTo>
                    <a:pt x="232" y="3290"/>
                  </a:lnTo>
                  <a:lnTo>
                    <a:pt x="218" y="3286"/>
                  </a:lnTo>
                  <a:lnTo>
                    <a:pt x="205" y="3280"/>
                  </a:lnTo>
                  <a:lnTo>
                    <a:pt x="190" y="3274"/>
                  </a:lnTo>
                  <a:lnTo>
                    <a:pt x="176" y="3266"/>
                  </a:lnTo>
                  <a:lnTo>
                    <a:pt x="161" y="3259"/>
                  </a:lnTo>
                  <a:lnTo>
                    <a:pt x="147" y="3250"/>
                  </a:lnTo>
                  <a:lnTo>
                    <a:pt x="132" y="3241"/>
                  </a:lnTo>
                  <a:lnTo>
                    <a:pt x="119" y="3232"/>
                  </a:lnTo>
                  <a:lnTo>
                    <a:pt x="106" y="3223"/>
                  </a:lnTo>
                  <a:lnTo>
                    <a:pt x="94" y="3213"/>
                  </a:lnTo>
                  <a:lnTo>
                    <a:pt x="82" y="3204"/>
                  </a:lnTo>
                  <a:lnTo>
                    <a:pt x="72" y="3194"/>
                  </a:lnTo>
                  <a:lnTo>
                    <a:pt x="63" y="3184"/>
                  </a:lnTo>
                  <a:lnTo>
                    <a:pt x="55" y="3175"/>
                  </a:lnTo>
                  <a:lnTo>
                    <a:pt x="49" y="3166"/>
                  </a:lnTo>
                  <a:lnTo>
                    <a:pt x="42" y="3157"/>
                  </a:lnTo>
                  <a:lnTo>
                    <a:pt x="38" y="3149"/>
                  </a:lnTo>
                  <a:lnTo>
                    <a:pt x="35" y="3141"/>
                  </a:lnTo>
                  <a:lnTo>
                    <a:pt x="32" y="3134"/>
                  </a:lnTo>
                  <a:lnTo>
                    <a:pt x="32" y="3126"/>
                  </a:lnTo>
                  <a:lnTo>
                    <a:pt x="34" y="3119"/>
                  </a:lnTo>
                  <a:lnTo>
                    <a:pt x="36" y="3114"/>
                  </a:lnTo>
                  <a:lnTo>
                    <a:pt x="40" y="3110"/>
                  </a:lnTo>
                  <a:lnTo>
                    <a:pt x="45" y="3105"/>
                  </a:lnTo>
                  <a:lnTo>
                    <a:pt x="52" y="3103"/>
                  </a:lnTo>
                  <a:lnTo>
                    <a:pt x="59" y="3101"/>
                  </a:lnTo>
                  <a:lnTo>
                    <a:pt x="68" y="3100"/>
                  </a:lnTo>
                  <a:lnTo>
                    <a:pt x="78" y="3101"/>
                  </a:lnTo>
                  <a:lnTo>
                    <a:pt x="89" y="3102"/>
                  </a:lnTo>
                  <a:lnTo>
                    <a:pt x="99" y="3103"/>
                  </a:lnTo>
                  <a:lnTo>
                    <a:pt x="111" y="3107"/>
                  </a:lnTo>
                  <a:lnTo>
                    <a:pt x="124" y="3111"/>
                  </a:lnTo>
                  <a:lnTo>
                    <a:pt x="137" y="3115"/>
                  </a:lnTo>
                  <a:lnTo>
                    <a:pt x="151" y="3121"/>
                  </a:lnTo>
                  <a:lnTo>
                    <a:pt x="165" y="3127"/>
                  </a:lnTo>
                  <a:lnTo>
                    <a:pt x="180" y="3134"/>
                  </a:lnTo>
                  <a:lnTo>
                    <a:pt x="194" y="3141"/>
                  </a:lnTo>
                  <a:lnTo>
                    <a:pt x="209" y="3150"/>
                  </a:lnTo>
                  <a:close/>
                  <a:moveTo>
                    <a:pt x="426" y="3047"/>
                  </a:moveTo>
                  <a:lnTo>
                    <a:pt x="422" y="3051"/>
                  </a:lnTo>
                  <a:lnTo>
                    <a:pt x="417" y="3056"/>
                  </a:lnTo>
                  <a:lnTo>
                    <a:pt x="411" y="3058"/>
                  </a:lnTo>
                  <a:lnTo>
                    <a:pt x="404" y="3060"/>
                  </a:lnTo>
                  <a:lnTo>
                    <a:pt x="395" y="3061"/>
                  </a:lnTo>
                  <a:lnTo>
                    <a:pt x="385" y="3061"/>
                  </a:lnTo>
                  <a:lnTo>
                    <a:pt x="375" y="3060"/>
                  </a:lnTo>
                  <a:lnTo>
                    <a:pt x="364" y="3059"/>
                  </a:lnTo>
                  <a:lnTo>
                    <a:pt x="352" y="3056"/>
                  </a:lnTo>
                  <a:lnTo>
                    <a:pt x="340" y="3053"/>
                  </a:lnTo>
                  <a:lnTo>
                    <a:pt x="327" y="3048"/>
                  </a:lnTo>
                  <a:lnTo>
                    <a:pt x="314" y="3044"/>
                  </a:lnTo>
                  <a:lnTo>
                    <a:pt x="300" y="3037"/>
                  </a:lnTo>
                  <a:lnTo>
                    <a:pt x="286" y="3031"/>
                  </a:lnTo>
                  <a:lnTo>
                    <a:pt x="272" y="3023"/>
                  </a:lnTo>
                  <a:lnTo>
                    <a:pt x="258" y="3015"/>
                  </a:lnTo>
                  <a:lnTo>
                    <a:pt x="244" y="3006"/>
                  </a:lnTo>
                  <a:lnTo>
                    <a:pt x="231" y="2998"/>
                  </a:lnTo>
                  <a:lnTo>
                    <a:pt x="219" y="2989"/>
                  </a:lnTo>
                  <a:lnTo>
                    <a:pt x="207" y="2979"/>
                  </a:lnTo>
                  <a:lnTo>
                    <a:pt x="197" y="2969"/>
                  </a:lnTo>
                  <a:lnTo>
                    <a:pt x="187" y="2961"/>
                  </a:lnTo>
                  <a:lnTo>
                    <a:pt x="178" y="2951"/>
                  </a:lnTo>
                  <a:lnTo>
                    <a:pt x="171" y="2942"/>
                  </a:lnTo>
                  <a:lnTo>
                    <a:pt x="164" y="2933"/>
                  </a:lnTo>
                  <a:lnTo>
                    <a:pt x="159" y="2924"/>
                  </a:lnTo>
                  <a:lnTo>
                    <a:pt x="154" y="2917"/>
                  </a:lnTo>
                  <a:lnTo>
                    <a:pt x="151" y="2908"/>
                  </a:lnTo>
                  <a:lnTo>
                    <a:pt x="150" y="2900"/>
                  </a:lnTo>
                  <a:lnTo>
                    <a:pt x="150" y="2894"/>
                  </a:lnTo>
                  <a:lnTo>
                    <a:pt x="151" y="2887"/>
                  </a:lnTo>
                  <a:lnTo>
                    <a:pt x="153" y="2882"/>
                  </a:lnTo>
                  <a:lnTo>
                    <a:pt x="158" y="2878"/>
                  </a:lnTo>
                  <a:lnTo>
                    <a:pt x="162" y="2873"/>
                  </a:lnTo>
                  <a:lnTo>
                    <a:pt x="168" y="2871"/>
                  </a:lnTo>
                  <a:lnTo>
                    <a:pt x="176" y="2869"/>
                  </a:lnTo>
                  <a:lnTo>
                    <a:pt x="185" y="2868"/>
                  </a:lnTo>
                  <a:lnTo>
                    <a:pt x="194" y="2868"/>
                  </a:lnTo>
                  <a:lnTo>
                    <a:pt x="204" y="2869"/>
                  </a:lnTo>
                  <a:lnTo>
                    <a:pt x="216" y="2870"/>
                  </a:lnTo>
                  <a:lnTo>
                    <a:pt x="227" y="2873"/>
                  </a:lnTo>
                  <a:lnTo>
                    <a:pt x="240" y="2877"/>
                  </a:lnTo>
                  <a:lnTo>
                    <a:pt x="253" y="2881"/>
                  </a:lnTo>
                  <a:lnTo>
                    <a:pt x="266" y="2886"/>
                  </a:lnTo>
                  <a:lnTo>
                    <a:pt x="280" y="2892"/>
                  </a:lnTo>
                  <a:lnTo>
                    <a:pt x="293" y="2898"/>
                  </a:lnTo>
                  <a:lnTo>
                    <a:pt x="307" y="2906"/>
                  </a:lnTo>
                  <a:lnTo>
                    <a:pt x="322" y="2914"/>
                  </a:lnTo>
                  <a:lnTo>
                    <a:pt x="335" y="2923"/>
                  </a:lnTo>
                  <a:lnTo>
                    <a:pt x="348" y="2932"/>
                  </a:lnTo>
                  <a:lnTo>
                    <a:pt x="361" y="2941"/>
                  </a:lnTo>
                  <a:lnTo>
                    <a:pt x="371" y="2950"/>
                  </a:lnTo>
                  <a:lnTo>
                    <a:pt x="382" y="2960"/>
                  </a:lnTo>
                  <a:lnTo>
                    <a:pt x="392" y="2969"/>
                  </a:lnTo>
                  <a:lnTo>
                    <a:pt x="401" y="2978"/>
                  </a:lnTo>
                  <a:lnTo>
                    <a:pt x="408" y="2988"/>
                  </a:lnTo>
                  <a:lnTo>
                    <a:pt x="415" y="2996"/>
                  </a:lnTo>
                  <a:lnTo>
                    <a:pt x="420" y="3005"/>
                  </a:lnTo>
                  <a:lnTo>
                    <a:pt x="424" y="3014"/>
                  </a:lnTo>
                  <a:lnTo>
                    <a:pt x="428" y="3021"/>
                  </a:lnTo>
                  <a:lnTo>
                    <a:pt x="430" y="3029"/>
                  </a:lnTo>
                  <a:lnTo>
                    <a:pt x="430" y="3035"/>
                  </a:lnTo>
                  <a:lnTo>
                    <a:pt x="429" y="3042"/>
                  </a:lnTo>
                  <a:lnTo>
                    <a:pt x="426" y="3047"/>
                  </a:lnTo>
                  <a:close/>
                  <a:moveTo>
                    <a:pt x="455" y="2677"/>
                  </a:moveTo>
                  <a:lnTo>
                    <a:pt x="467" y="2685"/>
                  </a:lnTo>
                  <a:lnTo>
                    <a:pt x="480" y="2693"/>
                  </a:lnTo>
                  <a:lnTo>
                    <a:pt x="492" y="2703"/>
                  </a:lnTo>
                  <a:lnTo>
                    <a:pt x="503" y="2712"/>
                  </a:lnTo>
                  <a:lnTo>
                    <a:pt x="513" y="2720"/>
                  </a:lnTo>
                  <a:lnTo>
                    <a:pt x="523" y="2730"/>
                  </a:lnTo>
                  <a:lnTo>
                    <a:pt x="530" y="2739"/>
                  </a:lnTo>
                  <a:lnTo>
                    <a:pt x="538" y="2747"/>
                  </a:lnTo>
                  <a:lnTo>
                    <a:pt x="544" y="2756"/>
                  </a:lnTo>
                  <a:lnTo>
                    <a:pt x="550" y="2764"/>
                  </a:lnTo>
                  <a:lnTo>
                    <a:pt x="553" y="2773"/>
                  </a:lnTo>
                  <a:lnTo>
                    <a:pt x="556" y="2781"/>
                  </a:lnTo>
                  <a:lnTo>
                    <a:pt x="557" y="2787"/>
                  </a:lnTo>
                  <a:lnTo>
                    <a:pt x="558" y="2795"/>
                  </a:lnTo>
                  <a:lnTo>
                    <a:pt x="557" y="2800"/>
                  </a:lnTo>
                  <a:lnTo>
                    <a:pt x="554" y="2807"/>
                  </a:lnTo>
                  <a:lnTo>
                    <a:pt x="551" y="2811"/>
                  </a:lnTo>
                  <a:lnTo>
                    <a:pt x="545" y="2814"/>
                  </a:lnTo>
                  <a:lnTo>
                    <a:pt x="539" y="2817"/>
                  </a:lnTo>
                  <a:lnTo>
                    <a:pt x="531" y="2819"/>
                  </a:lnTo>
                  <a:lnTo>
                    <a:pt x="524" y="2821"/>
                  </a:lnTo>
                  <a:lnTo>
                    <a:pt x="514" y="2821"/>
                  </a:lnTo>
                  <a:lnTo>
                    <a:pt x="504" y="2819"/>
                  </a:lnTo>
                  <a:lnTo>
                    <a:pt x="493" y="2818"/>
                  </a:lnTo>
                  <a:lnTo>
                    <a:pt x="483" y="2816"/>
                  </a:lnTo>
                  <a:lnTo>
                    <a:pt x="471" y="2813"/>
                  </a:lnTo>
                  <a:lnTo>
                    <a:pt x="458" y="2809"/>
                  </a:lnTo>
                  <a:lnTo>
                    <a:pt x="445" y="2804"/>
                  </a:lnTo>
                  <a:lnTo>
                    <a:pt x="432" y="2799"/>
                  </a:lnTo>
                  <a:lnTo>
                    <a:pt x="419" y="2792"/>
                  </a:lnTo>
                  <a:lnTo>
                    <a:pt x="406" y="2785"/>
                  </a:lnTo>
                  <a:lnTo>
                    <a:pt x="392" y="2777"/>
                  </a:lnTo>
                  <a:lnTo>
                    <a:pt x="379" y="2769"/>
                  </a:lnTo>
                  <a:lnTo>
                    <a:pt x="366" y="2760"/>
                  </a:lnTo>
                  <a:lnTo>
                    <a:pt x="354" y="2751"/>
                  </a:lnTo>
                  <a:lnTo>
                    <a:pt x="343" y="2742"/>
                  </a:lnTo>
                  <a:lnTo>
                    <a:pt x="334" y="2733"/>
                  </a:lnTo>
                  <a:lnTo>
                    <a:pt x="324" y="2723"/>
                  </a:lnTo>
                  <a:lnTo>
                    <a:pt x="315" y="2715"/>
                  </a:lnTo>
                  <a:lnTo>
                    <a:pt x="309" y="2706"/>
                  </a:lnTo>
                  <a:lnTo>
                    <a:pt x="302" y="2698"/>
                  </a:lnTo>
                  <a:lnTo>
                    <a:pt x="297" y="2689"/>
                  </a:lnTo>
                  <a:lnTo>
                    <a:pt x="294" y="2680"/>
                  </a:lnTo>
                  <a:lnTo>
                    <a:pt x="290" y="2673"/>
                  </a:lnTo>
                  <a:lnTo>
                    <a:pt x="289" y="2665"/>
                  </a:lnTo>
                  <a:lnTo>
                    <a:pt x="288" y="2659"/>
                  </a:lnTo>
                  <a:lnTo>
                    <a:pt x="289" y="2652"/>
                  </a:lnTo>
                  <a:lnTo>
                    <a:pt x="293" y="2647"/>
                  </a:lnTo>
                  <a:lnTo>
                    <a:pt x="296" y="2642"/>
                  </a:lnTo>
                  <a:lnTo>
                    <a:pt x="301" y="2638"/>
                  </a:lnTo>
                  <a:lnTo>
                    <a:pt x="308" y="2636"/>
                  </a:lnTo>
                  <a:lnTo>
                    <a:pt x="315" y="2634"/>
                  </a:lnTo>
                  <a:lnTo>
                    <a:pt x="323" y="2633"/>
                  </a:lnTo>
                  <a:lnTo>
                    <a:pt x="333" y="2633"/>
                  </a:lnTo>
                  <a:lnTo>
                    <a:pt x="342" y="2633"/>
                  </a:lnTo>
                  <a:lnTo>
                    <a:pt x="353" y="2635"/>
                  </a:lnTo>
                  <a:lnTo>
                    <a:pt x="364" y="2637"/>
                  </a:lnTo>
                  <a:lnTo>
                    <a:pt x="376" y="2640"/>
                  </a:lnTo>
                  <a:lnTo>
                    <a:pt x="389" y="2645"/>
                  </a:lnTo>
                  <a:lnTo>
                    <a:pt x="401" y="2649"/>
                  </a:lnTo>
                  <a:lnTo>
                    <a:pt x="415" y="2655"/>
                  </a:lnTo>
                  <a:lnTo>
                    <a:pt x="428" y="2662"/>
                  </a:lnTo>
                  <a:lnTo>
                    <a:pt x="440" y="2668"/>
                  </a:lnTo>
                  <a:lnTo>
                    <a:pt x="455" y="2677"/>
                  </a:lnTo>
                  <a:close/>
                  <a:moveTo>
                    <a:pt x="377" y="2361"/>
                  </a:moveTo>
                  <a:lnTo>
                    <a:pt x="374" y="2365"/>
                  </a:lnTo>
                  <a:lnTo>
                    <a:pt x="368" y="2369"/>
                  </a:lnTo>
                  <a:lnTo>
                    <a:pt x="363" y="2372"/>
                  </a:lnTo>
                  <a:lnTo>
                    <a:pt x="355" y="2374"/>
                  </a:lnTo>
                  <a:lnTo>
                    <a:pt x="348" y="2375"/>
                  </a:lnTo>
                  <a:lnTo>
                    <a:pt x="340" y="2375"/>
                  </a:lnTo>
                  <a:lnTo>
                    <a:pt x="330" y="2375"/>
                  </a:lnTo>
                  <a:lnTo>
                    <a:pt x="321" y="2374"/>
                  </a:lnTo>
                  <a:lnTo>
                    <a:pt x="310" y="2372"/>
                  </a:lnTo>
                  <a:lnTo>
                    <a:pt x="299" y="2368"/>
                  </a:lnTo>
                  <a:lnTo>
                    <a:pt x="288" y="2364"/>
                  </a:lnTo>
                  <a:lnTo>
                    <a:pt x="276" y="2360"/>
                  </a:lnTo>
                  <a:lnTo>
                    <a:pt x="265" y="2355"/>
                  </a:lnTo>
                  <a:lnTo>
                    <a:pt x="253" y="2349"/>
                  </a:lnTo>
                  <a:lnTo>
                    <a:pt x="241" y="2342"/>
                  </a:lnTo>
                  <a:lnTo>
                    <a:pt x="228" y="2335"/>
                  </a:lnTo>
                  <a:lnTo>
                    <a:pt x="216" y="2327"/>
                  </a:lnTo>
                  <a:lnTo>
                    <a:pt x="205" y="2320"/>
                  </a:lnTo>
                  <a:lnTo>
                    <a:pt x="194" y="2311"/>
                  </a:lnTo>
                  <a:lnTo>
                    <a:pt x="185" y="2303"/>
                  </a:lnTo>
                  <a:lnTo>
                    <a:pt x="175" y="2294"/>
                  </a:lnTo>
                  <a:lnTo>
                    <a:pt x="167" y="2285"/>
                  </a:lnTo>
                  <a:lnTo>
                    <a:pt x="160" y="2277"/>
                  </a:lnTo>
                  <a:lnTo>
                    <a:pt x="153" y="2269"/>
                  </a:lnTo>
                  <a:lnTo>
                    <a:pt x="148" y="2260"/>
                  </a:lnTo>
                  <a:lnTo>
                    <a:pt x="144" y="2253"/>
                  </a:lnTo>
                  <a:lnTo>
                    <a:pt x="140" y="2245"/>
                  </a:lnTo>
                  <a:lnTo>
                    <a:pt x="137" y="2238"/>
                  </a:lnTo>
                  <a:lnTo>
                    <a:pt x="136" y="2230"/>
                  </a:lnTo>
                  <a:lnTo>
                    <a:pt x="136" y="2224"/>
                  </a:lnTo>
                  <a:lnTo>
                    <a:pt x="137" y="2218"/>
                  </a:lnTo>
                  <a:lnTo>
                    <a:pt x="140" y="2213"/>
                  </a:lnTo>
                  <a:lnTo>
                    <a:pt x="144" y="2209"/>
                  </a:lnTo>
                  <a:lnTo>
                    <a:pt x="149" y="2204"/>
                  </a:lnTo>
                  <a:lnTo>
                    <a:pt x="154" y="2202"/>
                  </a:lnTo>
                  <a:lnTo>
                    <a:pt x="161" y="2200"/>
                  </a:lnTo>
                  <a:lnTo>
                    <a:pt x="168" y="2199"/>
                  </a:lnTo>
                  <a:lnTo>
                    <a:pt x="177" y="2199"/>
                  </a:lnTo>
                  <a:lnTo>
                    <a:pt x="186" y="2199"/>
                  </a:lnTo>
                  <a:lnTo>
                    <a:pt x="195" y="2201"/>
                  </a:lnTo>
                  <a:lnTo>
                    <a:pt x="206" y="2203"/>
                  </a:lnTo>
                  <a:lnTo>
                    <a:pt x="217" y="2205"/>
                  </a:lnTo>
                  <a:lnTo>
                    <a:pt x="228" y="2210"/>
                  </a:lnTo>
                  <a:lnTo>
                    <a:pt x="240" y="2214"/>
                  </a:lnTo>
                  <a:lnTo>
                    <a:pt x="252" y="2219"/>
                  </a:lnTo>
                  <a:lnTo>
                    <a:pt x="263" y="2225"/>
                  </a:lnTo>
                  <a:lnTo>
                    <a:pt x="276" y="2231"/>
                  </a:lnTo>
                  <a:lnTo>
                    <a:pt x="288" y="2239"/>
                  </a:lnTo>
                  <a:lnTo>
                    <a:pt x="300" y="2246"/>
                  </a:lnTo>
                  <a:lnTo>
                    <a:pt x="311" y="2255"/>
                  </a:lnTo>
                  <a:lnTo>
                    <a:pt x="322" y="2264"/>
                  </a:lnTo>
                  <a:lnTo>
                    <a:pt x="331" y="2271"/>
                  </a:lnTo>
                  <a:lnTo>
                    <a:pt x="341" y="2280"/>
                  </a:lnTo>
                  <a:lnTo>
                    <a:pt x="349" y="2288"/>
                  </a:lnTo>
                  <a:lnTo>
                    <a:pt x="356" y="2297"/>
                  </a:lnTo>
                  <a:lnTo>
                    <a:pt x="363" y="2306"/>
                  </a:lnTo>
                  <a:lnTo>
                    <a:pt x="368" y="2313"/>
                  </a:lnTo>
                  <a:lnTo>
                    <a:pt x="374" y="2321"/>
                  </a:lnTo>
                  <a:lnTo>
                    <a:pt x="377" y="2330"/>
                  </a:lnTo>
                  <a:lnTo>
                    <a:pt x="379" y="2336"/>
                  </a:lnTo>
                  <a:lnTo>
                    <a:pt x="380" y="2344"/>
                  </a:lnTo>
                  <a:lnTo>
                    <a:pt x="380" y="2350"/>
                  </a:lnTo>
                  <a:lnTo>
                    <a:pt x="379" y="2355"/>
                  </a:lnTo>
                  <a:lnTo>
                    <a:pt x="377" y="2361"/>
                  </a:lnTo>
                  <a:close/>
                  <a:moveTo>
                    <a:pt x="266" y="1933"/>
                  </a:moveTo>
                  <a:lnTo>
                    <a:pt x="262" y="1938"/>
                  </a:lnTo>
                  <a:lnTo>
                    <a:pt x="258" y="1941"/>
                  </a:lnTo>
                  <a:lnTo>
                    <a:pt x="253" y="1944"/>
                  </a:lnTo>
                  <a:lnTo>
                    <a:pt x="246" y="1945"/>
                  </a:lnTo>
                  <a:lnTo>
                    <a:pt x="240" y="1946"/>
                  </a:lnTo>
                  <a:lnTo>
                    <a:pt x="232" y="1947"/>
                  </a:lnTo>
                  <a:lnTo>
                    <a:pt x="223" y="1946"/>
                  </a:lnTo>
                  <a:lnTo>
                    <a:pt x="215" y="1945"/>
                  </a:lnTo>
                  <a:lnTo>
                    <a:pt x="205" y="1943"/>
                  </a:lnTo>
                  <a:lnTo>
                    <a:pt x="195" y="1941"/>
                  </a:lnTo>
                  <a:lnTo>
                    <a:pt x="185" y="1938"/>
                  </a:lnTo>
                  <a:lnTo>
                    <a:pt x="175" y="1933"/>
                  </a:lnTo>
                  <a:lnTo>
                    <a:pt x="164" y="1928"/>
                  </a:lnTo>
                  <a:lnTo>
                    <a:pt x="152" y="1923"/>
                  </a:lnTo>
                  <a:lnTo>
                    <a:pt x="141" y="1917"/>
                  </a:lnTo>
                  <a:lnTo>
                    <a:pt x="131" y="1910"/>
                  </a:lnTo>
                  <a:lnTo>
                    <a:pt x="120" y="1903"/>
                  </a:lnTo>
                  <a:lnTo>
                    <a:pt x="109" y="1896"/>
                  </a:lnTo>
                  <a:lnTo>
                    <a:pt x="99" y="1888"/>
                  </a:lnTo>
                  <a:lnTo>
                    <a:pt x="91" y="1879"/>
                  </a:lnTo>
                  <a:lnTo>
                    <a:pt x="82" y="1872"/>
                  </a:lnTo>
                  <a:lnTo>
                    <a:pt x="76" y="1864"/>
                  </a:lnTo>
                  <a:lnTo>
                    <a:pt x="68" y="1856"/>
                  </a:lnTo>
                  <a:lnTo>
                    <a:pt x="63" y="1848"/>
                  </a:lnTo>
                  <a:lnTo>
                    <a:pt x="57" y="1841"/>
                  </a:lnTo>
                  <a:lnTo>
                    <a:pt x="54" y="1833"/>
                  </a:lnTo>
                  <a:lnTo>
                    <a:pt x="51" y="1826"/>
                  </a:lnTo>
                  <a:lnTo>
                    <a:pt x="49" y="1819"/>
                  </a:lnTo>
                  <a:lnTo>
                    <a:pt x="48" y="1813"/>
                  </a:lnTo>
                  <a:lnTo>
                    <a:pt x="48" y="1806"/>
                  </a:lnTo>
                  <a:lnTo>
                    <a:pt x="49" y="1801"/>
                  </a:lnTo>
                  <a:lnTo>
                    <a:pt x="52" y="1795"/>
                  </a:lnTo>
                  <a:lnTo>
                    <a:pt x="55" y="1791"/>
                  </a:lnTo>
                  <a:lnTo>
                    <a:pt x="59" y="1788"/>
                  </a:lnTo>
                  <a:lnTo>
                    <a:pt x="65" y="1786"/>
                  </a:lnTo>
                  <a:lnTo>
                    <a:pt x="71" y="1783"/>
                  </a:lnTo>
                  <a:lnTo>
                    <a:pt x="78" y="1782"/>
                  </a:lnTo>
                  <a:lnTo>
                    <a:pt x="85" y="1781"/>
                  </a:lnTo>
                  <a:lnTo>
                    <a:pt x="94" y="1782"/>
                  </a:lnTo>
                  <a:lnTo>
                    <a:pt x="103" y="1783"/>
                  </a:lnTo>
                  <a:lnTo>
                    <a:pt x="112" y="1786"/>
                  </a:lnTo>
                  <a:lnTo>
                    <a:pt x="122" y="1788"/>
                  </a:lnTo>
                  <a:lnTo>
                    <a:pt x="133" y="1791"/>
                  </a:lnTo>
                  <a:lnTo>
                    <a:pt x="144" y="1795"/>
                  </a:lnTo>
                  <a:lnTo>
                    <a:pt x="165" y="1806"/>
                  </a:lnTo>
                  <a:lnTo>
                    <a:pt x="188" y="1819"/>
                  </a:lnTo>
                  <a:lnTo>
                    <a:pt x="199" y="1826"/>
                  </a:lnTo>
                  <a:lnTo>
                    <a:pt x="208" y="1833"/>
                  </a:lnTo>
                  <a:lnTo>
                    <a:pt x="218" y="1841"/>
                  </a:lnTo>
                  <a:lnTo>
                    <a:pt x="227" y="1849"/>
                  </a:lnTo>
                  <a:lnTo>
                    <a:pt x="235" y="1857"/>
                  </a:lnTo>
                  <a:lnTo>
                    <a:pt x="243" y="1864"/>
                  </a:lnTo>
                  <a:lnTo>
                    <a:pt x="249" y="1873"/>
                  </a:lnTo>
                  <a:lnTo>
                    <a:pt x="255" y="1881"/>
                  </a:lnTo>
                  <a:lnTo>
                    <a:pt x="259" y="1888"/>
                  </a:lnTo>
                  <a:lnTo>
                    <a:pt x="263" y="1896"/>
                  </a:lnTo>
                  <a:lnTo>
                    <a:pt x="267" y="1903"/>
                  </a:lnTo>
                  <a:lnTo>
                    <a:pt x="269" y="1910"/>
                  </a:lnTo>
                  <a:lnTo>
                    <a:pt x="270" y="1916"/>
                  </a:lnTo>
                  <a:lnTo>
                    <a:pt x="270" y="1923"/>
                  </a:lnTo>
                  <a:lnTo>
                    <a:pt x="269" y="1928"/>
                  </a:lnTo>
                  <a:lnTo>
                    <a:pt x="266" y="1933"/>
                  </a:lnTo>
                  <a:close/>
                  <a:moveTo>
                    <a:pt x="561" y="2119"/>
                  </a:moveTo>
                  <a:lnTo>
                    <a:pt x="558" y="2124"/>
                  </a:lnTo>
                  <a:lnTo>
                    <a:pt x="554" y="2128"/>
                  </a:lnTo>
                  <a:lnTo>
                    <a:pt x="548" y="2131"/>
                  </a:lnTo>
                  <a:lnTo>
                    <a:pt x="541" y="2133"/>
                  </a:lnTo>
                  <a:lnTo>
                    <a:pt x="534" y="2134"/>
                  </a:lnTo>
                  <a:lnTo>
                    <a:pt x="526" y="2134"/>
                  </a:lnTo>
                  <a:lnTo>
                    <a:pt x="517" y="2134"/>
                  </a:lnTo>
                  <a:lnTo>
                    <a:pt x="507" y="2133"/>
                  </a:lnTo>
                  <a:lnTo>
                    <a:pt x="498" y="2131"/>
                  </a:lnTo>
                  <a:lnTo>
                    <a:pt x="487" y="2128"/>
                  </a:lnTo>
                  <a:lnTo>
                    <a:pt x="476" y="2124"/>
                  </a:lnTo>
                  <a:lnTo>
                    <a:pt x="465" y="2120"/>
                  </a:lnTo>
                  <a:lnTo>
                    <a:pt x="453" y="2116"/>
                  </a:lnTo>
                  <a:lnTo>
                    <a:pt x="442" y="2109"/>
                  </a:lnTo>
                  <a:lnTo>
                    <a:pt x="431" y="2104"/>
                  </a:lnTo>
                  <a:lnTo>
                    <a:pt x="419" y="2096"/>
                  </a:lnTo>
                  <a:lnTo>
                    <a:pt x="407" y="2089"/>
                  </a:lnTo>
                  <a:lnTo>
                    <a:pt x="396" y="2081"/>
                  </a:lnTo>
                  <a:lnTo>
                    <a:pt x="386" y="2073"/>
                  </a:lnTo>
                  <a:lnTo>
                    <a:pt x="377" y="2065"/>
                  </a:lnTo>
                  <a:lnTo>
                    <a:pt x="368" y="2056"/>
                  </a:lnTo>
                  <a:lnTo>
                    <a:pt x="361" y="2048"/>
                  </a:lnTo>
                  <a:lnTo>
                    <a:pt x="353" y="2040"/>
                  </a:lnTo>
                  <a:lnTo>
                    <a:pt x="347" y="2032"/>
                  </a:lnTo>
                  <a:lnTo>
                    <a:pt x="342" y="2024"/>
                  </a:lnTo>
                  <a:lnTo>
                    <a:pt x="338" y="2017"/>
                  </a:lnTo>
                  <a:lnTo>
                    <a:pt x="335" y="2009"/>
                  </a:lnTo>
                  <a:lnTo>
                    <a:pt x="333" y="2001"/>
                  </a:lnTo>
                  <a:lnTo>
                    <a:pt x="331" y="1995"/>
                  </a:lnTo>
                  <a:lnTo>
                    <a:pt x="331" y="1988"/>
                  </a:lnTo>
                  <a:lnTo>
                    <a:pt x="333" y="1982"/>
                  </a:lnTo>
                  <a:lnTo>
                    <a:pt x="335" y="1977"/>
                  </a:lnTo>
                  <a:lnTo>
                    <a:pt x="339" y="1972"/>
                  </a:lnTo>
                  <a:lnTo>
                    <a:pt x="343" y="1969"/>
                  </a:lnTo>
                  <a:lnTo>
                    <a:pt x="349" y="1966"/>
                  </a:lnTo>
                  <a:lnTo>
                    <a:pt x="355" y="1964"/>
                  </a:lnTo>
                  <a:lnTo>
                    <a:pt x="363" y="1963"/>
                  </a:lnTo>
                  <a:lnTo>
                    <a:pt x="371" y="1963"/>
                  </a:lnTo>
                  <a:lnTo>
                    <a:pt x="380" y="1963"/>
                  </a:lnTo>
                  <a:lnTo>
                    <a:pt x="390" y="1964"/>
                  </a:lnTo>
                  <a:lnTo>
                    <a:pt x="399" y="1966"/>
                  </a:lnTo>
                  <a:lnTo>
                    <a:pt x="410" y="1968"/>
                  </a:lnTo>
                  <a:lnTo>
                    <a:pt x="421" y="1972"/>
                  </a:lnTo>
                  <a:lnTo>
                    <a:pt x="432" y="1977"/>
                  </a:lnTo>
                  <a:lnTo>
                    <a:pt x="444" y="1981"/>
                  </a:lnTo>
                  <a:lnTo>
                    <a:pt x="456" y="1986"/>
                  </a:lnTo>
                  <a:lnTo>
                    <a:pt x="466" y="1993"/>
                  </a:lnTo>
                  <a:lnTo>
                    <a:pt x="478" y="2000"/>
                  </a:lnTo>
                  <a:lnTo>
                    <a:pt x="490" y="2008"/>
                  </a:lnTo>
                  <a:lnTo>
                    <a:pt x="501" y="2015"/>
                  </a:lnTo>
                  <a:lnTo>
                    <a:pt x="511" y="2024"/>
                  </a:lnTo>
                  <a:lnTo>
                    <a:pt x="520" y="2032"/>
                  </a:lnTo>
                  <a:lnTo>
                    <a:pt x="529" y="2040"/>
                  </a:lnTo>
                  <a:lnTo>
                    <a:pt x="537" y="2048"/>
                  </a:lnTo>
                  <a:lnTo>
                    <a:pt x="544" y="2056"/>
                  </a:lnTo>
                  <a:lnTo>
                    <a:pt x="550" y="2065"/>
                  </a:lnTo>
                  <a:lnTo>
                    <a:pt x="555" y="2073"/>
                  </a:lnTo>
                  <a:lnTo>
                    <a:pt x="559" y="2080"/>
                  </a:lnTo>
                  <a:lnTo>
                    <a:pt x="562" y="2088"/>
                  </a:lnTo>
                  <a:lnTo>
                    <a:pt x="565" y="2095"/>
                  </a:lnTo>
                  <a:lnTo>
                    <a:pt x="566" y="2102"/>
                  </a:lnTo>
                  <a:lnTo>
                    <a:pt x="566" y="2108"/>
                  </a:lnTo>
                  <a:lnTo>
                    <a:pt x="565" y="2114"/>
                  </a:lnTo>
                  <a:lnTo>
                    <a:pt x="561" y="2119"/>
                  </a:lnTo>
                  <a:close/>
                  <a:moveTo>
                    <a:pt x="147" y="1413"/>
                  </a:moveTo>
                  <a:lnTo>
                    <a:pt x="165" y="1427"/>
                  </a:lnTo>
                  <a:lnTo>
                    <a:pt x="182" y="1442"/>
                  </a:lnTo>
                  <a:lnTo>
                    <a:pt x="197" y="1456"/>
                  </a:lnTo>
                  <a:lnTo>
                    <a:pt x="207" y="1472"/>
                  </a:lnTo>
                  <a:lnTo>
                    <a:pt x="212" y="1479"/>
                  </a:lnTo>
                  <a:lnTo>
                    <a:pt x="215" y="1486"/>
                  </a:lnTo>
                  <a:lnTo>
                    <a:pt x="218" y="1492"/>
                  </a:lnTo>
                  <a:lnTo>
                    <a:pt x="219" y="1499"/>
                  </a:lnTo>
                  <a:lnTo>
                    <a:pt x="220" y="1505"/>
                  </a:lnTo>
                  <a:lnTo>
                    <a:pt x="220" y="1510"/>
                  </a:lnTo>
                  <a:lnTo>
                    <a:pt x="219" y="1516"/>
                  </a:lnTo>
                  <a:lnTo>
                    <a:pt x="216" y="1521"/>
                  </a:lnTo>
                  <a:lnTo>
                    <a:pt x="214" y="1524"/>
                  </a:lnTo>
                  <a:lnTo>
                    <a:pt x="209" y="1528"/>
                  </a:lnTo>
                  <a:lnTo>
                    <a:pt x="204" y="1531"/>
                  </a:lnTo>
                  <a:lnTo>
                    <a:pt x="199" y="1533"/>
                  </a:lnTo>
                  <a:lnTo>
                    <a:pt x="192" y="1534"/>
                  </a:lnTo>
                  <a:lnTo>
                    <a:pt x="185" y="1534"/>
                  </a:lnTo>
                  <a:lnTo>
                    <a:pt x="177" y="1534"/>
                  </a:lnTo>
                  <a:lnTo>
                    <a:pt x="170" y="1533"/>
                  </a:lnTo>
                  <a:lnTo>
                    <a:pt x="161" y="1531"/>
                  </a:lnTo>
                  <a:lnTo>
                    <a:pt x="151" y="1529"/>
                  </a:lnTo>
                  <a:lnTo>
                    <a:pt x="141" y="1525"/>
                  </a:lnTo>
                  <a:lnTo>
                    <a:pt x="133" y="1522"/>
                  </a:lnTo>
                  <a:lnTo>
                    <a:pt x="112" y="1513"/>
                  </a:lnTo>
                  <a:lnTo>
                    <a:pt x="92" y="1501"/>
                  </a:lnTo>
                  <a:lnTo>
                    <a:pt x="73" y="1487"/>
                  </a:lnTo>
                  <a:lnTo>
                    <a:pt x="56" y="1473"/>
                  </a:lnTo>
                  <a:lnTo>
                    <a:pt x="50" y="1465"/>
                  </a:lnTo>
                  <a:lnTo>
                    <a:pt x="43" y="1458"/>
                  </a:lnTo>
                  <a:lnTo>
                    <a:pt x="37" y="1450"/>
                  </a:lnTo>
                  <a:lnTo>
                    <a:pt x="31" y="1443"/>
                  </a:lnTo>
                  <a:lnTo>
                    <a:pt x="27" y="1436"/>
                  </a:lnTo>
                  <a:lnTo>
                    <a:pt x="24" y="1428"/>
                  </a:lnTo>
                  <a:lnTo>
                    <a:pt x="22" y="1422"/>
                  </a:lnTo>
                  <a:lnTo>
                    <a:pt x="19" y="1415"/>
                  </a:lnTo>
                  <a:lnTo>
                    <a:pt x="18" y="1409"/>
                  </a:lnTo>
                  <a:lnTo>
                    <a:pt x="19" y="1404"/>
                  </a:lnTo>
                  <a:lnTo>
                    <a:pt x="21" y="1398"/>
                  </a:lnTo>
                  <a:lnTo>
                    <a:pt x="23" y="1394"/>
                  </a:lnTo>
                  <a:lnTo>
                    <a:pt x="26" y="1390"/>
                  </a:lnTo>
                  <a:lnTo>
                    <a:pt x="30" y="1386"/>
                  </a:lnTo>
                  <a:lnTo>
                    <a:pt x="35" y="1383"/>
                  </a:lnTo>
                  <a:lnTo>
                    <a:pt x="41" y="1382"/>
                  </a:lnTo>
                  <a:lnTo>
                    <a:pt x="48" y="1381"/>
                  </a:lnTo>
                  <a:lnTo>
                    <a:pt x="54" y="1380"/>
                  </a:lnTo>
                  <a:lnTo>
                    <a:pt x="63" y="1381"/>
                  </a:lnTo>
                  <a:lnTo>
                    <a:pt x="70" y="1381"/>
                  </a:lnTo>
                  <a:lnTo>
                    <a:pt x="79" y="1383"/>
                  </a:lnTo>
                  <a:lnTo>
                    <a:pt x="87" y="1385"/>
                  </a:lnTo>
                  <a:lnTo>
                    <a:pt x="97" y="1388"/>
                  </a:lnTo>
                  <a:lnTo>
                    <a:pt x="107" y="1393"/>
                  </a:lnTo>
                  <a:lnTo>
                    <a:pt x="126" y="1401"/>
                  </a:lnTo>
                  <a:lnTo>
                    <a:pt x="147" y="1413"/>
                  </a:lnTo>
                  <a:close/>
                  <a:moveTo>
                    <a:pt x="410" y="1582"/>
                  </a:moveTo>
                  <a:lnTo>
                    <a:pt x="431" y="1596"/>
                  </a:lnTo>
                  <a:lnTo>
                    <a:pt x="448" y="1611"/>
                  </a:lnTo>
                  <a:lnTo>
                    <a:pt x="456" y="1618"/>
                  </a:lnTo>
                  <a:lnTo>
                    <a:pt x="463" y="1627"/>
                  </a:lnTo>
                  <a:lnTo>
                    <a:pt x="470" y="1634"/>
                  </a:lnTo>
                  <a:lnTo>
                    <a:pt x="475" y="1642"/>
                  </a:lnTo>
                  <a:lnTo>
                    <a:pt x="479" y="1650"/>
                  </a:lnTo>
                  <a:lnTo>
                    <a:pt x="483" y="1656"/>
                  </a:lnTo>
                  <a:lnTo>
                    <a:pt x="486" y="1664"/>
                  </a:lnTo>
                  <a:lnTo>
                    <a:pt x="488" y="1670"/>
                  </a:lnTo>
                  <a:lnTo>
                    <a:pt x="488" y="1677"/>
                  </a:lnTo>
                  <a:lnTo>
                    <a:pt x="488" y="1683"/>
                  </a:lnTo>
                  <a:lnTo>
                    <a:pt x="487" y="1688"/>
                  </a:lnTo>
                  <a:lnTo>
                    <a:pt x="485" y="1693"/>
                  </a:lnTo>
                  <a:lnTo>
                    <a:pt x="481" y="1698"/>
                  </a:lnTo>
                  <a:lnTo>
                    <a:pt x="476" y="1701"/>
                  </a:lnTo>
                  <a:lnTo>
                    <a:pt x="472" y="1704"/>
                  </a:lnTo>
                  <a:lnTo>
                    <a:pt x="465" y="1706"/>
                  </a:lnTo>
                  <a:lnTo>
                    <a:pt x="459" y="1707"/>
                  </a:lnTo>
                  <a:lnTo>
                    <a:pt x="451" y="1708"/>
                  </a:lnTo>
                  <a:lnTo>
                    <a:pt x="443" y="1708"/>
                  </a:lnTo>
                  <a:lnTo>
                    <a:pt x="434" y="1707"/>
                  </a:lnTo>
                  <a:lnTo>
                    <a:pt x="425" y="1705"/>
                  </a:lnTo>
                  <a:lnTo>
                    <a:pt x="416" y="1702"/>
                  </a:lnTo>
                  <a:lnTo>
                    <a:pt x="406" y="1699"/>
                  </a:lnTo>
                  <a:lnTo>
                    <a:pt x="396" y="1695"/>
                  </a:lnTo>
                  <a:lnTo>
                    <a:pt x="385" y="1691"/>
                  </a:lnTo>
                  <a:lnTo>
                    <a:pt x="375" y="1686"/>
                  </a:lnTo>
                  <a:lnTo>
                    <a:pt x="364" y="1680"/>
                  </a:lnTo>
                  <a:lnTo>
                    <a:pt x="354" y="1673"/>
                  </a:lnTo>
                  <a:lnTo>
                    <a:pt x="343" y="1667"/>
                  </a:lnTo>
                  <a:lnTo>
                    <a:pt x="334" y="1659"/>
                  </a:lnTo>
                  <a:lnTo>
                    <a:pt x="324" y="1652"/>
                  </a:lnTo>
                  <a:lnTo>
                    <a:pt x="315" y="1644"/>
                  </a:lnTo>
                  <a:lnTo>
                    <a:pt x="308" y="1637"/>
                  </a:lnTo>
                  <a:lnTo>
                    <a:pt x="301" y="1628"/>
                  </a:lnTo>
                  <a:lnTo>
                    <a:pt x="295" y="1620"/>
                  </a:lnTo>
                  <a:lnTo>
                    <a:pt x="289" y="1613"/>
                  </a:lnTo>
                  <a:lnTo>
                    <a:pt x="285" y="1605"/>
                  </a:lnTo>
                  <a:lnTo>
                    <a:pt x="281" y="1598"/>
                  </a:lnTo>
                  <a:lnTo>
                    <a:pt x="279" y="1591"/>
                  </a:lnTo>
                  <a:lnTo>
                    <a:pt x="276" y="1585"/>
                  </a:lnTo>
                  <a:lnTo>
                    <a:pt x="275" y="1578"/>
                  </a:lnTo>
                  <a:lnTo>
                    <a:pt x="275" y="1572"/>
                  </a:lnTo>
                  <a:lnTo>
                    <a:pt x="276" y="1567"/>
                  </a:lnTo>
                  <a:lnTo>
                    <a:pt x="280" y="1561"/>
                  </a:lnTo>
                  <a:lnTo>
                    <a:pt x="283" y="1557"/>
                  </a:lnTo>
                  <a:lnTo>
                    <a:pt x="287" y="1554"/>
                  </a:lnTo>
                  <a:lnTo>
                    <a:pt x="293" y="1550"/>
                  </a:lnTo>
                  <a:lnTo>
                    <a:pt x="298" y="1548"/>
                  </a:lnTo>
                  <a:lnTo>
                    <a:pt x="306" y="1547"/>
                  </a:lnTo>
                  <a:lnTo>
                    <a:pt x="313" y="1547"/>
                  </a:lnTo>
                  <a:lnTo>
                    <a:pt x="321" y="1547"/>
                  </a:lnTo>
                  <a:lnTo>
                    <a:pt x="329" y="1548"/>
                  </a:lnTo>
                  <a:lnTo>
                    <a:pt x="339" y="1550"/>
                  </a:lnTo>
                  <a:lnTo>
                    <a:pt x="349" y="1552"/>
                  </a:lnTo>
                  <a:lnTo>
                    <a:pt x="358" y="1556"/>
                  </a:lnTo>
                  <a:lnTo>
                    <a:pt x="368" y="1560"/>
                  </a:lnTo>
                  <a:lnTo>
                    <a:pt x="390" y="1570"/>
                  </a:lnTo>
                  <a:lnTo>
                    <a:pt x="410" y="1582"/>
                  </a:lnTo>
                  <a:close/>
                  <a:moveTo>
                    <a:pt x="162" y="1022"/>
                  </a:moveTo>
                  <a:lnTo>
                    <a:pt x="179" y="1034"/>
                  </a:lnTo>
                  <a:lnTo>
                    <a:pt x="194" y="1047"/>
                  </a:lnTo>
                  <a:lnTo>
                    <a:pt x="206" y="1061"/>
                  </a:lnTo>
                  <a:lnTo>
                    <a:pt x="217" y="1075"/>
                  </a:lnTo>
                  <a:lnTo>
                    <a:pt x="220" y="1082"/>
                  </a:lnTo>
                  <a:lnTo>
                    <a:pt x="223" y="1088"/>
                  </a:lnTo>
                  <a:lnTo>
                    <a:pt x="226" y="1095"/>
                  </a:lnTo>
                  <a:lnTo>
                    <a:pt x="227" y="1100"/>
                  </a:lnTo>
                  <a:lnTo>
                    <a:pt x="228" y="1107"/>
                  </a:lnTo>
                  <a:lnTo>
                    <a:pt x="228" y="1112"/>
                  </a:lnTo>
                  <a:lnTo>
                    <a:pt x="227" y="1116"/>
                  </a:lnTo>
                  <a:lnTo>
                    <a:pt x="225" y="1122"/>
                  </a:lnTo>
                  <a:lnTo>
                    <a:pt x="221" y="1125"/>
                  </a:lnTo>
                  <a:lnTo>
                    <a:pt x="217" y="1128"/>
                  </a:lnTo>
                  <a:lnTo>
                    <a:pt x="213" y="1132"/>
                  </a:lnTo>
                  <a:lnTo>
                    <a:pt x="207" y="1133"/>
                  </a:lnTo>
                  <a:lnTo>
                    <a:pt x="201" y="1134"/>
                  </a:lnTo>
                  <a:lnTo>
                    <a:pt x="194" y="1135"/>
                  </a:lnTo>
                  <a:lnTo>
                    <a:pt x="188" y="1135"/>
                  </a:lnTo>
                  <a:lnTo>
                    <a:pt x="180" y="1134"/>
                  </a:lnTo>
                  <a:lnTo>
                    <a:pt x="164" y="1131"/>
                  </a:lnTo>
                  <a:lnTo>
                    <a:pt x="147" y="1124"/>
                  </a:lnTo>
                  <a:lnTo>
                    <a:pt x="128" y="1115"/>
                  </a:lnTo>
                  <a:lnTo>
                    <a:pt x="110" y="1105"/>
                  </a:lnTo>
                  <a:lnTo>
                    <a:pt x="93" y="1092"/>
                  </a:lnTo>
                  <a:lnTo>
                    <a:pt x="78" y="1079"/>
                  </a:lnTo>
                  <a:lnTo>
                    <a:pt x="66" y="1065"/>
                  </a:lnTo>
                  <a:lnTo>
                    <a:pt x="55" y="1051"/>
                  </a:lnTo>
                  <a:lnTo>
                    <a:pt x="52" y="1044"/>
                  </a:lnTo>
                  <a:lnTo>
                    <a:pt x="49" y="1038"/>
                  </a:lnTo>
                  <a:lnTo>
                    <a:pt x="46" y="1031"/>
                  </a:lnTo>
                  <a:lnTo>
                    <a:pt x="44" y="1025"/>
                  </a:lnTo>
                  <a:lnTo>
                    <a:pt x="44" y="1019"/>
                  </a:lnTo>
                  <a:lnTo>
                    <a:pt x="44" y="1014"/>
                  </a:lnTo>
                  <a:lnTo>
                    <a:pt x="45" y="1009"/>
                  </a:lnTo>
                  <a:lnTo>
                    <a:pt x="48" y="1004"/>
                  </a:lnTo>
                  <a:lnTo>
                    <a:pt x="51" y="1000"/>
                  </a:lnTo>
                  <a:lnTo>
                    <a:pt x="55" y="997"/>
                  </a:lnTo>
                  <a:lnTo>
                    <a:pt x="59" y="995"/>
                  </a:lnTo>
                  <a:lnTo>
                    <a:pt x="65" y="992"/>
                  </a:lnTo>
                  <a:lnTo>
                    <a:pt x="71" y="991"/>
                  </a:lnTo>
                  <a:lnTo>
                    <a:pt x="78" y="991"/>
                  </a:lnTo>
                  <a:lnTo>
                    <a:pt x="84" y="991"/>
                  </a:lnTo>
                  <a:lnTo>
                    <a:pt x="92" y="992"/>
                  </a:lnTo>
                  <a:lnTo>
                    <a:pt x="108" y="996"/>
                  </a:lnTo>
                  <a:lnTo>
                    <a:pt x="125" y="1002"/>
                  </a:lnTo>
                  <a:lnTo>
                    <a:pt x="144" y="1011"/>
                  </a:lnTo>
                  <a:lnTo>
                    <a:pt x="162" y="1022"/>
                  </a:lnTo>
                  <a:close/>
                  <a:moveTo>
                    <a:pt x="402" y="1177"/>
                  </a:moveTo>
                  <a:lnTo>
                    <a:pt x="420" y="1190"/>
                  </a:lnTo>
                  <a:lnTo>
                    <a:pt x="435" y="1204"/>
                  </a:lnTo>
                  <a:lnTo>
                    <a:pt x="448" y="1218"/>
                  </a:lnTo>
                  <a:lnTo>
                    <a:pt x="459" y="1233"/>
                  </a:lnTo>
                  <a:lnTo>
                    <a:pt x="463" y="1240"/>
                  </a:lnTo>
                  <a:lnTo>
                    <a:pt x="466" y="1246"/>
                  </a:lnTo>
                  <a:lnTo>
                    <a:pt x="469" y="1254"/>
                  </a:lnTo>
                  <a:lnTo>
                    <a:pt x="471" y="1259"/>
                  </a:lnTo>
                  <a:lnTo>
                    <a:pt x="471" y="1265"/>
                  </a:lnTo>
                  <a:lnTo>
                    <a:pt x="471" y="1271"/>
                  </a:lnTo>
                  <a:lnTo>
                    <a:pt x="470" y="1276"/>
                  </a:lnTo>
                  <a:lnTo>
                    <a:pt x="467" y="1282"/>
                  </a:lnTo>
                  <a:lnTo>
                    <a:pt x="464" y="1285"/>
                  </a:lnTo>
                  <a:lnTo>
                    <a:pt x="460" y="1289"/>
                  </a:lnTo>
                  <a:lnTo>
                    <a:pt x="455" y="1291"/>
                  </a:lnTo>
                  <a:lnTo>
                    <a:pt x="449" y="1293"/>
                  </a:lnTo>
                  <a:lnTo>
                    <a:pt x="443" y="1295"/>
                  </a:lnTo>
                  <a:lnTo>
                    <a:pt x="436" y="1296"/>
                  </a:lnTo>
                  <a:lnTo>
                    <a:pt x="429" y="1295"/>
                  </a:lnTo>
                  <a:lnTo>
                    <a:pt x="421" y="1295"/>
                  </a:lnTo>
                  <a:lnTo>
                    <a:pt x="412" y="1292"/>
                  </a:lnTo>
                  <a:lnTo>
                    <a:pt x="404" y="1290"/>
                  </a:lnTo>
                  <a:lnTo>
                    <a:pt x="395" y="1288"/>
                  </a:lnTo>
                  <a:lnTo>
                    <a:pt x="385" y="1284"/>
                  </a:lnTo>
                  <a:lnTo>
                    <a:pt x="366" y="1275"/>
                  </a:lnTo>
                  <a:lnTo>
                    <a:pt x="348" y="1264"/>
                  </a:lnTo>
                  <a:lnTo>
                    <a:pt x="329" y="1250"/>
                  </a:lnTo>
                  <a:lnTo>
                    <a:pt x="313" y="1236"/>
                  </a:lnTo>
                  <a:lnTo>
                    <a:pt x="306" y="1230"/>
                  </a:lnTo>
                  <a:lnTo>
                    <a:pt x="300" y="1222"/>
                  </a:lnTo>
                  <a:lnTo>
                    <a:pt x="294" y="1215"/>
                  </a:lnTo>
                  <a:lnTo>
                    <a:pt x="289" y="1208"/>
                  </a:lnTo>
                  <a:lnTo>
                    <a:pt x="285" y="1201"/>
                  </a:lnTo>
                  <a:lnTo>
                    <a:pt x="282" y="1194"/>
                  </a:lnTo>
                  <a:lnTo>
                    <a:pt x="280" y="1188"/>
                  </a:lnTo>
                  <a:lnTo>
                    <a:pt x="279" y="1181"/>
                  </a:lnTo>
                  <a:lnTo>
                    <a:pt x="277" y="1175"/>
                  </a:lnTo>
                  <a:lnTo>
                    <a:pt x="277" y="1169"/>
                  </a:lnTo>
                  <a:lnTo>
                    <a:pt x="279" y="1164"/>
                  </a:lnTo>
                  <a:lnTo>
                    <a:pt x="282" y="1160"/>
                  </a:lnTo>
                  <a:lnTo>
                    <a:pt x="285" y="1155"/>
                  </a:lnTo>
                  <a:lnTo>
                    <a:pt x="288" y="1152"/>
                  </a:lnTo>
                  <a:lnTo>
                    <a:pt x="294" y="1149"/>
                  </a:lnTo>
                  <a:lnTo>
                    <a:pt x="299" y="1147"/>
                  </a:lnTo>
                  <a:lnTo>
                    <a:pt x="306" y="1146"/>
                  </a:lnTo>
                  <a:lnTo>
                    <a:pt x="312" y="1146"/>
                  </a:lnTo>
                  <a:lnTo>
                    <a:pt x="320" y="1146"/>
                  </a:lnTo>
                  <a:lnTo>
                    <a:pt x="327" y="1147"/>
                  </a:lnTo>
                  <a:lnTo>
                    <a:pt x="344" y="1150"/>
                  </a:lnTo>
                  <a:lnTo>
                    <a:pt x="363" y="1156"/>
                  </a:lnTo>
                  <a:lnTo>
                    <a:pt x="382" y="1165"/>
                  </a:lnTo>
                  <a:lnTo>
                    <a:pt x="402" y="1177"/>
                  </a:lnTo>
                  <a:close/>
                  <a:moveTo>
                    <a:pt x="284" y="733"/>
                  </a:moveTo>
                  <a:lnTo>
                    <a:pt x="282" y="738"/>
                  </a:lnTo>
                  <a:lnTo>
                    <a:pt x="277" y="741"/>
                  </a:lnTo>
                  <a:lnTo>
                    <a:pt x="273" y="743"/>
                  </a:lnTo>
                  <a:lnTo>
                    <a:pt x="269" y="745"/>
                  </a:lnTo>
                  <a:lnTo>
                    <a:pt x="263" y="746"/>
                  </a:lnTo>
                  <a:lnTo>
                    <a:pt x="257" y="746"/>
                  </a:lnTo>
                  <a:lnTo>
                    <a:pt x="250" y="746"/>
                  </a:lnTo>
                  <a:lnTo>
                    <a:pt x="244" y="746"/>
                  </a:lnTo>
                  <a:lnTo>
                    <a:pt x="229" y="743"/>
                  </a:lnTo>
                  <a:lnTo>
                    <a:pt x="213" y="738"/>
                  </a:lnTo>
                  <a:lnTo>
                    <a:pt x="197" y="729"/>
                  </a:lnTo>
                  <a:lnTo>
                    <a:pt x="180" y="719"/>
                  </a:lnTo>
                  <a:lnTo>
                    <a:pt x="164" y="707"/>
                  </a:lnTo>
                  <a:lnTo>
                    <a:pt x="150" y="696"/>
                  </a:lnTo>
                  <a:lnTo>
                    <a:pt x="139" y="683"/>
                  </a:lnTo>
                  <a:lnTo>
                    <a:pt x="131" y="670"/>
                  </a:lnTo>
                  <a:lnTo>
                    <a:pt x="127" y="663"/>
                  </a:lnTo>
                  <a:lnTo>
                    <a:pt x="124" y="657"/>
                  </a:lnTo>
                  <a:lnTo>
                    <a:pt x="122" y="651"/>
                  </a:lnTo>
                  <a:lnTo>
                    <a:pt x="121" y="645"/>
                  </a:lnTo>
                  <a:lnTo>
                    <a:pt x="121" y="639"/>
                  </a:lnTo>
                  <a:lnTo>
                    <a:pt x="121" y="635"/>
                  </a:lnTo>
                  <a:lnTo>
                    <a:pt x="123" y="630"/>
                  </a:lnTo>
                  <a:lnTo>
                    <a:pt x="125" y="625"/>
                  </a:lnTo>
                  <a:lnTo>
                    <a:pt x="127" y="622"/>
                  </a:lnTo>
                  <a:lnTo>
                    <a:pt x="132" y="619"/>
                  </a:lnTo>
                  <a:lnTo>
                    <a:pt x="136" y="617"/>
                  </a:lnTo>
                  <a:lnTo>
                    <a:pt x="140" y="615"/>
                  </a:lnTo>
                  <a:lnTo>
                    <a:pt x="146" y="614"/>
                  </a:lnTo>
                  <a:lnTo>
                    <a:pt x="152" y="612"/>
                  </a:lnTo>
                  <a:lnTo>
                    <a:pt x="159" y="612"/>
                  </a:lnTo>
                  <a:lnTo>
                    <a:pt x="165" y="614"/>
                  </a:lnTo>
                  <a:lnTo>
                    <a:pt x="180" y="617"/>
                  </a:lnTo>
                  <a:lnTo>
                    <a:pt x="197" y="622"/>
                  </a:lnTo>
                  <a:lnTo>
                    <a:pt x="213" y="630"/>
                  </a:lnTo>
                  <a:lnTo>
                    <a:pt x="229" y="641"/>
                  </a:lnTo>
                  <a:lnTo>
                    <a:pt x="245" y="651"/>
                  </a:lnTo>
                  <a:lnTo>
                    <a:pt x="258" y="664"/>
                  </a:lnTo>
                  <a:lnTo>
                    <a:pt x="270" y="677"/>
                  </a:lnTo>
                  <a:lnTo>
                    <a:pt x="279" y="690"/>
                  </a:lnTo>
                  <a:lnTo>
                    <a:pt x="282" y="697"/>
                  </a:lnTo>
                  <a:lnTo>
                    <a:pt x="284" y="702"/>
                  </a:lnTo>
                  <a:lnTo>
                    <a:pt x="286" y="709"/>
                  </a:lnTo>
                  <a:lnTo>
                    <a:pt x="287" y="714"/>
                  </a:lnTo>
                  <a:lnTo>
                    <a:pt x="288" y="719"/>
                  </a:lnTo>
                  <a:lnTo>
                    <a:pt x="287" y="725"/>
                  </a:lnTo>
                  <a:lnTo>
                    <a:pt x="286" y="729"/>
                  </a:lnTo>
                  <a:lnTo>
                    <a:pt x="284" y="733"/>
                  </a:lnTo>
                  <a:close/>
                  <a:moveTo>
                    <a:pt x="446" y="783"/>
                  </a:moveTo>
                  <a:lnTo>
                    <a:pt x="462" y="795"/>
                  </a:lnTo>
                  <a:lnTo>
                    <a:pt x="477" y="808"/>
                  </a:lnTo>
                  <a:lnTo>
                    <a:pt x="489" y="822"/>
                  </a:lnTo>
                  <a:lnTo>
                    <a:pt x="499" y="835"/>
                  </a:lnTo>
                  <a:lnTo>
                    <a:pt x="502" y="841"/>
                  </a:lnTo>
                  <a:lnTo>
                    <a:pt x="505" y="848"/>
                  </a:lnTo>
                  <a:lnTo>
                    <a:pt x="507" y="854"/>
                  </a:lnTo>
                  <a:lnTo>
                    <a:pt x="508" y="861"/>
                  </a:lnTo>
                  <a:lnTo>
                    <a:pt x="508" y="866"/>
                  </a:lnTo>
                  <a:lnTo>
                    <a:pt x="508" y="872"/>
                  </a:lnTo>
                  <a:lnTo>
                    <a:pt x="507" y="877"/>
                  </a:lnTo>
                  <a:lnTo>
                    <a:pt x="505" y="881"/>
                  </a:lnTo>
                  <a:lnTo>
                    <a:pt x="502" y="884"/>
                  </a:lnTo>
                  <a:lnTo>
                    <a:pt x="498" y="888"/>
                  </a:lnTo>
                  <a:lnTo>
                    <a:pt x="493" y="891"/>
                  </a:lnTo>
                  <a:lnTo>
                    <a:pt x="488" y="893"/>
                  </a:lnTo>
                  <a:lnTo>
                    <a:pt x="483" y="894"/>
                  </a:lnTo>
                  <a:lnTo>
                    <a:pt x="476" y="894"/>
                  </a:lnTo>
                  <a:lnTo>
                    <a:pt x="469" y="894"/>
                  </a:lnTo>
                  <a:lnTo>
                    <a:pt x="462" y="894"/>
                  </a:lnTo>
                  <a:lnTo>
                    <a:pt x="446" y="891"/>
                  </a:lnTo>
                  <a:lnTo>
                    <a:pt x="430" y="884"/>
                  </a:lnTo>
                  <a:lnTo>
                    <a:pt x="411" y="877"/>
                  </a:lnTo>
                  <a:lnTo>
                    <a:pt x="394" y="866"/>
                  </a:lnTo>
                  <a:lnTo>
                    <a:pt x="378" y="854"/>
                  </a:lnTo>
                  <a:lnTo>
                    <a:pt x="364" y="841"/>
                  </a:lnTo>
                  <a:lnTo>
                    <a:pt x="352" y="827"/>
                  </a:lnTo>
                  <a:lnTo>
                    <a:pt x="342" y="814"/>
                  </a:lnTo>
                  <a:lnTo>
                    <a:pt x="339" y="808"/>
                  </a:lnTo>
                  <a:lnTo>
                    <a:pt x="336" y="801"/>
                  </a:lnTo>
                  <a:lnTo>
                    <a:pt x="334" y="795"/>
                  </a:lnTo>
                  <a:lnTo>
                    <a:pt x="333" y="788"/>
                  </a:lnTo>
                  <a:lnTo>
                    <a:pt x="331" y="783"/>
                  </a:lnTo>
                  <a:lnTo>
                    <a:pt x="333" y="778"/>
                  </a:lnTo>
                  <a:lnTo>
                    <a:pt x="334" y="773"/>
                  </a:lnTo>
                  <a:lnTo>
                    <a:pt x="336" y="768"/>
                  </a:lnTo>
                  <a:lnTo>
                    <a:pt x="339" y="765"/>
                  </a:lnTo>
                  <a:lnTo>
                    <a:pt x="342" y="761"/>
                  </a:lnTo>
                  <a:lnTo>
                    <a:pt x="348" y="758"/>
                  </a:lnTo>
                  <a:lnTo>
                    <a:pt x="353" y="756"/>
                  </a:lnTo>
                  <a:lnTo>
                    <a:pt x="358" y="755"/>
                  </a:lnTo>
                  <a:lnTo>
                    <a:pt x="365" y="755"/>
                  </a:lnTo>
                  <a:lnTo>
                    <a:pt x="371" y="755"/>
                  </a:lnTo>
                  <a:lnTo>
                    <a:pt x="379" y="755"/>
                  </a:lnTo>
                  <a:lnTo>
                    <a:pt x="394" y="758"/>
                  </a:lnTo>
                  <a:lnTo>
                    <a:pt x="411" y="765"/>
                  </a:lnTo>
                  <a:lnTo>
                    <a:pt x="429" y="772"/>
                  </a:lnTo>
                  <a:lnTo>
                    <a:pt x="446" y="783"/>
                  </a:lnTo>
                  <a:close/>
                  <a:moveTo>
                    <a:pt x="114" y="213"/>
                  </a:moveTo>
                  <a:lnTo>
                    <a:pt x="100" y="202"/>
                  </a:lnTo>
                  <a:lnTo>
                    <a:pt x="89" y="192"/>
                  </a:lnTo>
                  <a:lnTo>
                    <a:pt x="79" y="180"/>
                  </a:lnTo>
                  <a:lnTo>
                    <a:pt x="71" y="169"/>
                  </a:lnTo>
                  <a:lnTo>
                    <a:pt x="69" y="162"/>
                  </a:lnTo>
                  <a:lnTo>
                    <a:pt x="67" y="157"/>
                  </a:lnTo>
                  <a:lnTo>
                    <a:pt x="65" y="152"/>
                  </a:lnTo>
                  <a:lnTo>
                    <a:pt x="64" y="147"/>
                  </a:lnTo>
                  <a:lnTo>
                    <a:pt x="64" y="142"/>
                  </a:lnTo>
                  <a:lnTo>
                    <a:pt x="64" y="138"/>
                  </a:lnTo>
                  <a:lnTo>
                    <a:pt x="65" y="133"/>
                  </a:lnTo>
                  <a:lnTo>
                    <a:pt x="67" y="129"/>
                  </a:lnTo>
                  <a:lnTo>
                    <a:pt x="70" y="126"/>
                  </a:lnTo>
                  <a:lnTo>
                    <a:pt x="73" y="124"/>
                  </a:lnTo>
                  <a:lnTo>
                    <a:pt x="77" y="120"/>
                  </a:lnTo>
                  <a:lnTo>
                    <a:pt x="81" y="119"/>
                  </a:lnTo>
                  <a:lnTo>
                    <a:pt x="86" y="118"/>
                  </a:lnTo>
                  <a:lnTo>
                    <a:pt x="92" y="117"/>
                  </a:lnTo>
                  <a:lnTo>
                    <a:pt x="97" y="117"/>
                  </a:lnTo>
                  <a:lnTo>
                    <a:pt x="103" y="118"/>
                  </a:lnTo>
                  <a:lnTo>
                    <a:pt x="116" y="120"/>
                  </a:lnTo>
                  <a:lnTo>
                    <a:pt x="130" y="126"/>
                  </a:lnTo>
                  <a:lnTo>
                    <a:pt x="144" y="132"/>
                  </a:lnTo>
                  <a:lnTo>
                    <a:pt x="159" y="141"/>
                  </a:lnTo>
                  <a:lnTo>
                    <a:pt x="172" y="152"/>
                  </a:lnTo>
                  <a:lnTo>
                    <a:pt x="184" y="162"/>
                  </a:lnTo>
                  <a:lnTo>
                    <a:pt x="192" y="174"/>
                  </a:lnTo>
                  <a:lnTo>
                    <a:pt x="200" y="185"/>
                  </a:lnTo>
                  <a:lnTo>
                    <a:pt x="205" y="197"/>
                  </a:lnTo>
                  <a:lnTo>
                    <a:pt x="207" y="207"/>
                  </a:lnTo>
                  <a:lnTo>
                    <a:pt x="208" y="212"/>
                  </a:lnTo>
                  <a:lnTo>
                    <a:pt x="207" y="216"/>
                  </a:lnTo>
                  <a:lnTo>
                    <a:pt x="206" y="221"/>
                  </a:lnTo>
                  <a:lnTo>
                    <a:pt x="204" y="225"/>
                  </a:lnTo>
                  <a:lnTo>
                    <a:pt x="202" y="228"/>
                  </a:lnTo>
                  <a:lnTo>
                    <a:pt x="199" y="230"/>
                  </a:lnTo>
                  <a:lnTo>
                    <a:pt x="194" y="234"/>
                  </a:lnTo>
                  <a:lnTo>
                    <a:pt x="190" y="235"/>
                  </a:lnTo>
                  <a:lnTo>
                    <a:pt x="186" y="236"/>
                  </a:lnTo>
                  <a:lnTo>
                    <a:pt x="180" y="237"/>
                  </a:lnTo>
                  <a:lnTo>
                    <a:pt x="175" y="237"/>
                  </a:lnTo>
                  <a:lnTo>
                    <a:pt x="168" y="236"/>
                  </a:lnTo>
                  <a:lnTo>
                    <a:pt x="155" y="234"/>
                  </a:lnTo>
                  <a:lnTo>
                    <a:pt x="143" y="228"/>
                  </a:lnTo>
                  <a:lnTo>
                    <a:pt x="128" y="222"/>
                  </a:lnTo>
                  <a:lnTo>
                    <a:pt x="114" y="213"/>
                  </a:lnTo>
                  <a:close/>
                  <a:moveTo>
                    <a:pt x="298" y="343"/>
                  </a:moveTo>
                  <a:lnTo>
                    <a:pt x="284" y="332"/>
                  </a:lnTo>
                  <a:lnTo>
                    <a:pt x="271" y="320"/>
                  </a:lnTo>
                  <a:lnTo>
                    <a:pt x="261" y="308"/>
                  </a:lnTo>
                  <a:lnTo>
                    <a:pt x="254" y="296"/>
                  </a:lnTo>
                  <a:lnTo>
                    <a:pt x="250" y="290"/>
                  </a:lnTo>
                  <a:lnTo>
                    <a:pt x="248" y="284"/>
                  </a:lnTo>
                  <a:lnTo>
                    <a:pt x="246" y="279"/>
                  </a:lnTo>
                  <a:lnTo>
                    <a:pt x="245" y="274"/>
                  </a:lnTo>
                  <a:lnTo>
                    <a:pt x="245" y="268"/>
                  </a:lnTo>
                  <a:lnTo>
                    <a:pt x="245" y="264"/>
                  </a:lnTo>
                  <a:lnTo>
                    <a:pt x="246" y="260"/>
                  </a:lnTo>
                  <a:lnTo>
                    <a:pt x="248" y="255"/>
                  </a:lnTo>
                  <a:lnTo>
                    <a:pt x="252" y="252"/>
                  </a:lnTo>
                  <a:lnTo>
                    <a:pt x="255" y="249"/>
                  </a:lnTo>
                  <a:lnTo>
                    <a:pt x="259" y="247"/>
                  </a:lnTo>
                  <a:lnTo>
                    <a:pt x="263" y="244"/>
                  </a:lnTo>
                  <a:lnTo>
                    <a:pt x="269" y="243"/>
                  </a:lnTo>
                  <a:lnTo>
                    <a:pt x="274" y="242"/>
                  </a:lnTo>
                  <a:lnTo>
                    <a:pt x="280" y="242"/>
                  </a:lnTo>
                  <a:lnTo>
                    <a:pt x="286" y="243"/>
                  </a:lnTo>
                  <a:lnTo>
                    <a:pt x="300" y="246"/>
                  </a:lnTo>
                  <a:lnTo>
                    <a:pt x="314" y="251"/>
                  </a:lnTo>
                  <a:lnTo>
                    <a:pt x="329" y="259"/>
                  </a:lnTo>
                  <a:lnTo>
                    <a:pt x="344" y="267"/>
                  </a:lnTo>
                  <a:lnTo>
                    <a:pt x="358" y="278"/>
                  </a:lnTo>
                  <a:lnTo>
                    <a:pt x="371" y="290"/>
                  </a:lnTo>
                  <a:lnTo>
                    <a:pt x="381" y="302"/>
                  </a:lnTo>
                  <a:lnTo>
                    <a:pt x="389" y="314"/>
                  </a:lnTo>
                  <a:lnTo>
                    <a:pt x="392" y="320"/>
                  </a:lnTo>
                  <a:lnTo>
                    <a:pt x="394" y="325"/>
                  </a:lnTo>
                  <a:lnTo>
                    <a:pt x="396" y="331"/>
                  </a:lnTo>
                  <a:lnTo>
                    <a:pt x="397" y="336"/>
                  </a:lnTo>
                  <a:lnTo>
                    <a:pt x="397" y="342"/>
                  </a:lnTo>
                  <a:lnTo>
                    <a:pt x="397" y="346"/>
                  </a:lnTo>
                  <a:lnTo>
                    <a:pt x="396" y="351"/>
                  </a:lnTo>
                  <a:lnTo>
                    <a:pt x="394" y="355"/>
                  </a:lnTo>
                  <a:lnTo>
                    <a:pt x="391" y="359"/>
                  </a:lnTo>
                  <a:lnTo>
                    <a:pt x="388" y="361"/>
                  </a:lnTo>
                  <a:lnTo>
                    <a:pt x="383" y="364"/>
                  </a:lnTo>
                  <a:lnTo>
                    <a:pt x="379" y="365"/>
                  </a:lnTo>
                  <a:lnTo>
                    <a:pt x="374" y="366"/>
                  </a:lnTo>
                  <a:lnTo>
                    <a:pt x="368" y="368"/>
                  </a:lnTo>
                  <a:lnTo>
                    <a:pt x="363" y="368"/>
                  </a:lnTo>
                  <a:lnTo>
                    <a:pt x="356" y="366"/>
                  </a:lnTo>
                  <a:lnTo>
                    <a:pt x="342" y="364"/>
                  </a:lnTo>
                  <a:lnTo>
                    <a:pt x="328" y="359"/>
                  </a:lnTo>
                  <a:lnTo>
                    <a:pt x="313" y="352"/>
                  </a:lnTo>
                  <a:lnTo>
                    <a:pt x="298" y="343"/>
                  </a:lnTo>
                  <a:close/>
                  <a:moveTo>
                    <a:pt x="594" y="491"/>
                  </a:moveTo>
                  <a:lnTo>
                    <a:pt x="591" y="495"/>
                  </a:lnTo>
                  <a:lnTo>
                    <a:pt x="587" y="497"/>
                  </a:lnTo>
                  <a:lnTo>
                    <a:pt x="583" y="500"/>
                  </a:lnTo>
                  <a:lnTo>
                    <a:pt x="579" y="501"/>
                  </a:lnTo>
                  <a:lnTo>
                    <a:pt x="573" y="503"/>
                  </a:lnTo>
                  <a:lnTo>
                    <a:pt x="567" y="503"/>
                  </a:lnTo>
                  <a:lnTo>
                    <a:pt x="560" y="503"/>
                  </a:lnTo>
                  <a:lnTo>
                    <a:pt x="554" y="503"/>
                  </a:lnTo>
                  <a:lnTo>
                    <a:pt x="540" y="500"/>
                  </a:lnTo>
                  <a:lnTo>
                    <a:pt x="525" y="495"/>
                  </a:lnTo>
                  <a:lnTo>
                    <a:pt x="508" y="487"/>
                  </a:lnTo>
                  <a:lnTo>
                    <a:pt x="493" y="478"/>
                  </a:lnTo>
                  <a:lnTo>
                    <a:pt x="478" y="467"/>
                  </a:lnTo>
                  <a:lnTo>
                    <a:pt x="465" y="455"/>
                  </a:lnTo>
                  <a:lnTo>
                    <a:pt x="455" y="442"/>
                  </a:lnTo>
                  <a:lnTo>
                    <a:pt x="446" y="430"/>
                  </a:lnTo>
                  <a:lnTo>
                    <a:pt x="443" y="424"/>
                  </a:lnTo>
                  <a:lnTo>
                    <a:pt x="440" y="418"/>
                  </a:lnTo>
                  <a:lnTo>
                    <a:pt x="438" y="412"/>
                  </a:lnTo>
                  <a:lnTo>
                    <a:pt x="437" y="406"/>
                  </a:lnTo>
                  <a:lnTo>
                    <a:pt x="437" y="401"/>
                  </a:lnTo>
                  <a:lnTo>
                    <a:pt x="437" y="396"/>
                  </a:lnTo>
                  <a:lnTo>
                    <a:pt x="438" y="391"/>
                  </a:lnTo>
                  <a:lnTo>
                    <a:pt x="440" y="387"/>
                  </a:lnTo>
                  <a:lnTo>
                    <a:pt x="444" y="383"/>
                  </a:lnTo>
                  <a:lnTo>
                    <a:pt x="447" y="380"/>
                  </a:lnTo>
                  <a:lnTo>
                    <a:pt x="451" y="377"/>
                  </a:lnTo>
                  <a:lnTo>
                    <a:pt x="457" y="375"/>
                  </a:lnTo>
                  <a:lnTo>
                    <a:pt x="462" y="374"/>
                  </a:lnTo>
                  <a:lnTo>
                    <a:pt x="467" y="374"/>
                  </a:lnTo>
                  <a:lnTo>
                    <a:pt x="474" y="374"/>
                  </a:lnTo>
                  <a:lnTo>
                    <a:pt x="480" y="374"/>
                  </a:lnTo>
                  <a:lnTo>
                    <a:pt x="494" y="377"/>
                  </a:lnTo>
                  <a:lnTo>
                    <a:pt x="510" y="382"/>
                  </a:lnTo>
                  <a:lnTo>
                    <a:pt x="526" y="389"/>
                  </a:lnTo>
                  <a:lnTo>
                    <a:pt x="542" y="399"/>
                  </a:lnTo>
                  <a:lnTo>
                    <a:pt x="557" y="411"/>
                  </a:lnTo>
                  <a:lnTo>
                    <a:pt x="570" y="423"/>
                  </a:lnTo>
                  <a:lnTo>
                    <a:pt x="581" y="434"/>
                  </a:lnTo>
                  <a:lnTo>
                    <a:pt x="588" y="447"/>
                  </a:lnTo>
                  <a:lnTo>
                    <a:pt x="592" y="454"/>
                  </a:lnTo>
                  <a:lnTo>
                    <a:pt x="595" y="459"/>
                  </a:lnTo>
                  <a:lnTo>
                    <a:pt x="596" y="466"/>
                  </a:lnTo>
                  <a:lnTo>
                    <a:pt x="597" y="471"/>
                  </a:lnTo>
                  <a:lnTo>
                    <a:pt x="598" y="477"/>
                  </a:lnTo>
                  <a:lnTo>
                    <a:pt x="597" y="482"/>
                  </a:lnTo>
                  <a:lnTo>
                    <a:pt x="596" y="486"/>
                  </a:lnTo>
                  <a:lnTo>
                    <a:pt x="594" y="491"/>
                  </a:lnTo>
                  <a:close/>
                </a:path>
              </a:pathLst>
            </a:custGeom>
            <a:solidFill>
              <a:srgbClr val="CBC3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CH"/>
            </a:p>
          </p:txBody>
        </p:sp>
        <p:sp>
          <p:nvSpPr>
            <p:cNvPr id="61" name="Freeform 54"/>
            <p:cNvSpPr>
              <a:spLocks noEditPoints="1"/>
            </p:cNvSpPr>
            <p:nvPr userDrawn="1"/>
          </p:nvSpPr>
          <p:spPr bwMode="auto">
            <a:xfrm>
              <a:off x="11983575" y="4778376"/>
              <a:ext cx="134937" cy="1517650"/>
            </a:xfrm>
            <a:custGeom>
              <a:avLst/>
              <a:gdLst>
                <a:gd name="T0" fmla="*/ 586 w 678"/>
                <a:gd name="T1" fmla="*/ 7636 h 7651"/>
                <a:gd name="T2" fmla="*/ 62 w 678"/>
                <a:gd name="T3" fmla="*/ 7342 h 7651"/>
                <a:gd name="T4" fmla="*/ 79 w 678"/>
                <a:gd name="T5" fmla="*/ 7119 h 7651"/>
                <a:gd name="T6" fmla="*/ 608 w 678"/>
                <a:gd name="T7" fmla="*/ 7329 h 7651"/>
                <a:gd name="T8" fmla="*/ 46 w 678"/>
                <a:gd name="T9" fmla="*/ 7013 h 7651"/>
                <a:gd name="T10" fmla="*/ 0 w 678"/>
                <a:gd name="T11" fmla="*/ 6486 h 7651"/>
                <a:gd name="T12" fmla="*/ 132 w 678"/>
                <a:gd name="T13" fmla="*/ 6438 h 7651"/>
                <a:gd name="T14" fmla="*/ 261 w 678"/>
                <a:gd name="T15" fmla="*/ 6328 h 7651"/>
                <a:gd name="T16" fmla="*/ 308 w 678"/>
                <a:gd name="T17" fmla="*/ 5814 h 7651"/>
                <a:gd name="T18" fmla="*/ 222 w 678"/>
                <a:gd name="T19" fmla="*/ 5648 h 7651"/>
                <a:gd name="T20" fmla="*/ 179 w 678"/>
                <a:gd name="T21" fmla="*/ 4819 h 7651"/>
                <a:gd name="T22" fmla="*/ 256 w 678"/>
                <a:gd name="T23" fmla="*/ 4667 h 7651"/>
                <a:gd name="T24" fmla="*/ 246 w 678"/>
                <a:gd name="T25" fmla="*/ 4500 h 7651"/>
                <a:gd name="T26" fmla="*/ 114 w 678"/>
                <a:gd name="T27" fmla="*/ 4237 h 7651"/>
                <a:gd name="T28" fmla="*/ 32 w 678"/>
                <a:gd name="T29" fmla="*/ 3942 h 7651"/>
                <a:gd name="T30" fmla="*/ 79 w 678"/>
                <a:gd name="T31" fmla="*/ 3699 h 7651"/>
                <a:gd name="T32" fmla="*/ 211 w 678"/>
                <a:gd name="T33" fmla="*/ 2766 h 7651"/>
                <a:gd name="T34" fmla="*/ 23 w 678"/>
                <a:gd name="T35" fmla="*/ 1965 h 7651"/>
                <a:gd name="T36" fmla="*/ 35 w 678"/>
                <a:gd name="T37" fmla="*/ 1564 h 7651"/>
                <a:gd name="T38" fmla="*/ 128 w 678"/>
                <a:gd name="T39" fmla="*/ 1284 h 7651"/>
                <a:gd name="T40" fmla="*/ 91 w 678"/>
                <a:gd name="T41" fmla="*/ 886 h 7651"/>
                <a:gd name="T42" fmla="*/ 650 w 678"/>
                <a:gd name="T43" fmla="*/ 258 h 7651"/>
                <a:gd name="T44" fmla="*/ 608 w 678"/>
                <a:gd name="T45" fmla="*/ 2054 h 7651"/>
                <a:gd name="T46" fmla="*/ 623 w 678"/>
                <a:gd name="T47" fmla="*/ 2352 h 7651"/>
                <a:gd name="T48" fmla="*/ 678 w 678"/>
                <a:gd name="T49" fmla="*/ 2691 h 7651"/>
                <a:gd name="T50" fmla="*/ 583 w 678"/>
                <a:gd name="T51" fmla="*/ 3713 h 7651"/>
                <a:gd name="T52" fmla="*/ 429 w 678"/>
                <a:gd name="T53" fmla="*/ 3878 h 7651"/>
                <a:gd name="T54" fmla="*/ 372 w 678"/>
                <a:gd name="T55" fmla="*/ 4072 h 7651"/>
                <a:gd name="T56" fmla="*/ 400 w 678"/>
                <a:gd name="T57" fmla="*/ 4297 h 7651"/>
                <a:gd name="T58" fmla="*/ 503 w 678"/>
                <a:gd name="T59" fmla="*/ 4562 h 7651"/>
                <a:gd name="T60" fmla="*/ 652 w 678"/>
                <a:gd name="T61" fmla="*/ 4858 h 7651"/>
                <a:gd name="T62" fmla="*/ 558 w 678"/>
                <a:gd name="T63" fmla="*/ 5300 h 7651"/>
                <a:gd name="T64" fmla="*/ 408 w 678"/>
                <a:gd name="T65" fmla="*/ 5724 h 7651"/>
                <a:gd name="T66" fmla="*/ 439 w 678"/>
                <a:gd name="T67" fmla="*/ 6298 h 7651"/>
                <a:gd name="T68" fmla="*/ 521 w 678"/>
                <a:gd name="T69" fmla="*/ 6409 h 7651"/>
                <a:gd name="T70" fmla="*/ 669 w 678"/>
                <a:gd name="T71" fmla="*/ 6680 h 7651"/>
                <a:gd name="T72" fmla="*/ 213 w 678"/>
                <a:gd name="T73" fmla="*/ 6728 h 7651"/>
                <a:gd name="T74" fmla="*/ 447 w 678"/>
                <a:gd name="T75" fmla="*/ 7185 h 7651"/>
                <a:gd name="T76" fmla="*/ 678 w 678"/>
                <a:gd name="T77" fmla="*/ 7393 h 7651"/>
                <a:gd name="T78" fmla="*/ 621 w 678"/>
                <a:gd name="T79" fmla="*/ 7174 h 7651"/>
                <a:gd name="T80" fmla="*/ 579 w 678"/>
                <a:gd name="T81" fmla="*/ 6538 h 7651"/>
                <a:gd name="T82" fmla="*/ 534 w 678"/>
                <a:gd name="T83" fmla="*/ 6168 h 7651"/>
                <a:gd name="T84" fmla="*/ 661 w 678"/>
                <a:gd name="T85" fmla="*/ 5731 h 7651"/>
                <a:gd name="T86" fmla="*/ 524 w 678"/>
                <a:gd name="T87" fmla="*/ 5579 h 7651"/>
                <a:gd name="T88" fmla="*/ 310 w 678"/>
                <a:gd name="T89" fmla="*/ 5422 h 7651"/>
                <a:gd name="T90" fmla="*/ 271 w 678"/>
                <a:gd name="T91" fmla="*/ 5205 h 7651"/>
                <a:gd name="T92" fmla="*/ 423 w 678"/>
                <a:gd name="T93" fmla="*/ 5196 h 7651"/>
                <a:gd name="T94" fmla="*/ 71 w 678"/>
                <a:gd name="T95" fmla="*/ 3362 h 7651"/>
                <a:gd name="T96" fmla="*/ 287 w 678"/>
                <a:gd name="T97" fmla="*/ 3240 h 7651"/>
                <a:gd name="T98" fmla="*/ 365 w 678"/>
                <a:gd name="T99" fmla="*/ 2967 h 7651"/>
                <a:gd name="T100" fmla="*/ 336 w 678"/>
                <a:gd name="T101" fmla="*/ 2488 h 7651"/>
                <a:gd name="T102" fmla="*/ 195 w 678"/>
                <a:gd name="T103" fmla="*/ 2403 h 7651"/>
                <a:gd name="T104" fmla="*/ 410 w 678"/>
                <a:gd name="T105" fmla="*/ 2171 h 7651"/>
                <a:gd name="T106" fmla="*/ 212 w 678"/>
                <a:gd name="T107" fmla="*/ 1738 h 7651"/>
                <a:gd name="T108" fmla="*/ 359 w 678"/>
                <a:gd name="T109" fmla="*/ 1464 h 7651"/>
                <a:gd name="T110" fmla="*/ 655 w 678"/>
                <a:gd name="T111" fmla="*/ 1584 h 7651"/>
                <a:gd name="T112" fmla="*/ 561 w 678"/>
                <a:gd name="T113" fmla="*/ 1495 h 7651"/>
                <a:gd name="T114" fmla="*/ 282 w 678"/>
                <a:gd name="T115" fmla="*/ 909 h 7651"/>
                <a:gd name="T116" fmla="*/ 464 w 678"/>
                <a:gd name="T117" fmla="*/ 1066 h 7651"/>
                <a:gd name="T118" fmla="*/ 242 w 678"/>
                <a:gd name="T119" fmla="*/ 436 h 7651"/>
                <a:gd name="T120" fmla="*/ 466 w 678"/>
                <a:gd name="T121" fmla="*/ 602 h 7651"/>
                <a:gd name="T122" fmla="*/ 342 w 678"/>
                <a:gd name="T123" fmla="*/ 119 h 7651"/>
                <a:gd name="T124" fmla="*/ 486 w 678"/>
                <a:gd name="T125" fmla="*/ 229 h 76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78" h="7651">
                  <a:moveTo>
                    <a:pt x="0" y="7462"/>
                  </a:moveTo>
                  <a:lnTo>
                    <a:pt x="0" y="7329"/>
                  </a:lnTo>
                  <a:lnTo>
                    <a:pt x="26" y="7337"/>
                  </a:lnTo>
                  <a:lnTo>
                    <a:pt x="55" y="7347"/>
                  </a:lnTo>
                  <a:lnTo>
                    <a:pt x="87" y="7358"/>
                  </a:lnTo>
                  <a:lnTo>
                    <a:pt x="123" y="7372"/>
                  </a:lnTo>
                  <a:lnTo>
                    <a:pt x="161" y="7389"/>
                  </a:lnTo>
                  <a:lnTo>
                    <a:pt x="202" y="7406"/>
                  </a:lnTo>
                  <a:lnTo>
                    <a:pt x="243" y="7424"/>
                  </a:lnTo>
                  <a:lnTo>
                    <a:pt x="286" y="7445"/>
                  </a:lnTo>
                  <a:lnTo>
                    <a:pt x="322" y="7461"/>
                  </a:lnTo>
                  <a:lnTo>
                    <a:pt x="355" y="7478"/>
                  </a:lnTo>
                  <a:lnTo>
                    <a:pt x="388" y="7494"/>
                  </a:lnTo>
                  <a:lnTo>
                    <a:pt x="419" y="7511"/>
                  </a:lnTo>
                  <a:lnTo>
                    <a:pt x="404" y="7501"/>
                  </a:lnTo>
                  <a:lnTo>
                    <a:pt x="391" y="7491"/>
                  </a:lnTo>
                  <a:lnTo>
                    <a:pt x="380" y="7483"/>
                  </a:lnTo>
                  <a:lnTo>
                    <a:pt x="371" y="7475"/>
                  </a:lnTo>
                  <a:lnTo>
                    <a:pt x="365" y="7467"/>
                  </a:lnTo>
                  <a:lnTo>
                    <a:pt x="361" y="7461"/>
                  </a:lnTo>
                  <a:lnTo>
                    <a:pt x="359" y="7459"/>
                  </a:lnTo>
                  <a:lnTo>
                    <a:pt x="358" y="7457"/>
                  </a:lnTo>
                  <a:lnTo>
                    <a:pt x="358" y="7454"/>
                  </a:lnTo>
                  <a:lnTo>
                    <a:pt x="359" y="7452"/>
                  </a:lnTo>
                  <a:lnTo>
                    <a:pt x="361" y="7450"/>
                  </a:lnTo>
                  <a:lnTo>
                    <a:pt x="363" y="7449"/>
                  </a:lnTo>
                  <a:lnTo>
                    <a:pt x="366" y="7448"/>
                  </a:lnTo>
                  <a:lnTo>
                    <a:pt x="369" y="7448"/>
                  </a:lnTo>
                  <a:lnTo>
                    <a:pt x="379" y="7448"/>
                  </a:lnTo>
                  <a:lnTo>
                    <a:pt x="391" y="7449"/>
                  </a:lnTo>
                  <a:lnTo>
                    <a:pt x="405" y="7452"/>
                  </a:lnTo>
                  <a:lnTo>
                    <a:pt x="421" y="7456"/>
                  </a:lnTo>
                  <a:lnTo>
                    <a:pt x="439" y="7461"/>
                  </a:lnTo>
                  <a:lnTo>
                    <a:pt x="460" y="7467"/>
                  </a:lnTo>
                  <a:lnTo>
                    <a:pt x="506" y="7483"/>
                  </a:lnTo>
                  <a:lnTo>
                    <a:pt x="559" y="7503"/>
                  </a:lnTo>
                  <a:lnTo>
                    <a:pt x="616" y="7527"/>
                  </a:lnTo>
                  <a:lnTo>
                    <a:pt x="678" y="7553"/>
                  </a:lnTo>
                  <a:lnTo>
                    <a:pt x="678" y="7651"/>
                  </a:lnTo>
                  <a:lnTo>
                    <a:pt x="665" y="7644"/>
                  </a:lnTo>
                  <a:lnTo>
                    <a:pt x="630" y="7628"/>
                  </a:lnTo>
                  <a:lnTo>
                    <a:pt x="598" y="7612"/>
                  </a:lnTo>
                  <a:lnTo>
                    <a:pt x="567" y="7597"/>
                  </a:lnTo>
                  <a:lnTo>
                    <a:pt x="537" y="7581"/>
                  </a:lnTo>
                  <a:lnTo>
                    <a:pt x="561" y="7599"/>
                  </a:lnTo>
                  <a:lnTo>
                    <a:pt x="579" y="7613"/>
                  </a:lnTo>
                  <a:lnTo>
                    <a:pt x="585" y="7620"/>
                  </a:lnTo>
                  <a:lnTo>
                    <a:pt x="588" y="7625"/>
                  </a:lnTo>
                  <a:lnTo>
                    <a:pt x="590" y="7629"/>
                  </a:lnTo>
                  <a:lnTo>
                    <a:pt x="590" y="7634"/>
                  </a:lnTo>
                  <a:lnTo>
                    <a:pt x="588" y="7635"/>
                  </a:lnTo>
                  <a:lnTo>
                    <a:pt x="586" y="7636"/>
                  </a:lnTo>
                  <a:lnTo>
                    <a:pt x="583" y="7637"/>
                  </a:lnTo>
                  <a:lnTo>
                    <a:pt x="579" y="7637"/>
                  </a:lnTo>
                  <a:lnTo>
                    <a:pt x="569" y="7637"/>
                  </a:lnTo>
                  <a:lnTo>
                    <a:pt x="556" y="7636"/>
                  </a:lnTo>
                  <a:lnTo>
                    <a:pt x="540" y="7633"/>
                  </a:lnTo>
                  <a:lnTo>
                    <a:pt x="521" y="7627"/>
                  </a:lnTo>
                  <a:lnTo>
                    <a:pt x="501" y="7622"/>
                  </a:lnTo>
                  <a:lnTo>
                    <a:pt x="478" y="7614"/>
                  </a:lnTo>
                  <a:lnTo>
                    <a:pt x="427" y="7596"/>
                  </a:lnTo>
                  <a:lnTo>
                    <a:pt x="370" y="7573"/>
                  </a:lnTo>
                  <a:lnTo>
                    <a:pt x="308" y="7547"/>
                  </a:lnTo>
                  <a:lnTo>
                    <a:pt x="242" y="7517"/>
                  </a:lnTo>
                  <a:lnTo>
                    <a:pt x="208" y="7501"/>
                  </a:lnTo>
                  <a:lnTo>
                    <a:pt x="177" y="7485"/>
                  </a:lnTo>
                  <a:lnTo>
                    <a:pt x="146" y="7470"/>
                  </a:lnTo>
                  <a:lnTo>
                    <a:pt x="117" y="7453"/>
                  </a:lnTo>
                  <a:lnTo>
                    <a:pt x="140" y="7471"/>
                  </a:lnTo>
                  <a:lnTo>
                    <a:pt x="158" y="7486"/>
                  </a:lnTo>
                  <a:lnTo>
                    <a:pt x="163" y="7491"/>
                  </a:lnTo>
                  <a:lnTo>
                    <a:pt x="167" y="7497"/>
                  </a:lnTo>
                  <a:lnTo>
                    <a:pt x="168" y="7501"/>
                  </a:lnTo>
                  <a:lnTo>
                    <a:pt x="168" y="7504"/>
                  </a:lnTo>
                  <a:lnTo>
                    <a:pt x="166" y="7506"/>
                  </a:lnTo>
                  <a:lnTo>
                    <a:pt x="163" y="7507"/>
                  </a:lnTo>
                  <a:lnTo>
                    <a:pt x="158" y="7508"/>
                  </a:lnTo>
                  <a:lnTo>
                    <a:pt x="152" y="7508"/>
                  </a:lnTo>
                  <a:lnTo>
                    <a:pt x="136" y="7506"/>
                  </a:lnTo>
                  <a:lnTo>
                    <a:pt x="117" y="7502"/>
                  </a:lnTo>
                  <a:lnTo>
                    <a:pt x="93" y="7495"/>
                  </a:lnTo>
                  <a:lnTo>
                    <a:pt x="65" y="7486"/>
                  </a:lnTo>
                  <a:lnTo>
                    <a:pt x="33" y="7475"/>
                  </a:lnTo>
                  <a:lnTo>
                    <a:pt x="0" y="7462"/>
                  </a:lnTo>
                  <a:close/>
                  <a:moveTo>
                    <a:pt x="0" y="7320"/>
                  </a:moveTo>
                  <a:lnTo>
                    <a:pt x="0" y="7238"/>
                  </a:lnTo>
                  <a:lnTo>
                    <a:pt x="37" y="7259"/>
                  </a:lnTo>
                  <a:lnTo>
                    <a:pt x="69" y="7279"/>
                  </a:lnTo>
                  <a:lnTo>
                    <a:pt x="97" y="7297"/>
                  </a:lnTo>
                  <a:lnTo>
                    <a:pt x="121" y="7313"/>
                  </a:lnTo>
                  <a:lnTo>
                    <a:pt x="139" y="7328"/>
                  </a:lnTo>
                  <a:lnTo>
                    <a:pt x="152" y="7340"/>
                  </a:lnTo>
                  <a:lnTo>
                    <a:pt x="157" y="7345"/>
                  </a:lnTo>
                  <a:lnTo>
                    <a:pt x="159" y="7350"/>
                  </a:lnTo>
                  <a:lnTo>
                    <a:pt x="160" y="7354"/>
                  </a:lnTo>
                  <a:lnTo>
                    <a:pt x="159" y="7356"/>
                  </a:lnTo>
                  <a:lnTo>
                    <a:pt x="157" y="7358"/>
                  </a:lnTo>
                  <a:lnTo>
                    <a:pt x="153" y="7361"/>
                  </a:lnTo>
                  <a:lnTo>
                    <a:pt x="149" y="7362"/>
                  </a:lnTo>
                  <a:lnTo>
                    <a:pt x="144" y="7362"/>
                  </a:lnTo>
                  <a:lnTo>
                    <a:pt x="128" y="7359"/>
                  </a:lnTo>
                  <a:lnTo>
                    <a:pt x="110" y="7356"/>
                  </a:lnTo>
                  <a:lnTo>
                    <a:pt x="87" y="7350"/>
                  </a:lnTo>
                  <a:lnTo>
                    <a:pt x="62" y="7342"/>
                  </a:lnTo>
                  <a:lnTo>
                    <a:pt x="32" y="7333"/>
                  </a:lnTo>
                  <a:lnTo>
                    <a:pt x="0" y="7320"/>
                  </a:lnTo>
                  <a:close/>
                  <a:moveTo>
                    <a:pt x="0" y="7232"/>
                  </a:moveTo>
                  <a:lnTo>
                    <a:pt x="0" y="7179"/>
                  </a:lnTo>
                  <a:lnTo>
                    <a:pt x="25" y="7186"/>
                  </a:lnTo>
                  <a:lnTo>
                    <a:pt x="54" y="7195"/>
                  </a:lnTo>
                  <a:lnTo>
                    <a:pt x="86" y="7206"/>
                  </a:lnTo>
                  <a:lnTo>
                    <a:pt x="123" y="7220"/>
                  </a:lnTo>
                  <a:lnTo>
                    <a:pt x="162" y="7235"/>
                  </a:lnTo>
                  <a:lnTo>
                    <a:pt x="203" y="7254"/>
                  </a:lnTo>
                  <a:lnTo>
                    <a:pt x="246" y="7273"/>
                  </a:lnTo>
                  <a:lnTo>
                    <a:pt x="291" y="7294"/>
                  </a:lnTo>
                  <a:lnTo>
                    <a:pt x="354" y="7325"/>
                  </a:lnTo>
                  <a:lnTo>
                    <a:pt x="412" y="7355"/>
                  </a:lnTo>
                  <a:lnTo>
                    <a:pt x="463" y="7384"/>
                  </a:lnTo>
                  <a:lnTo>
                    <a:pt x="507" y="7410"/>
                  </a:lnTo>
                  <a:lnTo>
                    <a:pt x="526" y="7423"/>
                  </a:lnTo>
                  <a:lnTo>
                    <a:pt x="542" y="7434"/>
                  </a:lnTo>
                  <a:lnTo>
                    <a:pt x="556" y="7445"/>
                  </a:lnTo>
                  <a:lnTo>
                    <a:pt x="567" y="7454"/>
                  </a:lnTo>
                  <a:lnTo>
                    <a:pt x="575" y="7463"/>
                  </a:lnTo>
                  <a:lnTo>
                    <a:pt x="581" y="7470"/>
                  </a:lnTo>
                  <a:lnTo>
                    <a:pt x="583" y="7473"/>
                  </a:lnTo>
                  <a:lnTo>
                    <a:pt x="584" y="7476"/>
                  </a:lnTo>
                  <a:lnTo>
                    <a:pt x="584" y="7478"/>
                  </a:lnTo>
                  <a:lnTo>
                    <a:pt x="583" y="7480"/>
                  </a:lnTo>
                  <a:lnTo>
                    <a:pt x="581" y="7483"/>
                  </a:lnTo>
                  <a:lnTo>
                    <a:pt x="579" y="7484"/>
                  </a:lnTo>
                  <a:lnTo>
                    <a:pt x="575" y="7485"/>
                  </a:lnTo>
                  <a:lnTo>
                    <a:pt x="572" y="7486"/>
                  </a:lnTo>
                  <a:lnTo>
                    <a:pt x="561" y="7486"/>
                  </a:lnTo>
                  <a:lnTo>
                    <a:pt x="548" y="7484"/>
                  </a:lnTo>
                  <a:lnTo>
                    <a:pt x="533" y="7481"/>
                  </a:lnTo>
                  <a:lnTo>
                    <a:pt x="516" y="7477"/>
                  </a:lnTo>
                  <a:lnTo>
                    <a:pt x="495" y="7472"/>
                  </a:lnTo>
                  <a:lnTo>
                    <a:pt x="474" y="7464"/>
                  </a:lnTo>
                  <a:lnTo>
                    <a:pt x="424" y="7447"/>
                  </a:lnTo>
                  <a:lnTo>
                    <a:pt x="368" y="7425"/>
                  </a:lnTo>
                  <a:lnTo>
                    <a:pt x="308" y="7399"/>
                  </a:lnTo>
                  <a:lnTo>
                    <a:pt x="244" y="7370"/>
                  </a:lnTo>
                  <a:lnTo>
                    <a:pt x="206" y="7351"/>
                  </a:lnTo>
                  <a:lnTo>
                    <a:pt x="169" y="7333"/>
                  </a:lnTo>
                  <a:lnTo>
                    <a:pt x="135" y="7314"/>
                  </a:lnTo>
                  <a:lnTo>
                    <a:pt x="103" y="7297"/>
                  </a:lnTo>
                  <a:lnTo>
                    <a:pt x="72" y="7279"/>
                  </a:lnTo>
                  <a:lnTo>
                    <a:pt x="45" y="7262"/>
                  </a:lnTo>
                  <a:lnTo>
                    <a:pt x="21" y="7246"/>
                  </a:lnTo>
                  <a:lnTo>
                    <a:pt x="0" y="7232"/>
                  </a:lnTo>
                  <a:close/>
                  <a:moveTo>
                    <a:pt x="0" y="7165"/>
                  </a:moveTo>
                  <a:lnTo>
                    <a:pt x="0" y="7073"/>
                  </a:lnTo>
                  <a:lnTo>
                    <a:pt x="42" y="7097"/>
                  </a:lnTo>
                  <a:lnTo>
                    <a:pt x="79" y="7119"/>
                  </a:lnTo>
                  <a:lnTo>
                    <a:pt x="111" y="7140"/>
                  </a:lnTo>
                  <a:lnTo>
                    <a:pt x="138" y="7159"/>
                  </a:lnTo>
                  <a:lnTo>
                    <a:pt x="150" y="7167"/>
                  </a:lnTo>
                  <a:lnTo>
                    <a:pt x="160" y="7176"/>
                  </a:lnTo>
                  <a:lnTo>
                    <a:pt x="168" y="7184"/>
                  </a:lnTo>
                  <a:lnTo>
                    <a:pt x="175" y="7190"/>
                  </a:lnTo>
                  <a:lnTo>
                    <a:pt x="179" y="7197"/>
                  </a:lnTo>
                  <a:lnTo>
                    <a:pt x="182" y="7201"/>
                  </a:lnTo>
                  <a:lnTo>
                    <a:pt x="184" y="7205"/>
                  </a:lnTo>
                  <a:lnTo>
                    <a:pt x="182" y="7209"/>
                  </a:lnTo>
                  <a:lnTo>
                    <a:pt x="180" y="7212"/>
                  </a:lnTo>
                  <a:lnTo>
                    <a:pt x="176" y="7213"/>
                  </a:lnTo>
                  <a:lnTo>
                    <a:pt x="171" y="7214"/>
                  </a:lnTo>
                  <a:lnTo>
                    <a:pt x="164" y="7214"/>
                  </a:lnTo>
                  <a:lnTo>
                    <a:pt x="147" y="7213"/>
                  </a:lnTo>
                  <a:lnTo>
                    <a:pt x="125" y="7207"/>
                  </a:lnTo>
                  <a:lnTo>
                    <a:pt x="99" y="7201"/>
                  </a:lnTo>
                  <a:lnTo>
                    <a:pt x="69" y="7191"/>
                  </a:lnTo>
                  <a:lnTo>
                    <a:pt x="37" y="7179"/>
                  </a:lnTo>
                  <a:lnTo>
                    <a:pt x="0" y="7165"/>
                  </a:lnTo>
                  <a:close/>
                  <a:moveTo>
                    <a:pt x="0" y="7043"/>
                  </a:moveTo>
                  <a:lnTo>
                    <a:pt x="0" y="7035"/>
                  </a:lnTo>
                  <a:lnTo>
                    <a:pt x="0" y="7035"/>
                  </a:lnTo>
                  <a:lnTo>
                    <a:pt x="2" y="7032"/>
                  </a:lnTo>
                  <a:lnTo>
                    <a:pt x="4" y="7031"/>
                  </a:lnTo>
                  <a:lnTo>
                    <a:pt x="8" y="7030"/>
                  </a:lnTo>
                  <a:lnTo>
                    <a:pt x="12" y="7029"/>
                  </a:lnTo>
                  <a:lnTo>
                    <a:pt x="22" y="7029"/>
                  </a:lnTo>
                  <a:lnTo>
                    <a:pt x="33" y="7030"/>
                  </a:lnTo>
                  <a:lnTo>
                    <a:pt x="49" y="7034"/>
                  </a:lnTo>
                  <a:lnTo>
                    <a:pt x="66" y="7038"/>
                  </a:lnTo>
                  <a:lnTo>
                    <a:pt x="85" y="7043"/>
                  </a:lnTo>
                  <a:lnTo>
                    <a:pt x="107" y="7050"/>
                  </a:lnTo>
                  <a:lnTo>
                    <a:pt x="154" y="7067"/>
                  </a:lnTo>
                  <a:lnTo>
                    <a:pt x="208" y="7088"/>
                  </a:lnTo>
                  <a:lnTo>
                    <a:pt x="267" y="7113"/>
                  </a:lnTo>
                  <a:lnTo>
                    <a:pt x="328" y="7143"/>
                  </a:lnTo>
                  <a:lnTo>
                    <a:pt x="390" y="7173"/>
                  </a:lnTo>
                  <a:lnTo>
                    <a:pt x="446" y="7202"/>
                  </a:lnTo>
                  <a:lnTo>
                    <a:pt x="494" y="7230"/>
                  </a:lnTo>
                  <a:lnTo>
                    <a:pt x="538" y="7257"/>
                  </a:lnTo>
                  <a:lnTo>
                    <a:pt x="555" y="7269"/>
                  </a:lnTo>
                  <a:lnTo>
                    <a:pt x="571" y="7281"/>
                  </a:lnTo>
                  <a:lnTo>
                    <a:pt x="584" y="7290"/>
                  </a:lnTo>
                  <a:lnTo>
                    <a:pt x="595" y="7300"/>
                  </a:lnTo>
                  <a:lnTo>
                    <a:pt x="602" y="7309"/>
                  </a:lnTo>
                  <a:lnTo>
                    <a:pt x="608" y="7316"/>
                  </a:lnTo>
                  <a:lnTo>
                    <a:pt x="609" y="7320"/>
                  </a:lnTo>
                  <a:lnTo>
                    <a:pt x="610" y="7323"/>
                  </a:lnTo>
                  <a:lnTo>
                    <a:pt x="610" y="7325"/>
                  </a:lnTo>
                  <a:lnTo>
                    <a:pt x="609" y="7327"/>
                  </a:lnTo>
                  <a:lnTo>
                    <a:pt x="608" y="7329"/>
                  </a:lnTo>
                  <a:lnTo>
                    <a:pt x="605" y="7330"/>
                  </a:lnTo>
                  <a:lnTo>
                    <a:pt x="601" y="7331"/>
                  </a:lnTo>
                  <a:lnTo>
                    <a:pt x="598" y="7333"/>
                  </a:lnTo>
                  <a:lnTo>
                    <a:pt x="588" y="7333"/>
                  </a:lnTo>
                  <a:lnTo>
                    <a:pt x="575" y="7331"/>
                  </a:lnTo>
                  <a:lnTo>
                    <a:pt x="560" y="7329"/>
                  </a:lnTo>
                  <a:lnTo>
                    <a:pt x="543" y="7325"/>
                  </a:lnTo>
                  <a:lnTo>
                    <a:pt x="524" y="7320"/>
                  </a:lnTo>
                  <a:lnTo>
                    <a:pt x="502" y="7313"/>
                  </a:lnTo>
                  <a:lnTo>
                    <a:pt x="453" y="7297"/>
                  </a:lnTo>
                  <a:lnTo>
                    <a:pt x="399" y="7275"/>
                  </a:lnTo>
                  <a:lnTo>
                    <a:pt x="341" y="7250"/>
                  </a:lnTo>
                  <a:lnTo>
                    <a:pt x="280" y="7222"/>
                  </a:lnTo>
                  <a:lnTo>
                    <a:pt x="225" y="7194"/>
                  </a:lnTo>
                  <a:lnTo>
                    <a:pt x="173" y="7167"/>
                  </a:lnTo>
                  <a:lnTo>
                    <a:pt x="127" y="7141"/>
                  </a:lnTo>
                  <a:lnTo>
                    <a:pt x="87" y="7117"/>
                  </a:lnTo>
                  <a:lnTo>
                    <a:pt x="69" y="7105"/>
                  </a:lnTo>
                  <a:lnTo>
                    <a:pt x="53" y="7094"/>
                  </a:lnTo>
                  <a:lnTo>
                    <a:pt x="39" y="7083"/>
                  </a:lnTo>
                  <a:lnTo>
                    <a:pt x="27" y="7073"/>
                  </a:lnTo>
                  <a:lnTo>
                    <a:pt x="17" y="7065"/>
                  </a:lnTo>
                  <a:lnTo>
                    <a:pt x="9" y="7056"/>
                  </a:lnTo>
                  <a:lnTo>
                    <a:pt x="3" y="7049"/>
                  </a:lnTo>
                  <a:lnTo>
                    <a:pt x="0" y="7043"/>
                  </a:lnTo>
                  <a:close/>
                  <a:moveTo>
                    <a:pt x="0" y="6994"/>
                  </a:moveTo>
                  <a:lnTo>
                    <a:pt x="0" y="6891"/>
                  </a:lnTo>
                  <a:lnTo>
                    <a:pt x="53" y="6919"/>
                  </a:lnTo>
                  <a:lnTo>
                    <a:pt x="100" y="6946"/>
                  </a:lnTo>
                  <a:lnTo>
                    <a:pt x="142" y="6972"/>
                  </a:lnTo>
                  <a:lnTo>
                    <a:pt x="179" y="6996"/>
                  </a:lnTo>
                  <a:lnTo>
                    <a:pt x="194" y="7007"/>
                  </a:lnTo>
                  <a:lnTo>
                    <a:pt x="207" y="7016"/>
                  </a:lnTo>
                  <a:lnTo>
                    <a:pt x="218" y="7026"/>
                  </a:lnTo>
                  <a:lnTo>
                    <a:pt x="227" y="7035"/>
                  </a:lnTo>
                  <a:lnTo>
                    <a:pt x="233" y="7043"/>
                  </a:lnTo>
                  <a:lnTo>
                    <a:pt x="237" y="7050"/>
                  </a:lnTo>
                  <a:lnTo>
                    <a:pt x="239" y="7053"/>
                  </a:lnTo>
                  <a:lnTo>
                    <a:pt x="240" y="7055"/>
                  </a:lnTo>
                  <a:lnTo>
                    <a:pt x="239" y="7057"/>
                  </a:lnTo>
                  <a:lnTo>
                    <a:pt x="239" y="7059"/>
                  </a:lnTo>
                  <a:lnTo>
                    <a:pt x="235" y="7063"/>
                  </a:lnTo>
                  <a:lnTo>
                    <a:pt x="230" y="7065"/>
                  </a:lnTo>
                  <a:lnTo>
                    <a:pt x="222" y="7065"/>
                  </a:lnTo>
                  <a:lnTo>
                    <a:pt x="214" y="7065"/>
                  </a:lnTo>
                  <a:lnTo>
                    <a:pt x="203" y="7064"/>
                  </a:lnTo>
                  <a:lnTo>
                    <a:pt x="191" y="7062"/>
                  </a:lnTo>
                  <a:lnTo>
                    <a:pt x="177" y="7058"/>
                  </a:lnTo>
                  <a:lnTo>
                    <a:pt x="162" y="7055"/>
                  </a:lnTo>
                  <a:lnTo>
                    <a:pt x="127" y="7044"/>
                  </a:lnTo>
                  <a:lnTo>
                    <a:pt x="89" y="7030"/>
                  </a:lnTo>
                  <a:lnTo>
                    <a:pt x="46" y="7013"/>
                  </a:lnTo>
                  <a:lnTo>
                    <a:pt x="0" y="6994"/>
                  </a:lnTo>
                  <a:close/>
                  <a:moveTo>
                    <a:pt x="0" y="6802"/>
                  </a:moveTo>
                  <a:lnTo>
                    <a:pt x="0" y="6693"/>
                  </a:lnTo>
                  <a:lnTo>
                    <a:pt x="17" y="6700"/>
                  </a:lnTo>
                  <a:lnTo>
                    <a:pt x="36" y="6709"/>
                  </a:lnTo>
                  <a:lnTo>
                    <a:pt x="54" y="6717"/>
                  </a:lnTo>
                  <a:lnTo>
                    <a:pt x="72" y="6726"/>
                  </a:lnTo>
                  <a:lnTo>
                    <a:pt x="128" y="6755"/>
                  </a:lnTo>
                  <a:lnTo>
                    <a:pt x="179" y="6784"/>
                  </a:lnTo>
                  <a:lnTo>
                    <a:pt x="225" y="6811"/>
                  </a:lnTo>
                  <a:lnTo>
                    <a:pt x="263" y="6837"/>
                  </a:lnTo>
                  <a:lnTo>
                    <a:pt x="280" y="6849"/>
                  </a:lnTo>
                  <a:lnTo>
                    <a:pt x="294" y="6860"/>
                  </a:lnTo>
                  <a:lnTo>
                    <a:pt x="306" y="6871"/>
                  </a:lnTo>
                  <a:lnTo>
                    <a:pt x="315" y="6880"/>
                  </a:lnTo>
                  <a:lnTo>
                    <a:pt x="322" y="6888"/>
                  </a:lnTo>
                  <a:lnTo>
                    <a:pt x="327" y="6895"/>
                  </a:lnTo>
                  <a:lnTo>
                    <a:pt x="328" y="6899"/>
                  </a:lnTo>
                  <a:lnTo>
                    <a:pt x="328" y="6902"/>
                  </a:lnTo>
                  <a:lnTo>
                    <a:pt x="328" y="6905"/>
                  </a:lnTo>
                  <a:lnTo>
                    <a:pt x="327" y="6907"/>
                  </a:lnTo>
                  <a:lnTo>
                    <a:pt x="326" y="6909"/>
                  </a:lnTo>
                  <a:lnTo>
                    <a:pt x="323" y="6911"/>
                  </a:lnTo>
                  <a:lnTo>
                    <a:pt x="320" y="6912"/>
                  </a:lnTo>
                  <a:lnTo>
                    <a:pt x="316" y="6913"/>
                  </a:lnTo>
                  <a:lnTo>
                    <a:pt x="307" y="6914"/>
                  </a:lnTo>
                  <a:lnTo>
                    <a:pt x="295" y="6913"/>
                  </a:lnTo>
                  <a:lnTo>
                    <a:pt x="281" y="6911"/>
                  </a:lnTo>
                  <a:lnTo>
                    <a:pt x="264" y="6907"/>
                  </a:lnTo>
                  <a:lnTo>
                    <a:pt x="246" y="6903"/>
                  </a:lnTo>
                  <a:lnTo>
                    <a:pt x="227" y="6897"/>
                  </a:lnTo>
                  <a:lnTo>
                    <a:pt x="204" y="6890"/>
                  </a:lnTo>
                  <a:lnTo>
                    <a:pt x="181" y="6881"/>
                  </a:lnTo>
                  <a:lnTo>
                    <a:pt x="157" y="6873"/>
                  </a:lnTo>
                  <a:lnTo>
                    <a:pt x="131" y="6862"/>
                  </a:lnTo>
                  <a:lnTo>
                    <a:pt x="77" y="6838"/>
                  </a:lnTo>
                  <a:lnTo>
                    <a:pt x="19" y="6811"/>
                  </a:lnTo>
                  <a:lnTo>
                    <a:pt x="0" y="6802"/>
                  </a:lnTo>
                  <a:close/>
                  <a:moveTo>
                    <a:pt x="0" y="6655"/>
                  </a:moveTo>
                  <a:lnTo>
                    <a:pt x="0" y="6614"/>
                  </a:lnTo>
                  <a:lnTo>
                    <a:pt x="11" y="6625"/>
                  </a:lnTo>
                  <a:lnTo>
                    <a:pt x="17" y="6634"/>
                  </a:lnTo>
                  <a:lnTo>
                    <a:pt x="18" y="6639"/>
                  </a:lnTo>
                  <a:lnTo>
                    <a:pt x="19" y="6642"/>
                  </a:lnTo>
                  <a:lnTo>
                    <a:pt x="19" y="6646"/>
                  </a:lnTo>
                  <a:lnTo>
                    <a:pt x="18" y="6648"/>
                  </a:lnTo>
                  <a:lnTo>
                    <a:pt x="16" y="6652"/>
                  </a:lnTo>
                  <a:lnTo>
                    <a:pt x="12" y="6654"/>
                  </a:lnTo>
                  <a:lnTo>
                    <a:pt x="6" y="6655"/>
                  </a:lnTo>
                  <a:lnTo>
                    <a:pt x="0" y="6655"/>
                  </a:lnTo>
                  <a:close/>
                  <a:moveTo>
                    <a:pt x="0" y="6575"/>
                  </a:moveTo>
                  <a:lnTo>
                    <a:pt x="0" y="6486"/>
                  </a:lnTo>
                  <a:lnTo>
                    <a:pt x="22" y="6493"/>
                  </a:lnTo>
                  <a:lnTo>
                    <a:pt x="44" y="6502"/>
                  </a:lnTo>
                  <a:lnTo>
                    <a:pt x="69" y="6510"/>
                  </a:lnTo>
                  <a:lnTo>
                    <a:pt x="94" y="6521"/>
                  </a:lnTo>
                  <a:lnTo>
                    <a:pt x="121" y="6532"/>
                  </a:lnTo>
                  <a:lnTo>
                    <a:pt x="148" y="6544"/>
                  </a:lnTo>
                  <a:lnTo>
                    <a:pt x="177" y="6558"/>
                  </a:lnTo>
                  <a:lnTo>
                    <a:pt x="205" y="6572"/>
                  </a:lnTo>
                  <a:lnTo>
                    <a:pt x="260" y="6600"/>
                  </a:lnTo>
                  <a:lnTo>
                    <a:pt x="309" y="6627"/>
                  </a:lnTo>
                  <a:lnTo>
                    <a:pt x="331" y="6641"/>
                  </a:lnTo>
                  <a:lnTo>
                    <a:pt x="353" y="6654"/>
                  </a:lnTo>
                  <a:lnTo>
                    <a:pt x="372" y="6667"/>
                  </a:lnTo>
                  <a:lnTo>
                    <a:pt x="390" y="6680"/>
                  </a:lnTo>
                  <a:lnTo>
                    <a:pt x="406" y="6691"/>
                  </a:lnTo>
                  <a:lnTo>
                    <a:pt x="419" y="6702"/>
                  </a:lnTo>
                  <a:lnTo>
                    <a:pt x="431" y="6713"/>
                  </a:lnTo>
                  <a:lnTo>
                    <a:pt x="439" y="6723"/>
                  </a:lnTo>
                  <a:lnTo>
                    <a:pt x="446" y="6731"/>
                  </a:lnTo>
                  <a:lnTo>
                    <a:pt x="450" y="6739"/>
                  </a:lnTo>
                  <a:lnTo>
                    <a:pt x="451" y="6742"/>
                  </a:lnTo>
                  <a:lnTo>
                    <a:pt x="452" y="6745"/>
                  </a:lnTo>
                  <a:lnTo>
                    <a:pt x="451" y="6748"/>
                  </a:lnTo>
                  <a:lnTo>
                    <a:pt x="450" y="6750"/>
                  </a:lnTo>
                  <a:lnTo>
                    <a:pt x="449" y="6752"/>
                  </a:lnTo>
                  <a:lnTo>
                    <a:pt x="446" y="6754"/>
                  </a:lnTo>
                  <a:lnTo>
                    <a:pt x="443" y="6755"/>
                  </a:lnTo>
                  <a:lnTo>
                    <a:pt x="439" y="6756"/>
                  </a:lnTo>
                  <a:lnTo>
                    <a:pt x="430" y="6757"/>
                  </a:lnTo>
                  <a:lnTo>
                    <a:pt x="418" y="6757"/>
                  </a:lnTo>
                  <a:lnTo>
                    <a:pt x="404" y="6755"/>
                  </a:lnTo>
                  <a:lnTo>
                    <a:pt x="389" y="6752"/>
                  </a:lnTo>
                  <a:lnTo>
                    <a:pt x="370" y="6748"/>
                  </a:lnTo>
                  <a:lnTo>
                    <a:pt x="351" y="6742"/>
                  </a:lnTo>
                  <a:lnTo>
                    <a:pt x="329" y="6736"/>
                  </a:lnTo>
                  <a:lnTo>
                    <a:pt x="307" y="6728"/>
                  </a:lnTo>
                  <a:lnTo>
                    <a:pt x="283" y="6720"/>
                  </a:lnTo>
                  <a:lnTo>
                    <a:pt x="258" y="6710"/>
                  </a:lnTo>
                  <a:lnTo>
                    <a:pt x="232" y="6699"/>
                  </a:lnTo>
                  <a:lnTo>
                    <a:pt x="205" y="6687"/>
                  </a:lnTo>
                  <a:lnTo>
                    <a:pt x="178" y="6674"/>
                  </a:lnTo>
                  <a:lnTo>
                    <a:pt x="150" y="6660"/>
                  </a:lnTo>
                  <a:lnTo>
                    <a:pt x="108" y="6639"/>
                  </a:lnTo>
                  <a:lnTo>
                    <a:pt x="69" y="6617"/>
                  </a:lnTo>
                  <a:lnTo>
                    <a:pt x="32" y="6595"/>
                  </a:lnTo>
                  <a:lnTo>
                    <a:pt x="0" y="6575"/>
                  </a:lnTo>
                  <a:close/>
                  <a:moveTo>
                    <a:pt x="0" y="6461"/>
                  </a:moveTo>
                  <a:lnTo>
                    <a:pt x="0" y="6350"/>
                  </a:lnTo>
                  <a:lnTo>
                    <a:pt x="40" y="6374"/>
                  </a:lnTo>
                  <a:lnTo>
                    <a:pt x="74" y="6397"/>
                  </a:lnTo>
                  <a:lnTo>
                    <a:pt x="106" y="6417"/>
                  </a:lnTo>
                  <a:lnTo>
                    <a:pt x="132" y="6438"/>
                  </a:lnTo>
                  <a:lnTo>
                    <a:pt x="142" y="6448"/>
                  </a:lnTo>
                  <a:lnTo>
                    <a:pt x="151" y="6456"/>
                  </a:lnTo>
                  <a:lnTo>
                    <a:pt x="159" y="6464"/>
                  </a:lnTo>
                  <a:lnTo>
                    <a:pt x="164" y="6471"/>
                  </a:lnTo>
                  <a:lnTo>
                    <a:pt x="168" y="6478"/>
                  </a:lnTo>
                  <a:lnTo>
                    <a:pt x="172" y="6484"/>
                  </a:lnTo>
                  <a:lnTo>
                    <a:pt x="172" y="6490"/>
                  </a:lnTo>
                  <a:lnTo>
                    <a:pt x="171" y="6494"/>
                  </a:lnTo>
                  <a:lnTo>
                    <a:pt x="167" y="6496"/>
                  </a:lnTo>
                  <a:lnTo>
                    <a:pt x="163" y="6498"/>
                  </a:lnTo>
                  <a:lnTo>
                    <a:pt x="159" y="6500"/>
                  </a:lnTo>
                  <a:lnTo>
                    <a:pt x="152" y="6500"/>
                  </a:lnTo>
                  <a:lnTo>
                    <a:pt x="144" y="6500"/>
                  </a:lnTo>
                  <a:lnTo>
                    <a:pt x="135" y="6500"/>
                  </a:lnTo>
                  <a:lnTo>
                    <a:pt x="125" y="6499"/>
                  </a:lnTo>
                  <a:lnTo>
                    <a:pt x="114" y="6497"/>
                  </a:lnTo>
                  <a:lnTo>
                    <a:pt x="91" y="6492"/>
                  </a:lnTo>
                  <a:lnTo>
                    <a:pt x="64" y="6483"/>
                  </a:lnTo>
                  <a:lnTo>
                    <a:pt x="33" y="6473"/>
                  </a:lnTo>
                  <a:lnTo>
                    <a:pt x="0" y="6461"/>
                  </a:lnTo>
                  <a:close/>
                  <a:moveTo>
                    <a:pt x="0" y="6209"/>
                  </a:moveTo>
                  <a:lnTo>
                    <a:pt x="0" y="6097"/>
                  </a:lnTo>
                  <a:lnTo>
                    <a:pt x="31" y="6110"/>
                  </a:lnTo>
                  <a:lnTo>
                    <a:pt x="64" y="6124"/>
                  </a:lnTo>
                  <a:lnTo>
                    <a:pt x="98" y="6139"/>
                  </a:lnTo>
                  <a:lnTo>
                    <a:pt x="134" y="6156"/>
                  </a:lnTo>
                  <a:lnTo>
                    <a:pt x="184" y="6183"/>
                  </a:lnTo>
                  <a:lnTo>
                    <a:pt x="229" y="6210"/>
                  </a:lnTo>
                  <a:lnTo>
                    <a:pt x="249" y="6223"/>
                  </a:lnTo>
                  <a:lnTo>
                    <a:pt x="269" y="6236"/>
                  </a:lnTo>
                  <a:lnTo>
                    <a:pt x="287" y="6249"/>
                  </a:lnTo>
                  <a:lnTo>
                    <a:pt x="303" y="6261"/>
                  </a:lnTo>
                  <a:lnTo>
                    <a:pt x="317" y="6273"/>
                  </a:lnTo>
                  <a:lnTo>
                    <a:pt x="329" y="6284"/>
                  </a:lnTo>
                  <a:lnTo>
                    <a:pt x="340" y="6293"/>
                  </a:lnTo>
                  <a:lnTo>
                    <a:pt x="348" y="6303"/>
                  </a:lnTo>
                  <a:lnTo>
                    <a:pt x="354" y="6312"/>
                  </a:lnTo>
                  <a:lnTo>
                    <a:pt x="357" y="6319"/>
                  </a:lnTo>
                  <a:lnTo>
                    <a:pt x="358" y="6322"/>
                  </a:lnTo>
                  <a:lnTo>
                    <a:pt x="358" y="6326"/>
                  </a:lnTo>
                  <a:lnTo>
                    <a:pt x="357" y="6329"/>
                  </a:lnTo>
                  <a:lnTo>
                    <a:pt x="356" y="6331"/>
                  </a:lnTo>
                  <a:lnTo>
                    <a:pt x="355" y="6333"/>
                  </a:lnTo>
                  <a:lnTo>
                    <a:pt x="352" y="6335"/>
                  </a:lnTo>
                  <a:lnTo>
                    <a:pt x="349" y="6337"/>
                  </a:lnTo>
                  <a:lnTo>
                    <a:pt x="345" y="6339"/>
                  </a:lnTo>
                  <a:lnTo>
                    <a:pt x="337" y="6340"/>
                  </a:lnTo>
                  <a:lnTo>
                    <a:pt x="325" y="6340"/>
                  </a:lnTo>
                  <a:lnTo>
                    <a:pt x="312" y="6339"/>
                  </a:lnTo>
                  <a:lnTo>
                    <a:pt x="297" y="6336"/>
                  </a:lnTo>
                  <a:lnTo>
                    <a:pt x="280" y="6332"/>
                  </a:lnTo>
                  <a:lnTo>
                    <a:pt x="261" y="6328"/>
                  </a:lnTo>
                  <a:lnTo>
                    <a:pt x="242" y="6321"/>
                  </a:lnTo>
                  <a:lnTo>
                    <a:pt x="220" y="6314"/>
                  </a:lnTo>
                  <a:lnTo>
                    <a:pt x="199" y="6306"/>
                  </a:lnTo>
                  <a:lnTo>
                    <a:pt x="175" y="6296"/>
                  </a:lnTo>
                  <a:lnTo>
                    <a:pt x="151" y="6287"/>
                  </a:lnTo>
                  <a:lnTo>
                    <a:pt x="126" y="6276"/>
                  </a:lnTo>
                  <a:lnTo>
                    <a:pt x="100" y="6264"/>
                  </a:lnTo>
                  <a:lnTo>
                    <a:pt x="74" y="6251"/>
                  </a:lnTo>
                  <a:lnTo>
                    <a:pt x="55" y="6240"/>
                  </a:lnTo>
                  <a:lnTo>
                    <a:pt x="37" y="6231"/>
                  </a:lnTo>
                  <a:lnTo>
                    <a:pt x="18" y="6220"/>
                  </a:lnTo>
                  <a:lnTo>
                    <a:pt x="0" y="6209"/>
                  </a:lnTo>
                  <a:close/>
                  <a:moveTo>
                    <a:pt x="0" y="6063"/>
                  </a:moveTo>
                  <a:lnTo>
                    <a:pt x="0" y="5952"/>
                  </a:lnTo>
                  <a:lnTo>
                    <a:pt x="32" y="5973"/>
                  </a:lnTo>
                  <a:lnTo>
                    <a:pt x="62" y="5992"/>
                  </a:lnTo>
                  <a:lnTo>
                    <a:pt x="86" y="6012"/>
                  </a:lnTo>
                  <a:lnTo>
                    <a:pt x="106" y="6029"/>
                  </a:lnTo>
                  <a:lnTo>
                    <a:pt x="114" y="6037"/>
                  </a:lnTo>
                  <a:lnTo>
                    <a:pt x="122" y="6045"/>
                  </a:lnTo>
                  <a:lnTo>
                    <a:pt x="127" y="6053"/>
                  </a:lnTo>
                  <a:lnTo>
                    <a:pt x="132" y="6059"/>
                  </a:lnTo>
                  <a:lnTo>
                    <a:pt x="135" y="6066"/>
                  </a:lnTo>
                  <a:lnTo>
                    <a:pt x="137" y="6071"/>
                  </a:lnTo>
                  <a:lnTo>
                    <a:pt x="137" y="6076"/>
                  </a:lnTo>
                  <a:lnTo>
                    <a:pt x="135" y="6081"/>
                  </a:lnTo>
                  <a:lnTo>
                    <a:pt x="133" y="6083"/>
                  </a:lnTo>
                  <a:lnTo>
                    <a:pt x="130" y="6085"/>
                  </a:lnTo>
                  <a:lnTo>
                    <a:pt x="125" y="6087"/>
                  </a:lnTo>
                  <a:lnTo>
                    <a:pt x="120" y="6088"/>
                  </a:lnTo>
                  <a:lnTo>
                    <a:pt x="107" y="6089"/>
                  </a:lnTo>
                  <a:lnTo>
                    <a:pt x="91" y="6087"/>
                  </a:lnTo>
                  <a:lnTo>
                    <a:pt x="71" y="6084"/>
                  </a:lnTo>
                  <a:lnTo>
                    <a:pt x="50" y="6080"/>
                  </a:lnTo>
                  <a:lnTo>
                    <a:pt x="26" y="6072"/>
                  </a:lnTo>
                  <a:lnTo>
                    <a:pt x="0" y="6063"/>
                  </a:lnTo>
                  <a:close/>
                  <a:moveTo>
                    <a:pt x="0" y="5763"/>
                  </a:moveTo>
                  <a:lnTo>
                    <a:pt x="0" y="5664"/>
                  </a:lnTo>
                  <a:lnTo>
                    <a:pt x="19" y="5669"/>
                  </a:lnTo>
                  <a:lnTo>
                    <a:pt x="40" y="5676"/>
                  </a:lnTo>
                  <a:lnTo>
                    <a:pt x="62" y="5683"/>
                  </a:lnTo>
                  <a:lnTo>
                    <a:pt x="84" y="5692"/>
                  </a:lnTo>
                  <a:lnTo>
                    <a:pt x="108" y="5702"/>
                  </a:lnTo>
                  <a:lnTo>
                    <a:pt x="132" y="5713"/>
                  </a:lnTo>
                  <a:lnTo>
                    <a:pt x="157" y="5726"/>
                  </a:lnTo>
                  <a:lnTo>
                    <a:pt x="182" y="5737"/>
                  </a:lnTo>
                  <a:lnTo>
                    <a:pt x="206" y="5750"/>
                  </a:lnTo>
                  <a:lnTo>
                    <a:pt x="229" y="5763"/>
                  </a:lnTo>
                  <a:lnTo>
                    <a:pt x="250" y="5776"/>
                  </a:lnTo>
                  <a:lnTo>
                    <a:pt x="271" y="5789"/>
                  </a:lnTo>
                  <a:lnTo>
                    <a:pt x="289" y="5802"/>
                  </a:lnTo>
                  <a:lnTo>
                    <a:pt x="308" y="5814"/>
                  </a:lnTo>
                  <a:lnTo>
                    <a:pt x="324" y="5826"/>
                  </a:lnTo>
                  <a:lnTo>
                    <a:pt x="338" y="5838"/>
                  </a:lnTo>
                  <a:lnTo>
                    <a:pt x="351" y="5850"/>
                  </a:lnTo>
                  <a:lnTo>
                    <a:pt x="362" y="5859"/>
                  </a:lnTo>
                  <a:lnTo>
                    <a:pt x="371" y="5870"/>
                  </a:lnTo>
                  <a:lnTo>
                    <a:pt x="379" y="5879"/>
                  </a:lnTo>
                  <a:lnTo>
                    <a:pt x="383" y="5887"/>
                  </a:lnTo>
                  <a:lnTo>
                    <a:pt x="386" y="5895"/>
                  </a:lnTo>
                  <a:lnTo>
                    <a:pt x="386" y="5899"/>
                  </a:lnTo>
                  <a:lnTo>
                    <a:pt x="386" y="5903"/>
                  </a:lnTo>
                  <a:lnTo>
                    <a:pt x="386" y="5905"/>
                  </a:lnTo>
                  <a:lnTo>
                    <a:pt x="384" y="5908"/>
                  </a:lnTo>
                  <a:lnTo>
                    <a:pt x="383" y="5910"/>
                  </a:lnTo>
                  <a:lnTo>
                    <a:pt x="380" y="5912"/>
                  </a:lnTo>
                  <a:lnTo>
                    <a:pt x="378" y="5914"/>
                  </a:lnTo>
                  <a:lnTo>
                    <a:pt x="374" y="5916"/>
                  </a:lnTo>
                  <a:lnTo>
                    <a:pt x="365" y="5918"/>
                  </a:lnTo>
                  <a:lnTo>
                    <a:pt x="355" y="5918"/>
                  </a:lnTo>
                  <a:lnTo>
                    <a:pt x="342" y="5918"/>
                  </a:lnTo>
                  <a:lnTo>
                    <a:pt x="328" y="5916"/>
                  </a:lnTo>
                  <a:lnTo>
                    <a:pt x="312" y="5912"/>
                  </a:lnTo>
                  <a:lnTo>
                    <a:pt x="295" y="5908"/>
                  </a:lnTo>
                  <a:lnTo>
                    <a:pt x="276" y="5903"/>
                  </a:lnTo>
                  <a:lnTo>
                    <a:pt x="257" y="5896"/>
                  </a:lnTo>
                  <a:lnTo>
                    <a:pt x="235" y="5889"/>
                  </a:lnTo>
                  <a:lnTo>
                    <a:pt x="214" y="5880"/>
                  </a:lnTo>
                  <a:lnTo>
                    <a:pt x="191" y="5871"/>
                  </a:lnTo>
                  <a:lnTo>
                    <a:pt x="168" y="5860"/>
                  </a:lnTo>
                  <a:lnTo>
                    <a:pt x="145" y="5850"/>
                  </a:lnTo>
                  <a:lnTo>
                    <a:pt x="121" y="5837"/>
                  </a:lnTo>
                  <a:lnTo>
                    <a:pt x="86" y="5818"/>
                  </a:lnTo>
                  <a:lnTo>
                    <a:pt x="55" y="5800"/>
                  </a:lnTo>
                  <a:lnTo>
                    <a:pt x="26" y="5782"/>
                  </a:lnTo>
                  <a:lnTo>
                    <a:pt x="0" y="5763"/>
                  </a:lnTo>
                  <a:close/>
                  <a:moveTo>
                    <a:pt x="0" y="5609"/>
                  </a:moveTo>
                  <a:lnTo>
                    <a:pt x="0" y="5478"/>
                  </a:lnTo>
                  <a:lnTo>
                    <a:pt x="14" y="5486"/>
                  </a:lnTo>
                  <a:lnTo>
                    <a:pt x="28" y="5494"/>
                  </a:lnTo>
                  <a:lnTo>
                    <a:pt x="51" y="5505"/>
                  </a:lnTo>
                  <a:lnTo>
                    <a:pt x="72" y="5518"/>
                  </a:lnTo>
                  <a:lnTo>
                    <a:pt x="93" y="5530"/>
                  </a:lnTo>
                  <a:lnTo>
                    <a:pt x="112" y="5543"/>
                  </a:lnTo>
                  <a:lnTo>
                    <a:pt x="131" y="5555"/>
                  </a:lnTo>
                  <a:lnTo>
                    <a:pt x="148" y="5568"/>
                  </a:lnTo>
                  <a:lnTo>
                    <a:pt x="163" y="5580"/>
                  </a:lnTo>
                  <a:lnTo>
                    <a:pt x="177" y="5591"/>
                  </a:lnTo>
                  <a:lnTo>
                    <a:pt x="189" y="5601"/>
                  </a:lnTo>
                  <a:lnTo>
                    <a:pt x="200" y="5612"/>
                  </a:lnTo>
                  <a:lnTo>
                    <a:pt x="208" y="5623"/>
                  </a:lnTo>
                  <a:lnTo>
                    <a:pt x="215" y="5632"/>
                  </a:lnTo>
                  <a:lnTo>
                    <a:pt x="219" y="5640"/>
                  </a:lnTo>
                  <a:lnTo>
                    <a:pt x="222" y="5648"/>
                  </a:lnTo>
                  <a:lnTo>
                    <a:pt x="222" y="5651"/>
                  </a:lnTo>
                  <a:lnTo>
                    <a:pt x="222" y="5654"/>
                  </a:lnTo>
                  <a:lnTo>
                    <a:pt x="221" y="5658"/>
                  </a:lnTo>
                  <a:lnTo>
                    <a:pt x="220" y="5661"/>
                  </a:lnTo>
                  <a:lnTo>
                    <a:pt x="217" y="5664"/>
                  </a:lnTo>
                  <a:lnTo>
                    <a:pt x="211" y="5667"/>
                  </a:lnTo>
                  <a:lnTo>
                    <a:pt x="204" y="5669"/>
                  </a:lnTo>
                  <a:lnTo>
                    <a:pt x="194" y="5671"/>
                  </a:lnTo>
                  <a:lnTo>
                    <a:pt x="185" y="5671"/>
                  </a:lnTo>
                  <a:lnTo>
                    <a:pt x="173" y="5669"/>
                  </a:lnTo>
                  <a:lnTo>
                    <a:pt x="160" y="5667"/>
                  </a:lnTo>
                  <a:lnTo>
                    <a:pt x="146" y="5664"/>
                  </a:lnTo>
                  <a:lnTo>
                    <a:pt x="130" y="5660"/>
                  </a:lnTo>
                  <a:lnTo>
                    <a:pt x="113" y="5655"/>
                  </a:lnTo>
                  <a:lnTo>
                    <a:pt x="96" y="5650"/>
                  </a:lnTo>
                  <a:lnTo>
                    <a:pt x="79" y="5644"/>
                  </a:lnTo>
                  <a:lnTo>
                    <a:pt x="40" y="5627"/>
                  </a:lnTo>
                  <a:lnTo>
                    <a:pt x="0" y="5609"/>
                  </a:lnTo>
                  <a:close/>
                  <a:moveTo>
                    <a:pt x="0" y="5418"/>
                  </a:moveTo>
                  <a:lnTo>
                    <a:pt x="0" y="5313"/>
                  </a:lnTo>
                  <a:lnTo>
                    <a:pt x="22" y="5330"/>
                  </a:lnTo>
                  <a:lnTo>
                    <a:pt x="40" y="5345"/>
                  </a:lnTo>
                  <a:lnTo>
                    <a:pt x="56" y="5360"/>
                  </a:lnTo>
                  <a:lnTo>
                    <a:pt x="68" y="5374"/>
                  </a:lnTo>
                  <a:lnTo>
                    <a:pt x="73" y="5380"/>
                  </a:lnTo>
                  <a:lnTo>
                    <a:pt x="78" y="5387"/>
                  </a:lnTo>
                  <a:lnTo>
                    <a:pt x="81" y="5392"/>
                  </a:lnTo>
                  <a:lnTo>
                    <a:pt x="83" y="5398"/>
                  </a:lnTo>
                  <a:lnTo>
                    <a:pt x="85" y="5403"/>
                  </a:lnTo>
                  <a:lnTo>
                    <a:pt x="85" y="5407"/>
                  </a:lnTo>
                  <a:lnTo>
                    <a:pt x="84" y="5412"/>
                  </a:lnTo>
                  <a:lnTo>
                    <a:pt x="83" y="5416"/>
                  </a:lnTo>
                  <a:lnTo>
                    <a:pt x="81" y="5418"/>
                  </a:lnTo>
                  <a:lnTo>
                    <a:pt x="79" y="5420"/>
                  </a:lnTo>
                  <a:lnTo>
                    <a:pt x="76" y="5422"/>
                  </a:lnTo>
                  <a:lnTo>
                    <a:pt x="72" y="5423"/>
                  </a:lnTo>
                  <a:lnTo>
                    <a:pt x="65" y="5426"/>
                  </a:lnTo>
                  <a:lnTo>
                    <a:pt x="55" y="5426"/>
                  </a:lnTo>
                  <a:lnTo>
                    <a:pt x="43" y="5426"/>
                  </a:lnTo>
                  <a:lnTo>
                    <a:pt x="30" y="5424"/>
                  </a:lnTo>
                  <a:lnTo>
                    <a:pt x="16" y="5421"/>
                  </a:lnTo>
                  <a:lnTo>
                    <a:pt x="0" y="5418"/>
                  </a:lnTo>
                  <a:close/>
                  <a:moveTo>
                    <a:pt x="0" y="4847"/>
                  </a:moveTo>
                  <a:lnTo>
                    <a:pt x="0" y="4752"/>
                  </a:lnTo>
                  <a:lnTo>
                    <a:pt x="17" y="4755"/>
                  </a:lnTo>
                  <a:lnTo>
                    <a:pt x="37" y="4760"/>
                  </a:lnTo>
                  <a:lnTo>
                    <a:pt x="58" y="4766"/>
                  </a:lnTo>
                  <a:lnTo>
                    <a:pt x="81" y="4774"/>
                  </a:lnTo>
                  <a:lnTo>
                    <a:pt x="105" y="4782"/>
                  </a:lnTo>
                  <a:lnTo>
                    <a:pt x="128" y="4793"/>
                  </a:lnTo>
                  <a:lnTo>
                    <a:pt x="154" y="4805"/>
                  </a:lnTo>
                  <a:lnTo>
                    <a:pt x="179" y="4819"/>
                  </a:lnTo>
                  <a:lnTo>
                    <a:pt x="200" y="4830"/>
                  </a:lnTo>
                  <a:lnTo>
                    <a:pt x="218" y="4842"/>
                  </a:lnTo>
                  <a:lnTo>
                    <a:pt x="236" y="4854"/>
                  </a:lnTo>
                  <a:lnTo>
                    <a:pt x="254" y="4865"/>
                  </a:lnTo>
                  <a:lnTo>
                    <a:pt x="270" y="4876"/>
                  </a:lnTo>
                  <a:lnTo>
                    <a:pt x="284" y="4888"/>
                  </a:lnTo>
                  <a:lnTo>
                    <a:pt x="298" y="4899"/>
                  </a:lnTo>
                  <a:lnTo>
                    <a:pt x="310" y="4911"/>
                  </a:lnTo>
                  <a:lnTo>
                    <a:pt x="320" y="4920"/>
                  </a:lnTo>
                  <a:lnTo>
                    <a:pt x="329" y="4931"/>
                  </a:lnTo>
                  <a:lnTo>
                    <a:pt x="336" y="4941"/>
                  </a:lnTo>
                  <a:lnTo>
                    <a:pt x="341" y="4950"/>
                  </a:lnTo>
                  <a:lnTo>
                    <a:pt x="345" y="4958"/>
                  </a:lnTo>
                  <a:lnTo>
                    <a:pt x="347" y="4966"/>
                  </a:lnTo>
                  <a:lnTo>
                    <a:pt x="348" y="4970"/>
                  </a:lnTo>
                  <a:lnTo>
                    <a:pt x="347" y="4973"/>
                  </a:lnTo>
                  <a:lnTo>
                    <a:pt x="345" y="4977"/>
                  </a:lnTo>
                  <a:lnTo>
                    <a:pt x="344" y="4979"/>
                  </a:lnTo>
                  <a:lnTo>
                    <a:pt x="340" y="4984"/>
                  </a:lnTo>
                  <a:lnTo>
                    <a:pt x="334" y="4987"/>
                  </a:lnTo>
                  <a:lnTo>
                    <a:pt x="326" y="4990"/>
                  </a:lnTo>
                  <a:lnTo>
                    <a:pt x="316" y="4991"/>
                  </a:lnTo>
                  <a:lnTo>
                    <a:pt x="304" y="4991"/>
                  </a:lnTo>
                  <a:lnTo>
                    <a:pt x="293" y="4990"/>
                  </a:lnTo>
                  <a:lnTo>
                    <a:pt x="279" y="4987"/>
                  </a:lnTo>
                  <a:lnTo>
                    <a:pt x="263" y="4984"/>
                  </a:lnTo>
                  <a:lnTo>
                    <a:pt x="247" y="4981"/>
                  </a:lnTo>
                  <a:lnTo>
                    <a:pt x="230" y="4976"/>
                  </a:lnTo>
                  <a:lnTo>
                    <a:pt x="213" y="4969"/>
                  </a:lnTo>
                  <a:lnTo>
                    <a:pt x="193" y="4962"/>
                  </a:lnTo>
                  <a:lnTo>
                    <a:pt x="174" y="4954"/>
                  </a:lnTo>
                  <a:lnTo>
                    <a:pt x="154" y="4945"/>
                  </a:lnTo>
                  <a:lnTo>
                    <a:pt x="135" y="4936"/>
                  </a:lnTo>
                  <a:lnTo>
                    <a:pt x="114" y="4925"/>
                  </a:lnTo>
                  <a:lnTo>
                    <a:pt x="81" y="4905"/>
                  </a:lnTo>
                  <a:lnTo>
                    <a:pt x="51" y="4886"/>
                  </a:lnTo>
                  <a:lnTo>
                    <a:pt x="24" y="4867"/>
                  </a:lnTo>
                  <a:lnTo>
                    <a:pt x="0" y="4847"/>
                  </a:lnTo>
                  <a:close/>
                  <a:moveTo>
                    <a:pt x="0" y="4642"/>
                  </a:moveTo>
                  <a:lnTo>
                    <a:pt x="0" y="4522"/>
                  </a:lnTo>
                  <a:lnTo>
                    <a:pt x="30" y="4532"/>
                  </a:lnTo>
                  <a:lnTo>
                    <a:pt x="63" y="4545"/>
                  </a:lnTo>
                  <a:lnTo>
                    <a:pt x="96" y="4560"/>
                  </a:lnTo>
                  <a:lnTo>
                    <a:pt x="132" y="4578"/>
                  </a:lnTo>
                  <a:lnTo>
                    <a:pt x="151" y="4589"/>
                  </a:lnTo>
                  <a:lnTo>
                    <a:pt x="169" y="4600"/>
                  </a:lnTo>
                  <a:lnTo>
                    <a:pt x="187" y="4612"/>
                  </a:lnTo>
                  <a:lnTo>
                    <a:pt x="203" y="4623"/>
                  </a:lnTo>
                  <a:lnTo>
                    <a:pt x="218" y="4635"/>
                  </a:lnTo>
                  <a:lnTo>
                    <a:pt x="231" y="4645"/>
                  </a:lnTo>
                  <a:lnTo>
                    <a:pt x="244" y="4656"/>
                  </a:lnTo>
                  <a:lnTo>
                    <a:pt x="256" y="4667"/>
                  </a:lnTo>
                  <a:lnTo>
                    <a:pt x="266" y="4678"/>
                  </a:lnTo>
                  <a:lnTo>
                    <a:pt x="273" y="4687"/>
                  </a:lnTo>
                  <a:lnTo>
                    <a:pt x="281" y="4697"/>
                  </a:lnTo>
                  <a:lnTo>
                    <a:pt x="285" y="4706"/>
                  </a:lnTo>
                  <a:lnTo>
                    <a:pt x="288" y="4714"/>
                  </a:lnTo>
                  <a:lnTo>
                    <a:pt x="290" y="4722"/>
                  </a:lnTo>
                  <a:lnTo>
                    <a:pt x="290" y="4728"/>
                  </a:lnTo>
                  <a:lnTo>
                    <a:pt x="287" y="4735"/>
                  </a:lnTo>
                  <a:lnTo>
                    <a:pt x="283" y="4739"/>
                  </a:lnTo>
                  <a:lnTo>
                    <a:pt x="277" y="4742"/>
                  </a:lnTo>
                  <a:lnTo>
                    <a:pt x="270" y="4746"/>
                  </a:lnTo>
                  <a:lnTo>
                    <a:pt x="260" y="4747"/>
                  </a:lnTo>
                  <a:lnTo>
                    <a:pt x="249" y="4747"/>
                  </a:lnTo>
                  <a:lnTo>
                    <a:pt x="237" y="4746"/>
                  </a:lnTo>
                  <a:lnTo>
                    <a:pt x="223" y="4745"/>
                  </a:lnTo>
                  <a:lnTo>
                    <a:pt x="209" y="4741"/>
                  </a:lnTo>
                  <a:lnTo>
                    <a:pt x="194" y="4737"/>
                  </a:lnTo>
                  <a:lnTo>
                    <a:pt x="177" y="4733"/>
                  </a:lnTo>
                  <a:lnTo>
                    <a:pt x="161" y="4726"/>
                  </a:lnTo>
                  <a:lnTo>
                    <a:pt x="142" y="4720"/>
                  </a:lnTo>
                  <a:lnTo>
                    <a:pt x="124" y="4712"/>
                  </a:lnTo>
                  <a:lnTo>
                    <a:pt x="105" y="4704"/>
                  </a:lnTo>
                  <a:lnTo>
                    <a:pt x="86" y="4694"/>
                  </a:lnTo>
                  <a:lnTo>
                    <a:pt x="67" y="4683"/>
                  </a:lnTo>
                  <a:lnTo>
                    <a:pt x="49" y="4673"/>
                  </a:lnTo>
                  <a:lnTo>
                    <a:pt x="31" y="4663"/>
                  </a:lnTo>
                  <a:lnTo>
                    <a:pt x="15" y="4652"/>
                  </a:lnTo>
                  <a:lnTo>
                    <a:pt x="0" y="4642"/>
                  </a:lnTo>
                  <a:close/>
                  <a:moveTo>
                    <a:pt x="0" y="4417"/>
                  </a:moveTo>
                  <a:lnTo>
                    <a:pt x="0" y="4289"/>
                  </a:lnTo>
                  <a:lnTo>
                    <a:pt x="26" y="4299"/>
                  </a:lnTo>
                  <a:lnTo>
                    <a:pt x="53" y="4310"/>
                  </a:lnTo>
                  <a:lnTo>
                    <a:pt x="81" y="4323"/>
                  </a:lnTo>
                  <a:lnTo>
                    <a:pt x="109" y="4338"/>
                  </a:lnTo>
                  <a:lnTo>
                    <a:pt x="127" y="4349"/>
                  </a:lnTo>
                  <a:lnTo>
                    <a:pt x="145" y="4359"/>
                  </a:lnTo>
                  <a:lnTo>
                    <a:pt x="161" y="4370"/>
                  </a:lnTo>
                  <a:lnTo>
                    <a:pt x="177" y="4382"/>
                  </a:lnTo>
                  <a:lnTo>
                    <a:pt x="191" y="4393"/>
                  </a:lnTo>
                  <a:lnTo>
                    <a:pt x="204" y="4404"/>
                  </a:lnTo>
                  <a:lnTo>
                    <a:pt x="216" y="4414"/>
                  </a:lnTo>
                  <a:lnTo>
                    <a:pt x="227" y="4425"/>
                  </a:lnTo>
                  <a:lnTo>
                    <a:pt x="236" y="4435"/>
                  </a:lnTo>
                  <a:lnTo>
                    <a:pt x="244" y="4445"/>
                  </a:lnTo>
                  <a:lnTo>
                    <a:pt x="250" y="4454"/>
                  </a:lnTo>
                  <a:lnTo>
                    <a:pt x="255" y="4463"/>
                  </a:lnTo>
                  <a:lnTo>
                    <a:pt x="258" y="4472"/>
                  </a:lnTo>
                  <a:lnTo>
                    <a:pt x="259" y="4479"/>
                  </a:lnTo>
                  <a:lnTo>
                    <a:pt x="259" y="4486"/>
                  </a:lnTo>
                  <a:lnTo>
                    <a:pt x="257" y="4491"/>
                  </a:lnTo>
                  <a:lnTo>
                    <a:pt x="253" y="4496"/>
                  </a:lnTo>
                  <a:lnTo>
                    <a:pt x="246" y="4500"/>
                  </a:lnTo>
                  <a:lnTo>
                    <a:pt x="239" y="4503"/>
                  </a:lnTo>
                  <a:lnTo>
                    <a:pt x="230" y="4504"/>
                  </a:lnTo>
                  <a:lnTo>
                    <a:pt x="219" y="4504"/>
                  </a:lnTo>
                  <a:lnTo>
                    <a:pt x="207" y="4504"/>
                  </a:lnTo>
                  <a:lnTo>
                    <a:pt x="194" y="4502"/>
                  </a:lnTo>
                  <a:lnTo>
                    <a:pt x="180" y="4500"/>
                  </a:lnTo>
                  <a:lnTo>
                    <a:pt x="165" y="4495"/>
                  </a:lnTo>
                  <a:lnTo>
                    <a:pt x="150" y="4491"/>
                  </a:lnTo>
                  <a:lnTo>
                    <a:pt x="134" y="4486"/>
                  </a:lnTo>
                  <a:lnTo>
                    <a:pt x="117" y="4478"/>
                  </a:lnTo>
                  <a:lnTo>
                    <a:pt x="98" y="4470"/>
                  </a:lnTo>
                  <a:lnTo>
                    <a:pt x="81" y="4463"/>
                  </a:lnTo>
                  <a:lnTo>
                    <a:pt x="63" y="4453"/>
                  </a:lnTo>
                  <a:lnTo>
                    <a:pt x="43" y="4443"/>
                  </a:lnTo>
                  <a:lnTo>
                    <a:pt x="32" y="4437"/>
                  </a:lnTo>
                  <a:lnTo>
                    <a:pt x="22" y="4431"/>
                  </a:lnTo>
                  <a:lnTo>
                    <a:pt x="11" y="4424"/>
                  </a:lnTo>
                  <a:lnTo>
                    <a:pt x="0" y="4417"/>
                  </a:lnTo>
                  <a:close/>
                  <a:moveTo>
                    <a:pt x="0" y="4176"/>
                  </a:moveTo>
                  <a:lnTo>
                    <a:pt x="0" y="4050"/>
                  </a:lnTo>
                  <a:lnTo>
                    <a:pt x="26" y="4058"/>
                  </a:lnTo>
                  <a:lnTo>
                    <a:pt x="53" y="4070"/>
                  </a:lnTo>
                  <a:lnTo>
                    <a:pt x="82" y="4083"/>
                  </a:lnTo>
                  <a:lnTo>
                    <a:pt x="111" y="4098"/>
                  </a:lnTo>
                  <a:lnTo>
                    <a:pt x="128" y="4109"/>
                  </a:lnTo>
                  <a:lnTo>
                    <a:pt x="145" y="4120"/>
                  </a:lnTo>
                  <a:lnTo>
                    <a:pt x="161" y="4131"/>
                  </a:lnTo>
                  <a:lnTo>
                    <a:pt x="175" y="4140"/>
                  </a:lnTo>
                  <a:lnTo>
                    <a:pt x="189" y="4151"/>
                  </a:lnTo>
                  <a:lnTo>
                    <a:pt x="202" y="4162"/>
                  </a:lnTo>
                  <a:lnTo>
                    <a:pt x="213" y="4173"/>
                  </a:lnTo>
                  <a:lnTo>
                    <a:pt x="222" y="4183"/>
                  </a:lnTo>
                  <a:lnTo>
                    <a:pt x="232" y="4193"/>
                  </a:lnTo>
                  <a:lnTo>
                    <a:pt x="240" y="4203"/>
                  </a:lnTo>
                  <a:lnTo>
                    <a:pt x="245" y="4211"/>
                  </a:lnTo>
                  <a:lnTo>
                    <a:pt x="249" y="4220"/>
                  </a:lnTo>
                  <a:lnTo>
                    <a:pt x="253" y="4229"/>
                  </a:lnTo>
                  <a:lnTo>
                    <a:pt x="254" y="4236"/>
                  </a:lnTo>
                  <a:lnTo>
                    <a:pt x="253" y="4243"/>
                  </a:lnTo>
                  <a:lnTo>
                    <a:pt x="250" y="4248"/>
                  </a:lnTo>
                  <a:lnTo>
                    <a:pt x="246" y="4254"/>
                  </a:lnTo>
                  <a:lnTo>
                    <a:pt x="241" y="4257"/>
                  </a:lnTo>
                  <a:lnTo>
                    <a:pt x="233" y="4260"/>
                  </a:lnTo>
                  <a:lnTo>
                    <a:pt x="225" y="4261"/>
                  </a:lnTo>
                  <a:lnTo>
                    <a:pt x="214" y="4262"/>
                  </a:lnTo>
                  <a:lnTo>
                    <a:pt x="203" y="4261"/>
                  </a:lnTo>
                  <a:lnTo>
                    <a:pt x="190" y="4260"/>
                  </a:lnTo>
                  <a:lnTo>
                    <a:pt x="177" y="4258"/>
                  </a:lnTo>
                  <a:lnTo>
                    <a:pt x="162" y="4254"/>
                  </a:lnTo>
                  <a:lnTo>
                    <a:pt x="147" y="4249"/>
                  </a:lnTo>
                  <a:lnTo>
                    <a:pt x="132" y="4244"/>
                  </a:lnTo>
                  <a:lnTo>
                    <a:pt x="114" y="4237"/>
                  </a:lnTo>
                  <a:lnTo>
                    <a:pt x="98" y="4231"/>
                  </a:lnTo>
                  <a:lnTo>
                    <a:pt x="81" y="4222"/>
                  </a:lnTo>
                  <a:lnTo>
                    <a:pt x="63" y="4214"/>
                  </a:lnTo>
                  <a:lnTo>
                    <a:pt x="45" y="4204"/>
                  </a:lnTo>
                  <a:lnTo>
                    <a:pt x="33" y="4197"/>
                  </a:lnTo>
                  <a:lnTo>
                    <a:pt x="22" y="4190"/>
                  </a:lnTo>
                  <a:lnTo>
                    <a:pt x="11" y="4183"/>
                  </a:lnTo>
                  <a:lnTo>
                    <a:pt x="0" y="4176"/>
                  </a:lnTo>
                  <a:close/>
                  <a:moveTo>
                    <a:pt x="0" y="3917"/>
                  </a:moveTo>
                  <a:lnTo>
                    <a:pt x="0" y="3806"/>
                  </a:lnTo>
                  <a:lnTo>
                    <a:pt x="15" y="3809"/>
                  </a:lnTo>
                  <a:lnTo>
                    <a:pt x="30" y="3812"/>
                  </a:lnTo>
                  <a:lnTo>
                    <a:pt x="46" y="3818"/>
                  </a:lnTo>
                  <a:lnTo>
                    <a:pt x="64" y="3824"/>
                  </a:lnTo>
                  <a:lnTo>
                    <a:pt x="81" y="3832"/>
                  </a:lnTo>
                  <a:lnTo>
                    <a:pt x="99" y="3839"/>
                  </a:lnTo>
                  <a:lnTo>
                    <a:pt x="118" y="3849"/>
                  </a:lnTo>
                  <a:lnTo>
                    <a:pt x="136" y="3860"/>
                  </a:lnTo>
                  <a:lnTo>
                    <a:pt x="153" y="3869"/>
                  </a:lnTo>
                  <a:lnTo>
                    <a:pt x="169" y="3879"/>
                  </a:lnTo>
                  <a:lnTo>
                    <a:pt x="184" y="3890"/>
                  </a:lnTo>
                  <a:lnTo>
                    <a:pt x="198" y="3901"/>
                  </a:lnTo>
                  <a:lnTo>
                    <a:pt x="211" y="3910"/>
                  </a:lnTo>
                  <a:lnTo>
                    <a:pt x="223" y="3921"/>
                  </a:lnTo>
                  <a:lnTo>
                    <a:pt x="234" y="3931"/>
                  </a:lnTo>
                  <a:lnTo>
                    <a:pt x="243" y="3942"/>
                  </a:lnTo>
                  <a:lnTo>
                    <a:pt x="252" y="3951"/>
                  </a:lnTo>
                  <a:lnTo>
                    <a:pt x="259" y="3960"/>
                  </a:lnTo>
                  <a:lnTo>
                    <a:pt x="264" y="3970"/>
                  </a:lnTo>
                  <a:lnTo>
                    <a:pt x="268" y="3978"/>
                  </a:lnTo>
                  <a:lnTo>
                    <a:pt x="271" y="3986"/>
                  </a:lnTo>
                  <a:lnTo>
                    <a:pt x="272" y="3993"/>
                  </a:lnTo>
                  <a:lnTo>
                    <a:pt x="271" y="4000"/>
                  </a:lnTo>
                  <a:lnTo>
                    <a:pt x="269" y="4006"/>
                  </a:lnTo>
                  <a:lnTo>
                    <a:pt x="264" y="4011"/>
                  </a:lnTo>
                  <a:lnTo>
                    <a:pt x="258" y="4015"/>
                  </a:lnTo>
                  <a:lnTo>
                    <a:pt x="252" y="4017"/>
                  </a:lnTo>
                  <a:lnTo>
                    <a:pt x="243" y="4019"/>
                  </a:lnTo>
                  <a:lnTo>
                    <a:pt x="233" y="4019"/>
                  </a:lnTo>
                  <a:lnTo>
                    <a:pt x="221" y="4019"/>
                  </a:lnTo>
                  <a:lnTo>
                    <a:pt x="209" y="4018"/>
                  </a:lnTo>
                  <a:lnTo>
                    <a:pt x="196" y="4016"/>
                  </a:lnTo>
                  <a:lnTo>
                    <a:pt x="184" y="4013"/>
                  </a:lnTo>
                  <a:lnTo>
                    <a:pt x="168" y="4009"/>
                  </a:lnTo>
                  <a:lnTo>
                    <a:pt x="153" y="4003"/>
                  </a:lnTo>
                  <a:lnTo>
                    <a:pt x="137" y="3998"/>
                  </a:lnTo>
                  <a:lnTo>
                    <a:pt x="121" y="3990"/>
                  </a:lnTo>
                  <a:lnTo>
                    <a:pt x="105" y="3983"/>
                  </a:lnTo>
                  <a:lnTo>
                    <a:pt x="87" y="3974"/>
                  </a:lnTo>
                  <a:lnTo>
                    <a:pt x="70" y="3964"/>
                  </a:lnTo>
                  <a:lnTo>
                    <a:pt x="51" y="3954"/>
                  </a:lnTo>
                  <a:lnTo>
                    <a:pt x="32" y="3942"/>
                  </a:lnTo>
                  <a:lnTo>
                    <a:pt x="16" y="3929"/>
                  </a:lnTo>
                  <a:lnTo>
                    <a:pt x="0" y="3917"/>
                  </a:lnTo>
                  <a:close/>
                  <a:moveTo>
                    <a:pt x="0" y="3620"/>
                  </a:moveTo>
                  <a:lnTo>
                    <a:pt x="0" y="3575"/>
                  </a:lnTo>
                  <a:lnTo>
                    <a:pt x="5" y="3570"/>
                  </a:lnTo>
                  <a:lnTo>
                    <a:pt x="12" y="3568"/>
                  </a:lnTo>
                  <a:lnTo>
                    <a:pt x="19" y="3567"/>
                  </a:lnTo>
                  <a:lnTo>
                    <a:pt x="29" y="3566"/>
                  </a:lnTo>
                  <a:lnTo>
                    <a:pt x="38" y="3566"/>
                  </a:lnTo>
                  <a:lnTo>
                    <a:pt x="49" y="3567"/>
                  </a:lnTo>
                  <a:lnTo>
                    <a:pt x="60" y="3569"/>
                  </a:lnTo>
                  <a:lnTo>
                    <a:pt x="72" y="3571"/>
                  </a:lnTo>
                  <a:lnTo>
                    <a:pt x="85" y="3575"/>
                  </a:lnTo>
                  <a:lnTo>
                    <a:pt x="98" y="3579"/>
                  </a:lnTo>
                  <a:lnTo>
                    <a:pt x="112" y="3584"/>
                  </a:lnTo>
                  <a:lnTo>
                    <a:pt x="126" y="3590"/>
                  </a:lnTo>
                  <a:lnTo>
                    <a:pt x="155" y="3603"/>
                  </a:lnTo>
                  <a:lnTo>
                    <a:pt x="186" y="3619"/>
                  </a:lnTo>
                  <a:lnTo>
                    <a:pt x="202" y="3629"/>
                  </a:lnTo>
                  <a:lnTo>
                    <a:pt x="217" y="3638"/>
                  </a:lnTo>
                  <a:lnTo>
                    <a:pt x="231" y="3649"/>
                  </a:lnTo>
                  <a:lnTo>
                    <a:pt x="244" y="3659"/>
                  </a:lnTo>
                  <a:lnTo>
                    <a:pt x="257" y="3670"/>
                  </a:lnTo>
                  <a:lnTo>
                    <a:pt x="268" y="3679"/>
                  </a:lnTo>
                  <a:lnTo>
                    <a:pt x="279" y="3689"/>
                  </a:lnTo>
                  <a:lnTo>
                    <a:pt x="287" y="3699"/>
                  </a:lnTo>
                  <a:lnTo>
                    <a:pt x="296" y="3709"/>
                  </a:lnTo>
                  <a:lnTo>
                    <a:pt x="302" y="3718"/>
                  </a:lnTo>
                  <a:lnTo>
                    <a:pt x="308" y="3727"/>
                  </a:lnTo>
                  <a:lnTo>
                    <a:pt x="311" y="3736"/>
                  </a:lnTo>
                  <a:lnTo>
                    <a:pt x="313" y="3743"/>
                  </a:lnTo>
                  <a:lnTo>
                    <a:pt x="314" y="3751"/>
                  </a:lnTo>
                  <a:lnTo>
                    <a:pt x="313" y="3757"/>
                  </a:lnTo>
                  <a:lnTo>
                    <a:pt x="311" y="3764"/>
                  </a:lnTo>
                  <a:lnTo>
                    <a:pt x="307" y="3768"/>
                  </a:lnTo>
                  <a:lnTo>
                    <a:pt x="301" y="3772"/>
                  </a:lnTo>
                  <a:lnTo>
                    <a:pt x="294" y="3774"/>
                  </a:lnTo>
                  <a:lnTo>
                    <a:pt x="286" y="3777"/>
                  </a:lnTo>
                  <a:lnTo>
                    <a:pt x="276" y="3778"/>
                  </a:lnTo>
                  <a:lnTo>
                    <a:pt x="266" y="3778"/>
                  </a:lnTo>
                  <a:lnTo>
                    <a:pt x="254" y="3777"/>
                  </a:lnTo>
                  <a:lnTo>
                    <a:pt x="241" y="3774"/>
                  </a:lnTo>
                  <a:lnTo>
                    <a:pt x="228" y="3771"/>
                  </a:lnTo>
                  <a:lnTo>
                    <a:pt x="214" y="3767"/>
                  </a:lnTo>
                  <a:lnTo>
                    <a:pt x="199" y="3763"/>
                  </a:lnTo>
                  <a:lnTo>
                    <a:pt x="184" y="3756"/>
                  </a:lnTo>
                  <a:lnTo>
                    <a:pt x="168" y="3750"/>
                  </a:lnTo>
                  <a:lnTo>
                    <a:pt x="152" y="3742"/>
                  </a:lnTo>
                  <a:lnTo>
                    <a:pt x="136" y="3734"/>
                  </a:lnTo>
                  <a:lnTo>
                    <a:pt x="120" y="3725"/>
                  </a:lnTo>
                  <a:lnTo>
                    <a:pt x="98" y="3712"/>
                  </a:lnTo>
                  <a:lnTo>
                    <a:pt x="79" y="3699"/>
                  </a:lnTo>
                  <a:lnTo>
                    <a:pt x="62" y="3686"/>
                  </a:lnTo>
                  <a:lnTo>
                    <a:pt x="45" y="3672"/>
                  </a:lnTo>
                  <a:lnTo>
                    <a:pt x="30" y="3659"/>
                  </a:lnTo>
                  <a:lnTo>
                    <a:pt x="18" y="3645"/>
                  </a:lnTo>
                  <a:lnTo>
                    <a:pt x="8" y="3633"/>
                  </a:lnTo>
                  <a:lnTo>
                    <a:pt x="0" y="3620"/>
                  </a:lnTo>
                  <a:close/>
                  <a:moveTo>
                    <a:pt x="0" y="3055"/>
                  </a:moveTo>
                  <a:lnTo>
                    <a:pt x="0" y="2928"/>
                  </a:lnTo>
                  <a:lnTo>
                    <a:pt x="23" y="2944"/>
                  </a:lnTo>
                  <a:lnTo>
                    <a:pt x="43" y="2962"/>
                  </a:lnTo>
                  <a:lnTo>
                    <a:pt x="52" y="2970"/>
                  </a:lnTo>
                  <a:lnTo>
                    <a:pt x="60" y="2979"/>
                  </a:lnTo>
                  <a:lnTo>
                    <a:pt x="67" y="2988"/>
                  </a:lnTo>
                  <a:lnTo>
                    <a:pt x="73" y="2995"/>
                  </a:lnTo>
                  <a:lnTo>
                    <a:pt x="79" y="3004"/>
                  </a:lnTo>
                  <a:lnTo>
                    <a:pt x="83" y="3011"/>
                  </a:lnTo>
                  <a:lnTo>
                    <a:pt x="87" y="3019"/>
                  </a:lnTo>
                  <a:lnTo>
                    <a:pt x="90" y="3025"/>
                  </a:lnTo>
                  <a:lnTo>
                    <a:pt x="91" y="3032"/>
                  </a:lnTo>
                  <a:lnTo>
                    <a:pt x="91" y="3038"/>
                  </a:lnTo>
                  <a:lnTo>
                    <a:pt x="90" y="3044"/>
                  </a:lnTo>
                  <a:lnTo>
                    <a:pt x="87" y="3049"/>
                  </a:lnTo>
                  <a:lnTo>
                    <a:pt x="85" y="3052"/>
                  </a:lnTo>
                  <a:lnTo>
                    <a:pt x="82" y="3055"/>
                  </a:lnTo>
                  <a:lnTo>
                    <a:pt x="79" y="3058"/>
                  </a:lnTo>
                  <a:lnTo>
                    <a:pt x="76" y="3059"/>
                  </a:lnTo>
                  <a:lnTo>
                    <a:pt x="66" y="3062"/>
                  </a:lnTo>
                  <a:lnTo>
                    <a:pt x="55" y="3063"/>
                  </a:lnTo>
                  <a:lnTo>
                    <a:pt x="43" y="3063"/>
                  </a:lnTo>
                  <a:lnTo>
                    <a:pt x="30" y="3062"/>
                  </a:lnTo>
                  <a:lnTo>
                    <a:pt x="15" y="3059"/>
                  </a:lnTo>
                  <a:lnTo>
                    <a:pt x="0" y="3055"/>
                  </a:lnTo>
                  <a:close/>
                  <a:moveTo>
                    <a:pt x="0" y="2741"/>
                  </a:moveTo>
                  <a:lnTo>
                    <a:pt x="0" y="2635"/>
                  </a:lnTo>
                  <a:lnTo>
                    <a:pt x="12" y="2637"/>
                  </a:lnTo>
                  <a:lnTo>
                    <a:pt x="26" y="2639"/>
                  </a:lnTo>
                  <a:lnTo>
                    <a:pt x="39" y="2643"/>
                  </a:lnTo>
                  <a:lnTo>
                    <a:pt x="54" y="2648"/>
                  </a:lnTo>
                  <a:lnTo>
                    <a:pt x="69" y="2654"/>
                  </a:lnTo>
                  <a:lnTo>
                    <a:pt x="84" y="2662"/>
                  </a:lnTo>
                  <a:lnTo>
                    <a:pt x="99" y="2669"/>
                  </a:lnTo>
                  <a:lnTo>
                    <a:pt x="116" y="2679"/>
                  </a:lnTo>
                  <a:lnTo>
                    <a:pt x="128" y="2687"/>
                  </a:lnTo>
                  <a:lnTo>
                    <a:pt x="141" y="2695"/>
                  </a:lnTo>
                  <a:lnTo>
                    <a:pt x="153" y="2705"/>
                  </a:lnTo>
                  <a:lnTo>
                    <a:pt x="164" y="2714"/>
                  </a:lnTo>
                  <a:lnTo>
                    <a:pt x="174" y="2722"/>
                  </a:lnTo>
                  <a:lnTo>
                    <a:pt x="184" y="2732"/>
                  </a:lnTo>
                  <a:lnTo>
                    <a:pt x="191" y="2741"/>
                  </a:lnTo>
                  <a:lnTo>
                    <a:pt x="199" y="2749"/>
                  </a:lnTo>
                  <a:lnTo>
                    <a:pt x="205" y="2758"/>
                  </a:lnTo>
                  <a:lnTo>
                    <a:pt x="211" y="2766"/>
                  </a:lnTo>
                  <a:lnTo>
                    <a:pt x="214" y="2775"/>
                  </a:lnTo>
                  <a:lnTo>
                    <a:pt x="217" y="2783"/>
                  </a:lnTo>
                  <a:lnTo>
                    <a:pt x="218" y="2789"/>
                  </a:lnTo>
                  <a:lnTo>
                    <a:pt x="219" y="2797"/>
                  </a:lnTo>
                  <a:lnTo>
                    <a:pt x="218" y="2802"/>
                  </a:lnTo>
                  <a:lnTo>
                    <a:pt x="215" y="2809"/>
                  </a:lnTo>
                  <a:lnTo>
                    <a:pt x="212" y="2813"/>
                  </a:lnTo>
                  <a:lnTo>
                    <a:pt x="206" y="2816"/>
                  </a:lnTo>
                  <a:lnTo>
                    <a:pt x="200" y="2819"/>
                  </a:lnTo>
                  <a:lnTo>
                    <a:pt x="192" y="2821"/>
                  </a:lnTo>
                  <a:lnTo>
                    <a:pt x="185" y="2823"/>
                  </a:lnTo>
                  <a:lnTo>
                    <a:pt x="175" y="2823"/>
                  </a:lnTo>
                  <a:lnTo>
                    <a:pt x="165" y="2821"/>
                  </a:lnTo>
                  <a:lnTo>
                    <a:pt x="154" y="2820"/>
                  </a:lnTo>
                  <a:lnTo>
                    <a:pt x="144" y="2818"/>
                  </a:lnTo>
                  <a:lnTo>
                    <a:pt x="132" y="2815"/>
                  </a:lnTo>
                  <a:lnTo>
                    <a:pt x="119" y="2811"/>
                  </a:lnTo>
                  <a:lnTo>
                    <a:pt x="106" y="2806"/>
                  </a:lnTo>
                  <a:lnTo>
                    <a:pt x="93" y="2801"/>
                  </a:lnTo>
                  <a:lnTo>
                    <a:pt x="80" y="2794"/>
                  </a:lnTo>
                  <a:lnTo>
                    <a:pt x="67" y="2787"/>
                  </a:lnTo>
                  <a:lnTo>
                    <a:pt x="53" y="2779"/>
                  </a:lnTo>
                  <a:lnTo>
                    <a:pt x="39" y="2770"/>
                  </a:lnTo>
                  <a:lnTo>
                    <a:pt x="25" y="2760"/>
                  </a:lnTo>
                  <a:lnTo>
                    <a:pt x="12" y="2750"/>
                  </a:lnTo>
                  <a:lnTo>
                    <a:pt x="0" y="2741"/>
                  </a:lnTo>
                  <a:close/>
                  <a:moveTo>
                    <a:pt x="0" y="2377"/>
                  </a:moveTo>
                  <a:lnTo>
                    <a:pt x="0" y="2281"/>
                  </a:lnTo>
                  <a:lnTo>
                    <a:pt x="12" y="2293"/>
                  </a:lnTo>
                  <a:lnTo>
                    <a:pt x="22" y="2305"/>
                  </a:lnTo>
                  <a:lnTo>
                    <a:pt x="29" y="2315"/>
                  </a:lnTo>
                  <a:lnTo>
                    <a:pt x="36" y="2326"/>
                  </a:lnTo>
                  <a:lnTo>
                    <a:pt x="40" y="2337"/>
                  </a:lnTo>
                  <a:lnTo>
                    <a:pt x="41" y="2347"/>
                  </a:lnTo>
                  <a:lnTo>
                    <a:pt x="41" y="2351"/>
                  </a:lnTo>
                  <a:lnTo>
                    <a:pt x="41" y="2355"/>
                  </a:lnTo>
                  <a:lnTo>
                    <a:pt x="40" y="2360"/>
                  </a:lnTo>
                  <a:lnTo>
                    <a:pt x="38" y="2363"/>
                  </a:lnTo>
                  <a:lnTo>
                    <a:pt x="36" y="2366"/>
                  </a:lnTo>
                  <a:lnTo>
                    <a:pt x="31" y="2369"/>
                  </a:lnTo>
                  <a:lnTo>
                    <a:pt x="28" y="2371"/>
                  </a:lnTo>
                  <a:lnTo>
                    <a:pt x="24" y="2374"/>
                  </a:lnTo>
                  <a:lnTo>
                    <a:pt x="18" y="2376"/>
                  </a:lnTo>
                  <a:lnTo>
                    <a:pt x="13" y="2377"/>
                  </a:lnTo>
                  <a:lnTo>
                    <a:pt x="6" y="2377"/>
                  </a:lnTo>
                  <a:lnTo>
                    <a:pt x="0" y="2377"/>
                  </a:lnTo>
                  <a:close/>
                  <a:moveTo>
                    <a:pt x="0" y="2021"/>
                  </a:moveTo>
                  <a:lnTo>
                    <a:pt x="0" y="1974"/>
                  </a:lnTo>
                  <a:lnTo>
                    <a:pt x="4" y="1971"/>
                  </a:lnTo>
                  <a:lnTo>
                    <a:pt x="10" y="1968"/>
                  </a:lnTo>
                  <a:lnTo>
                    <a:pt x="16" y="1966"/>
                  </a:lnTo>
                  <a:lnTo>
                    <a:pt x="23" y="1965"/>
                  </a:lnTo>
                  <a:lnTo>
                    <a:pt x="30" y="1965"/>
                  </a:lnTo>
                  <a:lnTo>
                    <a:pt x="38" y="1965"/>
                  </a:lnTo>
                  <a:lnTo>
                    <a:pt x="46" y="1966"/>
                  </a:lnTo>
                  <a:lnTo>
                    <a:pt x="56" y="1967"/>
                  </a:lnTo>
                  <a:lnTo>
                    <a:pt x="76" y="1972"/>
                  </a:lnTo>
                  <a:lnTo>
                    <a:pt x="96" y="1980"/>
                  </a:lnTo>
                  <a:lnTo>
                    <a:pt x="118" y="1989"/>
                  </a:lnTo>
                  <a:lnTo>
                    <a:pt x="139" y="2002"/>
                  </a:lnTo>
                  <a:lnTo>
                    <a:pt x="151" y="2010"/>
                  </a:lnTo>
                  <a:lnTo>
                    <a:pt x="162" y="2017"/>
                  </a:lnTo>
                  <a:lnTo>
                    <a:pt x="172" y="2026"/>
                  </a:lnTo>
                  <a:lnTo>
                    <a:pt x="181" y="2034"/>
                  </a:lnTo>
                  <a:lnTo>
                    <a:pt x="190" y="2042"/>
                  </a:lnTo>
                  <a:lnTo>
                    <a:pt x="198" y="2050"/>
                  </a:lnTo>
                  <a:lnTo>
                    <a:pt x="205" y="2058"/>
                  </a:lnTo>
                  <a:lnTo>
                    <a:pt x="211" y="2067"/>
                  </a:lnTo>
                  <a:lnTo>
                    <a:pt x="216" y="2075"/>
                  </a:lnTo>
                  <a:lnTo>
                    <a:pt x="220" y="2082"/>
                  </a:lnTo>
                  <a:lnTo>
                    <a:pt x="223" y="2090"/>
                  </a:lnTo>
                  <a:lnTo>
                    <a:pt x="226" y="2097"/>
                  </a:lnTo>
                  <a:lnTo>
                    <a:pt x="227" y="2104"/>
                  </a:lnTo>
                  <a:lnTo>
                    <a:pt x="227" y="2110"/>
                  </a:lnTo>
                  <a:lnTo>
                    <a:pt x="226" y="2116"/>
                  </a:lnTo>
                  <a:lnTo>
                    <a:pt x="222" y="2121"/>
                  </a:lnTo>
                  <a:lnTo>
                    <a:pt x="219" y="2126"/>
                  </a:lnTo>
                  <a:lnTo>
                    <a:pt x="215" y="2130"/>
                  </a:lnTo>
                  <a:lnTo>
                    <a:pt x="209" y="2133"/>
                  </a:lnTo>
                  <a:lnTo>
                    <a:pt x="202" y="2135"/>
                  </a:lnTo>
                  <a:lnTo>
                    <a:pt x="195" y="2136"/>
                  </a:lnTo>
                  <a:lnTo>
                    <a:pt x="187" y="2136"/>
                  </a:lnTo>
                  <a:lnTo>
                    <a:pt x="178" y="2136"/>
                  </a:lnTo>
                  <a:lnTo>
                    <a:pt x="168" y="2135"/>
                  </a:lnTo>
                  <a:lnTo>
                    <a:pt x="159" y="2133"/>
                  </a:lnTo>
                  <a:lnTo>
                    <a:pt x="148" y="2130"/>
                  </a:lnTo>
                  <a:lnTo>
                    <a:pt x="137" y="2126"/>
                  </a:lnTo>
                  <a:lnTo>
                    <a:pt x="126" y="2122"/>
                  </a:lnTo>
                  <a:lnTo>
                    <a:pt x="114" y="2118"/>
                  </a:lnTo>
                  <a:lnTo>
                    <a:pt x="103" y="2111"/>
                  </a:lnTo>
                  <a:lnTo>
                    <a:pt x="92" y="2106"/>
                  </a:lnTo>
                  <a:lnTo>
                    <a:pt x="80" y="2098"/>
                  </a:lnTo>
                  <a:lnTo>
                    <a:pt x="66" y="2090"/>
                  </a:lnTo>
                  <a:lnTo>
                    <a:pt x="53" y="2080"/>
                  </a:lnTo>
                  <a:lnTo>
                    <a:pt x="41" y="2070"/>
                  </a:lnTo>
                  <a:lnTo>
                    <a:pt x="30" y="2061"/>
                  </a:lnTo>
                  <a:lnTo>
                    <a:pt x="22" y="2050"/>
                  </a:lnTo>
                  <a:lnTo>
                    <a:pt x="13" y="2040"/>
                  </a:lnTo>
                  <a:lnTo>
                    <a:pt x="5" y="2030"/>
                  </a:lnTo>
                  <a:lnTo>
                    <a:pt x="0" y="2021"/>
                  </a:lnTo>
                  <a:close/>
                  <a:moveTo>
                    <a:pt x="0" y="1666"/>
                  </a:moveTo>
                  <a:lnTo>
                    <a:pt x="0" y="1552"/>
                  </a:lnTo>
                  <a:lnTo>
                    <a:pt x="17" y="1557"/>
                  </a:lnTo>
                  <a:lnTo>
                    <a:pt x="35" y="1564"/>
                  </a:lnTo>
                  <a:lnTo>
                    <a:pt x="53" y="1573"/>
                  </a:lnTo>
                  <a:lnTo>
                    <a:pt x="71" y="1584"/>
                  </a:lnTo>
                  <a:lnTo>
                    <a:pt x="92" y="1598"/>
                  </a:lnTo>
                  <a:lnTo>
                    <a:pt x="109" y="1613"/>
                  </a:lnTo>
                  <a:lnTo>
                    <a:pt x="117" y="1620"/>
                  </a:lnTo>
                  <a:lnTo>
                    <a:pt x="124" y="1629"/>
                  </a:lnTo>
                  <a:lnTo>
                    <a:pt x="131" y="1636"/>
                  </a:lnTo>
                  <a:lnTo>
                    <a:pt x="136" y="1644"/>
                  </a:lnTo>
                  <a:lnTo>
                    <a:pt x="140" y="1652"/>
                  </a:lnTo>
                  <a:lnTo>
                    <a:pt x="144" y="1658"/>
                  </a:lnTo>
                  <a:lnTo>
                    <a:pt x="147" y="1666"/>
                  </a:lnTo>
                  <a:lnTo>
                    <a:pt x="149" y="1672"/>
                  </a:lnTo>
                  <a:lnTo>
                    <a:pt x="149" y="1679"/>
                  </a:lnTo>
                  <a:lnTo>
                    <a:pt x="149" y="1685"/>
                  </a:lnTo>
                  <a:lnTo>
                    <a:pt x="148" y="1690"/>
                  </a:lnTo>
                  <a:lnTo>
                    <a:pt x="146" y="1695"/>
                  </a:lnTo>
                  <a:lnTo>
                    <a:pt x="142" y="1700"/>
                  </a:lnTo>
                  <a:lnTo>
                    <a:pt x="137" y="1703"/>
                  </a:lnTo>
                  <a:lnTo>
                    <a:pt x="133" y="1706"/>
                  </a:lnTo>
                  <a:lnTo>
                    <a:pt x="126" y="1708"/>
                  </a:lnTo>
                  <a:lnTo>
                    <a:pt x="120" y="1709"/>
                  </a:lnTo>
                  <a:lnTo>
                    <a:pt x="112" y="1710"/>
                  </a:lnTo>
                  <a:lnTo>
                    <a:pt x="104" y="1710"/>
                  </a:lnTo>
                  <a:lnTo>
                    <a:pt x="95" y="1709"/>
                  </a:lnTo>
                  <a:lnTo>
                    <a:pt x="86" y="1707"/>
                  </a:lnTo>
                  <a:lnTo>
                    <a:pt x="77" y="1704"/>
                  </a:lnTo>
                  <a:lnTo>
                    <a:pt x="67" y="1701"/>
                  </a:lnTo>
                  <a:lnTo>
                    <a:pt x="57" y="1697"/>
                  </a:lnTo>
                  <a:lnTo>
                    <a:pt x="46" y="1693"/>
                  </a:lnTo>
                  <a:lnTo>
                    <a:pt x="36" y="1688"/>
                  </a:lnTo>
                  <a:lnTo>
                    <a:pt x="25" y="1682"/>
                  </a:lnTo>
                  <a:lnTo>
                    <a:pt x="15" y="1675"/>
                  </a:lnTo>
                  <a:lnTo>
                    <a:pt x="8" y="1671"/>
                  </a:lnTo>
                  <a:lnTo>
                    <a:pt x="0" y="1666"/>
                  </a:lnTo>
                  <a:close/>
                  <a:moveTo>
                    <a:pt x="0" y="1261"/>
                  </a:moveTo>
                  <a:lnTo>
                    <a:pt x="0" y="1151"/>
                  </a:lnTo>
                  <a:lnTo>
                    <a:pt x="15" y="1155"/>
                  </a:lnTo>
                  <a:lnTo>
                    <a:pt x="30" y="1162"/>
                  </a:lnTo>
                  <a:lnTo>
                    <a:pt x="46" y="1169"/>
                  </a:lnTo>
                  <a:lnTo>
                    <a:pt x="63" y="1179"/>
                  </a:lnTo>
                  <a:lnTo>
                    <a:pt x="81" y="1192"/>
                  </a:lnTo>
                  <a:lnTo>
                    <a:pt x="96" y="1206"/>
                  </a:lnTo>
                  <a:lnTo>
                    <a:pt x="109" y="1220"/>
                  </a:lnTo>
                  <a:lnTo>
                    <a:pt x="120" y="1235"/>
                  </a:lnTo>
                  <a:lnTo>
                    <a:pt x="124" y="1242"/>
                  </a:lnTo>
                  <a:lnTo>
                    <a:pt x="127" y="1248"/>
                  </a:lnTo>
                  <a:lnTo>
                    <a:pt x="130" y="1256"/>
                  </a:lnTo>
                  <a:lnTo>
                    <a:pt x="132" y="1261"/>
                  </a:lnTo>
                  <a:lnTo>
                    <a:pt x="132" y="1267"/>
                  </a:lnTo>
                  <a:lnTo>
                    <a:pt x="132" y="1273"/>
                  </a:lnTo>
                  <a:lnTo>
                    <a:pt x="131" y="1278"/>
                  </a:lnTo>
                  <a:lnTo>
                    <a:pt x="128" y="1284"/>
                  </a:lnTo>
                  <a:lnTo>
                    <a:pt x="125" y="1287"/>
                  </a:lnTo>
                  <a:lnTo>
                    <a:pt x="121" y="1291"/>
                  </a:lnTo>
                  <a:lnTo>
                    <a:pt x="116" y="1293"/>
                  </a:lnTo>
                  <a:lnTo>
                    <a:pt x="110" y="1295"/>
                  </a:lnTo>
                  <a:lnTo>
                    <a:pt x="104" y="1297"/>
                  </a:lnTo>
                  <a:lnTo>
                    <a:pt x="97" y="1298"/>
                  </a:lnTo>
                  <a:lnTo>
                    <a:pt x="90" y="1297"/>
                  </a:lnTo>
                  <a:lnTo>
                    <a:pt x="82" y="1297"/>
                  </a:lnTo>
                  <a:lnTo>
                    <a:pt x="73" y="1294"/>
                  </a:lnTo>
                  <a:lnTo>
                    <a:pt x="65" y="1292"/>
                  </a:lnTo>
                  <a:lnTo>
                    <a:pt x="56" y="1290"/>
                  </a:lnTo>
                  <a:lnTo>
                    <a:pt x="46" y="1286"/>
                  </a:lnTo>
                  <a:lnTo>
                    <a:pt x="27" y="1277"/>
                  </a:lnTo>
                  <a:lnTo>
                    <a:pt x="9" y="1266"/>
                  </a:lnTo>
                  <a:lnTo>
                    <a:pt x="4" y="1263"/>
                  </a:lnTo>
                  <a:lnTo>
                    <a:pt x="0" y="1261"/>
                  </a:lnTo>
                  <a:close/>
                  <a:moveTo>
                    <a:pt x="0" y="811"/>
                  </a:moveTo>
                  <a:lnTo>
                    <a:pt x="0" y="767"/>
                  </a:lnTo>
                  <a:lnTo>
                    <a:pt x="3" y="763"/>
                  </a:lnTo>
                  <a:lnTo>
                    <a:pt x="8" y="760"/>
                  </a:lnTo>
                  <a:lnTo>
                    <a:pt x="13" y="759"/>
                  </a:lnTo>
                  <a:lnTo>
                    <a:pt x="18" y="758"/>
                  </a:lnTo>
                  <a:lnTo>
                    <a:pt x="24" y="757"/>
                  </a:lnTo>
                  <a:lnTo>
                    <a:pt x="30" y="757"/>
                  </a:lnTo>
                  <a:lnTo>
                    <a:pt x="37" y="757"/>
                  </a:lnTo>
                  <a:lnTo>
                    <a:pt x="44" y="758"/>
                  </a:lnTo>
                  <a:lnTo>
                    <a:pt x="58" y="761"/>
                  </a:lnTo>
                  <a:lnTo>
                    <a:pt x="74" y="768"/>
                  </a:lnTo>
                  <a:lnTo>
                    <a:pt x="91" y="775"/>
                  </a:lnTo>
                  <a:lnTo>
                    <a:pt x="107" y="785"/>
                  </a:lnTo>
                  <a:lnTo>
                    <a:pt x="123" y="797"/>
                  </a:lnTo>
                  <a:lnTo>
                    <a:pt x="138" y="810"/>
                  </a:lnTo>
                  <a:lnTo>
                    <a:pt x="150" y="824"/>
                  </a:lnTo>
                  <a:lnTo>
                    <a:pt x="160" y="837"/>
                  </a:lnTo>
                  <a:lnTo>
                    <a:pt x="163" y="843"/>
                  </a:lnTo>
                  <a:lnTo>
                    <a:pt x="166" y="850"/>
                  </a:lnTo>
                  <a:lnTo>
                    <a:pt x="168" y="856"/>
                  </a:lnTo>
                  <a:lnTo>
                    <a:pt x="169" y="863"/>
                  </a:lnTo>
                  <a:lnTo>
                    <a:pt x="169" y="868"/>
                  </a:lnTo>
                  <a:lnTo>
                    <a:pt x="169" y="874"/>
                  </a:lnTo>
                  <a:lnTo>
                    <a:pt x="168" y="879"/>
                  </a:lnTo>
                  <a:lnTo>
                    <a:pt x="166" y="883"/>
                  </a:lnTo>
                  <a:lnTo>
                    <a:pt x="163" y="886"/>
                  </a:lnTo>
                  <a:lnTo>
                    <a:pt x="159" y="890"/>
                  </a:lnTo>
                  <a:lnTo>
                    <a:pt x="154" y="893"/>
                  </a:lnTo>
                  <a:lnTo>
                    <a:pt x="149" y="895"/>
                  </a:lnTo>
                  <a:lnTo>
                    <a:pt x="144" y="896"/>
                  </a:lnTo>
                  <a:lnTo>
                    <a:pt x="137" y="896"/>
                  </a:lnTo>
                  <a:lnTo>
                    <a:pt x="130" y="896"/>
                  </a:lnTo>
                  <a:lnTo>
                    <a:pt x="123" y="896"/>
                  </a:lnTo>
                  <a:lnTo>
                    <a:pt x="107" y="893"/>
                  </a:lnTo>
                  <a:lnTo>
                    <a:pt x="91" y="886"/>
                  </a:lnTo>
                  <a:lnTo>
                    <a:pt x="72" y="879"/>
                  </a:lnTo>
                  <a:lnTo>
                    <a:pt x="55" y="868"/>
                  </a:lnTo>
                  <a:lnTo>
                    <a:pt x="46" y="862"/>
                  </a:lnTo>
                  <a:lnTo>
                    <a:pt x="37" y="854"/>
                  </a:lnTo>
                  <a:lnTo>
                    <a:pt x="29" y="848"/>
                  </a:lnTo>
                  <a:lnTo>
                    <a:pt x="22" y="840"/>
                  </a:lnTo>
                  <a:lnTo>
                    <a:pt x="15" y="832"/>
                  </a:lnTo>
                  <a:lnTo>
                    <a:pt x="10" y="825"/>
                  </a:lnTo>
                  <a:lnTo>
                    <a:pt x="4" y="818"/>
                  </a:lnTo>
                  <a:lnTo>
                    <a:pt x="0" y="811"/>
                  </a:lnTo>
                  <a:close/>
                  <a:moveTo>
                    <a:pt x="0" y="365"/>
                  </a:moveTo>
                  <a:lnTo>
                    <a:pt x="0" y="266"/>
                  </a:lnTo>
                  <a:lnTo>
                    <a:pt x="3" y="268"/>
                  </a:lnTo>
                  <a:lnTo>
                    <a:pt x="5" y="269"/>
                  </a:lnTo>
                  <a:lnTo>
                    <a:pt x="19" y="280"/>
                  </a:lnTo>
                  <a:lnTo>
                    <a:pt x="32" y="292"/>
                  </a:lnTo>
                  <a:lnTo>
                    <a:pt x="42" y="304"/>
                  </a:lnTo>
                  <a:lnTo>
                    <a:pt x="50" y="316"/>
                  </a:lnTo>
                  <a:lnTo>
                    <a:pt x="53" y="322"/>
                  </a:lnTo>
                  <a:lnTo>
                    <a:pt x="55" y="327"/>
                  </a:lnTo>
                  <a:lnTo>
                    <a:pt x="57" y="333"/>
                  </a:lnTo>
                  <a:lnTo>
                    <a:pt x="58" y="338"/>
                  </a:lnTo>
                  <a:lnTo>
                    <a:pt x="58" y="344"/>
                  </a:lnTo>
                  <a:lnTo>
                    <a:pt x="58" y="348"/>
                  </a:lnTo>
                  <a:lnTo>
                    <a:pt x="57" y="353"/>
                  </a:lnTo>
                  <a:lnTo>
                    <a:pt x="55" y="357"/>
                  </a:lnTo>
                  <a:lnTo>
                    <a:pt x="51" y="362"/>
                  </a:lnTo>
                  <a:lnTo>
                    <a:pt x="46" y="365"/>
                  </a:lnTo>
                  <a:lnTo>
                    <a:pt x="40" y="367"/>
                  </a:lnTo>
                  <a:lnTo>
                    <a:pt x="33" y="368"/>
                  </a:lnTo>
                  <a:lnTo>
                    <a:pt x="26" y="370"/>
                  </a:lnTo>
                  <a:lnTo>
                    <a:pt x="18" y="368"/>
                  </a:lnTo>
                  <a:lnTo>
                    <a:pt x="10" y="367"/>
                  </a:lnTo>
                  <a:lnTo>
                    <a:pt x="0" y="365"/>
                  </a:lnTo>
                  <a:close/>
                  <a:moveTo>
                    <a:pt x="678" y="258"/>
                  </a:moveTo>
                  <a:lnTo>
                    <a:pt x="678" y="361"/>
                  </a:lnTo>
                  <a:lnTo>
                    <a:pt x="664" y="349"/>
                  </a:lnTo>
                  <a:lnTo>
                    <a:pt x="652" y="337"/>
                  </a:lnTo>
                  <a:lnTo>
                    <a:pt x="642" y="325"/>
                  </a:lnTo>
                  <a:lnTo>
                    <a:pt x="635" y="313"/>
                  </a:lnTo>
                  <a:lnTo>
                    <a:pt x="633" y="307"/>
                  </a:lnTo>
                  <a:lnTo>
                    <a:pt x="630" y="302"/>
                  </a:lnTo>
                  <a:lnTo>
                    <a:pt x="628" y="296"/>
                  </a:lnTo>
                  <a:lnTo>
                    <a:pt x="627" y="291"/>
                  </a:lnTo>
                  <a:lnTo>
                    <a:pt x="627" y="285"/>
                  </a:lnTo>
                  <a:lnTo>
                    <a:pt x="628" y="280"/>
                  </a:lnTo>
                  <a:lnTo>
                    <a:pt x="629" y="276"/>
                  </a:lnTo>
                  <a:lnTo>
                    <a:pt x="632" y="271"/>
                  </a:lnTo>
                  <a:lnTo>
                    <a:pt x="635" y="267"/>
                  </a:lnTo>
                  <a:lnTo>
                    <a:pt x="639" y="264"/>
                  </a:lnTo>
                  <a:lnTo>
                    <a:pt x="644" y="261"/>
                  </a:lnTo>
                  <a:lnTo>
                    <a:pt x="650" y="258"/>
                  </a:lnTo>
                  <a:lnTo>
                    <a:pt x="656" y="257"/>
                  </a:lnTo>
                  <a:lnTo>
                    <a:pt x="663" y="257"/>
                  </a:lnTo>
                  <a:lnTo>
                    <a:pt x="670" y="257"/>
                  </a:lnTo>
                  <a:lnTo>
                    <a:pt x="678" y="258"/>
                  </a:lnTo>
                  <a:close/>
                  <a:moveTo>
                    <a:pt x="678" y="725"/>
                  </a:moveTo>
                  <a:lnTo>
                    <a:pt x="678" y="791"/>
                  </a:lnTo>
                  <a:lnTo>
                    <a:pt x="669" y="795"/>
                  </a:lnTo>
                  <a:lnTo>
                    <a:pt x="658" y="796"/>
                  </a:lnTo>
                  <a:lnTo>
                    <a:pt x="647" y="796"/>
                  </a:lnTo>
                  <a:lnTo>
                    <a:pt x="634" y="794"/>
                  </a:lnTo>
                  <a:lnTo>
                    <a:pt x="620" y="789"/>
                  </a:lnTo>
                  <a:lnTo>
                    <a:pt x="606" y="784"/>
                  </a:lnTo>
                  <a:lnTo>
                    <a:pt x="592" y="776"/>
                  </a:lnTo>
                  <a:lnTo>
                    <a:pt x="576" y="768"/>
                  </a:lnTo>
                  <a:lnTo>
                    <a:pt x="560" y="756"/>
                  </a:lnTo>
                  <a:lnTo>
                    <a:pt x="545" y="743"/>
                  </a:lnTo>
                  <a:lnTo>
                    <a:pt x="540" y="736"/>
                  </a:lnTo>
                  <a:lnTo>
                    <a:pt x="533" y="729"/>
                  </a:lnTo>
                  <a:lnTo>
                    <a:pt x="529" y="722"/>
                  </a:lnTo>
                  <a:lnTo>
                    <a:pt x="525" y="716"/>
                  </a:lnTo>
                  <a:lnTo>
                    <a:pt x="520" y="708"/>
                  </a:lnTo>
                  <a:lnTo>
                    <a:pt x="518" y="702"/>
                  </a:lnTo>
                  <a:lnTo>
                    <a:pt x="516" y="695"/>
                  </a:lnTo>
                  <a:lnTo>
                    <a:pt x="515" y="690"/>
                  </a:lnTo>
                  <a:lnTo>
                    <a:pt x="514" y="684"/>
                  </a:lnTo>
                  <a:lnTo>
                    <a:pt x="515" y="678"/>
                  </a:lnTo>
                  <a:lnTo>
                    <a:pt x="516" y="673"/>
                  </a:lnTo>
                  <a:lnTo>
                    <a:pt x="518" y="668"/>
                  </a:lnTo>
                  <a:lnTo>
                    <a:pt x="521" y="664"/>
                  </a:lnTo>
                  <a:lnTo>
                    <a:pt x="526" y="661"/>
                  </a:lnTo>
                  <a:lnTo>
                    <a:pt x="530" y="658"/>
                  </a:lnTo>
                  <a:lnTo>
                    <a:pt x="535" y="656"/>
                  </a:lnTo>
                  <a:lnTo>
                    <a:pt x="542" y="654"/>
                  </a:lnTo>
                  <a:lnTo>
                    <a:pt x="548" y="653"/>
                  </a:lnTo>
                  <a:lnTo>
                    <a:pt x="555" y="653"/>
                  </a:lnTo>
                  <a:lnTo>
                    <a:pt x="562" y="654"/>
                  </a:lnTo>
                  <a:lnTo>
                    <a:pt x="579" y="657"/>
                  </a:lnTo>
                  <a:lnTo>
                    <a:pt x="596" y="663"/>
                  </a:lnTo>
                  <a:lnTo>
                    <a:pt x="613" y="671"/>
                  </a:lnTo>
                  <a:lnTo>
                    <a:pt x="632" y="681"/>
                  </a:lnTo>
                  <a:lnTo>
                    <a:pt x="646" y="691"/>
                  </a:lnTo>
                  <a:lnTo>
                    <a:pt x="657" y="702"/>
                  </a:lnTo>
                  <a:lnTo>
                    <a:pt x="669" y="714"/>
                  </a:lnTo>
                  <a:lnTo>
                    <a:pt x="678" y="725"/>
                  </a:lnTo>
                  <a:close/>
                  <a:moveTo>
                    <a:pt x="678" y="1962"/>
                  </a:moveTo>
                  <a:lnTo>
                    <a:pt x="678" y="2076"/>
                  </a:lnTo>
                  <a:lnTo>
                    <a:pt x="667" y="2075"/>
                  </a:lnTo>
                  <a:lnTo>
                    <a:pt x="656" y="2072"/>
                  </a:lnTo>
                  <a:lnTo>
                    <a:pt x="644" y="2069"/>
                  </a:lnTo>
                  <a:lnTo>
                    <a:pt x="633" y="2065"/>
                  </a:lnTo>
                  <a:lnTo>
                    <a:pt x="621" y="2060"/>
                  </a:lnTo>
                  <a:lnTo>
                    <a:pt x="608" y="2054"/>
                  </a:lnTo>
                  <a:lnTo>
                    <a:pt x="596" y="2048"/>
                  </a:lnTo>
                  <a:lnTo>
                    <a:pt x="583" y="2040"/>
                  </a:lnTo>
                  <a:lnTo>
                    <a:pt x="571" y="2033"/>
                  </a:lnTo>
                  <a:lnTo>
                    <a:pt x="560" y="2025"/>
                  </a:lnTo>
                  <a:lnTo>
                    <a:pt x="551" y="2016"/>
                  </a:lnTo>
                  <a:lnTo>
                    <a:pt x="541" y="2009"/>
                  </a:lnTo>
                  <a:lnTo>
                    <a:pt x="532" y="2000"/>
                  </a:lnTo>
                  <a:lnTo>
                    <a:pt x="524" y="1992"/>
                  </a:lnTo>
                  <a:lnTo>
                    <a:pt x="517" y="1983"/>
                  </a:lnTo>
                  <a:lnTo>
                    <a:pt x="511" y="1975"/>
                  </a:lnTo>
                  <a:lnTo>
                    <a:pt x="505" y="1967"/>
                  </a:lnTo>
                  <a:lnTo>
                    <a:pt x="502" y="1959"/>
                  </a:lnTo>
                  <a:lnTo>
                    <a:pt x="499" y="1952"/>
                  </a:lnTo>
                  <a:lnTo>
                    <a:pt x="497" y="1944"/>
                  </a:lnTo>
                  <a:lnTo>
                    <a:pt x="495" y="1937"/>
                  </a:lnTo>
                  <a:lnTo>
                    <a:pt x="495" y="1930"/>
                  </a:lnTo>
                  <a:lnTo>
                    <a:pt x="497" y="1924"/>
                  </a:lnTo>
                  <a:lnTo>
                    <a:pt x="500" y="1918"/>
                  </a:lnTo>
                  <a:lnTo>
                    <a:pt x="503" y="1914"/>
                  </a:lnTo>
                  <a:lnTo>
                    <a:pt x="508" y="1910"/>
                  </a:lnTo>
                  <a:lnTo>
                    <a:pt x="514" y="1906"/>
                  </a:lnTo>
                  <a:lnTo>
                    <a:pt x="520" y="1904"/>
                  </a:lnTo>
                  <a:lnTo>
                    <a:pt x="528" y="1903"/>
                  </a:lnTo>
                  <a:lnTo>
                    <a:pt x="537" y="1902"/>
                  </a:lnTo>
                  <a:lnTo>
                    <a:pt x="545" y="1903"/>
                  </a:lnTo>
                  <a:lnTo>
                    <a:pt x="555" y="1904"/>
                  </a:lnTo>
                  <a:lnTo>
                    <a:pt x="566" y="1905"/>
                  </a:lnTo>
                  <a:lnTo>
                    <a:pt x="576" y="1908"/>
                  </a:lnTo>
                  <a:lnTo>
                    <a:pt x="587" y="1912"/>
                  </a:lnTo>
                  <a:lnTo>
                    <a:pt x="599" y="1916"/>
                  </a:lnTo>
                  <a:lnTo>
                    <a:pt x="610" y="1920"/>
                  </a:lnTo>
                  <a:lnTo>
                    <a:pt x="622" y="1926"/>
                  </a:lnTo>
                  <a:lnTo>
                    <a:pt x="634" y="1932"/>
                  </a:lnTo>
                  <a:lnTo>
                    <a:pt x="647" y="1940"/>
                  </a:lnTo>
                  <a:lnTo>
                    <a:pt x="663" y="1951"/>
                  </a:lnTo>
                  <a:lnTo>
                    <a:pt x="678" y="1962"/>
                  </a:lnTo>
                  <a:close/>
                  <a:moveTo>
                    <a:pt x="678" y="2348"/>
                  </a:moveTo>
                  <a:lnTo>
                    <a:pt x="678" y="2472"/>
                  </a:lnTo>
                  <a:lnTo>
                    <a:pt x="660" y="2457"/>
                  </a:lnTo>
                  <a:lnTo>
                    <a:pt x="644" y="2442"/>
                  </a:lnTo>
                  <a:lnTo>
                    <a:pt x="630" y="2426"/>
                  </a:lnTo>
                  <a:lnTo>
                    <a:pt x="621" y="2411"/>
                  </a:lnTo>
                  <a:lnTo>
                    <a:pt x="616" y="2404"/>
                  </a:lnTo>
                  <a:lnTo>
                    <a:pt x="613" y="2397"/>
                  </a:lnTo>
                  <a:lnTo>
                    <a:pt x="611" y="2391"/>
                  </a:lnTo>
                  <a:lnTo>
                    <a:pt x="610" y="2384"/>
                  </a:lnTo>
                  <a:lnTo>
                    <a:pt x="609" y="2378"/>
                  </a:lnTo>
                  <a:lnTo>
                    <a:pt x="610" y="2373"/>
                  </a:lnTo>
                  <a:lnTo>
                    <a:pt x="611" y="2367"/>
                  </a:lnTo>
                  <a:lnTo>
                    <a:pt x="613" y="2362"/>
                  </a:lnTo>
                  <a:lnTo>
                    <a:pt x="617" y="2356"/>
                  </a:lnTo>
                  <a:lnTo>
                    <a:pt x="623" y="2352"/>
                  </a:lnTo>
                  <a:lnTo>
                    <a:pt x="630" y="2349"/>
                  </a:lnTo>
                  <a:lnTo>
                    <a:pt x="638" y="2347"/>
                  </a:lnTo>
                  <a:lnTo>
                    <a:pt x="647" y="2346"/>
                  </a:lnTo>
                  <a:lnTo>
                    <a:pt x="656" y="2346"/>
                  </a:lnTo>
                  <a:lnTo>
                    <a:pt x="667" y="2347"/>
                  </a:lnTo>
                  <a:lnTo>
                    <a:pt x="678" y="2348"/>
                  </a:lnTo>
                  <a:close/>
                  <a:moveTo>
                    <a:pt x="678" y="2691"/>
                  </a:moveTo>
                  <a:lnTo>
                    <a:pt x="678" y="2787"/>
                  </a:lnTo>
                  <a:lnTo>
                    <a:pt x="665" y="2787"/>
                  </a:lnTo>
                  <a:lnTo>
                    <a:pt x="651" y="2786"/>
                  </a:lnTo>
                  <a:lnTo>
                    <a:pt x="635" y="2783"/>
                  </a:lnTo>
                  <a:lnTo>
                    <a:pt x="619" y="2778"/>
                  </a:lnTo>
                  <a:lnTo>
                    <a:pt x="600" y="2772"/>
                  </a:lnTo>
                  <a:lnTo>
                    <a:pt x="583" y="2764"/>
                  </a:lnTo>
                  <a:lnTo>
                    <a:pt x="564" y="2756"/>
                  </a:lnTo>
                  <a:lnTo>
                    <a:pt x="545" y="2745"/>
                  </a:lnTo>
                  <a:lnTo>
                    <a:pt x="532" y="2736"/>
                  </a:lnTo>
                  <a:lnTo>
                    <a:pt x="519" y="2728"/>
                  </a:lnTo>
                  <a:lnTo>
                    <a:pt x="507" y="2719"/>
                  </a:lnTo>
                  <a:lnTo>
                    <a:pt x="497" y="2710"/>
                  </a:lnTo>
                  <a:lnTo>
                    <a:pt x="486" y="2701"/>
                  </a:lnTo>
                  <a:lnTo>
                    <a:pt x="477" y="2692"/>
                  </a:lnTo>
                  <a:lnTo>
                    <a:pt x="469" y="2682"/>
                  </a:lnTo>
                  <a:lnTo>
                    <a:pt x="461" y="2674"/>
                  </a:lnTo>
                  <a:lnTo>
                    <a:pt x="454" y="2664"/>
                  </a:lnTo>
                  <a:lnTo>
                    <a:pt x="450" y="2655"/>
                  </a:lnTo>
                  <a:lnTo>
                    <a:pt x="446" y="2648"/>
                  </a:lnTo>
                  <a:lnTo>
                    <a:pt x="444" y="2639"/>
                  </a:lnTo>
                  <a:lnTo>
                    <a:pt x="442" y="2632"/>
                  </a:lnTo>
                  <a:lnTo>
                    <a:pt x="442" y="2625"/>
                  </a:lnTo>
                  <a:lnTo>
                    <a:pt x="443" y="2619"/>
                  </a:lnTo>
                  <a:lnTo>
                    <a:pt x="446" y="2612"/>
                  </a:lnTo>
                  <a:lnTo>
                    <a:pt x="450" y="2608"/>
                  </a:lnTo>
                  <a:lnTo>
                    <a:pt x="454" y="2603"/>
                  </a:lnTo>
                  <a:lnTo>
                    <a:pt x="461" y="2600"/>
                  </a:lnTo>
                  <a:lnTo>
                    <a:pt x="469" y="2598"/>
                  </a:lnTo>
                  <a:lnTo>
                    <a:pt x="477" y="2597"/>
                  </a:lnTo>
                  <a:lnTo>
                    <a:pt x="487" y="2597"/>
                  </a:lnTo>
                  <a:lnTo>
                    <a:pt x="497" y="2597"/>
                  </a:lnTo>
                  <a:lnTo>
                    <a:pt x="507" y="2598"/>
                  </a:lnTo>
                  <a:lnTo>
                    <a:pt x="519" y="2600"/>
                  </a:lnTo>
                  <a:lnTo>
                    <a:pt x="531" y="2603"/>
                  </a:lnTo>
                  <a:lnTo>
                    <a:pt x="544" y="2608"/>
                  </a:lnTo>
                  <a:lnTo>
                    <a:pt x="557" y="2612"/>
                  </a:lnTo>
                  <a:lnTo>
                    <a:pt x="570" y="2619"/>
                  </a:lnTo>
                  <a:lnTo>
                    <a:pt x="584" y="2625"/>
                  </a:lnTo>
                  <a:lnTo>
                    <a:pt x="597" y="2632"/>
                  </a:lnTo>
                  <a:lnTo>
                    <a:pt x="611" y="2640"/>
                  </a:lnTo>
                  <a:lnTo>
                    <a:pt x="630" y="2652"/>
                  </a:lnTo>
                  <a:lnTo>
                    <a:pt x="648" y="2665"/>
                  </a:lnTo>
                  <a:lnTo>
                    <a:pt x="664" y="2678"/>
                  </a:lnTo>
                  <a:lnTo>
                    <a:pt x="678" y="2691"/>
                  </a:lnTo>
                  <a:close/>
                  <a:moveTo>
                    <a:pt x="678" y="3065"/>
                  </a:moveTo>
                  <a:lnTo>
                    <a:pt x="678" y="3132"/>
                  </a:lnTo>
                  <a:lnTo>
                    <a:pt x="673" y="3124"/>
                  </a:lnTo>
                  <a:lnTo>
                    <a:pt x="668" y="3116"/>
                  </a:lnTo>
                  <a:lnTo>
                    <a:pt x="665" y="3109"/>
                  </a:lnTo>
                  <a:lnTo>
                    <a:pt x="663" y="3101"/>
                  </a:lnTo>
                  <a:lnTo>
                    <a:pt x="662" y="3093"/>
                  </a:lnTo>
                  <a:lnTo>
                    <a:pt x="662" y="3087"/>
                  </a:lnTo>
                  <a:lnTo>
                    <a:pt x="663" y="3082"/>
                  </a:lnTo>
                  <a:lnTo>
                    <a:pt x="666" y="3076"/>
                  </a:lnTo>
                  <a:lnTo>
                    <a:pt x="668" y="3073"/>
                  </a:lnTo>
                  <a:lnTo>
                    <a:pt x="671" y="3070"/>
                  </a:lnTo>
                  <a:lnTo>
                    <a:pt x="675" y="3068"/>
                  </a:lnTo>
                  <a:lnTo>
                    <a:pt x="678" y="3065"/>
                  </a:lnTo>
                  <a:close/>
                  <a:moveTo>
                    <a:pt x="678" y="3328"/>
                  </a:moveTo>
                  <a:lnTo>
                    <a:pt x="678" y="3471"/>
                  </a:lnTo>
                  <a:lnTo>
                    <a:pt x="677" y="3471"/>
                  </a:lnTo>
                  <a:lnTo>
                    <a:pt x="661" y="3461"/>
                  </a:lnTo>
                  <a:lnTo>
                    <a:pt x="647" y="3452"/>
                  </a:lnTo>
                  <a:lnTo>
                    <a:pt x="633" y="3442"/>
                  </a:lnTo>
                  <a:lnTo>
                    <a:pt x="620" y="3432"/>
                  </a:lnTo>
                  <a:lnTo>
                    <a:pt x="608" y="3421"/>
                  </a:lnTo>
                  <a:lnTo>
                    <a:pt x="597" y="3412"/>
                  </a:lnTo>
                  <a:lnTo>
                    <a:pt x="587" y="3402"/>
                  </a:lnTo>
                  <a:lnTo>
                    <a:pt x="579" y="3392"/>
                  </a:lnTo>
                  <a:lnTo>
                    <a:pt x="571" y="3383"/>
                  </a:lnTo>
                  <a:lnTo>
                    <a:pt x="565" y="3373"/>
                  </a:lnTo>
                  <a:lnTo>
                    <a:pt x="560" y="3364"/>
                  </a:lnTo>
                  <a:lnTo>
                    <a:pt x="557" y="3356"/>
                  </a:lnTo>
                  <a:lnTo>
                    <a:pt x="555" y="3347"/>
                  </a:lnTo>
                  <a:lnTo>
                    <a:pt x="554" y="3339"/>
                  </a:lnTo>
                  <a:lnTo>
                    <a:pt x="556" y="3333"/>
                  </a:lnTo>
                  <a:lnTo>
                    <a:pt x="558" y="3327"/>
                  </a:lnTo>
                  <a:lnTo>
                    <a:pt x="561" y="3323"/>
                  </a:lnTo>
                  <a:lnTo>
                    <a:pt x="565" y="3320"/>
                  </a:lnTo>
                  <a:lnTo>
                    <a:pt x="570" y="3317"/>
                  </a:lnTo>
                  <a:lnTo>
                    <a:pt x="574" y="3315"/>
                  </a:lnTo>
                  <a:lnTo>
                    <a:pt x="581" y="3312"/>
                  </a:lnTo>
                  <a:lnTo>
                    <a:pt x="587" y="3311"/>
                  </a:lnTo>
                  <a:lnTo>
                    <a:pt x="594" y="3311"/>
                  </a:lnTo>
                  <a:lnTo>
                    <a:pt x="601" y="3310"/>
                  </a:lnTo>
                  <a:lnTo>
                    <a:pt x="619" y="3312"/>
                  </a:lnTo>
                  <a:lnTo>
                    <a:pt x="637" y="3316"/>
                  </a:lnTo>
                  <a:lnTo>
                    <a:pt x="657" y="3321"/>
                  </a:lnTo>
                  <a:lnTo>
                    <a:pt x="678" y="3328"/>
                  </a:lnTo>
                  <a:close/>
                  <a:moveTo>
                    <a:pt x="678" y="3617"/>
                  </a:moveTo>
                  <a:lnTo>
                    <a:pt x="678" y="3758"/>
                  </a:lnTo>
                  <a:lnTo>
                    <a:pt x="660" y="3751"/>
                  </a:lnTo>
                  <a:lnTo>
                    <a:pt x="639" y="3743"/>
                  </a:lnTo>
                  <a:lnTo>
                    <a:pt x="620" y="3733"/>
                  </a:lnTo>
                  <a:lnTo>
                    <a:pt x="599" y="3723"/>
                  </a:lnTo>
                  <a:lnTo>
                    <a:pt x="583" y="3713"/>
                  </a:lnTo>
                  <a:lnTo>
                    <a:pt x="568" y="3702"/>
                  </a:lnTo>
                  <a:lnTo>
                    <a:pt x="553" y="3692"/>
                  </a:lnTo>
                  <a:lnTo>
                    <a:pt x="540" y="3683"/>
                  </a:lnTo>
                  <a:lnTo>
                    <a:pt x="527" y="3672"/>
                  </a:lnTo>
                  <a:lnTo>
                    <a:pt x="516" y="3661"/>
                  </a:lnTo>
                  <a:lnTo>
                    <a:pt x="505" y="3651"/>
                  </a:lnTo>
                  <a:lnTo>
                    <a:pt x="495" y="3641"/>
                  </a:lnTo>
                  <a:lnTo>
                    <a:pt x="488" y="3631"/>
                  </a:lnTo>
                  <a:lnTo>
                    <a:pt x="481" y="3621"/>
                  </a:lnTo>
                  <a:lnTo>
                    <a:pt x="476" y="3613"/>
                  </a:lnTo>
                  <a:lnTo>
                    <a:pt x="473" y="3604"/>
                  </a:lnTo>
                  <a:lnTo>
                    <a:pt x="471" y="3595"/>
                  </a:lnTo>
                  <a:lnTo>
                    <a:pt x="470" y="3588"/>
                  </a:lnTo>
                  <a:lnTo>
                    <a:pt x="471" y="3581"/>
                  </a:lnTo>
                  <a:lnTo>
                    <a:pt x="474" y="3575"/>
                  </a:lnTo>
                  <a:lnTo>
                    <a:pt x="478" y="3569"/>
                  </a:lnTo>
                  <a:lnTo>
                    <a:pt x="484" y="3566"/>
                  </a:lnTo>
                  <a:lnTo>
                    <a:pt x="491" y="3563"/>
                  </a:lnTo>
                  <a:lnTo>
                    <a:pt x="500" y="3561"/>
                  </a:lnTo>
                  <a:lnTo>
                    <a:pt x="510" y="3560"/>
                  </a:lnTo>
                  <a:lnTo>
                    <a:pt x="520" y="3560"/>
                  </a:lnTo>
                  <a:lnTo>
                    <a:pt x="532" y="3561"/>
                  </a:lnTo>
                  <a:lnTo>
                    <a:pt x="545" y="3563"/>
                  </a:lnTo>
                  <a:lnTo>
                    <a:pt x="558" y="3566"/>
                  </a:lnTo>
                  <a:lnTo>
                    <a:pt x="573" y="3569"/>
                  </a:lnTo>
                  <a:lnTo>
                    <a:pt x="587" y="3575"/>
                  </a:lnTo>
                  <a:lnTo>
                    <a:pt x="603" y="3580"/>
                  </a:lnTo>
                  <a:lnTo>
                    <a:pt x="619" y="3587"/>
                  </a:lnTo>
                  <a:lnTo>
                    <a:pt x="635" y="3594"/>
                  </a:lnTo>
                  <a:lnTo>
                    <a:pt x="652" y="3603"/>
                  </a:lnTo>
                  <a:lnTo>
                    <a:pt x="668" y="3611"/>
                  </a:lnTo>
                  <a:lnTo>
                    <a:pt x="674" y="3615"/>
                  </a:lnTo>
                  <a:lnTo>
                    <a:pt x="678" y="3617"/>
                  </a:lnTo>
                  <a:close/>
                  <a:moveTo>
                    <a:pt x="678" y="3903"/>
                  </a:moveTo>
                  <a:lnTo>
                    <a:pt x="678" y="4023"/>
                  </a:lnTo>
                  <a:lnTo>
                    <a:pt x="664" y="4019"/>
                  </a:lnTo>
                  <a:lnTo>
                    <a:pt x="649" y="4015"/>
                  </a:lnTo>
                  <a:lnTo>
                    <a:pt x="633" y="4011"/>
                  </a:lnTo>
                  <a:lnTo>
                    <a:pt x="615" y="4004"/>
                  </a:lnTo>
                  <a:lnTo>
                    <a:pt x="599" y="3998"/>
                  </a:lnTo>
                  <a:lnTo>
                    <a:pt x="581" y="3990"/>
                  </a:lnTo>
                  <a:lnTo>
                    <a:pt x="564" y="3981"/>
                  </a:lnTo>
                  <a:lnTo>
                    <a:pt x="545" y="3971"/>
                  </a:lnTo>
                  <a:lnTo>
                    <a:pt x="528" y="3961"/>
                  </a:lnTo>
                  <a:lnTo>
                    <a:pt x="512" y="3951"/>
                  </a:lnTo>
                  <a:lnTo>
                    <a:pt x="497" y="3941"/>
                  </a:lnTo>
                  <a:lnTo>
                    <a:pt x="483" y="3930"/>
                  </a:lnTo>
                  <a:lnTo>
                    <a:pt x="470" y="3919"/>
                  </a:lnTo>
                  <a:lnTo>
                    <a:pt x="458" y="3909"/>
                  </a:lnTo>
                  <a:lnTo>
                    <a:pt x="447" y="3898"/>
                  </a:lnTo>
                  <a:lnTo>
                    <a:pt x="437" y="3888"/>
                  </a:lnTo>
                  <a:lnTo>
                    <a:pt x="429" y="3878"/>
                  </a:lnTo>
                  <a:lnTo>
                    <a:pt x="422" y="3868"/>
                  </a:lnTo>
                  <a:lnTo>
                    <a:pt x="416" y="3859"/>
                  </a:lnTo>
                  <a:lnTo>
                    <a:pt x="412" y="3850"/>
                  </a:lnTo>
                  <a:lnTo>
                    <a:pt x="409" y="3842"/>
                  </a:lnTo>
                  <a:lnTo>
                    <a:pt x="409" y="3834"/>
                  </a:lnTo>
                  <a:lnTo>
                    <a:pt x="409" y="3827"/>
                  </a:lnTo>
                  <a:lnTo>
                    <a:pt x="412" y="3821"/>
                  </a:lnTo>
                  <a:lnTo>
                    <a:pt x="417" y="3816"/>
                  </a:lnTo>
                  <a:lnTo>
                    <a:pt x="423" y="3812"/>
                  </a:lnTo>
                  <a:lnTo>
                    <a:pt x="430" y="3809"/>
                  </a:lnTo>
                  <a:lnTo>
                    <a:pt x="439" y="3807"/>
                  </a:lnTo>
                  <a:lnTo>
                    <a:pt x="449" y="3807"/>
                  </a:lnTo>
                  <a:lnTo>
                    <a:pt x="460" y="3807"/>
                  </a:lnTo>
                  <a:lnTo>
                    <a:pt x="473" y="3808"/>
                  </a:lnTo>
                  <a:lnTo>
                    <a:pt x="486" y="3810"/>
                  </a:lnTo>
                  <a:lnTo>
                    <a:pt x="500" y="3813"/>
                  </a:lnTo>
                  <a:lnTo>
                    <a:pt x="515" y="3818"/>
                  </a:lnTo>
                  <a:lnTo>
                    <a:pt x="530" y="3822"/>
                  </a:lnTo>
                  <a:lnTo>
                    <a:pt x="546" y="3828"/>
                  </a:lnTo>
                  <a:lnTo>
                    <a:pt x="562" y="3835"/>
                  </a:lnTo>
                  <a:lnTo>
                    <a:pt x="580" y="3842"/>
                  </a:lnTo>
                  <a:lnTo>
                    <a:pt x="597" y="3851"/>
                  </a:lnTo>
                  <a:lnTo>
                    <a:pt x="614" y="3861"/>
                  </a:lnTo>
                  <a:lnTo>
                    <a:pt x="632" y="3870"/>
                  </a:lnTo>
                  <a:lnTo>
                    <a:pt x="648" y="3881"/>
                  </a:lnTo>
                  <a:lnTo>
                    <a:pt x="664" y="3892"/>
                  </a:lnTo>
                  <a:lnTo>
                    <a:pt x="678" y="3903"/>
                  </a:lnTo>
                  <a:close/>
                  <a:moveTo>
                    <a:pt x="678" y="4175"/>
                  </a:moveTo>
                  <a:lnTo>
                    <a:pt x="678" y="4275"/>
                  </a:lnTo>
                  <a:lnTo>
                    <a:pt x="662" y="4274"/>
                  </a:lnTo>
                  <a:lnTo>
                    <a:pt x="644" y="4271"/>
                  </a:lnTo>
                  <a:lnTo>
                    <a:pt x="625" y="4267"/>
                  </a:lnTo>
                  <a:lnTo>
                    <a:pt x="605" y="4260"/>
                  </a:lnTo>
                  <a:lnTo>
                    <a:pt x="583" y="4251"/>
                  </a:lnTo>
                  <a:lnTo>
                    <a:pt x="561" y="4243"/>
                  </a:lnTo>
                  <a:lnTo>
                    <a:pt x="539" y="4232"/>
                  </a:lnTo>
                  <a:lnTo>
                    <a:pt x="516" y="4220"/>
                  </a:lnTo>
                  <a:lnTo>
                    <a:pt x="498" y="4209"/>
                  </a:lnTo>
                  <a:lnTo>
                    <a:pt x="481" y="4199"/>
                  </a:lnTo>
                  <a:lnTo>
                    <a:pt x="465" y="4188"/>
                  </a:lnTo>
                  <a:lnTo>
                    <a:pt x="450" y="4177"/>
                  </a:lnTo>
                  <a:lnTo>
                    <a:pt x="436" y="4166"/>
                  </a:lnTo>
                  <a:lnTo>
                    <a:pt x="424" y="4155"/>
                  </a:lnTo>
                  <a:lnTo>
                    <a:pt x="412" y="4145"/>
                  </a:lnTo>
                  <a:lnTo>
                    <a:pt x="403" y="4134"/>
                  </a:lnTo>
                  <a:lnTo>
                    <a:pt x="393" y="4124"/>
                  </a:lnTo>
                  <a:lnTo>
                    <a:pt x="385" y="4114"/>
                  </a:lnTo>
                  <a:lnTo>
                    <a:pt x="380" y="4105"/>
                  </a:lnTo>
                  <a:lnTo>
                    <a:pt x="376" y="4096"/>
                  </a:lnTo>
                  <a:lnTo>
                    <a:pt x="372" y="4087"/>
                  </a:lnTo>
                  <a:lnTo>
                    <a:pt x="372" y="4080"/>
                  </a:lnTo>
                  <a:lnTo>
                    <a:pt x="372" y="4072"/>
                  </a:lnTo>
                  <a:lnTo>
                    <a:pt x="376" y="4067"/>
                  </a:lnTo>
                  <a:lnTo>
                    <a:pt x="380" y="4061"/>
                  </a:lnTo>
                  <a:lnTo>
                    <a:pt x="385" y="4057"/>
                  </a:lnTo>
                  <a:lnTo>
                    <a:pt x="393" y="4054"/>
                  </a:lnTo>
                  <a:lnTo>
                    <a:pt x="403" y="4053"/>
                  </a:lnTo>
                  <a:lnTo>
                    <a:pt x="412" y="4052"/>
                  </a:lnTo>
                  <a:lnTo>
                    <a:pt x="424" y="4052"/>
                  </a:lnTo>
                  <a:lnTo>
                    <a:pt x="437" y="4054"/>
                  </a:lnTo>
                  <a:lnTo>
                    <a:pt x="450" y="4056"/>
                  </a:lnTo>
                  <a:lnTo>
                    <a:pt x="465" y="4059"/>
                  </a:lnTo>
                  <a:lnTo>
                    <a:pt x="480" y="4064"/>
                  </a:lnTo>
                  <a:lnTo>
                    <a:pt x="497" y="4069"/>
                  </a:lnTo>
                  <a:lnTo>
                    <a:pt x="514" y="4075"/>
                  </a:lnTo>
                  <a:lnTo>
                    <a:pt x="531" y="4082"/>
                  </a:lnTo>
                  <a:lnTo>
                    <a:pt x="548" y="4091"/>
                  </a:lnTo>
                  <a:lnTo>
                    <a:pt x="567" y="4099"/>
                  </a:lnTo>
                  <a:lnTo>
                    <a:pt x="584" y="4109"/>
                  </a:lnTo>
                  <a:lnTo>
                    <a:pt x="611" y="4125"/>
                  </a:lnTo>
                  <a:lnTo>
                    <a:pt x="636" y="4141"/>
                  </a:lnTo>
                  <a:lnTo>
                    <a:pt x="658" y="4158"/>
                  </a:lnTo>
                  <a:lnTo>
                    <a:pt x="678" y="4175"/>
                  </a:lnTo>
                  <a:close/>
                  <a:moveTo>
                    <a:pt x="678" y="4425"/>
                  </a:moveTo>
                  <a:lnTo>
                    <a:pt x="678" y="4526"/>
                  </a:lnTo>
                  <a:lnTo>
                    <a:pt x="662" y="4524"/>
                  </a:lnTo>
                  <a:lnTo>
                    <a:pt x="643" y="4520"/>
                  </a:lnTo>
                  <a:lnTo>
                    <a:pt x="623" y="4516"/>
                  </a:lnTo>
                  <a:lnTo>
                    <a:pt x="602" y="4508"/>
                  </a:lnTo>
                  <a:lnTo>
                    <a:pt x="580" y="4501"/>
                  </a:lnTo>
                  <a:lnTo>
                    <a:pt x="557" y="4491"/>
                  </a:lnTo>
                  <a:lnTo>
                    <a:pt x="534" y="4480"/>
                  </a:lnTo>
                  <a:lnTo>
                    <a:pt x="511" y="4467"/>
                  </a:lnTo>
                  <a:lnTo>
                    <a:pt x="491" y="4456"/>
                  </a:lnTo>
                  <a:lnTo>
                    <a:pt x="474" y="4446"/>
                  </a:lnTo>
                  <a:lnTo>
                    <a:pt x="458" y="4435"/>
                  </a:lnTo>
                  <a:lnTo>
                    <a:pt x="442" y="4424"/>
                  </a:lnTo>
                  <a:lnTo>
                    <a:pt x="427" y="4412"/>
                  </a:lnTo>
                  <a:lnTo>
                    <a:pt x="413" y="4401"/>
                  </a:lnTo>
                  <a:lnTo>
                    <a:pt x="402" y="4391"/>
                  </a:lnTo>
                  <a:lnTo>
                    <a:pt x="391" y="4380"/>
                  </a:lnTo>
                  <a:lnTo>
                    <a:pt x="382" y="4369"/>
                  </a:lnTo>
                  <a:lnTo>
                    <a:pt x="374" y="4359"/>
                  </a:lnTo>
                  <a:lnTo>
                    <a:pt x="368" y="4350"/>
                  </a:lnTo>
                  <a:lnTo>
                    <a:pt x="363" y="4341"/>
                  </a:lnTo>
                  <a:lnTo>
                    <a:pt x="361" y="4332"/>
                  </a:lnTo>
                  <a:lnTo>
                    <a:pt x="358" y="4324"/>
                  </a:lnTo>
                  <a:lnTo>
                    <a:pt x="359" y="4317"/>
                  </a:lnTo>
                  <a:lnTo>
                    <a:pt x="362" y="4311"/>
                  </a:lnTo>
                  <a:lnTo>
                    <a:pt x="367" y="4305"/>
                  </a:lnTo>
                  <a:lnTo>
                    <a:pt x="372" y="4302"/>
                  </a:lnTo>
                  <a:lnTo>
                    <a:pt x="380" y="4299"/>
                  </a:lnTo>
                  <a:lnTo>
                    <a:pt x="390" y="4298"/>
                  </a:lnTo>
                  <a:lnTo>
                    <a:pt x="400" y="4297"/>
                  </a:lnTo>
                  <a:lnTo>
                    <a:pt x="412" y="4298"/>
                  </a:lnTo>
                  <a:lnTo>
                    <a:pt x="425" y="4299"/>
                  </a:lnTo>
                  <a:lnTo>
                    <a:pt x="439" y="4302"/>
                  </a:lnTo>
                  <a:lnTo>
                    <a:pt x="454" y="4305"/>
                  </a:lnTo>
                  <a:lnTo>
                    <a:pt x="471" y="4310"/>
                  </a:lnTo>
                  <a:lnTo>
                    <a:pt x="488" y="4315"/>
                  </a:lnTo>
                  <a:lnTo>
                    <a:pt x="505" y="4322"/>
                  </a:lnTo>
                  <a:lnTo>
                    <a:pt x="524" y="4329"/>
                  </a:lnTo>
                  <a:lnTo>
                    <a:pt x="542" y="4338"/>
                  </a:lnTo>
                  <a:lnTo>
                    <a:pt x="560" y="4346"/>
                  </a:lnTo>
                  <a:lnTo>
                    <a:pt x="579" y="4357"/>
                  </a:lnTo>
                  <a:lnTo>
                    <a:pt x="608" y="4373"/>
                  </a:lnTo>
                  <a:lnTo>
                    <a:pt x="634" y="4391"/>
                  </a:lnTo>
                  <a:lnTo>
                    <a:pt x="657" y="4408"/>
                  </a:lnTo>
                  <a:lnTo>
                    <a:pt x="678" y="4425"/>
                  </a:lnTo>
                  <a:close/>
                  <a:moveTo>
                    <a:pt x="678" y="4655"/>
                  </a:moveTo>
                  <a:lnTo>
                    <a:pt x="678" y="4773"/>
                  </a:lnTo>
                  <a:lnTo>
                    <a:pt x="662" y="4768"/>
                  </a:lnTo>
                  <a:lnTo>
                    <a:pt x="646" y="4764"/>
                  </a:lnTo>
                  <a:lnTo>
                    <a:pt x="627" y="4759"/>
                  </a:lnTo>
                  <a:lnTo>
                    <a:pt x="609" y="4752"/>
                  </a:lnTo>
                  <a:lnTo>
                    <a:pt x="589" y="4744"/>
                  </a:lnTo>
                  <a:lnTo>
                    <a:pt x="570" y="4735"/>
                  </a:lnTo>
                  <a:lnTo>
                    <a:pt x="551" y="4725"/>
                  </a:lnTo>
                  <a:lnTo>
                    <a:pt x="530" y="4715"/>
                  </a:lnTo>
                  <a:lnTo>
                    <a:pt x="511" y="4705"/>
                  </a:lnTo>
                  <a:lnTo>
                    <a:pt x="492" y="4693"/>
                  </a:lnTo>
                  <a:lnTo>
                    <a:pt x="475" y="4682"/>
                  </a:lnTo>
                  <a:lnTo>
                    <a:pt x="459" y="4670"/>
                  </a:lnTo>
                  <a:lnTo>
                    <a:pt x="443" y="4659"/>
                  </a:lnTo>
                  <a:lnTo>
                    <a:pt x="429" y="4647"/>
                  </a:lnTo>
                  <a:lnTo>
                    <a:pt x="417" y="4637"/>
                  </a:lnTo>
                  <a:lnTo>
                    <a:pt x="405" y="4625"/>
                  </a:lnTo>
                  <a:lnTo>
                    <a:pt x="395" y="4615"/>
                  </a:lnTo>
                  <a:lnTo>
                    <a:pt x="386" y="4604"/>
                  </a:lnTo>
                  <a:lnTo>
                    <a:pt x="380" y="4595"/>
                  </a:lnTo>
                  <a:lnTo>
                    <a:pt x="375" y="4585"/>
                  </a:lnTo>
                  <a:lnTo>
                    <a:pt x="371" y="4576"/>
                  </a:lnTo>
                  <a:lnTo>
                    <a:pt x="370" y="4569"/>
                  </a:lnTo>
                  <a:lnTo>
                    <a:pt x="370" y="4562"/>
                  </a:lnTo>
                  <a:lnTo>
                    <a:pt x="374" y="4556"/>
                  </a:lnTo>
                  <a:lnTo>
                    <a:pt x="378" y="4550"/>
                  </a:lnTo>
                  <a:lnTo>
                    <a:pt x="384" y="4547"/>
                  </a:lnTo>
                  <a:lnTo>
                    <a:pt x="392" y="4544"/>
                  </a:lnTo>
                  <a:lnTo>
                    <a:pt x="402" y="4543"/>
                  </a:lnTo>
                  <a:lnTo>
                    <a:pt x="412" y="4542"/>
                  </a:lnTo>
                  <a:lnTo>
                    <a:pt x="425" y="4543"/>
                  </a:lnTo>
                  <a:lnTo>
                    <a:pt x="438" y="4545"/>
                  </a:lnTo>
                  <a:lnTo>
                    <a:pt x="453" y="4547"/>
                  </a:lnTo>
                  <a:lnTo>
                    <a:pt x="470" y="4551"/>
                  </a:lnTo>
                  <a:lnTo>
                    <a:pt x="486" y="4556"/>
                  </a:lnTo>
                  <a:lnTo>
                    <a:pt x="503" y="4562"/>
                  </a:lnTo>
                  <a:lnTo>
                    <a:pt x="521" y="4569"/>
                  </a:lnTo>
                  <a:lnTo>
                    <a:pt x="540" y="4576"/>
                  </a:lnTo>
                  <a:lnTo>
                    <a:pt x="559" y="4585"/>
                  </a:lnTo>
                  <a:lnTo>
                    <a:pt x="579" y="4595"/>
                  </a:lnTo>
                  <a:lnTo>
                    <a:pt x="599" y="4605"/>
                  </a:lnTo>
                  <a:lnTo>
                    <a:pt x="621" y="4617"/>
                  </a:lnTo>
                  <a:lnTo>
                    <a:pt x="641" y="4630"/>
                  </a:lnTo>
                  <a:lnTo>
                    <a:pt x="661" y="4643"/>
                  </a:lnTo>
                  <a:lnTo>
                    <a:pt x="678" y="4655"/>
                  </a:lnTo>
                  <a:close/>
                  <a:moveTo>
                    <a:pt x="678" y="4873"/>
                  </a:moveTo>
                  <a:lnTo>
                    <a:pt x="678" y="5009"/>
                  </a:lnTo>
                  <a:lnTo>
                    <a:pt x="653" y="4999"/>
                  </a:lnTo>
                  <a:lnTo>
                    <a:pt x="628" y="4990"/>
                  </a:lnTo>
                  <a:lnTo>
                    <a:pt x="602" y="4977"/>
                  </a:lnTo>
                  <a:lnTo>
                    <a:pt x="575" y="4964"/>
                  </a:lnTo>
                  <a:lnTo>
                    <a:pt x="555" y="4953"/>
                  </a:lnTo>
                  <a:lnTo>
                    <a:pt x="535" y="4941"/>
                  </a:lnTo>
                  <a:lnTo>
                    <a:pt x="517" y="4929"/>
                  </a:lnTo>
                  <a:lnTo>
                    <a:pt x="500" y="4917"/>
                  </a:lnTo>
                  <a:lnTo>
                    <a:pt x="484" y="4905"/>
                  </a:lnTo>
                  <a:lnTo>
                    <a:pt x="470" y="4895"/>
                  </a:lnTo>
                  <a:lnTo>
                    <a:pt x="456" y="4883"/>
                  </a:lnTo>
                  <a:lnTo>
                    <a:pt x="444" y="4872"/>
                  </a:lnTo>
                  <a:lnTo>
                    <a:pt x="434" y="4860"/>
                  </a:lnTo>
                  <a:lnTo>
                    <a:pt x="424" y="4850"/>
                  </a:lnTo>
                  <a:lnTo>
                    <a:pt x="418" y="4840"/>
                  </a:lnTo>
                  <a:lnTo>
                    <a:pt x="412" y="4831"/>
                  </a:lnTo>
                  <a:lnTo>
                    <a:pt x="408" y="4822"/>
                  </a:lnTo>
                  <a:lnTo>
                    <a:pt x="407" y="4814"/>
                  </a:lnTo>
                  <a:lnTo>
                    <a:pt x="407" y="4810"/>
                  </a:lnTo>
                  <a:lnTo>
                    <a:pt x="407" y="4807"/>
                  </a:lnTo>
                  <a:lnTo>
                    <a:pt x="408" y="4804"/>
                  </a:lnTo>
                  <a:lnTo>
                    <a:pt x="409" y="4801"/>
                  </a:lnTo>
                  <a:lnTo>
                    <a:pt x="411" y="4797"/>
                  </a:lnTo>
                  <a:lnTo>
                    <a:pt x="413" y="4795"/>
                  </a:lnTo>
                  <a:lnTo>
                    <a:pt x="417" y="4793"/>
                  </a:lnTo>
                  <a:lnTo>
                    <a:pt x="420" y="4792"/>
                  </a:lnTo>
                  <a:lnTo>
                    <a:pt x="429" y="4789"/>
                  </a:lnTo>
                  <a:lnTo>
                    <a:pt x="438" y="4788"/>
                  </a:lnTo>
                  <a:lnTo>
                    <a:pt x="450" y="4788"/>
                  </a:lnTo>
                  <a:lnTo>
                    <a:pt x="463" y="4788"/>
                  </a:lnTo>
                  <a:lnTo>
                    <a:pt x="477" y="4790"/>
                  </a:lnTo>
                  <a:lnTo>
                    <a:pt x="492" y="4793"/>
                  </a:lnTo>
                  <a:lnTo>
                    <a:pt x="508" y="4797"/>
                  </a:lnTo>
                  <a:lnTo>
                    <a:pt x="526" y="4803"/>
                  </a:lnTo>
                  <a:lnTo>
                    <a:pt x="544" y="4808"/>
                  </a:lnTo>
                  <a:lnTo>
                    <a:pt x="564" y="4816"/>
                  </a:lnTo>
                  <a:lnTo>
                    <a:pt x="583" y="4823"/>
                  </a:lnTo>
                  <a:lnTo>
                    <a:pt x="602" y="4833"/>
                  </a:lnTo>
                  <a:lnTo>
                    <a:pt x="623" y="4843"/>
                  </a:lnTo>
                  <a:lnTo>
                    <a:pt x="643" y="4854"/>
                  </a:lnTo>
                  <a:lnTo>
                    <a:pt x="652" y="4858"/>
                  </a:lnTo>
                  <a:lnTo>
                    <a:pt x="661" y="4863"/>
                  </a:lnTo>
                  <a:lnTo>
                    <a:pt x="669" y="4868"/>
                  </a:lnTo>
                  <a:lnTo>
                    <a:pt x="678" y="4873"/>
                  </a:lnTo>
                  <a:close/>
                  <a:moveTo>
                    <a:pt x="678" y="5085"/>
                  </a:moveTo>
                  <a:lnTo>
                    <a:pt x="678" y="5228"/>
                  </a:lnTo>
                  <a:lnTo>
                    <a:pt x="663" y="5221"/>
                  </a:lnTo>
                  <a:lnTo>
                    <a:pt x="647" y="5213"/>
                  </a:lnTo>
                  <a:lnTo>
                    <a:pt x="625" y="5201"/>
                  </a:lnTo>
                  <a:lnTo>
                    <a:pt x="605" y="5189"/>
                  </a:lnTo>
                  <a:lnTo>
                    <a:pt x="586" y="5177"/>
                  </a:lnTo>
                  <a:lnTo>
                    <a:pt x="568" y="5165"/>
                  </a:lnTo>
                  <a:lnTo>
                    <a:pt x="551" y="5154"/>
                  </a:lnTo>
                  <a:lnTo>
                    <a:pt x="535" y="5142"/>
                  </a:lnTo>
                  <a:lnTo>
                    <a:pt x="521" y="5130"/>
                  </a:lnTo>
                  <a:lnTo>
                    <a:pt x="508" y="5118"/>
                  </a:lnTo>
                  <a:lnTo>
                    <a:pt x="498" y="5107"/>
                  </a:lnTo>
                  <a:lnTo>
                    <a:pt x="488" y="5096"/>
                  </a:lnTo>
                  <a:lnTo>
                    <a:pt x="480" y="5087"/>
                  </a:lnTo>
                  <a:lnTo>
                    <a:pt x="475" y="5077"/>
                  </a:lnTo>
                  <a:lnTo>
                    <a:pt x="471" y="5068"/>
                  </a:lnTo>
                  <a:lnTo>
                    <a:pt x="469" y="5061"/>
                  </a:lnTo>
                  <a:lnTo>
                    <a:pt x="469" y="5056"/>
                  </a:lnTo>
                  <a:lnTo>
                    <a:pt x="470" y="5053"/>
                  </a:lnTo>
                  <a:lnTo>
                    <a:pt x="471" y="5050"/>
                  </a:lnTo>
                  <a:lnTo>
                    <a:pt x="472" y="5047"/>
                  </a:lnTo>
                  <a:lnTo>
                    <a:pt x="476" y="5042"/>
                  </a:lnTo>
                  <a:lnTo>
                    <a:pt x="481" y="5039"/>
                  </a:lnTo>
                  <a:lnTo>
                    <a:pt x="488" y="5036"/>
                  </a:lnTo>
                  <a:lnTo>
                    <a:pt x="497" y="5035"/>
                  </a:lnTo>
                  <a:lnTo>
                    <a:pt x="506" y="5034"/>
                  </a:lnTo>
                  <a:lnTo>
                    <a:pt x="518" y="5035"/>
                  </a:lnTo>
                  <a:lnTo>
                    <a:pt x="530" y="5036"/>
                  </a:lnTo>
                  <a:lnTo>
                    <a:pt x="543" y="5038"/>
                  </a:lnTo>
                  <a:lnTo>
                    <a:pt x="557" y="5040"/>
                  </a:lnTo>
                  <a:lnTo>
                    <a:pt x="573" y="5045"/>
                  </a:lnTo>
                  <a:lnTo>
                    <a:pt x="588" y="5049"/>
                  </a:lnTo>
                  <a:lnTo>
                    <a:pt x="606" y="5054"/>
                  </a:lnTo>
                  <a:lnTo>
                    <a:pt x="641" y="5068"/>
                  </a:lnTo>
                  <a:lnTo>
                    <a:pt x="678" y="5085"/>
                  </a:lnTo>
                  <a:close/>
                  <a:moveTo>
                    <a:pt x="678" y="5298"/>
                  </a:moveTo>
                  <a:lnTo>
                    <a:pt x="678" y="5426"/>
                  </a:lnTo>
                  <a:lnTo>
                    <a:pt x="649" y="5406"/>
                  </a:lnTo>
                  <a:lnTo>
                    <a:pt x="623" y="5387"/>
                  </a:lnTo>
                  <a:lnTo>
                    <a:pt x="600" y="5367"/>
                  </a:lnTo>
                  <a:lnTo>
                    <a:pt x="582" y="5350"/>
                  </a:lnTo>
                  <a:lnTo>
                    <a:pt x="575" y="5341"/>
                  </a:lnTo>
                  <a:lnTo>
                    <a:pt x="569" y="5333"/>
                  </a:lnTo>
                  <a:lnTo>
                    <a:pt x="564" y="5325"/>
                  </a:lnTo>
                  <a:lnTo>
                    <a:pt x="560" y="5319"/>
                  </a:lnTo>
                  <a:lnTo>
                    <a:pt x="558" y="5311"/>
                  </a:lnTo>
                  <a:lnTo>
                    <a:pt x="557" y="5306"/>
                  </a:lnTo>
                  <a:lnTo>
                    <a:pt x="558" y="5300"/>
                  </a:lnTo>
                  <a:lnTo>
                    <a:pt x="560" y="5295"/>
                  </a:lnTo>
                  <a:lnTo>
                    <a:pt x="562" y="5292"/>
                  </a:lnTo>
                  <a:lnTo>
                    <a:pt x="566" y="5290"/>
                  </a:lnTo>
                  <a:lnTo>
                    <a:pt x="570" y="5287"/>
                  </a:lnTo>
                  <a:lnTo>
                    <a:pt x="574" y="5285"/>
                  </a:lnTo>
                  <a:lnTo>
                    <a:pt x="586" y="5283"/>
                  </a:lnTo>
                  <a:lnTo>
                    <a:pt x="600" y="5283"/>
                  </a:lnTo>
                  <a:lnTo>
                    <a:pt x="616" y="5284"/>
                  </a:lnTo>
                  <a:lnTo>
                    <a:pt x="636" y="5287"/>
                  </a:lnTo>
                  <a:lnTo>
                    <a:pt x="656" y="5292"/>
                  </a:lnTo>
                  <a:lnTo>
                    <a:pt x="678" y="5298"/>
                  </a:lnTo>
                  <a:close/>
                  <a:moveTo>
                    <a:pt x="678" y="5541"/>
                  </a:moveTo>
                  <a:lnTo>
                    <a:pt x="678" y="5572"/>
                  </a:lnTo>
                  <a:lnTo>
                    <a:pt x="675" y="5565"/>
                  </a:lnTo>
                  <a:lnTo>
                    <a:pt x="673" y="5557"/>
                  </a:lnTo>
                  <a:lnTo>
                    <a:pt x="673" y="5554"/>
                  </a:lnTo>
                  <a:lnTo>
                    <a:pt x="673" y="5551"/>
                  </a:lnTo>
                  <a:lnTo>
                    <a:pt x="674" y="5548"/>
                  </a:lnTo>
                  <a:lnTo>
                    <a:pt x="675" y="5544"/>
                  </a:lnTo>
                  <a:lnTo>
                    <a:pt x="676" y="5543"/>
                  </a:lnTo>
                  <a:lnTo>
                    <a:pt x="678" y="5541"/>
                  </a:lnTo>
                  <a:close/>
                  <a:moveTo>
                    <a:pt x="678" y="5829"/>
                  </a:moveTo>
                  <a:lnTo>
                    <a:pt x="678" y="5957"/>
                  </a:lnTo>
                  <a:lnTo>
                    <a:pt x="652" y="5947"/>
                  </a:lnTo>
                  <a:lnTo>
                    <a:pt x="624" y="5935"/>
                  </a:lnTo>
                  <a:lnTo>
                    <a:pt x="596" y="5922"/>
                  </a:lnTo>
                  <a:lnTo>
                    <a:pt x="568" y="5908"/>
                  </a:lnTo>
                  <a:lnTo>
                    <a:pt x="543" y="5896"/>
                  </a:lnTo>
                  <a:lnTo>
                    <a:pt x="520" y="5883"/>
                  </a:lnTo>
                  <a:lnTo>
                    <a:pt x="499" y="5870"/>
                  </a:lnTo>
                  <a:lnTo>
                    <a:pt x="478" y="5857"/>
                  </a:lnTo>
                  <a:lnTo>
                    <a:pt x="459" y="5844"/>
                  </a:lnTo>
                  <a:lnTo>
                    <a:pt x="440" y="5831"/>
                  </a:lnTo>
                  <a:lnTo>
                    <a:pt x="424" y="5819"/>
                  </a:lnTo>
                  <a:lnTo>
                    <a:pt x="410" y="5808"/>
                  </a:lnTo>
                  <a:lnTo>
                    <a:pt x="397" y="5796"/>
                  </a:lnTo>
                  <a:lnTo>
                    <a:pt x="385" y="5785"/>
                  </a:lnTo>
                  <a:lnTo>
                    <a:pt x="377" y="5774"/>
                  </a:lnTo>
                  <a:lnTo>
                    <a:pt x="369" y="5764"/>
                  </a:lnTo>
                  <a:lnTo>
                    <a:pt x="365" y="5756"/>
                  </a:lnTo>
                  <a:lnTo>
                    <a:pt x="362" y="5748"/>
                  </a:lnTo>
                  <a:lnTo>
                    <a:pt x="362" y="5744"/>
                  </a:lnTo>
                  <a:lnTo>
                    <a:pt x="362" y="5741"/>
                  </a:lnTo>
                  <a:lnTo>
                    <a:pt x="363" y="5737"/>
                  </a:lnTo>
                  <a:lnTo>
                    <a:pt x="364" y="5735"/>
                  </a:lnTo>
                  <a:lnTo>
                    <a:pt x="366" y="5733"/>
                  </a:lnTo>
                  <a:lnTo>
                    <a:pt x="368" y="5730"/>
                  </a:lnTo>
                  <a:lnTo>
                    <a:pt x="371" y="5729"/>
                  </a:lnTo>
                  <a:lnTo>
                    <a:pt x="376" y="5727"/>
                  </a:lnTo>
                  <a:lnTo>
                    <a:pt x="384" y="5726"/>
                  </a:lnTo>
                  <a:lnTo>
                    <a:pt x="395" y="5724"/>
                  </a:lnTo>
                  <a:lnTo>
                    <a:pt x="408" y="5724"/>
                  </a:lnTo>
                  <a:lnTo>
                    <a:pt x="422" y="5727"/>
                  </a:lnTo>
                  <a:lnTo>
                    <a:pt x="438" y="5730"/>
                  </a:lnTo>
                  <a:lnTo>
                    <a:pt x="456" y="5734"/>
                  </a:lnTo>
                  <a:lnTo>
                    <a:pt x="475" y="5740"/>
                  </a:lnTo>
                  <a:lnTo>
                    <a:pt x="494" y="5745"/>
                  </a:lnTo>
                  <a:lnTo>
                    <a:pt x="516" y="5753"/>
                  </a:lnTo>
                  <a:lnTo>
                    <a:pt x="538" y="5761"/>
                  </a:lnTo>
                  <a:lnTo>
                    <a:pt x="560" y="5771"/>
                  </a:lnTo>
                  <a:lnTo>
                    <a:pt x="584" y="5781"/>
                  </a:lnTo>
                  <a:lnTo>
                    <a:pt x="608" y="5792"/>
                  </a:lnTo>
                  <a:lnTo>
                    <a:pt x="633" y="5804"/>
                  </a:lnTo>
                  <a:lnTo>
                    <a:pt x="644" y="5811"/>
                  </a:lnTo>
                  <a:lnTo>
                    <a:pt x="655" y="5816"/>
                  </a:lnTo>
                  <a:lnTo>
                    <a:pt x="667" y="5823"/>
                  </a:lnTo>
                  <a:lnTo>
                    <a:pt x="678" y="5829"/>
                  </a:lnTo>
                  <a:close/>
                  <a:moveTo>
                    <a:pt x="678" y="6000"/>
                  </a:moveTo>
                  <a:lnTo>
                    <a:pt x="678" y="6122"/>
                  </a:lnTo>
                  <a:lnTo>
                    <a:pt x="643" y="6101"/>
                  </a:lnTo>
                  <a:lnTo>
                    <a:pt x="613" y="6080"/>
                  </a:lnTo>
                  <a:lnTo>
                    <a:pt x="586" y="6060"/>
                  </a:lnTo>
                  <a:lnTo>
                    <a:pt x="565" y="6041"/>
                  </a:lnTo>
                  <a:lnTo>
                    <a:pt x="556" y="6032"/>
                  </a:lnTo>
                  <a:lnTo>
                    <a:pt x="548" y="6023"/>
                  </a:lnTo>
                  <a:lnTo>
                    <a:pt x="542" y="6016"/>
                  </a:lnTo>
                  <a:lnTo>
                    <a:pt x="538" y="6008"/>
                  </a:lnTo>
                  <a:lnTo>
                    <a:pt x="534" y="6001"/>
                  </a:lnTo>
                  <a:lnTo>
                    <a:pt x="533" y="5995"/>
                  </a:lnTo>
                  <a:lnTo>
                    <a:pt x="533" y="5989"/>
                  </a:lnTo>
                  <a:lnTo>
                    <a:pt x="535" y="5985"/>
                  </a:lnTo>
                  <a:lnTo>
                    <a:pt x="538" y="5981"/>
                  </a:lnTo>
                  <a:lnTo>
                    <a:pt x="542" y="5979"/>
                  </a:lnTo>
                  <a:lnTo>
                    <a:pt x="546" y="5977"/>
                  </a:lnTo>
                  <a:lnTo>
                    <a:pt x="552" y="5976"/>
                  </a:lnTo>
                  <a:lnTo>
                    <a:pt x="566" y="5975"/>
                  </a:lnTo>
                  <a:lnTo>
                    <a:pt x="583" y="5975"/>
                  </a:lnTo>
                  <a:lnTo>
                    <a:pt x="602" y="5978"/>
                  </a:lnTo>
                  <a:lnTo>
                    <a:pt x="626" y="5984"/>
                  </a:lnTo>
                  <a:lnTo>
                    <a:pt x="651" y="5990"/>
                  </a:lnTo>
                  <a:lnTo>
                    <a:pt x="678" y="6000"/>
                  </a:lnTo>
                  <a:close/>
                  <a:moveTo>
                    <a:pt x="678" y="6295"/>
                  </a:moveTo>
                  <a:lnTo>
                    <a:pt x="678" y="6404"/>
                  </a:lnTo>
                  <a:lnTo>
                    <a:pt x="660" y="6399"/>
                  </a:lnTo>
                  <a:lnTo>
                    <a:pt x="641" y="6393"/>
                  </a:lnTo>
                  <a:lnTo>
                    <a:pt x="621" y="6385"/>
                  </a:lnTo>
                  <a:lnTo>
                    <a:pt x="600" y="6376"/>
                  </a:lnTo>
                  <a:lnTo>
                    <a:pt x="580" y="6368"/>
                  </a:lnTo>
                  <a:lnTo>
                    <a:pt x="558" y="6358"/>
                  </a:lnTo>
                  <a:lnTo>
                    <a:pt x="537" y="6348"/>
                  </a:lnTo>
                  <a:lnTo>
                    <a:pt x="514" y="6337"/>
                  </a:lnTo>
                  <a:lnTo>
                    <a:pt x="488" y="6323"/>
                  </a:lnTo>
                  <a:lnTo>
                    <a:pt x="463" y="6311"/>
                  </a:lnTo>
                  <a:lnTo>
                    <a:pt x="439" y="6298"/>
                  </a:lnTo>
                  <a:lnTo>
                    <a:pt x="418" y="6284"/>
                  </a:lnTo>
                  <a:lnTo>
                    <a:pt x="396" y="6271"/>
                  </a:lnTo>
                  <a:lnTo>
                    <a:pt x="377" y="6258"/>
                  </a:lnTo>
                  <a:lnTo>
                    <a:pt x="358" y="6245"/>
                  </a:lnTo>
                  <a:lnTo>
                    <a:pt x="343" y="6232"/>
                  </a:lnTo>
                  <a:lnTo>
                    <a:pt x="328" y="6221"/>
                  </a:lnTo>
                  <a:lnTo>
                    <a:pt x="316" y="6209"/>
                  </a:lnTo>
                  <a:lnTo>
                    <a:pt x="306" y="6198"/>
                  </a:lnTo>
                  <a:lnTo>
                    <a:pt x="298" y="6189"/>
                  </a:lnTo>
                  <a:lnTo>
                    <a:pt x="293" y="6180"/>
                  </a:lnTo>
                  <a:lnTo>
                    <a:pt x="289" y="6172"/>
                  </a:lnTo>
                  <a:lnTo>
                    <a:pt x="288" y="6168"/>
                  </a:lnTo>
                  <a:lnTo>
                    <a:pt x="288" y="6165"/>
                  </a:lnTo>
                  <a:lnTo>
                    <a:pt x="289" y="6163"/>
                  </a:lnTo>
                  <a:lnTo>
                    <a:pt x="290" y="6159"/>
                  </a:lnTo>
                  <a:lnTo>
                    <a:pt x="291" y="6157"/>
                  </a:lnTo>
                  <a:lnTo>
                    <a:pt x="295" y="6155"/>
                  </a:lnTo>
                  <a:lnTo>
                    <a:pt x="298" y="6153"/>
                  </a:lnTo>
                  <a:lnTo>
                    <a:pt x="301" y="6152"/>
                  </a:lnTo>
                  <a:lnTo>
                    <a:pt x="311" y="6151"/>
                  </a:lnTo>
                  <a:lnTo>
                    <a:pt x="322" y="6151"/>
                  </a:lnTo>
                  <a:lnTo>
                    <a:pt x="336" y="6152"/>
                  </a:lnTo>
                  <a:lnTo>
                    <a:pt x="351" y="6154"/>
                  </a:lnTo>
                  <a:lnTo>
                    <a:pt x="368" y="6157"/>
                  </a:lnTo>
                  <a:lnTo>
                    <a:pt x="386" y="6163"/>
                  </a:lnTo>
                  <a:lnTo>
                    <a:pt x="406" y="6168"/>
                  </a:lnTo>
                  <a:lnTo>
                    <a:pt x="427" y="6176"/>
                  </a:lnTo>
                  <a:lnTo>
                    <a:pt x="450" y="6183"/>
                  </a:lnTo>
                  <a:lnTo>
                    <a:pt x="474" y="6193"/>
                  </a:lnTo>
                  <a:lnTo>
                    <a:pt x="499" y="6203"/>
                  </a:lnTo>
                  <a:lnTo>
                    <a:pt x="524" y="6213"/>
                  </a:lnTo>
                  <a:lnTo>
                    <a:pt x="549" y="6226"/>
                  </a:lnTo>
                  <a:lnTo>
                    <a:pt x="575" y="6238"/>
                  </a:lnTo>
                  <a:lnTo>
                    <a:pt x="603" y="6253"/>
                  </a:lnTo>
                  <a:lnTo>
                    <a:pt x="629" y="6267"/>
                  </a:lnTo>
                  <a:lnTo>
                    <a:pt x="654" y="6281"/>
                  </a:lnTo>
                  <a:lnTo>
                    <a:pt x="678" y="6295"/>
                  </a:lnTo>
                  <a:close/>
                  <a:moveTo>
                    <a:pt x="678" y="6436"/>
                  </a:moveTo>
                  <a:lnTo>
                    <a:pt x="678" y="6552"/>
                  </a:lnTo>
                  <a:lnTo>
                    <a:pt x="640" y="6531"/>
                  </a:lnTo>
                  <a:lnTo>
                    <a:pt x="607" y="6508"/>
                  </a:lnTo>
                  <a:lnTo>
                    <a:pt x="578" y="6487"/>
                  </a:lnTo>
                  <a:lnTo>
                    <a:pt x="554" y="6468"/>
                  </a:lnTo>
                  <a:lnTo>
                    <a:pt x="544" y="6459"/>
                  </a:lnTo>
                  <a:lnTo>
                    <a:pt x="535" y="6451"/>
                  </a:lnTo>
                  <a:lnTo>
                    <a:pt x="528" y="6442"/>
                  </a:lnTo>
                  <a:lnTo>
                    <a:pt x="522" y="6435"/>
                  </a:lnTo>
                  <a:lnTo>
                    <a:pt x="519" y="6428"/>
                  </a:lnTo>
                  <a:lnTo>
                    <a:pt x="517" y="6422"/>
                  </a:lnTo>
                  <a:lnTo>
                    <a:pt x="517" y="6416"/>
                  </a:lnTo>
                  <a:lnTo>
                    <a:pt x="518" y="6412"/>
                  </a:lnTo>
                  <a:lnTo>
                    <a:pt x="521" y="6409"/>
                  </a:lnTo>
                  <a:lnTo>
                    <a:pt x="526" y="6407"/>
                  </a:lnTo>
                  <a:lnTo>
                    <a:pt x="530" y="6405"/>
                  </a:lnTo>
                  <a:lnTo>
                    <a:pt x="537" y="6404"/>
                  </a:lnTo>
                  <a:lnTo>
                    <a:pt x="552" y="6403"/>
                  </a:lnTo>
                  <a:lnTo>
                    <a:pt x="571" y="6405"/>
                  </a:lnTo>
                  <a:lnTo>
                    <a:pt x="594" y="6410"/>
                  </a:lnTo>
                  <a:lnTo>
                    <a:pt x="619" y="6416"/>
                  </a:lnTo>
                  <a:lnTo>
                    <a:pt x="648" y="6425"/>
                  </a:lnTo>
                  <a:lnTo>
                    <a:pt x="678" y="6436"/>
                  </a:lnTo>
                  <a:close/>
                  <a:moveTo>
                    <a:pt x="678" y="6684"/>
                  </a:moveTo>
                  <a:lnTo>
                    <a:pt x="678" y="6802"/>
                  </a:lnTo>
                  <a:lnTo>
                    <a:pt x="655" y="6792"/>
                  </a:lnTo>
                  <a:lnTo>
                    <a:pt x="633" y="6782"/>
                  </a:lnTo>
                  <a:lnTo>
                    <a:pt x="609" y="6771"/>
                  </a:lnTo>
                  <a:lnTo>
                    <a:pt x="585" y="6759"/>
                  </a:lnTo>
                  <a:lnTo>
                    <a:pt x="557" y="6745"/>
                  </a:lnTo>
                  <a:lnTo>
                    <a:pt x="529" y="6731"/>
                  </a:lnTo>
                  <a:lnTo>
                    <a:pt x="504" y="6717"/>
                  </a:lnTo>
                  <a:lnTo>
                    <a:pt x="479" y="6703"/>
                  </a:lnTo>
                  <a:lnTo>
                    <a:pt x="457" y="6689"/>
                  </a:lnTo>
                  <a:lnTo>
                    <a:pt x="435" y="6676"/>
                  </a:lnTo>
                  <a:lnTo>
                    <a:pt x="416" y="6663"/>
                  </a:lnTo>
                  <a:lnTo>
                    <a:pt x="398" y="6650"/>
                  </a:lnTo>
                  <a:lnTo>
                    <a:pt x="382" y="6639"/>
                  </a:lnTo>
                  <a:lnTo>
                    <a:pt x="368" y="6627"/>
                  </a:lnTo>
                  <a:lnTo>
                    <a:pt x="357" y="6616"/>
                  </a:lnTo>
                  <a:lnTo>
                    <a:pt x="348" y="6606"/>
                  </a:lnTo>
                  <a:lnTo>
                    <a:pt x="341" y="6598"/>
                  </a:lnTo>
                  <a:lnTo>
                    <a:pt x="338" y="6590"/>
                  </a:lnTo>
                  <a:lnTo>
                    <a:pt x="337" y="6586"/>
                  </a:lnTo>
                  <a:lnTo>
                    <a:pt x="337" y="6582"/>
                  </a:lnTo>
                  <a:lnTo>
                    <a:pt x="337" y="6580"/>
                  </a:lnTo>
                  <a:lnTo>
                    <a:pt x="338" y="6577"/>
                  </a:lnTo>
                  <a:lnTo>
                    <a:pt x="340" y="6575"/>
                  </a:lnTo>
                  <a:lnTo>
                    <a:pt x="342" y="6573"/>
                  </a:lnTo>
                  <a:lnTo>
                    <a:pt x="345" y="6572"/>
                  </a:lnTo>
                  <a:lnTo>
                    <a:pt x="350" y="6571"/>
                  </a:lnTo>
                  <a:lnTo>
                    <a:pt x="358" y="6570"/>
                  </a:lnTo>
                  <a:lnTo>
                    <a:pt x="370" y="6570"/>
                  </a:lnTo>
                  <a:lnTo>
                    <a:pt x="385" y="6572"/>
                  </a:lnTo>
                  <a:lnTo>
                    <a:pt x="402" y="6575"/>
                  </a:lnTo>
                  <a:lnTo>
                    <a:pt x="419" y="6578"/>
                  </a:lnTo>
                  <a:lnTo>
                    <a:pt x="439" y="6584"/>
                  </a:lnTo>
                  <a:lnTo>
                    <a:pt x="461" y="6591"/>
                  </a:lnTo>
                  <a:lnTo>
                    <a:pt x="484" y="6599"/>
                  </a:lnTo>
                  <a:lnTo>
                    <a:pt x="507" y="6607"/>
                  </a:lnTo>
                  <a:lnTo>
                    <a:pt x="533" y="6617"/>
                  </a:lnTo>
                  <a:lnTo>
                    <a:pt x="586" y="6640"/>
                  </a:lnTo>
                  <a:lnTo>
                    <a:pt x="643" y="6667"/>
                  </a:lnTo>
                  <a:lnTo>
                    <a:pt x="652" y="6671"/>
                  </a:lnTo>
                  <a:lnTo>
                    <a:pt x="661" y="6675"/>
                  </a:lnTo>
                  <a:lnTo>
                    <a:pt x="669" y="6680"/>
                  </a:lnTo>
                  <a:lnTo>
                    <a:pt x="678" y="6684"/>
                  </a:lnTo>
                  <a:close/>
                  <a:moveTo>
                    <a:pt x="678" y="6831"/>
                  </a:moveTo>
                  <a:lnTo>
                    <a:pt x="678" y="6901"/>
                  </a:lnTo>
                  <a:lnTo>
                    <a:pt x="664" y="6890"/>
                  </a:lnTo>
                  <a:lnTo>
                    <a:pt x="652" y="6879"/>
                  </a:lnTo>
                  <a:lnTo>
                    <a:pt x="642" y="6871"/>
                  </a:lnTo>
                  <a:lnTo>
                    <a:pt x="635" y="6861"/>
                  </a:lnTo>
                  <a:lnTo>
                    <a:pt x="629" y="6853"/>
                  </a:lnTo>
                  <a:lnTo>
                    <a:pt x="626" y="6847"/>
                  </a:lnTo>
                  <a:lnTo>
                    <a:pt x="625" y="6844"/>
                  </a:lnTo>
                  <a:lnTo>
                    <a:pt x="625" y="6840"/>
                  </a:lnTo>
                  <a:lnTo>
                    <a:pt x="625" y="6838"/>
                  </a:lnTo>
                  <a:lnTo>
                    <a:pt x="626" y="6836"/>
                  </a:lnTo>
                  <a:lnTo>
                    <a:pt x="629" y="6833"/>
                  </a:lnTo>
                  <a:lnTo>
                    <a:pt x="633" y="6831"/>
                  </a:lnTo>
                  <a:lnTo>
                    <a:pt x="638" y="6830"/>
                  </a:lnTo>
                  <a:lnTo>
                    <a:pt x="643" y="6829"/>
                  </a:lnTo>
                  <a:lnTo>
                    <a:pt x="658" y="6829"/>
                  </a:lnTo>
                  <a:lnTo>
                    <a:pt x="678" y="6831"/>
                  </a:lnTo>
                  <a:close/>
                  <a:moveTo>
                    <a:pt x="678" y="6927"/>
                  </a:moveTo>
                  <a:lnTo>
                    <a:pt x="678" y="7008"/>
                  </a:lnTo>
                  <a:lnTo>
                    <a:pt x="655" y="7001"/>
                  </a:lnTo>
                  <a:lnTo>
                    <a:pt x="630" y="6994"/>
                  </a:lnTo>
                  <a:lnTo>
                    <a:pt x="603" y="6984"/>
                  </a:lnTo>
                  <a:lnTo>
                    <a:pt x="574" y="6973"/>
                  </a:lnTo>
                  <a:lnTo>
                    <a:pt x="544" y="6961"/>
                  </a:lnTo>
                  <a:lnTo>
                    <a:pt x="514" y="6948"/>
                  </a:lnTo>
                  <a:lnTo>
                    <a:pt x="481" y="6934"/>
                  </a:lnTo>
                  <a:lnTo>
                    <a:pt x="449" y="6918"/>
                  </a:lnTo>
                  <a:lnTo>
                    <a:pt x="420" y="6904"/>
                  </a:lnTo>
                  <a:lnTo>
                    <a:pt x="392" y="6890"/>
                  </a:lnTo>
                  <a:lnTo>
                    <a:pt x="365" y="6875"/>
                  </a:lnTo>
                  <a:lnTo>
                    <a:pt x="340" y="6861"/>
                  </a:lnTo>
                  <a:lnTo>
                    <a:pt x="316" y="6847"/>
                  </a:lnTo>
                  <a:lnTo>
                    <a:pt x="295" y="6833"/>
                  </a:lnTo>
                  <a:lnTo>
                    <a:pt x="274" y="6820"/>
                  </a:lnTo>
                  <a:lnTo>
                    <a:pt x="256" y="6807"/>
                  </a:lnTo>
                  <a:lnTo>
                    <a:pt x="240" y="6795"/>
                  </a:lnTo>
                  <a:lnTo>
                    <a:pt x="226" y="6783"/>
                  </a:lnTo>
                  <a:lnTo>
                    <a:pt x="213" y="6772"/>
                  </a:lnTo>
                  <a:lnTo>
                    <a:pt x="204" y="6763"/>
                  </a:lnTo>
                  <a:lnTo>
                    <a:pt x="196" y="6754"/>
                  </a:lnTo>
                  <a:lnTo>
                    <a:pt x="192" y="6746"/>
                  </a:lnTo>
                  <a:lnTo>
                    <a:pt x="191" y="6743"/>
                  </a:lnTo>
                  <a:lnTo>
                    <a:pt x="191" y="6740"/>
                  </a:lnTo>
                  <a:lnTo>
                    <a:pt x="191" y="6737"/>
                  </a:lnTo>
                  <a:lnTo>
                    <a:pt x="192" y="6735"/>
                  </a:lnTo>
                  <a:lnTo>
                    <a:pt x="194" y="6732"/>
                  </a:lnTo>
                  <a:lnTo>
                    <a:pt x="196" y="6731"/>
                  </a:lnTo>
                  <a:lnTo>
                    <a:pt x="200" y="6729"/>
                  </a:lnTo>
                  <a:lnTo>
                    <a:pt x="203" y="6728"/>
                  </a:lnTo>
                  <a:lnTo>
                    <a:pt x="213" y="6728"/>
                  </a:lnTo>
                  <a:lnTo>
                    <a:pt x="225" y="6728"/>
                  </a:lnTo>
                  <a:lnTo>
                    <a:pt x="240" y="6730"/>
                  </a:lnTo>
                  <a:lnTo>
                    <a:pt x="256" y="6734"/>
                  </a:lnTo>
                  <a:lnTo>
                    <a:pt x="274" y="6739"/>
                  </a:lnTo>
                  <a:lnTo>
                    <a:pt x="295" y="6744"/>
                  </a:lnTo>
                  <a:lnTo>
                    <a:pt x="316" y="6752"/>
                  </a:lnTo>
                  <a:lnTo>
                    <a:pt x="340" y="6759"/>
                  </a:lnTo>
                  <a:lnTo>
                    <a:pt x="365" y="6769"/>
                  </a:lnTo>
                  <a:lnTo>
                    <a:pt x="391" y="6779"/>
                  </a:lnTo>
                  <a:lnTo>
                    <a:pt x="446" y="6803"/>
                  </a:lnTo>
                  <a:lnTo>
                    <a:pt x="503" y="6830"/>
                  </a:lnTo>
                  <a:lnTo>
                    <a:pt x="529" y="6843"/>
                  </a:lnTo>
                  <a:lnTo>
                    <a:pt x="554" y="6854"/>
                  </a:lnTo>
                  <a:lnTo>
                    <a:pt x="576" y="6867"/>
                  </a:lnTo>
                  <a:lnTo>
                    <a:pt x="599" y="6879"/>
                  </a:lnTo>
                  <a:lnTo>
                    <a:pt x="621" y="6892"/>
                  </a:lnTo>
                  <a:lnTo>
                    <a:pt x="641" y="6904"/>
                  </a:lnTo>
                  <a:lnTo>
                    <a:pt x="661" y="6916"/>
                  </a:lnTo>
                  <a:lnTo>
                    <a:pt x="678" y="6927"/>
                  </a:lnTo>
                  <a:close/>
                  <a:moveTo>
                    <a:pt x="678" y="7027"/>
                  </a:moveTo>
                  <a:lnTo>
                    <a:pt x="678" y="7130"/>
                  </a:lnTo>
                  <a:lnTo>
                    <a:pt x="639" y="7108"/>
                  </a:lnTo>
                  <a:lnTo>
                    <a:pt x="603" y="7086"/>
                  </a:lnTo>
                  <a:lnTo>
                    <a:pt x="573" y="7066"/>
                  </a:lnTo>
                  <a:lnTo>
                    <a:pt x="547" y="7048"/>
                  </a:lnTo>
                  <a:lnTo>
                    <a:pt x="538" y="7039"/>
                  </a:lnTo>
                  <a:lnTo>
                    <a:pt x="528" y="7030"/>
                  </a:lnTo>
                  <a:lnTo>
                    <a:pt x="520" y="7023"/>
                  </a:lnTo>
                  <a:lnTo>
                    <a:pt x="515" y="7016"/>
                  </a:lnTo>
                  <a:lnTo>
                    <a:pt x="511" y="7010"/>
                  </a:lnTo>
                  <a:lnTo>
                    <a:pt x="508" y="7004"/>
                  </a:lnTo>
                  <a:lnTo>
                    <a:pt x="507" y="6999"/>
                  </a:lnTo>
                  <a:lnTo>
                    <a:pt x="510" y="6995"/>
                  </a:lnTo>
                  <a:lnTo>
                    <a:pt x="512" y="6993"/>
                  </a:lnTo>
                  <a:lnTo>
                    <a:pt x="516" y="6990"/>
                  </a:lnTo>
                  <a:lnTo>
                    <a:pt x="520" y="6989"/>
                  </a:lnTo>
                  <a:lnTo>
                    <a:pt x="527" y="6988"/>
                  </a:lnTo>
                  <a:lnTo>
                    <a:pt x="543" y="6989"/>
                  </a:lnTo>
                  <a:lnTo>
                    <a:pt x="562" y="6993"/>
                  </a:lnTo>
                  <a:lnTo>
                    <a:pt x="587" y="6998"/>
                  </a:lnTo>
                  <a:lnTo>
                    <a:pt x="614" y="7006"/>
                  </a:lnTo>
                  <a:lnTo>
                    <a:pt x="644" y="7015"/>
                  </a:lnTo>
                  <a:lnTo>
                    <a:pt x="678" y="7027"/>
                  </a:lnTo>
                  <a:close/>
                  <a:moveTo>
                    <a:pt x="678" y="7218"/>
                  </a:moveTo>
                  <a:lnTo>
                    <a:pt x="678" y="7324"/>
                  </a:lnTo>
                  <a:lnTo>
                    <a:pt x="622" y="7296"/>
                  </a:lnTo>
                  <a:lnTo>
                    <a:pt x="571" y="7268"/>
                  </a:lnTo>
                  <a:lnTo>
                    <a:pt x="526" y="7242"/>
                  </a:lnTo>
                  <a:lnTo>
                    <a:pt x="488" y="7217"/>
                  </a:lnTo>
                  <a:lnTo>
                    <a:pt x="473" y="7205"/>
                  </a:lnTo>
                  <a:lnTo>
                    <a:pt x="459" y="7194"/>
                  </a:lnTo>
                  <a:lnTo>
                    <a:pt x="447" y="7185"/>
                  </a:lnTo>
                  <a:lnTo>
                    <a:pt x="437" y="7176"/>
                  </a:lnTo>
                  <a:lnTo>
                    <a:pt x="431" y="7167"/>
                  </a:lnTo>
                  <a:lnTo>
                    <a:pt x="426" y="7161"/>
                  </a:lnTo>
                  <a:lnTo>
                    <a:pt x="425" y="7158"/>
                  </a:lnTo>
                  <a:lnTo>
                    <a:pt x="424" y="7154"/>
                  </a:lnTo>
                  <a:lnTo>
                    <a:pt x="424" y="7152"/>
                  </a:lnTo>
                  <a:lnTo>
                    <a:pt x="425" y="7150"/>
                  </a:lnTo>
                  <a:lnTo>
                    <a:pt x="429" y="7147"/>
                  </a:lnTo>
                  <a:lnTo>
                    <a:pt x="434" y="7145"/>
                  </a:lnTo>
                  <a:lnTo>
                    <a:pt x="442" y="7145"/>
                  </a:lnTo>
                  <a:lnTo>
                    <a:pt x="451" y="7145"/>
                  </a:lnTo>
                  <a:lnTo>
                    <a:pt x="462" y="7146"/>
                  </a:lnTo>
                  <a:lnTo>
                    <a:pt x="475" y="7148"/>
                  </a:lnTo>
                  <a:lnTo>
                    <a:pt x="490" y="7151"/>
                  </a:lnTo>
                  <a:lnTo>
                    <a:pt x="506" y="7156"/>
                  </a:lnTo>
                  <a:lnTo>
                    <a:pt x="542" y="7166"/>
                  </a:lnTo>
                  <a:lnTo>
                    <a:pt x="584" y="7180"/>
                  </a:lnTo>
                  <a:lnTo>
                    <a:pt x="629" y="7198"/>
                  </a:lnTo>
                  <a:lnTo>
                    <a:pt x="678" y="7218"/>
                  </a:lnTo>
                  <a:close/>
                  <a:moveTo>
                    <a:pt x="678" y="7393"/>
                  </a:moveTo>
                  <a:lnTo>
                    <a:pt x="678" y="7497"/>
                  </a:lnTo>
                  <a:lnTo>
                    <a:pt x="670" y="7492"/>
                  </a:lnTo>
                  <a:lnTo>
                    <a:pt x="606" y="7462"/>
                  </a:lnTo>
                  <a:lnTo>
                    <a:pt x="547" y="7431"/>
                  </a:lnTo>
                  <a:lnTo>
                    <a:pt x="520" y="7417"/>
                  </a:lnTo>
                  <a:lnTo>
                    <a:pt x="495" y="7402"/>
                  </a:lnTo>
                  <a:lnTo>
                    <a:pt x="473" y="7388"/>
                  </a:lnTo>
                  <a:lnTo>
                    <a:pt x="451" y="7375"/>
                  </a:lnTo>
                  <a:lnTo>
                    <a:pt x="433" y="7363"/>
                  </a:lnTo>
                  <a:lnTo>
                    <a:pt x="417" y="7351"/>
                  </a:lnTo>
                  <a:lnTo>
                    <a:pt x="403" y="7340"/>
                  </a:lnTo>
                  <a:lnTo>
                    <a:pt x="392" y="7329"/>
                  </a:lnTo>
                  <a:lnTo>
                    <a:pt x="383" y="7321"/>
                  </a:lnTo>
                  <a:lnTo>
                    <a:pt x="378" y="7313"/>
                  </a:lnTo>
                  <a:lnTo>
                    <a:pt x="376" y="7310"/>
                  </a:lnTo>
                  <a:lnTo>
                    <a:pt x="376" y="7307"/>
                  </a:lnTo>
                  <a:lnTo>
                    <a:pt x="376" y="7304"/>
                  </a:lnTo>
                  <a:lnTo>
                    <a:pt x="376" y="7302"/>
                  </a:lnTo>
                  <a:lnTo>
                    <a:pt x="378" y="7300"/>
                  </a:lnTo>
                  <a:lnTo>
                    <a:pt x="380" y="7299"/>
                  </a:lnTo>
                  <a:lnTo>
                    <a:pt x="382" y="7298"/>
                  </a:lnTo>
                  <a:lnTo>
                    <a:pt x="386" y="7297"/>
                  </a:lnTo>
                  <a:lnTo>
                    <a:pt x="395" y="7297"/>
                  </a:lnTo>
                  <a:lnTo>
                    <a:pt x="406" y="7298"/>
                  </a:lnTo>
                  <a:lnTo>
                    <a:pt x="420" y="7300"/>
                  </a:lnTo>
                  <a:lnTo>
                    <a:pt x="435" y="7303"/>
                  </a:lnTo>
                  <a:lnTo>
                    <a:pt x="453" y="7308"/>
                  </a:lnTo>
                  <a:lnTo>
                    <a:pt x="473" y="7313"/>
                  </a:lnTo>
                  <a:lnTo>
                    <a:pt x="516" y="7328"/>
                  </a:lnTo>
                  <a:lnTo>
                    <a:pt x="566" y="7347"/>
                  </a:lnTo>
                  <a:lnTo>
                    <a:pt x="620" y="7368"/>
                  </a:lnTo>
                  <a:lnTo>
                    <a:pt x="678" y="7393"/>
                  </a:lnTo>
                  <a:close/>
                  <a:moveTo>
                    <a:pt x="348" y="7072"/>
                  </a:moveTo>
                  <a:lnTo>
                    <a:pt x="288" y="7042"/>
                  </a:lnTo>
                  <a:lnTo>
                    <a:pt x="234" y="7013"/>
                  </a:lnTo>
                  <a:lnTo>
                    <a:pt x="211" y="6999"/>
                  </a:lnTo>
                  <a:lnTo>
                    <a:pt x="187" y="6985"/>
                  </a:lnTo>
                  <a:lnTo>
                    <a:pt x="166" y="6972"/>
                  </a:lnTo>
                  <a:lnTo>
                    <a:pt x="147" y="6959"/>
                  </a:lnTo>
                  <a:lnTo>
                    <a:pt x="130" y="6946"/>
                  </a:lnTo>
                  <a:lnTo>
                    <a:pt x="116" y="6935"/>
                  </a:lnTo>
                  <a:lnTo>
                    <a:pt x="103" y="6925"/>
                  </a:lnTo>
                  <a:lnTo>
                    <a:pt x="93" y="6915"/>
                  </a:lnTo>
                  <a:lnTo>
                    <a:pt x="85" y="6905"/>
                  </a:lnTo>
                  <a:lnTo>
                    <a:pt x="80" y="6898"/>
                  </a:lnTo>
                  <a:lnTo>
                    <a:pt x="79" y="6894"/>
                  </a:lnTo>
                  <a:lnTo>
                    <a:pt x="79" y="6891"/>
                  </a:lnTo>
                  <a:lnTo>
                    <a:pt x="79" y="6889"/>
                  </a:lnTo>
                  <a:lnTo>
                    <a:pt x="80" y="6887"/>
                  </a:lnTo>
                  <a:lnTo>
                    <a:pt x="81" y="6885"/>
                  </a:lnTo>
                  <a:lnTo>
                    <a:pt x="84" y="6882"/>
                  </a:lnTo>
                  <a:lnTo>
                    <a:pt x="87" y="6881"/>
                  </a:lnTo>
                  <a:lnTo>
                    <a:pt x="91" y="6881"/>
                  </a:lnTo>
                  <a:lnTo>
                    <a:pt x="100" y="6880"/>
                  </a:lnTo>
                  <a:lnTo>
                    <a:pt x="113" y="6881"/>
                  </a:lnTo>
                  <a:lnTo>
                    <a:pt x="127" y="6884"/>
                  </a:lnTo>
                  <a:lnTo>
                    <a:pt x="145" y="6888"/>
                  </a:lnTo>
                  <a:lnTo>
                    <a:pt x="163" y="6892"/>
                  </a:lnTo>
                  <a:lnTo>
                    <a:pt x="185" y="6899"/>
                  </a:lnTo>
                  <a:lnTo>
                    <a:pt x="231" y="6915"/>
                  </a:lnTo>
                  <a:lnTo>
                    <a:pt x="283" y="6935"/>
                  </a:lnTo>
                  <a:lnTo>
                    <a:pt x="340" y="6960"/>
                  </a:lnTo>
                  <a:lnTo>
                    <a:pt x="399" y="6987"/>
                  </a:lnTo>
                  <a:lnTo>
                    <a:pt x="459" y="7017"/>
                  </a:lnTo>
                  <a:lnTo>
                    <a:pt x="513" y="7047"/>
                  </a:lnTo>
                  <a:lnTo>
                    <a:pt x="560" y="7075"/>
                  </a:lnTo>
                  <a:lnTo>
                    <a:pt x="600" y="7100"/>
                  </a:lnTo>
                  <a:lnTo>
                    <a:pt x="617" y="7112"/>
                  </a:lnTo>
                  <a:lnTo>
                    <a:pt x="633" y="7123"/>
                  </a:lnTo>
                  <a:lnTo>
                    <a:pt x="646" y="7134"/>
                  </a:lnTo>
                  <a:lnTo>
                    <a:pt x="655" y="7144"/>
                  </a:lnTo>
                  <a:lnTo>
                    <a:pt x="663" y="7152"/>
                  </a:lnTo>
                  <a:lnTo>
                    <a:pt x="667" y="7160"/>
                  </a:lnTo>
                  <a:lnTo>
                    <a:pt x="669" y="7163"/>
                  </a:lnTo>
                  <a:lnTo>
                    <a:pt x="669" y="7166"/>
                  </a:lnTo>
                  <a:lnTo>
                    <a:pt x="669" y="7168"/>
                  </a:lnTo>
                  <a:lnTo>
                    <a:pt x="668" y="7171"/>
                  </a:lnTo>
                  <a:lnTo>
                    <a:pt x="667" y="7173"/>
                  </a:lnTo>
                  <a:lnTo>
                    <a:pt x="664" y="7175"/>
                  </a:lnTo>
                  <a:lnTo>
                    <a:pt x="661" y="7176"/>
                  </a:lnTo>
                  <a:lnTo>
                    <a:pt x="657" y="7177"/>
                  </a:lnTo>
                  <a:lnTo>
                    <a:pt x="648" y="7177"/>
                  </a:lnTo>
                  <a:lnTo>
                    <a:pt x="635" y="7176"/>
                  </a:lnTo>
                  <a:lnTo>
                    <a:pt x="621" y="7174"/>
                  </a:lnTo>
                  <a:lnTo>
                    <a:pt x="603" y="7171"/>
                  </a:lnTo>
                  <a:lnTo>
                    <a:pt x="584" y="7166"/>
                  </a:lnTo>
                  <a:lnTo>
                    <a:pt x="564" y="7160"/>
                  </a:lnTo>
                  <a:lnTo>
                    <a:pt x="541" y="7152"/>
                  </a:lnTo>
                  <a:lnTo>
                    <a:pt x="517" y="7144"/>
                  </a:lnTo>
                  <a:lnTo>
                    <a:pt x="491" y="7135"/>
                  </a:lnTo>
                  <a:lnTo>
                    <a:pt x="464" y="7124"/>
                  </a:lnTo>
                  <a:lnTo>
                    <a:pt x="407" y="7100"/>
                  </a:lnTo>
                  <a:lnTo>
                    <a:pt x="348" y="7072"/>
                  </a:lnTo>
                  <a:close/>
                  <a:moveTo>
                    <a:pt x="314" y="6503"/>
                  </a:moveTo>
                  <a:lnTo>
                    <a:pt x="287" y="6490"/>
                  </a:lnTo>
                  <a:lnTo>
                    <a:pt x="262" y="6476"/>
                  </a:lnTo>
                  <a:lnTo>
                    <a:pt x="237" y="6462"/>
                  </a:lnTo>
                  <a:lnTo>
                    <a:pt x="214" y="6448"/>
                  </a:lnTo>
                  <a:lnTo>
                    <a:pt x="192" y="6435"/>
                  </a:lnTo>
                  <a:lnTo>
                    <a:pt x="172" y="6421"/>
                  </a:lnTo>
                  <a:lnTo>
                    <a:pt x="153" y="6408"/>
                  </a:lnTo>
                  <a:lnTo>
                    <a:pt x="137" y="6396"/>
                  </a:lnTo>
                  <a:lnTo>
                    <a:pt x="122" y="6384"/>
                  </a:lnTo>
                  <a:lnTo>
                    <a:pt x="109" y="6372"/>
                  </a:lnTo>
                  <a:lnTo>
                    <a:pt x="98" y="6362"/>
                  </a:lnTo>
                  <a:lnTo>
                    <a:pt x="90" y="6353"/>
                  </a:lnTo>
                  <a:lnTo>
                    <a:pt x="83" y="6343"/>
                  </a:lnTo>
                  <a:lnTo>
                    <a:pt x="80" y="6335"/>
                  </a:lnTo>
                  <a:lnTo>
                    <a:pt x="79" y="6332"/>
                  </a:lnTo>
                  <a:lnTo>
                    <a:pt x="79" y="6329"/>
                  </a:lnTo>
                  <a:lnTo>
                    <a:pt x="79" y="6326"/>
                  </a:lnTo>
                  <a:lnTo>
                    <a:pt x="80" y="6323"/>
                  </a:lnTo>
                  <a:lnTo>
                    <a:pt x="82" y="6321"/>
                  </a:lnTo>
                  <a:lnTo>
                    <a:pt x="84" y="6319"/>
                  </a:lnTo>
                  <a:lnTo>
                    <a:pt x="87" y="6318"/>
                  </a:lnTo>
                  <a:lnTo>
                    <a:pt x="92" y="6317"/>
                  </a:lnTo>
                  <a:lnTo>
                    <a:pt x="100" y="6316"/>
                  </a:lnTo>
                  <a:lnTo>
                    <a:pt x="112" y="6316"/>
                  </a:lnTo>
                  <a:lnTo>
                    <a:pt x="126" y="6317"/>
                  </a:lnTo>
                  <a:lnTo>
                    <a:pt x="141" y="6320"/>
                  </a:lnTo>
                  <a:lnTo>
                    <a:pt x="159" y="6325"/>
                  </a:lnTo>
                  <a:lnTo>
                    <a:pt x="178" y="6329"/>
                  </a:lnTo>
                  <a:lnTo>
                    <a:pt x="199" y="6335"/>
                  </a:lnTo>
                  <a:lnTo>
                    <a:pt x="220" y="6343"/>
                  </a:lnTo>
                  <a:lnTo>
                    <a:pt x="244" y="6352"/>
                  </a:lnTo>
                  <a:lnTo>
                    <a:pt x="268" y="6361"/>
                  </a:lnTo>
                  <a:lnTo>
                    <a:pt x="320" y="6383"/>
                  </a:lnTo>
                  <a:lnTo>
                    <a:pt x="372" y="6409"/>
                  </a:lnTo>
                  <a:lnTo>
                    <a:pt x="425" y="6437"/>
                  </a:lnTo>
                  <a:lnTo>
                    <a:pt x="473" y="6464"/>
                  </a:lnTo>
                  <a:lnTo>
                    <a:pt x="495" y="6477"/>
                  </a:lnTo>
                  <a:lnTo>
                    <a:pt x="516" y="6491"/>
                  </a:lnTo>
                  <a:lnTo>
                    <a:pt x="534" y="6503"/>
                  </a:lnTo>
                  <a:lnTo>
                    <a:pt x="551" y="6516"/>
                  </a:lnTo>
                  <a:lnTo>
                    <a:pt x="566" y="6527"/>
                  </a:lnTo>
                  <a:lnTo>
                    <a:pt x="579" y="6538"/>
                  </a:lnTo>
                  <a:lnTo>
                    <a:pt x="589" y="6549"/>
                  </a:lnTo>
                  <a:lnTo>
                    <a:pt x="598" y="6559"/>
                  </a:lnTo>
                  <a:lnTo>
                    <a:pt x="605" y="6567"/>
                  </a:lnTo>
                  <a:lnTo>
                    <a:pt x="609" y="6575"/>
                  </a:lnTo>
                  <a:lnTo>
                    <a:pt x="609" y="6578"/>
                  </a:lnTo>
                  <a:lnTo>
                    <a:pt x="610" y="6581"/>
                  </a:lnTo>
                  <a:lnTo>
                    <a:pt x="609" y="6584"/>
                  </a:lnTo>
                  <a:lnTo>
                    <a:pt x="608" y="6587"/>
                  </a:lnTo>
                  <a:lnTo>
                    <a:pt x="606" y="6589"/>
                  </a:lnTo>
                  <a:lnTo>
                    <a:pt x="603" y="6591"/>
                  </a:lnTo>
                  <a:lnTo>
                    <a:pt x="600" y="6592"/>
                  </a:lnTo>
                  <a:lnTo>
                    <a:pt x="597" y="6593"/>
                  </a:lnTo>
                  <a:lnTo>
                    <a:pt x="587" y="6594"/>
                  </a:lnTo>
                  <a:lnTo>
                    <a:pt x="575" y="6594"/>
                  </a:lnTo>
                  <a:lnTo>
                    <a:pt x="562" y="6593"/>
                  </a:lnTo>
                  <a:lnTo>
                    <a:pt x="546" y="6591"/>
                  </a:lnTo>
                  <a:lnTo>
                    <a:pt x="529" y="6587"/>
                  </a:lnTo>
                  <a:lnTo>
                    <a:pt x="510" y="6581"/>
                  </a:lnTo>
                  <a:lnTo>
                    <a:pt x="489" y="6575"/>
                  </a:lnTo>
                  <a:lnTo>
                    <a:pt x="467" y="6568"/>
                  </a:lnTo>
                  <a:lnTo>
                    <a:pt x="444" y="6560"/>
                  </a:lnTo>
                  <a:lnTo>
                    <a:pt x="420" y="6550"/>
                  </a:lnTo>
                  <a:lnTo>
                    <a:pt x="394" y="6539"/>
                  </a:lnTo>
                  <a:lnTo>
                    <a:pt x="368" y="6528"/>
                  </a:lnTo>
                  <a:lnTo>
                    <a:pt x="341" y="6516"/>
                  </a:lnTo>
                  <a:lnTo>
                    <a:pt x="314" y="6503"/>
                  </a:lnTo>
                  <a:close/>
                  <a:moveTo>
                    <a:pt x="365" y="5987"/>
                  </a:moveTo>
                  <a:lnTo>
                    <a:pt x="390" y="6000"/>
                  </a:lnTo>
                  <a:lnTo>
                    <a:pt x="413" y="6013"/>
                  </a:lnTo>
                  <a:lnTo>
                    <a:pt x="436" y="6026"/>
                  </a:lnTo>
                  <a:lnTo>
                    <a:pt x="458" y="6039"/>
                  </a:lnTo>
                  <a:lnTo>
                    <a:pt x="477" y="6051"/>
                  </a:lnTo>
                  <a:lnTo>
                    <a:pt x="495" y="6064"/>
                  </a:lnTo>
                  <a:lnTo>
                    <a:pt x="513" y="6076"/>
                  </a:lnTo>
                  <a:lnTo>
                    <a:pt x="528" y="6088"/>
                  </a:lnTo>
                  <a:lnTo>
                    <a:pt x="542" y="6100"/>
                  </a:lnTo>
                  <a:lnTo>
                    <a:pt x="554" y="6111"/>
                  </a:lnTo>
                  <a:lnTo>
                    <a:pt x="564" y="6122"/>
                  </a:lnTo>
                  <a:lnTo>
                    <a:pt x="571" y="6130"/>
                  </a:lnTo>
                  <a:lnTo>
                    <a:pt x="576" y="6139"/>
                  </a:lnTo>
                  <a:lnTo>
                    <a:pt x="580" y="6148"/>
                  </a:lnTo>
                  <a:lnTo>
                    <a:pt x="580" y="6151"/>
                  </a:lnTo>
                  <a:lnTo>
                    <a:pt x="581" y="6154"/>
                  </a:lnTo>
                  <a:lnTo>
                    <a:pt x="580" y="6157"/>
                  </a:lnTo>
                  <a:lnTo>
                    <a:pt x="579" y="6159"/>
                  </a:lnTo>
                  <a:lnTo>
                    <a:pt x="576" y="6162"/>
                  </a:lnTo>
                  <a:lnTo>
                    <a:pt x="574" y="6164"/>
                  </a:lnTo>
                  <a:lnTo>
                    <a:pt x="571" y="6166"/>
                  </a:lnTo>
                  <a:lnTo>
                    <a:pt x="567" y="6167"/>
                  </a:lnTo>
                  <a:lnTo>
                    <a:pt x="558" y="6169"/>
                  </a:lnTo>
                  <a:lnTo>
                    <a:pt x="547" y="6169"/>
                  </a:lnTo>
                  <a:lnTo>
                    <a:pt x="534" y="6168"/>
                  </a:lnTo>
                  <a:lnTo>
                    <a:pt x="519" y="6166"/>
                  </a:lnTo>
                  <a:lnTo>
                    <a:pt x="503" y="6163"/>
                  </a:lnTo>
                  <a:lnTo>
                    <a:pt x="485" y="6158"/>
                  </a:lnTo>
                  <a:lnTo>
                    <a:pt x="465" y="6153"/>
                  </a:lnTo>
                  <a:lnTo>
                    <a:pt x="445" y="6146"/>
                  </a:lnTo>
                  <a:lnTo>
                    <a:pt x="423" y="6139"/>
                  </a:lnTo>
                  <a:lnTo>
                    <a:pt x="400" y="6130"/>
                  </a:lnTo>
                  <a:lnTo>
                    <a:pt x="377" y="6121"/>
                  </a:lnTo>
                  <a:lnTo>
                    <a:pt x="353" y="6110"/>
                  </a:lnTo>
                  <a:lnTo>
                    <a:pt x="328" y="6098"/>
                  </a:lnTo>
                  <a:lnTo>
                    <a:pt x="303" y="6085"/>
                  </a:lnTo>
                  <a:lnTo>
                    <a:pt x="279" y="6072"/>
                  </a:lnTo>
                  <a:lnTo>
                    <a:pt x="255" y="6059"/>
                  </a:lnTo>
                  <a:lnTo>
                    <a:pt x="232" y="6046"/>
                  </a:lnTo>
                  <a:lnTo>
                    <a:pt x="211" y="6033"/>
                  </a:lnTo>
                  <a:lnTo>
                    <a:pt x="190" y="6020"/>
                  </a:lnTo>
                  <a:lnTo>
                    <a:pt x="172" y="6007"/>
                  </a:lnTo>
                  <a:lnTo>
                    <a:pt x="154" y="5994"/>
                  </a:lnTo>
                  <a:lnTo>
                    <a:pt x="139" y="5982"/>
                  </a:lnTo>
                  <a:lnTo>
                    <a:pt x="126" y="5971"/>
                  </a:lnTo>
                  <a:lnTo>
                    <a:pt x="114" y="5960"/>
                  </a:lnTo>
                  <a:lnTo>
                    <a:pt x="105" y="5949"/>
                  </a:lnTo>
                  <a:lnTo>
                    <a:pt x="97" y="5939"/>
                  </a:lnTo>
                  <a:lnTo>
                    <a:pt x="92" y="5931"/>
                  </a:lnTo>
                  <a:lnTo>
                    <a:pt x="89" y="5923"/>
                  </a:lnTo>
                  <a:lnTo>
                    <a:pt x="89" y="5920"/>
                  </a:lnTo>
                  <a:lnTo>
                    <a:pt x="89" y="5917"/>
                  </a:lnTo>
                  <a:lnTo>
                    <a:pt x="89" y="5913"/>
                  </a:lnTo>
                  <a:lnTo>
                    <a:pt x="91" y="5910"/>
                  </a:lnTo>
                  <a:lnTo>
                    <a:pt x="92" y="5908"/>
                  </a:lnTo>
                  <a:lnTo>
                    <a:pt x="95" y="5906"/>
                  </a:lnTo>
                  <a:lnTo>
                    <a:pt x="98" y="5905"/>
                  </a:lnTo>
                  <a:lnTo>
                    <a:pt x="101" y="5904"/>
                  </a:lnTo>
                  <a:lnTo>
                    <a:pt x="110" y="5901"/>
                  </a:lnTo>
                  <a:lnTo>
                    <a:pt x="121" y="5901"/>
                  </a:lnTo>
                  <a:lnTo>
                    <a:pt x="134" y="5903"/>
                  </a:lnTo>
                  <a:lnTo>
                    <a:pt x="149" y="5905"/>
                  </a:lnTo>
                  <a:lnTo>
                    <a:pt x="165" y="5908"/>
                  </a:lnTo>
                  <a:lnTo>
                    <a:pt x="184" y="5912"/>
                  </a:lnTo>
                  <a:lnTo>
                    <a:pt x="203" y="5918"/>
                  </a:lnTo>
                  <a:lnTo>
                    <a:pt x="223" y="5925"/>
                  </a:lnTo>
                  <a:lnTo>
                    <a:pt x="245" y="5933"/>
                  </a:lnTo>
                  <a:lnTo>
                    <a:pt x="268" y="5941"/>
                  </a:lnTo>
                  <a:lnTo>
                    <a:pt x="290" y="5951"/>
                  </a:lnTo>
                  <a:lnTo>
                    <a:pt x="315" y="5962"/>
                  </a:lnTo>
                  <a:lnTo>
                    <a:pt x="340" y="5974"/>
                  </a:lnTo>
                  <a:lnTo>
                    <a:pt x="365" y="5987"/>
                  </a:lnTo>
                  <a:close/>
                  <a:moveTo>
                    <a:pt x="673" y="5723"/>
                  </a:moveTo>
                  <a:lnTo>
                    <a:pt x="670" y="5726"/>
                  </a:lnTo>
                  <a:lnTo>
                    <a:pt x="668" y="5728"/>
                  </a:lnTo>
                  <a:lnTo>
                    <a:pt x="665" y="5730"/>
                  </a:lnTo>
                  <a:lnTo>
                    <a:pt x="661" y="5731"/>
                  </a:lnTo>
                  <a:lnTo>
                    <a:pt x="652" y="5733"/>
                  </a:lnTo>
                  <a:lnTo>
                    <a:pt x="641" y="5734"/>
                  </a:lnTo>
                  <a:lnTo>
                    <a:pt x="629" y="5734"/>
                  </a:lnTo>
                  <a:lnTo>
                    <a:pt x="615" y="5732"/>
                  </a:lnTo>
                  <a:lnTo>
                    <a:pt x="600" y="5730"/>
                  </a:lnTo>
                  <a:lnTo>
                    <a:pt x="583" y="5726"/>
                  </a:lnTo>
                  <a:lnTo>
                    <a:pt x="565" y="5720"/>
                  </a:lnTo>
                  <a:lnTo>
                    <a:pt x="545" y="5715"/>
                  </a:lnTo>
                  <a:lnTo>
                    <a:pt x="525" y="5707"/>
                  </a:lnTo>
                  <a:lnTo>
                    <a:pt x="504" y="5700"/>
                  </a:lnTo>
                  <a:lnTo>
                    <a:pt x="483" y="5691"/>
                  </a:lnTo>
                  <a:lnTo>
                    <a:pt x="460" y="5680"/>
                  </a:lnTo>
                  <a:lnTo>
                    <a:pt x="437" y="5669"/>
                  </a:lnTo>
                  <a:lnTo>
                    <a:pt x="413" y="5659"/>
                  </a:lnTo>
                  <a:lnTo>
                    <a:pt x="391" y="5646"/>
                  </a:lnTo>
                  <a:lnTo>
                    <a:pt x="369" y="5634"/>
                  </a:lnTo>
                  <a:lnTo>
                    <a:pt x="348" y="5621"/>
                  </a:lnTo>
                  <a:lnTo>
                    <a:pt x="328" y="5608"/>
                  </a:lnTo>
                  <a:lnTo>
                    <a:pt x="310" y="5596"/>
                  </a:lnTo>
                  <a:lnTo>
                    <a:pt x="293" y="5583"/>
                  </a:lnTo>
                  <a:lnTo>
                    <a:pt x="277" y="5571"/>
                  </a:lnTo>
                  <a:lnTo>
                    <a:pt x="263" y="5559"/>
                  </a:lnTo>
                  <a:lnTo>
                    <a:pt x="252" y="5549"/>
                  </a:lnTo>
                  <a:lnTo>
                    <a:pt x="241" y="5538"/>
                  </a:lnTo>
                  <a:lnTo>
                    <a:pt x="232" y="5527"/>
                  </a:lnTo>
                  <a:lnTo>
                    <a:pt x="226" y="5518"/>
                  </a:lnTo>
                  <a:lnTo>
                    <a:pt x="220" y="5509"/>
                  </a:lnTo>
                  <a:lnTo>
                    <a:pt x="218" y="5501"/>
                  </a:lnTo>
                  <a:lnTo>
                    <a:pt x="218" y="5498"/>
                  </a:lnTo>
                  <a:lnTo>
                    <a:pt x="218" y="5495"/>
                  </a:lnTo>
                  <a:lnTo>
                    <a:pt x="219" y="5491"/>
                  </a:lnTo>
                  <a:lnTo>
                    <a:pt x="220" y="5488"/>
                  </a:lnTo>
                  <a:lnTo>
                    <a:pt x="222" y="5486"/>
                  </a:lnTo>
                  <a:lnTo>
                    <a:pt x="225" y="5484"/>
                  </a:lnTo>
                  <a:lnTo>
                    <a:pt x="228" y="5482"/>
                  </a:lnTo>
                  <a:lnTo>
                    <a:pt x="231" y="5481"/>
                  </a:lnTo>
                  <a:lnTo>
                    <a:pt x="240" y="5478"/>
                  </a:lnTo>
                  <a:lnTo>
                    <a:pt x="250" y="5477"/>
                  </a:lnTo>
                  <a:lnTo>
                    <a:pt x="263" y="5477"/>
                  </a:lnTo>
                  <a:lnTo>
                    <a:pt x="277" y="5480"/>
                  </a:lnTo>
                  <a:lnTo>
                    <a:pt x="293" y="5482"/>
                  </a:lnTo>
                  <a:lnTo>
                    <a:pt x="310" y="5486"/>
                  </a:lnTo>
                  <a:lnTo>
                    <a:pt x="327" y="5491"/>
                  </a:lnTo>
                  <a:lnTo>
                    <a:pt x="347" y="5497"/>
                  </a:lnTo>
                  <a:lnTo>
                    <a:pt x="367" y="5504"/>
                  </a:lnTo>
                  <a:lnTo>
                    <a:pt x="388" y="5513"/>
                  </a:lnTo>
                  <a:lnTo>
                    <a:pt x="410" y="5522"/>
                  </a:lnTo>
                  <a:lnTo>
                    <a:pt x="432" y="5531"/>
                  </a:lnTo>
                  <a:lnTo>
                    <a:pt x="456" y="5542"/>
                  </a:lnTo>
                  <a:lnTo>
                    <a:pt x="478" y="5554"/>
                  </a:lnTo>
                  <a:lnTo>
                    <a:pt x="501" y="5567"/>
                  </a:lnTo>
                  <a:lnTo>
                    <a:pt x="524" y="5579"/>
                  </a:lnTo>
                  <a:lnTo>
                    <a:pt x="544" y="5592"/>
                  </a:lnTo>
                  <a:lnTo>
                    <a:pt x="564" y="5604"/>
                  </a:lnTo>
                  <a:lnTo>
                    <a:pt x="582" y="5617"/>
                  </a:lnTo>
                  <a:lnTo>
                    <a:pt x="599" y="5628"/>
                  </a:lnTo>
                  <a:lnTo>
                    <a:pt x="614" y="5640"/>
                  </a:lnTo>
                  <a:lnTo>
                    <a:pt x="628" y="5652"/>
                  </a:lnTo>
                  <a:lnTo>
                    <a:pt x="641" y="5663"/>
                  </a:lnTo>
                  <a:lnTo>
                    <a:pt x="652" y="5674"/>
                  </a:lnTo>
                  <a:lnTo>
                    <a:pt x="661" y="5685"/>
                  </a:lnTo>
                  <a:lnTo>
                    <a:pt x="667" y="5693"/>
                  </a:lnTo>
                  <a:lnTo>
                    <a:pt x="671" y="5703"/>
                  </a:lnTo>
                  <a:lnTo>
                    <a:pt x="674" y="5710"/>
                  </a:lnTo>
                  <a:lnTo>
                    <a:pt x="675" y="5714"/>
                  </a:lnTo>
                  <a:lnTo>
                    <a:pt x="675" y="5717"/>
                  </a:lnTo>
                  <a:lnTo>
                    <a:pt x="674" y="5720"/>
                  </a:lnTo>
                  <a:lnTo>
                    <a:pt x="673" y="5723"/>
                  </a:lnTo>
                  <a:close/>
                  <a:moveTo>
                    <a:pt x="352" y="5307"/>
                  </a:moveTo>
                  <a:lnTo>
                    <a:pt x="375" y="5319"/>
                  </a:lnTo>
                  <a:lnTo>
                    <a:pt x="395" y="5331"/>
                  </a:lnTo>
                  <a:lnTo>
                    <a:pt x="415" y="5344"/>
                  </a:lnTo>
                  <a:lnTo>
                    <a:pt x="434" y="5355"/>
                  </a:lnTo>
                  <a:lnTo>
                    <a:pt x="451" y="5367"/>
                  </a:lnTo>
                  <a:lnTo>
                    <a:pt x="467" y="5379"/>
                  </a:lnTo>
                  <a:lnTo>
                    <a:pt x="481" y="5391"/>
                  </a:lnTo>
                  <a:lnTo>
                    <a:pt x="495" y="5403"/>
                  </a:lnTo>
                  <a:lnTo>
                    <a:pt x="506" y="5414"/>
                  </a:lnTo>
                  <a:lnTo>
                    <a:pt x="517" y="5424"/>
                  </a:lnTo>
                  <a:lnTo>
                    <a:pt x="525" y="5434"/>
                  </a:lnTo>
                  <a:lnTo>
                    <a:pt x="531" y="5444"/>
                  </a:lnTo>
                  <a:lnTo>
                    <a:pt x="535" y="5453"/>
                  </a:lnTo>
                  <a:lnTo>
                    <a:pt x="538" y="5460"/>
                  </a:lnTo>
                  <a:lnTo>
                    <a:pt x="538" y="5463"/>
                  </a:lnTo>
                  <a:lnTo>
                    <a:pt x="538" y="5467"/>
                  </a:lnTo>
                  <a:lnTo>
                    <a:pt x="537" y="5470"/>
                  </a:lnTo>
                  <a:lnTo>
                    <a:pt x="535" y="5473"/>
                  </a:lnTo>
                  <a:lnTo>
                    <a:pt x="533" y="5475"/>
                  </a:lnTo>
                  <a:lnTo>
                    <a:pt x="531" y="5477"/>
                  </a:lnTo>
                  <a:lnTo>
                    <a:pt x="528" y="5480"/>
                  </a:lnTo>
                  <a:lnTo>
                    <a:pt x="525" y="5481"/>
                  </a:lnTo>
                  <a:lnTo>
                    <a:pt x="516" y="5483"/>
                  </a:lnTo>
                  <a:lnTo>
                    <a:pt x="506" y="5484"/>
                  </a:lnTo>
                  <a:lnTo>
                    <a:pt x="494" y="5484"/>
                  </a:lnTo>
                  <a:lnTo>
                    <a:pt x="480" y="5483"/>
                  </a:lnTo>
                  <a:lnTo>
                    <a:pt x="465" y="5480"/>
                  </a:lnTo>
                  <a:lnTo>
                    <a:pt x="449" y="5476"/>
                  </a:lnTo>
                  <a:lnTo>
                    <a:pt x="432" y="5472"/>
                  </a:lnTo>
                  <a:lnTo>
                    <a:pt x="413" y="5465"/>
                  </a:lnTo>
                  <a:lnTo>
                    <a:pt x="394" y="5459"/>
                  </a:lnTo>
                  <a:lnTo>
                    <a:pt x="374" y="5451"/>
                  </a:lnTo>
                  <a:lnTo>
                    <a:pt x="353" y="5443"/>
                  </a:lnTo>
                  <a:lnTo>
                    <a:pt x="331" y="5433"/>
                  </a:lnTo>
                  <a:lnTo>
                    <a:pt x="310" y="5422"/>
                  </a:lnTo>
                  <a:lnTo>
                    <a:pt x="287" y="5412"/>
                  </a:lnTo>
                  <a:lnTo>
                    <a:pt x="266" y="5400"/>
                  </a:lnTo>
                  <a:lnTo>
                    <a:pt x="244" y="5388"/>
                  </a:lnTo>
                  <a:lnTo>
                    <a:pt x="225" y="5375"/>
                  </a:lnTo>
                  <a:lnTo>
                    <a:pt x="206" y="5363"/>
                  </a:lnTo>
                  <a:lnTo>
                    <a:pt x="188" y="5350"/>
                  </a:lnTo>
                  <a:lnTo>
                    <a:pt x="172" y="5338"/>
                  </a:lnTo>
                  <a:lnTo>
                    <a:pt x="158" y="5326"/>
                  </a:lnTo>
                  <a:lnTo>
                    <a:pt x="145" y="5315"/>
                  </a:lnTo>
                  <a:lnTo>
                    <a:pt x="133" y="5304"/>
                  </a:lnTo>
                  <a:lnTo>
                    <a:pt x="123" y="5294"/>
                  </a:lnTo>
                  <a:lnTo>
                    <a:pt x="114" y="5283"/>
                  </a:lnTo>
                  <a:lnTo>
                    <a:pt x="109" y="5273"/>
                  </a:lnTo>
                  <a:lnTo>
                    <a:pt x="105" y="5266"/>
                  </a:lnTo>
                  <a:lnTo>
                    <a:pt x="103" y="5257"/>
                  </a:lnTo>
                  <a:lnTo>
                    <a:pt x="101" y="5254"/>
                  </a:lnTo>
                  <a:lnTo>
                    <a:pt x="103" y="5251"/>
                  </a:lnTo>
                  <a:lnTo>
                    <a:pt x="103" y="5247"/>
                  </a:lnTo>
                  <a:lnTo>
                    <a:pt x="105" y="5244"/>
                  </a:lnTo>
                  <a:lnTo>
                    <a:pt x="106" y="5242"/>
                  </a:lnTo>
                  <a:lnTo>
                    <a:pt x="109" y="5240"/>
                  </a:lnTo>
                  <a:lnTo>
                    <a:pt x="112" y="5238"/>
                  </a:lnTo>
                  <a:lnTo>
                    <a:pt x="116" y="5237"/>
                  </a:lnTo>
                  <a:lnTo>
                    <a:pt x="124" y="5235"/>
                  </a:lnTo>
                  <a:lnTo>
                    <a:pt x="134" y="5233"/>
                  </a:lnTo>
                  <a:lnTo>
                    <a:pt x="146" y="5233"/>
                  </a:lnTo>
                  <a:lnTo>
                    <a:pt x="160" y="5235"/>
                  </a:lnTo>
                  <a:lnTo>
                    <a:pt x="174" y="5238"/>
                  </a:lnTo>
                  <a:lnTo>
                    <a:pt x="190" y="5241"/>
                  </a:lnTo>
                  <a:lnTo>
                    <a:pt x="207" y="5246"/>
                  </a:lnTo>
                  <a:lnTo>
                    <a:pt x="227" y="5252"/>
                  </a:lnTo>
                  <a:lnTo>
                    <a:pt x="245" y="5258"/>
                  </a:lnTo>
                  <a:lnTo>
                    <a:pt x="266" y="5266"/>
                  </a:lnTo>
                  <a:lnTo>
                    <a:pt x="287" y="5276"/>
                  </a:lnTo>
                  <a:lnTo>
                    <a:pt x="308" y="5285"/>
                  </a:lnTo>
                  <a:lnTo>
                    <a:pt x="330" y="5295"/>
                  </a:lnTo>
                  <a:lnTo>
                    <a:pt x="352" y="5307"/>
                  </a:lnTo>
                  <a:close/>
                  <a:moveTo>
                    <a:pt x="427" y="5225"/>
                  </a:moveTo>
                  <a:lnTo>
                    <a:pt x="425" y="5227"/>
                  </a:lnTo>
                  <a:lnTo>
                    <a:pt x="422" y="5230"/>
                  </a:lnTo>
                  <a:lnTo>
                    <a:pt x="420" y="5231"/>
                  </a:lnTo>
                  <a:lnTo>
                    <a:pt x="417" y="5233"/>
                  </a:lnTo>
                  <a:lnTo>
                    <a:pt x="408" y="5236"/>
                  </a:lnTo>
                  <a:lnTo>
                    <a:pt x="398" y="5237"/>
                  </a:lnTo>
                  <a:lnTo>
                    <a:pt x="386" y="5237"/>
                  </a:lnTo>
                  <a:lnTo>
                    <a:pt x="374" y="5236"/>
                  </a:lnTo>
                  <a:lnTo>
                    <a:pt x="359" y="5233"/>
                  </a:lnTo>
                  <a:lnTo>
                    <a:pt x="343" y="5229"/>
                  </a:lnTo>
                  <a:lnTo>
                    <a:pt x="326" y="5225"/>
                  </a:lnTo>
                  <a:lnTo>
                    <a:pt x="309" y="5219"/>
                  </a:lnTo>
                  <a:lnTo>
                    <a:pt x="290" y="5213"/>
                  </a:lnTo>
                  <a:lnTo>
                    <a:pt x="271" y="5205"/>
                  </a:lnTo>
                  <a:lnTo>
                    <a:pt x="250" y="5197"/>
                  </a:lnTo>
                  <a:lnTo>
                    <a:pt x="230" y="5188"/>
                  </a:lnTo>
                  <a:lnTo>
                    <a:pt x="208" y="5177"/>
                  </a:lnTo>
                  <a:lnTo>
                    <a:pt x="188" y="5167"/>
                  </a:lnTo>
                  <a:lnTo>
                    <a:pt x="166" y="5155"/>
                  </a:lnTo>
                  <a:lnTo>
                    <a:pt x="147" y="5143"/>
                  </a:lnTo>
                  <a:lnTo>
                    <a:pt x="127" y="5131"/>
                  </a:lnTo>
                  <a:lnTo>
                    <a:pt x="110" y="5119"/>
                  </a:lnTo>
                  <a:lnTo>
                    <a:pt x="93" y="5107"/>
                  </a:lnTo>
                  <a:lnTo>
                    <a:pt x="78" y="5095"/>
                  </a:lnTo>
                  <a:lnTo>
                    <a:pt x="64" y="5085"/>
                  </a:lnTo>
                  <a:lnTo>
                    <a:pt x="52" y="5073"/>
                  </a:lnTo>
                  <a:lnTo>
                    <a:pt x="40" y="5062"/>
                  </a:lnTo>
                  <a:lnTo>
                    <a:pt x="31" y="5051"/>
                  </a:lnTo>
                  <a:lnTo>
                    <a:pt x="24" y="5041"/>
                  </a:lnTo>
                  <a:lnTo>
                    <a:pt x="17" y="5033"/>
                  </a:lnTo>
                  <a:lnTo>
                    <a:pt x="14" y="5024"/>
                  </a:lnTo>
                  <a:lnTo>
                    <a:pt x="12" y="5015"/>
                  </a:lnTo>
                  <a:lnTo>
                    <a:pt x="12" y="5012"/>
                  </a:lnTo>
                  <a:lnTo>
                    <a:pt x="12" y="5009"/>
                  </a:lnTo>
                  <a:lnTo>
                    <a:pt x="13" y="5006"/>
                  </a:lnTo>
                  <a:lnTo>
                    <a:pt x="14" y="5004"/>
                  </a:lnTo>
                  <a:lnTo>
                    <a:pt x="16" y="5000"/>
                  </a:lnTo>
                  <a:lnTo>
                    <a:pt x="18" y="4998"/>
                  </a:lnTo>
                  <a:lnTo>
                    <a:pt x="22" y="4996"/>
                  </a:lnTo>
                  <a:lnTo>
                    <a:pt x="25" y="4995"/>
                  </a:lnTo>
                  <a:lnTo>
                    <a:pt x="33" y="4993"/>
                  </a:lnTo>
                  <a:lnTo>
                    <a:pt x="43" y="4992"/>
                  </a:lnTo>
                  <a:lnTo>
                    <a:pt x="55" y="4992"/>
                  </a:lnTo>
                  <a:lnTo>
                    <a:pt x="68" y="4993"/>
                  </a:lnTo>
                  <a:lnTo>
                    <a:pt x="82" y="4995"/>
                  </a:lnTo>
                  <a:lnTo>
                    <a:pt x="97" y="4998"/>
                  </a:lnTo>
                  <a:lnTo>
                    <a:pt x="114" y="5004"/>
                  </a:lnTo>
                  <a:lnTo>
                    <a:pt x="132" y="5009"/>
                  </a:lnTo>
                  <a:lnTo>
                    <a:pt x="150" y="5015"/>
                  </a:lnTo>
                  <a:lnTo>
                    <a:pt x="169" y="5023"/>
                  </a:lnTo>
                  <a:lnTo>
                    <a:pt x="190" y="5032"/>
                  </a:lnTo>
                  <a:lnTo>
                    <a:pt x="211" y="5040"/>
                  </a:lnTo>
                  <a:lnTo>
                    <a:pt x="231" y="5051"/>
                  </a:lnTo>
                  <a:lnTo>
                    <a:pt x="253" y="5062"/>
                  </a:lnTo>
                  <a:lnTo>
                    <a:pt x="273" y="5074"/>
                  </a:lnTo>
                  <a:lnTo>
                    <a:pt x="294" y="5086"/>
                  </a:lnTo>
                  <a:lnTo>
                    <a:pt x="312" y="5097"/>
                  </a:lnTo>
                  <a:lnTo>
                    <a:pt x="330" y="5109"/>
                  </a:lnTo>
                  <a:lnTo>
                    <a:pt x="347" y="5121"/>
                  </a:lnTo>
                  <a:lnTo>
                    <a:pt x="363" y="5133"/>
                  </a:lnTo>
                  <a:lnTo>
                    <a:pt x="377" y="5144"/>
                  </a:lnTo>
                  <a:lnTo>
                    <a:pt x="390" y="5156"/>
                  </a:lnTo>
                  <a:lnTo>
                    <a:pt x="400" y="5167"/>
                  </a:lnTo>
                  <a:lnTo>
                    <a:pt x="410" y="5176"/>
                  </a:lnTo>
                  <a:lnTo>
                    <a:pt x="418" y="5187"/>
                  </a:lnTo>
                  <a:lnTo>
                    <a:pt x="423" y="5196"/>
                  </a:lnTo>
                  <a:lnTo>
                    <a:pt x="427" y="5204"/>
                  </a:lnTo>
                  <a:lnTo>
                    <a:pt x="430" y="5212"/>
                  </a:lnTo>
                  <a:lnTo>
                    <a:pt x="430" y="5215"/>
                  </a:lnTo>
                  <a:lnTo>
                    <a:pt x="430" y="5219"/>
                  </a:lnTo>
                  <a:lnTo>
                    <a:pt x="429" y="5222"/>
                  </a:lnTo>
                  <a:lnTo>
                    <a:pt x="427" y="5225"/>
                  </a:lnTo>
                  <a:close/>
                  <a:moveTo>
                    <a:pt x="257" y="3377"/>
                  </a:moveTo>
                  <a:lnTo>
                    <a:pt x="273" y="3387"/>
                  </a:lnTo>
                  <a:lnTo>
                    <a:pt x="287" y="3397"/>
                  </a:lnTo>
                  <a:lnTo>
                    <a:pt x="301" y="3406"/>
                  </a:lnTo>
                  <a:lnTo>
                    <a:pt x="314" y="3416"/>
                  </a:lnTo>
                  <a:lnTo>
                    <a:pt x="326" y="3426"/>
                  </a:lnTo>
                  <a:lnTo>
                    <a:pt x="337" y="3436"/>
                  </a:lnTo>
                  <a:lnTo>
                    <a:pt x="347" y="3446"/>
                  </a:lnTo>
                  <a:lnTo>
                    <a:pt x="355" y="3455"/>
                  </a:lnTo>
                  <a:lnTo>
                    <a:pt x="363" y="3465"/>
                  </a:lnTo>
                  <a:lnTo>
                    <a:pt x="368" y="3474"/>
                  </a:lnTo>
                  <a:lnTo>
                    <a:pt x="374" y="3483"/>
                  </a:lnTo>
                  <a:lnTo>
                    <a:pt x="377" y="3491"/>
                  </a:lnTo>
                  <a:lnTo>
                    <a:pt x="379" y="3499"/>
                  </a:lnTo>
                  <a:lnTo>
                    <a:pt x="380" y="3506"/>
                  </a:lnTo>
                  <a:lnTo>
                    <a:pt x="379" y="3513"/>
                  </a:lnTo>
                  <a:lnTo>
                    <a:pt x="377" y="3519"/>
                  </a:lnTo>
                  <a:lnTo>
                    <a:pt x="372" y="3524"/>
                  </a:lnTo>
                  <a:lnTo>
                    <a:pt x="366" y="3527"/>
                  </a:lnTo>
                  <a:lnTo>
                    <a:pt x="359" y="3530"/>
                  </a:lnTo>
                  <a:lnTo>
                    <a:pt x="352" y="3533"/>
                  </a:lnTo>
                  <a:lnTo>
                    <a:pt x="342" y="3534"/>
                  </a:lnTo>
                  <a:lnTo>
                    <a:pt x="331" y="3533"/>
                  </a:lnTo>
                  <a:lnTo>
                    <a:pt x="321" y="3533"/>
                  </a:lnTo>
                  <a:lnTo>
                    <a:pt x="309" y="3530"/>
                  </a:lnTo>
                  <a:lnTo>
                    <a:pt x="296" y="3527"/>
                  </a:lnTo>
                  <a:lnTo>
                    <a:pt x="282" y="3524"/>
                  </a:lnTo>
                  <a:lnTo>
                    <a:pt x="268" y="3520"/>
                  </a:lnTo>
                  <a:lnTo>
                    <a:pt x="254" y="3513"/>
                  </a:lnTo>
                  <a:lnTo>
                    <a:pt x="239" y="3508"/>
                  </a:lnTo>
                  <a:lnTo>
                    <a:pt x="222" y="3500"/>
                  </a:lnTo>
                  <a:lnTo>
                    <a:pt x="207" y="3493"/>
                  </a:lnTo>
                  <a:lnTo>
                    <a:pt x="192" y="3483"/>
                  </a:lnTo>
                  <a:lnTo>
                    <a:pt x="176" y="3474"/>
                  </a:lnTo>
                  <a:lnTo>
                    <a:pt x="162" y="3465"/>
                  </a:lnTo>
                  <a:lnTo>
                    <a:pt x="148" y="3455"/>
                  </a:lnTo>
                  <a:lnTo>
                    <a:pt x="135" y="3445"/>
                  </a:lnTo>
                  <a:lnTo>
                    <a:pt x="124" y="3434"/>
                  </a:lnTo>
                  <a:lnTo>
                    <a:pt x="113" y="3425"/>
                  </a:lnTo>
                  <a:lnTo>
                    <a:pt x="104" y="3415"/>
                  </a:lnTo>
                  <a:lnTo>
                    <a:pt x="95" y="3405"/>
                  </a:lnTo>
                  <a:lnTo>
                    <a:pt x="87" y="3396"/>
                  </a:lnTo>
                  <a:lnTo>
                    <a:pt x="81" y="3387"/>
                  </a:lnTo>
                  <a:lnTo>
                    <a:pt x="77" y="3378"/>
                  </a:lnTo>
                  <a:lnTo>
                    <a:pt x="72" y="3370"/>
                  </a:lnTo>
                  <a:lnTo>
                    <a:pt x="71" y="3362"/>
                  </a:lnTo>
                  <a:lnTo>
                    <a:pt x="70" y="3355"/>
                  </a:lnTo>
                  <a:lnTo>
                    <a:pt x="71" y="3348"/>
                  </a:lnTo>
                  <a:lnTo>
                    <a:pt x="73" y="3342"/>
                  </a:lnTo>
                  <a:lnTo>
                    <a:pt x="78" y="3337"/>
                  </a:lnTo>
                  <a:lnTo>
                    <a:pt x="83" y="3333"/>
                  </a:lnTo>
                  <a:lnTo>
                    <a:pt x="91" y="3330"/>
                  </a:lnTo>
                  <a:lnTo>
                    <a:pt x="98" y="3329"/>
                  </a:lnTo>
                  <a:lnTo>
                    <a:pt x="108" y="3328"/>
                  </a:lnTo>
                  <a:lnTo>
                    <a:pt x="118" y="3328"/>
                  </a:lnTo>
                  <a:lnTo>
                    <a:pt x="130" y="3329"/>
                  </a:lnTo>
                  <a:lnTo>
                    <a:pt x="141" y="3331"/>
                  </a:lnTo>
                  <a:lnTo>
                    <a:pt x="154" y="3333"/>
                  </a:lnTo>
                  <a:lnTo>
                    <a:pt x="167" y="3337"/>
                  </a:lnTo>
                  <a:lnTo>
                    <a:pt x="181" y="3342"/>
                  </a:lnTo>
                  <a:lnTo>
                    <a:pt x="196" y="3347"/>
                  </a:lnTo>
                  <a:lnTo>
                    <a:pt x="212" y="3354"/>
                  </a:lnTo>
                  <a:lnTo>
                    <a:pt x="227" y="3361"/>
                  </a:lnTo>
                  <a:lnTo>
                    <a:pt x="242" y="3369"/>
                  </a:lnTo>
                  <a:lnTo>
                    <a:pt x="257" y="3377"/>
                  </a:lnTo>
                  <a:close/>
                  <a:moveTo>
                    <a:pt x="353" y="3134"/>
                  </a:moveTo>
                  <a:lnTo>
                    <a:pt x="367" y="3143"/>
                  </a:lnTo>
                  <a:lnTo>
                    <a:pt x="381" y="3153"/>
                  </a:lnTo>
                  <a:lnTo>
                    <a:pt x="394" y="3162"/>
                  </a:lnTo>
                  <a:lnTo>
                    <a:pt x="407" y="3172"/>
                  </a:lnTo>
                  <a:lnTo>
                    <a:pt x="418" y="3182"/>
                  </a:lnTo>
                  <a:lnTo>
                    <a:pt x="429" y="3192"/>
                  </a:lnTo>
                  <a:lnTo>
                    <a:pt x="437" y="3201"/>
                  </a:lnTo>
                  <a:lnTo>
                    <a:pt x="446" y="3210"/>
                  </a:lnTo>
                  <a:lnTo>
                    <a:pt x="452" y="3220"/>
                  </a:lnTo>
                  <a:lnTo>
                    <a:pt x="459" y="3228"/>
                  </a:lnTo>
                  <a:lnTo>
                    <a:pt x="463" y="3237"/>
                  </a:lnTo>
                  <a:lnTo>
                    <a:pt x="466" y="3246"/>
                  </a:lnTo>
                  <a:lnTo>
                    <a:pt x="469" y="3253"/>
                  </a:lnTo>
                  <a:lnTo>
                    <a:pt x="469" y="3260"/>
                  </a:lnTo>
                  <a:lnTo>
                    <a:pt x="467" y="3267"/>
                  </a:lnTo>
                  <a:lnTo>
                    <a:pt x="465" y="3273"/>
                  </a:lnTo>
                  <a:lnTo>
                    <a:pt x="461" y="3278"/>
                  </a:lnTo>
                  <a:lnTo>
                    <a:pt x="456" y="3281"/>
                  </a:lnTo>
                  <a:lnTo>
                    <a:pt x="449" y="3284"/>
                  </a:lnTo>
                  <a:lnTo>
                    <a:pt x="440" y="3287"/>
                  </a:lnTo>
                  <a:lnTo>
                    <a:pt x="432" y="3288"/>
                  </a:lnTo>
                  <a:lnTo>
                    <a:pt x="422" y="3288"/>
                  </a:lnTo>
                  <a:lnTo>
                    <a:pt x="411" y="3287"/>
                  </a:lnTo>
                  <a:lnTo>
                    <a:pt x="399" y="3286"/>
                  </a:lnTo>
                  <a:lnTo>
                    <a:pt x="386" y="3282"/>
                  </a:lnTo>
                  <a:lnTo>
                    <a:pt x="374" y="3279"/>
                  </a:lnTo>
                  <a:lnTo>
                    <a:pt x="361" y="3275"/>
                  </a:lnTo>
                  <a:lnTo>
                    <a:pt x="347" y="3269"/>
                  </a:lnTo>
                  <a:lnTo>
                    <a:pt x="331" y="3263"/>
                  </a:lnTo>
                  <a:lnTo>
                    <a:pt x="317" y="3256"/>
                  </a:lnTo>
                  <a:lnTo>
                    <a:pt x="302" y="3249"/>
                  </a:lnTo>
                  <a:lnTo>
                    <a:pt x="287" y="3240"/>
                  </a:lnTo>
                  <a:lnTo>
                    <a:pt x="272" y="3232"/>
                  </a:lnTo>
                  <a:lnTo>
                    <a:pt x="258" y="3222"/>
                  </a:lnTo>
                  <a:lnTo>
                    <a:pt x="245" y="3212"/>
                  </a:lnTo>
                  <a:lnTo>
                    <a:pt x="233" y="3202"/>
                  </a:lnTo>
                  <a:lnTo>
                    <a:pt x="222" y="3193"/>
                  </a:lnTo>
                  <a:lnTo>
                    <a:pt x="212" y="3183"/>
                  </a:lnTo>
                  <a:lnTo>
                    <a:pt x="203" y="3174"/>
                  </a:lnTo>
                  <a:lnTo>
                    <a:pt x="194" y="3165"/>
                  </a:lnTo>
                  <a:lnTo>
                    <a:pt x="187" y="3155"/>
                  </a:lnTo>
                  <a:lnTo>
                    <a:pt x="181" y="3146"/>
                  </a:lnTo>
                  <a:lnTo>
                    <a:pt x="177" y="3138"/>
                  </a:lnTo>
                  <a:lnTo>
                    <a:pt x="174" y="3129"/>
                  </a:lnTo>
                  <a:lnTo>
                    <a:pt x="172" y="3121"/>
                  </a:lnTo>
                  <a:lnTo>
                    <a:pt x="172" y="3114"/>
                  </a:lnTo>
                  <a:lnTo>
                    <a:pt x="173" y="3107"/>
                  </a:lnTo>
                  <a:lnTo>
                    <a:pt x="176" y="3102"/>
                  </a:lnTo>
                  <a:lnTo>
                    <a:pt x="179" y="3097"/>
                  </a:lnTo>
                  <a:lnTo>
                    <a:pt x="185" y="3093"/>
                  </a:lnTo>
                  <a:lnTo>
                    <a:pt x="192" y="3090"/>
                  </a:lnTo>
                  <a:lnTo>
                    <a:pt x="200" y="3088"/>
                  </a:lnTo>
                  <a:lnTo>
                    <a:pt x="208" y="3087"/>
                  </a:lnTo>
                  <a:lnTo>
                    <a:pt x="218" y="3087"/>
                  </a:lnTo>
                  <a:lnTo>
                    <a:pt x="229" y="3088"/>
                  </a:lnTo>
                  <a:lnTo>
                    <a:pt x="241" y="3089"/>
                  </a:lnTo>
                  <a:lnTo>
                    <a:pt x="254" y="3092"/>
                  </a:lnTo>
                  <a:lnTo>
                    <a:pt x="267" y="3096"/>
                  </a:lnTo>
                  <a:lnTo>
                    <a:pt x="280" y="3100"/>
                  </a:lnTo>
                  <a:lnTo>
                    <a:pt x="294" y="3105"/>
                  </a:lnTo>
                  <a:lnTo>
                    <a:pt x="309" y="3112"/>
                  </a:lnTo>
                  <a:lnTo>
                    <a:pt x="323" y="3118"/>
                  </a:lnTo>
                  <a:lnTo>
                    <a:pt x="338" y="3126"/>
                  </a:lnTo>
                  <a:lnTo>
                    <a:pt x="353" y="3134"/>
                  </a:lnTo>
                  <a:close/>
                  <a:moveTo>
                    <a:pt x="576" y="3023"/>
                  </a:moveTo>
                  <a:lnTo>
                    <a:pt x="572" y="3029"/>
                  </a:lnTo>
                  <a:lnTo>
                    <a:pt x="567" y="3033"/>
                  </a:lnTo>
                  <a:lnTo>
                    <a:pt x="560" y="3035"/>
                  </a:lnTo>
                  <a:lnTo>
                    <a:pt x="553" y="3037"/>
                  </a:lnTo>
                  <a:lnTo>
                    <a:pt x="544" y="3038"/>
                  </a:lnTo>
                  <a:lnTo>
                    <a:pt x="534" y="3039"/>
                  </a:lnTo>
                  <a:lnTo>
                    <a:pt x="524" y="3038"/>
                  </a:lnTo>
                  <a:lnTo>
                    <a:pt x="513" y="3037"/>
                  </a:lnTo>
                  <a:lnTo>
                    <a:pt x="501" y="3034"/>
                  </a:lnTo>
                  <a:lnTo>
                    <a:pt x="488" y="3031"/>
                  </a:lnTo>
                  <a:lnTo>
                    <a:pt x="475" y="3028"/>
                  </a:lnTo>
                  <a:lnTo>
                    <a:pt x="461" y="3022"/>
                  </a:lnTo>
                  <a:lnTo>
                    <a:pt x="448" y="3017"/>
                  </a:lnTo>
                  <a:lnTo>
                    <a:pt x="433" y="3010"/>
                  </a:lnTo>
                  <a:lnTo>
                    <a:pt x="419" y="3003"/>
                  </a:lnTo>
                  <a:lnTo>
                    <a:pt x="405" y="2994"/>
                  </a:lnTo>
                  <a:lnTo>
                    <a:pt x="391" y="2985"/>
                  </a:lnTo>
                  <a:lnTo>
                    <a:pt x="378" y="2977"/>
                  </a:lnTo>
                  <a:lnTo>
                    <a:pt x="365" y="2967"/>
                  </a:lnTo>
                  <a:lnTo>
                    <a:pt x="353" y="2959"/>
                  </a:lnTo>
                  <a:lnTo>
                    <a:pt x="342" y="2949"/>
                  </a:lnTo>
                  <a:lnTo>
                    <a:pt x="332" y="2939"/>
                  </a:lnTo>
                  <a:lnTo>
                    <a:pt x="324" y="2929"/>
                  </a:lnTo>
                  <a:lnTo>
                    <a:pt x="316" y="2921"/>
                  </a:lnTo>
                  <a:lnTo>
                    <a:pt x="310" y="2911"/>
                  </a:lnTo>
                  <a:lnTo>
                    <a:pt x="304" y="2902"/>
                  </a:lnTo>
                  <a:lnTo>
                    <a:pt x="300" y="2894"/>
                  </a:lnTo>
                  <a:lnTo>
                    <a:pt x="297" y="2886"/>
                  </a:lnTo>
                  <a:lnTo>
                    <a:pt x="296" y="2879"/>
                  </a:lnTo>
                  <a:lnTo>
                    <a:pt x="296" y="2871"/>
                  </a:lnTo>
                  <a:lnTo>
                    <a:pt x="297" y="2865"/>
                  </a:lnTo>
                  <a:lnTo>
                    <a:pt x="299" y="2859"/>
                  </a:lnTo>
                  <a:lnTo>
                    <a:pt x="303" y="2854"/>
                  </a:lnTo>
                  <a:lnTo>
                    <a:pt x="309" y="2850"/>
                  </a:lnTo>
                  <a:lnTo>
                    <a:pt x="315" y="2847"/>
                  </a:lnTo>
                  <a:lnTo>
                    <a:pt x="323" y="2845"/>
                  </a:lnTo>
                  <a:lnTo>
                    <a:pt x="331" y="2844"/>
                  </a:lnTo>
                  <a:lnTo>
                    <a:pt x="341" y="2843"/>
                  </a:lnTo>
                  <a:lnTo>
                    <a:pt x="352" y="2844"/>
                  </a:lnTo>
                  <a:lnTo>
                    <a:pt x="363" y="2846"/>
                  </a:lnTo>
                  <a:lnTo>
                    <a:pt x="375" y="2848"/>
                  </a:lnTo>
                  <a:lnTo>
                    <a:pt x="388" y="2852"/>
                  </a:lnTo>
                  <a:lnTo>
                    <a:pt x="400" y="2856"/>
                  </a:lnTo>
                  <a:lnTo>
                    <a:pt x="415" y="2860"/>
                  </a:lnTo>
                  <a:lnTo>
                    <a:pt x="429" y="2867"/>
                  </a:lnTo>
                  <a:lnTo>
                    <a:pt x="443" y="2873"/>
                  </a:lnTo>
                  <a:lnTo>
                    <a:pt x="457" y="2881"/>
                  </a:lnTo>
                  <a:lnTo>
                    <a:pt x="471" y="2888"/>
                  </a:lnTo>
                  <a:lnTo>
                    <a:pt x="485" y="2897"/>
                  </a:lnTo>
                  <a:lnTo>
                    <a:pt x="498" y="2907"/>
                  </a:lnTo>
                  <a:lnTo>
                    <a:pt x="511" y="2915"/>
                  </a:lnTo>
                  <a:lnTo>
                    <a:pt x="522" y="2925"/>
                  </a:lnTo>
                  <a:lnTo>
                    <a:pt x="533" y="2935"/>
                  </a:lnTo>
                  <a:lnTo>
                    <a:pt x="543" y="2943"/>
                  </a:lnTo>
                  <a:lnTo>
                    <a:pt x="552" y="2953"/>
                  </a:lnTo>
                  <a:lnTo>
                    <a:pt x="559" y="2962"/>
                  </a:lnTo>
                  <a:lnTo>
                    <a:pt x="566" y="2971"/>
                  </a:lnTo>
                  <a:lnTo>
                    <a:pt x="571" y="2980"/>
                  </a:lnTo>
                  <a:lnTo>
                    <a:pt x="575" y="2989"/>
                  </a:lnTo>
                  <a:lnTo>
                    <a:pt x="579" y="2996"/>
                  </a:lnTo>
                  <a:lnTo>
                    <a:pt x="580" y="3004"/>
                  </a:lnTo>
                  <a:lnTo>
                    <a:pt x="581" y="3011"/>
                  </a:lnTo>
                  <a:lnTo>
                    <a:pt x="580" y="3018"/>
                  </a:lnTo>
                  <a:lnTo>
                    <a:pt x="576" y="3023"/>
                  </a:lnTo>
                  <a:close/>
                  <a:moveTo>
                    <a:pt x="271" y="2437"/>
                  </a:moveTo>
                  <a:lnTo>
                    <a:pt x="283" y="2445"/>
                  </a:lnTo>
                  <a:lnTo>
                    <a:pt x="295" y="2453"/>
                  </a:lnTo>
                  <a:lnTo>
                    <a:pt x="307" y="2462"/>
                  </a:lnTo>
                  <a:lnTo>
                    <a:pt x="316" y="2471"/>
                  </a:lnTo>
                  <a:lnTo>
                    <a:pt x="326" y="2479"/>
                  </a:lnTo>
                  <a:lnTo>
                    <a:pt x="336" y="2488"/>
                  </a:lnTo>
                  <a:lnTo>
                    <a:pt x="343" y="2497"/>
                  </a:lnTo>
                  <a:lnTo>
                    <a:pt x="350" y="2505"/>
                  </a:lnTo>
                  <a:lnTo>
                    <a:pt x="356" y="2514"/>
                  </a:lnTo>
                  <a:lnTo>
                    <a:pt x="361" y="2523"/>
                  </a:lnTo>
                  <a:lnTo>
                    <a:pt x="365" y="2530"/>
                  </a:lnTo>
                  <a:lnTo>
                    <a:pt x="367" y="2538"/>
                  </a:lnTo>
                  <a:lnTo>
                    <a:pt x="368" y="2545"/>
                  </a:lnTo>
                  <a:lnTo>
                    <a:pt x="368" y="2552"/>
                  </a:lnTo>
                  <a:lnTo>
                    <a:pt x="367" y="2558"/>
                  </a:lnTo>
                  <a:lnTo>
                    <a:pt x="365" y="2564"/>
                  </a:lnTo>
                  <a:lnTo>
                    <a:pt x="361" y="2568"/>
                  </a:lnTo>
                  <a:lnTo>
                    <a:pt x="356" y="2572"/>
                  </a:lnTo>
                  <a:lnTo>
                    <a:pt x="350" y="2575"/>
                  </a:lnTo>
                  <a:lnTo>
                    <a:pt x="342" y="2578"/>
                  </a:lnTo>
                  <a:lnTo>
                    <a:pt x="335" y="2579"/>
                  </a:lnTo>
                  <a:lnTo>
                    <a:pt x="326" y="2579"/>
                  </a:lnTo>
                  <a:lnTo>
                    <a:pt x="316" y="2579"/>
                  </a:lnTo>
                  <a:lnTo>
                    <a:pt x="306" y="2576"/>
                  </a:lnTo>
                  <a:lnTo>
                    <a:pt x="295" y="2574"/>
                  </a:lnTo>
                  <a:lnTo>
                    <a:pt x="284" y="2572"/>
                  </a:lnTo>
                  <a:lnTo>
                    <a:pt x="272" y="2568"/>
                  </a:lnTo>
                  <a:lnTo>
                    <a:pt x="259" y="2564"/>
                  </a:lnTo>
                  <a:lnTo>
                    <a:pt x="247" y="2558"/>
                  </a:lnTo>
                  <a:lnTo>
                    <a:pt x="234" y="2552"/>
                  </a:lnTo>
                  <a:lnTo>
                    <a:pt x="221" y="2545"/>
                  </a:lnTo>
                  <a:lnTo>
                    <a:pt x="208" y="2538"/>
                  </a:lnTo>
                  <a:lnTo>
                    <a:pt x="195" y="2529"/>
                  </a:lnTo>
                  <a:lnTo>
                    <a:pt x="184" y="2521"/>
                  </a:lnTo>
                  <a:lnTo>
                    <a:pt x="172" y="2513"/>
                  </a:lnTo>
                  <a:lnTo>
                    <a:pt x="162" y="2504"/>
                  </a:lnTo>
                  <a:lnTo>
                    <a:pt x="152" y="2494"/>
                  </a:lnTo>
                  <a:lnTo>
                    <a:pt x="144" y="2486"/>
                  </a:lnTo>
                  <a:lnTo>
                    <a:pt x="135" y="2477"/>
                  </a:lnTo>
                  <a:lnTo>
                    <a:pt x="128" y="2469"/>
                  </a:lnTo>
                  <a:lnTo>
                    <a:pt x="123" y="2460"/>
                  </a:lnTo>
                  <a:lnTo>
                    <a:pt x="118" y="2451"/>
                  </a:lnTo>
                  <a:lnTo>
                    <a:pt x="114" y="2444"/>
                  </a:lnTo>
                  <a:lnTo>
                    <a:pt x="111" y="2436"/>
                  </a:lnTo>
                  <a:lnTo>
                    <a:pt x="110" y="2429"/>
                  </a:lnTo>
                  <a:lnTo>
                    <a:pt x="110" y="2422"/>
                  </a:lnTo>
                  <a:lnTo>
                    <a:pt x="111" y="2416"/>
                  </a:lnTo>
                  <a:lnTo>
                    <a:pt x="114" y="2410"/>
                  </a:lnTo>
                  <a:lnTo>
                    <a:pt x="118" y="2405"/>
                  </a:lnTo>
                  <a:lnTo>
                    <a:pt x="123" y="2402"/>
                  </a:lnTo>
                  <a:lnTo>
                    <a:pt x="128" y="2398"/>
                  </a:lnTo>
                  <a:lnTo>
                    <a:pt x="136" y="2396"/>
                  </a:lnTo>
                  <a:lnTo>
                    <a:pt x="144" y="2395"/>
                  </a:lnTo>
                  <a:lnTo>
                    <a:pt x="153" y="2395"/>
                  </a:lnTo>
                  <a:lnTo>
                    <a:pt x="163" y="2396"/>
                  </a:lnTo>
                  <a:lnTo>
                    <a:pt x="173" y="2397"/>
                  </a:lnTo>
                  <a:lnTo>
                    <a:pt x="184" y="2399"/>
                  </a:lnTo>
                  <a:lnTo>
                    <a:pt x="195" y="2403"/>
                  </a:lnTo>
                  <a:lnTo>
                    <a:pt x="207" y="2406"/>
                  </a:lnTo>
                  <a:lnTo>
                    <a:pt x="219" y="2411"/>
                  </a:lnTo>
                  <a:lnTo>
                    <a:pt x="232" y="2417"/>
                  </a:lnTo>
                  <a:lnTo>
                    <a:pt x="245" y="2422"/>
                  </a:lnTo>
                  <a:lnTo>
                    <a:pt x="257" y="2430"/>
                  </a:lnTo>
                  <a:lnTo>
                    <a:pt x="271" y="2437"/>
                  </a:lnTo>
                  <a:close/>
                  <a:moveTo>
                    <a:pt x="537" y="2314"/>
                  </a:moveTo>
                  <a:lnTo>
                    <a:pt x="532" y="2320"/>
                  </a:lnTo>
                  <a:lnTo>
                    <a:pt x="528" y="2323"/>
                  </a:lnTo>
                  <a:lnTo>
                    <a:pt x="521" y="2326"/>
                  </a:lnTo>
                  <a:lnTo>
                    <a:pt x="515" y="2328"/>
                  </a:lnTo>
                  <a:lnTo>
                    <a:pt x="507" y="2330"/>
                  </a:lnTo>
                  <a:lnTo>
                    <a:pt x="499" y="2330"/>
                  </a:lnTo>
                  <a:lnTo>
                    <a:pt x="489" y="2330"/>
                  </a:lnTo>
                  <a:lnTo>
                    <a:pt x="479" y="2329"/>
                  </a:lnTo>
                  <a:lnTo>
                    <a:pt x="469" y="2327"/>
                  </a:lnTo>
                  <a:lnTo>
                    <a:pt x="458" y="2324"/>
                  </a:lnTo>
                  <a:lnTo>
                    <a:pt x="446" y="2321"/>
                  </a:lnTo>
                  <a:lnTo>
                    <a:pt x="434" y="2316"/>
                  </a:lnTo>
                  <a:lnTo>
                    <a:pt x="422" y="2311"/>
                  </a:lnTo>
                  <a:lnTo>
                    <a:pt x="409" y="2306"/>
                  </a:lnTo>
                  <a:lnTo>
                    <a:pt x="397" y="2299"/>
                  </a:lnTo>
                  <a:lnTo>
                    <a:pt x="384" y="2292"/>
                  </a:lnTo>
                  <a:lnTo>
                    <a:pt x="372" y="2283"/>
                  </a:lnTo>
                  <a:lnTo>
                    <a:pt x="361" y="2275"/>
                  </a:lnTo>
                  <a:lnTo>
                    <a:pt x="350" y="2267"/>
                  </a:lnTo>
                  <a:lnTo>
                    <a:pt x="340" y="2258"/>
                  </a:lnTo>
                  <a:lnTo>
                    <a:pt x="331" y="2251"/>
                  </a:lnTo>
                  <a:lnTo>
                    <a:pt x="323" y="2242"/>
                  </a:lnTo>
                  <a:lnTo>
                    <a:pt x="315" y="2233"/>
                  </a:lnTo>
                  <a:lnTo>
                    <a:pt x="309" y="2225"/>
                  </a:lnTo>
                  <a:lnTo>
                    <a:pt x="303" y="2216"/>
                  </a:lnTo>
                  <a:lnTo>
                    <a:pt x="299" y="2207"/>
                  </a:lnTo>
                  <a:lnTo>
                    <a:pt x="296" y="2200"/>
                  </a:lnTo>
                  <a:lnTo>
                    <a:pt x="294" y="2192"/>
                  </a:lnTo>
                  <a:lnTo>
                    <a:pt x="293" y="2186"/>
                  </a:lnTo>
                  <a:lnTo>
                    <a:pt x="293" y="2178"/>
                  </a:lnTo>
                  <a:lnTo>
                    <a:pt x="294" y="2173"/>
                  </a:lnTo>
                  <a:lnTo>
                    <a:pt x="296" y="2167"/>
                  </a:lnTo>
                  <a:lnTo>
                    <a:pt x="300" y="2162"/>
                  </a:lnTo>
                  <a:lnTo>
                    <a:pt x="304" y="2159"/>
                  </a:lnTo>
                  <a:lnTo>
                    <a:pt x="311" y="2156"/>
                  </a:lnTo>
                  <a:lnTo>
                    <a:pt x="317" y="2153"/>
                  </a:lnTo>
                  <a:lnTo>
                    <a:pt x="326" y="2152"/>
                  </a:lnTo>
                  <a:lnTo>
                    <a:pt x="335" y="2151"/>
                  </a:lnTo>
                  <a:lnTo>
                    <a:pt x="343" y="2152"/>
                  </a:lnTo>
                  <a:lnTo>
                    <a:pt x="353" y="2153"/>
                  </a:lnTo>
                  <a:lnTo>
                    <a:pt x="364" y="2156"/>
                  </a:lnTo>
                  <a:lnTo>
                    <a:pt x="375" y="2158"/>
                  </a:lnTo>
                  <a:lnTo>
                    <a:pt x="386" y="2162"/>
                  </a:lnTo>
                  <a:lnTo>
                    <a:pt x="398" y="2166"/>
                  </a:lnTo>
                  <a:lnTo>
                    <a:pt x="410" y="2171"/>
                  </a:lnTo>
                  <a:lnTo>
                    <a:pt x="422" y="2177"/>
                  </a:lnTo>
                  <a:lnTo>
                    <a:pt x="435" y="2184"/>
                  </a:lnTo>
                  <a:lnTo>
                    <a:pt x="447" y="2191"/>
                  </a:lnTo>
                  <a:lnTo>
                    <a:pt x="460" y="2199"/>
                  </a:lnTo>
                  <a:lnTo>
                    <a:pt x="471" y="2206"/>
                  </a:lnTo>
                  <a:lnTo>
                    <a:pt x="481" y="2215"/>
                  </a:lnTo>
                  <a:lnTo>
                    <a:pt x="491" y="2224"/>
                  </a:lnTo>
                  <a:lnTo>
                    <a:pt x="501" y="2232"/>
                  </a:lnTo>
                  <a:lnTo>
                    <a:pt x="510" y="2241"/>
                  </a:lnTo>
                  <a:lnTo>
                    <a:pt x="517" y="2249"/>
                  </a:lnTo>
                  <a:lnTo>
                    <a:pt x="524" y="2257"/>
                  </a:lnTo>
                  <a:lnTo>
                    <a:pt x="529" y="2266"/>
                  </a:lnTo>
                  <a:lnTo>
                    <a:pt x="533" y="2274"/>
                  </a:lnTo>
                  <a:lnTo>
                    <a:pt x="537" y="2282"/>
                  </a:lnTo>
                  <a:lnTo>
                    <a:pt x="539" y="2289"/>
                  </a:lnTo>
                  <a:lnTo>
                    <a:pt x="540" y="2296"/>
                  </a:lnTo>
                  <a:lnTo>
                    <a:pt x="540" y="2303"/>
                  </a:lnTo>
                  <a:lnTo>
                    <a:pt x="539" y="2309"/>
                  </a:lnTo>
                  <a:lnTo>
                    <a:pt x="537" y="2314"/>
                  </a:lnTo>
                  <a:close/>
                  <a:moveTo>
                    <a:pt x="430" y="1875"/>
                  </a:moveTo>
                  <a:lnTo>
                    <a:pt x="425" y="1879"/>
                  </a:lnTo>
                  <a:lnTo>
                    <a:pt x="421" y="1883"/>
                  </a:lnTo>
                  <a:lnTo>
                    <a:pt x="416" y="1886"/>
                  </a:lnTo>
                  <a:lnTo>
                    <a:pt x="409" y="1888"/>
                  </a:lnTo>
                  <a:lnTo>
                    <a:pt x="402" y="1889"/>
                  </a:lnTo>
                  <a:lnTo>
                    <a:pt x="394" y="1890"/>
                  </a:lnTo>
                  <a:lnTo>
                    <a:pt x="385" y="1889"/>
                  </a:lnTo>
                  <a:lnTo>
                    <a:pt x="377" y="1888"/>
                  </a:lnTo>
                  <a:lnTo>
                    <a:pt x="367" y="1887"/>
                  </a:lnTo>
                  <a:lnTo>
                    <a:pt x="356" y="1884"/>
                  </a:lnTo>
                  <a:lnTo>
                    <a:pt x="347" y="1880"/>
                  </a:lnTo>
                  <a:lnTo>
                    <a:pt x="336" y="1877"/>
                  </a:lnTo>
                  <a:lnTo>
                    <a:pt x="325" y="1872"/>
                  </a:lnTo>
                  <a:lnTo>
                    <a:pt x="313" y="1866"/>
                  </a:lnTo>
                  <a:lnTo>
                    <a:pt x="302" y="1861"/>
                  </a:lnTo>
                  <a:lnTo>
                    <a:pt x="290" y="1853"/>
                  </a:lnTo>
                  <a:lnTo>
                    <a:pt x="280" y="1847"/>
                  </a:lnTo>
                  <a:lnTo>
                    <a:pt x="270" y="1839"/>
                  </a:lnTo>
                  <a:lnTo>
                    <a:pt x="259" y="1832"/>
                  </a:lnTo>
                  <a:lnTo>
                    <a:pt x="250" y="1823"/>
                  </a:lnTo>
                  <a:lnTo>
                    <a:pt x="242" y="1816"/>
                  </a:lnTo>
                  <a:lnTo>
                    <a:pt x="234" y="1807"/>
                  </a:lnTo>
                  <a:lnTo>
                    <a:pt x="228" y="1799"/>
                  </a:lnTo>
                  <a:lnTo>
                    <a:pt x="222" y="1792"/>
                  </a:lnTo>
                  <a:lnTo>
                    <a:pt x="217" y="1783"/>
                  </a:lnTo>
                  <a:lnTo>
                    <a:pt x="214" y="1776"/>
                  </a:lnTo>
                  <a:lnTo>
                    <a:pt x="211" y="1768"/>
                  </a:lnTo>
                  <a:lnTo>
                    <a:pt x="208" y="1762"/>
                  </a:lnTo>
                  <a:lnTo>
                    <a:pt x="207" y="1755"/>
                  </a:lnTo>
                  <a:lnTo>
                    <a:pt x="207" y="1749"/>
                  </a:lnTo>
                  <a:lnTo>
                    <a:pt x="209" y="1742"/>
                  </a:lnTo>
                  <a:lnTo>
                    <a:pt x="212" y="1738"/>
                  </a:lnTo>
                  <a:lnTo>
                    <a:pt x="215" y="1733"/>
                  </a:lnTo>
                  <a:lnTo>
                    <a:pt x="220" y="1729"/>
                  </a:lnTo>
                  <a:lnTo>
                    <a:pt x="226" y="1726"/>
                  </a:lnTo>
                  <a:lnTo>
                    <a:pt x="232" y="1724"/>
                  </a:lnTo>
                  <a:lnTo>
                    <a:pt x="239" y="1723"/>
                  </a:lnTo>
                  <a:lnTo>
                    <a:pt x="247" y="1722"/>
                  </a:lnTo>
                  <a:lnTo>
                    <a:pt x="256" y="1723"/>
                  </a:lnTo>
                  <a:lnTo>
                    <a:pt x="264" y="1724"/>
                  </a:lnTo>
                  <a:lnTo>
                    <a:pt x="274" y="1725"/>
                  </a:lnTo>
                  <a:lnTo>
                    <a:pt x="285" y="1728"/>
                  </a:lnTo>
                  <a:lnTo>
                    <a:pt x="295" y="1731"/>
                  </a:lnTo>
                  <a:lnTo>
                    <a:pt x="306" y="1735"/>
                  </a:lnTo>
                  <a:lnTo>
                    <a:pt x="316" y="1740"/>
                  </a:lnTo>
                  <a:lnTo>
                    <a:pt x="328" y="1745"/>
                  </a:lnTo>
                  <a:lnTo>
                    <a:pt x="339" y="1751"/>
                  </a:lnTo>
                  <a:lnTo>
                    <a:pt x="351" y="1758"/>
                  </a:lnTo>
                  <a:lnTo>
                    <a:pt x="362" y="1765"/>
                  </a:lnTo>
                  <a:lnTo>
                    <a:pt x="371" y="1772"/>
                  </a:lnTo>
                  <a:lnTo>
                    <a:pt x="381" y="1781"/>
                  </a:lnTo>
                  <a:lnTo>
                    <a:pt x="391" y="1789"/>
                  </a:lnTo>
                  <a:lnTo>
                    <a:pt x="398" y="1796"/>
                  </a:lnTo>
                  <a:lnTo>
                    <a:pt x="406" y="1805"/>
                  </a:lnTo>
                  <a:lnTo>
                    <a:pt x="412" y="1812"/>
                  </a:lnTo>
                  <a:lnTo>
                    <a:pt x="419" y="1821"/>
                  </a:lnTo>
                  <a:lnTo>
                    <a:pt x="423" y="1829"/>
                  </a:lnTo>
                  <a:lnTo>
                    <a:pt x="427" y="1836"/>
                  </a:lnTo>
                  <a:lnTo>
                    <a:pt x="431" y="1844"/>
                  </a:lnTo>
                  <a:lnTo>
                    <a:pt x="433" y="1850"/>
                  </a:lnTo>
                  <a:lnTo>
                    <a:pt x="433" y="1858"/>
                  </a:lnTo>
                  <a:lnTo>
                    <a:pt x="433" y="1863"/>
                  </a:lnTo>
                  <a:lnTo>
                    <a:pt x="432" y="1870"/>
                  </a:lnTo>
                  <a:lnTo>
                    <a:pt x="430" y="1875"/>
                  </a:lnTo>
                  <a:close/>
                  <a:moveTo>
                    <a:pt x="315" y="1340"/>
                  </a:moveTo>
                  <a:lnTo>
                    <a:pt x="335" y="1354"/>
                  </a:lnTo>
                  <a:lnTo>
                    <a:pt x="351" y="1369"/>
                  </a:lnTo>
                  <a:lnTo>
                    <a:pt x="358" y="1376"/>
                  </a:lnTo>
                  <a:lnTo>
                    <a:pt x="365" y="1384"/>
                  </a:lnTo>
                  <a:lnTo>
                    <a:pt x="371" y="1392"/>
                  </a:lnTo>
                  <a:lnTo>
                    <a:pt x="377" y="1398"/>
                  </a:lnTo>
                  <a:lnTo>
                    <a:pt x="381" y="1406"/>
                  </a:lnTo>
                  <a:lnTo>
                    <a:pt x="384" y="1413"/>
                  </a:lnTo>
                  <a:lnTo>
                    <a:pt x="386" y="1420"/>
                  </a:lnTo>
                  <a:lnTo>
                    <a:pt x="389" y="1426"/>
                  </a:lnTo>
                  <a:lnTo>
                    <a:pt x="389" y="1433"/>
                  </a:lnTo>
                  <a:lnTo>
                    <a:pt x="389" y="1439"/>
                  </a:lnTo>
                  <a:lnTo>
                    <a:pt x="388" y="1444"/>
                  </a:lnTo>
                  <a:lnTo>
                    <a:pt x="385" y="1449"/>
                  </a:lnTo>
                  <a:lnTo>
                    <a:pt x="381" y="1454"/>
                  </a:lnTo>
                  <a:lnTo>
                    <a:pt x="377" y="1457"/>
                  </a:lnTo>
                  <a:lnTo>
                    <a:pt x="372" y="1460"/>
                  </a:lnTo>
                  <a:lnTo>
                    <a:pt x="366" y="1462"/>
                  </a:lnTo>
                  <a:lnTo>
                    <a:pt x="359" y="1464"/>
                  </a:lnTo>
                  <a:lnTo>
                    <a:pt x="352" y="1464"/>
                  </a:lnTo>
                  <a:lnTo>
                    <a:pt x="344" y="1464"/>
                  </a:lnTo>
                  <a:lnTo>
                    <a:pt x="336" y="1463"/>
                  </a:lnTo>
                  <a:lnTo>
                    <a:pt x="327" y="1462"/>
                  </a:lnTo>
                  <a:lnTo>
                    <a:pt x="318" y="1460"/>
                  </a:lnTo>
                  <a:lnTo>
                    <a:pt x="309" y="1456"/>
                  </a:lnTo>
                  <a:lnTo>
                    <a:pt x="299" y="1453"/>
                  </a:lnTo>
                  <a:lnTo>
                    <a:pt x="288" y="1449"/>
                  </a:lnTo>
                  <a:lnTo>
                    <a:pt x="279" y="1443"/>
                  </a:lnTo>
                  <a:lnTo>
                    <a:pt x="268" y="1438"/>
                  </a:lnTo>
                  <a:lnTo>
                    <a:pt x="258" y="1431"/>
                  </a:lnTo>
                  <a:lnTo>
                    <a:pt x="248" y="1425"/>
                  </a:lnTo>
                  <a:lnTo>
                    <a:pt x="239" y="1417"/>
                  </a:lnTo>
                  <a:lnTo>
                    <a:pt x="230" y="1411"/>
                  </a:lnTo>
                  <a:lnTo>
                    <a:pt x="222" y="1403"/>
                  </a:lnTo>
                  <a:lnTo>
                    <a:pt x="215" y="1396"/>
                  </a:lnTo>
                  <a:lnTo>
                    <a:pt x="208" y="1388"/>
                  </a:lnTo>
                  <a:lnTo>
                    <a:pt x="202" y="1381"/>
                  </a:lnTo>
                  <a:lnTo>
                    <a:pt x="196" y="1373"/>
                  </a:lnTo>
                  <a:lnTo>
                    <a:pt x="192" y="1366"/>
                  </a:lnTo>
                  <a:lnTo>
                    <a:pt x="189" y="1359"/>
                  </a:lnTo>
                  <a:lnTo>
                    <a:pt x="187" y="1352"/>
                  </a:lnTo>
                  <a:lnTo>
                    <a:pt x="185" y="1345"/>
                  </a:lnTo>
                  <a:lnTo>
                    <a:pt x="185" y="1339"/>
                  </a:lnTo>
                  <a:lnTo>
                    <a:pt x="185" y="1332"/>
                  </a:lnTo>
                  <a:lnTo>
                    <a:pt x="186" y="1327"/>
                  </a:lnTo>
                  <a:lnTo>
                    <a:pt x="188" y="1322"/>
                  </a:lnTo>
                  <a:lnTo>
                    <a:pt x="191" y="1318"/>
                  </a:lnTo>
                  <a:lnTo>
                    <a:pt x="195" y="1314"/>
                  </a:lnTo>
                  <a:lnTo>
                    <a:pt x="201" y="1312"/>
                  </a:lnTo>
                  <a:lnTo>
                    <a:pt x="207" y="1310"/>
                  </a:lnTo>
                  <a:lnTo>
                    <a:pt x="214" y="1308"/>
                  </a:lnTo>
                  <a:lnTo>
                    <a:pt x="221" y="1307"/>
                  </a:lnTo>
                  <a:lnTo>
                    <a:pt x="229" y="1307"/>
                  </a:lnTo>
                  <a:lnTo>
                    <a:pt x="237" y="1308"/>
                  </a:lnTo>
                  <a:lnTo>
                    <a:pt x="246" y="1311"/>
                  </a:lnTo>
                  <a:lnTo>
                    <a:pt x="255" y="1313"/>
                  </a:lnTo>
                  <a:lnTo>
                    <a:pt x="264" y="1315"/>
                  </a:lnTo>
                  <a:lnTo>
                    <a:pt x="274" y="1319"/>
                  </a:lnTo>
                  <a:lnTo>
                    <a:pt x="295" y="1328"/>
                  </a:lnTo>
                  <a:lnTo>
                    <a:pt x="315" y="1340"/>
                  </a:lnTo>
                  <a:close/>
                  <a:moveTo>
                    <a:pt x="583" y="1508"/>
                  </a:moveTo>
                  <a:lnTo>
                    <a:pt x="594" y="1515"/>
                  </a:lnTo>
                  <a:lnTo>
                    <a:pt x="603" y="1522"/>
                  </a:lnTo>
                  <a:lnTo>
                    <a:pt x="612" y="1530"/>
                  </a:lnTo>
                  <a:lnTo>
                    <a:pt x="621" y="1537"/>
                  </a:lnTo>
                  <a:lnTo>
                    <a:pt x="628" y="1545"/>
                  </a:lnTo>
                  <a:lnTo>
                    <a:pt x="636" y="1553"/>
                  </a:lnTo>
                  <a:lnTo>
                    <a:pt x="642" y="1561"/>
                  </a:lnTo>
                  <a:lnTo>
                    <a:pt x="648" y="1569"/>
                  </a:lnTo>
                  <a:lnTo>
                    <a:pt x="652" y="1576"/>
                  </a:lnTo>
                  <a:lnTo>
                    <a:pt x="655" y="1584"/>
                  </a:lnTo>
                  <a:lnTo>
                    <a:pt x="658" y="1591"/>
                  </a:lnTo>
                  <a:lnTo>
                    <a:pt x="661" y="1598"/>
                  </a:lnTo>
                  <a:lnTo>
                    <a:pt x="661" y="1604"/>
                  </a:lnTo>
                  <a:lnTo>
                    <a:pt x="661" y="1611"/>
                  </a:lnTo>
                  <a:lnTo>
                    <a:pt x="660" y="1616"/>
                  </a:lnTo>
                  <a:lnTo>
                    <a:pt x="656" y="1621"/>
                  </a:lnTo>
                  <a:lnTo>
                    <a:pt x="653" y="1627"/>
                  </a:lnTo>
                  <a:lnTo>
                    <a:pt x="649" y="1630"/>
                  </a:lnTo>
                  <a:lnTo>
                    <a:pt x="643" y="1633"/>
                  </a:lnTo>
                  <a:lnTo>
                    <a:pt x="637" y="1635"/>
                  </a:lnTo>
                  <a:lnTo>
                    <a:pt x="630" y="1636"/>
                  </a:lnTo>
                  <a:lnTo>
                    <a:pt x="623" y="1638"/>
                  </a:lnTo>
                  <a:lnTo>
                    <a:pt x="614" y="1638"/>
                  </a:lnTo>
                  <a:lnTo>
                    <a:pt x="606" y="1636"/>
                  </a:lnTo>
                  <a:lnTo>
                    <a:pt x="596" y="1634"/>
                  </a:lnTo>
                  <a:lnTo>
                    <a:pt x="586" y="1632"/>
                  </a:lnTo>
                  <a:lnTo>
                    <a:pt x="576" y="1630"/>
                  </a:lnTo>
                  <a:lnTo>
                    <a:pt x="566" y="1626"/>
                  </a:lnTo>
                  <a:lnTo>
                    <a:pt x="555" y="1621"/>
                  </a:lnTo>
                  <a:lnTo>
                    <a:pt x="544" y="1616"/>
                  </a:lnTo>
                  <a:lnTo>
                    <a:pt x="533" y="1611"/>
                  </a:lnTo>
                  <a:lnTo>
                    <a:pt x="522" y="1604"/>
                  </a:lnTo>
                  <a:lnTo>
                    <a:pt x="513" y="1597"/>
                  </a:lnTo>
                  <a:lnTo>
                    <a:pt x="502" y="1590"/>
                  </a:lnTo>
                  <a:lnTo>
                    <a:pt x="493" y="1583"/>
                  </a:lnTo>
                  <a:lnTo>
                    <a:pt x="485" y="1575"/>
                  </a:lnTo>
                  <a:lnTo>
                    <a:pt x="477" y="1566"/>
                  </a:lnTo>
                  <a:lnTo>
                    <a:pt x="470" y="1559"/>
                  </a:lnTo>
                  <a:lnTo>
                    <a:pt x="463" y="1551"/>
                  </a:lnTo>
                  <a:lnTo>
                    <a:pt x="458" y="1544"/>
                  </a:lnTo>
                  <a:lnTo>
                    <a:pt x="453" y="1535"/>
                  </a:lnTo>
                  <a:lnTo>
                    <a:pt x="449" y="1527"/>
                  </a:lnTo>
                  <a:lnTo>
                    <a:pt x="447" y="1521"/>
                  </a:lnTo>
                  <a:lnTo>
                    <a:pt x="445" y="1513"/>
                  </a:lnTo>
                  <a:lnTo>
                    <a:pt x="445" y="1507"/>
                  </a:lnTo>
                  <a:lnTo>
                    <a:pt x="445" y="1501"/>
                  </a:lnTo>
                  <a:lnTo>
                    <a:pt x="446" y="1495"/>
                  </a:lnTo>
                  <a:lnTo>
                    <a:pt x="448" y="1490"/>
                  </a:lnTo>
                  <a:lnTo>
                    <a:pt x="452" y="1485"/>
                  </a:lnTo>
                  <a:lnTo>
                    <a:pt x="457" y="1481"/>
                  </a:lnTo>
                  <a:lnTo>
                    <a:pt x="462" y="1479"/>
                  </a:lnTo>
                  <a:lnTo>
                    <a:pt x="469" y="1477"/>
                  </a:lnTo>
                  <a:lnTo>
                    <a:pt x="475" y="1475"/>
                  </a:lnTo>
                  <a:lnTo>
                    <a:pt x="484" y="1475"/>
                  </a:lnTo>
                  <a:lnTo>
                    <a:pt x="491" y="1475"/>
                  </a:lnTo>
                  <a:lnTo>
                    <a:pt x="500" y="1476"/>
                  </a:lnTo>
                  <a:lnTo>
                    <a:pt x="510" y="1477"/>
                  </a:lnTo>
                  <a:lnTo>
                    <a:pt x="519" y="1479"/>
                  </a:lnTo>
                  <a:lnTo>
                    <a:pt x="529" y="1482"/>
                  </a:lnTo>
                  <a:lnTo>
                    <a:pt x="540" y="1486"/>
                  </a:lnTo>
                  <a:lnTo>
                    <a:pt x="551" y="1491"/>
                  </a:lnTo>
                  <a:lnTo>
                    <a:pt x="561" y="1495"/>
                  </a:lnTo>
                  <a:lnTo>
                    <a:pt x="572" y="1502"/>
                  </a:lnTo>
                  <a:lnTo>
                    <a:pt x="583" y="1508"/>
                  </a:lnTo>
                  <a:close/>
                  <a:moveTo>
                    <a:pt x="337" y="934"/>
                  </a:moveTo>
                  <a:lnTo>
                    <a:pt x="354" y="947"/>
                  </a:lnTo>
                  <a:lnTo>
                    <a:pt x="369" y="961"/>
                  </a:lnTo>
                  <a:lnTo>
                    <a:pt x="382" y="975"/>
                  </a:lnTo>
                  <a:lnTo>
                    <a:pt x="392" y="988"/>
                  </a:lnTo>
                  <a:lnTo>
                    <a:pt x="395" y="995"/>
                  </a:lnTo>
                  <a:lnTo>
                    <a:pt x="398" y="1002"/>
                  </a:lnTo>
                  <a:lnTo>
                    <a:pt x="400" y="1008"/>
                  </a:lnTo>
                  <a:lnTo>
                    <a:pt x="403" y="1015"/>
                  </a:lnTo>
                  <a:lnTo>
                    <a:pt x="403" y="1020"/>
                  </a:lnTo>
                  <a:lnTo>
                    <a:pt x="403" y="1026"/>
                  </a:lnTo>
                  <a:lnTo>
                    <a:pt x="400" y="1031"/>
                  </a:lnTo>
                  <a:lnTo>
                    <a:pt x="398" y="1036"/>
                  </a:lnTo>
                  <a:lnTo>
                    <a:pt x="395" y="1041"/>
                  </a:lnTo>
                  <a:lnTo>
                    <a:pt x="392" y="1044"/>
                  </a:lnTo>
                  <a:lnTo>
                    <a:pt x="386" y="1046"/>
                  </a:lnTo>
                  <a:lnTo>
                    <a:pt x="381" y="1048"/>
                  </a:lnTo>
                  <a:lnTo>
                    <a:pt x="375" y="1049"/>
                  </a:lnTo>
                  <a:lnTo>
                    <a:pt x="368" y="1050"/>
                  </a:lnTo>
                  <a:lnTo>
                    <a:pt x="361" y="1050"/>
                  </a:lnTo>
                  <a:lnTo>
                    <a:pt x="353" y="1049"/>
                  </a:lnTo>
                  <a:lnTo>
                    <a:pt x="345" y="1048"/>
                  </a:lnTo>
                  <a:lnTo>
                    <a:pt x="337" y="1046"/>
                  </a:lnTo>
                  <a:lnTo>
                    <a:pt x="328" y="1044"/>
                  </a:lnTo>
                  <a:lnTo>
                    <a:pt x="320" y="1041"/>
                  </a:lnTo>
                  <a:lnTo>
                    <a:pt x="301" y="1032"/>
                  </a:lnTo>
                  <a:lnTo>
                    <a:pt x="283" y="1021"/>
                  </a:lnTo>
                  <a:lnTo>
                    <a:pt x="264" y="1008"/>
                  </a:lnTo>
                  <a:lnTo>
                    <a:pt x="249" y="995"/>
                  </a:lnTo>
                  <a:lnTo>
                    <a:pt x="243" y="988"/>
                  </a:lnTo>
                  <a:lnTo>
                    <a:pt x="236" y="981"/>
                  </a:lnTo>
                  <a:lnTo>
                    <a:pt x="231" y="974"/>
                  </a:lnTo>
                  <a:lnTo>
                    <a:pt x="227" y="967"/>
                  </a:lnTo>
                  <a:lnTo>
                    <a:pt x="223" y="960"/>
                  </a:lnTo>
                  <a:lnTo>
                    <a:pt x="220" y="953"/>
                  </a:lnTo>
                  <a:lnTo>
                    <a:pt x="218" y="947"/>
                  </a:lnTo>
                  <a:lnTo>
                    <a:pt x="216" y="940"/>
                  </a:lnTo>
                  <a:lnTo>
                    <a:pt x="216" y="935"/>
                  </a:lnTo>
                  <a:lnTo>
                    <a:pt x="216" y="929"/>
                  </a:lnTo>
                  <a:lnTo>
                    <a:pt x="218" y="923"/>
                  </a:lnTo>
                  <a:lnTo>
                    <a:pt x="220" y="919"/>
                  </a:lnTo>
                  <a:lnTo>
                    <a:pt x="223" y="915"/>
                  </a:lnTo>
                  <a:lnTo>
                    <a:pt x="228" y="911"/>
                  </a:lnTo>
                  <a:lnTo>
                    <a:pt x="232" y="909"/>
                  </a:lnTo>
                  <a:lnTo>
                    <a:pt x="237" y="907"/>
                  </a:lnTo>
                  <a:lnTo>
                    <a:pt x="244" y="905"/>
                  </a:lnTo>
                  <a:lnTo>
                    <a:pt x="250" y="905"/>
                  </a:lnTo>
                  <a:lnTo>
                    <a:pt x="258" y="905"/>
                  </a:lnTo>
                  <a:lnTo>
                    <a:pt x="266" y="906"/>
                  </a:lnTo>
                  <a:lnTo>
                    <a:pt x="282" y="909"/>
                  </a:lnTo>
                  <a:lnTo>
                    <a:pt x="300" y="915"/>
                  </a:lnTo>
                  <a:lnTo>
                    <a:pt x="318" y="923"/>
                  </a:lnTo>
                  <a:lnTo>
                    <a:pt x="337" y="934"/>
                  </a:lnTo>
                  <a:close/>
                  <a:moveTo>
                    <a:pt x="580" y="1089"/>
                  </a:moveTo>
                  <a:lnTo>
                    <a:pt x="598" y="1102"/>
                  </a:lnTo>
                  <a:lnTo>
                    <a:pt x="614" y="1116"/>
                  </a:lnTo>
                  <a:lnTo>
                    <a:pt x="621" y="1124"/>
                  </a:lnTo>
                  <a:lnTo>
                    <a:pt x="627" y="1131"/>
                  </a:lnTo>
                  <a:lnTo>
                    <a:pt x="633" y="1138"/>
                  </a:lnTo>
                  <a:lnTo>
                    <a:pt x="638" y="1145"/>
                  </a:lnTo>
                  <a:lnTo>
                    <a:pt x="641" y="1153"/>
                  </a:lnTo>
                  <a:lnTo>
                    <a:pt x="644" y="1159"/>
                  </a:lnTo>
                  <a:lnTo>
                    <a:pt x="648" y="1167"/>
                  </a:lnTo>
                  <a:lnTo>
                    <a:pt x="649" y="1174"/>
                  </a:lnTo>
                  <a:lnTo>
                    <a:pt x="650" y="1180"/>
                  </a:lnTo>
                  <a:lnTo>
                    <a:pt x="649" y="1185"/>
                  </a:lnTo>
                  <a:lnTo>
                    <a:pt x="648" y="1191"/>
                  </a:lnTo>
                  <a:lnTo>
                    <a:pt x="646" y="1196"/>
                  </a:lnTo>
                  <a:lnTo>
                    <a:pt x="641" y="1201"/>
                  </a:lnTo>
                  <a:lnTo>
                    <a:pt x="638" y="1204"/>
                  </a:lnTo>
                  <a:lnTo>
                    <a:pt x="633" y="1207"/>
                  </a:lnTo>
                  <a:lnTo>
                    <a:pt x="626" y="1209"/>
                  </a:lnTo>
                  <a:lnTo>
                    <a:pt x="621" y="1210"/>
                  </a:lnTo>
                  <a:lnTo>
                    <a:pt x="613" y="1211"/>
                  </a:lnTo>
                  <a:lnTo>
                    <a:pt x="606" y="1211"/>
                  </a:lnTo>
                  <a:lnTo>
                    <a:pt x="597" y="1210"/>
                  </a:lnTo>
                  <a:lnTo>
                    <a:pt x="589" y="1209"/>
                  </a:lnTo>
                  <a:lnTo>
                    <a:pt x="580" y="1207"/>
                  </a:lnTo>
                  <a:lnTo>
                    <a:pt x="571" y="1204"/>
                  </a:lnTo>
                  <a:lnTo>
                    <a:pt x="561" y="1201"/>
                  </a:lnTo>
                  <a:lnTo>
                    <a:pt x="552" y="1196"/>
                  </a:lnTo>
                  <a:lnTo>
                    <a:pt x="542" y="1192"/>
                  </a:lnTo>
                  <a:lnTo>
                    <a:pt x="532" y="1186"/>
                  </a:lnTo>
                  <a:lnTo>
                    <a:pt x="522" y="1180"/>
                  </a:lnTo>
                  <a:lnTo>
                    <a:pt x="513" y="1174"/>
                  </a:lnTo>
                  <a:lnTo>
                    <a:pt x="504" y="1167"/>
                  </a:lnTo>
                  <a:lnTo>
                    <a:pt x="495" y="1161"/>
                  </a:lnTo>
                  <a:lnTo>
                    <a:pt x="488" y="1153"/>
                  </a:lnTo>
                  <a:lnTo>
                    <a:pt x="481" y="1147"/>
                  </a:lnTo>
                  <a:lnTo>
                    <a:pt x="475" y="1139"/>
                  </a:lnTo>
                  <a:lnTo>
                    <a:pt x="469" y="1131"/>
                  </a:lnTo>
                  <a:lnTo>
                    <a:pt x="464" y="1124"/>
                  </a:lnTo>
                  <a:lnTo>
                    <a:pt x="460" y="1117"/>
                  </a:lnTo>
                  <a:lnTo>
                    <a:pt x="457" y="1110"/>
                  </a:lnTo>
                  <a:lnTo>
                    <a:pt x="454" y="1103"/>
                  </a:lnTo>
                  <a:lnTo>
                    <a:pt x="453" y="1097"/>
                  </a:lnTo>
                  <a:lnTo>
                    <a:pt x="452" y="1090"/>
                  </a:lnTo>
                  <a:lnTo>
                    <a:pt x="453" y="1084"/>
                  </a:lnTo>
                  <a:lnTo>
                    <a:pt x="454" y="1079"/>
                  </a:lnTo>
                  <a:lnTo>
                    <a:pt x="457" y="1074"/>
                  </a:lnTo>
                  <a:lnTo>
                    <a:pt x="460" y="1070"/>
                  </a:lnTo>
                  <a:lnTo>
                    <a:pt x="464" y="1066"/>
                  </a:lnTo>
                  <a:lnTo>
                    <a:pt x="470" y="1063"/>
                  </a:lnTo>
                  <a:lnTo>
                    <a:pt x="475" y="1061"/>
                  </a:lnTo>
                  <a:lnTo>
                    <a:pt x="481" y="1059"/>
                  </a:lnTo>
                  <a:lnTo>
                    <a:pt x="489" y="1059"/>
                  </a:lnTo>
                  <a:lnTo>
                    <a:pt x="497" y="1059"/>
                  </a:lnTo>
                  <a:lnTo>
                    <a:pt x="504" y="1059"/>
                  </a:lnTo>
                  <a:lnTo>
                    <a:pt x="513" y="1061"/>
                  </a:lnTo>
                  <a:lnTo>
                    <a:pt x="521" y="1063"/>
                  </a:lnTo>
                  <a:lnTo>
                    <a:pt x="531" y="1066"/>
                  </a:lnTo>
                  <a:lnTo>
                    <a:pt x="541" y="1069"/>
                  </a:lnTo>
                  <a:lnTo>
                    <a:pt x="559" y="1077"/>
                  </a:lnTo>
                  <a:lnTo>
                    <a:pt x="580" y="1089"/>
                  </a:lnTo>
                  <a:close/>
                  <a:moveTo>
                    <a:pt x="255" y="493"/>
                  </a:moveTo>
                  <a:lnTo>
                    <a:pt x="252" y="497"/>
                  </a:lnTo>
                  <a:lnTo>
                    <a:pt x="248" y="499"/>
                  </a:lnTo>
                  <a:lnTo>
                    <a:pt x="244" y="502"/>
                  </a:lnTo>
                  <a:lnTo>
                    <a:pt x="240" y="503"/>
                  </a:lnTo>
                  <a:lnTo>
                    <a:pt x="234" y="505"/>
                  </a:lnTo>
                  <a:lnTo>
                    <a:pt x="228" y="505"/>
                  </a:lnTo>
                  <a:lnTo>
                    <a:pt x="221" y="505"/>
                  </a:lnTo>
                  <a:lnTo>
                    <a:pt x="215" y="505"/>
                  </a:lnTo>
                  <a:lnTo>
                    <a:pt x="201" y="502"/>
                  </a:lnTo>
                  <a:lnTo>
                    <a:pt x="186" y="497"/>
                  </a:lnTo>
                  <a:lnTo>
                    <a:pt x="169" y="489"/>
                  </a:lnTo>
                  <a:lnTo>
                    <a:pt x="154" y="480"/>
                  </a:lnTo>
                  <a:lnTo>
                    <a:pt x="139" y="469"/>
                  </a:lnTo>
                  <a:lnTo>
                    <a:pt x="126" y="457"/>
                  </a:lnTo>
                  <a:lnTo>
                    <a:pt x="116" y="444"/>
                  </a:lnTo>
                  <a:lnTo>
                    <a:pt x="107" y="432"/>
                  </a:lnTo>
                  <a:lnTo>
                    <a:pt x="104" y="426"/>
                  </a:lnTo>
                  <a:lnTo>
                    <a:pt x="101" y="420"/>
                  </a:lnTo>
                  <a:lnTo>
                    <a:pt x="99" y="414"/>
                  </a:lnTo>
                  <a:lnTo>
                    <a:pt x="98" y="408"/>
                  </a:lnTo>
                  <a:lnTo>
                    <a:pt x="98" y="403"/>
                  </a:lnTo>
                  <a:lnTo>
                    <a:pt x="98" y="398"/>
                  </a:lnTo>
                  <a:lnTo>
                    <a:pt x="99" y="393"/>
                  </a:lnTo>
                  <a:lnTo>
                    <a:pt x="101" y="389"/>
                  </a:lnTo>
                  <a:lnTo>
                    <a:pt x="105" y="385"/>
                  </a:lnTo>
                  <a:lnTo>
                    <a:pt x="108" y="382"/>
                  </a:lnTo>
                  <a:lnTo>
                    <a:pt x="112" y="379"/>
                  </a:lnTo>
                  <a:lnTo>
                    <a:pt x="118" y="377"/>
                  </a:lnTo>
                  <a:lnTo>
                    <a:pt x="123" y="376"/>
                  </a:lnTo>
                  <a:lnTo>
                    <a:pt x="128" y="376"/>
                  </a:lnTo>
                  <a:lnTo>
                    <a:pt x="135" y="376"/>
                  </a:lnTo>
                  <a:lnTo>
                    <a:pt x="141" y="376"/>
                  </a:lnTo>
                  <a:lnTo>
                    <a:pt x="155" y="379"/>
                  </a:lnTo>
                  <a:lnTo>
                    <a:pt x="171" y="384"/>
                  </a:lnTo>
                  <a:lnTo>
                    <a:pt x="187" y="391"/>
                  </a:lnTo>
                  <a:lnTo>
                    <a:pt x="203" y="401"/>
                  </a:lnTo>
                  <a:lnTo>
                    <a:pt x="218" y="413"/>
                  </a:lnTo>
                  <a:lnTo>
                    <a:pt x="231" y="425"/>
                  </a:lnTo>
                  <a:lnTo>
                    <a:pt x="242" y="436"/>
                  </a:lnTo>
                  <a:lnTo>
                    <a:pt x="249" y="449"/>
                  </a:lnTo>
                  <a:lnTo>
                    <a:pt x="253" y="456"/>
                  </a:lnTo>
                  <a:lnTo>
                    <a:pt x="256" y="461"/>
                  </a:lnTo>
                  <a:lnTo>
                    <a:pt x="257" y="468"/>
                  </a:lnTo>
                  <a:lnTo>
                    <a:pt x="258" y="473"/>
                  </a:lnTo>
                  <a:lnTo>
                    <a:pt x="259" y="479"/>
                  </a:lnTo>
                  <a:lnTo>
                    <a:pt x="258" y="484"/>
                  </a:lnTo>
                  <a:lnTo>
                    <a:pt x="257" y="488"/>
                  </a:lnTo>
                  <a:lnTo>
                    <a:pt x="255" y="493"/>
                  </a:lnTo>
                  <a:close/>
                  <a:moveTo>
                    <a:pt x="466" y="634"/>
                  </a:moveTo>
                  <a:lnTo>
                    <a:pt x="463" y="637"/>
                  </a:lnTo>
                  <a:lnTo>
                    <a:pt x="460" y="640"/>
                  </a:lnTo>
                  <a:lnTo>
                    <a:pt x="454" y="644"/>
                  </a:lnTo>
                  <a:lnTo>
                    <a:pt x="450" y="646"/>
                  </a:lnTo>
                  <a:lnTo>
                    <a:pt x="444" y="647"/>
                  </a:lnTo>
                  <a:lnTo>
                    <a:pt x="438" y="648"/>
                  </a:lnTo>
                  <a:lnTo>
                    <a:pt x="432" y="648"/>
                  </a:lnTo>
                  <a:lnTo>
                    <a:pt x="424" y="647"/>
                  </a:lnTo>
                  <a:lnTo>
                    <a:pt x="409" y="645"/>
                  </a:lnTo>
                  <a:lnTo>
                    <a:pt x="393" y="639"/>
                  </a:lnTo>
                  <a:lnTo>
                    <a:pt x="377" y="632"/>
                  </a:lnTo>
                  <a:lnTo>
                    <a:pt x="359" y="621"/>
                  </a:lnTo>
                  <a:lnTo>
                    <a:pt x="343" y="609"/>
                  </a:lnTo>
                  <a:lnTo>
                    <a:pt x="329" y="597"/>
                  </a:lnTo>
                  <a:lnTo>
                    <a:pt x="318" y="584"/>
                  </a:lnTo>
                  <a:lnTo>
                    <a:pt x="310" y="571"/>
                  </a:lnTo>
                  <a:lnTo>
                    <a:pt x="307" y="565"/>
                  </a:lnTo>
                  <a:lnTo>
                    <a:pt x="303" y="558"/>
                  </a:lnTo>
                  <a:lnTo>
                    <a:pt x="301" y="552"/>
                  </a:lnTo>
                  <a:lnTo>
                    <a:pt x="300" y="547"/>
                  </a:lnTo>
                  <a:lnTo>
                    <a:pt x="300" y="540"/>
                  </a:lnTo>
                  <a:lnTo>
                    <a:pt x="301" y="535"/>
                  </a:lnTo>
                  <a:lnTo>
                    <a:pt x="302" y="530"/>
                  </a:lnTo>
                  <a:lnTo>
                    <a:pt x="304" y="526"/>
                  </a:lnTo>
                  <a:lnTo>
                    <a:pt x="308" y="522"/>
                  </a:lnTo>
                  <a:lnTo>
                    <a:pt x="311" y="518"/>
                  </a:lnTo>
                  <a:lnTo>
                    <a:pt x="315" y="516"/>
                  </a:lnTo>
                  <a:lnTo>
                    <a:pt x="321" y="514"/>
                  </a:lnTo>
                  <a:lnTo>
                    <a:pt x="326" y="512"/>
                  </a:lnTo>
                  <a:lnTo>
                    <a:pt x="332" y="512"/>
                  </a:lnTo>
                  <a:lnTo>
                    <a:pt x="339" y="512"/>
                  </a:lnTo>
                  <a:lnTo>
                    <a:pt x="347" y="512"/>
                  </a:lnTo>
                  <a:lnTo>
                    <a:pt x="362" y="515"/>
                  </a:lnTo>
                  <a:lnTo>
                    <a:pt x="378" y="521"/>
                  </a:lnTo>
                  <a:lnTo>
                    <a:pt x="394" y="528"/>
                  </a:lnTo>
                  <a:lnTo>
                    <a:pt x="411" y="538"/>
                  </a:lnTo>
                  <a:lnTo>
                    <a:pt x="427" y="550"/>
                  </a:lnTo>
                  <a:lnTo>
                    <a:pt x="440" y="563"/>
                  </a:lnTo>
                  <a:lnTo>
                    <a:pt x="452" y="576"/>
                  </a:lnTo>
                  <a:lnTo>
                    <a:pt x="461" y="589"/>
                  </a:lnTo>
                  <a:lnTo>
                    <a:pt x="464" y="595"/>
                  </a:lnTo>
                  <a:lnTo>
                    <a:pt x="466" y="602"/>
                  </a:lnTo>
                  <a:lnTo>
                    <a:pt x="469" y="607"/>
                  </a:lnTo>
                  <a:lnTo>
                    <a:pt x="470" y="613"/>
                  </a:lnTo>
                  <a:lnTo>
                    <a:pt x="471" y="619"/>
                  </a:lnTo>
                  <a:lnTo>
                    <a:pt x="470" y="624"/>
                  </a:lnTo>
                  <a:lnTo>
                    <a:pt x="469" y="629"/>
                  </a:lnTo>
                  <a:lnTo>
                    <a:pt x="466" y="634"/>
                  </a:lnTo>
                  <a:close/>
                  <a:moveTo>
                    <a:pt x="299" y="99"/>
                  </a:moveTo>
                  <a:lnTo>
                    <a:pt x="286" y="89"/>
                  </a:lnTo>
                  <a:lnTo>
                    <a:pt x="274" y="77"/>
                  </a:lnTo>
                  <a:lnTo>
                    <a:pt x="264" y="66"/>
                  </a:lnTo>
                  <a:lnTo>
                    <a:pt x="257" y="54"/>
                  </a:lnTo>
                  <a:lnTo>
                    <a:pt x="254" y="49"/>
                  </a:lnTo>
                  <a:lnTo>
                    <a:pt x="252" y="43"/>
                  </a:lnTo>
                  <a:lnTo>
                    <a:pt x="250" y="37"/>
                  </a:lnTo>
                  <a:lnTo>
                    <a:pt x="249" y="32"/>
                  </a:lnTo>
                  <a:lnTo>
                    <a:pt x="249" y="27"/>
                  </a:lnTo>
                  <a:lnTo>
                    <a:pt x="249" y="22"/>
                  </a:lnTo>
                  <a:lnTo>
                    <a:pt x="250" y="18"/>
                  </a:lnTo>
                  <a:lnTo>
                    <a:pt x="253" y="13"/>
                  </a:lnTo>
                  <a:lnTo>
                    <a:pt x="256" y="10"/>
                  </a:lnTo>
                  <a:lnTo>
                    <a:pt x="259" y="7"/>
                  </a:lnTo>
                  <a:lnTo>
                    <a:pt x="263" y="5"/>
                  </a:lnTo>
                  <a:lnTo>
                    <a:pt x="268" y="3"/>
                  </a:lnTo>
                  <a:lnTo>
                    <a:pt x="272" y="2"/>
                  </a:lnTo>
                  <a:lnTo>
                    <a:pt x="277" y="2"/>
                  </a:lnTo>
                  <a:lnTo>
                    <a:pt x="284" y="0"/>
                  </a:lnTo>
                  <a:lnTo>
                    <a:pt x="289" y="2"/>
                  </a:lnTo>
                  <a:lnTo>
                    <a:pt x="303" y="4"/>
                  </a:lnTo>
                  <a:lnTo>
                    <a:pt x="317" y="8"/>
                  </a:lnTo>
                  <a:lnTo>
                    <a:pt x="331" y="16"/>
                  </a:lnTo>
                  <a:lnTo>
                    <a:pt x="347" y="24"/>
                  </a:lnTo>
                  <a:lnTo>
                    <a:pt x="359" y="34"/>
                  </a:lnTo>
                  <a:lnTo>
                    <a:pt x="371" y="46"/>
                  </a:lnTo>
                  <a:lnTo>
                    <a:pt x="381" y="57"/>
                  </a:lnTo>
                  <a:lnTo>
                    <a:pt x="389" y="68"/>
                  </a:lnTo>
                  <a:lnTo>
                    <a:pt x="391" y="75"/>
                  </a:lnTo>
                  <a:lnTo>
                    <a:pt x="393" y="80"/>
                  </a:lnTo>
                  <a:lnTo>
                    <a:pt x="395" y="86"/>
                  </a:lnTo>
                  <a:lnTo>
                    <a:pt x="396" y="91"/>
                  </a:lnTo>
                  <a:lnTo>
                    <a:pt x="396" y="96"/>
                  </a:lnTo>
                  <a:lnTo>
                    <a:pt x="395" y="101"/>
                  </a:lnTo>
                  <a:lnTo>
                    <a:pt x="394" y="105"/>
                  </a:lnTo>
                  <a:lnTo>
                    <a:pt x="392" y="109"/>
                  </a:lnTo>
                  <a:lnTo>
                    <a:pt x="390" y="113"/>
                  </a:lnTo>
                  <a:lnTo>
                    <a:pt x="386" y="116"/>
                  </a:lnTo>
                  <a:lnTo>
                    <a:pt x="382" y="118"/>
                  </a:lnTo>
                  <a:lnTo>
                    <a:pt x="378" y="120"/>
                  </a:lnTo>
                  <a:lnTo>
                    <a:pt x="372" y="121"/>
                  </a:lnTo>
                  <a:lnTo>
                    <a:pt x="367" y="122"/>
                  </a:lnTo>
                  <a:lnTo>
                    <a:pt x="362" y="122"/>
                  </a:lnTo>
                  <a:lnTo>
                    <a:pt x="355" y="121"/>
                  </a:lnTo>
                  <a:lnTo>
                    <a:pt x="342" y="119"/>
                  </a:lnTo>
                  <a:lnTo>
                    <a:pt x="328" y="115"/>
                  </a:lnTo>
                  <a:lnTo>
                    <a:pt x="314" y="108"/>
                  </a:lnTo>
                  <a:lnTo>
                    <a:pt x="299" y="99"/>
                  </a:lnTo>
                  <a:close/>
                  <a:moveTo>
                    <a:pt x="486" y="229"/>
                  </a:moveTo>
                  <a:lnTo>
                    <a:pt x="472" y="218"/>
                  </a:lnTo>
                  <a:lnTo>
                    <a:pt x="459" y="207"/>
                  </a:lnTo>
                  <a:lnTo>
                    <a:pt x="449" y="195"/>
                  </a:lnTo>
                  <a:lnTo>
                    <a:pt x="442" y="182"/>
                  </a:lnTo>
                  <a:lnTo>
                    <a:pt x="438" y="176"/>
                  </a:lnTo>
                  <a:lnTo>
                    <a:pt x="436" y="170"/>
                  </a:lnTo>
                  <a:lnTo>
                    <a:pt x="434" y="164"/>
                  </a:lnTo>
                  <a:lnTo>
                    <a:pt x="433" y="159"/>
                  </a:lnTo>
                  <a:lnTo>
                    <a:pt x="433" y="154"/>
                  </a:lnTo>
                  <a:lnTo>
                    <a:pt x="433" y="148"/>
                  </a:lnTo>
                  <a:lnTo>
                    <a:pt x="435" y="144"/>
                  </a:lnTo>
                  <a:lnTo>
                    <a:pt x="437" y="140"/>
                  </a:lnTo>
                  <a:lnTo>
                    <a:pt x="439" y="135"/>
                  </a:lnTo>
                  <a:lnTo>
                    <a:pt x="444" y="132"/>
                  </a:lnTo>
                  <a:lnTo>
                    <a:pt x="447" y="130"/>
                  </a:lnTo>
                  <a:lnTo>
                    <a:pt x="452" y="128"/>
                  </a:lnTo>
                  <a:lnTo>
                    <a:pt x="458" y="127"/>
                  </a:lnTo>
                  <a:lnTo>
                    <a:pt x="463" y="126"/>
                  </a:lnTo>
                  <a:lnTo>
                    <a:pt x="470" y="126"/>
                  </a:lnTo>
                  <a:lnTo>
                    <a:pt x="476" y="127"/>
                  </a:lnTo>
                  <a:lnTo>
                    <a:pt x="490" y="129"/>
                  </a:lnTo>
                  <a:lnTo>
                    <a:pt x="504" y="134"/>
                  </a:lnTo>
                  <a:lnTo>
                    <a:pt x="520" y="141"/>
                  </a:lnTo>
                  <a:lnTo>
                    <a:pt x="535" y="150"/>
                  </a:lnTo>
                  <a:lnTo>
                    <a:pt x="549" y="161"/>
                  </a:lnTo>
                  <a:lnTo>
                    <a:pt x="561" y="173"/>
                  </a:lnTo>
                  <a:lnTo>
                    <a:pt x="572" y="185"/>
                  </a:lnTo>
                  <a:lnTo>
                    <a:pt x="580" y="197"/>
                  </a:lnTo>
                  <a:lnTo>
                    <a:pt x="583" y="203"/>
                  </a:lnTo>
                  <a:lnTo>
                    <a:pt x="585" y="209"/>
                  </a:lnTo>
                  <a:lnTo>
                    <a:pt x="587" y="214"/>
                  </a:lnTo>
                  <a:lnTo>
                    <a:pt x="588" y="221"/>
                  </a:lnTo>
                  <a:lnTo>
                    <a:pt x="588" y="225"/>
                  </a:lnTo>
                  <a:lnTo>
                    <a:pt x="587" y="230"/>
                  </a:lnTo>
                  <a:lnTo>
                    <a:pt x="586" y="235"/>
                  </a:lnTo>
                  <a:lnTo>
                    <a:pt x="584" y="239"/>
                  </a:lnTo>
                  <a:lnTo>
                    <a:pt x="581" y="243"/>
                  </a:lnTo>
                  <a:lnTo>
                    <a:pt x="578" y="246"/>
                  </a:lnTo>
                  <a:lnTo>
                    <a:pt x="573" y="249"/>
                  </a:lnTo>
                  <a:lnTo>
                    <a:pt x="569" y="251"/>
                  </a:lnTo>
                  <a:lnTo>
                    <a:pt x="564" y="252"/>
                  </a:lnTo>
                  <a:lnTo>
                    <a:pt x="558" y="253"/>
                  </a:lnTo>
                  <a:lnTo>
                    <a:pt x="552" y="253"/>
                  </a:lnTo>
                  <a:lnTo>
                    <a:pt x="545" y="253"/>
                  </a:lnTo>
                  <a:lnTo>
                    <a:pt x="531" y="250"/>
                  </a:lnTo>
                  <a:lnTo>
                    <a:pt x="517" y="245"/>
                  </a:lnTo>
                  <a:lnTo>
                    <a:pt x="501" y="238"/>
                  </a:lnTo>
                  <a:lnTo>
                    <a:pt x="486" y="229"/>
                  </a:lnTo>
                  <a:close/>
                </a:path>
              </a:pathLst>
            </a:custGeom>
            <a:solidFill>
              <a:srgbClr val="CAC1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CH"/>
            </a:p>
          </p:txBody>
        </p:sp>
        <p:sp>
          <p:nvSpPr>
            <p:cNvPr id="62" name="Freeform 55"/>
            <p:cNvSpPr>
              <a:spLocks noEditPoints="1"/>
            </p:cNvSpPr>
            <p:nvPr userDrawn="1"/>
          </p:nvSpPr>
          <p:spPr bwMode="auto">
            <a:xfrm>
              <a:off x="12050250" y="4751388"/>
              <a:ext cx="134937" cy="1566863"/>
            </a:xfrm>
            <a:custGeom>
              <a:avLst/>
              <a:gdLst>
                <a:gd name="T0" fmla="*/ 633 w 678"/>
                <a:gd name="T1" fmla="*/ 7750 h 7896"/>
                <a:gd name="T2" fmla="*/ 232 w 678"/>
                <a:gd name="T3" fmla="*/ 7592 h 7896"/>
                <a:gd name="T4" fmla="*/ 120 w 678"/>
                <a:gd name="T5" fmla="*/ 7151 h 7896"/>
                <a:gd name="T6" fmla="*/ 424 w 678"/>
                <a:gd name="T7" fmla="*/ 7137 h 7896"/>
                <a:gd name="T8" fmla="*/ 13 w 678"/>
                <a:gd name="T9" fmla="*/ 6705 h 7896"/>
                <a:gd name="T10" fmla="*/ 39 w 678"/>
                <a:gd name="T11" fmla="*/ 6769 h 7896"/>
                <a:gd name="T12" fmla="*/ 11 w 678"/>
                <a:gd name="T13" fmla="*/ 6470 h 7896"/>
                <a:gd name="T14" fmla="*/ 54 w 678"/>
                <a:gd name="T15" fmla="*/ 6402 h 7896"/>
                <a:gd name="T16" fmla="*/ 40 w 678"/>
                <a:gd name="T17" fmla="*/ 6047 h 7896"/>
                <a:gd name="T18" fmla="*/ 0 w 678"/>
                <a:gd name="T19" fmla="*/ 5570 h 7896"/>
                <a:gd name="T20" fmla="*/ 45 w 678"/>
                <a:gd name="T21" fmla="*/ 5371 h 7896"/>
                <a:gd name="T22" fmla="*/ 119 w 678"/>
                <a:gd name="T23" fmla="*/ 3414 h 7896"/>
                <a:gd name="T24" fmla="*/ 47 w 678"/>
                <a:gd name="T25" fmla="*/ 3116 h 7896"/>
                <a:gd name="T26" fmla="*/ 119 w 678"/>
                <a:gd name="T27" fmla="*/ 2458 h 7896"/>
                <a:gd name="T28" fmla="*/ 47 w 678"/>
                <a:gd name="T29" fmla="*/ 1579 h 7896"/>
                <a:gd name="T30" fmla="*/ 127 w 678"/>
                <a:gd name="T31" fmla="*/ 768 h 7896"/>
                <a:gd name="T32" fmla="*/ 650 w 678"/>
                <a:gd name="T33" fmla="*/ 130 h 7896"/>
                <a:gd name="T34" fmla="*/ 677 w 678"/>
                <a:gd name="T35" fmla="*/ 1979 h 7896"/>
                <a:gd name="T36" fmla="*/ 629 w 678"/>
                <a:gd name="T37" fmla="*/ 2764 h 7896"/>
                <a:gd name="T38" fmla="*/ 535 w 678"/>
                <a:gd name="T39" fmla="*/ 2944 h 7896"/>
                <a:gd name="T40" fmla="*/ 565 w 678"/>
                <a:gd name="T41" fmla="*/ 3942 h 7896"/>
                <a:gd name="T42" fmla="*/ 539 w 678"/>
                <a:gd name="T43" fmla="*/ 4539 h 7896"/>
                <a:gd name="T44" fmla="*/ 567 w 678"/>
                <a:gd name="T45" fmla="*/ 4696 h 7896"/>
                <a:gd name="T46" fmla="*/ 638 w 678"/>
                <a:gd name="T47" fmla="*/ 5202 h 7896"/>
                <a:gd name="T48" fmla="*/ 631 w 678"/>
                <a:gd name="T49" fmla="*/ 6078 h 7896"/>
                <a:gd name="T50" fmla="*/ 536 w 678"/>
                <a:gd name="T51" fmla="*/ 6348 h 7896"/>
                <a:gd name="T52" fmla="*/ 624 w 678"/>
                <a:gd name="T53" fmla="*/ 6551 h 7896"/>
                <a:gd name="T54" fmla="*/ 651 w 678"/>
                <a:gd name="T55" fmla="*/ 6619 h 7896"/>
                <a:gd name="T56" fmla="*/ 595 w 678"/>
                <a:gd name="T57" fmla="*/ 6693 h 7896"/>
                <a:gd name="T58" fmla="*/ 309 w 678"/>
                <a:gd name="T59" fmla="*/ 7009 h 7896"/>
                <a:gd name="T60" fmla="*/ 571 w 678"/>
                <a:gd name="T61" fmla="*/ 7372 h 7896"/>
                <a:gd name="T62" fmla="*/ 531 w 678"/>
                <a:gd name="T63" fmla="*/ 7420 h 7896"/>
                <a:gd name="T64" fmla="*/ 195 w 678"/>
                <a:gd name="T65" fmla="*/ 7297 h 7896"/>
                <a:gd name="T66" fmla="*/ 37 w 678"/>
                <a:gd name="T67" fmla="*/ 7441 h 7896"/>
                <a:gd name="T68" fmla="*/ 451 w 678"/>
                <a:gd name="T69" fmla="*/ 6039 h 7896"/>
                <a:gd name="T70" fmla="*/ 69 w 678"/>
                <a:gd name="T71" fmla="*/ 5858 h 7896"/>
                <a:gd name="T72" fmla="*/ 305 w 678"/>
                <a:gd name="T73" fmla="*/ 5537 h 7896"/>
                <a:gd name="T74" fmla="*/ 247 w 678"/>
                <a:gd name="T75" fmla="*/ 5311 h 7896"/>
                <a:gd name="T76" fmla="*/ 466 w 678"/>
                <a:gd name="T77" fmla="*/ 5154 h 7896"/>
                <a:gd name="T78" fmla="*/ 344 w 678"/>
                <a:gd name="T79" fmla="*/ 5010 h 7896"/>
                <a:gd name="T80" fmla="*/ 63 w 678"/>
                <a:gd name="T81" fmla="*/ 4677 h 7896"/>
                <a:gd name="T82" fmla="*/ 52 w 678"/>
                <a:gd name="T83" fmla="*/ 4514 h 7896"/>
                <a:gd name="T84" fmla="*/ 37 w 678"/>
                <a:gd name="T85" fmla="*/ 4230 h 7896"/>
                <a:gd name="T86" fmla="*/ 408 w 678"/>
                <a:gd name="T87" fmla="*/ 4144 h 7896"/>
                <a:gd name="T88" fmla="*/ 351 w 678"/>
                <a:gd name="T89" fmla="*/ 4047 h 7896"/>
                <a:gd name="T90" fmla="*/ 149 w 678"/>
                <a:gd name="T91" fmla="*/ 3765 h 7896"/>
                <a:gd name="T92" fmla="*/ 385 w 678"/>
                <a:gd name="T93" fmla="*/ 3629 h 7896"/>
                <a:gd name="T94" fmla="*/ 616 w 678"/>
                <a:gd name="T95" fmla="*/ 3386 h 7896"/>
                <a:gd name="T96" fmla="*/ 331 w 678"/>
                <a:gd name="T97" fmla="*/ 2817 h 7896"/>
                <a:gd name="T98" fmla="*/ 192 w 678"/>
                <a:gd name="T99" fmla="*/ 2737 h 7896"/>
                <a:gd name="T100" fmla="*/ 271 w 678"/>
                <a:gd name="T101" fmla="*/ 2508 h 7896"/>
                <a:gd name="T102" fmla="*/ 169 w 678"/>
                <a:gd name="T103" fmla="*/ 2044 h 7896"/>
                <a:gd name="T104" fmla="*/ 284 w 678"/>
                <a:gd name="T105" fmla="*/ 1772 h 7896"/>
                <a:gd name="T106" fmla="*/ 531 w 678"/>
                <a:gd name="T107" fmla="*/ 1946 h 7896"/>
                <a:gd name="T108" fmla="*/ 609 w 678"/>
                <a:gd name="T109" fmla="*/ 1929 h 7896"/>
                <a:gd name="T110" fmla="*/ 142 w 678"/>
                <a:gd name="T111" fmla="*/ 1193 h 7896"/>
                <a:gd name="T112" fmla="*/ 365 w 678"/>
                <a:gd name="T113" fmla="*/ 1399 h 7896"/>
                <a:gd name="T114" fmla="*/ 190 w 678"/>
                <a:gd name="T115" fmla="*/ 856 h 7896"/>
                <a:gd name="T116" fmla="*/ 459 w 678"/>
                <a:gd name="T117" fmla="*/ 1049 h 7896"/>
                <a:gd name="T118" fmla="*/ 181 w 678"/>
                <a:gd name="T119" fmla="*/ 275 h 7896"/>
                <a:gd name="T120" fmla="*/ 303 w 678"/>
                <a:gd name="T121" fmla="*/ 396 h 7896"/>
                <a:gd name="T122" fmla="*/ 509 w 678"/>
                <a:gd name="T123" fmla="*/ 532 h 7896"/>
                <a:gd name="T124" fmla="*/ 598 w 678"/>
                <a:gd name="T125" fmla="*/ 85 h 78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78" h="7896">
                  <a:moveTo>
                    <a:pt x="0" y="7694"/>
                  </a:moveTo>
                  <a:lnTo>
                    <a:pt x="0" y="7604"/>
                  </a:lnTo>
                  <a:lnTo>
                    <a:pt x="20" y="7614"/>
                  </a:lnTo>
                  <a:lnTo>
                    <a:pt x="41" y="7625"/>
                  </a:lnTo>
                  <a:lnTo>
                    <a:pt x="60" y="7635"/>
                  </a:lnTo>
                  <a:lnTo>
                    <a:pt x="80" y="7645"/>
                  </a:lnTo>
                  <a:lnTo>
                    <a:pt x="65" y="7635"/>
                  </a:lnTo>
                  <a:lnTo>
                    <a:pt x="52" y="7625"/>
                  </a:lnTo>
                  <a:lnTo>
                    <a:pt x="41" y="7617"/>
                  </a:lnTo>
                  <a:lnTo>
                    <a:pt x="32" y="7609"/>
                  </a:lnTo>
                  <a:lnTo>
                    <a:pt x="26" y="7601"/>
                  </a:lnTo>
                  <a:lnTo>
                    <a:pt x="22" y="7595"/>
                  </a:lnTo>
                  <a:lnTo>
                    <a:pt x="20" y="7593"/>
                  </a:lnTo>
                  <a:lnTo>
                    <a:pt x="19" y="7591"/>
                  </a:lnTo>
                  <a:lnTo>
                    <a:pt x="19" y="7588"/>
                  </a:lnTo>
                  <a:lnTo>
                    <a:pt x="20" y="7586"/>
                  </a:lnTo>
                  <a:lnTo>
                    <a:pt x="22" y="7584"/>
                  </a:lnTo>
                  <a:lnTo>
                    <a:pt x="25" y="7583"/>
                  </a:lnTo>
                  <a:lnTo>
                    <a:pt x="28" y="7582"/>
                  </a:lnTo>
                  <a:lnTo>
                    <a:pt x="31" y="7582"/>
                  </a:lnTo>
                  <a:lnTo>
                    <a:pt x="42" y="7582"/>
                  </a:lnTo>
                  <a:lnTo>
                    <a:pt x="55" y="7584"/>
                  </a:lnTo>
                  <a:lnTo>
                    <a:pt x="71" y="7587"/>
                  </a:lnTo>
                  <a:lnTo>
                    <a:pt x="90" y="7592"/>
                  </a:lnTo>
                  <a:lnTo>
                    <a:pt x="110" y="7597"/>
                  </a:lnTo>
                  <a:lnTo>
                    <a:pt x="133" y="7605"/>
                  </a:lnTo>
                  <a:lnTo>
                    <a:pt x="185" y="7623"/>
                  </a:lnTo>
                  <a:lnTo>
                    <a:pt x="243" y="7646"/>
                  </a:lnTo>
                  <a:lnTo>
                    <a:pt x="305" y="7673"/>
                  </a:lnTo>
                  <a:lnTo>
                    <a:pt x="372" y="7702"/>
                  </a:lnTo>
                  <a:lnTo>
                    <a:pt x="408" y="7719"/>
                  </a:lnTo>
                  <a:lnTo>
                    <a:pt x="443" y="7736"/>
                  </a:lnTo>
                  <a:lnTo>
                    <a:pt x="475" y="7752"/>
                  </a:lnTo>
                  <a:lnTo>
                    <a:pt x="506" y="7769"/>
                  </a:lnTo>
                  <a:lnTo>
                    <a:pt x="491" y="7758"/>
                  </a:lnTo>
                  <a:lnTo>
                    <a:pt x="479" y="7748"/>
                  </a:lnTo>
                  <a:lnTo>
                    <a:pt x="467" y="7740"/>
                  </a:lnTo>
                  <a:lnTo>
                    <a:pt x="459" y="7732"/>
                  </a:lnTo>
                  <a:lnTo>
                    <a:pt x="452" y="7724"/>
                  </a:lnTo>
                  <a:lnTo>
                    <a:pt x="448" y="7718"/>
                  </a:lnTo>
                  <a:lnTo>
                    <a:pt x="447" y="7716"/>
                  </a:lnTo>
                  <a:lnTo>
                    <a:pt x="447" y="7714"/>
                  </a:lnTo>
                  <a:lnTo>
                    <a:pt x="447" y="7711"/>
                  </a:lnTo>
                  <a:lnTo>
                    <a:pt x="447" y="7709"/>
                  </a:lnTo>
                  <a:lnTo>
                    <a:pt x="450" y="7706"/>
                  </a:lnTo>
                  <a:lnTo>
                    <a:pt x="456" y="7705"/>
                  </a:lnTo>
                  <a:lnTo>
                    <a:pt x="462" y="7704"/>
                  </a:lnTo>
                  <a:lnTo>
                    <a:pt x="470" y="7704"/>
                  </a:lnTo>
                  <a:lnTo>
                    <a:pt x="492" y="7707"/>
                  </a:lnTo>
                  <a:lnTo>
                    <a:pt x="519" y="7714"/>
                  </a:lnTo>
                  <a:lnTo>
                    <a:pt x="553" y="7723"/>
                  </a:lnTo>
                  <a:lnTo>
                    <a:pt x="590" y="7735"/>
                  </a:lnTo>
                  <a:lnTo>
                    <a:pt x="633" y="7750"/>
                  </a:lnTo>
                  <a:lnTo>
                    <a:pt x="678" y="7768"/>
                  </a:lnTo>
                  <a:lnTo>
                    <a:pt x="678" y="7865"/>
                  </a:lnTo>
                  <a:lnTo>
                    <a:pt x="665" y="7858"/>
                  </a:lnTo>
                  <a:lnTo>
                    <a:pt x="652" y="7852"/>
                  </a:lnTo>
                  <a:lnTo>
                    <a:pt x="640" y="7845"/>
                  </a:lnTo>
                  <a:lnTo>
                    <a:pt x="628" y="7839"/>
                  </a:lnTo>
                  <a:lnTo>
                    <a:pt x="646" y="7852"/>
                  </a:lnTo>
                  <a:lnTo>
                    <a:pt x="660" y="7863"/>
                  </a:lnTo>
                  <a:lnTo>
                    <a:pt x="671" y="7872"/>
                  </a:lnTo>
                  <a:lnTo>
                    <a:pt x="678" y="7881"/>
                  </a:lnTo>
                  <a:lnTo>
                    <a:pt x="678" y="7894"/>
                  </a:lnTo>
                  <a:lnTo>
                    <a:pt x="672" y="7896"/>
                  </a:lnTo>
                  <a:lnTo>
                    <a:pt x="664" y="7896"/>
                  </a:lnTo>
                  <a:lnTo>
                    <a:pt x="652" y="7895"/>
                  </a:lnTo>
                  <a:lnTo>
                    <a:pt x="638" y="7893"/>
                  </a:lnTo>
                  <a:lnTo>
                    <a:pt x="622" y="7890"/>
                  </a:lnTo>
                  <a:lnTo>
                    <a:pt x="602" y="7885"/>
                  </a:lnTo>
                  <a:lnTo>
                    <a:pt x="582" y="7879"/>
                  </a:lnTo>
                  <a:lnTo>
                    <a:pt x="559" y="7872"/>
                  </a:lnTo>
                  <a:lnTo>
                    <a:pt x="508" y="7854"/>
                  </a:lnTo>
                  <a:lnTo>
                    <a:pt x="451" y="7832"/>
                  </a:lnTo>
                  <a:lnTo>
                    <a:pt x="391" y="7808"/>
                  </a:lnTo>
                  <a:lnTo>
                    <a:pt x="326" y="7778"/>
                  </a:lnTo>
                  <a:lnTo>
                    <a:pt x="291" y="7762"/>
                  </a:lnTo>
                  <a:lnTo>
                    <a:pt x="259" y="7746"/>
                  </a:lnTo>
                  <a:lnTo>
                    <a:pt x="228" y="7731"/>
                  </a:lnTo>
                  <a:lnTo>
                    <a:pt x="198" y="7715"/>
                  </a:lnTo>
                  <a:lnTo>
                    <a:pt x="222" y="7733"/>
                  </a:lnTo>
                  <a:lnTo>
                    <a:pt x="240" y="7747"/>
                  </a:lnTo>
                  <a:lnTo>
                    <a:pt x="246" y="7754"/>
                  </a:lnTo>
                  <a:lnTo>
                    <a:pt x="249" y="7759"/>
                  </a:lnTo>
                  <a:lnTo>
                    <a:pt x="251" y="7763"/>
                  </a:lnTo>
                  <a:lnTo>
                    <a:pt x="251" y="7768"/>
                  </a:lnTo>
                  <a:lnTo>
                    <a:pt x="248" y="7770"/>
                  </a:lnTo>
                  <a:lnTo>
                    <a:pt x="243" y="7771"/>
                  </a:lnTo>
                  <a:lnTo>
                    <a:pt x="235" y="7772"/>
                  </a:lnTo>
                  <a:lnTo>
                    <a:pt x="227" y="7771"/>
                  </a:lnTo>
                  <a:lnTo>
                    <a:pt x="203" y="7767"/>
                  </a:lnTo>
                  <a:lnTo>
                    <a:pt x="173" y="7759"/>
                  </a:lnTo>
                  <a:lnTo>
                    <a:pt x="136" y="7747"/>
                  </a:lnTo>
                  <a:lnTo>
                    <a:pt x="95" y="7733"/>
                  </a:lnTo>
                  <a:lnTo>
                    <a:pt x="50" y="7715"/>
                  </a:lnTo>
                  <a:lnTo>
                    <a:pt x="0" y="7694"/>
                  </a:lnTo>
                  <a:close/>
                  <a:moveTo>
                    <a:pt x="0" y="7547"/>
                  </a:moveTo>
                  <a:lnTo>
                    <a:pt x="0" y="7451"/>
                  </a:lnTo>
                  <a:lnTo>
                    <a:pt x="54" y="7478"/>
                  </a:lnTo>
                  <a:lnTo>
                    <a:pt x="103" y="7505"/>
                  </a:lnTo>
                  <a:lnTo>
                    <a:pt x="146" y="7530"/>
                  </a:lnTo>
                  <a:lnTo>
                    <a:pt x="182" y="7554"/>
                  </a:lnTo>
                  <a:lnTo>
                    <a:pt x="198" y="7565"/>
                  </a:lnTo>
                  <a:lnTo>
                    <a:pt x="212" y="7574"/>
                  </a:lnTo>
                  <a:lnTo>
                    <a:pt x="222" y="7583"/>
                  </a:lnTo>
                  <a:lnTo>
                    <a:pt x="232" y="7592"/>
                  </a:lnTo>
                  <a:lnTo>
                    <a:pt x="239" y="7599"/>
                  </a:lnTo>
                  <a:lnTo>
                    <a:pt x="243" y="7605"/>
                  </a:lnTo>
                  <a:lnTo>
                    <a:pt x="244" y="7608"/>
                  </a:lnTo>
                  <a:lnTo>
                    <a:pt x="245" y="7610"/>
                  </a:lnTo>
                  <a:lnTo>
                    <a:pt x="245" y="7612"/>
                  </a:lnTo>
                  <a:lnTo>
                    <a:pt x="244" y="7614"/>
                  </a:lnTo>
                  <a:lnTo>
                    <a:pt x="241" y="7618"/>
                  </a:lnTo>
                  <a:lnTo>
                    <a:pt x="235" y="7619"/>
                  </a:lnTo>
                  <a:lnTo>
                    <a:pt x="229" y="7620"/>
                  </a:lnTo>
                  <a:lnTo>
                    <a:pt x="220" y="7619"/>
                  </a:lnTo>
                  <a:lnTo>
                    <a:pt x="209" y="7618"/>
                  </a:lnTo>
                  <a:lnTo>
                    <a:pt x="196" y="7615"/>
                  </a:lnTo>
                  <a:lnTo>
                    <a:pt x="182" y="7612"/>
                  </a:lnTo>
                  <a:lnTo>
                    <a:pt x="167" y="7608"/>
                  </a:lnTo>
                  <a:lnTo>
                    <a:pt x="132" y="7597"/>
                  </a:lnTo>
                  <a:lnTo>
                    <a:pt x="92" y="7584"/>
                  </a:lnTo>
                  <a:lnTo>
                    <a:pt x="47" y="7567"/>
                  </a:lnTo>
                  <a:lnTo>
                    <a:pt x="0" y="7547"/>
                  </a:lnTo>
                  <a:close/>
                  <a:moveTo>
                    <a:pt x="0" y="7383"/>
                  </a:moveTo>
                  <a:lnTo>
                    <a:pt x="0" y="7281"/>
                  </a:lnTo>
                  <a:lnTo>
                    <a:pt x="59" y="7311"/>
                  </a:lnTo>
                  <a:lnTo>
                    <a:pt x="113" y="7339"/>
                  </a:lnTo>
                  <a:lnTo>
                    <a:pt x="161" y="7367"/>
                  </a:lnTo>
                  <a:lnTo>
                    <a:pt x="201" y="7393"/>
                  </a:lnTo>
                  <a:lnTo>
                    <a:pt x="218" y="7405"/>
                  </a:lnTo>
                  <a:lnTo>
                    <a:pt x="233" y="7416"/>
                  </a:lnTo>
                  <a:lnTo>
                    <a:pt x="246" y="7425"/>
                  </a:lnTo>
                  <a:lnTo>
                    <a:pt x="257" y="7435"/>
                  </a:lnTo>
                  <a:lnTo>
                    <a:pt x="264" y="7444"/>
                  </a:lnTo>
                  <a:lnTo>
                    <a:pt x="269" y="7450"/>
                  </a:lnTo>
                  <a:lnTo>
                    <a:pt x="271" y="7454"/>
                  </a:lnTo>
                  <a:lnTo>
                    <a:pt x="271" y="7457"/>
                  </a:lnTo>
                  <a:lnTo>
                    <a:pt x="271" y="7459"/>
                  </a:lnTo>
                  <a:lnTo>
                    <a:pt x="270" y="7461"/>
                  </a:lnTo>
                  <a:lnTo>
                    <a:pt x="267" y="7464"/>
                  </a:lnTo>
                  <a:lnTo>
                    <a:pt x="261" y="7467"/>
                  </a:lnTo>
                  <a:lnTo>
                    <a:pt x="253" y="7467"/>
                  </a:lnTo>
                  <a:lnTo>
                    <a:pt x="243" y="7467"/>
                  </a:lnTo>
                  <a:lnTo>
                    <a:pt x="231" y="7464"/>
                  </a:lnTo>
                  <a:lnTo>
                    <a:pt x="217" y="7462"/>
                  </a:lnTo>
                  <a:lnTo>
                    <a:pt x="201" y="7458"/>
                  </a:lnTo>
                  <a:lnTo>
                    <a:pt x="183" y="7454"/>
                  </a:lnTo>
                  <a:lnTo>
                    <a:pt x="145" y="7441"/>
                  </a:lnTo>
                  <a:lnTo>
                    <a:pt x="100" y="7425"/>
                  </a:lnTo>
                  <a:lnTo>
                    <a:pt x="52" y="7406"/>
                  </a:lnTo>
                  <a:lnTo>
                    <a:pt x="0" y="7383"/>
                  </a:lnTo>
                  <a:close/>
                  <a:moveTo>
                    <a:pt x="0" y="7202"/>
                  </a:moveTo>
                  <a:lnTo>
                    <a:pt x="0" y="7093"/>
                  </a:lnTo>
                  <a:lnTo>
                    <a:pt x="15" y="7101"/>
                  </a:lnTo>
                  <a:lnTo>
                    <a:pt x="30" y="7107"/>
                  </a:lnTo>
                  <a:lnTo>
                    <a:pt x="45" y="7115"/>
                  </a:lnTo>
                  <a:lnTo>
                    <a:pt x="60" y="7121"/>
                  </a:lnTo>
                  <a:lnTo>
                    <a:pt x="120" y="7151"/>
                  </a:lnTo>
                  <a:lnTo>
                    <a:pt x="174" y="7181"/>
                  </a:lnTo>
                  <a:lnTo>
                    <a:pt x="221" y="7209"/>
                  </a:lnTo>
                  <a:lnTo>
                    <a:pt x="261" y="7234"/>
                  </a:lnTo>
                  <a:lnTo>
                    <a:pt x="278" y="7246"/>
                  </a:lnTo>
                  <a:lnTo>
                    <a:pt x="294" y="7257"/>
                  </a:lnTo>
                  <a:lnTo>
                    <a:pt x="307" y="7268"/>
                  </a:lnTo>
                  <a:lnTo>
                    <a:pt x="316" y="7278"/>
                  </a:lnTo>
                  <a:lnTo>
                    <a:pt x="324" y="7286"/>
                  </a:lnTo>
                  <a:lnTo>
                    <a:pt x="328" y="7294"/>
                  </a:lnTo>
                  <a:lnTo>
                    <a:pt x="330" y="7297"/>
                  </a:lnTo>
                  <a:lnTo>
                    <a:pt x="330" y="7300"/>
                  </a:lnTo>
                  <a:lnTo>
                    <a:pt x="330" y="7302"/>
                  </a:lnTo>
                  <a:lnTo>
                    <a:pt x="329" y="7305"/>
                  </a:lnTo>
                  <a:lnTo>
                    <a:pt x="328" y="7307"/>
                  </a:lnTo>
                  <a:lnTo>
                    <a:pt x="325" y="7309"/>
                  </a:lnTo>
                  <a:lnTo>
                    <a:pt x="322" y="7310"/>
                  </a:lnTo>
                  <a:lnTo>
                    <a:pt x="318" y="7311"/>
                  </a:lnTo>
                  <a:lnTo>
                    <a:pt x="309" y="7311"/>
                  </a:lnTo>
                  <a:lnTo>
                    <a:pt x="296" y="7310"/>
                  </a:lnTo>
                  <a:lnTo>
                    <a:pt x="282" y="7308"/>
                  </a:lnTo>
                  <a:lnTo>
                    <a:pt x="264" y="7305"/>
                  </a:lnTo>
                  <a:lnTo>
                    <a:pt x="245" y="7300"/>
                  </a:lnTo>
                  <a:lnTo>
                    <a:pt x="225" y="7294"/>
                  </a:lnTo>
                  <a:lnTo>
                    <a:pt x="202" y="7286"/>
                  </a:lnTo>
                  <a:lnTo>
                    <a:pt x="178" y="7278"/>
                  </a:lnTo>
                  <a:lnTo>
                    <a:pt x="152" y="7269"/>
                  </a:lnTo>
                  <a:lnTo>
                    <a:pt x="125" y="7258"/>
                  </a:lnTo>
                  <a:lnTo>
                    <a:pt x="68" y="7234"/>
                  </a:lnTo>
                  <a:lnTo>
                    <a:pt x="9" y="7206"/>
                  </a:lnTo>
                  <a:lnTo>
                    <a:pt x="0" y="7202"/>
                  </a:lnTo>
                  <a:close/>
                  <a:moveTo>
                    <a:pt x="0" y="6995"/>
                  </a:moveTo>
                  <a:lnTo>
                    <a:pt x="0" y="6893"/>
                  </a:lnTo>
                  <a:lnTo>
                    <a:pt x="18" y="6900"/>
                  </a:lnTo>
                  <a:lnTo>
                    <a:pt x="38" y="6907"/>
                  </a:lnTo>
                  <a:lnTo>
                    <a:pt x="58" y="6916"/>
                  </a:lnTo>
                  <a:lnTo>
                    <a:pt x="79" y="6925"/>
                  </a:lnTo>
                  <a:lnTo>
                    <a:pt x="99" y="6933"/>
                  </a:lnTo>
                  <a:lnTo>
                    <a:pt x="121" y="6943"/>
                  </a:lnTo>
                  <a:lnTo>
                    <a:pt x="142" y="6953"/>
                  </a:lnTo>
                  <a:lnTo>
                    <a:pt x="164" y="6964"/>
                  </a:lnTo>
                  <a:lnTo>
                    <a:pt x="221" y="6993"/>
                  </a:lnTo>
                  <a:lnTo>
                    <a:pt x="273" y="7021"/>
                  </a:lnTo>
                  <a:lnTo>
                    <a:pt x="298" y="7035"/>
                  </a:lnTo>
                  <a:lnTo>
                    <a:pt x="319" y="7049"/>
                  </a:lnTo>
                  <a:lnTo>
                    <a:pt x="340" y="7062"/>
                  </a:lnTo>
                  <a:lnTo>
                    <a:pt x="358" y="7074"/>
                  </a:lnTo>
                  <a:lnTo>
                    <a:pt x="375" y="7087"/>
                  </a:lnTo>
                  <a:lnTo>
                    <a:pt x="390" y="7097"/>
                  </a:lnTo>
                  <a:lnTo>
                    <a:pt x="402" y="7108"/>
                  </a:lnTo>
                  <a:lnTo>
                    <a:pt x="411" y="7118"/>
                  </a:lnTo>
                  <a:lnTo>
                    <a:pt x="418" y="7127"/>
                  </a:lnTo>
                  <a:lnTo>
                    <a:pt x="423" y="7134"/>
                  </a:lnTo>
                  <a:lnTo>
                    <a:pt x="424" y="7137"/>
                  </a:lnTo>
                  <a:lnTo>
                    <a:pt x="424" y="7140"/>
                  </a:lnTo>
                  <a:lnTo>
                    <a:pt x="424" y="7143"/>
                  </a:lnTo>
                  <a:lnTo>
                    <a:pt x="423" y="7145"/>
                  </a:lnTo>
                  <a:lnTo>
                    <a:pt x="421" y="7147"/>
                  </a:lnTo>
                  <a:lnTo>
                    <a:pt x="419" y="7149"/>
                  </a:lnTo>
                  <a:lnTo>
                    <a:pt x="416" y="7150"/>
                  </a:lnTo>
                  <a:lnTo>
                    <a:pt x="411" y="7151"/>
                  </a:lnTo>
                  <a:lnTo>
                    <a:pt x="402" y="7152"/>
                  </a:lnTo>
                  <a:lnTo>
                    <a:pt x="390" y="7151"/>
                  </a:lnTo>
                  <a:lnTo>
                    <a:pt x="376" y="7150"/>
                  </a:lnTo>
                  <a:lnTo>
                    <a:pt x="358" y="7147"/>
                  </a:lnTo>
                  <a:lnTo>
                    <a:pt x="340" y="7143"/>
                  </a:lnTo>
                  <a:lnTo>
                    <a:pt x="319" y="7136"/>
                  </a:lnTo>
                  <a:lnTo>
                    <a:pt x="298" y="7130"/>
                  </a:lnTo>
                  <a:lnTo>
                    <a:pt x="274" y="7122"/>
                  </a:lnTo>
                  <a:lnTo>
                    <a:pt x="249" y="7113"/>
                  </a:lnTo>
                  <a:lnTo>
                    <a:pt x="223" y="7103"/>
                  </a:lnTo>
                  <a:lnTo>
                    <a:pt x="196" y="7092"/>
                  </a:lnTo>
                  <a:lnTo>
                    <a:pt x="168" y="7079"/>
                  </a:lnTo>
                  <a:lnTo>
                    <a:pt x="139" y="7066"/>
                  </a:lnTo>
                  <a:lnTo>
                    <a:pt x="110" y="7052"/>
                  </a:lnTo>
                  <a:lnTo>
                    <a:pt x="81" y="7038"/>
                  </a:lnTo>
                  <a:lnTo>
                    <a:pt x="53" y="7024"/>
                  </a:lnTo>
                  <a:lnTo>
                    <a:pt x="26" y="7009"/>
                  </a:lnTo>
                  <a:lnTo>
                    <a:pt x="0" y="6995"/>
                  </a:lnTo>
                  <a:close/>
                  <a:moveTo>
                    <a:pt x="0" y="6873"/>
                  </a:moveTo>
                  <a:lnTo>
                    <a:pt x="0" y="6779"/>
                  </a:lnTo>
                  <a:lnTo>
                    <a:pt x="27" y="6796"/>
                  </a:lnTo>
                  <a:lnTo>
                    <a:pt x="51" y="6814"/>
                  </a:lnTo>
                  <a:lnTo>
                    <a:pt x="71" y="6829"/>
                  </a:lnTo>
                  <a:lnTo>
                    <a:pt x="88" y="6844"/>
                  </a:lnTo>
                  <a:lnTo>
                    <a:pt x="100" y="6857"/>
                  </a:lnTo>
                  <a:lnTo>
                    <a:pt x="109" y="6868"/>
                  </a:lnTo>
                  <a:lnTo>
                    <a:pt x="111" y="6873"/>
                  </a:lnTo>
                  <a:lnTo>
                    <a:pt x="112" y="6877"/>
                  </a:lnTo>
                  <a:lnTo>
                    <a:pt x="112" y="6880"/>
                  </a:lnTo>
                  <a:lnTo>
                    <a:pt x="111" y="6884"/>
                  </a:lnTo>
                  <a:lnTo>
                    <a:pt x="110" y="6887"/>
                  </a:lnTo>
                  <a:lnTo>
                    <a:pt x="107" y="6888"/>
                  </a:lnTo>
                  <a:lnTo>
                    <a:pt x="104" y="6890"/>
                  </a:lnTo>
                  <a:lnTo>
                    <a:pt x="99" y="6890"/>
                  </a:lnTo>
                  <a:lnTo>
                    <a:pt x="88" y="6891"/>
                  </a:lnTo>
                  <a:lnTo>
                    <a:pt x="76" y="6890"/>
                  </a:lnTo>
                  <a:lnTo>
                    <a:pt x="59" y="6888"/>
                  </a:lnTo>
                  <a:lnTo>
                    <a:pt x="42" y="6885"/>
                  </a:lnTo>
                  <a:lnTo>
                    <a:pt x="22" y="6879"/>
                  </a:lnTo>
                  <a:lnTo>
                    <a:pt x="0" y="6873"/>
                  </a:lnTo>
                  <a:close/>
                  <a:moveTo>
                    <a:pt x="0" y="6727"/>
                  </a:moveTo>
                  <a:lnTo>
                    <a:pt x="0" y="6710"/>
                  </a:lnTo>
                  <a:lnTo>
                    <a:pt x="2" y="6708"/>
                  </a:lnTo>
                  <a:lnTo>
                    <a:pt x="5" y="6706"/>
                  </a:lnTo>
                  <a:lnTo>
                    <a:pt x="9" y="6705"/>
                  </a:lnTo>
                  <a:lnTo>
                    <a:pt x="13" y="6705"/>
                  </a:lnTo>
                  <a:lnTo>
                    <a:pt x="23" y="6704"/>
                  </a:lnTo>
                  <a:lnTo>
                    <a:pt x="36" y="6704"/>
                  </a:lnTo>
                  <a:lnTo>
                    <a:pt x="50" y="6706"/>
                  </a:lnTo>
                  <a:lnTo>
                    <a:pt x="66" y="6709"/>
                  </a:lnTo>
                  <a:lnTo>
                    <a:pt x="84" y="6713"/>
                  </a:lnTo>
                  <a:lnTo>
                    <a:pt x="104" y="6719"/>
                  </a:lnTo>
                  <a:lnTo>
                    <a:pt x="125" y="6726"/>
                  </a:lnTo>
                  <a:lnTo>
                    <a:pt x="148" y="6734"/>
                  </a:lnTo>
                  <a:lnTo>
                    <a:pt x="172" y="6742"/>
                  </a:lnTo>
                  <a:lnTo>
                    <a:pt x="196" y="6752"/>
                  </a:lnTo>
                  <a:lnTo>
                    <a:pt x="248" y="6775"/>
                  </a:lnTo>
                  <a:lnTo>
                    <a:pt x="304" y="6801"/>
                  </a:lnTo>
                  <a:lnTo>
                    <a:pt x="358" y="6828"/>
                  </a:lnTo>
                  <a:lnTo>
                    <a:pt x="409" y="6856"/>
                  </a:lnTo>
                  <a:lnTo>
                    <a:pt x="432" y="6870"/>
                  </a:lnTo>
                  <a:lnTo>
                    <a:pt x="453" y="6883"/>
                  </a:lnTo>
                  <a:lnTo>
                    <a:pt x="473" y="6896"/>
                  </a:lnTo>
                  <a:lnTo>
                    <a:pt x="491" y="6909"/>
                  </a:lnTo>
                  <a:lnTo>
                    <a:pt x="506" y="6920"/>
                  </a:lnTo>
                  <a:lnTo>
                    <a:pt x="520" y="6931"/>
                  </a:lnTo>
                  <a:lnTo>
                    <a:pt x="532" y="6942"/>
                  </a:lnTo>
                  <a:lnTo>
                    <a:pt x="541" y="6952"/>
                  </a:lnTo>
                  <a:lnTo>
                    <a:pt x="547" y="6960"/>
                  </a:lnTo>
                  <a:lnTo>
                    <a:pt x="552" y="6968"/>
                  </a:lnTo>
                  <a:lnTo>
                    <a:pt x="553" y="6972"/>
                  </a:lnTo>
                  <a:lnTo>
                    <a:pt x="553" y="6974"/>
                  </a:lnTo>
                  <a:lnTo>
                    <a:pt x="553" y="6978"/>
                  </a:lnTo>
                  <a:lnTo>
                    <a:pt x="552" y="6980"/>
                  </a:lnTo>
                  <a:lnTo>
                    <a:pt x="549" y="6983"/>
                  </a:lnTo>
                  <a:lnTo>
                    <a:pt x="547" y="6984"/>
                  </a:lnTo>
                  <a:lnTo>
                    <a:pt x="544" y="6986"/>
                  </a:lnTo>
                  <a:lnTo>
                    <a:pt x="540" y="6987"/>
                  </a:lnTo>
                  <a:lnTo>
                    <a:pt x="530" y="6988"/>
                  </a:lnTo>
                  <a:lnTo>
                    <a:pt x="518" y="6988"/>
                  </a:lnTo>
                  <a:lnTo>
                    <a:pt x="504" y="6986"/>
                  </a:lnTo>
                  <a:lnTo>
                    <a:pt x="488" y="6984"/>
                  </a:lnTo>
                  <a:lnTo>
                    <a:pt x="470" y="6980"/>
                  </a:lnTo>
                  <a:lnTo>
                    <a:pt x="450" y="6974"/>
                  </a:lnTo>
                  <a:lnTo>
                    <a:pt x="429" y="6968"/>
                  </a:lnTo>
                  <a:lnTo>
                    <a:pt x="405" y="6960"/>
                  </a:lnTo>
                  <a:lnTo>
                    <a:pt x="381" y="6952"/>
                  </a:lnTo>
                  <a:lnTo>
                    <a:pt x="355" y="6942"/>
                  </a:lnTo>
                  <a:lnTo>
                    <a:pt x="329" y="6931"/>
                  </a:lnTo>
                  <a:lnTo>
                    <a:pt x="302" y="6919"/>
                  </a:lnTo>
                  <a:lnTo>
                    <a:pt x="274" y="6907"/>
                  </a:lnTo>
                  <a:lnTo>
                    <a:pt x="246" y="6893"/>
                  </a:lnTo>
                  <a:lnTo>
                    <a:pt x="199" y="6870"/>
                  </a:lnTo>
                  <a:lnTo>
                    <a:pt x="155" y="6846"/>
                  </a:lnTo>
                  <a:lnTo>
                    <a:pt x="115" y="6823"/>
                  </a:lnTo>
                  <a:lnTo>
                    <a:pt x="81" y="6801"/>
                  </a:lnTo>
                  <a:lnTo>
                    <a:pt x="66" y="6790"/>
                  </a:lnTo>
                  <a:lnTo>
                    <a:pt x="52" y="6779"/>
                  </a:lnTo>
                  <a:lnTo>
                    <a:pt x="39" y="6769"/>
                  </a:lnTo>
                  <a:lnTo>
                    <a:pt x="28" y="6760"/>
                  </a:lnTo>
                  <a:lnTo>
                    <a:pt x="18" y="6750"/>
                  </a:lnTo>
                  <a:lnTo>
                    <a:pt x="11" y="6742"/>
                  </a:lnTo>
                  <a:lnTo>
                    <a:pt x="4" y="6734"/>
                  </a:lnTo>
                  <a:lnTo>
                    <a:pt x="0" y="6727"/>
                  </a:lnTo>
                  <a:close/>
                  <a:moveTo>
                    <a:pt x="0" y="6648"/>
                  </a:moveTo>
                  <a:lnTo>
                    <a:pt x="0" y="6527"/>
                  </a:lnTo>
                  <a:lnTo>
                    <a:pt x="9" y="6531"/>
                  </a:lnTo>
                  <a:lnTo>
                    <a:pt x="17" y="6534"/>
                  </a:lnTo>
                  <a:lnTo>
                    <a:pt x="25" y="6538"/>
                  </a:lnTo>
                  <a:lnTo>
                    <a:pt x="33" y="6543"/>
                  </a:lnTo>
                  <a:lnTo>
                    <a:pt x="86" y="6571"/>
                  </a:lnTo>
                  <a:lnTo>
                    <a:pt x="134" y="6598"/>
                  </a:lnTo>
                  <a:lnTo>
                    <a:pt x="156" y="6611"/>
                  </a:lnTo>
                  <a:lnTo>
                    <a:pt x="177" y="6625"/>
                  </a:lnTo>
                  <a:lnTo>
                    <a:pt x="195" y="6637"/>
                  </a:lnTo>
                  <a:lnTo>
                    <a:pt x="212" y="6650"/>
                  </a:lnTo>
                  <a:lnTo>
                    <a:pt x="227" y="6661"/>
                  </a:lnTo>
                  <a:lnTo>
                    <a:pt x="240" y="6672"/>
                  </a:lnTo>
                  <a:lnTo>
                    <a:pt x="250" y="6683"/>
                  </a:lnTo>
                  <a:lnTo>
                    <a:pt x="259" y="6693"/>
                  </a:lnTo>
                  <a:lnTo>
                    <a:pt x="266" y="6701"/>
                  </a:lnTo>
                  <a:lnTo>
                    <a:pt x="270" y="6709"/>
                  </a:lnTo>
                  <a:lnTo>
                    <a:pt x="270" y="6712"/>
                  </a:lnTo>
                  <a:lnTo>
                    <a:pt x="271" y="6715"/>
                  </a:lnTo>
                  <a:lnTo>
                    <a:pt x="270" y="6718"/>
                  </a:lnTo>
                  <a:lnTo>
                    <a:pt x="269" y="6721"/>
                  </a:lnTo>
                  <a:lnTo>
                    <a:pt x="267" y="6723"/>
                  </a:lnTo>
                  <a:lnTo>
                    <a:pt x="264" y="6724"/>
                  </a:lnTo>
                  <a:lnTo>
                    <a:pt x="262" y="6726"/>
                  </a:lnTo>
                  <a:lnTo>
                    <a:pt x="258" y="6727"/>
                  </a:lnTo>
                  <a:lnTo>
                    <a:pt x="250" y="6728"/>
                  </a:lnTo>
                  <a:lnTo>
                    <a:pt x="240" y="6728"/>
                  </a:lnTo>
                  <a:lnTo>
                    <a:pt x="227" y="6727"/>
                  </a:lnTo>
                  <a:lnTo>
                    <a:pt x="213" y="6725"/>
                  </a:lnTo>
                  <a:lnTo>
                    <a:pt x="198" y="6722"/>
                  </a:lnTo>
                  <a:lnTo>
                    <a:pt x="179" y="6718"/>
                  </a:lnTo>
                  <a:lnTo>
                    <a:pt x="161" y="6713"/>
                  </a:lnTo>
                  <a:lnTo>
                    <a:pt x="140" y="6707"/>
                  </a:lnTo>
                  <a:lnTo>
                    <a:pt x="120" y="6699"/>
                  </a:lnTo>
                  <a:lnTo>
                    <a:pt x="97" y="6691"/>
                  </a:lnTo>
                  <a:lnTo>
                    <a:pt x="50" y="6671"/>
                  </a:lnTo>
                  <a:lnTo>
                    <a:pt x="0" y="6648"/>
                  </a:lnTo>
                  <a:close/>
                  <a:moveTo>
                    <a:pt x="0" y="6474"/>
                  </a:moveTo>
                  <a:lnTo>
                    <a:pt x="0" y="6427"/>
                  </a:lnTo>
                  <a:lnTo>
                    <a:pt x="10" y="6439"/>
                  </a:lnTo>
                  <a:lnTo>
                    <a:pt x="16" y="6449"/>
                  </a:lnTo>
                  <a:lnTo>
                    <a:pt x="18" y="6454"/>
                  </a:lnTo>
                  <a:lnTo>
                    <a:pt x="19" y="6459"/>
                  </a:lnTo>
                  <a:lnTo>
                    <a:pt x="18" y="6462"/>
                  </a:lnTo>
                  <a:lnTo>
                    <a:pt x="17" y="6465"/>
                  </a:lnTo>
                  <a:lnTo>
                    <a:pt x="15" y="6468"/>
                  </a:lnTo>
                  <a:lnTo>
                    <a:pt x="11" y="6470"/>
                  </a:lnTo>
                  <a:lnTo>
                    <a:pt x="6" y="6473"/>
                  </a:lnTo>
                  <a:lnTo>
                    <a:pt x="0" y="6474"/>
                  </a:lnTo>
                  <a:close/>
                  <a:moveTo>
                    <a:pt x="0" y="6364"/>
                  </a:moveTo>
                  <a:lnTo>
                    <a:pt x="0" y="6286"/>
                  </a:lnTo>
                  <a:lnTo>
                    <a:pt x="22" y="6290"/>
                  </a:lnTo>
                  <a:lnTo>
                    <a:pt x="46" y="6296"/>
                  </a:lnTo>
                  <a:lnTo>
                    <a:pt x="73" y="6304"/>
                  </a:lnTo>
                  <a:lnTo>
                    <a:pt x="103" y="6314"/>
                  </a:lnTo>
                  <a:lnTo>
                    <a:pt x="134" y="6327"/>
                  </a:lnTo>
                  <a:lnTo>
                    <a:pt x="167" y="6340"/>
                  </a:lnTo>
                  <a:lnTo>
                    <a:pt x="202" y="6356"/>
                  </a:lnTo>
                  <a:lnTo>
                    <a:pt x="236" y="6372"/>
                  </a:lnTo>
                  <a:lnTo>
                    <a:pt x="262" y="6386"/>
                  </a:lnTo>
                  <a:lnTo>
                    <a:pt x="287" y="6399"/>
                  </a:lnTo>
                  <a:lnTo>
                    <a:pt x="311" y="6413"/>
                  </a:lnTo>
                  <a:lnTo>
                    <a:pt x="334" y="6426"/>
                  </a:lnTo>
                  <a:lnTo>
                    <a:pt x="355" y="6439"/>
                  </a:lnTo>
                  <a:lnTo>
                    <a:pt x="375" y="6452"/>
                  </a:lnTo>
                  <a:lnTo>
                    <a:pt x="392" y="6465"/>
                  </a:lnTo>
                  <a:lnTo>
                    <a:pt x="408" y="6477"/>
                  </a:lnTo>
                  <a:lnTo>
                    <a:pt x="423" y="6489"/>
                  </a:lnTo>
                  <a:lnTo>
                    <a:pt x="435" y="6500"/>
                  </a:lnTo>
                  <a:lnTo>
                    <a:pt x="446" y="6510"/>
                  </a:lnTo>
                  <a:lnTo>
                    <a:pt x="453" y="6520"/>
                  </a:lnTo>
                  <a:lnTo>
                    <a:pt x="460" y="6529"/>
                  </a:lnTo>
                  <a:lnTo>
                    <a:pt x="463" y="6536"/>
                  </a:lnTo>
                  <a:lnTo>
                    <a:pt x="464" y="6539"/>
                  </a:lnTo>
                  <a:lnTo>
                    <a:pt x="464" y="6543"/>
                  </a:lnTo>
                  <a:lnTo>
                    <a:pt x="463" y="6546"/>
                  </a:lnTo>
                  <a:lnTo>
                    <a:pt x="462" y="6548"/>
                  </a:lnTo>
                  <a:lnTo>
                    <a:pt x="460" y="6551"/>
                  </a:lnTo>
                  <a:lnTo>
                    <a:pt x="458" y="6553"/>
                  </a:lnTo>
                  <a:lnTo>
                    <a:pt x="454" y="6555"/>
                  </a:lnTo>
                  <a:lnTo>
                    <a:pt x="451" y="6556"/>
                  </a:lnTo>
                  <a:lnTo>
                    <a:pt x="441" y="6558"/>
                  </a:lnTo>
                  <a:lnTo>
                    <a:pt x="430" y="6558"/>
                  </a:lnTo>
                  <a:lnTo>
                    <a:pt x="417" y="6557"/>
                  </a:lnTo>
                  <a:lnTo>
                    <a:pt x="400" y="6555"/>
                  </a:lnTo>
                  <a:lnTo>
                    <a:pt x="384" y="6551"/>
                  </a:lnTo>
                  <a:lnTo>
                    <a:pt x="365" y="6546"/>
                  </a:lnTo>
                  <a:lnTo>
                    <a:pt x="345" y="6541"/>
                  </a:lnTo>
                  <a:lnTo>
                    <a:pt x="324" y="6534"/>
                  </a:lnTo>
                  <a:lnTo>
                    <a:pt x="301" y="6525"/>
                  </a:lnTo>
                  <a:lnTo>
                    <a:pt x="277" y="6517"/>
                  </a:lnTo>
                  <a:lnTo>
                    <a:pt x="253" y="6507"/>
                  </a:lnTo>
                  <a:lnTo>
                    <a:pt x="228" y="6496"/>
                  </a:lnTo>
                  <a:lnTo>
                    <a:pt x="202" y="6484"/>
                  </a:lnTo>
                  <a:lnTo>
                    <a:pt x="175" y="6471"/>
                  </a:lnTo>
                  <a:lnTo>
                    <a:pt x="149" y="6457"/>
                  </a:lnTo>
                  <a:lnTo>
                    <a:pt x="123" y="6443"/>
                  </a:lnTo>
                  <a:lnTo>
                    <a:pt x="98" y="6429"/>
                  </a:lnTo>
                  <a:lnTo>
                    <a:pt x="76" y="6416"/>
                  </a:lnTo>
                  <a:lnTo>
                    <a:pt x="54" y="6402"/>
                  </a:lnTo>
                  <a:lnTo>
                    <a:pt x="35" y="6388"/>
                  </a:lnTo>
                  <a:lnTo>
                    <a:pt x="16" y="6375"/>
                  </a:lnTo>
                  <a:lnTo>
                    <a:pt x="0" y="6364"/>
                  </a:lnTo>
                  <a:close/>
                  <a:moveTo>
                    <a:pt x="0" y="6237"/>
                  </a:moveTo>
                  <a:lnTo>
                    <a:pt x="0" y="6108"/>
                  </a:lnTo>
                  <a:lnTo>
                    <a:pt x="13" y="6114"/>
                  </a:lnTo>
                  <a:lnTo>
                    <a:pt x="26" y="6121"/>
                  </a:lnTo>
                  <a:lnTo>
                    <a:pt x="51" y="6134"/>
                  </a:lnTo>
                  <a:lnTo>
                    <a:pt x="74" y="6147"/>
                  </a:lnTo>
                  <a:lnTo>
                    <a:pt x="97" y="6160"/>
                  </a:lnTo>
                  <a:lnTo>
                    <a:pt x="119" y="6173"/>
                  </a:lnTo>
                  <a:lnTo>
                    <a:pt x="138" y="6185"/>
                  </a:lnTo>
                  <a:lnTo>
                    <a:pt x="156" y="6198"/>
                  </a:lnTo>
                  <a:lnTo>
                    <a:pt x="174" y="6210"/>
                  </a:lnTo>
                  <a:lnTo>
                    <a:pt x="189" y="6222"/>
                  </a:lnTo>
                  <a:lnTo>
                    <a:pt x="203" y="6234"/>
                  </a:lnTo>
                  <a:lnTo>
                    <a:pt x="215" y="6245"/>
                  </a:lnTo>
                  <a:lnTo>
                    <a:pt x="225" y="6256"/>
                  </a:lnTo>
                  <a:lnTo>
                    <a:pt x="232" y="6264"/>
                  </a:lnTo>
                  <a:lnTo>
                    <a:pt x="237" y="6273"/>
                  </a:lnTo>
                  <a:lnTo>
                    <a:pt x="241" y="6282"/>
                  </a:lnTo>
                  <a:lnTo>
                    <a:pt x="241" y="6285"/>
                  </a:lnTo>
                  <a:lnTo>
                    <a:pt x="242" y="6288"/>
                  </a:lnTo>
                  <a:lnTo>
                    <a:pt x="241" y="6291"/>
                  </a:lnTo>
                  <a:lnTo>
                    <a:pt x="240" y="6293"/>
                  </a:lnTo>
                  <a:lnTo>
                    <a:pt x="235" y="6298"/>
                  </a:lnTo>
                  <a:lnTo>
                    <a:pt x="230" y="6301"/>
                  </a:lnTo>
                  <a:lnTo>
                    <a:pt x="222" y="6302"/>
                  </a:lnTo>
                  <a:lnTo>
                    <a:pt x="213" y="6303"/>
                  </a:lnTo>
                  <a:lnTo>
                    <a:pt x="201" y="6303"/>
                  </a:lnTo>
                  <a:lnTo>
                    <a:pt x="189" y="6301"/>
                  </a:lnTo>
                  <a:lnTo>
                    <a:pt x="175" y="6299"/>
                  </a:lnTo>
                  <a:lnTo>
                    <a:pt x="159" y="6296"/>
                  </a:lnTo>
                  <a:lnTo>
                    <a:pt x="142" y="6291"/>
                  </a:lnTo>
                  <a:lnTo>
                    <a:pt x="124" y="6286"/>
                  </a:lnTo>
                  <a:lnTo>
                    <a:pt x="106" y="6280"/>
                  </a:lnTo>
                  <a:lnTo>
                    <a:pt x="86" y="6273"/>
                  </a:lnTo>
                  <a:lnTo>
                    <a:pt x="44" y="6257"/>
                  </a:lnTo>
                  <a:lnTo>
                    <a:pt x="0" y="6237"/>
                  </a:lnTo>
                  <a:close/>
                  <a:moveTo>
                    <a:pt x="0" y="6051"/>
                  </a:moveTo>
                  <a:lnTo>
                    <a:pt x="0" y="5973"/>
                  </a:lnTo>
                  <a:lnTo>
                    <a:pt x="13" y="5984"/>
                  </a:lnTo>
                  <a:lnTo>
                    <a:pt x="24" y="5994"/>
                  </a:lnTo>
                  <a:lnTo>
                    <a:pt x="32" y="6004"/>
                  </a:lnTo>
                  <a:lnTo>
                    <a:pt x="40" y="6014"/>
                  </a:lnTo>
                  <a:lnTo>
                    <a:pt x="44" y="6023"/>
                  </a:lnTo>
                  <a:lnTo>
                    <a:pt x="47" y="6030"/>
                  </a:lnTo>
                  <a:lnTo>
                    <a:pt x="47" y="6033"/>
                  </a:lnTo>
                  <a:lnTo>
                    <a:pt x="47" y="6037"/>
                  </a:lnTo>
                  <a:lnTo>
                    <a:pt x="47" y="6039"/>
                  </a:lnTo>
                  <a:lnTo>
                    <a:pt x="45" y="6042"/>
                  </a:lnTo>
                  <a:lnTo>
                    <a:pt x="43" y="6045"/>
                  </a:lnTo>
                  <a:lnTo>
                    <a:pt x="40" y="6047"/>
                  </a:lnTo>
                  <a:lnTo>
                    <a:pt x="36" y="6050"/>
                  </a:lnTo>
                  <a:lnTo>
                    <a:pt x="30" y="6051"/>
                  </a:lnTo>
                  <a:lnTo>
                    <a:pt x="24" y="6052"/>
                  </a:lnTo>
                  <a:lnTo>
                    <a:pt x="16" y="6052"/>
                  </a:lnTo>
                  <a:lnTo>
                    <a:pt x="9" y="6052"/>
                  </a:lnTo>
                  <a:lnTo>
                    <a:pt x="0" y="6051"/>
                  </a:lnTo>
                  <a:close/>
                  <a:moveTo>
                    <a:pt x="0" y="5749"/>
                  </a:moveTo>
                  <a:lnTo>
                    <a:pt x="0" y="5629"/>
                  </a:lnTo>
                  <a:lnTo>
                    <a:pt x="32" y="5639"/>
                  </a:lnTo>
                  <a:lnTo>
                    <a:pt x="67" y="5653"/>
                  </a:lnTo>
                  <a:lnTo>
                    <a:pt x="103" y="5670"/>
                  </a:lnTo>
                  <a:lnTo>
                    <a:pt x="139" y="5688"/>
                  </a:lnTo>
                  <a:lnTo>
                    <a:pt x="162" y="5701"/>
                  </a:lnTo>
                  <a:lnTo>
                    <a:pt x="185" y="5713"/>
                  </a:lnTo>
                  <a:lnTo>
                    <a:pt x="205" y="5726"/>
                  </a:lnTo>
                  <a:lnTo>
                    <a:pt x="225" y="5738"/>
                  </a:lnTo>
                  <a:lnTo>
                    <a:pt x="243" y="5751"/>
                  </a:lnTo>
                  <a:lnTo>
                    <a:pt x="260" y="5762"/>
                  </a:lnTo>
                  <a:lnTo>
                    <a:pt x="275" y="5774"/>
                  </a:lnTo>
                  <a:lnTo>
                    <a:pt x="289" y="5786"/>
                  </a:lnTo>
                  <a:lnTo>
                    <a:pt x="302" y="5797"/>
                  </a:lnTo>
                  <a:lnTo>
                    <a:pt x="313" y="5808"/>
                  </a:lnTo>
                  <a:lnTo>
                    <a:pt x="322" y="5819"/>
                  </a:lnTo>
                  <a:lnTo>
                    <a:pt x="328" y="5827"/>
                  </a:lnTo>
                  <a:lnTo>
                    <a:pt x="332" y="5837"/>
                  </a:lnTo>
                  <a:lnTo>
                    <a:pt x="335" y="5844"/>
                  </a:lnTo>
                  <a:lnTo>
                    <a:pt x="336" y="5848"/>
                  </a:lnTo>
                  <a:lnTo>
                    <a:pt x="336" y="5851"/>
                  </a:lnTo>
                  <a:lnTo>
                    <a:pt x="335" y="5854"/>
                  </a:lnTo>
                  <a:lnTo>
                    <a:pt x="334" y="5857"/>
                  </a:lnTo>
                  <a:lnTo>
                    <a:pt x="331" y="5860"/>
                  </a:lnTo>
                  <a:lnTo>
                    <a:pt x="329" y="5862"/>
                  </a:lnTo>
                  <a:lnTo>
                    <a:pt x="326" y="5864"/>
                  </a:lnTo>
                  <a:lnTo>
                    <a:pt x="322" y="5865"/>
                  </a:lnTo>
                  <a:lnTo>
                    <a:pt x="313" y="5867"/>
                  </a:lnTo>
                  <a:lnTo>
                    <a:pt x="302" y="5868"/>
                  </a:lnTo>
                  <a:lnTo>
                    <a:pt x="290" y="5868"/>
                  </a:lnTo>
                  <a:lnTo>
                    <a:pt x="276" y="5866"/>
                  </a:lnTo>
                  <a:lnTo>
                    <a:pt x="261" y="5864"/>
                  </a:lnTo>
                  <a:lnTo>
                    <a:pt x="244" y="5860"/>
                  </a:lnTo>
                  <a:lnTo>
                    <a:pt x="226" y="5854"/>
                  </a:lnTo>
                  <a:lnTo>
                    <a:pt x="206" y="5849"/>
                  </a:lnTo>
                  <a:lnTo>
                    <a:pt x="186" y="5841"/>
                  </a:lnTo>
                  <a:lnTo>
                    <a:pt x="165" y="5834"/>
                  </a:lnTo>
                  <a:lnTo>
                    <a:pt x="144" y="5825"/>
                  </a:lnTo>
                  <a:lnTo>
                    <a:pt x="121" y="5814"/>
                  </a:lnTo>
                  <a:lnTo>
                    <a:pt x="98" y="5803"/>
                  </a:lnTo>
                  <a:lnTo>
                    <a:pt x="74" y="5793"/>
                  </a:lnTo>
                  <a:lnTo>
                    <a:pt x="55" y="5782"/>
                  </a:lnTo>
                  <a:lnTo>
                    <a:pt x="36" y="5771"/>
                  </a:lnTo>
                  <a:lnTo>
                    <a:pt x="17" y="5760"/>
                  </a:lnTo>
                  <a:lnTo>
                    <a:pt x="0" y="5749"/>
                  </a:lnTo>
                  <a:close/>
                  <a:moveTo>
                    <a:pt x="0" y="5570"/>
                  </a:moveTo>
                  <a:lnTo>
                    <a:pt x="0" y="5434"/>
                  </a:lnTo>
                  <a:lnTo>
                    <a:pt x="13" y="5441"/>
                  </a:lnTo>
                  <a:lnTo>
                    <a:pt x="36" y="5453"/>
                  </a:lnTo>
                  <a:lnTo>
                    <a:pt x="56" y="5465"/>
                  </a:lnTo>
                  <a:lnTo>
                    <a:pt x="76" y="5478"/>
                  </a:lnTo>
                  <a:lnTo>
                    <a:pt x="95" y="5489"/>
                  </a:lnTo>
                  <a:lnTo>
                    <a:pt x="112" y="5501"/>
                  </a:lnTo>
                  <a:lnTo>
                    <a:pt x="128" y="5513"/>
                  </a:lnTo>
                  <a:lnTo>
                    <a:pt x="142" y="5525"/>
                  </a:lnTo>
                  <a:lnTo>
                    <a:pt x="156" y="5537"/>
                  </a:lnTo>
                  <a:lnTo>
                    <a:pt x="167" y="5548"/>
                  </a:lnTo>
                  <a:lnTo>
                    <a:pt x="178" y="5558"/>
                  </a:lnTo>
                  <a:lnTo>
                    <a:pt x="186" y="5568"/>
                  </a:lnTo>
                  <a:lnTo>
                    <a:pt x="192" y="5578"/>
                  </a:lnTo>
                  <a:lnTo>
                    <a:pt x="196" y="5587"/>
                  </a:lnTo>
                  <a:lnTo>
                    <a:pt x="199" y="5594"/>
                  </a:lnTo>
                  <a:lnTo>
                    <a:pt x="199" y="5597"/>
                  </a:lnTo>
                  <a:lnTo>
                    <a:pt x="199" y="5601"/>
                  </a:lnTo>
                  <a:lnTo>
                    <a:pt x="198" y="5604"/>
                  </a:lnTo>
                  <a:lnTo>
                    <a:pt x="196" y="5607"/>
                  </a:lnTo>
                  <a:lnTo>
                    <a:pt x="193" y="5611"/>
                  </a:lnTo>
                  <a:lnTo>
                    <a:pt x="188" y="5614"/>
                  </a:lnTo>
                  <a:lnTo>
                    <a:pt x="181" y="5617"/>
                  </a:lnTo>
                  <a:lnTo>
                    <a:pt x="173" y="5618"/>
                  </a:lnTo>
                  <a:lnTo>
                    <a:pt x="164" y="5618"/>
                  </a:lnTo>
                  <a:lnTo>
                    <a:pt x="153" y="5618"/>
                  </a:lnTo>
                  <a:lnTo>
                    <a:pt x="141" y="5617"/>
                  </a:lnTo>
                  <a:lnTo>
                    <a:pt x="130" y="5615"/>
                  </a:lnTo>
                  <a:lnTo>
                    <a:pt x="101" y="5608"/>
                  </a:lnTo>
                  <a:lnTo>
                    <a:pt x="70" y="5598"/>
                  </a:lnTo>
                  <a:lnTo>
                    <a:pt x="36" y="5585"/>
                  </a:lnTo>
                  <a:lnTo>
                    <a:pt x="0" y="5570"/>
                  </a:lnTo>
                  <a:close/>
                  <a:moveTo>
                    <a:pt x="0" y="5362"/>
                  </a:moveTo>
                  <a:lnTo>
                    <a:pt x="0" y="5249"/>
                  </a:lnTo>
                  <a:lnTo>
                    <a:pt x="23" y="5266"/>
                  </a:lnTo>
                  <a:lnTo>
                    <a:pt x="43" y="5282"/>
                  </a:lnTo>
                  <a:lnTo>
                    <a:pt x="59" y="5298"/>
                  </a:lnTo>
                  <a:lnTo>
                    <a:pt x="73" y="5314"/>
                  </a:lnTo>
                  <a:lnTo>
                    <a:pt x="78" y="5320"/>
                  </a:lnTo>
                  <a:lnTo>
                    <a:pt x="83" y="5328"/>
                  </a:lnTo>
                  <a:lnTo>
                    <a:pt x="86" y="5333"/>
                  </a:lnTo>
                  <a:lnTo>
                    <a:pt x="88" y="5339"/>
                  </a:lnTo>
                  <a:lnTo>
                    <a:pt x="91" y="5345"/>
                  </a:lnTo>
                  <a:lnTo>
                    <a:pt x="91" y="5350"/>
                  </a:lnTo>
                  <a:lnTo>
                    <a:pt x="90" y="5355"/>
                  </a:lnTo>
                  <a:lnTo>
                    <a:pt x="88" y="5359"/>
                  </a:lnTo>
                  <a:lnTo>
                    <a:pt x="86" y="5362"/>
                  </a:lnTo>
                  <a:lnTo>
                    <a:pt x="83" y="5364"/>
                  </a:lnTo>
                  <a:lnTo>
                    <a:pt x="80" y="5365"/>
                  </a:lnTo>
                  <a:lnTo>
                    <a:pt x="77" y="5367"/>
                  </a:lnTo>
                  <a:lnTo>
                    <a:pt x="68" y="5370"/>
                  </a:lnTo>
                  <a:lnTo>
                    <a:pt x="57" y="5371"/>
                  </a:lnTo>
                  <a:lnTo>
                    <a:pt x="45" y="5371"/>
                  </a:lnTo>
                  <a:lnTo>
                    <a:pt x="31" y="5369"/>
                  </a:lnTo>
                  <a:lnTo>
                    <a:pt x="16" y="5366"/>
                  </a:lnTo>
                  <a:lnTo>
                    <a:pt x="0" y="5362"/>
                  </a:lnTo>
                  <a:close/>
                  <a:moveTo>
                    <a:pt x="0" y="5118"/>
                  </a:moveTo>
                  <a:lnTo>
                    <a:pt x="0" y="5079"/>
                  </a:lnTo>
                  <a:lnTo>
                    <a:pt x="5" y="5089"/>
                  </a:lnTo>
                  <a:lnTo>
                    <a:pt x="8" y="5099"/>
                  </a:lnTo>
                  <a:lnTo>
                    <a:pt x="9" y="5102"/>
                  </a:lnTo>
                  <a:lnTo>
                    <a:pt x="8" y="5106"/>
                  </a:lnTo>
                  <a:lnTo>
                    <a:pt x="6" y="5110"/>
                  </a:lnTo>
                  <a:lnTo>
                    <a:pt x="5" y="5113"/>
                  </a:lnTo>
                  <a:lnTo>
                    <a:pt x="3" y="5116"/>
                  </a:lnTo>
                  <a:lnTo>
                    <a:pt x="0" y="5118"/>
                  </a:lnTo>
                  <a:close/>
                  <a:moveTo>
                    <a:pt x="0" y="3668"/>
                  </a:moveTo>
                  <a:lnTo>
                    <a:pt x="0" y="3573"/>
                  </a:lnTo>
                  <a:lnTo>
                    <a:pt x="12" y="3585"/>
                  </a:lnTo>
                  <a:lnTo>
                    <a:pt x="22" y="3596"/>
                  </a:lnTo>
                  <a:lnTo>
                    <a:pt x="29" y="3607"/>
                  </a:lnTo>
                  <a:lnTo>
                    <a:pt x="35" y="3618"/>
                  </a:lnTo>
                  <a:lnTo>
                    <a:pt x="39" y="3628"/>
                  </a:lnTo>
                  <a:lnTo>
                    <a:pt x="41" y="3638"/>
                  </a:lnTo>
                  <a:lnTo>
                    <a:pt x="41" y="3642"/>
                  </a:lnTo>
                  <a:lnTo>
                    <a:pt x="40" y="3645"/>
                  </a:lnTo>
                  <a:lnTo>
                    <a:pt x="39" y="3649"/>
                  </a:lnTo>
                  <a:lnTo>
                    <a:pt x="38" y="3653"/>
                  </a:lnTo>
                  <a:lnTo>
                    <a:pt x="35" y="3656"/>
                  </a:lnTo>
                  <a:lnTo>
                    <a:pt x="31" y="3659"/>
                  </a:lnTo>
                  <a:lnTo>
                    <a:pt x="28" y="3661"/>
                  </a:lnTo>
                  <a:lnTo>
                    <a:pt x="23" y="3663"/>
                  </a:lnTo>
                  <a:lnTo>
                    <a:pt x="13" y="3667"/>
                  </a:lnTo>
                  <a:lnTo>
                    <a:pt x="0" y="3668"/>
                  </a:lnTo>
                  <a:close/>
                  <a:moveTo>
                    <a:pt x="0" y="3400"/>
                  </a:moveTo>
                  <a:lnTo>
                    <a:pt x="0" y="3261"/>
                  </a:lnTo>
                  <a:lnTo>
                    <a:pt x="6" y="3264"/>
                  </a:lnTo>
                  <a:lnTo>
                    <a:pt x="14" y="3268"/>
                  </a:lnTo>
                  <a:lnTo>
                    <a:pt x="28" y="3277"/>
                  </a:lnTo>
                  <a:lnTo>
                    <a:pt x="42" y="3287"/>
                  </a:lnTo>
                  <a:lnTo>
                    <a:pt x="55" y="3296"/>
                  </a:lnTo>
                  <a:lnTo>
                    <a:pt x="68" y="3306"/>
                  </a:lnTo>
                  <a:lnTo>
                    <a:pt x="79" y="3316"/>
                  </a:lnTo>
                  <a:lnTo>
                    <a:pt x="90" y="3326"/>
                  </a:lnTo>
                  <a:lnTo>
                    <a:pt x="98" y="3335"/>
                  </a:lnTo>
                  <a:lnTo>
                    <a:pt x="107" y="3344"/>
                  </a:lnTo>
                  <a:lnTo>
                    <a:pt x="113" y="3354"/>
                  </a:lnTo>
                  <a:lnTo>
                    <a:pt x="120" y="3362"/>
                  </a:lnTo>
                  <a:lnTo>
                    <a:pt x="124" y="3371"/>
                  </a:lnTo>
                  <a:lnTo>
                    <a:pt x="127" y="3380"/>
                  </a:lnTo>
                  <a:lnTo>
                    <a:pt x="130" y="3387"/>
                  </a:lnTo>
                  <a:lnTo>
                    <a:pt x="130" y="3394"/>
                  </a:lnTo>
                  <a:lnTo>
                    <a:pt x="128" y="3401"/>
                  </a:lnTo>
                  <a:lnTo>
                    <a:pt x="126" y="3407"/>
                  </a:lnTo>
                  <a:lnTo>
                    <a:pt x="123" y="3411"/>
                  </a:lnTo>
                  <a:lnTo>
                    <a:pt x="119" y="3414"/>
                  </a:lnTo>
                  <a:lnTo>
                    <a:pt x="114" y="3416"/>
                  </a:lnTo>
                  <a:lnTo>
                    <a:pt x="109" y="3418"/>
                  </a:lnTo>
                  <a:lnTo>
                    <a:pt x="103" y="3421"/>
                  </a:lnTo>
                  <a:lnTo>
                    <a:pt x="96" y="3422"/>
                  </a:lnTo>
                  <a:lnTo>
                    <a:pt x="88" y="3422"/>
                  </a:lnTo>
                  <a:lnTo>
                    <a:pt x="80" y="3422"/>
                  </a:lnTo>
                  <a:lnTo>
                    <a:pt x="63" y="3420"/>
                  </a:lnTo>
                  <a:lnTo>
                    <a:pt x="43" y="3415"/>
                  </a:lnTo>
                  <a:lnTo>
                    <a:pt x="23" y="3409"/>
                  </a:lnTo>
                  <a:lnTo>
                    <a:pt x="0" y="3400"/>
                  </a:lnTo>
                  <a:close/>
                  <a:moveTo>
                    <a:pt x="0" y="3080"/>
                  </a:moveTo>
                  <a:lnTo>
                    <a:pt x="0" y="2977"/>
                  </a:lnTo>
                  <a:lnTo>
                    <a:pt x="13" y="2978"/>
                  </a:lnTo>
                  <a:lnTo>
                    <a:pt x="28" y="2980"/>
                  </a:lnTo>
                  <a:lnTo>
                    <a:pt x="43" y="2985"/>
                  </a:lnTo>
                  <a:lnTo>
                    <a:pt x="60" y="2989"/>
                  </a:lnTo>
                  <a:lnTo>
                    <a:pt x="78" y="2995"/>
                  </a:lnTo>
                  <a:lnTo>
                    <a:pt x="95" y="3003"/>
                  </a:lnTo>
                  <a:lnTo>
                    <a:pt x="113" y="3013"/>
                  </a:lnTo>
                  <a:lnTo>
                    <a:pt x="132" y="3022"/>
                  </a:lnTo>
                  <a:lnTo>
                    <a:pt x="146" y="3031"/>
                  </a:lnTo>
                  <a:lnTo>
                    <a:pt x="159" y="3041"/>
                  </a:lnTo>
                  <a:lnTo>
                    <a:pt x="172" y="3049"/>
                  </a:lnTo>
                  <a:lnTo>
                    <a:pt x="183" y="3059"/>
                  </a:lnTo>
                  <a:lnTo>
                    <a:pt x="194" y="3069"/>
                  </a:lnTo>
                  <a:lnTo>
                    <a:pt x="204" y="3077"/>
                  </a:lnTo>
                  <a:lnTo>
                    <a:pt x="213" y="3087"/>
                  </a:lnTo>
                  <a:lnTo>
                    <a:pt x="220" y="3096"/>
                  </a:lnTo>
                  <a:lnTo>
                    <a:pt x="227" y="3105"/>
                  </a:lnTo>
                  <a:lnTo>
                    <a:pt x="232" y="3114"/>
                  </a:lnTo>
                  <a:lnTo>
                    <a:pt x="236" y="3123"/>
                  </a:lnTo>
                  <a:lnTo>
                    <a:pt x="240" y="3130"/>
                  </a:lnTo>
                  <a:lnTo>
                    <a:pt x="241" y="3138"/>
                  </a:lnTo>
                  <a:lnTo>
                    <a:pt x="242" y="3145"/>
                  </a:lnTo>
                  <a:lnTo>
                    <a:pt x="241" y="3152"/>
                  </a:lnTo>
                  <a:lnTo>
                    <a:pt x="237" y="3157"/>
                  </a:lnTo>
                  <a:lnTo>
                    <a:pt x="233" y="3163"/>
                  </a:lnTo>
                  <a:lnTo>
                    <a:pt x="228" y="3167"/>
                  </a:lnTo>
                  <a:lnTo>
                    <a:pt x="221" y="3169"/>
                  </a:lnTo>
                  <a:lnTo>
                    <a:pt x="214" y="3171"/>
                  </a:lnTo>
                  <a:lnTo>
                    <a:pt x="205" y="3172"/>
                  </a:lnTo>
                  <a:lnTo>
                    <a:pt x="195" y="3173"/>
                  </a:lnTo>
                  <a:lnTo>
                    <a:pt x="185" y="3172"/>
                  </a:lnTo>
                  <a:lnTo>
                    <a:pt x="174" y="3171"/>
                  </a:lnTo>
                  <a:lnTo>
                    <a:pt x="162" y="3168"/>
                  </a:lnTo>
                  <a:lnTo>
                    <a:pt x="149" y="3165"/>
                  </a:lnTo>
                  <a:lnTo>
                    <a:pt x="136" y="3162"/>
                  </a:lnTo>
                  <a:lnTo>
                    <a:pt x="122" y="3156"/>
                  </a:lnTo>
                  <a:lnTo>
                    <a:pt x="109" y="3151"/>
                  </a:lnTo>
                  <a:lnTo>
                    <a:pt x="94" y="3144"/>
                  </a:lnTo>
                  <a:lnTo>
                    <a:pt x="80" y="3137"/>
                  </a:lnTo>
                  <a:lnTo>
                    <a:pt x="66" y="3128"/>
                  </a:lnTo>
                  <a:lnTo>
                    <a:pt x="47" y="3116"/>
                  </a:lnTo>
                  <a:lnTo>
                    <a:pt x="30" y="3104"/>
                  </a:lnTo>
                  <a:lnTo>
                    <a:pt x="14" y="3093"/>
                  </a:lnTo>
                  <a:lnTo>
                    <a:pt x="0" y="3080"/>
                  </a:lnTo>
                  <a:close/>
                  <a:moveTo>
                    <a:pt x="0" y="2712"/>
                  </a:moveTo>
                  <a:lnTo>
                    <a:pt x="0" y="2626"/>
                  </a:lnTo>
                  <a:lnTo>
                    <a:pt x="9" y="2637"/>
                  </a:lnTo>
                  <a:lnTo>
                    <a:pt x="16" y="2647"/>
                  </a:lnTo>
                  <a:lnTo>
                    <a:pt x="22" y="2657"/>
                  </a:lnTo>
                  <a:lnTo>
                    <a:pt x="26" y="2666"/>
                  </a:lnTo>
                  <a:lnTo>
                    <a:pt x="29" y="2675"/>
                  </a:lnTo>
                  <a:lnTo>
                    <a:pt x="29" y="2683"/>
                  </a:lnTo>
                  <a:lnTo>
                    <a:pt x="29" y="2691"/>
                  </a:lnTo>
                  <a:lnTo>
                    <a:pt x="26" y="2698"/>
                  </a:lnTo>
                  <a:lnTo>
                    <a:pt x="22" y="2703"/>
                  </a:lnTo>
                  <a:lnTo>
                    <a:pt x="15" y="2707"/>
                  </a:lnTo>
                  <a:lnTo>
                    <a:pt x="9" y="2709"/>
                  </a:lnTo>
                  <a:lnTo>
                    <a:pt x="0" y="2712"/>
                  </a:lnTo>
                  <a:close/>
                  <a:moveTo>
                    <a:pt x="0" y="2391"/>
                  </a:moveTo>
                  <a:lnTo>
                    <a:pt x="0" y="2285"/>
                  </a:lnTo>
                  <a:lnTo>
                    <a:pt x="12" y="2286"/>
                  </a:lnTo>
                  <a:lnTo>
                    <a:pt x="24" y="2289"/>
                  </a:lnTo>
                  <a:lnTo>
                    <a:pt x="37" y="2292"/>
                  </a:lnTo>
                  <a:lnTo>
                    <a:pt x="51" y="2297"/>
                  </a:lnTo>
                  <a:lnTo>
                    <a:pt x="65" y="2303"/>
                  </a:lnTo>
                  <a:lnTo>
                    <a:pt x="79" y="2309"/>
                  </a:lnTo>
                  <a:lnTo>
                    <a:pt x="94" y="2317"/>
                  </a:lnTo>
                  <a:lnTo>
                    <a:pt x="108" y="2325"/>
                  </a:lnTo>
                  <a:lnTo>
                    <a:pt x="121" y="2333"/>
                  </a:lnTo>
                  <a:lnTo>
                    <a:pt x="132" y="2340"/>
                  </a:lnTo>
                  <a:lnTo>
                    <a:pt x="142" y="2349"/>
                  </a:lnTo>
                  <a:lnTo>
                    <a:pt x="152" y="2358"/>
                  </a:lnTo>
                  <a:lnTo>
                    <a:pt x="162" y="2366"/>
                  </a:lnTo>
                  <a:lnTo>
                    <a:pt x="171" y="2375"/>
                  </a:lnTo>
                  <a:lnTo>
                    <a:pt x="178" y="2383"/>
                  </a:lnTo>
                  <a:lnTo>
                    <a:pt x="185" y="2391"/>
                  </a:lnTo>
                  <a:lnTo>
                    <a:pt x="190" y="2400"/>
                  </a:lnTo>
                  <a:lnTo>
                    <a:pt x="194" y="2408"/>
                  </a:lnTo>
                  <a:lnTo>
                    <a:pt x="198" y="2416"/>
                  </a:lnTo>
                  <a:lnTo>
                    <a:pt x="200" y="2423"/>
                  </a:lnTo>
                  <a:lnTo>
                    <a:pt x="201" y="2430"/>
                  </a:lnTo>
                  <a:lnTo>
                    <a:pt x="201" y="2437"/>
                  </a:lnTo>
                  <a:lnTo>
                    <a:pt x="200" y="2443"/>
                  </a:lnTo>
                  <a:lnTo>
                    <a:pt x="198" y="2448"/>
                  </a:lnTo>
                  <a:lnTo>
                    <a:pt x="193" y="2454"/>
                  </a:lnTo>
                  <a:lnTo>
                    <a:pt x="189" y="2457"/>
                  </a:lnTo>
                  <a:lnTo>
                    <a:pt x="182" y="2460"/>
                  </a:lnTo>
                  <a:lnTo>
                    <a:pt x="176" y="2462"/>
                  </a:lnTo>
                  <a:lnTo>
                    <a:pt x="168" y="2464"/>
                  </a:lnTo>
                  <a:lnTo>
                    <a:pt x="160" y="2464"/>
                  </a:lnTo>
                  <a:lnTo>
                    <a:pt x="150" y="2464"/>
                  </a:lnTo>
                  <a:lnTo>
                    <a:pt x="140" y="2463"/>
                  </a:lnTo>
                  <a:lnTo>
                    <a:pt x="130" y="2461"/>
                  </a:lnTo>
                  <a:lnTo>
                    <a:pt x="119" y="2458"/>
                  </a:lnTo>
                  <a:lnTo>
                    <a:pt x="107" y="2455"/>
                  </a:lnTo>
                  <a:lnTo>
                    <a:pt x="95" y="2450"/>
                  </a:lnTo>
                  <a:lnTo>
                    <a:pt x="83" y="2445"/>
                  </a:lnTo>
                  <a:lnTo>
                    <a:pt x="70" y="2440"/>
                  </a:lnTo>
                  <a:lnTo>
                    <a:pt x="58" y="2433"/>
                  </a:lnTo>
                  <a:lnTo>
                    <a:pt x="45" y="2426"/>
                  </a:lnTo>
                  <a:lnTo>
                    <a:pt x="33" y="2417"/>
                  </a:lnTo>
                  <a:lnTo>
                    <a:pt x="22" y="2409"/>
                  </a:lnTo>
                  <a:lnTo>
                    <a:pt x="11" y="2401"/>
                  </a:lnTo>
                  <a:lnTo>
                    <a:pt x="0" y="2391"/>
                  </a:lnTo>
                  <a:close/>
                  <a:moveTo>
                    <a:pt x="0" y="2012"/>
                  </a:moveTo>
                  <a:lnTo>
                    <a:pt x="0" y="1885"/>
                  </a:lnTo>
                  <a:lnTo>
                    <a:pt x="5" y="1888"/>
                  </a:lnTo>
                  <a:lnTo>
                    <a:pt x="12" y="1892"/>
                  </a:lnTo>
                  <a:lnTo>
                    <a:pt x="23" y="1899"/>
                  </a:lnTo>
                  <a:lnTo>
                    <a:pt x="32" y="1906"/>
                  </a:lnTo>
                  <a:lnTo>
                    <a:pt x="42" y="1915"/>
                  </a:lnTo>
                  <a:lnTo>
                    <a:pt x="52" y="1923"/>
                  </a:lnTo>
                  <a:lnTo>
                    <a:pt x="59" y="1930"/>
                  </a:lnTo>
                  <a:lnTo>
                    <a:pt x="67" y="1939"/>
                  </a:lnTo>
                  <a:lnTo>
                    <a:pt x="73" y="1946"/>
                  </a:lnTo>
                  <a:lnTo>
                    <a:pt x="80" y="1955"/>
                  </a:lnTo>
                  <a:lnTo>
                    <a:pt x="84" y="1963"/>
                  </a:lnTo>
                  <a:lnTo>
                    <a:pt x="88" y="1970"/>
                  </a:lnTo>
                  <a:lnTo>
                    <a:pt x="92" y="1978"/>
                  </a:lnTo>
                  <a:lnTo>
                    <a:pt x="94" y="1984"/>
                  </a:lnTo>
                  <a:lnTo>
                    <a:pt x="94" y="1992"/>
                  </a:lnTo>
                  <a:lnTo>
                    <a:pt x="94" y="1997"/>
                  </a:lnTo>
                  <a:lnTo>
                    <a:pt x="93" y="2004"/>
                  </a:lnTo>
                  <a:lnTo>
                    <a:pt x="91" y="2009"/>
                  </a:lnTo>
                  <a:lnTo>
                    <a:pt x="87" y="2012"/>
                  </a:lnTo>
                  <a:lnTo>
                    <a:pt x="85" y="2015"/>
                  </a:lnTo>
                  <a:lnTo>
                    <a:pt x="81" y="2018"/>
                  </a:lnTo>
                  <a:lnTo>
                    <a:pt x="77" y="2020"/>
                  </a:lnTo>
                  <a:lnTo>
                    <a:pt x="68" y="2022"/>
                  </a:lnTo>
                  <a:lnTo>
                    <a:pt x="56" y="2024"/>
                  </a:lnTo>
                  <a:lnTo>
                    <a:pt x="44" y="2023"/>
                  </a:lnTo>
                  <a:lnTo>
                    <a:pt x="30" y="2021"/>
                  </a:lnTo>
                  <a:lnTo>
                    <a:pt x="15" y="2018"/>
                  </a:lnTo>
                  <a:lnTo>
                    <a:pt x="0" y="2012"/>
                  </a:lnTo>
                  <a:close/>
                  <a:moveTo>
                    <a:pt x="0" y="1598"/>
                  </a:moveTo>
                  <a:lnTo>
                    <a:pt x="0" y="1492"/>
                  </a:lnTo>
                  <a:lnTo>
                    <a:pt x="14" y="1504"/>
                  </a:lnTo>
                  <a:lnTo>
                    <a:pt x="26" y="1517"/>
                  </a:lnTo>
                  <a:lnTo>
                    <a:pt x="36" y="1530"/>
                  </a:lnTo>
                  <a:lnTo>
                    <a:pt x="43" y="1542"/>
                  </a:lnTo>
                  <a:lnTo>
                    <a:pt x="45" y="1548"/>
                  </a:lnTo>
                  <a:lnTo>
                    <a:pt x="47" y="1554"/>
                  </a:lnTo>
                  <a:lnTo>
                    <a:pt x="50" y="1559"/>
                  </a:lnTo>
                  <a:lnTo>
                    <a:pt x="50" y="1564"/>
                  </a:lnTo>
                  <a:lnTo>
                    <a:pt x="50" y="1570"/>
                  </a:lnTo>
                  <a:lnTo>
                    <a:pt x="50" y="1574"/>
                  </a:lnTo>
                  <a:lnTo>
                    <a:pt x="47" y="1579"/>
                  </a:lnTo>
                  <a:lnTo>
                    <a:pt x="46" y="1583"/>
                  </a:lnTo>
                  <a:lnTo>
                    <a:pt x="43" y="1587"/>
                  </a:lnTo>
                  <a:lnTo>
                    <a:pt x="39" y="1591"/>
                  </a:lnTo>
                  <a:lnTo>
                    <a:pt x="33" y="1594"/>
                  </a:lnTo>
                  <a:lnTo>
                    <a:pt x="28" y="1596"/>
                  </a:lnTo>
                  <a:lnTo>
                    <a:pt x="23" y="1597"/>
                  </a:lnTo>
                  <a:lnTo>
                    <a:pt x="15" y="1598"/>
                  </a:lnTo>
                  <a:lnTo>
                    <a:pt x="8" y="1598"/>
                  </a:lnTo>
                  <a:lnTo>
                    <a:pt x="0" y="1598"/>
                  </a:lnTo>
                  <a:close/>
                  <a:moveTo>
                    <a:pt x="0" y="1181"/>
                  </a:moveTo>
                  <a:lnTo>
                    <a:pt x="0" y="1070"/>
                  </a:lnTo>
                  <a:lnTo>
                    <a:pt x="17" y="1083"/>
                  </a:lnTo>
                  <a:lnTo>
                    <a:pt x="31" y="1096"/>
                  </a:lnTo>
                  <a:lnTo>
                    <a:pt x="44" y="1110"/>
                  </a:lnTo>
                  <a:lnTo>
                    <a:pt x="53" y="1123"/>
                  </a:lnTo>
                  <a:lnTo>
                    <a:pt x="57" y="1131"/>
                  </a:lnTo>
                  <a:lnTo>
                    <a:pt x="60" y="1137"/>
                  </a:lnTo>
                  <a:lnTo>
                    <a:pt x="63" y="1143"/>
                  </a:lnTo>
                  <a:lnTo>
                    <a:pt x="64" y="1149"/>
                  </a:lnTo>
                  <a:lnTo>
                    <a:pt x="64" y="1155"/>
                  </a:lnTo>
                  <a:lnTo>
                    <a:pt x="64" y="1161"/>
                  </a:lnTo>
                  <a:lnTo>
                    <a:pt x="61" y="1165"/>
                  </a:lnTo>
                  <a:lnTo>
                    <a:pt x="59" y="1170"/>
                  </a:lnTo>
                  <a:lnTo>
                    <a:pt x="56" y="1175"/>
                  </a:lnTo>
                  <a:lnTo>
                    <a:pt x="51" y="1179"/>
                  </a:lnTo>
                  <a:lnTo>
                    <a:pt x="44" y="1182"/>
                  </a:lnTo>
                  <a:lnTo>
                    <a:pt x="37" y="1183"/>
                  </a:lnTo>
                  <a:lnTo>
                    <a:pt x="29" y="1184"/>
                  </a:lnTo>
                  <a:lnTo>
                    <a:pt x="19" y="1184"/>
                  </a:lnTo>
                  <a:lnTo>
                    <a:pt x="10" y="1183"/>
                  </a:lnTo>
                  <a:lnTo>
                    <a:pt x="0" y="1181"/>
                  </a:lnTo>
                  <a:close/>
                  <a:moveTo>
                    <a:pt x="0" y="740"/>
                  </a:moveTo>
                  <a:lnTo>
                    <a:pt x="0" y="646"/>
                  </a:lnTo>
                  <a:lnTo>
                    <a:pt x="9" y="646"/>
                  </a:lnTo>
                  <a:lnTo>
                    <a:pt x="16" y="648"/>
                  </a:lnTo>
                  <a:lnTo>
                    <a:pt x="25" y="650"/>
                  </a:lnTo>
                  <a:lnTo>
                    <a:pt x="35" y="652"/>
                  </a:lnTo>
                  <a:lnTo>
                    <a:pt x="44" y="657"/>
                  </a:lnTo>
                  <a:lnTo>
                    <a:pt x="53" y="661"/>
                  </a:lnTo>
                  <a:lnTo>
                    <a:pt x="63" y="666"/>
                  </a:lnTo>
                  <a:lnTo>
                    <a:pt x="72" y="672"/>
                  </a:lnTo>
                  <a:lnTo>
                    <a:pt x="88" y="684"/>
                  </a:lnTo>
                  <a:lnTo>
                    <a:pt x="101" y="697"/>
                  </a:lnTo>
                  <a:lnTo>
                    <a:pt x="113" y="710"/>
                  </a:lnTo>
                  <a:lnTo>
                    <a:pt x="122" y="723"/>
                  </a:lnTo>
                  <a:lnTo>
                    <a:pt x="125" y="729"/>
                  </a:lnTo>
                  <a:lnTo>
                    <a:pt x="127" y="736"/>
                  </a:lnTo>
                  <a:lnTo>
                    <a:pt x="130" y="741"/>
                  </a:lnTo>
                  <a:lnTo>
                    <a:pt x="131" y="747"/>
                  </a:lnTo>
                  <a:lnTo>
                    <a:pt x="132" y="753"/>
                  </a:lnTo>
                  <a:lnTo>
                    <a:pt x="131" y="758"/>
                  </a:lnTo>
                  <a:lnTo>
                    <a:pt x="130" y="763"/>
                  </a:lnTo>
                  <a:lnTo>
                    <a:pt x="127" y="768"/>
                  </a:lnTo>
                  <a:lnTo>
                    <a:pt x="124" y="771"/>
                  </a:lnTo>
                  <a:lnTo>
                    <a:pt x="121" y="774"/>
                  </a:lnTo>
                  <a:lnTo>
                    <a:pt x="115" y="778"/>
                  </a:lnTo>
                  <a:lnTo>
                    <a:pt x="111" y="780"/>
                  </a:lnTo>
                  <a:lnTo>
                    <a:pt x="105" y="781"/>
                  </a:lnTo>
                  <a:lnTo>
                    <a:pt x="99" y="782"/>
                  </a:lnTo>
                  <a:lnTo>
                    <a:pt x="93" y="782"/>
                  </a:lnTo>
                  <a:lnTo>
                    <a:pt x="85" y="781"/>
                  </a:lnTo>
                  <a:lnTo>
                    <a:pt x="70" y="779"/>
                  </a:lnTo>
                  <a:lnTo>
                    <a:pt x="54" y="773"/>
                  </a:lnTo>
                  <a:lnTo>
                    <a:pt x="38" y="766"/>
                  </a:lnTo>
                  <a:lnTo>
                    <a:pt x="20" y="755"/>
                  </a:lnTo>
                  <a:lnTo>
                    <a:pt x="10" y="747"/>
                  </a:lnTo>
                  <a:lnTo>
                    <a:pt x="0" y="740"/>
                  </a:lnTo>
                  <a:close/>
                  <a:moveTo>
                    <a:pt x="0" y="252"/>
                  </a:moveTo>
                  <a:lnTo>
                    <a:pt x="0" y="154"/>
                  </a:lnTo>
                  <a:lnTo>
                    <a:pt x="3" y="156"/>
                  </a:lnTo>
                  <a:lnTo>
                    <a:pt x="8" y="158"/>
                  </a:lnTo>
                  <a:lnTo>
                    <a:pt x="20" y="168"/>
                  </a:lnTo>
                  <a:lnTo>
                    <a:pt x="32" y="180"/>
                  </a:lnTo>
                  <a:lnTo>
                    <a:pt x="42" y="191"/>
                  </a:lnTo>
                  <a:lnTo>
                    <a:pt x="50" y="202"/>
                  </a:lnTo>
                  <a:lnTo>
                    <a:pt x="52" y="209"/>
                  </a:lnTo>
                  <a:lnTo>
                    <a:pt x="54" y="214"/>
                  </a:lnTo>
                  <a:lnTo>
                    <a:pt x="56" y="220"/>
                  </a:lnTo>
                  <a:lnTo>
                    <a:pt x="57" y="225"/>
                  </a:lnTo>
                  <a:lnTo>
                    <a:pt x="57" y="230"/>
                  </a:lnTo>
                  <a:lnTo>
                    <a:pt x="56" y="235"/>
                  </a:lnTo>
                  <a:lnTo>
                    <a:pt x="55" y="239"/>
                  </a:lnTo>
                  <a:lnTo>
                    <a:pt x="53" y="243"/>
                  </a:lnTo>
                  <a:lnTo>
                    <a:pt x="50" y="248"/>
                  </a:lnTo>
                  <a:lnTo>
                    <a:pt x="44" y="251"/>
                  </a:lnTo>
                  <a:lnTo>
                    <a:pt x="39" y="254"/>
                  </a:lnTo>
                  <a:lnTo>
                    <a:pt x="32" y="255"/>
                  </a:lnTo>
                  <a:lnTo>
                    <a:pt x="25" y="256"/>
                  </a:lnTo>
                  <a:lnTo>
                    <a:pt x="17" y="256"/>
                  </a:lnTo>
                  <a:lnTo>
                    <a:pt x="9" y="254"/>
                  </a:lnTo>
                  <a:lnTo>
                    <a:pt x="0" y="252"/>
                  </a:lnTo>
                  <a:close/>
                  <a:moveTo>
                    <a:pt x="678" y="125"/>
                  </a:moveTo>
                  <a:lnTo>
                    <a:pt x="678" y="223"/>
                  </a:lnTo>
                  <a:lnTo>
                    <a:pt x="666" y="212"/>
                  </a:lnTo>
                  <a:lnTo>
                    <a:pt x="656" y="201"/>
                  </a:lnTo>
                  <a:lnTo>
                    <a:pt x="648" y="191"/>
                  </a:lnTo>
                  <a:lnTo>
                    <a:pt x="641" y="179"/>
                  </a:lnTo>
                  <a:lnTo>
                    <a:pt x="637" y="168"/>
                  </a:lnTo>
                  <a:lnTo>
                    <a:pt x="636" y="157"/>
                  </a:lnTo>
                  <a:lnTo>
                    <a:pt x="636" y="153"/>
                  </a:lnTo>
                  <a:lnTo>
                    <a:pt x="637" y="148"/>
                  </a:lnTo>
                  <a:lnTo>
                    <a:pt x="638" y="144"/>
                  </a:lnTo>
                  <a:lnTo>
                    <a:pt x="640" y="140"/>
                  </a:lnTo>
                  <a:lnTo>
                    <a:pt x="642" y="136"/>
                  </a:lnTo>
                  <a:lnTo>
                    <a:pt x="647" y="132"/>
                  </a:lnTo>
                  <a:lnTo>
                    <a:pt x="650" y="130"/>
                  </a:lnTo>
                  <a:lnTo>
                    <a:pt x="655" y="128"/>
                  </a:lnTo>
                  <a:lnTo>
                    <a:pt x="661" y="126"/>
                  </a:lnTo>
                  <a:lnTo>
                    <a:pt x="666" y="125"/>
                  </a:lnTo>
                  <a:lnTo>
                    <a:pt x="671" y="125"/>
                  </a:lnTo>
                  <a:lnTo>
                    <a:pt x="678" y="125"/>
                  </a:lnTo>
                  <a:close/>
                  <a:moveTo>
                    <a:pt x="678" y="1090"/>
                  </a:moveTo>
                  <a:lnTo>
                    <a:pt x="678" y="1189"/>
                  </a:lnTo>
                  <a:lnTo>
                    <a:pt x="667" y="1177"/>
                  </a:lnTo>
                  <a:lnTo>
                    <a:pt x="658" y="1166"/>
                  </a:lnTo>
                  <a:lnTo>
                    <a:pt x="651" y="1154"/>
                  </a:lnTo>
                  <a:lnTo>
                    <a:pt x="646" y="1143"/>
                  </a:lnTo>
                  <a:lnTo>
                    <a:pt x="642" y="1133"/>
                  </a:lnTo>
                  <a:lnTo>
                    <a:pt x="641" y="1123"/>
                  </a:lnTo>
                  <a:lnTo>
                    <a:pt x="641" y="1119"/>
                  </a:lnTo>
                  <a:lnTo>
                    <a:pt x="642" y="1114"/>
                  </a:lnTo>
                  <a:lnTo>
                    <a:pt x="644" y="1110"/>
                  </a:lnTo>
                  <a:lnTo>
                    <a:pt x="646" y="1106"/>
                  </a:lnTo>
                  <a:lnTo>
                    <a:pt x="649" y="1102"/>
                  </a:lnTo>
                  <a:lnTo>
                    <a:pt x="652" y="1099"/>
                  </a:lnTo>
                  <a:lnTo>
                    <a:pt x="655" y="1097"/>
                  </a:lnTo>
                  <a:lnTo>
                    <a:pt x="658" y="1095"/>
                  </a:lnTo>
                  <a:lnTo>
                    <a:pt x="668" y="1092"/>
                  </a:lnTo>
                  <a:lnTo>
                    <a:pt x="678" y="1090"/>
                  </a:lnTo>
                  <a:close/>
                  <a:moveTo>
                    <a:pt x="678" y="1519"/>
                  </a:moveTo>
                  <a:lnTo>
                    <a:pt x="678" y="1632"/>
                  </a:lnTo>
                  <a:lnTo>
                    <a:pt x="664" y="1619"/>
                  </a:lnTo>
                  <a:lnTo>
                    <a:pt x="652" y="1606"/>
                  </a:lnTo>
                  <a:lnTo>
                    <a:pt x="641" y="1594"/>
                  </a:lnTo>
                  <a:lnTo>
                    <a:pt x="634" y="1581"/>
                  </a:lnTo>
                  <a:lnTo>
                    <a:pt x="631" y="1574"/>
                  </a:lnTo>
                  <a:lnTo>
                    <a:pt x="629" y="1568"/>
                  </a:lnTo>
                  <a:lnTo>
                    <a:pt x="627" y="1562"/>
                  </a:lnTo>
                  <a:lnTo>
                    <a:pt x="627" y="1556"/>
                  </a:lnTo>
                  <a:lnTo>
                    <a:pt x="627" y="1550"/>
                  </a:lnTo>
                  <a:lnTo>
                    <a:pt x="627" y="1546"/>
                  </a:lnTo>
                  <a:lnTo>
                    <a:pt x="629" y="1541"/>
                  </a:lnTo>
                  <a:lnTo>
                    <a:pt x="631" y="1536"/>
                  </a:lnTo>
                  <a:lnTo>
                    <a:pt x="635" y="1532"/>
                  </a:lnTo>
                  <a:lnTo>
                    <a:pt x="639" y="1528"/>
                  </a:lnTo>
                  <a:lnTo>
                    <a:pt x="643" y="1526"/>
                  </a:lnTo>
                  <a:lnTo>
                    <a:pt x="650" y="1522"/>
                  </a:lnTo>
                  <a:lnTo>
                    <a:pt x="656" y="1521"/>
                  </a:lnTo>
                  <a:lnTo>
                    <a:pt x="663" y="1520"/>
                  </a:lnTo>
                  <a:lnTo>
                    <a:pt x="670" y="1519"/>
                  </a:lnTo>
                  <a:lnTo>
                    <a:pt x="678" y="1519"/>
                  </a:lnTo>
                  <a:close/>
                  <a:moveTo>
                    <a:pt x="678" y="1977"/>
                  </a:moveTo>
                  <a:lnTo>
                    <a:pt x="678" y="2020"/>
                  </a:lnTo>
                  <a:lnTo>
                    <a:pt x="674" y="2008"/>
                  </a:lnTo>
                  <a:lnTo>
                    <a:pt x="672" y="1997"/>
                  </a:lnTo>
                  <a:lnTo>
                    <a:pt x="672" y="1992"/>
                  </a:lnTo>
                  <a:lnTo>
                    <a:pt x="674" y="1987"/>
                  </a:lnTo>
                  <a:lnTo>
                    <a:pt x="675" y="1983"/>
                  </a:lnTo>
                  <a:lnTo>
                    <a:pt x="677" y="1979"/>
                  </a:lnTo>
                  <a:lnTo>
                    <a:pt x="678" y="1977"/>
                  </a:lnTo>
                  <a:close/>
                  <a:moveTo>
                    <a:pt x="678" y="2308"/>
                  </a:moveTo>
                  <a:lnTo>
                    <a:pt x="678" y="2404"/>
                  </a:lnTo>
                  <a:lnTo>
                    <a:pt x="666" y="2405"/>
                  </a:lnTo>
                  <a:lnTo>
                    <a:pt x="652" y="2404"/>
                  </a:lnTo>
                  <a:lnTo>
                    <a:pt x="637" y="2402"/>
                  </a:lnTo>
                  <a:lnTo>
                    <a:pt x="622" y="2398"/>
                  </a:lnTo>
                  <a:lnTo>
                    <a:pt x="606" y="2392"/>
                  </a:lnTo>
                  <a:lnTo>
                    <a:pt x="588" y="2385"/>
                  </a:lnTo>
                  <a:lnTo>
                    <a:pt x="571" y="2377"/>
                  </a:lnTo>
                  <a:lnTo>
                    <a:pt x="554" y="2367"/>
                  </a:lnTo>
                  <a:lnTo>
                    <a:pt x="541" y="2359"/>
                  </a:lnTo>
                  <a:lnTo>
                    <a:pt x="530" y="2351"/>
                  </a:lnTo>
                  <a:lnTo>
                    <a:pt x="519" y="2342"/>
                  </a:lnTo>
                  <a:lnTo>
                    <a:pt x="508" y="2334"/>
                  </a:lnTo>
                  <a:lnTo>
                    <a:pt x="500" y="2325"/>
                  </a:lnTo>
                  <a:lnTo>
                    <a:pt x="491" y="2317"/>
                  </a:lnTo>
                  <a:lnTo>
                    <a:pt x="484" y="2308"/>
                  </a:lnTo>
                  <a:lnTo>
                    <a:pt x="477" y="2299"/>
                  </a:lnTo>
                  <a:lnTo>
                    <a:pt x="472" y="2291"/>
                  </a:lnTo>
                  <a:lnTo>
                    <a:pt x="467" y="2282"/>
                  </a:lnTo>
                  <a:lnTo>
                    <a:pt x="464" y="2274"/>
                  </a:lnTo>
                  <a:lnTo>
                    <a:pt x="462" y="2267"/>
                  </a:lnTo>
                  <a:lnTo>
                    <a:pt x="461" y="2259"/>
                  </a:lnTo>
                  <a:lnTo>
                    <a:pt x="461" y="2252"/>
                  </a:lnTo>
                  <a:lnTo>
                    <a:pt x="462" y="2246"/>
                  </a:lnTo>
                  <a:lnTo>
                    <a:pt x="465" y="2240"/>
                  </a:lnTo>
                  <a:lnTo>
                    <a:pt x="468" y="2236"/>
                  </a:lnTo>
                  <a:lnTo>
                    <a:pt x="474" y="2231"/>
                  </a:lnTo>
                  <a:lnTo>
                    <a:pt x="480" y="2228"/>
                  </a:lnTo>
                  <a:lnTo>
                    <a:pt x="487" y="2225"/>
                  </a:lnTo>
                  <a:lnTo>
                    <a:pt x="495" y="2224"/>
                  </a:lnTo>
                  <a:lnTo>
                    <a:pt x="504" y="2224"/>
                  </a:lnTo>
                  <a:lnTo>
                    <a:pt x="514" y="2224"/>
                  </a:lnTo>
                  <a:lnTo>
                    <a:pt x="524" y="2225"/>
                  </a:lnTo>
                  <a:lnTo>
                    <a:pt x="534" y="2226"/>
                  </a:lnTo>
                  <a:lnTo>
                    <a:pt x="546" y="2229"/>
                  </a:lnTo>
                  <a:lnTo>
                    <a:pt x="557" y="2232"/>
                  </a:lnTo>
                  <a:lnTo>
                    <a:pt x="570" y="2237"/>
                  </a:lnTo>
                  <a:lnTo>
                    <a:pt x="582" y="2242"/>
                  </a:lnTo>
                  <a:lnTo>
                    <a:pt x="594" y="2248"/>
                  </a:lnTo>
                  <a:lnTo>
                    <a:pt x="607" y="2254"/>
                  </a:lnTo>
                  <a:lnTo>
                    <a:pt x="620" y="2262"/>
                  </a:lnTo>
                  <a:lnTo>
                    <a:pt x="636" y="2272"/>
                  </a:lnTo>
                  <a:lnTo>
                    <a:pt x="652" y="2284"/>
                  </a:lnTo>
                  <a:lnTo>
                    <a:pt x="666" y="2296"/>
                  </a:lnTo>
                  <a:lnTo>
                    <a:pt x="678" y="2308"/>
                  </a:lnTo>
                  <a:close/>
                  <a:moveTo>
                    <a:pt x="678" y="2682"/>
                  </a:moveTo>
                  <a:lnTo>
                    <a:pt x="678" y="2811"/>
                  </a:lnTo>
                  <a:lnTo>
                    <a:pt x="658" y="2796"/>
                  </a:lnTo>
                  <a:lnTo>
                    <a:pt x="642" y="2780"/>
                  </a:lnTo>
                  <a:lnTo>
                    <a:pt x="636" y="2772"/>
                  </a:lnTo>
                  <a:lnTo>
                    <a:pt x="629" y="2764"/>
                  </a:lnTo>
                  <a:lnTo>
                    <a:pt x="623" y="2757"/>
                  </a:lnTo>
                  <a:lnTo>
                    <a:pt x="619" y="2748"/>
                  </a:lnTo>
                  <a:lnTo>
                    <a:pt x="614" y="2742"/>
                  </a:lnTo>
                  <a:lnTo>
                    <a:pt x="611" y="2734"/>
                  </a:lnTo>
                  <a:lnTo>
                    <a:pt x="609" y="2728"/>
                  </a:lnTo>
                  <a:lnTo>
                    <a:pt x="608" y="2720"/>
                  </a:lnTo>
                  <a:lnTo>
                    <a:pt x="607" y="2715"/>
                  </a:lnTo>
                  <a:lnTo>
                    <a:pt x="608" y="2708"/>
                  </a:lnTo>
                  <a:lnTo>
                    <a:pt x="609" y="2703"/>
                  </a:lnTo>
                  <a:lnTo>
                    <a:pt x="611" y="2698"/>
                  </a:lnTo>
                  <a:lnTo>
                    <a:pt x="615" y="2692"/>
                  </a:lnTo>
                  <a:lnTo>
                    <a:pt x="622" y="2688"/>
                  </a:lnTo>
                  <a:lnTo>
                    <a:pt x="628" y="2685"/>
                  </a:lnTo>
                  <a:lnTo>
                    <a:pt x="636" y="2682"/>
                  </a:lnTo>
                  <a:lnTo>
                    <a:pt x="646" y="2681"/>
                  </a:lnTo>
                  <a:lnTo>
                    <a:pt x="655" y="2680"/>
                  </a:lnTo>
                  <a:lnTo>
                    <a:pt x="666" y="2681"/>
                  </a:lnTo>
                  <a:lnTo>
                    <a:pt x="678" y="2682"/>
                  </a:lnTo>
                  <a:close/>
                  <a:moveTo>
                    <a:pt x="678" y="3014"/>
                  </a:moveTo>
                  <a:lnTo>
                    <a:pt x="678" y="3137"/>
                  </a:lnTo>
                  <a:lnTo>
                    <a:pt x="665" y="3135"/>
                  </a:lnTo>
                  <a:lnTo>
                    <a:pt x="652" y="3131"/>
                  </a:lnTo>
                  <a:lnTo>
                    <a:pt x="638" y="3127"/>
                  </a:lnTo>
                  <a:lnTo>
                    <a:pt x="624" y="3123"/>
                  </a:lnTo>
                  <a:lnTo>
                    <a:pt x="609" y="3116"/>
                  </a:lnTo>
                  <a:lnTo>
                    <a:pt x="594" y="3110"/>
                  </a:lnTo>
                  <a:lnTo>
                    <a:pt x="579" y="3102"/>
                  </a:lnTo>
                  <a:lnTo>
                    <a:pt x="563" y="3094"/>
                  </a:lnTo>
                  <a:lnTo>
                    <a:pt x="549" y="3085"/>
                  </a:lnTo>
                  <a:lnTo>
                    <a:pt x="535" y="3076"/>
                  </a:lnTo>
                  <a:lnTo>
                    <a:pt x="524" y="3067"/>
                  </a:lnTo>
                  <a:lnTo>
                    <a:pt x="512" y="3058"/>
                  </a:lnTo>
                  <a:lnTo>
                    <a:pt x="501" y="3048"/>
                  </a:lnTo>
                  <a:lnTo>
                    <a:pt x="491" y="3039"/>
                  </a:lnTo>
                  <a:lnTo>
                    <a:pt x="483" y="3029"/>
                  </a:lnTo>
                  <a:lnTo>
                    <a:pt x="474" y="3019"/>
                  </a:lnTo>
                  <a:lnTo>
                    <a:pt x="467" y="3010"/>
                  </a:lnTo>
                  <a:lnTo>
                    <a:pt x="462" y="3001"/>
                  </a:lnTo>
                  <a:lnTo>
                    <a:pt x="458" y="2992"/>
                  </a:lnTo>
                  <a:lnTo>
                    <a:pt x="456" y="2985"/>
                  </a:lnTo>
                  <a:lnTo>
                    <a:pt x="453" y="2976"/>
                  </a:lnTo>
                  <a:lnTo>
                    <a:pt x="453" y="2968"/>
                  </a:lnTo>
                  <a:lnTo>
                    <a:pt x="454" y="2962"/>
                  </a:lnTo>
                  <a:lnTo>
                    <a:pt x="458" y="2955"/>
                  </a:lnTo>
                  <a:lnTo>
                    <a:pt x="462" y="2951"/>
                  </a:lnTo>
                  <a:lnTo>
                    <a:pt x="467" y="2947"/>
                  </a:lnTo>
                  <a:lnTo>
                    <a:pt x="474" y="2944"/>
                  </a:lnTo>
                  <a:lnTo>
                    <a:pt x="483" y="2941"/>
                  </a:lnTo>
                  <a:lnTo>
                    <a:pt x="491" y="2939"/>
                  </a:lnTo>
                  <a:lnTo>
                    <a:pt x="501" y="2939"/>
                  </a:lnTo>
                  <a:lnTo>
                    <a:pt x="512" y="2939"/>
                  </a:lnTo>
                  <a:lnTo>
                    <a:pt x="524" y="2941"/>
                  </a:lnTo>
                  <a:lnTo>
                    <a:pt x="535" y="2944"/>
                  </a:lnTo>
                  <a:lnTo>
                    <a:pt x="548" y="2947"/>
                  </a:lnTo>
                  <a:lnTo>
                    <a:pt x="561" y="2950"/>
                  </a:lnTo>
                  <a:lnTo>
                    <a:pt x="575" y="2955"/>
                  </a:lnTo>
                  <a:lnTo>
                    <a:pt x="589" y="2961"/>
                  </a:lnTo>
                  <a:lnTo>
                    <a:pt x="603" y="2967"/>
                  </a:lnTo>
                  <a:lnTo>
                    <a:pt x="619" y="2975"/>
                  </a:lnTo>
                  <a:lnTo>
                    <a:pt x="633" y="2982"/>
                  </a:lnTo>
                  <a:lnTo>
                    <a:pt x="644" y="2990"/>
                  </a:lnTo>
                  <a:lnTo>
                    <a:pt x="656" y="2998"/>
                  </a:lnTo>
                  <a:lnTo>
                    <a:pt x="667" y="3006"/>
                  </a:lnTo>
                  <a:lnTo>
                    <a:pt x="678" y="3014"/>
                  </a:lnTo>
                  <a:close/>
                  <a:moveTo>
                    <a:pt x="678" y="3676"/>
                  </a:moveTo>
                  <a:lnTo>
                    <a:pt x="678" y="3792"/>
                  </a:lnTo>
                  <a:lnTo>
                    <a:pt x="663" y="3778"/>
                  </a:lnTo>
                  <a:lnTo>
                    <a:pt x="649" y="3764"/>
                  </a:lnTo>
                  <a:lnTo>
                    <a:pt x="638" y="3750"/>
                  </a:lnTo>
                  <a:lnTo>
                    <a:pt x="629" y="3737"/>
                  </a:lnTo>
                  <a:lnTo>
                    <a:pt x="626" y="3730"/>
                  </a:lnTo>
                  <a:lnTo>
                    <a:pt x="624" y="3724"/>
                  </a:lnTo>
                  <a:lnTo>
                    <a:pt x="622" y="3718"/>
                  </a:lnTo>
                  <a:lnTo>
                    <a:pt x="622" y="3713"/>
                  </a:lnTo>
                  <a:lnTo>
                    <a:pt x="621" y="3708"/>
                  </a:lnTo>
                  <a:lnTo>
                    <a:pt x="622" y="3702"/>
                  </a:lnTo>
                  <a:lnTo>
                    <a:pt x="623" y="3698"/>
                  </a:lnTo>
                  <a:lnTo>
                    <a:pt x="625" y="3694"/>
                  </a:lnTo>
                  <a:lnTo>
                    <a:pt x="628" y="3689"/>
                  </a:lnTo>
                  <a:lnTo>
                    <a:pt x="633" y="3685"/>
                  </a:lnTo>
                  <a:lnTo>
                    <a:pt x="639" y="3682"/>
                  </a:lnTo>
                  <a:lnTo>
                    <a:pt x="644" y="3680"/>
                  </a:lnTo>
                  <a:lnTo>
                    <a:pt x="652" y="3677"/>
                  </a:lnTo>
                  <a:lnTo>
                    <a:pt x="660" y="3676"/>
                  </a:lnTo>
                  <a:lnTo>
                    <a:pt x="668" y="3676"/>
                  </a:lnTo>
                  <a:lnTo>
                    <a:pt x="678" y="3676"/>
                  </a:lnTo>
                  <a:close/>
                  <a:moveTo>
                    <a:pt x="678" y="3947"/>
                  </a:moveTo>
                  <a:lnTo>
                    <a:pt x="678" y="4094"/>
                  </a:lnTo>
                  <a:lnTo>
                    <a:pt x="663" y="4084"/>
                  </a:lnTo>
                  <a:lnTo>
                    <a:pt x="648" y="4075"/>
                  </a:lnTo>
                  <a:lnTo>
                    <a:pt x="634" y="4064"/>
                  </a:lnTo>
                  <a:lnTo>
                    <a:pt x="621" y="4054"/>
                  </a:lnTo>
                  <a:lnTo>
                    <a:pt x="609" y="4044"/>
                  </a:lnTo>
                  <a:lnTo>
                    <a:pt x="598" y="4034"/>
                  </a:lnTo>
                  <a:lnTo>
                    <a:pt x="587" y="4024"/>
                  </a:lnTo>
                  <a:lnTo>
                    <a:pt x="579" y="4014"/>
                  </a:lnTo>
                  <a:lnTo>
                    <a:pt x="571" y="4004"/>
                  </a:lnTo>
                  <a:lnTo>
                    <a:pt x="566" y="3995"/>
                  </a:lnTo>
                  <a:lnTo>
                    <a:pt x="560" y="3986"/>
                  </a:lnTo>
                  <a:lnTo>
                    <a:pt x="557" y="3977"/>
                  </a:lnTo>
                  <a:lnTo>
                    <a:pt x="555" y="3970"/>
                  </a:lnTo>
                  <a:lnTo>
                    <a:pt x="555" y="3962"/>
                  </a:lnTo>
                  <a:lnTo>
                    <a:pt x="556" y="3956"/>
                  </a:lnTo>
                  <a:lnTo>
                    <a:pt x="558" y="3949"/>
                  </a:lnTo>
                  <a:lnTo>
                    <a:pt x="561" y="3945"/>
                  </a:lnTo>
                  <a:lnTo>
                    <a:pt x="565" y="3942"/>
                  </a:lnTo>
                  <a:lnTo>
                    <a:pt x="570" y="3940"/>
                  </a:lnTo>
                  <a:lnTo>
                    <a:pt x="574" y="3938"/>
                  </a:lnTo>
                  <a:lnTo>
                    <a:pt x="581" y="3935"/>
                  </a:lnTo>
                  <a:lnTo>
                    <a:pt x="587" y="3934"/>
                  </a:lnTo>
                  <a:lnTo>
                    <a:pt x="594" y="3933"/>
                  </a:lnTo>
                  <a:lnTo>
                    <a:pt x="601" y="3933"/>
                  </a:lnTo>
                  <a:lnTo>
                    <a:pt x="617" y="3933"/>
                  </a:lnTo>
                  <a:lnTo>
                    <a:pt x="637" y="3936"/>
                  </a:lnTo>
                  <a:lnTo>
                    <a:pt x="656" y="3941"/>
                  </a:lnTo>
                  <a:lnTo>
                    <a:pt x="678" y="3947"/>
                  </a:lnTo>
                  <a:close/>
                  <a:moveTo>
                    <a:pt x="678" y="4218"/>
                  </a:moveTo>
                  <a:lnTo>
                    <a:pt x="678" y="4369"/>
                  </a:lnTo>
                  <a:lnTo>
                    <a:pt x="668" y="4365"/>
                  </a:lnTo>
                  <a:lnTo>
                    <a:pt x="658" y="4359"/>
                  </a:lnTo>
                  <a:lnTo>
                    <a:pt x="640" y="4349"/>
                  </a:lnTo>
                  <a:lnTo>
                    <a:pt x="623" y="4339"/>
                  </a:lnTo>
                  <a:lnTo>
                    <a:pt x="607" y="4328"/>
                  </a:lnTo>
                  <a:lnTo>
                    <a:pt x="592" y="4317"/>
                  </a:lnTo>
                  <a:lnTo>
                    <a:pt x="577" y="4306"/>
                  </a:lnTo>
                  <a:lnTo>
                    <a:pt x="565" y="4295"/>
                  </a:lnTo>
                  <a:lnTo>
                    <a:pt x="554" y="4284"/>
                  </a:lnTo>
                  <a:lnTo>
                    <a:pt x="543" y="4273"/>
                  </a:lnTo>
                  <a:lnTo>
                    <a:pt x="534" y="4263"/>
                  </a:lnTo>
                  <a:lnTo>
                    <a:pt x="527" y="4253"/>
                  </a:lnTo>
                  <a:lnTo>
                    <a:pt x="520" y="4243"/>
                  </a:lnTo>
                  <a:lnTo>
                    <a:pt x="517" y="4234"/>
                  </a:lnTo>
                  <a:lnTo>
                    <a:pt x="514" y="4226"/>
                  </a:lnTo>
                  <a:lnTo>
                    <a:pt x="513" y="4217"/>
                  </a:lnTo>
                  <a:lnTo>
                    <a:pt x="514" y="4211"/>
                  </a:lnTo>
                  <a:lnTo>
                    <a:pt x="517" y="4204"/>
                  </a:lnTo>
                  <a:lnTo>
                    <a:pt x="520" y="4200"/>
                  </a:lnTo>
                  <a:lnTo>
                    <a:pt x="526" y="4195"/>
                  </a:lnTo>
                  <a:lnTo>
                    <a:pt x="531" y="4192"/>
                  </a:lnTo>
                  <a:lnTo>
                    <a:pt x="538" y="4190"/>
                  </a:lnTo>
                  <a:lnTo>
                    <a:pt x="546" y="4189"/>
                  </a:lnTo>
                  <a:lnTo>
                    <a:pt x="555" y="4188"/>
                  </a:lnTo>
                  <a:lnTo>
                    <a:pt x="563" y="4188"/>
                  </a:lnTo>
                  <a:lnTo>
                    <a:pt x="574" y="4189"/>
                  </a:lnTo>
                  <a:lnTo>
                    <a:pt x="597" y="4192"/>
                  </a:lnTo>
                  <a:lnTo>
                    <a:pt x="622" y="4199"/>
                  </a:lnTo>
                  <a:lnTo>
                    <a:pt x="650" y="4207"/>
                  </a:lnTo>
                  <a:lnTo>
                    <a:pt x="678" y="4218"/>
                  </a:lnTo>
                  <a:close/>
                  <a:moveTo>
                    <a:pt x="678" y="4479"/>
                  </a:moveTo>
                  <a:lnTo>
                    <a:pt x="678" y="4630"/>
                  </a:lnTo>
                  <a:lnTo>
                    <a:pt x="664" y="4624"/>
                  </a:lnTo>
                  <a:lnTo>
                    <a:pt x="649" y="4615"/>
                  </a:lnTo>
                  <a:lnTo>
                    <a:pt x="629" y="4606"/>
                  </a:lnTo>
                  <a:lnTo>
                    <a:pt x="612" y="4595"/>
                  </a:lnTo>
                  <a:lnTo>
                    <a:pt x="595" y="4583"/>
                  </a:lnTo>
                  <a:lnTo>
                    <a:pt x="580" y="4572"/>
                  </a:lnTo>
                  <a:lnTo>
                    <a:pt x="565" y="4561"/>
                  </a:lnTo>
                  <a:lnTo>
                    <a:pt x="551" y="4549"/>
                  </a:lnTo>
                  <a:lnTo>
                    <a:pt x="539" y="4539"/>
                  </a:lnTo>
                  <a:lnTo>
                    <a:pt x="528" y="4528"/>
                  </a:lnTo>
                  <a:lnTo>
                    <a:pt x="518" y="4517"/>
                  </a:lnTo>
                  <a:lnTo>
                    <a:pt x="511" y="4507"/>
                  </a:lnTo>
                  <a:lnTo>
                    <a:pt x="504" y="4498"/>
                  </a:lnTo>
                  <a:lnTo>
                    <a:pt x="500" y="4488"/>
                  </a:lnTo>
                  <a:lnTo>
                    <a:pt x="497" y="4479"/>
                  </a:lnTo>
                  <a:lnTo>
                    <a:pt x="495" y="4471"/>
                  </a:lnTo>
                  <a:lnTo>
                    <a:pt x="497" y="4463"/>
                  </a:lnTo>
                  <a:lnTo>
                    <a:pt x="500" y="4457"/>
                  </a:lnTo>
                  <a:lnTo>
                    <a:pt x="503" y="4452"/>
                  </a:lnTo>
                  <a:lnTo>
                    <a:pt x="508" y="4449"/>
                  </a:lnTo>
                  <a:lnTo>
                    <a:pt x="515" y="4446"/>
                  </a:lnTo>
                  <a:lnTo>
                    <a:pt x="522" y="4444"/>
                  </a:lnTo>
                  <a:lnTo>
                    <a:pt x="531" y="4443"/>
                  </a:lnTo>
                  <a:lnTo>
                    <a:pt x="541" y="4442"/>
                  </a:lnTo>
                  <a:lnTo>
                    <a:pt x="552" y="4443"/>
                  </a:lnTo>
                  <a:lnTo>
                    <a:pt x="562" y="4444"/>
                  </a:lnTo>
                  <a:lnTo>
                    <a:pt x="575" y="4445"/>
                  </a:lnTo>
                  <a:lnTo>
                    <a:pt x="588" y="4448"/>
                  </a:lnTo>
                  <a:lnTo>
                    <a:pt x="602" y="4451"/>
                  </a:lnTo>
                  <a:lnTo>
                    <a:pt x="616" y="4456"/>
                  </a:lnTo>
                  <a:lnTo>
                    <a:pt x="647" y="4465"/>
                  </a:lnTo>
                  <a:lnTo>
                    <a:pt x="678" y="4479"/>
                  </a:lnTo>
                  <a:close/>
                  <a:moveTo>
                    <a:pt x="678" y="4729"/>
                  </a:moveTo>
                  <a:lnTo>
                    <a:pt x="678" y="4879"/>
                  </a:lnTo>
                  <a:lnTo>
                    <a:pt x="671" y="4875"/>
                  </a:lnTo>
                  <a:lnTo>
                    <a:pt x="665" y="4872"/>
                  </a:lnTo>
                  <a:lnTo>
                    <a:pt x="646" y="4861"/>
                  </a:lnTo>
                  <a:lnTo>
                    <a:pt x="627" y="4849"/>
                  </a:lnTo>
                  <a:lnTo>
                    <a:pt x="609" y="4839"/>
                  </a:lnTo>
                  <a:lnTo>
                    <a:pt x="593" y="4827"/>
                  </a:lnTo>
                  <a:lnTo>
                    <a:pt x="576" y="4816"/>
                  </a:lnTo>
                  <a:lnTo>
                    <a:pt x="562" y="4804"/>
                  </a:lnTo>
                  <a:lnTo>
                    <a:pt x="549" y="4793"/>
                  </a:lnTo>
                  <a:lnTo>
                    <a:pt x="539" y="4781"/>
                  </a:lnTo>
                  <a:lnTo>
                    <a:pt x="528" y="4771"/>
                  </a:lnTo>
                  <a:lnTo>
                    <a:pt x="520" y="4761"/>
                  </a:lnTo>
                  <a:lnTo>
                    <a:pt x="513" y="4750"/>
                  </a:lnTo>
                  <a:lnTo>
                    <a:pt x="508" y="4742"/>
                  </a:lnTo>
                  <a:lnTo>
                    <a:pt x="505" y="4732"/>
                  </a:lnTo>
                  <a:lnTo>
                    <a:pt x="504" y="4724"/>
                  </a:lnTo>
                  <a:lnTo>
                    <a:pt x="504" y="4720"/>
                  </a:lnTo>
                  <a:lnTo>
                    <a:pt x="504" y="4717"/>
                  </a:lnTo>
                  <a:lnTo>
                    <a:pt x="505" y="4713"/>
                  </a:lnTo>
                  <a:lnTo>
                    <a:pt x="507" y="4710"/>
                  </a:lnTo>
                  <a:lnTo>
                    <a:pt x="511" y="4706"/>
                  </a:lnTo>
                  <a:lnTo>
                    <a:pt x="516" y="4702"/>
                  </a:lnTo>
                  <a:lnTo>
                    <a:pt x="521" y="4699"/>
                  </a:lnTo>
                  <a:lnTo>
                    <a:pt x="529" y="4697"/>
                  </a:lnTo>
                  <a:lnTo>
                    <a:pt x="538" y="4696"/>
                  </a:lnTo>
                  <a:lnTo>
                    <a:pt x="546" y="4695"/>
                  </a:lnTo>
                  <a:lnTo>
                    <a:pt x="556" y="4695"/>
                  </a:lnTo>
                  <a:lnTo>
                    <a:pt x="567" y="4696"/>
                  </a:lnTo>
                  <a:lnTo>
                    <a:pt x="592" y="4701"/>
                  </a:lnTo>
                  <a:lnTo>
                    <a:pt x="619" y="4707"/>
                  </a:lnTo>
                  <a:lnTo>
                    <a:pt x="648" y="4717"/>
                  </a:lnTo>
                  <a:lnTo>
                    <a:pt x="678" y="4729"/>
                  </a:lnTo>
                  <a:close/>
                  <a:moveTo>
                    <a:pt x="678" y="4968"/>
                  </a:moveTo>
                  <a:lnTo>
                    <a:pt x="678" y="5112"/>
                  </a:lnTo>
                  <a:lnTo>
                    <a:pt x="661" y="5101"/>
                  </a:lnTo>
                  <a:lnTo>
                    <a:pt x="644" y="5091"/>
                  </a:lnTo>
                  <a:lnTo>
                    <a:pt x="628" y="5080"/>
                  </a:lnTo>
                  <a:lnTo>
                    <a:pt x="614" y="5070"/>
                  </a:lnTo>
                  <a:lnTo>
                    <a:pt x="600" y="5059"/>
                  </a:lnTo>
                  <a:lnTo>
                    <a:pt x="588" y="5048"/>
                  </a:lnTo>
                  <a:lnTo>
                    <a:pt x="576" y="5037"/>
                  </a:lnTo>
                  <a:lnTo>
                    <a:pt x="567" y="5028"/>
                  </a:lnTo>
                  <a:lnTo>
                    <a:pt x="558" y="5018"/>
                  </a:lnTo>
                  <a:lnTo>
                    <a:pt x="551" y="5008"/>
                  </a:lnTo>
                  <a:lnTo>
                    <a:pt x="545" y="4999"/>
                  </a:lnTo>
                  <a:lnTo>
                    <a:pt x="541" y="4991"/>
                  </a:lnTo>
                  <a:lnTo>
                    <a:pt x="539" y="4983"/>
                  </a:lnTo>
                  <a:lnTo>
                    <a:pt x="538" y="4976"/>
                  </a:lnTo>
                  <a:lnTo>
                    <a:pt x="538" y="4969"/>
                  </a:lnTo>
                  <a:lnTo>
                    <a:pt x="541" y="4963"/>
                  </a:lnTo>
                  <a:lnTo>
                    <a:pt x="543" y="4960"/>
                  </a:lnTo>
                  <a:lnTo>
                    <a:pt x="547" y="4956"/>
                  </a:lnTo>
                  <a:lnTo>
                    <a:pt x="552" y="4953"/>
                  </a:lnTo>
                  <a:lnTo>
                    <a:pt x="558" y="4951"/>
                  </a:lnTo>
                  <a:lnTo>
                    <a:pt x="565" y="4950"/>
                  </a:lnTo>
                  <a:lnTo>
                    <a:pt x="572" y="4949"/>
                  </a:lnTo>
                  <a:lnTo>
                    <a:pt x="580" y="4949"/>
                  </a:lnTo>
                  <a:lnTo>
                    <a:pt x="588" y="4949"/>
                  </a:lnTo>
                  <a:lnTo>
                    <a:pt x="608" y="4951"/>
                  </a:lnTo>
                  <a:lnTo>
                    <a:pt x="629" y="4954"/>
                  </a:lnTo>
                  <a:lnTo>
                    <a:pt x="653" y="4961"/>
                  </a:lnTo>
                  <a:lnTo>
                    <a:pt x="678" y="4968"/>
                  </a:lnTo>
                  <a:close/>
                  <a:moveTo>
                    <a:pt x="678" y="5207"/>
                  </a:moveTo>
                  <a:lnTo>
                    <a:pt x="678" y="5324"/>
                  </a:lnTo>
                  <a:lnTo>
                    <a:pt x="657" y="5308"/>
                  </a:lnTo>
                  <a:lnTo>
                    <a:pt x="639" y="5292"/>
                  </a:lnTo>
                  <a:lnTo>
                    <a:pt x="624" y="5277"/>
                  </a:lnTo>
                  <a:lnTo>
                    <a:pt x="612" y="5263"/>
                  </a:lnTo>
                  <a:lnTo>
                    <a:pt x="607" y="5255"/>
                  </a:lnTo>
                  <a:lnTo>
                    <a:pt x="603" y="5249"/>
                  </a:lnTo>
                  <a:lnTo>
                    <a:pt x="600" y="5242"/>
                  </a:lnTo>
                  <a:lnTo>
                    <a:pt x="598" y="5237"/>
                  </a:lnTo>
                  <a:lnTo>
                    <a:pt x="597" y="5231"/>
                  </a:lnTo>
                  <a:lnTo>
                    <a:pt x="597" y="5226"/>
                  </a:lnTo>
                  <a:lnTo>
                    <a:pt x="598" y="5221"/>
                  </a:lnTo>
                  <a:lnTo>
                    <a:pt x="600" y="5216"/>
                  </a:lnTo>
                  <a:lnTo>
                    <a:pt x="604" y="5212"/>
                  </a:lnTo>
                  <a:lnTo>
                    <a:pt x="611" y="5208"/>
                  </a:lnTo>
                  <a:lnTo>
                    <a:pt x="619" y="5206"/>
                  </a:lnTo>
                  <a:lnTo>
                    <a:pt x="627" y="5203"/>
                  </a:lnTo>
                  <a:lnTo>
                    <a:pt x="638" y="5202"/>
                  </a:lnTo>
                  <a:lnTo>
                    <a:pt x="650" y="5203"/>
                  </a:lnTo>
                  <a:lnTo>
                    <a:pt x="664" y="5205"/>
                  </a:lnTo>
                  <a:lnTo>
                    <a:pt x="678" y="5207"/>
                  </a:lnTo>
                  <a:close/>
                  <a:moveTo>
                    <a:pt x="678" y="5786"/>
                  </a:moveTo>
                  <a:lnTo>
                    <a:pt x="678" y="5910"/>
                  </a:lnTo>
                  <a:lnTo>
                    <a:pt x="644" y="5900"/>
                  </a:lnTo>
                  <a:lnTo>
                    <a:pt x="608" y="5885"/>
                  </a:lnTo>
                  <a:lnTo>
                    <a:pt x="570" y="5869"/>
                  </a:lnTo>
                  <a:lnTo>
                    <a:pt x="531" y="5851"/>
                  </a:lnTo>
                  <a:lnTo>
                    <a:pt x="507" y="5838"/>
                  </a:lnTo>
                  <a:lnTo>
                    <a:pt x="486" y="5826"/>
                  </a:lnTo>
                  <a:lnTo>
                    <a:pt x="464" y="5813"/>
                  </a:lnTo>
                  <a:lnTo>
                    <a:pt x="445" y="5801"/>
                  </a:lnTo>
                  <a:lnTo>
                    <a:pt x="425" y="5788"/>
                  </a:lnTo>
                  <a:lnTo>
                    <a:pt x="409" y="5776"/>
                  </a:lnTo>
                  <a:lnTo>
                    <a:pt x="393" y="5764"/>
                  </a:lnTo>
                  <a:lnTo>
                    <a:pt x="379" y="5752"/>
                  </a:lnTo>
                  <a:lnTo>
                    <a:pt x="367" y="5741"/>
                  </a:lnTo>
                  <a:lnTo>
                    <a:pt x="356" y="5729"/>
                  </a:lnTo>
                  <a:lnTo>
                    <a:pt x="348" y="5719"/>
                  </a:lnTo>
                  <a:lnTo>
                    <a:pt x="341" y="5710"/>
                  </a:lnTo>
                  <a:lnTo>
                    <a:pt x="336" y="5700"/>
                  </a:lnTo>
                  <a:lnTo>
                    <a:pt x="334" y="5692"/>
                  </a:lnTo>
                  <a:lnTo>
                    <a:pt x="334" y="5688"/>
                  </a:lnTo>
                  <a:lnTo>
                    <a:pt x="334" y="5685"/>
                  </a:lnTo>
                  <a:lnTo>
                    <a:pt x="335" y="5682"/>
                  </a:lnTo>
                  <a:lnTo>
                    <a:pt x="336" y="5678"/>
                  </a:lnTo>
                  <a:lnTo>
                    <a:pt x="338" y="5676"/>
                  </a:lnTo>
                  <a:lnTo>
                    <a:pt x="340" y="5674"/>
                  </a:lnTo>
                  <a:lnTo>
                    <a:pt x="343" y="5672"/>
                  </a:lnTo>
                  <a:lnTo>
                    <a:pt x="348" y="5671"/>
                  </a:lnTo>
                  <a:lnTo>
                    <a:pt x="356" y="5667"/>
                  </a:lnTo>
                  <a:lnTo>
                    <a:pt x="367" y="5666"/>
                  </a:lnTo>
                  <a:lnTo>
                    <a:pt x="380" y="5667"/>
                  </a:lnTo>
                  <a:lnTo>
                    <a:pt x="394" y="5669"/>
                  </a:lnTo>
                  <a:lnTo>
                    <a:pt x="410" y="5671"/>
                  </a:lnTo>
                  <a:lnTo>
                    <a:pt x="427" y="5675"/>
                  </a:lnTo>
                  <a:lnTo>
                    <a:pt x="446" y="5679"/>
                  </a:lnTo>
                  <a:lnTo>
                    <a:pt x="465" y="5686"/>
                  </a:lnTo>
                  <a:lnTo>
                    <a:pt x="486" y="5692"/>
                  </a:lnTo>
                  <a:lnTo>
                    <a:pt x="507" y="5700"/>
                  </a:lnTo>
                  <a:lnTo>
                    <a:pt x="529" y="5710"/>
                  </a:lnTo>
                  <a:lnTo>
                    <a:pt x="552" y="5719"/>
                  </a:lnTo>
                  <a:lnTo>
                    <a:pt x="575" y="5730"/>
                  </a:lnTo>
                  <a:lnTo>
                    <a:pt x="599" y="5742"/>
                  </a:lnTo>
                  <a:lnTo>
                    <a:pt x="620" y="5753"/>
                  </a:lnTo>
                  <a:lnTo>
                    <a:pt x="640" y="5764"/>
                  </a:lnTo>
                  <a:lnTo>
                    <a:pt x="660" y="5775"/>
                  </a:lnTo>
                  <a:lnTo>
                    <a:pt x="678" y="5786"/>
                  </a:lnTo>
                  <a:close/>
                  <a:moveTo>
                    <a:pt x="678" y="5963"/>
                  </a:moveTo>
                  <a:lnTo>
                    <a:pt x="678" y="6102"/>
                  </a:lnTo>
                  <a:lnTo>
                    <a:pt x="654" y="6091"/>
                  </a:lnTo>
                  <a:lnTo>
                    <a:pt x="631" y="6078"/>
                  </a:lnTo>
                  <a:lnTo>
                    <a:pt x="610" y="6066"/>
                  </a:lnTo>
                  <a:lnTo>
                    <a:pt x="589" y="6053"/>
                  </a:lnTo>
                  <a:lnTo>
                    <a:pt x="571" y="6040"/>
                  </a:lnTo>
                  <a:lnTo>
                    <a:pt x="554" y="6028"/>
                  </a:lnTo>
                  <a:lnTo>
                    <a:pt x="538" y="6015"/>
                  </a:lnTo>
                  <a:lnTo>
                    <a:pt x="524" y="6004"/>
                  </a:lnTo>
                  <a:lnTo>
                    <a:pt x="511" y="5992"/>
                  </a:lnTo>
                  <a:lnTo>
                    <a:pt x="500" y="5982"/>
                  </a:lnTo>
                  <a:lnTo>
                    <a:pt x="491" y="5971"/>
                  </a:lnTo>
                  <a:lnTo>
                    <a:pt x="484" y="5961"/>
                  </a:lnTo>
                  <a:lnTo>
                    <a:pt x="479" y="5952"/>
                  </a:lnTo>
                  <a:lnTo>
                    <a:pt x="477" y="5945"/>
                  </a:lnTo>
                  <a:lnTo>
                    <a:pt x="476" y="5941"/>
                  </a:lnTo>
                  <a:lnTo>
                    <a:pt x="477" y="5937"/>
                  </a:lnTo>
                  <a:lnTo>
                    <a:pt x="477" y="5934"/>
                  </a:lnTo>
                  <a:lnTo>
                    <a:pt x="479" y="5932"/>
                  </a:lnTo>
                  <a:lnTo>
                    <a:pt x="483" y="5928"/>
                  </a:lnTo>
                  <a:lnTo>
                    <a:pt x="488" y="5924"/>
                  </a:lnTo>
                  <a:lnTo>
                    <a:pt x="494" y="5921"/>
                  </a:lnTo>
                  <a:lnTo>
                    <a:pt x="502" y="5920"/>
                  </a:lnTo>
                  <a:lnTo>
                    <a:pt x="512" y="5919"/>
                  </a:lnTo>
                  <a:lnTo>
                    <a:pt x="521" y="5920"/>
                  </a:lnTo>
                  <a:lnTo>
                    <a:pt x="533" y="5921"/>
                  </a:lnTo>
                  <a:lnTo>
                    <a:pt x="546" y="5922"/>
                  </a:lnTo>
                  <a:lnTo>
                    <a:pt x="574" y="5929"/>
                  </a:lnTo>
                  <a:lnTo>
                    <a:pt x="607" y="5937"/>
                  </a:lnTo>
                  <a:lnTo>
                    <a:pt x="641" y="5949"/>
                  </a:lnTo>
                  <a:lnTo>
                    <a:pt x="678" y="5963"/>
                  </a:lnTo>
                  <a:close/>
                  <a:moveTo>
                    <a:pt x="678" y="6175"/>
                  </a:moveTo>
                  <a:lnTo>
                    <a:pt x="678" y="6242"/>
                  </a:lnTo>
                  <a:lnTo>
                    <a:pt x="669" y="6233"/>
                  </a:lnTo>
                  <a:lnTo>
                    <a:pt x="663" y="6224"/>
                  </a:lnTo>
                  <a:lnTo>
                    <a:pt x="656" y="6217"/>
                  </a:lnTo>
                  <a:lnTo>
                    <a:pt x="652" y="6209"/>
                  </a:lnTo>
                  <a:lnTo>
                    <a:pt x="650" y="6203"/>
                  </a:lnTo>
                  <a:lnTo>
                    <a:pt x="648" y="6196"/>
                  </a:lnTo>
                  <a:lnTo>
                    <a:pt x="649" y="6191"/>
                  </a:lnTo>
                  <a:lnTo>
                    <a:pt x="651" y="6187"/>
                  </a:lnTo>
                  <a:lnTo>
                    <a:pt x="654" y="6181"/>
                  </a:lnTo>
                  <a:lnTo>
                    <a:pt x="661" y="6178"/>
                  </a:lnTo>
                  <a:lnTo>
                    <a:pt x="668" y="6176"/>
                  </a:lnTo>
                  <a:lnTo>
                    <a:pt x="678" y="6175"/>
                  </a:lnTo>
                  <a:close/>
                  <a:moveTo>
                    <a:pt x="678" y="6328"/>
                  </a:moveTo>
                  <a:lnTo>
                    <a:pt x="678" y="6374"/>
                  </a:lnTo>
                  <a:lnTo>
                    <a:pt x="669" y="6377"/>
                  </a:lnTo>
                  <a:lnTo>
                    <a:pt x="660" y="6377"/>
                  </a:lnTo>
                  <a:lnTo>
                    <a:pt x="649" y="6377"/>
                  </a:lnTo>
                  <a:lnTo>
                    <a:pt x="636" y="6375"/>
                  </a:lnTo>
                  <a:lnTo>
                    <a:pt x="622" y="6372"/>
                  </a:lnTo>
                  <a:lnTo>
                    <a:pt x="607" y="6370"/>
                  </a:lnTo>
                  <a:lnTo>
                    <a:pt x="590" y="6366"/>
                  </a:lnTo>
                  <a:lnTo>
                    <a:pt x="573" y="6360"/>
                  </a:lnTo>
                  <a:lnTo>
                    <a:pt x="536" y="6348"/>
                  </a:lnTo>
                  <a:lnTo>
                    <a:pt x="497" y="6333"/>
                  </a:lnTo>
                  <a:lnTo>
                    <a:pt x="454" y="6316"/>
                  </a:lnTo>
                  <a:lnTo>
                    <a:pt x="411" y="6296"/>
                  </a:lnTo>
                  <a:lnTo>
                    <a:pt x="386" y="6283"/>
                  </a:lnTo>
                  <a:lnTo>
                    <a:pt x="362" y="6270"/>
                  </a:lnTo>
                  <a:lnTo>
                    <a:pt x="339" y="6256"/>
                  </a:lnTo>
                  <a:lnTo>
                    <a:pt x="317" y="6243"/>
                  </a:lnTo>
                  <a:lnTo>
                    <a:pt x="297" y="6230"/>
                  </a:lnTo>
                  <a:lnTo>
                    <a:pt x="278" y="6217"/>
                  </a:lnTo>
                  <a:lnTo>
                    <a:pt x="261" y="6205"/>
                  </a:lnTo>
                  <a:lnTo>
                    <a:pt x="246" y="6192"/>
                  </a:lnTo>
                  <a:lnTo>
                    <a:pt x="232" y="6180"/>
                  </a:lnTo>
                  <a:lnTo>
                    <a:pt x="220" y="6169"/>
                  </a:lnTo>
                  <a:lnTo>
                    <a:pt x="210" y="6159"/>
                  </a:lnTo>
                  <a:lnTo>
                    <a:pt x="203" y="6149"/>
                  </a:lnTo>
                  <a:lnTo>
                    <a:pt x="198" y="6140"/>
                  </a:lnTo>
                  <a:lnTo>
                    <a:pt x="194" y="6132"/>
                  </a:lnTo>
                  <a:lnTo>
                    <a:pt x="194" y="6128"/>
                  </a:lnTo>
                  <a:lnTo>
                    <a:pt x="194" y="6125"/>
                  </a:lnTo>
                  <a:lnTo>
                    <a:pt x="195" y="6122"/>
                  </a:lnTo>
                  <a:lnTo>
                    <a:pt x="196" y="6119"/>
                  </a:lnTo>
                  <a:lnTo>
                    <a:pt x="199" y="6116"/>
                  </a:lnTo>
                  <a:lnTo>
                    <a:pt x="201" y="6114"/>
                  </a:lnTo>
                  <a:lnTo>
                    <a:pt x="204" y="6112"/>
                  </a:lnTo>
                  <a:lnTo>
                    <a:pt x="207" y="6111"/>
                  </a:lnTo>
                  <a:lnTo>
                    <a:pt x="217" y="6109"/>
                  </a:lnTo>
                  <a:lnTo>
                    <a:pt x="228" y="6109"/>
                  </a:lnTo>
                  <a:lnTo>
                    <a:pt x="242" y="6109"/>
                  </a:lnTo>
                  <a:lnTo>
                    <a:pt x="257" y="6111"/>
                  </a:lnTo>
                  <a:lnTo>
                    <a:pt x="273" y="6114"/>
                  </a:lnTo>
                  <a:lnTo>
                    <a:pt x="291" y="6119"/>
                  </a:lnTo>
                  <a:lnTo>
                    <a:pt x="311" y="6124"/>
                  </a:lnTo>
                  <a:lnTo>
                    <a:pt x="332" y="6130"/>
                  </a:lnTo>
                  <a:lnTo>
                    <a:pt x="354" y="6138"/>
                  </a:lnTo>
                  <a:lnTo>
                    <a:pt x="377" y="6147"/>
                  </a:lnTo>
                  <a:lnTo>
                    <a:pt x="400" y="6156"/>
                  </a:lnTo>
                  <a:lnTo>
                    <a:pt x="425" y="6167"/>
                  </a:lnTo>
                  <a:lnTo>
                    <a:pt x="450" y="6179"/>
                  </a:lnTo>
                  <a:lnTo>
                    <a:pt x="476" y="6191"/>
                  </a:lnTo>
                  <a:lnTo>
                    <a:pt x="511" y="6209"/>
                  </a:lnTo>
                  <a:lnTo>
                    <a:pt x="543" y="6228"/>
                  </a:lnTo>
                  <a:lnTo>
                    <a:pt x="573" y="6246"/>
                  </a:lnTo>
                  <a:lnTo>
                    <a:pt x="601" y="6263"/>
                  </a:lnTo>
                  <a:lnTo>
                    <a:pt x="625" y="6280"/>
                  </a:lnTo>
                  <a:lnTo>
                    <a:pt x="647" y="6298"/>
                  </a:lnTo>
                  <a:lnTo>
                    <a:pt x="664" y="6313"/>
                  </a:lnTo>
                  <a:lnTo>
                    <a:pt x="678" y="6328"/>
                  </a:lnTo>
                  <a:close/>
                  <a:moveTo>
                    <a:pt x="678" y="6443"/>
                  </a:moveTo>
                  <a:lnTo>
                    <a:pt x="678" y="6576"/>
                  </a:lnTo>
                  <a:lnTo>
                    <a:pt x="665" y="6571"/>
                  </a:lnTo>
                  <a:lnTo>
                    <a:pt x="651" y="6564"/>
                  </a:lnTo>
                  <a:lnTo>
                    <a:pt x="637" y="6558"/>
                  </a:lnTo>
                  <a:lnTo>
                    <a:pt x="624" y="6551"/>
                  </a:lnTo>
                  <a:lnTo>
                    <a:pt x="597" y="6538"/>
                  </a:lnTo>
                  <a:lnTo>
                    <a:pt x="572" y="6525"/>
                  </a:lnTo>
                  <a:lnTo>
                    <a:pt x="548" y="6511"/>
                  </a:lnTo>
                  <a:lnTo>
                    <a:pt x="525" y="6498"/>
                  </a:lnTo>
                  <a:lnTo>
                    <a:pt x="504" y="6484"/>
                  </a:lnTo>
                  <a:lnTo>
                    <a:pt x="484" y="6471"/>
                  </a:lnTo>
                  <a:lnTo>
                    <a:pt x="466" y="6459"/>
                  </a:lnTo>
                  <a:lnTo>
                    <a:pt x="450" y="6447"/>
                  </a:lnTo>
                  <a:lnTo>
                    <a:pt x="435" y="6435"/>
                  </a:lnTo>
                  <a:lnTo>
                    <a:pt x="423" y="6423"/>
                  </a:lnTo>
                  <a:lnTo>
                    <a:pt x="412" y="6412"/>
                  </a:lnTo>
                  <a:lnTo>
                    <a:pt x="405" y="6402"/>
                  </a:lnTo>
                  <a:lnTo>
                    <a:pt x="398" y="6394"/>
                  </a:lnTo>
                  <a:lnTo>
                    <a:pt x="395" y="6385"/>
                  </a:lnTo>
                  <a:lnTo>
                    <a:pt x="395" y="6382"/>
                  </a:lnTo>
                  <a:lnTo>
                    <a:pt x="395" y="6379"/>
                  </a:lnTo>
                  <a:lnTo>
                    <a:pt x="395" y="6375"/>
                  </a:lnTo>
                  <a:lnTo>
                    <a:pt x="397" y="6372"/>
                  </a:lnTo>
                  <a:lnTo>
                    <a:pt x="398" y="6370"/>
                  </a:lnTo>
                  <a:lnTo>
                    <a:pt x="402" y="6368"/>
                  </a:lnTo>
                  <a:lnTo>
                    <a:pt x="405" y="6366"/>
                  </a:lnTo>
                  <a:lnTo>
                    <a:pt x="408" y="6365"/>
                  </a:lnTo>
                  <a:lnTo>
                    <a:pt x="418" y="6362"/>
                  </a:lnTo>
                  <a:lnTo>
                    <a:pt x="429" y="6362"/>
                  </a:lnTo>
                  <a:lnTo>
                    <a:pt x="441" y="6362"/>
                  </a:lnTo>
                  <a:lnTo>
                    <a:pt x="457" y="6365"/>
                  </a:lnTo>
                  <a:lnTo>
                    <a:pt x="474" y="6368"/>
                  </a:lnTo>
                  <a:lnTo>
                    <a:pt x="491" y="6372"/>
                  </a:lnTo>
                  <a:lnTo>
                    <a:pt x="512" y="6378"/>
                  </a:lnTo>
                  <a:lnTo>
                    <a:pt x="532" y="6384"/>
                  </a:lnTo>
                  <a:lnTo>
                    <a:pt x="555" y="6392"/>
                  </a:lnTo>
                  <a:lnTo>
                    <a:pt x="577" y="6400"/>
                  </a:lnTo>
                  <a:lnTo>
                    <a:pt x="601" y="6410"/>
                  </a:lnTo>
                  <a:lnTo>
                    <a:pt x="627" y="6420"/>
                  </a:lnTo>
                  <a:lnTo>
                    <a:pt x="652" y="6432"/>
                  </a:lnTo>
                  <a:lnTo>
                    <a:pt x="678" y="6443"/>
                  </a:lnTo>
                  <a:close/>
                  <a:moveTo>
                    <a:pt x="678" y="6620"/>
                  </a:moveTo>
                  <a:lnTo>
                    <a:pt x="678" y="6699"/>
                  </a:lnTo>
                  <a:lnTo>
                    <a:pt x="664" y="6688"/>
                  </a:lnTo>
                  <a:lnTo>
                    <a:pt x="652" y="6678"/>
                  </a:lnTo>
                  <a:lnTo>
                    <a:pt x="642" y="6667"/>
                  </a:lnTo>
                  <a:lnTo>
                    <a:pt x="635" y="6658"/>
                  </a:lnTo>
                  <a:lnTo>
                    <a:pt x="629" y="6650"/>
                  </a:lnTo>
                  <a:lnTo>
                    <a:pt x="626" y="6641"/>
                  </a:lnTo>
                  <a:lnTo>
                    <a:pt x="625" y="6638"/>
                  </a:lnTo>
                  <a:lnTo>
                    <a:pt x="625" y="6634"/>
                  </a:lnTo>
                  <a:lnTo>
                    <a:pt x="625" y="6631"/>
                  </a:lnTo>
                  <a:lnTo>
                    <a:pt x="627" y="6629"/>
                  </a:lnTo>
                  <a:lnTo>
                    <a:pt x="629" y="6626"/>
                  </a:lnTo>
                  <a:lnTo>
                    <a:pt x="634" y="6624"/>
                  </a:lnTo>
                  <a:lnTo>
                    <a:pt x="638" y="6621"/>
                  </a:lnTo>
                  <a:lnTo>
                    <a:pt x="644" y="6620"/>
                  </a:lnTo>
                  <a:lnTo>
                    <a:pt x="651" y="6619"/>
                  </a:lnTo>
                  <a:lnTo>
                    <a:pt x="660" y="6619"/>
                  </a:lnTo>
                  <a:lnTo>
                    <a:pt x="668" y="6619"/>
                  </a:lnTo>
                  <a:lnTo>
                    <a:pt x="678" y="6620"/>
                  </a:lnTo>
                  <a:close/>
                  <a:moveTo>
                    <a:pt x="678" y="6751"/>
                  </a:moveTo>
                  <a:lnTo>
                    <a:pt x="678" y="6817"/>
                  </a:lnTo>
                  <a:lnTo>
                    <a:pt x="656" y="6814"/>
                  </a:lnTo>
                  <a:lnTo>
                    <a:pt x="630" y="6808"/>
                  </a:lnTo>
                  <a:lnTo>
                    <a:pt x="600" y="6801"/>
                  </a:lnTo>
                  <a:lnTo>
                    <a:pt x="568" y="6790"/>
                  </a:lnTo>
                  <a:lnTo>
                    <a:pt x="533" y="6778"/>
                  </a:lnTo>
                  <a:lnTo>
                    <a:pt x="495" y="6763"/>
                  </a:lnTo>
                  <a:lnTo>
                    <a:pt x="457" y="6746"/>
                  </a:lnTo>
                  <a:lnTo>
                    <a:pt x="417" y="6727"/>
                  </a:lnTo>
                  <a:lnTo>
                    <a:pt x="390" y="6713"/>
                  </a:lnTo>
                  <a:lnTo>
                    <a:pt x="363" y="6700"/>
                  </a:lnTo>
                  <a:lnTo>
                    <a:pt x="338" y="6686"/>
                  </a:lnTo>
                  <a:lnTo>
                    <a:pt x="315" y="6672"/>
                  </a:lnTo>
                  <a:lnTo>
                    <a:pt x="293" y="6659"/>
                  </a:lnTo>
                  <a:lnTo>
                    <a:pt x="272" y="6645"/>
                  </a:lnTo>
                  <a:lnTo>
                    <a:pt x="254" y="6632"/>
                  </a:lnTo>
                  <a:lnTo>
                    <a:pt x="236" y="6619"/>
                  </a:lnTo>
                  <a:lnTo>
                    <a:pt x="221" y="6607"/>
                  </a:lnTo>
                  <a:lnTo>
                    <a:pt x="208" y="6597"/>
                  </a:lnTo>
                  <a:lnTo>
                    <a:pt x="198" y="6586"/>
                  </a:lnTo>
                  <a:lnTo>
                    <a:pt x="189" y="6576"/>
                  </a:lnTo>
                  <a:lnTo>
                    <a:pt x="182" y="6566"/>
                  </a:lnTo>
                  <a:lnTo>
                    <a:pt x="179" y="6559"/>
                  </a:lnTo>
                  <a:lnTo>
                    <a:pt x="178" y="6556"/>
                  </a:lnTo>
                  <a:lnTo>
                    <a:pt x="178" y="6552"/>
                  </a:lnTo>
                  <a:lnTo>
                    <a:pt x="178" y="6549"/>
                  </a:lnTo>
                  <a:lnTo>
                    <a:pt x="179" y="6546"/>
                  </a:lnTo>
                  <a:lnTo>
                    <a:pt x="181" y="6544"/>
                  </a:lnTo>
                  <a:lnTo>
                    <a:pt x="185" y="6542"/>
                  </a:lnTo>
                  <a:lnTo>
                    <a:pt x="188" y="6541"/>
                  </a:lnTo>
                  <a:lnTo>
                    <a:pt x="191" y="6539"/>
                  </a:lnTo>
                  <a:lnTo>
                    <a:pt x="201" y="6537"/>
                  </a:lnTo>
                  <a:lnTo>
                    <a:pt x="213" y="6537"/>
                  </a:lnTo>
                  <a:lnTo>
                    <a:pt x="227" y="6538"/>
                  </a:lnTo>
                  <a:lnTo>
                    <a:pt x="242" y="6542"/>
                  </a:lnTo>
                  <a:lnTo>
                    <a:pt x="260" y="6545"/>
                  </a:lnTo>
                  <a:lnTo>
                    <a:pt x="280" y="6550"/>
                  </a:lnTo>
                  <a:lnTo>
                    <a:pt x="300" y="6557"/>
                  </a:lnTo>
                  <a:lnTo>
                    <a:pt x="323" y="6564"/>
                  </a:lnTo>
                  <a:lnTo>
                    <a:pt x="346" y="6572"/>
                  </a:lnTo>
                  <a:lnTo>
                    <a:pt x="371" y="6582"/>
                  </a:lnTo>
                  <a:lnTo>
                    <a:pt x="396" y="6592"/>
                  </a:lnTo>
                  <a:lnTo>
                    <a:pt x="423" y="6603"/>
                  </a:lnTo>
                  <a:lnTo>
                    <a:pt x="450" y="6616"/>
                  </a:lnTo>
                  <a:lnTo>
                    <a:pt x="477" y="6629"/>
                  </a:lnTo>
                  <a:lnTo>
                    <a:pt x="509" y="6644"/>
                  </a:lnTo>
                  <a:lnTo>
                    <a:pt x="540" y="6660"/>
                  </a:lnTo>
                  <a:lnTo>
                    <a:pt x="568" y="6677"/>
                  </a:lnTo>
                  <a:lnTo>
                    <a:pt x="595" y="6693"/>
                  </a:lnTo>
                  <a:lnTo>
                    <a:pt x="619" y="6708"/>
                  </a:lnTo>
                  <a:lnTo>
                    <a:pt x="641" y="6723"/>
                  </a:lnTo>
                  <a:lnTo>
                    <a:pt x="661" y="6737"/>
                  </a:lnTo>
                  <a:lnTo>
                    <a:pt x="678" y="6751"/>
                  </a:lnTo>
                  <a:close/>
                  <a:moveTo>
                    <a:pt x="678" y="6857"/>
                  </a:moveTo>
                  <a:lnTo>
                    <a:pt x="678" y="6982"/>
                  </a:lnTo>
                  <a:lnTo>
                    <a:pt x="651" y="6969"/>
                  </a:lnTo>
                  <a:lnTo>
                    <a:pt x="624" y="6955"/>
                  </a:lnTo>
                  <a:lnTo>
                    <a:pt x="599" y="6941"/>
                  </a:lnTo>
                  <a:lnTo>
                    <a:pt x="575" y="6928"/>
                  </a:lnTo>
                  <a:lnTo>
                    <a:pt x="553" y="6914"/>
                  </a:lnTo>
                  <a:lnTo>
                    <a:pt x="532" y="6901"/>
                  </a:lnTo>
                  <a:lnTo>
                    <a:pt x="514" y="6888"/>
                  </a:lnTo>
                  <a:lnTo>
                    <a:pt x="497" y="6876"/>
                  </a:lnTo>
                  <a:lnTo>
                    <a:pt x="481" y="6864"/>
                  </a:lnTo>
                  <a:lnTo>
                    <a:pt x="468" y="6852"/>
                  </a:lnTo>
                  <a:lnTo>
                    <a:pt x="457" y="6843"/>
                  </a:lnTo>
                  <a:lnTo>
                    <a:pt x="448" y="6833"/>
                  </a:lnTo>
                  <a:lnTo>
                    <a:pt x="443" y="6823"/>
                  </a:lnTo>
                  <a:lnTo>
                    <a:pt x="438" y="6816"/>
                  </a:lnTo>
                  <a:lnTo>
                    <a:pt x="437" y="6813"/>
                  </a:lnTo>
                  <a:lnTo>
                    <a:pt x="437" y="6809"/>
                  </a:lnTo>
                  <a:lnTo>
                    <a:pt x="438" y="6806"/>
                  </a:lnTo>
                  <a:lnTo>
                    <a:pt x="439" y="6804"/>
                  </a:lnTo>
                  <a:lnTo>
                    <a:pt x="443" y="6800"/>
                  </a:lnTo>
                  <a:lnTo>
                    <a:pt x="448" y="6797"/>
                  </a:lnTo>
                  <a:lnTo>
                    <a:pt x="456" y="6795"/>
                  </a:lnTo>
                  <a:lnTo>
                    <a:pt x="465" y="6795"/>
                  </a:lnTo>
                  <a:lnTo>
                    <a:pt x="476" y="6795"/>
                  </a:lnTo>
                  <a:lnTo>
                    <a:pt x="488" y="6796"/>
                  </a:lnTo>
                  <a:lnTo>
                    <a:pt x="502" y="6798"/>
                  </a:lnTo>
                  <a:lnTo>
                    <a:pt x="517" y="6802"/>
                  </a:lnTo>
                  <a:lnTo>
                    <a:pt x="552" y="6811"/>
                  </a:lnTo>
                  <a:lnTo>
                    <a:pt x="590" y="6823"/>
                  </a:lnTo>
                  <a:lnTo>
                    <a:pt x="633" y="6838"/>
                  </a:lnTo>
                  <a:lnTo>
                    <a:pt x="678" y="6857"/>
                  </a:lnTo>
                  <a:close/>
                  <a:moveTo>
                    <a:pt x="678" y="7098"/>
                  </a:moveTo>
                  <a:lnTo>
                    <a:pt x="678" y="7211"/>
                  </a:lnTo>
                  <a:lnTo>
                    <a:pt x="647" y="7199"/>
                  </a:lnTo>
                  <a:lnTo>
                    <a:pt x="614" y="7185"/>
                  </a:lnTo>
                  <a:lnTo>
                    <a:pt x="581" y="7171"/>
                  </a:lnTo>
                  <a:lnTo>
                    <a:pt x="547" y="7155"/>
                  </a:lnTo>
                  <a:lnTo>
                    <a:pt x="518" y="7141"/>
                  </a:lnTo>
                  <a:lnTo>
                    <a:pt x="489" y="7127"/>
                  </a:lnTo>
                  <a:lnTo>
                    <a:pt x="462" y="7111"/>
                  </a:lnTo>
                  <a:lnTo>
                    <a:pt x="437" y="7097"/>
                  </a:lnTo>
                  <a:lnTo>
                    <a:pt x="412" y="7083"/>
                  </a:lnTo>
                  <a:lnTo>
                    <a:pt x="391" y="7069"/>
                  </a:lnTo>
                  <a:lnTo>
                    <a:pt x="370" y="7056"/>
                  </a:lnTo>
                  <a:lnTo>
                    <a:pt x="352" y="7043"/>
                  </a:lnTo>
                  <a:lnTo>
                    <a:pt x="335" y="7032"/>
                  </a:lnTo>
                  <a:lnTo>
                    <a:pt x="321" y="7020"/>
                  </a:lnTo>
                  <a:lnTo>
                    <a:pt x="309" y="7009"/>
                  </a:lnTo>
                  <a:lnTo>
                    <a:pt x="299" y="6999"/>
                  </a:lnTo>
                  <a:lnTo>
                    <a:pt x="291" y="6989"/>
                  </a:lnTo>
                  <a:lnTo>
                    <a:pt x="287" y="6982"/>
                  </a:lnTo>
                  <a:lnTo>
                    <a:pt x="286" y="6979"/>
                  </a:lnTo>
                  <a:lnTo>
                    <a:pt x="286" y="6975"/>
                  </a:lnTo>
                  <a:lnTo>
                    <a:pt x="286" y="6972"/>
                  </a:lnTo>
                  <a:lnTo>
                    <a:pt x="287" y="6970"/>
                  </a:lnTo>
                  <a:lnTo>
                    <a:pt x="289" y="6968"/>
                  </a:lnTo>
                  <a:lnTo>
                    <a:pt x="291" y="6966"/>
                  </a:lnTo>
                  <a:lnTo>
                    <a:pt x="295" y="6965"/>
                  </a:lnTo>
                  <a:lnTo>
                    <a:pt x="299" y="6964"/>
                  </a:lnTo>
                  <a:lnTo>
                    <a:pt x="309" y="6963"/>
                  </a:lnTo>
                  <a:lnTo>
                    <a:pt x="322" y="6963"/>
                  </a:lnTo>
                  <a:lnTo>
                    <a:pt x="336" y="6965"/>
                  </a:lnTo>
                  <a:lnTo>
                    <a:pt x="353" y="6968"/>
                  </a:lnTo>
                  <a:lnTo>
                    <a:pt x="371" y="6972"/>
                  </a:lnTo>
                  <a:lnTo>
                    <a:pt x="392" y="6978"/>
                  </a:lnTo>
                  <a:lnTo>
                    <a:pt x="414" y="6984"/>
                  </a:lnTo>
                  <a:lnTo>
                    <a:pt x="438" y="6993"/>
                  </a:lnTo>
                  <a:lnTo>
                    <a:pt x="464" y="7001"/>
                  </a:lnTo>
                  <a:lnTo>
                    <a:pt x="490" y="7012"/>
                  </a:lnTo>
                  <a:lnTo>
                    <a:pt x="546" y="7035"/>
                  </a:lnTo>
                  <a:lnTo>
                    <a:pt x="604" y="7062"/>
                  </a:lnTo>
                  <a:lnTo>
                    <a:pt x="624" y="7070"/>
                  </a:lnTo>
                  <a:lnTo>
                    <a:pt x="642" y="7080"/>
                  </a:lnTo>
                  <a:lnTo>
                    <a:pt x="661" y="7089"/>
                  </a:lnTo>
                  <a:lnTo>
                    <a:pt x="678" y="7098"/>
                  </a:lnTo>
                  <a:close/>
                  <a:moveTo>
                    <a:pt x="678" y="7231"/>
                  </a:moveTo>
                  <a:lnTo>
                    <a:pt x="678" y="7309"/>
                  </a:lnTo>
                  <a:lnTo>
                    <a:pt x="660" y="7296"/>
                  </a:lnTo>
                  <a:lnTo>
                    <a:pt x="644" y="7284"/>
                  </a:lnTo>
                  <a:lnTo>
                    <a:pt x="631" y="7273"/>
                  </a:lnTo>
                  <a:lnTo>
                    <a:pt x="621" y="7263"/>
                  </a:lnTo>
                  <a:lnTo>
                    <a:pt x="613" y="7254"/>
                  </a:lnTo>
                  <a:lnTo>
                    <a:pt x="608" y="7245"/>
                  </a:lnTo>
                  <a:lnTo>
                    <a:pt x="607" y="7242"/>
                  </a:lnTo>
                  <a:lnTo>
                    <a:pt x="607" y="7239"/>
                  </a:lnTo>
                  <a:lnTo>
                    <a:pt x="607" y="7236"/>
                  </a:lnTo>
                  <a:lnTo>
                    <a:pt x="608" y="7232"/>
                  </a:lnTo>
                  <a:lnTo>
                    <a:pt x="611" y="7229"/>
                  </a:lnTo>
                  <a:lnTo>
                    <a:pt x="616" y="7227"/>
                  </a:lnTo>
                  <a:lnTo>
                    <a:pt x="623" y="7226"/>
                  </a:lnTo>
                  <a:lnTo>
                    <a:pt x="630" y="7225"/>
                  </a:lnTo>
                  <a:lnTo>
                    <a:pt x="640" y="7226"/>
                  </a:lnTo>
                  <a:lnTo>
                    <a:pt x="652" y="7227"/>
                  </a:lnTo>
                  <a:lnTo>
                    <a:pt x="664" y="7229"/>
                  </a:lnTo>
                  <a:lnTo>
                    <a:pt x="678" y="7231"/>
                  </a:lnTo>
                  <a:close/>
                  <a:moveTo>
                    <a:pt x="678" y="7325"/>
                  </a:moveTo>
                  <a:lnTo>
                    <a:pt x="678" y="7407"/>
                  </a:lnTo>
                  <a:lnTo>
                    <a:pt x="654" y="7401"/>
                  </a:lnTo>
                  <a:lnTo>
                    <a:pt x="628" y="7392"/>
                  </a:lnTo>
                  <a:lnTo>
                    <a:pt x="600" y="7382"/>
                  </a:lnTo>
                  <a:lnTo>
                    <a:pt x="571" y="7372"/>
                  </a:lnTo>
                  <a:lnTo>
                    <a:pt x="540" y="7360"/>
                  </a:lnTo>
                  <a:lnTo>
                    <a:pt x="508" y="7346"/>
                  </a:lnTo>
                  <a:lnTo>
                    <a:pt x="475" y="7332"/>
                  </a:lnTo>
                  <a:lnTo>
                    <a:pt x="441" y="7315"/>
                  </a:lnTo>
                  <a:lnTo>
                    <a:pt x="410" y="7301"/>
                  </a:lnTo>
                  <a:lnTo>
                    <a:pt x="381" y="7286"/>
                  </a:lnTo>
                  <a:lnTo>
                    <a:pt x="353" y="7272"/>
                  </a:lnTo>
                  <a:lnTo>
                    <a:pt x="327" y="7257"/>
                  </a:lnTo>
                  <a:lnTo>
                    <a:pt x="302" y="7243"/>
                  </a:lnTo>
                  <a:lnTo>
                    <a:pt x="278" y="7229"/>
                  </a:lnTo>
                  <a:lnTo>
                    <a:pt x="257" y="7215"/>
                  </a:lnTo>
                  <a:lnTo>
                    <a:pt x="237" y="7202"/>
                  </a:lnTo>
                  <a:lnTo>
                    <a:pt x="220" y="7190"/>
                  </a:lnTo>
                  <a:lnTo>
                    <a:pt x="205" y="7178"/>
                  </a:lnTo>
                  <a:lnTo>
                    <a:pt x="193" y="7168"/>
                  </a:lnTo>
                  <a:lnTo>
                    <a:pt x="182" y="7158"/>
                  </a:lnTo>
                  <a:lnTo>
                    <a:pt x="175" y="7149"/>
                  </a:lnTo>
                  <a:lnTo>
                    <a:pt x="171" y="7142"/>
                  </a:lnTo>
                  <a:lnTo>
                    <a:pt x="169" y="7137"/>
                  </a:lnTo>
                  <a:lnTo>
                    <a:pt x="168" y="7134"/>
                  </a:lnTo>
                  <a:lnTo>
                    <a:pt x="169" y="7132"/>
                  </a:lnTo>
                  <a:lnTo>
                    <a:pt x="171" y="7129"/>
                  </a:lnTo>
                  <a:lnTo>
                    <a:pt x="172" y="7128"/>
                  </a:lnTo>
                  <a:lnTo>
                    <a:pt x="175" y="7125"/>
                  </a:lnTo>
                  <a:lnTo>
                    <a:pt x="178" y="7124"/>
                  </a:lnTo>
                  <a:lnTo>
                    <a:pt x="181" y="7123"/>
                  </a:lnTo>
                  <a:lnTo>
                    <a:pt x="192" y="7122"/>
                  </a:lnTo>
                  <a:lnTo>
                    <a:pt x="204" y="7123"/>
                  </a:lnTo>
                  <a:lnTo>
                    <a:pt x="219" y="7125"/>
                  </a:lnTo>
                  <a:lnTo>
                    <a:pt x="236" y="7129"/>
                  </a:lnTo>
                  <a:lnTo>
                    <a:pt x="256" y="7134"/>
                  </a:lnTo>
                  <a:lnTo>
                    <a:pt x="277" y="7140"/>
                  </a:lnTo>
                  <a:lnTo>
                    <a:pt x="325" y="7156"/>
                  </a:lnTo>
                  <a:lnTo>
                    <a:pt x="378" y="7175"/>
                  </a:lnTo>
                  <a:lnTo>
                    <a:pt x="435" y="7200"/>
                  </a:lnTo>
                  <a:lnTo>
                    <a:pt x="497" y="7227"/>
                  </a:lnTo>
                  <a:lnTo>
                    <a:pt x="522" y="7240"/>
                  </a:lnTo>
                  <a:lnTo>
                    <a:pt x="548" y="7253"/>
                  </a:lnTo>
                  <a:lnTo>
                    <a:pt x="572" y="7266"/>
                  </a:lnTo>
                  <a:lnTo>
                    <a:pt x="596" y="7278"/>
                  </a:lnTo>
                  <a:lnTo>
                    <a:pt x="619" y="7291"/>
                  </a:lnTo>
                  <a:lnTo>
                    <a:pt x="639" y="7302"/>
                  </a:lnTo>
                  <a:lnTo>
                    <a:pt x="660" y="7314"/>
                  </a:lnTo>
                  <a:lnTo>
                    <a:pt x="678" y="7325"/>
                  </a:lnTo>
                  <a:close/>
                  <a:moveTo>
                    <a:pt x="678" y="7422"/>
                  </a:moveTo>
                  <a:lnTo>
                    <a:pt x="678" y="7520"/>
                  </a:lnTo>
                  <a:lnTo>
                    <a:pt x="641" y="7499"/>
                  </a:lnTo>
                  <a:lnTo>
                    <a:pt x="608" y="7479"/>
                  </a:lnTo>
                  <a:lnTo>
                    <a:pt x="580" y="7460"/>
                  </a:lnTo>
                  <a:lnTo>
                    <a:pt x="556" y="7443"/>
                  </a:lnTo>
                  <a:lnTo>
                    <a:pt x="546" y="7435"/>
                  </a:lnTo>
                  <a:lnTo>
                    <a:pt x="538" y="7428"/>
                  </a:lnTo>
                  <a:lnTo>
                    <a:pt x="531" y="7420"/>
                  </a:lnTo>
                  <a:lnTo>
                    <a:pt x="526" y="7414"/>
                  </a:lnTo>
                  <a:lnTo>
                    <a:pt x="521" y="7408"/>
                  </a:lnTo>
                  <a:lnTo>
                    <a:pt x="519" y="7403"/>
                  </a:lnTo>
                  <a:lnTo>
                    <a:pt x="519" y="7399"/>
                  </a:lnTo>
                  <a:lnTo>
                    <a:pt x="520" y="7395"/>
                  </a:lnTo>
                  <a:lnTo>
                    <a:pt x="522" y="7392"/>
                  </a:lnTo>
                  <a:lnTo>
                    <a:pt x="526" y="7391"/>
                  </a:lnTo>
                  <a:lnTo>
                    <a:pt x="531" y="7389"/>
                  </a:lnTo>
                  <a:lnTo>
                    <a:pt x="536" y="7389"/>
                  </a:lnTo>
                  <a:lnTo>
                    <a:pt x="552" y="7389"/>
                  </a:lnTo>
                  <a:lnTo>
                    <a:pt x="570" y="7391"/>
                  </a:lnTo>
                  <a:lnTo>
                    <a:pt x="593" y="7396"/>
                  </a:lnTo>
                  <a:lnTo>
                    <a:pt x="617" y="7403"/>
                  </a:lnTo>
                  <a:lnTo>
                    <a:pt x="647" y="7411"/>
                  </a:lnTo>
                  <a:lnTo>
                    <a:pt x="678" y="7422"/>
                  </a:lnTo>
                  <a:close/>
                  <a:moveTo>
                    <a:pt x="678" y="7536"/>
                  </a:moveTo>
                  <a:lnTo>
                    <a:pt x="678" y="7580"/>
                  </a:lnTo>
                  <a:lnTo>
                    <a:pt x="667" y="7579"/>
                  </a:lnTo>
                  <a:lnTo>
                    <a:pt x="655" y="7578"/>
                  </a:lnTo>
                  <a:lnTo>
                    <a:pt x="641" y="7574"/>
                  </a:lnTo>
                  <a:lnTo>
                    <a:pt x="626" y="7571"/>
                  </a:lnTo>
                  <a:lnTo>
                    <a:pt x="593" y="7561"/>
                  </a:lnTo>
                  <a:lnTo>
                    <a:pt x="554" y="7549"/>
                  </a:lnTo>
                  <a:lnTo>
                    <a:pt x="512" y="7533"/>
                  </a:lnTo>
                  <a:lnTo>
                    <a:pt x="466" y="7515"/>
                  </a:lnTo>
                  <a:lnTo>
                    <a:pt x="419" y="7495"/>
                  </a:lnTo>
                  <a:lnTo>
                    <a:pt x="369" y="7472"/>
                  </a:lnTo>
                  <a:lnTo>
                    <a:pt x="308" y="7443"/>
                  </a:lnTo>
                  <a:lnTo>
                    <a:pt x="250" y="7413"/>
                  </a:lnTo>
                  <a:lnTo>
                    <a:pt x="225" y="7397"/>
                  </a:lnTo>
                  <a:lnTo>
                    <a:pt x="201" y="7383"/>
                  </a:lnTo>
                  <a:lnTo>
                    <a:pt x="178" y="7370"/>
                  </a:lnTo>
                  <a:lnTo>
                    <a:pt x="159" y="7356"/>
                  </a:lnTo>
                  <a:lnTo>
                    <a:pt x="140" y="7345"/>
                  </a:lnTo>
                  <a:lnTo>
                    <a:pt x="124" y="7333"/>
                  </a:lnTo>
                  <a:lnTo>
                    <a:pt x="111" y="7322"/>
                  </a:lnTo>
                  <a:lnTo>
                    <a:pt x="100" y="7312"/>
                  </a:lnTo>
                  <a:lnTo>
                    <a:pt x="93" y="7304"/>
                  </a:lnTo>
                  <a:lnTo>
                    <a:pt x="87" y="7296"/>
                  </a:lnTo>
                  <a:lnTo>
                    <a:pt x="86" y="7292"/>
                  </a:lnTo>
                  <a:lnTo>
                    <a:pt x="85" y="7290"/>
                  </a:lnTo>
                  <a:lnTo>
                    <a:pt x="85" y="7286"/>
                  </a:lnTo>
                  <a:lnTo>
                    <a:pt x="86" y="7284"/>
                  </a:lnTo>
                  <a:lnTo>
                    <a:pt x="88" y="7282"/>
                  </a:lnTo>
                  <a:lnTo>
                    <a:pt x="91" y="7281"/>
                  </a:lnTo>
                  <a:lnTo>
                    <a:pt x="94" y="7280"/>
                  </a:lnTo>
                  <a:lnTo>
                    <a:pt x="98" y="7279"/>
                  </a:lnTo>
                  <a:lnTo>
                    <a:pt x="108" y="7279"/>
                  </a:lnTo>
                  <a:lnTo>
                    <a:pt x="121" y="7280"/>
                  </a:lnTo>
                  <a:lnTo>
                    <a:pt x="136" y="7282"/>
                  </a:lnTo>
                  <a:lnTo>
                    <a:pt x="153" y="7286"/>
                  </a:lnTo>
                  <a:lnTo>
                    <a:pt x="173" y="7291"/>
                  </a:lnTo>
                  <a:lnTo>
                    <a:pt x="195" y="7297"/>
                  </a:lnTo>
                  <a:lnTo>
                    <a:pt x="244" y="7314"/>
                  </a:lnTo>
                  <a:lnTo>
                    <a:pt x="299" y="7335"/>
                  </a:lnTo>
                  <a:lnTo>
                    <a:pt x="358" y="7360"/>
                  </a:lnTo>
                  <a:lnTo>
                    <a:pt x="421" y="7389"/>
                  </a:lnTo>
                  <a:lnTo>
                    <a:pt x="463" y="7409"/>
                  </a:lnTo>
                  <a:lnTo>
                    <a:pt x="503" y="7429"/>
                  </a:lnTo>
                  <a:lnTo>
                    <a:pt x="541" y="7449"/>
                  </a:lnTo>
                  <a:lnTo>
                    <a:pt x="576" y="7469"/>
                  </a:lnTo>
                  <a:lnTo>
                    <a:pt x="608" y="7487"/>
                  </a:lnTo>
                  <a:lnTo>
                    <a:pt x="635" y="7504"/>
                  </a:lnTo>
                  <a:lnTo>
                    <a:pt x="658" y="7522"/>
                  </a:lnTo>
                  <a:lnTo>
                    <a:pt x="678" y="7536"/>
                  </a:lnTo>
                  <a:close/>
                  <a:moveTo>
                    <a:pt x="678" y="7602"/>
                  </a:moveTo>
                  <a:lnTo>
                    <a:pt x="678" y="7703"/>
                  </a:lnTo>
                  <a:lnTo>
                    <a:pt x="630" y="7678"/>
                  </a:lnTo>
                  <a:lnTo>
                    <a:pt x="587" y="7654"/>
                  </a:lnTo>
                  <a:lnTo>
                    <a:pt x="549" y="7631"/>
                  </a:lnTo>
                  <a:lnTo>
                    <a:pt x="518" y="7610"/>
                  </a:lnTo>
                  <a:lnTo>
                    <a:pt x="504" y="7600"/>
                  </a:lnTo>
                  <a:lnTo>
                    <a:pt x="493" y="7592"/>
                  </a:lnTo>
                  <a:lnTo>
                    <a:pt x="484" y="7583"/>
                  </a:lnTo>
                  <a:lnTo>
                    <a:pt x="476" y="7575"/>
                  </a:lnTo>
                  <a:lnTo>
                    <a:pt x="471" y="7569"/>
                  </a:lnTo>
                  <a:lnTo>
                    <a:pt x="467" y="7563"/>
                  </a:lnTo>
                  <a:lnTo>
                    <a:pt x="466" y="7560"/>
                  </a:lnTo>
                  <a:lnTo>
                    <a:pt x="465" y="7557"/>
                  </a:lnTo>
                  <a:lnTo>
                    <a:pt x="466" y="7555"/>
                  </a:lnTo>
                  <a:lnTo>
                    <a:pt x="466" y="7553"/>
                  </a:lnTo>
                  <a:lnTo>
                    <a:pt x="470" y="7551"/>
                  </a:lnTo>
                  <a:lnTo>
                    <a:pt x="474" y="7549"/>
                  </a:lnTo>
                  <a:lnTo>
                    <a:pt x="480" y="7547"/>
                  </a:lnTo>
                  <a:lnTo>
                    <a:pt x="488" y="7547"/>
                  </a:lnTo>
                  <a:lnTo>
                    <a:pt x="507" y="7550"/>
                  </a:lnTo>
                  <a:lnTo>
                    <a:pt x="533" y="7555"/>
                  </a:lnTo>
                  <a:lnTo>
                    <a:pt x="563" y="7563"/>
                  </a:lnTo>
                  <a:lnTo>
                    <a:pt x="598" y="7573"/>
                  </a:lnTo>
                  <a:lnTo>
                    <a:pt x="636" y="7586"/>
                  </a:lnTo>
                  <a:lnTo>
                    <a:pt x="678" y="7602"/>
                  </a:lnTo>
                  <a:close/>
                  <a:moveTo>
                    <a:pt x="331" y="7626"/>
                  </a:moveTo>
                  <a:lnTo>
                    <a:pt x="267" y="7596"/>
                  </a:lnTo>
                  <a:lnTo>
                    <a:pt x="208" y="7565"/>
                  </a:lnTo>
                  <a:lnTo>
                    <a:pt x="181" y="7551"/>
                  </a:lnTo>
                  <a:lnTo>
                    <a:pt x="156" y="7536"/>
                  </a:lnTo>
                  <a:lnTo>
                    <a:pt x="134" y="7522"/>
                  </a:lnTo>
                  <a:lnTo>
                    <a:pt x="112" y="7509"/>
                  </a:lnTo>
                  <a:lnTo>
                    <a:pt x="94" y="7497"/>
                  </a:lnTo>
                  <a:lnTo>
                    <a:pt x="78" y="7485"/>
                  </a:lnTo>
                  <a:lnTo>
                    <a:pt x="64" y="7474"/>
                  </a:lnTo>
                  <a:lnTo>
                    <a:pt x="53" y="7463"/>
                  </a:lnTo>
                  <a:lnTo>
                    <a:pt x="44" y="7455"/>
                  </a:lnTo>
                  <a:lnTo>
                    <a:pt x="39" y="7447"/>
                  </a:lnTo>
                  <a:lnTo>
                    <a:pt x="37" y="7444"/>
                  </a:lnTo>
                  <a:lnTo>
                    <a:pt x="37" y="7441"/>
                  </a:lnTo>
                  <a:lnTo>
                    <a:pt x="37" y="7438"/>
                  </a:lnTo>
                  <a:lnTo>
                    <a:pt x="37" y="7436"/>
                  </a:lnTo>
                  <a:lnTo>
                    <a:pt x="39" y="7434"/>
                  </a:lnTo>
                  <a:lnTo>
                    <a:pt x="41" y="7433"/>
                  </a:lnTo>
                  <a:lnTo>
                    <a:pt x="44" y="7432"/>
                  </a:lnTo>
                  <a:lnTo>
                    <a:pt x="49" y="7431"/>
                  </a:lnTo>
                  <a:lnTo>
                    <a:pt x="58" y="7431"/>
                  </a:lnTo>
                  <a:lnTo>
                    <a:pt x="71" y="7432"/>
                  </a:lnTo>
                  <a:lnTo>
                    <a:pt x="87" y="7435"/>
                  </a:lnTo>
                  <a:lnTo>
                    <a:pt x="105" y="7440"/>
                  </a:lnTo>
                  <a:lnTo>
                    <a:pt x="125" y="7445"/>
                  </a:lnTo>
                  <a:lnTo>
                    <a:pt x="148" y="7452"/>
                  </a:lnTo>
                  <a:lnTo>
                    <a:pt x="198" y="7470"/>
                  </a:lnTo>
                  <a:lnTo>
                    <a:pt x="255" y="7491"/>
                  </a:lnTo>
                  <a:lnTo>
                    <a:pt x="315" y="7517"/>
                  </a:lnTo>
                  <a:lnTo>
                    <a:pt x="380" y="7546"/>
                  </a:lnTo>
                  <a:lnTo>
                    <a:pt x="445" y="7578"/>
                  </a:lnTo>
                  <a:lnTo>
                    <a:pt x="503" y="7608"/>
                  </a:lnTo>
                  <a:lnTo>
                    <a:pt x="555" y="7636"/>
                  </a:lnTo>
                  <a:lnTo>
                    <a:pt x="599" y="7663"/>
                  </a:lnTo>
                  <a:lnTo>
                    <a:pt x="619" y="7675"/>
                  </a:lnTo>
                  <a:lnTo>
                    <a:pt x="635" y="7687"/>
                  </a:lnTo>
                  <a:lnTo>
                    <a:pt x="649" y="7697"/>
                  </a:lnTo>
                  <a:lnTo>
                    <a:pt x="660" y="7707"/>
                  </a:lnTo>
                  <a:lnTo>
                    <a:pt x="668" y="7716"/>
                  </a:lnTo>
                  <a:lnTo>
                    <a:pt x="674" y="7722"/>
                  </a:lnTo>
                  <a:lnTo>
                    <a:pt x="676" y="7726"/>
                  </a:lnTo>
                  <a:lnTo>
                    <a:pt x="677" y="7729"/>
                  </a:lnTo>
                  <a:lnTo>
                    <a:pt x="677" y="7732"/>
                  </a:lnTo>
                  <a:lnTo>
                    <a:pt x="676" y="7734"/>
                  </a:lnTo>
                  <a:lnTo>
                    <a:pt x="674" y="7735"/>
                  </a:lnTo>
                  <a:lnTo>
                    <a:pt x="671" y="7737"/>
                  </a:lnTo>
                  <a:lnTo>
                    <a:pt x="668" y="7738"/>
                  </a:lnTo>
                  <a:lnTo>
                    <a:pt x="664" y="7738"/>
                  </a:lnTo>
                  <a:lnTo>
                    <a:pt x="654" y="7740"/>
                  </a:lnTo>
                  <a:lnTo>
                    <a:pt x="641" y="7738"/>
                  </a:lnTo>
                  <a:lnTo>
                    <a:pt x="625" y="7735"/>
                  </a:lnTo>
                  <a:lnTo>
                    <a:pt x="607" y="7731"/>
                  </a:lnTo>
                  <a:lnTo>
                    <a:pt x="587" y="7726"/>
                  </a:lnTo>
                  <a:lnTo>
                    <a:pt x="565" y="7719"/>
                  </a:lnTo>
                  <a:lnTo>
                    <a:pt x="514" y="7703"/>
                  </a:lnTo>
                  <a:lnTo>
                    <a:pt x="458" y="7681"/>
                  </a:lnTo>
                  <a:lnTo>
                    <a:pt x="396" y="7655"/>
                  </a:lnTo>
                  <a:lnTo>
                    <a:pt x="331" y="7626"/>
                  </a:lnTo>
                  <a:close/>
                  <a:moveTo>
                    <a:pt x="294" y="5938"/>
                  </a:moveTo>
                  <a:lnTo>
                    <a:pt x="317" y="5951"/>
                  </a:lnTo>
                  <a:lnTo>
                    <a:pt x="340" y="5963"/>
                  </a:lnTo>
                  <a:lnTo>
                    <a:pt x="362" y="5976"/>
                  </a:lnTo>
                  <a:lnTo>
                    <a:pt x="383" y="5989"/>
                  </a:lnTo>
                  <a:lnTo>
                    <a:pt x="402" y="6002"/>
                  </a:lnTo>
                  <a:lnTo>
                    <a:pt x="420" y="6014"/>
                  </a:lnTo>
                  <a:lnTo>
                    <a:pt x="436" y="6027"/>
                  </a:lnTo>
                  <a:lnTo>
                    <a:pt x="451" y="6039"/>
                  </a:lnTo>
                  <a:lnTo>
                    <a:pt x="464" y="6050"/>
                  </a:lnTo>
                  <a:lnTo>
                    <a:pt x="475" y="6060"/>
                  </a:lnTo>
                  <a:lnTo>
                    <a:pt x="485" y="6071"/>
                  </a:lnTo>
                  <a:lnTo>
                    <a:pt x="491" y="6081"/>
                  </a:lnTo>
                  <a:lnTo>
                    <a:pt x="497" y="6089"/>
                  </a:lnTo>
                  <a:lnTo>
                    <a:pt x="500" y="6097"/>
                  </a:lnTo>
                  <a:lnTo>
                    <a:pt x="500" y="6100"/>
                  </a:lnTo>
                  <a:lnTo>
                    <a:pt x="500" y="6103"/>
                  </a:lnTo>
                  <a:lnTo>
                    <a:pt x="499" y="6107"/>
                  </a:lnTo>
                  <a:lnTo>
                    <a:pt x="498" y="6110"/>
                  </a:lnTo>
                  <a:lnTo>
                    <a:pt x="495" y="6112"/>
                  </a:lnTo>
                  <a:lnTo>
                    <a:pt x="493" y="6114"/>
                  </a:lnTo>
                  <a:lnTo>
                    <a:pt x="490" y="6116"/>
                  </a:lnTo>
                  <a:lnTo>
                    <a:pt x="487" y="6118"/>
                  </a:lnTo>
                  <a:lnTo>
                    <a:pt x="477" y="6120"/>
                  </a:lnTo>
                  <a:lnTo>
                    <a:pt x="466" y="6121"/>
                  </a:lnTo>
                  <a:lnTo>
                    <a:pt x="453" y="6121"/>
                  </a:lnTo>
                  <a:lnTo>
                    <a:pt x="439" y="6119"/>
                  </a:lnTo>
                  <a:lnTo>
                    <a:pt x="423" y="6116"/>
                  </a:lnTo>
                  <a:lnTo>
                    <a:pt x="406" y="6112"/>
                  </a:lnTo>
                  <a:lnTo>
                    <a:pt x="386" y="6107"/>
                  </a:lnTo>
                  <a:lnTo>
                    <a:pt x="367" y="6100"/>
                  </a:lnTo>
                  <a:lnTo>
                    <a:pt x="345" y="6094"/>
                  </a:lnTo>
                  <a:lnTo>
                    <a:pt x="323" y="6085"/>
                  </a:lnTo>
                  <a:lnTo>
                    <a:pt x="300" y="6075"/>
                  </a:lnTo>
                  <a:lnTo>
                    <a:pt x="276" y="6066"/>
                  </a:lnTo>
                  <a:lnTo>
                    <a:pt x="253" y="6054"/>
                  </a:lnTo>
                  <a:lnTo>
                    <a:pt x="229" y="6042"/>
                  </a:lnTo>
                  <a:lnTo>
                    <a:pt x="204" y="6030"/>
                  </a:lnTo>
                  <a:lnTo>
                    <a:pt x="181" y="6017"/>
                  </a:lnTo>
                  <a:lnTo>
                    <a:pt x="160" y="6004"/>
                  </a:lnTo>
                  <a:lnTo>
                    <a:pt x="139" y="5991"/>
                  </a:lnTo>
                  <a:lnTo>
                    <a:pt x="120" y="5978"/>
                  </a:lnTo>
                  <a:lnTo>
                    <a:pt x="101" y="5965"/>
                  </a:lnTo>
                  <a:lnTo>
                    <a:pt x="85" y="5953"/>
                  </a:lnTo>
                  <a:lnTo>
                    <a:pt x="71" y="5942"/>
                  </a:lnTo>
                  <a:lnTo>
                    <a:pt x="58" y="5930"/>
                  </a:lnTo>
                  <a:lnTo>
                    <a:pt x="46" y="5919"/>
                  </a:lnTo>
                  <a:lnTo>
                    <a:pt x="38" y="5908"/>
                  </a:lnTo>
                  <a:lnTo>
                    <a:pt x="30" y="5898"/>
                  </a:lnTo>
                  <a:lnTo>
                    <a:pt x="26" y="5890"/>
                  </a:lnTo>
                  <a:lnTo>
                    <a:pt x="23" y="5882"/>
                  </a:lnTo>
                  <a:lnTo>
                    <a:pt x="23" y="5878"/>
                  </a:lnTo>
                  <a:lnTo>
                    <a:pt x="23" y="5875"/>
                  </a:lnTo>
                  <a:lnTo>
                    <a:pt x="24" y="5871"/>
                  </a:lnTo>
                  <a:lnTo>
                    <a:pt x="25" y="5869"/>
                  </a:lnTo>
                  <a:lnTo>
                    <a:pt x="27" y="5867"/>
                  </a:lnTo>
                  <a:lnTo>
                    <a:pt x="29" y="5864"/>
                  </a:lnTo>
                  <a:lnTo>
                    <a:pt x="32" y="5863"/>
                  </a:lnTo>
                  <a:lnTo>
                    <a:pt x="37" y="5861"/>
                  </a:lnTo>
                  <a:lnTo>
                    <a:pt x="45" y="5860"/>
                  </a:lnTo>
                  <a:lnTo>
                    <a:pt x="56" y="5858"/>
                  </a:lnTo>
                  <a:lnTo>
                    <a:pt x="69" y="5858"/>
                  </a:lnTo>
                  <a:lnTo>
                    <a:pt x="83" y="5861"/>
                  </a:lnTo>
                  <a:lnTo>
                    <a:pt x="99" y="5864"/>
                  </a:lnTo>
                  <a:lnTo>
                    <a:pt x="117" y="5868"/>
                  </a:lnTo>
                  <a:lnTo>
                    <a:pt x="136" y="5874"/>
                  </a:lnTo>
                  <a:lnTo>
                    <a:pt x="155" y="5879"/>
                  </a:lnTo>
                  <a:lnTo>
                    <a:pt x="177" y="5887"/>
                  </a:lnTo>
                  <a:lnTo>
                    <a:pt x="199" y="5895"/>
                  </a:lnTo>
                  <a:lnTo>
                    <a:pt x="221" y="5905"/>
                  </a:lnTo>
                  <a:lnTo>
                    <a:pt x="245" y="5915"/>
                  </a:lnTo>
                  <a:lnTo>
                    <a:pt x="269" y="5926"/>
                  </a:lnTo>
                  <a:lnTo>
                    <a:pt x="294" y="5938"/>
                  </a:lnTo>
                  <a:close/>
                  <a:moveTo>
                    <a:pt x="474" y="5488"/>
                  </a:moveTo>
                  <a:lnTo>
                    <a:pt x="497" y="5500"/>
                  </a:lnTo>
                  <a:lnTo>
                    <a:pt x="517" y="5512"/>
                  </a:lnTo>
                  <a:lnTo>
                    <a:pt x="538" y="5524"/>
                  </a:lnTo>
                  <a:lnTo>
                    <a:pt x="556" y="5537"/>
                  </a:lnTo>
                  <a:lnTo>
                    <a:pt x="574" y="5549"/>
                  </a:lnTo>
                  <a:lnTo>
                    <a:pt x="590" y="5561"/>
                  </a:lnTo>
                  <a:lnTo>
                    <a:pt x="606" y="5573"/>
                  </a:lnTo>
                  <a:lnTo>
                    <a:pt x="619" y="5584"/>
                  </a:lnTo>
                  <a:lnTo>
                    <a:pt x="630" y="5595"/>
                  </a:lnTo>
                  <a:lnTo>
                    <a:pt x="640" y="5606"/>
                  </a:lnTo>
                  <a:lnTo>
                    <a:pt x="649" y="5617"/>
                  </a:lnTo>
                  <a:lnTo>
                    <a:pt x="655" y="5625"/>
                  </a:lnTo>
                  <a:lnTo>
                    <a:pt x="658" y="5635"/>
                  </a:lnTo>
                  <a:lnTo>
                    <a:pt x="661" y="5643"/>
                  </a:lnTo>
                  <a:lnTo>
                    <a:pt x="662" y="5647"/>
                  </a:lnTo>
                  <a:lnTo>
                    <a:pt x="661" y="5650"/>
                  </a:lnTo>
                  <a:lnTo>
                    <a:pt x="661" y="5653"/>
                  </a:lnTo>
                  <a:lnTo>
                    <a:pt x="658" y="5657"/>
                  </a:lnTo>
                  <a:lnTo>
                    <a:pt x="656" y="5659"/>
                  </a:lnTo>
                  <a:lnTo>
                    <a:pt x="654" y="5661"/>
                  </a:lnTo>
                  <a:lnTo>
                    <a:pt x="651" y="5663"/>
                  </a:lnTo>
                  <a:lnTo>
                    <a:pt x="648" y="5665"/>
                  </a:lnTo>
                  <a:lnTo>
                    <a:pt x="639" y="5667"/>
                  </a:lnTo>
                  <a:lnTo>
                    <a:pt x="628" y="5669"/>
                  </a:lnTo>
                  <a:lnTo>
                    <a:pt x="616" y="5669"/>
                  </a:lnTo>
                  <a:lnTo>
                    <a:pt x="602" y="5667"/>
                  </a:lnTo>
                  <a:lnTo>
                    <a:pt x="587" y="5665"/>
                  </a:lnTo>
                  <a:lnTo>
                    <a:pt x="570" y="5662"/>
                  </a:lnTo>
                  <a:lnTo>
                    <a:pt x="553" y="5657"/>
                  </a:lnTo>
                  <a:lnTo>
                    <a:pt x="534" y="5651"/>
                  </a:lnTo>
                  <a:lnTo>
                    <a:pt x="514" y="5645"/>
                  </a:lnTo>
                  <a:lnTo>
                    <a:pt x="493" y="5637"/>
                  </a:lnTo>
                  <a:lnTo>
                    <a:pt x="472" y="5629"/>
                  </a:lnTo>
                  <a:lnTo>
                    <a:pt x="450" y="5620"/>
                  </a:lnTo>
                  <a:lnTo>
                    <a:pt x="429" y="5609"/>
                  </a:lnTo>
                  <a:lnTo>
                    <a:pt x="406" y="5597"/>
                  </a:lnTo>
                  <a:lnTo>
                    <a:pt x="383" y="5585"/>
                  </a:lnTo>
                  <a:lnTo>
                    <a:pt x="362" y="5574"/>
                  </a:lnTo>
                  <a:lnTo>
                    <a:pt x="342" y="5562"/>
                  </a:lnTo>
                  <a:lnTo>
                    <a:pt x="323" y="5549"/>
                  </a:lnTo>
                  <a:lnTo>
                    <a:pt x="305" y="5537"/>
                  </a:lnTo>
                  <a:lnTo>
                    <a:pt x="289" y="5525"/>
                  </a:lnTo>
                  <a:lnTo>
                    <a:pt x="274" y="5513"/>
                  </a:lnTo>
                  <a:lnTo>
                    <a:pt x="261" y="5501"/>
                  </a:lnTo>
                  <a:lnTo>
                    <a:pt x="249" y="5490"/>
                  </a:lnTo>
                  <a:lnTo>
                    <a:pt x="240" y="5480"/>
                  </a:lnTo>
                  <a:lnTo>
                    <a:pt x="231" y="5469"/>
                  </a:lnTo>
                  <a:lnTo>
                    <a:pt x="225" y="5459"/>
                  </a:lnTo>
                  <a:lnTo>
                    <a:pt x="220" y="5451"/>
                  </a:lnTo>
                  <a:lnTo>
                    <a:pt x="218" y="5443"/>
                  </a:lnTo>
                  <a:lnTo>
                    <a:pt x="218" y="5439"/>
                  </a:lnTo>
                  <a:lnTo>
                    <a:pt x="219" y="5435"/>
                  </a:lnTo>
                  <a:lnTo>
                    <a:pt x="219" y="5432"/>
                  </a:lnTo>
                  <a:lnTo>
                    <a:pt x="221" y="5429"/>
                  </a:lnTo>
                  <a:lnTo>
                    <a:pt x="223" y="5427"/>
                  </a:lnTo>
                  <a:lnTo>
                    <a:pt x="226" y="5425"/>
                  </a:lnTo>
                  <a:lnTo>
                    <a:pt x="229" y="5423"/>
                  </a:lnTo>
                  <a:lnTo>
                    <a:pt x="232" y="5420"/>
                  </a:lnTo>
                  <a:lnTo>
                    <a:pt x="241" y="5418"/>
                  </a:lnTo>
                  <a:lnTo>
                    <a:pt x="251" y="5417"/>
                  </a:lnTo>
                  <a:lnTo>
                    <a:pt x="263" y="5417"/>
                  </a:lnTo>
                  <a:lnTo>
                    <a:pt x="277" y="5418"/>
                  </a:lnTo>
                  <a:lnTo>
                    <a:pt x="293" y="5420"/>
                  </a:lnTo>
                  <a:lnTo>
                    <a:pt x="309" y="5424"/>
                  </a:lnTo>
                  <a:lnTo>
                    <a:pt x="327" y="5428"/>
                  </a:lnTo>
                  <a:lnTo>
                    <a:pt x="345" y="5434"/>
                  </a:lnTo>
                  <a:lnTo>
                    <a:pt x="366" y="5441"/>
                  </a:lnTo>
                  <a:lnTo>
                    <a:pt x="386" y="5448"/>
                  </a:lnTo>
                  <a:lnTo>
                    <a:pt x="407" y="5457"/>
                  </a:lnTo>
                  <a:lnTo>
                    <a:pt x="429" y="5467"/>
                  </a:lnTo>
                  <a:lnTo>
                    <a:pt x="451" y="5476"/>
                  </a:lnTo>
                  <a:lnTo>
                    <a:pt x="474" y="5488"/>
                  </a:lnTo>
                  <a:close/>
                  <a:moveTo>
                    <a:pt x="552" y="5402"/>
                  </a:moveTo>
                  <a:lnTo>
                    <a:pt x="549" y="5404"/>
                  </a:lnTo>
                  <a:lnTo>
                    <a:pt x="547" y="5406"/>
                  </a:lnTo>
                  <a:lnTo>
                    <a:pt x="544" y="5408"/>
                  </a:lnTo>
                  <a:lnTo>
                    <a:pt x="541" y="5411"/>
                  </a:lnTo>
                  <a:lnTo>
                    <a:pt x="532" y="5413"/>
                  </a:lnTo>
                  <a:lnTo>
                    <a:pt x="521" y="5415"/>
                  </a:lnTo>
                  <a:lnTo>
                    <a:pt x="509" y="5415"/>
                  </a:lnTo>
                  <a:lnTo>
                    <a:pt x="497" y="5414"/>
                  </a:lnTo>
                  <a:lnTo>
                    <a:pt x="481" y="5412"/>
                  </a:lnTo>
                  <a:lnTo>
                    <a:pt x="466" y="5408"/>
                  </a:lnTo>
                  <a:lnTo>
                    <a:pt x="449" y="5404"/>
                  </a:lnTo>
                  <a:lnTo>
                    <a:pt x="431" y="5399"/>
                  </a:lnTo>
                  <a:lnTo>
                    <a:pt x="411" y="5392"/>
                  </a:lnTo>
                  <a:lnTo>
                    <a:pt x="392" y="5385"/>
                  </a:lnTo>
                  <a:lnTo>
                    <a:pt x="371" y="5377"/>
                  </a:lnTo>
                  <a:lnTo>
                    <a:pt x="351" y="5367"/>
                  </a:lnTo>
                  <a:lnTo>
                    <a:pt x="329" y="5358"/>
                  </a:lnTo>
                  <a:lnTo>
                    <a:pt x="308" y="5347"/>
                  </a:lnTo>
                  <a:lnTo>
                    <a:pt x="286" y="5335"/>
                  </a:lnTo>
                  <a:lnTo>
                    <a:pt x="266" y="5323"/>
                  </a:lnTo>
                  <a:lnTo>
                    <a:pt x="247" y="5311"/>
                  </a:lnTo>
                  <a:lnTo>
                    <a:pt x="229" y="5299"/>
                  </a:lnTo>
                  <a:lnTo>
                    <a:pt x="212" y="5288"/>
                  </a:lnTo>
                  <a:lnTo>
                    <a:pt x="196" y="5276"/>
                  </a:lnTo>
                  <a:lnTo>
                    <a:pt x="182" y="5264"/>
                  </a:lnTo>
                  <a:lnTo>
                    <a:pt x="169" y="5252"/>
                  </a:lnTo>
                  <a:lnTo>
                    <a:pt x="159" y="5241"/>
                  </a:lnTo>
                  <a:lnTo>
                    <a:pt x="149" y="5230"/>
                  </a:lnTo>
                  <a:lnTo>
                    <a:pt x="141" y="5221"/>
                  </a:lnTo>
                  <a:lnTo>
                    <a:pt x="136" y="5211"/>
                  </a:lnTo>
                  <a:lnTo>
                    <a:pt x="132" y="5202"/>
                  </a:lnTo>
                  <a:lnTo>
                    <a:pt x="130" y="5195"/>
                  </a:lnTo>
                  <a:lnTo>
                    <a:pt x="130" y="5190"/>
                  </a:lnTo>
                  <a:lnTo>
                    <a:pt x="131" y="5187"/>
                  </a:lnTo>
                  <a:lnTo>
                    <a:pt x="132" y="5184"/>
                  </a:lnTo>
                  <a:lnTo>
                    <a:pt x="133" y="5181"/>
                  </a:lnTo>
                  <a:lnTo>
                    <a:pt x="135" y="5179"/>
                  </a:lnTo>
                  <a:lnTo>
                    <a:pt x="137" y="5176"/>
                  </a:lnTo>
                  <a:lnTo>
                    <a:pt x="140" y="5174"/>
                  </a:lnTo>
                  <a:lnTo>
                    <a:pt x="144" y="5172"/>
                  </a:lnTo>
                  <a:lnTo>
                    <a:pt x="152" y="5170"/>
                  </a:lnTo>
                  <a:lnTo>
                    <a:pt x="162" y="5169"/>
                  </a:lnTo>
                  <a:lnTo>
                    <a:pt x="174" y="5168"/>
                  </a:lnTo>
                  <a:lnTo>
                    <a:pt x="188" y="5169"/>
                  </a:lnTo>
                  <a:lnTo>
                    <a:pt x="202" y="5171"/>
                  </a:lnTo>
                  <a:lnTo>
                    <a:pt x="218" y="5174"/>
                  </a:lnTo>
                  <a:lnTo>
                    <a:pt x="235" y="5179"/>
                  </a:lnTo>
                  <a:lnTo>
                    <a:pt x="253" y="5184"/>
                  </a:lnTo>
                  <a:lnTo>
                    <a:pt x="272" y="5190"/>
                  </a:lnTo>
                  <a:lnTo>
                    <a:pt x="291" y="5198"/>
                  </a:lnTo>
                  <a:lnTo>
                    <a:pt x="312" y="5207"/>
                  </a:lnTo>
                  <a:lnTo>
                    <a:pt x="332" y="5215"/>
                  </a:lnTo>
                  <a:lnTo>
                    <a:pt x="354" y="5226"/>
                  </a:lnTo>
                  <a:lnTo>
                    <a:pt x="376" y="5237"/>
                  </a:lnTo>
                  <a:lnTo>
                    <a:pt x="397" y="5249"/>
                  </a:lnTo>
                  <a:lnTo>
                    <a:pt x="417" y="5261"/>
                  </a:lnTo>
                  <a:lnTo>
                    <a:pt x="436" y="5272"/>
                  </a:lnTo>
                  <a:lnTo>
                    <a:pt x="454" y="5284"/>
                  </a:lnTo>
                  <a:lnTo>
                    <a:pt x="472" y="5296"/>
                  </a:lnTo>
                  <a:lnTo>
                    <a:pt x="487" y="5308"/>
                  </a:lnTo>
                  <a:lnTo>
                    <a:pt x="501" y="5319"/>
                  </a:lnTo>
                  <a:lnTo>
                    <a:pt x="514" y="5331"/>
                  </a:lnTo>
                  <a:lnTo>
                    <a:pt x="525" y="5342"/>
                  </a:lnTo>
                  <a:lnTo>
                    <a:pt x="534" y="5352"/>
                  </a:lnTo>
                  <a:lnTo>
                    <a:pt x="542" y="5362"/>
                  </a:lnTo>
                  <a:lnTo>
                    <a:pt x="548" y="5372"/>
                  </a:lnTo>
                  <a:lnTo>
                    <a:pt x="553" y="5380"/>
                  </a:lnTo>
                  <a:lnTo>
                    <a:pt x="554" y="5388"/>
                  </a:lnTo>
                  <a:lnTo>
                    <a:pt x="555" y="5392"/>
                  </a:lnTo>
                  <a:lnTo>
                    <a:pt x="554" y="5396"/>
                  </a:lnTo>
                  <a:lnTo>
                    <a:pt x="553" y="5399"/>
                  </a:lnTo>
                  <a:lnTo>
                    <a:pt x="552" y="5402"/>
                  </a:lnTo>
                  <a:close/>
                  <a:moveTo>
                    <a:pt x="471" y="5148"/>
                  </a:moveTo>
                  <a:lnTo>
                    <a:pt x="466" y="5154"/>
                  </a:lnTo>
                  <a:lnTo>
                    <a:pt x="460" y="5158"/>
                  </a:lnTo>
                  <a:lnTo>
                    <a:pt x="451" y="5160"/>
                  </a:lnTo>
                  <a:lnTo>
                    <a:pt x="441" y="5162"/>
                  </a:lnTo>
                  <a:lnTo>
                    <a:pt x="431" y="5162"/>
                  </a:lnTo>
                  <a:lnTo>
                    <a:pt x="418" y="5161"/>
                  </a:lnTo>
                  <a:lnTo>
                    <a:pt x="403" y="5159"/>
                  </a:lnTo>
                  <a:lnTo>
                    <a:pt x="388" y="5157"/>
                  </a:lnTo>
                  <a:lnTo>
                    <a:pt x="371" y="5153"/>
                  </a:lnTo>
                  <a:lnTo>
                    <a:pt x="354" y="5147"/>
                  </a:lnTo>
                  <a:lnTo>
                    <a:pt x="336" y="5142"/>
                  </a:lnTo>
                  <a:lnTo>
                    <a:pt x="316" y="5134"/>
                  </a:lnTo>
                  <a:lnTo>
                    <a:pt x="297" y="5127"/>
                  </a:lnTo>
                  <a:lnTo>
                    <a:pt x="277" y="5118"/>
                  </a:lnTo>
                  <a:lnTo>
                    <a:pt x="257" y="5108"/>
                  </a:lnTo>
                  <a:lnTo>
                    <a:pt x="236" y="5098"/>
                  </a:lnTo>
                  <a:lnTo>
                    <a:pt x="216" y="5087"/>
                  </a:lnTo>
                  <a:lnTo>
                    <a:pt x="196" y="5075"/>
                  </a:lnTo>
                  <a:lnTo>
                    <a:pt x="178" y="5063"/>
                  </a:lnTo>
                  <a:lnTo>
                    <a:pt x="161" y="5051"/>
                  </a:lnTo>
                  <a:lnTo>
                    <a:pt x="145" y="5039"/>
                  </a:lnTo>
                  <a:lnTo>
                    <a:pt x="131" y="5029"/>
                  </a:lnTo>
                  <a:lnTo>
                    <a:pt x="117" y="5017"/>
                  </a:lnTo>
                  <a:lnTo>
                    <a:pt x="105" y="5006"/>
                  </a:lnTo>
                  <a:lnTo>
                    <a:pt x="95" y="4994"/>
                  </a:lnTo>
                  <a:lnTo>
                    <a:pt x="85" y="4984"/>
                  </a:lnTo>
                  <a:lnTo>
                    <a:pt x="79" y="4974"/>
                  </a:lnTo>
                  <a:lnTo>
                    <a:pt x="73" y="4965"/>
                  </a:lnTo>
                  <a:lnTo>
                    <a:pt x="69" y="4956"/>
                  </a:lnTo>
                  <a:lnTo>
                    <a:pt x="68" y="4948"/>
                  </a:lnTo>
                  <a:lnTo>
                    <a:pt x="68" y="4944"/>
                  </a:lnTo>
                  <a:lnTo>
                    <a:pt x="68" y="4941"/>
                  </a:lnTo>
                  <a:lnTo>
                    <a:pt x="69" y="4938"/>
                  </a:lnTo>
                  <a:lnTo>
                    <a:pt x="70" y="4935"/>
                  </a:lnTo>
                  <a:lnTo>
                    <a:pt x="72" y="4931"/>
                  </a:lnTo>
                  <a:lnTo>
                    <a:pt x="74" y="4929"/>
                  </a:lnTo>
                  <a:lnTo>
                    <a:pt x="78" y="4927"/>
                  </a:lnTo>
                  <a:lnTo>
                    <a:pt x="81" y="4926"/>
                  </a:lnTo>
                  <a:lnTo>
                    <a:pt x="90" y="4923"/>
                  </a:lnTo>
                  <a:lnTo>
                    <a:pt x="99" y="4922"/>
                  </a:lnTo>
                  <a:lnTo>
                    <a:pt x="111" y="4922"/>
                  </a:lnTo>
                  <a:lnTo>
                    <a:pt x="124" y="4922"/>
                  </a:lnTo>
                  <a:lnTo>
                    <a:pt x="138" y="4924"/>
                  </a:lnTo>
                  <a:lnTo>
                    <a:pt x="153" y="4927"/>
                  </a:lnTo>
                  <a:lnTo>
                    <a:pt x="169" y="4931"/>
                  </a:lnTo>
                  <a:lnTo>
                    <a:pt x="187" y="4937"/>
                  </a:lnTo>
                  <a:lnTo>
                    <a:pt x="205" y="4942"/>
                  </a:lnTo>
                  <a:lnTo>
                    <a:pt x="225" y="4950"/>
                  </a:lnTo>
                  <a:lnTo>
                    <a:pt x="244" y="4957"/>
                  </a:lnTo>
                  <a:lnTo>
                    <a:pt x="263" y="4967"/>
                  </a:lnTo>
                  <a:lnTo>
                    <a:pt x="284" y="4977"/>
                  </a:lnTo>
                  <a:lnTo>
                    <a:pt x="304" y="4988"/>
                  </a:lnTo>
                  <a:lnTo>
                    <a:pt x="325" y="4998"/>
                  </a:lnTo>
                  <a:lnTo>
                    <a:pt x="344" y="5010"/>
                  </a:lnTo>
                  <a:lnTo>
                    <a:pt x="363" y="5021"/>
                  </a:lnTo>
                  <a:lnTo>
                    <a:pt x="380" y="5033"/>
                  </a:lnTo>
                  <a:lnTo>
                    <a:pt x="396" y="5045"/>
                  </a:lnTo>
                  <a:lnTo>
                    <a:pt x="410" y="5057"/>
                  </a:lnTo>
                  <a:lnTo>
                    <a:pt x="424" y="5067"/>
                  </a:lnTo>
                  <a:lnTo>
                    <a:pt x="436" y="5078"/>
                  </a:lnTo>
                  <a:lnTo>
                    <a:pt x="447" y="5089"/>
                  </a:lnTo>
                  <a:lnTo>
                    <a:pt x="456" y="5100"/>
                  </a:lnTo>
                  <a:lnTo>
                    <a:pt x="463" y="5110"/>
                  </a:lnTo>
                  <a:lnTo>
                    <a:pt x="468" y="5119"/>
                  </a:lnTo>
                  <a:lnTo>
                    <a:pt x="472" y="5128"/>
                  </a:lnTo>
                  <a:lnTo>
                    <a:pt x="474" y="5135"/>
                  </a:lnTo>
                  <a:lnTo>
                    <a:pt x="474" y="5140"/>
                  </a:lnTo>
                  <a:lnTo>
                    <a:pt x="473" y="5143"/>
                  </a:lnTo>
                  <a:lnTo>
                    <a:pt x="473" y="5146"/>
                  </a:lnTo>
                  <a:lnTo>
                    <a:pt x="471" y="5148"/>
                  </a:lnTo>
                  <a:close/>
                  <a:moveTo>
                    <a:pt x="417" y="4897"/>
                  </a:moveTo>
                  <a:lnTo>
                    <a:pt x="412" y="4902"/>
                  </a:lnTo>
                  <a:lnTo>
                    <a:pt x="406" y="4906"/>
                  </a:lnTo>
                  <a:lnTo>
                    <a:pt x="398" y="4909"/>
                  </a:lnTo>
                  <a:lnTo>
                    <a:pt x="389" y="4911"/>
                  </a:lnTo>
                  <a:lnTo>
                    <a:pt x="377" y="4911"/>
                  </a:lnTo>
                  <a:lnTo>
                    <a:pt x="365" y="4910"/>
                  </a:lnTo>
                  <a:lnTo>
                    <a:pt x="351" y="4909"/>
                  </a:lnTo>
                  <a:lnTo>
                    <a:pt x="337" y="4906"/>
                  </a:lnTo>
                  <a:lnTo>
                    <a:pt x="321" y="4902"/>
                  </a:lnTo>
                  <a:lnTo>
                    <a:pt x="304" y="4897"/>
                  </a:lnTo>
                  <a:lnTo>
                    <a:pt x="286" y="4892"/>
                  </a:lnTo>
                  <a:lnTo>
                    <a:pt x="269" y="4885"/>
                  </a:lnTo>
                  <a:lnTo>
                    <a:pt x="249" y="4878"/>
                  </a:lnTo>
                  <a:lnTo>
                    <a:pt x="230" y="4869"/>
                  </a:lnTo>
                  <a:lnTo>
                    <a:pt x="210" y="4859"/>
                  </a:lnTo>
                  <a:lnTo>
                    <a:pt x="191" y="4849"/>
                  </a:lnTo>
                  <a:lnTo>
                    <a:pt x="172" y="4839"/>
                  </a:lnTo>
                  <a:lnTo>
                    <a:pt x="153" y="4827"/>
                  </a:lnTo>
                  <a:lnTo>
                    <a:pt x="136" y="4816"/>
                  </a:lnTo>
                  <a:lnTo>
                    <a:pt x="120" y="4804"/>
                  </a:lnTo>
                  <a:lnTo>
                    <a:pt x="104" y="4793"/>
                  </a:lnTo>
                  <a:lnTo>
                    <a:pt x="90" y="4781"/>
                  </a:lnTo>
                  <a:lnTo>
                    <a:pt x="78" y="4771"/>
                  </a:lnTo>
                  <a:lnTo>
                    <a:pt x="66" y="4759"/>
                  </a:lnTo>
                  <a:lnTo>
                    <a:pt x="56" y="4749"/>
                  </a:lnTo>
                  <a:lnTo>
                    <a:pt x="47" y="4738"/>
                  </a:lnTo>
                  <a:lnTo>
                    <a:pt x="41" y="4729"/>
                  </a:lnTo>
                  <a:lnTo>
                    <a:pt x="36" y="4719"/>
                  </a:lnTo>
                  <a:lnTo>
                    <a:pt x="32" y="4710"/>
                  </a:lnTo>
                  <a:lnTo>
                    <a:pt x="31" y="4703"/>
                  </a:lnTo>
                  <a:lnTo>
                    <a:pt x="31" y="4696"/>
                  </a:lnTo>
                  <a:lnTo>
                    <a:pt x="35" y="4690"/>
                  </a:lnTo>
                  <a:lnTo>
                    <a:pt x="39" y="4684"/>
                  </a:lnTo>
                  <a:lnTo>
                    <a:pt x="45" y="4681"/>
                  </a:lnTo>
                  <a:lnTo>
                    <a:pt x="53" y="4678"/>
                  </a:lnTo>
                  <a:lnTo>
                    <a:pt x="63" y="4677"/>
                  </a:lnTo>
                  <a:lnTo>
                    <a:pt x="73" y="4676"/>
                  </a:lnTo>
                  <a:lnTo>
                    <a:pt x="86" y="4677"/>
                  </a:lnTo>
                  <a:lnTo>
                    <a:pt x="99" y="4679"/>
                  </a:lnTo>
                  <a:lnTo>
                    <a:pt x="114" y="4681"/>
                  </a:lnTo>
                  <a:lnTo>
                    <a:pt x="131" y="4685"/>
                  </a:lnTo>
                  <a:lnTo>
                    <a:pt x="147" y="4690"/>
                  </a:lnTo>
                  <a:lnTo>
                    <a:pt x="164" y="4696"/>
                  </a:lnTo>
                  <a:lnTo>
                    <a:pt x="182" y="4703"/>
                  </a:lnTo>
                  <a:lnTo>
                    <a:pt x="201" y="4710"/>
                  </a:lnTo>
                  <a:lnTo>
                    <a:pt x="220" y="4719"/>
                  </a:lnTo>
                  <a:lnTo>
                    <a:pt x="240" y="4729"/>
                  </a:lnTo>
                  <a:lnTo>
                    <a:pt x="260" y="4739"/>
                  </a:lnTo>
                  <a:lnTo>
                    <a:pt x="278" y="4750"/>
                  </a:lnTo>
                  <a:lnTo>
                    <a:pt x="297" y="4761"/>
                  </a:lnTo>
                  <a:lnTo>
                    <a:pt x="315" y="4773"/>
                  </a:lnTo>
                  <a:lnTo>
                    <a:pt x="331" y="4784"/>
                  </a:lnTo>
                  <a:lnTo>
                    <a:pt x="346" y="4795"/>
                  </a:lnTo>
                  <a:lnTo>
                    <a:pt x="361" y="4806"/>
                  </a:lnTo>
                  <a:lnTo>
                    <a:pt x="373" y="4817"/>
                  </a:lnTo>
                  <a:lnTo>
                    <a:pt x="384" y="4828"/>
                  </a:lnTo>
                  <a:lnTo>
                    <a:pt x="395" y="4839"/>
                  </a:lnTo>
                  <a:lnTo>
                    <a:pt x="403" y="4848"/>
                  </a:lnTo>
                  <a:lnTo>
                    <a:pt x="410" y="4858"/>
                  </a:lnTo>
                  <a:lnTo>
                    <a:pt x="414" y="4868"/>
                  </a:lnTo>
                  <a:lnTo>
                    <a:pt x="418" y="4876"/>
                  </a:lnTo>
                  <a:lnTo>
                    <a:pt x="420" y="4884"/>
                  </a:lnTo>
                  <a:lnTo>
                    <a:pt x="419" y="4890"/>
                  </a:lnTo>
                  <a:lnTo>
                    <a:pt x="417" y="4897"/>
                  </a:lnTo>
                  <a:close/>
                  <a:moveTo>
                    <a:pt x="389" y="4645"/>
                  </a:moveTo>
                  <a:lnTo>
                    <a:pt x="384" y="4651"/>
                  </a:lnTo>
                  <a:lnTo>
                    <a:pt x="378" y="4655"/>
                  </a:lnTo>
                  <a:lnTo>
                    <a:pt x="370" y="4658"/>
                  </a:lnTo>
                  <a:lnTo>
                    <a:pt x="361" y="4660"/>
                  </a:lnTo>
                  <a:lnTo>
                    <a:pt x="350" y="4661"/>
                  </a:lnTo>
                  <a:lnTo>
                    <a:pt x="338" y="4660"/>
                  </a:lnTo>
                  <a:lnTo>
                    <a:pt x="325" y="4658"/>
                  </a:lnTo>
                  <a:lnTo>
                    <a:pt x="311" y="4656"/>
                  </a:lnTo>
                  <a:lnTo>
                    <a:pt x="296" y="4652"/>
                  </a:lnTo>
                  <a:lnTo>
                    <a:pt x="280" y="4648"/>
                  </a:lnTo>
                  <a:lnTo>
                    <a:pt x="262" y="4642"/>
                  </a:lnTo>
                  <a:lnTo>
                    <a:pt x="245" y="4636"/>
                  </a:lnTo>
                  <a:lnTo>
                    <a:pt x="227" y="4628"/>
                  </a:lnTo>
                  <a:lnTo>
                    <a:pt x="208" y="4621"/>
                  </a:lnTo>
                  <a:lnTo>
                    <a:pt x="190" y="4611"/>
                  </a:lnTo>
                  <a:lnTo>
                    <a:pt x="172" y="4601"/>
                  </a:lnTo>
                  <a:lnTo>
                    <a:pt x="152" y="4590"/>
                  </a:lnTo>
                  <a:lnTo>
                    <a:pt x="135" y="4580"/>
                  </a:lnTo>
                  <a:lnTo>
                    <a:pt x="119" y="4569"/>
                  </a:lnTo>
                  <a:lnTo>
                    <a:pt x="103" y="4558"/>
                  </a:lnTo>
                  <a:lnTo>
                    <a:pt x="88" y="4546"/>
                  </a:lnTo>
                  <a:lnTo>
                    <a:pt x="74" y="4535"/>
                  </a:lnTo>
                  <a:lnTo>
                    <a:pt x="63" y="4525"/>
                  </a:lnTo>
                  <a:lnTo>
                    <a:pt x="52" y="4514"/>
                  </a:lnTo>
                  <a:lnTo>
                    <a:pt x="43" y="4503"/>
                  </a:lnTo>
                  <a:lnTo>
                    <a:pt x="35" y="4493"/>
                  </a:lnTo>
                  <a:lnTo>
                    <a:pt x="29" y="4484"/>
                  </a:lnTo>
                  <a:lnTo>
                    <a:pt x="24" y="4475"/>
                  </a:lnTo>
                  <a:lnTo>
                    <a:pt x="22" y="4466"/>
                  </a:lnTo>
                  <a:lnTo>
                    <a:pt x="19" y="4458"/>
                  </a:lnTo>
                  <a:lnTo>
                    <a:pt x="20" y="4451"/>
                  </a:lnTo>
                  <a:lnTo>
                    <a:pt x="23" y="4445"/>
                  </a:lnTo>
                  <a:lnTo>
                    <a:pt x="28" y="4439"/>
                  </a:lnTo>
                  <a:lnTo>
                    <a:pt x="33" y="4436"/>
                  </a:lnTo>
                  <a:lnTo>
                    <a:pt x="41" y="4433"/>
                  </a:lnTo>
                  <a:lnTo>
                    <a:pt x="51" y="4432"/>
                  </a:lnTo>
                  <a:lnTo>
                    <a:pt x="61" y="4431"/>
                  </a:lnTo>
                  <a:lnTo>
                    <a:pt x="73" y="4432"/>
                  </a:lnTo>
                  <a:lnTo>
                    <a:pt x="86" y="4433"/>
                  </a:lnTo>
                  <a:lnTo>
                    <a:pt x="100" y="4436"/>
                  </a:lnTo>
                  <a:lnTo>
                    <a:pt x="115" y="4439"/>
                  </a:lnTo>
                  <a:lnTo>
                    <a:pt x="132" y="4444"/>
                  </a:lnTo>
                  <a:lnTo>
                    <a:pt x="149" y="4449"/>
                  </a:lnTo>
                  <a:lnTo>
                    <a:pt x="166" y="4456"/>
                  </a:lnTo>
                  <a:lnTo>
                    <a:pt x="185" y="4463"/>
                  </a:lnTo>
                  <a:lnTo>
                    <a:pt x="203" y="4472"/>
                  </a:lnTo>
                  <a:lnTo>
                    <a:pt x="221" y="4480"/>
                  </a:lnTo>
                  <a:lnTo>
                    <a:pt x="240" y="4491"/>
                  </a:lnTo>
                  <a:lnTo>
                    <a:pt x="259" y="4502"/>
                  </a:lnTo>
                  <a:lnTo>
                    <a:pt x="276" y="4513"/>
                  </a:lnTo>
                  <a:lnTo>
                    <a:pt x="293" y="4524"/>
                  </a:lnTo>
                  <a:lnTo>
                    <a:pt x="309" y="4534"/>
                  </a:lnTo>
                  <a:lnTo>
                    <a:pt x="323" y="4545"/>
                  </a:lnTo>
                  <a:lnTo>
                    <a:pt x="337" y="4556"/>
                  </a:lnTo>
                  <a:lnTo>
                    <a:pt x="349" y="4568"/>
                  </a:lnTo>
                  <a:lnTo>
                    <a:pt x="359" y="4577"/>
                  </a:lnTo>
                  <a:lnTo>
                    <a:pt x="368" y="4588"/>
                  </a:lnTo>
                  <a:lnTo>
                    <a:pt x="377" y="4598"/>
                  </a:lnTo>
                  <a:lnTo>
                    <a:pt x="383" y="4608"/>
                  </a:lnTo>
                  <a:lnTo>
                    <a:pt x="388" y="4616"/>
                  </a:lnTo>
                  <a:lnTo>
                    <a:pt x="391" y="4625"/>
                  </a:lnTo>
                  <a:lnTo>
                    <a:pt x="392" y="4633"/>
                  </a:lnTo>
                  <a:lnTo>
                    <a:pt x="391" y="4640"/>
                  </a:lnTo>
                  <a:lnTo>
                    <a:pt x="389" y="4645"/>
                  </a:lnTo>
                  <a:close/>
                  <a:moveTo>
                    <a:pt x="177" y="4354"/>
                  </a:moveTo>
                  <a:lnTo>
                    <a:pt x="159" y="4343"/>
                  </a:lnTo>
                  <a:lnTo>
                    <a:pt x="142" y="4333"/>
                  </a:lnTo>
                  <a:lnTo>
                    <a:pt x="126" y="4322"/>
                  </a:lnTo>
                  <a:lnTo>
                    <a:pt x="111" y="4311"/>
                  </a:lnTo>
                  <a:lnTo>
                    <a:pt x="97" y="4300"/>
                  </a:lnTo>
                  <a:lnTo>
                    <a:pt x="85" y="4289"/>
                  </a:lnTo>
                  <a:lnTo>
                    <a:pt x="73" y="4279"/>
                  </a:lnTo>
                  <a:lnTo>
                    <a:pt x="64" y="4268"/>
                  </a:lnTo>
                  <a:lnTo>
                    <a:pt x="54" y="4258"/>
                  </a:lnTo>
                  <a:lnTo>
                    <a:pt x="46" y="4248"/>
                  </a:lnTo>
                  <a:lnTo>
                    <a:pt x="41" y="4239"/>
                  </a:lnTo>
                  <a:lnTo>
                    <a:pt x="37" y="4230"/>
                  </a:lnTo>
                  <a:lnTo>
                    <a:pt x="33" y="4221"/>
                  </a:lnTo>
                  <a:lnTo>
                    <a:pt x="33" y="4214"/>
                  </a:lnTo>
                  <a:lnTo>
                    <a:pt x="33" y="4206"/>
                  </a:lnTo>
                  <a:lnTo>
                    <a:pt x="37" y="4201"/>
                  </a:lnTo>
                  <a:lnTo>
                    <a:pt x="41" y="4195"/>
                  </a:lnTo>
                  <a:lnTo>
                    <a:pt x="46" y="4191"/>
                  </a:lnTo>
                  <a:lnTo>
                    <a:pt x="54" y="4188"/>
                  </a:lnTo>
                  <a:lnTo>
                    <a:pt x="64" y="4187"/>
                  </a:lnTo>
                  <a:lnTo>
                    <a:pt x="73" y="4186"/>
                  </a:lnTo>
                  <a:lnTo>
                    <a:pt x="85" y="4186"/>
                  </a:lnTo>
                  <a:lnTo>
                    <a:pt x="98" y="4188"/>
                  </a:lnTo>
                  <a:lnTo>
                    <a:pt x="111" y="4190"/>
                  </a:lnTo>
                  <a:lnTo>
                    <a:pt x="126" y="4193"/>
                  </a:lnTo>
                  <a:lnTo>
                    <a:pt x="141" y="4198"/>
                  </a:lnTo>
                  <a:lnTo>
                    <a:pt x="158" y="4203"/>
                  </a:lnTo>
                  <a:lnTo>
                    <a:pt x="175" y="4209"/>
                  </a:lnTo>
                  <a:lnTo>
                    <a:pt x="192" y="4216"/>
                  </a:lnTo>
                  <a:lnTo>
                    <a:pt x="209" y="4225"/>
                  </a:lnTo>
                  <a:lnTo>
                    <a:pt x="228" y="4233"/>
                  </a:lnTo>
                  <a:lnTo>
                    <a:pt x="245" y="4243"/>
                  </a:lnTo>
                  <a:lnTo>
                    <a:pt x="263" y="4254"/>
                  </a:lnTo>
                  <a:lnTo>
                    <a:pt x="280" y="4263"/>
                  </a:lnTo>
                  <a:lnTo>
                    <a:pt x="296" y="4274"/>
                  </a:lnTo>
                  <a:lnTo>
                    <a:pt x="311" y="4285"/>
                  </a:lnTo>
                  <a:lnTo>
                    <a:pt x="325" y="4296"/>
                  </a:lnTo>
                  <a:lnTo>
                    <a:pt x="337" y="4307"/>
                  </a:lnTo>
                  <a:lnTo>
                    <a:pt x="349" y="4317"/>
                  </a:lnTo>
                  <a:lnTo>
                    <a:pt x="359" y="4328"/>
                  </a:lnTo>
                  <a:lnTo>
                    <a:pt x="368" y="4338"/>
                  </a:lnTo>
                  <a:lnTo>
                    <a:pt x="376" y="4348"/>
                  </a:lnTo>
                  <a:lnTo>
                    <a:pt x="381" y="4357"/>
                  </a:lnTo>
                  <a:lnTo>
                    <a:pt x="385" y="4366"/>
                  </a:lnTo>
                  <a:lnTo>
                    <a:pt x="389" y="4375"/>
                  </a:lnTo>
                  <a:lnTo>
                    <a:pt x="390" y="4382"/>
                  </a:lnTo>
                  <a:lnTo>
                    <a:pt x="389" y="4389"/>
                  </a:lnTo>
                  <a:lnTo>
                    <a:pt x="386" y="4395"/>
                  </a:lnTo>
                  <a:lnTo>
                    <a:pt x="382" y="4401"/>
                  </a:lnTo>
                  <a:lnTo>
                    <a:pt x="376" y="4405"/>
                  </a:lnTo>
                  <a:lnTo>
                    <a:pt x="368" y="4407"/>
                  </a:lnTo>
                  <a:lnTo>
                    <a:pt x="359" y="4409"/>
                  </a:lnTo>
                  <a:lnTo>
                    <a:pt x="349" y="4410"/>
                  </a:lnTo>
                  <a:lnTo>
                    <a:pt x="337" y="4409"/>
                  </a:lnTo>
                  <a:lnTo>
                    <a:pt x="324" y="4408"/>
                  </a:lnTo>
                  <a:lnTo>
                    <a:pt x="311" y="4406"/>
                  </a:lnTo>
                  <a:lnTo>
                    <a:pt x="296" y="4403"/>
                  </a:lnTo>
                  <a:lnTo>
                    <a:pt x="281" y="4398"/>
                  </a:lnTo>
                  <a:lnTo>
                    <a:pt x="264" y="4393"/>
                  </a:lnTo>
                  <a:lnTo>
                    <a:pt x="247" y="4388"/>
                  </a:lnTo>
                  <a:lnTo>
                    <a:pt x="230" y="4380"/>
                  </a:lnTo>
                  <a:lnTo>
                    <a:pt x="213" y="4372"/>
                  </a:lnTo>
                  <a:lnTo>
                    <a:pt x="194" y="4364"/>
                  </a:lnTo>
                  <a:lnTo>
                    <a:pt x="177" y="4354"/>
                  </a:lnTo>
                  <a:close/>
                  <a:moveTo>
                    <a:pt x="408" y="4144"/>
                  </a:moveTo>
                  <a:lnTo>
                    <a:pt x="404" y="4149"/>
                  </a:lnTo>
                  <a:lnTo>
                    <a:pt x="398" y="4153"/>
                  </a:lnTo>
                  <a:lnTo>
                    <a:pt x="391" y="4156"/>
                  </a:lnTo>
                  <a:lnTo>
                    <a:pt x="382" y="4158"/>
                  </a:lnTo>
                  <a:lnTo>
                    <a:pt x="371" y="4159"/>
                  </a:lnTo>
                  <a:lnTo>
                    <a:pt x="361" y="4159"/>
                  </a:lnTo>
                  <a:lnTo>
                    <a:pt x="348" y="4158"/>
                  </a:lnTo>
                  <a:lnTo>
                    <a:pt x="335" y="4156"/>
                  </a:lnTo>
                  <a:lnTo>
                    <a:pt x="321" y="4152"/>
                  </a:lnTo>
                  <a:lnTo>
                    <a:pt x="305" y="4148"/>
                  </a:lnTo>
                  <a:lnTo>
                    <a:pt x="290" y="4144"/>
                  </a:lnTo>
                  <a:lnTo>
                    <a:pt x="274" y="4137"/>
                  </a:lnTo>
                  <a:lnTo>
                    <a:pt x="258" y="4131"/>
                  </a:lnTo>
                  <a:lnTo>
                    <a:pt x="241" y="4123"/>
                  </a:lnTo>
                  <a:lnTo>
                    <a:pt x="223" y="4115"/>
                  </a:lnTo>
                  <a:lnTo>
                    <a:pt x="206" y="4105"/>
                  </a:lnTo>
                  <a:lnTo>
                    <a:pt x="189" y="4095"/>
                  </a:lnTo>
                  <a:lnTo>
                    <a:pt x="173" y="4085"/>
                  </a:lnTo>
                  <a:lnTo>
                    <a:pt x="158" y="4075"/>
                  </a:lnTo>
                  <a:lnTo>
                    <a:pt x="144" y="4064"/>
                  </a:lnTo>
                  <a:lnTo>
                    <a:pt x="131" y="4053"/>
                  </a:lnTo>
                  <a:lnTo>
                    <a:pt x="119" y="4043"/>
                  </a:lnTo>
                  <a:lnTo>
                    <a:pt x="108" y="4032"/>
                  </a:lnTo>
                  <a:lnTo>
                    <a:pt x="98" y="4022"/>
                  </a:lnTo>
                  <a:lnTo>
                    <a:pt x="90" y="4012"/>
                  </a:lnTo>
                  <a:lnTo>
                    <a:pt x="83" y="4002"/>
                  </a:lnTo>
                  <a:lnTo>
                    <a:pt x="77" y="3993"/>
                  </a:lnTo>
                  <a:lnTo>
                    <a:pt x="73" y="3984"/>
                  </a:lnTo>
                  <a:lnTo>
                    <a:pt x="70" y="3976"/>
                  </a:lnTo>
                  <a:lnTo>
                    <a:pt x="70" y="3968"/>
                  </a:lnTo>
                  <a:lnTo>
                    <a:pt x="70" y="3961"/>
                  </a:lnTo>
                  <a:lnTo>
                    <a:pt x="73" y="3955"/>
                  </a:lnTo>
                  <a:lnTo>
                    <a:pt x="78" y="3950"/>
                  </a:lnTo>
                  <a:lnTo>
                    <a:pt x="84" y="3946"/>
                  </a:lnTo>
                  <a:lnTo>
                    <a:pt x="91" y="3943"/>
                  </a:lnTo>
                  <a:lnTo>
                    <a:pt x="100" y="3941"/>
                  </a:lnTo>
                  <a:lnTo>
                    <a:pt x="110" y="3941"/>
                  </a:lnTo>
                  <a:lnTo>
                    <a:pt x="121" y="3941"/>
                  </a:lnTo>
                  <a:lnTo>
                    <a:pt x="134" y="3942"/>
                  </a:lnTo>
                  <a:lnTo>
                    <a:pt x="147" y="3944"/>
                  </a:lnTo>
                  <a:lnTo>
                    <a:pt x="161" y="3947"/>
                  </a:lnTo>
                  <a:lnTo>
                    <a:pt x="176" y="3952"/>
                  </a:lnTo>
                  <a:lnTo>
                    <a:pt x="191" y="3956"/>
                  </a:lnTo>
                  <a:lnTo>
                    <a:pt x="207" y="3962"/>
                  </a:lnTo>
                  <a:lnTo>
                    <a:pt x="223" y="3969"/>
                  </a:lnTo>
                  <a:lnTo>
                    <a:pt x="241" y="3976"/>
                  </a:lnTo>
                  <a:lnTo>
                    <a:pt x="258" y="3985"/>
                  </a:lnTo>
                  <a:lnTo>
                    <a:pt x="275" y="3995"/>
                  </a:lnTo>
                  <a:lnTo>
                    <a:pt x="293" y="4004"/>
                  </a:lnTo>
                  <a:lnTo>
                    <a:pt x="309" y="4015"/>
                  </a:lnTo>
                  <a:lnTo>
                    <a:pt x="324" y="4025"/>
                  </a:lnTo>
                  <a:lnTo>
                    <a:pt x="338" y="4036"/>
                  </a:lnTo>
                  <a:lnTo>
                    <a:pt x="351" y="4047"/>
                  </a:lnTo>
                  <a:lnTo>
                    <a:pt x="363" y="4056"/>
                  </a:lnTo>
                  <a:lnTo>
                    <a:pt x="373" y="4067"/>
                  </a:lnTo>
                  <a:lnTo>
                    <a:pt x="383" y="4078"/>
                  </a:lnTo>
                  <a:lnTo>
                    <a:pt x="392" y="4088"/>
                  </a:lnTo>
                  <a:lnTo>
                    <a:pt x="399" y="4097"/>
                  </a:lnTo>
                  <a:lnTo>
                    <a:pt x="405" y="4106"/>
                  </a:lnTo>
                  <a:lnTo>
                    <a:pt x="408" y="4115"/>
                  </a:lnTo>
                  <a:lnTo>
                    <a:pt x="411" y="4123"/>
                  </a:lnTo>
                  <a:lnTo>
                    <a:pt x="411" y="4131"/>
                  </a:lnTo>
                  <a:lnTo>
                    <a:pt x="411" y="4137"/>
                  </a:lnTo>
                  <a:lnTo>
                    <a:pt x="408" y="4144"/>
                  </a:lnTo>
                  <a:close/>
                  <a:moveTo>
                    <a:pt x="329" y="3745"/>
                  </a:moveTo>
                  <a:lnTo>
                    <a:pt x="345" y="3755"/>
                  </a:lnTo>
                  <a:lnTo>
                    <a:pt x="361" y="3765"/>
                  </a:lnTo>
                  <a:lnTo>
                    <a:pt x="376" y="3775"/>
                  </a:lnTo>
                  <a:lnTo>
                    <a:pt x="389" y="3785"/>
                  </a:lnTo>
                  <a:lnTo>
                    <a:pt x="402" y="3795"/>
                  </a:lnTo>
                  <a:lnTo>
                    <a:pt x="413" y="3806"/>
                  </a:lnTo>
                  <a:lnTo>
                    <a:pt x="423" y="3816"/>
                  </a:lnTo>
                  <a:lnTo>
                    <a:pt x="433" y="3826"/>
                  </a:lnTo>
                  <a:lnTo>
                    <a:pt x="440" y="3836"/>
                  </a:lnTo>
                  <a:lnTo>
                    <a:pt x="447" y="3845"/>
                  </a:lnTo>
                  <a:lnTo>
                    <a:pt x="452" y="3854"/>
                  </a:lnTo>
                  <a:lnTo>
                    <a:pt x="457" y="3863"/>
                  </a:lnTo>
                  <a:lnTo>
                    <a:pt x="459" y="3871"/>
                  </a:lnTo>
                  <a:lnTo>
                    <a:pt x="459" y="3878"/>
                  </a:lnTo>
                  <a:lnTo>
                    <a:pt x="458" y="3886"/>
                  </a:lnTo>
                  <a:lnTo>
                    <a:pt x="456" y="3891"/>
                  </a:lnTo>
                  <a:lnTo>
                    <a:pt x="451" y="3897"/>
                  </a:lnTo>
                  <a:lnTo>
                    <a:pt x="445" y="3901"/>
                  </a:lnTo>
                  <a:lnTo>
                    <a:pt x="438" y="3904"/>
                  </a:lnTo>
                  <a:lnTo>
                    <a:pt x="430" y="3906"/>
                  </a:lnTo>
                  <a:lnTo>
                    <a:pt x="420" y="3907"/>
                  </a:lnTo>
                  <a:lnTo>
                    <a:pt x="409" y="3907"/>
                  </a:lnTo>
                  <a:lnTo>
                    <a:pt x="396" y="3906"/>
                  </a:lnTo>
                  <a:lnTo>
                    <a:pt x="384" y="3904"/>
                  </a:lnTo>
                  <a:lnTo>
                    <a:pt x="370" y="3901"/>
                  </a:lnTo>
                  <a:lnTo>
                    <a:pt x="356" y="3898"/>
                  </a:lnTo>
                  <a:lnTo>
                    <a:pt x="341" y="3893"/>
                  </a:lnTo>
                  <a:lnTo>
                    <a:pt x="326" y="3887"/>
                  </a:lnTo>
                  <a:lnTo>
                    <a:pt x="310" y="3880"/>
                  </a:lnTo>
                  <a:lnTo>
                    <a:pt x="294" y="3874"/>
                  </a:lnTo>
                  <a:lnTo>
                    <a:pt x="277" y="3865"/>
                  </a:lnTo>
                  <a:lnTo>
                    <a:pt x="260" y="3857"/>
                  </a:lnTo>
                  <a:lnTo>
                    <a:pt x="244" y="3847"/>
                  </a:lnTo>
                  <a:lnTo>
                    <a:pt x="229" y="3836"/>
                  </a:lnTo>
                  <a:lnTo>
                    <a:pt x="214" y="3826"/>
                  </a:lnTo>
                  <a:lnTo>
                    <a:pt x="201" y="3817"/>
                  </a:lnTo>
                  <a:lnTo>
                    <a:pt x="188" y="3806"/>
                  </a:lnTo>
                  <a:lnTo>
                    <a:pt x="177" y="3795"/>
                  </a:lnTo>
                  <a:lnTo>
                    <a:pt x="166" y="3785"/>
                  </a:lnTo>
                  <a:lnTo>
                    <a:pt x="156" y="3775"/>
                  </a:lnTo>
                  <a:lnTo>
                    <a:pt x="149" y="3765"/>
                  </a:lnTo>
                  <a:lnTo>
                    <a:pt x="142" y="3755"/>
                  </a:lnTo>
                  <a:lnTo>
                    <a:pt x="137" y="3747"/>
                  </a:lnTo>
                  <a:lnTo>
                    <a:pt x="134" y="3738"/>
                  </a:lnTo>
                  <a:lnTo>
                    <a:pt x="132" y="3729"/>
                  </a:lnTo>
                  <a:lnTo>
                    <a:pt x="131" y="3722"/>
                  </a:lnTo>
                  <a:lnTo>
                    <a:pt x="132" y="3715"/>
                  </a:lnTo>
                  <a:lnTo>
                    <a:pt x="135" y="3709"/>
                  </a:lnTo>
                  <a:lnTo>
                    <a:pt x="139" y="3703"/>
                  </a:lnTo>
                  <a:lnTo>
                    <a:pt x="145" y="3700"/>
                  </a:lnTo>
                  <a:lnTo>
                    <a:pt x="152" y="3697"/>
                  </a:lnTo>
                  <a:lnTo>
                    <a:pt x="161" y="3695"/>
                  </a:lnTo>
                  <a:lnTo>
                    <a:pt x="171" y="3694"/>
                  </a:lnTo>
                  <a:lnTo>
                    <a:pt x="181" y="3694"/>
                  </a:lnTo>
                  <a:lnTo>
                    <a:pt x="193" y="3695"/>
                  </a:lnTo>
                  <a:lnTo>
                    <a:pt x="206" y="3697"/>
                  </a:lnTo>
                  <a:lnTo>
                    <a:pt x="219" y="3700"/>
                  </a:lnTo>
                  <a:lnTo>
                    <a:pt x="234" y="3703"/>
                  </a:lnTo>
                  <a:lnTo>
                    <a:pt x="248" y="3709"/>
                  </a:lnTo>
                  <a:lnTo>
                    <a:pt x="264" y="3714"/>
                  </a:lnTo>
                  <a:lnTo>
                    <a:pt x="280" y="3721"/>
                  </a:lnTo>
                  <a:lnTo>
                    <a:pt x="296" y="3728"/>
                  </a:lnTo>
                  <a:lnTo>
                    <a:pt x="313" y="3737"/>
                  </a:lnTo>
                  <a:lnTo>
                    <a:pt x="329" y="3745"/>
                  </a:lnTo>
                  <a:close/>
                  <a:moveTo>
                    <a:pt x="407" y="3494"/>
                  </a:moveTo>
                  <a:lnTo>
                    <a:pt x="422" y="3503"/>
                  </a:lnTo>
                  <a:lnTo>
                    <a:pt x="437" y="3512"/>
                  </a:lnTo>
                  <a:lnTo>
                    <a:pt x="451" y="3522"/>
                  </a:lnTo>
                  <a:lnTo>
                    <a:pt x="464" y="3533"/>
                  </a:lnTo>
                  <a:lnTo>
                    <a:pt x="476" y="3543"/>
                  </a:lnTo>
                  <a:lnTo>
                    <a:pt x="487" y="3552"/>
                  </a:lnTo>
                  <a:lnTo>
                    <a:pt x="497" y="3562"/>
                  </a:lnTo>
                  <a:lnTo>
                    <a:pt x="505" y="3572"/>
                  </a:lnTo>
                  <a:lnTo>
                    <a:pt x="513" y="3581"/>
                  </a:lnTo>
                  <a:lnTo>
                    <a:pt x="519" y="3591"/>
                  </a:lnTo>
                  <a:lnTo>
                    <a:pt x="524" y="3600"/>
                  </a:lnTo>
                  <a:lnTo>
                    <a:pt x="528" y="3608"/>
                  </a:lnTo>
                  <a:lnTo>
                    <a:pt x="530" y="3617"/>
                  </a:lnTo>
                  <a:lnTo>
                    <a:pt x="530" y="3623"/>
                  </a:lnTo>
                  <a:lnTo>
                    <a:pt x="529" y="3631"/>
                  </a:lnTo>
                  <a:lnTo>
                    <a:pt x="527" y="3636"/>
                  </a:lnTo>
                  <a:lnTo>
                    <a:pt x="522" y="3642"/>
                  </a:lnTo>
                  <a:lnTo>
                    <a:pt x="516" y="3646"/>
                  </a:lnTo>
                  <a:lnTo>
                    <a:pt x="509" y="3649"/>
                  </a:lnTo>
                  <a:lnTo>
                    <a:pt x="501" y="3652"/>
                  </a:lnTo>
                  <a:lnTo>
                    <a:pt x="491" y="3653"/>
                  </a:lnTo>
                  <a:lnTo>
                    <a:pt x="480" y="3653"/>
                  </a:lnTo>
                  <a:lnTo>
                    <a:pt x="468" y="3653"/>
                  </a:lnTo>
                  <a:lnTo>
                    <a:pt x="457" y="3650"/>
                  </a:lnTo>
                  <a:lnTo>
                    <a:pt x="444" y="3648"/>
                  </a:lnTo>
                  <a:lnTo>
                    <a:pt x="430" y="3644"/>
                  </a:lnTo>
                  <a:lnTo>
                    <a:pt x="416" y="3640"/>
                  </a:lnTo>
                  <a:lnTo>
                    <a:pt x="400" y="3634"/>
                  </a:lnTo>
                  <a:lnTo>
                    <a:pt x="385" y="3629"/>
                  </a:lnTo>
                  <a:lnTo>
                    <a:pt x="369" y="3621"/>
                  </a:lnTo>
                  <a:lnTo>
                    <a:pt x="354" y="3614"/>
                  </a:lnTo>
                  <a:lnTo>
                    <a:pt x="338" y="3605"/>
                  </a:lnTo>
                  <a:lnTo>
                    <a:pt x="322" y="3595"/>
                  </a:lnTo>
                  <a:lnTo>
                    <a:pt x="308" y="3586"/>
                  </a:lnTo>
                  <a:lnTo>
                    <a:pt x="294" y="3576"/>
                  </a:lnTo>
                  <a:lnTo>
                    <a:pt x="281" y="3566"/>
                  </a:lnTo>
                  <a:lnTo>
                    <a:pt x="269" y="3555"/>
                  </a:lnTo>
                  <a:lnTo>
                    <a:pt x="258" y="3546"/>
                  </a:lnTo>
                  <a:lnTo>
                    <a:pt x="248" y="3536"/>
                  </a:lnTo>
                  <a:lnTo>
                    <a:pt x="240" y="3526"/>
                  </a:lnTo>
                  <a:lnTo>
                    <a:pt x="232" y="3517"/>
                  </a:lnTo>
                  <a:lnTo>
                    <a:pt x="226" y="3507"/>
                  </a:lnTo>
                  <a:lnTo>
                    <a:pt x="221" y="3498"/>
                  </a:lnTo>
                  <a:lnTo>
                    <a:pt x="218" y="3490"/>
                  </a:lnTo>
                  <a:lnTo>
                    <a:pt x="216" y="3481"/>
                  </a:lnTo>
                  <a:lnTo>
                    <a:pt x="215" y="3473"/>
                  </a:lnTo>
                  <a:lnTo>
                    <a:pt x="217" y="3467"/>
                  </a:lnTo>
                  <a:lnTo>
                    <a:pt x="219" y="3461"/>
                  </a:lnTo>
                  <a:lnTo>
                    <a:pt x="223" y="3455"/>
                  </a:lnTo>
                  <a:lnTo>
                    <a:pt x="229" y="3452"/>
                  </a:lnTo>
                  <a:lnTo>
                    <a:pt x="236" y="3449"/>
                  </a:lnTo>
                  <a:lnTo>
                    <a:pt x="245" y="3446"/>
                  </a:lnTo>
                  <a:lnTo>
                    <a:pt x="254" y="3445"/>
                  </a:lnTo>
                  <a:lnTo>
                    <a:pt x="264" y="3445"/>
                  </a:lnTo>
                  <a:lnTo>
                    <a:pt x="276" y="3445"/>
                  </a:lnTo>
                  <a:lnTo>
                    <a:pt x="288" y="3448"/>
                  </a:lnTo>
                  <a:lnTo>
                    <a:pt x="301" y="3450"/>
                  </a:lnTo>
                  <a:lnTo>
                    <a:pt x="315" y="3454"/>
                  </a:lnTo>
                  <a:lnTo>
                    <a:pt x="329" y="3458"/>
                  </a:lnTo>
                  <a:lnTo>
                    <a:pt x="344" y="3464"/>
                  </a:lnTo>
                  <a:lnTo>
                    <a:pt x="359" y="3470"/>
                  </a:lnTo>
                  <a:lnTo>
                    <a:pt x="376" y="3477"/>
                  </a:lnTo>
                  <a:lnTo>
                    <a:pt x="391" y="3485"/>
                  </a:lnTo>
                  <a:lnTo>
                    <a:pt x="407" y="3494"/>
                  </a:lnTo>
                  <a:close/>
                  <a:moveTo>
                    <a:pt x="508" y="3240"/>
                  </a:moveTo>
                  <a:lnTo>
                    <a:pt x="522" y="3249"/>
                  </a:lnTo>
                  <a:lnTo>
                    <a:pt x="538" y="3259"/>
                  </a:lnTo>
                  <a:lnTo>
                    <a:pt x="551" y="3268"/>
                  </a:lnTo>
                  <a:lnTo>
                    <a:pt x="562" y="3277"/>
                  </a:lnTo>
                  <a:lnTo>
                    <a:pt x="574" y="3288"/>
                  </a:lnTo>
                  <a:lnTo>
                    <a:pt x="584" y="3298"/>
                  </a:lnTo>
                  <a:lnTo>
                    <a:pt x="594" y="3307"/>
                  </a:lnTo>
                  <a:lnTo>
                    <a:pt x="602" y="3316"/>
                  </a:lnTo>
                  <a:lnTo>
                    <a:pt x="609" y="3326"/>
                  </a:lnTo>
                  <a:lnTo>
                    <a:pt x="615" y="3335"/>
                  </a:lnTo>
                  <a:lnTo>
                    <a:pt x="620" y="3344"/>
                  </a:lnTo>
                  <a:lnTo>
                    <a:pt x="623" y="3353"/>
                  </a:lnTo>
                  <a:lnTo>
                    <a:pt x="624" y="3360"/>
                  </a:lnTo>
                  <a:lnTo>
                    <a:pt x="625" y="3368"/>
                  </a:lnTo>
                  <a:lnTo>
                    <a:pt x="624" y="3374"/>
                  </a:lnTo>
                  <a:lnTo>
                    <a:pt x="621" y="3381"/>
                  </a:lnTo>
                  <a:lnTo>
                    <a:pt x="616" y="3386"/>
                  </a:lnTo>
                  <a:lnTo>
                    <a:pt x="611" y="3389"/>
                  </a:lnTo>
                  <a:lnTo>
                    <a:pt x="603" y="3393"/>
                  </a:lnTo>
                  <a:lnTo>
                    <a:pt x="596" y="3396"/>
                  </a:lnTo>
                  <a:lnTo>
                    <a:pt x="586" y="3397"/>
                  </a:lnTo>
                  <a:lnTo>
                    <a:pt x="576" y="3397"/>
                  </a:lnTo>
                  <a:lnTo>
                    <a:pt x="566" y="3396"/>
                  </a:lnTo>
                  <a:lnTo>
                    <a:pt x="554" y="3395"/>
                  </a:lnTo>
                  <a:lnTo>
                    <a:pt x="541" y="3393"/>
                  </a:lnTo>
                  <a:lnTo>
                    <a:pt x="528" y="3389"/>
                  </a:lnTo>
                  <a:lnTo>
                    <a:pt x="514" y="3385"/>
                  </a:lnTo>
                  <a:lnTo>
                    <a:pt x="499" y="3380"/>
                  </a:lnTo>
                  <a:lnTo>
                    <a:pt x="485" y="3374"/>
                  </a:lnTo>
                  <a:lnTo>
                    <a:pt x="470" y="3367"/>
                  </a:lnTo>
                  <a:lnTo>
                    <a:pt x="454" y="3359"/>
                  </a:lnTo>
                  <a:lnTo>
                    <a:pt x="439" y="3350"/>
                  </a:lnTo>
                  <a:lnTo>
                    <a:pt x="424" y="3342"/>
                  </a:lnTo>
                  <a:lnTo>
                    <a:pt x="410" y="3332"/>
                  </a:lnTo>
                  <a:lnTo>
                    <a:pt x="397" y="3323"/>
                  </a:lnTo>
                  <a:lnTo>
                    <a:pt x="384" y="3314"/>
                  </a:lnTo>
                  <a:lnTo>
                    <a:pt x="373" y="3303"/>
                  </a:lnTo>
                  <a:lnTo>
                    <a:pt x="363" y="3293"/>
                  </a:lnTo>
                  <a:lnTo>
                    <a:pt x="353" y="3284"/>
                  </a:lnTo>
                  <a:lnTo>
                    <a:pt x="345" y="3274"/>
                  </a:lnTo>
                  <a:lnTo>
                    <a:pt x="338" y="3265"/>
                  </a:lnTo>
                  <a:lnTo>
                    <a:pt x="332" y="3255"/>
                  </a:lnTo>
                  <a:lnTo>
                    <a:pt x="328" y="3247"/>
                  </a:lnTo>
                  <a:lnTo>
                    <a:pt x="325" y="3238"/>
                  </a:lnTo>
                  <a:lnTo>
                    <a:pt x="323" y="3231"/>
                  </a:lnTo>
                  <a:lnTo>
                    <a:pt x="323" y="3223"/>
                  </a:lnTo>
                  <a:lnTo>
                    <a:pt x="324" y="3217"/>
                  </a:lnTo>
                  <a:lnTo>
                    <a:pt x="327" y="3210"/>
                  </a:lnTo>
                  <a:lnTo>
                    <a:pt x="331" y="3205"/>
                  </a:lnTo>
                  <a:lnTo>
                    <a:pt x="337" y="3200"/>
                  </a:lnTo>
                  <a:lnTo>
                    <a:pt x="343" y="3197"/>
                  </a:lnTo>
                  <a:lnTo>
                    <a:pt x="352" y="3195"/>
                  </a:lnTo>
                  <a:lnTo>
                    <a:pt x="361" y="3194"/>
                  </a:lnTo>
                  <a:lnTo>
                    <a:pt x="371" y="3194"/>
                  </a:lnTo>
                  <a:lnTo>
                    <a:pt x="382" y="3194"/>
                  </a:lnTo>
                  <a:lnTo>
                    <a:pt x="394" y="3196"/>
                  </a:lnTo>
                  <a:lnTo>
                    <a:pt x="407" y="3198"/>
                  </a:lnTo>
                  <a:lnTo>
                    <a:pt x="420" y="3202"/>
                  </a:lnTo>
                  <a:lnTo>
                    <a:pt x="434" y="3206"/>
                  </a:lnTo>
                  <a:lnTo>
                    <a:pt x="448" y="3211"/>
                  </a:lnTo>
                  <a:lnTo>
                    <a:pt x="463" y="3218"/>
                  </a:lnTo>
                  <a:lnTo>
                    <a:pt x="478" y="3224"/>
                  </a:lnTo>
                  <a:lnTo>
                    <a:pt x="493" y="3232"/>
                  </a:lnTo>
                  <a:lnTo>
                    <a:pt x="508" y="3240"/>
                  </a:lnTo>
                  <a:close/>
                  <a:moveTo>
                    <a:pt x="272" y="2774"/>
                  </a:moveTo>
                  <a:lnTo>
                    <a:pt x="286" y="2782"/>
                  </a:lnTo>
                  <a:lnTo>
                    <a:pt x="298" y="2790"/>
                  </a:lnTo>
                  <a:lnTo>
                    <a:pt x="310" y="2799"/>
                  </a:lnTo>
                  <a:lnTo>
                    <a:pt x="321" y="2809"/>
                  </a:lnTo>
                  <a:lnTo>
                    <a:pt x="331" y="2817"/>
                  </a:lnTo>
                  <a:lnTo>
                    <a:pt x="341" y="2827"/>
                  </a:lnTo>
                  <a:lnTo>
                    <a:pt x="349" y="2836"/>
                  </a:lnTo>
                  <a:lnTo>
                    <a:pt x="356" y="2844"/>
                  </a:lnTo>
                  <a:lnTo>
                    <a:pt x="363" y="2854"/>
                  </a:lnTo>
                  <a:lnTo>
                    <a:pt x="368" y="2863"/>
                  </a:lnTo>
                  <a:lnTo>
                    <a:pt x="371" y="2870"/>
                  </a:lnTo>
                  <a:lnTo>
                    <a:pt x="375" y="2879"/>
                  </a:lnTo>
                  <a:lnTo>
                    <a:pt x="376" y="2886"/>
                  </a:lnTo>
                  <a:lnTo>
                    <a:pt x="376" y="2893"/>
                  </a:lnTo>
                  <a:lnTo>
                    <a:pt x="375" y="2899"/>
                  </a:lnTo>
                  <a:lnTo>
                    <a:pt x="372" y="2905"/>
                  </a:lnTo>
                  <a:lnTo>
                    <a:pt x="368" y="2910"/>
                  </a:lnTo>
                  <a:lnTo>
                    <a:pt x="363" y="2914"/>
                  </a:lnTo>
                  <a:lnTo>
                    <a:pt x="356" y="2918"/>
                  </a:lnTo>
                  <a:lnTo>
                    <a:pt x="349" y="2920"/>
                  </a:lnTo>
                  <a:lnTo>
                    <a:pt x="340" y="2921"/>
                  </a:lnTo>
                  <a:lnTo>
                    <a:pt x="331" y="2921"/>
                  </a:lnTo>
                  <a:lnTo>
                    <a:pt x="321" y="2921"/>
                  </a:lnTo>
                  <a:lnTo>
                    <a:pt x="310" y="2920"/>
                  </a:lnTo>
                  <a:lnTo>
                    <a:pt x="298" y="2918"/>
                  </a:lnTo>
                  <a:lnTo>
                    <a:pt x="286" y="2914"/>
                  </a:lnTo>
                  <a:lnTo>
                    <a:pt x="273" y="2910"/>
                  </a:lnTo>
                  <a:lnTo>
                    <a:pt x="260" y="2906"/>
                  </a:lnTo>
                  <a:lnTo>
                    <a:pt x="247" y="2900"/>
                  </a:lnTo>
                  <a:lnTo>
                    <a:pt x="234" y="2894"/>
                  </a:lnTo>
                  <a:lnTo>
                    <a:pt x="220" y="2886"/>
                  </a:lnTo>
                  <a:lnTo>
                    <a:pt x="206" y="2879"/>
                  </a:lnTo>
                  <a:lnTo>
                    <a:pt x="193" y="2870"/>
                  </a:lnTo>
                  <a:lnTo>
                    <a:pt x="180" y="2862"/>
                  </a:lnTo>
                  <a:lnTo>
                    <a:pt x="168" y="2853"/>
                  </a:lnTo>
                  <a:lnTo>
                    <a:pt x="158" y="2844"/>
                  </a:lnTo>
                  <a:lnTo>
                    <a:pt x="147" y="2835"/>
                  </a:lnTo>
                  <a:lnTo>
                    <a:pt x="138" y="2826"/>
                  </a:lnTo>
                  <a:lnTo>
                    <a:pt x="130" y="2816"/>
                  </a:lnTo>
                  <a:lnTo>
                    <a:pt x="122" y="2808"/>
                  </a:lnTo>
                  <a:lnTo>
                    <a:pt x="115" y="2798"/>
                  </a:lnTo>
                  <a:lnTo>
                    <a:pt x="111" y="2789"/>
                  </a:lnTo>
                  <a:lnTo>
                    <a:pt x="107" y="2782"/>
                  </a:lnTo>
                  <a:lnTo>
                    <a:pt x="105" y="2773"/>
                  </a:lnTo>
                  <a:lnTo>
                    <a:pt x="103" y="2766"/>
                  </a:lnTo>
                  <a:lnTo>
                    <a:pt x="103" y="2759"/>
                  </a:lnTo>
                  <a:lnTo>
                    <a:pt x="104" y="2753"/>
                  </a:lnTo>
                  <a:lnTo>
                    <a:pt x="107" y="2746"/>
                  </a:lnTo>
                  <a:lnTo>
                    <a:pt x="111" y="2742"/>
                  </a:lnTo>
                  <a:lnTo>
                    <a:pt x="115" y="2737"/>
                  </a:lnTo>
                  <a:lnTo>
                    <a:pt x="122" y="2734"/>
                  </a:lnTo>
                  <a:lnTo>
                    <a:pt x="130" y="2732"/>
                  </a:lnTo>
                  <a:lnTo>
                    <a:pt x="138" y="2731"/>
                  </a:lnTo>
                  <a:lnTo>
                    <a:pt x="148" y="2731"/>
                  </a:lnTo>
                  <a:lnTo>
                    <a:pt x="158" y="2731"/>
                  </a:lnTo>
                  <a:lnTo>
                    <a:pt x="168" y="2732"/>
                  </a:lnTo>
                  <a:lnTo>
                    <a:pt x="180" y="2734"/>
                  </a:lnTo>
                  <a:lnTo>
                    <a:pt x="192" y="2737"/>
                  </a:lnTo>
                  <a:lnTo>
                    <a:pt x="205" y="2742"/>
                  </a:lnTo>
                  <a:lnTo>
                    <a:pt x="218" y="2746"/>
                  </a:lnTo>
                  <a:lnTo>
                    <a:pt x="231" y="2753"/>
                  </a:lnTo>
                  <a:lnTo>
                    <a:pt x="245" y="2759"/>
                  </a:lnTo>
                  <a:lnTo>
                    <a:pt x="258" y="2766"/>
                  </a:lnTo>
                  <a:lnTo>
                    <a:pt x="272" y="2774"/>
                  </a:lnTo>
                  <a:close/>
                  <a:moveTo>
                    <a:pt x="435" y="2519"/>
                  </a:moveTo>
                  <a:lnTo>
                    <a:pt x="447" y="2528"/>
                  </a:lnTo>
                  <a:lnTo>
                    <a:pt x="460" y="2537"/>
                  </a:lnTo>
                  <a:lnTo>
                    <a:pt x="471" y="2545"/>
                  </a:lnTo>
                  <a:lnTo>
                    <a:pt x="481" y="2554"/>
                  </a:lnTo>
                  <a:lnTo>
                    <a:pt x="491" y="2563"/>
                  </a:lnTo>
                  <a:lnTo>
                    <a:pt x="500" y="2571"/>
                  </a:lnTo>
                  <a:lnTo>
                    <a:pt x="508" y="2581"/>
                  </a:lnTo>
                  <a:lnTo>
                    <a:pt x="515" y="2590"/>
                  </a:lnTo>
                  <a:lnTo>
                    <a:pt x="520" y="2598"/>
                  </a:lnTo>
                  <a:lnTo>
                    <a:pt x="526" y="2607"/>
                  </a:lnTo>
                  <a:lnTo>
                    <a:pt x="529" y="2614"/>
                  </a:lnTo>
                  <a:lnTo>
                    <a:pt x="532" y="2623"/>
                  </a:lnTo>
                  <a:lnTo>
                    <a:pt x="533" y="2630"/>
                  </a:lnTo>
                  <a:lnTo>
                    <a:pt x="533" y="2637"/>
                  </a:lnTo>
                  <a:lnTo>
                    <a:pt x="531" y="2644"/>
                  </a:lnTo>
                  <a:lnTo>
                    <a:pt x="529" y="2649"/>
                  </a:lnTo>
                  <a:lnTo>
                    <a:pt x="525" y="2654"/>
                  </a:lnTo>
                  <a:lnTo>
                    <a:pt x="520" y="2659"/>
                  </a:lnTo>
                  <a:lnTo>
                    <a:pt x="514" y="2661"/>
                  </a:lnTo>
                  <a:lnTo>
                    <a:pt x="506" y="2664"/>
                  </a:lnTo>
                  <a:lnTo>
                    <a:pt x="498" y="2665"/>
                  </a:lnTo>
                  <a:lnTo>
                    <a:pt x="489" y="2665"/>
                  </a:lnTo>
                  <a:lnTo>
                    <a:pt x="479" y="2665"/>
                  </a:lnTo>
                  <a:lnTo>
                    <a:pt x="468" y="2664"/>
                  </a:lnTo>
                  <a:lnTo>
                    <a:pt x="458" y="2662"/>
                  </a:lnTo>
                  <a:lnTo>
                    <a:pt x="446" y="2659"/>
                  </a:lnTo>
                  <a:lnTo>
                    <a:pt x="434" y="2655"/>
                  </a:lnTo>
                  <a:lnTo>
                    <a:pt x="421" y="2651"/>
                  </a:lnTo>
                  <a:lnTo>
                    <a:pt x="408" y="2646"/>
                  </a:lnTo>
                  <a:lnTo>
                    <a:pt x="395" y="2640"/>
                  </a:lnTo>
                  <a:lnTo>
                    <a:pt x="382" y="2633"/>
                  </a:lnTo>
                  <a:lnTo>
                    <a:pt x="369" y="2625"/>
                  </a:lnTo>
                  <a:lnTo>
                    <a:pt x="356" y="2618"/>
                  </a:lnTo>
                  <a:lnTo>
                    <a:pt x="344" y="2609"/>
                  </a:lnTo>
                  <a:lnTo>
                    <a:pt x="332" y="2600"/>
                  </a:lnTo>
                  <a:lnTo>
                    <a:pt x="322" y="2592"/>
                  </a:lnTo>
                  <a:lnTo>
                    <a:pt x="312" y="2583"/>
                  </a:lnTo>
                  <a:lnTo>
                    <a:pt x="303" y="2573"/>
                  </a:lnTo>
                  <a:lnTo>
                    <a:pt x="296" y="2565"/>
                  </a:lnTo>
                  <a:lnTo>
                    <a:pt x="288" y="2556"/>
                  </a:lnTo>
                  <a:lnTo>
                    <a:pt x="283" y="2548"/>
                  </a:lnTo>
                  <a:lnTo>
                    <a:pt x="277" y="2539"/>
                  </a:lnTo>
                  <a:lnTo>
                    <a:pt x="274" y="2530"/>
                  </a:lnTo>
                  <a:lnTo>
                    <a:pt x="272" y="2523"/>
                  </a:lnTo>
                  <a:lnTo>
                    <a:pt x="271" y="2515"/>
                  </a:lnTo>
                  <a:lnTo>
                    <a:pt x="271" y="2508"/>
                  </a:lnTo>
                  <a:lnTo>
                    <a:pt x="272" y="2501"/>
                  </a:lnTo>
                  <a:lnTo>
                    <a:pt x="274" y="2496"/>
                  </a:lnTo>
                  <a:lnTo>
                    <a:pt x="278" y="2490"/>
                  </a:lnTo>
                  <a:lnTo>
                    <a:pt x="284" y="2487"/>
                  </a:lnTo>
                  <a:lnTo>
                    <a:pt x="290" y="2484"/>
                  </a:lnTo>
                  <a:lnTo>
                    <a:pt x="298" y="2482"/>
                  </a:lnTo>
                  <a:lnTo>
                    <a:pt x="305" y="2480"/>
                  </a:lnTo>
                  <a:lnTo>
                    <a:pt x="315" y="2480"/>
                  </a:lnTo>
                  <a:lnTo>
                    <a:pt x="325" y="2480"/>
                  </a:lnTo>
                  <a:lnTo>
                    <a:pt x="335" y="2481"/>
                  </a:lnTo>
                  <a:lnTo>
                    <a:pt x="346" y="2483"/>
                  </a:lnTo>
                  <a:lnTo>
                    <a:pt x="357" y="2486"/>
                  </a:lnTo>
                  <a:lnTo>
                    <a:pt x="370" y="2489"/>
                  </a:lnTo>
                  <a:lnTo>
                    <a:pt x="382" y="2495"/>
                  </a:lnTo>
                  <a:lnTo>
                    <a:pt x="395" y="2499"/>
                  </a:lnTo>
                  <a:lnTo>
                    <a:pt x="408" y="2505"/>
                  </a:lnTo>
                  <a:lnTo>
                    <a:pt x="421" y="2512"/>
                  </a:lnTo>
                  <a:lnTo>
                    <a:pt x="435" y="2519"/>
                  </a:lnTo>
                  <a:close/>
                  <a:moveTo>
                    <a:pt x="391" y="2195"/>
                  </a:moveTo>
                  <a:lnTo>
                    <a:pt x="386" y="2200"/>
                  </a:lnTo>
                  <a:lnTo>
                    <a:pt x="382" y="2203"/>
                  </a:lnTo>
                  <a:lnTo>
                    <a:pt x="376" y="2206"/>
                  </a:lnTo>
                  <a:lnTo>
                    <a:pt x="369" y="2209"/>
                  </a:lnTo>
                  <a:lnTo>
                    <a:pt x="362" y="2210"/>
                  </a:lnTo>
                  <a:lnTo>
                    <a:pt x="353" y="2211"/>
                  </a:lnTo>
                  <a:lnTo>
                    <a:pt x="344" y="2211"/>
                  </a:lnTo>
                  <a:lnTo>
                    <a:pt x="335" y="2210"/>
                  </a:lnTo>
                  <a:lnTo>
                    <a:pt x="325" y="2208"/>
                  </a:lnTo>
                  <a:lnTo>
                    <a:pt x="314" y="2205"/>
                  </a:lnTo>
                  <a:lnTo>
                    <a:pt x="302" y="2202"/>
                  </a:lnTo>
                  <a:lnTo>
                    <a:pt x="291" y="2198"/>
                  </a:lnTo>
                  <a:lnTo>
                    <a:pt x="280" y="2194"/>
                  </a:lnTo>
                  <a:lnTo>
                    <a:pt x="268" y="2187"/>
                  </a:lnTo>
                  <a:lnTo>
                    <a:pt x="256" y="2182"/>
                  </a:lnTo>
                  <a:lnTo>
                    <a:pt x="244" y="2174"/>
                  </a:lnTo>
                  <a:lnTo>
                    <a:pt x="232" y="2167"/>
                  </a:lnTo>
                  <a:lnTo>
                    <a:pt x="221" y="2159"/>
                  </a:lnTo>
                  <a:lnTo>
                    <a:pt x="212" y="2150"/>
                  </a:lnTo>
                  <a:lnTo>
                    <a:pt x="202" y="2143"/>
                  </a:lnTo>
                  <a:lnTo>
                    <a:pt x="193" y="2134"/>
                  </a:lnTo>
                  <a:lnTo>
                    <a:pt x="185" y="2126"/>
                  </a:lnTo>
                  <a:lnTo>
                    <a:pt x="178" y="2117"/>
                  </a:lnTo>
                  <a:lnTo>
                    <a:pt x="172" y="2109"/>
                  </a:lnTo>
                  <a:lnTo>
                    <a:pt x="166" y="2101"/>
                  </a:lnTo>
                  <a:lnTo>
                    <a:pt x="163" y="2093"/>
                  </a:lnTo>
                  <a:lnTo>
                    <a:pt x="160" y="2086"/>
                  </a:lnTo>
                  <a:lnTo>
                    <a:pt x="158" y="2078"/>
                  </a:lnTo>
                  <a:lnTo>
                    <a:pt x="156" y="2071"/>
                  </a:lnTo>
                  <a:lnTo>
                    <a:pt x="156" y="2064"/>
                  </a:lnTo>
                  <a:lnTo>
                    <a:pt x="158" y="2058"/>
                  </a:lnTo>
                  <a:lnTo>
                    <a:pt x="161" y="2052"/>
                  </a:lnTo>
                  <a:lnTo>
                    <a:pt x="164" y="2048"/>
                  </a:lnTo>
                  <a:lnTo>
                    <a:pt x="169" y="2044"/>
                  </a:lnTo>
                  <a:lnTo>
                    <a:pt x="175" y="2040"/>
                  </a:lnTo>
                  <a:lnTo>
                    <a:pt x="181" y="2038"/>
                  </a:lnTo>
                  <a:lnTo>
                    <a:pt x="189" y="2037"/>
                  </a:lnTo>
                  <a:lnTo>
                    <a:pt x="198" y="2036"/>
                  </a:lnTo>
                  <a:lnTo>
                    <a:pt x="206" y="2037"/>
                  </a:lnTo>
                  <a:lnTo>
                    <a:pt x="216" y="2038"/>
                  </a:lnTo>
                  <a:lnTo>
                    <a:pt x="227" y="2039"/>
                  </a:lnTo>
                  <a:lnTo>
                    <a:pt x="237" y="2042"/>
                  </a:lnTo>
                  <a:lnTo>
                    <a:pt x="248" y="2046"/>
                  </a:lnTo>
                  <a:lnTo>
                    <a:pt x="260" y="2050"/>
                  </a:lnTo>
                  <a:lnTo>
                    <a:pt x="271" y="2054"/>
                  </a:lnTo>
                  <a:lnTo>
                    <a:pt x="283" y="2060"/>
                  </a:lnTo>
                  <a:lnTo>
                    <a:pt x="295" y="2066"/>
                  </a:lnTo>
                  <a:lnTo>
                    <a:pt x="308" y="2074"/>
                  </a:lnTo>
                  <a:lnTo>
                    <a:pt x="318" y="2081"/>
                  </a:lnTo>
                  <a:lnTo>
                    <a:pt x="329" y="2089"/>
                  </a:lnTo>
                  <a:lnTo>
                    <a:pt x="340" y="2096"/>
                  </a:lnTo>
                  <a:lnTo>
                    <a:pt x="350" y="2105"/>
                  </a:lnTo>
                  <a:lnTo>
                    <a:pt x="358" y="2114"/>
                  </a:lnTo>
                  <a:lnTo>
                    <a:pt x="366" y="2121"/>
                  </a:lnTo>
                  <a:lnTo>
                    <a:pt x="372" y="2130"/>
                  </a:lnTo>
                  <a:lnTo>
                    <a:pt x="379" y="2139"/>
                  </a:lnTo>
                  <a:lnTo>
                    <a:pt x="384" y="2146"/>
                  </a:lnTo>
                  <a:lnTo>
                    <a:pt x="389" y="2155"/>
                  </a:lnTo>
                  <a:lnTo>
                    <a:pt x="392" y="2162"/>
                  </a:lnTo>
                  <a:lnTo>
                    <a:pt x="394" y="2170"/>
                  </a:lnTo>
                  <a:lnTo>
                    <a:pt x="395" y="2176"/>
                  </a:lnTo>
                  <a:lnTo>
                    <a:pt x="394" y="2183"/>
                  </a:lnTo>
                  <a:lnTo>
                    <a:pt x="393" y="2189"/>
                  </a:lnTo>
                  <a:lnTo>
                    <a:pt x="391" y="2195"/>
                  </a:lnTo>
                  <a:close/>
                  <a:moveTo>
                    <a:pt x="244" y="1642"/>
                  </a:moveTo>
                  <a:lnTo>
                    <a:pt x="255" y="1649"/>
                  </a:lnTo>
                  <a:lnTo>
                    <a:pt x="264" y="1656"/>
                  </a:lnTo>
                  <a:lnTo>
                    <a:pt x="273" y="1664"/>
                  </a:lnTo>
                  <a:lnTo>
                    <a:pt x="282" y="1671"/>
                  </a:lnTo>
                  <a:lnTo>
                    <a:pt x="289" y="1679"/>
                  </a:lnTo>
                  <a:lnTo>
                    <a:pt x="297" y="1687"/>
                  </a:lnTo>
                  <a:lnTo>
                    <a:pt x="303" y="1695"/>
                  </a:lnTo>
                  <a:lnTo>
                    <a:pt x="309" y="1703"/>
                  </a:lnTo>
                  <a:lnTo>
                    <a:pt x="313" y="1710"/>
                  </a:lnTo>
                  <a:lnTo>
                    <a:pt x="316" y="1718"/>
                  </a:lnTo>
                  <a:lnTo>
                    <a:pt x="319" y="1725"/>
                  </a:lnTo>
                  <a:lnTo>
                    <a:pt x="322" y="1732"/>
                  </a:lnTo>
                  <a:lnTo>
                    <a:pt x="322" y="1738"/>
                  </a:lnTo>
                  <a:lnTo>
                    <a:pt x="322" y="1745"/>
                  </a:lnTo>
                  <a:lnTo>
                    <a:pt x="321" y="1750"/>
                  </a:lnTo>
                  <a:lnTo>
                    <a:pt x="317" y="1755"/>
                  </a:lnTo>
                  <a:lnTo>
                    <a:pt x="314" y="1761"/>
                  </a:lnTo>
                  <a:lnTo>
                    <a:pt x="310" y="1764"/>
                  </a:lnTo>
                  <a:lnTo>
                    <a:pt x="304" y="1767"/>
                  </a:lnTo>
                  <a:lnTo>
                    <a:pt x="298" y="1769"/>
                  </a:lnTo>
                  <a:lnTo>
                    <a:pt x="291" y="1770"/>
                  </a:lnTo>
                  <a:lnTo>
                    <a:pt x="284" y="1772"/>
                  </a:lnTo>
                  <a:lnTo>
                    <a:pt x="275" y="1772"/>
                  </a:lnTo>
                  <a:lnTo>
                    <a:pt x="267" y="1770"/>
                  </a:lnTo>
                  <a:lnTo>
                    <a:pt x="257" y="1768"/>
                  </a:lnTo>
                  <a:lnTo>
                    <a:pt x="247" y="1766"/>
                  </a:lnTo>
                  <a:lnTo>
                    <a:pt x="237" y="1764"/>
                  </a:lnTo>
                  <a:lnTo>
                    <a:pt x="227" y="1760"/>
                  </a:lnTo>
                  <a:lnTo>
                    <a:pt x="216" y="1755"/>
                  </a:lnTo>
                  <a:lnTo>
                    <a:pt x="205" y="1750"/>
                  </a:lnTo>
                  <a:lnTo>
                    <a:pt x="194" y="1745"/>
                  </a:lnTo>
                  <a:lnTo>
                    <a:pt x="183" y="1738"/>
                  </a:lnTo>
                  <a:lnTo>
                    <a:pt x="174" y="1731"/>
                  </a:lnTo>
                  <a:lnTo>
                    <a:pt x="163" y="1724"/>
                  </a:lnTo>
                  <a:lnTo>
                    <a:pt x="154" y="1717"/>
                  </a:lnTo>
                  <a:lnTo>
                    <a:pt x="146" y="1709"/>
                  </a:lnTo>
                  <a:lnTo>
                    <a:pt x="138" y="1700"/>
                  </a:lnTo>
                  <a:lnTo>
                    <a:pt x="131" y="1693"/>
                  </a:lnTo>
                  <a:lnTo>
                    <a:pt x="124" y="1685"/>
                  </a:lnTo>
                  <a:lnTo>
                    <a:pt x="119" y="1678"/>
                  </a:lnTo>
                  <a:lnTo>
                    <a:pt x="114" y="1669"/>
                  </a:lnTo>
                  <a:lnTo>
                    <a:pt x="110" y="1661"/>
                  </a:lnTo>
                  <a:lnTo>
                    <a:pt x="108" y="1655"/>
                  </a:lnTo>
                  <a:lnTo>
                    <a:pt x="106" y="1647"/>
                  </a:lnTo>
                  <a:lnTo>
                    <a:pt x="106" y="1641"/>
                  </a:lnTo>
                  <a:lnTo>
                    <a:pt x="106" y="1635"/>
                  </a:lnTo>
                  <a:lnTo>
                    <a:pt x="107" y="1629"/>
                  </a:lnTo>
                  <a:lnTo>
                    <a:pt x="109" y="1624"/>
                  </a:lnTo>
                  <a:lnTo>
                    <a:pt x="113" y="1619"/>
                  </a:lnTo>
                  <a:lnTo>
                    <a:pt x="118" y="1615"/>
                  </a:lnTo>
                  <a:lnTo>
                    <a:pt x="123" y="1613"/>
                  </a:lnTo>
                  <a:lnTo>
                    <a:pt x="130" y="1611"/>
                  </a:lnTo>
                  <a:lnTo>
                    <a:pt x="136" y="1609"/>
                  </a:lnTo>
                  <a:lnTo>
                    <a:pt x="145" y="1609"/>
                  </a:lnTo>
                  <a:lnTo>
                    <a:pt x="152" y="1609"/>
                  </a:lnTo>
                  <a:lnTo>
                    <a:pt x="161" y="1610"/>
                  </a:lnTo>
                  <a:lnTo>
                    <a:pt x="171" y="1611"/>
                  </a:lnTo>
                  <a:lnTo>
                    <a:pt x="180" y="1613"/>
                  </a:lnTo>
                  <a:lnTo>
                    <a:pt x="190" y="1616"/>
                  </a:lnTo>
                  <a:lnTo>
                    <a:pt x="201" y="1620"/>
                  </a:lnTo>
                  <a:lnTo>
                    <a:pt x="212" y="1625"/>
                  </a:lnTo>
                  <a:lnTo>
                    <a:pt x="222" y="1629"/>
                  </a:lnTo>
                  <a:lnTo>
                    <a:pt x="233" y="1636"/>
                  </a:lnTo>
                  <a:lnTo>
                    <a:pt x="244" y="1642"/>
                  </a:lnTo>
                  <a:close/>
                  <a:moveTo>
                    <a:pt x="606" y="1935"/>
                  </a:moveTo>
                  <a:lnTo>
                    <a:pt x="602" y="1940"/>
                  </a:lnTo>
                  <a:lnTo>
                    <a:pt x="597" y="1943"/>
                  </a:lnTo>
                  <a:lnTo>
                    <a:pt x="592" y="1946"/>
                  </a:lnTo>
                  <a:lnTo>
                    <a:pt x="585" y="1949"/>
                  </a:lnTo>
                  <a:lnTo>
                    <a:pt x="577" y="1951"/>
                  </a:lnTo>
                  <a:lnTo>
                    <a:pt x="570" y="1951"/>
                  </a:lnTo>
                  <a:lnTo>
                    <a:pt x="560" y="1951"/>
                  </a:lnTo>
                  <a:lnTo>
                    <a:pt x="552" y="1951"/>
                  </a:lnTo>
                  <a:lnTo>
                    <a:pt x="542" y="1949"/>
                  </a:lnTo>
                  <a:lnTo>
                    <a:pt x="531" y="1946"/>
                  </a:lnTo>
                  <a:lnTo>
                    <a:pt x="520" y="1943"/>
                  </a:lnTo>
                  <a:lnTo>
                    <a:pt x="509" y="1939"/>
                  </a:lnTo>
                  <a:lnTo>
                    <a:pt x="499" y="1935"/>
                  </a:lnTo>
                  <a:lnTo>
                    <a:pt x="487" y="1929"/>
                  </a:lnTo>
                  <a:lnTo>
                    <a:pt x="476" y="1924"/>
                  </a:lnTo>
                  <a:lnTo>
                    <a:pt x="464" y="1916"/>
                  </a:lnTo>
                  <a:lnTo>
                    <a:pt x="453" y="1910"/>
                  </a:lnTo>
                  <a:lnTo>
                    <a:pt x="443" y="1902"/>
                  </a:lnTo>
                  <a:lnTo>
                    <a:pt x="433" y="1894"/>
                  </a:lnTo>
                  <a:lnTo>
                    <a:pt x="423" y="1886"/>
                  </a:lnTo>
                  <a:lnTo>
                    <a:pt x="416" y="1877"/>
                  </a:lnTo>
                  <a:lnTo>
                    <a:pt x="408" y="1870"/>
                  </a:lnTo>
                  <a:lnTo>
                    <a:pt x="400" y="1861"/>
                  </a:lnTo>
                  <a:lnTo>
                    <a:pt x="395" y="1854"/>
                  </a:lnTo>
                  <a:lnTo>
                    <a:pt x="390" y="1845"/>
                  </a:lnTo>
                  <a:lnTo>
                    <a:pt x="386" y="1837"/>
                  </a:lnTo>
                  <a:lnTo>
                    <a:pt x="383" y="1830"/>
                  </a:lnTo>
                  <a:lnTo>
                    <a:pt x="381" y="1822"/>
                  </a:lnTo>
                  <a:lnTo>
                    <a:pt x="380" y="1816"/>
                  </a:lnTo>
                  <a:lnTo>
                    <a:pt x="381" y="1809"/>
                  </a:lnTo>
                  <a:lnTo>
                    <a:pt x="382" y="1803"/>
                  </a:lnTo>
                  <a:lnTo>
                    <a:pt x="385" y="1797"/>
                  </a:lnTo>
                  <a:lnTo>
                    <a:pt x="389" y="1793"/>
                  </a:lnTo>
                  <a:lnTo>
                    <a:pt x="394" y="1789"/>
                  </a:lnTo>
                  <a:lnTo>
                    <a:pt x="399" y="1786"/>
                  </a:lnTo>
                  <a:lnTo>
                    <a:pt x="406" y="1783"/>
                  </a:lnTo>
                  <a:lnTo>
                    <a:pt x="413" y="1782"/>
                  </a:lnTo>
                  <a:lnTo>
                    <a:pt x="421" y="1781"/>
                  </a:lnTo>
                  <a:lnTo>
                    <a:pt x="431" y="1781"/>
                  </a:lnTo>
                  <a:lnTo>
                    <a:pt x="439" y="1782"/>
                  </a:lnTo>
                  <a:lnTo>
                    <a:pt x="449" y="1783"/>
                  </a:lnTo>
                  <a:lnTo>
                    <a:pt x="460" y="1786"/>
                  </a:lnTo>
                  <a:lnTo>
                    <a:pt x="471" y="1789"/>
                  </a:lnTo>
                  <a:lnTo>
                    <a:pt x="481" y="1793"/>
                  </a:lnTo>
                  <a:lnTo>
                    <a:pt x="492" y="1797"/>
                  </a:lnTo>
                  <a:lnTo>
                    <a:pt x="504" y="1803"/>
                  </a:lnTo>
                  <a:lnTo>
                    <a:pt x="515" y="1809"/>
                  </a:lnTo>
                  <a:lnTo>
                    <a:pt x="527" y="1816"/>
                  </a:lnTo>
                  <a:lnTo>
                    <a:pt x="538" y="1823"/>
                  </a:lnTo>
                  <a:lnTo>
                    <a:pt x="548" y="1831"/>
                  </a:lnTo>
                  <a:lnTo>
                    <a:pt x="558" y="1838"/>
                  </a:lnTo>
                  <a:lnTo>
                    <a:pt x="568" y="1847"/>
                  </a:lnTo>
                  <a:lnTo>
                    <a:pt x="575" y="1855"/>
                  </a:lnTo>
                  <a:lnTo>
                    <a:pt x="583" y="1863"/>
                  </a:lnTo>
                  <a:lnTo>
                    <a:pt x="590" y="1871"/>
                  </a:lnTo>
                  <a:lnTo>
                    <a:pt x="596" y="1879"/>
                  </a:lnTo>
                  <a:lnTo>
                    <a:pt x="600" y="1887"/>
                  </a:lnTo>
                  <a:lnTo>
                    <a:pt x="604" y="1895"/>
                  </a:lnTo>
                  <a:lnTo>
                    <a:pt x="608" y="1902"/>
                  </a:lnTo>
                  <a:lnTo>
                    <a:pt x="610" y="1910"/>
                  </a:lnTo>
                  <a:lnTo>
                    <a:pt x="610" y="1917"/>
                  </a:lnTo>
                  <a:lnTo>
                    <a:pt x="610" y="1924"/>
                  </a:lnTo>
                  <a:lnTo>
                    <a:pt x="609" y="1929"/>
                  </a:lnTo>
                  <a:lnTo>
                    <a:pt x="606" y="1935"/>
                  </a:lnTo>
                  <a:close/>
                  <a:moveTo>
                    <a:pt x="241" y="1223"/>
                  </a:moveTo>
                  <a:lnTo>
                    <a:pt x="259" y="1236"/>
                  </a:lnTo>
                  <a:lnTo>
                    <a:pt x="275" y="1250"/>
                  </a:lnTo>
                  <a:lnTo>
                    <a:pt x="282" y="1258"/>
                  </a:lnTo>
                  <a:lnTo>
                    <a:pt x="288" y="1265"/>
                  </a:lnTo>
                  <a:lnTo>
                    <a:pt x="294" y="1272"/>
                  </a:lnTo>
                  <a:lnTo>
                    <a:pt x="299" y="1279"/>
                  </a:lnTo>
                  <a:lnTo>
                    <a:pt x="302" y="1287"/>
                  </a:lnTo>
                  <a:lnTo>
                    <a:pt x="305" y="1293"/>
                  </a:lnTo>
                  <a:lnTo>
                    <a:pt x="309" y="1301"/>
                  </a:lnTo>
                  <a:lnTo>
                    <a:pt x="310" y="1308"/>
                  </a:lnTo>
                  <a:lnTo>
                    <a:pt x="311" y="1314"/>
                  </a:lnTo>
                  <a:lnTo>
                    <a:pt x="310" y="1319"/>
                  </a:lnTo>
                  <a:lnTo>
                    <a:pt x="309" y="1325"/>
                  </a:lnTo>
                  <a:lnTo>
                    <a:pt x="307" y="1330"/>
                  </a:lnTo>
                  <a:lnTo>
                    <a:pt x="302" y="1335"/>
                  </a:lnTo>
                  <a:lnTo>
                    <a:pt x="299" y="1338"/>
                  </a:lnTo>
                  <a:lnTo>
                    <a:pt x="294" y="1341"/>
                  </a:lnTo>
                  <a:lnTo>
                    <a:pt x="287" y="1343"/>
                  </a:lnTo>
                  <a:lnTo>
                    <a:pt x="282" y="1344"/>
                  </a:lnTo>
                  <a:lnTo>
                    <a:pt x="274" y="1345"/>
                  </a:lnTo>
                  <a:lnTo>
                    <a:pt x="267" y="1345"/>
                  </a:lnTo>
                  <a:lnTo>
                    <a:pt x="258" y="1344"/>
                  </a:lnTo>
                  <a:lnTo>
                    <a:pt x="250" y="1343"/>
                  </a:lnTo>
                  <a:lnTo>
                    <a:pt x="241" y="1341"/>
                  </a:lnTo>
                  <a:lnTo>
                    <a:pt x="232" y="1338"/>
                  </a:lnTo>
                  <a:lnTo>
                    <a:pt x="222" y="1335"/>
                  </a:lnTo>
                  <a:lnTo>
                    <a:pt x="213" y="1330"/>
                  </a:lnTo>
                  <a:lnTo>
                    <a:pt x="203" y="1326"/>
                  </a:lnTo>
                  <a:lnTo>
                    <a:pt x="193" y="1320"/>
                  </a:lnTo>
                  <a:lnTo>
                    <a:pt x="183" y="1314"/>
                  </a:lnTo>
                  <a:lnTo>
                    <a:pt x="174" y="1308"/>
                  </a:lnTo>
                  <a:lnTo>
                    <a:pt x="165" y="1301"/>
                  </a:lnTo>
                  <a:lnTo>
                    <a:pt x="156" y="1295"/>
                  </a:lnTo>
                  <a:lnTo>
                    <a:pt x="149" y="1287"/>
                  </a:lnTo>
                  <a:lnTo>
                    <a:pt x="142" y="1281"/>
                  </a:lnTo>
                  <a:lnTo>
                    <a:pt x="136" y="1273"/>
                  </a:lnTo>
                  <a:lnTo>
                    <a:pt x="130" y="1265"/>
                  </a:lnTo>
                  <a:lnTo>
                    <a:pt x="125" y="1258"/>
                  </a:lnTo>
                  <a:lnTo>
                    <a:pt x="121" y="1251"/>
                  </a:lnTo>
                  <a:lnTo>
                    <a:pt x="118" y="1244"/>
                  </a:lnTo>
                  <a:lnTo>
                    <a:pt x="115" y="1237"/>
                  </a:lnTo>
                  <a:lnTo>
                    <a:pt x="114" y="1231"/>
                  </a:lnTo>
                  <a:lnTo>
                    <a:pt x="113" y="1224"/>
                  </a:lnTo>
                  <a:lnTo>
                    <a:pt x="114" y="1218"/>
                  </a:lnTo>
                  <a:lnTo>
                    <a:pt x="115" y="1213"/>
                  </a:lnTo>
                  <a:lnTo>
                    <a:pt x="118" y="1208"/>
                  </a:lnTo>
                  <a:lnTo>
                    <a:pt x="121" y="1204"/>
                  </a:lnTo>
                  <a:lnTo>
                    <a:pt x="125" y="1200"/>
                  </a:lnTo>
                  <a:lnTo>
                    <a:pt x="131" y="1197"/>
                  </a:lnTo>
                  <a:lnTo>
                    <a:pt x="136" y="1195"/>
                  </a:lnTo>
                  <a:lnTo>
                    <a:pt x="142" y="1193"/>
                  </a:lnTo>
                  <a:lnTo>
                    <a:pt x="150" y="1193"/>
                  </a:lnTo>
                  <a:lnTo>
                    <a:pt x="158" y="1193"/>
                  </a:lnTo>
                  <a:lnTo>
                    <a:pt x="165" y="1193"/>
                  </a:lnTo>
                  <a:lnTo>
                    <a:pt x="174" y="1195"/>
                  </a:lnTo>
                  <a:lnTo>
                    <a:pt x="182" y="1197"/>
                  </a:lnTo>
                  <a:lnTo>
                    <a:pt x="192" y="1200"/>
                  </a:lnTo>
                  <a:lnTo>
                    <a:pt x="202" y="1203"/>
                  </a:lnTo>
                  <a:lnTo>
                    <a:pt x="220" y="1211"/>
                  </a:lnTo>
                  <a:lnTo>
                    <a:pt x="241" y="1223"/>
                  </a:lnTo>
                  <a:close/>
                  <a:moveTo>
                    <a:pt x="497" y="1384"/>
                  </a:moveTo>
                  <a:lnTo>
                    <a:pt x="507" y="1391"/>
                  </a:lnTo>
                  <a:lnTo>
                    <a:pt x="517" y="1398"/>
                  </a:lnTo>
                  <a:lnTo>
                    <a:pt x="526" y="1406"/>
                  </a:lnTo>
                  <a:lnTo>
                    <a:pt x="533" y="1413"/>
                  </a:lnTo>
                  <a:lnTo>
                    <a:pt x="541" y="1421"/>
                  </a:lnTo>
                  <a:lnTo>
                    <a:pt x="548" y="1428"/>
                  </a:lnTo>
                  <a:lnTo>
                    <a:pt x="554" y="1436"/>
                  </a:lnTo>
                  <a:lnTo>
                    <a:pt x="559" y="1444"/>
                  </a:lnTo>
                  <a:lnTo>
                    <a:pt x="563" y="1451"/>
                  </a:lnTo>
                  <a:lnTo>
                    <a:pt x="567" y="1458"/>
                  </a:lnTo>
                  <a:lnTo>
                    <a:pt x="569" y="1465"/>
                  </a:lnTo>
                  <a:lnTo>
                    <a:pt x="571" y="1472"/>
                  </a:lnTo>
                  <a:lnTo>
                    <a:pt x="571" y="1478"/>
                  </a:lnTo>
                  <a:lnTo>
                    <a:pt x="571" y="1485"/>
                  </a:lnTo>
                  <a:lnTo>
                    <a:pt x="570" y="1490"/>
                  </a:lnTo>
                  <a:lnTo>
                    <a:pt x="567" y="1495"/>
                  </a:lnTo>
                  <a:lnTo>
                    <a:pt x="563" y="1500"/>
                  </a:lnTo>
                  <a:lnTo>
                    <a:pt x="559" y="1504"/>
                  </a:lnTo>
                  <a:lnTo>
                    <a:pt x="554" y="1507"/>
                  </a:lnTo>
                  <a:lnTo>
                    <a:pt x="547" y="1509"/>
                  </a:lnTo>
                  <a:lnTo>
                    <a:pt x="541" y="1510"/>
                  </a:lnTo>
                  <a:lnTo>
                    <a:pt x="533" y="1511"/>
                  </a:lnTo>
                  <a:lnTo>
                    <a:pt x="526" y="1511"/>
                  </a:lnTo>
                  <a:lnTo>
                    <a:pt x="517" y="1510"/>
                  </a:lnTo>
                  <a:lnTo>
                    <a:pt x="507" y="1509"/>
                  </a:lnTo>
                  <a:lnTo>
                    <a:pt x="499" y="1507"/>
                  </a:lnTo>
                  <a:lnTo>
                    <a:pt x="488" y="1505"/>
                  </a:lnTo>
                  <a:lnTo>
                    <a:pt x="478" y="1501"/>
                  </a:lnTo>
                  <a:lnTo>
                    <a:pt x="468" y="1496"/>
                  </a:lnTo>
                  <a:lnTo>
                    <a:pt x="458" y="1492"/>
                  </a:lnTo>
                  <a:lnTo>
                    <a:pt x="447" y="1487"/>
                  </a:lnTo>
                  <a:lnTo>
                    <a:pt x="437" y="1480"/>
                  </a:lnTo>
                  <a:lnTo>
                    <a:pt x="427" y="1474"/>
                  </a:lnTo>
                  <a:lnTo>
                    <a:pt x="418" y="1466"/>
                  </a:lnTo>
                  <a:lnTo>
                    <a:pt x="409" y="1459"/>
                  </a:lnTo>
                  <a:lnTo>
                    <a:pt x="400" y="1452"/>
                  </a:lnTo>
                  <a:lnTo>
                    <a:pt x="393" y="1445"/>
                  </a:lnTo>
                  <a:lnTo>
                    <a:pt x="386" y="1436"/>
                  </a:lnTo>
                  <a:lnTo>
                    <a:pt x="380" y="1428"/>
                  </a:lnTo>
                  <a:lnTo>
                    <a:pt x="376" y="1421"/>
                  </a:lnTo>
                  <a:lnTo>
                    <a:pt x="371" y="1413"/>
                  </a:lnTo>
                  <a:lnTo>
                    <a:pt x="367" y="1407"/>
                  </a:lnTo>
                  <a:lnTo>
                    <a:pt x="365" y="1399"/>
                  </a:lnTo>
                  <a:lnTo>
                    <a:pt x="364" y="1393"/>
                  </a:lnTo>
                  <a:lnTo>
                    <a:pt x="363" y="1386"/>
                  </a:lnTo>
                  <a:lnTo>
                    <a:pt x="363" y="1380"/>
                  </a:lnTo>
                  <a:lnTo>
                    <a:pt x="365" y="1374"/>
                  </a:lnTo>
                  <a:lnTo>
                    <a:pt x="367" y="1369"/>
                  </a:lnTo>
                  <a:lnTo>
                    <a:pt x="370" y="1365"/>
                  </a:lnTo>
                  <a:lnTo>
                    <a:pt x="376" y="1360"/>
                  </a:lnTo>
                  <a:lnTo>
                    <a:pt x="381" y="1357"/>
                  </a:lnTo>
                  <a:lnTo>
                    <a:pt x="386" y="1355"/>
                  </a:lnTo>
                  <a:lnTo>
                    <a:pt x="394" y="1354"/>
                  </a:lnTo>
                  <a:lnTo>
                    <a:pt x="400" y="1353"/>
                  </a:lnTo>
                  <a:lnTo>
                    <a:pt x="409" y="1353"/>
                  </a:lnTo>
                  <a:lnTo>
                    <a:pt x="418" y="1354"/>
                  </a:lnTo>
                  <a:lnTo>
                    <a:pt x="426" y="1355"/>
                  </a:lnTo>
                  <a:lnTo>
                    <a:pt x="436" y="1357"/>
                  </a:lnTo>
                  <a:lnTo>
                    <a:pt x="446" y="1359"/>
                  </a:lnTo>
                  <a:lnTo>
                    <a:pt x="456" y="1364"/>
                  </a:lnTo>
                  <a:lnTo>
                    <a:pt x="466" y="1368"/>
                  </a:lnTo>
                  <a:lnTo>
                    <a:pt x="476" y="1372"/>
                  </a:lnTo>
                  <a:lnTo>
                    <a:pt x="487" y="1378"/>
                  </a:lnTo>
                  <a:lnTo>
                    <a:pt x="497" y="1384"/>
                  </a:lnTo>
                  <a:close/>
                  <a:moveTo>
                    <a:pt x="293" y="815"/>
                  </a:moveTo>
                  <a:lnTo>
                    <a:pt x="309" y="827"/>
                  </a:lnTo>
                  <a:lnTo>
                    <a:pt x="324" y="840"/>
                  </a:lnTo>
                  <a:lnTo>
                    <a:pt x="336" y="854"/>
                  </a:lnTo>
                  <a:lnTo>
                    <a:pt x="345" y="867"/>
                  </a:lnTo>
                  <a:lnTo>
                    <a:pt x="349" y="875"/>
                  </a:lnTo>
                  <a:lnTo>
                    <a:pt x="352" y="881"/>
                  </a:lnTo>
                  <a:lnTo>
                    <a:pt x="354" y="888"/>
                  </a:lnTo>
                  <a:lnTo>
                    <a:pt x="355" y="893"/>
                  </a:lnTo>
                  <a:lnTo>
                    <a:pt x="355" y="900"/>
                  </a:lnTo>
                  <a:lnTo>
                    <a:pt x="355" y="905"/>
                  </a:lnTo>
                  <a:lnTo>
                    <a:pt x="353" y="910"/>
                  </a:lnTo>
                  <a:lnTo>
                    <a:pt x="351" y="915"/>
                  </a:lnTo>
                  <a:lnTo>
                    <a:pt x="348" y="919"/>
                  </a:lnTo>
                  <a:lnTo>
                    <a:pt x="343" y="922"/>
                  </a:lnTo>
                  <a:lnTo>
                    <a:pt x="339" y="925"/>
                  </a:lnTo>
                  <a:lnTo>
                    <a:pt x="334" y="928"/>
                  </a:lnTo>
                  <a:lnTo>
                    <a:pt x="327" y="929"/>
                  </a:lnTo>
                  <a:lnTo>
                    <a:pt x="321" y="930"/>
                  </a:lnTo>
                  <a:lnTo>
                    <a:pt x="314" y="930"/>
                  </a:lnTo>
                  <a:lnTo>
                    <a:pt x="307" y="929"/>
                  </a:lnTo>
                  <a:lnTo>
                    <a:pt x="299" y="928"/>
                  </a:lnTo>
                  <a:lnTo>
                    <a:pt x="290" y="927"/>
                  </a:lnTo>
                  <a:lnTo>
                    <a:pt x="282" y="923"/>
                  </a:lnTo>
                  <a:lnTo>
                    <a:pt x="273" y="920"/>
                  </a:lnTo>
                  <a:lnTo>
                    <a:pt x="256" y="913"/>
                  </a:lnTo>
                  <a:lnTo>
                    <a:pt x="237" y="902"/>
                  </a:lnTo>
                  <a:lnTo>
                    <a:pt x="221" y="890"/>
                  </a:lnTo>
                  <a:lnTo>
                    <a:pt x="206" y="877"/>
                  </a:lnTo>
                  <a:lnTo>
                    <a:pt x="201" y="870"/>
                  </a:lnTo>
                  <a:lnTo>
                    <a:pt x="194" y="863"/>
                  </a:lnTo>
                  <a:lnTo>
                    <a:pt x="190" y="856"/>
                  </a:lnTo>
                  <a:lnTo>
                    <a:pt x="186" y="850"/>
                  </a:lnTo>
                  <a:lnTo>
                    <a:pt x="181" y="842"/>
                  </a:lnTo>
                  <a:lnTo>
                    <a:pt x="179" y="836"/>
                  </a:lnTo>
                  <a:lnTo>
                    <a:pt x="177" y="829"/>
                  </a:lnTo>
                  <a:lnTo>
                    <a:pt x="176" y="824"/>
                  </a:lnTo>
                  <a:lnTo>
                    <a:pt x="175" y="818"/>
                  </a:lnTo>
                  <a:lnTo>
                    <a:pt x="176" y="812"/>
                  </a:lnTo>
                  <a:lnTo>
                    <a:pt x="177" y="807"/>
                  </a:lnTo>
                  <a:lnTo>
                    <a:pt x="179" y="802"/>
                  </a:lnTo>
                  <a:lnTo>
                    <a:pt x="182" y="798"/>
                  </a:lnTo>
                  <a:lnTo>
                    <a:pt x="187" y="795"/>
                  </a:lnTo>
                  <a:lnTo>
                    <a:pt x="191" y="792"/>
                  </a:lnTo>
                  <a:lnTo>
                    <a:pt x="196" y="790"/>
                  </a:lnTo>
                  <a:lnTo>
                    <a:pt x="203" y="788"/>
                  </a:lnTo>
                  <a:lnTo>
                    <a:pt x="209" y="787"/>
                  </a:lnTo>
                  <a:lnTo>
                    <a:pt x="216" y="787"/>
                  </a:lnTo>
                  <a:lnTo>
                    <a:pt x="223" y="788"/>
                  </a:lnTo>
                  <a:lnTo>
                    <a:pt x="240" y="791"/>
                  </a:lnTo>
                  <a:lnTo>
                    <a:pt x="257" y="797"/>
                  </a:lnTo>
                  <a:lnTo>
                    <a:pt x="274" y="805"/>
                  </a:lnTo>
                  <a:lnTo>
                    <a:pt x="293" y="815"/>
                  </a:lnTo>
                  <a:close/>
                  <a:moveTo>
                    <a:pt x="525" y="964"/>
                  </a:moveTo>
                  <a:lnTo>
                    <a:pt x="543" y="977"/>
                  </a:lnTo>
                  <a:lnTo>
                    <a:pt x="558" y="990"/>
                  </a:lnTo>
                  <a:lnTo>
                    <a:pt x="565" y="998"/>
                  </a:lnTo>
                  <a:lnTo>
                    <a:pt x="571" y="1004"/>
                  </a:lnTo>
                  <a:lnTo>
                    <a:pt x="576" y="1012"/>
                  </a:lnTo>
                  <a:lnTo>
                    <a:pt x="581" y="1018"/>
                  </a:lnTo>
                  <a:lnTo>
                    <a:pt x="585" y="1026"/>
                  </a:lnTo>
                  <a:lnTo>
                    <a:pt x="587" y="1032"/>
                  </a:lnTo>
                  <a:lnTo>
                    <a:pt x="589" y="1039"/>
                  </a:lnTo>
                  <a:lnTo>
                    <a:pt x="592" y="1045"/>
                  </a:lnTo>
                  <a:lnTo>
                    <a:pt x="592" y="1052"/>
                  </a:lnTo>
                  <a:lnTo>
                    <a:pt x="592" y="1057"/>
                  </a:lnTo>
                  <a:lnTo>
                    <a:pt x="589" y="1064"/>
                  </a:lnTo>
                  <a:lnTo>
                    <a:pt x="587" y="1068"/>
                  </a:lnTo>
                  <a:lnTo>
                    <a:pt x="584" y="1072"/>
                  </a:lnTo>
                  <a:lnTo>
                    <a:pt x="580" y="1077"/>
                  </a:lnTo>
                  <a:lnTo>
                    <a:pt x="574" y="1079"/>
                  </a:lnTo>
                  <a:lnTo>
                    <a:pt x="569" y="1081"/>
                  </a:lnTo>
                  <a:lnTo>
                    <a:pt x="562" y="1083"/>
                  </a:lnTo>
                  <a:lnTo>
                    <a:pt x="556" y="1084"/>
                  </a:lnTo>
                  <a:lnTo>
                    <a:pt x="548" y="1084"/>
                  </a:lnTo>
                  <a:lnTo>
                    <a:pt x="541" y="1083"/>
                  </a:lnTo>
                  <a:lnTo>
                    <a:pt x="532" y="1082"/>
                  </a:lnTo>
                  <a:lnTo>
                    <a:pt x="524" y="1080"/>
                  </a:lnTo>
                  <a:lnTo>
                    <a:pt x="515" y="1078"/>
                  </a:lnTo>
                  <a:lnTo>
                    <a:pt x="505" y="1074"/>
                  </a:lnTo>
                  <a:lnTo>
                    <a:pt x="497" y="1070"/>
                  </a:lnTo>
                  <a:lnTo>
                    <a:pt x="487" y="1066"/>
                  </a:lnTo>
                  <a:lnTo>
                    <a:pt x="477" y="1061"/>
                  </a:lnTo>
                  <a:lnTo>
                    <a:pt x="468" y="1055"/>
                  </a:lnTo>
                  <a:lnTo>
                    <a:pt x="459" y="1049"/>
                  </a:lnTo>
                  <a:lnTo>
                    <a:pt x="450" y="1042"/>
                  </a:lnTo>
                  <a:lnTo>
                    <a:pt x="443" y="1036"/>
                  </a:lnTo>
                  <a:lnTo>
                    <a:pt x="435" y="1029"/>
                  </a:lnTo>
                  <a:lnTo>
                    <a:pt x="429" y="1022"/>
                  </a:lnTo>
                  <a:lnTo>
                    <a:pt x="422" y="1015"/>
                  </a:lnTo>
                  <a:lnTo>
                    <a:pt x="417" y="1008"/>
                  </a:lnTo>
                  <a:lnTo>
                    <a:pt x="412" y="1000"/>
                  </a:lnTo>
                  <a:lnTo>
                    <a:pt x="408" y="993"/>
                  </a:lnTo>
                  <a:lnTo>
                    <a:pt x="406" y="986"/>
                  </a:lnTo>
                  <a:lnTo>
                    <a:pt x="403" y="979"/>
                  </a:lnTo>
                  <a:lnTo>
                    <a:pt x="402" y="973"/>
                  </a:lnTo>
                  <a:lnTo>
                    <a:pt x="402" y="968"/>
                  </a:lnTo>
                  <a:lnTo>
                    <a:pt x="402" y="961"/>
                  </a:lnTo>
                  <a:lnTo>
                    <a:pt x="404" y="956"/>
                  </a:lnTo>
                  <a:lnTo>
                    <a:pt x="406" y="950"/>
                  </a:lnTo>
                  <a:lnTo>
                    <a:pt x="409" y="946"/>
                  </a:lnTo>
                  <a:lnTo>
                    <a:pt x="413" y="943"/>
                  </a:lnTo>
                  <a:lnTo>
                    <a:pt x="419" y="940"/>
                  </a:lnTo>
                  <a:lnTo>
                    <a:pt x="424" y="937"/>
                  </a:lnTo>
                  <a:lnTo>
                    <a:pt x="431" y="936"/>
                  </a:lnTo>
                  <a:lnTo>
                    <a:pt x="437" y="935"/>
                  </a:lnTo>
                  <a:lnTo>
                    <a:pt x="445" y="935"/>
                  </a:lnTo>
                  <a:lnTo>
                    <a:pt x="452" y="936"/>
                  </a:lnTo>
                  <a:lnTo>
                    <a:pt x="461" y="937"/>
                  </a:lnTo>
                  <a:lnTo>
                    <a:pt x="470" y="938"/>
                  </a:lnTo>
                  <a:lnTo>
                    <a:pt x="478" y="942"/>
                  </a:lnTo>
                  <a:lnTo>
                    <a:pt x="488" y="945"/>
                  </a:lnTo>
                  <a:lnTo>
                    <a:pt x="506" y="954"/>
                  </a:lnTo>
                  <a:lnTo>
                    <a:pt x="525" y="964"/>
                  </a:lnTo>
                  <a:close/>
                  <a:moveTo>
                    <a:pt x="147" y="363"/>
                  </a:moveTo>
                  <a:lnTo>
                    <a:pt x="133" y="352"/>
                  </a:lnTo>
                  <a:lnTo>
                    <a:pt x="120" y="341"/>
                  </a:lnTo>
                  <a:lnTo>
                    <a:pt x="110" y="329"/>
                  </a:lnTo>
                  <a:lnTo>
                    <a:pt x="103" y="316"/>
                  </a:lnTo>
                  <a:lnTo>
                    <a:pt x="99" y="310"/>
                  </a:lnTo>
                  <a:lnTo>
                    <a:pt x="97" y="304"/>
                  </a:lnTo>
                  <a:lnTo>
                    <a:pt x="95" y="298"/>
                  </a:lnTo>
                  <a:lnTo>
                    <a:pt x="94" y="293"/>
                  </a:lnTo>
                  <a:lnTo>
                    <a:pt x="94" y="288"/>
                  </a:lnTo>
                  <a:lnTo>
                    <a:pt x="94" y="282"/>
                  </a:lnTo>
                  <a:lnTo>
                    <a:pt x="96" y="278"/>
                  </a:lnTo>
                  <a:lnTo>
                    <a:pt x="98" y="274"/>
                  </a:lnTo>
                  <a:lnTo>
                    <a:pt x="100" y="269"/>
                  </a:lnTo>
                  <a:lnTo>
                    <a:pt x="105" y="266"/>
                  </a:lnTo>
                  <a:lnTo>
                    <a:pt x="108" y="264"/>
                  </a:lnTo>
                  <a:lnTo>
                    <a:pt x="113" y="262"/>
                  </a:lnTo>
                  <a:lnTo>
                    <a:pt x="119" y="261"/>
                  </a:lnTo>
                  <a:lnTo>
                    <a:pt x="124" y="260"/>
                  </a:lnTo>
                  <a:lnTo>
                    <a:pt x="131" y="260"/>
                  </a:lnTo>
                  <a:lnTo>
                    <a:pt x="137" y="261"/>
                  </a:lnTo>
                  <a:lnTo>
                    <a:pt x="151" y="263"/>
                  </a:lnTo>
                  <a:lnTo>
                    <a:pt x="165" y="268"/>
                  </a:lnTo>
                  <a:lnTo>
                    <a:pt x="181" y="275"/>
                  </a:lnTo>
                  <a:lnTo>
                    <a:pt x="196" y="284"/>
                  </a:lnTo>
                  <a:lnTo>
                    <a:pt x="210" y="295"/>
                  </a:lnTo>
                  <a:lnTo>
                    <a:pt x="222" y="307"/>
                  </a:lnTo>
                  <a:lnTo>
                    <a:pt x="233" y="319"/>
                  </a:lnTo>
                  <a:lnTo>
                    <a:pt x="241" y="331"/>
                  </a:lnTo>
                  <a:lnTo>
                    <a:pt x="244" y="337"/>
                  </a:lnTo>
                  <a:lnTo>
                    <a:pt x="246" y="343"/>
                  </a:lnTo>
                  <a:lnTo>
                    <a:pt x="248" y="348"/>
                  </a:lnTo>
                  <a:lnTo>
                    <a:pt x="249" y="355"/>
                  </a:lnTo>
                  <a:lnTo>
                    <a:pt x="249" y="359"/>
                  </a:lnTo>
                  <a:lnTo>
                    <a:pt x="248" y="364"/>
                  </a:lnTo>
                  <a:lnTo>
                    <a:pt x="247" y="369"/>
                  </a:lnTo>
                  <a:lnTo>
                    <a:pt x="245" y="373"/>
                  </a:lnTo>
                  <a:lnTo>
                    <a:pt x="242" y="377"/>
                  </a:lnTo>
                  <a:lnTo>
                    <a:pt x="239" y="380"/>
                  </a:lnTo>
                  <a:lnTo>
                    <a:pt x="234" y="383"/>
                  </a:lnTo>
                  <a:lnTo>
                    <a:pt x="230" y="385"/>
                  </a:lnTo>
                  <a:lnTo>
                    <a:pt x="225" y="386"/>
                  </a:lnTo>
                  <a:lnTo>
                    <a:pt x="219" y="387"/>
                  </a:lnTo>
                  <a:lnTo>
                    <a:pt x="213" y="387"/>
                  </a:lnTo>
                  <a:lnTo>
                    <a:pt x="206" y="387"/>
                  </a:lnTo>
                  <a:lnTo>
                    <a:pt x="192" y="384"/>
                  </a:lnTo>
                  <a:lnTo>
                    <a:pt x="178" y="379"/>
                  </a:lnTo>
                  <a:lnTo>
                    <a:pt x="162" y="372"/>
                  </a:lnTo>
                  <a:lnTo>
                    <a:pt x="147" y="363"/>
                  </a:lnTo>
                  <a:close/>
                  <a:moveTo>
                    <a:pt x="448" y="509"/>
                  </a:moveTo>
                  <a:lnTo>
                    <a:pt x="445" y="513"/>
                  </a:lnTo>
                  <a:lnTo>
                    <a:pt x="441" y="516"/>
                  </a:lnTo>
                  <a:lnTo>
                    <a:pt x="437" y="519"/>
                  </a:lnTo>
                  <a:lnTo>
                    <a:pt x="432" y="521"/>
                  </a:lnTo>
                  <a:lnTo>
                    <a:pt x="426" y="522"/>
                  </a:lnTo>
                  <a:lnTo>
                    <a:pt x="420" y="523"/>
                  </a:lnTo>
                  <a:lnTo>
                    <a:pt x="413" y="523"/>
                  </a:lnTo>
                  <a:lnTo>
                    <a:pt x="407" y="523"/>
                  </a:lnTo>
                  <a:lnTo>
                    <a:pt x="393" y="521"/>
                  </a:lnTo>
                  <a:lnTo>
                    <a:pt x="377" y="515"/>
                  </a:lnTo>
                  <a:lnTo>
                    <a:pt x="361" y="508"/>
                  </a:lnTo>
                  <a:lnTo>
                    <a:pt x="345" y="498"/>
                  </a:lnTo>
                  <a:lnTo>
                    <a:pt x="329" y="487"/>
                  </a:lnTo>
                  <a:lnTo>
                    <a:pt x="316" y="474"/>
                  </a:lnTo>
                  <a:lnTo>
                    <a:pt x="305" y="463"/>
                  </a:lnTo>
                  <a:lnTo>
                    <a:pt x="297" y="450"/>
                  </a:lnTo>
                  <a:lnTo>
                    <a:pt x="294" y="443"/>
                  </a:lnTo>
                  <a:lnTo>
                    <a:pt x="291" y="438"/>
                  </a:lnTo>
                  <a:lnTo>
                    <a:pt x="290" y="431"/>
                  </a:lnTo>
                  <a:lnTo>
                    <a:pt x="289" y="426"/>
                  </a:lnTo>
                  <a:lnTo>
                    <a:pt x="288" y="420"/>
                  </a:lnTo>
                  <a:lnTo>
                    <a:pt x="289" y="415"/>
                  </a:lnTo>
                  <a:lnTo>
                    <a:pt x="290" y="410"/>
                  </a:lnTo>
                  <a:lnTo>
                    <a:pt x="293" y="405"/>
                  </a:lnTo>
                  <a:lnTo>
                    <a:pt x="296" y="401"/>
                  </a:lnTo>
                  <a:lnTo>
                    <a:pt x="299" y="398"/>
                  </a:lnTo>
                  <a:lnTo>
                    <a:pt x="303" y="396"/>
                  </a:lnTo>
                  <a:lnTo>
                    <a:pt x="309" y="393"/>
                  </a:lnTo>
                  <a:lnTo>
                    <a:pt x="314" y="391"/>
                  </a:lnTo>
                  <a:lnTo>
                    <a:pt x="321" y="391"/>
                  </a:lnTo>
                  <a:lnTo>
                    <a:pt x="327" y="391"/>
                  </a:lnTo>
                  <a:lnTo>
                    <a:pt x="334" y="391"/>
                  </a:lnTo>
                  <a:lnTo>
                    <a:pt x="349" y="393"/>
                  </a:lnTo>
                  <a:lnTo>
                    <a:pt x="364" y="399"/>
                  </a:lnTo>
                  <a:lnTo>
                    <a:pt x="380" y="406"/>
                  </a:lnTo>
                  <a:lnTo>
                    <a:pt x="396" y="416"/>
                  </a:lnTo>
                  <a:lnTo>
                    <a:pt x="411" y="427"/>
                  </a:lnTo>
                  <a:lnTo>
                    <a:pt x="424" y="439"/>
                  </a:lnTo>
                  <a:lnTo>
                    <a:pt x="435" y="452"/>
                  </a:lnTo>
                  <a:lnTo>
                    <a:pt x="444" y="465"/>
                  </a:lnTo>
                  <a:lnTo>
                    <a:pt x="447" y="471"/>
                  </a:lnTo>
                  <a:lnTo>
                    <a:pt x="449" y="477"/>
                  </a:lnTo>
                  <a:lnTo>
                    <a:pt x="451" y="483"/>
                  </a:lnTo>
                  <a:lnTo>
                    <a:pt x="452" y="488"/>
                  </a:lnTo>
                  <a:lnTo>
                    <a:pt x="452" y="494"/>
                  </a:lnTo>
                  <a:lnTo>
                    <a:pt x="451" y="499"/>
                  </a:lnTo>
                  <a:lnTo>
                    <a:pt x="450" y="505"/>
                  </a:lnTo>
                  <a:lnTo>
                    <a:pt x="448" y="509"/>
                  </a:lnTo>
                  <a:close/>
                  <a:moveTo>
                    <a:pt x="663" y="650"/>
                  </a:moveTo>
                  <a:lnTo>
                    <a:pt x="660" y="655"/>
                  </a:lnTo>
                  <a:lnTo>
                    <a:pt x="655" y="658"/>
                  </a:lnTo>
                  <a:lnTo>
                    <a:pt x="651" y="660"/>
                  </a:lnTo>
                  <a:lnTo>
                    <a:pt x="646" y="663"/>
                  </a:lnTo>
                  <a:lnTo>
                    <a:pt x="640" y="664"/>
                  </a:lnTo>
                  <a:lnTo>
                    <a:pt x="634" y="665"/>
                  </a:lnTo>
                  <a:lnTo>
                    <a:pt x="626" y="665"/>
                  </a:lnTo>
                  <a:lnTo>
                    <a:pt x="620" y="665"/>
                  </a:lnTo>
                  <a:lnTo>
                    <a:pt x="612" y="664"/>
                  </a:lnTo>
                  <a:lnTo>
                    <a:pt x="603" y="662"/>
                  </a:lnTo>
                  <a:lnTo>
                    <a:pt x="596" y="660"/>
                  </a:lnTo>
                  <a:lnTo>
                    <a:pt x="587" y="657"/>
                  </a:lnTo>
                  <a:lnTo>
                    <a:pt x="570" y="649"/>
                  </a:lnTo>
                  <a:lnTo>
                    <a:pt x="554" y="639"/>
                  </a:lnTo>
                  <a:lnTo>
                    <a:pt x="538" y="628"/>
                  </a:lnTo>
                  <a:lnTo>
                    <a:pt x="524" y="615"/>
                  </a:lnTo>
                  <a:lnTo>
                    <a:pt x="517" y="608"/>
                  </a:lnTo>
                  <a:lnTo>
                    <a:pt x="512" y="602"/>
                  </a:lnTo>
                  <a:lnTo>
                    <a:pt x="507" y="595"/>
                  </a:lnTo>
                  <a:lnTo>
                    <a:pt x="503" y="589"/>
                  </a:lnTo>
                  <a:lnTo>
                    <a:pt x="500" y="582"/>
                  </a:lnTo>
                  <a:lnTo>
                    <a:pt x="497" y="576"/>
                  </a:lnTo>
                  <a:lnTo>
                    <a:pt x="495" y="569"/>
                  </a:lnTo>
                  <a:lnTo>
                    <a:pt x="494" y="563"/>
                  </a:lnTo>
                  <a:lnTo>
                    <a:pt x="494" y="557"/>
                  </a:lnTo>
                  <a:lnTo>
                    <a:pt x="494" y="552"/>
                  </a:lnTo>
                  <a:lnTo>
                    <a:pt x="495" y="547"/>
                  </a:lnTo>
                  <a:lnTo>
                    <a:pt x="499" y="542"/>
                  </a:lnTo>
                  <a:lnTo>
                    <a:pt x="502" y="538"/>
                  </a:lnTo>
                  <a:lnTo>
                    <a:pt x="505" y="535"/>
                  </a:lnTo>
                  <a:lnTo>
                    <a:pt x="509" y="532"/>
                  </a:lnTo>
                  <a:lnTo>
                    <a:pt x="515" y="529"/>
                  </a:lnTo>
                  <a:lnTo>
                    <a:pt x="521" y="528"/>
                  </a:lnTo>
                  <a:lnTo>
                    <a:pt x="528" y="527"/>
                  </a:lnTo>
                  <a:lnTo>
                    <a:pt x="534" y="526"/>
                  </a:lnTo>
                  <a:lnTo>
                    <a:pt x="542" y="527"/>
                  </a:lnTo>
                  <a:lnTo>
                    <a:pt x="557" y="529"/>
                  </a:lnTo>
                  <a:lnTo>
                    <a:pt x="573" y="535"/>
                  </a:lnTo>
                  <a:lnTo>
                    <a:pt x="590" y="542"/>
                  </a:lnTo>
                  <a:lnTo>
                    <a:pt x="608" y="553"/>
                  </a:lnTo>
                  <a:lnTo>
                    <a:pt x="624" y="564"/>
                  </a:lnTo>
                  <a:lnTo>
                    <a:pt x="638" y="577"/>
                  </a:lnTo>
                  <a:lnTo>
                    <a:pt x="649" y="590"/>
                  </a:lnTo>
                  <a:lnTo>
                    <a:pt x="657" y="604"/>
                  </a:lnTo>
                  <a:lnTo>
                    <a:pt x="661" y="610"/>
                  </a:lnTo>
                  <a:lnTo>
                    <a:pt x="664" y="617"/>
                  </a:lnTo>
                  <a:lnTo>
                    <a:pt x="666" y="623"/>
                  </a:lnTo>
                  <a:lnTo>
                    <a:pt x="667" y="629"/>
                  </a:lnTo>
                  <a:lnTo>
                    <a:pt x="667" y="635"/>
                  </a:lnTo>
                  <a:lnTo>
                    <a:pt x="666" y="641"/>
                  </a:lnTo>
                  <a:lnTo>
                    <a:pt x="665" y="645"/>
                  </a:lnTo>
                  <a:lnTo>
                    <a:pt x="663" y="650"/>
                  </a:lnTo>
                  <a:close/>
                  <a:moveTo>
                    <a:pt x="500" y="101"/>
                  </a:moveTo>
                  <a:lnTo>
                    <a:pt x="486" y="90"/>
                  </a:lnTo>
                  <a:lnTo>
                    <a:pt x="474" y="79"/>
                  </a:lnTo>
                  <a:lnTo>
                    <a:pt x="464" y="68"/>
                  </a:lnTo>
                  <a:lnTo>
                    <a:pt x="457" y="56"/>
                  </a:lnTo>
                  <a:lnTo>
                    <a:pt x="453" y="50"/>
                  </a:lnTo>
                  <a:lnTo>
                    <a:pt x="451" y="44"/>
                  </a:lnTo>
                  <a:lnTo>
                    <a:pt x="450" y="38"/>
                  </a:lnTo>
                  <a:lnTo>
                    <a:pt x="449" y="33"/>
                  </a:lnTo>
                  <a:lnTo>
                    <a:pt x="449" y="28"/>
                  </a:lnTo>
                  <a:lnTo>
                    <a:pt x="450" y="23"/>
                  </a:lnTo>
                  <a:lnTo>
                    <a:pt x="451" y="18"/>
                  </a:lnTo>
                  <a:lnTo>
                    <a:pt x="453" y="14"/>
                  </a:lnTo>
                  <a:lnTo>
                    <a:pt x="457" y="10"/>
                  </a:lnTo>
                  <a:lnTo>
                    <a:pt x="460" y="7"/>
                  </a:lnTo>
                  <a:lnTo>
                    <a:pt x="464" y="4"/>
                  </a:lnTo>
                  <a:lnTo>
                    <a:pt x="468" y="2"/>
                  </a:lnTo>
                  <a:lnTo>
                    <a:pt x="474" y="1"/>
                  </a:lnTo>
                  <a:lnTo>
                    <a:pt x="479" y="0"/>
                  </a:lnTo>
                  <a:lnTo>
                    <a:pt x="485" y="0"/>
                  </a:lnTo>
                  <a:lnTo>
                    <a:pt x="491" y="0"/>
                  </a:lnTo>
                  <a:lnTo>
                    <a:pt x="505" y="3"/>
                  </a:lnTo>
                  <a:lnTo>
                    <a:pt x="519" y="7"/>
                  </a:lnTo>
                  <a:lnTo>
                    <a:pt x="533" y="14"/>
                  </a:lnTo>
                  <a:lnTo>
                    <a:pt x="548" y="22"/>
                  </a:lnTo>
                  <a:lnTo>
                    <a:pt x="562" y="33"/>
                  </a:lnTo>
                  <a:lnTo>
                    <a:pt x="574" y="44"/>
                  </a:lnTo>
                  <a:lnTo>
                    <a:pt x="584" y="56"/>
                  </a:lnTo>
                  <a:lnTo>
                    <a:pt x="592" y="68"/>
                  </a:lnTo>
                  <a:lnTo>
                    <a:pt x="594" y="74"/>
                  </a:lnTo>
                  <a:lnTo>
                    <a:pt x="596" y="79"/>
                  </a:lnTo>
                  <a:lnTo>
                    <a:pt x="598" y="85"/>
                  </a:lnTo>
                  <a:lnTo>
                    <a:pt x="599" y="90"/>
                  </a:lnTo>
                  <a:lnTo>
                    <a:pt x="599" y="96"/>
                  </a:lnTo>
                  <a:lnTo>
                    <a:pt x="598" y="101"/>
                  </a:lnTo>
                  <a:lnTo>
                    <a:pt x="597" y="105"/>
                  </a:lnTo>
                  <a:lnTo>
                    <a:pt x="595" y="110"/>
                  </a:lnTo>
                  <a:lnTo>
                    <a:pt x="592" y="113"/>
                  </a:lnTo>
                  <a:lnTo>
                    <a:pt x="588" y="116"/>
                  </a:lnTo>
                  <a:lnTo>
                    <a:pt x="584" y="119"/>
                  </a:lnTo>
                  <a:lnTo>
                    <a:pt x="580" y="120"/>
                  </a:lnTo>
                  <a:lnTo>
                    <a:pt x="574" y="123"/>
                  </a:lnTo>
                  <a:lnTo>
                    <a:pt x="569" y="124"/>
                  </a:lnTo>
                  <a:lnTo>
                    <a:pt x="562" y="124"/>
                  </a:lnTo>
                  <a:lnTo>
                    <a:pt x="557" y="123"/>
                  </a:lnTo>
                  <a:lnTo>
                    <a:pt x="543" y="120"/>
                  </a:lnTo>
                  <a:lnTo>
                    <a:pt x="529" y="116"/>
                  </a:lnTo>
                  <a:lnTo>
                    <a:pt x="514" y="110"/>
                  </a:lnTo>
                  <a:lnTo>
                    <a:pt x="500" y="101"/>
                  </a:lnTo>
                  <a:close/>
                </a:path>
              </a:pathLst>
            </a:custGeom>
            <a:solidFill>
              <a:srgbClr val="C9C1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CH"/>
            </a:p>
          </p:txBody>
        </p:sp>
        <p:sp>
          <p:nvSpPr>
            <p:cNvPr id="63" name="Freeform 56"/>
            <p:cNvSpPr>
              <a:spLocks noEditPoints="1"/>
            </p:cNvSpPr>
            <p:nvPr userDrawn="1"/>
          </p:nvSpPr>
          <p:spPr bwMode="auto">
            <a:xfrm>
              <a:off x="12118512" y="4722813"/>
              <a:ext cx="133350" cy="1616075"/>
            </a:xfrm>
            <a:custGeom>
              <a:avLst/>
              <a:gdLst>
                <a:gd name="T0" fmla="*/ 557 w 675"/>
                <a:gd name="T1" fmla="*/ 7967 h 8144"/>
                <a:gd name="T2" fmla="*/ 310 w 675"/>
                <a:gd name="T3" fmla="*/ 7841 h 8144"/>
                <a:gd name="T4" fmla="*/ 233 w 675"/>
                <a:gd name="T5" fmla="*/ 7699 h 8144"/>
                <a:gd name="T6" fmla="*/ 0 w 675"/>
                <a:gd name="T7" fmla="*/ 7286 h 8144"/>
                <a:gd name="T8" fmla="*/ 478 w 675"/>
                <a:gd name="T9" fmla="*/ 7395 h 8144"/>
                <a:gd name="T10" fmla="*/ 102 w 675"/>
                <a:gd name="T11" fmla="*/ 6756 h 8144"/>
                <a:gd name="T12" fmla="*/ 123 w 675"/>
                <a:gd name="T13" fmla="*/ 6679 h 8144"/>
                <a:gd name="T14" fmla="*/ 147 w 675"/>
                <a:gd name="T15" fmla="*/ 6474 h 8144"/>
                <a:gd name="T16" fmla="*/ 237 w 675"/>
                <a:gd name="T17" fmla="*/ 5874 h 8144"/>
                <a:gd name="T18" fmla="*/ 99 w 675"/>
                <a:gd name="T19" fmla="*/ 5615 h 8144"/>
                <a:gd name="T20" fmla="*/ 133 w 675"/>
                <a:gd name="T21" fmla="*/ 5440 h 8144"/>
                <a:gd name="T22" fmla="*/ 94 w 675"/>
                <a:gd name="T23" fmla="*/ 5306 h 8144"/>
                <a:gd name="T24" fmla="*/ 36 w 675"/>
                <a:gd name="T25" fmla="*/ 4491 h 8144"/>
                <a:gd name="T26" fmla="*/ 120 w 675"/>
                <a:gd name="T27" fmla="*/ 4016 h 8144"/>
                <a:gd name="T28" fmla="*/ 16 w 675"/>
                <a:gd name="T29" fmla="*/ 3758 h 8144"/>
                <a:gd name="T30" fmla="*/ 28 w 675"/>
                <a:gd name="T31" fmla="*/ 3443 h 8144"/>
                <a:gd name="T32" fmla="*/ 159 w 675"/>
                <a:gd name="T33" fmla="*/ 2809 h 8144"/>
                <a:gd name="T34" fmla="*/ 14 w 675"/>
                <a:gd name="T35" fmla="*/ 539 h 8144"/>
                <a:gd name="T36" fmla="*/ 163 w 675"/>
                <a:gd name="T37" fmla="*/ 7693 h 8144"/>
                <a:gd name="T38" fmla="*/ 346 w 675"/>
                <a:gd name="T39" fmla="*/ 7669 h 8144"/>
                <a:gd name="T40" fmla="*/ 623 w 675"/>
                <a:gd name="T41" fmla="*/ 7645 h 8144"/>
                <a:gd name="T42" fmla="*/ 654 w 675"/>
                <a:gd name="T43" fmla="*/ 7396 h 8144"/>
                <a:gd name="T44" fmla="*/ 99 w 675"/>
                <a:gd name="T45" fmla="*/ 6950 h 8144"/>
                <a:gd name="T46" fmla="*/ 435 w 675"/>
                <a:gd name="T47" fmla="*/ 7169 h 8144"/>
                <a:gd name="T48" fmla="*/ 322 w 675"/>
                <a:gd name="T49" fmla="*/ 6763 h 8144"/>
                <a:gd name="T50" fmla="*/ 199 w 675"/>
                <a:gd name="T51" fmla="*/ 6530 h 8144"/>
                <a:gd name="T52" fmla="*/ 521 w 675"/>
                <a:gd name="T53" fmla="*/ 6621 h 8144"/>
                <a:gd name="T54" fmla="*/ 344 w 675"/>
                <a:gd name="T55" fmla="*/ 6319 h 8144"/>
                <a:gd name="T56" fmla="*/ 275 w 675"/>
                <a:gd name="T57" fmla="*/ 6212 h 8144"/>
                <a:gd name="T58" fmla="*/ 650 w 675"/>
                <a:gd name="T59" fmla="*/ 6117 h 8144"/>
                <a:gd name="T60" fmla="*/ 470 w 675"/>
                <a:gd name="T61" fmla="*/ 5750 h 8144"/>
                <a:gd name="T62" fmla="*/ 357 w 675"/>
                <a:gd name="T63" fmla="*/ 5481 h 8144"/>
                <a:gd name="T64" fmla="*/ 488 w 675"/>
                <a:gd name="T65" fmla="*/ 5322 h 8144"/>
                <a:gd name="T66" fmla="*/ 593 w 675"/>
                <a:gd name="T67" fmla="*/ 5270 h 8144"/>
                <a:gd name="T68" fmla="*/ 174 w 675"/>
                <a:gd name="T69" fmla="*/ 4894 h 8144"/>
                <a:gd name="T70" fmla="*/ 385 w 675"/>
                <a:gd name="T71" fmla="*/ 4794 h 8144"/>
                <a:gd name="T72" fmla="*/ 409 w 675"/>
                <a:gd name="T73" fmla="*/ 4398 h 8144"/>
                <a:gd name="T74" fmla="*/ 216 w 675"/>
                <a:gd name="T75" fmla="*/ 4332 h 8144"/>
                <a:gd name="T76" fmla="*/ 454 w 675"/>
                <a:gd name="T77" fmla="*/ 4289 h 8144"/>
                <a:gd name="T78" fmla="*/ 501 w 675"/>
                <a:gd name="T79" fmla="*/ 3881 h 8144"/>
                <a:gd name="T80" fmla="*/ 323 w 675"/>
                <a:gd name="T81" fmla="*/ 3820 h 8144"/>
                <a:gd name="T82" fmla="*/ 394 w 675"/>
                <a:gd name="T83" fmla="*/ 3566 h 8144"/>
                <a:gd name="T84" fmla="*/ 162 w 675"/>
                <a:gd name="T85" fmla="*/ 3083 h 8144"/>
                <a:gd name="T86" fmla="*/ 526 w 675"/>
                <a:gd name="T87" fmla="*/ 3299 h 8144"/>
                <a:gd name="T88" fmla="*/ 295 w 675"/>
                <a:gd name="T89" fmla="*/ 2914 h 8144"/>
                <a:gd name="T90" fmla="*/ 348 w 675"/>
                <a:gd name="T91" fmla="*/ 2546 h 8144"/>
                <a:gd name="T92" fmla="*/ 357 w 675"/>
                <a:gd name="T93" fmla="*/ 2472 h 8144"/>
                <a:gd name="T94" fmla="*/ 585 w 675"/>
                <a:gd name="T95" fmla="*/ 2586 h 8144"/>
                <a:gd name="T96" fmla="*/ 199 w 675"/>
                <a:gd name="T97" fmla="*/ 1967 h 8144"/>
                <a:gd name="T98" fmla="*/ 360 w 675"/>
                <a:gd name="T99" fmla="*/ 2108 h 8144"/>
                <a:gd name="T100" fmla="*/ 215 w 675"/>
                <a:gd name="T101" fmla="*/ 1580 h 8144"/>
                <a:gd name="T102" fmla="*/ 107 w 675"/>
                <a:gd name="T103" fmla="*/ 1503 h 8144"/>
                <a:gd name="T104" fmla="*/ 408 w 675"/>
                <a:gd name="T105" fmla="*/ 1684 h 8144"/>
                <a:gd name="T106" fmla="*/ 204 w 675"/>
                <a:gd name="T107" fmla="*/ 1121 h 8144"/>
                <a:gd name="T108" fmla="*/ 106 w 675"/>
                <a:gd name="T109" fmla="*/ 1079 h 8144"/>
                <a:gd name="T110" fmla="*/ 502 w 675"/>
                <a:gd name="T111" fmla="*/ 1348 h 8144"/>
                <a:gd name="T112" fmla="*/ 656 w 675"/>
                <a:gd name="T113" fmla="*/ 1405 h 8144"/>
                <a:gd name="T114" fmla="*/ 328 w 675"/>
                <a:gd name="T115" fmla="*/ 779 h 8144"/>
                <a:gd name="T116" fmla="*/ 523 w 675"/>
                <a:gd name="T117" fmla="*/ 864 h 8144"/>
                <a:gd name="T118" fmla="*/ 114 w 675"/>
                <a:gd name="T119" fmla="*/ 158 h 8144"/>
                <a:gd name="T120" fmla="*/ 312 w 675"/>
                <a:gd name="T121" fmla="*/ 273 h 8144"/>
                <a:gd name="T122" fmla="*/ 527 w 675"/>
                <a:gd name="T123" fmla="*/ 400 h 8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75" h="8144">
                  <a:moveTo>
                    <a:pt x="0" y="7929"/>
                  </a:moveTo>
                  <a:lnTo>
                    <a:pt x="0" y="7831"/>
                  </a:lnTo>
                  <a:lnTo>
                    <a:pt x="9" y="7835"/>
                  </a:lnTo>
                  <a:lnTo>
                    <a:pt x="17" y="7838"/>
                  </a:lnTo>
                  <a:lnTo>
                    <a:pt x="26" y="7843"/>
                  </a:lnTo>
                  <a:lnTo>
                    <a:pt x="33" y="7846"/>
                  </a:lnTo>
                  <a:lnTo>
                    <a:pt x="69" y="7863"/>
                  </a:lnTo>
                  <a:lnTo>
                    <a:pt x="104" y="7880"/>
                  </a:lnTo>
                  <a:lnTo>
                    <a:pt x="136" y="7896"/>
                  </a:lnTo>
                  <a:lnTo>
                    <a:pt x="167" y="7913"/>
                  </a:lnTo>
                  <a:lnTo>
                    <a:pt x="152" y="7902"/>
                  </a:lnTo>
                  <a:lnTo>
                    <a:pt x="140" y="7892"/>
                  </a:lnTo>
                  <a:lnTo>
                    <a:pt x="128" y="7884"/>
                  </a:lnTo>
                  <a:lnTo>
                    <a:pt x="120" y="7876"/>
                  </a:lnTo>
                  <a:lnTo>
                    <a:pt x="113" y="7868"/>
                  </a:lnTo>
                  <a:lnTo>
                    <a:pt x="109" y="7862"/>
                  </a:lnTo>
                  <a:lnTo>
                    <a:pt x="108" y="7860"/>
                  </a:lnTo>
                  <a:lnTo>
                    <a:pt x="108" y="7858"/>
                  </a:lnTo>
                  <a:lnTo>
                    <a:pt x="108" y="7855"/>
                  </a:lnTo>
                  <a:lnTo>
                    <a:pt x="108" y="7853"/>
                  </a:lnTo>
                  <a:lnTo>
                    <a:pt x="110" y="7851"/>
                  </a:lnTo>
                  <a:lnTo>
                    <a:pt x="112" y="7850"/>
                  </a:lnTo>
                  <a:lnTo>
                    <a:pt x="115" y="7849"/>
                  </a:lnTo>
                  <a:lnTo>
                    <a:pt x="120" y="7848"/>
                  </a:lnTo>
                  <a:lnTo>
                    <a:pt x="131" y="7848"/>
                  </a:lnTo>
                  <a:lnTo>
                    <a:pt x="145" y="7850"/>
                  </a:lnTo>
                  <a:lnTo>
                    <a:pt x="161" y="7853"/>
                  </a:lnTo>
                  <a:lnTo>
                    <a:pt x="179" y="7858"/>
                  </a:lnTo>
                  <a:lnTo>
                    <a:pt x="200" y="7863"/>
                  </a:lnTo>
                  <a:lnTo>
                    <a:pt x="223" y="7871"/>
                  </a:lnTo>
                  <a:lnTo>
                    <a:pt x="276" y="7888"/>
                  </a:lnTo>
                  <a:lnTo>
                    <a:pt x="335" y="7911"/>
                  </a:lnTo>
                  <a:lnTo>
                    <a:pt x="399" y="7936"/>
                  </a:lnTo>
                  <a:lnTo>
                    <a:pt x="467" y="7967"/>
                  </a:lnTo>
                  <a:lnTo>
                    <a:pt x="503" y="7983"/>
                  </a:lnTo>
                  <a:lnTo>
                    <a:pt x="538" y="7999"/>
                  </a:lnTo>
                  <a:lnTo>
                    <a:pt x="571" y="8015"/>
                  </a:lnTo>
                  <a:lnTo>
                    <a:pt x="602" y="8031"/>
                  </a:lnTo>
                  <a:lnTo>
                    <a:pt x="587" y="8022"/>
                  </a:lnTo>
                  <a:lnTo>
                    <a:pt x="574" y="8012"/>
                  </a:lnTo>
                  <a:lnTo>
                    <a:pt x="563" y="8003"/>
                  </a:lnTo>
                  <a:lnTo>
                    <a:pt x="555" y="7995"/>
                  </a:lnTo>
                  <a:lnTo>
                    <a:pt x="548" y="7987"/>
                  </a:lnTo>
                  <a:lnTo>
                    <a:pt x="544" y="7981"/>
                  </a:lnTo>
                  <a:lnTo>
                    <a:pt x="543" y="7979"/>
                  </a:lnTo>
                  <a:lnTo>
                    <a:pt x="542" y="7975"/>
                  </a:lnTo>
                  <a:lnTo>
                    <a:pt x="542" y="7973"/>
                  </a:lnTo>
                  <a:lnTo>
                    <a:pt x="543" y="7971"/>
                  </a:lnTo>
                  <a:lnTo>
                    <a:pt x="545" y="7970"/>
                  </a:lnTo>
                  <a:lnTo>
                    <a:pt x="548" y="7968"/>
                  </a:lnTo>
                  <a:lnTo>
                    <a:pt x="552" y="7967"/>
                  </a:lnTo>
                  <a:lnTo>
                    <a:pt x="557" y="7967"/>
                  </a:lnTo>
                  <a:lnTo>
                    <a:pt x="569" y="7967"/>
                  </a:lnTo>
                  <a:lnTo>
                    <a:pt x="584" y="7968"/>
                  </a:lnTo>
                  <a:lnTo>
                    <a:pt x="603" y="7972"/>
                  </a:lnTo>
                  <a:lnTo>
                    <a:pt x="624" y="7976"/>
                  </a:lnTo>
                  <a:lnTo>
                    <a:pt x="649" y="7983"/>
                  </a:lnTo>
                  <a:lnTo>
                    <a:pt x="675" y="7991"/>
                  </a:lnTo>
                  <a:lnTo>
                    <a:pt x="675" y="8144"/>
                  </a:lnTo>
                  <a:lnTo>
                    <a:pt x="649" y="8136"/>
                  </a:lnTo>
                  <a:lnTo>
                    <a:pt x="621" y="8127"/>
                  </a:lnTo>
                  <a:lnTo>
                    <a:pt x="590" y="8117"/>
                  </a:lnTo>
                  <a:lnTo>
                    <a:pt x="558" y="8105"/>
                  </a:lnTo>
                  <a:lnTo>
                    <a:pt x="525" y="8092"/>
                  </a:lnTo>
                  <a:lnTo>
                    <a:pt x="490" y="8077"/>
                  </a:lnTo>
                  <a:lnTo>
                    <a:pt x="454" y="8062"/>
                  </a:lnTo>
                  <a:lnTo>
                    <a:pt x="418" y="8045"/>
                  </a:lnTo>
                  <a:lnTo>
                    <a:pt x="383" y="8030"/>
                  </a:lnTo>
                  <a:lnTo>
                    <a:pt x="351" y="8014"/>
                  </a:lnTo>
                  <a:lnTo>
                    <a:pt x="318" y="7999"/>
                  </a:lnTo>
                  <a:lnTo>
                    <a:pt x="289" y="7983"/>
                  </a:lnTo>
                  <a:lnTo>
                    <a:pt x="313" y="8001"/>
                  </a:lnTo>
                  <a:lnTo>
                    <a:pt x="331" y="8015"/>
                  </a:lnTo>
                  <a:lnTo>
                    <a:pt x="337" y="8022"/>
                  </a:lnTo>
                  <a:lnTo>
                    <a:pt x="340" y="8027"/>
                  </a:lnTo>
                  <a:lnTo>
                    <a:pt x="342" y="8032"/>
                  </a:lnTo>
                  <a:lnTo>
                    <a:pt x="341" y="8036"/>
                  </a:lnTo>
                  <a:lnTo>
                    <a:pt x="340" y="8037"/>
                  </a:lnTo>
                  <a:lnTo>
                    <a:pt x="337" y="8039"/>
                  </a:lnTo>
                  <a:lnTo>
                    <a:pt x="335" y="8040"/>
                  </a:lnTo>
                  <a:lnTo>
                    <a:pt x="330" y="8040"/>
                  </a:lnTo>
                  <a:lnTo>
                    <a:pt x="321" y="8040"/>
                  </a:lnTo>
                  <a:lnTo>
                    <a:pt x="308" y="8039"/>
                  </a:lnTo>
                  <a:lnTo>
                    <a:pt x="292" y="8036"/>
                  </a:lnTo>
                  <a:lnTo>
                    <a:pt x="274" y="8031"/>
                  </a:lnTo>
                  <a:lnTo>
                    <a:pt x="255" y="8026"/>
                  </a:lnTo>
                  <a:lnTo>
                    <a:pt x="232" y="8020"/>
                  </a:lnTo>
                  <a:lnTo>
                    <a:pt x="182" y="8003"/>
                  </a:lnTo>
                  <a:lnTo>
                    <a:pt x="126" y="7982"/>
                  </a:lnTo>
                  <a:lnTo>
                    <a:pt x="65" y="7957"/>
                  </a:lnTo>
                  <a:lnTo>
                    <a:pt x="0" y="7929"/>
                  </a:lnTo>
                  <a:close/>
                  <a:moveTo>
                    <a:pt x="0" y="7775"/>
                  </a:moveTo>
                  <a:lnTo>
                    <a:pt x="0" y="7671"/>
                  </a:lnTo>
                  <a:lnTo>
                    <a:pt x="11" y="7676"/>
                  </a:lnTo>
                  <a:lnTo>
                    <a:pt x="20" y="7681"/>
                  </a:lnTo>
                  <a:lnTo>
                    <a:pt x="31" y="7686"/>
                  </a:lnTo>
                  <a:lnTo>
                    <a:pt x="41" y="7690"/>
                  </a:lnTo>
                  <a:lnTo>
                    <a:pt x="106" y="7722"/>
                  </a:lnTo>
                  <a:lnTo>
                    <a:pt x="164" y="7752"/>
                  </a:lnTo>
                  <a:lnTo>
                    <a:pt x="216" y="7780"/>
                  </a:lnTo>
                  <a:lnTo>
                    <a:pt x="260" y="7807"/>
                  </a:lnTo>
                  <a:lnTo>
                    <a:pt x="280" y="7819"/>
                  </a:lnTo>
                  <a:lnTo>
                    <a:pt x="296" y="7831"/>
                  </a:lnTo>
                  <a:lnTo>
                    <a:pt x="310" y="7841"/>
                  </a:lnTo>
                  <a:lnTo>
                    <a:pt x="321" y="7851"/>
                  </a:lnTo>
                  <a:lnTo>
                    <a:pt x="329" y="7860"/>
                  </a:lnTo>
                  <a:lnTo>
                    <a:pt x="335" y="7866"/>
                  </a:lnTo>
                  <a:lnTo>
                    <a:pt x="337" y="7870"/>
                  </a:lnTo>
                  <a:lnTo>
                    <a:pt x="338" y="7873"/>
                  </a:lnTo>
                  <a:lnTo>
                    <a:pt x="338" y="7876"/>
                  </a:lnTo>
                  <a:lnTo>
                    <a:pt x="337" y="7878"/>
                  </a:lnTo>
                  <a:lnTo>
                    <a:pt x="335" y="7879"/>
                  </a:lnTo>
                  <a:lnTo>
                    <a:pt x="332" y="7881"/>
                  </a:lnTo>
                  <a:lnTo>
                    <a:pt x="329" y="7882"/>
                  </a:lnTo>
                  <a:lnTo>
                    <a:pt x="325" y="7882"/>
                  </a:lnTo>
                  <a:lnTo>
                    <a:pt x="315" y="7884"/>
                  </a:lnTo>
                  <a:lnTo>
                    <a:pt x="302" y="7882"/>
                  </a:lnTo>
                  <a:lnTo>
                    <a:pt x="287" y="7879"/>
                  </a:lnTo>
                  <a:lnTo>
                    <a:pt x="270" y="7876"/>
                  </a:lnTo>
                  <a:lnTo>
                    <a:pt x="250" y="7871"/>
                  </a:lnTo>
                  <a:lnTo>
                    <a:pt x="228" y="7864"/>
                  </a:lnTo>
                  <a:lnTo>
                    <a:pt x="179" y="7848"/>
                  </a:lnTo>
                  <a:lnTo>
                    <a:pt x="124" y="7827"/>
                  </a:lnTo>
                  <a:lnTo>
                    <a:pt x="64" y="7803"/>
                  </a:lnTo>
                  <a:lnTo>
                    <a:pt x="0" y="7775"/>
                  </a:lnTo>
                  <a:close/>
                  <a:moveTo>
                    <a:pt x="0" y="7602"/>
                  </a:moveTo>
                  <a:lnTo>
                    <a:pt x="0" y="7496"/>
                  </a:lnTo>
                  <a:lnTo>
                    <a:pt x="20" y="7505"/>
                  </a:lnTo>
                  <a:lnTo>
                    <a:pt x="40" y="7513"/>
                  </a:lnTo>
                  <a:lnTo>
                    <a:pt x="61" y="7523"/>
                  </a:lnTo>
                  <a:lnTo>
                    <a:pt x="82" y="7533"/>
                  </a:lnTo>
                  <a:lnTo>
                    <a:pt x="144" y="7563"/>
                  </a:lnTo>
                  <a:lnTo>
                    <a:pt x="201" y="7592"/>
                  </a:lnTo>
                  <a:lnTo>
                    <a:pt x="250" y="7620"/>
                  </a:lnTo>
                  <a:lnTo>
                    <a:pt x="294" y="7647"/>
                  </a:lnTo>
                  <a:lnTo>
                    <a:pt x="312" y="7659"/>
                  </a:lnTo>
                  <a:lnTo>
                    <a:pt x="327" y="7671"/>
                  </a:lnTo>
                  <a:lnTo>
                    <a:pt x="341" y="7682"/>
                  </a:lnTo>
                  <a:lnTo>
                    <a:pt x="352" y="7691"/>
                  </a:lnTo>
                  <a:lnTo>
                    <a:pt x="359" y="7700"/>
                  </a:lnTo>
                  <a:lnTo>
                    <a:pt x="365" y="7708"/>
                  </a:lnTo>
                  <a:lnTo>
                    <a:pt x="366" y="7711"/>
                  </a:lnTo>
                  <a:lnTo>
                    <a:pt x="367" y="7713"/>
                  </a:lnTo>
                  <a:lnTo>
                    <a:pt x="367" y="7716"/>
                  </a:lnTo>
                  <a:lnTo>
                    <a:pt x="366" y="7718"/>
                  </a:lnTo>
                  <a:lnTo>
                    <a:pt x="364" y="7721"/>
                  </a:lnTo>
                  <a:lnTo>
                    <a:pt x="362" y="7722"/>
                  </a:lnTo>
                  <a:lnTo>
                    <a:pt x="358" y="7724"/>
                  </a:lnTo>
                  <a:lnTo>
                    <a:pt x="354" y="7724"/>
                  </a:lnTo>
                  <a:lnTo>
                    <a:pt x="344" y="7725"/>
                  </a:lnTo>
                  <a:lnTo>
                    <a:pt x="331" y="7724"/>
                  </a:lnTo>
                  <a:lnTo>
                    <a:pt x="316" y="7722"/>
                  </a:lnTo>
                  <a:lnTo>
                    <a:pt x="298" y="7717"/>
                  </a:lnTo>
                  <a:lnTo>
                    <a:pt x="278" y="7712"/>
                  </a:lnTo>
                  <a:lnTo>
                    <a:pt x="257" y="7707"/>
                  </a:lnTo>
                  <a:lnTo>
                    <a:pt x="233" y="7699"/>
                  </a:lnTo>
                  <a:lnTo>
                    <a:pt x="207" y="7690"/>
                  </a:lnTo>
                  <a:lnTo>
                    <a:pt x="180" y="7681"/>
                  </a:lnTo>
                  <a:lnTo>
                    <a:pt x="152" y="7670"/>
                  </a:lnTo>
                  <a:lnTo>
                    <a:pt x="93" y="7645"/>
                  </a:lnTo>
                  <a:lnTo>
                    <a:pt x="30" y="7616"/>
                  </a:lnTo>
                  <a:lnTo>
                    <a:pt x="15" y="7609"/>
                  </a:lnTo>
                  <a:lnTo>
                    <a:pt x="0" y="7602"/>
                  </a:lnTo>
                  <a:close/>
                  <a:moveTo>
                    <a:pt x="0" y="7408"/>
                  </a:moveTo>
                  <a:lnTo>
                    <a:pt x="0" y="7305"/>
                  </a:lnTo>
                  <a:lnTo>
                    <a:pt x="37" y="7319"/>
                  </a:lnTo>
                  <a:lnTo>
                    <a:pt x="75" y="7334"/>
                  </a:lnTo>
                  <a:lnTo>
                    <a:pt x="115" y="7353"/>
                  </a:lnTo>
                  <a:lnTo>
                    <a:pt x="158" y="7371"/>
                  </a:lnTo>
                  <a:lnTo>
                    <a:pt x="217" y="7401"/>
                  </a:lnTo>
                  <a:lnTo>
                    <a:pt x="271" y="7429"/>
                  </a:lnTo>
                  <a:lnTo>
                    <a:pt x="296" y="7444"/>
                  </a:lnTo>
                  <a:lnTo>
                    <a:pt x="319" y="7457"/>
                  </a:lnTo>
                  <a:lnTo>
                    <a:pt x="341" y="7471"/>
                  </a:lnTo>
                  <a:lnTo>
                    <a:pt x="360" y="7483"/>
                  </a:lnTo>
                  <a:lnTo>
                    <a:pt x="378" y="7496"/>
                  </a:lnTo>
                  <a:lnTo>
                    <a:pt x="393" y="7507"/>
                  </a:lnTo>
                  <a:lnTo>
                    <a:pt x="406" y="7518"/>
                  </a:lnTo>
                  <a:lnTo>
                    <a:pt x="417" y="7527"/>
                  </a:lnTo>
                  <a:lnTo>
                    <a:pt x="424" y="7536"/>
                  </a:lnTo>
                  <a:lnTo>
                    <a:pt x="428" y="7544"/>
                  </a:lnTo>
                  <a:lnTo>
                    <a:pt x="430" y="7548"/>
                  </a:lnTo>
                  <a:lnTo>
                    <a:pt x="431" y="7550"/>
                  </a:lnTo>
                  <a:lnTo>
                    <a:pt x="430" y="7553"/>
                  </a:lnTo>
                  <a:lnTo>
                    <a:pt x="430" y="7555"/>
                  </a:lnTo>
                  <a:lnTo>
                    <a:pt x="427" y="7558"/>
                  </a:lnTo>
                  <a:lnTo>
                    <a:pt x="425" y="7560"/>
                  </a:lnTo>
                  <a:lnTo>
                    <a:pt x="421" y="7561"/>
                  </a:lnTo>
                  <a:lnTo>
                    <a:pt x="418" y="7562"/>
                  </a:lnTo>
                  <a:lnTo>
                    <a:pt x="407" y="7563"/>
                  </a:lnTo>
                  <a:lnTo>
                    <a:pt x="395" y="7562"/>
                  </a:lnTo>
                  <a:lnTo>
                    <a:pt x="380" y="7560"/>
                  </a:lnTo>
                  <a:lnTo>
                    <a:pt x="363" y="7557"/>
                  </a:lnTo>
                  <a:lnTo>
                    <a:pt x="343" y="7552"/>
                  </a:lnTo>
                  <a:lnTo>
                    <a:pt x="322" y="7546"/>
                  </a:lnTo>
                  <a:lnTo>
                    <a:pt x="299" y="7539"/>
                  </a:lnTo>
                  <a:lnTo>
                    <a:pt x="274" y="7531"/>
                  </a:lnTo>
                  <a:lnTo>
                    <a:pt x="248" y="7522"/>
                  </a:lnTo>
                  <a:lnTo>
                    <a:pt x="221" y="7511"/>
                  </a:lnTo>
                  <a:lnTo>
                    <a:pt x="192" y="7499"/>
                  </a:lnTo>
                  <a:lnTo>
                    <a:pt x="163" y="7487"/>
                  </a:lnTo>
                  <a:lnTo>
                    <a:pt x="133" y="7475"/>
                  </a:lnTo>
                  <a:lnTo>
                    <a:pt x="102" y="7459"/>
                  </a:lnTo>
                  <a:lnTo>
                    <a:pt x="75" y="7446"/>
                  </a:lnTo>
                  <a:lnTo>
                    <a:pt x="50" y="7434"/>
                  </a:lnTo>
                  <a:lnTo>
                    <a:pt x="24" y="7421"/>
                  </a:lnTo>
                  <a:lnTo>
                    <a:pt x="0" y="7408"/>
                  </a:lnTo>
                  <a:close/>
                  <a:moveTo>
                    <a:pt x="0" y="7286"/>
                  </a:moveTo>
                  <a:lnTo>
                    <a:pt x="0" y="7205"/>
                  </a:lnTo>
                  <a:lnTo>
                    <a:pt x="20" y="7219"/>
                  </a:lnTo>
                  <a:lnTo>
                    <a:pt x="39" y="7233"/>
                  </a:lnTo>
                  <a:lnTo>
                    <a:pt x="55" y="7245"/>
                  </a:lnTo>
                  <a:lnTo>
                    <a:pt x="67" y="7257"/>
                  </a:lnTo>
                  <a:lnTo>
                    <a:pt x="77" y="7266"/>
                  </a:lnTo>
                  <a:lnTo>
                    <a:pt x="83" y="7276"/>
                  </a:lnTo>
                  <a:lnTo>
                    <a:pt x="84" y="7279"/>
                  </a:lnTo>
                  <a:lnTo>
                    <a:pt x="85" y="7284"/>
                  </a:lnTo>
                  <a:lnTo>
                    <a:pt x="85" y="7287"/>
                  </a:lnTo>
                  <a:lnTo>
                    <a:pt x="84" y="7289"/>
                  </a:lnTo>
                  <a:lnTo>
                    <a:pt x="81" y="7293"/>
                  </a:lnTo>
                  <a:lnTo>
                    <a:pt x="74" y="7295"/>
                  </a:lnTo>
                  <a:lnTo>
                    <a:pt x="67" y="7296"/>
                  </a:lnTo>
                  <a:lnTo>
                    <a:pt x="57" y="7296"/>
                  </a:lnTo>
                  <a:lnTo>
                    <a:pt x="45" y="7295"/>
                  </a:lnTo>
                  <a:lnTo>
                    <a:pt x="31" y="7293"/>
                  </a:lnTo>
                  <a:lnTo>
                    <a:pt x="16" y="7290"/>
                  </a:lnTo>
                  <a:lnTo>
                    <a:pt x="0" y="7286"/>
                  </a:lnTo>
                  <a:close/>
                  <a:moveTo>
                    <a:pt x="0" y="7179"/>
                  </a:moveTo>
                  <a:lnTo>
                    <a:pt x="0" y="7109"/>
                  </a:lnTo>
                  <a:lnTo>
                    <a:pt x="24" y="7114"/>
                  </a:lnTo>
                  <a:lnTo>
                    <a:pt x="51" y="7121"/>
                  </a:lnTo>
                  <a:lnTo>
                    <a:pt x="81" y="7130"/>
                  </a:lnTo>
                  <a:lnTo>
                    <a:pt x="114" y="7142"/>
                  </a:lnTo>
                  <a:lnTo>
                    <a:pt x="150" y="7155"/>
                  </a:lnTo>
                  <a:lnTo>
                    <a:pt x="187" y="7170"/>
                  </a:lnTo>
                  <a:lnTo>
                    <a:pt x="226" y="7187"/>
                  </a:lnTo>
                  <a:lnTo>
                    <a:pt x="265" y="7206"/>
                  </a:lnTo>
                  <a:lnTo>
                    <a:pt x="324" y="7234"/>
                  </a:lnTo>
                  <a:lnTo>
                    <a:pt x="377" y="7263"/>
                  </a:lnTo>
                  <a:lnTo>
                    <a:pt x="400" y="7277"/>
                  </a:lnTo>
                  <a:lnTo>
                    <a:pt x="423" y="7290"/>
                  </a:lnTo>
                  <a:lnTo>
                    <a:pt x="444" y="7303"/>
                  </a:lnTo>
                  <a:lnTo>
                    <a:pt x="462" y="7316"/>
                  </a:lnTo>
                  <a:lnTo>
                    <a:pt x="479" y="7328"/>
                  </a:lnTo>
                  <a:lnTo>
                    <a:pt x="493" y="7340"/>
                  </a:lnTo>
                  <a:lnTo>
                    <a:pt x="506" y="7350"/>
                  </a:lnTo>
                  <a:lnTo>
                    <a:pt x="516" y="7360"/>
                  </a:lnTo>
                  <a:lnTo>
                    <a:pt x="522" y="7369"/>
                  </a:lnTo>
                  <a:lnTo>
                    <a:pt x="527" y="7376"/>
                  </a:lnTo>
                  <a:lnTo>
                    <a:pt x="528" y="7380"/>
                  </a:lnTo>
                  <a:lnTo>
                    <a:pt x="529" y="7383"/>
                  </a:lnTo>
                  <a:lnTo>
                    <a:pt x="528" y="7386"/>
                  </a:lnTo>
                  <a:lnTo>
                    <a:pt x="528" y="7388"/>
                  </a:lnTo>
                  <a:lnTo>
                    <a:pt x="526" y="7390"/>
                  </a:lnTo>
                  <a:lnTo>
                    <a:pt x="522" y="7393"/>
                  </a:lnTo>
                  <a:lnTo>
                    <a:pt x="519" y="7394"/>
                  </a:lnTo>
                  <a:lnTo>
                    <a:pt x="516" y="7395"/>
                  </a:lnTo>
                  <a:lnTo>
                    <a:pt x="505" y="7396"/>
                  </a:lnTo>
                  <a:lnTo>
                    <a:pt x="493" y="7396"/>
                  </a:lnTo>
                  <a:lnTo>
                    <a:pt x="478" y="7395"/>
                  </a:lnTo>
                  <a:lnTo>
                    <a:pt x="462" y="7391"/>
                  </a:lnTo>
                  <a:lnTo>
                    <a:pt x="443" y="7387"/>
                  </a:lnTo>
                  <a:lnTo>
                    <a:pt x="422" y="7382"/>
                  </a:lnTo>
                  <a:lnTo>
                    <a:pt x="399" y="7375"/>
                  </a:lnTo>
                  <a:lnTo>
                    <a:pt x="376" y="7368"/>
                  </a:lnTo>
                  <a:lnTo>
                    <a:pt x="350" y="7358"/>
                  </a:lnTo>
                  <a:lnTo>
                    <a:pt x="324" y="7348"/>
                  </a:lnTo>
                  <a:lnTo>
                    <a:pt x="296" y="7337"/>
                  </a:lnTo>
                  <a:lnTo>
                    <a:pt x="268" y="7326"/>
                  </a:lnTo>
                  <a:lnTo>
                    <a:pt x="237" y="7313"/>
                  </a:lnTo>
                  <a:lnTo>
                    <a:pt x="208" y="7299"/>
                  </a:lnTo>
                  <a:lnTo>
                    <a:pt x="176" y="7284"/>
                  </a:lnTo>
                  <a:lnTo>
                    <a:pt x="146" y="7267"/>
                  </a:lnTo>
                  <a:lnTo>
                    <a:pt x="117" y="7252"/>
                  </a:lnTo>
                  <a:lnTo>
                    <a:pt x="88" y="7236"/>
                  </a:lnTo>
                  <a:lnTo>
                    <a:pt x="64" y="7221"/>
                  </a:lnTo>
                  <a:lnTo>
                    <a:pt x="40" y="7206"/>
                  </a:lnTo>
                  <a:lnTo>
                    <a:pt x="19" y="7192"/>
                  </a:lnTo>
                  <a:lnTo>
                    <a:pt x="0" y="7179"/>
                  </a:lnTo>
                  <a:close/>
                  <a:moveTo>
                    <a:pt x="0" y="7080"/>
                  </a:moveTo>
                  <a:lnTo>
                    <a:pt x="0" y="6962"/>
                  </a:lnTo>
                  <a:lnTo>
                    <a:pt x="49" y="6988"/>
                  </a:lnTo>
                  <a:lnTo>
                    <a:pt x="92" y="7013"/>
                  </a:lnTo>
                  <a:lnTo>
                    <a:pt x="129" y="7037"/>
                  </a:lnTo>
                  <a:lnTo>
                    <a:pt x="162" y="7060"/>
                  </a:lnTo>
                  <a:lnTo>
                    <a:pt x="176" y="7071"/>
                  </a:lnTo>
                  <a:lnTo>
                    <a:pt x="187" y="7081"/>
                  </a:lnTo>
                  <a:lnTo>
                    <a:pt x="196" y="7090"/>
                  </a:lnTo>
                  <a:lnTo>
                    <a:pt x="204" y="7099"/>
                  </a:lnTo>
                  <a:lnTo>
                    <a:pt x="210" y="7107"/>
                  </a:lnTo>
                  <a:lnTo>
                    <a:pt x="214" y="7113"/>
                  </a:lnTo>
                  <a:lnTo>
                    <a:pt x="214" y="7116"/>
                  </a:lnTo>
                  <a:lnTo>
                    <a:pt x="214" y="7119"/>
                  </a:lnTo>
                  <a:lnTo>
                    <a:pt x="214" y="7122"/>
                  </a:lnTo>
                  <a:lnTo>
                    <a:pt x="213" y="7124"/>
                  </a:lnTo>
                  <a:lnTo>
                    <a:pt x="209" y="7128"/>
                  </a:lnTo>
                  <a:lnTo>
                    <a:pt x="205" y="7130"/>
                  </a:lnTo>
                  <a:lnTo>
                    <a:pt x="197" y="7131"/>
                  </a:lnTo>
                  <a:lnTo>
                    <a:pt x="190" y="7132"/>
                  </a:lnTo>
                  <a:lnTo>
                    <a:pt x="180" y="7132"/>
                  </a:lnTo>
                  <a:lnTo>
                    <a:pt x="169" y="7131"/>
                  </a:lnTo>
                  <a:lnTo>
                    <a:pt x="156" y="7129"/>
                  </a:lnTo>
                  <a:lnTo>
                    <a:pt x="144" y="7127"/>
                  </a:lnTo>
                  <a:lnTo>
                    <a:pt x="113" y="7119"/>
                  </a:lnTo>
                  <a:lnTo>
                    <a:pt x="79" y="7109"/>
                  </a:lnTo>
                  <a:lnTo>
                    <a:pt x="41" y="7096"/>
                  </a:lnTo>
                  <a:lnTo>
                    <a:pt x="0" y="7080"/>
                  </a:lnTo>
                  <a:close/>
                  <a:moveTo>
                    <a:pt x="0" y="6830"/>
                  </a:moveTo>
                  <a:lnTo>
                    <a:pt x="0" y="6714"/>
                  </a:lnTo>
                  <a:lnTo>
                    <a:pt x="32" y="6726"/>
                  </a:lnTo>
                  <a:lnTo>
                    <a:pt x="67" y="6740"/>
                  </a:lnTo>
                  <a:lnTo>
                    <a:pt x="102" y="6756"/>
                  </a:lnTo>
                  <a:lnTo>
                    <a:pt x="138" y="6773"/>
                  </a:lnTo>
                  <a:lnTo>
                    <a:pt x="166" y="6786"/>
                  </a:lnTo>
                  <a:lnTo>
                    <a:pt x="192" y="6800"/>
                  </a:lnTo>
                  <a:lnTo>
                    <a:pt x="217" y="6814"/>
                  </a:lnTo>
                  <a:lnTo>
                    <a:pt x="241" y="6827"/>
                  </a:lnTo>
                  <a:lnTo>
                    <a:pt x="262" y="6841"/>
                  </a:lnTo>
                  <a:lnTo>
                    <a:pt x="283" y="6854"/>
                  </a:lnTo>
                  <a:lnTo>
                    <a:pt x="302" y="6867"/>
                  </a:lnTo>
                  <a:lnTo>
                    <a:pt x="319" y="6879"/>
                  </a:lnTo>
                  <a:lnTo>
                    <a:pt x="335" y="6891"/>
                  </a:lnTo>
                  <a:lnTo>
                    <a:pt x="348" y="6903"/>
                  </a:lnTo>
                  <a:lnTo>
                    <a:pt x="358" y="6913"/>
                  </a:lnTo>
                  <a:lnTo>
                    <a:pt x="367" y="6923"/>
                  </a:lnTo>
                  <a:lnTo>
                    <a:pt x="373" y="6932"/>
                  </a:lnTo>
                  <a:lnTo>
                    <a:pt x="377" y="6939"/>
                  </a:lnTo>
                  <a:lnTo>
                    <a:pt x="378" y="6942"/>
                  </a:lnTo>
                  <a:lnTo>
                    <a:pt x="378" y="6946"/>
                  </a:lnTo>
                  <a:lnTo>
                    <a:pt x="378" y="6949"/>
                  </a:lnTo>
                  <a:lnTo>
                    <a:pt x="377" y="6951"/>
                  </a:lnTo>
                  <a:lnTo>
                    <a:pt x="375" y="6954"/>
                  </a:lnTo>
                  <a:lnTo>
                    <a:pt x="371" y="6955"/>
                  </a:lnTo>
                  <a:lnTo>
                    <a:pt x="368" y="6958"/>
                  </a:lnTo>
                  <a:lnTo>
                    <a:pt x="365" y="6959"/>
                  </a:lnTo>
                  <a:lnTo>
                    <a:pt x="355" y="6961"/>
                  </a:lnTo>
                  <a:lnTo>
                    <a:pt x="343" y="6961"/>
                  </a:lnTo>
                  <a:lnTo>
                    <a:pt x="329" y="6960"/>
                  </a:lnTo>
                  <a:lnTo>
                    <a:pt x="313" y="6958"/>
                  </a:lnTo>
                  <a:lnTo>
                    <a:pt x="296" y="6953"/>
                  </a:lnTo>
                  <a:lnTo>
                    <a:pt x="276" y="6949"/>
                  </a:lnTo>
                  <a:lnTo>
                    <a:pt x="255" y="6942"/>
                  </a:lnTo>
                  <a:lnTo>
                    <a:pt x="233" y="6936"/>
                  </a:lnTo>
                  <a:lnTo>
                    <a:pt x="209" y="6927"/>
                  </a:lnTo>
                  <a:lnTo>
                    <a:pt x="185" y="6918"/>
                  </a:lnTo>
                  <a:lnTo>
                    <a:pt x="159" y="6908"/>
                  </a:lnTo>
                  <a:lnTo>
                    <a:pt x="132" y="6896"/>
                  </a:lnTo>
                  <a:lnTo>
                    <a:pt x="105" y="6884"/>
                  </a:lnTo>
                  <a:lnTo>
                    <a:pt x="78" y="6871"/>
                  </a:lnTo>
                  <a:lnTo>
                    <a:pt x="57" y="6862"/>
                  </a:lnTo>
                  <a:lnTo>
                    <a:pt x="38" y="6851"/>
                  </a:lnTo>
                  <a:lnTo>
                    <a:pt x="18" y="6841"/>
                  </a:lnTo>
                  <a:lnTo>
                    <a:pt x="0" y="6830"/>
                  </a:lnTo>
                  <a:close/>
                  <a:moveTo>
                    <a:pt x="0" y="6682"/>
                  </a:moveTo>
                  <a:lnTo>
                    <a:pt x="0" y="6573"/>
                  </a:lnTo>
                  <a:lnTo>
                    <a:pt x="30" y="6593"/>
                  </a:lnTo>
                  <a:lnTo>
                    <a:pt x="56" y="6611"/>
                  </a:lnTo>
                  <a:lnTo>
                    <a:pt x="79" y="6628"/>
                  </a:lnTo>
                  <a:lnTo>
                    <a:pt x="98" y="6645"/>
                  </a:lnTo>
                  <a:lnTo>
                    <a:pt x="106" y="6652"/>
                  </a:lnTo>
                  <a:lnTo>
                    <a:pt x="112" y="6660"/>
                  </a:lnTo>
                  <a:lnTo>
                    <a:pt x="117" y="6666"/>
                  </a:lnTo>
                  <a:lnTo>
                    <a:pt x="121" y="6673"/>
                  </a:lnTo>
                  <a:lnTo>
                    <a:pt x="123" y="6679"/>
                  </a:lnTo>
                  <a:lnTo>
                    <a:pt x="125" y="6683"/>
                  </a:lnTo>
                  <a:lnTo>
                    <a:pt x="125" y="6689"/>
                  </a:lnTo>
                  <a:lnTo>
                    <a:pt x="123" y="6692"/>
                  </a:lnTo>
                  <a:lnTo>
                    <a:pt x="121" y="6695"/>
                  </a:lnTo>
                  <a:lnTo>
                    <a:pt x="118" y="6697"/>
                  </a:lnTo>
                  <a:lnTo>
                    <a:pt x="113" y="6700"/>
                  </a:lnTo>
                  <a:lnTo>
                    <a:pt x="109" y="6701"/>
                  </a:lnTo>
                  <a:lnTo>
                    <a:pt x="97" y="6702"/>
                  </a:lnTo>
                  <a:lnTo>
                    <a:pt x="82" y="6702"/>
                  </a:lnTo>
                  <a:lnTo>
                    <a:pt x="65" y="6700"/>
                  </a:lnTo>
                  <a:lnTo>
                    <a:pt x="45" y="6695"/>
                  </a:lnTo>
                  <a:lnTo>
                    <a:pt x="24" y="6690"/>
                  </a:lnTo>
                  <a:lnTo>
                    <a:pt x="0" y="6682"/>
                  </a:lnTo>
                  <a:close/>
                  <a:moveTo>
                    <a:pt x="0" y="6400"/>
                  </a:moveTo>
                  <a:lnTo>
                    <a:pt x="0" y="6278"/>
                  </a:lnTo>
                  <a:lnTo>
                    <a:pt x="32" y="6288"/>
                  </a:lnTo>
                  <a:lnTo>
                    <a:pt x="66" y="6303"/>
                  </a:lnTo>
                  <a:lnTo>
                    <a:pt x="100" y="6318"/>
                  </a:lnTo>
                  <a:lnTo>
                    <a:pt x="137" y="6335"/>
                  </a:lnTo>
                  <a:lnTo>
                    <a:pt x="162" y="6348"/>
                  </a:lnTo>
                  <a:lnTo>
                    <a:pt x="186" y="6362"/>
                  </a:lnTo>
                  <a:lnTo>
                    <a:pt x="209" y="6375"/>
                  </a:lnTo>
                  <a:lnTo>
                    <a:pt x="231" y="6388"/>
                  </a:lnTo>
                  <a:lnTo>
                    <a:pt x="251" y="6401"/>
                  </a:lnTo>
                  <a:lnTo>
                    <a:pt x="270" y="6414"/>
                  </a:lnTo>
                  <a:lnTo>
                    <a:pt x="287" y="6426"/>
                  </a:lnTo>
                  <a:lnTo>
                    <a:pt x="303" y="6437"/>
                  </a:lnTo>
                  <a:lnTo>
                    <a:pt x="316" y="6449"/>
                  </a:lnTo>
                  <a:lnTo>
                    <a:pt x="328" y="6460"/>
                  </a:lnTo>
                  <a:lnTo>
                    <a:pt x="338" y="6471"/>
                  </a:lnTo>
                  <a:lnTo>
                    <a:pt x="345" y="6481"/>
                  </a:lnTo>
                  <a:lnTo>
                    <a:pt x="351" y="6489"/>
                  </a:lnTo>
                  <a:lnTo>
                    <a:pt x="354" y="6497"/>
                  </a:lnTo>
                  <a:lnTo>
                    <a:pt x="355" y="6501"/>
                  </a:lnTo>
                  <a:lnTo>
                    <a:pt x="355" y="6504"/>
                  </a:lnTo>
                  <a:lnTo>
                    <a:pt x="354" y="6508"/>
                  </a:lnTo>
                  <a:lnTo>
                    <a:pt x="353" y="6510"/>
                  </a:lnTo>
                  <a:lnTo>
                    <a:pt x="351" y="6513"/>
                  </a:lnTo>
                  <a:lnTo>
                    <a:pt x="349" y="6515"/>
                  </a:lnTo>
                  <a:lnTo>
                    <a:pt x="345" y="6516"/>
                  </a:lnTo>
                  <a:lnTo>
                    <a:pt x="341" y="6518"/>
                  </a:lnTo>
                  <a:lnTo>
                    <a:pt x="332" y="6521"/>
                  </a:lnTo>
                  <a:lnTo>
                    <a:pt x="321" y="6521"/>
                  </a:lnTo>
                  <a:lnTo>
                    <a:pt x="308" y="6521"/>
                  </a:lnTo>
                  <a:lnTo>
                    <a:pt x="292" y="6518"/>
                  </a:lnTo>
                  <a:lnTo>
                    <a:pt x="275" y="6515"/>
                  </a:lnTo>
                  <a:lnTo>
                    <a:pt x="257" y="6511"/>
                  </a:lnTo>
                  <a:lnTo>
                    <a:pt x="237" y="6505"/>
                  </a:lnTo>
                  <a:lnTo>
                    <a:pt x="216" y="6499"/>
                  </a:lnTo>
                  <a:lnTo>
                    <a:pt x="194" y="6491"/>
                  </a:lnTo>
                  <a:lnTo>
                    <a:pt x="172" y="6483"/>
                  </a:lnTo>
                  <a:lnTo>
                    <a:pt x="147" y="6474"/>
                  </a:lnTo>
                  <a:lnTo>
                    <a:pt x="123" y="6463"/>
                  </a:lnTo>
                  <a:lnTo>
                    <a:pt x="97" y="6451"/>
                  </a:lnTo>
                  <a:lnTo>
                    <a:pt x="72" y="6440"/>
                  </a:lnTo>
                  <a:lnTo>
                    <a:pt x="53" y="6430"/>
                  </a:lnTo>
                  <a:lnTo>
                    <a:pt x="34" y="6420"/>
                  </a:lnTo>
                  <a:lnTo>
                    <a:pt x="17" y="6410"/>
                  </a:lnTo>
                  <a:lnTo>
                    <a:pt x="0" y="6400"/>
                  </a:lnTo>
                  <a:close/>
                  <a:moveTo>
                    <a:pt x="0" y="6235"/>
                  </a:moveTo>
                  <a:lnTo>
                    <a:pt x="0" y="6107"/>
                  </a:lnTo>
                  <a:lnTo>
                    <a:pt x="38" y="6130"/>
                  </a:lnTo>
                  <a:lnTo>
                    <a:pt x="71" y="6151"/>
                  </a:lnTo>
                  <a:lnTo>
                    <a:pt x="86" y="6162"/>
                  </a:lnTo>
                  <a:lnTo>
                    <a:pt x="100" y="6173"/>
                  </a:lnTo>
                  <a:lnTo>
                    <a:pt x="113" y="6184"/>
                  </a:lnTo>
                  <a:lnTo>
                    <a:pt x="125" y="6194"/>
                  </a:lnTo>
                  <a:lnTo>
                    <a:pt x="135" y="6203"/>
                  </a:lnTo>
                  <a:lnTo>
                    <a:pt x="144" y="6212"/>
                  </a:lnTo>
                  <a:lnTo>
                    <a:pt x="150" y="6220"/>
                  </a:lnTo>
                  <a:lnTo>
                    <a:pt x="155" y="6229"/>
                  </a:lnTo>
                  <a:lnTo>
                    <a:pt x="159" y="6237"/>
                  </a:lnTo>
                  <a:lnTo>
                    <a:pt x="161" y="6243"/>
                  </a:lnTo>
                  <a:lnTo>
                    <a:pt x="161" y="6249"/>
                  </a:lnTo>
                  <a:lnTo>
                    <a:pt x="159" y="6254"/>
                  </a:lnTo>
                  <a:lnTo>
                    <a:pt x="155" y="6257"/>
                  </a:lnTo>
                  <a:lnTo>
                    <a:pt x="152" y="6260"/>
                  </a:lnTo>
                  <a:lnTo>
                    <a:pt x="147" y="6263"/>
                  </a:lnTo>
                  <a:lnTo>
                    <a:pt x="140" y="6264"/>
                  </a:lnTo>
                  <a:lnTo>
                    <a:pt x="133" y="6265"/>
                  </a:lnTo>
                  <a:lnTo>
                    <a:pt x="125" y="6265"/>
                  </a:lnTo>
                  <a:lnTo>
                    <a:pt x="115" y="6265"/>
                  </a:lnTo>
                  <a:lnTo>
                    <a:pt x="106" y="6264"/>
                  </a:lnTo>
                  <a:lnTo>
                    <a:pt x="83" y="6259"/>
                  </a:lnTo>
                  <a:lnTo>
                    <a:pt x="58" y="6254"/>
                  </a:lnTo>
                  <a:lnTo>
                    <a:pt x="30" y="6245"/>
                  </a:lnTo>
                  <a:lnTo>
                    <a:pt x="0" y="6235"/>
                  </a:lnTo>
                  <a:close/>
                  <a:moveTo>
                    <a:pt x="0" y="5850"/>
                  </a:moveTo>
                  <a:lnTo>
                    <a:pt x="0" y="5819"/>
                  </a:lnTo>
                  <a:lnTo>
                    <a:pt x="6" y="5815"/>
                  </a:lnTo>
                  <a:lnTo>
                    <a:pt x="14" y="5813"/>
                  </a:lnTo>
                  <a:lnTo>
                    <a:pt x="24" y="5811"/>
                  </a:lnTo>
                  <a:lnTo>
                    <a:pt x="34" y="5810"/>
                  </a:lnTo>
                  <a:lnTo>
                    <a:pt x="47" y="5811"/>
                  </a:lnTo>
                  <a:lnTo>
                    <a:pt x="63" y="5814"/>
                  </a:lnTo>
                  <a:lnTo>
                    <a:pt x="78" y="5817"/>
                  </a:lnTo>
                  <a:lnTo>
                    <a:pt x="95" y="5820"/>
                  </a:lnTo>
                  <a:lnTo>
                    <a:pt x="112" y="5826"/>
                  </a:lnTo>
                  <a:lnTo>
                    <a:pt x="132" y="5831"/>
                  </a:lnTo>
                  <a:lnTo>
                    <a:pt x="151" y="5838"/>
                  </a:lnTo>
                  <a:lnTo>
                    <a:pt x="173" y="5846"/>
                  </a:lnTo>
                  <a:lnTo>
                    <a:pt x="193" y="5855"/>
                  </a:lnTo>
                  <a:lnTo>
                    <a:pt x="215" y="5864"/>
                  </a:lnTo>
                  <a:lnTo>
                    <a:pt x="237" y="5874"/>
                  </a:lnTo>
                  <a:lnTo>
                    <a:pt x="260" y="5886"/>
                  </a:lnTo>
                  <a:lnTo>
                    <a:pt x="284" y="5898"/>
                  </a:lnTo>
                  <a:lnTo>
                    <a:pt x="305" y="5911"/>
                  </a:lnTo>
                  <a:lnTo>
                    <a:pt x="327" y="5923"/>
                  </a:lnTo>
                  <a:lnTo>
                    <a:pt x="346" y="5936"/>
                  </a:lnTo>
                  <a:lnTo>
                    <a:pt x="365" y="5947"/>
                  </a:lnTo>
                  <a:lnTo>
                    <a:pt x="382" y="5959"/>
                  </a:lnTo>
                  <a:lnTo>
                    <a:pt x="398" y="5972"/>
                  </a:lnTo>
                  <a:lnTo>
                    <a:pt x="412" y="5984"/>
                  </a:lnTo>
                  <a:lnTo>
                    <a:pt x="424" y="5995"/>
                  </a:lnTo>
                  <a:lnTo>
                    <a:pt x="435" y="6006"/>
                  </a:lnTo>
                  <a:lnTo>
                    <a:pt x="444" y="6017"/>
                  </a:lnTo>
                  <a:lnTo>
                    <a:pt x="451" y="6026"/>
                  </a:lnTo>
                  <a:lnTo>
                    <a:pt x="455" y="6035"/>
                  </a:lnTo>
                  <a:lnTo>
                    <a:pt x="458" y="6042"/>
                  </a:lnTo>
                  <a:lnTo>
                    <a:pt x="458" y="6047"/>
                  </a:lnTo>
                  <a:lnTo>
                    <a:pt x="458" y="6050"/>
                  </a:lnTo>
                  <a:lnTo>
                    <a:pt x="458" y="6053"/>
                  </a:lnTo>
                  <a:lnTo>
                    <a:pt x="455" y="6056"/>
                  </a:lnTo>
                  <a:lnTo>
                    <a:pt x="453" y="6059"/>
                  </a:lnTo>
                  <a:lnTo>
                    <a:pt x="451" y="6062"/>
                  </a:lnTo>
                  <a:lnTo>
                    <a:pt x="448" y="6063"/>
                  </a:lnTo>
                  <a:lnTo>
                    <a:pt x="444" y="6065"/>
                  </a:lnTo>
                  <a:lnTo>
                    <a:pt x="435" y="6067"/>
                  </a:lnTo>
                  <a:lnTo>
                    <a:pt x="424" y="6068"/>
                  </a:lnTo>
                  <a:lnTo>
                    <a:pt x="411" y="6068"/>
                  </a:lnTo>
                  <a:lnTo>
                    <a:pt x="397" y="6067"/>
                  </a:lnTo>
                  <a:lnTo>
                    <a:pt x="381" y="6064"/>
                  </a:lnTo>
                  <a:lnTo>
                    <a:pt x="364" y="6061"/>
                  </a:lnTo>
                  <a:lnTo>
                    <a:pt x="345" y="6056"/>
                  </a:lnTo>
                  <a:lnTo>
                    <a:pt x="326" y="6050"/>
                  </a:lnTo>
                  <a:lnTo>
                    <a:pt x="305" y="6044"/>
                  </a:lnTo>
                  <a:lnTo>
                    <a:pt x="284" y="6036"/>
                  </a:lnTo>
                  <a:lnTo>
                    <a:pt x="261" y="6026"/>
                  </a:lnTo>
                  <a:lnTo>
                    <a:pt x="238" y="6017"/>
                  </a:lnTo>
                  <a:lnTo>
                    <a:pt x="216" y="6006"/>
                  </a:lnTo>
                  <a:lnTo>
                    <a:pt x="192" y="5995"/>
                  </a:lnTo>
                  <a:lnTo>
                    <a:pt x="156" y="5976"/>
                  </a:lnTo>
                  <a:lnTo>
                    <a:pt x="124" y="5956"/>
                  </a:lnTo>
                  <a:lnTo>
                    <a:pt x="94" y="5938"/>
                  </a:lnTo>
                  <a:lnTo>
                    <a:pt x="67" y="5918"/>
                  </a:lnTo>
                  <a:lnTo>
                    <a:pt x="44" y="5900"/>
                  </a:lnTo>
                  <a:lnTo>
                    <a:pt x="25" y="5882"/>
                  </a:lnTo>
                  <a:lnTo>
                    <a:pt x="17" y="5874"/>
                  </a:lnTo>
                  <a:lnTo>
                    <a:pt x="11" y="5865"/>
                  </a:lnTo>
                  <a:lnTo>
                    <a:pt x="4" y="5858"/>
                  </a:lnTo>
                  <a:lnTo>
                    <a:pt x="0" y="5850"/>
                  </a:lnTo>
                  <a:close/>
                  <a:moveTo>
                    <a:pt x="0" y="5704"/>
                  </a:moveTo>
                  <a:lnTo>
                    <a:pt x="0" y="5576"/>
                  </a:lnTo>
                  <a:lnTo>
                    <a:pt x="31" y="5586"/>
                  </a:lnTo>
                  <a:lnTo>
                    <a:pt x="65" y="5599"/>
                  </a:lnTo>
                  <a:lnTo>
                    <a:pt x="99" y="5615"/>
                  </a:lnTo>
                  <a:lnTo>
                    <a:pt x="135" y="5632"/>
                  </a:lnTo>
                  <a:lnTo>
                    <a:pt x="158" y="5644"/>
                  </a:lnTo>
                  <a:lnTo>
                    <a:pt x="178" y="5656"/>
                  </a:lnTo>
                  <a:lnTo>
                    <a:pt x="199" y="5668"/>
                  </a:lnTo>
                  <a:lnTo>
                    <a:pt x="217" y="5681"/>
                  </a:lnTo>
                  <a:lnTo>
                    <a:pt x="235" y="5693"/>
                  </a:lnTo>
                  <a:lnTo>
                    <a:pt x="251" y="5705"/>
                  </a:lnTo>
                  <a:lnTo>
                    <a:pt x="267" y="5717"/>
                  </a:lnTo>
                  <a:lnTo>
                    <a:pt x="280" y="5728"/>
                  </a:lnTo>
                  <a:lnTo>
                    <a:pt x="291" y="5739"/>
                  </a:lnTo>
                  <a:lnTo>
                    <a:pt x="301" y="5750"/>
                  </a:lnTo>
                  <a:lnTo>
                    <a:pt x="310" y="5761"/>
                  </a:lnTo>
                  <a:lnTo>
                    <a:pt x="316" y="5769"/>
                  </a:lnTo>
                  <a:lnTo>
                    <a:pt x="319" y="5779"/>
                  </a:lnTo>
                  <a:lnTo>
                    <a:pt x="322" y="5787"/>
                  </a:lnTo>
                  <a:lnTo>
                    <a:pt x="323" y="5791"/>
                  </a:lnTo>
                  <a:lnTo>
                    <a:pt x="322" y="5794"/>
                  </a:lnTo>
                  <a:lnTo>
                    <a:pt x="322" y="5797"/>
                  </a:lnTo>
                  <a:lnTo>
                    <a:pt x="319" y="5801"/>
                  </a:lnTo>
                  <a:lnTo>
                    <a:pt x="317" y="5803"/>
                  </a:lnTo>
                  <a:lnTo>
                    <a:pt x="315" y="5805"/>
                  </a:lnTo>
                  <a:lnTo>
                    <a:pt x="312" y="5807"/>
                  </a:lnTo>
                  <a:lnTo>
                    <a:pt x="309" y="5809"/>
                  </a:lnTo>
                  <a:lnTo>
                    <a:pt x="300" y="5811"/>
                  </a:lnTo>
                  <a:lnTo>
                    <a:pt x="289" y="5813"/>
                  </a:lnTo>
                  <a:lnTo>
                    <a:pt x="277" y="5813"/>
                  </a:lnTo>
                  <a:lnTo>
                    <a:pt x="263" y="5811"/>
                  </a:lnTo>
                  <a:lnTo>
                    <a:pt x="248" y="5809"/>
                  </a:lnTo>
                  <a:lnTo>
                    <a:pt x="231" y="5806"/>
                  </a:lnTo>
                  <a:lnTo>
                    <a:pt x="214" y="5801"/>
                  </a:lnTo>
                  <a:lnTo>
                    <a:pt x="195" y="5795"/>
                  </a:lnTo>
                  <a:lnTo>
                    <a:pt x="175" y="5789"/>
                  </a:lnTo>
                  <a:lnTo>
                    <a:pt x="154" y="5781"/>
                  </a:lnTo>
                  <a:lnTo>
                    <a:pt x="133" y="5773"/>
                  </a:lnTo>
                  <a:lnTo>
                    <a:pt x="111" y="5764"/>
                  </a:lnTo>
                  <a:lnTo>
                    <a:pt x="90" y="5753"/>
                  </a:lnTo>
                  <a:lnTo>
                    <a:pt x="67" y="5741"/>
                  </a:lnTo>
                  <a:lnTo>
                    <a:pt x="49" y="5733"/>
                  </a:lnTo>
                  <a:lnTo>
                    <a:pt x="32" y="5723"/>
                  </a:lnTo>
                  <a:lnTo>
                    <a:pt x="16" y="5713"/>
                  </a:lnTo>
                  <a:lnTo>
                    <a:pt x="0" y="5704"/>
                  </a:lnTo>
                  <a:close/>
                  <a:moveTo>
                    <a:pt x="0" y="5506"/>
                  </a:moveTo>
                  <a:lnTo>
                    <a:pt x="0" y="5363"/>
                  </a:lnTo>
                  <a:lnTo>
                    <a:pt x="10" y="5367"/>
                  </a:lnTo>
                  <a:lnTo>
                    <a:pt x="18" y="5371"/>
                  </a:lnTo>
                  <a:lnTo>
                    <a:pt x="27" y="5377"/>
                  </a:lnTo>
                  <a:lnTo>
                    <a:pt x="37" y="5381"/>
                  </a:lnTo>
                  <a:lnTo>
                    <a:pt x="58" y="5393"/>
                  </a:lnTo>
                  <a:lnTo>
                    <a:pt x="78" y="5405"/>
                  </a:lnTo>
                  <a:lnTo>
                    <a:pt x="97" y="5416"/>
                  </a:lnTo>
                  <a:lnTo>
                    <a:pt x="115" y="5428"/>
                  </a:lnTo>
                  <a:lnTo>
                    <a:pt x="133" y="5440"/>
                  </a:lnTo>
                  <a:lnTo>
                    <a:pt x="148" y="5452"/>
                  </a:lnTo>
                  <a:lnTo>
                    <a:pt x="162" y="5463"/>
                  </a:lnTo>
                  <a:lnTo>
                    <a:pt x="175" y="5475"/>
                  </a:lnTo>
                  <a:lnTo>
                    <a:pt x="186" y="5486"/>
                  </a:lnTo>
                  <a:lnTo>
                    <a:pt x="195" y="5496"/>
                  </a:lnTo>
                  <a:lnTo>
                    <a:pt x="203" y="5506"/>
                  </a:lnTo>
                  <a:lnTo>
                    <a:pt x="209" y="5516"/>
                  </a:lnTo>
                  <a:lnTo>
                    <a:pt x="214" y="5524"/>
                  </a:lnTo>
                  <a:lnTo>
                    <a:pt x="215" y="5532"/>
                  </a:lnTo>
                  <a:lnTo>
                    <a:pt x="216" y="5536"/>
                  </a:lnTo>
                  <a:lnTo>
                    <a:pt x="215" y="5540"/>
                  </a:lnTo>
                  <a:lnTo>
                    <a:pt x="214" y="5543"/>
                  </a:lnTo>
                  <a:lnTo>
                    <a:pt x="213" y="5546"/>
                  </a:lnTo>
                  <a:lnTo>
                    <a:pt x="208" y="5550"/>
                  </a:lnTo>
                  <a:lnTo>
                    <a:pt x="203" y="5554"/>
                  </a:lnTo>
                  <a:lnTo>
                    <a:pt x="195" y="5557"/>
                  </a:lnTo>
                  <a:lnTo>
                    <a:pt x="187" y="5558"/>
                  </a:lnTo>
                  <a:lnTo>
                    <a:pt x="177" y="5559"/>
                  </a:lnTo>
                  <a:lnTo>
                    <a:pt x="165" y="5558"/>
                  </a:lnTo>
                  <a:lnTo>
                    <a:pt x="152" y="5557"/>
                  </a:lnTo>
                  <a:lnTo>
                    <a:pt x="139" y="5555"/>
                  </a:lnTo>
                  <a:lnTo>
                    <a:pt x="124" y="5551"/>
                  </a:lnTo>
                  <a:lnTo>
                    <a:pt x="108" y="5548"/>
                  </a:lnTo>
                  <a:lnTo>
                    <a:pt x="92" y="5543"/>
                  </a:lnTo>
                  <a:lnTo>
                    <a:pt x="74" y="5537"/>
                  </a:lnTo>
                  <a:lnTo>
                    <a:pt x="57" y="5531"/>
                  </a:lnTo>
                  <a:lnTo>
                    <a:pt x="38" y="5523"/>
                  </a:lnTo>
                  <a:lnTo>
                    <a:pt x="19" y="5516"/>
                  </a:lnTo>
                  <a:lnTo>
                    <a:pt x="0" y="5506"/>
                  </a:lnTo>
                  <a:close/>
                  <a:moveTo>
                    <a:pt x="0" y="5287"/>
                  </a:moveTo>
                  <a:lnTo>
                    <a:pt x="0" y="5151"/>
                  </a:lnTo>
                  <a:lnTo>
                    <a:pt x="32" y="5172"/>
                  </a:lnTo>
                  <a:lnTo>
                    <a:pt x="61" y="5192"/>
                  </a:lnTo>
                  <a:lnTo>
                    <a:pt x="74" y="5203"/>
                  </a:lnTo>
                  <a:lnTo>
                    <a:pt x="86" y="5213"/>
                  </a:lnTo>
                  <a:lnTo>
                    <a:pt x="97" y="5222"/>
                  </a:lnTo>
                  <a:lnTo>
                    <a:pt x="107" y="5232"/>
                  </a:lnTo>
                  <a:lnTo>
                    <a:pt x="114" y="5242"/>
                  </a:lnTo>
                  <a:lnTo>
                    <a:pt x="122" y="5250"/>
                  </a:lnTo>
                  <a:lnTo>
                    <a:pt x="127" y="5259"/>
                  </a:lnTo>
                  <a:lnTo>
                    <a:pt x="132" y="5266"/>
                  </a:lnTo>
                  <a:lnTo>
                    <a:pt x="134" y="5274"/>
                  </a:lnTo>
                  <a:lnTo>
                    <a:pt x="135" y="5282"/>
                  </a:lnTo>
                  <a:lnTo>
                    <a:pt x="134" y="5287"/>
                  </a:lnTo>
                  <a:lnTo>
                    <a:pt x="132" y="5292"/>
                  </a:lnTo>
                  <a:lnTo>
                    <a:pt x="128" y="5297"/>
                  </a:lnTo>
                  <a:lnTo>
                    <a:pt x="125" y="5300"/>
                  </a:lnTo>
                  <a:lnTo>
                    <a:pt x="121" y="5302"/>
                  </a:lnTo>
                  <a:lnTo>
                    <a:pt x="115" y="5304"/>
                  </a:lnTo>
                  <a:lnTo>
                    <a:pt x="109" y="5305"/>
                  </a:lnTo>
                  <a:lnTo>
                    <a:pt x="102" y="5306"/>
                  </a:lnTo>
                  <a:lnTo>
                    <a:pt x="94" y="5306"/>
                  </a:lnTo>
                  <a:lnTo>
                    <a:pt x="86" y="5306"/>
                  </a:lnTo>
                  <a:lnTo>
                    <a:pt x="68" y="5304"/>
                  </a:lnTo>
                  <a:lnTo>
                    <a:pt x="47" y="5300"/>
                  </a:lnTo>
                  <a:lnTo>
                    <a:pt x="25" y="5295"/>
                  </a:lnTo>
                  <a:lnTo>
                    <a:pt x="0" y="5287"/>
                  </a:lnTo>
                  <a:close/>
                  <a:moveTo>
                    <a:pt x="0" y="5051"/>
                  </a:moveTo>
                  <a:lnTo>
                    <a:pt x="0" y="4933"/>
                  </a:lnTo>
                  <a:lnTo>
                    <a:pt x="20" y="4949"/>
                  </a:lnTo>
                  <a:lnTo>
                    <a:pt x="39" y="4965"/>
                  </a:lnTo>
                  <a:lnTo>
                    <a:pt x="54" y="4980"/>
                  </a:lnTo>
                  <a:lnTo>
                    <a:pt x="66" y="4996"/>
                  </a:lnTo>
                  <a:lnTo>
                    <a:pt x="70" y="5002"/>
                  </a:lnTo>
                  <a:lnTo>
                    <a:pt x="74" y="5009"/>
                  </a:lnTo>
                  <a:lnTo>
                    <a:pt x="78" y="5015"/>
                  </a:lnTo>
                  <a:lnTo>
                    <a:pt x="80" y="5022"/>
                  </a:lnTo>
                  <a:lnTo>
                    <a:pt x="81" y="5027"/>
                  </a:lnTo>
                  <a:lnTo>
                    <a:pt x="81" y="5032"/>
                  </a:lnTo>
                  <a:lnTo>
                    <a:pt x="80" y="5037"/>
                  </a:lnTo>
                  <a:lnTo>
                    <a:pt x="78" y="5041"/>
                  </a:lnTo>
                  <a:lnTo>
                    <a:pt x="73" y="5046"/>
                  </a:lnTo>
                  <a:lnTo>
                    <a:pt x="67" y="5050"/>
                  </a:lnTo>
                  <a:lnTo>
                    <a:pt x="59" y="5053"/>
                  </a:lnTo>
                  <a:lnTo>
                    <a:pt x="51" y="5054"/>
                  </a:lnTo>
                  <a:lnTo>
                    <a:pt x="40" y="5055"/>
                  </a:lnTo>
                  <a:lnTo>
                    <a:pt x="28" y="5055"/>
                  </a:lnTo>
                  <a:lnTo>
                    <a:pt x="14" y="5053"/>
                  </a:lnTo>
                  <a:lnTo>
                    <a:pt x="0" y="5051"/>
                  </a:lnTo>
                  <a:close/>
                  <a:moveTo>
                    <a:pt x="0" y="4804"/>
                  </a:moveTo>
                  <a:lnTo>
                    <a:pt x="0" y="4703"/>
                  </a:lnTo>
                  <a:lnTo>
                    <a:pt x="14" y="4716"/>
                  </a:lnTo>
                  <a:lnTo>
                    <a:pt x="27" y="4729"/>
                  </a:lnTo>
                  <a:lnTo>
                    <a:pt x="37" y="4741"/>
                  </a:lnTo>
                  <a:lnTo>
                    <a:pt x="44" y="4753"/>
                  </a:lnTo>
                  <a:lnTo>
                    <a:pt x="50" y="4764"/>
                  </a:lnTo>
                  <a:lnTo>
                    <a:pt x="53" y="4773"/>
                  </a:lnTo>
                  <a:lnTo>
                    <a:pt x="53" y="4779"/>
                  </a:lnTo>
                  <a:lnTo>
                    <a:pt x="53" y="4782"/>
                  </a:lnTo>
                  <a:lnTo>
                    <a:pt x="52" y="4786"/>
                  </a:lnTo>
                  <a:lnTo>
                    <a:pt x="50" y="4789"/>
                  </a:lnTo>
                  <a:lnTo>
                    <a:pt x="46" y="4794"/>
                  </a:lnTo>
                  <a:lnTo>
                    <a:pt x="42" y="4797"/>
                  </a:lnTo>
                  <a:lnTo>
                    <a:pt x="38" y="4800"/>
                  </a:lnTo>
                  <a:lnTo>
                    <a:pt x="31" y="4801"/>
                  </a:lnTo>
                  <a:lnTo>
                    <a:pt x="25" y="4804"/>
                  </a:lnTo>
                  <a:lnTo>
                    <a:pt x="17" y="4805"/>
                  </a:lnTo>
                  <a:lnTo>
                    <a:pt x="9" y="4805"/>
                  </a:lnTo>
                  <a:lnTo>
                    <a:pt x="0" y="4804"/>
                  </a:lnTo>
                  <a:close/>
                  <a:moveTo>
                    <a:pt x="0" y="4553"/>
                  </a:moveTo>
                  <a:lnTo>
                    <a:pt x="0" y="4453"/>
                  </a:lnTo>
                  <a:lnTo>
                    <a:pt x="14" y="4466"/>
                  </a:lnTo>
                  <a:lnTo>
                    <a:pt x="26" y="4479"/>
                  </a:lnTo>
                  <a:lnTo>
                    <a:pt x="36" y="4491"/>
                  </a:lnTo>
                  <a:lnTo>
                    <a:pt x="43" y="4502"/>
                  </a:lnTo>
                  <a:lnTo>
                    <a:pt x="47" y="4513"/>
                  </a:lnTo>
                  <a:lnTo>
                    <a:pt x="51" y="4523"/>
                  </a:lnTo>
                  <a:lnTo>
                    <a:pt x="51" y="4527"/>
                  </a:lnTo>
                  <a:lnTo>
                    <a:pt x="50" y="4532"/>
                  </a:lnTo>
                  <a:lnTo>
                    <a:pt x="49" y="4536"/>
                  </a:lnTo>
                  <a:lnTo>
                    <a:pt x="47" y="4539"/>
                  </a:lnTo>
                  <a:lnTo>
                    <a:pt x="44" y="4543"/>
                  </a:lnTo>
                  <a:lnTo>
                    <a:pt x="40" y="4547"/>
                  </a:lnTo>
                  <a:lnTo>
                    <a:pt x="36" y="4549"/>
                  </a:lnTo>
                  <a:lnTo>
                    <a:pt x="30" y="4551"/>
                  </a:lnTo>
                  <a:lnTo>
                    <a:pt x="24" y="4552"/>
                  </a:lnTo>
                  <a:lnTo>
                    <a:pt x="16" y="4553"/>
                  </a:lnTo>
                  <a:lnTo>
                    <a:pt x="9" y="4554"/>
                  </a:lnTo>
                  <a:lnTo>
                    <a:pt x="0" y="4553"/>
                  </a:lnTo>
                  <a:close/>
                  <a:moveTo>
                    <a:pt x="0" y="4301"/>
                  </a:moveTo>
                  <a:lnTo>
                    <a:pt x="0" y="4181"/>
                  </a:lnTo>
                  <a:lnTo>
                    <a:pt x="19" y="4196"/>
                  </a:lnTo>
                  <a:lnTo>
                    <a:pt x="36" y="4212"/>
                  </a:lnTo>
                  <a:lnTo>
                    <a:pt x="50" y="4227"/>
                  </a:lnTo>
                  <a:lnTo>
                    <a:pt x="60" y="4241"/>
                  </a:lnTo>
                  <a:lnTo>
                    <a:pt x="65" y="4248"/>
                  </a:lnTo>
                  <a:lnTo>
                    <a:pt x="68" y="4255"/>
                  </a:lnTo>
                  <a:lnTo>
                    <a:pt x="70" y="4261"/>
                  </a:lnTo>
                  <a:lnTo>
                    <a:pt x="72" y="4267"/>
                  </a:lnTo>
                  <a:lnTo>
                    <a:pt x="72" y="4273"/>
                  </a:lnTo>
                  <a:lnTo>
                    <a:pt x="72" y="4278"/>
                  </a:lnTo>
                  <a:lnTo>
                    <a:pt x="71" y="4283"/>
                  </a:lnTo>
                  <a:lnTo>
                    <a:pt x="69" y="4288"/>
                  </a:lnTo>
                  <a:lnTo>
                    <a:pt x="65" y="4293"/>
                  </a:lnTo>
                  <a:lnTo>
                    <a:pt x="59" y="4296"/>
                  </a:lnTo>
                  <a:lnTo>
                    <a:pt x="53" y="4300"/>
                  </a:lnTo>
                  <a:lnTo>
                    <a:pt x="44" y="4302"/>
                  </a:lnTo>
                  <a:lnTo>
                    <a:pt x="34" y="4303"/>
                  </a:lnTo>
                  <a:lnTo>
                    <a:pt x="24" y="4303"/>
                  </a:lnTo>
                  <a:lnTo>
                    <a:pt x="13" y="4302"/>
                  </a:lnTo>
                  <a:lnTo>
                    <a:pt x="0" y="4301"/>
                  </a:lnTo>
                  <a:close/>
                  <a:moveTo>
                    <a:pt x="0" y="4036"/>
                  </a:moveTo>
                  <a:lnTo>
                    <a:pt x="0" y="3895"/>
                  </a:lnTo>
                  <a:lnTo>
                    <a:pt x="15" y="3905"/>
                  </a:lnTo>
                  <a:lnTo>
                    <a:pt x="29" y="3914"/>
                  </a:lnTo>
                  <a:lnTo>
                    <a:pt x="43" y="3924"/>
                  </a:lnTo>
                  <a:lnTo>
                    <a:pt x="56" y="3934"/>
                  </a:lnTo>
                  <a:lnTo>
                    <a:pt x="67" y="3943"/>
                  </a:lnTo>
                  <a:lnTo>
                    <a:pt x="78" y="3954"/>
                  </a:lnTo>
                  <a:lnTo>
                    <a:pt x="87" y="3964"/>
                  </a:lnTo>
                  <a:lnTo>
                    <a:pt x="96" y="3973"/>
                  </a:lnTo>
                  <a:lnTo>
                    <a:pt x="104" y="3982"/>
                  </a:lnTo>
                  <a:lnTo>
                    <a:pt x="109" y="3991"/>
                  </a:lnTo>
                  <a:lnTo>
                    <a:pt x="114" y="4000"/>
                  </a:lnTo>
                  <a:lnTo>
                    <a:pt x="118" y="4008"/>
                  </a:lnTo>
                  <a:lnTo>
                    <a:pt x="120" y="4016"/>
                  </a:lnTo>
                  <a:lnTo>
                    <a:pt x="120" y="4023"/>
                  </a:lnTo>
                  <a:lnTo>
                    <a:pt x="119" y="4030"/>
                  </a:lnTo>
                  <a:lnTo>
                    <a:pt x="117" y="4035"/>
                  </a:lnTo>
                  <a:lnTo>
                    <a:pt x="113" y="4039"/>
                  </a:lnTo>
                  <a:lnTo>
                    <a:pt x="110" y="4043"/>
                  </a:lnTo>
                  <a:lnTo>
                    <a:pt x="106" y="4045"/>
                  </a:lnTo>
                  <a:lnTo>
                    <a:pt x="100" y="4047"/>
                  </a:lnTo>
                  <a:lnTo>
                    <a:pt x="95" y="4049"/>
                  </a:lnTo>
                  <a:lnTo>
                    <a:pt x="88" y="4050"/>
                  </a:lnTo>
                  <a:lnTo>
                    <a:pt x="82" y="4051"/>
                  </a:lnTo>
                  <a:lnTo>
                    <a:pt x="74" y="4051"/>
                  </a:lnTo>
                  <a:lnTo>
                    <a:pt x="58" y="4050"/>
                  </a:lnTo>
                  <a:lnTo>
                    <a:pt x="40" y="4047"/>
                  </a:lnTo>
                  <a:lnTo>
                    <a:pt x="20" y="4043"/>
                  </a:lnTo>
                  <a:lnTo>
                    <a:pt x="0" y="4036"/>
                  </a:lnTo>
                  <a:close/>
                  <a:moveTo>
                    <a:pt x="0" y="3749"/>
                  </a:moveTo>
                  <a:lnTo>
                    <a:pt x="0" y="3606"/>
                  </a:lnTo>
                  <a:lnTo>
                    <a:pt x="16" y="3612"/>
                  </a:lnTo>
                  <a:lnTo>
                    <a:pt x="33" y="3620"/>
                  </a:lnTo>
                  <a:lnTo>
                    <a:pt x="51" y="3628"/>
                  </a:lnTo>
                  <a:lnTo>
                    <a:pt x="68" y="3638"/>
                  </a:lnTo>
                  <a:lnTo>
                    <a:pt x="83" y="3647"/>
                  </a:lnTo>
                  <a:lnTo>
                    <a:pt x="98" y="3656"/>
                  </a:lnTo>
                  <a:lnTo>
                    <a:pt x="112" y="3666"/>
                  </a:lnTo>
                  <a:lnTo>
                    <a:pt x="125" y="3677"/>
                  </a:lnTo>
                  <a:lnTo>
                    <a:pt x="137" y="3687"/>
                  </a:lnTo>
                  <a:lnTo>
                    <a:pt x="148" y="3696"/>
                  </a:lnTo>
                  <a:lnTo>
                    <a:pt x="158" y="3706"/>
                  </a:lnTo>
                  <a:lnTo>
                    <a:pt x="166" y="3716"/>
                  </a:lnTo>
                  <a:lnTo>
                    <a:pt x="174" y="3725"/>
                  </a:lnTo>
                  <a:lnTo>
                    <a:pt x="180" y="3735"/>
                  </a:lnTo>
                  <a:lnTo>
                    <a:pt x="185" y="3744"/>
                  </a:lnTo>
                  <a:lnTo>
                    <a:pt x="189" y="3752"/>
                  </a:lnTo>
                  <a:lnTo>
                    <a:pt x="191" y="3761"/>
                  </a:lnTo>
                  <a:lnTo>
                    <a:pt x="191" y="3767"/>
                  </a:lnTo>
                  <a:lnTo>
                    <a:pt x="190" y="3775"/>
                  </a:lnTo>
                  <a:lnTo>
                    <a:pt x="188" y="3780"/>
                  </a:lnTo>
                  <a:lnTo>
                    <a:pt x="183" y="3786"/>
                  </a:lnTo>
                  <a:lnTo>
                    <a:pt x="177" y="3790"/>
                  </a:lnTo>
                  <a:lnTo>
                    <a:pt x="170" y="3793"/>
                  </a:lnTo>
                  <a:lnTo>
                    <a:pt x="162" y="3796"/>
                  </a:lnTo>
                  <a:lnTo>
                    <a:pt x="152" y="3797"/>
                  </a:lnTo>
                  <a:lnTo>
                    <a:pt x="141" y="3797"/>
                  </a:lnTo>
                  <a:lnTo>
                    <a:pt x="131" y="3797"/>
                  </a:lnTo>
                  <a:lnTo>
                    <a:pt x="119" y="3794"/>
                  </a:lnTo>
                  <a:lnTo>
                    <a:pt x="105" y="3792"/>
                  </a:lnTo>
                  <a:lnTo>
                    <a:pt x="92" y="3789"/>
                  </a:lnTo>
                  <a:lnTo>
                    <a:pt x="77" y="3785"/>
                  </a:lnTo>
                  <a:lnTo>
                    <a:pt x="63" y="3779"/>
                  </a:lnTo>
                  <a:lnTo>
                    <a:pt x="47" y="3773"/>
                  </a:lnTo>
                  <a:lnTo>
                    <a:pt x="31" y="3766"/>
                  </a:lnTo>
                  <a:lnTo>
                    <a:pt x="16" y="3758"/>
                  </a:lnTo>
                  <a:lnTo>
                    <a:pt x="0" y="3749"/>
                  </a:lnTo>
                  <a:close/>
                  <a:moveTo>
                    <a:pt x="0" y="3410"/>
                  </a:moveTo>
                  <a:lnTo>
                    <a:pt x="0" y="3343"/>
                  </a:lnTo>
                  <a:lnTo>
                    <a:pt x="6" y="3341"/>
                  </a:lnTo>
                  <a:lnTo>
                    <a:pt x="13" y="3339"/>
                  </a:lnTo>
                  <a:lnTo>
                    <a:pt x="22" y="3338"/>
                  </a:lnTo>
                  <a:lnTo>
                    <a:pt x="30" y="3338"/>
                  </a:lnTo>
                  <a:lnTo>
                    <a:pt x="39" y="3338"/>
                  </a:lnTo>
                  <a:lnTo>
                    <a:pt x="49" y="3339"/>
                  </a:lnTo>
                  <a:lnTo>
                    <a:pt x="59" y="3341"/>
                  </a:lnTo>
                  <a:lnTo>
                    <a:pt x="70" y="3343"/>
                  </a:lnTo>
                  <a:lnTo>
                    <a:pt x="93" y="3350"/>
                  </a:lnTo>
                  <a:lnTo>
                    <a:pt x="118" y="3358"/>
                  </a:lnTo>
                  <a:lnTo>
                    <a:pt x="144" y="3370"/>
                  </a:lnTo>
                  <a:lnTo>
                    <a:pt x="169" y="3384"/>
                  </a:lnTo>
                  <a:lnTo>
                    <a:pt x="183" y="3393"/>
                  </a:lnTo>
                  <a:lnTo>
                    <a:pt x="199" y="3403"/>
                  </a:lnTo>
                  <a:lnTo>
                    <a:pt x="212" y="3412"/>
                  </a:lnTo>
                  <a:lnTo>
                    <a:pt x="223" y="3421"/>
                  </a:lnTo>
                  <a:lnTo>
                    <a:pt x="235" y="3432"/>
                  </a:lnTo>
                  <a:lnTo>
                    <a:pt x="245" y="3442"/>
                  </a:lnTo>
                  <a:lnTo>
                    <a:pt x="255" y="3451"/>
                  </a:lnTo>
                  <a:lnTo>
                    <a:pt x="263" y="3460"/>
                  </a:lnTo>
                  <a:lnTo>
                    <a:pt x="270" y="3470"/>
                  </a:lnTo>
                  <a:lnTo>
                    <a:pt x="276" y="3479"/>
                  </a:lnTo>
                  <a:lnTo>
                    <a:pt x="281" y="3488"/>
                  </a:lnTo>
                  <a:lnTo>
                    <a:pt x="284" y="3497"/>
                  </a:lnTo>
                  <a:lnTo>
                    <a:pt x="285" y="3504"/>
                  </a:lnTo>
                  <a:lnTo>
                    <a:pt x="286" y="3512"/>
                  </a:lnTo>
                  <a:lnTo>
                    <a:pt x="285" y="3518"/>
                  </a:lnTo>
                  <a:lnTo>
                    <a:pt x="282" y="3525"/>
                  </a:lnTo>
                  <a:lnTo>
                    <a:pt x="277" y="3530"/>
                  </a:lnTo>
                  <a:lnTo>
                    <a:pt x="272" y="3533"/>
                  </a:lnTo>
                  <a:lnTo>
                    <a:pt x="264" y="3537"/>
                  </a:lnTo>
                  <a:lnTo>
                    <a:pt x="257" y="3540"/>
                  </a:lnTo>
                  <a:lnTo>
                    <a:pt x="247" y="3541"/>
                  </a:lnTo>
                  <a:lnTo>
                    <a:pt x="237" y="3541"/>
                  </a:lnTo>
                  <a:lnTo>
                    <a:pt x="227" y="3540"/>
                  </a:lnTo>
                  <a:lnTo>
                    <a:pt x="215" y="3539"/>
                  </a:lnTo>
                  <a:lnTo>
                    <a:pt x="202" y="3537"/>
                  </a:lnTo>
                  <a:lnTo>
                    <a:pt x="189" y="3533"/>
                  </a:lnTo>
                  <a:lnTo>
                    <a:pt x="175" y="3529"/>
                  </a:lnTo>
                  <a:lnTo>
                    <a:pt x="160" y="3524"/>
                  </a:lnTo>
                  <a:lnTo>
                    <a:pt x="146" y="3518"/>
                  </a:lnTo>
                  <a:lnTo>
                    <a:pt x="131" y="3511"/>
                  </a:lnTo>
                  <a:lnTo>
                    <a:pt x="115" y="3503"/>
                  </a:lnTo>
                  <a:lnTo>
                    <a:pt x="100" y="3494"/>
                  </a:lnTo>
                  <a:lnTo>
                    <a:pt x="84" y="3485"/>
                  </a:lnTo>
                  <a:lnTo>
                    <a:pt x="68" y="3474"/>
                  </a:lnTo>
                  <a:lnTo>
                    <a:pt x="54" y="3464"/>
                  </a:lnTo>
                  <a:lnTo>
                    <a:pt x="41" y="3453"/>
                  </a:lnTo>
                  <a:lnTo>
                    <a:pt x="28" y="3443"/>
                  </a:lnTo>
                  <a:lnTo>
                    <a:pt x="17" y="3431"/>
                  </a:lnTo>
                  <a:lnTo>
                    <a:pt x="9" y="3421"/>
                  </a:lnTo>
                  <a:lnTo>
                    <a:pt x="0" y="3410"/>
                  </a:lnTo>
                  <a:close/>
                  <a:moveTo>
                    <a:pt x="0" y="3065"/>
                  </a:moveTo>
                  <a:lnTo>
                    <a:pt x="0" y="2969"/>
                  </a:lnTo>
                  <a:lnTo>
                    <a:pt x="11" y="2981"/>
                  </a:lnTo>
                  <a:lnTo>
                    <a:pt x="19" y="2993"/>
                  </a:lnTo>
                  <a:lnTo>
                    <a:pt x="27" y="3003"/>
                  </a:lnTo>
                  <a:lnTo>
                    <a:pt x="32" y="3014"/>
                  </a:lnTo>
                  <a:lnTo>
                    <a:pt x="36" y="3024"/>
                  </a:lnTo>
                  <a:lnTo>
                    <a:pt x="37" y="3034"/>
                  </a:lnTo>
                  <a:lnTo>
                    <a:pt x="37" y="3038"/>
                  </a:lnTo>
                  <a:lnTo>
                    <a:pt x="37" y="3041"/>
                  </a:lnTo>
                  <a:lnTo>
                    <a:pt x="34" y="3045"/>
                  </a:lnTo>
                  <a:lnTo>
                    <a:pt x="33" y="3049"/>
                  </a:lnTo>
                  <a:lnTo>
                    <a:pt x="30" y="3052"/>
                  </a:lnTo>
                  <a:lnTo>
                    <a:pt x="28" y="3055"/>
                  </a:lnTo>
                  <a:lnTo>
                    <a:pt x="24" y="3058"/>
                  </a:lnTo>
                  <a:lnTo>
                    <a:pt x="20" y="3061"/>
                  </a:lnTo>
                  <a:lnTo>
                    <a:pt x="11" y="3063"/>
                  </a:lnTo>
                  <a:lnTo>
                    <a:pt x="0" y="3065"/>
                  </a:lnTo>
                  <a:close/>
                  <a:moveTo>
                    <a:pt x="0" y="2750"/>
                  </a:moveTo>
                  <a:lnTo>
                    <a:pt x="0" y="2626"/>
                  </a:lnTo>
                  <a:lnTo>
                    <a:pt x="11" y="2628"/>
                  </a:lnTo>
                  <a:lnTo>
                    <a:pt x="23" y="2631"/>
                  </a:lnTo>
                  <a:lnTo>
                    <a:pt x="33" y="2634"/>
                  </a:lnTo>
                  <a:lnTo>
                    <a:pt x="45" y="2639"/>
                  </a:lnTo>
                  <a:lnTo>
                    <a:pt x="58" y="2644"/>
                  </a:lnTo>
                  <a:lnTo>
                    <a:pt x="70" y="2651"/>
                  </a:lnTo>
                  <a:lnTo>
                    <a:pt x="83" y="2657"/>
                  </a:lnTo>
                  <a:lnTo>
                    <a:pt x="96" y="2663"/>
                  </a:lnTo>
                  <a:lnTo>
                    <a:pt x="108" y="2672"/>
                  </a:lnTo>
                  <a:lnTo>
                    <a:pt x="121" y="2681"/>
                  </a:lnTo>
                  <a:lnTo>
                    <a:pt x="132" y="2689"/>
                  </a:lnTo>
                  <a:lnTo>
                    <a:pt x="142" y="2698"/>
                  </a:lnTo>
                  <a:lnTo>
                    <a:pt x="152" y="2707"/>
                  </a:lnTo>
                  <a:lnTo>
                    <a:pt x="161" y="2715"/>
                  </a:lnTo>
                  <a:lnTo>
                    <a:pt x="169" y="2725"/>
                  </a:lnTo>
                  <a:lnTo>
                    <a:pt x="176" y="2734"/>
                  </a:lnTo>
                  <a:lnTo>
                    <a:pt x="181" y="2742"/>
                  </a:lnTo>
                  <a:lnTo>
                    <a:pt x="187" y="2751"/>
                  </a:lnTo>
                  <a:lnTo>
                    <a:pt x="190" y="2758"/>
                  </a:lnTo>
                  <a:lnTo>
                    <a:pt x="193" y="2767"/>
                  </a:lnTo>
                  <a:lnTo>
                    <a:pt x="194" y="2774"/>
                  </a:lnTo>
                  <a:lnTo>
                    <a:pt x="194" y="2781"/>
                  </a:lnTo>
                  <a:lnTo>
                    <a:pt x="192" y="2788"/>
                  </a:lnTo>
                  <a:lnTo>
                    <a:pt x="190" y="2793"/>
                  </a:lnTo>
                  <a:lnTo>
                    <a:pt x="186" y="2798"/>
                  </a:lnTo>
                  <a:lnTo>
                    <a:pt x="181" y="2803"/>
                  </a:lnTo>
                  <a:lnTo>
                    <a:pt x="175" y="2805"/>
                  </a:lnTo>
                  <a:lnTo>
                    <a:pt x="167" y="2808"/>
                  </a:lnTo>
                  <a:lnTo>
                    <a:pt x="159" y="2809"/>
                  </a:lnTo>
                  <a:lnTo>
                    <a:pt x="150" y="2809"/>
                  </a:lnTo>
                  <a:lnTo>
                    <a:pt x="140" y="2809"/>
                  </a:lnTo>
                  <a:lnTo>
                    <a:pt x="129" y="2808"/>
                  </a:lnTo>
                  <a:lnTo>
                    <a:pt x="119" y="2806"/>
                  </a:lnTo>
                  <a:lnTo>
                    <a:pt x="107" y="2803"/>
                  </a:lnTo>
                  <a:lnTo>
                    <a:pt x="95" y="2799"/>
                  </a:lnTo>
                  <a:lnTo>
                    <a:pt x="82" y="2795"/>
                  </a:lnTo>
                  <a:lnTo>
                    <a:pt x="69" y="2790"/>
                  </a:lnTo>
                  <a:lnTo>
                    <a:pt x="56" y="2784"/>
                  </a:lnTo>
                  <a:lnTo>
                    <a:pt x="43" y="2777"/>
                  </a:lnTo>
                  <a:lnTo>
                    <a:pt x="30" y="2769"/>
                  </a:lnTo>
                  <a:lnTo>
                    <a:pt x="14" y="2760"/>
                  </a:lnTo>
                  <a:lnTo>
                    <a:pt x="0" y="2750"/>
                  </a:lnTo>
                  <a:close/>
                  <a:moveTo>
                    <a:pt x="0" y="2354"/>
                  </a:moveTo>
                  <a:lnTo>
                    <a:pt x="0" y="2240"/>
                  </a:lnTo>
                  <a:lnTo>
                    <a:pt x="15" y="2253"/>
                  </a:lnTo>
                  <a:lnTo>
                    <a:pt x="28" y="2267"/>
                  </a:lnTo>
                  <a:lnTo>
                    <a:pt x="39" y="2281"/>
                  </a:lnTo>
                  <a:lnTo>
                    <a:pt x="47" y="2294"/>
                  </a:lnTo>
                  <a:lnTo>
                    <a:pt x="51" y="2301"/>
                  </a:lnTo>
                  <a:lnTo>
                    <a:pt x="53" y="2307"/>
                  </a:lnTo>
                  <a:lnTo>
                    <a:pt x="55" y="2313"/>
                  </a:lnTo>
                  <a:lnTo>
                    <a:pt x="56" y="2319"/>
                  </a:lnTo>
                  <a:lnTo>
                    <a:pt x="56" y="2325"/>
                  </a:lnTo>
                  <a:lnTo>
                    <a:pt x="55" y="2330"/>
                  </a:lnTo>
                  <a:lnTo>
                    <a:pt x="54" y="2334"/>
                  </a:lnTo>
                  <a:lnTo>
                    <a:pt x="52" y="2339"/>
                  </a:lnTo>
                  <a:lnTo>
                    <a:pt x="47" y="2343"/>
                  </a:lnTo>
                  <a:lnTo>
                    <a:pt x="43" y="2347"/>
                  </a:lnTo>
                  <a:lnTo>
                    <a:pt x="38" y="2350"/>
                  </a:lnTo>
                  <a:lnTo>
                    <a:pt x="32" y="2353"/>
                  </a:lnTo>
                  <a:lnTo>
                    <a:pt x="25" y="2354"/>
                  </a:lnTo>
                  <a:lnTo>
                    <a:pt x="17" y="2355"/>
                  </a:lnTo>
                  <a:lnTo>
                    <a:pt x="9" y="2355"/>
                  </a:lnTo>
                  <a:lnTo>
                    <a:pt x="0" y="2354"/>
                  </a:lnTo>
                  <a:close/>
                  <a:moveTo>
                    <a:pt x="0" y="1069"/>
                  </a:moveTo>
                  <a:lnTo>
                    <a:pt x="0" y="1003"/>
                  </a:lnTo>
                  <a:lnTo>
                    <a:pt x="5" y="1011"/>
                  </a:lnTo>
                  <a:lnTo>
                    <a:pt x="10" y="1019"/>
                  </a:lnTo>
                  <a:lnTo>
                    <a:pt x="13" y="1026"/>
                  </a:lnTo>
                  <a:lnTo>
                    <a:pt x="15" y="1034"/>
                  </a:lnTo>
                  <a:lnTo>
                    <a:pt x="16" y="1040"/>
                  </a:lnTo>
                  <a:lnTo>
                    <a:pt x="16" y="1047"/>
                  </a:lnTo>
                  <a:lnTo>
                    <a:pt x="15" y="1053"/>
                  </a:lnTo>
                  <a:lnTo>
                    <a:pt x="12" y="1059"/>
                  </a:lnTo>
                  <a:lnTo>
                    <a:pt x="10" y="1062"/>
                  </a:lnTo>
                  <a:lnTo>
                    <a:pt x="6" y="1065"/>
                  </a:lnTo>
                  <a:lnTo>
                    <a:pt x="3" y="1067"/>
                  </a:lnTo>
                  <a:lnTo>
                    <a:pt x="0" y="1069"/>
                  </a:lnTo>
                  <a:close/>
                  <a:moveTo>
                    <a:pt x="0" y="639"/>
                  </a:moveTo>
                  <a:lnTo>
                    <a:pt x="0" y="536"/>
                  </a:lnTo>
                  <a:lnTo>
                    <a:pt x="14" y="539"/>
                  </a:lnTo>
                  <a:lnTo>
                    <a:pt x="28" y="544"/>
                  </a:lnTo>
                  <a:lnTo>
                    <a:pt x="42" y="551"/>
                  </a:lnTo>
                  <a:lnTo>
                    <a:pt x="57" y="560"/>
                  </a:lnTo>
                  <a:lnTo>
                    <a:pt x="72" y="571"/>
                  </a:lnTo>
                  <a:lnTo>
                    <a:pt x="85" y="583"/>
                  </a:lnTo>
                  <a:lnTo>
                    <a:pt x="96" y="596"/>
                  </a:lnTo>
                  <a:lnTo>
                    <a:pt x="105" y="609"/>
                  </a:lnTo>
                  <a:lnTo>
                    <a:pt x="108" y="615"/>
                  </a:lnTo>
                  <a:lnTo>
                    <a:pt x="110" y="621"/>
                  </a:lnTo>
                  <a:lnTo>
                    <a:pt x="112" y="627"/>
                  </a:lnTo>
                  <a:lnTo>
                    <a:pt x="113" y="632"/>
                  </a:lnTo>
                  <a:lnTo>
                    <a:pt x="113" y="638"/>
                  </a:lnTo>
                  <a:lnTo>
                    <a:pt x="112" y="643"/>
                  </a:lnTo>
                  <a:lnTo>
                    <a:pt x="111" y="649"/>
                  </a:lnTo>
                  <a:lnTo>
                    <a:pt x="109" y="653"/>
                  </a:lnTo>
                  <a:lnTo>
                    <a:pt x="106" y="657"/>
                  </a:lnTo>
                  <a:lnTo>
                    <a:pt x="102" y="660"/>
                  </a:lnTo>
                  <a:lnTo>
                    <a:pt x="98" y="663"/>
                  </a:lnTo>
                  <a:lnTo>
                    <a:pt x="93" y="665"/>
                  </a:lnTo>
                  <a:lnTo>
                    <a:pt x="87" y="666"/>
                  </a:lnTo>
                  <a:lnTo>
                    <a:pt x="81" y="667"/>
                  </a:lnTo>
                  <a:lnTo>
                    <a:pt x="74" y="667"/>
                  </a:lnTo>
                  <a:lnTo>
                    <a:pt x="68" y="667"/>
                  </a:lnTo>
                  <a:lnTo>
                    <a:pt x="54" y="665"/>
                  </a:lnTo>
                  <a:lnTo>
                    <a:pt x="38" y="659"/>
                  </a:lnTo>
                  <a:lnTo>
                    <a:pt x="22" y="652"/>
                  </a:lnTo>
                  <a:lnTo>
                    <a:pt x="6" y="642"/>
                  </a:lnTo>
                  <a:lnTo>
                    <a:pt x="3" y="640"/>
                  </a:lnTo>
                  <a:lnTo>
                    <a:pt x="0" y="639"/>
                  </a:lnTo>
                  <a:close/>
                  <a:moveTo>
                    <a:pt x="425" y="7888"/>
                  </a:moveTo>
                  <a:lnTo>
                    <a:pt x="360" y="7858"/>
                  </a:lnTo>
                  <a:lnTo>
                    <a:pt x="301" y="7827"/>
                  </a:lnTo>
                  <a:lnTo>
                    <a:pt x="274" y="7812"/>
                  </a:lnTo>
                  <a:lnTo>
                    <a:pt x="248" y="7798"/>
                  </a:lnTo>
                  <a:lnTo>
                    <a:pt x="226" y="7784"/>
                  </a:lnTo>
                  <a:lnTo>
                    <a:pt x="204" y="7771"/>
                  </a:lnTo>
                  <a:lnTo>
                    <a:pt x="185" y="7758"/>
                  </a:lnTo>
                  <a:lnTo>
                    <a:pt x="168" y="7746"/>
                  </a:lnTo>
                  <a:lnTo>
                    <a:pt x="154" y="7736"/>
                  </a:lnTo>
                  <a:lnTo>
                    <a:pt x="144" y="7726"/>
                  </a:lnTo>
                  <a:lnTo>
                    <a:pt x="135" y="7716"/>
                  </a:lnTo>
                  <a:lnTo>
                    <a:pt x="129" y="7709"/>
                  </a:lnTo>
                  <a:lnTo>
                    <a:pt x="127" y="7705"/>
                  </a:lnTo>
                  <a:lnTo>
                    <a:pt x="127" y="7702"/>
                  </a:lnTo>
                  <a:lnTo>
                    <a:pt x="127" y="7700"/>
                  </a:lnTo>
                  <a:lnTo>
                    <a:pt x="127" y="7697"/>
                  </a:lnTo>
                  <a:lnTo>
                    <a:pt x="129" y="7696"/>
                  </a:lnTo>
                  <a:lnTo>
                    <a:pt x="132" y="7694"/>
                  </a:lnTo>
                  <a:lnTo>
                    <a:pt x="136" y="7693"/>
                  </a:lnTo>
                  <a:lnTo>
                    <a:pt x="139" y="7691"/>
                  </a:lnTo>
                  <a:lnTo>
                    <a:pt x="150" y="7691"/>
                  </a:lnTo>
                  <a:lnTo>
                    <a:pt x="163" y="7693"/>
                  </a:lnTo>
                  <a:lnTo>
                    <a:pt x="179" y="7696"/>
                  </a:lnTo>
                  <a:lnTo>
                    <a:pt x="197" y="7699"/>
                  </a:lnTo>
                  <a:lnTo>
                    <a:pt x="218" y="7704"/>
                  </a:lnTo>
                  <a:lnTo>
                    <a:pt x="241" y="7712"/>
                  </a:lnTo>
                  <a:lnTo>
                    <a:pt x="291" y="7728"/>
                  </a:lnTo>
                  <a:lnTo>
                    <a:pt x="349" y="7750"/>
                  </a:lnTo>
                  <a:lnTo>
                    <a:pt x="411" y="7776"/>
                  </a:lnTo>
                  <a:lnTo>
                    <a:pt x="477" y="7805"/>
                  </a:lnTo>
                  <a:lnTo>
                    <a:pt x="506" y="7818"/>
                  </a:lnTo>
                  <a:lnTo>
                    <a:pt x="533" y="7831"/>
                  </a:lnTo>
                  <a:lnTo>
                    <a:pt x="560" y="7844"/>
                  </a:lnTo>
                  <a:lnTo>
                    <a:pt x="585" y="7857"/>
                  </a:lnTo>
                  <a:lnTo>
                    <a:pt x="610" y="7870"/>
                  </a:lnTo>
                  <a:lnTo>
                    <a:pt x="633" y="7882"/>
                  </a:lnTo>
                  <a:lnTo>
                    <a:pt x="655" y="7894"/>
                  </a:lnTo>
                  <a:lnTo>
                    <a:pt x="675" y="7906"/>
                  </a:lnTo>
                  <a:lnTo>
                    <a:pt x="675" y="7983"/>
                  </a:lnTo>
                  <a:lnTo>
                    <a:pt x="650" y="7976"/>
                  </a:lnTo>
                  <a:lnTo>
                    <a:pt x="622" y="7967"/>
                  </a:lnTo>
                  <a:lnTo>
                    <a:pt x="593" y="7957"/>
                  </a:lnTo>
                  <a:lnTo>
                    <a:pt x="561" y="7945"/>
                  </a:lnTo>
                  <a:lnTo>
                    <a:pt x="529" y="7933"/>
                  </a:lnTo>
                  <a:lnTo>
                    <a:pt x="495" y="7919"/>
                  </a:lnTo>
                  <a:lnTo>
                    <a:pt x="461" y="7904"/>
                  </a:lnTo>
                  <a:lnTo>
                    <a:pt x="425" y="7888"/>
                  </a:lnTo>
                  <a:close/>
                  <a:moveTo>
                    <a:pt x="675" y="7904"/>
                  </a:moveTo>
                  <a:lnTo>
                    <a:pt x="649" y="7889"/>
                  </a:lnTo>
                  <a:lnTo>
                    <a:pt x="625" y="7874"/>
                  </a:lnTo>
                  <a:lnTo>
                    <a:pt x="606" y="7859"/>
                  </a:lnTo>
                  <a:lnTo>
                    <a:pt x="589" y="7846"/>
                  </a:lnTo>
                  <a:lnTo>
                    <a:pt x="576" y="7835"/>
                  </a:lnTo>
                  <a:lnTo>
                    <a:pt x="569" y="7824"/>
                  </a:lnTo>
                  <a:lnTo>
                    <a:pt x="566" y="7820"/>
                  </a:lnTo>
                  <a:lnTo>
                    <a:pt x="565" y="7817"/>
                  </a:lnTo>
                  <a:lnTo>
                    <a:pt x="565" y="7812"/>
                  </a:lnTo>
                  <a:lnTo>
                    <a:pt x="566" y="7810"/>
                  </a:lnTo>
                  <a:lnTo>
                    <a:pt x="568" y="7808"/>
                  </a:lnTo>
                  <a:lnTo>
                    <a:pt x="570" y="7806"/>
                  </a:lnTo>
                  <a:lnTo>
                    <a:pt x="573" y="7805"/>
                  </a:lnTo>
                  <a:lnTo>
                    <a:pt x="577" y="7804"/>
                  </a:lnTo>
                  <a:lnTo>
                    <a:pt x="587" y="7804"/>
                  </a:lnTo>
                  <a:lnTo>
                    <a:pt x="600" y="7804"/>
                  </a:lnTo>
                  <a:lnTo>
                    <a:pt x="615" y="7806"/>
                  </a:lnTo>
                  <a:lnTo>
                    <a:pt x="634" y="7810"/>
                  </a:lnTo>
                  <a:lnTo>
                    <a:pt x="653" y="7814"/>
                  </a:lnTo>
                  <a:lnTo>
                    <a:pt x="675" y="7821"/>
                  </a:lnTo>
                  <a:lnTo>
                    <a:pt x="675" y="7904"/>
                  </a:lnTo>
                  <a:close/>
                  <a:moveTo>
                    <a:pt x="467" y="7728"/>
                  </a:moveTo>
                  <a:lnTo>
                    <a:pt x="435" y="7713"/>
                  </a:lnTo>
                  <a:lnTo>
                    <a:pt x="404" y="7698"/>
                  </a:lnTo>
                  <a:lnTo>
                    <a:pt x="375" y="7683"/>
                  </a:lnTo>
                  <a:lnTo>
                    <a:pt x="346" y="7669"/>
                  </a:lnTo>
                  <a:lnTo>
                    <a:pt x="321" y="7654"/>
                  </a:lnTo>
                  <a:lnTo>
                    <a:pt x="296" y="7640"/>
                  </a:lnTo>
                  <a:lnTo>
                    <a:pt x="273" y="7626"/>
                  </a:lnTo>
                  <a:lnTo>
                    <a:pt x="254" y="7613"/>
                  </a:lnTo>
                  <a:lnTo>
                    <a:pt x="235" y="7601"/>
                  </a:lnTo>
                  <a:lnTo>
                    <a:pt x="219" y="7589"/>
                  </a:lnTo>
                  <a:lnTo>
                    <a:pt x="205" y="7578"/>
                  </a:lnTo>
                  <a:lnTo>
                    <a:pt x="195" y="7567"/>
                  </a:lnTo>
                  <a:lnTo>
                    <a:pt x="187" y="7559"/>
                  </a:lnTo>
                  <a:lnTo>
                    <a:pt x="181" y="7551"/>
                  </a:lnTo>
                  <a:lnTo>
                    <a:pt x="180" y="7547"/>
                  </a:lnTo>
                  <a:lnTo>
                    <a:pt x="180" y="7545"/>
                  </a:lnTo>
                  <a:lnTo>
                    <a:pt x="180" y="7541"/>
                  </a:lnTo>
                  <a:lnTo>
                    <a:pt x="181" y="7539"/>
                  </a:lnTo>
                  <a:lnTo>
                    <a:pt x="182" y="7537"/>
                  </a:lnTo>
                  <a:lnTo>
                    <a:pt x="186" y="7535"/>
                  </a:lnTo>
                  <a:lnTo>
                    <a:pt x="189" y="7534"/>
                  </a:lnTo>
                  <a:lnTo>
                    <a:pt x="193" y="7533"/>
                  </a:lnTo>
                  <a:lnTo>
                    <a:pt x="203" y="7533"/>
                  </a:lnTo>
                  <a:lnTo>
                    <a:pt x="216" y="7533"/>
                  </a:lnTo>
                  <a:lnTo>
                    <a:pt x="232" y="7536"/>
                  </a:lnTo>
                  <a:lnTo>
                    <a:pt x="249" y="7539"/>
                  </a:lnTo>
                  <a:lnTo>
                    <a:pt x="270" y="7545"/>
                  </a:lnTo>
                  <a:lnTo>
                    <a:pt x="291" y="7550"/>
                  </a:lnTo>
                  <a:lnTo>
                    <a:pt x="341" y="7566"/>
                  </a:lnTo>
                  <a:lnTo>
                    <a:pt x="397" y="7588"/>
                  </a:lnTo>
                  <a:lnTo>
                    <a:pt x="458" y="7612"/>
                  </a:lnTo>
                  <a:lnTo>
                    <a:pt x="521" y="7641"/>
                  </a:lnTo>
                  <a:lnTo>
                    <a:pt x="563" y="7660"/>
                  </a:lnTo>
                  <a:lnTo>
                    <a:pt x="603" y="7680"/>
                  </a:lnTo>
                  <a:lnTo>
                    <a:pt x="640" y="7699"/>
                  </a:lnTo>
                  <a:lnTo>
                    <a:pt x="675" y="7718"/>
                  </a:lnTo>
                  <a:lnTo>
                    <a:pt x="675" y="7810"/>
                  </a:lnTo>
                  <a:lnTo>
                    <a:pt x="652" y="7803"/>
                  </a:lnTo>
                  <a:lnTo>
                    <a:pt x="628" y="7794"/>
                  </a:lnTo>
                  <a:lnTo>
                    <a:pt x="603" y="7785"/>
                  </a:lnTo>
                  <a:lnTo>
                    <a:pt x="577" y="7776"/>
                  </a:lnTo>
                  <a:lnTo>
                    <a:pt x="550" y="7765"/>
                  </a:lnTo>
                  <a:lnTo>
                    <a:pt x="523" y="7753"/>
                  </a:lnTo>
                  <a:lnTo>
                    <a:pt x="495" y="7741"/>
                  </a:lnTo>
                  <a:lnTo>
                    <a:pt x="467" y="7728"/>
                  </a:lnTo>
                  <a:close/>
                  <a:moveTo>
                    <a:pt x="675" y="7707"/>
                  </a:moveTo>
                  <a:lnTo>
                    <a:pt x="662" y="7696"/>
                  </a:lnTo>
                  <a:lnTo>
                    <a:pt x="650" y="7686"/>
                  </a:lnTo>
                  <a:lnTo>
                    <a:pt x="639" y="7677"/>
                  </a:lnTo>
                  <a:lnTo>
                    <a:pt x="631" y="7669"/>
                  </a:lnTo>
                  <a:lnTo>
                    <a:pt x="626" y="7661"/>
                  </a:lnTo>
                  <a:lnTo>
                    <a:pt x="623" y="7655"/>
                  </a:lnTo>
                  <a:lnTo>
                    <a:pt x="622" y="7653"/>
                  </a:lnTo>
                  <a:lnTo>
                    <a:pt x="622" y="7649"/>
                  </a:lnTo>
                  <a:lnTo>
                    <a:pt x="622" y="7647"/>
                  </a:lnTo>
                  <a:lnTo>
                    <a:pt x="623" y="7645"/>
                  </a:lnTo>
                  <a:lnTo>
                    <a:pt x="625" y="7642"/>
                  </a:lnTo>
                  <a:lnTo>
                    <a:pt x="629" y="7640"/>
                  </a:lnTo>
                  <a:lnTo>
                    <a:pt x="634" y="7639"/>
                  </a:lnTo>
                  <a:lnTo>
                    <a:pt x="640" y="7637"/>
                  </a:lnTo>
                  <a:lnTo>
                    <a:pt x="655" y="7637"/>
                  </a:lnTo>
                  <a:lnTo>
                    <a:pt x="675" y="7641"/>
                  </a:lnTo>
                  <a:lnTo>
                    <a:pt x="675" y="7707"/>
                  </a:lnTo>
                  <a:close/>
                  <a:moveTo>
                    <a:pt x="543" y="7564"/>
                  </a:moveTo>
                  <a:lnTo>
                    <a:pt x="512" y="7550"/>
                  </a:lnTo>
                  <a:lnTo>
                    <a:pt x="482" y="7535"/>
                  </a:lnTo>
                  <a:lnTo>
                    <a:pt x="453" y="7521"/>
                  </a:lnTo>
                  <a:lnTo>
                    <a:pt x="427" y="7506"/>
                  </a:lnTo>
                  <a:lnTo>
                    <a:pt x="402" y="7492"/>
                  </a:lnTo>
                  <a:lnTo>
                    <a:pt x="378" y="7478"/>
                  </a:lnTo>
                  <a:lnTo>
                    <a:pt x="356" y="7465"/>
                  </a:lnTo>
                  <a:lnTo>
                    <a:pt x="337" y="7452"/>
                  </a:lnTo>
                  <a:lnTo>
                    <a:pt x="319" y="7439"/>
                  </a:lnTo>
                  <a:lnTo>
                    <a:pt x="304" y="7427"/>
                  </a:lnTo>
                  <a:lnTo>
                    <a:pt x="291" y="7416"/>
                  </a:lnTo>
                  <a:lnTo>
                    <a:pt x="281" y="7407"/>
                  </a:lnTo>
                  <a:lnTo>
                    <a:pt x="274" y="7397"/>
                  </a:lnTo>
                  <a:lnTo>
                    <a:pt x="269" y="7389"/>
                  </a:lnTo>
                  <a:lnTo>
                    <a:pt x="268" y="7386"/>
                  </a:lnTo>
                  <a:lnTo>
                    <a:pt x="268" y="7382"/>
                  </a:lnTo>
                  <a:lnTo>
                    <a:pt x="268" y="7380"/>
                  </a:lnTo>
                  <a:lnTo>
                    <a:pt x="269" y="7376"/>
                  </a:lnTo>
                  <a:lnTo>
                    <a:pt x="271" y="7374"/>
                  </a:lnTo>
                  <a:lnTo>
                    <a:pt x="273" y="7373"/>
                  </a:lnTo>
                  <a:lnTo>
                    <a:pt x="276" y="7371"/>
                  </a:lnTo>
                  <a:lnTo>
                    <a:pt x="281" y="7370"/>
                  </a:lnTo>
                  <a:lnTo>
                    <a:pt x="291" y="7370"/>
                  </a:lnTo>
                  <a:lnTo>
                    <a:pt x="304" y="7370"/>
                  </a:lnTo>
                  <a:lnTo>
                    <a:pt x="319" y="7372"/>
                  </a:lnTo>
                  <a:lnTo>
                    <a:pt x="337" y="7375"/>
                  </a:lnTo>
                  <a:lnTo>
                    <a:pt x="356" y="7380"/>
                  </a:lnTo>
                  <a:lnTo>
                    <a:pt x="378" y="7386"/>
                  </a:lnTo>
                  <a:lnTo>
                    <a:pt x="402" y="7393"/>
                  </a:lnTo>
                  <a:lnTo>
                    <a:pt x="426" y="7401"/>
                  </a:lnTo>
                  <a:lnTo>
                    <a:pt x="452" y="7410"/>
                  </a:lnTo>
                  <a:lnTo>
                    <a:pt x="480" y="7421"/>
                  </a:lnTo>
                  <a:lnTo>
                    <a:pt x="539" y="7444"/>
                  </a:lnTo>
                  <a:lnTo>
                    <a:pt x="601" y="7471"/>
                  </a:lnTo>
                  <a:lnTo>
                    <a:pt x="620" y="7481"/>
                  </a:lnTo>
                  <a:lnTo>
                    <a:pt x="639" y="7490"/>
                  </a:lnTo>
                  <a:lnTo>
                    <a:pt x="657" y="7499"/>
                  </a:lnTo>
                  <a:lnTo>
                    <a:pt x="675" y="7508"/>
                  </a:lnTo>
                  <a:lnTo>
                    <a:pt x="675" y="7619"/>
                  </a:lnTo>
                  <a:lnTo>
                    <a:pt x="643" y="7607"/>
                  </a:lnTo>
                  <a:lnTo>
                    <a:pt x="611" y="7594"/>
                  </a:lnTo>
                  <a:lnTo>
                    <a:pt x="577" y="7580"/>
                  </a:lnTo>
                  <a:lnTo>
                    <a:pt x="543" y="7564"/>
                  </a:lnTo>
                  <a:close/>
                  <a:moveTo>
                    <a:pt x="654" y="7396"/>
                  </a:moveTo>
                  <a:lnTo>
                    <a:pt x="624" y="7382"/>
                  </a:lnTo>
                  <a:lnTo>
                    <a:pt x="596" y="7367"/>
                  </a:lnTo>
                  <a:lnTo>
                    <a:pt x="568" y="7353"/>
                  </a:lnTo>
                  <a:lnTo>
                    <a:pt x="542" y="7339"/>
                  </a:lnTo>
                  <a:lnTo>
                    <a:pt x="518" y="7325"/>
                  </a:lnTo>
                  <a:lnTo>
                    <a:pt x="495" y="7310"/>
                  </a:lnTo>
                  <a:lnTo>
                    <a:pt x="475" y="7298"/>
                  </a:lnTo>
                  <a:lnTo>
                    <a:pt x="455" y="7285"/>
                  </a:lnTo>
                  <a:lnTo>
                    <a:pt x="439" y="7272"/>
                  </a:lnTo>
                  <a:lnTo>
                    <a:pt x="424" y="7260"/>
                  </a:lnTo>
                  <a:lnTo>
                    <a:pt x="412" y="7249"/>
                  </a:lnTo>
                  <a:lnTo>
                    <a:pt x="403" y="7239"/>
                  </a:lnTo>
                  <a:lnTo>
                    <a:pt x="396" y="7230"/>
                  </a:lnTo>
                  <a:lnTo>
                    <a:pt x="392" y="7222"/>
                  </a:lnTo>
                  <a:lnTo>
                    <a:pt x="391" y="7219"/>
                  </a:lnTo>
                  <a:lnTo>
                    <a:pt x="390" y="7214"/>
                  </a:lnTo>
                  <a:lnTo>
                    <a:pt x="391" y="7212"/>
                  </a:lnTo>
                  <a:lnTo>
                    <a:pt x="392" y="7209"/>
                  </a:lnTo>
                  <a:lnTo>
                    <a:pt x="393" y="7207"/>
                  </a:lnTo>
                  <a:lnTo>
                    <a:pt x="395" y="7205"/>
                  </a:lnTo>
                  <a:lnTo>
                    <a:pt x="398" y="7204"/>
                  </a:lnTo>
                  <a:lnTo>
                    <a:pt x="403" y="7203"/>
                  </a:lnTo>
                  <a:lnTo>
                    <a:pt x="411" y="7201"/>
                  </a:lnTo>
                  <a:lnTo>
                    <a:pt x="422" y="7200"/>
                  </a:lnTo>
                  <a:lnTo>
                    <a:pt x="435" y="7201"/>
                  </a:lnTo>
                  <a:lnTo>
                    <a:pt x="449" y="7204"/>
                  </a:lnTo>
                  <a:lnTo>
                    <a:pt x="466" y="7207"/>
                  </a:lnTo>
                  <a:lnTo>
                    <a:pt x="485" y="7211"/>
                  </a:lnTo>
                  <a:lnTo>
                    <a:pt x="526" y="7223"/>
                  </a:lnTo>
                  <a:lnTo>
                    <a:pt x="572" y="7239"/>
                  </a:lnTo>
                  <a:lnTo>
                    <a:pt x="622" y="7258"/>
                  </a:lnTo>
                  <a:lnTo>
                    <a:pt x="675" y="7280"/>
                  </a:lnTo>
                  <a:lnTo>
                    <a:pt x="675" y="7405"/>
                  </a:lnTo>
                  <a:lnTo>
                    <a:pt x="654" y="7396"/>
                  </a:lnTo>
                  <a:close/>
                  <a:moveTo>
                    <a:pt x="350" y="7131"/>
                  </a:moveTo>
                  <a:lnTo>
                    <a:pt x="322" y="7117"/>
                  </a:lnTo>
                  <a:lnTo>
                    <a:pt x="294" y="7103"/>
                  </a:lnTo>
                  <a:lnTo>
                    <a:pt x="268" y="7089"/>
                  </a:lnTo>
                  <a:lnTo>
                    <a:pt x="243" y="7075"/>
                  </a:lnTo>
                  <a:lnTo>
                    <a:pt x="219" y="7061"/>
                  </a:lnTo>
                  <a:lnTo>
                    <a:pt x="197" y="7048"/>
                  </a:lnTo>
                  <a:lnTo>
                    <a:pt x="178" y="7035"/>
                  </a:lnTo>
                  <a:lnTo>
                    <a:pt x="161" y="7022"/>
                  </a:lnTo>
                  <a:lnTo>
                    <a:pt x="145" y="7009"/>
                  </a:lnTo>
                  <a:lnTo>
                    <a:pt x="131" y="6999"/>
                  </a:lnTo>
                  <a:lnTo>
                    <a:pt x="120" y="6988"/>
                  </a:lnTo>
                  <a:lnTo>
                    <a:pt x="110" y="6977"/>
                  </a:lnTo>
                  <a:lnTo>
                    <a:pt x="104" y="6968"/>
                  </a:lnTo>
                  <a:lnTo>
                    <a:pt x="99" y="6961"/>
                  </a:lnTo>
                  <a:lnTo>
                    <a:pt x="99" y="6957"/>
                  </a:lnTo>
                  <a:lnTo>
                    <a:pt x="98" y="6953"/>
                  </a:lnTo>
                  <a:lnTo>
                    <a:pt x="99" y="6950"/>
                  </a:lnTo>
                  <a:lnTo>
                    <a:pt x="100" y="6948"/>
                  </a:lnTo>
                  <a:lnTo>
                    <a:pt x="102" y="6946"/>
                  </a:lnTo>
                  <a:lnTo>
                    <a:pt x="105" y="6944"/>
                  </a:lnTo>
                  <a:lnTo>
                    <a:pt x="108" y="6941"/>
                  </a:lnTo>
                  <a:lnTo>
                    <a:pt x="112" y="6940"/>
                  </a:lnTo>
                  <a:lnTo>
                    <a:pt x="122" y="6939"/>
                  </a:lnTo>
                  <a:lnTo>
                    <a:pt x="134" y="6939"/>
                  </a:lnTo>
                  <a:lnTo>
                    <a:pt x="149" y="6940"/>
                  </a:lnTo>
                  <a:lnTo>
                    <a:pt x="165" y="6944"/>
                  </a:lnTo>
                  <a:lnTo>
                    <a:pt x="183" y="6948"/>
                  </a:lnTo>
                  <a:lnTo>
                    <a:pt x="204" y="6952"/>
                  </a:lnTo>
                  <a:lnTo>
                    <a:pt x="226" y="6959"/>
                  </a:lnTo>
                  <a:lnTo>
                    <a:pt x="249" y="6966"/>
                  </a:lnTo>
                  <a:lnTo>
                    <a:pt x="273" y="6975"/>
                  </a:lnTo>
                  <a:lnTo>
                    <a:pt x="299" y="6985"/>
                  </a:lnTo>
                  <a:lnTo>
                    <a:pt x="326" y="6995"/>
                  </a:lnTo>
                  <a:lnTo>
                    <a:pt x="354" y="7007"/>
                  </a:lnTo>
                  <a:lnTo>
                    <a:pt x="382" y="7020"/>
                  </a:lnTo>
                  <a:lnTo>
                    <a:pt x="411" y="7033"/>
                  </a:lnTo>
                  <a:lnTo>
                    <a:pt x="439" y="7047"/>
                  </a:lnTo>
                  <a:lnTo>
                    <a:pt x="466" y="7061"/>
                  </a:lnTo>
                  <a:lnTo>
                    <a:pt x="492" y="7075"/>
                  </a:lnTo>
                  <a:lnTo>
                    <a:pt x="517" y="7089"/>
                  </a:lnTo>
                  <a:lnTo>
                    <a:pt x="541" y="7102"/>
                  </a:lnTo>
                  <a:lnTo>
                    <a:pt x="562" y="7116"/>
                  </a:lnTo>
                  <a:lnTo>
                    <a:pt x="582" y="7129"/>
                  </a:lnTo>
                  <a:lnTo>
                    <a:pt x="600" y="7141"/>
                  </a:lnTo>
                  <a:lnTo>
                    <a:pt x="616" y="7154"/>
                  </a:lnTo>
                  <a:lnTo>
                    <a:pt x="630" y="7165"/>
                  </a:lnTo>
                  <a:lnTo>
                    <a:pt x="642" y="7176"/>
                  </a:lnTo>
                  <a:lnTo>
                    <a:pt x="651" y="7185"/>
                  </a:lnTo>
                  <a:lnTo>
                    <a:pt x="657" y="7194"/>
                  </a:lnTo>
                  <a:lnTo>
                    <a:pt x="662" y="7203"/>
                  </a:lnTo>
                  <a:lnTo>
                    <a:pt x="663" y="7206"/>
                  </a:lnTo>
                  <a:lnTo>
                    <a:pt x="663" y="7209"/>
                  </a:lnTo>
                  <a:lnTo>
                    <a:pt x="663" y="7212"/>
                  </a:lnTo>
                  <a:lnTo>
                    <a:pt x="662" y="7214"/>
                  </a:lnTo>
                  <a:lnTo>
                    <a:pt x="660" y="7217"/>
                  </a:lnTo>
                  <a:lnTo>
                    <a:pt x="657" y="7219"/>
                  </a:lnTo>
                  <a:lnTo>
                    <a:pt x="654" y="7221"/>
                  </a:lnTo>
                  <a:lnTo>
                    <a:pt x="650" y="7222"/>
                  </a:lnTo>
                  <a:lnTo>
                    <a:pt x="640" y="7223"/>
                  </a:lnTo>
                  <a:lnTo>
                    <a:pt x="627" y="7223"/>
                  </a:lnTo>
                  <a:lnTo>
                    <a:pt x="613" y="7222"/>
                  </a:lnTo>
                  <a:lnTo>
                    <a:pt x="596" y="7220"/>
                  </a:lnTo>
                  <a:lnTo>
                    <a:pt x="577" y="7216"/>
                  </a:lnTo>
                  <a:lnTo>
                    <a:pt x="557" y="7211"/>
                  </a:lnTo>
                  <a:lnTo>
                    <a:pt x="535" y="7205"/>
                  </a:lnTo>
                  <a:lnTo>
                    <a:pt x="512" y="7197"/>
                  </a:lnTo>
                  <a:lnTo>
                    <a:pt x="487" y="7189"/>
                  </a:lnTo>
                  <a:lnTo>
                    <a:pt x="461" y="7179"/>
                  </a:lnTo>
                  <a:lnTo>
                    <a:pt x="435" y="7169"/>
                  </a:lnTo>
                  <a:lnTo>
                    <a:pt x="407" y="7157"/>
                  </a:lnTo>
                  <a:lnTo>
                    <a:pt x="379" y="7144"/>
                  </a:lnTo>
                  <a:lnTo>
                    <a:pt x="350" y="7131"/>
                  </a:lnTo>
                  <a:close/>
                  <a:moveTo>
                    <a:pt x="675" y="7153"/>
                  </a:moveTo>
                  <a:lnTo>
                    <a:pt x="644" y="7133"/>
                  </a:lnTo>
                  <a:lnTo>
                    <a:pt x="617" y="7115"/>
                  </a:lnTo>
                  <a:lnTo>
                    <a:pt x="594" y="7098"/>
                  </a:lnTo>
                  <a:lnTo>
                    <a:pt x="575" y="7082"/>
                  </a:lnTo>
                  <a:lnTo>
                    <a:pt x="567" y="7074"/>
                  </a:lnTo>
                  <a:lnTo>
                    <a:pt x="560" y="7067"/>
                  </a:lnTo>
                  <a:lnTo>
                    <a:pt x="556" y="7060"/>
                  </a:lnTo>
                  <a:lnTo>
                    <a:pt x="552" y="7054"/>
                  </a:lnTo>
                  <a:lnTo>
                    <a:pt x="548" y="7048"/>
                  </a:lnTo>
                  <a:lnTo>
                    <a:pt x="547" y="7043"/>
                  </a:lnTo>
                  <a:lnTo>
                    <a:pt x="547" y="7039"/>
                  </a:lnTo>
                  <a:lnTo>
                    <a:pt x="549" y="7034"/>
                  </a:lnTo>
                  <a:lnTo>
                    <a:pt x="552" y="7031"/>
                  </a:lnTo>
                  <a:lnTo>
                    <a:pt x="555" y="7029"/>
                  </a:lnTo>
                  <a:lnTo>
                    <a:pt x="559" y="7028"/>
                  </a:lnTo>
                  <a:lnTo>
                    <a:pt x="563" y="7026"/>
                  </a:lnTo>
                  <a:lnTo>
                    <a:pt x="575" y="7024"/>
                  </a:lnTo>
                  <a:lnTo>
                    <a:pt x="590" y="7026"/>
                  </a:lnTo>
                  <a:lnTo>
                    <a:pt x="608" y="7027"/>
                  </a:lnTo>
                  <a:lnTo>
                    <a:pt x="628" y="7031"/>
                  </a:lnTo>
                  <a:lnTo>
                    <a:pt x="651" y="7036"/>
                  </a:lnTo>
                  <a:lnTo>
                    <a:pt x="675" y="7043"/>
                  </a:lnTo>
                  <a:lnTo>
                    <a:pt x="675" y="7153"/>
                  </a:lnTo>
                  <a:close/>
                  <a:moveTo>
                    <a:pt x="527" y="6955"/>
                  </a:moveTo>
                  <a:lnTo>
                    <a:pt x="500" y="6941"/>
                  </a:lnTo>
                  <a:lnTo>
                    <a:pt x="473" y="6928"/>
                  </a:lnTo>
                  <a:lnTo>
                    <a:pt x="448" y="6914"/>
                  </a:lnTo>
                  <a:lnTo>
                    <a:pt x="424" y="6900"/>
                  </a:lnTo>
                  <a:lnTo>
                    <a:pt x="402" y="6887"/>
                  </a:lnTo>
                  <a:lnTo>
                    <a:pt x="381" y="6873"/>
                  </a:lnTo>
                  <a:lnTo>
                    <a:pt x="362" y="6860"/>
                  </a:lnTo>
                  <a:lnTo>
                    <a:pt x="344" y="6848"/>
                  </a:lnTo>
                  <a:lnTo>
                    <a:pt x="329" y="6836"/>
                  </a:lnTo>
                  <a:lnTo>
                    <a:pt x="316" y="6825"/>
                  </a:lnTo>
                  <a:lnTo>
                    <a:pt x="305" y="6813"/>
                  </a:lnTo>
                  <a:lnTo>
                    <a:pt x="297" y="6803"/>
                  </a:lnTo>
                  <a:lnTo>
                    <a:pt x="290" y="6795"/>
                  </a:lnTo>
                  <a:lnTo>
                    <a:pt x="287" y="6786"/>
                  </a:lnTo>
                  <a:lnTo>
                    <a:pt x="286" y="6783"/>
                  </a:lnTo>
                  <a:lnTo>
                    <a:pt x="286" y="6778"/>
                  </a:lnTo>
                  <a:lnTo>
                    <a:pt x="286" y="6775"/>
                  </a:lnTo>
                  <a:lnTo>
                    <a:pt x="288" y="6773"/>
                  </a:lnTo>
                  <a:lnTo>
                    <a:pt x="289" y="6771"/>
                  </a:lnTo>
                  <a:lnTo>
                    <a:pt x="292" y="6769"/>
                  </a:lnTo>
                  <a:lnTo>
                    <a:pt x="296" y="6767"/>
                  </a:lnTo>
                  <a:lnTo>
                    <a:pt x="300" y="6765"/>
                  </a:lnTo>
                  <a:lnTo>
                    <a:pt x="310" y="6763"/>
                  </a:lnTo>
                  <a:lnTo>
                    <a:pt x="322" y="6763"/>
                  </a:lnTo>
                  <a:lnTo>
                    <a:pt x="336" y="6764"/>
                  </a:lnTo>
                  <a:lnTo>
                    <a:pt x="352" y="6767"/>
                  </a:lnTo>
                  <a:lnTo>
                    <a:pt x="370" y="6770"/>
                  </a:lnTo>
                  <a:lnTo>
                    <a:pt x="390" y="6775"/>
                  </a:lnTo>
                  <a:lnTo>
                    <a:pt x="411" y="6782"/>
                  </a:lnTo>
                  <a:lnTo>
                    <a:pt x="434" y="6788"/>
                  </a:lnTo>
                  <a:lnTo>
                    <a:pt x="458" y="6797"/>
                  </a:lnTo>
                  <a:lnTo>
                    <a:pt x="482" y="6805"/>
                  </a:lnTo>
                  <a:lnTo>
                    <a:pt x="509" y="6816"/>
                  </a:lnTo>
                  <a:lnTo>
                    <a:pt x="535" y="6827"/>
                  </a:lnTo>
                  <a:lnTo>
                    <a:pt x="563" y="6839"/>
                  </a:lnTo>
                  <a:lnTo>
                    <a:pt x="591" y="6852"/>
                  </a:lnTo>
                  <a:lnTo>
                    <a:pt x="613" y="6863"/>
                  </a:lnTo>
                  <a:lnTo>
                    <a:pt x="635" y="6873"/>
                  </a:lnTo>
                  <a:lnTo>
                    <a:pt x="655" y="6884"/>
                  </a:lnTo>
                  <a:lnTo>
                    <a:pt x="675" y="6896"/>
                  </a:lnTo>
                  <a:lnTo>
                    <a:pt x="675" y="7016"/>
                  </a:lnTo>
                  <a:lnTo>
                    <a:pt x="640" y="7003"/>
                  </a:lnTo>
                  <a:lnTo>
                    <a:pt x="604" y="6989"/>
                  </a:lnTo>
                  <a:lnTo>
                    <a:pt x="567" y="6973"/>
                  </a:lnTo>
                  <a:lnTo>
                    <a:pt x="527" y="6955"/>
                  </a:lnTo>
                  <a:close/>
                  <a:moveTo>
                    <a:pt x="285" y="6695"/>
                  </a:moveTo>
                  <a:lnTo>
                    <a:pt x="258" y="6682"/>
                  </a:lnTo>
                  <a:lnTo>
                    <a:pt x="233" y="6669"/>
                  </a:lnTo>
                  <a:lnTo>
                    <a:pt x="209" y="6655"/>
                  </a:lnTo>
                  <a:lnTo>
                    <a:pt x="186" y="6642"/>
                  </a:lnTo>
                  <a:lnTo>
                    <a:pt x="165" y="6628"/>
                  </a:lnTo>
                  <a:lnTo>
                    <a:pt x="145" y="6615"/>
                  </a:lnTo>
                  <a:lnTo>
                    <a:pt x="127" y="6603"/>
                  </a:lnTo>
                  <a:lnTo>
                    <a:pt x="111" y="6591"/>
                  </a:lnTo>
                  <a:lnTo>
                    <a:pt x="96" y="6579"/>
                  </a:lnTo>
                  <a:lnTo>
                    <a:pt x="84" y="6567"/>
                  </a:lnTo>
                  <a:lnTo>
                    <a:pt x="73" y="6556"/>
                  </a:lnTo>
                  <a:lnTo>
                    <a:pt x="66" y="6546"/>
                  </a:lnTo>
                  <a:lnTo>
                    <a:pt x="59" y="6538"/>
                  </a:lnTo>
                  <a:lnTo>
                    <a:pt x="56" y="6529"/>
                  </a:lnTo>
                  <a:lnTo>
                    <a:pt x="56" y="6526"/>
                  </a:lnTo>
                  <a:lnTo>
                    <a:pt x="56" y="6523"/>
                  </a:lnTo>
                  <a:lnTo>
                    <a:pt x="56" y="6519"/>
                  </a:lnTo>
                  <a:lnTo>
                    <a:pt x="58" y="6516"/>
                  </a:lnTo>
                  <a:lnTo>
                    <a:pt x="59" y="6514"/>
                  </a:lnTo>
                  <a:lnTo>
                    <a:pt x="63" y="6512"/>
                  </a:lnTo>
                  <a:lnTo>
                    <a:pt x="66" y="6510"/>
                  </a:lnTo>
                  <a:lnTo>
                    <a:pt x="69" y="6509"/>
                  </a:lnTo>
                  <a:lnTo>
                    <a:pt x="79" y="6506"/>
                  </a:lnTo>
                  <a:lnTo>
                    <a:pt x="91" y="6506"/>
                  </a:lnTo>
                  <a:lnTo>
                    <a:pt x="105" y="6508"/>
                  </a:lnTo>
                  <a:lnTo>
                    <a:pt x="120" y="6510"/>
                  </a:lnTo>
                  <a:lnTo>
                    <a:pt x="137" y="6513"/>
                  </a:lnTo>
                  <a:lnTo>
                    <a:pt x="156" y="6517"/>
                  </a:lnTo>
                  <a:lnTo>
                    <a:pt x="177" y="6523"/>
                  </a:lnTo>
                  <a:lnTo>
                    <a:pt x="199" y="6530"/>
                  </a:lnTo>
                  <a:lnTo>
                    <a:pt x="221" y="6538"/>
                  </a:lnTo>
                  <a:lnTo>
                    <a:pt x="245" y="6546"/>
                  </a:lnTo>
                  <a:lnTo>
                    <a:pt x="270" y="6556"/>
                  </a:lnTo>
                  <a:lnTo>
                    <a:pt x="296" y="6568"/>
                  </a:lnTo>
                  <a:lnTo>
                    <a:pt x="322" y="6579"/>
                  </a:lnTo>
                  <a:lnTo>
                    <a:pt x="349" y="6592"/>
                  </a:lnTo>
                  <a:lnTo>
                    <a:pt x="376" y="6605"/>
                  </a:lnTo>
                  <a:lnTo>
                    <a:pt x="400" y="6619"/>
                  </a:lnTo>
                  <a:lnTo>
                    <a:pt x="424" y="6632"/>
                  </a:lnTo>
                  <a:lnTo>
                    <a:pt x="447" y="6646"/>
                  </a:lnTo>
                  <a:lnTo>
                    <a:pt x="468" y="6659"/>
                  </a:lnTo>
                  <a:lnTo>
                    <a:pt x="488" y="6672"/>
                  </a:lnTo>
                  <a:lnTo>
                    <a:pt x="506" y="6685"/>
                  </a:lnTo>
                  <a:lnTo>
                    <a:pt x="522" y="6696"/>
                  </a:lnTo>
                  <a:lnTo>
                    <a:pt x="538" y="6708"/>
                  </a:lnTo>
                  <a:lnTo>
                    <a:pt x="550" y="6719"/>
                  </a:lnTo>
                  <a:lnTo>
                    <a:pt x="560" y="6730"/>
                  </a:lnTo>
                  <a:lnTo>
                    <a:pt x="569" y="6740"/>
                  </a:lnTo>
                  <a:lnTo>
                    <a:pt x="574" y="6748"/>
                  </a:lnTo>
                  <a:lnTo>
                    <a:pt x="577" y="6757"/>
                  </a:lnTo>
                  <a:lnTo>
                    <a:pt x="579" y="6760"/>
                  </a:lnTo>
                  <a:lnTo>
                    <a:pt x="579" y="6763"/>
                  </a:lnTo>
                  <a:lnTo>
                    <a:pt x="579" y="6767"/>
                  </a:lnTo>
                  <a:lnTo>
                    <a:pt x="576" y="6770"/>
                  </a:lnTo>
                  <a:lnTo>
                    <a:pt x="574" y="6772"/>
                  </a:lnTo>
                  <a:lnTo>
                    <a:pt x="572" y="6774"/>
                  </a:lnTo>
                  <a:lnTo>
                    <a:pt x="569" y="6776"/>
                  </a:lnTo>
                  <a:lnTo>
                    <a:pt x="565" y="6777"/>
                  </a:lnTo>
                  <a:lnTo>
                    <a:pt x="556" y="6780"/>
                  </a:lnTo>
                  <a:lnTo>
                    <a:pt x="544" y="6780"/>
                  </a:lnTo>
                  <a:lnTo>
                    <a:pt x="530" y="6780"/>
                  </a:lnTo>
                  <a:lnTo>
                    <a:pt x="514" y="6777"/>
                  </a:lnTo>
                  <a:lnTo>
                    <a:pt x="496" y="6774"/>
                  </a:lnTo>
                  <a:lnTo>
                    <a:pt x="477" y="6770"/>
                  </a:lnTo>
                  <a:lnTo>
                    <a:pt x="457" y="6763"/>
                  </a:lnTo>
                  <a:lnTo>
                    <a:pt x="435" y="6757"/>
                  </a:lnTo>
                  <a:lnTo>
                    <a:pt x="412" y="6749"/>
                  </a:lnTo>
                  <a:lnTo>
                    <a:pt x="387" y="6741"/>
                  </a:lnTo>
                  <a:lnTo>
                    <a:pt x="363" y="6731"/>
                  </a:lnTo>
                  <a:lnTo>
                    <a:pt x="338" y="6720"/>
                  </a:lnTo>
                  <a:lnTo>
                    <a:pt x="311" y="6708"/>
                  </a:lnTo>
                  <a:lnTo>
                    <a:pt x="285" y="6695"/>
                  </a:lnTo>
                  <a:close/>
                  <a:moveTo>
                    <a:pt x="675" y="6735"/>
                  </a:moveTo>
                  <a:lnTo>
                    <a:pt x="636" y="6713"/>
                  </a:lnTo>
                  <a:lnTo>
                    <a:pt x="601" y="6690"/>
                  </a:lnTo>
                  <a:lnTo>
                    <a:pt x="586" y="6679"/>
                  </a:lnTo>
                  <a:lnTo>
                    <a:pt x="572" y="6668"/>
                  </a:lnTo>
                  <a:lnTo>
                    <a:pt x="559" y="6659"/>
                  </a:lnTo>
                  <a:lnTo>
                    <a:pt x="547" y="6649"/>
                  </a:lnTo>
                  <a:lnTo>
                    <a:pt x="538" y="6639"/>
                  </a:lnTo>
                  <a:lnTo>
                    <a:pt x="529" y="6630"/>
                  </a:lnTo>
                  <a:lnTo>
                    <a:pt x="521" y="6621"/>
                  </a:lnTo>
                  <a:lnTo>
                    <a:pt x="516" y="6613"/>
                  </a:lnTo>
                  <a:lnTo>
                    <a:pt x="513" y="6606"/>
                  </a:lnTo>
                  <a:lnTo>
                    <a:pt x="511" y="6599"/>
                  </a:lnTo>
                  <a:lnTo>
                    <a:pt x="511" y="6594"/>
                  </a:lnTo>
                  <a:lnTo>
                    <a:pt x="513" y="6589"/>
                  </a:lnTo>
                  <a:lnTo>
                    <a:pt x="516" y="6585"/>
                  </a:lnTo>
                  <a:lnTo>
                    <a:pt x="520" y="6582"/>
                  </a:lnTo>
                  <a:lnTo>
                    <a:pt x="525" y="6580"/>
                  </a:lnTo>
                  <a:lnTo>
                    <a:pt x="531" y="6579"/>
                  </a:lnTo>
                  <a:lnTo>
                    <a:pt x="539" y="6578"/>
                  </a:lnTo>
                  <a:lnTo>
                    <a:pt x="547" y="6578"/>
                  </a:lnTo>
                  <a:lnTo>
                    <a:pt x="556" y="6578"/>
                  </a:lnTo>
                  <a:lnTo>
                    <a:pt x="567" y="6579"/>
                  </a:lnTo>
                  <a:lnTo>
                    <a:pt x="589" y="6582"/>
                  </a:lnTo>
                  <a:lnTo>
                    <a:pt x="615" y="6587"/>
                  </a:lnTo>
                  <a:lnTo>
                    <a:pt x="644" y="6596"/>
                  </a:lnTo>
                  <a:lnTo>
                    <a:pt x="675" y="6606"/>
                  </a:lnTo>
                  <a:lnTo>
                    <a:pt x="675" y="6735"/>
                  </a:lnTo>
                  <a:close/>
                  <a:moveTo>
                    <a:pt x="597" y="6400"/>
                  </a:moveTo>
                  <a:lnTo>
                    <a:pt x="617" y="6409"/>
                  </a:lnTo>
                  <a:lnTo>
                    <a:pt x="637" y="6420"/>
                  </a:lnTo>
                  <a:lnTo>
                    <a:pt x="656" y="6431"/>
                  </a:lnTo>
                  <a:lnTo>
                    <a:pt x="675" y="6442"/>
                  </a:lnTo>
                  <a:lnTo>
                    <a:pt x="675" y="6567"/>
                  </a:lnTo>
                  <a:lnTo>
                    <a:pt x="641" y="6556"/>
                  </a:lnTo>
                  <a:lnTo>
                    <a:pt x="604" y="6542"/>
                  </a:lnTo>
                  <a:lnTo>
                    <a:pt x="567" y="6526"/>
                  </a:lnTo>
                  <a:lnTo>
                    <a:pt x="529" y="6509"/>
                  </a:lnTo>
                  <a:lnTo>
                    <a:pt x="503" y="6496"/>
                  </a:lnTo>
                  <a:lnTo>
                    <a:pt x="478" y="6483"/>
                  </a:lnTo>
                  <a:lnTo>
                    <a:pt x="455" y="6470"/>
                  </a:lnTo>
                  <a:lnTo>
                    <a:pt x="434" y="6456"/>
                  </a:lnTo>
                  <a:lnTo>
                    <a:pt x="413" y="6443"/>
                  </a:lnTo>
                  <a:lnTo>
                    <a:pt x="394" y="6430"/>
                  </a:lnTo>
                  <a:lnTo>
                    <a:pt x="377" y="6417"/>
                  </a:lnTo>
                  <a:lnTo>
                    <a:pt x="360" y="6405"/>
                  </a:lnTo>
                  <a:lnTo>
                    <a:pt x="348" y="6393"/>
                  </a:lnTo>
                  <a:lnTo>
                    <a:pt x="336" y="6382"/>
                  </a:lnTo>
                  <a:lnTo>
                    <a:pt x="326" y="6372"/>
                  </a:lnTo>
                  <a:lnTo>
                    <a:pt x="318" y="6361"/>
                  </a:lnTo>
                  <a:lnTo>
                    <a:pt x="313" y="6352"/>
                  </a:lnTo>
                  <a:lnTo>
                    <a:pt x="310" y="6344"/>
                  </a:lnTo>
                  <a:lnTo>
                    <a:pt x="309" y="6340"/>
                  </a:lnTo>
                  <a:lnTo>
                    <a:pt x="310" y="6336"/>
                  </a:lnTo>
                  <a:lnTo>
                    <a:pt x="310" y="6333"/>
                  </a:lnTo>
                  <a:lnTo>
                    <a:pt x="312" y="6331"/>
                  </a:lnTo>
                  <a:lnTo>
                    <a:pt x="313" y="6327"/>
                  </a:lnTo>
                  <a:lnTo>
                    <a:pt x="316" y="6325"/>
                  </a:lnTo>
                  <a:lnTo>
                    <a:pt x="319" y="6323"/>
                  </a:lnTo>
                  <a:lnTo>
                    <a:pt x="324" y="6322"/>
                  </a:lnTo>
                  <a:lnTo>
                    <a:pt x="332" y="6320"/>
                  </a:lnTo>
                  <a:lnTo>
                    <a:pt x="344" y="6319"/>
                  </a:lnTo>
                  <a:lnTo>
                    <a:pt x="358" y="6319"/>
                  </a:lnTo>
                  <a:lnTo>
                    <a:pt x="373" y="6321"/>
                  </a:lnTo>
                  <a:lnTo>
                    <a:pt x="391" y="6324"/>
                  </a:lnTo>
                  <a:lnTo>
                    <a:pt x="409" y="6328"/>
                  </a:lnTo>
                  <a:lnTo>
                    <a:pt x="428" y="6334"/>
                  </a:lnTo>
                  <a:lnTo>
                    <a:pt x="450" y="6339"/>
                  </a:lnTo>
                  <a:lnTo>
                    <a:pt x="473" y="6347"/>
                  </a:lnTo>
                  <a:lnTo>
                    <a:pt x="495" y="6355"/>
                  </a:lnTo>
                  <a:lnTo>
                    <a:pt x="520" y="6365"/>
                  </a:lnTo>
                  <a:lnTo>
                    <a:pt x="545" y="6376"/>
                  </a:lnTo>
                  <a:lnTo>
                    <a:pt x="571" y="6387"/>
                  </a:lnTo>
                  <a:lnTo>
                    <a:pt x="597" y="6400"/>
                  </a:lnTo>
                  <a:close/>
                  <a:moveTo>
                    <a:pt x="413" y="6141"/>
                  </a:moveTo>
                  <a:lnTo>
                    <a:pt x="438" y="6154"/>
                  </a:lnTo>
                  <a:lnTo>
                    <a:pt x="461" y="6167"/>
                  </a:lnTo>
                  <a:lnTo>
                    <a:pt x="484" y="6179"/>
                  </a:lnTo>
                  <a:lnTo>
                    <a:pt x="504" y="6192"/>
                  </a:lnTo>
                  <a:lnTo>
                    <a:pt x="523" y="6204"/>
                  </a:lnTo>
                  <a:lnTo>
                    <a:pt x="542" y="6217"/>
                  </a:lnTo>
                  <a:lnTo>
                    <a:pt x="559" y="6229"/>
                  </a:lnTo>
                  <a:lnTo>
                    <a:pt x="573" y="6242"/>
                  </a:lnTo>
                  <a:lnTo>
                    <a:pt x="586" y="6253"/>
                  </a:lnTo>
                  <a:lnTo>
                    <a:pt x="598" y="6264"/>
                  </a:lnTo>
                  <a:lnTo>
                    <a:pt x="607" y="6274"/>
                  </a:lnTo>
                  <a:lnTo>
                    <a:pt x="614" y="6284"/>
                  </a:lnTo>
                  <a:lnTo>
                    <a:pt x="620" y="6293"/>
                  </a:lnTo>
                  <a:lnTo>
                    <a:pt x="622" y="6301"/>
                  </a:lnTo>
                  <a:lnTo>
                    <a:pt x="623" y="6305"/>
                  </a:lnTo>
                  <a:lnTo>
                    <a:pt x="622" y="6308"/>
                  </a:lnTo>
                  <a:lnTo>
                    <a:pt x="622" y="6311"/>
                  </a:lnTo>
                  <a:lnTo>
                    <a:pt x="620" y="6314"/>
                  </a:lnTo>
                  <a:lnTo>
                    <a:pt x="618" y="6318"/>
                  </a:lnTo>
                  <a:lnTo>
                    <a:pt x="615" y="6320"/>
                  </a:lnTo>
                  <a:lnTo>
                    <a:pt x="612" y="6322"/>
                  </a:lnTo>
                  <a:lnTo>
                    <a:pt x="609" y="6323"/>
                  </a:lnTo>
                  <a:lnTo>
                    <a:pt x="599" y="6325"/>
                  </a:lnTo>
                  <a:lnTo>
                    <a:pt x="588" y="6326"/>
                  </a:lnTo>
                  <a:lnTo>
                    <a:pt x="575" y="6326"/>
                  </a:lnTo>
                  <a:lnTo>
                    <a:pt x="560" y="6325"/>
                  </a:lnTo>
                  <a:lnTo>
                    <a:pt x="544" y="6322"/>
                  </a:lnTo>
                  <a:lnTo>
                    <a:pt x="526" y="6319"/>
                  </a:lnTo>
                  <a:lnTo>
                    <a:pt x="506" y="6313"/>
                  </a:lnTo>
                  <a:lnTo>
                    <a:pt x="486" y="6308"/>
                  </a:lnTo>
                  <a:lnTo>
                    <a:pt x="464" y="6300"/>
                  </a:lnTo>
                  <a:lnTo>
                    <a:pt x="441" y="6293"/>
                  </a:lnTo>
                  <a:lnTo>
                    <a:pt x="419" y="6283"/>
                  </a:lnTo>
                  <a:lnTo>
                    <a:pt x="395" y="6273"/>
                  </a:lnTo>
                  <a:lnTo>
                    <a:pt x="370" y="6263"/>
                  </a:lnTo>
                  <a:lnTo>
                    <a:pt x="345" y="6250"/>
                  </a:lnTo>
                  <a:lnTo>
                    <a:pt x="322" y="6238"/>
                  </a:lnTo>
                  <a:lnTo>
                    <a:pt x="298" y="6225"/>
                  </a:lnTo>
                  <a:lnTo>
                    <a:pt x="275" y="6212"/>
                  </a:lnTo>
                  <a:lnTo>
                    <a:pt x="255" y="6199"/>
                  </a:lnTo>
                  <a:lnTo>
                    <a:pt x="235" y="6186"/>
                  </a:lnTo>
                  <a:lnTo>
                    <a:pt x="217" y="6174"/>
                  </a:lnTo>
                  <a:lnTo>
                    <a:pt x="201" y="6161"/>
                  </a:lnTo>
                  <a:lnTo>
                    <a:pt x="186" y="6149"/>
                  </a:lnTo>
                  <a:lnTo>
                    <a:pt x="173" y="6137"/>
                  </a:lnTo>
                  <a:lnTo>
                    <a:pt x="162" y="6127"/>
                  </a:lnTo>
                  <a:lnTo>
                    <a:pt x="152" y="6116"/>
                  </a:lnTo>
                  <a:lnTo>
                    <a:pt x="146" y="6106"/>
                  </a:lnTo>
                  <a:lnTo>
                    <a:pt x="140" y="6097"/>
                  </a:lnTo>
                  <a:lnTo>
                    <a:pt x="138" y="6089"/>
                  </a:lnTo>
                  <a:lnTo>
                    <a:pt x="137" y="6086"/>
                  </a:lnTo>
                  <a:lnTo>
                    <a:pt x="138" y="6081"/>
                  </a:lnTo>
                  <a:lnTo>
                    <a:pt x="138" y="6078"/>
                  </a:lnTo>
                  <a:lnTo>
                    <a:pt x="140" y="6076"/>
                  </a:lnTo>
                  <a:lnTo>
                    <a:pt x="142" y="6073"/>
                  </a:lnTo>
                  <a:lnTo>
                    <a:pt x="145" y="6070"/>
                  </a:lnTo>
                  <a:lnTo>
                    <a:pt x="148" y="6068"/>
                  </a:lnTo>
                  <a:lnTo>
                    <a:pt x="152" y="6067"/>
                  </a:lnTo>
                  <a:lnTo>
                    <a:pt x="161" y="6064"/>
                  </a:lnTo>
                  <a:lnTo>
                    <a:pt x="172" y="6063"/>
                  </a:lnTo>
                  <a:lnTo>
                    <a:pt x="185" y="6064"/>
                  </a:lnTo>
                  <a:lnTo>
                    <a:pt x="200" y="6065"/>
                  </a:lnTo>
                  <a:lnTo>
                    <a:pt x="216" y="6068"/>
                  </a:lnTo>
                  <a:lnTo>
                    <a:pt x="234" y="6072"/>
                  </a:lnTo>
                  <a:lnTo>
                    <a:pt x="254" y="6077"/>
                  </a:lnTo>
                  <a:lnTo>
                    <a:pt x="273" y="6083"/>
                  </a:lnTo>
                  <a:lnTo>
                    <a:pt x="295" y="6090"/>
                  </a:lnTo>
                  <a:lnTo>
                    <a:pt x="317" y="6099"/>
                  </a:lnTo>
                  <a:lnTo>
                    <a:pt x="341" y="6108"/>
                  </a:lnTo>
                  <a:lnTo>
                    <a:pt x="365" y="6118"/>
                  </a:lnTo>
                  <a:lnTo>
                    <a:pt x="389" y="6129"/>
                  </a:lnTo>
                  <a:lnTo>
                    <a:pt x="413" y="6141"/>
                  </a:lnTo>
                  <a:close/>
                  <a:moveTo>
                    <a:pt x="675" y="6226"/>
                  </a:moveTo>
                  <a:lnTo>
                    <a:pt x="656" y="6211"/>
                  </a:lnTo>
                  <a:lnTo>
                    <a:pt x="639" y="6197"/>
                  </a:lnTo>
                  <a:lnTo>
                    <a:pt x="626" y="6183"/>
                  </a:lnTo>
                  <a:lnTo>
                    <a:pt x="614" y="6170"/>
                  </a:lnTo>
                  <a:lnTo>
                    <a:pt x="610" y="6164"/>
                  </a:lnTo>
                  <a:lnTo>
                    <a:pt x="607" y="6158"/>
                  </a:lnTo>
                  <a:lnTo>
                    <a:pt x="604" y="6153"/>
                  </a:lnTo>
                  <a:lnTo>
                    <a:pt x="602" y="6147"/>
                  </a:lnTo>
                  <a:lnTo>
                    <a:pt x="601" y="6143"/>
                  </a:lnTo>
                  <a:lnTo>
                    <a:pt x="601" y="6138"/>
                  </a:lnTo>
                  <a:lnTo>
                    <a:pt x="602" y="6134"/>
                  </a:lnTo>
                  <a:lnTo>
                    <a:pt x="603" y="6130"/>
                  </a:lnTo>
                  <a:lnTo>
                    <a:pt x="608" y="6126"/>
                  </a:lnTo>
                  <a:lnTo>
                    <a:pt x="613" y="6122"/>
                  </a:lnTo>
                  <a:lnTo>
                    <a:pt x="621" y="6120"/>
                  </a:lnTo>
                  <a:lnTo>
                    <a:pt x="628" y="6118"/>
                  </a:lnTo>
                  <a:lnTo>
                    <a:pt x="638" y="6117"/>
                  </a:lnTo>
                  <a:lnTo>
                    <a:pt x="650" y="6117"/>
                  </a:lnTo>
                  <a:lnTo>
                    <a:pt x="662" y="6118"/>
                  </a:lnTo>
                  <a:lnTo>
                    <a:pt x="675" y="6120"/>
                  </a:lnTo>
                  <a:lnTo>
                    <a:pt x="675" y="6226"/>
                  </a:lnTo>
                  <a:close/>
                  <a:moveTo>
                    <a:pt x="675" y="6053"/>
                  </a:moveTo>
                  <a:lnTo>
                    <a:pt x="667" y="6050"/>
                  </a:lnTo>
                  <a:lnTo>
                    <a:pt x="658" y="6046"/>
                  </a:lnTo>
                  <a:lnTo>
                    <a:pt x="635" y="6034"/>
                  </a:lnTo>
                  <a:lnTo>
                    <a:pt x="612" y="6021"/>
                  </a:lnTo>
                  <a:lnTo>
                    <a:pt x="590" y="6009"/>
                  </a:lnTo>
                  <a:lnTo>
                    <a:pt x="571" y="5996"/>
                  </a:lnTo>
                  <a:lnTo>
                    <a:pt x="552" y="5983"/>
                  </a:lnTo>
                  <a:lnTo>
                    <a:pt x="534" y="5971"/>
                  </a:lnTo>
                  <a:lnTo>
                    <a:pt x="518" y="5958"/>
                  </a:lnTo>
                  <a:lnTo>
                    <a:pt x="504" y="5946"/>
                  </a:lnTo>
                  <a:lnTo>
                    <a:pt x="492" y="5935"/>
                  </a:lnTo>
                  <a:lnTo>
                    <a:pt x="481" y="5924"/>
                  </a:lnTo>
                  <a:lnTo>
                    <a:pt x="473" y="5913"/>
                  </a:lnTo>
                  <a:lnTo>
                    <a:pt x="465" y="5903"/>
                  </a:lnTo>
                  <a:lnTo>
                    <a:pt x="461" y="5895"/>
                  </a:lnTo>
                  <a:lnTo>
                    <a:pt x="459" y="5886"/>
                  </a:lnTo>
                  <a:lnTo>
                    <a:pt x="459" y="5882"/>
                  </a:lnTo>
                  <a:lnTo>
                    <a:pt x="459" y="5878"/>
                  </a:lnTo>
                  <a:lnTo>
                    <a:pt x="460" y="5875"/>
                  </a:lnTo>
                  <a:lnTo>
                    <a:pt x="461" y="5872"/>
                  </a:lnTo>
                  <a:lnTo>
                    <a:pt x="465" y="5868"/>
                  </a:lnTo>
                  <a:lnTo>
                    <a:pt x="471" y="5863"/>
                  </a:lnTo>
                  <a:lnTo>
                    <a:pt x="478" y="5861"/>
                  </a:lnTo>
                  <a:lnTo>
                    <a:pt x="487" y="5859"/>
                  </a:lnTo>
                  <a:lnTo>
                    <a:pt x="496" y="5859"/>
                  </a:lnTo>
                  <a:lnTo>
                    <a:pt x="508" y="5859"/>
                  </a:lnTo>
                  <a:lnTo>
                    <a:pt x="521" y="5860"/>
                  </a:lnTo>
                  <a:lnTo>
                    <a:pt x="534" y="5861"/>
                  </a:lnTo>
                  <a:lnTo>
                    <a:pt x="549" y="5864"/>
                  </a:lnTo>
                  <a:lnTo>
                    <a:pt x="566" y="5868"/>
                  </a:lnTo>
                  <a:lnTo>
                    <a:pt x="582" y="5873"/>
                  </a:lnTo>
                  <a:lnTo>
                    <a:pt x="599" y="5877"/>
                  </a:lnTo>
                  <a:lnTo>
                    <a:pt x="636" y="5890"/>
                  </a:lnTo>
                  <a:lnTo>
                    <a:pt x="675" y="5906"/>
                  </a:lnTo>
                  <a:lnTo>
                    <a:pt x="675" y="6053"/>
                  </a:lnTo>
                  <a:close/>
                  <a:moveTo>
                    <a:pt x="606" y="5671"/>
                  </a:moveTo>
                  <a:lnTo>
                    <a:pt x="624" y="5681"/>
                  </a:lnTo>
                  <a:lnTo>
                    <a:pt x="641" y="5691"/>
                  </a:lnTo>
                  <a:lnTo>
                    <a:pt x="658" y="5700"/>
                  </a:lnTo>
                  <a:lnTo>
                    <a:pt x="675" y="5711"/>
                  </a:lnTo>
                  <a:lnTo>
                    <a:pt x="675" y="5843"/>
                  </a:lnTo>
                  <a:lnTo>
                    <a:pt x="642" y="5832"/>
                  </a:lnTo>
                  <a:lnTo>
                    <a:pt x="608" y="5820"/>
                  </a:lnTo>
                  <a:lnTo>
                    <a:pt x="571" y="5804"/>
                  </a:lnTo>
                  <a:lnTo>
                    <a:pt x="534" y="5787"/>
                  </a:lnTo>
                  <a:lnTo>
                    <a:pt x="512" y="5775"/>
                  </a:lnTo>
                  <a:lnTo>
                    <a:pt x="490" y="5763"/>
                  </a:lnTo>
                  <a:lnTo>
                    <a:pt x="470" y="5750"/>
                  </a:lnTo>
                  <a:lnTo>
                    <a:pt x="450" y="5738"/>
                  </a:lnTo>
                  <a:lnTo>
                    <a:pt x="432" y="5725"/>
                  </a:lnTo>
                  <a:lnTo>
                    <a:pt x="416" y="5713"/>
                  </a:lnTo>
                  <a:lnTo>
                    <a:pt x="400" y="5701"/>
                  </a:lnTo>
                  <a:lnTo>
                    <a:pt x="387" y="5690"/>
                  </a:lnTo>
                  <a:lnTo>
                    <a:pt x="376" y="5679"/>
                  </a:lnTo>
                  <a:lnTo>
                    <a:pt x="366" y="5667"/>
                  </a:lnTo>
                  <a:lnTo>
                    <a:pt x="357" y="5657"/>
                  </a:lnTo>
                  <a:lnTo>
                    <a:pt x="351" y="5647"/>
                  </a:lnTo>
                  <a:lnTo>
                    <a:pt x="346" y="5638"/>
                  </a:lnTo>
                  <a:lnTo>
                    <a:pt x="345" y="5629"/>
                  </a:lnTo>
                  <a:lnTo>
                    <a:pt x="344" y="5626"/>
                  </a:lnTo>
                  <a:lnTo>
                    <a:pt x="345" y="5623"/>
                  </a:lnTo>
                  <a:lnTo>
                    <a:pt x="346" y="5618"/>
                  </a:lnTo>
                  <a:lnTo>
                    <a:pt x="348" y="5615"/>
                  </a:lnTo>
                  <a:lnTo>
                    <a:pt x="350" y="5613"/>
                  </a:lnTo>
                  <a:lnTo>
                    <a:pt x="352" y="5611"/>
                  </a:lnTo>
                  <a:lnTo>
                    <a:pt x="355" y="5609"/>
                  </a:lnTo>
                  <a:lnTo>
                    <a:pt x="359" y="5606"/>
                  </a:lnTo>
                  <a:lnTo>
                    <a:pt x="368" y="5603"/>
                  </a:lnTo>
                  <a:lnTo>
                    <a:pt x="379" y="5602"/>
                  </a:lnTo>
                  <a:lnTo>
                    <a:pt x="392" y="5602"/>
                  </a:lnTo>
                  <a:lnTo>
                    <a:pt x="406" y="5603"/>
                  </a:lnTo>
                  <a:lnTo>
                    <a:pt x="421" y="5605"/>
                  </a:lnTo>
                  <a:lnTo>
                    <a:pt x="438" y="5609"/>
                  </a:lnTo>
                  <a:lnTo>
                    <a:pt x="455" y="5613"/>
                  </a:lnTo>
                  <a:lnTo>
                    <a:pt x="475" y="5618"/>
                  </a:lnTo>
                  <a:lnTo>
                    <a:pt x="495" y="5625"/>
                  </a:lnTo>
                  <a:lnTo>
                    <a:pt x="516" y="5632"/>
                  </a:lnTo>
                  <a:lnTo>
                    <a:pt x="538" y="5640"/>
                  </a:lnTo>
                  <a:lnTo>
                    <a:pt x="560" y="5650"/>
                  </a:lnTo>
                  <a:lnTo>
                    <a:pt x="583" y="5660"/>
                  </a:lnTo>
                  <a:lnTo>
                    <a:pt x="606" y="5671"/>
                  </a:lnTo>
                  <a:close/>
                  <a:moveTo>
                    <a:pt x="675" y="5589"/>
                  </a:moveTo>
                  <a:lnTo>
                    <a:pt x="667" y="5592"/>
                  </a:lnTo>
                  <a:lnTo>
                    <a:pt x="658" y="5593"/>
                  </a:lnTo>
                  <a:lnTo>
                    <a:pt x="649" y="5595"/>
                  </a:lnTo>
                  <a:lnTo>
                    <a:pt x="637" y="5595"/>
                  </a:lnTo>
                  <a:lnTo>
                    <a:pt x="625" y="5593"/>
                  </a:lnTo>
                  <a:lnTo>
                    <a:pt x="611" y="5591"/>
                  </a:lnTo>
                  <a:lnTo>
                    <a:pt x="597" y="5589"/>
                  </a:lnTo>
                  <a:lnTo>
                    <a:pt x="582" y="5585"/>
                  </a:lnTo>
                  <a:lnTo>
                    <a:pt x="566" y="5581"/>
                  </a:lnTo>
                  <a:lnTo>
                    <a:pt x="548" y="5575"/>
                  </a:lnTo>
                  <a:lnTo>
                    <a:pt x="531" y="5570"/>
                  </a:lnTo>
                  <a:lnTo>
                    <a:pt x="513" y="5562"/>
                  </a:lnTo>
                  <a:lnTo>
                    <a:pt x="476" y="5547"/>
                  </a:lnTo>
                  <a:lnTo>
                    <a:pt x="437" y="5529"/>
                  </a:lnTo>
                  <a:lnTo>
                    <a:pt x="416" y="5517"/>
                  </a:lnTo>
                  <a:lnTo>
                    <a:pt x="395" y="5505"/>
                  </a:lnTo>
                  <a:lnTo>
                    <a:pt x="376" y="5493"/>
                  </a:lnTo>
                  <a:lnTo>
                    <a:pt x="357" y="5481"/>
                  </a:lnTo>
                  <a:lnTo>
                    <a:pt x="340" y="5469"/>
                  </a:lnTo>
                  <a:lnTo>
                    <a:pt x="325" y="5458"/>
                  </a:lnTo>
                  <a:lnTo>
                    <a:pt x="311" y="5446"/>
                  </a:lnTo>
                  <a:lnTo>
                    <a:pt x="298" y="5434"/>
                  </a:lnTo>
                  <a:lnTo>
                    <a:pt x="287" y="5423"/>
                  </a:lnTo>
                  <a:lnTo>
                    <a:pt x="277" y="5412"/>
                  </a:lnTo>
                  <a:lnTo>
                    <a:pt x="270" y="5401"/>
                  </a:lnTo>
                  <a:lnTo>
                    <a:pt x="263" y="5392"/>
                  </a:lnTo>
                  <a:lnTo>
                    <a:pt x="260" y="5383"/>
                  </a:lnTo>
                  <a:lnTo>
                    <a:pt x="258" y="5374"/>
                  </a:lnTo>
                  <a:lnTo>
                    <a:pt x="258" y="5371"/>
                  </a:lnTo>
                  <a:lnTo>
                    <a:pt x="259" y="5367"/>
                  </a:lnTo>
                  <a:lnTo>
                    <a:pt x="260" y="5364"/>
                  </a:lnTo>
                  <a:lnTo>
                    <a:pt x="261" y="5360"/>
                  </a:lnTo>
                  <a:lnTo>
                    <a:pt x="263" y="5358"/>
                  </a:lnTo>
                  <a:lnTo>
                    <a:pt x="265" y="5355"/>
                  </a:lnTo>
                  <a:lnTo>
                    <a:pt x="269" y="5353"/>
                  </a:lnTo>
                  <a:lnTo>
                    <a:pt x="273" y="5352"/>
                  </a:lnTo>
                  <a:lnTo>
                    <a:pt x="282" y="5349"/>
                  </a:lnTo>
                  <a:lnTo>
                    <a:pt x="291" y="5347"/>
                  </a:lnTo>
                  <a:lnTo>
                    <a:pt x="303" y="5346"/>
                  </a:lnTo>
                  <a:lnTo>
                    <a:pt x="317" y="5347"/>
                  </a:lnTo>
                  <a:lnTo>
                    <a:pt x="332" y="5350"/>
                  </a:lnTo>
                  <a:lnTo>
                    <a:pt x="349" y="5353"/>
                  </a:lnTo>
                  <a:lnTo>
                    <a:pt x="366" y="5356"/>
                  </a:lnTo>
                  <a:lnTo>
                    <a:pt x="384" y="5361"/>
                  </a:lnTo>
                  <a:lnTo>
                    <a:pt x="404" y="5368"/>
                  </a:lnTo>
                  <a:lnTo>
                    <a:pt x="423" y="5375"/>
                  </a:lnTo>
                  <a:lnTo>
                    <a:pt x="444" y="5383"/>
                  </a:lnTo>
                  <a:lnTo>
                    <a:pt x="465" y="5393"/>
                  </a:lnTo>
                  <a:lnTo>
                    <a:pt x="487" y="5402"/>
                  </a:lnTo>
                  <a:lnTo>
                    <a:pt x="509" y="5413"/>
                  </a:lnTo>
                  <a:lnTo>
                    <a:pt x="538" y="5428"/>
                  </a:lnTo>
                  <a:lnTo>
                    <a:pt x="565" y="5445"/>
                  </a:lnTo>
                  <a:lnTo>
                    <a:pt x="588" y="5461"/>
                  </a:lnTo>
                  <a:lnTo>
                    <a:pt x="611" y="5477"/>
                  </a:lnTo>
                  <a:lnTo>
                    <a:pt x="631" y="5492"/>
                  </a:lnTo>
                  <a:lnTo>
                    <a:pt x="649" y="5507"/>
                  </a:lnTo>
                  <a:lnTo>
                    <a:pt x="664" y="5522"/>
                  </a:lnTo>
                  <a:lnTo>
                    <a:pt x="675" y="5536"/>
                  </a:lnTo>
                  <a:lnTo>
                    <a:pt x="675" y="5589"/>
                  </a:lnTo>
                  <a:close/>
                  <a:moveTo>
                    <a:pt x="608" y="5320"/>
                  </a:moveTo>
                  <a:lnTo>
                    <a:pt x="603" y="5326"/>
                  </a:lnTo>
                  <a:lnTo>
                    <a:pt x="596" y="5330"/>
                  </a:lnTo>
                  <a:lnTo>
                    <a:pt x="587" y="5332"/>
                  </a:lnTo>
                  <a:lnTo>
                    <a:pt x="577" y="5334"/>
                  </a:lnTo>
                  <a:lnTo>
                    <a:pt x="566" y="5334"/>
                  </a:lnTo>
                  <a:lnTo>
                    <a:pt x="553" y="5334"/>
                  </a:lnTo>
                  <a:lnTo>
                    <a:pt x="539" y="5332"/>
                  </a:lnTo>
                  <a:lnTo>
                    <a:pt x="522" y="5330"/>
                  </a:lnTo>
                  <a:lnTo>
                    <a:pt x="506" y="5326"/>
                  </a:lnTo>
                  <a:lnTo>
                    <a:pt x="488" y="5322"/>
                  </a:lnTo>
                  <a:lnTo>
                    <a:pt x="470" y="5315"/>
                  </a:lnTo>
                  <a:lnTo>
                    <a:pt x="450" y="5309"/>
                  </a:lnTo>
                  <a:lnTo>
                    <a:pt x="431" y="5301"/>
                  </a:lnTo>
                  <a:lnTo>
                    <a:pt x="410" y="5292"/>
                  </a:lnTo>
                  <a:lnTo>
                    <a:pt x="390" y="5283"/>
                  </a:lnTo>
                  <a:lnTo>
                    <a:pt x="368" y="5272"/>
                  </a:lnTo>
                  <a:lnTo>
                    <a:pt x="348" y="5261"/>
                  </a:lnTo>
                  <a:lnTo>
                    <a:pt x="328" y="5249"/>
                  </a:lnTo>
                  <a:lnTo>
                    <a:pt x="310" y="5237"/>
                  </a:lnTo>
                  <a:lnTo>
                    <a:pt x="292" y="5227"/>
                  </a:lnTo>
                  <a:lnTo>
                    <a:pt x="276" y="5215"/>
                  </a:lnTo>
                  <a:lnTo>
                    <a:pt x="261" y="5203"/>
                  </a:lnTo>
                  <a:lnTo>
                    <a:pt x="247" y="5191"/>
                  </a:lnTo>
                  <a:lnTo>
                    <a:pt x="235" y="5179"/>
                  </a:lnTo>
                  <a:lnTo>
                    <a:pt x="224" y="5168"/>
                  </a:lnTo>
                  <a:lnTo>
                    <a:pt x="216" y="5157"/>
                  </a:lnTo>
                  <a:lnTo>
                    <a:pt x="208" y="5148"/>
                  </a:lnTo>
                  <a:lnTo>
                    <a:pt x="203" y="5138"/>
                  </a:lnTo>
                  <a:lnTo>
                    <a:pt x="200" y="5129"/>
                  </a:lnTo>
                  <a:lnTo>
                    <a:pt x="199" y="5121"/>
                  </a:lnTo>
                  <a:lnTo>
                    <a:pt x="199" y="5118"/>
                  </a:lnTo>
                  <a:lnTo>
                    <a:pt x="199" y="5113"/>
                  </a:lnTo>
                  <a:lnTo>
                    <a:pt x="200" y="5110"/>
                  </a:lnTo>
                  <a:lnTo>
                    <a:pt x="202" y="5107"/>
                  </a:lnTo>
                  <a:lnTo>
                    <a:pt x="203" y="5105"/>
                  </a:lnTo>
                  <a:lnTo>
                    <a:pt x="206" y="5101"/>
                  </a:lnTo>
                  <a:lnTo>
                    <a:pt x="209" y="5099"/>
                  </a:lnTo>
                  <a:lnTo>
                    <a:pt x="213" y="5098"/>
                  </a:lnTo>
                  <a:lnTo>
                    <a:pt x="221" y="5095"/>
                  </a:lnTo>
                  <a:lnTo>
                    <a:pt x="231" y="5093"/>
                  </a:lnTo>
                  <a:lnTo>
                    <a:pt x="243" y="5093"/>
                  </a:lnTo>
                  <a:lnTo>
                    <a:pt x="256" y="5093"/>
                  </a:lnTo>
                  <a:lnTo>
                    <a:pt x="271" y="5095"/>
                  </a:lnTo>
                  <a:lnTo>
                    <a:pt x="286" y="5098"/>
                  </a:lnTo>
                  <a:lnTo>
                    <a:pt x="303" y="5101"/>
                  </a:lnTo>
                  <a:lnTo>
                    <a:pt x="321" y="5107"/>
                  </a:lnTo>
                  <a:lnTo>
                    <a:pt x="339" y="5112"/>
                  </a:lnTo>
                  <a:lnTo>
                    <a:pt x="358" y="5120"/>
                  </a:lnTo>
                  <a:lnTo>
                    <a:pt x="378" y="5127"/>
                  </a:lnTo>
                  <a:lnTo>
                    <a:pt x="398" y="5136"/>
                  </a:lnTo>
                  <a:lnTo>
                    <a:pt x="419" y="5146"/>
                  </a:lnTo>
                  <a:lnTo>
                    <a:pt x="440" y="5156"/>
                  </a:lnTo>
                  <a:lnTo>
                    <a:pt x="461" y="5167"/>
                  </a:lnTo>
                  <a:lnTo>
                    <a:pt x="480" y="5179"/>
                  </a:lnTo>
                  <a:lnTo>
                    <a:pt x="499" y="5191"/>
                  </a:lnTo>
                  <a:lnTo>
                    <a:pt x="516" y="5203"/>
                  </a:lnTo>
                  <a:lnTo>
                    <a:pt x="532" y="5214"/>
                  </a:lnTo>
                  <a:lnTo>
                    <a:pt x="547" y="5225"/>
                  </a:lnTo>
                  <a:lnTo>
                    <a:pt x="561" y="5237"/>
                  </a:lnTo>
                  <a:lnTo>
                    <a:pt x="573" y="5248"/>
                  </a:lnTo>
                  <a:lnTo>
                    <a:pt x="584" y="5259"/>
                  </a:lnTo>
                  <a:lnTo>
                    <a:pt x="593" y="5270"/>
                  </a:lnTo>
                  <a:lnTo>
                    <a:pt x="600" y="5281"/>
                  </a:lnTo>
                  <a:lnTo>
                    <a:pt x="606" y="5289"/>
                  </a:lnTo>
                  <a:lnTo>
                    <a:pt x="609" y="5299"/>
                  </a:lnTo>
                  <a:lnTo>
                    <a:pt x="611" y="5306"/>
                  </a:lnTo>
                  <a:lnTo>
                    <a:pt x="611" y="5311"/>
                  </a:lnTo>
                  <a:lnTo>
                    <a:pt x="610" y="5314"/>
                  </a:lnTo>
                  <a:lnTo>
                    <a:pt x="609" y="5317"/>
                  </a:lnTo>
                  <a:lnTo>
                    <a:pt x="608" y="5320"/>
                  </a:lnTo>
                  <a:close/>
                  <a:moveTo>
                    <a:pt x="398" y="4901"/>
                  </a:moveTo>
                  <a:lnTo>
                    <a:pt x="418" y="4911"/>
                  </a:lnTo>
                  <a:lnTo>
                    <a:pt x="436" y="4922"/>
                  </a:lnTo>
                  <a:lnTo>
                    <a:pt x="453" y="4934"/>
                  </a:lnTo>
                  <a:lnTo>
                    <a:pt x="471" y="4945"/>
                  </a:lnTo>
                  <a:lnTo>
                    <a:pt x="486" y="4957"/>
                  </a:lnTo>
                  <a:lnTo>
                    <a:pt x="500" y="4968"/>
                  </a:lnTo>
                  <a:lnTo>
                    <a:pt x="513" y="4979"/>
                  </a:lnTo>
                  <a:lnTo>
                    <a:pt x="525" y="4990"/>
                  </a:lnTo>
                  <a:lnTo>
                    <a:pt x="534" y="5001"/>
                  </a:lnTo>
                  <a:lnTo>
                    <a:pt x="543" y="5011"/>
                  </a:lnTo>
                  <a:lnTo>
                    <a:pt x="549" y="5020"/>
                  </a:lnTo>
                  <a:lnTo>
                    <a:pt x="555" y="5030"/>
                  </a:lnTo>
                  <a:lnTo>
                    <a:pt x="558" y="5039"/>
                  </a:lnTo>
                  <a:lnTo>
                    <a:pt x="559" y="5047"/>
                  </a:lnTo>
                  <a:lnTo>
                    <a:pt x="559" y="5054"/>
                  </a:lnTo>
                  <a:lnTo>
                    <a:pt x="556" y="5060"/>
                  </a:lnTo>
                  <a:lnTo>
                    <a:pt x="552" y="5066"/>
                  </a:lnTo>
                  <a:lnTo>
                    <a:pt x="545" y="5070"/>
                  </a:lnTo>
                  <a:lnTo>
                    <a:pt x="536" y="5073"/>
                  </a:lnTo>
                  <a:lnTo>
                    <a:pt x="527" y="5075"/>
                  </a:lnTo>
                  <a:lnTo>
                    <a:pt x="516" y="5075"/>
                  </a:lnTo>
                  <a:lnTo>
                    <a:pt x="503" y="5075"/>
                  </a:lnTo>
                  <a:lnTo>
                    <a:pt x="489" y="5074"/>
                  </a:lnTo>
                  <a:lnTo>
                    <a:pt x="474" y="5071"/>
                  </a:lnTo>
                  <a:lnTo>
                    <a:pt x="458" y="5068"/>
                  </a:lnTo>
                  <a:lnTo>
                    <a:pt x="440" y="5064"/>
                  </a:lnTo>
                  <a:lnTo>
                    <a:pt x="423" y="5058"/>
                  </a:lnTo>
                  <a:lnTo>
                    <a:pt x="405" y="5052"/>
                  </a:lnTo>
                  <a:lnTo>
                    <a:pt x="385" y="5044"/>
                  </a:lnTo>
                  <a:lnTo>
                    <a:pt x="366" y="5036"/>
                  </a:lnTo>
                  <a:lnTo>
                    <a:pt x="346" y="5026"/>
                  </a:lnTo>
                  <a:lnTo>
                    <a:pt x="326" y="5016"/>
                  </a:lnTo>
                  <a:lnTo>
                    <a:pt x="307" y="5005"/>
                  </a:lnTo>
                  <a:lnTo>
                    <a:pt x="288" y="4993"/>
                  </a:lnTo>
                  <a:lnTo>
                    <a:pt x="270" y="4983"/>
                  </a:lnTo>
                  <a:lnTo>
                    <a:pt x="254" y="4971"/>
                  </a:lnTo>
                  <a:lnTo>
                    <a:pt x="237" y="4960"/>
                  </a:lnTo>
                  <a:lnTo>
                    <a:pt x="223" y="4948"/>
                  </a:lnTo>
                  <a:lnTo>
                    <a:pt x="210" y="4937"/>
                  </a:lnTo>
                  <a:lnTo>
                    <a:pt x="200" y="4925"/>
                  </a:lnTo>
                  <a:lnTo>
                    <a:pt x="189" y="4915"/>
                  </a:lnTo>
                  <a:lnTo>
                    <a:pt x="181" y="4905"/>
                  </a:lnTo>
                  <a:lnTo>
                    <a:pt x="174" y="4894"/>
                  </a:lnTo>
                  <a:lnTo>
                    <a:pt x="169" y="4886"/>
                  </a:lnTo>
                  <a:lnTo>
                    <a:pt x="166" y="4876"/>
                  </a:lnTo>
                  <a:lnTo>
                    <a:pt x="165" y="4868"/>
                  </a:lnTo>
                  <a:lnTo>
                    <a:pt x="165" y="4864"/>
                  </a:lnTo>
                  <a:lnTo>
                    <a:pt x="165" y="4861"/>
                  </a:lnTo>
                  <a:lnTo>
                    <a:pt x="166" y="4857"/>
                  </a:lnTo>
                  <a:lnTo>
                    <a:pt x="168" y="4854"/>
                  </a:lnTo>
                  <a:lnTo>
                    <a:pt x="173" y="4849"/>
                  </a:lnTo>
                  <a:lnTo>
                    <a:pt x="179" y="4845"/>
                  </a:lnTo>
                  <a:lnTo>
                    <a:pt x="188" y="4841"/>
                  </a:lnTo>
                  <a:lnTo>
                    <a:pt x="197" y="4840"/>
                  </a:lnTo>
                  <a:lnTo>
                    <a:pt x="208" y="4839"/>
                  </a:lnTo>
                  <a:lnTo>
                    <a:pt x="221" y="4840"/>
                  </a:lnTo>
                  <a:lnTo>
                    <a:pt x="235" y="4841"/>
                  </a:lnTo>
                  <a:lnTo>
                    <a:pt x="250" y="4843"/>
                  </a:lnTo>
                  <a:lnTo>
                    <a:pt x="267" y="4848"/>
                  </a:lnTo>
                  <a:lnTo>
                    <a:pt x="283" y="4852"/>
                  </a:lnTo>
                  <a:lnTo>
                    <a:pt x="301" y="4859"/>
                  </a:lnTo>
                  <a:lnTo>
                    <a:pt x="319" y="4865"/>
                  </a:lnTo>
                  <a:lnTo>
                    <a:pt x="339" y="4873"/>
                  </a:lnTo>
                  <a:lnTo>
                    <a:pt x="358" y="4881"/>
                  </a:lnTo>
                  <a:lnTo>
                    <a:pt x="378" y="4890"/>
                  </a:lnTo>
                  <a:lnTo>
                    <a:pt x="398" y="4901"/>
                  </a:lnTo>
                  <a:close/>
                  <a:moveTo>
                    <a:pt x="382" y="4644"/>
                  </a:moveTo>
                  <a:lnTo>
                    <a:pt x="400" y="4655"/>
                  </a:lnTo>
                  <a:lnTo>
                    <a:pt x="419" y="4665"/>
                  </a:lnTo>
                  <a:lnTo>
                    <a:pt x="435" y="4676"/>
                  </a:lnTo>
                  <a:lnTo>
                    <a:pt x="451" y="4688"/>
                  </a:lnTo>
                  <a:lnTo>
                    <a:pt x="466" y="4699"/>
                  </a:lnTo>
                  <a:lnTo>
                    <a:pt x="479" y="4710"/>
                  </a:lnTo>
                  <a:lnTo>
                    <a:pt x="491" y="4720"/>
                  </a:lnTo>
                  <a:lnTo>
                    <a:pt x="503" y="4731"/>
                  </a:lnTo>
                  <a:lnTo>
                    <a:pt x="512" y="4742"/>
                  </a:lnTo>
                  <a:lnTo>
                    <a:pt x="520" y="4753"/>
                  </a:lnTo>
                  <a:lnTo>
                    <a:pt x="526" y="4762"/>
                  </a:lnTo>
                  <a:lnTo>
                    <a:pt x="531" y="4771"/>
                  </a:lnTo>
                  <a:lnTo>
                    <a:pt x="533" y="4780"/>
                  </a:lnTo>
                  <a:lnTo>
                    <a:pt x="534" y="4788"/>
                  </a:lnTo>
                  <a:lnTo>
                    <a:pt x="534" y="4795"/>
                  </a:lnTo>
                  <a:lnTo>
                    <a:pt x="531" y="4801"/>
                  </a:lnTo>
                  <a:lnTo>
                    <a:pt x="527" y="4807"/>
                  </a:lnTo>
                  <a:lnTo>
                    <a:pt x="520" y="4811"/>
                  </a:lnTo>
                  <a:lnTo>
                    <a:pt x="513" y="4814"/>
                  </a:lnTo>
                  <a:lnTo>
                    <a:pt x="503" y="4816"/>
                  </a:lnTo>
                  <a:lnTo>
                    <a:pt x="492" y="4818"/>
                  </a:lnTo>
                  <a:lnTo>
                    <a:pt x="479" y="4816"/>
                  </a:lnTo>
                  <a:lnTo>
                    <a:pt x="466" y="4815"/>
                  </a:lnTo>
                  <a:lnTo>
                    <a:pt x="451" y="4813"/>
                  </a:lnTo>
                  <a:lnTo>
                    <a:pt x="436" y="4810"/>
                  </a:lnTo>
                  <a:lnTo>
                    <a:pt x="420" y="4806"/>
                  </a:lnTo>
                  <a:lnTo>
                    <a:pt x="403" y="4800"/>
                  </a:lnTo>
                  <a:lnTo>
                    <a:pt x="385" y="4794"/>
                  </a:lnTo>
                  <a:lnTo>
                    <a:pt x="367" y="4787"/>
                  </a:lnTo>
                  <a:lnTo>
                    <a:pt x="348" y="4779"/>
                  </a:lnTo>
                  <a:lnTo>
                    <a:pt x="329" y="4770"/>
                  </a:lnTo>
                  <a:lnTo>
                    <a:pt x="310" y="4759"/>
                  </a:lnTo>
                  <a:lnTo>
                    <a:pt x="290" y="4750"/>
                  </a:lnTo>
                  <a:lnTo>
                    <a:pt x="273" y="4739"/>
                  </a:lnTo>
                  <a:lnTo>
                    <a:pt x="256" y="4727"/>
                  </a:lnTo>
                  <a:lnTo>
                    <a:pt x="241" y="4716"/>
                  </a:lnTo>
                  <a:lnTo>
                    <a:pt x="226" y="4705"/>
                  </a:lnTo>
                  <a:lnTo>
                    <a:pt x="212" y="4693"/>
                  </a:lnTo>
                  <a:lnTo>
                    <a:pt x="200" y="4683"/>
                  </a:lnTo>
                  <a:lnTo>
                    <a:pt x="189" y="4672"/>
                  </a:lnTo>
                  <a:lnTo>
                    <a:pt x="179" y="4661"/>
                  </a:lnTo>
                  <a:lnTo>
                    <a:pt x="172" y="4651"/>
                  </a:lnTo>
                  <a:lnTo>
                    <a:pt x="165" y="4642"/>
                  </a:lnTo>
                  <a:lnTo>
                    <a:pt x="161" y="4632"/>
                  </a:lnTo>
                  <a:lnTo>
                    <a:pt x="158" y="4623"/>
                  </a:lnTo>
                  <a:lnTo>
                    <a:pt x="156" y="4615"/>
                  </a:lnTo>
                  <a:lnTo>
                    <a:pt x="158" y="4607"/>
                  </a:lnTo>
                  <a:lnTo>
                    <a:pt x="161" y="4601"/>
                  </a:lnTo>
                  <a:lnTo>
                    <a:pt x="165" y="4596"/>
                  </a:lnTo>
                  <a:lnTo>
                    <a:pt x="172" y="4592"/>
                  </a:lnTo>
                  <a:lnTo>
                    <a:pt x="179" y="4589"/>
                  </a:lnTo>
                  <a:lnTo>
                    <a:pt x="189" y="4587"/>
                  </a:lnTo>
                  <a:lnTo>
                    <a:pt x="200" y="4586"/>
                  </a:lnTo>
                  <a:lnTo>
                    <a:pt x="213" y="4587"/>
                  </a:lnTo>
                  <a:lnTo>
                    <a:pt x="226" y="4588"/>
                  </a:lnTo>
                  <a:lnTo>
                    <a:pt x="240" y="4590"/>
                  </a:lnTo>
                  <a:lnTo>
                    <a:pt x="256" y="4593"/>
                  </a:lnTo>
                  <a:lnTo>
                    <a:pt x="272" y="4597"/>
                  </a:lnTo>
                  <a:lnTo>
                    <a:pt x="289" y="4603"/>
                  </a:lnTo>
                  <a:lnTo>
                    <a:pt x="307" y="4609"/>
                  </a:lnTo>
                  <a:lnTo>
                    <a:pt x="325" y="4617"/>
                  </a:lnTo>
                  <a:lnTo>
                    <a:pt x="343" y="4625"/>
                  </a:lnTo>
                  <a:lnTo>
                    <a:pt x="363" y="4634"/>
                  </a:lnTo>
                  <a:lnTo>
                    <a:pt x="382" y="4644"/>
                  </a:lnTo>
                  <a:close/>
                  <a:moveTo>
                    <a:pt x="675" y="4931"/>
                  </a:moveTo>
                  <a:lnTo>
                    <a:pt x="667" y="4921"/>
                  </a:lnTo>
                  <a:lnTo>
                    <a:pt x="661" y="4911"/>
                  </a:lnTo>
                  <a:lnTo>
                    <a:pt x="655" y="4903"/>
                  </a:lnTo>
                  <a:lnTo>
                    <a:pt x="651" y="4894"/>
                  </a:lnTo>
                  <a:lnTo>
                    <a:pt x="649" y="4886"/>
                  </a:lnTo>
                  <a:lnTo>
                    <a:pt x="648" y="4878"/>
                  </a:lnTo>
                  <a:lnTo>
                    <a:pt x="649" y="4871"/>
                  </a:lnTo>
                  <a:lnTo>
                    <a:pt x="652" y="4865"/>
                  </a:lnTo>
                  <a:lnTo>
                    <a:pt x="655" y="4861"/>
                  </a:lnTo>
                  <a:lnTo>
                    <a:pt x="661" y="4856"/>
                  </a:lnTo>
                  <a:lnTo>
                    <a:pt x="667" y="4853"/>
                  </a:lnTo>
                  <a:lnTo>
                    <a:pt x="675" y="4851"/>
                  </a:lnTo>
                  <a:lnTo>
                    <a:pt x="675" y="4931"/>
                  </a:lnTo>
                  <a:close/>
                  <a:moveTo>
                    <a:pt x="391" y="4388"/>
                  </a:moveTo>
                  <a:lnTo>
                    <a:pt x="409" y="4398"/>
                  </a:lnTo>
                  <a:lnTo>
                    <a:pt x="426" y="4409"/>
                  </a:lnTo>
                  <a:lnTo>
                    <a:pt x="443" y="4419"/>
                  </a:lnTo>
                  <a:lnTo>
                    <a:pt x="458" y="4430"/>
                  </a:lnTo>
                  <a:lnTo>
                    <a:pt x="472" y="4441"/>
                  </a:lnTo>
                  <a:lnTo>
                    <a:pt x="484" y="4452"/>
                  </a:lnTo>
                  <a:lnTo>
                    <a:pt x="495" y="4462"/>
                  </a:lnTo>
                  <a:lnTo>
                    <a:pt x="506" y="4473"/>
                  </a:lnTo>
                  <a:lnTo>
                    <a:pt x="515" y="4483"/>
                  </a:lnTo>
                  <a:lnTo>
                    <a:pt x="522" y="4493"/>
                  </a:lnTo>
                  <a:lnTo>
                    <a:pt x="528" y="4502"/>
                  </a:lnTo>
                  <a:lnTo>
                    <a:pt x="532" y="4512"/>
                  </a:lnTo>
                  <a:lnTo>
                    <a:pt x="535" y="4521"/>
                  </a:lnTo>
                  <a:lnTo>
                    <a:pt x="536" y="4528"/>
                  </a:lnTo>
                  <a:lnTo>
                    <a:pt x="535" y="4536"/>
                  </a:lnTo>
                  <a:lnTo>
                    <a:pt x="532" y="4542"/>
                  </a:lnTo>
                  <a:lnTo>
                    <a:pt x="528" y="4548"/>
                  </a:lnTo>
                  <a:lnTo>
                    <a:pt x="521" y="4552"/>
                  </a:lnTo>
                  <a:lnTo>
                    <a:pt x="514" y="4555"/>
                  </a:lnTo>
                  <a:lnTo>
                    <a:pt x="505" y="4557"/>
                  </a:lnTo>
                  <a:lnTo>
                    <a:pt x="494" y="4557"/>
                  </a:lnTo>
                  <a:lnTo>
                    <a:pt x="482" y="4557"/>
                  </a:lnTo>
                  <a:lnTo>
                    <a:pt x="470" y="4556"/>
                  </a:lnTo>
                  <a:lnTo>
                    <a:pt x="455" y="4554"/>
                  </a:lnTo>
                  <a:lnTo>
                    <a:pt x="440" y="4552"/>
                  </a:lnTo>
                  <a:lnTo>
                    <a:pt x="424" y="4548"/>
                  </a:lnTo>
                  <a:lnTo>
                    <a:pt x="408" y="4542"/>
                  </a:lnTo>
                  <a:lnTo>
                    <a:pt x="391" y="4537"/>
                  </a:lnTo>
                  <a:lnTo>
                    <a:pt x="373" y="4529"/>
                  </a:lnTo>
                  <a:lnTo>
                    <a:pt x="355" y="4522"/>
                  </a:lnTo>
                  <a:lnTo>
                    <a:pt x="338" y="4513"/>
                  </a:lnTo>
                  <a:lnTo>
                    <a:pt x="319" y="4503"/>
                  </a:lnTo>
                  <a:lnTo>
                    <a:pt x="301" y="4493"/>
                  </a:lnTo>
                  <a:lnTo>
                    <a:pt x="284" y="4483"/>
                  </a:lnTo>
                  <a:lnTo>
                    <a:pt x="268" y="4472"/>
                  </a:lnTo>
                  <a:lnTo>
                    <a:pt x="253" y="4461"/>
                  </a:lnTo>
                  <a:lnTo>
                    <a:pt x="238" y="4450"/>
                  </a:lnTo>
                  <a:lnTo>
                    <a:pt x="226" y="4439"/>
                  </a:lnTo>
                  <a:lnTo>
                    <a:pt x="215" y="4428"/>
                  </a:lnTo>
                  <a:lnTo>
                    <a:pt x="204" y="4417"/>
                  </a:lnTo>
                  <a:lnTo>
                    <a:pt x="195" y="4407"/>
                  </a:lnTo>
                  <a:lnTo>
                    <a:pt x="188" y="4397"/>
                  </a:lnTo>
                  <a:lnTo>
                    <a:pt x="181" y="4387"/>
                  </a:lnTo>
                  <a:lnTo>
                    <a:pt x="178" y="4378"/>
                  </a:lnTo>
                  <a:lnTo>
                    <a:pt x="175" y="4370"/>
                  </a:lnTo>
                  <a:lnTo>
                    <a:pt x="174" y="4361"/>
                  </a:lnTo>
                  <a:lnTo>
                    <a:pt x="175" y="4355"/>
                  </a:lnTo>
                  <a:lnTo>
                    <a:pt x="178" y="4348"/>
                  </a:lnTo>
                  <a:lnTo>
                    <a:pt x="182" y="4343"/>
                  </a:lnTo>
                  <a:lnTo>
                    <a:pt x="189" y="4338"/>
                  </a:lnTo>
                  <a:lnTo>
                    <a:pt x="196" y="4335"/>
                  </a:lnTo>
                  <a:lnTo>
                    <a:pt x="206" y="4333"/>
                  </a:lnTo>
                  <a:lnTo>
                    <a:pt x="216" y="4332"/>
                  </a:lnTo>
                  <a:lnTo>
                    <a:pt x="228" y="4332"/>
                  </a:lnTo>
                  <a:lnTo>
                    <a:pt x="241" y="4333"/>
                  </a:lnTo>
                  <a:lnTo>
                    <a:pt x="255" y="4335"/>
                  </a:lnTo>
                  <a:lnTo>
                    <a:pt x="270" y="4338"/>
                  </a:lnTo>
                  <a:lnTo>
                    <a:pt x="286" y="4343"/>
                  </a:lnTo>
                  <a:lnTo>
                    <a:pt x="302" y="4348"/>
                  </a:lnTo>
                  <a:lnTo>
                    <a:pt x="319" y="4355"/>
                  </a:lnTo>
                  <a:lnTo>
                    <a:pt x="337" y="4361"/>
                  </a:lnTo>
                  <a:lnTo>
                    <a:pt x="354" y="4369"/>
                  </a:lnTo>
                  <a:lnTo>
                    <a:pt x="372" y="4378"/>
                  </a:lnTo>
                  <a:lnTo>
                    <a:pt x="391" y="4388"/>
                  </a:lnTo>
                  <a:close/>
                  <a:moveTo>
                    <a:pt x="675" y="4675"/>
                  </a:moveTo>
                  <a:lnTo>
                    <a:pt x="666" y="4664"/>
                  </a:lnTo>
                  <a:lnTo>
                    <a:pt x="658" y="4655"/>
                  </a:lnTo>
                  <a:lnTo>
                    <a:pt x="652" y="4645"/>
                  </a:lnTo>
                  <a:lnTo>
                    <a:pt x="648" y="4635"/>
                  </a:lnTo>
                  <a:lnTo>
                    <a:pt x="644" y="4627"/>
                  </a:lnTo>
                  <a:lnTo>
                    <a:pt x="643" y="4618"/>
                  </a:lnTo>
                  <a:lnTo>
                    <a:pt x="644" y="4610"/>
                  </a:lnTo>
                  <a:lnTo>
                    <a:pt x="648" y="4604"/>
                  </a:lnTo>
                  <a:lnTo>
                    <a:pt x="652" y="4598"/>
                  </a:lnTo>
                  <a:lnTo>
                    <a:pt x="658" y="4594"/>
                  </a:lnTo>
                  <a:lnTo>
                    <a:pt x="666" y="4591"/>
                  </a:lnTo>
                  <a:lnTo>
                    <a:pt x="675" y="4589"/>
                  </a:lnTo>
                  <a:lnTo>
                    <a:pt x="675" y="4675"/>
                  </a:lnTo>
                  <a:close/>
                  <a:moveTo>
                    <a:pt x="425" y="4130"/>
                  </a:moveTo>
                  <a:lnTo>
                    <a:pt x="443" y="4140"/>
                  </a:lnTo>
                  <a:lnTo>
                    <a:pt x="459" y="4150"/>
                  </a:lnTo>
                  <a:lnTo>
                    <a:pt x="475" y="4160"/>
                  </a:lnTo>
                  <a:lnTo>
                    <a:pt x="489" y="4171"/>
                  </a:lnTo>
                  <a:lnTo>
                    <a:pt x="502" y="4182"/>
                  </a:lnTo>
                  <a:lnTo>
                    <a:pt x="515" y="4192"/>
                  </a:lnTo>
                  <a:lnTo>
                    <a:pt x="526" y="4202"/>
                  </a:lnTo>
                  <a:lnTo>
                    <a:pt x="535" y="4213"/>
                  </a:lnTo>
                  <a:lnTo>
                    <a:pt x="543" y="4223"/>
                  </a:lnTo>
                  <a:lnTo>
                    <a:pt x="550" y="4233"/>
                  </a:lnTo>
                  <a:lnTo>
                    <a:pt x="556" y="4242"/>
                  </a:lnTo>
                  <a:lnTo>
                    <a:pt x="560" y="4251"/>
                  </a:lnTo>
                  <a:lnTo>
                    <a:pt x="562" y="4260"/>
                  </a:lnTo>
                  <a:lnTo>
                    <a:pt x="563" y="4267"/>
                  </a:lnTo>
                  <a:lnTo>
                    <a:pt x="562" y="4275"/>
                  </a:lnTo>
                  <a:lnTo>
                    <a:pt x="559" y="4281"/>
                  </a:lnTo>
                  <a:lnTo>
                    <a:pt x="555" y="4287"/>
                  </a:lnTo>
                  <a:lnTo>
                    <a:pt x="548" y="4291"/>
                  </a:lnTo>
                  <a:lnTo>
                    <a:pt x="541" y="4294"/>
                  </a:lnTo>
                  <a:lnTo>
                    <a:pt x="532" y="4296"/>
                  </a:lnTo>
                  <a:lnTo>
                    <a:pt x="521" y="4297"/>
                  </a:lnTo>
                  <a:lnTo>
                    <a:pt x="511" y="4297"/>
                  </a:lnTo>
                  <a:lnTo>
                    <a:pt x="498" y="4296"/>
                  </a:lnTo>
                  <a:lnTo>
                    <a:pt x="484" y="4295"/>
                  </a:lnTo>
                  <a:lnTo>
                    <a:pt x="470" y="4292"/>
                  </a:lnTo>
                  <a:lnTo>
                    <a:pt x="454" y="4289"/>
                  </a:lnTo>
                  <a:lnTo>
                    <a:pt x="438" y="4283"/>
                  </a:lnTo>
                  <a:lnTo>
                    <a:pt x="422" y="4278"/>
                  </a:lnTo>
                  <a:lnTo>
                    <a:pt x="406" y="4271"/>
                  </a:lnTo>
                  <a:lnTo>
                    <a:pt x="389" y="4264"/>
                  </a:lnTo>
                  <a:lnTo>
                    <a:pt x="371" y="4255"/>
                  </a:lnTo>
                  <a:lnTo>
                    <a:pt x="353" y="4246"/>
                  </a:lnTo>
                  <a:lnTo>
                    <a:pt x="336" y="4236"/>
                  </a:lnTo>
                  <a:lnTo>
                    <a:pt x="319" y="4226"/>
                  </a:lnTo>
                  <a:lnTo>
                    <a:pt x="304" y="4215"/>
                  </a:lnTo>
                  <a:lnTo>
                    <a:pt x="290" y="4205"/>
                  </a:lnTo>
                  <a:lnTo>
                    <a:pt x="276" y="4194"/>
                  </a:lnTo>
                  <a:lnTo>
                    <a:pt x="264" y="4183"/>
                  </a:lnTo>
                  <a:lnTo>
                    <a:pt x="254" y="4172"/>
                  </a:lnTo>
                  <a:lnTo>
                    <a:pt x="244" y="4162"/>
                  </a:lnTo>
                  <a:lnTo>
                    <a:pt x="235" y="4152"/>
                  </a:lnTo>
                  <a:lnTo>
                    <a:pt x="228" y="4142"/>
                  </a:lnTo>
                  <a:lnTo>
                    <a:pt x="222" y="4132"/>
                  </a:lnTo>
                  <a:lnTo>
                    <a:pt x="219" y="4124"/>
                  </a:lnTo>
                  <a:lnTo>
                    <a:pt x="216" y="4115"/>
                  </a:lnTo>
                  <a:lnTo>
                    <a:pt x="216" y="4107"/>
                  </a:lnTo>
                  <a:lnTo>
                    <a:pt x="217" y="4100"/>
                  </a:lnTo>
                  <a:lnTo>
                    <a:pt x="219" y="4093"/>
                  </a:lnTo>
                  <a:lnTo>
                    <a:pt x="224" y="4088"/>
                  </a:lnTo>
                  <a:lnTo>
                    <a:pt x="230" y="4084"/>
                  </a:lnTo>
                  <a:lnTo>
                    <a:pt x="237" y="4080"/>
                  </a:lnTo>
                  <a:lnTo>
                    <a:pt x="247" y="4078"/>
                  </a:lnTo>
                  <a:lnTo>
                    <a:pt x="257" y="4077"/>
                  </a:lnTo>
                  <a:lnTo>
                    <a:pt x="269" y="4077"/>
                  </a:lnTo>
                  <a:lnTo>
                    <a:pt x="281" y="4078"/>
                  </a:lnTo>
                  <a:lnTo>
                    <a:pt x="295" y="4080"/>
                  </a:lnTo>
                  <a:lnTo>
                    <a:pt x="309" y="4083"/>
                  </a:lnTo>
                  <a:lnTo>
                    <a:pt x="324" y="4087"/>
                  </a:lnTo>
                  <a:lnTo>
                    <a:pt x="340" y="4092"/>
                  </a:lnTo>
                  <a:lnTo>
                    <a:pt x="356" y="4098"/>
                  </a:lnTo>
                  <a:lnTo>
                    <a:pt x="373" y="4104"/>
                  </a:lnTo>
                  <a:lnTo>
                    <a:pt x="391" y="4112"/>
                  </a:lnTo>
                  <a:lnTo>
                    <a:pt x="408" y="4120"/>
                  </a:lnTo>
                  <a:lnTo>
                    <a:pt x="425" y="4130"/>
                  </a:lnTo>
                  <a:close/>
                  <a:moveTo>
                    <a:pt x="675" y="4386"/>
                  </a:moveTo>
                  <a:lnTo>
                    <a:pt x="671" y="4379"/>
                  </a:lnTo>
                  <a:lnTo>
                    <a:pt x="669" y="4373"/>
                  </a:lnTo>
                  <a:lnTo>
                    <a:pt x="667" y="4366"/>
                  </a:lnTo>
                  <a:lnTo>
                    <a:pt x="666" y="4361"/>
                  </a:lnTo>
                  <a:lnTo>
                    <a:pt x="665" y="4356"/>
                  </a:lnTo>
                  <a:lnTo>
                    <a:pt x="666" y="4350"/>
                  </a:lnTo>
                  <a:lnTo>
                    <a:pt x="667" y="4345"/>
                  </a:lnTo>
                  <a:lnTo>
                    <a:pt x="669" y="4341"/>
                  </a:lnTo>
                  <a:lnTo>
                    <a:pt x="672" y="4337"/>
                  </a:lnTo>
                  <a:lnTo>
                    <a:pt x="675" y="4334"/>
                  </a:lnTo>
                  <a:lnTo>
                    <a:pt x="675" y="4386"/>
                  </a:lnTo>
                  <a:close/>
                  <a:moveTo>
                    <a:pt x="485" y="3871"/>
                  </a:moveTo>
                  <a:lnTo>
                    <a:pt x="501" y="3881"/>
                  </a:lnTo>
                  <a:lnTo>
                    <a:pt x="517" y="3891"/>
                  </a:lnTo>
                  <a:lnTo>
                    <a:pt x="531" y="3900"/>
                  </a:lnTo>
                  <a:lnTo>
                    <a:pt x="545" y="3911"/>
                  </a:lnTo>
                  <a:lnTo>
                    <a:pt x="558" y="3921"/>
                  </a:lnTo>
                  <a:lnTo>
                    <a:pt x="570" y="3932"/>
                  </a:lnTo>
                  <a:lnTo>
                    <a:pt x="580" y="3941"/>
                  </a:lnTo>
                  <a:lnTo>
                    <a:pt x="589" y="3952"/>
                  </a:lnTo>
                  <a:lnTo>
                    <a:pt x="597" y="3962"/>
                  </a:lnTo>
                  <a:lnTo>
                    <a:pt x="603" y="3971"/>
                  </a:lnTo>
                  <a:lnTo>
                    <a:pt x="609" y="3980"/>
                  </a:lnTo>
                  <a:lnTo>
                    <a:pt x="613" y="3990"/>
                  </a:lnTo>
                  <a:lnTo>
                    <a:pt x="615" y="3997"/>
                  </a:lnTo>
                  <a:lnTo>
                    <a:pt x="615" y="4006"/>
                  </a:lnTo>
                  <a:lnTo>
                    <a:pt x="614" y="4012"/>
                  </a:lnTo>
                  <a:lnTo>
                    <a:pt x="612" y="4019"/>
                  </a:lnTo>
                  <a:lnTo>
                    <a:pt x="607" y="4024"/>
                  </a:lnTo>
                  <a:lnTo>
                    <a:pt x="601" y="4029"/>
                  </a:lnTo>
                  <a:lnTo>
                    <a:pt x="594" y="4032"/>
                  </a:lnTo>
                  <a:lnTo>
                    <a:pt x="585" y="4034"/>
                  </a:lnTo>
                  <a:lnTo>
                    <a:pt x="574" y="4036"/>
                  </a:lnTo>
                  <a:lnTo>
                    <a:pt x="563" y="4036"/>
                  </a:lnTo>
                  <a:lnTo>
                    <a:pt x="552" y="4035"/>
                  </a:lnTo>
                  <a:lnTo>
                    <a:pt x="538" y="4034"/>
                  </a:lnTo>
                  <a:lnTo>
                    <a:pt x="525" y="4031"/>
                  </a:lnTo>
                  <a:lnTo>
                    <a:pt x="509" y="4028"/>
                  </a:lnTo>
                  <a:lnTo>
                    <a:pt x="494" y="4023"/>
                  </a:lnTo>
                  <a:lnTo>
                    <a:pt x="478" y="4018"/>
                  </a:lnTo>
                  <a:lnTo>
                    <a:pt x="462" y="4011"/>
                  </a:lnTo>
                  <a:lnTo>
                    <a:pt x="446" y="4004"/>
                  </a:lnTo>
                  <a:lnTo>
                    <a:pt x="430" y="3996"/>
                  </a:lnTo>
                  <a:lnTo>
                    <a:pt x="412" y="3987"/>
                  </a:lnTo>
                  <a:lnTo>
                    <a:pt x="396" y="3977"/>
                  </a:lnTo>
                  <a:lnTo>
                    <a:pt x="380" y="3967"/>
                  </a:lnTo>
                  <a:lnTo>
                    <a:pt x="366" y="3957"/>
                  </a:lnTo>
                  <a:lnTo>
                    <a:pt x="352" y="3947"/>
                  </a:lnTo>
                  <a:lnTo>
                    <a:pt x="339" y="3936"/>
                  </a:lnTo>
                  <a:lnTo>
                    <a:pt x="327" y="3926"/>
                  </a:lnTo>
                  <a:lnTo>
                    <a:pt x="317" y="3915"/>
                  </a:lnTo>
                  <a:lnTo>
                    <a:pt x="308" y="3906"/>
                  </a:lnTo>
                  <a:lnTo>
                    <a:pt x="300" y="3895"/>
                  </a:lnTo>
                  <a:lnTo>
                    <a:pt x="294" y="3885"/>
                  </a:lnTo>
                  <a:lnTo>
                    <a:pt x="288" y="3876"/>
                  </a:lnTo>
                  <a:lnTo>
                    <a:pt x="285" y="3867"/>
                  </a:lnTo>
                  <a:lnTo>
                    <a:pt x="283" y="3858"/>
                  </a:lnTo>
                  <a:lnTo>
                    <a:pt x="282" y="3851"/>
                  </a:lnTo>
                  <a:lnTo>
                    <a:pt x="283" y="3844"/>
                  </a:lnTo>
                  <a:lnTo>
                    <a:pt x="286" y="3838"/>
                  </a:lnTo>
                  <a:lnTo>
                    <a:pt x="290" y="3832"/>
                  </a:lnTo>
                  <a:lnTo>
                    <a:pt x="297" y="3828"/>
                  </a:lnTo>
                  <a:lnTo>
                    <a:pt x="304" y="3825"/>
                  </a:lnTo>
                  <a:lnTo>
                    <a:pt x="313" y="3821"/>
                  </a:lnTo>
                  <a:lnTo>
                    <a:pt x="323" y="3820"/>
                  </a:lnTo>
                  <a:lnTo>
                    <a:pt x="333" y="3820"/>
                  </a:lnTo>
                  <a:lnTo>
                    <a:pt x="346" y="3821"/>
                  </a:lnTo>
                  <a:lnTo>
                    <a:pt x="359" y="3823"/>
                  </a:lnTo>
                  <a:lnTo>
                    <a:pt x="373" y="3826"/>
                  </a:lnTo>
                  <a:lnTo>
                    <a:pt x="387" y="3829"/>
                  </a:lnTo>
                  <a:lnTo>
                    <a:pt x="403" y="3834"/>
                  </a:lnTo>
                  <a:lnTo>
                    <a:pt x="419" y="3840"/>
                  </a:lnTo>
                  <a:lnTo>
                    <a:pt x="435" y="3846"/>
                  </a:lnTo>
                  <a:lnTo>
                    <a:pt x="451" y="3854"/>
                  </a:lnTo>
                  <a:lnTo>
                    <a:pt x="467" y="3861"/>
                  </a:lnTo>
                  <a:lnTo>
                    <a:pt x="485" y="3871"/>
                  </a:lnTo>
                  <a:close/>
                  <a:moveTo>
                    <a:pt x="568" y="3608"/>
                  </a:moveTo>
                  <a:lnTo>
                    <a:pt x="585" y="3619"/>
                  </a:lnTo>
                  <a:lnTo>
                    <a:pt x="602" y="3629"/>
                  </a:lnTo>
                  <a:lnTo>
                    <a:pt x="617" y="3641"/>
                  </a:lnTo>
                  <a:lnTo>
                    <a:pt x="631" y="3652"/>
                  </a:lnTo>
                  <a:lnTo>
                    <a:pt x="644" y="3664"/>
                  </a:lnTo>
                  <a:lnTo>
                    <a:pt x="656" y="3675"/>
                  </a:lnTo>
                  <a:lnTo>
                    <a:pt x="666" y="3687"/>
                  </a:lnTo>
                  <a:lnTo>
                    <a:pt x="675" y="3697"/>
                  </a:lnTo>
                  <a:lnTo>
                    <a:pt x="675" y="3765"/>
                  </a:lnTo>
                  <a:lnTo>
                    <a:pt x="668" y="3769"/>
                  </a:lnTo>
                  <a:lnTo>
                    <a:pt x="661" y="3770"/>
                  </a:lnTo>
                  <a:lnTo>
                    <a:pt x="653" y="3771"/>
                  </a:lnTo>
                  <a:lnTo>
                    <a:pt x="643" y="3772"/>
                  </a:lnTo>
                  <a:lnTo>
                    <a:pt x="634" y="3772"/>
                  </a:lnTo>
                  <a:lnTo>
                    <a:pt x="624" y="3771"/>
                  </a:lnTo>
                  <a:lnTo>
                    <a:pt x="612" y="3769"/>
                  </a:lnTo>
                  <a:lnTo>
                    <a:pt x="601" y="3766"/>
                  </a:lnTo>
                  <a:lnTo>
                    <a:pt x="576" y="3760"/>
                  </a:lnTo>
                  <a:lnTo>
                    <a:pt x="550" y="3751"/>
                  </a:lnTo>
                  <a:lnTo>
                    <a:pt x="522" y="3739"/>
                  </a:lnTo>
                  <a:lnTo>
                    <a:pt x="495" y="3725"/>
                  </a:lnTo>
                  <a:lnTo>
                    <a:pt x="479" y="3716"/>
                  </a:lnTo>
                  <a:lnTo>
                    <a:pt x="465" y="3706"/>
                  </a:lnTo>
                  <a:lnTo>
                    <a:pt x="451" y="3696"/>
                  </a:lnTo>
                  <a:lnTo>
                    <a:pt x="438" y="3687"/>
                  </a:lnTo>
                  <a:lnTo>
                    <a:pt x="425" y="3676"/>
                  </a:lnTo>
                  <a:lnTo>
                    <a:pt x="414" y="3666"/>
                  </a:lnTo>
                  <a:lnTo>
                    <a:pt x="405" y="3655"/>
                  </a:lnTo>
                  <a:lnTo>
                    <a:pt x="396" y="3646"/>
                  </a:lnTo>
                  <a:lnTo>
                    <a:pt x="389" y="3636"/>
                  </a:lnTo>
                  <a:lnTo>
                    <a:pt x="382" y="3626"/>
                  </a:lnTo>
                  <a:lnTo>
                    <a:pt x="378" y="3616"/>
                  </a:lnTo>
                  <a:lnTo>
                    <a:pt x="375" y="3608"/>
                  </a:lnTo>
                  <a:lnTo>
                    <a:pt x="372" y="3600"/>
                  </a:lnTo>
                  <a:lnTo>
                    <a:pt x="372" y="3592"/>
                  </a:lnTo>
                  <a:lnTo>
                    <a:pt x="373" y="3585"/>
                  </a:lnTo>
                  <a:lnTo>
                    <a:pt x="377" y="3579"/>
                  </a:lnTo>
                  <a:lnTo>
                    <a:pt x="381" y="3573"/>
                  </a:lnTo>
                  <a:lnTo>
                    <a:pt x="386" y="3569"/>
                  </a:lnTo>
                  <a:lnTo>
                    <a:pt x="394" y="3566"/>
                  </a:lnTo>
                  <a:lnTo>
                    <a:pt x="403" y="3562"/>
                  </a:lnTo>
                  <a:lnTo>
                    <a:pt x="412" y="3561"/>
                  </a:lnTo>
                  <a:lnTo>
                    <a:pt x="423" y="3561"/>
                  </a:lnTo>
                  <a:lnTo>
                    <a:pt x="435" y="3561"/>
                  </a:lnTo>
                  <a:lnTo>
                    <a:pt x="448" y="3564"/>
                  </a:lnTo>
                  <a:lnTo>
                    <a:pt x="461" y="3566"/>
                  </a:lnTo>
                  <a:lnTo>
                    <a:pt x="475" y="3569"/>
                  </a:lnTo>
                  <a:lnTo>
                    <a:pt x="490" y="3573"/>
                  </a:lnTo>
                  <a:lnTo>
                    <a:pt x="505" y="3579"/>
                  </a:lnTo>
                  <a:lnTo>
                    <a:pt x="520" y="3585"/>
                  </a:lnTo>
                  <a:lnTo>
                    <a:pt x="535" y="3592"/>
                  </a:lnTo>
                  <a:lnTo>
                    <a:pt x="552" y="3599"/>
                  </a:lnTo>
                  <a:lnTo>
                    <a:pt x="568" y="3608"/>
                  </a:lnTo>
                  <a:close/>
                  <a:moveTo>
                    <a:pt x="400" y="3265"/>
                  </a:moveTo>
                  <a:lnTo>
                    <a:pt x="396" y="3270"/>
                  </a:lnTo>
                  <a:lnTo>
                    <a:pt x="390" y="3273"/>
                  </a:lnTo>
                  <a:lnTo>
                    <a:pt x="383" y="3278"/>
                  </a:lnTo>
                  <a:lnTo>
                    <a:pt x="376" y="3280"/>
                  </a:lnTo>
                  <a:lnTo>
                    <a:pt x="367" y="3281"/>
                  </a:lnTo>
                  <a:lnTo>
                    <a:pt x="356" y="3282"/>
                  </a:lnTo>
                  <a:lnTo>
                    <a:pt x="345" y="3281"/>
                  </a:lnTo>
                  <a:lnTo>
                    <a:pt x="335" y="3280"/>
                  </a:lnTo>
                  <a:lnTo>
                    <a:pt x="322" y="3278"/>
                  </a:lnTo>
                  <a:lnTo>
                    <a:pt x="309" y="3274"/>
                  </a:lnTo>
                  <a:lnTo>
                    <a:pt x="296" y="3270"/>
                  </a:lnTo>
                  <a:lnTo>
                    <a:pt x="282" y="3266"/>
                  </a:lnTo>
                  <a:lnTo>
                    <a:pt x="268" y="3260"/>
                  </a:lnTo>
                  <a:lnTo>
                    <a:pt x="254" y="3254"/>
                  </a:lnTo>
                  <a:lnTo>
                    <a:pt x="238" y="3246"/>
                  </a:lnTo>
                  <a:lnTo>
                    <a:pt x="224" y="3238"/>
                  </a:lnTo>
                  <a:lnTo>
                    <a:pt x="210" y="3229"/>
                  </a:lnTo>
                  <a:lnTo>
                    <a:pt x="196" y="3220"/>
                  </a:lnTo>
                  <a:lnTo>
                    <a:pt x="185" y="3211"/>
                  </a:lnTo>
                  <a:lnTo>
                    <a:pt x="173" y="3202"/>
                  </a:lnTo>
                  <a:lnTo>
                    <a:pt x="162" y="3192"/>
                  </a:lnTo>
                  <a:lnTo>
                    <a:pt x="152" y="3183"/>
                  </a:lnTo>
                  <a:lnTo>
                    <a:pt x="144" y="3173"/>
                  </a:lnTo>
                  <a:lnTo>
                    <a:pt x="135" y="3163"/>
                  </a:lnTo>
                  <a:lnTo>
                    <a:pt x="128" y="3154"/>
                  </a:lnTo>
                  <a:lnTo>
                    <a:pt x="123" y="3145"/>
                  </a:lnTo>
                  <a:lnTo>
                    <a:pt x="119" y="3136"/>
                  </a:lnTo>
                  <a:lnTo>
                    <a:pt x="117" y="3129"/>
                  </a:lnTo>
                  <a:lnTo>
                    <a:pt x="114" y="3120"/>
                  </a:lnTo>
                  <a:lnTo>
                    <a:pt x="114" y="3112"/>
                  </a:lnTo>
                  <a:lnTo>
                    <a:pt x="115" y="3106"/>
                  </a:lnTo>
                  <a:lnTo>
                    <a:pt x="119" y="3099"/>
                  </a:lnTo>
                  <a:lnTo>
                    <a:pt x="123" y="3095"/>
                  </a:lnTo>
                  <a:lnTo>
                    <a:pt x="128" y="3091"/>
                  </a:lnTo>
                  <a:lnTo>
                    <a:pt x="135" y="3088"/>
                  </a:lnTo>
                  <a:lnTo>
                    <a:pt x="144" y="3085"/>
                  </a:lnTo>
                  <a:lnTo>
                    <a:pt x="152" y="3083"/>
                  </a:lnTo>
                  <a:lnTo>
                    <a:pt x="162" y="3083"/>
                  </a:lnTo>
                  <a:lnTo>
                    <a:pt x="173" y="3083"/>
                  </a:lnTo>
                  <a:lnTo>
                    <a:pt x="185" y="3085"/>
                  </a:lnTo>
                  <a:lnTo>
                    <a:pt x="196" y="3088"/>
                  </a:lnTo>
                  <a:lnTo>
                    <a:pt x="209" y="3091"/>
                  </a:lnTo>
                  <a:lnTo>
                    <a:pt x="222" y="3094"/>
                  </a:lnTo>
                  <a:lnTo>
                    <a:pt x="236" y="3099"/>
                  </a:lnTo>
                  <a:lnTo>
                    <a:pt x="250" y="3105"/>
                  </a:lnTo>
                  <a:lnTo>
                    <a:pt x="264" y="3111"/>
                  </a:lnTo>
                  <a:lnTo>
                    <a:pt x="280" y="3119"/>
                  </a:lnTo>
                  <a:lnTo>
                    <a:pt x="294" y="3126"/>
                  </a:lnTo>
                  <a:lnTo>
                    <a:pt x="308" y="3136"/>
                  </a:lnTo>
                  <a:lnTo>
                    <a:pt x="322" y="3145"/>
                  </a:lnTo>
                  <a:lnTo>
                    <a:pt x="333" y="3153"/>
                  </a:lnTo>
                  <a:lnTo>
                    <a:pt x="345" y="3163"/>
                  </a:lnTo>
                  <a:lnTo>
                    <a:pt x="356" y="3173"/>
                  </a:lnTo>
                  <a:lnTo>
                    <a:pt x="366" y="3183"/>
                  </a:lnTo>
                  <a:lnTo>
                    <a:pt x="376" y="3192"/>
                  </a:lnTo>
                  <a:lnTo>
                    <a:pt x="383" y="3201"/>
                  </a:lnTo>
                  <a:lnTo>
                    <a:pt x="390" y="3211"/>
                  </a:lnTo>
                  <a:lnTo>
                    <a:pt x="395" y="3219"/>
                  </a:lnTo>
                  <a:lnTo>
                    <a:pt x="399" y="3228"/>
                  </a:lnTo>
                  <a:lnTo>
                    <a:pt x="403" y="3237"/>
                  </a:lnTo>
                  <a:lnTo>
                    <a:pt x="404" y="3244"/>
                  </a:lnTo>
                  <a:lnTo>
                    <a:pt x="404" y="3252"/>
                  </a:lnTo>
                  <a:lnTo>
                    <a:pt x="403" y="3258"/>
                  </a:lnTo>
                  <a:lnTo>
                    <a:pt x="400" y="3265"/>
                  </a:lnTo>
                  <a:close/>
                  <a:moveTo>
                    <a:pt x="675" y="3492"/>
                  </a:moveTo>
                  <a:lnTo>
                    <a:pt x="657" y="3486"/>
                  </a:lnTo>
                  <a:lnTo>
                    <a:pt x="640" y="3478"/>
                  </a:lnTo>
                  <a:lnTo>
                    <a:pt x="622" y="3470"/>
                  </a:lnTo>
                  <a:lnTo>
                    <a:pt x="603" y="3460"/>
                  </a:lnTo>
                  <a:lnTo>
                    <a:pt x="588" y="3451"/>
                  </a:lnTo>
                  <a:lnTo>
                    <a:pt x="574" y="3442"/>
                  </a:lnTo>
                  <a:lnTo>
                    <a:pt x="560" y="3432"/>
                  </a:lnTo>
                  <a:lnTo>
                    <a:pt x="548" y="3422"/>
                  </a:lnTo>
                  <a:lnTo>
                    <a:pt x="536" y="3412"/>
                  </a:lnTo>
                  <a:lnTo>
                    <a:pt x="526" y="3403"/>
                  </a:lnTo>
                  <a:lnTo>
                    <a:pt x="517" y="3393"/>
                  </a:lnTo>
                  <a:lnTo>
                    <a:pt x="508" y="3382"/>
                  </a:lnTo>
                  <a:lnTo>
                    <a:pt x="502" y="3374"/>
                  </a:lnTo>
                  <a:lnTo>
                    <a:pt x="495" y="3364"/>
                  </a:lnTo>
                  <a:lnTo>
                    <a:pt x="491" y="3354"/>
                  </a:lnTo>
                  <a:lnTo>
                    <a:pt x="488" y="3346"/>
                  </a:lnTo>
                  <a:lnTo>
                    <a:pt x="487" y="3338"/>
                  </a:lnTo>
                  <a:lnTo>
                    <a:pt x="487" y="3330"/>
                  </a:lnTo>
                  <a:lnTo>
                    <a:pt x="488" y="3323"/>
                  </a:lnTo>
                  <a:lnTo>
                    <a:pt x="491" y="3316"/>
                  </a:lnTo>
                  <a:lnTo>
                    <a:pt x="495" y="3311"/>
                  </a:lnTo>
                  <a:lnTo>
                    <a:pt x="501" y="3307"/>
                  </a:lnTo>
                  <a:lnTo>
                    <a:pt x="508" y="3303"/>
                  </a:lnTo>
                  <a:lnTo>
                    <a:pt x="516" y="3300"/>
                  </a:lnTo>
                  <a:lnTo>
                    <a:pt x="526" y="3299"/>
                  </a:lnTo>
                  <a:lnTo>
                    <a:pt x="536" y="3299"/>
                  </a:lnTo>
                  <a:lnTo>
                    <a:pt x="547" y="3299"/>
                  </a:lnTo>
                  <a:lnTo>
                    <a:pt x="559" y="3300"/>
                  </a:lnTo>
                  <a:lnTo>
                    <a:pt x="572" y="3302"/>
                  </a:lnTo>
                  <a:lnTo>
                    <a:pt x="586" y="3306"/>
                  </a:lnTo>
                  <a:lnTo>
                    <a:pt x="600" y="3310"/>
                  </a:lnTo>
                  <a:lnTo>
                    <a:pt x="614" y="3315"/>
                  </a:lnTo>
                  <a:lnTo>
                    <a:pt x="629" y="3321"/>
                  </a:lnTo>
                  <a:lnTo>
                    <a:pt x="644" y="3327"/>
                  </a:lnTo>
                  <a:lnTo>
                    <a:pt x="660" y="3335"/>
                  </a:lnTo>
                  <a:lnTo>
                    <a:pt x="675" y="3343"/>
                  </a:lnTo>
                  <a:lnTo>
                    <a:pt x="675" y="3492"/>
                  </a:lnTo>
                  <a:close/>
                  <a:moveTo>
                    <a:pt x="441" y="2866"/>
                  </a:moveTo>
                  <a:lnTo>
                    <a:pt x="454" y="2875"/>
                  </a:lnTo>
                  <a:lnTo>
                    <a:pt x="467" y="2884"/>
                  </a:lnTo>
                  <a:lnTo>
                    <a:pt x="479" y="2892"/>
                  </a:lnTo>
                  <a:lnTo>
                    <a:pt x="491" y="2901"/>
                  </a:lnTo>
                  <a:lnTo>
                    <a:pt x="501" y="2911"/>
                  </a:lnTo>
                  <a:lnTo>
                    <a:pt x="511" y="2919"/>
                  </a:lnTo>
                  <a:lnTo>
                    <a:pt x="519" y="2929"/>
                  </a:lnTo>
                  <a:lnTo>
                    <a:pt x="527" y="2938"/>
                  </a:lnTo>
                  <a:lnTo>
                    <a:pt x="532" y="2947"/>
                  </a:lnTo>
                  <a:lnTo>
                    <a:pt x="538" y="2956"/>
                  </a:lnTo>
                  <a:lnTo>
                    <a:pt x="542" y="2965"/>
                  </a:lnTo>
                  <a:lnTo>
                    <a:pt x="544" y="2972"/>
                  </a:lnTo>
                  <a:lnTo>
                    <a:pt x="546" y="2980"/>
                  </a:lnTo>
                  <a:lnTo>
                    <a:pt x="546" y="2987"/>
                  </a:lnTo>
                  <a:lnTo>
                    <a:pt x="544" y="2994"/>
                  </a:lnTo>
                  <a:lnTo>
                    <a:pt x="542" y="3000"/>
                  </a:lnTo>
                  <a:lnTo>
                    <a:pt x="538" y="3006"/>
                  </a:lnTo>
                  <a:lnTo>
                    <a:pt x="532" y="3010"/>
                  </a:lnTo>
                  <a:lnTo>
                    <a:pt x="526" y="3013"/>
                  </a:lnTo>
                  <a:lnTo>
                    <a:pt x="517" y="3015"/>
                  </a:lnTo>
                  <a:lnTo>
                    <a:pt x="508" y="3017"/>
                  </a:lnTo>
                  <a:lnTo>
                    <a:pt x="499" y="3017"/>
                  </a:lnTo>
                  <a:lnTo>
                    <a:pt x="489" y="3017"/>
                  </a:lnTo>
                  <a:lnTo>
                    <a:pt x="477" y="3016"/>
                  </a:lnTo>
                  <a:lnTo>
                    <a:pt x="466" y="3014"/>
                  </a:lnTo>
                  <a:lnTo>
                    <a:pt x="453" y="3011"/>
                  </a:lnTo>
                  <a:lnTo>
                    <a:pt x="440" y="3008"/>
                  </a:lnTo>
                  <a:lnTo>
                    <a:pt x="427" y="3003"/>
                  </a:lnTo>
                  <a:lnTo>
                    <a:pt x="413" y="2998"/>
                  </a:lnTo>
                  <a:lnTo>
                    <a:pt x="400" y="2992"/>
                  </a:lnTo>
                  <a:lnTo>
                    <a:pt x="386" y="2984"/>
                  </a:lnTo>
                  <a:lnTo>
                    <a:pt x="372" y="2976"/>
                  </a:lnTo>
                  <a:lnTo>
                    <a:pt x="358" y="2968"/>
                  </a:lnTo>
                  <a:lnTo>
                    <a:pt x="345" y="2959"/>
                  </a:lnTo>
                  <a:lnTo>
                    <a:pt x="333" y="2951"/>
                  </a:lnTo>
                  <a:lnTo>
                    <a:pt x="323" y="2942"/>
                  </a:lnTo>
                  <a:lnTo>
                    <a:pt x="312" y="2932"/>
                  </a:lnTo>
                  <a:lnTo>
                    <a:pt x="302" y="2922"/>
                  </a:lnTo>
                  <a:lnTo>
                    <a:pt x="295" y="2914"/>
                  </a:lnTo>
                  <a:lnTo>
                    <a:pt x="287" y="2904"/>
                  </a:lnTo>
                  <a:lnTo>
                    <a:pt x="281" y="2895"/>
                  </a:lnTo>
                  <a:lnTo>
                    <a:pt x="276" y="2887"/>
                  </a:lnTo>
                  <a:lnTo>
                    <a:pt x="272" y="2878"/>
                  </a:lnTo>
                  <a:lnTo>
                    <a:pt x="269" y="2870"/>
                  </a:lnTo>
                  <a:lnTo>
                    <a:pt x="268" y="2862"/>
                  </a:lnTo>
                  <a:lnTo>
                    <a:pt x="268" y="2854"/>
                  </a:lnTo>
                  <a:lnTo>
                    <a:pt x="270" y="2848"/>
                  </a:lnTo>
                  <a:lnTo>
                    <a:pt x="272" y="2842"/>
                  </a:lnTo>
                  <a:lnTo>
                    <a:pt x="276" y="2836"/>
                  </a:lnTo>
                  <a:lnTo>
                    <a:pt x="282" y="2832"/>
                  </a:lnTo>
                  <a:lnTo>
                    <a:pt x="288" y="2829"/>
                  </a:lnTo>
                  <a:lnTo>
                    <a:pt x="296" y="2826"/>
                  </a:lnTo>
                  <a:lnTo>
                    <a:pt x="304" y="2825"/>
                  </a:lnTo>
                  <a:lnTo>
                    <a:pt x="314" y="2824"/>
                  </a:lnTo>
                  <a:lnTo>
                    <a:pt x="325" y="2824"/>
                  </a:lnTo>
                  <a:lnTo>
                    <a:pt x="336" y="2826"/>
                  </a:lnTo>
                  <a:lnTo>
                    <a:pt x="348" y="2827"/>
                  </a:lnTo>
                  <a:lnTo>
                    <a:pt x="359" y="2831"/>
                  </a:lnTo>
                  <a:lnTo>
                    <a:pt x="372" y="2835"/>
                  </a:lnTo>
                  <a:lnTo>
                    <a:pt x="386" y="2839"/>
                  </a:lnTo>
                  <a:lnTo>
                    <a:pt x="399" y="2845"/>
                  </a:lnTo>
                  <a:lnTo>
                    <a:pt x="413" y="2851"/>
                  </a:lnTo>
                  <a:lnTo>
                    <a:pt x="427" y="2859"/>
                  </a:lnTo>
                  <a:lnTo>
                    <a:pt x="441" y="2866"/>
                  </a:lnTo>
                  <a:close/>
                  <a:moveTo>
                    <a:pt x="675" y="3149"/>
                  </a:moveTo>
                  <a:lnTo>
                    <a:pt x="661" y="3135"/>
                  </a:lnTo>
                  <a:lnTo>
                    <a:pt x="649" y="3121"/>
                  </a:lnTo>
                  <a:lnTo>
                    <a:pt x="638" y="3108"/>
                  </a:lnTo>
                  <a:lnTo>
                    <a:pt x="631" y="3094"/>
                  </a:lnTo>
                  <a:lnTo>
                    <a:pt x="628" y="3089"/>
                  </a:lnTo>
                  <a:lnTo>
                    <a:pt x="626" y="3082"/>
                  </a:lnTo>
                  <a:lnTo>
                    <a:pt x="625" y="3077"/>
                  </a:lnTo>
                  <a:lnTo>
                    <a:pt x="624" y="3070"/>
                  </a:lnTo>
                  <a:lnTo>
                    <a:pt x="624" y="3065"/>
                  </a:lnTo>
                  <a:lnTo>
                    <a:pt x="625" y="3060"/>
                  </a:lnTo>
                  <a:lnTo>
                    <a:pt x="626" y="3055"/>
                  </a:lnTo>
                  <a:lnTo>
                    <a:pt x="628" y="3051"/>
                  </a:lnTo>
                  <a:lnTo>
                    <a:pt x="631" y="3047"/>
                  </a:lnTo>
                  <a:lnTo>
                    <a:pt x="636" y="3042"/>
                  </a:lnTo>
                  <a:lnTo>
                    <a:pt x="641" y="3039"/>
                  </a:lnTo>
                  <a:lnTo>
                    <a:pt x="647" y="3037"/>
                  </a:lnTo>
                  <a:lnTo>
                    <a:pt x="653" y="3035"/>
                  </a:lnTo>
                  <a:lnTo>
                    <a:pt x="660" y="3034"/>
                  </a:lnTo>
                  <a:lnTo>
                    <a:pt x="667" y="3033"/>
                  </a:lnTo>
                  <a:lnTo>
                    <a:pt x="675" y="3033"/>
                  </a:lnTo>
                  <a:lnTo>
                    <a:pt x="675" y="3149"/>
                  </a:lnTo>
                  <a:close/>
                  <a:moveTo>
                    <a:pt x="369" y="2532"/>
                  </a:moveTo>
                  <a:lnTo>
                    <a:pt x="366" y="2536"/>
                  </a:lnTo>
                  <a:lnTo>
                    <a:pt x="360" y="2540"/>
                  </a:lnTo>
                  <a:lnTo>
                    <a:pt x="354" y="2544"/>
                  </a:lnTo>
                  <a:lnTo>
                    <a:pt x="348" y="2546"/>
                  </a:lnTo>
                  <a:lnTo>
                    <a:pt x="339" y="2548"/>
                  </a:lnTo>
                  <a:lnTo>
                    <a:pt x="330" y="2549"/>
                  </a:lnTo>
                  <a:lnTo>
                    <a:pt x="321" y="2548"/>
                  </a:lnTo>
                  <a:lnTo>
                    <a:pt x="311" y="2547"/>
                  </a:lnTo>
                  <a:lnTo>
                    <a:pt x="300" y="2546"/>
                  </a:lnTo>
                  <a:lnTo>
                    <a:pt x="288" y="2543"/>
                  </a:lnTo>
                  <a:lnTo>
                    <a:pt x="276" y="2539"/>
                  </a:lnTo>
                  <a:lnTo>
                    <a:pt x="264" y="2535"/>
                  </a:lnTo>
                  <a:lnTo>
                    <a:pt x="253" y="2531"/>
                  </a:lnTo>
                  <a:lnTo>
                    <a:pt x="240" y="2524"/>
                  </a:lnTo>
                  <a:lnTo>
                    <a:pt x="227" y="2518"/>
                  </a:lnTo>
                  <a:lnTo>
                    <a:pt x="215" y="2511"/>
                  </a:lnTo>
                  <a:lnTo>
                    <a:pt x="202" y="2503"/>
                  </a:lnTo>
                  <a:lnTo>
                    <a:pt x="191" y="2495"/>
                  </a:lnTo>
                  <a:lnTo>
                    <a:pt x="180" y="2486"/>
                  </a:lnTo>
                  <a:lnTo>
                    <a:pt x="169" y="2478"/>
                  </a:lnTo>
                  <a:lnTo>
                    <a:pt x="161" y="2469"/>
                  </a:lnTo>
                  <a:lnTo>
                    <a:pt x="152" y="2461"/>
                  </a:lnTo>
                  <a:lnTo>
                    <a:pt x="145" y="2452"/>
                  </a:lnTo>
                  <a:lnTo>
                    <a:pt x="138" y="2443"/>
                  </a:lnTo>
                  <a:lnTo>
                    <a:pt x="133" y="2435"/>
                  </a:lnTo>
                  <a:lnTo>
                    <a:pt x="128" y="2426"/>
                  </a:lnTo>
                  <a:lnTo>
                    <a:pt x="125" y="2418"/>
                  </a:lnTo>
                  <a:lnTo>
                    <a:pt x="123" y="2411"/>
                  </a:lnTo>
                  <a:lnTo>
                    <a:pt x="122" y="2403"/>
                  </a:lnTo>
                  <a:lnTo>
                    <a:pt x="122" y="2396"/>
                  </a:lnTo>
                  <a:lnTo>
                    <a:pt x="123" y="2390"/>
                  </a:lnTo>
                  <a:lnTo>
                    <a:pt x="126" y="2384"/>
                  </a:lnTo>
                  <a:lnTo>
                    <a:pt x="129" y="2380"/>
                  </a:lnTo>
                  <a:lnTo>
                    <a:pt x="135" y="2375"/>
                  </a:lnTo>
                  <a:lnTo>
                    <a:pt x="141" y="2372"/>
                  </a:lnTo>
                  <a:lnTo>
                    <a:pt x="148" y="2369"/>
                  </a:lnTo>
                  <a:lnTo>
                    <a:pt x="156" y="2368"/>
                  </a:lnTo>
                  <a:lnTo>
                    <a:pt x="165" y="2368"/>
                  </a:lnTo>
                  <a:lnTo>
                    <a:pt x="175" y="2368"/>
                  </a:lnTo>
                  <a:lnTo>
                    <a:pt x="185" y="2369"/>
                  </a:lnTo>
                  <a:lnTo>
                    <a:pt x="195" y="2370"/>
                  </a:lnTo>
                  <a:lnTo>
                    <a:pt x="207" y="2373"/>
                  </a:lnTo>
                  <a:lnTo>
                    <a:pt x="218" y="2376"/>
                  </a:lnTo>
                  <a:lnTo>
                    <a:pt x="231" y="2381"/>
                  </a:lnTo>
                  <a:lnTo>
                    <a:pt x="243" y="2386"/>
                  </a:lnTo>
                  <a:lnTo>
                    <a:pt x="255" y="2392"/>
                  </a:lnTo>
                  <a:lnTo>
                    <a:pt x="268" y="2398"/>
                  </a:lnTo>
                  <a:lnTo>
                    <a:pt x="281" y="2406"/>
                  </a:lnTo>
                  <a:lnTo>
                    <a:pt x="292" y="2413"/>
                  </a:lnTo>
                  <a:lnTo>
                    <a:pt x="304" y="2422"/>
                  </a:lnTo>
                  <a:lnTo>
                    <a:pt x="315" y="2429"/>
                  </a:lnTo>
                  <a:lnTo>
                    <a:pt x="325" y="2438"/>
                  </a:lnTo>
                  <a:lnTo>
                    <a:pt x="335" y="2447"/>
                  </a:lnTo>
                  <a:lnTo>
                    <a:pt x="343" y="2455"/>
                  </a:lnTo>
                  <a:lnTo>
                    <a:pt x="351" y="2464"/>
                  </a:lnTo>
                  <a:lnTo>
                    <a:pt x="357" y="2472"/>
                  </a:lnTo>
                  <a:lnTo>
                    <a:pt x="363" y="2481"/>
                  </a:lnTo>
                  <a:lnTo>
                    <a:pt x="367" y="2490"/>
                  </a:lnTo>
                  <a:lnTo>
                    <a:pt x="370" y="2497"/>
                  </a:lnTo>
                  <a:lnTo>
                    <a:pt x="372" y="2505"/>
                  </a:lnTo>
                  <a:lnTo>
                    <a:pt x="373" y="2512"/>
                  </a:lnTo>
                  <a:lnTo>
                    <a:pt x="373" y="2520"/>
                  </a:lnTo>
                  <a:lnTo>
                    <a:pt x="372" y="2525"/>
                  </a:lnTo>
                  <a:lnTo>
                    <a:pt x="369" y="2532"/>
                  </a:lnTo>
                  <a:close/>
                  <a:moveTo>
                    <a:pt x="612" y="2600"/>
                  </a:moveTo>
                  <a:lnTo>
                    <a:pt x="629" y="2612"/>
                  </a:lnTo>
                  <a:lnTo>
                    <a:pt x="647" y="2624"/>
                  </a:lnTo>
                  <a:lnTo>
                    <a:pt x="662" y="2636"/>
                  </a:lnTo>
                  <a:lnTo>
                    <a:pt x="675" y="2649"/>
                  </a:lnTo>
                  <a:lnTo>
                    <a:pt x="675" y="2749"/>
                  </a:lnTo>
                  <a:lnTo>
                    <a:pt x="662" y="2750"/>
                  </a:lnTo>
                  <a:lnTo>
                    <a:pt x="648" y="2749"/>
                  </a:lnTo>
                  <a:lnTo>
                    <a:pt x="631" y="2747"/>
                  </a:lnTo>
                  <a:lnTo>
                    <a:pt x="615" y="2742"/>
                  </a:lnTo>
                  <a:lnTo>
                    <a:pt x="598" y="2737"/>
                  </a:lnTo>
                  <a:lnTo>
                    <a:pt x="580" y="2729"/>
                  </a:lnTo>
                  <a:lnTo>
                    <a:pt x="561" y="2721"/>
                  </a:lnTo>
                  <a:lnTo>
                    <a:pt x="543" y="2711"/>
                  </a:lnTo>
                  <a:lnTo>
                    <a:pt x="530" y="2702"/>
                  </a:lnTo>
                  <a:lnTo>
                    <a:pt x="517" y="2695"/>
                  </a:lnTo>
                  <a:lnTo>
                    <a:pt x="506" y="2686"/>
                  </a:lnTo>
                  <a:lnTo>
                    <a:pt x="495" y="2676"/>
                  </a:lnTo>
                  <a:lnTo>
                    <a:pt x="485" y="2668"/>
                  </a:lnTo>
                  <a:lnTo>
                    <a:pt x="476" y="2658"/>
                  </a:lnTo>
                  <a:lnTo>
                    <a:pt x="468" y="2649"/>
                  </a:lnTo>
                  <a:lnTo>
                    <a:pt x="461" y="2641"/>
                  </a:lnTo>
                  <a:lnTo>
                    <a:pt x="455" y="2631"/>
                  </a:lnTo>
                  <a:lnTo>
                    <a:pt x="451" y="2622"/>
                  </a:lnTo>
                  <a:lnTo>
                    <a:pt x="447" y="2615"/>
                  </a:lnTo>
                  <a:lnTo>
                    <a:pt x="445" y="2606"/>
                  </a:lnTo>
                  <a:lnTo>
                    <a:pt x="444" y="2599"/>
                  </a:lnTo>
                  <a:lnTo>
                    <a:pt x="444" y="2591"/>
                  </a:lnTo>
                  <a:lnTo>
                    <a:pt x="445" y="2585"/>
                  </a:lnTo>
                  <a:lnTo>
                    <a:pt x="448" y="2578"/>
                  </a:lnTo>
                  <a:lnTo>
                    <a:pt x="452" y="2574"/>
                  </a:lnTo>
                  <a:lnTo>
                    <a:pt x="458" y="2570"/>
                  </a:lnTo>
                  <a:lnTo>
                    <a:pt x="464" y="2565"/>
                  </a:lnTo>
                  <a:lnTo>
                    <a:pt x="472" y="2563"/>
                  </a:lnTo>
                  <a:lnTo>
                    <a:pt x="480" y="2562"/>
                  </a:lnTo>
                  <a:lnTo>
                    <a:pt x="489" y="2561"/>
                  </a:lnTo>
                  <a:lnTo>
                    <a:pt x="500" y="2561"/>
                  </a:lnTo>
                  <a:lnTo>
                    <a:pt x="511" y="2562"/>
                  </a:lnTo>
                  <a:lnTo>
                    <a:pt x="521" y="2564"/>
                  </a:lnTo>
                  <a:lnTo>
                    <a:pt x="533" y="2566"/>
                  </a:lnTo>
                  <a:lnTo>
                    <a:pt x="546" y="2571"/>
                  </a:lnTo>
                  <a:lnTo>
                    <a:pt x="558" y="2575"/>
                  </a:lnTo>
                  <a:lnTo>
                    <a:pt x="571" y="2579"/>
                  </a:lnTo>
                  <a:lnTo>
                    <a:pt x="585" y="2586"/>
                  </a:lnTo>
                  <a:lnTo>
                    <a:pt x="598" y="2592"/>
                  </a:lnTo>
                  <a:lnTo>
                    <a:pt x="612" y="2600"/>
                  </a:lnTo>
                  <a:close/>
                  <a:moveTo>
                    <a:pt x="267" y="2079"/>
                  </a:moveTo>
                  <a:lnTo>
                    <a:pt x="263" y="2084"/>
                  </a:lnTo>
                  <a:lnTo>
                    <a:pt x="258" y="2087"/>
                  </a:lnTo>
                  <a:lnTo>
                    <a:pt x="253" y="2090"/>
                  </a:lnTo>
                  <a:lnTo>
                    <a:pt x="246" y="2093"/>
                  </a:lnTo>
                  <a:lnTo>
                    <a:pt x="238" y="2095"/>
                  </a:lnTo>
                  <a:lnTo>
                    <a:pt x="231" y="2095"/>
                  </a:lnTo>
                  <a:lnTo>
                    <a:pt x="221" y="2095"/>
                  </a:lnTo>
                  <a:lnTo>
                    <a:pt x="213" y="2095"/>
                  </a:lnTo>
                  <a:lnTo>
                    <a:pt x="203" y="2093"/>
                  </a:lnTo>
                  <a:lnTo>
                    <a:pt x="192" y="2090"/>
                  </a:lnTo>
                  <a:lnTo>
                    <a:pt x="181" y="2087"/>
                  </a:lnTo>
                  <a:lnTo>
                    <a:pt x="170" y="2083"/>
                  </a:lnTo>
                  <a:lnTo>
                    <a:pt x="160" y="2079"/>
                  </a:lnTo>
                  <a:lnTo>
                    <a:pt x="148" y="2073"/>
                  </a:lnTo>
                  <a:lnTo>
                    <a:pt x="137" y="2068"/>
                  </a:lnTo>
                  <a:lnTo>
                    <a:pt x="125" y="2060"/>
                  </a:lnTo>
                  <a:lnTo>
                    <a:pt x="114" y="2054"/>
                  </a:lnTo>
                  <a:lnTo>
                    <a:pt x="104" y="2046"/>
                  </a:lnTo>
                  <a:lnTo>
                    <a:pt x="94" y="2038"/>
                  </a:lnTo>
                  <a:lnTo>
                    <a:pt x="84" y="2030"/>
                  </a:lnTo>
                  <a:lnTo>
                    <a:pt x="77" y="2021"/>
                  </a:lnTo>
                  <a:lnTo>
                    <a:pt x="69" y="2014"/>
                  </a:lnTo>
                  <a:lnTo>
                    <a:pt x="61" y="2005"/>
                  </a:lnTo>
                  <a:lnTo>
                    <a:pt x="56" y="1998"/>
                  </a:lnTo>
                  <a:lnTo>
                    <a:pt x="51" y="1989"/>
                  </a:lnTo>
                  <a:lnTo>
                    <a:pt x="47" y="1981"/>
                  </a:lnTo>
                  <a:lnTo>
                    <a:pt x="44" y="1974"/>
                  </a:lnTo>
                  <a:lnTo>
                    <a:pt x="42" y="1966"/>
                  </a:lnTo>
                  <a:lnTo>
                    <a:pt x="41" y="1960"/>
                  </a:lnTo>
                  <a:lnTo>
                    <a:pt x="42" y="1953"/>
                  </a:lnTo>
                  <a:lnTo>
                    <a:pt x="43" y="1947"/>
                  </a:lnTo>
                  <a:lnTo>
                    <a:pt x="46" y="1941"/>
                  </a:lnTo>
                  <a:lnTo>
                    <a:pt x="50" y="1937"/>
                  </a:lnTo>
                  <a:lnTo>
                    <a:pt x="55" y="1933"/>
                  </a:lnTo>
                  <a:lnTo>
                    <a:pt x="60" y="1930"/>
                  </a:lnTo>
                  <a:lnTo>
                    <a:pt x="67" y="1927"/>
                  </a:lnTo>
                  <a:lnTo>
                    <a:pt x="74" y="1926"/>
                  </a:lnTo>
                  <a:lnTo>
                    <a:pt x="82" y="1925"/>
                  </a:lnTo>
                  <a:lnTo>
                    <a:pt x="92" y="1925"/>
                  </a:lnTo>
                  <a:lnTo>
                    <a:pt x="100" y="1926"/>
                  </a:lnTo>
                  <a:lnTo>
                    <a:pt x="110" y="1927"/>
                  </a:lnTo>
                  <a:lnTo>
                    <a:pt x="121" y="1930"/>
                  </a:lnTo>
                  <a:lnTo>
                    <a:pt x="132" y="1933"/>
                  </a:lnTo>
                  <a:lnTo>
                    <a:pt x="142" y="1937"/>
                  </a:lnTo>
                  <a:lnTo>
                    <a:pt x="153" y="1941"/>
                  </a:lnTo>
                  <a:lnTo>
                    <a:pt x="165" y="1947"/>
                  </a:lnTo>
                  <a:lnTo>
                    <a:pt x="176" y="1953"/>
                  </a:lnTo>
                  <a:lnTo>
                    <a:pt x="188" y="1960"/>
                  </a:lnTo>
                  <a:lnTo>
                    <a:pt x="199" y="1967"/>
                  </a:lnTo>
                  <a:lnTo>
                    <a:pt x="209" y="1975"/>
                  </a:lnTo>
                  <a:lnTo>
                    <a:pt x="219" y="1982"/>
                  </a:lnTo>
                  <a:lnTo>
                    <a:pt x="229" y="1991"/>
                  </a:lnTo>
                  <a:lnTo>
                    <a:pt x="236" y="1999"/>
                  </a:lnTo>
                  <a:lnTo>
                    <a:pt x="244" y="2007"/>
                  </a:lnTo>
                  <a:lnTo>
                    <a:pt x="251" y="2015"/>
                  </a:lnTo>
                  <a:lnTo>
                    <a:pt x="257" y="2023"/>
                  </a:lnTo>
                  <a:lnTo>
                    <a:pt x="261" y="2031"/>
                  </a:lnTo>
                  <a:lnTo>
                    <a:pt x="265" y="2039"/>
                  </a:lnTo>
                  <a:lnTo>
                    <a:pt x="269" y="2046"/>
                  </a:lnTo>
                  <a:lnTo>
                    <a:pt x="271" y="2054"/>
                  </a:lnTo>
                  <a:lnTo>
                    <a:pt x="271" y="2061"/>
                  </a:lnTo>
                  <a:lnTo>
                    <a:pt x="271" y="2068"/>
                  </a:lnTo>
                  <a:lnTo>
                    <a:pt x="270" y="2073"/>
                  </a:lnTo>
                  <a:lnTo>
                    <a:pt x="267" y="2079"/>
                  </a:lnTo>
                  <a:close/>
                  <a:moveTo>
                    <a:pt x="571" y="2264"/>
                  </a:moveTo>
                  <a:lnTo>
                    <a:pt x="568" y="2270"/>
                  </a:lnTo>
                  <a:lnTo>
                    <a:pt x="562" y="2274"/>
                  </a:lnTo>
                  <a:lnTo>
                    <a:pt x="556" y="2277"/>
                  </a:lnTo>
                  <a:lnTo>
                    <a:pt x="549" y="2279"/>
                  </a:lnTo>
                  <a:lnTo>
                    <a:pt x="542" y="2281"/>
                  </a:lnTo>
                  <a:lnTo>
                    <a:pt x="533" y="2283"/>
                  </a:lnTo>
                  <a:lnTo>
                    <a:pt x="523" y="2283"/>
                  </a:lnTo>
                  <a:lnTo>
                    <a:pt x="514" y="2281"/>
                  </a:lnTo>
                  <a:lnTo>
                    <a:pt x="503" y="2279"/>
                  </a:lnTo>
                  <a:lnTo>
                    <a:pt x="492" y="2277"/>
                  </a:lnTo>
                  <a:lnTo>
                    <a:pt x="481" y="2274"/>
                  </a:lnTo>
                  <a:lnTo>
                    <a:pt x="470" y="2270"/>
                  </a:lnTo>
                  <a:lnTo>
                    <a:pt x="458" y="2265"/>
                  </a:lnTo>
                  <a:lnTo>
                    <a:pt x="446" y="2260"/>
                  </a:lnTo>
                  <a:lnTo>
                    <a:pt x="434" y="2253"/>
                  </a:lnTo>
                  <a:lnTo>
                    <a:pt x="422" y="2247"/>
                  </a:lnTo>
                  <a:lnTo>
                    <a:pt x="410" y="2239"/>
                  </a:lnTo>
                  <a:lnTo>
                    <a:pt x="399" y="2231"/>
                  </a:lnTo>
                  <a:lnTo>
                    <a:pt x="389" y="2223"/>
                  </a:lnTo>
                  <a:lnTo>
                    <a:pt x="379" y="2215"/>
                  </a:lnTo>
                  <a:lnTo>
                    <a:pt x="370" y="2206"/>
                  </a:lnTo>
                  <a:lnTo>
                    <a:pt x="362" y="2198"/>
                  </a:lnTo>
                  <a:lnTo>
                    <a:pt x="355" y="2190"/>
                  </a:lnTo>
                  <a:lnTo>
                    <a:pt x="349" y="2181"/>
                  </a:lnTo>
                  <a:lnTo>
                    <a:pt x="343" y="2172"/>
                  </a:lnTo>
                  <a:lnTo>
                    <a:pt x="340" y="2164"/>
                  </a:lnTo>
                  <a:lnTo>
                    <a:pt x="337" y="2156"/>
                  </a:lnTo>
                  <a:lnTo>
                    <a:pt x="335" y="2149"/>
                  </a:lnTo>
                  <a:lnTo>
                    <a:pt x="333" y="2141"/>
                  </a:lnTo>
                  <a:lnTo>
                    <a:pt x="333" y="2135"/>
                  </a:lnTo>
                  <a:lnTo>
                    <a:pt x="336" y="2128"/>
                  </a:lnTo>
                  <a:lnTo>
                    <a:pt x="338" y="2123"/>
                  </a:lnTo>
                  <a:lnTo>
                    <a:pt x="342" y="2117"/>
                  </a:lnTo>
                  <a:lnTo>
                    <a:pt x="348" y="2113"/>
                  </a:lnTo>
                  <a:lnTo>
                    <a:pt x="353" y="2110"/>
                  </a:lnTo>
                  <a:lnTo>
                    <a:pt x="360" y="2108"/>
                  </a:lnTo>
                  <a:lnTo>
                    <a:pt x="368" y="2106"/>
                  </a:lnTo>
                  <a:lnTo>
                    <a:pt x="377" y="2106"/>
                  </a:lnTo>
                  <a:lnTo>
                    <a:pt x="385" y="2106"/>
                  </a:lnTo>
                  <a:lnTo>
                    <a:pt x="395" y="2106"/>
                  </a:lnTo>
                  <a:lnTo>
                    <a:pt x="406" y="2108"/>
                  </a:lnTo>
                  <a:lnTo>
                    <a:pt x="417" y="2110"/>
                  </a:lnTo>
                  <a:lnTo>
                    <a:pt x="428" y="2113"/>
                  </a:lnTo>
                  <a:lnTo>
                    <a:pt x="439" y="2117"/>
                  </a:lnTo>
                  <a:lnTo>
                    <a:pt x="451" y="2122"/>
                  </a:lnTo>
                  <a:lnTo>
                    <a:pt x="463" y="2127"/>
                  </a:lnTo>
                  <a:lnTo>
                    <a:pt x="476" y="2134"/>
                  </a:lnTo>
                  <a:lnTo>
                    <a:pt x="488" y="2141"/>
                  </a:lnTo>
                  <a:lnTo>
                    <a:pt x="500" y="2149"/>
                  </a:lnTo>
                  <a:lnTo>
                    <a:pt x="511" y="2156"/>
                  </a:lnTo>
                  <a:lnTo>
                    <a:pt x="521" y="2164"/>
                  </a:lnTo>
                  <a:lnTo>
                    <a:pt x="530" y="2172"/>
                  </a:lnTo>
                  <a:lnTo>
                    <a:pt x="540" y="2181"/>
                  </a:lnTo>
                  <a:lnTo>
                    <a:pt x="547" y="2190"/>
                  </a:lnTo>
                  <a:lnTo>
                    <a:pt x="555" y="2198"/>
                  </a:lnTo>
                  <a:lnTo>
                    <a:pt x="560" y="2206"/>
                  </a:lnTo>
                  <a:lnTo>
                    <a:pt x="566" y="2215"/>
                  </a:lnTo>
                  <a:lnTo>
                    <a:pt x="570" y="2223"/>
                  </a:lnTo>
                  <a:lnTo>
                    <a:pt x="573" y="2231"/>
                  </a:lnTo>
                  <a:lnTo>
                    <a:pt x="575" y="2238"/>
                  </a:lnTo>
                  <a:lnTo>
                    <a:pt x="576" y="2246"/>
                  </a:lnTo>
                  <a:lnTo>
                    <a:pt x="575" y="2252"/>
                  </a:lnTo>
                  <a:lnTo>
                    <a:pt x="574" y="2259"/>
                  </a:lnTo>
                  <a:lnTo>
                    <a:pt x="571" y="2264"/>
                  </a:lnTo>
                  <a:close/>
                  <a:moveTo>
                    <a:pt x="675" y="2392"/>
                  </a:moveTo>
                  <a:lnTo>
                    <a:pt x="665" y="2380"/>
                  </a:lnTo>
                  <a:lnTo>
                    <a:pt x="657" y="2369"/>
                  </a:lnTo>
                  <a:lnTo>
                    <a:pt x="651" y="2357"/>
                  </a:lnTo>
                  <a:lnTo>
                    <a:pt x="645" y="2346"/>
                  </a:lnTo>
                  <a:lnTo>
                    <a:pt x="643" y="2336"/>
                  </a:lnTo>
                  <a:lnTo>
                    <a:pt x="642" y="2327"/>
                  </a:lnTo>
                  <a:lnTo>
                    <a:pt x="642" y="2322"/>
                  </a:lnTo>
                  <a:lnTo>
                    <a:pt x="643" y="2318"/>
                  </a:lnTo>
                  <a:lnTo>
                    <a:pt x="644" y="2314"/>
                  </a:lnTo>
                  <a:lnTo>
                    <a:pt x="647" y="2309"/>
                  </a:lnTo>
                  <a:lnTo>
                    <a:pt x="652" y="2304"/>
                  </a:lnTo>
                  <a:lnTo>
                    <a:pt x="658" y="2299"/>
                  </a:lnTo>
                  <a:lnTo>
                    <a:pt x="666" y="2295"/>
                  </a:lnTo>
                  <a:lnTo>
                    <a:pt x="675" y="2293"/>
                  </a:lnTo>
                  <a:lnTo>
                    <a:pt x="675" y="2392"/>
                  </a:lnTo>
                  <a:close/>
                  <a:moveTo>
                    <a:pt x="158" y="1528"/>
                  </a:moveTo>
                  <a:lnTo>
                    <a:pt x="168" y="1535"/>
                  </a:lnTo>
                  <a:lnTo>
                    <a:pt x="178" y="1542"/>
                  </a:lnTo>
                  <a:lnTo>
                    <a:pt x="187" y="1550"/>
                  </a:lnTo>
                  <a:lnTo>
                    <a:pt x="194" y="1557"/>
                  </a:lnTo>
                  <a:lnTo>
                    <a:pt x="202" y="1565"/>
                  </a:lnTo>
                  <a:lnTo>
                    <a:pt x="209" y="1572"/>
                  </a:lnTo>
                  <a:lnTo>
                    <a:pt x="215" y="1580"/>
                  </a:lnTo>
                  <a:lnTo>
                    <a:pt x="220" y="1588"/>
                  </a:lnTo>
                  <a:lnTo>
                    <a:pt x="224" y="1595"/>
                  </a:lnTo>
                  <a:lnTo>
                    <a:pt x="228" y="1602"/>
                  </a:lnTo>
                  <a:lnTo>
                    <a:pt x="230" y="1609"/>
                  </a:lnTo>
                  <a:lnTo>
                    <a:pt x="232" y="1616"/>
                  </a:lnTo>
                  <a:lnTo>
                    <a:pt x="232" y="1622"/>
                  </a:lnTo>
                  <a:lnTo>
                    <a:pt x="232" y="1629"/>
                  </a:lnTo>
                  <a:lnTo>
                    <a:pt x="231" y="1634"/>
                  </a:lnTo>
                  <a:lnTo>
                    <a:pt x="228" y="1639"/>
                  </a:lnTo>
                  <a:lnTo>
                    <a:pt x="224" y="1644"/>
                  </a:lnTo>
                  <a:lnTo>
                    <a:pt x="220" y="1648"/>
                  </a:lnTo>
                  <a:lnTo>
                    <a:pt x="215" y="1651"/>
                  </a:lnTo>
                  <a:lnTo>
                    <a:pt x="208" y="1653"/>
                  </a:lnTo>
                  <a:lnTo>
                    <a:pt x="202" y="1654"/>
                  </a:lnTo>
                  <a:lnTo>
                    <a:pt x="194" y="1655"/>
                  </a:lnTo>
                  <a:lnTo>
                    <a:pt x="187" y="1655"/>
                  </a:lnTo>
                  <a:lnTo>
                    <a:pt x="178" y="1654"/>
                  </a:lnTo>
                  <a:lnTo>
                    <a:pt x="168" y="1653"/>
                  </a:lnTo>
                  <a:lnTo>
                    <a:pt x="160" y="1651"/>
                  </a:lnTo>
                  <a:lnTo>
                    <a:pt x="149" y="1649"/>
                  </a:lnTo>
                  <a:lnTo>
                    <a:pt x="139" y="1645"/>
                  </a:lnTo>
                  <a:lnTo>
                    <a:pt x="129" y="1640"/>
                  </a:lnTo>
                  <a:lnTo>
                    <a:pt x="119" y="1636"/>
                  </a:lnTo>
                  <a:lnTo>
                    <a:pt x="108" y="1631"/>
                  </a:lnTo>
                  <a:lnTo>
                    <a:pt x="98" y="1624"/>
                  </a:lnTo>
                  <a:lnTo>
                    <a:pt x="88" y="1618"/>
                  </a:lnTo>
                  <a:lnTo>
                    <a:pt x="79" y="1610"/>
                  </a:lnTo>
                  <a:lnTo>
                    <a:pt x="70" y="1603"/>
                  </a:lnTo>
                  <a:lnTo>
                    <a:pt x="61" y="1596"/>
                  </a:lnTo>
                  <a:lnTo>
                    <a:pt x="54" y="1589"/>
                  </a:lnTo>
                  <a:lnTo>
                    <a:pt x="47" y="1580"/>
                  </a:lnTo>
                  <a:lnTo>
                    <a:pt x="41" y="1572"/>
                  </a:lnTo>
                  <a:lnTo>
                    <a:pt x="37" y="1565"/>
                  </a:lnTo>
                  <a:lnTo>
                    <a:pt x="32" y="1557"/>
                  </a:lnTo>
                  <a:lnTo>
                    <a:pt x="28" y="1551"/>
                  </a:lnTo>
                  <a:lnTo>
                    <a:pt x="26" y="1543"/>
                  </a:lnTo>
                  <a:lnTo>
                    <a:pt x="25" y="1537"/>
                  </a:lnTo>
                  <a:lnTo>
                    <a:pt x="24" y="1530"/>
                  </a:lnTo>
                  <a:lnTo>
                    <a:pt x="24" y="1524"/>
                  </a:lnTo>
                  <a:lnTo>
                    <a:pt x="26" y="1518"/>
                  </a:lnTo>
                  <a:lnTo>
                    <a:pt x="28" y="1513"/>
                  </a:lnTo>
                  <a:lnTo>
                    <a:pt x="31" y="1509"/>
                  </a:lnTo>
                  <a:lnTo>
                    <a:pt x="37" y="1504"/>
                  </a:lnTo>
                  <a:lnTo>
                    <a:pt x="42" y="1501"/>
                  </a:lnTo>
                  <a:lnTo>
                    <a:pt x="47" y="1499"/>
                  </a:lnTo>
                  <a:lnTo>
                    <a:pt x="55" y="1498"/>
                  </a:lnTo>
                  <a:lnTo>
                    <a:pt x="61" y="1497"/>
                  </a:lnTo>
                  <a:lnTo>
                    <a:pt x="70" y="1497"/>
                  </a:lnTo>
                  <a:lnTo>
                    <a:pt x="79" y="1498"/>
                  </a:lnTo>
                  <a:lnTo>
                    <a:pt x="87" y="1499"/>
                  </a:lnTo>
                  <a:lnTo>
                    <a:pt x="97" y="1501"/>
                  </a:lnTo>
                  <a:lnTo>
                    <a:pt x="107" y="1503"/>
                  </a:lnTo>
                  <a:lnTo>
                    <a:pt x="117" y="1508"/>
                  </a:lnTo>
                  <a:lnTo>
                    <a:pt x="127" y="1512"/>
                  </a:lnTo>
                  <a:lnTo>
                    <a:pt x="137" y="1516"/>
                  </a:lnTo>
                  <a:lnTo>
                    <a:pt x="148" y="1522"/>
                  </a:lnTo>
                  <a:lnTo>
                    <a:pt x="158" y="1528"/>
                  </a:lnTo>
                  <a:close/>
                  <a:moveTo>
                    <a:pt x="504" y="1812"/>
                  </a:moveTo>
                  <a:lnTo>
                    <a:pt x="500" y="1816"/>
                  </a:lnTo>
                  <a:lnTo>
                    <a:pt x="495" y="1821"/>
                  </a:lnTo>
                  <a:lnTo>
                    <a:pt x="490" y="1824"/>
                  </a:lnTo>
                  <a:lnTo>
                    <a:pt x="484" y="1826"/>
                  </a:lnTo>
                  <a:lnTo>
                    <a:pt x="476" y="1828"/>
                  </a:lnTo>
                  <a:lnTo>
                    <a:pt x="468" y="1828"/>
                  </a:lnTo>
                  <a:lnTo>
                    <a:pt x="460" y="1829"/>
                  </a:lnTo>
                  <a:lnTo>
                    <a:pt x="451" y="1828"/>
                  </a:lnTo>
                  <a:lnTo>
                    <a:pt x="441" y="1827"/>
                  </a:lnTo>
                  <a:lnTo>
                    <a:pt x="431" y="1825"/>
                  </a:lnTo>
                  <a:lnTo>
                    <a:pt x="421" y="1822"/>
                  </a:lnTo>
                  <a:lnTo>
                    <a:pt x="410" y="1818"/>
                  </a:lnTo>
                  <a:lnTo>
                    <a:pt x="399" y="1814"/>
                  </a:lnTo>
                  <a:lnTo>
                    <a:pt x="389" y="1809"/>
                  </a:lnTo>
                  <a:lnTo>
                    <a:pt x="378" y="1803"/>
                  </a:lnTo>
                  <a:lnTo>
                    <a:pt x="367" y="1797"/>
                  </a:lnTo>
                  <a:lnTo>
                    <a:pt x="356" y="1789"/>
                  </a:lnTo>
                  <a:lnTo>
                    <a:pt x="346" y="1782"/>
                  </a:lnTo>
                  <a:lnTo>
                    <a:pt x="337" y="1774"/>
                  </a:lnTo>
                  <a:lnTo>
                    <a:pt x="328" y="1767"/>
                  </a:lnTo>
                  <a:lnTo>
                    <a:pt x="321" y="1759"/>
                  </a:lnTo>
                  <a:lnTo>
                    <a:pt x="313" y="1752"/>
                  </a:lnTo>
                  <a:lnTo>
                    <a:pt x="307" y="1743"/>
                  </a:lnTo>
                  <a:lnTo>
                    <a:pt x="301" y="1735"/>
                  </a:lnTo>
                  <a:lnTo>
                    <a:pt x="297" y="1728"/>
                  </a:lnTo>
                  <a:lnTo>
                    <a:pt x="292" y="1719"/>
                  </a:lnTo>
                  <a:lnTo>
                    <a:pt x="290" y="1713"/>
                  </a:lnTo>
                  <a:lnTo>
                    <a:pt x="288" y="1705"/>
                  </a:lnTo>
                  <a:lnTo>
                    <a:pt x="288" y="1699"/>
                  </a:lnTo>
                  <a:lnTo>
                    <a:pt x="288" y="1692"/>
                  </a:lnTo>
                  <a:lnTo>
                    <a:pt x="289" y="1686"/>
                  </a:lnTo>
                  <a:lnTo>
                    <a:pt x="292" y="1680"/>
                  </a:lnTo>
                  <a:lnTo>
                    <a:pt x="296" y="1675"/>
                  </a:lnTo>
                  <a:lnTo>
                    <a:pt x="301" y="1672"/>
                  </a:lnTo>
                  <a:lnTo>
                    <a:pt x="307" y="1668"/>
                  </a:lnTo>
                  <a:lnTo>
                    <a:pt x="313" y="1666"/>
                  </a:lnTo>
                  <a:lnTo>
                    <a:pt x="321" y="1664"/>
                  </a:lnTo>
                  <a:lnTo>
                    <a:pt x="328" y="1663"/>
                  </a:lnTo>
                  <a:lnTo>
                    <a:pt x="337" y="1663"/>
                  </a:lnTo>
                  <a:lnTo>
                    <a:pt x="345" y="1664"/>
                  </a:lnTo>
                  <a:lnTo>
                    <a:pt x="355" y="1665"/>
                  </a:lnTo>
                  <a:lnTo>
                    <a:pt x="365" y="1667"/>
                  </a:lnTo>
                  <a:lnTo>
                    <a:pt x="376" y="1671"/>
                  </a:lnTo>
                  <a:lnTo>
                    <a:pt x="386" y="1674"/>
                  </a:lnTo>
                  <a:lnTo>
                    <a:pt x="397" y="1678"/>
                  </a:lnTo>
                  <a:lnTo>
                    <a:pt x="408" y="1684"/>
                  </a:lnTo>
                  <a:lnTo>
                    <a:pt x="419" y="1689"/>
                  </a:lnTo>
                  <a:lnTo>
                    <a:pt x="430" y="1695"/>
                  </a:lnTo>
                  <a:lnTo>
                    <a:pt x="440" y="1703"/>
                  </a:lnTo>
                  <a:lnTo>
                    <a:pt x="450" y="1711"/>
                  </a:lnTo>
                  <a:lnTo>
                    <a:pt x="460" y="1718"/>
                  </a:lnTo>
                  <a:lnTo>
                    <a:pt x="468" y="1726"/>
                  </a:lnTo>
                  <a:lnTo>
                    <a:pt x="476" y="1733"/>
                  </a:lnTo>
                  <a:lnTo>
                    <a:pt x="484" y="1741"/>
                  </a:lnTo>
                  <a:lnTo>
                    <a:pt x="489" y="1749"/>
                  </a:lnTo>
                  <a:lnTo>
                    <a:pt x="495" y="1757"/>
                  </a:lnTo>
                  <a:lnTo>
                    <a:pt x="500" y="1764"/>
                  </a:lnTo>
                  <a:lnTo>
                    <a:pt x="503" y="1772"/>
                  </a:lnTo>
                  <a:lnTo>
                    <a:pt x="506" y="1780"/>
                  </a:lnTo>
                  <a:lnTo>
                    <a:pt x="507" y="1787"/>
                  </a:lnTo>
                  <a:lnTo>
                    <a:pt x="508" y="1794"/>
                  </a:lnTo>
                  <a:lnTo>
                    <a:pt x="507" y="1800"/>
                  </a:lnTo>
                  <a:lnTo>
                    <a:pt x="506" y="1807"/>
                  </a:lnTo>
                  <a:lnTo>
                    <a:pt x="504" y="1812"/>
                  </a:lnTo>
                  <a:close/>
                  <a:moveTo>
                    <a:pt x="675" y="1988"/>
                  </a:moveTo>
                  <a:lnTo>
                    <a:pt x="663" y="1982"/>
                  </a:lnTo>
                  <a:lnTo>
                    <a:pt x="651" y="1975"/>
                  </a:lnTo>
                  <a:lnTo>
                    <a:pt x="640" y="1967"/>
                  </a:lnTo>
                  <a:lnTo>
                    <a:pt x="629" y="1960"/>
                  </a:lnTo>
                  <a:lnTo>
                    <a:pt x="620" y="1952"/>
                  </a:lnTo>
                  <a:lnTo>
                    <a:pt x="610" y="1945"/>
                  </a:lnTo>
                  <a:lnTo>
                    <a:pt x="601" y="1936"/>
                  </a:lnTo>
                  <a:lnTo>
                    <a:pt x="594" y="1927"/>
                  </a:lnTo>
                  <a:lnTo>
                    <a:pt x="587" y="1920"/>
                  </a:lnTo>
                  <a:lnTo>
                    <a:pt x="582" y="1911"/>
                  </a:lnTo>
                  <a:lnTo>
                    <a:pt x="576" y="1903"/>
                  </a:lnTo>
                  <a:lnTo>
                    <a:pt x="572" y="1895"/>
                  </a:lnTo>
                  <a:lnTo>
                    <a:pt x="570" y="1888"/>
                  </a:lnTo>
                  <a:lnTo>
                    <a:pt x="568" y="1880"/>
                  </a:lnTo>
                  <a:lnTo>
                    <a:pt x="567" y="1872"/>
                  </a:lnTo>
                  <a:lnTo>
                    <a:pt x="568" y="1866"/>
                  </a:lnTo>
                  <a:lnTo>
                    <a:pt x="569" y="1859"/>
                  </a:lnTo>
                  <a:lnTo>
                    <a:pt x="572" y="1854"/>
                  </a:lnTo>
                  <a:lnTo>
                    <a:pt x="574" y="1850"/>
                  </a:lnTo>
                  <a:lnTo>
                    <a:pt x="579" y="1847"/>
                  </a:lnTo>
                  <a:lnTo>
                    <a:pt x="583" y="1843"/>
                  </a:lnTo>
                  <a:lnTo>
                    <a:pt x="587" y="1841"/>
                  </a:lnTo>
                  <a:lnTo>
                    <a:pt x="593" y="1839"/>
                  </a:lnTo>
                  <a:lnTo>
                    <a:pt x="598" y="1838"/>
                  </a:lnTo>
                  <a:lnTo>
                    <a:pt x="604" y="1837"/>
                  </a:lnTo>
                  <a:lnTo>
                    <a:pt x="611" y="1836"/>
                  </a:lnTo>
                  <a:lnTo>
                    <a:pt x="625" y="1837"/>
                  </a:lnTo>
                  <a:lnTo>
                    <a:pt x="641" y="1839"/>
                  </a:lnTo>
                  <a:lnTo>
                    <a:pt x="657" y="1842"/>
                  </a:lnTo>
                  <a:lnTo>
                    <a:pt x="675" y="1849"/>
                  </a:lnTo>
                  <a:lnTo>
                    <a:pt x="675" y="1988"/>
                  </a:lnTo>
                  <a:close/>
                  <a:moveTo>
                    <a:pt x="186" y="1108"/>
                  </a:moveTo>
                  <a:lnTo>
                    <a:pt x="204" y="1121"/>
                  </a:lnTo>
                  <a:lnTo>
                    <a:pt x="219" y="1134"/>
                  </a:lnTo>
                  <a:lnTo>
                    <a:pt x="226" y="1142"/>
                  </a:lnTo>
                  <a:lnTo>
                    <a:pt x="232" y="1148"/>
                  </a:lnTo>
                  <a:lnTo>
                    <a:pt x="237" y="1156"/>
                  </a:lnTo>
                  <a:lnTo>
                    <a:pt x="242" y="1162"/>
                  </a:lnTo>
                  <a:lnTo>
                    <a:pt x="246" y="1170"/>
                  </a:lnTo>
                  <a:lnTo>
                    <a:pt x="248" y="1176"/>
                  </a:lnTo>
                  <a:lnTo>
                    <a:pt x="250" y="1183"/>
                  </a:lnTo>
                  <a:lnTo>
                    <a:pt x="253" y="1189"/>
                  </a:lnTo>
                  <a:lnTo>
                    <a:pt x="253" y="1196"/>
                  </a:lnTo>
                  <a:lnTo>
                    <a:pt x="253" y="1201"/>
                  </a:lnTo>
                  <a:lnTo>
                    <a:pt x="250" y="1208"/>
                  </a:lnTo>
                  <a:lnTo>
                    <a:pt x="248" y="1212"/>
                  </a:lnTo>
                  <a:lnTo>
                    <a:pt x="245" y="1216"/>
                  </a:lnTo>
                  <a:lnTo>
                    <a:pt x="241" y="1221"/>
                  </a:lnTo>
                  <a:lnTo>
                    <a:pt x="235" y="1223"/>
                  </a:lnTo>
                  <a:lnTo>
                    <a:pt x="230" y="1225"/>
                  </a:lnTo>
                  <a:lnTo>
                    <a:pt x="223" y="1227"/>
                  </a:lnTo>
                  <a:lnTo>
                    <a:pt x="217" y="1228"/>
                  </a:lnTo>
                  <a:lnTo>
                    <a:pt x="209" y="1228"/>
                  </a:lnTo>
                  <a:lnTo>
                    <a:pt x="202" y="1227"/>
                  </a:lnTo>
                  <a:lnTo>
                    <a:pt x="193" y="1226"/>
                  </a:lnTo>
                  <a:lnTo>
                    <a:pt x="185" y="1224"/>
                  </a:lnTo>
                  <a:lnTo>
                    <a:pt x="176" y="1222"/>
                  </a:lnTo>
                  <a:lnTo>
                    <a:pt x="166" y="1218"/>
                  </a:lnTo>
                  <a:lnTo>
                    <a:pt x="158" y="1214"/>
                  </a:lnTo>
                  <a:lnTo>
                    <a:pt x="148" y="1210"/>
                  </a:lnTo>
                  <a:lnTo>
                    <a:pt x="138" y="1205"/>
                  </a:lnTo>
                  <a:lnTo>
                    <a:pt x="129" y="1199"/>
                  </a:lnTo>
                  <a:lnTo>
                    <a:pt x="120" y="1193"/>
                  </a:lnTo>
                  <a:lnTo>
                    <a:pt x="111" y="1186"/>
                  </a:lnTo>
                  <a:lnTo>
                    <a:pt x="104" y="1180"/>
                  </a:lnTo>
                  <a:lnTo>
                    <a:pt x="96" y="1173"/>
                  </a:lnTo>
                  <a:lnTo>
                    <a:pt x="90" y="1166"/>
                  </a:lnTo>
                  <a:lnTo>
                    <a:pt x="83" y="1159"/>
                  </a:lnTo>
                  <a:lnTo>
                    <a:pt x="78" y="1152"/>
                  </a:lnTo>
                  <a:lnTo>
                    <a:pt x="73" y="1144"/>
                  </a:lnTo>
                  <a:lnTo>
                    <a:pt x="69" y="1137"/>
                  </a:lnTo>
                  <a:lnTo>
                    <a:pt x="67" y="1130"/>
                  </a:lnTo>
                  <a:lnTo>
                    <a:pt x="64" y="1123"/>
                  </a:lnTo>
                  <a:lnTo>
                    <a:pt x="63" y="1117"/>
                  </a:lnTo>
                  <a:lnTo>
                    <a:pt x="63" y="1112"/>
                  </a:lnTo>
                  <a:lnTo>
                    <a:pt x="63" y="1105"/>
                  </a:lnTo>
                  <a:lnTo>
                    <a:pt x="65" y="1100"/>
                  </a:lnTo>
                  <a:lnTo>
                    <a:pt x="67" y="1094"/>
                  </a:lnTo>
                  <a:lnTo>
                    <a:pt x="70" y="1090"/>
                  </a:lnTo>
                  <a:lnTo>
                    <a:pt x="74" y="1087"/>
                  </a:lnTo>
                  <a:lnTo>
                    <a:pt x="80" y="1084"/>
                  </a:lnTo>
                  <a:lnTo>
                    <a:pt x="85" y="1081"/>
                  </a:lnTo>
                  <a:lnTo>
                    <a:pt x="92" y="1080"/>
                  </a:lnTo>
                  <a:lnTo>
                    <a:pt x="98" y="1079"/>
                  </a:lnTo>
                  <a:lnTo>
                    <a:pt x="106" y="1079"/>
                  </a:lnTo>
                  <a:lnTo>
                    <a:pt x="113" y="1080"/>
                  </a:lnTo>
                  <a:lnTo>
                    <a:pt x="122" y="1081"/>
                  </a:lnTo>
                  <a:lnTo>
                    <a:pt x="131" y="1082"/>
                  </a:lnTo>
                  <a:lnTo>
                    <a:pt x="139" y="1086"/>
                  </a:lnTo>
                  <a:lnTo>
                    <a:pt x="149" y="1089"/>
                  </a:lnTo>
                  <a:lnTo>
                    <a:pt x="167" y="1098"/>
                  </a:lnTo>
                  <a:lnTo>
                    <a:pt x="186" y="1108"/>
                  </a:lnTo>
                  <a:close/>
                  <a:moveTo>
                    <a:pt x="372" y="1359"/>
                  </a:moveTo>
                  <a:lnTo>
                    <a:pt x="363" y="1352"/>
                  </a:lnTo>
                  <a:lnTo>
                    <a:pt x="354" y="1346"/>
                  </a:lnTo>
                  <a:lnTo>
                    <a:pt x="345" y="1338"/>
                  </a:lnTo>
                  <a:lnTo>
                    <a:pt x="338" y="1331"/>
                  </a:lnTo>
                  <a:lnTo>
                    <a:pt x="330" y="1324"/>
                  </a:lnTo>
                  <a:lnTo>
                    <a:pt x="325" y="1317"/>
                  </a:lnTo>
                  <a:lnTo>
                    <a:pt x="318" y="1309"/>
                  </a:lnTo>
                  <a:lnTo>
                    <a:pt x="314" y="1302"/>
                  </a:lnTo>
                  <a:lnTo>
                    <a:pt x="310" y="1294"/>
                  </a:lnTo>
                  <a:lnTo>
                    <a:pt x="307" y="1287"/>
                  </a:lnTo>
                  <a:lnTo>
                    <a:pt x="304" y="1280"/>
                  </a:lnTo>
                  <a:lnTo>
                    <a:pt x="303" y="1273"/>
                  </a:lnTo>
                  <a:lnTo>
                    <a:pt x="302" y="1267"/>
                  </a:lnTo>
                  <a:lnTo>
                    <a:pt x="303" y="1261"/>
                  </a:lnTo>
                  <a:lnTo>
                    <a:pt x="304" y="1255"/>
                  </a:lnTo>
                  <a:lnTo>
                    <a:pt x="307" y="1250"/>
                  </a:lnTo>
                  <a:lnTo>
                    <a:pt x="311" y="1245"/>
                  </a:lnTo>
                  <a:lnTo>
                    <a:pt x="315" y="1241"/>
                  </a:lnTo>
                  <a:lnTo>
                    <a:pt x="321" y="1238"/>
                  </a:lnTo>
                  <a:lnTo>
                    <a:pt x="326" y="1236"/>
                  </a:lnTo>
                  <a:lnTo>
                    <a:pt x="332" y="1235"/>
                  </a:lnTo>
                  <a:lnTo>
                    <a:pt x="340" y="1234"/>
                  </a:lnTo>
                  <a:lnTo>
                    <a:pt x="348" y="1234"/>
                  </a:lnTo>
                  <a:lnTo>
                    <a:pt x="356" y="1234"/>
                  </a:lnTo>
                  <a:lnTo>
                    <a:pt x="365" y="1235"/>
                  </a:lnTo>
                  <a:lnTo>
                    <a:pt x="373" y="1237"/>
                  </a:lnTo>
                  <a:lnTo>
                    <a:pt x="383" y="1240"/>
                  </a:lnTo>
                  <a:lnTo>
                    <a:pt x="393" y="1243"/>
                  </a:lnTo>
                  <a:lnTo>
                    <a:pt x="403" y="1246"/>
                  </a:lnTo>
                  <a:lnTo>
                    <a:pt x="412" y="1252"/>
                  </a:lnTo>
                  <a:lnTo>
                    <a:pt x="422" y="1257"/>
                  </a:lnTo>
                  <a:lnTo>
                    <a:pt x="433" y="1263"/>
                  </a:lnTo>
                  <a:lnTo>
                    <a:pt x="443" y="1269"/>
                  </a:lnTo>
                  <a:lnTo>
                    <a:pt x="451" y="1276"/>
                  </a:lnTo>
                  <a:lnTo>
                    <a:pt x="460" y="1283"/>
                  </a:lnTo>
                  <a:lnTo>
                    <a:pt x="467" y="1291"/>
                  </a:lnTo>
                  <a:lnTo>
                    <a:pt x="474" y="1297"/>
                  </a:lnTo>
                  <a:lnTo>
                    <a:pt x="480" y="1305"/>
                  </a:lnTo>
                  <a:lnTo>
                    <a:pt x="487" y="1312"/>
                  </a:lnTo>
                  <a:lnTo>
                    <a:pt x="491" y="1320"/>
                  </a:lnTo>
                  <a:lnTo>
                    <a:pt x="495" y="1327"/>
                  </a:lnTo>
                  <a:lnTo>
                    <a:pt x="499" y="1334"/>
                  </a:lnTo>
                  <a:lnTo>
                    <a:pt x="501" y="1341"/>
                  </a:lnTo>
                  <a:lnTo>
                    <a:pt x="502" y="1348"/>
                  </a:lnTo>
                  <a:lnTo>
                    <a:pt x="503" y="1354"/>
                  </a:lnTo>
                  <a:lnTo>
                    <a:pt x="502" y="1361"/>
                  </a:lnTo>
                  <a:lnTo>
                    <a:pt x="501" y="1366"/>
                  </a:lnTo>
                  <a:lnTo>
                    <a:pt x="499" y="1372"/>
                  </a:lnTo>
                  <a:lnTo>
                    <a:pt x="494" y="1376"/>
                  </a:lnTo>
                  <a:lnTo>
                    <a:pt x="490" y="1380"/>
                  </a:lnTo>
                  <a:lnTo>
                    <a:pt x="485" y="1384"/>
                  </a:lnTo>
                  <a:lnTo>
                    <a:pt x="479" y="1386"/>
                  </a:lnTo>
                  <a:lnTo>
                    <a:pt x="473" y="1387"/>
                  </a:lnTo>
                  <a:lnTo>
                    <a:pt x="465" y="1388"/>
                  </a:lnTo>
                  <a:lnTo>
                    <a:pt x="458" y="1388"/>
                  </a:lnTo>
                  <a:lnTo>
                    <a:pt x="449" y="1388"/>
                  </a:lnTo>
                  <a:lnTo>
                    <a:pt x="440" y="1387"/>
                  </a:lnTo>
                  <a:lnTo>
                    <a:pt x="432" y="1385"/>
                  </a:lnTo>
                  <a:lnTo>
                    <a:pt x="422" y="1381"/>
                  </a:lnTo>
                  <a:lnTo>
                    <a:pt x="412" y="1378"/>
                  </a:lnTo>
                  <a:lnTo>
                    <a:pt x="403" y="1375"/>
                  </a:lnTo>
                  <a:lnTo>
                    <a:pt x="393" y="1370"/>
                  </a:lnTo>
                  <a:lnTo>
                    <a:pt x="383" y="1364"/>
                  </a:lnTo>
                  <a:lnTo>
                    <a:pt x="372" y="1359"/>
                  </a:lnTo>
                  <a:close/>
                  <a:moveTo>
                    <a:pt x="675" y="1545"/>
                  </a:moveTo>
                  <a:lnTo>
                    <a:pt x="664" y="1542"/>
                  </a:lnTo>
                  <a:lnTo>
                    <a:pt x="653" y="1537"/>
                  </a:lnTo>
                  <a:lnTo>
                    <a:pt x="641" y="1530"/>
                  </a:lnTo>
                  <a:lnTo>
                    <a:pt x="630" y="1524"/>
                  </a:lnTo>
                  <a:lnTo>
                    <a:pt x="620" y="1517"/>
                  </a:lnTo>
                  <a:lnTo>
                    <a:pt x="610" y="1510"/>
                  </a:lnTo>
                  <a:lnTo>
                    <a:pt x="601" y="1503"/>
                  </a:lnTo>
                  <a:lnTo>
                    <a:pt x="593" y="1496"/>
                  </a:lnTo>
                  <a:lnTo>
                    <a:pt x="585" y="1488"/>
                  </a:lnTo>
                  <a:lnTo>
                    <a:pt x="579" y="1480"/>
                  </a:lnTo>
                  <a:lnTo>
                    <a:pt x="573" y="1472"/>
                  </a:lnTo>
                  <a:lnTo>
                    <a:pt x="568" y="1464"/>
                  </a:lnTo>
                  <a:lnTo>
                    <a:pt x="563" y="1457"/>
                  </a:lnTo>
                  <a:lnTo>
                    <a:pt x="560" y="1449"/>
                  </a:lnTo>
                  <a:lnTo>
                    <a:pt x="557" y="1442"/>
                  </a:lnTo>
                  <a:lnTo>
                    <a:pt x="556" y="1435"/>
                  </a:lnTo>
                  <a:lnTo>
                    <a:pt x="556" y="1428"/>
                  </a:lnTo>
                  <a:lnTo>
                    <a:pt x="556" y="1422"/>
                  </a:lnTo>
                  <a:lnTo>
                    <a:pt x="557" y="1416"/>
                  </a:lnTo>
                  <a:lnTo>
                    <a:pt x="560" y="1411"/>
                  </a:lnTo>
                  <a:lnTo>
                    <a:pt x="563" y="1406"/>
                  </a:lnTo>
                  <a:lnTo>
                    <a:pt x="568" y="1402"/>
                  </a:lnTo>
                  <a:lnTo>
                    <a:pt x="572" y="1400"/>
                  </a:lnTo>
                  <a:lnTo>
                    <a:pt x="577" y="1396"/>
                  </a:lnTo>
                  <a:lnTo>
                    <a:pt x="584" y="1395"/>
                  </a:lnTo>
                  <a:lnTo>
                    <a:pt x="590" y="1393"/>
                  </a:lnTo>
                  <a:lnTo>
                    <a:pt x="597" y="1393"/>
                  </a:lnTo>
                  <a:lnTo>
                    <a:pt x="604" y="1393"/>
                  </a:lnTo>
                  <a:lnTo>
                    <a:pt x="621" y="1394"/>
                  </a:lnTo>
                  <a:lnTo>
                    <a:pt x="638" y="1399"/>
                  </a:lnTo>
                  <a:lnTo>
                    <a:pt x="656" y="1405"/>
                  </a:lnTo>
                  <a:lnTo>
                    <a:pt x="675" y="1414"/>
                  </a:lnTo>
                  <a:lnTo>
                    <a:pt x="675" y="1545"/>
                  </a:lnTo>
                  <a:close/>
                  <a:moveTo>
                    <a:pt x="324" y="794"/>
                  </a:moveTo>
                  <a:lnTo>
                    <a:pt x="321" y="799"/>
                  </a:lnTo>
                  <a:lnTo>
                    <a:pt x="316" y="802"/>
                  </a:lnTo>
                  <a:lnTo>
                    <a:pt x="312" y="804"/>
                  </a:lnTo>
                  <a:lnTo>
                    <a:pt x="307" y="807"/>
                  </a:lnTo>
                  <a:lnTo>
                    <a:pt x="301" y="808"/>
                  </a:lnTo>
                  <a:lnTo>
                    <a:pt x="295" y="809"/>
                  </a:lnTo>
                  <a:lnTo>
                    <a:pt x="287" y="809"/>
                  </a:lnTo>
                  <a:lnTo>
                    <a:pt x="281" y="809"/>
                  </a:lnTo>
                  <a:lnTo>
                    <a:pt x="273" y="808"/>
                  </a:lnTo>
                  <a:lnTo>
                    <a:pt x="264" y="806"/>
                  </a:lnTo>
                  <a:lnTo>
                    <a:pt x="257" y="804"/>
                  </a:lnTo>
                  <a:lnTo>
                    <a:pt x="248" y="801"/>
                  </a:lnTo>
                  <a:lnTo>
                    <a:pt x="231" y="793"/>
                  </a:lnTo>
                  <a:lnTo>
                    <a:pt x="215" y="783"/>
                  </a:lnTo>
                  <a:lnTo>
                    <a:pt x="199" y="772"/>
                  </a:lnTo>
                  <a:lnTo>
                    <a:pt x="185" y="759"/>
                  </a:lnTo>
                  <a:lnTo>
                    <a:pt x="178" y="752"/>
                  </a:lnTo>
                  <a:lnTo>
                    <a:pt x="173" y="746"/>
                  </a:lnTo>
                  <a:lnTo>
                    <a:pt x="168" y="739"/>
                  </a:lnTo>
                  <a:lnTo>
                    <a:pt x="164" y="733"/>
                  </a:lnTo>
                  <a:lnTo>
                    <a:pt x="161" y="726"/>
                  </a:lnTo>
                  <a:lnTo>
                    <a:pt x="158" y="720"/>
                  </a:lnTo>
                  <a:lnTo>
                    <a:pt x="156" y="713"/>
                  </a:lnTo>
                  <a:lnTo>
                    <a:pt x="155" y="707"/>
                  </a:lnTo>
                  <a:lnTo>
                    <a:pt x="155" y="701"/>
                  </a:lnTo>
                  <a:lnTo>
                    <a:pt x="155" y="696"/>
                  </a:lnTo>
                  <a:lnTo>
                    <a:pt x="156" y="691"/>
                  </a:lnTo>
                  <a:lnTo>
                    <a:pt x="160" y="686"/>
                  </a:lnTo>
                  <a:lnTo>
                    <a:pt x="163" y="682"/>
                  </a:lnTo>
                  <a:lnTo>
                    <a:pt x="166" y="679"/>
                  </a:lnTo>
                  <a:lnTo>
                    <a:pt x="170" y="676"/>
                  </a:lnTo>
                  <a:lnTo>
                    <a:pt x="176" y="673"/>
                  </a:lnTo>
                  <a:lnTo>
                    <a:pt x="182" y="672"/>
                  </a:lnTo>
                  <a:lnTo>
                    <a:pt x="189" y="671"/>
                  </a:lnTo>
                  <a:lnTo>
                    <a:pt x="195" y="670"/>
                  </a:lnTo>
                  <a:lnTo>
                    <a:pt x="203" y="671"/>
                  </a:lnTo>
                  <a:lnTo>
                    <a:pt x="218" y="673"/>
                  </a:lnTo>
                  <a:lnTo>
                    <a:pt x="234" y="679"/>
                  </a:lnTo>
                  <a:lnTo>
                    <a:pt x="251" y="686"/>
                  </a:lnTo>
                  <a:lnTo>
                    <a:pt x="269" y="697"/>
                  </a:lnTo>
                  <a:lnTo>
                    <a:pt x="285" y="708"/>
                  </a:lnTo>
                  <a:lnTo>
                    <a:pt x="299" y="721"/>
                  </a:lnTo>
                  <a:lnTo>
                    <a:pt x="310" y="734"/>
                  </a:lnTo>
                  <a:lnTo>
                    <a:pt x="318" y="748"/>
                  </a:lnTo>
                  <a:lnTo>
                    <a:pt x="322" y="754"/>
                  </a:lnTo>
                  <a:lnTo>
                    <a:pt x="325" y="761"/>
                  </a:lnTo>
                  <a:lnTo>
                    <a:pt x="327" y="767"/>
                  </a:lnTo>
                  <a:lnTo>
                    <a:pt x="328" y="773"/>
                  </a:lnTo>
                  <a:lnTo>
                    <a:pt x="328" y="779"/>
                  </a:lnTo>
                  <a:lnTo>
                    <a:pt x="327" y="785"/>
                  </a:lnTo>
                  <a:lnTo>
                    <a:pt x="326" y="789"/>
                  </a:lnTo>
                  <a:lnTo>
                    <a:pt x="324" y="794"/>
                  </a:lnTo>
                  <a:close/>
                  <a:moveTo>
                    <a:pt x="550" y="941"/>
                  </a:moveTo>
                  <a:lnTo>
                    <a:pt x="547" y="945"/>
                  </a:lnTo>
                  <a:lnTo>
                    <a:pt x="543" y="950"/>
                  </a:lnTo>
                  <a:lnTo>
                    <a:pt x="538" y="952"/>
                  </a:lnTo>
                  <a:lnTo>
                    <a:pt x="532" y="955"/>
                  </a:lnTo>
                  <a:lnTo>
                    <a:pt x="527" y="956"/>
                  </a:lnTo>
                  <a:lnTo>
                    <a:pt x="519" y="957"/>
                  </a:lnTo>
                  <a:lnTo>
                    <a:pt x="513" y="957"/>
                  </a:lnTo>
                  <a:lnTo>
                    <a:pt x="505" y="957"/>
                  </a:lnTo>
                  <a:lnTo>
                    <a:pt x="496" y="956"/>
                  </a:lnTo>
                  <a:lnTo>
                    <a:pt x="488" y="954"/>
                  </a:lnTo>
                  <a:lnTo>
                    <a:pt x="479" y="952"/>
                  </a:lnTo>
                  <a:lnTo>
                    <a:pt x="471" y="949"/>
                  </a:lnTo>
                  <a:lnTo>
                    <a:pt x="462" y="945"/>
                  </a:lnTo>
                  <a:lnTo>
                    <a:pt x="453" y="941"/>
                  </a:lnTo>
                  <a:lnTo>
                    <a:pt x="444" y="936"/>
                  </a:lnTo>
                  <a:lnTo>
                    <a:pt x="435" y="930"/>
                  </a:lnTo>
                  <a:lnTo>
                    <a:pt x="426" y="925"/>
                  </a:lnTo>
                  <a:lnTo>
                    <a:pt x="418" y="918"/>
                  </a:lnTo>
                  <a:lnTo>
                    <a:pt x="410" y="912"/>
                  </a:lnTo>
                  <a:lnTo>
                    <a:pt x="404" y="905"/>
                  </a:lnTo>
                  <a:lnTo>
                    <a:pt x="397" y="898"/>
                  </a:lnTo>
                  <a:lnTo>
                    <a:pt x="391" y="891"/>
                  </a:lnTo>
                  <a:lnTo>
                    <a:pt x="386" y="884"/>
                  </a:lnTo>
                  <a:lnTo>
                    <a:pt x="382" y="877"/>
                  </a:lnTo>
                  <a:lnTo>
                    <a:pt x="378" y="871"/>
                  </a:lnTo>
                  <a:lnTo>
                    <a:pt x="376" y="863"/>
                  </a:lnTo>
                  <a:lnTo>
                    <a:pt x="373" y="857"/>
                  </a:lnTo>
                  <a:lnTo>
                    <a:pt x="372" y="850"/>
                  </a:lnTo>
                  <a:lnTo>
                    <a:pt x="372" y="845"/>
                  </a:lnTo>
                  <a:lnTo>
                    <a:pt x="372" y="839"/>
                  </a:lnTo>
                  <a:lnTo>
                    <a:pt x="375" y="833"/>
                  </a:lnTo>
                  <a:lnTo>
                    <a:pt x="377" y="829"/>
                  </a:lnTo>
                  <a:lnTo>
                    <a:pt x="380" y="825"/>
                  </a:lnTo>
                  <a:lnTo>
                    <a:pt x="384" y="820"/>
                  </a:lnTo>
                  <a:lnTo>
                    <a:pt x="389" y="818"/>
                  </a:lnTo>
                  <a:lnTo>
                    <a:pt x="395" y="816"/>
                  </a:lnTo>
                  <a:lnTo>
                    <a:pt x="400" y="814"/>
                  </a:lnTo>
                  <a:lnTo>
                    <a:pt x="407" y="813"/>
                  </a:lnTo>
                  <a:lnTo>
                    <a:pt x="414" y="813"/>
                  </a:lnTo>
                  <a:lnTo>
                    <a:pt x="422" y="813"/>
                  </a:lnTo>
                  <a:lnTo>
                    <a:pt x="431" y="814"/>
                  </a:lnTo>
                  <a:lnTo>
                    <a:pt x="438" y="816"/>
                  </a:lnTo>
                  <a:lnTo>
                    <a:pt x="447" y="818"/>
                  </a:lnTo>
                  <a:lnTo>
                    <a:pt x="455" y="821"/>
                  </a:lnTo>
                  <a:lnTo>
                    <a:pt x="474" y="829"/>
                  </a:lnTo>
                  <a:lnTo>
                    <a:pt x="492" y="840"/>
                  </a:lnTo>
                  <a:lnTo>
                    <a:pt x="508" y="851"/>
                  </a:lnTo>
                  <a:lnTo>
                    <a:pt x="523" y="864"/>
                  </a:lnTo>
                  <a:lnTo>
                    <a:pt x="530" y="872"/>
                  </a:lnTo>
                  <a:lnTo>
                    <a:pt x="535" y="878"/>
                  </a:lnTo>
                  <a:lnTo>
                    <a:pt x="541" y="886"/>
                  </a:lnTo>
                  <a:lnTo>
                    <a:pt x="545" y="892"/>
                  </a:lnTo>
                  <a:lnTo>
                    <a:pt x="548" y="899"/>
                  </a:lnTo>
                  <a:lnTo>
                    <a:pt x="552" y="907"/>
                  </a:lnTo>
                  <a:lnTo>
                    <a:pt x="554" y="913"/>
                  </a:lnTo>
                  <a:lnTo>
                    <a:pt x="555" y="919"/>
                  </a:lnTo>
                  <a:lnTo>
                    <a:pt x="555" y="925"/>
                  </a:lnTo>
                  <a:lnTo>
                    <a:pt x="555" y="931"/>
                  </a:lnTo>
                  <a:lnTo>
                    <a:pt x="553" y="937"/>
                  </a:lnTo>
                  <a:lnTo>
                    <a:pt x="550" y="941"/>
                  </a:lnTo>
                  <a:close/>
                  <a:moveTo>
                    <a:pt x="675" y="1088"/>
                  </a:moveTo>
                  <a:lnTo>
                    <a:pt x="668" y="1084"/>
                  </a:lnTo>
                  <a:lnTo>
                    <a:pt x="660" y="1077"/>
                  </a:lnTo>
                  <a:lnTo>
                    <a:pt x="651" y="1071"/>
                  </a:lnTo>
                  <a:lnTo>
                    <a:pt x="642" y="1064"/>
                  </a:lnTo>
                  <a:lnTo>
                    <a:pt x="635" y="1058"/>
                  </a:lnTo>
                  <a:lnTo>
                    <a:pt x="628" y="1050"/>
                  </a:lnTo>
                  <a:lnTo>
                    <a:pt x="622" y="1043"/>
                  </a:lnTo>
                  <a:lnTo>
                    <a:pt x="616" y="1036"/>
                  </a:lnTo>
                  <a:lnTo>
                    <a:pt x="612" y="1028"/>
                  </a:lnTo>
                  <a:lnTo>
                    <a:pt x="608" y="1021"/>
                  </a:lnTo>
                  <a:lnTo>
                    <a:pt x="606" y="1014"/>
                  </a:lnTo>
                  <a:lnTo>
                    <a:pt x="603" y="1007"/>
                  </a:lnTo>
                  <a:lnTo>
                    <a:pt x="602" y="1000"/>
                  </a:lnTo>
                  <a:lnTo>
                    <a:pt x="601" y="994"/>
                  </a:lnTo>
                  <a:lnTo>
                    <a:pt x="602" y="987"/>
                  </a:lnTo>
                  <a:lnTo>
                    <a:pt x="603" y="982"/>
                  </a:lnTo>
                  <a:lnTo>
                    <a:pt x="607" y="977"/>
                  </a:lnTo>
                  <a:lnTo>
                    <a:pt x="611" y="971"/>
                  </a:lnTo>
                  <a:lnTo>
                    <a:pt x="617" y="967"/>
                  </a:lnTo>
                  <a:lnTo>
                    <a:pt x="625" y="964"/>
                  </a:lnTo>
                  <a:lnTo>
                    <a:pt x="633" y="962"/>
                  </a:lnTo>
                  <a:lnTo>
                    <a:pt x="642" y="960"/>
                  </a:lnTo>
                  <a:lnTo>
                    <a:pt x="653" y="960"/>
                  </a:lnTo>
                  <a:lnTo>
                    <a:pt x="664" y="962"/>
                  </a:lnTo>
                  <a:lnTo>
                    <a:pt x="675" y="965"/>
                  </a:lnTo>
                  <a:lnTo>
                    <a:pt x="675" y="1088"/>
                  </a:lnTo>
                  <a:close/>
                  <a:moveTo>
                    <a:pt x="161" y="245"/>
                  </a:moveTo>
                  <a:lnTo>
                    <a:pt x="147" y="234"/>
                  </a:lnTo>
                  <a:lnTo>
                    <a:pt x="135" y="223"/>
                  </a:lnTo>
                  <a:lnTo>
                    <a:pt x="125" y="212"/>
                  </a:lnTo>
                  <a:lnTo>
                    <a:pt x="118" y="200"/>
                  </a:lnTo>
                  <a:lnTo>
                    <a:pt x="114" y="194"/>
                  </a:lnTo>
                  <a:lnTo>
                    <a:pt x="112" y="188"/>
                  </a:lnTo>
                  <a:lnTo>
                    <a:pt x="111" y="182"/>
                  </a:lnTo>
                  <a:lnTo>
                    <a:pt x="110" y="177"/>
                  </a:lnTo>
                  <a:lnTo>
                    <a:pt x="110" y="172"/>
                  </a:lnTo>
                  <a:lnTo>
                    <a:pt x="111" y="167"/>
                  </a:lnTo>
                  <a:lnTo>
                    <a:pt x="112" y="162"/>
                  </a:lnTo>
                  <a:lnTo>
                    <a:pt x="114" y="158"/>
                  </a:lnTo>
                  <a:lnTo>
                    <a:pt x="118" y="154"/>
                  </a:lnTo>
                  <a:lnTo>
                    <a:pt x="121" y="151"/>
                  </a:lnTo>
                  <a:lnTo>
                    <a:pt x="125" y="148"/>
                  </a:lnTo>
                  <a:lnTo>
                    <a:pt x="129" y="146"/>
                  </a:lnTo>
                  <a:lnTo>
                    <a:pt x="135" y="145"/>
                  </a:lnTo>
                  <a:lnTo>
                    <a:pt x="140" y="144"/>
                  </a:lnTo>
                  <a:lnTo>
                    <a:pt x="146" y="144"/>
                  </a:lnTo>
                  <a:lnTo>
                    <a:pt x="152" y="144"/>
                  </a:lnTo>
                  <a:lnTo>
                    <a:pt x="166" y="147"/>
                  </a:lnTo>
                  <a:lnTo>
                    <a:pt x="180" y="151"/>
                  </a:lnTo>
                  <a:lnTo>
                    <a:pt x="194" y="158"/>
                  </a:lnTo>
                  <a:lnTo>
                    <a:pt x="209" y="166"/>
                  </a:lnTo>
                  <a:lnTo>
                    <a:pt x="223" y="177"/>
                  </a:lnTo>
                  <a:lnTo>
                    <a:pt x="235" y="188"/>
                  </a:lnTo>
                  <a:lnTo>
                    <a:pt x="245" y="200"/>
                  </a:lnTo>
                  <a:lnTo>
                    <a:pt x="253" y="212"/>
                  </a:lnTo>
                  <a:lnTo>
                    <a:pt x="255" y="218"/>
                  </a:lnTo>
                  <a:lnTo>
                    <a:pt x="257" y="223"/>
                  </a:lnTo>
                  <a:lnTo>
                    <a:pt x="259" y="229"/>
                  </a:lnTo>
                  <a:lnTo>
                    <a:pt x="260" y="234"/>
                  </a:lnTo>
                  <a:lnTo>
                    <a:pt x="260" y="240"/>
                  </a:lnTo>
                  <a:lnTo>
                    <a:pt x="259" y="245"/>
                  </a:lnTo>
                  <a:lnTo>
                    <a:pt x="258" y="249"/>
                  </a:lnTo>
                  <a:lnTo>
                    <a:pt x="256" y="254"/>
                  </a:lnTo>
                  <a:lnTo>
                    <a:pt x="253" y="257"/>
                  </a:lnTo>
                  <a:lnTo>
                    <a:pt x="249" y="260"/>
                  </a:lnTo>
                  <a:lnTo>
                    <a:pt x="245" y="263"/>
                  </a:lnTo>
                  <a:lnTo>
                    <a:pt x="241" y="264"/>
                  </a:lnTo>
                  <a:lnTo>
                    <a:pt x="235" y="267"/>
                  </a:lnTo>
                  <a:lnTo>
                    <a:pt x="230" y="268"/>
                  </a:lnTo>
                  <a:lnTo>
                    <a:pt x="223" y="268"/>
                  </a:lnTo>
                  <a:lnTo>
                    <a:pt x="218" y="267"/>
                  </a:lnTo>
                  <a:lnTo>
                    <a:pt x="204" y="264"/>
                  </a:lnTo>
                  <a:lnTo>
                    <a:pt x="190" y="260"/>
                  </a:lnTo>
                  <a:lnTo>
                    <a:pt x="175" y="254"/>
                  </a:lnTo>
                  <a:lnTo>
                    <a:pt x="161" y="245"/>
                  </a:lnTo>
                  <a:close/>
                  <a:moveTo>
                    <a:pt x="350" y="374"/>
                  </a:moveTo>
                  <a:lnTo>
                    <a:pt x="336" y="364"/>
                  </a:lnTo>
                  <a:lnTo>
                    <a:pt x="323" y="352"/>
                  </a:lnTo>
                  <a:lnTo>
                    <a:pt x="312" y="340"/>
                  </a:lnTo>
                  <a:lnTo>
                    <a:pt x="304" y="327"/>
                  </a:lnTo>
                  <a:lnTo>
                    <a:pt x="301" y="322"/>
                  </a:lnTo>
                  <a:lnTo>
                    <a:pt x="299" y="315"/>
                  </a:lnTo>
                  <a:lnTo>
                    <a:pt x="298" y="310"/>
                  </a:lnTo>
                  <a:lnTo>
                    <a:pt x="297" y="303"/>
                  </a:lnTo>
                  <a:lnTo>
                    <a:pt x="297" y="298"/>
                  </a:lnTo>
                  <a:lnTo>
                    <a:pt x="297" y="292"/>
                  </a:lnTo>
                  <a:lnTo>
                    <a:pt x="299" y="288"/>
                  </a:lnTo>
                  <a:lnTo>
                    <a:pt x="301" y="284"/>
                  </a:lnTo>
                  <a:lnTo>
                    <a:pt x="304" y="280"/>
                  </a:lnTo>
                  <a:lnTo>
                    <a:pt x="308" y="276"/>
                  </a:lnTo>
                  <a:lnTo>
                    <a:pt x="312" y="273"/>
                  </a:lnTo>
                  <a:lnTo>
                    <a:pt x="316" y="271"/>
                  </a:lnTo>
                  <a:lnTo>
                    <a:pt x="322" y="270"/>
                  </a:lnTo>
                  <a:lnTo>
                    <a:pt x="328" y="269"/>
                  </a:lnTo>
                  <a:lnTo>
                    <a:pt x="335" y="269"/>
                  </a:lnTo>
                  <a:lnTo>
                    <a:pt x="341" y="269"/>
                  </a:lnTo>
                  <a:lnTo>
                    <a:pt x="355" y="271"/>
                  </a:lnTo>
                  <a:lnTo>
                    <a:pt x="370" y="276"/>
                  </a:lnTo>
                  <a:lnTo>
                    <a:pt x="385" y="283"/>
                  </a:lnTo>
                  <a:lnTo>
                    <a:pt x="402" y="292"/>
                  </a:lnTo>
                  <a:lnTo>
                    <a:pt x="416" y="303"/>
                  </a:lnTo>
                  <a:lnTo>
                    <a:pt x="428" y="315"/>
                  </a:lnTo>
                  <a:lnTo>
                    <a:pt x="439" y="327"/>
                  </a:lnTo>
                  <a:lnTo>
                    <a:pt x="447" y="340"/>
                  </a:lnTo>
                  <a:lnTo>
                    <a:pt x="450" y="345"/>
                  </a:lnTo>
                  <a:lnTo>
                    <a:pt x="452" y="352"/>
                  </a:lnTo>
                  <a:lnTo>
                    <a:pt x="453" y="357"/>
                  </a:lnTo>
                  <a:lnTo>
                    <a:pt x="454" y="364"/>
                  </a:lnTo>
                  <a:lnTo>
                    <a:pt x="454" y="369"/>
                  </a:lnTo>
                  <a:lnTo>
                    <a:pt x="454" y="374"/>
                  </a:lnTo>
                  <a:lnTo>
                    <a:pt x="452" y="379"/>
                  </a:lnTo>
                  <a:lnTo>
                    <a:pt x="450" y="383"/>
                  </a:lnTo>
                  <a:lnTo>
                    <a:pt x="447" y="387"/>
                  </a:lnTo>
                  <a:lnTo>
                    <a:pt x="444" y="391"/>
                  </a:lnTo>
                  <a:lnTo>
                    <a:pt x="439" y="393"/>
                  </a:lnTo>
                  <a:lnTo>
                    <a:pt x="434" y="395"/>
                  </a:lnTo>
                  <a:lnTo>
                    <a:pt x="428" y="397"/>
                  </a:lnTo>
                  <a:lnTo>
                    <a:pt x="423" y="398"/>
                  </a:lnTo>
                  <a:lnTo>
                    <a:pt x="417" y="398"/>
                  </a:lnTo>
                  <a:lnTo>
                    <a:pt x="410" y="398"/>
                  </a:lnTo>
                  <a:lnTo>
                    <a:pt x="396" y="396"/>
                  </a:lnTo>
                  <a:lnTo>
                    <a:pt x="381" y="391"/>
                  </a:lnTo>
                  <a:lnTo>
                    <a:pt x="366" y="384"/>
                  </a:lnTo>
                  <a:lnTo>
                    <a:pt x="350" y="374"/>
                  </a:lnTo>
                  <a:close/>
                  <a:moveTo>
                    <a:pt x="550" y="510"/>
                  </a:moveTo>
                  <a:lnTo>
                    <a:pt x="535" y="500"/>
                  </a:lnTo>
                  <a:lnTo>
                    <a:pt x="522" y="487"/>
                  </a:lnTo>
                  <a:lnTo>
                    <a:pt x="511" y="474"/>
                  </a:lnTo>
                  <a:lnTo>
                    <a:pt x="503" y="461"/>
                  </a:lnTo>
                  <a:lnTo>
                    <a:pt x="500" y="454"/>
                  </a:lnTo>
                  <a:lnTo>
                    <a:pt x="496" y="449"/>
                  </a:lnTo>
                  <a:lnTo>
                    <a:pt x="495" y="442"/>
                  </a:lnTo>
                  <a:lnTo>
                    <a:pt x="494" y="436"/>
                  </a:lnTo>
                  <a:lnTo>
                    <a:pt x="494" y="431"/>
                  </a:lnTo>
                  <a:lnTo>
                    <a:pt x="494" y="425"/>
                  </a:lnTo>
                  <a:lnTo>
                    <a:pt x="496" y="420"/>
                  </a:lnTo>
                  <a:lnTo>
                    <a:pt x="499" y="415"/>
                  </a:lnTo>
                  <a:lnTo>
                    <a:pt x="502" y="411"/>
                  </a:lnTo>
                  <a:lnTo>
                    <a:pt x="505" y="408"/>
                  </a:lnTo>
                  <a:lnTo>
                    <a:pt x="511" y="405"/>
                  </a:lnTo>
                  <a:lnTo>
                    <a:pt x="515" y="403"/>
                  </a:lnTo>
                  <a:lnTo>
                    <a:pt x="521" y="400"/>
                  </a:lnTo>
                  <a:lnTo>
                    <a:pt x="527" y="400"/>
                  </a:lnTo>
                  <a:lnTo>
                    <a:pt x="533" y="399"/>
                  </a:lnTo>
                  <a:lnTo>
                    <a:pt x="541" y="399"/>
                  </a:lnTo>
                  <a:lnTo>
                    <a:pt x="556" y="403"/>
                  </a:lnTo>
                  <a:lnTo>
                    <a:pt x="571" y="407"/>
                  </a:lnTo>
                  <a:lnTo>
                    <a:pt x="588" y="414"/>
                  </a:lnTo>
                  <a:lnTo>
                    <a:pt x="604" y="424"/>
                  </a:lnTo>
                  <a:lnTo>
                    <a:pt x="620" y="435"/>
                  </a:lnTo>
                  <a:lnTo>
                    <a:pt x="633" y="448"/>
                  </a:lnTo>
                  <a:lnTo>
                    <a:pt x="643" y="460"/>
                  </a:lnTo>
                  <a:lnTo>
                    <a:pt x="652" y="473"/>
                  </a:lnTo>
                  <a:lnTo>
                    <a:pt x="655" y="479"/>
                  </a:lnTo>
                  <a:lnTo>
                    <a:pt x="657" y="486"/>
                  </a:lnTo>
                  <a:lnTo>
                    <a:pt x="660" y="492"/>
                  </a:lnTo>
                  <a:lnTo>
                    <a:pt x="661" y="499"/>
                  </a:lnTo>
                  <a:lnTo>
                    <a:pt x="661" y="504"/>
                  </a:lnTo>
                  <a:lnTo>
                    <a:pt x="660" y="509"/>
                  </a:lnTo>
                  <a:lnTo>
                    <a:pt x="658" y="515"/>
                  </a:lnTo>
                  <a:lnTo>
                    <a:pt x="656" y="519"/>
                  </a:lnTo>
                  <a:lnTo>
                    <a:pt x="653" y="523"/>
                  </a:lnTo>
                  <a:lnTo>
                    <a:pt x="649" y="527"/>
                  </a:lnTo>
                  <a:lnTo>
                    <a:pt x="644" y="530"/>
                  </a:lnTo>
                  <a:lnTo>
                    <a:pt x="639" y="532"/>
                  </a:lnTo>
                  <a:lnTo>
                    <a:pt x="634" y="533"/>
                  </a:lnTo>
                  <a:lnTo>
                    <a:pt x="627" y="534"/>
                  </a:lnTo>
                  <a:lnTo>
                    <a:pt x="621" y="534"/>
                  </a:lnTo>
                  <a:lnTo>
                    <a:pt x="614" y="534"/>
                  </a:lnTo>
                  <a:lnTo>
                    <a:pt x="607" y="533"/>
                  </a:lnTo>
                  <a:lnTo>
                    <a:pt x="599" y="532"/>
                  </a:lnTo>
                  <a:lnTo>
                    <a:pt x="591" y="530"/>
                  </a:lnTo>
                  <a:lnTo>
                    <a:pt x="583" y="528"/>
                  </a:lnTo>
                  <a:lnTo>
                    <a:pt x="567" y="520"/>
                  </a:lnTo>
                  <a:lnTo>
                    <a:pt x="550" y="510"/>
                  </a:lnTo>
                  <a:close/>
                  <a:moveTo>
                    <a:pt x="675" y="56"/>
                  </a:moveTo>
                  <a:lnTo>
                    <a:pt x="671" y="49"/>
                  </a:lnTo>
                  <a:lnTo>
                    <a:pt x="668" y="42"/>
                  </a:lnTo>
                  <a:lnTo>
                    <a:pt x="666" y="36"/>
                  </a:lnTo>
                  <a:lnTo>
                    <a:pt x="665" y="29"/>
                  </a:lnTo>
                  <a:lnTo>
                    <a:pt x="665" y="23"/>
                  </a:lnTo>
                  <a:lnTo>
                    <a:pt x="665" y="17"/>
                  </a:lnTo>
                  <a:lnTo>
                    <a:pt x="667" y="12"/>
                  </a:lnTo>
                  <a:lnTo>
                    <a:pt x="669" y="6"/>
                  </a:lnTo>
                  <a:lnTo>
                    <a:pt x="671" y="3"/>
                  </a:lnTo>
                  <a:lnTo>
                    <a:pt x="675" y="0"/>
                  </a:lnTo>
                  <a:lnTo>
                    <a:pt x="675" y="56"/>
                  </a:lnTo>
                  <a:close/>
                </a:path>
              </a:pathLst>
            </a:custGeom>
            <a:solidFill>
              <a:srgbClr val="C8C0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CH"/>
            </a:p>
          </p:txBody>
        </p:sp>
        <p:sp>
          <p:nvSpPr>
            <p:cNvPr id="64" name="Freeform 57"/>
            <p:cNvSpPr>
              <a:spLocks noEditPoints="1"/>
            </p:cNvSpPr>
            <p:nvPr userDrawn="1"/>
          </p:nvSpPr>
          <p:spPr bwMode="auto">
            <a:xfrm>
              <a:off x="12185187" y="4722813"/>
              <a:ext cx="66675" cy="1616075"/>
            </a:xfrm>
            <a:custGeom>
              <a:avLst/>
              <a:gdLst>
                <a:gd name="T0" fmla="*/ 203 w 336"/>
                <a:gd name="T1" fmla="*/ 7975 h 8144"/>
                <a:gd name="T2" fmla="*/ 0 w 336"/>
                <a:gd name="T3" fmla="*/ 7847 h 8144"/>
                <a:gd name="T4" fmla="*/ 0 w 336"/>
                <a:gd name="T5" fmla="*/ 7847 h 8144"/>
                <a:gd name="T6" fmla="*/ 336 w 336"/>
                <a:gd name="T7" fmla="*/ 7718 h 8144"/>
                <a:gd name="T8" fmla="*/ 88 w 336"/>
                <a:gd name="T9" fmla="*/ 7558 h 8144"/>
                <a:gd name="T10" fmla="*/ 272 w 336"/>
                <a:gd name="T11" fmla="*/ 7594 h 8144"/>
                <a:gd name="T12" fmla="*/ 181 w 336"/>
                <a:gd name="T13" fmla="*/ 7394 h 8144"/>
                <a:gd name="T14" fmla="*/ 291 w 336"/>
                <a:gd name="T15" fmla="*/ 7165 h 8144"/>
                <a:gd name="T16" fmla="*/ 11 w 336"/>
                <a:gd name="T17" fmla="*/ 7131 h 8144"/>
                <a:gd name="T18" fmla="*/ 215 w 336"/>
                <a:gd name="T19" fmla="*/ 6835 h 8144"/>
                <a:gd name="T20" fmla="*/ 129 w 336"/>
                <a:gd name="T21" fmla="*/ 6659 h 8144"/>
                <a:gd name="T22" fmla="*/ 44 w 336"/>
                <a:gd name="T23" fmla="*/ 6739 h 8144"/>
                <a:gd name="T24" fmla="*/ 278 w 336"/>
                <a:gd name="T25" fmla="*/ 6409 h 8144"/>
                <a:gd name="T26" fmla="*/ 165 w 336"/>
                <a:gd name="T27" fmla="*/ 6192 h 8144"/>
                <a:gd name="T28" fmla="*/ 147 w 336"/>
                <a:gd name="T29" fmla="*/ 6308 h 8144"/>
                <a:gd name="T30" fmla="*/ 91 w 336"/>
                <a:gd name="T31" fmla="*/ 6068 h 8144"/>
                <a:gd name="T32" fmla="*/ 319 w 336"/>
                <a:gd name="T33" fmla="*/ 5593 h 8144"/>
                <a:gd name="T34" fmla="*/ 177 w 336"/>
                <a:gd name="T35" fmla="*/ 5203 h 8144"/>
                <a:gd name="T36" fmla="*/ 111 w 336"/>
                <a:gd name="T37" fmla="*/ 5309 h 8144"/>
                <a:gd name="T38" fmla="*/ 220 w 336"/>
                <a:gd name="T39" fmla="*/ 5047 h 8144"/>
                <a:gd name="T40" fmla="*/ 80 w 336"/>
                <a:gd name="T41" fmla="*/ 4665 h 8144"/>
                <a:gd name="T42" fmla="*/ 66 w 336"/>
                <a:gd name="T43" fmla="*/ 4801 h 8144"/>
                <a:gd name="T44" fmla="*/ 193 w 336"/>
                <a:gd name="T45" fmla="*/ 4542 h 8144"/>
                <a:gd name="T46" fmla="*/ 150 w 336"/>
                <a:gd name="T47" fmla="*/ 4171 h 8144"/>
                <a:gd name="T48" fmla="*/ 50 w 336"/>
                <a:gd name="T49" fmla="*/ 4264 h 8144"/>
                <a:gd name="T50" fmla="*/ 274 w 336"/>
                <a:gd name="T51" fmla="*/ 3990 h 8144"/>
                <a:gd name="T52" fmla="*/ 0 w 336"/>
                <a:gd name="T53" fmla="*/ 3158 h 8144"/>
                <a:gd name="T54" fmla="*/ 48 w 336"/>
                <a:gd name="T55" fmla="*/ 2840 h 8144"/>
                <a:gd name="T56" fmla="*/ 160 w 336"/>
                <a:gd name="T57" fmla="*/ 3017 h 8144"/>
                <a:gd name="T58" fmla="*/ 30 w 336"/>
                <a:gd name="T59" fmla="*/ 2532 h 8144"/>
                <a:gd name="T60" fmla="*/ 172 w 336"/>
                <a:gd name="T61" fmla="*/ 2156 h 8144"/>
                <a:gd name="T62" fmla="*/ 131 w 336"/>
                <a:gd name="T63" fmla="*/ 2270 h 8144"/>
                <a:gd name="T64" fmla="*/ 129 w 336"/>
                <a:gd name="T65" fmla="*/ 1726 h 8144"/>
                <a:gd name="T66" fmla="*/ 50 w 336"/>
                <a:gd name="T67" fmla="*/ 1809 h 8144"/>
                <a:gd name="T68" fmla="*/ 163 w 336"/>
                <a:gd name="T69" fmla="*/ 1348 h 8144"/>
                <a:gd name="T70" fmla="*/ 0 w 336"/>
                <a:gd name="T71" fmla="*/ 269 h 8144"/>
                <a:gd name="T72" fmla="*/ 71 w 336"/>
                <a:gd name="T73" fmla="*/ 398 h 8144"/>
                <a:gd name="T74" fmla="*/ 314 w 336"/>
                <a:gd name="T75" fmla="*/ 7814 h 8144"/>
                <a:gd name="T76" fmla="*/ 179 w 336"/>
                <a:gd name="T77" fmla="*/ 7325 h 8144"/>
                <a:gd name="T78" fmla="*/ 283 w 336"/>
                <a:gd name="T79" fmla="*/ 7258 h 8144"/>
                <a:gd name="T80" fmla="*/ 336 w 336"/>
                <a:gd name="T81" fmla="*/ 7043 h 8144"/>
                <a:gd name="T82" fmla="*/ 276 w 336"/>
                <a:gd name="T83" fmla="*/ 6587 h 8144"/>
                <a:gd name="T84" fmla="*/ 336 w 336"/>
                <a:gd name="T85" fmla="*/ 6053 h 8144"/>
                <a:gd name="T86" fmla="*/ 169 w 336"/>
                <a:gd name="T87" fmla="*/ 5859 h 8144"/>
                <a:gd name="T88" fmla="*/ 61 w 336"/>
                <a:gd name="T89" fmla="*/ 5701 h 8144"/>
                <a:gd name="T90" fmla="*/ 199 w 336"/>
                <a:gd name="T91" fmla="*/ 5640 h 8144"/>
                <a:gd name="T92" fmla="*/ 309 w 336"/>
                <a:gd name="T93" fmla="*/ 4604 h 8144"/>
                <a:gd name="T94" fmla="*/ 336 w 336"/>
                <a:gd name="T95" fmla="*/ 3697 h 8144"/>
                <a:gd name="T96" fmla="*/ 33 w 336"/>
                <a:gd name="T97" fmla="*/ 3600 h 8144"/>
                <a:gd name="T98" fmla="*/ 235 w 336"/>
                <a:gd name="T99" fmla="*/ 3442 h 8144"/>
                <a:gd name="T100" fmla="*/ 275 w 336"/>
                <a:gd name="T101" fmla="*/ 3315 h 8144"/>
                <a:gd name="T102" fmla="*/ 336 w 336"/>
                <a:gd name="T103" fmla="*/ 3033 h 8144"/>
                <a:gd name="T104" fmla="*/ 108 w 336"/>
                <a:gd name="T105" fmla="*/ 2615 h 8144"/>
                <a:gd name="T106" fmla="*/ 306 w 336"/>
                <a:gd name="T107" fmla="*/ 2346 h 8144"/>
                <a:gd name="T108" fmla="*/ 229 w 336"/>
                <a:gd name="T109" fmla="*/ 1880 h 8144"/>
                <a:gd name="T110" fmla="*/ 254 w 336"/>
                <a:gd name="T111" fmla="*/ 1496 h 8144"/>
                <a:gd name="T112" fmla="*/ 211 w 336"/>
                <a:gd name="T113" fmla="*/ 941 h 8144"/>
                <a:gd name="T114" fmla="*/ 37 w 336"/>
                <a:gd name="T115" fmla="*/ 863 h 8144"/>
                <a:gd name="T116" fmla="*/ 206 w 336"/>
                <a:gd name="T117" fmla="*/ 892 h 8144"/>
                <a:gd name="T118" fmla="*/ 268 w 336"/>
                <a:gd name="T119" fmla="*/ 977 h 8144"/>
                <a:gd name="T120" fmla="*/ 176 w 336"/>
                <a:gd name="T121" fmla="*/ 403 h 8144"/>
                <a:gd name="T122" fmla="*/ 288 w 336"/>
                <a:gd name="T123" fmla="*/ 534 h 8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36" h="8144">
                  <a:moveTo>
                    <a:pt x="0" y="8038"/>
                  </a:moveTo>
                  <a:lnTo>
                    <a:pt x="0" y="8025"/>
                  </a:lnTo>
                  <a:lnTo>
                    <a:pt x="2" y="8028"/>
                  </a:lnTo>
                  <a:lnTo>
                    <a:pt x="3" y="8031"/>
                  </a:lnTo>
                  <a:lnTo>
                    <a:pt x="3" y="8034"/>
                  </a:lnTo>
                  <a:lnTo>
                    <a:pt x="2" y="8036"/>
                  </a:lnTo>
                  <a:lnTo>
                    <a:pt x="1" y="8037"/>
                  </a:lnTo>
                  <a:lnTo>
                    <a:pt x="0" y="8038"/>
                  </a:lnTo>
                  <a:close/>
                  <a:moveTo>
                    <a:pt x="0" y="8009"/>
                  </a:moveTo>
                  <a:lnTo>
                    <a:pt x="0" y="7912"/>
                  </a:lnTo>
                  <a:lnTo>
                    <a:pt x="31" y="7925"/>
                  </a:lnTo>
                  <a:lnTo>
                    <a:pt x="63" y="7937"/>
                  </a:lnTo>
                  <a:lnTo>
                    <a:pt x="95" y="7952"/>
                  </a:lnTo>
                  <a:lnTo>
                    <a:pt x="128" y="7967"/>
                  </a:lnTo>
                  <a:lnTo>
                    <a:pt x="164" y="7983"/>
                  </a:lnTo>
                  <a:lnTo>
                    <a:pt x="199" y="7999"/>
                  </a:lnTo>
                  <a:lnTo>
                    <a:pt x="232" y="8015"/>
                  </a:lnTo>
                  <a:lnTo>
                    <a:pt x="263" y="8031"/>
                  </a:lnTo>
                  <a:lnTo>
                    <a:pt x="248" y="8022"/>
                  </a:lnTo>
                  <a:lnTo>
                    <a:pt x="235" y="8012"/>
                  </a:lnTo>
                  <a:lnTo>
                    <a:pt x="224" y="8003"/>
                  </a:lnTo>
                  <a:lnTo>
                    <a:pt x="216" y="7995"/>
                  </a:lnTo>
                  <a:lnTo>
                    <a:pt x="209" y="7987"/>
                  </a:lnTo>
                  <a:lnTo>
                    <a:pt x="205" y="7981"/>
                  </a:lnTo>
                  <a:lnTo>
                    <a:pt x="204" y="7979"/>
                  </a:lnTo>
                  <a:lnTo>
                    <a:pt x="203" y="7975"/>
                  </a:lnTo>
                  <a:lnTo>
                    <a:pt x="203" y="7973"/>
                  </a:lnTo>
                  <a:lnTo>
                    <a:pt x="204" y="7971"/>
                  </a:lnTo>
                  <a:lnTo>
                    <a:pt x="206" y="7970"/>
                  </a:lnTo>
                  <a:lnTo>
                    <a:pt x="209" y="7968"/>
                  </a:lnTo>
                  <a:lnTo>
                    <a:pt x="213" y="7967"/>
                  </a:lnTo>
                  <a:lnTo>
                    <a:pt x="218" y="7967"/>
                  </a:lnTo>
                  <a:lnTo>
                    <a:pt x="230" y="7967"/>
                  </a:lnTo>
                  <a:lnTo>
                    <a:pt x="245" y="7968"/>
                  </a:lnTo>
                  <a:lnTo>
                    <a:pt x="264" y="7972"/>
                  </a:lnTo>
                  <a:lnTo>
                    <a:pt x="285" y="7976"/>
                  </a:lnTo>
                  <a:lnTo>
                    <a:pt x="310" y="7983"/>
                  </a:lnTo>
                  <a:lnTo>
                    <a:pt x="336" y="7991"/>
                  </a:lnTo>
                  <a:lnTo>
                    <a:pt x="336" y="8144"/>
                  </a:lnTo>
                  <a:lnTo>
                    <a:pt x="310" y="8136"/>
                  </a:lnTo>
                  <a:lnTo>
                    <a:pt x="282" y="8127"/>
                  </a:lnTo>
                  <a:lnTo>
                    <a:pt x="251" y="8117"/>
                  </a:lnTo>
                  <a:lnTo>
                    <a:pt x="219" y="8105"/>
                  </a:lnTo>
                  <a:lnTo>
                    <a:pt x="186" y="8092"/>
                  </a:lnTo>
                  <a:lnTo>
                    <a:pt x="151" y="8077"/>
                  </a:lnTo>
                  <a:lnTo>
                    <a:pt x="115" y="8062"/>
                  </a:lnTo>
                  <a:lnTo>
                    <a:pt x="79" y="8045"/>
                  </a:lnTo>
                  <a:lnTo>
                    <a:pt x="58" y="8037"/>
                  </a:lnTo>
                  <a:lnTo>
                    <a:pt x="39" y="8027"/>
                  </a:lnTo>
                  <a:lnTo>
                    <a:pt x="19" y="8018"/>
                  </a:lnTo>
                  <a:lnTo>
                    <a:pt x="0" y="8009"/>
                  </a:lnTo>
                  <a:close/>
                  <a:moveTo>
                    <a:pt x="0" y="7847"/>
                  </a:moveTo>
                  <a:lnTo>
                    <a:pt x="0" y="7746"/>
                  </a:lnTo>
                  <a:lnTo>
                    <a:pt x="33" y="7759"/>
                  </a:lnTo>
                  <a:lnTo>
                    <a:pt x="67" y="7773"/>
                  </a:lnTo>
                  <a:lnTo>
                    <a:pt x="102" y="7789"/>
                  </a:lnTo>
                  <a:lnTo>
                    <a:pt x="138" y="7805"/>
                  </a:lnTo>
                  <a:lnTo>
                    <a:pt x="167" y="7818"/>
                  </a:lnTo>
                  <a:lnTo>
                    <a:pt x="194" y="7831"/>
                  </a:lnTo>
                  <a:lnTo>
                    <a:pt x="221" y="7844"/>
                  </a:lnTo>
                  <a:lnTo>
                    <a:pt x="246" y="7857"/>
                  </a:lnTo>
                  <a:lnTo>
                    <a:pt x="271" y="7870"/>
                  </a:lnTo>
                  <a:lnTo>
                    <a:pt x="294" y="7882"/>
                  </a:lnTo>
                  <a:lnTo>
                    <a:pt x="316" y="7894"/>
                  </a:lnTo>
                  <a:lnTo>
                    <a:pt x="336" y="7906"/>
                  </a:lnTo>
                  <a:lnTo>
                    <a:pt x="336" y="7983"/>
                  </a:lnTo>
                  <a:lnTo>
                    <a:pt x="311" y="7976"/>
                  </a:lnTo>
                  <a:lnTo>
                    <a:pt x="283" y="7967"/>
                  </a:lnTo>
                  <a:lnTo>
                    <a:pt x="254" y="7957"/>
                  </a:lnTo>
                  <a:lnTo>
                    <a:pt x="222" y="7945"/>
                  </a:lnTo>
                  <a:lnTo>
                    <a:pt x="190" y="7933"/>
                  </a:lnTo>
                  <a:lnTo>
                    <a:pt x="156" y="7919"/>
                  </a:lnTo>
                  <a:lnTo>
                    <a:pt x="122" y="7904"/>
                  </a:lnTo>
                  <a:lnTo>
                    <a:pt x="86" y="7888"/>
                  </a:lnTo>
                  <a:lnTo>
                    <a:pt x="64" y="7878"/>
                  </a:lnTo>
                  <a:lnTo>
                    <a:pt x="42" y="7867"/>
                  </a:lnTo>
                  <a:lnTo>
                    <a:pt x="20" y="7858"/>
                  </a:lnTo>
                  <a:lnTo>
                    <a:pt x="0" y="7847"/>
                  </a:lnTo>
                  <a:close/>
                  <a:moveTo>
                    <a:pt x="0" y="7724"/>
                  </a:moveTo>
                  <a:lnTo>
                    <a:pt x="0" y="7680"/>
                  </a:lnTo>
                  <a:lnTo>
                    <a:pt x="14" y="7693"/>
                  </a:lnTo>
                  <a:lnTo>
                    <a:pt x="24" y="7703"/>
                  </a:lnTo>
                  <a:lnTo>
                    <a:pt x="26" y="7708"/>
                  </a:lnTo>
                  <a:lnTo>
                    <a:pt x="28" y="7712"/>
                  </a:lnTo>
                  <a:lnTo>
                    <a:pt x="28" y="7715"/>
                  </a:lnTo>
                  <a:lnTo>
                    <a:pt x="27" y="7718"/>
                  </a:lnTo>
                  <a:lnTo>
                    <a:pt x="24" y="7722"/>
                  </a:lnTo>
                  <a:lnTo>
                    <a:pt x="18" y="7724"/>
                  </a:lnTo>
                  <a:lnTo>
                    <a:pt x="10" y="7725"/>
                  </a:lnTo>
                  <a:lnTo>
                    <a:pt x="0" y="7724"/>
                  </a:lnTo>
                  <a:close/>
                  <a:moveTo>
                    <a:pt x="0" y="7664"/>
                  </a:moveTo>
                  <a:lnTo>
                    <a:pt x="0" y="7566"/>
                  </a:lnTo>
                  <a:lnTo>
                    <a:pt x="20" y="7573"/>
                  </a:lnTo>
                  <a:lnTo>
                    <a:pt x="42" y="7581"/>
                  </a:lnTo>
                  <a:lnTo>
                    <a:pt x="64" y="7590"/>
                  </a:lnTo>
                  <a:lnTo>
                    <a:pt x="86" y="7599"/>
                  </a:lnTo>
                  <a:lnTo>
                    <a:pt x="110" y="7608"/>
                  </a:lnTo>
                  <a:lnTo>
                    <a:pt x="134" y="7618"/>
                  </a:lnTo>
                  <a:lnTo>
                    <a:pt x="157" y="7629"/>
                  </a:lnTo>
                  <a:lnTo>
                    <a:pt x="182" y="7641"/>
                  </a:lnTo>
                  <a:lnTo>
                    <a:pt x="224" y="7660"/>
                  </a:lnTo>
                  <a:lnTo>
                    <a:pt x="264" y="7680"/>
                  </a:lnTo>
                  <a:lnTo>
                    <a:pt x="301" y="7699"/>
                  </a:lnTo>
                  <a:lnTo>
                    <a:pt x="336" y="7718"/>
                  </a:lnTo>
                  <a:lnTo>
                    <a:pt x="336" y="7810"/>
                  </a:lnTo>
                  <a:lnTo>
                    <a:pt x="313" y="7803"/>
                  </a:lnTo>
                  <a:lnTo>
                    <a:pt x="289" y="7794"/>
                  </a:lnTo>
                  <a:lnTo>
                    <a:pt x="264" y="7785"/>
                  </a:lnTo>
                  <a:lnTo>
                    <a:pt x="238" y="7776"/>
                  </a:lnTo>
                  <a:lnTo>
                    <a:pt x="211" y="7765"/>
                  </a:lnTo>
                  <a:lnTo>
                    <a:pt x="184" y="7753"/>
                  </a:lnTo>
                  <a:lnTo>
                    <a:pt x="156" y="7741"/>
                  </a:lnTo>
                  <a:lnTo>
                    <a:pt x="128" y="7728"/>
                  </a:lnTo>
                  <a:lnTo>
                    <a:pt x="94" y="7712"/>
                  </a:lnTo>
                  <a:lnTo>
                    <a:pt x="60" y="7696"/>
                  </a:lnTo>
                  <a:lnTo>
                    <a:pt x="29" y="7680"/>
                  </a:lnTo>
                  <a:lnTo>
                    <a:pt x="0" y="7664"/>
                  </a:lnTo>
                  <a:close/>
                  <a:moveTo>
                    <a:pt x="0" y="7551"/>
                  </a:moveTo>
                  <a:lnTo>
                    <a:pt x="0" y="7469"/>
                  </a:lnTo>
                  <a:lnTo>
                    <a:pt x="23" y="7484"/>
                  </a:lnTo>
                  <a:lnTo>
                    <a:pt x="42" y="7498"/>
                  </a:lnTo>
                  <a:lnTo>
                    <a:pt x="58" y="7510"/>
                  </a:lnTo>
                  <a:lnTo>
                    <a:pt x="72" y="7522"/>
                  </a:lnTo>
                  <a:lnTo>
                    <a:pt x="82" y="7533"/>
                  </a:lnTo>
                  <a:lnTo>
                    <a:pt x="88" y="7543"/>
                  </a:lnTo>
                  <a:lnTo>
                    <a:pt x="91" y="7546"/>
                  </a:lnTo>
                  <a:lnTo>
                    <a:pt x="92" y="7550"/>
                  </a:lnTo>
                  <a:lnTo>
                    <a:pt x="92" y="7553"/>
                  </a:lnTo>
                  <a:lnTo>
                    <a:pt x="91" y="7555"/>
                  </a:lnTo>
                  <a:lnTo>
                    <a:pt x="88" y="7558"/>
                  </a:lnTo>
                  <a:lnTo>
                    <a:pt x="86" y="7559"/>
                  </a:lnTo>
                  <a:lnTo>
                    <a:pt x="83" y="7561"/>
                  </a:lnTo>
                  <a:lnTo>
                    <a:pt x="80" y="7562"/>
                  </a:lnTo>
                  <a:lnTo>
                    <a:pt x="72" y="7563"/>
                  </a:lnTo>
                  <a:lnTo>
                    <a:pt x="61" y="7562"/>
                  </a:lnTo>
                  <a:lnTo>
                    <a:pt x="48" y="7561"/>
                  </a:lnTo>
                  <a:lnTo>
                    <a:pt x="34" y="7559"/>
                  </a:lnTo>
                  <a:lnTo>
                    <a:pt x="18" y="7555"/>
                  </a:lnTo>
                  <a:lnTo>
                    <a:pt x="0" y="7551"/>
                  </a:lnTo>
                  <a:close/>
                  <a:moveTo>
                    <a:pt x="0" y="7453"/>
                  </a:moveTo>
                  <a:lnTo>
                    <a:pt x="0" y="7375"/>
                  </a:lnTo>
                  <a:lnTo>
                    <a:pt x="25" y="7382"/>
                  </a:lnTo>
                  <a:lnTo>
                    <a:pt x="53" y="7389"/>
                  </a:lnTo>
                  <a:lnTo>
                    <a:pt x="83" y="7399"/>
                  </a:lnTo>
                  <a:lnTo>
                    <a:pt x="115" y="7411"/>
                  </a:lnTo>
                  <a:lnTo>
                    <a:pt x="150" y="7424"/>
                  </a:lnTo>
                  <a:lnTo>
                    <a:pt x="186" y="7439"/>
                  </a:lnTo>
                  <a:lnTo>
                    <a:pt x="223" y="7454"/>
                  </a:lnTo>
                  <a:lnTo>
                    <a:pt x="262" y="7471"/>
                  </a:lnTo>
                  <a:lnTo>
                    <a:pt x="281" y="7481"/>
                  </a:lnTo>
                  <a:lnTo>
                    <a:pt x="300" y="7490"/>
                  </a:lnTo>
                  <a:lnTo>
                    <a:pt x="318" y="7499"/>
                  </a:lnTo>
                  <a:lnTo>
                    <a:pt x="336" y="7508"/>
                  </a:lnTo>
                  <a:lnTo>
                    <a:pt x="336" y="7619"/>
                  </a:lnTo>
                  <a:lnTo>
                    <a:pt x="304" y="7607"/>
                  </a:lnTo>
                  <a:lnTo>
                    <a:pt x="272" y="7594"/>
                  </a:lnTo>
                  <a:lnTo>
                    <a:pt x="238" y="7580"/>
                  </a:lnTo>
                  <a:lnTo>
                    <a:pt x="204" y="7564"/>
                  </a:lnTo>
                  <a:lnTo>
                    <a:pt x="174" y="7550"/>
                  </a:lnTo>
                  <a:lnTo>
                    <a:pt x="145" y="7536"/>
                  </a:lnTo>
                  <a:lnTo>
                    <a:pt x="116" y="7521"/>
                  </a:lnTo>
                  <a:lnTo>
                    <a:pt x="89" y="7507"/>
                  </a:lnTo>
                  <a:lnTo>
                    <a:pt x="65" y="7493"/>
                  </a:lnTo>
                  <a:lnTo>
                    <a:pt x="41" y="7479"/>
                  </a:lnTo>
                  <a:lnTo>
                    <a:pt x="19" y="7466"/>
                  </a:lnTo>
                  <a:lnTo>
                    <a:pt x="0" y="7453"/>
                  </a:lnTo>
                  <a:close/>
                  <a:moveTo>
                    <a:pt x="0" y="7355"/>
                  </a:moveTo>
                  <a:lnTo>
                    <a:pt x="0" y="7242"/>
                  </a:lnTo>
                  <a:lnTo>
                    <a:pt x="43" y="7266"/>
                  </a:lnTo>
                  <a:lnTo>
                    <a:pt x="82" y="7289"/>
                  </a:lnTo>
                  <a:lnTo>
                    <a:pt x="116" y="7310"/>
                  </a:lnTo>
                  <a:lnTo>
                    <a:pt x="145" y="7331"/>
                  </a:lnTo>
                  <a:lnTo>
                    <a:pt x="156" y="7341"/>
                  </a:lnTo>
                  <a:lnTo>
                    <a:pt x="166" y="7349"/>
                  </a:lnTo>
                  <a:lnTo>
                    <a:pt x="175" y="7358"/>
                  </a:lnTo>
                  <a:lnTo>
                    <a:pt x="181" y="7366"/>
                  </a:lnTo>
                  <a:lnTo>
                    <a:pt x="186" y="7372"/>
                  </a:lnTo>
                  <a:lnTo>
                    <a:pt x="189" y="7378"/>
                  </a:lnTo>
                  <a:lnTo>
                    <a:pt x="190" y="7384"/>
                  </a:lnTo>
                  <a:lnTo>
                    <a:pt x="189" y="7388"/>
                  </a:lnTo>
                  <a:lnTo>
                    <a:pt x="186" y="7391"/>
                  </a:lnTo>
                  <a:lnTo>
                    <a:pt x="181" y="7394"/>
                  </a:lnTo>
                  <a:lnTo>
                    <a:pt x="176" y="7395"/>
                  </a:lnTo>
                  <a:lnTo>
                    <a:pt x="168" y="7396"/>
                  </a:lnTo>
                  <a:lnTo>
                    <a:pt x="160" y="7396"/>
                  </a:lnTo>
                  <a:lnTo>
                    <a:pt x="150" y="7396"/>
                  </a:lnTo>
                  <a:lnTo>
                    <a:pt x="139" y="7395"/>
                  </a:lnTo>
                  <a:lnTo>
                    <a:pt x="127" y="7393"/>
                  </a:lnTo>
                  <a:lnTo>
                    <a:pt x="101" y="7386"/>
                  </a:lnTo>
                  <a:lnTo>
                    <a:pt x="70" y="7378"/>
                  </a:lnTo>
                  <a:lnTo>
                    <a:pt x="37" y="7368"/>
                  </a:lnTo>
                  <a:lnTo>
                    <a:pt x="0" y="7355"/>
                  </a:lnTo>
                  <a:close/>
                  <a:moveTo>
                    <a:pt x="0" y="7126"/>
                  </a:moveTo>
                  <a:lnTo>
                    <a:pt x="0" y="7001"/>
                  </a:lnTo>
                  <a:lnTo>
                    <a:pt x="17" y="7008"/>
                  </a:lnTo>
                  <a:lnTo>
                    <a:pt x="36" y="7017"/>
                  </a:lnTo>
                  <a:lnTo>
                    <a:pt x="54" y="7024"/>
                  </a:lnTo>
                  <a:lnTo>
                    <a:pt x="72" y="7033"/>
                  </a:lnTo>
                  <a:lnTo>
                    <a:pt x="100" y="7047"/>
                  </a:lnTo>
                  <a:lnTo>
                    <a:pt x="127" y="7061"/>
                  </a:lnTo>
                  <a:lnTo>
                    <a:pt x="153" y="7075"/>
                  </a:lnTo>
                  <a:lnTo>
                    <a:pt x="178" y="7089"/>
                  </a:lnTo>
                  <a:lnTo>
                    <a:pt x="202" y="7102"/>
                  </a:lnTo>
                  <a:lnTo>
                    <a:pt x="223" y="7116"/>
                  </a:lnTo>
                  <a:lnTo>
                    <a:pt x="243" y="7129"/>
                  </a:lnTo>
                  <a:lnTo>
                    <a:pt x="261" y="7141"/>
                  </a:lnTo>
                  <a:lnTo>
                    <a:pt x="277" y="7154"/>
                  </a:lnTo>
                  <a:lnTo>
                    <a:pt x="291" y="7165"/>
                  </a:lnTo>
                  <a:lnTo>
                    <a:pt x="303" y="7176"/>
                  </a:lnTo>
                  <a:lnTo>
                    <a:pt x="312" y="7185"/>
                  </a:lnTo>
                  <a:lnTo>
                    <a:pt x="318" y="7194"/>
                  </a:lnTo>
                  <a:lnTo>
                    <a:pt x="323" y="7203"/>
                  </a:lnTo>
                  <a:lnTo>
                    <a:pt x="324" y="7206"/>
                  </a:lnTo>
                  <a:lnTo>
                    <a:pt x="324" y="7209"/>
                  </a:lnTo>
                  <a:lnTo>
                    <a:pt x="324" y="7212"/>
                  </a:lnTo>
                  <a:lnTo>
                    <a:pt x="323" y="7214"/>
                  </a:lnTo>
                  <a:lnTo>
                    <a:pt x="321" y="7217"/>
                  </a:lnTo>
                  <a:lnTo>
                    <a:pt x="318" y="7219"/>
                  </a:lnTo>
                  <a:lnTo>
                    <a:pt x="315" y="7221"/>
                  </a:lnTo>
                  <a:lnTo>
                    <a:pt x="311" y="7222"/>
                  </a:lnTo>
                  <a:lnTo>
                    <a:pt x="301" y="7223"/>
                  </a:lnTo>
                  <a:lnTo>
                    <a:pt x="288" y="7223"/>
                  </a:lnTo>
                  <a:lnTo>
                    <a:pt x="274" y="7222"/>
                  </a:lnTo>
                  <a:lnTo>
                    <a:pt x="257" y="7220"/>
                  </a:lnTo>
                  <a:lnTo>
                    <a:pt x="238" y="7216"/>
                  </a:lnTo>
                  <a:lnTo>
                    <a:pt x="218" y="7211"/>
                  </a:lnTo>
                  <a:lnTo>
                    <a:pt x="196" y="7205"/>
                  </a:lnTo>
                  <a:lnTo>
                    <a:pt x="173" y="7197"/>
                  </a:lnTo>
                  <a:lnTo>
                    <a:pt x="148" y="7189"/>
                  </a:lnTo>
                  <a:lnTo>
                    <a:pt x="122" y="7179"/>
                  </a:lnTo>
                  <a:lnTo>
                    <a:pt x="96" y="7169"/>
                  </a:lnTo>
                  <a:lnTo>
                    <a:pt x="68" y="7157"/>
                  </a:lnTo>
                  <a:lnTo>
                    <a:pt x="40" y="7144"/>
                  </a:lnTo>
                  <a:lnTo>
                    <a:pt x="11" y="7131"/>
                  </a:lnTo>
                  <a:lnTo>
                    <a:pt x="0" y="7126"/>
                  </a:lnTo>
                  <a:close/>
                  <a:moveTo>
                    <a:pt x="0" y="6961"/>
                  </a:moveTo>
                  <a:lnTo>
                    <a:pt x="0" y="6895"/>
                  </a:lnTo>
                  <a:lnTo>
                    <a:pt x="11" y="6905"/>
                  </a:lnTo>
                  <a:lnTo>
                    <a:pt x="19" y="6913"/>
                  </a:lnTo>
                  <a:lnTo>
                    <a:pt x="27" y="6921"/>
                  </a:lnTo>
                  <a:lnTo>
                    <a:pt x="32" y="6928"/>
                  </a:lnTo>
                  <a:lnTo>
                    <a:pt x="37" y="6935"/>
                  </a:lnTo>
                  <a:lnTo>
                    <a:pt x="39" y="6941"/>
                  </a:lnTo>
                  <a:lnTo>
                    <a:pt x="39" y="6947"/>
                  </a:lnTo>
                  <a:lnTo>
                    <a:pt x="38" y="6951"/>
                  </a:lnTo>
                  <a:lnTo>
                    <a:pt x="36" y="6954"/>
                  </a:lnTo>
                  <a:lnTo>
                    <a:pt x="32" y="6957"/>
                  </a:lnTo>
                  <a:lnTo>
                    <a:pt x="29" y="6958"/>
                  </a:lnTo>
                  <a:lnTo>
                    <a:pt x="25" y="6959"/>
                  </a:lnTo>
                  <a:lnTo>
                    <a:pt x="14" y="6961"/>
                  </a:lnTo>
                  <a:lnTo>
                    <a:pt x="0" y="6961"/>
                  </a:lnTo>
                  <a:close/>
                  <a:moveTo>
                    <a:pt x="0" y="6843"/>
                  </a:moveTo>
                  <a:lnTo>
                    <a:pt x="0" y="6764"/>
                  </a:lnTo>
                  <a:lnTo>
                    <a:pt x="23" y="6769"/>
                  </a:lnTo>
                  <a:lnTo>
                    <a:pt x="48" y="6774"/>
                  </a:lnTo>
                  <a:lnTo>
                    <a:pt x="78" y="6783"/>
                  </a:lnTo>
                  <a:lnTo>
                    <a:pt x="109" y="6794"/>
                  </a:lnTo>
                  <a:lnTo>
                    <a:pt x="142" y="6805"/>
                  </a:lnTo>
                  <a:lnTo>
                    <a:pt x="178" y="6819"/>
                  </a:lnTo>
                  <a:lnTo>
                    <a:pt x="215" y="6835"/>
                  </a:lnTo>
                  <a:lnTo>
                    <a:pt x="252" y="6852"/>
                  </a:lnTo>
                  <a:lnTo>
                    <a:pt x="274" y="6863"/>
                  </a:lnTo>
                  <a:lnTo>
                    <a:pt x="296" y="6873"/>
                  </a:lnTo>
                  <a:lnTo>
                    <a:pt x="316" y="6884"/>
                  </a:lnTo>
                  <a:lnTo>
                    <a:pt x="336" y="6896"/>
                  </a:lnTo>
                  <a:lnTo>
                    <a:pt x="336" y="7016"/>
                  </a:lnTo>
                  <a:lnTo>
                    <a:pt x="301" y="7003"/>
                  </a:lnTo>
                  <a:lnTo>
                    <a:pt x="265" y="6989"/>
                  </a:lnTo>
                  <a:lnTo>
                    <a:pt x="228" y="6973"/>
                  </a:lnTo>
                  <a:lnTo>
                    <a:pt x="188" y="6955"/>
                  </a:lnTo>
                  <a:lnTo>
                    <a:pt x="160" y="6941"/>
                  </a:lnTo>
                  <a:lnTo>
                    <a:pt x="132" y="6927"/>
                  </a:lnTo>
                  <a:lnTo>
                    <a:pt x="106" y="6912"/>
                  </a:lnTo>
                  <a:lnTo>
                    <a:pt x="81" y="6898"/>
                  </a:lnTo>
                  <a:lnTo>
                    <a:pt x="58" y="6884"/>
                  </a:lnTo>
                  <a:lnTo>
                    <a:pt x="37" y="6870"/>
                  </a:lnTo>
                  <a:lnTo>
                    <a:pt x="17" y="6857"/>
                  </a:lnTo>
                  <a:lnTo>
                    <a:pt x="0" y="6843"/>
                  </a:lnTo>
                  <a:close/>
                  <a:moveTo>
                    <a:pt x="0" y="6720"/>
                  </a:moveTo>
                  <a:lnTo>
                    <a:pt x="0" y="6587"/>
                  </a:lnTo>
                  <a:lnTo>
                    <a:pt x="10" y="6592"/>
                  </a:lnTo>
                  <a:lnTo>
                    <a:pt x="37" y="6605"/>
                  </a:lnTo>
                  <a:lnTo>
                    <a:pt x="61" y="6619"/>
                  </a:lnTo>
                  <a:lnTo>
                    <a:pt x="85" y="6632"/>
                  </a:lnTo>
                  <a:lnTo>
                    <a:pt x="108" y="6646"/>
                  </a:lnTo>
                  <a:lnTo>
                    <a:pt x="129" y="6659"/>
                  </a:lnTo>
                  <a:lnTo>
                    <a:pt x="149" y="6672"/>
                  </a:lnTo>
                  <a:lnTo>
                    <a:pt x="167" y="6685"/>
                  </a:lnTo>
                  <a:lnTo>
                    <a:pt x="183" y="6696"/>
                  </a:lnTo>
                  <a:lnTo>
                    <a:pt x="199" y="6708"/>
                  </a:lnTo>
                  <a:lnTo>
                    <a:pt x="211" y="6719"/>
                  </a:lnTo>
                  <a:lnTo>
                    <a:pt x="221" y="6730"/>
                  </a:lnTo>
                  <a:lnTo>
                    <a:pt x="230" y="6740"/>
                  </a:lnTo>
                  <a:lnTo>
                    <a:pt x="235" y="6748"/>
                  </a:lnTo>
                  <a:lnTo>
                    <a:pt x="238" y="6757"/>
                  </a:lnTo>
                  <a:lnTo>
                    <a:pt x="240" y="6760"/>
                  </a:lnTo>
                  <a:lnTo>
                    <a:pt x="240" y="6763"/>
                  </a:lnTo>
                  <a:lnTo>
                    <a:pt x="240" y="6767"/>
                  </a:lnTo>
                  <a:lnTo>
                    <a:pt x="237" y="6770"/>
                  </a:lnTo>
                  <a:lnTo>
                    <a:pt x="234" y="6774"/>
                  </a:lnTo>
                  <a:lnTo>
                    <a:pt x="228" y="6776"/>
                  </a:lnTo>
                  <a:lnTo>
                    <a:pt x="220" y="6778"/>
                  </a:lnTo>
                  <a:lnTo>
                    <a:pt x="211" y="6780"/>
                  </a:lnTo>
                  <a:lnTo>
                    <a:pt x="200" y="6780"/>
                  </a:lnTo>
                  <a:lnTo>
                    <a:pt x="188" y="6778"/>
                  </a:lnTo>
                  <a:lnTo>
                    <a:pt x="174" y="6777"/>
                  </a:lnTo>
                  <a:lnTo>
                    <a:pt x="159" y="6774"/>
                  </a:lnTo>
                  <a:lnTo>
                    <a:pt x="141" y="6770"/>
                  </a:lnTo>
                  <a:lnTo>
                    <a:pt x="124" y="6765"/>
                  </a:lnTo>
                  <a:lnTo>
                    <a:pt x="106" y="6760"/>
                  </a:lnTo>
                  <a:lnTo>
                    <a:pt x="86" y="6754"/>
                  </a:lnTo>
                  <a:lnTo>
                    <a:pt x="44" y="6739"/>
                  </a:lnTo>
                  <a:lnTo>
                    <a:pt x="0" y="6720"/>
                  </a:lnTo>
                  <a:close/>
                  <a:moveTo>
                    <a:pt x="0" y="6518"/>
                  </a:moveTo>
                  <a:lnTo>
                    <a:pt x="0" y="6472"/>
                  </a:lnTo>
                  <a:lnTo>
                    <a:pt x="9" y="6484"/>
                  </a:lnTo>
                  <a:lnTo>
                    <a:pt x="14" y="6494"/>
                  </a:lnTo>
                  <a:lnTo>
                    <a:pt x="15" y="6499"/>
                  </a:lnTo>
                  <a:lnTo>
                    <a:pt x="16" y="6503"/>
                  </a:lnTo>
                  <a:lnTo>
                    <a:pt x="15" y="6506"/>
                  </a:lnTo>
                  <a:lnTo>
                    <a:pt x="14" y="6510"/>
                  </a:lnTo>
                  <a:lnTo>
                    <a:pt x="12" y="6513"/>
                  </a:lnTo>
                  <a:lnTo>
                    <a:pt x="9" y="6515"/>
                  </a:lnTo>
                  <a:lnTo>
                    <a:pt x="4" y="6517"/>
                  </a:lnTo>
                  <a:lnTo>
                    <a:pt x="0" y="6518"/>
                  </a:lnTo>
                  <a:close/>
                  <a:moveTo>
                    <a:pt x="0" y="6386"/>
                  </a:moveTo>
                  <a:lnTo>
                    <a:pt x="0" y="6319"/>
                  </a:lnTo>
                  <a:lnTo>
                    <a:pt x="10" y="6319"/>
                  </a:lnTo>
                  <a:lnTo>
                    <a:pt x="20" y="6320"/>
                  </a:lnTo>
                  <a:lnTo>
                    <a:pt x="32" y="6321"/>
                  </a:lnTo>
                  <a:lnTo>
                    <a:pt x="45" y="6323"/>
                  </a:lnTo>
                  <a:lnTo>
                    <a:pt x="74" y="6329"/>
                  </a:lnTo>
                  <a:lnTo>
                    <a:pt x="107" y="6338"/>
                  </a:lnTo>
                  <a:lnTo>
                    <a:pt x="141" y="6350"/>
                  </a:lnTo>
                  <a:lnTo>
                    <a:pt x="178" y="6364"/>
                  </a:lnTo>
                  <a:lnTo>
                    <a:pt x="217" y="6380"/>
                  </a:lnTo>
                  <a:lnTo>
                    <a:pt x="258" y="6400"/>
                  </a:lnTo>
                  <a:lnTo>
                    <a:pt x="278" y="6409"/>
                  </a:lnTo>
                  <a:lnTo>
                    <a:pt x="298" y="6420"/>
                  </a:lnTo>
                  <a:lnTo>
                    <a:pt x="317" y="6431"/>
                  </a:lnTo>
                  <a:lnTo>
                    <a:pt x="336" y="6442"/>
                  </a:lnTo>
                  <a:lnTo>
                    <a:pt x="336" y="6567"/>
                  </a:lnTo>
                  <a:lnTo>
                    <a:pt x="302" y="6556"/>
                  </a:lnTo>
                  <a:lnTo>
                    <a:pt x="265" y="6542"/>
                  </a:lnTo>
                  <a:lnTo>
                    <a:pt x="228" y="6526"/>
                  </a:lnTo>
                  <a:lnTo>
                    <a:pt x="190" y="6509"/>
                  </a:lnTo>
                  <a:lnTo>
                    <a:pt x="159" y="6492"/>
                  </a:lnTo>
                  <a:lnTo>
                    <a:pt x="129" y="6477"/>
                  </a:lnTo>
                  <a:lnTo>
                    <a:pt x="102" y="6461"/>
                  </a:lnTo>
                  <a:lnTo>
                    <a:pt x="78" y="6445"/>
                  </a:lnTo>
                  <a:lnTo>
                    <a:pt x="54" y="6430"/>
                  </a:lnTo>
                  <a:lnTo>
                    <a:pt x="33" y="6415"/>
                  </a:lnTo>
                  <a:lnTo>
                    <a:pt x="15" y="6400"/>
                  </a:lnTo>
                  <a:lnTo>
                    <a:pt x="0" y="6386"/>
                  </a:lnTo>
                  <a:close/>
                  <a:moveTo>
                    <a:pt x="0" y="6246"/>
                  </a:moveTo>
                  <a:lnTo>
                    <a:pt x="0" y="6107"/>
                  </a:lnTo>
                  <a:lnTo>
                    <a:pt x="18" y="6115"/>
                  </a:lnTo>
                  <a:lnTo>
                    <a:pt x="37" y="6123"/>
                  </a:lnTo>
                  <a:lnTo>
                    <a:pt x="55" y="6132"/>
                  </a:lnTo>
                  <a:lnTo>
                    <a:pt x="74" y="6141"/>
                  </a:lnTo>
                  <a:lnTo>
                    <a:pt x="99" y="6154"/>
                  </a:lnTo>
                  <a:lnTo>
                    <a:pt x="122" y="6167"/>
                  </a:lnTo>
                  <a:lnTo>
                    <a:pt x="145" y="6179"/>
                  </a:lnTo>
                  <a:lnTo>
                    <a:pt x="165" y="6192"/>
                  </a:lnTo>
                  <a:lnTo>
                    <a:pt x="184" y="6204"/>
                  </a:lnTo>
                  <a:lnTo>
                    <a:pt x="203" y="6217"/>
                  </a:lnTo>
                  <a:lnTo>
                    <a:pt x="220" y="6229"/>
                  </a:lnTo>
                  <a:lnTo>
                    <a:pt x="234" y="6242"/>
                  </a:lnTo>
                  <a:lnTo>
                    <a:pt x="247" y="6253"/>
                  </a:lnTo>
                  <a:lnTo>
                    <a:pt x="259" y="6264"/>
                  </a:lnTo>
                  <a:lnTo>
                    <a:pt x="268" y="6274"/>
                  </a:lnTo>
                  <a:lnTo>
                    <a:pt x="275" y="6284"/>
                  </a:lnTo>
                  <a:lnTo>
                    <a:pt x="281" y="6293"/>
                  </a:lnTo>
                  <a:lnTo>
                    <a:pt x="283" y="6301"/>
                  </a:lnTo>
                  <a:lnTo>
                    <a:pt x="284" y="6305"/>
                  </a:lnTo>
                  <a:lnTo>
                    <a:pt x="283" y="6308"/>
                  </a:lnTo>
                  <a:lnTo>
                    <a:pt x="283" y="6311"/>
                  </a:lnTo>
                  <a:lnTo>
                    <a:pt x="281" y="6314"/>
                  </a:lnTo>
                  <a:lnTo>
                    <a:pt x="279" y="6318"/>
                  </a:lnTo>
                  <a:lnTo>
                    <a:pt x="276" y="6320"/>
                  </a:lnTo>
                  <a:lnTo>
                    <a:pt x="273" y="6322"/>
                  </a:lnTo>
                  <a:lnTo>
                    <a:pt x="270" y="6323"/>
                  </a:lnTo>
                  <a:lnTo>
                    <a:pt x="260" y="6325"/>
                  </a:lnTo>
                  <a:lnTo>
                    <a:pt x="249" y="6326"/>
                  </a:lnTo>
                  <a:lnTo>
                    <a:pt x="236" y="6326"/>
                  </a:lnTo>
                  <a:lnTo>
                    <a:pt x="221" y="6325"/>
                  </a:lnTo>
                  <a:lnTo>
                    <a:pt x="205" y="6322"/>
                  </a:lnTo>
                  <a:lnTo>
                    <a:pt x="187" y="6319"/>
                  </a:lnTo>
                  <a:lnTo>
                    <a:pt x="167" y="6313"/>
                  </a:lnTo>
                  <a:lnTo>
                    <a:pt x="147" y="6308"/>
                  </a:lnTo>
                  <a:lnTo>
                    <a:pt x="125" y="6300"/>
                  </a:lnTo>
                  <a:lnTo>
                    <a:pt x="102" y="6293"/>
                  </a:lnTo>
                  <a:lnTo>
                    <a:pt x="80" y="6283"/>
                  </a:lnTo>
                  <a:lnTo>
                    <a:pt x="56" y="6273"/>
                  </a:lnTo>
                  <a:lnTo>
                    <a:pt x="31" y="6263"/>
                  </a:lnTo>
                  <a:lnTo>
                    <a:pt x="6" y="6250"/>
                  </a:lnTo>
                  <a:lnTo>
                    <a:pt x="0" y="6246"/>
                  </a:lnTo>
                  <a:close/>
                  <a:moveTo>
                    <a:pt x="0" y="6054"/>
                  </a:moveTo>
                  <a:lnTo>
                    <a:pt x="0" y="5930"/>
                  </a:lnTo>
                  <a:lnTo>
                    <a:pt x="29" y="5950"/>
                  </a:lnTo>
                  <a:lnTo>
                    <a:pt x="55" y="5968"/>
                  </a:lnTo>
                  <a:lnTo>
                    <a:pt x="77" y="5986"/>
                  </a:lnTo>
                  <a:lnTo>
                    <a:pt x="94" y="6004"/>
                  </a:lnTo>
                  <a:lnTo>
                    <a:pt x="101" y="6012"/>
                  </a:lnTo>
                  <a:lnTo>
                    <a:pt x="108" y="6020"/>
                  </a:lnTo>
                  <a:lnTo>
                    <a:pt x="112" y="6027"/>
                  </a:lnTo>
                  <a:lnTo>
                    <a:pt x="116" y="6034"/>
                  </a:lnTo>
                  <a:lnTo>
                    <a:pt x="119" y="6040"/>
                  </a:lnTo>
                  <a:lnTo>
                    <a:pt x="119" y="6047"/>
                  </a:lnTo>
                  <a:lnTo>
                    <a:pt x="119" y="6052"/>
                  </a:lnTo>
                  <a:lnTo>
                    <a:pt x="116" y="6056"/>
                  </a:lnTo>
                  <a:lnTo>
                    <a:pt x="114" y="6060"/>
                  </a:lnTo>
                  <a:lnTo>
                    <a:pt x="111" y="6062"/>
                  </a:lnTo>
                  <a:lnTo>
                    <a:pt x="107" y="6064"/>
                  </a:lnTo>
                  <a:lnTo>
                    <a:pt x="102" y="6066"/>
                  </a:lnTo>
                  <a:lnTo>
                    <a:pt x="91" y="6068"/>
                  </a:lnTo>
                  <a:lnTo>
                    <a:pt x="77" y="6068"/>
                  </a:lnTo>
                  <a:lnTo>
                    <a:pt x="60" y="6067"/>
                  </a:lnTo>
                  <a:lnTo>
                    <a:pt x="42" y="6064"/>
                  </a:lnTo>
                  <a:lnTo>
                    <a:pt x="21" y="6060"/>
                  </a:lnTo>
                  <a:lnTo>
                    <a:pt x="0" y="6054"/>
                  </a:lnTo>
                  <a:close/>
                  <a:moveTo>
                    <a:pt x="0" y="5468"/>
                  </a:moveTo>
                  <a:lnTo>
                    <a:pt x="0" y="5351"/>
                  </a:lnTo>
                  <a:lnTo>
                    <a:pt x="18" y="5354"/>
                  </a:lnTo>
                  <a:lnTo>
                    <a:pt x="38" y="5359"/>
                  </a:lnTo>
                  <a:lnTo>
                    <a:pt x="57" y="5366"/>
                  </a:lnTo>
                  <a:lnTo>
                    <a:pt x="79" y="5373"/>
                  </a:lnTo>
                  <a:lnTo>
                    <a:pt x="100" y="5382"/>
                  </a:lnTo>
                  <a:lnTo>
                    <a:pt x="123" y="5391"/>
                  </a:lnTo>
                  <a:lnTo>
                    <a:pt x="147" y="5401"/>
                  </a:lnTo>
                  <a:lnTo>
                    <a:pt x="170" y="5413"/>
                  </a:lnTo>
                  <a:lnTo>
                    <a:pt x="199" y="5428"/>
                  </a:lnTo>
                  <a:lnTo>
                    <a:pt x="226" y="5445"/>
                  </a:lnTo>
                  <a:lnTo>
                    <a:pt x="249" y="5461"/>
                  </a:lnTo>
                  <a:lnTo>
                    <a:pt x="272" y="5477"/>
                  </a:lnTo>
                  <a:lnTo>
                    <a:pt x="292" y="5492"/>
                  </a:lnTo>
                  <a:lnTo>
                    <a:pt x="310" y="5507"/>
                  </a:lnTo>
                  <a:lnTo>
                    <a:pt x="325" y="5522"/>
                  </a:lnTo>
                  <a:lnTo>
                    <a:pt x="336" y="5536"/>
                  </a:lnTo>
                  <a:lnTo>
                    <a:pt x="336" y="5589"/>
                  </a:lnTo>
                  <a:lnTo>
                    <a:pt x="328" y="5592"/>
                  </a:lnTo>
                  <a:lnTo>
                    <a:pt x="319" y="5593"/>
                  </a:lnTo>
                  <a:lnTo>
                    <a:pt x="310" y="5595"/>
                  </a:lnTo>
                  <a:lnTo>
                    <a:pt x="298" y="5595"/>
                  </a:lnTo>
                  <a:lnTo>
                    <a:pt x="286" y="5593"/>
                  </a:lnTo>
                  <a:lnTo>
                    <a:pt x="272" y="5591"/>
                  </a:lnTo>
                  <a:lnTo>
                    <a:pt x="258" y="5589"/>
                  </a:lnTo>
                  <a:lnTo>
                    <a:pt x="243" y="5585"/>
                  </a:lnTo>
                  <a:lnTo>
                    <a:pt x="227" y="5581"/>
                  </a:lnTo>
                  <a:lnTo>
                    <a:pt x="209" y="5575"/>
                  </a:lnTo>
                  <a:lnTo>
                    <a:pt x="192" y="5570"/>
                  </a:lnTo>
                  <a:lnTo>
                    <a:pt x="174" y="5562"/>
                  </a:lnTo>
                  <a:lnTo>
                    <a:pt x="137" y="5547"/>
                  </a:lnTo>
                  <a:lnTo>
                    <a:pt x="98" y="5529"/>
                  </a:lnTo>
                  <a:lnTo>
                    <a:pt x="71" y="5514"/>
                  </a:lnTo>
                  <a:lnTo>
                    <a:pt x="45" y="5499"/>
                  </a:lnTo>
                  <a:lnTo>
                    <a:pt x="21" y="5483"/>
                  </a:lnTo>
                  <a:lnTo>
                    <a:pt x="0" y="5468"/>
                  </a:lnTo>
                  <a:close/>
                  <a:moveTo>
                    <a:pt x="0" y="5256"/>
                  </a:moveTo>
                  <a:lnTo>
                    <a:pt x="0" y="5112"/>
                  </a:lnTo>
                  <a:lnTo>
                    <a:pt x="24" y="5121"/>
                  </a:lnTo>
                  <a:lnTo>
                    <a:pt x="50" y="5132"/>
                  </a:lnTo>
                  <a:lnTo>
                    <a:pt x="74" y="5143"/>
                  </a:lnTo>
                  <a:lnTo>
                    <a:pt x="101" y="5156"/>
                  </a:lnTo>
                  <a:lnTo>
                    <a:pt x="122" y="5167"/>
                  </a:lnTo>
                  <a:lnTo>
                    <a:pt x="141" y="5179"/>
                  </a:lnTo>
                  <a:lnTo>
                    <a:pt x="160" y="5191"/>
                  </a:lnTo>
                  <a:lnTo>
                    <a:pt x="177" y="5203"/>
                  </a:lnTo>
                  <a:lnTo>
                    <a:pt x="193" y="5214"/>
                  </a:lnTo>
                  <a:lnTo>
                    <a:pt x="208" y="5225"/>
                  </a:lnTo>
                  <a:lnTo>
                    <a:pt x="222" y="5237"/>
                  </a:lnTo>
                  <a:lnTo>
                    <a:pt x="234" y="5248"/>
                  </a:lnTo>
                  <a:lnTo>
                    <a:pt x="245" y="5259"/>
                  </a:lnTo>
                  <a:lnTo>
                    <a:pt x="254" y="5270"/>
                  </a:lnTo>
                  <a:lnTo>
                    <a:pt x="261" y="5281"/>
                  </a:lnTo>
                  <a:lnTo>
                    <a:pt x="267" y="5289"/>
                  </a:lnTo>
                  <a:lnTo>
                    <a:pt x="270" y="5299"/>
                  </a:lnTo>
                  <a:lnTo>
                    <a:pt x="272" y="5306"/>
                  </a:lnTo>
                  <a:lnTo>
                    <a:pt x="272" y="5311"/>
                  </a:lnTo>
                  <a:lnTo>
                    <a:pt x="271" y="5314"/>
                  </a:lnTo>
                  <a:lnTo>
                    <a:pt x="270" y="5317"/>
                  </a:lnTo>
                  <a:lnTo>
                    <a:pt x="269" y="5320"/>
                  </a:lnTo>
                  <a:lnTo>
                    <a:pt x="264" y="5326"/>
                  </a:lnTo>
                  <a:lnTo>
                    <a:pt x="257" y="5330"/>
                  </a:lnTo>
                  <a:lnTo>
                    <a:pt x="248" y="5332"/>
                  </a:lnTo>
                  <a:lnTo>
                    <a:pt x="238" y="5334"/>
                  </a:lnTo>
                  <a:lnTo>
                    <a:pt x="227" y="5334"/>
                  </a:lnTo>
                  <a:lnTo>
                    <a:pt x="214" y="5334"/>
                  </a:lnTo>
                  <a:lnTo>
                    <a:pt x="200" y="5332"/>
                  </a:lnTo>
                  <a:lnTo>
                    <a:pt x="183" y="5330"/>
                  </a:lnTo>
                  <a:lnTo>
                    <a:pt x="167" y="5326"/>
                  </a:lnTo>
                  <a:lnTo>
                    <a:pt x="149" y="5322"/>
                  </a:lnTo>
                  <a:lnTo>
                    <a:pt x="131" y="5315"/>
                  </a:lnTo>
                  <a:lnTo>
                    <a:pt x="111" y="5309"/>
                  </a:lnTo>
                  <a:lnTo>
                    <a:pt x="92" y="5301"/>
                  </a:lnTo>
                  <a:lnTo>
                    <a:pt x="71" y="5292"/>
                  </a:lnTo>
                  <a:lnTo>
                    <a:pt x="51" y="5283"/>
                  </a:lnTo>
                  <a:lnTo>
                    <a:pt x="29" y="5272"/>
                  </a:lnTo>
                  <a:lnTo>
                    <a:pt x="14" y="5264"/>
                  </a:lnTo>
                  <a:lnTo>
                    <a:pt x="0" y="5256"/>
                  </a:lnTo>
                  <a:close/>
                  <a:moveTo>
                    <a:pt x="0" y="5023"/>
                  </a:moveTo>
                  <a:lnTo>
                    <a:pt x="0" y="4873"/>
                  </a:lnTo>
                  <a:lnTo>
                    <a:pt x="14" y="4879"/>
                  </a:lnTo>
                  <a:lnTo>
                    <a:pt x="29" y="4886"/>
                  </a:lnTo>
                  <a:lnTo>
                    <a:pt x="44" y="4893"/>
                  </a:lnTo>
                  <a:lnTo>
                    <a:pt x="59" y="4901"/>
                  </a:lnTo>
                  <a:lnTo>
                    <a:pt x="79" y="4911"/>
                  </a:lnTo>
                  <a:lnTo>
                    <a:pt x="97" y="4922"/>
                  </a:lnTo>
                  <a:lnTo>
                    <a:pt x="114" y="4934"/>
                  </a:lnTo>
                  <a:lnTo>
                    <a:pt x="132" y="4945"/>
                  </a:lnTo>
                  <a:lnTo>
                    <a:pt x="147" y="4957"/>
                  </a:lnTo>
                  <a:lnTo>
                    <a:pt x="161" y="4968"/>
                  </a:lnTo>
                  <a:lnTo>
                    <a:pt x="174" y="4979"/>
                  </a:lnTo>
                  <a:lnTo>
                    <a:pt x="186" y="4990"/>
                  </a:lnTo>
                  <a:lnTo>
                    <a:pt x="195" y="5001"/>
                  </a:lnTo>
                  <a:lnTo>
                    <a:pt x="204" y="5011"/>
                  </a:lnTo>
                  <a:lnTo>
                    <a:pt x="210" y="5020"/>
                  </a:lnTo>
                  <a:lnTo>
                    <a:pt x="216" y="5030"/>
                  </a:lnTo>
                  <a:lnTo>
                    <a:pt x="219" y="5039"/>
                  </a:lnTo>
                  <a:lnTo>
                    <a:pt x="220" y="5047"/>
                  </a:lnTo>
                  <a:lnTo>
                    <a:pt x="220" y="5054"/>
                  </a:lnTo>
                  <a:lnTo>
                    <a:pt x="217" y="5060"/>
                  </a:lnTo>
                  <a:lnTo>
                    <a:pt x="213" y="5066"/>
                  </a:lnTo>
                  <a:lnTo>
                    <a:pt x="206" y="5070"/>
                  </a:lnTo>
                  <a:lnTo>
                    <a:pt x="199" y="5073"/>
                  </a:lnTo>
                  <a:lnTo>
                    <a:pt x="190" y="5075"/>
                  </a:lnTo>
                  <a:lnTo>
                    <a:pt x="179" y="5075"/>
                  </a:lnTo>
                  <a:lnTo>
                    <a:pt x="167" y="5075"/>
                  </a:lnTo>
                  <a:lnTo>
                    <a:pt x="154" y="5074"/>
                  </a:lnTo>
                  <a:lnTo>
                    <a:pt x="140" y="5072"/>
                  </a:lnTo>
                  <a:lnTo>
                    <a:pt x="125" y="5069"/>
                  </a:lnTo>
                  <a:lnTo>
                    <a:pt x="109" y="5066"/>
                  </a:lnTo>
                  <a:lnTo>
                    <a:pt x="92" y="5060"/>
                  </a:lnTo>
                  <a:lnTo>
                    <a:pt x="74" y="5055"/>
                  </a:lnTo>
                  <a:lnTo>
                    <a:pt x="56" y="5048"/>
                  </a:lnTo>
                  <a:lnTo>
                    <a:pt x="38" y="5040"/>
                  </a:lnTo>
                  <a:lnTo>
                    <a:pt x="19" y="5032"/>
                  </a:lnTo>
                  <a:lnTo>
                    <a:pt x="0" y="5023"/>
                  </a:lnTo>
                  <a:close/>
                  <a:moveTo>
                    <a:pt x="0" y="4774"/>
                  </a:moveTo>
                  <a:lnTo>
                    <a:pt x="0" y="4623"/>
                  </a:lnTo>
                  <a:lnTo>
                    <a:pt x="11" y="4628"/>
                  </a:lnTo>
                  <a:lnTo>
                    <a:pt x="21" y="4633"/>
                  </a:lnTo>
                  <a:lnTo>
                    <a:pt x="32" y="4638"/>
                  </a:lnTo>
                  <a:lnTo>
                    <a:pt x="43" y="4644"/>
                  </a:lnTo>
                  <a:lnTo>
                    <a:pt x="61" y="4655"/>
                  </a:lnTo>
                  <a:lnTo>
                    <a:pt x="80" y="4665"/>
                  </a:lnTo>
                  <a:lnTo>
                    <a:pt x="96" y="4676"/>
                  </a:lnTo>
                  <a:lnTo>
                    <a:pt x="112" y="4688"/>
                  </a:lnTo>
                  <a:lnTo>
                    <a:pt x="127" y="4699"/>
                  </a:lnTo>
                  <a:lnTo>
                    <a:pt x="140" y="4710"/>
                  </a:lnTo>
                  <a:lnTo>
                    <a:pt x="152" y="4720"/>
                  </a:lnTo>
                  <a:lnTo>
                    <a:pt x="164" y="4731"/>
                  </a:lnTo>
                  <a:lnTo>
                    <a:pt x="173" y="4742"/>
                  </a:lnTo>
                  <a:lnTo>
                    <a:pt x="181" y="4753"/>
                  </a:lnTo>
                  <a:lnTo>
                    <a:pt x="187" y="4762"/>
                  </a:lnTo>
                  <a:lnTo>
                    <a:pt x="192" y="4771"/>
                  </a:lnTo>
                  <a:lnTo>
                    <a:pt x="194" y="4780"/>
                  </a:lnTo>
                  <a:lnTo>
                    <a:pt x="195" y="4788"/>
                  </a:lnTo>
                  <a:lnTo>
                    <a:pt x="195" y="4795"/>
                  </a:lnTo>
                  <a:lnTo>
                    <a:pt x="192" y="4801"/>
                  </a:lnTo>
                  <a:lnTo>
                    <a:pt x="188" y="4807"/>
                  </a:lnTo>
                  <a:lnTo>
                    <a:pt x="182" y="4810"/>
                  </a:lnTo>
                  <a:lnTo>
                    <a:pt x="176" y="4813"/>
                  </a:lnTo>
                  <a:lnTo>
                    <a:pt x="167" y="4815"/>
                  </a:lnTo>
                  <a:lnTo>
                    <a:pt x="159" y="4816"/>
                  </a:lnTo>
                  <a:lnTo>
                    <a:pt x="148" y="4818"/>
                  </a:lnTo>
                  <a:lnTo>
                    <a:pt x="136" y="4816"/>
                  </a:lnTo>
                  <a:lnTo>
                    <a:pt x="124" y="4815"/>
                  </a:lnTo>
                  <a:lnTo>
                    <a:pt x="110" y="4813"/>
                  </a:lnTo>
                  <a:lnTo>
                    <a:pt x="96" y="4810"/>
                  </a:lnTo>
                  <a:lnTo>
                    <a:pt x="82" y="4806"/>
                  </a:lnTo>
                  <a:lnTo>
                    <a:pt x="66" y="4801"/>
                  </a:lnTo>
                  <a:lnTo>
                    <a:pt x="51" y="4796"/>
                  </a:lnTo>
                  <a:lnTo>
                    <a:pt x="33" y="4789"/>
                  </a:lnTo>
                  <a:lnTo>
                    <a:pt x="17" y="4782"/>
                  </a:lnTo>
                  <a:lnTo>
                    <a:pt x="0" y="4774"/>
                  </a:lnTo>
                  <a:close/>
                  <a:moveTo>
                    <a:pt x="0" y="4513"/>
                  </a:moveTo>
                  <a:lnTo>
                    <a:pt x="0" y="4362"/>
                  </a:lnTo>
                  <a:lnTo>
                    <a:pt x="13" y="4368"/>
                  </a:lnTo>
                  <a:lnTo>
                    <a:pt x="26" y="4374"/>
                  </a:lnTo>
                  <a:lnTo>
                    <a:pt x="39" y="4380"/>
                  </a:lnTo>
                  <a:lnTo>
                    <a:pt x="52" y="4388"/>
                  </a:lnTo>
                  <a:lnTo>
                    <a:pt x="70" y="4398"/>
                  </a:lnTo>
                  <a:lnTo>
                    <a:pt x="87" y="4409"/>
                  </a:lnTo>
                  <a:lnTo>
                    <a:pt x="104" y="4419"/>
                  </a:lnTo>
                  <a:lnTo>
                    <a:pt x="119" y="4430"/>
                  </a:lnTo>
                  <a:lnTo>
                    <a:pt x="133" y="4441"/>
                  </a:lnTo>
                  <a:lnTo>
                    <a:pt x="145" y="4452"/>
                  </a:lnTo>
                  <a:lnTo>
                    <a:pt x="156" y="4462"/>
                  </a:lnTo>
                  <a:lnTo>
                    <a:pt x="167" y="4473"/>
                  </a:lnTo>
                  <a:lnTo>
                    <a:pt x="176" y="4483"/>
                  </a:lnTo>
                  <a:lnTo>
                    <a:pt x="183" y="4493"/>
                  </a:lnTo>
                  <a:lnTo>
                    <a:pt x="189" y="4502"/>
                  </a:lnTo>
                  <a:lnTo>
                    <a:pt x="193" y="4512"/>
                  </a:lnTo>
                  <a:lnTo>
                    <a:pt x="196" y="4521"/>
                  </a:lnTo>
                  <a:lnTo>
                    <a:pt x="197" y="4528"/>
                  </a:lnTo>
                  <a:lnTo>
                    <a:pt x="196" y="4536"/>
                  </a:lnTo>
                  <a:lnTo>
                    <a:pt x="193" y="4542"/>
                  </a:lnTo>
                  <a:lnTo>
                    <a:pt x="190" y="4547"/>
                  </a:lnTo>
                  <a:lnTo>
                    <a:pt x="183" y="4551"/>
                  </a:lnTo>
                  <a:lnTo>
                    <a:pt x="177" y="4554"/>
                  </a:lnTo>
                  <a:lnTo>
                    <a:pt x="168" y="4556"/>
                  </a:lnTo>
                  <a:lnTo>
                    <a:pt x="159" y="4557"/>
                  </a:lnTo>
                  <a:lnTo>
                    <a:pt x="148" y="4559"/>
                  </a:lnTo>
                  <a:lnTo>
                    <a:pt x="137" y="4557"/>
                  </a:lnTo>
                  <a:lnTo>
                    <a:pt x="124" y="4556"/>
                  </a:lnTo>
                  <a:lnTo>
                    <a:pt x="110" y="4553"/>
                  </a:lnTo>
                  <a:lnTo>
                    <a:pt x="96" y="4550"/>
                  </a:lnTo>
                  <a:lnTo>
                    <a:pt x="81" y="4547"/>
                  </a:lnTo>
                  <a:lnTo>
                    <a:pt x="66" y="4541"/>
                  </a:lnTo>
                  <a:lnTo>
                    <a:pt x="50" y="4536"/>
                  </a:lnTo>
                  <a:lnTo>
                    <a:pt x="33" y="4529"/>
                  </a:lnTo>
                  <a:lnTo>
                    <a:pt x="17" y="4522"/>
                  </a:lnTo>
                  <a:lnTo>
                    <a:pt x="0" y="4513"/>
                  </a:lnTo>
                  <a:close/>
                  <a:moveTo>
                    <a:pt x="0" y="4238"/>
                  </a:moveTo>
                  <a:lnTo>
                    <a:pt x="0" y="4091"/>
                  </a:lnTo>
                  <a:lnTo>
                    <a:pt x="20" y="4099"/>
                  </a:lnTo>
                  <a:lnTo>
                    <a:pt x="42" y="4107"/>
                  </a:lnTo>
                  <a:lnTo>
                    <a:pt x="65" y="4118"/>
                  </a:lnTo>
                  <a:lnTo>
                    <a:pt x="86" y="4130"/>
                  </a:lnTo>
                  <a:lnTo>
                    <a:pt x="104" y="4140"/>
                  </a:lnTo>
                  <a:lnTo>
                    <a:pt x="120" y="4150"/>
                  </a:lnTo>
                  <a:lnTo>
                    <a:pt x="136" y="4160"/>
                  </a:lnTo>
                  <a:lnTo>
                    <a:pt x="150" y="4171"/>
                  </a:lnTo>
                  <a:lnTo>
                    <a:pt x="163" y="4182"/>
                  </a:lnTo>
                  <a:lnTo>
                    <a:pt x="176" y="4192"/>
                  </a:lnTo>
                  <a:lnTo>
                    <a:pt x="187" y="4202"/>
                  </a:lnTo>
                  <a:lnTo>
                    <a:pt x="196" y="4213"/>
                  </a:lnTo>
                  <a:lnTo>
                    <a:pt x="204" y="4223"/>
                  </a:lnTo>
                  <a:lnTo>
                    <a:pt x="211" y="4233"/>
                  </a:lnTo>
                  <a:lnTo>
                    <a:pt x="217" y="4242"/>
                  </a:lnTo>
                  <a:lnTo>
                    <a:pt x="221" y="4251"/>
                  </a:lnTo>
                  <a:lnTo>
                    <a:pt x="223" y="4260"/>
                  </a:lnTo>
                  <a:lnTo>
                    <a:pt x="224" y="4267"/>
                  </a:lnTo>
                  <a:lnTo>
                    <a:pt x="223" y="4275"/>
                  </a:lnTo>
                  <a:lnTo>
                    <a:pt x="220" y="4281"/>
                  </a:lnTo>
                  <a:lnTo>
                    <a:pt x="216" y="4287"/>
                  </a:lnTo>
                  <a:lnTo>
                    <a:pt x="209" y="4291"/>
                  </a:lnTo>
                  <a:lnTo>
                    <a:pt x="202" y="4294"/>
                  </a:lnTo>
                  <a:lnTo>
                    <a:pt x="193" y="4296"/>
                  </a:lnTo>
                  <a:lnTo>
                    <a:pt x="182" y="4297"/>
                  </a:lnTo>
                  <a:lnTo>
                    <a:pt x="172" y="4297"/>
                  </a:lnTo>
                  <a:lnTo>
                    <a:pt x="159" y="4296"/>
                  </a:lnTo>
                  <a:lnTo>
                    <a:pt x="145" y="4295"/>
                  </a:lnTo>
                  <a:lnTo>
                    <a:pt x="131" y="4292"/>
                  </a:lnTo>
                  <a:lnTo>
                    <a:pt x="115" y="4289"/>
                  </a:lnTo>
                  <a:lnTo>
                    <a:pt x="99" y="4283"/>
                  </a:lnTo>
                  <a:lnTo>
                    <a:pt x="83" y="4278"/>
                  </a:lnTo>
                  <a:lnTo>
                    <a:pt x="67" y="4271"/>
                  </a:lnTo>
                  <a:lnTo>
                    <a:pt x="50" y="4264"/>
                  </a:lnTo>
                  <a:lnTo>
                    <a:pt x="32" y="4255"/>
                  </a:lnTo>
                  <a:lnTo>
                    <a:pt x="14" y="4246"/>
                  </a:lnTo>
                  <a:lnTo>
                    <a:pt x="7" y="4241"/>
                  </a:lnTo>
                  <a:lnTo>
                    <a:pt x="0" y="4238"/>
                  </a:lnTo>
                  <a:close/>
                  <a:moveTo>
                    <a:pt x="0" y="3936"/>
                  </a:moveTo>
                  <a:lnTo>
                    <a:pt x="0" y="3820"/>
                  </a:lnTo>
                  <a:lnTo>
                    <a:pt x="15" y="3823"/>
                  </a:lnTo>
                  <a:lnTo>
                    <a:pt x="31" y="3826"/>
                  </a:lnTo>
                  <a:lnTo>
                    <a:pt x="48" y="3830"/>
                  </a:lnTo>
                  <a:lnTo>
                    <a:pt x="67" y="3835"/>
                  </a:lnTo>
                  <a:lnTo>
                    <a:pt x="86" y="3842"/>
                  </a:lnTo>
                  <a:lnTo>
                    <a:pt x="106" y="3851"/>
                  </a:lnTo>
                  <a:lnTo>
                    <a:pt x="125" y="3860"/>
                  </a:lnTo>
                  <a:lnTo>
                    <a:pt x="146" y="3871"/>
                  </a:lnTo>
                  <a:lnTo>
                    <a:pt x="162" y="3881"/>
                  </a:lnTo>
                  <a:lnTo>
                    <a:pt x="178" y="3891"/>
                  </a:lnTo>
                  <a:lnTo>
                    <a:pt x="192" y="3900"/>
                  </a:lnTo>
                  <a:lnTo>
                    <a:pt x="206" y="3911"/>
                  </a:lnTo>
                  <a:lnTo>
                    <a:pt x="219" y="3921"/>
                  </a:lnTo>
                  <a:lnTo>
                    <a:pt x="231" y="3932"/>
                  </a:lnTo>
                  <a:lnTo>
                    <a:pt x="241" y="3941"/>
                  </a:lnTo>
                  <a:lnTo>
                    <a:pt x="250" y="3952"/>
                  </a:lnTo>
                  <a:lnTo>
                    <a:pt x="258" y="3962"/>
                  </a:lnTo>
                  <a:lnTo>
                    <a:pt x="264" y="3971"/>
                  </a:lnTo>
                  <a:lnTo>
                    <a:pt x="270" y="3980"/>
                  </a:lnTo>
                  <a:lnTo>
                    <a:pt x="274" y="3990"/>
                  </a:lnTo>
                  <a:lnTo>
                    <a:pt x="276" y="3997"/>
                  </a:lnTo>
                  <a:lnTo>
                    <a:pt x="276" y="4006"/>
                  </a:lnTo>
                  <a:lnTo>
                    <a:pt x="275" y="4012"/>
                  </a:lnTo>
                  <a:lnTo>
                    <a:pt x="273" y="4019"/>
                  </a:lnTo>
                  <a:lnTo>
                    <a:pt x="268" y="4024"/>
                  </a:lnTo>
                  <a:lnTo>
                    <a:pt x="262" y="4029"/>
                  </a:lnTo>
                  <a:lnTo>
                    <a:pt x="255" y="4032"/>
                  </a:lnTo>
                  <a:lnTo>
                    <a:pt x="246" y="4034"/>
                  </a:lnTo>
                  <a:lnTo>
                    <a:pt x="235" y="4036"/>
                  </a:lnTo>
                  <a:lnTo>
                    <a:pt x="224" y="4036"/>
                  </a:lnTo>
                  <a:lnTo>
                    <a:pt x="213" y="4035"/>
                  </a:lnTo>
                  <a:lnTo>
                    <a:pt x="199" y="4034"/>
                  </a:lnTo>
                  <a:lnTo>
                    <a:pt x="186" y="4031"/>
                  </a:lnTo>
                  <a:lnTo>
                    <a:pt x="170" y="4028"/>
                  </a:lnTo>
                  <a:lnTo>
                    <a:pt x="155" y="4023"/>
                  </a:lnTo>
                  <a:lnTo>
                    <a:pt x="139" y="4018"/>
                  </a:lnTo>
                  <a:lnTo>
                    <a:pt x="123" y="4011"/>
                  </a:lnTo>
                  <a:lnTo>
                    <a:pt x="107" y="4004"/>
                  </a:lnTo>
                  <a:lnTo>
                    <a:pt x="91" y="3996"/>
                  </a:lnTo>
                  <a:lnTo>
                    <a:pt x="73" y="3987"/>
                  </a:lnTo>
                  <a:lnTo>
                    <a:pt x="53" y="3975"/>
                  </a:lnTo>
                  <a:lnTo>
                    <a:pt x="33" y="3962"/>
                  </a:lnTo>
                  <a:lnTo>
                    <a:pt x="16" y="3949"/>
                  </a:lnTo>
                  <a:lnTo>
                    <a:pt x="0" y="3936"/>
                  </a:lnTo>
                  <a:close/>
                  <a:moveTo>
                    <a:pt x="0" y="3281"/>
                  </a:moveTo>
                  <a:lnTo>
                    <a:pt x="0" y="3158"/>
                  </a:lnTo>
                  <a:lnTo>
                    <a:pt x="17" y="3173"/>
                  </a:lnTo>
                  <a:lnTo>
                    <a:pt x="32" y="3188"/>
                  </a:lnTo>
                  <a:lnTo>
                    <a:pt x="45" y="3203"/>
                  </a:lnTo>
                  <a:lnTo>
                    <a:pt x="55" y="3217"/>
                  </a:lnTo>
                  <a:lnTo>
                    <a:pt x="58" y="3224"/>
                  </a:lnTo>
                  <a:lnTo>
                    <a:pt x="61" y="3231"/>
                  </a:lnTo>
                  <a:lnTo>
                    <a:pt x="64" y="3237"/>
                  </a:lnTo>
                  <a:lnTo>
                    <a:pt x="65" y="3243"/>
                  </a:lnTo>
                  <a:lnTo>
                    <a:pt x="65" y="3249"/>
                  </a:lnTo>
                  <a:lnTo>
                    <a:pt x="65" y="3255"/>
                  </a:lnTo>
                  <a:lnTo>
                    <a:pt x="64" y="3259"/>
                  </a:lnTo>
                  <a:lnTo>
                    <a:pt x="61" y="3265"/>
                  </a:lnTo>
                  <a:lnTo>
                    <a:pt x="57" y="3269"/>
                  </a:lnTo>
                  <a:lnTo>
                    <a:pt x="52" y="3273"/>
                  </a:lnTo>
                  <a:lnTo>
                    <a:pt x="45" y="3276"/>
                  </a:lnTo>
                  <a:lnTo>
                    <a:pt x="38" y="3279"/>
                  </a:lnTo>
                  <a:lnTo>
                    <a:pt x="30" y="3281"/>
                  </a:lnTo>
                  <a:lnTo>
                    <a:pt x="20" y="3282"/>
                  </a:lnTo>
                  <a:lnTo>
                    <a:pt x="11" y="3281"/>
                  </a:lnTo>
                  <a:lnTo>
                    <a:pt x="0" y="3281"/>
                  </a:lnTo>
                  <a:close/>
                  <a:moveTo>
                    <a:pt x="0" y="2955"/>
                  </a:moveTo>
                  <a:lnTo>
                    <a:pt x="0" y="2826"/>
                  </a:lnTo>
                  <a:lnTo>
                    <a:pt x="12" y="2829"/>
                  </a:lnTo>
                  <a:lnTo>
                    <a:pt x="24" y="2832"/>
                  </a:lnTo>
                  <a:lnTo>
                    <a:pt x="36" y="2835"/>
                  </a:lnTo>
                  <a:lnTo>
                    <a:pt x="48" y="2840"/>
                  </a:lnTo>
                  <a:lnTo>
                    <a:pt x="61" y="2846"/>
                  </a:lnTo>
                  <a:lnTo>
                    <a:pt x="75" y="2851"/>
                  </a:lnTo>
                  <a:lnTo>
                    <a:pt x="88" y="2859"/>
                  </a:lnTo>
                  <a:lnTo>
                    <a:pt x="102" y="2866"/>
                  </a:lnTo>
                  <a:lnTo>
                    <a:pt x="115" y="2875"/>
                  </a:lnTo>
                  <a:lnTo>
                    <a:pt x="128" y="2884"/>
                  </a:lnTo>
                  <a:lnTo>
                    <a:pt x="140" y="2892"/>
                  </a:lnTo>
                  <a:lnTo>
                    <a:pt x="152" y="2901"/>
                  </a:lnTo>
                  <a:lnTo>
                    <a:pt x="162" y="2911"/>
                  </a:lnTo>
                  <a:lnTo>
                    <a:pt x="172" y="2919"/>
                  </a:lnTo>
                  <a:lnTo>
                    <a:pt x="180" y="2929"/>
                  </a:lnTo>
                  <a:lnTo>
                    <a:pt x="188" y="2938"/>
                  </a:lnTo>
                  <a:lnTo>
                    <a:pt x="193" y="2947"/>
                  </a:lnTo>
                  <a:lnTo>
                    <a:pt x="199" y="2956"/>
                  </a:lnTo>
                  <a:lnTo>
                    <a:pt x="203" y="2965"/>
                  </a:lnTo>
                  <a:lnTo>
                    <a:pt x="205" y="2972"/>
                  </a:lnTo>
                  <a:lnTo>
                    <a:pt x="207" y="2980"/>
                  </a:lnTo>
                  <a:lnTo>
                    <a:pt x="207" y="2987"/>
                  </a:lnTo>
                  <a:lnTo>
                    <a:pt x="205" y="2994"/>
                  </a:lnTo>
                  <a:lnTo>
                    <a:pt x="203" y="3000"/>
                  </a:lnTo>
                  <a:lnTo>
                    <a:pt x="199" y="3006"/>
                  </a:lnTo>
                  <a:lnTo>
                    <a:pt x="193" y="3010"/>
                  </a:lnTo>
                  <a:lnTo>
                    <a:pt x="187" y="3013"/>
                  </a:lnTo>
                  <a:lnTo>
                    <a:pt x="178" y="3015"/>
                  </a:lnTo>
                  <a:lnTo>
                    <a:pt x="169" y="3017"/>
                  </a:lnTo>
                  <a:lnTo>
                    <a:pt x="160" y="3017"/>
                  </a:lnTo>
                  <a:lnTo>
                    <a:pt x="150" y="3017"/>
                  </a:lnTo>
                  <a:lnTo>
                    <a:pt x="138" y="3016"/>
                  </a:lnTo>
                  <a:lnTo>
                    <a:pt x="127" y="3014"/>
                  </a:lnTo>
                  <a:lnTo>
                    <a:pt x="114" y="3011"/>
                  </a:lnTo>
                  <a:lnTo>
                    <a:pt x="101" y="3008"/>
                  </a:lnTo>
                  <a:lnTo>
                    <a:pt x="88" y="3003"/>
                  </a:lnTo>
                  <a:lnTo>
                    <a:pt x="74" y="2998"/>
                  </a:lnTo>
                  <a:lnTo>
                    <a:pt x="61" y="2992"/>
                  </a:lnTo>
                  <a:lnTo>
                    <a:pt x="47" y="2984"/>
                  </a:lnTo>
                  <a:lnTo>
                    <a:pt x="33" y="2976"/>
                  </a:lnTo>
                  <a:lnTo>
                    <a:pt x="25" y="2971"/>
                  </a:lnTo>
                  <a:lnTo>
                    <a:pt x="16" y="2966"/>
                  </a:lnTo>
                  <a:lnTo>
                    <a:pt x="7" y="2960"/>
                  </a:lnTo>
                  <a:lnTo>
                    <a:pt x="0" y="2955"/>
                  </a:lnTo>
                  <a:close/>
                  <a:moveTo>
                    <a:pt x="0" y="2548"/>
                  </a:moveTo>
                  <a:lnTo>
                    <a:pt x="0" y="2452"/>
                  </a:lnTo>
                  <a:lnTo>
                    <a:pt x="11" y="2463"/>
                  </a:lnTo>
                  <a:lnTo>
                    <a:pt x="19" y="2475"/>
                  </a:lnTo>
                  <a:lnTo>
                    <a:pt x="26" y="2485"/>
                  </a:lnTo>
                  <a:lnTo>
                    <a:pt x="31" y="2496"/>
                  </a:lnTo>
                  <a:lnTo>
                    <a:pt x="33" y="2506"/>
                  </a:lnTo>
                  <a:lnTo>
                    <a:pt x="34" y="2516"/>
                  </a:lnTo>
                  <a:lnTo>
                    <a:pt x="34" y="2520"/>
                  </a:lnTo>
                  <a:lnTo>
                    <a:pt x="33" y="2524"/>
                  </a:lnTo>
                  <a:lnTo>
                    <a:pt x="32" y="2527"/>
                  </a:lnTo>
                  <a:lnTo>
                    <a:pt x="30" y="2532"/>
                  </a:lnTo>
                  <a:lnTo>
                    <a:pt x="28" y="2535"/>
                  </a:lnTo>
                  <a:lnTo>
                    <a:pt x="26" y="2537"/>
                  </a:lnTo>
                  <a:lnTo>
                    <a:pt x="23" y="2540"/>
                  </a:lnTo>
                  <a:lnTo>
                    <a:pt x="18" y="2543"/>
                  </a:lnTo>
                  <a:lnTo>
                    <a:pt x="10" y="2546"/>
                  </a:lnTo>
                  <a:lnTo>
                    <a:pt x="0" y="2548"/>
                  </a:lnTo>
                  <a:close/>
                  <a:moveTo>
                    <a:pt x="0" y="2164"/>
                  </a:moveTo>
                  <a:lnTo>
                    <a:pt x="0" y="2121"/>
                  </a:lnTo>
                  <a:lnTo>
                    <a:pt x="4" y="2116"/>
                  </a:lnTo>
                  <a:lnTo>
                    <a:pt x="10" y="2112"/>
                  </a:lnTo>
                  <a:lnTo>
                    <a:pt x="16" y="2110"/>
                  </a:lnTo>
                  <a:lnTo>
                    <a:pt x="23" y="2107"/>
                  </a:lnTo>
                  <a:lnTo>
                    <a:pt x="30" y="2106"/>
                  </a:lnTo>
                  <a:lnTo>
                    <a:pt x="39" y="2106"/>
                  </a:lnTo>
                  <a:lnTo>
                    <a:pt x="48" y="2106"/>
                  </a:lnTo>
                  <a:lnTo>
                    <a:pt x="58" y="2107"/>
                  </a:lnTo>
                  <a:lnTo>
                    <a:pt x="68" y="2108"/>
                  </a:lnTo>
                  <a:lnTo>
                    <a:pt x="79" y="2110"/>
                  </a:lnTo>
                  <a:lnTo>
                    <a:pt x="91" y="2113"/>
                  </a:lnTo>
                  <a:lnTo>
                    <a:pt x="101" y="2117"/>
                  </a:lnTo>
                  <a:lnTo>
                    <a:pt x="113" y="2123"/>
                  </a:lnTo>
                  <a:lnTo>
                    <a:pt x="125" y="2128"/>
                  </a:lnTo>
                  <a:lnTo>
                    <a:pt x="137" y="2134"/>
                  </a:lnTo>
                  <a:lnTo>
                    <a:pt x="149" y="2141"/>
                  </a:lnTo>
                  <a:lnTo>
                    <a:pt x="161" y="2149"/>
                  </a:lnTo>
                  <a:lnTo>
                    <a:pt x="172" y="2156"/>
                  </a:lnTo>
                  <a:lnTo>
                    <a:pt x="182" y="2164"/>
                  </a:lnTo>
                  <a:lnTo>
                    <a:pt x="191" y="2172"/>
                  </a:lnTo>
                  <a:lnTo>
                    <a:pt x="201" y="2181"/>
                  </a:lnTo>
                  <a:lnTo>
                    <a:pt x="208" y="2190"/>
                  </a:lnTo>
                  <a:lnTo>
                    <a:pt x="216" y="2198"/>
                  </a:lnTo>
                  <a:lnTo>
                    <a:pt x="221" y="2206"/>
                  </a:lnTo>
                  <a:lnTo>
                    <a:pt x="227" y="2215"/>
                  </a:lnTo>
                  <a:lnTo>
                    <a:pt x="231" y="2223"/>
                  </a:lnTo>
                  <a:lnTo>
                    <a:pt x="234" y="2231"/>
                  </a:lnTo>
                  <a:lnTo>
                    <a:pt x="236" y="2238"/>
                  </a:lnTo>
                  <a:lnTo>
                    <a:pt x="237" y="2246"/>
                  </a:lnTo>
                  <a:lnTo>
                    <a:pt x="236" y="2252"/>
                  </a:lnTo>
                  <a:lnTo>
                    <a:pt x="235" y="2259"/>
                  </a:lnTo>
                  <a:lnTo>
                    <a:pt x="232" y="2264"/>
                  </a:lnTo>
                  <a:lnTo>
                    <a:pt x="229" y="2270"/>
                  </a:lnTo>
                  <a:lnTo>
                    <a:pt x="223" y="2274"/>
                  </a:lnTo>
                  <a:lnTo>
                    <a:pt x="217" y="2277"/>
                  </a:lnTo>
                  <a:lnTo>
                    <a:pt x="210" y="2279"/>
                  </a:lnTo>
                  <a:lnTo>
                    <a:pt x="203" y="2281"/>
                  </a:lnTo>
                  <a:lnTo>
                    <a:pt x="194" y="2283"/>
                  </a:lnTo>
                  <a:lnTo>
                    <a:pt x="184" y="2283"/>
                  </a:lnTo>
                  <a:lnTo>
                    <a:pt x="175" y="2281"/>
                  </a:lnTo>
                  <a:lnTo>
                    <a:pt x="164" y="2279"/>
                  </a:lnTo>
                  <a:lnTo>
                    <a:pt x="153" y="2277"/>
                  </a:lnTo>
                  <a:lnTo>
                    <a:pt x="142" y="2274"/>
                  </a:lnTo>
                  <a:lnTo>
                    <a:pt x="131" y="2270"/>
                  </a:lnTo>
                  <a:lnTo>
                    <a:pt x="119" y="2265"/>
                  </a:lnTo>
                  <a:lnTo>
                    <a:pt x="107" y="2260"/>
                  </a:lnTo>
                  <a:lnTo>
                    <a:pt x="95" y="2253"/>
                  </a:lnTo>
                  <a:lnTo>
                    <a:pt x="83" y="2247"/>
                  </a:lnTo>
                  <a:lnTo>
                    <a:pt x="68" y="2237"/>
                  </a:lnTo>
                  <a:lnTo>
                    <a:pt x="54" y="2226"/>
                  </a:lnTo>
                  <a:lnTo>
                    <a:pt x="42" y="2217"/>
                  </a:lnTo>
                  <a:lnTo>
                    <a:pt x="30" y="2206"/>
                  </a:lnTo>
                  <a:lnTo>
                    <a:pt x="20" y="2195"/>
                  </a:lnTo>
                  <a:lnTo>
                    <a:pt x="12" y="2184"/>
                  </a:lnTo>
                  <a:lnTo>
                    <a:pt x="5" y="2174"/>
                  </a:lnTo>
                  <a:lnTo>
                    <a:pt x="0" y="2164"/>
                  </a:lnTo>
                  <a:close/>
                  <a:moveTo>
                    <a:pt x="0" y="1776"/>
                  </a:moveTo>
                  <a:lnTo>
                    <a:pt x="0" y="1663"/>
                  </a:lnTo>
                  <a:lnTo>
                    <a:pt x="10" y="1664"/>
                  </a:lnTo>
                  <a:lnTo>
                    <a:pt x="20" y="1666"/>
                  </a:lnTo>
                  <a:lnTo>
                    <a:pt x="31" y="1670"/>
                  </a:lnTo>
                  <a:lnTo>
                    <a:pt x="43" y="1673"/>
                  </a:lnTo>
                  <a:lnTo>
                    <a:pt x="55" y="1677"/>
                  </a:lnTo>
                  <a:lnTo>
                    <a:pt x="67" y="1682"/>
                  </a:lnTo>
                  <a:lnTo>
                    <a:pt x="79" y="1689"/>
                  </a:lnTo>
                  <a:lnTo>
                    <a:pt x="91" y="1695"/>
                  </a:lnTo>
                  <a:lnTo>
                    <a:pt x="101" y="1703"/>
                  </a:lnTo>
                  <a:lnTo>
                    <a:pt x="111" y="1711"/>
                  </a:lnTo>
                  <a:lnTo>
                    <a:pt x="121" y="1718"/>
                  </a:lnTo>
                  <a:lnTo>
                    <a:pt x="129" y="1726"/>
                  </a:lnTo>
                  <a:lnTo>
                    <a:pt x="137" y="1733"/>
                  </a:lnTo>
                  <a:lnTo>
                    <a:pt x="145" y="1741"/>
                  </a:lnTo>
                  <a:lnTo>
                    <a:pt x="150" y="1749"/>
                  </a:lnTo>
                  <a:lnTo>
                    <a:pt x="156" y="1757"/>
                  </a:lnTo>
                  <a:lnTo>
                    <a:pt x="161" y="1764"/>
                  </a:lnTo>
                  <a:lnTo>
                    <a:pt x="164" y="1772"/>
                  </a:lnTo>
                  <a:lnTo>
                    <a:pt x="167" y="1780"/>
                  </a:lnTo>
                  <a:lnTo>
                    <a:pt x="168" y="1787"/>
                  </a:lnTo>
                  <a:lnTo>
                    <a:pt x="169" y="1794"/>
                  </a:lnTo>
                  <a:lnTo>
                    <a:pt x="168" y="1800"/>
                  </a:lnTo>
                  <a:lnTo>
                    <a:pt x="167" y="1807"/>
                  </a:lnTo>
                  <a:lnTo>
                    <a:pt x="165" y="1812"/>
                  </a:lnTo>
                  <a:lnTo>
                    <a:pt x="161" y="1816"/>
                  </a:lnTo>
                  <a:lnTo>
                    <a:pt x="156" y="1821"/>
                  </a:lnTo>
                  <a:lnTo>
                    <a:pt x="151" y="1824"/>
                  </a:lnTo>
                  <a:lnTo>
                    <a:pt x="145" y="1826"/>
                  </a:lnTo>
                  <a:lnTo>
                    <a:pt x="137" y="1828"/>
                  </a:lnTo>
                  <a:lnTo>
                    <a:pt x="129" y="1828"/>
                  </a:lnTo>
                  <a:lnTo>
                    <a:pt x="121" y="1829"/>
                  </a:lnTo>
                  <a:lnTo>
                    <a:pt x="112" y="1828"/>
                  </a:lnTo>
                  <a:lnTo>
                    <a:pt x="102" y="1827"/>
                  </a:lnTo>
                  <a:lnTo>
                    <a:pt x="92" y="1825"/>
                  </a:lnTo>
                  <a:lnTo>
                    <a:pt x="82" y="1822"/>
                  </a:lnTo>
                  <a:lnTo>
                    <a:pt x="71" y="1818"/>
                  </a:lnTo>
                  <a:lnTo>
                    <a:pt x="60" y="1814"/>
                  </a:lnTo>
                  <a:lnTo>
                    <a:pt x="50" y="1809"/>
                  </a:lnTo>
                  <a:lnTo>
                    <a:pt x="39" y="1803"/>
                  </a:lnTo>
                  <a:lnTo>
                    <a:pt x="28" y="1797"/>
                  </a:lnTo>
                  <a:lnTo>
                    <a:pt x="14" y="1787"/>
                  </a:lnTo>
                  <a:lnTo>
                    <a:pt x="0" y="1776"/>
                  </a:lnTo>
                  <a:close/>
                  <a:moveTo>
                    <a:pt x="0" y="1333"/>
                  </a:moveTo>
                  <a:lnTo>
                    <a:pt x="0" y="1234"/>
                  </a:lnTo>
                  <a:lnTo>
                    <a:pt x="10" y="1234"/>
                  </a:lnTo>
                  <a:lnTo>
                    <a:pt x="20" y="1235"/>
                  </a:lnTo>
                  <a:lnTo>
                    <a:pt x="31" y="1237"/>
                  </a:lnTo>
                  <a:lnTo>
                    <a:pt x="43" y="1240"/>
                  </a:lnTo>
                  <a:lnTo>
                    <a:pt x="56" y="1243"/>
                  </a:lnTo>
                  <a:lnTo>
                    <a:pt x="68" y="1249"/>
                  </a:lnTo>
                  <a:lnTo>
                    <a:pt x="81" y="1255"/>
                  </a:lnTo>
                  <a:lnTo>
                    <a:pt x="94" y="1263"/>
                  </a:lnTo>
                  <a:lnTo>
                    <a:pt x="104" y="1269"/>
                  </a:lnTo>
                  <a:lnTo>
                    <a:pt x="112" y="1276"/>
                  </a:lnTo>
                  <a:lnTo>
                    <a:pt x="121" y="1283"/>
                  </a:lnTo>
                  <a:lnTo>
                    <a:pt x="128" y="1291"/>
                  </a:lnTo>
                  <a:lnTo>
                    <a:pt x="135" y="1297"/>
                  </a:lnTo>
                  <a:lnTo>
                    <a:pt x="141" y="1305"/>
                  </a:lnTo>
                  <a:lnTo>
                    <a:pt x="148" y="1312"/>
                  </a:lnTo>
                  <a:lnTo>
                    <a:pt x="152" y="1320"/>
                  </a:lnTo>
                  <a:lnTo>
                    <a:pt x="156" y="1327"/>
                  </a:lnTo>
                  <a:lnTo>
                    <a:pt x="160" y="1334"/>
                  </a:lnTo>
                  <a:lnTo>
                    <a:pt x="162" y="1341"/>
                  </a:lnTo>
                  <a:lnTo>
                    <a:pt x="163" y="1348"/>
                  </a:lnTo>
                  <a:lnTo>
                    <a:pt x="164" y="1354"/>
                  </a:lnTo>
                  <a:lnTo>
                    <a:pt x="163" y="1361"/>
                  </a:lnTo>
                  <a:lnTo>
                    <a:pt x="162" y="1366"/>
                  </a:lnTo>
                  <a:lnTo>
                    <a:pt x="160" y="1372"/>
                  </a:lnTo>
                  <a:lnTo>
                    <a:pt x="155" y="1376"/>
                  </a:lnTo>
                  <a:lnTo>
                    <a:pt x="151" y="1380"/>
                  </a:lnTo>
                  <a:lnTo>
                    <a:pt x="146" y="1384"/>
                  </a:lnTo>
                  <a:lnTo>
                    <a:pt x="140" y="1386"/>
                  </a:lnTo>
                  <a:lnTo>
                    <a:pt x="134" y="1387"/>
                  </a:lnTo>
                  <a:lnTo>
                    <a:pt x="126" y="1388"/>
                  </a:lnTo>
                  <a:lnTo>
                    <a:pt x="119" y="1388"/>
                  </a:lnTo>
                  <a:lnTo>
                    <a:pt x="110" y="1388"/>
                  </a:lnTo>
                  <a:lnTo>
                    <a:pt x="101" y="1387"/>
                  </a:lnTo>
                  <a:lnTo>
                    <a:pt x="93" y="1385"/>
                  </a:lnTo>
                  <a:lnTo>
                    <a:pt x="83" y="1381"/>
                  </a:lnTo>
                  <a:lnTo>
                    <a:pt x="73" y="1378"/>
                  </a:lnTo>
                  <a:lnTo>
                    <a:pt x="64" y="1375"/>
                  </a:lnTo>
                  <a:lnTo>
                    <a:pt x="54" y="1370"/>
                  </a:lnTo>
                  <a:lnTo>
                    <a:pt x="44" y="1364"/>
                  </a:lnTo>
                  <a:lnTo>
                    <a:pt x="33" y="1359"/>
                  </a:lnTo>
                  <a:lnTo>
                    <a:pt x="25" y="1352"/>
                  </a:lnTo>
                  <a:lnTo>
                    <a:pt x="16" y="1346"/>
                  </a:lnTo>
                  <a:lnTo>
                    <a:pt x="7" y="1339"/>
                  </a:lnTo>
                  <a:lnTo>
                    <a:pt x="0" y="1333"/>
                  </a:lnTo>
                  <a:close/>
                  <a:moveTo>
                    <a:pt x="0" y="367"/>
                  </a:moveTo>
                  <a:lnTo>
                    <a:pt x="0" y="269"/>
                  </a:lnTo>
                  <a:lnTo>
                    <a:pt x="7" y="270"/>
                  </a:lnTo>
                  <a:lnTo>
                    <a:pt x="15" y="271"/>
                  </a:lnTo>
                  <a:lnTo>
                    <a:pt x="23" y="273"/>
                  </a:lnTo>
                  <a:lnTo>
                    <a:pt x="30" y="275"/>
                  </a:lnTo>
                  <a:lnTo>
                    <a:pt x="46" y="283"/>
                  </a:lnTo>
                  <a:lnTo>
                    <a:pt x="63" y="292"/>
                  </a:lnTo>
                  <a:lnTo>
                    <a:pt x="77" y="303"/>
                  </a:lnTo>
                  <a:lnTo>
                    <a:pt x="89" y="315"/>
                  </a:lnTo>
                  <a:lnTo>
                    <a:pt x="100" y="327"/>
                  </a:lnTo>
                  <a:lnTo>
                    <a:pt x="108" y="340"/>
                  </a:lnTo>
                  <a:lnTo>
                    <a:pt x="111" y="345"/>
                  </a:lnTo>
                  <a:lnTo>
                    <a:pt x="113" y="352"/>
                  </a:lnTo>
                  <a:lnTo>
                    <a:pt x="114" y="357"/>
                  </a:lnTo>
                  <a:lnTo>
                    <a:pt x="115" y="364"/>
                  </a:lnTo>
                  <a:lnTo>
                    <a:pt x="115" y="369"/>
                  </a:lnTo>
                  <a:lnTo>
                    <a:pt x="115" y="374"/>
                  </a:lnTo>
                  <a:lnTo>
                    <a:pt x="113" y="379"/>
                  </a:lnTo>
                  <a:lnTo>
                    <a:pt x="111" y="383"/>
                  </a:lnTo>
                  <a:lnTo>
                    <a:pt x="108" y="387"/>
                  </a:lnTo>
                  <a:lnTo>
                    <a:pt x="105" y="391"/>
                  </a:lnTo>
                  <a:lnTo>
                    <a:pt x="100" y="393"/>
                  </a:lnTo>
                  <a:lnTo>
                    <a:pt x="95" y="395"/>
                  </a:lnTo>
                  <a:lnTo>
                    <a:pt x="89" y="397"/>
                  </a:lnTo>
                  <a:lnTo>
                    <a:pt x="84" y="398"/>
                  </a:lnTo>
                  <a:lnTo>
                    <a:pt x="78" y="398"/>
                  </a:lnTo>
                  <a:lnTo>
                    <a:pt x="71" y="398"/>
                  </a:lnTo>
                  <a:lnTo>
                    <a:pt x="57" y="396"/>
                  </a:lnTo>
                  <a:lnTo>
                    <a:pt x="42" y="391"/>
                  </a:lnTo>
                  <a:lnTo>
                    <a:pt x="27" y="384"/>
                  </a:lnTo>
                  <a:lnTo>
                    <a:pt x="11" y="374"/>
                  </a:lnTo>
                  <a:lnTo>
                    <a:pt x="5" y="371"/>
                  </a:lnTo>
                  <a:lnTo>
                    <a:pt x="0" y="367"/>
                  </a:lnTo>
                  <a:close/>
                  <a:moveTo>
                    <a:pt x="336" y="7904"/>
                  </a:moveTo>
                  <a:lnTo>
                    <a:pt x="310" y="7889"/>
                  </a:lnTo>
                  <a:lnTo>
                    <a:pt x="286" y="7874"/>
                  </a:lnTo>
                  <a:lnTo>
                    <a:pt x="267" y="7859"/>
                  </a:lnTo>
                  <a:lnTo>
                    <a:pt x="250" y="7846"/>
                  </a:lnTo>
                  <a:lnTo>
                    <a:pt x="237" y="7835"/>
                  </a:lnTo>
                  <a:lnTo>
                    <a:pt x="230" y="7824"/>
                  </a:lnTo>
                  <a:lnTo>
                    <a:pt x="227" y="7820"/>
                  </a:lnTo>
                  <a:lnTo>
                    <a:pt x="226" y="7817"/>
                  </a:lnTo>
                  <a:lnTo>
                    <a:pt x="226" y="7812"/>
                  </a:lnTo>
                  <a:lnTo>
                    <a:pt x="227" y="7810"/>
                  </a:lnTo>
                  <a:lnTo>
                    <a:pt x="229" y="7808"/>
                  </a:lnTo>
                  <a:lnTo>
                    <a:pt x="231" y="7806"/>
                  </a:lnTo>
                  <a:lnTo>
                    <a:pt x="234" y="7805"/>
                  </a:lnTo>
                  <a:lnTo>
                    <a:pt x="238" y="7804"/>
                  </a:lnTo>
                  <a:lnTo>
                    <a:pt x="248" y="7804"/>
                  </a:lnTo>
                  <a:lnTo>
                    <a:pt x="261" y="7804"/>
                  </a:lnTo>
                  <a:lnTo>
                    <a:pt x="276" y="7806"/>
                  </a:lnTo>
                  <a:lnTo>
                    <a:pt x="295" y="7810"/>
                  </a:lnTo>
                  <a:lnTo>
                    <a:pt x="314" y="7814"/>
                  </a:lnTo>
                  <a:lnTo>
                    <a:pt x="336" y="7821"/>
                  </a:lnTo>
                  <a:lnTo>
                    <a:pt x="336" y="7904"/>
                  </a:lnTo>
                  <a:close/>
                  <a:moveTo>
                    <a:pt x="336" y="7707"/>
                  </a:moveTo>
                  <a:lnTo>
                    <a:pt x="323" y="7696"/>
                  </a:lnTo>
                  <a:lnTo>
                    <a:pt x="311" y="7686"/>
                  </a:lnTo>
                  <a:lnTo>
                    <a:pt x="300" y="7677"/>
                  </a:lnTo>
                  <a:lnTo>
                    <a:pt x="292" y="7669"/>
                  </a:lnTo>
                  <a:lnTo>
                    <a:pt x="287" y="7661"/>
                  </a:lnTo>
                  <a:lnTo>
                    <a:pt x="284" y="7655"/>
                  </a:lnTo>
                  <a:lnTo>
                    <a:pt x="283" y="7653"/>
                  </a:lnTo>
                  <a:lnTo>
                    <a:pt x="283" y="7649"/>
                  </a:lnTo>
                  <a:lnTo>
                    <a:pt x="283" y="7647"/>
                  </a:lnTo>
                  <a:lnTo>
                    <a:pt x="284" y="7645"/>
                  </a:lnTo>
                  <a:lnTo>
                    <a:pt x="286" y="7642"/>
                  </a:lnTo>
                  <a:lnTo>
                    <a:pt x="290" y="7640"/>
                  </a:lnTo>
                  <a:lnTo>
                    <a:pt x="295" y="7639"/>
                  </a:lnTo>
                  <a:lnTo>
                    <a:pt x="301" y="7637"/>
                  </a:lnTo>
                  <a:lnTo>
                    <a:pt x="316" y="7637"/>
                  </a:lnTo>
                  <a:lnTo>
                    <a:pt x="336" y="7641"/>
                  </a:lnTo>
                  <a:lnTo>
                    <a:pt x="336" y="7707"/>
                  </a:lnTo>
                  <a:close/>
                  <a:moveTo>
                    <a:pt x="315" y="7396"/>
                  </a:moveTo>
                  <a:lnTo>
                    <a:pt x="285" y="7382"/>
                  </a:lnTo>
                  <a:lnTo>
                    <a:pt x="257" y="7367"/>
                  </a:lnTo>
                  <a:lnTo>
                    <a:pt x="229" y="7353"/>
                  </a:lnTo>
                  <a:lnTo>
                    <a:pt x="203" y="7339"/>
                  </a:lnTo>
                  <a:lnTo>
                    <a:pt x="179" y="7325"/>
                  </a:lnTo>
                  <a:lnTo>
                    <a:pt x="156" y="7310"/>
                  </a:lnTo>
                  <a:lnTo>
                    <a:pt x="136" y="7298"/>
                  </a:lnTo>
                  <a:lnTo>
                    <a:pt x="116" y="7285"/>
                  </a:lnTo>
                  <a:lnTo>
                    <a:pt x="100" y="7272"/>
                  </a:lnTo>
                  <a:lnTo>
                    <a:pt x="85" y="7260"/>
                  </a:lnTo>
                  <a:lnTo>
                    <a:pt x="73" y="7249"/>
                  </a:lnTo>
                  <a:lnTo>
                    <a:pt x="64" y="7239"/>
                  </a:lnTo>
                  <a:lnTo>
                    <a:pt x="57" y="7230"/>
                  </a:lnTo>
                  <a:lnTo>
                    <a:pt x="53" y="7222"/>
                  </a:lnTo>
                  <a:lnTo>
                    <a:pt x="52" y="7219"/>
                  </a:lnTo>
                  <a:lnTo>
                    <a:pt x="51" y="7214"/>
                  </a:lnTo>
                  <a:lnTo>
                    <a:pt x="52" y="7212"/>
                  </a:lnTo>
                  <a:lnTo>
                    <a:pt x="53" y="7209"/>
                  </a:lnTo>
                  <a:lnTo>
                    <a:pt x="54" y="7207"/>
                  </a:lnTo>
                  <a:lnTo>
                    <a:pt x="56" y="7205"/>
                  </a:lnTo>
                  <a:lnTo>
                    <a:pt x="59" y="7204"/>
                  </a:lnTo>
                  <a:lnTo>
                    <a:pt x="64" y="7203"/>
                  </a:lnTo>
                  <a:lnTo>
                    <a:pt x="72" y="7201"/>
                  </a:lnTo>
                  <a:lnTo>
                    <a:pt x="83" y="7200"/>
                  </a:lnTo>
                  <a:lnTo>
                    <a:pt x="96" y="7201"/>
                  </a:lnTo>
                  <a:lnTo>
                    <a:pt x="110" y="7204"/>
                  </a:lnTo>
                  <a:lnTo>
                    <a:pt x="127" y="7207"/>
                  </a:lnTo>
                  <a:lnTo>
                    <a:pt x="146" y="7211"/>
                  </a:lnTo>
                  <a:lnTo>
                    <a:pt x="187" y="7223"/>
                  </a:lnTo>
                  <a:lnTo>
                    <a:pt x="233" y="7239"/>
                  </a:lnTo>
                  <a:lnTo>
                    <a:pt x="283" y="7258"/>
                  </a:lnTo>
                  <a:lnTo>
                    <a:pt x="336" y="7280"/>
                  </a:lnTo>
                  <a:lnTo>
                    <a:pt x="336" y="7405"/>
                  </a:lnTo>
                  <a:lnTo>
                    <a:pt x="315" y="7396"/>
                  </a:lnTo>
                  <a:close/>
                  <a:moveTo>
                    <a:pt x="336" y="7153"/>
                  </a:moveTo>
                  <a:lnTo>
                    <a:pt x="305" y="7133"/>
                  </a:lnTo>
                  <a:lnTo>
                    <a:pt x="278" y="7115"/>
                  </a:lnTo>
                  <a:lnTo>
                    <a:pt x="255" y="7098"/>
                  </a:lnTo>
                  <a:lnTo>
                    <a:pt x="236" y="7082"/>
                  </a:lnTo>
                  <a:lnTo>
                    <a:pt x="228" y="7074"/>
                  </a:lnTo>
                  <a:lnTo>
                    <a:pt x="221" y="7067"/>
                  </a:lnTo>
                  <a:lnTo>
                    <a:pt x="217" y="7060"/>
                  </a:lnTo>
                  <a:lnTo>
                    <a:pt x="213" y="7054"/>
                  </a:lnTo>
                  <a:lnTo>
                    <a:pt x="209" y="7048"/>
                  </a:lnTo>
                  <a:lnTo>
                    <a:pt x="208" y="7043"/>
                  </a:lnTo>
                  <a:lnTo>
                    <a:pt x="208" y="7039"/>
                  </a:lnTo>
                  <a:lnTo>
                    <a:pt x="210" y="7034"/>
                  </a:lnTo>
                  <a:lnTo>
                    <a:pt x="213" y="7031"/>
                  </a:lnTo>
                  <a:lnTo>
                    <a:pt x="216" y="7029"/>
                  </a:lnTo>
                  <a:lnTo>
                    <a:pt x="220" y="7028"/>
                  </a:lnTo>
                  <a:lnTo>
                    <a:pt x="224" y="7026"/>
                  </a:lnTo>
                  <a:lnTo>
                    <a:pt x="236" y="7024"/>
                  </a:lnTo>
                  <a:lnTo>
                    <a:pt x="251" y="7026"/>
                  </a:lnTo>
                  <a:lnTo>
                    <a:pt x="269" y="7027"/>
                  </a:lnTo>
                  <a:lnTo>
                    <a:pt x="289" y="7031"/>
                  </a:lnTo>
                  <a:lnTo>
                    <a:pt x="312" y="7036"/>
                  </a:lnTo>
                  <a:lnTo>
                    <a:pt x="336" y="7043"/>
                  </a:lnTo>
                  <a:lnTo>
                    <a:pt x="336" y="7153"/>
                  </a:lnTo>
                  <a:close/>
                  <a:moveTo>
                    <a:pt x="336" y="6735"/>
                  </a:moveTo>
                  <a:lnTo>
                    <a:pt x="297" y="6713"/>
                  </a:lnTo>
                  <a:lnTo>
                    <a:pt x="262" y="6690"/>
                  </a:lnTo>
                  <a:lnTo>
                    <a:pt x="247" y="6679"/>
                  </a:lnTo>
                  <a:lnTo>
                    <a:pt x="233" y="6668"/>
                  </a:lnTo>
                  <a:lnTo>
                    <a:pt x="220" y="6659"/>
                  </a:lnTo>
                  <a:lnTo>
                    <a:pt x="208" y="6649"/>
                  </a:lnTo>
                  <a:lnTo>
                    <a:pt x="199" y="6639"/>
                  </a:lnTo>
                  <a:lnTo>
                    <a:pt x="190" y="6630"/>
                  </a:lnTo>
                  <a:lnTo>
                    <a:pt x="182" y="6621"/>
                  </a:lnTo>
                  <a:lnTo>
                    <a:pt x="177" y="6613"/>
                  </a:lnTo>
                  <a:lnTo>
                    <a:pt x="174" y="6606"/>
                  </a:lnTo>
                  <a:lnTo>
                    <a:pt x="172" y="6599"/>
                  </a:lnTo>
                  <a:lnTo>
                    <a:pt x="172" y="6594"/>
                  </a:lnTo>
                  <a:lnTo>
                    <a:pt x="174" y="6589"/>
                  </a:lnTo>
                  <a:lnTo>
                    <a:pt x="177" y="6585"/>
                  </a:lnTo>
                  <a:lnTo>
                    <a:pt x="181" y="6582"/>
                  </a:lnTo>
                  <a:lnTo>
                    <a:pt x="186" y="6580"/>
                  </a:lnTo>
                  <a:lnTo>
                    <a:pt x="192" y="6579"/>
                  </a:lnTo>
                  <a:lnTo>
                    <a:pt x="200" y="6578"/>
                  </a:lnTo>
                  <a:lnTo>
                    <a:pt x="208" y="6578"/>
                  </a:lnTo>
                  <a:lnTo>
                    <a:pt x="217" y="6578"/>
                  </a:lnTo>
                  <a:lnTo>
                    <a:pt x="228" y="6579"/>
                  </a:lnTo>
                  <a:lnTo>
                    <a:pt x="250" y="6582"/>
                  </a:lnTo>
                  <a:lnTo>
                    <a:pt x="276" y="6587"/>
                  </a:lnTo>
                  <a:lnTo>
                    <a:pt x="305" y="6596"/>
                  </a:lnTo>
                  <a:lnTo>
                    <a:pt x="336" y="6606"/>
                  </a:lnTo>
                  <a:lnTo>
                    <a:pt x="336" y="6735"/>
                  </a:lnTo>
                  <a:close/>
                  <a:moveTo>
                    <a:pt x="336" y="6226"/>
                  </a:moveTo>
                  <a:lnTo>
                    <a:pt x="317" y="6211"/>
                  </a:lnTo>
                  <a:lnTo>
                    <a:pt x="300" y="6197"/>
                  </a:lnTo>
                  <a:lnTo>
                    <a:pt x="287" y="6183"/>
                  </a:lnTo>
                  <a:lnTo>
                    <a:pt x="275" y="6170"/>
                  </a:lnTo>
                  <a:lnTo>
                    <a:pt x="271" y="6164"/>
                  </a:lnTo>
                  <a:lnTo>
                    <a:pt x="268" y="6158"/>
                  </a:lnTo>
                  <a:lnTo>
                    <a:pt x="265" y="6153"/>
                  </a:lnTo>
                  <a:lnTo>
                    <a:pt x="263" y="6147"/>
                  </a:lnTo>
                  <a:lnTo>
                    <a:pt x="262" y="6143"/>
                  </a:lnTo>
                  <a:lnTo>
                    <a:pt x="262" y="6138"/>
                  </a:lnTo>
                  <a:lnTo>
                    <a:pt x="263" y="6134"/>
                  </a:lnTo>
                  <a:lnTo>
                    <a:pt x="264" y="6130"/>
                  </a:lnTo>
                  <a:lnTo>
                    <a:pt x="269" y="6126"/>
                  </a:lnTo>
                  <a:lnTo>
                    <a:pt x="274" y="6122"/>
                  </a:lnTo>
                  <a:lnTo>
                    <a:pt x="282" y="6120"/>
                  </a:lnTo>
                  <a:lnTo>
                    <a:pt x="289" y="6118"/>
                  </a:lnTo>
                  <a:lnTo>
                    <a:pt x="299" y="6117"/>
                  </a:lnTo>
                  <a:lnTo>
                    <a:pt x="311" y="6117"/>
                  </a:lnTo>
                  <a:lnTo>
                    <a:pt x="323" y="6118"/>
                  </a:lnTo>
                  <a:lnTo>
                    <a:pt x="336" y="6120"/>
                  </a:lnTo>
                  <a:lnTo>
                    <a:pt x="336" y="6226"/>
                  </a:lnTo>
                  <a:close/>
                  <a:moveTo>
                    <a:pt x="336" y="6053"/>
                  </a:moveTo>
                  <a:lnTo>
                    <a:pt x="328" y="6050"/>
                  </a:lnTo>
                  <a:lnTo>
                    <a:pt x="319" y="6046"/>
                  </a:lnTo>
                  <a:lnTo>
                    <a:pt x="296" y="6034"/>
                  </a:lnTo>
                  <a:lnTo>
                    <a:pt x="273" y="6021"/>
                  </a:lnTo>
                  <a:lnTo>
                    <a:pt x="251" y="6009"/>
                  </a:lnTo>
                  <a:lnTo>
                    <a:pt x="232" y="5996"/>
                  </a:lnTo>
                  <a:lnTo>
                    <a:pt x="213" y="5983"/>
                  </a:lnTo>
                  <a:lnTo>
                    <a:pt x="195" y="5971"/>
                  </a:lnTo>
                  <a:lnTo>
                    <a:pt x="179" y="5958"/>
                  </a:lnTo>
                  <a:lnTo>
                    <a:pt x="165" y="5946"/>
                  </a:lnTo>
                  <a:lnTo>
                    <a:pt x="153" y="5935"/>
                  </a:lnTo>
                  <a:lnTo>
                    <a:pt x="142" y="5924"/>
                  </a:lnTo>
                  <a:lnTo>
                    <a:pt x="134" y="5913"/>
                  </a:lnTo>
                  <a:lnTo>
                    <a:pt x="126" y="5903"/>
                  </a:lnTo>
                  <a:lnTo>
                    <a:pt x="122" y="5895"/>
                  </a:lnTo>
                  <a:lnTo>
                    <a:pt x="120" y="5886"/>
                  </a:lnTo>
                  <a:lnTo>
                    <a:pt x="120" y="5882"/>
                  </a:lnTo>
                  <a:lnTo>
                    <a:pt x="120" y="5878"/>
                  </a:lnTo>
                  <a:lnTo>
                    <a:pt x="121" y="5875"/>
                  </a:lnTo>
                  <a:lnTo>
                    <a:pt x="122" y="5872"/>
                  </a:lnTo>
                  <a:lnTo>
                    <a:pt x="126" y="5868"/>
                  </a:lnTo>
                  <a:lnTo>
                    <a:pt x="132" y="5863"/>
                  </a:lnTo>
                  <a:lnTo>
                    <a:pt x="139" y="5861"/>
                  </a:lnTo>
                  <a:lnTo>
                    <a:pt x="148" y="5859"/>
                  </a:lnTo>
                  <a:lnTo>
                    <a:pt x="157" y="5859"/>
                  </a:lnTo>
                  <a:lnTo>
                    <a:pt x="169" y="5859"/>
                  </a:lnTo>
                  <a:lnTo>
                    <a:pt x="182" y="5860"/>
                  </a:lnTo>
                  <a:lnTo>
                    <a:pt x="195" y="5861"/>
                  </a:lnTo>
                  <a:lnTo>
                    <a:pt x="210" y="5864"/>
                  </a:lnTo>
                  <a:lnTo>
                    <a:pt x="227" y="5868"/>
                  </a:lnTo>
                  <a:lnTo>
                    <a:pt x="243" y="5873"/>
                  </a:lnTo>
                  <a:lnTo>
                    <a:pt x="260" y="5877"/>
                  </a:lnTo>
                  <a:lnTo>
                    <a:pt x="297" y="5890"/>
                  </a:lnTo>
                  <a:lnTo>
                    <a:pt x="336" y="5906"/>
                  </a:lnTo>
                  <a:lnTo>
                    <a:pt x="336" y="6053"/>
                  </a:lnTo>
                  <a:close/>
                  <a:moveTo>
                    <a:pt x="267" y="5671"/>
                  </a:moveTo>
                  <a:lnTo>
                    <a:pt x="285" y="5681"/>
                  </a:lnTo>
                  <a:lnTo>
                    <a:pt x="302" y="5691"/>
                  </a:lnTo>
                  <a:lnTo>
                    <a:pt x="319" y="5700"/>
                  </a:lnTo>
                  <a:lnTo>
                    <a:pt x="336" y="5711"/>
                  </a:lnTo>
                  <a:lnTo>
                    <a:pt x="336" y="5843"/>
                  </a:lnTo>
                  <a:lnTo>
                    <a:pt x="303" y="5832"/>
                  </a:lnTo>
                  <a:lnTo>
                    <a:pt x="269" y="5820"/>
                  </a:lnTo>
                  <a:lnTo>
                    <a:pt x="232" y="5804"/>
                  </a:lnTo>
                  <a:lnTo>
                    <a:pt x="195" y="5787"/>
                  </a:lnTo>
                  <a:lnTo>
                    <a:pt x="173" y="5775"/>
                  </a:lnTo>
                  <a:lnTo>
                    <a:pt x="151" y="5763"/>
                  </a:lnTo>
                  <a:lnTo>
                    <a:pt x="131" y="5750"/>
                  </a:lnTo>
                  <a:lnTo>
                    <a:pt x="111" y="5738"/>
                  </a:lnTo>
                  <a:lnTo>
                    <a:pt x="93" y="5725"/>
                  </a:lnTo>
                  <a:lnTo>
                    <a:pt x="77" y="5713"/>
                  </a:lnTo>
                  <a:lnTo>
                    <a:pt x="61" y="5701"/>
                  </a:lnTo>
                  <a:lnTo>
                    <a:pt x="48" y="5690"/>
                  </a:lnTo>
                  <a:lnTo>
                    <a:pt x="37" y="5679"/>
                  </a:lnTo>
                  <a:lnTo>
                    <a:pt x="27" y="5667"/>
                  </a:lnTo>
                  <a:lnTo>
                    <a:pt x="18" y="5657"/>
                  </a:lnTo>
                  <a:lnTo>
                    <a:pt x="12" y="5647"/>
                  </a:lnTo>
                  <a:lnTo>
                    <a:pt x="7" y="5638"/>
                  </a:lnTo>
                  <a:lnTo>
                    <a:pt x="6" y="5629"/>
                  </a:lnTo>
                  <a:lnTo>
                    <a:pt x="5" y="5626"/>
                  </a:lnTo>
                  <a:lnTo>
                    <a:pt x="6" y="5623"/>
                  </a:lnTo>
                  <a:lnTo>
                    <a:pt x="7" y="5618"/>
                  </a:lnTo>
                  <a:lnTo>
                    <a:pt x="9" y="5615"/>
                  </a:lnTo>
                  <a:lnTo>
                    <a:pt x="11" y="5613"/>
                  </a:lnTo>
                  <a:lnTo>
                    <a:pt x="13" y="5611"/>
                  </a:lnTo>
                  <a:lnTo>
                    <a:pt x="16" y="5609"/>
                  </a:lnTo>
                  <a:lnTo>
                    <a:pt x="20" y="5606"/>
                  </a:lnTo>
                  <a:lnTo>
                    <a:pt x="29" y="5603"/>
                  </a:lnTo>
                  <a:lnTo>
                    <a:pt x="40" y="5602"/>
                  </a:lnTo>
                  <a:lnTo>
                    <a:pt x="53" y="5602"/>
                  </a:lnTo>
                  <a:lnTo>
                    <a:pt x="67" y="5603"/>
                  </a:lnTo>
                  <a:lnTo>
                    <a:pt x="82" y="5605"/>
                  </a:lnTo>
                  <a:lnTo>
                    <a:pt x="99" y="5609"/>
                  </a:lnTo>
                  <a:lnTo>
                    <a:pt x="116" y="5613"/>
                  </a:lnTo>
                  <a:lnTo>
                    <a:pt x="136" y="5618"/>
                  </a:lnTo>
                  <a:lnTo>
                    <a:pt x="156" y="5625"/>
                  </a:lnTo>
                  <a:lnTo>
                    <a:pt x="177" y="5632"/>
                  </a:lnTo>
                  <a:lnTo>
                    <a:pt x="199" y="5640"/>
                  </a:lnTo>
                  <a:lnTo>
                    <a:pt x="221" y="5650"/>
                  </a:lnTo>
                  <a:lnTo>
                    <a:pt x="244" y="5660"/>
                  </a:lnTo>
                  <a:lnTo>
                    <a:pt x="267" y="5671"/>
                  </a:lnTo>
                  <a:close/>
                  <a:moveTo>
                    <a:pt x="336" y="4931"/>
                  </a:moveTo>
                  <a:lnTo>
                    <a:pt x="328" y="4921"/>
                  </a:lnTo>
                  <a:lnTo>
                    <a:pt x="322" y="4911"/>
                  </a:lnTo>
                  <a:lnTo>
                    <a:pt x="316" y="4903"/>
                  </a:lnTo>
                  <a:lnTo>
                    <a:pt x="312" y="4894"/>
                  </a:lnTo>
                  <a:lnTo>
                    <a:pt x="310" y="4886"/>
                  </a:lnTo>
                  <a:lnTo>
                    <a:pt x="309" y="4878"/>
                  </a:lnTo>
                  <a:lnTo>
                    <a:pt x="310" y="4871"/>
                  </a:lnTo>
                  <a:lnTo>
                    <a:pt x="313" y="4865"/>
                  </a:lnTo>
                  <a:lnTo>
                    <a:pt x="316" y="4861"/>
                  </a:lnTo>
                  <a:lnTo>
                    <a:pt x="322" y="4856"/>
                  </a:lnTo>
                  <a:lnTo>
                    <a:pt x="328" y="4853"/>
                  </a:lnTo>
                  <a:lnTo>
                    <a:pt x="336" y="4851"/>
                  </a:lnTo>
                  <a:lnTo>
                    <a:pt x="336" y="4931"/>
                  </a:lnTo>
                  <a:close/>
                  <a:moveTo>
                    <a:pt x="336" y="4675"/>
                  </a:moveTo>
                  <a:lnTo>
                    <a:pt x="327" y="4664"/>
                  </a:lnTo>
                  <a:lnTo>
                    <a:pt x="319" y="4655"/>
                  </a:lnTo>
                  <a:lnTo>
                    <a:pt x="313" y="4645"/>
                  </a:lnTo>
                  <a:lnTo>
                    <a:pt x="309" y="4635"/>
                  </a:lnTo>
                  <a:lnTo>
                    <a:pt x="305" y="4627"/>
                  </a:lnTo>
                  <a:lnTo>
                    <a:pt x="304" y="4618"/>
                  </a:lnTo>
                  <a:lnTo>
                    <a:pt x="305" y="4610"/>
                  </a:lnTo>
                  <a:lnTo>
                    <a:pt x="309" y="4604"/>
                  </a:lnTo>
                  <a:lnTo>
                    <a:pt x="313" y="4598"/>
                  </a:lnTo>
                  <a:lnTo>
                    <a:pt x="319" y="4594"/>
                  </a:lnTo>
                  <a:lnTo>
                    <a:pt x="327" y="4591"/>
                  </a:lnTo>
                  <a:lnTo>
                    <a:pt x="336" y="4589"/>
                  </a:lnTo>
                  <a:lnTo>
                    <a:pt x="336" y="4675"/>
                  </a:lnTo>
                  <a:close/>
                  <a:moveTo>
                    <a:pt x="336" y="4386"/>
                  </a:moveTo>
                  <a:lnTo>
                    <a:pt x="332" y="4379"/>
                  </a:lnTo>
                  <a:lnTo>
                    <a:pt x="330" y="4373"/>
                  </a:lnTo>
                  <a:lnTo>
                    <a:pt x="328" y="4366"/>
                  </a:lnTo>
                  <a:lnTo>
                    <a:pt x="327" y="4361"/>
                  </a:lnTo>
                  <a:lnTo>
                    <a:pt x="326" y="4356"/>
                  </a:lnTo>
                  <a:lnTo>
                    <a:pt x="327" y="4350"/>
                  </a:lnTo>
                  <a:lnTo>
                    <a:pt x="328" y="4345"/>
                  </a:lnTo>
                  <a:lnTo>
                    <a:pt x="330" y="4341"/>
                  </a:lnTo>
                  <a:lnTo>
                    <a:pt x="333" y="4337"/>
                  </a:lnTo>
                  <a:lnTo>
                    <a:pt x="336" y="4334"/>
                  </a:lnTo>
                  <a:lnTo>
                    <a:pt x="336" y="4386"/>
                  </a:lnTo>
                  <a:close/>
                  <a:moveTo>
                    <a:pt x="229" y="3608"/>
                  </a:moveTo>
                  <a:lnTo>
                    <a:pt x="246" y="3619"/>
                  </a:lnTo>
                  <a:lnTo>
                    <a:pt x="263" y="3629"/>
                  </a:lnTo>
                  <a:lnTo>
                    <a:pt x="278" y="3641"/>
                  </a:lnTo>
                  <a:lnTo>
                    <a:pt x="292" y="3652"/>
                  </a:lnTo>
                  <a:lnTo>
                    <a:pt x="305" y="3664"/>
                  </a:lnTo>
                  <a:lnTo>
                    <a:pt x="317" y="3675"/>
                  </a:lnTo>
                  <a:lnTo>
                    <a:pt x="327" y="3687"/>
                  </a:lnTo>
                  <a:lnTo>
                    <a:pt x="336" y="3697"/>
                  </a:lnTo>
                  <a:lnTo>
                    <a:pt x="336" y="3765"/>
                  </a:lnTo>
                  <a:lnTo>
                    <a:pt x="329" y="3769"/>
                  </a:lnTo>
                  <a:lnTo>
                    <a:pt x="322" y="3770"/>
                  </a:lnTo>
                  <a:lnTo>
                    <a:pt x="314" y="3771"/>
                  </a:lnTo>
                  <a:lnTo>
                    <a:pt x="304" y="3772"/>
                  </a:lnTo>
                  <a:lnTo>
                    <a:pt x="295" y="3772"/>
                  </a:lnTo>
                  <a:lnTo>
                    <a:pt x="285" y="3771"/>
                  </a:lnTo>
                  <a:lnTo>
                    <a:pt x="273" y="3769"/>
                  </a:lnTo>
                  <a:lnTo>
                    <a:pt x="262" y="3766"/>
                  </a:lnTo>
                  <a:lnTo>
                    <a:pt x="237" y="3760"/>
                  </a:lnTo>
                  <a:lnTo>
                    <a:pt x="211" y="3751"/>
                  </a:lnTo>
                  <a:lnTo>
                    <a:pt x="183" y="3739"/>
                  </a:lnTo>
                  <a:lnTo>
                    <a:pt x="156" y="3725"/>
                  </a:lnTo>
                  <a:lnTo>
                    <a:pt x="140" y="3716"/>
                  </a:lnTo>
                  <a:lnTo>
                    <a:pt x="126" y="3706"/>
                  </a:lnTo>
                  <a:lnTo>
                    <a:pt x="112" y="3696"/>
                  </a:lnTo>
                  <a:lnTo>
                    <a:pt x="99" y="3687"/>
                  </a:lnTo>
                  <a:lnTo>
                    <a:pt x="86" y="3676"/>
                  </a:lnTo>
                  <a:lnTo>
                    <a:pt x="75" y="3666"/>
                  </a:lnTo>
                  <a:lnTo>
                    <a:pt x="66" y="3655"/>
                  </a:lnTo>
                  <a:lnTo>
                    <a:pt x="57" y="3646"/>
                  </a:lnTo>
                  <a:lnTo>
                    <a:pt x="50" y="3636"/>
                  </a:lnTo>
                  <a:lnTo>
                    <a:pt x="43" y="3626"/>
                  </a:lnTo>
                  <a:lnTo>
                    <a:pt x="39" y="3616"/>
                  </a:lnTo>
                  <a:lnTo>
                    <a:pt x="36" y="3608"/>
                  </a:lnTo>
                  <a:lnTo>
                    <a:pt x="33" y="3600"/>
                  </a:lnTo>
                  <a:lnTo>
                    <a:pt x="33" y="3592"/>
                  </a:lnTo>
                  <a:lnTo>
                    <a:pt x="34" y="3585"/>
                  </a:lnTo>
                  <a:lnTo>
                    <a:pt x="38" y="3579"/>
                  </a:lnTo>
                  <a:lnTo>
                    <a:pt x="42" y="3573"/>
                  </a:lnTo>
                  <a:lnTo>
                    <a:pt x="47" y="3569"/>
                  </a:lnTo>
                  <a:lnTo>
                    <a:pt x="55" y="3566"/>
                  </a:lnTo>
                  <a:lnTo>
                    <a:pt x="64" y="3562"/>
                  </a:lnTo>
                  <a:lnTo>
                    <a:pt x="73" y="3561"/>
                  </a:lnTo>
                  <a:lnTo>
                    <a:pt x="84" y="3561"/>
                  </a:lnTo>
                  <a:lnTo>
                    <a:pt x="96" y="3561"/>
                  </a:lnTo>
                  <a:lnTo>
                    <a:pt x="109" y="3564"/>
                  </a:lnTo>
                  <a:lnTo>
                    <a:pt x="122" y="3566"/>
                  </a:lnTo>
                  <a:lnTo>
                    <a:pt x="136" y="3569"/>
                  </a:lnTo>
                  <a:lnTo>
                    <a:pt x="151" y="3573"/>
                  </a:lnTo>
                  <a:lnTo>
                    <a:pt x="166" y="3579"/>
                  </a:lnTo>
                  <a:lnTo>
                    <a:pt x="181" y="3585"/>
                  </a:lnTo>
                  <a:lnTo>
                    <a:pt x="196" y="3592"/>
                  </a:lnTo>
                  <a:lnTo>
                    <a:pt x="213" y="3599"/>
                  </a:lnTo>
                  <a:lnTo>
                    <a:pt x="229" y="3608"/>
                  </a:lnTo>
                  <a:close/>
                  <a:moveTo>
                    <a:pt x="336" y="3492"/>
                  </a:moveTo>
                  <a:lnTo>
                    <a:pt x="318" y="3486"/>
                  </a:lnTo>
                  <a:lnTo>
                    <a:pt x="301" y="3478"/>
                  </a:lnTo>
                  <a:lnTo>
                    <a:pt x="283" y="3470"/>
                  </a:lnTo>
                  <a:lnTo>
                    <a:pt x="264" y="3460"/>
                  </a:lnTo>
                  <a:lnTo>
                    <a:pt x="249" y="3451"/>
                  </a:lnTo>
                  <a:lnTo>
                    <a:pt x="235" y="3442"/>
                  </a:lnTo>
                  <a:lnTo>
                    <a:pt x="221" y="3432"/>
                  </a:lnTo>
                  <a:lnTo>
                    <a:pt x="209" y="3422"/>
                  </a:lnTo>
                  <a:lnTo>
                    <a:pt x="197" y="3412"/>
                  </a:lnTo>
                  <a:lnTo>
                    <a:pt x="187" y="3403"/>
                  </a:lnTo>
                  <a:lnTo>
                    <a:pt x="178" y="3393"/>
                  </a:lnTo>
                  <a:lnTo>
                    <a:pt x="169" y="3382"/>
                  </a:lnTo>
                  <a:lnTo>
                    <a:pt x="163" y="3374"/>
                  </a:lnTo>
                  <a:lnTo>
                    <a:pt x="156" y="3364"/>
                  </a:lnTo>
                  <a:lnTo>
                    <a:pt x="152" y="3354"/>
                  </a:lnTo>
                  <a:lnTo>
                    <a:pt x="149" y="3346"/>
                  </a:lnTo>
                  <a:lnTo>
                    <a:pt x="148" y="3338"/>
                  </a:lnTo>
                  <a:lnTo>
                    <a:pt x="148" y="3330"/>
                  </a:lnTo>
                  <a:lnTo>
                    <a:pt x="149" y="3323"/>
                  </a:lnTo>
                  <a:lnTo>
                    <a:pt x="152" y="3316"/>
                  </a:lnTo>
                  <a:lnTo>
                    <a:pt x="156" y="3311"/>
                  </a:lnTo>
                  <a:lnTo>
                    <a:pt x="162" y="3307"/>
                  </a:lnTo>
                  <a:lnTo>
                    <a:pt x="169" y="3303"/>
                  </a:lnTo>
                  <a:lnTo>
                    <a:pt x="177" y="3300"/>
                  </a:lnTo>
                  <a:lnTo>
                    <a:pt x="187" y="3299"/>
                  </a:lnTo>
                  <a:lnTo>
                    <a:pt x="197" y="3299"/>
                  </a:lnTo>
                  <a:lnTo>
                    <a:pt x="208" y="3299"/>
                  </a:lnTo>
                  <a:lnTo>
                    <a:pt x="220" y="3300"/>
                  </a:lnTo>
                  <a:lnTo>
                    <a:pt x="233" y="3302"/>
                  </a:lnTo>
                  <a:lnTo>
                    <a:pt x="247" y="3306"/>
                  </a:lnTo>
                  <a:lnTo>
                    <a:pt x="261" y="3310"/>
                  </a:lnTo>
                  <a:lnTo>
                    <a:pt x="275" y="3315"/>
                  </a:lnTo>
                  <a:lnTo>
                    <a:pt x="290" y="3321"/>
                  </a:lnTo>
                  <a:lnTo>
                    <a:pt x="305" y="3327"/>
                  </a:lnTo>
                  <a:lnTo>
                    <a:pt x="321" y="3335"/>
                  </a:lnTo>
                  <a:lnTo>
                    <a:pt x="336" y="3343"/>
                  </a:lnTo>
                  <a:lnTo>
                    <a:pt x="336" y="3492"/>
                  </a:lnTo>
                  <a:close/>
                  <a:moveTo>
                    <a:pt x="336" y="3149"/>
                  </a:moveTo>
                  <a:lnTo>
                    <a:pt x="322" y="3135"/>
                  </a:lnTo>
                  <a:lnTo>
                    <a:pt x="310" y="3121"/>
                  </a:lnTo>
                  <a:lnTo>
                    <a:pt x="299" y="3108"/>
                  </a:lnTo>
                  <a:lnTo>
                    <a:pt x="292" y="3094"/>
                  </a:lnTo>
                  <a:lnTo>
                    <a:pt x="289" y="3089"/>
                  </a:lnTo>
                  <a:lnTo>
                    <a:pt x="287" y="3082"/>
                  </a:lnTo>
                  <a:lnTo>
                    <a:pt x="286" y="3077"/>
                  </a:lnTo>
                  <a:lnTo>
                    <a:pt x="285" y="3070"/>
                  </a:lnTo>
                  <a:lnTo>
                    <a:pt x="285" y="3065"/>
                  </a:lnTo>
                  <a:lnTo>
                    <a:pt x="286" y="3060"/>
                  </a:lnTo>
                  <a:lnTo>
                    <a:pt x="287" y="3055"/>
                  </a:lnTo>
                  <a:lnTo>
                    <a:pt x="289" y="3051"/>
                  </a:lnTo>
                  <a:lnTo>
                    <a:pt x="292" y="3047"/>
                  </a:lnTo>
                  <a:lnTo>
                    <a:pt x="297" y="3042"/>
                  </a:lnTo>
                  <a:lnTo>
                    <a:pt x="302" y="3039"/>
                  </a:lnTo>
                  <a:lnTo>
                    <a:pt x="308" y="3037"/>
                  </a:lnTo>
                  <a:lnTo>
                    <a:pt x="314" y="3035"/>
                  </a:lnTo>
                  <a:lnTo>
                    <a:pt x="321" y="3034"/>
                  </a:lnTo>
                  <a:lnTo>
                    <a:pt x="328" y="3033"/>
                  </a:lnTo>
                  <a:lnTo>
                    <a:pt x="336" y="3033"/>
                  </a:lnTo>
                  <a:lnTo>
                    <a:pt x="336" y="3149"/>
                  </a:lnTo>
                  <a:close/>
                  <a:moveTo>
                    <a:pt x="273" y="2600"/>
                  </a:moveTo>
                  <a:lnTo>
                    <a:pt x="290" y="2612"/>
                  </a:lnTo>
                  <a:lnTo>
                    <a:pt x="308" y="2624"/>
                  </a:lnTo>
                  <a:lnTo>
                    <a:pt x="323" y="2636"/>
                  </a:lnTo>
                  <a:lnTo>
                    <a:pt x="336" y="2649"/>
                  </a:lnTo>
                  <a:lnTo>
                    <a:pt x="336" y="2749"/>
                  </a:lnTo>
                  <a:lnTo>
                    <a:pt x="323" y="2750"/>
                  </a:lnTo>
                  <a:lnTo>
                    <a:pt x="309" y="2749"/>
                  </a:lnTo>
                  <a:lnTo>
                    <a:pt x="292" y="2747"/>
                  </a:lnTo>
                  <a:lnTo>
                    <a:pt x="276" y="2742"/>
                  </a:lnTo>
                  <a:lnTo>
                    <a:pt x="259" y="2737"/>
                  </a:lnTo>
                  <a:lnTo>
                    <a:pt x="241" y="2729"/>
                  </a:lnTo>
                  <a:lnTo>
                    <a:pt x="222" y="2721"/>
                  </a:lnTo>
                  <a:lnTo>
                    <a:pt x="204" y="2711"/>
                  </a:lnTo>
                  <a:lnTo>
                    <a:pt x="191" y="2702"/>
                  </a:lnTo>
                  <a:lnTo>
                    <a:pt x="178" y="2695"/>
                  </a:lnTo>
                  <a:lnTo>
                    <a:pt x="167" y="2686"/>
                  </a:lnTo>
                  <a:lnTo>
                    <a:pt x="156" y="2676"/>
                  </a:lnTo>
                  <a:lnTo>
                    <a:pt x="146" y="2668"/>
                  </a:lnTo>
                  <a:lnTo>
                    <a:pt x="137" y="2658"/>
                  </a:lnTo>
                  <a:lnTo>
                    <a:pt x="129" y="2649"/>
                  </a:lnTo>
                  <a:lnTo>
                    <a:pt x="122" y="2641"/>
                  </a:lnTo>
                  <a:lnTo>
                    <a:pt x="116" y="2631"/>
                  </a:lnTo>
                  <a:lnTo>
                    <a:pt x="112" y="2622"/>
                  </a:lnTo>
                  <a:lnTo>
                    <a:pt x="108" y="2615"/>
                  </a:lnTo>
                  <a:lnTo>
                    <a:pt x="106" y="2606"/>
                  </a:lnTo>
                  <a:lnTo>
                    <a:pt x="105" y="2599"/>
                  </a:lnTo>
                  <a:lnTo>
                    <a:pt x="105" y="2591"/>
                  </a:lnTo>
                  <a:lnTo>
                    <a:pt x="106" y="2585"/>
                  </a:lnTo>
                  <a:lnTo>
                    <a:pt x="109" y="2578"/>
                  </a:lnTo>
                  <a:lnTo>
                    <a:pt x="113" y="2574"/>
                  </a:lnTo>
                  <a:lnTo>
                    <a:pt x="119" y="2570"/>
                  </a:lnTo>
                  <a:lnTo>
                    <a:pt x="125" y="2565"/>
                  </a:lnTo>
                  <a:lnTo>
                    <a:pt x="133" y="2563"/>
                  </a:lnTo>
                  <a:lnTo>
                    <a:pt x="141" y="2562"/>
                  </a:lnTo>
                  <a:lnTo>
                    <a:pt x="150" y="2561"/>
                  </a:lnTo>
                  <a:lnTo>
                    <a:pt x="161" y="2561"/>
                  </a:lnTo>
                  <a:lnTo>
                    <a:pt x="172" y="2562"/>
                  </a:lnTo>
                  <a:lnTo>
                    <a:pt x="182" y="2564"/>
                  </a:lnTo>
                  <a:lnTo>
                    <a:pt x="194" y="2566"/>
                  </a:lnTo>
                  <a:lnTo>
                    <a:pt x="207" y="2571"/>
                  </a:lnTo>
                  <a:lnTo>
                    <a:pt x="219" y="2575"/>
                  </a:lnTo>
                  <a:lnTo>
                    <a:pt x="232" y="2579"/>
                  </a:lnTo>
                  <a:lnTo>
                    <a:pt x="246" y="2586"/>
                  </a:lnTo>
                  <a:lnTo>
                    <a:pt x="259" y="2592"/>
                  </a:lnTo>
                  <a:lnTo>
                    <a:pt x="273" y="2600"/>
                  </a:lnTo>
                  <a:close/>
                  <a:moveTo>
                    <a:pt x="336" y="2392"/>
                  </a:moveTo>
                  <a:lnTo>
                    <a:pt x="326" y="2380"/>
                  </a:lnTo>
                  <a:lnTo>
                    <a:pt x="318" y="2369"/>
                  </a:lnTo>
                  <a:lnTo>
                    <a:pt x="312" y="2357"/>
                  </a:lnTo>
                  <a:lnTo>
                    <a:pt x="306" y="2346"/>
                  </a:lnTo>
                  <a:lnTo>
                    <a:pt x="304" y="2336"/>
                  </a:lnTo>
                  <a:lnTo>
                    <a:pt x="303" y="2327"/>
                  </a:lnTo>
                  <a:lnTo>
                    <a:pt x="303" y="2322"/>
                  </a:lnTo>
                  <a:lnTo>
                    <a:pt x="304" y="2318"/>
                  </a:lnTo>
                  <a:lnTo>
                    <a:pt x="305" y="2314"/>
                  </a:lnTo>
                  <a:lnTo>
                    <a:pt x="308" y="2309"/>
                  </a:lnTo>
                  <a:lnTo>
                    <a:pt x="313" y="2304"/>
                  </a:lnTo>
                  <a:lnTo>
                    <a:pt x="319" y="2299"/>
                  </a:lnTo>
                  <a:lnTo>
                    <a:pt x="327" y="2295"/>
                  </a:lnTo>
                  <a:lnTo>
                    <a:pt x="336" y="2293"/>
                  </a:lnTo>
                  <a:lnTo>
                    <a:pt x="336" y="2392"/>
                  </a:lnTo>
                  <a:close/>
                  <a:moveTo>
                    <a:pt x="336" y="1988"/>
                  </a:moveTo>
                  <a:lnTo>
                    <a:pt x="324" y="1982"/>
                  </a:lnTo>
                  <a:lnTo>
                    <a:pt x="312" y="1975"/>
                  </a:lnTo>
                  <a:lnTo>
                    <a:pt x="301" y="1967"/>
                  </a:lnTo>
                  <a:lnTo>
                    <a:pt x="290" y="1960"/>
                  </a:lnTo>
                  <a:lnTo>
                    <a:pt x="281" y="1952"/>
                  </a:lnTo>
                  <a:lnTo>
                    <a:pt x="271" y="1945"/>
                  </a:lnTo>
                  <a:lnTo>
                    <a:pt x="262" y="1936"/>
                  </a:lnTo>
                  <a:lnTo>
                    <a:pt x="255" y="1927"/>
                  </a:lnTo>
                  <a:lnTo>
                    <a:pt x="248" y="1920"/>
                  </a:lnTo>
                  <a:lnTo>
                    <a:pt x="243" y="1911"/>
                  </a:lnTo>
                  <a:lnTo>
                    <a:pt x="237" y="1903"/>
                  </a:lnTo>
                  <a:lnTo>
                    <a:pt x="233" y="1895"/>
                  </a:lnTo>
                  <a:lnTo>
                    <a:pt x="231" y="1888"/>
                  </a:lnTo>
                  <a:lnTo>
                    <a:pt x="229" y="1880"/>
                  </a:lnTo>
                  <a:lnTo>
                    <a:pt x="228" y="1872"/>
                  </a:lnTo>
                  <a:lnTo>
                    <a:pt x="229" y="1866"/>
                  </a:lnTo>
                  <a:lnTo>
                    <a:pt x="230" y="1859"/>
                  </a:lnTo>
                  <a:lnTo>
                    <a:pt x="233" y="1854"/>
                  </a:lnTo>
                  <a:lnTo>
                    <a:pt x="235" y="1850"/>
                  </a:lnTo>
                  <a:lnTo>
                    <a:pt x="240" y="1847"/>
                  </a:lnTo>
                  <a:lnTo>
                    <a:pt x="244" y="1843"/>
                  </a:lnTo>
                  <a:lnTo>
                    <a:pt x="248" y="1841"/>
                  </a:lnTo>
                  <a:lnTo>
                    <a:pt x="254" y="1839"/>
                  </a:lnTo>
                  <a:lnTo>
                    <a:pt x="259" y="1838"/>
                  </a:lnTo>
                  <a:lnTo>
                    <a:pt x="265" y="1837"/>
                  </a:lnTo>
                  <a:lnTo>
                    <a:pt x="272" y="1836"/>
                  </a:lnTo>
                  <a:lnTo>
                    <a:pt x="286" y="1837"/>
                  </a:lnTo>
                  <a:lnTo>
                    <a:pt x="302" y="1839"/>
                  </a:lnTo>
                  <a:lnTo>
                    <a:pt x="318" y="1842"/>
                  </a:lnTo>
                  <a:lnTo>
                    <a:pt x="336" y="1849"/>
                  </a:lnTo>
                  <a:lnTo>
                    <a:pt x="336" y="1988"/>
                  </a:lnTo>
                  <a:close/>
                  <a:moveTo>
                    <a:pt x="336" y="1545"/>
                  </a:moveTo>
                  <a:lnTo>
                    <a:pt x="325" y="1542"/>
                  </a:lnTo>
                  <a:lnTo>
                    <a:pt x="314" y="1537"/>
                  </a:lnTo>
                  <a:lnTo>
                    <a:pt x="302" y="1530"/>
                  </a:lnTo>
                  <a:lnTo>
                    <a:pt x="291" y="1524"/>
                  </a:lnTo>
                  <a:lnTo>
                    <a:pt x="281" y="1517"/>
                  </a:lnTo>
                  <a:lnTo>
                    <a:pt x="271" y="1510"/>
                  </a:lnTo>
                  <a:lnTo>
                    <a:pt x="262" y="1503"/>
                  </a:lnTo>
                  <a:lnTo>
                    <a:pt x="254" y="1496"/>
                  </a:lnTo>
                  <a:lnTo>
                    <a:pt x="246" y="1488"/>
                  </a:lnTo>
                  <a:lnTo>
                    <a:pt x="240" y="1480"/>
                  </a:lnTo>
                  <a:lnTo>
                    <a:pt x="234" y="1472"/>
                  </a:lnTo>
                  <a:lnTo>
                    <a:pt x="229" y="1464"/>
                  </a:lnTo>
                  <a:lnTo>
                    <a:pt x="224" y="1457"/>
                  </a:lnTo>
                  <a:lnTo>
                    <a:pt x="221" y="1449"/>
                  </a:lnTo>
                  <a:lnTo>
                    <a:pt x="218" y="1442"/>
                  </a:lnTo>
                  <a:lnTo>
                    <a:pt x="217" y="1435"/>
                  </a:lnTo>
                  <a:lnTo>
                    <a:pt x="217" y="1428"/>
                  </a:lnTo>
                  <a:lnTo>
                    <a:pt x="217" y="1422"/>
                  </a:lnTo>
                  <a:lnTo>
                    <a:pt x="218" y="1416"/>
                  </a:lnTo>
                  <a:lnTo>
                    <a:pt x="221" y="1411"/>
                  </a:lnTo>
                  <a:lnTo>
                    <a:pt x="224" y="1406"/>
                  </a:lnTo>
                  <a:lnTo>
                    <a:pt x="229" y="1402"/>
                  </a:lnTo>
                  <a:lnTo>
                    <a:pt x="233" y="1400"/>
                  </a:lnTo>
                  <a:lnTo>
                    <a:pt x="238" y="1396"/>
                  </a:lnTo>
                  <a:lnTo>
                    <a:pt x="245" y="1395"/>
                  </a:lnTo>
                  <a:lnTo>
                    <a:pt x="251" y="1393"/>
                  </a:lnTo>
                  <a:lnTo>
                    <a:pt x="258" y="1393"/>
                  </a:lnTo>
                  <a:lnTo>
                    <a:pt x="265" y="1393"/>
                  </a:lnTo>
                  <a:lnTo>
                    <a:pt x="282" y="1394"/>
                  </a:lnTo>
                  <a:lnTo>
                    <a:pt x="299" y="1399"/>
                  </a:lnTo>
                  <a:lnTo>
                    <a:pt x="317" y="1405"/>
                  </a:lnTo>
                  <a:lnTo>
                    <a:pt x="336" y="1414"/>
                  </a:lnTo>
                  <a:lnTo>
                    <a:pt x="336" y="1545"/>
                  </a:lnTo>
                  <a:close/>
                  <a:moveTo>
                    <a:pt x="211" y="941"/>
                  </a:moveTo>
                  <a:lnTo>
                    <a:pt x="208" y="945"/>
                  </a:lnTo>
                  <a:lnTo>
                    <a:pt x="204" y="950"/>
                  </a:lnTo>
                  <a:lnTo>
                    <a:pt x="199" y="952"/>
                  </a:lnTo>
                  <a:lnTo>
                    <a:pt x="193" y="955"/>
                  </a:lnTo>
                  <a:lnTo>
                    <a:pt x="188" y="956"/>
                  </a:lnTo>
                  <a:lnTo>
                    <a:pt x="180" y="957"/>
                  </a:lnTo>
                  <a:lnTo>
                    <a:pt x="174" y="957"/>
                  </a:lnTo>
                  <a:lnTo>
                    <a:pt x="166" y="957"/>
                  </a:lnTo>
                  <a:lnTo>
                    <a:pt x="157" y="956"/>
                  </a:lnTo>
                  <a:lnTo>
                    <a:pt x="149" y="954"/>
                  </a:lnTo>
                  <a:lnTo>
                    <a:pt x="140" y="952"/>
                  </a:lnTo>
                  <a:lnTo>
                    <a:pt x="132" y="949"/>
                  </a:lnTo>
                  <a:lnTo>
                    <a:pt x="123" y="945"/>
                  </a:lnTo>
                  <a:lnTo>
                    <a:pt x="114" y="941"/>
                  </a:lnTo>
                  <a:lnTo>
                    <a:pt x="105" y="936"/>
                  </a:lnTo>
                  <a:lnTo>
                    <a:pt x="96" y="930"/>
                  </a:lnTo>
                  <a:lnTo>
                    <a:pt x="87" y="925"/>
                  </a:lnTo>
                  <a:lnTo>
                    <a:pt x="79" y="918"/>
                  </a:lnTo>
                  <a:lnTo>
                    <a:pt x="71" y="912"/>
                  </a:lnTo>
                  <a:lnTo>
                    <a:pt x="65" y="905"/>
                  </a:lnTo>
                  <a:lnTo>
                    <a:pt x="58" y="898"/>
                  </a:lnTo>
                  <a:lnTo>
                    <a:pt x="52" y="891"/>
                  </a:lnTo>
                  <a:lnTo>
                    <a:pt x="47" y="884"/>
                  </a:lnTo>
                  <a:lnTo>
                    <a:pt x="43" y="877"/>
                  </a:lnTo>
                  <a:lnTo>
                    <a:pt x="39" y="871"/>
                  </a:lnTo>
                  <a:lnTo>
                    <a:pt x="37" y="863"/>
                  </a:lnTo>
                  <a:lnTo>
                    <a:pt x="34" y="857"/>
                  </a:lnTo>
                  <a:lnTo>
                    <a:pt x="33" y="850"/>
                  </a:lnTo>
                  <a:lnTo>
                    <a:pt x="33" y="845"/>
                  </a:lnTo>
                  <a:lnTo>
                    <a:pt x="33" y="839"/>
                  </a:lnTo>
                  <a:lnTo>
                    <a:pt x="36" y="833"/>
                  </a:lnTo>
                  <a:lnTo>
                    <a:pt x="38" y="829"/>
                  </a:lnTo>
                  <a:lnTo>
                    <a:pt x="41" y="825"/>
                  </a:lnTo>
                  <a:lnTo>
                    <a:pt x="45" y="820"/>
                  </a:lnTo>
                  <a:lnTo>
                    <a:pt x="50" y="818"/>
                  </a:lnTo>
                  <a:lnTo>
                    <a:pt x="56" y="816"/>
                  </a:lnTo>
                  <a:lnTo>
                    <a:pt x="61" y="814"/>
                  </a:lnTo>
                  <a:lnTo>
                    <a:pt x="68" y="813"/>
                  </a:lnTo>
                  <a:lnTo>
                    <a:pt x="75" y="813"/>
                  </a:lnTo>
                  <a:lnTo>
                    <a:pt x="83" y="813"/>
                  </a:lnTo>
                  <a:lnTo>
                    <a:pt x="92" y="814"/>
                  </a:lnTo>
                  <a:lnTo>
                    <a:pt x="99" y="816"/>
                  </a:lnTo>
                  <a:lnTo>
                    <a:pt x="108" y="818"/>
                  </a:lnTo>
                  <a:lnTo>
                    <a:pt x="116" y="821"/>
                  </a:lnTo>
                  <a:lnTo>
                    <a:pt x="135" y="829"/>
                  </a:lnTo>
                  <a:lnTo>
                    <a:pt x="153" y="840"/>
                  </a:lnTo>
                  <a:lnTo>
                    <a:pt x="169" y="851"/>
                  </a:lnTo>
                  <a:lnTo>
                    <a:pt x="184" y="864"/>
                  </a:lnTo>
                  <a:lnTo>
                    <a:pt x="191" y="872"/>
                  </a:lnTo>
                  <a:lnTo>
                    <a:pt x="196" y="878"/>
                  </a:lnTo>
                  <a:lnTo>
                    <a:pt x="202" y="886"/>
                  </a:lnTo>
                  <a:lnTo>
                    <a:pt x="206" y="892"/>
                  </a:lnTo>
                  <a:lnTo>
                    <a:pt x="209" y="899"/>
                  </a:lnTo>
                  <a:lnTo>
                    <a:pt x="213" y="907"/>
                  </a:lnTo>
                  <a:lnTo>
                    <a:pt x="215" y="913"/>
                  </a:lnTo>
                  <a:lnTo>
                    <a:pt x="216" y="919"/>
                  </a:lnTo>
                  <a:lnTo>
                    <a:pt x="216" y="925"/>
                  </a:lnTo>
                  <a:lnTo>
                    <a:pt x="216" y="931"/>
                  </a:lnTo>
                  <a:lnTo>
                    <a:pt x="214" y="937"/>
                  </a:lnTo>
                  <a:lnTo>
                    <a:pt x="211" y="941"/>
                  </a:lnTo>
                  <a:close/>
                  <a:moveTo>
                    <a:pt x="336" y="1088"/>
                  </a:moveTo>
                  <a:lnTo>
                    <a:pt x="329" y="1084"/>
                  </a:lnTo>
                  <a:lnTo>
                    <a:pt x="321" y="1077"/>
                  </a:lnTo>
                  <a:lnTo>
                    <a:pt x="312" y="1071"/>
                  </a:lnTo>
                  <a:lnTo>
                    <a:pt x="303" y="1064"/>
                  </a:lnTo>
                  <a:lnTo>
                    <a:pt x="296" y="1058"/>
                  </a:lnTo>
                  <a:lnTo>
                    <a:pt x="289" y="1050"/>
                  </a:lnTo>
                  <a:lnTo>
                    <a:pt x="283" y="1043"/>
                  </a:lnTo>
                  <a:lnTo>
                    <a:pt x="277" y="1036"/>
                  </a:lnTo>
                  <a:lnTo>
                    <a:pt x="273" y="1028"/>
                  </a:lnTo>
                  <a:lnTo>
                    <a:pt x="269" y="1021"/>
                  </a:lnTo>
                  <a:lnTo>
                    <a:pt x="267" y="1014"/>
                  </a:lnTo>
                  <a:lnTo>
                    <a:pt x="264" y="1007"/>
                  </a:lnTo>
                  <a:lnTo>
                    <a:pt x="263" y="1000"/>
                  </a:lnTo>
                  <a:lnTo>
                    <a:pt x="262" y="994"/>
                  </a:lnTo>
                  <a:lnTo>
                    <a:pt x="263" y="987"/>
                  </a:lnTo>
                  <a:lnTo>
                    <a:pt x="264" y="982"/>
                  </a:lnTo>
                  <a:lnTo>
                    <a:pt x="268" y="977"/>
                  </a:lnTo>
                  <a:lnTo>
                    <a:pt x="272" y="971"/>
                  </a:lnTo>
                  <a:lnTo>
                    <a:pt x="278" y="967"/>
                  </a:lnTo>
                  <a:lnTo>
                    <a:pt x="286" y="964"/>
                  </a:lnTo>
                  <a:lnTo>
                    <a:pt x="294" y="962"/>
                  </a:lnTo>
                  <a:lnTo>
                    <a:pt x="303" y="960"/>
                  </a:lnTo>
                  <a:lnTo>
                    <a:pt x="314" y="960"/>
                  </a:lnTo>
                  <a:lnTo>
                    <a:pt x="325" y="962"/>
                  </a:lnTo>
                  <a:lnTo>
                    <a:pt x="336" y="965"/>
                  </a:lnTo>
                  <a:lnTo>
                    <a:pt x="336" y="1088"/>
                  </a:lnTo>
                  <a:close/>
                  <a:moveTo>
                    <a:pt x="211" y="510"/>
                  </a:moveTo>
                  <a:lnTo>
                    <a:pt x="196" y="500"/>
                  </a:lnTo>
                  <a:lnTo>
                    <a:pt x="183" y="487"/>
                  </a:lnTo>
                  <a:lnTo>
                    <a:pt x="172" y="474"/>
                  </a:lnTo>
                  <a:lnTo>
                    <a:pt x="164" y="461"/>
                  </a:lnTo>
                  <a:lnTo>
                    <a:pt x="161" y="454"/>
                  </a:lnTo>
                  <a:lnTo>
                    <a:pt x="157" y="449"/>
                  </a:lnTo>
                  <a:lnTo>
                    <a:pt x="156" y="442"/>
                  </a:lnTo>
                  <a:lnTo>
                    <a:pt x="155" y="436"/>
                  </a:lnTo>
                  <a:lnTo>
                    <a:pt x="155" y="431"/>
                  </a:lnTo>
                  <a:lnTo>
                    <a:pt x="155" y="425"/>
                  </a:lnTo>
                  <a:lnTo>
                    <a:pt x="157" y="420"/>
                  </a:lnTo>
                  <a:lnTo>
                    <a:pt x="160" y="415"/>
                  </a:lnTo>
                  <a:lnTo>
                    <a:pt x="163" y="411"/>
                  </a:lnTo>
                  <a:lnTo>
                    <a:pt x="166" y="408"/>
                  </a:lnTo>
                  <a:lnTo>
                    <a:pt x="172" y="405"/>
                  </a:lnTo>
                  <a:lnTo>
                    <a:pt x="176" y="403"/>
                  </a:lnTo>
                  <a:lnTo>
                    <a:pt x="182" y="400"/>
                  </a:lnTo>
                  <a:lnTo>
                    <a:pt x="188" y="400"/>
                  </a:lnTo>
                  <a:lnTo>
                    <a:pt x="194" y="399"/>
                  </a:lnTo>
                  <a:lnTo>
                    <a:pt x="202" y="399"/>
                  </a:lnTo>
                  <a:lnTo>
                    <a:pt x="217" y="403"/>
                  </a:lnTo>
                  <a:lnTo>
                    <a:pt x="232" y="407"/>
                  </a:lnTo>
                  <a:lnTo>
                    <a:pt x="249" y="414"/>
                  </a:lnTo>
                  <a:lnTo>
                    <a:pt x="265" y="424"/>
                  </a:lnTo>
                  <a:lnTo>
                    <a:pt x="281" y="435"/>
                  </a:lnTo>
                  <a:lnTo>
                    <a:pt x="294" y="448"/>
                  </a:lnTo>
                  <a:lnTo>
                    <a:pt x="304" y="460"/>
                  </a:lnTo>
                  <a:lnTo>
                    <a:pt x="313" y="473"/>
                  </a:lnTo>
                  <a:lnTo>
                    <a:pt x="316" y="479"/>
                  </a:lnTo>
                  <a:lnTo>
                    <a:pt x="318" y="486"/>
                  </a:lnTo>
                  <a:lnTo>
                    <a:pt x="321" y="492"/>
                  </a:lnTo>
                  <a:lnTo>
                    <a:pt x="322" y="499"/>
                  </a:lnTo>
                  <a:lnTo>
                    <a:pt x="322" y="504"/>
                  </a:lnTo>
                  <a:lnTo>
                    <a:pt x="321" y="509"/>
                  </a:lnTo>
                  <a:lnTo>
                    <a:pt x="319" y="515"/>
                  </a:lnTo>
                  <a:lnTo>
                    <a:pt x="317" y="519"/>
                  </a:lnTo>
                  <a:lnTo>
                    <a:pt x="314" y="523"/>
                  </a:lnTo>
                  <a:lnTo>
                    <a:pt x="310" y="527"/>
                  </a:lnTo>
                  <a:lnTo>
                    <a:pt x="305" y="530"/>
                  </a:lnTo>
                  <a:lnTo>
                    <a:pt x="300" y="532"/>
                  </a:lnTo>
                  <a:lnTo>
                    <a:pt x="295" y="533"/>
                  </a:lnTo>
                  <a:lnTo>
                    <a:pt x="288" y="534"/>
                  </a:lnTo>
                  <a:lnTo>
                    <a:pt x="282" y="534"/>
                  </a:lnTo>
                  <a:lnTo>
                    <a:pt x="275" y="534"/>
                  </a:lnTo>
                  <a:lnTo>
                    <a:pt x="268" y="533"/>
                  </a:lnTo>
                  <a:lnTo>
                    <a:pt x="260" y="532"/>
                  </a:lnTo>
                  <a:lnTo>
                    <a:pt x="252" y="530"/>
                  </a:lnTo>
                  <a:lnTo>
                    <a:pt x="244" y="528"/>
                  </a:lnTo>
                  <a:lnTo>
                    <a:pt x="228" y="520"/>
                  </a:lnTo>
                  <a:lnTo>
                    <a:pt x="211" y="510"/>
                  </a:lnTo>
                  <a:close/>
                  <a:moveTo>
                    <a:pt x="336" y="56"/>
                  </a:moveTo>
                  <a:lnTo>
                    <a:pt x="332" y="49"/>
                  </a:lnTo>
                  <a:lnTo>
                    <a:pt x="329" y="42"/>
                  </a:lnTo>
                  <a:lnTo>
                    <a:pt x="327" y="36"/>
                  </a:lnTo>
                  <a:lnTo>
                    <a:pt x="326" y="29"/>
                  </a:lnTo>
                  <a:lnTo>
                    <a:pt x="326" y="23"/>
                  </a:lnTo>
                  <a:lnTo>
                    <a:pt x="326" y="17"/>
                  </a:lnTo>
                  <a:lnTo>
                    <a:pt x="328" y="12"/>
                  </a:lnTo>
                  <a:lnTo>
                    <a:pt x="330" y="6"/>
                  </a:lnTo>
                  <a:lnTo>
                    <a:pt x="332" y="3"/>
                  </a:lnTo>
                  <a:lnTo>
                    <a:pt x="336" y="0"/>
                  </a:lnTo>
                  <a:lnTo>
                    <a:pt x="336" y="56"/>
                  </a:lnTo>
                  <a:close/>
                </a:path>
              </a:pathLst>
            </a:custGeom>
            <a:solidFill>
              <a:srgbClr val="C6BE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CH"/>
            </a:p>
          </p:txBody>
        </p:sp>
      </p:grpSp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>
          <a:xfrm>
            <a:off x="1775520" y="1412875"/>
            <a:ext cx="8424168" cy="431950"/>
          </a:xfrm>
        </p:spPr>
        <p:txBody>
          <a:bodyPr/>
          <a:lstStyle>
            <a:lvl1pPr>
              <a:defRPr>
                <a:solidFill>
                  <a:srgbClr val="A48E7B"/>
                </a:solidFill>
              </a:defRPr>
            </a:lvl1pPr>
          </a:lstStyle>
          <a:p>
            <a:r>
              <a:rPr lang="de-DE" dirty="0" smtClean="0"/>
              <a:t>Hauptaussage</a:t>
            </a:r>
            <a:endParaRPr lang="de-CH" dirty="0"/>
          </a:p>
        </p:txBody>
      </p:sp>
      <p:sp>
        <p:nvSpPr>
          <p:cNvPr id="3" name="Inhaltsplatzhalter 2"/>
          <p:cNvSpPr>
            <a:spLocks noGrp="1"/>
          </p:cNvSpPr>
          <p:nvPr>
            <p:ph idx="1"/>
          </p:nvPr>
        </p:nvSpPr>
        <p:spPr>
          <a:xfrm>
            <a:off x="1775520" y="2492375"/>
            <a:ext cx="8424168" cy="3816350"/>
          </a:xfrm>
        </p:spPr>
        <p:txBody>
          <a:bodyPr/>
          <a:lstStyle/>
          <a:p>
            <a:pPr lvl="0"/>
            <a:r>
              <a:rPr lang="de-DE" smtClean="0"/>
              <a:t>Textmasterformat bearbeiten</a:t>
            </a:r>
          </a:p>
          <a:p>
            <a:pPr lvl="1"/>
            <a:r>
              <a:rPr lang="de-DE" smtClean="0"/>
              <a:t>Zweite Ebene</a:t>
            </a:r>
          </a:p>
          <a:p>
            <a:pPr lvl="2"/>
            <a:r>
              <a:rPr lang="de-DE" smtClean="0"/>
              <a:t>Dritte Ebene</a:t>
            </a:r>
          </a:p>
          <a:p>
            <a:pPr lvl="3"/>
            <a:r>
              <a:rPr lang="de-DE" smtClean="0"/>
              <a:t>Vierte Ebene</a:t>
            </a:r>
          </a:p>
          <a:p>
            <a:pPr lvl="4"/>
            <a:r>
              <a:rPr lang="de-DE" smtClean="0"/>
              <a:t>Fünfte Ebene</a:t>
            </a:r>
            <a:endParaRPr lang="de-CH"/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de-CH" smtClean="0"/>
              <a:t>31.12.2014  |  Firmenpräsentation Quickline AG</a:t>
            </a:r>
            <a:endParaRPr lang="de-CH"/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r>
              <a:rPr lang="de-CH" dirty="0" smtClean="0"/>
              <a:t>Seite </a:t>
            </a:r>
            <a:fld id="{72FB1842-98F1-4237-985F-D1D9ACA47654}" type="slidenum">
              <a:rPr lang="de-CH" smtClean="0"/>
              <a:pPr/>
              <a:t>‹Nr.›</a:t>
            </a:fld>
            <a:endParaRPr lang="de-CH" dirty="0"/>
          </a:p>
        </p:txBody>
      </p:sp>
      <p:sp>
        <p:nvSpPr>
          <p:cNvPr id="8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1774825" y="2060848"/>
            <a:ext cx="8424863" cy="360040"/>
          </a:xfrm>
        </p:spPr>
        <p:txBody>
          <a:bodyPr/>
          <a:lstStyle>
            <a:lvl1pPr>
              <a:defRPr sz="1800" b="0">
                <a:solidFill>
                  <a:schemeClr val="accent1"/>
                </a:solidFill>
              </a:defRPr>
            </a:lvl1pPr>
          </a:lstStyle>
          <a:p>
            <a:pPr lvl="0"/>
            <a:r>
              <a:rPr lang="de-DE" dirty="0" smtClean="0"/>
              <a:t>Untertitel</a:t>
            </a:r>
            <a:endParaRPr lang="de-CH" dirty="0"/>
          </a:p>
        </p:txBody>
      </p:sp>
      <p:sp>
        <p:nvSpPr>
          <p:cNvPr id="12" name="Textplatzhalter 11"/>
          <p:cNvSpPr>
            <a:spLocks noGrp="1"/>
          </p:cNvSpPr>
          <p:nvPr>
            <p:ph type="body" sz="quarter" idx="14" hasCustomPrompt="1"/>
          </p:nvPr>
        </p:nvSpPr>
        <p:spPr>
          <a:xfrm>
            <a:off x="6167438" y="332656"/>
            <a:ext cx="5331142" cy="216023"/>
          </a:xfrm>
        </p:spPr>
        <p:txBody>
          <a:bodyPr/>
          <a:lstStyle>
            <a:lvl1pPr algn="r">
              <a:defRPr b="0">
                <a:solidFill>
                  <a:schemeClr val="accent1"/>
                </a:solidFill>
              </a:defRPr>
            </a:lvl1pPr>
          </a:lstStyle>
          <a:p>
            <a:pPr lvl="0"/>
            <a:r>
              <a:rPr lang="de-DE" dirty="0" smtClean="0"/>
              <a:t>1 Titel</a:t>
            </a:r>
          </a:p>
        </p:txBody>
      </p:sp>
      <p:sp>
        <p:nvSpPr>
          <p:cNvPr id="13" name="Textplatzhalter 11"/>
          <p:cNvSpPr>
            <a:spLocks noGrp="1"/>
          </p:cNvSpPr>
          <p:nvPr>
            <p:ph type="body" sz="quarter" idx="15" hasCustomPrompt="1"/>
          </p:nvPr>
        </p:nvSpPr>
        <p:spPr>
          <a:xfrm>
            <a:off x="6156961" y="548679"/>
            <a:ext cx="5339714" cy="211713"/>
          </a:xfrm>
        </p:spPr>
        <p:txBody>
          <a:bodyPr/>
          <a:lstStyle>
            <a:lvl1pPr algn="r">
              <a:defRPr b="0">
                <a:solidFill>
                  <a:srgbClr val="A48E7B"/>
                </a:solidFill>
              </a:defRPr>
            </a:lvl1pPr>
          </a:lstStyle>
          <a:p>
            <a:pPr lvl="0"/>
            <a:r>
              <a:rPr lang="de-DE" dirty="0" smtClean="0"/>
              <a:t>1.1 Untertitel</a:t>
            </a:r>
          </a:p>
        </p:txBody>
      </p:sp>
    </p:spTree>
    <p:extLst>
      <p:ext uri="{BB962C8B-B14F-4D97-AF65-F5344CB8AC3E}">
        <p14:creationId xmlns:p14="http://schemas.microsoft.com/office/powerpoint/2010/main" val="407320202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elfoli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6" name="Gruppieren 175"/>
          <p:cNvGrpSpPr/>
          <p:nvPr userDrawn="1"/>
        </p:nvGrpSpPr>
        <p:grpSpPr>
          <a:xfrm>
            <a:off x="7637463" y="2619375"/>
            <a:ext cx="4549775" cy="4240213"/>
            <a:chOff x="7637463" y="2619375"/>
            <a:chExt cx="4549775" cy="4240213"/>
          </a:xfrm>
        </p:grpSpPr>
        <p:sp>
          <p:nvSpPr>
            <p:cNvPr id="125" name="Freeform 116"/>
            <p:cNvSpPr>
              <a:spLocks noEditPoints="1"/>
            </p:cNvSpPr>
            <p:nvPr userDrawn="1"/>
          </p:nvSpPr>
          <p:spPr bwMode="auto">
            <a:xfrm>
              <a:off x="7637463" y="2619375"/>
              <a:ext cx="90488" cy="317500"/>
            </a:xfrm>
            <a:custGeom>
              <a:avLst/>
              <a:gdLst>
                <a:gd name="T0" fmla="*/ 0 w 343"/>
                <a:gd name="T1" fmla="*/ 0 h 1201"/>
                <a:gd name="T2" fmla="*/ 25 w 343"/>
                <a:gd name="T3" fmla="*/ 81 h 1201"/>
                <a:gd name="T4" fmla="*/ 26 w 343"/>
                <a:gd name="T5" fmla="*/ 104 h 1201"/>
                <a:gd name="T6" fmla="*/ 339 w 343"/>
                <a:gd name="T7" fmla="*/ 881 h 1201"/>
                <a:gd name="T8" fmla="*/ 310 w 343"/>
                <a:gd name="T9" fmla="*/ 784 h 1201"/>
                <a:gd name="T10" fmla="*/ 320 w 343"/>
                <a:gd name="T11" fmla="*/ 799 h 1201"/>
                <a:gd name="T12" fmla="*/ 343 w 343"/>
                <a:gd name="T13" fmla="*/ 881 h 1201"/>
                <a:gd name="T14" fmla="*/ 333 w 343"/>
                <a:gd name="T15" fmla="*/ 1173 h 1201"/>
                <a:gd name="T16" fmla="*/ 309 w 343"/>
                <a:gd name="T17" fmla="*/ 1078 h 1201"/>
                <a:gd name="T18" fmla="*/ 339 w 343"/>
                <a:gd name="T19" fmla="*/ 1166 h 1201"/>
                <a:gd name="T20" fmla="*/ 57 w 343"/>
                <a:gd name="T21" fmla="*/ 195 h 1201"/>
                <a:gd name="T22" fmla="*/ 79 w 343"/>
                <a:gd name="T23" fmla="*/ 285 h 1201"/>
                <a:gd name="T24" fmla="*/ 52 w 343"/>
                <a:gd name="T25" fmla="*/ 199 h 1201"/>
                <a:gd name="T26" fmla="*/ 99 w 343"/>
                <a:gd name="T27" fmla="*/ 368 h 1201"/>
                <a:gd name="T28" fmla="*/ 97 w 343"/>
                <a:gd name="T29" fmla="*/ 343 h 1201"/>
                <a:gd name="T30" fmla="*/ 127 w 343"/>
                <a:gd name="T31" fmla="*/ 453 h 1201"/>
                <a:gd name="T32" fmla="*/ 106 w 343"/>
                <a:gd name="T33" fmla="*/ 394 h 1201"/>
                <a:gd name="T34" fmla="*/ 156 w 343"/>
                <a:gd name="T35" fmla="*/ 573 h 1201"/>
                <a:gd name="T36" fmla="*/ 142 w 343"/>
                <a:gd name="T37" fmla="*/ 505 h 1201"/>
                <a:gd name="T38" fmla="*/ 175 w 343"/>
                <a:gd name="T39" fmla="*/ 618 h 1201"/>
                <a:gd name="T40" fmla="*/ 230 w 343"/>
                <a:gd name="T41" fmla="*/ 807 h 1201"/>
                <a:gd name="T42" fmla="*/ 219 w 343"/>
                <a:gd name="T43" fmla="*/ 788 h 1201"/>
                <a:gd name="T44" fmla="*/ 193 w 343"/>
                <a:gd name="T45" fmla="*/ 684 h 1201"/>
                <a:gd name="T46" fmla="*/ 274 w 343"/>
                <a:gd name="T47" fmla="*/ 950 h 1201"/>
                <a:gd name="T48" fmla="*/ 291 w 343"/>
                <a:gd name="T49" fmla="*/ 1025 h 1201"/>
                <a:gd name="T50" fmla="*/ 253 w 343"/>
                <a:gd name="T51" fmla="*/ 901 h 1201"/>
                <a:gd name="T52" fmla="*/ 265 w 343"/>
                <a:gd name="T53" fmla="*/ 921 h 1201"/>
                <a:gd name="T54" fmla="*/ 98 w 343"/>
                <a:gd name="T55" fmla="*/ 260 h 1201"/>
                <a:gd name="T56" fmla="*/ 118 w 343"/>
                <a:gd name="T57" fmla="*/ 312 h 1201"/>
                <a:gd name="T58" fmla="*/ 130 w 343"/>
                <a:gd name="T59" fmla="*/ 370 h 1201"/>
                <a:gd name="T60" fmla="*/ 146 w 343"/>
                <a:gd name="T61" fmla="*/ 417 h 1201"/>
                <a:gd name="T62" fmla="*/ 176 w 343"/>
                <a:gd name="T63" fmla="*/ 520 h 1201"/>
                <a:gd name="T64" fmla="*/ 166 w 343"/>
                <a:gd name="T65" fmla="*/ 504 h 1201"/>
                <a:gd name="T66" fmla="*/ 143 w 343"/>
                <a:gd name="T67" fmla="*/ 414 h 1201"/>
                <a:gd name="T68" fmla="*/ 192 w 343"/>
                <a:gd name="T69" fmla="*/ 582 h 1201"/>
                <a:gd name="T70" fmla="*/ 221 w 343"/>
                <a:gd name="T71" fmla="*/ 672 h 1201"/>
                <a:gd name="T72" fmla="*/ 222 w 343"/>
                <a:gd name="T73" fmla="*/ 697 h 1201"/>
                <a:gd name="T74" fmla="*/ 279 w 343"/>
                <a:gd name="T75" fmla="*/ 875 h 1201"/>
                <a:gd name="T76" fmla="*/ 268 w 343"/>
                <a:gd name="T77" fmla="*/ 857 h 1201"/>
                <a:gd name="T78" fmla="*/ 242 w 343"/>
                <a:gd name="T79" fmla="*/ 757 h 1201"/>
                <a:gd name="T80" fmla="*/ 322 w 343"/>
                <a:gd name="T81" fmla="*/ 1013 h 1201"/>
                <a:gd name="T82" fmla="*/ 337 w 343"/>
                <a:gd name="T83" fmla="*/ 1084 h 1201"/>
                <a:gd name="T84" fmla="*/ 301 w 343"/>
                <a:gd name="T85" fmla="*/ 965 h 1201"/>
                <a:gd name="T86" fmla="*/ 313 w 343"/>
                <a:gd name="T87" fmla="*/ 984 h 1201"/>
                <a:gd name="T88" fmla="*/ 201 w 343"/>
                <a:gd name="T89" fmla="*/ 515 h 1201"/>
                <a:gd name="T90" fmla="*/ 221 w 343"/>
                <a:gd name="T91" fmla="*/ 567 h 1201"/>
                <a:gd name="T92" fmla="*/ 233 w 343"/>
                <a:gd name="T93" fmla="*/ 626 h 1201"/>
                <a:gd name="T94" fmla="*/ 256 w 343"/>
                <a:gd name="T95" fmla="*/ 710 h 1201"/>
                <a:gd name="T96" fmla="*/ 254 w 343"/>
                <a:gd name="T97" fmla="*/ 686 h 1201"/>
                <a:gd name="T98" fmla="*/ 284 w 343"/>
                <a:gd name="T99" fmla="*/ 790 h 1201"/>
                <a:gd name="T100" fmla="*/ 263 w 343"/>
                <a:gd name="T101" fmla="*/ 735 h 1201"/>
                <a:gd name="T102" fmla="*/ 297 w 343"/>
                <a:gd name="T103" fmla="*/ 838 h 1201"/>
                <a:gd name="T104" fmla="*/ 326 w 343"/>
                <a:gd name="T105" fmla="*/ 928 h 1201"/>
                <a:gd name="T106" fmla="*/ 328 w 343"/>
                <a:gd name="T107" fmla="*/ 953 h 1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43" h="1201">
                  <a:moveTo>
                    <a:pt x="14" y="62"/>
                  </a:moveTo>
                  <a:lnTo>
                    <a:pt x="7" y="38"/>
                  </a:lnTo>
                  <a:lnTo>
                    <a:pt x="3" y="18"/>
                  </a:lnTo>
                  <a:lnTo>
                    <a:pt x="0" y="5"/>
                  </a:lnTo>
                  <a:lnTo>
                    <a:pt x="0" y="0"/>
                  </a:lnTo>
                  <a:lnTo>
                    <a:pt x="2" y="3"/>
                  </a:lnTo>
                  <a:lnTo>
                    <a:pt x="6" y="15"/>
                  </a:lnTo>
                  <a:lnTo>
                    <a:pt x="12" y="34"/>
                  </a:lnTo>
                  <a:lnTo>
                    <a:pt x="18" y="58"/>
                  </a:lnTo>
                  <a:lnTo>
                    <a:pt x="25" y="81"/>
                  </a:lnTo>
                  <a:lnTo>
                    <a:pt x="29" y="101"/>
                  </a:lnTo>
                  <a:lnTo>
                    <a:pt x="33" y="114"/>
                  </a:lnTo>
                  <a:lnTo>
                    <a:pt x="33" y="119"/>
                  </a:lnTo>
                  <a:lnTo>
                    <a:pt x="30" y="116"/>
                  </a:lnTo>
                  <a:lnTo>
                    <a:pt x="26" y="104"/>
                  </a:lnTo>
                  <a:lnTo>
                    <a:pt x="21" y="85"/>
                  </a:lnTo>
                  <a:lnTo>
                    <a:pt x="14" y="62"/>
                  </a:lnTo>
                  <a:close/>
                  <a:moveTo>
                    <a:pt x="343" y="881"/>
                  </a:moveTo>
                  <a:lnTo>
                    <a:pt x="343" y="885"/>
                  </a:lnTo>
                  <a:lnTo>
                    <a:pt x="339" y="881"/>
                  </a:lnTo>
                  <a:lnTo>
                    <a:pt x="335" y="868"/>
                  </a:lnTo>
                  <a:lnTo>
                    <a:pt x="328" y="850"/>
                  </a:lnTo>
                  <a:lnTo>
                    <a:pt x="322" y="827"/>
                  </a:lnTo>
                  <a:lnTo>
                    <a:pt x="315" y="803"/>
                  </a:lnTo>
                  <a:lnTo>
                    <a:pt x="310" y="784"/>
                  </a:lnTo>
                  <a:lnTo>
                    <a:pt x="308" y="769"/>
                  </a:lnTo>
                  <a:lnTo>
                    <a:pt x="307" y="764"/>
                  </a:lnTo>
                  <a:lnTo>
                    <a:pt x="309" y="768"/>
                  </a:lnTo>
                  <a:lnTo>
                    <a:pt x="314" y="780"/>
                  </a:lnTo>
                  <a:lnTo>
                    <a:pt x="320" y="799"/>
                  </a:lnTo>
                  <a:lnTo>
                    <a:pt x="327" y="822"/>
                  </a:lnTo>
                  <a:lnTo>
                    <a:pt x="333" y="841"/>
                  </a:lnTo>
                  <a:lnTo>
                    <a:pt x="337" y="858"/>
                  </a:lnTo>
                  <a:lnTo>
                    <a:pt x="341" y="871"/>
                  </a:lnTo>
                  <a:lnTo>
                    <a:pt x="343" y="881"/>
                  </a:lnTo>
                  <a:close/>
                  <a:moveTo>
                    <a:pt x="343" y="1176"/>
                  </a:moveTo>
                  <a:lnTo>
                    <a:pt x="343" y="1201"/>
                  </a:lnTo>
                  <a:lnTo>
                    <a:pt x="339" y="1192"/>
                  </a:lnTo>
                  <a:lnTo>
                    <a:pt x="336" y="1183"/>
                  </a:lnTo>
                  <a:lnTo>
                    <a:pt x="333" y="1173"/>
                  </a:lnTo>
                  <a:lnTo>
                    <a:pt x="330" y="1162"/>
                  </a:lnTo>
                  <a:lnTo>
                    <a:pt x="321" y="1130"/>
                  </a:lnTo>
                  <a:lnTo>
                    <a:pt x="313" y="1105"/>
                  </a:lnTo>
                  <a:lnTo>
                    <a:pt x="310" y="1086"/>
                  </a:lnTo>
                  <a:lnTo>
                    <a:pt x="309" y="1078"/>
                  </a:lnTo>
                  <a:lnTo>
                    <a:pt x="312" y="1084"/>
                  </a:lnTo>
                  <a:lnTo>
                    <a:pt x="319" y="1100"/>
                  </a:lnTo>
                  <a:lnTo>
                    <a:pt x="326" y="1124"/>
                  </a:lnTo>
                  <a:lnTo>
                    <a:pt x="336" y="1155"/>
                  </a:lnTo>
                  <a:lnTo>
                    <a:pt x="339" y="1166"/>
                  </a:lnTo>
                  <a:lnTo>
                    <a:pt x="343" y="1176"/>
                  </a:lnTo>
                  <a:close/>
                  <a:moveTo>
                    <a:pt x="44" y="159"/>
                  </a:moveTo>
                  <a:lnTo>
                    <a:pt x="46" y="162"/>
                  </a:lnTo>
                  <a:lnTo>
                    <a:pt x="50" y="175"/>
                  </a:lnTo>
                  <a:lnTo>
                    <a:pt x="57" y="195"/>
                  </a:lnTo>
                  <a:lnTo>
                    <a:pt x="63" y="220"/>
                  </a:lnTo>
                  <a:lnTo>
                    <a:pt x="70" y="244"/>
                  </a:lnTo>
                  <a:lnTo>
                    <a:pt x="75" y="265"/>
                  </a:lnTo>
                  <a:lnTo>
                    <a:pt x="78" y="279"/>
                  </a:lnTo>
                  <a:lnTo>
                    <a:pt x="79" y="285"/>
                  </a:lnTo>
                  <a:lnTo>
                    <a:pt x="76" y="280"/>
                  </a:lnTo>
                  <a:lnTo>
                    <a:pt x="72" y="268"/>
                  </a:lnTo>
                  <a:lnTo>
                    <a:pt x="66" y="249"/>
                  </a:lnTo>
                  <a:lnTo>
                    <a:pt x="59" y="225"/>
                  </a:lnTo>
                  <a:lnTo>
                    <a:pt x="52" y="199"/>
                  </a:lnTo>
                  <a:lnTo>
                    <a:pt x="47" y="178"/>
                  </a:lnTo>
                  <a:lnTo>
                    <a:pt x="44" y="164"/>
                  </a:lnTo>
                  <a:lnTo>
                    <a:pt x="44" y="159"/>
                  </a:lnTo>
                  <a:close/>
                  <a:moveTo>
                    <a:pt x="106" y="394"/>
                  </a:moveTo>
                  <a:lnTo>
                    <a:pt x="99" y="368"/>
                  </a:lnTo>
                  <a:lnTo>
                    <a:pt x="94" y="347"/>
                  </a:lnTo>
                  <a:lnTo>
                    <a:pt x="91" y="332"/>
                  </a:lnTo>
                  <a:lnTo>
                    <a:pt x="90" y="325"/>
                  </a:lnTo>
                  <a:lnTo>
                    <a:pt x="92" y="330"/>
                  </a:lnTo>
                  <a:lnTo>
                    <a:pt x="97" y="343"/>
                  </a:lnTo>
                  <a:lnTo>
                    <a:pt x="104" y="364"/>
                  </a:lnTo>
                  <a:lnTo>
                    <a:pt x="112" y="389"/>
                  </a:lnTo>
                  <a:lnTo>
                    <a:pt x="118" y="415"/>
                  </a:lnTo>
                  <a:lnTo>
                    <a:pt x="124" y="437"/>
                  </a:lnTo>
                  <a:lnTo>
                    <a:pt x="127" y="453"/>
                  </a:lnTo>
                  <a:lnTo>
                    <a:pt x="127" y="458"/>
                  </a:lnTo>
                  <a:lnTo>
                    <a:pt x="125" y="454"/>
                  </a:lnTo>
                  <a:lnTo>
                    <a:pt x="120" y="440"/>
                  </a:lnTo>
                  <a:lnTo>
                    <a:pt x="114" y="420"/>
                  </a:lnTo>
                  <a:lnTo>
                    <a:pt x="106" y="394"/>
                  </a:lnTo>
                  <a:close/>
                  <a:moveTo>
                    <a:pt x="179" y="640"/>
                  </a:moveTo>
                  <a:lnTo>
                    <a:pt x="176" y="636"/>
                  </a:lnTo>
                  <a:lnTo>
                    <a:pt x="172" y="621"/>
                  </a:lnTo>
                  <a:lnTo>
                    <a:pt x="164" y="599"/>
                  </a:lnTo>
                  <a:lnTo>
                    <a:pt x="156" y="573"/>
                  </a:lnTo>
                  <a:lnTo>
                    <a:pt x="149" y="546"/>
                  </a:lnTo>
                  <a:lnTo>
                    <a:pt x="143" y="523"/>
                  </a:lnTo>
                  <a:lnTo>
                    <a:pt x="140" y="507"/>
                  </a:lnTo>
                  <a:lnTo>
                    <a:pt x="139" y="501"/>
                  </a:lnTo>
                  <a:lnTo>
                    <a:pt x="142" y="505"/>
                  </a:lnTo>
                  <a:lnTo>
                    <a:pt x="147" y="519"/>
                  </a:lnTo>
                  <a:lnTo>
                    <a:pt x="154" y="541"/>
                  </a:lnTo>
                  <a:lnTo>
                    <a:pt x="162" y="568"/>
                  </a:lnTo>
                  <a:lnTo>
                    <a:pt x="170" y="595"/>
                  </a:lnTo>
                  <a:lnTo>
                    <a:pt x="175" y="618"/>
                  </a:lnTo>
                  <a:lnTo>
                    <a:pt x="178" y="633"/>
                  </a:lnTo>
                  <a:lnTo>
                    <a:pt x="179" y="640"/>
                  </a:lnTo>
                  <a:close/>
                  <a:moveTo>
                    <a:pt x="216" y="754"/>
                  </a:moveTo>
                  <a:lnTo>
                    <a:pt x="224" y="782"/>
                  </a:lnTo>
                  <a:lnTo>
                    <a:pt x="230" y="807"/>
                  </a:lnTo>
                  <a:lnTo>
                    <a:pt x="234" y="823"/>
                  </a:lnTo>
                  <a:lnTo>
                    <a:pt x="235" y="830"/>
                  </a:lnTo>
                  <a:lnTo>
                    <a:pt x="232" y="825"/>
                  </a:lnTo>
                  <a:lnTo>
                    <a:pt x="227" y="811"/>
                  </a:lnTo>
                  <a:lnTo>
                    <a:pt x="219" y="788"/>
                  </a:lnTo>
                  <a:lnTo>
                    <a:pt x="210" y="759"/>
                  </a:lnTo>
                  <a:lnTo>
                    <a:pt x="202" y="731"/>
                  </a:lnTo>
                  <a:lnTo>
                    <a:pt x="196" y="707"/>
                  </a:lnTo>
                  <a:lnTo>
                    <a:pt x="193" y="690"/>
                  </a:lnTo>
                  <a:lnTo>
                    <a:pt x="193" y="684"/>
                  </a:lnTo>
                  <a:lnTo>
                    <a:pt x="195" y="688"/>
                  </a:lnTo>
                  <a:lnTo>
                    <a:pt x="200" y="704"/>
                  </a:lnTo>
                  <a:lnTo>
                    <a:pt x="208" y="727"/>
                  </a:lnTo>
                  <a:lnTo>
                    <a:pt x="216" y="754"/>
                  </a:lnTo>
                  <a:close/>
                  <a:moveTo>
                    <a:pt x="274" y="950"/>
                  </a:moveTo>
                  <a:lnTo>
                    <a:pt x="282" y="980"/>
                  </a:lnTo>
                  <a:lnTo>
                    <a:pt x="289" y="1005"/>
                  </a:lnTo>
                  <a:lnTo>
                    <a:pt x="293" y="1022"/>
                  </a:lnTo>
                  <a:lnTo>
                    <a:pt x="295" y="1029"/>
                  </a:lnTo>
                  <a:lnTo>
                    <a:pt x="291" y="1025"/>
                  </a:lnTo>
                  <a:lnTo>
                    <a:pt x="285" y="1009"/>
                  </a:lnTo>
                  <a:lnTo>
                    <a:pt x="277" y="985"/>
                  </a:lnTo>
                  <a:lnTo>
                    <a:pt x="268" y="956"/>
                  </a:lnTo>
                  <a:lnTo>
                    <a:pt x="259" y="926"/>
                  </a:lnTo>
                  <a:lnTo>
                    <a:pt x="253" y="901"/>
                  </a:lnTo>
                  <a:lnTo>
                    <a:pt x="249" y="883"/>
                  </a:lnTo>
                  <a:lnTo>
                    <a:pt x="249" y="877"/>
                  </a:lnTo>
                  <a:lnTo>
                    <a:pt x="252" y="881"/>
                  </a:lnTo>
                  <a:lnTo>
                    <a:pt x="257" y="896"/>
                  </a:lnTo>
                  <a:lnTo>
                    <a:pt x="265" y="921"/>
                  </a:lnTo>
                  <a:lnTo>
                    <a:pt x="274" y="950"/>
                  </a:lnTo>
                  <a:close/>
                  <a:moveTo>
                    <a:pt x="113" y="318"/>
                  </a:moveTo>
                  <a:lnTo>
                    <a:pt x="106" y="294"/>
                  </a:lnTo>
                  <a:lnTo>
                    <a:pt x="102" y="274"/>
                  </a:lnTo>
                  <a:lnTo>
                    <a:pt x="98" y="260"/>
                  </a:lnTo>
                  <a:lnTo>
                    <a:pt x="98" y="254"/>
                  </a:lnTo>
                  <a:lnTo>
                    <a:pt x="101" y="259"/>
                  </a:lnTo>
                  <a:lnTo>
                    <a:pt x="105" y="271"/>
                  </a:lnTo>
                  <a:lnTo>
                    <a:pt x="112" y="289"/>
                  </a:lnTo>
                  <a:lnTo>
                    <a:pt x="118" y="312"/>
                  </a:lnTo>
                  <a:lnTo>
                    <a:pt x="125" y="336"/>
                  </a:lnTo>
                  <a:lnTo>
                    <a:pt x="129" y="355"/>
                  </a:lnTo>
                  <a:lnTo>
                    <a:pt x="132" y="369"/>
                  </a:lnTo>
                  <a:lnTo>
                    <a:pt x="132" y="375"/>
                  </a:lnTo>
                  <a:lnTo>
                    <a:pt x="130" y="370"/>
                  </a:lnTo>
                  <a:lnTo>
                    <a:pt x="126" y="359"/>
                  </a:lnTo>
                  <a:lnTo>
                    <a:pt x="119" y="341"/>
                  </a:lnTo>
                  <a:lnTo>
                    <a:pt x="113" y="318"/>
                  </a:lnTo>
                  <a:close/>
                  <a:moveTo>
                    <a:pt x="143" y="414"/>
                  </a:moveTo>
                  <a:lnTo>
                    <a:pt x="146" y="417"/>
                  </a:lnTo>
                  <a:lnTo>
                    <a:pt x="151" y="431"/>
                  </a:lnTo>
                  <a:lnTo>
                    <a:pt x="156" y="450"/>
                  </a:lnTo>
                  <a:lnTo>
                    <a:pt x="164" y="476"/>
                  </a:lnTo>
                  <a:lnTo>
                    <a:pt x="171" y="500"/>
                  </a:lnTo>
                  <a:lnTo>
                    <a:pt x="176" y="520"/>
                  </a:lnTo>
                  <a:lnTo>
                    <a:pt x="179" y="535"/>
                  </a:lnTo>
                  <a:lnTo>
                    <a:pt x="179" y="540"/>
                  </a:lnTo>
                  <a:lnTo>
                    <a:pt x="177" y="537"/>
                  </a:lnTo>
                  <a:lnTo>
                    <a:pt x="173" y="524"/>
                  </a:lnTo>
                  <a:lnTo>
                    <a:pt x="166" y="504"/>
                  </a:lnTo>
                  <a:lnTo>
                    <a:pt x="159" y="480"/>
                  </a:lnTo>
                  <a:lnTo>
                    <a:pt x="152" y="455"/>
                  </a:lnTo>
                  <a:lnTo>
                    <a:pt x="147" y="434"/>
                  </a:lnTo>
                  <a:lnTo>
                    <a:pt x="143" y="420"/>
                  </a:lnTo>
                  <a:lnTo>
                    <a:pt x="143" y="414"/>
                  </a:lnTo>
                  <a:close/>
                  <a:moveTo>
                    <a:pt x="208" y="651"/>
                  </a:moveTo>
                  <a:lnTo>
                    <a:pt x="200" y="625"/>
                  </a:lnTo>
                  <a:lnTo>
                    <a:pt x="195" y="603"/>
                  </a:lnTo>
                  <a:lnTo>
                    <a:pt x="192" y="588"/>
                  </a:lnTo>
                  <a:lnTo>
                    <a:pt x="192" y="582"/>
                  </a:lnTo>
                  <a:lnTo>
                    <a:pt x="194" y="586"/>
                  </a:lnTo>
                  <a:lnTo>
                    <a:pt x="199" y="599"/>
                  </a:lnTo>
                  <a:lnTo>
                    <a:pt x="206" y="620"/>
                  </a:lnTo>
                  <a:lnTo>
                    <a:pt x="213" y="645"/>
                  </a:lnTo>
                  <a:lnTo>
                    <a:pt x="221" y="672"/>
                  </a:lnTo>
                  <a:lnTo>
                    <a:pt x="227" y="694"/>
                  </a:lnTo>
                  <a:lnTo>
                    <a:pt x="230" y="709"/>
                  </a:lnTo>
                  <a:lnTo>
                    <a:pt x="230" y="714"/>
                  </a:lnTo>
                  <a:lnTo>
                    <a:pt x="228" y="710"/>
                  </a:lnTo>
                  <a:lnTo>
                    <a:pt x="222" y="697"/>
                  </a:lnTo>
                  <a:lnTo>
                    <a:pt x="216" y="676"/>
                  </a:lnTo>
                  <a:lnTo>
                    <a:pt x="208" y="651"/>
                  </a:lnTo>
                  <a:close/>
                  <a:moveTo>
                    <a:pt x="266" y="824"/>
                  </a:moveTo>
                  <a:lnTo>
                    <a:pt x="274" y="853"/>
                  </a:lnTo>
                  <a:lnTo>
                    <a:pt x="279" y="875"/>
                  </a:lnTo>
                  <a:lnTo>
                    <a:pt x="284" y="891"/>
                  </a:lnTo>
                  <a:lnTo>
                    <a:pt x="284" y="898"/>
                  </a:lnTo>
                  <a:lnTo>
                    <a:pt x="281" y="893"/>
                  </a:lnTo>
                  <a:lnTo>
                    <a:pt x="276" y="879"/>
                  </a:lnTo>
                  <a:lnTo>
                    <a:pt x="268" y="857"/>
                  </a:lnTo>
                  <a:lnTo>
                    <a:pt x="259" y="830"/>
                  </a:lnTo>
                  <a:lnTo>
                    <a:pt x="252" y="802"/>
                  </a:lnTo>
                  <a:lnTo>
                    <a:pt x="246" y="780"/>
                  </a:lnTo>
                  <a:lnTo>
                    <a:pt x="243" y="764"/>
                  </a:lnTo>
                  <a:lnTo>
                    <a:pt x="242" y="757"/>
                  </a:lnTo>
                  <a:lnTo>
                    <a:pt x="245" y="762"/>
                  </a:lnTo>
                  <a:lnTo>
                    <a:pt x="251" y="776"/>
                  </a:lnTo>
                  <a:lnTo>
                    <a:pt x="257" y="798"/>
                  </a:lnTo>
                  <a:lnTo>
                    <a:pt x="266" y="824"/>
                  </a:lnTo>
                  <a:close/>
                  <a:moveTo>
                    <a:pt x="322" y="1013"/>
                  </a:moveTo>
                  <a:lnTo>
                    <a:pt x="330" y="1041"/>
                  </a:lnTo>
                  <a:lnTo>
                    <a:pt x="336" y="1065"/>
                  </a:lnTo>
                  <a:lnTo>
                    <a:pt x="341" y="1082"/>
                  </a:lnTo>
                  <a:lnTo>
                    <a:pt x="341" y="1088"/>
                  </a:lnTo>
                  <a:lnTo>
                    <a:pt x="337" y="1084"/>
                  </a:lnTo>
                  <a:lnTo>
                    <a:pt x="332" y="1069"/>
                  </a:lnTo>
                  <a:lnTo>
                    <a:pt x="324" y="1046"/>
                  </a:lnTo>
                  <a:lnTo>
                    <a:pt x="315" y="1018"/>
                  </a:lnTo>
                  <a:lnTo>
                    <a:pt x="308" y="989"/>
                  </a:lnTo>
                  <a:lnTo>
                    <a:pt x="301" y="965"/>
                  </a:lnTo>
                  <a:lnTo>
                    <a:pt x="298" y="949"/>
                  </a:lnTo>
                  <a:lnTo>
                    <a:pt x="297" y="941"/>
                  </a:lnTo>
                  <a:lnTo>
                    <a:pt x="300" y="947"/>
                  </a:lnTo>
                  <a:lnTo>
                    <a:pt x="305" y="961"/>
                  </a:lnTo>
                  <a:lnTo>
                    <a:pt x="313" y="984"/>
                  </a:lnTo>
                  <a:lnTo>
                    <a:pt x="322" y="1013"/>
                  </a:lnTo>
                  <a:close/>
                  <a:moveTo>
                    <a:pt x="216" y="572"/>
                  </a:moveTo>
                  <a:lnTo>
                    <a:pt x="209" y="548"/>
                  </a:lnTo>
                  <a:lnTo>
                    <a:pt x="204" y="528"/>
                  </a:lnTo>
                  <a:lnTo>
                    <a:pt x="201" y="515"/>
                  </a:lnTo>
                  <a:lnTo>
                    <a:pt x="201" y="510"/>
                  </a:lnTo>
                  <a:lnTo>
                    <a:pt x="204" y="513"/>
                  </a:lnTo>
                  <a:lnTo>
                    <a:pt x="208" y="525"/>
                  </a:lnTo>
                  <a:lnTo>
                    <a:pt x="213" y="543"/>
                  </a:lnTo>
                  <a:lnTo>
                    <a:pt x="221" y="567"/>
                  </a:lnTo>
                  <a:lnTo>
                    <a:pt x="228" y="591"/>
                  </a:lnTo>
                  <a:lnTo>
                    <a:pt x="232" y="610"/>
                  </a:lnTo>
                  <a:lnTo>
                    <a:pt x="235" y="625"/>
                  </a:lnTo>
                  <a:lnTo>
                    <a:pt x="235" y="630"/>
                  </a:lnTo>
                  <a:lnTo>
                    <a:pt x="233" y="626"/>
                  </a:lnTo>
                  <a:lnTo>
                    <a:pt x="229" y="614"/>
                  </a:lnTo>
                  <a:lnTo>
                    <a:pt x="222" y="595"/>
                  </a:lnTo>
                  <a:lnTo>
                    <a:pt x="216" y="572"/>
                  </a:lnTo>
                  <a:close/>
                  <a:moveTo>
                    <a:pt x="263" y="735"/>
                  </a:moveTo>
                  <a:lnTo>
                    <a:pt x="256" y="710"/>
                  </a:lnTo>
                  <a:lnTo>
                    <a:pt x="251" y="689"/>
                  </a:lnTo>
                  <a:lnTo>
                    <a:pt x="247" y="675"/>
                  </a:lnTo>
                  <a:lnTo>
                    <a:pt x="247" y="670"/>
                  </a:lnTo>
                  <a:lnTo>
                    <a:pt x="250" y="673"/>
                  </a:lnTo>
                  <a:lnTo>
                    <a:pt x="254" y="686"/>
                  </a:lnTo>
                  <a:lnTo>
                    <a:pt x="261" y="706"/>
                  </a:lnTo>
                  <a:lnTo>
                    <a:pt x="268" y="731"/>
                  </a:lnTo>
                  <a:lnTo>
                    <a:pt x="276" y="755"/>
                  </a:lnTo>
                  <a:lnTo>
                    <a:pt x="280" y="776"/>
                  </a:lnTo>
                  <a:lnTo>
                    <a:pt x="284" y="790"/>
                  </a:lnTo>
                  <a:lnTo>
                    <a:pt x="285" y="797"/>
                  </a:lnTo>
                  <a:lnTo>
                    <a:pt x="281" y="792"/>
                  </a:lnTo>
                  <a:lnTo>
                    <a:pt x="277" y="780"/>
                  </a:lnTo>
                  <a:lnTo>
                    <a:pt x="270" y="761"/>
                  </a:lnTo>
                  <a:lnTo>
                    <a:pt x="263" y="735"/>
                  </a:lnTo>
                  <a:close/>
                  <a:moveTo>
                    <a:pt x="314" y="907"/>
                  </a:moveTo>
                  <a:lnTo>
                    <a:pt x="307" y="881"/>
                  </a:lnTo>
                  <a:lnTo>
                    <a:pt x="300" y="859"/>
                  </a:lnTo>
                  <a:lnTo>
                    <a:pt x="297" y="844"/>
                  </a:lnTo>
                  <a:lnTo>
                    <a:pt x="297" y="838"/>
                  </a:lnTo>
                  <a:lnTo>
                    <a:pt x="299" y="842"/>
                  </a:lnTo>
                  <a:lnTo>
                    <a:pt x="304" y="856"/>
                  </a:lnTo>
                  <a:lnTo>
                    <a:pt x="311" y="876"/>
                  </a:lnTo>
                  <a:lnTo>
                    <a:pt x="320" y="902"/>
                  </a:lnTo>
                  <a:lnTo>
                    <a:pt x="326" y="928"/>
                  </a:lnTo>
                  <a:lnTo>
                    <a:pt x="333" y="950"/>
                  </a:lnTo>
                  <a:lnTo>
                    <a:pt x="336" y="965"/>
                  </a:lnTo>
                  <a:lnTo>
                    <a:pt x="336" y="971"/>
                  </a:lnTo>
                  <a:lnTo>
                    <a:pt x="334" y="968"/>
                  </a:lnTo>
                  <a:lnTo>
                    <a:pt x="328" y="953"/>
                  </a:lnTo>
                  <a:lnTo>
                    <a:pt x="322" y="933"/>
                  </a:lnTo>
                  <a:lnTo>
                    <a:pt x="314" y="90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CH"/>
            </a:p>
          </p:txBody>
        </p:sp>
        <p:sp>
          <p:nvSpPr>
            <p:cNvPr id="126" name="Freeform 117"/>
            <p:cNvSpPr>
              <a:spLocks noEditPoints="1"/>
            </p:cNvSpPr>
            <p:nvPr userDrawn="1"/>
          </p:nvSpPr>
          <p:spPr bwMode="auto">
            <a:xfrm>
              <a:off x="7637463" y="2619375"/>
              <a:ext cx="180975" cy="601663"/>
            </a:xfrm>
            <a:custGeom>
              <a:avLst/>
              <a:gdLst>
                <a:gd name="T0" fmla="*/ 33 w 687"/>
                <a:gd name="T1" fmla="*/ 119 h 2272"/>
                <a:gd name="T2" fmla="*/ 648 w 687"/>
                <a:gd name="T3" fmla="*/ 1534 h 2272"/>
                <a:gd name="T4" fmla="*/ 678 w 687"/>
                <a:gd name="T5" fmla="*/ 1970 h 2272"/>
                <a:gd name="T6" fmla="*/ 685 w 687"/>
                <a:gd name="T7" fmla="*/ 1960 h 2272"/>
                <a:gd name="T8" fmla="*/ 687 w 687"/>
                <a:gd name="T9" fmla="*/ 2181 h 2272"/>
                <a:gd name="T10" fmla="*/ 653 w 687"/>
                <a:gd name="T11" fmla="*/ 2058 h 2272"/>
                <a:gd name="T12" fmla="*/ 46 w 687"/>
                <a:gd name="T13" fmla="*/ 162 h 2272"/>
                <a:gd name="T14" fmla="*/ 47 w 687"/>
                <a:gd name="T15" fmla="*/ 178 h 2272"/>
                <a:gd name="T16" fmla="*/ 124 w 687"/>
                <a:gd name="T17" fmla="*/ 437 h 2272"/>
                <a:gd name="T18" fmla="*/ 143 w 687"/>
                <a:gd name="T19" fmla="*/ 523 h 2272"/>
                <a:gd name="T20" fmla="*/ 230 w 687"/>
                <a:gd name="T21" fmla="*/ 807 h 2272"/>
                <a:gd name="T22" fmla="*/ 208 w 687"/>
                <a:gd name="T23" fmla="*/ 727 h 2272"/>
                <a:gd name="T24" fmla="*/ 249 w 687"/>
                <a:gd name="T25" fmla="*/ 883 h 2272"/>
                <a:gd name="T26" fmla="*/ 339 w 687"/>
                <a:gd name="T27" fmla="*/ 1192 h 2272"/>
                <a:gd name="T28" fmla="*/ 425 w 687"/>
                <a:gd name="T29" fmla="*/ 1450 h 2272"/>
                <a:gd name="T30" fmla="*/ 403 w 687"/>
                <a:gd name="T31" fmla="*/ 1371 h 2272"/>
                <a:gd name="T32" fmla="*/ 442 w 687"/>
                <a:gd name="T33" fmla="*/ 1511 h 2272"/>
                <a:gd name="T34" fmla="*/ 542 w 687"/>
                <a:gd name="T35" fmla="*/ 1839 h 2272"/>
                <a:gd name="T36" fmla="*/ 659 w 687"/>
                <a:gd name="T37" fmla="*/ 2179 h 2272"/>
                <a:gd name="T38" fmla="*/ 619 w 687"/>
                <a:gd name="T39" fmla="*/ 2042 h 2272"/>
                <a:gd name="T40" fmla="*/ 132 w 687"/>
                <a:gd name="T41" fmla="*/ 369 h 2272"/>
                <a:gd name="T42" fmla="*/ 179 w 687"/>
                <a:gd name="T43" fmla="*/ 535 h 2272"/>
                <a:gd name="T44" fmla="*/ 192 w 687"/>
                <a:gd name="T45" fmla="*/ 588 h 2272"/>
                <a:gd name="T46" fmla="*/ 208 w 687"/>
                <a:gd name="T47" fmla="*/ 651 h 2272"/>
                <a:gd name="T48" fmla="*/ 242 w 687"/>
                <a:gd name="T49" fmla="*/ 757 h 2272"/>
                <a:gd name="T50" fmla="*/ 315 w 687"/>
                <a:gd name="T51" fmla="*/ 1018 h 2272"/>
                <a:gd name="T52" fmla="*/ 402 w 687"/>
                <a:gd name="T53" fmla="*/ 1289 h 2272"/>
                <a:gd name="T54" fmla="*/ 446 w 687"/>
                <a:gd name="T55" fmla="*/ 1415 h 2272"/>
                <a:gd name="T56" fmla="*/ 421 w 687"/>
                <a:gd name="T57" fmla="*/ 1344 h 2272"/>
                <a:gd name="T58" fmla="*/ 524 w 687"/>
                <a:gd name="T59" fmla="*/ 1665 h 2272"/>
                <a:gd name="T60" fmla="*/ 559 w 687"/>
                <a:gd name="T61" fmla="*/ 1778 h 2272"/>
                <a:gd name="T62" fmla="*/ 579 w 687"/>
                <a:gd name="T63" fmla="*/ 1864 h 2272"/>
                <a:gd name="T64" fmla="*/ 235 w 687"/>
                <a:gd name="T65" fmla="*/ 630 h 2272"/>
                <a:gd name="T66" fmla="*/ 268 w 687"/>
                <a:gd name="T67" fmla="*/ 731 h 2272"/>
                <a:gd name="T68" fmla="*/ 297 w 687"/>
                <a:gd name="T69" fmla="*/ 838 h 2272"/>
                <a:gd name="T70" fmla="*/ 349 w 687"/>
                <a:gd name="T71" fmla="*/ 1014 h 2272"/>
                <a:gd name="T72" fmla="*/ 359 w 687"/>
                <a:gd name="T73" fmla="*/ 1060 h 2272"/>
                <a:gd name="T74" fmla="*/ 439 w 687"/>
                <a:gd name="T75" fmla="*/ 1299 h 2272"/>
                <a:gd name="T76" fmla="*/ 476 w 687"/>
                <a:gd name="T77" fmla="*/ 1443 h 2272"/>
                <a:gd name="T78" fmla="*/ 533 w 687"/>
                <a:gd name="T79" fmla="*/ 1602 h 2272"/>
                <a:gd name="T80" fmla="*/ 534 w 687"/>
                <a:gd name="T81" fmla="*/ 1624 h 2272"/>
                <a:gd name="T82" fmla="*/ 647 w 687"/>
                <a:gd name="T83" fmla="*/ 1953 h 2272"/>
                <a:gd name="T84" fmla="*/ 314 w 687"/>
                <a:gd name="T85" fmla="*/ 780 h 2272"/>
                <a:gd name="T86" fmla="*/ 358 w 687"/>
                <a:gd name="T87" fmla="*/ 946 h 2272"/>
                <a:gd name="T88" fmla="*/ 379 w 687"/>
                <a:gd name="T89" fmla="*/ 1016 h 2272"/>
                <a:gd name="T90" fmla="*/ 446 w 687"/>
                <a:gd name="T91" fmla="*/ 1222 h 2272"/>
                <a:gd name="T92" fmla="*/ 487 w 687"/>
                <a:gd name="T93" fmla="*/ 1372 h 2272"/>
                <a:gd name="T94" fmla="*/ 564 w 687"/>
                <a:gd name="T95" fmla="*/ 1598 h 2272"/>
                <a:gd name="T96" fmla="*/ 544 w 687"/>
                <a:gd name="T97" fmla="*/ 1528 h 2272"/>
                <a:gd name="T98" fmla="*/ 608 w 687"/>
                <a:gd name="T99" fmla="*/ 1726 h 2272"/>
                <a:gd name="T100" fmla="*/ 438 w 687"/>
                <a:gd name="T101" fmla="*/ 1077 h 2272"/>
                <a:gd name="T102" fmla="*/ 465 w 687"/>
                <a:gd name="T103" fmla="*/ 1180 h 2272"/>
                <a:gd name="T104" fmla="*/ 537 w 687"/>
                <a:gd name="T105" fmla="*/ 1421 h 2272"/>
                <a:gd name="T106" fmla="*/ 558 w 687"/>
                <a:gd name="T107" fmla="*/ 1481 h 2272"/>
                <a:gd name="T108" fmla="*/ 585 w 687"/>
                <a:gd name="T109" fmla="*/ 1575 h 2272"/>
                <a:gd name="T110" fmla="*/ 679 w 687"/>
                <a:gd name="T111" fmla="*/ 1859 h 2272"/>
                <a:gd name="T112" fmla="*/ 539 w 687"/>
                <a:gd name="T113" fmla="*/ 1314 h 2272"/>
                <a:gd name="T114" fmla="*/ 561 w 687"/>
                <a:gd name="T115" fmla="*/ 1381 h 2272"/>
                <a:gd name="T116" fmla="*/ 618 w 687"/>
                <a:gd name="T117" fmla="*/ 1544 h 2272"/>
                <a:gd name="T118" fmla="*/ 644 w 687"/>
                <a:gd name="T119" fmla="*/ 1624 h 2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687" h="2272">
                  <a:moveTo>
                    <a:pt x="14" y="62"/>
                  </a:moveTo>
                  <a:lnTo>
                    <a:pt x="7" y="38"/>
                  </a:lnTo>
                  <a:lnTo>
                    <a:pt x="3" y="18"/>
                  </a:lnTo>
                  <a:lnTo>
                    <a:pt x="0" y="5"/>
                  </a:lnTo>
                  <a:lnTo>
                    <a:pt x="0" y="0"/>
                  </a:lnTo>
                  <a:lnTo>
                    <a:pt x="2" y="3"/>
                  </a:lnTo>
                  <a:lnTo>
                    <a:pt x="6" y="15"/>
                  </a:lnTo>
                  <a:lnTo>
                    <a:pt x="12" y="34"/>
                  </a:lnTo>
                  <a:lnTo>
                    <a:pt x="18" y="58"/>
                  </a:lnTo>
                  <a:lnTo>
                    <a:pt x="25" y="81"/>
                  </a:lnTo>
                  <a:lnTo>
                    <a:pt x="29" y="101"/>
                  </a:lnTo>
                  <a:lnTo>
                    <a:pt x="33" y="114"/>
                  </a:lnTo>
                  <a:lnTo>
                    <a:pt x="33" y="119"/>
                  </a:lnTo>
                  <a:lnTo>
                    <a:pt x="30" y="116"/>
                  </a:lnTo>
                  <a:lnTo>
                    <a:pt x="26" y="104"/>
                  </a:lnTo>
                  <a:lnTo>
                    <a:pt x="21" y="85"/>
                  </a:lnTo>
                  <a:lnTo>
                    <a:pt x="14" y="62"/>
                  </a:lnTo>
                  <a:close/>
                  <a:moveTo>
                    <a:pt x="687" y="1643"/>
                  </a:moveTo>
                  <a:lnTo>
                    <a:pt x="687" y="1652"/>
                  </a:lnTo>
                  <a:lnTo>
                    <a:pt x="684" y="1645"/>
                  </a:lnTo>
                  <a:lnTo>
                    <a:pt x="678" y="1632"/>
                  </a:lnTo>
                  <a:lnTo>
                    <a:pt x="671" y="1614"/>
                  </a:lnTo>
                  <a:lnTo>
                    <a:pt x="665" y="1594"/>
                  </a:lnTo>
                  <a:lnTo>
                    <a:pt x="657" y="1569"/>
                  </a:lnTo>
                  <a:lnTo>
                    <a:pt x="652" y="1549"/>
                  </a:lnTo>
                  <a:lnTo>
                    <a:pt x="648" y="1534"/>
                  </a:lnTo>
                  <a:lnTo>
                    <a:pt x="648" y="1529"/>
                  </a:lnTo>
                  <a:lnTo>
                    <a:pt x="651" y="1532"/>
                  </a:lnTo>
                  <a:lnTo>
                    <a:pt x="656" y="1544"/>
                  </a:lnTo>
                  <a:lnTo>
                    <a:pt x="663" y="1564"/>
                  </a:lnTo>
                  <a:lnTo>
                    <a:pt x="671" y="1587"/>
                  </a:lnTo>
                  <a:lnTo>
                    <a:pt x="676" y="1605"/>
                  </a:lnTo>
                  <a:lnTo>
                    <a:pt x="680" y="1620"/>
                  </a:lnTo>
                  <a:lnTo>
                    <a:pt x="685" y="1633"/>
                  </a:lnTo>
                  <a:lnTo>
                    <a:pt x="687" y="1643"/>
                  </a:lnTo>
                  <a:close/>
                  <a:moveTo>
                    <a:pt x="687" y="1968"/>
                  </a:moveTo>
                  <a:lnTo>
                    <a:pt x="687" y="1994"/>
                  </a:lnTo>
                  <a:lnTo>
                    <a:pt x="682" y="1983"/>
                  </a:lnTo>
                  <a:lnTo>
                    <a:pt x="678" y="1970"/>
                  </a:lnTo>
                  <a:lnTo>
                    <a:pt x="674" y="1956"/>
                  </a:lnTo>
                  <a:lnTo>
                    <a:pt x="668" y="1942"/>
                  </a:lnTo>
                  <a:lnTo>
                    <a:pt x="658" y="1910"/>
                  </a:lnTo>
                  <a:lnTo>
                    <a:pt x="651" y="1884"/>
                  </a:lnTo>
                  <a:lnTo>
                    <a:pt x="646" y="1865"/>
                  </a:lnTo>
                  <a:lnTo>
                    <a:pt x="646" y="1858"/>
                  </a:lnTo>
                  <a:lnTo>
                    <a:pt x="650" y="1862"/>
                  </a:lnTo>
                  <a:lnTo>
                    <a:pt x="656" y="1879"/>
                  </a:lnTo>
                  <a:lnTo>
                    <a:pt x="665" y="1904"/>
                  </a:lnTo>
                  <a:lnTo>
                    <a:pt x="676" y="1934"/>
                  </a:lnTo>
                  <a:lnTo>
                    <a:pt x="679" y="1943"/>
                  </a:lnTo>
                  <a:lnTo>
                    <a:pt x="681" y="1952"/>
                  </a:lnTo>
                  <a:lnTo>
                    <a:pt x="685" y="1960"/>
                  </a:lnTo>
                  <a:lnTo>
                    <a:pt x="687" y="1968"/>
                  </a:lnTo>
                  <a:close/>
                  <a:moveTo>
                    <a:pt x="687" y="2067"/>
                  </a:moveTo>
                  <a:lnTo>
                    <a:pt x="687" y="2094"/>
                  </a:lnTo>
                  <a:lnTo>
                    <a:pt x="679" y="2070"/>
                  </a:lnTo>
                  <a:lnTo>
                    <a:pt x="674" y="2052"/>
                  </a:lnTo>
                  <a:lnTo>
                    <a:pt x="671" y="2039"/>
                  </a:lnTo>
                  <a:lnTo>
                    <a:pt x="671" y="2033"/>
                  </a:lnTo>
                  <a:lnTo>
                    <a:pt x="673" y="2035"/>
                  </a:lnTo>
                  <a:lnTo>
                    <a:pt x="676" y="2042"/>
                  </a:lnTo>
                  <a:lnTo>
                    <a:pt x="681" y="2053"/>
                  </a:lnTo>
                  <a:lnTo>
                    <a:pt x="687" y="2067"/>
                  </a:lnTo>
                  <a:close/>
                  <a:moveTo>
                    <a:pt x="687" y="2162"/>
                  </a:moveTo>
                  <a:lnTo>
                    <a:pt x="687" y="2181"/>
                  </a:lnTo>
                  <a:lnTo>
                    <a:pt x="681" y="2167"/>
                  </a:lnTo>
                  <a:lnTo>
                    <a:pt x="674" y="2148"/>
                  </a:lnTo>
                  <a:lnTo>
                    <a:pt x="666" y="2126"/>
                  </a:lnTo>
                  <a:lnTo>
                    <a:pt x="657" y="2102"/>
                  </a:lnTo>
                  <a:lnTo>
                    <a:pt x="646" y="2065"/>
                  </a:lnTo>
                  <a:lnTo>
                    <a:pt x="636" y="2035"/>
                  </a:lnTo>
                  <a:lnTo>
                    <a:pt x="632" y="2014"/>
                  </a:lnTo>
                  <a:lnTo>
                    <a:pt x="631" y="2006"/>
                  </a:lnTo>
                  <a:lnTo>
                    <a:pt x="632" y="2007"/>
                  </a:lnTo>
                  <a:lnTo>
                    <a:pt x="635" y="2011"/>
                  </a:lnTo>
                  <a:lnTo>
                    <a:pt x="639" y="2019"/>
                  </a:lnTo>
                  <a:lnTo>
                    <a:pt x="643" y="2030"/>
                  </a:lnTo>
                  <a:lnTo>
                    <a:pt x="653" y="2058"/>
                  </a:lnTo>
                  <a:lnTo>
                    <a:pt x="666" y="2094"/>
                  </a:lnTo>
                  <a:lnTo>
                    <a:pt x="671" y="2113"/>
                  </a:lnTo>
                  <a:lnTo>
                    <a:pt x="677" y="2132"/>
                  </a:lnTo>
                  <a:lnTo>
                    <a:pt x="682" y="2148"/>
                  </a:lnTo>
                  <a:lnTo>
                    <a:pt x="687" y="2162"/>
                  </a:lnTo>
                  <a:close/>
                  <a:moveTo>
                    <a:pt x="687" y="2252"/>
                  </a:moveTo>
                  <a:lnTo>
                    <a:pt x="687" y="2272"/>
                  </a:lnTo>
                  <a:lnTo>
                    <a:pt x="681" y="2250"/>
                  </a:lnTo>
                  <a:lnTo>
                    <a:pt x="680" y="2240"/>
                  </a:lnTo>
                  <a:lnTo>
                    <a:pt x="682" y="2244"/>
                  </a:lnTo>
                  <a:lnTo>
                    <a:pt x="687" y="2252"/>
                  </a:lnTo>
                  <a:close/>
                  <a:moveTo>
                    <a:pt x="44" y="159"/>
                  </a:moveTo>
                  <a:lnTo>
                    <a:pt x="46" y="162"/>
                  </a:lnTo>
                  <a:lnTo>
                    <a:pt x="50" y="175"/>
                  </a:lnTo>
                  <a:lnTo>
                    <a:pt x="57" y="195"/>
                  </a:lnTo>
                  <a:lnTo>
                    <a:pt x="63" y="220"/>
                  </a:lnTo>
                  <a:lnTo>
                    <a:pt x="70" y="244"/>
                  </a:lnTo>
                  <a:lnTo>
                    <a:pt x="75" y="265"/>
                  </a:lnTo>
                  <a:lnTo>
                    <a:pt x="78" y="279"/>
                  </a:lnTo>
                  <a:lnTo>
                    <a:pt x="79" y="285"/>
                  </a:lnTo>
                  <a:lnTo>
                    <a:pt x="76" y="280"/>
                  </a:lnTo>
                  <a:lnTo>
                    <a:pt x="72" y="268"/>
                  </a:lnTo>
                  <a:lnTo>
                    <a:pt x="66" y="249"/>
                  </a:lnTo>
                  <a:lnTo>
                    <a:pt x="59" y="225"/>
                  </a:lnTo>
                  <a:lnTo>
                    <a:pt x="52" y="199"/>
                  </a:lnTo>
                  <a:lnTo>
                    <a:pt x="47" y="178"/>
                  </a:lnTo>
                  <a:lnTo>
                    <a:pt x="44" y="164"/>
                  </a:lnTo>
                  <a:lnTo>
                    <a:pt x="44" y="159"/>
                  </a:lnTo>
                  <a:close/>
                  <a:moveTo>
                    <a:pt x="106" y="394"/>
                  </a:moveTo>
                  <a:lnTo>
                    <a:pt x="99" y="368"/>
                  </a:lnTo>
                  <a:lnTo>
                    <a:pt x="94" y="347"/>
                  </a:lnTo>
                  <a:lnTo>
                    <a:pt x="91" y="332"/>
                  </a:lnTo>
                  <a:lnTo>
                    <a:pt x="90" y="325"/>
                  </a:lnTo>
                  <a:lnTo>
                    <a:pt x="92" y="330"/>
                  </a:lnTo>
                  <a:lnTo>
                    <a:pt x="97" y="343"/>
                  </a:lnTo>
                  <a:lnTo>
                    <a:pt x="104" y="364"/>
                  </a:lnTo>
                  <a:lnTo>
                    <a:pt x="112" y="389"/>
                  </a:lnTo>
                  <a:lnTo>
                    <a:pt x="118" y="415"/>
                  </a:lnTo>
                  <a:lnTo>
                    <a:pt x="124" y="437"/>
                  </a:lnTo>
                  <a:lnTo>
                    <a:pt x="127" y="453"/>
                  </a:lnTo>
                  <a:lnTo>
                    <a:pt x="127" y="458"/>
                  </a:lnTo>
                  <a:lnTo>
                    <a:pt x="125" y="454"/>
                  </a:lnTo>
                  <a:lnTo>
                    <a:pt x="120" y="440"/>
                  </a:lnTo>
                  <a:lnTo>
                    <a:pt x="114" y="420"/>
                  </a:lnTo>
                  <a:lnTo>
                    <a:pt x="106" y="394"/>
                  </a:lnTo>
                  <a:close/>
                  <a:moveTo>
                    <a:pt x="179" y="640"/>
                  </a:moveTo>
                  <a:lnTo>
                    <a:pt x="176" y="636"/>
                  </a:lnTo>
                  <a:lnTo>
                    <a:pt x="172" y="621"/>
                  </a:lnTo>
                  <a:lnTo>
                    <a:pt x="164" y="599"/>
                  </a:lnTo>
                  <a:lnTo>
                    <a:pt x="156" y="573"/>
                  </a:lnTo>
                  <a:lnTo>
                    <a:pt x="149" y="546"/>
                  </a:lnTo>
                  <a:lnTo>
                    <a:pt x="143" y="523"/>
                  </a:lnTo>
                  <a:lnTo>
                    <a:pt x="140" y="507"/>
                  </a:lnTo>
                  <a:lnTo>
                    <a:pt x="139" y="501"/>
                  </a:lnTo>
                  <a:lnTo>
                    <a:pt x="142" y="505"/>
                  </a:lnTo>
                  <a:lnTo>
                    <a:pt x="147" y="519"/>
                  </a:lnTo>
                  <a:lnTo>
                    <a:pt x="154" y="541"/>
                  </a:lnTo>
                  <a:lnTo>
                    <a:pt x="162" y="568"/>
                  </a:lnTo>
                  <a:lnTo>
                    <a:pt x="170" y="595"/>
                  </a:lnTo>
                  <a:lnTo>
                    <a:pt x="175" y="618"/>
                  </a:lnTo>
                  <a:lnTo>
                    <a:pt x="178" y="633"/>
                  </a:lnTo>
                  <a:lnTo>
                    <a:pt x="179" y="640"/>
                  </a:lnTo>
                  <a:close/>
                  <a:moveTo>
                    <a:pt x="216" y="754"/>
                  </a:moveTo>
                  <a:lnTo>
                    <a:pt x="224" y="782"/>
                  </a:lnTo>
                  <a:lnTo>
                    <a:pt x="230" y="807"/>
                  </a:lnTo>
                  <a:lnTo>
                    <a:pt x="234" y="823"/>
                  </a:lnTo>
                  <a:lnTo>
                    <a:pt x="235" y="830"/>
                  </a:lnTo>
                  <a:lnTo>
                    <a:pt x="232" y="825"/>
                  </a:lnTo>
                  <a:lnTo>
                    <a:pt x="227" y="811"/>
                  </a:lnTo>
                  <a:lnTo>
                    <a:pt x="219" y="788"/>
                  </a:lnTo>
                  <a:lnTo>
                    <a:pt x="210" y="759"/>
                  </a:lnTo>
                  <a:lnTo>
                    <a:pt x="202" y="731"/>
                  </a:lnTo>
                  <a:lnTo>
                    <a:pt x="196" y="707"/>
                  </a:lnTo>
                  <a:lnTo>
                    <a:pt x="193" y="690"/>
                  </a:lnTo>
                  <a:lnTo>
                    <a:pt x="193" y="684"/>
                  </a:lnTo>
                  <a:lnTo>
                    <a:pt x="195" y="688"/>
                  </a:lnTo>
                  <a:lnTo>
                    <a:pt x="200" y="704"/>
                  </a:lnTo>
                  <a:lnTo>
                    <a:pt x="208" y="727"/>
                  </a:lnTo>
                  <a:lnTo>
                    <a:pt x="216" y="754"/>
                  </a:lnTo>
                  <a:close/>
                  <a:moveTo>
                    <a:pt x="274" y="950"/>
                  </a:moveTo>
                  <a:lnTo>
                    <a:pt x="282" y="980"/>
                  </a:lnTo>
                  <a:lnTo>
                    <a:pt x="289" y="1005"/>
                  </a:lnTo>
                  <a:lnTo>
                    <a:pt x="293" y="1022"/>
                  </a:lnTo>
                  <a:lnTo>
                    <a:pt x="295" y="1029"/>
                  </a:lnTo>
                  <a:lnTo>
                    <a:pt x="291" y="1025"/>
                  </a:lnTo>
                  <a:lnTo>
                    <a:pt x="285" y="1009"/>
                  </a:lnTo>
                  <a:lnTo>
                    <a:pt x="277" y="985"/>
                  </a:lnTo>
                  <a:lnTo>
                    <a:pt x="268" y="956"/>
                  </a:lnTo>
                  <a:lnTo>
                    <a:pt x="259" y="926"/>
                  </a:lnTo>
                  <a:lnTo>
                    <a:pt x="253" y="901"/>
                  </a:lnTo>
                  <a:lnTo>
                    <a:pt x="249" y="883"/>
                  </a:lnTo>
                  <a:lnTo>
                    <a:pt x="249" y="877"/>
                  </a:lnTo>
                  <a:lnTo>
                    <a:pt x="252" y="881"/>
                  </a:lnTo>
                  <a:lnTo>
                    <a:pt x="257" y="896"/>
                  </a:lnTo>
                  <a:lnTo>
                    <a:pt x="265" y="921"/>
                  </a:lnTo>
                  <a:lnTo>
                    <a:pt x="274" y="950"/>
                  </a:lnTo>
                  <a:close/>
                  <a:moveTo>
                    <a:pt x="336" y="1155"/>
                  </a:moveTo>
                  <a:lnTo>
                    <a:pt x="346" y="1187"/>
                  </a:lnTo>
                  <a:lnTo>
                    <a:pt x="353" y="1213"/>
                  </a:lnTo>
                  <a:lnTo>
                    <a:pt x="357" y="1231"/>
                  </a:lnTo>
                  <a:lnTo>
                    <a:pt x="358" y="1238"/>
                  </a:lnTo>
                  <a:lnTo>
                    <a:pt x="355" y="1234"/>
                  </a:lnTo>
                  <a:lnTo>
                    <a:pt x="348" y="1218"/>
                  </a:lnTo>
                  <a:lnTo>
                    <a:pt x="339" y="1192"/>
                  </a:lnTo>
                  <a:lnTo>
                    <a:pt x="330" y="1162"/>
                  </a:lnTo>
                  <a:lnTo>
                    <a:pt x="321" y="1130"/>
                  </a:lnTo>
                  <a:lnTo>
                    <a:pt x="313" y="1105"/>
                  </a:lnTo>
                  <a:lnTo>
                    <a:pt x="310" y="1086"/>
                  </a:lnTo>
                  <a:lnTo>
                    <a:pt x="309" y="1078"/>
                  </a:lnTo>
                  <a:lnTo>
                    <a:pt x="312" y="1084"/>
                  </a:lnTo>
                  <a:lnTo>
                    <a:pt x="319" y="1100"/>
                  </a:lnTo>
                  <a:lnTo>
                    <a:pt x="326" y="1124"/>
                  </a:lnTo>
                  <a:lnTo>
                    <a:pt x="336" y="1155"/>
                  </a:lnTo>
                  <a:close/>
                  <a:moveTo>
                    <a:pt x="403" y="1371"/>
                  </a:moveTo>
                  <a:lnTo>
                    <a:pt x="413" y="1404"/>
                  </a:lnTo>
                  <a:lnTo>
                    <a:pt x="421" y="1431"/>
                  </a:lnTo>
                  <a:lnTo>
                    <a:pt x="425" y="1450"/>
                  </a:lnTo>
                  <a:lnTo>
                    <a:pt x="425" y="1458"/>
                  </a:lnTo>
                  <a:lnTo>
                    <a:pt x="422" y="1452"/>
                  </a:lnTo>
                  <a:lnTo>
                    <a:pt x="415" y="1436"/>
                  </a:lnTo>
                  <a:lnTo>
                    <a:pt x="406" y="1409"/>
                  </a:lnTo>
                  <a:lnTo>
                    <a:pt x="395" y="1377"/>
                  </a:lnTo>
                  <a:lnTo>
                    <a:pt x="385" y="1344"/>
                  </a:lnTo>
                  <a:lnTo>
                    <a:pt x="378" y="1316"/>
                  </a:lnTo>
                  <a:lnTo>
                    <a:pt x="373" y="1297"/>
                  </a:lnTo>
                  <a:lnTo>
                    <a:pt x="373" y="1289"/>
                  </a:lnTo>
                  <a:lnTo>
                    <a:pt x="377" y="1294"/>
                  </a:lnTo>
                  <a:lnTo>
                    <a:pt x="383" y="1312"/>
                  </a:lnTo>
                  <a:lnTo>
                    <a:pt x="392" y="1338"/>
                  </a:lnTo>
                  <a:lnTo>
                    <a:pt x="403" y="1371"/>
                  </a:lnTo>
                  <a:close/>
                  <a:moveTo>
                    <a:pt x="474" y="1596"/>
                  </a:moveTo>
                  <a:lnTo>
                    <a:pt x="484" y="1631"/>
                  </a:lnTo>
                  <a:lnTo>
                    <a:pt x="493" y="1659"/>
                  </a:lnTo>
                  <a:lnTo>
                    <a:pt x="497" y="1679"/>
                  </a:lnTo>
                  <a:lnTo>
                    <a:pt x="498" y="1687"/>
                  </a:lnTo>
                  <a:lnTo>
                    <a:pt x="494" y="1681"/>
                  </a:lnTo>
                  <a:lnTo>
                    <a:pt x="487" y="1664"/>
                  </a:lnTo>
                  <a:lnTo>
                    <a:pt x="478" y="1637"/>
                  </a:lnTo>
                  <a:lnTo>
                    <a:pt x="467" y="1603"/>
                  </a:lnTo>
                  <a:lnTo>
                    <a:pt x="456" y="1568"/>
                  </a:lnTo>
                  <a:lnTo>
                    <a:pt x="448" y="1540"/>
                  </a:lnTo>
                  <a:lnTo>
                    <a:pt x="444" y="1519"/>
                  </a:lnTo>
                  <a:lnTo>
                    <a:pt x="442" y="1511"/>
                  </a:lnTo>
                  <a:lnTo>
                    <a:pt x="446" y="1517"/>
                  </a:lnTo>
                  <a:lnTo>
                    <a:pt x="453" y="1534"/>
                  </a:lnTo>
                  <a:lnTo>
                    <a:pt x="462" y="1562"/>
                  </a:lnTo>
                  <a:lnTo>
                    <a:pt x="474" y="1596"/>
                  </a:lnTo>
                  <a:close/>
                  <a:moveTo>
                    <a:pt x="550" y="1833"/>
                  </a:moveTo>
                  <a:lnTo>
                    <a:pt x="561" y="1868"/>
                  </a:lnTo>
                  <a:lnTo>
                    <a:pt x="570" y="1898"/>
                  </a:lnTo>
                  <a:lnTo>
                    <a:pt x="575" y="1919"/>
                  </a:lnTo>
                  <a:lnTo>
                    <a:pt x="576" y="1927"/>
                  </a:lnTo>
                  <a:lnTo>
                    <a:pt x="572" y="1921"/>
                  </a:lnTo>
                  <a:lnTo>
                    <a:pt x="564" y="1903"/>
                  </a:lnTo>
                  <a:lnTo>
                    <a:pt x="554" y="1874"/>
                  </a:lnTo>
                  <a:lnTo>
                    <a:pt x="542" y="1839"/>
                  </a:lnTo>
                  <a:lnTo>
                    <a:pt x="531" y="1803"/>
                  </a:lnTo>
                  <a:lnTo>
                    <a:pt x="522" y="1773"/>
                  </a:lnTo>
                  <a:lnTo>
                    <a:pt x="517" y="1752"/>
                  </a:lnTo>
                  <a:lnTo>
                    <a:pt x="516" y="1744"/>
                  </a:lnTo>
                  <a:lnTo>
                    <a:pt x="520" y="1749"/>
                  </a:lnTo>
                  <a:lnTo>
                    <a:pt x="528" y="1768"/>
                  </a:lnTo>
                  <a:lnTo>
                    <a:pt x="538" y="1796"/>
                  </a:lnTo>
                  <a:lnTo>
                    <a:pt x="550" y="1833"/>
                  </a:lnTo>
                  <a:close/>
                  <a:moveTo>
                    <a:pt x="631" y="2079"/>
                  </a:moveTo>
                  <a:lnTo>
                    <a:pt x="643" y="2117"/>
                  </a:lnTo>
                  <a:lnTo>
                    <a:pt x="653" y="2148"/>
                  </a:lnTo>
                  <a:lnTo>
                    <a:pt x="658" y="2170"/>
                  </a:lnTo>
                  <a:lnTo>
                    <a:pt x="659" y="2179"/>
                  </a:lnTo>
                  <a:lnTo>
                    <a:pt x="658" y="2178"/>
                  </a:lnTo>
                  <a:lnTo>
                    <a:pt x="655" y="2173"/>
                  </a:lnTo>
                  <a:lnTo>
                    <a:pt x="652" y="2165"/>
                  </a:lnTo>
                  <a:lnTo>
                    <a:pt x="647" y="2154"/>
                  </a:lnTo>
                  <a:lnTo>
                    <a:pt x="635" y="2124"/>
                  </a:lnTo>
                  <a:lnTo>
                    <a:pt x="623" y="2087"/>
                  </a:lnTo>
                  <a:lnTo>
                    <a:pt x="611" y="2050"/>
                  </a:lnTo>
                  <a:lnTo>
                    <a:pt x="601" y="2018"/>
                  </a:lnTo>
                  <a:lnTo>
                    <a:pt x="596" y="1996"/>
                  </a:lnTo>
                  <a:lnTo>
                    <a:pt x="595" y="1986"/>
                  </a:lnTo>
                  <a:lnTo>
                    <a:pt x="599" y="1993"/>
                  </a:lnTo>
                  <a:lnTo>
                    <a:pt x="608" y="2012"/>
                  </a:lnTo>
                  <a:lnTo>
                    <a:pt x="619" y="2042"/>
                  </a:lnTo>
                  <a:lnTo>
                    <a:pt x="631" y="2079"/>
                  </a:lnTo>
                  <a:close/>
                  <a:moveTo>
                    <a:pt x="113" y="318"/>
                  </a:moveTo>
                  <a:lnTo>
                    <a:pt x="106" y="294"/>
                  </a:lnTo>
                  <a:lnTo>
                    <a:pt x="102" y="274"/>
                  </a:lnTo>
                  <a:lnTo>
                    <a:pt x="98" y="260"/>
                  </a:lnTo>
                  <a:lnTo>
                    <a:pt x="98" y="254"/>
                  </a:lnTo>
                  <a:lnTo>
                    <a:pt x="101" y="259"/>
                  </a:lnTo>
                  <a:lnTo>
                    <a:pt x="105" y="271"/>
                  </a:lnTo>
                  <a:lnTo>
                    <a:pt x="112" y="289"/>
                  </a:lnTo>
                  <a:lnTo>
                    <a:pt x="118" y="312"/>
                  </a:lnTo>
                  <a:lnTo>
                    <a:pt x="125" y="336"/>
                  </a:lnTo>
                  <a:lnTo>
                    <a:pt x="129" y="355"/>
                  </a:lnTo>
                  <a:lnTo>
                    <a:pt x="132" y="369"/>
                  </a:lnTo>
                  <a:lnTo>
                    <a:pt x="132" y="375"/>
                  </a:lnTo>
                  <a:lnTo>
                    <a:pt x="130" y="370"/>
                  </a:lnTo>
                  <a:lnTo>
                    <a:pt x="126" y="359"/>
                  </a:lnTo>
                  <a:lnTo>
                    <a:pt x="119" y="341"/>
                  </a:lnTo>
                  <a:lnTo>
                    <a:pt x="113" y="318"/>
                  </a:lnTo>
                  <a:close/>
                  <a:moveTo>
                    <a:pt x="143" y="414"/>
                  </a:moveTo>
                  <a:lnTo>
                    <a:pt x="146" y="417"/>
                  </a:lnTo>
                  <a:lnTo>
                    <a:pt x="151" y="431"/>
                  </a:lnTo>
                  <a:lnTo>
                    <a:pt x="156" y="450"/>
                  </a:lnTo>
                  <a:lnTo>
                    <a:pt x="164" y="476"/>
                  </a:lnTo>
                  <a:lnTo>
                    <a:pt x="171" y="500"/>
                  </a:lnTo>
                  <a:lnTo>
                    <a:pt x="176" y="520"/>
                  </a:lnTo>
                  <a:lnTo>
                    <a:pt x="179" y="535"/>
                  </a:lnTo>
                  <a:lnTo>
                    <a:pt x="179" y="540"/>
                  </a:lnTo>
                  <a:lnTo>
                    <a:pt x="177" y="537"/>
                  </a:lnTo>
                  <a:lnTo>
                    <a:pt x="173" y="524"/>
                  </a:lnTo>
                  <a:lnTo>
                    <a:pt x="166" y="504"/>
                  </a:lnTo>
                  <a:lnTo>
                    <a:pt x="159" y="480"/>
                  </a:lnTo>
                  <a:lnTo>
                    <a:pt x="152" y="455"/>
                  </a:lnTo>
                  <a:lnTo>
                    <a:pt x="147" y="434"/>
                  </a:lnTo>
                  <a:lnTo>
                    <a:pt x="143" y="420"/>
                  </a:lnTo>
                  <a:lnTo>
                    <a:pt x="143" y="414"/>
                  </a:lnTo>
                  <a:close/>
                  <a:moveTo>
                    <a:pt x="208" y="651"/>
                  </a:moveTo>
                  <a:lnTo>
                    <a:pt x="200" y="625"/>
                  </a:lnTo>
                  <a:lnTo>
                    <a:pt x="195" y="603"/>
                  </a:lnTo>
                  <a:lnTo>
                    <a:pt x="192" y="588"/>
                  </a:lnTo>
                  <a:lnTo>
                    <a:pt x="192" y="582"/>
                  </a:lnTo>
                  <a:lnTo>
                    <a:pt x="194" y="586"/>
                  </a:lnTo>
                  <a:lnTo>
                    <a:pt x="199" y="599"/>
                  </a:lnTo>
                  <a:lnTo>
                    <a:pt x="206" y="620"/>
                  </a:lnTo>
                  <a:lnTo>
                    <a:pt x="213" y="645"/>
                  </a:lnTo>
                  <a:lnTo>
                    <a:pt x="221" y="672"/>
                  </a:lnTo>
                  <a:lnTo>
                    <a:pt x="227" y="694"/>
                  </a:lnTo>
                  <a:lnTo>
                    <a:pt x="230" y="709"/>
                  </a:lnTo>
                  <a:lnTo>
                    <a:pt x="230" y="714"/>
                  </a:lnTo>
                  <a:lnTo>
                    <a:pt x="228" y="710"/>
                  </a:lnTo>
                  <a:lnTo>
                    <a:pt x="222" y="697"/>
                  </a:lnTo>
                  <a:lnTo>
                    <a:pt x="216" y="676"/>
                  </a:lnTo>
                  <a:lnTo>
                    <a:pt x="208" y="651"/>
                  </a:lnTo>
                  <a:close/>
                  <a:moveTo>
                    <a:pt x="266" y="824"/>
                  </a:moveTo>
                  <a:lnTo>
                    <a:pt x="274" y="853"/>
                  </a:lnTo>
                  <a:lnTo>
                    <a:pt x="279" y="875"/>
                  </a:lnTo>
                  <a:lnTo>
                    <a:pt x="284" y="891"/>
                  </a:lnTo>
                  <a:lnTo>
                    <a:pt x="284" y="898"/>
                  </a:lnTo>
                  <a:lnTo>
                    <a:pt x="281" y="893"/>
                  </a:lnTo>
                  <a:lnTo>
                    <a:pt x="276" y="879"/>
                  </a:lnTo>
                  <a:lnTo>
                    <a:pt x="268" y="857"/>
                  </a:lnTo>
                  <a:lnTo>
                    <a:pt x="259" y="830"/>
                  </a:lnTo>
                  <a:lnTo>
                    <a:pt x="252" y="802"/>
                  </a:lnTo>
                  <a:lnTo>
                    <a:pt x="246" y="780"/>
                  </a:lnTo>
                  <a:lnTo>
                    <a:pt x="243" y="764"/>
                  </a:lnTo>
                  <a:lnTo>
                    <a:pt x="242" y="757"/>
                  </a:lnTo>
                  <a:lnTo>
                    <a:pt x="245" y="762"/>
                  </a:lnTo>
                  <a:lnTo>
                    <a:pt x="251" y="776"/>
                  </a:lnTo>
                  <a:lnTo>
                    <a:pt x="257" y="798"/>
                  </a:lnTo>
                  <a:lnTo>
                    <a:pt x="266" y="824"/>
                  </a:lnTo>
                  <a:close/>
                  <a:moveTo>
                    <a:pt x="322" y="1013"/>
                  </a:moveTo>
                  <a:lnTo>
                    <a:pt x="330" y="1041"/>
                  </a:lnTo>
                  <a:lnTo>
                    <a:pt x="336" y="1065"/>
                  </a:lnTo>
                  <a:lnTo>
                    <a:pt x="341" y="1082"/>
                  </a:lnTo>
                  <a:lnTo>
                    <a:pt x="341" y="1088"/>
                  </a:lnTo>
                  <a:lnTo>
                    <a:pt x="337" y="1084"/>
                  </a:lnTo>
                  <a:lnTo>
                    <a:pt x="332" y="1069"/>
                  </a:lnTo>
                  <a:lnTo>
                    <a:pt x="324" y="1046"/>
                  </a:lnTo>
                  <a:lnTo>
                    <a:pt x="315" y="1018"/>
                  </a:lnTo>
                  <a:lnTo>
                    <a:pt x="308" y="989"/>
                  </a:lnTo>
                  <a:lnTo>
                    <a:pt x="301" y="965"/>
                  </a:lnTo>
                  <a:lnTo>
                    <a:pt x="298" y="949"/>
                  </a:lnTo>
                  <a:lnTo>
                    <a:pt x="297" y="941"/>
                  </a:lnTo>
                  <a:lnTo>
                    <a:pt x="300" y="947"/>
                  </a:lnTo>
                  <a:lnTo>
                    <a:pt x="305" y="961"/>
                  </a:lnTo>
                  <a:lnTo>
                    <a:pt x="313" y="984"/>
                  </a:lnTo>
                  <a:lnTo>
                    <a:pt x="322" y="1013"/>
                  </a:lnTo>
                  <a:close/>
                  <a:moveTo>
                    <a:pt x="381" y="1209"/>
                  </a:moveTo>
                  <a:lnTo>
                    <a:pt x="391" y="1238"/>
                  </a:lnTo>
                  <a:lnTo>
                    <a:pt x="398" y="1264"/>
                  </a:lnTo>
                  <a:lnTo>
                    <a:pt x="402" y="1281"/>
                  </a:lnTo>
                  <a:lnTo>
                    <a:pt x="402" y="1289"/>
                  </a:lnTo>
                  <a:lnTo>
                    <a:pt x="399" y="1283"/>
                  </a:lnTo>
                  <a:lnTo>
                    <a:pt x="393" y="1268"/>
                  </a:lnTo>
                  <a:lnTo>
                    <a:pt x="384" y="1244"/>
                  </a:lnTo>
                  <a:lnTo>
                    <a:pt x="376" y="1215"/>
                  </a:lnTo>
                  <a:lnTo>
                    <a:pt x="366" y="1185"/>
                  </a:lnTo>
                  <a:lnTo>
                    <a:pt x="359" y="1159"/>
                  </a:lnTo>
                  <a:lnTo>
                    <a:pt x="356" y="1142"/>
                  </a:lnTo>
                  <a:lnTo>
                    <a:pt x="355" y="1134"/>
                  </a:lnTo>
                  <a:lnTo>
                    <a:pt x="358" y="1140"/>
                  </a:lnTo>
                  <a:lnTo>
                    <a:pt x="365" y="1155"/>
                  </a:lnTo>
                  <a:lnTo>
                    <a:pt x="372" y="1179"/>
                  </a:lnTo>
                  <a:lnTo>
                    <a:pt x="381" y="1209"/>
                  </a:lnTo>
                  <a:close/>
                  <a:moveTo>
                    <a:pt x="446" y="1415"/>
                  </a:moveTo>
                  <a:lnTo>
                    <a:pt x="456" y="1447"/>
                  </a:lnTo>
                  <a:lnTo>
                    <a:pt x="462" y="1473"/>
                  </a:lnTo>
                  <a:lnTo>
                    <a:pt x="467" y="1491"/>
                  </a:lnTo>
                  <a:lnTo>
                    <a:pt x="468" y="1498"/>
                  </a:lnTo>
                  <a:lnTo>
                    <a:pt x="464" y="1494"/>
                  </a:lnTo>
                  <a:lnTo>
                    <a:pt x="458" y="1477"/>
                  </a:lnTo>
                  <a:lnTo>
                    <a:pt x="449" y="1452"/>
                  </a:lnTo>
                  <a:lnTo>
                    <a:pt x="439" y="1421"/>
                  </a:lnTo>
                  <a:lnTo>
                    <a:pt x="429" y="1390"/>
                  </a:lnTo>
                  <a:lnTo>
                    <a:pt x="423" y="1364"/>
                  </a:lnTo>
                  <a:lnTo>
                    <a:pt x="418" y="1346"/>
                  </a:lnTo>
                  <a:lnTo>
                    <a:pt x="417" y="1338"/>
                  </a:lnTo>
                  <a:lnTo>
                    <a:pt x="421" y="1344"/>
                  </a:lnTo>
                  <a:lnTo>
                    <a:pt x="427" y="1359"/>
                  </a:lnTo>
                  <a:lnTo>
                    <a:pt x="436" y="1384"/>
                  </a:lnTo>
                  <a:lnTo>
                    <a:pt x="446" y="1415"/>
                  </a:lnTo>
                  <a:close/>
                  <a:moveTo>
                    <a:pt x="507" y="1637"/>
                  </a:moveTo>
                  <a:lnTo>
                    <a:pt x="496" y="1605"/>
                  </a:lnTo>
                  <a:lnTo>
                    <a:pt x="488" y="1577"/>
                  </a:lnTo>
                  <a:lnTo>
                    <a:pt x="484" y="1557"/>
                  </a:lnTo>
                  <a:lnTo>
                    <a:pt x="483" y="1550"/>
                  </a:lnTo>
                  <a:lnTo>
                    <a:pt x="487" y="1555"/>
                  </a:lnTo>
                  <a:lnTo>
                    <a:pt x="494" y="1573"/>
                  </a:lnTo>
                  <a:lnTo>
                    <a:pt x="503" y="1599"/>
                  </a:lnTo>
                  <a:lnTo>
                    <a:pt x="514" y="1631"/>
                  </a:lnTo>
                  <a:lnTo>
                    <a:pt x="524" y="1665"/>
                  </a:lnTo>
                  <a:lnTo>
                    <a:pt x="532" y="1692"/>
                  </a:lnTo>
                  <a:lnTo>
                    <a:pt x="537" y="1711"/>
                  </a:lnTo>
                  <a:lnTo>
                    <a:pt x="538" y="1719"/>
                  </a:lnTo>
                  <a:lnTo>
                    <a:pt x="534" y="1713"/>
                  </a:lnTo>
                  <a:lnTo>
                    <a:pt x="527" y="1697"/>
                  </a:lnTo>
                  <a:lnTo>
                    <a:pt x="517" y="1670"/>
                  </a:lnTo>
                  <a:lnTo>
                    <a:pt x="507" y="1637"/>
                  </a:lnTo>
                  <a:close/>
                  <a:moveTo>
                    <a:pt x="579" y="1864"/>
                  </a:moveTo>
                  <a:lnTo>
                    <a:pt x="568" y="1830"/>
                  </a:lnTo>
                  <a:lnTo>
                    <a:pt x="561" y="1801"/>
                  </a:lnTo>
                  <a:lnTo>
                    <a:pt x="555" y="1781"/>
                  </a:lnTo>
                  <a:lnTo>
                    <a:pt x="554" y="1772"/>
                  </a:lnTo>
                  <a:lnTo>
                    <a:pt x="559" y="1778"/>
                  </a:lnTo>
                  <a:lnTo>
                    <a:pt x="566" y="1796"/>
                  </a:lnTo>
                  <a:lnTo>
                    <a:pt x="576" y="1824"/>
                  </a:lnTo>
                  <a:lnTo>
                    <a:pt x="587" y="1858"/>
                  </a:lnTo>
                  <a:lnTo>
                    <a:pt x="598" y="1892"/>
                  </a:lnTo>
                  <a:lnTo>
                    <a:pt x="607" y="1920"/>
                  </a:lnTo>
                  <a:lnTo>
                    <a:pt x="611" y="1941"/>
                  </a:lnTo>
                  <a:lnTo>
                    <a:pt x="612" y="1949"/>
                  </a:lnTo>
                  <a:lnTo>
                    <a:pt x="611" y="1948"/>
                  </a:lnTo>
                  <a:lnTo>
                    <a:pt x="608" y="1943"/>
                  </a:lnTo>
                  <a:lnTo>
                    <a:pt x="605" y="1936"/>
                  </a:lnTo>
                  <a:lnTo>
                    <a:pt x="601" y="1926"/>
                  </a:lnTo>
                  <a:lnTo>
                    <a:pt x="591" y="1898"/>
                  </a:lnTo>
                  <a:lnTo>
                    <a:pt x="579" y="1864"/>
                  </a:lnTo>
                  <a:close/>
                  <a:moveTo>
                    <a:pt x="216" y="572"/>
                  </a:moveTo>
                  <a:lnTo>
                    <a:pt x="209" y="548"/>
                  </a:lnTo>
                  <a:lnTo>
                    <a:pt x="204" y="528"/>
                  </a:lnTo>
                  <a:lnTo>
                    <a:pt x="201" y="515"/>
                  </a:lnTo>
                  <a:lnTo>
                    <a:pt x="201" y="510"/>
                  </a:lnTo>
                  <a:lnTo>
                    <a:pt x="204" y="513"/>
                  </a:lnTo>
                  <a:lnTo>
                    <a:pt x="208" y="525"/>
                  </a:lnTo>
                  <a:lnTo>
                    <a:pt x="213" y="543"/>
                  </a:lnTo>
                  <a:lnTo>
                    <a:pt x="221" y="567"/>
                  </a:lnTo>
                  <a:lnTo>
                    <a:pt x="228" y="591"/>
                  </a:lnTo>
                  <a:lnTo>
                    <a:pt x="232" y="610"/>
                  </a:lnTo>
                  <a:lnTo>
                    <a:pt x="235" y="625"/>
                  </a:lnTo>
                  <a:lnTo>
                    <a:pt x="235" y="630"/>
                  </a:lnTo>
                  <a:lnTo>
                    <a:pt x="233" y="626"/>
                  </a:lnTo>
                  <a:lnTo>
                    <a:pt x="229" y="614"/>
                  </a:lnTo>
                  <a:lnTo>
                    <a:pt x="222" y="595"/>
                  </a:lnTo>
                  <a:lnTo>
                    <a:pt x="216" y="572"/>
                  </a:lnTo>
                  <a:close/>
                  <a:moveTo>
                    <a:pt x="263" y="735"/>
                  </a:moveTo>
                  <a:lnTo>
                    <a:pt x="256" y="710"/>
                  </a:lnTo>
                  <a:lnTo>
                    <a:pt x="251" y="689"/>
                  </a:lnTo>
                  <a:lnTo>
                    <a:pt x="247" y="675"/>
                  </a:lnTo>
                  <a:lnTo>
                    <a:pt x="247" y="670"/>
                  </a:lnTo>
                  <a:lnTo>
                    <a:pt x="250" y="673"/>
                  </a:lnTo>
                  <a:lnTo>
                    <a:pt x="254" y="686"/>
                  </a:lnTo>
                  <a:lnTo>
                    <a:pt x="261" y="706"/>
                  </a:lnTo>
                  <a:lnTo>
                    <a:pt x="268" y="731"/>
                  </a:lnTo>
                  <a:lnTo>
                    <a:pt x="276" y="755"/>
                  </a:lnTo>
                  <a:lnTo>
                    <a:pt x="280" y="776"/>
                  </a:lnTo>
                  <a:lnTo>
                    <a:pt x="284" y="790"/>
                  </a:lnTo>
                  <a:lnTo>
                    <a:pt x="285" y="797"/>
                  </a:lnTo>
                  <a:lnTo>
                    <a:pt x="281" y="792"/>
                  </a:lnTo>
                  <a:lnTo>
                    <a:pt x="277" y="780"/>
                  </a:lnTo>
                  <a:lnTo>
                    <a:pt x="270" y="761"/>
                  </a:lnTo>
                  <a:lnTo>
                    <a:pt x="263" y="735"/>
                  </a:lnTo>
                  <a:close/>
                  <a:moveTo>
                    <a:pt x="314" y="907"/>
                  </a:moveTo>
                  <a:lnTo>
                    <a:pt x="307" y="881"/>
                  </a:lnTo>
                  <a:lnTo>
                    <a:pt x="300" y="859"/>
                  </a:lnTo>
                  <a:lnTo>
                    <a:pt x="297" y="844"/>
                  </a:lnTo>
                  <a:lnTo>
                    <a:pt x="297" y="838"/>
                  </a:lnTo>
                  <a:lnTo>
                    <a:pt x="299" y="842"/>
                  </a:lnTo>
                  <a:lnTo>
                    <a:pt x="304" y="856"/>
                  </a:lnTo>
                  <a:lnTo>
                    <a:pt x="311" y="876"/>
                  </a:lnTo>
                  <a:lnTo>
                    <a:pt x="320" y="902"/>
                  </a:lnTo>
                  <a:lnTo>
                    <a:pt x="326" y="928"/>
                  </a:lnTo>
                  <a:lnTo>
                    <a:pt x="333" y="950"/>
                  </a:lnTo>
                  <a:lnTo>
                    <a:pt x="336" y="965"/>
                  </a:lnTo>
                  <a:lnTo>
                    <a:pt x="336" y="971"/>
                  </a:lnTo>
                  <a:lnTo>
                    <a:pt x="334" y="968"/>
                  </a:lnTo>
                  <a:lnTo>
                    <a:pt x="328" y="953"/>
                  </a:lnTo>
                  <a:lnTo>
                    <a:pt x="322" y="933"/>
                  </a:lnTo>
                  <a:lnTo>
                    <a:pt x="314" y="907"/>
                  </a:lnTo>
                  <a:close/>
                  <a:moveTo>
                    <a:pt x="349" y="1014"/>
                  </a:moveTo>
                  <a:lnTo>
                    <a:pt x="352" y="1019"/>
                  </a:lnTo>
                  <a:lnTo>
                    <a:pt x="358" y="1033"/>
                  </a:lnTo>
                  <a:lnTo>
                    <a:pt x="365" y="1054"/>
                  </a:lnTo>
                  <a:lnTo>
                    <a:pt x="373" y="1082"/>
                  </a:lnTo>
                  <a:lnTo>
                    <a:pt x="381" y="1109"/>
                  </a:lnTo>
                  <a:lnTo>
                    <a:pt x="388" y="1132"/>
                  </a:lnTo>
                  <a:lnTo>
                    <a:pt x="391" y="1149"/>
                  </a:lnTo>
                  <a:lnTo>
                    <a:pt x="392" y="1155"/>
                  </a:lnTo>
                  <a:lnTo>
                    <a:pt x="389" y="1151"/>
                  </a:lnTo>
                  <a:lnTo>
                    <a:pt x="383" y="1136"/>
                  </a:lnTo>
                  <a:lnTo>
                    <a:pt x="376" y="1115"/>
                  </a:lnTo>
                  <a:lnTo>
                    <a:pt x="368" y="1087"/>
                  </a:lnTo>
                  <a:lnTo>
                    <a:pt x="359" y="1060"/>
                  </a:lnTo>
                  <a:lnTo>
                    <a:pt x="354" y="1037"/>
                  </a:lnTo>
                  <a:lnTo>
                    <a:pt x="349" y="1021"/>
                  </a:lnTo>
                  <a:lnTo>
                    <a:pt x="349" y="1014"/>
                  </a:lnTo>
                  <a:close/>
                  <a:moveTo>
                    <a:pt x="425" y="1276"/>
                  </a:moveTo>
                  <a:lnTo>
                    <a:pt x="416" y="1247"/>
                  </a:lnTo>
                  <a:lnTo>
                    <a:pt x="410" y="1223"/>
                  </a:lnTo>
                  <a:lnTo>
                    <a:pt x="406" y="1207"/>
                  </a:lnTo>
                  <a:lnTo>
                    <a:pt x="405" y="1199"/>
                  </a:lnTo>
                  <a:lnTo>
                    <a:pt x="408" y="1204"/>
                  </a:lnTo>
                  <a:lnTo>
                    <a:pt x="414" y="1219"/>
                  </a:lnTo>
                  <a:lnTo>
                    <a:pt x="422" y="1242"/>
                  </a:lnTo>
                  <a:lnTo>
                    <a:pt x="431" y="1270"/>
                  </a:lnTo>
                  <a:lnTo>
                    <a:pt x="439" y="1299"/>
                  </a:lnTo>
                  <a:lnTo>
                    <a:pt x="447" y="1323"/>
                  </a:lnTo>
                  <a:lnTo>
                    <a:pt x="450" y="1339"/>
                  </a:lnTo>
                  <a:lnTo>
                    <a:pt x="451" y="1347"/>
                  </a:lnTo>
                  <a:lnTo>
                    <a:pt x="448" y="1343"/>
                  </a:lnTo>
                  <a:lnTo>
                    <a:pt x="441" y="1327"/>
                  </a:lnTo>
                  <a:lnTo>
                    <a:pt x="434" y="1304"/>
                  </a:lnTo>
                  <a:lnTo>
                    <a:pt x="425" y="1276"/>
                  </a:lnTo>
                  <a:close/>
                  <a:moveTo>
                    <a:pt x="514" y="1548"/>
                  </a:moveTo>
                  <a:lnTo>
                    <a:pt x="510" y="1543"/>
                  </a:lnTo>
                  <a:lnTo>
                    <a:pt x="504" y="1528"/>
                  </a:lnTo>
                  <a:lnTo>
                    <a:pt x="496" y="1504"/>
                  </a:lnTo>
                  <a:lnTo>
                    <a:pt x="486" y="1474"/>
                  </a:lnTo>
                  <a:lnTo>
                    <a:pt x="476" y="1443"/>
                  </a:lnTo>
                  <a:lnTo>
                    <a:pt x="470" y="1418"/>
                  </a:lnTo>
                  <a:lnTo>
                    <a:pt x="465" y="1401"/>
                  </a:lnTo>
                  <a:lnTo>
                    <a:pt x="465" y="1393"/>
                  </a:lnTo>
                  <a:lnTo>
                    <a:pt x="469" y="1398"/>
                  </a:lnTo>
                  <a:lnTo>
                    <a:pt x="474" y="1414"/>
                  </a:lnTo>
                  <a:lnTo>
                    <a:pt x="483" y="1438"/>
                  </a:lnTo>
                  <a:lnTo>
                    <a:pt x="493" y="1468"/>
                  </a:lnTo>
                  <a:lnTo>
                    <a:pt x="502" y="1498"/>
                  </a:lnTo>
                  <a:lnTo>
                    <a:pt x="509" y="1523"/>
                  </a:lnTo>
                  <a:lnTo>
                    <a:pt x="514" y="1541"/>
                  </a:lnTo>
                  <a:lnTo>
                    <a:pt x="514" y="1548"/>
                  </a:lnTo>
                  <a:close/>
                  <a:moveTo>
                    <a:pt x="530" y="1598"/>
                  </a:moveTo>
                  <a:lnTo>
                    <a:pt x="533" y="1602"/>
                  </a:lnTo>
                  <a:lnTo>
                    <a:pt x="540" y="1619"/>
                  </a:lnTo>
                  <a:lnTo>
                    <a:pt x="549" y="1644"/>
                  </a:lnTo>
                  <a:lnTo>
                    <a:pt x="559" y="1675"/>
                  </a:lnTo>
                  <a:lnTo>
                    <a:pt x="568" y="1706"/>
                  </a:lnTo>
                  <a:lnTo>
                    <a:pt x="576" y="1733"/>
                  </a:lnTo>
                  <a:lnTo>
                    <a:pt x="581" y="1751"/>
                  </a:lnTo>
                  <a:lnTo>
                    <a:pt x="582" y="1759"/>
                  </a:lnTo>
                  <a:lnTo>
                    <a:pt x="577" y="1754"/>
                  </a:lnTo>
                  <a:lnTo>
                    <a:pt x="571" y="1737"/>
                  </a:lnTo>
                  <a:lnTo>
                    <a:pt x="562" y="1713"/>
                  </a:lnTo>
                  <a:lnTo>
                    <a:pt x="552" y="1681"/>
                  </a:lnTo>
                  <a:lnTo>
                    <a:pt x="542" y="1651"/>
                  </a:lnTo>
                  <a:lnTo>
                    <a:pt x="534" y="1624"/>
                  </a:lnTo>
                  <a:lnTo>
                    <a:pt x="530" y="1606"/>
                  </a:lnTo>
                  <a:lnTo>
                    <a:pt x="530" y="1598"/>
                  </a:lnTo>
                  <a:close/>
                  <a:moveTo>
                    <a:pt x="621" y="1898"/>
                  </a:moveTo>
                  <a:lnTo>
                    <a:pt x="611" y="1865"/>
                  </a:lnTo>
                  <a:lnTo>
                    <a:pt x="604" y="1838"/>
                  </a:lnTo>
                  <a:lnTo>
                    <a:pt x="598" y="1818"/>
                  </a:lnTo>
                  <a:lnTo>
                    <a:pt x="598" y="1809"/>
                  </a:lnTo>
                  <a:lnTo>
                    <a:pt x="601" y="1815"/>
                  </a:lnTo>
                  <a:lnTo>
                    <a:pt x="609" y="1833"/>
                  </a:lnTo>
                  <a:lnTo>
                    <a:pt x="618" y="1859"/>
                  </a:lnTo>
                  <a:lnTo>
                    <a:pt x="629" y="1892"/>
                  </a:lnTo>
                  <a:lnTo>
                    <a:pt x="640" y="1925"/>
                  </a:lnTo>
                  <a:lnTo>
                    <a:pt x="647" y="1953"/>
                  </a:lnTo>
                  <a:lnTo>
                    <a:pt x="653" y="1972"/>
                  </a:lnTo>
                  <a:lnTo>
                    <a:pt x="653" y="1979"/>
                  </a:lnTo>
                  <a:lnTo>
                    <a:pt x="650" y="1975"/>
                  </a:lnTo>
                  <a:lnTo>
                    <a:pt x="643" y="1957"/>
                  </a:lnTo>
                  <a:lnTo>
                    <a:pt x="633" y="1931"/>
                  </a:lnTo>
                  <a:lnTo>
                    <a:pt x="621" y="1898"/>
                  </a:lnTo>
                  <a:close/>
                  <a:moveTo>
                    <a:pt x="322" y="827"/>
                  </a:moveTo>
                  <a:lnTo>
                    <a:pt x="315" y="803"/>
                  </a:lnTo>
                  <a:lnTo>
                    <a:pt x="310" y="784"/>
                  </a:lnTo>
                  <a:lnTo>
                    <a:pt x="308" y="769"/>
                  </a:lnTo>
                  <a:lnTo>
                    <a:pt x="307" y="764"/>
                  </a:lnTo>
                  <a:lnTo>
                    <a:pt x="309" y="768"/>
                  </a:lnTo>
                  <a:lnTo>
                    <a:pt x="314" y="780"/>
                  </a:lnTo>
                  <a:lnTo>
                    <a:pt x="320" y="799"/>
                  </a:lnTo>
                  <a:lnTo>
                    <a:pt x="327" y="822"/>
                  </a:lnTo>
                  <a:lnTo>
                    <a:pt x="334" y="846"/>
                  </a:lnTo>
                  <a:lnTo>
                    <a:pt x="339" y="866"/>
                  </a:lnTo>
                  <a:lnTo>
                    <a:pt x="343" y="880"/>
                  </a:lnTo>
                  <a:lnTo>
                    <a:pt x="343" y="885"/>
                  </a:lnTo>
                  <a:lnTo>
                    <a:pt x="341" y="882"/>
                  </a:lnTo>
                  <a:lnTo>
                    <a:pt x="335" y="870"/>
                  </a:lnTo>
                  <a:lnTo>
                    <a:pt x="330" y="851"/>
                  </a:lnTo>
                  <a:lnTo>
                    <a:pt x="322" y="827"/>
                  </a:lnTo>
                  <a:close/>
                  <a:moveTo>
                    <a:pt x="371" y="992"/>
                  </a:moveTo>
                  <a:lnTo>
                    <a:pt x="364" y="967"/>
                  </a:lnTo>
                  <a:lnTo>
                    <a:pt x="358" y="946"/>
                  </a:lnTo>
                  <a:lnTo>
                    <a:pt x="355" y="930"/>
                  </a:lnTo>
                  <a:lnTo>
                    <a:pt x="355" y="925"/>
                  </a:lnTo>
                  <a:lnTo>
                    <a:pt x="357" y="929"/>
                  </a:lnTo>
                  <a:lnTo>
                    <a:pt x="362" y="941"/>
                  </a:lnTo>
                  <a:lnTo>
                    <a:pt x="369" y="961"/>
                  </a:lnTo>
                  <a:lnTo>
                    <a:pt x="377" y="986"/>
                  </a:lnTo>
                  <a:lnTo>
                    <a:pt x="384" y="1012"/>
                  </a:lnTo>
                  <a:lnTo>
                    <a:pt x="390" y="1032"/>
                  </a:lnTo>
                  <a:lnTo>
                    <a:pt x="392" y="1047"/>
                  </a:lnTo>
                  <a:lnTo>
                    <a:pt x="393" y="1053"/>
                  </a:lnTo>
                  <a:lnTo>
                    <a:pt x="390" y="1049"/>
                  </a:lnTo>
                  <a:lnTo>
                    <a:pt x="385" y="1036"/>
                  </a:lnTo>
                  <a:lnTo>
                    <a:pt x="379" y="1016"/>
                  </a:lnTo>
                  <a:lnTo>
                    <a:pt x="371" y="992"/>
                  </a:lnTo>
                  <a:close/>
                  <a:moveTo>
                    <a:pt x="423" y="1164"/>
                  </a:moveTo>
                  <a:lnTo>
                    <a:pt x="415" y="1138"/>
                  </a:lnTo>
                  <a:lnTo>
                    <a:pt x="410" y="1116"/>
                  </a:lnTo>
                  <a:lnTo>
                    <a:pt x="406" y="1100"/>
                  </a:lnTo>
                  <a:lnTo>
                    <a:pt x="405" y="1095"/>
                  </a:lnTo>
                  <a:lnTo>
                    <a:pt x="408" y="1098"/>
                  </a:lnTo>
                  <a:lnTo>
                    <a:pt x="414" y="1112"/>
                  </a:lnTo>
                  <a:lnTo>
                    <a:pt x="421" y="1132"/>
                  </a:lnTo>
                  <a:lnTo>
                    <a:pt x="429" y="1158"/>
                  </a:lnTo>
                  <a:lnTo>
                    <a:pt x="437" y="1185"/>
                  </a:lnTo>
                  <a:lnTo>
                    <a:pt x="442" y="1207"/>
                  </a:lnTo>
                  <a:lnTo>
                    <a:pt x="446" y="1222"/>
                  </a:lnTo>
                  <a:lnTo>
                    <a:pt x="447" y="1229"/>
                  </a:lnTo>
                  <a:lnTo>
                    <a:pt x="444" y="1224"/>
                  </a:lnTo>
                  <a:lnTo>
                    <a:pt x="438" y="1211"/>
                  </a:lnTo>
                  <a:lnTo>
                    <a:pt x="431" y="1190"/>
                  </a:lnTo>
                  <a:lnTo>
                    <a:pt x="423" y="1164"/>
                  </a:lnTo>
                  <a:close/>
                  <a:moveTo>
                    <a:pt x="485" y="1339"/>
                  </a:moveTo>
                  <a:lnTo>
                    <a:pt x="493" y="1367"/>
                  </a:lnTo>
                  <a:lnTo>
                    <a:pt x="499" y="1390"/>
                  </a:lnTo>
                  <a:lnTo>
                    <a:pt x="503" y="1406"/>
                  </a:lnTo>
                  <a:lnTo>
                    <a:pt x="504" y="1413"/>
                  </a:lnTo>
                  <a:lnTo>
                    <a:pt x="501" y="1408"/>
                  </a:lnTo>
                  <a:lnTo>
                    <a:pt x="495" y="1394"/>
                  </a:lnTo>
                  <a:lnTo>
                    <a:pt x="487" y="1372"/>
                  </a:lnTo>
                  <a:lnTo>
                    <a:pt x="479" y="1345"/>
                  </a:lnTo>
                  <a:lnTo>
                    <a:pt x="470" y="1317"/>
                  </a:lnTo>
                  <a:lnTo>
                    <a:pt x="463" y="1294"/>
                  </a:lnTo>
                  <a:lnTo>
                    <a:pt x="460" y="1278"/>
                  </a:lnTo>
                  <a:lnTo>
                    <a:pt x="460" y="1271"/>
                  </a:lnTo>
                  <a:lnTo>
                    <a:pt x="462" y="1276"/>
                  </a:lnTo>
                  <a:lnTo>
                    <a:pt x="469" y="1290"/>
                  </a:lnTo>
                  <a:lnTo>
                    <a:pt x="476" y="1312"/>
                  </a:lnTo>
                  <a:lnTo>
                    <a:pt x="485" y="1339"/>
                  </a:lnTo>
                  <a:close/>
                  <a:moveTo>
                    <a:pt x="544" y="1528"/>
                  </a:moveTo>
                  <a:lnTo>
                    <a:pt x="553" y="1557"/>
                  </a:lnTo>
                  <a:lnTo>
                    <a:pt x="560" y="1581"/>
                  </a:lnTo>
                  <a:lnTo>
                    <a:pt x="564" y="1598"/>
                  </a:lnTo>
                  <a:lnTo>
                    <a:pt x="564" y="1606"/>
                  </a:lnTo>
                  <a:lnTo>
                    <a:pt x="561" y="1600"/>
                  </a:lnTo>
                  <a:lnTo>
                    <a:pt x="555" y="1586"/>
                  </a:lnTo>
                  <a:lnTo>
                    <a:pt x="547" y="1563"/>
                  </a:lnTo>
                  <a:lnTo>
                    <a:pt x="538" y="1534"/>
                  </a:lnTo>
                  <a:lnTo>
                    <a:pt x="529" y="1505"/>
                  </a:lnTo>
                  <a:lnTo>
                    <a:pt x="522" y="1481"/>
                  </a:lnTo>
                  <a:lnTo>
                    <a:pt x="518" y="1464"/>
                  </a:lnTo>
                  <a:lnTo>
                    <a:pt x="518" y="1458"/>
                  </a:lnTo>
                  <a:lnTo>
                    <a:pt x="520" y="1462"/>
                  </a:lnTo>
                  <a:lnTo>
                    <a:pt x="527" y="1476"/>
                  </a:lnTo>
                  <a:lnTo>
                    <a:pt x="534" y="1499"/>
                  </a:lnTo>
                  <a:lnTo>
                    <a:pt x="544" y="1528"/>
                  </a:lnTo>
                  <a:close/>
                  <a:moveTo>
                    <a:pt x="630" y="1807"/>
                  </a:moveTo>
                  <a:lnTo>
                    <a:pt x="627" y="1802"/>
                  </a:lnTo>
                  <a:lnTo>
                    <a:pt x="620" y="1786"/>
                  </a:lnTo>
                  <a:lnTo>
                    <a:pt x="611" y="1762"/>
                  </a:lnTo>
                  <a:lnTo>
                    <a:pt x="600" y="1733"/>
                  </a:lnTo>
                  <a:lnTo>
                    <a:pt x="591" y="1703"/>
                  </a:lnTo>
                  <a:lnTo>
                    <a:pt x="584" y="1678"/>
                  </a:lnTo>
                  <a:lnTo>
                    <a:pt x="581" y="1659"/>
                  </a:lnTo>
                  <a:lnTo>
                    <a:pt x="579" y="1652"/>
                  </a:lnTo>
                  <a:lnTo>
                    <a:pt x="583" y="1657"/>
                  </a:lnTo>
                  <a:lnTo>
                    <a:pt x="589" y="1672"/>
                  </a:lnTo>
                  <a:lnTo>
                    <a:pt x="598" y="1697"/>
                  </a:lnTo>
                  <a:lnTo>
                    <a:pt x="608" y="1726"/>
                  </a:lnTo>
                  <a:lnTo>
                    <a:pt x="618" y="1757"/>
                  </a:lnTo>
                  <a:lnTo>
                    <a:pt x="624" y="1782"/>
                  </a:lnTo>
                  <a:lnTo>
                    <a:pt x="629" y="1800"/>
                  </a:lnTo>
                  <a:lnTo>
                    <a:pt x="630" y="1807"/>
                  </a:lnTo>
                  <a:close/>
                  <a:moveTo>
                    <a:pt x="433" y="1083"/>
                  </a:moveTo>
                  <a:lnTo>
                    <a:pt x="425" y="1059"/>
                  </a:lnTo>
                  <a:lnTo>
                    <a:pt x="419" y="1039"/>
                  </a:lnTo>
                  <a:lnTo>
                    <a:pt x="417" y="1025"/>
                  </a:lnTo>
                  <a:lnTo>
                    <a:pt x="416" y="1019"/>
                  </a:lnTo>
                  <a:lnTo>
                    <a:pt x="419" y="1022"/>
                  </a:lnTo>
                  <a:lnTo>
                    <a:pt x="424" y="1035"/>
                  </a:lnTo>
                  <a:lnTo>
                    <a:pt x="430" y="1053"/>
                  </a:lnTo>
                  <a:lnTo>
                    <a:pt x="438" y="1077"/>
                  </a:lnTo>
                  <a:lnTo>
                    <a:pt x="445" y="1101"/>
                  </a:lnTo>
                  <a:lnTo>
                    <a:pt x="450" y="1121"/>
                  </a:lnTo>
                  <a:lnTo>
                    <a:pt x="453" y="1135"/>
                  </a:lnTo>
                  <a:lnTo>
                    <a:pt x="453" y="1141"/>
                  </a:lnTo>
                  <a:lnTo>
                    <a:pt x="451" y="1138"/>
                  </a:lnTo>
                  <a:lnTo>
                    <a:pt x="446" y="1126"/>
                  </a:lnTo>
                  <a:lnTo>
                    <a:pt x="439" y="1107"/>
                  </a:lnTo>
                  <a:lnTo>
                    <a:pt x="433" y="1083"/>
                  </a:lnTo>
                  <a:close/>
                  <a:moveTo>
                    <a:pt x="483" y="1248"/>
                  </a:moveTo>
                  <a:lnTo>
                    <a:pt x="475" y="1223"/>
                  </a:lnTo>
                  <a:lnTo>
                    <a:pt x="470" y="1201"/>
                  </a:lnTo>
                  <a:lnTo>
                    <a:pt x="467" y="1187"/>
                  </a:lnTo>
                  <a:lnTo>
                    <a:pt x="465" y="1180"/>
                  </a:lnTo>
                  <a:lnTo>
                    <a:pt x="469" y="1185"/>
                  </a:lnTo>
                  <a:lnTo>
                    <a:pt x="473" y="1198"/>
                  </a:lnTo>
                  <a:lnTo>
                    <a:pt x="481" y="1218"/>
                  </a:lnTo>
                  <a:lnTo>
                    <a:pt x="488" y="1242"/>
                  </a:lnTo>
                  <a:lnTo>
                    <a:pt x="496" y="1267"/>
                  </a:lnTo>
                  <a:lnTo>
                    <a:pt x="502" y="1288"/>
                  </a:lnTo>
                  <a:lnTo>
                    <a:pt x="505" y="1303"/>
                  </a:lnTo>
                  <a:lnTo>
                    <a:pt x="506" y="1309"/>
                  </a:lnTo>
                  <a:lnTo>
                    <a:pt x="503" y="1305"/>
                  </a:lnTo>
                  <a:lnTo>
                    <a:pt x="497" y="1292"/>
                  </a:lnTo>
                  <a:lnTo>
                    <a:pt x="491" y="1272"/>
                  </a:lnTo>
                  <a:lnTo>
                    <a:pt x="483" y="1248"/>
                  </a:lnTo>
                  <a:close/>
                  <a:moveTo>
                    <a:pt x="537" y="1421"/>
                  </a:moveTo>
                  <a:lnTo>
                    <a:pt x="528" y="1394"/>
                  </a:lnTo>
                  <a:lnTo>
                    <a:pt x="522" y="1372"/>
                  </a:lnTo>
                  <a:lnTo>
                    <a:pt x="519" y="1357"/>
                  </a:lnTo>
                  <a:lnTo>
                    <a:pt x="518" y="1350"/>
                  </a:lnTo>
                  <a:lnTo>
                    <a:pt x="521" y="1355"/>
                  </a:lnTo>
                  <a:lnTo>
                    <a:pt x="527" y="1368"/>
                  </a:lnTo>
                  <a:lnTo>
                    <a:pt x="534" y="1389"/>
                  </a:lnTo>
                  <a:lnTo>
                    <a:pt x="543" y="1415"/>
                  </a:lnTo>
                  <a:lnTo>
                    <a:pt x="551" y="1441"/>
                  </a:lnTo>
                  <a:lnTo>
                    <a:pt x="556" y="1463"/>
                  </a:lnTo>
                  <a:lnTo>
                    <a:pt x="560" y="1478"/>
                  </a:lnTo>
                  <a:lnTo>
                    <a:pt x="561" y="1485"/>
                  </a:lnTo>
                  <a:lnTo>
                    <a:pt x="558" y="1481"/>
                  </a:lnTo>
                  <a:lnTo>
                    <a:pt x="552" y="1468"/>
                  </a:lnTo>
                  <a:lnTo>
                    <a:pt x="544" y="1447"/>
                  </a:lnTo>
                  <a:lnTo>
                    <a:pt x="537" y="1421"/>
                  </a:lnTo>
                  <a:close/>
                  <a:moveTo>
                    <a:pt x="600" y="1596"/>
                  </a:moveTo>
                  <a:lnTo>
                    <a:pt x="609" y="1624"/>
                  </a:lnTo>
                  <a:lnTo>
                    <a:pt x="616" y="1647"/>
                  </a:lnTo>
                  <a:lnTo>
                    <a:pt x="619" y="1664"/>
                  </a:lnTo>
                  <a:lnTo>
                    <a:pt x="620" y="1670"/>
                  </a:lnTo>
                  <a:lnTo>
                    <a:pt x="617" y="1666"/>
                  </a:lnTo>
                  <a:lnTo>
                    <a:pt x="610" y="1652"/>
                  </a:lnTo>
                  <a:lnTo>
                    <a:pt x="602" y="1630"/>
                  </a:lnTo>
                  <a:lnTo>
                    <a:pt x="594" y="1602"/>
                  </a:lnTo>
                  <a:lnTo>
                    <a:pt x="585" y="1575"/>
                  </a:lnTo>
                  <a:lnTo>
                    <a:pt x="578" y="1552"/>
                  </a:lnTo>
                  <a:lnTo>
                    <a:pt x="575" y="1535"/>
                  </a:lnTo>
                  <a:lnTo>
                    <a:pt x="574" y="1529"/>
                  </a:lnTo>
                  <a:lnTo>
                    <a:pt x="577" y="1533"/>
                  </a:lnTo>
                  <a:lnTo>
                    <a:pt x="583" y="1548"/>
                  </a:lnTo>
                  <a:lnTo>
                    <a:pt x="591" y="1569"/>
                  </a:lnTo>
                  <a:lnTo>
                    <a:pt x="600" y="1596"/>
                  </a:lnTo>
                  <a:close/>
                  <a:moveTo>
                    <a:pt x="662" y="1786"/>
                  </a:moveTo>
                  <a:lnTo>
                    <a:pt x="670" y="1815"/>
                  </a:lnTo>
                  <a:lnTo>
                    <a:pt x="678" y="1839"/>
                  </a:lnTo>
                  <a:lnTo>
                    <a:pt x="681" y="1857"/>
                  </a:lnTo>
                  <a:lnTo>
                    <a:pt x="682" y="1863"/>
                  </a:lnTo>
                  <a:lnTo>
                    <a:pt x="679" y="1859"/>
                  </a:lnTo>
                  <a:lnTo>
                    <a:pt x="673" y="1845"/>
                  </a:lnTo>
                  <a:lnTo>
                    <a:pt x="664" y="1822"/>
                  </a:lnTo>
                  <a:lnTo>
                    <a:pt x="654" y="1793"/>
                  </a:lnTo>
                  <a:lnTo>
                    <a:pt x="645" y="1763"/>
                  </a:lnTo>
                  <a:lnTo>
                    <a:pt x="639" y="1739"/>
                  </a:lnTo>
                  <a:lnTo>
                    <a:pt x="634" y="1723"/>
                  </a:lnTo>
                  <a:lnTo>
                    <a:pt x="634" y="1715"/>
                  </a:lnTo>
                  <a:lnTo>
                    <a:pt x="637" y="1720"/>
                  </a:lnTo>
                  <a:lnTo>
                    <a:pt x="643" y="1735"/>
                  </a:lnTo>
                  <a:lnTo>
                    <a:pt x="652" y="1758"/>
                  </a:lnTo>
                  <a:lnTo>
                    <a:pt x="662" y="1786"/>
                  </a:lnTo>
                  <a:close/>
                  <a:moveTo>
                    <a:pt x="547" y="1338"/>
                  </a:moveTo>
                  <a:lnTo>
                    <a:pt x="539" y="1314"/>
                  </a:lnTo>
                  <a:lnTo>
                    <a:pt x="533" y="1293"/>
                  </a:lnTo>
                  <a:lnTo>
                    <a:pt x="530" y="1280"/>
                  </a:lnTo>
                  <a:lnTo>
                    <a:pt x="530" y="1273"/>
                  </a:lnTo>
                  <a:lnTo>
                    <a:pt x="533" y="1278"/>
                  </a:lnTo>
                  <a:lnTo>
                    <a:pt x="538" y="1290"/>
                  </a:lnTo>
                  <a:lnTo>
                    <a:pt x="544" y="1309"/>
                  </a:lnTo>
                  <a:lnTo>
                    <a:pt x="552" y="1332"/>
                  </a:lnTo>
                  <a:lnTo>
                    <a:pt x="560" y="1357"/>
                  </a:lnTo>
                  <a:lnTo>
                    <a:pt x="565" y="1377"/>
                  </a:lnTo>
                  <a:lnTo>
                    <a:pt x="568" y="1391"/>
                  </a:lnTo>
                  <a:lnTo>
                    <a:pt x="568" y="1396"/>
                  </a:lnTo>
                  <a:lnTo>
                    <a:pt x="566" y="1393"/>
                  </a:lnTo>
                  <a:lnTo>
                    <a:pt x="561" y="1381"/>
                  </a:lnTo>
                  <a:lnTo>
                    <a:pt x="554" y="1361"/>
                  </a:lnTo>
                  <a:lnTo>
                    <a:pt x="547" y="1338"/>
                  </a:lnTo>
                  <a:close/>
                  <a:moveTo>
                    <a:pt x="598" y="1504"/>
                  </a:moveTo>
                  <a:lnTo>
                    <a:pt x="590" y="1478"/>
                  </a:lnTo>
                  <a:lnTo>
                    <a:pt x="585" y="1458"/>
                  </a:lnTo>
                  <a:lnTo>
                    <a:pt x="582" y="1442"/>
                  </a:lnTo>
                  <a:lnTo>
                    <a:pt x="581" y="1436"/>
                  </a:lnTo>
                  <a:lnTo>
                    <a:pt x="584" y="1440"/>
                  </a:lnTo>
                  <a:lnTo>
                    <a:pt x="589" y="1453"/>
                  </a:lnTo>
                  <a:lnTo>
                    <a:pt x="596" y="1473"/>
                  </a:lnTo>
                  <a:lnTo>
                    <a:pt x="605" y="1498"/>
                  </a:lnTo>
                  <a:lnTo>
                    <a:pt x="612" y="1523"/>
                  </a:lnTo>
                  <a:lnTo>
                    <a:pt x="618" y="1544"/>
                  </a:lnTo>
                  <a:lnTo>
                    <a:pt x="621" y="1558"/>
                  </a:lnTo>
                  <a:lnTo>
                    <a:pt x="622" y="1565"/>
                  </a:lnTo>
                  <a:lnTo>
                    <a:pt x="619" y="1561"/>
                  </a:lnTo>
                  <a:lnTo>
                    <a:pt x="613" y="1549"/>
                  </a:lnTo>
                  <a:lnTo>
                    <a:pt x="607" y="1529"/>
                  </a:lnTo>
                  <a:lnTo>
                    <a:pt x="598" y="1504"/>
                  </a:lnTo>
                  <a:close/>
                  <a:moveTo>
                    <a:pt x="654" y="1678"/>
                  </a:moveTo>
                  <a:lnTo>
                    <a:pt x="645" y="1652"/>
                  </a:lnTo>
                  <a:lnTo>
                    <a:pt x="640" y="1629"/>
                  </a:lnTo>
                  <a:lnTo>
                    <a:pt x="635" y="1613"/>
                  </a:lnTo>
                  <a:lnTo>
                    <a:pt x="635" y="1607"/>
                  </a:lnTo>
                  <a:lnTo>
                    <a:pt x="639" y="1611"/>
                  </a:lnTo>
                  <a:lnTo>
                    <a:pt x="644" y="1624"/>
                  </a:lnTo>
                  <a:lnTo>
                    <a:pt x="652" y="1645"/>
                  </a:lnTo>
                  <a:lnTo>
                    <a:pt x="661" y="1671"/>
                  </a:lnTo>
                  <a:lnTo>
                    <a:pt x="668" y="1698"/>
                  </a:lnTo>
                  <a:lnTo>
                    <a:pt x="675" y="1721"/>
                  </a:lnTo>
                  <a:lnTo>
                    <a:pt x="678" y="1736"/>
                  </a:lnTo>
                  <a:lnTo>
                    <a:pt x="679" y="1743"/>
                  </a:lnTo>
                  <a:lnTo>
                    <a:pt x="676" y="1738"/>
                  </a:lnTo>
                  <a:lnTo>
                    <a:pt x="670" y="1725"/>
                  </a:lnTo>
                  <a:lnTo>
                    <a:pt x="663" y="1704"/>
                  </a:lnTo>
                  <a:lnTo>
                    <a:pt x="654" y="167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CH"/>
            </a:p>
          </p:txBody>
        </p:sp>
        <p:sp>
          <p:nvSpPr>
            <p:cNvPr id="127" name="Freeform 118"/>
            <p:cNvSpPr>
              <a:spLocks noEditPoints="1"/>
            </p:cNvSpPr>
            <p:nvPr userDrawn="1"/>
          </p:nvSpPr>
          <p:spPr bwMode="auto">
            <a:xfrm>
              <a:off x="7727950" y="2852738"/>
              <a:ext cx="182563" cy="627063"/>
            </a:xfrm>
            <a:custGeom>
              <a:avLst/>
              <a:gdLst>
                <a:gd name="T0" fmla="*/ 683 w 688"/>
                <a:gd name="T1" fmla="*/ 1411 h 2370"/>
                <a:gd name="T2" fmla="*/ 667 w 688"/>
                <a:gd name="T3" fmla="*/ 1610 h 2370"/>
                <a:gd name="T4" fmla="*/ 657 w 688"/>
                <a:gd name="T5" fmla="*/ 1920 h 2370"/>
                <a:gd name="T6" fmla="*/ 670 w 688"/>
                <a:gd name="T7" fmla="*/ 2244 h 2370"/>
                <a:gd name="T8" fmla="*/ 632 w 688"/>
                <a:gd name="T9" fmla="*/ 2199 h 2370"/>
                <a:gd name="T10" fmla="*/ 30 w 688"/>
                <a:gd name="T11" fmla="*/ 408 h 2370"/>
                <a:gd name="T12" fmla="*/ 119 w 688"/>
                <a:gd name="T13" fmla="*/ 681 h 2370"/>
                <a:gd name="T14" fmla="*/ 300 w 688"/>
                <a:gd name="T15" fmla="*/ 1236 h 2370"/>
                <a:gd name="T16" fmla="*/ 399 w 688"/>
                <a:gd name="T17" fmla="*/ 1529 h 2370"/>
                <a:gd name="T18" fmla="*/ 500 w 688"/>
                <a:gd name="T19" fmla="*/ 1827 h 2370"/>
                <a:gd name="T20" fmla="*/ 602 w 688"/>
                <a:gd name="T21" fmla="*/ 2116 h 2370"/>
                <a:gd name="T22" fmla="*/ 48 w 688"/>
                <a:gd name="T23" fmla="*/ 357 h 2370"/>
                <a:gd name="T24" fmla="*/ 125 w 688"/>
                <a:gd name="T25" fmla="*/ 617 h 2370"/>
                <a:gd name="T26" fmla="*/ 160 w 688"/>
                <a:gd name="T27" fmla="*/ 718 h 2370"/>
                <a:gd name="T28" fmla="*/ 264 w 688"/>
                <a:gd name="T29" fmla="*/ 1039 h 2370"/>
                <a:gd name="T30" fmla="*/ 348 w 688"/>
                <a:gd name="T31" fmla="*/ 1308 h 2370"/>
                <a:gd name="T32" fmla="*/ 435 w 688"/>
                <a:gd name="T33" fmla="*/ 1562 h 2370"/>
                <a:gd name="T34" fmla="*/ 526 w 688"/>
                <a:gd name="T35" fmla="*/ 1817 h 2370"/>
                <a:gd name="T36" fmla="*/ 618 w 688"/>
                <a:gd name="T37" fmla="*/ 2070 h 2370"/>
                <a:gd name="T38" fmla="*/ 48 w 688"/>
                <a:gd name="T39" fmla="*/ 268 h 2370"/>
                <a:gd name="T40" fmla="*/ 104 w 688"/>
                <a:gd name="T41" fmla="*/ 442 h 2370"/>
                <a:gd name="T42" fmla="*/ 159 w 688"/>
                <a:gd name="T43" fmla="*/ 617 h 2370"/>
                <a:gd name="T44" fmla="*/ 187 w 688"/>
                <a:gd name="T45" fmla="*/ 717 h 2370"/>
                <a:gd name="T46" fmla="*/ 334 w 688"/>
                <a:gd name="T47" fmla="*/ 1182 h 2370"/>
                <a:gd name="T48" fmla="*/ 407 w 688"/>
                <a:gd name="T49" fmla="*/ 1395 h 2370"/>
                <a:gd name="T50" fmla="*/ 492 w 688"/>
                <a:gd name="T51" fmla="*/ 1641 h 2370"/>
                <a:gd name="T52" fmla="*/ 582 w 688"/>
                <a:gd name="T53" fmla="*/ 1890 h 2370"/>
                <a:gd name="T54" fmla="*/ 580 w 688"/>
                <a:gd name="T55" fmla="*/ 1891 h 2370"/>
                <a:gd name="T56" fmla="*/ 72 w 688"/>
                <a:gd name="T57" fmla="*/ 257 h 2370"/>
                <a:gd name="T58" fmla="*/ 161 w 688"/>
                <a:gd name="T59" fmla="*/ 532 h 2370"/>
                <a:gd name="T60" fmla="*/ 204 w 688"/>
                <a:gd name="T61" fmla="*/ 682 h 2370"/>
                <a:gd name="T62" fmla="*/ 246 w 688"/>
                <a:gd name="T63" fmla="*/ 791 h 2370"/>
                <a:gd name="T64" fmla="*/ 315 w 688"/>
                <a:gd name="T65" fmla="*/ 1029 h 2370"/>
                <a:gd name="T66" fmla="*/ 373 w 688"/>
                <a:gd name="T67" fmla="*/ 1189 h 2370"/>
                <a:gd name="T68" fmla="*/ 557 w 688"/>
                <a:gd name="T69" fmla="*/ 1746 h 2370"/>
                <a:gd name="T70" fmla="*/ 557 w 688"/>
                <a:gd name="T71" fmla="*/ 1746 h 2370"/>
                <a:gd name="T72" fmla="*/ 677 w 688"/>
                <a:gd name="T73" fmla="*/ 2076 h 2370"/>
                <a:gd name="T74" fmla="*/ 90 w 688"/>
                <a:gd name="T75" fmla="*/ 202 h 2370"/>
                <a:gd name="T76" fmla="*/ 179 w 688"/>
                <a:gd name="T77" fmla="*/ 491 h 2370"/>
                <a:gd name="T78" fmla="*/ 274 w 688"/>
                <a:gd name="T79" fmla="*/ 785 h 2370"/>
                <a:gd name="T80" fmla="*/ 311 w 688"/>
                <a:gd name="T81" fmla="*/ 912 h 2370"/>
                <a:gd name="T82" fmla="*/ 373 w 688"/>
                <a:gd name="T83" fmla="*/ 1074 h 2370"/>
                <a:gd name="T84" fmla="*/ 428 w 688"/>
                <a:gd name="T85" fmla="*/ 1263 h 2370"/>
                <a:gd name="T86" fmla="*/ 532 w 688"/>
                <a:gd name="T87" fmla="*/ 1573 h 2370"/>
                <a:gd name="T88" fmla="*/ 579 w 688"/>
                <a:gd name="T89" fmla="*/ 1705 h 2370"/>
                <a:gd name="T90" fmla="*/ 255 w 688"/>
                <a:gd name="T91" fmla="*/ 623 h 2370"/>
                <a:gd name="T92" fmla="*/ 292 w 688"/>
                <a:gd name="T93" fmla="*/ 732 h 2370"/>
                <a:gd name="T94" fmla="*/ 387 w 688"/>
                <a:gd name="T95" fmla="*/ 1028 h 2370"/>
                <a:gd name="T96" fmla="*/ 423 w 688"/>
                <a:gd name="T97" fmla="*/ 1141 h 2370"/>
                <a:gd name="T98" fmla="*/ 507 w 688"/>
                <a:gd name="T99" fmla="*/ 1364 h 2370"/>
                <a:gd name="T100" fmla="*/ 549 w 688"/>
                <a:gd name="T101" fmla="*/ 1496 h 2370"/>
                <a:gd name="T102" fmla="*/ 682 w 688"/>
                <a:gd name="T103" fmla="*/ 1882 h 2370"/>
                <a:gd name="T104" fmla="*/ 342 w 688"/>
                <a:gd name="T105" fmla="*/ 767 h 2370"/>
                <a:gd name="T106" fmla="*/ 374 w 688"/>
                <a:gd name="T107" fmla="*/ 879 h 2370"/>
                <a:gd name="T108" fmla="*/ 516 w 688"/>
                <a:gd name="T109" fmla="*/ 1281 h 2370"/>
                <a:gd name="T110" fmla="*/ 586 w 688"/>
                <a:gd name="T111" fmla="*/ 1492 h 2370"/>
                <a:gd name="T112" fmla="*/ 627 w 688"/>
                <a:gd name="T113" fmla="*/ 1630 h 2370"/>
                <a:gd name="T114" fmla="*/ 442 w 688"/>
                <a:gd name="T115" fmla="*/ 937 h 2370"/>
                <a:gd name="T116" fmla="*/ 520 w 688"/>
                <a:gd name="T117" fmla="*/ 1175 h 2370"/>
                <a:gd name="T118" fmla="*/ 582 w 688"/>
                <a:gd name="T119" fmla="*/ 1370 h 2370"/>
                <a:gd name="T120" fmla="*/ 609 w 688"/>
                <a:gd name="T121" fmla="*/ 1437 h 2370"/>
                <a:gd name="T122" fmla="*/ 628 w 688"/>
                <a:gd name="T123" fmla="*/ 1390 h 2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88" h="2370">
                  <a:moveTo>
                    <a:pt x="0" y="320"/>
                  </a:moveTo>
                  <a:lnTo>
                    <a:pt x="0" y="295"/>
                  </a:lnTo>
                  <a:lnTo>
                    <a:pt x="6" y="319"/>
                  </a:lnTo>
                  <a:lnTo>
                    <a:pt x="12" y="339"/>
                  </a:lnTo>
                  <a:lnTo>
                    <a:pt x="14" y="352"/>
                  </a:lnTo>
                  <a:lnTo>
                    <a:pt x="15" y="357"/>
                  </a:lnTo>
                  <a:lnTo>
                    <a:pt x="13" y="355"/>
                  </a:lnTo>
                  <a:lnTo>
                    <a:pt x="10" y="349"/>
                  </a:lnTo>
                  <a:lnTo>
                    <a:pt x="5" y="337"/>
                  </a:lnTo>
                  <a:lnTo>
                    <a:pt x="0" y="320"/>
                  </a:lnTo>
                  <a:close/>
                  <a:moveTo>
                    <a:pt x="0" y="4"/>
                  </a:moveTo>
                  <a:lnTo>
                    <a:pt x="0" y="0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close/>
                  <a:moveTo>
                    <a:pt x="688" y="1415"/>
                  </a:moveTo>
                  <a:lnTo>
                    <a:pt x="688" y="1432"/>
                  </a:lnTo>
                  <a:lnTo>
                    <a:pt x="683" y="1417"/>
                  </a:lnTo>
                  <a:lnTo>
                    <a:pt x="683" y="1411"/>
                  </a:lnTo>
                  <a:lnTo>
                    <a:pt x="685" y="1412"/>
                  </a:lnTo>
                  <a:lnTo>
                    <a:pt x="688" y="1415"/>
                  </a:lnTo>
                  <a:close/>
                  <a:moveTo>
                    <a:pt x="688" y="1537"/>
                  </a:moveTo>
                  <a:lnTo>
                    <a:pt x="688" y="1565"/>
                  </a:lnTo>
                  <a:lnTo>
                    <a:pt x="679" y="1539"/>
                  </a:lnTo>
                  <a:lnTo>
                    <a:pt x="671" y="1516"/>
                  </a:lnTo>
                  <a:lnTo>
                    <a:pt x="668" y="1501"/>
                  </a:lnTo>
                  <a:lnTo>
                    <a:pt x="668" y="1494"/>
                  </a:lnTo>
                  <a:lnTo>
                    <a:pt x="670" y="1496"/>
                  </a:lnTo>
                  <a:lnTo>
                    <a:pt x="675" y="1505"/>
                  </a:lnTo>
                  <a:lnTo>
                    <a:pt x="680" y="1519"/>
                  </a:lnTo>
                  <a:lnTo>
                    <a:pt x="688" y="1537"/>
                  </a:lnTo>
                  <a:close/>
                  <a:moveTo>
                    <a:pt x="688" y="1658"/>
                  </a:moveTo>
                  <a:lnTo>
                    <a:pt x="688" y="1689"/>
                  </a:lnTo>
                  <a:lnTo>
                    <a:pt x="687" y="1686"/>
                  </a:lnTo>
                  <a:lnTo>
                    <a:pt x="677" y="1656"/>
                  </a:lnTo>
                  <a:lnTo>
                    <a:pt x="669" y="1632"/>
                  </a:lnTo>
                  <a:lnTo>
                    <a:pt x="665" y="1615"/>
                  </a:lnTo>
                  <a:lnTo>
                    <a:pt x="665" y="1607"/>
                  </a:lnTo>
                  <a:lnTo>
                    <a:pt x="667" y="1610"/>
                  </a:lnTo>
                  <a:lnTo>
                    <a:pt x="673" y="1620"/>
                  </a:lnTo>
                  <a:lnTo>
                    <a:pt x="679" y="1637"/>
                  </a:lnTo>
                  <a:lnTo>
                    <a:pt x="688" y="1658"/>
                  </a:lnTo>
                  <a:close/>
                  <a:moveTo>
                    <a:pt x="688" y="1777"/>
                  </a:moveTo>
                  <a:lnTo>
                    <a:pt x="688" y="1803"/>
                  </a:lnTo>
                  <a:lnTo>
                    <a:pt x="682" y="1785"/>
                  </a:lnTo>
                  <a:lnTo>
                    <a:pt x="678" y="1769"/>
                  </a:lnTo>
                  <a:lnTo>
                    <a:pt x="676" y="1759"/>
                  </a:lnTo>
                  <a:lnTo>
                    <a:pt x="676" y="1755"/>
                  </a:lnTo>
                  <a:lnTo>
                    <a:pt x="677" y="1756"/>
                  </a:lnTo>
                  <a:lnTo>
                    <a:pt x="680" y="1760"/>
                  </a:lnTo>
                  <a:lnTo>
                    <a:pt x="683" y="1767"/>
                  </a:lnTo>
                  <a:lnTo>
                    <a:pt x="688" y="1777"/>
                  </a:lnTo>
                  <a:close/>
                  <a:moveTo>
                    <a:pt x="688" y="1982"/>
                  </a:moveTo>
                  <a:lnTo>
                    <a:pt x="688" y="2016"/>
                  </a:lnTo>
                  <a:lnTo>
                    <a:pt x="685" y="2009"/>
                  </a:lnTo>
                  <a:lnTo>
                    <a:pt x="673" y="1972"/>
                  </a:lnTo>
                  <a:lnTo>
                    <a:pt x="663" y="1942"/>
                  </a:lnTo>
                  <a:lnTo>
                    <a:pt x="659" y="1930"/>
                  </a:lnTo>
                  <a:lnTo>
                    <a:pt x="657" y="1920"/>
                  </a:lnTo>
                  <a:lnTo>
                    <a:pt x="656" y="1914"/>
                  </a:lnTo>
                  <a:lnTo>
                    <a:pt x="656" y="1912"/>
                  </a:lnTo>
                  <a:lnTo>
                    <a:pt x="657" y="1913"/>
                  </a:lnTo>
                  <a:lnTo>
                    <a:pt x="660" y="1916"/>
                  </a:lnTo>
                  <a:lnTo>
                    <a:pt x="663" y="1922"/>
                  </a:lnTo>
                  <a:lnTo>
                    <a:pt x="667" y="1930"/>
                  </a:lnTo>
                  <a:lnTo>
                    <a:pt x="676" y="1953"/>
                  </a:lnTo>
                  <a:lnTo>
                    <a:pt x="688" y="1982"/>
                  </a:lnTo>
                  <a:close/>
                  <a:moveTo>
                    <a:pt x="688" y="2176"/>
                  </a:moveTo>
                  <a:lnTo>
                    <a:pt x="688" y="2201"/>
                  </a:lnTo>
                  <a:lnTo>
                    <a:pt x="682" y="2184"/>
                  </a:lnTo>
                  <a:lnTo>
                    <a:pt x="678" y="2170"/>
                  </a:lnTo>
                  <a:lnTo>
                    <a:pt x="677" y="2161"/>
                  </a:lnTo>
                  <a:lnTo>
                    <a:pt x="677" y="2157"/>
                  </a:lnTo>
                  <a:lnTo>
                    <a:pt x="680" y="2162"/>
                  </a:lnTo>
                  <a:lnTo>
                    <a:pt x="688" y="2176"/>
                  </a:lnTo>
                  <a:close/>
                  <a:moveTo>
                    <a:pt x="688" y="2257"/>
                  </a:moveTo>
                  <a:lnTo>
                    <a:pt x="688" y="2291"/>
                  </a:lnTo>
                  <a:lnTo>
                    <a:pt x="686" y="2288"/>
                  </a:lnTo>
                  <a:lnTo>
                    <a:pt x="670" y="2244"/>
                  </a:lnTo>
                  <a:lnTo>
                    <a:pt x="658" y="2208"/>
                  </a:lnTo>
                  <a:lnTo>
                    <a:pt x="652" y="2182"/>
                  </a:lnTo>
                  <a:lnTo>
                    <a:pt x="651" y="2171"/>
                  </a:lnTo>
                  <a:lnTo>
                    <a:pt x="652" y="2173"/>
                  </a:lnTo>
                  <a:lnTo>
                    <a:pt x="655" y="2177"/>
                  </a:lnTo>
                  <a:lnTo>
                    <a:pt x="658" y="2185"/>
                  </a:lnTo>
                  <a:lnTo>
                    <a:pt x="663" y="2194"/>
                  </a:lnTo>
                  <a:lnTo>
                    <a:pt x="674" y="2222"/>
                  </a:lnTo>
                  <a:lnTo>
                    <a:pt x="688" y="2257"/>
                  </a:lnTo>
                  <a:close/>
                  <a:moveTo>
                    <a:pt x="688" y="2338"/>
                  </a:moveTo>
                  <a:lnTo>
                    <a:pt x="688" y="2370"/>
                  </a:lnTo>
                  <a:lnTo>
                    <a:pt x="682" y="2358"/>
                  </a:lnTo>
                  <a:lnTo>
                    <a:pt x="678" y="2345"/>
                  </a:lnTo>
                  <a:lnTo>
                    <a:pt x="673" y="2331"/>
                  </a:lnTo>
                  <a:lnTo>
                    <a:pt x="667" y="2316"/>
                  </a:lnTo>
                  <a:lnTo>
                    <a:pt x="651" y="2271"/>
                  </a:lnTo>
                  <a:lnTo>
                    <a:pt x="639" y="2234"/>
                  </a:lnTo>
                  <a:lnTo>
                    <a:pt x="631" y="2208"/>
                  </a:lnTo>
                  <a:lnTo>
                    <a:pt x="630" y="2197"/>
                  </a:lnTo>
                  <a:lnTo>
                    <a:pt x="632" y="2199"/>
                  </a:lnTo>
                  <a:lnTo>
                    <a:pt x="635" y="2204"/>
                  </a:lnTo>
                  <a:lnTo>
                    <a:pt x="640" y="2214"/>
                  </a:lnTo>
                  <a:lnTo>
                    <a:pt x="645" y="2227"/>
                  </a:lnTo>
                  <a:lnTo>
                    <a:pt x="659" y="2264"/>
                  </a:lnTo>
                  <a:lnTo>
                    <a:pt x="677" y="2307"/>
                  </a:lnTo>
                  <a:lnTo>
                    <a:pt x="682" y="2324"/>
                  </a:lnTo>
                  <a:lnTo>
                    <a:pt x="688" y="2338"/>
                  </a:lnTo>
                  <a:close/>
                  <a:moveTo>
                    <a:pt x="60" y="490"/>
                  </a:moveTo>
                  <a:lnTo>
                    <a:pt x="70" y="523"/>
                  </a:lnTo>
                  <a:lnTo>
                    <a:pt x="78" y="550"/>
                  </a:lnTo>
                  <a:lnTo>
                    <a:pt x="82" y="569"/>
                  </a:lnTo>
                  <a:lnTo>
                    <a:pt x="82" y="577"/>
                  </a:lnTo>
                  <a:lnTo>
                    <a:pt x="79" y="571"/>
                  </a:lnTo>
                  <a:lnTo>
                    <a:pt x="72" y="555"/>
                  </a:lnTo>
                  <a:lnTo>
                    <a:pt x="63" y="528"/>
                  </a:lnTo>
                  <a:lnTo>
                    <a:pt x="52" y="496"/>
                  </a:lnTo>
                  <a:lnTo>
                    <a:pt x="42" y="463"/>
                  </a:lnTo>
                  <a:lnTo>
                    <a:pt x="35" y="435"/>
                  </a:lnTo>
                  <a:lnTo>
                    <a:pt x="30" y="416"/>
                  </a:lnTo>
                  <a:lnTo>
                    <a:pt x="30" y="408"/>
                  </a:lnTo>
                  <a:lnTo>
                    <a:pt x="34" y="413"/>
                  </a:lnTo>
                  <a:lnTo>
                    <a:pt x="40" y="431"/>
                  </a:lnTo>
                  <a:lnTo>
                    <a:pt x="49" y="457"/>
                  </a:lnTo>
                  <a:lnTo>
                    <a:pt x="60" y="490"/>
                  </a:lnTo>
                  <a:close/>
                  <a:moveTo>
                    <a:pt x="131" y="715"/>
                  </a:moveTo>
                  <a:lnTo>
                    <a:pt x="141" y="750"/>
                  </a:lnTo>
                  <a:lnTo>
                    <a:pt x="150" y="778"/>
                  </a:lnTo>
                  <a:lnTo>
                    <a:pt x="154" y="798"/>
                  </a:lnTo>
                  <a:lnTo>
                    <a:pt x="155" y="806"/>
                  </a:lnTo>
                  <a:lnTo>
                    <a:pt x="151" y="800"/>
                  </a:lnTo>
                  <a:lnTo>
                    <a:pt x="144" y="783"/>
                  </a:lnTo>
                  <a:lnTo>
                    <a:pt x="135" y="756"/>
                  </a:lnTo>
                  <a:lnTo>
                    <a:pt x="124" y="722"/>
                  </a:lnTo>
                  <a:lnTo>
                    <a:pt x="113" y="687"/>
                  </a:lnTo>
                  <a:lnTo>
                    <a:pt x="105" y="659"/>
                  </a:lnTo>
                  <a:lnTo>
                    <a:pt x="101" y="638"/>
                  </a:lnTo>
                  <a:lnTo>
                    <a:pt x="99" y="630"/>
                  </a:lnTo>
                  <a:lnTo>
                    <a:pt x="103" y="636"/>
                  </a:lnTo>
                  <a:lnTo>
                    <a:pt x="110" y="653"/>
                  </a:lnTo>
                  <a:lnTo>
                    <a:pt x="119" y="681"/>
                  </a:lnTo>
                  <a:lnTo>
                    <a:pt x="131" y="715"/>
                  </a:lnTo>
                  <a:close/>
                  <a:moveTo>
                    <a:pt x="207" y="952"/>
                  </a:moveTo>
                  <a:lnTo>
                    <a:pt x="218" y="987"/>
                  </a:lnTo>
                  <a:lnTo>
                    <a:pt x="227" y="1017"/>
                  </a:lnTo>
                  <a:lnTo>
                    <a:pt x="232" y="1038"/>
                  </a:lnTo>
                  <a:lnTo>
                    <a:pt x="233" y="1046"/>
                  </a:lnTo>
                  <a:lnTo>
                    <a:pt x="229" y="1040"/>
                  </a:lnTo>
                  <a:lnTo>
                    <a:pt x="221" y="1022"/>
                  </a:lnTo>
                  <a:lnTo>
                    <a:pt x="211" y="993"/>
                  </a:lnTo>
                  <a:lnTo>
                    <a:pt x="199" y="958"/>
                  </a:lnTo>
                  <a:lnTo>
                    <a:pt x="188" y="922"/>
                  </a:lnTo>
                  <a:lnTo>
                    <a:pt x="179" y="892"/>
                  </a:lnTo>
                  <a:lnTo>
                    <a:pt x="174" y="871"/>
                  </a:lnTo>
                  <a:lnTo>
                    <a:pt x="173" y="863"/>
                  </a:lnTo>
                  <a:lnTo>
                    <a:pt x="177" y="868"/>
                  </a:lnTo>
                  <a:lnTo>
                    <a:pt x="185" y="887"/>
                  </a:lnTo>
                  <a:lnTo>
                    <a:pt x="195" y="915"/>
                  </a:lnTo>
                  <a:lnTo>
                    <a:pt x="207" y="952"/>
                  </a:lnTo>
                  <a:close/>
                  <a:moveTo>
                    <a:pt x="288" y="1198"/>
                  </a:moveTo>
                  <a:lnTo>
                    <a:pt x="300" y="1236"/>
                  </a:lnTo>
                  <a:lnTo>
                    <a:pt x="310" y="1267"/>
                  </a:lnTo>
                  <a:lnTo>
                    <a:pt x="315" y="1289"/>
                  </a:lnTo>
                  <a:lnTo>
                    <a:pt x="316" y="1298"/>
                  </a:lnTo>
                  <a:lnTo>
                    <a:pt x="315" y="1297"/>
                  </a:lnTo>
                  <a:lnTo>
                    <a:pt x="312" y="1292"/>
                  </a:lnTo>
                  <a:lnTo>
                    <a:pt x="309" y="1284"/>
                  </a:lnTo>
                  <a:lnTo>
                    <a:pt x="304" y="1273"/>
                  </a:lnTo>
                  <a:lnTo>
                    <a:pt x="292" y="1243"/>
                  </a:lnTo>
                  <a:lnTo>
                    <a:pt x="280" y="1206"/>
                  </a:lnTo>
                  <a:lnTo>
                    <a:pt x="268" y="1169"/>
                  </a:lnTo>
                  <a:lnTo>
                    <a:pt x="258" y="1137"/>
                  </a:lnTo>
                  <a:lnTo>
                    <a:pt x="253" y="1115"/>
                  </a:lnTo>
                  <a:lnTo>
                    <a:pt x="252" y="1105"/>
                  </a:lnTo>
                  <a:lnTo>
                    <a:pt x="256" y="1112"/>
                  </a:lnTo>
                  <a:lnTo>
                    <a:pt x="265" y="1131"/>
                  </a:lnTo>
                  <a:lnTo>
                    <a:pt x="276" y="1161"/>
                  </a:lnTo>
                  <a:lnTo>
                    <a:pt x="288" y="1198"/>
                  </a:lnTo>
                  <a:close/>
                  <a:moveTo>
                    <a:pt x="376" y="1457"/>
                  </a:moveTo>
                  <a:lnTo>
                    <a:pt x="389" y="1496"/>
                  </a:lnTo>
                  <a:lnTo>
                    <a:pt x="399" y="1529"/>
                  </a:lnTo>
                  <a:lnTo>
                    <a:pt x="404" y="1552"/>
                  </a:lnTo>
                  <a:lnTo>
                    <a:pt x="405" y="1562"/>
                  </a:lnTo>
                  <a:lnTo>
                    <a:pt x="404" y="1561"/>
                  </a:lnTo>
                  <a:lnTo>
                    <a:pt x="401" y="1555"/>
                  </a:lnTo>
                  <a:lnTo>
                    <a:pt x="397" y="1547"/>
                  </a:lnTo>
                  <a:lnTo>
                    <a:pt x="392" y="1535"/>
                  </a:lnTo>
                  <a:lnTo>
                    <a:pt x="380" y="1504"/>
                  </a:lnTo>
                  <a:lnTo>
                    <a:pt x="367" y="1464"/>
                  </a:lnTo>
                  <a:lnTo>
                    <a:pt x="354" y="1425"/>
                  </a:lnTo>
                  <a:lnTo>
                    <a:pt x="344" y="1392"/>
                  </a:lnTo>
                  <a:lnTo>
                    <a:pt x="338" y="1369"/>
                  </a:lnTo>
                  <a:lnTo>
                    <a:pt x="337" y="1359"/>
                  </a:lnTo>
                  <a:lnTo>
                    <a:pt x="342" y="1366"/>
                  </a:lnTo>
                  <a:lnTo>
                    <a:pt x="350" y="1387"/>
                  </a:lnTo>
                  <a:lnTo>
                    <a:pt x="361" y="1418"/>
                  </a:lnTo>
                  <a:lnTo>
                    <a:pt x="376" y="1457"/>
                  </a:lnTo>
                  <a:close/>
                  <a:moveTo>
                    <a:pt x="469" y="1729"/>
                  </a:moveTo>
                  <a:lnTo>
                    <a:pt x="483" y="1769"/>
                  </a:lnTo>
                  <a:lnTo>
                    <a:pt x="494" y="1804"/>
                  </a:lnTo>
                  <a:lnTo>
                    <a:pt x="500" y="1827"/>
                  </a:lnTo>
                  <a:lnTo>
                    <a:pt x="502" y="1837"/>
                  </a:lnTo>
                  <a:lnTo>
                    <a:pt x="499" y="1836"/>
                  </a:lnTo>
                  <a:lnTo>
                    <a:pt x="496" y="1831"/>
                  </a:lnTo>
                  <a:lnTo>
                    <a:pt x="493" y="1822"/>
                  </a:lnTo>
                  <a:lnTo>
                    <a:pt x="487" y="1810"/>
                  </a:lnTo>
                  <a:lnTo>
                    <a:pt x="475" y="1777"/>
                  </a:lnTo>
                  <a:lnTo>
                    <a:pt x="460" y="1737"/>
                  </a:lnTo>
                  <a:lnTo>
                    <a:pt x="446" y="1696"/>
                  </a:lnTo>
                  <a:lnTo>
                    <a:pt x="436" y="1661"/>
                  </a:lnTo>
                  <a:lnTo>
                    <a:pt x="429" y="1637"/>
                  </a:lnTo>
                  <a:lnTo>
                    <a:pt x="428" y="1627"/>
                  </a:lnTo>
                  <a:lnTo>
                    <a:pt x="433" y="1633"/>
                  </a:lnTo>
                  <a:lnTo>
                    <a:pt x="441" y="1655"/>
                  </a:lnTo>
                  <a:lnTo>
                    <a:pt x="454" y="1688"/>
                  </a:lnTo>
                  <a:lnTo>
                    <a:pt x="469" y="1729"/>
                  </a:lnTo>
                  <a:close/>
                  <a:moveTo>
                    <a:pt x="570" y="2011"/>
                  </a:moveTo>
                  <a:lnTo>
                    <a:pt x="584" y="2055"/>
                  </a:lnTo>
                  <a:lnTo>
                    <a:pt x="596" y="2090"/>
                  </a:lnTo>
                  <a:lnTo>
                    <a:pt x="600" y="2105"/>
                  </a:lnTo>
                  <a:lnTo>
                    <a:pt x="602" y="2116"/>
                  </a:lnTo>
                  <a:lnTo>
                    <a:pt x="603" y="2123"/>
                  </a:lnTo>
                  <a:lnTo>
                    <a:pt x="603" y="2125"/>
                  </a:lnTo>
                  <a:lnTo>
                    <a:pt x="602" y="2124"/>
                  </a:lnTo>
                  <a:lnTo>
                    <a:pt x="599" y="2119"/>
                  </a:lnTo>
                  <a:lnTo>
                    <a:pt x="595" y="2109"/>
                  </a:lnTo>
                  <a:lnTo>
                    <a:pt x="589" y="2097"/>
                  </a:lnTo>
                  <a:lnTo>
                    <a:pt x="575" y="2063"/>
                  </a:lnTo>
                  <a:lnTo>
                    <a:pt x="560" y="2020"/>
                  </a:lnTo>
                  <a:lnTo>
                    <a:pt x="544" y="1976"/>
                  </a:lnTo>
                  <a:lnTo>
                    <a:pt x="533" y="1940"/>
                  </a:lnTo>
                  <a:lnTo>
                    <a:pt x="527" y="1916"/>
                  </a:lnTo>
                  <a:lnTo>
                    <a:pt x="526" y="1905"/>
                  </a:lnTo>
                  <a:lnTo>
                    <a:pt x="527" y="1906"/>
                  </a:lnTo>
                  <a:lnTo>
                    <a:pt x="530" y="1913"/>
                  </a:lnTo>
                  <a:lnTo>
                    <a:pt x="534" y="1922"/>
                  </a:lnTo>
                  <a:lnTo>
                    <a:pt x="540" y="1935"/>
                  </a:lnTo>
                  <a:lnTo>
                    <a:pt x="553" y="1969"/>
                  </a:lnTo>
                  <a:lnTo>
                    <a:pt x="570" y="2011"/>
                  </a:lnTo>
                  <a:close/>
                  <a:moveTo>
                    <a:pt x="38" y="328"/>
                  </a:moveTo>
                  <a:lnTo>
                    <a:pt x="48" y="357"/>
                  </a:lnTo>
                  <a:lnTo>
                    <a:pt x="55" y="383"/>
                  </a:lnTo>
                  <a:lnTo>
                    <a:pt x="59" y="400"/>
                  </a:lnTo>
                  <a:lnTo>
                    <a:pt x="59" y="408"/>
                  </a:lnTo>
                  <a:lnTo>
                    <a:pt x="56" y="402"/>
                  </a:lnTo>
                  <a:lnTo>
                    <a:pt x="50" y="387"/>
                  </a:lnTo>
                  <a:lnTo>
                    <a:pt x="41" y="363"/>
                  </a:lnTo>
                  <a:lnTo>
                    <a:pt x="33" y="334"/>
                  </a:lnTo>
                  <a:lnTo>
                    <a:pt x="23" y="304"/>
                  </a:lnTo>
                  <a:lnTo>
                    <a:pt x="16" y="278"/>
                  </a:lnTo>
                  <a:lnTo>
                    <a:pt x="13" y="261"/>
                  </a:lnTo>
                  <a:lnTo>
                    <a:pt x="12" y="253"/>
                  </a:lnTo>
                  <a:lnTo>
                    <a:pt x="15" y="259"/>
                  </a:lnTo>
                  <a:lnTo>
                    <a:pt x="22" y="274"/>
                  </a:lnTo>
                  <a:lnTo>
                    <a:pt x="29" y="298"/>
                  </a:lnTo>
                  <a:lnTo>
                    <a:pt x="38" y="328"/>
                  </a:lnTo>
                  <a:close/>
                  <a:moveTo>
                    <a:pt x="103" y="534"/>
                  </a:moveTo>
                  <a:lnTo>
                    <a:pt x="113" y="566"/>
                  </a:lnTo>
                  <a:lnTo>
                    <a:pt x="119" y="592"/>
                  </a:lnTo>
                  <a:lnTo>
                    <a:pt x="124" y="610"/>
                  </a:lnTo>
                  <a:lnTo>
                    <a:pt x="125" y="617"/>
                  </a:lnTo>
                  <a:lnTo>
                    <a:pt x="121" y="613"/>
                  </a:lnTo>
                  <a:lnTo>
                    <a:pt x="115" y="596"/>
                  </a:lnTo>
                  <a:lnTo>
                    <a:pt x="106" y="571"/>
                  </a:lnTo>
                  <a:lnTo>
                    <a:pt x="96" y="540"/>
                  </a:lnTo>
                  <a:lnTo>
                    <a:pt x="86" y="509"/>
                  </a:lnTo>
                  <a:lnTo>
                    <a:pt x="80" y="483"/>
                  </a:lnTo>
                  <a:lnTo>
                    <a:pt x="75" y="465"/>
                  </a:lnTo>
                  <a:lnTo>
                    <a:pt x="74" y="457"/>
                  </a:lnTo>
                  <a:lnTo>
                    <a:pt x="78" y="463"/>
                  </a:lnTo>
                  <a:lnTo>
                    <a:pt x="84" y="478"/>
                  </a:lnTo>
                  <a:lnTo>
                    <a:pt x="93" y="503"/>
                  </a:lnTo>
                  <a:lnTo>
                    <a:pt x="103" y="534"/>
                  </a:lnTo>
                  <a:close/>
                  <a:moveTo>
                    <a:pt x="164" y="756"/>
                  </a:moveTo>
                  <a:lnTo>
                    <a:pt x="153" y="724"/>
                  </a:lnTo>
                  <a:lnTo>
                    <a:pt x="145" y="696"/>
                  </a:lnTo>
                  <a:lnTo>
                    <a:pt x="141" y="676"/>
                  </a:lnTo>
                  <a:lnTo>
                    <a:pt x="140" y="669"/>
                  </a:lnTo>
                  <a:lnTo>
                    <a:pt x="144" y="674"/>
                  </a:lnTo>
                  <a:lnTo>
                    <a:pt x="151" y="692"/>
                  </a:lnTo>
                  <a:lnTo>
                    <a:pt x="160" y="718"/>
                  </a:lnTo>
                  <a:lnTo>
                    <a:pt x="171" y="750"/>
                  </a:lnTo>
                  <a:lnTo>
                    <a:pt x="181" y="784"/>
                  </a:lnTo>
                  <a:lnTo>
                    <a:pt x="189" y="811"/>
                  </a:lnTo>
                  <a:lnTo>
                    <a:pt x="194" y="830"/>
                  </a:lnTo>
                  <a:lnTo>
                    <a:pt x="195" y="838"/>
                  </a:lnTo>
                  <a:lnTo>
                    <a:pt x="191" y="832"/>
                  </a:lnTo>
                  <a:lnTo>
                    <a:pt x="184" y="816"/>
                  </a:lnTo>
                  <a:lnTo>
                    <a:pt x="174" y="789"/>
                  </a:lnTo>
                  <a:lnTo>
                    <a:pt x="164" y="756"/>
                  </a:lnTo>
                  <a:close/>
                  <a:moveTo>
                    <a:pt x="236" y="983"/>
                  </a:moveTo>
                  <a:lnTo>
                    <a:pt x="225" y="949"/>
                  </a:lnTo>
                  <a:lnTo>
                    <a:pt x="218" y="920"/>
                  </a:lnTo>
                  <a:lnTo>
                    <a:pt x="212" y="900"/>
                  </a:lnTo>
                  <a:lnTo>
                    <a:pt x="211" y="891"/>
                  </a:lnTo>
                  <a:lnTo>
                    <a:pt x="216" y="897"/>
                  </a:lnTo>
                  <a:lnTo>
                    <a:pt x="223" y="915"/>
                  </a:lnTo>
                  <a:lnTo>
                    <a:pt x="233" y="943"/>
                  </a:lnTo>
                  <a:lnTo>
                    <a:pt x="244" y="977"/>
                  </a:lnTo>
                  <a:lnTo>
                    <a:pt x="255" y="1011"/>
                  </a:lnTo>
                  <a:lnTo>
                    <a:pt x="264" y="1039"/>
                  </a:lnTo>
                  <a:lnTo>
                    <a:pt x="268" y="1060"/>
                  </a:lnTo>
                  <a:lnTo>
                    <a:pt x="269" y="1068"/>
                  </a:lnTo>
                  <a:lnTo>
                    <a:pt x="268" y="1067"/>
                  </a:lnTo>
                  <a:lnTo>
                    <a:pt x="265" y="1062"/>
                  </a:lnTo>
                  <a:lnTo>
                    <a:pt x="262" y="1055"/>
                  </a:lnTo>
                  <a:lnTo>
                    <a:pt x="258" y="1045"/>
                  </a:lnTo>
                  <a:lnTo>
                    <a:pt x="248" y="1017"/>
                  </a:lnTo>
                  <a:lnTo>
                    <a:pt x="236" y="983"/>
                  </a:lnTo>
                  <a:close/>
                  <a:moveTo>
                    <a:pt x="288" y="1125"/>
                  </a:moveTo>
                  <a:lnTo>
                    <a:pt x="289" y="1126"/>
                  </a:lnTo>
                  <a:lnTo>
                    <a:pt x="292" y="1130"/>
                  </a:lnTo>
                  <a:lnTo>
                    <a:pt x="296" y="1138"/>
                  </a:lnTo>
                  <a:lnTo>
                    <a:pt x="300" y="1149"/>
                  </a:lnTo>
                  <a:lnTo>
                    <a:pt x="310" y="1177"/>
                  </a:lnTo>
                  <a:lnTo>
                    <a:pt x="323" y="1213"/>
                  </a:lnTo>
                  <a:lnTo>
                    <a:pt x="334" y="1250"/>
                  </a:lnTo>
                  <a:lnTo>
                    <a:pt x="343" y="1279"/>
                  </a:lnTo>
                  <a:lnTo>
                    <a:pt x="348" y="1300"/>
                  </a:lnTo>
                  <a:lnTo>
                    <a:pt x="349" y="1309"/>
                  </a:lnTo>
                  <a:lnTo>
                    <a:pt x="348" y="1308"/>
                  </a:lnTo>
                  <a:lnTo>
                    <a:pt x="345" y="1303"/>
                  </a:lnTo>
                  <a:lnTo>
                    <a:pt x="342" y="1296"/>
                  </a:lnTo>
                  <a:lnTo>
                    <a:pt x="337" y="1285"/>
                  </a:lnTo>
                  <a:lnTo>
                    <a:pt x="326" y="1256"/>
                  </a:lnTo>
                  <a:lnTo>
                    <a:pt x="314" y="1221"/>
                  </a:lnTo>
                  <a:lnTo>
                    <a:pt x="303" y="1184"/>
                  </a:lnTo>
                  <a:lnTo>
                    <a:pt x="293" y="1154"/>
                  </a:lnTo>
                  <a:lnTo>
                    <a:pt x="289" y="1133"/>
                  </a:lnTo>
                  <a:lnTo>
                    <a:pt x="288" y="1125"/>
                  </a:lnTo>
                  <a:close/>
                  <a:moveTo>
                    <a:pt x="369" y="1368"/>
                  </a:moveTo>
                  <a:lnTo>
                    <a:pt x="371" y="1370"/>
                  </a:lnTo>
                  <a:lnTo>
                    <a:pt x="373" y="1375"/>
                  </a:lnTo>
                  <a:lnTo>
                    <a:pt x="378" y="1383"/>
                  </a:lnTo>
                  <a:lnTo>
                    <a:pt x="382" y="1394"/>
                  </a:lnTo>
                  <a:lnTo>
                    <a:pt x="393" y="1424"/>
                  </a:lnTo>
                  <a:lnTo>
                    <a:pt x="406" y="1461"/>
                  </a:lnTo>
                  <a:lnTo>
                    <a:pt x="419" y="1500"/>
                  </a:lnTo>
                  <a:lnTo>
                    <a:pt x="428" y="1531"/>
                  </a:lnTo>
                  <a:lnTo>
                    <a:pt x="435" y="1553"/>
                  </a:lnTo>
                  <a:lnTo>
                    <a:pt x="435" y="1562"/>
                  </a:lnTo>
                  <a:lnTo>
                    <a:pt x="434" y="1561"/>
                  </a:lnTo>
                  <a:lnTo>
                    <a:pt x="430" y="1557"/>
                  </a:lnTo>
                  <a:lnTo>
                    <a:pt x="427" y="1548"/>
                  </a:lnTo>
                  <a:lnTo>
                    <a:pt x="423" y="1537"/>
                  </a:lnTo>
                  <a:lnTo>
                    <a:pt x="411" y="1506"/>
                  </a:lnTo>
                  <a:lnTo>
                    <a:pt x="397" y="1470"/>
                  </a:lnTo>
                  <a:lnTo>
                    <a:pt x="385" y="1432"/>
                  </a:lnTo>
                  <a:lnTo>
                    <a:pt x="376" y="1400"/>
                  </a:lnTo>
                  <a:lnTo>
                    <a:pt x="370" y="1378"/>
                  </a:lnTo>
                  <a:lnTo>
                    <a:pt x="369" y="1368"/>
                  </a:lnTo>
                  <a:close/>
                  <a:moveTo>
                    <a:pt x="457" y="1625"/>
                  </a:moveTo>
                  <a:lnTo>
                    <a:pt x="458" y="1626"/>
                  </a:lnTo>
                  <a:lnTo>
                    <a:pt x="461" y="1631"/>
                  </a:lnTo>
                  <a:lnTo>
                    <a:pt x="465" y="1640"/>
                  </a:lnTo>
                  <a:lnTo>
                    <a:pt x="470" y="1651"/>
                  </a:lnTo>
                  <a:lnTo>
                    <a:pt x="482" y="1683"/>
                  </a:lnTo>
                  <a:lnTo>
                    <a:pt x="496" y="1721"/>
                  </a:lnTo>
                  <a:lnTo>
                    <a:pt x="509" y="1762"/>
                  </a:lnTo>
                  <a:lnTo>
                    <a:pt x="520" y="1794"/>
                  </a:lnTo>
                  <a:lnTo>
                    <a:pt x="526" y="1817"/>
                  </a:lnTo>
                  <a:lnTo>
                    <a:pt x="527" y="1826"/>
                  </a:lnTo>
                  <a:lnTo>
                    <a:pt x="526" y="1825"/>
                  </a:lnTo>
                  <a:lnTo>
                    <a:pt x="522" y="1821"/>
                  </a:lnTo>
                  <a:lnTo>
                    <a:pt x="519" y="1812"/>
                  </a:lnTo>
                  <a:lnTo>
                    <a:pt x="514" y="1800"/>
                  </a:lnTo>
                  <a:lnTo>
                    <a:pt x="502" y="1769"/>
                  </a:lnTo>
                  <a:lnTo>
                    <a:pt x="487" y="1730"/>
                  </a:lnTo>
                  <a:lnTo>
                    <a:pt x="474" y="1690"/>
                  </a:lnTo>
                  <a:lnTo>
                    <a:pt x="463" y="1657"/>
                  </a:lnTo>
                  <a:lnTo>
                    <a:pt x="458" y="1633"/>
                  </a:lnTo>
                  <a:lnTo>
                    <a:pt x="457" y="1625"/>
                  </a:lnTo>
                  <a:close/>
                  <a:moveTo>
                    <a:pt x="550" y="1892"/>
                  </a:moveTo>
                  <a:lnTo>
                    <a:pt x="552" y="1893"/>
                  </a:lnTo>
                  <a:lnTo>
                    <a:pt x="555" y="1899"/>
                  </a:lnTo>
                  <a:lnTo>
                    <a:pt x="560" y="1907"/>
                  </a:lnTo>
                  <a:lnTo>
                    <a:pt x="564" y="1920"/>
                  </a:lnTo>
                  <a:lnTo>
                    <a:pt x="577" y="1952"/>
                  </a:lnTo>
                  <a:lnTo>
                    <a:pt x="593" y="1994"/>
                  </a:lnTo>
                  <a:lnTo>
                    <a:pt x="607" y="2036"/>
                  </a:lnTo>
                  <a:lnTo>
                    <a:pt x="618" y="2070"/>
                  </a:lnTo>
                  <a:lnTo>
                    <a:pt x="624" y="2094"/>
                  </a:lnTo>
                  <a:lnTo>
                    <a:pt x="625" y="2104"/>
                  </a:lnTo>
                  <a:lnTo>
                    <a:pt x="624" y="2102"/>
                  </a:lnTo>
                  <a:lnTo>
                    <a:pt x="621" y="2097"/>
                  </a:lnTo>
                  <a:lnTo>
                    <a:pt x="617" y="2088"/>
                  </a:lnTo>
                  <a:lnTo>
                    <a:pt x="611" y="2076"/>
                  </a:lnTo>
                  <a:lnTo>
                    <a:pt x="598" y="2043"/>
                  </a:lnTo>
                  <a:lnTo>
                    <a:pt x="584" y="2003"/>
                  </a:lnTo>
                  <a:lnTo>
                    <a:pt x="568" y="1961"/>
                  </a:lnTo>
                  <a:lnTo>
                    <a:pt x="557" y="1926"/>
                  </a:lnTo>
                  <a:lnTo>
                    <a:pt x="551" y="1902"/>
                  </a:lnTo>
                  <a:lnTo>
                    <a:pt x="550" y="1892"/>
                  </a:lnTo>
                  <a:close/>
                  <a:moveTo>
                    <a:pt x="6" y="133"/>
                  </a:moveTo>
                  <a:lnTo>
                    <a:pt x="9" y="138"/>
                  </a:lnTo>
                  <a:lnTo>
                    <a:pt x="15" y="152"/>
                  </a:lnTo>
                  <a:lnTo>
                    <a:pt x="22" y="173"/>
                  </a:lnTo>
                  <a:lnTo>
                    <a:pt x="30" y="201"/>
                  </a:lnTo>
                  <a:lnTo>
                    <a:pt x="38" y="228"/>
                  </a:lnTo>
                  <a:lnTo>
                    <a:pt x="45" y="251"/>
                  </a:lnTo>
                  <a:lnTo>
                    <a:pt x="48" y="268"/>
                  </a:lnTo>
                  <a:lnTo>
                    <a:pt x="49" y="274"/>
                  </a:lnTo>
                  <a:lnTo>
                    <a:pt x="46" y="270"/>
                  </a:lnTo>
                  <a:lnTo>
                    <a:pt x="40" y="255"/>
                  </a:lnTo>
                  <a:lnTo>
                    <a:pt x="33" y="234"/>
                  </a:lnTo>
                  <a:lnTo>
                    <a:pt x="25" y="206"/>
                  </a:lnTo>
                  <a:lnTo>
                    <a:pt x="16" y="179"/>
                  </a:lnTo>
                  <a:lnTo>
                    <a:pt x="11" y="156"/>
                  </a:lnTo>
                  <a:lnTo>
                    <a:pt x="6" y="140"/>
                  </a:lnTo>
                  <a:lnTo>
                    <a:pt x="6" y="133"/>
                  </a:lnTo>
                  <a:close/>
                  <a:moveTo>
                    <a:pt x="82" y="395"/>
                  </a:moveTo>
                  <a:lnTo>
                    <a:pt x="73" y="366"/>
                  </a:lnTo>
                  <a:lnTo>
                    <a:pt x="67" y="342"/>
                  </a:lnTo>
                  <a:lnTo>
                    <a:pt x="63" y="326"/>
                  </a:lnTo>
                  <a:lnTo>
                    <a:pt x="62" y="318"/>
                  </a:lnTo>
                  <a:lnTo>
                    <a:pt x="65" y="323"/>
                  </a:lnTo>
                  <a:lnTo>
                    <a:pt x="71" y="338"/>
                  </a:lnTo>
                  <a:lnTo>
                    <a:pt x="79" y="361"/>
                  </a:lnTo>
                  <a:lnTo>
                    <a:pt x="88" y="389"/>
                  </a:lnTo>
                  <a:lnTo>
                    <a:pt x="96" y="418"/>
                  </a:lnTo>
                  <a:lnTo>
                    <a:pt x="104" y="442"/>
                  </a:lnTo>
                  <a:lnTo>
                    <a:pt x="107" y="458"/>
                  </a:lnTo>
                  <a:lnTo>
                    <a:pt x="108" y="466"/>
                  </a:lnTo>
                  <a:lnTo>
                    <a:pt x="105" y="462"/>
                  </a:lnTo>
                  <a:lnTo>
                    <a:pt x="98" y="446"/>
                  </a:lnTo>
                  <a:lnTo>
                    <a:pt x="91" y="423"/>
                  </a:lnTo>
                  <a:lnTo>
                    <a:pt x="82" y="395"/>
                  </a:lnTo>
                  <a:close/>
                  <a:moveTo>
                    <a:pt x="171" y="667"/>
                  </a:moveTo>
                  <a:lnTo>
                    <a:pt x="167" y="662"/>
                  </a:lnTo>
                  <a:lnTo>
                    <a:pt x="161" y="647"/>
                  </a:lnTo>
                  <a:lnTo>
                    <a:pt x="153" y="623"/>
                  </a:lnTo>
                  <a:lnTo>
                    <a:pt x="143" y="593"/>
                  </a:lnTo>
                  <a:lnTo>
                    <a:pt x="133" y="562"/>
                  </a:lnTo>
                  <a:lnTo>
                    <a:pt x="127" y="537"/>
                  </a:lnTo>
                  <a:lnTo>
                    <a:pt x="122" y="520"/>
                  </a:lnTo>
                  <a:lnTo>
                    <a:pt x="122" y="512"/>
                  </a:lnTo>
                  <a:lnTo>
                    <a:pt x="126" y="517"/>
                  </a:lnTo>
                  <a:lnTo>
                    <a:pt x="131" y="533"/>
                  </a:lnTo>
                  <a:lnTo>
                    <a:pt x="140" y="557"/>
                  </a:lnTo>
                  <a:lnTo>
                    <a:pt x="150" y="587"/>
                  </a:lnTo>
                  <a:lnTo>
                    <a:pt x="159" y="617"/>
                  </a:lnTo>
                  <a:lnTo>
                    <a:pt x="166" y="642"/>
                  </a:lnTo>
                  <a:lnTo>
                    <a:pt x="171" y="660"/>
                  </a:lnTo>
                  <a:lnTo>
                    <a:pt x="171" y="667"/>
                  </a:lnTo>
                  <a:close/>
                  <a:moveTo>
                    <a:pt x="187" y="717"/>
                  </a:moveTo>
                  <a:lnTo>
                    <a:pt x="190" y="721"/>
                  </a:lnTo>
                  <a:lnTo>
                    <a:pt x="197" y="738"/>
                  </a:lnTo>
                  <a:lnTo>
                    <a:pt x="206" y="763"/>
                  </a:lnTo>
                  <a:lnTo>
                    <a:pt x="216" y="794"/>
                  </a:lnTo>
                  <a:lnTo>
                    <a:pt x="225" y="825"/>
                  </a:lnTo>
                  <a:lnTo>
                    <a:pt x="233" y="852"/>
                  </a:lnTo>
                  <a:lnTo>
                    <a:pt x="238" y="870"/>
                  </a:lnTo>
                  <a:lnTo>
                    <a:pt x="239" y="878"/>
                  </a:lnTo>
                  <a:lnTo>
                    <a:pt x="234" y="873"/>
                  </a:lnTo>
                  <a:lnTo>
                    <a:pt x="228" y="856"/>
                  </a:lnTo>
                  <a:lnTo>
                    <a:pt x="219" y="832"/>
                  </a:lnTo>
                  <a:lnTo>
                    <a:pt x="209" y="800"/>
                  </a:lnTo>
                  <a:lnTo>
                    <a:pt x="199" y="770"/>
                  </a:lnTo>
                  <a:lnTo>
                    <a:pt x="191" y="743"/>
                  </a:lnTo>
                  <a:lnTo>
                    <a:pt x="187" y="725"/>
                  </a:lnTo>
                  <a:lnTo>
                    <a:pt x="187" y="717"/>
                  </a:lnTo>
                  <a:close/>
                  <a:moveTo>
                    <a:pt x="278" y="1017"/>
                  </a:moveTo>
                  <a:lnTo>
                    <a:pt x="268" y="984"/>
                  </a:lnTo>
                  <a:lnTo>
                    <a:pt x="261" y="957"/>
                  </a:lnTo>
                  <a:lnTo>
                    <a:pt x="255" y="937"/>
                  </a:lnTo>
                  <a:lnTo>
                    <a:pt x="255" y="928"/>
                  </a:lnTo>
                  <a:lnTo>
                    <a:pt x="258" y="934"/>
                  </a:lnTo>
                  <a:lnTo>
                    <a:pt x="266" y="952"/>
                  </a:lnTo>
                  <a:lnTo>
                    <a:pt x="275" y="978"/>
                  </a:lnTo>
                  <a:lnTo>
                    <a:pt x="286" y="1011"/>
                  </a:lnTo>
                  <a:lnTo>
                    <a:pt x="297" y="1044"/>
                  </a:lnTo>
                  <a:lnTo>
                    <a:pt x="304" y="1072"/>
                  </a:lnTo>
                  <a:lnTo>
                    <a:pt x="310" y="1091"/>
                  </a:lnTo>
                  <a:lnTo>
                    <a:pt x="310" y="1098"/>
                  </a:lnTo>
                  <a:lnTo>
                    <a:pt x="307" y="1094"/>
                  </a:lnTo>
                  <a:lnTo>
                    <a:pt x="300" y="1076"/>
                  </a:lnTo>
                  <a:lnTo>
                    <a:pt x="290" y="1050"/>
                  </a:lnTo>
                  <a:lnTo>
                    <a:pt x="278" y="1017"/>
                  </a:lnTo>
                  <a:close/>
                  <a:moveTo>
                    <a:pt x="354" y="1245"/>
                  </a:moveTo>
                  <a:lnTo>
                    <a:pt x="343" y="1210"/>
                  </a:lnTo>
                  <a:lnTo>
                    <a:pt x="334" y="1182"/>
                  </a:lnTo>
                  <a:lnTo>
                    <a:pt x="328" y="1161"/>
                  </a:lnTo>
                  <a:lnTo>
                    <a:pt x="328" y="1152"/>
                  </a:lnTo>
                  <a:lnTo>
                    <a:pt x="332" y="1159"/>
                  </a:lnTo>
                  <a:lnTo>
                    <a:pt x="339" y="1176"/>
                  </a:lnTo>
                  <a:lnTo>
                    <a:pt x="350" y="1204"/>
                  </a:lnTo>
                  <a:lnTo>
                    <a:pt x="362" y="1238"/>
                  </a:lnTo>
                  <a:lnTo>
                    <a:pt x="373" y="1273"/>
                  </a:lnTo>
                  <a:lnTo>
                    <a:pt x="381" y="1301"/>
                  </a:lnTo>
                  <a:lnTo>
                    <a:pt x="387" y="1322"/>
                  </a:lnTo>
                  <a:lnTo>
                    <a:pt x="388" y="1330"/>
                  </a:lnTo>
                  <a:lnTo>
                    <a:pt x="385" y="1329"/>
                  </a:lnTo>
                  <a:lnTo>
                    <a:pt x="383" y="1324"/>
                  </a:lnTo>
                  <a:lnTo>
                    <a:pt x="380" y="1317"/>
                  </a:lnTo>
                  <a:lnTo>
                    <a:pt x="376" y="1307"/>
                  </a:lnTo>
                  <a:lnTo>
                    <a:pt x="366" y="1279"/>
                  </a:lnTo>
                  <a:lnTo>
                    <a:pt x="354" y="1245"/>
                  </a:lnTo>
                  <a:close/>
                  <a:moveTo>
                    <a:pt x="434" y="1483"/>
                  </a:moveTo>
                  <a:lnTo>
                    <a:pt x="422" y="1447"/>
                  </a:lnTo>
                  <a:lnTo>
                    <a:pt x="413" y="1416"/>
                  </a:lnTo>
                  <a:lnTo>
                    <a:pt x="407" y="1395"/>
                  </a:lnTo>
                  <a:lnTo>
                    <a:pt x="406" y="1387"/>
                  </a:lnTo>
                  <a:lnTo>
                    <a:pt x="411" y="1393"/>
                  </a:lnTo>
                  <a:lnTo>
                    <a:pt x="418" y="1412"/>
                  </a:lnTo>
                  <a:lnTo>
                    <a:pt x="429" y="1440"/>
                  </a:lnTo>
                  <a:lnTo>
                    <a:pt x="442" y="1475"/>
                  </a:lnTo>
                  <a:lnTo>
                    <a:pt x="454" y="1512"/>
                  </a:lnTo>
                  <a:lnTo>
                    <a:pt x="463" y="1542"/>
                  </a:lnTo>
                  <a:lnTo>
                    <a:pt x="469" y="1563"/>
                  </a:lnTo>
                  <a:lnTo>
                    <a:pt x="470" y="1572"/>
                  </a:lnTo>
                  <a:lnTo>
                    <a:pt x="469" y="1571"/>
                  </a:lnTo>
                  <a:lnTo>
                    <a:pt x="465" y="1566"/>
                  </a:lnTo>
                  <a:lnTo>
                    <a:pt x="462" y="1559"/>
                  </a:lnTo>
                  <a:lnTo>
                    <a:pt x="458" y="1548"/>
                  </a:lnTo>
                  <a:lnTo>
                    <a:pt x="447" y="1519"/>
                  </a:lnTo>
                  <a:lnTo>
                    <a:pt x="434" y="1483"/>
                  </a:lnTo>
                  <a:close/>
                  <a:moveTo>
                    <a:pt x="520" y="1733"/>
                  </a:moveTo>
                  <a:lnTo>
                    <a:pt x="507" y="1696"/>
                  </a:lnTo>
                  <a:lnTo>
                    <a:pt x="497" y="1663"/>
                  </a:lnTo>
                  <a:lnTo>
                    <a:pt x="494" y="1651"/>
                  </a:lnTo>
                  <a:lnTo>
                    <a:pt x="492" y="1641"/>
                  </a:lnTo>
                  <a:lnTo>
                    <a:pt x="491" y="1634"/>
                  </a:lnTo>
                  <a:lnTo>
                    <a:pt x="491" y="1632"/>
                  </a:lnTo>
                  <a:lnTo>
                    <a:pt x="492" y="1633"/>
                  </a:lnTo>
                  <a:lnTo>
                    <a:pt x="495" y="1638"/>
                  </a:lnTo>
                  <a:lnTo>
                    <a:pt x="498" y="1646"/>
                  </a:lnTo>
                  <a:lnTo>
                    <a:pt x="504" y="1657"/>
                  </a:lnTo>
                  <a:lnTo>
                    <a:pt x="515" y="1688"/>
                  </a:lnTo>
                  <a:lnTo>
                    <a:pt x="529" y="1725"/>
                  </a:lnTo>
                  <a:lnTo>
                    <a:pt x="541" y="1763"/>
                  </a:lnTo>
                  <a:lnTo>
                    <a:pt x="552" y="1794"/>
                  </a:lnTo>
                  <a:lnTo>
                    <a:pt x="557" y="1817"/>
                  </a:lnTo>
                  <a:lnTo>
                    <a:pt x="559" y="1826"/>
                  </a:lnTo>
                  <a:lnTo>
                    <a:pt x="556" y="1825"/>
                  </a:lnTo>
                  <a:lnTo>
                    <a:pt x="554" y="1821"/>
                  </a:lnTo>
                  <a:lnTo>
                    <a:pt x="550" y="1812"/>
                  </a:lnTo>
                  <a:lnTo>
                    <a:pt x="545" y="1801"/>
                  </a:lnTo>
                  <a:lnTo>
                    <a:pt x="533" y="1770"/>
                  </a:lnTo>
                  <a:lnTo>
                    <a:pt x="520" y="1733"/>
                  </a:lnTo>
                  <a:close/>
                  <a:moveTo>
                    <a:pt x="580" y="1889"/>
                  </a:moveTo>
                  <a:lnTo>
                    <a:pt x="582" y="1890"/>
                  </a:lnTo>
                  <a:lnTo>
                    <a:pt x="585" y="1895"/>
                  </a:lnTo>
                  <a:lnTo>
                    <a:pt x="589" y="1903"/>
                  </a:lnTo>
                  <a:lnTo>
                    <a:pt x="594" y="1915"/>
                  </a:lnTo>
                  <a:lnTo>
                    <a:pt x="607" y="1947"/>
                  </a:lnTo>
                  <a:lnTo>
                    <a:pt x="621" y="1986"/>
                  </a:lnTo>
                  <a:lnTo>
                    <a:pt x="635" y="2026"/>
                  </a:lnTo>
                  <a:lnTo>
                    <a:pt x="645" y="2059"/>
                  </a:lnTo>
                  <a:lnTo>
                    <a:pt x="652" y="2083"/>
                  </a:lnTo>
                  <a:lnTo>
                    <a:pt x="653" y="2091"/>
                  </a:lnTo>
                  <a:lnTo>
                    <a:pt x="652" y="2090"/>
                  </a:lnTo>
                  <a:lnTo>
                    <a:pt x="648" y="2086"/>
                  </a:lnTo>
                  <a:lnTo>
                    <a:pt x="644" y="2077"/>
                  </a:lnTo>
                  <a:lnTo>
                    <a:pt x="639" y="2065"/>
                  </a:lnTo>
                  <a:lnTo>
                    <a:pt x="627" y="2033"/>
                  </a:lnTo>
                  <a:lnTo>
                    <a:pt x="611" y="1995"/>
                  </a:lnTo>
                  <a:lnTo>
                    <a:pt x="598" y="1954"/>
                  </a:lnTo>
                  <a:lnTo>
                    <a:pt x="587" y="1922"/>
                  </a:lnTo>
                  <a:lnTo>
                    <a:pt x="584" y="1908"/>
                  </a:lnTo>
                  <a:lnTo>
                    <a:pt x="582" y="1899"/>
                  </a:lnTo>
                  <a:lnTo>
                    <a:pt x="580" y="1891"/>
                  </a:lnTo>
                  <a:lnTo>
                    <a:pt x="580" y="1889"/>
                  </a:lnTo>
                  <a:close/>
                  <a:moveTo>
                    <a:pt x="28" y="111"/>
                  </a:moveTo>
                  <a:lnTo>
                    <a:pt x="21" y="86"/>
                  </a:lnTo>
                  <a:lnTo>
                    <a:pt x="15" y="65"/>
                  </a:lnTo>
                  <a:lnTo>
                    <a:pt x="12" y="49"/>
                  </a:lnTo>
                  <a:lnTo>
                    <a:pt x="12" y="44"/>
                  </a:lnTo>
                  <a:lnTo>
                    <a:pt x="14" y="48"/>
                  </a:lnTo>
                  <a:lnTo>
                    <a:pt x="19" y="60"/>
                  </a:lnTo>
                  <a:lnTo>
                    <a:pt x="26" y="80"/>
                  </a:lnTo>
                  <a:lnTo>
                    <a:pt x="34" y="105"/>
                  </a:lnTo>
                  <a:lnTo>
                    <a:pt x="41" y="131"/>
                  </a:lnTo>
                  <a:lnTo>
                    <a:pt x="47" y="151"/>
                  </a:lnTo>
                  <a:lnTo>
                    <a:pt x="49" y="166"/>
                  </a:lnTo>
                  <a:lnTo>
                    <a:pt x="50" y="172"/>
                  </a:lnTo>
                  <a:lnTo>
                    <a:pt x="47" y="168"/>
                  </a:lnTo>
                  <a:lnTo>
                    <a:pt x="42" y="155"/>
                  </a:lnTo>
                  <a:lnTo>
                    <a:pt x="36" y="135"/>
                  </a:lnTo>
                  <a:lnTo>
                    <a:pt x="28" y="111"/>
                  </a:lnTo>
                  <a:close/>
                  <a:moveTo>
                    <a:pt x="80" y="283"/>
                  </a:moveTo>
                  <a:lnTo>
                    <a:pt x="72" y="257"/>
                  </a:lnTo>
                  <a:lnTo>
                    <a:pt x="67" y="235"/>
                  </a:lnTo>
                  <a:lnTo>
                    <a:pt x="63" y="219"/>
                  </a:lnTo>
                  <a:lnTo>
                    <a:pt x="62" y="214"/>
                  </a:lnTo>
                  <a:lnTo>
                    <a:pt x="65" y="217"/>
                  </a:lnTo>
                  <a:lnTo>
                    <a:pt x="71" y="231"/>
                  </a:lnTo>
                  <a:lnTo>
                    <a:pt x="78" y="251"/>
                  </a:lnTo>
                  <a:lnTo>
                    <a:pt x="86" y="277"/>
                  </a:lnTo>
                  <a:lnTo>
                    <a:pt x="94" y="304"/>
                  </a:lnTo>
                  <a:lnTo>
                    <a:pt x="99" y="326"/>
                  </a:lnTo>
                  <a:lnTo>
                    <a:pt x="103" y="341"/>
                  </a:lnTo>
                  <a:lnTo>
                    <a:pt x="104" y="348"/>
                  </a:lnTo>
                  <a:lnTo>
                    <a:pt x="101" y="343"/>
                  </a:lnTo>
                  <a:lnTo>
                    <a:pt x="95" y="330"/>
                  </a:lnTo>
                  <a:lnTo>
                    <a:pt x="88" y="309"/>
                  </a:lnTo>
                  <a:lnTo>
                    <a:pt x="80" y="283"/>
                  </a:lnTo>
                  <a:close/>
                  <a:moveTo>
                    <a:pt x="142" y="458"/>
                  </a:moveTo>
                  <a:lnTo>
                    <a:pt x="150" y="486"/>
                  </a:lnTo>
                  <a:lnTo>
                    <a:pt x="156" y="509"/>
                  </a:lnTo>
                  <a:lnTo>
                    <a:pt x="160" y="525"/>
                  </a:lnTo>
                  <a:lnTo>
                    <a:pt x="161" y="532"/>
                  </a:lnTo>
                  <a:lnTo>
                    <a:pt x="158" y="527"/>
                  </a:lnTo>
                  <a:lnTo>
                    <a:pt x="152" y="513"/>
                  </a:lnTo>
                  <a:lnTo>
                    <a:pt x="144" y="491"/>
                  </a:lnTo>
                  <a:lnTo>
                    <a:pt x="136" y="464"/>
                  </a:lnTo>
                  <a:lnTo>
                    <a:pt x="127" y="436"/>
                  </a:lnTo>
                  <a:lnTo>
                    <a:pt x="120" y="413"/>
                  </a:lnTo>
                  <a:lnTo>
                    <a:pt x="117" y="397"/>
                  </a:lnTo>
                  <a:lnTo>
                    <a:pt x="117" y="390"/>
                  </a:lnTo>
                  <a:lnTo>
                    <a:pt x="119" y="395"/>
                  </a:lnTo>
                  <a:lnTo>
                    <a:pt x="126" y="409"/>
                  </a:lnTo>
                  <a:lnTo>
                    <a:pt x="133" y="431"/>
                  </a:lnTo>
                  <a:lnTo>
                    <a:pt x="142" y="458"/>
                  </a:lnTo>
                  <a:close/>
                  <a:moveTo>
                    <a:pt x="201" y="647"/>
                  </a:moveTo>
                  <a:lnTo>
                    <a:pt x="210" y="676"/>
                  </a:lnTo>
                  <a:lnTo>
                    <a:pt x="217" y="700"/>
                  </a:lnTo>
                  <a:lnTo>
                    <a:pt x="221" y="717"/>
                  </a:lnTo>
                  <a:lnTo>
                    <a:pt x="221" y="725"/>
                  </a:lnTo>
                  <a:lnTo>
                    <a:pt x="218" y="719"/>
                  </a:lnTo>
                  <a:lnTo>
                    <a:pt x="212" y="705"/>
                  </a:lnTo>
                  <a:lnTo>
                    <a:pt x="204" y="682"/>
                  </a:lnTo>
                  <a:lnTo>
                    <a:pt x="195" y="653"/>
                  </a:lnTo>
                  <a:lnTo>
                    <a:pt x="186" y="624"/>
                  </a:lnTo>
                  <a:lnTo>
                    <a:pt x="179" y="600"/>
                  </a:lnTo>
                  <a:lnTo>
                    <a:pt x="175" y="583"/>
                  </a:lnTo>
                  <a:lnTo>
                    <a:pt x="175" y="577"/>
                  </a:lnTo>
                  <a:lnTo>
                    <a:pt x="177" y="581"/>
                  </a:lnTo>
                  <a:lnTo>
                    <a:pt x="184" y="595"/>
                  </a:lnTo>
                  <a:lnTo>
                    <a:pt x="191" y="618"/>
                  </a:lnTo>
                  <a:lnTo>
                    <a:pt x="201" y="647"/>
                  </a:lnTo>
                  <a:close/>
                  <a:moveTo>
                    <a:pt x="287" y="926"/>
                  </a:moveTo>
                  <a:lnTo>
                    <a:pt x="284" y="921"/>
                  </a:lnTo>
                  <a:lnTo>
                    <a:pt x="277" y="905"/>
                  </a:lnTo>
                  <a:lnTo>
                    <a:pt x="268" y="881"/>
                  </a:lnTo>
                  <a:lnTo>
                    <a:pt x="257" y="852"/>
                  </a:lnTo>
                  <a:lnTo>
                    <a:pt x="248" y="822"/>
                  </a:lnTo>
                  <a:lnTo>
                    <a:pt x="241" y="797"/>
                  </a:lnTo>
                  <a:lnTo>
                    <a:pt x="238" y="778"/>
                  </a:lnTo>
                  <a:lnTo>
                    <a:pt x="236" y="771"/>
                  </a:lnTo>
                  <a:lnTo>
                    <a:pt x="240" y="776"/>
                  </a:lnTo>
                  <a:lnTo>
                    <a:pt x="246" y="791"/>
                  </a:lnTo>
                  <a:lnTo>
                    <a:pt x="255" y="816"/>
                  </a:lnTo>
                  <a:lnTo>
                    <a:pt x="265" y="845"/>
                  </a:lnTo>
                  <a:lnTo>
                    <a:pt x="275" y="876"/>
                  </a:lnTo>
                  <a:lnTo>
                    <a:pt x="281" y="901"/>
                  </a:lnTo>
                  <a:lnTo>
                    <a:pt x="286" y="919"/>
                  </a:lnTo>
                  <a:lnTo>
                    <a:pt x="287" y="926"/>
                  </a:lnTo>
                  <a:close/>
                  <a:moveTo>
                    <a:pt x="303" y="977"/>
                  </a:moveTo>
                  <a:lnTo>
                    <a:pt x="307" y="981"/>
                  </a:lnTo>
                  <a:lnTo>
                    <a:pt x="313" y="998"/>
                  </a:lnTo>
                  <a:lnTo>
                    <a:pt x="322" y="1023"/>
                  </a:lnTo>
                  <a:lnTo>
                    <a:pt x="333" y="1053"/>
                  </a:lnTo>
                  <a:lnTo>
                    <a:pt x="343" y="1085"/>
                  </a:lnTo>
                  <a:lnTo>
                    <a:pt x="350" y="1112"/>
                  </a:lnTo>
                  <a:lnTo>
                    <a:pt x="356" y="1130"/>
                  </a:lnTo>
                  <a:lnTo>
                    <a:pt x="356" y="1138"/>
                  </a:lnTo>
                  <a:lnTo>
                    <a:pt x="353" y="1133"/>
                  </a:lnTo>
                  <a:lnTo>
                    <a:pt x="345" y="1117"/>
                  </a:lnTo>
                  <a:lnTo>
                    <a:pt x="336" y="1092"/>
                  </a:lnTo>
                  <a:lnTo>
                    <a:pt x="325" y="1061"/>
                  </a:lnTo>
                  <a:lnTo>
                    <a:pt x="315" y="1029"/>
                  </a:lnTo>
                  <a:lnTo>
                    <a:pt x="308" y="1003"/>
                  </a:lnTo>
                  <a:lnTo>
                    <a:pt x="303" y="984"/>
                  </a:lnTo>
                  <a:lnTo>
                    <a:pt x="303" y="977"/>
                  </a:lnTo>
                  <a:close/>
                  <a:moveTo>
                    <a:pt x="373" y="1189"/>
                  </a:moveTo>
                  <a:lnTo>
                    <a:pt x="377" y="1195"/>
                  </a:lnTo>
                  <a:lnTo>
                    <a:pt x="384" y="1212"/>
                  </a:lnTo>
                  <a:lnTo>
                    <a:pt x="394" y="1239"/>
                  </a:lnTo>
                  <a:lnTo>
                    <a:pt x="405" y="1272"/>
                  </a:lnTo>
                  <a:lnTo>
                    <a:pt x="416" y="1304"/>
                  </a:lnTo>
                  <a:lnTo>
                    <a:pt x="425" y="1333"/>
                  </a:lnTo>
                  <a:lnTo>
                    <a:pt x="429" y="1352"/>
                  </a:lnTo>
                  <a:lnTo>
                    <a:pt x="430" y="1359"/>
                  </a:lnTo>
                  <a:lnTo>
                    <a:pt x="426" y="1355"/>
                  </a:lnTo>
                  <a:lnTo>
                    <a:pt x="419" y="1337"/>
                  </a:lnTo>
                  <a:lnTo>
                    <a:pt x="408" y="1311"/>
                  </a:lnTo>
                  <a:lnTo>
                    <a:pt x="397" y="1278"/>
                  </a:lnTo>
                  <a:lnTo>
                    <a:pt x="387" y="1245"/>
                  </a:lnTo>
                  <a:lnTo>
                    <a:pt x="379" y="1217"/>
                  </a:lnTo>
                  <a:lnTo>
                    <a:pt x="373" y="1197"/>
                  </a:lnTo>
                  <a:lnTo>
                    <a:pt x="373" y="1189"/>
                  </a:lnTo>
                  <a:close/>
                  <a:moveTo>
                    <a:pt x="449" y="1414"/>
                  </a:moveTo>
                  <a:lnTo>
                    <a:pt x="452" y="1420"/>
                  </a:lnTo>
                  <a:lnTo>
                    <a:pt x="460" y="1437"/>
                  </a:lnTo>
                  <a:lnTo>
                    <a:pt x="471" y="1466"/>
                  </a:lnTo>
                  <a:lnTo>
                    <a:pt x="483" y="1500"/>
                  </a:lnTo>
                  <a:lnTo>
                    <a:pt x="495" y="1535"/>
                  </a:lnTo>
                  <a:lnTo>
                    <a:pt x="504" y="1563"/>
                  </a:lnTo>
                  <a:lnTo>
                    <a:pt x="509" y="1584"/>
                  </a:lnTo>
                  <a:lnTo>
                    <a:pt x="509" y="1592"/>
                  </a:lnTo>
                  <a:lnTo>
                    <a:pt x="508" y="1591"/>
                  </a:lnTo>
                  <a:lnTo>
                    <a:pt x="506" y="1586"/>
                  </a:lnTo>
                  <a:lnTo>
                    <a:pt x="502" y="1580"/>
                  </a:lnTo>
                  <a:lnTo>
                    <a:pt x="497" y="1569"/>
                  </a:lnTo>
                  <a:lnTo>
                    <a:pt x="487" y="1541"/>
                  </a:lnTo>
                  <a:lnTo>
                    <a:pt x="475" y="1507"/>
                  </a:lnTo>
                  <a:lnTo>
                    <a:pt x="463" y="1472"/>
                  </a:lnTo>
                  <a:lnTo>
                    <a:pt x="454" y="1443"/>
                  </a:lnTo>
                  <a:lnTo>
                    <a:pt x="449" y="1423"/>
                  </a:lnTo>
                  <a:lnTo>
                    <a:pt x="449" y="1414"/>
                  </a:lnTo>
                  <a:close/>
                  <a:moveTo>
                    <a:pt x="557" y="1746"/>
                  </a:moveTo>
                  <a:lnTo>
                    <a:pt x="545" y="1710"/>
                  </a:lnTo>
                  <a:lnTo>
                    <a:pt x="536" y="1679"/>
                  </a:lnTo>
                  <a:lnTo>
                    <a:pt x="532" y="1667"/>
                  </a:lnTo>
                  <a:lnTo>
                    <a:pt x="530" y="1658"/>
                  </a:lnTo>
                  <a:lnTo>
                    <a:pt x="529" y="1652"/>
                  </a:lnTo>
                  <a:lnTo>
                    <a:pt x="529" y="1649"/>
                  </a:lnTo>
                  <a:lnTo>
                    <a:pt x="533" y="1655"/>
                  </a:lnTo>
                  <a:lnTo>
                    <a:pt x="542" y="1674"/>
                  </a:lnTo>
                  <a:lnTo>
                    <a:pt x="553" y="1702"/>
                  </a:lnTo>
                  <a:lnTo>
                    <a:pt x="566" y="1739"/>
                  </a:lnTo>
                  <a:lnTo>
                    <a:pt x="578" y="1775"/>
                  </a:lnTo>
                  <a:lnTo>
                    <a:pt x="588" y="1805"/>
                  </a:lnTo>
                  <a:lnTo>
                    <a:pt x="594" y="1826"/>
                  </a:lnTo>
                  <a:lnTo>
                    <a:pt x="595" y="1835"/>
                  </a:lnTo>
                  <a:lnTo>
                    <a:pt x="593" y="1834"/>
                  </a:lnTo>
                  <a:lnTo>
                    <a:pt x="590" y="1829"/>
                  </a:lnTo>
                  <a:lnTo>
                    <a:pt x="586" y="1822"/>
                  </a:lnTo>
                  <a:lnTo>
                    <a:pt x="582" y="1811"/>
                  </a:lnTo>
                  <a:lnTo>
                    <a:pt x="571" y="1782"/>
                  </a:lnTo>
                  <a:lnTo>
                    <a:pt x="557" y="1746"/>
                  </a:lnTo>
                  <a:close/>
                  <a:moveTo>
                    <a:pt x="646" y="1997"/>
                  </a:moveTo>
                  <a:lnTo>
                    <a:pt x="633" y="1959"/>
                  </a:lnTo>
                  <a:lnTo>
                    <a:pt x="622" y="1927"/>
                  </a:lnTo>
                  <a:lnTo>
                    <a:pt x="619" y="1915"/>
                  </a:lnTo>
                  <a:lnTo>
                    <a:pt x="617" y="1905"/>
                  </a:lnTo>
                  <a:lnTo>
                    <a:pt x="616" y="1899"/>
                  </a:lnTo>
                  <a:lnTo>
                    <a:pt x="616" y="1895"/>
                  </a:lnTo>
                  <a:lnTo>
                    <a:pt x="618" y="1896"/>
                  </a:lnTo>
                  <a:lnTo>
                    <a:pt x="620" y="1902"/>
                  </a:lnTo>
                  <a:lnTo>
                    <a:pt x="624" y="1909"/>
                  </a:lnTo>
                  <a:lnTo>
                    <a:pt x="629" y="1920"/>
                  </a:lnTo>
                  <a:lnTo>
                    <a:pt x="641" y="1951"/>
                  </a:lnTo>
                  <a:lnTo>
                    <a:pt x="655" y="1988"/>
                  </a:lnTo>
                  <a:lnTo>
                    <a:pt x="668" y="2027"/>
                  </a:lnTo>
                  <a:lnTo>
                    <a:pt x="678" y="2059"/>
                  </a:lnTo>
                  <a:lnTo>
                    <a:pt x="685" y="2080"/>
                  </a:lnTo>
                  <a:lnTo>
                    <a:pt x="686" y="2090"/>
                  </a:lnTo>
                  <a:lnTo>
                    <a:pt x="683" y="2089"/>
                  </a:lnTo>
                  <a:lnTo>
                    <a:pt x="681" y="2085"/>
                  </a:lnTo>
                  <a:lnTo>
                    <a:pt x="677" y="2076"/>
                  </a:lnTo>
                  <a:lnTo>
                    <a:pt x="671" y="2065"/>
                  </a:lnTo>
                  <a:lnTo>
                    <a:pt x="659" y="2034"/>
                  </a:lnTo>
                  <a:lnTo>
                    <a:pt x="646" y="1997"/>
                  </a:lnTo>
                  <a:close/>
                  <a:moveTo>
                    <a:pt x="90" y="202"/>
                  </a:moveTo>
                  <a:lnTo>
                    <a:pt x="82" y="178"/>
                  </a:lnTo>
                  <a:lnTo>
                    <a:pt x="76" y="158"/>
                  </a:lnTo>
                  <a:lnTo>
                    <a:pt x="74" y="144"/>
                  </a:lnTo>
                  <a:lnTo>
                    <a:pt x="73" y="138"/>
                  </a:lnTo>
                  <a:lnTo>
                    <a:pt x="76" y="141"/>
                  </a:lnTo>
                  <a:lnTo>
                    <a:pt x="81" y="154"/>
                  </a:lnTo>
                  <a:lnTo>
                    <a:pt x="87" y="172"/>
                  </a:lnTo>
                  <a:lnTo>
                    <a:pt x="95" y="196"/>
                  </a:lnTo>
                  <a:lnTo>
                    <a:pt x="102" y="220"/>
                  </a:lnTo>
                  <a:lnTo>
                    <a:pt x="107" y="240"/>
                  </a:lnTo>
                  <a:lnTo>
                    <a:pt x="110" y="254"/>
                  </a:lnTo>
                  <a:lnTo>
                    <a:pt x="110" y="260"/>
                  </a:lnTo>
                  <a:lnTo>
                    <a:pt x="108" y="257"/>
                  </a:lnTo>
                  <a:lnTo>
                    <a:pt x="103" y="245"/>
                  </a:lnTo>
                  <a:lnTo>
                    <a:pt x="96" y="226"/>
                  </a:lnTo>
                  <a:lnTo>
                    <a:pt x="90" y="202"/>
                  </a:lnTo>
                  <a:close/>
                  <a:moveTo>
                    <a:pt x="140" y="367"/>
                  </a:moveTo>
                  <a:lnTo>
                    <a:pt x="132" y="342"/>
                  </a:lnTo>
                  <a:lnTo>
                    <a:pt x="127" y="320"/>
                  </a:lnTo>
                  <a:lnTo>
                    <a:pt x="124" y="306"/>
                  </a:lnTo>
                  <a:lnTo>
                    <a:pt x="122" y="299"/>
                  </a:lnTo>
                  <a:lnTo>
                    <a:pt x="126" y="304"/>
                  </a:lnTo>
                  <a:lnTo>
                    <a:pt x="130" y="317"/>
                  </a:lnTo>
                  <a:lnTo>
                    <a:pt x="138" y="337"/>
                  </a:lnTo>
                  <a:lnTo>
                    <a:pt x="145" y="361"/>
                  </a:lnTo>
                  <a:lnTo>
                    <a:pt x="153" y="386"/>
                  </a:lnTo>
                  <a:lnTo>
                    <a:pt x="159" y="407"/>
                  </a:lnTo>
                  <a:lnTo>
                    <a:pt x="162" y="422"/>
                  </a:lnTo>
                  <a:lnTo>
                    <a:pt x="163" y="428"/>
                  </a:lnTo>
                  <a:lnTo>
                    <a:pt x="160" y="424"/>
                  </a:lnTo>
                  <a:lnTo>
                    <a:pt x="154" y="411"/>
                  </a:lnTo>
                  <a:lnTo>
                    <a:pt x="148" y="391"/>
                  </a:lnTo>
                  <a:lnTo>
                    <a:pt x="140" y="367"/>
                  </a:lnTo>
                  <a:close/>
                  <a:moveTo>
                    <a:pt x="194" y="540"/>
                  </a:moveTo>
                  <a:lnTo>
                    <a:pt x="185" y="513"/>
                  </a:lnTo>
                  <a:lnTo>
                    <a:pt x="179" y="491"/>
                  </a:lnTo>
                  <a:lnTo>
                    <a:pt x="176" y="476"/>
                  </a:lnTo>
                  <a:lnTo>
                    <a:pt x="175" y="469"/>
                  </a:lnTo>
                  <a:lnTo>
                    <a:pt x="178" y="474"/>
                  </a:lnTo>
                  <a:lnTo>
                    <a:pt x="184" y="487"/>
                  </a:lnTo>
                  <a:lnTo>
                    <a:pt x="191" y="508"/>
                  </a:lnTo>
                  <a:lnTo>
                    <a:pt x="200" y="534"/>
                  </a:lnTo>
                  <a:lnTo>
                    <a:pt x="208" y="560"/>
                  </a:lnTo>
                  <a:lnTo>
                    <a:pt x="213" y="582"/>
                  </a:lnTo>
                  <a:lnTo>
                    <a:pt x="217" y="597"/>
                  </a:lnTo>
                  <a:lnTo>
                    <a:pt x="218" y="604"/>
                  </a:lnTo>
                  <a:lnTo>
                    <a:pt x="215" y="600"/>
                  </a:lnTo>
                  <a:lnTo>
                    <a:pt x="209" y="587"/>
                  </a:lnTo>
                  <a:lnTo>
                    <a:pt x="201" y="566"/>
                  </a:lnTo>
                  <a:lnTo>
                    <a:pt x="194" y="540"/>
                  </a:lnTo>
                  <a:close/>
                  <a:moveTo>
                    <a:pt x="257" y="715"/>
                  </a:moveTo>
                  <a:lnTo>
                    <a:pt x="266" y="743"/>
                  </a:lnTo>
                  <a:lnTo>
                    <a:pt x="273" y="766"/>
                  </a:lnTo>
                  <a:lnTo>
                    <a:pt x="276" y="783"/>
                  </a:lnTo>
                  <a:lnTo>
                    <a:pt x="277" y="789"/>
                  </a:lnTo>
                  <a:lnTo>
                    <a:pt x="274" y="785"/>
                  </a:lnTo>
                  <a:lnTo>
                    <a:pt x="267" y="771"/>
                  </a:lnTo>
                  <a:lnTo>
                    <a:pt x="259" y="749"/>
                  </a:lnTo>
                  <a:lnTo>
                    <a:pt x="251" y="721"/>
                  </a:lnTo>
                  <a:lnTo>
                    <a:pt x="242" y="694"/>
                  </a:lnTo>
                  <a:lnTo>
                    <a:pt x="235" y="671"/>
                  </a:lnTo>
                  <a:lnTo>
                    <a:pt x="232" y="654"/>
                  </a:lnTo>
                  <a:lnTo>
                    <a:pt x="231" y="648"/>
                  </a:lnTo>
                  <a:lnTo>
                    <a:pt x="234" y="652"/>
                  </a:lnTo>
                  <a:lnTo>
                    <a:pt x="240" y="667"/>
                  </a:lnTo>
                  <a:lnTo>
                    <a:pt x="248" y="688"/>
                  </a:lnTo>
                  <a:lnTo>
                    <a:pt x="257" y="715"/>
                  </a:lnTo>
                  <a:close/>
                  <a:moveTo>
                    <a:pt x="319" y="905"/>
                  </a:moveTo>
                  <a:lnTo>
                    <a:pt x="327" y="934"/>
                  </a:lnTo>
                  <a:lnTo>
                    <a:pt x="335" y="958"/>
                  </a:lnTo>
                  <a:lnTo>
                    <a:pt x="338" y="976"/>
                  </a:lnTo>
                  <a:lnTo>
                    <a:pt x="339" y="982"/>
                  </a:lnTo>
                  <a:lnTo>
                    <a:pt x="336" y="978"/>
                  </a:lnTo>
                  <a:lnTo>
                    <a:pt x="330" y="964"/>
                  </a:lnTo>
                  <a:lnTo>
                    <a:pt x="321" y="941"/>
                  </a:lnTo>
                  <a:lnTo>
                    <a:pt x="311" y="912"/>
                  </a:lnTo>
                  <a:lnTo>
                    <a:pt x="302" y="882"/>
                  </a:lnTo>
                  <a:lnTo>
                    <a:pt x="296" y="858"/>
                  </a:lnTo>
                  <a:lnTo>
                    <a:pt x="291" y="842"/>
                  </a:lnTo>
                  <a:lnTo>
                    <a:pt x="291" y="834"/>
                  </a:lnTo>
                  <a:lnTo>
                    <a:pt x="294" y="839"/>
                  </a:lnTo>
                  <a:lnTo>
                    <a:pt x="300" y="854"/>
                  </a:lnTo>
                  <a:lnTo>
                    <a:pt x="309" y="877"/>
                  </a:lnTo>
                  <a:lnTo>
                    <a:pt x="319" y="905"/>
                  </a:lnTo>
                  <a:close/>
                  <a:moveTo>
                    <a:pt x="406" y="1185"/>
                  </a:moveTo>
                  <a:lnTo>
                    <a:pt x="403" y="1181"/>
                  </a:lnTo>
                  <a:lnTo>
                    <a:pt x="395" y="1165"/>
                  </a:lnTo>
                  <a:lnTo>
                    <a:pt x="387" y="1141"/>
                  </a:lnTo>
                  <a:lnTo>
                    <a:pt x="377" y="1112"/>
                  </a:lnTo>
                  <a:lnTo>
                    <a:pt x="367" y="1081"/>
                  </a:lnTo>
                  <a:lnTo>
                    <a:pt x="359" y="1056"/>
                  </a:lnTo>
                  <a:lnTo>
                    <a:pt x="355" y="1037"/>
                  </a:lnTo>
                  <a:lnTo>
                    <a:pt x="355" y="1030"/>
                  </a:lnTo>
                  <a:lnTo>
                    <a:pt x="358" y="1035"/>
                  </a:lnTo>
                  <a:lnTo>
                    <a:pt x="365" y="1050"/>
                  </a:lnTo>
                  <a:lnTo>
                    <a:pt x="373" y="1074"/>
                  </a:lnTo>
                  <a:lnTo>
                    <a:pt x="384" y="1105"/>
                  </a:lnTo>
                  <a:lnTo>
                    <a:pt x="394" y="1135"/>
                  </a:lnTo>
                  <a:lnTo>
                    <a:pt x="401" y="1161"/>
                  </a:lnTo>
                  <a:lnTo>
                    <a:pt x="405" y="1178"/>
                  </a:lnTo>
                  <a:lnTo>
                    <a:pt x="406" y="1185"/>
                  </a:lnTo>
                  <a:close/>
                  <a:moveTo>
                    <a:pt x="423" y="1235"/>
                  </a:moveTo>
                  <a:lnTo>
                    <a:pt x="427" y="1241"/>
                  </a:lnTo>
                  <a:lnTo>
                    <a:pt x="434" y="1257"/>
                  </a:lnTo>
                  <a:lnTo>
                    <a:pt x="444" y="1283"/>
                  </a:lnTo>
                  <a:lnTo>
                    <a:pt x="454" y="1313"/>
                  </a:lnTo>
                  <a:lnTo>
                    <a:pt x="464" y="1345"/>
                  </a:lnTo>
                  <a:lnTo>
                    <a:pt x="472" y="1371"/>
                  </a:lnTo>
                  <a:lnTo>
                    <a:pt x="477" y="1390"/>
                  </a:lnTo>
                  <a:lnTo>
                    <a:pt x="477" y="1399"/>
                  </a:lnTo>
                  <a:lnTo>
                    <a:pt x="474" y="1393"/>
                  </a:lnTo>
                  <a:lnTo>
                    <a:pt x="467" y="1377"/>
                  </a:lnTo>
                  <a:lnTo>
                    <a:pt x="457" y="1353"/>
                  </a:lnTo>
                  <a:lnTo>
                    <a:pt x="446" y="1321"/>
                  </a:lnTo>
                  <a:lnTo>
                    <a:pt x="436" y="1289"/>
                  </a:lnTo>
                  <a:lnTo>
                    <a:pt x="428" y="1263"/>
                  </a:lnTo>
                  <a:lnTo>
                    <a:pt x="424" y="1244"/>
                  </a:lnTo>
                  <a:lnTo>
                    <a:pt x="423" y="1235"/>
                  </a:lnTo>
                  <a:close/>
                  <a:moveTo>
                    <a:pt x="520" y="1539"/>
                  </a:moveTo>
                  <a:lnTo>
                    <a:pt x="509" y="1506"/>
                  </a:lnTo>
                  <a:lnTo>
                    <a:pt x="500" y="1478"/>
                  </a:lnTo>
                  <a:lnTo>
                    <a:pt x="496" y="1458"/>
                  </a:lnTo>
                  <a:lnTo>
                    <a:pt x="495" y="1449"/>
                  </a:lnTo>
                  <a:lnTo>
                    <a:pt x="499" y="1455"/>
                  </a:lnTo>
                  <a:lnTo>
                    <a:pt x="507" y="1472"/>
                  </a:lnTo>
                  <a:lnTo>
                    <a:pt x="517" y="1500"/>
                  </a:lnTo>
                  <a:lnTo>
                    <a:pt x="529" y="1532"/>
                  </a:lnTo>
                  <a:lnTo>
                    <a:pt x="540" y="1565"/>
                  </a:lnTo>
                  <a:lnTo>
                    <a:pt x="549" y="1594"/>
                  </a:lnTo>
                  <a:lnTo>
                    <a:pt x="553" y="1612"/>
                  </a:lnTo>
                  <a:lnTo>
                    <a:pt x="554" y="1621"/>
                  </a:lnTo>
                  <a:lnTo>
                    <a:pt x="553" y="1620"/>
                  </a:lnTo>
                  <a:lnTo>
                    <a:pt x="550" y="1616"/>
                  </a:lnTo>
                  <a:lnTo>
                    <a:pt x="547" y="1609"/>
                  </a:lnTo>
                  <a:lnTo>
                    <a:pt x="542" y="1599"/>
                  </a:lnTo>
                  <a:lnTo>
                    <a:pt x="532" y="1573"/>
                  </a:lnTo>
                  <a:lnTo>
                    <a:pt x="520" y="1539"/>
                  </a:lnTo>
                  <a:close/>
                  <a:moveTo>
                    <a:pt x="573" y="1675"/>
                  </a:moveTo>
                  <a:lnTo>
                    <a:pt x="575" y="1676"/>
                  </a:lnTo>
                  <a:lnTo>
                    <a:pt x="577" y="1680"/>
                  </a:lnTo>
                  <a:lnTo>
                    <a:pt x="580" y="1688"/>
                  </a:lnTo>
                  <a:lnTo>
                    <a:pt x="585" y="1699"/>
                  </a:lnTo>
                  <a:lnTo>
                    <a:pt x="596" y="1726"/>
                  </a:lnTo>
                  <a:lnTo>
                    <a:pt x="609" y="1762"/>
                  </a:lnTo>
                  <a:lnTo>
                    <a:pt x="621" y="1797"/>
                  </a:lnTo>
                  <a:lnTo>
                    <a:pt x="630" y="1825"/>
                  </a:lnTo>
                  <a:lnTo>
                    <a:pt x="635" y="1846"/>
                  </a:lnTo>
                  <a:lnTo>
                    <a:pt x="636" y="1854"/>
                  </a:lnTo>
                  <a:lnTo>
                    <a:pt x="634" y="1854"/>
                  </a:lnTo>
                  <a:lnTo>
                    <a:pt x="632" y="1849"/>
                  </a:lnTo>
                  <a:lnTo>
                    <a:pt x="628" y="1842"/>
                  </a:lnTo>
                  <a:lnTo>
                    <a:pt x="623" y="1832"/>
                  </a:lnTo>
                  <a:lnTo>
                    <a:pt x="612" y="1804"/>
                  </a:lnTo>
                  <a:lnTo>
                    <a:pt x="600" y="1769"/>
                  </a:lnTo>
                  <a:lnTo>
                    <a:pt x="588" y="1734"/>
                  </a:lnTo>
                  <a:lnTo>
                    <a:pt x="579" y="1705"/>
                  </a:lnTo>
                  <a:lnTo>
                    <a:pt x="574" y="1684"/>
                  </a:lnTo>
                  <a:lnTo>
                    <a:pt x="573" y="1675"/>
                  </a:lnTo>
                  <a:close/>
                  <a:moveTo>
                    <a:pt x="204" y="457"/>
                  </a:moveTo>
                  <a:lnTo>
                    <a:pt x="196" y="433"/>
                  </a:lnTo>
                  <a:lnTo>
                    <a:pt x="190" y="412"/>
                  </a:lnTo>
                  <a:lnTo>
                    <a:pt x="187" y="399"/>
                  </a:lnTo>
                  <a:lnTo>
                    <a:pt x="187" y="392"/>
                  </a:lnTo>
                  <a:lnTo>
                    <a:pt x="190" y="397"/>
                  </a:lnTo>
                  <a:lnTo>
                    <a:pt x="195" y="409"/>
                  </a:lnTo>
                  <a:lnTo>
                    <a:pt x="201" y="428"/>
                  </a:lnTo>
                  <a:lnTo>
                    <a:pt x="209" y="451"/>
                  </a:lnTo>
                  <a:lnTo>
                    <a:pt x="217" y="476"/>
                  </a:lnTo>
                  <a:lnTo>
                    <a:pt x="222" y="496"/>
                  </a:lnTo>
                  <a:lnTo>
                    <a:pt x="225" y="510"/>
                  </a:lnTo>
                  <a:lnTo>
                    <a:pt x="225" y="515"/>
                  </a:lnTo>
                  <a:lnTo>
                    <a:pt x="223" y="512"/>
                  </a:lnTo>
                  <a:lnTo>
                    <a:pt x="218" y="500"/>
                  </a:lnTo>
                  <a:lnTo>
                    <a:pt x="211" y="480"/>
                  </a:lnTo>
                  <a:lnTo>
                    <a:pt x="204" y="457"/>
                  </a:lnTo>
                  <a:close/>
                  <a:moveTo>
                    <a:pt x="255" y="623"/>
                  </a:moveTo>
                  <a:lnTo>
                    <a:pt x="247" y="597"/>
                  </a:lnTo>
                  <a:lnTo>
                    <a:pt x="242" y="577"/>
                  </a:lnTo>
                  <a:lnTo>
                    <a:pt x="239" y="561"/>
                  </a:lnTo>
                  <a:lnTo>
                    <a:pt x="238" y="555"/>
                  </a:lnTo>
                  <a:lnTo>
                    <a:pt x="241" y="559"/>
                  </a:lnTo>
                  <a:lnTo>
                    <a:pt x="246" y="572"/>
                  </a:lnTo>
                  <a:lnTo>
                    <a:pt x="253" y="592"/>
                  </a:lnTo>
                  <a:lnTo>
                    <a:pt x="262" y="617"/>
                  </a:lnTo>
                  <a:lnTo>
                    <a:pt x="269" y="642"/>
                  </a:lnTo>
                  <a:lnTo>
                    <a:pt x="275" y="663"/>
                  </a:lnTo>
                  <a:lnTo>
                    <a:pt x="278" y="677"/>
                  </a:lnTo>
                  <a:lnTo>
                    <a:pt x="279" y="684"/>
                  </a:lnTo>
                  <a:lnTo>
                    <a:pt x="276" y="680"/>
                  </a:lnTo>
                  <a:lnTo>
                    <a:pt x="270" y="668"/>
                  </a:lnTo>
                  <a:lnTo>
                    <a:pt x="264" y="648"/>
                  </a:lnTo>
                  <a:lnTo>
                    <a:pt x="255" y="623"/>
                  </a:lnTo>
                  <a:close/>
                  <a:moveTo>
                    <a:pt x="311" y="797"/>
                  </a:moveTo>
                  <a:lnTo>
                    <a:pt x="302" y="771"/>
                  </a:lnTo>
                  <a:lnTo>
                    <a:pt x="297" y="748"/>
                  </a:lnTo>
                  <a:lnTo>
                    <a:pt x="292" y="732"/>
                  </a:lnTo>
                  <a:lnTo>
                    <a:pt x="292" y="726"/>
                  </a:lnTo>
                  <a:lnTo>
                    <a:pt x="296" y="730"/>
                  </a:lnTo>
                  <a:lnTo>
                    <a:pt x="301" y="743"/>
                  </a:lnTo>
                  <a:lnTo>
                    <a:pt x="309" y="764"/>
                  </a:lnTo>
                  <a:lnTo>
                    <a:pt x="318" y="790"/>
                  </a:lnTo>
                  <a:lnTo>
                    <a:pt x="325" y="817"/>
                  </a:lnTo>
                  <a:lnTo>
                    <a:pt x="332" y="840"/>
                  </a:lnTo>
                  <a:lnTo>
                    <a:pt x="335" y="855"/>
                  </a:lnTo>
                  <a:lnTo>
                    <a:pt x="336" y="862"/>
                  </a:lnTo>
                  <a:lnTo>
                    <a:pt x="333" y="857"/>
                  </a:lnTo>
                  <a:lnTo>
                    <a:pt x="327" y="844"/>
                  </a:lnTo>
                  <a:lnTo>
                    <a:pt x="320" y="823"/>
                  </a:lnTo>
                  <a:lnTo>
                    <a:pt x="311" y="797"/>
                  </a:lnTo>
                  <a:close/>
                  <a:moveTo>
                    <a:pt x="377" y="972"/>
                  </a:moveTo>
                  <a:lnTo>
                    <a:pt x="385" y="1001"/>
                  </a:lnTo>
                  <a:lnTo>
                    <a:pt x="392" y="1024"/>
                  </a:lnTo>
                  <a:lnTo>
                    <a:pt x="396" y="1040"/>
                  </a:lnTo>
                  <a:lnTo>
                    <a:pt x="396" y="1047"/>
                  </a:lnTo>
                  <a:lnTo>
                    <a:pt x="393" y="1042"/>
                  </a:lnTo>
                  <a:lnTo>
                    <a:pt x="387" y="1028"/>
                  </a:lnTo>
                  <a:lnTo>
                    <a:pt x="379" y="1006"/>
                  </a:lnTo>
                  <a:lnTo>
                    <a:pt x="369" y="979"/>
                  </a:lnTo>
                  <a:lnTo>
                    <a:pt x="360" y="952"/>
                  </a:lnTo>
                  <a:lnTo>
                    <a:pt x="354" y="928"/>
                  </a:lnTo>
                  <a:lnTo>
                    <a:pt x="350" y="912"/>
                  </a:lnTo>
                  <a:lnTo>
                    <a:pt x="349" y="904"/>
                  </a:lnTo>
                  <a:lnTo>
                    <a:pt x="353" y="909"/>
                  </a:lnTo>
                  <a:lnTo>
                    <a:pt x="359" y="923"/>
                  </a:lnTo>
                  <a:lnTo>
                    <a:pt x="367" y="945"/>
                  </a:lnTo>
                  <a:lnTo>
                    <a:pt x="377" y="972"/>
                  </a:lnTo>
                  <a:close/>
                  <a:moveTo>
                    <a:pt x="440" y="1163"/>
                  </a:moveTo>
                  <a:lnTo>
                    <a:pt x="449" y="1193"/>
                  </a:lnTo>
                  <a:lnTo>
                    <a:pt x="457" y="1217"/>
                  </a:lnTo>
                  <a:lnTo>
                    <a:pt x="460" y="1234"/>
                  </a:lnTo>
                  <a:lnTo>
                    <a:pt x="461" y="1241"/>
                  </a:lnTo>
                  <a:lnTo>
                    <a:pt x="458" y="1236"/>
                  </a:lnTo>
                  <a:lnTo>
                    <a:pt x="451" y="1222"/>
                  </a:lnTo>
                  <a:lnTo>
                    <a:pt x="442" y="1199"/>
                  </a:lnTo>
                  <a:lnTo>
                    <a:pt x="433" y="1170"/>
                  </a:lnTo>
                  <a:lnTo>
                    <a:pt x="423" y="1141"/>
                  </a:lnTo>
                  <a:lnTo>
                    <a:pt x="416" y="1116"/>
                  </a:lnTo>
                  <a:lnTo>
                    <a:pt x="412" y="1099"/>
                  </a:lnTo>
                  <a:lnTo>
                    <a:pt x="412" y="1092"/>
                  </a:lnTo>
                  <a:lnTo>
                    <a:pt x="415" y="1096"/>
                  </a:lnTo>
                  <a:lnTo>
                    <a:pt x="422" y="1112"/>
                  </a:lnTo>
                  <a:lnTo>
                    <a:pt x="429" y="1135"/>
                  </a:lnTo>
                  <a:lnTo>
                    <a:pt x="440" y="1163"/>
                  </a:lnTo>
                  <a:close/>
                  <a:moveTo>
                    <a:pt x="530" y="1445"/>
                  </a:moveTo>
                  <a:lnTo>
                    <a:pt x="527" y="1440"/>
                  </a:lnTo>
                  <a:lnTo>
                    <a:pt x="519" y="1425"/>
                  </a:lnTo>
                  <a:lnTo>
                    <a:pt x="510" y="1401"/>
                  </a:lnTo>
                  <a:lnTo>
                    <a:pt x="499" y="1370"/>
                  </a:lnTo>
                  <a:lnTo>
                    <a:pt x="490" y="1340"/>
                  </a:lnTo>
                  <a:lnTo>
                    <a:pt x="482" y="1314"/>
                  </a:lnTo>
                  <a:lnTo>
                    <a:pt x="477" y="1296"/>
                  </a:lnTo>
                  <a:lnTo>
                    <a:pt x="476" y="1288"/>
                  </a:lnTo>
                  <a:lnTo>
                    <a:pt x="481" y="1293"/>
                  </a:lnTo>
                  <a:lnTo>
                    <a:pt x="487" y="1309"/>
                  </a:lnTo>
                  <a:lnTo>
                    <a:pt x="496" y="1333"/>
                  </a:lnTo>
                  <a:lnTo>
                    <a:pt x="507" y="1364"/>
                  </a:lnTo>
                  <a:lnTo>
                    <a:pt x="517" y="1394"/>
                  </a:lnTo>
                  <a:lnTo>
                    <a:pt x="525" y="1420"/>
                  </a:lnTo>
                  <a:lnTo>
                    <a:pt x="529" y="1437"/>
                  </a:lnTo>
                  <a:lnTo>
                    <a:pt x="530" y="1445"/>
                  </a:lnTo>
                  <a:close/>
                  <a:moveTo>
                    <a:pt x="579" y="1573"/>
                  </a:moveTo>
                  <a:lnTo>
                    <a:pt x="590" y="1605"/>
                  </a:lnTo>
                  <a:lnTo>
                    <a:pt x="598" y="1632"/>
                  </a:lnTo>
                  <a:lnTo>
                    <a:pt x="603" y="1651"/>
                  </a:lnTo>
                  <a:lnTo>
                    <a:pt x="603" y="1658"/>
                  </a:lnTo>
                  <a:lnTo>
                    <a:pt x="602" y="1657"/>
                  </a:lnTo>
                  <a:lnTo>
                    <a:pt x="600" y="1654"/>
                  </a:lnTo>
                  <a:lnTo>
                    <a:pt x="597" y="1646"/>
                  </a:lnTo>
                  <a:lnTo>
                    <a:pt x="593" y="1638"/>
                  </a:lnTo>
                  <a:lnTo>
                    <a:pt x="583" y="1612"/>
                  </a:lnTo>
                  <a:lnTo>
                    <a:pt x="571" y="1581"/>
                  </a:lnTo>
                  <a:lnTo>
                    <a:pt x="561" y="1549"/>
                  </a:lnTo>
                  <a:lnTo>
                    <a:pt x="552" y="1523"/>
                  </a:lnTo>
                  <a:lnTo>
                    <a:pt x="548" y="1504"/>
                  </a:lnTo>
                  <a:lnTo>
                    <a:pt x="548" y="1495"/>
                  </a:lnTo>
                  <a:lnTo>
                    <a:pt x="549" y="1496"/>
                  </a:lnTo>
                  <a:lnTo>
                    <a:pt x="551" y="1501"/>
                  </a:lnTo>
                  <a:lnTo>
                    <a:pt x="554" y="1507"/>
                  </a:lnTo>
                  <a:lnTo>
                    <a:pt x="559" y="1517"/>
                  </a:lnTo>
                  <a:lnTo>
                    <a:pt x="568" y="1541"/>
                  </a:lnTo>
                  <a:lnTo>
                    <a:pt x="579" y="1573"/>
                  </a:lnTo>
                  <a:close/>
                  <a:moveTo>
                    <a:pt x="647" y="1801"/>
                  </a:moveTo>
                  <a:lnTo>
                    <a:pt x="636" y="1767"/>
                  </a:lnTo>
                  <a:lnTo>
                    <a:pt x="628" y="1739"/>
                  </a:lnTo>
                  <a:lnTo>
                    <a:pt x="622" y="1719"/>
                  </a:lnTo>
                  <a:lnTo>
                    <a:pt x="622" y="1710"/>
                  </a:lnTo>
                  <a:lnTo>
                    <a:pt x="623" y="1711"/>
                  </a:lnTo>
                  <a:lnTo>
                    <a:pt x="625" y="1715"/>
                  </a:lnTo>
                  <a:lnTo>
                    <a:pt x="629" y="1723"/>
                  </a:lnTo>
                  <a:lnTo>
                    <a:pt x="633" y="1733"/>
                  </a:lnTo>
                  <a:lnTo>
                    <a:pt x="644" y="1759"/>
                  </a:lnTo>
                  <a:lnTo>
                    <a:pt x="656" y="1792"/>
                  </a:lnTo>
                  <a:lnTo>
                    <a:pt x="667" y="1826"/>
                  </a:lnTo>
                  <a:lnTo>
                    <a:pt x="677" y="1855"/>
                  </a:lnTo>
                  <a:lnTo>
                    <a:pt x="681" y="1874"/>
                  </a:lnTo>
                  <a:lnTo>
                    <a:pt x="682" y="1882"/>
                  </a:lnTo>
                  <a:lnTo>
                    <a:pt x="681" y="1881"/>
                  </a:lnTo>
                  <a:lnTo>
                    <a:pt x="678" y="1877"/>
                  </a:lnTo>
                  <a:lnTo>
                    <a:pt x="675" y="1870"/>
                  </a:lnTo>
                  <a:lnTo>
                    <a:pt x="670" y="1860"/>
                  </a:lnTo>
                  <a:lnTo>
                    <a:pt x="659" y="1834"/>
                  </a:lnTo>
                  <a:lnTo>
                    <a:pt x="647" y="1801"/>
                  </a:lnTo>
                  <a:close/>
                  <a:moveTo>
                    <a:pt x="322" y="713"/>
                  </a:moveTo>
                  <a:lnTo>
                    <a:pt x="314" y="688"/>
                  </a:lnTo>
                  <a:lnTo>
                    <a:pt x="309" y="668"/>
                  </a:lnTo>
                  <a:lnTo>
                    <a:pt x="305" y="653"/>
                  </a:lnTo>
                  <a:lnTo>
                    <a:pt x="305" y="648"/>
                  </a:lnTo>
                  <a:lnTo>
                    <a:pt x="308" y="651"/>
                  </a:lnTo>
                  <a:lnTo>
                    <a:pt x="313" y="663"/>
                  </a:lnTo>
                  <a:lnTo>
                    <a:pt x="320" y="683"/>
                  </a:lnTo>
                  <a:lnTo>
                    <a:pt x="328" y="706"/>
                  </a:lnTo>
                  <a:lnTo>
                    <a:pt x="335" y="730"/>
                  </a:lnTo>
                  <a:lnTo>
                    <a:pt x="341" y="751"/>
                  </a:lnTo>
                  <a:lnTo>
                    <a:pt x="344" y="765"/>
                  </a:lnTo>
                  <a:lnTo>
                    <a:pt x="344" y="771"/>
                  </a:lnTo>
                  <a:lnTo>
                    <a:pt x="342" y="767"/>
                  </a:lnTo>
                  <a:lnTo>
                    <a:pt x="336" y="755"/>
                  </a:lnTo>
                  <a:lnTo>
                    <a:pt x="330" y="737"/>
                  </a:lnTo>
                  <a:lnTo>
                    <a:pt x="322" y="713"/>
                  </a:lnTo>
                  <a:close/>
                  <a:moveTo>
                    <a:pt x="374" y="879"/>
                  </a:moveTo>
                  <a:lnTo>
                    <a:pt x="367" y="853"/>
                  </a:lnTo>
                  <a:lnTo>
                    <a:pt x="361" y="832"/>
                  </a:lnTo>
                  <a:lnTo>
                    <a:pt x="358" y="817"/>
                  </a:lnTo>
                  <a:lnTo>
                    <a:pt x="357" y="811"/>
                  </a:lnTo>
                  <a:lnTo>
                    <a:pt x="360" y="814"/>
                  </a:lnTo>
                  <a:lnTo>
                    <a:pt x="366" y="828"/>
                  </a:lnTo>
                  <a:lnTo>
                    <a:pt x="373" y="847"/>
                  </a:lnTo>
                  <a:lnTo>
                    <a:pt x="382" y="873"/>
                  </a:lnTo>
                  <a:lnTo>
                    <a:pt x="390" y="898"/>
                  </a:lnTo>
                  <a:lnTo>
                    <a:pt x="395" y="920"/>
                  </a:lnTo>
                  <a:lnTo>
                    <a:pt x="399" y="934"/>
                  </a:lnTo>
                  <a:lnTo>
                    <a:pt x="400" y="941"/>
                  </a:lnTo>
                  <a:lnTo>
                    <a:pt x="396" y="936"/>
                  </a:lnTo>
                  <a:lnTo>
                    <a:pt x="391" y="923"/>
                  </a:lnTo>
                  <a:lnTo>
                    <a:pt x="383" y="903"/>
                  </a:lnTo>
                  <a:lnTo>
                    <a:pt x="374" y="879"/>
                  </a:lnTo>
                  <a:close/>
                  <a:moveTo>
                    <a:pt x="433" y="1053"/>
                  </a:moveTo>
                  <a:lnTo>
                    <a:pt x="424" y="1027"/>
                  </a:lnTo>
                  <a:lnTo>
                    <a:pt x="417" y="1004"/>
                  </a:lnTo>
                  <a:lnTo>
                    <a:pt x="414" y="989"/>
                  </a:lnTo>
                  <a:lnTo>
                    <a:pt x="413" y="982"/>
                  </a:lnTo>
                  <a:lnTo>
                    <a:pt x="416" y="987"/>
                  </a:lnTo>
                  <a:lnTo>
                    <a:pt x="422" y="1000"/>
                  </a:lnTo>
                  <a:lnTo>
                    <a:pt x="430" y="1021"/>
                  </a:lnTo>
                  <a:lnTo>
                    <a:pt x="439" y="1047"/>
                  </a:lnTo>
                  <a:lnTo>
                    <a:pt x="448" y="1073"/>
                  </a:lnTo>
                  <a:lnTo>
                    <a:pt x="453" y="1096"/>
                  </a:lnTo>
                  <a:lnTo>
                    <a:pt x="458" y="1112"/>
                  </a:lnTo>
                  <a:lnTo>
                    <a:pt x="458" y="1118"/>
                  </a:lnTo>
                  <a:lnTo>
                    <a:pt x="454" y="1114"/>
                  </a:lnTo>
                  <a:lnTo>
                    <a:pt x="449" y="1101"/>
                  </a:lnTo>
                  <a:lnTo>
                    <a:pt x="441" y="1080"/>
                  </a:lnTo>
                  <a:lnTo>
                    <a:pt x="433" y="1053"/>
                  </a:lnTo>
                  <a:close/>
                  <a:moveTo>
                    <a:pt x="500" y="1230"/>
                  </a:moveTo>
                  <a:lnTo>
                    <a:pt x="509" y="1257"/>
                  </a:lnTo>
                  <a:lnTo>
                    <a:pt x="516" y="1281"/>
                  </a:lnTo>
                  <a:lnTo>
                    <a:pt x="520" y="1298"/>
                  </a:lnTo>
                  <a:lnTo>
                    <a:pt x="520" y="1304"/>
                  </a:lnTo>
                  <a:lnTo>
                    <a:pt x="519" y="1304"/>
                  </a:lnTo>
                  <a:lnTo>
                    <a:pt x="517" y="1300"/>
                  </a:lnTo>
                  <a:lnTo>
                    <a:pt x="515" y="1295"/>
                  </a:lnTo>
                  <a:lnTo>
                    <a:pt x="510" y="1286"/>
                  </a:lnTo>
                  <a:lnTo>
                    <a:pt x="503" y="1264"/>
                  </a:lnTo>
                  <a:lnTo>
                    <a:pt x="493" y="1236"/>
                  </a:lnTo>
                  <a:lnTo>
                    <a:pt x="484" y="1209"/>
                  </a:lnTo>
                  <a:lnTo>
                    <a:pt x="476" y="1185"/>
                  </a:lnTo>
                  <a:lnTo>
                    <a:pt x="473" y="1169"/>
                  </a:lnTo>
                  <a:lnTo>
                    <a:pt x="472" y="1162"/>
                  </a:lnTo>
                  <a:lnTo>
                    <a:pt x="475" y="1166"/>
                  </a:lnTo>
                  <a:lnTo>
                    <a:pt x="482" y="1181"/>
                  </a:lnTo>
                  <a:lnTo>
                    <a:pt x="491" y="1203"/>
                  </a:lnTo>
                  <a:lnTo>
                    <a:pt x="500" y="1230"/>
                  </a:lnTo>
                  <a:close/>
                  <a:moveTo>
                    <a:pt x="565" y="1421"/>
                  </a:moveTo>
                  <a:lnTo>
                    <a:pt x="575" y="1450"/>
                  </a:lnTo>
                  <a:lnTo>
                    <a:pt x="582" y="1475"/>
                  </a:lnTo>
                  <a:lnTo>
                    <a:pt x="586" y="1492"/>
                  </a:lnTo>
                  <a:lnTo>
                    <a:pt x="587" y="1500"/>
                  </a:lnTo>
                  <a:lnTo>
                    <a:pt x="584" y="1495"/>
                  </a:lnTo>
                  <a:lnTo>
                    <a:pt x="576" y="1480"/>
                  </a:lnTo>
                  <a:lnTo>
                    <a:pt x="567" y="1457"/>
                  </a:lnTo>
                  <a:lnTo>
                    <a:pt x="557" y="1428"/>
                  </a:lnTo>
                  <a:lnTo>
                    <a:pt x="548" y="1399"/>
                  </a:lnTo>
                  <a:lnTo>
                    <a:pt x="540" y="1375"/>
                  </a:lnTo>
                  <a:lnTo>
                    <a:pt x="537" y="1357"/>
                  </a:lnTo>
                  <a:lnTo>
                    <a:pt x="536" y="1349"/>
                  </a:lnTo>
                  <a:lnTo>
                    <a:pt x="539" y="1354"/>
                  </a:lnTo>
                  <a:lnTo>
                    <a:pt x="545" y="1369"/>
                  </a:lnTo>
                  <a:lnTo>
                    <a:pt x="555" y="1392"/>
                  </a:lnTo>
                  <a:lnTo>
                    <a:pt x="565" y="1421"/>
                  </a:lnTo>
                  <a:close/>
                  <a:moveTo>
                    <a:pt x="658" y="1703"/>
                  </a:moveTo>
                  <a:lnTo>
                    <a:pt x="656" y="1703"/>
                  </a:lnTo>
                  <a:lnTo>
                    <a:pt x="654" y="1699"/>
                  </a:lnTo>
                  <a:lnTo>
                    <a:pt x="651" y="1692"/>
                  </a:lnTo>
                  <a:lnTo>
                    <a:pt x="647" y="1684"/>
                  </a:lnTo>
                  <a:lnTo>
                    <a:pt x="637" y="1660"/>
                  </a:lnTo>
                  <a:lnTo>
                    <a:pt x="627" y="1630"/>
                  </a:lnTo>
                  <a:lnTo>
                    <a:pt x="616" y="1599"/>
                  </a:lnTo>
                  <a:lnTo>
                    <a:pt x="608" y="1573"/>
                  </a:lnTo>
                  <a:lnTo>
                    <a:pt x="603" y="1554"/>
                  </a:lnTo>
                  <a:lnTo>
                    <a:pt x="603" y="1547"/>
                  </a:lnTo>
                  <a:lnTo>
                    <a:pt x="607" y="1552"/>
                  </a:lnTo>
                  <a:lnTo>
                    <a:pt x="614" y="1568"/>
                  </a:lnTo>
                  <a:lnTo>
                    <a:pt x="624" y="1592"/>
                  </a:lnTo>
                  <a:lnTo>
                    <a:pt x="635" y="1622"/>
                  </a:lnTo>
                  <a:lnTo>
                    <a:pt x="645" y="1653"/>
                  </a:lnTo>
                  <a:lnTo>
                    <a:pt x="653" y="1678"/>
                  </a:lnTo>
                  <a:lnTo>
                    <a:pt x="657" y="1697"/>
                  </a:lnTo>
                  <a:lnTo>
                    <a:pt x="658" y="1703"/>
                  </a:lnTo>
                  <a:close/>
                  <a:moveTo>
                    <a:pt x="444" y="968"/>
                  </a:moveTo>
                  <a:lnTo>
                    <a:pt x="436" y="943"/>
                  </a:lnTo>
                  <a:lnTo>
                    <a:pt x="430" y="923"/>
                  </a:lnTo>
                  <a:lnTo>
                    <a:pt x="427" y="909"/>
                  </a:lnTo>
                  <a:lnTo>
                    <a:pt x="427" y="902"/>
                  </a:lnTo>
                  <a:lnTo>
                    <a:pt x="429" y="907"/>
                  </a:lnTo>
                  <a:lnTo>
                    <a:pt x="435" y="919"/>
                  </a:lnTo>
                  <a:lnTo>
                    <a:pt x="442" y="937"/>
                  </a:lnTo>
                  <a:lnTo>
                    <a:pt x="451" y="961"/>
                  </a:lnTo>
                  <a:lnTo>
                    <a:pt x="459" y="985"/>
                  </a:lnTo>
                  <a:lnTo>
                    <a:pt x="464" y="1005"/>
                  </a:lnTo>
                  <a:lnTo>
                    <a:pt x="468" y="1019"/>
                  </a:lnTo>
                  <a:lnTo>
                    <a:pt x="468" y="1026"/>
                  </a:lnTo>
                  <a:lnTo>
                    <a:pt x="464" y="1023"/>
                  </a:lnTo>
                  <a:lnTo>
                    <a:pt x="459" y="1011"/>
                  </a:lnTo>
                  <a:lnTo>
                    <a:pt x="452" y="991"/>
                  </a:lnTo>
                  <a:lnTo>
                    <a:pt x="444" y="968"/>
                  </a:lnTo>
                  <a:close/>
                  <a:moveTo>
                    <a:pt x="499" y="1135"/>
                  </a:moveTo>
                  <a:lnTo>
                    <a:pt x="491" y="1109"/>
                  </a:lnTo>
                  <a:lnTo>
                    <a:pt x="484" y="1087"/>
                  </a:lnTo>
                  <a:lnTo>
                    <a:pt x="481" y="1072"/>
                  </a:lnTo>
                  <a:lnTo>
                    <a:pt x="481" y="1065"/>
                  </a:lnTo>
                  <a:lnTo>
                    <a:pt x="484" y="1070"/>
                  </a:lnTo>
                  <a:lnTo>
                    <a:pt x="490" y="1083"/>
                  </a:lnTo>
                  <a:lnTo>
                    <a:pt x="497" y="1103"/>
                  </a:lnTo>
                  <a:lnTo>
                    <a:pt x="506" y="1128"/>
                  </a:lnTo>
                  <a:lnTo>
                    <a:pt x="514" y="1153"/>
                  </a:lnTo>
                  <a:lnTo>
                    <a:pt x="520" y="1175"/>
                  </a:lnTo>
                  <a:lnTo>
                    <a:pt x="524" y="1189"/>
                  </a:lnTo>
                  <a:lnTo>
                    <a:pt x="524" y="1196"/>
                  </a:lnTo>
                  <a:lnTo>
                    <a:pt x="521" y="1192"/>
                  </a:lnTo>
                  <a:lnTo>
                    <a:pt x="515" y="1179"/>
                  </a:lnTo>
                  <a:lnTo>
                    <a:pt x="507" y="1160"/>
                  </a:lnTo>
                  <a:lnTo>
                    <a:pt x="499" y="1135"/>
                  </a:lnTo>
                  <a:close/>
                  <a:moveTo>
                    <a:pt x="557" y="1310"/>
                  </a:moveTo>
                  <a:lnTo>
                    <a:pt x="549" y="1284"/>
                  </a:lnTo>
                  <a:lnTo>
                    <a:pt x="542" y="1261"/>
                  </a:lnTo>
                  <a:lnTo>
                    <a:pt x="539" y="1245"/>
                  </a:lnTo>
                  <a:lnTo>
                    <a:pt x="538" y="1239"/>
                  </a:lnTo>
                  <a:lnTo>
                    <a:pt x="541" y="1242"/>
                  </a:lnTo>
                  <a:lnTo>
                    <a:pt x="548" y="1256"/>
                  </a:lnTo>
                  <a:lnTo>
                    <a:pt x="555" y="1277"/>
                  </a:lnTo>
                  <a:lnTo>
                    <a:pt x="565" y="1303"/>
                  </a:lnTo>
                  <a:lnTo>
                    <a:pt x="574" y="1330"/>
                  </a:lnTo>
                  <a:lnTo>
                    <a:pt x="580" y="1353"/>
                  </a:lnTo>
                  <a:lnTo>
                    <a:pt x="584" y="1368"/>
                  </a:lnTo>
                  <a:lnTo>
                    <a:pt x="585" y="1375"/>
                  </a:lnTo>
                  <a:lnTo>
                    <a:pt x="582" y="1370"/>
                  </a:lnTo>
                  <a:lnTo>
                    <a:pt x="575" y="1357"/>
                  </a:lnTo>
                  <a:lnTo>
                    <a:pt x="567" y="1336"/>
                  </a:lnTo>
                  <a:lnTo>
                    <a:pt x="557" y="1310"/>
                  </a:lnTo>
                  <a:close/>
                  <a:moveTo>
                    <a:pt x="628" y="1486"/>
                  </a:moveTo>
                  <a:lnTo>
                    <a:pt x="637" y="1515"/>
                  </a:lnTo>
                  <a:lnTo>
                    <a:pt x="644" y="1539"/>
                  </a:lnTo>
                  <a:lnTo>
                    <a:pt x="648" y="1555"/>
                  </a:lnTo>
                  <a:lnTo>
                    <a:pt x="650" y="1562"/>
                  </a:lnTo>
                  <a:lnTo>
                    <a:pt x="647" y="1561"/>
                  </a:lnTo>
                  <a:lnTo>
                    <a:pt x="645" y="1558"/>
                  </a:lnTo>
                  <a:lnTo>
                    <a:pt x="643" y="1552"/>
                  </a:lnTo>
                  <a:lnTo>
                    <a:pt x="639" y="1543"/>
                  </a:lnTo>
                  <a:lnTo>
                    <a:pt x="630" y="1521"/>
                  </a:lnTo>
                  <a:lnTo>
                    <a:pt x="620" y="1494"/>
                  </a:lnTo>
                  <a:lnTo>
                    <a:pt x="611" y="1466"/>
                  </a:lnTo>
                  <a:lnTo>
                    <a:pt x="603" y="1443"/>
                  </a:lnTo>
                  <a:lnTo>
                    <a:pt x="600" y="1426"/>
                  </a:lnTo>
                  <a:lnTo>
                    <a:pt x="599" y="1418"/>
                  </a:lnTo>
                  <a:lnTo>
                    <a:pt x="602" y="1423"/>
                  </a:lnTo>
                  <a:lnTo>
                    <a:pt x="609" y="1437"/>
                  </a:lnTo>
                  <a:lnTo>
                    <a:pt x="618" y="1459"/>
                  </a:lnTo>
                  <a:lnTo>
                    <a:pt x="628" y="1486"/>
                  </a:lnTo>
                  <a:close/>
                  <a:moveTo>
                    <a:pt x="571" y="1222"/>
                  </a:moveTo>
                  <a:lnTo>
                    <a:pt x="563" y="1198"/>
                  </a:lnTo>
                  <a:lnTo>
                    <a:pt x="556" y="1177"/>
                  </a:lnTo>
                  <a:lnTo>
                    <a:pt x="553" y="1163"/>
                  </a:lnTo>
                  <a:lnTo>
                    <a:pt x="553" y="1156"/>
                  </a:lnTo>
                  <a:lnTo>
                    <a:pt x="556" y="1161"/>
                  </a:lnTo>
                  <a:lnTo>
                    <a:pt x="562" y="1173"/>
                  </a:lnTo>
                  <a:lnTo>
                    <a:pt x="570" y="1192"/>
                  </a:lnTo>
                  <a:lnTo>
                    <a:pt x="577" y="1216"/>
                  </a:lnTo>
                  <a:lnTo>
                    <a:pt x="586" y="1240"/>
                  </a:lnTo>
                  <a:lnTo>
                    <a:pt x="591" y="1261"/>
                  </a:lnTo>
                  <a:lnTo>
                    <a:pt x="595" y="1275"/>
                  </a:lnTo>
                  <a:lnTo>
                    <a:pt x="595" y="1280"/>
                  </a:lnTo>
                  <a:lnTo>
                    <a:pt x="591" y="1277"/>
                  </a:lnTo>
                  <a:lnTo>
                    <a:pt x="586" y="1265"/>
                  </a:lnTo>
                  <a:lnTo>
                    <a:pt x="579" y="1246"/>
                  </a:lnTo>
                  <a:lnTo>
                    <a:pt x="571" y="1222"/>
                  </a:lnTo>
                  <a:close/>
                  <a:moveTo>
                    <a:pt x="628" y="1390"/>
                  </a:moveTo>
                  <a:lnTo>
                    <a:pt x="619" y="1365"/>
                  </a:lnTo>
                  <a:lnTo>
                    <a:pt x="612" y="1343"/>
                  </a:lnTo>
                  <a:lnTo>
                    <a:pt x="609" y="1327"/>
                  </a:lnTo>
                  <a:lnTo>
                    <a:pt x="609" y="1321"/>
                  </a:lnTo>
                  <a:lnTo>
                    <a:pt x="611" y="1325"/>
                  </a:lnTo>
                  <a:lnTo>
                    <a:pt x="618" y="1338"/>
                  </a:lnTo>
                  <a:lnTo>
                    <a:pt x="625" y="1358"/>
                  </a:lnTo>
                  <a:lnTo>
                    <a:pt x="634" y="1383"/>
                  </a:lnTo>
                  <a:lnTo>
                    <a:pt x="643" y="1409"/>
                  </a:lnTo>
                  <a:lnTo>
                    <a:pt x="650" y="1430"/>
                  </a:lnTo>
                  <a:lnTo>
                    <a:pt x="653" y="1446"/>
                  </a:lnTo>
                  <a:lnTo>
                    <a:pt x="653" y="1451"/>
                  </a:lnTo>
                  <a:lnTo>
                    <a:pt x="650" y="1448"/>
                  </a:lnTo>
                  <a:lnTo>
                    <a:pt x="644" y="1435"/>
                  </a:lnTo>
                  <a:lnTo>
                    <a:pt x="636" y="1415"/>
                  </a:lnTo>
                  <a:lnTo>
                    <a:pt x="628" y="1390"/>
                  </a:lnTo>
                  <a:close/>
                </a:path>
              </a:pathLst>
            </a:custGeom>
            <a:solidFill>
              <a:srgbClr val="FE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CH"/>
            </a:p>
          </p:txBody>
        </p:sp>
        <p:sp>
          <p:nvSpPr>
            <p:cNvPr id="128" name="Freeform 119"/>
            <p:cNvSpPr>
              <a:spLocks noEditPoints="1"/>
            </p:cNvSpPr>
            <p:nvPr userDrawn="1"/>
          </p:nvSpPr>
          <p:spPr bwMode="auto">
            <a:xfrm>
              <a:off x="7818438" y="3054350"/>
              <a:ext cx="182563" cy="663575"/>
            </a:xfrm>
            <a:custGeom>
              <a:avLst/>
              <a:gdLst>
                <a:gd name="T0" fmla="*/ 0 w 688"/>
                <a:gd name="T1" fmla="*/ 451 h 2511"/>
                <a:gd name="T2" fmla="*/ 0 w 688"/>
                <a:gd name="T3" fmla="*/ 351 h 2511"/>
                <a:gd name="T4" fmla="*/ 671 w 688"/>
                <a:gd name="T5" fmla="*/ 1438 h 2511"/>
                <a:gd name="T6" fmla="*/ 631 w 688"/>
                <a:gd name="T7" fmla="*/ 1715 h 2511"/>
                <a:gd name="T8" fmla="*/ 677 w 688"/>
                <a:gd name="T9" fmla="*/ 2055 h 2511"/>
                <a:gd name="T10" fmla="*/ 665 w 688"/>
                <a:gd name="T11" fmla="*/ 2284 h 2511"/>
                <a:gd name="T12" fmla="*/ 661 w 688"/>
                <a:gd name="T13" fmla="*/ 2413 h 2511"/>
                <a:gd name="T14" fmla="*/ 259 w 688"/>
                <a:gd name="T15" fmla="*/ 1361 h 2511"/>
                <a:gd name="T16" fmla="*/ 339 w 688"/>
                <a:gd name="T17" fmla="*/ 1599 h 2511"/>
                <a:gd name="T18" fmla="*/ 403 w 688"/>
                <a:gd name="T19" fmla="*/ 1764 h 2511"/>
                <a:gd name="T20" fmla="*/ 518 w 688"/>
                <a:gd name="T21" fmla="*/ 2062 h 2511"/>
                <a:gd name="T22" fmla="*/ 26 w 688"/>
                <a:gd name="T23" fmla="*/ 616 h 2511"/>
                <a:gd name="T24" fmla="*/ 220 w 688"/>
                <a:gd name="T25" fmla="*/ 1158 h 2511"/>
                <a:gd name="T26" fmla="*/ 387 w 688"/>
                <a:gd name="T27" fmla="*/ 1621 h 2511"/>
                <a:gd name="T28" fmla="*/ 430 w 688"/>
                <a:gd name="T29" fmla="*/ 1733 h 2511"/>
                <a:gd name="T30" fmla="*/ 529 w 688"/>
                <a:gd name="T31" fmla="*/ 2009 h 2511"/>
                <a:gd name="T32" fmla="*/ 163 w 688"/>
                <a:gd name="T33" fmla="*/ 934 h 2511"/>
                <a:gd name="T34" fmla="*/ 263 w 688"/>
                <a:gd name="T35" fmla="*/ 1185 h 2511"/>
                <a:gd name="T36" fmla="*/ 406 w 688"/>
                <a:gd name="T37" fmla="*/ 1587 h 2511"/>
                <a:gd name="T38" fmla="*/ 519 w 688"/>
                <a:gd name="T39" fmla="*/ 1895 h 2511"/>
                <a:gd name="T40" fmla="*/ 613 w 688"/>
                <a:gd name="T41" fmla="*/ 2127 h 2511"/>
                <a:gd name="T42" fmla="*/ 29 w 688"/>
                <a:gd name="T43" fmla="*/ 435 h 2511"/>
                <a:gd name="T44" fmla="*/ 185 w 688"/>
                <a:gd name="T45" fmla="*/ 887 h 2511"/>
                <a:gd name="T46" fmla="*/ 311 w 688"/>
                <a:gd name="T47" fmla="*/ 1226 h 2511"/>
                <a:gd name="T48" fmla="*/ 396 w 688"/>
                <a:gd name="T49" fmla="*/ 1497 h 2511"/>
                <a:gd name="T50" fmla="*/ 471 w 688"/>
                <a:gd name="T51" fmla="*/ 1696 h 2511"/>
                <a:gd name="T52" fmla="*/ 586 w 688"/>
                <a:gd name="T53" fmla="*/ 1972 h 2511"/>
                <a:gd name="T54" fmla="*/ 133 w 688"/>
                <a:gd name="T55" fmla="*/ 628 h 2511"/>
                <a:gd name="T56" fmla="*/ 188 w 688"/>
                <a:gd name="T57" fmla="*/ 811 h 2511"/>
                <a:gd name="T58" fmla="*/ 313 w 688"/>
                <a:gd name="T59" fmla="*/ 1158 h 2511"/>
                <a:gd name="T60" fmla="*/ 441 w 688"/>
                <a:gd name="T61" fmla="*/ 1491 h 2511"/>
                <a:gd name="T62" fmla="*/ 565 w 688"/>
                <a:gd name="T63" fmla="*/ 1827 h 2511"/>
                <a:gd name="T64" fmla="*/ 679 w 688"/>
                <a:gd name="T65" fmla="*/ 2130 h 2511"/>
                <a:gd name="T66" fmla="*/ 5 w 688"/>
                <a:gd name="T67" fmla="*/ 142 h 2511"/>
                <a:gd name="T68" fmla="*/ 146 w 688"/>
                <a:gd name="T69" fmla="*/ 578 h 2511"/>
                <a:gd name="T70" fmla="*/ 205 w 688"/>
                <a:gd name="T71" fmla="*/ 734 h 2511"/>
                <a:gd name="T72" fmla="*/ 358 w 688"/>
                <a:gd name="T73" fmla="*/ 1175 h 2511"/>
                <a:gd name="T74" fmla="*/ 450 w 688"/>
                <a:gd name="T75" fmla="*/ 1442 h 2511"/>
                <a:gd name="T76" fmla="*/ 549 w 688"/>
                <a:gd name="T77" fmla="*/ 1686 h 2511"/>
                <a:gd name="T78" fmla="*/ 22 w 688"/>
                <a:gd name="T79" fmla="*/ 66 h 2511"/>
                <a:gd name="T80" fmla="*/ 89 w 688"/>
                <a:gd name="T81" fmla="*/ 291 h 2511"/>
                <a:gd name="T82" fmla="*/ 223 w 688"/>
                <a:gd name="T83" fmla="*/ 695 h 2511"/>
                <a:gd name="T84" fmla="*/ 313 w 688"/>
                <a:gd name="T85" fmla="*/ 935 h 2511"/>
                <a:gd name="T86" fmla="*/ 409 w 688"/>
                <a:gd name="T87" fmla="*/ 1209 h 2511"/>
                <a:gd name="T88" fmla="*/ 558 w 688"/>
                <a:gd name="T89" fmla="*/ 1617 h 2511"/>
                <a:gd name="T90" fmla="*/ 643 w 688"/>
                <a:gd name="T91" fmla="*/ 1831 h 2511"/>
                <a:gd name="T92" fmla="*/ 100 w 688"/>
                <a:gd name="T93" fmla="*/ 206 h 2511"/>
                <a:gd name="T94" fmla="*/ 230 w 688"/>
                <a:gd name="T95" fmla="*/ 568 h 2511"/>
                <a:gd name="T96" fmla="*/ 350 w 688"/>
                <a:gd name="T97" fmla="*/ 917 h 2511"/>
                <a:gd name="T98" fmla="*/ 414 w 688"/>
                <a:gd name="T99" fmla="*/ 1127 h 2511"/>
                <a:gd name="T100" fmla="*/ 470 w 688"/>
                <a:gd name="T101" fmla="*/ 1279 h 2511"/>
                <a:gd name="T102" fmla="*/ 604 w 688"/>
                <a:gd name="T103" fmla="*/ 1636 h 2511"/>
                <a:gd name="T104" fmla="*/ 267 w 688"/>
                <a:gd name="T105" fmla="*/ 563 h 2511"/>
                <a:gd name="T106" fmla="*/ 354 w 688"/>
                <a:gd name="T107" fmla="*/ 831 h 2511"/>
                <a:gd name="T108" fmla="*/ 504 w 688"/>
                <a:gd name="T109" fmla="*/ 1249 h 2511"/>
                <a:gd name="T110" fmla="*/ 538 w 688"/>
                <a:gd name="T111" fmla="*/ 1322 h 2511"/>
                <a:gd name="T112" fmla="*/ 607 w 688"/>
                <a:gd name="T113" fmla="*/ 1516 h 2511"/>
                <a:gd name="T114" fmla="*/ 400 w 688"/>
                <a:gd name="T115" fmla="*/ 818 h 2511"/>
                <a:gd name="T116" fmla="*/ 501 w 688"/>
                <a:gd name="T117" fmla="*/ 1116 h 2511"/>
                <a:gd name="T118" fmla="*/ 647 w 688"/>
                <a:gd name="T119" fmla="*/ 1511 h 2511"/>
                <a:gd name="T120" fmla="*/ 501 w 688"/>
                <a:gd name="T121" fmla="*/ 961 h 2511"/>
                <a:gd name="T122" fmla="*/ 608 w 688"/>
                <a:gd name="T123" fmla="*/ 1289 h 2511"/>
                <a:gd name="T124" fmla="*/ 651 w 688"/>
                <a:gd name="T125" fmla="*/ 1240 h 25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88" h="2511">
                  <a:moveTo>
                    <a:pt x="0" y="629"/>
                  </a:moveTo>
                  <a:lnTo>
                    <a:pt x="0" y="609"/>
                  </a:lnTo>
                  <a:lnTo>
                    <a:pt x="5" y="625"/>
                  </a:lnTo>
                  <a:lnTo>
                    <a:pt x="13" y="644"/>
                  </a:lnTo>
                  <a:lnTo>
                    <a:pt x="22" y="667"/>
                  </a:lnTo>
                  <a:lnTo>
                    <a:pt x="32" y="695"/>
                  </a:lnTo>
                  <a:lnTo>
                    <a:pt x="45" y="734"/>
                  </a:lnTo>
                  <a:lnTo>
                    <a:pt x="55" y="767"/>
                  </a:lnTo>
                  <a:lnTo>
                    <a:pt x="60" y="790"/>
                  </a:lnTo>
                  <a:lnTo>
                    <a:pt x="61" y="800"/>
                  </a:lnTo>
                  <a:lnTo>
                    <a:pt x="60" y="799"/>
                  </a:lnTo>
                  <a:lnTo>
                    <a:pt x="57" y="793"/>
                  </a:lnTo>
                  <a:lnTo>
                    <a:pt x="53" y="785"/>
                  </a:lnTo>
                  <a:lnTo>
                    <a:pt x="48" y="773"/>
                  </a:lnTo>
                  <a:lnTo>
                    <a:pt x="36" y="742"/>
                  </a:lnTo>
                  <a:lnTo>
                    <a:pt x="23" y="702"/>
                  </a:lnTo>
                  <a:lnTo>
                    <a:pt x="15" y="682"/>
                  </a:lnTo>
                  <a:lnTo>
                    <a:pt x="10" y="663"/>
                  </a:lnTo>
                  <a:lnTo>
                    <a:pt x="4" y="645"/>
                  </a:lnTo>
                  <a:lnTo>
                    <a:pt x="0" y="629"/>
                  </a:lnTo>
                  <a:close/>
                  <a:moveTo>
                    <a:pt x="0" y="538"/>
                  </a:moveTo>
                  <a:lnTo>
                    <a:pt x="0" y="519"/>
                  </a:lnTo>
                  <a:lnTo>
                    <a:pt x="4" y="539"/>
                  </a:lnTo>
                  <a:lnTo>
                    <a:pt x="5" y="547"/>
                  </a:lnTo>
                  <a:lnTo>
                    <a:pt x="3" y="546"/>
                  </a:lnTo>
                  <a:lnTo>
                    <a:pt x="0" y="538"/>
                  </a:lnTo>
                  <a:close/>
                  <a:moveTo>
                    <a:pt x="0" y="451"/>
                  </a:moveTo>
                  <a:lnTo>
                    <a:pt x="0" y="424"/>
                  </a:lnTo>
                  <a:lnTo>
                    <a:pt x="4" y="435"/>
                  </a:lnTo>
                  <a:lnTo>
                    <a:pt x="9" y="448"/>
                  </a:lnTo>
                  <a:lnTo>
                    <a:pt x="13" y="461"/>
                  </a:lnTo>
                  <a:lnTo>
                    <a:pt x="18" y="476"/>
                  </a:lnTo>
                  <a:lnTo>
                    <a:pt x="29" y="511"/>
                  </a:lnTo>
                  <a:lnTo>
                    <a:pt x="37" y="539"/>
                  </a:lnTo>
                  <a:lnTo>
                    <a:pt x="43" y="560"/>
                  </a:lnTo>
                  <a:lnTo>
                    <a:pt x="44" y="568"/>
                  </a:lnTo>
                  <a:lnTo>
                    <a:pt x="41" y="567"/>
                  </a:lnTo>
                  <a:lnTo>
                    <a:pt x="39" y="562"/>
                  </a:lnTo>
                  <a:lnTo>
                    <a:pt x="36" y="555"/>
                  </a:lnTo>
                  <a:lnTo>
                    <a:pt x="32" y="545"/>
                  </a:lnTo>
                  <a:lnTo>
                    <a:pt x="22" y="517"/>
                  </a:lnTo>
                  <a:lnTo>
                    <a:pt x="10" y="483"/>
                  </a:lnTo>
                  <a:lnTo>
                    <a:pt x="4" y="467"/>
                  </a:lnTo>
                  <a:lnTo>
                    <a:pt x="0" y="451"/>
                  </a:lnTo>
                  <a:close/>
                  <a:moveTo>
                    <a:pt x="0" y="351"/>
                  </a:moveTo>
                  <a:lnTo>
                    <a:pt x="0" y="325"/>
                  </a:lnTo>
                  <a:lnTo>
                    <a:pt x="5" y="345"/>
                  </a:lnTo>
                  <a:lnTo>
                    <a:pt x="10" y="360"/>
                  </a:lnTo>
                  <a:lnTo>
                    <a:pt x="12" y="371"/>
                  </a:lnTo>
                  <a:lnTo>
                    <a:pt x="12" y="376"/>
                  </a:lnTo>
                  <a:lnTo>
                    <a:pt x="11" y="375"/>
                  </a:lnTo>
                  <a:lnTo>
                    <a:pt x="7" y="370"/>
                  </a:lnTo>
                  <a:lnTo>
                    <a:pt x="4" y="362"/>
                  </a:lnTo>
                  <a:lnTo>
                    <a:pt x="0" y="351"/>
                  </a:lnTo>
                  <a:close/>
                  <a:moveTo>
                    <a:pt x="0" y="9"/>
                  </a:moveTo>
                  <a:lnTo>
                    <a:pt x="0" y="0"/>
                  </a:lnTo>
                  <a:lnTo>
                    <a:pt x="1" y="6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close/>
                  <a:moveTo>
                    <a:pt x="688" y="1344"/>
                  </a:moveTo>
                  <a:lnTo>
                    <a:pt x="688" y="1370"/>
                  </a:lnTo>
                  <a:lnTo>
                    <a:pt x="681" y="1351"/>
                  </a:lnTo>
                  <a:lnTo>
                    <a:pt x="678" y="1337"/>
                  </a:lnTo>
                  <a:lnTo>
                    <a:pt x="675" y="1326"/>
                  </a:lnTo>
                  <a:lnTo>
                    <a:pt x="675" y="1322"/>
                  </a:lnTo>
                  <a:lnTo>
                    <a:pt x="677" y="1323"/>
                  </a:lnTo>
                  <a:lnTo>
                    <a:pt x="679" y="1327"/>
                  </a:lnTo>
                  <a:lnTo>
                    <a:pt x="684" y="1334"/>
                  </a:lnTo>
                  <a:lnTo>
                    <a:pt x="688" y="1344"/>
                  </a:lnTo>
                  <a:close/>
                  <a:moveTo>
                    <a:pt x="688" y="1474"/>
                  </a:moveTo>
                  <a:lnTo>
                    <a:pt x="688" y="1508"/>
                  </a:lnTo>
                  <a:lnTo>
                    <a:pt x="686" y="1502"/>
                  </a:lnTo>
                  <a:lnTo>
                    <a:pt x="675" y="1473"/>
                  </a:lnTo>
                  <a:lnTo>
                    <a:pt x="667" y="1449"/>
                  </a:lnTo>
                  <a:lnTo>
                    <a:pt x="665" y="1440"/>
                  </a:lnTo>
                  <a:lnTo>
                    <a:pt x="664" y="1432"/>
                  </a:lnTo>
                  <a:lnTo>
                    <a:pt x="663" y="1427"/>
                  </a:lnTo>
                  <a:lnTo>
                    <a:pt x="663" y="1425"/>
                  </a:lnTo>
                  <a:lnTo>
                    <a:pt x="666" y="1428"/>
                  </a:lnTo>
                  <a:lnTo>
                    <a:pt x="671" y="1438"/>
                  </a:lnTo>
                  <a:lnTo>
                    <a:pt x="679" y="1453"/>
                  </a:lnTo>
                  <a:lnTo>
                    <a:pt x="688" y="1474"/>
                  </a:lnTo>
                  <a:close/>
                  <a:moveTo>
                    <a:pt x="688" y="1603"/>
                  </a:moveTo>
                  <a:lnTo>
                    <a:pt x="688" y="1636"/>
                  </a:lnTo>
                  <a:lnTo>
                    <a:pt x="677" y="1608"/>
                  </a:lnTo>
                  <a:lnTo>
                    <a:pt x="670" y="1584"/>
                  </a:lnTo>
                  <a:lnTo>
                    <a:pt x="666" y="1566"/>
                  </a:lnTo>
                  <a:lnTo>
                    <a:pt x="665" y="1560"/>
                  </a:lnTo>
                  <a:lnTo>
                    <a:pt x="668" y="1562"/>
                  </a:lnTo>
                  <a:lnTo>
                    <a:pt x="673" y="1571"/>
                  </a:lnTo>
                  <a:lnTo>
                    <a:pt x="679" y="1585"/>
                  </a:lnTo>
                  <a:lnTo>
                    <a:pt x="688" y="1603"/>
                  </a:lnTo>
                  <a:close/>
                  <a:moveTo>
                    <a:pt x="688" y="1733"/>
                  </a:moveTo>
                  <a:lnTo>
                    <a:pt x="688" y="1751"/>
                  </a:lnTo>
                  <a:lnTo>
                    <a:pt x="684" y="1735"/>
                  </a:lnTo>
                  <a:lnTo>
                    <a:pt x="684" y="1728"/>
                  </a:lnTo>
                  <a:lnTo>
                    <a:pt x="685" y="1730"/>
                  </a:lnTo>
                  <a:lnTo>
                    <a:pt x="688" y="1733"/>
                  </a:lnTo>
                  <a:close/>
                  <a:moveTo>
                    <a:pt x="688" y="1839"/>
                  </a:moveTo>
                  <a:lnTo>
                    <a:pt x="688" y="1864"/>
                  </a:lnTo>
                  <a:lnTo>
                    <a:pt x="681" y="1851"/>
                  </a:lnTo>
                  <a:lnTo>
                    <a:pt x="674" y="1834"/>
                  </a:lnTo>
                  <a:lnTo>
                    <a:pt x="666" y="1815"/>
                  </a:lnTo>
                  <a:lnTo>
                    <a:pt x="657" y="1793"/>
                  </a:lnTo>
                  <a:lnTo>
                    <a:pt x="644" y="1757"/>
                  </a:lnTo>
                  <a:lnTo>
                    <a:pt x="634" y="1727"/>
                  </a:lnTo>
                  <a:lnTo>
                    <a:pt x="631" y="1715"/>
                  </a:lnTo>
                  <a:lnTo>
                    <a:pt x="629" y="1705"/>
                  </a:lnTo>
                  <a:lnTo>
                    <a:pt x="628" y="1700"/>
                  </a:lnTo>
                  <a:lnTo>
                    <a:pt x="629" y="1697"/>
                  </a:lnTo>
                  <a:lnTo>
                    <a:pt x="630" y="1698"/>
                  </a:lnTo>
                  <a:lnTo>
                    <a:pt x="633" y="1702"/>
                  </a:lnTo>
                  <a:lnTo>
                    <a:pt x="638" y="1710"/>
                  </a:lnTo>
                  <a:lnTo>
                    <a:pt x="642" y="1720"/>
                  </a:lnTo>
                  <a:lnTo>
                    <a:pt x="654" y="1748"/>
                  </a:lnTo>
                  <a:lnTo>
                    <a:pt x="668" y="1783"/>
                  </a:lnTo>
                  <a:lnTo>
                    <a:pt x="674" y="1799"/>
                  </a:lnTo>
                  <a:lnTo>
                    <a:pt x="679" y="1813"/>
                  </a:lnTo>
                  <a:lnTo>
                    <a:pt x="684" y="1827"/>
                  </a:lnTo>
                  <a:lnTo>
                    <a:pt x="688" y="1839"/>
                  </a:lnTo>
                  <a:close/>
                  <a:moveTo>
                    <a:pt x="688" y="1948"/>
                  </a:moveTo>
                  <a:lnTo>
                    <a:pt x="688" y="1977"/>
                  </a:lnTo>
                  <a:lnTo>
                    <a:pt x="680" y="1956"/>
                  </a:lnTo>
                  <a:lnTo>
                    <a:pt x="676" y="1939"/>
                  </a:lnTo>
                  <a:lnTo>
                    <a:pt x="673" y="1928"/>
                  </a:lnTo>
                  <a:lnTo>
                    <a:pt x="673" y="1924"/>
                  </a:lnTo>
                  <a:lnTo>
                    <a:pt x="675" y="1924"/>
                  </a:lnTo>
                  <a:lnTo>
                    <a:pt x="678" y="1928"/>
                  </a:lnTo>
                  <a:lnTo>
                    <a:pt x="682" y="1937"/>
                  </a:lnTo>
                  <a:lnTo>
                    <a:pt x="688" y="1948"/>
                  </a:lnTo>
                  <a:close/>
                  <a:moveTo>
                    <a:pt x="688" y="2044"/>
                  </a:moveTo>
                  <a:lnTo>
                    <a:pt x="688" y="2079"/>
                  </a:lnTo>
                  <a:lnTo>
                    <a:pt x="682" y="2067"/>
                  </a:lnTo>
                  <a:lnTo>
                    <a:pt x="677" y="2055"/>
                  </a:lnTo>
                  <a:lnTo>
                    <a:pt x="671" y="2042"/>
                  </a:lnTo>
                  <a:lnTo>
                    <a:pt x="667" y="2028"/>
                  </a:lnTo>
                  <a:lnTo>
                    <a:pt x="652" y="1987"/>
                  </a:lnTo>
                  <a:lnTo>
                    <a:pt x="640" y="1953"/>
                  </a:lnTo>
                  <a:lnTo>
                    <a:pt x="636" y="1940"/>
                  </a:lnTo>
                  <a:lnTo>
                    <a:pt x="633" y="1929"/>
                  </a:lnTo>
                  <a:lnTo>
                    <a:pt x="632" y="1922"/>
                  </a:lnTo>
                  <a:lnTo>
                    <a:pt x="632" y="1919"/>
                  </a:lnTo>
                  <a:lnTo>
                    <a:pt x="634" y="1920"/>
                  </a:lnTo>
                  <a:lnTo>
                    <a:pt x="638" y="1926"/>
                  </a:lnTo>
                  <a:lnTo>
                    <a:pt x="642" y="1934"/>
                  </a:lnTo>
                  <a:lnTo>
                    <a:pt x="648" y="1945"/>
                  </a:lnTo>
                  <a:lnTo>
                    <a:pt x="662" y="1977"/>
                  </a:lnTo>
                  <a:lnTo>
                    <a:pt x="677" y="2018"/>
                  </a:lnTo>
                  <a:lnTo>
                    <a:pt x="682" y="2031"/>
                  </a:lnTo>
                  <a:lnTo>
                    <a:pt x="688" y="2044"/>
                  </a:lnTo>
                  <a:close/>
                  <a:moveTo>
                    <a:pt x="688" y="2242"/>
                  </a:moveTo>
                  <a:lnTo>
                    <a:pt x="688" y="2259"/>
                  </a:lnTo>
                  <a:lnTo>
                    <a:pt x="684" y="2244"/>
                  </a:lnTo>
                  <a:lnTo>
                    <a:pt x="684" y="2238"/>
                  </a:lnTo>
                  <a:lnTo>
                    <a:pt x="685" y="2238"/>
                  </a:lnTo>
                  <a:lnTo>
                    <a:pt x="688" y="2242"/>
                  </a:lnTo>
                  <a:close/>
                  <a:moveTo>
                    <a:pt x="688" y="2319"/>
                  </a:moveTo>
                  <a:lnTo>
                    <a:pt x="688" y="2352"/>
                  </a:lnTo>
                  <a:lnTo>
                    <a:pt x="677" y="2323"/>
                  </a:lnTo>
                  <a:lnTo>
                    <a:pt x="669" y="2299"/>
                  </a:lnTo>
                  <a:lnTo>
                    <a:pt x="665" y="2284"/>
                  </a:lnTo>
                  <a:lnTo>
                    <a:pt x="665" y="2278"/>
                  </a:lnTo>
                  <a:lnTo>
                    <a:pt x="667" y="2280"/>
                  </a:lnTo>
                  <a:lnTo>
                    <a:pt x="673" y="2287"/>
                  </a:lnTo>
                  <a:lnTo>
                    <a:pt x="679" y="2301"/>
                  </a:lnTo>
                  <a:lnTo>
                    <a:pt x="688" y="2319"/>
                  </a:lnTo>
                  <a:close/>
                  <a:moveTo>
                    <a:pt x="688" y="2397"/>
                  </a:moveTo>
                  <a:lnTo>
                    <a:pt x="688" y="2433"/>
                  </a:lnTo>
                  <a:lnTo>
                    <a:pt x="673" y="2393"/>
                  </a:lnTo>
                  <a:lnTo>
                    <a:pt x="661" y="2360"/>
                  </a:lnTo>
                  <a:lnTo>
                    <a:pt x="654" y="2338"/>
                  </a:lnTo>
                  <a:lnTo>
                    <a:pt x="653" y="2328"/>
                  </a:lnTo>
                  <a:lnTo>
                    <a:pt x="657" y="2332"/>
                  </a:lnTo>
                  <a:lnTo>
                    <a:pt x="664" y="2347"/>
                  </a:lnTo>
                  <a:lnTo>
                    <a:pt x="675" y="2369"/>
                  </a:lnTo>
                  <a:lnTo>
                    <a:pt x="688" y="2397"/>
                  </a:lnTo>
                  <a:close/>
                  <a:moveTo>
                    <a:pt x="688" y="2474"/>
                  </a:moveTo>
                  <a:lnTo>
                    <a:pt x="688" y="2511"/>
                  </a:lnTo>
                  <a:lnTo>
                    <a:pt x="670" y="2465"/>
                  </a:lnTo>
                  <a:lnTo>
                    <a:pt x="657" y="2428"/>
                  </a:lnTo>
                  <a:lnTo>
                    <a:pt x="653" y="2413"/>
                  </a:lnTo>
                  <a:lnTo>
                    <a:pt x="650" y="2403"/>
                  </a:lnTo>
                  <a:lnTo>
                    <a:pt x="647" y="2395"/>
                  </a:lnTo>
                  <a:lnTo>
                    <a:pt x="648" y="2392"/>
                  </a:lnTo>
                  <a:lnTo>
                    <a:pt x="650" y="2393"/>
                  </a:lnTo>
                  <a:lnTo>
                    <a:pt x="652" y="2397"/>
                  </a:lnTo>
                  <a:lnTo>
                    <a:pt x="656" y="2404"/>
                  </a:lnTo>
                  <a:lnTo>
                    <a:pt x="661" y="2413"/>
                  </a:lnTo>
                  <a:lnTo>
                    <a:pt x="673" y="2440"/>
                  </a:lnTo>
                  <a:lnTo>
                    <a:pt x="688" y="2474"/>
                  </a:lnTo>
                  <a:close/>
                  <a:moveTo>
                    <a:pt x="125" y="967"/>
                  </a:moveTo>
                  <a:lnTo>
                    <a:pt x="139" y="1007"/>
                  </a:lnTo>
                  <a:lnTo>
                    <a:pt x="150" y="1042"/>
                  </a:lnTo>
                  <a:lnTo>
                    <a:pt x="156" y="1065"/>
                  </a:lnTo>
                  <a:lnTo>
                    <a:pt x="158" y="1075"/>
                  </a:lnTo>
                  <a:lnTo>
                    <a:pt x="155" y="1074"/>
                  </a:lnTo>
                  <a:lnTo>
                    <a:pt x="152" y="1069"/>
                  </a:lnTo>
                  <a:lnTo>
                    <a:pt x="149" y="1060"/>
                  </a:lnTo>
                  <a:lnTo>
                    <a:pt x="143" y="1048"/>
                  </a:lnTo>
                  <a:lnTo>
                    <a:pt x="131" y="1015"/>
                  </a:lnTo>
                  <a:lnTo>
                    <a:pt x="116" y="975"/>
                  </a:lnTo>
                  <a:lnTo>
                    <a:pt x="102" y="934"/>
                  </a:lnTo>
                  <a:lnTo>
                    <a:pt x="92" y="899"/>
                  </a:lnTo>
                  <a:lnTo>
                    <a:pt x="85" y="875"/>
                  </a:lnTo>
                  <a:lnTo>
                    <a:pt x="84" y="865"/>
                  </a:lnTo>
                  <a:lnTo>
                    <a:pt x="89" y="871"/>
                  </a:lnTo>
                  <a:lnTo>
                    <a:pt x="97" y="893"/>
                  </a:lnTo>
                  <a:lnTo>
                    <a:pt x="110" y="926"/>
                  </a:lnTo>
                  <a:lnTo>
                    <a:pt x="125" y="967"/>
                  </a:lnTo>
                  <a:close/>
                  <a:moveTo>
                    <a:pt x="226" y="1249"/>
                  </a:moveTo>
                  <a:lnTo>
                    <a:pt x="240" y="1293"/>
                  </a:lnTo>
                  <a:lnTo>
                    <a:pt x="252" y="1328"/>
                  </a:lnTo>
                  <a:lnTo>
                    <a:pt x="256" y="1343"/>
                  </a:lnTo>
                  <a:lnTo>
                    <a:pt x="258" y="1354"/>
                  </a:lnTo>
                  <a:lnTo>
                    <a:pt x="259" y="1361"/>
                  </a:lnTo>
                  <a:lnTo>
                    <a:pt x="259" y="1363"/>
                  </a:lnTo>
                  <a:lnTo>
                    <a:pt x="258" y="1362"/>
                  </a:lnTo>
                  <a:lnTo>
                    <a:pt x="255" y="1357"/>
                  </a:lnTo>
                  <a:lnTo>
                    <a:pt x="251" y="1347"/>
                  </a:lnTo>
                  <a:lnTo>
                    <a:pt x="245" y="1335"/>
                  </a:lnTo>
                  <a:lnTo>
                    <a:pt x="231" y="1301"/>
                  </a:lnTo>
                  <a:lnTo>
                    <a:pt x="216" y="1258"/>
                  </a:lnTo>
                  <a:lnTo>
                    <a:pt x="200" y="1214"/>
                  </a:lnTo>
                  <a:lnTo>
                    <a:pt x="189" y="1178"/>
                  </a:lnTo>
                  <a:lnTo>
                    <a:pt x="183" y="1154"/>
                  </a:lnTo>
                  <a:lnTo>
                    <a:pt x="182" y="1143"/>
                  </a:lnTo>
                  <a:lnTo>
                    <a:pt x="183" y="1144"/>
                  </a:lnTo>
                  <a:lnTo>
                    <a:pt x="186" y="1151"/>
                  </a:lnTo>
                  <a:lnTo>
                    <a:pt x="190" y="1160"/>
                  </a:lnTo>
                  <a:lnTo>
                    <a:pt x="196" y="1173"/>
                  </a:lnTo>
                  <a:lnTo>
                    <a:pt x="209" y="1207"/>
                  </a:lnTo>
                  <a:lnTo>
                    <a:pt x="226" y="1249"/>
                  </a:lnTo>
                  <a:close/>
                  <a:moveTo>
                    <a:pt x="333" y="1545"/>
                  </a:moveTo>
                  <a:lnTo>
                    <a:pt x="348" y="1591"/>
                  </a:lnTo>
                  <a:lnTo>
                    <a:pt x="361" y="1629"/>
                  </a:lnTo>
                  <a:lnTo>
                    <a:pt x="369" y="1655"/>
                  </a:lnTo>
                  <a:lnTo>
                    <a:pt x="370" y="1666"/>
                  </a:lnTo>
                  <a:lnTo>
                    <a:pt x="369" y="1665"/>
                  </a:lnTo>
                  <a:lnTo>
                    <a:pt x="366" y="1658"/>
                  </a:lnTo>
                  <a:lnTo>
                    <a:pt x="360" y="1648"/>
                  </a:lnTo>
                  <a:lnTo>
                    <a:pt x="355" y="1635"/>
                  </a:lnTo>
                  <a:lnTo>
                    <a:pt x="339" y="1599"/>
                  </a:lnTo>
                  <a:lnTo>
                    <a:pt x="323" y="1554"/>
                  </a:lnTo>
                  <a:lnTo>
                    <a:pt x="307" y="1509"/>
                  </a:lnTo>
                  <a:lnTo>
                    <a:pt x="295" y="1472"/>
                  </a:lnTo>
                  <a:lnTo>
                    <a:pt x="287" y="1446"/>
                  </a:lnTo>
                  <a:lnTo>
                    <a:pt x="286" y="1435"/>
                  </a:lnTo>
                  <a:lnTo>
                    <a:pt x="288" y="1437"/>
                  </a:lnTo>
                  <a:lnTo>
                    <a:pt x="291" y="1442"/>
                  </a:lnTo>
                  <a:lnTo>
                    <a:pt x="296" y="1452"/>
                  </a:lnTo>
                  <a:lnTo>
                    <a:pt x="301" y="1465"/>
                  </a:lnTo>
                  <a:lnTo>
                    <a:pt x="315" y="1502"/>
                  </a:lnTo>
                  <a:lnTo>
                    <a:pt x="333" y="1545"/>
                  </a:lnTo>
                  <a:close/>
                  <a:moveTo>
                    <a:pt x="448" y="1856"/>
                  </a:moveTo>
                  <a:lnTo>
                    <a:pt x="465" y="1904"/>
                  </a:lnTo>
                  <a:lnTo>
                    <a:pt x="479" y="1943"/>
                  </a:lnTo>
                  <a:lnTo>
                    <a:pt x="484" y="1959"/>
                  </a:lnTo>
                  <a:lnTo>
                    <a:pt x="487" y="1970"/>
                  </a:lnTo>
                  <a:lnTo>
                    <a:pt x="489" y="1978"/>
                  </a:lnTo>
                  <a:lnTo>
                    <a:pt x="489" y="1982"/>
                  </a:lnTo>
                  <a:lnTo>
                    <a:pt x="487" y="1979"/>
                  </a:lnTo>
                  <a:lnTo>
                    <a:pt x="483" y="1974"/>
                  </a:lnTo>
                  <a:lnTo>
                    <a:pt x="479" y="1963"/>
                  </a:lnTo>
                  <a:lnTo>
                    <a:pt x="472" y="1950"/>
                  </a:lnTo>
                  <a:lnTo>
                    <a:pt x="457" y="1911"/>
                  </a:lnTo>
                  <a:lnTo>
                    <a:pt x="438" y="1865"/>
                  </a:lnTo>
                  <a:lnTo>
                    <a:pt x="421" y="1818"/>
                  </a:lnTo>
                  <a:lnTo>
                    <a:pt x="407" y="1779"/>
                  </a:lnTo>
                  <a:lnTo>
                    <a:pt x="403" y="1764"/>
                  </a:lnTo>
                  <a:lnTo>
                    <a:pt x="400" y="1751"/>
                  </a:lnTo>
                  <a:lnTo>
                    <a:pt x="398" y="1743"/>
                  </a:lnTo>
                  <a:lnTo>
                    <a:pt x="398" y="1739"/>
                  </a:lnTo>
                  <a:lnTo>
                    <a:pt x="400" y="1742"/>
                  </a:lnTo>
                  <a:lnTo>
                    <a:pt x="403" y="1748"/>
                  </a:lnTo>
                  <a:lnTo>
                    <a:pt x="409" y="1758"/>
                  </a:lnTo>
                  <a:lnTo>
                    <a:pt x="415" y="1772"/>
                  </a:lnTo>
                  <a:lnTo>
                    <a:pt x="430" y="1810"/>
                  </a:lnTo>
                  <a:lnTo>
                    <a:pt x="448" y="1856"/>
                  </a:lnTo>
                  <a:close/>
                  <a:moveTo>
                    <a:pt x="572" y="2179"/>
                  </a:moveTo>
                  <a:lnTo>
                    <a:pt x="592" y="2229"/>
                  </a:lnTo>
                  <a:lnTo>
                    <a:pt x="606" y="2271"/>
                  </a:lnTo>
                  <a:lnTo>
                    <a:pt x="611" y="2286"/>
                  </a:lnTo>
                  <a:lnTo>
                    <a:pt x="615" y="2299"/>
                  </a:lnTo>
                  <a:lnTo>
                    <a:pt x="617" y="2307"/>
                  </a:lnTo>
                  <a:lnTo>
                    <a:pt x="617" y="2312"/>
                  </a:lnTo>
                  <a:lnTo>
                    <a:pt x="615" y="2309"/>
                  </a:lnTo>
                  <a:lnTo>
                    <a:pt x="610" y="2303"/>
                  </a:lnTo>
                  <a:lnTo>
                    <a:pt x="605" y="2292"/>
                  </a:lnTo>
                  <a:lnTo>
                    <a:pt x="598" y="2278"/>
                  </a:lnTo>
                  <a:lnTo>
                    <a:pt x="582" y="2238"/>
                  </a:lnTo>
                  <a:lnTo>
                    <a:pt x="562" y="2190"/>
                  </a:lnTo>
                  <a:lnTo>
                    <a:pt x="543" y="2139"/>
                  </a:lnTo>
                  <a:lnTo>
                    <a:pt x="529" y="2099"/>
                  </a:lnTo>
                  <a:lnTo>
                    <a:pt x="524" y="2082"/>
                  </a:lnTo>
                  <a:lnTo>
                    <a:pt x="520" y="2070"/>
                  </a:lnTo>
                  <a:lnTo>
                    <a:pt x="518" y="2062"/>
                  </a:lnTo>
                  <a:lnTo>
                    <a:pt x="518" y="2058"/>
                  </a:lnTo>
                  <a:lnTo>
                    <a:pt x="520" y="2059"/>
                  </a:lnTo>
                  <a:lnTo>
                    <a:pt x="524" y="2066"/>
                  </a:lnTo>
                  <a:lnTo>
                    <a:pt x="529" y="2077"/>
                  </a:lnTo>
                  <a:lnTo>
                    <a:pt x="537" y="2092"/>
                  </a:lnTo>
                  <a:lnTo>
                    <a:pt x="553" y="2131"/>
                  </a:lnTo>
                  <a:lnTo>
                    <a:pt x="572" y="2179"/>
                  </a:lnTo>
                  <a:close/>
                  <a:moveTo>
                    <a:pt x="25" y="606"/>
                  </a:moveTo>
                  <a:lnTo>
                    <a:pt x="27" y="608"/>
                  </a:lnTo>
                  <a:lnTo>
                    <a:pt x="29" y="613"/>
                  </a:lnTo>
                  <a:lnTo>
                    <a:pt x="34" y="621"/>
                  </a:lnTo>
                  <a:lnTo>
                    <a:pt x="38" y="632"/>
                  </a:lnTo>
                  <a:lnTo>
                    <a:pt x="49" y="662"/>
                  </a:lnTo>
                  <a:lnTo>
                    <a:pt x="62" y="699"/>
                  </a:lnTo>
                  <a:lnTo>
                    <a:pt x="75" y="738"/>
                  </a:lnTo>
                  <a:lnTo>
                    <a:pt x="84" y="769"/>
                  </a:lnTo>
                  <a:lnTo>
                    <a:pt x="91" y="791"/>
                  </a:lnTo>
                  <a:lnTo>
                    <a:pt x="91" y="800"/>
                  </a:lnTo>
                  <a:lnTo>
                    <a:pt x="90" y="799"/>
                  </a:lnTo>
                  <a:lnTo>
                    <a:pt x="86" y="795"/>
                  </a:lnTo>
                  <a:lnTo>
                    <a:pt x="83" y="786"/>
                  </a:lnTo>
                  <a:lnTo>
                    <a:pt x="79" y="775"/>
                  </a:lnTo>
                  <a:lnTo>
                    <a:pt x="67" y="744"/>
                  </a:lnTo>
                  <a:lnTo>
                    <a:pt x="53" y="708"/>
                  </a:lnTo>
                  <a:lnTo>
                    <a:pt x="41" y="670"/>
                  </a:lnTo>
                  <a:lnTo>
                    <a:pt x="32" y="638"/>
                  </a:lnTo>
                  <a:lnTo>
                    <a:pt x="26" y="616"/>
                  </a:lnTo>
                  <a:lnTo>
                    <a:pt x="25" y="606"/>
                  </a:lnTo>
                  <a:close/>
                  <a:moveTo>
                    <a:pt x="113" y="863"/>
                  </a:moveTo>
                  <a:lnTo>
                    <a:pt x="114" y="864"/>
                  </a:lnTo>
                  <a:lnTo>
                    <a:pt x="117" y="869"/>
                  </a:lnTo>
                  <a:lnTo>
                    <a:pt x="121" y="878"/>
                  </a:lnTo>
                  <a:lnTo>
                    <a:pt x="126" y="889"/>
                  </a:lnTo>
                  <a:lnTo>
                    <a:pt x="138" y="921"/>
                  </a:lnTo>
                  <a:lnTo>
                    <a:pt x="152" y="959"/>
                  </a:lnTo>
                  <a:lnTo>
                    <a:pt x="165" y="1000"/>
                  </a:lnTo>
                  <a:lnTo>
                    <a:pt x="176" y="1032"/>
                  </a:lnTo>
                  <a:lnTo>
                    <a:pt x="182" y="1055"/>
                  </a:lnTo>
                  <a:lnTo>
                    <a:pt x="183" y="1064"/>
                  </a:lnTo>
                  <a:lnTo>
                    <a:pt x="182" y="1063"/>
                  </a:lnTo>
                  <a:lnTo>
                    <a:pt x="178" y="1059"/>
                  </a:lnTo>
                  <a:lnTo>
                    <a:pt x="175" y="1050"/>
                  </a:lnTo>
                  <a:lnTo>
                    <a:pt x="170" y="1038"/>
                  </a:lnTo>
                  <a:lnTo>
                    <a:pt x="158" y="1007"/>
                  </a:lnTo>
                  <a:lnTo>
                    <a:pt x="143" y="968"/>
                  </a:lnTo>
                  <a:lnTo>
                    <a:pt x="130" y="928"/>
                  </a:lnTo>
                  <a:lnTo>
                    <a:pt x="119" y="895"/>
                  </a:lnTo>
                  <a:lnTo>
                    <a:pt x="114" y="871"/>
                  </a:lnTo>
                  <a:lnTo>
                    <a:pt x="113" y="863"/>
                  </a:lnTo>
                  <a:close/>
                  <a:moveTo>
                    <a:pt x="206" y="1130"/>
                  </a:moveTo>
                  <a:lnTo>
                    <a:pt x="208" y="1131"/>
                  </a:lnTo>
                  <a:lnTo>
                    <a:pt x="211" y="1137"/>
                  </a:lnTo>
                  <a:lnTo>
                    <a:pt x="216" y="1145"/>
                  </a:lnTo>
                  <a:lnTo>
                    <a:pt x="220" y="1158"/>
                  </a:lnTo>
                  <a:lnTo>
                    <a:pt x="233" y="1190"/>
                  </a:lnTo>
                  <a:lnTo>
                    <a:pt x="249" y="1232"/>
                  </a:lnTo>
                  <a:lnTo>
                    <a:pt x="263" y="1274"/>
                  </a:lnTo>
                  <a:lnTo>
                    <a:pt x="274" y="1308"/>
                  </a:lnTo>
                  <a:lnTo>
                    <a:pt x="280" y="1332"/>
                  </a:lnTo>
                  <a:lnTo>
                    <a:pt x="281" y="1342"/>
                  </a:lnTo>
                  <a:lnTo>
                    <a:pt x="280" y="1340"/>
                  </a:lnTo>
                  <a:lnTo>
                    <a:pt x="277" y="1335"/>
                  </a:lnTo>
                  <a:lnTo>
                    <a:pt x="273" y="1326"/>
                  </a:lnTo>
                  <a:lnTo>
                    <a:pt x="267" y="1314"/>
                  </a:lnTo>
                  <a:lnTo>
                    <a:pt x="254" y="1281"/>
                  </a:lnTo>
                  <a:lnTo>
                    <a:pt x="240" y="1241"/>
                  </a:lnTo>
                  <a:lnTo>
                    <a:pt x="224" y="1199"/>
                  </a:lnTo>
                  <a:lnTo>
                    <a:pt x="213" y="1164"/>
                  </a:lnTo>
                  <a:lnTo>
                    <a:pt x="207" y="1140"/>
                  </a:lnTo>
                  <a:lnTo>
                    <a:pt x="206" y="1130"/>
                  </a:lnTo>
                  <a:close/>
                  <a:moveTo>
                    <a:pt x="307" y="1409"/>
                  </a:moveTo>
                  <a:lnTo>
                    <a:pt x="308" y="1411"/>
                  </a:lnTo>
                  <a:lnTo>
                    <a:pt x="311" y="1417"/>
                  </a:lnTo>
                  <a:lnTo>
                    <a:pt x="315" y="1426"/>
                  </a:lnTo>
                  <a:lnTo>
                    <a:pt x="322" y="1439"/>
                  </a:lnTo>
                  <a:lnTo>
                    <a:pt x="335" y="1473"/>
                  </a:lnTo>
                  <a:lnTo>
                    <a:pt x="352" y="1517"/>
                  </a:lnTo>
                  <a:lnTo>
                    <a:pt x="367" y="1560"/>
                  </a:lnTo>
                  <a:lnTo>
                    <a:pt x="379" y="1596"/>
                  </a:lnTo>
                  <a:lnTo>
                    <a:pt x="383" y="1610"/>
                  </a:lnTo>
                  <a:lnTo>
                    <a:pt x="387" y="1621"/>
                  </a:lnTo>
                  <a:lnTo>
                    <a:pt x="388" y="1628"/>
                  </a:lnTo>
                  <a:lnTo>
                    <a:pt x="388" y="1631"/>
                  </a:lnTo>
                  <a:lnTo>
                    <a:pt x="386" y="1630"/>
                  </a:lnTo>
                  <a:lnTo>
                    <a:pt x="382" y="1624"/>
                  </a:lnTo>
                  <a:lnTo>
                    <a:pt x="378" y="1614"/>
                  </a:lnTo>
                  <a:lnTo>
                    <a:pt x="372" y="1602"/>
                  </a:lnTo>
                  <a:lnTo>
                    <a:pt x="358" y="1568"/>
                  </a:lnTo>
                  <a:lnTo>
                    <a:pt x="342" y="1526"/>
                  </a:lnTo>
                  <a:lnTo>
                    <a:pt x="326" y="1482"/>
                  </a:lnTo>
                  <a:lnTo>
                    <a:pt x="314" y="1446"/>
                  </a:lnTo>
                  <a:lnTo>
                    <a:pt x="308" y="1420"/>
                  </a:lnTo>
                  <a:lnTo>
                    <a:pt x="307" y="1409"/>
                  </a:lnTo>
                  <a:close/>
                  <a:moveTo>
                    <a:pt x="501" y="1934"/>
                  </a:moveTo>
                  <a:lnTo>
                    <a:pt x="499" y="1933"/>
                  </a:lnTo>
                  <a:lnTo>
                    <a:pt x="496" y="1927"/>
                  </a:lnTo>
                  <a:lnTo>
                    <a:pt x="491" y="1917"/>
                  </a:lnTo>
                  <a:lnTo>
                    <a:pt x="485" y="1904"/>
                  </a:lnTo>
                  <a:lnTo>
                    <a:pt x="470" y="1868"/>
                  </a:lnTo>
                  <a:lnTo>
                    <a:pt x="452" y="1823"/>
                  </a:lnTo>
                  <a:lnTo>
                    <a:pt x="436" y="1778"/>
                  </a:lnTo>
                  <a:lnTo>
                    <a:pt x="423" y="1739"/>
                  </a:lnTo>
                  <a:lnTo>
                    <a:pt x="415" y="1713"/>
                  </a:lnTo>
                  <a:lnTo>
                    <a:pt x="414" y="1702"/>
                  </a:lnTo>
                  <a:lnTo>
                    <a:pt x="416" y="1704"/>
                  </a:lnTo>
                  <a:lnTo>
                    <a:pt x="419" y="1710"/>
                  </a:lnTo>
                  <a:lnTo>
                    <a:pt x="424" y="1720"/>
                  </a:lnTo>
                  <a:lnTo>
                    <a:pt x="430" y="1733"/>
                  </a:lnTo>
                  <a:lnTo>
                    <a:pt x="445" y="1769"/>
                  </a:lnTo>
                  <a:lnTo>
                    <a:pt x="462" y="1814"/>
                  </a:lnTo>
                  <a:lnTo>
                    <a:pt x="479" y="1859"/>
                  </a:lnTo>
                  <a:lnTo>
                    <a:pt x="492" y="1897"/>
                  </a:lnTo>
                  <a:lnTo>
                    <a:pt x="496" y="1911"/>
                  </a:lnTo>
                  <a:lnTo>
                    <a:pt x="499" y="1924"/>
                  </a:lnTo>
                  <a:lnTo>
                    <a:pt x="502" y="1931"/>
                  </a:lnTo>
                  <a:lnTo>
                    <a:pt x="501" y="1934"/>
                  </a:lnTo>
                  <a:close/>
                  <a:moveTo>
                    <a:pt x="582" y="2124"/>
                  </a:moveTo>
                  <a:lnTo>
                    <a:pt x="599" y="2172"/>
                  </a:lnTo>
                  <a:lnTo>
                    <a:pt x="613" y="2212"/>
                  </a:lnTo>
                  <a:lnTo>
                    <a:pt x="618" y="2227"/>
                  </a:lnTo>
                  <a:lnTo>
                    <a:pt x="621" y="2239"/>
                  </a:lnTo>
                  <a:lnTo>
                    <a:pt x="623" y="2248"/>
                  </a:lnTo>
                  <a:lnTo>
                    <a:pt x="623" y="2251"/>
                  </a:lnTo>
                  <a:lnTo>
                    <a:pt x="621" y="2249"/>
                  </a:lnTo>
                  <a:lnTo>
                    <a:pt x="617" y="2244"/>
                  </a:lnTo>
                  <a:lnTo>
                    <a:pt x="612" y="2234"/>
                  </a:lnTo>
                  <a:lnTo>
                    <a:pt x="606" y="2219"/>
                  </a:lnTo>
                  <a:lnTo>
                    <a:pt x="589" y="2181"/>
                  </a:lnTo>
                  <a:lnTo>
                    <a:pt x="571" y="2135"/>
                  </a:lnTo>
                  <a:lnTo>
                    <a:pt x="553" y="2087"/>
                  </a:lnTo>
                  <a:lnTo>
                    <a:pt x="539" y="2047"/>
                  </a:lnTo>
                  <a:lnTo>
                    <a:pt x="535" y="2032"/>
                  </a:lnTo>
                  <a:lnTo>
                    <a:pt x="531" y="2020"/>
                  </a:lnTo>
                  <a:lnTo>
                    <a:pt x="529" y="2012"/>
                  </a:lnTo>
                  <a:lnTo>
                    <a:pt x="529" y="2009"/>
                  </a:lnTo>
                  <a:lnTo>
                    <a:pt x="531" y="2010"/>
                  </a:lnTo>
                  <a:lnTo>
                    <a:pt x="535" y="2017"/>
                  </a:lnTo>
                  <a:lnTo>
                    <a:pt x="540" y="2027"/>
                  </a:lnTo>
                  <a:lnTo>
                    <a:pt x="547" y="2041"/>
                  </a:lnTo>
                  <a:lnTo>
                    <a:pt x="563" y="2078"/>
                  </a:lnTo>
                  <a:lnTo>
                    <a:pt x="582" y="2124"/>
                  </a:lnTo>
                  <a:close/>
                  <a:moveTo>
                    <a:pt x="90" y="721"/>
                  </a:moveTo>
                  <a:lnTo>
                    <a:pt x="78" y="685"/>
                  </a:lnTo>
                  <a:lnTo>
                    <a:pt x="69" y="654"/>
                  </a:lnTo>
                  <a:lnTo>
                    <a:pt x="63" y="633"/>
                  </a:lnTo>
                  <a:lnTo>
                    <a:pt x="62" y="625"/>
                  </a:lnTo>
                  <a:lnTo>
                    <a:pt x="67" y="631"/>
                  </a:lnTo>
                  <a:lnTo>
                    <a:pt x="74" y="650"/>
                  </a:lnTo>
                  <a:lnTo>
                    <a:pt x="85" y="678"/>
                  </a:lnTo>
                  <a:lnTo>
                    <a:pt x="98" y="713"/>
                  </a:lnTo>
                  <a:lnTo>
                    <a:pt x="110" y="750"/>
                  </a:lnTo>
                  <a:lnTo>
                    <a:pt x="119" y="780"/>
                  </a:lnTo>
                  <a:lnTo>
                    <a:pt x="125" y="801"/>
                  </a:lnTo>
                  <a:lnTo>
                    <a:pt x="126" y="810"/>
                  </a:lnTo>
                  <a:lnTo>
                    <a:pt x="125" y="809"/>
                  </a:lnTo>
                  <a:lnTo>
                    <a:pt x="121" y="804"/>
                  </a:lnTo>
                  <a:lnTo>
                    <a:pt x="118" y="797"/>
                  </a:lnTo>
                  <a:lnTo>
                    <a:pt x="114" y="786"/>
                  </a:lnTo>
                  <a:lnTo>
                    <a:pt x="103" y="757"/>
                  </a:lnTo>
                  <a:lnTo>
                    <a:pt x="90" y="721"/>
                  </a:lnTo>
                  <a:close/>
                  <a:moveTo>
                    <a:pt x="176" y="971"/>
                  </a:moveTo>
                  <a:lnTo>
                    <a:pt x="163" y="934"/>
                  </a:lnTo>
                  <a:lnTo>
                    <a:pt x="153" y="901"/>
                  </a:lnTo>
                  <a:lnTo>
                    <a:pt x="150" y="889"/>
                  </a:lnTo>
                  <a:lnTo>
                    <a:pt x="148" y="879"/>
                  </a:lnTo>
                  <a:lnTo>
                    <a:pt x="147" y="872"/>
                  </a:lnTo>
                  <a:lnTo>
                    <a:pt x="147" y="870"/>
                  </a:lnTo>
                  <a:lnTo>
                    <a:pt x="148" y="871"/>
                  </a:lnTo>
                  <a:lnTo>
                    <a:pt x="151" y="876"/>
                  </a:lnTo>
                  <a:lnTo>
                    <a:pt x="154" y="884"/>
                  </a:lnTo>
                  <a:lnTo>
                    <a:pt x="160" y="895"/>
                  </a:lnTo>
                  <a:lnTo>
                    <a:pt x="171" y="926"/>
                  </a:lnTo>
                  <a:lnTo>
                    <a:pt x="185" y="963"/>
                  </a:lnTo>
                  <a:lnTo>
                    <a:pt x="197" y="1001"/>
                  </a:lnTo>
                  <a:lnTo>
                    <a:pt x="208" y="1032"/>
                  </a:lnTo>
                  <a:lnTo>
                    <a:pt x="213" y="1055"/>
                  </a:lnTo>
                  <a:lnTo>
                    <a:pt x="215" y="1064"/>
                  </a:lnTo>
                  <a:lnTo>
                    <a:pt x="212" y="1063"/>
                  </a:lnTo>
                  <a:lnTo>
                    <a:pt x="210" y="1059"/>
                  </a:lnTo>
                  <a:lnTo>
                    <a:pt x="206" y="1050"/>
                  </a:lnTo>
                  <a:lnTo>
                    <a:pt x="201" y="1039"/>
                  </a:lnTo>
                  <a:lnTo>
                    <a:pt x="189" y="1008"/>
                  </a:lnTo>
                  <a:lnTo>
                    <a:pt x="176" y="971"/>
                  </a:lnTo>
                  <a:close/>
                  <a:moveTo>
                    <a:pt x="236" y="1127"/>
                  </a:moveTo>
                  <a:lnTo>
                    <a:pt x="238" y="1128"/>
                  </a:lnTo>
                  <a:lnTo>
                    <a:pt x="241" y="1133"/>
                  </a:lnTo>
                  <a:lnTo>
                    <a:pt x="245" y="1141"/>
                  </a:lnTo>
                  <a:lnTo>
                    <a:pt x="250" y="1153"/>
                  </a:lnTo>
                  <a:lnTo>
                    <a:pt x="263" y="1185"/>
                  </a:lnTo>
                  <a:lnTo>
                    <a:pt x="277" y="1224"/>
                  </a:lnTo>
                  <a:lnTo>
                    <a:pt x="291" y="1264"/>
                  </a:lnTo>
                  <a:lnTo>
                    <a:pt x="301" y="1297"/>
                  </a:lnTo>
                  <a:lnTo>
                    <a:pt x="308" y="1321"/>
                  </a:lnTo>
                  <a:lnTo>
                    <a:pt x="309" y="1329"/>
                  </a:lnTo>
                  <a:lnTo>
                    <a:pt x="308" y="1328"/>
                  </a:lnTo>
                  <a:lnTo>
                    <a:pt x="304" y="1324"/>
                  </a:lnTo>
                  <a:lnTo>
                    <a:pt x="300" y="1315"/>
                  </a:lnTo>
                  <a:lnTo>
                    <a:pt x="295" y="1303"/>
                  </a:lnTo>
                  <a:lnTo>
                    <a:pt x="283" y="1271"/>
                  </a:lnTo>
                  <a:lnTo>
                    <a:pt x="267" y="1233"/>
                  </a:lnTo>
                  <a:lnTo>
                    <a:pt x="254" y="1192"/>
                  </a:lnTo>
                  <a:lnTo>
                    <a:pt x="243" y="1160"/>
                  </a:lnTo>
                  <a:lnTo>
                    <a:pt x="240" y="1146"/>
                  </a:lnTo>
                  <a:lnTo>
                    <a:pt x="238" y="1137"/>
                  </a:lnTo>
                  <a:lnTo>
                    <a:pt x="236" y="1129"/>
                  </a:lnTo>
                  <a:lnTo>
                    <a:pt x="236" y="1127"/>
                  </a:lnTo>
                  <a:close/>
                  <a:moveTo>
                    <a:pt x="333" y="1395"/>
                  </a:moveTo>
                  <a:lnTo>
                    <a:pt x="334" y="1396"/>
                  </a:lnTo>
                  <a:lnTo>
                    <a:pt x="337" y="1402"/>
                  </a:lnTo>
                  <a:lnTo>
                    <a:pt x="342" y="1411"/>
                  </a:lnTo>
                  <a:lnTo>
                    <a:pt x="347" y="1424"/>
                  </a:lnTo>
                  <a:lnTo>
                    <a:pt x="361" y="1457"/>
                  </a:lnTo>
                  <a:lnTo>
                    <a:pt x="377" y="1497"/>
                  </a:lnTo>
                  <a:lnTo>
                    <a:pt x="391" y="1539"/>
                  </a:lnTo>
                  <a:lnTo>
                    <a:pt x="403" y="1574"/>
                  </a:lnTo>
                  <a:lnTo>
                    <a:pt x="406" y="1587"/>
                  </a:lnTo>
                  <a:lnTo>
                    <a:pt x="410" y="1598"/>
                  </a:lnTo>
                  <a:lnTo>
                    <a:pt x="411" y="1605"/>
                  </a:lnTo>
                  <a:lnTo>
                    <a:pt x="411" y="1608"/>
                  </a:lnTo>
                  <a:lnTo>
                    <a:pt x="409" y="1607"/>
                  </a:lnTo>
                  <a:lnTo>
                    <a:pt x="405" y="1601"/>
                  </a:lnTo>
                  <a:lnTo>
                    <a:pt x="401" y="1593"/>
                  </a:lnTo>
                  <a:lnTo>
                    <a:pt x="395" y="1580"/>
                  </a:lnTo>
                  <a:lnTo>
                    <a:pt x="382" y="1548"/>
                  </a:lnTo>
                  <a:lnTo>
                    <a:pt x="367" y="1507"/>
                  </a:lnTo>
                  <a:lnTo>
                    <a:pt x="352" y="1464"/>
                  </a:lnTo>
                  <a:lnTo>
                    <a:pt x="341" y="1429"/>
                  </a:lnTo>
                  <a:lnTo>
                    <a:pt x="336" y="1416"/>
                  </a:lnTo>
                  <a:lnTo>
                    <a:pt x="334" y="1405"/>
                  </a:lnTo>
                  <a:lnTo>
                    <a:pt x="333" y="1399"/>
                  </a:lnTo>
                  <a:lnTo>
                    <a:pt x="333" y="1395"/>
                  </a:lnTo>
                  <a:close/>
                  <a:moveTo>
                    <a:pt x="436" y="1676"/>
                  </a:moveTo>
                  <a:lnTo>
                    <a:pt x="438" y="1677"/>
                  </a:lnTo>
                  <a:lnTo>
                    <a:pt x="441" y="1683"/>
                  </a:lnTo>
                  <a:lnTo>
                    <a:pt x="446" y="1692"/>
                  </a:lnTo>
                  <a:lnTo>
                    <a:pt x="451" y="1705"/>
                  </a:lnTo>
                  <a:lnTo>
                    <a:pt x="465" y="1739"/>
                  </a:lnTo>
                  <a:lnTo>
                    <a:pt x="483" y="1783"/>
                  </a:lnTo>
                  <a:lnTo>
                    <a:pt x="498" y="1826"/>
                  </a:lnTo>
                  <a:lnTo>
                    <a:pt x="510" y="1862"/>
                  </a:lnTo>
                  <a:lnTo>
                    <a:pt x="515" y="1876"/>
                  </a:lnTo>
                  <a:lnTo>
                    <a:pt x="518" y="1887"/>
                  </a:lnTo>
                  <a:lnTo>
                    <a:pt x="519" y="1895"/>
                  </a:lnTo>
                  <a:lnTo>
                    <a:pt x="519" y="1898"/>
                  </a:lnTo>
                  <a:lnTo>
                    <a:pt x="517" y="1897"/>
                  </a:lnTo>
                  <a:lnTo>
                    <a:pt x="514" y="1892"/>
                  </a:lnTo>
                  <a:lnTo>
                    <a:pt x="509" y="1882"/>
                  </a:lnTo>
                  <a:lnTo>
                    <a:pt x="504" y="1869"/>
                  </a:lnTo>
                  <a:lnTo>
                    <a:pt x="489" y="1835"/>
                  </a:lnTo>
                  <a:lnTo>
                    <a:pt x="472" y="1792"/>
                  </a:lnTo>
                  <a:lnTo>
                    <a:pt x="457" y="1748"/>
                  </a:lnTo>
                  <a:lnTo>
                    <a:pt x="445" y="1712"/>
                  </a:lnTo>
                  <a:lnTo>
                    <a:pt x="440" y="1698"/>
                  </a:lnTo>
                  <a:lnTo>
                    <a:pt x="437" y="1687"/>
                  </a:lnTo>
                  <a:lnTo>
                    <a:pt x="436" y="1679"/>
                  </a:lnTo>
                  <a:lnTo>
                    <a:pt x="436" y="1676"/>
                  </a:lnTo>
                  <a:close/>
                  <a:moveTo>
                    <a:pt x="586" y="2091"/>
                  </a:moveTo>
                  <a:lnTo>
                    <a:pt x="568" y="2045"/>
                  </a:lnTo>
                  <a:lnTo>
                    <a:pt x="555" y="2007"/>
                  </a:lnTo>
                  <a:lnTo>
                    <a:pt x="551" y="1993"/>
                  </a:lnTo>
                  <a:lnTo>
                    <a:pt x="548" y="1981"/>
                  </a:lnTo>
                  <a:lnTo>
                    <a:pt x="547" y="1973"/>
                  </a:lnTo>
                  <a:lnTo>
                    <a:pt x="547" y="1970"/>
                  </a:lnTo>
                  <a:lnTo>
                    <a:pt x="549" y="1972"/>
                  </a:lnTo>
                  <a:lnTo>
                    <a:pt x="552" y="1977"/>
                  </a:lnTo>
                  <a:lnTo>
                    <a:pt x="556" y="1987"/>
                  </a:lnTo>
                  <a:lnTo>
                    <a:pt x="563" y="2000"/>
                  </a:lnTo>
                  <a:lnTo>
                    <a:pt x="578" y="2036"/>
                  </a:lnTo>
                  <a:lnTo>
                    <a:pt x="596" y="2081"/>
                  </a:lnTo>
                  <a:lnTo>
                    <a:pt x="613" y="2127"/>
                  </a:lnTo>
                  <a:lnTo>
                    <a:pt x="627" y="2166"/>
                  </a:lnTo>
                  <a:lnTo>
                    <a:pt x="631" y="2180"/>
                  </a:lnTo>
                  <a:lnTo>
                    <a:pt x="634" y="2192"/>
                  </a:lnTo>
                  <a:lnTo>
                    <a:pt x="636" y="2200"/>
                  </a:lnTo>
                  <a:lnTo>
                    <a:pt x="636" y="2203"/>
                  </a:lnTo>
                  <a:lnTo>
                    <a:pt x="634" y="2201"/>
                  </a:lnTo>
                  <a:lnTo>
                    <a:pt x="631" y="2195"/>
                  </a:lnTo>
                  <a:lnTo>
                    <a:pt x="625" y="2186"/>
                  </a:lnTo>
                  <a:lnTo>
                    <a:pt x="619" y="2172"/>
                  </a:lnTo>
                  <a:lnTo>
                    <a:pt x="604" y="2136"/>
                  </a:lnTo>
                  <a:lnTo>
                    <a:pt x="586" y="2091"/>
                  </a:lnTo>
                  <a:close/>
                  <a:moveTo>
                    <a:pt x="29" y="427"/>
                  </a:moveTo>
                  <a:lnTo>
                    <a:pt x="33" y="433"/>
                  </a:lnTo>
                  <a:lnTo>
                    <a:pt x="40" y="450"/>
                  </a:lnTo>
                  <a:lnTo>
                    <a:pt x="50" y="477"/>
                  </a:lnTo>
                  <a:lnTo>
                    <a:pt x="61" y="510"/>
                  </a:lnTo>
                  <a:lnTo>
                    <a:pt x="72" y="542"/>
                  </a:lnTo>
                  <a:lnTo>
                    <a:pt x="81" y="571"/>
                  </a:lnTo>
                  <a:lnTo>
                    <a:pt x="85" y="590"/>
                  </a:lnTo>
                  <a:lnTo>
                    <a:pt x="86" y="597"/>
                  </a:lnTo>
                  <a:lnTo>
                    <a:pt x="82" y="593"/>
                  </a:lnTo>
                  <a:lnTo>
                    <a:pt x="75" y="575"/>
                  </a:lnTo>
                  <a:lnTo>
                    <a:pt x="64" y="549"/>
                  </a:lnTo>
                  <a:lnTo>
                    <a:pt x="53" y="516"/>
                  </a:lnTo>
                  <a:lnTo>
                    <a:pt x="43" y="483"/>
                  </a:lnTo>
                  <a:lnTo>
                    <a:pt x="35" y="455"/>
                  </a:lnTo>
                  <a:lnTo>
                    <a:pt x="29" y="435"/>
                  </a:lnTo>
                  <a:lnTo>
                    <a:pt x="29" y="427"/>
                  </a:lnTo>
                  <a:close/>
                  <a:moveTo>
                    <a:pt x="105" y="652"/>
                  </a:moveTo>
                  <a:lnTo>
                    <a:pt x="108" y="658"/>
                  </a:lnTo>
                  <a:lnTo>
                    <a:pt x="116" y="675"/>
                  </a:lnTo>
                  <a:lnTo>
                    <a:pt x="127" y="704"/>
                  </a:lnTo>
                  <a:lnTo>
                    <a:pt x="139" y="738"/>
                  </a:lnTo>
                  <a:lnTo>
                    <a:pt x="151" y="773"/>
                  </a:lnTo>
                  <a:lnTo>
                    <a:pt x="160" y="801"/>
                  </a:lnTo>
                  <a:lnTo>
                    <a:pt x="165" y="822"/>
                  </a:lnTo>
                  <a:lnTo>
                    <a:pt x="165" y="830"/>
                  </a:lnTo>
                  <a:lnTo>
                    <a:pt x="164" y="829"/>
                  </a:lnTo>
                  <a:lnTo>
                    <a:pt x="162" y="824"/>
                  </a:lnTo>
                  <a:lnTo>
                    <a:pt x="158" y="818"/>
                  </a:lnTo>
                  <a:lnTo>
                    <a:pt x="153" y="807"/>
                  </a:lnTo>
                  <a:lnTo>
                    <a:pt x="143" y="779"/>
                  </a:lnTo>
                  <a:lnTo>
                    <a:pt x="131" y="745"/>
                  </a:lnTo>
                  <a:lnTo>
                    <a:pt x="119" y="710"/>
                  </a:lnTo>
                  <a:lnTo>
                    <a:pt x="110" y="681"/>
                  </a:lnTo>
                  <a:lnTo>
                    <a:pt x="105" y="661"/>
                  </a:lnTo>
                  <a:lnTo>
                    <a:pt x="105" y="652"/>
                  </a:lnTo>
                  <a:close/>
                  <a:moveTo>
                    <a:pt x="213" y="984"/>
                  </a:moveTo>
                  <a:lnTo>
                    <a:pt x="201" y="948"/>
                  </a:lnTo>
                  <a:lnTo>
                    <a:pt x="192" y="917"/>
                  </a:lnTo>
                  <a:lnTo>
                    <a:pt x="188" y="905"/>
                  </a:lnTo>
                  <a:lnTo>
                    <a:pt x="186" y="896"/>
                  </a:lnTo>
                  <a:lnTo>
                    <a:pt x="185" y="890"/>
                  </a:lnTo>
                  <a:lnTo>
                    <a:pt x="185" y="887"/>
                  </a:lnTo>
                  <a:lnTo>
                    <a:pt x="189" y="893"/>
                  </a:lnTo>
                  <a:lnTo>
                    <a:pt x="198" y="912"/>
                  </a:lnTo>
                  <a:lnTo>
                    <a:pt x="209" y="940"/>
                  </a:lnTo>
                  <a:lnTo>
                    <a:pt x="222" y="977"/>
                  </a:lnTo>
                  <a:lnTo>
                    <a:pt x="234" y="1013"/>
                  </a:lnTo>
                  <a:lnTo>
                    <a:pt x="244" y="1043"/>
                  </a:lnTo>
                  <a:lnTo>
                    <a:pt x="250" y="1064"/>
                  </a:lnTo>
                  <a:lnTo>
                    <a:pt x="251" y="1073"/>
                  </a:lnTo>
                  <a:lnTo>
                    <a:pt x="249" y="1072"/>
                  </a:lnTo>
                  <a:lnTo>
                    <a:pt x="246" y="1067"/>
                  </a:lnTo>
                  <a:lnTo>
                    <a:pt x="242" y="1060"/>
                  </a:lnTo>
                  <a:lnTo>
                    <a:pt x="238" y="1049"/>
                  </a:lnTo>
                  <a:lnTo>
                    <a:pt x="227" y="1020"/>
                  </a:lnTo>
                  <a:lnTo>
                    <a:pt x="213" y="984"/>
                  </a:lnTo>
                  <a:close/>
                  <a:moveTo>
                    <a:pt x="302" y="1235"/>
                  </a:moveTo>
                  <a:lnTo>
                    <a:pt x="289" y="1197"/>
                  </a:lnTo>
                  <a:lnTo>
                    <a:pt x="278" y="1165"/>
                  </a:lnTo>
                  <a:lnTo>
                    <a:pt x="275" y="1153"/>
                  </a:lnTo>
                  <a:lnTo>
                    <a:pt x="273" y="1143"/>
                  </a:lnTo>
                  <a:lnTo>
                    <a:pt x="272" y="1137"/>
                  </a:lnTo>
                  <a:lnTo>
                    <a:pt x="272" y="1133"/>
                  </a:lnTo>
                  <a:lnTo>
                    <a:pt x="274" y="1134"/>
                  </a:lnTo>
                  <a:lnTo>
                    <a:pt x="276" y="1140"/>
                  </a:lnTo>
                  <a:lnTo>
                    <a:pt x="280" y="1147"/>
                  </a:lnTo>
                  <a:lnTo>
                    <a:pt x="285" y="1158"/>
                  </a:lnTo>
                  <a:lnTo>
                    <a:pt x="297" y="1189"/>
                  </a:lnTo>
                  <a:lnTo>
                    <a:pt x="311" y="1226"/>
                  </a:lnTo>
                  <a:lnTo>
                    <a:pt x="324" y="1265"/>
                  </a:lnTo>
                  <a:lnTo>
                    <a:pt x="334" y="1297"/>
                  </a:lnTo>
                  <a:lnTo>
                    <a:pt x="341" y="1318"/>
                  </a:lnTo>
                  <a:lnTo>
                    <a:pt x="342" y="1328"/>
                  </a:lnTo>
                  <a:lnTo>
                    <a:pt x="339" y="1327"/>
                  </a:lnTo>
                  <a:lnTo>
                    <a:pt x="337" y="1323"/>
                  </a:lnTo>
                  <a:lnTo>
                    <a:pt x="333" y="1314"/>
                  </a:lnTo>
                  <a:lnTo>
                    <a:pt x="327" y="1303"/>
                  </a:lnTo>
                  <a:lnTo>
                    <a:pt x="315" y="1272"/>
                  </a:lnTo>
                  <a:lnTo>
                    <a:pt x="302" y="1235"/>
                  </a:lnTo>
                  <a:close/>
                  <a:moveTo>
                    <a:pt x="364" y="1391"/>
                  </a:moveTo>
                  <a:lnTo>
                    <a:pt x="366" y="1392"/>
                  </a:lnTo>
                  <a:lnTo>
                    <a:pt x="369" y="1397"/>
                  </a:lnTo>
                  <a:lnTo>
                    <a:pt x="373" y="1406"/>
                  </a:lnTo>
                  <a:lnTo>
                    <a:pt x="378" y="1417"/>
                  </a:lnTo>
                  <a:lnTo>
                    <a:pt x="391" y="1449"/>
                  </a:lnTo>
                  <a:lnTo>
                    <a:pt x="406" y="1488"/>
                  </a:lnTo>
                  <a:lnTo>
                    <a:pt x="421" y="1529"/>
                  </a:lnTo>
                  <a:lnTo>
                    <a:pt x="432" y="1562"/>
                  </a:lnTo>
                  <a:lnTo>
                    <a:pt x="438" y="1585"/>
                  </a:lnTo>
                  <a:lnTo>
                    <a:pt x="439" y="1595"/>
                  </a:lnTo>
                  <a:lnTo>
                    <a:pt x="437" y="1594"/>
                  </a:lnTo>
                  <a:lnTo>
                    <a:pt x="434" y="1589"/>
                  </a:lnTo>
                  <a:lnTo>
                    <a:pt x="429" y="1580"/>
                  </a:lnTo>
                  <a:lnTo>
                    <a:pt x="424" y="1568"/>
                  </a:lnTo>
                  <a:lnTo>
                    <a:pt x="412" y="1537"/>
                  </a:lnTo>
                  <a:lnTo>
                    <a:pt x="396" y="1497"/>
                  </a:lnTo>
                  <a:lnTo>
                    <a:pt x="382" y="1458"/>
                  </a:lnTo>
                  <a:lnTo>
                    <a:pt x="371" y="1424"/>
                  </a:lnTo>
                  <a:lnTo>
                    <a:pt x="368" y="1411"/>
                  </a:lnTo>
                  <a:lnTo>
                    <a:pt x="365" y="1401"/>
                  </a:lnTo>
                  <a:lnTo>
                    <a:pt x="364" y="1394"/>
                  </a:lnTo>
                  <a:lnTo>
                    <a:pt x="364" y="1391"/>
                  </a:lnTo>
                  <a:close/>
                  <a:moveTo>
                    <a:pt x="463" y="1660"/>
                  </a:moveTo>
                  <a:lnTo>
                    <a:pt x="465" y="1662"/>
                  </a:lnTo>
                  <a:lnTo>
                    <a:pt x="469" y="1667"/>
                  </a:lnTo>
                  <a:lnTo>
                    <a:pt x="473" y="1676"/>
                  </a:lnTo>
                  <a:lnTo>
                    <a:pt x="479" y="1689"/>
                  </a:lnTo>
                  <a:lnTo>
                    <a:pt x="493" y="1722"/>
                  </a:lnTo>
                  <a:lnTo>
                    <a:pt x="508" y="1762"/>
                  </a:lnTo>
                  <a:lnTo>
                    <a:pt x="524" y="1805"/>
                  </a:lnTo>
                  <a:lnTo>
                    <a:pt x="536" y="1839"/>
                  </a:lnTo>
                  <a:lnTo>
                    <a:pt x="539" y="1853"/>
                  </a:lnTo>
                  <a:lnTo>
                    <a:pt x="542" y="1863"/>
                  </a:lnTo>
                  <a:lnTo>
                    <a:pt x="543" y="1871"/>
                  </a:lnTo>
                  <a:lnTo>
                    <a:pt x="543" y="1874"/>
                  </a:lnTo>
                  <a:lnTo>
                    <a:pt x="541" y="1873"/>
                  </a:lnTo>
                  <a:lnTo>
                    <a:pt x="538" y="1868"/>
                  </a:lnTo>
                  <a:lnTo>
                    <a:pt x="533" y="1859"/>
                  </a:lnTo>
                  <a:lnTo>
                    <a:pt x="528" y="1847"/>
                  </a:lnTo>
                  <a:lnTo>
                    <a:pt x="514" y="1814"/>
                  </a:lnTo>
                  <a:lnTo>
                    <a:pt x="498" y="1773"/>
                  </a:lnTo>
                  <a:lnTo>
                    <a:pt x="483" y="1731"/>
                  </a:lnTo>
                  <a:lnTo>
                    <a:pt x="471" y="1696"/>
                  </a:lnTo>
                  <a:lnTo>
                    <a:pt x="468" y="1681"/>
                  </a:lnTo>
                  <a:lnTo>
                    <a:pt x="464" y="1671"/>
                  </a:lnTo>
                  <a:lnTo>
                    <a:pt x="463" y="1664"/>
                  </a:lnTo>
                  <a:lnTo>
                    <a:pt x="463" y="1660"/>
                  </a:lnTo>
                  <a:close/>
                  <a:moveTo>
                    <a:pt x="618" y="2050"/>
                  </a:moveTo>
                  <a:lnTo>
                    <a:pt x="634" y="2093"/>
                  </a:lnTo>
                  <a:lnTo>
                    <a:pt x="646" y="2130"/>
                  </a:lnTo>
                  <a:lnTo>
                    <a:pt x="651" y="2144"/>
                  </a:lnTo>
                  <a:lnTo>
                    <a:pt x="654" y="2155"/>
                  </a:lnTo>
                  <a:lnTo>
                    <a:pt x="655" y="2162"/>
                  </a:lnTo>
                  <a:lnTo>
                    <a:pt x="655" y="2166"/>
                  </a:lnTo>
                  <a:lnTo>
                    <a:pt x="653" y="2165"/>
                  </a:lnTo>
                  <a:lnTo>
                    <a:pt x="650" y="2159"/>
                  </a:lnTo>
                  <a:lnTo>
                    <a:pt x="645" y="2149"/>
                  </a:lnTo>
                  <a:lnTo>
                    <a:pt x="639" y="2136"/>
                  </a:lnTo>
                  <a:lnTo>
                    <a:pt x="624" y="2102"/>
                  </a:lnTo>
                  <a:lnTo>
                    <a:pt x="607" y="2059"/>
                  </a:lnTo>
                  <a:lnTo>
                    <a:pt x="590" y="2016"/>
                  </a:lnTo>
                  <a:lnTo>
                    <a:pt x="578" y="1978"/>
                  </a:lnTo>
                  <a:lnTo>
                    <a:pt x="574" y="1964"/>
                  </a:lnTo>
                  <a:lnTo>
                    <a:pt x="571" y="1953"/>
                  </a:lnTo>
                  <a:lnTo>
                    <a:pt x="570" y="1945"/>
                  </a:lnTo>
                  <a:lnTo>
                    <a:pt x="570" y="1942"/>
                  </a:lnTo>
                  <a:lnTo>
                    <a:pt x="571" y="1944"/>
                  </a:lnTo>
                  <a:lnTo>
                    <a:pt x="575" y="1950"/>
                  </a:lnTo>
                  <a:lnTo>
                    <a:pt x="579" y="1959"/>
                  </a:lnTo>
                  <a:lnTo>
                    <a:pt x="586" y="1972"/>
                  </a:lnTo>
                  <a:lnTo>
                    <a:pt x="600" y="2006"/>
                  </a:lnTo>
                  <a:lnTo>
                    <a:pt x="618" y="2050"/>
                  </a:lnTo>
                  <a:close/>
                  <a:moveTo>
                    <a:pt x="62" y="423"/>
                  </a:moveTo>
                  <a:lnTo>
                    <a:pt x="59" y="419"/>
                  </a:lnTo>
                  <a:lnTo>
                    <a:pt x="51" y="403"/>
                  </a:lnTo>
                  <a:lnTo>
                    <a:pt x="43" y="379"/>
                  </a:lnTo>
                  <a:lnTo>
                    <a:pt x="33" y="350"/>
                  </a:lnTo>
                  <a:lnTo>
                    <a:pt x="23" y="319"/>
                  </a:lnTo>
                  <a:lnTo>
                    <a:pt x="15" y="294"/>
                  </a:lnTo>
                  <a:lnTo>
                    <a:pt x="11" y="275"/>
                  </a:lnTo>
                  <a:lnTo>
                    <a:pt x="11" y="268"/>
                  </a:lnTo>
                  <a:lnTo>
                    <a:pt x="14" y="273"/>
                  </a:lnTo>
                  <a:lnTo>
                    <a:pt x="21" y="288"/>
                  </a:lnTo>
                  <a:lnTo>
                    <a:pt x="29" y="312"/>
                  </a:lnTo>
                  <a:lnTo>
                    <a:pt x="40" y="343"/>
                  </a:lnTo>
                  <a:lnTo>
                    <a:pt x="50" y="373"/>
                  </a:lnTo>
                  <a:lnTo>
                    <a:pt x="57" y="399"/>
                  </a:lnTo>
                  <a:lnTo>
                    <a:pt x="61" y="416"/>
                  </a:lnTo>
                  <a:lnTo>
                    <a:pt x="62" y="423"/>
                  </a:lnTo>
                  <a:close/>
                  <a:moveTo>
                    <a:pt x="79" y="473"/>
                  </a:moveTo>
                  <a:lnTo>
                    <a:pt x="83" y="479"/>
                  </a:lnTo>
                  <a:lnTo>
                    <a:pt x="90" y="495"/>
                  </a:lnTo>
                  <a:lnTo>
                    <a:pt x="100" y="521"/>
                  </a:lnTo>
                  <a:lnTo>
                    <a:pt x="110" y="551"/>
                  </a:lnTo>
                  <a:lnTo>
                    <a:pt x="120" y="583"/>
                  </a:lnTo>
                  <a:lnTo>
                    <a:pt x="128" y="609"/>
                  </a:lnTo>
                  <a:lnTo>
                    <a:pt x="133" y="628"/>
                  </a:lnTo>
                  <a:lnTo>
                    <a:pt x="133" y="637"/>
                  </a:lnTo>
                  <a:lnTo>
                    <a:pt x="130" y="631"/>
                  </a:lnTo>
                  <a:lnTo>
                    <a:pt x="123" y="615"/>
                  </a:lnTo>
                  <a:lnTo>
                    <a:pt x="113" y="591"/>
                  </a:lnTo>
                  <a:lnTo>
                    <a:pt x="102" y="559"/>
                  </a:lnTo>
                  <a:lnTo>
                    <a:pt x="92" y="527"/>
                  </a:lnTo>
                  <a:lnTo>
                    <a:pt x="84" y="501"/>
                  </a:lnTo>
                  <a:lnTo>
                    <a:pt x="80" y="482"/>
                  </a:lnTo>
                  <a:lnTo>
                    <a:pt x="79" y="473"/>
                  </a:lnTo>
                  <a:close/>
                  <a:moveTo>
                    <a:pt x="176" y="777"/>
                  </a:moveTo>
                  <a:lnTo>
                    <a:pt x="165" y="744"/>
                  </a:lnTo>
                  <a:lnTo>
                    <a:pt x="156" y="716"/>
                  </a:lnTo>
                  <a:lnTo>
                    <a:pt x="152" y="696"/>
                  </a:lnTo>
                  <a:lnTo>
                    <a:pt x="151" y="687"/>
                  </a:lnTo>
                  <a:lnTo>
                    <a:pt x="155" y="693"/>
                  </a:lnTo>
                  <a:lnTo>
                    <a:pt x="163" y="710"/>
                  </a:lnTo>
                  <a:lnTo>
                    <a:pt x="173" y="738"/>
                  </a:lnTo>
                  <a:lnTo>
                    <a:pt x="185" y="770"/>
                  </a:lnTo>
                  <a:lnTo>
                    <a:pt x="196" y="803"/>
                  </a:lnTo>
                  <a:lnTo>
                    <a:pt x="205" y="832"/>
                  </a:lnTo>
                  <a:lnTo>
                    <a:pt x="209" y="850"/>
                  </a:lnTo>
                  <a:lnTo>
                    <a:pt x="210" y="859"/>
                  </a:lnTo>
                  <a:lnTo>
                    <a:pt x="209" y="858"/>
                  </a:lnTo>
                  <a:lnTo>
                    <a:pt x="206" y="854"/>
                  </a:lnTo>
                  <a:lnTo>
                    <a:pt x="203" y="847"/>
                  </a:lnTo>
                  <a:lnTo>
                    <a:pt x="198" y="837"/>
                  </a:lnTo>
                  <a:lnTo>
                    <a:pt x="188" y="811"/>
                  </a:lnTo>
                  <a:lnTo>
                    <a:pt x="176" y="777"/>
                  </a:lnTo>
                  <a:close/>
                  <a:moveTo>
                    <a:pt x="229" y="913"/>
                  </a:moveTo>
                  <a:lnTo>
                    <a:pt x="231" y="914"/>
                  </a:lnTo>
                  <a:lnTo>
                    <a:pt x="233" y="918"/>
                  </a:lnTo>
                  <a:lnTo>
                    <a:pt x="236" y="926"/>
                  </a:lnTo>
                  <a:lnTo>
                    <a:pt x="241" y="937"/>
                  </a:lnTo>
                  <a:lnTo>
                    <a:pt x="252" y="964"/>
                  </a:lnTo>
                  <a:lnTo>
                    <a:pt x="265" y="1000"/>
                  </a:lnTo>
                  <a:lnTo>
                    <a:pt x="277" y="1035"/>
                  </a:lnTo>
                  <a:lnTo>
                    <a:pt x="286" y="1063"/>
                  </a:lnTo>
                  <a:lnTo>
                    <a:pt x="291" y="1084"/>
                  </a:lnTo>
                  <a:lnTo>
                    <a:pt x="292" y="1092"/>
                  </a:lnTo>
                  <a:lnTo>
                    <a:pt x="290" y="1092"/>
                  </a:lnTo>
                  <a:lnTo>
                    <a:pt x="288" y="1087"/>
                  </a:lnTo>
                  <a:lnTo>
                    <a:pt x="284" y="1080"/>
                  </a:lnTo>
                  <a:lnTo>
                    <a:pt x="279" y="1070"/>
                  </a:lnTo>
                  <a:lnTo>
                    <a:pt x="268" y="1042"/>
                  </a:lnTo>
                  <a:lnTo>
                    <a:pt x="256" y="1007"/>
                  </a:lnTo>
                  <a:lnTo>
                    <a:pt x="244" y="972"/>
                  </a:lnTo>
                  <a:lnTo>
                    <a:pt x="235" y="943"/>
                  </a:lnTo>
                  <a:lnTo>
                    <a:pt x="230" y="922"/>
                  </a:lnTo>
                  <a:lnTo>
                    <a:pt x="229" y="913"/>
                  </a:lnTo>
                  <a:close/>
                  <a:moveTo>
                    <a:pt x="341" y="1247"/>
                  </a:moveTo>
                  <a:lnTo>
                    <a:pt x="329" y="1210"/>
                  </a:lnTo>
                  <a:lnTo>
                    <a:pt x="319" y="1180"/>
                  </a:lnTo>
                  <a:lnTo>
                    <a:pt x="315" y="1168"/>
                  </a:lnTo>
                  <a:lnTo>
                    <a:pt x="313" y="1158"/>
                  </a:lnTo>
                  <a:lnTo>
                    <a:pt x="312" y="1152"/>
                  </a:lnTo>
                  <a:lnTo>
                    <a:pt x="312" y="1150"/>
                  </a:lnTo>
                  <a:lnTo>
                    <a:pt x="314" y="1151"/>
                  </a:lnTo>
                  <a:lnTo>
                    <a:pt x="316" y="1155"/>
                  </a:lnTo>
                  <a:lnTo>
                    <a:pt x="321" y="1163"/>
                  </a:lnTo>
                  <a:lnTo>
                    <a:pt x="325" y="1174"/>
                  </a:lnTo>
                  <a:lnTo>
                    <a:pt x="337" y="1202"/>
                  </a:lnTo>
                  <a:lnTo>
                    <a:pt x="350" y="1238"/>
                  </a:lnTo>
                  <a:lnTo>
                    <a:pt x="362" y="1276"/>
                  </a:lnTo>
                  <a:lnTo>
                    <a:pt x="372" y="1306"/>
                  </a:lnTo>
                  <a:lnTo>
                    <a:pt x="376" y="1318"/>
                  </a:lnTo>
                  <a:lnTo>
                    <a:pt x="379" y="1327"/>
                  </a:lnTo>
                  <a:lnTo>
                    <a:pt x="379" y="1334"/>
                  </a:lnTo>
                  <a:lnTo>
                    <a:pt x="379" y="1336"/>
                  </a:lnTo>
                  <a:lnTo>
                    <a:pt x="378" y="1335"/>
                  </a:lnTo>
                  <a:lnTo>
                    <a:pt x="375" y="1331"/>
                  </a:lnTo>
                  <a:lnTo>
                    <a:pt x="371" y="1323"/>
                  </a:lnTo>
                  <a:lnTo>
                    <a:pt x="366" y="1312"/>
                  </a:lnTo>
                  <a:lnTo>
                    <a:pt x="355" y="1283"/>
                  </a:lnTo>
                  <a:lnTo>
                    <a:pt x="341" y="1247"/>
                  </a:lnTo>
                  <a:close/>
                  <a:moveTo>
                    <a:pt x="401" y="1396"/>
                  </a:moveTo>
                  <a:lnTo>
                    <a:pt x="403" y="1397"/>
                  </a:lnTo>
                  <a:lnTo>
                    <a:pt x="406" y="1403"/>
                  </a:lnTo>
                  <a:lnTo>
                    <a:pt x="410" y="1411"/>
                  </a:lnTo>
                  <a:lnTo>
                    <a:pt x="415" y="1423"/>
                  </a:lnTo>
                  <a:lnTo>
                    <a:pt x="427" y="1452"/>
                  </a:lnTo>
                  <a:lnTo>
                    <a:pt x="441" y="1491"/>
                  </a:lnTo>
                  <a:lnTo>
                    <a:pt x="456" y="1529"/>
                  </a:lnTo>
                  <a:lnTo>
                    <a:pt x="465" y="1561"/>
                  </a:lnTo>
                  <a:lnTo>
                    <a:pt x="470" y="1573"/>
                  </a:lnTo>
                  <a:lnTo>
                    <a:pt x="472" y="1583"/>
                  </a:lnTo>
                  <a:lnTo>
                    <a:pt x="473" y="1589"/>
                  </a:lnTo>
                  <a:lnTo>
                    <a:pt x="473" y="1593"/>
                  </a:lnTo>
                  <a:lnTo>
                    <a:pt x="471" y="1591"/>
                  </a:lnTo>
                  <a:lnTo>
                    <a:pt x="468" y="1587"/>
                  </a:lnTo>
                  <a:lnTo>
                    <a:pt x="464" y="1578"/>
                  </a:lnTo>
                  <a:lnTo>
                    <a:pt x="459" y="1567"/>
                  </a:lnTo>
                  <a:lnTo>
                    <a:pt x="447" y="1537"/>
                  </a:lnTo>
                  <a:lnTo>
                    <a:pt x="432" y="1499"/>
                  </a:lnTo>
                  <a:lnTo>
                    <a:pt x="418" y="1461"/>
                  </a:lnTo>
                  <a:lnTo>
                    <a:pt x="409" y="1429"/>
                  </a:lnTo>
                  <a:lnTo>
                    <a:pt x="404" y="1416"/>
                  </a:lnTo>
                  <a:lnTo>
                    <a:pt x="402" y="1406"/>
                  </a:lnTo>
                  <a:lnTo>
                    <a:pt x="401" y="1400"/>
                  </a:lnTo>
                  <a:lnTo>
                    <a:pt x="401" y="1396"/>
                  </a:lnTo>
                  <a:close/>
                  <a:moveTo>
                    <a:pt x="496" y="1655"/>
                  </a:moveTo>
                  <a:lnTo>
                    <a:pt x="498" y="1656"/>
                  </a:lnTo>
                  <a:lnTo>
                    <a:pt x="502" y="1662"/>
                  </a:lnTo>
                  <a:lnTo>
                    <a:pt x="506" y="1670"/>
                  </a:lnTo>
                  <a:lnTo>
                    <a:pt x="512" y="1681"/>
                  </a:lnTo>
                  <a:lnTo>
                    <a:pt x="525" y="1713"/>
                  </a:lnTo>
                  <a:lnTo>
                    <a:pt x="540" y="1753"/>
                  </a:lnTo>
                  <a:lnTo>
                    <a:pt x="554" y="1793"/>
                  </a:lnTo>
                  <a:lnTo>
                    <a:pt x="565" y="1827"/>
                  </a:lnTo>
                  <a:lnTo>
                    <a:pt x="570" y="1840"/>
                  </a:lnTo>
                  <a:lnTo>
                    <a:pt x="572" y="1850"/>
                  </a:lnTo>
                  <a:lnTo>
                    <a:pt x="573" y="1857"/>
                  </a:lnTo>
                  <a:lnTo>
                    <a:pt x="573" y="1860"/>
                  </a:lnTo>
                  <a:lnTo>
                    <a:pt x="572" y="1859"/>
                  </a:lnTo>
                  <a:lnTo>
                    <a:pt x="568" y="1854"/>
                  </a:lnTo>
                  <a:lnTo>
                    <a:pt x="564" y="1846"/>
                  </a:lnTo>
                  <a:lnTo>
                    <a:pt x="559" y="1834"/>
                  </a:lnTo>
                  <a:lnTo>
                    <a:pt x="544" y="1802"/>
                  </a:lnTo>
                  <a:lnTo>
                    <a:pt x="529" y="1762"/>
                  </a:lnTo>
                  <a:lnTo>
                    <a:pt x="515" y="1722"/>
                  </a:lnTo>
                  <a:lnTo>
                    <a:pt x="504" y="1689"/>
                  </a:lnTo>
                  <a:lnTo>
                    <a:pt x="499" y="1675"/>
                  </a:lnTo>
                  <a:lnTo>
                    <a:pt x="497" y="1665"/>
                  </a:lnTo>
                  <a:lnTo>
                    <a:pt x="496" y="1658"/>
                  </a:lnTo>
                  <a:lnTo>
                    <a:pt x="496" y="1655"/>
                  </a:lnTo>
                  <a:close/>
                  <a:moveTo>
                    <a:pt x="598" y="1926"/>
                  </a:moveTo>
                  <a:lnTo>
                    <a:pt x="600" y="1927"/>
                  </a:lnTo>
                  <a:lnTo>
                    <a:pt x="604" y="1932"/>
                  </a:lnTo>
                  <a:lnTo>
                    <a:pt x="608" y="1941"/>
                  </a:lnTo>
                  <a:lnTo>
                    <a:pt x="615" y="1954"/>
                  </a:lnTo>
                  <a:lnTo>
                    <a:pt x="629" y="1987"/>
                  </a:lnTo>
                  <a:lnTo>
                    <a:pt x="645" y="2029"/>
                  </a:lnTo>
                  <a:lnTo>
                    <a:pt x="661" y="2070"/>
                  </a:lnTo>
                  <a:lnTo>
                    <a:pt x="673" y="2105"/>
                  </a:lnTo>
                  <a:lnTo>
                    <a:pt x="677" y="2120"/>
                  </a:lnTo>
                  <a:lnTo>
                    <a:pt x="679" y="2130"/>
                  </a:lnTo>
                  <a:lnTo>
                    <a:pt x="680" y="2137"/>
                  </a:lnTo>
                  <a:lnTo>
                    <a:pt x="680" y="2141"/>
                  </a:lnTo>
                  <a:lnTo>
                    <a:pt x="678" y="2139"/>
                  </a:lnTo>
                  <a:lnTo>
                    <a:pt x="675" y="2134"/>
                  </a:lnTo>
                  <a:lnTo>
                    <a:pt x="670" y="2125"/>
                  </a:lnTo>
                  <a:lnTo>
                    <a:pt x="665" y="2112"/>
                  </a:lnTo>
                  <a:lnTo>
                    <a:pt x="651" y="2080"/>
                  </a:lnTo>
                  <a:lnTo>
                    <a:pt x="634" y="2039"/>
                  </a:lnTo>
                  <a:lnTo>
                    <a:pt x="619" y="1997"/>
                  </a:lnTo>
                  <a:lnTo>
                    <a:pt x="607" y="1961"/>
                  </a:lnTo>
                  <a:lnTo>
                    <a:pt x="602" y="1948"/>
                  </a:lnTo>
                  <a:lnTo>
                    <a:pt x="599" y="1937"/>
                  </a:lnTo>
                  <a:lnTo>
                    <a:pt x="598" y="1929"/>
                  </a:lnTo>
                  <a:lnTo>
                    <a:pt x="598" y="1926"/>
                  </a:lnTo>
                  <a:close/>
                  <a:moveTo>
                    <a:pt x="33" y="210"/>
                  </a:moveTo>
                  <a:lnTo>
                    <a:pt x="41" y="239"/>
                  </a:lnTo>
                  <a:lnTo>
                    <a:pt x="48" y="262"/>
                  </a:lnTo>
                  <a:lnTo>
                    <a:pt x="52" y="278"/>
                  </a:lnTo>
                  <a:lnTo>
                    <a:pt x="52" y="285"/>
                  </a:lnTo>
                  <a:lnTo>
                    <a:pt x="49" y="280"/>
                  </a:lnTo>
                  <a:lnTo>
                    <a:pt x="43" y="266"/>
                  </a:lnTo>
                  <a:lnTo>
                    <a:pt x="35" y="244"/>
                  </a:lnTo>
                  <a:lnTo>
                    <a:pt x="25" y="217"/>
                  </a:lnTo>
                  <a:lnTo>
                    <a:pt x="16" y="190"/>
                  </a:lnTo>
                  <a:lnTo>
                    <a:pt x="10" y="166"/>
                  </a:lnTo>
                  <a:lnTo>
                    <a:pt x="6" y="150"/>
                  </a:lnTo>
                  <a:lnTo>
                    <a:pt x="5" y="142"/>
                  </a:lnTo>
                  <a:lnTo>
                    <a:pt x="9" y="147"/>
                  </a:lnTo>
                  <a:lnTo>
                    <a:pt x="15" y="161"/>
                  </a:lnTo>
                  <a:lnTo>
                    <a:pt x="23" y="183"/>
                  </a:lnTo>
                  <a:lnTo>
                    <a:pt x="33" y="210"/>
                  </a:lnTo>
                  <a:close/>
                  <a:moveTo>
                    <a:pt x="96" y="401"/>
                  </a:moveTo>
                  <a:lnTo>
                    <a:pt x="105" y="431"/>
                  </a:lnTo>
                  <a:lnTo>
                    <a:pt x="113" y="455"/>
                  </a:lnTo>
                  <a:lnTo>
                    <a:pt x="116" y="472"/>
                  </a:lnTo>
                  <a:lnTo>
                    <a:pt x="117" y="479"/>
                  </a:lnTo>
                  <a:lnTo>
                    <a:pt x="114" y="474"/>
                  </a:lnTo>
                  <a:lnTo>
                    <a:pt x="107" y="460"/>
                  </a:lnTo>
                  <a:lnTo>
                    <a:pt x="98" y="437"/>
                  </a:lnTo>
                  <a:lnTo>
                    <a:pt x="89" y="408"/>
                  </a:lnTo>
                  <a:lnTo>
                    <a:pt x="79" y="379"/>
                  </a:lnTo>
                  <a:lnTo>
                    <a:pt x="72" y="354"/>
                  </a:lnTo>
                  <a:lnTo>
                    <a:pt x="68" y="337"/>
                  </a:lnTo>
                  <a:lnTo>
                    <a:pt x="68" y="330"/>
                  </a:lnTo>
                  <a:lnTo>
                    <a:pt x="71" y="334"/>
                  </a:lnTo>
                  <a:lnTo>
                    <a:pt x="78" y="350"/>
                  </a:lnTo>
                  <a:lnTo>
                    <a:pt x="85" y="373"/>
                  </a:lnTo>
                  <a:lnTo>
                    <a:pt x="96" y="401"/>
                  </a:lnTo>
                  <a:close/>
                  <a:moveTo>
                    <a:pt x="186" y="683"/>
                  </a:moveTo>
                  <a:lnTo>
                    <a:pt x="183" y="678"/>
                  </a:lnTo>
                  <a:lnTo>
                    <a:pt x="175" y="663"/>
                  </a:lnTo>
                  <a:lnTo>
                    <a:pt x="166" y="639"/>
                  </a:lnTo>
                  <a:lnTo>
                    <a:pt x="155" y="608"/>
                  </a:lnTo>
                  <a:lnTo>
                    <a:pt x="146" y="578"/>
                  </a:lnTo>
                  <a:lnTo>
                    <a:pt x="138" y="552"/>
                  </a:lnTo>
                  <a:lnTo>
                    <a:pt x="133" y="534"/>
                  </a:lnTo>
                  <a:lnTo>
                    <a:pt x="132" y="526"/>
                  </a:lnTo>
                  <a:lnTo>
                    <a:pt x="137" y="531"/>
                  </a:lnTo>
                  <a:lnTo>
                    <a:pt x="143" y="547"/>
                  </a:lnTo>
                  <a:lnTo>
                    <a:pt x="152" y="571"/>
                  </a:lnTo>
                  <a:lnTo>
                    <a:pt x="163" y="602"/>
                  </a:lnTo>
                  <a:lnTo>
                    <a:pt x="173" y="632"/>
                  </a:lnTo>
                  <a:lnTo>
                    <a:pt x="181" y="658"/>
                  </a:lnTo>
                  <a:lnTo>
                    <a:pt x="185" y="675"/>
                  </a:lnTo>
                  <a:lnTo>
                    <a:pt x="186" y="683"/>
                  </a:lnTo>
                  <a:close/>
                  <a:moveTo>
                    <a:pt x="235" y="811"/>
                  </a:moveTo>
                  <a:lnTo>
                    <a:pt x="246" y="843"/>
                  </a:lnTo>
                  <a:lnTo>
                    <a:pt x="254" y="870"/>
                  </a:lnTo>
                  <a:lnTo>
                    <a:pt x="259" y="889"/>
                  </a:lnTo>
                  <a:lnTo>
                    <a:pt x="259" y="896"/>
                  </a:lnTo>
                  <a:lnTo>
                    <a:pt x="258" y="895"/>
                  </a:lnTo>
                  <a:lnTo>
                    <a:pt x="256" y="892"/>
                  </a:lnTo>
                  <a:lnTo>
                    <a:pt x="253" y="884"/>
                  </a:lnTo>
                  <a:lnTo>
                    <a:pt x="249" y="876"/>
                  </a:lnTo>
                  <a:lnTo>
                    <a:pt x="239" y="850"/>
                  </a:lnTo>
                  <a:lnTo>
                    <a:pt x="227" y="819"/>
                  </a:lnTo>
                  <a:lnTo>
                    <a:pt x="217" y="787"/>
                  </a:lnTo>
                  <a:lnTo>
                    <a:pt x="208" y="761"/>
                  </a:lnTo>
                  <a:lnTo>
                    <a:pt x="204" y="742"/>
                  </a:lnTo>
                  <a:lnTo>
                    <a:pt x="204" y="733"/>
                  </a:lnTo>
                  <a:lnTo>
                    <a:pt x="205" y="734"/>
                  </a:lnTo>
                  <a:lnTo>
                    <a:pt x="207" y="739"/>
                  </a:lnTo>
                  <a:lnTo>
                    <a:pt x="210" y="745"/>
                  </a:lnTo>
                  <a:lnTo>
                    <a:pt x="215" y="755"/>
                  </a:lnTo>
                  <a:lnTo>
                    <a:pt x="224" y="779"/>
                  </a:lnTo>
                  <a:lnTo>
                    <a:pt x="235" y="811"/>
                  </a:lnTo>
                  <a:close/>
                  <a:moveTo>
                    <a:pt x="303" y="1039"/>
                  </a:moveTo>
                  <a:lnTo>
                    <a:pt x="292" y="1005"/>
                  </a:lnTo>
                  <a:lnTo>
                    <a:pt x="284" y="977"/>
                  </a:lnTo>
                  <a:lnTo>
                    <a:pt x="278" y="957"/>
                  </a:lnTo>
                  <a:lnTo>
                    <a:pt x="278" y="948"/>
                  </a:lnTo>
                  <a:lnTo>
                    <a:pt x="279" y="949"/>
                  </a:lnTo>
                  <a:lnTo>
                    <a:pt x="281" y="953"/>
                  </a:lnTo>
                  <a:lnTo>
                    <a:pt x="285" y="961"/>
                  </a:lnTo>
                  <a:lnTo>
                    <a:pt x="289" y="971"/>
                  </a:lnTo>
                  <a:lnTo>
                    <a:pt x="300" y="997"/>
                  </a:lnTo>
                  <a:lnTo>
                    <a:pt x="312" y="1030"/>
                  </a:lnTo>
                  <a:lnTo>
                    <a:pt x="323" y="1064"/>
                  </a:lnTo>
                  <a:lnTo>
                    <a:pt x="333" y="1093"/>
                  </a:lnTo>
                  <a:lnTo>
                    <a:pt x="337" y="1112"/>
                  </a:lnTo>
                  <a:lnTo>
                    <a:pt x="338" y="1120"/>
                  </a:lnTo>
                  <a:lnTo>
                    <a:pt x="337" y="1119"/>
                  </a:lnTo>
                  <a:lnTo>
                    <a:pt x="334" y="1115"/>
                  </a:lnTo>
                  <a:lnTo>
                    <a:pt x="331" y="1108"/>
                  </a:lnTo>
                  <a:lnTo>
                    <a:pt x="326" y="1098"/>
                  </a:lnTo>
                  <a:lnTo>
                    <a:pt x="315" y="1072"/>
                  </a:lnTo>
                  <a:lnTo>
                    <a:pt x="303" y="1039"/>
                  </a:lnTo>
                  <a:close/>
                  <a:moveTo>
                    <a:pt x="358" y="1175"/>
                  </a:moveTo>
                  <a:lnTo>
                    <a:pt x="359" y="1176"/>
                  </a:lnTo>
                  <a:lnTo>
                    <a:pt x="362" y="1180"/>
                  </a:lnTo>
                  <a:lnTo>
                    <a:pt x="366" y="1188"/>
                  </a:lnTo>
                  <a:lnTo>
                    <a:pt x="370" y="1198"/>
                  </a:lnTo>
                  <a:lnTo>
                    <a:pt x="382" y="1226"/>
                  </a:lnTo>
                  <a:lnTo>
                    <a:pt x="394" y="1260"/>
                  </a:lnTo>
                  <a:lnTo>
                    <a:pt x="406" y="1295"/>
                  </a:lnTo>
                  <a:lnTo>
                    <a:pt x="416" y="1325"/>
                  </a:lnTo>
                  <a:lnTo>
                    <a:pt x="419" y="1337"/>
                  </a:lnTo>
                  <a:lnTo>
                    <a:pt x="422" y="1346"/>
                  </a:lnTo>
                  <a:lnTo>
                    <a:pt x="423" y="1351"/>
                  </a:lnTo>
                  <a:lnTo>
                    <a:pt x="423" y="1355"/>
                  </a:lnTo>
                  <a:lnTo>
                    <a:pt x="421" y="1354"/>
                  </a:lnTo>
                  <a:lnTo>
                    <a:pt x="418" y="1349"/>
                  </a:lnTo>
                  <a:lnTo>
                    <a:pt x="414" y="1342"/>
                  </a:lnTo>
                  <a:lnTo>
                    <a:pt x="410" y="1332"/>
                  </a:lnTo>
                  <a:lnTo>
                    <a:pt x="399" y="1304"/>
                  </a:lnTo>
                  <a:lnTo>
                    <a:pt x="386" y="1269"/>
                  </a:lnTo>
                  <a:lnTo>
                    <a:pt x="373" y="1234"/>
                  </a:lnTo>
                  <a:lnTo>
                    <a:pt x="364" y="1204"/>
                  </a:lnTo>
                  <a:lnTo>
                    <a:pt x="360" y="1192"/>
                  </a:lnTo>
                  <a:lnTo>
                    <a:pt x="358" y="1184"/>
                  </a:lnTo>
                  <a:lnTo>
                    <a:pt x="357" y="1177"/>
                  </a:lnTo>
                  <a:lnTo>
                    <a:pt x="358" y="1175"/>
                  </a:lnTo>
                  <a:close/>
                  <a:moveTo>
                    <a:pt x="473" y="1510"/>
                  </a:moveTo>
                  <a:lnTo>
                    <a:pt x="460" y="1473"/>
                  </a:lnTo>
                  <a:lnTo>
                    <a:pt x="450" y="1442"/>
                  </a:lnTo>
                  <a:lnTo>
                    <a:pt x="447" y="1430"/>
                  </a:lnTo>
                  <a:lnTo>
                    <a:pt x="444" y="1422"/>
                  </a:lnTo>
                  <a:lnTo>
                    <a:pt x="442" y="1415"/>
                  </a:lnTo>
                  <a:lnTo>
                    <a:pt x="444" y="1412"/>
                  </a:lnTo>
                  <a:lnTo>
                    <a:pt x="445" y="1413"/>
                  </a:lnTo>
                  <a:lnTo>
                    <a:pt x="448" y="1417"/>
                  </a:lnTo>
                  <a:lnTo>
                    <a:pt x="452" y="1425"/>
                  </a:lnTo>
                  <a:lnTo>
                    <a:pt x="457" y="1436"/>
                  </a:lnTo>
                  <a:lnTo>
                    <a:pt x="469" y="1465"/>
                  </a:lnTo>
                  <a:lnTo>
                    <a:pt x="483" y="1502"/>
                  </a:lnTo>
                  <a:lnTo>
                    <a:pt x="495" y="1538"/>
                  </a:lnTo>
                  <a:lnTo>
                    <a:pt x="506" y="1568"/>
                  </a:lnTo>
                  <a:lnTo>
                    <a:pt x="509" y="1580"/>
                  </a:lnTo>
                  <a:lnTo>
                    <a:pt x="512" y="1590"/>
                  </a:lnTo>
                  <a:lnTo>
                    <a:pt x="513" y="1597"/>
                  </a:lnTo>
                  <a:lnTo>
                    <a:pt x="513" y="1599"/>
                  </a:lnTo>
                  <a:lnTo>
                    <a:pt x="510" y="1598"/>
                  </a:lnTo>
                  <a:lnTo>
                    <a:pt x="507" y="1594"/>
                  </a:lnTo>
                  <a:lnTo>
                    <a:pt x="504" y="1586"/>
                  </a:lnTo>
                  <a:lnTo>
                    <a:pt x="498" y="1575"/>
                  </a:lnTo>
                  <a:lnTo>
                    <a:pt x="486" y="1546"/>
                  </a:lnTo>
                  <a:lnTo>
                    <a:pt x="473" y="1510"/>
                  </a:lnTo>
                  <a:close/>
                  <a:moveTo>
                    <a:pt x="535" y="1660"/>
                  </a:moveTo>
                  <a:lnTo>
                    <a:pt x="537" y="1660"/>
                  </a:lnTo>
                  <a:lnTo>
                    <a:pt x="540" y="1666"/>
                  </a:lnTo>
                  <a:lnTo>
                    <a:pt x="544" y="1674"/>
                  </a:lnTo>
                  <a:lnTo>
                    <a:pt x="549" y="1686"/>
                  </a:lnTo>
                  <a:lnTo>
                    <a:pt x="562" y="1715"/>
                  </a:lnTo>
                  <a:lnTo>
                    <a:pt x="577" y="1754"/>
                  </a:lnTo>
                  <a:lnTo>
                    <a:pt x="590" y="1792"/>
                  </a:lnTo>
                  <a:lnTo>
                    <a:pt x="601" y="1824"/>
                  </a:lnTo>
                  <a:lnTo>
                    <a:pt x="606" y="1837"/>
                  </a:lnTo>
                  <a:lnTo>
                    <a:pt x="608" y="1847"/>
                  </a:lnTo>
                  <a:lnTo>
                    <a:pt x="609" y="1853"/>
                  </a:lnTo>
                  <a:lnTo>
                    <a:pt x="609" y="1857"/>
                  </a:lnTo>
                  <a:lnTo>
                    <a:pt x="607" y="1856"/>
                  </a:lnTo>
                  <a:lnTo>
                    <a:pt x="604" y="1850"/>
                  </a:lnTo>
                  <a:lnTo>
                    <a:pt x="599" y="1842"/>
                  </a:lnTo>
                  <a:lnTo>
                    <a:pt x="594" y="1831"/>
                  </a:lnTo>
                  <a:lnTo>
                    <a:pt x="582" y="1801"/>
                  </a:lnTo>
                  <a:lnTo>
                    <a:pt x="566" y="1762"/>
                  </a:lnTo>
                  <a:lnTo>
                    <a:pt x="553" y="1724"/>
                  </a:lnTo>
                  <a:lnTo>
                    <a:pt x="542" y="1692"/>
                  </a:lnTo>
                  <a:lnTo>
                    <a:pt x="538" y="1679"/>
                  </a:lnTo>
                  <a:lnTo>
                    <a:pt x="536" y="1669"/>
                  </a:lnTo>
                  <a:lnTo>
                    <a:pt x="535" y="1663"/>
                  </a:lnTo>
                  <a:lnTo>
                    <a:pt x="535" y="1660"/>
                  </a:lnTo>
                  <a:close/>
                  <a:moveTo>
                    <a:pt x="30" y="117"/>
                  </a:moveTo>
                  <a:lnTo>
                    <a:pt x="23" y="91"/>
                  </a:lnTo>
                  <a:lnTo>
                    <a:pt x="17" y="70"/>
                  </a:lnTo>
                  <a:lnTo>
                    <a:pt x="14" y="55"/>
                  </a:lnTo>
                  <a:lnTo>
                    <a:pt x="13" y="49"/>
                  </a:lnTo>
                  <a:lnTo>
                    <a:pt x="16" y="52"/>
                  </a:lnTo>
                  <a:lnTo>
                    <a:pt x="22" y="66"/>
                  </a:lnTo>
                  <a:lnTo>
                    <a:pt x="29" y="85"/>
                  </a:lnTo>
                  <a:lnTo>
                    <a:pt x="38" y="111"/>
                  </a:lnTo>
                  <a:lnTo>
                    <a:pt x="46" y="136"/>
                  </a:lnTo>
                  <a:lnTo>
                    <a:pt x="51" y="158"/>
                  </a:lnTo>
                  <a:lnTo>
                    <a:pt x="55" y="172"/>
                  </a:lnTo>
                  <a:lnTo>
                    <a:pt x="56" y="179"/>
                  </a:lnTo>
                  <a:lnTo>
                    <a:pt x="52" y="174"/>
                  </a:lnTo>
                  <a:lnTo>
                    <a:pt x="47" y="161"/>
                  </a:lnTo>
                  <a:lnTo>
                    <a:pt x="39" y="141"/>
                  </a:lnTo>
                  <a:lnTo>
                    <a:pt x="30" y="117"/>
                  </a:lnTo>
                  <a:close/>
                  <a:moveTo>
                    <a:pt x="89" y="291"/>
                  </a:moveTo>
                  <a:lnTo>
                    <a:pt x="80" y="265"/>
                  </a:lnTo>
                  <a:lnTo>
                    <a:pt x="73" y="242"/>
                  </a:lnTo>
                  <a:lnTo>
                    <a:pt x="70" y="227"/>
                  </a:lnTo>
                  <a:lnTo>
                    <a:pt x="69" y="220"/>
                  </a:lnTo>
                  <a:lnTo>
                    <a:pt x="72" y="225"/>
                  </a:lnTo>
                  <a:lnTo>
                    <a:pt x="78" y="238"/>
                  </a:lnTo>
                  <a:lnTo>
                    <a:pt x="86" y="259"/>
                  </a:lnTo>
                  <a:lnTo>
                    <a:pt x="95" y="285"/>
                  </a:lnTo>
                  <a:lnTo>
                    <a:pt x="104" y="311"/>
                  </a:lnTo>
                  <a:lnTo>
                    <a:pt x="109" y="334"/>
                  </a:lnTo>
                  <a:lnTo>
                    <a:pt x="114" y="350"/>
                  </a:lnTo>
                  <a:lnTo>
                    <a:pt x="114" y="356"/>
                  </a:lnTo>
                  <a:lnTo>
                    <a:pt x="110" y="352"/>
                  </a:lnTo>
                  <a:lnTo>
                    <a:pt x="105" y="339"/>
                  </a:lnTo>
                  <a:lnTo>
                    <a:pt x="97" y="318"/>
                  </a:lnTo>
                  <a:lnTo>
                    <a:pt x="89" y="291"/>
                  </a:lnTo>
                  <a:close/>
                  <a:moveTo>
                    <a:pt x="156" y="468"/>
                  </a:moveTo>
                  <a:lnTo>
                    <a:pt x="165" y="495"/>
                  </a:lnTo>
                  <a:lnTo>
                    <a:pt x="172" y="519"/>
                  </a:lnTo>
                  <a:lnTo>
                    <a:pt x="176" y="536"/>
                  </a:lnTo>
                  <a:lnTo>
                    <a:pt x="176" y="542"/>
                  </a:lnTo>
                  <a:lnTo>
                    <a:pt x="175" y="542"/>
                  </a:lnTo>
                  <a:lnTo>
                    <a:pt x="173" y="538"/>
                  </a:lnTo>
                  <a:lnTo>
                    <a:pt x="171" y="533"/>
                  </a:lnTo>
                  <a:lnTo>
                    <a:pt x="166" y="524"/>
                  </a:lnTo>
                  <a:lnTo>
                    <a:pt x="159" y="502"/>
                  </a:lnTo>
                  <a:lnTo>
                    <a:pt x="149" y="474"/>
                  </a:lnTo>
                  <a:lnTo>
                    <a:pt x="140" y="447"/>
                  </a:lnTo>
                  <a:lnTo>
                    <a:pt x="132" y="423"/>
                  </a:lnTo>
                  <a:lnTo>
                    <a:pt x="129" y="407"/>
                  </a:lnTo>
                  <a:lnTo>
                    <a:pt x="128" y="400"/>
                  </a:lnTo>
                  <a:lnTo>
                    <a:pt x="131" y="404"/>
                  </a:lnTo>
                  <a:lnTo>
                    <a:pt x="138" y="419"/>
                  </a:lnTo>
                  <a:lnTo>
                    <a:pt x="147" y="441"/>
                  </a:lnTo>
                  <a:lnTo>
                    <a:pt x="156" y="468"/>
                  </a:lnTo>
                  <a:close/>
                  <a:moveTo>
                    <a:pt x="221" y="659"/>
                  </a:moveTo>
                  <a:lnTo>
                    <a:pt x="231" y="688"/>
                  </a:lnTo>
                  <a:lnTo>
                    <a:pt x="238" y="713"/>
                  </a:lnTo>
                  <a:lnTo>
                    <a:pt x="242" y="730"/>
                  </a:lnTo>
                  <a:lnTo>
                    <a:pt x="243" y="738"/>
                  </a:lnTo>
                  <a:lnTo>
                    <a:pt x="240" y="733"/>
                  </a:lnTo>
                  <a:lnTo>
                    <a:pt x="232" y="718"/>
                  </a:lnTo>
                  <a:lnTo>
                    <a:pt x="223" y="695"/>
                  </a:lnTo>
                  <a:lnTo>
                    <a:pt x="213" y="666"/>
                  </a:lnTo>
                  <a:lnTo>
                    <a:pt x="204" y="637"/>
                  </a:lnTo>
                  <a:lnTo>
                    <a:pt x="196" y="613"/>
                  </a:lnTo>
                  <a:lnTo>
                    <a:pt x="193" y="595"/>
                  </a:lnTo>
                  <a:lnTo>
                    <a:pt x="192" y="587"/>
                  </a:lnTo>
                  <a:lnTo>
                    <a:pt x="195" y="592"/>
                  </a:lnTo>
                  <a:lnTo>
                    <a:pt x="201" y="607"/>
                  </a:lnTo>
                  <a:lnTo>
                    <a:pt x="211" y="630"/>
                  </a:lnTo>
                  <a:lnTo>
                    <a:pt x="221" y="659"/>
                  </a:lnTo>
                  <a:close/>
                  <a:moveTo>
                    <a:pt x="314" y="941"/>
                  </a:moveTo>
                  <a:lnTo>
                    <a:pt x="312" y="941"/>
                  </a:lnTo>
                  <a:lnTo>
                    <a:pt x="310" y="937"/>
                  </a:lnTo>
                  <a:lnTo>
                    <a:pt x="307" y="930"/>
                  </a:lnTo>
                  <a:lnTo>
                    <a:pt x="303" y="922"/>
                  </a:lnTo>
                  <a:lnTo>
                    <a:pt x="293" y="898"/>
                  </a:lnTo>
                  <a:lnTo>
                    <a:pt x="283" y="868"/>
                  </a:lnTo>
                  <a:lnTo>
                    <a:pt x="272" y="837"/>
                  </a:lnTo>
                  <a:lnTo>
                    <a:pt x="264" y="811"/>
                  </a:lnTo>
                  <a:lnTo>
                    <a:pt x="259" y="792"/>
                  </a:lnTo>
                  <a:lnTo>
                    <a:pt x="259" y="785"/>
                  </a:lnTo>
                  <a:lnTo>
                    <a:pt x="263" y="790"/>
                  </a:lnTo>
                  <a:lnTo>
                    <a:pt x="270" y="806"/>
                  </a:lnTo>
                  <a:lnTo>
                    <a:pt x="280" y="830"/>
                  </a:lnTo>
                  <a:lnTo>
                    <a:pt x="291" y="860"/>
                  </a:lnTo>
                  <a:lnTo>
                    <a:pt x="301" y="891"/>
                  </a:lnTo>
                  <a:lnTo>
                    <a:pt x="309" y="916"/>
                  </a:lnTo>
                  <a:lnTo>
                    <a:pt x="313" y="935"/>
                  </a:lnTo>
                  <a:lnTo>
                    <a:pt x="314" y="941"/>
                  </a:lnTo>
                  <a:close/>
                  <a:moveTo>
                    <a:pt x="365" y="1071"/>
                  </a:moveTo>
                  <a:lnTo>
                    <a:pt x="376" y="1103"/>
                  </a:lnTo>
                  <a:lnTo>
                    <a:pt x="384" y="1130"/>
                  </a:lnTo>
                  <a:lnTo>
                    <a:pt x="389" y="1149"/>
                  </a:lnTo>
                  <a:lnTo>
                    <a:pt x="390" y="1156"/>
                  </a:lnTo>
                  <a:lnTo>
                    <a:pt x="389" y="1155"/>
                  </a:lnTo>
                  <a:lnTo>
                    <a:pt x="386" y="1152"/>
                  </a:lnTo>
                  <a:lnTo>
                    <a:pt x="382" y="1145"/>
                  </a:lnTo>
                  <a:lnTo>
                    <a:pt x="378" y="1135"/>
                  </a:lnTo>
                  <a:lnTo>
                    <a:pt x="368" y="1110"/>
                  </a:lnTo>
                  <a:lnTo>
                    <a:pt x="356" y="1078"/>
                  </a:lnTo>
                  <a:lnTo>
                    <a:pt x="345" y="1047"/>
                  </a:lnTo>
                  <a:lnTo>
                    <a:pt x="337" y="1020"/>
                  </a:lnTo>
                  <a:lnTo>
                    <a:pt x="333" y="1001"/>
                  </a:lnTo>
                  <a:lnTo>
                    <a:pt x="332" y="993"/>
                  </a:lnTo>
                  <a:lnTo>
                    <a:pt x="333" y="994"/>
                  </a:lnTo>
                  <a:lnTo>
                    <a:pt x="336" y="997"/>
                  </a:lnTo>
                  <a:lnTo>
                    <a:pt x="339" y="1005"/>
                  </a:lnTo>
                  <a:lnTo>
                    <a:pt x="344" y="1014"/>
                  </a:lnTo>
                  <a:lnTo>
                    <a:pt x="354" y="1039"/>
                  </a:lnTo>
                  <a:lnTo>
                    <a:pt x="365" y="1071"/>
                  </a:lnTo>
                  <a:close/>
                  <a:moveTo>
                    <a:pt x="435" y="1300"/>
                  </a:moveTo>
                  <a:lnTo>
                    <a:pt x="423" y="1266"/>
                  </a:lnTo>
                  <a:lnTo>
                    <a:pt x="414" y="1237"/>
                  </a:lnTo>
                  <a:lnTo>
                    <a:pt x="410" y="1217"/>
                  </a:lnTo>
                  <a:lnTo>
                    <a:pt x="409" y="1209"/>
                  </a:lnTo>
                  <a:lnTo>
                    <a:pt x="410" y="1209"/>
                  </a:lnTo>
                  <a:lnTo>
                    <a:pt x="413" y="1213"/>
                  </a:lnTo>
                  <a:lnTo>
                    <a:pt x="416" y="1221"/>
                  </a:lnTo>
                  <a:lnTo>
                    <a:pt x="421" y="1231"/>
                  </a:lnTo>
                  <a:lnTo>
                    <a:pt x="432" y="1258"/>
                  </a:lnTo>
                  <a:lnTo>
                    <a:pt x="444" y="1291"/>
                  </a:lnTo>
                  <a:lnTo>
                    <a:pt x="456" y="1325"/>
                  </a:lnTo>
                  <a:lnTo>
                    <a:pt x="464" y="1354"/>
                  </a:lnTo>
                  <a:lnTo>
                    <a:pt x="470" y="1372"/>
                  </a:lnTo>
                  <a:lnTo>
                    <a:pt x="471" y="1381"/>
                  </a:lnTo>
                  <a:lnTo>
                    <a:pt x="469" y="1380"/>
                  </a:lnTo>
                  <a:lnTo>
                    <a:pt x="467" y="1375"/>
                  </a:lnTo>
                  <a:lnTo>
                    <a:pt x="463" y="1369"/>
                  </a:lnTo>
                  <a:lnTo>
                    <a:pt x="459" y="1359"/>
                  </a:lnTo>
                  <a:lnTo>
                    <a:pt x="447" y="1333"/>
                  </a:lnTo>
                  <a:lnTo>
                    <a:pt x="435" y="1300"/>
                  </a:lnTo>
                  <a:close/>
                  <a:moveTo>
                    <a:pt x="491" y="1436"/>
                  </a:moveTo>
                  <a:lnTo>
                    <a:pt x="493" y="1437"/>
                  </a:lnTo>
                  <a:lnTo>
                    <a:pt x="495" y="1441"/>
                  </a:lnTo>
                  <a:lnTo>
                    <a:pt x="499" y="1449"/>
                  </a:lnTo>
                  <a:lnTo>
                    <a:pt x="504" y="1460"/>
                  </a:lnTo>
                  <a:lnTo>
                    <a:pt x="516" y="1487"/>
                  </a:lnTo>
                  <a:lnTo>
                    <a:pt x="529" y="1522"/>
                  </a:lnTo>
                  <a:lnTo>
                    <a:pt x="541" y="1557"/>
                  </a:lnTo>
                  <a:lnTo>
                    <a:pt x="551" y="1587"/>
                  </a:lnTo>
                  <a:lnTo>
                    <a:pt x="556" y="1608"/>
                  </a:lnTo>
                  <a:lnTo>
                    <a:pt x="558" y="1617"/>
                  </a:lnTo>
                  <a:lnTo>
                    <a:pt x="555" y="1616"/>
                  </a:lnTo>
                  <a:lnTo>
                    <a:pt x="553" y="1611"/>
                  </a:lnTo>
                  <a:lnTo>
                    <a:pt x="549" y="1603"/>
                  </a:lnTo>
                  <a:lnTo>
                    <a:pt x="544" y="1594"/>
                  </a:lnTo>
                  <a:lnTo>
                    <a:pt x="532" y="1566"/>
                  </a:lnTo>
                  <a:lnTo>
                    <a:pt x="519" y="1531"/>
                  </a:lnTo>
                  <a:lnTo>
                    <a:pt x="507" y="1496"/>
                  </a:lnTo>
                  <a:lnTo>
                    <a:pt x="497" y="1465"/>
                  </a:lnTo>
                  <a:lnTo>
                    <a:pt x="494" y="1453"/>
                  </a:lnTo>
                  <a:lnTo>
                    <a:pt x="492" y="1445"/>
                  </a:lnTo>
                  <a:lnTo>
                    <a:pt x="491" y="1438"/>
                  </a:lnTo>
                  <a:lnTo>
                    <a:pt x="491" y="1436"/>
                  </a:lnTo>
                  <a:close/>
                  <a:moveTo>
                    <a:pt x="609" y="1772"/>
                  </a:moveTo>
                  <a:lnTo>
                    <a:pt x="596" y="1736"/>
                  </a:lnTo>
                  <a:lnTo>
                    <a:pt x="586" y="1705"/>
                  </a:lnTo>
                  <a:lnTo>
                    <a:pt x="582" y="1692"/>
                  </a:lnTo>
                  <a:lnTo>
                    <a:pt x="579" y="1683"/>
                  </a:lnTo>
                  <a:lnTo>
                    <a:pt x="578" y="1677"/>
                  </a:lnTo>
                  <a:lnTo>
                    <a:pt x="579" y="1674"/>
                  </a:lnTo>
                  <a:lnTo>
                    <a:pt x="581" y="1675"/>
                  </a:lnTo>
                  <a:lnTo>
                    <a:pt x="584" y="1679"/>
                  </a:lnTo>
                  <a:lnTo>
                    <a:pt x="588" y="1688"/>
                  </a:lnTo>
                  <a:lnTo>
                    <a:pt x="593" y="1698"/>
                  </a:lnTo>
                  <a:lnTo>
                    <a:pt x="605" y="1727"/>
                  </a:lnTo>
                  <a:lnTo>
                    <a:pt x="619" y="1764"/>
                  </a:lnTo>
                  <a:lnTo>
                    <a:pt x="633" y="1801"/>
                  </a:lnTo>
                  <a:lnTo>
                    <a:pt x="643" y="1831"/>
                  </a:lnTo>
                  <a:lnTo>
                    <a:pt x="646" y="1844"/>
                  </a:lnTo>
                  <a:lnTo>
                    <a:pt x="650" y="1853"/>
                  </a:lnTo>
                  <a:lnTo>
                    <a:pt x="651" y="1859"/>
                  </a:lnTo>
                  <a:lnTo>
                    <a:pt x="650" y="1862"/>
                  </a:lnTo>
                  <a:lnTo>
                    <a:pt x="648" y="1861"/>
                  </a:lnTo>
                  <a:lnTo>
                    <a:pt x="645" y="1857"/>
                  </a:lnTo>
                  <a:lnTo>
                    <a:pt x="641" y="1849"/>
                  </a:lnTo>
                  <a:lnTo>
                    <a:pt x="635" y="1838"/>
                  </a:lnTo>
                  <a:lnTo>
                    <a:pt x="623" y="1810"/>
                  </a:lnTo>
                  <a:lnTo>
                    <a:pt x="609" y="1772"/>
                  </a:lnTo>
                  <a:close/>
                  <a:moveTo>
                    <a:pt x="100" y="206"/>
                  </a:moveTo>
                  <a:lnTo>
                    <a:pt x="92" y="181"/>
                  </a:lnTo>
                  <a:lnTo>
                    <a:pt x="86" y="161"/>
                  </a:lnTo>
                  <a:lnTo>
                    <a:pt x="83" y="147"/>
                  </a:lnTo>
                  <a:lnTo>
                    <a:pt x="83" y="140"/>
                  </a:lnTo>
                  <a:lnTo>
                    <a:pt x="85" y="145"/>
                  </a:lnTo>
                  <a:lnTo>
                    <a:pt x="91" y="157"/>
                  </a:lnTo>
                  <a:lnTo>
                    <a:pt x="98" y="175"/>
                  </a:lnTo>
                  <a:lnTo>
                    <a:pt x="107" y="199"/>
                  </a:lnTo>
                  <a:lnTo>
                    <a:pt x="115" y="223"/>
                  </a:lnTo>
                  <a:lnTo>
                    <a:pt x="120" y="243"/>
                  </a:lnTo>
                  <a:lnTo>
                    <a:pt x="124" y="257"/>
                  </a:lnTo>
                  <a:lnTo>
                    <a:pt x="124" y="264"/>
                  </a:lnTo>
                  <a:lnTo>
                    <a:pt x="120" y="261"/>
                  </a:lnTo>
                  <a:lnTo>
                    <a:pt x="115" y="249"/>
                  </a:lnTo>
                  <a:lnTo>
                    <a:pt x="108" y="229"/>
                  </a:lnTo>
                  <a:lnTo>
                    <a:pt x="100" y="206"/>
                  </a:lnTo>
                  <a:close/>
                  <a:moveTo>
                    <a:pt x="155" y="373"/>
                  </a:moveTo>
                  <a:lnTo>
                    <a:pt x="147" y="347"/>
                  </a:lnTo>
                  <a:lnTo>
                    <a:pt x="140" y="325"/>
                  </a:lnTo>
                  <a:lnTo>
                    <a:pt x="137" y="310"/>
                  </a:lnTo>
                  <a:lnTo>
                    <a:pt x="137" y="303"/>
                  </a:lnTo>
                  <a:lnTo>
                    <a:pt x="140" y="308"/>
                  </a:lnTo>
                  <a:lnTo>
                    <a:pt x="146" y="321"/>
                  </a:lnTo>
                  <a:lnTo>
                    <a:pt x="153" y="341"/>
                  </a:lnTo>
                  <a:lnTo>
                    <a:pt x="162" y="366"/>
                  </a:lnTo>
                  <a:lnTo>
                    <a:pt x="170" y="391"/>
                  </a:lnTo>
                  <a:lnTo>
                    <a:pt x="176" y="413"/>
                  </a:lnTo>
                  <a:lnTo>
                    <a:pt x="180" y="427"/>
                  </a:lnTo>
                  <a:lnTo>
                    <a:pt x="180" y="434"/>
                  </a:lnTo>
                  <a:lnTo>
                    <a:pt x="177" y="430"/>
                  </a:lnTo>
                  <a:lnTo>
                    <a:pt x="171" y="417"/>
                  </a:lnTo>
                  <a:lnTo>
                    <a:pt x="163" y="398"/>
                  </a:lnTo>
                  <a:lnTo>
                    <a:pt x="155" y="373"/>
                  </a:lnTo>
                  <a:close/>
                  <a:moveTo>
                    <a:pt x="213" y="548"/>
                  </a:moveTo>
                  <a:lnTo>
                    <a:pt x="205" y="522"/>
                  </a:lnTo>
                  <a:lnTo>
                    <a:pt x="198" y="499"/>
                  </a:lnTo>
                  <a:lnTo>
                    <a:pt x="195" y="483"/>
                  </a:lnTo>
                  <a:lnTo>
                    <a:pt x="194" y="477"/>
                  </a:lnTo>
                  <a:lnTo>
                    <a:pt x="197" y="480"/>
                  </a:lnTo>
                  <a:lnTo>
                    <a:pt x="204" y="494"/>
                  </a:lnTo>
                  <a:lnTo>
                    <a:pt x="211" y="515"/>
                  </a:lnTo>
                  <a:lnTo>
                    <a:pt x="221" y="541"/>
                  </a:lnTo>
                  <a:lnTo>
                    <a:pt x="230" y="568"/>
                  </a:lnTo>
                  <a:lnTo>
                    <a:pt x="236" y="591"/>
                  </a:lnTo>
                  <a:lnTo>
                    <a:pt x="240" y="606"/>
                  </a:lnTo>
                  <a:lnTo>
                    <a:pt x="241" y="613"/>
                  </a:lnTo>
                  <a:lnTo>
                    <a:pt x="238" y="608"/>
                  </a:lnTo>
                  <a:lnTo>
                    <a:pt x="231" y="595"/>
                  </a:lnTo>
                  <a:lnTo>
                    <a:pt x="223" y="574"/>
                  </a:lnTo>
                  <a:lnTo>
                    <a:pt x="213" y="548"/>
                  </a:lnTo>
                  <a:close/>
                  <a:moveTo>
                    <a:pt x="284" y="724"/>
                  </a:moveTo>
                  <a:lnTo>
                    <a:pt x="293" y="753"/>
                  </a:lnTo>
                  <a:lnTo>
                    <a:pt x="300" y="777"/>
                  </a:lnTo>
                  <a:lnTo>
                    <a:pt x="304" y="793"/>
                  </a:lnTo>
                  <a:lnTo>
                    <a:pt x="306" y="800"/>
                  </a:lnTo>
                  <a:lnTo>
                    <a:pt x="303" y="799"/>
                  </a:lnTo>
                  <a:lnTo>
                    <a:pt x="301" y="796"/>
                  </a:lnTo>
                  <a:lnTo>
                    <a:pt x="299" y="790"/>
                  </a:lnTo>
                  <a:lnTo>
                    <a:pt x="295" y="781"/>
                  </a:lnTo>
                  <a:lnTo>
                    <a:pt x="286" y="759"/>
                  </a:lnTo>
                  <a:lnTo>
                    <a:pt x="276" y="732"/>
                  </a:lnTo>
                  <a:lnTo>
                    <a:pt x="267" y="704"/>
                  </a:lnTo>
                  <a:lnTo>
                    <a:pt x="259" y="681"/>
                  </a:lnTo>
                  <a:lnTo>
                    <a:pt x="256" y="664"/>
                  </a:lnTo>
                  <a:lnTo>
                    <a:pt x="255" y="656"/>
                  </a:lnTo>
                  <a:lnTo>
                    <a:pt x="258" y="661"/>
                  </a:lnTo>
                  <a:lnTo>
                    <a:pt x="265" y="675"/>
                  </a:lnTo>
                  <a:lnTo>
                    <a:pt x="274" y="697"/>
                  </a:lnTo>
                  <a:lnTo>
                    <a:pt x="284" y="724"/>
                  </a:lnTo>
                  <a:close/>
                  <a:moveTo>
                    <a:pt x="350" y="917"/>
                  </a:moveTo>
                  <a:lnTo>
                    <a:pt x="361" y="947"/>
                  </a:lnTo>
                  <a:lnTo>
                    <a:pt x="368" y="971"/>
                  </a:lnTo>
                  <a:lnTo>
                    <a:pt x="372" y="989"/>
                  </a:lnTo>
                  <a:lnTo>
                    <a:pt x="373" y="995"/>
                  </a:lnTo>
                  <a:lnTo>
                    <a:pt x="372" y="995"/>
                  </a:lnTo>
                  <a:lnTo>
                    <a:pt x="369" y="991"/>
                  </a:lnTo>
                  <a:lnTo>
                    <a:pt x="366" y="985"/>
                  </a:lnTo>
                  <a:lnTo>
                    <a:pt x="362" y="977"/>
                  </a:lnTo>
                  <a:lnTo>
                    <a:pt x="353" y="953"/>
                  </a:lnTo>
                  <a:lnTo>
                    <a:pt x="343" y="924"/>
                  </a:lnTo>
                  <a:lnTo>
                    <a:pt x="333" y="894"/>
                  </a:lnTo>
                  <a:lnTo>
                    <a:pt x="325" y="870"/>
                  </a:lnTo>
                  <a:lnTo>
                    <a:pt x="321" y="853"/>
                  </a:lnTo>
                  <a:lnTo>
                    <a:pt x="321" y="845"/>
                  </a:lnTo>
                  <a:lnTo>
                    <a:pt x="322" y="846"/>
                  </a:lnTo>
                  <a:lnTo>
                    <a:pt x="324" y="849"/>
                  </a:lnTo>
                  <a:lnTo>
                    <a:pt x="327" y="856"/>
                  </a:lnTo>
                  <a:lnTo>
                    <a:pt x="331" y="865"/>
                  </a:lnTo>
                  <a:lnTo>
                    <a:pt x="341" y="888"/>
                  </a:lnTo>
                  <a:lnTo>
                    <a:pt x="350" y="917"/>
                  </a:lnTo>
                  <a:close/>
                  <a:moveTo>
                    <a:pt x="446" y="1201"/>
                  </a:moveTo>
                  <a:lnTo>
                    <a:pt x="445" y="1200"/>
                  </a:lnTo>
                  <a:lnTo>
                    <a:pt x="442" y="1197"/>
                  </a:lnTo>
                  <a:lnTo>
                    <a:pt x="439" y="1190"/>
                  </a:lnTo>
                  <a:lnTo>
                    <a:pt x="435" y="1180"/>
                  </a:lnTo>
                  <a:lnTo>
                    <a:pt x="425" y="1157"/>
                  </a:lnTo>
                  <a:lnTo>
                    <a:pt x="414" y="1127"/>
                  </a:lnTo>
                  <a:lnTo>
                    <a:pt x="403" y="1096"/>
                  </a:lnTo>
                  <a:lnTo>
                    <a:pt x="395" y="1070"/>
                  </a:lnTo>
                  <a:lnTo>
                    <a:pt x="391" y="1051"/>
                  </a:lnTo>
                  <a:lnTo>
                    <a:pt x="390" y="1043"/>
                  </a:lnTo>
                  <a:lnTo>
                    <a:pt x="392" y="1044"/>
                  </a:lnTo>
                  <a:lnTo>
                    <a:pt x="394" y="1048"/>
                  </a:lnTo>
                  <a:lnTo>
                    <a:pt x="398" y="1055"/>
                  </a:lnTo>
                  <a:lnTo>
                    <a:pt x="402" y="1064"/>
                  </a:lnTo>
                  <a:lnTo>
                    <a:pt x="411" y="1088"/>
                  </a:lnTo>
                  <a:lnTo>
                    <a:pt x="423" y="1118"/>
                  </a:lnTo>
                  <a:lnTo>
                    <a:pt x="433" y="1150"/>
                  </a:lnTo>
                  <a:lnTo>
                    <a:pt x="441" y="1175"/>
                  </a:lnTo>
                  <a:lnTo>
                    <a:pt x="446" y="1194"/>
                  </a:lnTo>
                  <a:lnTo>
                    <a:pt x="446" y="1201"/>
                  </a:lnTo>
                  <a:close/>
                  <a:moveTo>
                    <a:pt x="499" y="1329"/>
                  </a:moveTo>
                  <a:lnTo>
                    <a:pt x="510" y="1362"/>
                  </a:lnTo>
                  <a:lnTo>
                    <a:pt x="519" y="1390"/>
                  </a:lnTo>
                  <a:lnTo>
                    <a:pt x="524" y="1408"/>
                  </a:lnTo>
                  <a:lnTo>
                    <a:pt x="525" y="1417"/>
                  </a:lnTo>
                  <a:lnTo>
                    <a:pt x="522" y="1416"/>
                  </a:lnTo>
                  <a:lnTo>
                    <a:pt x="520" y="1412"/>
                  </a:lnTo>
                  <a:lnTo>
                    <a:pt x="517" y="1405"/>
                  </a:lnTo>
                  <a:lnTo>
                    <a:pt x="513" y="1395"/>
                  </a:lnTo>
                  <a:lnTo>
                    <a:pt x="502" y="1370"/>
                  </a:lnTo>
                  <a:lnTo>
                    <a:pt x="490" y="1339"/>
                  </a:lnTo>
                  <a:lnTo>
                    <a:pt x="479" y="1306"/>
                  </a:lnTo>
                  <a:lnTo>
                    <a:pt x="470" y="1279"/>
                  </a:lnTo>
                  <a:lnTo>
                    <a:pt x="465" y="1260"/>
                  </a:lnTo>
                  <a:lnTo>
                    <a:pt x="464" y="1253"/>
                  </a:lnTo>
                  <a:lnTo>
                    <a:pt x="467" y="1253"/>
                  </a:lnTo>
                  <a:lnTo>
                    <a:pt x="469" y="1257"/>
                  </a:lnTo>
                  <a:lnTo>
                    <a:pt x="472" y="1264"/>
                  </a:lnTo>
                  <a:lnTo>
                    <a:pt x="476" y="1274"/>
                  </a:lnTo>
                  <a:lnTo>
                    <a:pt x="487" y="1299"/>
                  </a:lnTo>
                  <a:lnTo>
                    <a:pt x="499" y="1329"/>
                  </a:lnTo>
                  <a:close/>
                  <a:moveTo>
                    <a:pt x="571" y="1560"/>
                  </a:moveTo>
                  <a:lnTo>
                    <a:pt x="559" y="1526"/>
                  </a:lnTo>
                  <a:lnTo>
                    <a:pt x="550" y="1497"/>
                  </a:lnTo>
                  <a:lnTo>
                    <a:pt x="547" y="1486"/>
                  </a:lnTo>
                  <a:lnTo>
                    <a:pt x="544" y="1477"/>
                  </a:lnTo>
                  <a:lnTo>
                    <a:pt x="543" y="1471"/>
                  </a:lnTo>
                  <a:lnTo>
                    <a:pt x="543" y="1469"/>
                  </a:lnTo>
                  <a:lnTo>
                    <a:pt x="545" y="1470"/>
                  </a:lnTo>
                  <a:lnTo>
                    <a:pt x="548" y="1474"/>
                  </a:lnTo>
                  <a:lnTo>
                    <a:pt x="552" y="1481"/>
                  </a:lnTo>
                  <a:lnTo>
                    <a:pt x="556" y="1491"/>
                  </a:lnTo>
                  <a:lnTo>
                    <a:pt x="567" y="1518"/>
                  </a:lnTo>
                  <a:lnTo>
                    <a:pt x="581" y="1551"/>
                  </a:lnTo>
                  <a:lnTo>
                    <a:pt x="593" y="1585"/>
                  </a:lnTo>
                  <a:lnTo>
                    <a:pt x="601" y="1613"/>
                  </a:lnTo>
                  <a:lnTo>
                    <a:pt x="607" y="1633"/>
                  </a:lnTo>
                  <a:lnTo>
                    <a:pt x="608" y="1642"/>
                  </a:lnTo>
                  <a:lnTo>
                    <a:pt x="606" y="1641"/>
                  </a:lnTo>
                  <a:lnTo>
                    <a:pt x="604" y="1636"/>
                  </a:lnTo>
                  <a:lnTo>
                    <a:pt x="599" y="1630"/>
                  </a:lnTo>
                  <a:lnTo>
                    <a:pt x="595" y="1620"/>
                  </a:lnTo>
                  <a:lnTo>
                    <a:pt x="584" y="1594"/>
                  </a:lnTo>
                  <a:lnTo>
                    <a:pt x="571" y="1560"/>
                  </a:lnTo>
                  <a:close/>
                  <a:moveTo>
                    <a:pt x="227" y="460"/>
                  </a:moveTo>
                  <a:lnTo>
                    <a:pt x="219" y="436"/>
                  </a:lnTo>
                  <a:lnTo>
                    <a:pt x="212" y="415"/>
                  </a:lnTo>
                  <a:lnTo>
                    <a:pt x="209" y="401"/>
                  </a:lnTo>
                  <a:lnTo>
                    <a:pt x="209" y="394"/>
                  </a:lnTo>
                  <a:lnTo>
                    <a:pt x="212" y="399"/>
                  </a:lnTo>
                  <a:lnTo>
                    <a:pt x="218" y="411"/>
                  </a:lnTo>
                  <a:lnTo>
                    <a:pt x="226" y="430"/>
                  </a:lnTo>
                  <a:lnTo>
                    <a:pt x="233" y="454"/>
                  </a:lnTo>
                  <a:lnTo>
                    <a:pt x="242" y="478"/>
                  </a:lnTo>
                  <a:lnTo>
                    <a:pt x="247" y="499"/>
                  </a:lnTo>
                  <a:lnTo>
                    <a:pt x="251" y="513"/>
                  </a:lnTo>
                  <a:lnTo>
                    <a:pt x="251" y="518"/>
                  </a:lnTo>
                  <a:lnTo>
                    <a:pt x="247" y="515"/>
                  </a:lnTo>
                  <a:lnTo>
                    <a:pt x="242" y="503"/>
                  </a:lnTo>
                  <a:lnTo>
                    <a:pt x="235" y="484"/>
                  </a:lnTo>
                  <a:lnTo>
                    <a:pt x="227" y="460"/>
                  </a:lnTo>
                  <a:close/>
                  <a:moveTo>
                    <a:pt x="284" y="628"/>
                  </a:moveTo>
                  <a:lnTo>
                    <a:pt x="275" y="603"/>
                  </a:lnTo>
                  <a:lnTo>
                    <a:pt x="268" y="581"/>
                  </a:lnTo>
                  <a:lnTo>
                    <a:pt x="265" y="565"/>
                  </a:lnTo>
                  <a:lnTo>
                    <a:pt x="265" y="559"/>
                  </a:lnTo>
                  <a:lnTo>
                    <a:pt x="267" y="563"/>
                  </a:lnTo>
                  <a:lnTo>
                    <a:pt x="274" y="576"/>
                  </a:lnTo>
                  <a:lnTo>
                    <a:pt x="281" y="596"/>
                  </a:lnTo>
                  <a:lnTo>
                    <a:pt x="290" y="621"/>
                  </a:lnTo>
                  <a:lnTo>
                    <a:pt x="299" y="647"/>
                  </a:lnTo>
                  <a:lnTo>
                    <a:pt x="306" y="668"/>
                  </a:lnTo>
                  <a:lnTo>
                    <a:pt x="309" y="684"/>
                  </a:lnTo>
                  <a:lnTo>
                    <a:pt x="309" y="689"/>
                  </a:lnTo>
                  <a:lnTo>
                    <a:pt x="306" y="686"/>
                  </a:lnTo>
                  <a:lnTo>
                    <a:pt x="300" y="673"/>
                  </a:lnTo>
                  <a:lnTo>
                    <a:pt x="292" y="653"/>
                  </a:lnTo>
                  <a:lnTo>
                    <a:pt x="284" y="628"/>
                  </a:lnTo>
                  <a:close/>
                  <a:moveTo>
                    <a:pt x="344" y="804"/>
                  </a:moveTo>
                  <a:lnTo>
                    <a:pt x="335" y="777"/>
                  </a:lnTo>
                  <a:lnTo>
                    <a:pt x="329" y="755"/>
                  </a:lnTo>
                  <a:lnTo>
                    <a:pt x="324" y="739"/>
                  </a:lnTo>
                  <a:lnTo>
                    <a:pt x="324" y="732"/>
                  </a:lnTo>
                  <a:lnTo>
                    <a:pt x="327" y="736"/>
                  </a:lnTo>
                  <a:lnTo>
                    <a:pt x="333" y="750"/>
                  </a:lnTo>
                  <a:lnTo>
                    <a:pt x="342" y="770"/>
                  </a:lnTo>
                  <a:lnTo>
                    <a:pt x="352" y="797"/>
                  </a:lnTo>
                  <a:lnTo>
                    <a:pt x="360" y="824"/>
                  </a:lnTo>
                  <a:lnTo>
                    <a:pt x="367" y="846"/>
                  </a:lnTo>
                  <a:lnTo>
                    <a:pt x="371" y="863"/>
                  </a:lnTo>
                  <a:lnTo>
                    <a:pt x="371" y="869"/>
                  </a:lnTo>
                  <a:lnTo>
                    <a:pt x="368" y="865"/>
                  </a:lnTo>
                  <a:lnTo>
                    <a:pt x="361" y="852"/>
                  </a:lnTo>
                  <a:lnTo>
                    <a:pt x="354" y="831"/>
                  </a:lnTo>
                  <a:lnTo>
                    <a:pt x="344" y="804"/>
                  </a:lnTo>
                  <a:close/>
                  <a:moveTo>
                    <a:pt x="416" y="981"/>
                  </a:moveTo>
                  <a:lnTo>
                    <a:pt x="426" y="1009"/>
                  </a:lnTo>
                  <a:lnTo>
                    <a:pt x="433" y="1034"/>
                  </a:lnTo>
                  <a:lnTo>
                    <a:pt x="437" y="1050"/>
                  </a:lnTo>
                  <a:lnTo>
                    <a:pt x="437" y="1058"/>
                  </a:lnTo>
                  <a:lnTo>
                    <a:pt x="436" y="1057"/>
                  </a:lnTo>
                  <a:lnTo>
                    <a:pt x="434" y="1053"/>
                  </a:lnTo>
                  <a:lnTo>
                    <a:pt x="430" y="1047"/>
                  </a:lnTo>
                  <a:lnTo>
                    <a:pt x="427" y="1039"/>
                  </a:lnTo>
                  <a:lnTo>
                    <a:pt x="418" y="1017"/>
                  </a:lnTo>
                  <a:lnTo>
                    <a:pt x="407" y="989"/>
                  </a:lnTo>
                  <a:lnTo>
                    <a:pt x="399" y="960"/>
                  </a:lnTo>
                  <a:lnTo>
                    <a:pt x="391" y="937"/>
                  </a:lnTo>
                  <a:lnTo>
                    <a:pt x="387" y="921"/>
                  </a:lnTo>
                  <a:lnTo>
                    <a:pt x="387" y="913"/>
                  </a:lnTo>
                  <a:lnTo>
                    <a:pt x="390" y="917"/>
                  </a:lnTo>
                  <a:lnTo>
                    <a:pt x="398" y="932"/>
                  </a:lnTo>
                  <a:lnTo>
                    <a:pt x="406" y="953"/>
                  </a:lnTo>
                  <a:lnTo>
                    <a:pt x="416" y="981"/>
                  </a:lnTo>
                  <a:close/>
                  <a:moveTo>
                    <a:pt x="485" y="1174"/>
                  </a:moveTo>
                  <a:lnTo>
                    <a:pt x="495" y="1203"/>
                  </a:lnTo>
                  <a:lnTo>
                    <a:pt x="503" y="1229"/>
                  </a:lnTo>
                  <a:lnTo>
                    <a:pt x="507" y="1246"/>
                  </a:lnTo>
                  <a:lnTo>
                    <a:pt x="508" y="1254"/>
                  </a:lnTo>
                  <a:lnTo>
                    <a:pt x="506" y="1253"/>
                  </a:lnTo>
                  <a:lnTo>
                    <a:pt x="504" y="1249"/>
                  </a:lnTo>
                  <a:lnTo>
                    <a:pt x="501" y="1243"/>
                  </a:lnTo>
                  <a:lnTo>
                    <a:pt x="497" y="1234"/>
                  </a:lnTo>
                  <a:lnTo>
                    <a:pt x="487" y="1211"/>
                  </a:lnTo>
                  <a:lnTo>
                    <a:pt x="476" y="1183"/>
                  </a:lnTo>
                  <a:lnTo>
                    <a:pt x="467" y="1153"/>
                  </a:lnTo>
                  <a:lnTo>
                    <a:pt x="459" y="1128"/>
                  </a:lnTo>
                  <a:lnTo>
                    <a:pt x="455" y="1110"/>
                  </a:lnTo>
                  <a:lnTo>
                    <a:pt x="453" y="1103"/>
                  </a:lnTo>
                  <a:lnTo>
                    <a:pt x="458" y="1107"/>
                  </a:lnTo>
                  <a:lnTo>
                    <a:pt x="464" y="1122"/>
                  </a:lnTo>
                  <a:lnTo>
                    <a:pt x="474" y="1145"/>
                  </a:lnTo>
                  <a:lnTo>
                    <a:pt x="485" y="1174"/>
                  </a:lnTo>
                  <a:close/>
                  <a:moveTo>
                    <a:pt x="583" y="1460"/>
                  </a:moveTo>
                  <a:lnTo>
                    <a:pt x="582" y="1459"/>
                  </a:lnTo>
                  <a:lnTo>
                    <a:pt x="579" y="1455"/>
                  </a:lnTo>
                  <a:lnTo>
                    <a:pt x="575" y="1449"/>
                  </a:lnTo>
                  <a:lnTo>
                    <a:pt x="572" y="1440"/>
                  </a:lnTo>
                  <a:lnTo>
                    <a:pt x="561" y="1416"/>
                  </a:lnTo>
                  <a:lnTo>
                    <a:pt x="550" y="1385"/>
                  </a:lnTo>
                  <a:lnTo>
                    <a:pt x="539" y="1355"/>
                  </a:lnTo>
                  <a:lnTo>
                    <a:pt x="530" y="1328"/>
                  </a:lnTo>
                  <a:lnTo>
                    <a:pt x="526" y="1310"/>
                  </a:lnTo>
                  <a:lnTo>
                    <a:pt x="526" y="1302"/>
                  </a:lnTo>
                  <a:lnTo>
                    <a:pt x="527" y="1302"/>
                  </a:lnTo>
                  <a:lnTo>
                    <a:pt x="530" y="1306"/>
                  </a:lnTo>
                  <a:lnTo>
                    <a:pt x="533" y="1313"/>
                  </a:lnTo>
                  <a:lnTo>
                    <a:pt x="538" y="1322"/>
                  </a:lnTo>
                  <a:lnTo>
                    <a:pt x="548" y="1346"/>
                  </a:lnTo>
                  <a:lnTo>
                    <a:pt x="559" y="1377"/>
                  </a:lnTo>
                  <a:lnTo>
                    <a:pt x="570" y="1407"/>
                  </a:lnTo>
                  <a:lnTo>
                    <a:pt x="578" y="1434"/>
                  </a:lnTo>
                  <a:lnTo>
                    <a:pt x="583" y="1452"/>
                  </a:lnTo>
                  <a:lnTo>
                    <a:pt x="583" y="1460"/>
                  </a:lnTo>
                  <a:close/>
                  <a:moveTo>
                    <a:pt x="638" y="1589"/>
                  </a:moveTo>
                  <a:lnTo>
                    <a:pt x="650" y="1621"/>
                  </a:lnTo>
                  <a:lnTo>
                    <a:pt x="658" y="1648"/>
                  </a:lnTo>
                  <a:lnTo>
                    <a:pt x="661" y="1659"/>
                  </a:lnTo>
                  <a:lnTo>
                    <a:pt x="663" y="1668"/>
                  </a:lnTo>
                  <a:lnTo>
                    <a:pt x="664" y="1674"/>
                  </a:lnTo>
                  <a:lnTo>
                    <a:pt x="664" y="1676"/>
                  </a:lnTo>
                  <a:lnTo>
                    <a:pt x="662" y="1676"/>
                  </a:lnTo>
                  <a:lnTo>
                    <a:pt x="659" y="1671"/>
                  </a:lnTo>
                  <a:lnTo>
                    <a:pt x="655" y="1665"/>
                  </a:lnTo>
                  <a:lnTo>
                    <a:pt x="651" y="1655"/>
                  </a:lnTo>
                  <a:lnTo>
                    <a:pt x="640" y="1630"/>
                  </a:lnTo>
                  <a:lnTo>
                    <a:pt x="628" y="1598"/>
                  </a:lnTo>
                  <a:lnTo>
                    <a:pt x="616" y="1566"/>
                  </a:lnTo>
                  <a:lnTo>
                    <a:pt x="608" y="1539"/>
                  </a:lnTo>
                  <a:lnTo>
                    <a:pt x="605" y="1528"/>
                  </a:lnTo>
                  <a:lnTo>
                    <a:pt x="602" y="1519"/>
                  </a:lnTo>
                  <a:lnTo>
                    <a:pt x="601" y="1514"/>
                  </a:lnTo>
                  <a:lnTo>
                    <a:pt x="602" y="1511"/>
                  </a:lnTo>
                  <a:lnTo>
                    <a:pt x="604" y="1511"/>
                  </a:lnTo>
                  <a:lnTo>
                    <a:pt x="607" y="1516"/>
                  </a:lnTo>
                  <a:lnTo>
                    <a:pt x="610" y="1522"/>
                  </a:lnTo>
                  <a:lnTo>
                    <a:pt x="615" y="1532"/>
                  </a:lnTo>
                  <a:lnTo>
                    <a:pt x="625" y="1557"/>
                  </a:lnTo>
                  <a:lnTo>
                    <a:pt x="638" y="1589"/>
                  </a:lnTo>
                  <a:close/>
                  <a:moveTo>
                    <a:pt x="358" y="715"/>
                  </a:moveTo>
                  <a:lnTo>
                    <a:pt x="349" y="690"/>
                  </a:lnTo>
                  <a:lnTo>
                    <a:pt x="344" y="670"/>
                  </a:lnTo>
                  <a:lnTo>
                    <a:pt x="339" y="655"/>
                  </a:lnTo>
                  <a:lnTo>
                    <a:pt x="339" y="649"/>
                  </a:lnTo>
                  <a:lnTo>
                    <a:pt x="343" y="652"/>
                  </a:lnTo>
                  <a:lnTo>
                    <a:pt x="348" y="665"/>
                  </a:lnTo>
                  <a:lnTo>
                    <a:pt x="356" y="684"/>
                  </a:lnTo>
                  <a:lnTo>
                    <a:pt x="365" y="708"/>
                  </a:lnTo>
                  <a:lnTo>
                    <a:pt x="373" y="732"/>
                  </a:lnTo>
                  <a:lnTo>
                    <a:pt x="379" y="753"/>
                  </a:lnTo>
                  <a:lnTo>
                    <a:pt x="382" y="767"/>
                  </a:lnTo>
                  <a:lnTo>
                    <a:pt x="383" y="774"/>
                  </a:lnTo>
                  <a:lnTo>
                    <a:pt x="380" y="770"/>
                  </a:lnTo>
                  <a:lnTo>
                    <a:pt x="373" y="757"/>
                  </a:lnTo>
                  <a:lnTo>
                    <a:pt x="366" y="739"/>
                  </a:lnTo>
                  <a:lnTo>
                    <a:pt x="358" y="715"/>
                  </a:lnTo>
                  <a:close/>
                  <a:moveTo>
                    <a:pt x="416" y="883"/>
                  </a:moveTo>
                  <a:lnTo>
                    <a:pt x="407" y="857"/>
                  </a:lnTo>
                  <a:lnTo>
                    <a:pt x="401" y="836"/>
                  </a:lnTo>
                  <a:lnTo>
                    <a:pt x="398" y="821"/>
                  </a:lnTo>
                  <a:lnTo>
                    <a:pt x="396" y="814"/>
                  </a:lnTo>
                  <a:lnTo>
                    <a:pt x="400" y="818"/>
                  </a:lnTo>
                  <a:lnTo>
                    <a:pt x="406" y="831"/>
                  </a:lnTo>
                  <a:lnTo>
                    <a:pt x="414" y="850"/>
                  </a:lnTo>
                  <a:lnTo>
                    <a:pt x="424" y="876"/>
                  </a:lnTo>
                  <a:lnTo>
                    <a:pt x="433" y="902"/>
                  </a:lnTo>
                  <a:lnTo>
                    <a:pt x="439" y="924"/>
                  </a:lnTo>
                  <a:lnTo>
                    <a:pt x="442" y="938"/>
                  </a:lnTo>
                  <a:lnTo>
                    <a:pt x="442" y="945"/>
                  </a:lnTo>
                  <a:lnTo>
                    <a:pt x="439" y="941"/>
                  </a:lnTo>
                  <a:lnTo>
                    <a:pt x="434" y="928"/>
                  </a:lnTo>
                  <a:lnTo>
                    <a:pt x="425" y="909"/>
                  </a:lnTo>
                  <a:lnTo>
                    <a:pt x="416" y="883"/>
                  </a:lnTo>
                  <a:close/>
                  <a:moveTo>
                    <a:pt x="479" y="1061"/>
                  </a:moveTo>
                  <a:lnTo>
                    <a:pt x="469" y="1034"/>
                  </a:lnTo>
                  <a:lnTo>
                    <a:pt x="462" y="1010"/>
                  </a:lnTo>
                  <a:lnTo>
                    <a:pt x="458" y="995"/>
                  </a:lnTo>
                  <a:lnTo>
                    <a:pt x="458" y="987"/>
                  </a:lnTo>
                  <a:lnTo>
                    <a:pt x="461" y="992"/>
                  </a:lnTo>
                  <a:lnTo>
                    <a:pt x="468" y="1005"/>
                  </a:lnTo>
                  <a:lnTo>
                    <a:pt x="476" y="1026"/>
                  </a:lnTo>
                  <a:lnTo>
                    <a:pt x="486" y="1052"/>
                  </a:lnTo>
                  <a:lnTo>
                    <a:pt x="495" y="1080"/>
                  </a:lnTo>
                  <a:lnTo>
                    <a:pt x="503" y="1103"/>
                  </a:lnTo>
                  <a:lnTo>
                    <a:pt x="506" y="1118"/>
                  </a:lnTo>
                  <a:lnTo>
                    <a:pt x="507" y="1126"/>
                  </a:lnTo>
                  <a:lnTo>
                    <a:pt x="505" y="1124"/>
                  </a:lnTo>
                  <a:lnTo>
                    <a:pt x="503" y="1121"/>
                  </a:lnTo>
                  <a:lnTo>
                    <a:pt x="501" y="1116"/>
                  </a:lnTo>
                  <a:lnTo>
                    <a:pt x="497" y="1108"/>
                  </a:lnTo>
                  <a:lnTo>
                    <a:pt x="489" y="1087"/>
                  </a:lnTo>
                  <a:lnTo>
                    <a:pt x="479" y="1061"/>
                  </a:lnTo>
                  <a:close/>
                  <a:moveTo>
                    <a:pt x="553" y="1237"/>
                  </a:moveTo>
                  <a:lnTo>
                    <a:pt x="563" y="1266"/>
                  </a:lnTo>
                  <a:lnTo>
                    <a:pt x="571" y="1290"/>
                  </a:lnTo>
                  <a:lnTo>
                    <a:pt x="574" y="1306"/>
                  </a:lnTo>
                  <a:lnTo>
                    <a:pt x="575" y="1314"/>
                  </a:lnTo>
                  <a:lnTo>
                    <a:pt x="574" y="1313"/>
                  </a:lnTo>
                  <a:lnTo>
                    <a:pt x="571" y="1310"/>
                  </a:lnTo>
                  <a:lnTo>
                    <a:pt x="568" y="1304"/>
                  </a:lnTo>
                  <a:lnTo>
                    <a:pt x="564" y="1295"/>
                  </a:lnTo>
                  <a:lnTo>
                    <a:pt x="555" y="1274"/>
                  </a:lnTo>
                  <a:lnTo>
                    <a:pt x="544" y="1246"/>
                  </a:lnTo>
                  <a:lnTo>
                    <a:pt x="535" y="1218"/>
                  </a:lnTo>
                  <a:lnTo>
                    <a:pt x="527" y="1194"/>
                  </a:lnTo>
                  <a:lnTo>
                    <a:pt x="522" y="1177"/>
                  </a:lnTo>
                  <a:lnTo>
                    <a:pt x="522" y="1169"/>
                  </a:lnTo>
                  <a:lnTo>
                    <a:pt x="526" y="1174"/>
                  </a:lnTo>
                  <a:lnTo>
                    <a:pt x="533" y="1188"/>
                  </a:lnTo>
                  <a:lnTo>
                    <a:pt x="542" y="1210"/>
                  </a:lnTo>
                  <a:lnTo>
                    <a:pt x="553" y="1237"/>
                  </a:lnTo>
                  <a:close/>
                  <a:moveTo>
                    <a:pt x="624" y="1431"/>
                  </a:moveTo>
                  <a:lnTo>
                    <a:pt x="634" y="1461"/>
                  </a:lnTo>
                  <a:lnTo>
                    <a:pt x="643" y="1486"/>
                  </a:lnTo>
                  <a:lnTo>
                    <a:pt x="647" y="1504"/>
                  </a:lnTo>
                  <a:lnTo>
                    <a:pt x="647" y="1511"/>
                  </a:lnTo>
                  <a:lnTo>
                    <a:pt x="646" y="1510"/>
                  </a:lnTo>
                  <a:lnTo>
                    <a:pt x="643" y="1507"/>
                  </a:lnTo>
                  <a:lnTo>
                    <a:pt x="640" y="1500"/>
                  </a:lnTo>
                  <a:lnTo>
                    <a:pt x="635" y="1492"/>
                  </a:lnTo>
                  <a:lnTo>
                    <a:pt x="625" y="1469"/>
                  </a:lnTo>
                  <a:lnTo>
                    <a:pt x="615" y="1440"/>
                  </a:lnTo>
                  <a:lnTo>
                    <a:pt x="605" y="1409"/>
                  </a:lnTo>
                  <a:lnTo>
                    <a:pt x="597" y="1385"/>
                  </a:lnTo>
                  <a:lnTo>
                    <a:pt x="594" y="1375"/>
                  </a:lnTo>
                  <a:lnTo>
                    <a:pt x="592" y="1368"/>
                  </a:lnTo>
                  <a:lnTo>
                    <a:pt x="592" y="1362"/>
                  </a:lnTo>
                  <a:lnTo>
                    <a:pt x="592" y="1360"/>
                  </a:lnTo>
                  <a:lnTo>
                    <a:pt x="593" y="1360"/>
                  </a:lnTo>
                  <a:lnTo>
                    <a:pt x="596" y="1365"/>
                  </a:lnTo>
                  <a:lnTo>
                    <a:pt x="599" y="1370"/>
                  </a:lnTo>
                  <a:lnTo>
                    <a:pt x="602" y="1379"/>
                  </a:lnTo>
                  <a:lnTo>
                    <a:pt x="612" y="1402"/>
                  </a:lnTo>
                  <a:lnTo>
                    <a:pt x="624" y="1431"/>
                  </a:lnTo>
                  <a:close/>
                  <a:moveTo>
                    <a:pt x="493" y="969"/>
                  </a:moveTo>
                  <a:lnTo>
                    <a:pt x="485" y="945"/>
                  </a:lnTo>
                  <a:lnTo>
                    <a:pt x="479" y="924"/>
                  </a:lnTo>
                  <a:lnTo>
                    <a:pt x="475" y="909"/>
                  </a:lnTo>
                  <a:lnTo>
                    <a:pt x="475" y="903"/>
                  </a:lnTo>
                  <a:lnTo>
                    <a:pt x="479" y="906"/>
                  </a:lnTo>
                  <a:lnTo>
                    <a:pt x="484" y="918"/>
                  </a:lnTo>
                  <a:lnTo>
                    <a:pt x="492" y="937"/>
                  </a:lnTo>
                  <a:lnTo>
                    <a:pt x="501" y="961"/>
                  </a:lnTo>
                  <a:lnTo>
                    <a:pt x="509" y="986"/>
                  </a:lnTo>
                  <a:lnTo>
                    <a:pt x="516" y="1007"/>
                  </a:lnTo>
                  <a:lnTo>
                    <a:pt x="519" y="1021"/>
                  </a:lnTo>
                  <a:lnTo>
                    <a:pt x="519" y="1028"/>
                  </a:lnTo>
                  <a:lnTo>
                    <a:pt x="516" y="1025"/>
                  </a:lnTo>
                  <a:lnTo>
                    <a:pt x="510" y="1013"/>
                  </a:lnTo>
                  <a:lnTo>
                    <a:pt x="503" y="993"/>
                  </a:lnTo>
                  <a:lnTo>
                    <a:pt x="493" y="969"/>
                  </a:lnTo>
                  <a:close/>
                  <a:moveTo>
                    <a:pt x="553" y="1139"/>
                  </a:moveTo>
                  <a:lnTo>
                    <a:pt x="544" y="1112"/>
                  </a:lnTo>
                  <a:lnTo>
                    <a:pt x="538" y="1090"/>
                  </a:lnTo>
                  <a:lnTo>
                    <a:pt x="535" y="1075"/>
                  </a:lnTo>
                  <a:lnTo>
                    <a:pt x="533" y="1069"/>
                  </a:lnTo>
                  <a:lnTo>
                    <a:pt x="537" y="1072"/>
                  </a:lnTo>
                  <a:lnTo>
                    <a:pt x="543" y="1085"/>
                  </a:lnTo>
                  <a:lnTo>
                    <a:pt x="552" y="1105"/>
                  </a:lnTo>
                  <a:lnTo>
                    <a:pt x="562" y="1131"/>
                  </a:lnTo>
                  <a:lnTo>
                    <a:pt x="571" y="1156"/>
                  </a:lnTo>
                  <a:lnTo>
                    <a:pt x="577" y="1178"/>
                  </a:lnTo>
                  <a:lnTo>
                    <a:pt x="581" y="1194"/>
                  </a:lnTo>
                  <a:lnTo>
                    <a:pt x="581" y="1200"/>
                  </a:lnTo>
                  <a:lnTo>
                    <a:pt x="577" y="1196"/>
                  </a:lnTo>
                  <a:lnTo>
                    <a:pt x="572" y="1184"/>
                  </a:lnTo>
                  <a:lnTo>
                    <a:pt x="563" y="1164"/>
                  </a:lnTo>
                  <a:lnTo>
                    <a:pt x="553" y="1139"/>
                  </a:lnTo>
                  <a:close/>
                  <a:moveTo>
                    <a:pt x="618" y="1316"/>
                  </a:moveTo>
                  <a:lnTo>
                    <a:pt x="608" y="1289"/>
                  </a:lnTo>
                  <a:lnTo>
                    <a:pt x="600" y="1266"/>
                  </a:lnTo>
                  <a:lnTo>
                    <a:pt x="597" y="1249"/>
                  </a:lnTo>
                  <a:lnTo>
                    <a:pt x="597" y="1243"/>
                  </a:lnTo>
                  <a:lnTo>
                    <a:pt x="600" y="1246"/>
                  </a:lnTo>
                  <a:lnTo>
                    <a:pt x="607" y="1260"/>
                  </a:lnTo>
                  <a:lnTo>
                    <a:pt x="616" y="1281"/>
                  </a:lnTo>
                  <a:lnTo>
                    <a:pt x="625" y="1308"/>
                  </a:lnTo>
                  <a:lnTo>
                    <a:pt x="635" y="1335"/>
                  </a:lnTo>
                  <a:lnTo>
                    <a:pt x="643" y="1358"/>
                  </a:lnTo>
                  <a:lnTo>
                    <a:pt x="646" y="1373"/>
                  </a:lnTo>
                  <a:lnTo>
                    <a:pt x="646" y="1381"/>
                  </a:lnTo>
                  <a:lnTo>
                    <a:pt x="645" y="1380"/>
                  </a:lnTo>
                  <a:lnTo>
                    <a:pt x="643" y="1377"/>
                  </a:lnTo>
                  <a:lnTo>
                    <a:pt x="640" y="1371"/>
                  </a:lnTo>
                  <a:lnTo>
                    <a:pt x="636" y="1363"/>
                  </a:lnTo>
                  <a:lnTo>
                    <a:pt x="628" y="1343"/>
                  </a:lnTo>
                  <a:lnTo>
                    <a:pt x="618" y="1316"/>
                  </a:lnTo>
                  <a:close/>
                  <a:moveTo>
                    <a:pt x="633" y="1223"/>
                  </a:moveTo>
                  <a:lnTo>
                    <a:pt x="625" y="1198"/>
                  </a:lnTo>
                  <a:lnTo>
                    <a:pt x="619" y="1177"/>
                  </a:lnTo>
                  <a:lnTo>
                    <a:pt x="616" y="1162"/>
                  </a:lnTo>
                  <a:lnTo>
                    <a:pt x="615" y="1156"/>
                  </a:lnTo>
                  <a:lnTo>
                    <a:pt x="618" y="1160"/>
                  </a:lnTo>
                  <a:lnTo>
                    <a:pt x="624" y="1172"/>
                  </a:lnTo>
                  <a:lnTo>
                    <a:pt x="632" y="1190"/>
                  </a:lnTo>
                  <a:lnTo>
                    <a:pt x="642" y="1214"/>
                  </a:lnTo>
                  <a:lnTo>
                    <a:pt x="651" y="1240"/>
                  </a:lnTo>
                  <a:lnTo>
                    <a:pt x="657" y="1260"/>
                  </a:lnTo>
                  <a:lnTo>
                    <a:pt x="661" y="1276"/>
                  </a:lnTo>
                  <a:lnTo>
                    <a:pt x="661" y="1282"/>
                  </a:lnTo>
                  <a:lnTo>
                    <a:pt x="657" y="1278"/>
                  </a:lnTo>
                  <a:lnTo>
                    <a:pt x="651" y="1266"/>
                  </a:lnTo>
                  <a:lnTo>
                    <a:pt x="643" y="1247"/>
                  </a:lnTo>
                  <a:lnTo>
                    <a:pt x="633" y="1223"/>
                  </a:lnTo>
                  <a:close/>
                </a:path>
              </a:pathLst>
            </a:custGeom>
            <a:solidFill>
              <a:srgbClr val="FCF9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CH"/>
            </a:p>
          </p:txBody>
        </p:sp>
        <p:sp>
          <p:nvSpPr>
            <p:cNvPr id="129" name="Freeform 120"/>
            <p:cNvSpPr>
              <a:spLocks noEditPoints="1"/>
            </p:cNvSpPr>
            <p:nvPr userDrawn="1"/>
          </p:nvSpPr>
          <p:spPr bwMode="auto">
            <a:xfrm>
              <a:off x="7910513" y="3227388"/>
              <a:ext cx="180975" cy="711200"/>
            </a:xfrm>
            <a:custGeom>
              <a:avLst/>
              <a:gdLst>
                <a:gd name="T0" fmla="*/ 59 w 688"/>
                <a:gd name="T1" fmla="*/ 921 h 2690"/>
                <a:gd name="T2" fmla="*/ 10 w 688"/>
                <a:gd name="T3" fmla="*/ 386 h 2690"/>
                <a:gd name="T4" fmla="*/ 3 w 688"/>
                <a:gd name="T5" fmla="*/ 133 h 2690"/>
                <a:gd name="T6" fmla="*/ 668 w 688"/>
                <a:gd name="T7" fmla="*/ 1703 h 2690"/>
                <a:gd name="T8" fmla="*/ 653 w 688"/>
                <a:gd name="T9" fmla="*/ 1900 h 2690"/>
                <a:gd name="T10" fmla="*/ 661 w 688"/>
                <a:gd name="T11" fmla="*/ 2097 h 2690"/>
                <a:gd name="T12" fmla="*/ 606 w 688"/>
                <a:gd name="T13" fmla="*/ 2165 h 2690"/>
                <a:gd name="T14" fmla="*/ 688 w 688"/>
                <a:gd name="T15" fmla="*/ 2430 h 2690"/>
                <a:gd name="T16" fmla="*/ 585 w 688"/>
                <a:gd name="T17" fmla="*/ 2363 h 2690"/>
                <a:gd name="T18" fmla="*/ 688 w 688"/>
                <a:gd name="T19" fmla="*/ 2656 h 2690"/>
                <a:gd name="T20" fmla="*/ 271 w 688"/>
                <a:gd name="T21" fmla="*/ 1656 h 2690"/>
                <a:gd name="T22" fmla="*/ 310 w 688"/>
                <a:gd name="T23" fmla="*/ 1765 h 2690"/>
                <a:gd name="T24" fmla="*/ 483 w 688"/>
                <a:gd name="T25" fmla="*/ 2166 h 2690"/>
                <a:gd name="T26" fmla="*/ 273 w 688"/>
                <a:gd name="T27" fmla="*/ 1591 h 2690"/>
                <a:gd name="T28" fmla="*/ 311 w 688"/>
                <a:gd name="T29" fmla="*/ 1687 h 2690"/>
                <a:gd name="T30" fmla="*/ 502 w 688"/>
                <a:gd name="T31" fmla="*/ 2136 h 2690"/>
                <a:gd name="T32" fmla="*/ 205 w 688"/>
                <a:gd name="T33" fmla="*/ 1319 h 2690"/>
                <a:gd name="T34" fmla="*/ 326 w 688"/>
                <a:gd name="T35" fmla="*/ 1648 h 2690"/>
                <a:gd name="T36" fmla="*/ 485 w 688"/>
                <a:gd name="T37" fmla="*/ 2018 h 2690"/>
                <a:gd name="T38" fmla="*/ 192 w 688"/>
                <a:gd name="T39" fmla="*/ 1186 h 2690"/>
                <a:gd name="T40" fmla="*/ 227 w 688"/>
                <a:gd name="T41" fmla="*/ 1300 h 2690"/>
                <a:gd name="T42" fmla="*/ 379 w 688"/>
                <a:gd name="T43" fmla="*/ 1707 h 2690"/>
                <a:gd name="T44" fmla="*/ 112 w 688"/>
                <a:gd name="T45" fmla="*/ 876 h 2690"/>
                <a:gd name="T46" fmla="*/ 220 w 688"/>
                <a:gd name="T47" fmla="*/ 1193 h 2690"/>
                <a:gd name="T48" fmla="*/ 254 w 688"/>
                <a:gd name="T49" fmla="*/ 1276 h 2690"/>
                <a:gd name="T50" fmla="*/ 480 w 688"/>
                <a:gd name="T51" fmla="*/ 1853 h 2690"/>
                <a:gd name="T52" fmla="*/ 74 w 688"/>
                <a:gd name="T53" fmla="*/ 696 h 2690"/>
                <a:gd name="T54" fmla="*/ 154 w 688"/>
                <a:gd name="T55" fmla="*/ 922 h 2690"/>
                <a:gd name="T56" fmla="*/ 318 w 688"/>
                <a:gd name="T57" fmla="*/ 1324 h 2690"/>
                <a:gd name="T58" fmla="*/ 458 w 688"/>
                <a:gd name="T59" fmla="*/ 1683 h 2690"/>
                <a:gd name="T60" fmla="*/ 585 w 688"/>
                <a:gd name="T61" fmla="*/ 2031 h 2690"/>
                <a:gd name="T62" fmla="*/ 207 w 688"/>
                <a:gd name="T63" fmla="*/ 934 h 2690"/>
                <a:gd name="T64" fmla="*/ 306 w 688"/>
                <a:gd name="T65" fmla="*/ 1209 h 2690"/>
                <a:gd name="T66" fmla="*/ 449 w 688"/>
                <a:gd name="T67" fmla="*/ 1598 h 2690"/>
                <a:gd name="T68" fmla="*/ 548 w 688"/>
                <a:gd name="T69" fmla="*/ 1819 h 2690"/>
                <a:gd name="T70" fmla="*/ 89 w 688"/>
                <a:gd name="T71" fmla="*/ 497 h 2690"/>
                <a:gd name="T72" fmla="*/ 204 w 688"/>
                <a:gd name="T73" fmla="*/ 821 h 2690"/>
                <a:gd name="T74" fmla="*/ 290 w 688"/>
                <a:gd name="T75" fmla="*/ 1074 h 2690"/>
                <a:gd name="T76" fmla="*/ 481 w 688"/>
                <a:gd name="T77" fmla="*/ 1547 h 2690"/>
                <a:gd name="T78" fmla="*/ 660 w 688"/>
                <a:gd name="T79" fmla="*/ 1998 h 2690"/>
                <a:gd name="T80" fmla="*/ 141 w 688"/>
                <a:gd name="T81" fmla="*/ 521 h 2690"/>
                <a:gd name="T82" fmla="*/ 194 w 688"/>
                <a:gd name="T83" fmla="*/ 669 h 2690"/>
                <a:gd name="T84" fmla="*/ 341 w 688"/>
                <a:gd name="T85" fmla="*/ 1077 h 2690"/>
                <a:gd name="T86" fmla="*/ 436 w 688"/>
                <a:gd name="T87" fmla="*/ 1318 h 2690"/>
                <a:gd name="T88" fmla="*/ 548 w 688"/>
                <a:gd name="T89" fmla="*/ 1597 h 2690"/>
                <a:gd name="T90" fmla="*/ 142 w 688"/>
                <a:gd name="T91" fmla="*/ 399 h 2690"/>
                <a:gd name="T92" fmla="*/ 303 w 688"/>
                <a:gd name="T93" fmla="*/ 851 h 2690"/>
                <a:gd name="T94" fmla="*/ 330 w 688"/>
                <a:gd name="T95" fmla="*/ 918 h 2690"/>
                <a:gd name="T96" fmla="*/ 463 w 688"/>
                <a:gd name="T97" fmla="*/ 1279 h 2690"/>
                <a:gd name="T98" fmla="*/ 645 w 688"/>
                <a:gd name="T99" fmla="*/ 1747 h 2690"/>
                <a:gd name="T100" fmla="*/ 166 w 688"/>
                <a:gd name="T101" fmla="*/ 360 h 2690"/>
                <a:gd name="T102" fmla="*/ 301 w 688"/>
                <a:gd name="T103" fmla="*/ 727 h 2690"/>
                <a:gd name="T104" fmla="*/ 448 w 688"/>
                <a:gd name="T105" fmla="*/ 1115 h 2690"/>
                <a:gd name="T106" fmla="*/ 471 w 688"/>
                <a:gd name="T107" fmla="*/ 1191 h 2690"/>
                <a:gd name="T108" fmla="*/ 611 w 688"/>
                <a:gd name="T109" fmla="*/ 1533 h 2690"/>
                <a:gd name="T110" fmla="*/ 377 w 688"/>
                <a:gd name="T111" fmla="*/ 798 h 2690"/>
                <a:gd name="T112" fmla="*/ 475 w 688"/>
                <a:gd name="T113" fmla="*/ 1046 h 2690"/>
                <a:gd name="T114" fmla="*/ 538 w 688"/>
                <a:gd name="T115" fmla="*/ 1219 h 2690"/>
                <a:gd name="T116" fmla="*/ 426 w 688"/>
                <a:gd name="T117" fmla="*/ 798 h 2690"/>
                <a:gd name="T118" fmla="*/ 527 w 688"/>
                <a:gd name="T119" fmla="*/ 1055 h 2690"/>
                <a:gd name="T120" fmla="*/ 615 w 688"/>
                <a:gd name="T121" fmla="*/ 1283 h 2690"/>
                <a:gd name="T122" fmla="*/ 613 w 688"/>
                <a:gd name="T123" fmla="*/ 1135 h 26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88" h="2690">
                  <a:moveTo>
                    <a:pt x="0" y="955"/>
                  </a:moveTo>
                  <a:lnTo>
                    <a:pt x="0" y="923"/>
                  </a:lnTo>
                  <a:lnTo>
                    <a:pt x="12" y="958"/>
                  </a:lnTo>
                  <a:lnTo>
                    <a:pt x="21" y="986"/>
                  </a:lnTo>
                  <a:lnTo>
                    <a:pt x="25" y="1005"/>
                  </a:lnTo>
                  <a:lnTo>
                    <a:pt x="26" y="1013"/>
                  </a:lnTo>
                  <a:lnTo>
                    <a:pt x="24" y="1010"/>
                  </a:lnTo>
                  <a:lnTo>
                    <a:pt x="17" y="998"/>
                  </a:lnTo>
                  <a:lnTo>
                    <a:pt x="10" y="980"/>
                  </a:lnTo>
                  <a:lnTo>
                    <a:pt x="0" y="955"/>
                  </a:lnTo>
                  <a:close/>
                  <a:moveTo>
                    <a:pt x="0" y="876"/>
                  </a:moveTo>
                  <a:lnTo>
                    <a:pt x="0" y="842"/>
                  </a:lnTo>
                  <a:lnTo>
                    <a:pt x="8" y="864"/>
                  </a:lnTo>
                  <a:lnTo>
                    <a:pt x="23" y="907"/>
                  </a:lnTo>
                  <a:lnTo>
                    <a:pt x="35" y="943"/>
                  </a:lnTo>
                  <a:lnTo>
                    <a:pt x="39" y="957"/>
                  </a:lnTo>
                  <a:lnTo>
                    <a:pt x="43" y="968"/>
                  </a:lnTo>
                  <a:lnTo>
                    <a:pt x="44" y="975"/>
                  </a:lnTo>
                  <a:lnTo>
                    <a:pt x="44" y="978"/>
                  </a:lnTo>
                  <a:lnTo>
                    <a:pt x="42" y="977"/>
                  </a:lnTo>
                  <a:lnTo>
                    <a:pt x="38" y="971"/>
                  </a:lnTo>
                  <a:lnTo>
                    <a:pt x="34" y="963"/>
                  </a:lnTo>
                  <a:lnTo>
                    <a:pt x="28" y="950"/>
                  </a:lnTo>
                  <a:lnTo>
                    <a:pt x="15" y="918"/>
                  </a:lnTo>
                  <a:lnTo>
                    <a:pt x="0" y="876"/>
                  </a:lnTo>
                  <a:close/>
                  <a:moveTo>
                    <a:pt x="0" y="786"/>
                  </a:moveTo>
                  <a:lnTo>
                    <a:pt x="0" y="761"/>
                  </a:lnTo>
                  <a:lnTo>
                    <a:pt x="6" y="777"/>
                  </a:lnTo>
                  <a:lnTo>
                    <a:pt x="14" y="797"/>
                  </a:lnTo>
                  <a:lnTo>
                    <a:pt x="23" y="819"/>
                  </a:lnTo>
                  <a:lnTo>
                    <a:pt x="33" y="844"/>
                  </a:lnTo>
                  <a:lnTo>
                    <a:pt x="47" y="886"/>
                  </a:lnTo>
                  <a:lnTo>
                    <a:pt x="59" y="921"/>
                  </a:lnTo>
                  <a:lnTo>
                    <a:pt x="62" y="934"/>
                  </a:lnTo>
                  <a:lnTo>
                    <a:pt x="66" y="945"/>
                  </a:lnTo>
                  <a:lnTo>
                    <a:pt x="67" y="952"/>
                  </a:lnTo>
                  <a:lnTo>
                    <a:pt x="67" y="955"/>
                  </a:lnTo>
                  <a:lnTo>
                    <a:pt x="65" y="954"/>
                  </a:lnTo>
                  <a:lnTo>
                    <a:pt x="61" y="948"/>
                  </a:lnTo>
                  <a:lnTo>
                    <a:pt x="57" y="940"/>
                  </a:lnTo>
                  <a:lnTo>
                    <a:pt x="51" y="927"/>
                  </a:lnTo>
                  <a:lnTo>
                    <a:pt x="38" y="895"/>
                  </a:lnTo>
                  <a:lnTo>
                    <a:pt x="23" y="854"/>
                  </a:lnTo>
                  <a:lnTo>
                    <a:pt x="16" y="835"/>
                  </a:lnTo>
                  <a:lnTo>
                    <a:pt x="10" y="818"/>
                  </a:lnTo>
                  <a:lnTo>
                    <a:pt x="4" y="801"/>
                  </a:lnTo>
                  <a:lnTo>
                    <a:pt x="0" y="786"/>
                  </a:lnTo>
                  <a:close/>
                  <a:moveTo>
                    <a:pt x="0" y="601"/>
                  </a:moveTo>
                  <a:lnTo>
                    <a:pt x="0" y="567"/>
                  </a:lnTo>
                  <a:lnTo>
                    <a:pt x="6" y="585"/>
                  </a:lnTo>
                  <a:lnTo>
                    <a:pt x="18" y="623"/>
                  </a:lnTo>
                  <a:lnTo>
                    <a:pt x="28" y="653"/>
                  </a:lnTo>
                  <a:lnTo>
                    <a:pt x="32" y="665"/>
                  </a:lnTo>
                  <a:lnTo>
                    <a:pt x="35" y="674"/>
                  </a:lnTo>
                  <a:lnTo>
                    <a:pt x="35" y="681"/>
                  </a:lnTo>
                  <a:lnTo>
                    <a:pt x="35" y="683"/>
                  </a:lnTo>
                  <a:lnTo>
                    <a:pt x="34" y="683"/>
                  </a:lnTo>
                  <a:lnTo>
                    <a:pt x="31" y="679"/>
                  </a:lnTo>
                  <a:lnTo>
                    <a:pt x="27" y="671"/>
                  </a:lnTo>
                  <a:lnTo>
                    <a:pt x="23" y="661"/>
                  </a:lnTo>
                  <a:lnTo>
                    <a:pt x="12" y="635"/>
                  </a:lnTo>
                  <a:lnTo>
                    <a:pt x="0" y="601"/>
                  </a:lnTo>
                  <a:close/>
                  <a:moveTo>
                    <a:pt x="0" y="388"/>
                  </a:moveTo>
                  <a:lnTo>
                    <a:pt x="0" y="362"/>
                  </a:lnTo>
                  <a:lnTo>
                    <a:pt x="4" y="373"/>
                  </a:lnTo>
                  <a:lnTo>
                    <a:pt x="10" y="386"/>
                  </a:lnTo>
                  <a:lnTo>
                    <a:pt x="15" y="401"/>
                  </a:lnTo>
                  <a:lnTo>
                    <a:pt x="21" y="418"/>
                  </a:lnTo>
                  <a:lnTo>
                    <a:pt x="32" y="450"/>
                  </a:lnTo>
                  <a:lnTo>
                    <a:pt x="40" y="477"/>
                  </a:lnTo>
                  <a:lnTo>
                    <a:pt x="45" y="496"/>
                  </a:lnTo>
                  <a:lnTo>
                    <a:pt x="46" y="503"/>
                  </a:lnTo>
                  <a:lnTo>
                    <a:pt x="45" y="502"/>
                  </a:lnTo>
                  <a:lnTo>
                    <a:pt x="42" y="499"/>
                  </a:lnTo>
                  <a:lnTo>
                    <a:pt x="38" y="492"/>
                  </a:lnTo>
                  <a:lnTo>
                    <a:pt x="34" y="482"/>
                  </a:lnTo>
                  <a:lnTo>
                    <a:pt x="24" y="457"/>
                  </a:lnTo>
                  <a:lnTo>
                    <a:pt x="12" y="425"/>
                  </a:lnTo>
                  <a:lnTo>
                    <a:pt x="9" y="416"/>
                  </a:lnTo>
                  <a:lnTo>
                    <a:pt x="5" y="407"/>
                  </a:lnTo>
                  <a:lnTo>
                    <a:pt x="2" y="397"/>
                  </a:lnTo>
                  <a:lnTo>
                    <a:pt x="0" y="388"/>
                  </a:lnTo>
                  <a:close/>
                  <a:moveTo>
                    <a:pt x="0" y="274"/>
                  </a:moveTo>
                  <a:lnTo>
                    <a:pt x="0" y="243"/>
                  </a:lnTo>
                  <a:lnTo>
                    <a:pt x="3" y="253"/>
                  </a:lnTo>
                  <a:lnTo>
                    <a:pt x="6" y="264"/>
                  </a:lnTo>
                  <a:lnTo>
                    <a:pt x="17" y="294"/>
                  </a:lnTo>
                  <a:lnTo>
                    <a:pt x="24" y="318"/>
                  </a:lnTo>
                  <a:lnTo>
                    <a:pt x="28" y="336"/>
                  </a:lnTo>
                  <a:lnTo>
                    <a:pt x="29" y="342"/>
                  </a:lnTo>
                  <a:lnTo>
                    <a:pt x="28" y="342"/>
                  </a:lnTo>
                  <a:lnTo>
                    <a:pt x="25" y="339"/>
                  </a:lnTo>
                  <a:lnTo>
                    <a:pt x="23" y="332"/>
                  </a:lnTo>
                  <a:lnTo>
                    <a:pt x="18" y="325"/>
                  </a:lnTo>
                  <a:lnTo>
                    <a:pt x="10" y="302"/>
                  </a:lnTo>
                  <a:lnTo>
                    <a:pt x="0" y="274"/>
                  </a:lnTo>
                  <a:close/>
                  <a:moveTo>
                    <a:pt x="0" y="150"/>
                  </a:moveTo>
                  <a:lnTo>
                    <a:pt x="0" y="122"/>
                  </a:lnTo>
                  <a:lnTo>
                    <a:pt x="3" y="133"/>
                  </a:lnTo>
                  <a:lnTo>
                    <a:pt x="8" y="144"/>
                  </a:lnTo>
                  <a:lnTo>
                    <a:pt x="16" y="171"/>
                  </a:lnTo>
                  <a:lnTo>
                    <a:pt x="23" y="193"/>
                  </a:lnTo>
                  <a:lnTo>
                    <a:pt x="27" y="210"/>
                  </a:lnTo>
                  <a:lnTo>
                    <a:pt x="27" y="216"/>
                  </a:lnTo>
                  <a:lnTo>
                    <a:pt x="24" y="212"/>
                  </a:lnTo>
                  <a:lnTo>
                    <a:pt x="17" y="199"/>
                  </a:lnTo>
                  <a:lnTo>
                    <a:pt x="10" y="178"/>
                  </a:lnTo>
                  <a:lnTo>
                    <a:pt x="0" y="151"/>
                  </a:lnTo>
                  <a:lnTo>
                    <a:pt x="0" y="150"/>
                  </a:lnTo>
                  <a:close/>
                  <a:moveTo>
                    <a:pt x="0" y="17"/>
                  </a:moveTo>
                  <a:lnTo>
                    <a:pt x="0" y="0"/>
                  </a:lnTo>
                  <a:lnTo>
                    <a:pt x="3" y="9"/>
                  </a:lnTo>
                  <a:lnTo>
                    <a:pt x="9" y="22"/>
                  </a:lnTo>
                  <a:lnTo>
                    <a:pt x="15" y="37"/>
                  </a:lnTo>
                  <a:lnTo>
                    <a:pt x="21" y="55"/>
                  </a:lnTo>
                  <a:lnTo>
                    <a:pt x="29" y="79"/>
                  </a:lnTo>
                  <a:lnTo>
                    <a:pt x="35" y="100"/>
                  </a:lnTo>
                  <a:lnTo>
                    <a:pt x="38" y="114"/>
                  </a:lnTo>
                  <a:lnTo>
                    <a:pt x="39" y="121"/>
                  </a:lnTo>
                  <a:lnTo>
                    <a:pt x="36" y="117"/>
                  </a:lnTo>
                  <a:lnTo>
                    <a:pt x="29" y="104"/>
                  </a:lnTo>
                  <a:lnTo>
                    <a:pt x="22" y="86"/>
                  </a:lnTo>
                  <a:lnTo>
                    <a:pt x="14" y="62"/>
                  </a:lnTo>
                  <a:lnTo>
                    <a:pt x="10" y="49"/>
                  </a:lnTo>
                  <a:lnTo>
                    <a:pt x="5" y="37"/>
                  </a:lnTo>
                  <a:lnTo>
                    <a:pt x="2" y="26"/>
                  </a:lnTo>
                  <a:lnTo>
                    <a:pt x="0" y="17"/>
                  </a:lnTo>
                  <a:close/>
                  <a:moveTo>
                    <a:pt x="688" y="1714"/>
                  </a:moveTo>
                  <a:lnTo>
                    <a:pt x="688" y="1745"/>
                  </a:lnTo>
                  <a:lnTo>
                    <a:pt x="681" y="1733"/>
                  </a:lnTo>
                  <a:lnTo>
                    <a:pt x="676" y="1720"/>
                  </a:lnTo>
                  <a:lnTo>
                    <a:pt x="668" y="1703"/>
                  </a:lnTo>
                  <a:lnTo>
                    <a:pt x="662" y="1687"/>
                  </a:lnTo>
                  <a:lnTo>
                    <a:pt x="649" y="1652"/>
                  </a:lnTo>
                  <a:lnTo>
                    <a:pt x="639" y="1623"/>
                  </a:lnTo>
                  <a:lnTo>
                    <a:pt x="635" y="1611"/>
                  </a:lnTo>
                  <a:lnTo>
                    <a:pt x="633" y="1603"/>
                  </a:lnTo>
                  <a:lnTo>
                    <a:pt x="632" y="1596"/>
                  </a:lnTo>
                  <a:lnTo>
                    <a:pt x="633" y="1594"/>
                  </a:lnTo>
                  <a:lnTo>
                    <a:pt x="634" y="1595"/>
                  </a:lnTo>
                  <a:lnTo>
                    <a:pt x="638" y="1598"/>
                  </a:lnTo>
                  <a:lnTo>
                    <a:pt x="642" y="1606"/>
                  </a:lnTo>
                  <a:lnTo>
                    <a:pt x="647" y="1616"/>
                  </a:lnTo>
                  <a:lnTo>
                    <a:pt x="660" y="1643"/>
                  </a:lnTo>
                  <a:lnTo>
                    <a:pt x="673" y="1676"/>
                  </a:lnTo>
                  <a:lnTo>
                    <a:pt x="677" y="1687"/>
                  </a:lnTo>
                  <a:lnTo>
                    <a:pt x="680" y="1696"/>
                  </a:lnTo>
                  <a:lnTo>
                    <a:pt x="685" y="1706"/>
                  </a:lnTo>
                  <a:lnTo>
                    <a:pt x="688" y="1714"/>
                  </a:lnTo>
                  <a:close/>
                  <a:moveTo>
                    <a:pt x="688" y="1836"/>
                  </a:moveTo>
                  <a:lnTo>
                    <a:pt x="688" y="1870"/>
                  </a:lnTo>
                  <a:lnTo>
                    <a:pt x="678" y="1845"/>
                  </a:lnTo>
                  <a:lnTo>
                    <a:pt x="673" y="1825"/>
                  </a:lnTo>
                  <a:lnTo>
                    <a:pt x="669" y="1812"/>
                  </a:lnTo>
                  <a:lnTo>
                    <a:pt x="669" y="1805"/>
                  </a:lnTo>
                  <a:lnTo>
                    <a:pt x="672" y="1807"/>
                  </a:lnTo>
                  <a:lnTo>
                    <a:pt x="676" y="1813"/>
                  </a:lnTo>
                  <a:lnTo>
                    <a:pt x="680" y="1823"/>
                  </a:lnTo>
                  <a:lnTo>
                    <a:pt x="688" y="1836"/>
                  </a:lnTo>
                  <a:close/>
                  <a:moveTo>
                    <a:pt x="688" y="1949"/>
                  </a:moveTo>
                  <a:lnTo>
                    <a:pt x="688" y="1978"/>
                  </a:lnTo>
                  <a:lnTo>
                    <a:pt x="680" y="1962"/>
                  </a:lnTo>
                  <a:lnTo>
                    <a:pt x="672" y="1945"/>
                  </a:lnTo>
                  <a:lnTo>
                    <a:pt x="663" y="1923"/>
                  </a:lnTo>
                  <a:lnTo>
                    <a:pt x="653" y="1900"/>
                  </a:lnTo>
                  <a:lnTo>
                    <a:pt x="639" y="1861"/>
                  </a:lnTo>
                  <a:lnTo>
                    <a:pt x="627" y="1828"/>
                  </a:lnTo>
                  <a:lnTo>
                    <a:pt x="622" y="1815"/>
                  </a:lnTo>
                  <a:lnTo>
                    <a:pt x="620" y="1805"/>
                  </a:lnTo>
                  <a:lnTo>
                    <a:pt x="619" y="1799"/>
                  </a:lnTo>
                  <a:lnTo>
                    <a:pt x="619" y="1796"/>
                  </a:lnTo>
                  <a:lnTo>
                    <a:pt x="621" y="1797"/>
                  </a:lnTo>
                  <a:lnTo>
                    <a:pt x="624" y="1801"/>
                  </a:lnTo>
                  <a:lnTo>
                    <a:pt x="629" y="1809"/>
                  </a:lnTo>
                  <a:lnTo>
                    <a:pt x="635" y="1821"/>
                  </a:lnTo>
                  <a:lnTo>
                    <a:pt x="649" y="1851"/>
                  </a:lnTo>
                  <a:lnTo>
                    <a:pt x="665" y="1890"/>
                  </a:lnTo>
                  <a:lnTo>
                    <a:pt x="672" y="1905"/>
                  </a:lnTo>
                  <a:lnTo>
                    <a:pt x="677" y="1921"/>
                  </a:lnTo>
                  <a:lnTo>
                    <a:pt x="683" y="1935"/>
                  </a:lnTo>
                  <a:lnTo>
                    <a:pt x="688" y="1949"/>
                  </a:lnTo>
                  <a:close/>
                  <a:moveTo>
                    <a:pt x="688" y="2068"/>
                  </a:moveTo>
                  <a:lnTo>
                    <a:pt x="688" y="2081"/>
                  </a:lnTo>
                  <a:lnTo>
                    <a:pt x="686" y="2072"/>
                  </a:lnTo>
                  <a:lnTo>
                    <a:pt x="686" y="2068"/>
                  </a:lnTo>
                  <a:lnTo>
                    <a:pt x="687" y="2068"/>
                  </a:lnTo>
                  <a:lnTo>
                    <a:pt x="688" y="2068"/>
                  </a:lnTo>
                  <a:close/>
                  <a:moveTo>
                    <a:pt x="688" y="2154"/>
                  </a:moveTo>
                  <a:lnTo>
                    <a:pt x="688" y="2195"/>
                  </a:lnTo>
                  <a:lnTo>
                    <a:pt x="672" y="2154"/>
                  </a:lnTo>
                  <a:lnTo>
                    <a:pt x="661" y="2121"/>
                  </a:lnTo>
                  <a:lnTo>
                    <a:pt x="656" y="2108"/>
                  </a:lnTo>
                  <a:lnTo>
                    <a:pt x="654" y="2098"/>
                  </a:lnTo>
                  <a:lnTo>
                    <a:pt x="652" y="2092"/>
                  </a:lnTo>
                  <a:lnTo>
                    <a:pt x="653" y="2088"/>
                  </a:lnTo>
                  <a:lnTo>
                    <a:pt x="654" y="2089"/>
                  </a:lnTo>
                  <a:lnTo>
                    <a:pt x="656" y="2092"/>
                  </a:lnTo>
                  <a:lnTo>
                    <a:pt x="661" y="2097"/>
                  </a:lnTo>
                  <a:lnTo>
                    <a:pt x="664" y="2105"/>
                  </a:lnTo>
                  <a:lnTo>
                    <a:pt x="675" y="2125"/>
                  </a:lnTo>
                  <a:lnTo>
                    <a:pt x="688" y="2154"/>
                  </a:lnTo>
                  <a:close/>
                  <a:moveTo>
                    <a:pt x="688" y="2248"/>
                  </a:moveTo>
                  <a:lnTo>
                    <a:pt x="688" y="2288"/>
                  </a:lnTo>
                  <a:lnTo>
                    <a:pt x="683" y="2277"/>
                  </a:lnTo>
                  <a:lnTo>
                    <a:pt x="678" y="2266"/>
                  </a:lnTo>
                  <a:lnTo>
                    <a:pt x="673" y="2255"/>
                  </a:lnTo>
                  <a:lnTo>
                    <a:pt x="668" y="2243"/>
                  </a:lnTo>
                  <a:lnTo>
                    <a:pt x="650" y="2197"/>
                  </a:lnTo>
                  <a:lnTo>
                    <a:pt x="635" y="2158"/>
                  </a:lnTo>
                  <a:lnTo>
                    <a:pt x="631" y="2143"/>
                  </a:lnTo>
                  <a:lnTo>
                    <a:pt x="628" y="2131"/>
                  </a:lnTo>
                  <a:lnTo>
                    <a:pt x="626" y="2123"/>
                  </a:lnTo>
                  <a:lnTo>
                    <a:pt x="626" y="2120"/>
                  </a:lnTo>
                  <a:lnTo>
                    <a:pt x="628" y="2121"/>
                  </a:lnTo>
                  <a:lnTo>
                    <a:pt x="632" y="2127"/>
                  </a:lnTo>
                  <a:lnTo>
                    <a:pt x="638" y="2136"/>
                  </a:lnTo>
                  <a:lnTo>
                    <a:pt x="644" y="2150"/>
                  </a:lnTo>
                  <a:lnTo>
                    <a:pt x="662" y="2186"/>
                  </a:lnTo>
                  <a:lnTo>
                    <a:pt x="680" y="2232"/>
                  </a:lnTo>
                  <a:lnTo>
                    <a:pt x="688" y="2248"/>
                  </a:lnTo>
                  <a:close/>
                  <a:moveTo>
                    <a:pt x="688" y="2341"/>
                  </a:moveTo>
                  <a:lnTo>
                    <a:pt x="688" y="2374"/>
                  </a:lnTo>
                  <a:lnTo>
                    <a:pt x="679" y="2357"/>
                  </a:lnTo>
                  <a:lnTo>
                    <a:pt x="670" y="2337"/>
                  </a:lnTo>
                  <a:lnTo>
                    <a:pt x="661" y="2314"/>
                  </a:lnTo>
                  <a:lnTo>
                    <a:pt x="650" y="2290"/>
                  </a:lnTo>
                  <a:lnTo>
                    <a:pt x="631" y="2242"/>
                  </a:lnTo>
                  <a:lnTo>
                    <a:pt x="616" y="2201"/>
                  </a:lnTo>
                  <a:lnTo>
                    <a:pt x="611" y="2186"/>
                  </a:lnTo>
                  <a:lnTo>
                    <a:pt x="607" y="2174"/>
                  </a:lnTo>
                  <a:lnTo>
                    <a:pt x="606" y="2165"/>
                  </a:lnTo>
                  <a:lnTo>
                    <a:pt x="606" y="2162"/>
                  </a:lnTo>
                  <a:lnTo>
                    <a:pt x="608" y="2163"/>
                  </a:lnTo>
                  <a:lnTo>
                    <a:pt x="612" y="2169"/>
                  </a:lnTo>
                  <a:lnTo>
                    <a:pt x="618" y="2179"/>
                  </a:lnTo>
                  <a:lnTo>
                    <a:pt x="624" y="2193"/>
                  </a:lnTo>
                  <a:lnTo>
                    <a:pt x="642" y="2231"/>
                  </a:lnTo>
                  <a:lnTo>
                    <a:pt x="663" y="2278"/>
                  </a:lnTo>
                  <a:lnTo>
                    <a:pt x="669" y="2295"/>
                  </a:lnTo>
                  <a:lnTo>
                    <a:pt x="676" y="2312"/>
                  </a:lnTo>
                  <a:lnTo>
                    <a:pt x="681" y="2327"/>
                  </a:lnTo>
                  <a:lnTo>
                    <a:pt x="688" y="2341"/>
                  </a:lnTo>
                  <a:close/>
                  <a:moveTo>
                    <a:pt x="688" y="2430"/>
                  </a:moveTo>
                  <a:lnTo>
                    <a:pt x="688" y="2455"/>
                  </a:lnTo>
                  <a:lnTo>
                    <a:pt x="678" y="2436"/>
                  </a:lnTo>
                  <a:lnTo>
                    <a:pt x="666" y="2412"/>
                  </a:lnTo>
                  <a:lnTo>
                    <a:pt x="653" y="2382"/>
                  </a:lnTo>
                  <a:lnTo>
                    <a:pt x="639" y="2348"/>
                  </a:lnTo>
                  <a:lnTo>
                    <a:pt x="619" y="2299"/>
                  </a:lnTo>
                  <a:lnTo>
                    <a:pt x="604" y="2257"/>
                  </a:lnTo>
                  <a:lnTo>
                    <a:pt x="598" y="2241"/>
                  </a:lnTo>
                  <a:lnTo>
                    <a:pt x="594" y="2227"/>
                  </a:lnTo>
                  <a:lnTo>
                    <a:pt x="592" y="2219"/>
                  </a:lnTo>
                  <a:lnTo>
                    <a:pt x="592" y="2215"/>
                  </a:lnTo>
                  <a:lnTo>
                    <a:pt x="595" y="2216"/>
                  </a:lnTo>
                  <a:lnTo>
                    <a:pt x="598" y="2223"/>
                  </a:lnTo>
                  <a:lnTo>
                    <a:pt x="605" y="2234"/>
                  </a:lnTo>
                  <a:lnTo>
                    <a:pt x="612" y="2248"/>
                  </a:lnTo>
                  <a:lnTo>
                    <a:pt x="630" y="2288"/>
                  </a:lnTo>
                  <a:lnTo>
                    <a:pt x="651" y="2337"/>
                  </a:lnTo>
                  <a:lnTo>
                    <a:pt x="662" y="2363"/>
                  </a:lnTo>
                  <a:lnTo>
                    <a:pt x="672" y="2387"/>
                  </a:lnTo>
                  <a:lnTo>
                    <a:pt x="680" y="2410"/>
                  </a:lnTo>
                  <a:lnTo>
                    <a:pt x="688" y="2430"/>
                  </a:lnTo>
                  <a:close/>
                  <a:moveTo>
                    <a:pt x="688" y="2512"/>
                  </a:moveTo>
                  <a:lnTo>
                    <a:pt x="688" y="2534"/>
                  </a:lnTo>
                  <a:lnTo>
                    <a:pt x="677" y="2516"/>
                  </a:lnTo>
                  <a:lnTo>
                    <a:pt x="665" y="2489"/>
                  </a:lnTo>
                  <a:lnTo>
                    <a:pt x="651" y="2457"/>
                  </a:lnTo>
                  <a:lnTo>
                    <a:pt x="634" y="2419"/>
                  </a:lnTo>
                  <a:lnTo>
                    <a:pt x="613" y="2368"/>
                  </a:lnTo>
                  <a:lnTo>
                    <a:pt x="597" y="2324"/>
                  </a:lnTo>
                  <a:lnTo>
                    <a:pt x="592" y="2307"/>
                  </a:lnTo>
                  <a:lnTo>
                    <a:pt x="587" y="2294"/>
                  </a:lnTo>
                  <a:lnTo>
                    <a:pt x="585" y="2286"/>
                  </a:lnTo>
                  <a:lnTo>
                    <a:pt x="586" y="2281"/>
                  </a:lnTo>
                  <a:lnTo>
                    <a:pt x="588" y="2283"/>
                  </a:lnTo>
                  <a:lnTo>
                    <a:pt x="593" y="2290"/>
                  </a:lnTo>
                  <a:lnTo>
                    <a:pt x="598" y="2301"/>
                  </a:lnTo>
                  <a:lnTo>
                    <a:pt x="606" y="2316"/>
                  </a:lnTo>
                  <a:lnTo>
                    <a:pt x="624" y="2357"/>
                  </a:lnTo>
                  <a:lnTo>
                    <a:pt x="647" y="2408"/>
                  </a:lnTo>
                  <a:lnTo>
                    <a:pt x="660" y="2439"/>
                  </a:lnTo>
                  <a:lnTo>
                    <a:pt x="670" y="2466"/>
                  </a:lnTo>
                  <a:lnTo>
                    <a:pt x="680" y="2492"/>
                  </a:lnTo>
                  <a:lnTo>
                    <a:pt x="688" y="2512"/>
                  </a:lnTo>
                  <a:close/>
                  <a:moveTo>
                    <a:pt x="688" y="2587"/>
                  </a:moveTo>
                  <a:lnTo>
                    <a:pt x="688" y="2613"/>
                  </a:lnTo>
                  <a:lnTo>
                    <a:pt x="677" y="2594"/>
                  </a:lnTo>
                  <a:lnTo>
                    <a:pt x="665" y="2567"/>
                  </a:lnTo>
                  <a:lnTo>
                    <a:pt x="652" y="2538"/>
                  </a:lnTo>
                  <a:lnTo>
                    <a:pt x="638" y="2504"/>
                  </a:lnTo>
                  <a:lnTo>
                    <a:pt x="615" y="2449"/>
                  </a:lnTo>
                  <a:lnTo>
                    <a:pt x="598" y="2404"/>
                  </a:lnTo>
                  <a:lnTo>
                    <a:pt x="592" y="2386"/>
                  </a:lnTo>
                  <a:lnTo>
                    <a:pt x="587" y="2372"/>
                  </a:lnTo>
                  <a:lnTo>
                    <a:pt x="585" y="2363"/>
                  </a:lnTo>
                  <a:lnTo>
                    <a:pt x="585" y="2359"/>
                  </a:lnTo>
                  <a:lnTo>
                    <a:pt x="588" y="2361"/>
                  </a:lnTo>
                  <a:lnTo>
                    <a:pt x="593" y="2368"/>
                  </a:lnTo>
                  <a:lnTo>
                    <a:pt x="599" y="2380"/>
                  </a:lnTo>
                  <a:lnTo>
                    <a:pt x="607" y="2396"/>
                  </a:lnTo>
                  <a:lnTo>
                    <a:pt x="627" y="2439"/>
                  </a:lnTo>
                  <a:lnTo>
                    <a:pt x="650" y="2493"/>
                  </a:lnTo>
                  <a:lnTo>
                    <a:pt x="661" y="2519"/>
                  </a:lnTo>
                  <a:lnTo>
                    <a:pt x="670" y="2544"/>
                  </a:lnTo>
                  <a:lnTo>
                    <a:pt x="680" y="2567"/>
                  </a:lnTo>
                  <a:lnTo>
                    <a:pt x="688" y="2587"/>
                  </a:lnTo>
                  <a:close/>
                  <a:moveTo>
                    <a:pt x="688" y="2656"/>
                  </a:moveTo>
                  <a:lnTo>
                    <a:pt x="688" y="2690"/>
                  </a:lnTo>
                  <a:lnTo>
                    <a:pt x="678" y="2671"/>
                  </a:lnTo>
                  <a:lnTo>
                    <a:pt x="668" y="2649"/>
                  </a:lnTo>
                  <a:lnTo>
                    <a:pt x="658" y="2625"/>
                  </a:lnTo>
                  <a:lnTo>
                    <a:pt x="647" y="2600"/>
                  </a:lnTo>
                  <a:lnTo>
                    <a:pt x="624" y="2544"/>
                  </a:lnTo>
                  <a:lnTo>
                    <a:pt x="606" y="2497"/>
                  </a:lnTo>
                  <a:lnTo>
                    <a:pt x="599" y="2478"/>
                  </a:lnTo>
                  <a:lnTo>
                    <a:pt x="595" y="2464"/>
                  </a:lnTo>
                  <a:lnTo>
                    <a:pt x="593" y="2454"/>
                  </a:lnTo>
                  <a:lnTo>
                    <a:pt x="593" y="2451"/>
                  </a:lnTo>
                  <a:lnTo>
                    <a:pt x="596" y="2452"/>
                  </a:lnTo>
                  <a:lnTo>
                    <a:pt x="600" y="2460"/>
                  </a:lnTo>
                  <a:lnTo>
                    <a:pt x="607" y="2472"/>
                  </a:lnTo>
                  <a:lnTo>
                    <a:pt x="615" y="2488"/>
                  </a:lnTo>
                  <a:lnTo>
                    <a:pt x="635" y="2533"/>
                  </a:lnTo>
                  <a:lnTo>
                    <a:pt x="660" y="2588"/>
                  </a:lnTo>
                  <a:lnTo>
                    <a:pt x="667" y="2607"/>
                  </a:lnTo>
                  <a:lnTo>
                    <a:pt x="675" y="2623"/>
                  </a:lnTo>
                  <a:lnTo>
                    <a:pt x="681" y="2640"/>
                  </a:lnTo>
                  <a:lnTo>
                    <a:pt x="688" y="2656"/>
                  </a:lnTo>
                  <a:close/>
                  <a:moveTo>
                    <a:pt x="104" y="1203"/>
                  </a:moveTo>
                  <a:lnTo>
                    <a:pt x="121" y="1251"/>
                  </a:lnTo>
                  <a:lnTo>
                    <a:pt x="135" y="1290"/>
                  </a:lnTo>
                  <a:lnTo>
                    <a:pt x="140" y="1306"/>
                  </a:lnTo>
                  <a:lnTo>
                    <a:pt x="143" y="1317"/>
                  </a:lnTo>
                  <a:lnTo>
                    <a:pt x="145" y="1325"/>
                  </a:lnTo>
                  <a:lnTo>
                    <a:pt x="145" y="1329"/>
                  </a:lnTo>
                  <a:lnTo>
                    <a:pt x="143" y="1326"/>
                  </a:lnTo>
                  <a:lnTo>
                    <a:pt x="139" y="1321"/>
                  </a:lnTo>
                  <a:lnTo>
                    <a:pt x="135" y="1310"/>
                  </a:lnTo>
                  <a:lnTo>
                    <a:pt x="128" y="1297"/>
                  </a:lnTo>
                  <a:lnTo>
                    <a:pt x="113" y="1258"/>
                  </a:lnTo>
                  <a:lnTo>
                    <a:pt x="94" y="1212"/>
                  </a:lnTo>
                  <a:lnTo>
                    <a:pt x="77" y="1165"/>
                  </a:lnTo>
                  <a:lnTo>
                    <a:pt x="63" y="1126"/>
                  </a:lnTo>
                  <a:lnTo>
                    <a:pt x="59" y="1111"/>
                  </a:lnTo>
                  <a:lnTo>
                    <a:pt x="56" y="1098"/>
                  </a:lnTo>
                  <a:lnTo>
                    <a:pt x="54" y="1090"/>
                  </a:lnTo>
                  <a:lnTo>
                    <a:pt x="54" y="1086"/>
                  </a:lnTo>
                  <a:lnTo>
                    <a:pt x="56" y="1089"/>
                  </a:lnTo>
                  <a:lnTo>
                    <a:pt x="59" y="1095"/>
                  </a:lnTo>
                  <a:lnTo>
                    <a:pt x="65" y="1105"/>
                  </a:lnTo>
                  <a:lnTo>
                    <a:pt x="71" y="1119"/>
                  </a:lnTo>
                  <a:lnTo>
                    <a:pt x="86" y="1157"/>
                  </a:lnTo>
                  <a:lnTo>
                    <a:pt x="104" y="1203"/>
                  </a:lnTo>
                  <a:close/>
                  <a:moveTo>
                    <a:pt x="228" y="1526"/>
                  </a:moveTo>
                  <a:lnTo>
                    <a:pt x="248" y="1576"/>
                  </a:lnTo>
                  <a:lnTo>
                    <a:pt x="262" y="1618"/>
                  </a:lnTo>
                  <a:lnTo>
                    <a:pt x="267" y="1633"/>
                  </a:lnTo>
                  <a:lnTo>
                    <a:pt x="271" y="1646"/>
                  </a:lnTo>
                  <a:lnTo>
                    <a:pt x="273" y="1654"/>
                  </a:lnTo>
                  <a:lnTo>
                    <a:pt x="273" y="1659"/>
                  </a:lnTo>
                  <a:lnTo>
                    <a:pt x="271" y="1656"/>
                  </a:lnTo>
                  <a:lnTo>
                    <a:pt x="266" y="1650"/>
                  </a:lnTo>
                  <a:lnTo>
                    <a:pt x="261" y="1639"/>
                  </a:lnTo>
                  <a:lnTo>
                    <a:pt x="254" y="1625"/>
                  </a:lnTo>
                  <a:lnTo>
                    <a:pt x="238" y="1585"/>
                  </a:lnTo>
                  <a:lnTo>
                    <a:pt x="218" y="1537"/>
                  </a:lnTo>
                  <a:lnTo>
                    <a:pt x="199" y="1486"/>
                  </a:lnTo>
                  <a:lnTo>
                    <a:pt x="185" y="1446"/>
                  </a:lnTo>
                  <a:lnTo>
                    <a:pt x="180" y="1429"/>
                  </a:lnTo>
                  <a:lnTo>
                    <a:pt x="176" y="1417"/>
                  </a:lnTo>
                  <a:lnTo>
                    <a:pt x="174" y="1409"/>
                  </a:lnTo>
                  <a:lnTo>
                    <a:pt x="174" y="1405"/>
                  </a:lnTo>
                  <a:lnTo>
                    <a:pt x="176" y="1406"/>
                  </a:lnTo>
                  <a:lnTo>
                    <a:pt x="180" y="1413"/>
                  </a:lnTo>
                  <a:lnTo>
                    <a:pt x="185" y="1424"/>
                  </a:lnTo>
                  <a:lnTo>
                    <a:pt x="193" y="1439"/>
                  </a:lnTo>
                  <a:lnTo>
                    <a:pt x="209" y="1478"/>
                  </a:lnTo>
                  <a:lnTo>
                    <a:pt x="228" y="1526"/>
                  </a:lnTo>
                  <a:close/>
                  <a:moveTo>
                    <a:pt x="361" y="1866"/>
                  </a:moveTo>
                  <a:lnTo>
                    <a:pt x="382" y="1917"/>
                  </a:lnTo>
                  <a:lnTo>
                    <a:pt x="398" y="1960"/>
                  </a:lnTo>
                  <a:lnTo>
                    <a:pt x="403" y="1978"/>
                  </a:lnTo>
                  <a:lnTo>
                    <a:pt x="407" y="1990"/>
                  </a:lnTo>
                  <a:lnTo>
                    <a:pt x="409" y="1998"/>
                  </a:lnTo>
                  <a:lnTo>
                    <a:pt x="409" y="2003"/>
                  </a:lnTo>
                  <a:lnTo>
                    <a:pt x="406" y="2001"/>
                  </a:lnTo>
                  <a:lnTo>
                    <a:pt x="403" y="1994"/>
                  </a:lnTo>
                  <a:lnTo>
                    <a:pt x="397" y="1983"/>
                  </a:lnTo>
                  <a:lnTo>
                    <a:pt x="390" y="1968"/>
                  </a:lnTo>
                  <a:lnTo>
                    <a:pt x="371" y="1927"/>
                  </a:lnTo>
                  <a:lnTo>
                    <a:pt x="351" y="1877"/>
                  </a:lnTo>
                  <a:lnTo>
                    <a:pt x="331" y="1824"/>
                  </a:lnTo>
                  <a:lnTo>
                    <a:pt x="315" y="1781"/>
                  </a:lnTo>
                  <a:lnTo>
                    <a:pt x="310" y="1765"/>
                  </a:lnTo>
                  <a:lnTo>
                    <a:pt x="306" y="1752"/>
                  </a:lnTo>
                  <a:lnTo>
                    <a:pt x="304" y="1743"/>
                  </a:lnTo>
                  <a:lnTo>
                    <a:pt x="304" y="1739"/>
                  </a:lnTo>
                  <a:lnTo>
                    <a:pt x="307" y="1741"/>
                  </a:lnTo>
                  <a:lnTo>
                    <a:pt x="310" y="1747"/>
                  </a:lnTo>
                  <a:lnTo>
                    <a:pt x="315" y="1758"/>
                  </a:lnTo>
                  <a:lnTo>
                    <a:pt x="323" y="1774"/>
                  </a:lnTo>
                  <a:lnTo>
                    <a:pt x="341" y="1814"/>
                  </a:lnTo>
                  <a:lnTo>
                    <a:pt x="361" y="1866"/>
                  </a:lnTo>
                  <a:close/>
                  <a:moveTo>
                    <a:pt x="505" y="2220"/>
                  </a:moveTo>
                  <a:lnTo>
                    <a:pt x="527" y="2273"/>
                  </a:lnTo>
                  <a:lnTo>
                    <a:pt x="543" y="2318"/>
                  </a:lnTo>
                  <a:lnTo>
                    <a:pt x="550" y="2336"/>
                  </a:lnTo>
                  <a:lnTo>
                    <a:pt x="553" y="2349"/>
                  </a:lnTo>
                  <a:lnTo>
                    <a:pt x="557" y="2358"/>
                  </a:lnTo>
                  <a:lnTo>
                    <a:pt x="557" y="2362"/>
                  </a:lnTo>
                  <a:lnTo>
                    <a:pt x="553" y="2360"/>
                  </a:lnTo>
                  <a:lnTo>
                    <a:pt x="549" y="2353"/>
                  </a:lnTo>
                  <a:lnTo>
                    <a:pt x="543" y="2341"/>
                  </a:lnTo>
                  <a:lnTo>
                    <a:pt x="536" y="2326"/>
                  </a:lnTo>
                  <a:lnTo>
                    <a:pt x="516" y="2283"/>
                  </a:lnTo>
                  <a:lnTo>
                    <a:pt x="494" y="2231"/>
                  </a:lnTo>
                  <a:lnTo>
                    <a:pt x="472" y="2177"/>
                  </a:lnTo>
                  <a:lnTo>
                    <a:pt x="456" y="2131"/>
                  </a:lnTo>
                  <a:lnTo>
                    <a:pt x="449" y="2113"/>
                  </a:lnTo>
                  <a:lnTo>
                    <a:pt x="445" y="2100"/>
                  </a:lnTo>
                  <a:lnTo>
                    <a:pt x="443" y="2090"/>
                  </a:lnTo>
                  <a:lnTo>
                    <a:pt x="443" y="2087"/>
                  </a:lnTo>
                  <a:lnTo>
                    <a:pt x="446" y="2088"/>
                  </a:lnTo>
                  <a:lnTo>
                    <a:pt x="450" y="2096"/>
                  </a:lnTo>
                  <a:lnTo>
                    <a:pt x="456" y="2108"/>
                  </a:lnTo>
                  <a:lnTo>
                    <a:pt x="463" y="2123"/>
                  </a:lnTo>
                  <a:lnTo>
                    <a:pt x="483" y="2166"/>
                  </a:lnTo>
                  <a:lnTo>
                    <a:pt x="505" y="2220"/>
                  </a:lnTo>
                  <a:close/>
                  <a:moveTo>
                    <a:pt x="157" y="1281"/>
                  </a:moveTo>
                  <a:lnTo>
                    <a:pt x="155" y="1280"/>
                  </a:lnTo>
                  <a:lnTo>
                    <a:pt x="152" y="1274"/>
                  </a:lnTo>
                  <a:lnTo>
                    <a:pt x="147" y="1264"/>
                  </a:lnTo>
                  <a:lnTo>
                    <a:pt x="141" y="1251"/>
                  </a:lnTo>
                  <a:lnTo>
                    <a:pt x="126" y="1215"/>
                  </a:lnTo>
                  <a:lnTo>
                    <a:pt x="108" y="1170"/>
                  </a:lnTo>
                  <a:lnTo>
                    <a:pt x="92" y="1125"/>
                  </a:lnTo>
                  <a:lnTo>
                    <a:pt x="79" y="1086"/>
                  </a:lnTo>
                  <a:lnTo>
                    <a:pt x="71" y="1060"/>
                  </a:lnTo>
                  <a:lnTo>
                    <a:pt x="70" y="1049"/>
                  </a:lnTo>
                  <a:lnTo>
                    <a:pt x="72" y="1051"/>
                  </a:lnTo>
                  <a:lnTo>
                    <a:pt x="75" y="1057"/>
                  </a:lnTo>
                  <a:lnTo>
                    <a:pt x="80" y="1067"/>
                  </a:lnTo>
                  <a:lnTo>
                    <a:pt x="86" y="1080"/>
                  </a:lnTo>
                  <a:lnTo>
                    <a:pt x="101" y="1116"/>
                  </a:lnTo>
                  <a:lnTo>
                    <a:pt x="118" y="1161"/>
                  </a:lnTo>
                  <a:lnTo>
                    <a:pt x="135" y="1206"/>
                  </a:lnTo>
                  <a:lnTo>
                    <a:pt x="148" y="1244"/>
                  </a:lnTo>
                  <a:lnTo>
                    <a:pt x="152" y="1258"/>
                  </a:lnTo>
                  <a:lnTo>
                    <a:pt x="155" y="1271"/>
                  </a:lnTo>
                  <a:lnTo>
                    <a:pt x="158" y="1278"/>
                  </a:lnTo>
                  <a:lnTo>
                    <a:pt x="157" y="1281"/>
                  </a:lnTo>
                  <a:close/>
                  <a:moveTo>
                    <a:pt x="238" y="1471"/>
                  </a:moveTo>
                  <a:lnTo>
                    <a:pt x="255" y="1519"/>
                  </a:lnTo>
                  <a:lnTo>
                    <a:pt x="269" y="1559"/>
                  </a:lnTo>
                  <a:lnTo>
                    <a:pt x="274" y="1574"/>
                  </a:lnTo>
                  <a:lnTo>
                    <a:pt x="277" y="1586"/>
                  </a:lnTo>
                  <a:lnTo>
                    <a:pt x="279" y="1595"/>
                  </a:lnTo>
                  <a:lnTo>
                    <a:pt x="279" y="1598"/>
                  </a:lnTo>
                  <a:lnTo>
                    <a:pt x="277" y="1596"/>
                  </a:lnTo>
                  <a:lnTo>
                    <a:pt x="273" y="1591"/>
                  </a:lnTo>
                  <a:lnTo>
                    <a:pt x="268" y="1581"/>
                  </a:lnTo>
                  <a:lnTo>
                    <a:pt x="262" y="1566"/>
                  </a:lnTo>
                  <a:lnTo>
                    <a:pt x="245" y="1528"/>
                  </a:lnTo>
                  <a:lnTo>
                    <a:pt x="227" y="1482"/>
                  </a:lnTo>
                  <a:lnTo>
                    <a:pt x="209" y="1434"/>
                  </a:lnTo>
                  <a:lnTo>
                    <a:pt x="195" y="1394"/>
                  </a:lnTo>
                  <a:lnTo>
                    <a:pt x="191" y="1379"/>
                  </a:lnTo>
                  <a:lnTo>
                    <a:pt x="187" y="1367"/>
                  </a:lnTo>
                  <a:lnTo>
                    <a:pt x="185" y="1359"/>
                  </a:lnTo>
                  <a:lnTo>
                    <a:pt x="185" y="1356"/>
                  </a:lnTo>
                  <a:lnTo>
                    <a:pt x="187" y="1357"/>
                  </a:lnTo>
                  <a:lnTo>
                    <a:pt x="191" y="1364"/>
                  </a:lnTo>
                  <a:lnTo>
                    <a:pt x="196" y="1374"/>
                  </a:lnTo>
                  <a:lnTo>
                    <a:pt x="203" y="1388"/>
                  </a:lnTo>
                  <a:lnTo>
                    <a:pt x="219" y="1425"/>
                  </a:lnTo>
                  <a:lnTo>
                    <a:pt x="238" y="1471"/>
                  </a:lnTo>
                  <a:close/>
                  <a:moveTo>
                    <a:pt x="365" y="1797"/>
                  </a:moveTo>
                  <a:lnTo>
                    <a:pt x="384" y="1846"/>
                  </a:lnTo>
                  <a:lnTo>
                    <a:pt x="399" y="1888"/>
                  </a:lnTo>
                  <a:lnTo>
                    <a:pt x="404" y="1904"/>
                  </a:lnTo>
                  <a:lnTo>
                    <a:pt x="407" y="1917"/>
                  </a:lnTo>
                  <a:lnTo>
                    <a:pt x="410" y="1925"/>
                  </a:lnTo>
                  <a:lnTo>
                    <a:pt x="410" y="1929"/>
                  </a:lnTo>
                  <a:lnTo>
                    <a:pt x="407" y="1927"/>
                  </a:lnTo>
                  <a:lnTo>
                    <a:pt x="404" y="1921"/>
                  </a:lnTo>
                  <a:lnTo>
                    <a:pt x="398" y="1910"/>
                  </a:lnTo>
                  <a:lnTo>
                    <a:pt x="391" y="1895"/>
                  </a:lnTo>
                  <a:lnTo>
                    <a:pt x="374" y="1856"/>
                  </a:lnTo>
                  <a:lnTo>
                    <a:pt x="354" y="1808"/>
                  </a:lnTo>
                  <a:lnTo>
                    <a:pt x="335" y="1757"/>
                  </a:lnTo>
                  <a:lnTo>
                    <a:pt x="320" y="1716"/>
                  </a:lnTo>
                  <a:lnTo>
                    <a:pt x="314" y="1700"/>
                  </a:lnTo>
                  <a:lnTo>
                    <a:pt x="311" y="1687"/>
                  </a:lnTo>
                  <a:lnTo>
                    <a:pt x="309" y="1679"/>
                  </a:lnTo>
                  <a:lnTo>
                    <a:pt x="309" y="1675"/>
                  </a:lnTo>
                  <a:lnTo>
                    <a:pt x="311" y="1677"/>
                  </a:lnTo>
                  <a:lnTo>
                    <a:pt x="315" y="1684"/>
                  </a:lnTo>
                  <a:lnTo>
                    <a:pt x="321" y="1694"/>
                  </a:lnTo>
                  <a:lnTo>
                    <a:pt x="327" y="1709"/>
                  </a:lnTo>
                  <a:lnTo>
                    <a:pt x="345" y="1747"/>
                  </a:lnTo>
                  <a:lnTo>
                    <a:pt x="365" y="1797"/>
                  </a:lnTo>
                  <a:close/>
                  <a:moveTo>
                    <a:pt x="502" y="2136"/>
                  </a:moveTo>
                  <a:lnTo>
                    <a:pt x="523" y="2189"/>
                  </a:lnTo>
                  <a:lnTo>
                    <a:pt x="539" y="2232"/>
                  </a:lnTo>
                  <a:lnTo>
                    <a:pt x="544" y="2249"/>
                  </a:lnTo>
                  <a:lnTo>
                    <a:pt x="549" y="2261"/>
                  </a:lnTo>
                  <a:lnTo>
                    <a:pt x="550" y="2270"/>
                  </a:lnTo>
                  <a:lnTo>
                    <a:pt x="550" y="2275"/>
                  </a:lnTo>
                  <a:lnTo>
                    <a:pt x="548" y="2272"/>
                  </a:lnTo>
                  <a:lnTo>
                    <a:pt x="543" y="2266"/>
                  </a:lnTo>
                  <a:lnTo>
                    <a:pt x="538" y="2255"/>
                  </a:lnTo>
                  <a:lnTo>
                    <a:pt x="530" y="2239"/>
                  </a:lnTo>
                  <a:lnTo>
                    <a:pt x="512" y="2199"/>
                  </a:lnTo>
                  <a:lnTo>
                    <a:pt x="491" y="2147"/>
                  </a:lnTo>
                  <a:lnTo>
                    <a:pt x="470" y="2096"/>
                  </a:lnTo>
                  <a:lnTo>
                    <a:pt x="454" y="2053"/>
                  </a:lnTo>
                  <a:lnTo>
                    <a:pt x="448" y="2036"/>
                  </a:lnTo>
                  <a:lnTo>
                    <a:pt x="445" y="2022"/>
                  </a:lnTo>
                  <a:lnTo>
                    <a:pt x="443" y="2014"/>
                  </a:lnTo>
                  <a:lnTo>
                    <a:pt x="443" y="2010"/>
                  </a:lnTo>
                  <a:lnTo>
                    <a:pt x="445" y="2011"/>
                  </a:lnTo>
                  <a:lnTo>
                    <a:pt x="449" y="2018"/>
                  </a:lnTo>
                  <a:lnTo>
                    <a:pt x="455" y="2030"/>
                  </a:lnTo>
                  <a:lnTo>
                    <a:pt x="462" y="2045"/>
                  </a:lnTo>
                  <a:lnTo>
                    <a:pt x="481" y="2086"/>
                  </a:lnTo>
                  <a:lnTo>
                    <a:pt x="502" y="2136"/>
                  </a:lnTo>
                  <a:close/>
                  <a:moveTo>
                    <a:pt x="92" y="1023"/>
                  </a:moveTo>
                  <a:lnTo>
                    <a:pt x="94" y="1024"/>
                  </a:lnTo>
                  <a:lnTo>
                    <a:pt x="97" y="1030"/>
                  </a:lnTo>
                  <a:lnTo>
                    <a:pt x="102" y="1039"/>
                  </a:lnTo>
                  <a:lnTo>
                    <a:pt x="107" y="1052"/>
                  </a:lnTo>
                  <a:lnTo>
                    <a:pt x="121" y="1086"/>
                  </a:lnTo>
                  <a:lnTo>
                    <a:pt x="139" y="1130"/>
                  </a:lnTo>
                  <a:lnTo>
                    <a:pt x="154" y="1173"/>
                  </a:lnTo>
                  <a:lnTo>
                    <a:pt x="166" y="1209"/>
                  </a:lnTo>
                  <a:lnTo>
                    <a:pt x="171" y="1223"/>
                  </a:lnTo>
                  <a:lnTo>
                    <a:pt x="174" y="1234"/>
                  </a:lnTo>
                  <a:lnTo>
                    <a:pt x="175" y="1242"/>
                  </a:lnTo>
                  <a:lnTo>
                    <a:pt x="175" y="1245"/>
                  </a:lnTo>
                  <a:lnTo>
                    <a:pt x="173" y="1244"/>
                  </a:lnTo>
                  <a:lnTo>
                    <a:pt x="170" y="1239"/>
                  </a:lnTo>
                  <a:lnTo>
                    <a:pt x="165" y="1229"/>
                  </a:lnTo>
                  <a:lnTo>
                    <a:pt x="160" y="1216"/>
                  </a:lnTo>
                  <a:lnTo>
                    <a:pt x="145" y="1182"/>
                  </a:lnTo>
                  <a:lnTo>
                    <a:pt x="128" y="1139"/>
                  </a:lnTo>
                  <a:lnTo>
                    <a:pt x="113" y="1095"/>
                  </a:lnTo>
                  <a:lnTo>
                    <a:pt x="101" y="1059"/>
                  </a:lnTo>
                  <a:lnTo>
                    <a:pt x="96" y="1045"/>
                  </a:lnTo>
                  <a:lnTo>
                    <a:pt x="93" y="1034"/>
                  </a:lnTo>
                  <a:lnTo>
                    <a:pt x="92" y="1026"/>
                  </a:lnTo>
                  <a:lnTo>
                    <a:pt x="92" y="1023"/>
                  </a:lnTo>
                  <a:close/>
                  <a:moveTo>
                    <a:pt x="242" y="1438"/>
                  </a:moveTo>
                  <a:lnTo>
                    <a:pt x="224" y="1392"/>
                  </a:lnTo>
                  <a:lnTo>
                    <a:pt x="211" y="1354"/>
                  </a:lnTo>
                  <a:lnTo>
                    <a:pt x="207" y="1340"/>
                  </a:lnTo>
                  <a:lnTo>
                    <a:pt x="204" y="1328"/>
                  </a:lnTo>
                  <a:lnTo>
                    <a:pt x="203" y="1320"/>
                  </a:lnTo>
                  <a:lnTo>
                    <a:pt x="203" y="1317"/>
                  </a:lnTo>
                  <a:lnTo>
                    <a:pt x="205" y="1319"/>
                  </a:lnTo>
                  <a:lnTo>
                    <a:pt x="208" y="1324"/>
                  </a:lnTo>
                  <a:lnTo>
                    <a:pt x="212" y="1334"/>
                  </a:lnTo>
                  <a:lnTo>
                    <a:pt x="219" y="1347"/>
                  </a:lnTo>
                  <a:lnTo>
                    <a:pt x="234" y="1383"/>
                  </a:lnTo>
                  <a:lnTo>
                    <a:pt x="252" y="1428"/>
                  </a:lnTo>
                  <a:lnTo>
                    <a:pt x="269" y="1474"/>
                  </a:lnTo>
                  <a:lnTo>
                    <a:pt x="283" y="1513"/>
                  </a:lnTo>
                  <a:lnTo>
                    <a:pt x="287" y="1527"/>
                  </a:lnTo>
                  <a:lnTo>
                    <a:pt x="290" y="1539"/>
                  </a:lnTo>
                  <a:lnTo>
                    <a:pt x="292" y="1547"/>
                  </a:lnTo>
                  <a:lnTo>
                    <a:pt x="292" y="1550"/>
                  </a:lnTo>
                  <a:lnTo>
                    <a:pt x="290" y="1548"/>
                  </a:lnTo>
                  <a:lnTo>
                    <a:pt x="287" y="1542"/>
                  </a:lnTo>
                  <a:lnTo>
                    <a:pt x="281" y="1533"/>
                  </a:lnTo>
                  <a:lnTo>
                    <a:pt x="275" y="1519"/>
                  </a:lnTo>
                  <a:lnTo>
                    <a:pt x="260" y="1483"/>
                  </a:lnTo>
                  <a:lnTo>
                    <a:pt x="242" y="1438"/>
                  </a:lnTo>
                  <a:close/>
                  <a:moveTo>
                    <a:pt x="375" y="1741"/>
                  </a:moveTo>
                  <a:lnTo>
                    <a:pt x="393" y="1789"/>
                  </a:lnTo>
                  <a:lnTo>
                    <a:pt x="407" y="1828"/>
                  </a:lnTo>
                  <a:lnTo>
                    <a:pt x="412" y="1844"/>
                  </a:lnTo>
                  <a:lnTo>
                    <a:pt x="415" y="1856"/>
                  </a:lnTo>
                  <a:lnTo>
                    <a:pt x="417" y="1865"/>
                  </a:lnTo>
                  <a:lnTo>
                    <a:pt x="417" y="1868"/>
                  </a:lnTo>
                  <a:lnTo>
                    <a:pt x="415" y="1866"/>
                  </a:lnTo>
                  <a:lnTo>
                    <a:pt x="411" y="1860"/>
                  </a:lnTo>
                  <a:lnTo>
                    <a:pt x="405" y="1849"/>
                  </a:lnTo>
                  <a:lnTo>
                    <a:pt x="399" y="1836"/>
                  </a:lnTo>
                  <a:lnTo>
                    <a:pt x="382" y="1798"/>
                  </a:lnTo>
                  <a:lnTo>
                    <a:pt x="364" y="1751"/>
                  </a:lnTo>
                  <a:lnTo>
                    <a:pt x="345" y="1703"/>
                  </a:lnTo>
                  <a:lnTo>
                    <a:pt x="331" y="1664"/>
                  </a:lnTo>
                  <a:lnTo>
                    <a:pt x="326" y="1648"/>
                  </a:lnTo>
                  <a:lnTo>
                    <a:pt x="323" y="1636"/>
                  </a:lnTo>
                  <a:lnTo>
                    <a:pt x="321" y="1628"/>
                  </a:lnTo>
                  <a:lnTo>
                    <a:pt x="321" y="1625"/>
                  </a:lnTo>
                  <a:lnTo>
                    <a:pt x="323" y="1626"/>
                  </a:lnTo>
                  <a:lnTo>
                    <a:pt x="327" y="1632"/>
                  </a:lnTo>
                  <a:lnTo>
                    <a:pt x="332" y="1642"/>
                  </a:lnTo>
                  <a:lnTo>
                    <a:pt x="338" y="1656"/>
                  </a:lnTo>
                  <a:lnTo>
                    <a:pt x="355" y="1694"/>
                  </a:lnTo>
                  <a:lnTo>
                    <a:pt x="375" y="1741"/>
                  </a:lnTo>
                  <a:close/>
                  <a:moveTo>
                    <a:pt x="506" y="2066"/>
                  </a:moveTo>
                  <a:lnTo>
                    <a:pt x="526" y="2117"/>
                  </a:lnTo>
                  <a:lnTo>
                    <a:pt x="541" y="2158"/>
                  </a:lnTo>
                  <a:lnTo>
                    <a:pt x="547" y="2175"/>
                  </a:lnTo>
                  <a:lnTo>
                    <a:pt x="550" y="2187"/>
                  </a:lnTo>
                  <a:lnTo>
                    <a:pt x="552" y="2196"/>
                  </a:lnTo>
                  <a:lnTo>
                    <a:pt x="552" y="2199"/>
                  </a:lnTo>
                  <a:lnTo>
                    <a:pt x="550" y="2198"/>
                  </a:lnTo>
                  <a:lnTo>
                    <a:pt x="546" y="2191"/>
                  </a:lnTo>
                  <a:lnTo>
                    <a:pt x="540" y="2180"/>
                  </a:lnTo>
                  <a:lnTo>
                    <a:pt x="532" y="2166"/>
                  </a:lnTo>
                  <a:lnTo>
                    <a:pt x="515" y="2127"/>
                  </a:lnTo>
                  <a:lnTo>
                    <a:pt x="494" y="2077"/>
                  </a:lnTo>
                  <a:lnTo>
                    <a:pt x="474" y="2028"/>
                  </a:lnTo>
                  <a:lnTo>
                    <a:pt x="459" y="1986"/>
                  </a:lnTo>
                  <a:lnTo>
                    <a:pt x="454" y="1970"/>
                  </a:lnTo>
                  <a:lnTo>
                    <a:pt x="450" y="1957"/>
                  </a:lnTo>
                  <a:lnTo>
                    <a:pt x="448" y="1949"/>
                  </a:lnTo>
                  <a:lnTo>
                    <a:pt x="448" y="1945"/>
                  </a:lnTo>
                  <a:lnTo>
                    <a:pt x="450" y="1947"/>
                  </a:lnTo>
                  <a:lnTo>
                    <a:pt x="455" y="1953"/>
                  </a:lnTo>
                  <a:lnTo>
                    <a:pt x="460" y="1964"/>
                  </a:lnTo>
                  <a:lnTo>
                    <a:pt x="468" y="1979"/>
                  </a:lnTo>
                  <a:lnTo>
                    <a:pt x="485" y="2018"/>
                  </a:lnTo>
                  <a:lnTo>
                    <a:pt x="506" y="2066"/>
                  </a:lnTo>
                  <a:close/>
                  <a:moveTo>
                    <a:pt x="20" y="738"/>
                  </a:moveTo>
                  <a:lnTo>
                    <a:pt x="22" y="739"/>
                  </a:lnTo>
                  <a:lnTo>
                    <a:pt x="25" y="744"/>
                  </a:lnTo>
                  <a:lnTo>
                    <a:pt x="29" y="753"/>
                  </a:lnTo>
                  <a:lnTo>
                    <a:pt x="34" y="764"/>
                  </a:lnTo>
                  <a:lnTo>
                    <a:pt x="47" y="796"/>
                  </a:lnTo>
                  <a:lnTo>
                    <a:pt x="62" y="835"/>
                  </a:lnTo>
                  <a:lnTo>
                    <a:pt x="77" y="876"/>
                  </a:lnTo>
                  <a:lnTo>
                    <a:pt x="88" y="909"/>
                  </a:lnTo>
                  <a:lnTo>
                    <a:pt x="94" y="932"/>
                  </a:lnTo>
                  <a:lnTo>
                    <a:pt x="95" y="942"/>
                  </a:lnTo>
                  <a:lnTo>
                    <a:pt x="93" y="941"/>
                  </a:lnTo>
                  <a:lnTo>
                    <a:pt x="90" y="936"/>
                  </a:lnTo>
                  <a:lnTo>
                    <a:pt x="85" y="927"/>
                  </a:lnTo>
                  <a:lnTo>
                    <a:pt x="80" y="915"/>
                  </a:lnTo>
                  <a:lnTo>
                    <a:pt x="68" y="884"/>
                  </a:lnTo>
                  <a:lnTo>
                    <a:pt x="52" y="844"/>
                  </a:lnTo>
                  <a:lnTo>
                    <a:pt x="38" y="805"/>
                  </a:lnTo>
                  <a:lnTo>
                    <a:pt x="27" y="771"/>
                  </a:lnTo>
                  <a:lnTo>
                    <a:pt x="24" y="758"/>
                  </a:lnTo>
                  <a:lnTo>
                    <a:pt x="21" y="748"/>
                  </a:lnTo>
                  <a:lnTo>
                    <a:pt x="20" y="741"/>
                  </a:lnTo>
                  <a:lnTo>
                    <a:pt x="20" y="738"/>
                  </a:lnTo>
                  <a:close/>
                  <a:moveTo>
                    <a:pt x="119" y="1007"/>
                  </a:moveTo>
                  <a:lnTo>
                    <a:pt x="121" y="1009"/>
                  </a:lnTo>
                  <a:lnTo>
                    <a:pt x="125" y="1014"/>
                  </a:lnTo>
                  <a:lnTo>
                    <a:pt x="129" y="1023"/>
                  </a:lnTo>
                  <a:lnTo>
                    <a:pt x="135" y="1036"/>
                  </a:lnTo>
                  <a:lnTo>
                    <a:pt x="149" y="1069"/>
                  </a:lnTo>
                  <a:lnTo>
                    <a:pt x="164" y="1109"/>
                  </a:lnTo>
                  <a:lnTo>
                    <a:pt x="180" y="1152"/>
                  </a:lnTo>
                  <a:lnTo>
                    <a:pt x="192" y="1186"/>
                  </a:lnTo>
                  <a:lnTo>
                    <a:pt x="195" y="1200"/>
                  </a:lnTo>
                  <a:lnTo>
                    <a:pt x="198" y="1210"/>
                  </a:lnTo>
                  <a:lnTo>
                    <a:pt x="199" y="1218"/>
                  </a:lnTo>
                  <a:lnTo>
                    <a:pt x="199" y="1221"/>
                  </a:lnTo>
                  <a:lnTo>
                    <a:pt x="197" y="1220"/>
                  </a:lnTo>
                  <a:lnTo>
                    <a:pt x="194" y="1215"/>
                  </a:lnTo>
                  <a:lnTo>
                    <a:pt x="189" y="1206"/>
                  </a:lnTo>
                  <a:lnTo>
                    <a:pt x="184" y="1194"/>
                  </a:lnTo>
                  <a:lnTo>
                    <a:pt x="170" y="1161"/>
                  </a:lnTo>
                  <a:lnTo>
                    <a:pt x="154" y="1120"/>
                  </a:lnTo>
                  <a:lnTo>
                    <a:pt x="139" y="1078"/>
                  </a:lnTo>
                  <a:lnTo>
                    <a:pt x="127" y="1043"/>
                  </a:lnTo>
                  <a:lnTo>
                    <a:pt x="124" y="1028"/>
                  </a:lnTo>
                  <a:lnTo>
                    <a:pt x="120" y="1018"/>
                  </a:lnTo>
                  <a:lnTo>
                    <a:pt x="119" y="1011"/>
                  </a:lnTo>
                  <a:lnTo>
                    <a:pt x="119" y="1007"/>
                  </a:lnTo>
                  <a:close/>
                  <a:moveTo>
                    <a:pt x="274" y="1397"/>
                  </a:moveTo>
                  <a:lnTo>
                    <a:pt x="290" y="1440"/>
                  </a:lnTo>
                  <a:lnTo>
                    <a:pt x="302" y="1477"/>
                  </a:lnTo>
                  <a:lnTo>
                    <a:pt x="307" y="1491"/>
                  </a:lnTo>
                  <a:lnTo>
                    <a:pt x="310" y="1502"/>
                  </a:lnTo>
                  <a:lnTo>
                    <a:pt x="311" y="1509"/>
                  </a:lnTo>
                  <a:lnTo>
                    <a:pt x="311" y="1513"/>
                  </a:lnTo>
                  <a:lnTo>
                    <a:pt x="309" y="1512"/>
                  </a:lnTo>
                  <a:lnTo>
                    <a:pt x="306" y="1506"/>
                  </a:lnTo>
                  <a:lnTo>
                    <a:pt x="301" y="1496"/>
                  </a:lnTo>
                  <a:lnTo>
                    <a:pt x="295" y="1483"/>
                  </a:lnTo>
                  <a:lnTo>
                    <a:pt x="280" y="1449"/>
                  </a:lnTo>
                  <a:lnTo>
                    <a:pt x="263" y="1406"/>
                  </a:lnTo>
                  <a:lnTo>
                    <a:pt x="246" y="1363"/>
                  </a:lnTo>
                  <a:lnTo>
                    <a:pt x="234" y="1325"/>
                  </a:lnTo>
                  <a:lnTo>
                    <a:pt x="230" y="1311"/>
                  </a:lnTo>
                  <a:lnTo>
                    <a:pt x="227" y="1300"/>
                  </a:lnTo>
                  <a:lnTo>
                    <a:pt x="226" y="1292"/>
                  </a:lnTo>
                  <a:lnTo>
                    <a:pt x="226" y="1289"/>
                  </a:lnTo>
                  <a:lnTo>
                    <a:pt x="227" y="1291"/>
                  </a:lnTo>
                  <a:lnTo>
                    <a:pt x="231" y="1297"/>
                  </a:lnTo>
                  <a:lnTo>
                    <a:pt x="235" y="1306"/>
                  </a:lnTo>
                  <a:lnTo>
                    <a:pt x="242" y="1319"/>
                  </a:lnTo>
                  <a:lnTo>
                    <a:pt x="256" y="1353"/>
                  </a:lnTo>
                  <a:lnTo>
                    <a:pt x="274" y="1397"/>
                  </a:lnTo>
                  <a:close/>
                  <a:moveTo>
                    <a:pt x="379" y="1707"/>
                  </a:moveTo>
                  <a:lnTo>
                    <a:pt x="361" y="1661"/>
                  </a:lnTo>
                  <a:lnTo>
                    <a:pt x="348" y="1622"/>
                  </a:lnTo>
                  <a:lnTo>
                    <a:pt x="344" y="1607"/>
                  </a:lnTo>
                  <a:lnTo>
                    <a:pt x="341" y="1596"/>
                  </a:lnTo>
                  <a:lnTo>
                    <a:pt x="338" y="1588"/>
                  </a:lnTo>
                  <a:lnTo>
                    <a:pt x="340" y="1585"/>
                  </a:lnTo>
                  <a:lnTo>
                    <a:pt x="341" y="1586"/>
                  </a:lnTo>
                  <a:lnTo>
                    <a:pt x="345" y="1592"/>
                  </a:lnTo>
                  <a:lnTo>
                    <a:pt x="351" y="1602"/>
                  </a:lnTo>
                  <a:lnTo>
                    <a:pt x="357" y="1615"/>
                  </a:lnTo>
                  <a:lnTo>
                    <a:pt x="372" y="1651"/>
                  </a:lnTo>
                  <a:lnTo>
                    <a:pt x="391" y="1696"/>
                  </a:lnTo>
                  <a:lnTo>
                    <a:pt x="409" y="1742"/>
                  </a:lnTo>
                  <a:lnTo>
                    <a:pt x="422" y="1780"/>
                  </a:lnTo>
                  <a:lnTo>
                    <a:pt x="426" y="1796"/>
                  </a:lnTo>
                  <a:lnTo>
                    <a:pt x="429" y="1808"/>
                  </a:lnTo>
                  <a:lnTo>
                    <a:pt x="432" y="1815"/>
                  </a:lnTo>
                  <a:lnTo>
                    <a:pt x="432" y="1819"/>
                  </a:lnTo>
                  <a:lnTo>
                    <a:pt x="429" y="1816"/>
                  </a:lnTo>
                  <a:lnTo>
                    <a:pt x="426" y="1811"/>
                  </a:lnTo>
                  <a:lnTo>
                    <a:pt x="421" y="1801"/>
                  </a:lnTo>
                  <a:lnTo>
                    <a:pt x="414" y="1788"/>
                  </a:lnTo>
                  <a:lnTo>
                    <a:pt x="398" y="1752"/>
                  </a:lnTo>
                  <a:lnTo>
                    <a:pt x="379" y="1707"/>
                  </a:lnTo>
                  <a:close/>
                  <a:moveTo>
                    <a:pt x="516" y="2009"/>
                  </a:moveTo>
                  <a:lnTo>
                    <a:pt x="535" y="2058"/>
                  </a:lnTo>
                  <a:lnTo>
                    <a:pt x="550" y="2098"/>
                  </a:lnTo>
                  <a:lnTo>
                    <a:pt x="555" y="2113"/>
                  </a:lnTo>
                  <a:lnTo>
                    <a:pt x="559" y="2125"/>
                  </a:lnTo>
                  <a:lnTo>
                    <a:pt x="560" y="2133"/>
                  </a:lnTo>
                  <a:lnTo>
                    <a:pt x="560" y="2138"/>
                  </a:lnTo>
                  <a:lnTo>
                    <a:pt x="558" y="2135"/>
                  </a:lnTo>
                  <a:lnTo>
                    <a:pt x="554" y="2130"/>
                  </a:lnTo>
                  <a:lnTo>
                    <a:pt x="549" y="2120"/>
                  </a:lnTo>
                  <a:lnTo>
                    <a:pt x="541" y="2106"/>
                  </a:lnTo>
                  <a:lnTo>
                    <a:pt x="525" y="2067"/>
                  </a:lnTo>
                  <a:lnTo>
                    <a:pt x="504" y="2020"/>
                  </a:lnTo>
                  <a:lnTo>
                    <a:pt x="485" y="1973"/>
                  </a:lnTo>
                  <a:lnTo>
                    <a:pt x="471" y="1933"/>
                  </a:lnTo>
                  <a:lnTo>
                    <a:pt x="467" y="1917"/>
                  </a:lnTo>
                  <a:lnTo>
                    <a:pt x="463" y="1905"/>
                  </a:lnTo>
                  <a:lnTo>
                    <a:pt x="461" y="1896"/>
                  </a:lnTo>
                  <a:lnTo>
                    <a:pt x="461" y="1893"/>
                  </a:lnTo>
                  <a:lnTo>
                    <a:pt x="463" y="1894"/>
                  </a:lnTo>
                  <a:lnTo>
                    <a:pt x="468" y="1901"/>
                  </a:lnTo>
                  <a:lnTo>
                    <a:pt x="473" y="1911"/>
                  </a:lnTo>
                  <a:lnTo>
                    <a:pt x="480" y="1925"/>
                  </a:lnTo>
                  <a:lnTo>
                    <a:pt x="496" y="1962"/>
                  </a:lnTo>
                  <a:lnTo>
                    <a:pt x="516" y="2009"/>
                  </a:lnTo>
                  <a:close/>
                  <a:moveTo>
                    <a:pt x="57" y="743"/>
                  </a:moveTo>
                  <a:lnTo>
                    <a:pt x="59" y="744"/>
                  </a:lnTo>
                  <a:lnTo>
                    <a:pt x="62" y="750"/>
                  </a:lnTo>
                  <a:lnTo>
                    <a:pt x="66" y="758"/>
                  </a:lnTo>
                  <a:lnTo>
                    <a:pt x="71" y="770"/>
                  </a:lnTo>
                  <a:lnTo>
                    <a:pt x="83" y="799"/>
                  </a:lnTo>
                  <a:lnTo>
                    <a:pt x="97" y="838"/>
                  </a:lnTo>
                  <a:lnTo>
                    <a:pt x="112" y="876"/>
                  </a:lnTo>
                  <a:lnTo>
                    <a:pt x="121" y="908"/>
                  </a:lnTo>
                  <a:lnTo>
                    <a:pt x="126" y="920"/>
                  </a:lnTo>
                  <a:lnTo>
                    <a:pt x="128" y="930"/>
                  </a:lnTo>
                  <a:lnTo>
                    <a:pt x="129" y="936"/>
                  </a:lnTo>
                  <a:lnTo>
                    <a:pt x="129" y="940"/>
                  </a:lnTo>
                  <a:lnTo>
                    <a:pt x="127" y="938"/>
                  </a:lnTo>
                  <a:lnTo>
                    <a:pt x="124" y="934"/>
                  </a:lnTo>
                  <a:lnTo>
                    <a:pt x="120" y="925"/>
                  </a:lnTo>
                  <a:lnTo>
                    <a:pt x="115" y="914"/>
                  </a:lnTo>
                  <a:lnTo>
                    <a:pt x="103" y="884"/>
                  </a:lnTo>
                  <a:lnTo>
                    <a:pt x="88" y="846"/>
                  </a:lnTo>
                  <a:lnTo>
                    <a:pt x="74" y="808"/>
                  </a:lnTo>
                  <a:lnTo>
                    <a:pt x="65" y="776"/>
                  </a:lnTo>
                  <a:lnTo>
                    <a:pt x="60" y="763"/>
                  </a:lnTo>
                  <a:lnTo>
                    <a:pt x="58" y="753"/>
                  </a:lnTo>
                  <a:lnTo>
                    <a:pt x="57" y="747"/>
                  </a:lnTo>
                  <a:lnTo>
                    <a:pt x="57" y="743"/>
                  </a:lnTo>
                  <a:close/>
                  <a:moveTo>
                    <a:pt x="152" y="1002"/>
                  </a:moveTo>
                  <a:lnTo>
                    <a:pt x="154" y="1003"/>
                  </a:lnTo>
                  <a:lnTo>
                    <a:pt x="158" y="1009"/>
                  </a:lnTo>
                  <a:lnTo>
                    <a:pt x="162" y="1017"/>
                  </a:lnTo>
                  <a:lnTo>
                    <a:pt x="168" y="1028"/>
                  </a:lnTo>
                  <a:lnTo>
                    <a:pt x="181" y="1060"/>
                  </a:lnTo>
                  <a:lnTo>
                    <a:pt x="196" y="1100"/>
                  </a:lnTo>
                  <a:lnTo>
                    <a:pt x="210" y="1140"/>
                  </a:lnTo>
                  <a:lnTo>
                    <a:pt x="221" y="1174"/>
                  </a:lnTo>
                  <a:lnTo>
                    <a:pt x="226" y="1187"/>
                  </a:lnTo>
                  <a:lnTo>
                    <a:pt x="228" y="1197"/>
                  </a:lnTo>
                  <a:lnTo>
                    <a:pt x="229" y="1204"/>
                  </a:lnTo>
                  <a:lnTo>
                    <a:pt x="229" y="1207"/>
                  </a:lnTo>
                  <a:lnTo>
                    <a:pt x="228" y="1206"/>
                  </a:lnTo>
                  <a:lnTo>
                    <a:pt x="224" y="1201"/>
                  </a:lnTo>
                  <a:lnTo>
                    <a:pt x="220" y="1193"/>
                  </a:lnTo>
                  <a:lnTo>
                    <a:pt x="215" y="1181"/>
                  </a:lnTo>
                  <a:lnTo>
                    <a:pt x="200" y="1149"/>
                  </a:lnTo>
                  <a:lnTo>
                    <a:pt x="185" y="1109"/>
                  </a:lnTo>
                  <a:lnTo>
                    <a:pt x="171" y="1069"/>
                  </a:lnTo>
                  <a:lnTo>
                    <a:pt x="160" y="1036"/>
                  </a:lnTo>
                  <a:lnTo>
                    <a:pt x="155" y="1022"/>
                  </a:lnTo>
                  <a:lnTo>
                    <a:pt x="153" y="1012"/>
                  </a:lnTo>
                  <a:lnTo>
                    <a:pt x="152" y="1005"/>
                  </a:lnTo>
                  <a:lnTo>
                    <a:pt x="152" y="1002"/>
                  </a:lnTo>
                  <a:close/>
                  <a:moveTo>
                    <a:pt x="254" y="1273"/>
                  </a:moveTo>
                  <a:lnTo>
                    <a:pt x="256" y="1274"/>
                  </a:lnTo>
                  <a:lnTo>
                    <a:pt x="260" y="1279"/>
                  </a:lnTo>
                  <a:lnTo>
                    <a:pt x="264" y="1288"/>
                  </a:lnTo>
                  <a:lnTo>
                    <a:pt x="271" y="1301"/>
                  </a:lnTo>
                  <a:lnTo>
                    <a:pt x="285" y="1334"/>
                  </a:lnTo>
                  <a:lnTo>
                    <a:pt x="301" y="1376"/>
                  </a:lnTo>
                  <a:lnTo>
                    <a:pt x="317" y="1417"/>
                  </a:lnTo>
                  <a:lnTo>
                    <a:pt x="329" y="1452"/>
                  </a:lnTo>
                  <a:lnTo>
                    <a:pt x="333" y="1467"/>
                  </a:lnTo>
                  <a:lnTo>
                    <a:pt x="335" y="1477"/>
                  </a:lnTo>
                  <a:lnTo>
                    <a:pt x="336" y="1484"/>
                  </a:lnTo>
                  <a:lnTo>
                    <a:pt x="336" y="1488"/>
                  </a:lnTo>
                  <a:lnTo>
                    <a:pt x="334" y="1486"/>
                  </a:lnTo>
                  <a:lnTo>
                    <a:pt x="331" y="1481"/>
                  </a:lnTo>
                  <a:lnTo>
                    <a:pt x="326" y="1472"/>
                  </a:lnTo>
                  <a:lnTo>
                    <a:pt x="321" y="1459"/>
                  </a:lnTo>
                  <a:lnTo>
                    <a:pt x="307" y="1427"/>
                  </a:lnTo>
                  <a:lnTo>
                    <a:pt x="290" y="1386"/>
                  </a:lnTo>
                  <a:lnTo>
                    <a:pt x="275" y="1344"/>
                  </a:lnTo>
                  <a:lnTo>
                    <a:pt x="263" y="1308"/>
                  </a:lnTo>
                  <a:lnTo>
                    <a:pt x="258" y="1295"/>
                  </a:lnTo>
                  <a:lnTo>
                    <a:pt x="255" y="1284"/>
                  </a:lnTo>
                  <a:lnTo>
                    <a:pt x="254" y="1276"/>
                  </a:lnTo>
                  <a:lnTo>
                    <a:pt x="254" y="1273"/>
                  </a:lnTo>
                  <a:close/>
                  <a:moveTo>
                    <a:pt x="413" y="1663"/>
                  </a:moveTo>
                  <a:lnTo>
                    <a:pt x="429" y="1707"/>
                  </a:lnTo>
                  <a:lnTo>
                    <a:pt x="443" y="1744"/>
                  </a:lnTo>
                  <a:lnTo>
                    <a:pt x="447" y="1758"/>
                  </a:lnTo>
                  <a:lnTo>
                    <a:pt x="450" y="1769"/>
                  </a:lnTo>
                  <a:lnTo>
                    <a:pt x="451" y="1777"/>
                  </a:lnTo>
                  <a:lnTo>
                    <a:pt x="451" y="1780"/>
                  </a:lnTo>
                  <a:lnTo>
                    <a:pt x="449" y="1779"/>
                  </a:lnTo>
                  <a:lnTo>
                    <a:pt x="446" y="1774"/>
                  </a:lnTo>
                  <a:lnTo>
                    <a:pt x="440" y="1764"/>
                  </a:lnTo>
                  <a:lnTo>
                    <a:pt x="435" y="1751"/>
                  </a:lnTo>
                  <a:lnTo>
                    <a:pt x="420" y="1717"/>
                  </a:lnTo>
                  <a:lnTo>
                    <a:pt x="402" y="1674"/>
                  </a:lnTo>
                  <a:lnTo>
                    <a:pt x="384" y="1629"/>
                  </a:lnTo>
                  <a:lnTo>
                    <a:pt x="372" y="1593"/>
                  </a:lnTo>
                  <a:lnTo>
                    <a:pt x="368" y="1579"/>
                  </a:lnTo>
                  <a:lnTo>
                    <a:pt x="365" y="1566"/>
                  </a:lnTo>
                  <a:lnTo>
                    <a:pt x="363" y="1559"/>
                  </a:lnTo>
                  <a:lnTo>
                    <a:pt x="364" y="1556"/>
                  </a:lnTo>
                  <a:lnTo>
                    <a:pt x="366" y="1557"/>
                  </a:lnTo>
                  <a:lnTo>
                    <a:pt x="369" y="1562"/>
                  </a:lnTo>
                  <a:lnTo>
                    <a:pt x="374" y="1572"/>
                  </a:lnTo>
                  <a:lnTo>
                    <a:pt x="380" y="1585"/>
                  </a:lnTo>
                  <a:lnTo>
                    <a:pt x="395" y="1619"/>
                  </a:lnTo>
                  <a:lnTo>
                    <a:pt x="413" y="1663"/>
                  </a:lnTo>
                  <a:close/>
                  <a:moveTo>
                    <a:pt x="521" y="1974"/>
                  </a:moveTo>
                  <a:lnTo>
                    <a:pt x="504" y="1928"/>
                  </a:lnTo>
                  <a:lnTo>
                    <a:pt x="490" y="1890"/>
                  </a:lnTo>
                  <a:lnTo>
                    <a:pt x="485" y="1876"/>
                  </a:lnTo>
                  <a:lnTo>
                    <a:pt x="482" y="1864"/>
                  </a:lnTo>
                  <a:lnTo>
                    <a:pt x="480" y="1856"/>
                  </a:lnTo>
                  <a:lnTo>
                    <a:pt x="480" y="1853"/>
                  </a:lnTo>
                  <a:lnTo>
                    <a:pt x="482" y="1854"/>
                  </a:lnTo>
                  <a:lnTo>
                    <a:pt x="486" y="1859"/>
                  </a:lnTo>
                  <a:lnTo>
                    <a:pt x="492" y="1869"/>
                  </a:lnTo>
                  <a:lnTo>
                    <a:pt x="498" y="1882"/>
                  </a:lnTo>
                  <a:lnTo>
                    <a:pt x="515" y="1918"/>
                  </a:lnTo>
                  <a:lnTo>
                    <a:pt x="533" y="1964"/>
                  </a:lnTo>
                  <a:lnTo>
                    <a:pt x="551" y="2010"/>
                  </a:lnTo>
                  <a:lnTo>
                    <a:pt x="565" y="2049"/>
                  </a:lnTo>
                  <a:lnTo>
                    <a:pt x="571" y="2064"/>
                  </a:lnTo>
                  <a:lnTo>
                    <a:pt x="574" y="2075"/>
                  </a:lnTo>
                  <a:lnTo>
                    <a:pt x="575" y="2083"/>
                  </a:lnTo>
                  <a:lnTo>
                    <a:pt x="575" y="2087"/>
                  </a:lnTo>
                  <a:lnTo>
                    <a:pt x="573" y="2085"/>
                  </a:lnTo>
                  <a:lnTo>
                    <a:pt x="569" y="2079"/>
                  </a:lnTo>
                  <a:lnTo>
                    <a:pt x="564" y="2070"/>
                  </a:lnTo>
                  <a:lnTo>
                    <a:pt x="557" y="2056"/>
                  </a:lnTo>
                  <a:lnTo>
                    <a:pt x="540" y="2020"/>
                  </a:lnTo>
                  <a:lnTo>
                    <a:pt x="521" y="1974"/>
                  </a:lnTo>
                  <a:close/>
                  <a:moveTo>
                    <a:pt x="14" y="522"/>
                  </a:moveTo>
                  <a:lnTo>
                    <a:pt x="15" y="523"/>
                  </a:lnTo>
                  <a:lnTo>
                    <a:pt x="18" y="527"/>
                  </a:lnTo>
                  <a:lnTo>
                    <a:pt x="22" y="535"/>
                  </a:lnTo>
                  <a:lnTo>
                    <a:pt x="26" y="545"/>
                  </a:lnTo>
                  <a:lnTo>
                    <a:pt x="38" y="573"/>
                  </a:lnTo>
                  <a:lnTo>
                    <a:pt x="50" y="607"/>
                  </a:lnTo>
                  <a:lnTo>
                    <a:pt x="62" y="642"/>
                  </a:lnTo>
                  <a:lnTo>
                    <a:pt x="72" y="672"/>
                  </a:lnTo>
                  <a:lnTo>
                    <a:pt x="75" y="684"/>
                  </a:lnTo>
                  <a:lnTo>
                    <a:pt x="78" y="693"/>
                  </a:lnTo>
                  <a:lnTo>
                    <a:pt x="79" y="698"/>
                  </a:lnTo>
                  <a:lnTo>
                    <a:pt x="79" y="702"/>
                  </a:lnTo>
                  <a:lnTo>
                    <a:pt x="77" y="701"/>
                  </a:lnTo>
                  <a:lnTo>
                    <a:pt x="74" y="696"/>
                  </a:lnTo>
                  <a:lnTo>
                    <a:pt x="70" y="689"/>
                  </a:lnTo>
                  <a:lnTo>
                    <a:pt x="66" y="679"/>
                  </a:lnTo>
                  <a:lnTo>
                    <a:pt x="55" y="651"/>
                  </a:lnTo>
                  <a:lnTo>
                    <a:pt x="42" y="616"/>
                  </a:lnTo>
                  <a:lnTo>
                    <a:pt x="29" y="581"/>
                  </a:lnTo>
                  <a:lnTo>
                    <a:pt x="20" y="551"/>
                  </a:lnTo>
                  <a:lnTo>
                    <a:pt x="16" y="539"/>
                  </a:lnTo>
                  <a:lnTo>
                    <a:pt x="14" y="531"/>
                  </a:lnTo>
                  <a:lnTo>
                    <a:pt x="13" y="524"/>
                  </a:lnTo>
                  <a:lnTo>
                    <a:pt x="14" y="522"/>
                  </a:lnTo>
                  <a:close/>
                  <a:moveTo>
                    <a:pt x="129" y="857"/>
                  </a:moveTo>
                  <a:lnTo>
                    <a:pt x="116" y="820"/>
                  </a:lnTo>
                  <a:lnTo>
                    <a:pt x="106" y="789"/>
                  </a:lnTo>
                  <a:lnTo>
                    <a:pt x="103" y="777"/>
                  </a:lnTo>
                  <a:lnTo>
                    <a:pt x="100" y="769"/>
                  </a:lnTo>
                  <a:lnTo>
                    <a:pt x="98" y="762"/>
                  </a:lnTo>
                  <a:lnTo>
                    <a:pt x="100" y="759"/>
                  </a:lnTo>
                  <a:lnTo>
                    <a:pt x="101" y="760"/>
                  </a:lnTo>
                  <a:lnTo>
                    <a:pt x="104" y="764"/>
                  </a:lnTo>
                  <a:lnTo>
                    <a:pt x="108" y="772"/>
                  </a:lnTo>
                  <a:lnTo>
                    <a:pt x="113" y="783"/>
                  </a:lnTo>
                  <a:lnTo>
                    <a:pt x="125" y="812"/>
                  </a:lnTo>
                  <a:lnTo>
                    <a:pt x="139" y="849"/>
                  </a:lnTo>
                  <a:lnTo>
                    <a:pt x="151" y="885"/>
                  </a:lnTo>
                  <a:lnTo>
                    <a:pt x="162" y="915"/>
                  </a:lnTo>
                  <a:lnTo>
                    <a:pt x="165" y="927"/>
                  </a:lnTo>
                  <a:lnTo>
                    <a:pt x="168" y="937"/>
                  </a:lnTo>
                  <a:lnTo>
                    <a:pt x="169" y="944"/>
                  </a:lnTo>
                  <a:lnTo>
                    <a:pt x="169" y="946"/>
                  </a:lnTo>
                  <a:lnTo>
                    <a:pt x="166" y="945"/>
                  </a:lnTo>
                  <a:lnTo>
                    <a:pt x="163" y="941"/>
                  </a:lnTo>
                  <a:lnTo>
                    <a:pt x="160" y="933"/>
                  </a:lnTo>
                  <a:lnTo>
                    <a:pt x="154" y="922"/>
                  </a:lnTo>
                  <a:lnTo>
                    <a:pt x="142" y="893"/>
                  </a:lnTo>
                  <a:lnTo>
                    <a:pt x="129" y="857"/>
                  </a:lnTo>
                  <a:close/>
                  <a:moveTo>
                    <a:pt x="191" y="1007"/>
                  </a:moveTo>
                  <a:lnTo>
                    <a:pt x="193" y="1007"/>
                  </a:lnTo>
                  <a:lnTo>
                    <a:pt x="196" y="1013"/>
                  </a:lnTo>
                  <a:lnTo>
                    <a:pt x="200" y="1021"/>
                  </a:lnTo>
                  <a:lnTo>
                    <a:pt x="205" y="1033"/>
                  </a:lnTo>
                  <a:lnTo>
                    <a:pt x="218" y="1062"/>
                  </a:lnTo>
                  <a:lnTo>
                    <a:pt x="233" y="1101"/>
                  </a:lnTo>
                  <a:lnTo>
                    <a:pt x="246" y="1139"/>
                  </a:lnTo>
                  <a:lnTo>
                    <a:pt x="257" y="1171"/>
                  </a:lnTo>
                  <a:lnTo>
                    <a:pt x="262" y="1184"/>
                  </a:lnTo>
                  <a:lnTo>
                    <a:pt x="264" y="1194"/>
                  </a:lnTo>
                  <a:lnTo>
                    <a:pt x="265" y="1200"/>
                  </a:lnTo>
                  <a:lnTo>
                    <a:pt x="265" y="1204"/>
                  </a:lnTo>
                  <a:lnTo>
                    <a:pt x="263" y="1203"/>
                  </a:lnTo>
                  <a:lnTo>
                    <a:pt x="260" y="1197"/>
                  </a:lnTo>
                  <a:lnTo>
                    <a:pt x="255" y="1189"/>
                  </a:lnTo>
                  <a:lnTo>
                    <a:pt x="250" y="1178"/>
                  </a:lnTo>
                  <a:lnTo>
                    <a:pt x="238" y="1148"/>
                  </a:lnTo>
                  <a:lnTo>
                    <a:pt x="222" y="1109"/>
                  </a:lnTo>
                  <a:lnTo>
                    <a:pt x="209" y="1071"/>
                  </a:lnTo>
                  <a:lnTo>
                    <a:pt x="198" y="1039"/>
                  </a:lnTo>
                  <a:lnTo>
                    <a:pt x="194" y="1026"/>
                  </a:lnTo>
                  <a:lnTo>
                    <a:pt x="192" y="1016"/>
                  </a:lnTo>
                  <a:lnTo>
                    <a:pt x="191" y="1010"/>
                  </a:lnTo>
                  <a:lnTo>
                    <a:pt x="191" y="1007"/>
                  </a:lnTo>
                  <a:close/>
                  <a:moveTo>
                    <a:pt x="288" y="1266"/>
                  </a:moveTo>
                  <a:lnTo>
                    <a:pt x="290" y="1267"/>
                  </a:lnTo>
                  <a:lnTo>
                    <a:pt x="294" y="1273"/>
                  </a:lnTo>
                  <a:lnTo>
                    <a:pt x="298" y="1281"/>
                  </a:lnTo>
                  <a:lnTo>
                    <a:pt x="304" y="1292"/>
                  </a:lnTo>
                  <a:lnTo>
                    <a:pt x="318" y="1324"/>
                  </a:lnTo>
                  <a:lnTo>
                    <a:pt x="333" y="1365"/>
                  </a:lnTo>
                  <a:lnTo>
                    <a:pt x="348" y="1404"/>
                  </a:lnTo>
                  <a:lnTo>
                    <a:pt x="360" y="1438"/>
                  </a:lnTo>
                  <a:lnTo>
                    <a:pt x="364" y="1451"/>
                  </a:lnTo>
                  <a:lnTo>
                    <a:pt x="367" y="1462"/>
                  </a:lnTo>
                  <a:lnTo>
                    <a:pt x="368" y="1469"/>
                  </a:lnTo>
                  <a:lnTo>
                    <a:pt x="368" y="1472"/>
                  </a:lnTo>
                  <a:lnTo>
                    <a:pt x="366" y="1471"/>
                  </a:lnTo>
                  <a:lnTo>
                    <a:pt x="363" y="1466"/>
                  </a:lnTo>
                  <a:lnTo>
                    <a:pt x="358" y="1458"/>
                  </a:lnTo>
                  <a:lnTo>
                    <a:pt x="353" y="1446"/>
                  </a:lnTo>
                  <a:lnTo>
                    <a:pt x="338" y="1414"/>
                  </a:lnTo>
                  <a:lnTo>
                    <a:pt x="323" y="1375"/>
                  </a:lnTo>
                  <a:lnTo>
                    <a:pt x="308" y="1334"/>
                  </a:lnTo>
                  <a:lnTo>
                    <a:pt x="296" y="1300"/>
                  </a:lnTo>
                  <a:lnTo>
                    <a:pt x="292" y="1287"/>
                  </a:lnTo>
                  <a:lnTo>
                    <a:pt x="289" y="1276"/>
                  </a:lnTo>
                  <a:lnTo>
                    <a:pt x="288" y="1269"/>
                  </a:lnTo>
                  <a:lnTo>
                    <a:pt x="288" y="1266"/>
                  </a:lnTo>
                  <a:close/>
                  <a:moveTo>
                    <a:pt x="430" y="1652"/>
                  </a:moveTo>
                  <a:lnTo>
                    <a:pt x="414" y="1609"/>
                  </a:lnTo>
                  <a:lnTo>
                    <a:pt x="402" y="1573"/>
                  </a:lnTo>
                  <a:lnTo>
                    <a:pt x="398" y="1560"/>
                  </a:lnTo>
                  <a:lnTo>
                    <a:pt x="394" y="1549"/>
                  </a:lnTo>
                  <a:lnTo>
                    <a:pt x="393" y="1541"/>
                  </a:lnTo>
                  <a:lnTo>
                    <a:pt x="393" y="1538"/>
                  </a:lnTo>
                  <a:lnTo>
                    <a:pt x="395" y="1539"/>
                  </a:lnTo>
                  <a:lnTo>
                    <a:pt x="399" y="1545"/>
                  </a:lnTo>
                  <a:lnTo>
                    <a:pt x="404" y="1553"/>
                  </a:lnTo>
                  <a:lnTo>
                    <a:pt x="410" y="1566"/>
                  </a:lnTo>
                  <a:lnTo>
                    <a:pt x="425" y="1599"/>
                  </a:lnTo>
                  <a:lnTo>
                    <a:pt x="441" y="1641"/>
                  </a:lnTo>
                  <a:lnTo>
                    <a:pt x="458" y="1683"/>
                  </a:lnTo>
                  <a:lnTo>
                    <a:pt x="470" y="1718"/>
                  </a:lnTo>
                  <a:lnTo>
                    <a:pt x="474" y="1732"/>
                  </a:lnTo>
                  <a:lnTo>
                    <a:pt x="477" y="1743"/>
                  </a:lnTo>
                  <a:lnTo>
                    <a:pt x="479" y="1750"/>
                  </a:lnTo>
                  <a:lnTo>
                    <a:pt x="478" y="1753"/>
                  </a:lnTo>
                  <a:lnTo>
                    <a:pt x="477" y="1752"/>
                  </a:lnTo>
                  <a:lnTo>
                    <a:pt x="472" y="1747"/>
                  </a:lnTo>
                  <a:lnTo>
                    <a:pt x="468" y="1737"/>
                  </a:lnTo>
                  <a:lnTo>
                    <a:pt x="461" y="1725"/>
                  </a:lnTo>
                  <a:lnTo>
                    <a:pt x="447" y="1693"/>
                  </a:lnTo>
                  <a:lnTo>
                    <a:pt x="430" y="1652"/>
                  </a:lnTo>
                  <a:close/>
                  <a:moveTo>
                    <a:pt x="546" y="1940"/>
                  </a:moveTo>
                  <a:lnTo>
                    <a:pt x="528" y="1896"/>
                  </a:lnTo>
                  <a:lnTo>
                    <a:pt x="515" y="1859"/>
                  </a:lnTo>
                  <a:lnTo>
                    <a:pt x="510" y="1845"/>
                  </a:lnTo>
                  <a:lnTo>
                    <a:pt x="507" y="1833"/>
                  </a:lnTo>
                  <a:lnTo>
                    <a:pt x="505" y="1826"/>
                  </a:lnTo>
                  <a:lnTo>
                    <a:pt x="506" y="1822"/>
                  </a:lnTo>
                  <a:lnTo>
                    <a:pt x="508" y="1824"/>
                  </a:lnTo>
                  <a:lnTo>
                    <a:pt x="512" y="1828"/>
                  </a:lnTo>
                  <a:lnTo>
                    <a:pt x="517" y="1838"/>
                  </a:lnTo>
                  <a:lnTo>
                    <a:pt x="524" y="1851"/>
                  </a:lnTo>
                  <a:lnTo>
                    <a:pt x="539" y="1885"/>
                  </a:lnTo>
                  <a:lnTo>
                    <a:pt x="557" y="1929"/>
                  </a:lnTo>
                  <a:lnTo>
                    <a:pt x="574" y="1973"/>
                  </a:lnTo>
                  <a:lnTo>
                    <a:pt x="587" y="2010"/>
                  </a:lnTo>
                  <a:lnTo>
                    <a:pt x="592" y="2025"/>
                  </a:lnTo>
                  <a:lnTo>
                    <a:pt x="595" y="2036"/>
                  </a:lnTo>
                  <a:lnTo>
                    <a:pt x="597" y="2043"/>
                  </a:lnTo>
                  <a:lnTo>
                    <a:pt x="596" y="2047"/>
                  </a:lnTo>
                  <a:lnTo>
                    <a:pt x="594" y="2045"/>
                  </a:lnTo>
                  <a:lnTo>
                    <a:pt x="590" y="2040"/>
                  </a:lnTo>
                  <a:lnTo>
                    <a:pt x="585" y="2031"/>
                  </a:lnTo>
                  <a:lnTo>
                    <a:pt x="578" y="2018"/>
                  </a:lnTo>
                  <a:lnTo>
                    <a:pt x="563" y="1984"/>
                  </a:lnTo>
                  <a:lnTo>
                    <a:pt x="546" y="1940"/>
                  </a:lnTo>
                  <a:close/>
                  <a:moveTo>
                    <a:pt x="91" y="647"/>
                  </a:moveTo>
                  <a:lnTo>
                    <a:pt x="79" y="613"/>
                  </a:lnTo>
                  <a:lnTo>
                    <a:pt x="70" y="584"/>
                  </a:lnTo>
                  <a:lnTo>
                    <a:pt x="66" y="564"/>
                  </a:lnTo>
                  <a:lnTo>
                    <a:pt x="65" y="556"/>
                  </a:lnTo>
                  <a:lnTo>
                    <a:pt x="66" y="556"/>
                  </a:lnTo>
                  <a:lnTo>
                    <a:pt x="69" y="560"/>
                  </a:lnTo>
                  <a:lnTo>
                    <a:pt x="72" y="568"/>
                  </a:lnTo>
                  <a:lnTo>
                    <a:pt x="77" y="578"/>
                  </a:lnTo>
                  <a:lnTo>
                    <a:pt x="88" y="605"/>
                  </a:lnTo>
                  <a:lnTo>
                    <a:pt x="100" y="638"/>
                  </a:lnTo>
                  <a:lnTo>
                    <a:pt x="112" y="672"/>
                  </a:lnTo>
                  <a:lnTo>
                    <a:pt x="120" y="701"/>
                  </a:lnTo>
                  <a:lnTo>
                    <a:pt x="126" y="719"/>
                  </a:lnTo>
                  <a:lnTo>
                    <a:pt x="127" y="728"/>
                  </a:lnTo>
                  <a:lnTo>
                    <a:pt x="125" y="727"/>
                  </a:lnTo>
                  <a:lnTo>
                    <a:pt x="123" y="722"/>
                  </a:lnTo>
                  <a:lnTo>
                    <a:pt x="119" y="716"/>
                  </a:lnTo>
                  <a:lnTo>
                    <a:pt x="115" y="706"/>
                  </a:lnTo>
                  <a:lnTo>
                    <a:pt x="103" y="680"/>
                  </a:lnTo>
                  <a:lnTo>
                    <a:pt x="91" y="647"/>
                  </a:lnTo>
                  <a:close/>
                  <a:moveTo>
                    <a:pt x="147" y="783"/>
                  </a:moveTo>
                  <a:lnTo>
                    <a:pt x="149" y="784"/>
                  </a:lnTo>
                  <a:lnTo>
                    <a:pt x="151" y="788"/>
                  </a:lnTo>
                  <a:lnTo>
                    <a:pt x="155" y="796"/>
                  </a:lnTo>
                  <a:lnTo>
                    <a:pt x="160" y="807"/>
                  </a:lnTo>
                  <a:lnTo>
                    <a:pt x="172" y="834"/>
                  </a:lnTo>
                  <a:lnTo>
                    <a:pt x="185" y="869"/>
                  </a:lnTo>
                  <a:lnTo>
                    <a:pt x="197" y="904"/>
                  </a:lnTo>
                  <a:lnTo>
                    <a:pt x="207" y="934"/>
                  </a:lnTo>
                  <a:lnTo>
                    <a:pt x="212" y="955"/>
                  </a:lnTo>
                  <a:lnTo>
                    <a:pt x="214" y="964"/>
                  </a:lnTo>
                  <a:lnTo>
                    <a:pt x="211" y="963"/>
                  </a:lnTo>
                  <a:lnTo>
                    <a:pt x="209" y="958"/>
                  </a:lnTo>
                  <a:lnTo>
                    <a:pt x="205" y="950"/>
                  </a:lnTo>
                  <a:lnTo>
                    <a:pt x="200" y="941"/>
                  </a:lnTo>
                  <a:lnTo>
                    <a:pt x="188" y="913"/>
                  </a:lnTo>
                  <a:lnTo>
                    <a:pt x="175" y="878"/>
                  </a:lnTo>
                  <a:lnTo>
                    <a:pt x="163" y="843"/>
                  </a:lnTo>
                  <a:lnTo>
                    <a:pt x="153" y="812"/>
                  </a:lnTo>
                  <a:lnTo>
                    <a:pt x="150" y="800"/>
                  </a:lnTo>
                  <a:lnTo>
                    <a:pt x="148" y="792"/>
                  </a:lnTo>
                  <a:lnTo>
                    <a:pt x="147" y="785"/>
                  </a:lnTo>
                  <a:lnTo>
                    <a:pt x="147" y="783"/>
                  </a:lnTo>
                  <a:close/>
                  <a:moveTo>
                    <a:pt x="265" y="1119"/>
                  </a:moveTo>
                  <a:lnTo>
                    <a:pt x="252" y="1083"/>
                  </a:lnTo>
                  <a:lnTo>
                    <a:pt x="242" y="1052"/>
                  </a:lnTo>
                  <a:lnTo>
                    <a:pt x="238" y="1039"/>
                  </a:lnTo>
                  <a:lnTo>
                    <a:pt x="235" y="1030"/>
                  </a:lnTo>
                  <a:lnTo>
                    <a:pt x="234" y="1024"/>
                  </a:lnTo>
                  <a:lnTo>
                    <a:pt x="235" y="1021"/>
                  </a:lnTo>
                  <a:lnTo>
                    <a:pt x="237" y="1022"/>
                  </a:lnTo>
                  <a:lnTo>
                    <a:pt x="240" y="1026"/>
                  </a:lnTo>
                  <a:lnTo>
                    <a:pt x="244" y="1035"/>
                  </a:lnTo>
                  <a:lnTo>
                    <a:pt x="249" y="1045"/>
                  </a:lnTo>
                  <a:lnTo>
                    <a:pt x="261" y="1074"/>
                  </a:lnTo>
                  <a:lnTo>
                    <a:pt x="275" y="1111"/>
                  </a:lnTo>
                  <a:lnTo>
                    <a:pt x="289" y="1148"/>
                  </a:lnTo>
                  <a:lnTo>
                    <a:pt x="299" y="1178"/>
                  </a:lnTo>
                  <a:lnTo>
                    <a:pt x="302" y="1191"/>
                  </a:lnTo>
                  <a:lnTo>
                    <a:pt x="306" y="1200"/>
                  </a:lnTo>
                  <a:lnTo>
                    <a:pt x="307" y="1206"/>
                  </a:lnTo>
                  <a:lnTo>
                    <a:pt x="306" y="1209"/>
                  </a:lnTo>
                  <a:lnTo>
                    <a:pt x="304" y="1208"/>
                  </a:lnTo>
                  <a:lnTo>
                    <a:pt x="301" y="1204"/>
                  </a:lnTo>
                  <a:lnTo>
                    <a:pt x="297" y="1196"/>
                  </a:lnTo>
                  <a:lnTo>
                    <a:pt x="291" y="1185"/>
                  </a:lnTo>
                  <a:lnTo>
                    <a:pt x="279" y="1157"/>
                  </a:lnTo>
                  <a:lnTo>
                    <a:pt x="265" y="1119"/>
                  </a:lnTo>
                  <a:close/>
                  <a:moveTo>
                    <a:pt x="329" y="1271"/>
                  </a:moveTo>
                  <a:lnTo>
                    <a:pt x="331" y="1271"/>
                  </a:lnTo>
                  <a:lnTo>
                    <a:pt x="334" y="1276"/>
                  </a:lnTo>
                  <a:lnTo>
                    <a:pt x="338" y="1284"/>
                  </a:lnTo>
                  <a:lnTo>
                    <a:pt x="344" y="1296"/>
                  </a:lnTo>
                  <a:lnTo>
                    <a:pt x="357" y="1325"/>
                  </a:lnTo>
                  <a:lnTo>
                    <a:pt x="372" y="1364"/>
                  </a:lnTo>
                  <a:lnTo>
                    <a:pt x="387" y="1402"/>
                  </a:lnTo>
                  <a:lnTo>
                    <a:pt x="398" y="1435"/>
                  </a:lnTo>
                  <a:lnTo>
                    <a:pt x="401" y="1448"/>
                  </a:lnTo>
                  <a:lnTo>
                    <a:pt x="404" y="1458"/>
                  </a:lnTo>
                  <a:lnTo>
                    <a:pt x="405" y="1465"/>
                  </a:lnTo>
                  <a:lnTo>
                    <a:pt x="405" y="1468"/>
                  </a:lnTo>
                  <a:lnTo>
                    <a:pt x="403" y="1467"/>
                  </a:lnTo>
                  <a:lnTo>
                    <a:pt x="400" y="1461"/>
                  </a:lnTo>
                  <a:lnTo>
                    <a:pt x="395" y="1454"/>
                  </a:lnTo>
                  <a:lnTo>
                    <a:pt x="390" y="1442"/>
                  </a:lnTo>
                  <a:lnTo>
                    <a:pt x="377" y="1411"/>
                  </a:lnTo>
                  <a:lnTo>
                    <a:pt x="361" y="1374"/>
                  </a:lnTo>
                  <a:lnTo>
                    <a:pt x="347" y="1335"/>
                  </a:lnTo>
                  <a:lnTo>
                    <a:pt x="336" y="1302"/>
                  </a:lnTo>
                  <a:lnTo>
                    <a:pt x="332" y="1289"/>
                  </a:lnTo>
                  <a:lnTo>
                    <a:pt x="330" y="1279"/>
                  </a:lnTo>
                  <a:lnTo>
                    <a:pt x="329" y="1273"/>
                  </a:lnTo>
                  <a:lnTo>
                    <a:pt x="329" y="1271"/>
                  </a:lnTo>
                  <a:close/>
                  <a:moveTo>
                    <a:pt x="464" y="1639"/>
                  </a:moveTo>
                  <a:lnTo>
                    <a:pt x="449" y="1598"/>
                  </a:lnTo>
                  <a:lnTo>
                    <a:pt x="437" y="1564"/>
                  </a:lnTo>
                  <a:lnTo>
                    <a:pt x="433" y="1551"/>
                  </a:lnTo>
                  <a:lnTo>
                    <a:pt x="430" y="1540"/>
                  </a:lnTo>
                  <a:lnTo>
                    <a:pt x="429" y="1534"/>
                  </a:lnTo>
                  <a:lnTo>
                    <a:pt x="429" y="1530"/>
                  </a:lnTo>
                  <a:lnTo>
                    <a:pt x="432" y="1531"/>
                  </a:lnTo>
                  <a:lnTo>
                    <a:pt x="435" y="1537"/>
                  </a:lnTo>
                  <a:lnTo>
                    <a:pt x="439" y="1545"/>
                  </a:lnTo>
                  <a:lnTo>
                    <a:pt x="446" y="1557"/>
                  </a:lnTo>
                  <a:lnTo>
                    <a:pt x="460" y="1588"/>
                  </a:lnTo>
                  <a:lnTo>
                    <a:pt x="475" y="1629"/>
                  </a:lnTo>
                  <a:lnTo>
                    <a:pt x="491" y="1670"/>
                  </a:lnTo>
                  <a:lnTo>
                    <a:pt x="503" y="1703"/>
                  </a:lnTo>
                  <a:lnTo>
                    <a:pt x="507" y="1717"/>
                  </a:lnTo>
                  <a:lnTo>
                    <a:pt x="509" y="1727"/>
                  </a:lnTo>
                  <a:lnTo>
                    <a:pt x="512" y="1734"/>
                  </a:lnTo>
                  <a:lnTo>
                    <a:pt x="510" y="1737"/>
                  </a:lnTo>
                  <a:lnTo>
                    <a:pt x="509" y="1736"/>
                  </a:lnTo>
                  <a:lnTo>
                    <a:pt x="505" y="1731"/>
                  </a:lnTo>
                  <a:lnTo>
                    <a:pt x="501" y="1722"/>
                  </a:lnTo>
                  <a:lnTo>
                    <a:pt x="495" y="1711"/>
                  </a:lnTo>
                  <a:lnTo>
                    <a:pt x="481" y="1679"/>
                  </a:lnTo>
                  <a:lnTo>
                    <a:pt x="464" y="1639"/>
                  </a:lnTo>
                  <a:close/>
                  <a:moveTo>
                    <a:pt x="575" y="1917"/>
                  </a:moveTo>
                  <a:lnTo>
                    <a:pt x="559" y="1874"/>
                  </a:lnTo>
                  <a:lnTo>
                    <a:pt x="546" y="1839"/>
                  </a:lnTo>
                  <a:lnTo>
                    <a:pt x="541" y="1825"/>
                  </a:lnTo>
                  <a:lnTo>
                    <a:pt x="539" y="1814"/>
                  </a:lnTo>
                  <a:lnTo>
                    <a:pt x="537" y="1807"/>
                  </a:lnTo>
                  <a:lnTo>
                    <a:pt x="537" y="1803"/>
                  </a:lnTo>
                  <a:lnTo>
                    <a:pt x="539" y="1804"/>
                  </a:lnTo>
                  <a:lnTo>
                    <a:pt x="543" y="1810"/>
                  </a:lnTo>
                  <a:lnTo>
                    <a:pt x="548" y="1819"/>
                  </a:lnTo>
                  <a:lnTo>
                    <a:pt x="554" y="1831"/>
                  </a:lnTo>
                  <a:lnTo>
                    <a:pt x="570" y="1865"/>
                  </a:lnTo>
                  <a:lnTo>
                    <a:pt x="587" y="1906"/>
                  </a:lnTo>
                  <a:lnTo>
                    <a:pt x="604" y="1948"/>
                  </a:lnTo>
                  <a:lnTo>
                    <a:pt x="616" y="1984"/>
                  </a:lnTo>
                  <a:lnTo>
                    <a:pt x="620" y="1997"/>
                  </a:lnTo>
                  <a:lnTo>
                    <a:pt x="623" y="2008"/>
                  </a:lnTo>
                  <a:lnTo>
                    <a:pt x="624" y="2016"/>
                  </a:lnTo>
                  <a:lnTo>
                    <a:pt x="624" y="2019"/>
                  </a:lnTo>
                  <a:lnTo>
                    <a:pt x="622" y="2018"/>
                  </a:lnTo>
                  <a:lnTo>
                    <a:pt x="619" y="2013"/>
                  </a:lnTo>
                  <a:lnTo>
                    <a:pt x="613" y="2004"/>
                  </a:lnTo>
                  <a:lnTo>
                    <a:pt x="608" y="1992"/>
                  </a:lnTo>
                  <a:lnTo>
                    <a:pt x="593" y="1959"/>
                  </a:lnTo>
                  <a:lnTo>
                    <a:pt x="575" y="1917"/>
                  </a:lnTo>
                  <a:close/>
                  <a:moveTo>
                    <a:pt x="102" y="548"/>
                  </a:moveTo>
                  <a:lnTo>
                    <a:pt x="101" y="547"/>
                  </a:lnTo>
                  <a:lnTo>
                    <a:pt x="98" y="544"/>
                  </a:lnTo>
                  <a:lnTo>
                    <a:pt x="95" y="537"/>
                  </a:lnTo>
                  <a:lnTo>
                    <a:pt x="91" y="527"/>
                  </a:lnTo>
                  <a:lnTo>
                    <a:pt x="81" y="504"/>
                  </a:lnTo>
                  <a:lnTo>
                    <a:pt x="70" y="474"/>
                  </a:lnTo>
                  <a:lnTo>
                    <a:pt x="59" y="443"/>
                  </a:lnTo>
                  <a:lnTo>
                    <a:pt x="51" y="417"/>
                  </a:lnTo>
                  <a:lnTo>
                    <a:pt x="47" y="398"/>
                  </a:lnTo>
                  <a:lnTo>
                    <a:pt x="46" y="390"/>
                  </a:lnTo>
                  <a:lnTo>
                    <a:pt x="48" y="391"/>
                  </a:lnTo>
                  <a:lnTo>
                    <a:pt x="50" y="395"/>
                  </a:lnTo>
                  <a:lnTo>
                    <a:pt x="54" y="402"/>
                  </a:lnTo>
                  <a:lnTo>
                    <a:pt x="58" y="411"/>
                  </a:lnTo>
                  <a:lnTo>
                    <a:pt x="67" y="435"/>
                  </a:lnTo>
                  <a:lnTo>
                    <a:pt x="79" y="465"/>
                  </a:lnTo>
                  <a:lnTo>
                    <a:pt x="89" y="497"/>
                  </a:lnTo>
                  <a:lnTo>
                    <a:pt x="97" y="522"/>
                  </a:lnTo>
                  <a:lnTo>
                    <a:pt x="102" y="541"/>
                  </a:lnTo>
                  <a:lnTo>
                    <a:pt x="102" y="548"/>
                  </a:lnTo>
                  <a:close/>
                  <a:moveTo>
                    <a:pt x="155" y="676"/>
                  </a:moveTo>
                  <a:lnTo>
                    <a:pt x="166" y="709"/>
                  </a:lnTo>
                  <a:lnTo>
                    <a:pt x="175" y="737"/>
                  </a:lnTo>
                  <a:lnTo>
                    <a:pt x="180" y="755"/>
                  </a:lnTo>
                  <a:lnTo>
                    <a:pt x="181" y="764"/>
                  </a:lnTo>
                  <a:lnTo>
                    <a:pt x="178" y="763"/>
                  </a:lnTo>
                  <a:lnTo>
                    <a:pt x="176" y="759"/>
                  </a:lnTo>
                  <a:lnTo>
                    <a:pt x="173" y="752"/>
                  </a:lnTo>
                  <a:lnTo>
                    <a:pt x="169" y="742"/>
                  </a:lnTo>
                  <a:lnTo>
                    <a:pt x="158" y="717"/>
                  </a:lnTo>
                  <a:lnTo>
                    <a:pt x="146" y="686"/>
                  </a:lnTo>
                  <a:lnTo>
                    <a:pt x="135" y="653"/>
                  </a:lnTo>
                  <a:lnTo>
                    <a:pt x="126" y="626"/>
                  </a:lnTo>
                  <a:lnTo>
                    <a:pt x="121" y="607"/>
                  </a:lnTo>
                  <a:lnTo>
                    <a:pt x="120" y="600"/>
                  </a:lnTo>
                  <a:lnTo>
                    <a:pt x="123" y="600"/>
                  </a:lnTo>
                  <a:lnTo>
                    <a:pt x="125" y="604"/>
                  </a:lnTo>
                  <a:lnTo>
                    <a:pt x="128" y="611"/>
                  </a:lnTo>
                  <a:lnTo>
                    <a:pt x="132" y="621"/>
                  </a:lnTo>
                  <a:lnTo>
                    <a:pt x="143" y="646"/>
                  </a:lnTo>
                  <a:lnTo>
                    <a:pt x="155" y="676"/>
                  </a:lnTo>
                  <a:close/>
                  <a:moveTo>
                    <a:pt x="227" y="907"/>
                  </a:moveTo>
                  <a:lnTo>
                    <a:pt x="215" y="873"/>
                  </a:lnTo>
                  <a:lnTo>
                    <a:pt x="206" y="844"/>
                  </a:lnTo>
                  <a:lnTo>
                    <a:pt x="203" y="833"/>
                  </a:lnTo>
                  <a:lnTo>
                    <a:pt x="200" y="824"/>
                  </a:lnTo>
                  <a:lnTo>
                    <a:pt x="199" y="818"/>
                  </a:lnTo>
                  <a:lnTo>
                    <a:pt x="199" y="816"/>
                  </a:lnTo>
                  <a:lnTo>
                    <a:pt x="201" y="817"/>
                  </a:lnTo>
                  <a:lnTo>
                    <a:pt x="204" y="821"/>
                  </a:lnTo>
                  <a:lnTo>
                    <a:pt x="208" y="828"/>
                  </a:lnTo>
                  <a:lnTo>
                    <a:pt x="212" y="838"/>
                  </a:lnTo>
                  <a:lnTo>
                    <a:pt x="223" y="865"/>
                  </a:lnTo>
                  <a:lnTo>
                    <a:pt x="237" y="898"/>
                  </a:lnTo>
                  <a:lnTo>
                    <a:pt x="249" y="932"/>
                  </a:lnTo>
                  <a:lnTo>
                    <a:pt x="257" y="960"/>
                  </a:lnTo>
                  <a:lnTo>
                    <a:pt x="263" y="980"/>
                  </a:lnTo>
                  <a:lnTo>
                    <a:pt x="264" y="989"/>
                  </a:lnTo>
                  <a:lnTo>
                    <a:pt x="262" y="988"/>
                  </a:lnTo>
                  <a:lnTo>
                    <a:pt x="260" y="983"/>
                  </a:lnTo>
                  <a:lnTo>
                    <a:pt x="255" y="977"/>
                  </a:lnTo>
                  <a:lnTo>
                    <a:pt x="251" y="967"/>
                  </a:lnTo>
                  <a:lnTo>
                    <a:pt x="240" y="941"/>
                  </a:lnTo>
                  <a:lnTo>
                    <a:pt x="227" y="907"/>
                  </a:lnTo>
                  <a:close/>
                  <a:moveTo>
                    <a:pt x="285" y="1044"/>
                  </a:moveTo>
                  <a:lnTo>
                    <a:pt x="286" y="1045"/>
                  </a:lnTo>
                  <a:lnTo>
                    <a:pt x="289" y="1049"/>
                  </a:lnTo>
                  <a:lnTo>
                    <a:pt x="294" y="1057"/>
                  </a:lnTo>
                  <a:lnTo>
                    <a:pt x="298" y="1067"/>
                  </a:lnTo>
                  <a:lnTo>
                    <a:pt x="310" y="1095"/>
                  </a:lnTo>
                  <a:lnTo>
                    <a:pt x="324" y="1130"/>
                  </a:lnTo>
                  <a:lnTo>
                    <a:pt x="336" y="1165"/>
                  </a:lnTo>
                  <a:lnTo>
                    <a:pt x="346" y="1195"/>
                  </a:lnTo>
                  <a:lnTo>
                    <a:pt x="352" y="1216"/>
                  </a:lnTo>
                  <a:lnTo>
                    <a:pt x="353" y="1224"/>
                  </a:lnTo>
                  <a:lnTo>
                    <a:pt x="351" y="1223"/>
                  </a:lnTo>
                  <a:lnTo>
                    <a:pt x="348" y="1219"/>
                  </a:lnTo>
                  <a:lnTo>
                    <a:pt x="344" y="1212"/>
                  </a:lnTo>
                  <a:lnTo>
                    <a:pt x="340" y="1201"/>
                  </a:lnTo>
                  <a:lnTo>
                    <a:pt x="327" y="1174"/>
                  </a:lnTo>
                  <a:lnTo>
                    <a:pt x="313" y="1140"/>
                  </a:lnTo>
                  <a:lnTo>
                    <a:pt x="300" y="1104"/>
                  </a:lnTo>
                  <a:lnTo>
                    <a:pt x="290" y="1074"/>
                  </a:lnTo>
                  <a:lnTo>
                    <a:pt x="287" y="1062"/>
                  </a:lnTo>
                  <a:lnTo>
                    <a:pt x="285" y="1052"/>
                  </a:lnTo>
                  <a:lnTo>
                    <a:pt x="284" y="1047"/>
                  </a:lnTo>
                  <a:lnTo>
                    <a:pt x="285" y="1044"/>
                  </a:lnTo>
                  <a:close/>
                  <a:moveTo>
                    <a:pt x="406" y="1382"/>
                  </a:moveTo>
                  <a:lnTo>
                    <a:pt x="392" y="1345"/>
                  </a:lnTo>
                  <a:lnTo>
                    <a:pt x="381" y="1314"/>
                  </a:lnTo>
                  <a:lnTo>
                    <a:pt x="378" y="1302"/>
                  </a:lnTo>
                  <a:lnTo>
                    <a:pt x="376" y="1292"/>
                  </a:lnTo>
                  <a:lnTo>
                    <a:pt x="375" y="1286"/>
                  </a:lnTo>
                  <a:lnTo>
                    <a:pt x="375" y="1283"/>
                  </a:lnTo>
                  <a:lnTo>
                    <a:pt x="377" y="1284"/>
                  </a:lnTo>
                  <a:lnTo>
                    <a:pt x="380" y="1288"/>
                  </a:lnTo>
                  <a:lnTo>
                    <a:pt x="384" y="1296"/>
                  </a:lnTo>
                  <a:lnTo>
                    <a:pt x="389" y="1307"/>
                  </a:lnTo>
                  <a:lnTo>
                    <a:pt x="402" y="1336"/>
                  </a:lnTo>
                  <a:lnTo>
                    <a:pt x="416" y="1372"/>
                  </a:lnTo>
                  <a:lnTo>
                    <a:pt x="430" y="1410"/>
                  </a:lnTo>
                  <a:lnTo>
                    <a:pt x="441" y="1440"/>
                  </a:lnTo>
                  <a:lnTo>
                    <a:pt x="445" y="1452"/>
                  </a:lnTo>
                  <a:lnTo>
                    <a:pt x="447" y="1462"/>
                  </a:lnTo>
                  <a:lnTo>
                    <a:pt x="448" y="1469"/>
                  </a:lnTo>
                  <a:lnTo>
                    <a:pt x="448" y="1472"/>
                  </a:lnTo>
                  <a:lnTo>
                    <a:pt x="446" y="1471"/>
                  </a:lnTo>
                  <a:lnTo>
                    <a:pt x="443" y="1467"/>
                  </a:lnTo>
                  <a:lnTo>
                    <a:pt x="438" y="1459"/>
                  </a:lnTo>
                  <a:lnTo>
                    <a:pt x="434" y="1448"/>
                  </a:lnTo>
                  <a:lnTo>
                    <a:pt x="421" y="1419"/>
                  </a:lnTo>
                  <a:lnTo>
                    <a:pt x="406" y="1382"/>
                  </a:lnTo>
                  <a:close/>
                  <a:moveTo>
                    <a:pt x="472" y="1533"/>
                  </a:moveTo>
                  <a:lnTo>
                    <a:pt x="473" y="1534"/>
                  </a:lnTo>
                  <a:lnTo>
                    <a:pt x="477" y="1539"/>
                  </a:lnTo>
                  <a:lnTo>
                    <a:pt x="481" y="1547"/>
                  </a:lnTo>
                  <a:lnTo>
                    <a:pt x="487" y="1558"/>
                  </a:lnTo>
                  <a:lnTo>
                    <a:pt x="501" y="1588"/>
                  </a:lnTo>
                  <a:lnTo>
                    <a:pt x="516" y="1627"/>
                  </a:lnTo>
                  <a:lnTo>
                    <a:pt x="531" y="1665"/>
                  </a:lnTo>
                  <a:lnTo>
                    <a:pt x="542" y="1698"/>
                  </a:lnTo>
                  <a:lnTo>
                    <a:pt x="547" y="1711"/>
                  </a:lnTo>
                  <a:lnTo>
                    <a:pt x="549" y="1721"/>
                  </a:lnTo>
                  <a:lnTo>
                    <a:pt x="550" y="1728"/>
                  </a:lnTo>
                  <a:lnTo>
                    <a:pt x="550" y="1731"/>
                  </a:lnTo>
                  <a:lnTo>
                    <a:pt x="548" y="1730"/>
                  </a:lnTo>
                  <a:lnTo>
                    <a:pt x="544" y="1725"/>
                  </a:lnTo>
                  <a:lnTo>
                    <a:pt x="540" y="1717"/>
                  </a:lnTo>
                  <a:lnTo>
                    <a:pt x="535" y="1706"/>
                  </a:lnTo>
                  <a:lnTo>
                    <a:pt x="520" y="1675"/>
                  </a:lnTo>
                  <a:lnTo>
                    <a:pt x="505" y="1638"/>
                  </a:lnTo>
                  <a:lnTo>
                    <a:pt x="491" y="1598"/>
                  </a:lnTo>
                  <a:lnTo>
                    <a:pt x="479" y="1565"/>
                  </a:lnTo>
                  <a:lnTo>
                    <a:pt x="475" y="1552"/>
                  </a:lnTo>
                  <a:lnTo>
                    <a:pt x="472" y="1542"/>
                  </a:lnTo>
                  <a:lnTo>
                    <a:pt x="471" y="1536"/>
                  </a:lnTo>
                  <a:lnTo>
                    <a:pt x="472" y="1533"/>
                  </a:lnTo>
                  <a:close/>
                  <a:moveTo>
                    <a:pt x="575" y="1794"/>
                  </a:moveTo>
                  <a:lnTo>
                    <a:pt x="577" y="1794"/>
                  </a:lnTo>
                  <a:lnTo>
                    <a:pt x="581" y="1800"/>
                  </a:lnTo>
                  <a:lnTo>
                    <a:pt x="585" y="1809"/>
                  </a:lnTo>
                  <a:lnTo>
                    <a:pt x="592" y="1821"/>
                  </a:lnTo>
                  <a:lnTo>
                    <a:pt x="606" y="1853"/>
                  </a:lnTo>
                  <a:lnTo>
                    <a:pt x="622" y="1892"/>
                  </a:lnTo>
                  <a:lnTo>
                    <a:pt x="639" y="1934"/>
                  </a:lnTo>
                  <a:lnTo>
                    <a:pt x="651" y="1968"/>
                  </a:lnTo>
                  <a:lnTo>
                    <a:pt x="655" y="1981"/>
                  </a:lnTo>
                  <a:lnTo>
                    <a:pt x="657" y="1992"/>
                  </a:lnTo>
                  <a:lnTo>
                    <a:pt x="660" y="1998"/>
                  </a:lnTo>
                  <a:lnTo>
                    <a:pt x="658" y="2002"/>
                  </a:lnTo>
                  <a:lnTo>
                    <a:pt x="656" y="2001"/>
                  </a:lnTo>
                  <a:lnTo>
                    <a:pt x="653" y="1996"/>
                  </a:lnTo>
                  <a:lnTo>
                    <a:pt x="649" y="1987"/>
                  </a:lnTo>
                  <a:lnTo>
                    <a:pt x="642" y="1975"/>
                  </a:lnTo>
                  <a:lnTo>
                    <a:pt x="628" y="1944"/>
                  </a:lnTo>
                  <a:lnTo>
                    <a:pt x="610" y="1904"/>
                  </a:lnTo>
                  <a:lnTo>
                    <a:pt x="595" y="1862"/>
                  </a:lnTo>
                  <a:lnTo>
                    <a:pt x="583" y="1828"/>
                  </a:lnTo>
                  <a:lnTo>
                    <a:pt x="578" y="1815"/>
                  </a:lnTo>
                  <a:lnTo>
                    <a:pt x="576" y="1804"/>
                  </a:lnTo>
                  <a:lnTo>
                    <a:pt x="575" y="1797"/>
                  </a:lnTo>
                  <a:lnTo>
                    <a:pt x="575" y="1794"/>
                  </a:lnTo>
                  <a:close/>
                  <a:moveTo>
                    <a:pt x="72" y="328"/>
                  </a:moveTo>
                  <a:lnTo>
                    <a:pt x="82" y="356"/>
                  </a:lnTo>
                  <a:lnTo>
                    <a:pt x="89" y="381"/>
                  </a:lnTo>
                  <a:lnTo>
                    <a:pt x="93" y="397"/>
                  </a:lnTo>
                  <a:lnTo>
                    <a:pt x="93" y="405"/>
                  </a:lnTo>
                  <a:lnTo>
                    <a:pt x="92" y="404"/>
                  </a:lnTo>
                  <a:lnTo>
                    <a:pt x="90" y="400"/>
                  </a:lnTo>
                  <a:lnTo>
                    <a:pt x="86" y="394"/>
                  </a:lnTo>
                  <a:lnTo>
                    <a:pt x="83" y="386"/>
                  </a:lnTo>
                  <a:lnTo>
                    <a:pt x="74" y="364"/>
                  </a:lnTo>
                  <a:lnTo>
                    <a:pt x="63" y="336"/>
                  </a:lnTo>
                  <a:lnTo>
                    <a:pt x="55" y="307"/>
                  </a:lnTo>
                  <a:lnTo>
                    <a:pt x="47" y="284"/>
                  </a:lnTo>
                  <a:lnTo>
                    <a:pt x="43" y="268"/>
                  </a:lnTo>
                  <a:lnTo>
                    <a:pt x="43" y="260"/>
                  </a:lnTo>
                  <a:lnTo>
                    <a:pt x="46" y="264"/>
                  </a:lnTo>
                  <a:lnTo>
                    <a:pt x="54" y="279"/>
                  </a:lnTo>
                  <a:lnTo>
                    <a:pt x="62" y="300"/>
                  </a:lnTo>
                  <a:lnTo>
                    <a:pt x="72" y="328"/>
                  </a:lnTo>
                  <a:close/>
                  <a:moveTo>
                    <a:pt x="141" y="521"/>
                  </a:moveTo>
                  <a:lnTo>
                    <a:pt x="151" y="550"/>
                  </a:lnTo>
                  <a:lnTo>
                    <a:pt x="159" y="576"/>
                  </a:lnTo>
                  <a:lnTo>
                    <a:pt x="163" y="593"/>
                  </a:lnTo>
                  <a:lnTo>
                    <a:pt x="164" y="601"/>
                  </a:lnTo>
                  <a:lnTo>
                    <a:pt x="162" y="600"/>
                  </a:lnTo>
                  <a:lnTo>
                    <a:pt x="160" y="596"/>
                  </a:lnTo>
                  <a:lnTo>
                    <a:pt x="157" y="590"/>
                  </a:lnTo>
                  <a:lnTo>
                    <a:pt x="153" y="581"/>
                  </a:lnTo>
                  <a:lnTo>
                    <a:pt x="143" y="558"/>
                  </a:lnTo>
                  <a:lnTo>
                    <a:pt x="132" y="530"/>
                  </a:lnTo>
                  <a:lnTo>
                    <a:pt x="123" y="500"/>
                  </a:lnTo>
                  <a:lnTo>
                    <a:pt x="115" y="475"/>
                  </a:lnTo>
                  <a:lnTo>
                    <a:pt x="111" y="457"/>
                  </a:lnTo>
                  <a:lnTo>
                    <a:pt x="109" y="450"/>
                  </a:lnTo>
                  <a:lnTo>
                    <a:pt x="114" y="454"/>
                  </a:lnTo>
                  <a:lnTo>
                    <a:pt x="120" y="469"/>
                  </a:lnTo>
                  <a:lnTo>
                    <a:pt x="130" y="492"/>
                  </a:lnTo>
                  <a:lnTo>
                    <a:pt x="141" y="521"/>
                  </a:lnTo>
                  <a:close/>
                  <a:moveTo>
                    <a:pt x="239" y="807"/>
                  </a:moveTo>
                  <a:lnTo>
                    <a:pt x="238" y="806"/>
                  </a:lnTo>
                  <a:lnTo>
                    <a:pt x="235" y="802"/>
                  </a:lnTo>
                  <a:lnTo>
                    <a:pt x="231" y="796"/>
                  </a:lnTo>
                  <a:lnTo>
                    <a:pt x="228" y="787"/>
                  </a:lnTo>
                  <a:lnTo>
                    <a:pt x="217" y="763"/>
                  </a:lnTo>
                  <a:lnTo>
                    <a:pt x="206" y="732"/>
                  </a:lnTo>
                  <a:lnTo>
                    <a:pt x="195" y="702"/>
                  </a:lnTo>
                  <a:lnTo>
                    <a:pt x="186" y="675"/>
                  </a:lnTo>
                  <a:lnTo>
                    <a:pt x="182" y="657"/>
                  </a:lnTo>
                  <a:lnTo>
                    <a:pt x="182" y="649"/>
                  </a:lnTo>
                  <a:lnTo>
                    <a:pt x="183" y="649"/>
                  </a:lnTo>
                  <a:lnTo>
                    <a:pt x="186" y="653"/>
                  </a:lnTo>
                  <a:lnTo>
                    <a:pt x="189" y="660"/>
                  </a:lnTo>
                  <a:lnTo>
                    <a:pt x="194" y="669"/>
                  </a:lnTo>
                  <a:lnTo>
                    <a:pt x="204" y="693"/>
                  </a:lnTo>
                  <a:lnTo>
                    <a:pt x="215" y="724"/>
                  </a:lnTo>
                  <a:lnTo>
                    <a:pt x="226" y="754"/>
                  </a:lnTo>
                  <a:lnTo>
                    <a:pt x="234" y="781"/>
                  </a:lnTo>
                  <a:lnTo>
                    <a:pt x="239" y="799"/>
                  </a:lnTo>
                  <a:lnTo>
                    <a:pt x="239" y="807"/>
                  </a:lnTo>
                  <a:close/>
                  <a:moveTo>
                    <a:pt x="294" y="936"/>
                  </a:moveTo>
                  <a:lnTo>
                    <a:pt x="306" y="968"/>
                  </a:lnTo>
                  <a:lnTo>
                    <a:pt x="314" y="995"/>
                  </a:lnTo>
                  <a:lnTo>
                    <a:pt x="317" y="1006"/>
                  </a:lnTo>
                  <a:lnTo>
                    <a:pt x="319" y="1015"/>
                  </a:lnTo>
                  <a:lnTo>
                    <a:pt x="320" y="1021"/>
                  </a:lnTo>
                  <a:lnTo>
                    <a:pt x="320" y="1023"/>
                  </a:lnTo>
                  <a:lnTo>
                    <a:pt x="318" y="1023"/>
                  </a:lnTo>
                  <a:lnTo>
                    <a:pt x="315" y="1018"/>
                  </a:lnTo>
                  <a:lnTo>
                    <a:pt x="311" y="1012"/>
                  </a:lnTo>
                  <a:lnTo>
                    <a:pt x="307" y="1002"/>
                  </a:lnTo>
                  <a:lnTo>
                    <a:pt x="296" y="977"/>
                  </a:lnTo>
                  <a:lnTo>
                    <a:pt x="284" y="945"/>
                  </a:lnTo>
                  <a:lnTo>
                    <a:pt x="272" y="913"/>
                  </a:lnTo>
                  <a:lnTo>
                    <a:pt x="264" y="886"/>
                  </a:lnTo>
                  <a:lnTo>
                    <a:pt x="261" y="875"/>
                  </a:lnTo>
                  <a:lnTo>
                    <a:pt x="258" y="866"/>
                  </a:lnTo>
                  <a:lnTo>
                    <a:pt x="257" y="861"/>
                  </a:lnTo>
                  <a:lnTo>
                    <a:pt x="258" y="858"/>
                  </a:lnTo>
                  <a:lnTo>
                    <a:pt x="260" y="858"/>
                  </a:lnTo>
                  <a:lnTo>
                    <a:pt x="263" y="863"/>
                  </a:lnTo>
                  <a:lnTo>
                    <a:pt x="266" y="869"/>
                  </a:lnTo>
                  <a:lnTo>
                    <a:pt x="271" y="879"/>
                  </a:lnTo>
                  <a:lnTo>
                    <a:pt x="281" y="904"/>
                  </a:lnTo>
                  <a:lnTo>
                    <a:pt x="294" y="936"/>
                  </a:lnTo>
                  <a:close/>
                  <a:moveTo>
                    <a:pt x="340" y="1075"/>
                  </a:moveTo>
                  <a:lnTo>
                    <a:pt x="341" y="1077"/>
                  </a:lnTo>
                  <a:lnTo>
                    <a:pt x="344" y="1081"/>
                  </a:lnTo>
                  <a:lnTo>
                    <a:pt x="347" y="1087"/>
                  </a:lnTo>
                  <a:lnTo>
                    <a:pt x="353" y="1097"/>
                  </a:lnTo>
                  <a:lnTo>
                    <a:pt x="364" y="1125"/>
                  </a:lnTo>
                  <a:lnTo>
                    <a:pt x="377" y="1158"/>
                  </a:lnTo>
                  <a:lnTo>
                    <a:pt x="390" y="1193"/>
                  </a:lnTo>
                  <a:lnTo>
                    <a:pt x="399" y="1221"/>
                  </a:lnTo>
                  <a:lnTo>
                    <a:pt x="402" y="1232"/>
                  </a:lnTo>
                  <a:lnTo>
                    <a:pt x="404" y="1241"/>
                  </a:lnTo>
                  <a:lnTo>
                    <a:pt x="405" y="1246"/>
                  </a:lnTo>
                  <a:lnTo>
                    <a:pt x="405" y="1249"/>
                  </a:lnTo>
                  <a:lnTo>
                    <a:pt x="403" y="1249"/>
                  </a:lnTo>
                  <a:lnTo>
                    <a:pt x="401" y="1244"/>
                  </a:lnTo>
                  <a:lnTo>
                    <a:pt x="397" y="1237"/>
                  </a:lnTo>
                  <a:lnTo>
                    <a:pt x="392" y="1228"/>
                  </a:lnTo>
                  <a:lnTo>
                    <a:pt x="380" y="1200"/>
                  </a:lnTo>
                  <a:lnTo>
                    <a:pt x="367" y="1168"/>
                  </a:lnTo>
                  <a:lnTo>
                    <a:pt x="355" y="1134"/>
                  </a:lnTo>
                  <a:lnTo>
                    <a:pt x="345" y="1104"/>
                  </a:lnTo>
                  <a:lnTo>
                    <a:pt x="342" y="1093"/>
                  </a:lnTo>
                  <a:lnTo>
                    <a:pt x="340" y="1084"/>
                  </a:lnTo>
                  <a:lnTo>
                    <a:pt x="338" y="1078"/>
                  </a:lnTo>
                  <a:lnTo>
                    <a:pt x="340" y="1075"/>
                  </a:lnTo>
                  <a:close/>
                  <a:moveTo>
                    <a:pt x="457" y="1401"/>
                  </a:moveTo>
                  <a:lnTo>
                    <a:pt x="443" y="1365"/>
                  </a:lnTo>
                  <a:lnTo>
                    <a:pt x="433" y="1335"/>
                  </a:lnTo>
                  <a:lnTo>
                    <a:pt x="429" y="1323"/>
                  </a:lnTo>
                  <a:lnTo>
                    <a:pt x="427" y="1313"/>
                  </a:lnTo>
                  <a:lnTo>
                    <a:pt x="426" y="1308"/>
                  </a:lnTo>
                  <a:lnTo>
                    <a:pt x="426" y="1305"/>
                  </a:lnTo>
                  <a:lnTo>
                    <a:pt x="428" y="1306"/>
                  </a:lnTo>
                  <a:lnTo>
                    <a:pt x="432" y="1310"/>
                  </a:lnTo>
                  <a:lnTo>
                    <a:pt x="436" y="1318"/>
                  </a:lnTo>
                  <a:lnTo>
                    <a:pt x="440" y="1328"/>
                  </a:lnTo>
                  <a:lnTo>
                    <a:pt x="454" y="1356"/>
                  </a:lnTo>
                  <a:lnTo>
                    <a:pt x="468" y="1391"/>
                  </a:lnTo>
                  <a:lnTo>
                    <a:pt x="480" y="1426"/>
                  </a:lnTo>
                  <a:lnTo>
                    <a:pt x="491" y="1456"/>
                  </a:lnTo>
                  <a:lnTo>
                    <a:pt x="494" y="1468"/>
                  </a:lnTo>
                  <a:lnTo>
                    <a:pt x="496" y="1477"/>
                  </a:lnTo>
                  <a:lnTo>
                    <a:pt x="497" y="1483"/>
                  </a:lnTo>
                  <a:lnTo>
                    <a:pt x="496" y="1486"/>
                  </a:lnTo>
                  <a:lnTo>
                    <a:pt x="495" y="1485"/>
                  </a:lnTo>
                  <a:lnTo>
                    <a:pt x="492" y="1481"/>
                  </a:lnTo>
                  <a:lnTo>
                    <a:pt x="487" y="1473"/>
                  </a:lnTo>
                  <a:lnTo>
                    <a:pt x="483" y="1463"/>
                  </a:lnTo>
                  <a:lnTo>
                    <a:pt x="470" y="1436"/>
                  </a:lnTo>
                  <a:lnTo>
                    <a:pt x="457" y="1401"/>
                  </a:lnTo>
                  <a:close/>
                  <a:moveTo>
                    <a:pt x="595" y="1734"/>
                  </a:moveTo>
                  <a:lnTo>
                    <a:pt x="593" y="1733"/>
                  </a:lnTo>
                  <a:lnTo>
                    <a:pt x="589" y="1729"/>
                  </a:lnTo>
                  <a:lnTo>
                    <a:pt x="585" y="1721"/>
                  </a:lnTo>
                  <a:lnTo>
                    <a:pt x="580" y="1710"/>
                  </a:lnTo>
                  <a:lnTo>
                    <a:pt x="566" y="1682"/>
                  </a:lnTo>
                  <a:lnTo>
                    <a:pt x="551" y="1644"/>
                  </a:lnTo>
                  <a:lnTo>
                    <a:pt x="537" y="1607"/>
                  </a:lnTo>
                  <a:lnTo>
                    <a:pt x="527" y="1576"/>
                  </a:lnTo>
                  <a:lnTo>
                    <a:pt x="523" y="1564"/>
                  </a:lnTo>
                  <a:lnTo>
                    <a:pt x="520" y="1554"/>
                  </a:lnTo>
                  <a:lnTo>
                    <a:pt x="519" y="1548"/>
                  </a:lnTo>
                  <a:lnTo>
                    <a:pt x="519" y="1545"/>
                  </a:lnTo>
                  <a:lnTo>
                    <a:pt x="521" y="1546"/>
                  </a:lnTo>
                  <a:lnTo>
                    <a:pt x="525" y="1550"/>
                  </a:lnTo>
                  <a:lnTo>
                    <a:pt x="529" y="1558"/>
                  </a:lnTo>
                  <a:lnTo>
                    <a:pt x="535" y="1569"/>
                  </a:lnTo>
                  <a:lnTo>
                    <a:pt x="548" y="1597"/>
                  </a:lnTo>
                  <a:lnTo>
                    <a:pt x="562" y="1634"/>
                  </a:lnTo>
                  <a:lnTo>
                    <a:pt x="576" y="1672"/>
                  </a:lnTo>
                  <a:lnTo>
                    <a:pt x="587" y="1702"/>
                  </a:lnTo>
                  <a:lnTo>
                    <a:pt x="592" y="1716"/>
                  </a:lnTo>
                  <a:lnTo>
                    <a:pt x="594" y="1724"/>
                  </a:lnTo>
                  <a:lnTo>
                    <a:pt x="595" y="1731"/>
                  </a:lnTo>
                  <a:lnTo>
                    <a:pt x="595" y="1734"/>
                  </a:lnTo>
                  <a:close/>
                  <a:moveTo>
                    <a:pt x="72" y="230"/>
                  </a:moveTo>
                  <a:lnTo>
                    <a:pt x="63" y="204"/>
                  </a:lnTo>
                  <a:lnTo>
                    <a:pt x="57" y="183"/>
                  </a:lnTo>
                  <a:lnTo>
                    <a:pt x="54" y="168"/>
                  </a:lnTo>
                  <a:lnTo>
                    <a:pt x="52" y="161"/>
                  </a:lnTo>
                  <a:lnTo>
                    <a:pt x="56" y="165"/>
                  </a:lnTo>
                  <a:lnTo>
                    <a:pt x="62" y="178"/>
                  </a:lnTo>
                  <a:lnTo>
                    <a:pt x="70" y="197"/>
                  </a:lnTo>
                  <a:lnTo>
                    <a:pt x="80" y="223"/>
                  </a:lnTo>
                  <a:lnTo>
                    <a:pt x="89" y="249"/>
                  </a:lnTo>
                  <a:lnTo>
                    <a:pt x="95" y="271"/>
                  </a:lnTo>
                  <a:lnTo>
                    <a:pt x="98" y="285"/>
                  </a:lnTo>
                  <a:lnTo>
                    <a:pt x="98" y="292"/>
                  </a:lnTo>
                  <a:lnTo>
                    <a:pt x="95" y="288"/>
                  </a:lnTo>
                  <a:lnTo>
                    <a:pt x="90" y="275"/>
                  </a:lnTo>
                  <a:lnTo>
                    <a:pt x="81" y="256"/>
                  </a:lnTo>
                  <a:lnTo>
                    <a:pt x="72" y="230"/>
                  </a:lnTo>
                  <a:close/>
                  <a:moveTo>
                    <a:pt x="135" y="408"/>
                  </a:moveTo>
                  <a:lnTo>
                    <a:pt x="125" y="381"/>
                  </a:lnTo>
                  <a:lnTo>
                    <a:pt x="118" y="357"/>
                  </a:lnTo>
                  <a:lnTo>
                    <a:pt x="114" y="342"/>
                  </a:lnTo>
                  <a:lnTo>
                    <a:pt x="114" y="334"/>
                  </a:lnTo>
                  <a:lnTo>
                    <a:pt x="117" y="339"/>
                  </a:lnTo>
                  <a:lnTo>
                    <a:pt x="124" y="352"/>
                  </a:lnTo>
                  <a:lnTo>
                    <a:pt x="132" y="373"/>
                  </a:lnTo>
                  <a:lnTo>
                    <a:pt x="142" y="399"/>
                  </a:lnTo>
                  <a:lnTo>
                    <a:pt x="151" y="427"/>
                  </a:lnTo>
                  <a:lnTo>
                    <a:pt x="159" y="450"/>
                  </a:lnTo>
                  <a:lnTo>
                    <a:pt x="162" y="465"/>
                  </a:lnTo>
                  <a:lnTo>
                    <a:pt x="163" y="473"/>
                  </a:lnTo>
                  <a:lnTo>
                    <a:pt x="161" y="471"/>
                  </a:lnTo>
                  <a:lnTo>
                    <a:pt x="159" y="468"/>
                  </a:lnTo>
                  <a:lnTo>
                    <a:pt x="157" y="463"/>
                  </a:lnTo>
                  <a:lnTo>
                    <a:pt x="153" y="455"/>
                  </a:lnTo>
                  <a:lnTo>
                    <a:pt x="145" y="434"/>
                  </a:lnTo>
                  <a:lnTo>
                    <a:pt x="135" y="408"/>
                  </a:lnTo>
                  <a:close/>
                  <a:moveTo>
                    <a:pt x="209" y="584"/>
                  </a:moveTo>
                  <a:lnTo>
                    <a:pt x="219" y="613"/>
                  </a:lnTo>
                  <a:lnTo>
                    <a:pt x="227" y="637"/>
                  </a:lnTo>
                  <a:lnTo>
                    <a:pt x="230" y="653"/>
                  </a:lnTo>
                  <a:lnTo>
                    <a:pt x="231" y="661"/>
                  </a:lnTo>
                  <a:lnTo>
                    <a:pt x="230" y="660"/>
                  </a:lnTo>
                  <a:lnTo>
                    <a:pt x="227" y="657"/>
                  </a:lnTo>
                  <a:lnTo>
                    <a:pt x="224" y="651"/>
                  </a:lnTo>
                  <a:lnTo>
                    <a:pt x="220" y="642"/>
                  </a:lnTo>
                  <a:lnTo>
                    <a:pt x="211" y="621"/>
                  </a:lnTo>
                  <a:lnTo>
                    <a:pt x="200" y="593"/>
                  </a:lnTo>
                  <a:lnTo>
                    <a:pt x="191" y="565"/>
                  </a:lnTo>
                  <a:lnTo>
                    <a:pt x="183" y="541"/>
                  </a:lnTo>
                  <a:lnTo>
                    <a:pt x="178" y="524"/>
                  </a:lnTo>
                  <a:lnTo>
                    <a:pt x="178" y="516"/>
                  </a:lnTo>
                  <a:lnTo>
                    <a:pt x="182" y="521"/>
                  </a:lnTo>
                  <a:lnTo>
                    <a:pt x="189" y="535"/>
                  </a:lnTo>
                  <a:lnTo>
                    <a:pt x="198" y="557"/>
                  </a:lnTo>
                  <a:lnTo>
                    <a:pt x="209" y="584"/>
                  </a:lnTo>
                  <a:close/>
                  <a:moveTo>
                    <a:pt x="280" y="778"/>
                  </a:moveTo>
                  <a:lnTo>
                    <a:pt x="290" y="808"/>
                  </a:lnTo>
                  <a:lnTo>
                    <a:pt x="299" y="833"/>
                  </a:lnTo>
                  <a:lnTo>
                    <a:pt x="303" y="851"/>
                  </a:lnTo>
                  <a:lnTo>
                    <a:pt x="303" y="858"/>
                  </a:lnTo>
                  <a:lnTo>
                    <a:pt x="302" y="857"/>
                  </a:lnTo>
                  <a:lnTo>
                    <a:pt x="299" y="854"/>
                  </a:lnTo>
                  <a:lnTo>
                    <a:pt x="296" y="847"/>
                  </a:lnTo>
                  <a:lnTo>
                    <a:pt x="291" y="839"/>
                  </a:lnTo>
                  <a:lnTo>
                    <a:pt x="281" y="816"/>
                  </a:lnTo>
                  <a:lnTo>
                    <a:pt x="271" y="787"/>
                  </a:lnTo>
                  <a:lnTo>
                    <a:pt x="261" y="756"/>
                  </a:lnTo>
                  <a:lnTo>
                    <a:pt x="253" y="732"/>
                  </a:lnTo>
                  <a:lnTo>
                    <a:pt x="250" y="722"/>
                  </a:lnTo>
                  <a:lnTo>
                    <a:pt x="248" y="715"/>
                  </a:lnTo>
                  <a:lnTo>
                    <a:pt x="248" y="709"/>
                  </a:lnTo>
                  <a:lnTo>
                    <a:pt x="248" y="707"/>
                  </a:lnTo>
                  <a:lnTo>
                    <a:pt x="249" y="707"/>
                  </a:lnTo>
                  <a:lnTo>
                    <a:pt x="252" y="712"/>
                  </a:lnTo>
                  <a:lnTo>
                    <a:pt x="255" y="717"/>
                  </a:lnTo>
                  <a:lnTo>
                    <a:pt x="258" y="726"/>
                  </a:lnTo>
                  <a:lnTo>
                    <a:pt x="268" y="749"/>
                  </a:lnTo>
                  <a:lnTo>
                    <a:pt x="280" y="778"/>
                  </a:lnTo>
                  <a:close/>
                  <a:moveTo>
                    <a:pt x="381" y="1066"/>
                  </a:moveTo>
                  <a:lnTo>
                    <a:pt x="379" y="1064"/>
                  </a:lnTo>
                  <a:lnTo>
                    <a:pt x="377" y="1060"/>
                  </a:lnTo>
                  <a:lnTo>
                    <a:pt x="372" y="1054"/>
                  </a:lnTo>
                  <a:lnTo>
                    <a:pt x="368" y="1045"/>
                  </a:lnTo>
                  <a:lnTo>
                    <a:pt x="358" y="1021"/>
                  </a:lnTo>
                  <a:lnTo>
                    <a:pt x="346" y="991"/>
                  </a:lnTo>
                  <a:lnTo>
                    <a:pt x="335" y="959"/>
                  </a:lnTo>
                  <a:lnTo>
                    <a:pt x="326" y="933"/>
                  </a:lnTo>
                  <a:lnTo>
                    <a:pt x="322" y="914"/>
                  </a:lnTo>
                  <a:lnTo>
                    <a:pt x="321" y="907"/>
                  </a:lnTo>
                  <a:lnTo>
                    <a:pt x="323" y="908"/>
                  </a:lnTo>
                  <a:lnTo>
                    <a:pt x="325" y="911"/>
                  </a:lnTo>
                  <a:lnTo>
                    <a:pt x="330" y="918"/>
                  </a:lnTo>
                  <a:lnTo>
                    <a:pt x="334" y="927"/>
                  </a:lnTo>
                  <a:lnTo>
                    <a:pt x="344" y="952"/>
                  </a:lnTo>
                  <a:lnTo>
                    <a:pt x="356" y="981"/>
                  </a:lnTo>
                  <a:lnTo>
                    <a:pt x="367" y="1013"/>
                  </a:lnTo>
                  <a:lnTo>
                    <a:pt x="376" y="1039"/>
                  </a:lnTo>
                  <a:lnTo>
                    <a:pt x="378" y="1049"/>
                  </a:lnTo>
                  <a:lnTo>
                    <a:pt x="380" y="1057"/>
                  </a:lnTo>
                  <a:lnTo>
                    <a:pt x="381" y="1062"/>
                  </a:lnTo>
                  <a:lnTo>
                    <a:pt x="381" y="1066"/>
                  </a:lnTo>
                  <a:close/>
                  <a:moveTo>
                    <a:pt x="463" y="1283"/>
                  </a:moveTo>
                  <a:lnTo>
                    <a:pt x="461" y="1281"/>
                  </a:lnTo>
                  <a:lnTo>
                    <a:pt x="459" y="1277"/>
                  </a:lnTo>
                  <a:lnTo>
                    <a:pt x="455" y="1271"/>
                  </a:lnTo>
                  <a:lnTo>
                    <a:pt x="450" y="1262"/>
                  </a:lnTo>
                  <a:lnTo>
                    <a:pt x="439" y="1237"/>
                  </a:lnTo>
                  <a:lnTo>
                    <a:pt x="426" y="1205"/>
                  </a:lnTo>
                  <a:lnTo>
                    <a:pt x="414" y="1172"/>
                  </a:lnTo>
                  <a:lnTo>
                    <a:pt x="405" y="1144"/>
                  </a:lnTo>
                  <a:lnTo>
                    <a:pt x="403" y="1134"/>
                  </a:lnTo>
                  <a:lnTo>
                    <a:pt x="401" y="1125"/>
                  </a:lnTo>
                  <a:lnTo>
                    <a:pt x="400" y="1119"/>
                  </a:lnTo>
                  <a:lnTo>
                    <a:pt x="400" y="1117"/>
                  </a:lnTo>
                  <a:lnTo>
                    <a:pt x="402" y="1117"/>
                  </a:lnTo>
                  <a:lnTo>
                    <a:pt x="405" y="1121"/>
                  </a:lnTo>
                  <a:lnTo>
                    <a:pt x="409" y="1128"/>
                  </a:lnTo>
                  <a:lnTo>
                    <a:pt x="413" y="1138"/>
                  </a:lnTo>
                  <a:lnTo>
                    <a:pt x="424" y="1163"/>
                  </a:lnTo>
                  <a:lnTo>
                    <a:pt x="437" y="1195"/>
                  </a:lnTo>
                  <a:lnTo>
                    <a:pt x="448" y="1227"/>
                  </a:lnTo>
                  <a:lnTo>
                    <a:pt x="458" y="1254"/>
                  </a:lnTo>
                  <a:lnTo>
                    <a:pt x="461" y="1265"/>
                  </a:lnTo>
                  <a:lnTo>
                    <a:pt x="463" y="1274"/>
                  </a:lnTo>
                  <a:lnTo>
                    <a:pt x="463" y="1279"/>
                  </a:lnTo>
                  <a:lnTo>
                    <a:pt x="463" y="1283"/>
                  </a:lnTo>
                  <a:close/>
                  <a:moveTo>
                    <a:pt x="523" y="1417"/>
                  </a:moveTo>
                  <a:lnTo>
                    <a:pt x="536" y="1452"/>
                  </a:lnTo>
                  <a:lnTo>
                    <a:pt x="546" y="1481"/>
                  </a:lnTo>
                  <a:lnTo>
                    <a:pt x="549" y="1492"/>
                  </a:lnTo>
                  <a:lnTo>
                    <a:pt x="551" y="1501"/>
                  </a:lnTo>
                  <a:lnTo>
                    <a:pt x="552" y="1506"/>
                  </a:lnTo>
                  <a:lnTo>
                    <a:pt x="551" y="1509"/>
                  </a:lnTo>
                  <a:lnTo>
                    <a:pt x="550" y="1508"/>
                  </a:lnTo>
                  <a:lnTo>
                    <a:pt x="547" y="1504"/>
                  </a:lnTo>
                  <a:lnTo>
                    <a:pt x="542" y="1497"/>
                  </a:lnTo>
                  <a:lnTo>
                    <a:pt x="538" y="1488"/>
                  </a:lnTo>
                  <a:lnTo>
                    <a:pt x="526" y="1461"/>
                  </a:lnTo>
                  <a:lnTo>
                    <a:pt x="512" y="1427"/>
                  </a:lnTo>
                  <a:lnTo>
                    <a:pt x="500" y="1393"/>
                  </a:lnTo>
                  <a:lnTo>
                    <a:pt x="490" y="1364"/>
                  </a:lnTo>
                  <a:lnTo>
                    <a:pt x="486" y="1353"/>
                  </a:lnTo>
                  <a:lnTo>
                    <a:pt x="484" y="1344"/>
                  </a:lnTo>
                  <a:lnTo>
                    <a:pt x="483" y="1337"/>
                  </a:lnTo>
                  <a:lnTo>
                    <a:pt x="483" y="1335"/>
                  </a:lnTo>
                  <a:lnTo>
                    <a:pt x="485" y="1335"/>
                  </a:lnTo>
                  <a:lnTo>
                    <a:pt x="489" y="1340"/>
                  </a:lnTo>
                  <a:lnTo>
                    <a:pt x="492" y="1347"/>
                  </a:lnTo>
                  <a:lnTo>
                    <a:pt x="497" y="1357"/>
                  </a:lnTo>
                  <a:lnTo>
                    <a:pt x="509" y="1385"/>
                  </a:lnTo>
                  <a:lnTo>
                    <a:pt x="523" y="1417"/>
                  </a:lnTo>
                  <a:close/>
                  <a:moveTo>
                    <a:pt x="616" y="1652"/>
                  </a:moveTo>
                  <a:lnTo>
                    <a:pt x="629" y="1687"/>
                  </a:lnTo>
                  <a:lnTo>
                    <a:pt x="639" y="1717"/>
                  </a:lnTo>
                  <a:lnTo>
                    <a:pt x="642" y="1729"/>
                  </a:lnTo>
                  <a:lnTo>
                    <a:pt x="645" y="1739"/>
                  </a:lnTo>
                  <a:lnTo>
                    <a:pt x="646" y="1744"/>
                  </a:lnTo>
                  <a:lnTo>
                    <a:pt x="645" y="1747"/>
                  </a:lnTo>
                  <a:lnTo>
                    <a:pt x="643" y="1746"/>
                  </a:lnTo>
                  <a:lnTo>
                    <a:pt x="641" y="1742"/>
                  </a:lnTo>
                  <a:lnTo>
                    <a:pt x="636" y="1734"/>
                  </a:lnTo>
                  <a:lnTo>
                    <a:pt x="631" y="1724"/>
                  </a:lnTo>
                  <a:lnTo>
                    <a:pt x="618" y="1697"/>
                  </a:lnTo>
                  <a:lnTo>
                    <a:pt x="604" y="1662"/>
                  </a:lnTo>
                  <a:lnTo>
                    <a:pt x="590" y="1626"/>
                  </a:lnTo>
                  <a:lnTo>
                    <a:pt x="580" y="1595"/>
                  </a:lnTo>
                  <a:lnTo>
                    <a:pt x="576" y="1584"/>
                  </a:lnTo>
                  <a:lnTo>
                    <a:pt x="574" y="1574"/>
                  </a:lnTo>
                  <a:lnTo>
                    <a:pt x="573" y="1568"/>
                  </a:lnTo>
                  <a:lnTo>
                    <a:pt x="573" y="1565"/>
                  </a:lnTo>
                  <a:lnTo>
                    <a:pt x="575" y="1565"/>
                  </a:lnTo>
                  <a:lnTo>
                    <a:pt x="578" y="1570"/>
                  </a:lnTo>
                  <a:lnTo>
                    <a:pt x="583" y="1577"/>
                  </a:lnTo>
                  <a:lnTo>
                    <a:pt x="588" y="1588"/>
                  </a:lnTo>
                  <a:lnTo>
                    <a:pt x="600" y="1616"/>
                  </a:lnTo>
                  <a:lnTo>
                    <a:pt x="616" y="1652"/>
                  </a:lnTo>
                  <a:close/>
                  <a:moveTo>
                    <a:pt x="149" y="316"/>
                  </a:moveTo>
                  <a:lnTo>
                    <a:pt x="141" y="292"/>
                  </a:lnTo>
                  <a:lnTo>
                    <a:pt x="135" y="271"/>
                  </a:lnTo>
                  <a:lnTo>
                    <a:pt x="131" y="256"/>
                  </a:lnTo>
                  <a:lnTo>
                    <a:pt x="131" y="250"/>
                  </a:lnTo>
                  <a:lnTo>
                    <a:pt x="135" y="253"/>
                  </a:lnTo>
                  <a:lnTo>
                    <a:pt x="140" y="265"/>
                  </a:lnTo>
                  <a:lnTo>
                    <a:pt x="148" y="284"/>
                  </a:lnTo>
                  <a:lnTo>
                    <a:pt x="157" y="308"/>
                  </a:lnTo>
                  <a:lnTo>
                    <a:pt x="165" y="333"/>
                  </a:lnTo>
                  <a:lnTo>
                    <a:pt x="172" y="354"/>
                  </a:lnTo>
                  <a:lnTo>
                    <a:pt x="175" y="368"/>
                  </a:lnTo>
                  <a:lnTo>
                    <a:pt x="175" y="375"/>
                  </a:lnTo>
                  <a:lnTo>
                    <a:pt x="172" y="372"/>
                  </a:lnTo>
                  <a:lnTo>
                    <a:pt x="166" y="360"/>
                  </a:lnTo>
                  <a:lnTo>
                    <a:pt x="159" y="340"/>
                  </a:lnTo>
                  <a:lnTo>
                    <a:pt x="149" y="316"/>
                  </a:lnTo>
                  <a:close/>
                  <a:moveTo>
                    <a:pt x="209" y="486"/>
                  </a:moveTo>
                  <a:lnTo>
                    <a:pt x="200" y="459"/>
                  </a:lnTo>
                  <a:lnTo>
                    <a:pt x="194" y="437"/>
                  </a:lnTo>
                  <a:lnTo>
                    <a:pt x="191" y="422"/>
                  </a:lnTo>
                  <a:lnTo>
                    <a:pt x="189" y="416"/>
                  </a:lnTo>
                  <a:lnTo>
                    <a:pt x="193" y="419"/>
                  </a:lnTo>
                  <a:lnTo>
                    <a:pt x="199" y="432"/>
                  </a:lnTo>
                  <a:lnTo>
                    <a:pt x="208" y="452"/>
                  </a:lnTo>
                  <a:lnTo>
                    <a:pt x="218" y="478"/>
                  </a:lnTo>
                  <a:lnTo>
                    <a:pt x="227" y="503"/>
                  </a:lnTo>
                  <a:lnTo>
                    <a:pt x="233" y="525"/>
                  </a:lnTo>
                  <a:lnTo>
                    <a:pt x="237" y="541"/>
                  </a:lnTo>
                  <a:lnTo>
                    <a:pt x="237" y="547"/>
                  </a:lnTo>
                  <a:lnTo>
                    <a:pt x="233" y="543"/>
                  </a:lnTo>
                  <a:lnTo>
                    <a:pt x="228" y="531"/>
                  </a:lnTo>
                  <a:lnTo>
                    <a:pt x="219" y="511"/>
                  </a:lnTo>
                  <a:lnTo>
                    <a:pt x="209" y="486"/>
                  </a:lnTo>
                  <a:close/>
                  <a:moveTo>
                    <a:pt x="274" y="663"/>
                  </a:moveTo>
                  <a:lnTo>
                    <a:pt x="264" y="636"/>
                  </a:lnTo>
                  <a:lnTo>
                    <a:pt x="256" y="613"/>
                  </a:lnTo>
                  <a:lnTo>
                    <a:pt x="253" y="596"/>
                  </a:lnTo>
                  <a:lnTo>
                    <a:pt x="253" y="590"/>
                  </a:lnTo>
                  <a:lnTo>
                    <a:pt x="256" y="593"/>
                  </a:lnTo>
                  <a:lnTo>
                    <a:pt x="263" y="607"/>
                  </a:lnTo>
                  <a:lnTo>
                    <a:pt x="272" y="628"/>
                  </a:lnTo>
                  <a:lnTo>
                    <a:pt x="281" y="655"/>
                  </a:lnTo>
                  <a:lnTo>
                    <a:pt x="291" y="682"/>
                  </a:lnTo>
                  <a:lnTo>
                    <a:pt x="299" y="705"/>
                  </a:lnTo>
                  <a:lnTo>
                    <a:pt x="302" y="720"/>
                  </a:lnTo>
                  <a:lnTo>
                    <a:pt x="302" y="728"/>
                  </a:lnTo>
                  <a:lnTo>
                    <a:pt x="301" y="727"/>
                  </a:lnTo>
                  <a:lnTo>
                    <a:pt x="299" y="724"/>
                  </a:lnTo>
                  <a:lnTo>
                    <a:pt x="296" y="718"/>
                  </a:lnTo>
                  <a:lnTo>
                    <a:pt x="292" y="710"/>
                  </a:lnTo>
                  <a:lnTo>
                    <a:pt x="284" y="690"/>
                  </a:lnTo>
                  <a:lnTo>
                    <a:pt x="274" y="663"/>
                  </a:lnTo>
                  <a:close/>
                  <a:moveTo>
                    <a:pt x="351" y="840"/>
                  </a:moveTo>
                  <a:lnTo>
                    <a:pt x="360" y="869"/>
                  </a:lnTo>
                  <a:lnTo>
                    <a:pt x="368" y="893"/>
                  </a:lnTo>
                  <a:lnTo>
                    <a:pt x="372" y="910"/>
                  </a:lnTo>
                  <a:lnTo>
                    <a:pt x="372" y="918"/>
                  </a:lnTo>
                  <a:lnTo>
                    <a:pt x="371" y="916"/>
                  </a:lnTo>
                  <a:lnTo>
                    <a:pt x="369" y="913"/>
                  </a:lnTo>
                  <a:lnTo>
                    <a:pt x="366" y="908"/>
                  </a:lnTo>
                  <a:lnTo>
                    <a:pt x="361" y="899"/>
                  </a:lnTo>
                  <a:lnTo>
                    <a:pt x="353" y="877"/>
                  </a:lnTo>
                  <a:lnTo>
                    <a:pt x="342" y="849"/>
                  </a:lnTo>
                  <a:lnTo>
                    <a:pt x="331" y="820"/>
                  </a:lnTo>
                  <a:lnTo>
                    <a:pt x="323" y="796"/>
                  </a:lnTo>
                  <a:lnTo>
                    <a:pt x="321" y="787"/>
                  </a:lnTo>
                  <a:lnTo>
                    <a:pt x="320" y="779"/>
                  </a:lnTo>
                  <a:lnTo>
                    <a:pt x="319" y="774"/>
                  </a:lnTo>
                  <a:lnTo>
                    <a:pt x="319" y="772"/>
                  </a:lnTo>
                  <a:lnTo>
                    <a:pt x="323" y="776"/>
                  </a:lnTo>
                  <a:lnTo>
                    <a:pt x="330" y="790"/>
                  </a:lnTo>
                  <a:lnTo>
                    <a:pt x="340" y="812"/>
                  </a:lnTo>
                  <a:lnTo>
                    <a:pt x="351" y="840"/>
                  </a:lnTo>
                  <a:close/>
                  <a:moveTo>
                    <a:pt x="424" y="1035"/>
                  </a:moveTo>
                  <a:lnTo>
                    <a:pt x="435" y="1064"/>
                  </a:lnTo>
                  <a:lnTo>
                    <a:pt x="443" y="1090"/>
                  </a:lnTo>
                  <a:lnTo>
                    <a:pt x="445" y="1100"/>
                  </a:lnTo>
                  <a:lnTo>
                    <a:pt x="447" y="1107"/>
                  </a:lnTo>
                  <a:lnTo>
                    <a:pt x="448" y="1113"/>
                  </a:lnTo>
                  <a:lnTo>
                    <a:pt x="448" y="1115"/>
                  </a:lnTo>
                  <a:lnTo>
                    <a:pt x="446" y="1115"/>
                  </a:lnTo>
                  <a:lnTo>
                    <a:pt x="444" y="1112"/>
                  </a:lnTo>
                  <a:lnTo>
                    <a:pt x="440" y="1105"/>
                  </a:lnTo>
                  <a:lnTo>
                    <a:pt x="436" y="1096"/>
                  </a:lnTo>
                  <a:lnTo>
                    <a:pt x="425" y="1073"/>
                  </a:lnTo>
                  <a:lnTo>
                    <a:pt x="414" y="1044"/>
                  </a:lnTo>
                  <a:lnTo>
                    <a:pt x="403" y="1014"/>
                  </a:lnTo>
                  <a:lnTo>
                    <a:pt x="395" y="989"/>
                  </a:lnTo>
                  <a:lnTo>
                    <a:pt x="392" y="979"/>
                  </a:lnTo>
                  <a:lnTo>
                    <a:pt x="391" y="971"/>
                  </a:lnTo>
                  <a:lnTo>
                    <a:pt x="390" y="966"/>
                  </a:lnTo>
                  <a:lnTo>
                    <a:pt x="390" y="964"/>
                  </a:lnTo>
                  <a:lnTo>
                    <a:pt x="392" y="964"/>
                  </a:lnTo>
                  <a:lnTo>
                    <a:pt x="394" y="968"/>
                  </a:lnTo>
                  <a:lnTo>
                    <a:pt x="398" y="973"/>
                  </a:lnTo>
                  <a:lnTo>
                    <a:pt x="402" y="982"/>
                  </a:lnTo>
                  <a:lnTo>
                    <a:pt x="412" y="1006"/>
                  </a:lnTo>
                  <a:lnTo>
                    <a:pt x="424" y="1035"/>
                  </a:lnTo>
                  <a:close/>
                  <a:moveTo>
                    <a:pt x="502" y="1239"/>
                  </a:moveTo>
                  <a:lnTo>
                    <a:pt x="513" y="1271"/>
                  </a:lnTo>
                  <a:lnTo>
                    <a:pt x="521" y="1297"/>
                  </a:lnTo>
                  <a:lnTo>
                    <a:pt x="525" y="1307"/>
                  </a:lnTo>
                  <a:lnTo>
                    <a:pt x="527" y="1315"/>
                  </a:lnTo>
                  <a:lnTo>
                    <a:pt x="527" y="1321"/>
                  </a:lnTo>
                  <a:lnTo>
                    <a:pt x="527" y="1323"/>
                  </a:lnTo>
                  <a:lnTo>
                    <a:pt x="526" y="1322"/>
                  </a:lnTo>
                  <a:lnTo>
                    <a:pt x="523" y="1319"/>
                  </a:lnTo>
                  <a:lnTo>
                    <a:pt x="519" y="1312"/>
                  </a:lnTo>
                  <a:lnTo>
                    <a:pt x="515" y="1303"/>
                  </a:lnTo>
                  <a:lnTo>
                    <a:pt x="504" y="1279"/>
                  </a:lnTo>
                  <a:lnTo>
                    <a:pt x="492" y="1249"/>
                  </a:lnTo>
                  <a:lnTo>
                    <a:pt x="480" y="1217"/>
                  </a:lnTo>
                  <a:lnTo>
                    <a:pt x="471" y="1191"/>
                  </a:lnTo>
                  <a:lnTo>
                    <a:pt x="468" y="1180"/>
                  </a:lnTo>
                  <a:lnTo>
                    <a:pt x="467" y="1172"/>
                  </a:lnTo>
                  <a:lnTo>
                    <a:pt x="466" y="1166"/>
                  </a:lnTo>
                  <a:lnTo>
                    <a:pt x="466" y="1163"/>
                  </a:lnTo>
                  <a:lnTo>
                    <a:pt x="468" y="1164"/>
                  </a:lnTo>
                  <a:lnTo>
                    <a:pt x="470" y="1169"/>
                  </a:lnTo>
                  <a:lnTo>
                    <a:pt x="474" y="1175"/>
                  </a:lnTo>
                  <a:lnTo>
                    <a:pt x="479" y="1184"/>
                  </a:lnTo>
                  <a:lnTo>
                    <a:pt x="490" y="1209"/>
                  </a:lnTo>
                  <a:lnTo>
                    <a:pt x="502" y="1239"/>
                  </a:lnTo>
                  <a:close/>
                  <a:moveTo>
                    <a:pt x="612" y="1541"/>
                  </a:moveTo>
                  <a:lnTo>
                    <a:pt x="610" y="1540"/>
                  </a:lnTo>
                  <a:lnTo>
                    <a:pt x="608" y="1537"/>
                  </a:lnTo>
                  <a:lnTo>
                    <a:pt x="604" y="1529"/>
                  </a:lnTo>
                  <a:lnTo>
                    <a:pt x="598" y="1520"/>
                  </a:lnTo>
                  <a:lnTo>
                    <a:pt x="587" y="1495"/>
                  </a:lnTo>
                  <a:lnTo>
                    <a:pt x="574" y="1463"/>
                  </a:lnTo>
                  <a:lnTo>
                    <a:pt x="562" y="1431"/>
                  </a:lnTo>
                  <a:lnTo>
                    <a:pt x="552" y="1403"/>
                  </a:lnTo>
                  <a:lnTo>
                    <a:pt x="550" y="1392"/>
                  </a:lnTo>
                  <a:lnTo>
                    <a:pt x="548" y="1383"/>
                  </a:lnTo>
                  <a:lnTo>
                    <a:pt x="547" y="1378"/>
                  </a:lnTo>
                  <a:lnTo>
                    <a:pt x="547" y="1375"/>
                  </a:lnTo>
                  <a:lnTo>
                    <a:pt x="549" y="1376"/>
                  </a:lnTo>
                  <a:lnTo>
                    <a:pt x="552" y="1379"/>
                  </a:lnTo>
                  <a:lnTo>
                    <a:pt x="555" y="1387"/>
                  </a:lnTo>
                  <a:lnTo>
                    <a:pt x="560" y="1395"/>
                  </a:lnTo>
                  <a:lnTo>
                    <a:pt x="572" y="1421"/>
                  </a:lnTo>
                  <a:lnTo>
                    <a:pt x="585" y="1452"/>
                  </a:lnTo>
                  <a:lnTo>
                    <a:pt x="597" y="1485"/>
                  </a:lnTo>
                  <a:lnTo>
                    <a:pt x="606" y="1513"/>
                  </a:lnTo>
                  <a:lnTo>
                    <a:pt x="609" y="1524"/>
                  </a:lnTo>
                  <a:lnTo>
                    <a:pt x="611" y="1533"/>
                  </a:lnTo>
                  <a:lnTo>
                    <a:pt x="612" y="1538"/>
                  </a:lnTo>
                  <a:lnTo>
                    <a:pt x="612" y="1541"/>
                  </a:lnTo>
                  <a:close/>
                  <a:moveTo>
                    <a:pt x="289" y="570"/>
                  </a:moveTo>
                  <a:lnTo>
                    <a:pt x="281" y="545"/>
                  </a:lnTo>
                  <a:lnTo>
                    <a:pt x="275" y="524"/>
                  </a:lnTo>
                  <a:lnTo>
                    <a:pt x="272" y="509"/>
                  </a:lnTo>
                  <a:lnTo>
                    <a:pt x="271" y="503"/>
                  </a:lnTo>
                  <a:lnTo>
                    <a:pt x="274" y="507"/>
                  </a:lnTo>
                  <a:lnTo>
                    <a:pt x="280" y="519"/>
                  </a:lnTo>
                  <a:lnTo>
                    <a:pt x="288" y="537"/>
                  </a:lnTo>
                  <a:lnTo>
                    <a:pt x="298" y="561"/>
                  </a:lnTo>
                  <a:lnTo>
                    <a:pt x="307" y="587"/>
                  </a:lnTo>
                  <a:lnTo>
                    <a:pt x="313" y="607"/>
                  </a:lnTo>
                  <a:lnTo>
                    <a:pt x="317" y="623"/>
                  </a:lnTo>
                  <a:lnTo>
                    <a:pt x="317" y="629"/>
                  </a:lnTo>
                  <a:lnTo>
                    <a:pt x="313" y="625"/>
                  </a:lnTo>
                  <a:lnTo>
                    <a:pt x="307" y="613"/>
                  </a:lnTo>
                  <a:lnTo>
                    <a:pt x="299" y="594"/>
                  </a:lnTo>
                  <a:lnTo>
                    <a:pt x="289" y="570"/>
                  </a:lnTo>
                  <a:close/>
                  <a:moveTo>
                    <a:pt x="352" y="740"/>
                  </a:moveTo>
                  <a:lnTo>
                    <a:pt x="342" y="714"/>
                  </a:lnTo>
                  <a:lnTo>
                    <a:pt x="335" y="692"/>
                  </a:lnTo>
                  <a:lnTo>
                    <a:pt x="332" y="676"/>
                  </a:lnTo>
                  <a:lnTo>
                    <a:pt x="331" y="669"/>
                  </a:lnTo>
                  <a:lnTo>
                    <a:pt x="335" y="673"/>
                  </a:lnTo>
                  <a:lnTo>
                    <a:pt x="342" y="686"/>
                  </a:lnTo>
                  <a:lnTo>
                    <a:pt x="351" y="706"/>
                  </a:lnTo>
                  <a:lnTo>
                    <a:pt x="360" y="731"/>
                  </a:lnTo>
                  <a:lnTo>
                    <a:pt x="369" y="758"/>
                  </a:lnTo>
                  <a:lnTo>
                    <a:pt x="376" y="779"/>
                  </a:lnTo>
                  <a:lnTo>
                    <a:pt x="380" y="795"/>
                  </a:lnTo>
                  <a:lnTo>
                    <a:pt x="380" y="801"/>
                  </a:lnTo>
                  <a:lnTo>
                    <a:pt x="377" y="798"/>
                  </a:lnTo>
                  <a:lnTo>
                    <a:pt x="370" y="785"/>
                  </a:lnTo>
                  <a:lnTo>
                    <a:pt x="361" y="765"/>
                  </a:lnTo>
                  <a:lnTo>
                    <a:pt x="352" y="740"/>
                  </a:lnTo>
                  <a:close/>
                  <a:moveTo>
                    <a:pt x="417" y="918"/>
                  </a:moveTo>
                  <a:lnTo>
                    <a:pt x="407" y="890"/>
                  </a:lnTo>
                  <a:lnTo>
                    <a:pt x="401" y="867"/>
                  </a:lnTo>
                  <a:lnTo>
                    <a:pt x="397" y="852"/>
                  </a:lnTo>
                  <a:lnTo>
                    <a:pt x="395" y="844"/>
                  </a:lnTo>
                  <a:lnTo>
                    <a:pt x="398" y="845"/>
                  </a:lnTo>
                  <a:lnTo>
                    <a:pt x="400" y="849"/>
                  </a:lnTo>
                  <a:lnTo>
                    <a:pt x="403" y="854"/>
                  </a:lnTo>
                  <a:lnTo>
                    <a:pt x="406" y="862"/>
                  </a:lnTo>
                  <a:lnTo>
                    <a:pt x="416" y="883"/>
                  </a:lnTo>
                  <a:lnTo>
                    <a:pt x="426" y="910"/>
                  </a:lnTo>
                  <a:lnTo>
                    <a:pt x="436" y="937"/>
                  </a:lnTo>
                  <a:lnTo>
                    <a:pt x="444" y="959"/>
                  </a:lnTo>
                  <a:lnTo>
                    <a:pt x="447" y="976"/>
                  </a:lnTo>
                  <a:lnTo>
                    <a:pt x="448" y="983"/>
                  </a:lnTo>
                  <a:lnTo>
                    <a:pt x="446" y="982"/>
                  </a:lnTo>
                  <a:lnTo>
                    <a:pt x="444" y="979"/>
                  </a:lnTo>
                  <a:lnTo>
                    <a:pt x="440" y="973"/>
                  </a:lnTo>
                  <a:lnTo>
                    <a:pt x="437" y="966"/>
                  </a:lnTo>
                  <a:lnTo>
                    <a:pt x="428" y="945"/>
                  </a:lnTo>
                  <a:lnTo>
                    <a:pt x="417" y="918"/>
                  </a:lnTo>
                  <a:close/>
                  <a:moveTo>
                    <a:pt x="487" y="1105"/>
                  </a:moveTo>
                  <a:lnTo>
                    <a:pt x="477" y="1077"/>
                  </a:lnTo>
                  <a:lnTo>
                    <a:pt x="469" y="1052"/>
                  </a:lnTo>
                  <a:lnTo>
                    <a:pt x="464" y="1035"/>
                  </a:lnTo>
                  <a:lnTo>
                    <a:pt x="464" y="1027"/>
                  </a:lnTo>
                  <a:lnTo>
                    <a:pt x="466" y="1028"/>
                  </a:lnTo>
                  <a:lnTo>
                    <a:pt x="469" y="1032"/>
                  </a:lnTo>
                  <a:lnTo>
                    <a:pt x="472" y="1037"/>
                  </a:lnTo>
                  <a:lnTo>
                    <a:pt x="475" y="1046"/>
                  </a:lnTo>
                  <a:lnTo>
                    <a:pt x="486" y="1068"/>
                  </a:lnTo>
                  <a:lnTo>
                    <a:pt x="497" y="1096"/>
                  </a:lnTo>
                  <a:lnTo>
                    <a:pt x="507" y="1125"/>
                  </a:lnTo>
                  <a:lnTo>
                    <a:pt x="515" y="1149"/>
                  </a:lnTo>
                  <a:lnTo>
                    <a:pt x="518" y="1159"/>
                  </a:lnTo>
                  <a:lnTo>
                    <a:pt x="519" y="1165"/>
                  </a:lnTo>
                  <a:lnTo>
                    <a:pt x="520" y="1171"/>
                  </a:lnTo>
                  <a:lnTo>
                    <a:pt x="519" y="1173"/>
                  </a:lnTo>
                  <a:lnTo>
                    <a:pt x="518" y="1173"/>
                  </a:lnTo>
                  <a:lnTo>
                    <a:pt x="516" y="1170"/>
                  </a:lnTo>
                  <a:lnTo>
                    <a:pt x="513" y="1163"/>
                  </a:lnTo>
                  <a:lnTo>
                    <a:pt x="508" y="1155"/>
                  </a:lnTo>
                  <a:lnTo>
                    <a:pt x="498" y="1132"/>
                  </a:lnTo>
                  <a:lnTo>
                    <a:pt x="487" y="1105"/>
                  </a:lnTo>
                  <a:close/>
                  <a:moveTo>
                    <a:pt x="572" y="1291"/>
                  </a:moveTo>
                  <a:lnTo>
                    <a:pt x="583" y="1321"/>
                  </a:lnTo>
                  <a:lnTo>
                    <a:pt x="592" y="1346"/>
                  </a:lnTo>
                  <a:lnTo>
                    <a:pt x="594" y="1356"/>
                  </a:lnTo>
                  <a:lnTo>
                    <a:pt x="596" y="1365"/>
                  </a:lnTo>
                  <a:lnTo>
                    <a:pt x="597" y="1369"/>
                  </a:lnTo>
                  <a:lnTo>
                    <a:pt x="596" y="1372"/>
                  </a:lnTo>
                  <a:lnTo>
                    <a:pt x="595" y="1371"/>
                  </a:lnTo>
                  <a:lnTo>
                    <a:pt x="592" y="1368"/>
                  </a:lnTo>
                  <a:lnTo>
                    <a:pt x="588" y="1362"/>
                  </a:lnTo>
                  <a:lnTo>
                    <a:pt x="584" y="1353"/>
                  </a:lnTo>
                  <a:lnTo>
                    <a:pt x="574" y="1330"/>
                  </a:lnTo>
                  <a:lnTo>
                    <a:pt x="562" y="1300"/>
                  </a:lnTo>
                  <a:lnTo>
                    <a:pt x="551" y="1271"/>
                  </a:lnTo>
                  <a:lnTo>
                    <a:pt x="542" y="1245"/>
                  </a:lnTo>
                  <a:lnTo>
                    <a:pt x="540" y="1235"/>
                  </a:lnTo>
                  <a:lnTo>
                    <a:pt x="538" y="1228"/>
                  </a:lnTo>
                  <a:lnTo>
                    <a:pt x="537" y="1222"/>
                  </a:lnTo>
                  <a:lnTo>
                    <a:pt x="538" y="1219"/>
                  </a:lnTo>
                  <a:lnTo>
                    <a:pt x="539" y="1220"/>
                  </a:lnTo>
                  <a:lnTo>
                    <a:pt x="542" y="1223"/>
                  </a:lnTo>
                  <a:lnTo>
                    <a:pt x="546" y="1230"/>
                  </a:lnTo>
                  <a:lnTo>
                    <a:pt x="550" y="1239"/>
                  </a:lnTo>
                  <a:lnTo>
                    <a:pt x="560" y="1262"/>
                  </a:lnTo>
                  <a:lnTo>
                    <a:pt x="572" y="1291"/>
                  </a:lnTo>
                  <a:close/>
                  <a:moveTo>
                    <a:pt x="652" y="1496"/>
                  </a:moveTo>
                  <a:lnTo>
                    <a:pt x="664" y="1527"/>
                  </a:lnTo>
                  <a:lnTo>
                    <a:pt x="673" y="1553"/>
                  </a:lnTo>
                  <a:lnTo>
                    <a:pt x="676" y="1564"/>
                  </a:lnTo>
                  <a:lnTo>
                    <a:pt x="678" y="1572"/>
                  </a:lnTo>
                  <a:lnTo>
                    <a:pt x="678" y="1577"/>
                  </a:lnTo>
                  <a:lnTo>
                    <a:pt x="678" y="1581"/>
                  </a:lnTo>
                  <a:lnTo>
                    <a:pt x="676" y="1580"/>
                  </a:lnTo>
                  <a:lnTo>
                    <a:pt x="674" y="1576"/>
                  </a:lnTo>
                  <a:lnTo>
                    <a:pt x="669" y="1570"/>
                  </a:lnTo>
                  <a:lnTo>
                    <a:pt x="665" y="1561"/>
                  </a:lnTo>
                  <a:lnTo>
                    <a:pt x="654" y="1537"/>
                  </a:lnTo>
                  <a:lnTo>
                    <a:pt x="641" y="1506"/>
                  </a:lnTo>
                  <a:lnTo>
                    <a:pt x="630" y="1474"/>
                  </a:lnTo>
                  <a:lnTo>
                    <a:pt x="621" y="1448"/>
                  </a:lnTo>
                  <a:lnTo>
                    <a:pt x="618" y="1437"/>
                  </a:lnTo>
                  <a:lnTo>
                    <a:pt x="616" y="1428"/>
                  </a:lnTo>
                  <a:lnTo>
                    <a:pt x="615" y="1423"/>
                  </a:lnTo>
                  <a:lnTo>
                    <a:pt x="615" y="1421"/>
                  </a:lnTo>
                  <a:lnTo>
                    <a:pt x="617" y="1421"/>
                  </a:lnTo>
                  <a:lnTo>
                    <a:pt x="620" y="1425"/>
                  </a:lnTo>
                  <a:lnTo>
                    <a:pt x="623" y="1432"/>
                  </a:lnTo>
                  <a:lnTo>
                    <a:pt x="629" y="1440"/>
                  </a:lnTo>
                  <a:lnTo>
                    <a:pt x="640" y="1466"/>
                  </a:lnTo>
                  <a:lnTo>
                    <a:pt x="652" y="1496"/>
                  </a:lnTo>
                  <a:close/>
                  <a:moveTo>
                    <a:pt x="435" y="823"/>
                  </a:moveTo>
                  <a:lnTo>
                    <a:pt x="426" y="798"/>
                  </a:lnTo>
                  <a:lnTo>
                    <a:pt x="420" y="777"/>
                  </a:lnTo>
                  <a:lnTo>
                    <a:pt x="416" y="762"/>
                  </a:lnTo>
                  <a:lnTo>
                    <a:pt x="415" y="755"/>
                  </a:lnTo>
                  <a:lnTo>
                    <a:pt x="417" y="756"/>
                  </a:lnTo>
                  <a:lnTo>
                    <a:pt x="420" y="759"/>
                  </a:lnTo>
                  <a:lnTo>
                    <a:pt x="422" y="764"/>
                  </a:lnTo>
                  <a:lnTo>
                    <a:pt x="426" y="771"/>
                  </a:lnTo>
                  <a:lnTo>
                    <a:pt x="434" y="790"/>
                  </a:lnTo>
                  <a:lnTo>
                    <a:pt x="444" y="815"/>
                  </a:lnTo>
                  <a:lnTo>
                    <a:pt x="452" y="840"/>
                  </a:lnTo>
                  <a:lnTo>
                    <a:pt x="459" y="861"/>
                  </a:lnTo>
                  <a:lnTo>
                    <a:pt x="462" y="875"/>
                  </a:lnTo>
                  <a:lnTo>
                    <a:pt x="462" y="881"/>
                  </a:lnTo>
                  <a:lnTo>
                    <a:pt x="459" y="878"/>
                  </a:lnTo>
                  <a:lnTo>
                    <a:pt x="452" y="866"/>
                  </a:lnTo>
                  <a:lnTo>
                    <a:pt x="445" y="847"/>
                  </a:lnTo>
                  <a:lnTo>
                    <a:pt x="435" y="823"/>
                  </a:lnTo>
                  <a:close/>
                  <a:moveTo>
                    <a:pt x="498" y="993"/>
                  </a:moveTo>
                  <a:lnTo>
                    <a:pt x="489" y="967"/>
                  </a:lnTo>
                  <a:lnTo>
                    <a:pt x="482" y="945"/>
                  </a:lnTo>
                  <a:lnTo>
                    <a:pt x="478" y="930"/>
                  </a:lnTo>
                  <a:lnTo>
                    <a:pt x="478" y="923"/>
                  </a:lnTo>
                  <a:lnTo>
                    <a:pt x="479" y="923"/>
                  </a:lnTo>
                  <a:lnTo>
                    <a:pt x="481" y="926"/>
                  </a:lnTo>
                  <a:lnTo>
                    <a:pt x="484" y="932"/>
                  </a:lnTo>
                  <a:lnTo>
                    <a:pt x="489" y="940"/>
                  </a:lnTo>
                  <a:lnTo>
                    <a:pt x="497" y="959"/>
                  </a:lnTo>
                  <a:lnTo>
                    <a:pt x="507" y="986"/>
                  </a:lnTo>
                  <a:lnTo>
                    <a:pt x="517" y="1011"/>
                  </a:lnTo>
                  <a:lnTo>
                    <a:pt x="524" y="1033"/>
                  </a:lnTo>
                  <a:lnTo>
                    <a:pt x="528" y="1048"/>
                  </a:lnTo>
                  <a:lnTo>
                    <a:pt x="528" y="1056"/>
                  </a:lnTo>
                  <a:lnTo>
                    <a:pt x="527" y="1055"/>
                  </a:lnTo>
                  <a:lnTo>
                    <a:pt x="525" y="1051"/>
                  </a:lnTo>
                  <a:lnTo>
                    <a:pt x="521" y="1046"/>
                  </a:lnTo>
                  <a:lnTo>
                    <a:pt x="517" y="1039"/>
                  </a:lnTo>
                  <a:lnTo>
                    <a:pt x="508" y="1018"/>
                  </a:lnTo>
                  <a:lnTo>
                    <a:pt x="498" y="993"/>
                  </a:lnTo>
                  <a:close/>
                  <a:moveTo>
                    <a:pt x="566" y="1173"/>
                  </a:moveTo>
                  <a:lnTo>
                    <a:pt x="557" y="1146"/>
                  </a:lnTo>
                  <a:lnTo>
                    <a:pt x="549" y="1121"/>
                  </a:lnTo>
                  <a:lnTo>
                    <a:pt x="544" y="1106"/>
                  </a:lnTo>
                  <a:lnTo>
                    <a:pt x="544" y="1098"/>
                  </a:lnTo>
                  <a:lnTo>
                    <a:pt x="546" y="1098"/>
                  </a:lnTo>
                  <a:lnTo>
                    <a:pt x="548" y="1102"/>
                  </a:lnTo>
                  <a:lnTo>
                    <a:pt x="551" y="1108"/>
                  </a:lnTo>
                  <a:lnTo>
                    <a:pt x="555" y="1116"/>
                  </a:lnTo>
                  <a:lnTo>
                    <a:pt x="565" y="1137"/>
                  </a:lnTo>
                  <a:lnTo>
                    <a:pt x="575" y="1163"/>
                  </a:lnTo>
                  <a:lnTo>
                    <a:pt x="585" y="1191"/>
                  </a:lnTo>
                  <a:lnTo>
                    <a:pt x="593" y="1214"/>
                  </a:lnTo>
                  <a:lnTo>
                    <a:pt x="597" y="1230"/>
                  </a:lnTo>
                  <a:lnTo>
                    <a:pt x="597" y="1238"/>
                  </a:lnTo>
                  <a:lnTo>
                    <a:pt x="596" y="1237"/>
                  </a:lnTo>
                  <a:lnTo>
                    <a:pt x="594" y="1233"/>
                  </a:lnTo>
                  <a:lnTo>
                    <a:pt x="590" y="1228"/>
                  </a:lnTo>
                  <a:lnTo>
                    <a:pt x="586" y="1220"/>
                  </a:lnTo>
                  <a:lnTo>
                    <a:pt x="577" y="1199"/>
                  </a:lnTo>
                  <a:lnTo>
                    <a:pt x="566" y="1173"/>
                  </a:lnTo>
                  <a:close/>
                  <a:moveTo>
                    <a:pt x="639" y="1360"/>
                  </a:moveTo>
                  <a:lnTo>
                    <a:pt x="628" y="1331"/>
                  </a:lnTo>
                  <a:lnTo>
                    <a:pt x="619" y="1307"/>
                  </a:lnTo>
                  <a:lnTo>
                    <a:pt x="617" y="1297"/>
                  </a:lnTo>
                  <a:lnTo>
                    <a:pt x="615" y="1290"/>
                  </a:lnTo>
                  <a:lnTo>
                    <a:pt x="615" y="1285"/>
                  </a:lnTo>
                  <a:lnTo>
                    <a:pt x="615" y="1283"/>
                  </a:lnTo>
                  <a:lnTo>
                    <a:pt x="617" y="1283"/>
                  </a:lnTo>
                  <a:lnTo>
                    <a:pt x="619" y="1286"/>
                  </a:lnTo>
                  <a:lnTo>
                    <a:pt x="622" y="1292"/>
                  </a:lnTo>
                  <a:lnTo>
                    <a:pt x="627" y="1300"/>
                  </a:lnTo>
                  <a:lnTo>
                    <a:pt x="636" y="1322"/>
                  </a:lnTo>
                  <a:lnTo>
                    <a:pt x="649" y="1351"/>
                  </a:lnTo>
                  <a:lnTo>
                    <a:pt x="660" y="1379"/>
                  </a:lnTo>
                  <a:lnTo>
                    <a:pt x="667" y="1404"/>
                  </a:lnTo>
                  <a:lnTo>
                    <a:pt x="669" y="1413"/>
                  </a:lnTo>
                  <a:lnTo>
                    <a:pt x="672" y="1421"/>
                  </a:lnTo>
                  <a:lnTo>
                    <a:pt x="672" y="1426"/>
                  </a:lnTo>
                  <a:lnTo>
                    <a:pt x="672" y="1428"/>
                  </a:lnTo>
                  <a:lnTo>
                    <a:pt x="670" y="1428"/>
                  </a:lnTo>
                  <a:lnTo>
                    <a:pt x="667" y="1425"/>
                  </a:lnTo>
                  <a:lnTo>
                    <a:pt x="664" y="1419"/>
                  </a:lnTo>
                  <a:lnTo>
                    <a:pt x="660" y="1411"/>
                  </a:lnTo>
                  <a:lnTo>
                    <a:pt x="650" y="1388"/>
                  </a:lnTo>
                  <a:lnTo>
                    <a:pt x="639" y="1360"/>
                  </a:lnTo>
                  <a:close/>
                  <a:moveTo>
                    <a:pt x="585" y="1075"/>
                  </a:moveTo>
                  <a:lnTo>
                    <a:pt x="576" y="1050"/>
                  </a:lnTo>
                  <a:lnTo>
                    <a:pt x="570" y="1029"/>
                  </a:lnTo>
                  <a:lnTo>
                    <a:pt x="565" y="1014"/>
                  </a:lnTo>
                  <a:lnTo>
                    <a:pt x="565" y="1007"/>
                  </a:lnTo>
                  <a:lnTo>
                    <a:pt x="566" y="1007"/>
                  </a:lnTo>
                  <a:lnTo>
                    <a:pt x="569" y="1011"/>
                  </a:lnTo>
                  <a:lnTo>
                    <a:pt x="572" y="1016"/>
                  </a:lnTo>
                  <a:lnTo>
                    <a:pt x="575" y="1023"/>
                  </a:lnTo>
                  <a:lnTo>
                    <a:pt x="584" y="1043"/>
                  </a:lnTo>
                  <a:lnTo>
                    <a:pt x="594" y="1067"/>
                  </a:lnTo>
                  <a:lnTo>
                    <a:pt x="604" y="1092"/>
                  </a:lnTo>
                  <a:lnTo>
                    <a:pt x="610" y="1113"/>
                  </a:lnTo>
                  <a:lnTo>
                    <a:pt x="613" y="1128"/>
                  </a:lnTo>
                  <a:lnTo>
                    <a:pt x="613" y="1135"/>
                  </a:lnTo>
                  <a:lnTo>
                    <a:pt x="610" y="1131"/>
                  </a:lnTo>
                  <a:lnTo>
                    <a:pt x="604" y="1119"/>
                  </a:lnTo>
                  <a:lnTo>
                    <a:pt x="595" y="1100"/>
                  </a:lnTo>
                  <a:lnTo>
                    <a:pt x="585" y="1075"/>
                  </a:lnTo>
                  <a:close/>
                  <a:moveTo>
                    <a:pt x="651" y="1246"/>
                  </a:moveTo>
                  <a:lnTo>
                    <a:pt x="641" y="1220"/>
                  </a:lnTo>
                  <a:lnTo>
                    <a:pt x="633" y="1198"/>
                  </a:lnTo>
                  <a:lnTo>
                    <a:pt x="630" y="1182"/>
                  </a:lnTo>
                  <a:lnTo>
                    <a:pt x="629" y="1175"/>
                  </a:lnTo>
                  <a:lnTo>
                    <a:pt x="631" y="1175"/>
                  </a:lnTo>
                  <a:lnTo>
                    <a:pt x="633" y="1178"/>
                  </a:lnTo>
                  <a:lnTo>
                    <a:pt x="636" y="1184"/>
                  </a:lnTo>
                  <a:lnTo>
                    <a:pt x="640" y="1192"/>
                  </a:lnTo>
                  <a:lnTo>
                    <a:pt x="650" y="1212"/>
                  </a:lnTo>
                  <a:lnTo>
                    <a:pt x="660" y="1238"/>
                  </a:lnTo>
                  <a:lnTo>
                    <a:pt x="669" y="1264"/>
                  </a:lnTo>
                  <a:lnTo>
                    <a:pt x="677" y="1286"/>
                  </a:lnTo>
                  <a:lnTo>
                    <a:pt x="680" y="1301"/>
                  </a:lnTo>
                  <a:lnTo>
                    <a:pt x="680" y="1309"/>
                  </a:lnTo>
                  <a:lnTo>
                    <a:pt x="679" y="1308"/>
                  </a:lnTo>
                  <a:lnTo>
                    <a:pt x="677" y="1305"/>
                  </a:lnTo>
                  <a:lnTo>
                    <a:pt x="674" y="1299"/>
                  </a:lnTo>
                  <a:lnTo>
                    <a:pt x="670" y="1292"/>
                  </a:lnTo>
                  <a:lnTo>
                    <a:pt x="661" y="1272"/>
                  </a:lnTo>
                  <a:lnTo>
                    <a:pt x="651" y="1246"/>
                  </a:lnTo>
                  <a:close/>
                </a:path>
              </a:pathLst>
            </a:custGeom>
            <a:solidFill>
              <a:srgbClr val="FAF6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CH"/>
            </a:p>
          </p:txBody>
        </p:sp>
        <p:sp>
          <p:nvSpPr>
            <p:cNvPr id="130" name="Freeform 121"/>
            <p:cNvSpPr>
              <a:spLocks noEditPoints="1"/>
            </p:cNvSpPr>
            <p:nvPr userDrawn="1"/>
          </p:nvSpPr>
          <p:spPr bwMode="auto">
            <a:xfrm>
              <a:off x="8001000" y="3409950"/>
              <a:ext cx="182563" cy="735013"/>
            </a:xfrm>
            <a:custGeom>
              <a:avLst/>
              <a:gdLst>
                <a:gd name="T0" fmla="*/ 30 w 687"/>
                <a:gd name="T1" fmla="*/ 1165 h 2783"/>
                <a:gd name="T2" fmla="*/ 88 w 687"/>
                <a:gd name="T3" fmla="*/ 1124 h 2783"/>
                <a:gd name="T4" fmla="*/ 51 w 687"/>
                <a:gd name="T5" fmla="*/ 763 h 2783"/>
                <a:gd name="T6" fmla="*/ 3 w 687"/>
                <a:gd name="T7" fmla="*/ 422 h 2783"/>
                <a:gd name="T8" fmla="*/ 8 w 687"/>
                <a:gd name="T9" fmla="*/ 18 h 2783"/>
                <a:gd name="T10" fmla="*/ 687 w 687"/>
                <a:gd name="T11" fmla="*/ 1327 h 2783"/>
                <a:gd name="T12" fmla="*/ 653 w 687"/>
                <a:gd name="T13" fmla="*/ 1909 h 2783"/>
                <a:gd name="T14" fmla="*/ 612 w 687"/>
                <a:gd name="T15" fmla="*/ 2041 h 2783"/>
                <a:gd name="T16" fmla="*/ 678 w 687"/>
                <a:gd name="T17" fmla="*/ 2659 h 2783"/>
                <a:gd name="T18" fmla="*/ 150 w 687"/>
                <a:gd name="T19" fmla="*/ 1540 h 2783"/>
                <a:gd name="T20" fmla="*/ 291 w 687"/>
                <a:gd name="T21" fmla="*/ 1842 h 2783"/>
                <a:gd name="T22" fmla="*/ 194 w 687"/>
                <a:gd name="T23" fmla="*/ 1564 h 2783"/>
                <a:gd name="T24" fmla="*/ 249 w 687"/>
                <a:gd name="T25" fmla="*/ 1677 h 2783"/>
                <a:gd name="T26" fmla="*/ 208 w 687"/>
                <a:gd name="T27" fmla="*/ 1508 h 2783"/>
                <a:gd name="T28" fmla="*/ 241 w 687"/>
                <a:gd name="T29" fmla="*/ 1595 h 2783"/>
                <a:gd name="T30" fmla="*/ 553 w 687"/>
                <a:gd name="T31" fmla="*/ 2335 h 2783"/>
                <a:gd name="T32" fmla="*/ 127 w 687"/>
                <a:gd name="T33" fmla="*/ 1242 h 2783"/>
                <a:gd name="T34" fmla="*/ 452 w 687"/>
                <a:gd name="T35" fmla="*/ 1989 h 2783"/>
                <a:gd name="T36" fmla="*/ 618 w 687"/>
                <a:gd name="T37" fmla="*/ 2412 h 2783"/>
                <a:gd name="T38" fmla="*/ 36 w 687"/>
                <a:gd name="T39" fmla="*/ 894 h 2783"/>
                <a:gd name="T40" fmla="*/ 357 w 687"/>
                <a:gd name="T41" fmla="*/ 1709 h 2783"/>
                <a:gd name="T42" fmla="*/ 399 w 687"/>
                <a:gd name="T43" fmla="*/ 1795 h 2783"/>
                <a:gd name="T44" fmla="*/ 49 w 687"/>
                <a:gd name="T45" fmla="*/ 850 h 2783"/>
                <a:gd name="T46" fmla="*/ 251 w 687"/>
                <a:gd name="T47" fmla="*/ 1345 h 2783"/>
                <a:gd name="T48" fmla="*/ 504 w 687"/>
                <a:gd name="T49" fmla="*/ 1945 h 2783"/>
                <a:gd name="T50" fmla="*/ 577 w 687"/>
                <a:gd name="T51" fmla="*/ 2148 h 2783"/>
                <a:gd name="T52" fmla="*/ 120 w 687"/>
                <a:gd name="T53" fmla="*/ 948 h 2783"/>
                <a:gd name="T54" fmla="*/ 326 w 687"/>
                <a:gd name="T55" fmla="*/ 1427 h 2783"/>
                <a:gd name="T56" fmla="*/ 520 w 687"/>
                <a:gd name="T57" fmla="*/ 1915 h 2783"/>
                <a:gd name="T58" fmla="*/ 33 w 687"/>
                <a:gd name="T59" fmla="*/ 593 h 2783"/>
                <a:gd name="T60" fmla="*/ 161 w 687"/>
                <a:gd name="T61" fmla="*/ 947 h 2783"/>
                <a:gd name="T62" fmla="*/ 343 w 687"/>
                <a:gd name="T63" fmla="*/ 1387 h 2783"/>
                <a:gd name="T64" fmla="*/ 551 w 687"/>
                <a:gd name="T65" fmla="*/ 1867 h 2783"/>
                <a:gd name="T66" fmla="*/ 249 w 687"/>
                <a:gd name="T67" fmla="*/ 1042 h 2783"/>
                <a:gd name="T68" fmla="*/ 275 w 687"/>
                <a:gd name="T69" fmla="*/ 1105 h 2783"/>
                <a:gd name="T70" fmla="*/ 381 w 687"/>
                <a:gd name="T71" fmla="*/ 1370 h 2783"/>
                <a:gd name="T72" fmla="*/ 59 w 687"/>
                <a:gd name="T73" fmla="*/ 443 h 2783"/>
                <a:gd name="T74" fmla="*/ 145 w 687"/>
                <a:gd name="T75" fmla="*/ 649 h 2783"/>
                <a:gd name="T76" fmla="*/ 357 w 687"/>
                <a:gd name="T77" fmla="*/ 1215 h 2783"/>
                <a:gd name="T78" fmla="*/ 479 w 687"/>
                <a:gd name="T79" fmla="*/ 1510 h 2783"/>
                <a:gd name="T80" fmla="*/ 101 w 687"/>
                <a:gd name="T81" fmla="*/ 409 h 2783"/>
                <a:gd name="T82" fmla="*/ 127 w 687"/>
                <a:gd name="T83" fmla="*/ 500 h 2783"/>
                <a:gd name="T84" fmla="*/ 329 w 687"/>
                <a:gd name="T85" fmla="*/ 985 h 2783"/>
                <a:gd name="T86" fmla="*/ 427 w 687"/>
                <a:gd name="T87" fmla="*/ 1267 h 2783"/>
                <a:gd name="T88" fmla="*/ 558 w 687"/>
                <a:gd name="T89" fmla="*/ 1557 h 2783"/>
                <a:gd name="T90" fmla="*/ 62 w 687"/>
                <a:gd name="T91" fmla="*/ 171 h 2783"/>
                <a:gd name="T92" fmla="*/ 228 w 687"/>
                <a:gd name="T93" fmla="*/ 600 h 2783"/>
                <a:gd name="T94" fmla="*/ 310 w 687"/>
                <a:gd name="T95" fmla="*/ 846 h 2783"/>
                <a:gd name="T96" fmla="*/ 421 w 687"/>
                <a:gd name="T97" fmla="*/ 1100 h 2783"/>
                <a:gd name="T98" fmla="*/ 608 w 687"/>
                <a:gd name="T99" fmla="*/ 1572 h 2783"/>
                <a:gd name="T100" fmla="*/ 154 w 687"/>
                <a:gd name="T101" fmla="*/ 302 h 2783"/>
                <a:gd name="T102" fmla="*/ 252 w 687"/>
                <a:gd name="T103" fmla="*/ 546 h 2783"/>
                <a:gd name="T104" fmla="*/ 406 w 687"/>
                <a:gd name="T105" fmla="*/ 935 h 2783"/>
                <a:gd name="T106" fmla="*/ 426 w 687"/>
                <a:gd name="T107" fmla="*/ 994 h 2783"/>
                <a:gd name="T108" fmla="*/ 669 w 687"/>
                <a:gd name="T109" fmla="*/ 1566 h 2783"/>
                <a:gd name="T110" fmla="*/ 269 w 687"/>
                <a:gd name="T111" fmla="*/ 437 h 2783"/>
                <a:gd name="T112" fmla="*/ 362 w 687"/>
                <a:gd name="T113" fmla="*/ 671 h 2783"/>
                <a:gd name="T114" fmla="*/ 480 w 687"/>
                <a:gd name="T115" fmla="*/ 988 h 2783"/>
                <a:gd name="T116" fmla="*/ 652 w 687"/>
                <a:gd name="T117" fmla="*/ 1403 h 2783"/>
                <a:gd name="T118" fmla="*/ 420 w 687"/>
                <a:gd name="T119" fmla="*/ 687 h 2783"/>
                <a:gd name="T120" fmla="*/ 520 w 687"/>
                <a:gd name="T121" fmla="*/ 923 h 2783"/>
                <a:gd name="T122" fmla="*/ 642 w 687"/>
                <a:gd name="T123" fmla="*/ 1243 h 2783"/>
                <a:gd name="T124" fmla="*/ 604 w 687"/>
                <a:gd name="T125" fmla="*/ 987 h 27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87" h="2783">
                  <a:moveTo>
                    <a:pt x="0" y="1167"/>
                  </a:moveTo>
                  <a:lnTo>
                    <a:pt x="0" y="1130"/>
                  </a:lnTo>
                  <a:lnTo>
                    <a:pt x="4" y="1141"/>
                  </a:lnTo>
                  <a:lnTo>
                    <a:pt x="9" y="1152"/>
                  </a:lnTo>
                  <a:lnTo>
                    <a:pt x="13" y="1163"/>
                  </a:lnTo>
                  <a:lnTo>
                    <a:pt x="17" y="1175"/>
                  </a:lnTo>
                  <a:lnTo>
                    <a:pt x="38" y="1226"/>
                  </a:lnTo>
                  <a:lnTo>
                    <a:pt x="54" y="1269"/>
                  </a:lnTo>
                  <a:lnTo>
                    <a:pt x="59" y="1287"/>
                  </a:lnTo>
                  <a:lnTo>
                    <a:pt x="63" y="1299"/>
                  </a:lnTo>
                  <a:lnTo>
                    <a:pt x="65" y="1307"/>
                  </a:lnTo>
                  <a:lnTo>
                    <a:pt x="65" y="1312"/>
                  </a:lnTo>
                  <a:lnTo>
                    <a:pt x="62" y="1310"/>
                  </a:lnTo>
                  <a:lnTo>
                    <a:pt x="59" y="1303"/>
                  </a:lnTo>
                  <a:lnTo>
                    <a:pt x="53" y="1292"/>
                  </a:lnTo>
                  <a:lnTo>
                    <a:pt x="46" y="1277"/>
                  </a:lnTo>
                  <a:lnTo>
                    <a:pt x="27" y="1236"/>
                  </a:lnTo>
                  <a:lnTo>
                    <a:pt x="7" y="1186"/>
                  </a:lnTo>
                  <a:lnTo>
                    <a:pt x="0" y="1167"/>
                  </a:lnTo>
                  <a:close/>
                  <a:moveTo>
                    <a:pt x="0" y="1089"/>
                  </a:moveTo>
                  <a:lnTo>
                    <a:pt x="0" y="1053"/>
                  </a:lnTo>
                  <a:lnTo>
                    <a:pt x="4" y="1065"/>
                  </a:lnTo>
                  <a:lnTo>
                    <a:pt x="10" y="1078"/>
                  </a:lnTo>
                  <a:lnTo>
                    <a:pt x="15" y="1091"/>
                  </a:lnTo>
                  <a:lnTo>
                    <a:pt x="21" y="1106"/>
                  </a:lnTo>
                  <a:lnTo>
                    <a:pt x="40" y="1155"/>
                  </a:lnTo>
                  <a:lnTo>
                    <a:pt x="55" y="1197"/>
                  </a:lnTo>
                  <a:lnTo>
                    <a:pt x="60" y="1213"/>
                  </a:lnTo>
                  <a:lnTo>
                    <a:pt x="63" y="1226"/>
                  </a:lnTo>
                  <a:lnTo>
                    <a:pt x="66" y="1234"/>
                  </a:lnTo>
                  <a:lnTo>
                    <a:pt x="66" y="1238"/>
                  </a:lnTo>
                  <a:lnTo>
                    <a:pt x="63" y="1236"/>
                  </a:lnTo>
                  <a:lnTo>
                    <a:pt x="60" y="1230"/>
                  </a:lnTo>
                  <a:lnTo>
                    <a:pt x="54" y="1219"/>
                  </a:lnTo>
                  <a:lnTo>
                    <a:pt x="47" y="1204"/>
                  </a:lnTo>
                  <a:lnTo>
                    <a:pt x="30" y="1165"/>
                  </a:lnTo>
                  <a:lnTo>
                    <a:pt x="10" y="1117"/>
                  </a:lnTo>
                  <a:lnTo>
                    <a:pt x="4" y="1102"/>
                  </a:lnTo>
                  <a:lnTo>
                    <a:pt x="0" y="1089"/>
                  </a:lnTo>
                  <a:close/>
                  <a:moveTo>
                    <a:pt x="0" y="1008"/>
                  </a:moveTo>
                  <a:lnTo>
                    <a:pt x="0" y="975"/>
                  </a:lnTo>
                  <a:lnTo>
                    <a:pt x="7" y="992"/>
                  </a:lnTo>
                  <a:lnTo>
                    <a:pt x="14" y="1009"/>
                  </a:lnTo>
                  <a:lnTo>
                    <a:pt x="22" y="1029"/>
                  </a:lnTo>
                  <a:lnTo>
                    <a:pt x="31" y="1050"/>
                  </a:lnTo>
                  <a:lnTo>
                    <a:pt x="49" y="1098"/>
                  </a:lnTo>
                  <a:lnTo>
                    <a:pt x="63" y="1137"/>
                  </a:lnTo>
                  <a:lnTo>
                    <a:pt x="68" y="1153"/>
                  </a:lnTo>
                  <a:lnTo>
                    <a:pt x="71" y="1165"/>
                  </a:lnTo>
                  <a:lnTo>
                    <a:pt x="73" y="1174"/>
                  </a:lnTo>
                  <a:lnTo>
                    <a:pt x="73" y="1177"/>
                  </a:lnTo>
                  <a:lnTo>
                    <a:pt x="71" y="1175"/>
                  </a:lnTo>
                  <a:lnTo>
                    <a:pt x="67" y="1169"/>
                  </a:lnTo>
                  <a:lnTo>
                    <a:pt x="61" y="1158"/>
                  </a:lnTo>
                  <a:lnTo>
                    <a:pt x="55" y="1145"/>
                  </a:lnTo>
                  <a:lnTo>
                    <a:pt x="38" y="1107"/>
                  </a:lnTo>
                  <a:lnTo>
                    <a:pt x="20" y="1060"/>
                  </a:lnTo>
                  <a:lnTo>
                    <a:pt x="14" y="1046"/>
                  </a:lnTo>
                  <a:lnTo>
                    <a:pt x="9" y="1033"/>
                  </a:lnTo>
                  <a:lnTo>
                    <a:pt x="4" y="1020"/>
                  </a:lnTo>
                  <a:lnTo>
                    <a:pt x="0" y="1008"/>
                  </a:lnTo>
                  <a:close/>
                  <a:moveTo>
                    <a:pt x="0" y="915"/>
                  </a:moveTo>
                  <a:lnTo>
                    <a:pt x="0" y="898"/>
                  </a:lnTo>
                  <a:lnTo>
                    <a:pt x="8" y="914"/>
                  </a:lnTo>
                  <a:lnTo>
                    <a:pt x="19" y="938"/>
                  </a:lnTo>
                  <a:lnTo>
                    <a:pt x="32" y="969"/>
                  </a:lnTo>
                  <a:lnTo>
                    <a:pt x="47" y="1005"/>
                  </a:lnTo>
                  <a:lnTo>
                    <a:pt x="65" y="1051"/>
                  </a:lnTo>
                  <a:lnTo>
                    <a:pt x="78" y="1089"/>
                  </a:lnTo>
                  <a:lnTo>
                    <a:pt x="82" y="1105"/>
                  </a:lnTo>
                  <a:lnTo>
                    <a:pt x="85" y="1117"/>
                  </a:lnTo>
                  <a:lnTo>
                    <a:pt x="88" y="1124"/>
                  </a:lnTo>
                  <a:lnTo>
                    <a:pt x="88" y="1128"/>
                  </a:lnTo>
                  <a:lnTo>
                    <a:pt x="85" y="1125"/>
                  </a:lnTo>
                  <a:lnTo>
                    <a:pt x="82" y="1120"/>
                  </a:lnTo>
                  <a:lnTo>
                    <a:pt x="77" y="1110"/>
                  </a:lnTo>
                  <a:lnTo>
                    <a:pt x="70" y="1097"/>
                  </a:lnTo>
                  <a:lnTo>
                    <a:pt x="54" y="1061"/>
                  </a:lnTo>
                  <a:lnTo>
                    <a:pt x="35" y="1016"/>
                  </a:lnTo>
                  <a:lnTo>
                    <a:pt x="24" y="985"/>
                  </a:lnTo>
                  <a:lnTo>
                    <a:pt x="14" y="958"/>
                  </a:lnTo>
                  <a:lnTo>
                    <a:pt x="5" y="935"/>
                  </a:lnTo>
                  <a:lnTo>
                    <a:pt x="0" y="915"/>
                  </a:lnTo>
                  <a:close/>
                  <a:moveTo>
                    <a:pt x="0" y="735"/>
                  </a:moveTo>
                  <a:lnTo>
                    <a:pt x="0" y="700"/>
                  </a:lnTo>
                  <a:lnTo>
                    <a:pt x="11" y="731"/>
                  </a:lnTo>
                  <a:lnTo>
                    <a:pt x="19" y="756"/>
                  </a:lnTo>
                  <a:lnTo>
                    <a:pt x="23" y="774"/>
                  </a:lnTo>
                  <a:lnTo>
                    <a:pt x="24" y="781"/>
                  </a:lnTo>
                  <a:lnTo>
                    <a:pt x="21" y="779"/>
                  </a:lnTo>
                  <a:lnTo>
                    <a:pt x="15" y="770"/>
                  </a:lnTo>
                  <a:lnTo>
                    <a:pt x="9" y="755"/>
                  </a:lnTo>
                  <a:lnTo>
                    <a:pt x="0" y="735"/>
                  </a:lnTo>
                  <a:close/>
                  <a:moveTo>
                    <a:pt x="0" y="633"/>
                  </a:moveTo>
                  <a:lnTo>
                    <a:pt x="0" y="604"/>
                  </a:lnTo>
                  <a:lnTo>
                    <a:pt x="5" y="618"/>
                  </a:lnTo>
                  <a:lnTo>
                    <a:pt x="13" y="634"/>
                  </a:lnTo>
                  <a:lnTo>
                    <a:pt x="21" y="653"/>
                  </a:lnTo>
                  <a:lnTo>
                    <a:pt x="28" y="673"/>
                  </a:lnTo>
                  <a:lnTo>
                    <a:pt x="43" y="711"/>
                  </a:lnTo>
                  <a:lnTo>
                    <a:pt x="54" y="744"/>
                  </a:lnTo>
                  <a:lnTo>
                    <a:pt x="57" y="757"/>
                  </a:lnTo>
                  <a:lnTo>
                    <a:pt x="60" y="767"/>
                  </a:lnTo>
                  <a:lnTo>
                    <a:pt x="61" y="774"/>
                  </a:lnTo>
                  <a:lnTo>
                    <a:pt x="61" y="777"/>
                  </a:lnTo>
                  <a:lnTo>
                    <a:pt x="59" y="776"/>
                  </a:lnTo>
                  <a:lnTo>
                    <a:pt x="56" y="770"/>
                  </a:lnTo>
                  <a:lnTo>
                    <a:pt x="51" y="763"/>
                  </a:lnTo>
                  <a:lnTo>
                    <a:pt x="46" y="751"/>
                  </a:lnTo>
                  <a:lnTo>
                    <a:pt x="33" y="720"/>
                  </a:lnTo>
                  <a:lnTo>
                    <a:pt x="17" y="683"/>
                  </a:lnTo>
                  <a:lnTo>
                    <a:pt x="13" y="669"/>
                  </a:lnTo>
                  <a:lnTo>
                    <a:pt x="8" y="656"/>
                  </a:lnTo>
                  <a:lnTo>
                    <a:pt x="3" y="644"/>
                  </a:lnTo>
                  <a:lnTo>
                    <a:pt x="0" y="633"/>
                  </a:lnTo>
                  <a:close/>
                  <a:moveTo>
                    <a:pt x="0" y="520"/>
                  </a:moveTo>
                  <a:lnTo>
                    <a:pt x="0" y="495"/>
                  </a:lnTo>
                  <a:lnTo>
                    <a:pt x="4" y="510"/>
                  </a:lnTo>
                  <a:lnTo>
                    <a:pt x="8" y="523"/>
                  </a:lnTo>
                  <a:lnTo>
                    <a:pt x="9" y="530"/>
                  </a:lnTo>
                  <a:lnTo>
                    <a:pt x="9" y="533"/>
                  </a:lnTo>
                  <a:lnTo>
                    <a:pt x="5" y="531"/>
                  </a:lnTo>
                  <a:lnTo>
                    <a:pt x="0" y="520"/>
                  </a:lnTo>
                  <a:close/>
                  <a:moveTo>
                    <a:pt x="0" y="407"/>
                  </a:moveTo>
                  <a:lnTo>
                    <a:pt x="0" y="389"/>
                  </a:lnTo>
                  <a:lnTo>
                    <a:pt x="5" y="401"/>
                  </a:lnTo>
                  <a:lnTo>
                    <a:pt x="14" y="418"/>
                  </a:lnTo>
                  <a:lnTo>
                    <a:pt x="23" y="441"/>
                  </a:lnTo>
                  <a:lnTo>
                    <a:pt x="33" y="467"/>
                  </a:lnTo>
                  <a:lnTo>
                    <a:pt x="46" y="502"/>
                  </a:lnTo>
                  <a:lnTo>
                    <a:pt x="55" y="530"/>
                  </a:lnTo>
                  <a:lnTo>
                    <a:pt x="58" y="541"/>
                  </a:lnTo>
                  <a:lnTo>
                    <a:pt x="60" y="550"/>
                  </a:lnTo>
                  <a:lnTo>
                    <a:pt x="61" y="555"/>
                  </a:lnTo>
                  <a:lnTo>
                    <a:pt x="61" y="558"/>
                  </a:lnTo>
                  <a:lnTo>
                    <a:pt x="59" y="558"/>
                  </a:lnTo>
                  <a:lnTo>
                    <a:pt x="57" y="553"/>
                  </a:lnTo>
                  <a:lnTo>
                    <a:pt x="53" y="546"/>
                  </a:lnTo>
                  <a:lnTo>
                    <a:pt x="48" y="537"/>
                  </a:lnTo>
                  <a:lnTo>
                    <a:pt x="36" y="509"/>
                  </a:lnTo>
                  <a:lnTo>
                    <a:pt x="23" y="477"/>
                  </a:lnTo>
                  <a:lnTo>
                    <a:pt x="15" y="457"/>
                  </a:lnTo>
                  <a:lnTo>
                    <a:pt x="9" y="438"/>
                  </a:lnTo>
                  <a:lnTo>
                    <a:pt x="3" y="422"/>
                  </a:lnTo>
                  <a:lnTo>
                    <a:pt x="0" y="407"/>
                  </a:lnTo>
                  <a:close/>
                  <a:moveTo>
                    <a:pt x="0" y="292"/>
                  </a:moveTo>
                  <a:lnTo>
                    <a:pt x="0" y="259"/>
                  </a:lnTo>
                  <a:lnTo>
                    <a:pt x="5" y="274"/>
                  </a:lnTo>
                  <a:lnTo>
                    <a:pt x="12" y="290"/>
                  </a:lnTo>
                  <a:lnTo>
                    <a:pt x="23" y="322"/>
                  </a:lnTo>
                  <a:lnTo>
                    <a:pt x="32" y="348"/>
                  </a:lnTo>
                  <a:lnTo>
                    <a:pt x="34" y="358"/>
                  </a:lnTo>
                  <a:lnTo>
                    <a:pt x="36" y="366"/>
                  </a:lnTo>
                  <a:lnTo>
                    <a:pt x="37" y="371"/>
                  </a:lnTo>
                  <a:lnTo>
                    <a:pt x="37" y="375"/>
                  </a:lnTo>
                  <a:lnTo>
                    <a:pt x="35" y="373"/>
                  </a:lnTo>
                  <a:lnTo>
                    <a:pt x="33" y="369"/>
                  </a:lnTo>
                  <a:lnTo>
                    <a:pt x="28" y="363"/>
                  </a:lnTo>
                  <a:lnTo>
                    <a:pt x="24" y="354"/>
                  </a:lnTo>
                  <a:lnTo>
                    <a:pt x="14" y="330"/>
                  </a:lnTo>
                  <a:lnTo>
                    <a:pt x="2" y="300"/>
                  </a:lnTo>
                  <a:lnTo>
                    <a:pt x="0" y="292"/>
                  </a:lnTo>
                  <a:close/>
                  <a:moveTo>
                    <a:pt x="0" y="164"/>
                  </a:moveTo>
                  <a:lnTo>
                    <a:pt x="0" y="130"/>
                  </a:lnTo>
                  <a:lnTo>
                    <a:pt x="3" y="140"/>
                  </a:lnTo>
                  <a:lnTo>
                    <a:pt x="7" y="149"/>
                  </a:lnTo>
                  <a:lnTo>
                    <a:pt x="16" y="178"/>
                  </a:lnTo>
                  <a:lnTo>
                    <a:pt x="24" y="202"/>
                  </a:lnTo>
                  <a:lnTo>
                    <a:pt x="28" y="219"/>
                  </a:lnTo>
                  <a:lnTo>
                    <a:pt x="28" y="227"/>
                  </a:lnTo>
                  <a:lnTo>
                    <a:pt x="27" y="225"/>
                  </a:lnTo>
                  <a:lnTo>
                    <a:pt x="25" y="223"/>
                  </a:lnTo>
                  <a:lnTo>
                    <a:pt x="22" y="218"/>
                  </a:lnTo>
                  <a:lnTo>
                    <a:pt x="19" y="210"/>
                  </a:lnTo>
                  <a:lnTo>
                    <a:pt x="10" y="189"/>
                  </a:lnTo>
                  <a:lnTo>
                    <a:pt x="0" y="164"/>
                  </a:lnTo>
                  <a:close/>
                  <a:moveTo>
                    <a:pt x="0" y="26"/>
                  </a:moveTo>
                  <a:lnTo>
                    <a:pt x="0" y="0"/>
                  </a:lnTo>
                  <a:lnTo>
                    <a:pt x="3" y="8"/>
                  </a:lnTo>
                  <a:lnTo>
                    <a:pt x="8" y="18"/>
                  </a:lnTo>
                  <a:lnTo>
                    <a:pt x="12" y="29"/>
                  </a:lnTo>
                  <a:lnTo>
                    <a:pt x="16" y="40"/>
                  </a:lnTo>
                  <a:lnTo>
                    <a:pt x="25" y="67"/>
                  </a:lnTo>
                  <a:lnTo>
                    <a:pt x="32" y="88"/>
                  </a:lnTo>
                  <a:lnTo>
                    <a:pt x="36" y="104"/>
                  </a:lnTo>
                  <a:lnTo>
                    <a:pt x="36" y="110"/>
                  </a:lnTo>
                  <a:lnTo>
                    <a:pt x="33" y="107"/>
                  </a:lnTo>
                  <a:lnTo>
                    <a:pt x="26" y="94"/>
                  </a:lnTo>
                  <a:lnTo>
                    <a:pt x="17" y="74"/>
                  </a:lnTo>
                  <a:lnTo>
                    <a:pt x="8" y="49"/>
                  </a:lnTo>
                  <a:lnTo>
                    <a:pt x="3" y="37"/>
                  </a:lnTo>
                  <a:lnTo>
                    <a:pt x="0" y="26"/>
                  </a:lnTo>
                  <a:close/>
                  <a:moveTo>
                    <a:pt x="687" y="1180"/>
                  </a:moveTo>
                  <a:lnTo>
                    <a:pt x="687" y="1209"/>
                  </a:lnTo>
                  <a:lnTo>
                    <a:pt x="681" y="1192"/>
                  </a:lnTo>
                  <a:lnTo>
                    <a:pt x="678" y="1179"/>
                  </a:lnTo>
                  <a:lnTo>
                    <a:pt x="676" y="1169"/>
                  </a:lnTo>
                  <a:lnTo>
                    <a:pt x="676" y="1165"/>
                  </a:lnTo>
                  <a:lnTo>
                    <a:pt x="678" y="1165"/>
                  </a:lnTo>
                  <a:lnTo>
                    <a:pt x="680" y="1168"/>
                  </a:lnTo>
                  <a:lnTo>
                    <a:pt x="684" y="1173"/>
                  </a:lnTo>
                  <a:lnTo>
                    <a:pt x="687" y="1180"/>
                  </a:lnTo>
                  <a:close/>
                  <a:moveTo>
                    <a:pt x="687" y="1327"/>
                  </a:moveTo>
                  <a:lnTo>
                    <a:pt x="687" y="1364"/>
                  </a:lnTo>
                  <a:lnTo>
                    <a:pt x="677" y="1338"/>
                  </a:lnTo>
                  <a:lnTo>
                    <a:pt x="671" y="1315"/>
                  </a:lnTo>
                  <a:lnTo>
                    <a:pt x="667" y="1306"/>
                  </a:lnTo>
                  <a:lnTo>
                    <a:pt x="666" y="1300"/>
                  </a:lnTo>
                  <a:lnTo>
                    <a:pt x="665" y="1295"/>
                  </a:lnTo>
                  <a:lnTo>
                    <a:pt x="666" y="1293"/>
                  </a:lnTo>
                  <a:lnTo>
                    <a:pt x="667" y="1293"/>
                  </a:lnTo>
                  <a:lnTo>
                    <a:pt x="668" y="1294"/>
                  </a:lnTo>
                  <a:lnTo>
                    <a:pt x="671" y="1296"/>
                  </a:lnTo>
                  <a:lnTo>
                    <a:pt x="674" y="1301"/>
                  </a:lnTo>
                  <a:lnTo>
                    <a:pt x="680" y="1312"/>
                  </a:lnTo>
                  <a:lnTo>
                    <a:pt x="687" y="1327"/>
                  </a:lnTo>
                  <a:close/>
                  <a:moveTo>
                    <a:pt x="687" y="1474"/>
                  </a:moveTo>
                  <a:lnTo>
                    <a:pt x="687" y="1507"/>
                  </a:lnTo>
                  <a:lnTo>
                    <a:pt x="680" y="1487"/>
                  </a:lnTo>
                  <a:lnTo>
                    <a:pt x="676" y="1471"/>
                  </a:lnTo>
                  <a:lnTo>
                    <a:pt x="674" y="1460"/>
                  </a:lnTo>
                  <a:lnTo>
                    <a:pt x="674" y="1455"/>
                  </a:lnTo>
                  <a:lnTo>
                    <a:pt x="676" y="1455"/>
                  </a:lnTo>
                  <a:lnTo>
                    <a:pt x="678" y="1459"/>
                  </a:lnTo>
                  <a:lnTo>
                    <a:pt x="683" y="1465"/>
                  </a:lnTo>
                  <a:lnTo>
                    <a:pt x="687" y="1474"/>
                  </a:lnTo>
                  <a:close/>
                  <a:moveTo>
                    <a:pt x="687" y="1729"/>
                  </a:moveTo>
                  <a:lnTo>
                    <a:pt x="687" y="1771"/>
                  </a:lnTo>
                  <a:lnTo>
                    <a:pt x="684" y="1763"/>
                  </a:lnTo>
                  <a:lnTo>
                    <a:pt x="680" y="1755"/>
                  </a:lnTo>
                  <a:lnTo>
                    <a:pt x="677" y="1746"/>
                  </a:lnTo>
                  <a:lnTo>
                    <a:pt x="673" y="1737"/>
                  </a:lnTo>
                  <a:lnTo>
                    <a:pt x="657" y="1700"/>
                  </a:lnTo>
                  <a:lnTo>
                    <a:pt x="645" y="1668"/>
                  </a:lnTo>
                  <a:lnTo>
                    <a:pt x="642" y="1656"/>
                  </a:lnTo>
                  <a:lnTo>
                    <a:pt x="639" y="1646"/>
                  </a:lnTo>
                  <a:lnTo>
                    <a:pt x="638" y="1638"/>
                  </a:lnTo>
                  <a:lnTo>
                    <a:pt x="639" y="1635"/>
                  </a:lnTo>
                  <a:lnTo>
                    <a:pt x="641" y="1636"/>
                  </a:lnTo>
                  <a:lnTo>
                    <a:pt x="644" y="1641"/>
                  </a:lnTo>
                  <a:lnTo>
                    <a:pt x="650" y="1648"/>
                  </a:lnTo>
                  <a:lnTo>
                    <a:pt x="655" y="1659"/>
                  </a:lnTo>
                  <a:lnTo>
                    <a:pt x="669" y="1689"/>
                  </a:lnTo>
                  <a:lnTo>
                    <a:pt x="686" y="1726"/>
                  </a:lnTo>
                  <a:lnTo>
                    <a:pt x="687" y="1729"/>
                  </a:lnTo>
                  <a:close/>
                  <a:moveTo>
                    <a:pt x="687" y="1964"/>
                  </a:moveTo>
                  <a:lnTo>
                    <a:pt x="687" y="2007"/>
                  </a:lnTo>
                  <a:lnTo>
                    <a:pt x="672" y="1968"/>
                  </a:lnTo>
                  <a:lnTo>
                    <a:pt x="661" y="1938"/>
                  </a:lnTo>
                  <a:lnTo>
                    <a:pt x="656" y="1924"/>
                  </a:lnTo>
                  <a:lnTo>
                    <a:pt x="654" y="1916"/>
                  </a:lnTo>
                  <a:lnTo>
                    <a:pt x="653" y="1909"/>
                  </a:lnTo>
                  <a:lnTo>
                    <a:pt x="653" y="1906"/>
                  </a:lnTo>
                  <a:lnTo>
                    <a:pt x="655" y="1906"/>
                  </a:lnTo>
                  <a:lnTo>
                    <a:pt x="657" y="1908"/>
                  </a:lnTo>
                  <a:lnTo>
                    <a:pt x="661" y="1913"/>
                  </a:lnTo>
                  <a:lnTo>
                    <a:pt x="665" y="1920"/>
                  </a:lnTo>
                  <a:lnTo>
                    <a:pt x="675" y="1939"/>
                  </a:lnTo>
                  <a:lnTo>
                    <a:pt x="687" y="1964"/>
                  </a:lnTo>
                  <a:close/>
                  <a:moveTo>
                    <a:pt x="687" y="2071"/>
                  </a:moveTo>
                  <a:lnTo>
                    <a:pt x="687" y="2111"/>
                  </a:lnTo>
                  <a:lnTo>
                    <a:pt x="680" y="2098"/>
                  </a:lnTo>
                  <a:lnTo>
                    <a:pt x="674" y="2082"/>
                  </a:lnTo>
                  <a:lnTo>
                    <a:pt x="666" y="2066"/>
                  </a:lnTo>
                  <a:lnTo>
                    <a:pt x="660" y="2049"/>
                  </a:lnTo>
                  <a:lnTo>
                    <a:pt x="641" y="2004"/>
                  </a:lnTo>
                  <a:lnTo>
                    <a:pt x="627" y="1966"/>
                  </a:lnTo>
                  <a:lnTo>
                    <a:pt x="621" y="1952"/>
                  </a:lnTo>
                  <a:lnTo>
                    <a:pt x="618" y="1940"/>
                  </a:lnTo>
                  <a:lnTo>
                    <a:pt x="617" y="1932"/>
                  </a:lnTo>
                  <a:lnTo>
                    <a:pt x="617" y="1929"/>
                  </a:lnTo>
                  <a:lnTo>
                    <a:pt x="619" y="1930"/>
                  </a:lnTo>
                  <a:lnTo>
                    <a:pt x="623" y="1935"/>
                  </a:lnTo>
                  <a:lnTo>
                    <a:pt x="629" y="1944"/>
                  </a:lnTo>
                  <a:lnTo>
                    <a:pt x="637" y="1957"/>
                  </a:lnTo>
                  <a:lnTo>
                    <a:pt x="653" y="1992"/>
                  </a:lnTo>
                  <a:lnTo>
                    <a:pt x="673" y="2036"/>
                  </a:lnTo>
                  <a:lnTo>
                    <a:pt x="677" y="2045"/>
                  </a:lnTo>
                  <a:lnTo>
                    <a:pt x="680" y="2054"/>
                  </a:lnTo>
                  <a:lnTo>
                    <a:pt x="684" y="2063"/>
                  </a:lnTo>
                  <a:lnTo>
                    <a:pt x="687" y="2071"/>
                  </a:lnTo>
                  <a:close/>
                  <a:moveTo>
                    <a:pt x="687" y="2183"/>
                  </a:moveTo>
                  <a:lnTo>
                    <a:pt x="687" y="2198"/>
                  </a:lnTo>
                  <a:lnTo>
                    <a:pt x="679" y="2185"/>
                  </a:lnTo>
                  <a:lnTo>
                    <a:pt x="666" y="2160"/>
                  </a:lnTo>
                  <a:lnTo>
                    <a:pt x="650" y="2127"/>
                  </a:lnTo>
                  <a:lnTo>
                    <a:pt x="631" y="2087"/>
                  </a:lnTo>
                  <a:lnTo>
                    <a:pt x="612" y="2041"/>
                  </a:lnTo>
                  <a:lnTo>
                    <a:pt x="597" y="2001"/>
                  </a:lnTo>
                  <a:lnTo>
                    <a:pt x="593" y="1986"/>
                  </a:lnTo>
                  <a:lnTo>
                    <a:pt x="588" y="1975"/>
                  </a:lnTo>
                  <a:lnTo>
                    <a:pt x="587" y="1966"/>
                  </a:lnTo>
                  <a:lnTo>
                    <a:pt x="587" y="1963"/>
                  </a:lnTo>
                  <a:lnTo>
                    <a:pt x="589" y="1964"/>
                  </a:lnTo>
                  <a:lnTo>
                    <a:pt x="594" y="1969"/>
                  </a:lnTo>
                  <a:lnTo>
                    <a:pt x="599" y="1979"/>
                  </a:lnTo>
                  <a:lnTo>
                    <a:pt x="607" y="1992"/>
                  </a:lnTo>
                  <a:lnTo>
                    <a:pt x="625" y="2029"/>
                  </a:lnTo>
                  <a:lnTo>
                    <a:pt x="645" y="2075"/>
                  </a:lnTo>
                  <a:lnTo>
                    <a:pt x="660" y="2109"/>
                  </a:lnTo>
                  <a:lnTo>
                    <a:pt x="672" y="2138"/>
                  </a:lnTo>
                  <a:lnTo>
                    <a:pt x="681" y="2163"/>
                  </a:lnTo>
                  <a:lnTo>
                    <a:pt x="687" y="2183"/>
                  </a:lnTo>
                  <a:close/>
                  <a:moveTo>
                    <a:pt x="687" y="2684"/>
                  </a:moveTo>
                  <a:lnTo>
                    <a:pt x="687" y="2705"/>
                  </a:lnTo>
                  <a:lnTo>
                    <a:pt x="676" y="2684"/>
                  </a:lnTo>
                  <a:lnTo>
                    <a:pt x="660" y="2653"/>
                  </a:lnTo>
                  <a:lnTo>
                    <a:pt x="642" y="2615"/>
                  </a:lnTo>
                  <a:lnTo>
                    <a:pt x="621" y="2570"/>
                  </a:lnTo>
                  <a:lnTo>
                    <a:pt x="596" y="2512"/>
                  </a:lnTo>
                  <a:lnTo>
                    <a:pt x="576" y="2463"/>
                  </a:lnTo>
                  <a:lnTo>
                    <a:pt x="569" y="2443"/>
                  </a:lnTo>
                  <a:lnTo>
                    <a:pt x="564" y="2428"/>
                  </a:lnTo>
                  <a:lnTo>
                    <a:pt x="561" y="2418"/>
                  </a:lnTo>
                  <a:lnTo>
                    <a:pt x="561" y="2413"/>
                  </a:lnTo>
                  <a:lnTo>
                    <a:pt x="564" y="2416"/>
                  </a:lnTo>
                  <a:lnTo>
                    <a:pt x="569" y="2423"/>
                  </a:lnTo>
                  <a:lnTo>
                    <a:pt x="576" y="2435"/>
                  </a:lnTo>
                  <a:lnTo>
                    <a:pt x="586" y="2453"/>
                  </a:lnTo>
                  <a:lnTo>
                    <a:pt x="608" y="2500"/>
                  </a:lnTo>
                  <a:lnTo>
                    <a:pt x="635" y="2558"/>
                  </a:lnTo>
                  <a:lnTo>
                    <a:pt x="652" y="2595"/>
                  </a:lnTo>
                  <a:lnTo>
                    <a:pt x="666" y="2629"/>
                  </a:lnTo>
                  <a:lnTo>
                    <a:pt x="678" y="2659"/>
                  </a:lnTo>
                  <a:lnTo>
                    <a:pt x="687" y="2684"/>
                  </a:lnTo>
                  <a:close/>
                  <a:moveTo>
                    <a:pt x="687" y="2744"/>
                  </a:moveTo>
                  <a:lnTo>
                    <a:pt x="687" y="2783"/>
                  </a:lnTo>
                  <a:lnTo>
                    <a:pt x="678" y="2764"/>
                  </a:lnTo>
                  <a:lnTo>
                    <a:pt x="668" y="2743"/>
                  </a:lnTo>
                  <a:lnTo>
                    <a:pt x="657" y="2721"/>
                  </a:lnTo>
                  <a:lnTo>
                    <a:pt x="648" y="2697"/>
                  </a:lnTo>
                  <a:lnTo>
                    <a:pt x="620" y="2636"/>
                  </a:lnTo>
                  <a:lnTo>
                    <a:pt x="599" y="2585"/>
                  </a:lnTo>
                  <a:lnTo>
                    <a:pt x="592" y="2565"/>
                  </a:lnTo>
                  <a:lnTo>
                    <a:pt x="587" y="2549"/>
                  </a:lnTo>
                  <a:lnTo>
                    <a:pt x="584" y="2539"/>
                  </a:lnTo>
                  <a:lnTo>
                    <a:pt x="584" y="2535"/>
                  </a:lnTo>
                  <a:lnTo>
                    <a:pt x="587" y="2536"/>
                  </a:lnTo>
                  <a:lnTo>
                    <a:pt x="593" y="2545"/>
                  </a:lnTo>
                  <a:lnTo>
                    <a:pt x="599" y="2558"/>
                  </a:lnTo>
                  <a:lnTo>
                    <a:pt x="609" y="2576"/>
                  </a:lnTo>
                  <a:lnTo>
                    <a:pt x="633" y="2624"/>
                  </a:lnTo>
                  <a:lnTo>
                    <a:pt x="661" y="2684"/>
                  </a:lnTo>
                  <a:lnTo>
                    <a:pt x="668" y="2700"/>
                  </a:lnTo>
                  <a:lnTo>
                    <a:pt x="675" y="2716"/>
                  </a:lnTo>
                  <a:lnTo>
                    <a:pt x="681" y="2730"/>
                  </a:lnTo>
                  <a:lnTo>
                    <a:pt x="687" y="2744"/>
                  </a:lnTo>
                  <a:close/>
                  <a:moveTo>
                    <a:pt x="161" y="1529"/>
                  </a:moveTo>
                  <a:lnTo>
                    <a:pt x="183" y="1582"/>
                  </a:lnTo>
                  <a:lnTo>
                    <a:pt x="199" y="1627"/>
                  </a:lnTo>
                  <a:lnTo>
                    <a:pt x="206" y="1645"/>
                  </a:lnTo>
                  <a:lnTo>
                    <a:pt x="209" y="1658"/>
                  </a:lnTo>
                  <a:lnTo>
                    <a:pt x="213" y="1667"/>
                  </a:lnTo>
                  <a:lnTo>
                    <a:pt x="213" y="1671"/>
                  </a:lnTo>
                  <a:lnTo>
                    <a:pt x="209" y="1669"/>
                  </a:lnTo>
                  <a:lnTo>
                    <a:pt x="205" y="1662"/>
                  </a:lnTo>
                  <a:lnTo>
                    <a:pt x="199" y="1650"/>
                  </a:lnTo>
                  <a:lnTo>
                    <a:pt x="192" y="1635"/>
                  </a:lnTo>
                  <a:lnTo>
                    <a:pt x="172" y="1592"/>
                  </a:lnTo>
                  <a:lnTo>
                    <a:pt x="150" y="1540"/>
                  </a:lnTo>
                  <a:lnTo>
                    <a:pt x="128" y="1486"/>
                  </a:lnTo>
                  <a:lnTo>
                    <a:pt x="112" y="1440"/>
                  </a:lnTo>
                  <a:lnTo>
                    <a:pt x="105" y="1422"/>
                  </a:lnTo>
                  <a:lnTo>
                    <a:pt x="101" y="1409"/>
                  </a:lnTo>
                  <a:lnTo>
                    <a:pt x="99" y="1399"/>
                  </a:lnTo>
                  <a:lnTo>
                    <a:pt x="99" y="1396"/>
                  </a:lnTo>
                  <a:lnTo>
                    <a:pt x="102" y="1397"/>
                  </a:lnTo>
                  <a:lnTo>
                    <a:pt x="106" y="1405"/>
                  </a:lnTo>
                  <a:lnTo>
                    <a:pt x="112" y="1417"/>
                  </a:lnTo>
                  <a:lnTo>
                    <a:pt x="119" y="1432"/>
                  </a:lnTo>
                  <a:lnTo>
                    <a:pt x="139" y="1475"/>
                  </a:lnTo>
                  <a:lnTo>
                    <a:pt x="161" y="1529"/>
                  </a:lnTo>
                  <a:close/>
                  <a:moveTo>
                    <a:pt x="316" y="1897"/>
                  </a:moveTo>
                  <a:lnTo>
                    <a:pt x="339" y="1954"/>
                  </a:lnTo>
                  <a:lnTo>
                    <a:pt x="357" y="2000"/>
                  </a:lnTo>
                  <a:lnTo>
                    <a:pt x="364" y="2019"/>
                  </a:lnTo>
                  <a:lnTo>
                    <a:pt x="368" y="2033"/>
                  </a:lnTo>
                  <a:lnTo>
                    <a:pt x="370" y="2043"/>
                  </a:lnTo>
                  <a:lnTo>
                    <a:pt x="370" y="2046"/>
                  </a:lnTo>
                  <a:lnTo>
                    <a:pt x="368" y="2045"/>
                  </a:lnTo>
                  <a:lnTo>
                    <a:pt x="364" y="2037"/>
                  </a:lnTo>
                  <a:lnTo>
                    <a:pt x="356" y="2025"/>
                  </a:lnTo>
                  <a:lnTo>
                    <a:pt x="348" y="2009"/>
                  </a:lnTo>
                  <a:lnTo>
                    <a:pt x="328" y="1964"/>
                  </a:lnTo>
                  <a:lnTo>
                    <a:pt x="303" y="1909"/>
                  </a:lnTo>
                  <a:lnTo>
                    <a:pt x="280" y="1853"/>
                  </a:lnTo>
                  <a:lnTo>
                    <a:pt x="262" y="1806"/>
                  </a:lnTo>
                  <a:lnTo>
                    <a:pt x="255" y="1787"/>
                  </a:lnTo>
                  <a:lnTo>
                    <a:pt x="251" y="1773"/>
                  </a:lnTo>
                  <a:lnTo>
                    <a:pt x="249" y="1763"/>
                  </a:lnTo>
                  <a:lnTo>
                    <a:pt x="249" y="1760"/>
                  </a:lnTo>
                  <a:lnTo>
                    <a:pt x="252" y="1761"/>
                  </a:lnTo>
                  <a:lnTo>
                    <a:pt x="256" y="1769"/>
                  </a:lnTo>
                  <a:lnTo>
                    <a:pt x="263" y="1781"/>
                  </a:lnTo>
                  <a:lnTo>
                    <a:pt x="271" y="1797"/>
                  </a:lnTo>
                  <a:lnTo>
                    <a:pt x="291" y="1842"/>
                  </a:lnTo>
                  <a:lnTo>
                    <a:pt x="316" y="1897"/>
                  </a:lnTo>
                  <a:close/>
                  <a:moveTo>
                    <a:pt x="482" y="2283"/>
                  </a:moveTo>
                  <a:lnTo>
                    <a:pt x="507" y="2342"/>
                  </a:lnTo>
                  <a:lnTo>
                    <a:pt x="526" y="2390"/>
                  </a:lnTo>
                  <a:lnTo>
                    <a:pt x="534" y="2409"/>
                  </a:lnTo>
                  <a:lnTo>
                    <a:pt x="538" y="2424"/>
                  </a:lnTo>
                  <a:lnTo>
                    <a:pt x="541" y="2434"/>
                  </a:lnTo>
                  <a:lnTo>
                    <a:pt x="541" y="2439"/>
                  </a:lnTo>
                  <a:lnTo>
                    <a:pt x="538" y="2436"/>
                  </a:lnTo>
                  <a:lnTo>
                    <a:pt x="534" y="2429"/>
                  </a:lnTo>
                  <a:lnTo>
                    <a:pt x="526" y="2416"/>
                  </a:lnTo>
                  <a:lnTo>
                    <a:pt x="517" y="2399"/>
                  </a:lnTo>
                  <a:lnTo>
                    <a:pt x="495" y="2353"/>
                  </a:lnTo>
                  <a:lnTo>
                    <a:pt x="469" y="2295"/>
                  </a:lnTo>
                  <a:lnTo>
                    <a:pt x="444" y="2236"/>
                  </a:lnTo>
                  <a:lnTo>
                    <a:pt x="425" y="2186"/>
                  </a:lnTo>
                  <a:lnTo>
                    <a:pt x="417" y="2168"/>
                  </a:lnTo>
                  <a:lnTo>
                    <a:pt x="413" y="2152"/>
                  </a:lnTo>
                  <a:lnTo>
                    <a:pt x="410" y="2143"/>
                  </a:lnTo>
                  <a:lnTo>
                    <a:pt x="410" y="2138"/>
                  </a:lnTo>
                  <a:lnTo>
                    <a:pt x="413" y="2140"/>
                  </a:lnTo>
                  <a:lnTo>
                    <a:pt x="417" y="2148"/>
                  </a:lnTo>
                  <a:lnTo>
                    <a:pt x="425" y="2161"/>
                  </a:lnTo>
                  <a:lnTo>
                    <a:pt x="434" y="2179"/>
                  </a:lnTo>
                  <a:lnTo>
                    <a:pt x="456" y="2225"/>
                  </a:lnTo>
                  <a:lnTo>
                    <a:pt x="482" y="2283"/>
                  </a:lnTo>
                  <a:close/>
                  <a:moveTo>
                    <a:pt x="158" y="1445"/>
                  </a:moveTo>
                  <a:lnTo>
                    <a:pt x="179" y="1498"/>
                  </a:lnTo>
                  <a:lnTo>
                    <a:pt x="195" y="1541"/>
                  </a:lnTo>
                  <a:lnTo>
                    <a:pt x="200" y="1558"/>
                  </a:lnTo>
                  <a:lnTo>
                    <a:pt x="205" y="1570"/>
                  </a:lnTo>
                  <a:lnTo>
                    <a:pt x="206" y="1579"/>
                  </a:lnTo>
                  <a:lnTo>
                    <a:pt x="206" y="1584"/>
                  </a:lnTo>
                  <a:lnTo>
                    <a:pt x="204" y="1581"/>
                  </a:lnTo>
                  <a:lnTo>
                    <a:pt x="199" y="1575"/>
                  </a:lnTo>
                  <a:lnTo>
                    <a:pt x="194" y="1564"/>
                  </a:lnTo>
                  <a:lnTo>
                    <a:pt x="186" y="1548"/>
                  </a:lnTo>
                  <a:lnTo>
                    <a:pt x="168" y="1508"/>
                  </a:lnTo>
                  <a:lnTo>
                    <a:pt x="147" y="1456"/>
                  </a:lnTo>
                  <a:lnTo>
                    <a:pt x="126" y="1405"/>
                  </a:lnTo>
                  <a:lnTo>
                    <a:pt x="110" y="1362"/>
                  </a:lnTo>
                  <a:lnTo>
                    <a:pt x="104" y="1345"/>
                  </a:lnTo>
                  <a:lnTo>
                    <a:pt x="101" y="1331"/>
                  </a:lnTo>
                  <a:lnTo>
                    <a:pt x="99" y="1323"/>
                  </a:lnTo>
                  <a:lnTo>
                    <a:pt x="99" y="1319"/>
                  </a:lnTo>
                  <a:lnTo>
                    <a:pt x="101" y="1320"/>
                  </a:lnTo>
                  <a:lnTo>
                    <a:pt x="105" y="1327"/>
                  </a:lnTo>
                  <a:lnTo>
                    <a:pt x="111" y="1339"/>
                  </a:lnTo>
                  <a:lnTo>
                    <a:pt x="118" y="1354"/>
                  </a:lnTo>
                  <a:lnTo>
                    <a:pt x="137" y="1395"/>
                  </a:lnTo>
                  <a:lnTo>
                    <a:pt x="158" y="1445"/>
                  </a:lnTo>
                  <a:close/>
                  <a:moveTo>
                    <a:pt x="306" y="1802"/>
                  </a:moveTo>
                  <a:lnTo>
                    <a:pt x="328" y="1855"/>
                  </a:lnTo>
                  <a:lnTo>
                    <a:pt x="345" y="1900"/>
                  </a:lnTo>
                  <a:lnTo>
                    <a:pt x="351" y="1918"/>
                  </a:lnTo>
                  <a:lnTo>
                    <a:pt x="355" y="1931"/>
                  </a:lnTo>
                  <a:lnTo>
                    <a:pt x="357" y="1940"/>
                  </a:lnTo>
                  <a:lnTo>
                    <a:pt x="357" y="1944"/>
                  </a:lnTo>
                  <a:lnTo>
                    <a:pt x="355" y="1942"/>
                  </a:lnTo>
                  <a:lnTo>
                    <a:pt x="351" y="1935"/>
                  </a:lnTo>
                  <a:lnTo>
                    <a:pt x="344" y="1924"/>
                  </a:lnTo>
                  <a:lnTo>
                    <a:pt x="336" y="1908"/>
                  </a:lnTo>
                  <a:lnTo>
                    <a:pt x="317" y="1865"/>
                  </a:lnTo>
                  <a:lnTo>
                    <a:pt x="294" y="1813"/>
                  </a:lnTo>
                  <a:lnTo>
                    <a:pt x="271" y="1758"/>
                  </a:lnTo>
                  <a:lnTo>
                    <a:pt x="254" y="1713"/>
                  </a:lnTo>
                  <a:lnTo>
                    <a:pt x="248" y="1695"/>
                  </a:lnTo>
                  <a:lnTo>
                    <a:pt x="243" y="1681"/>
                  </a:lnTo>
                  <a:lnTo>
                    <a:pt x="241" y="1672"/>
                  </a:lnTo>
                  <a:lnTo>
                    <a:pt x="241" y="1668"/>
                  </a:lnTo>
                  <a:lnTo>
                    <a:pt x="244" y="1670"/>
                  </a:lnTo>
                  <a:lnTo>
                    <a:pt x="249" y="1677"/>
                  </a:lnTo>
                  <a:lnTo>
                    <a:pt x="255" y="1689"/>
                  </a:lnTo>
                  <a:lnTo>
                    <a:pt x="263" y="1705"/>
                  </a:lnTo>
                  <a:lnTo>
                    <a:pt x="283" y="1748"/>
                  </a:lnTo>
                  <a:lnTo>
                    <a:pt x="306" y="1802"/>
                  </a:lnTo>
                  <a:close/>
                  <a:moveTo>
                    <a:pt x="465" y="2171"/>
                  </a:moveTo>
                  <a:lnTo>
                    <a:pt x="489" y="2228"/>
                  </a:lnTo>
                  <a:lnTo>
                    <a:pt x="507" y="2275"/>
                  </a:lnTo>
                  <a:lnTo>
                    <a:pt x="514" y="2293"/>
                  </a:lnTo>
                  <a:lnTo>
                    <a:pt x="518" y="2307"/>
                  </a:lnTo>
                  <a:lnTo>
                    <a:pt x="520" y="2317"/>
                  </a:lnTo>
                  <a:lnTo>
                    <a:pt x="520" y="2321"/>
                  </a:lnTo>
                  <a:lnTo>
                    <a:pt x="518" y="2320"/>
                  </a:lnTo>
                  <a:lnTo>
                    <a:pt x="513" y="2312"/>
                  </a:lnTo>
                  <a:lnTo>
                    <a:pt x="506" y="2300"/>
                  </a:lnTo>
                  <a:lnTo>
                    <a:pt x="497" y="2283"/>
                  </a:lnTo>
                  <a:lnTo>
                    <a:pt x="477" y="2239"/>
                  </a:lnTo>
                  <a:lnTo>
                    <a:pt x="451" y="2183"/>
                  </a:lnTo>
                  <a:lnTo>
                    <a:pt x="427" y="2127"/>
                  </a:lnTo>
                  <a:lnTo>
                    <a:pt x="409" y="2080"/>
                  </a:lnTo>
                  <a:lnTo>
                    <a:pt x="402" y="2061"/>
                  </a:lnTo>
                  <a:lnTo>
                    <a:pt x="398" y="2047"/>
                  </a:lnTo>
                  <a:lnTo>
                    <a:pt x="395" y="2037"/>
                  </a:lnTo>
                  <a:lnTo>
                    <a:pt x="395" y="2033"/>
                  </a:lnTo>
                  <a:lnTo>
                    <a:pt x="398" y="2035"/>
                  </a:lnTo>
                  <a:lnTo>
                    <a:pt x="403" y="2042"/>
                  </a:lnTo>
                  <a:lnTo>
                    <a:pt x="410" y="2054"/>
                  </a:lnTo>
                  <a:lnTo>
                    <a:pt x="419" y="2071"/>
                  </a:lnTo>
                  <a:lnTo>
                    <a:pt x="439" y="2115"/>
                  </a:lnTo>
                  <a:lnTo>
                    <a:pt x="465" y="2171"/>
                  </a:lnTo>
                  <a:close/>
                  <a:moveTo>
                    <a:pt x="162" y="1375"/>
                  </a:moveTo>
                  <a:lnTo>
                    <a:pt x="182" y="1426"/>
                  </a:lnTo>
                  <a:lnTo>
                    <a:pt x="197" y="1467"/>
                  </a:lnTo>
                  <a:lnTo>
                    <a:pt x="203" y="1484"/>
                  </a:lnTo>
                  <a:lnTo>
                    <a:pt x="206" y="1496"/>
                  </a:lnTo>
                  <a:lnTo>
                    <a:pt x="208" y="1505"/>
                  </a:lnTo>
                  <a:lnTo>
                    <a:pt x="208" y="1508"/>
                  </a:lnTo>
                  <a:lnTo>
                    <a:pt x="206" y="1507"/>
                  </a:lnTo>
                  <a:lnTo>
                    <a:pt x="202" y="1500"/>
                  </a:lnTo>
                  <a:lnTo>
                    <a:pt x="196" y="1489"/>
                  </a:lnTo>
                  <a:lnTo>
                    <a:pt x="188" y="1475"/>
                  </a:lnTo>
                  <a:lnTo>
                    <a:pt x="171" y="1436"/>
                  </a:lnTo>
                  <a:lnTo>
                    <a:pt x="150" y="1386"/>
                  </a:lnTo>
                  <a:lnTo>
                    <a:pt x="130" y="1337"/>
                  </a:lnTo>
                  <a:lnTo>
                    <a:pt x="115" y="1295"/>
                  </a:lnTo>
                  <a:lnTo>
                    <a:pt x="110" y="1279"/>
                  </a:lnTo>
                  <a:lnTo>
                    <a:pt x="106" y="1266"/>
                  </a:lnTo>
                  <a:lnTo>
                    <a:pt x="104" y="1258"/>
                  </a:lnTo>
                  <a:lnTo>
                    <a:pt x="104" y="1254"/>
                  </a:lnTo>
                  <a:lnTo>
                    <a:pt x="106" y="1256"/>
                  </a:lnTo>
                  <a:lnTo>
                    <a:pt x="111" y="1262"/>
                  </a:lnTo>
                  <a:lnTo>
                    <a:pt x="116" y="1273"/>
                  </a:lnTo>
                  <a:lnTo>
                    <a:pt x="124" y="1288"/>
                  </a:lnTo>
                  <a:lnTo>
                    <a:pt x="141" y="1327"/>
                  </a:lnTo>
                  <a:lnTo>
                    <a:pt x="162" y="1375"/>
                  </a:lnTo>
                  <a:close/>
                  <a:moveTo>
                    <a:pt x="303" y="1717"/>
                  </a:moveTo>
                  <a:lnTo>
                    <a:pt x="324" y="1770"/>
                  </a:lnTo>
                  <a:lnTo>
                    <a:pt x="341" y="1813"/>
                  </a:lnTo>
                  <a:lnTo>
                    <a:pt x="346" y="1830"/>
                  </a:lnTo>
                  <a:lnTo>
                    <a:pt x="351" y="1843"/>
                  </a:lnTo>
                  <a:lnTo>
                    <a:pt x="353" y="1852"/>
                  </a:lnTo>
                  <a:lnTo>
                    <a:pt x="353" y="1855"/>
                  </a:lnTo>
                  <a:lnTo>
                    <a:pt x="349" y="1854"/>
                  </a:lnTo>
                  <a:lnTo>
                    <a:pt x="345" y="1848"/>
                  </a:lnTo>
                  <a:lnTo>
                    <a:pt x="340" y="1836"/>
                  </a:lnTo>
                  <a:lnTo>
                    <a:pt x="332" y="1820"/>
                  </a:lnTo>
                  <a:lnTo>
                    <a:pt x="312" y="1780"/>
                  </a:lnTo>
                  <a:lnTo>
                    <a:pt x="290" y="1728"/>
                  </a:lnTo>
                  <a:lnTo>
                    <a:pt x="269" y="1677"/>
                  </a:lnTo>
                  <a:lnTo>
                    <a:pt x="253" y="1633"/>
                  </a:lnTo>
                  <a:lnTo>
                    <a:pt x="248" y="1616"/>
                  </a:lnTo>
                  <a:lnTo>
                    <a:pt x="243" y="1603"/>
                  </a:lnTo>
                  <a:lnTo>
                    <a:pt x="241" y="1595"/>
                  </a:lnTo>
                  <a:lnTo>
                    <a:pt x="242" y="1590"/>
                  </a:lnTo>
                  <a:lnTo>
                    <a:pt x="244" y="1592"/>
                  </a:lnTo>
                  <a:lnTo>
                    <a:pt x="249" y="1599"/>
                  </a:lnTo>
                  <a:lnTo>
                    <a:pt x="254" y="1610"/>
                  </a:lnTo>
                  <a:lnTo>
                    <a:pt x="262" y="1625"/>
                  </a:lnTo>
                  <a:lnTo>
                    <a:pt x="280" y="1666"/>
                  </a:lnTo>
                  <a:lnTo>
                    <a:pt x="303" y="1717"/>
                  </a:lnTo>
                  <a:close/>
                  <a:moveTo>
                    <a:pt x="442" y="2086"/>
                  </a:moveTo>
                  <a:lnTo>
                    <a:pt x="419" y="2031"/>
                  </a:lnTo>
                  <a:lnTo>
                    <a:pt x="401" y="1986"/>
                  </a:lnTo>
                  <a:lnTo>
                    <a:pt x="394" y="1967"/>
                  </a:lnTo>
                  <a:lnTo>
                    <a:pt x="390" y="1954"/>
                  </a:lnTo>
                  <a:lnTo>
                    <a:pt x="388" y="1944"/>
                  </a:lnTo>
                  <a:lnTo>
                    <a:pt x="389" y="1941"/>
                  </a:lnTo>
                  <a:lnTo>
                    <a:pt x="391" y="1942"/>
                  </a:lnTo>
                  <a:lnTo>
                    <a:pt x="395" y="1950"/>
                  </a:lnTo>
                  <a:lnTo>
                    <a:pt x="402" y="1961"/>
                  </a:lnTo>
                  <a:lnTo>
                    <a:pt x="411" y="1977"/>
                  </a:lnTo>
                  <a:lnTo>
                    <a:pt x="431" y="2020"/>
                  </a:lnTo>
                  <a:lnTo>
                    <a:pt x="455" y="2074"/>
                  </a:lnTo>
                  <a:lnTo>
                    <a:pt x="477" y="2128"/>
                  </a:lnTo>
                  <a:lnTo>
                    <a:pt x="494" y="2173"/>
                  </a:lnTo>
                  <a:lnTo>
                    <a:pt x="501" y="2191"/>
                  </a:lnTo>
                  <a:lnTo>
                    <a:pt x="505" y="2204"/>
                  </a:lnTo>
                  <a:lnTo>
                    <a:pt x="507" y="2214"/>
                  </a:lnTo>
                  <a:lnTo>
                    <a:pt x="507" y="2217"/>
                  </a:lnTo>
                  <a:lnTo>
                    <a:pt x="505" y="2216"/>
                  </a:lnTo>
                  <a:lnTo>
                    <a:pt x="501" y="2209"/>
                  </a:lnTo>
                  <a:lnTo>
                    <a:pt x="494" y="2197"/>
                  </a:lnTo>
                  <a:lnTo>
                    <a:pt x="485" y="2181"/>
                  </a:lnTo>
                  <a:lnTo>
                    <a:pt x="466" y="2139"/>
                  </a:lnTo>
                  <a:lnTo>
                    <a:pt x="442" y="2086"/>
                  </a:lnTo>
                  <a:close/>
                  <a:moveTo>
                    <a:pt x="604" y="2458"/>
                  </a:moveTo>
                  <a:lnTo>
                    <a:pt x="580" y="2401"/>
                  </a:lnTo>
                  <a:lnTo>
                    <a:pt x="560" y="2354"/>
                  </a:lnTo>
                  <a:lnTo>
                    <a:pt x="553" y="2335"/>
                  </a:lnTo>
                  <a:lnTo>
                    <a:pt x="549" y="2321"/>
                  </a:lnTo>
                  <a:lnTo>
                    <a:pt x="547" y="2311"/>
                  </a:lnTo>
                  <a:lnTo>
                    <a:pt x="547" y="2307"/>
                  </a:lnTo>
                  <a:lnTo>
                    <a:pt x="549" y="2308"/>
                  </a:lnTo>
                  <a:lnTo>
                    <a:pt x="554" y="2316"/>
                  </a:lnTo>
                  <a:lnTo>
                    <a:pt x="561" y="2328"/>
                  </a:lnTo>
                  <a:lnTo>
                    <a:pt x="570" y="2344"/>
                  </a:lnTo>
                  <a:lnTo>
                    <a:pt x="592" y="2389"/>
                  </a:lnTo>
                  <a:lnTo>
                    <a:pt x="617" y="2445"/>
                  </a:lnTo>
                  <a:lnTo>
                    <a:pt x="642" y="2501"/>
                  </a:lnTo>
                  <a:lnTo>
                    <a:pt x="661" y="2549"/>
                  </a:lnTo>
                  <a:lnTo>
                    <a:pt x="668" y="2568"/>
                  </a:lnTo>
                  <a:lnTo>
                    <a:pt x="673" y="2582"/>
                  </a:lnTo>
                  <a:lnTo>
                    <a:pt x="675" y="2592"/>
                  </a:lnTo>
                  <a:lnTo>
                    <a:pt x="675" y="2595"/>
                  </a:lnTo>
                  <a:lnTo>
                    <a:pt x="673" y="2594"/>
                  </a:lnTo>
                  <a:lnTo>
                    <a:pt x="667" y="2586"/>
                  </a:lnTo>
                  <a:lnTo>
                    <a:pt x="660" y="2574"/>
                  </a:lnTo>
                  <a:lnTo>
                    <a:pt x="651" y="2558"/>
                  </a:lnTo>
                  <a:lnTo>
                    <a:pt x="629" y="2513"/>
                  </a:lnTo>
                  <a:lnTo>
                    <a:pt x="604" y="2458"/>
                  </a:lnTo>
                  <a:close/>
                  <a:moveTo>
                    <a:pt x="172" y="1318"/>
                  </a:moveTo>
                  <a:lnTo>
                    <a:pt x="191" y="1367"/>
                  </a:lnTo>
                  <a:lnTo>
                    <a:pt x="206" y="1407"/>
                  </a:lnTo>
                  <a:lnTo>
                    <a:pt x="211" y="1422"/>
                  </a:lnTo>
                  <a:lnTo>
                    <a:pt x="215" y="1434"/>
                  </a:lnTo>
                  <a:lnTo>
                    <a:pt x="216" y="1442"/>
                  </a:lnTo>
                  <a:lnTo>
                    <a:pt x="216" y="1447"/>
                  </a:lnTo>
                  <a:lnTo>
                    <a:pt x="214" y="1444"/>
                  </a:lnTo>
                  <a:lnTo>
                    <a:pt x="210" y="1439"/>
                  </a:lnTo>
                  <a:lnTo>
                    <a:pt x="205" y="1429"/>
                  </a:lnTo>
                  <a:lnTo>
                    <a:pt x="197" y="1415"/>
                  </a:lnTo>
                  <a:lnTo>
                    <a:pt x="181" y="1376"/>
                  </a:lnTo>
                  <a:lnTo>
                    <a:pt x="160" y="1329"/>
                  </a:lnTo>
                  <a:lnTo>
                    <a:pt x="141" y="1282"/>
                  </a:lnTo>
                  <a:lnTo>
                    <a:pt x="127" y="1242"/>
                  </a:lnTo>
                  <a:lnTo>
                    <a:pt x="123" y="1226"/>
                  </a:lnTo>
                  <a:lnTo>
                    <a:pt x="119" y="1214"/>
                  </a:lnTo>
                  <a:lnTo>
                    <a:pt x="117" y="1205"/>
                  </a:lnTo>
                  <a:lnTo>
                    <a:pt x="117" y="1202"/>
                  </a:lnTo>
                  <a:lnTo>
                    <a:pt x="119" y="1203"/>
                  </a:lnTo>
                  <a:lnTo>
                    <a:pt x="124" y="1210"/>
                  </a:lnTo>
                  <a:lnTo>
                    <a:pt x="129" y="1220"/>
                  </a:lnTo>
                  <a:lnTo>
                    <a:pt x="136" y="1234"/>
                  </a:lnTo>
                  <a:lnTo>
                    <a:pt x="152" y="1271"/>
                  </a:lnTo>
                  <a:lnTo>
                    <a:pt x="172" y="1318"/>
                  </a:lnTo>
                  <a:close/>
                  <a:moveTo>
                    <a:pt x="295" y="1657"/>
                  </a:moveTo>
                  <a:lnTo>
                    <a:pt x="275" y="1608"/>
                  </a:lnTo>
                  <a:lnTo>
                    <a:pt x="260" y="1566"/>
                  </a:lnTo>
                  <a:lnTo>
                    <a:pt x="254" y="1550"/>
                  </a:lnTo>
                  <a:lnTo>
                    <a:pt x="250" y="1536"/>
                  </a:lnTo>
                  <a:lnTo>
                    <a:pt x="248" y="1528"/>
                  </a:lnTo>
                  <a:lnTo>
                    <a:pt x="248" y="1524"/>
                  </a:lnTo>
                  <a:lnTo>
                    <a:pt x="251" y="1525"/>
                  </a:lnTo>
                  <a:lnTo>
                    <a:pt x="254" y="1532"/>
                  </a:lnTo>
                  <a:lnTo>
                    <a:pt x="261" y="1543"/>
                  </a:lnTo>
                  <a:lnTo>
                    <a:pt x="268" y="1557"/>
                  </a:lnTo>
                  <a:lnTo>
                    <a:pt x="286" y="1597"/>
                  </a:lnTo>
                  <a:lnTo>
                    <a:pt x="307" y="1646"/>
                  </a:lnTo>
                  <a:lnTo>
                    <a:pt x="328" y="1696"/>
                  </a:lnTo>
                  <a:lnTo>
                    <a:pt x="343" y="1738"/>
                  </a:lnTo>
                  <a:lnTo>
                    <a:pt x="348" y="1755"/>
                  </a:lnTo>
                  <a:lnTo>
                    <a:pt x="353" y="1767"/>
                  </a:lnTo>
                  <a:lnTo>
                    <a:pt x="355" y="1775"/>
                  </a:lnTo>
                  <a:lnTo>
                    <a:pt x="354" y="1780"/>
                  </a:lnTo>
                  <a:lnTo>
                    <a:pt x="352" y="1778"/>
                  </a:lnTo>
                  <a:lnTo>
                    <a:pt x="347" y="1771"/>
                  </a:lnTo>
                  <a:lnTo>
                    <a:pt x="342" y="1761"/>
                  </a:lnTo>
                  <a:lnTo>
                    <a:pt x="334" y="1746"/>
                  </a:lnTo>
                  <a:lnTo>
                    <a:pt x="317" y="1706"/>
                  </a:lnTo>
                  <a:lnTo>
                    <a:pt x="295" y="1657"/>
                  </a:lnTo>
                  <a:close/>
                  <a:moveTo>
                    <a:pt x="452" y="1989"/>
                  </a:moveTo>
                  <a:lnTo>
                    <a:pt x="474" y="2041"/>
                  </a:lnTo>
                  <a:lnTo>
                    <a:pt x="491" y="2084"/>
                  </a:lnTo>
                  <a:lnTo>
                    <a:pt x="496" y="2101"/>
                  </a:lnTo>
                  <a:lnTo>
                    <a:pt x="501" y="2115"/>
                  </a:lnTo>
                  <a:lnTo>
                    <a:pt x="503" y="2124"/>
                  </a:lnTo>
                  <a:lnTo>
                    <a:pt x="503" y="2127"/>
                  </a:lnTo>
                  <a:lnTo>
                    <a:pt x="501" y="2126"/>
                  </a:lnTo>
                  <a:lnTo>
                    <a:pt x="496" y="2120"/>
                  </a:lnTo>
                  <a:lnTo>
                    <a:pt x="490" y="2109"/>
                  </a:lnTo>
                  <a:lnTo>
                    <a:pt x="481" y="2093"/>
                  </a:lnTo>
                  <a:lnTo>
                    <a:pt x="462" y="2052"/>
                  </a:lnTo>
                  <a:lnTo>
                    <a:pt x="439" y="2000"/>
                  </a:lnTo>
                  <a:lnTo>
                    <a:pt x="417" y="1949"/>
                  </a:lnTo>
                  <a:lnTo>
                    <a:pt x="401" y="1905"/>
                  </a:lnTo>
                  <a:lnTo>
                    <a:pt x="394" y="1887"/>
                  </a:lnTo>
                  <a:lnTo>
                    <a:pt x="391" y="1874"/>
                  </a:lnTo>
                  <a:lnTo>
                    <a:pt x="389" y="1865"/>
                  </a:lnTo>
                  <a:lnTo>
                    <a:pt x="389" y="1861"/>
                  </a:lnTo>
                  <a:lnTo>
                    <a:pt x="391" y="1863"/>
                  </a:lnTo>
                  <a:lnTo>
                    <a:pt x="395" y="1870"/>
                  </a:lnTo>
                  <a:lnTo>
                    <a:pt x="402" y="1881"/>
                  </a:lnTo>
                  <a:lnTo>
                    <a:pt x="410" y="1896"/>
                  </a:lnTo>
                  <a:lnTo>
                    <a:pt x="429" y="1938"/>
                  </a:lnTo>
                  <a:lnTo>
                    <a:pt x="452" y="1989"/>
                  </a:lnTo>
                  <a:close/>
                  <a:moveTo>
                    <a:pt x="608" y="2346"/>
                  </a:moveTo>
                  <a:lnTo>
                    <a:pt x="631" y="2401"/>
                  </a:lnTo>
                  <a:lnTo>
                    <a:pt x="649" y="2446"/>
                  </a:lnTo>
                  <a:lnTo>
                    <a:pt x="655" y="2464"/>
                  </a:lnTo>
                  <a:lnTo>
                    <a:pt x="661" y="2478"/>
                  </a:lnTo>
                  <a:lnTo>
                    <a:pt x="663" y="2487"/>
                  </a:lnTo>
                  <a:lnTo>
                    <a:pt x="662" y="2491"/>
                  </a:lnTo>
                  <a:lnTo>
                    <a:pt x="660" y="2489"/>
                  </a:lnTo>
                  <a:lnTo>
                    <a:pt x="655" y="2482"/>
                  </a:lnTo>
                  <a:lnTo>
                    <a:pt x="648" y="2470"/>
                  </a:lnTo>
                  <a:lnTo>
                    <a:pt x="640" y="2455"/>
                  </a:lnTo>
                  <a:lnTo>
                    <a:pt x="618" y="2412"/>
                  </a:lnTo>
                  <a:lnTo>
                    <a:pt x="594" y="2359"/>
                  </a:lnTo>
                  <a:lnTo>
                    <a:pt x="571" y="2304"/>
                  </a:lnTo>
                  <a:lnTo>
                    <a:pt x="553" y="2259"/>
                  </a:lnTo>
                  <a:lnTo>
                    <a:pt x="547" y="2240"/>
                  </a:lnTo>
                  <a:lnTo>
                    <a:pt x="542" y="2226"/>
                  </a:lnTo>
                  <a:lnTo>
                    <a:pt x="540" y="2217"/>
                  </a:lnTo>
                  <a:lnTo>
                    <a:pt x="540" y="2213"/>
                  </a:lnTo>
                  <a:lnTo>
                    <a:pt x="542" y="2215"/>
                  </a:lnTo>
                  <a:lnTo>
                    <a:pt x="547" y="2221"/>
                  </a:lnTo>
                  <a:lnTo>
                    <a:pt x="554" y="2234"/>
                  </a:lnTo>
                  <a:lnTo>
                    <a:pt x="562" y="2250"/>
                  </a:lnTo>
                  <a:lnTo>
                    <a:pt x="584" y="2293"/>
                  </a:lnTo>
                  <a:lnTo>
                    <a:pt x="608" y="2346"/>
                  </a:lnTo>
                  <a:close/>
                  <a:moveTo>
                    <a:pt x="69" y="972"/>
                  </a:moveTo>
                  <a:lnTo>
                    <a:pt x="85" y="1016"/>
                  </a:lnTo>
                  <a:lnTo>
                    <a:pt x="99" y="1053"/>
                  </a:lnTo>
                  <a:lnTo>
                    <a:pt x="103" y="1067"/>
                  </a:lnTo>
                  <a:lnTo>
                    <a:pt x="106" y="1078"/>
                  </a:lnTo>
                  <a:lnTo>
                    <a:pt x="107" y="1086"/>
                  </a:lnTo>
                  <a:lnTo>
                    <a:pt x="107" y="1089"/>
                  </a:lnTo>
                  <a:lnTo>
                    <a:pt x="105" y="1088"/>
                  </a:lnTo>
                  <a:lnTo>
                    <a:pt x="102" y="1083"/>
                  </a:lnTo>
                  <a:lnTo>
                    <a:pt x="96" y="1073"/>
                  </a:lnTo>
                  <a:lnTo>
                    <a:pt x="91" y="1060"/>
                  </a:lnTo>
                  <a:lnTo>
                    <a:pt x="76" y="1026"/>
                  </a:lnTo>
                  <a:lnTo>
                    <a:pt x="58" y="983"/>
                  </a:lnTo>
                  <a:lnTo>
                    <a:pt x="40" y="938"/>
                  </a:lnTo>
                  <a:lnTo>
                    <a:pt x="28" y="902"/>
                  </a:lnTo>
                  <a:lnTo>
                    <a:pt x="24" y="888"/>
                  </a:lnTo>
                  <a:lnTo>
                    <a:pt x="21" y="875"/>
                  </a:lnTo>
                  <a:lnTo>
                    <a:pt x="19" y="868"/>
                  </a:lnTo>
                  <a:lnTo>
                    <a:pt x="20" y="865"/>
                  </a:lnTo>
                  <a:lnTo>
                    <a:pt x="22" y="866"/>
                  </a:lnTo>
                  <a:lnTo>
                    <a:pt x="25" y="871"/>
                  </a:lnTo>
                  <a:lnTo>
                    <a:pt x="30" y="881"/>
                  </a:lnTo>
                  <a:lnTo>
                    <a:pt x="36" y="894"/>
                  </a:lnTo>
                  <a:lnTo>
                    <a:pt x="51" y="928"/>
                  </a:lnTo>
                  <a:lnTo>
                    <a:pt x="69" y="972"/>
                  </a:lnTo>
                  <a:close/>
                  <a:moveTo>
                    <a:pt x="177" y="1283"/>
                  </a:moveTo>
                  <a:lnTo>
                    <a:pt x="160" y="1237"/>
                  </a:lnTo>
                  <a:lnTo>
                    <a:pt x="146" y="1199"/>
                  </a:lnTo>
                  <a:lnTo>
                    <a:pt x="141" y="1185"/>
                  </a:lnTo>
                  <a:lnTo>
                    <a:pt x="138" y="1173"/>
                  </a:lnTo>
                  <a:lnTo>
                    <a:pt x="136" y="1165"/>
                  </a:lnTo>
                  <a:lnTo>
                    <a:pt x="136" y="1162"/>
                  </a:lnTo>
                  <a:lnTo>
                    <a:pt x="138" y="1163"/>
                  </a:lnTo>
                  <a:lnTo>
                    <a:pt x="142" y="1168"/>
                  </a:lnTo>
                  <a:lnTo>
                    <a:pt x="148" y="1178"/>
                  </a:lnTo>
                  <a:lnTo>
                    <a:pt x="154" y="1191"/>
                  </a:lnTo>
                  <a:lnTo>
                    <a:pt x="171" y="1227"/>
                  </a:lnTo>
                  <a:lnTo>
                    <a:pt x="189" y="1273"/>
                  </a:lnTo>
                  <a:lnTo>
                    <a:pt x="207" y="1319"/>
                  </a:lnTo>
                  <a:lnTo>
                    <a:pt x="221" y="1358"/>
                  </a:lnTo>
                  <a:lnTo>
                    <a:pt x="227" y="1373"/>
                  </a:lnTo>
                  <a:lnTo>
                    <a:pt x="230" y="1384"/>
                  </a:lnTo>
                  <a:lnTo>
                    <a:pt x="231" y="1392"/>
                  </a:lnTo>
                  <a:lnTo>
                    <a:pt x="231" y="1396"/>
                  </a:lnTo>
                  <a:lnTo>
                    <a:pt x="229" y="1394"/>
                  </a:lnTo>
                  <a:lnTo>
                    <a:pt x="225" y="1388"/>
                  </a:lnTo>
                  <a:lnTo>
                    <a:pt x="220" y="1379"/>
                  </a:lnTo>
                  <a:lnTo>
                    <a:pt x="213" y="1365"/>
                  </a:lnTo>
                  <a:lnTo>
                    <a:pt x="196" y="1329"/>
                  </a:lnTo>
                  <a:lnTo>
                    <a:pt x="177" y="1283"/>
                  </a:lnTo>
                  <a:close/>
                  <a:moveTo>
                    <a:pt x="319" y="1587"/>
                  </a:moveTo>
                  <a:lnTo>
                    <a:pt x="337" y="1635"/>
                  </a:lnTo>
                  <a:lnTo>
                    <a:pt x="353" y="1676"/>
                  </a:lnTo>
                  <a:lnTo>
                    <a:pt x="358" y="1692"/>
                  </a:lnTo>
                  <a:lnTo>
                    <a:pt x="362" y="1704"/>
                  </a:lnTo>
                  <a:lnTo>
                    <a:pt x="364" y="1712"/>
                  </a:lnTo>
                  <a:lnTo>
                    <a:pt x="364" y="1716"/>
                  </a:lnTo>
                  <a:lnTo>
                    <a:pt x="362" y="1714"/>
                  </a:lnTo>
                  <a:lnTo>
                    <a:pt x="357" y="1709"/>
                  </a:lnTo>
                  <a:lnTo>
                    <a:pt x="352" y="1699"/>
                  </a:lnTo>
                  <a:lnTo>
                    <a:pt x="344" y="1684"/>
                  </a:lnTo>
                  <a:lnTo>
                    <a:pt x="326" y="1646"/>
                  </a:lnTo>
                  <a:lnTo>
                    <a:pt x="306" y="1599"/>
                  </a:lnTo>
                  <a:lnTo>
                    <a:pt x="287" y="1551"/>
                  </a:lnTo>
                  <a:lnTo>
                    <a:pt x="272" y="1510"/>
                  </a:lnTo>
                  <a:lnTo>
                    <a:pt x="267" y="1495"/>
                  </a:lnTo>
                  <a:lnTo>
                    <a:pt x="263" y="1483"/>
                  </a:lnTo>
                  <a:lnTo>
                    <a:pt x="262" y="1474"/>
                  </a:lnTo>
                  <a:lnTo>
                    <a:pt x="262" y="1471"/>
                  </a:lnTo>
                  <a:lnTo>
                    <a:pt x="264" y="1472"/>
                  </a:lnTo>
                  <a:lnTo>
                    <a:pt x="268" y="1478"/>
                  </a:lnTo>
                  <a:lnTo>
                    <a:pt x="274" y="1488"/>
                  </a:lnTo>
                  <a:lnTo>
                    <a:pt x="280" y="1502"/>
                  </a:lnTo>
                  <a:lnTo>
                    <a:pt x="298" y="1540"/>
                  </a:lnTo>
                  <a:lnTo>
                    <a:pt x="319" y="1587"/>
                  </a:lnTo>
                  <a:close/>
                  <a:moveTo>
                    <a:pt x="457" y="1916"/>
                  </a:moveTo>
                  <a:lnTo>
                    <a:pt x="478" y="1966"/>
                  </a:lnTo>
                  <a:lnTo>
                    <a:pt x="494" y="2009"/>
                  </a:lnTo>
                  <a:lnTo>
                    <a:pt x="500" y="2025"/>
                  </a:lnTo>
                  <a:lnTo>
                    <a:pt x="504" y="2037"/>
                  </a:lnTo>
                  <a:lnTo>
                    <a:pt x="505" y="2046"/>
                  </a:lnTo>
                  <a:lnTo>
                    <a:pt x="505" y="2049"/>
                  </a:lnTo>
                  <a:lnTo>
                    <a:pt x="503" y="2048"/>
                  </a:lnTo>
                  <a:lnTo>
                    <a:pt x="499" y="2042"/>
                  </a:lnTo>
                  <a:lnTo>
                    <a:pt x="492" y="2032"/>
                  </a:lnTo>
                  <a:lnTo>
                    <a:pt x="485" y="2017"/>
                  </a:lnTo>
                  <a:lnTo>
                    <a:pt x="466" y="1977"/>
                  </a:lnTo>
                  <a:lnTo>
                    <a:pt x="444" y="1928"/>
                  </a:lnTo>
                  <a:lnTo>
                    <a:pt x="423" y="1877"/>
                  </a:lnTo>
                  <a:lnTo>
                    <a:pt x="408" y="1836"/>
                  </a:lnTo>
                  <a:lnTo>
                    <a:pt x="402" y="1819"/>
                  </a:lnTo>
                  <a:lnTo>
                    <a:pt x="398" y="1806"/>
                  </a:lnTo>
                  <a:lnTo>
                    <a:pt x="397" y="1797"/>
                  </a:lnTo>
                  <a:lnTo>
                    <a:pt x="397" y="1794"/>
                  </a:lnTo>
                  <a:lnTo>
                    <a:pt x="399" y="1795"/>
                  </a:lnTo>
                  <a:lnTo>
                    <a:pt x="403" y="1802"/>
                  </a:lnTo>
                  <a:lnTo>
                    <a:pt x="410" y="1813"/>
                  </a:lnTo>
                  <a:lnTo>
                    <a:pt x="416" y="1827"/>
                  </a:lnTo>
                  <a:lnTo>
                    <a:pt x="435" y="1866"/>
                  </a:lnTo>
                  <a:lnTo>
                    <a:pt x="457" y="1916"/>
                  </a:lnTo>
                  <a:close/>
                  <a:moveTo>
                    <a:pt x="606" y="2260"/>
                  </a:moveTo>
                  <a:lnTo>
                    <a:pt x="628" y="2312"/>
                  </a:lnTo>
                  <a:lnTo>
                    <a:pt x="645" y="2356"/>
                  </a:lnTo>
                  <a:lnTo>
                    <a:pt x="652" y="2373"/>
                  </a:lnTo>
                  <a:lnTo>
                    <a:pt x="656" y="2386"/>
                  </a:lnTo>
                  <a:lnTo>
                    <a:pt x="658" y="2396"/>
                  </a:lnTo>
                  <a:lnTo>
                    <a:pt x="658" y="2399"/>
                  </a:lnTo>
                  <a:lnTo>
                    <a:pt x="655" y="2398"/>
                  </a:lnTo>
                  <a:lnTo>
                    <a:pt x="651" y="2391"/>
                  </a:lnTo>
                  <a:lnTo>
                    <a:pt x="644" y="2380"/>
                  </a:lnTo>
                  <a:lnTo>
                    <a:pt x="635" y="2365"/>
                  </a:lnTo>
                  <a:lnTo>
                    <a:pt x="616" y="2323"/>
                  </a:lnTo>
                  <a:lnTo>
                    <a:pt x="593" y="2272"/>
                  </a:lnTo>
                  <a:lnTo>
                    <a:pt x="571" y="2219"/>
                  </a:lnTo>
                  <a:lnTo>
                    <a:pt x="553" y="2175"/>
                  </a:lnTo>
                  <a:lnTo>
                    <a:pt x="547" y="2159"/>
                  </a:lnTo>
                  <a:lnTo>
                    <a:pt x="542" y="2146"/>
                  </a:lnTo>
                  <a:lnTo>
                    <a:pt x="541" y="2136"/>
                  </a:lnTo>
                  <a:lnTo>
                    <a:pt x="541" y="2133"/>
                  </a:lnTo>
                  <a:lnTo>
                    <a:pt x="543" y="2134"/>
                  </a:lnTo>
                  <a:lnTo>
                    <a:pt x="548" y="2140"/>
                  </a:lnTo>
                  <a:lnTo>
                    <a:pt x="554" y="2151"/>
                  </a:lnTo>
                  <a:lnTo>
                    <a:pt x="563" y="2167"/>
                  </a:lnTo>
                  <a:lnTo>
                    <a:pt x="583" y="2208"/>
                  </a:lnTo>
                  <a:lnTo>
                    <a:pt x="606" y="2260"/>
                  </a:lnTo>
                  <a:close/>
                  <a:moveTo>
                    <a:pt x="86" y="961"/>
                  </a:moveTo>
                  <a:lnTo>
                    <a:pt x="70" y="918"/>
                  </a:lnTo>
                  <a:lnTo>
                    <a:pt x="58" y="882"/>
                  </a:lnTo>
                  <a:lnTo>
                    <a:pt x="54" y="869"/>
                  </a:lnTo>
                  <a:lnTo>
                    <a:pt x="50" y="858"/>
                  </a:lnTo>
                  <a:lnTo>
                    <a:pt x="49" y="850"/>
                  </a:lnTo>
                  <a:lnTo>
                    <a:pt x="49" y="847"/>
                  </a:lnTo>
                  <a:lnTo>
                    <a:pt x="51" y="848"/>
                  </a:lnTo>
                  <a:lnTo>
                    <a:pt x="55" y="854"/>
                  </a:lnTo>
                  <a:lnTo>
                    <a:pt x="60" y="862"/>
                  </a:lnTo>
                  <a:lnTo>
                    <a:pt x="66" y="875"/>
                  </a:lnTo>
                  <a:lnTo>
                    <a:pt x="81" y="908"/>
                  </a:lnTo>
                  <a:lnTo>
                    <a:pt x="97" y="950"/>
                  </a:lnTo>
                  <a:lnTo>
                    <a:pt x="114" y="992"/>
                  </a:lnTo>
                  <a:lnTo>
                    <a:pt x="126" y="1027"/>
                  </a:lnTo>
                  <a:lnTo>
                    <a:pt x="130" y="1041"/>
                  </a:lnTo>
                  <a:lnTo>
                    <a:pt x="133" y="1052"/>
                  </a:lnTo>
                  <a:lnTo>
                    <a:pt x="135" y="1059"/>
                  </a:lnTo>
                  <a:lnTo>
                    <a:pt x="134" y="1062"/>
                  </a:lnTo>
                  <a:lnTo>
                    <a:pt x="133" y="1061"/>
                  </a:lnTo>
                  <a:lnTo>
                    <a:pt x="128" y="1056"/>
                  </a:lnTo>
                  <a:lnTo>
                    <a:pt x="124" y="1046"/>
                  </a:lnTo>
                  <a:lnTo>
                    <a:pt x="117" y="1034"/>
                  </a:lnTo>
                  <a:lnTo>
                    <a:pt x="103" y="1002"/>
                  </a:lnTo>
                  <a:lnTo>
                    <a:pt x="86" y="961"/>
                  </a:lnTo>
                  <a:close/>
                  <a:moveTo>
                    <a:pt x="202" y="1249"/>
                  </a:moveTo>
                  <a:lnTo>
                    <a:pt x="184" y="1205"/>
                  </a:lnTo>
                  <a:lnTo>
                    <a:pt x="171" y="1168"/>
                  </a:lnTo>
                  <a:lnTo>
                    <a:pt x="166" y="1154"/>
                  </a:lnTo>
                  <a:lnTo>
                    <a:pt x="163" y="1142"/>
                  </a:lnTo>
                  <a:lnTo>
                    <a:pt x="161" y="1135"/>
                  </a:lnTo>
                  <a:lnTo>
                    <a:pt x="162" y="1131"/>
                  </a:lnTo>
                  <a:lnTo>
                    <a:pt x="164" y="1133"/>
                  </a:lnTo>
                  <a:lnTo>
                    <a:pt x="168" y="1137"/>
                  </a:lnTo>
                  <a:lnTo>
                    <a:pt x="173" y="1147"/>
                  </a:lnTo>
                  <a:lnTo>
                    <a:pt x="180" y="1160"/>
                  </a:lnTo>
                  <a:lnTo>
                    <a:pt x="195" y="1194"/>
                  </a:lnTo>
                  <a:lnTo>
                    <a:pt x="213" y="1238"/>
                  </a:lnTo>
                  <a:lnTo>
                    <a:pt x="230" y="1282"/>
                  </a:lnTo>
                  <a:lnTo>
                    <a:pt x="243" y="1319"/>
                  </a:lnTo>
                  <a:lnTo>
                    <a:pt x="248" y="1334"/>
                  </a:lnTo>
                  <a:lnTo>
                    <a:pt x="251" y="1345"/>
                  </a:lnTo>
                  <a:lnTo>
                    <a:pt x="253" y="1352"/>
                  </a:lnTo>
                  <a:lnTo>
                    <a:pt x="252" y="1356"/>
                  </a:lnTo>
                  <a:lnTo>
                    <a:pt x="250" y="1354"/>
                  </a:lnTo>
                  <a:lnTo>
                    <a:pt x="246" y="1349"/>
                  </a:lnTo>
                  <a:lnTo>
                    <a:pt x="241" y="1340"/>
                  </a:lnTo>
                  <a:lnTo>
                    <a:pt x="234" y="1327"/>
                  </a:lnTo>
                  <a:lnTo>
                    <a:pt x="219" y="1293"/>
                  </a:lnTo>
                  <a:lnTo>
                    <a:pt x="202" y="1249"/>
                  </a:lnTo>
                  <a:close/>
                  <a:moveTo>
                    <a:pt x="379" y="1664"/>
                  </a:moveTo>
                  <a:lnTo>
                    <a:pt x="377" y="1662"/>
                  </a:lnTo>
                  <a:lnTo>
                    <a:pt x="374" y="1657"/>
                  </a:lnTo>
                  <a:lnTo>
                    <a:pt x="367" y="1647"/>
                  </a:lnTo>
                  <a:lnTo>
                    <a:pt x="360" y="1633"/>
                  </a:lnTo>
                  <a:lnTo>
                    <a:pt x="344" y="1597"/>
                  </a:lnTo>
                  <a:lnTo>
                    <a:pt x="324" y="1552"/>
                  </a:lnTo>
                  <a:lnTo>
                    <a:pt x="306" y="1506"/>
                  </a:lnTo>
                  <a:lnTo>
                    <a:pt x="291" y="1467"/>
                  </a:lnTo>
                  <a:lnTo>
                    <a:pt x="287" y="1452"/>
                  </a:lnTo>
                  <a:lnTo>
                    <a:pt x="284" y="1440"/>
                  </a:lnTo>
                  <a:lnTo>
                    <a:pt x="282" y="1432"/>
                  </a:lnTo>
                  <a:lnTo>
                    <a:pt x="282" y="1429"/>
                  </a:lnTo>
                  <a:lnTo>
                    <a:pt x="284" y="1430"/>
                  </a:lnTo>
                  <a:lnTo>
                    <a:pt x="288" y="1436"/>
                  </a:lnTo>
                  <a:lnTo>
                    <a:pt x="294" y="1445"/>
                  </a:lnTo>
                  <a:lnTo>
                    <a:pt x="300" y="1459"/>
                  </a:lnTo>
                  <a:lnTo>
                    <a:pt x="318" y="1495"/>
                  </a:lnTo>
                  <a:lnTo>
                    <a:pt x="336" y="1541"/>
                  </a:lnTo>
                  <a:lnTo>
                    <a:pt x="355" y="1587"/>
                  </a:lnTo>
                  <a:lnTo>
                    <a:pt x="369" y="1625"/>
                  </a:lnTo>
                  <a:lnTo>
                    <a:pt x="375" y="1641"/>
                  </a:lnTo>
                  <a:lnTo>
                    <a:pt x="378" y="1653"/>
                  </a:lnTo>
                  <a:lnTo>
                    <a:pt x="380" y="1660"/>
                  </a:lnTo>
                  <a:lnTo>
                    <a:pt x="379" y="1664"/>
                  </a:lnTo>
                  <a:close/>
                  <a:moveTo>
                    <a:pt x="469" y="1855"/>
                  </a:moveTo>
                  <a:lnTo>
                    <a:pt x="489" y="1905"/>
                  </a:lnTo>
                  <a:lnTo>
                    <a:pt x="504" y="1945"/>
                  </a:lnTo>
                  <a:lnTo>
                    <a:pt x="509" y="1961"/>
                  </a:lnTo>
                  <a:lnTo>
                    <a:pt x="514" y="1973"/>
                  </a:lnTo>
                  <a:lnTo>
                    <a:pt x="516" y="1981"/>
                  </a:lnTo>
                  <a:lnTo>
                    <a:pt x="515" y="1985"/>
                  </a:lnTo>
                  <a:lnTo>
                    <a:pt x="513" y="1984"/>
                  </a:lnTo>
                  <a:lnTo>
                    <a:pt x="508" y="1978"/>
                  </a:lnTo>
                  <a:lnTo>
                    <a:pt x="503" y="1967"/>
                  </a:lnTo>
                  <a:lnTo>
                    <a:pt x="495" y="1954"/>
                  </a:lnTo>
                  <a:lnTo>
                    <a:pt x="478" y="1916"/>
                  </a:lnTo>
                  <a:lnTo>
                    <a:pt x="456" y="1869"/>
                  </a:lnTo>
                  <a:lnTo>
                    <a:pt x="436" y="1820"/>
                  </a:lnTo>
                  <a:lnTo>
                    <a:pt x="422" y="1780"/>
                  </a:lnTo>
                  <a:lnTo>
                    <a:pt x="416" y="1763"/>
                  </a:lnTo>
                  <a:lnTo>
                    <a:pt x="412" y="1751"/>
                  </a:lnTo>
                  <a:lnTo>
                    <a:pt x="411" y="1742"/>
                  </a:lnTo>
                  <a:lnTo>
                    <a:pt x="411" y="1739"/>
                  </a:lnTo>
                  <a:lnTo>
                    <a:pt x="413" y="1740"/>
                  </a:lnTo>
                  <a:lnTo>
                    <a:pt x="417" y="1747"/>
                  </a:lnTo>
                  <a:lnTo>
                    <a:pt x="423" y="1757"/>
                  </a:lnTo>
                  <a:lnTo>
                    <a:pt x="431" y="1771"/>
                  </a:lnTo>
                  <a:lnTo>
                    <a:pt x="448" y="1808"/>
                  </a:lnTo>
                  <a:lnTo>
                    <a:pt x="469" y="1855"/>
                  </a:lnTo>
                  <a:close/>
                  <a:moveTo>
                    <a:pt x="611" y="2185"/>
                  </a:moveTo>
                  <a:lnTo>
                    <a:pt x="633" y="2236"/>
                  </a:lnTo>
                  <a:lnTo>
                    <a:pt x="650" y="2278"/>
                  </a:lnTo>
                  <a:lnTo>
                    <a:pt x="655" y="2295"/>
                  </a:lnTo>
                  <a:lnTo>
                    <a:pt x="660" y="2308"/>
                  </a:lnTo>
                  <a:lnTo>
                    <a:pt x="662" y="2317"/>
                  </a:lnTo>
                  <a:lnTo>
                    <a:pt x="661" y="2320"/>
                  </a:lnTo>
                  <a:lnTo>
                    <a:pt x="658" y="2319"/>
                  </a:lnTo>
                  <a:lnTo>
                    <a:pt x="654" y="2312"/>
                  </a:lnTo>
                  <a:lnTo>
                    <a:pt x="648" y="2303"/>
                  </a:lnTo>
                  <a:lnTo>
                    <a:pt x="640" y="2287"/>
                  </a:lnTo>
                  <a:lnTo>
                    <a:pt x="621" y="2248"/>
                  </a:lnTo>
                  <a:lnTo>
                    <a:pt x="598" y="2198"/>
                  </a:lnTo>
                  <a:lnTo>
                    <a:pt x="577" y="2148"/>
                  </a:lnTo>
                  <a:lnTo>
                    <a:pt x="561" y="2105"/>
                  </a:lnTo>
                  <a:lnTo>
                    <a:pt x="554" y="2089"/>
                  </a:lnTo>
                  <a:lnTo>
                    <a:pt x="551" y="2076"/>
                  </a:lnTo>
                  <a:lnTo>
                    <a:pt x="549" y="2068"/>
                  </a:lnTo>
                  <a:lnTo>
                    <a:pt x="549" y="2064"/>
                  </a:lnTo>
                  <a:lnTo>
                    <a:pt x="551" y="2065"/>
                  </a:lnTo>
                  <a:lnTo>
                    <a:pt x="557" y="2071"/>
                  </a:lnTo>
                  <a:lnTo>
                    <a:pt x="562" y="2082"/>
                  </a:lnTo>
                  <a:lnTo>
                    <a:pt x="570" y="2097"/>
                  </a:lnTo>
                  <a:lnTo>
                    <a:pt x="589" y="2136"/>
                  </a:lnTo>
                  <a:lnTo>
                    <a:pt x="611" y="2185"/>
                  </a:lnTo>
                  <a:close/>
                  <a:moveTo>
                    <a:pt x="120" y="948"/>
                  </a:moveTo>
                  <a:lnTo>
                    <a:pt x="105" y="907"/>
                  </a:lnTo>
                  <a:lnTo>
                    <a:pt x="93" y="873"/>
                  </a:lnTo>
                  <a:lnTo>
                    <a:pt x="89" y="860"/>
                  </a:lnTo>
                  <a:lnTo>
                    <a:pt x="86" y="849"/>
                  </a:lnTo>
                  <a:lnTo>
                    <a:pt x="85" y="843"/>
                  </a:lnTo>
                  <a:lnTo>
                    <a:pt x="85" y="839"/>
                  </a:lnTo>
                  <a:lnTo>
                    <a:pt x="88" y="840"/>
                  </a:lnTo>
                  <a:lnTo>
                    <a:pt x="91" y="846"/>
                  </a:lnTo>
                  <a:lnTo>
                    <a:pt x="95" y="854"/>
                  </a:lnTo>
                  <a:lnTo>
                    <a:pt x="102" y="866"/>
                  </a:lnTo>
                  <a:lnTo>
                    <a:pt x="116" y="897"/>
                  </a:lnTo>
                  <a:lnTo>
                    <a:pt x="131" y="938"/>
                  </a:lnTo>
                  <a:lnTo>
                    <a:pt x="147" y="979"/>
                  </a:lnTo>
                  <a:lnTo>
                    <a:pt x="159" y="1012"/>
                  </a:lnTo>
                  <a:lnTo>
                    <a:pt x="163" y="1026"/>
                  </a:lnTo>
                  <a:lnTo>
                    <a:pt x="165" y="1036"/>
                  </a:lnTo>
                  <a:lnTo>
                    <a:pt x="168" y="1043"/>
                  </a:lnTo>
                  <a:lnTo>
                    <a:pt x="166" y="1046"/>
                  </a:lnTo>
                  <a:lnTo>
                    <a:pt x="165" y="1045"/>
                  </a:lnTo>
                  <a:lnTo>
                    <a:pt x="161" y="1040"/>
                  </a:lnTo>
                  <a:lnTo>
                    <a:pt x="157" y="1031"/>
                  </a:lnTo>
                  <a:lnTo>
                    <a:pt x="151" y="1020"/>
                  </a:lnTo>
                  <a:lnTo>
                    <a:pt x="137" y="988"/>
                  </a:lnTo>
                  <a:lnTo>
                    <a:pt x="120" y="948"/>
                  </a:lnTo>
                  <a:close/>
                  <a:moveTo>
                    <a:pt x="231" y="1226"/>
                  </a:moveTo>
                  <a:lnTo>
                    <a:pt x="215" y="1183"/>
                  </a:lnTo>
                  <a:lnTo>
                    <a:pt x="202" y="1148"/>
                  </a:lnTo>
                  <a:lnTo>
                    <a:pt x="197" y="1134"/>
                  </a:lnTo>
                  <a:lnTo>
                    <a:pt x="195" y="1123"/>
                  </a:lnTo>
                  <a:lnTo>
                    <a:pt x="193" y="1116"/>
                  </a:lnTo>
                  <a:lnTo>
                    <a:pt x="193" y="1112"/>
                  </a:lnTo>
                  <a:lnTo>
                    <a:pt x="195" y="1113"/>
                  </a:lnTo>
                  <a:lnTo>
                    <a:pt x="199" y="1119"/>
                  </a:lnTo>
                  <a:lnTo>
                    <a:pt x="204" y="1128"/>
                  </a:lnTo>
                  <a:lnTo>
                    <a:pt x="210" y="1140"/>
                  </a:lnTo>
                  <a:lnTo>
                    <a:pt x="226" y="1174"/>
                  </a:lnTo>
                  <a:lnTo>
                    <a:pt x="243" y="1215"/>
                  </a:lnTo>
                  <a:lnTo>
                    <a:pt x="260" y="1257"/>
                  </a:lnTo>
                  <a:lnTo>
                    <a:pt x="272" y="1293"/>
                  </a:lnTo>
                  <a:lnTo>
                    <a:pt x="276" y="1306"/>
                  </a:lnTo>
                  <a:lnTo>
                    <a:pt x="279" y="1317"/>
                  </a:lnTo>
                  <a:lnTo>
                    <a:pt x="280" y="1325"/>
                  </a:lnTo>
                  <a:lnTo>
                    <a:pt x="280" y="1328"/>
                  </a:lnTo>
                  <a:lnTo>
                    <a:pt x="278" y="1327"/>
                  </a:lnTo>
                  <a:lnTo>
                    <a:pt x="275" y="1322"/>
                  </a:lnTo>
                  <a:lnTo>
                    <a:pt x="269" y="1313"/>
                  </a:lnTo>
                  <a:lnTo>
                    <a:pt x="264" y="1301"/>
                  </a:lnTo>
                  <a:lnTo>
                    <a:pt x="249" y="1268"/>
                  </a:lnTo>
                  <a:lnTo>
                    <a:pt x="231" y="1226"/>
                  </a:lnTo>
                  <a:close/>
                  <a:moveTo>
                    <a:pt x="349" y="1517"/>
                  </a:moveTo>
                  <a:lnTo>
                    <a:pt x="331" y="1472"/>
                  </a:lnTo>
                  <a:lnTo>
                    <a:pt x="318" y="1434"/>
                  </a:lnTo>
                  <a:lnTo>
                    <a:pt x="313" y="1420"/>
                  </a:lnTo>
                  <a:lnTo>
                    <a:pt x="310" y="1408"/>
                  </a:lnTo>
                  <a:lnTo>
                    <a:pt x="308" y="1401"/>
                  </a:lnTo>
                  <a:lnTo>
                    <a:pt x="309" y="1397"/>
                  </a:lnTo>
                  <a:lnTo>
                    <a:pt x="311" y="1398"/>
                  </a:lnTo>
                  <a:lnTo>
                    <a:pt x="314" y="1404"/>
                  </a:lnTo>
                  <a:lnTo>
                    <a:pt x="320" y="1414"/>
                  </a:lnTo>
                  <a:lnTo>
                    <a:pt x="326" y="1427"/>
                  </a:lnTo>
                  <a:lnTo>
                    <a:pt x="343" y="1461"/>
                  </a:lnTo>
                  <a:lnTo>
                    <a:pt x="362" y="1505"/>
                  </a:lnTo>
                  <a:lnTo>
                    <a:pt x="379" y="1550"/>
                  </a:lnTo>
                  <a:lnTo>
                    <a:pt x="392" y="1586"/>
                  </a:lnTo>
                  <a:lnTo>
                    <a:pt x="398" y="1601"/>
                  </a:lnTo>
                  <a:lnTo>
                    <a:pt x="401" y="1612"/>
                  </a:lnTo>
                  <a:lnTo>
                    <a:pt x="402" y="1620"/>
                  </a:lnTo>
                  <a:lnTo>
                    <a:pt x="402" y="1623"/>
                  </a:lnTo>
                  <a:lnTo>
                    <a:pt x="400" y="1622"/>
                  </a:lnTo>
                  <a:lnTo>
                    <a:pt x="395" y="1616"/>
                  </a:lnTo>
                  <a:lnTo>
                    <a:pt x="390" y="1608"/>
                  </a:lnTo>
                  <a:lnTo>
                    <a:pt x="383" y="1595"/>
                  </a:lnTo>
                  <a:lnTo>
                    <a:pt x="368" y="1559"/>
                  </a:lnTo>
                  <a:lnTo>
                    <a:pt x="349" y="1517"/>
                  </a:lnTo>
                  <a:close/>
                  <a:moveTo>
                    <a:pt x="475" y="1819"/>
                  </a:moveTo>
                  <a:lnTo>
                    <a:pt x="457" y="1773"/>
                  </a:lnTo>
                  <a:lnTo>
                    <a:pt x="443" y="1735"/>
                  </a:lnTo>
                  <a:lnTo>
                    <a:pt x="437" y="1719"/>
                  </a:lnTo>
                  <a:lnTo>
                    <a:pt x="434" y="1707"/>
                  </a:lnTo>
                  <a:lnTo>
                    <a:pt x="432" y="1700"/>
                  </a:lnTo>
                  <a:lnTo>
                    <a:pt x="433" y="1695"/>
                  </a:lnTo>
                  <a:lnTo>
                    <a:pt x="435" y="1696"/>
                  </a:lnTo>
                  <a:lnTo>
                    <a:pt x="438" y="1703"/>
                  </a:lnTo>
                  <a:lnTo>
                    <a:pt x="445" y="1713"/>
                  </a:lnTo>
                  <a:lnTo>
                    <a:pt x="451" y="1726"/>
                  </a:lnTo>
                  <a:lnTo>
                    <a:pt x="469" y="1762"/>
                  </a:lnTo>
                  <a:lnTo>
                    <a:pt x="489" y="1808"/>
                  </a:lnTo>
                  <a:lnTo>
                    <a:pt x="507" y="1854"/>
                  </a:lnTo>
                  <a:lnTo>
                    <a:pt x="523" y="1893"/>
                  </a:lnTo>
                  <a:lnTo>
                    <a:pt x="527" y="1908"/>
                  </a:lnTo>
                  <a:lnTo>
                    <a:pt x="531" y="1920"/>
                  </a:lnTo>
                  <a:lnTo>
                    <a:pt x="532" y="1929"/>
                  </a:lnTo>
                  <a:lnTo>
                    <a:pt x="532" y="1932"/>
                  </a:lnTo>
                  <a:lnTo>
                    <a:pt x="530" y="1931"/>
                  </a:lnTo>
                  <a:lnTo>
                    <a:pt x="526" y="1924"/>
                  </a:lnTo>
                  <a:lnTo>
                    <a:pt x="520" y="1915"/>
                  </a:lnTo>
                  <a:lnTo>
                    <a:pt x="513" y="1901"/>
                  </a:lnTo>
                  <a:lnTo>
                    <a:pt x="495" y="1865"/>
                  </a:lnTo>
                  <a:lnTo>
                    <a:pt x="475" y="1819"/>
                  </a:lnTo>
                  <a:close/>
                  <a:moveTo>
                    <a:pt x="672" y="2254"/>
                  </a:moveTo>
                  <a:lnTo>
                    <a:pt x="669" y="2253"/>
                  </a:lnTo>
                  <a:lnTo>
                    <a:pt x="665" y="2247"/>
                  </a:lnTo>
                  <a:lnTo>
                    <a:pt x="660" y="2237"/>
                  </a:lnTo>
                  <a:lnTo>
                    <a:pt x="652" y="2223"/>
                  </a:lnTo>
                  <a:lnTo>
                    <a:pt x="633" y="2185"/>
                  </a:lnTo>
                  <a:lnTo>
                    <a:pt x="611" y="2137"/>
                  </a:lnTo>
                  <a:lnTo>
                    <a:pt x="591" y="2089"/>
                  </a:lnTo>
                  <a:lnTo>
                    <a:pt x="575" y="2048"/>
                  </a:lnTo>
                  <a:lnTo>
                    <a:pt x="570" y="2032"/>
                  </a:lnTo>
                  <a:lnTo>
                    <a:pt x="566" y="2020"/>
                  </a:lnTo>
                  <a:lnTo>
                    <a:pt x="564" y="2011"/>
                  </a:lnTo>
                  <a:lnTo>
                    <a:pt x="564" y="2008"/>
                  </a:lnTo>
                  <a:lnTo>
                    <a:pt x="568" y="2009"/>
                  </a:lnTo>
                  <a:lnTo>
                    <a:pt x="572" y="2014"/>
                  </a:lnTo>
                  <a:lnTo>
                    <a:pt x="577" y="2025"/>
                  </a:lnTo>
                  <a:lnTo>
                    <a:pt x="585" y="2040"/>
                  </a:lnTo>
                  <a:lnTo>
                    <a:pt x="604" y="2077"/>
                  </a:lnTo>
                  <a:lnTo>
                    <a:pt x="625" y="2124"/>
                  </a:lnTo>
                  <a:lnTo>
                    <a:pt x="645" y="2173"/>
                  </a:lnTo>
                  <a:lnTo>
                    <a:pt x="661" y="2214"/>
                  </a:lnTo>
                  <a:lnTo>
                    <a:pt x="666" y="2230"/>
                  </a:lnTo>
                  <a:lnTo>
                    <a:pt x="671" y="2242"/>
                  </a:lnTo>
                  <a:lnTo>
                    <a:pt x="673" y="2251"/>
                  </a:lnTo>
                  <a:lnTo>
                    <a:pt x="672" y="2254"/>
                  </a:lnTo>
                  <a:close/>
                  <a:moveTo>
                    <a:pt x="62" y="691"/>
                  </a:moveTo>
                  <a:lnTo>
                    <a:pt x="48" y="654"/>
                  </a:lnTo>
                  <a:lnTo>
                    <a:pt x="37" y="623"/>
                  </a:lnTo>
                  <a:lnTo>
                    <a:pt x="34" y="611"/>
                  </a:lnTo>
                  <a:lnTo>
                    <a:pt x="32" y="601"/>
                  </a:lnTo>
                  <a:lnTo>
                    <a:pt x="31" y="595"/>
                  </a:lnTo>
                  <a:lnTo>
                    <a:pt x="31" y="592"/>
                  </a:lnTo>
                  <a:lnTo>
                    <a:pt x="33" y="593"/>
                  </a:lnTo>
                  <a:lnTo>
                    <a:pt x="36" y="597"/>
                  </a:lnTo>
                  <a:lnTo>
                    <a:pt x="40" y="605"/>
                  </a:lnTo>
                  <a:lnTo>
                    <a:pt x="45" y="616"/>
                  </a:lnTo>
                  <a:lnTo>
                    <a:pt x="58" y="645"/>
                  </a:lnTo>
                  <a:lnTo>
                    <a:pt x="72" y="681"/>
                  </a:lnTo>
                  <a:lnTo>
                    <a:pt x="86" y="719"/>
                  </a:lnTo>
                  <a:lnTo>
                    <a:pt x="97" y="749"/>
                  </a:lnTo>
                  <a:lnTo>
                    <a:pt x="101" y="761"/>
                  </a:lnTo>
                  <a:lnTo>
                    <a:pt x="103" y="771"/>
                  </a:lnTo>
                  <a:lnTo>
                    <a:pt x="104" y="778"/>
                  </a:lnTo>
                  <a:lnTo>
                    <a:pt x="104" y="781"/>
                  </a:lnTo>
                  <a:lnTo>
                    <a:pt x="102" y="780"/>
                  </a:lnTo>
                  <a:lnTo>
                    <a:pt x="99" y="776"/>
                  </a:lnTo>
                  <a:lnTo>
                    <a:pt x="94" y="768"/>
                  </a:lnTo>
                  <a:lnTo>
                    <a:pt x="90" y="757"/>
                  </a:lnTo>
                  <a:lnTo>
                    <a:pt x="77" y="728"/>
                  </a:lnTo>
                  <a:lnTo>
                    <a:pt x="62" y="691"/>
                  </a:lnTo>
                  <a:close/>
                  <a:moveTo>
                    <a:pt x="128" y="842"/>
                  </a:moveTo>
                  <a:lnTo>
                    <a:pt x="129" y="843"/>
                  </a:lnTo>
                  <a:lnTo>
                    <a:pt x="133" y="848"/>
                  </a:lnTo>
                  <a:lnTo>
                    <a:pt x="137" y="856"/>
                  </a:lnTo>
                  <a:lnTo>
                    <a:pt x="143" y="867"/>
                  </a:lnTo>
                  <a:lnTo>
                    <a:pt x="157" y="897"/>
                  </a:lnTo>
                  <a:lnTo>
                    <a:pt x="172" y="936"/>
                  </a:lnTo>
                  <a:lnTo>
                    <a:pt x="187" y="974"/>
                  </a:lnTo>
                  <a:lnTo>
                    <a:pt x="198" y="1007"/>
                  </a:lnTo>
                  <a:lnTo>
                    <a:pt x="203" y="1020"/>
                  </a:lnTo>
                  <a:lnTo>
                    <a:pt x="205" y="1030"/>
                  </a:lnTo>
                  <a:lnTo>
                    <a:pt x="206" y="1037"/>
                  </a:lnTo>
                  <a:lnTo>
                    <a:pt x="206" y="1040"/>
                  </a:lnTo>
                  <a:lnTo>
                    <a:pt x="204" y="1039"/>
                  </a:lnTo>
                  <a:lnTo>
                    <a:pt x="200" y="1034"/>
                  </a:lnTo>
                  <a:lnTo>
                    <a:pt x="196" y="1026"/>
                  </a:lnTo>
                  <a:lnTo>
                    <a:pt x="191" y="1015"/>
                  </a:lnTo>
                  <a:lnTo>
                    <a:pt x="176" y="984"/>
                  </a:lnTo>
                  <a:lnTo>
                    <a:pt x="161" y="947"/>
                  </a:lnTo>
                  <a:lnTo>
                    <a:pt x="147" y="907"/>
                  </a:lnTo>
                  <a:lnTo>
                    <a:pt x="135" y="874"/>
                  </a:lnTo>
                  <a:lnTo>
                    <a:pt x="131" y="861"/>
                  </a:lnTo>
                  <a:lnTo>
                    <a:pt x="128" y="851"/>
                  </a:lnTo>
                  <a:lnTo>
                    <a:pt x="127" y="845"/>
                  </a:lnTo>
                  <a:lnTo>
                    <a:pt x="128" y="842"/>
                  </a:lnTo>
                  <a:close/>
                  <a:moveTo>
                    <a:pt x="231" y="1103"/>
                  </a:moveTo>
                  <a:lnTo>
                    <a:pt x="233" y="1103"/>
                  </a:lnTo>
                  <a:lnTo>
                    <a:pt x="237" y="1109"/>
                  </a:lnTo>
                  <a:lnTo>
                    <a:pt x="241" y="1118"/>
                  </a:lnTo>
                  <a:lnTo>
                    <a:pt x="248" y="1130"/>
                  </a:lnTo>
                  <a:lnTo>
                    <a:pt x="262" y="1162"/>
                  </a:lnTo>
                  <a:lnTo>
                    <a:pt x="278" y="1201"/>
                  </a:lnTo>
                  <a:lnTo>
                    <a:pt x="295" y="1243"/>
                  </a:lnTo>
                  <a:lnTo>
                    <a:pt x="307" y="1277"/>
                  </a:lnTo>
                  <a:lnTo>
                    <a:pt x="311" y="1290"/>
                  </a:lnTo>
                  <a:lnTo>
                    <a:pt x="313" y="1301"/>
                  </a:lnTo>
                  <a:lnTo>
                    <a:pt x="316" y="1307"/>
                  </a:lnTo>
                  <a:lnTo>
                    <a:pt x="314" y="1311"/>
                  </a:lnTo>
                  <a:lnTo>
                    <a:pt x="312" y="1310"/>
                  </a:lnTo>
                  <a:lnTo>
                    <a:pt x="309" y="1305"/>
                  </a:lnTo>
                  <a:lnTo>
                    <a:pt x="305" y="1296"/>
                  </a:lnTo>
                  <a:lnTo>
                    <a:pt x="298" y="1284"/>
                  </a:lnTo>
                  <a:lnTo>
                    <a:pt x="284" y="1253"/>
                  </a:lnTo>
                  <a:lnTo>
                    <a:pt x="266" y="1213"/>
                  </a:lnTo>
                  <a:lnTo>
                    <a:pt x="251" y="1171"/>
                  </a:lnTo>
                  <a:lnTo>
                    <a:pt x="239" y="1137"/>
                  </a:lnTo>
                  <a:lnTo>
                    <a:pt x="234" y="1124"/>
                  </a:lnTo>
                  <a:lnTo>
                    <a:pt x="232" y="1113"/>
                  </a:lnTo>
                  <a:lnTo>
                    <a:pt x="231" y="1106"/>
                  </a:lnTo>
                  <a:lnTo>
                    <a:pt x="231" y="1103"/>
                  </a:lnTo>
                  <a:close/>
                  <a:moveTo>
                    <a:pt x="380" y="1493"/>
                  </a:moveTo>
                  <a:lnTo>
                    <a:pt x="364" y="1449"/>
                  </a:lnTo>
                  <a:lnTo>
                    <a:pt x="351" y="1413"/>
                  </a:lnTo>
                  <a:lnTo>
                    <a:pt x="346" y="1399"/>
                  </a:lnTo>
                  <a:lnTo>
                    <a:pt x="343" y="1387"/>
                  </a:lnTo>
                  <a:lnTo>
                    <a:pt x="342" y="1381"/>
                  </a:lnTo>
                  <a:lnTo>
                    <a:pt x="342" y="1377"/>
                  </a:lnTo>
                  <a:lnTo>
                    <a:pt x="344" y="1379"/>
                  </a:lnTo>
                  <a:lnTo>
                    <a:pt x="347" y="1383"/>
                  </a:lnTo>
                  <a:lnTo>
                    <a:pt x="353" y="1393"/>
                  </a:lnTo>
                  <a:lnTo>
                    <a:pt x="359" y="1405"/>
                  </a:lnTo>
                  <a:lnTo>
                    <a:pt x="375" y="1438"/>
                  </a:lnTo>
                  <a:lnTo>
                    <a:pt x="393" y="1481"/>
                  </a:lnTo>
                  <a:lnTo>
                    <a:pt x="410" y="1522"/>
                  </a:lnTo>
                  <a:lnTo>
                    <a:pt x="423" y="1558"/>
                  </a:lnTo>
                  <a:lnTo>
                    <a:pt x="427" y="1573"/>
                  </a:lnTo>
                  <a:lnTo>
                    <a:pt x="431" y="1582"/>
                  </a:lnTo>
                  <a:lnTo>
                    <a:pt x="432" y="1590"/>
                  </a:lnTo>
                  <a:lnTo>
                    <a:pt x="432" y="1593"/>
                  </a:lnTo>
                  <a:lnTo>
                    <a:pt x="429" y="1592"/>
                  </a:lnTo>
                  <a:lnTo>
                    <a:pt x="425" y="1587"/>
                  </a:lnTo>
                  <a:lnTo>
                    <a:pt x="421" y="1578"/>
                  </a:lnTo>
                  <a:lnTo>
                    <a:pt x="414" y="1566"/>
                  </a:lnTo>
                  <a:lnTo>
                    <a:pt x="398" y="1533"/>
                  </a:lnTo>
                  <a:lnTo>
                    <a:pt x="380" y="1493"/>
                  </a:lnTo>
                  <a:close/>
                  <a:moveTo>
                    <a:pt x="502" y="1783"/>
                  </a:moveTo>
                  <a:lnTo>
                    <a:pt x="483" y="1738"/>
                  </a:lnTo>
                  <a:lnTo>
                    <a:pt x="470" y="1701"/>
                  </a:lnTo>
                  <a:lnTo>
                    <a:pt x="465" y="1687"/>
                  </a:lnTo>
                  <a:lnTo>
                    <a:pt x="461" y="1675"/>
                  </a:lnTo>
                  <a:lnTo>
                    <a:pt x="460" y="1667"/>
                  </a:lnTo>
                  <a:lnTo>
                    <a:pt x="460" y="1664"/>
                  </a:lnTo>
                  <a:lnTo>
                    <a:pt x="462" y="1665"/>
                  </a:lnTo>
                  <a:lnTo>
                    <a:pt x="467" y="1670"/>
                  </a:lnTo>
                  <a:lnTo>
                    <a:pt x="472" y="1679"/>
                  </a:lnTo>
                  <a:lnTo>
                    <a:pt x="479" y="1692"/>
                  </a:lnTo>
                  <a:lnTo>
                    <a:pt x="495" y="1727"/>
                  </a:lnTo>
                  <a:lnTo>
                    <a:pt x="515" y="1771"/>
                  </a:lnTo>
                  <a:lnTo>
                    <a:pt x="532" y="1815"/>
                  </a:lnTo>
                  <a:lnTo>
                    <a:pt x="547" y="1852"/>
                  </a:lnTo>
                  <a:lnTo>
                    <a:pt x="551" y="1867"/>
                  </a:lnTo>
                  <a:lnTo>
                    <a:pt x="555" y="1878"/>
                  </a:lnTo>
                  <a:lnTo>
                    <a:pt x="557" y="1886"/>
                  </a:lnTo>
                  <a:lnTo>
                    <a:pt x="557" y="1889"/>
                  </a:lnTo>
                  <a:lnTo>
                    <a:pt x="554" y="1888"/>
                  </a:lnTo>
                  <a:lnTo>
                    <a:pt x="550" y="1883"/>
                  </a:lnTo>
                  <a:lnTo>
                    <a:pt x="545" y="1874"/>
                  </a:lnTo>
                  <a:lnTo>
                    <a:pt x="537" y="1861"/>
                  </a:lnTo>
                  <a:lnTo>
                    <a:pt x="520" y="1827"/>
                  </a:lnTo>
                  <a:lnTo>
                    <a:pt x="502" y="1783"/>
                  </a:lnTo>
                  <a:close/>
                  <a:moveTo>
                    <a:pt x="113" y="710"/>
                  </a:moveTo>
                  <a:lnTo>
                    <a:pt x="99" y="674"/>
                  </a:lnTo>
                  <a:lnTo>
                    <a:pt x="89" y="644"/>
                  </a:lnTo>
                  <a:lnTo>
                    <a:pt x="85" y="632"/>
                  </a:lnTo>
                  <a:lnTo>
                    <a:pt x="83" y="622"/>
                  </a:lnTo>
                  <a:lnTo>
                    <a:pt x="82" y="617"/>
                  </a:lnTo>
                  <a:lnTo>
                    <a:pt x="82" y="614"/>
                  </a:lnTo>
                  <a:lnTo>
                    <a:pt x="84" y="615"/>
                  </a:lnTo>
                  <a:lnTo>
                    <a:pt x="88" y="619"/>
                  </a:lnTo>
                  <a:lnTo>
                    <a:pt x="92" y="627"/>
                  </a:lnTo>
                  <a:lnTo>
                    <a:pt x="96" y="637"/>
                  </a:lnTo>
                  <a:lnTo>
                    <a:pt x="110" y="665"/>
                  </a:lnTo>
                  <a:lnTo>
                    <a:pt x="124" y="700"/>
                  </a:lnTo>
                  <a:lnTo>
                    <a:pt x="136" y="735"/>
                  </a:lnTo>
                  <a:lnTo>
                    <a:pt x="147" y="765"/>
                  </a:lnTo>
                  <a:lnTo>
                    <a:pt x="150" y="777"/>
                  </a:lnTo>
                  <a:lnTo>
                    <a:pt x="152" y="786"/>
                  </a:lnTo>
                  <a:lnTo>
                    <a:pt x="153" y="792"/>
                  </a:lnTo>
                  <a:lnTo>
                    <a:pt x="152" y="795"/>
                  </a:lnTo>
                  <a:lnTo>
                    <a:pt x="151" y="794"/>
                  </a:lnTo>
                  <a:lnTo>
                    <a:pt x="148" y="790"/>
                  </a:lnTo>
                  <a:lnTo>
                    <a:pt x="143" y="782"/>
                  </a:lnTo>
                  <a:lnTo>
                    <a:pt x="139" y="772"/>
                  </a:lnTo>
                  <a:lnTo>
                    <a:pt x="126" y="745"/>
                  </a:lnTo>
                  <a:lnTo>
                    <a:pt x="113" y="710"/>
                  </a:lnTo>
                  <a:close/>
                  <a:moveTo>
                    <a:pt x="251" y="1043"/>
                  </a:moveTo>
                  <a:lnTo>
                    <a:pt x="249" y="1042"/>
                  </a:lnTo>
                  <a:lnTo>
                    <a:pt x="245" y="1038"/>
                  </a:lnTo>
                  <a:lnTo>
                    <a:pt x="241" y="1030"/>
                  </a:lnTo>
                  <a:lnTo>
                    <a:pt x="236" y="1019"/>
                  </a:lnTo>
                  <a:lnTo>
                    <a:pt x="222" y="991"/>
                  </a:lnTo>
                  <a:lnTo>
                    <a:pt x="207" y="953"/>
                  </a:lnTo>
                  <a:lnTo>
                    <a:pt x="193" y="916"/>
                  </a:lnTo>
                  <a:lnTo>
                    <a:pt x="183" y="885"/>
                  </a:lnTo>
                  <a:lnTo>
                    <a:pt x="179" y="873"/>
                  </a:lnTo>
                  <a:lnTo>
                    <a:pt x="176" y="863"/>
                  </a:lnTo>
                  <a:lnTo>
                    <a:pt x="175" y="857"/>
                  </a:lnTo>
                  <a:lnTo>
                    <a:pt x="175" y="854"/>
                  </a:lnTo>
                  <a:lnTo>
                    <a:pt x="177" y="855"/>
                  </a:lnTo>
                  <a:lnTo>
                    <a:pt x="181" y="859"/>
                  </a:lnTo>
                  <a:lnTo>
                    <a:pt x="185" y="867"/>
                  </a:lnTo>
                  <a:lnTo>
                    <a:pt x="191" y="878"/>
                  </a:lnTo>
                  <a:lnTo>
                    <a:pt x="204" y="906"/>
                  </a:lnTo>
                  <a:lnTo>
                    <a:pt x="218" y="943"/>
                  </a:lnTo>
                  <a:lnTo>
                    <a:pt x="232" y="981"/>
                  </a:lnTo>
                  <a:lnTo>
                    <a:pt x="243" y="1011"/>
                  </a:lnTo>
                  <a:lnTo>
                    <a:pt x="248" y="1025"/>
                  </a:lnTo>
                  <a:lnTo>
                    <a:pt x="250" y="1033"/>
                  </a:lnTo>
                  <a:lnTo>
                    <a:pt x="251" y="1040"/>
                  </a:lnTo>
                  <a:lnTo>
                    <a:pt x="251" y="1043"/>
                  </a:lnTo>
                  <a:close/>
                  <a:moveTo>
                    <a:pt x="355" y="1303"/>
                  </a:moveTo>
                  <a:lnTo>
                    <a:pt x="353" y="1302"/>
                  </a:lnTo>
                  <a:lnTo>
                    <a:pt x="349" y="1297"/>
                  </a:lnTo>
                  <a:lnTo>
                    <a:pt x="345" y="1289"/>
                  </a:lnTo>
                  <a:lnTo>
                    <a:pt x="340" y="1278"/>
                  </a:lnTo>
                  <a:lnTo>
                    <a:pt x="325" y="1247"/>
                  </a:lnTo>
                  <a:lnTo>
                    <a:pt x="309" y="1209"/>
                  </a:lnTo>
                  <a:lnTo>
                    <a:pt x="295" y="1170"/>
                  </a:lnTo>
                  <a:lnTo>
                    <a:pt x="283" y="1137"/>
                  </a:lnTo>
                  <a:lnTo>
                    <a:pt x="278" y="1124"/>
                  </a:lnTo>
                  <a:lnTo>
                    <a:pt x="276" y="1114"/>
                  </a:lnTo>
                  <a:lnTo>
                    <a:pt x="275" y="1108"/>
                  </a:lnTo>
                  <a:lnTo>
                    <a:pt x="275" y="1105"/>
                  </a:lnTo>
                  <a:lnTo>
                    <a:pt x="277" y="1106"/>
                  </a:lnTo>
                  <a:lnTo>
                    <a:pt x="280" y="1110"/>
                  </a:lnTo>
                  <a:lnTo>
                    <a:pt x="285" y="1118"/>
                  </a:lnTo>
                  <a:lnTo>
                    <a:pt x="291" y="1130"/>
                  </a:lnTo>
                  <a:lnTo>
                    <a:pt x="305" y="1160"/>
                  </a:lnTo>
                  <a:lnTo>
                    <a:pt x="321" y="1199"/>
                  </a:lnTo>
                  <a:lnTo>
                    <a:pt x="336" y="1237"/>
                  </a:lnTo>
                  <a:lnTo>
                    <a:pt x="347" y="1270"/>
                  </a:lnTo>
                  <a:lnTo>
                    <a:pt x="352" y="1283"/>
                  </a:lnTo>
                  <a:lnTo>
                    <a:pt x="355" y="1293"/>
                  </a:lnTo>
                  <a:lnTo>
                    <a:pt x="356" y="1300"/>
                  </a:lnTo>
                  <a:lnTo>
                    <a:pt x="355" y="1303"/>
                  </a:lnTo>
                  <a:close/>
                  <a:moveTo>
                    <a:pt x="381" y="1367"/>
                  </a:moveTo>
                  <a:lnTo>
                    <a:pt x="383" y="1368"/>
                  </a:lnTo>
                  <a:lnTo>
                    <a:pt x="387" y="1373"/>
                  </a:lnTo>
                  <a:lnTo>
                    <a:pt x="392" y="1381"/>
                  </a:lnTo>
                  <a:lnTo>
                    <a:pt x="398" y="1393"/>
                  </a:lnTo>
                  <a:lnTo>
                    <a:pt x="413" y="1425"/>
                  </a:lnTo>
                  <a:lnTo>
                    <a:pt x="431" y="1465"/>
                  </a:lnTo>
                  <a:lnTo>
                    <a:pt x="447" y="1506"/>
                  </a:lnTo>
                  <a:lnTo>
                    <a:pt x="459" y="1541"/>
                  </a:lnTo>
                  <a:lnTo>
                    <a:pt x="463" y="1554"/>
                  </a:lnTo>
                  <a:lnTo>
                    <a:pt x="467" y="1565"/>
                  </a:lnTo>
                  <a:lnTo>
                    <a:pt x="468" y="1572"/>
                  </a:lnTo>
                  <a:lnTo>
                    <a:pt x="467" y="1575"/>
                  </a:lnTo>
                  <a:lnTo>
                    <a:pt x="465" y="1574"/>
                  </a:lnTo>
                  <a:lnTo>
                    <a:pt x="461" y="1569"/>
                  </a:lnTo>
                  <a:lnTo>
                    <a:pt x="457" y="1561"/>
                  </a:lnTo>
                  <a:lnTo>
                    <a:pt x="450" y="1548"/>
                  </a:lnTo>
                  <a:lnTo>
                    <a:pt x="435" y="1517"/>
                  </a:lnTo>
                  <a:lnTo>
                    <a:pt x="417" y="1477"/>
                  </a:lnTo>
                  <a:lnTo>
                    <a:pt x="401" y="1436"/>
                  </a:lnTo>
                  <a:lnTo>
                    <a:pt x="389" y="1402"/>
                  </a:lnTo>
                  <a:lnTo>
                    <a:pt x="385" y="1387"/>
                  </a:lnTo>
                  <a:lnTo>
                    <a:pt x="382" y="1377"/>
                  </a:lnTo>
                  <a:lnTo>
                    <a:pt x="381" y="1370"/>
                  </a:lnTo>
                  <a:lnTo>
                    <a:pt x="381" y="1367"/>
                  </a:lnTo>
                  <a:close/>
                  <a:moveTo>
                    <a:pt x="548" y="1745"/>
                  </a:moveTo>
                  <a:lnTo>
                    <a:pt x="565" y="1787"/>
                  </a:lnTo>
                  <a:lnTo>
                    <a:pt x="578" y="1823"/>
                  </a:lnTo>
                  <a:lnTo>
                    <a:pt x="583" y="1837"/>
                  </a:lnTo>
                  <a:lnTo>
                    <a:pt x="586" y="1848"/>
                  </a:lnTo>
                  <a:lnTo>
                    <a:pt x="587" y="1855"/>
                  </a:lnTo>
                  <a:lnTo>
                    <a:pt x="587" y="1859"/>
                  </a:lnTo>
                  <a:lnTo>
                    <a:pt x="585" y="1858"/>
                  </a:lnTo>
                  <a:lnTo>
                    <a:pt x="581" y="1853"/>
                  </a:lnTo>
                  <a:lnTo>
                    <a:pt x="575" y="1843"/>
                  </a:lnTo>
                  <a:lnTo>
                    <a:pt x="569" y="1831"/>
                  </a:lnTo>
                  <a:lnTo>
                    <a:pt x="553" y="1798"/>
                  </a:lnTo>
                  <a:lnTo>
                    <a:pt x="535" y="1757"/>
                  </a:lnTo>
                  <a:lnTo>
                    <a:pt x="517" y="1714"/>
                  </a:lnTo>
                  <a:lnTo>
                    <a:pt x="504" y="1678"/>
                  </a:lnTo>
                  <a:lnTo>
                    <a:pt x="500" y="1664"/>
                  </a:lnTo>
                  <a:lnTo>
                    <a:pt x="496" y="1653"/>
                  </a:lnTo>
                  <a:lnTo>
                    <a:pt x="495" y="1645"/>
                  </a:lnTo>
                  <a:lnTo>
                    <a:pt x="495" y="1642"/>
                  </a:lnTo>
                  <a:lnTo>
                    <a:pt x="497" y="1643"/>
                  </a:lnTo>
                  <a:lnTo>
                    <a:pt x="502" y="1648"/>
                  </a:lnTo>
                  <a:lnTo>
                    <a:pt x="506" y="1657"/>
                  </a:lnTo>
                  <a:lnTo>
                    <a:pt x="514" y="1669"/>
                  </a:lnTo>
                  <a:lnTo>
                    <a:pt x="529" y="1703"/>
                  </a:lnTo>
                  <a:lnTo>
                    <a:pt x="548" y="1745"/>
                  </a:lnTo>
                  <a:close/>
                  <a:moveTo>
                    <a:pt x="119" y="592"/>
                  </a:moveTo>
                  <a:lnTo>
                    <a:pt x="117" y="590"/>
                  </a:lnTo>
                  <a:lnTo>
                    <a:pt x="115" y="586"/>
                  </a:lnTo>
                  <a:lnTo>
                    <a:pt x="111" y="580"/>
                  </a:lnTo>
                  <a:lnTo>
                    <a:pt x="106" y="571"/>
                  </a:lnTo>
                  <a:lnTo>
                    <a:pt x="95" y="546"/>
                  </a:lnTo>
                  <a:lnTo>
                    <a:pt x="82" y="514"/>
                  </a:lnTo>
                  <a:lnTo>
                    <a:pt x="70" y="481"/>
                  </a:lnTo>
                  <a:lnTo>
                    <a:pt x="61" y="453"/>
                  </a:lnTo>
                  <a:lnTo>
                    <a:pt x="59" y="443"/>
                  </a:lnTo>
                  <a:lnTo>
                    <a:pt x="57" y="434"/>
                  </a:lnTo>
                  <a:lnTo>
                    <a:pt x="56" y="428"/>
                  </a:lnTo>
                  <a:lnTo>
                    <a:pt x="56" y="426"/>
                  </a:lnTo>
                  <a:lnTo>
                    <a:pt x="58" y="426"/>
                  </a:lnTo>
                  <a:lnTo>
                    <a:pt x="61" y="430"/>
                  </a:lnTo>
                  <a:lnTo>
                    <a:pt x="65" y="437"/>
                  </a:lnTo>
                  <a:lnTo>
                    <a:pt x="69" y="447"/>
                  </a:lnTo>
                  <a:lnTo>
                    <a:pt x="80" y="472"/>
                  </a:lnTo>
                  <a:lnTo>
                    <a:pt x="93" y="504"/>
                  </a:lnTo>
                  <a:lnTo>
                    <a:pt x="104" y="536"/>
                  </a:lnTo>
                  <a:lnTo>
                    <a:pt x="114" y="563"/>
                  </a:lnTo>
                  <a:lnTo>
                    <a:pt x="117" y="574"/>
                  </a:lnTo>
                  <a:lnTo>
                    <a:pt x="119" y="583"/>
                  </a:lnTo>
                  <a:lnTo>
                    <a:pt x="119" y="588"/>
                  </a:lnTo>
                  <a:lnTo>
                    <a:pt x="119" y="592"/>
                  </a:lnTo>
                  <a:close/>
                  <a:moveTo>
                    <a:pt x="179" y="726"/>
                  </a:moveTo>
                  <a:lnTo>
                    <a:pt x="192" y="761"/>
                  </a:lnTo>
                  <a:lnTo>
                    <a:pt x="202" y="790"/>
                  </a:lnTo>
                  <a:lnTo>
                    <a:pt x="205" y="801"/>
                  </a:lnTo>
                  <a:lnTo>
                    <a:pt x="207" y="810"/>
                  </a:lnTo>
                  <a:lnTo>
                    <a:pt x="208" y="815"/>
                  </a:lnTo>
                  <a:lnTo>
                    <a:pt x="207" y="818"/>
                  </a:lnTo>
                  <a:lnTo>
                    <a:pt x="206" y="817"/>
                  </a:lnTo>
                  <a:lnTo>
                    <a:pt x="203" y="813"/>
                  </a:lnTo>
                  <a:lnTo>
                    <a:pt x="198" y="806"/>
                  </a:lnTo>
                  <a:lnTo>
                    <a:pt x="194" y="797"/>
                  </a:lnTo>
                  <a:lnTo>
                    <a:pt x="182" y="770"/>
                  </a:lnTo>
                  <a:lnTo>
                    <a:pt x="168" y="736"/>
                  </a:lnTo>
                  <a:lnTo>
                    <a:pt x="156" y="702"/>
                  </a:lnTo>
                  <a:lnTo>
                    <a:pt x="146" y="673"/>
                  </a:lnTo>
                  <a:lnTo>
                    <a:pt x="142" y="662"/>
                  </a:lnTo>
                  <a:lnTo>
                    <a:pt x="140" y="653"/>
                  </a:lnTo>
                  <a:lnTo>
                    <a:pt x="139" y="646"/>
                  </a:lnTo>
                  <a:lnTo>
                    <a:pt x="139" y="644"/>
                  </a:lnTo>
                  <a:lnTo>
                    <a:pt x="141" y="644"/>
                  </a:lnTo>
                  <a:lnTo>
                    <a:pt x="145" y="649"/>
                  </a:lnTo>
                  <a:lnTo>
                    <a:pt x="148" y="656"/>
                  </a:lnTo>
                  <a:lnTo>
                    <a:pt x="153" y="666"/>
                  </a:lnTo>
                  <a:lnTo>
                    <a:pt x="165" y="694"/>
                  </a:lnTo>
                  <a:lnTo>
                    <a:pt x="179" y="726"/>
                  </a:lnTo>
                  <a:close/>
                  <a:moveTo>
                    <a:pt x="272" y="961"/>
                  </a:moveTo>
                  <a:lnTo>
                    <a:pt x="285" y="996"/>
                  </a:lnTo>
                  <a:lnTo>
                    <a:pt x="295" y="1026"/>
                  </a:lnTo>
                  <a:lnTo>
                    <a:pt x="298" y="1038"/>
                  </a:lnTo>
                  <a:lnTo>
                    <a:pt x="301" y="1048"/>
                  </a:lnTo>
                  <a:lnTo>
                    <a:pt x="302" y="1053"/>
                  </a:lnTo>
                  <a:lnTo>
                    <a:pt x="301" y="1056"/>
                  </a:lnTo>
                  <a:lnTo>
                    <a:pt x="299" y="1055"/>
                  </a:lnTo>
                  <a:lnTo>
                    <a:pt x="297" y="1051"/>
                  </a:lnTo>
                  <a:lnTo>
                    <a:pt x="292" y="1043"/>
                  </a:lnTo>
                  <a:lnTo>
                    <a:pt x="287" y="1033"/>
                  </a:lnTo>
                  <a:lnTo>
                    <a:pt x="274" y="1006"/>
                  </a:lnTo>
                  <a:lnTo>
                    <a:pt x="260" y="971"/>
                  </a:lnTo>
                  <a:lnTo>
                    <a:pt x="246" y="935"/>
                  </a:lnTo>
                  <a:lnTo>
                    <a:pt x="236" y="904"/>
                  </a:lnTo>
                  <a:lnTo>
                    <a:pt x="232" y="893"/>
                  </a:lnTo>
                  <a:lnTo>
                    <a:pt x="230" y="883"/>
                  </a:lnTo>
                  <a:lnTo>
                    <a:pt x="229" y="877"/>
                  </a:lnTo>
                  <a:lnTo>
                    <a:pt x="229" y="874"/>
                  </a:lnTo>
                  <a:lnTo>
                    <a:pt x="231" y="874"/>
                  </a:lnTo>
                  <a:lnTo>
                    <a:pt x="234" y="879"/>
                  </a:lnTo>
                  <a:lnTo>
                    <a:pt x="239" y="886"/>
                  </a:lnTo>
                  <a:lnTo>
                    <a:pt x="244" y="897"/>
                  </a:lnTo>
                  <a:lnTo>
                    <a:pt x="256" y="925"/>
                  </a:lnTo>
                  <a:lnTo>
                    <a:pt x="272" y="961"/>
                  </a:lnTo>
                  <a:close/>
                  <a:moveTo>
                    <a:pt x="402" y="1305"/>
                  </a:moveTo>
                  <a:lnTo>
                    <a:pt x="400" y="1304"/>
                  </a:lnTo>
                  <a:lnTo>
                    <a:pt x="397" y="1300"/>
                  </a:lnTo>
                  <a:lnTo>
                    <a:pt x="392" y="1292"/>
                  </a:lnTo>
                  <a:lnTo>
                    <a:pt x="387" y="1281"/>
                  </a:lnTo>
                  <a:lnTo>
                    <a:pt x="374" y="1251"/>
                  </a:lnTo>
                  <a:lnTo>
                    <a:pt x="357" y="1215"/>
                  </a:lnTo>
                  <a:lnTo>
                    <a:pt x="343" y="1178"/>
                  </a:lnTo>
                  <a:lnTo>
                    <a:pt x="332" y="1146"/>
                  </a:lnTo>
                  <a:lnTo>
                    <a:pt x="329" y="1134"/>
                  </a:lnTo>
                  <a:lnTo>
                    <a:pt x="325" y="1124"/>
                  </a:lnTo>
                  <a:lnTo>
                    <a:pt x="324" y="1118"/>
                  </a:lnTo>
                  <a:lnTo>
                    <a:pt x="325" y="1114"/>
                  </a:lnTo>
                  <a:lnTo>
                    <a:pt x="328" y="1116"/>
                  </a:lnTo>
                  <a:lnTo>
                    <a:pt x="331" y="1120"/>
                  </a:lnTo>
                  <a:lnTo>
                    <a:pt x="335" y="1128"/>
                  </a:lnTo>
                  <a:lnTo>
                    <a:pt x="341" y="1139"/>
                  </a:lnTo>
                  <a:lnTo>
                    <a:pt x="354" y="1168"/>
                  </a:lnTo>
                  <a:lnTo>
                    <a:pt x="369" y="1204"/>
                  </a:lnTo>
                  <a:lnTo>
                    <a:pt x="383" y="1242"/>
                  </a:lnTo>
                  <a:lnTo>
                    <a:pt x="394" y="1273"/>
                  </a:lnTo>
                  <a:lnTo>
                    <a:pt x="399" y="1285"/>
                  </a:lnTo>
                  <a:lnTo>
                    <a:pt x="401" y="1295"/>
                  </a:lnTo>
                  <a:lnTo>
                    <a:pt x="402" y="1302"/>
                  </a:lnTo>
                  <a:lnTo>
                    <a:pt x="402" y="1305"/>
                  </a:lnTo>
                  <a:close/>
                  <a:moveTo>
                    <a:pt x="427" y="1367"/>
                  </a:moveTo>
                  <a:lnTo>
                    <a:pt x="429" y="1368"/>
                  </a:lnTo>
                  <a:lnTo>
                    <a:pt x="433" y="1372"/>
                  </a:lnTo>
                  <a:lnTo>
                    <a:pt x="438" y="1380"/>
                  </a:lnTo>
                  <a:lnTo>
                    <a:pt x="444" y="1392"/>
                  </a:lnTo>
                  <a:lnTo>
                    <a:pt x="458" y="1422"/>
                  </a:lnTo>
                  <a:lnTo>
                    <a:pt x="474" y="1461"/>
                  </a:lnTo>
                  <a:lnTo>
                    <a:pt x="490" y="1499"/>
                  </a:lnTo>
                  <a:lnTo>
                    <a:pt x="502" y="1532"/>
                  </a:lnTo>
                  <a:lnTo>
                    <a:pt x="506" y="1545"/>
                  </a:lnTo>
                  <a:lnTo>
                    <a:pt x="509" y="1556"/>
                  </a:lnTo>
                  <a:lnTo>
                    <a:pt x="511" y="1563"/>
                  </a:lnTo>
                  <a:lnTo>
                    <a:pt x="509" y="1566"/>
                  </a:lnTo>
                  <a:lnTo>
                    <a:pt x="507" y="1565"/>
                  </a:lnTo>
                  <a:lnTo>
                    <a:pt x="504" y="1561"/>
                  </a:lnTo>
                  <a:lnTo>
                    <a:pt x="500" y="1552"/>
                  </a:lnTo>
                  <a:lnTo>
                    <a:pt x="493" y="1541"/>
                  </a:lnTo>
                  <a:lnTo>
                    <a:pt x="479" y="1510"/>
                  </a:lnTo>
                  <a:lnTo>
                    <a:pt x="462" y="1472"/>
                  </a:lnTo>
                  <a:lnTo>
                    <a:pt x="447" y="1432"/>
                  </a:lnTo>
                  <a:lnTo>
                    <a:pt x="435" y="1399"/>
                  </a:lnTo>
                  <a:lnTo>
                    <a:pt x="431" y="1386"/>
                  </a:lnTo>
                  <a:lnTo>
                    <a:pt x="428" y="1376"/>
                  </a:lnTo>
                  <a:lnTo>
                    <a:pt x="426" y="1370"/>
                  </a:lnTo>
                  <a:lnTo>
                    <a:pt x="427" y="1367"/>
                  </a:lnTo>
                  <a:close/>
                  <a:moveTo>
                    <a:pt x="537" y="1630"/>
                  </a:moveTo>
                  <a:lnTo>
                    <a:pt x="539" y="1631"/>
                  </a:lnTo>
                  <a:lnTo>
                    <a:pt x="542" y="1635"/>
                  </a:lnTo>
                  <a:lnTo>
                    <a:pt x="548" y="1644"/>
                  </a:lnTo>
                  <a:lnTo>
                    <a:pt x="554" y="1656"/>
                  </a:lnTo>
                  <a:lnTo>
                    <a:pt x="570" y="1688"/>
                  </a:lnTo>
                  <a:lnTo>
                    <a:pt x="587" y="1728"/>
                  </a:lnTo>
                  <a:lnTo>
                    <a:pt x="604" y="1769"/>
                  </a:lnTo>
                  <a:lnTo>
                    <a:pt x="617" y="1804"/>
                  </a:lnTo>
                  <a:lnTo>
                    <a:pt x="621" y="1817"/>
                  </a:lnTo>
                  <a:lnTo>
                    <a:pt x="623" y="1828"/>
                  </a:lnTo>
                  <a:lnTo>
                    <a:pt x="626" y="1836"/>
                  </a:lnTo>
                  <a:lnTo>
                    <a:pt x="625" y="1839"/>
                  </a:lnTo>
                  <a:lnTo>
                    <a:pt x="622" y="1838"/>
                  </a:lnTo>
                  <a:lnTo>
                    <a:pt x="619" y="1833"/>
                  </a:lnTo>
                  <a:lnTo>
                    <a:pt x="614" y="1825"/>
                  </a:lnTo>
                  <a:lnTo>
                    <a:pt x="607" y="1813"/>
                  </a:lnTo>
                  <a:lnTo>
                    <a:pt x="592" y="1781"/>
                  </a:lnTo>
                  <a:lnTo>
                    <a:pt x="574" y="1740"/>
                  </a:lnTo>
                  <a:lnTo>
                    <a:pt x="558" y="1700"/>
                  </a:lnTo>
                  <a:lnTo>
                    <a:pt x="545" y="1665"/>
                  </a:lnTo>
                  <a:lnTo>
                    <a:pt x="540" y="1652"/>
                  </a:lnTo>
                  <a:lnTo>
                    <a:pt x="537" y="1641"/>
                  </a:lnTo>
                  <a:lnTo>
                    <a:pt x="536" y="1633"/>
                  </a:lnTo>
                  <a:lnTo>
                    <a:pt x="537" y="1630"/>
                  </a:lnTo>
                  <a:close/>
                  <a:moveTo>
                    <a:pt x="80" y="344"/>
                  </a:moveTo>
                  <a:lnTo>
                    <a:pt x="91" y="373"/>
                  </a:lnTo>
                  <a:lnTo>
                    <a:pt x="99" y="399"/>
                  </a:lnTo>
                  <a:lnTo>
                    <a:pt x="101" y="409"/>
                  </a:lnTo>
                  <a:lnTo>
                    <a:pt x="103" y="416"/>
                  </a:lnTo>
                  <a:lnTo>
                    <a:pt x="104" y="422"/>
                  </a:lnTo>
                  <a:lnTo>
                    <a:pt x="104" y="424"/>
                  </a:lnTo>
                  <a:lnTo>
                    <a:pt x="102" y="424"/>
                  </a:lnTo>
                  <a:lnTo>
                    <a:pt x="100" y="421"/>
                  </a:lnTo>
                  <a:lnTo>
                    <a:pt x="96" y="414"/>
                  </a:lnTo>
                  <a:lnTo>
                    <a:pt x="92" y="405"/>
                  </a:lnTo>
                  <a:lnTo>
                    <a:pt x="81" y="382"/>
                  </a:lnTo>
                  <a:lnTo>
                    <a:pt x="70" y="353"/>
                  </a:lnTo>
                  <a:lnTo>
                    <a:pt x="59" y="323"/>
                  </a:lnTo>
                  <a:lnTo>
                    <a:pt x="51" y="298"/>
                  </a:lnTo>
                  <a:lnTo>
                    <a:pt x="48" y="288"/>
                  </a:lnTo>
                  <a:lnTo>
                    <a:pt x="47" y="280"/>
                  </a:lnTo>
                  <a:lnTo>
                    <a:pt x="46" y="275"/>
                  </a:lnTo>
                  <a:lnTo>
                    <a:pt x="46" y="273"/>
                  </a:lnTo>
                  <a:lnTo>
                    <a:pt x="48" y="273"/>
                  </a:lnTo>
                  <a:lnTo>
                    <a:pt x="50" y="277"/>
                  </a:lnTo>
                  <a:lnTo>
                    <a:pt x="54" y="282"/>
                  </a:lnTo>
                  <a:lnTo>
                    <a:pt x="58" y="291"/>
                  </a:lnTo>
                  <a:lnTo>
                    <a:pt x="68" y="315"/>
                  </a:lnTo>
                  <a:lnTo>
                    <a:pt x="80" y="344"/>
                  </a:lnTo>
                  <a:close/>
                  <a:moveTo>
                    <a:pt x="158" y="548"/>
                  </a:moveTo>
                  <a:lnTo>
                    <a:pt x="169" y="580"/>
                  </a:lnTo>
                  <a:lnTo>
                    <a:pt x="177" y="606"/>
                  </a:lnTo>
                  <a:lnTo>
                    <a:pt x="181" y="616"/>
                  </a:lnTo>
                  <a:lnTo>
                    <a:pt x="183" y="624"/>
                  </a:lnTo>
                  <a:lnTo>
                    <a:pt x="183" y="630"/>
                  </a:lnTo>
                  <a:lnTo>
                    <a:pt x="183" y="632"/>
                  </a:lnTo>
                  <a:lnTo>
                    <a:pt x="182" y="631"/>
                  </a:lnTo>
                  <a:lnTo>
                    <a:pt x="179" y="628"/>
                  </a:lnTo>
                  <a:lnTo>
                    <a:pt x="175" y="621"/>
                  </a:lnTo>
                  <a:lnTo>
                    <a:pt x="171" y="612"/>
                  </a:lnTo>
                  <a:lnTo>
                    <a:pt x="160" y="588"/>
                  </a:lnTo>
                  <a:lnTo>
                    <a:pt x="148" y="558"/>
                  </a:lnTo>
                  <a:lnTo>
                    <a:pt x="136" y="526"/>
                  </a:lnTo>
                  <a:lnTo>
                    <a:pt x="127" y="500"/>
                  </a:lnTo>
                  <a:lnTo>
                    <a:pt x="124" y="489"/>
                  </a:lnTo>
                  <a:lnTo>
                    <a:pt x="123" y="481"/>
                  </a:lnTo>
                  <a:lnTo>
                    <a:pt x="122" y="475"/>
                  </a:lnTo>
                  <a:lnTo>
                    <a:pt x="122" y="472"/>
                  </a:lnTo>
                  <a:lnTo>
                    <a:pt x="124" y="473"/>
                  </a:lnTo>
                  <a:lnTo>
                    <a:pt x="126" y="478"/>
                  </a:lnTo>
                  <a:lnTo>
                    <a:pt x="130" y="484"/>
                  </a:lnTo>
                  <a:lnTo>
                    <a:pt x="135" y="493"/>
                  </a:lnTo>
                  <a:lnTo>
                    <a:pt x="146" y="518"/>
                  </a:lnTo>
                  <a:lnTo>
                    <a:pt x="158" y="548"/>
                  </a:lnTo>
                  <a:close/>
                  <a:moveTo>
                    <a:pt x="268" y="850"/>
                  </a:moveTo>
                  <a:lnTo>
                    <a:pt x="266" y="849"/>
                  </a:lnTo>
                  <a:lnTo>
                    <a:pt x="264" y="846"/>
                  </a:lnTo>
                  <a:lnTo>
                    <a:pt x="260" y="838"/>
                  </a:lnTo>
                  <a:lnTo>
                    <a:pt x="254" y="829"/>
                  </a:lnTo>
                  <a:lnTo>
                    <a:pt x="243" y="804"/>
                  </a:lnTo>
                  <a:lnTo>
                    <a:pt x="230" y="772"/>
                  </a:lnTo>
                  <a:lnTo>
                    <a:pt x="218" y="740"/>
                  </a:lnTo>
                  <a:lnTo>
                    <a:pt x="208" y="712"/>
                  </a:lnTo>
                  <a:lnTo>
                    <a:pt x="206" y="701"/>
                  </a:lnTo>
                  <a:lnTo>
                    <a:pt x="204" y="692"/>
                  </a:lnTo>
                  <a:lnTo>
                    <a:pt x="203" y="687"/>
                  </a:lnTo>
                  <a:lnTo>
                    <a:pt x="203" y="684"/>
                  </a:lnTo>
                  <a:lnTo>
                    <a:pt x="205" y="685"/>
                  </a:lnTo>
                  <a:lnTo>
                    <a:pt x="208" y="688"/>
                  </a:lnTo>
                  <a:lnTo>
                    <a:pt x="211" y="696"/>
                  </a:lnTo>
                  <a:lnTo>
                    <a:pt x="216" y="704"/>
                  </a:lnTo>
                  <a:lnTo>
                    <a:pt x="228" y="730"/>
                  </a:lnTo>
                  <a:lnTo>
                    <a:pt x="241" y="761"/>
                  </a:lnTo>
                  <a:lnTo>
                    <a:pt x="253" y="794"/>
                  </a:lnTo>
                  <a:lnTo>
                    <a:pt x="262" y="822"/>
                  </a:lnTo>
                  <a:lnTo>
                    <a:pt x="265" y="833"/>
                  </a:lnTo>
                  <a:lnTo>
                    <a:pt x="267" y="842"/>
                  </a:lnTo>
                  <a:lnTo>
                    <a:pt x="268" y="847"/>
                  </a:lnTo>
                  <a:lnTo>
                    <a:pt x="268" y="850"/>
                  </a:lnTo>
                  <a:close/>
                  <a:moveTo>
                    <a:pt x="329" y="985"/>
                  </a:moveTo>
                  <a:lnTo>
                    <a:pt x="342" y="1020"/>
                  </a:lnTo>
                  <a:lnTo>
                    <a:pt x="352" y="1049"/>
                  </a:lnTo>
                  <a:lnTo>
                    <a:pt x="356" y="1061"/>
                  </a:lnTo>
                  <a:lnTo>
                    <a:pt x="358" y="1069"/>
                  </a:lnTo>
                  <a:lnTo>
                    <a:pt x="359" y="1075"/>
                  </a:lnTo>
                  <a:lnTo>
                    <a:pt x="358" y="1078"/>
                  </a:lnTo>
                  <a:lnTo>
                    <a:pt x="357" y="1077"/>
                  </a:lnTo>
                  <a:lnTo>
                    <a:pt x="354" y="1073"/>
                  </a:lnTo>
                  <a:lnTo>
                    <a:pt x="349" y="1066"/>
                  </a:lnTo>
                  <a:lnTo>
                    <a:pt x="344" y="1056"/>
                  </a:lnTo>
                  <a:lnTo>
                    <a:pt x="332" y="1030"/>
                  </a:lnTo>
                  <a:lnTo>
                    <a:pt x="318" y="996"/>
                  </a:lnTo>
                  <a:lnTo>
                    <a:pt x="305" y="961"/>
                  </a:lnTo>
                  <a:lnTo>
                    <a:pt x="295" y="932"/>
                  </a:lnTo>
                  <a:lnTo>
                    <a:pt x="291" y="920"/>
                  </a:lnTo>
                  <a:lnTo>
                    <a:pt x="289" y="912"/>
                  </a:lnTo>
                  <a:lnTo>
                    <a:pt x="288" y="905"/>
                  </a:lnTo>
                  <a:lnTo>
                    <a:pt x="289" y="903"/>
                  </a:lnTo>
                  <a:lnTo>
                    <a:pt x="290" y="904"/>
                  </a:lnTo>
                  <a:lnTo>
                    <a:pt x="294" y="907"/>
                  </a:lnTo>
                  <a:lnTo>
                    <a:pt x="298" y="915"/>
                  </a:lnTo>
                  <a:lnTo>
                    <a:pt x="303" y="925"/>
                  </a:lnTo>
                  <a:lnTo>
                    <a:pt x="316" y="952"/>
                  </a:lnTo>
                  <a:lnTo>
                    <a:pt x="329" y="985"/>
                  </a:lnTo>
                  <a:close/>
                  <a:moveTo>
                    <a:pt x="424" y="1221"/>
                  </a:moveTo>
                  <a:lnTo>
                    <a:pt x="438" y="1256"/>
                  </a:lnTo>
                  <a:lnTo>
                    <a:pt x="448" y="1287"/>
                  </a:lnTo>
                  <a:lnTo>
                    <a:pt x="452" y="1299"/>
                  </a:lnTo>
                  <a:lnTo>
                    <a:pt x="455" y="1307"/>
                  </a:lnTo>
                  <a:lnTo>
                    <a:pt x="456" y="1314"/>
                  </a:lnTo>
                  <a:lnTo>
                    <a:pt x="456" y="1316"/>
                  </a:lnTo>
                  <a:lnTo>
                    <a:pt x="454" y="1316"/>
                  </a:lnTo>
                  <a:lnTo>
                    <a:pt x="450" y="1312"/>
                  </a:lnTo>
                  <a:lnTo>
                    <a:pt x="446" y="1304"/>
                  </a:lnTo>
                  <a:lnTo>
                    <a:pt x="440" y="1294"/>
                  </a:lnTo>
                  <a:lnTo>
                    <a:pt x="427" y="1267"/>
                  </a:lnTo>
                  <a:lnTo>
                    <a:pt x="412" y="1232"/>
                  </a:lnTo>
                  <a:lnTo>
                    <a:pt x="399" y="1196"/>
                  </a:lnTo>
                  <a:lnTo>
                    <a:pt x="388" y="1165"/>
                  </a:lnTo>
                  <a:lnTo>
                    <a:pt x="383" y="1153"/>
                  </a:lnTo>
                  <a:lnTo>
                    <a:pt x="381" y="1143"/>
                  </a:lnTo>
                  <a:lnTo>
                    <a:pt x="380" y="1136"/>
                  </a:lnTo>
                  <a:lnTo>
                    <a:pt x="381" y="1134"/>
                  </a:lnTo>
                  <a:lnTo>
                    <a:pt x="383" y="1134"/>
                  </a:lnTo>
                  <a:lnTo>
                    <a:pt x="386" y="1139"/>
                  </a:lnTo>
                  <a:lnTo>
                    <a:pt x="391" y="1146"/>
                  </a:lnTo>
                  <a:lnTo>
                    <a:pt x="395" y="1157"/>
                  </a:lnTo>
                  <a:lnTo>
                    <a:pt x="409" y="1185"/>
                  </a:lnTo>
                  <a:lnTo>
                    <a:pt x="424" y="1221"/>
                  </a:lnTo>
                  <a:close/>
                  <a:moveTo>
                    <a:pt x="559" y="1566"/>
                  </a:moveTo>
                  <a:lnTo>
                    <a:pt x="557" y="1566"/>
                  </a:lnTo>
                  <a:lnTo>
                    <a:pt x="553" y="1562"/>
                  </a:lnTo>
                  <a:lnTo>
                    <a:pt x="548" y="1554"/>
                  </a:lnTo>
                  <a:lnTo>
                    <a:pt x="542" y="1543"/>
                  </a:lnTo>
                  <a:lnTo>
                    <a:pt x="528" y="1513"/>
                  </a:lnTo>
                  <a:lnTo>
                    <a:pt x="513" y="1477"/>
                  </a:lnTo>
                  <a:lnTo>
                    <a:pt x="497" y="1439"/>
                  </a:lnTo>
                  <a:lnTo>
                    <a:pt x="486" y="1407"/>
                  </a:lnTo>
                  <a:lnTo>
                    <a:pt x="482" y="1395"/>
                  </a:lnTo>
                  <a:lnTo>
                    <a:pt x="480" y="1385"/>
                  </a:lnTo>
                  <a:lnTo>
                    <a:pt x="479" y="1379"/>
                  </a:lnTo>
                  <a:lnTo>
                    <a:pt x="479" y="1375"/>
                  </a:lnTo>
                  <a:lnTo>
                    <a:pt x="481" y="1376"/>
                  </a:lnTo>
                  <a:lnTo>
                    <a:pt x="485" y="1381"/>
                  </a:lnTo>
                  <a:lnTo>
                    <a:pt x="490" y="1388"/>
                  </a:lnTo>
                  <a:lnTo>
                    <a:pt x="495" y="1399"/>
                  </a:lnTo>
                  <a:lnTo>
                    <a:pt x="509" y="1429"/>
                  </a:lnTo>
                  <a:lnTo>
                    <a:pt x="525" y="1465"/>
                  </a:lnTo>
                  <a:lnTo>
                    <a:pt x="540" y="1504"/>
                  </a:lnTo>
                  <a:lnTo>
                    <a:pt x="551" y="1534"/>
                  </a:lnTo>
                  <a:lnTo>
                    <a:pt x="555" y="1547"/>
                  </a:lnTo>
                  <a:lnTo>
                    <a:pt x="558" y="1557"/>
                  </a:lnTo>
                  <a:lnTo>
                    <a:pt x="559" y="1564"/>
                  </a:lnTo>
                  <a:lnTo>
                    <a:pt x="559" y="1566"/>
                  </a:lnTo>
                  <a:close/>
                  <a:moveTo>
                    <a:pt x="584" y="1629"/>
                  </a:moveTo>
                  <a:lnTo>
                    <a:pt x="586" y="1629"/>
                  </a:lnTo>
                  <a:lnTo>
                    <a:pt x="591" y="1634"/>
                  </a:lnTo>
                  <a:lnTo>
                    <a:pt x="595" y="1642"/>
                  </a:lnTo>
                  <a:lnTo>
                    <a:pt x="602" y="1653"/>
                  </a:lnTo>
                  <a:lnTo>
                    <a:pt x="616" y="1683"/>
                  </a:lnTo>
                  <a:lnTo>
                    <a:pt x="633" y="1723"/>
                  </a:lnTo>
                  <a:lnTo>
                    <a:pt x="650" y="1761"/>
                  </a:lnTo>
                  <a:lnTo>
                    <a:pt x="662" y="1795"/>
                  </a:lnTo>
                  <a:lnTo>
                    <a:pt x="666" y="1808"/>
                  </a:lnTo>
                  <a:lnTo>
                    <a:pt x="668" y="1818"/>
                  </a:lnTo>
                  <a:lnTo>
                    <a:pt x="669" y="1825"/>
                  </a:lnTo>
                  <a:lnTo>
                    <a:pt x="669" y="1828"/>
                  </a:lnTo>
                  <a:lnTo>
                    <a:pt x="667" y="1828"/>
                  </a:lnTo>
                  <a:lnTo>
                    <a:pt x="663" y="1823"/>
                  </a:lnTo>
                  <a:lnTo>
                    <a:pt x="658" y="1815"/>
                  </a:lnTo>
                  <a:lnTo>
                    <a:pt x="652" y="1803"/>
                  </a:lnTo>
                  <a:lnTo>
                    <a:pt x="638" y="1773"/>
                  </a:lnTo>
                  <a:lnTo>
                    <a:pt x="620" y="1735"/>
                  </a:lnTo>
                  <a:lnTo>
                    <a:pt x="605" y="1695"/>
                  </a:lnTo>
                  <a:lnTo>
                    <a:pt x="592" y="1661"/>
                  </a:lnTo>
                  <a:lnTo>
                    <a:pt x="588" y="1648"/>
                  </a:lnTo>
                  <a:lnTo>
                    <a:pt x="585" y="1638"/>
                  </a:lnTo>
                  <a:lnTo>
                    <a:pt x="584" y="1632"/>
                  </a:lnTo>
                  <a:lnTo>
                    <a:pt x="584" y="1629"/>
                  </a:lnTo>
                  <a:close/>
                  <a:moveTo>
                    <a:pt x="73" y="227"/>
                  </a:moveTo>
                  <a:lnTo>
                    <a:pt x="63" y="199"/>
                  </a:lnTo>
                  <a:lnTo>
                    <a:pt x="57" y="176"/>
                  </a:lnTo>
                  <a:lnTo>
                    <a:pt x="53" y="161"/>
                  </a:lnTo>
                  <a:lnTo>
                    <a:pt x="51" y="153"/>
                  </a:lnTo>
                  <a:lnTo>
                    <a:pt x="54" y="154"/>
                  </a:lnTo>
                  <a:lnTo>
                    <a:pt x="56" y="158"/>
                  </a:lnTo>
                  <a:lnTo>
                    <a:pt x="59" y="163"/>
                  </a:lnTo>
                  <a:lnTo>
                    <a:pt x="62" y="171"/>
                  </a:lnTo>
                  <a:lnTo>
                    <a:pt x="72" y="192"/>
                  </a:lnTo>
                  <a:lnTo>
                    <a:pt x="82" y="219"/>
                  </a:lnTo>
                  <a:lnTo>
                    <a:pt x="92" y="246"/>
                  </a:lnTo>
                  <a:lnTo>
                    <a:pt x="100" y="268"/>
                  </a:lnTo>
                  <a:lnTo>
                    <a:pt x="103" y="285"/>
                  </a:lnTo>
                  <a:lnTo>
                    <a:pt x="104" y="292"/>
                  </a:lnTo>
                  <a:lnTo>
                    <a:pt x="102" y="291"/>
                  </a:lnTo>
                  <a:lnTo>
                    <a:pt x="100" y="288"/>
                  </a:lnTo>
                  <a:lnTo>
                    <a:pt x="96" y="282"/>
                  </a:lnTo>
                  <a:lnTo>
                    <a:pt x="93" y="275"/>
                  </a:lnTo>
                  <a:lnTo>
                    <a:pt x="84" y="254"/>
                  </a:lnTo>
                  <a:lnTo>
                    <a:pt x="73" y="227"/>
                  </a:lnTo>
                  <a:close/>
                  <a:moveTo>
                    <a:pt x="143" y="414"/>
                  </a:moveTo>
                  <a:lnTo>
                    <a:pt x="133" y="386"/>
                  </a:lnTo>
                  <a:lnTo>
                    <a:pt x="125" y="361"/>
                  </a:lnTo>
                  <a:lnTo>
                    <a:pt x="120" y="344"/>
                  </a:lnTo>
                  <a:lnTo>
                    <a:pt x="120" y="336"/>
                  </a:lnTo>
                  <a:lnTo>
                    <a:pt x="122" y="337"/>
                  </a:lnTo>
                  <a:lnTo>
                    <a:pt x="125" y="341"/>
                  </a:lnTo>
                  <a:lnTo>
                    <a:pt x="128" y="346"/>
                  </a:lnTo>
                  <a:lnTo>
                    <a:pt x="131" y="355"/>
                  </a:lnTo>
                  <a:lnTo>
                    <a:pt x="142" y="377"/>
                  </a:lnTo>
                  <a:lnTo>
                    <a:pt x="153" y="405"/>
                  </a:lnTo>
                  <a:lnTo>
                    <a:pt x="163" y="434"/>
                  </a:lnTo>
                  <a:lnTo>
                    <a:pt x="171" y="458"/>
                  </a:lnTo>
                  <a:lnTo>
                    <a:pt x="174" y="468"/>
                  </a:lnTo>
                  <a:lnTo>
                    <a:pt x="175" y="474"/>
                  </a:lnTo>
                  <a:lnTo>
                    <a:pt x="176" y="480"/>
                  </a:lnTo>
                  <a:lnTo>
                    <a:pt x="175" y="482"/>
                  </a:lnTo>
                  <a:lnTo>
                    <a:pt x="174" y="482"/>
                  </a:lnTo>
                  <a:lnTo>
                    <a:pt x="172" y="479"/>
                  </a:lnTo>
                  <a:lnTo>
                    <a:pt x="169" y="472"/>
                  </a:lnTo>
                  <a:lnTo>
                    <a:pt x="164" y="464"/>
                  </a:lnTo>
                  <a:lnTo>
                    <a:pt x="154" y="441"/>
                  </a:lnTo>
                  <a:lnTo>
                    <a:pt x="143" y="414"/>
                  </a:lnTo>
                  <a:close/>
                  <a:moveTo>
                    <a:pt x="228" y="600"/>
                  </a:moveTo>
                  <a:lnTo>
                    <a:pt x="239" y="630"/>
                  </a:lnTo>
                  <a:lnTo>
                    <a:pt x="248" y="655"/>
                  </a:lnTo>
                  <a:lnTo>
                    <a:pt x="250" y="665"/>
                  </a:lnTo>
                  <a:lnTo>
                    <a:pt x="252" y="674"/>
                  </a:lnTo>
                  <a:lnTo>
                    <a:pt x="253" y="678"/>
                  </a:lnTo>
                  <a:lnTo>
                    <a:pt x="252" y="681"/>
                  </a:lnTo>
                  <a:lnTo>
                    <a:pt x="251" y="680"/>
                  </a:lnTo>
                  <a:lnTo>
                    <a:pt x="248" y="677"/>
                  </a:lnTo>
                  <a:lnTo>
                    <a:pt x="244" y="671"/>
                  </a:lnTo>
                  <a:lnTo>
                    <a:pt x="240" y="662"/>
                  </a:lnTo>
                  <a:lnTo>
                    <a:pt x="230" y="639"/>
                  </a:lnTo>
                  <a:lnTo>
                    <a:pt x="218" y="609"/>
                  </a:lnTo>
                  <a:lnTo>
                    <a:pt x="207" y="580"/>
                  </a:lnTo>
                  <a:lnTo>
                    <a:pt x="198" y="554"/>
                  </a:lnTo>
                  <a:lnTo>
                    <a:pt x="196" y="544"/>
                  </a:lnTo>
                  <a:lnTo>
                    <a:pt x="194" y="537"/>
                  </a:lnTo>
                  <a:lnTo>
                    <a:pt x="193" y="531"/>
                  </a:lnTo>
                  <a:lnTo>
                    <a:pt x="194" y="528"/>
                  </a:lnTo>
                  <a:lnTo>
                    <a:pt x="195" y="529"/>
                  </a:lnTo>
                  <a:lnTo>
                    <a:pt x="198" y="532"/>
                  </a:lnTo>
                  <a:lnTo>
                    <a:pt x="202" y="539"/>
                  </a:lnTo>
                  <a:lnTo>
                    <a:pt x="206" y="548"/>
                  </a:lnTo>
                  <a:lnTo>
                    <a:pt x="216" y="571"/>
                  </a:lnTo>
                  <a:lnTo>
                    <a:pt x="228" y="600"/>
                  </a:lnTo>
                  <a:close/>
                  <a:moveTo>
                    <a:pt x="308" y="805"/>
                  </a:moveTo>
                  <a:lnTo>
                    <a:pt x="320" y="836"/>
                  </a:lnTo>
                  <a:lnTo>
                    <a:pt x="329" y="862"/>
                  </a:lnTo>
                  <a:lnTo>
                    <a:pt x="332" y="873"/>
                  </a:lnTo>
                  <a:lnTo>
                    <a:pt x="334" y="881"/>
                  </a:lnTo>
                  <a:lnTo>
                    <a:pt x="334" y="886"/>
                  </a:lnTo>
                  <a:lnTo>
                    <a:pt x="334" y="890"/>
                  </a:lnTo>
                  <a:lnTo>
                    <a:pt x="332" y="889"/>
                  </a:lnTo>
                  <a:lnTo>
                    <a:pt x="330" y="885"/>
                  </a:lnTo>
                  <a:lnTo>
                    <a:pt x="325" y="879"/>
                  </a:lnTo>
                  <a:lnTo>
                    <a:pt x="321" y="870"/>
                  </a:lnTo>
                  <a:lnTo>
                    <a:pt x="310" y="846"/>
                  </a:lnTo>
                  <a:lnTo>
                    <a:pt x="297" y="815"/>
                  </a:lnTo>
                  <a:lnTo>
                    <a:pt x="286" y="783"/>
                  </a:lnTo>
                  <a:lnTo>
                    <a:pt x="277" y="757"/>
                  </a:lnTo>
                  <a:lnTo>
                    <a:pt x="274" y="746"/>
                  </a:lnTo>
                  <a:lnTo>
                    <a:pt x="272" y="737"/>
                  </a:lnTo>
                  <a:lnTo>
                    <a:pt x="271" y="732"/>
                  </a:lnTo>
                  <a:lnTo>
                    <a:pt x="271" y="730"/>
                  </a:lnTo>
                  <a:lnTo>
                    <a:pt x="273" y="730"/>
                  </a:lnTo>
                  <a:lnTo>
                    <a:pt x="276" y="734"/>
                  </a:lnTo>
                  <a:lnTo>
                    <a:pt x="279" y="741"/>
                  </a:lnTo>
                  <a:lnTo>
                    <a:pt x="285" y="749"/>
                  </a:lnTo>
                  <a:lnTo>
                    <a:pt x="296" y="775"/>
                  </a:lnTo>
                  <a:lnTo>
                    <a:pt x="308" y="805"/>
                  </a:lnTo>
                  <a:close/>
                  <a:moveTo>
                    <a:pt x="422" y="1108"/>
                  </a:moveTo>
                  <a:lnTo>
                    <a:pt x="420" y="1108"/>
                  </a:lnTo>
                  <a:lnTo>
                    <a:pt x="416" y="1103"/>
                  </a:lnTo>
                  <a:lnTo>
                    <a:pt x="413" y="1097"/>
                  </a:lnTo>
                  <a:lnTo>
                    <a:pt x="408" y="1087"/>
                  </a:lnTo>
                  <a:lnTo>
                    <a:pt x="395" y="1062"/>
                  </a:lnTo>
                  <a:lnTo>
                    <a:pt x="382" y="1030"/>
                  </a:lnTo>
                  <a:lnTo>
                    <a:pt x="370" y="997"/>
                  </a:lnTo>
                  <a:lnTo>
                    <a:pt x="360" y="970"/>
                  </a:lnTo>
                  <a:lnTo>
                    <a:pt x="357" y="959"/>
                  </a:lnTo>
                  <a:lnTo>
                    <a:pt x="355" y="950"/>
                  </a:lnTo>
                  <a:lnTo>
                    <a:pt x="354" y="945"/>
                  </a:lnTo>
                  <a:lnTo>
                    <a:pt x="355" y="941"/>
                  </a:lnTo>
                  <a:lnTo>
                    <a:pt x="357" y="942"/>
                  </a:lnTo>
                  <a:lnTo>
                    <a:pt x="359" y="946"/>
                  </a:lnTo>
                  <a:lnTo>
                    <a:pt x="364" y="953"/>
                  </a:lnTo>
                  <a:lnTo>
                    <a:pt x="368" y="962"/>
                  </a:lnTo>
                  <a:lnTo>
                    <a:pt x="380" y="987"/>
                  </a:lnTo>
                  <a:lnTo>
                    <a:pt x="393" y="1019"/>
                  </a:lnTo>
                  <a:lnTo>
                    <a:pt x="406" y="1052"/>
                  </a:lnTo>
                  <a:lnTo>
                    <a:pt x="415" y="1080"/>
                  </a:lnTo>
                  <a:lnTo>
                    <a:pt x="419" y="1091"/>
                  </a:lnTo>
                  <a:lnTo>
                    <a:pt x="421" y="1100"/>
                  </a:lnTo>
                  <a:lnTo>
                    <a:pt x="422" y="1106"/>
                  </a:lnTo>
                  <a:lnTo>
                    <a:pt x="422" y="1108"/>
                  </a:lnTo>
                  <a:close/>
                  <a:moveTo>
                    <a:pt x="484" y="1244"/>
                  </a:moveTo>
                  <a:lnTo>
                    <a:pt x="499" y="1279"/>
                  </a:lnTo>
                  <a:lnTo>
                    <a:pt x="508" y="1307"/>
                  </a:lnTo>
                  <a:lnTo>
                    <a:pt x="512" y="1319"/>
                  </a:lnTo>
                  <a:lnTo>
                    <a:pt x="514" y="1328"/>
                  </a:lnTo>
                  <a:lnTo>
                    <a:pt x="515" y="1334"/>
                  </a:lnTo>
                  <a:lnTo>
                    <a:pt x="515" y="1337"/>
                  </a:lnTo>
                  <a:lnTo>
                    <a:pt x="513" y="1336"/>
                  </a:lnTo>
                  <a:lnTo>
                    <a:pt x="509" y="1333"/>
                  </a:lnTo>
                  <a:lnTo>
                    <a:pt x="505" y="1325"/>
                  </a:lnTo>
                  <a:lnTo>
                    <a:pt x="500" y="1315"/>
                  </a:lnTo>
                  <a:lnTo>
                    <a:pt x="486" y="1289"/>
                  </a:lnTo>
                  <a:lnTo>
                    <a:pt x="472" y="1255"/>
                  </a:lnTo>
                  <a:lnTo>
                    <a:pt x="459" y="1221"/>
                  </a:lnTo>
                  <a:lnTo>
                    <a:pt x="449" y="1191"/>
                  </a:lnTo>
                  <a:lnTo>
                    <a:pt x="446" y="1179"/>
                  </a:lnTo>
                  <a:lnTo>
                    <a:pt x="444" y="1170"/>
                  </a:lnTo>
                  <a:lnTo>
                    <a:pt x="443" y="1164"/>
                  </a:lnTo>
                  <a:lnTo>
                    <a:pt x="443" y="1162"/>
                  </a:lnTo>
                  <a:lnTo>
                    <a:pt x="445" y="1162"/>
                  </a:lnTo>
                  <a:lnTo>
                    <a:pt x="448" y="1166"/>
                  </a:lnTo>
                  <a:lnTo>
                    <a:pt x="452" y="1174"/>
                  </a:lnTo>
                  <a:lnTo>
                    <a:pt x="458" y="1183"/>
                  </a:lnTo>
                  <a:lnTo>
                    <a:pt x="470" y="1210"/>
                  </a:lnTo>
                  <a:lnTo>
                    <a:pt x="484" y="1244"/>
                  </a:lnTo>
                  <a:close/>
                  <a:moveTo>
                    <a:pt x="582" y="1479"/>
                  </a:moveTo>
                  <a:lnTo>
                    <a:pt x="596" y="1516"/>
                  </a:lnTo>
                  <a:lnTo>
                    <a:pt x="607" y="1546"/>
                  </a:lnTo>
                  <a:lnTo>
                    <a:pt x="611" y="1557"/>
                  </a:lnTo>
                  <a:lnTo>
                    <a:pt x="614" y="1567"/>
                  </a:lnTo>
                  <a:lnTo>
                    <a:pt x="615" y="1574"/>
                  </a:lnTo>
                  <a:lnTo>
                    <a:pt x="614" y="1577"/>
                  </a:lnTo>
                  <a:lnTo>
                    <a:pt x="611" y="1576"/>
                  </a:lnTo>
                  <a:lnTo>
                    <a:pt x="608" y="1572"/>
                  </a:lnTo>
                  <a:lnTo>
                    <a:pt x="604" y="1564"/>
                  </a:lnTo>
                  <a:lnTo>
                    <a:pt x="598" y="1554"/>
                  </a:lnTo>
                  <a:lnTo>
                    <a:pt x="585" y="1527"/>
                  </a:lnTo>
                  <a:lnTo>
                    <a:pt x="570" y="1491"/>
                  </a:lnTo>
                  <a:lnTo>
                    <a:pt x="555" y="1455"/>
                  </a:lnTo>
                  <a:lnTo>
                    <a:pt x="545" y="1425"/>
                  </a:lnTo>
                  <a:lnTo>
                    <a:pt x="541" y="1413"/>
                  </a:lnTo>
                  <a:lnTo>
                    <a:pt x="538" y="1403"/>
                  </a:lnTo>
                  <a:lnTo>
                    <a:pt x="537" y="1396"/>
                  </a:lnTo>
                  <a:lnTo>
                    <a:pt x="538" y="1393"/>
                  </a:lnTo>
                  <a:lnTo>
                    <a:pt x="540" y="1394"/>
                  </a:lnTo>
                  <a:lnTo>
                    <a:pt x="543" y="1398"/>
                  </a:lnTo>
                  <a:lnTo>
                    <a:pt x="548" y="1406"/>
                  </a:lnTo>
                  <a:lnTo>
                    <a:pt x="553" y="1416"/>
                  </a:lnTo>
                  <a:lnTo>
                    <a:pt x="566" y="1444"/>
                  </a:lnTo>
                  <a:lnTo>
                    <a:pt x="582" y="1479"/>
                  </a:lnTo>
                  <a:close/>
                  <a:moveTo>
                    <a:pt x="91" y="132"/>
                  </a:moveTo>
                  <a:lnTo>
                    <a:pt x="82" y="107"/>
                  </a:lnTo>
                  <a:lnTo>
                    <a:pt x="76" y="86"/>
                  </a:lnTo>
                  <a:lnTo>
                    <a:pt x="72" y="71"/>
                  </a:lnTo>
                  <a:lnTo>
                    <a:pt x="71" y="64"/>
                  </a:lnTo>
                  <a:lnTo>
                    <a:pt x="73" y="65"/>
                  </a:lnTo>
                  <a:lnTo>
                    <a:pt x="76" y="68"/>
                  </a:lnTo>
                  <a:lnTo>
                    <a:pt x="78" y="73"/>
                  </a:lnTo>
                  <a:lnTo>
                    <a:pt x="82" y="80"/>
                  </a:lnTo>
                  <a:lnTo>
                    <a:pt x="90" y="99"/>
                  </a:lnTo>
                  <a:lnTo>
                    <a:pt x="100" y="124"/>
                  </a:lnTo>
                  <a:lnTo>
                    <a:pt x="108" y="149"/>
                  </a:lnTo>
                  <a:lnTo>
                    <a:pt x="115" y="170"/>
                  </a:lnTo>
                  <a:lnTo>
                    <a:pt x="118" y="184"/>
                  </a:lnTo>
                  <a:lnTo>
                    <a:pt x="118" y="190"/>
                  </a:lnTo>
                  <a:lnTo>
                    <a:pt x="115" y="187"/>
                  </a:lnTo>
                  <a:lnTo>
                    <a:pt x="108" y="175"/>
                  </a:lnTo>
                  <a:lnTo>
                    <a:pt x="101" y="156"/>
                  </a:lnTo>
                  <a:lnTo>
                    <a:pt x="91" y="132"/>
                  </a:lnTo>
                  <a:close/>
                  <a:moveTo>
                    <a:pt x="154" y="302"/>
                  </a:moveTo>
                  <a:lnTo>
                    <a:pt x="145" y="276"/>
                  </a:lnTo>
                  <a:lnTo>
                    <a:pt x="138" y="254"/>
                  </a:lnTo>
                  <a:lnTo>
                    <a:pt x="134" y="239"/>
                  </a:lnTo>
                  <a:lnTo>
                    <a:pt x="134" y="232"/>
                  </a:lnTo>
                  <a:lnTo>
                    <a:pt x="135" y="232"/>
                  </a:lnTo>
                  <a:lnTo>
                    <a:pt x="137" y="235"/>
                  </a:lnTo>
                  <a:lnTo>
                    <a:pt x="140" y="241"/>
                  </a:lnTo>
                  <a:lnTo>
                    <a:pt x="145" y="249"/>
                  </a:lnTo>
                  <a:lnTo>
                    <a:pt x="153" y="268"/>
                  </a:lnTo>
                  <a:lnTo>
                    <a:pt x="163" y="295"/>
                  </a:lnTo>
                  <a:lnTo>
                    <a:pt x="173" y="320"/>
                  </a:lnTo>
                  <a:lnTo>
                    <a:pt x="180" y="342"/>
                  </a:lnTo>
                  <a:lnTo>
                    <a:pt x="184" y="357"/>
                  </a:lnTo>
                  <a:lnTo>
                    <a:pt x="184" y="365"/>
                  </a:lnTo>
                  <a:lnTo>
                    <a:pt x="183" y="364"/>
                  </a:lnTo>
                  <a:lnTo>
                    <a:pt x="181" y="360"/>
                  </a:lnTo>
                  <a:lnTo>
                    <a:pt x="177" y="355"/>
                  </a:lnTo>
                  <a:lnTo>
                    <a:pt x="173" y="348"/>
                  </a:lnTo>
                  <a:lnTo>
                    <a:pt x="164" y="327"/>
                  </a:lnTo>
                  <a:lnTo>
                    <a:pt x="154" y="302"/>
                  </a:lnTo>
                  <a:close/>
                  <a:moveTo>
                    <a:pt x="222" y="482"/>
                  </a:moveTo>
                  <a:lnTo>
                    <a:pt x="213" y="455"/>
                  </a:lnTo>
                  <a:lnTo>
                    <a:pt x="205" y="430"/>
                  </a:lnTo>
                  <a:lnTo>
                    <a:pt x="200" y="415"/>
                  </a:lnTo>
                  <a:lnTo>
                    <a:pt x="200" y="407"/>
                  </a:lnTo>
                  <a:lnTo>
                    <a:pt x="202" y="407"/>
                  </a:lnTo>
                  <a:lnTo>
                    <a:pt x="204" y="411"/>
                  </a:lnTo>
                  <a:lnTo>
                    <a:pt x="207" y="417"/>
                  </a:lnTo>
                  <a:lnTo>
                    <a:pt x="211" y="425"/>
                  </a:lnTo>
                  <a:lnTo>
                    <a:pt x="221" y="446"/>
                  </a:lnTo>
                  <a:lnTo>
                    <a:pt x="231" y="472"/>
                  </a:lnTo>
                  <a:lnTo>
                    <a:pt x="241" y="500"/>
                  </a:lnTo>
                  <a:lnTo>
                    <a:pt x="249" y="523"/>
                  </a:lnTo>
                  <a:lnTo>
                    <a:pt x="253" y="539"/>
                  </a:lnTo>
                  <a:lnTo>
                    <a:pt x="253" y="547"/>
                  </a:lnTo>
                  <a:lnTo>
                    <a:pt x="252" y="546"/>
                  </a:lnTo>
                  <a:lnTo>
                    <a:pt x="250" y="542"/>
                  </a:lnTo>
                  <a:lnTo>
                    <a:pt x="246" y="537"/>
                  </a:lnTo>
                  <a:lnTo>
                    <a:pt x="242" y="529"/>
                  </a:lnTo>
                  <a:lnTo>
                    <a:pt x="233" y="508"/>
                  </a:lnTo>
                  <a:lnTo>
                    <a:pt x="222" y="482"/>
                  </a:lnTo>
                  <a:close/>
                  <a:moveTo>
                    <a:pt x="295" y="669"/>
                  </a:moveTo>
                  <a:lnTo>
                    <a:pt x="284" y="640"/>
                  </a:lnTo>
                  <a:lnTo>
                    <a:pt x="275" y="616"/>
                  </a:lnTo>
                  <a:lnTo>
                    <a:pt x="273" y="606"/>
                  </a:lnTo>
                  <a:lnTo>
                    <a:pt x="271" y="599"/>
                  </a:lnTo>
                  <a:lnTo>
                    <a:pt x="271" y="594"/>
                  </a:lnTo>
                  <a:lnTo>
                    <a:pt x="271" y="592"/>
                  </a:lnTo>
                  <a:lnTo>
                    <a:pt x="273" y="592"/>
                  </a:lnTo>
                  <a:lnTo>
                    <a:pt x="275" y="595"/>
                  </a:lnTo>
                  <a:lnTo>
                    <a:pt x="278" y="601"/>
                  </a:lnTo>
                  <a:lnTo>
                    <a:pt x="283" y="609"/>
                  </a:lnTo>
                  <a:lnTo>
                    <a:pt x="292" y="631"/>
                  </a:lnTo>
                  <a:lnTo>
                    <a:pt x="305" y="660"/>
                  </a:lnTo>
                  <a:lnTo>
                    <a:pt x="316" y="688"/>
                  </a:lnTo>
                  <a:lnTo>
                    <a:pt x="323" y="713"/>
                  </a:lnTo>
                  <a:lnTo>
                    <a:pt x="325" y="722"/>
                  </a:lnTo>
                  <a:lnTo>
                    <a:pt x="328" y="730"/>
                  </a:lnTo>
                  <a:lnTo>
                    <a:pt x="328" y="735"/>
                  </a:lnTo>
                  <a:lnTo>
                    <a:pt x="328" y="737"/>
                  </a:lnTo>
                  <a:lnTo>
                    <a:pt x="326" y="737"/>
                  </a:lnTo>
                  <a:lnTo>
                    <a:pt x="323" y="734"/>
                  </a:lnTo>
                  <a:lnTo>
                    <a:pt x="320" y="728"/>
                  </a:lnTo>
                  <a:lnTo>
                    <a:pt x="316" y="720"/>
                  </a:lnTo>
                  <a:lnTo>
                    <a:pt x="306" y="697"/>
                  </a:lnTo>
                  <a:lnTo>
                    <a:pt x="295" y="669"/>
                  </a:lnTo>
                  <a:close/>
                  <a:moveTo>
                    <a:pt x="381" y="856"/>
                  </a:moveTo>
                  <a:lnTo>
                    <a:pt x="393" y="885"/>
                  </a:lnTo>
                  <a:lnTo>
                    <a:pt x="401" y="912"/>
                  </a:lnTo>
                  <a:lnTo>
                    <a:pt x="404" y="922"/>
                  </a:lnTo>
                  <a:lnTo>
                    <a:pt x="406" y="929"/>
                  </a:lnTo>
                  <a:lnTo>
                    <a:pt x="406" y="935"/>
                  </a:lnTo>
                  <a:lnTo>
                    <a:pt x="406" y="937"/>
                  </a:lnTo>
                  <a:lnTo>
                    <a:pt x="404" y="937"/>
                  </a:lnTo>
                  <a:lnTo>
                    <a:pt x="402" y="932"/>
                  </a:lnTo>
                  <a:lnTo>
                    <a:pt x="398" y="927"/>
                  </a:lnTo>
                  <a:lnTo>
                    <a:pt x="393" y="918"/>
                  </a:lnTo>
                  <a:lnTo>
                    <a:pt x="382" y="895"/>
                  </a:lnTo>
                  <a:lnTo>
                    <a:pt x="370" y="866"/>
                  </a:lnTo>
                  <a:lnTo>
                    <a:pt x="359" y="835"/>
                  </a:lnTo>
                  <a:lnTo>
                    <a:pt x="351" y="810"/>
                  </a:lnTo>
                  <a:lnTo>
                    <a:pt x="348" y="800"/>
                  </a:lnTo>
                  <a:lnTo>
                    <a:pt x="346" y="792"/>
                  </a:lnTo>
                  <a:lnTo>
                    <a:pt x="345" y="787"/>
                  </a:lnTo>
                  <a:lnTo>
                    <a:pt x="346" y="785"/>
                  </a:lnTo>
                  <a:lnTo>
                    <a:pt x="347" y="785"/>
                  </a:lnTo>
                  <a:lnTo>
                    <a:pt x="351" y="788"/>
                  </a:lnTo>
                  <a:lnTo>
                    <a:pt x="354" y="794"/>
                  </a:lnTo>
                  <a:lnTo>
                    <a:pt x="358" y="803"/>
                  </a:lnTo>
                  <a:lnTo>
                    <a:pt x="369" y="826"/>
                  </a:lnTo>
                  <a:lnTo>
                    <a:pt x="381" y="856"/>
                  </a:lnTo>
                  <a:close/>
                  <a:moveTo>
                    <a:pt x="463" y="1061"/>
                  </a:moveTo>
                  <a:lnTo>
                    <a:pt x="475" y="1093"/>
                  </a:lnTo>
                  <a:lnTo>
                    <a:pt x="485" y="1119"/>
                  </a:lnTo>
                  <a:lnTo>
                    <a:pt x="488" y="1130"/>
                  </a:lnTo>
                  <a:lnTo>
                    <a:pt x="490" y="1139"/>
                  </a:lnTo>
                  <a:lnTo>
                    <a:pt x="491" y="1144"/>
                  </a:lnTo>
                  <a:lnTo>
                    <a:pt x="491" y="1146"/>
                  </a:lnTo>
                  <a:lnTo>
                    <a:pt x="489" y="1146"/>
                  </a:lnTo>
                  <a:lnTo>
                    <a:pt x="485" y="1142"/>
                  </a:lnTo>
                  <a:lnTo>
                    <a:pt x="482" y="1135"/>
                  </a:lnTo>
                  <a:lnTo>
                    <a:pt x="477" y="1126"/>
                  </a:lnTo>
                  <a:lnTo>
                    <a:pt x="466" y="1102"/>
                  </a:lnTo>
                  <a:lnTo>
                    <a:pt x="452" y="1072"/>
                  </a:lnTo>
                  <a:lnTo>
                    <a:pt x="440" y="1040"/>
                  </a:lnTo>
                  <a:lnTo>
                    <a:pt x="432" y="1014"/>
                  </a:lnTo>
                  <a:lnTo>
                    <a:pt x="428" y="1003"/>
                  </a:lnTo>
                  <a:lnTo>
                    <a:pt x="426" y="994"/>
                  </a:lnTo>
                  <a:lnTo>
                    <a:pt x="425" y="988"/>
                  </a:lnTo>
                  <a:lnTo>
                    <a:pt x="426" y="985"/>
                  </a:lnTo>
                  <a:lnTo>
                    <a:pt x="427" y="986"/>
                  </a:lnTo>
                  <a:lnTo>
                    <a:pt x="431" y="991"/>
                  </a:lnTo>
                  <a:lnTo>
                    <a:pt x="435" y="997"/>
                  </a:lnTo>
                  <a:lnTo>
                    <a:pt x="439" y="1006"/>
                  </a:lnTo>
                  <a:lnTo>
                    <a:pt x="450" y="1030"/>
                  </a:lnTo>
                  <a:lnTo>
                    <a:pt x="463" y="1061"/>
                  </a:lnTo>
                  <a:close/>
                  <a:moveTo>
                    <a:pt x="581" y="1367"/>
                  </a:moveTo>
                  <a:lnTo>
                    <a:pt x="578" y="1365"/>
                  </a:lnTo>
                  <a:lnTo>
                    <a:pt x="575" y="1361"/>
                  </a:lnTo>
                  <a:lnTo>
                    <a:pt x="571" y="1354"/>
                  </a:lnTo>
                  <a:lnTo>
                    <a:pt x="565" y="1345"/>
                  </a:lnTo>
                  <a:lnTo>
                    <a:pt x="553" y="1319"/>
                  </a:lnTo>
                  <a:lnTo>
                    <a:pt x="540" y="1288"/>
                  </a:lnTo>
                  <a:lnTo>
                    <a:pt x="527" y="1255"/>
                  </a:lnTo>
                  <a:lnTo>
                    <a:pt x="517" y="1227"/>
                  </a:lnTo>
                  <a:lnTo>
                    <a:pt x="514" y="1216"/>
                  </a:lnTo>
                  <a:lnTo>
                    <a:pt x="512" y="1208"/>
                  </a:lnTo>
                  <a:lnTo>
                    <a:pt x="511" y="1201"/>
                  </a:lnTo>
                  <a:lnTo>
                    <a:pt x="512" y="1199"/>
                  </a:lnTo>
                  <a:lnTo>
                    <a:pt x="514" y="1199"/>
                  </a:lnTo>
                  <a:lnTo>
                    <a:pt x="517" y="1203"/>
                  </a:lnTo>
                  <a:lnTo>
                    <a:pt x="520" y="1210"/>
                  </a:lnTo>
                  <a:lnTo>
                    <a:pt x="526" y="1220"/>
                  </a:lnTo>
                  <a:lnTo>
                    <a:pt x="538" y="1245"/>
                  </a:lnTo>
                  <a:lnTo>
                    <a:pt x="551" y="1277"/>
                  </a:lnTo>
                  <a:lnTo>
                    <a:pt x="564" y="1310"/>
                  </a:lnTo>
                  <a:lnTo>
                    <a:pt x="574" y="1337"/>
                  </a:lnTo>
                  <a:lnTo>
                    <a:pt x="577" y="1348"/>
                  </a:lnTo>
                  <a:lnTo>
                    <a:pt x="580" y="1357"/>
                  </a:lnTo>
                  <a:lnTo>
                    <a:pt x="581" y="1363"/>
                  </a:lnTo>
                  <a:lnTo>
                    <a:pt x="581" y="1367"/>
                  </a:lnTo>
                  <a:close/>
                  <a:moveTo>
                    <a:pt x="645" y="1501"/>
                  </a:moveTo>
                  <a:lnTo>
                    <a:pt x="658" y="1536"/>
                  </a:lnTo>
                  <a:lnTo>
                    <a:pt x="669" y="1566"/>
                  </a:lnTo>
                  <a:lnTo>
                    <a:pt x="673" y="1577"/>
                  </a:lnTo>
                  <a:lnTo>
                    <a:pt x="675" y="1587"/>
                  </a:lnTo>
                  <a:lnTo>
                    <a:pt x="676" y="1592"/>
                  </a:lnTo>
                  <a:lnTo>
                    <a:pt x="676" y="1596"/>
                  </a:lnTo>
                  <a:lnTo>
                    <a:pt x="674" y="1595"/>
                  </a:lnTo>
                  <a:lnTo>
                    <a:pt x="671" y="1591"/>
                  </a:lnTo>
                  <a:lnTo>
                    <a:pt x="666" y="1584"/>
                  </a:lnTo>
                  <a:lnTo>
                    <a:pt x="661" y="1574"/>
                  </a:lnTo>
                  <a:lnTo>
                    <a:pt x="648" y="1547"/>
                  </a:lnTo>
                  <a:lnTo>
                    <a:pt x="632" y="1513"/>
                  </a:lnTo>
                  <a:lnTo>
                    <a:pt x="619" y="1478"/>
                  </a:lnTo>
                  <a:lnTo>
                    <a:pt x="609" y="1449"/>
                  </a:lnTo>
                  <a:lnTo>
                    <a:pt x="605" y="1438"/>
                  </a:lnTo>
                  <a:lnTo>
                    <a:pt x="603" y="1428"/>
                  </a:lnTo>
                  <a:lnTo>
                    <a:pt x="602" y="1422"/>
                  </a:lnTo>
                  <a:lnTo>
                    <a:pt x="603" y="1419"/>
                  </a:lnTo>
                  <a:lnTo>
                    <a:pt x="604" y="1420"/>
                  </a:lnTo>
                  <a:lnTo>
                    <a:pt x="607" y="1424"/>
                  </a:lnTo>
                  <a:lnTo>
                    <a:pt x="611" y="1431"/>
                  </a:lnTo>
                  <a:lnTo>
                    <a:pt x="617" y="1441"/>
                  </a:lnTo>
                  <a:lnTo>
                    <a:pt x="630" y="1468"/>
                  </a:lnTo>
                  <a:lnTo>
                    <a:pt x="645" y="1501"/>
                  </a:lnTo>
                  <a:close/>
                  <a:moveTo>
                    <a:pt x="241" y="384"/>
                  </a:moveTo>
                  <a:lnTo>
                    <a:pt x="232" y="359"/>
                  </a:lnTo>
                  <a:lnTo>
                    <a:pt x="226" y="338"/>
                  </a:lnTo>
                  <a:lnTo>
                    <a:pt x="221" y="323"/>
                  </a:lnTo>
                  <a:lnTo>
                    <a:pt x="221" y="316"/>
                  </a:lnTo>
                  <a:lnTo>
                    <a:pt x="222" y="316"/>
                  </a:lnTo>
                  <a:lnTo>
                    <a:pt x="225" y="320"/>
                  </a:lnTo>
                  <a:lnTo>
                    <a:pt x="228" y="325"/>
                  </a:lnTo>
                  <a:lnTo>
                    <a:pt x="231" y="332"/>
                  </a:lnTo>
                  <a:lnTo>
                    <a:pt x="240" y="352"/>
                  </a:lnTo>
                  <a:lnTo>
                    <a:pt x="250" y="376"/>
                  </a:lnTo>
                  <a:lnTo>
                    <a:pt x="260" y="401"/>
                  </a:lnTo>
                  <a:lnTo>
                    <a:pt x="266" y="422"/>
                  </a:lnTo>
                  <a:lnTo>
                    <a:pt x="269" y="437"/>
                  </a:lnTo>
                  <a:lnTo>
                    <a:pt x="269" y="444"/>
                  </a:lnTo>
                  <a:lnTo>
                    <a:pt x="266" y="440"/>
                  </a:lnTo>
                  <a:lnTo>
                    <a:pt x="260" y="428"/>
                  </a:lnTo>
                  <a:lnTo>
                    <a:pt x="251" y="409"/>
                  </a:lnTo>
                  <a:lnTo>
                    <a:pt x="241" y="384"/>
                  </a:lnTo>
                  <a:close/>
                  <a:moveTo>
                    <a:pt x="307" y="555"/>
                  </a:moveTo>
                  <a:lnTo>
                    <a:pt x="297" y="529"/>
                  </a:lnTo>
                  <a:lnTo>
                    <a:pt x="289" y="507"/>
                  </a:lnTo>
                  <a:lnTo>
                    <a:pt x="286" y="491"/>
                  </a:lnTo>
                  <a:lnTo>
                    <a:pt x="285" y="484"/>
                  </a:lnTo>
                  <a:lnTo>
                    <a:pt x="287" y="484"/>
                  </a:lnTo>
                  <a:lnTo>
                    <a:pt x="289" y="487"/>
                  </a:lnTo>
                  <a:lnTo>
                    <a:pt x="292" y="493"/>
                  </a:lnTo>
                  <a:lnTo>
                    <a:pt x="296" y="501"/>
                  </a:lnTo>
                  <a:lnTo>
                    <a:pt x="306" y="521"/>
                  </a:lnTo>
                  <a:lnTo>
                    <a:pt x="316" y="547"/>
                  </a:lnTo>
                  <a:lnTo>
                    <a:pt x="325" y="573"/>
                  </a:lnTo>
                  <a:lnTo>
                    <a:pt x="333" y="595"/>
                  </a:lnTo>
                  <a:lnTo>
                    <a:pt x="336" y="610"/>
                  </a:lnTo>
                  <a:lnTo>
                    <a:pt x="336" y="618"/>
                  </a:lnTo>
                  <a:lnTo>
                    <a:pt x="335" y="617"/>
                  </a:lnTo>
                  <a:lnTo>
                    <a:pt x="333" y="614"/>
                  </a:lnTo>
                  <a:lnTo>
                    <a:pt x="330" y="608"/>
                  </a:lnTo>
                  <a:lnTo>
                    <a:pt x="326" y="601"/>
                  </a:lnTo>
                  <a:lnTo>
                    <a:pt x="317" y="581"/>
                  </a:lnTo>
                  <a:lnTo>
                    <a:pt x="307" y="555"/>
                  </a:lnTo>
                  <a:close/>
                  <a:moveTo>
                    <a:pt x="376" y="735"/>
                  </a:moveTo>
                  <a:lnTo>
                    <a:pt x="366" y="708"/>
                  </a:lnTo>
                  <a:lnTo>
                    <a:pt x="358" y="685"/>
                  </a:lnTo>
                  <a:lnTo>
                    <a:pt x="356" y="675"/>
                  </a:lnTo>
                  <a:lnTo>
                    <a:pt x="354" y="668"/>
                  </a:lnTo>
                  <a:lnTo>
                    <a:pt x="353" y="663"/>
                  </a:lnTo>
                  <a:lnTo>
                    <a:pt x="354" y="661"/>
                  </a:lnTo>
                  <a:lnTo>
                    <a:pt x="355" y="662"/>
                  </a:lnTo>
                  <a:lnTo>
                    <a:pt x="357" y="665"/>
                  </a:lnTo>
                  <a:lnTo>
                    <a:pt x="362" y="671"/>
                  </a:lnTo>
                  <a:lnTo>
                    <a:pt x="365" y="678"/>
                  </a:lnTo>
                  <a:lnTo>
                    <a:pt x="375" y="699"/>
                  </a:lnTo>
                  <a:lnTo>
                    <a:pt x="386" y="726"/>
                  </a:lnTo>
                  <a:lnTo>
                    <a:pt x="397" y="754"/>
                  </a:lnTo>
                  <a:lnTo>
                    <a:pt x="404" y="777"/>
                  </a:lnTo>
                  <a:lnTo>
                    <a:pt x="406" y="786"/>
                  </a:lnTo>
                  <a:lnTo>
                    <a:pt x="409" y="793"/>
                  </a:lnTo>
                  <a:lnTo>
                    <a:pt x="409" y="798"/>
                  </a:lnTo>
                  <a:lnTo>
                    <a:pt x="409" y="801"/>
                  </a:lnTo>
                  <a:lnTo>
                    <a:pt x="406" y="800"/>
                  </a:lnTo>
                  <a:lnTo>
                    <a:pt x="404" y="797"/>
                  </a:lnTo>
                  <a:lnTo>
                    <a:pt x="401" y="791"/>
                  </a:lnTo>
                  <a:lnTo>
                    <a:pt x="397" y="783"/>
                  </a:lnTo>
                  <a:lnTo>
                    <a:pt x="387" y="761"/>
                  </a:lnTo>
                  <a:lnTo>
                    <a:pt x="376" y="735"/>
                  </a:lnTo>
                  <a:close/>
                  <a:moveTo>
                    <a:pt x="450" y="924"/>
                  </a:moveTo>
                  <a:lnTo>
                    <a:pt x="439" y="894"/>
                  </a:lnTo>
                  <a:lnTo>
                    <a:pt x="431" y="870"/>
                  </a:lnTo>
                  <a:lnTo>
                    <a:pt x="428" y="860"/>
                  </a:lnTo>
                  <a:lnTo>
                    <a:pt x="426" y="852"/>
                  </a:lnTo>
                  <a:lnTo>
                    <a:pt x="425" y="848"/>
                  </a:lnTo>
                  <a:lnTo>
                    <a:pt x="426" y="845"/>
                  </a:lnTo>
                  <a:lnTo>
                    <a:pt x="427" y="846"/>
                  </a:lnTo>
                  <a:lnTo>
                    <a:pt x="431" y="849"/>
                  </a:lnTo>
                  <a:lnTo>
                    <a:pt x="434" y="855"/>
                  </a:lnTo>
                  <a:lnTo>
                    <a:pt x="438" y="863"/>
                  </a:lnTo>
                  <a:lnTo>
                    <a:pt x="449" y="885"/>
                  </a:lnTo>
                  <a:lnTo>
                    <a:pt x="461" y="914"/>
                  </a:lnTo>
                  <a:lnTo>
                    <a:pt x="471" y="942"/>
                  </a:lnTo>
                  <a:lnTo>
                    <a:pt x="480" y="968"/>
                  </a:lnTo>
                  <a:lnTo>
                    <a:pt x="482" y="977"/>
                  </a:lnTo>
                  <a:lnTo>
                    <a:pt x="484" y="985"/>
                  </a:lnTo>
                  <a:lnTo>
                    <a:pt x="485" y="989"/>
                  </a:lnTo>
                  <a:lnTo>
                    <a:pt x="484" y="992"/>
                  </a:lnTo>
                  <a:lnTo>
                    <a:pt x="483" y="992"/>
                  </a:lnTo>
                  <a:lnTo>
                    <a:pt x="480" y="988"/>
                  </a:lnTo>
                  <a:lnTo>
                    <a:pt x="477" y="983"/>
                  </a:lnTo>
                  <a:lnTo>
                    <a:pt x="472" y="974"/>
                  </a:lnTo>
                  <a:lnTo>
                    <a:pt x="462" y="952"/>
                  </a:lnTo>
                  <a:lnTo>
                    <a:pt x="450" y="924"/>
                  </a:lnTo>
                  <a:close/>
                  <a:moveTo>
                    <a:pt x="540" y="1110"/>
                  </a:moveTo>
                  <a:lnTo>
                    <a:pt x="552" y="1141"/>
                  </a:lnTo>
                  <a:lnTo>
                    <a:pt x="560" y="1166"/>
                  </a:lnTo>
                  <a:lnTo>
                    <a:pt x="563" y="1177"/>
                  </a:lnTo>
                  <a:lnTo>
                    <a:pt x="565" y="1185"/>
                  </a:lnTo>
                  <a:lnTo>
                    <a:pt x="566" y="1190"/>
                  </a:lnTo>
                  <a:lnTo>
                    <a:pt x="565" y="1192"/>
                  </a:lnTo>
                  <a:lnTo>
                    <a:pt x="563" y="1192"/>
                  </a:lnTo>
                  <a:lnTo>
                    <a:pt x="561" y="1189"/>
                  </a:lnTo>
                  <a:lnTo>
                    <a:pt x="557" y="1182"/>
                  </a:lnTo>
                  <a:lnTo>
                    <a:pt x="552" y="1174"/>
                  </a:lnTo>
                  <a:lnTo>
                    <a:pt x="541" y="1151"/>
                  </a:lnTo>
                  <a:lnTo>
                    <a:pt x="529" y="1121"/>
                  </a:lnTo>
                  <a:lnTo>
                    <a:pt x="517" y="1090"/>
                  </a:lnTo>
                  <a:lnTo>
                    <a:pt x="508" y="1065"/>
                  </a:lnTo>
                  <a:lnTo>
                    <a:pt x="505" y="1055"/>
                  </a:lnTo>
                  <a:lnTo>
                    <a:pt x="504" y="1046"/>
                  </a:lnTo>
                  <a:lnTo>
                    <a:pt x="503" y="1041"/>
                  </a:lnTo>
                  <a:lnTo>
                    <a:pt x="503" y="1039"/>
                  </a:lnTo>
                  <a:lnTo>
                    <a:pt x="505" y="1039"/>
                  </a:lnTo>
                  <a:lnTo>
                    <a:pt x="508" y="1043"/>
                  </a:lnTo>
                  <a:lnTo>
                    <a:pt x="512" y="1049"/>
                  </a:lnTo>
                  <a:lnTo>
                    <a:pt x="516" y="1057"/>
                  </a:lnTo>
                  <a:lnTo>
                    <a:pt x="528" y="1080"/>
                  </a:lnTo>
                  <a:lnTo>
                    <a:pt x="540" y="1110"/>
                  </a:lnTo>
                  <a:close/>
                  <a:moveTo>
                    <a:pt x="625" y="1317"/>
                  </a:moveTo>
                  <a:lnTo>
                    <a:pt x="638" y="1348"/>
                  </a:lnTo>
                  <a:lnTo>
                    <a:pt x="646" y="1375"/>
                  </a:lnTo>
                  <a:lnTo>
                    <a:pt x="650" y="1385"/>
                  </a:lnTo>
                  <a:lnTo>
                    <a:pt x="652" y="1394"/>
                  </a:lnTo>
                  <a:lnTo>
                    <a:pt x="652" y="1399"/>
                  </a:lnTo>
                  <a:lnTo>
                    <a:pt x="652" y="1403"/>
                  </a:lnTo>
                  <a:lnTo>
                    <a:pt x="650" y="1402"/>
                  </a:lnTo>
                  <a:lnTo>
                    <a:pt x="648" y="1398"/>
                  </a:lnTo>
                  <a:lnTo>
                    <a:pt x="643" y="1392"/>
                  </a:lnTo>
                  <a:lnTo>
                    <a:pt x="638" y="1383"/>
                  </a:lnTo>
                  <a:lnTo>
                    <a:pt x="627" y="1359"/>
                  </a:lnTo>
                  <a:lnTo>
                    <a:pt x="612" y="1328"/>
                  </a:lnTo>
                  <a:lnTo>
                    <a:pt x="600" y="1296"/>
                  </a:lnTo>
                  <a:lnTo>
                    <a:pt x="592" y="1269"/>
                  </a:lnTo>
                  <a:lnTo>
                    <a:pt x="588" y="1258"/>
                  </a:lnTo>
                  <a:lnTo>
                    <a:pt x="586" y="1249"/>
                  </a:lnTo>
                  <a:lnTo>
                    <a:pt x="585" y="1244"/>
                  </a:lnTo>
                  <a:lnTo>
                    <a:pt x="585" y="1242"/>
                  </a:lnTo>
                  <a:lnTo>
                    <a:pt x="587" y="1242"/>
                  </a:lnTo>
                  <a:lnTo>
                    <a:pt x="591" y="1246"/>
                  </a:lnTo>
                  <a:lnTo>
                    <a:pt x="595" y="1253"/>
                  </a:lnTo>
                  <a:lnTo>
                    <a:pt x="599" y="1261"/>
                  </a:lnTo>
                  <a:lnTo>
                    <a:pt x="611" y="1285"/>
                  </a:lnTo>
                  <a:lnTo>
                    <a:pt x="625" y="1317"/>
                  </a:lnTo>
                  <a:close/>
                  <a:moveTo>
                    <a:pt x="397" y="637"/>
                  </a:moveTo>
                  <a:lnTo>
                    <a:pt x="387" y="611"/>
                  </a:lnTo>
                  <a:lnTo>
                    <a:pt x="380" y="589"/>
                  </a:lnTo>
                  <a:lnTo>
                    <a:pt x="376" y="574"/>
                  </a:lnTo>
                  <a:lnTo>
                    <a:pt x="376" y="567"/>
                  </a:lnTo>
                  <a:lnTo>
                    <a:pt x="378" y="569"/>
                  </a:lnTo>
                  <a:lnTo>
                    <a:pt x="380" y="571"/>
                  </a:lnTo>
                  <a:lnTo>
                    <a:pt x="383" y="576"/>
                  </a:lnTo>
                  <a:lnTo>
                    <a:pt x="387" y="583"/>
                  </a:lnTo>
                  <a:lnTo>
                    <a:pt x="395" y="603"/>
                  </a:lnTo>
                  <a:lnTo>
                    <a:pt x="405" y="627"/>
                  </a:lnTo>
                  <a:lnTo>
                    <a:pt x="415" y="652"/>
                  </a:lnTo>
                  <a:lnTo>
                    <a:pt x="422" y="674"/>
                  </a:lnTo>
                  <a:lnTo>
                    <a:pt x="426" y="688"/>
                  </a:lnTo>
                  <a:lnTo>
                    <a:pt x="426" y="696"/>
                  </a:lnTo>
                  <a:lnTo>
                    <a:pt x="424" y="695"/>
                  </a:lnTo>
                  <a:lnTo>
                    <a:pt x="422" y="692"/>
                  </a:lnTo>
                  <a:lnTo>
                    <a:pt x="420" y="687"/>
                  </a:lnTo>
                  <a:lnTo>
                    <a:pt x="415" y="679"/>
                  </a:lnTo>
                  <a:lnTo>
                    <a:pt x="406" y="661"/>
                  </a:lnTo>
                  <a:lnTo>
                    <a:pt x="397" y="637"/>
                  </a:lnTo>
                  <a:close/>
                  <a:moveTo>
                    <a:pt x="463" y="808"/>
                  </a:moveTo>
                  <a:lnTo>
                    <a:pt x="454" y="781"/>
                  </a:lnTo>
                  <a:lnTo>
                    <a:pt x="446" y="759"/>
                  </a:lnTo>
                  <a:lnTo>
                    <a:pt x="443" y="743"/>
                  </a:lnTo>
                  <a:lnTo>
                    <a:pt x="442" y="736"/>
                  </a:lnTo>
                  <a:lnTo>
                    <a:pt x="444" y="736"/>
                  </a:lnTo>
                  <a:lnTo>
                    <a:pt x="446" y="740"/>
                  </a:lnTo>
                  <a:lnTo>
                    <a:pt x="449" y="745"/>
                  </a:lnTo>
                  <a:lnTo>
                    <a:pt x="454" y="753"/>
                  </a:lnTo>
                  <a:lnTo>
                    <a:pt x="462" y="772"/>
                  </a:lnTo>
                  <a:lnTo>
                    <a:pt x="473" y="799"/>
                  </a:lnTo>
                  <a:lnTo>
                    <a:pt x="483" y="825"/>
                  </a:lnTo>
                  <a:lnTo>
                    <a:pt x="491" y="847"/>
                  </a:lnTo>
                  <a:lnTo>
                    <a:pt x="493" y="856"/>
                  </a:lnTo>
                  <a:lnTo>
                    <a:pt x="495" y="862"/>
                  </a:lnTo>
                  <a:lnTo>
                    <a:pt x="495" y="868"/>
                  </a:lnTo>
                  <a:lnTo>
                    <a:pt x="495" y="870"/>
                  </a:lnTo>
                  <a:lnTo>
                    <a:pt x="493" y="869"/>
                  </a:lnTo>
                  <a:lnTo>
                    <a:pt x="491" y="867"/>
                  </a:lnTo>
                  <a:lnTo>
                    <a:pt x="488" y="861"/>
                  </a:lnTo>
                  <a:lnTo>
                    <a:pt x="484" y="854"/>
                  </a:lnTo>
                  <a:lnTo>
                    <a:pt x="474" y="834"/>
                  </a:lnTo>
                  <a:lnTo>
                    <a:pt x="463" y="808"/>
                  </a:lnTo>
                  <a:close/>
                  <a:moveTo>
                    <a:pt x="536" y="988"/>
                  </a:moveTo>
                  <a:lnTo>
                    <a:pt x="525" y="961"/>
                  </a:lnTo>
                  <a:lnTo>
                    <a:pt x="517" y="937"/>
                  </a:lnTo>
                  <a:lnTo>
                    <a:pt x="514" y="928"/>
                  </a:lnTo>
                  <a:lnTo>
                    <a:pt x="513" y="920"/>
                  </a:lnTo>
                  <a:lnTo>
                    <a:pt x="512" y="916"/>
                  </a:lnTo>
                  <a:lnTo>
                    <a:pt x="512" y="914"/>
                  </a:lnTo>
                  <a:lnTo>
                    <a:pt x="514" y="914"/>
                  </a:lnTo>
                  <a:lnTo>
                    <a:pt x="516" y="917"/>
                  </a:lnTo>
                  <a:lnTo>
                    <a:pt x="520" y="923"/>
                  </a:lnTo>
                  <a:lnTo>
                    <a:pt x="524" y="930"/>
                  </a:lnTo>
                  <a:lnTo>
                    <a:pt x="535" y="951"/>
                  </a:lnTo>
                  <a:lnTo>
                    <a:pt x="546" y="979"/>
                  </a:lnTo>
                  <a:lnTo>
                    <a:pt x="557" y="1006"/>
                  </a:lnTo>
                  <a:lnTo>
                    <a:pt x="564" y="1029"/>
                  </a:lnTo>
                  <a:lnTo>
                    <a:pt x="566" y="1039"/>
                  </a:lnTo>
                  <a:lnTo>
                    <a:pt x="569" y="1046"/>
                  </a:lnTo>
                  <a:lnTo>
                    <a:pt x="569" y="1051"/>
                  </a:lnTo>
                  <a:lnTo>
                    <a:pt x="569" y="1054"/>
                  </a:lnTo>
                  <a:lnTo>
                    <a:pt x="566" y="1053"/>
                  </a:lnTo>
                  <a:lnTo>
                    <a:pt x="564" y="1050"/>
                  </a:lnTo>
                  <a:lnTo>
                    <a:pt x="561" y="1044"/>
                  </a:lnTo>
                  <a:lnTo>
                    <a:pt x="557" y="1037"/>
                  </a:lnTo>
                  <a:lnTo>
                    <a:pt x="547" y="1016"/>
                  </a:lnTo>
                  <a:lnTo>
                    <a:pt x="536" y="988"/>
                  </a:lnTo>
                  <a:close/>
                  <a:moveTo>
                    <a:pt x="611" y="1177"/>
                  </a:moveTo>
                  <a:lnTo>
                    <a:pt x="599" y="1148"/>
                  </a:lnTo>
                  <a:lnTo>
                    <a:pt x="592" y="1124"/>
                  </a:lnTo>
                  <a:lnTo>
                    <a:pt x="588" y="1114"/>
                  </a:lnTo>
                  <a:lnTo>
                    <a:pt x="587" y="1107"/>
                  </a:lnTo>
                  <a:lnTo>
                    <a:pt x="586" y="1101"/>
                  </a:lnTo>
                  <a:lnTo>
                    <a:pt x="586" y="1099"/>
                  </a:lnTo>
                  <a:lnTo>
                    <a:pt x="588" y="1099"/>
                  </a:lnTo>
                  <a:lnTo>
                    <a:pt x="591" y="1102"/>
                  </a:lnTo>
                  <a:lnTo>
                    <a:pt x="595" y="1108"/>
                  </a:lnTo>
                  <a:lnTo>
                    <a:pt x="599" y="1117"/>
                  </a:lnTo>
                  <a:lnTo>
                    <a:pt x="610" y="1139"/>
                  </a:lnTo>
                  <a:lnTo>
                    <a:pt x="622" y="1167"/>
                  </a:lnTo>
                  <a:lnTo>
                    <a:pt x="633" y="1196"/>
                  </a:lnTo>
                  <a:lnTo>
                    <a:pt x="642" y="1221"/>
                  </a:lnTo>
                  <a:lnTo>
                    <a:pt x="644" y="1231"/>
                  </a:lnTo>
                  <a:lnTo>
                    <a:pt x="646" y="1238"/>
                  </a:lnTo>
                  <a:lnTo>
                    <a:pt x="648" y="1244"/>
                  </a:lnTo>
                  <a:lnTo>
                    <a:pt x="646" y="1246"/>
                  </a:lnTo>
                  <a:lnTo>
                    <a:pt x="645" y="1246"/>
                  </a:lnTo>
                  <a:lnTo>
                    <a:pt x="642" y="1243"/>
                  </a:lnTo>
                  <a:lnTo>
                    <a:pt x="639" y="1236"/>
                  </a:lnTo>
                  <a:lnTo>
                    <a:pt x="634" y="1228"/>
                  </a:lnTo>
                  <a:lnTo>
                    <a:pt x="623" y="1205"/>
                  </a:lnTo>
                  <a:lnTo>
                    <a:pt x="611" y="1177"/>
                  </a:lnTo>
                  <a:close/>
                  <a:moveTo>
                    <a:pt x="558" y="886"/>
                  </a:moveTo>
                  <a:lnTo>
                    <a:pt x="548" y="861"/>
                  </a:lnTo>
                  <a:lnTo>
                    <a:pt x="540" y="840"/>
                  </a:lnTo>
                  <a:lnTo>
                    <a:pt x="538" y="832"/>
                  </a:lnTo>
                  <a:lnTo>
                    <a:pt x="537" y="825"/>
                  </a:lnTo>
                  <a:lnTo>
                    <a:pt x="536" y="821"/>
                  </a:lnTo>
                  <a:lnTo>
                    <a:pt x="537" y="818"/>
                  </a:lnTo>
                  <a:lnTo>
                    <a:pt x="538" y="818"/>
                  </a:lnTo>
                  <a:lnTo>
                    <a:pt x="540" y="821"/>
                  </a:lnTo>
                  <a:lnTo>
                    <a:pt x="543" y="826"/>
                  </a:lnTo>
                  <a:lnTo>
                    <a:pt x="548" y="834"/>
                  </a:lnTo>
                  <a:lnTo>
                    <a:pt x="557" y="852"/>
                  </a:lnTo>
                  <a:lnTo>
                    <a:pt x="568" y="878"/>
                  </a:lnTo>
                  <a:lnTo>
                    <a:pt x="576" y="903"/>
                  </a:lnTo>
                  <a:lnTo>
                    <a:pt x="584" y="924"/>
                  </a:lnTo>
                  <a:lnTo>
                    <a:pt x="586" y="932"/>
                  </a:lnTo>
                  <a:lnTo>
                    <a:pt x="587" y="939"/>
                  </a:lnTo>
                  <a:lnTo>
                    <a:pt x="588" y="943"/>
                  </a:lnTo>
                  <a:lnTo>
                    <a:pt x="587" y="946"/>
                  </a:lnTo>
                  <a:lnTo>
                    <a:pt x="586" y="946"/>
                  </a:lnTo>
                  <a:lnTo>
                    <a:pt x="584" y="942"/>
                  </a:lnTo>
                  <a:lnTo>
                    <a:pt x="581" y="938"/>
                  </a:lnTo>
                  <a:lnTo>
                    <a:pt x="576" y="930"/>
                  </a:lnTo>
                  <a:lnTo>
                    <a:pt x="568" y="912"/>
                  </a:lnTo>
                  <a:lnTo>
                    <a:pt x="558" y="886"/>
                  </a:lnTo>
                  <a:close/>
                  <a:moveTo>
                    <a:pt x="626" y="1059"/>
                  </a:moveTo>
                  <a:lnTo>
                    <a:pt x="616" y="1032"/>
                  </a:lnTo>
                  <a:lnTo>
                    <a:pt x="608" y="1010"/>
                  </a:lnTo>
                  <a:lnTo>
                    <a:pt x="606" y="1002"/>
                  </a:lnTo>
                  <a:lnTo>
                    <a:pt x="605" y="994"/>
                  </a:lnTo>
                  <a:lnTo>
                    <a:pt x="604" y="989"/>
                  </a:lnTo>
                  <a:lnTo>
                    <a:pt x="604" y="987"/>
                  </a:lnTo>
                  <a:lnTo>
                    <a:pt x="606" y="987"/>
                  </a:lnTo>
                  <a:lnTo>
                    <a:pt x="608" y="991"/>
                  </a:lnTo>
                  <a:lnTo>
                    <a:pt x="611" y="996"/>
                  </a:lnTo>
                  <a:lnTo>
                    <a:pt x="616" y="1004"/>
                  </a:lnTo>
                  <a:lnTo>
                    <a:pt x="626" y="1023"/>
                  </a:lnTo>
                  <a:lnTo>
                    <a:pt x="637" y="1050"/>
                  </a:lnTo>
                  <a:lnTo>
                    <a:pt x="646" y="1076"/>
                  </a:lnTo>
                  <a:lnTo>
                    <a:pt x="654" y="1098"/>
                  </a:lnTo>
                  <a:lnTo>
                    <a:pt x="656" y="1107"/>
                  </a:lnTo>
                  <a:lnTo>
                    <a:pt x="658" y="1114"/>
                  </a:lnTo>
                  <a:lnTo>
                    <a:pt x="658" y="1119"/>
                  </a:lnTo>
                  <a:lnTo>
                    <a:pt x="658" y="1121"/>
                  </a:lnTo>
                  <a:lnTo>
                    <a:pt x="656" y="1121"/>
                  </a:lnTo>
                  <a:lnTo>
                    <a:pt x="654" y="1118"/>
                  </a:lnTo>
                  <a:lnTo>
                    <a:pt x="651" y="1112"/>
                  </a:lnTo>
                  <a:lnTo>
                    <a:pt x="646" y="1105"/>
                  </a:lnTo>
                  <a:lnTo>
                    <a:pt x="637" y="1085"/>
                  </a:lnTo>
                  <a:lnTo>
                    <a:pt x="626" y="1059"/>
                  </a:lnTo>
                  <a:close/>
                </a:path>
              </a:pathLst>
            </a:custGeom>
            <a:solidFill>
              <a:srgbClr val="F9F3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CH"/>
            </a:p>
          </p:txBody>
        </p:sp>
        <p:sp>
          <p:nvSpPr>
            <p:cNvPr id="131" name="Freeform 122"/>
            <p:cNvSpPr>
              <a:spLocks noEditPoints="1"/>
            </p:cNvSpPr>
            <p:nvPr userDrawn="1"/>
          </p:nvSpPr>
          <p:spPr bwMode="auto">
            <a:xfrm>
              <a:off x="8091488" y="3559175"/>
              <a:ext cx="182563" cy="782638"/>
            </a:xfrm>
            <a:custGeom>
              <a:avLst/>
              <a:gdLst>
                <a:gd name="T0" fmla="*/ 0 w 687"/>
                <a:gd name="T1" fmla="*/ 1197 h 2956"/>
                <a:gd name="T2" fmla="*/ 51 w 687"/>
                <a:gd name="T3" fmla="*/ 1049 h 2956"/>
                <a:gd name="T4" fmla="*/ 0 w 687"/>
                <a:gd name="T5" fmla="*/ 612 h 2956"/>
                <a:gd name="T6" fmla="*/ 678 w 687"/>
                <a:gd name="T7" fmla="*/ 1098 h 2956"/>
                <a:gd name="T8" fmla="*/ 632 w 687"/>
                <a:gd name="T9" fmla="*/ 1607 h 2956"/>
                <a:gd name="T10" fmla="*/ 602 w 687"/>
                <a:gd name="T11" fmla="*/ 1891 h 2956"/>
                <a:gd name="T12" fmla="*/ 622 w 687"/>
                <a:gd name="T13" fmla="*/ 2684 h 2956"/>
                <a:gd name="T14" fmla="*/ 687 w 687"/>
                <a:gd name="T15" fmla="*/ 2846 h 2956"/>
                <a:gd name="T16" fmla="*/ 112 w 687"/>
                <a:gd name="T17" fmla="*/ 1658 h 2956"/>
                <a:gd name="T18" fmla="*/ 562 w 687"/>
                <a:gd name="T19" fmla="*/ 2682 h 2956"/>
                <a:gd name="T20" fmla="*/ 59 w 687"/>
                <a:gd name="T21" fmla="*/ 1475 h 2956"/>
                <a:gd name="T22" fmla="*/ 531 w 687"/>
                <a:gd name="T23" fmla="*/ 2548 h 2956"/>
                <a:gd name="T24" fmla="*/ 150 w 687"/>
                <a:gd name="T25" fmla="*/ 1630 h 2956"/>
                <a:gd name="T26" fmla="*/ 388 w 687"/>
                <a:gd name="T27" fmla="*/ 2143 h 2956"/>
                <a:gd name="T28" fmla="*/ 66 w 687"/>
                <a:gd name="T29" fmla="*/ 1329 h 2956"/>
                <a:gd name="T30" fmla="*/ 466 w 687"/>
                <a:gd name="T31" fmla="*/ 2266 h 2956"/>
                <a:gd name="T32" fmla="*/ 583 w 687"/>
                <a:gd name="T33" fmla="*/ 2483 h 2956"/>
                <a:gd name="T34" fmla="*/ 272 w 687"/>
                <a:gd name="T35" fmla="*/ 1756 h 2956"/>
                <a:gd name="T36" fmla="*/ 422 w 687"/>
                <a:gd name="T37" fmla="*/ 2051 h 2956"/>
                <a:gd name="T38" fmla="*/ 112 w 687"/>
                <a:gd name="T39" fmla="*/ 1302 h 2956"/>
                <a:gd name="T40" fmla="*/ 407 w 687"/>
                <a:gd name="T41" fmla="*/ 1977 h 2956"/>
                <a:gd name="T42" fmla="*/ 609 w 687"/>
                <a:gd name="T43" fmla="*/ 2379 h 2956"/>
                <a:gd name="T44" fmla="*/ 325 w 687"/>
                <a:gd name="T45" fmla="*/ 1686 h 2956"/>
                <a:gd name="T46" fmla="*/ 375 w 687"/>
                <a:gd name="T47" fmla="*/ 1808 h 2956"/>
                <a:gd name="T48" fmla="*/ 126 w 687"/>
                <a:gd name="T49" fmla="*/ 1134 h 2956"/>
                <a:gd name="T50" fmla="*/ 249 w 687"/>
                <a:gd name="T51" fmla="*/ 1419 h 2956"/>
                <a:gd name="T52" fmla="*/ 638 w 687"/>
                <a:gd name="T53" fmla="*/ 2267 h 2956"/>
                <a:gd name="T54" fmla="*/ 106 w 687"/>
                <a:gd name="T55" fmla="*/ 981 h 2956"/>
                <a:gd name="T56" fmla="*/ 274 w 687"/>
                <a:gd name="T57" fmla="*/ 1373 h 2956"/>
                <a:gd name="T58" fmla="*/ 403 w 687"/>
                <a:gd name="T59" fmla="*/ 1665 h 2956"/>
                <a:gd name="T60" fmla="*/ 114 w 687"/>
                <a:gd name="T61" fmla="*/ 855 h 2956"/>
                <a:gd name="T62" fmla="*/ 230 w 687"/>
                <a:gd name="T63" fmla="*/ 1173 h 2956"/>
                <a:gd name="T64" fmla="*/ 478 w 687"/>
                <a:gd name="T65" fmla="*/ 1748 h 2956"/>
                <a:gd name="T66" fmla="*/ 571 w 687"/>
                <a:gd name="T67" fmla="*/ 1930 h 2956"/>
                <a:gd name="T68" fmla="*/ 153 w 687"/>
                <a:gd name="T69" fmla="*/ 872 h 2956"/>
                <a:gd name="T70" fmla="*/ 248 w 687"/>
                <a:gd name="T71" fmla="*/ 1094 h 2956"/>
                <a:gd name="T72" fmla="*/ 479 w 687"/>
                <a:gd name="T73" fmla="*/ 1608 h 2956"/>
                <a:gd name="T74" fmla="*/ 75 w 687"/>
                <a:gd name="T75" fmla="*/ 524 h 2956"/>
                <a:gd name="T76" fmla="*/ 260 w 687"/>
                <a:gd name="T77" fmla="*/ 997 h 2956"/>
                <a:gd name="T78" fmla="*/ 376 w 687"/>
                <a:gd name="T79" fmla="*/ 1250 h 2956"/>
                <a:gd name="T80" fmla="*/ 537 w 687"/>
                <a:gd name="T81" fmla="*/ 1614 h 2956"/>
                <a:gd name="T82" fmla="*/ 25 w 687"/>
                <a:gd name="T83" fmla="*/ 259 h 2956"/>
                <a:gd name="T84" fmla="*/ 167 w 687"/>
                <a:gd name="T85" fmla="*/ 634 h 2956"/>
                <a:gd name="T86" fmla="*/ 301 w 687"/>
                <a:gd name="T87" fmla="*/ 934 h 2956"/>
                <a:gd name="T88" fmla="*/ 459 w 687"/>
                <a:gd name="T89" fmla="*/ 1328 h 2956"/>
                <a:gd name="T90" fmla="*/ 32 w 687"/>
                <a:gd name="T91" fmla="*/ 168 h 2956"/>
                <a:gd name="T92" fmla="*/ 127 w 687"/>
                <a:gd name="T93" fmla="*/ 375 h 2956"/>
                <a:gd name="T94" fmla="*/ 294 w 687"/>
                <a:gd name="T95" fmla="*/ 781 h 2956"/>
                <a:gd name="T96" fmla="*/ 335 w 687"/>
                <a:gd name="T97" fmla="*/ 892 h 2956"/>
                <a:gd name="T98" fmla="*/ 596 w 687"/>
                <a:gd name="T99" fmla="*/ 1496 h 2956"/>
                <a:gd name="T100" fmla="*/ 80 w 687"/>
                <a:gd name="T101" fmla="*/ 128 h 2956"/>
                <a:gd name="T102" fmla="*/ 176 w 687"/>
                <a:gd name="T103" fmla="*/ 356 h 2956"/>
                <a:gd name="T104" fmla="*/ 290 w 687"/>
                <a:gd name="T105" fmla="*/ 661 h 2956"/>
                <a:gd name="T106" fmla="*/ 460 w 687"/>
                <a:gd name="T107" fmla="*/ 1071 h 2956"/>
                <a:gd name="T108" fmla="*/ 570 w 687"/>
                <a:gd name="T109" fmla="*/ 1309 h 2956"/>
                <a:gd name="T110" fmla="*/ 213 w 687"/>
                <a:gd name="T111" fmla="*/ 285 h 2956"/>
                <a:gd name="T112" fmla="*/ 282 w 687"/>
                <a:gd name="T113" fmla="*/ 492 h 2956"/>
                <a:gd name="T114" fmla="*/ 446 w 687"/>
                <a:gd name="T115" fmla="*/ 852 h 2956"/>
                <a:gd name="T116" fmla="*/ 619 w 687"/>
                <a:gd name="T117" fmla="*/ 1258 h 2956"/>
                <a:gd name="T118" fmla="*/ 400 w 687"/>
                <a:gd name="T119" fmla="*/ 585 h 2956"/>
                <a:gd name="T120" fmla="*/ 515 w 687"/>
                <a:gd name="T121" fmla="*/ 897 h 2956"/>
                <a:gd name="T122" fmla="*/ 639 w 687"/>
                <a:gd name="T123" fmla="*/ 1158 h 2956"/>
                <a:gd name="T124" fmla="*/ 605 w 687"/>
                <a:gd name="T125" fmla="*/ 942 h 29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87" h="2956">
                  <a:moveTo>
                    <a:pt x="0" y="1432"/>
                  </a:moveTo>
                  <a:lnTo>
                    <a:pt x="0" y="1398"/>
                  </a:lnTo>
                  <a:lnTo>
                    <a:pt x="12" y="1430"/>
                  </a:lnTo>
                  <a:lnTo>
                    <a:pt x="21" y="1455"/>
                  </a:lnTo>
                  <a:lnTo>
                    <a:pt x="26" y="1473"/>
                  </a:lnTo>
                  <a:lnTo>
                    <a:pt x="26" y="1479"/>
                  </a:lnTo>
                  <a:lnTo>
                    <a:pt x="23" y="1477"/>
                  </a:lnTo>
                  <a:lnTo>
                    <a:pt x="18" y="1468"/>
                  </a:lnTo>
                  <a:lnTo>
                    <a:pt x="10" y="1453"/>
                  </a:lnTo>
                  <a:lnTo>
                    <a:pt x="0" y="1432"/>
                  </a:lnTo>
                  <a:close/>
                  <a:moveTo>
                    <a:pt x="0" y="1355"/>
                  </a:moveTo>
                  <a:lnTo>
                    <a:pt x="0" y="1329"/>
                  </a:lnTo>
                  <a:lnTo>
                    <a:pt x="7" y="1349"/>
                  </a:lnTo>
                  <a:lnTo>
                    <a:pt x="11" y="1363"/>
                  </a:lnTo>
                  <a:lnTo>
                    <a:pt x="13" y="1373"/>
                  </a:lnTo>
                  <a:lnTo>
                    <a:pt x="13" y="1377"/>
                  </a:lnTo>
                  <a:lnTo>
                    <a:pt x="12" y="1376"/>
                  </a:lnTo>
                  <a:lnTo>
                    <a:pt x="9" y="1373"/>
                  </a:lnTo>
                  <a:lnTo>
                    <a:pt x="4" y="1365"/>
                  </a:lnTo>
                  <a:lnTo>
                    <a:pt x="0" y="1355"/>
                  </a:lnTo>
                  <a:close/>
                  <a:moveTo>
                    <a:pt x="0" y="1276"/>
                  </a:moveTo>
                  <a:lnTo>
                    <a:pt x="0" y="1254"/>
                  </a:lnTo>
                  <a:lnTo>
                    <a:pt x="4" y="1268"/>
                  </a:lnTo>
                  <a:lnTo>
                    <a:pt x="7" y="1279"/>
                  </a:lnTo>
                  <a:lnTo>
                    <a:pt x="9" y="1285"/>
                  </a:lnTo>
                  <a:lnTo>
                    <a:pt x="9" y="1288"/>
                  </a:lnTo>
                  <a:lnTo>
                    <a:pt x="5" y="1286"/>
                  </a:lnTo>
                  <a:lnTo>
                    <a:pt x="0" y="1276"/>
                  </a:lnTo>
                  <a:close/>
                  <a:moveTo>
                    <a:pt x="0" y="1197"/>
                  </a:moveTo>
                  <a:lnTo>
                    <a:pt x="0" y="1172"/>
                  </a:lnTo>
                  <a:lnTo>
                    <a:pt x="4" y="1188"/>
                  </a:lnTo>
                  <a:lnTo>
                    <a:pt x="9" y="1201"/>
                  </a:lnTo>
                  <a:lnTo>
                    <a:pt x="11" y="1208"/>
                  </a:lnTo>
                  <a:lnTo>
                    <a:pt x="10" y="1213"/>
                  </a:lnTo>
                  <a:lnTo>
                    <a:pt x="9" y="1212"/>
                  </a:lnTo>
                  <a:lnTo>
                    <a:pt x="7" y="1209"/>
                  </a:lnTo>
                  <a:lnTo>
                    <a:pt x="3" y="1204"/>
                  </a:lnTo>
                  <a:lnTo>
                    <a:pt x="0" y="1197"/>
                  </a:lnTo>
                  <a:close/>
                  <a:moveTo>
                    <a:pt x="0" y="1116"/>
                  </a:moveTo>
                  <a:lnTo>
                    <a:pt x="0" y="1083"/>
                  </a:lnTo>
                  <a:lnTo>
                    <a:pt x="9" y="1109"/>
                  </a:lnTo>
                  <a:lnTo>
                    <a:pt x="15" y="1129"/>
                  </a:lnTo>
                  <a:lnTo>
                    <a:pt x="20" y="1143"/>
                  </a:lnTo>
                  <a:lnTo>
                    <a:pt x="20" y="1149"/>
                  </a:lnTo>
                  <a:lnTo>
                    <a:pt x="18" y="1147"/>
                  </a:lnTo>
                  <a:lnTo>
                    <a:pt x="13" y="1142"/>
                  </a:lnTo>
                  <a:lnTo>
                    <a:pt x="7" y="1131"/>
                  </a:lnTo>
                  <a:lnTo>
                    <a:pt x="0" y="1116"/>
                  </a:lnTo>
                  <a:close/>
                  <a:moveTo>
                    <a:pt x="0" y="1030"/>
                  </a:moveTo>
                  <a:lnTo>
                    <a:pt x="0" y="990"/>
                  </a:lnTo>
                  <a:lnTo>
                    <a:pt x="15" y="1031"/>
                  </a:lnTo>
                  <a:lnTo>
                    <a:pt x="27" y="1064"/>
                  </a:lnTo>
                  <a:lnTo>
                    <a:pt x="32" y="1077"/>
                  </a:lnTo>
                  <a:lnTo>
                    <a:pt x="34" y="1087"/>
                  </a:lnTo>
                  <a:lnTo>
                    <a:pt x="36" y="1094"/>
                  </a:lnTo>
                  <a:lnTo>
                    <a:pt x="35" y="1097"/>
                  </a:lnTo>
                  <a:lnTo>
                    <a:pt x="34" y="1097"/>
                  </a:lnTo>
                  <a:lnTo>
                    <a:pt x="32" y="1093"/>
                  </a:lnTo>
                  <a:lnTo>
                    <a:pt x="27" y="1088"/>
                  </a:lnTo>
                  <a:lnTo>
                    <a:pt x="23" y="1080"/>
                  </a:lnTo>
                  <a:lnTo>
                    <a:pt x="13" y="1058"/>
                  </a:lnTo>
                  <a:lnTo>
                    <a:pt x="0" y="1030"/>
                  </a:lnTo>
                  <a:close/>
                  <a:moveTo>
                    <a:pt x="0" y="937"/>
                  </a:moveTo>
                  <a:lnTo>
                    <a:pt x="0" y="896"/>
                  </a:lnTo>
                  <a:lnTo>
                    <a:pt x="4" y="906"/>
                  </a:lnTo>
                  <a:lnTo>
                    <a:pt x="9" y="916"/>
                  </a:lnTo>
                  <a:lnTo>
                    <a:pt x="13" y="927"/>
                  </a:lnTo>
                  <a:lnTo>
                    <a:pt x="18" y="938"/>
                  </a:lnTo>
                  <a:lnTo>
                    <a:pt x="35" y="983"/>
                  </a:lnTo>
                  <a:lnTo>
                    <a:pt x="48" y="1019"/>
                  </a:lnTo>
                  <a:lnTo>
                    <a:pt x="54" y="1034"/>
                  </a:lnTo>
                  <a:lnTo>
                    <a:pt x="57" y="1045"/>
                  </a:lnTo>
                  <a:lnTo>
                    <a:pt x="58" y="1053"/>
                  </a:lnTo>
                  <a:lnTo>
                    <a:pt x="58" y="1056"/>
                  </a:lnTo>
                  <a:lnTo>
                    <a:pt x="56" y="1055"/>
                  </a:lnTo>
                  <a:lnTo>
                    <a:pt x="51" y="1049"/>
                  </a:lnTo>
                  <a:lnTo>
                    <a:pt x="46" y="1041"/>
                  </a:lnTo>
                  <a:lnTo>
                    <a:pt x="39" y="1028"/>
                  </a:lnTo>
                  <a:lnTo>
                    <a:pt x="24" y="992"/>
                  </a:lnTo>
                  <a:lnTo>
                    <a:pt x="5" y="950"/>
                  </a:lnTo>
                  <a:lnTo>
                    <a:pt x="0" y="937"/>
                  </a:lnTo>
                  <a:close/>
                  <a:moveTo>
                    <a:pt x="0" y="823"/>
                  </a:moveTo>
                  <a:lnTo>
                    <a:pt x="0" y="810"/>
                  </a:lnTo>
                  <a:lnTo>
                    <a:pt x="7" y="821"/>
                  </a:lnTo>
                  <a:lnTo>
                    <a:pt x="19" y="843"/>
                  </a:lnTo>
                  <a:lnTo>
                    <a:pt x="33" y="875"/>
                  </a:lnTo>
                  <a:lnTo>
                    <a:pt x="49" y="914"/>
                  </a:lnTo>
                  <a:lnTo>
                    <a:pt x="66" y="955"/>
                  </a:lnTo>
                  <a:lnTo>
                    <a:pt x="79" y="991"/>
                  </a:lnTo>
                  <a:lnTo>
                    <a:pt x="83" y="1006"/>
                  </a:lnTo>
                  <a:lnTo>
                    <a:pt x="87" y="1015"/>
                  </a:lnTo>
                  <a:lnTo>
                    <a:pt x="88" y="1023"/>
                  </a:lnTo>
                  <a:lnTo>
                    <a:pt x="88" y="1026"/>
                  </a:lnTo>
                  <a:lnTo>
                    <a:pt x="85" y="1025"/>
                  </a:lnTo>
                  <a:lnTo>
                    <a:pt x="81" y="1020"/>
                  </a:lnTo>
                  <a:lnTo>
                    <a:pt x="77" y="1011"/>
                  </a:lnTo>
                  <a:lnTo>
                    <a:pt x="70" y="999"/>
                  </a:lnTo>
                  <a:lnTo>
                    <a:pt x="54" y="966"/>
                  </a:lnTo>
                  <a:lnTo>
                    <a:pt x="36" y="926"/>
                  </a:lnTo>
                  <a:lnTo>
                    <a:pt x="24" y="894"/>
                  </a:lnTo>
                  <a:lnTo>
                    <a:pt x="13" y="865"/>
                  </a:lnTo>
                  <a:lnTo>
                    <a:pt x="4" y="841"/>
                  </a:lnTo>
                  <a:lnTo>
                    <a:pt x="0" y="823"/>
                  </a:lnTo>
                  <a:close/>
                  <a:moveTo>
                    <a:pt x="0" y="720"/>
                  </a:moveTo>
                  <a:lnTo>
                    <a:pt x="0" y="691"/>
                  </a:lnTo>
                  <a:lnTo>
                    <a:pt x="5" y="709"/>
                  </a:lnTo>
                  <a:lnTo>
                    <a:pt x="10" y="723"/>
                  </a:lnTo>
                  <a:lnTo>
                    <a:pt x="12" y="732"/>
                  </a:lnTo>
                  <a:lnTo>
                    <a:pt x="11" y="736"/>
                  </a:lnTo>
                  <a:lnTo>
                    <a:pt x="10" y="736"/>
                  </a:lnTo>
                  <a:lnTo>
                    <a:pt x="8" y="733"/>
                  </a:lnTo>
                  <a:lnTo>
                    <a:pt x="3" y="727"/>
                  </a:lnTo>
                  <a:lnTo>
                    <a:pt x="0" y="720"/>
                  </a:lnTo>
                  <a:close/>
                  <a:moveTo>
                    <a:pt x="0" y="612"/>
                  </a:moveTo>
                  <a:lnTo>
                    <a:pt x="0" y="578"/>
                  </a:lnTo>
                  <a:lnTo>
                    <a:pt x="5" y="590"/>
                  </a:lnTo>
                  <a:lnTo>
                    <a:pt x="12" y="606"/>
                  </a:lnTo>
                  <a:lnTo>
                    <a:pt x="19" y="621"/>
                  </a:lnTo>
                  <a:lnTo>
                    <a:pt x="25" y="637"/>
                  </a:lnTo>
                  <a:lnTo>
                    <a:pt x="39" y="675"/>
                  </a:lnTo>
                  <a:lnTo>
                    <a:pt x="50" y="706"/>
                  </a:lnTo>
                  <a:lnTo>
                    <a:pt x="55" y="718"/>
                  </a:lnTo>
                  <a:lnTo>
                    <a:pt x="57" y="728"/>
                  </a:lnTo>
                  <a:lnTo>
                    <a:pt x="58" y="735"/>
                  </a:lnTo>
                  <a:lnTo>
                    <a:pt x="58" y="738"/>
                  </a:lnTo>
                  <a:lnTo>
                    <a:pt x="56" y="737"/>
                  </a:lnTo>
                  <a:lnTo>
                    <a:pt x="53" y="733"/>
                  </a:lnTo>
                  <a:lnTo>
                    <a:pt x="48" y="725"/>
                  </a:lnTo>
                  <a:lnTo>
                    <a:pt x="43" y="714"/>
                  </a:lnTo>
                  <a:lnTo>
                    <a:pt x="30" y="684"/>
                  </a:lnTo>
                  <a:lnTo>
                    <a:pt x="13" y="648"/>
                  </a:lnTo>
                  <a:lnTo>
                    <a:pt x="10" y="638"/>
                  </a:lnTo>
                  <a:lnTo>
                    <a:pt x="7" y="630"/>
                  </a:lnTo>
                  <a:lnTo>
                    <a:pt x="3" y="621"/>
                  </a:lnTo>
                  <a:lnTo>
                    <a:pt x="0" y="612"/>
                  </a:lnTo>
                  <a:close/>
                  <a:moveTo>
                    <a:pt x="0" y="487"/>
                  </a:moveTo>
                  <a:lnTo>
                    <a:pt x="0" y="456"/>
                  </a:lnTo>
                  <a:lnTo>
                    <a:pt x="7" y="477"/>
                  </a:lnTo>
                  <a:lnTo>
                    <a:pt x="12" y="495"/>
                  </a:lnTo>
                  <a:lnTo>
                    <a:pt x="14" y="506"/>
                  </a:lnTo>
                  <a:lnTo>
                    <a:pt x="14" y="511"/>
                  </a:lnTo>
                  <a:lnTo>
                    <a:pt x="13" y="510"/>
                  </a:lnTo>
                  <a:lnTo>
                    <a:pt x="10" y="506"/>
                  </a:lnTo>
                  <a:lnTo>
                    <a:pt x="5" y="498"/>
                  </a:lnTo>
                  <a:lnTo>
                    <a:pt x="0" y="487"/>
                  </a:lnTo>
                  <a:close/>
                  <a:moveTo>
                    <a:pt x="687" y="1110"/>
                  </a:moveTo>
                  <a:lnTo>
                    <a:pt x="687" y="1140"/>
                  </a:lnTo>
                  <a:lnTo>
                    <a:pt x="682" y="1124"/>
                  </a:lnTo>
                  <a:lnTo>
                    <a:pt x="678" y="1111"/>
                  </a:lnTo>
                  <a:lnTo>
                    <a:pt x="676" y="1102"/>
                  </a:lnTo>
                  <a:lnTo>
                    <a:pt x="677" y="1098"/>
                  </a:lnTo>
                  <a:lnTo>
                    <a:pt x="678" y="1098"/>
                  </a:lnTo>
                  <a:lnTo>
                    <a:pt x="680" y="1100"/>
                  </a:lnTo>
                  <a:lnTo>
                    <a:pt x="684" y="1104"/>
                  </a:lnTo>
                  <a:lnTo>
                    <a:pt x="687" y="1110"/>
                  </a:lnTo>
                  <a:close/>
                  <a:moveTo>
                    <a:pt x="687" y="1265"/>
                  </a:moveTo>
                  <a:lnTo>
                    <a:pt x="687" y="1306"/>
                  </a:lnTo>
                  <a:lnTo>
                    <a:pt x="676" y="1277"/>
                  </a:lnTo>
                  <a:lnTo>
                    <a:pt x="668" y="1254"/>
                  </a:lnTo>
                  <a:lnTo>
                    <a:pt x="665" y="1246"/>
                  </a:lnTo>
                  <a:lnTo>
                    <a:pt x="664" y="1238"/>
                  </a:lnTo>
                  <a:lnTo>
                    <a:pt x="663" y="1234"/>
                  </a:lnTo>
                  <a:lnTo>
                    <a:pt x="664" y="1230"/>
                  </a:lnTo>
                  <a:lnTo>
                    <a:pt x="665" y="1230"/>
                  </a:lnTo>
                  <a:lnTo>
                    <a:pt x="667" y="1231"/>
                  </a:lnTo>
                  <a:lnTo>
                    <a:pt x="670" y="1235"/>
                  </a:lnTo>
                  <a:lnTo>
                    <a:pt x="673" y="1239"/>
                  </a:lnTo>
                  <a:lnTo>
                    <a:pt x="679" y="1250"/>
                  </a:lnTo>
                  <a:lnTo>
                    <a:pt x="687" y="1265"/>
                  </a:lnTo>
                  <a:close/>
                  <a:moveTo>
                    <a:pt x="687" y="1421"/>
                  </a:moveTo>
                  <a:lnTo>
                    <a:pt x="687" y="1458"/>
                  </a:lnTo>
                  <a:lnTo>
                    <a:pt x="679" y="1435"/>
                  </a:lnTo>
                  <a:lnTo>
                    <a:pt x="673" y="1417"/>
                  </a:lnTo>
                  <a:lnTo>
                    <a:pt x="671" y="1409"/>
                  </a:lnTo>
                  <a:lnTo>
                    <a:pt x="670" y="1403"/>
                  </a:lnTo>
                  <a:lnTo>
                    <a:pt x="670" y="1400"/>
                  </a:lnTo>
                  <a:lnTo>
                    <a:pt x="670" y="1398"/>
                  </a:lnTo>
                  <a:lnTo>
                    <a:pt x="673" y="1398"/>
                  </a:lnTo>
                  <a:lnTo>
                    <a:pt x="676" y="1402"/>
                  </a:lnTo>
                  <a:lnTo>
                    <a:pt x="682" y="1410"/>
                  </a:lnTo>
                  <a:lnTo>
                    <a:pt x="687" y="1421"/>
                  </a:lnTo>
                  <a:close/>
                  <a:moveTo>
                    <a:pt x="687" y="1696"/>
                  </a:moveTo>
                  <a:lnTo>
                    <a:pt x="687" y="1738"/>
                  </a:lnTo>
                  <a:lnTo>
                    <a:pt x="683" y="1727"/>
                  </a:lnTo>
                  <a:lnTo>
                    <a:pt x="676" y="1715"/>
                  </a:lnTo>
                  <a:lnTo>
                    <a:pt x="671" y="1703"/>
                  </a:lnTo>
                  <a:lnTo>
                    <a:pt x="665" y="1690"/>
                  </a:lnTo>
                  <a:lnTo>
                    <a:pt x="649" y="1652"/>
                  </a:lnTo>
                  <a:lnTo>
                    <a:pt x="637" y="1619"/>
                  </a:lnTo>
                  <a:lnTo>
                    <a:pt x="632" y="1607"/>
                  </a:lnTo>
                  <a:lnTo>
                    <a:pt x="630" y="1597"/>
                  </a:lnTo>
                  <a:lnTo>
                    <a:pt x="629" y="1590"/>
                  </a:lnTo>
                  <a:lnTo>
                    <a:pt x="629" y="1587"/>
                  </a:lnTo>
                  <a:lnTo>
                    <a:pt x="631" y="1588"/>
                  </a:lnTo>
                  <a:lnTo>
                    <a:pt x="636" y="1592"/>
                  </a:lnTo>
                  <a:lnTo>
                    <a:pt x="641" y="1600"/>
                  </a:lnTo>
                  <a:lnTo>
                    <a:pt x="646" y="1611"/>
                  </a:lnTo>
                  <a:lnTo>
                    <a:pt x="662" y="1640"/>
                  </a:lnTo>
                  <a:lnTo>
                    <a:pt x="679" y="1678"/>
                  </a:lnTo>
                  <a:lnTo>
                    <a:pt x="684" y="1686"/>
                  </a:lnTo>
                  <a:lnTo>
                    <a:pt x="687" y="1696"/>
                  </a:lnTo>
                  <a:close/>
                  <a:moveTo>
                    <a:pt x="687" y="1944"/>
                  </a:moveTo>
                  <a:lnTo>
                    <a:pt x="687" y="1991"/>
                  </a:lnTo>
                  <a:lnTo>
                    <a:pt x="684" y="1982"/>
                  </a:lnTo>
                  <a:lnTo>
                    <a:pt x="665" y="1939"/>
                  </a:lnTo>
                  <a:lnTo>
                    <a:pt x="651" y="1902"/>
                  </a:lnTo>
                  <a:lnTo>
                    <a:pt x="645" y="1888"/>
                  </a:lnTo>
                  <a:lnTo>
                    <a:pt x="642" y="1877"/>
                  </a:lnTo>
                  <a:lnTo>
                    <a:pt x="641" y="1869"/>
                  </a:lnTo>
                  <a:lnTo>
                    <a:pt x="641" y="1865"/>
                  </a:lnTo>
                  <a:lnTo>
                    <a:pt x="643" y="1866"/>
                  </a:lnTo>
                  <a:lnTo>
                    <a:pt x="646" y="1869"/>
                  </a:lnTo>
                  <a:lnTo>
                    <a:pt x="652" y="1876"/>
                  </a:lnTo>
                  <a:lnTo>
                    <a:pt x="657" y="1885"/>
                  </a:lnTo>
                  <a:lnTo>
                    <a:pt x="671" y="1911"/>
                  </a:lnTo>
                  <a:lnTo>
                    <a:pt x="687" y="1944"/>
                  </a:lnTo>
                  <a:close/>
                  <a:moveTo>
                    <a:pt x="687" y="2062"/>
                  </a:moveTo>
                  <a:lnTo>
                    <a:pt x="687" y="2097"/>
                  </a:lnTo>
                  <a:lnTo>
                    <a:pt x="678" y="2081"/>
                  </a:lnTo>
                  <a:lnTo>
                    <a:pt x="668" y="2061"/>
                  </a:lnTo>
                  <a:lnTo>
                    <a:pt x="657" y="2038"/>
                  </a:lnTo>
                  <a:lnTo>
                    <a:pt x="645" y="2013"/>
                  </a:lnTo>
                  <a:lnTo>
                    <a:pt x="626" y="1968"/>
                  </a:lnTo>
                  <a:lnTo>
                    <a:pt x="611" y="1930"/>
                  </a:lnTo>
                  <a:lnTo>
                    <a:pt x="606" y="1915"/>
                  </a:lnTo>
                  <a:lnTo>
                    <a:pt x="603" y="1903"/>
                  </a:lnTo>
                  <a:lnTo>
                    <a:pt x="600" y="1896"/>
                  </a:lnTo>
                  <a:lnTo>
                    <a:pt x="602" y="1891"/>
                  </a:lnTo>
                  <a:lnTo>
                    <a:pt x="604" y="1892"/>
                  </a:lnTo>
                  <a:lnTo>
                    <a:pt x="608" y="1898"/>
                  </a:lnTo>
                  <a:lnTo>
                    <a:pt x="614" y="1907"/>
                  </a:lnTo>
                  <a:lnTo>
                    <a:pt x="621" y="1920"/>
                  </a:lnTo>
                  <a:lnTo>
                    <a:pt x="640" y="1955"/>
                  </a:lnTo>
                  <a:lnTo>
                    <a:pt x="661" y="2000"/>
                  </a:lnTo>
                  <a:lnTo>
                    <a:pt x="668" y="2016"/>
                  </a:lnTo>
                  <a:lnTo>
                    <a:pt x="675" y="2033"/>
                  </a:lnTo>
                  <a:lnTo>
                    <a:pt x="682" y="2048"/>
                  </a:lnTo>
                  <a:lnTo>
                    <a:pt x="687" y="2062"/>
                  </a:lnTo>
                  <a:close/>
                  <a:moveTo>
                    <a:pt x="687" y="2381"/>
                  </a:moveTo>
                  <a:lnTo>
                    <a:pt x="687" y="2402"/>
                  </a:lnTo>
                  <a:lnTo>
                    <a:pt x="684" y="2392"/>
                  </a:lnTo>
                  <a:lnTo>
                    <a:pt x="683" y="2384"/>
                  </a:lnTo>
                  <a:lnTo>
                    <a:pt x="682" y="2379"/>
                  </a:lnTo>
                  <a:lnTo>
                    <a:pt x="682" y="2377"/>
                  </a:lnTo>
                  <a:lnTo>
                    <a:pt x="684" y="2377"/>
                  </a:lnTo>
                  <a:lnTo>
                    <a:pt x="687" y="2381"/>
                  </a:lnTo>
                  <a:close/>
                  <a:moveTo>
                    <a:pt x="687" y="2471"/>
                  </a:moveTo>
                  <a:lnTo>
                    <a:pt x="687" y="2495"/>
                  </a:lnTo>
                  <a:lnTo>
                    <a:pt x="683" y="2482"/>
                  </a:lnTo>
                  <a:lnTo>
                    <a:pt x="679" y="2472"/>
                  </a:lnTo>
                  <a:lnTo>
                    <a:pt x="678" y="2465"/>
                  </a:lnTo>
                  <a:lnTo>
                    <a:pt x="679" y="2461"/>
                  </a:lnTo>
                  <a:lnTo>
                    <a:pt x="682" y="2463"/>
                  </a:lnTo>
                  <a:lnTo>
                    <a:pt x="687" y="2471"/>
                  </a:lnTo>
                  <a:close/>
                  <a:moveTo>
                    <a:pt x="687" y="2562"/>
                  </a:moveTo>
                  <a:lnTo>
                    <a:pt x="687" y="2577"/>
                  </a:lnTo>
                  <a:lnTo>
                    <a:pt x="685" y="2565"/>
                  </a:lnTo>
                  <a:lnTo>
                    <a:pt x="685" y="2560"/>
                  </a:lnTo>
                  <a:lnTo>
                    <a:pt x="686" y="2560"/>
                  </a:lnTo>
                  <a:lnTo>
                    <a:pt x="687" y="2562"/>
                  </a:lnTo>
                  <a:close/>
                  <a:moveTo>
                    <a:pt x="687" y="2781"/>
                  </a:moveTo>
                  <a:lnTo>
                    <a:pt x="687" y="2811"/>
                  </a:lnTo>
                  <a:lnTo>
                    <a:pt x="675" y="2788"/>
                  </a:lnTo>
                  <a:lnTo>
                    <a:pt x="659" y="2758"/>
                  </a:lnTo>
                  <a:lnTo>
                    <a:pt x="641" y="2723"/>
                  </a:lnTo>
                  <a:lnTo>
                    <a:pt x="622" y="2684"/>
                  </a:lnTo>
                  <a:lnTo>
                    <a:pt x="594" y="2622"/>
                  </a:lnTo>
                  <a:lnTo>
                    <a:pt x="572" y="2571"/>
                  </a:lnTo>
                  <a:lnTo>
                    <a:pt x="564" y="2551"/>
                  </a:lnTo>
                  <a:lnTo>
                    <a:pt x="559" y="2535"/>
                  </a:lnTo>
                  <a:lnTo>
                    <a:pt x="556" y="2525"/>
                  </a:lnTo>
                  <a:lnTo>
                    <a:pt x="557" y="2520"/>
                  </a:lnTo>
                  <a:lnTo>
                    <a:pt x="559" y="2522"/>
                  </a:lnTo>
                  <a:lnTo>
                    <a:pt x="564" y="2530"/>
                  </a:lnTo>
                  <a:lnTo>
                    <a:pt x="573" y="2543"/>
                  </a:lnTo>
                  <a:lnTo>
                    <a:pt x="583" y="2561"/>
                  </a:lnTo>
                  <a:lnTo>
                    <a:pt x="608" y="2609"/>
                  </a:lnTo>
                  <a:lnTo>
                    <a:pt x="638" y="2671"/>
                  </a:lnTo>
                  <a:lnTo>
                    <a:pt x="652" y="2701"/>
                  </a:lnTo>
                  <a:lnTo>
                    <a:pt x="665" y="2731"/>
                  </a:lnTo>
                  <a:lnTo>
                    <a:pt x="677" y="2758"/>
                  </a:lnTo>
                  <a:lnTo>
                    <a:pt x="687" y="2781"/>
                  </a:lnTo>
                  <a:close/>
                  <a:moveTo>
                    <a:pt x="687" y="2846"/>
                  </a:moveTo>
                  <a:lnTo>
                    <a:pt x="687" y="2889"/>
                  </a:lnTo>
                  <a:lnTo>
                    <a:pt x="680" y="2874"/>
                  </a:lnTo>
                  <a:lnTo>
                    <a:pt x="673" y="2860"/>
                  </a:lnTo>
                  <a:lnTo>
                    <a:pt x="665" y="2845"/>
                  </a:lnTo>
                  <a:lnTo>
                    <a:pt x="657" y="2828"/>
                  </a:lnTo>
                  <a:lnTo>
                    <a:pt x="642" y="2796"/>
                  </a:lnTo>
                  <a:lnTo>
                    <a:pt x="628" y="2765"/>
                  </a:lnTo>
                  <a:lnTo>
                    <a:pt x="616" y="2736"/>
                  </a:lnTo>
                  <a:lnTo>
                    <a:pt x="605" y="2711"/>
                  </a:lnTo>
                  <a:lnTo>
                    <a:pt x="596" y="2689"/>
                  </a:lnTo>
                  <a:lnTo>
                    <a:pt x="591" y="2673"/>
                  </a:lnTo>
                  <a:lnTo>
                    <a:pt x="587" y="2662"/>
                  </a:lnTo>
                  <a:lnTo>
                    <a:pt x="587" y="2657"/>
                  </a:lnTo>
                  <a:lnTo>
                    <a:pt x="591" y="2660"/>
                  </a:lnTo>
                  <a:lnTo>
                    <a:pt x="596" y="2667"/>
                  </a:lnTo>
                  <a:lnTo>
                    <a:pt x="605" y="2682"/>
                  </a:lnTo>
                  <a:lnTo>
                    <a:pt x="616" y="2700"/>
                  </a:lnTo>
                  <a:lnTo>
                    <a:pt x="642" y="2752"/>
                  </a:lnTo>
                  <a:lnTo>
                    <a:pt x="673" y="2814"/>
                  </a:lnTo>
                  <a:lnTo>
                    <a:pt x="680" y="2831"/>
                  </a:lnTo>
                  <a:lnTo>
                    <a:pt x="687" y="2846"/>
                  </a:lnTo>
                  <a:close/>
                  <a:moveTo>
                    <a:pt x="687" y="2913"/>
                  </a:moveTo>
                  <a:lnTo>
                    <a:pt x="687" y="2956"/>
                  </a:lnTo>
                  <a:lnTo>
                    <a:pt x="662" y="2900"/>
                  </a:lnTo>
                  <a:lnTo>
                    <a:pt x="642" y="2854"/>
                  </a:lnTo>
                  <a:lnTo>
                    <a:pt x="636" y="2836"/>
                  </a:lnTo>
                  <a:lnTo>
                    <a:pt x="631" y="2823"/>
                  </a:lnTo>
                  <a:lnTo>
                    <a:pt x="628" y="2814"/>
                  </a:lnTo>
                  <a:lnTo>
                    <a:pt x="628" y="2810"/>
                  </a:lnTo>
                  <a:lnTo>
                    <a:pt x="630" y="2811"/>
                  </a:lnTo>
                  <a:lnTo>
                    <a:pt x="634" y="2816"/>
                  </a:lnTo>
                  <a:lnTo>
                    <a:pt x="640" y="2824"/>
                  </a:lnTo>
                  <a:lnTo>
                    <a:pt x="648" y="2836"/>
                  </a:lnTo>
                  <a:lnTo>
                    <a:pt x="665" y="2870"/>
                  </a:lnTo>
                  <a:lnTo>
                    <a:pt x="687" y="2913"/>
                  </a:lnTo>
                  <a:close/>
                  <a:moveTo>
                    <a:pt x="138" y="1716"/>
                  </a:moveTo>
                  <a:lnTo>
                    <a:pt x="163" y="1775"/>
                  </a:lnTo>
                  <a:lnTo>
                    <a:pt x="182" y="1823"/>
                  </a:lnTo>
                  <a:lnTo>
                    <a:pt x="190" y="1842"/>
                  </a:lnTo>
                  <a:lnTo>
                    <a:pt x="194" y="1857"/>
                  </a:lnTo>
                  <a:lnTo>
                    <a:pt x="197" y="1867"/>
                  </a:lnTo>
                  <a:lnTo>
                    <a:pt x="197" y="1872"/>
                  </a:lnTo>
                  <a:lnTo>
                    <a:pt x="194" y="1869"/>
                  </a:lnTo>
                  <a:lnTo>
                    <a:pt x="190" y="1862"/>
                  </a:lnTo>
                  <a:lnTo>
                    <a:pt x="182" y="1849"/>
                  </a:lnTo>
                  <a:lnTo>
                    <a:pt x="173" y="1832"/>
                  </a:lnTo>
                  <a:lnTo>
                    <a:pt x="151" y="1786"/>
                  </a:lnTo>
                  <a:lnTo>
                    <a:pt x="125" y="1728"/>
                  </a:lnTo>
                  <a:lnTo>
                    <a:pt x="100" y="1669"/>
                  </a:lnTo>
                  <a:lnTo>
                    <a:pt x="81" y="1619"/>
                  </a:lnTo>
                  <a:lnTo>
                    <a:pt x="73" y="1601"/>
                  </a:lnTo>
                  <a:lnTo>
                    <a:pt x="69" y="1585"/>
                  </a:lnTo>
                  <a:lnTo>
                    <a:pt x="66" y="1576"/>
                  </a:lnTo>
                  <a:lnTo>
                    <a:pt x="66" y="1571"/>
                  </a:lnTo>
                  <a:lnTo>
                    <a:pt x="69" y="1573"/>
                  </a:lnTo>
                  <a:lnTo>
                    <a:pt x="73" y="1581"/>
                  </a:lnTo>
                  <a:lnTo>
                    <a:pt x="81" y="1594"/>
                  </a:lnTo>
                  <a:lnTo>
                    <a:pt x="90" y="1612"/>
                  </a:lnTo>
                  <a:lnTo>
                    <a:pt x="112" y="1658"/>
                  </a:lnTo>
                  <a:lnTo>
                    <a:pt x="138" y="1716"/>
                  </a:lnTo>
                  <a:close/>
                  <a:moveTo>
                    <a:pt x="317" y="2117"/>
                  </a:moveTo>
                  <a:lnTo>
                    <a:pt x="344" y="2178"/>
                  </a:lnTo>
                  <a:lnTo>
                    <a:pt x="365" y="2230"/>
                  </a:lnTo>
                  <a:lnTo>
                    <a:pt x="373" y="2250"/>
                  </a:lnTo>
                  <a:lnTo>
                    <a:pt x="378" y="2265"/>
                  </a:lnTo>
                  <a:lnTo>
                    <a:pt x="380" y="2275"/>
                  </a:lnTo>
                  <a:lnTo>
                    <a:pt x="380" y="2280"/>
                  </a:lnTo>
                  <a:lnTo>
                    <a:pt x="378" y="2278"/>
                  </a:lnTo>
                  <a:lnTo>
                    <a:pt x="373" y="2271"/>
                  </a:lnTo>
                  <a:lnTo>
                    <a:pt x="365" y="2257"/>
                  </a:lnTo>
                  <a:lnTo>
                    <a:pt x="355" y="2239"/>
                  </a:lnTo>
                  <a:lnTo>
                    <a:pt x="331" y="2190"/>
                  </a:lnTo>
                  <a:lnTo>
                    <a:pt x="304" y="2130"/>
                  </a:lnTo>
                  <a:lnTo>
                    <a:pt x="276" y="2069"/>
                  </a:lnTo>
                  <a:lnTo>
                    <a:pt x="255" y="2018"/>
                  </a:lnTo>
                  <a:lnTo>
                    <a:pt x="248" y="1998"/>
                  </a:lnTo>
                  <a:lnTo>
                    <a:pt x="243" y="1982"/>
                  </a:lnTo>
                  <a:lnTo>
                    <a:pt x="240" y="1972"/>
                  </a:lnTo>
                  <a:lnTo>
                    <a:pt x="240" y="1968"/>
                  </a:lnTo>
                  <a:lnTo>
                    <a:pt x="243" y="1969"/>
                  </a:lnTo>
                  <a:lnTo>
                    <a:pt x="249" y="1978"/>
                  </a:lnTo>
                  <a:lnTo>
                    <a:pt x="255" y="1991"/>
                  </a:lnTo>
                  <a:lnTo>
                    <a:pt x="265" y="2009"/>
                  </a:lnTo>
                  <a:lnTo>
                    <a:pt x="289" y="2057"/>
                  </a:lnTo>
                  <a:lnTo>
                    <a:pt x="317" y="2117"/>
                  </a:lnTo>
                  <a:close/>
                  <a:moveTo>
                    <a:pt x="510" y="2537"/>
                  </a:moveTo>
                  <a:lnTo>
                    <a:pt x="525" y="2570"/>
                  </a:lnTo>
                  <a:lnTo>
                    <a:pt x="539" y="2600"/>
                  </a:lnTo>
                  <a:lnTo>
                    <a:pt x="551" y="2629"/>
                  </a:lnTo>
                  <a:lnTo>
                    <a:pt x="561" y="2653"/>
                  </a:lnTo>
                  <a:lnTo>
                    <a:pt x="570" y="2674"/>
                  </a:lnTo>
                  <a:lnTo>
                    <a:pt x="575" y="2690"/>
                  </a:lnTo>
                  <a:lnTo>
                    <a:pt x="579" y="2701"/>
                  </a:lnTo>
                  <a:lnTo>
                    <a:pt x="579" y="2706"/>
                  </a:lnTo>
                  <a:lnTo>
                    <a:pt x="576" y="2703"/>
                  </a:lnTo>
                  <a:lnTo>
                    <a:pt x="570" y="2696"/>
                  </a:lnTo>
                  <a:lnTo>
                    <a:pt x="562" y="2682"/>
                  </a:lnTo>
                  <a:lnTo>
                    <a:pt x="551" y="2663"/>
                  </a:lnTo>
                  <a:lnTo>
                    <a:pt x="526" y="2612"/>
                  </a:lnTo>
                  <a:lnTo>
                    <a:pt x="495" y="2550"/>
                  </a:lnTo>
                  <a:lnTo>
                    <a:pt x="480" y="2517"/>
                  </a:lnTo>
                  <a:lnTo>
                    <a:pt x="467" y="2486"/>
                  </a:lnTo>
                  <a:lnTo>
                    <a:pt x="455" y="2458"/>
                  </a:lnTo>
                  <a:lnTo>
                    <a:pt x="444" y="2433"/>
                  </a:lnTo>
                  <a:lnTo>
                    <a:pt x="436" y="2412"/>
                  </a:lnTo>
                  <a:lnTo>
                    <a:pt x="430" y="2395"/>
                  </a:lnTo>
                  <a:lnTo>
                    <a:pt x="427" y="2384"/>
                  </a:lnTo>
                  <a:lnTo>
                    <a:pt x="426" y="2380"/>
                  </a:lnTo>
                  <a:lnTo>
                    <a:pt x="430" y="2381"/>
                  </a:lnTo>
                  <a:lnTo>
                    <a:pt x="435" y="2390"/>
                  </a:lnTo>
                  <a:lnTo>
                    <a:pt x="444" y="2404"/>
                  </a:lnTo>
                  <a:lnTo>
                    <a:pt x="454" y="2423"/>
                  </a:lnTo>
                  <a:lnTo>
                    <a:pt x="480" y="2473"/>
                  </a:lnTo>
                  <a:lnTo>
                    <a:pt x="510" y="2537"/>
                  </a:lnTo>
                  <a:close/>
                  <a:moveTo>
                    <a:pt x="121" y="1604"/>
                  </a:moveTo>
                  <a:lnTo>
                    <a:pt x="145" y="1661"/>
                  </a:lnTo>
                  <a:lnTo>
                    <a:pt x="163" y="1708"/>
                  </a:lnTo>
                  <a:lnTo>
                    <a:pt x="170" y="1726"/>
                  </a:lnTo>
                  <a:lnTo>
                    <a:pt x="174" y="1740"/>
                  </a:lnTo>
                  <a:lnTo>
                    <a:pt x="176" y="1750"/>
                  </a:lnTo>
                  <a:lnTo>
                    <a:pt x="176" y="1754"/>
                  </a:lnTo>
                  <a:lnTo>
                    <a:pt x="174" y="1753"/>
                  </a:lnTo>
                  <a:lnTo>
                    <a:pt x="169" y="1745"/>
                  </a:lnTo>
                  <a:lnTo>
                    <a:pt x="162" y="1733"/>
                  </a:lnTo>
                  <a:lnTo>
                    <a:pt x="153" y="1716"/>
                  </a:lnTo>
                  <a:lnTo>
                    <a:pt x="133" y="1672"/>
                  </a:lnTo>
                  <a:lnTo>
                    <a:pt x="107" y="1616"/>
                  </a:lnTo>
                  <a:lnTo>
                    <a:pt x="83" y="1560"/>
                  </a:lnTo>
                  <a:lnTo>
                    <a:pt x="65" y="1513"/>
                  </a:lnTo>
                  <a:lnTo>
                    <a:pt x="58" y="1494"/>
                  </a:lnTo>
                  <a:lnTo>
                    <a:pt x="54" y="1480"/>
                  </a:lnTo>
                  <a:lnTo>
                    <a:pt x="51" y="1470"/>
                  </a:lnTo>
                  <a:lnTo>
                    <a:pt x="51" y="1466"/>
                  </a:lnTo>
                  <a:lnTo>
                    <a:pt x="54" y="1468"/>
                  </a:lnTo>
                  <a:lnTo>
                    <a:pt x="59" y="1475"/>
                  </a:lnTo>
                  <a:lnTo>
                    <a:pt x="66" y="1487"/>
                  </a:lnTo>
                  <a:lnTo>
                    <a:pt x="75" y="1504"/>
                  </a:lnTo>
                  <a:lnTo>
                    <a:pt x="95" y="1548"/>
                  </a:lnTo>
                  <a:lnTo>
                    <a:pt x="121" y="1604"/>
                  </a:lnTo>
                  <a:close/>
                  <a:moveTo>
                    <a:pt x="291" y="1991"/>
                  </a:moveTo>
                  <a:lnTo>
                    <a:pt x="317" y="2050"/>
                  </a:lnTo>
                  <a:lnTo>
                    <a:pt x="336" y="2098"/>
                  </a:lnTo>
                  <a:lnTo>
                    <a:pt x="344" y="2118"/>
                  </a:lnTo>
                  <a:lnTo>
                    <a:pt x="348" y="2132"/>
                  </a:lnTo>
                  <a:lnTo>
                    <a:pt x="352" y="2142"/>
                  </a:lnTo>
                  <a:lnTo>
                    <a:pt x="352" y="2147"/>
                  </a:lnTo>
                  <a:lnTo>
                    <a:pt x="348" y="2146"/>
                  </a:lnTo>
                  <a:lnTo>
                    <a:pt x="344" y="2138"/>
                  </a:lnTo>
                  <a:lnTo>
                    <a:pt x="336" y="2125"/>
                  </a:lnTo>
                  <a:lnTo>
                    <a:pt x="327" y="2107"/>
                  </a:lnTo>
                  <a:lnTo>
                    <a:pt x="304" y="2061"/>
                  </a:lnTo>
                  <a:lnTo>
                    <a:pt x="277" y="2003"/>
                  </a:lnTo>
                  <a:lnTo>
                    <a:pt x="252" y="1945"/>
                  </a:lnTo>
                  <a:lnTo>
                    <a:pt x="232" y="1896"/>
                  </a:lnTo>
                  <a:lnTo>
                    <a:pt x="225" y="1876"/>
                  </a:lnTo>
                  <a:lnTo>
                    <a:pt x="220" y="1861"/>
                  </a:lnTo>
                  <a:lnTo>
                    <a:pt x="217" y="1851"/>
                  </a:lnTo>
                  <a:lnTo>
                    <a:pt x="217" y="1846"/>
                  </a:lnTo>
                  <a:lnTo>
                    <a:pt x="220" y="1849"/>
                  </a:lnTo>
                  <a:lnTo>
                    <a:pt x="225" y="1856"/>
                  </a:lnTo>
                  <a:lnTo>
                    <a:pt x="232" y="1868"/>
                  </a:lnTo>
                  <a:lnTo>
                    <a:pt x="242" y="1886"/>
                  </a:lnTo>
                  <a:lnTo>
                    <a:pt x="264" y="1933"/>
                  </a:lnTo>
                  <a:lnTo>
                    <a:pt x="291" y="1991"/>
                  </a:lnTo>
                  <a:close/>
                  <a:moveTo>
                    <a:pt x="474" y="2394"/>
                  </a:moveTo>
                  <a:lnTo>
                    <a:pt x="503" y="2456"/>
                  </a:lnTo>
                  <a:lnTo>
                    <a:pt x="524" y="2506"/>
                  </a:lnTo>
                  <a:lnTo>
                    <a:pt x="531" y="2527"/>
                  </a:lnTo>
                  <a:lnTo>
                    <a:pt x="537" y="2542"/>
                  </a:lnTo>
                  <a:lnTo>
                    <a:pt x="540" y="2552"/>
                  </a:lnTo>
                  <a:lnTo>
                    <a:pt x="540" y="2557"/>
                  </a:lnTo>
                  <a:lnTo>
                    <a:pt x="537" y="2555"/>
                  </a:lnTo>
                  <a:lnTo>
                    <a:pt x="531" y="2548"/>
                  </a:lnTo>
                  <a:lnTo>
                    <a:pt x="524" y="2535"/>
                  </a:lnTo>
                  <a:lnTo>
                    <a:pt x="514" y="2516"/>
                  </a:lnTo>
                  <a:lnTo>
                    <a:pt x="490" y="2468"/>
                  </a:lnTo>
                  <a:lnTo>
                    <a:pt x="460" y="2408"/>
                  </a:lnTo>
                  <a:lnTo>
                    <a:pt x="433" y="2346"/>
                  </a:lnTo>
                  <a:lnTo>
                    <a:pt x="412" y="2295"/>
                  </a:lnTo>
                  <a:lnTo>
                    <a:pt x="404" y="2275"/>
                  </a:lnTo>
                  <a:lnTo>
                    <a:pt x="399" y="2258"/>
                  </a:lnTo>
                  <a:lnTo>
                    <a:pt x="396" y="2249"/>
                  </a:lnTo>
                  <a:lnTo>
                    <a:pt x="396" y="2244"/>
                  </a:lnTo>
                  <a:lnTo>
                    <a:pt x="399" y="2245"/>
                  </a:lnTo>
                  <a:lnTo>
                    <a:pt x="404" y="2254"/>
                  </a:lnTo>
                  <a:lnTo>
                    <a:pt x="412" y="2267"/>
                  </a:lnTo>
                  <a:lnTo>
                    <a:pt x="422" y="2285"/>
                  </a:lnTo>
                  <a:lnTo>
                    <a:pt x="446" y="2334"/>
                  </a:lnTo>
                  <a:lnTo>
                    <a:pt x="474" y="2394"/>
                  </a:lnTo>
                  <a:close/>
                  <a:moveTo>
                    <a:pt x="98" y="1519"/>
                  </a:moveTo>
                  <a:lnTo>
                    <a:pt x="75" y="1464"/>
                  </a:lnTo>
                  <a:lnTo>
                    <a:pt x="57" y="1419"/>
                  </a:lnTo>
                  <a:lnTo>
                    <a:pt x="50" y="1400"/>
                  </a:lnTo>
                  <a:lnTo>
                    <a:pt x="46" y="1387"/>
                  </a:lnTo>
                  <a:lnTo>
                    <a:pt x="44" y="1377"/>
                  </a:lnTo>
                  <a:lnTo>
                    <a:pt x="45" y="1374"/>
                  </a:lnTo>
                  <a:lnTo>
                    <a:pt x="47" y="1375"/>
                  </a:lnTo>
                  <a:lnTo>
                    <a:pt x="51" y="1383"/>
                  </a:lnTo>
                  <a:lnTo>
                    <a:pt x="58" y="1394"/>
                  </a:lnTo>
                  <a:lnTo>
                    <a:pt x="67" y="1410"/>
                  </a:lnTo>
                  <a:lnTo>
                    <a:pt x="87" y="1453"/>
                  </a:lnTo>
                  <a:lnTo>
                    <a:pt x="111" y="1507"/>
                  </a:lnTo>
                  <a:lnTo>
                    <a:pt x="133" y="1561"/>
                  </a:lnTo>
                  <a:lnTo>
                    <a:pt x="150" y="1606"/>
                  </a:lnTo>
                  <a:lnTo>
                    <a:pt x="157" y="1624"/>
                  </a:lnTo>
                  <a:lnTo>
                    <a:pt x="161" y="1637"/>
                  </a:lnTo>
                  <a:lnTo>
                    <a:pt x="163" y="1647"/>
                  </a:lnTo>
                  <a:lnTo>
                    <a:pt x="163" y="1650"/>
                  </a:lnTo>
                  <a:lnTo>
                    <a:pt x="161" y="1649"/>
                  </a:lnTo>
                  <a:lnTo>
                    <a:pt x="157" y="1642"/>
                  </a:lnTo>
                  <a:lnTo>
                    <a:pt x="150" y="1630"/>
                  </a:lnTo>
                  <a:lnTo>
                    <a:pt x="141" y="1614"/>
                  </a:lnTo>
                  <a:lnTo>
                    <a:pt x="122" y="1572"/>
                  </a:lnTo>
                  <a:lnTo>
                    <a:pt x="98" y="1519"/>
                  </a:lnTo>
                  <a:close/>
                  <a:moveTo>
                    <a:pt x="260" y="1891"/>
                  </a:moveTo>
                  <a:lnTo>
                    <a:pt x="236" y="1834"/>
                  </a:lnTo>
                  <a:lnTo>
                    <a:pt x="216" y="1787"/>
                  </a:lnTo>
                  <a:lnTo>
                    <a:pt x="209" y="1768"/>
                  </a:lnTo>
                  <a:lnTo>
                    <a:pt x="205" y="1754"/>
                  </a:lnTo>
                  <a:lnTo>
                    <a:pt x="203" y="1744"/>
                  </a:lnTo>
                  <a:lnTo>
                    <a:pt x="203" y="1740"/>
                  </a:lnTo>
                  <a:lnTo>
                    <a:pt x="205" y="1741"/>
                  </a:lnTo>
                  <a:lnTo>
                    <a:pt x="210" y="1749"/>
                  </a:lnTo>
                  <a:lnTo>
                    <a:pt x="217" y="1761"/>
                  </a:lnTo>
                  <a:lnTo>
                    <a:pt x="226" y="1777"/>
                  </a:lnTo>
                  <a:lnTo>
                    <a:pt x="248" y="1822"/>
                  </a:lnTo>
                  <a:lnTo>
                    <a:pt x="273" y="1878"/>
                  </a:lnTo>
                  <a:lnTo>
                    <a:pt x="298" y="1934"/>
                  </a:lnTo>
                  <a:lnTo>
                    <a:pt x="317" y="1982"/>
                  </a:lnTo>
                  <a:lnTo>
                    <a:pt x="324" y="2001"/>
                  </a:lnTo>
                  <a:lnTo>
                    <a:pt x="329" y="2015"/>
                  </a:lnTo>
                  <a:lnTo>
                    <a:pt x="331" y="2025"/>
                  </a:lnTo>
                  <a:lnTo>
                    <a:pt x="331" y="2028"/>
                  </a:lnTo>
                  <a:lnTo>
                    <a:pt x="329" y="2027"/>
                  </a:lnTo>
                  <a:lnTo>
                    <a:pt x="323" y="2019"/>
                  </a:lnTo>
                  <a:lnTo>
                    <a:pt x="316" y="2007"/>
                  </a:lnTo>
                  <a:lnTo>
                    <a:pt x="307" y="1991"/>
                  </a:lnTo>
                  <a:lnTo>
                    <a:pt x="285" y="1946"/>
                  </a:lnTo>
                  <a:lnTo>
                    <a:pt x="260" y="1891"/>
                  </a:lnTo>
                  <a:close/>
                  <a:moveTo>
                    <a:pt x="435" y="2279"/>
                  </a:moveTo>
                  <a:lnTo>
                    <a:pt x="409" y="2220"/>
                  </a:lnTo>
                  <a:lnTo>
                    <a:pt x="388" y="2171"/>
                  </a:lnTo>
                  <a:lnTo>
                    <a:pt x="380" y="2151"/>
                  </a:lnTo>
                  <a:lnTo>
                    <a:pt x="376" y="2136"/>
                  </a:lnTo>
                  <a:lnTo>
                    <a:pt x="373" y="2126"/>
                  </a:lnTo>
                  <a:lnTo>
                    <a:pt x="373" y="2121"/>
                  </a:lnTo>
                  <a:lnTo>
                    <a:pt x="376" y="2123"/>
                  </a:lnTo>
                  <a:lnTo>
                    <a:pt x="381" y="2130"/>
                  </a:lnTo>
                  <a:lnTo>
                    <a:pt x="388" y="2143"/>
                  </a:lnTo>
                  <a:lnTo>
                    <a:pt x="398" y="2161"/>
                  </a:lnTo>
                  <a:lnTo>
                    <a:pt x="422" y="2208"/>
                  </a:lnTo>
                  <a:lnTo>
                    <a:pt x="449" y="2266"/>
                  </a:lnTo>
                  <a:lnTo>
                    <a:pt x="474" y="2325"/>
                  </a:lnTo>
                  <a:lnTo>
                    <a:pt x="495" y="2375"/>
                  </a:lnTo>
                  <a:lnTo>
                    <a:pt x="503" y="2393"/>
                  </a:lnTo>
                  <a:lnTo>
                    <a:pt x="508" y="2409"/>
                  </a:lnTo>
                  <a:lnTo>
                    <a:pt x="511" y="2418"/>
                  </a:lnTo>
                  <a:lnTo>
                    <a:pt x="511" y="2423"/>
                  </a:lnTo>
                  <a:lnTo>
                    <a:pt x="508" y="2422"/>
                  </a:lnTo>
                  <a:lnTo>
                    <a:pt x="503" y="2414"/>
                  </a:lnTo>
                  <a:lnTo>
                    <a:pt x="495" y="2401"/>
                  </a:lnTo>
                  <a:lnTo>
                    <a:pt x="485" y="2383"/>
                  </a:lnTo>
                  <a:lnTo>
                    <a:pt x="461" y="2337"/>
                  </a:lnTo>
                  <a:lnTo>
                    <a:pt x="435" y="2279"/>
                  </a:lnTo>
                  <a:close/>
                  <a:moveTo>
                    <a:pt x="108" y="1422"/>
                  </a:moveTo>
                  <a:lnTo>
                    <a:pt x="130" y="1474"/>
                  </a:lnTo>
                  <a:lnTo>
                    <a:pt x="147" y="1517"/>
                  </a:lnTo>
                  <a:lnTo>
                    <a:pt x="152" y="1534"/>
                  </a:lnTo>
                  <a:lnTo>
                    <a:pt x="157" y="1548"/>
                  </a:lnTo>
                  <a:lnTo>
                    <a:pt x="159" y="1557"/>
                  </a:lnTo>
                  <a:lnTo>
                    <a:pt x="159" y="1560"/>
                  </a:lnTo>
                  <a:lnTo>
                    <a:pt x="157" y="1559"/>
                  </a:lnTo>
                  <a:lnTo>
                    <a:pt x="152" y="1553"/>
                  </a:lnTo>
                  <a:lnTo>
                    <a:pt x="146" y="1542"/>
                  </a:lnTo>
                  <a:lnTo>
                    <a:pt x="137" y="1526"/>
                  </a:lnTo>
                  <a:lnTo>
                    <a:pt x="118" y="1485"/>
                  </a:lnTo>
                  <a:lnTo>
                    <a:pt x="95" y="1433"/>
                  </a:lnTo>
                  <a:lnTo>
                    <a:pt x="73" y="1382"/>
                  </a:lnTo>
                  <a:lnTo>
                    <a:pt x="57" y="1338"/>
                  </a:lnTo>
                  <a:lnTo>
                    <a:pt x="50" y="1320"/>
                  </a:lnTo>
                  <a:lnTo>
                    <a:pt x="47" y="1307"/>
                  </a:lnTo>
                  <a:lnTo>
                    <a:pt x="45" y="1298"/>
                  </a:lnTo>
                  <a:lnTo>
                    <a:pt x="45" y="1294"/>
                  </a:lnTo>
                  <a:lnTo>
                    <a:pt x="47" y="1296"/>
                  </a:lnTo>
                  <a:lnTo>
                    <a:pt x="51" y="1303"/>
                  </a:lnTo>
                  <a:lnTo>
                    <a:pt x="58" y="1314"/>
                  </a:lnTo>
                  <a:lnTo>
                    <a:pt x="66" y="1329"/>
                  </a:lnTo>
                  <a:lnTo>
                    <a:pt x="85" y="1371"/>
                  </a:lnTo>
                  <a:lnTo>
                    <a:pt x="108" y="1422"/>
                  </a:lnTo>
                  <a:close/>
                  <a:moveTo>
                    <a:pt x="264" y="1779"/>
                  </a:moveTo>
                  <a:lnTo>
                    <a:pt x="287" y="1834"/>
                  </a:lnTo>
                  <a:lnTo>
                    <a:pt x="305" y="1879"/>
                  </a:lnTo>
                  <a:lnTo>
                    <a:pt x="311" y="1897"/>
                  </a:lnTo>
                  <a:lnTo>
                    <a:pt x="317" y="1911"/>
                  </a:lnTo>
                  <a:lnTo>
                    <a:pt x="319" y="1920"/>
                  </a:lnTo>
                  <a:lnTo>
                    <a:pt x="318" y="1924"/>
                  </a:lnTo>
                  <a:lnTo>
                    <a:pt x="316" y="1922"/>
                  </a:lnTo>
                  <a:lnTo>
                    <a:pt x="311" y="1915"/>
                  </a:lnTo>
                  <a:lnTo>
                    <a:pt x="304" y="1903"/>
                  </a:lnTo>
                  <a:lnTo>
                    <a:pt x="296" y="1888"/>
                  </a:lnTo>
                  <a:lnTo>
                    <a:pt x="274" y="1845"/>
                  </a:lnTo>
                  <a:lnTo>
                    <a:pt x="250" y="1792"/>
                  </a:lnTo>
                  <a:lnTo>
                    <a:pt x="227" y="1737"/>
                  </a:lnTo>
                  <a:lnTo>
                    <a:pt x="209" y="1692"/>
                  </a:lnTo>
                  <a:lnTo>
                    <a:pt x="203" y="1673"/>
                  </a:lnTo>
                  <a:lnTo>
                    <a:pt x="198" y="1659"/>
                  </a:lnTo>
                  <a:lnTo>
                    <a:pt x="196" y="1650"/>
                  </a:lnTo>
                  <a:lnTo>
                    <a:pt x="196" y="1646"/>
                  </a:lnTo>
                  <a:lnTo>
                    <a:pt x="198" y="1648"/>
                  </a:lnTo>
                  <a:lnTo>
                    <a:pt x="203" y="1654"/>
                  </a:lnTo>
                  <a:lnTo>
                    <a:pt x="210" y="1667"/>
                  </a:lnTo>
                  <a:lnTo>
                    <a:pt x="218" y="1683"/>
                  </a:lnTo>
                  <a:lnTo>
                    <a:pt x="240" y="1726"/>
                  </a:lnTo>
                  <a:lnTo>
                    <a:pt x="264" y="1779"/>
                  </a:lnTo>
                  <a:close/>
                  <a:moveTo>
                    <a:pt x="432" y="2152"/>
                  </a:moveTo>
                  <a:lnTo>
                    <a:pt x="456" y="2209"/>
                  </a:lnTo>
                  <a:lnTo>
                    <a:pt x="476" y="2256"/>
                  </a:lnTo>
                  <a:lnTo>
                    <a:pt x="483" y="2275"/>
                  </a:lnTo>
                  <a:lnTo>
                    <a:pt x="488" y="2289"/>
                  </a:lnTo>
                  <a:lnTo>
                    <a:pt x="491" y="2299"/>
                  </a:lnTo>
                  <a:lnTo>
                    <a:pt x="490" y="2303"/>
                  </a:lnTo>
                  <a:lnTo>
                    <a:pt x="488" y="2302"/>
                  </a:lnTo>
                  <a:lnTo>
                    <a:pt x="482" y="2295"/>
                  </a:lnTo>
                  <a:lnTo>
                    <a:pt x="474" y="2283"/>
                  </a:lnTo>
                  <a:lnTo>
                    <a:pt x="466" y="2266"/>
                  </a:lnTo>
                  <a:lnTo>
                    <a:pt x="443" y="2221"/>
                  </a:lnTo>
                  <a:lnTo>
                    <a:pt x="417" y="2165"/>
                  </a:lnTo>
                  <a:lnTo>
                    <a:pt x="391" y="2108"/>
                  </a:lnTo>
                  <a:lnTo>
                    <a:pt x="373" y="2060"/>
                  </a:lnTo>
                  <a:lnTo>
                    <a:pt x="365" y="2041"/>
                  </a:lnTo>
                  <a:lnTo>
                    <a:pt x="361" y="2027"/>
                  </a:lnTo>
                  <a:lnTo>
                    <a:pt x="358" y="2017"/>
                  </a:lnTo>
                  <a:lnTo>
                    <a:pt x="358" y="2013"/>
                  </a:lnTo>
                  <a:lnTo>
                    <a:pt x="362" y="2015"/>
                  </a:lnTo>
                  <a:lnTo>
                    <a:pt x="366" y="2022"/>
                  </a:lnTo>
                  <a:lnTo>
                    <a:pt x="374" y="2034"/>
                  </a:lnTo>
                  <a:lnTo>
                    <a:pt x="382" y="2051"/>
                  </a:lnTo>
                  <a:lnTo>
                    <a:pt x="405" y="2096"/>
                  </a:lnTo>
                  <a:lnTo>
                    <a:pt x="432" y="2152"/>
                  </a:lnTo>
                  <a:close/>
                  <a:moveTo>
                    <a:pt x="611" y="2541"/>
                  </a:moveTo>
                  <a:lnTo>
                    <a:pt x="639" y="2600"/>
                  </a:lnTo>
                  <a:lnTo>
                    <a:pt x="660" y="2650"/>
                  </a:lnTo>
                  <a:lnTo>
                    <a:pt x="667" y="2669"/>
                  </a:lnTo>
                  <a:lnTo>
                    <a:pt x="672" y="2684"/>
                  </a:lnTo>
                  <a:lnTo>
                    <a:pt x="675" y="2695"/>
                  </a:lnTo>
                  <a:lnTo>
                    <a:pt x="675" y="2699"/>
                  </a:lnTo>
                  <a:lnTo>
                    <a:pt x="672" y="2697"/>
                  </a:lnTo>
                  <a:lnTo>
                    <a:pt x="666" y="2689"/>
                  </a:lnTo>
                  <a:lnTo>
                    <a:pt x="659" y="2677"/>
                  </a:lnTo>
                  <a:lnTo>
                    <a:pt x="649" y="2660"/>
                  </a:lnTo>
                  <a:lnTo>
                    <a:pt x="625" y="2612"/>
                  </a:lnTo>
                  <a:lnTo>
                    <a:pt x="596" y="2554"/>
                  </a:lnTo>
                  <a:lnTo>
                    <a:pt x="570" y="2495"/>
                  </a:lnTo>
                  <a:lnTo>
                    <a:pt x="549" y="2446"/>
                  </a:lnTo>
                  <a:lnTo>
                    <a:pt x="541" y="2426"/>
                  </a:lnTo>
                  <a:lnTo>
                    <a:pt x="536" y="2411"/>
                  </a:lnTo>
                  <a:lnTo>
                    <a:pt x="533" y="2401"/>
                  </a:lnTo>
                  <a:lnTo>
                    <a:pt x="533" y="2395"/>
                  </a:lnTo>
                  <a:lnTo>
                    <a:pt x="536" y="2398"/>
                  </a:lnTo>
                  <a:lnTo>
                    <a:pt x="541" y="2405"/>
                  </a:lnTo>
                  <a:lnTo>
                    <a:pt x="549" y="2418"/>
                  </a:lnTo>
                  <a:lnTo>
                    <a:pt x="559" y="2436"/>
                  </a:lnTo>
                  <a:lnTo>
                    <a:pt x="583" y="2483"/>
                  </a:lnTo>
                  <a:lnTo>
                    <a:pt x="611" y="2541"/>
                  </a:lnTo>
                  <a:close/>
                  <a:moveTo>
                    <a:pt x="113" y="1349"/>
                  </a:moveTo>
                  <a:lnTo>
                    <a:pt x="134" y="1399"/>
                  </a:lnTo>
                  <a:lnTo>
                    <a:pt x="150" y="1442"/>
                  </a:lnTo>
                  <a:lnTo>
                    <a:pt x="156" y="1458"/>
                  </a:lnTo>
                  <a:lnTo>
                    <a:pt x="160" y="1470"/>
                  </a:lnTo>
                  <a:lnTo>
                    <a:pt x="161" y="1479"/>
                  </a:lnTo>
                  <a:lnTo>
                    <a:pt x="161" y="1482"/>
                  </a:lnTo>
                  <a:lnTo>
                    <a:pt x="159" y="1481"/>
                  </a:lnTo>
                  <a:lnTo>
                    <a:pt x="155" y="1475"/>
                  </a:lnTo>
                  <a:lnTo>
                    <a:pt x="148" y="1465"/>
                  </a:lnTo>
                  <a:lnTo>
                    <a:pt x="141" y="1450"/>
                  </a:lnTo>
                  <a:lnTo>
                    <a:pt x="122" y="1410"/>
                  </a:lnTo>
                  <a:lnTo>
                    <a:pt x="100" y="1361"/>
                  </a:lnTo>
                  <a:lnTo>
                    <a:pt x="79" y="1310"/>
                  </a:lnTo>
                  <a:lnTo>
                    <a:pt x="64" y="1269"/>
                  </a:lnTo>
                  <a:lnTo>
                    <a:pt x="58" y="1252"/>
                  </a:lnTo>
                  <a:lnTo>
                    <a:pt x="54" y="1239"/>
                  </a:lnTo>
                  <a:lnTo>
                    <a:pt x="53" y="1230"/>
                  </a:lnTo>
                  <a:lnTo>
                    <a:pt x="53" y="1227"/>
                  </a:lnTo>
                  <a:lnTo>
                    <a:pt x="55" y="1228"/>
                  </a:lnTo>
                  <a:lnTo>
                    <a:pt x="59" y="1235"/>
                  </a:lnTo>
                  <a:lnTo>
                    <a:pt x="66" y="1246"/>
                  </a:lnTo>
                  <a:lnTo>
                    <a:pt x="72" y="1260"/>
                  </a:lnTo>
                  <a:lnTo>
                    <a:pt x="91" y="1299"/>
                  </a:lnTo>
                  <a:lnTo>
                    <a:pt x="113" y="1349"/>
                  </a:lnTo>
                  <a:close/>
                  <a:moveTo>
                    <a:pt x="262" y="1693"/>
                  </a:moveTo>
                  <a:lnTo>
                    <a:pt x="284" y="1745"/>
                  </a:lnTo>
                  <a:lnTo>
                    <a:pt x="301" y="1789"/>
                  </a:lnTo>
                  <a:lnTo>
                    <a:pt x="308" y="1806"/>
                  </a:lnTo>
                  <a:lnTo>
                    <a:pt x="312" y="1819"/>
                  </a:lnTo>
                  <a:lnTo>
                    <a:pt x="314" y="1829"/>
                  </a:lnTo>
                  <a:lnTo>
                    <a:pt x="314" y="1832"/>
                  </a:lnTo>
                  <a:lnTo>
                    <a:pt x="311" y="1831"/>
                  </a:lnTo>
                  <a:lnTo>
                    <a:pt x="307" y="1824"/>
                  </a:lnTo>
                  <a:lnTo>
                    <a:pt x="300" y="1813"/>
                  </a:lnTo>
                  <a:lnTo>
                    <a:pt x="291" y="1798"/>
                  </a:lnTo>
                  <a:lnTo>
                    <a:pt x="272" y="1756"/>
                  </a:lnTo>
                  <a:lnTo>
                    <a:pt x="249" y="1705"/>
                  </a:lnTo>
                  <a:lnTo>
                    <a:pt x="227" y="1652"/>
                  </a:lnTo>
                  <a:lnTo>
                    <a:pt x="209" y="1608"/>
                  </a:lnTo>
                  <a:lnTo>
                    <a:pt x="203" y="1592"/>
                  </a:lnTo>
                  <a:lnTo>
                    <a:pt x="198" y="1579"/>
                  </a:lnTo>
                  <a:lnTo>
                    <a:pt x="197" y="1569"/>
                  </a:lnTo>
                  <a:lnTo>
                    <a:pt x="197" y="1566"/>
                  </a:lnTo>
                  <a:lnTo>
                    <a:pt x="199" y="1567"/>
                  </a:lnTo>
                  <a:lnTo>
                    <a:pt x="204" y="1573"/>
                  </a:lnTo>
                  <a:lnTo>
                    <a:pt x="210" y="1584"/>
                  </a:lnTo>
                  <a:lnTo>
                    <a:pt x="219" y="1600"/>
                  </a:lnTo>
                  <a:lnTo>
                    <a:pt x="239" y="1641"/>
                  </a:lnTo>
                  <a:lnTo>
                    <a:pt x="262" y="1693"/>
                  </a:lnTo>
                  <a:close/>
                  <a:moveTo>
                    <a:pt x="422" y="2051"/>
                  </a:moveTo>
                  <a:lnTo>
                    <a:pt x="446" y="2106"/>
                  </a:lnTo>
                  <a:lnTo>
                    <a:pt x="465" y="2152"/>
                  </a:lnTo>
                  <a:lnTo>
                    <a:pt x="471" y="2170"/>
                  </a:lnTo>
                  <a:lnTo>
                    <a:pt x="476" y="2184"/>
                  </a:lnTo>
                  <a:lnTo>
                    <a:pt x="478" y="2193"/>
                  </a:lnTo>
                  <a:lnTo>
                    <a:pt x="478" y="2197"/>
                  </a:lnTo>
                  <a:lnTo>
                    <a:pt x="476" y="2195"/>
                  </a:lnTo>
                  <a:lnTo>
                    <a:pt x="470" y="2188"/>
                  </a:lnTo>
                  <a:lnTo>
                    <a:pt x="464" y="2177"/>
                  </a:lnTo>
                  <a:lnTo>
                    <a:pt x="455" y="2161"/>
                  </a:lnTo>
                  <a:lnTo>
                    <a:pt x="433" y="2118"/>
                  </a:lnTo>
                  <a:lnTo>
                    <a:pt x="408" y="2064"/>
                  </a:lnTo>
                  <a:lnTo>
                    <a:pt x="384" y="2010"/>
                  </a:lnTo>
                  <a:lnTo>
                    <a:pt x="365" y="1964"/>
                  </a:lnTo>
                  <a:lnTo>
                    <a:pt x="358" y="1946"/>
                  </a:lnTo>
                  <a:lnTo>
                    <a:pt x="354" y="1932"/>
                  </a:lnTo>
                  <a:lnTo>
                    <a:pt x="352" y="1922"/>
                  </a:lnTo>
                  <a:lnTo>
                    <a:pt x="352" y="1918"/>
                  </a:lnTo>
                  <a:lnTo>
                    <a:pt x="355" y="1920"/>
                  </a:lnTo>
                  <a:lnTo>
                    <a:pt x="359" y="1926"/>
                  </a:lnTo>
                  <a:lnTo>
                    <a:pt x="367" y="1938"/>
                  </a:lnTo>
                  <a:lnTo>
                    <a:pt x="376" y="1955"/>
                  </a:lnTo>
                  <a:lnTo>
                    <a:pt x="397" y="1998"/>
                  </a:lnTo>
                  <a:lnTo>
                    <a:pt x="422" y="2051"/>
                  </a:lnTo>
                  <a:close/>
                  <a:moveTo>
                    <a:pt x="594" y="2425"/>
                  </a:moveTo>
                  <a:lnTo>
                    <a:pt x="620" y="2482"/>
                  </a:lnTo>
                  <a:lnTo>
                    <a:pt x="640" y="2530"/>
                  </a:lnTo>
                  <a:lnTo>
                    <a:pt x="646" y="2549"/>
                  </a:lnTo>
                  <a:lnTo>
                    <a:pt x="652" y="2563"/>
                  </a:lnTo>
                  <a:lnTo>
                    <a:pt x="654" y="2573"/>
                  </a:lnTo>
                  <a:lnTo>
                    <a:pt x="654" y="2577"/>
                  </a:lnTo>
                  <a:lnTo>
                    <a:pt x="651" y="2576"/>
                  </a:lnTo>
                  <a:lnTo>
                    <a:pt x="645" y="2569"/>
                  </a:lnTo>
                  <a:lnTo>
                    <a:pt x="639" y="2557"/>
                  </a:lnTo>
                  <a:lnTo>
                    <a:pt x="629" y="2540"/>
                  </a:lnTo>
                  <a:lnTo>
                    <a:pt x="606" y="2495"/>
                  </a:lnTo>
                  <a:lnTo>
                    <a:pt x="579" y="2439"/>
                  </a:lnTo>
                  <a:lnTo>
                    <a:pt x="553" y="2382"/>
                  </a:lnTo>
                  <a:lnTo>
                    <a:pt x="534" y="2334"/>
                  </a:lnTo>
                  <a:lnTo>
                    <a:pt x="526" y="2315"/>
                  </a:lnTo>
                  <a:lnTo>
                    <a:pt x="522" y="2301"/>
                  </a:lnTo>
                  <a:lnTo>
                    <a:pt x="518" y="2291"/>
                  </a:lnTo>
                  <a:lnTo>
                    <a:pt x="519" y="2287"/>
                  </a:lnTo>
                  <a:lnTo>
                    <a:pt x="522" y="2288"/>
                  </a:lnTo>
                  <a:lnTo>
                    <a:pt x="527" y="2296"/>
                  </a:lnTo>
                  <a:lnTo>
                    <a:pt x="535" y="2308"/>
                  </a:lnTo>
                  <a:lnTo>
                    <a:pt x="543" y="2324"/>
                  </a:lnTo>
                  <a:lnTo>
                    <a:pt x="567" y="2369"/>
                  </a:lnTo>
                  <a:lnTo>
                    <a:pt x="594" y="2425"/>
                  </a:lnTo>
                  <a:close/>
                  <a:moveTo>
                    <a:pt x="125" y="1288"/>
                  </a:moveTo>
                  <a:lnTo>
                    <a:pt x="145" y="1338"/>
                  </a:lnTo>
                  <a:lnTo>
                    <a:pt x="160" y="1378"/>
                  </a:lnTo>
                  <a:lnTo>
                    <a:pt x="165" y="1394"/>
                  </a:lnTo>
                  <a:lnTo>
                    <a:pt x="170" y="1406"/>
                  </a:lnTo>
                  <a:lnTo>
                    <a:pt x="172" y="1414"/>
                  </a:lnTo>
                  <a:lnTo>
                    <a:pt x="171" y="1418"/>
                  </a:lnTo>
                  <a:lnTo>
                    <a:pt x="169" y="1417"/>
                  </a:lnTo>
                  <a:lnTo>
                    <a:pt x="164" y="1411"/>
                  </a:lnTo>
                  <a:lnTo>
                    <a:pt x="159" y="1400"/>
                  </a:lnTo>
                  <a:lnTo>
                    <a:pt x="151" y="1387"/>
                  </a:lnTo>
                  <a:lnTo>
                    <a:pt x="134" y="1349"/>
                  </a:lnTo>
                  <a:lnTo>
                    <a:pt x="112" y="1302"/>
                  </a:lnTo>
                  <a:lnTo>
                    <a:pt x="92" y="1253"/>
                  </a:lnTo>
                  <a:lnTo>
                    <a:pt x="78" y="1213"/>
                  </a:lnTo>
                  <a:lnTo>
                    <a:pt x="72" y="1196"/>
                  </a:lnTo>
                  <a:lnTo>
                    <a:pt x="68" y="1184"/>
                  </a:lnTo>
                  <a:lnTo>
                    <a:pt x="67" y="1175"/>
                  </a:lnTo>
                  <a:lnTo>
                    <a:pt x="67" y="1172"/>
                  </a:lnTo>
                  <a:lnTo>
                    <a:pt x="69" y="1173"/>
                  </a:lnTo>
                  <a:lnTo>
                    <a:pt x="73" y="1180"/>
                  </a:lnTo>
                  <a:lnTo>
                    <a:pt x="79" y="1190"/>
                  </a:lnTo>
                  <a:lnTo>
                    <a:pt x="87" y="1204"/>
                  </a:lnTo>
                  <a:lnTo>
                    <a:pt x="104" y="1241"/>
                  </a:lnTo>
                  <a:lnTo>
                    <a:pt x="125" y="1288"/>
                  </a:lnTo>
                  <a:close/>
                  <a:moveTo>
                    <a:pt x="267" y="1618"/>
                  </a:moveTo>
                  <a:lnTo>
                    <a:pt x="289" y="1669"/>
                  </a:lnTo>
                  <a:lnTo>
                    <a:pt x="306" y="1711"/>
                  </a:lnTo>
                  <a:lnTo>
                    <a:pt x="311" y="1728"/>
                  </a:lnTo>
                  <a:lnTo>
                    <a:pt x="316" y="1741"/>
                  </a:lnTo>
                  <a:lnTo>
                    <a:pt x="318" y="1750"/>
                  </a:lnTo>
                  <a:lnTo>
                    <a:pt x="317" y="1753"/>
                  </a:lnTo>
                  <a:lnTo>
                    <a:pt x="314" y="1752"/>
                  </a:lnTo>
                  <a:lnTo>
                    <a:pt x="310" y="1745"/>
                  </a:lnTo>
                  <a:lnTo>
                    <a:pt x="304" y="1736"/>
                  </a:lnTo>
                  <a:lnTo>
                    <a:pt x="296" y="1720"/>
                  </a:lnTo>
                  <a:lnTo>
                    <a:pt x="277" y="1681"/>
                  </a:lnTo>
                  <a:lnTo>
                    <a:pt x="254" y="1631"/>
                  </a:lnTo>
                  <a:lnTo>
                    <a:pt x="233" y="1581"/>
                  </a:lnTo>
                  <a:lnTo>
                    <a:pt x="217" y="1538"/>
                  </a:lnTo>
                  <a:lnTo>
                    <a:pt x="210" y="1522"/>
                  </a:lnTo>
                  <a:lnTo>
                    <a:pt x="207" y="1509"/>
                  </a:lnTo>
                  <a:lnTo>
                    <a:pt x="205" y="1501"/>
                  </a:lnTo>
                  <a:lnTo>
                    <a:pt x="205" y="1497"/>
                  </a:lnTo>
                  <a:lnTo>
                    <a:pt x="207" y="1498"/>
                  </a:lnTo>
                  <a:lnTo>
                    <a:pt x="213" y="1504"/>
                  </a:lnTo>
                  <a:lnTo>
                    <a:pt x="218" y="1515"/>
                  </a:lnTo>
                  <a:lnTo>
                    <a:pt x="226" y="1530"/>
                  </a:lnTo>
                  <a:lnTo>
                    <a:pt x="245" y="1569"/>
                  </a:lnTo>
                  <a:lnTo>
                    <a:pt x="267" y="1618"/>
                  </a:lnTo>
                  <a:close/>
                  <a:moveTo>
                    <a:pt x="407" y="1977"/>
                  </a:moveTo>
                  <a:lnTo>
                    <a:pt x="384" y="1924"/>
                  </a:lnTo>
                  <a:lnTo>
                    <a:pt x="366" y="1880"/>
                  </a:lnTo>
                  <a:lnTo>
                    <a:pt x="359" y="1863"/>
                  </a:lnTo>
                  <a:lnTo>
                    <a:pt x="355" y="1850"/>
                  </a:lnTo>
                  <a:lnTo>
                    <a:pt x="354" y="1840"/>
                  </a:lnTo>
                  <a:lnTo>
                    <a:pt x="354" y="1836"/>
                  </a:lnTo>
                  <a:lnTo>
                    <a:pt x="356" y="1838"/>
                  </a:lnTo>
                  <a:lnTo>
                    <a:pt x="362" y="1844"/>
                  </a:lnTo>
                  <a:lnTo>
                    <a:pt x="368" y="1855"/>
                  </a:lnTo>
                  <a:lnTo>
                    <a:pt x="376" y="1870"/>
                  </a:lnTo>
                  <a:lnTo>
                    <a:pt x="397" y="1912"/>
                  </a:lnTo>
                  <a:lnTo>
                    <a:pt x="421" y="1964"/>
                  </a:lnTo>
                  <a:lnTo>
                    <a:pt x="444" y="2016"/>
                  </a:lnTo>
                  <a:lnTo>
                    <a:pt x="461" y="2060"/>
                  </a:lnTo>
                  <a:lnTo>
                    <a:pt x="468" y="2078"/>
                  </a:lnTo>
                  <a:lnTo>
                    <a:pt x="472" y="2091"/>
                  </a:lnTo>
                  <a:lnTo>
                    <a:pt x="474" y="2101"/>
                  </a:lnTo>
                  <a:lnTo>
                    <a:pt x="474" y="2104"/>
                  </a:lnTo>
                  <a:lnTo>
                    <a:pt x="471" y="2103"/>
                  </a:lnTo>
                  <a:lnTo>
                    <a:pt x="467" y="2096"/>
                  </a:lnTo>
                  <a:lnTo>
                    <a:pt x="459" y="2085"/>
                  </a:lnTo>
                  <a:lnTo>
                    <a:pt x="451" y="2070"/>
                  </a:lnTo>
                  <a:lnTo>
                    <a:pt x="431" y="2028"/>
                  </a:lnTo>
                  <a:lnTo>
                    <a:pt x="407" y="1977"/>
                  </a:lnTo>
                  <a:close/>
                  <a:moveTo>
                    <a:pt x="570" y="2337"/>
                  </a:moveTo>
                  <a:lnTo>
                    <a:pt x="546" y="2283"/>
                  </a:lnTo>
                  <a:lnTo>
                    <a:pt x="526" y="2237"/>
                  </a:lnTo>
                  <a:lnTo>
                    <a:pt x="519" y="2218"/>
                  </a:lnTo>
                  <a:lnTo>
                    <a:pt x="515" y="2204"/>
                  </a:lnTo>
                  <a:lnTo>
                    <a:pt x="513" y="2194"/>
                  </a:lnTo>
                  <a:lnTo>
                    <a:pt x="513" y="2190"/>
                  </a:lnTo>
                  <a:lnTo>
                    <a:pt x="516" y="2192"/>
                  </a:lnTo>
                  <a:lnTo>
                    <a:pt x="520" y="2198"/>
                  </a:lnTo>
                  <a:lnTo>
                    <a:pt x="528" y="2210"/>
                  </a:lnTo>
                  <a:lnTo>
                    <a:pt x="537" y="2227"/>
                  </a:lnTo>
                  <a:lnTo>
                    <a:pt x="560" y="2269"/>
                  </a:lnTo>
                  <a:lnTo>
                    <a:pt x="585" y="2324"/>
                  </a:lnTo>
                  <a:lnTo>
                    <a:pt x="609" y="2379"/>
                  </a:lnTo>
                  <a:lnTo>
                    <a:pt x="629" y="2424"/>
                  </a:lnTo>
                  <a:lnTo>
                    <a:pt x="636" y="2443"/>
                  </a:lnTo>
                  <a:lnTo>
                    <a:pt x="640" y="2456"/>
                  </a:lnTo>
                  <a:lnTo>
                    <a:pt x="642" y="2466"/>
                  </a:lnTo>
                  <a:lnTo>
                    <a:pt x="642" y="2470"/>
                  </a:lnTo>
                  <a:lnTo>
                    <a:pt x="639" y="2468"/>
                  </a:lnTo>
                  <a:lnTo>
                    <a:pt x="634" y="2461"/>
                  </a:lnTo>
                  <a:lnTo>
                    <a:pt x="627" y="2450"/>
                  </a:lnTo>
                  <a:lnTo>
                    <a:pt x="618" y="2434"/>
                  </a:lnTo>
                  <a:lnTo>
                    <a:pt x="596" y="2391"/>
                  </a:lnTo>
                  <a:lnTo>
                    <a:pt x="570" y="2337"/>
                  </a:lnTo>
                  <a:close/>
                  <a:moveTo>
                    <a:pt x="131" y="1252"/>
                  </a:moveTo>
                  <a:lnTo>
                    <a:pt x="113" y="1206"/>
                  </a:lnTo>
                  <a:lnTo>
                    <a:pt x="99" y="1168"/>
                  </a:lnTo>
                  <a:lnTo>
                    <a:pt x="93" y="1152"/>
                  </a:lnTo>
                  <a:lnTo>
                    <a:pt x="90" y="1140"/>
                  </a:lnTo>
                  <a:lnTo>
                    <a:pt x="88" y="1133"/>
                  </a:lnTo>
                  <a:lnTo>
                    <a:pt x="89" y="1128"/>
                  </a:lnTo>
                  <a:lnTo>
                    <a:pt x="91" y="1129"/>
                  </a:lnTo>
                  <a:lnTo>
                    <a:pt x="94" y="1136"/>
                  </a:lnTo>
                  <a:lnTo>
                    <a:pt x="101" y="1146"/>
                  </a:lnTo>
                  <a:lnTo>
                    <a:pt x="107" y="1159"/>
                  </a:lnTo>
                  <a:lnTo>
                    <a:pt x="125" y="1195"/>
                  </a:lnTo>
                  <a:lnTo>
                    <a:pt x="145" y="1241"/>
                  </a:lnTo>
                  <a:lnTo>
                    <a:pt x="163" y="1287"/>
                  </a:lnTo>
                  <a:lnTo>
                    <a:pt x="179" y="1326"/>
                  </a:lnTo>
                  <a:lnTo>
                    <a:pt x="183" y="1341"/>
                  </a:lnTo>
                  <a:lnTo>
                    <a:pt x="187" y="1353"/>
                  </a:lnTo>
                  <a:lnTo>
                    <a:pt x="188" y="1362"/>
                  </a:lnTo>
                  <a:lnTo>
                    <a:pt x="188" y="1365"/>
                  </a:lnTo>
                  <a:lnTo>
                    <a:pt x="186" y="1364"/>
                  </a:lnTo>
                  <a:lnTo>
                    <a:pt x="182" y="1357"/>
                  </a:lnTo>
                  <a:lnTo>
                    <a:pt x="176" y="1348"/>
                  </a:lnTo>
                  <a:lnTo>
                    <a:pt x="169" y="1334"/>
                  </a:lnTo>
                  <a:lnTo>
                    <a:pt x="151" y="1298"/>
                  </a:lnTo>
                  <a:lnTo>
                    <a:pt x="131" y="1252"/>
                  </a:lnTo>
                  <a:close/>
                  <a:moveTo>
                    <a:pt x="328" y="1687"/>
                  </a:moveTo>
                  <a:lnTo>
                    <a:pt x="325" y="1686"/>
                  </a:lnTo>
                  <a:lnTo>
                    <a:pt x="321" y="1680"/>
                  </a:lnTo>
                  <a:lnTo>
                    <a:pt x="316" y="1670"/>
                  </a:lnTo>
                  <a:lnTo>
                    <a:pt x="308" y="1656"/>
                  </a:lnTo>
                  <a:lnTo>
                    <a:pt x="289" y="1618"/>
                  </a:lnTo>
                  <a:lnTo>
                    <a:pt x="267" y="1570"/>
                  </a:lnTo>
                  <a:lnTo>
                    <a:pt x="247" y="1522"/>
                  </a:lnTo>
                  <a:lnTo>
                    <a:pt x="231" y="1481"/>
                  </a:lnTo>
                  <a:lnTo>
                    <a:pt x="226" y="1465"/>
                  </a:lnTo>
                  <a:lnTo>
                    <a:pt x="222" y="1453"/>
                  </a:lnTo>
                  <a:lnTo>
                    <a:pt x="220" y="1444"/>
                  </a:lnTo>
                  <a:lnTo>
                    <a:pt x="220" y="1441"/>
                  </a:lnTo>
                  <a:lnTo>
                    <a:pt x="224" y="1442"/>
                  </a:lnTo>
                  <a:lnTo>
                    <a:pt x="228" y="1447"/>
                  </a:lnTo>
                  <a:lnTo>
                    <a:pt x="233" y="1458"/>
                  </a:lnTo>
                  <a:lnTo>
                    <a:pt x="241" y="1473"/>
                  </a:lnTo>
                  <a:lnTo>
                    <a:pt x="260" y="1510"/>
                  </a:lnTo>
                  <a:lnTo>
                    <a:pt x="281" y="1557"/>
                  </a:lnTo>
                  <a:lnTo>
                    <a:pt x="301" y="1606"/>
                  </a:lnTo>
                  <a:lnTo>
                    <a:pt x="317" y="1647"/>
                  </a:lnTo>
                  <a:lnTo>
                    <a:pt x="322" y="1663"/>
                  </a:lnTo>
                  <a:lnTo>
                    <a:pt x="327" y="1675"/>
                  </a:lnTo>
                  <a:lnTo>
                    <a:pt x="329" y="1684"/>
                  </a:lnTo>
                  <a:lnTo>
                    <a:pt x="328" y="1687"/>
                  </a:lnTo>
                  <a:close/>
                  <a:moveTo>
                    <a:pt x="427" y="1888"/>
                  </a:moveTo>
                  <a:lnTo>
                    <a:pt x="449" y="1938"/>
                  </a:lnTo>
                  <a:lnTo>
                    <a:pt x="466" y="1981"/>
                  </a:lnTo>
                  <a:lnTo>
                    <a:pt x="472" y="1999"/>
                  </a:lnTo>
                  <a:lnTo>
                    <a:pt x="476" y="2011"/>
                  </a:lnTo>
                  <a:lnTo>
                    <a:pt x="478" y="2019"/>
                  </a:lnTo>
                  <a:lnTo>
                    <a:pt x="478" y="2024"/>
                  </a:lnTo>
                  <a:lnTo>
                    <a:pt x="476" y="2023"/>
                  </a:lnTo>
                  <a:lnTo>
                    <a:pt x="470" y="2016"/>
                  </a:lnTo>
                  <a:lnTo>
                    <a:pt x="464" y="2005"/>
                  </a:lnTo>
                  <a:lnTo>
                    <a:pt x="456" y="1991"/>
                  </a:lnTo>
                  <a:lnTo>
                    <a:pt x="436" y="1952"/>
                  </a:lnTo>
                  <a:lnTo>
                    <a:pt x="413" y="1901"/>
                  </a:lnTo>
                  <a:lnTo>
                    <a:pt x="391" y="1851"/>
                  </a:lnTo>
                  <a:lnTo>
                    <a:pt x="375" y="1808"/>
                  </a:lnTo>
                  <a:lnTo>
                    <a:pt x="368" y="1792"/>
                  </a:lnTo>
                  <a:lnTo>
                    <a:pt x="365" y="1778"/>
                  </a:lnTo>
                  <a:lnTo>
                    <a:pt x="363" y="1770"/>
                  </a:lnTo>
                  <a:lnTo>
                    <a:pt x="363" y="1766"/>
                  </a:lnTo>
                  <a:lnTo>
                    <a:pt x="365" y="1767"/>
                  </a:lnTo>
                  <a:lnTo>
                    <a:pt x="370" y="1774"/>
                  </a:lnTo>
                  <a:lnTo>
                    <a:pt x="377" y="1784"/>
                  </a:lnTo>
                  <a:lnTo>
                    <a:pt x="385" y="1799"/>
                  </a:lnTo>
                  <a:lnTo>
                    <a:pt x="404" y="1839"/>
                  </a:lnTo>
                  <a:lnTo>
                    <a:pt x="427" y="1888"/>
                  </a:lnTo>
                  <a:close/>
                  <a:moveTo>
                    <a:pt x="584" y="2234"/>
                  </a:moveTo>
                  <a:lnTo>
                    <a:pt x="608" y="2287"/>
                  </a:lnTo>
                  <a:lnTo>
                    <a:pt x="626" y="2332"/>
                  </a:lnTo>
                  <a:lnTo>
                    <a:pt x="632" y="2348"/>
                  </a:lnTo>
                  <a:lnTo>
                    <a:pt x="637" y="2363"/>
                  </a:lnTo>
                  <a:lnTo>
                    <a:pt x="639" y="2371"/>
                  </a:lnTo>
                  <a:lnTo>
                    <a:pt x="639" y="2376"/>
                  </a:lnTo>
                  <a:lnTo>
                    <a:pt x="637" y="2375"/>
                  </a:lnTo>
                  <a:lnTo>
                    <a:pt x="631" y="2368"/>
                  </a:lnTo>
                  <a:lnTo>
                    <a:pt x="625" y="2357"/>
                  </a:lnTo>
                  <a:lnTo>
                    <a:pt x="616" y="2342"/>
                  </a:lnTo>
                  <a:lnTo>
                    <a:pt x="594" y="2300"/>
                  </a:lnTo>
                  <a:lnTo>
                    <a:pt x="570" y="2247"/>
                  </a:lnTo>
                  <a:lnTo>
                    <a:pt x="546" y="2195"/>
                  </a:lnTo>
                  <a:lnTo>
                    <a:pt x="528" y="2151"/>
                  </a:lnTo>
                  <a:lnTo>
                    <a:pt x="522" y="2133"/>
                  </a:lnTo>
                  <a:lnTo>
                    <a:pt x="517" y="2120"/>
                  </a:lnTo>
                  <a:lnTo>
                    <a:pt x="515" y="2110"/>
                  </a:lnTo>
                  <a:lnTo>
                    <a:pt x="515" y="2106"/>
                  </a:lnTo>
                  <a:lnTo>
                    <a:pt x="518" y="2108"/>
                  </a:lnTo>
                  <a:lnTo>
                    <a:pt x="523" y="2115"/>
                  </a:lnTo>
                  <a:lnTo>
                    <a:pt x="530" y="2126"/>
                  </a:lnTo>
                  <a:lnTo>
                    <a:pt x="539" y="2141"/>
                  </a:lnTo>
                  <a:lnTo>
                    <a:pt x="560" y="2183"/>
                  </a:lnTo>
                  <a:lnTo>
                    <a:pt x="584" y="2234"/>
                  </a:lnTo>
                  <a:close/>
                  <a:moveTo>
                    <a:pt x="158" y="1216"/>
                  </a:moveTo>
                  <a:lnTo>
                    <a:pt x="139" y="1171"/>
                  </a:lnTo>
                  <a:lnTo>
                    <a:pt x="126" y="1134"/>
                  </a:lnTo>
                  <a:lnTo>
                    <a:pt x="121" y="1120"/>
                  </a:lnTo>
                  <a:lnTo>
                    <a:pt x="117" y="1108"/>
                  </a:lnTo>
                  <a:lnTo>
                    <a:pt x="116" y="1100"/>
                  </a:lnTo>
                  <a:lnTo>
                    <a:pt x="116" y="1097"/>
                  </a:lnTo>
                  <a:lnTo>
                    <a:pt x="118" y="1098"/>
                  </a:lnTo>
                  <a:lnTo>
                    <a:pt x="123" y="1103"/>
                  </a:lnTo>
                  <a:lnTo>
                    <a:pt x="128" y="1112"/>
                  </a:lnTo>
                  <a:lnTo>
                    <a:pt x="135" y="1125"/>
                  </a:lnTo>
                  <a:lnTo>
                    <a:pt x="151" y="1160"/>
                  </a:lnTo>
                  <a:lnTo>
                    <a:pt x="171" y="1204"/>
                  </a:lnTo>
                  <a:lnTo>
                    <a:pt x="188" y="1248"/>
                  </a:lnTo>
                  <a:lnTo>
                    <a:pt x="203" y="1285"/>
                  </a:lnTo>
                  <a:lnTo>
                    <a:pt x="207" y="1300"/>
                  </a:lnTo>
                  <a:lnTo>
                    <a:pt x="211" y="1311"/>
                  </a:lnTo>
                  <a:lnTo>
                    <a:pt x="213" y="1319"/>
                  </a:lnTo>
                  <a:lnTo>
                    <a:pt x="213" y="1322"/>
                  </a:lnTo>
                  <a:lnTo>
                    <a:pt x="210" y="1321"/>
                  </a:lnTo>
                  <a:lnTo>
                    <a:pt x="206" y="1316"/>
                  </a:lnTo>
                  <a:lnTo>
                    <a:pt x="201" y="1307"/>
                  </a:lnTo>
                  <a:lnTo>
                    <a:pt x="193" y="1294"/>
                  </a:lnTo>
                  <a:lnTo>
                    <a:pt x="176" y="1260"/>
                  </a:lnTo>
                  <a:lnTo>
                    <a:pt x="158" y="1216"/>
                  </a:lnTo>
                  <a:close/>
                  <a:moveTo>
                    <a:pt x="301" y="1508"/>
                  </a:moveTo>
                  <a:lnTo>
                    <a:pt x="321" y="1555"/>
                  </a:lnTo>
                  <a:lnTo>
                    <a:pt x="335" y="1593"/>
                  </a:lnTo>
                  <a:lnTo>
                    <a:pt x="341" y="1608"/>
                  </a:lnTo>
                  <a:lnTo>
                    <a:pt x="345" y="1621"/>
                  </a:lnTo>
                  <a:lnTo>
                    <a:pt x="346" y="1629"/>
                  </a:lnTo>
                  <a:lnTo>
                    <a:pt x="346" y="1633"/>
                  </a:lnTo>
                  <a:lnTo>
                    <a:pt x="344" y="1631"/>
                  </a:lnTo>
                  <a:lnTo>
                    <a:pt x="340" y="1626"/>
                  </a:lnTo>
                  <a:lnTo>
                    <a:pt x="333" y="1616"/>
                  </a:lnTo>
                  <a:lnTo>
                    <a:pt x="327" y="1602"/>
                  </a:lnTo>
                  <a:lnTo>
                    <a:pt x="308" y="1566"/>
                  </a:lnTo>
                  <a:lnTo>
                    <a:pt x="287" y="1520"/>
                  </a:lnTo>
                  <a:lnTo>
                    <a:pt x="268" y="1474"/>
                  </a:lnTo>
                  <a:lnTo>
                    <a:pt x="253" y="1434"/>
                  </a:lnTo>
                  <a:lnTo>
                    <a:pt x="249" y="1419"/>
                  </a:lnTo>
                  <a:lnTo>
                    <a:pt x="244" y="1408"/>
                  </a:lnTo>
                  <a:lnTo>
                    <a:pt x="243" y="1399"/>
                  </a:lnTo>
                  <a:lnTo>
                    <a:pt x="243" y="1396"/>
                  </a:lnTo>
                  <a:lnTo>
                    <a:pt x="245" y="1397"/>
                  </a:lnTo>
                  <a:lnTo>
                    <a:pt x="250" y="1402"/>
                  </a:lnTo>
                  <a:lnTo>
                    <a:pt x="255" y="1412"/>
                  </a:lnTo>
                  <a:lnTo>
                    <a:pt x="263" y="1425"/>
                  </a:lnTo>
                  <a:lnTo>
                    <a:pt x="281" y="1462"/>
                  </a:lnTo>
                  <a:lnTo>
                    <a:pt x="301" y="1508"/>
                  </a:lnTo>
                  <a:close/>
                  <a:moveTo>
                    <a:pt x="490" y="1956"/>
                  </a:moveTo>
                  <a:lnTo>
                    <a:pt x="488" y="1955"/>
                  </a:lnTo>
                  <a:lnTo>
                    <a:pt x="482" y="1949"/>
                  </a:lnTo>
                  <a:lnTo>
                    <a:pt x="477" y="1938"/>
                  </a:lnTo>
                  <a:lnTo>
                    <a:pt x="468" y="1925"/>
                  </a:lnTo>
                  <a:lnTo>
                    <a:pt x="449" y="1887"/>
                  </a:lnTo>
                  <a:lnTo>
                    <a:pt x="427" y="1839"/>
                  </a:lnTo>
                  <a:lnTo>
                    <a:pt x="407" y="1790"/>
                  </a:lnTo>
                  <a:lnTo>
                    <a:pt x="390" y="1750"/>
                  </a:lnTo>
                  <a:lnTo>
                    <a:pt x="385" y="1733"/>
                  </a:lnTo>
                  <a:lnTo>
                    <a:pt x="381" y="1721"/>
                  </a:lnTo>
                  <a:lnTo>
                    <a:pt x="379" y="1713"/>
                  </a:lnTo>
                  <a:lnTo>
                    <a:pt x="379" y="1708"/>
                  </a:lnTo>
                  <a:lnTo>
                    <a:pt x="382" y="1709"/>
                  </a:lnTo>
                  <a:lnTo>
                    <a:pt x="387" y="1716"/>
                  </a:lnTo>
                  <a:lnTo>
                    <a:pt x="393" y="1726"/>
                  </a:lnTo>
                  <a:lnTo>
                    <a:pt x="401" y="1740"/>
                  </a:lnTo>
                  <a:lnTo>
                    <a:pt x="420" y="1778"/>
                  </a:lnTo>
                  <a:lnTo>
                    <a:pt x="442" y="1825"/>
                  </a:lnTo>
                  <a:lnTo>
                    <a:pt x="462" y="1874"/>
                  </a:lnTo>
                  <a:lnTo>
                    <a:pt x="479" y="1915"/>
                  </a:lnTo>
                  <a:lnTo>
                    <a:pt x="484" y="1932"/>
                  </a:lnTo>
                  <a:lnTo>
                    <a:pt x="488" y="1944"/>
                  </a:lnTo>
                  <a:lnTo>
                    <a:pt x="490" y="1953"/>
                  </a:lnTo>
                  <a:lnTo>
                    <a:pt x="490" y="1956"/>
                  </a:lnTo>
                  <a:close/>
                  <a:moveTo>
                    <a:pt x="592" y="2157"/>
                  </a:moveTo>
                  <a:lnTo>
                    <a:pt x="615" y="2208"/>
                  </a:lnTo>
                  <a:lnTo>
                    <a:pt x="631" y="2251"/>
                  </a:lnTo>
                  <a:lnTo>
                    <a:pt x="638" y="2267"/>
                  </a:lnTo>
                  <a:lnTo>
                    <a:pt x="642" y="2280"/>
                  </a:lnTo>
                  <a:lnTo>
                    <a:pt x="643" y="2289"/>
                  </a:lnTo>
                  <a:lnTo>
                    <a:pt x="643" y="2294"/>
                  </a:lnTo>
                  <a:lnTo>
                    <a:pt x="641" y="2292"/>
                  </a:lnTo>
                  <a:lnTo>
                    <a:pt x="636" y="2286"/>
                  </a:lnTo>
                  <a:lnTo>
                    <a:pt x="629" y="2276"/>
                  </a:lnTo>
                  <a:lnTo>
                    <a:pt x="621" y="2261"/>
                  </a:lnTo>
                  <a:lnTo>
                    <a:pt x="600" y="2221"/>
                  </a:lnTo>
                  <a:lnTo>
                    <a:pt x="576" y="2171"/>
                  </a:lnTo>
                  <a:lnTo>
                    <a:pt x="554" y="2120"/>
                  </a:lnTo>
                  <a:lnTo>
                    <a:pt x="537" y="2078"/>
                  </a:lnTo>
                  <a:lnTo>
                    <a:pt x="531" y="2061"/>
                  </a:lnTo>
                  <a:lnTo>
                    <a:pt x="527" y="2048"/>
                  </a:lnTo>
                  <a:lnTo>
                    <a:pt x="525" y="2039"/>
                  </a:lnTo>
                  <a:lnTo>
                    <a:pt x="525" y="2035"/>
                  </a:lnTo>
                  <a:lnTo>
                    <a:pt x="528" y="2036"/>
                  </a:lnTo>
                  <a:lnTo>
                    <a:pt x="533" y="2043"/>
                  </a:lnTo>
                  <a:lnTo>
                    <a:pt x="539" y="2053"/>
                  </a:lnTo>
                  <a:lnTo>
                    <a:pt x="548" y="2068"/>
                  </a:lnTo>
                  <a:lnTo>
                    <a:pt x="568" y="2107"/>
                  </a:lnTo>
                  <a:lnTo>
                    <a:pt x="592" y="2157"/>
                  </a:lnTo>
                  <a:close/>
                  <a:moveTo>
                    <a:pt x="37" y="800"/>
                  </a:moveTo>
                  <a:lnTo>
                    <a:pt x="39" y="801"/>
                  </a:lnTo>
                  <a:lnTo>
                    <a:pt x="43" y="806"/>
                  </a:lnTo>
                  <a:lnTo>
                    <a:pt x="48" y="814"/>
                  </a:lnTo>
                  <a:lnTo>
                    <a:pt x="54" y="826"/>
                  </a:lnTo>
                  <a:lnTo>
                    <a:pt x="69" y="858"/>
                  </a:lnTo>
                  <a:lnTo>
                    <a:pt x="87" y="898"/>
                  </a:lnTo>
                  <a:lnTo>
                    <a:pt x="103" y="939"/>
                  </a:lnTo>
                  <a:lnTo>
                    <a:pt x="115" y="974"/>
                  </a:lnTo>
                  <a:lnTo>
                    <a:pt x="119" y="987"/>
                  </a:lnTo>
                  <a:lnTo>
                    <a:pt x="123" y="998"/>
                  </a:lnTo>
                  <a:lnTo>
                    <a:pt x="124" y="1005"/>
                  </a:lnTo>
                  <a:lnTo>
                    <a:pt x="123" y="1008"/>
                  </a:lnTo>
                  <a:lnTo>
                    <a:pt x="121" y="1007"/>
                  </a:lnTo>
                  <a:lnTo>
                    <a:pt x="117" y="1002"/>
                  </a:lnTo>
                  <a:lnTo>
                    <a:pt x="113" y="994"/>
                  </a:lnTo>
                  <a:lnTo>
                    <a:pt x="106" y="981"/>
                  </a:lnTo>
                  <a:lnTo>
                    <a:pt x="91" y="950"/>
                  </a:lnTo>
                  <a:lnTo>
                    <a:pt x="73" y="910"/>
                  </a:lnTo>
                  <a:lnTo>
                    <a:pt x="57" y="869"/>
                  </a:lnTo>
                  <a:lnTo>
                    <a:pt x="45" y="835"/>
                  </a:lnTo>
                  <a:lnTo>
                    <a:pt x="41" y="820"/>
                  </a:lnTo>
                  <a:lnTo>
                    <a:pt x="38" y="810"/>
                  </a:lnTo>
                  <a:lnTo>
                    <a:pt x="37" y="803"/>
                  </a:lnTo>
                  <a:lnTo>
                    <a:pt x="37" y="800"/>
                  </a:lnTo>
                  <a:close/>
                  <a:moveTo>
                    <a:pt x="204" y="1178"/>
                  </a:moveTo>
                  <a:lnTo>
                    <a:pt x="221" y="1220"/>
                  </a:lnTo>
                  <a:lnTo>
                    <a:pt x="234" y="1256"/>
                  </a:lnTo>
                  <a:lnTo>
                    <a:pt x="239" y="1270"/>
                  </a:lnTo>
                  <a:lnTo>
                    <a:pt x="242" y="1281"/>
                  </a:lnTo>
                  <a:lnTo>
                    <a:pt x="243" y="1288"/>
                  </a:lnTo>
                  <a:lnTo>
                    <a:pt x="243" y="1292"/>
                  </a:lnTo>
                  <a:lnTo>
                    <a:pt x="241" y="1291"/>
                  </a:lnTo>
                  <a:lnTo>
                    <a:pt x="237" y="1286"/>
                  </a:lnTo>
                  <a:lnTo>
                    <a:pt x="231" y="1276"/>
                  </a:lnTo>
                  <a:lnTo>
                    <a:pt x="225" y="1264"/>
                  </a:lnTo>
                  <a:lnTo>
                    <a:pt x="209" y="1231"/>
                  </a:lnTo>
                  <a:lnTo>
                    <a:pt x="191" y="1190"/>
                  </a:lnTo>
                  <a:lnTo>
                    <a:pt x="173" y="1147"/>
                  </a:lnTo>
                  <a:lnTo>
                    <a:pt x="160" y="1111"/>
                  </a:lnTo>
                  <a:lnTo>
                    <a:pt x="156" y="1097"/>
                  </a:lnTo>
                  <a:lnTo>
                    <a:pt x="152" y="1086"/>
                  </a:lnTo>
                  <a:lnTo>
                    <a:pt x="151" y="1078"/>
                  </a:lnTo>
                  <a:lnTo>
                    <a:pt x="151" y="1075"/>
                  </a:lnTo>
                  <a:lnTo>
                    <a:pt x="153" y="1076"/>
                  </a:lnTo>
                  <a:lnTo>
                    <a:pt x="158" y="1081"/>
                  </a:lnTo>
                  <a:lnTo>
                    <a:pt x="162" y="1090"/>
                  </a:lnTo>
                  <a:lnTo>
                    <a:pt x="170" y="1102"/>
                  </a:lnTo>
                  <a:lnTo>
                    <a:pt x="185" y="1136"/>
                  </a:lnTo>
                  <a:lnTo>
                    <a:pt x="204" y="1178"/>
                  </a:lnTo>
                  <a:close/>
                  <a:moveTo>
                    <a:pt x="316" y="1482"/>
                  </a:moveTo>
                  <a:lnTo>
                    <a:pt x="297" y="1437"/>
                  </a:lnTo>
                  <a:lnTo>
                    <a:pt x="283" y="1399"/>
                  </a:lnTo>
                  <a:lnTo>
                    <a:pt x="277" y="1385"/>
                  </a:lnTo>
                  <a:lnTo>
                    <a:pt x="274" y="1373"/>
                  </a:lnTo>
                  <a:lnTo>
                    <a:pt x="273" y="1365"/>
                  </a:lnTo>
                  <a:lnTo>
                    <a:pt x="273" y="1362"/>
                  </a:lnTo>
                  <a:lnTo>
                    <a:pt x="275" y="1363"/>
                  </a:lnTo>
                  <a:lnTo>
                    <a:pt x="279" y="1368"/>
                  </a:lnTo>
                  <a:lnTo>
                    <a:pt x="285" y="1377"/>
                  </a:lnTo>
                  <a:lnTo>
                    <a:pt x="293" y="1390"/>
                  </a:lnTo>
                  <a:lnTo>
                    <a:pt x="309" y="1425"/>
                  </a:lnTo>
                  <a:lnTo>
                    <a:pt x="329" y="1469"/>
                  </a:lnTo>
                  <a:lnTo>
                    <a:pt x="347" y="1514"/>
                  </a:lnTo>
                  <a:lnTo>
                    <a:pt x="362" y="1551"/>
                  </a:lnTo>
                  <a:lnTo>
                    <a:pt x="367" y="1566"/>
                  </a:lnTo>
                  <a:lnTo>
                    <a:pt x="370" y="1578"/>
                  </a:lnTo>
                  <a:lnTo>
                    <a:pt x="371" y="1585"/>
                  </a:lnTo>
                  <a:lnTo>
                    <a:pt x="371" y="1589"/>
                  </a:lnTo>
                  <a:lnTo>
                    <a:pt x="369" y="1588"/>
                  </a:lnTo>
                  <a:lnTo>
                    <a:pt x="365" y="1582"/>
                  </a:lnTo>
                  <a:lnTo>
                    <a:pt x="359" y="1573"/>
                  </a:lnTo>
                  <a:lnTo>
                    <a:pt x="352" y="1560"/>
                  </a:lnTo>
                  <a:lnTo>
                    <a:pt x="335" y="1526"/>
                  </a:lnTo>
                  <a:lnTo>
                    <a:pt x="316" y="1482"/>
                  </a:lnTo>
                  <a:close/>
                  <a:moveTo>
                    <a:pt x="464" y="1774"/>
                  </a:moveTo>
                  <a:lnTo>
                    <a:pt x="483" y="1821"/>
                  </a:lnTo>
                  <a:lnTo>
                    <a:pt x="499" y="1861"/>
                  </a:lnTo>
                  <a:lnTo>
                    <a:pt x="504" y="1876"/>
                  </a:lnTo>
                  <a:lnTo>
                    <a:pt x="507" y="1888"/>
                  </a:lnTo>
                  <a:lnTo>
                    <a:pt x="510" y="1897"/>
                  </a:lnTo>
                  <a:lnTo>
                    <a:pt x="510" y="1900"/>
                  </a:lnTo>
                  <a:lnTo>
                    <a:pt x="506" y="1899"/>
                  </a:lnTo>
                  <a:lnTo>
                    <a:pt x="502" y="1893"/>
                  </a:lnTo>
                  <a:lnTo>
                    <a:pt x="496" y="1884"/>
                  </a:lnTo>
                  <a:lnTo>
                    <a:pt x="489" y="1869"/>
                  </a:lnTo>
                  <a:lnTo>
                    <a:pt x="470" y="1833"/>
                  </a:lnTo>
                  <a:lnTo>
                    <a:pt x="448" y="1787"/>
                  </a:lnTo>
                  <a:lnTo>
                    <a:pt x="428" y="1741"/>
                  </a:lnTo>
                  <a:lnTo>
                    <a:pt x="413" y="1702"/>
                  </a:lnTo>
                  <a:lnTo>
                    <a:pt x="409" y="1686"/>
                  </a:lnTo>
                  <a:lnTo>
                    <a:pt x="404" y="1674"/>
                  </a:lnTo>
                  <a:lnTo>
                    <a:pt x="403" y="1665"/>
                  </a:lnTo>
                  <a:lnTo>
                    <a:pt x="403" y="1662"/>
                  </a:lnTo>
                  <a:lnTo>
                    <a:pt x="405" y="1663"/>
                  </a:lnTo>
                  <a:lnTo>
                    <a:pt x="410" y="1669"/>
                  </a:lnTo>
                  <a:lnTo>
                    <a:pt x="416" y="1679"/>
                  </a:lnTo>
                  <a:lnTo>
                    <a:pt x="424" y="1693"/>
                  </a:lnTo>
                  <a:lnTo>
                    <a:pt x="442" y="1729"/>
                  </a:lnTo>
                  <a:lnTo>
                    <a:pt x="464" y="1774"/>
                  </a:lnTo>
                  <a:close/>
                  <a:moveTo>
                    <a:pt x="656" y="2224"/>
                  </a:moveTo>
                  <a:lnTo>
                    <a:pt x="653" y="2223"/>
                  </a:lnTo>
                  <a:lnTo>
                    <a:pt x="649" y="2218"/>
                  </a:lnTo>
                  <a:lnTo>
                    <a:pt x="642" y="2207"/>
                  </a:lnTo>
                  <a:lnTo>
                    <a:pt x="634" y="2194"/>
                  </a:lnTo>
                  <a:lnTo>
                    <a:pt x="615" y="2155"/>
                  </a:lnTo>
                  <a:lnTo>
                    <a:pt x="592" y="2107"/>
                  </a:lnTo>
                  <a:lnTo>
                    <a:pt x="571" y="2059"/>
                  </a:lnTo>
                  <a:lnTo>
                    <a:pt x="554" y="2017"/>
                  </a:lnTo>
                  <a:lnTo>
                    <a:pt x="549" y="2001"/>
                  </a:lnTo>
                  <a:lnTo>
                    <a:pt x="545" y="1989"/>
                  </a:lnTo>
                  <a:lnTo>
                    <a:pt x="542" y="1980"/>
                  </a:lnTo>
                  <a:lnTo>
                    <a:pt x="543" y="1977"/>
                  </a:lnTo>
                  <a:lnTo>
                    <a:pt x="546" y="1978"/>
                  </a:lnTo>
                  <a:lnTo>
                    <a:pt x="550" y="1983"/>
                  </a:lnTo>
                  <a:lnTo>
                    <a:pt x="557" y="1993"/>
                  </a:lnTo>
                  <a:lnTo>
                    <a:pt x="565" y="2007"/>
                  </a:lnTo>
                  <a:lnTo>
                    <a:pt x="584" y="2046"/>
                  </a:lnTo>
                  <a:lnTo>
                    <a:pt x="607" y="2093"/>
                  </a:lnTo>
                  <a:lnTo>
                    <a:pt x="629" y="2142"/>
                  </a:lnTo>
                  <a:lnTo>
                    <a:pt x="645" y="2183"/>
                  </a:lnTo>
                  <a:lnTo>
                    <a:pt x="651" y="2199"/>
                  </a:lnTo>
                  <a:lnTo>
                    <a:pt x="655" y="2212"/>
                  </a:lnTo>
                  <a:lnTo>
                    <a:pt x="656" y="2221"/>
                  </a:lnTo>
                  <a:lnTo>
                    <a:pt x="656" y="2224"/>
                  </a:lnTo>
                  <a:close/>
                  <a:moveTo>
                    <a:pt x="83" y="800"/>
                  </a:moveTo>
                  <a:lnTo>
                    <a:pt x="85" y="801"/>
                  </a:lnTo>
                  <a:lnTo>
                    <a:pt x="89" y="805"/>
                  </a:lnTo>
                  <a:lnTo>
                    <a:pt x="94" y="813"/>
                  </a:lnTo>
                  <a:lnTo>
                    <a:pt x="100" y="825"/>
                  </a:lnTo>
                  <a:lnTo>
                    <a:pt x="114" y="855"/>
                  </a:lnTo>
                  <a:lnTo>
                    <a:pt x="130" y="894"/>
                  </a:lnTo>
                  <a:lnTo>
                    <a:pt x="146" y="932"/>
                  </a:lnTo>
                  <a:lnTo>
                    <a:pt x="158" y="965"/>
                  </a:lnTo>
                  <a:lnTo>
                    <a:pt x="162" y="978"/>
                  </a:lnTo>
                  <a:lnTo>
                    <a:pt x="165" y="989"/>
                  </a:lnTo>
                  <a:lnTo>
                    <a:pt x="167" y="996"/>
                  </a:lnTo>
                  <a:lnTo>
                    <a:pt x="165" y="999"/>
                  </a:lnTo>
                  <a:lnTo>
                    <a:pt x="163" y="998"/>
                  </a:lnTo>
                  <a:lnTo>
                    <a:pt x="160" y="994"/>
                  </a:lnTo>
                  <a:lnTo>
                    <a:pt x="156" y="985"/>
                  </a:lnTo>
                  <a:lnTo>
                    <a:pt x="149" y="974"/>
                  </a:lnTo>
                  <a:lnTo>
                    <a:pt x="135" y="943"/>
                  </a:lnTo>
                  <a:lnTo>
                    <a:pt x="118" y="905"/>
                  </a:lnTo>
                  <a:lnTo>
                    <a:pt x="103" y="865"/>
                  </a:lnTo>
                  <a:lnTo>
                    <a:pt x="91" y="832"/>
                  </a:lnTo>
                  <a:lnTo>
                    <a:pt x="87" y="819"/>
                  </a:lnTo>
                  <a:lnTo>
                    <a:pt x="84" y="809"/>
                  </a:lnTo>
                  <a:lnTo>
                    <a:pt x="82" y="803"/>
                  </a:lnTo>
                  <a:lnTo>
                    <a:pt x="83" y="800"/>
                  </a:lnTo>
                  <a:close/>
                  <a:moveTo>
                    <a:pt x="193" y="1063"/>
                  </a:moveTo>
                  <a:lnTo>
                    <a:pt x="195" y="1064"/>
                  </a:lnTo>
                  <a:lnTo>
                    <a:pt x="198" y="1068"/>
                  </a:lnTo>
                  <a:lnTo>
                    <a:pt x="204" y="1077"/>
                  </a:lnTo>
                  <a:lnTo>
                    <a:pt x="210" y="1089"/>
                  </a:lnTo>
                  <a:lnTo>
                    <a:pt x="226" y="1121"/>
                  </a:lnTo>
                  <a:lnTo>
                    <a:pt x="243" y="1161"/>
                  </a:lnTo>
                  <a:lnTo>
                    <a:pt x="260" y="1202"/>
                  </a:lnTo>
                  <a:lnTo>
                    <a:pt x="273" y="1237"/>
                  </a:lnTo>
                  <a:lnTo>
                    <a:pt x="277" y="1250"/>
                  </a:lnTo>
                  <a:lnTo>
                    <a:pt x="279" y="1261"/>
                  </a:lnTo>
                  <a:lnTo>
                    <a:pt x="282" y="1269"/>
                  </a:lnTo>
                  <a:lnTo>
                    <a:pt x="281" y="1272"/>
                  </a:lnTo>
                  <a:lnTo>
                    <a:pt x="278" y="1271"/>
                  </a:lnTo>
                  <a:lnTo>
                    <a:pt x="275" y="1266"/>
                  </a:lnTo>
                  <a:lnTo>
                    <a:pt x="270" y="1258"/>
                  </a:lnTo>
                  <a:lnTo>
                    <a:pt x="263" y="1246"/>
                  </a:lnTo>
                  <a:lnTo>
                    <a:pt x="248" y="1214"/>
                  </a:lnTo>
                  <a:lnTo>
                    <a:pt x="230" y="1173"/>
                  </a:lnTo>
                  <a:lnTo>
                    <a:pt x="214" y="1133"/>
                  </a:lnTo>
                  <a:lnTo>
                    <a:pt x="201" y="1098"/>
                  </a:lnTo>
                  <a:lnTo>
                    <a:pt x="196" y="1085"/>
                  </a:lnTo>
                  <a:lnTo>
                    <a:pt x="193" y="1074"/>
                  </a:lnTo>
                  <a:lnTo>
                    <a:pt x="192" y="1066"/>
                  </a:lnTo>
                  <a:lnTo>
                    <a:pt x="193" y="1063"/>
                  </a:lnTo>
                  <a:close/>
                  <a:moveTo>
                    <a:pt x="350" y="1455"/>
                  </a:moveTo>
                  <a:lnTo>
                    <a:pt x="332" y="1411"/>
                  </a:lnTo>
                  <a:lnTo>
                    <a:pt x="319" y="1375"/>
                  </a:lnTo>
                  <a:lnTo>
                    <a:pt x="313" y="1361"/>
                  </a:lnTo>
                  <a:lnTo>
                    <a:pt x="310" y="1350"/>
                  </a:lnTo>
                  <a:lnTo>
                    <a:pt x="309" y="1342"/>
                  </a:lnTo>
                  <a:lnTo>
                    <a:pt x="309" y="1339"/>
                  </a:lnTo>
                  <a:lnTo>
                    <a:pt x="311" y="1340"/>
                  </a:lnTo>
                  <a:lnTo>
                    <a:pt x="316" y="1344"/>
                  </a:lnTo>
                  <a:lnTo>
                    <a:pt x="321" y="1354"/>
                  </a:lnTo>
                  <a:lnTo>
                    <a:pt x="328" y="1366"/>
                  </a:lnTo>
                  <a:lnTo>
                    <a:pt x="345" y="1399"/>
                  </a:lnTo>
                  <a:lnTo>
                    <a:pt x="364" y="1442"/>
                  </a:lnTo>
                  <a:lnTo>
                    <a:pt x="381" y="1485"/>
                  </a:lnTo>
                  <a:lnTo>
                    <a:pt x="394" y="1521"/>
                  </a:lnTo>
                  <a:lnTo>
                    <a:pt x="400" y="1535"/>
                  </a:lnTo>
                  <a:lnTo>
                    <a:pt x="403" y="1546"/>
                  </a:lnTo>
                  <a:lnTo>
                    <a:pt x="404" y="1554"/>
                  </a:lnTo>
                  <a:lnTo>
                    <a:pt x="404" y="1557"/>
                  </a:lnTo>
                  <a:lnTo>
                    <a:pt x="401" y="1556"/>
                  </a:lnTo>
                  <a:lnTo>
                    <a:pt x="398" y="1550"/>
                  </a:lnTo>
                  <a:lnTo>
                    <a:pt x="392" y="1542"/>
                  </a:lnTo>
                  <a:lnTo>
                    <a:pt x="385" y="1530"/>
                  </a:lnTo>
                  <a:lnTo>
                    <a:pt x="368" y="1497"/>
                  </a:lnTo>
                  <a:lnTo>
                    <a:pt x="350" y="1455"/>
                  </a:lnTo>
                  <a:close/>
                  <a:moveTo>
                    <a:pt x="536" y="1855"/>
                  </a:moveTo>
                  <a:lnTo>
                    <a:pt x="533" y="1854"/>
                  </a:lnTo>
                  <a:lnTo>
                    <a:pt x="529" y="1849"/>
                  </a:lnTo>
                  <a:lnTo>
                    <a:pt x="523" y="1840"/>
                  </a:lnTo>
                  <a:lnTo>
                    <a:pt x="516" y="1827"/>
                  </a:lnTo>
                  <a:lnTo>
                    <a:pt x="497" y="1792"/>
                  </a:lnTo>
                  <a:lnTo>
                    <a:pt x="478" y="1748"/>
                  </a:lnTo>
                  <a:lnTo>
                    <a:pt x="458" y="1703"/>
                  </a:lnTo>
                  <a:lnTo>
                    <a:pt x="444" y="1665"/>
                  </a:lnTo>
                  <a:lnTo>
                    <a:pt x="439" y="1650"/>
                  </a:lnTo>
                  <a:lnTo>
                    <a:pt x="436" y="1638"/>
                  </a:lnTo>
                  <a:lnTo>
                    <a:pt x="434" y="1630"/>
                  </a:lnTo>
                  <a:lnTo>
                    <a:pt x="435" y="1627"/>
                  </a:lnTo>
                  <a:lnTo>
                    <a:pt x="437" y="1628"/>
                  </a:lnTo>
                  <a:lnTo>
                    <a:pt x="442" y="1633"/>
                  </a:lnTo>
                  <a:lnTo>
                    <a:pt x="447" y="1642"/>
                  </a:lnTo>
                  <a:lnTo>
                    <a:pt x="455" y="1656"/>
                  </a:lnTo>
                  <a:lnTo>
                    <a:pt x="472" y="1691"/>
                  </a:lnTo>
                  <a:lnTo>
                    <a:pt x="492" y="1735"/>
                  </a:lnTo>
                  <a:lnTo>
                    <a:pt x="512" y="1779"/>
                  </a:lnTo>
                  <a:lnTo>
                    <a:pt x="526" y="1817"/>
                  </a:lnTo>
                  <a:lnTo>
                    <a:pt x="530" y="1832"/>
                  </a:lnTo>
                  <a:lnTo>
                    <a:pt x="535" y="1843"/>
                  </a:lnTo>
                  <a:lnTo>
                    <a:pt x="536" y="1852"/>
                  </a:lnTo>
                  <a:lnTo>
                    <a:pt x="536" y="1855"/>
                  </a:lnTo>
                  <a:close/>
                  <a:moveTo>
                    <a:pt x="630" y="2040"/>
                  </a:moveTo>
                  <a:lnTo>
                    <a:pt x="651" y="2087"/>
                  </a:lnTo>
                  <a:lnTo>
                    <a:pt x="666" y="2127"/>
                  </a:lnTo>
                  <a:lnTo>
                    <a:pt x="672" y="2142"/>
                  </a:lnTo>
                  <a:lnTo>
                    <a:pt x="675" y="2154"/>
                  </a:lnTo>
                  <a:lnTo>
                    <a:pt x="677" y="2163"/>
                  </a:lnTo>
                  <a:lnTo>
                    <a:pt x="677" y="2166"/>
                  </a:lnTo>
                  <a:lnTo>
                    <a:pt x="674" y="2165"/>
                  </a:lnTo>
                  <a:lnTo>
                    <a:pt x="670" y="2160"/>
                  </a:lnTo>
                  <a:lnTo>
                    <a:pt x="663" y="2150"/>
                  </a:lnTo>
                  <a:lnTo>
                    <a:pt x="655" y="2137"/>
                  </a:lnTo>
                  <a:lnTo>
                    <a:pt x="637" y="2101"/>
                  </a:lnTo>
                  <a:lnTo>
                    <a:pt x="615" y="2055"/>
                  </a:lnTo>
                  <a:lnTo>
                    <a:pt x="595" y="2007"/>
                  </a:lnTo>
                  <a:lnTo>
                    <a:pt x="579" y="1968"/>
                  </a:lnTo>
                  <a:lnTo>
                    <a:pt x="574" y="1953"/>
                  </a:lnTo>
                  <a:lnTo>
                    <a:pt x="570" y="1941"/>
                  </a:lnTo>
                  <a:lnTo>
                    <a:pt x="569" y="1932"/>
                  </a:lnTo>
                  <a:lnTo>
                    <a:pt x="569" y="1929"/>
                  </a:lnTo>
                  <a:lnTo>
                    <a:pt x="571" y="1930"/>
                  </a:lnTo>
                  <a:lnTo>
                    <a:pt x="575" y="1935"/>
                  </a:lnTo>
                  <a:lnTo>
                    <a:pt x="582" y="1945"/>
                  </a:lnTo>
                  <a:lnTo>
                    <a:pt x="590" y="1958"/>
                  </a:lnTo>
                  <a:lnTo>
                    <a:pt x="608" y="1994"/>
                  </a:lnTo>
                  <a:lnTo>
                    <a:pt x="630" y="2040"/>
                  </a:lnTo>
                  <a:close/>
                  <a:moveTo>
                    <a:pt x="80" y="654"/>
                  </a:moveTo>
                  <a:lnTo>
                    <a:pt x="94" y="689"/>
                  </a:lnTo>
                  <a:lnTo>
                    <a:pt x="104" y="720"/>
                  </a:lnTo>
                  <a:lnTo>
                    <a:pt x="108" y="732"/>
                  </a:lnTo>
                  <a:lnTo>
                    <a:pt x="111" y="740"/>
                  </a:lnTo>
                  <a:lnTo>
                    <a:pt x="112" y="747"/>
                  </a:lnTo>
                  <a:lnTo>
                    <a:pt x="112" y="749"/>
                  </a:lnTo>
                  <a:lnTo>
                    <a:pt x="110" y="749"/>
                  </a:lnTo>
                  <a:lnTo>
                    <a:pt x="106" y="745"/>
                  </a:lnTo>
                  <a:lnTo>
                    <a:pt x="102" y="737"/>
                  </a:lnTo>
                  <a:lnTo>
                    <a:pt x="96" y="727"/>
                  </a:lnTo>
                  <a:lnTo>
                    <a:pt x="83" y="700"/>
                  </a:lnTo>
                  <a:lnTo>
                    <a:pt x="68" y="665"/>
                  </a:lnTo>
                  <a:lnTo>
                    <a:pt x="55" y="629"/>
                  </a:lnTo>
                  <a:lnTo>
                    <a:pt x="44" y="598"/>
                  </a:lnTo>
                  <a:lnTo>
                    <a:pt x="39" y="586"/>
                  </a:lnTo>
                  <a:lnTo>
                    <a:pt x="37" y="576"/>
                  </a:lnTo>
                  <a:lnTo>
                    <a:pt x="36" y="569"/>
                  </a:lnTo>
                  <a:lnTo>
                    <a:pt x="37" y="567"/>
                  </a:lnTo>
                  <a:lnTo>
                    <a:pt x="39" y="567"/>
                  </a:lnTo>
                  <a:lnTo>
                    <a:pt x="42" y="572"/>
                  </a:lnTo>
                  <a:lnTo>
                    <a:pt x="47" y="579"/>
                  </a:lnTo>
                  <a:lnTo>
                    <a:pt x="51" y="590"/>
                  </a:lnTo>
                  <a:lnTo>
                    <a:pt x="65" y="618"/>
                  </a:lnTo>
                  <a:lnTo>
                    <a:pt x="80" y="654"/>
                  </a:lnTo>
                  <a:close/>
                  <a:moveTo>
                    <a:pt x="215" y="999"/>
                  </a:moveTo>
                  <a:lnTo>
                    <a:pt x="213" y="999"/>
                  </a:lnTo>
                  <a:lnTo>
                    <a:pt x="209" y="995"/>
                  </a:lnTo>
                  <a:lnTo>
                    <a:pt x="204" y="987"/>
                  </a:lnTo>
                  <a:lnTo>
                    <a:pt x="198" y="976"/>
                  </a:lnTo>
                  <a:lnTo>
                    <a:pt x="184" y="946"/>
                  </a:lnTo>
                  <a:lnTo>
                    <a:pt x="169" y="910"/>
                  </a:lnTo>
                  <a:lnTo>
                    <a:pt x="153" y="872"/>
                  </a:lnTo>
                  <a:lnTo>
                    <a:pt x="142" y="840"/>
                  </a:lnTo>
                  <a:lnTo>
                    <a:pt x="138" y="828"/>
                  </a:lnTo>
                  <a:lnTo>
                    <a:pt x="136" y="818"/>
                  </a:lnTo>
                  <a:lnTo>
                    <a:pt x="135" y="812"/>
                  </a:lnTo>
                  <a:lnTo>
                    <a:pt x="135" y="808"/>
                  </a:lnTo>
                  <a:lnTo>
                    <a:pt x="137" y="809"/>
                  </a:lnTo>
                  <a:lnTo>
                    <a:pt x="141" y="814"/>
                  </a:lnTo>
                  <a:lnTo>
                    <a:pt x="146" y="821"/>
                  </a:lnTo>
                  <a:lnTo>
                    <a:pt x="151" y="832"/>
                  </a:lnTo>
                  <a:lnTo>
                    <a:pt x="165" y="862"/>
                  </a:lnTo>
                  <a:lnTo>
                    <a:pt x="181" y="898"/>
                  </a:lnTo>
                  <a:lnTo>
                    <a:pt x="196" y="937"/>
                  </a:lnTo>
                  <a:lnTo>
                    <a:pt x="207" y="967"/>
                  </a:lnTo>
                  <a:lnTo>
                    <a:pt x="211" y="980"/>
                  </a:lnTo>
                  <a:lnTo>
                    <a:pt x="214" y="990"/>
                  </a:lnTo>
                  <a:lnTo>
                    <a:pt x="215" y="997"/>
                  </a:lnTo>
                  <a:lnTo>
                    <a:pt x="215" y="999"/>
                  </a:lnTo>
                  <a:close/>
                  <a:moveTo>
                    <a:pt x="240" y="1062"/>
                  </a:moveTo>
                  <a:lnTo>
                    <a:pt x="242" y="1062"/>
                  </a:lnTo>
                  <a:lnTo>
                    <a:pt x="247" y="1067"/>
                  </a:lnTo>
                  <a:lnTo>
                    <a:pt x="251" y="1075"/>
                  </a:lnTo>
                  <a:lnTo>
                    <a:pt x="258" y="1086"/>
                  </a:lnTo>
                  <a:lnTo>
                    <a:pt x="272" y="1116"/>
                  </a:lnTo>
                  <a:lnTo>
                    <a:pt x="289" y="1156"/>
                  </a:lnTo>
                  <a:lnTo>
                    <a:pt x="306" y="1194"/>
                  </a:lnTo>
                  <a:lnTo>
                    <a:pt x="318" y="1228"/>
                  </a:lnTo>
                  <a:lnTo>
                    <a:pt x="322" y="1241"/>
                  </a:lnTo>
                  <a:lnTo>
                    <a:pt x="324" y="1251"/>
                  </a:lnTo>
                  <a:lnTo>
                    <a:pt x="325" y="1258"/>
                  </a:lnTo>
                  <a:lnTo>
                    <a:pt x="325" y="1261"/>
                  </a:lnTo>
                  <a:lnTo>
                    <a:pt x="323" y="1261"/>
                  </a:lnTo>
                  <a:lnTo>
                    <a:pt x="319" y="1256"/>
                  </a:lnTo>
                  <a:lnTo>
                    <a:pt x="314" y="1248"/>
                  </a:lnTo>
                  <a:lnTo>
                    <a:pt x="308" y="1236"/>
                  </a:lnTo>
                  <a:lnTo>
                    <a:pt x="294" y="1206"/>
                  </a:lnTo>
                  <a:lnTo>
                    <a:pt x="276" y="1168"/>
                  </a:lnTo>
                  <a:lnTo>
                    <a:pt x="261" y="1128"/>
                  </a:lnTo>
                  <a:lnTo>
                    <a:pt x="248" y="1094"/>
                  </a:lnTo>
                  <a:lnTo>
                    <a:pt x="244" y="1081"/>
                  </a:lnTo>
                  <a:lnTo>
                    <a:pt x="241" y="1071"/>
                  </a:lnTo>
                  <a:lnTo>
                    <a:pt x="240" y="1065"/>
                  </a:lnTo>
                  <a:lnTo>
                    <a:pt x="240" y="1062"/>
                  </a:lnTo>
                  <a:close/>
                  <a:moveTo>
                    <a:pt x="390" y="1436"/>
                  </a:moveTo>
                  <a:lnTo>
                    <a:pt x="374" y="1396"/>
                  </a:lnTo>
                  <a:lnTo>
                    <a:pt x="361" y="1361"/>
                  </a:lnTo>
                  <a:lnTo>
                    <a:pt x="356" y="1346"/>
                  </a:lnTo>
                  <a:lnTo>
                    <a:pt x="353" y="1336"/>
                  </a:lnTo>
                  <a:lnTo>
                    <a:pt x="352" y="1329"/>
                  </a:lnTo>
                  <a:lnTo>
                    <a:pt x="353" y="1326"/>
                  </a:lnTo>
                  <a:lnTo>
                    <a:pt x="355" y="1326"/>
                  </a:lnTo>
                  <a:lnTo>
                    <a:pt x="358" y="1331"/>
                  </a:lnTo>
                  <a:lnTo>
                    <a:pt x="364" y="1340"/>
                  </a:lnTo>
                  <a:lnTo>
                    <a:pt x="370" y="1352"/>
                  </a:lnTo>
                  <a:lnTo>
                    <a:pt x="387" y="1384"/>
                  </a:lnTo>
                  <a:lnTo>
                    <a:pt x="404" y="1424"/>
                  </a:lnTo>
                  <a:lnTo>
                    <a:pt x="422" y="1465"/>
                  </a:lnTo>
                  <a:lnTo>
                    <a:pt x="435" y="1500"/>
                  </a:lnTo>
                  <a:lnTo>
                    <a:pt x="439" y="1513"/>
                  </a:lnTo>
                  <a:lnTo>
                    <a:pt x="443" y="1524"/>
                  </a:lnTo>
                  <a:lnTo>
                    <a:pt x="444" y="1532"/>
                  </a:lnTo>
                  <a:lnTo>
                    <a:pt x="444" y="1535"/>
                  </a:lnTo>
                  <a:lnTo>
                    <a:pt x="440" y="1534"/>
                  </a:lnTo>
                  <a:lnTo>
                    <a:pt x="437" y="1530"/>
                  </a:lnTo>
                  <a:lnTo>
                    <a:pt x="432" y="1521"/>
                  </a:lnTo>
                  <a:lnTo>
                    <a:pt x="425" y="1509"/>
                  </a:lnTo>
                  <a:lnTo>
                    <a:pt x="409" y="1477"/>
                  </a:lnTo>
                  <a:lnTo>
                    <a:pt x="390" y="1436"/>
                  </a:lnTo>
                  <a:close/>
                  <a:moveTo>
                    <a:pt x="514" y="1719"/>
                  </a:moveTo>
                  <a:lnTo>
                    <a:pt x="495" y="1675"/>
                  </a:lnTo>
                  <a:lnTo>
                    <a:pt x="482" y="1639"/>
                  </a:lnTo>
                  <a:lnTo>
                    <a:pt x="477" y="1625"/>
                  </a:lnTo>
                  <a:lnTo>
                    <a:pt x="473" y="1614"/>
                  </a:lnTo>
                  <a:lnTo>
                    <a:pt x="472" y="1606"/>
                  </a:lnTo>
                  <a:lnTo>
                    <a:pt x="472" y="1602"/>
                  </a:lnTo>
                  <a:lnTo>
                    <a:pt x="476" y="1603"/>
                  </a:lnTo>
                  <a:lnTo>
                    <a:pt x="479" y="1608"/>
                  </a:lnTo>
                  <a:lnTo>
                    <a:pt x="485" y="1617"/>
                  </a:lnTo>
                  <a:lnTo>
                    <a:pt x="492" y="1629"/>
                  </a:lnTo>
                  <a:lnTo>
                    <a:pt x="510" y="1663"/>
                  </a:lnTo>
                  <a:lnTo>
                    <a:pt x="528" y="1705"/>
                  </a:lnTo>
                  <a:lnTo>
                    <a:pt x="547" y="1749"/>
                  </a:lnTo>
                  <a:lnTo>
                    <a:pt x="561" y="1785"/>
                  </a:lnTo>
                  <a:lnTo>
                    <a:pt x="565" y="1799"/>
                  </a:lnTo>
                  <a:lnTo>
                    <a:pt x="569" y="1810"/>
                  </a:lnTo>
                  <a:lnTo>
                    <a:pt x="570" y="1818"/>
                  </a:lnTo>
                  <a:lnTo>
                    <a:pt x="570" y="1821"/>
                  </a:lnTo>
                  <a:lnTo>
                    <a:pt x="568" y="1820"/>
                  </a:lnTo>
                  <a:lnTo>
                    <a:pt x="563" y="1816"/>
                  </a:lnTo>
                  <a:lnTo>
                    <a:pt x="558" y="1806"/>
                  </a:lnTo>
                  <a:lnTo>
                    <a:pt x="550" y="1794"/>
                  </a:lnTo>
                  <a:lnTo>
                    <a:pt x="534" y="1761"/>
                  </a:lnTo>
                  <a:lnTo>
                    <a:pt x="514" y="1719"/>
                  </a:lnTo>
                  <a:close/>
                  <a:moveTo>
                    <a:pt x="78" y="541"/>
                  </a:moveTo>
                  <a:lnTo>
                    <a:pt x="76" y="541"/>
                  </a:lnTo>
                  <a:lnTo>
                    <a:pt x="72" y="536"/>
                  </a:lnTo>
                  <a:lnTo>
                    <a:pt x="69" y="530"/>
                  </a:lnTo>
                  <a:lnTo>
                    <a:pt x="64" y="520"/>
                  </a:lnTo>
                  <a:lnTo>
                    <a:pt x="51" y="495"/>
                  </a:lnTo>
                  <a:lnTo>
                    <a:pt x="38" y="463"/>
                  </a:lnTo>
                  <a:lnTo>
                    <a:pt x="26" y="430"/>
                  </a:lnTo>
                  <a:lnTo>
                    <a:pt x="16" y="403"/>
                  </a:lnTo>
                  <a:lnTo>
                    <a:pt x="13" y="392"/>
                  </a:lnTo>
                  <a:lnTo>
                    <a:pt x="11" y="383"/>
                  </a:lnTo>
                  <a:lnTo>
                    <a:pt x="10" y="378"/>
                  </a:lnTo>
                  <a:lnTo>
                    <a:pt x="11" y="374"/>
                  </a:lnTo>
                  <a:lnTo>
                    <a:pt x="13" y="375"/>
                  </a:lnTo>
                  <a:lnTo>
                    <a:pt x="15" y="379"/>
                  </a:lnTo>
                  <a:lnTo>
                    <a:pt x="20" y="386"/>
                  </a:lnTo>
                  <a:lnTo>
                    <a:pt x="24" y="395"/>
                  </a:lnTo>
                  <a:lnTo>
                    <a:pt x="36" y="420"/>
                  </a:lnTo>
                  <a:lnTo>
                    <a:pt x="49" y="452"/>
                  </a:lnTo>
                  <a:lnTo>
                    <a:pt x="62" y="485"/>
                  </a:lnTo>
                  <a:lnTo>
                    <a:pt x="71" y="513"/>
                  </a:lnTo>
                  <a:lnTo>
                    <a:pt x="75" y="524"/>
                  </a:lnTo>
                  <a:lnTo>
                    <a:pt x="77" y="533"/>
                  </a:lnTo>
                  <a:lnTo>
                    <a:pt x="78" y="539"/>
                  </a:lnTo>
                  <a:lnTo>
                    <a:pt x="78" y="541"/>
                  </a:lnTo>
                  <a:close/>
                  <a:moveTo>
                    <a:pt x="140" y="677"/>
                  </a:moveTo>
                  <a:lnTo>
                    <a:pt x="155" y="712"/>
                  </a:lnTo>
                  <a:lnTo>
                    <a:pt x="164" y="740"/>
                  </a:lnTo>
                  <a:lnTo>
                    <a:pt x="168" y="752"/>
                  </a:lnTo>
                  <a:lnTo>
                    <a:pt x="170" y="761"/>
                  </a:lnTo>
                  <a:lnTo>
                    <a:pt x="171" y="767"/>
                  </a:lnTo>
                  <a:lnTo>
                    <a:pt x="171" y="770"/>
                  </a:lnTo>
                  <a:lnTo>
                    <a:pt x="169" y="769"/>
                  </a:lnTo>
                  <a:lnTo>
                    <a:pt x="165" y="766"/>
                  </a:lnTo>
                  <a:lnTo>
                    <a:pt x="161" y="758"/>
                  </a:lnTo>
                  <a:lnTo>
                    <a:pt x="156" y="748"/>
                  </a:lnTo>
                  <a:lnTo>
                    <a:pt x="142" y="722"/>
                  </a:lnTo>
                  <a:lnTo>
                    <a:pt x="128" y="688"/>
                  </a:lnTo>
                  <a:lnTo>
                    <a:pt x="115" y="654"/>
                  </a:lnTo>
                  <a:lnTo>
                    <a:pt x="105" y="624"/>
                  </a:lnTo>
                  <a:lnTo>
                    <a:pt x="102" y="612"/>
                  </a:lnTo>
                  <a:lnTo>
                    <a:pt x="100" y="603"/>
                  </a:lnTo>
                  <a:lnTo>
                    <a:pt x="99" y="597"/>
                  </a:lnTo>
                  <a:lnTo>
                    <a:pt x="99" y="595"/>
                  </a:lnTo>
                  <a:lnTo>
                    <a:pt x="101" y="595"/>
                  </a:lnTo>
                  <a:lnTo>
                    <a:pt x="104" y="599"/>
                  </a:lnTo>
                  <a:lnTo>
                    <a:pt x="108" y="607"/>
                  </a:lnTo>
                  <a:lnTo>
                    <a:pt x="114" y="616"/>
                  </a:lnTo>
                  <a:lnTo>
                    <a:pt x="126" y="643"/>
                  </a:lnTo>
                  <a:lnTo>
                    <a:pt x="140" y="677"/>
                  </a:lnTo>
                  <a:close/>
                  <a:moveTo>
                    <a:pt x="238" y="912"/>
                  </a:moveTo>
                  <a:lnTo>
                    <a:pt x="252" y="949"/>
                  </a:lnTo>
                  <a:lnTo>
                    <a:pt x="263" y="979"/>
                  </a:lnTo>
                  <a:lnTo>
                    <a:pt x="267" y="990"/>
                  </a:lnTo>
                  <a:lnTo>
                    <a:pt x="270" y="1000"/>
                  </a:lnTo>
                  <a:lnTo>
                    <a:pt x="271" y="1007"/>
                  </a:lnTo>
                  <a:lnTo>
                    <a:pt x="270" y="1010"/>
                  </a:lnTo>
                  <a:lnTo>
                    <a:pt x="267" y="1009"/>
                  </a:lnTo>
                  <a:lnTo>
                    <a:pt x="264" y="1005"/>
                  </a:lnTo>
                  <a:lnTo>
                    <a:pt x="260" y="997"/>
                  </a:lnTo>
                  <a:lnTo>
                    <a:pt x="254" y="987"/>
                  </a:lnTo>
                  <a:lnTo>
                    <a:pt x="241" y="960"/>
                  </a:lnTo>
                  <a:lnTo>
                    <a:pt x="226" y="924"/>
                  </a:lnTo>
                  <a:lnTo>
                    <a:pt x="211" y="888"/>
                  </a:lnTo>
                  <a:lnTo>
                    <a:pt x="201" y="858"/>
                  </a:lnTo>
                  <a:lnTo>
                    <a:pt x="197" y="846"/>
                  </a:lnTo>
                  <a:lnTo>
                    <a:pt x="194" y="836"/>
                  </a:lnTo>
                  <a:lnTo>
                    <a:pt x="193" y="829"/>
                  </a:lnTo>
                  <a:lnTo>
                    <a:pt x="194" y="826"/>
                  </a:lnTo>
                  <a:lnTo>
                    <a:pt x="196" y="827"/>
                  </a:lnTo>
                  <a:lnTo>
                    <a:pt x="199" y="831"/>
                  </a:lnTo>
                  <a:lnTo>
                    <a:pt x="204" y="839"/>
                  </a:lnTo>
                  <a:lnTo>
                    <a:pt x="209" y="849"/>
                  </a:lnTo>
                  <a:lnTo>
                    <a:pt x="222" y="877"/>
                  </a:lnTo>
                  <a:lnTo>
                    <a:pt x="238" y="912"/>
                  </a:lnTo>
                  <a:close/>
                  <a:moveTo>
                    <a:pt x="376" y="1260"/>
                  </a:moveTo>
                  <a:lnTo>
                    <a:pt x="374" y="1260"/>
                  </a:lnTo>
                  <a:lnTo>
                    <a:pt x="370" y="1256"/>
                  </a:lnTo>
                  <a:lnTo>
                    <a:pt x="365" y="1248"/>
                  </a:lnTo>
                  <a:lnTo>
                    <a:pt x="359" y="1237"/>
                  </a:lnTo>
                  <a:lnTo>
                    <a:pt x="345" y="1207"/>
                  </a:lnTo>
                  <a:lnTo>
                    <a:pt x="329" y="1170"/>
                  </a:lnTo>
                  <a:lnTo>
                    <a:pt x="313" y="1133"/>
                  </a:lnTo>
                  <a:lnTo>
                    <a:pt x="301" y="1101"/>
                  </a:lnTo>
                  <a:lnTo>
                    <a:pt x="298" y="1089"/>
                  </a:lnTo>
                  <a:lnTo>
                    <a:pt x="295" y="1079"/>
                  </a:lnTo>
                  <a:lnTo>
                    <a:pt x="294" y="1071"/>
                  </a:lnTo>
                  <a:lnTo>
                    <a:pt x="295" y="1068"/>
                  </a:lnTo>
                  <a:lnTo>
                    <a:pt x="297" y="1069"/>
                  </a:lnTo>
                  <a:lnTo>
                    <a:pt x="300" y="1074"/>
                  </a:lnTo>
                  <a:lnTo>
                    <a:pt x="306" y="1081"/>
                  </a:lnTo>
                  <a:lnTo>
                    <a:pt x="311" y="1092"/>
                  </a:lnTo>
                  <a:lnTo>
                    <a:pt x="325" y="1122"/>
                  </a:lnTo>
                  <a:lnTo>
                    <a:pt x="342" y="1159"/>
                  </a:lnTo>
                  <a:lnTo>
                    <a:pt x="357" y="1196"/>
                  </a:lnTo>
                  <a:lnTo>
                    <a:pt x="369" y="1228"/>
                  </a:lnTo>
                  <a:lnTo>
                    <a:pt x="373" y="1240"/>
                  </a:lnTo>
                  <a:lnTo>
                    <a:pt x="376" y="1250"/>
                  </a:lnTo>
                  <a:lnTo>
                    <a:pt x="377" y="1258"/>
                  </a:lnTo>
                  <a:lnTo>
                    <a:pt x="376" y="1260"/>
                  </a:lnTo>
                  <a:close/>
                  <a:moveTo>
                    <a:pt x="439" y="1429"/>
                  </a:moveTo>
                  <a:lnTo>
                    <a:pt x="423" y="1389"/>
                  </a:lnTo>
                  <a:lnTo>
                    <a:pt x="411" y="1356"/>
                  </a:lnTo>
                  <a:lnTo>
                    <a:pt x="407" y="1343"/>
                  </a:lnTo>
                  <a:lnTo>
                    <a:pt x="403" y="1332"/>
                  </a:lnTo>
                  <a:lnTo>
                    <a:pt x="402" y="1326"/>
                  </a:lnTo>
                  <a:lnTo>
                    <a:pt x="402" y="1322"/>
                  </a:lnTo>
                  <a:lnTo>
                    <a:pt x="404" y="1322"/>
                  </a:lnTo>
                  <a:lnTo>
                    <a:pt x="409" y="1328"/>
                  </a:lnTo>
                  <a:lnTo>
                    <a:pt x="414" y="1336"/>
                  </a:lnTo>
                  <a:lnTo>
                    <a:pt x="421" y="1348"/>
                  </a:lnTo>
                  <a:lnTo>
                    <a:pt x="436" y="1378"/>
                  </a:lnTo>
                  <a:lnTo>
                    <a:pt x="454" y="1417"/>
                  </a:lnTo>
                  <a:lnTo>
                    <a:pt x="469" y="1456"/>
                  </a:lnTo>
                  <a:lnTo>
                    <a:pt x="482" y="1489"/>
                  </a:lnTo>
                  <a:lnTo>
                    <a:pt x="487" y="1502"/>
                  </a:lnTo>
                  <a:lnTo>
                    <a:pt x="489" y="1513"/>
                  </a:lnTo>
                  <a:lnTo>
                    <a:pt x="490" y="1520"/>
                  </a:lnTo>
                  <a:lnTo>
                    <a:pt x="490" y="1523"/>
                  </a:lnTo>
                  <a:lnTo>
                    <a:pt x="488" y="1523"/>
                  </a:lnTo>
                  <a:lnTo>
                    <a:pt x="483" y="1517"/>
                  </a:lnTo>
                  <a:lnTo>
                    <a:pt x="479" y="1510"/>
                  </a:lnTo>
                  <a:lnTo>
                    <a:pt x="472" y="1498"/>
                  </a:lnTo>
                  <a:lnTo>
                    <a:pt x="457" y="1467"/>
                  </a:lnTo>
                  <a:lnTo>
                    <a:pt x="439" y="1429"/>
                  </a:lnTo>
                  <a:close/>
                  <a:moveTo>
                    <a:pt x="557" y="1699"/>
                  </a:moveTo>
                  <a:lnTo>
                    <a:pt x="539" y="1658"/>
                  </a:lnTo>
                  <a:lnTo>
                    <a:pt x="526" y="1623"/>
                  </a:lnTo>
                  <a:lnTo>
                    <a:pt x="522" y="1610"/>
                  </a:lnTo>
                  <a:lnTo>
                    <a:pt x="518" y="1599"/>
                  </a:lnTo>
                  <a:lnTo>
                    <a:pt x="517" y="1591"/>
                  </a:lnTo>
                  <a:lnTo>
                    <a:pt x="518" y="1588"/>
                  </a:lnTo>
                  <a:lnTo>
                    <a:pt x="520" y="1588"/>
                  </a:lnTo>
                  <a:lnTo>
                    <a:pt x="524" y="1593"/>
                  </a:lnTo>
                  <a:lnTo>
                    <a:pt x="529" y="1602"/>
                  </a:lnTo>
                  <a:lnTo>
                    <a:pt x="537" y="1614"/>
                  </a:lnTo>
                  <a:lnTo>
                    <a:pt x="553" y="1646"/>
                  </a:lnTo>
                  <a:lnTo>
                    <a:pt x="572" y="1686"/>
                  </a:lnTo>
                  <a:lnTo>
                    <a:pt x="590" y="1727"/>
                  </a:lnTo>
                  <a:lnTo>
                    <a:pt x="603" y="1762"/>
                  </a:lnTo>
                  <a:lnTo>
                    <a:pt x="607" y="1776"/>
                  </a:lnTo>
                  <a:lnTo>
                    <a:pt x="610" y="1787"/>
                  </a:lnTo>
                  <a:lnTo>
                    <a:pt x="611" y="1795"/>
                  </a:lnTo>
                  <a:lnTo>
                    <a:pt x="611" y="1798"/>
                  </a:lnTo>
                  <a:lnTo>
                    <a:pt x="608" y="1797"/>
                  </a:lnTo>
                  <a:lnTo>
                    <a:pt x="605" y="1793"/>
                  </a:lnTo>
                  <a:lnTo>
                    <a:pt x="599" y="1784"/>
                  </a:lnTo>
                  <a:lnTo>
                    <a:pt x="592" y="1772"/>
                  </a:lnTo>
                  <a:lnTo>
                    <a:pt x="575" y="1740"/>
                  </a:lnTo>
                  <a:lnTo>
                    <a:pt x="557" y="1699"/>
                  </a:lnTo>
                  <a:close/>
                  <a:moveTo>
                    <a:pt x="37" y="289"/>
                  </a:moveTo>
                  <a:lnTo>
                    <a:pt x="49" y="318"/>
                  </a:lnTo>
                  <a:lnTo>
                    <a:pt x="57" y="345"/>
                  </a:lnTo>
                  <a:lnTo>
                    <a:pt x="60" y="355"/>
                  </a:lnTo>
                  <a:lnTo>
                    <a:pt x="62" y="362"/>
                  </a:lnTo>
                  <a:lnTo>
                    <a:pt x="62" y="368"/>
                  </a:lnTo>
                  <a:lnTo>
                    <a:pt x="62" y="370"/>
                  </a:lnTo>
                  <a:lnTo>
                    <a:pt x="60" y="370"/>
                  </a:lnTo>
                  <a:lnTo>
                    <a:pt x="58" y="365"/>
                  </a:lnTo>
                  <a:lnTo>
                    <a:pt x="54" y="360"/>
                  </a:lnTo>
                  <a:lnTo>
                    <a:pt x="49" y="351"/>
                  </a:lnTo>
                  <a:lnTo>
                    <a:pt x="38" y="328"/>
                  </a:lnTo>
                  <a:lnTo>
                    <a:pt x="26" y="299"/>
                  </a:lnTo>
                  <a:lnTo>
                    <a:pt x="15" y="268"/>
                  </a:lnTo>
                  <a:lnTo>
                    <a:pt x="7" y="243"/>
                  </a:lnTo>
                  <a:lnTo>
                    <a:pt x="4" y="233"/>
                  </a:lnTo>
                  <a:lnTo>
                    <a:pt x="2" y="225"/>
                  </a:lnTo>
                  <a:lnTo>
                    <a:pt x="1" y="220"/>
                  </a:lnTo>
                  <a:lnTo>
                    <a:pt x="2" y="218"/>
                  </a:lnTo>
                  <a:lnTo>
                    <a:pt x="3" y="218"/>
                  </a:lnTo>
                  <a:lnTo>
                    <a:pt x="7" y="221"/>
                  </a:lnTo>
                  <a:lnTo>
                    <a:pt x="10" y="227"/>
                  </a:lnTo>
                  <a:lnTo>
                    <a:pt x="14" y="236"/>
                  </a:lnTo>
                  <a:lnTo>
                    <a:pt x="25" y="259"/>
                  </a:lnTo>
                  <a:lnTo>
                    <a:pt x="37" y="289"/>
                  </a:lnTo>
                  <a:close/>
                  <a:moveTo>
                    <a:pt x="119" y="494"/>
                  </a:moveTo>
                  <a:lnTo>
                    <a:pt x="131" y="526"/>
                  </a:lnTo>
                  <a:lnTo>
                    <a:pt x="141" y="552"/>
                  </a:lnTo>
                  <a:lnTo>
                    <a:pt x="144" y="563"/>
                  </a:lnTo>
                  <a:lnTo>
                    <a:pt x="146" y="572"/>
                  </a:lnTo>
                  <a:lnTo>
                    <a:pt x="147" y="577"/>
                  </a:lnTo>
                  <a:lnTo>
                    <a:pt x="147" y="579"/>
                  </a:lnTo>
                  <a:lnTo>
                    <a:pt x="145" y="579"/>
                  </a:lnTo>
                  <a:lnTo>
                    <a:pt x="141" y="575"/>
                  </a:lnTo>
                  <a:lnTo>
                    <a:pt x="138" y="568"/>
                  </a:lnTo>
                  <a:lnTo>
                    <a:pt x="133" y="559"/>
                  </a:lnTo>
                  <a:lnTo>
                    <a:pt x="122" y="535"/>
                  </a:lnTo>
                  <a:lnTo>
                    <a:pt x="108" y="505"/>
                  </a:lnTo>
                  <a:lnTo>
                    <a:pt x="96" y="473"/>
                  </a:lnTo>
                  <a:lnTo>
                    <a:pt x="88" y="447"/>
                  </a:lnTo>
                  <a:lnTo>
                    <a:pt x="84" y="436"/>
                  </a:lnTo>
                  <a:lnTo>
                    <a:pt x="82" y="427"/>
                  </a:lnTo>
                  <a:lnTo>
                    <a:pt x="81" y="421"/>
                  </a:lnTo>
                  <a:lnTo>
                    <a:pt x="82" y="418"/>
                  </a:lnTo>
                  <a:lnTo>
                    <a:pt x="83" y="419"/>
                  </a:lnTo>
                  <a:lnTo>
                    <a:pt x="87" y="424"/>
                  </a:lnTo>
                  <a:lnTo>
                    <a:pt x="91" y="430"/>
                  </a:lnTo>
                  <a:lnTo>
                    <a:pt x="95" y="439"/>
                  </a:lnTo>
                  <a:lnTo>
                    <a:pt x="106" y="463"/>
                  </a:lnTo>
                  <a:lnTo>
                    <a:pt x="119" y="494"/>
                  </a:lnTo>
                  <a:close/>
                  <a:moveTo>
                    <a:pt x="237" y="800"/>
                  </a:moveTo>
                  <a:lnTo>
                    <a:pt x="234" y="798"/>
                  </a:lnTo>
                  <a:lnTo>
                    <a:pt x="231" y="794"/>
                  </a:lnTo>
                  <a:lnTo>
                    <a:pt x="227" y="787"/>
                  </a:lnTo>
                  <a:lnTo>
                    <a:pt x="221" y="778"/>
                  </a:lnTo>
                  <a:lnTo>
                    <a:pt x="209" y="752"/>
                  </a:lnTo>
                  <a:lnTo>
                    <a:pt x="196" y="721"/>
                  </a:lnTo>
                  <a:lnTo>
                    <a:pt x="183" y="688"/>
                  </a:lnTo>
                  <a:lnTo>
                    <a:pt x="173" y="660"/>
                  </a:lnTo>
                  <a:lnTo>
                    <a:pt x="170" y="649"/>
                  </a:lnTo>
                  <a:lnTo>
                    <a:pt x="168" y="641"/>
                  </a:lnTo>
                  <a:lnTo>
                    <a:pt x="167" y="634"/>
                  </a:lnTo>
                  <a:lnTo>
                    <a:pt x="168" y="632"/>
                  </a:lnTo>
                  <a:lnTo>
                    <a:pt x="170" y="632"/>
                  </a:lnTo>
                  <a:lnTo>
                    <a:pt x="173" y="636"/>
                  </a:lnTo>
                  <a:lnTo>
                    <a:pt x="176" y="643"/>
                  </a:lnTo>
                  <a:lnTo>
                    <a:pt x="182" y="653"/>
                  </a:lnTo>
                  <a:lnTo>
                    <a:pt x="194" y="678"/>
                  </a:lnTo>
                  <a:lnTo>
                    <a:pt x="207" y="710"/>
                  </a:lnTo>
                  <a:lnTo>
                    <a:pt x="220" y="743"/>
                  </a:lnTo>
                  <a:lnTo>
                    <a:pt x="230" y="770"/>
                  </a:lnTo>
                  <a:lnTo>
                    <a:pt x="233" y="781"/>
                  </a:lnTo>
                  <a:lnTo>
                    <a:pt x="236" y="790"/>
                  </a:lnTo>
                  <a:lnTo>
                    <a:pt x="237" y="796"/>
                  </a:lnTo>
                  <a:lnTo>
                    <a:pt x="237" y="800"/>
                  </a:lnTo>
                  <a:close/>
                  <a:moveTo>
                    <a:pt x="301" y="934"/>
                  </a:moveTo>
                  <a:lnTo>
                    <a:pt x="314" y="969"/>
                  </a:lnTo>
                  <a:lnTo>
                    <a:pt x="325" y="999"/>
                  </a:lnTo>
                  <a:lnTo>
                    <a:pt x="329" y="1010"/>
                  </a:lnTo>
                  <a:lnTo>
                    <a:pt x="331" y="1020"/>
                  </a:lnTo>
                  <a:lnTo>
                    <a:pt x="332" y="1025"/>
                  </a:lnTo>
                  <a:lnTo>
                    <a:pt x="332" y="1029"/>
                  </a:lnTo>
                  <a:lnTo>
                    <a:pt x="330" y="1028"/>
                  </a:lnTo>
                  <a:lnTo>
                    <a:pt x="327" y="1024"/>
                  </a:lnTo>
                  <a:lnTo>
                    <a:pt x="322" y="1017"/>
                  </a:lnTo>
                  <a:lnTo>
                    <a:pt x="317" y="1007"/>
                  </a:lnTo>
                  <a:lnTo>
                    <a:pt x="304" y="980"/>
                  </a:lnTo>
                  <a:lnTo>
                    <a:pt x="288" y="946"/>
                  </a:lnTo>
                  <a:lnTo>
                    <a:pt x="275" y="911"/>
                  </a:lnTo>
                  <a:lnTo>
                    <a:pt x="265" y="882"/>
                  </a:lnTo>
                  <a:lnTo>
                    <a:pt x="261" y="871"/>
                  </a:lnTo>
                  <a:lnTo>
                    <a:pt x="259" y="861"/>
                  </a:lnTo>
                  <a:lnTo>
                    <a:pt x="258" y="855"/>
                  </a:lnTo>
                  <a:lnTo>
                    <a:pt x="259" y="852"/>
                  </a:lnTo>
                  <a:lnTo>
                    <a:pt x="260" y="853"/>
                  </a:lnTo>
                  <a:lnTo>
                    <a:pt x="263" y="857"/>
                  </a:lnTo>
                  <a:lnTo>
                    <a:pt x="267" y="864"/>
                  </a:lnTo>
                  <a:lnTo>
                    <a:pt x="273" y="874"/>
                  </a:lnTo>
                  <a:lnTo>
                    <a:pt x="286" y="901"/>
                  </a:lnTo>
                  <a:lnTo>
                    <a:pt x="301" y="934"/>
                  </a:lnTo>
                  <a:close/>
                  <a:moveTo>
                    <a:pt x="401" y="1171"/>
                  </a:moveTo>
                  <a:lnTo>
                    <a:pt x="416" y="1207"/>
                  </a:lnTo>
                  <a:lnTo>
                    <a:pt x="427" y="1238"/>
                  </a:lnTo>
                  <a:lnTo>
                    <a:pt x="431" y="1250"/>
                  </a:lnTo>
                  <a:lnTo>
                    <a:pt x="434" y="1260"/>
                  </a:lnTo>
                  <a:lnTo>
                    <a:pt x="434" y="1265"/>
                  </a:lnTo>
                  <a:lnTo>
                    <a:pt x="434" y="1269"/>
                  </a:lnTo>
                  <a:lnTo>
                    <a:pt x="432" y="1269"/>
                  </a:lnTo>
                  <a:lnTo>
                    <a:pt x="428" y="1264"/>
                  </a:lnTo>
                  <a:lnTo>
                    <a:pt x="423" y="1257"/>
                  </a:lnTo>
                  <a:lnTo>
                    <a:pt x="417" y="1247"/>
                  </a:lnTo>
                  <a:lnTo>
                    <a:pt x="404" y="1218"/>
                  </a:lnTo>
                  <a:lnTo>
                    <a:pt x="388" y="1184"/>
                  </a:lnTo>
                  <a:lnTo>
                    <a:pt x="374" y="1147"/>
                  </a:lnTo>
                  <a:lnTo>
                    <a:pt x="363" y="1116"/>
                  </a:lnTo>
                  <a:lnTo>
                    <a:pt x="358" y="1104"/>
                  </a:lnTo>
                  <a:lnTo>
                    <a:pt x="356" y="1094"/>
                  </a:lnTo>
                  <a:lnTo>
                    <a:pt x="355" y="1088"/>
                  </a:lnTo>
                  <a:lnTo>
                    <a:pt x="355" y="1085"/>
                  </a:lnTo>
                  <a:lnTo>
                    <a:pt x="357" y="1086"/>
                  </a:lnTo>
                  <a:lnTo>
                    <a:pt x="362" y="1090"/>
                  </a:lnTo>
                  <a:lnTo>
                    <a:pt x="366" y="1097"/>
                  </a:lnTo>
                  <a:lnTo>
                    <a:pt x="371" y="1108"/>
                  </a:lnTo>
                  <a:lnTo>
                    <a:pt x="386" y="1136"/>
                  </a:lnTo>
                  <a:lnTo>
                    <a:pt x="401" y="1171"/>
                  </a:lnTo>
                  <a:close/>
                  <a:moveTo>
                    <a:pt x="543" y="1521"/>
                  </a:moveTo>
                  <a:lnTo>
                    <a:pt x="540" y="1520"/>
                  </a:lnTo>
                  <a:lnTo>
                    <a:pt x="537" y="1515"/>
                  </a:lnTo>
                  <a:lnTo>
                    <a:pt x="531" y="1508"/>
                  </a:lnTo>
                  <a:lnTo>
                    <a:pt x="526" y="1497"/>
                  </a:lnTo>
                  <a:lnTo>
                    <a:pt x="511" y="1467"/>
                  </a:lnTo>
                  <a:lnTo>
                    <a:pt x="494" y="1431"/>
                  </a:lnTo>
                  <a:lnTo>
                    <a:pt x="479" y="1393"/>
                  </a:lnTo>
                  <a:lnTo>
                    <a:pt x="467" y="1361"/>
                  </a:lnTo>
                  <a:lnTo>
                    <a:pt x="462" y="1348"/>
                  </a:lnTo>
                  <a:lnTo>
                    <a:pt x="460" y="1338"/>
                  </a:lnTo>
                  <a:lnTo>
                    <a:pt x="459" y="1331"/>
                  </a:lnTo>
                  <a:lnTo>
                    <a:pt x="459" y="1328"/>
                  </a:lnTo>
                  <a:lnTo>
                    <a:pt x="461" y="1329"/>
                  </a:lnTo>
                  <a:lnTo>
                    <a:pt x="466" y="1333"/>
                  </a:lnTo>
                  <a:lnTo>
                    <a:pt x="470" y="1341"/>
                  </a:lnTo>
                  <a:lnTo>
                    <a:pt x="477" y="1352"/>
                  </a:lnTo>
                  <a:lnTo>
                    <a:pt x="491" y="1382"/>
                  </a:lnTo>
                  <a:lnTo>
                    <a:pt x="508" y="1418"/>
                  </a:lnTo>
                  <a:lnTo>
                    <a:pt x="524" y="1456"/>
                  </a:lnTo>
                  <a:lnTo>
                    <a:pt x="536" y="1488"/>
                  </a:lnTo>
                  <a:lnTo>
                    <a:pt x="540" y="1501"/>
                  </a:lnTo>
                  <a:lnTo>
                    <a:pt x="542" y="1511"/>
                  </a:lnTo>
                  <a:lnTo>
                    <a:pt x="543" y="1517"/>
                  </a:lnTo>
                  <a:lnTo>
                    <a:pt x="543" y="1521"/>
                  </a:lnTo>
                  <a:close/>
                  <a:moveTo>
                    <a:pt x="608" y="1690"/>
                  </a:moveTo>
                  <a:lnTo>
                    <a:pt x="591" y="1650"/>
                  </a:lnTo>
                  <a:lnTo>
                    <a:pt x="579" y="1617"/>
                  </a:lnTo>
                  <a:lnTo>
                    <a:pt x="574" y="1604"/>
                  </a:lnTo>
                  <a:lnTo>
                    <a:pt x="571" y="1593"/>
                  </a:lnTo>
                  <a:lnTo>
                    <a:pt x="570" y="1587"/>
                  </a:lnTo>
                  <a:lnTo>
                    <a:pt x="570" y="1582"/>
                  </a:lnTo>
                  <a:lnTo>
                    <a:pt x="573" y="1583"/>
                  </a:lnTo>
                  <a:lnTo>
                    <a:pt x="576" y="1588"/>
                  </a:lnTo>
                  <a:lnTo>
                    <a:pt x="582" y="1596"/>
                  </a:lnTo>
                  <a:lnTo>
                    <a:pt x="588" y="1607"/>
                  </a:lnTo>
                  <a:lnTo>
                    <a:pt x="604" y="1638"/>
                  </a:lnTo>
                  <a:lnTo>
                    <a:pt x="622" y="1676"/>
                  </a:lnTo>
                  <a:lnTo>
                    <a:pt x="639" y="1716"/>
                  </a:lnTo>
                  <a:lnTo>
                    <a:pt x="652" y="1750"/>
                  </a:lnTo>
                  <a:lnTo>
                    <a:pt x="656" y="1763"/>
                  </a:lnTo>
                  <a:lnTo>
                    <a:pt x="659" y="1774"/>
                  </a:lnTo>
                  <a:lnTo>
                    <a:pt x="660" y="1781"/>
                  </a:lnTo>
                  <a:lnTo>
                    <a:pt x="660" y="1784"/>
                  </a:lnTo>
                  <a:lnTo>
                    <a:pt x="657" y="1784"/>
                  </a:lnTo>
                  <a:lnTo>
                    <a:pt x="653" y="1779"/>
                  </a:lnTo>
                  <a:lnTo>
                    <a:pt x="648" y="1771"/>
                  </a:lnTo>
                  <a:lnTo>
                    <a:pt x="641" y="1760"/>
                  </a:lnTo>
                  <a:lnTo>
                    <a:pt x="626" y="1729"/>
                  </a:lnTo>
                  <a:lnTo>
                    <a:pt x="608" y="1690"/>
                  </a:lnTo>
                  <a:close/>
                  <a:moveTo>
                    <a:pt x="32" y="168"/>
                  </a:moveTo>
                  <a:lnTo>
                    <a:pt x="22" y="141"/>
                  </a:lnTo>
                  <a:lnTo>
                    <a:pt x="14" y="118"/>
                  </a:lnTo>
                  <a:lnTo>
                    <a:pt x="12" y="108"/>
                  </a:lnTo>
                  <a:lnTo>
                    <a:pt x="10" y="101"/>
                  </a:lnTo>
                  <a:lnTo>
                    <a:pt x="9" y="96"/>
                  </a:lnTo>
                  <a:lnTo>
                    <a:pt x="10" y="94"/>
                  </a:lnTo>
                  <a:lnTo>
                    <a:pt x="11" y="95"/>
                  </a:lnTo>
                  <a:lnTo>
                    <a:pt x="13" y="98"/>
                  </a:lnTo>
                  <a:lnTo>
                    <a:pt x="18" y="104"/>
                  </a:lnTo>
                  <a:lnTo>
                    <a:pt x="21" y="111"/>
                  </a:lnTo>
                  <a:lnTo>
                    <a:pt x="31" y="132"/>
                  </a:lnTo>
                  <a:lnTo>
                    <a:pt x="42" y="159"/>
                  </a:lnTo>
                  <a:lnTo>
                    <a:pt x="53" y="187"/>
                  </a:lnTo>
                  <a:lnTo>
                    <a:pt x="60" y="210"/>
                  </a:lnTo>
                  <a:lnTo>
                    <a:pt x="62" y="219"/>
                  </a:lnTo>
                  <a:lnTo>
                    <a:pt x="65" y="226"/>
                  </a:lnTo>
                  <a:lnTo>
                    <a:pt x="65" y="231"/>
                  </a:lnTo>
                  <a:lnTo>
                    <a:pt x="65" y="234"/>
                  </a:lnTo>
                  <a:lnTo>
                    <a:pt x="62" y="233"/>
                  </a:lnTo>
                  <a:lnTo>
                    <a:pt x="60" y="230"/>
                  </a:lnTo>
                  <a:lnTo>
                    <a:pt x="57" y="224"/>
                  </a:lnTo>
                  <a:lnTo>
                    <a:pt x="53" y="216"/>
                  </a:lnTo>
                  <a:lnTo>
                    <a:pt x="43" y="194"/>
                  </a:lnTo>
                  <a:lnTo>
                    <a:pt x="32" y="168"/>
                  </a:lnTo>
                  <a:close/>
                  <a:moveTo>
                    <a:pt x="106" y="357"/>
                  </a:moveTo>
                  <a:lnTo>
                    <a:pt x="95" y="327"/>
                  </a:lnTo>
                  <a:lnTo>
                    <a:pt x="87" y="303"/>
                  </a:lnTo>
                  <a:lnTo>
                    <a:pt x="84" y="293"/>
                  </a:lnTo>
                  <a:lnTo>
                    <a:pt x="82" y="285"/>
                  </a:lnTo>
                  <a:lnTo>
                    <a:pt x="81" y="281"/>
                  </a:lnTo>
                  <a:lnTo>
                    <a:pt x="82" y="278"/>
                  </a:lnTo>
                  <a:lnTo>
                    <a:pt x="83" y="279"/>
                  </a:lnTo>
                  <a:lnTo>
                    <a:pt x="87" y="282"/>
                  </a:lnTo>
                  <a:lnTo>
                    <a:pt x="90" y="288"/>
                  </a:lnTo>
                  <a:lnTo>
                    <a:pt x="94" y="296"/>
                  </a:lnTo>
                  <a:lnTo>
                    <a:pt x="105" y="318"/>
                  </a:lnTo>
                  <a:lnTo>
                    <a:pt x="117" y="347"/>
                  </a:lnTo>
                  <a:lnTo>
                    <a:pt x="127" y="375"/>
                  </a:lnTo>
                  <a:lnTo>
                    <a:pt x="136" y="401"/>
                  </a:lnTo>
                  <a:lnTo>
                    <a:pt x="138" y="410"/>
                  </a:lnTo>
                  <a:lnTo>
                    <a:pt x="140" y="418"/>
                  </a:lnTo>
                  <a:lnTo>
                    <a:pt x="141" y="422"/>
                  </a:lnTo>
                  <a:lnTo>
                    <a:pt x="140" y="425"/>
                  </a:lnTo>
                  <a:lnTo>
                    <a:pt x="139" y="425"/>
                  </a:lnTo>
                  <a:lnTo>
                    <a:pt x="136" y="421"/>
                  </a:lnTo>
                  <a:lnTo>
                    <a:pt x="133" y="416"/>
                  </a:lnTo>
                  <a:lnTo>
                    <a:pt x="128" y="407"/>
                  </a:lnTo>
                  <a:lnTo>
                    <a:pt x="118" y="385"/>
                  </a:lnTo>
                  <a:lnTo>
                    <a:pt x="106" y="357"/>
                  </a:lnTo>
                  <a:close/>
                  <a:moveTo>
                    <a:pt x="196" y="543"/>
                  </a:moveTo>
                  <a:lnTo>
                    <a:pt x="208" y="574"/>
                  </a:lnTo>
                  <a:lnTo>
                    <a:pt x="216" y="599"/>
                  </a:lnTo>
                  <a:lnTo>
                    <a:pt x="219" y="610"/>
                  </a:lnTo>
                  <a:lnTo>
                    <a:pt x="221" y="618"/>
                  </a:lnTo>
                  <a:lnTo>
                    <a:pt x="222" y="623"/>
                  </a:lnTo>
                  <a:lnTo>
                    <a:pt x="221" y="625"/>
                  </a:lnTo>
                  <a:lnTo>
                    <a:pt x="219" y="625"/>
                  </a:lnTo>
                  <a:lnTo>
                    <a:pt x="217" y="622"/>
                  </a:lnTo>
                  <a:lnTo>
                    <a:pt x="213" y="615"/>
                  </a:lnTo>
                  <a:lnTo>
                    <a:pt x="208" y="607"/>
                  </a:lnTo>
                  <a:lnTo>
                    <a:pt x="197" y="584"/>
                  </a:lnTo>
                  <a:lnTo>
                    <a:pt x="185" y="554"/>
                  </a:lnTo>
                  <a:lnTo>
                    <a:pt x="173" y="523"/>
                  </a:lnTo>
                  <a:lnTo>
                    <a:pt x="164" y="498"/>
                  </a:lnTo>
                  <a:lnTo>
                    <a:pt x="161" y="488"/>
                  </a:lnTo>
                  <a:lnTo>
                    <a:pt x="160" y="479"/>
                  </a:lnTo>
                  <a:lnTo>
                    <a:pt x="159" y="474"/>
                  </a:lnTo>
                  <a:lnTo>
                    <a:pt x="159" y="472"/>
                  </a:lnTo>
                  <a:lnTo>
                    <a:pt x="161" y="472"/>
                  </a:lnTo>
                  <a:lnTo>
                    <a:pt x="164" y="476"/>
                  </a:lnTo>
                  <a:lnTo>
                    <a:pt x="168" y="482"/>
                  </a:lnTo>
                  <a:lnTo>
                    <a:pt x="172" y="490"/>
                  </a:lnTo>
                  <a:lnTo>
                    <a:pt x="184" y="513"/>
                  </a:lnTo>
                  <a:lnTo>
                    <a:pt x="196" y="543"/>
                  </a:lnTo>
                  <a:close/>
                  <a:moveTo>
                    <a:pt x="281" y="750"/>
                  </a:moveTo>
                  <a:lnTo>
                    <a:pt x="294" y="781"/>
                  </a:lnTo>
                  <a:lnTo>
                    <a:pt x="302" y="808"/>
                  </a:lnTo>
                  <a:lnTo>
                    <a:pt x="306" y="818"/>
                  </a:lnTo>
                  <a:lnTo>
                    <a:pt x="308" y="827"/>
                  </a:lnTo>
                  <a:lnTo>
                    <a:pt x="308" y="832"/>
                  </a:lnTo>
                  <a:lnTo>
                    <a:pt x="308" y="836"/>
                  </a:lnTo>
                  <a:lnTo>
                    <a:pt x="306" y="835"/>
                  </a:lnTo>
                  <a:lnTo>
                    <a:pt x="304" y="831"/>
                  </a:lnTo>
                  <a:lnTo>
                    <a:pt x="299" y="825"/>
                  </a:lnTo>
                  <a:lnTo>
                    <a:pt x="294" y="816"/>
                  </a:lnTo>
                  <a:lnTo>
                    <a:pt x="283" y="792"/>
                  </a:lnTo>
                  <a:lnTo>
                    <a:pt x="268" y="761"/>
                  </a:lnTo>
                  <a:lnTo>
                    <a:pt x="256" y="729"/>
                  </a:lnTo>
                  <a:lnTo>
                    <a:pt x="248" y="702"/>
                  </a:lnTo>
                  <a:lnTo>
                    <a:pt x="244" y="691"/>
                  </a:lnTo>
                  <a:lnTo>
                    <a:pt x="242" y="682"/>
                  </a:lnTo>
                  <a:lnTo>
                    <a:pt x="241" y="677"/>
                  </a:lnTo>
                  <a:lnTo>
                    <a:pt x="241" y="675"/>
                  </a:lnTo>
                  <a:lnTo>
                    <a:pt x="243" y="675"/>
                  </a:lnTo>
                  <a:lnTo>
                    <a:pt x="247" y="679"/>
                  </a:lnTo>
                  <a:lnTo>
                    <a:pt x="251" y="686"/>
                  </a:lnTo>
                  <a:lnTo>
                    <a:pt x="255" y="694"/>
                  </a:lnTo>
                  <a:lnTo>
                    <a:pt x="267" y="718"/>
                  </a:lnTo>
                  <a:lnTo>
                    <a:pt x="281" y="750"/>
                  </a:lnTo>
                  <a:close/>
                  <a:moveTo>
                    <a:pt x="400" y="1056"/>
                  </a:moveTo>
                  <a:lnTo>
                    <a:pt x="398" y="1055"/>
                  </a:lnTo>
                  <a:lnTo>
                    <a:pt x="394" y="1052"/>
                  </a:lnTo>
                  <a:lnTo>
                    <a:pt x="390" y="1045"/>
                  </a:lnTo>
                  <a:lnTo>
                    <a:pt x="386" y="1035"/>
                  </a:lnTo>
                  <a:lnTo>
                    <a:pt x="373" y="1010"/>
                  </a:lnTo>
                  <a:lnTo>
                    <a:pt x="358" y="977"/>
                  </a:lnTo>
                  <a:lnTo>
                    <a:pt x="345" y="944"/>
                  </a:lnTo>
                  <a:lnTo>
                    <a:pt x="335" y="917"/>
                  </a:lnTo>
                  <a:lnTo>
                    <a:pt x="332" y="905"/>
                  </a:lnTo>
                  <a:lnTo>
                    <a:pt x="330" y="896"/>
                  </a:lnTo>
                  <a:lnTo>
                    <a:pt x="329" y="891"/>
                  </a:lnTo>
                  <a:lnTo>
                    <a:pt x="330" y="888"/>
                  </a:lnTo>
                  <a:lnTo>
                    <a:pt x="332" y="888"/>
                  </a:lnTo>
                  <a:lnTo>
                    <a:pt x="335" y="892"/>
                  </a:lnTo>
                  <a:lnTo>
                    <a:pt x="339" y="899"/>
                  </a:lnTo>
                  <a:lnTo>
                    <a:pt x="344" y="908"/>
                  </a:lnTo>
                  <a:lnTo>
                    <a:pt x="356" y="933"/>
                  </a:lnTo>
                  <a:lnTo>
                    <a:pt x="370" y="966"/>
                  </a:lnTo>
                  <a:lnTo>
                    <a:pt x="385" y="999"/>
                  </a:lnTo>
                  <a:lnTo>
                    <a:pt x="394" y="1026"/>
                  </a:lnTo>
                  <a:lnTo>
                    <a:pt x="398" y="1038"/>
                  </a:lnTo>
                  <a:lnTo>
                    <a:pt x="400" y="1047"/>
                  </a:lnTo>
                  <a:lnTo>
                    <a:pt x="401" y="1053"/>
                  </a:lnTo>
                  <a:lnTo>
                    <a:pt x="400" y="1056"/>
                  </a:lnTo>
                  <a:close/>
                  <a:moveTo>
                    <a:pt x="467" y="1192"/>
                  </a:moveTo>
                  <a:lnTo>
                    <a:pt x="481" y="1227"/>
                  </a:lnTo>
                  <a:lnTo>
                    <a:pt x="492" y="1257"/>
                  </a:lnTo>
                  <a:lnTo>
                    <a:pt x="495" y="1268"/>
                  </a:lnTo>
                  <a:lnTo>
                    <a:pt x="497" y="1276"/>
                  </a:lnTo>
                  <a:lnTo>
                    <a:pt x="499" y="1283"/>
                  </a:lnTo>
                  <a:lnTo>
                    <a:pt x="499" y="1286"/>
                  </a:lnTo>
                  <a:lnTo>
                    <a:pt x="496" y="1285"/>
                  </a:lnTo>
                  <a:lnTo>
                    <a:pt x="493" y="1282"/>
                  </a:lnTo>
                  <a:lnTo>
                    <a:pt x="489" y="1274"/>
                  </a:lnTo>
                  <a:lnTo>
                    <a:pt x="482" y="1264"/>
                  </a:lnTo>
                  <a:lnTo>
                    <a:pt x="469" y="1238"/>
                  </a:lnTo>
                  <a:lnTo>
                    <a:pt x="454" y="1204"/>
                  </a:lnTo>
                  <a:lnTo>
                    <a:pt x="439" y="1169"/>
                  </a:lnTo>
                  <a:lnTo>
                    <a:pt x="430" y="1139"/>
                  </a:lnTo>
                  <a:lnTo>
                    <a:pt x="425" y="1127"/>
                  </a:lnTo>
                  <a:lnTo>
                    <a:pt x="423" y="1118"/>
                  </a:lnTo>
                  <a:lnTo>
                    <a:pt x="422" y="1112"/>
                  </a:lnTo>
                  <a:lnTo>
                    <a:pt x="423" y="1110"/>
                  </a:lnTo>
                  <a:lnTo>
                    <a:pt x="425" y="1110"/>
                  </a:lnTo>
                  <a:lnTo>
                    <a:pt x="428" y="1114"/>
                  </a:lnTo>
                  <a:lnTo>
                    <a:pt x="433" y="1121"/>
                  </a:lnTo>
                  <a:lnTo>
                    <a:pt x="438" y="1132"/>
                  </a:lnTo>
                  <a:lnTo>
                    <a:pt x="451" y="1158"/>
                  </a:lnTo>
                  <a:lnTo>
                    <a:pt x="467" y="1192"/>
                  </a:lnTo>
                  <a:close/>
                  <a:moveTo>
                    <a:pt x="570" y="1430"/>
                  </a:moveTo>
                  <a:lnTo>
                    <a:pt x="585" y="1465"/>
                  </a:lnTo>
                  <a:lnTo>
                    <a:pt x="596" y="1496"/>
                  </a:lnTo>
                  <a:lnTo>
                    <a:pt x="600" y="1508"/>
                  </a:lnTo>
                  <a:lnTo>
                    <a:pt x="603" y="1517"/>
                  </a:lnTo>
                  <a:lnTo>
                    <a:pt x="604" y="1524"/>
                  </a:lnTo>
                  <a:lnTo>
                    <a:pt x="603" y="1527"/>
                  </a:lnTo>
                  <a:lnTo>
                    <a:pt x="600" y="1527"/>
                  </a:lnTo>
                  <a:lnTo>
                    <a:pt x="597" y="1523"/>
                  </a:lnTo>
                  <a:lnTo>
                    <a:pt x="593" y="1515"/>
                  </a:lnTo>
                  <a:lnTo>
                    <a:pt x="586" y="1505"/>
                  </a:lnTo>
                  <a:lnTo>
                    <a:pt x="572" y="1477"/>
                  </a:lnTo>
                  <a:lnTo>
                    <a:pt x="557" y="1442"/>
                  </a:lnTo>
                  <a:lnTo>
                    <a:pt x="541" y="1406"/>
                  </a:lnTo>
                  <a:lnTo>
                    <a:pt x="529" y="1374"/>
                  </a:lnTo>
                  <a:lnTo>
                    <a:pt x="526" y="1362"/>
                  </a:lnTo>
                  <a:lnTo>
                    <a:pt x="523" y="1352"/>
                  </a:lnTo>
                  <a:lnTo>
                    <a:pt x="522" y="1345"/>
                  </a:lnTo>
                  <a:lnTo>
                    <a:pt x="523" y="1343"/>
                  </a:lnTo>
                  <a:lnTo>
                    <a:pt x="525" y="1343"/>
                  </a:lnTo>
                  <a:lnTo>
                    <a:pt x="528" y="1348"/>
                  </a:lnTo>
                  <a:lnTo>
                    <a:pt x="534" y="1355"/>
                  </a:lnTo>
                  <a:lnTo>
                    <a:pt x="539" y="1365"/>
                  </a:lnTo>
                  <a:lnTo>
                    <a:pt x="553" y="1394"/>
                  </a:lnTo>
                  <a:lnTo>
                    <a:pt x="570" y="1430"/>
                  </a:lnTo>
                  <a:close/>
                  <a:moveTo>
                    <a:pt x="53" y="70"/>
                  </a:moveTo>
                  <a:lnTo>
                    <a:pt x="43" y="44"/>
                  </a:lnTo>
                  <a:lnTo>
                    <a:pt x="36" y="22"/>
                  </a:lnTo>
                  <a:lnTo>
                    <a:pt x="32" y="7"/>
                  </a:lnTo>
                  <a:lnTo>
                    <a:pt x="32" y="0"/>
                  </a:lnTo>
                  <a:lnTo>
                    <a:pt x="34" y="2"/>
                  </a:lnTo>
                  <a:lnTo>
                    <a:pt x="36" y="4"/>
                  </a:lnTo>
                  <a:lnTo>
                    <a:pt x="39" y="9"/>
                  </a:lnTo>
                  <a:lnTo>
                    <a:pt x="43" y="16"/>
                  </a:lnTo>
                  <a:lnTo>
                    <a:pt x="51" y="36"/>
                  </a:lnTo>
                  <a:lnTo>
                    <a:pt x="61" y="60"/>
                  </a:lnTo>
                  <a:lnTo>
                    <a:pt x="71" y="85"/>
                  </a:lnTo>
                  <a:lnTo>
                    <a:pt x="78" y="107"/>
                  </a:lnTo>
                  <a:lnTo>
                    <a:pt x="82" y="121"/>
                  </a:lnTo>
                  <a:lnTo>
                    <a:pt x="82" y="129"/>
                  </a:lnTo>
                  <a:lnTo>
                    <a:pt x="80" y="128"/>
                  </a:lnTo>
                  <a:lnTo>
                    <a:pt x="78" y="125"/>
                  </a:lnTo>
                  <a:lnTo>
                    <a:pt x="76" y="120"/>
                  </a:lnTo>
                  <a:lnTo>
                    <a:pt x="71" y="112"/>
                  </a:lnTo>
                  <a:lnTo>
                    <a:pt x="62" y="94"/>
                  </a:lnTo>
                  <a:lnTo>
                    <a:pt x="53" y="70"/>
                  </a:lnTo>
                  <a:close/>
                  <a:moveTo>
                    <a:pt x="119" y="241"/>
                  </a:moveTo>
                  <a:lnTo>
                    <a:pt x="110" y="214"/>
                  </a:lnTo>
                  <a:lnTo>
                    <a:pt x="102" y="192"/>
                  </a:lnTo>
                  <a:lnTo>
                    <a:pt x="99" y="176"/>
                  </a:lnTo>
                  <a:lnTo>
                    <a:pt x="98" y="169"/>
                  </a:lnTo>
                  <a:lnTo>
                    <a:pt x="100" y="169"/>
                  </a:lnTo>
                  <a:lnTo>
                    <a:pt x="102" y="173"/>
                  </a:lnTo>
                  <a:lnTo>
                    <a:pt x="105" y="178"/>
                  </a:lnTo>
                  <a:lnTo>
                    <a:pt x="110" y="186"/>
                  </a:lnTo>
                  <a:lnTo>
                    <a:pt x="118" y="205"/>
                  </a:lnTo>
                  <a:lnTo>
                    <a:pt x="129" y="232"/>
                  </a:lnTo>
                  <a:lnTo>
                    <a:pt x="139" y="258"/>
                  </a:lnTo>
                  <a:lnTo>
                    <a:pt x="147" y="280"/>
                  </a:lnTo>
                  <a:lnTo>
                    <a:pt x="149" y="289"/>
                  </a:lnTo>
                  <a:lnTo>
                    <a:pt x="151" y="295"/>
                  </a:lnTo>
                  <a:lnTo>
                    <a:pt x="151" y="301"/>
                  </a:lnTo>
                  <a:lnTo>
                    <a:pt x="151" y="303"/>
                  </a:lnTo>
                  <a:lnTo>
                    <a:pt x="149" y="302"/>
                  </a:lnTo>
                  <a:lnTo>
                    <a:pt x="147" y="300"/>
                  </a:lnTo>
                  <a:lnTo>
                    <a:pt x="144" y="294"/>
                  </a:lnTo>
                  <a:lnTo>
                    <a:pt x="140" y="287"/>
                  </a:lnTo>
                  <a:lnTo>
                    <a:pt x="130" y="267"/>
                  </a:lnTo>
                  <a:lnTo>
                    <a:pt x="119" y="241"/>
                  </a:lnTo>
                  <a:close/>
                  <a:moveTo>
                    <a:pt x="192" y="421"/>
                  </a:moveTo>
                  <a:lnTo>
                    <a:pt x="181" y="394"/>
                  </a:lnTo>
                  <a:lnTo>
                    <a:pt x="173" y="370"/>
                  </a:lnTo>
                  <a:lnTo>
                    <a:pt x="170" y="361"/>
                  </a:lnTo>
                  <a:lnTo>
                    <a:pt x="169" y="353"/>
                  </a:lnTo>
                  <a:lnTo>
                    <a:pt x="168" y="349"/>
                  </a:lnTo>
                  <a:lnTo>
                    <a:pt x="168" y="347"/>
                  </a:lnTo>
                  <a:lnTo>
                    <a:pt x="170" y="347"/>
                  </a:lnTo>
                  <a:lnTo>
                    <a:pt x="172" y="350"/>
                  </a:lnTo>
                  <a:lnTo>
                    <a:pt x="176" y="356"/>
                  </a:lnTo>
                  <a:lnTo>
                    <a:pt x="180" y="363"/>
                  </a:lnTo>
                  <a:lnTo>
                    <a:pt x="191" y="384"/>
                  </a:lnTo>
                  <a:lnTo>
                    <a:pt x="202" y="412"/>
                  </a:lnTo>
                  <a:lnTo>
                    <a:pt x="213" y="439"/>
                  </a:lnTo>
                  <a:lnTo>
                    <a:pt x="220" y="462"/>
                  </a:lnTo>
                  <a:lnTo>
                    <a:pt x="222" y="472"/>
                  </a:lnTo>
                  <a:lnTo>
                    <a:pt x="225" y="479"/>
                  </a:lnTo>
                  <a:lnTo>
                    <a:pt x="225" y="484"/>
                  </a:lnTo>
                  <a:lnTo>
                    <a:pt x="225" y="487"/>
                  </a:lnTo>
                  <a:lnTo>
                    <a:pt x="222" y="486"/>
                  </a:lnTo>
                  <a:lnTo>
                    <a:pt x="220" y="483"/>
                  </a:lnTo>
                  <a:lnTo>
                    <a:pt x="217" y="477"/>
                  </a:lnTo>
                  <a:lnTo>
                    <a:pt x="213" y="470"/>
                  </a:lnTo>
                  <a:lnTo>
                    <a:pt x="203" y="449"/>
                  </a:lnTo>
                  <a:lnTo>
                    <a:pt x="192" y="421"/>
                  </a:lnTo>
                  <a:close/>
                  <a:moveTo>
                    <a:pt x="267" y="610"/>
                  </a:moveTo>
                  <a:lnTo>
                    <a:pt x="255" y="581"/>
                  </a:lnTo>
                  <a:lnTo>
                    <a:pt x="248" y="557"/>
                  </a:lnTo>
                  <a:lnTo>
                    <a:pt x="244" y="547"/>
                  </a:lnTo>
                  <a:lnTo>
                    <a:pt x="243" y="540"/>
                  </a:lnTo>
                  <a:lnTo>
                    <a:pt x="242" y="534"/>
                  </a:lnTo>
                  <a:lnTo>
                    <a:pt x="242" y="532"/>
                  </a:lnTo>
                  <a:lnTo>
                    <a:pt x="244" y="532"/>
                  </a:lnTo>
                  <a:lnTo>
                    <a:pt x="247" y="535"/>
                  </a:lnTo>
                  <a:lnTo>
                    <a:pt x="251" y="541"/>
                  </a:lnTo>
                  <a:lnTo>
                    <a:pt x="255" y="550"/>
                  </a:lnTo>
                  <a:lnTo>
                    <a:pt x="266" y="572"/>
                  </a:lnTo>
                  <a:lnTo>
                    <a:pt x="278" y="600"/>
                  </a:lnTo>
                  <a:lnTo>
                    <a:pt x="289" y="629"/>
                  </a:lnTo>
                  <a:lnTo>
                    <a:pt x="298" y="654"/>
                  </a:lnTo>
                  <a:lnTo>
                    <a:pt x="300" y="664"/>
                  </a:lnTo>
                  <a:lnTo>
                    <a:pt x="302" y="671"/>
                  </a:lnTo>
                  <a:lnTo>
                    <a:pt x="304" y="677"/>
                  </a:lnTo>
                  <a:lnTo>
                    <a:pt x="302" y="679"/>
                  </a:lnTo>
                  <a:lnTo>
                    <a:pt x="301" y="679"/>
                  </a:lnTo>
                  <a:lnTo>
                    <a:pt x="298" y="676"/>
                  </a:lnTo>
                  <a:lnTo>
                    <a:pt x="295" y="669"/>
                  </a:lnTo>
                  <a:lnTo>
                    <a:pt x="290" y="661"/>
                  </a:lnTo>
                  <a:lnTo>
                    <a:pt x="279" y="638"/>
                  </a:lnTo>
                  <a:lnTo>
                    <a:pt x="267" y="610"/>
                  </a:lnTo>
                  <a:close/>
                  <a:moveTo>
                    <a:pt x="359" y="797"/>
                  </a:moveTo>
                  <a:lnTo>
                    <a:pt x="371" y="828"/>
                  </a:lnTo>
                  <a:lnTo>
                    <a:pt x="381" y="853"/>
                  </a:lnTo>
                  <a:lnTo>
                    <a:pt x="384" y="864"/>
                  </a:lnTo>
                  <a:lnTo>
                    <a:pt x="386" y="872"/>
                  </a:lnTo>
                  <a:lnTo>
                    <a:pt x="387" y="877"/>
                  </a:lnTo>
                  <a:lnTo>
                    <a:pt x="386" y="880"/>
                  </a:lnTo>
                  <a:lnTo>
                    <a:pt x="385" y="880"/>
                  </a:lnTo>
                  <a:lnTo>
                    <a:pt x="381" y="876"/>
                  </a:lnTo>
                  <a:lnTo>
                    <a:pt x="377" y="870"/>
                  </a:lnTo>
                  <a:lnTo>
                    <a:pt x="373" y="861"/>
                  </a:lnTo>
                  <a:lnTo>
                    <a:pt x="361" y="838"/>
                  </a:lnTo>
                  <a:lnTo>
                    <a:pt x="348" y="808"/>
                  </a:lnTo>
                  <a:lnTo>
                    <a:pt x="336" y="778"/>
                  </a:lnTo>
                  <a:lnTo>
                    <a:pt x="328" y="752"/>
                  </a:lnTo>
                  <a:lnTo>
                    <a:pt x="324" y="741"/>
                  </a:lnTo>
                  <a:lnTo>
                    <a:pt x="322" y="734"/>
                  </a:lnTo>
                  <a:lnTo>
                    <a:pt x="321" y="728"/>
                  </a:lnTo>
                  <a:lnTo>
                    <a:pt x="322" y="726"/>
                  </a:lnTo>
                  <a:lnTo>
                    <a:pt x="324" y="726"/>
                  </a:lnTo>
                  <a:lnTo>
                    <a:pt x="327" y="729"/>
                  </a:lnTo>
                  <a:lnTo>
                    <a:pt x="331" y="736"/>
                  </a:lnTo>
                  <a:lnTo>
                    <a:pt x="335" y="745"/>
                  </a:lnTo>
                  <a:lnTo>
                    <a:pt x="347" y="768"/>
                  </a:lnTo>
                  <a:lnTo>
                    <a:pt x="359" y="797"/>
                  </a:lnTo>
                  <a:close/>
                  <a:moveTo>
                    <a:pt x="447" y="1005"/>
                  </a:moveTo>
                  <a:lnTo>
                    <a:pt x="460" y="1036"/>
                  </a:lnTo>
                  <a:lnTo>
                    <a:pt x="469" y="1063"/>
                  </a:lnTo>
                  <a:lnTo>
                    <a:pt x="472" y="1074"/>
                  </a:lnTo>
                  <a:lnTo>
                    <a:pt x="474" y="1082"/>
                  </a:lnTo>
                  <a:lnTo>
                    <a:pt x="476" y="1088"/>
                  </a:lnTo>
                  <a:lnTo>
                    <a:pt x="474" y="1091"/>
                  </a:lnTo>
                  <a:lnTo>
                    <a:pt x="472" y="1090"/>
                  </a:lnTo>
                  <a:lnTo>
                    <a:pt x="470" y="1087"/>
                  </a:lnTo>
                  <a:lnTo>
                    <a:pt x="466" y="1080"/>
                  </a:lnTo>
                  <a:lnTo>
                    <a:pt x="460" y="1071"/>
                  </a:lnTo>
                  <a:lnTo>
                    <a:pt x="448" y="1047"/>
                  </a:lnTo>
                  <a:lnTo>
                    <a:pt x="434" y="1017"/>
                  </a:lnTo>
                  <a:lnTo>
                    <a:pt x="422" y="984"/>
                  </a:lnTo>
                  <a:lnTo>
                    <a:pt x="412" y="957"/>
                  </a:lnTo>
                  <a:lnTo>
                    <a:pt x="409" y="946"/>
                  </a:lnTo>
                  <a:lnTo>
                    <a:pt x="407" y="938"/>
                  </a:lnTo>
                  <a:lnTo>
                    <a:pt x="405" y="932"/>
                  </a:lnTo>
                  <a:lnTo>
                    <a:pt x="407" y="929"/>
                  </a:lnTo>
                  <a:lnTo>
                    <a:pt x="409" y="929"/>
                  </a:lnTo>
                  <a:lnTo>
                    <a:pt x="412" y="933"/>
                  </a:lnTo>
                  <a:lnTo>
                    <a:pt x="416" y="940"/>
                  </a:lnTo>
                  <a:lnTo>
                    <a:pt x="421" y="949"/>
                  </a:lnTo>
                  <a:lnTo>
                    <a:pt x="433" y="974"/>
                  </a:lnTo>
                  <a:lnTo>
                    <a:pt x="447" y="1005"/>
                  </a:lnTo>
                  <a:close/>
                  <a:moveTo>
                    <a:pt x="570" y="1311"/>
                  </a:moveTo>
                  <a:lnTo>
                    <a:pt x="568" y="1311"/>
                  </a:lnTo>
                  <a:lnTo>
                    <a:pt x="564" y="1307"/>
                  </a:lnTo>
                  <a:lnTo>
                    <a:pt x="560" y="1300"/>
                  </a:lnTo>
                  <a:lnTo>
                    <a:pt x="554" y="1292"/>
                  </a:lnTo>
                  <a:lnTo>
                    <a:pt x="541" y="1265"/>
                  </a:lnTo>
                  <a:lnTo>
                    <a:pt x="526" y="1234"/>
                  </a:lnTo>
                  <a:lnTo>
                    <a:pt x="513" y="1201"/>
                  </a:lnTo>
                  <a:lnTo>
                    <a:pt x="503" y="1172"/>
                  </a:lnTo>
                  <a:lnTo>
                    <a:pt x="500" y="1161"/>
                  </a:lnTo>
                  <a:lnTo>
                    <a:pt x="497" y="1152"/>
                  </a:lnTo>
                  <a:lnTo>
                    <a:pt x="496" y="1146"/>
                  </a:lnTo>
                  <a:lnTo>
                    <a:pt x="497" y="1144"/>
                  </a:lnTo>
                  <a:lnTo>
                    <a:pt x="499" y="1144"/>
                  </a:lnTo>
                  <a:lnTo>
                    <a:pt x="503" y="1147"/>
                  </a:lnTo>
                  <a:lnTo>
                    <a:pt x="507" y="1154"/>
                  </a:lnTo>
                  <a:lnTo>
                    <a:pt x="512" y="1163"/>
                  </a:lnTo>
                  <a:lnTo>
                    <a:pt x="525" y="1189"/>
                  </a:lnTo>
                  <a:lnTo>
                    <a:pt x="539" y="1222"/>
                  </a:lnTo>
                  <a:lnTo>
                    <a:pt x="553" y="1254"/>
                  </a:lnTo>
                  <a:lnTo>
                    <a:pt x="563" y="1283"/>
                  </a:lnTo>
                  <a:lnTo>
                    <a:pt x="567" y="1294"/>
                  </a:lnTo>
                  <a:lnTo>
                    <a:pt x="569" y="1303"/>
                  </a:lnTo>
                  <a:lnTo>
                    <a:pt x="570" y="1309"/>
                  </a:lnTo>
                  <a:lnTo>
                    <a:pt x="570" y="1311"/>
                  </a:lnTo>
                  <a:close/>
                  <a:moveTo>
                    <a:pt x="638" y="1448"/>
                  </a:moveTo>
                  <a:lnTo>
                    <a:pt x="653" y="1484"/>
                  </a:lnTo>
                  <a:lnTo>
                    <a:pt x="664" y="1513"/>
                  </a:lnTo>
                  <a:lnTo>
                    <a:pt x="667" y="1524"/>
                  </a:lnTo>
                  <a:lnTo>
                    <a:pt x="670" y="1534"/>
                  </a:lnTo>
                  <a:lnTo>
                    <a:pt x="671" y="1539"/>
                  </a:lnTo>
                  <a:lnTo>
                    <a:pt x="670" y="1543"/>
                  </a:lnTo>
                  <a:lnTo>
                    <a:pt x="668" y="1543"/>
                  </a:lnTo>
                  <a:lnTo>
                    <a:pt x="665" y="1538"/>
                  </a:lnTo>
                  <a:lnTo>
                    <a:pt x="660" y="1532"/>
                  </a:lnTo>
                  <a:lnTo>
                    <a:pt x="654" y="1522"/>
                  </a:lnTo>
                  <a:lnTo>
                    <a:pt x="640" y="1494"/>
                  </a:lnTo>
                  <a:lnTo>
                    <a:pt x="625" y="1460"/>
                  </a:lnTo>
                  <a:lnTo>
                    <a:pt x="610" y="1425"/>
                  </a:lnTo>
                  <a:lnTo>
                    <a:pt x="599" y="1396"/>
                  </a:lnTo>
                  <a:lnTo>
                    <a:pt x="596" y="1384"/>
                  </a:lnTo>
                  <a:lnTo>
                    <a:pt x="593" y="1375"/>
                  </a:lnTo>
                  <a:lnTo>
                    <a:pt x="592" y="1368"/>
                  </a:lnTo>
                  <a:lnTo>
                    <a:pt x="593" y="1365"/>
                  </a:lnTo>
                  <a:lnTo>
                    <a:pt x="595" y="1366"/>
                  </a:lnTo>
                  <a:lnTo>
                    <a:pt x="598" y="1371"/>
                  </a:lnTo>
                  <a:lnTo>
                    <a:pt x="603" y="1377"/>
                  </a:lnTo>
                  <a:lnTo>
                    <a:pt x="609" y="1387"/>
                  </a:lnTo>
                  <a:lnTo>
                    <a:pt x="622" y="1414"/>
                  </a:lnTo>
                  <a:lnTo>
                    <a:pt x="638" y="1448"/>
                  </a:lnTo>
                  <a:close/>
                  <a:moveTo>
                    <a:pt x="214" y="319"/>
                  </a:moveTo>
                  <a:lnTo>
                    <a:pt x="204" y="294"/>
                  </a:lnTo>
                  <a:lnTo>
                    <a:pt x="196" y="273"/>
                  </a:lnTo>
                  <a:lnTo>
                    <a:pt x="194" y="265"/>
                  </a:lnTo>
                  <a:lnTo>
                    <a:pt x="193" y="258"/>
                  </a:lnTo>
                  <a:lnTo>
                    <a:pt x="192" y="254"/>
                  </a:lnTo>
                  <a:lnTo>
                    <a:pt x="193" y="251"/>
                  </a:lnTo>
                  <a:lnTo>
                    <a:pt x="194" y="251"/>
                  </a:lnTo>
                  <a:lnTo>
                    <a:pt x="196" y="254"/>
                  </a:lnTo>
                  <a:lnTo>
                    <a:pt x="199" y="259"/>
                  </a:lnTo>
                  <a:lnTo>
                    <a:pt x="204" y="267"/>
                  </a:lnTo>
                  <a:lnTo>
                    <a:pt x="213" y="285"/>
                  </a:lnTo>
                  <a:lnTo>
                    <a:pt x="224" y="311"/>
                  </a:lnTo>
                  <a:lnTo>
                    <a:pt x="232" y="336"/>
                  </a:lnTo>
                  <a:lnTo>
                    <a:pt x="240" y="357"/>
                  </a:lnTo>
                  <a:lnTo>
                    <a:pt x="242" y="365"/>
                  </a:lnTo>
                  <a:lnTo>
                    <a:pt x="243" y="372"/>
                  </a:lnTo>
                  <a:lnTo>
                    <a:pt x="244" y="376"/>
                  </a:lnTo>
                  <a:lnTo>
                    <a:pt x="243" y="379"/>
                  </a:lnTo>
                  <a:lnTo>
                    <a:pt x="242" y="379"/>
                  </a:lnTo>
                  <a:lnTo>
                    <a:pt x="240" y="375"/>
                  </a:lnTo>
                  <a:lnTo>
                    <a:pt x="237" y="371"/>
                  </a:lnTo>
                  <a:lnTo>
                    <a:pt x="232" y="363"/>
                  </a:lnTo>
                  <a:lnTo>
                    <a:pt x="224" y="345"/>
                  </a:lnTo>
                  <a:lnTo>
                    <a:pt x="214" y="319"/>
                  </a:lnTo>
                  <a:close/>
                  <a:moveTo>
                    <a:pt x="282" y="492"/>
                  </a:moveTo>
                  <a:lnTo>
                    <a:pt x="272" y="465"/>
                  </a:lnTo>
                  <a:lnTo>
                    <a:pt x="264" y="443"/>
                  </a:lnTo>
                  <a:lnTo>
                    <a:pt x="262" y="435"/>
                  </a:lnTo>
                  <a:lnTo>
                    <a:pt x="261" y="427"/>
                  </a:lnTo>
                  <a:lnTo>
                    <a:pt x="260" y="422"/>
                  </a:lnTo>
                  <a:lnTo>
                    <a:pt x="260" y="420"/>
                  </a:lnTo>
                  <a:lnTo>
                    <a:pt x="262" y="420"/>
                  </a:lnTo>
                  <a:lnTo>
                    <a:pt x="264" y="424"/>
                  </a:lnTo>
                  <a:lnTo>
                    <a:pt x="267" y="429"/>
                  </a:lnTo>
                  <a:lnTo>
                    <a:pt x="272" y="437"/>
                  </a:lnTo>
                  <a:lnTo>
                    <a:pt x="282" y="456"/>
                  </a:lnTo>
                  <a:lnTo>
                    <a:pt x="293" y="483"/>
                  </a:lnTo>
                  <a:lnTo>
                    <a:pt x="302" y="509"/>
                  </a:lnTo>
                  <a:lnTo>
                    <a:pt x="310" y="531"/>
                  </a:lnTo>
                  <a:lnTo>
                    <a:pt x="312" y="540"/>
                  </a:lnTo>
                  <a:lnTo>
                    <a:pt x="314" y="547"/>
                  </a:lnTo>
                  <a:lnTo>
                    <a:pt x="314" y="552"/>
                  </a:lnTo>
                  <a:lnTo>
                    <a:pt x="314" y="554"/>
                  </a:lnTo>
                  <a:lnTo>
                    <a:pt x="312" y="554"/>
                  </a:lnTo>
                  <a:lnTo>
                    <a:pt x="310" y="551"/>
                  </a:lnTo>
                  <a:lnTo>
                    <a:pt x="307" y="545"/>
                  </a:lnTo>
                  <a:lnTo>
                    <a:pt x="302" y="538"/>
                  </a:lnTo>
                  <a:lnTo>
                    <a:pt x="293" y="518"/>
                  </a:lnTo>
                  <a:lnTo>
                    <a:pt x="282" y="492"/>
                  </a:lnTo>
                  <a:close/>
                  <a:moveTo>
                    <a:pt x="356" y="673"/>
                  </a:moveTo>
                  <a:lnTo>
                    <a:pt x="345" y="646"/>
                  </a:lnTo>
                  <a:lnTo>
                    <a:pt x="336" y="622"/>
                  </a:lnTo>
                  <a:lnTo>
                    <a:pt x="334" y="613"/>
                  </a:lnTo>
                  <a:lnTo>
                    <a:pt x="332" y="606"/>
                  </a:lnTo>
                  <a:lnTo>
                    <a:pt x="332" y="600"/>
                  </a:lnTo>
                  <a:lnTo>
                    <a:pt x="332" y="598"/>
                  </a:lnTo>
                  <a:lnTo>
                    <a:pt x="334" y="598"/>
                  </a:lnTo>
                  <a:lnTo>
                    <a:pt x="336" y="601"/>
                  </a:lnTo>
                  <a:lnTo>
                    <a:pt x="340" y="607"/>
                  </a:lnTo>
                  <a:lnTo>
                    <a:pt x="344" y="614"/>
                  </a:lnTo>
                  <a:lnTo>
                    <a:pt x="355" y="636"/>
                  </a:lnTo>
                  <a:lnTo>
                    <a:pt x="367" y="663"/>
                  </a:lnTo>
                  <a:lnTo>
                    <a:pt x="378" y="691"/>
                  </a:lnTo>
                  <a:lnTo>
                    <a:pt x="386" y="714"/>
                  </a:lnTo>
                  <a:lnTo>
                    <a:pt x="388" y="724"/>
                  </a:lnTo>
                  <a:lnTo>
                    <a:pt x="390" y="732"/>
                  </a:lnTo>
                  <a:lnTo>
                    <a:pt x="390" y="736"/>
                  </a:lnTo>
                  <a:lnTo>
                    <a:pt x="390" y="738"/>
                  </a:lnTo>
                  <a:lnTo>
                    <a:pt x="388" y="738"/>
                  </a:lnTo>
                  <a:lnTo>
                    <a:pt x="386" y="735"/>
                  </a:lnTo>
                  <a:lnTo>
                    <a:pt x="382" y="729"/>
                  </a:lnTo>
                  <a:lnTo>
                    <a:pt x="378" y="722"/>
                  </a:lnTo>
                  <a:lnTo>
                    <a:pt x="367" y="701"/>
                  </a:lnTo>
                  <a:lnTo>
                    <a:pt x="356" y="673"/>
                  </a:lnTo>
                  <a:close/>
                  <a:moveTo>
                    <a:pt x="434" y="863"/>
                  </a:moveTo>
                  <a:lnTo>
                    <a:pt x="422" y="834"/>
                  </a:lnTo>
                  <a:lnTo>
                    <a:pt x="413" y="809"/>
                  </a:lnTo>
                  <a:lnTo>
                    <a:pt x="411" y="800"/>
                  </a:lnTo>
                  <a:lnTo>
                    <a:pt x="409" y="792"/>
                  </a:lnTo>
                  <a:lnTo>
                    <a:pt x="408" y="786"/>
                  </a:lnTo>
                  <a:lnTo>
                    <a:pt x="409" y="784"/>
                  </a:lnTo>
                  <a:lnTo>
                    <a:pt x="411" y="784"/>
                  </a:lnTo>
                  <a:lnTo>
                    <a:pt x="413" y="787"/>
                  </a:lnTo>
                  <a:lnTo>
                    <a:pt x="417" y="793"/>
                  </a:lnTo>
                  <a:lnTo>
                    <a:pt x="422" y="802"/>
                  </a:lnTo>
                  <a:lnTo>
                    <a:pt x="433" y="824"/>
                  </a:lnTo>
                  <a:lnTo>
                    <a:pt x="446" y="852"/>
                  </a:lnTo>
                  <a:lnTo>
                    <a:pt x="457" y="882"/>
                  </a:lnTo>
                  <a:lnTo>
                    <a:pt x="466" y="906"/>
                  </a:lnTo>
                  <a:lnTo>
                    <a:pt x="468" y="916"/>
                  </a:lnTo>
                  <a:lnTo>
                    <a:pt x="470" y="923"/>
                  </a:lnTo>
                  <a:lnTo>
                    <a:pt x="471" y="929"/>
                  </a:lnTo>
                  <a:lnTo>
                    <a:pt x="470" y="932"/>
                  </a:lnTo>
                  <a:lnTo>
                    <a:pt x="469" y="931"/>
                  </a:lnTo>
                  <a:lnTo>
                    <a:pt x="466" y="928"/>
                  </a:lnTo>
                  <a:lnTo>
                    <a:pt x="461" y="922"/>
                  </a:lnTo>
                  <a:lnTo>
                    <a:pt x="457" y="914"/>
                  </a:lnTo>
                  <a:lnTo>
                    <a:pt x="446" y="892"/>
                  </a:lnTo>
                  <a:lnTo>
                    <a:pt x="434" y="863"/>
                  </a:lnTo>
                  <a:close/>
                  <a:moveTo>
                    <a:pt x="529" y="1051"/>
                  </a:moveTo>
                  <a:lnTo>
                    <a:pt x="541" y="1081"/>
                  </a:lnTo>
                  <a:lnTo>
                    <a:pt x="551" y="1106"/>
                  </a:lnTo>
                  <a:lnTo>
                    <a:pt x="553" y="1117"/>
                  </a:lnTo>
                  <a:lnTo>
                    <a:pt x="556" y="1125"/>
                  </a:lnTo>
                  <a:lnTo>
                    <a:pt x="557" y="1131"/>
                  </a:lnTo>
                  <a:lnTo>
                    <a:pt x="556" y="1134"/>
                  </a:lnTo>
                  <a:lnTo>
                    <a:pt x="553" y="1133"/>
                  </a:lnTo>
                  <a:lnTo>
                    <a:pt x="551" y="1129"/>
                  </a:lnTo>
                  <a:lnTo>
                    <a:pt x="547" y="1124"/>
                  </a:lnTo>
                  <a:lnTo>
                    <a:pt x="541" y="1115"/>
                  </a:lnTo>
                  <a:lnTo>
                    <a:pt x="530" y="1091"/>
                  </a:lnTo>
                  <a:lnTo>
                    <a:pt x="517" y="1062"/>
                  </a:lnTo>
                  <a:lnTo>
                    <a:pt x="504" y="1031"/>
                  </a:lnTo>
                  <a:lnTo>
                    <a:pt x="495" y="1006"/>
                  </a:lnTo>
                  <a:lnTo>
                    <a:pt x="492" y="995"/>
                  </a:lnTo>
                  <a:lnTo>
                    <a:pt x="490" y="987"/>
                  </a:lnTo>
                  <a:lnTo>
                    <a:pt x="490" y="981"/>
                  </a:lnTo>
                  <a:lnTo>
                    <a:pt x="490" y="978"/>
                  </a:lnTo>
                  <a:lnTo>
                    <a:pt x="492" y="979"/>
                  </a:lnTo>
                  <a:lnTo>
                    <a:pt x="495" y="983"/>
                  </a:lnTo>
                  <a:lnTo>
                    <a:pt x="500" y="989"/>
                  </a:lnTo>
                  <a:lnTo>
                    <a:pt x="504" y="997"/>
                  </a:lnTo>
                  <a:lnTo>
                    <a:pt x="516" y="1021"/>
                  </a:lnTo>
                  <a:lnTo>
                    <a:pt x="529" y="1051"/>
                  </a:lnTo>
                  <a:close/>
                  <a:moveTo>
                    <a:pt x="619" y="1258"/>
                  </a:moveTo>
                  <a:lnTo>
                    <a:pt x="632" y="1291"/>
                  </a:lnTo>
                  <a:lnTo>
                    <a:pt x="641" y="1317"/>
                  </a:lnTo>
                  <a:lnTo>
                    <a:pt x="644" y="1328"/>
                  </a:lnTo>
                  <a:lnTo>
                    <a:pt x="646" y="1337"/>
                  </a:lnTo>
                  <a:lnTo>
                    <a:pt x="648" y="1342"/>
                  </a:lnTo>
                  <a:lnTo>
                    <a:pt x="646" y="1345"/>
                  </a:lnTo>
                  <a:lnTo>
                    <a:pt x="645" y="1344"/>
                  </a:lnTo>
                  <a:lnTo>
                    <a:pt x="642" y="1341"/>
                  </a:lnTo>
                  <a:lnTo>
                    <a:pt x="638" y="1334"/>
                  </a:lnTo>
                  <a:lnTo>
                    <a:pt x="632" y="1326"/>
                  </a:lnTo>
                  <a:lnTo>
                    <a:pt x="620" y="1302"/>
                  </a:lnTo>
                  <a:lnTo>
                    <a:pt x="606" y="1271"/>
                  </a:lnTo>
                  <a:lnTo>
                    <a:pt x="593" y="1238"/>
                  </a:lnTo>
                  <a:lnTo>
                    <a:pt x="583" y="1211"/>
                  </a:lnTo>
                  <a:lnTo>
                    <a:pt x="580" y="1200"/>
                  </a:lnTo>
                  <a:lnTo>
                    <a:pt x="577" y="1191"/>
                  </a:lnTo>
                  <a:lnTo>
                    <a:pt x="576" y="1185"/>
                  </a:lnTo>
                  <a:lnTo>
                    <a:pt x="576" y="1182"/>
                  </a:lnTo>
                  <a:lnTo>
                    <a:pt x="579" y="1183"/>
                  </a:lnTo>
                  <a:lnTo>
                    <a:pt x="582" y="1186"/>
                  </a:lnTo>
                  <a:lnTo>
                    <a:pt x="586" y="1193"/>
                  </a:lnTo>
                  <a:lnTo>
                    <a:pt x="592" y="1203"/>
                  </a:lnTo>
                  <a:lnTo>
                    <a:pt x="605" y="1227"/>
                  </a:lnTo>
                  <a:lnTo>
                    <a:pt x="619" y="1258"/>
                  </a:lnTo>
                  <a:close/>
                  <a:moveTo>
                    <a:pt x="379" y="569"/>
                  </a:moveTo>
                  <a:lnTo>
                    <a:pt x="369" y="544"/>
                  </a:lnTo>
                  <a:lnTo>
                    <a:pt x="362" y="522"/>
                  </a:lnTo>
                  <a:lnTo>
                    <a:pt x="359" y="515"/>
                  </a:lnTo>
                  <a:lnTo>
                    <a:pt x="358" y="507"/>
                  </a:lnTo>
                  <a:lnTo>
                    <a:pt x="357" y="502"/>
                  </a:lnTo>
                  <a:lnTo>
                    <a:pt x="358" y="500"/>
                  </a:lnTo>
                  <a:lnTo>
                    <a:pt x="359" y="500"/>
                  </a:lnTo>
                  <a:lnTo>
                    <a:pt x="363" y="504"/>
                  </a:lnTo>
                  <a:lnTo>
                    <a:pt x="366" y="508"/>
                  </a:lnTo>
                  <a:lnTo>
                    <a:pt x="369" y="516"/>
                  </a:lnTo>
                  <a:lnTo>
                    <a:pt x="379" y="535"/>
                  </a:lnTo>
                  <a:lnTo>
                    <a:pt x="390" y="559"/>
                  </a:lnTo>
                  <a:lnTo>
                    <a:pt x="400" y="585"/>
                  </a:lnTo>
                  <a:lnTo>
                    <a:pt x="407" y="607"/>
                  </a:lnTo>
                  <a:lnTo>
                    <a:pt x="409" y="615"/>
                  </a:lnTo>
                  <a:lnTo>
                    <a:pt x="411" y="622"/>
                  </a:lnTo>
                  <a:lnTo>
                    <a:pt x="411" y="626"/>
                  </a:lnTo>
                  <a:lnTo>
                    <a:pt x="411" y="629"/>
                  </a:lnTo>
                  <a:lnTo>
                    <a:pt x="409" y="629"/>
                  </a:lnTo>
                  <a:lnTo>
                    <a:pt x="407" y="625"/>
                  </a:lnTo>
                  <a:lnTo>
                    <a:pt x="403" y="621"/>
                  </a:lnTo>
                  <a:lnTo>
                    <a:pt x="399" y="613"/>
                  </a:lnTo>
                  <a:lnTo>
                    <a:pt x="390" y="595"/>
                  </a:lnTo>
                  <a:lnTo>
                    <a:pt x="379" y="569"/>
                  </a:lnTo>
                  <a:close/>
                  <a:moveTo>
                    <a:pt x="450" y="743"/>
                  </a:moveTo>
                  <a:lnTo>
                    <a:pt x="439" y="716"/>
                  </a:lnTo>
                  <a:lnTo>
                    <a:pt x="432" y="693"/>
                  </a:lnTo>
                  <a:lnTo>
                    <a:pt x="430" y="684"/>
                  </a:lnTo>
                  <a:lnTo>
                    <a:pt x="427" y="677"/>
                  </a:lnTo>
                  <a:lnTo>
                    <a:pt x="427" y="672"/>
                  </a:lnTo>
                  <a:lnTo>
                    <a:pt x="427" y="670"/>
                  </a:lnTo>
                  <a:lnTo>
                    <a:pt x="430" y="670"/>
                  </a:lnTo>
                  <a:lnTo>
                    <a:pt x="432" y="673"/>
                  </a:lnTo>
                  <a:lnTo>
                    <a:pt x="435" y="679"/>
                  </a:lnTo>
                  <a:lnTo>
                    <a:pt x="439" y="686"/>
                  </a:lnTo>
                  <a:lnTo>
                    <a:pt x="450" y="706"/>
                  </a:lnTo>
                  <a:lnTo>
                    <a:pt x="461" y="733"/>
                  </a:lnTo>
                  <a:lnTo>
                    <a:pt x="471" y="759"/>
                  </a:lnTo>
                  <a:lnTo>
                    <a:pt x="479" y="782"/>
                  </a:lnTo>
                  <a:lnTo>
                    <a:pt x="482" y="791"/>
                  </a:lnTo>
                  <a:lnTo>
                    <a:pt x="483" y="797"/>
                  </a:lnTo>
                  <a:lnTo>
                    <a:pt x="484" y="803"/>
                  </a:lnTo>
                  <a:lnTo>
                    <a:pt x="483" y="805"/>
                  </a:lnTo>
                  <a:lnTo>
                    <a:pt x="482" y="804"/>
                  </a:lnTo>
                  <a:lnTo>
                    <a:pt x="479" y="802"/>
                  </a:lnTo>
                  <a:lnTo>
                    <a:pt x="476" y="796"/>
                  </a:lnTo>
                  <a:lnTo>
                    <a:pt x="471" y="789"/>
                  </a:lnTo>
                  <a:lnTo>
                    <a:pt x="461" y="769"/>
                  </a:lnTo>
                  <a:lnTo>
                    <a:pt x="450" y="743"/>
                  </a:lnTo>
                  <a:close/>
                  <a:moveTo>
                    <a:pt x="526" y="924"/>
                  </a:moveTo>
                  <a:lnTo>
                    <a:pt x="515" y="897"/>
                  </a:lnTo>
                  <a:lnTo>
                    <a:pt x="506" y="873"/>
                  </a:lnTo>
                  <a:lnTo>
                    <a:pt x="504" y="864"/>
                  </a:lnTo>
                  <a:lnTo>
                    <a:pt x="502" y="857"/>
                  </a:lnTo>
                  <a:lnTo>
                    <a:pt x="501" y="851"/>
                  </a:lnTo>
                  <a:lnTo>
                    <a:pt x="502" y="849"/>
                  </a:lnTo>
                  <a:lnTo>
                    <a:pt x="504" y="849"/>
                  </a:lnTo>
                  <a:lnTo>
                    <a:pt x="506" y="852"/>
                  </a:lnTo>
                  <a:lnTo>
                    <a:pt x="510" y="858"/>
                  </a:lnTo>
                  <a:lnTo>
                    <a:pt x="515" y="865"/>
                  </a:lnTo>
                  <a:lnTo>
                    <a:pt x="525" y="886"/>
                  </a:lnTo>
                  <a:lnTo>
                    <a:pt x="537" y="914"/>
                  </a:lnTo>
                  <a:lnTo>
                    <a:pt x="548" y="942"/>
                  </a:lnTo>
                  <a:lnTo>
                    <a:pt x="557" y="965"/>
                  </a:lnTo>
                  <a:lnTo>
                    <a:pt x="559" y="975"/>
                  </a:lnTo>
                  <a:lnTo>
                    <a:pt x="561" y="983"/>
                  </a:lnTo>
                  <a:lnTo>
                    <a:pt x="562" y="987"/>
                  </a:lnTo>
                  <a:lnTo>
                    <a:pt x="561" y="990"/>
                  </a:lnTo>
                  <a:lnTo>
                    <a:pt x="559" y="989"/>
                  </a:lnTo>
                  <a:lnTo>
                    <a:pt x="557" y="986"/>
                  </a:lnTo>
                  <a:lnTo>
                    <a:pt x="552" y="980"/>
                  </a:lnTo>
                  <a:lnTo>
                    <a:pt x="548" y="973"/>
                  </a:lnTo>
                  <a:lnTo>
                    <a:pt x="538" y="952"/>
                  </a:lnTo>
                  <a:lnTo>
                    <a:pt x="526" y="924"/>
                  </a:lnTo>
                  <a:close/>
                  <a:moveTo>
                    <a:pt x="606" y="1115"/>
                  </a:moveTo>
                  <a:lnTo>
                    <a:pt x="594" y="1086"/>
                  </a:lnTo>
                  <a:lnTo>
                    <a:pt x="585" y="1060"/>
                  </a:lnTo>
                  <a:lnTo>
                    <a:pt x="582" y="1051"/>
                  </a:lnTo>
                  <a:lnTo>
                    <a:pt x="581" y="1043"/>
                  </a:lnTo>
                  <a:lnTo>
                    <a:pt x="580" y="1037"/>
                  </a:lnTo>
                  <a:lnTo>
                    <a:pt x="581" y="1035"/>
                  </a:lnTo>
                  <a:lnTo>
                    <a:pt x="582" y="1035"/>
                  </a:lnTo>
                  <a:lnTo>
                    <a:pt x="585" y="1038"/>
                  </a:lnTo>
                  <a:lnTo>
                    <a:pt x="590" y="1044"/>
                  </a:lnTo>
                  <a:lnTo>
                    <a:pt x="594" y="1053"/>
                  </a:lnTo>
                  <a:lnTo>
                    <a:pt x="605" y="1075"/>
                  </a:lnTo>
                  <a:lnTo>
                    <a:pt x="618" y="1103"/>
                  </a:lnTo>
                  <a:lnTo>
                    <a:pt x="630" y="1133"/>
                  </a:lnTo>
                  <a:lnTo>
                    <a:pt x="639" y="1158"/>
                  </a:lnTo>
                  <a:lnTo>
                    <a:pt x="642" y="1168"/>
                  </a:lnTo>
                  <a:lnTo>
                    <a:pt x="643" y="1175"/>
                  </a:lnTo>
                  <a:lnTo>
                    <a:pt x="644" y="1181"/>
                  </a:lnTo>
                  <a:lnTo>
                    <a:pt x="643" y="1183"/>
                  </a:lnTo>
                  <a:lnTo>
                    <a:pt x="642" y="1183"/>
                  </a:lnTo>
                  <a:lnTo>
                    <a:pt x="639" y="1180"/>
                  </a:lnTo>
                  <a:lnTo>
                    <a:pt x="634" y="1174"/>
                  </a:lnTo>
                  <a:lnTo>
                    <a:pt x="630" y="1166"/>
                  </a:lnTo>
                  <a:lnTo>
                    <a:pt x="619" y="1144"/>
                  </a:lnTo>
                  <a:lnTo>
                    <a:pt x="606" y="1115"/>
                  </a:lnTo>
                  <a:close/>
                  <a:moveTo>
                    <a:pt x="551" y="818"/>
                  </a:moveTo>
                  <a:lnTo>
                    <a:pt x="541" y="793"/>
                  </a:lnTo>
                  <a:lnTo>
                    <a:pt x="534" y="771"/>
                  </a:lnTo>
                  <a:lnTo>
                    <a:pt x="531" y="762"/>
                  </a:lnTo>
                  <a:lnTo>
                    <a:pt x="529" y="756"/>
                  </a:lnTo>
                  <a:lnTo>
                    <a:pt x="529" y="751"/>
                  </a:lnTo>
                  <a:lnTo>
                    <a:pt x="529" y="748"/>
                  </a:lnTo>
                  <a:lnTo>
                    <a:pt x="531" y="749"/>
                  </a:lnTo>
                  <a:lnTo>
                    <a:pt x="534" y="751"/>
                  </a:lnTo>
                  <a:lnTo>
                    <a:pt x="537" y="757"/>
                  </a:lnTo>
                  <a:lnTo>
                    <a:pt x="541" y="763"/>
                  </a:lnTo>
                  <a:lnTo>
                    <a:pt x="551" y="783"/>
                  </a:lnTo>
                  <a:lnTo>
                    <a:pt x="562" y="808"/>
                  </a:lnTo>
                  <a:lnTo>
                    <a:pt x="572" y="834"/>
                  </a:lnTo>
                  <a:lnTo>
                    <a:pt x="580" y="854"/>
                  </a:lnTo>
                  <a:lnTo>
                    <a:pt x="582" y="863"/>
                  </a:lnTo>
                  <a:lnTo>
                    <a:pt x="584" y="871"/>
                  </a:lnTo>
                  <a:lnTo>
                    <a:pt x="584" y="875"/>
                  </a:lnTo>
                  <a:lnTo>
                    <a:pt x="584" y="877"/>
                  </a:lnTo>
                  <a:lnTo>
                    <a:pt x="582" y="877"/>
                  </a:lnTo>
                  <a:lnTo>
                    <a:pt x="580" y="874"/>
                  </a:lnTo>
                  <a:lnTo>
                    <a:pt x="575" y="870"/>
                  </a:lnTo>
                  <a:lnTo>
                    <a:pt x="572" y="862"/>
                  </a:lnTo>
                  <a:lnTo>
                    <a:pt x="562" y="843"/>
                  </a:lnTo>
                  <a:lnTo>
                    <a:pt x="551" y="818"/>
                  </a:lnTo>
                  <a:close/>
                  <a:moveTo>
                    <a:pt x="623" y="991"/>
                  </a:moveTo>
                  <a:lnTo>
                    <a:pt x="613" y="965"/>
                  </a:lnTo>
                  <a:lnTo>
                    <a:pt x="605" y="942"/>
                  </a:lnTo>
                  <a:lnTo>
                    <a:pt x="603" y="933"/>
                  </a:lnTo>
                  <a:lnTo>
                    <a:pt x="600" y="926"/>
                  </a:lnTo>
                  <a:lnTo>
                    <a:pt x="600" y="921"/>
                  </a:lnTo>
                  <a:lnTo>
                    <a:pt x="600" y="919"/>
                  </a:lnTo>
                  <a:lnTo>
                    <a:pt x="603" y="919"/>
                  </a:lnTo>
                  <a:lnTo>
                    <a:pt x="605" y="922"/>
                  </a:lnTo>
                  <a:lnTo>
                    <a:pt x="609" y="927"/>
                  </a:lnTo>
                  <a:lnTo>
                    <a:pt x="614" y="934"/>
                  </a:lnTo>
                  <a:lnTo>
                    <a:pt x="623" y="955"/>
                  </a:lnTo>
                  <a:lnTo>
                    <a:pt x="636" y="981"/>
                  </a:lnTo>
                  <a:lnTo>
                    <a:pt x="646" y="1008"/>
                  </a:lnTo>
                  <a:lnTo>
                    <a:pt x="654" y="1031"/>
                  </a:lnTo>
                  <a:lnTo>
                    <a:pt x="656" y="1040"/>
                  </a:lnTo>
                  <a:lnTo>
                    <a:pt x="659" y="1046"/>
                  </a:lnTo>
                  <a:lnTo>
                    <a:pt x="659" y="1052"/>
                  </a:lnTo>
                  <a:lnTo>
                    <a:pt x="659" y="1054"/>
                  </a:lnTo>
                  <a:lnTo>
                    <a:pt x="656" y="1054"/>
                  </a:lnTo>
                  <a:lnTo>
                    <a:pt x="654" y="1051"/>
                  </a:lnTo>
                  <a:lnTo>
                    <a:pt x="650" y="1045"/>
                  </a:lnTo>
                  <a:lnTo>
                    <a:pt x="645" y="1038"/>
                  </a:lnTo>
                  <a:lnTo>
                    <a:pt x="636" y="1018"/>
                  </a:lnTo>
                  <a:lnTo>
                    <a:pt x="623" y="991"/>
                  </a:lnTo>
                  <a:close/>
                </a:path>
              </a:pathLst>
            </a:custGeom>
            <a:solidFill>
              <a:srgbClr val="F7F0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CH"/>
            </a:p>
          </p:txBody>
        </p:sp>
        <p:sp>
          <p:nvSpPr>
            <p:cNvPr id="132" name="Freeform 123"/>
            <p:cNvSpPr>
              <a:spLocks noEditPoints="1"/>
            </p:cNvSpPr>
            <p:nvPr userDrawn="1"/>
          </p:nvSpPr>
          <p:spPr bwMode="auto">
            <a:xfrm>
              <a:off x="8183563" y="3692525"/>
              <a:ext cx="180975" cy="822325"/>
            </a:xfrm>
            <a:custGeom>
              <a:avLst/>
              <a:gdLst>
                <a:gd name="T0" fmla="*/ 19 w 688"/>
                <a:gd name="T1" fmla="*/ 1078 h 3111"/>
                <a:gd name="T2" fmla="*/ 21 w 688"/>
                <a:gd name="T3" fmla="*/ 449 h 3111"/>
                <a:gd name="T4" fmla="*/ 11 w 688"/>
                <a:gd name="T5" fmla="*/ 135 h 3111"/>
                <a:gd name="T6" fmla="*/ 606 w 688"/>
                <a:gd name="T7" fmla="*/ 1375 h 3111"/>
                <a:gd name="T8" fmla="*/ 688 w 688"/>
                <a:gd name="T9" fmla="*/ 1944 h 3111"/>
                <a:gd name="T10" fmla="*/ 687 w 688"/>
                <a:gd name="T11" fmla="*/ 2605 h 3111"/>
                <a:gd name="T12" fmla="*/ 584 w 688"/>
                <a:gd name="T13" fmla="*/ 2728 h 3111"/>
                <a:gd name="T14" fmla="*/ 688 w 688"/>
                <a:gd name="T15" fmla="*/ 3055 h 3111"/>
                <a:gd name="T16" fmla="*/ 439 w 688"/>
                <a:gd name="T17" fmla="*/ 2639 h 3111"/>
                <a:gd name="T18" fmla="*/ 565 w 688"/>
                <a:gd name="T19" fmla="*/ 2907 h 3111"/>
                <a:gd name="T20" fmla="*/ 131 w 688"/>
                <a:gd name="T21" fmla="*/ 1894 h 3111"/>
                <a:gd name="T22" fmla="*/ 461 w 688"/>
                <a:gd name="T23" fmla="*/ 2599 h 3111"/>
                <a:gd name="T24" fmla="*/ 160 w 688"/>
                <a:gd name="T25" fmla="*/ 1893 h 3111"/>
                <a:gd name="T26" fmla="*/ 561 w 688"/>
                <a:gd name="T27" fmla="*/ 2731 h 3111"/>
                <a:gd name="T28" fmla="*/ 74 w 688"/>
                <a:gd name="T29" fmla="*/ 1665 h 3111"/>
                <a:gd name="T30" fmla="*/ 394 w 688"/>
                <a:gd name="T31" fmla="*/ 2347 h 3111"/>
                <a:gd name="T32" fmla="*/ 15 w 688"/>
                <a:gd name="T33" fmla="*/ 1446 h 3111"/>
                <a:gd name="T34" fmla="*/ 501 w 688"/>
                <a:gd name="T35" fmla="*/ 2470 h 3111"/>
                <a:gd name="T36" fmla="*/ 124 w 688"/>
                <a:gd name="T37" fmla="*/ 1596 h 3111"/>
                <a:gd name="T38" fmla="*/ 454 w 688"/>
                <a:gd name="T39" fmla="*/ 2314 h 3111"/>
                <a:gd name="T40" fmla="*/ 531 w 688"/>
                <a:gd name="T41" fmla="*/ 2450 h 3111"/>
                <a:gd name="T42" fmla="*/ 282 w 688"/>
                <a:gd name="T43" fmla="*/ 1857 h 3111"/>
                <a:gd name="T44" fmla="*/ 360 w 688"/>
                <a:gd name="T45" fmla="*/ 1997 h 3111"/>
                <a:gd name="T46" fmla="*/ 47 w 688"/>
                <a:gd name="T47" fmla="*/ 1250 h 3111"/>
                <a:gd name="T48" fmla="*/ 225 w 688"/>
                <a:gd name="T49" fmla="*/ 1607 h 3111"/>
                <a:gd name="T50" fmla="*/ 594 w 688"/>
                <a:gd name="T51" fmla="*/ 2436 h 3111"/>
                <a:gd name="T52" fmla="*/ 310 w 688"/>
                <a:gd name="T53" fmla="*/ 1723 h 3111"/>
                <a:gd name="T54" fmla="*/ 352 w 688"/>
                <a:gd name="T55" fmla="*/ 1817 h 3111"/>
                <a:gd name="T56" fmla="*/ 186 w 688"/>
                <a:gd name="T57" fmla="*/ 1349 h 3111"/>
                <a:gd name="T58" fmla="*/ 226 w 688"/>
                <a:gd name="T59" fmla="*/ 1432 h 3111"/>
                <a:gd name="T60" fmla="*/ 644 w 688"/>
                <a:gd name="T61" fmla="*/ 2331 h 3111"/>
                <a:gd name="T62" fmla="*/ 94 w 688"/>
                <a:gd name="T63" fmla="*/ 1030 h 3111"/>
                <a:gd name="T64" fmla="*/ 260 w 688"/>
                <a:gd name="T65" fmla="*/ 1403 h 3111"/>
                <a:gd name="T66" fmla="*/ 437 w 688"/>
                <a:gd name="T67" fmla="*/ 1761 h 3111"/>
                <a:gd name="T68" fmla="*/ 71 w 688"/>
                <a:gd name="T69" fmla="*/ 836 h 3111"/>
                <a:gd name="T70" fmla="*/ 214 w 688"/>
                <a:gd name="T71" fmla="*/ 1199 h 3111"/>
                <a:gd name="T72" fmla="*/ 437 w 688"/>
                <a:gd name="T73" fmla="*/ 1662 h 3111"/>
                <a:gd name="T74" fmla="*/ 84 w 688"/>
                <a:gd name="T75" fmla="*/ 738 h 3111"/>
                <a:gd name="T76" fmla="*/ 148 w 688"/>
                <a:gd name="T77" fmla="*/ 882 h 3111"/>
                <a:gd name="T78" fmla="*/ 348 w 688"/>
                <a:gd name="T79" fmla="*/ 1350 h 3111"/>
                <a:gd name="T80" fmla="*/ 493 w 688"/>
                <a:gd name="T81" fmla="*/ 1654 h 3111"/>
                <a:gd name="T82" fmla="*/ 214 w 688"/>
                <a:gd name="T83" fmla="*/ 942 h 3111"/>
                <a:gd name="T84" fmla="*/ 408 w 688"/>
                <a:gd name="T85" fmla="*/ 1377 h 3111"/>
                <a:gd name="T86" fmla="*/ 543 w 688"/>
                <a:gd name="T87" fmla="*/ 1681 h 3111"/>
                <a:gd name="T88" fmla="*/ 217 w 688"/>
                <a:gd name="T89" fmla="*/ 800 h 3111"/>
                <a:gd name="T90" fmla="*/ 250 w 688"/>
                <a:gd name="T91" fmla="*/ 865 h 3111"/>
                <a:gd name="T92" fmla="*/ 469 w 688"/>
                <a:gd name="T93" fmla="*/ 1378 h 3111"/>
                <a:gd name="T94" fmla="*/ 583 w 688"/>
                <a:gd name="T95" fmla="*/ 1604 h 3111"/>
                <a:gd name="T96" fmla="*/ 204 w 688"/>
                <a:gd name="T97" fmla="*/ 624 h 3111"/>
                <a:gd name="T98" fmla="*/ 276 w 688"/>
                <a:gd name="T99" fmla="*/ 758 h 3111"/>
                <a:gd name="T100" fmla="*/ 432 w 688"/>
                <a:gd name="T101" fmla="*/ 1152 h 3111"/>
                <a:gd name="T102" fmla="*/ 15 w 688"/>
                <a:gd name="T103" fmla="*/ 7 h 3111"/>
                <a:gd name="T104" fmla="*/ 139 w 688"/>
                <a:gd name="T105" fmla="*/ 304 h 3111"/>
                <a:gd name="T106" fmla="*/ 247 w 688"/>
                <a:gd name="T107" fmla="*/ 544 h 3111"/>
                <a:gd name="T108" fmla="*/ 362 w 688"/>
                <a:gd name="T109" fmla="*/ 803 h 3111"/>
                <a:gd name="T110" fmla="*/ 512 w 688"/>
                <a:gd name="T111" fmla="*/ 1156 h 3111"/>
                <a:gd name="T112" fmla="*/ 257 w 688"/>
                <a:gd name="T113" fmla="*/ 426 h 3111"/>
                <a:gd name="T114" fmla="*/ 393 w 688"/>
                <a:gd name="T115" fmla="*/ 739 h 3111"/>
                <a:gd name="T116" fmla="*/ 560 w 688"/>
                <a:gd name="T117" fmla="*/ 1128 h 3111"/>
                <a:gd name="T118" fmla="*/ 637 w 688"/>
                <a:gd name="T119" fmla="*/ 1262 h 3111"/>
                <a:gd name="T120" fmla="*/ 492 w 688"/>
                <a:gd name="T121" fmla="*/ 779 h 3111"/>
                <a:gd name="T122" fmla="*/ 598 w 688"/>
                <a:gd name="T123" fmla="*/ 1043 h 3111"/>
                <a:gd name="T124" fmla="*/ 602 w 688"/>
                <a:gd name="T125" fmla="*/ 871 h 3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88" h="3111">
                  <a:moveTo>
                    <a:pt x="0" y="1716"/>
                  </a:moveTo>
                  <a:lnTo>
                    <a:pt x="0" y="1677"/>
                  </a:lnTo>
                  <a:lnTo>
                    <a:pt x="18" y="1718"/>
                  </a:lnTo>
                  <a:lnTo>
                    <a:pt x="30" y="1750"/>
                  </a:lnTo>
                  <a:lnTo>
                    <a:pt x="34" y="1762"/>
                  </a:lnTo>
                  <a:lnTo>
                    <a:pt x="36" y="1771"/>
                  </a:lnTo>
                  <a:lnTo>
                    <a:pt x="38" y="1777"/>
                  </a:lnTo>
                  <a:lnTo>
                    <a:pt x="37" y="1780"/>
                  </a:lnTo>
                  <a:lnTo>
                    <a:pt x="36" y="1779"/>
                  </a:lnTo>
                  <a:lnTo>
                    <a:pt x="34" y="1777"/>
                  </a:lnTo>
                  <a:lnTo>
                    <a:pt x="31" y="1772"/>
                  </a:lnTo>
                  <a:lnTo>
                    <a:pt x="26" y="1764"/>
                  </a:lnTo>
                  <a:lnTo>
                    <a:pt x="14" y="1743"/>
                  </a:lnTo>
                  <a:lnTo>
                    <a:pt x="0" y="1716"/>
                  </a:lnTo>
                  <a:close/>
                  <a:moveTo>
                    <a:pt x="0" y="1638"/>
                  </a:moveTo>
                  <a:lnTo>
                    <a:pt x="0" y="1617"/>
                  </a:lnTo>
                  <a:lnTo>
                    <a:pt x="4" y="1629"/>
                  </a:lnTo>
                  <a:lnTo>
                    <a:pt x="8" y="1638"/>
                  </a:lnTo>
                  <a:lnTo>
                    <a:pt x="9" y="1644"/>
                  </a:lnTo>
                  <a:lnTo>
                    <a:pt x="9" y="1647"/>
                  </a:lnTo>
                  <a:lnTo>
                    <a:pt x="5" y="1646"/>
                  </a:lnTo>
                  <a:lnTo>
                    <a:pt x="0" y="1638"/>
                  </a:lnTo>
                  <a:close/>
                  <a:moveTo>
                    <a:pt x="0" y="1131"/>
                  </a:moveTo>
                  <a:lnTo>
                    <a:pt x="0" y="1116"/>
                  </a:lnTo>
                  <a:lnTo>
                    <a:pt x="3" y="1128"/>
                  </a:lnTo>
                  <a:lnTo>
                    <a:pt x="3" y="1133"/>
                  </a:lnTo>
                  <a:lnTo>
                    <a:pt x="2" y="1133"/>
                  </a:lnTo>
                  <a:lnTo>
                    <a:pt x="0" y="1131"/>
                  </a:lnTo>
                  <a:close/>
                  <a:moveTo>
                    <a:pt x="0" y="1044"/>
                  </a:moveTo>
                  <a:lnTo>
                    <a:pt x="0" y="1004"/>
                  </a:lnTo>
                  <a:lnTo>
                    <a:pt x="13" y="1036"/>
                  </a:lnTo>
                  <a:lnTo>
                    <a:pt x="23" y="1062"/>
                  </a:lnTo>
                  <a:lnTo>
                    <a:pt x="26" y="1073"/>
                  </a:lnTo>
                  <a:lnTo>
                    <a:pt x="28" y="1081"/>
                  </a:lnTo>
                  <a:lnTo>
                    <a:pt x="28" y="1087"/>
                  </a:lnTo>
                  <a:lnTo>
                    <a:pt x="28" y="1089"/>
                  </a:lnTo>
                  <a:lnTo>
                    <a:pt x="27" y="1089"/>
                  </a:lnTo>
                  <a:lnTo>
                    <a:pt x="25" y="1087"/>
                  </a:lnTo>
                  <a:lnTo>
                    <a:pt x="22" y="1083"/>
                  </a:lnTo>
                  <a:lnTo>
                    <a:pt x="19" y="1078"/>
                  </a:lnTo>
                  <a:lnTo>
                    <a:pt x="11" y="1064"/>
                  </a:lnTo>
                  <a:lnTo>
                    <a:pt x="0" y="1044"/>
                  </a:lnTo>
                  <a:close/>
                  <a:moveTo>
                    <a:pt x="0" y="940"/>
                  </a:moveTo>
                  <a:lnTo>
                    <a:pt x="0" y="897"/>
                  </a:lnTo>
                  <a:lnTo>
                    <a:pt x="5" y="908"/>
                  </a:lnTo>
                  <a:lnTo>
                    <a:pt x="10" y="919"/>
                  </a:lnTo>
                  <a:lnTo>
                    <a:pt x="15" y="930"/>
                  </a:lnTo>
                  <a:lnTo>
                    <a:pt x="21" y="942"/>
                  </a:lnTo>
                  <a:lnTo>
                    <a:pt x="38" y="985"/>
                  </a:lnTo>
                  <a:lnTo>
                    <a:pt x="51" y="1021"/>
                  </a:lnTo>
                  <a:lnTo>
                    <a:pt x="57" y="1035"/>
                  </a:lnTo>
                  <a:lnTo>
                    <a:pt x="60" y="1046"/>
                  </a:lnTo>
                  <a:lnTo>
                    <a:pt x="61" y="1054"/>
                  </a:lnTo>
                  <a:lnTo>
                    <a:pt x="61" y="1057"/>
                  </a:lnTo>
                  <a:lnTo>
                    <a:pt x="58" y="1056"/>
                  </a:lnTo>
                  <a:lnTo>
                    <a:pt x="55" y="1050"/>
                  </a:lnTo>
                  <a:lnTo>
                    <a:pt x="49" y="1042"/>
                  </a:lnTo>
                  <a:lnTo>
                    <a:pt x="42" y="1030"/>
                  </a:lnTo>
                  <a:lnTo>
                    <a:pt x="25" y="997"/>
                  </a:lnTo>
                  <a:lnTo>
                    <a:pt x="7" y="955"/>
                  </a:lnTo>
                  <a:lnTo>
                    <a:pt x="0" y="940"/>
                  </a:lnTo>
                  <a:close/>
                  <a:moveTo>
                    <a:pt x="0" y="704"/>
                  </a:moveTo>
                  <a:lnTo>
                    <a:pt x="0" y="662"/>
                  </a:lnTo>
                  <a:lnTo>
                    <a:pt x="15" y="699"/>
                  </a:lnTo>
                  <a:lnTo>
                    <a:pt x="26" y="729"/>
                  </a:lnTo>
                  <a:lnTo>
                    <a:pt x="30" y="741"/>
                  </a:lnTo>
                  <a:lnTo>
                    <a:pt x="33" y="751"/>
                  </a:lnTo>
                  <a:lnTo>
                    <a:pt x="34" y="758"/>
                  </a:lnTo>
                  <a:lnTo>
                    <a:pt x="33" y="760"/>
                  </a:lnTo>
                  <a:lnTo>
                    <a:pt x="32" y="760"/>
                  </a:lnTo>
                  <a:lnTo>
                    <a:pt x="28" y="758"/>
                  </a:lnTo>
                  <a:lnTo>
                    <a:pt x="26" y="753"/>
                  </a:lnTo>
                  <a:lnTo>
                    <a:pt x="22" y="747"/>
                  </a:lnTo>
                  <a:lnTo>
                    <a:pt x="12" y="728"/>
                  </a:lnTo>
                  <a:lnTo>
                    <a:pt x="0" y="704"/>
                  </a:lnTo>
                  <a:close/>
                  <a:moveTo>
                    <a:pt x="0" y="440"/>
                  </a:moveTo>
                  <a:lnTo>
                    <a:pt x="0" y="407"/>
                  </a:lnTo>
                  <a:lnTo>
                    <a:pt x="7" y="419"/>
                  </a:lnTo>
                  <a:lnTo>
                    <a:pt x="13" y="432"/>
                  </a:lnTo>
                  <a:lnTo>
                    <a:pt x="21" y="449"/>
                  </a:lnTo>
                  <a:lnTo>
                    <a:pt x="27" y="466"/>
                  </a:lnTo>
                  <a:lnTo>
                    <a:pt x="42" y="499"/>
                  </a:lnTo>
                  <a:lnTo>
                    <a:pt x="51" y="526"/>
                  </a:lnTo>
                  <a:lnTo>
                    <a:pt x="55" y="538"/>
                  </a:lnTo>
                  <a:lnTo>
                    <a:pt x="57" y="547"/>
                  </a:lnTo>
                  <a:lnTo>
                    <a:pt x="58" y="553"/>
                  </a:lnTo>
                  <a:lnTo>
                    <a:pt x="57" y="556"/>
                  </a:lnTo>
                  <a:lnTo>
                    <a:pt x="55" y="555"/>
                  </a:lnTo>
                  <a:lnTo>
                    <a:pt x="51" y="552"/>
                  </a:lnTo>
                  <a:lnTo>
                    <a:pt x="47" y="545"/>
                  </a:lnTo>
                  <a:lnTo>
                    <a:pt x="43" y="535"/>
                  </a:lnTo>
                  <a:lnTo>
                    <a:pt x="30" y="510"/>
                  </a:lnTo>
                  <a:lnTo>
                    <a:pt x="15" y="477"/>
                  </a:lnTo>
                  <a:lnTo>
                    <a:pt x="11" y="467"/>
                  </a:lnTo>
                  <a:lnTo>
                    <a:pt x="8" y="458"/>
                  </a:lnTo>
                  <a:lnTo>
                    <a:pt x="4" y="449"/>
                  </a:lnTo>
                  <a:lnTo>
                    <a:pt x="0" y="440"/>
                  </a:lnTo>
                  <a:close/>
                  <a:moveTo>
                    <a:pt x="0" y="297"/>
                  </a:moveTo>
                  <a:lnTo>
                    <a:pt x="0" y="260"/>
                  </a:lnTo>
                  <a:lnTo>
                    <a:pt x="4" y="269"/>
                  </a:lnTo>
                  <a:lnTo>
                    <a:pt x="9" y="278"/>
                  </a:lnTo>
                  <a:lnTo>
                    <a:pt x="13" y="287"/>
                  </a:lnTo>
                  <a:lnTo>
                    <a:pt x="16" y="297"/>
                  </a:lnTo>
                  <a:lnTo>
                    <a:pt x="28" y="328"/>
                  </a:lnTo>
                  <a:lnTo>
                    <a:pt x="38" y="353"/>
                  </a:lnTo>
                  <a:lnTo>
                    <a:pt x="41" y="364"/>
                  </a:lnTo>
                  <a:lnTo>
                    <a:pt x="43" y="372"/>
                  </a:lnTo>
                  <a:lnTo>
                    <a:pt x="44" y="377"/>
                  </a:lnTo>
                  <a:lnTo>
                    <a:pt x="43" y="380"/>
                  </a:lnTo>
                  <a:lnTo>
                    <a:pt x="42" y="380"/>
                  </a:lnTo>
                  <a:lnTo>
                    <a:pt x="38" y="376"/>
                  </a:lnTo>
                  <a:lnTo>
                    <a:pt x="34" y="370"/>
                  </a:lnTo>
                  <a:lnTo>
                    <a:pt x="30" y="361"/>
                  </a:lnTo>
                  <a:lnTo>
                    <a:pt x="18" y="338"/>
                  </a:lnTo>
                  <a:lnTo>
                    <a:pt x="5" y="308"/>
                  </a:lnTo>
                  <a:lnTo>
                    <a:pt x="0" y="297"/>
                  </a:lnTo>
                  <a:close/>
                  <a:moveTo>
                    <a:pt x="0" y="142"/>
                  </a:moveTo>
                  <a:lnTo>
                    <a:pt x="0" y="113"/>
                  </a:lnTo>
                  <a:lnTo>
                    <a:pt x="5" y="123"/>
                  </a:lnTo>
                  <a:lnTo>
                    <a:pt x="11" y="135"/>
                  </a:lnTo>
                  <a:lnTo>
                    <a:pt x="18" y="148"/>
                  </a:lnTo>
                  <a:lnTo>
                    <a:pt x="24" y="163"/>
                  </a:lnTo>
                  <a:lnTo>
                    <a:pt x="35" y="191"/>
                  </a:lnTo>
                  <a:lnTo>
                    <a:pt x="43" y="214"/>
                  </a:lnTo>
                  <a:lnTo>
                    <a:pt x="45" y="224"/>
                  </a:lnTo>
                  <a:lnTo>
                    <a:pt x="47" y="232"/>
                  </a:lnTo>
                  <a:lnTo>
                    <a:pt x="47" y="236"/>
                  </a:lnTo>
                  <a:lnTo>
                    <a:pt x="47" y="238"/>
                  </a:lnTo>
                  <a:lnTo>
                    <a:pt x="45" y="238"/>
                  </a:lnTo>
                  <a:lnTo>
                    <a:pt x="43" y="235"/>
                  </a:lnTo>
                  <a:lnTo>
                    <a:pt x="39" y="229"/>
                  </a:lnTo>
                  <a:lnTo>
                    <a:pt x="35" y="222"/>
                  </a:lnTo>
                  <a:lnTo>
                    <a:pt x="24" y="201"/>
                  </a:lnTo>
                  <a:lnTo>
                    <a:pt x="13" y="173"/>
                  </a:lnTo>
                  <a:lnTo>
                    <a:pt x="7" y="157"/>
                  </a:lnTo>
                  <a:lnTo>
                    <a:pt x="0" y="142"/>
                  </a:lnTo>
                  <a:close/>
                  <a:moveTo>
                    <a:pt x="688" y="1231"/>
                  </a:moveTo>
                  <a:lnTo>
                    <a:pt x="688" y="1249"/>
                  </a:lnTo>
                  <a:lnTo>
                    <a:pt x="687" y="1242"/>
                  </a:lnTo>
                  <a:lnTo>
                    <a:pt x="686" y="1237"/>
                  </a:lnTo>
                  <a:lnTo>
                    <a:pt x="686" y="1233"/>
                  </a:lnTo>
                  <a:lnTo>
                    <a:pt x="686" y="1231"/>
                  </a:lnTo>
                  <a:lnTo>
                    <a:pt x="687" y="1231"/>
                  </a:lnTo>
                  <a:lnTo>
                    <a:pt x="688" y="1231"/>
                  </a:lnTo>
                  <a:close/>
                  <a:moveTo>
                    <a:pt x="688" y="1547"/>
                  </a:moveTo>
                  <a:lnTo>
                    <a:pt x="688" y="1553"/>
                  </a:lnTo>
                  <a:lnTo>
                    <a:pt x="688" y="1553"/>
                  </a:lnTo>
                  <a:lnTo>
                    <a:pt x="688" y="1553"/>
                  </a:lnTo>
                  <a:lnTo>
                    <a:pt x="686" y="1553"/>
                  </a:lnTo>
                  <a:lnTo>
                    <a:pt x="683" y="1549"/>
                  </a:lnTo>
                  <a:lnTo>
                    <a:pt x="677" y="1543"/>
                  </a:lnTo>
                  <a:lnTo>
                    <a:pt x="671" y="1533"/>
                  </a:lnTo>
                  <a:lnTo>
                    <a:pt x="656" y="1505"/>
                  </a:lnTo>
                  <a:lnTo>
                    <a:pt x="640" y="1471"/>
                  </a:lnTo>
                  <a:lnTo>
                    <a:pt x="625" y="1436"/>
                  </a:lnTo>
                  <a:lnTo>
                    <a:pt x="614" y="1407"/>
                  </a:lnTo>
                  <a:lnTo>
                    <a:pt x="609" y="1395"/>
                  </a:lnTo>
                  <a:lnTo>
                    <a:pt x="607" y="1385"/>
                  </a:lnTo>
                  <a:lnTo>
                    <a:pt x="606" y="1378"/>
                  </a:lnTo>
                  <a:lnTo>
                    <a:pt x="606" y="1375"/>
                  </a:lnTo>
                  <a:lnTo>
                    <a:pt x="609" y="1376"/>
                  </a:lnTo>
                  <a:lnTo>
                    <a:pt x="612" y="1379"/>
                  </a:lnTo>
                  <a:lnTo>
                    <a:pt x="618" y="1387"/>
                  </a:lnTo>
                  <a:lnTo>
                    <a:pt x="623" y="1397"/>
                  </a:lnTo>
                  <a:lnTo>
                    <a:pt x="639" y="1424"/>
                  </a:lnTo>
                  <a:lnTo>
                    <a:pt x="655" y="1458"/>
                  </a:lnTo>
                  <a:lnTo>
                    <a:pt x="667" y="1487"/>
                  </a:lnTo>
                  <a:lnTo>
                    <a:pt x="677" y="1512"/>
                  </a:lnTo>
                  <a:lnTo>
                    <a:pt x="685" y="1533"/>
                  </a:lnTo>
                  <a:lnTo>
                    <a:pt x="688" y="1547"/>
                  </a:lnTo>
                  <a:close/>
                  <a:moveTo>
                    <a:pt x="688" y="1676"/>
                  </a:moveTo>
                  <a:lnTo>
                    <a:pt x="688" y="1723"/>
                  </a:lnTo>
                  <a:lnTo>
                    <a:pt x="685" y="1716"/>
                  </a:lnTo>
                  <a:lnTo>
                    <a:pt x="680" y="1706"/>
                  </a:lnTo>
                  <a:lnTo>
                    <a:pt x="663" y="1667"/>
                  </a:lnTo>
                  <a:lnTo>
                    <a:pt x="650" y="1636"/>
                  </a:lnTo>
                  <a:lnTo>
                    <a:pt x="645" y="1623"/>
                  </a:lnTo>
                  <a:lnTo>
                    <a:pt x="643" y="1612"/>
                  </a:lnTo>
                  <a:lnTo>
                    <a:pt x="642" y="1605"/>
                  </a:lnTo>
                  <a:lnTo>
                    <a:pt x="643" y="1602"/>
                  </a:lnTo>
                  <a:lnTo>
                    <a:pt x="645" y="1602"/>
                  </a:lnTo>
                  <a:lnTo>
                    <a:pt x="649" y="1605"/>
                  </a:lnTo>
                  <a:lnTo>
                    <a:pt x="653" y="1612"/>
                  </a:lnTo>
                  <a:lnTo>
                    <a:pt x="659" y="1620"/>
                  </a:lnTo>
                  <a:lnTo>
                    <a:pt x="673" y="1644"/>
                  </a:lnTo>
                  <a:lnTo>
                    <a:pt x="688" y="1676"/>
                  </a:lnTo>
                  <a:close/>
                  <a:moveTo>
                    <a:pt x="688" y="1944"/>
                  </a:moveTo>
                  <a:lnTo>
                    <a:pt x="688" y="1992"/>
                  </a:lnTo>
                  <a:lnTo>
                    <a:pt x="672" y="1954"/>
                  </a:lnTo>
                  <a:lnTo>
                    <a:pt x="660" y="1922"/>
                  </a:lnTo>
                  <a:lnTo>
                    <a:pt x="655" y="1909"/>
                  </a:lnTo>
                  <a:lnTo>
                    <a:pt x="652" y="1899"/>
                  </a:lnTo>
                  <a:lnTo>
                    <a:pt x="651" y="1892"/>
                  </a:lnTo>
                  <a:lnTo>
                    <a:pt x="652" y="1889"/>
                  </a:lnTo>
                  <a:lnTo>
                    <a:pt x="653" y="1889"/>
                  </a:lnTo>
                  <a:lnTo>
                    <a:pt x="656" y="1891"/>
                  </a:lnTo>
                  <a:lnTo>
                    <a:pt x="660" y="1895"/>
                  </a:lnTo>
                  <a:lnTo>
                    <a:pt x="664" y="1902"/>
                  </a:lnTo>
                  <a:lnTo>
                    <a:pt x="675" y="1920"/>
                  </a:lnTo>
                  <a:lnTo>
                    <a:pt x="688" y="1944"/>
                  </a:lnTo>
                  <a:close/>
                  <a:moveTo>
                    <a:pt x="688" y="2065"/>
                  </a:moveTo>
                  <a:lnTo>
                    <a:pt x="688" y="2109"/>
                  </a:lnTo>
                  <a:lnTo>
                    <a:pt x="680" y="2095"/>
                  </a:lnTo>
                  <a:lnTo>
                    <a:pt x="672" y="2079"/>
                  </a:lnTo>
                  <a:lnTo>
                    <a:pt x="663" y="2061"/>
                  </a:lnTo>
                  <a:lnTo>
                    <a:pt x="654" y="2042"/>
                  </a:lnTo>
                  <a:lnTo>
                    <a:pt x="633" y="1996"/>
                  </a:lnTo>
                  <a:lnTo>
                    <a:pt x="618" y="1958"/>
                  </a:lnTo>
                  <a:lnTo>
                    <a:pt x="612" y="1943"/>
                  </a:lnTo>
                  <a:lnTo>
                    <a:pt x="608" y="1931"/>
                  </a:lnTo>
                  <a:lnTo>
                    <a:pt x="607" y="1923"/>
                  </a:lnTo>
                  <a:lnTo>
                    <a:pt x="607" y="1918"/>
                  </a:lnTo>
                  <a:lnTo>
                    <a:pt x="610" y="1920"/>
                  </a:lnTo>
                  <a:lnTo>
                    <a:pt x="615" y="1925"/>
                  </a:lnTo>
                  <a:lnTo>
                    <a:pt x="621" y="1934"/>
                  </a:lnTo>
                  <a:lnTo>
                    <a:pt x="629" y="1947"/>
                  </a:lnTo>
                  <a:lnTo>
                    <a:pt x="649" y="1982"/>
                  </a:lnTo>
                  <a:lnTo>
                    <a:pt x="671" y="2027"/>
                  </a:lnTo>
                  <a:lnTo>
                    <a:pt x="675" y="2037"/>
                  </a:lnTo>
                  <a:lnTo>
                    <a:pt x="680" y="2047"/>
                  </a:lnTo>
                  <a:lnTo>
                    <a:pt x="685" y="2057"/>
                  </a:lnTo>
                  <a:lnTo>
                    <a:pt x="688" y="2065"/>
                  </a:lnTo>
                  <a:close/>
                  <a:moveTo>
                    <a:pt x="688" y="2416"/>
                  </a:moveTo>
                  <a:lnTo>
                    <a:pt x="688" y="2426"/>
                  </a:lnTo>
                  <a:lnTo>
                    <a:pt x="687" y="2419"/>
                  </a:lnTo>
                  <a:lnTo>
                    <a:pt x="688" y="2416"/>
                  </a:lnTo>
                  <a:lnTo>
                    <a:pt x="688" y="2416"/>
                  </a:lnTo>
                  <a:lnTo>
                    <a:pt x="688" y="2416"/>
                  </a:lnTo>
                  <a:close/>
                  <a:moveTo>
                    <a:pt x="688" y="2508"/>
                  </a:moveTo>
                  <a:lnTo>
                    <a:pt x="688" y="2529"/>
                  </a:lnTo>
                  <a:lnTo>
                    <a:pt x="685" y="2519"/>
                  </a:lnTo>
                  <a:lnTo>
                    <a:pt x="683" y="2511"/>
                  </a:lnTo>
                  <a:lnTo>
                    <a:pt x="683" y="2506"/>
                  </a:lnTo>
                  <a:lnTo>
                    <a:pt x="683" y="2504"/>
                  </a:lnTo>
                  <a:lnTo>
                    <a:pt x="685" y="2504"/>
                  </a:lnTo>
                  <a:lnTo>
                    <a:pt x="688" y="2508"/>
                  </a:lnTo>
                  <a:close/>
                  <a:moveTo>
                    <a:pt x="688" y="2605"/>
                  </a:moveTo>
                  <a:lnTo>
                    <a:pt x="688" y="2617"/>
                  </a:lnTo>
                  <a:lnTo>
                    <a:pt x="687" y="2609"/>
                  </a:lnTo>
                  <a:lnTo>
                    <a:pt x="687" y="2605"/>
                  </a:lnTo>
                  <a:lnTo>
                    <a:pt x="688" y="2605"/>
                  </a:lnTo>
                  <a:lnTo>
                    <a:pt x="688" y="2605"/>
                  </a:lnTo>
                  <a:close/>
                  <a:moveTo>
                    <a:pt x="688" y="2838"/>
                  </a:moveTo>
                  <a:lnTo>
                    <a:pt x="688" y="2869"/>
                  </a:lnTo>
                  <a:lnTo>
                    <a:pt x="675" y="2845"/>
                  </a:lnTo>
                  <a:lnTo>
                    <a:pt x="657" y="2815"/>
                  </a:lnTo>
                  <a:lnTo>
                    <a:pt x="639" y="2779"/>
                  </a:lnTo>
                  <a:lnTo>
                    <a:pt x="618" y="2738"/>
                  </a:lnTo>
                  <a:lnTo>
                    <a:pt x="603" y="2705"/>
                  </a:lnTo>
                  <a:lnTo>
                    <a:pt x="588" y="2676"/>
                  </a:lnTo>
                  <a:lnTo>
                    <a:pt x="575" y="2648"/>
                  </a:lnTo>
                  <a:lnTo>
                    <a:pt x="565" y="2624"/>
                  </a:lnTo>
                  <a:lnTo>
                    <a:pt x="557" y="2604"/>
                  </a:lnTo>
                  <a:lnTo>
                    <a:pt x="551" y="2587"/>
                  </a:lnTo>
                  <a:lnTo>
                    <a:pt x="548" y="2577"/>
                  </a:lnTo>
                  <a:lnTo>
                    <a:pt x="548" y="2572"/>
                  </a:lnTo>
                  <a:lnTo>
                    <a:pt x="550" y="2572"/>
                  </a:lnTo>
                  <a:lnTo>
                    <a:pt x="551" y="2574"/>
                  </a:lnTo>
                  <a:lnTo>
                    <a:pt x="554" y="2577"/>
                  </a:lnTo>
                  <a:lnTo>
                    <a:pt x="558" y="2582"/>
                  </a:lnTo>
                  <a:lnTo>
                    <a:pt x="566" y="2595"/>
                  </a:lnTo>
                  <a:lnTo>
                    <a:pt x="577" y="2612"/>
                  </a:lnTo>
                  <a:lnTo>
                    <a:pt x="604" y="2662"/>
                  </a:lnTo>
                  <a:lnTo>
                    <a:pt x="634" y="2722"/>
                  </a:lnTo>
                  <a:lnTo>
                    <a:pt x="651" y="2755"/>
                  </a:lnTo>
                  <a:lnTo>
                    <a:pt x="665" y="2785"/>
                  </a:lnTo>
                  <a:lnTo>
                    <a:pt x="678" y="2814"/>
                  </a:lnTo>
                  <a:lnTo>
                    <a:pt x="688" y="2838"/>
                  </a:lnTo>
                  <a:close/>
                  <a:moveTo>
                    <a:pt x="688" y="2906"/>
                  </a:moveTo>
                  <a:lnTo>
                    <a:pt x="688" y="2951"/>
                  </a:lnTo>
                  <a:lnTo>
                    <a:pt x="680" y="2936"/>
                  </a:lnTo>
                  <a:lnTo>
                    <a:pt x="672" y="2919"/>
                  </a:lnTo>
                  <a:lnTo>
                    <a:pt x="663" y="2903"/>
                  </a:lnTo>
                  <a:lnTo>
                    <a:pt x="654" y="2885"/>
                  </a:lnTo>
                  <a:lnTo>
                    <a:pt x="638" y="2851"/>
                  </a:lnTo>
                  <a:lnTo>
                    <a:pt x="622" y="2821"/>
                  </a:lnTo>
                  <a:lnTo>
                    <a:pt x="609" y="2792"/>
                  </a:lnTo>
                  <a:lnTo>
                    <a:pt x="598" y="2766"/>
                  </a:lnTo>
                  <a:lnTo>
                    <a:pt x="589" y="2745"/>
                  </a:lnTo>
                  <a:lnTo>
                    <a:pt x="584" y="2728"/>
                  </a:lnTo>
                  <a:lnTo>
                    <a:pt x="580" y="2718"/>
                  </a:lnTo>
                  <a:lnTo>
                    <a:pt x="580" y="2712"/>
                  </a:lnTo>
                  <a:lnTo>
                    <a:pt x="582" y="2712"/>
                  </a:lnTo>
                  <a:lnTo>
                    <a:pt x="583" y="2714"/>
                  </a:lnTo>
                  <a:lnTo>
                    <a:pt x="586" y="2718"/>
                  </a:lnTo>
                  <a:lnTo>
                    <a:pt x="589" y="2722"/>
                  </a:lnTo>
                  <a:lnTo>
                    <a:pt x="598" y="2736"/>
                  </a:lnTo>
                  <a:lnTo>
                    <a:pt x="610" y="2755"/>
                  </a:lnTo>
                  <a:lnTo>
                    <a:pt x="623" y="2779"/>
                  </a:lnTo>
                  <a:lnTo>
                    <a:pt x="638" y="2806"/>
                  </a:lnTo>
                  <a:lnTo>
                    <a:pt x="654" y="2837"/>
                  </a:lnTo>
                  <a:lnTo>
                    <a:pt x="671" y="2870"/>
                  </a:lnTo>
                  <a:lnTo>
                    <a:pt x="675" y="2879"/>
                  </a:lnTo>
                  <a:lnTo>
                    <a:pt x="679" y="2887"/>
                  </a:lnTo>
                  <a:lnTo>
                    <a:pt x="684" y="2897"/>
                  </a:lnTo>
                  <a:lnTo>
                    <a:pt x="688" y="2906"/>
                  </a:lnTo>
                  <a:close/>
                  <a:moveTo>
                    <a:pt x="688" y="2976"/>
                  </a:moveTo>
                  <a:lnTo>
                    <a:pt x="688" y="3023"/>
                  </a:lnTo>
                  <a:lnTo>
                    <a:pt x="660" y="2964"/>
                  </a:lnTo>
                  <a:lnTo>
                    <a:pt x="638" y="2916"/>
                  </a:lnTo>
                  <a:lnTo>
                    <a:pt x="630" y="2896"/>
                  </a:lnTo>
                  <a:lnTo>
                    <a:pt x="625" y="2882"/>
                  </a:lnTo>
                  <a:lnTo>
                    <a:pt x="622" y="2872"/>
                  </a:lnTo>
                  <a:lnTo>
                    <a:pt x="622" y="2868"/>
                  </a:lnTo>
                  <a:lnTo>
                    <a:pt x="625" y="2869"/>
                  </a:lnTo>
                  <a:lnTo>
                    <a:pt x="629" y="2874"/>
                  </a:lnTo>
                  <a:lnTo>
                    <a:pt x="636" y="2883"/>
                  </a:lnTo>
                  <a:lnTo>
                    <a:pt x="643" y="2896"/>
                  </a:lnTo>
                  <a:lnTo>
                    <a:pt x="664" y="2931"/>
                  </a:lnTo>
                  <a:lnTo>
                    <a:pt x="688" y="2976"/>
                  </a:lnTo>
                  <a:close/>
                  <a:moveTo>
                    <a:pt x="688" y="3055"/>
                  </a:moveTo>
                  <a:lnTo>
                    <a:pt x="688" y="3081"/>
                  </a:lnTo>
                  <a:lnTo>
                    <a:pt x="682" y="3064"/>
                  </a:lnTo>
                  <a:lnTo>
                    <a:pt x="677" y="3051"/>
                  </a:lnTo>
                  <a:lnTo>
                    <a:pt x="674" y="3042"/>
                  </a:lnTo>
                  <a:lnTo>
                    <a:pt x="674" y="3039"/>
                  </a:lnTo>
                  <a:lnTo>
                    <a:pt x="676" y="3039"/>
                  </a:lnTo>
                  <a:lnTo>
                    <a:pt x="679" y="3042"/>
                  </a:lnTo>
                  <a:lnTo>
                    <a:pt x="684" y="3047"/>
                  </a:lnTo>
                  <a:lnTo>
                    <a:pt x="688" y="3055"/>
                  </a:lnTo>
                  <a:close/>
                  <a:moveTo>
                    <a:pt x="167" y="2037"/>
                  </a:moveTo>
                  <a:lnTo>
                    <a:pt x="182" y="2070"/>
                  </a:lnTo>
                  <a:lnTo>
                    <a:pt x="196" y="2100"/>
                  </a:lnTo>
                  <a:lnTo>
                    <a:pt x="208" y="2129"/>
                  </a:lnTo>
                  <a:lnTo>
                    <a:pt x="218" y="2153"/>
                  </a:lnTo>
                  <a:lnTo>
                    <a:pt x="227" y="2174"/>
                  </a:lnTo>
                  <a:lnTo>
                    <a:pt x="232" y="2190"/>
                  </a:lnTo>
                  <a:lnTo>
                    <a:pt x="236" y="2201"/>
                  </a:lnTo>
                  <a:lnTo>
                    <a:pt x="236" y="2206"/>
                  </a:lnTo>
                  <a:lnTo>
                    <a:pt x="233" y="2203"/>
                  </a:lnTo>
                  <a:lnTo>
                    <a:pt x="227" y="2196"/>
                  </a:lnTo>
                  <a:lnTo>
                    <a:pt x="219" y="2182"/>
                  </a:lnTo>
                  <a:lnTo>
                    <a:pt x="208" y="2163"/>
                  </a:lnTo>
                  <a:lnTo>
                    <a:pt x="183" y="2112"/>
                  </a:lnTo>
                  <a:lnTo>
                    <a:pt x="152" y="2050"/>
                  </a:lnTo>
                  <a:lnTo>
                    <a:pt x="137" y="2017"/>
                  </a:lnTo>
                  <a:lnTo>
                    <a:pt x="124" y="1986"/>
                  </a:lnTo>
                  <a:lnTo>
                    <a:pt x="112" y="1958"/>
                  </a:lnTo>
                  <a:lnTo>
                    <a:pt x="101" y="1933"/>
                  </a:lnTo>
                  <a:lnTo>
                    <a:pt x="93" y="1912"/>
                  </a:lnTo>
                  <a:lnTo>
                    <a:pt x="87" y="1895"/>
                  </a:lnTo>
                  <a:lnTo>
                    <a:pt x="84" y="1884"/>
                  </a:lnTo>
                  <a:lnTo>
                    <a:pt x="83" y="1880"/>
                  </a:lnTo>
                  <a:lnTo>
                    <a:pt x="87" y="1881"/>
                  </a:lnTo>
                  <a:lnTo>
                    <a:pt x="92" y="1890"/>
                  </a:lnTo>
                  <a:lnTo>
                    <a:pt x="101" y="1904"/>
                  </a:lnTo>
                  <a:lnTo>
                    <a:pt x="111" y="1923"/>
                  </a:lnTo>
                  <a:lnTo>
                    <a:pt x="137" y="1973"/>
                  </a:lnTo>
                  <a:lnTo>
                    <a:pt x="167" y="2037"/>
                  </a:lnTo>
                  <a:close/>
                  <a:moveTo>
                    <a:pt x="375" y="2473"/>
                  </a:moveTo>
                  <a:lnTo>
                    <a:pt x="391" y="2507"/>
                  </a:lnTo>
                  <a:lnTo>
                    <a:pt x="405" y="2539"/>
                  </a:lnTo>
                  <a:lnTo>
                    <a:pt x="419" y="2568"/>
                  </a:lnTo>
                  <a:lnTo>
                    <a:pt x="431" y="2595"/>
                  </a:lnTo>
                  <a:lnTo>
                    <a:pt x="439" y="2617"/>
                  </a:lnTo>
                  <a:lnTo>
                    <a:pt x="446" y="2633"/>
                  </a:lnTo>
                  <a:lnTo>
                    <a:pt x="449" y="2644"/>
                  </a:lnTo>
                  <a:lnTo>
                    <a:pt x="449" y="2650"/>
                  </a:lnTo>
                  <a:lnTo>
                    <a:pt x="446" y="2647"/>
                  </a:lnTo>
                  <a:lnTo>
                    <a:pt x="439" y="2639"/>
                  </a:lnTo>
                  <a:lnTo>
                    <a:pt x="431" y="2624"/>
                  </a:lnTo>
                  <a:lnTo>
                    <a:pt x="420" y="2605"/>
                  </a:lnTo>
                  <a:lnTo>
                    <a:pt x="406" y="2581"/>
                  </a:lnTo>
                  <a:lnTo>
                    <a:pt x="392" y="2552"/>
                  </a:lnTo>
                  <a:lnTo>
                    <a:pt x="376" y="2521"/>
                  </a:lnTo>
                  <a:lnTo>
                    <a:pt x="359" y="2487"/>
                  </a:lnTo>
                  <a:lnTo>
                    <a:pt x="343" y="2452"/>
                  </a:lnTo>
                  <a:lnTo>
                    <a:pt x="329" y="2420"/>
                  </a:lnTo>
                  <a:lnTo>
                    <a:pt x="316" y="2391"/>
                  </a:lnTo>
                  <a:lnTo>
                    <a:pt x="303" y="2365"/>
                  </a:lnTo>
                  <a:lnTo>
                    <a:pt x="295" y="2343"/>
                  </a:lnTo>
                  <a:lnTo>
                    <a:pt x="289" y="2326"/>
                  </a:lnTo>
                  <a:lnTo>
                    <a:pt x="286" y="2315"/>
                  </a:lnTo>
                  <a:lnTo>
                    <a:pt x="285" y="2310"/>
                  </a:lnTo>
                  <a:lnTo>
                    <a:pt x="288" y="2312"/>
                  </a:lnTo>
                  <a:lnTo>
                    <a:pt x="295" y="2321"/>
                  </a:lnTo>
                  <a:lnTo>
                    <a:pt x="303" y="2335"/>
                  </a:lnTo>
                  <a:lnTo>
                    <a:pt x="314" y="2355"/>
                  </a:lnTo>
                  <a:lnTo>
                    <a:pt x="328" y="2379"/>
                  </a:lnTo>
                  <a:lnTo>
                    <a:pt x="342" y="2407"/>
                  </a:lnTo>
                  <a:lnTo>
                    <a:pt x="357" y="2439"/>
                  </a:lnTo>
                  <a:lnTo>
                    <a:pt x="375" y="2473"/>
                  </a:lnTo>
                  <a:close/>
                  <a:moveTo>
                    <a:pt x="598" y="2928"/>
                  </a:moveTo>
                  <a:lnTo>
                    <a:pt x="616" y="2964"/>
                  </a:lnTo>
                  <a:lnTo>
                    <a:pt x="632" y="2997"/>
                  </a:lnTo>
                  <a:lnTo>
                    <a:pt x="646" y="3028"/>
                  </a:lnTo>
                  <a:lnTo>
                    <a:pt x="659" y="3054"/>
                  </a:lnTo>
                  <a:lnTo>
                    <a:pt x="668" y="3077"/>
                  </a:lnTo>
                  <a:lnTo>
                    <a:pt x="676" y="3095"/>
                  </a:lnTo>
                  <a:lnTo>
                    <a:pt x="679" y="3106"/>
                  </a:lnTo>
                  <a:lnTo>
                    <a:pt x="679" y="3111"/>
                  </a:lnTo>
                  <a:lnTo>
                    <a:pt x="676" y="3109"/>
                  </a:lnTo>
                  <a:lnTo>
                    <a:pt x="669" y="3100"/>
                  </a:lnTo>
                  <a:lnTo>
                    <a:pt x="660" y="3086"/>
                  </a:lnTo>
                  <a:lnTo>
                    <a:pt x="648" y="3065"/>
                  </a:lnTo>
                  <a:lnTo>
                    <a:pt x="633" y="3040"/>
                  </a:lnTo>
                  <a:lnTo>
                    <a:pt x="618" y="3010"/>
                  </a:lnTo>
                  <a:lnTo>
                    <a:pt x="600" y="2978"/>
                  </a:lnTo>
                  <a:lnTo>
                    <a:pt x="583" y="2943"/>
                  </a:lnTo>
                  <a:lnTo>
                    <a:pt x="565" y="2907"/>
                  </a:lnTo>
                  <a:lnTo>
                    <a:pt x="549" y="2873"/>
                  </a:lnTo>
                  <a:lnTo>
                    <a:pt x="535" y="2842"/>
                  </a:lnTo>
                  <a:lnTo>
                    <a:pt x="523" y="2815"/>
                  </a:lnTo>
                  <a:lnTo>
                    <a:pt x="513" y="2792"/>
                  </a:lnTo>
                  <a:lnTo>
                    <a:pt x="506" y="2775"/>
                  </a:lnTo>
                  <a:lnTo>
                    <a:pt x="503" y="2764"/>
                  </a:lnTo>
                  <a:lnTo>
                    <a:pt x="503" y="2758"/>
                  </a:lnTo>
                  <a:lnTo>
                    <a:pt x="506" y="2760"/>
                  </a:lnTo>
                  <a:lnTo>
                    <a:pt x="513" y="2769"/>
                  </a:lnTo>
                  <a:lnTo>
                    <a:pt x="522" y="2784"/>
                  </a:lnTo>
                  <a:lnTo>
                    <a:pt x="534" y="2805"/>
                  </a:lnTo>
                  <a:lnTo>
                    <a:pt x="548" y="2830"/>
                  </a:lnTo>
                  <a:lnTo>
                    <a:pt x="563" y="2860"/>
                  </a:lnTo>
                  <a:lnTo>
                    <a:pt x="581" y="2893"/>
                  </a:lnTo>
                  <a:lnTo>
                    <a:pt x="598" y="2928"/>
                  </a:lnTo>
                  <a:close/>
                  <a:moveTo>
                    <a:pt x="131" y="1894"/>
                  </a:moveTo>
                  <a:lnTo>
                    <a:pt x="160" y="1956"/>
                  </a:lnTo>
                  <a:lnTo>
                    <a:pt x="181" y="2006"/>
                  </a:lnTo>
                  <a:lnTo>
                    <a:pt x="188" y="2027"/>
                  </a:lnTo>
                  <a:lnTo>
                    <a:pt x="194" y="2042"/>
                  </a:lnTo>
                  <a:lnTo>
                    <a:pt x="197" y="2052"/>
                  </a:lnTo>
                  <a:lnTo>
                    <a:pt x="197" y="2057"/>
                  </a:lnTo>
                  <a:lnTo>
                    <a:pt x="194" y="2055"/>
                  </a:lnTo>
                  <a:lnTo>
                    <a:pt x="188" y="2048"/>
                  </a:lnTo>
                  <a:lnTo>
                    <a:pt x="181" y="2035"/>
                  </a:lnTo>
                  <a:lnTo>
                    <a:pt x="171" y="2016"/>
                  </a:lnTo>
                  <a:lnTo>
                    <a:pt x="147" y="1968"/>
                  </a:lnTo>
                  <a:lnTo>
                    <a:pt x="117" y="1908"/>
                  </a:lnTo>
                  <a:lnTo>
                    <a:pt x="90" y="1846"/>
                  </a:lnTo>
                  <a:lnTo>
                    <a:pt x="69" y="1795"/>
                  </a:lnTo>
                  <a:lnTo>
                    <a:pt x="61" y="1775"/>
                  </a:lnTo>
                  <a:lnTo>
                    <a:pt x="56" y="1758"/>
                  </a:lnTo>
                  <a:lnTo>
                    <a:pt x="53" y="1749"/>
                  </a:lnTo>
                  <a:lnTo>
                    <a:pt x="53" y="1744"/>
                  </a:lnTo>
                  <a:lnTo>
                    <a:pt x="56" y="1745"/>
                  </a:lnTo>
                  <a:lnTo>
                    <a:pt x="61" y="1754"/>
                  </a:lnTo>
                  <a:lnTo>
                    <a:pt x="69" y="1767"/>
                  </a:lnTo>
                  <a:lnTo>
                    <a:pt x="79" y="1785"/>
                  </a:lnTo>
                  <a:lnTo>
                    <a:pt x="103" y="1834"/>
                  </a:lnTo>
                  <a:lnTo>
                    <a:pt x="131" y="1894"/>
                  </a:lnTo>
                  <a:close/>
                  <a:moveTo>
                    <a:pt x="314" y="2328"/>
                  </a:moveTo>
                  <a:lnTo>
                    <a:pt x="299" y="2296"/>
                  </a:lnTo>
                  <a:lnTo>
                    <a:pt x="285" y="2265"/>
                  </a:lnTo>
                  <a:lnTo>
                    <a:pt x="273" y="2236"/>
                  </a:lnTo>
                  <a:lnTo>
                    <a:pt x="262" y="2211"/>
                  </a:lnTo>
                  <a:lnTo>
                    <a:pt x="253" y="2189"/>
                  </a:lnTo>
                  <a:lnTo>
                    <a:pt x="248" y="2173"/>
                  </a:lnTo>
                  <a:lnTo>
                    <a:pt x="244" y="2162"/>
                  </a:lnTo>
                  <a:lnTo>
                    <a:pt x="244" y="2157"/>
                  </a:lnTo>
                  <a:lnTo>
                    <a:pt x="248" y="2160"/>
                  </a:lnTo>
                  <a:lnTo>
                    <a:pt x="253" y="2167"/>
                  </a:lnTo>
                  <a:lnTo>
                    <a:pt x="262" y="2182"/>
                  </a:lnTo>
                  <a:lnTo>
                    <a:pt x="273" y="2200"/>
                  </a:lnTo>
                  <a:lnTo>
                    <a:pt x="299" y="2252"/>
                  </a:lnTo>
                  <a:lnTo>
                    <a:pt x="330" y="2314"/>
                  </a:lnTo>
                  <a:lnTo>
                    <a:pt x="345" y="2347"/>
                  </a:lnTo>
                  <a:lnTo>
                    <a:pt x="359" y="2379"/>
                  </a:lnTo>
                  <a:lnTo>
                    <a:pt x="373" y="2406"/>
                  </a:lnTo>
                  <a:lnTo>
                    <a:pt x="382" y="2431"/>
                  </a:lnTo>
                  <a:lnTo>
                    <a:pt x="391" y="2452"/>
                  </a:lnTo>
                  <a:lnTo>
                    <a:pt x="398" y="2469"/>
                  </a:lnTo>
                  <a:lnTo>
                    <a:pt x="401" y="2480"/>
                  </a:lnTo>
                  <a:lnTo>
                    <a:pt x="401" y="2484"/>
                  </a:lnTo>
                  <a:lnTo>
                    <a:pt x="398" y="2483"/>
                  </a:lnTo>
                  <a:lnTo>
                    <a:pt x="391" y="2474"/>
                  </a:lnTo>
                  <a:lnTo>
                    <a:pt x="382" y="2460"/>
                  </a:lnTo>
                  <a:lnTo>
                    <a:pt x="373" y="2441"/>
                  </a:lnTo>
                  <a:lnTo>
                    <a:pt x="345" y="2391"/>
                  </a:lnTo>
                  <a:lnTo>
                    <a:pt x="314" y="2328"/>
                  </a:lnTo>
                  <a:close/>
                  <a:moveTo>
                    <a:pt x="527" y="2767"/>
                  </a:moveTo>
                  <a:lnTo>
                    <a:pt x="511" y="2732"/>
                  </a:lnTo>
                  <a:lnTo>
                    <a:pt x="495" y="2700"/>
                  </a:lnTo>
                  <a:lnTo>
                    <a:pt x="482" y="2670"/>
                  </a:lnTo>
                  <a:lnTo>
                    <a:pt x="470" y="2644"/>
                  </a:lnTo>
                  <a:lnTo>
                    <a:pt x="461" y="2622"/>
                  </a:lnTo>
                  <a:lnTo>
                    <a:pt x="455" y="2605"/>
                  </a:lnTo>
                  <a:lnTo>
                    <a:pt x="451" y="2594"/>
                  </a:lnTo>
                  <a:lnTo>
                    <a:pt x="451" y="2589"/>
                  </a:lnTo>
                  <a:lnTo>
                    <a:pt x="455" y="2590"/>
                  </a:lnTo>
                  <a:lnTo>
                    <a:pt x="461" y="2599"/>
                  </a:lnTo>
                  <a:lnTo>
                    <a:pt x="470" y="2613"/>
                  </a:lnTo>
                  <a:lnTo>
                    <a:pt x="481" y="2633"/>
                  </a:lnTo>
                  <a:lnTo>
                    <a:pt x="494" y="2657"/>
                  </a:lnTo>
                  <a:lnTo>
                    <a:pt x="509" y="2686"/>
                  </a:lnTo>
                  <a:lnTo>
                    <a:pt x="526" y="2718"/>
                  </a:lnTo>
                  <a:lnTo>
                    <a:pt x="543" y="2752"/>
                  </a:lnTo>
                  <a:lnTo>
                    <a:pt x="560" y="2787"/>
                  </a:lnTo>
                  <a:lnTo>
                    <a:pt x="575" y="2818"/>
                  </a:lnTo>
                  <a:lnTo>
                    <a:pt x="588" y="2848"/>
                  </a:lnTo>
                  <a:lnTo>
                    <a:pt x="600" y="2874"/>
                  </a:lnTo>
                  <a:lnTo>
                    <a:pt x="609" y="2896"/>
                  </a:lnTo>
                  <a:lnTo>
                    <a:pt x="616" y="2914"/>
                  </a:lnTo>
                  <a:lnTo>
                    <a:pt x="619" y="2925"/>
                  </a:lnTo>
                  <a:lnTo>
                    <a:pt x="620" y="2929"/>
                  </a:lnTo>
                  <a:lnTo>
                    <a:pt x="618" y="2929"/>
                  </a:lnTo>
                  <a:lnTo>
                    <a:pt x="616" y="2928"/>
                  </a:lnTo>
                  <a:lnTo>
                    <a:pt x="614" y="2924"/>
                  </a:lnTo>
                  <a:lnTo>
                    <a:pt x="610" y="2919"/>
                  </a:lnTo>
                  <a:lnTo>
                    <a:pt x="600" y="2905"/>
                  </a:lnTo>
                  <a:lnTo>
                    <a:pt x="589" y="2885"/>
                  </a:lnTo>
                  <a:lnTo>
                    <a:pt x="575" y="2861"/>
                  </a:lnTo>
                  <a:lnTo>
                    <a:pt x="561" y="2833"/>
                  </a:lnTo>
                  <a:lnTo>
                    <a:pt x="545" y="2801"/>
                  </a:lnTo>
                  <a:lnTo>
                    <a:pt x="527" y="2767"/>
                  </a:lnTo>
                  <a:close/>
                  <a:moveTo>
                    <a:pt x="92" y="1779"/>
                  </a:moveTo>
                  <a:lnTo>
                    <a:pt x="66" y="1720"/>
                  </a:lnTo>
                  <a:lnTo>
                    <a:pt x="45" y="1671"/>
                  </a:lnTo>
                  <a:lnTo>
                    <a:pt x="37" y="1651"/>
                  </a:lnTo>
                  <a:lnTo>
                    <a:pt x="33" y="1636"/>
                  </a:lnTo>
                  <a:lnTo>
                    <a:pt x="30" y="1626"/>
                  </a:lnTo>
                  <a:lnTo>
                    <a:pt x="30" y="1621"/>
                  </a:lnTo>
                  <a:lnTo>
                    <a:pt x="33" y="1623"/>
                  </a:lnTo>
                  <a:lnTo>
                    <a:pt x="38" y="1630"/>
                  </a:lnTo>
                  <a:lnTo>
                    <a:pt x="45" y="1643"/>
                  </a:lnTo>
                  <a:lnTo>
                    <a:pt x="55" y="1661"/>
                  </a:lnTo>
                  <a:lnTo>
                    <a:pt x="79" y="1708"/>
                  </a:lnTo>
                  <a:lnTo>
                    <a:pt x="106" y="1766"/>
                  </a:lnTo>
                  <a:lnTo>
                    <a:pt x="131" y="1825"/>
                  </a:lnTo>
                  <a:lnTo>
                    <a:pt x="152" y="1875"/>
                  </a:lnTo>
                  <a:lnTo>
                    <a:pt x="160" y="1893"/>
                  </a:lnTo>
                  <a:lnTo>
                    <a:pt x="165" y="1909"/>
                  </a:lnTo>
                  <a:lnTo>
                    <a:pt x="168" y="1918"/>
                  </a:lnTo>
                  <a:lnTo>
                    <a:pt x="168" y="1923"/>
                  </a:lnTo>
                  <a:lnTo>
                    <a:pt x="165" y="1922"/>
                  </a:lnTo>
                  <a:lnTo>
                    <a:pt x="160" y="1914"/>
                  </a:lnTo>
                  <a:lnTo>
                    <a:pt x="152" y="1901"/>
                  </a:lnTo>
                  <a:lnTo>
                    <a:pt x="142" y="1883"/>
                  </a:lnTo>
                  <a:lnTo>
                    <a:pt x="118" y="1837"/>
                  </a:lnTo>
                  <a:lnTo>
                    <a:pt x="92" y="1779"/>
                  </a:lnTo>
                  <a:close/>
                  <a:moveTo>
                    <a:pt x="295" y="2171"/>
                  </a:moveTo>
                  <a:lnTo>
                    <a:pt x="323" y="2232"/>
                  </a:lnTo>
                  <a:lnTo>
                    <a:pt x="345" y="2283"/>
                  </a:lnTo>
                  <a:lnTo>
                    <a:pt x="353" y="2303"/>
                  </a:lnTo>
                  <a:lnTo>
                    <a:pt x="358" y="2320"/>
                  </a:lnTo>
                  <a:lnTo>
                    <a:pt x="362" y="2330"/>
                  </a:lnTo>
                  <a:lnTo>
                    <a:pt x="362" y="2334"/>
                  </a:lnTo>
                  <a:lnTo>
                    <a:pt x="358" y="2333"/>
                  </a:lnTo>
                  <a:lnTo>
                    <a:pt x="353" y="2325"/>
                  </a:lnTo>
                  <a:lnTo>
                    <a:pt x="345" y="2312"/>
                  </a:lnTo>
                  <a:lnTo>
                    <a:pt x="334" y="2293"/>
                  </a:lnTo>
                  <a:lnTo>
                    <a:pt x="309" y="2245"/>
                  </a:lnTo>
                  <a:lnTo>
                    <a:pt x="279" y="2184"/>
                  </a:lnTo>
                  <a:lnTo>
                    <a:pt x="251" y="2122"/>
                  </a:lnTo>
                  <a:lnTo>
                    <a:pt x="229" y="2071"/>
                  </a:lnTo>
                  <a:lnTo>
                    <a:pt x="221" y="2051"/>
                  </a:lnTo>
                  <a:lnTo>
                    <a:pt x="216" y="2035"/>
                  </a:lnTo>
                  <a:lnTo>
                    <a:pt x="213" y="2025"/>
                  </a:lnTo>
                  <a:lnTo>
                    <a:pt x="214" y="2020"/>
                  </a:lnTo>
                  <a:lnTo>
                    <a:pt x="216" y="2022"/>
                  </a:lnTo>
                  <a:lnTo>
                    <a:pt x="221" y="2030"/>
                  </a:lnTo>
                  <a:lnTo>
                    <a:pt x="230" y="2043"/>
                  </a:lnTo>
                  <a:lnTo>
                    <a:pt x="240" y="2061"/>
                  </a:lnTo>
                  <a:lnTo>
                    <a:pt x="265" y="2109"/>
                  </a:lnTo>
                  <a:lnTo>
                    <a:pt x="295" y="2171"/>
                  </a:lnTo>
                  <a:close/>
                  <a:moveTo>
                    <a:pt x="497" y="2593"/>
                  </a:moveTo>
                  <a:lnTo>
                    <a:pt x="514" y="2625"/>
                  </a:lnTo>
                  <a:lnTo>
                    <a:pt x="528" y="2656"/>
                  </a:lnTo>
                  <a:lnTo>
                    <a:pt x="541" y="2685"/>
                  </a:lnTo>
                  <a:lnTo>
                    <a:pt x="552" y="2710"/>
                  </a:lnTo>
                  <a:lnTo>
                    <a:pt x="561" y="2731"/>
                  </a:lnTo>
                  <a:lnTo>
                    <a:pt x="566" y="2747"/>
                  </a:lnTo>
                  <a:lnTo>
                    <a:pt x="570" y="2758"/>
                  </a:lnTo>
                  <a:lnTo>
                    <a:pt x="570" y="2762"/>
                  </a:lnTo>
                  <a:lnTo>
                    <a:pt x="566" y="2761"/>
                  </a:lnTo>
                  <a:lnTo>
                    <a:pt x="561" y="2753"/>
                  </a:lnTo>
                  <a:lnTo>
                    <a:pt x="552" y="2738"/>
                  </a:lnTo>
                  <a:lnTo>
                    <a:pt x="541" y="2720"/>
                  </a:lnTo>
                  <a:lnTo>
                    <a:pt x="514" y="2669"/>
                  </a:lnTo>
                  <a:lnTo>
                    <a:pt x="482" y="2607"/>
                  </a:lnTo>
                  <a:lnTo>
                    <a:pt x="466" y="2574"/>
                  </a:lnTo>
                  <a:lnTo>
                    <a:pt x="451" y="2542"/>
                  </a:lnTo>
                  <a:lnTo>
                    <a:pt x="438" y="2514"/>
                  </a:lnTo>
                  <a:lnTo>
                    <a:pt x="427" y="2488"/>
                  </a:lnTo>
                  <a:lnTo>
                    <a:pt x="420" y="2468"/>
                  </a:lnTo>
                  <a:lnTo>
                    <a:pt x="413" y="2451"/>
                  </a:lnTo>
                  <a:lnTo>
                    <a:pt x="410" y="2440"/>
                  </a:lnTo>
                  <a:lnTo>
                    <a:pt x="410" y="2435"/>
                  </a:lnTo>
                  <a:lnTo>
                    <a:pt x="411" y="2435"/>
                  </a:lnTo>
                  <a:lnTo>
                    <a:pt x="413" y="2437"/>
                  </a:lnTo>
                  <a:lnTo>
                    <a:pt x="415" y="2440"/>
                  </a:lnTo>
                  <a:lnTo>
                    <a:pt x="420" y="2445"/>
                  </a:lnTo>
                  <a:lnTo>
                    <a:pt x="428" y="2459"/>
                  </a:lnTo>
                  <a:lnTo>
                    <a:pt x="439" y="2477"/>
                  </a:lnTo>
                  <a:lnTo>
                    <a:pt x="451" y="2502"/>
                  </a:lnTo>
                  <a:lnTo>
                    <a:pt x="466" y="2529"/>
                  </a:lnTo>
                  <a:lnTo>
                    <a:pt x="481" y="2560"/>
                  </a:lnTo>
                  <a:lnTo>
                    <a:pt x="497" y="2593"/>
                  </a:lnTo>
                  <a:close/>
                  <a:moveTo>
                    <a:pt x="89" y="1652"/>
                  </a:moveTo>
                  <a:lnTo>
                    <a:pt x="113" y="1709"/>
                  </a:lnTo>
                  <a:lnTo>
                    <a:pt x="133" y="1756"/>
                  </a:lnTo>
                  <a:lnTo>
                    <a:pt x="140" y="1775"/>
                  </a:lnTo>
                  <a:lnTo>
                    <a:pt x="145" y="1789"/>
                  </a:lnTo>
                  <a:lnTo>
                    <a:pt x="148" y="1799"/>
                  </a:lnTo>
                  <a:lnTo>
                    <a:pt x="147" y="1803"/>
                  </a:lnTo>
                  <a:lnTo>
                    <a:pt x="145" y="1802"/>
                  </a:lnTo>
                  <a:lnTo>
                    <a:pt x="139" y="1795"/>
                  </a:lnTo>
                  <a:lnTo>
                    <a:pt x="131" y="1783"/>
                  </a:lnTo>
                  <a:lnTo>
                    <a:pt x="123" y="1766"/>
                  </a:lnTo>
                  <a:lnTo>
                    <a:pt x="100" y="1721"/>
                  </a:lnTo>
                  <a:lnTo>
                    <a:pt x="74" y="1665"/>
                  </a:lnTo>
                  <a:lnTo>
                    <a:pt x="48" y="1608"/>
                  </a:lnTo>
                  <a:lnTo>
                    <a:pt x="30" y="1560"/>
                  </a:lnTo>
                  <a:lnTo>
                    <a:pt x="22" y="1541"/>
                  </a:lnTo>
                  <a:lnTo>
                    <a:pt x="18" y="1527"/>
                  </a:lnTo>
                  <a:lnTo>
                    <a:pt x="15" y="1517"/>
                  </a:lnTo>
                  <a:lnTo>
                    <a:pt x="15" y="1513"/>
                  </a:lnTo>
                  <a:lnTo>
                    <a:pt x="19" y="1515"/>
                  </a:lnTo>
                  <a:lnTo>
                    <a:pt x="23" y="1522"/>
                  </a:lnTo>
                  <a:lnTo>
                    <a:pt x="31" y="1534"/>
                  </a:lnTo>
                  <a:lnTo>
                    <a:pt x="39" y="1551"/>
                  </a:lnTo>
                  <a:lnTo>
                    <a:pt x="62" y="1596"/>
                  </a:lnTo>
                  <a:lnTo>
                    <a:pt x="89" y="1652"/>
                  </a:lnTo>
                  <a:close/>
                  <a:moveTo>
                    <a:pt x="268" y="2041"/>
                  </a:moveTo>
                  <a:lnTo>
                    <a:pt x="296" y="2100"/>
                  </a:lnTo>
                  <a:lnTo>
                    <a:pt x="317" y="2150"/>
                  </a:lnTo>
                  <a:lnTo>
                    <a:pt x="324" y="2169"/>
                  </a:lnTo>
                  <a:lnTo>
                    <a:pt x="329" y="2184"/>
                  </a:lnTo>
                  <a:lnTo>
                    <a:pt x="332" y="2195"/>
                  </a:lnTo>
                  <a:lnTo>
                    <a:pt x="332" y="2199"/>
                  </a:lnTo>
                  <a:lnTo>
                    <a:pt x="329" y="2197"/>
                  </a:lnTo>
                  <a:lnTo>
                    <a:pt x="323" y="2189"/>
                  </a:lnTo>
                  <a:lnTo>
                    <a:pt x="316" y="2177"/>
                  </a:lnTo>
                  <a:lnTo>
                    <a:pt x="306" y="2160"/>
                  </a:lnTo>
                  <a:lnTo>
                    <a:pt x="282" y="2112"/>
                  </a:lnTo>
                  <a:lnTo>
                    <a:pt x="253" y="2054"/>
                  </a:lnTo>
                  <a:lnTo>
                    <a:pt x="227" y="1995"/>
                  </a:lnTo>
                  <a:lnTo>
                    <a:pt x="206" y="1946"/>
                  </a:lnTo>
                  <a:lnTo>
                    <a:pt x="198" y="1926"/>
                  </a:lnTo>
                  <a:lnTo>
                    <a:pt x="193" y="1911"/>
                  </a:lnTo>
                  <a:lnTo>
                    <a:pt x="190" y="1901"/>
                  </a:lnTo>
                  <a:lnTo>
                    <a:pt x="190" y="1895"/>
                  </a:lnTo>
                  <a:lnTo>
                    <a:pt x="193" y="1898"/>
                  </a:lnTo>
                  <a:lnTo>
                    <a:pt x="198" y="1905"/>
                  </a:lnTo>
                  <a:lnTo>
                    <a:pt x="206" y="1918"/>
                  </a:lnTo>
                  <a:lnTo>
                    <a:pt x="216" y="1936"/>
                  </a:lnTo>
                  <a:lnTo>
                    <a:pt x="240" y="1983"/>
                  </a:lnTo>
                  <a:lnTo>
                    <a:pt x="268" y="2041"/>
                  </a:lnTo>
                  <a:close/>
                  <a:moveTo>
                    <a:pt x="446" y="2461"/>
                  </a:moveTo>
                  <a:lnTo>
                    <a:pt x="417" y="2400"/>
                  </a:lnTo>
                  <a:lnTo>
                    <a:pt x="394" y="2347"/>
                  </a:lnTo>
                  <a:lnTo>
                    <a:pt x="387" y="2327"/>
                  </a:lnTo>
                  <a:lnTo>
                    <a:pt x="381" y="2311"/>
                  </a:lnTo>
                  <a:lnTo>
                    <a:pt x="378" y="2301"/>
                  </a:lnTo>
                  <a:lnTo>
                    <a:pt x="378" y="2297"/>
                  </a:lnTo>
                  <a:lnTo>
                    <a:pt x="381" y="2298"/>
                  </a:lnTo>
                  <a:lnTo>
                    <a:pt x="387" y="2305"/>
                  </a:lnTo>
                  <a:lnTo>
                    <a:pt x="396" y="2319"/>
                  </a:lnTo>
                  <a:lnTo>
                    <a:pt x="406" y="2337"/>
                  </a:lnTo>
                  <a:lnTo>
                    <a:pt x="432" y="2385"/>
                  </a:lnTo>
                  <a:lnTo>
                    <a:pt x="462" y="2447"/>
                  </a:lnTo>
                  <a:lnTo>
                    <a:pt x="491" y="2508"/>
                  </a:lnTo>
                  <a:lnTo>
                    <a:pt x="514" y="2560"/>
                  </a:lnTo>
                  <a:lnTo>
                    <a:pt x="522" y="2581"/>
                  </a:lnTo>
                  <a:lnTo>
                    <a:pt x="528" y="2596"/>
                  </a:lnTo>
                  <a:lnTo>
                    <a:pt x="530" y="2607"/>
                  </a:lnTo>
                  <a:lnTo>
                    <a:pt x="530" y="2611"/>
                  </a:lnTo>
                  <a:lnTo>
                    <a:pt x="529" y="2611"/>
                  </a:lnTo>
                  <a:lnTo>
                    <a:pt x="527" y="2609"/>
                  </a:lnTo>
                  <a:lnTo>
                    <a:pt x="525" y="2607"/>
                  </a:lnTo>
                  <a:lnTo>
                    <a:pt x="522" y="2601"/>
                  </a:lnTo>
                  <a:lnTo>
                    <a:pt x="513" y="2588"/>
                  </a:lnTo>
                  <a:lnTo>
                    <a:pt x="503" y="2571"/>
                  </a:lnTo>
                  <a:lnTo>
                    <a:pt x="477" y="2522"/>
                  </a:lnTo>
                  <a:lnTo>
                    <a:pt x="446" y="2461"/>
                  </a:lnTo>
                  <a:close/>
                  <a:moveTo>
                    <a:pt x="79" y="1551"/>
                  </a:moveTo>
                  <a:lnTo>
                    <a:pt x="103" y="1606"/>
                  </a:lnTo>
                  <a:lnTo>
                    <a:pt x="122" y="1652"/>
                  </a:lnTo>
                  <a:lnTo>
                    <a:pt x="128" y="1670"/>
                  </a:lnTo>
                  <a:lnTo>
                    <a:pt x="133" y="1684"/>
                  </a:lnTo>
                  <a:lnTo>
                    <a:pt x="135" y="1693"/>
                  </a:lnTo>
                  <a:lnTo>
                    <a:pt x="135" y="1697"/>
                  </a:lnTo>
                  <a:lnTo>
                    <a:pt x="133" y="1695"/>
                  </a:lnTo>
                  <a:lnTo>
                    <a:pt x="127" y="1688"/>
                  </a:lnTo>
                  <a:lnTo>
                    <a:pt x="121" y="1677"/>
                  </a:lnTo>
                  <a:lnTo>
                    <a:pt x="112" y="1661"/>
                  </a:lnTo>
                  <a:lnTo>
                    <a:pt x="90" y="1618"/>
                  </a:lnTo>
                  <a:lnTo>
                    <a:pt x="65" y="1564"/>
                  </a:lnTo>
                  <a:lnTo>
                    <a:pt x="41" y="1510"/>
                  </a:lnTo>
                  <a:lnTo>
                    <a:pt x="22" y="1464"/>
                  </a:lnTo>
                  <a:lnTo>
                    <a:pt x="15" y="1446"/>
                  </a:lnTo>
                  <a:lnTo>
                    <a:pt x="11" y="1432"/>
                  </a:lnTo>
                  <a:lnTo>
                    <a:pt x="9" y="1422"/>
                  </a:lnTo>
                  <a:lnTo>
                    <a:pt x="9" y="1418"/>
                  </a:lnTo>
                  <a:lnTo>
                    <a:pt x="12" y="1420"/>
                  </a:lnTo>
                  <a:lnTo>
                    <a:pt x="16" y="1426"/>
                  </a:lnTo>
                  <a:lnTo>
                    <a:pt x="24" y="1438"/>
                  </a:lnTo>
                  <a:lnTo>
                    <a:pt x="33" y="1455"/>
                  </a:lnTo>
                  <a:lnTo>
                    <a:pt x="54" y="1498"/>
                  </a:lnTo>
                  <a:lnTo>
                    <a:pt x="79" y="1551"/>
                  </a:lnTo>
                  <a:close/>
                  <a:moveTo>
                    <a:pt x="251" y="1925"/>
                  </a:moveTo>
                  <a:lnTo>
                    <a:pt x="277" y="1982"/>
                  </a:lnTo>
                  <a:lnTo>
                    <a:pt x="297" y="2030"/>
                  </a:lnTo>
                  <a:lnTo>
                    <a:pt x="303" y="2049"/>
                  </a:lnTo>
                  <a:lnTo>
                    <a:pt x="309" y="2063"/>
                  </a:lnTo>
                  <a:lnTo>
                    <a:pt x="311" y="2073"/>
                  </a:lnTo>
                  <a:lnTo>
                    <a:pt x="311" y="2077"/>
                  </a:lnTo>
                  <a:lnTo>
                    <a:pt x="308" y="2076"/>
                  </a:lnTo>
                  <a:lnTo>
                    <a:pt x="302" y="2069"/>
                  </a:lnTo>
                  <a:lnTo>
                    <a:pt x="296" y="2057"/>
                  </a:lnTo>
                  <a:lnTo>
                    <a:pt x="286" y="2040"/>
                  </a:lnTo>
                  <a:lnTo>
                    <a:pt x="263" y="1995"/>
                  </a:lnTo>
                  <a:lnTo>
                    <a:pt x="236" y="1939"/>
                  </a:lnTo>
                  <a:lnTo>
                    <a:pt x="210" y="1882"/>
                  </a:lnTo>
                  <a:lnTo>
                    <a:pt x="191" y="1834"/>
                  </a:lnTo>
                  <a:lnTo>
                    <a:pt x="183" y="1815"/>
                  </a:lnTo>
                  <a:lnTo>
                    <a:pt x="179" y="1801"/>
                  </a:lnTo>
                  <a:lnTo>
                    <a:pt x="175" y="1791"/>
                  </a:lnTo>
                  <a:lnTo>
                    <a:pt x="176" y="1787"/>
                  </a:lnTo>
                  <a:lnTo>
                    <a:pt x="179" y="1788"/>
                  </a:lnTo>
                  <a:lnTo>
                    <a:pt x="184" y="1796"/>
                  </a:lnTo>
                  <a:lnTo>
                    <a:pt x="192" y="1808"/>
                  </a:lnTo>
                  <a:lnTo>
                    <a:pt x="200" y="1824"/>
                  </a:lnTo>
                  <a:lnTo>
                    <a:pt x="224" y="1869"/>
                  </a:lnTo>
                  <a:lnTo>
                    <a:pt x="251" y="1925"/>
                  </a:lnTo>
                  <a:close/>
                  <a:moveTo>
                    <a:pt x="436" y="2315"/>
                  </a:moveTo>
                  <a:lnTo>
                    <a:pt x="463" y="2376"/>
                  </a:lnTo>
                  <a:lnTo>
                    <a:pt x="485" y="2425"/>
                  </a:lnTo>
                  <a:lnTo>
                    <a:pt x="493" y="2445"/>
                  </a:lnTo>
                  <a:lnTo>
                    <a:pt x="499" y="2460"/>
                  </a:lnTo>
                  <a:lnTo>
                    <a:pt x="501" y="2470"/>
                  </a:lnTo>
                  <a:lnTo>
                    <a:pt x="501" y="2474"/>
                  </a:lnTo>
                  <a:lnTo>
                    <a:pt x="497" y="2473"/>
                  </a:lnTo>
                  <a:lnTo>
                    <a:pt x="492" y="2465"/>
                  </a:lnTo>
                  <a:lnTo>
                    <a:pt x="484" y="2452"/>
                  </a:lnTo>
                  <a:lnTo>
                    <a:pt x="473" y="2435"/>
                  </a:lnTo>
                  <a:lnTo>
                    <a:pt x="449" y="2389"/>
                  </a:lnTo>
                  <a:lnTo>
                    <a:pt x="420" y="2331"/>
                  </a:lnTo>
                  <a:lnTo>
                    <a:pt x="392" y="2270"/>
                  </a:lnTo>
                  <a:lnTo>
                    <a:pt x="371" y="2221"/>
                  </a:lnTo>
                  <a:lnTo>
                    <a:pt x="364" y="2201"/>
                  </a:lnTo>
                  <a:lnTo>
                    <a:pt x="358" y="2186"/>
                  </a:lnTo>
                  <a:lnTo>
                    <a:pt x="355" y="2175"/>
                  </a:lnTo>
                  <a:lnTo>
                    <a:pt x="355" y="2171"/>
                  </a:lnTo>
                  <a:lnTo>
                    <a:pt x="358" y="2172"/>
                  </a:lnTo>
                  <a:lnTo>
                    <a:pt x="364" y="2179"/>
                  </a:lnTo>
                  <a:lnTo>
                    <a:pt x="373" y="2192"/>
                  </a:lnTo>
                  <a:lnTo>
                    <a:pt x="382" y="2210"/>
                  </a:lnTo>
                  <a:lnTo>
                    <a:pt x="406" y="2257"/>
                  </a:lnTo>
                  <a:lnTo>
                    <a:pt x="436" y="2315"/>
                  </a:lnTo>
                  <a:close/>
                  <a:moveTo>
                    <a:pt x="64" y="1477"/>
                  </a:moveTo>
                  <a:lnTo>
                    <a:pt x="41" y="1424"/>
                  </a:lnTo>
                  <a:lnTo>
                    <a:pt x="23" y="1380"/>
                  </a:lnTo>
                  <a:lnTo>
                    <a:pt x="16" y="1363"/>
                  </a:lnTo>
                  <a:lnTo>
                    <a:pt x="12" y="1350"/>
                  </a:lnTo>
                  <a:lnTo>
                    <a:pt x="11" y="1340"/>
                  </a:lnTo>
                  <a:lnTo>
                    <a:pt x="11" y="1336"/>
                  </a:lnTo>
                  <a:lnTo>
                    <a:pt x="13" y="1338"/>
                  </a:lnTo>
                  <a:lnTo>
                    <a:pt x="19" y="1344"/>
                  </a:lnTo>
                  <a:lnTo>
                    <a:pt x="25" y="1355"/>
                  </a:lnTo>
                  <a:lnTo>
                    <a:pt x="33" y="1370"/>
                  </a:lnTo>
                  <a:lnTo>
                    <a:pt x="54" y="1412"/>
                  </a:lnTo>
                  <a:lnTo>
                    <a:pt x="78" y="1464"/>
                  </a:lnTo>
                  <a:lnTo>
                    <a:pt x="101" y="1516"/>
                  </a:lnTo>
                  <a:lnTo>
                    <a:pt x="118" y="1560"/>
                  </a:lnTo>
                  <a:lnTo>
                    <a:pt x="125" y="1578"/>
                  </a:lnTo>
                  <a:lnTo>
                    <a:pt x="129" y="1591"/>
                  </a:lnTo>
                  <a:lnTo>
                    <a:pt x="131" y="1601"/>
                  </a:lnTo>
                  <a:lnTo>
                    <a:pt x="131" y="1604"/>
                  </a:lnTo>
                  <a:lnTo>
                    <a:pt x="128" y="1603"/>
                  </a:lnTo>
                  <a:lnTo>
                    <a:pt x="124" y="1596"/>
                  </a:lnTo>
                  <a:lnTo>
                    <a:pt x="116" y="1585"/>
                  </a:lnTo>
                  <a:lnTo>
                    <a:pt x="108" y="1570"/>
                  </a:lnTo>
                  <a:lnTo>
                    <a:pt x="88" y="1528"/>
                  </a:lnTo>
                  <a:lnTo>
                    <a:pt x="64" y="1477"/>
                  </a:lnTo>
                  <a:close/>
                  <a:moveTo>
                    <a:pt x="227" y="1837"/>
                  </a:moveTo>
                  <a:lnTo>
                    <a:pt x="203" y="1783"/>
                  </a:lnTo>
                  <a:lnTo>
                    <a:pt x="183" y="1737"/>
                  </a:lnTo>
                  <a:lnTo>
                    <a:pt x="176" y="1718"/>
                  </a:lnTo>
                  <a:lnTo>
                    <a:pt x="172" y="1704"/>
                  </a:lnTo>
                  <a:lnTo>
                    <a:pt x="170" y="1694"/>
                  </a:lnTo>
                  <a:lnTo>
                    <a:pt x="170" y="1690"/>
                  </a:lnTo>
                  <a:lnTo>
                    <a:pt x="173" y="1692"/>
                  </a:lnTo>
                  <a:lnTo>
                    <a:pt x="177" y="1698"/>
                  </a:lnTo>
                  <a:lnTo>
                    <a:pt x="185" y="1710"/>
                  </a:lnTo>
                  <a:lnTo>
                    <a:pt x="194" y="1727"/>
                  </a:lnTo>
                  <a:lnTo>
                    <a:pt x="217" y="1769"/>
                  </a:lnTo>
                  <a:lnTo>
                    <a:pt x="242" y="1824"/>
                  </a:lnTo>
                  <a:lnTo>
                    <a:pt x="266" y="1879"/>
                  </a:lnTo>
                  <a:lnTo>
                    <a:pt x="286" y="1924"/>
                  </a:lnTo>
                  <a:lnTo>
                    <a:pt x="293" y="1943"/>
                  </a:lnTo>
                  <a:lnTo>
                    <a:pt x="297" y="1956"/>
                  </a:lnTo>
                  <a:lnTo>
                    <a:pt x="299" y="1966"/>
                  </a:lnTo>
                  <a:lnTo>
                    <a:pt x="299" y="1970"/>
                  </a:lnTo>
                  <a:lnTo>
                    <a:pt x="296" y="1968"/>
                  </a:lnTo>
                  <a:lnTo>
                    <a:pt x="291" y="1961"/>
                  </a:lnTo>
                  <a:lnTo>
                    <a:pt x="284" y="1950"/>
                  </a:lnTo>
                  <a:lnTo>
                    <a:pt x="275" y="1934"/>
                  </a:lnTo>
                  <a:lnTo>
                    <a:pt x="253" y="1891"/>
                  </a:lnTo>
                  <a:lnTo>
                    <a:pt x="227" y="1837"/>
                  </a:lnTo>
                  <a:close/>
                  <a:moveTo>
                    <a:pt x="419" y="2198"/>
                  </a:moveTo>
                  <a:lnTo>
                    <a:pt x="445" y="2256"/>
                  </a:lnTo>
                  <a:lnTo>
                    <a:pt x="466" y="2304"/>
                  </a:lnTo>
                  <a:lnTo>
                    <a:pt x="472" y="2323"/>
                  </a:lnTo>
                  <a:lnTo>
                    <a:pt x="478" y="2337"/>
                  </a:lnTo>
                  <a:lnTo>
                    <a:pt x="480" y="2347"/>
                  </a:lnTo>
                  <a:lnTo>
                    <a:pt x="480" y="2351"/>
                  </a:lnTo>
                  <a:lnTo>
                    <a:pt x="478" y="2350"/>
                  </a:lnTo>
                  <a:lnTo>
                    <a:pt x="471" y="2343"/>
                  </a:lnTo>
                  <a:lnTo>
                    <a:pt x="463" y="2331"/>
                  </a:lnTo>
                  <a:lnTo>
                    <a:pt x="454" y="2314"/>
                  </a:lnTo>
                  <a:lnTo>
                    <a:pt x="431" y="2269"/>
                  </a:lnTo>
                  <a:lnTo>
                    <a:pt x="402" y="2213"/>
                  </a:lnTo>
                  <a:lnTo>
                    <a:pt x="376" y="2156"/>
                  </a:lnTo>
                  <a:lnTo>
                    <a:pt x="356" y="2108"/>
                  </a:lnTo>
                  <a:lnTo>
                    <a:pt x="348" y="2089"/>
                  </a:lnTo>
                  <a:lnTo>
                    <a:pt x="344" y="2074"/>
                  </a:lnTo>
                  <a:lnTo>
                    <a:pt x="341" y="2064"/>
                  </a:lnTo>
                  <a:lnTo>
                    <a:pt x="342" y="2060"/>
                  </a:lnTo>
                  <a:lnTo>
                    <a:pt x="343" y="2060"/>
                  </a:lnTo>
                  <a:lnTo>
                    <a:pt x="344" y="2061"/>
                  </a:lnTo>
                  <a:lnTo>
                    <a:pt x="347" y="2064"/>
                  </a:lnTo>
                  <a:lnTo>
                    <a:pt x="350" y="2069"/>
                  </a:lnTo>
                  <a:lnTo>
                    <a:pt x="357" y="2081"/>
                  </a:lnTo>
                  <a:lnTo>
                    <a:pt x="367" y="2097"/>
                  </a:lnTo>
                  <a:lnTo>
                    <a:pt x="391" y="2142"/>
                  </a:lnTo>
                  <a:lnTo>
                    <a:pt x="419" y="2198"/>
                  </a:lnTo>
                  <a:close/>
                  <a:moveTo>
                    <a:pt x="608" y="2590"/>
                  </a:moveTo>
                  <a:lnTo>
                    <a:pt x="637" y="2650"/>
                  </a:lnTo>
                  <a:lnTo>
                    <a:pt x="659" y="2700"/>
                  </a:lnTo>
                  <a:lnTo>
                    <a:pt x="666" y="2720"/>
                  </a:lnTo>
                  <a:lnTo>
                    <a:pt x="672" y="2735"/>
                  </a:lnTo>
                  <a:lnTo>
                    <a:pt x="675" y="2745"/>
                  </a:lnTo>
                  <a:lnTo>
                    <a:pt x="675" y="2749"/>
                  </a:lnTo>
                  <a:lnTo>
                    <a:pt x="674" y="2749"/>
                  </a:lnTo>
                  <a:lnTo>
                    <a:pt x="672" y="2748"/>
                  </a:lnTo>
                  <a:lnTo>
                    <a:pt x="668" y="2745"/>
                  </a:lnTo>
                  <a:lnTo>
                    <a:pt x="665" y="2741"/>
                  </a:lnTo>
                  <a:lnTo>
                    <a:pt x="657" y="2727"/>
                  </a:lnTo>
                  <a:lnTo>
                    <a:pt x="646" y="2711"/>
                  </a:lnTo>
                  <a:lnTo>
                    <a:pt x="621" y="2664"/>
                  </a:lnTo>
                  <a:lnTo>
                    <a:pt x="592" y="2606"/>
                  </a:lnTo>
                  <a:lnTo>
                    <a:pt x="563" y="2545"/>
                  </a:lnTo>
                  <a:lnTo>
                    <a:pt x="541" y="2495"/>
                  </a:lnTo>
                  <a:lnTo>
                    <a:pt x="534" y="2475"/>
                  </a:lnTo>
                  <a:lnTo>
                    <a:pt x="528" y="2460"/>
                  </a:lnTo>
                  <a:lnTo>
                    <a:pt x="525" y="2450"/>
                  </a:lnTo>
                  <a:lnTo>
                    <a:pt x="525" y="2445"/>
                  </a:lnTo>
                  <a:lnTo>
                    <a:pt x="526" y="2445"/>
                  </a:lnTo>
                  <a:lnTo>
                    <a:pt x="528" y="2447"/>
                  </a:lnTo>
                  <a:lnTo>
                    <a:pt x="531" y="2450"/>
                  </a:lnTo>
                  <a:lnTo>
                    <a:pt x="535" y="2454"/>
                  </a:lnTo>
                  <a:lnTo>
                    <a:pt x="542" y="2467"/>
                  </a:lnTo>
                  <a:lnTo>
                    <a:pt x="553" y="2484"/>
                  </a:lnTo>
                  <a:lnTo>
                    <a:pt x="579" y="2531"/>
                  </a:lnTo>
                  <a:lnTo>
                    <a:pt x="608" y="2590"/>
                  </a:lnTo>
                  <a:close/>
                  <a:moveTo>
                    <a:pt x="84" y="1388"/>
                  </a:moveTo>
                  <a:lnTo>
                    <a:pt x="106" y="1438"/>
                  </a:lnTo>
                  <a:lnTo>
                    <a:pt x="123" y="1481"/>
                  </a:lnTo>
                  <a:lnTo>
                    <a:pt x="129" y="1499"/>
                  </a:lnTo>
                  <a:lnTo>
                    <a:pt x="133" y="1511"/>
                  </a:lnTo>
                  <a:lnTo>
                    <a:pt x="135" y="1519"/>
                  </a:lnTo>
                  <a:lnTo>
                    <a:pt x="135" y="1524"/>
                  </a:lnTo>
                  <a:lnTo>
                    <a:pt x="133" y="1523"/>
                  </a:lnTo>
                  <a:lnTo>
                    <a:pt x="127" y="1516"/>
                  </a:lnTo>
                  <a:lnTo>
                    <a:pt x="121" y="1505"/>
                  </a:lnTo>
                  <a:lnTo>
                    <a:pt x="113" y="1491"/>
                  </a:lnTo>
                  <a:lnTo>
                    <a:pt x="93" y="1452"/>
                  </a:lnTo>
                  <a:lnTo>
                    <a:pt x="70" y="1401"/>
                  </a:lnTo>
                  <a:lnTo>
                    <a:pt x="48" y="1351"/>
                  </a:lnTo>
                  <a:lnTo>
                    <a:pt x="32" y="1308"/>
                  </a:lnTo>
                  <a:lnTo>
                    <a:pt x="25" y="1292"/>
                  </a:lnTo>
                  <a:lnTo>
                    <a:pt x="22" y="1278"/>
                  </a:lnTo>
                  <a:lnTo>
                    <a:pt x="20" y="1270"/>
                  </a:lnTo>
                  <a:lnTo>
                    <a:pt x="20" y="1266"/>
                  </a:lnTo>
                  <a:lnTo>
                    <a:pt x="22" y="1267"/>
                  </a:lnTo>
                  <a:lnTo>
                    <a:pt x="27" y="1274"/>
                  </a:lnTo>
                  <a:lnTo>
                    <a:pt x="34" y="1284"/>
                  </a:lnTo>
                  <a:lnTo>
                    <a:pt x="42" y="1299"/>
                  </a:lnTo>
                  <a:lnTo>
                    <a:pt x="61" y="1339"/>
                  </a:lnTo>
                  <a:lnTo>
                    <a:pt x="84" y="1388"/>
                  </a:lnTo>
                  <a:close/>
                  <a:moveTo>
                    <a:pt x="241" y="1734"/>
                  </a:moveTo>
                  <a:lnTo>
                    <a:pt x="265" y="1787"/>
                  </a:lnTo>
                  <a:lnTo>
                    <a:pt x="283" y="1832"/>
                  </a:lnTo>
                  <a:lnTo>
                    <a:pt x="289" y="1848"/>
                  </a:lnTo>
                  <a:lnTo>
                    <a:pt x="294" y="1863"/>
                  </a:lnTo>
                  <a:lnTo>
                    <a:pt x="296" y="1871"/>
                  </a:lnTo>
                  <a:lnTo>
                    <a:pt x="296" y="1876"/>
                  </a:lnTo>
                  <a:lnTo>
                    <a:pt x="294" y="1875"/>
                  </a:lnTo>
                  <a:lnTo>
                    <a:pt x="288" y="1868"/>
                  </a:lnTo>
                  <a:lnTo>
                    <a:pt x="282" y="1857"/>
                  </a:lnTo>
                  <a:lnTo>
                    <a:pt x="273" y="1842"/>
                  </a:lnTo>
                  <a:lnTo>
                    <a:pt x="251" y="1800"/>
                  </a:lnTo>
                  <a:lnTo>
                    <a:pt x="227" y="1747"/>
                  </a:lnTo>
                  <a:lnTo>
                    <a:pt x="203" y="1695"/>
                  </a:lnTo>
                  <a:lnTo>
                    <a:pt x="185" y="1651"/>
                  </a:lnTo>
                  <a:lnTo>
                    <a:pt x="179" y="1633"/>
                  </a:lnTo>
                  <a:lnTo>
                    <a:pt x="174" y="1620"/>
                  </a:lnTo>
                  <a:lnTo>
                    <a:pt x="172" y="1610"/>
                  </a:lnTo>
                  <a:lnTo>
                    <a:pt x="172" y="1606"/>
                  </a:lnTo>
                  <a:lnTo>
                    <a:pt x="175" y="1608"/>
                  </a:lnTo>
                  <a:lnTo>
                    <a:pt x="180" y="1615"/>
                  </a:lnTo>
                  <a:lnTo>
                    <a:pt x="187" y="1626"/>
                  </a:lnTo>
                  <a:lnTo>
                    <a:pt x="196" y="1641"/>
                  </a:lnTo>
                  <a:lnTo>
                    <a:pt x="217" y="1683"/>
                  </a:lnTo>
                  <a:lnTo>
                    <a:pt x="241" y="1734"/>
                  </a:lnTo>
                  <a:close/>
                  <a:moveTo>
                    <a:pt x="410" y="2095"/>
                  </a:moveTo>
                  <a:lnTo>
                    <a:pt x="435" y="2151"/>
                  </a:lnTo>
                  <a:lnTo>
                    <a:pt x="455" y="2196"/>
                  </a:lnTo>
                  <a:lnTo>
                    <a:pt x="461" y="2214"/>
                  </a:lnTo>
                  <a:lnTo>
                    <a:pt x="466" y="2229"/>
                  </a:lnTo>
                  <a:lnTo>
                    <a:pt x="469" y="2237"/>
                  </a:lnTo>
                  <a:lnTo>
                    <a:pt x="468" y="2242"/>
                  </a:lnTo>
                  <a:lnTo>
                    <a:pt x="467" y="2242"/>
                  </a:lnTo>
                  <a:lnTo>
                    <a:pt x="466" y="2241"/>
                  </a:lnTo>
                  <a:lnTo>
                    <a:pt x="462" y="2239"/>
                  </a:lnTo>
                  <a:lnTo>
                    <a:pt x="460" y="2234"/>
                  </a:lnTo>
                  <a:lnTo>
                    <a:pt x="453" y="2222"/>
                  </a:lnTo>
                  <a:lnTo>
                    <a:pt x="444" y="2207"/>
                  </a:lnTo>
                  <a:lnTo>
                    <a:pt x="421" y="2164"/>
                  </a:lnTo>
                  <a:lnTo>
                    <a:pt x="394" y="2110"/>
                  </a:lnTo>
                  <a:lnTo>
                    <a:pt x="369" y="2054"/>
                  </a:lnTo>
                  <a:lnTo>
                    <a:pt x="350" y="2008"/>
                  </a:lnTo>
                  <a:lnTo>
                    <a:pt x="343" y="1990"/>
                  </a:lnTo>
                  <a:lnTo>
                    <a:pt x="337" y="1975"/>
                  </a:lnTo>
                  <a:lnTo>
                    <a:pt x="335" y="1966"/>
                  </a:lnTo>
                  <a:lnTo>
                    <a:pt x="336" y="1961"/>
                  </a:lnTo>
                  <a:lnTo>
                    <a:pt x="339" y="1963"/>
                  </a:lnTo>
                  <a:lnTo>
                    <a:pt x="344" y="1970"/>
                  </a:lnTo>
                  <a:lnTo>
                    <a:pt x="352" y="1982"/>
                  </a:lnTo>
                  <a:lnTo>
                    <a:pt x="360" y="1997"/>
                  </a:lnTo>
                  <a:lnTo>
                    <a:pt x="383" y="2041"/>
                  </a:lnTo>
                  <a:lnTo>
                    <a:pt x="410" y="2095"/>
                  </a:lnTo>
                  <a:close/>
                  <a:moveTo>
                    <a:pt x="574" y="2487"/>
                  </a:moveTo>
                  <a:lnTo>
                    <a:pt x="548" y="2429"/>
                  </a:lnTo>
                  <a:lnTo>
                    <a:pt x="527" y="2381"/>
                  </a:lnTo>
                  <a:lnTo>
                    <a:pt x="519" y="2362"/>
                  </a:lnTo>
                  <a:lnTo>
                    <a:pt x="514" y="2347"/>
                  </a:lnTo>
                  <a:lnTo>
                    <a:pt x="512" y="2337"/>
                  </a:lnTo>
                  <a:lnTo>
                    <a:pt x="512" y="2333"/>
                  </a:lnTo>
                  <a:lnTo>
                    <a:pt x="513" y="2333"/>
                  </a:lnTo>
                  <a:lnTo>
                    <a:pt x="515" y="2334"/>
                  </a:lnTo>
                  <a:lnTo>
                    <a:pt x="517" y="2337"/>
                  </a:lnTo>
                  <a:lnTo>
                    <a:pt x="520" y="2342"/>
                  </a:lnTo>
                  <a:lnTo>
                    <a:pt x="528" y="2354"/>
                  </a:lnTo>
                  <a:lnTo>
                    <a:pt x="538" y="2370"/>
                  </a:lnTo>
                  <a:lnTo>
                    <a:pt x="563" y="2415"/>
                  </a:lnTo>
                  <a:lnTo>
                    <a:pt x="591" y="2471"/>
                  </a:lnTo>
                  <a:lnTo>
                    <a:pt x="618" y="2529"/>
                  </a:lnTo>
                  <a:lnTo>
                    <a:pt x="639" y="2577"/>
                  </a:lnTo>
                  <a:lnTo>
                    <a:pt x="646" y="2596"/>
                  </a:lnTo>
                  <a:lnTo>
                    <a:pt x="652" y="2611"/>
                  </a:lnTo>
                  <a:lnTo>
                    <a:pt x="654" y="2621"/>
                  </a:lnTo>
                  <a:lnTo>
                    <a:pt x="654" y="2625"/>
                  </a:lnTo>
                  <a:lnTo>
                    <a:pt x="653" y="2625"/>
                  </a:lnTo>
                  <a:lnTo>
                    <a:pt x="651" y="2624"/>
                  </a:lnTo>
                  <a:lnTo>
                    <a:pt x="649" y="2621"/>
                  </a:lnTo>
                  <a:lnTo>
                    <a:pt x="645" y="2617"/>
                  </a:lnTo>
                  <a:lnTo>
                    <a:pt x="638" y="2605"/>
                  </a:lnTo>
                  <a:lnTo>
                    <a:pt x="627" y="2588"/>
                  </a:lnTo>
                  <a:lnTo>
                    <a:pt x="603" y="2543"/>
                  </a:lnTo>
                  <a:lnTo>
                    <a:pt x="574" y="2487"/>
                  </a:lnTo>
                  <a:close/>
                  <a:moveTo>
                    <a:pt x="147" y="1456"/>
                  </a:moveTo>
                  <a:lnTo>
                    <a:pt x="145" y="1455"/>
                  </a:lnTo>
                  <a:lnTo>
                    <a:pt x="139" y="1449"/>
                  </a:lnTo>
                  <a:lnTo>
                    <a:pt x="134" y="1438"/>
                  </a:lnTo>
                  <a:lnTo>
                    <a:pt x="125" y="1425"/>
                  </a:lnTo>
                  <a:lnTo>
                    <a:pt x="106" y="1387"/>
                  </a:lnTo>
                  <a:lnTo>
                    <a:pt x="84" y="1339"/>
                  </a:lnTo>
                  <a:lnTo>
                    <a:pt x="64" y="1290"/>
                  </a:lnTo>
                  <a:lnTo>
                    <a:pt x="47" y="1250"/>
                  </a:lnTo>
                  <a:lnTo>
                    <a:pt x="42" y="1233"/>
                  </a:lnTo>
                  <a:lnTo>
                    <a:pt x="38" y="1221"/>
                  </a:lnTo>
                  <a:lnTo>
                    <a:pt x="36" y="1213"/>
                  </a:lnTo>
                  <a:lnTo>
                    <a:pt x="36" y="1208"/>
                  </a:lnTo>
                  <a:lnTo>
                    <a:pt x="39" y="1209"/>
                  </a:lnTo>
                  <a:lnTo>
                    <a:pt x="44" y="1216"/>
                  </a:lnTo>
                  <a:lnTo>
                    <a:pt x="50" y="1226"/>
                  </a:lnTo>
                  <a:lnTo>
                    <a:pt x="58" y="1240"/>
                  </a:lnTo>
                  <a:lnTo>
                    <a:pt x="77" y="1278"/>
                  </a:lnTo>
                  <a:lnTo>
                    <a:pt x="99" y="1325"/>
                  </a:lnTo>
                  <a:lnTo>
                    <a:pt x="119" y="1374"/>
                  </a:lnTo>
                  <a:lnTo>
                    <a:pt x="136" y="1415"/>
                  </a:lnTo>
                  <a:lnTo>
                    <a:pt x="141" y="1432"/>
                  </a:lnTo>
                  <a:lnTo>
                    <a:pt x="145" y="1444"/>
                  </a:lnTo>
                  <a:lnTo>
                    <a:pt x="147" y="1453"/>
                  </a:lnTo>
                  <a:lnTo>
                    <a:pt x="147" y="1456"/>
                  </a:lnTo>
                  <a:close/>
                  <a:moveTo>
                    <a:pt x="249" y="1657"/>
                  </a:moveTo>
                  <a:lnTo>
                    <a:pt x="272" y="1708"/>
                  </a:lnTo>
                  <a:lnTo>
                    <a:pt x="288" y="1751"/>
                  </a:lnTo>
                  <a:lnTo>
                    <a:pt x="295" y="1767"/>
                  </a:lnTo>
                  <a:lnTo>
                    <a:pt x="299" y="1780"/>
                  </a:lnTo>
                  <a:lnTo>
                    <a:pt x="300" y="1789"/>
                  </a:lnTo>
                  <a:lnTo>
                    <a:pt x="300" y="1794"/>
                  </a:lnTo>
                  <a:lnTo>
                    <a:pt x="298" y="1792"/>
                  </a:lnTo>
                  <a:lnTo>
                    <a:pt x="293" y="1786"/>
                  </a:lnTo>
                  <a:lnTo>
                    <a:pt x="286" y="1776"/>
                  </a:lnTo>
                  <a:lnTo>
                    <a:pt x="278" y="1761"/>
                  </a:lnTo>
                  <a:lnTo>
                    <a:pt x="257" y="1721"/>
                  </a:lnTo>
                  <a:lnTo>
                    <a:pt x="233" y="1671"/>
                  </a:lnTo>
                  <a:lnTo>
                    <a:pt x="211" y="1620"/>
                  </a:lnTo>
                  <a:lnTo>
                    <a:pt x="194" y="1578"/>
                  </a:lnTo>
                  <a:lnTo>
                    <a:pt x="188" y="1561"/>
                  </a:lnTo>
                  <a:lnTo>
                    <a:pt x="184" y="1548"/>
                  </a:lnTo>
                  <a:lnTo>
                    <a:pt x="182" y="1539"/>
                  </a:lnTo>
                  <a:lnTo>
                    <a:pt x="182" y="1535"/>
                  </a:lnTo>
                  <a:lnTo>
                    <a:pt x="185" y="1536"/>
                  </a:lnTo>
                  <a:lnTo>
                    <a:pt x="190" y="1543"/>
                  </a:lnTo>
                  <a:lnTo>
                    <a:pt x="196" y="1553"/>
                  </a:lnTo>
                  <a:lnTo>
                    <a:pt x="205" y="1568"/>
                  </a:lnTo>
                  <a:lnTo>
                    <a:pt x="225" y="1607"/>
                  </a:lnTo>
                  <a:lnTo>
                    <a:pt x="249" y="1657"/>
                  </a:lnTo>
                  <a:close/>
                  <a:moveTo>
                    <a:pt x="410" y="2004"/>
                  </a:moveTo>
                  <a:lnTo>
                    <a:pt x="434" y="2058"/>
                  </a:lnTo>
                  <a:lnTo>
                    <a:pt x="453" y="2103"/>
                  </a:lnTo>
                  <a:lnTo>
                    <a:pt x="459" y="2119"/>
                  </a:lnTo>
                  <a:lnTo>
                    <a:pt x="463" y="2133"/>
                  </a:lnTo>
                  <a:lnTo>
                    <a:pt x="466" y="2142"/>
                  </a:lnTo>
                  <a:lnTo>
                    <a:pt x="466" y="2146"/>
                  </a:lnTo>
                  <a:lnTo>
                    <a:pt x="462" y="2145"/>
                  </a:lnTo>
                  <a:lnTo>
                    <a:pt x="458" y="2139"/>
                  </a:lnTo>
                  <a:lnTo>
                    <a:pt x="450" y="2128"/>
                  </a:lnTo>
                  <a:lnTo>
                    <a:pt x="442" y="2112"/>
                  </a:lnTo>
                  <a:lnTo>
                    <a:pt x="420" y="2071"/>
                  </a:lnTo>
                  <a:lnTo>
                    <a:pt x="394" y="2019"/>
                  </a:lnTo>
                  <a:lnTo>
                    <a:pt x="370" y="1966"/>
                  </a:lnTo>
                  <a:lnTo>
                    <a:pt x="352" y="1922"/>
                  </a:lnTo>
                  <a:lnTo>
                    <a:pt x="345" y="1904"/>
                  </a:lnTo>
                  <a:lnTo>
                    <a:pt x="341" y="1890"/>
                  </a:lnTo>
                  <a:lnTo>
                    <a:pt x="339" y="1881"/>
                  </a:lnTo>
                  <a:lnTo>
                    <a:pt x="339" y="1877"/>
                  </a:lnTo>
                  <a:lnTo>
                    <a:pt x="342" y="1878"/>
                  </a:lnTo>
                  <a:lnTo>
                    <a:pt x="347" y="1884"/>
                  </a:lnTo>
                  <a:lnTo>
                    <a:pt x="354" y="1895"/>
                  </a:lnTo>
                  <a:lnTo>
                    <a:pt x="363" y="1911"/>
                  </a:lnTo>
                  <a:lnTo>
                    <a:pt x="385" y="1952"/>
                  </a:lnTo>
                  <a:lnTo>
                    <a:pt x="410" y="2004"/>
                  </a:lnTo>
                  <a:close/>
                  <a:moveTo>
                    <a:pt x="583" y="2367"/>
                  </a:moveTo>
                  <a:lnTo>
                    <a:pt x="609" y="2422"/>
                  </a:lnTo>
                  <a:lnTo>
                    <a:pt x="629" y="2469"/>
                  </a:lnTo>
                  <a:lnTo>
                    <a:pt x="636" y="2486"/>
                  </a:lnTo>
                  <a:lnTo>
                    <a:pt x="641" y="2501"/>
                  </a:lnTo>
                  <a:lnTo>
                    <a:pt x="643" y="2510"/>
                  </a:lnTo>
                  <a:lnTo>
                    <a:pt x="643" y="2515"/>
                  </a:lnTo>
                  <a:lnTo>
                    <a:pt x="642" y="2515"/>
                  </a:lnTo>
                  <a:lnTo>
                    <a:pt x="640" y="2514"/>
                  </a:lnTo>
                  <a:lnTo>
                    <a:pt x="638" y="2510"/>
                  </a:lnTo>
                  <a:lnTo>
                    <a:pt x="634" y="2507"/>
                  </a:lnTo>
                  <a:lnTo>
                    <a:pt x="627" y="2495"/>
                  </a:lnTo>
                  <a:lnTo>
                    <a:pt x="617" y="2479"/>
                  </a:lnTo>
                  <a:lnTo>
                    <a:pt x="594" y="2436"/>
                  </a:lnTo>
                  <a:lnTo>
                    <a:pt x="566" y="2382"/>
                  </a:lnTo>
                  <a:lnTo>
                    <a:pt x="540" y="2326"/>
                  </a:lnTo>
                  <a:lnTo>
                    <a:pt x="520" y="2280"/>
                  </a:lnTo>
                  <a:lnTo>
                    <a:pt x="514" y="2262"/>
                  </a:lnTo>
                  <a:lnTo>
                    <a:pt x="508" y="2247"/>
                  </a:lnTo>
                  <a:lnTo>
                    <a:pt x="506" y="2237"/>
                  </a:lnTo>
                  <a:lnTo>
                    <a:pt x="507" y="2233"/>
                  </a:lnTo>
                  <a:lnTo>
                    <a:pt x="509" y="2234"/>
                  </a:lnTo>
                  <a:lnTo>
                    <a:pt x="515" y="2241"/>
                  </a:lnTo>
                  <a:lnTo>
                    <a:pt x="523" y="2253"/>
                  </a:lnTo>
                  <a:lnTo>
                    <a:pt x="533" y="2269"/>
                  </a:lnTo>
                  <a:lnTo>
                    <a:pt x="556" y="2312"/>
                  </a:lnTo>
                  <a:lnTo>
                    <a:pt x="583" y="2367"/>
                  </a:lnTo>
                  <a:close/>
                  <a:moveTo>
                    <a:pt x="121" y="1274"/>
                  </a:moveTo>
                  <a:lnTo>
                    <a:pt x="140" y="1321"/>
                  </a:lnTo>
                  <a:lnTo>
                    <a:pt x="156" y="1361"/>
                  </a:lnTo>
                  <a:lnTo>
                    <a:pt x="161" y="1376"/>
                  </a:lnTo>
                  <a:lnTo>
                    <a:pt x="164" y="1388"/>
                  </a:lnTo>
                  <a:lnTo>
                    <a:pt x="167" y="1397"/>
                  </a:lnTo>
                  <a:lnTo>
                    <a:pt x="167" y="1400"/>
                  </a:lnTo>
                  <a:lnTo>
                    <a:pt x="163" y="1399"/>
                  </a:lnTo>
                  <a:lnTo>
                    <a:pt x="159" y="1393"/>
                  </a:lnTo>
                  <a:lnTo>
                    <a:pt x="153" y="1384"/>
                  </a:lnTo>
                  <a:lnTo>
                    <a:pt x="146" y="1369"/>
                  </a:lnTo>
                  <a:lnTo>
                    <a:pt x="127" y="1333"/>
                  </a:lnTo>
                  <a:lnTo>
                    <a:pt x="105" y="1287"/>
                  </a:lnTo>
                  <a:lnTo>
                    <a:pt x="85" y="1241"/>
                  </a:lnTo>
                  <a:lnTo>
                    <a:pt x="70" y="1202"/>
                  </a:lnTo>
                  <a:lnTo>
                    <a:pt x="66" y="1186"/>
                  </a:lnTo>
                  <a:lnTo>
                    <a:pt x="61" y="1174"/>
                  </a:lnTo>
                  <a:lnTo>
                    <a:pt x="60" y="1165"/>
                  </a:lnTo>
                  <a:lnTo>
                    <a:pt x="60" y="1162"/>
                  </a:lnTo>
                  <a:lnTo>
                    <a:pt x="62" y="1163"/>
                  </a:lnTo>
                  <a:lnTo>
                    <a:pt x="67" y="1169"/>
                  </a:lnTo>
                  <a:lnTo>
                    <a:pt x="73" y="1179"/>
                  </a:lnTo>
                  <a:lnTo>
                    <a:pt x="81" y="1193"/>
                  </a:lnTo>
                  <a:lnTo>
                    <a:pt x="99" y="1229"/>
                  </a:lnTo>
                  <a:lnTo>
                    <a:pt x="121" y="1274"/>
                  </a:lnTo>
                  <a:close/>
                  <a:moveTo>
                    <a:pt x="313" y="1724"/>
                  </a:moveTo>
                  <a:lnTo>
                    <a:pt x="310" y="1723"/>
                  </a:lnTo>
                  <a:lnTo>
                    <a:pt x="306" y="1718"/>
                  </a:lnTo>
                  <a:lnTo>
                    <a:pt x="299" y="1707"/>
                  </a:lnTo>
                  <a:lnTo>
                    <a:pt x="291" y="1694"/>
                  </a:lnTo>
                  <a:lnTo>
                    <a:pt x="272" y="1655"/>
                  </a:lnTo>
                  <a:lnTo>
                    <a:pt x="249" y="1607"/>
                  </a:lnTo>
                  <a:lnTo>
                    <a:pt x="228" y="1559"/>
                  </a:lnTo>
                  <a:lnTo>
                    <a:pt x="211" y="1517"/>
                  </a:lnTo>
                  <a:lnTo>
                    <a:pt x="206" y="1501"/>
                  </a:lnTo>
                  <a:lnTo>
                    <a:pt x="202" y="1489"/>
                  </a:lnTo>
                  <a:lnTo>
                    <a:pt x="199" y="1480"/>
                  </a:lnTo>
                  <a:lnTo>
                    <a:pt x="200" y="1477"/>
                  </a:lnTo>
                  <a:lnTo>
                    <a:pt x="203" y="1478"/>
                  </a:lnTo>
                  <a:lnTo>
                    <a:pt x="207" y="1483"/>
                  </a:lnTo>
                  <a:lnTo>
                    <a:pt x="214" y="1493"/>
                  </a:lnTo>
                  <a:lnTo>
                    <a:pt x="222" y="1507"/>
                  </a:lnTo>
                  <a:lnTo>
                    <a:pt x="241" y="1546"/>
                  </a:lnTo>
                  <a:lnTo>
                    <a:pt x="264" y="1593"/>
                  </a:lnTo>
                  <a:lnTo>
                    <a:pt x="286" y="1642"/>
                  </a:lnTo>
                  <a:lnTo>
                    <a:pt x="302" y="1683"/>
                  </a:lnTo>
                  <a:lnTo>
                    <a:pt x="308" y="1699"/>
                  </a:lnTo>
                  <a:lnTo>
                    <a:pt x="312" y="1712"/>
                  </a:lnTo>
                  <a:lnTo>
                    <a:pt x="313" y="1721"/>
                  </a:lnTo>
                  <a:lnTo>
                    <a:pt x="313" y="1724"/>
                  </a:lnTo>
                  <a:close/>
                  <a:moveTo>
                    <a:pt x="419" y="1926"/>
                  </a:moveTo>
                  <a:lnTo>
                    <a:pt x="442" y="1978"/>
                  </a:lnTo>
                  <a:lnTo>
                    <a:pt x="459" y="2020"/>
                  </a:lnTo>
                  <a:lnTo>
                    <a:pt x="466" y="2037"/>
                  </a:lnTo>
                  <a:lnTo>
                    <a:pt x="469" y="2050"/>
                  </a:lnTo>
                  <a:lnTo>
                    <a:pt x="471" y="2059"/>
                  </a:lnTo>
                  <a:lnTo>
                    <a:pt x="471" y="2063"/>
                  </a:lnTo>
                  <a:lnTo>
                    <a:pt x="468" y="2062"/>
                  </a:lnTo>
                  <a:lnTo>
                    <a:pt x="463" y="2055"/>
                  </a:lnTo>
                  <a:lnTo>
                    <a:pt x="457" y="2046"/>
                  </a:lnTo>
                  <a:lnTo>
                    <a:pt x="448" y="2030"/>
                  </a:lnTo>
                  <a:lnTo>
                    <a:pt x="427" y="1991"/>
                  </a:lnTo>
                  <a:lnTo>
                    <a:pt x="402" y="1940"/>
                  </a:lnTo>
                  <a:lnTo>
                    <a:pt x="379" y="1890"/>
                  </a:lnTo>
                  <a:lnTo>
                    <a:pt x="362" y="1847"/>
                  </a:lnTo>
                  <a:lnTo>
                    <a:pt x="356" y="1830"/>
                  </a:lnTo>
                  <a:lnTo>
                    <a:pt x="352" y="1817"/>
                  </a:lnTo>
                  <a:lnTo>
                    <a:pt x="350" y="1808"/>
                  </a:lnTo>
                  <a:lnTo>
                    <a:pt x="350" y="1803"/>
                  </a:lnTo>
                  <a:lnTo>
                    <a:pt x="353" y="1806"/>
                  </a:lnTo>
                  <a:lnTo>
                    <a:pt x="358" y="1811"/>
                  </a:lnTo>
                  <a:lnTo>
                    <a:pt x="365" y="1822"/>
                  </a:lnTo>
                  <a:lnTo>
                    <a:pt x="374" y="1836"/>
                  </a:lnTo>
                  <a:lnTo>
                    <a:pt x="394" y="1876"/>
                  </a:lnTo>
                  <a:lnTo>
                    <a:pt x="419" y="1926"/>
                  </a:lnTo>
                  <a:close/>
                  <a:moveTo>
                    <a:pt x="584" y="2275"/>
                  </a:moveTo>
                  <a:lnTo>
                    <a:pt x="608" y="2328"/>
                  </a:lnTo>
                  <a:lnTo>
                    <a:pt x="628" y="2372"/>
                  </a:lnTo>
                  <a:lnTo>
                    <a:pt x="634" y="2390"/>
                  </a:lnTo>
                  <a:lnTo>
                    <a:pt x="639" y="2404"/>
                  </a:lnTo>
                  <a:lnTo>
                    <a:pt x="641" y="2413"/>
                  </a:lnTo>
                  <a:lnTo>
                    <a:pt x="641" y="2417"/>
                  </a:lnTo>
                  <a:lnTo>
                    <a:pt x="640" y="2417"/>
                  </a:lnTo>
                  <a:lnTo>
                    <a:pt x="638" y="2416"/>
                  </a:lnTo>
                  <a:lnTo>
                    <a:pt x="636" y="2414"/>
                  </a:lnTo>
                  <a:lnTo>
                    <a:pt x="632" y="2410"/>
                  </a:lnTo>
                  <a:lnTo>
                    <a:pt x="625" y="2399"/>
                  </a:lnTo>
                  <a:lnTo>
                    <a:pt x="616" y="2383"/>
                  </a:lnTo>
                  <a:lnTo>
                    <a:pt x="594" y="2342"/>
                  </a:lnTo>
                  <a:lnTo>
                    <a:pt x="568" y="2290"/>
                  </a:lnTo>
                  <a:lnTo>
                    <a:pt x="542" y="2236"/>
                  </a:lnTo>
                  <a:lnTo>
                    <a:pt x="524" y="2191"/>
                  </a:lnTo>
                  <a:lnTo>
                    <a:pt x="517" y="2174"/>
                  </a:lnTo>
                  <a:lnTo>
                    <a:pt x="513" y="2161"/>
                  </a:lnTo>
                  <a:lnTo>
                    <a:pt x="511" y="2151"/>
                  </a:lnTo>
                  <a:lnTo>
                    <a:pt x="511" y="2146"/>
                  </a:lnTo>
                  <a:lnTo>
                    <a:pt x="512" y="2146"/>
                  </a:lnTo>
                  <a:lnTo>
                    <a:pt x="514" y="2148"/>
                  </a:lnTo>
                  <a:lnTo>
                    <a:pt x="516" y="2151"/>
                  </a:lnTo>
                  <a:lnTo>
                    <a:pt x="519" y="2154"/>
                  </a:lnTo>
                  <a:lnTo>
                    <a:pt x="526" y="2165"/>
                  </a:lnTo>
                  <a:lnTo>
                    <a:pt x="536" y="2180"/>
                  </a:lnTo>
                  <a:lnTo>
                    <a:pt x="558" y="2222"/>
                  </a:lnTo>
                  <a:lnTo>
                    <a:pt x="584" y="2275"/>
                  </a:lnTo>
                  <a:close/>
                  <a:moveTo>
                    <a:pt x="193" y="1355"/>
                  </a:moveTo>
                  <a:lnTo>
                    <a:pt x="190" y="1354"/>
                  </a:lnTo>
                  <a:lnTo>
                    <a:pt x="186" y="1349"/>
                  </a:lnTo>
                  <a:lnTo>
                    <a:pt x="180" y="1340"/>
                  </a:lnTo>
                  <a:lnTo>
                    <a:pt x="173" y="1327"/>
                  </a:lnTo>
                  <a:lnTo>
                    <a:pt x="154" y="1292"/>
                  </a:lnTo>
                  <a:lnTo>
                    <a:pt x="135" y="1248"/>
                  </a:lnTo>
                  <a:lnTo>
                    <a:pt x="115" y="1203"/>
                  </a:lnTo>
                  <a:lnTo>
                    <a:pt x="101" y="1165"/>
                  </a:lnTo>
                  <a:lnTo>
                    <a:pt x="96" y="1150"/>
                  </a:lnTo>
                  <a:lnTo>
                    <a:pt x="93" y="1138"/>
                  </a:lnTo>
                  <a:lnTo>
                    <a:pt x="91" y="1130"/>
                  </a:lnTo>
                  <a:lnTo>
                    <a:pt x="92" y="1127"/>
                  </a:lnTo>
                  <a:lnTo>
                    <a:pt x="94" y="1128"/>
                  </a:lnTo>
                  <a:lnTo>
                    <a:pt x="99" y="1133"/>
                  </a:lnTo>
                  <a:lnTo>
                    <a:pt x="104" y="1142"/>
                  </a:lnTo>
                  <a:lnTo>
                    <a:pt x="112" y="1156"/>
                  </a:lnTo>
                  <a:lnTo>
                    <a:pt x="129" y="1191"/>
                  </a:lnTo>
                  <a:lnTo>
                    <a:pt x="149" y="1235"/>
                  </a:lnTo>
                  <a:lnTo>
                    <a:pt x="169" y="1279"/>
                  </a:lnTo>
                  <a:lnTo>
                    <a:pt x="183" y="1317"/>
                  </a:lnTo>
                  <a:lnTo>
                    <a:pt x="187" y="1332"/>
                  </a:lnTo>
                  <a:lnTo>
                    <a:pt x="192" y="1343"/>
                  </a:lnTo>
                  <a:lnTo>
                    <a:pt x="193" y="1352"/>
                  </a:lnTo>
                  <a:lnTo>
                    <a:pt x="193" y="1355"/>
                  </a:lnTo>
                  <a:close/>
                  <a:moveTo>
                    <a:pt x="287" y="1540"/>
                  </a:moveTo>
                  <a:lnTo>
                    <a:pt x="308" y="1587"/>
                  </a:lnTo>
                  <a:lnTo>
                    <a:pt x="323" y="1627"/>
                  </a:lnTo>
                  <a:lnTo>
                    <a:pt x="329" y="1642"/>
                  </a:lnTo>
                  <a:lnTo>
                    <a:pt x="332" y="1654"/>
                  </a:lnTo>
                  <a:lnTo>
                    <a:pt x="334" y="1663"/>
                  </a:lnTo>
                  <a:lnTo>
                    <a:pt x="334" y="1666"/>
                  </a:lnTo>
                  <a:lnTo>
                    <a:pt x="331" y="1665"/>
                  </a:lnTo>
                  <a:lnTo>
                    <a:pt x="327" y="1660"/>
                  </a:lnTo>
                  <a:lnTo>
                    <a:pt x="320" y="1650"/>
                  </a:lnTo>
                  <a:lnTo>
                    <a:pt x="312" y="1637"/>
                  </a:lnTo>
                  <a:lnTo>
                    <a:pt x="294" y="1601"/>
                  </a:lnTo>
                  <a:lnTo>
                    <a:pt x="272" y="1555"/>
                  </a:lnTo>
                  <a:lnTo>
                    <a:pt x="252" y="1507"/>
                  </a:lnTo>
                  <a:lnTo>
                    <a:pt x="236" y="1468"/>
                  </a:lnTo>
                  <a:lnTo>
                    <a:pt x="231" y="1453"/>
                  </a:lnTo>
                  <a:lnTo>
                    <a:pt x="227" y="1441"/>
                  </a:lnTo>
                  <a:lnTo>
                    <a:pt x="226" y="1432"/>
                  </a:lnTo>
                  <a:lnTo>
                    <a:pt x="226" y="1429"/>
                  </a:lnTo>
                  <a:lnTo>
                    <a:pt x="228" y="1430"/>
                  </a:lnTo>
                  <a:lnTo>
                    <a:pt x="232" y="1435"/>
                  </a:lnTo>
                  <a:lnTo>
                    <a:pt x="239" y="1445"/>
                  </a:lnTo>
                  <a:lnTo>
                    <a:pt x="247" y="1458"/>
                  </a:lnTo>
                  <a:lnTo>
                    <a:pt x="265" y="1494"/>
                  </a:lnTo>
                  <a:lnTo>
                    <a:pt x="287" y="1540"/>
                  </a:lnTo>
                  <a:close/>
                  <a:moveTo>
                    <a:pt x="485" y="1992"/>
                  </a:moveTo>
                  <a:lnTo>
                    <a:pt x="482" y="1992"/>
                  </a:lnTo>
                  <a:lnTo>
                    <a:pt x="478" y="1985"/>
                  </a:lnTo>
                  <a:lnTo>
                    <a:pt x="471" y="1975"/>
                  </a:lnTo>
                  <a:lnTo>
                    <a:pt x="462" y="1961"/>
                  </a:lnTo>
                  <a:lnTo>
                    <a:pt x="443" y="1923"/>
                  </a:lnTo>
                  <a:lnTo>
                    <a:pt x="419" y="1875"/>
                  </a:lnTo>
                  <a:lnTo>
                    <a:pt x="397" y="1826"/>
                  </a:lnTo>
                  <a:lnTo>
                    <a:pt x="380" y="1785"/>
                  </a:lnTo>
                  <a:lnTo>
                    <a:pt x="375" y="1768"/>
                  </a:lnTo>
                  <a:lnTo>
                    <a:pt x="370" y="1756"/>
                  </a:lnTo>
                  <a:lnTo>
                    <a:pt x="368" y="1747"/>
                  </a:lnTo>
                  <a:lnTo>
                    <a:pt x="369" y="1743"/>
                  </a:lnTo>
                  <a:lnTo>
                    <a:pt x="371" y="1744"/>
                  </a:lnTo>
                  <a:lnTo>
                    <a:pt x="377" y="1751"/>
                  </a:lnTo>
                  <a:lnTo>
                    <a:pt x="383" y="1761"/>
                  </a:lnTo>
                  <a:lnTo>
                    <a:pt x="391" y="1775"/>
                  </a:lnTo>
                  <a:lnTo>
                    <a:pt x="412" y="1812"/>
                  </a:lnTo>
                  <a:lnTo>
                    <a:pt x="435" y="1860"/>
                  </a:lnTo>
                  <a:lnTo>
                    <a:pt x="457" y="1910"/>
                  </a:lnTo>
                  <a:lnTo>
                    <a:pt x="473" y="1950"/>
                  </a:lnTo>
                  <a:lnTo>
                    <a:pt x="480" y="1967"/>
                  </a:lnTo>
                  <a:lnTo>
                    <a:pt x="483" y="1980"/>
                  </a:lnTo>
                  <a:lnTo>
                    <a:pt x="485" y="1989"/>
                  </a:lnTo>
                  <a:lnTo>
                    <a:pt x="485" y="1992"/>
                  </a:lnTo>
                  <a:close/>
                  <a:moveTo>
                    <a:pt x="593" y="2194"/>
                  </a:moveTo>
                  <a:lnTo>
                    <a:pt x="617" y="2245"/>
                  </a:lnTo>
                  <a:lnTo>
                    <a:pt x="634" y="2289"/>
                  </a:lnTo>
                  <a:lnTo>
                    <a:pt x="641" y="2305"/>
                  </a:lnTo>
                  <a:lnTo>
                    <a:pt x="645" y="2319"/>
                  </a:lnTo>
                  <a:lnTo>
                    <a:pt x="648" y="2328"/>
                  </a:lnTo>
                  <a:lnTo>
                    <a:pt x="646" y="2332"/>
                  </a:lnTo>
                  <a:lnTo>
                    <a:pt x="644" y="2331"/>
                  </a:lnTo>
                  <a:lnTo>
                    <a:pt x="639" y="2325"/>
                  </a:lnTo>
                  <a:lnTo>
                    <a:pt x="632" y="2314"/>
                  </a:lnTo>
                  <a:lnTo>
                    <a:pt x="623" y="2300"/>
                  </a:lnTo>
                  <a:lnTo>
                    <a:pt x="602" y="2259"/>
                  </a:lnTo>
                  <a:lnTo>
                    <a:pt x="576" y="2210"/>
                  </a:lnTo>
                  <a:lnTo>
                    <a:pt x="553" y="2159"/>
                  </a:lnTo>
                  <a:lnTo>
                    <a:pt x="535" y="2116"/>
                  </a:lnTo>
                  <a:lnTo>
                    <a:pt x="528" y="2098"/>
                  </a:lnTo>
                  <a:lnTo>
                    <a:pt x="525" y="2085"/>
                  </a:lnTo>
                  <a:lnTo>
                    <a:pt x="523" y="2076"/>
                  </a:lnTo>
                  <a:lnTo>
                    <a:pt x="523" y="2072"/>
                  </a:lnTo>
                  <a:lnTo>
                    <a:pt x="524" y="2072"/>
                  </a:lnTo>
                  <a:lnTo>
                    <a:pt x="526" y="2073"/>
                  </a:lnTo>
                  <a:lnTo>
                    <a:pt x="528" y="2075"/>
                  </a:lnTo>
                  <a:lnTo>
                    <a:pt x="530" y="2080"/>
                  </a:lnTo>
                  <a:lnTo>
                    <a:pt x="538" y="2089"/>
                  </a:lnTo>
                  <a:lnTo>
                    <a:pt x="547" y="2105"/>
                  </a:lnTo>
                  <a:lnTo>
                    <a:pt x="569" y="2144"/>
                  </a:lnTo>
                  <a:lnTo>
                    <a:pt x="593" y="2194"/>
                  </a:lnTo>
                  <a:close/>
                  <a:moveTo>
                    <a:pt x="47" y="936"/>
                  </a:moveTo>
                  <a:lnTo>
                    <a:pt x="31" y="896"/>
                  </a:lnTo>
                  <a:lnTo>
                    <a:pt x="18" y="861"/>
                  </a:lnTo>
                  <a:lnTo>
                    <a:pt x="13" y="846"/>
                  </a:lnTo>
                  <a:lnTo>
                    <a:pt x="10" y="836"/>
                  </a:lnTo>
                  <a:lnTo>
                    <a:pt x="9" y="829"/>
                  </a:lnTo>
                  <a:lnTo>
                    <a:pt x="10" y="826"/>
                  </a:lnTo>
                  <a:lnTo>
                    <a:pt x="12" y="826"/>
                  </a:lnTo>
                  <a:lnTo>
                    <a:pt x="15" y="831"/>
                  </a:lnTo>
                  <a:lnTo>
                    <a:pt x="21" y="840"/>
                  </a:lnTo>
                  <a:lnTo>
                    <a:pt x="27" y="852"/>
                  </a:lnTo>
                  <a:lnTo>
                    <a:pt x="44" y="884"/>
                  </a:lnTo>
                  <a:lnTo>
                    <a:pt x="61" y="924"/>
                  </a:lnTo>
                  <a:lnTo>
                    <a:pt x="79" y="965"/>
                  </a:lnTo>
                  <a:lnTo>
                    <a:pt x="92" y="1000"/>
                  </a:lnTo>
                  <a:lnTo>
                    <a:pt x="96" y="1013"/>
                  </a:lnTo>
                  <a:lnTo>
                    <a:pt x="100" y="1024"/>
                  </a:lnTo>
                  <a:lnTo>
                    <a:pt x="101" y="1032"/>
                  </a:lnTo>
                  <a:lnTo>
                    <a:pt x="101" y="1035"/>
                  </a:lnTo>
                  <a:lnTo>
                    <a:pt x="97" y="1034"/>
                  </a:lnTo>
                  <a:lnTo>
                    <a:pt x="94" y="1030"/>
                  </a:lnTo>
                  <a:lnTo>
                    <a:pt x="89" y="1021"/>
                  </a:lnTo>
                  <a:lnTo>
                    <a:pt x="82" y="1009"/>
                  </a:lnTo>
                  <a:lnTo>
                    <a:pt x="66" y="977"/>
                  </a:lnTo>
                  <a:lnTo>
                    <a:pt x="47" y="936"/>
                  </a:lnTo>
                  <a:close/>
                  <a:moveTo>
                    <a:pt x="171" y="1219"/>
                  </a:moveTo>
                  <a:lnTo>
                    <a:pt x="152" y="1175"/>
                  </a:lnTo>
                  <a:lnTo>
                    <a:pt x="139" y="1139"/>
                  </a:lnTo>
                  <a:lnTo>
                    <a:pt x="134" y="1125"/>
                  </a:lnTo>
                  <a:lnTo>
                    <a:pt x="130" y="1114"/>
                  </a:lnTo>
                  <a:lnTo>
                    <a:pt x="129" y="1106"/>
                  </a:lnTo>
                  <a:lnTo>
                    <a:pt x="129" y="1102"/>
                  </a:lnTo>
                  <a:lnTo>
                    <a:pt x="133" y="1103"/>
                  </a:lnTo>
                  <a:lnTo>
                    <a:pt x="136" y="1108"/>
                  </a:lnTo>
                  <a:lnTo>
                    <a:pt x="142" y="1117"/>
                  </a:lnTo>
                  <a:lnTo>
                    <a:pt x="149" y="1129"/>
                  </a:lnTo>
                  <a:lnTo>
                    <a:pt x="167" y="1163"/>
                  </a:lnTo>
                  <a:lnTo>
                    <a:pt x="185" y="1205"/>
                  </a:lnTo>
                  <a:lnTo>
                    <a:pt x="204" y="1249"/>
                  </a:lnTo>
                  <a:lnTo>
                    <a:pt x="218" y="1285"/>
                  </a:lnTo>
                  <a:lnTo>
                    <a:pt x="222" y="1299"/>
                  </a:lnTo>
                  <a:lnTo>
                    <a:pt x="226" y="1310"/>
                  </a:lnTo>
                  <a:lnTo>
                    <a:pt x="227" y="1318"/>
                  </a:lnTo>
                  <a:lnTo>
                    <a:pt x="227" y="1321"/>
                  </a:lnTo>
                  <a:lnTo>
                    <a:pt x="225" y="1320"/>
                  </a:lnTo>
                  <a:lnTo>
                    <a:pt x="220" y="1316"/>
                  </a:lnTo>
                  <a:lnTo>
                    <a:pt x="215" y="1306"/>
                  </a:lnTo>
                  <a:lnTo>
                    <a:pt x="207" y="1294"/>
                  </a:lnTo>
                  <a:lnTo>
                    <a:pt x="191" y="1261"/>
                  </a:lnTo>
                  <a:lnTo>
                    <a:pt x="171" y="1219"/>
                  </a:lnTo>
                  <a:close/>
                  <a:moveTo>
                    <a:pt x="362" y="1620"/>
                  </a:moveTo>
                  <a:lnTo>
                    <a:pt x="359" y="1619"/>
                  </a:lnTo>
                  <a:lnTo>
                    <a:pt x="355" y="1614"/>
                  </a:lnTo>
                  <a:lnTo>
                    <a:pt x="348" y="1605"/>
                  </a:lnTo>
                  <a:lnTo>
                    <a:pt x="342" y="1592"/>
                  </a:lnTo>
                  <a:lnTo>
                    <a:pt x="323" y="1557"/>
                  </a:lnTo>
                  <a:lnTo>
                    <a:pt x="302" y="1513"/>
                  </a:lnTo>
                  <a:lnTo>
                    <a:pt x="283" y="1468"/>
                  </a:lnTo>
                  <a:lnTo>
                    <a:pt x="268" y="1430"/>
                  </a:lnTo>
                  <a:lnTo>
                    <a:pt x="263" y="1415"/>
                  </a:lnTo>
                  <a:lnTo>
                    <a:pt x="260" y="1403"/>
                  </a:lnTo>
                  <a:lnTo>
                    <a:pt x="257" y="1396"/>
                  </a:lnTo>
                  <a:lnTo>
                    <a:pt x="259" y="1391"/>
                  </a:lnTo>
                  <a:lnTo>
                    <a:pt x="261" y="1392"/>
                  </a:lnTo>
                  <a:lnTo>
                    <a:pt x="265" y="1398"/>
                  </a:lnTo>
                  <a:lnTo>
                    <a:pt x="271" y="1407"/>
                  </a:lnTo>
                  <a:lnTo>
                    <a:pt x="278" y="1420"/>
                  </a:lnTo>
                  <a:lnTo>
                    <a:pt x="297" y="1455"/>
                  </a:lnTo>
                  <a:lnTo>
                    <a:pt x="318" y="1500"/>
                  </a:lnTo>
                  <a:lnTo>
                    <a:pt x="337" y="1545"/>
                  </a:lnTo>
                  <a:lnTo>
                    <a:pt x="352" y="1582"/>
                  </a:lnTo>
                  <a:lnTo>
                    <a:pt x="357" y="1597"/>
                  </a:lnTo>
                  <a:lnTo>
                    <a:pt x="360" y="1608"/>
                  </a:lnTo>
                  <a:lnTo>
                    <a:pt x="363" y="1616"/>
                  </a:lnTo>
                  <a:lnTo>
                    <a:pt x="362" y="1620"/>
                  </a:lnTo>
                  <a:close/>
                  <a:moveTo>
                    <a:pt x="459" y="1807"/>
                  </a:moveTo>
                  <a:lnTo>
                    <a:pt x="480" y="1854"/>
                  </a:lnTo>
                  <a:lnTo>
                    <a:pt x="496" y="1893"/>
                  </a:lnTo>
                  <a:lnTo>
                    <a:pt x="502" y="1909"/>
                  </a:lnTo>
                  <a:lnTo>
                    <a:pt x="506" y="1921"/>
                  </a:lnTo>
                  <a:lnTo>
                    <a:pt x="507" y="1929"/>
                  </a:lnTo>
                  <a:lnTo>
                    <a:pt x="507" y="1933"/>
                  </a:lnTo>
                  <a:lnTo>
                    <a:pt x="504" y="1932"/>
                  </a:lnTo>
                  <a:lnTo>
                    <a:pt x="500" y="1926"/>
                  </a:lnTo>
                  <a:lnTo>
                    <a:pt x="493" y="1916"/>
                  </a:lnTo>
                  <a:lnTo>
                    <a:pt x="485" y="1903"/>
                  </a:lnTo>
                  <a:lnTo>
                    <a:pt x="466" y="1867"/>
                  </a:lnTo>
                  <a:lnTo>
                    <a:pt x="444" y="1821"/>
                  </a:lnTo>
                  <a:lnTo>
                    <a:pt x="422" y="1774"/>
                  </a:lnTo>
                  <a:lnTo>
                    <a:pt x="406" y="1734"/>
                  </a:lnTo>
                  <a:lnTo>
                    <a:pt x="401" y="1718"/>
                  </a:lnTo>
                  <a:lnTo>
                    <a:pt x="397" y="1706"/>
                  </a:lnTo>
                  <a:lnTo>
                    <a:pt x="396" y="1698"/>
                  </a:lnTo>
                  <a:lnTo>
                    <a:pt x="396" y="1694"/>
                  </a:lnTo>
                  <a:lnTo>
                    <a:pt x="397" y="1694"/>
                  </a:lnTo>
                  <a:lnTo>
                    <a:pt x="399" y="1695"/>
                  </a:lnTo>
                  <a:lnTo>
                    <a:pt x="401" y="1697"/>
                  </a:lnTo>
                  <a:lnTo>
                    <a:pt x="403" y="1700"/>
                  </a:lnTo>
                  <a:lnTo>
                    <a:pt x="410" y="1710"/>
                  </a:lnTo>
                  <a:lnTo>
                    <a:pt x="417" y="1723"/>
                  </a:lnTo>
                  <a:lnTo>
                    <a:pt x="437" y="1761"/>
                  </a:lnTo>
                  <a:lnTo>
                    <a:pt x="459" y="1807"/>
                  </a:lnTo>
                  <a:close/>
                  <a:moveTo>
                    <a:pt x="662" y="2259"/>
                  </a:moveTo>
                  <a:lnTo>
                    <a:pt x="661" y="2260"/>
                  </a:lnTo>
                  <a:lnTo>
                    <a:pt x="660" y="2259"/>
                  </a:lnTo>
                  <a:lnTo>
                    <a:pt x="657" y="2256"/>
                  </a:lnTo>
                  <a:lnTo>
                    <a:pt x="654" y="2253"/>
                  </a:lnTo>
                  <a:lnTo>
                    <a:pt x="648" y="2243"/>
                  </a:lnTo>
                  <a:lnTo>
                    <a:pt x="639" y="2229"/>
                  </a:lnTo>
                  <a:lnTo>
                    <a:pt x="618" y="2190"/>
                  </a:lnTo>
                  <a:lnTo>
                    <a:pt x="594" y="2142"/>
                  </a:lnTo>
                  <a:lnTo>
                    <a:pt x="572" y="2093"/>
                  </a:lnTo>
                  <a:lnTo>
                    <a:pt x="554" y="2052"/>
                  </a:lnTo>
                  <a:lnTo>
                    <a:pt x="549" y="2036"/>
                  </a:lnTo>
                  <a:lnTo>
                    <a:pt x="545" y="2023"/>
                  </a:lnTo>
                  <a:lnTo>
                    <a:pt x="542" y="2014"/>
                  </a:lnTo>
                  <a:lnTo>
                    <a:pt x="543" y="2009"/>
                  </a:lnTo>
                  <a:lnTo>
                    <a:pt x="545" y="2009"/>
                  </a:lnTo>
                  <a:lnTo>
                    <a:pt x="546" y="2011"/>
                  </a:lnTo>
                  <a:lnTo>
                    <a:pt x="548" y="2013"/>
                  </a:lnTo>
                  <a:lnTo>
                    <a:pt x="551" y="2017"/>
                  </a:lnTo>
                  <a:lnTo>
                    <a:pt x="558" y="2027"/>
                  </a:lnTo>
                  <a:lnTo>
                    <a:pt x="566" y="2041"/>
                  </a:lnTo>
                  <a:lnTo>
                    <a:pt x="587" y="2080"/>
                  </a:lnTo>
                  <a:lnTo>
                    <a:pt x="610" y="2127"/>
                  </a:lnTo>
                  <a:lnTo>
                    <a:pt x="633" y="2176"/>
                  </a:lnTo>
                  <a:lnTo>
                    <a:pt x="651" y="2218"/>
                  </a:lnTo>
                  <a:lnTo>
                    <a:pt x="656" y="2234"/>
                  </a:lnTo>
                  <a:lnTo>
                    <a:pt x="661" y="2247"/>
                  </a:lnTo>
                  <a:lnTo>
                    <a:pt x="663" y="2256"/>
                  </a:lnTo>
                  <a:lnTo>
                    <a:pt x="662" y="2259"/>
                  </a:lnTo>
                  <a:close/>
                  <a:moveTo>
                    <a:pt x="96" y="929"/>
                  </a:moveTo>
                  <a:lnTo>
                    <a:pt x="80" y="889"/>
                  </a:lnTo>
                  <a:lnTo>
                    <a:pt x="68" y="856"/>
                  </a:lnTo>
                  <a:lnTo>
                    <a:pt x="64" y="843"/>
                  </a:lnTo>
                  <a:lnTo>
                    <a:pt x="60" y="832"/>
                  </a:lnTo>
                  <a:lnTo>
                    <a:pt x="59" y="826"/>
                  </a:lnTo>
                  <a:lnTo>
                    <a:pt x="59" y="822"/>
                  </a:lnTo>
                  <a:lnTo>
                    <a:pt x="61" y="822"/>
                  </a:lnTo>
                  <a:lnTo>
                    <a:pt x="66" y="828"/>
                  </a:lnTo>
                  <a:lnTo>
                    <a:pt x="71" y="836"/>
                  </a:lnTo>
                  <a:lnTo>
                    <a:pt x="78" y="848"/>
                  </a:lnTo>
                  <a:lnTo>
                    <a:pt x="93" y="878"/>
                  </a:lnTo>
                  <a:lnTo>
                    <a:pt x="111" y="917"/>
                  </a:lnTo>
                  <a:lnTo>
                    <a:pt x="126" y="956"/>
                  </a:lnTo>
                  <a:lnTo>
                    <a:pt x="139" y="989"/>
                  </a:lnTo>
                  <a:lnTo>
                    <a:pt x="144" y="1002"/>
                  </a:lnTo>
                  <a:lnTo>
                    <a:pt x="146" y="1013"/>
                  </a:lnTo>
                  <a:lnTo>
                    <a:pt x="147" y="1020"/>
                  </a:lnTo>
                  <a:lnTo>
                    <a:pt x="147" y="1023"/>
                  </a:lnTo>
                  <a:lnTo>
                    <a:pt x="145" y="1023"/>
                  </a:lnTo>
                  <a:lnTo>
                    <a:pt x="140" y="1017"/>
                  </a:lnTo>
                  <a:lnTo>
                    <a:pt x="136" y="1010"/>
                  </a:lnTo>
                  <a:lnTo>
                    <a:pt x="129" y="998"/>
                  </a:lnTo>
                  <a:lnTo>
                    <a:pt x="114" y="967"/>
                  </a:lnTo>
                  <a:lnTo>
                    <a:pt x="96" y="929"/>
                  </a:lnTo>
                  <a:close/>
                  <a:moveTo>
                    <a:pt x="214" y="1199"/>
                  </a:moveTo>
                  <a:lnTo>
                    <a:pt x="196" y="1158"/>
                  </a:lnTo>
                  <a:lnTo>
                    <a:pt x="183" y="1123"/>
                  </a:lnTo>
                  <a:lnTo>
                    <a:pt x="179" y="1110"/>
                  </a:lnTo>
                  <a:lnTo>
                    <a:pt x="175" y="1099"/>
                  </a:lnTo>
                  <a:lnTo>
                    <a:pt x="174" y="1091"/>
                  </a:lnTo>
                  <a:lnTo>
                    <a:pt x="175" y="1088"/>
                  </a:lnTo>
                  <a:lnTo>
                    <a:pt x="177" y="1088"/>
                  </a:lnTo>
                  <a:lnTo>
                    <a:pt x="181" y="1093"/>
                  </a:lnTo>
                  <a:lnTo>
                    <a:pt x="186" y="1102"/>
                  </a:lnTo>
                  <a:lnTo>
                    <a:pt x="194" y="1114"/>
                  </a:lnTo>
                  <a:lnTo>
                    <a:pt x="210" y="1146"/>
                  </a:lnTo>
                  <a:lnTo>
                    <a:pt x="229" y="1186"/>
                  </a:lnTo>
                  <a:lnTo>
                    <a:pt x="247" y="1227"/>
                  </a:lnTo>
                  <a:lnTo>
                    <a:pt x="260" y="1262"/>
                  </a:lnTo>
                  <a:lnTo>
                    <a:pt x="264" y="1276"/>
                  </a:lnTo>
                  <a:lnTo>
                    <a:pt x="267" y="1287"/>
                  </a:lnTo>
                  <a:lnTo>
                    <a:pt x="268" y="1295"/>
                  </a:lnTo>
                  <a:lnTo>
                    <a:pt x="268" y="1298"/>
                  </a:lnTo>
                  <a:lnTo>
                    <a:pt x="265" y="1297"/>
                  </a:lnTo>
                  <a:lnTo>
                    <a:pt x="262" y="1293"/>
                  </a:lnTo>
                  <a:lnTo>
                    <a:pt x="256" y="1284"/>
                  </a:lnTo>
                  <a:lnTo>
                    <a:pt x="249" y="1272"/>
                  </a:lnTo>
                  <a:lnTo>
                    <a:pt x="232" y="1240"/>
                  </a:lnTo>
                  <a:lnTo>
                    <a:pt x="214" y="1199"/>
                  </a:lnTo>
                  <a:close/>
                  <a:moveTo>
                    <a:pt x="356" y="1468"/>
                  </a:moveTo>
                  <a:lnTo>
                    <a:pt x="375" y="1512"/>
                  </a:lnTo>
                  <a:lnTo>
                    <a:pt x="389" y="1548"/>
                  </a:lnTo>
                  <a:lnTo>
                    <a:pt x="393" y="1562"/>
                  </a:lnTo>
                  <a:lnTo>
                    <a:pt x="397" y="1573"/>
                  </a:lnTo>
                  <a:lnTo>
                    <a:pt x="398" y="1581"/>
                  </a:lnTo>
                  <a:lnTo>
                    <a:pt x="398" y="1585"/>
                  </a:lnTo>
                  <a:lnTo>
                    <a:pt x="396" y="1584"/>
                  </a:lnTo>
                  <a:lnTo>
                    <a:pt x="391" y="1579"/>
                  </a:lnTo>
                  <a:lnTo>
                    <a:pt x="386" y="1570"/>
                  </a:lnTo>
                  <a:lnTo>
                    <a:pt x="378" y="1558"/>
                  </a:lnTo>
                  <a:lnTo>
                    <a:pt x="360" y="1524"/>
                  </a:lnTo>
                  <a:lnTo>
                    <a:pt x="341" y="1482"/>
                  </a:lnTo>
                  <a:lnTo>
                    <a:pt x="322" y="1439"/>
                  </a:lnTo>
                  <a:lnTo>
                    <a:pt x="308" y="1402"/>
                  </a:lnTo>
                  <a:lnTo>
                    <a:pt x="302" y="1388"/>
                  </a:lnTo>
                  <a:lnTo>
                    <a:pt x="299" y="1377"/>
                  </a:lnTo>
                  <a:lnTo>
                    <a:pt x="298" y="1369"/>
                  </a:lnTo>
                  <a:lnTo>
                    <a:pt x="298" y="1365"/>
                  </a:lnTo>
                  <a:lnTo>
                    <a:pt x="301" y="1366"/>
                  </a:lnTo>
                  <a:lnTo>
                    <a:pt x="306" y="1372"/>
                  </a:lnTo>
                  <a:lnTo>
                    <a:pt x="311" y="1380"/>
                  </a:lnTo>
                  <a:lnTo>
                    <a:pt x="319" y="1392"/>
                  </a:lnTo>
                  <a:lnTo>
                    <a:pt x="336" y="1426"/>
                  </a:lnTo>
                  <a:lnTo>
                    <a:pt x="356" y="1468"/>
                  </a:lnTo>
                  <a:close/>
                  <a:moveTo>
                    <a:pt x="537" y="1884"/>
                  </a:moveTo>
                  <a:lnTo>
                    <a:pt x="534" y="1884"/>
                  </a:lnTo>
                  <a:lnTo>
                    <a:pt x="529" y="1879"/>
                  </a:lnTo>
                  <a:lnTo>
                    <a:pt x="523" y="1869"/>
                  </a:lnTo>
                  <a:lnTo>
                    <a:pt x="515" y="1857"/>
                  </a:lnTo>
                  <a:lnTo>
                    <a:pt x="496" y="1822"/>
                  </a:lnTo>
                  <a:lnTo>
                    <a:pt x="476" y="1778"/>
                  </a:lnTo>
                  <a:lnTo>
                    <a:pt x="455" y="1732"/>
                  </a:lnTo>
                  <a:lnTo>
                    <a:pt x="440" y="1694"/>
                  </a:lnTo>
                  <a:lnTo>
                    <a:pt x="435" y="1680"/>
                  </a:lnTo>
                  <a:lnTo>
                    <a:pt x="432" y="1667"/>
                  </a:lnTo>
                  <a:lnTo>
                    <a:pt x="430" y="1660"/>
                  </a:lnTo>
                  <a:lnTo>
                    <a:pt x="431" y="1655"/>
                  </a:lnTo>
                  <a:lnTo>
                    <a:pt x="433" y="1657"/>
                  </a:lnTo>
                  <a:lnTo>
                    <a:pt x="437" y="1662"/>
                  </a:lnTo>
                  <a:lnTo>
                    <a:pt x="444" y="1671"/>
                  </a:lnTo>
                  <a:lnTo>
                    <a:pt x="451" y="1684"/>
                  </a:lnTo>
                  <a:lnTo>
                    <a:pt x="470" y="1719"/>
                  </a:lnTo>
                  <a:lnTo>
                    <a:pt x="492" y="1763"/>
                  </a:lnTo>
                  <a:lnTo>
                    <a:pt x="512" y="1808"/>
                  </a:lnTo>
                  <a:lnTo>
                    <a:pt x="527" y="1846"/>
                  </a:lnTo>
                  <a:lnTo>
                    <a:pt x="533" y="1861"/>
                  </a:lnTo>
                  <a:lnTo>
                    <a:pt x="536" y="1872"/>
                  </a:lnTo>
                  <a:lnTo>
                    <a:pt x="537" y="1881"/>
                  </a:lnTo>
                  <a:lnTo>
                    <a:pt x="537" y="1884"/>
                  </a:lnTo>
                  <a:close/>
                  <a:moveTo>
                    <a:pt x="637" y="2071"/>
                  </a:moveTo>
                  <a:lnTo>
                    <a:pt x="659" y="2118"/>
                  </a:lnTo>
                  <a:lnTo>
                    <a:pt x="675" y="2159"/>
                  </a:lnTo>
                  <a:lnTo>
                    <a:pt x="680" y="2174"/>
                  </a:lnTo>
                  <a:lnTo>
                    <a:pt x="684" y="2186"/>
                  </a:lnTo>
                  <a:lnTo>
                    <a:pt x="686" y="2195"/>
                  </a:lnTo>
                  <a:lnTo>
                    <a:pt x="686" y="2199"/>
                  </a:lnTo>
                  <a:lnTo>
                    <a:pt x="683" y="2198"/>
                  </a:lnTo>
                  <a:lnTo>
                    <a:pt x="678" y="2192"/>
                  </a:lnTo>
                  <a:lnTo>
                    <a:pt x="671" y="2183"/>
                  </a:lnTo>
                  <a:lnTo>
                    <a:pt x="663" y="2168"/>
                  </a:lnTo>
                  <a:lnTo>
                    <a:pt x="643" y="2132"/>
                  </a:lnTo>
                  <a:lnTo>
                    <a:pt x="620" y="2086"/>
                  </a:lnTo>
                  <a:lnTo>
                    <a:pt x="598" y="2039"/>
                  </a:lnTo>
                  <a:lnTo>
                    <a:pt x="582" y="2000"/>
                  </a:lnTo>
                  <a:lnTo>
                    <a:pt x="576" y="1983"/>
                  </a:lnTo>
                  <a:lnTo>
                    <a:pt x="573" y="1971"/>
                  </a:lnTo>
                  <a:lnTo>
                    <a:pt x="571" y="1962"/>
                  </a:lnTo>
                  <a:lnTo>
                    <a:pt x="571" y="1959"/>
                  </a:lnTo>
                  <a:lnTo>
                    <a:pt x="572" y="1959"/>
                  </a:lnTo>
                  <a:lnTo>
                    <a:pt x="574" y="1960"/>
                  </a:lnTo>
                  <a:lnTo>
                    <a:pt x="576" y="1962"/>
                  </a:lnTo>
                  <a:lnTo>
                    <a:pt x="579" y="1966"/>
                  </a:lnTo>
                  <a:lnTo>
                    <a:pt x="586" y="1974"/>
                  </a:lnTo>
                  <a:lnTo>
                    <a:pt x="594" y="1989"/>
                  </a:lnTo>
                  <a:lnTo>
                    <a:pt x="614" y="2025"/>
                  </a:lnTo>
                  <a:lnTo>
                    <a:pt x="637" y="2071"/>
                  </a:lnTo>
                  <a:close/>
                  <a:moveTo>
                    <a:pt x="58" y="671"/>
                  </a:moveTo>
                  <a:lnTo>
                    <a:pt x="73" y="707"/>
                  </a:lnTo>
                  <a:lnTo>
                    <a:pt x="84" y="738"/>
                  </a:lnTo>
                  <a:lnTo>
                    <a:pt x="88" y="750"/>
                  </a:lnTo>
                  <a:lnTo>
                    <a:pt x="91" y="760"/>
                  </a:lnTo>
                  <a:lnTo>
                    <a:pt x="91" y="765"/>
                  </a:lnTo>
                  <a:lnTo>
                    <a:pt x="91" y="769"/>
                  </a:lnTo>
                  <a:lnTo>
                    <a:pt x="89" y="769"/>
                  </a:lnTo>
                  <a:lnTo>
                    <a:pt x="85" y="764"/>
                  </a:lnTo>
                  <a:lnTo>
                    <a:pt x="80" y="757"/>
                  </a:lnTo>
                  <a:lnTo>
                    <a:pt x="74" y="747"/>
                  </a:lnTo>
                  <a:lnTo>
                    <a:pt x="61" y="718"/>
                  </a:lnTo>
                  <a:lnTo>
                    <a:pt x="45" y="684"/>
                  </a:lnTo>
                  <a:lnTo>
                    <a:pt x="31" y="647"/>
                  </a:lnTo>
                  <a:lnTo>
                    <a:pt x="20" y="616"/>
                  </a:lnTo>
                  <a:lnTo>
                    <a:pt x="15" y="604"/>
                  </a:lnTo>
                  <a:lnTo>
                    <a:pt x="13" y="594"/>
                  </a:lnTo>
                  <a:lnTo>
                    <a:pt x="12" y="588"/>
                  </a:lnTo>
                  <a:lnTo>
                    <a:pt x="12" y="585"/>
                  </a:lnTo>
                  <a:lnTo>
                    <a:pt x="14" y="586"/>
                  </a:lnTo>
                  <a:lnTo>
                    <a:pt x="19" y="590"/>
                  </a:lnTo>
                  <a:lnTo>
                    <a:pt x="23" y="597"/>
                  </a:lnTo>
                  <a:lnTo>
                    <a:pt x="28" y="608"/>
                  </a:lnTo>
                  <a:lnTo>
                    <a:pt x="43" y="636"/>
                  </a:lnTo>
                  <a:lnTo>
                    <a:pt x="58" y="671"/>
                  </a:lnTo>
                  <a:close/>
                  <a:moveTo>
                    <a:pt x="200" y="1021"/>
                  </a:moveTo>
                  <a:lnTo>
                    <a:pt x="197" y="1020"/>
                  </a:lnTo>
                  <a:lnTo>
                    <a:pt x="194" y="1015"/>
                  </a:lnTo>
                  <a:lnTo>
                    <a:pt x="188" y="1008"/>
                  </a:lnTo>
                  <a:lnTo>
                    <a:pt x="183" y="997"/>
                  </a:lnTo>
                  <a:lnTo>
                    <a:pt x="168" y="967"/>
                  </a:lnTo>
                  <a:lnTo>
                    <a:pt x="151" y="931"/>
                  </a:lnTo>
                  <a:lnTo>
                    <a:pt x="136" y="893"/>
                  </a:lnTo>
                  <a:lnTo>
                    <a:pt x="124" y="861"/>
                  </a:lnTo>
                  <a:lnTo>
                    <a:pt x="119" y="848"/>
                  </a:lnTo>
                  <a:lnTo>
                    <a:pt x="117" y="838"/>
                  </a:lnTo>
                  <a:lnTo>
                    <a:pt x="116" y="831"/>
                  </a:lnTo>
                  <a:lnTo>
                    <a:pt x="116" y="828"/>
                  </a:lnTo>
                  <a:lnTo>
                    <a:pt x="118" y="829"/>
                  </a:lnTo>
                  <a:lnTo>
                    <a:pt x="123" y="833"/>
                  </a:lnTo>
                  <a:lnTo>
                    <a:pt x="127" y="841"/>
                  </a:lnTo>
                  <a:lnTo>
                    <a:pt x="134" y="852"/>
                  </a:lnTo>
                  <a:lnTo>
                    <a:pt x="148" y="882"/>
                  </a:lnTo>
                  <a:lnTo>
                    <a:pt x="165" y="918"/>
                  </a:lnTo>
                  <a:lnTo>
                    <a:pt x="181" y="956"/>
                  </a:lnTo>
                  <a:lnTo>
                    <a:pt x="193" y="988"/>
                  </a:lnTo>
                  <a:lnTo>
                    <a:pt x="197" y="1001"/>
                  </a:lnTo>
                  <a:lnTo>
                    <a:pt x="199" y="1011"/>
                  </a:lnTo>
                  <a:lnTo>
                    <a:pt x="200" y="1017"/>
                  </a:lnTo>
                  <a:lnTo>
                    <a:pt x="200" y="1021"/>
                  </a:lnTo>
                  <a:close/>
                  <a:moveTo>
                    <a:pt x="265" y="1190"/>
                  </a:moveTo>
                  <a:lnTo>
                    <a:pt x="248" y="1150"/>
                  </a:lnTo>
                  <a:lnTo>
                    <a:pt x="236" y="1117"/>
                  </a:lnTo>
                  <a:lnTo>
                    <a:pt x="231" y="1104"/>
                  </a:lnTo>
                  <a:lnTo>
                    <a:pt x="228" y="1093"/>
                  </a:lnTo>
                  <a:lnTo>
                    <a:pt x="227" y="1087"/>
                  </a:lnTo>
                  <a:lnTo>
                    <a:pt x="227" y="1082"/>
                  </a:lnTo>
                  <a:lnTo>
                    <a:pt x="230" y="1083"/>
                  </a:lnTo>
                  <a:lnTo>
                    <a:pt x="233" y="1088"/>
                  </a:lnTo>
                  <a:lnTo>
                    <a:pt x="239" y="1096"/>
                  </a:lnTo>
                  <a:lnTo>
                    <a:pt x="245" y="1107"/>
                  </a:lnTo>
                  <a:lnTo>
                    <a:pt x="261" y="1138"/>
                  </a:lnTo>
                  <a:lnTo>
                    <a:pt x="279" y="1176"/>
                  </a:lnTo>
                  <a:lnTo>
                    <a:pt x="296" y="1216"/>
                  </a:lnTo>
                  <a:lnTo>
                    <a:pt x="309" y="1250"/>
                  </a:lnTo>
                  <a:lnTo>
                    <a:pt x="313" y="1263"/>
                  </a:lnTo>
                  <a:lnTo>
                    <a:pt x="316" y="1274"/>
                  </a:lnTo>
                  <a:lnTo>
                    <a:pt x="317" y="1281"/>
                  </a:lnTo>
                  <a:lnTo>
                    <a:pt x="317" y="1284"/>
                  </a:lnTo>
                  <a:lnTo>
                    <a:pt x="314" y="1284"/>
                  </a:lnTo>
                  <a:lnTo>
                    <a:pt x="310" y="1279"/>
                  </a:lnTo>
                  <a:lnTo>
                    <a:pt x="305" y="1271"/>
                  </a:lnTo>
                  <a:lnTo>
                    <a:pt x="298" y="1260"/>
                  </a:lnTo>
                  <a:lnTo>
                    <a:pt x="283" y="1229"/>
                  </a:lnTo>
                  <a:lnTo>
                    <a:pt x="265" y="1190"/>
                  </a:lnTo>
                  <a:close/>
                  <a:moveTo>
                    <a:pt x="386" y="1461"/>
                  </a:moveTo>
                  <a:lnTo>
                    <a:pt x="367" y="1420"/>
                  </a:lnTo>
                  <a:lnTo>
                    <a:pt x="354" y="1385"/>
                  </a:lnTo>
                  <a:lnTo>
                    <a:pt x="350" y="1370"/>
                  </a:lnTo>
                  <a:lnTo>
                    <a:pt x="346" y="1359"/>
                  </a:lnTo>
                  <a:lnTo>
                    <a:pt x="345" y="1352"/>
                  </a:lnTo>
                  <a:lnTo>
                    <a:pt x="345" y="1349"/>
                  </a:lnTo>
                  <a:lnTo>
                    <a:pt x="348" y="1350"/>
                  </a:lnTo>
                  <a:lnTo>
                    <a:pt x="352" y="1354"/>
                  </a:lnTo>
                  <a:lnTo>
                    <a:pt x="358" y="1363"/>
                  </a:lnTo>
                  <a:lnTo>
                    <a:pt x="365" y="1375"/>
                  </a:lnTo>
                  <a:lnTo>
                    <a:pt x="381" y="1407"/>
                  </a:lnTo>
                  <a:lnTo>
                    <a:pt x="401" y="1447"/>
                  </a:lnTo>
                  <a:lnTo>
                    <a:pt x="419" y="1489"/>
                  </a:lnTo>
                  <a:lnTo>
                    <a:pt x="433" y="1524"/>
                  </a:lnTo>
                  <a:lnTo>
                    <a:pt x="437" y="1538"/>
                  </a:lnTo>
                  <a:lnTo>
                    <a:pt x="440" y="1549"/>
                  </a:lnTo>
                  <a:lnTo>
                    <a:pt x="442" y="1557"/>
                  </a:lnTo>
                  <a:lnTo>
                    <a:pt x="442" y="1560"/>
                  </a:lnTo>
                  <a:lnTo>
                    <a:pt x="438" y="1559"/>
                  </a:lnTo>
                  <a:lnTo>
                    <a:pt x="434" y="1555"/>
                  </a:lnTo>
                  <a:lnTo>
                    <a:pt x="428" y="1546"/>
                  </a:lnTo>
                  <a:lnTo>
                    <a:pt x="422" y="1534"/>
                  </a:lnTo>
                  <a:lnTo>
                    <a:pt x="404" y="1502"/>
                  </a:lnTo>
                  <a:lnTo>
                    <a:pt x="386" y="1461"/>
                  </a:lnTo>
                  <a:close/>
                  <a:moveTo>
                    <a:pt x="531" y="1730"/>
                  </a:moveTo>
                  <a:lnTo>
                    <a:pt x="551" y="1774"/>
                  </a:lnTo>
                  <a:lnTo>
                    <a:pt x="565" y="1810"/>
                  </a:lnTo>
                  <a:lnTo>
                    <a:pt x="570" y="1825"/>
                  </a:lnTo>
                  <a:lnTo>
                    <a:pt x="573" y="1836"/>
                  </a:lnTo>
                  <a:lnTo>
                    <a:pt x="575" y="1844"/>
                  </a:lnTo>
                  <a:lnTo>
                    <a:pt x="574" y="1848"/>
                  </a:lnTo>
                  <a:lnTo>
                    <a:pt x="572" y="1847"/>
                  </a:lnTo>
                  <a:lnTo>
                    <a:pt x="568" y="1842"/>
                  </a:lnTo>
                  <a:lnTo>
                    <a:pt x="561" y="1833"/>
                  </a:lnTo>
                  <a:lnTo>
                    <a:pt x="553" y="1821"/>
                  </a:lnTo>
                  <a:lnTo>
                    <a:pt x="536" y="1787"/>
                  </a:lnTo>
                  <a:lnTo>
                    <a:pt x="515" y="1745"/>
                  </a:lnTo>
                  <a:lnTo>
                    <a:pt x="496" y="1701"/>
                  </a:lnTo>
                  <a:lnTo>
                    <a:pt x="482" y="1665"/>
                  </a:lnTo>
                  <a:lnTo>
                    <a:pt x="477" y="1651"/>
                  </a:lnTo>
                  <a:lnTo>
                    <a:pt x="473" y="1639"/>
                  </a:lnTo>
                  <a:lnTo>
                    <a:pt x="471" y="1631"/>
                  </a:lnTo>
                  <a:lnTo>
                    <a:pt x="472" y="1628"/>
                  </a:lnTo>
                  <a:lnTo>
                    <a:pt x="474" y="1628"/>
                  </a:lnTo>
                  <a:lnTo>
                    <a:pt x="479" y="1633"/>
                  </a:lnTo>
                  <a:lnTo>
                    <a:pt x="485" y="1642"/>
                  </a:lnTo>
                  <a:lnTo>
                    <a:pt x="493" y="1654"/>
                  </a:lnTo>
                  <a:lnTo>
                    <a:pt x="511" y="1688"/>
                  </a:lnTo>
                  <a:lnTo>
                    <a:pt x="531" y="1730"/>
                  </a:lnTo>
                  <a:close/>
                  <a:moveTo>
                    <a:pt x="124" y="692"/>
                  </a:moveTo>
                  <a:lnTo>
                    <a:pt x="138" y="727"/>
                  </a:lnTo>
                  <a:lnTo>
                    <a:pt x="149" y="757"/>
                  </a:lnTo>
                  <a:lnTo>
                    <a:pt x="152" y="768"/>
                  </a:lnTo>
                  <a:lnTo>
                    <a:pt x="154" y="776"/>
                  </a:lnTo>
                  <a:lnTo>
                    <a:pt x="156" y="783"/>
                  </a:lnTo>
                  <a:lnTo>
                    <a:pt x="156" y="786"/>
                  </a:lnTo>
                  <a:lnTo>
                    <a:pt x="153" y="785"/>
                  </a:lnTo>
                  <a:lnTo>
                    <a:pt x="150" y="782"/>
                  </a:lnTo>
                  <a:lnTo>
                    <a:pt x="146" y="774"/>
                  </a:lnTo>
                  <a:lnTo>
                    <a:pt x="139" y="764"/>
                  </a:lnTo>
                  <a:lnTo>
                    <a:pt x="126" y="738"/>
                  </a:lnTo>
                  <a:lnTo>
                    <a:pt x="111" y="704"/>
                  </a:lnTo>
                  <a:lnTo>
                    <a:pt x="96" y="669"/>
                  </a:lnTo>
                  <a:lnTo>
                    <a:pt x="87" y="639"/>
                  </a:lnTo>
                  <a:lnTo>
                    <a:pt x="82" y="627"/>
                  </a:lnTo>
                  <a:lnTo>
                    <a:pt x="80" y="618"/>
                  </a:lnTo>
                  <a:lnTo>
                    <a:pt x="79" y="612"/>
                  </a:lnTo>
                  <a:lnTo>
                    <a:pt x="80" y="610"/>
                  </a:lnTo>
                  <a:lnTo>
                    <a:pt x="82" y="610"/>
                  </a:lnTo>
                  <a:lnTo>
                    <a:pt x="85" y="614"/>
                  </a:lnTo>
                  <a:lnTo>
                    <a:pt x="90" y="621"/>
                  </a:lnTo>
                  <a:lnTo>
                    <a:pt x="95" y="632"/>
                  </a:lnTo>
                  <a:lnTo>
                    <a:pt x="108" y="658"/>
                  </a:lnTo>
                  <a:lnTo>
                    <a:pt x="124" y="692"/>
                  </a:lnTo>
                  <a:close/>
                  <a:moveTo>
                    <a:pt x="227" y="930"/>
                  </a:moveTo>
                  <a:lnTo>
                    <a:pt x="242" y="965"/>
                  </a:lnTo>
                  <a:lnTo>
                    <a:pt x="253" y="996"/>
                  </a:lnTo>
                  <a:lnTo>
                    <a:pt x="257" y="1008"/>
                  </a:lnTo>
                  <a:lnTo>
                    <a:pt x="260" y="1017"/>
                  </a:lnTo>
                  <a:lnTo>
                    <a:pt x="261" y="1024"/>
                  </a:lnTo>
                  <a:lnTo>
                    <a:pt x="260" y="1027"/>
                  </a:lnTo>
                  <a:lnTo>
                    <a:pt x="257" y="1027"/>
                  </a:lnTo>
                  <a:lnTo>
                    <a:pt x="254" y="1023"/>
                  </a:lnTo>
                  <a:lnTo>
                    <a:pt x="250" y="1015"/>
                  </a:lnTo>
                  <a:lnTo>
                    <a:pt x="243" y="1005"/>
                  </a:lnTo>
                  <a:lnTo>
                    <a:pt x="229" y="977"/>
                  </a:lnTo>
                  <a:lnTo>
                    <a:pt x="214" y="942"/>
                  </a:lnTo>
                  <a:lnTo>
                    <a:pt x="198" y="906"/>
                  </a:lnTo>
                  <a:lnTo>
                    <a:pt x="186" y="874"/>
                  </a:lnTo>
                  <a:lnTo>
                    <a:pt x="183" y="862"/>
                  </a:lnTo>
                  <a:lnTo>
                    <a:pt x="180" y="852"/>
                  </a:lnTo>
                  <a:lnTo>
                    <a:pt x="179" y="845"/>
                  </a:lnTo>
                  <a:lnTo>
                    <a:pt x="180" y="843"/>
                  </a:lnTo>
                  <a:lnTo>
                    <a:pt x="182" y="843"/>
                  </a:lnTo>
                  <a:lnTo>
                    <a:pt x="185" y="848"/>
                  </a:lnTo>
                  <a:lnTo>
                    <a:pt x="191" y="855"/>
                  </a:lnTo>
                  <a:lnTo>
                    <a:pt x="196" y="865"/>
                  </a:lnTo>
                  <a:lnTo>
                    <a:pt x="210" y="894"/>
                  </a:lnTo>
                  <a:lnTo>
                    <a:pt x="227" y="930"/>
                  </a:lnTo>
                  <a:close/>
                  <a:moveTo>
                    <a:pt x="373" y="1281"/>
                  </a:moveTo>
                  <a:lnTo>
                    <a:pt x="369" y="1279"/>
                  </a:lnTo>
                  <a:lnTo>
                    <a:pt x="366" y="1275"/>
                  </a:lnTo>
                  <a:lnTo>
                    <a:pt x="360" y="1267"/>
                  </a:lnTo>
                  <a:lnTo>
                    <a:pt x="354" y="1256"/>
                  </a:lnTo>
                  <a:lnTo>
                    <a:pt x="340" y="1227"/>
                  </a:lnTo>
                  <a:lnTo>
                    <a:pt x="322" y="1190"/>
                  </a:lnTo>
                  <a:lnTo>
                    <a:pt x="306" y="1152"/>
                  </a:lnTo>
                  <a:lnTo>
                    <a:pt x="294" y="1119"/>
                  </a:lnTo>
                  <a:lnTo>
                    <a:pt x="289" y="1107"/>
                  </a:lnTo>
                  <a:lnTo>
                    <a:pt x="287" y="1097"/>
                  </a:lnTo>
                  <a:lnTo>
                    <a:pt x="286" y="1090"/>
                  </a:lnTo>
                  <a:lnTo>
                    <a:pt x="286" y="1087"/>
                  </a:lnTo>
                  <a:lnTo>
                    <a:pt x="288" y="1088"/>
                  </a:lnTo>
                  <a:lnTo>
                    <a:pt x="293" y="1092"/>
                  </a:lnTo>
                  <a:lnTo>
                    <a:pt x="298" y="1100"/>
                  </a:lnTo>
                  <a:lnTo>
                    <a:pt x="303" y="1111"/>
                  </a:lnTo>
                  <a:lnTo>
                    <a:pt x="319" y="1140"/>
                  </a:lnTo>
                  <a:lnTo>
                    <a:pt x="336" y="1178"/>
                  </a:lnTo>
                  <a:lnTo>
                    <a:pt x="353" y="1215"/>
                  </a:lnTo>
                  <a:lnTo>
                    <a:pt x="365" y="1247"/>
                  </a:lnTo>
                  <a:lnTo>
                    <a:pt x="369" y="1260"/>
                  </a:lnTo>
                  <a:lnTo>
                    <a:pt x="371" y="1270"/>
                  </a:lnTo>
                  <a:lnTo>
                    <a:pt x="373" y="1277"/>
                  </a:lnTo>
                  <a:lnTo>
                    <a:pt x="373" y="1281"/>
                  </a:lnTo>
                  <a:close/>
                  <a:moveTo>
                    <a:pt x="438" y="1450"/>
                  </a:moveTo>
                  <a:lnTo>
                    <a:pt x="421" y="1411"/>
                  </a:lnTo>
                  <a:lnTo>
                    <a:pt x="408" y="1377"/>
                  </a:lnTo>
                  <a:lnTo>
                    <a:pt x="403" y="1364"/>
                  </a:lnTo>
                  <a:lnTo>
                    <a:pt x="401" y="1353"/>
                  </a:lnTo>
                  <a:lnTo>
                    <a:pt x="399" y="1346"/>
                  </a:lnTo>
                  <a:lnTo>
                    <a:pt x="400" y="1342"/>
                  </a:lnTo>
                  <a:lnTo>
                    <a:pt x="402" y="1343"/>
                  </a:lnTo>
                  <a:lnTo>
                    <a:pt x="406" y="1347"/>
                  </a:lnTo>
                  <a:lnTo>
                    <a:pt x="412" y="1355"/>
                  </a:lnTo>
                  <a:lnTo>
                    <a:pt x="419" y="1367"/>
                  </a:lnTo>
                  <a:lnTo>
                    <a:pt x="435" y="1398"/>
                  </a:lnTo>
                  <a:lnTo>
                    <a:pt x="454" y="1436"/>
                  </a:lnTo>
                  <a:lnTo>
                    <a:pt x="471" y="1477"/>
                  </a:lnTo>
                  <a:lnTo>
                    <a:pt x="483" y="1510"/>
                  </a:lnTo>
                  <a:lnTo>
                    <a:pt x="489" y="1524"/>
                  </a:lnTo>
                  <a:lnTo>
                    <a:pt x="491" y="1534"/>
                  </a:lnTo>
                  <a:lnTo>
                    <a:pt x="492" y="1541"/>
                  </a:lnTo>
                  <a:lnTo>
                    <a:pt x="492" y="1545"/>
                  </a:lnTo>
                  <a:lnTo>
                    <a:pt x="491" y="1545"/>
                  </a:lnTo>
                  <a:lnTo>
                    <a:pt x="490" y="1544"/>
                  </a:lnTo>
                  <a:lnTo>
                    <a:pt x="488" y="1543"/>
                  </a:lnTo>
                  <a:lnTo>
                    <a:pt x="485" y="1539"/>
                  </a:lnTo>
                  <a:lnTo>
                    <a:pt x="480" y="1532"/>
                  </a:lnTo>
                  <a:lnTo>
                    <a:pt x="473" y="1519"/>
                  </a:lnTo>
                  <a:lnTo>
                    <a:pt x="457" y="1489"/>
                  </a:lnTo>
                  <a:lnTo>
                    <a:pt x="438" y="1450"/>
                  </a:lnTo>
                  <a:close/>
                  <a:moveTo>
                    <a:pt x="579" y="1708"/>
                  </a:moveTo>
                  <a:lnTo>
                    <a:pt x="597" y="1750"/>
                  </a:lnTo>
                  <a:lnTo>
                    <a:pt x="611" y="1785"/>
                  </a:lnTo>
                  <a:lnTo>
                    <a:pt x="616" y="1799"/>
                  </a:lnTo>
                  <a:lnTo>
                    <a:pt x="619" y="1810"/>
                  </a:lnTo>
                  <a:lnTo>
                    <a:pt x="620" y="1818"/>
                  </a:lnTo>
                  <a:lnTo>
                    <a:pt x="620" y="1821"/>
                  </a:lnTo>
                  <a:lnTo>
                    <a:pt x="619" y="1821"/>
                  </a:lnTo>
                  <a:lnTo>
                    <a:pt x="617" y="1821"/>
                  </a:lnTo>
                  <a:lnTo>
                    <a:pt x="615" y="1819"/>
                  </a:lnTo>
                  <a:lnTo>
                    <a:pt x="612" y="1815"/>
                  </a:lnTo>
                  <a:lnTo>
                    <a:pt x="607" y="1807"/>
                  </a:lnTo>
                  <a:lnTo>
                    <a:pt x="599" y="1796"/>
                  </a:lnTo>
                  <a:lnTo>
                    <a:pt x="582" y="1763"/>
                  </a:lnTo>
                  <a:lnTo>
                    <a:pt x="562" y="1722"/>
                  </a:lnTo>
                  <a:lnTo>
                    <a:pt x="543" y="1681"/>
                  </a:lnTo>
                  <a:lnTo>
                    <a:pt x="530" y="1646"/>
                  </a:lnTo>
                  <a:lnTo>
                    <a:pt x="525" y="1631"/>
                  </a:lnTo>
                  <a:lnTo>
                    <a:pt x="523" y="1620"/>
                  </a:lnTo>
                  <a:lnTo>
                    <a:pt x="520" y="1613"/>
                  </a:lnTo>
                  <a:lnTo>
                    <a:pt x="522" y="1609"/>
                  </a:lnTo>
                  <a:lnTo>
                    <a:pt x="524" y="1610"/>
                  </a:lnTo>
                  <a:lnTo>
                    <a:pt x="528" y="1615"/>
                  </a:lnTo>
                  <a:lnTo>
                    <a:pt x="535" y="1624"/>
                  </a:lnTo>
                  <a:lnTo>
                    <a:pt x="541" y="1635"/>
                  </a:lnTo>
                  <a:lnTo>
                    <a:pt x="559" y="1667"/>
                  </a:lnTo>
                  <a:lnTo>
                    <a:pt x="579" y="1708"/>
                  </a:lnTo>
                  <a:close/>
                  <a:moveTo>
                    <a:pt x="104" y="505"/>
                  </a:moveTo>
                  <a:lnTo>
                    <a:pt x="117" y="536"/>
                  </a:lnTo>
                  <a:lnTo>
                    <a:pt x="126" y="563"/>
                  </a:lnTo>
                  <a:lnTo>
                    <a:pt x="129" y="574"/>
                  </a:lnTo>
                  <a:lnTo>
                    <a:pt x="131" y="582"/>
                  </a:lnTo>
                  <a:lnTo>
                    <a:pt x="133" y="588"/>
                  </a:lnTo>
                  <a:lnTo>
                    <a:pt x="131" y="591"/>
                  </a:lnTo>
                  <a:lnTo>
                    <a:pt x="129" y="590"/>
                  </a:lnTo>
                  <a:lnTo>
                    <a:pt x="127" y="587"/>
                  </a:lnTo>
                  <a:lnTo>
                    <a:pt x="123" y="580"/>
                  </a:lnTo>
                  <a:lnTo>
                    <a:pt x="117" y="571"/>
                  </a:lnTo>
                  <a:lnTo>
                    <a:pt x="105" y="547"/>
                  </a:lnTo>
                  <a:lnTo>
                    <a:pt x="91" y="517"/>
                  </a:lnTo>
                  <a:lnTo>
                    <a:pt x="79" y="484"/>
                  </a:lnTo>
                  <a:lnTo>
                    <a:pt x="69" y="457"/>
                  </a:lnTo>
                  <a:lnTo>
                    <a:pt x="66" y="446"/>
                  </a:lnTo>
                  <a:lnTo>
                    <a:pt x="64" y="438"/>
                  </a:lnTo>
                  <a:lnTo>
                    <a:pt x="62" y="432"/>
                  </a:lnTo>
                  <a:lnTo>
                    <a:pt x="64" y="429"/>
                  </a:lnTo>
                  <a:lnTo>
                    <a:pt x="66" y="429"/>
                  </a:lnTo>
                  <a:lnTo>
                    <a:pt x="69" y="433"/>
                  </a:lnTo>
                  <a:lnTo>
                    <a:pt x="73" y="440"/>
                  </a:lnTo>
                  <a:lnTo>
                    <a:pt x="78" y="449"/>
                  </a:lnTo>
                  <a:lnTo>
                    <a:pt x="90" y="474"/>
                  </a:lnTo>
                  <a:lnTo>
                    <a:pt x="104" y="505"/>
                  </a:lnTo>
                  <a:close/>
                  <a:moveTo>
                    <a:pt x="227" y="811"/>
                  </a:moveTo>
                  <a:lnTo>
                    <a:pt x="225" y="811"/>
                  </a:lnTo>
                  <a:lnTo>
                    <a:pt x="221" y="807"/>
                  </a:lnTo>
                  <a:lnTo>
                    <a:pt x="217" y="800"/>
                  </a:lnTo>
                  <a:lnTo>
                    <a:pt x="211" y="792"/>
                  </a:lnTo>
                  <a:lnTo>
                    <a:pt x="198" y="765"/>
                  </a:lnTo>
                  <a:lnTo>
                    <a:pt x="183" y="734"/>
                  </a:lnTo>
                  <a:lnTo>
                    <a:pt x="170" y="701"/>
                  </a:lnTo>
                  <a:lnTo>
                    <a:pt x="160" y="672"/>
                  </a:lnTo>
                  <a:lnTo>
                    <a:pt x="157" y="661"/>
                  </a:lnTo>
                  <a:lnTo>
                    <a:pt x="154" y="652"/>
                  </a:lnTo>
                  <a:lnTo>
                    <a:pt x="153" y="646"/>
                  </a:lnTo>
                  <a:lnTo>
                    <a:pt x="154" y="644"/>
                  </a:lnTo>
                  <a:lnTo>
                    <a:pt x="156" y="644"/>
                  </a:lnTo>
                  <a:lnTo>
                    <a:pt x="160" y="647"/>
                  </a:lnTo>
                  <a:lnTo>
                    <a:pt x="164" y="654"/>
                  </a:lnTo>
                  <a:lnTo>
                    <a:pt x="169" y="663"/>
                  </a:lnTo>
                  <a:lnTo>
                    <a:pt x="182" y="689"/>
                  </a:lnTo>
                  <a:lnTo>
                    <a:pt x="196" y="722"/>
                  </a:lnTo>
                  <a:lnTo>
                    <a:pt x="210" y="754"/>
                  </a:lnTo>
                  <a:lnTo>
                    <a:pt x="220" y="783"/>
                  </a:lnTo>
                  <a:lnTo>
                    <a:pt x="224" y="794"/>
                  </a:lnTo>
                  <a:lnTo>
                    <a:pt x="226" y="803"/>
                  </a:lnTo>
                  <a:lnTo>
                    <a:pt x="227" y="809"/>
                  </a:lnTo>
                  <a:lnTo>
                    <a:pt x="227" y="811"/>
                  </a:lnTo>
                  <a:close/>
                  <a:moveTo>
                    <a:pt x="295" y="948"/>
                  </a:moveTo>
                  <a:lnTo>
                    <a:pt x="310" y="984"/>
                  </a:lnTo>
                  <a:lnTo>
                    <a:pt x="321" y="1013"/>
                  </a:lnTo>
                  <a:lnTo>
                    <a:pt x="324" y="1024"/>
                  </a:lnTo>
                  <a:lnTo>
                    <a:pt x="327" y="1034"/>
                  </a:lnTo>
                  <a:lnTo>
                    <a:pt x="328" y="1039"/>
                  </a:lnTo>
                  <a:lnTo>
                    <a:pt x="327" y="1043"/>
                  </a:lnTo>
                  <a:lnTo>
                    <a:pt x="325" y="1043"/>
                  </a:lnTo>
                  <a:lnTo>
                    <a:pt x="322" y="1038"/>
                  </a:lnTo>
                  <a:lnTo>
                    <a:pt x="317" y="1032"/>
                  </a:lnTo>
                  <a:lnTo>
                    <a:pt x="311" y="1022"/>
                  </a:lnTo>
                  <a:lnTo>
                    <a:pt x="297" y="994"/>
                  </a:lnTo>
                  <a:lnTo>
                    <a:pt x="282" y="960"/>
                  </a:lnTo>
                  <a:lnTo>
                    <a:pt x="267" y="925"/>
                  </a:lnTo>
                  <a:lnTo>
                    <a:pt x="256" y="896"/>
                  </a:lnTo>
                  <a:lnTo>
                    <a:pt x="253" y="884"/>
                  </a:lnTo>
                  <a:lnTo>
                    <a:pt x="250" y="875"/>
                  </a:lnTo>
                  <a:lnTo>
                    <a:pt x="249" y="868"/>
                  </a:lnTo>
                  <a:lnTo>
                    <a:pt x="250" y="865"/>
                  </a:lnTo>
                  <a:lnTo>
                    <a:pt x="252" y="866"/>
                  </a:lnTo>
                  <a:lnTo>
                    <a:pt x="255" y="871"/>
                  </a:lnTo>
                  <a:lnTo>
                    <a:pt x="260" y="877"/>
                  </a:lnTo>
                  <a:lnTo>
                    <a:pt x="266" y="887"/>
                  </a:lnTo>
                  <a:lnTo>
                    <a:pt x="279" y="914"/>
                  </a:lnTo>
                  <a:lnTo>
                    <a:pt x="295" y="948"/>
                  </a:lnTo>
                  <a:close/>
                  <a:moveTo>
                    <a:pt x="401" y="1186"/>
                  </a:moveTo>
                  <a:lnTo>
                    <a:pt x="416" y="1222"/>
                  </a:lnTo>
                  <a:lnTo>
                    <a:pt x="428" y="1253"/>
                  </a:lnTo>
                  <a:lnTo>
                    <a:pt x="432" y="1265"/>
                  </a:lnTo>
                  <a:lnTo>
                    <a:pt x="435" y="1275"/>
                  </a:lnTo>
                  <a:lnTo>
                    <a:pt x="435" y="1282"/>
                  </a:lnTo>
                  <a:lnTo>
                    <a:pt x="435" y="1285"/>
                  </a:lnTo>
                  <a:lnTo>
                    <a:pt x="433" y="1285"/>
                  </a:lnTo>
                  <a:lnTo>
                    <a:pt x="428" y="1281"/>
                  </a:lnTo>
                  <a:lnTo>
                    <a:pt x="424" y="1273"/>
                  </a:lnTo>
                  <a:lnTo>
                    <a:pt x="417" y="1263"/>
                  </a:lnTo>
                  <a:lnTo>
                    <a:pt x="403" y="1235"/>
                  </a:lnTo>
                  <a:lnTo>
                    <a:pt x="387" y="1199"/>
                  </a:lnTo>
                  <a:lnTo>
                    <a:pt x="371" y="1163"/>
                  </a:lnTo>
                  <a:lnTo>
                    <a:pt x="359" y="1131"/>
                  </a:lnTo>
                  <a:lnTo>
                    <a:pt x="355" y="1119"/>
                  </a:lnTo>
                  <a:lnTo>
                    <a:pt x="353" y="1110"/>
                  </a:lnTo>
                  <a:lnTo>
                    <a:pt x="352" y="1103"/>
                  </a:lnTo>
                  <a:lnTo>
                    <a:pt x="352" y="1100"/>
                  </a:lnTo>
                  <a:lnTo>
                    <a:pt x="355" y="1101"/>
                  </a:lnTo>
                  <a:lnTo>
                    <a:pt x="358" y="1105"/>
                  </a:lnTo>
                  <a:lnTo>
                    <a:pt x="364" y="1112"/>
                  </a:lnTo>
                  <a:lnTo>
                    <a:pt x="369" y="1123"/>
                  </a:lnTo>
                  <a:lnTo>
                    <a:pt x="385" y="1151"/>
                  </a:lnTo>
                  <a:lnTo>
                    <a:pt x="401" y="1186"/>
                  </a:lnTo>
                  <a:close/>
                  <a:moveTo>
                    <a:pt x="550" y="1538"/>
                  </a:moveTo>
                  <a:lnTo>
                    <a:pt x="547" y="1538"/>
                  </a:lnTo>
                  <a:lnTo>
                    <a:pt x="543" y="1534"/>
                  </a:lnTo>
                  <a:lnTo>
                    <a:pt x="538" y="1526"/>
                  </a:lnTo>
                  <a:lnTo>
                    <a:pt x="531" y="1515"/>
                  </a:lnTo>
                  <a:lnTo>
                    <a:pt x="516" y="1486"/>
                  </a:lnTo>
                  <a:lnTo>
                    <a:pt x="499" y="1448"/>
                  </a:lnTo>
                  <a:lnTo>
                    <a:pt x="482" y="1410"/>
                  </a:lnTo>
                  <a:lnTo>
                    <a:pt x="469" y="1378"/>
                  </a:lnTo>
                  <a:lnTo>
                    <a:pt x="465" y="1365"/>
                  </a:lnTo>
                  <a:lnTo>
                    <a:pt x="462" y="1355"/>
                  </a:lnTo>
                  <a:lnTo>
                    <a:pt x="461" y="1349"/>
                  </a:lnTo>
                  <a:lnTo>
                    <a:pt x="461" y="1344"/>
                  </a:lnTo>
                  <a:lnTo>
                    <a:pt x="465" y="1345"/>
                  </a:lnTo>
                  <a:lnTo>
                    <a:pt x="468" y="1350"/>
                  </a:lnTo>
                  <a:lnTo>
                    <a:pt x="473" y="1357"/>
                  </a:lnTo>
                  <a:lnTo>
                    <a:pt x="480" y="1368"/>
                  </a:lnTo>
                  <a:lnTo>
                    <a:pt x="495" y="1398"/>
                  </a:lnTo>
                  <a:lnTo>
                    <a:pt x="513" y="1435"/>
                  </a:lnTo>
                  <a:lnTo>
                    <a:pt x="530" y="1473"/>
                  </a:lnTo>
                  <a:lnTo>
                    <a:pt x="542" y="1505"/>
                  </a:lnTo>
                  <a:lnTo>
                    <a:pt x="547" y="1518"/>
                  </a:lnTo>
                  <a:lnTo>
                    <a:pt x="549" y="1528"/>
                  </a:lnTo>
                  <a:lnTo>
                    <a:pt x="550" y="1535"/>
                  </a:lnTo>
                  <a:lnTo>
                    <a:pt x="550" y="1538"/>
                  </a:lnTo>
                  <a:close/>
                  <a:moveTo>
                    <a:pt x="633" y="1695"/>
                  </a:moveTo>
                  <a:lnTo>
                    <a:pt x="651" y="1735"/>
                  </a:lnTo>
                  <a:lnTo>
                    <a:pt x="664" y="1769"/>
                  </a:lnTo>
                  <a:lnTo>
                    <a:pt x="669" y="1783"/>
                  </a:lnTo>
                  <a:lnTo>
                    <a:pt x="672" y="1794"/>
                  </a:lnTo>
                  <a:lnTo>
                    <a:pt x="674" y="1800"/>
                  </a:lnTo>
                  <a:lnTo>
                    <a:pt x="673" y="1804"/>
                  </a:lnTo>
                  <a:lnTo>
                    <a:pt x="672" y="1804"/>
                  </a:lnTo>
                  <a:lnTo>
                    <a:pt x="671" y="1803"/>
                  </a:lnTo>
                  <a:lnTo>
                    <a:pt x="668" y="1802"/>
                  </a:lnTo>
                  <a:lnTo>
                    <a:pt x="666" y="1799"/>
                  </a:lnTo>
                  <a:lnTo>
                    <a:pt x="661" y="1791"/>
                  </a:lnTo>
                  <a:lnTo>
                    <a:pt x="653" y="1779"/>
                  </a:lnTo>
                  <a:lnTo>
                    <a:pt x="637" y="1749"/>
                  </a:lnTo>
                  <a:lnTo>
                    <a:pt x="618" y="1710"/>
                  </a:lnTo>
                  <a:lnTo>
                    <a:pt x="600" y="1670"/>
                  </a:lnTo>
                  <a:lnTo>
                    <a:pt x="586" y="1636"/>
                  </a:lnTo>
                  <a:lnTo>
                    <a:pt x="582" y="1623"/>
                  </a:lnTo>
                  <a:lnTo>
                    <a:pt x="579" y="1612"/>
                  </a:lnTo>
                  <a:lnTo>
                    <a:pt x="577" y="1605"/>
                  </a:lnTo>
                  <a:lnTo>
                    <a:pt x="579" y="1601"/>
                  </a:lnTo>
                  <a:lnTo>
                    <a:pt x="580" y="1601"/>
                  </a:lnTo>
                  <a:lnTo>
                    <a:pt x="581" y="1602"/>
                  </a:lnTo>
                  <a:lnTo>
                    <a:pt x="583" y="1604"/>
                  </a:lnTo>
                  <a:lnTo>
                    <a:pt x="585" y="1606"/>
                  </a:lnTo>
                  <a:lnTo>
                    <a:pt x="591" y="1614"/>
                  </a:lnTo>
                  <a:lnTo>
                    <a:pt x="598" y="1626"/>
                  </a:lnTo>
                  <a:lnTo>
                    <a:pt x="615" y="1657"/>
                  </a:lnTo>
                  <a:lnTo>
                    <a:pt x="633" y="1695"/>
                  </a:lnTo>
                  <a:close/>
                  <a:moveTo>
                    <a:pt x="91" y="363"/>
                  </a:moveTo>
                  <a:lnTo>
                    <a:pt x="79" y="334"/>
                  </a:lnTo>
                  <a:lnTo>
                    <a:pt x="70" y="309"/>
                  </a:lnTo>
                  <a:lnTo>
                    <a:pt x="68" y="300"/>
                  </a:lnTo>
                  <a:lnTo>
                    <a:pt x="66" y="292"/>
                  </a:lnTo>
                  <a:lnTo>
                    <a:pt x="65" y="286"/>
                  </a:lnTo>
                  <a:lnTo>
                    <a:pt x="66" y="284"/>
                  </a:lnTo>
                  <a:lnTo>
                    <a:pt x="68" y="284"/>
                  </a:lnTo>
                  <a:lnTo>
                    <a:pt x="70" y="287"/>
                  </a:lnTo>
                  <a:lnTo>
                    <a:pt x="74" y="293"/>
                  </a:lnTo>
                  <a:lnTo>
                    <a:pt x="79" y="302"/>
                  </a:lnTo>
                  <a:lnTo>
                    <a:pt x="90" y="324"/>
                  </a:lnTo>
                  <a:lnTo>
                    <a:pt x="103" y="352"/>
                  </a:lnTo>
                  <a:lnTo>
                    <a:pt x="114" y="382"/>
                  </a:lnTo>
                  <a:lnTo>
                    <a:pt x="123" y="406"/>
                  </a:lnTo>
                  <a:lnTo>
                    <a:pt x="125" y="416"/>
                  </a:lnTo>
                  <a:lnTo>
                    <a:pt x="127" y="423"/>
                  </a:lnTo>
                  <a:lnTo>
                    <a:pt x="128" y="429"/>
                  </a:lnTo>
                  <a:lnTo>
                    <a:pt x="127" y="432"/>
                  </a:lnTo>
                  <a:lnTo>
                    <a:pt x="126" y="431"/>
                  </a:lnTo>
                  <a:lnTo>
                    <a:pt x="123" y="428"/>
                  </a:lnTo>
                  <a:lnTo>
                    <a:pt x="118" y="422"/>
                  </a:lnTo>
                  <a:lnTo>
                    <a:pt x="114" y="414"/>
                  </a:lnTo>
                  <a:lnTo>
                    <a:pt x="103" y="392"/>
                  </a:lnTo>
                  <a:lnTo>
                    <a:pt x="91" y="363"/>
                  </a:lnTo>
                  <a:close/>
                  <a:moveTo>
                    <a:pt x="186" y="551"/>
                  </a:moveTo>
                  <a:lnTo>
                    <a:pt x="198" y="581"/>
                  </a:lnTo>
                  <a:lnTo>
                    <a:pt x="208" y="606"/>
                  </a:lnTo>
                  <a:lnTo>
                    <a:pt x="210" y="617"/>
                  </a:lnTo>
                  <a:lnTo>
                    <a:pt x="213" y="625"/>
                  </a:lnTo>
                  <a:lnTo>
                    <a:pt x="214" y="631"/>
                  </a:lnTo>
                  <a:lnTo>
                    <a:pt x="213" y="634"/>
                  </a:lnTo>
                  <a:lnTo>
                    <a:pt x="210" y="633"/>
                  </a:lnTo>
                  <a:lnTo>
                    <a:pt x="208" y="629"/>
                  </a:lnTo>
                  <a:lnTo>
                    <a:pt x="204" y="624"/>
                  </a:lnTo>
                  <a:lnTo>
                    <a:pt x="198" y="615"/>
                  </a:lnTo>
                  <a:lnTo>
                    <a:pt x="187" y="591"/>
                  </a:lnTo>
                  <a:lnTo>
                    <a:pt x="174" y="562"/>
                  </a:lnTo>
                  <a:lnTo>
                    <a:pt x="161" y="531"/>
                  </a:lnTo>
                  <a:lnTo>
                    <a:pt x="152" y="506"/>
                  </a:lnTo>
                  <a:lnTo>
                    <a:pt x="149" y="495"/>
                  </a:lnTo>
                  <a:lnTo>
                    <a:pt x="147" y="487"/>
                  </a:lnTo>
                  <a:lnTo>
                    <a:pt x="147" y="481"/>
                  </a:lnTo>
                  <a:lnTo>
                    <a:pt x="147" y="478"/>
                  </a:lnTo>
                  <a:lnTo>
                    <a:pt x="149" y="479"/>
                  </a:lnTo>
                  <a:lnTo>
                    <a:pt x="152" y="483"/>
                  </a:lnTo>
                  <a:lnTo>
                    <a:pt x="157" y="489"/>
                  </a:lnTo>
                  <a:lnTo>
                    <a:pt x="161" y="497"/>
                  </a:lnTo>
                  <a:lnTo>
                    <a:pt x="173" y="521"/>
                  </a:lnTo>
                  <a:lnTo>
                    <a:pt x="186" y="551"/>
                  </a:lnTo>
                  <a:close/>
                  <a:moveTo>
                    <a:pt x="276" y="758"/>
                  </a:moveTo>
                  <a:lnTo>
                    <a:pt x="289" y="791"/>
                  </a:lnTo>
                  <a:lnTo>
                    <a:pt x="298" y="817"/>
                  </a:lnTo>
                  <a:lnTo>
                    <a:pt x="301" y="828"/>
                  </a:lnTo>
                  <a:lnTo>
                    <a:pt x="303" y="837"/>
                  </a:lnTo>
                  <a:lnTo>
                    <a:pt x="305" y="842"/>
                  </a:lnTo>
                  <a:lnTo>
                    <a:pt x="303" y="845"/>
                  </a:lnTo>
                  <a:lnTo>
                    <a:pt x="302" y="844"/>
                  </a:lnTo>
                  <a:lnTo>
                    <a:pt x="299" y="841"/>
                  </a:lnTo>
                  <a:lnTo>
                    <a:pt x="295" y="834"/>
                  </a:lnTo>
                  <a:lnTo>
                    <a:pt x="289" y="826"/>
                  </a:lnTo>
                  <a:lnTo>
                    <a:pt x="277" y="802"/>
                  </a:lnTo>
                  <a:lnTo>
                    <a:pt x="263" y="771"/>
                  </a:lnTo>
                  <a:lnTo>
                    <a:pt x="250" y="738"/>
                  </a:lnTo>
                  <a:lnTo>
                    <a:pt x="240" y="711"/>
                  </a:lnTo>
                  <a:lnTo>
                    <a:pt x="237" y="700"/>
                  </a:lnTo>
                  <a:lnTo>
                    <a:pt x="234" y="691"/>
                  </a:lnTo>
                  <a:lnTo>
                    <a:pt x="233" y="685"/>
                  </a:lnTo>
                  <a:lnTo>
                    <a:pt x="233" y="682"/>
                  </a:lnTo>
                  <a:lnTo>
                    <a:pt x="236" y="683"/>
                  </a:lnTo>
                  <a:lnTo>
                    <a:pt x="239" y="686"/>
                  </a:lnTo>
                  <a:lnTo>
                    <a:pt x="243" y="693"/>
                  </a:lnTo>
                  <a:lnTo>
                    <a:pt x="249" y="703"/>
                  </a:lnTo>
                  <a:lnTo>
                    <a:pt x="262" y="727"/>
                  </a:lnTo>
                  <a:lnTo>
                    <a:pt x="276" y="758"/>
                  </a:lnTo>
                  <a:close/>
                  <a:moveTo>
                    <a:pt x="401" y="1067"/>
                  </a:moveTo>
                  <a:lnTo>
                    <a:pt x="399" y="1067"/>
                  </a:lnTo>
                  <a:lnTo>
                    <a:pt x="396" y="1062"/>
                  </a:lnTo>
                  <a:lnTo>
                    <a:pt x="391" y="1056"/>
                  </a:lnTo>
                  <a:lnTo>
                    <a:pt x="386" y="1046"/>
                  </a:lnTo>
                  <a:lnTo>
                    <a:pt x="373" y="1021"/>
                  </a:lnTo>
                  <a:lnTo>
                    <a:pt x="357" y="989"/>
                  </a:lnTo>
                  <a:lnTo>
                    <a:pt x="343" y="955"/>
                  </a:lnTo>
                  <a:lnTo>
                    <a:pt x="333" y="927"/>
                  </a:lnTo>
                  <a:lnTo>
                    <a:pt x="330" y="916"/>
                  </a:lnTo>
                  <a:lnTo>
                    <a:pt x="328" y="907"/>
                  </a:lnTo>
                  <a:lnTo>
                    <a:pt x="327" y="900"/>
                  </a:lnTo>
                  <a:lnTo>
                    <a:pt x="327" y="898"/>
                  </a:lnTo>
                  <a:lnTo>
                    <a:pt x="329" y="898"/>
                  </a:lnTo>
                  <a:lnTo>
                    <a:pt x="333" y="902"/>
                  </a:lnTo>
                  <a:lnTo>
                    <a:pt x="337" y="909"/>
                  </a:lnTo>
                  <a:lnTo>
                    <a:pt x="343" y="918"/>
                  </a:lnTo>
                  <a:lnTo>
                    <a:pt x="356" y="944"/>
                  </a:lnTo>
                  <a:lnTo>
                    <a:pt x="370" y="976"/>
                  </a:lnTo>
                  <a:lnTo>
                    <a:pt x="385" y="1010"/>
                  </a:lnTo>
                  <a:lnTo>
                    <a:pt x="396" y="1037"/>
                  </a:lnTo>
                  <a:lnTo>
                    <a:pt x="399" y="1049"/>
                  </a:lnTo>
                  <a:lnTo>
                    <a:pt x="401" y="1058"/>
                  </a:lnTo>
                  <a:lnTo>
                    <a:pt x="402" y="1064"/>
                  </a:lnTo>
                  <a:lnTo>
                    <a:pt x="401" y="1067"/>
                  </a:lnTo>
                  <a:close/>
                  <a:moveTo>
                    <a:pt x="472" y="1204"/>
                  </a:moveTo>
                  <a:lnTo>
                    <a:pt x="488" y="1239"/>
                  </a:lnTo>
                  <a:lnTo>
                    <a:pt x="499" y="1268"/>
                  </a:lnTo>
                  <a:lnTo>
                    <a:pt x="502" y="1281"/>
                  </a:lnTo>
                  <a:lnTo>
                    <a:pt x="504" y="1289"/>
                  </a:lnTo>
                  <a:lnTo>
                    <a:pt x="505" y="1296"/>
                  </a:lnTo>
                  <a:lnTo>
                    <a:pt x="505" y="1299"/>
                  </a:lnTo>
                  <a:lnTo>
                    <a:pt x="503" y="1298"/>
                  </a:lnTo>
                  <a:lnTo>
                    <a:pt x="499" y="1295"/>
                  </a:lnTo>
                  <a:lnTo>
                    <a:pt x="494" y="1287"/>
                  </a:lnTo>
                  <a:lnTo>
                    <a:pt x="489" y="1277"/>
                  </a:lnTo>
                  <a:lnTo>
                    <a:pt x="473" y="1251"/>
                  </a:lnTo>
                  <a:lnTo>
                    <a:pt x="458" y="1217"/>
                  </a:lnTo>
                  <a:lnTo>
                    <a:pt x="443" y="1182"/>
                  </a:lnTo>
                  <a:lnTo>
                    <a:pt x="432" y="1152"/>
                  </a:lnTo>
                  <a:lnTo>
                    <a:pt x="428" y="1140"/>
                  </a:lnTo>
                  <a:lnTo>
                    <a:pt x="425" y="1130"/>
                  </a:lnTo>
                  <a:lnTo>
                    <a:pt x="425" y="1124"/>
                  </a:lnTo>
                  <a:lnTo>
                    <a:pt x="425" y="1121"/>
                  </a:lnTo>
                  <a:lnTo>
                    <a:pt x="427" y="1122"/>
                  </a:lnTo>
                  <a:lnTo>
                    <a:pt x="431" y="1125"/>
                  </a:lnTo>
                  <a:lnTo>
                    <a:pt x="436" y="1133"/>
                  </a:lnTo>
                  <a:lnTo>
                    <a:pt x="442" y="1142"/>
                  </a:lnTo>
                  <a:lnTo>
                    <a:pt x="456" y="1170"/>
                  </a:lnTo>
                  <a:lnTo>
                    <a:pt x="472" y="1204"/>
                  </a:lnTo>
                  <a:close/>
                  <a:moveTo>
                    <a:pt x="581" y="1443"/>
                  </a:moveTo>
                  <a:lnTo>
                    <a:pt x="596" y="1479"/>
                  </a:lnTo>
                  <a:lnTo>
                    <a:pt x="608" y="1510"/>
                  </a:lnTo>
                  <a:lnTo>
                    <a:pt x="612" y="1523"/>
                  </a:lnTo>
                  <a:lnTo>
                    <a:pt x="615" y="1532"/>
                  </a:lnTo>
                  <a:lnTo>
                    <a:pt x="616" y="1539"/>
                  </a:lnTo>
                  <a:lnTo>
                    <a:pt x="616" y="1543"/>
                  </a:lnTo>
                  <a:lnTo>
                    <a:pt x="612" y="1541"/>
                  </a:lnTo>
                  <a:lnTo>
                    <a:pt x="609" y="1537"/>
                  </a:lnTo>
                  <a:lnTo>
                    <a:pt x="604" y="1530"/>
                  </a:lnTo>
                  <a:lnTo>
                    <a:pt x="597" y="1519"/>
                  </a:lnTo>
                  <a:lnTo>
                    <a:pt x="583" y="1492"/>
                  </a:lnTo>
                  <a:lnTo>
                    <a:pt x="565" y="1456"/>
                  </a:lnTo>
                  <a:lnTo>
                    <a:pt x="550" y="1420"/>
                  </a:lnTo>
                  <a:lnTo>
                    <a:pt x="538" y="1388"/>
                  </a:lnTo>
                  <a:lnTo>
                    <a:pt x="534" y="1376"/>
                  </a:lnTo>
                  <a:lnTo>
                    <a:pt x="531" y="1366"/>
                  </a:lnTo>
                  <a:lnTo>
                    <a:pt x="530" y="1359"/>
                  </a:lnTo>
                  <a:lnTo>
                    <a:pt x="530" y="1356"/>
                  </a:lnTo>
                  <a:lnTo>
                    <a:pt x="533" y="1356"/>
                  </a:lnTo>
                  <a:lnTo>
                    <a:pt x="537" y="1361"/>
                  </a:lnTo>
                  <a:lnTo>
                    <a:pt x="542" y="1368"/>
                  </a:lnTo>
                  <a:lnTo>
                    <a:pt x="548" y="1378"/>
                  </a:lnTo>
                  <a:lnTo>
                    <a:pt x="563" y="1407"/>
                  </a:lnTo>
                  <a:lnTo>
                    <a:pt x="581" y="1443"/>
                  </a:lnTo>
                  <a:close/>
                  <a:moveTo>
                    <a:pt x="36" y="69"/>
                  </a:moveTo>
                  <a:lnTo>
                    <a:pt x="26" y="44"/>
                  </a:lnTo>
                  <a:lnTo>
                    <a:pt x="19" y="22"/>
                  </a:lnTo>
                  <a:lnTo>
                    <a:pt x="16" y="15"/>
                  </a:lnTo>
                  <a:lnTo>
                    <a:pt x="15" y="7"/>
                  </a:lnTo>
                  <a:lnTo>
                    <a:pt x="14" y="2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20" y="4"/>
                  </a:lnTo>
                  <a:lnTo>
                    <a:pt x="23" y="8"/>
                  </a:lnTo>
                  <a:lnTo>
                    <a:pt x="26" y="16"/>
                  </a:lnTo>
                  <a:lnTo>
                    <a:pt x="36" y="35"/>
                  </a:lnTo>
                  <a:lnTo>
                    <a:pt x="47" y="59"/>
                  </a:lnTo>
                  <a:lnTo>
                    <a:pt x="57" y="85"/>
                  </a:lnTo>
                  <a:lnTo>
                    <a:pt x="64" y="107"/>
                  </a:lnTo>
                  <a:lnTo>
                    <a:pt x="66" y="115"/>
                  </a:lnTo>
                  <a:lnTo>
                    <a:pt x="68" y="122"/>
                  </a:lnTo>
                  <a:lnTo>
                    <a:pt x="68" y="126"/>
                  </a:lnTo>
                  <a:lnTo>
                    <a:pt x="68" y="129"/>
                  </a:lnTo>
                  <a:lnTo>
                    <a:pt x="66" y="129"/>
                  </a:lnTo>
                  <a:lnTo>
                    <a:pt x="64" y="125"/>
                  </a:lnTo>
                  <a:lnTo>
                    <a:pt x="60" y="121"/>
                  </a:lnTo>
                  <a:lnTo>
                    <a:pt x="56" y="113"/>
                  </a:lnTo>
                  <a:lnTo>
                    <a:pt x="47" y="95"/>
                  </a:lnTo>
                  <a:lnTo>
                    <a:pt x="36" y="69"/>
                  </a:lnTo>
                  <a:close/>
                  <a:moveTo>
                    <a:pt x="107" y="243"/>
                  </a:moveTo>
                  <a:lnTo>
                    <a:pt x="96" y="216"/>
                  </a:lnTo>
                  <a:lnTo>
                    <a:pt x="89" y="193"/>
                  </a:lnTo>
                  <a:lnTo>
                    <a:pt x="87" y="184"/>
                  </a:lnTo>
                  <a:lnTo>
                    <a:pt x="84" y="177"/>
                  </a:lnTo>
                  <a:lnTo>
                    <a:pt x="84" y="172"/>
                  </a:lnTo>
                  <a:lnTo>
                    <a:pt x="84" y="170"/>
                  </a:lnTo>
                  <a:lnTo>
                    <a:pt x="87" y="170"/>
                  </a:lnTo>
                  <a:lnTo>
                    <a:pt x="89" y="173"/>
                  </a:lnTo>
                  <a:lnTo>
                    <a:pt x="92" y="179"/>
                  </a:lnTo>
                  <a:lnTo>
                    <a:pt x="96" y="186"/>
                  </a:lnTo>
                  <a:lnTo>
                    <a:pt x="107" y="206"/>
                  </a:lnTo>
                  <a:lnTo>
                    <a:pt x="118" y="233"/>
                  </a:lnTo>
                  <a:lnTo>
                    <a:pt x="128" y="259"/>
                  </a:lnTo>
                  <a:lnTo>
                    <a:pt x="136" y="282"/>
                  </a:lnTo>
                  <a:lnTo>
                    <a:pt x="139" y="291"/>
                  </a:lnTo>
                  <a:lnTo>
                    <a:pt x="140" y="297"/>
                  </a:lnTo>
                  <a:lnTo>
                    <a:pt x="141" y="303"/>
                  </a:lnTo>
                  <a:lnTo>
                    <a:pt x="140" y="305"/>
                  </a:lnTo>
                  <a:lnTo>
                    <a:pt x="139" y="304"/>
                  </a:lnTo>
                  <a:lnTo>
                    <a:pt x="136" y="302"/>
                  </a:lnTo>
                  <a:lnTo>
                    <a:pt x="133" y="296"/>
                  </a:lnTo>
                  <a:lnTo>
                    <a:pt x="128" y="289"/>
                  </a:lnTo>
                  <a:lnTo>
                    <a:pt x="118" y="269"/>
                  </a:lnTo>
                  <a:lnTo>
                    <a:pt x="107" y="243"/>
                  </a:lnTo>
                  <a:close/>
                  <a:moveTo>
                    <a:pt x="183" y="424"/>
                  </a:moveTo>
                  <a:lnTo>
                    <a:pt x="172" y="397"/>
                  </a:lnTo>
                  <a:lnTo>
                    <a:pt x="163" y="373"/>
                  </a:lnTo>
                  <a:lnTo>
                    <a:pt x="161" y="364"/>
                  </a:lnTo>
                  <a:lnTo>
                    <a:pt x="159" y="357"/>
                  </a:lnTo>
                  <a:lnTo>
                    <a:pt x="158" y="351"/>
                  </a:lnTo>
                  <a:lnTo>
                    <a:pt x="159" y="349"/>
                  </a:lnTo>
                  <a:lnTo>
                    <a:pt x="161" y="349"/>
                  </a:lnTo>
                  <a:lnTo>
                    <a:pt x="163" y="352"/>
                  </a:lnTo>
                  <a:lnTo>
                    <a:pt x="167" y="358"/>
                  </a:lnTo>
                  <a:lnTo>
                    <a:pt x="172" y="365"/>
                  </a:lnTo>
                  <a:lnTo>
                    <a:pt x="182" y="386"/>
                  </a:lnTo>
                  <a:lnTo>
                    <a:pt x="194" y="414"/>
                  </a:lnTo>
                  <a:lnTo>
                    <a:pt x="205" y="442"/>
                  </a:lnTo>
                  <a:lnTo>
                    <a:pt x="214" y="465"/>
                  </a:lnTo>
                  <a:lnTo>
                    <a:pt x="216" y="475"/>
                  </a:lnTo>
                  <a:lnTo>
                    <a:pt x="218" y="483"/>
                  </a:lnTo>
                  <a:lnTo>
                    <a:pt x="219" y="487"/>
                  </a:lnTo>
                  <a:lnTo>
                    <a:pt x="218" y="490"/>
                  </a:lnTo>
                  <a:lnTo>
                    <a:pt x="216" y="489"/>
                  </a:lnTo>
                  <a:lnTo>
                    <a:pt x="214" y="486"/>
                  </a:lnTo>
                  <a:lnTo>
                    <a:pt x="209" y="480"/>
                  </a:lnTo>
                  <a:lnTo>
                    <a:pt x="205" y="473"/>
                  </a:lnTo>
                  <a:lnTo>
                    <a:pt x="195" y="452"/>
                  </a:lnTo>
                  <a:lnTo>
                    <a:pt x="183" y="424"/>
                  </a:lnTo>
                  <a:close/>
                  <a:moveTo>
                    <a:pt x="263" y="615"/>
                  </a:moveTo>
                  <a:lnTo>
                    <a:pt x="251" y="586"/>
                  </a:lnTo>
                  <a:lnTo>
                    <a:pt x="242" y="560"/>
                  </a:lnTo>
                  <a:lnTo>
                    <a:pt x="239" y="551"/>
                  </a:lnTo>
                  <a:lnTo>
                    <a:pt x="238" y="543"/>
                  </a:lnTo>
                  <a:lnTo>
                    <a:pt x="237" y="537"/>
                  </a:lnTo>
                  <a:lnTo>
                    <a:pt x="238" y="535"/>
                  </a:lnTo>
                  <a:lnTo>
                    <a:pt x="239" y="535"/>
                  </a:lnTo>
                  <a:lnTo>
                    <a:pt x="242" y="538"/>
                  </a:lnTo>
                  <a:lnTo>
                    <a:pt x="247" y="544"/>
                  </a:lnTo>
                  <a:lnTo>
                    <a:pt x="251" y="553"/>
                  </a:lnTo>
                  <a:lnTo>
                    <a:pt x="262" y="575"/>
                  </a:lnTo>
                  <a:lnTo>
                    <a:pt x="275" y="603"/>
                  </a:lnTo>
                  <a:lnTo>
                    <a:pt x="287" y="633"/>
                  </a:lnTo>
                  <a:lnTo>
                    <a:pt x="296" y="658"/>
                  </a:lnTo>
                  <a:lnTo>
                    <a:pt x="299" y="668"/>
                  </a:lnTo>
                  <a:lnTo>
                    <a:pt x="300" y="675"/>
                  </a:lnTo>
                  <a:lnTo>
                    <a:pt x="301" y="681"/>
                  </a:lnTo>
                  <a:lnTo>
                    <a:pt x="300" y="683"/>
                  </a:lnTo>
                  <a:lnTo>
                    <a:pt x="299" y="683"/>
                  </a:lnTo>
                  <a:lnTo>
                    <a:pt x="296" y="680"/>
                  </a:lnTo>
                  <a:lnTo>
                    <a:pt x="291" y="674"/>
                  </a:lnTo>
                  <a:lnTo>
                    <a:pt x="287" y="666"/>
                  </a:lnTo>
                  <a:lnTo>
                    <a:pt x="276" y="644"/>
                  </a:lnTo>
                  <a:lnTo>
                    <a:pt x="263" y="615"/>
                  </a:lnTo>
                  <a:close/>
                  <a:moveTo>
                    <a:pt x="362" y="803"/>
                  </a:moveTo>
                  <a:lnTo>
                    <a:pt x="374" y="833"/>
                  </a:lnTo>
                  <a:lnTo>
                    <a:pt x="383" y="860"/>
                  </a:lnTo>
                  <a:lnTo>
                    <a:pt x="387" y="870"/>
                  </a:lnTo>
                  <a:lnTo>
                    <a:pt x="389" y="878"/>
                  </a:lnTo>
                  <a:lnTo>
                    <a:pt x="389" y="884"/>
                  </a:lnTo>
                  <a:lnTo>
                    <a:pt x="389" y="886"/>
                  </a:lnTo>
                  <a:lnTo>
                    <a:pt x="387" y="886"/>
                  </a:lnTo>
                  <a:lnTo>
                    <a:pt x="383" y="883"/>
                  </a:lnTo>
                  <a:lnTo>
                    <a:pt x="379" y="876"/>
                  </a:lnTo>
                  <a:lnTo>
                    <a:pt x="374" y="867"/>
                  </a:lnTo>
                  <a:lnTo>
                    <a:pt x="362" y="844"/>
                  </a:lnTo>
                  <a:lnTo>
                    <a:pt x="348" y="815"/>
                  </a:lnTo>
                  <a:lnTo>
                    <a:pt x="335" y="784"/>
                  </a:lnTo>
                  <a:lnTo>
                    <a:pt x="327" y="758"/>
                  </a:lnTo>
                  <a:lnTo>
                    <a:pt x="323" y="748"/>
                  </a:lnTo>
                  <a:lnTo>
                    <a:pt x="321" y="739"/>
                  </a:lnTo>
                  <a:lnTo>
                    <a:pt x="320" y="734"/>
                  </a:lnTo>
                  <a:lnTo>
                    <a:pt x="321" y="730"/>
                  </a:lnTo>
                  <a:lnTo>
                    <a:pt x="323" y="731"/>
                  </a:lnTo>
                  <a:lnTo>
                    <a:pt x="327" y="735"/>
                  </a:lnTo>
                  <a:lnTo>
                    <a:pt x="331" y="740"/>
                  </a:lnTo>
                  <a:lnTo>
                    <a:pt x="335" y="749"/>
                  </a:lnTo>
                  <a:lnTo>
                    <a:pt x="347" y="773"/>
                  </a:lnTo>
                  <a:lnTo>
                    <a:pt x="362" y="803"/>
                  </a:lnTo>
                  <a:close/>
                  <a:moveTo>
                    <a:pt x="453" y="1011"/>
                  </a:moveTo>
                  <a:lnTo>
                    <a:pt x="467" y="1043"/>
                  </a:lnTo>
                  <a:lnTo>
                    <a:pt x="477" y="1070"/>
                  </a:lnTo>
                  <a:lnTo>
                    <a:pt x="480" y="1081"/>
                  </a:lnTo>
                  <a:lnTo>
                    <a:pt x="482" y="1090"/>
                  </a:lnTo>
                  <a:lnTo>
                    <a:pt x="483" y="1095"/>
                  </a:lnTo>
                  <a:lnTo>
                    <a:pt x="482" y="1099"/>
                  </a:lnTo>
                  <a:lnTo>
                    <a:pt x="480" y="1097"/>
                  </a:lnTo>
                  <a:lnTo>
                    <a:pt x="477" y="1094"/>
                  </a:lnTo>
                  <a:lnTo>
                    <a:pt x="472" y="1088"/>
                  </a:lnTo>
                  <a:lnTo>
                    <a:pt x="467" y="1079"/>
                  </a:lnTo>
                  <a:lnTo>
                    <a:pt x="454" y="1055"/>
                  </a:lnTo>
                  <a:lnTo>
                    <a:pt x="439" y="1024"/>
                  </a:lnTo>
                  <a:lnTo>
                    <a:pt x="426" y="991"/>
                  </a:lnTo>
                  <a:lnTo>
                    <a:pt x="416" y="964"/>
                  </a:lnTo>
                  <a:lnTo>
                    <a:pt x="412" y="953"/>
                  </a:lnTo>
                  <a:lnTo>
                    <a:pt x="410" y="944"/>
                  </a:lnTo>
                  <a:lnTo>
                    <a:pt x="410" y="939"/>
                  </a:lnTo>
                  <a:lnTo>
                    <a:pt x="410" y="935"/>
                  </a:lnTo>
                  <a:lnTo>
                    <a:pt x="412" y="935"/>
                  </a:lnTo>
                  <a:lnTo>
                    <a:pt x="415" y="940"/>
                  </a:lnTo>
                  <a:lnTo>
                    <a:pt x="421" y="946"/>
                  </a:lnTo>
                  <a:lnTo>
                    <a:pt x="426" y="955"/>
                  </a:lnTo>
                  <a:lnTo>
                    <a:pt x="438" y="980"/>
                  </a:lnTo>
                  <a:lnTo>
                    <a:pt x="453" y="1011"/>
                  </a:lnTo>
                  <a:close/>
                  <a:moveTo>
                    <a:pt x="582" y="1321"/>
                  </a:moveTo>
                  <a:lnTo>
                    <a:pt x="580" y="1320"/>
                  </a:lnTo>
                  <a:lnTo>
                    <a:pt x="576" y="1317"/>
                  </a:lnTo>
                  <a:lnTo>
                    <a:pt x="571" y="1310"/>
                  </a:lnTo>
                  <a:lnTo>
                    <a:pt x="565" y="1300"/>
                  </a:lnTo>
                  <a:lnTo>
                    <a:pt x="552" y="1275"/>
                  </a:lnTo>
                  <a:lnTo>
                    <a:pt x="536" y="1243"/>
                  </a:lnTo>
                  <a:lnTo>
                    <a:pt x="522" y="1209"/>
                  </a:lnTo>
                  <a:lnTo>
                    <a:pt x="512" y="1181"/>
                  </a:lnTo>
                  <a:lnTo>
                    <a:pt x="508" y="1170"/>
                  </a:lnTo>
                  <a:lnTo>
                    <a:pt x="506" y="1160"/>
                  </a:lnTo>
                  <a:lnTo>
                    <a:pt x="505" y="1154"/>
                  </a:lnTo>
                  <a:lnTo>
                    <a:pt x="506" y="1151"/>
                  </a:lnTo>
                  <a:lnTo>
                    <a:pt x="508" y="1151"/>
                  </a:lnTo>
                  <a:lnTo>
                    <a:pt x="512" y="1156"/>
                  </a:lnTo>
                  <a:lnTo>
                    <a:pt x="516" y="1162"/>
                  </a:lnTo>
                  <a:lnTo>
                    <a:pt x="522" y="1171"/>
                  </a:lnTo>
                  <a:lnTo>
                    <a:pt x="536" y="1197"/>
                  </a:lnTo>
                  <a:lnTo>
                    <a:pt x="551" y="1229"/>
                  </a:lnTo>
                  <a:lnTo>
                    <a:pt x="565" y="1263"/>
                  </a:lnTo>
                  <a:lnTo>
                    <a:pt x="576" y="1292"/>
                  </a:lnTo>
                  <a:lnTo>
                    <a:pt x="580" y="1302"/>
                  </a:lnTo>
                  <a:lnTo>
                    <a:pt x="582" y="1311"/>
                  </a:lnTo>
                  <a:lnTo>
                    <a:pt x="583" y="1318"/>
                  </a:lnTo>
                  <a:lnTo>
                    <a:pt x="582" y="1321"/>
                  </a:lnTo>
                  <a:close/>
                  <a:moveTo>
                    <a:pt x="208" y="318"/>
                  </a:moveTo>
                  <a:lnTo>
                    <a:pt x="198" y="293"/>
                  </a:lnTo>
                  <a:lnTo>
                    <a:pt x="191" y="271"/>
                  </a:lnTo>
                  <a:lnTo>
                    <a:pt x="188" y="262"/>
                  </a:lnTo>
                  <a:lnTo>
                    <a:pt x="186" y="256"/>
                  </a:lnTo>
                  <a:lnTo>
                    <a:pt x="186" y="251"/>
                  </a:lnTo>
                  <a:lnTo>
                    <a:pt x="186" y="248"/>
                  </a:lnTo>
                  <a:lnTo>
                    <a:pt x="188" y="249"/>
                  </a:lnTo>
                  <a:lnTo>
                    <a:pt x="191" y="251"/>
                  </a:lnTo>
                  <a:lnTo>
                    <a:pt x="194" y="257"/>
                  </a:lnTo>
                  <a:lnTo>
                    <a:pt x="198" y="263"/>
                  </a:lnTo>
                  <a:lnTo>
                    <a:pt x="208" y="283"/>
                  </a:lnTo>
                  <a:lnTo>
                    <a:pt x="219" y="308"/>
                  </a:lnTo>
                  <a:lnTo>
                    <a:pt x="229" y="334"/>
                  </a:lnTo>
                  <a:lnTo>
                    <a:pt x="237" y="354"/>
                  </a:lnTo>
                  <a:lnTo>
                    <a:pt x="239" y="363"/>
                  </a:lnTo>
                  <a:lnTo>
                    <a:pt x="241" y="371"/>
                  </a:lnTo>
                  <a:lnTo>
                    <a:pt x="241" y="375"/>
                  </a:lnTo>
                  <a:lnTo>
                    <a:pt x="241" y="377"/>
                  </a:lnTo>
                  <a:lnTo>
                    <a:pt x="239" y="377"/>
                  </a:lnTo>
                  <a:lnTo>
                    <a:pt x="237" y="374"/>
                  </a:lnTo>
                  <a:lnTo>
                    <a:pt x="232" y="370"/>
                  </a:lnTo>
                  <a:lnTo>
                    <a:pt x="229" y="362"/>
                  </a:lnTo>
                  <a:lnTo>
                    <a:pt x="219" y="343"/>
                  </a:lnTo>
                  <a:lnTo>
                    <a:pt x="208" y="318"/>
                  </a:lnTo>
                  <a:close/>
                  <a:moveTo>
                    <a:pt x="280" y="491"/>
                  </a:moveTo>
                  <a:lnTo>
                    <a:pt x="270" y="465"/>
                  </a:lnTo>
                  <a:lnTo>
                    <a:pt x="262" y="442"/>
                  </a:lnTo>
                  <a:lnTo>
                    <a:pt x="260" y="433"/>
                  </a:lnTo>
                  <a:lnTo>
                    <a:pt x="257" y="426"/>
                  </a:lnTo>
                  <a:lnTo>
                    <a:pt x="257" y="421"/>
                  </a:lnTo>
                  <a:lnTo>
                    <a:pt x="257" y="419"/>
                  </a:lnTo>
                  <a:lnTo>
                    <a:pt x="260" y="419"/>
                  </a:lnTo>
                  <a:lnTo>
                    <a:pt x="262" y="422"/>
                  </a:lnTo>
                  <a:lnTo>
                    <a:pt x="266" y="427"/>
                  </a:lnTo>
                  <a:lnTo>
                    <a:pt x="271" y="434"/>
                  </a:lnTo>
                  <a:lnTo>
                    <a:pt x="280" y="455"/>
                  </a:lnTo>
                  <a:lnTo>
                    <a:pt x="293" y="481"/>
                  </a:lnTo>
                  <a:lnTo>
                    <a:pt x="303" y="508"/>
                  </a:lnTo>
                  <a:lnTo>
                    <a:pt x="311" y="531"/>
                  </a:lnTo>
                  <a:lnTo>
                    <a:pt x="313" y="540"/>
                  </a:lnTo>
                  <a:lnTo>
                    <a:pt x="316" y="546"/>
                  </a:lnTo>
                  <a:lnTo>
                    <a:pt x="316" y="552"/>
                  </a:lnTo>
                  <a:lnTo>
                    <a:pt x="316" y="554"/>
                  </a:lnTo>
                  <a:lnTo>
                    <a:pt x="313" y="554"/>
                  </a:lnTo>
                  <a:lnTo>
                    <a:pt x="311" y="551"/>
                  </a:lnTo>
                  <a:lnTo>
                    <a:pt x="307" y="545"/>
                  </a:lnTo>
                  <a:lnTo>
                    <a:pt x="302" y="538"/>
                  </a:lnTo>
                  <a:lnTo>
                    <a:pt x="293" y="518"/>
                  </a:lnTo>
                  <a:lnTo>
                    <a:pt x="280" y="491"/>
                  </a:lnTo>
                  <a:close/>
                  <a:moveTo>
                    <a:pt x="358" y="674"/>
                  </a:moveTo>
                  <a:lnTo>
                    <a:pt x="347" y="647"/>
                  </a:lnTo>
                  <a:lnTo>
                    <a:pt x="339" y="623"/>
                  </a:lnTo>
                  <a:lnTo>
                    <a:pt x="335" y="613"/>
                  </a:lnTo>
                  <a:lnTo>
                    <a:pt x="334" y="605"/>
                  </a:lnTo>
                  <a:lnTo>
                    <a:pt x="333" y="600"/>
                  </a:lnTo>
                  <a:lnTo>
                    <a:pt x="334" y="598"/>
                  </a:lnTo>
                  <a:lnTo>
                    <a:pt x="336" y="598"/>
                  </a:lnTo>
                  <a:lnTo>
                    <a:pt x="339" y="601"/>
                  </a:lnTo>
                  <a:lnTo>
                    <a:pt x="343" y="606"/>
                  </a:lnTo>
                  <a:lnTo>
                    <a:pt x="347" y="614"/>
                  </a:lnTo>
                  <a:lnTo>
                    <a:pt x="358" y="636"/>
                  </a:lnTo>
                  <a:lnTo>
                    <a:pt x="370" y="663"/>
                  </a:lnTo>
                  <a:lnTo>
                    <a:pt x="382" y="691"/>
                  </a:lnTo>
                  <a:lnTo>
                    <a:pt x="390" y="715"/>
                  </a:lnTo>
                  <a:lnTo>
                    <a:pt x="393" y="725"/>
                  </a:lnTo>
                  <a:lnTo>
                    <a:pt x="396" y="731"/>
                  </a:lnTo>
                  <a:lnTo>
                    <a:pt x="396" y="737"/>
                  </a:lnTo>
                  <a:lnTo>
                    <a:pt x="394" y="740"/>
                  </a:lnTo>
                  <a:lnTo>
                    <a:pt x="393" y="739"/>
                  </a:lnTo>
                  <a:lnTo>
                    <a:pt x="390" y="737"/>
                  </a:lnTo>
                  <a:lnTo>
                    <a:pt x="387" y="731"/>
                  </a:lnTo>
                  <a:lnTo>
                    <a:pt x="381" y="723"/>
                  </a:lnTo>
                  <a:lnTo>
                    <a:pt x="370" y="702"/>
                  </a:lnTo>
                  <a:lnTo>
                    <a:pt x="358" y="674"/>
                  </a:lnTo>
                  <a:close/>
                  <a:moveTo>
                    <a:pt x="440" y="866"/>
                  </a:moveTo>
                  <a:lnTo>
                    <a:pt x="428" y="837"/>
                  </a:lnTo>
                  <a:lnTo>
                    <a:pt x="420" y="811"/>
                  </a:lnTo>
                  <a:lnTo>
                    <a:pt x="416" y="802"/>
                  </a:lnTo>
                  <a:lnTo>
                    <a:pt x="414" y="794"/>
                  </a:lnTo>
                  <a:lnTo>
                    <a:pt x="414" y="788"/>
                  </a:lnTo>
                  <a:lnTo>
                    <a:pt x="415" y="785"/>
                  </a:lnTo>
                  <a:lnTo>
                    <a:pt x="416" y="785"/>
                  </a:lnTo>
                  <a:lnTo>
                    <a:pt x="420" y="788"/>
                  </a:lnTo>
                  <a:lnTo>
                    <a:pt x="424" y="795"/>
                  </a:lnTo>
                  <a:lnTo>
                    <a:pt x="428" y="803"/>
                  </a:lnTo>
                  <a:lnTo>
                    <a:pt x="440" y="825"/>
                  </a:lnTo>
                  <a:lnTo>
                    <a:pt x="454" y="853"/>
                  </a:lnTo>
                  <a:lnTo>
                    <a:pt x="466" y="883"/>
                  </a:lnTo>
                  <a:lnTo>
                    <a:pt x="474" y="908"/>
                  </a:lnTo>
                  <a:lnTo>
                    <a:pt x="478" y="918"/>
                  </a:lnTo>
                  <a:lnTo>
                    <a:pt x="480" y="925"/>
                  </a:lnTo>
                  <a:lnTo>
                    <a:pt x="480" y="931"/>
                  </a:lnTo>
                  <a:lnTo>
                    <a:pt x="480" y="934"/>
                  </a:lnTo>
                  <a:lnTo>
                    <a:pt x="478" y="934"/>
                  </a:lnTo>
                  <a:lnTo>
                    <a:pt x="474" y="931"/>
                  </a:lnTo>
                  <a:lnTo>
                    <a:pt x="470" y="925"/>
                  </a:lnTo>
                  <a:lnTo>
                    <a:pt x="466" y="917"/>
                  </a:lnTo>
                  <a:lnTo>
                    <a:pt x="454" y="895"/>
                  </a:lnTo>
                  <a:lnTo>
                    <a:pt x="440" y="866"/>
                  </a:lnTo>
                  <a:close/>
                  <a:moveTo>
                    <a:pt x="542" y="1054"/>
                  </a:moveTo>
                  <a:lnTo>
                    <a:pt x="556" y="1084"/>
                  </a:lnTo>
                  <a:lnTo>
                    <a:pt x="564" y="1111"/>
                  </a:lnTo>
                  <a:lnTo>
                    <a:pt x="568" y="1121"/>
                  </a:lnTo>
                  <a:lnTo>
                    <a:pt x="570" y="1129"/>
                  </a:lnTo>
                  <a:lnTo>
                    <a:pt x="571" y="1135"/>
                  </a:lnTo>
                  <a:lnTo>
                    <a:pt x="570" y="1138"/>
                  </a:lnTo>
                  <a:lnTo>
                    <a:pt x="568" y="1137"/>
                  </a:lnTo>
                  <a:lnTo>
                    <a:pt x="564" y="1134"/>
                  </a:lnTo>
                  <a:lnTo>
                    <a:pt x="560" y="1128"/>
                  </a:lnTo>
                  <a:lnTo>
                    <a:pt x="554" y="1119"/>
                  </a:lnTo>
                  <a:lnTo>
                    <a:pt x="542" y="1095"/>
                  </a:lnTo>
                  <a:lnTo>
                    <a:pt x="528" y="1066"/>
                  </a:lnTo>
                  <a:lnTo>
                    <a:pt x="515" y="1035"/>
                  </a:lnTo>
                  <a:lnTo>
                    <a:pt x="506" y="1009"/>
                  </a:lnTo>
                  <a:lnTo>
                    <a:pt x="503" y="998"/>
                  </a:lnTo>
                  <a:lnTo>
                    <a:pt x="501" y="990"/>
                  </a:lnTo>
                  <a:lnTo>
                    <a:pt x="500" y="985"/>
                  </a:lnTo>
                  <a:lnTo>
                    <a:pt x="501" y="981"/>
                  </a:lnTo>
                  <a:lnTo>
                    <a:pt x="503" y="981"/>
                  </a:lnTo>
                  <a:lnTo>
                    <a:pt x="506" y="986"/>
                  </a:lnTo>
                  <a:lnTo>
                    <a:pt x="511" y="991"/>
                  </a:lnTo>
                  <a:lnTo>
                    <a:pt x="516" y="1000"/>
                  </a:lnTo>
                  <a:lnTo>
                    <a:pt x="528" y="1023"/>
                  </a:lnTo>
                  <a:lnTo>
                    <a:pt x="542" y="1054"/>
                  </a:lnTo>
                  <a:close/>
                  <a:moveTo>
                    <a:pt x="637" y="1262"/>
                  </a:moveTo>
                  <a:lnTo>
                    <a:pt x="650" y="1295"/>
                  </a:lnTo>
                  <a:lnTo>
                    <a:pt x="661" y="1322"/>
                  </a:lnTo>
                  <a:lnTo>
                    <a:pt x="664" y="1333"/>
                  </a:lnTo>
                  <a:lnTo>
                    <a:pt x="666" y="1342"/>
                  </a:lnTo>
                  <a:lnTo>
                    <a:pt x="667" y="1347"/>
                  </a:lnTo>
                  <a:lnTo>
                    <a:pt x="666" y="1351"/>
                  </a:lnTo>
                  <a:lnTo>
                    <a:pt x="664" y="1351"/>
                  </a:lnTo>
                  <a:lnTo>
                    <a:pt x="661" y="1346"/>
                  </a:lnTo>
                  <a:lnTo>
                    <a:pt x="655" y="1340"/>
                  </a:lnTo>
                  <a:lnTo>
                    <a:pt x="650" y="1331"/>
                  </a:lnTo>
                  <a:lnTo>
                    <a:pt x="637" y="1307"/>
                  </a:lnTo>
                  <a:lnTo>
                    <a:pt x="622" y="1276"/>
                  </a:lnTo>
                  <a:lnTo>
                    <a:pt x="608" y="1243"/>
                  </a:lnTo>
                  <a:lnTo>
                    <a:pt x="598" y="1216"/>
                  </a:lnTo>
                  <a:lnTo>
                    <a:pt x="594" y="1205"/>
                  </a:lnTo>
                  <a:lnTo>
                    <a:pt x="592" y="1196"/>
                  </a:lnTo>
                  <a:lnTo>
                    <a:pt x="592" y="1190"/>
                  </a:lnTo>
                  <a:lnTo>
                    <a:pt x="592" y="1186"/>
                  </a:lnTo>
                  <a:lnTo>
                    <a:pt x="594" y="1187"/>
                  </a:lnTo>
                  <a:lnTo>
                    <a:pt x="598" y="1191"/>
                  </a:lnTo>
                  <a:lnTo>
                    <a:pt x="603" y="1197"/>
                  </a:lnTo>
                  <a:lnTo>
                    <a:pt x="608" y="1206"/>
                  </a:lnTo>
                  <a:lnTo>
                    <a:pt x="621" y="1231"/>
                  </a:lnTo>
                  <a:lnTo>
                    <a:pt x="637" y="1262"/>
                  </a:lnTo>
                  <a:close/>
                  <a:moveTo>
                    <a:pt x="386" y="566"/>
                  </a:moveTo>
                  <a:lnTo>
                    <a:pt x="376" y="540"/>
                  </a:lnTo>
                  <a:lnTo>
                    <a:pt x="368" y="519"/>
                  </a:lnTo>
                  <a:lnTo>
                    <a:pt x="365" y="510"/>
                  </a:lnTo>
                  <a:lnTo>
                    <a:pt x="364" y="502"/>
                  </a:lnTo>
                  <a:lnTo>
                    <a:pt x="363" y="498"/>
                  </a:lnTo>
                  <a:lnTo>
                    <a:pt x="364" y="496"/>
                  </a:lnTo>
                  <a:lnTo>
                    <a:pt x="366" y="496"/>
                  </a:lnTo>
                  <a:lnTo>
                    <a:pt x="368" y="498"/>
                  </a:lnTo>
                  <a:lnTo>
                    <a:pt x="371" y="503"/>
                  </a:lnTo>
                  <a:lnTo>
                    <a:pt x="376" y="510"/>
                  </a:lnTo>
                  <a:lnTo>
                    <a:pt x="386" y="530"/>
                  </a:lnTo>
                  <a:lnTo>
                    <a:pt x="398" y="555"/>
                  </a:lnTo>
                  <a:lnTo>
                    <a:pt x="408" y="580"/>
                  </a:lnTo>
                  <a:lnTo>
                    <a:pt x="415" y="602"/>
                  </a:lnTo>
                  <a:lnTo>
                    <a:pt x="417" y="611"/>
                  </a:lnTo>
                  <a:lnTo>
                    <a:pt x="420" y="617"/>
                  </a:lnTo>
                  <a:lnTo>
                    <a:pt x="420" y="623"/>
                  </a:lnTo>
                  <a:lnTo>
                    <a:pt x="420" y="625"/>
                  </a:lnTo>
                  <a:lnTo>
                    <a:pt x="417" y="625"/>
                  </a:lnTo>
                  <a:lnTo>
                    <a:pt x="415" y="622"/>
                  </a:lnTo>
                  <a:lnTo>
                    <a:pt x="411" y="616"/>
                  </a:lnTo>
                  <a:lnTo>
                    <a:pt x="406" y="610"/>
                  </a:lnTo>
                  <a:lnTo>
                    <a:pt x="397" y="590"/>
                  </a:lnTo>
                  <a:lnTo>
                    <a:pt x="386" y="566"/>
                  </a:lnTo>
                  <a:close/>
                  <a:moveTo>
                    <a:pt x="460" y="740"/>
                  </a:moveTo>
                  <a:lnTo>
                    <a:pt x="449" y="713"/>
                  </a:lnTo>
                  <a:lnTo>
                    <a:pt x="442" y="691"/>
                  </a:lnTo>
                  <a:lnTo>
                    <a:pt x="438" y="681"/>
                  </a:lnTo>
                  <a:lnTo>
                    <a:pt x="437" y="674"/>
                  </a:lnTo>
                  <a:lnTo>
                    <a:pt x="436" y="669"/>
                  </a:lnTo>
                  <a:lnTo>
                    <a:pt x="437" y="667"/>
                  </a:lnTo>
                  <a:lnTo>
                    <a:pt x="439" y="667"/>
                  </a:lnTo>
                  <a:lnTo>
                    <a:pt x="442" y="669"/>
                  </a:lnTo>
                  <a:lnTo>
                    <a:pt x="446" y="674"/>
                  </a:lnTo>
                  <a:lnTo>
                    <a:pt x="450" y="682"/>
                  </a:lnTo>
                  <a:lnTo>
                    <a:pt x="460" y="703"/>
                  </a:lnTo>
                  <a:lnTo>
                    <a:pt x="472" y="729"/>
                  </a:lnTo>
                  <a:lnTo>
                    <a:pt x="483" y="756"/>
                  </a:lnTo>
                  <a:lnTo>
                    <a:pt x="492" y="779"/>
                  </a:lnTo>
                  <a:lnTo>
                    <a:pt x="494" y="787"/>
                  </a:lnTo>
                  <a:lnTo>
                    <a:pt x="496" y="795"/>
                  </a:lnTo>
                  <a:lnTo>
                    <a:pt x="496" y="799"/>
                  </a:lnTo>
                  <a:lnTo>
                    <a:pt x="495" y="802"/>
                  </a:lnTo>
                  <a:lnTo>
                    <a:pt x="494" y="802"/>
                  </a:lnTo>
                  <a:lnTo>
                    <a:pt x="491" y="799"/>
                  </a:lnTo>
                  <a:lnTo>
                    <a:pt x="488" y="794"/>
                  </a:lnTo>
                  <a:lnTo>
                    <a:pt x="483" y="786"/>
                  </a:lnTo>
                  <a:lnTo>
                    <a:pt x="472" y="766"/>
                  </a:lnTo>
                  <a:lnTo>
                    <a:pt x="460" y="740"/>
                  </a:lnTo>
                  <a:close/>
                  <a:moveTo>
                    <a:pt x="540" y="923"/>
                  </a:moveTo>
                  <a:lnTo>
                    <a:pt x="528" y="896"/>
                  </a:lnTo>
                  <a:lnTo>
                    <a:pt x="519" y="872"/>
                  </a:lnTo>
                  <a:lnTo>
                    <a:pt x="517" y="862"/>
                  </a:lnTo>
                  <a:lnTo>
                    <a:pt x="515" y="854"/>
                  </a:lnTo>
                  <a:lnTo>
                    <a:pt x="514" y="849"/>
                  </a:lnTo>
                  <a:lnTo>
                    <a:pt x="515" y="845"/>
                  </a:lnTo>
                  <a:lnTo>
                    <a:pt x="517" y="846"/>
                  </a:lnTo>
                  <a:lnTo>
                    <a:pt x="520" y="850"/>
                  </a:lnTo>
                  <a:lnTo>
                    <a:pt x="524" y="855"/>
                  </a:lnTo>
                  <a:lnTo>
                    <a:pt x="529" y="863"/>
                  </a:lnTo>
                  <a:lnTo>
                    <a:pt x="540" y="884"/>
                  </a:lnTo>
                  <a:lnTo>
                    <a:pt x="553" y="911"/>
                  </a:lnTo>
                  <a:lnTo>
                    <a:pt x="564" y="940"/>
                  </a:lnTo>
                  <a:lnTo>
                    <a:pt x="573" y="964"/>
                  </a:lnTo>
                  <a:lnTo>
                    <a:pt x="576" y="973"/>
                  </a:lnTo>
                  <a:lnTo>
                    <a:pt x="577" y="980"/>
                  </a:lnTo>
                  <a:lnTo>
                    <a:pt x="579" y="986"/>
                  </a:lnTo>
                  <a:lnTo>
                    <a:pt x="577" y="988"/>
                  </a:lnTo>
                  <a:lnTo>
                    <a:pt x="576" y="988"/>
                  </a:lnTo>
                  <a:lnTo>
                    <a:pt x="573" y="986"/>
                  </a:lnTo>
                  <a:lnTo>
                    <a:pt x="569" y="980"/>
                  </a:lnTo>
                  <a:lnTo>
                    <a:pt x="564" y="971"/>
                  </a:lnTo>
                  <a:lnTo>
                    <a:pt x="552" y="951"/>
                  </a:lnTo>
                  <a:lnTo>
                    <a:pt x="540" y="923"/>
                  </a:lnTo>
                  <a:close/>
                  <a:moveTo>
                    <a:pt x="625" y="1115"/>
                  </a:moveTo>
                  <a:lnTo>
                    <a:pt x="612" y="1085"/>
                  </a:lnTo>
                  <a:lnTo>
                    <a:pt x="603" y="1060"/>
                  </a:lnTo>
                  <a:lnTo>
                    <a:pt x="599" y="1050"/>
                  </a:lnTo>
                  <a:lnTo>
                    <a:pt x="598" y="1043"/>
                  </a:lnTo>
                  <a:lnTo>
                    <a:pt x="597" y="1037"/>
                  </a:lnTo>
                  <a:lnTo>
                    <a:pt x="598" y="1034"/>
                  </a:lnTo>
                  <a:lnTo>
                    <a:pt x="600" y="1034"/>
                  </a:lnTo>
                  <a:lnTo>
                    <a:pt x="603" y="1037"/>
                  </a:lnTo>
                  <a:lnTo>
                    <a:pt x="607" y="1044"/>
                  </a:lnTo>
                  <a:lnTo>
                    <a:pt x="612" y="1051"/>
                  </a:lnTo>
                  <a:lnTo>
                    <a:pt x="625" y="1074"/>
                  </a:lnTo>
                  <a:lnTo>
                    <a:pt x="639" y="1103"/>
                  </a:lnTo>
                  <a:lnTo>
                    <a:pt x="651" y="1133"/>
                  </a:lnTo>
                  <a:lnTo>
                    <a:pt x="660" y="1158"/>
                  </a:lnTo>
                  <a:lnTo>
                    <a:pt x="663" y="1168"/>
                  </a:lnTo>
                  <a:lnTo>
                    <a:pt x="665" y="1175"/>
                  </a:lnTo>
                  <a:lnTo>
                    <a:pt x="665" y="1181"/>
                  </a:lnTo>
                  <a:lnTo>
                    <a:pt x="665" y="1184"/>
                  </a:lnTo>
                  <a:lnTo>
                    <a:pt x="663" y="1183"/>
                  </a:lnTo>
                  <a:lnTo>
                    <a:pt x="660" y="1181"/>
                  </a:lnTo>
                  <a:lnTo>
                    <a:pt x="655" y="1174"/>
                  </a:lnTo>
                  <a:lnTo>
                    <a:pt x="650" y="1167"/>
                  </a:lnTo>
                  <a:lnTo>
                    <a:pt x="638" y="1144"/>
                  </a:lnTo>
                  <a:lnTo>
                    <a:pt x="625" y="1115"/>
                  </a:lnTo>
                  <a:close/>
                  <a:moveTo>
                    <a:pt x="570" y="813"/>
                  </a:moveTo>
                  <a:lnTo>
                    <a:pt x="559" y="786"/>
                  </a:lnTo>
                  <a:lnTo>
                    <a:pt x="551" y="764"/>
                  </a:lnTo>
                  <a:lnTo>
                    <a:pt x="549" y="756"/>
                  </a:lnTo>
                  <a:lnTo>
                    <a:pt x="547" y="749"/>
                  </a:lnTo>
                  <a:lnTo>
                    <a:pt x="547" y="743"/>
                  </a:lnTo>
                  <a:lnTo>
                    <a:pt x="547" y="741"/>
                  </a:lnTo>
                  <a:lnTo>
                    <a:pt x="549" y="741"/>
                  </a:lnTo>
                  <a:lnTo>
                    <a:pt x="552" y="745"/>
                  </a:lnTo>
                  <a:lnTo>
                    <a:pt x="556" y="749"/>
                  </a:lnTo>
                  <a:lnTo>
                    <a:pt x="560" y="756"/>
                  </a:lnTo>
                  <a:lnTo>
                    <a:pt x="570" y="775"/>
                  </a:lnTo>
                  <a:lnTo>
                    <a:pt x="582" y="800"/>
                  </a:lnTo>
                  <a:lnTo>
                    <a:pt x="592" y="826"/>
                  </a:lnTo>
                  <a:lnTo>
                    <a:pt x="599" y="848"/>
                  </a:lnTo>
                  <a:lnTo>
                    <a:pt x="603" y="856"/>
                  </a:lnTo>
                  <a:lnTo>
                    <a:pt x="604" y="864"/>
                  </a:lnTo>
                  <a:lnTo>
                    <a:pt x="605" y="868"/>
                  </a:lnTo>
                  <a:lnTo>
                    <a:pt x="604" y="871"/>
                  </a:lnTo>
                  <a:lnTo>
                    <a:pt x="602" y="871"/>
                  </a:lnTo>
                  <a:lnTo>
                    <a:pt x="599" y="868"/>
                  </a:lnTo>
                  <a:lnTo>
                    <a:pt x="595" y="863"/>
                  </a:lnTo>
                  <a:lnTo>
                    <a:pt x="591" y="856"/>
                  </a:lnTo>
                  <a:lnTo>
                    <a:pt x="581" y="837"/>
                  </a:lnTo>
                  <a:lnTo>
                    <a:pt x="570" y="813"/>
                  </a:lnTo>
                  <a:close/>
                  <a:moveTo>
                    <a:pt x="645" y="987"/>
                  </a:moveTo>
                  <a:lnTo>
                    <a:pt x="634" y="959"/>
                  </a:lnTo>
                  <a:lnTo>
                    <a:pt x="627" y="936"/>
                  </a:lnTo>
                  <a:lnTo>
                    <a:pt x="623" y="928"/>
                  </a:lnTo>
                  <a:lnTo>
                    <a:pt x="622" y="920"/>
                  </a:lnTo>
                  <a:lnTo>
                    <a:pt x="621" y="916"/>
                  </a:lnTo>
                  <a:lnTo>
                    <a:pt x="622" y="912"/>
                  </a:lnTo>
                  <a:lnTo>
                    <a:pt x="625" y="912"/>
                  </a:lnTo>
                  <a:lnTo>
                    <a:pt x="627" y="916"/>
                  </a:lnTo>
                  <a:lnTo>
                    <a:pt x="631" y="921"/>
                  </a:lnTo>
                  <a:lnTo>
                    <a:pt x="636" y="929"/>
                  </a:lnTo>
                  <a:lnTo>
                    <a:pt x="646" y="948"/>
                  </a:lnTo>
                  <a:lnTo>
                    <a:pt x="659" y="975"/>
                  </a:lnTo>
                  <a:lnTo>
                    <a:pt x="671" y="1002"/>
                  </a:lnTo>
                  <a:lnTo>
                    <a:pt x="678" y="1025"/>
                  </a:lnTo>
                  <a:lnTo>
                    <a:pt x="682" y="1034"/>
                  </a:lnTo>
                  <a:lnTo>
                    <a:pt x="683" y="1042"/>
                  </a:lnTo>
                  <a:lnTo>
                    <a:pt x="684" y="1046"/>
                  </a:lnTo>
                  <a:lnTo>
                    <a:pt x="683" y="1049"/>
                  </a:lnTo>
                  <a:lnTo>
                    <a:pt x="680" y="1048"/>
                  </a:lnTo>
                  <a:lnTo>
                    <a:pt x="678" y="1046"/>
                  </a:lnTo>
                  <a:lnTo>
                    <a:pt x="674" y="1040"/>
                  </a:lnTo>
                  <a:lnTo>
                    <a:pt x="669" y="1033"/>
                  </a:lnTo>
                  <a:lnTo>
                    <a:pt x="659" y="1013"/>
                  </a:lnTo>
                  <a:lnTo>
                    <a:pt x="645" y="987"/>
                  </a:lnTo>
                  <a:close/>
                </a:path>
              </a:pathLst>
            </a:custGeom>
            <a:solidFill>
              <a:srgbClr val="F6ED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CH"/>
            </a:p>
          </p:txBody>
        </p:sp>
        <p:sp>
          <p:nvSpPr>
            <p:cNvPr id="133" name="Freeform 124"/>
            <p:cNvSpPr>
              <a:spLocks noEditPoints="1"/>
            </p:cNvSpPr>
            <p:nvPr userDrawn="1"/>
          </p:nvSpPr>
          <p:spPr bwMode="auto">
            <a:xfrm>
              <a:off x="8274050" y="3822700"/>
              <a:ext cx="182563" cy="877888"/>
            </a:xfrm>
            <a:custGeom>
              <a:avLst/>
              <a:gdLst>
                <a:gd name="T0" fmla="*/ 18 w 688"/>
                <a:gd name="T1" fmla="*/ 1838 h 3314"/>
                <a:gd name="T2" fmla="*/ 116 w 688"/>
                <a:gd name="T3" fmla="*/ 1738 h 3314"/>
                <a:gd name="T4" fmla="*/ 0 w 688"/>
                <a:gd name="T5" fmla="*/ 948 h 3314"/>
                <a:gd name="T6" fmla="*/ 42 w 688"/>
                <a:gd name="T7" fmla="*/ 550 h 3314"/>
                <a:gd name="T8" fmla="*/ 3 w 688"/>
                <a:gd name="T9" fmla="*/ 152 h 3314"/>
                <a:gd name="T10" fmla="*/ 632 w 688"/>
                <a:gd name="T11" fmla="*/ 1209 h 3314"/>
                <a:gd name="T12" fmla="*/ 631 w 688"/>
                <a:gd name="T13" fmla="*/ 1690 h 3314"/>
                <a:gd name="T14" fmla="*/ 668 w 688"/>
                <a:gd name="T15" fmla="*/ 2162 h 3314"/>
                <a:gd name="T16" fmla="*/ 671 w 688"/>
                <a:gd name="T17" fmla="*/ 2237 h 3314"/>
                <a:gd name="T18" fmla="*/ 570 w 688"/>
                <a:gd name="T19" fmla="*/ 2636 h 3314"/>
                <a:gd name="T20" fmla="*/ 645 w 688"/>
                <a:gd name="T21" fmla="*/ 2939 h 3314"/>
                <a:gd name="T22" fmla="*/ 688 w 688"/>
                <a:gd name="T23" fmla="*/ 3208 h 3314"/>
                <a:gd name="T24" fmla="*/ 324 w 688"/>
                <a:gd name="T25" fmla="*/ 2581 h 3314"/>
                <a:gd name="T26" fmla="*/ 517 w 688"/>
                <a:gd name="T27" fmla="*/ 2991 h 3314"/>
                <a:gd name="T28" fmla="*/ 274 w 688"/>
                <a:gd name="T29" fmla="*/ 2433 h 3314"/>
                <a:gd name="T30" fmla="*/ 448 w 688"/>
                <a:gd name="T31" fmla="*/ 2796 h 3314"/>
                <a:gd name="T32" fmla="*/ 450 w 688"/>
                <a:gd name="T33" fmla="*/ 2713 h 3314"/>
                <a:gd name="T34" fmla="*/ 178 w 688"/>
                <a:gd name="T35" fmla="*/ 2085 h 3314"/>
                <a:gd name="T36" fmla="*/ 310 w 688"/>
                <a:gd name="T37" fmla="*/ 2389 h 3314"/>
                <a:gd name="T38" fmla="*/ 157 w 688"/>
                <a:gd name="T39" fmla="*/ 1978 h 3314"/>
                <a:gd name="T40" fmla="*/ 206 w 688"/>
                <a:gd name="T41" fmla="*/ 2076 h 3314"/>
                <a:gd name="T42" fmla="*/ 293 w 688"/>
                <a:gd name="T43" fmla="*/ 2154 h 3314"/>
                <a:gd name="T44" fmla="*/ 468 w 688"/>
                <a:gd name="T45" fmla="*/ 2502 h 3314"/>
                <a:gd name="T46" fmla="*/ 259 w 688"/>
                <a:gd name="T47" fmla="*/ 2047 h 3314"/>
                <a:gd name="T48" fmla="*/ 250 w 688"/>
                <a:gd name="T49" fmla="*/ 1940 h 3314"/>
                <a:gd name="T50" fmla="*/ 98 w 688"/>
                <a:gd name="T51" fmla="*/ 1482 h 3314"/>
                <a:gd name="T52" fmla="*/ 167 w 688"/>
                <a:gd name="T53" fmla="*/ 1650 h 3314"/>
                <a:gd name="T54" fmla="*/ 524 w 688"/>
                <a:gd name="T55" fmla="*/ 2382 h 3314"/>
                <a:gd name="T56" fmla="*/ 136 w 688"/>
                <a:gd name="T57" fmla="*/ 1471 h 3314"/>
                <a:gd name="T58" fmla="*/ 392 w 688"/>
                <a:gd name="T59" fmla="*/ 1996 h 3314"/>
                <a:gd name="T60" fmla="*/ 583 w 688"/>
                <a:gd name="T61" fmla="*/ 2429 h 3314"/>
                <a:gd name="T62" fmla="*/ 202 w 688"/>
                <a:gd name="T63" fmla="*/ 1515 h 3314"/>
                <a:gd name="T64" fmla="*/ 539 w 688"/>
                <a:gd name="T65" fmla="*/ 2235 h 3314"/>
                <a:gd name="T66" fmla="*/ 126 w 688"/>
                <a:gd name="T67" fmla="*/ 1223 h 3314"/>
                <a:gd name="T68" fmla="*/ 495 w 688"/>
                <a:gd name="T69" fmla="*/ 2028 h 3314"/>
                <a:gd name="T70" fmla="*/ 663 w 688"/>
                <a:gd name="T71" fmla="*/ 2365 h 3314"/>
                <a:gd name="T72" fmla="*/ 138 w 688"/>
                <a:gd name="T73" fmla="*/ 1169 h 3314"/>
                <a:gd name="T74" fmla="*/ 525 w 688"/>
                <a:gd name="T75" fmla="*/ 1968 h 3314"/>
                <a:gd name="T76" fmla="*/ 144 w 688"/>
                <a:gd name="T77" fmla="*/ 1047 h 3314"/>
                <a:gd name="T78" fmla="*/ 399 w 688"/>
                <a:gd name="T79" fmla="*/ 1599 h 3314"/>
                <a:gd name="T80" fmla="*/ 558 w 688"/>
                <a:gd name="T81" fmla="*/ 1904 h 3314"/>
                <a:gd name="T82" fmla="*/ 136 w 688"/>
                <a:gd name="T83" fmla="*/ 872 h 3314"/>
                <a:gd name="T84" fmla="*/ 460 w 688"/>
                <a:gd name="T85" fmla="*/ 1586 h 3314"/>
                <a:gd name="T86" fmla="*/ 494 w 688"/>
                <a:gd name="T87" fmla="*/ 1654 h 3314"/>
                <a:gd name="T88" fmla="*/ 239 w 688"/>
                <a:gd name="T89" fmla="*/ 996 h 3314"/>
                <a:gd name="T90" fmla="*/ 493 w 688"/>
                <a:gd name="T91" fmla="*/ 1497 h 3314"/>
                <a:gd name="T92" fmla="*/ 556 w 688"/>
                <a:gd name="T93" fmla="*/ 1669 h 3314"/>
                <a:gd name="T94" fmla="*/ 192 w 688"/>
                <a:gd name="T95" fmla="*/ 747 h 3314"/>
                <a:gd name="T96" fmla="*/ 422 w 688"/>
                <a:gd name="T97" fmla="*/ 1201 h 3314"/>
                <a:gd name="T98" fmla="*/ 499 w 688"/>
                <a:gd name="T99" fmla="*/ 1373 h 3314"/>
                <a:gd name="T100" fmla="*/ 216 w 688"/>
                <a:gd name="T101" fmla="*/ 632 h 3314"/>
                <a:gd name="T102" fmla="*/ 413 w 688"/>
                <a:gd name="T103" fmla="*/ 1067 h 3314"/>
                <a:gd name="T104" fmla="*/ 468 w 688"/>
                <a:gd name="T105" fmla="*/ 1154 h 3314"/>
                <a:gd name="T106" fmla="*/ 71 w 688"/>
                <a:gd name="T107" fmla="*/ 106 h 3314"/>
                <a:gd name="T108" fmla="*/ 176 w 688"/>
                <a:gd name="T109" fmla="*/ 354 h 3314"/>
                <a:gd name="T110" fmla="*/ 408 w 688"/>
                <a:gd name="T111" fmla="*/ 865 h 3314"/>
                <a:gd name="T112" fmla="*/ 447 w 688"/>
                <a:gd name="T113" fmla="*/ 951 h 3314"/>
                <a:gd name="T114" fmla="*/ 259 w 688"/>
                <a:gd name="T115" fmla="*/ 360 h 3314"/>
                <a:gd name="T116" fmla="*/ 367 w 688"/>
                <a:gd name="T117" fmla="*/ 606 h 3314"/>
                <a:gd name="T118" fmla="*/ 605 w 688"/>
                <a:gd name="T119" fmla="*/ 1123 h 3314"/>
                <a:gd name="T120" fmla="*/ 437 w 688"/>
                <a:gd name="T121" fmla="*/ 605 h 3314"/>
                <a:gd name="T122" fmla="*/ 618 w 688"/>
                <a:gd name="T123" fmla="*/ 977 h 3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88" h="3314">
                  <a:moveTo>
                    <a:pt x="0" y="1960"/>
                  </a:moveTo>
                  <a:lnTo>
                    <a:pt x="0" y="1917"/>
                  </a:lnTo>
                  <a:lnTo>
                    <a:pt x="8" y="1931"/>
                  </a:lnTo>
                  <a:lnTo>
                    <a:pt x="15" y="1945"/>
                  </a:lnTo>
                  <a:lnTo>
                    <a:pt x="23" y="1961"/>
                  </a:lnTo>
                  <a:lnTo>
                    <a:pt x="31" y="1977"/>
                  </a:lnTo>
                  <a:lnTo>
                    <a:pt x="47" y="2011"/>
                  </a:lnTo>
                  <a:lnTo>
                    <a:pt x="61" y="2043"/>
                  </a:lnTo>
                  <a:lnTo>
                    <a:pt x="75" y="2072"/>
                  </a:lnTo>
                  <a:lnTo>
                    <a:pt x="87" y="2099"/>
                  </a:lnTo>
                  <a:lnTo>
                    <a:pt x="95" y="2121"/>
                  </a:lnTo>
                  <a:lnTo>
                    <a:pt x="102" y="2137"/>
                  </a:lnTo>
                  <a:lnTo>
                    <a:pt x="105" y="2148"/>
                  </a:lnTo>
                  <a:lnTo>
                    <a:pt x="105" y="2154"/>
                  </a:lnTo>
                  <a:lnTo>
                    <a:pt x="102" y="2151"/>
                  </a:lnTo>
                  <a:lnTo>
                    <a:pt x="95" y="2143"/>
                  </a:lnTo>
                  <a:lnTo>
                    <a:pt x="87" y="2128"/>
                  </a:lnTo>
                  <a:lnTo>
                    <a:pt x="76" y="2109"/>
                  </a:lnTo>
                  <a:lnTo>
                    <a:pt x="62" y="2085"/>
                  </a:lnTo>
                  <a:lnTo>
                    <a:pt x="48" y="2056"/>
                  </a:lnTo>
                  <a:lnTo>
                    <a:pt x="32" y="2025"/>
                  </a:lnTo>
                  <a:lnTo>
                    <a:pt x="15" y="1991"/>
                  </a:lnTo>
                  <a:lnTo>
                    <a:pt x="8" y="1975"/>
                  </a:lnTo>
                  <a:lnTo>
                    <a:pt x="0" y="1960"/>
                  </a:lnTo>
                  <a:close/>
                  <a:moveTo>
                    <a:pt x="0" y="1893"/>
                  </a:moveTo>
                  <a:lnTo>
                    <a:pt x="0" y="1850"/>
                  </a:lnTo>
                  <a:lnTo>
                    <a:pt x="24" y="1903"/>
                  </a:lnTo>
                  <a:lnTo>
                    <a:pt x="43" y="1946"/>
                  </a:lnTo>
                  <a:lnTo>
                    <a:pt x="49" y="1963"/>
                  </a:lnTo>
                  <a:lnTo>
                    <a:pt x="55" y="1976"/>
                  </a:lnTo>
                  <a:lnTo>
                    <a:pt x="57" y="1985"/>
                  </a:lnTo>
                  <a:lnTo>
                    <a:pt x="57" y="1988"/>
                  </a:lnTo>
                  <a:lnTo>
                    <a:pt x="55" y="1988"/>
                  </a:lnTo>
                  <a:lnTo>
                    <a:pt x="50" y="1983"/>
                  </a:lnTo>
                  <a:lnTo>
                    <a:pt x="45" y="1975"/>
                  </a:lnTo>
                  <a:lnTo>
                    <a:pt x="38" y="1964"/>
                  </a:lnTo>
                  <a:lnTo>
                    <a:pt x="21" y="1933"/>
                  </a:lnTo>
                  <a:lnTo>
                    <a:pt x="0" y="1893"/>
                  </a:lnTo>
                  <a:close/>
                  <a:moveTo>
                    <a:pt x="0" y="1815"/>
                  </a:moveTo>
                  <a:lnTo>
                    <a:pt x="0" y="1785"/>
                  </a:lnTo>
                  <a:lnTo>
                    <a:pt x="9" y="1806"/>
                  </a:lnTo>
                  <a:lnTo>
                    <a:pt x="14" y="1823"/>
                  </a:lnTo>
                  <a:lnTo>
                    <a:pt x="18" y="1834"/>
                  </a:lnTo>
                  <a:lnTo>
                    <a:pt x="18" y="1838"/>
                  </a:lnTo>
                  <a:lnTo>
                    <a:pt x="15" y="1838"/>
                  </a:lnTo>
                  <a:lnTo>
                    <a:pt x="12" y="1834"/>
                  </a:lnTo>
                  <a:lnTo>
                    <a:pt x="7" y="1826"/>
                  </a:lnTo>
                  <a:lnTo>
                    <a:pt x="0" y="1815"/>
                  </a:lnTo>
                  <a:close/>
                  <a:moveTo>
                    <a:pt x="0" y="1581"/>
                  </a:moveTo>
                  <a:lnTo>
                    <a:pt x="0" y="1566"/>
                  </a:lnTo>
                  <a:lnTo>
                    <a:pt x="6" y="1572"/>
                  </a:lnTo>
                  <a:lnTo>
                    <a:pt x="12" y="1581"/>
                  </a:lnTo>
                  <a:lnTo>
                    <a:pt x="20" y="1595"/>
                  </a:lnTo>
                  <a:lnTo>
                    <a:pt x="29" y="1611"/>
                  </a:lnTo>
                  <a:lnTo>
                    <a:pt x="50" y="1653"/>
                  </a:lnTo>
                  <a:lnTo>
                    <a:pt x="75" y="1702"/>
                  </a:lnTo>
                  <a:lnTo>
                    <a:pt x="101" y="1760"/>
                  </a:lnTo>
                  <a:lnTo>
                    <a:pt x="122" y="1808"/>
                  </a:lnTo>
                  <a:lnTo>
                    <a:pt x="128" y="1827"/>
                  </a:lnTo>
                  <a:lnTo>
                    <a:pt x="134" y="1841"/>
                  </a:lnTo>
                  <a:lnTo>
                    <a:pt x="136" y="1851"/>
                  </a:lnTo>
                  <a:lnTo>
                    <a:pt x="136" y="1855"/>
                  </a:lnTo>
                  <a:lnTo>
                    <a:pt x="134" y="1854"/>
                  </a:lnTo>
                  <a:lnTo>
                    <a:pt x="127" y="1847"/>
                  </a:lnTo>
                  <a:lnTo>
                    <a:pt x="119" y="1835"/>
                  </a:lnTo>
                  <a:lnTo>
                    <a:pt x="110" y="1818"/>
                  </a:lnTo>
                  <a:lnTo>
                    <a:pt x="87" y="1773"/>
                  </a:lnTo>
                  <a:lnTo>
                    <a:pt x="58" y="1717"/>
                  </a:lnTo>
                  <a:lnTo>
                    <a:pt x="38" y="1675"/>
                  </a:lnTo>
                  <a:lnTo>
                    <a:pt x="22" y="1637"/>
                  </a:lnTo>
                  <a:lnTo>
                    <a:pt x="9" y="1604"/>
                  </a:lnTo>
                  <a:lnTo>
                    <a:pt x="0" y="1581"/>
                  </a:lnTo>
                  <a:close/>
                  <a:moveTo>
                    <a:pt x="0" y="1499"/>
                  </a:moveTo>
                  <a:lnTo>
                    <a:pt x="0" y="1475"/>
                  </a:lnTo>
                  <a:lnTo>
                    <a:pt x="12" y="1494"/>
                  </a:lnTo>
                  <a:lnTo>
                    <a:pt x="27" y="1522"/>
                  </a:lnTo>
                  <a:lnTo>
                    <a:pt x="46" y="1558"/>
                  </a:lnTo>
                  <a:lnTo>
                    <a:pt x="66" y="1599"/>
                  </a:lnTo>
                  <a:lnTo>
                    <a:pt x="91" y="1655"/>
                  </a:lnTo>
                  <a:lnTo>
                    <a:pt x="111" y="1700"/>
                  </a:lnTo>
                  <a:lnTo>
                    <a:pt x="117" y="1718"/>
                  </a:lnTo>
                  <a:lnTo>
                    <a:pt x="122" y="1733"/>
                  </a:lnTo>
                  <a:lnTo>
                    <a:pt x="125" y="1741"/>
                  </a:lnTo>
                  <a:lnTo>
                    <a:pt x="124" y="1746"/>
                  </a:lnTo>
                  <a:lnTo>
                    <a:pt x="123" y="1746"/>
                  </a:lnTo>
                  <a:lnTo>
                    <a:pt x="122" y="1745"/>
                  </a:lnTo>
                  <a:lnTo>
                    <a:pt x="118" y="1743"/>
                  </a:lnTo>
                  <a:lnTo>
                    <a:pt x="116" y="1738"/>
                  </a:lnTo>
                  <a:lnTo>
                    <a:pt x="109" y="1726"/>
                  </a:lnTo>
                  <a:lnTo>
                    <a:pt x="100" y="1711"/>
                  </a:lnTo>
                  <a:lnTo>
                    <a:pt x="77" y="1668"/>
                  </a:lnTo>
                  <a:lnTo>
                    <a:pt x="50" y="1614"/>
                  </a:lnTo>
                  <a:lnTo>
                    <a:pt x="35" y="1580"/>
                  </a:lnTo>
                  <a:lnTo>
                    <a:pt x="21" y="1550"/>
                  </a:lnTo>
                  <a:lnTo>
                    <a:pt x="10" y="1522"/>
                  </a:lnTo>
                  <a:lnTo>
                    <a:pt x="0" y="1499"/>
                  </a:lnTo>
                  <a:close/>
                  <a:moveTo>
                    <a:pt x="0" y="1406"/>
                  </a:moveTo>
                  <a:lnTo>
                    <a:pt x="0" y="1385"/>
                  </a:lnTo>
                  <a:lnTo>
                    <a:pt x="11" y="1403"/>
                  </a:lnTo>
                  <a:lnTo>
                    <a:pt x="26" y="1430"/>
                  </a:lnTo>
                  <a:lnTo>
                    <a:pt x="45" y="1466"/>
                  </a:lnTo>
                  <a:lnTo>
                    <a:pt x="66" y="1508"/>
                  </a:lnTo>
                  <a:lnTo>
                    <a:pt x="90" y="1562"/>
                  </a:lnTo>
                  <a:lnTo>
                    <a:pt x="109" y="1607"/>
                  </a:lnTo>
                  <a:lnTo>
                    <a:pt x="115" y="1623"/>
                  </a:lnTo>
                  <a:lnTo>
                    <a:pt x="119" y="1637"/>
                  </a:lnTo>
                  <a:lnTo>
                    <a:pt x="122" y="1646"/>
                  </a:lnTo>
                  <a:lnTo>
                    <a:pt x="122" y="1650"/>
                  </a:lnTo>
                  <a:lnTo>
                    <a:pt x="118" y="1649"/>
                  </a:lnTo>
                  <a:lnTo>
                    <a:pt x="114" y="1643"/>
                  </a:lnTo>
                  <a:lnTo>
                    <a:pt x="106" y="1632"/>
                  </a:lnTo>
                  <a:lnTo>
                    <a:pt x="98" y="1616"/>
                  </a:lnTo>
                  <a:lnTo>
                    <a:pt x="76" y="1575"/>
                  </a:lnTo>
                  <a:lnTo>
                    <a:pt x="50" y="1523"/>
                  </a:lnTo>
                  <a:lnTo>
                    <a:pt x="34" y="1488"/>
                  </a:lnTo>
                  <a:lnTo>
                    <a:pt x="21" y="1456"/>
                  </a:lnTo>
                  <a:lnTo>
                    <a:pt x="9" y="1428"/>
                  </a:lnTo>
                  <a:lnTo>
                    <a:pt x="0" y="1406"/>
                  </a:lnTo>
                  <a:close/>
                  <a:moveTo>
                    <a:pt x="0" y="1101"/>
                  </a:moveTo>
                  <a:lnTo>
                    <a:pt x="0" y="1066"/>
                  </a:lnTo>
                  <a:lnTo>
                    <a:pt x="9" y="1088"/>
                  </a:lnTo>
                  <a:lnTo>
                    <a:pt x="15" y="1107"/>
                  </a:lnTo>
                  <a:lnTo>
                    <a:pt x="18" y="1113"/>
                  </a:lnTo>
                  <a:lnTo>
                    <a:pt x="19" y="1119"/>
                  </a:lnTo>
                  <a:lnTo>
                    <a:pt x="19" y="1122"/>
                  </a:lnTo>
                  <a:lnTo>
                    <a:pt x="18" y="1124"/>
                  </a:lnTo>
                  <a:lnTo>
                    <a:pt x="15" y="1123"/>
                  </a:lnTo>
                  <a:lnTo>
                    <a:pt x="12" y="1119"/>
                  </a:lnTo>
                  <a:lnTo>
                    <a:pt x="7" y="1112"/>
                  </a:lnTo>
                  <a:lnTo>
                    <a:pt x="0" y="1101"/>
                  </a:lnTo>
                  <a:close/>
                  <a:moveTo>
                    <a:pt x="0" y="995"/>
                  </a:moveTo>
                  <a:lnTo>
                    <a:pt x="0" y="948"/>
                  </a:lnTo>
                  <a:lnTo>
                    <a:pt x="7" y="960"/>
                  </a:lnTo>
                  <a:lnTo>
                    <a:pt x="12" y="972"/>
                  </a:lnTo>
                  <a:lnTo>
                    <a:pt x="31" y="1016"/>
                  </a:lnTo>
                  <a:lnTo>
                    <a:pt x="45" y="1052"/>
                  </a:lnTo>
                  <a:lnTo>
                    <a:pt x="49" y="1066"/>
                  </a:lnTo>
                  <a:lnTo>
                    <a:pt x="53" y="1077"/>
                  </a:lnTo>
                  <a:lnTo>
                    <a:pt x="54" y="1085"/>
                  </a:lnTo>
                  <a:lnTo>
                    <a:pt x="54" y="1089"/>
                  </a:lnTo>
                  <a:lnTo>
                    <a:pt x="52" y="1088"/>
                  </a:lnTo>
                  <a:lnTo>
                    <a:pt x="47" y="1084"/>
                  </a:lnTo>
                  <a:lnTo>
                    <a:pt x="42" y="1075"/>
                  </a:lnTo>
                  <a:lnTo>
                    <a:pt x="35" y="1064"/>
                  </a:lnTo>
                  <a:lnTo>
                    <a:pt x="20" y="1033"/>
                  </a:lnTo>
                  <a:lnTo>
                    <a:pt x="0" y="995"/>
                  </a:lnTo>
                  <a:close/>
                  <a:moveTo>
                    <a:pt x="0" y="742"/>
                  </a:moveTo>
                  <a:lnTo>
                    <a:pt x="0" y="700"/>
                  </a:lnTo>
                  <a:lnTo>
                    <a:pt x="13" y="732"/>
                  </a:lnTo>
                  <a:lnTo>
                    <a:pt x="23" y="757"/>
                  </a:lnTo>
                  <a:lnTo>
                    <a:pt x="26" y="768"/>
                  </a:lnTo>
                  <a:lnTo>
                    <a:pt x="29" y="776"/>
                  </a:lnTo>
                  <a:lnTo>
                    <a:pt x="29" y="781"/>
                  </a:lnTo>
                  <a:lnTo>
                    <a:pt x="29" y="785"/>
                  </a:lnTo>
                  <a:lnTo>
                    <a:pt x="26" y="785"/>
                  </a:lnTo>
                  <a:lnTo>
                    <a:pt x="24" y="782"/>
                  </a:lnTo>
                  <a:lnTo>
                    <a:pt x="22" y="779"/>
                  </a:lnTo>
                  <a:lnTo>
                    <a:pt x="19" y="775"/>
                  </a:lnTo>
                  <a:lnTo>
                    <a:pt x="10" y="760"/>
                  </a:lnTo>
                  <a:lnTo>
                    <a:pt x="0" y="742"/>
                  </a:lnTo>
                  <a:close/>
                  <a:moveTo>
                    <a:pt x="0" y="462"/>
                  </a:moveTo>
                  <a:lnTo>
                    <a:pt x="0" y="425"/>
                  </a:lnTo>
                  <a:lnTo>
                    <a:pt x="7" y="437"/>
                  </a:lnTo>
                  <a:lnTo>
                    <a:pt x="13" y="450"/>
                  </a:lnTo>
                  <a:lnTo>
                    <a:pt x="20" y="464"/>
                  </a:lnTo>
                  <a:lnTo>
                    <a:pt x="26" y="480"/>
                  </a:lnTo>
                  <a:lnTo>
                    <a:pt x="41" y="514"/>
                  </a:lnTo>
                  <a:lnTo>
                    <a:pt x="52" y="541"/>
                  </a:lnTo>
                  <a:lnTo>
                    <a:pt x="55" y="553"/>
                  </a:lnTo>
                  <a:lnTo>
                    <a:pt x="57" y="562"/>
                  </a:lnTo>
                  <a:lnTo>
                    <a:pt x="58" y="568"/>
                  </a:lnTo>
                  <a:lnTo>
                    <a:pt x="57" y="571"/>
                  </a:lnTo>
                  <a:lnTo>
                    <a:pt x="55" y="571"/>
                  </a:lnTo>
                  <a:lnTo>
                    <a:pt x="52" y="566"/>
                  </a:lnTo>
                  <a:lnTo>
                    <a:pt x="47" y="560"/>
                  </a:lnTo>
                  <a:lnTo>
                    <a:pt x="42" y="550"/>
                  </a:lnTo>
                  <a:lnTo>
                    <a:pt x="29" y="525"/>
                  </a:lnTo>
                  <a:lnTo>
                    <a:pt x="13" y="493"/>
                  </a:lnTo>
                  <a:lnTo>
                    <a:pt x="7" y="478"/>
                  </a:lnTo>
                  <a:lnTo>
                    <a:pt x="0" y="462"/>
                  </a:lnTo>
                  <a:close/>
                  <a:moveTo>
                    <a:pt x="0" y="310"/>
                  </a:moveTo>
                  <a:lnTo>
                    <a:pt x="0" y="269"/>
                  </a:lnTo>
                  <a:lnTo>
                    <a:pt x="4" y="278"/>
                  </a:lnTo>
                  <a:lnTo>
                    <a:pt x="9" y="287"/>
                  </a:lnTo>
                  <a:lnTo>
                    <a:pt x="13" y="297"/>
                  </a:lnTo>
                  <a:lnTo>
                    <a:pt x="18" y="307"/>
                  </a:lnTo>
                  <a:lnTo>
                    <a:pt x="30" y="337"/>
                  </a:lnTo>
                  <a:lnTo>
                    <a:pt x="39" y="364"/>
                  </a:lnTo>
                  <a:lnTo>
                    <a:pt x="43" y="374"/>
                  </a:lnTo>
                  <a:lnTo>
                    <a:pt x="45" y="382"/>
                  </a:lnTo>
                  <a:lnTo>
                    <a:pt x="45" y="388"/>
                  </a:lnTo>
                  <a:lnTo>
                    <a:pt x="45" y="390"/>
                  </a:lnTo>
                  <a:lnTo>
                    <a:pt x="43" y="390"/>
                  </a:lnTo>
                  <a:lnTo>
                    <a:pt x="39" y="387"/>
                  </a:lnTo>
                  <a:lnTo>
                    <a:pt x="35" y="380"/>
                  </a:lnTo>
                  <a:lnTo>
                    <a:pt x="30" y="371"/>
                  </a:lnTo>
                  <a:lnTo>
                    <a:pt x="18" y="348"/>
                  </a:lnTo>
                  <a:lnTo>
                    <a:pt x="4" y="319"/>
                  </a:lnTo>
                  <a:lnTo>
                    <a:pt x="0" y="310"/>
                  </a:lnTo>
                  <a:close/>
                  <a:moveTo>
                    <a:pt x="0" y="144"/>
                  </a:moveTo>
                  <a:lnTo>
                    <a:pt x="0" y="114"/>
                  </a:lnTo>
                  <a:lnTo>
                    <a:pt x="7" y="124"/>
                  </a:lnTo>
                  <a:lnTo>
                    <a:pt x="12" y="137"/>
                  </a:lnTo>
                  <a:lnTo>
                    <a:pt x="20" y="151"/>
                  </a:lnTo>
                  <a:lnTo>
                    <a:pt x="26" y="167"/>
                  </a:lnTo>
                  <a:lnTo>
                    <a:pt x="38" y="195"/>
                  </a:lnTo>
                  <a:lnTo>
                    <a:pt x="46" y="219"/>
                  </a:lnTo>
                  <a:lnTo>
                    <a:pt x="49" y="229"/>
                  </a:lnTo>
                  <a:lnTo>
                    <a:pt x="52" y="235"/>
                  </a:lnTo>
                  <a:lnTo>
                    <a:pt x="52" y="241"/>
                  </a:lnTo>
                  <a:lnTo>
                    <a:pt x="50" y="244"/>
                  </a:lnTo>
                  <a:lnTo>
                    <a:pt x="49" y="243"/>
                  </a:lnTo>
                  <a:lnTo>
                    <a:pt x="46" y="241"/>
                  </a:lnTo>
                  <a:lnTo>
                    <a:pt x="43" y="235"/>
                  </a:lnTo>
                  <a:lnTo>
                    <a:pt x="37" y="227"/>
                  </a:lnTo>
                  <a:lnTo>
                    <a:pt x="26" y="206"/>
                  </a:lnTo>
                  <a:lnTo>
                    <a:pt x="14" y="178"/>
                  </a:lnTo>
                  <a:lnTo>
                    <a:pt x="11" y="170"/>
                  </a:lnTo>
                  <a:lnTo>
                    <a:pt x="7" y="161"/>
                  </a:lnTo>
                  <a:lnTo>
                    <a:pt x="3" y="152"/>
                  </a:lnTo>
                  <a:lnTo>
                    <a:pt x="0" y="144"/>
                  </a:lnTo>
                  <a:close/>
                  <a:moveTo>
                    <a:pt x="688" y="931"/>
                  </a:moveTo>
                  <a:lnTo>
                    <a:pt x="688" y="972"/>
                  </a:lnTo>
                  <a:lnTo>
                    <a:pt x="678" y="948"/>
                  </a:lnTo>
                  <a:lnTo>
                    <a:pt x="671" y="927"/>
                  </a:lnTo>
                  <a:lnTo>
                    <a:pt x="668" y="918"/>
                  </a:lnTo>
                  <a:lnTo>
                    <a:pt x="667" y="912"/>
                  </a:lnTo>
                  <a:lnTo>
                    <a:pt x="666" y="907"/>
                  </a:lnTo>
                  <a:lnTo>
                    <a:pt x="667" y="904"/>
                  </a:lnTo>
                  <a:lnTo>
                    <a:pt x="668" y="904"/>
                  </a:lnTo>
                  <a:lnTo>
                    <a:pt x="671" y="905"/>
                  </a:lnTo>
                  <a:lnTo>
                    <a:pt x="673" y="907"/>
                  </a:lnTo>
                  <a:lnTo>
                    <a:pt x="675" y="909"/>
                  </a:lnTo>
                  <a:lnTo>
                    <a:pt x="682" y="919"/>
                  </a:lnTo>
                  <a:lnTo>
                    <a:pt x="688" y="931"/>
                  </a:lnTo>
                  <a:close/>
                  <a:moveTo>
                    <a:pt x="688" y="1114"/>
                  </a:moveTo>
                  <a:lnTo>
                    <a:pt x="688" y="1156"/>
                  </a:lnTo>
                  <a:lnTo>
                    <a:pt x="684" y="1147"/>
                  </a:lnTo>
                  <a:lnTo>
                    <a:pt x="678" y="1136"/>
                  </a:lnTo>
                  <a:lnTo>
                    <a:pt x="673" y="1125"/>
                  </a:lnTo>
                  <a:lnTo>
                    <a:pt x="666" y="1113"/>
                  </a:lnTo>
                  <a:lnTo>
                    <a:pt x="653" y="1084"/>
                  </a:lnTo>
                  <a:lnTo>
                    <a:pt x="644" y="1059"/>
                  </a:lnTo>
                  <a:lnTo>
                    <a:pt x="641" y="1049"/>
                  </a:lnTo>
                  <a:lnTo>
                    <a:pt x="639" y="1040"/>
                  </a:lnTo>
                  <a:lnTo>
                    <a:pt x="638" y="1034"/>
                  </a:lnTo>
                  <a:lnTo>
                    <a:pt x="639" y="1031"/>
                  </a:lnTo>
                  <a:lnTo>
                    <a:pt x="641" y="1031"/>
                  </a:lnTo>
                  <a:lnTo>
                    <a:pt x="644" y="1034"/>
                  </a:lnTo>
                  <a:lnTo>
                    <a:pt x="649" y="1041"/>
                  </a:lnTo>
                  <a:lnTo>
                    <a:pt x="654" y="1049"/>
                  </a:lnTo>
                  <a:lnTo>
                    <a:pt x="667" y="1071"/>
                  </a:lnTo>
                  <a:lnTo>
                    <a:pt x="682" y="1100"/>
                  </a:lnTo>
                  <a:lnTo>
                    <a:pt x="685" y="1108"/>
                  </a:lnTo>
                  <a:lnTo>
                    <a:pt x="688" y="1114"/>
                  </a:lnTo>
                  <a:close/>
                  <a:moveTo>
                    <a:pt x="688" y="1290"/>
                  </a:moveTo>
                  <a:lnTo>
                    <a:pt x="688" y="1331"/>
                  </a:lnTo>
                  <a:lnTo>
                    <a:pt x="683" y="1321"/>
                  </a:lnTo>
                  <a:lnTo>
                    <a:pt x="675" y="1308"/>
                  </a:lnTo>
                  <a:lnTo>
                    <a:pt x="668" y="1295"/>
                  </a:lnTo>
                  <a:lnTo>
                    <a:pt x="662" y="1280"/>
                  </a:lnTo>
                  <a:lnTo>
                    <a:pt x="647" y="1247"/>
                  </a:lnTo>
                  <a:lnTo>
                    <a:pt x="637" y="1220"/>
                  </a:lnTo>
                  <a:lnTo>
                    <a:pt x="632" y="1209"/>
                  </a:lnTo>
                  <a:lnTo>
                    <a:pt x="630" y="1199"/>
                  </a:lnTo>
                  <a:lnTo>
                    <a:pt x="629" y="1193"/>
                  </a:lnTo>
                  <a:lnTo>
                    <a:pt x="630" y="1190"/>
                  </a:lnTo>
                  <a:lnTo>
                    <a:pt x="632" y="1190"/>
                  </a:lnTo>
                  <a:lnTo>
                    <a:pt x="637" y="1193"/>
                  </a:lnTo>
                  <a:lnTo>
                    <a:pt x="641" y="1200"/>
                  </a:lnTo>
                  <a:lnTo>
                    <a:pt x="648" y="1210"/>
                  </a:lnTo>
                  <a:lnTo>
                    <a:pt x="662" y="1234"/>
                  </a:lnTo>
                  <a:lnTo>
                    <a:pt x="677" y="1266"/>
                  </a:lnTo>
                  <a:lnTo>
                    <a:pt x="683" y="1278"/>
                  </a:lnTo>
                  <a:lnTo>
                    <a:pt x="688" y="1290"/>
                  </a:lnTo>
                  <a:close/>
                  <a:moveTo>
                    <a:pt x="688" y="1455"/>
                  </a:moveTo>
                  <a:lnTo>
                    <a:pt x="688" y="1504"/>
                  </a:lnTo>
                  <a:lnTo>
                    <a:pt x="683" y="1493"/>
                  </a:lnTo>
                  <a:lnTo>
                    <a:pt x="677" y="1482"/>
                  </a:lnTo>
                  <a:lnTo>
                    <a:pt x="662" y="1447"/>
                  </a:lnTo>
                  <a:lnTo>
                    <a:pt x="650" y="1416"/>
                  </a:lnTo>
                  <a:lnTo>
                    <a:pt x="645" y="1404"/>
                  </a:lnTo>
                  <a:lnTo>
                    <a:pt x="643" y="1394"/>
                  </a:lnTo>
                  <a:lnTo>
                    <a:pt x="642" y="1387"/>
                  </a:lnTo>
                  <a:lnTo>
                    <a:pt x="643" y="1384"/>
                  </a:lnTo>
                  <a:lnTo>
                    <a:pt x="645" y="1384"/>
                  </a:lnTo>
                  <a:lnTo>
                    <a:pt x="649" y="1387"/>
                  </a:lnTo>
                  <a:lnTo>
                    <a:pt x="654" y="1393"/>
                  </a:lnTo>
                  <a:lnTo>
                    <a:pt x="660" y="1402"/>
                  </a:lnTo>
                  <a:lnTo>
                    <a:pt x="673" y="1425"/>
                  </a:lnTo>
                  <a:lnTo>
                    <a:pt x="688" y="1455"/>
                  </a:lnTo>
                  <a:close/>
                  <a:moveTo>
                    <a:pt x="688" y="1624"/>
                  </a:moveTo>
                  <a:lnTo>
                    <a:pt x="688" y="1656"/>
                  </a:lnTo>
                  <a:lnTo>
                    <a:pt x="683" y="1641"/>
                  </a:lnTo>
                  <a:lnTo>
                    <a:pt x="679" y="1629"/>
                  </a:lnTo>
                  <a:lnTo>
                    <a:pt x="678" y="1620"/>
                  </a:lnTo>
                  <a:lnTo>
                    <a:pt x="678" y="1616"/>
                  </a:lnTo>
                  <a:lnTo>
                    <a:pt x="680" y="1615"/>
                  </a:lnTo>
                  <a:lnTo>
                    <a:pt x="683" y="1618"/>
                  </a:lnTo>
                  <a:lnTo>
                    <a:pt x="685" y="1620"/>
                  </a:lnTo>
                  <a:lnTo>
                    <a:pt x="688" y="1624"/>
                  </a:lnTo>
                  <a:close/>
                  <a:moveTo>
                    <a:pt x="688" y="1760"/>
                  </a:moveTo>
                  <a:lnTo>
                    <a:pt x="688" y="1802"/>
                  </a:lnTo>
                  <a:lnTo>
                    <a:pt x="679" y="1787"/>
                  </a:lnTo>
                  <a:lnTo>
                    <a:pt x="671" y="1770"/>
                  </a:lnTo>
                  <a:lnTo>
                    <a:pt x="661" y="1751"/>
                  </a:lnTo>
                  <a:lnTo>
                    <a:pt x="650" y="1729"/>
                  </a:lnTo>
                  <a:lnTo>
                    <a:pt x="631" y="1690"/>
                  </a:lnTo>
                  <a:lnTo>
                    <a:pt x="617" y="1655"/>
                  </a:lnTo>
                  <a:lnTo>
                    <a:pt x="613" y="1642"/>
                  </a:lnTo>
                  <a:lnTo>
                    <a:pt x="609" y="1631"/>
                  </a:lnTo>
                  <a:lnTo>
                    <a:pt x="608" y="1623"/>
                  </a:lnTo>
                  <a:lnTo>
                    <a:pt x="609" y="1620"/>
                  </a:lnTo>
                  <a:lnTo>
                    <a:pt x="610" y="1619"/>
                  </a:lnTo>
                  <a:lnTo>
                    <a:pt x="611" y="1620"/>
                  </a:lnTo>
                  <a:lnTo>
                    <a:pt x="614" y="1622"/>
                  </a:lnTo>
                  <a:lnTo>
                    <a:pt x="616" y="1624"/>
                  </a:lnTo>
                  <a:lnTo>
                    <a:pt x="622" y="1632"/>
                  </a:lnTo>
                  <a:lnTo>
                    <a:pt x="630" y="1644"/>
                  </a:lnTo>
                  <a:lnTo>
                    <a:pt x="648" y="1675"/>
                  </a:lnTo>
                  <a:lnTo>
                    <a:pt x="667" y="1714"/>
                  </a:lnTo>
                  <a:lnTo>
                    <a:pt x="673" y="1726"/>
                  </a:lnTo>
                  <a:lnTo>
                    <a:pt x="678" y="1738"/>
                  </a:lnTo>
                  <a:lnTo>
                    <a:pt x="684" y="1749"/>
                  </a:lnTo>
                  <a:lnTo>
                    <a:pt x="688" y="1760"/>
                  </a:lnTo>
                  <a:close/>
                  <a:moveTo>
                    <a:pt x="688" y="1916"/>
                  </a:moveTo>
                  <a:lnTo>
                    <a:pt x="688" y="1939"/>
                  </a:lnTo>
                  <a:lnTo>
                    <a:pt x="685" y="1929"/>
                  </a:lnTo>
                  <a:lnTo>
                    <a:pt x="684" y="1921"/>
                  </a:lnTo>
                  <a:lnTo>
                    <a:pt x="683" y="1916"/>
                  </a:lnTo>
                  <a:lnTo>
                    <a:pt x="684" y="1914"/>
                  </a:lnTo>
                  <a:lnTo>
                    <a:pt x="686" y="1914"/>
                  </a:lnTo>
                  <a:lnTo>
                    <a:pt x="688" y="1916"/>
                  </a:lnTo>
                  <a:close/>
                  <a:moveTo>
                    <a:pt x="688" y="2028"/>
                  </a:moveTo>
                  <a:lnTo>
                    <a:pt x="688" y="2081"/>
                  </a:lnTo>
                  <a:lnTo>
                    <a:pt x="684" y="2071"/>
                  </a:lnTo>
                  <a:lnTo>
                    <a:pt x="662" y="2025"/>
                  </a:lnTo>
                  <a:lnTo>
                    <a:pt x="645" y="1987"/>
                  </a:lnTo>
                  <a:lnTo>
                    <a:pt x="640" y="1972"/>
                  </a:lnTo>
                  <a:lnTo>
                    <a:pt x="637" y="1958"/>
                  </a:lnTo>
                  <a:lnTo>
                    <a:pt x="634" y="1951"/>
                  </a:lnTo>
                  <a:lnTo>
                    <a:pt x="636" y="1946"/>
                  </a:lnTo>
                  <a:lnTo>
                    <a:pt x="638" y="1946"/>
                  </a:lnTo>
                  <a:lnTo>
                    <a:pt x="641" y="1951"/>
                  </a:lnTo>
                  <a:lnTo>
                    <a:pt x="647" y="1957"/>
                  </a:lnTo>
                  <a:lnTo>
                    <a:pt x="653" y="1966"/>
                  </a:lnTo>
                  <a:lnTo>
                    <a:pt x="670" y="1994"/>
                  </a:lnTo>
                  <a:lnTo>
                    <a:pt x="688" y="2028"/>
                  </a:lnTo>
                  <a:close/>
                  <a:moveTo>
                    <a:pt x="688" y="2154"/>
                  </a:moveTo>
                  <a:lnTo>
                    <a:pt x="688" y="2197"/>
                  </a:lnTo>
                  <a:lnTo>
                    <a:pt x="679" y="2182"/>
                  </a:lnTo>
                  <a:lnTo>
                    <a:pt x="668" y="2162"/>
                  </a:lnTo>
                  <a:lnTo>
                    <a:pt x="657" y="2142"/>
                  </a:lnTo>
                  <a:lnTo>
                    <a:pt x="645" y="2120"/>
                  </a:lnTo>
                  <a:lnTo>
                    <a:pt x="624" y="2071"/>
                  </a:lnTo>
                  <a:lnTo>
                    <a:pt x="606" y="2032"/>
                  </a:lnTo>
                  <a:lnTo>
                    <a:pt x="601" y="2015"/>
                  </a:lnTo>
                  <a:lnTo>
                    <a:pt x="596" y="2003"/>
                  </a:lnTo>
                  <a:lnTo>
                    <a:pt x="595" y="1995"/>
                  </a:lnTo>
                  <a:lnTo>
                    <a:pt x="595" y="1990"/>
                  </a:lnTo>
                  <a:lnTo>
                    <a:pt x="596" y="1990"/>
                  </a:lnTo>
                  <a:lnTo>
                    <a:pt x="598" y="1991"/>
                  </a:lnTo>
                  <a:lnTo>
                    <a:pt x="601" y="1994"/>
                  </a:lnTo>
                  <a:lnTo>
                    <a:pt x="604" y="1997"/>
                  </a:lnTo>
                  <a:lnTo>
                    <a:pt x="610" y="2007"/>
                  </a:lnTo>
                  <a:lnTo>
                    <a:pt x="619" y="2020"/>
                  </a:lnTo>
                  <a:lnTo>
                    <a:pt x="640" y="2056"/>
                  </a:lnTo>
                  <a:lnTo>
                    <a:pt x="664" y="2103"/>
                  </a:lnTo>
                  <a:lnTo>
                    <a:pt x="671" y="2116"/>
                  </a:lnTo>
                  <a:lnTo>
                    <a:pt x="677" y="2129"/>
                  </a:lnTo>
                  <a:lnTo>
                    <a:pt x="683" y="2142"/>
                  </a:lnTo>
                  <a:lnTo>
                    <a:pt x="688" y="2154"/>
                  </a:lnTo>
                  <a:close/>
                  <a:moveTo>
                    <a:pt x="688" y="2286"/>
                  </a:moveTo>
                  <a:lnTo>
                    <a:pt x="688" y="2297"/>
                  </a:lnTo>
                  <a:lnTo>
                    <a:pt x="685" y="2295"/>
                  </a:lnTo>
                  <a:lnTo>
                    <a:pt x="679" y="2288"/>
                  </a:lnTo>
                  <a:lnTo>
                    <a:pt x="672" y="2279"/>
                  </a:lnTo>
                  <a:lnTo>
                    <a:pt x="663" y="2264"/>
                  </a:lnTo>
                  <a:lnTo>
                    <a:pt x="641" y="2226"/>
                  </a:lnTo>
                  <a:lnTo>
                    <a:pt x="617" y="2179"/>
                  </a:lnTo>
                  <a:lnTo>
                    <a:pt x="593" y="2129"/>
                  </a:lnTo>
                  <a:lnTo>
                    <a:pt x="575" y="2088"/>
                  </a:lnTo>
                  <a:lnTo>
                    <a:pt x="569" y="2071"/>
                  </a:lnTo>
                  <a:lnTo>
                    <a:pt x="564" y="2058"/>
                  </a:lnTo>
                  <a:lnTo>
                    <a:pt x="563" y="2049"/>
                  </a:lnTo>
                  <a:lnTo>
                    <a:pt x="563" y="2045"/>
                  </a:lnTo>
                  <a:lnTo>
                    <a:pt x="564" y="2045"/>
                  </a:lnTo>
                  <a:lnTo>
                    <a:pt x="567" y="2046"/>
                  </a:lnTo>
                  <a:lnTo>
                    <a:pt x="569" y="2048"/>
                  </a:lnTo>
                  <a:lnTo>
                    <a:pt x="572" y="2052"/>
                  </a:lnTo>
                  <a:lnTo>
                    <a:pt x="580" y="2062"/>
                  </a:lnTo>
                  <a:lnTo>
                    <a:pt x="588" y="2076"/>
                  </a:lnTo>
                  <a:lnTo>
                    <a:pt x="610" y="2114"/>
                  </a:lnTo>
                  <a:lnTo>
                    <a:pt x="636" y="2162"/>
                  </a:lnTo>
                  <a:lnTo>
                    <a:pt x="654" y="2202"/>
                  </a:lnTo>
                  <a:lnTo>
                    <a:pt x="671" y="2237"/>
                  </a:lnTo>
                  <a:lnTo>
                    <a:pt x="682" y="2266"/>
                  </a:lnTo>
                  <a:lnTo>
                    <a:pt x="688" y="2286"/>
                  </a:lnTo>
                  <a:close/>
                  <a:moveTo>
                    <a:pt x="688" y="2779"/>
                  </a:moveTo>
                  <a:lnTo>
                    <a:pt x="688" y="2799"/>
                  </a:lnTo>
                  <a:lnTo>
                    <a:pt x="675" y="2781"/>
                  </a:lnTo>
                  <a:lnTo>
                    <a:pt x="655" y="2750"/>
                  </a:lnTo>
                  <a:lnTo>
                    <a:pt x="632" y="2708"/>
                  </a:lnTo>
                  <a:lnTo>
                    <a:pt x="606" y="2659"/>
                  </a:lnTo>
                  <a:lnTo>
                    <a:pt x="576" y="2599"/>
                  </a:lnTo>
                  <a:lnTo>
                    <a:pt x="553" y="2548"/>
                  </a:lnTo>
                  <a:lnTo>
                    <a:pt x="546" y="2527"/>
                  </a:lnTo>
                  <a:lnTo>
                    <a:pt x="539" y="2512"/>
                  </a:lnTo>
                  <a:lnTo>
                    <a:pt x="537" y="2501"/>
                  </a:lnTo>
                  <a:lnTo>
                    <a:pt x="537" y="2497"/>
                  </a:lnTo>
                  <a:lnTo>
                    <a:pt x="538" y="2497"/>
                  </a:lnTo>
                  <a:lnTo>
                    <a:pt x="540" y="2498"/>
                  </a:lnTo>
                  <a:lnTo>
                    <a:pt x="544" y="2501"/>
                  </a:lnTo>
                  <a:lnTo>
                    <a:pt x="547" y="2505"/>
                  </a:lnTo>
                  <a:lnTo>
                    <a:pt x="556" y="2519"/>
                  </a:lnTo>
                  <a:lnTo>
                    <a:pt x="567" y="2536"/>
                  </a:lnTo>
                  <a:lnTo>
                    <a:pt x="594" y="2583"/>
                  </a:lnTo>
                  <a:lnTo>
                    <a:pt x="625" y="2642"/>
                  </a:lnTo>
                  <a:lnTo>
                    <a:pt x="645" y="2683"/>
                  </a:lnTo>
                  <a:lnTo>
                    <a:pt x="664" y="2721"/>
                  </a:lnTo>
                  <a:lnTo>
                    <a:pt x="678" y="2753"/>
                  </a:lnTo>
                  <a:lnTo>
                    <a:pt x="688" y="2779"/>
                  </a:lnTo>
                  <a:close/>
                  <a:moveTo>
                    <a:pt x="688" y="2853"/>
                  </a:moveTo>
                  <a:lnTo>
                    <a:pt x="688" y="2896"/>
                  </a:lnTo>
                  <a:lnTo>
                    <a:pt x="676" y="2875"/>
                  </a:lnTo>
                  <a:lnTo>
                    <a:pt x="662" y="2850"/>
                  </a:lnTo>
                  <a:lnTo>
                    <a:pt x="648" y="2823"/>
                  </a:lnTo>
                  <a:lnTo>
                    <a:pt x="632" y="2795"/>
                  </a:lnTo>
                  <a:lnTo>
                    <a:pt x="616" y="2762"/>
                  </a:lnTo>
                  <a:lnTo>
                    <a:pt x="602" y="2732"/>
                  </a:lnTo>
                  <a:lnTo>
                    <a:pt x="588" y="2704"/>
                  </a:lnTo>
                  <a:lnTo>
                    <a:pt x="577" y="2680"/>
                  </a:lnTo>
                  <a:lnTo>
                    <a:pt x="569" y="2659"/>
                  </a:lnTo>
                  <a:lnTo>
                    <a:pt x="562" y="2642"/>
                  </a:lnTo>
                  <a:lnTo>
                    <a:pt x="560" y="2631"/>
                  </a:lnTo>
                  <a:lnTo>
                    <a:pt x="560" y="2627"/>
                  </a:lnTo>
                  <a:lnTo>
                    <a:pt x="561" y="2627"/>
                  </a:lnTo>
                  <a:lnTo>
                    <a:pt x="563" y="2628"/>
                  </a:lnTo>
                  <a:lnTo>
                    <a:pt x="567" y="2631"/>
                  </a:lnTo>
                  <a:lnTo>
                    <a:pt x="570" y="2636"/>
                  </a:lnTo>
                  <a:lnTo>
                    <a:pt x="579" y="2649"/>
                  </a:lnTo>
                  <a:lnTo>
                    <a:pt x="591" y="2668"/>
                  </a:lnTo>
                  <a:lnTo>
                    <a:pt x="618" y="2716"/>
                  </a:lnTo>
                  <a:lnTo>
                    <a:pt x="651" y="2777"/>
                  </a:lnTo>
                  <a:lnTo>
                    <a:pt x="661" y="2797"/>
                  </a:lnTo>
                  <a:lnTo>
                    <a:pt x="671" y="2817"/>
                  </a:lnTo>
                  <a:lnTo>
                    <a:pt x="680" y="2835"/>
                  </a:lnTo>
                  <a:lnTo>
                    <a:pt x="688" y="2853"/>
                  </a:lnTo>
                  <a:close/>
                  <a:moveTo>
                    <a:pt x="688" y="2930"/>
                  </a:moveTo>
                  <a:lnTo>
                    <a:pt x="688" y="2980"/>
                  </a:lnTo>
                  <a:lnTo>
                    <a:pt x="684" y="2971"/>
                  </a:lnTo>
                  <a:lnTo>
                    <a:pt x="679" y="2962"/>
                  </a:lnTo>
                  <a:lnTo>
                    <a:pt x="674" y="2954"/>
                  </a:lnTo>
                  <a:lnTo>
                    <a:pt x="670" y="2945"/>
                  </a:lnTo>
                  <a:lnTo>
                    <a:pt x="652" y="2911"/>
                  </a:lnTo>
                  <a:lnTo>
                    <a:pt x="637" y="2879"/>
                  </a:lnTo>
                  <a:lnTo>
                    <a:pt x="622" y="2851"/>
                  </a:lnTo>
                  <a:lnTo>
                    <a:pt x="611" y="2824"/>
                  </a:lnTo>
                  <a:lnTo>
                    <a:pt x="602" y="2804"/>
                  </a:lnTo>
                  <a:lnTo>
                    <a:pt x="595" y="2786"/>
                  </a:lnTo>
                  <a:lnTo>
                    <a:pt x="592" y="2775"/>
                  </a:lnTo>
                  <a:lnTo>
                    <a:pt x="592" y="2770"/>
                  </a:lnTo>
                  <a:lnTo>
                    <a:pt x="594" y="2770"/>
                  </a:lnTo>
                  <a:lnTo>
                    <a:pt x="596" y="2772"/>
                  </a:lnTo>
                  <a:lnTo>
                    <a:pt x="598" y="2775"/>
                  </a:lnTo>
                  <a:lnTo>
                    <a:pt x="603" y="2779"/>
                  </a:lnTo>
                  <a:lnTo>
                    <a:pt x="613" y="2794"/>
                  </a:lnTo>
                  <a:lnTo>
                    <a:pt x="624" y="2812"/>
                  </a:lnTo>
                  <a:lnTo>
                    <a:pt x="638" y="2836"/>
                  </a:lnTo>
                  <a:lnTo>
                    <a:pt x="653" y="2864"/>
                  </a:lnTo>
                  <a:lnTo>
                    <a:pt x="670" y="2895"/>
                  </a:lnTo>
                  <a:lnTo>
                    <a:pt x="687" y="2927"/>
                  </a:lnTo>
                  <a:lnTo>
                    <a:pt x="688" y="2930"/>
                  </a:lnTo>
                  <a:close/>
                  <a:moveTo>
                    <a:pt x="688" y="3007"/>
                  </a:moveTo>
                  <a:lnTo>
                    <a:pt x="688" y="3055"/>
                  </a:lnTo>
                  <a:lnTo>
                    <a:pt x="665" y="3006"/>
                  </a:lnTo>
                  <a:lnTo>
                    <a:pt x="648" y="2967"/>
                  </a:lnTo>
                  <a:lnTo>
                    <a:pt x="641" y="2952"/>
                  </a:lnTo>
                  <a:lnTo>
                    <a:pt x="637" y="2941"/>
                  </a:lnTo>
                  <a:lnTo>
                    <a:pt x="634" y="2932"/>
                  </a:lnTo>
                  <a:lnTo>
                    <a:pt x="636" y="2929"/>
                  </a:lnTo>
                  <a:lnTo>
                    <a:pt x="638" y="2929"/>
                  </a:lnTo>
                  <a:lnTo>
                    <a:pt x="641" y="2933"/>
                  </a:lnTo>
                  <a:lnTo>
                    <a:pt x="645" y="2939"/>
                  </a:lnTo>
                  <a:lnTo>
                    <a:pt x="652" y="2948"/>
                  </a:lnTo>
                  <a:lnTo>
                    <a:pt x="668" y="2973"/>
                  </a:lnTo>
                  <a:lnTo>
                    <a:pt x="688" y="3007"/>
                  </a:lnTo>
                  <a:close/>
                  <a:moveTo>
                    <a:pt x="688" y="3103"/>
                  </a:moveTo>
                  <a:lnTo>
                    <a:pt x="688" y="3106"/>
                  </a:lnTo>
                  <a:lnTo>
                    <a:pt x="688" y="3104"/>
                  </a:lnTo>
                  <a:lnTo>
                    <a:pt x="688" y="3103"/>
                  </a:lnTo>
                  <a:close/>
                  <a:moveTo>
                    <a:pt x="688" y="3159"/>
                  </a:moveTo>
                  <a:lnTo>
                    <a:pt x="688" y="3175"/>
                  </a:lnTo>
                  <a:lnTo>
                    <a:pt x="683" y="3166"/>
                  </a:lnTo>
                  <a:lnTo>
                    <a:pt x="674" y="3154"/>
                  </a:lnTo>
                  <a:lnTo>
                    <a:pt x="663" y="3138"/>
                  </a:lnTo>
                  <a:lnTo>
                    <a:pt x="651" y="3117"/>
                  </a:lnTo>
                  <a:lnTo>
                    <a:pt x="638" y="3094"/>
                  </a:lnTo>
                  <a:lnTo>
                    <a:pt x="622" y="3068"/>
                  </a:lnTo>
                  <a:lnTo>
                    <a:pt x="607" y="3039"/>
                  </a:lnTo>
                  <a:lnTo>
                    <a:pt x="591" y="3009"/>
                  </a:lnTo>
                  <a:lnTo>
                    <a:pt x="572" y="2972"/>
                  </a:lnTo>
                  <a:lnTo>
                    <a:pt x="556" y="2938"/>
                  </a:lnTo>
                  <a:lnTo>
                    <a:pt x="540" y="2908"/>
                  </a:lnTo>
                  <a:lnTo>
                    <a:pt x="528" y="2880"/>
                  </a:lnTo>
                  <a:lnTo>
                    <a:pt x="518" y="2857"/>
                  </a:lnTo>
                  <a:lnTo>
                    <a:pt x="511" y="2840"/>
                  </a:lnTo>
                  <a:lnTo>
                    <a:pt x="507" y="2828"/>
                  </a:lnTo>
                  <a:lnTo>
                    <a:pt x="507" y="2822"/>
                  </a:lnTo>
                  <a:lnTo>
                    <a:pt x="508" y="2822"/>
                  </a:lnTo>
                  <a:lnTo>
                    <a:pt x="511" y="2824"/>
                  </a:lnTo>
                  <a:lnTo>
                    <a:pt x="514" y="2828"/>
                  </a:lnTo>
                  <a:lnTo>
                    <a:pt x="517" y="2833"/>
                  </a:lnTo>
                  <a:lnTo>
                    <a:pt x="528" y="2849"/>
                  </a:lnTo>
                  <a:lnTo>
                    <a:pt x="540" y="2869"/>
                  </a:lnTo>
                  <a:lnTo>
                    <a:pt x="554" y="2895"/>
                  </a:lnTo>
                  <a:lnTo>
                    <a:pt x="572" y="2924"/>
                  </a:lnTo>
                  <a:lnTo>
                    <a:pt x="590" y="2957"/>
                  </a:lnTo>
                  <a:lnTo>
                    <a:pt x="608" y="2993"/>
                  </a:lnTo>
                  <a:lnTo>
                    <a:pt x="622" y="3019"/>
                  </a:lnTo>
                  <a:lnTo>
                    <a:pt x="636" y="3045"/>
                  </a:lnTo>
                  <a:lnTo>
                    <a:pt x="648" y="3069"/>
                  </a:lnTo>
                  <a:lnTo>
                    <a:pt x="659" y="3092"/>
                  </a:lnTo>
                  <a:lnTo>
                    <a:pt x="668" y="3112"/>
                  </a:lnTo>
                  <a:lnTo>
                    <a:pt x="676" y="3130"/>
                  </a:lnTo>
                  <a:lnTo>
                    <a:pt x="684" y="3146"/>
                  </a:lnTo>
                  <a:lnTo>
                    <a:pt x="688" y="3159"/>
                  </a:lnTo>
                  <a:close/>
                  <a:moveTo>
                    <a:pt x="688" y="3208"/>
                  </a:moveTo>
                  <a:lnTo>
                    <a:pt x="688" y="3256"/>
                  </a:lnTo>
                  <a:lnTo>
                    <a:pt x="682" y="3243"/>
                  </a:lnTo>
                  <a:lnTo>
                    <a:pt x="674" y="3230"/>
                  </a:lnTo>
                  <a:lnTo>
                    <a:pt x="667" y="3217"/>
                  </a:lnTo>
                  <a:lnTo>
                    <a:pt x="660" y="3203"/>
                  </a:lnTo>
                  <a:lnTo>
                    <a:pt x="640" y="3165"/>
                  </a:lnTo>
                  <a:lnTo>
                    <a:pt x="622" y="3130"/>
                  </a:lnTo>
                  <a:lnTo>
                    <a:pt x="606" y="3098"/>
                  </a:lnTo>
                  <a:lnTo>
                    <a:pt x="593" y="3070"/>
                  </a:lnTo>
                  <a:lnTo>
                    <a:pt x="582" y="3046"/>
                  </a:lnTo>
                  <a:lnTo>
                    <a:pt x="575" y="3027"/>
                  </a:lnTo>
                  <a:lnTo>
                    <a:pt x="571" y="3015"/>
                  </a:lnTo>
                  <a:lnTo>
                    <a:pt x="571" y="3010"/>
                  </a:lnTo>
                  <a:lnTo>
                    <a:pt x="572" y="3010"/>
                  </a:lnTo>
                  <a:lnTo>
                    <a:pt x="574" y="3012"/>
                  </a:lnTo>
                  <a:lnTo>
                    <a:pt x="577" y="3015"/>
                  </a:lnTo>
                  <a:lnTo>
                    <a:pt x="582" y="3021"/>
                  </a:lnTo>
                  <a:lnTo>
                    <a:pt x="592" y="3037"/>
                  </a:lnTo>
                  <a:lnTo>
                    <a:pt x="605" y="3058"/>
                  </a:lnTo>
                  <a:lnTo>
                    <a:pt x="620" y="3084"/>
                  </a:lnTo>
                  <a:lnTo>
                    <a:pt x="638" y="3115"/>
                  </a:lnTo>
                  <a:lnTo>
                    <a:pt x="657" y="3149"/>
                  </a:lnTo>
                  <a:lnTo>
                    <a:pt x="677" y="3186"/>
                  </a:lnTo>
                  <a:lnTo>
                    <a:pt x="688" y="3208"/>
                  </a:lnTo>
                  <a:close/>
                  <a:moveTo>
                    <a:pt x="688" y="3275"/>
                  </a:moveTo>
                  <a:lnTo>
                    <a:pt x="688" y="3314"/>
                  </a:lnTo>
                  <a:lnTo>
                    <a:pt x="670" y="3275"/>
                  </a:lnTo>
                  <a:lnTo>
                    <a:pt x="655" y="3243"/>
                  </a:lnTo>
                  <a:lnTo>
                    <a:pt x="651" y="3231"/>
                  </a:lnTo>
                  <a:lnTo>
                    <a:pt x="648" y="3222"/>
                  </a:lnTo>
                  <a:lnTo>
                    <a:pt x="645" y="3217"/>
                  </a:lnTo>
                  <a:lnTo>
                    <a:pt x="647" y="3214"/>
                  </a:lnTo>
                  <a:lnTo>
                    <a:pt x="648" y="3214"/>
                  </a:lnTo>
                  <a:lnTo>
                    <a:pt x="651" y="3217"/>
                  </a:lnTo>
                  <a:lnTo>
                    <a:pt x="654" y="3221"/>
                  </a:lnTo>
                  <a:lnTo>
                    <a:pt x="660" y="3229"/>
                  </a:lnTo>
                  <a:lnTo>
                    <a:pt x="672" y="3249"/>
                  </a:lnTo>
                  <a:lnTo>
                    <a:pt x="688" y="3275"/>
                  </a:lnTo>
                  <a:close/>
                  <a:moveTo>
                    <a:pt x="254" y="2432"/>
                  </a:moveTo>
                  <a:lnTo>
                    <a:pt x="272" y="2468"/>
                  </a:lnTo>
                  <a:lnTo>
                    <a:pt x="288" y="2501"/>
                  </a:lnTo>
                  <a:lnTo>
                    <a:pt x="302" y="2532"/>
                  </a:lnTo>
                  <a:lnTo>
                    <a:pt x="315" y="2558"/>
                  </a:lnTo>
                  <a:lnTo>
                    <a:pt x="324" y="2581"/>
                  </a:lnTo>
                  <a:lnTo>
                    <a:pt x="332" y="2599"/>
                  </a:lnTo>
                  <a:lnTo>
                    <a:pt x="335" y="2610"/>
                  </a:lnTo>
                  <a:lnTo>
                    <a:pt x="335" y="2615"/>
                  </a:lnTo>
                  <a:lnTo>
                    <a:pt x="332" y="2613"/>
                  </a:lnTo>
                  <a:lnTo>
                    <a:pt x="325" y="2604"/>
                  </a:lnTo>
                  <a:lnTo>
                    <a:pt x="316" y="2590"/>
                  </a:lnTo>
                  <a:lnTo>
                    <a:pt x="304" y="2569"/>
                  </a:lnTo>
                  <a:lnTo>
                    <a:pt x="289" y="2544"/>
                  </a:lnTo>
                  <a:lnTo>
                    <a:pt x="274" y="2514"/>
                  </a:lnTo>
                  <a:lnTo>
                    <a:pt x="256" y="2482"/>
                  </a:lnTo>
                  <a:lnTo>
                    <a:pt x="239" y="2447"/>
                  </a:lnTo>
                  <a:lnTo>
                    <a:pt x="221" y="2411"/>
                  </a:lnTo>
                  <a:lnTo>
                    <a:pt x="205" y="2377"/>
                  </a:lnTo>
                  <a:lnTo>
                    <a:pt x="191" y="2346"/>
                  </a:lnTo>
                  <a:lnTo>
                    <a:pt x="179" y="2319"/>
                  </a:lnTo>
                  <a:lnTo>
                    <a:pt x="169" y="2296"/>
                  </a:lnTo>
                  <a:lnTo>
                    <a:pt x="162" y="2279"/>
                  </a:lnTo>
                  <a:lnTo>
                    <a:pt x="159" y="2268"/>
                  </a:lnTo>
                  <a:lnTo>
                    <a:pt x="159" y="2262"/>
                  </a:lnTo>
                  <a:lnTo>
                    <a:pt x="162" y="2264"/>
                  </a:lnTo>
                  <a:lnTo>
                    <a:pt x="169" y="2273"/>
                  </a:lnTo>
                  <a:lnTo>
                    <a:pt x="178" y="2288"/>
                  </a:lnTo>
                  <a:lnTo>
                    <a:pt x="190" y="2309"/>
                  </a:lnTo>
                  <a:lnTo>
                    <a:pt x="204" y="2334"/>
                  </a:lnTo>
                  <a:lnTo>
                    <a:pt x="219" y="2364"/>
                  </a:lnTo>
                  <a:lnTo>
                    <a:pt x="237" y="2397"/>
                  </a:lnTo>
                  <a:lnTo>
                    <a:pt x="254" y="2432"/>
                  </a:lnTo>
                  <a:close/>
                  <a:moveTo>
                    <a:pt x="496" y="2904"/>
                  </a:moveTo>
                  <a:lnTo>
                    <a:pt x="515" y="2942"/>
                  </a:lnTo>
                  <a:lnTo>
                    <a:pt x="533" y="2977"/>
                  </a:lnTo>
                  <a:lnTo>
                    <a:pt x="548" y="3009"/>
                  </a:lnTo>
                  <a:lnTo>
                    <a:pt x="561" y="3037"/>
                  </a:lnTo>
                  <a:lnTo>
                    <a:pt x="572" y="3060"/>
                  </a:lnTo>
                  <a:lnTo>
                    <a:pt x="580" y="3079"/>
                  </a:lnTo>
                  <a:lnTo>
                    <a:pt x="584" y="3091"/>
                  </a:lnTo>
                  <a:lnTo>
                    <a:pt x="584" y="3096"/>
                  </a:lnTo>
                  <a:lnTo>
                    <a:pt x="583" y="3096"/>
                  </a:lnTo>
                  <a:lnTo>
                    <a:pt x="581" y="3094"/>
                  </a:lnTo>
                  <a:lnTo>
                    <a:pt x="577" y="3091"/>
                  </a:lnTo>
                  <a:lnTo>
                    <a:pt x="573" y="3085"/>
                  </a:lnTo>
                  <a:lnTo>
                    <a:pt x="563" y="3069"/>
                  </a:lnTo>
                  <a:lnTo>
                    <a:pt x="550" y="3048"/>
                  </a:lnTo>
                  <a:lnTo>
                    <a:pt x="535" y="3022"/>
                  </a:lnTo>
                  <a:lnTo>
                    <a:pt x="517" y="2991"/>
                  </a:lnTo>
                  <a:lnTo>
                    <a:pt x="499" y="2957"/>
                  </a:lnTo>
                  <a:lnTo>
                    <a:pt x="480" y="2920"/>
                  </a:lnTo>
                  <a:lnTo>
                    <a:pt x="460" y="2882"/>
                  </a:lnTo>
                  <a:lnTo>
                    <a:pt x="444" y="2847"/>
                  </a:lnTo>
                  <a:lnTo>
                    <a:pt x="427" y="2816"/>
                  </a:lnTo>
                  <a:lnTo>
                    <a:pt x="415" y="2787"/>
                  </a:lnTo>
                  <a:lnTo>
                    <a:pt x="404" y="2764"/>
                  </a:lnTo>
                  <a:lnTo>
                    <a:pt x="397" y="2745"/>
                  </a:lnTo>
                  <a:lnTo>
                    <a:pt x="393" y="2733"/>
                  </a:lnTo>
                  <a:lnTo>
                    <a:pt x="393" y="2728"/>
                  </a:lnTo>
                  <a:lnTo>
                    <a:pt x="397" y="2730"/>
                  </a:lnTo>
                  <a:lnTo>
                    <a:pt x="403" y="2740"/>
                  </a:lnTo>
                  <a:lnTo>
                    <a:pt x="413" y="2755"/>
                  </a:lnTo>
                  <a:lnTo>
                    <a:pt x="426" y="2776"/>
                  </a:lnTo>
                  <a:lnTo>
                    <a:pt x="442" y="2804"/>
                  </a:lnTo>
                  <a:lnTo>
                    <a:pt x="458" y="2833"/>
                  </a:lnTo>
                  <a:lnTo>
                    <a:pt x="477" y="2868"/>
                  </a:lnTo>
                  <a:lnTo>
                    <a:pt x="496" y="2904"/>
                  </a:lnTo>
                  <a:close/>
                  <a:moveTo>
                    <a:pt x="183" y="2271"/>
                  </a:moveTo>
                  <a:lnTo>
                    <a:pt x="167" y="2236"/>
                  </a:lnTo>
                  <a:lnTo>
                    <a:pt x="151" y="2204"/>
                  </a:lnTo>
                  <a:lnTo>
                    <a:pt x="138" y="2174"/>
                  </a:lnTo>
                  <a:lnTo>
                    <a:pt x="126" y="2148"/>
                  </a:lnTo>
                  <a:lnTo>
                    <a:pt x="117" y="2126"/>
                  </a:lnTo>
                  <a:lnTo>
                    <a:pt x="111" y="2109"/>
                  </a:lnTo>
                  <a:lnTo>
                    <a:pt x="107" y="2098"/>
                  </a:lnTo>
                  <a:lnTo>
                    <a:pt x="107" y="2093"/>
                  </a:lnTo>
                  <a:lnTo>
                    <a:pt x="111" y="2094"/>
                  </a:lnTo>
                  <a:lnTo>
                    <a:pt x="117" y="2103"/>
                  </a:lnTo>
                  <a:lnTo>
                    <a:pt x="126" y="2117"/>
                  </a:lnTo>
                  <a:lnTo>
                    <a:pt x="137" y="2137"/>
                  </a:lnTo>
                  <a:lnTo>
                    <a:pt x="150" y="2161"/>
                  </a:lnTo>
                  <a:lnTo>
                    <a:pt x="165" y="2190"/>
                  </a:lnTo>
                  <a:lnTo>
                    <a:pt x="182" y="2222"/>
                  </a:lnTo>
                  <a:lnTo>
                    <a:pt x="199" y="2256"/>
                  </a:lnTo>
                  <a:lnTo>
                    <a:pt x="216" y="2291"/>
                  </a:lnTo>
                  <a:lnTo>
                    <a:pt x="231" y="2322"/>
                  </a:lnTo>
                  <a:lnTo>
                    <a:pt x="244" y="2352"/>
                  </a:lnTo>
                  <a:lnTo>
                    <a:pt x="256" y="2378"/>
                  </a:lnTo>
                  <a:lnTo>
                    <a:pt x="265" y="2400"/>
                  </a:lnTo>
                  <a:lnTo>
                    <a:pt x="272" y="2418"/>
                  </a:lnTo>
                  <a:lnTo>
                    <a:pt x="275" y="2429"/>
                  </a:lnTo>
                  <a:lnTo>
                    <a:pt x="276" y="2433"/>
                  </a:lnTo>
                  <a:lnTo>
                    <a:pt x="274" y="2433"/>
                  </a:lnTo>
                  <a:lnTo>
                    <a:pt x="272" y="2432"/>
                  </a:lnTo>
                  <a:lnTo>
                    <a:pt x="270" y="2428"/>
                  </a:lnTo>
                  <a:lnTo>
                    <a:pt x="266" y="2423"/>
                  </a:lnTo>
                  <a:lnTo>
                    <a:pt x="256" y="2409"/>
                  </a:lnTo>
                  <a:lnTo>
                    <a:pt x="245" y="2389"/>
                  </a:lnTo>
                  <a:lnTo>
                    <a:pt x="231" y="2365"/>
                  </a:lnTo>
                  <a:lnTo>
                    <a:pt x="217" y="2337"/>
                  </a:lnTo>
                  <a:lnTo>
                    <a:pt x="201" y="2305"/>
                  </a:lnTo>
                  <a:lnTo>
                    <a:pt x="183" y="2271"/>
                  </a:lnTo>
                  <a:close/>
                  <a:moveTo>
                    <a:pt x="412" y="2728"/>
                  </a:moveTo>
                  <a:lnTo>
                    <a:pt x="395" y="2692"/>
                  </a:lnTo>
                  <a:lnTo>
                    <a:pt x="378" y="2658"/>
                  </a:lnTo>
                  <a:lnTo>
                    <a:pt x="363" y="2627"/>
                  </a:lnTo>
                  <a:lnTo>
                    <a:pt x="351" y="2600"/>
                  </a:lnTo>
                  <a:lnTo>
                    <a:pt x="341" y="2577"/>
                  </a:lnTo>
                  <a:lnTo>
                    <a:pt x="334" y="2559"/>
                  </a:lnTo>
                  <a:lnTo>
                    <a:pt x="331" y="2547"/>
                  </a:lnTo>
                  <a:lnTo>
                    <a:pt x="330" y="2543"/>
                  </a:lnTo>
                  <a:lnTo>
                    <a:pt x="332" y="2543"/>
                  </a:lnTo>
                  <a:lnTo>
                    <a:pt x="334" y="2545"/>
                  </a:lnTo>
                  <a:lnTo>
                    <a:pt x="336" y="2548"/>
                  </a:lnTo>
                  <a:lnTo>
                    <a:pt x="341" y="2554"/>
                  </a:lnTo>
                  <a:lnTo>
                    <a:pt x="351" y="2568"/>
                  </a:lnTo>
                  <a:lnTo>
                    <a:pt x="363" y="2589"/>
                  </a:lnTo>
                  <a:lnTo>
                    <a:pt x="377" y="2614"/>
                  </a:lnTo>
                  <a:lnTo>
                    <a:pt x="393" y="2644"/>
                  </a:lnTo>
                  <a:lnTo>
                    <a:pt x="411" y="2676"/>
                  </a:lnTo>
                  <a:lnTo>
                    <a:pt x="430" y="2713"/>
                  </a:lnTo>
                  <a:lnTo>
                    <a:pt x="447" y="2748"/>
                  </a:lnTo>
                  <a:lnTo>
                    <a:pt x="464" y="2782"/>
                  </a:lnTo>
                  <a:lnTo>
                    <a:pt x="479" y="2812"/>
                  </a:lnTo>
                  <a:lnTo>
                    <a:pt x="491" y="2840"/>
                  </a:lnTo>
                  <a:lnTo>
                    <a:pt x="501" y="2862"/>
                  </a:lnTo>
                  <a:lnTo>
                    <a:pt x="507" y="2879"/>
                  </a:lnTo>
                  <a:lnTo>
                    <a:pt x="512" y="2891"/>
                  </a:lnTo>
                  <a:lnTo>
                    <a:pt x="512" y="2897"/>
                  </a:lnTo>
                  <a:lnTo>
                    <a:pt x="511" y="2897"/>
                  </a:lnTo>
                  <a:lnTo>
                    <a:pt x="508" y="2895"/>
                  </a:lnTo>
                  <a:lnTo>
                    <a:pt x="505" y="2891"/>
                  </a:lnTo>
                  <a:lnTo>
                    <a:pt x="501" y="2886"/>
                  </a:lnTo>
                  <a:lnTo>
                    <a:pt x="491" y="2870"/>
                  </a:lnTo>
                  <a:lnTo>
                    <a:pt x="479" y="2850"/>
                  </a:lnTo>
                  <a:lnTo>
                    <a:pt x="465" y="2825"/>
                  </a:lnTo>
                  <a:lnTo>
                    <a:pt x="448" y="2796"/>
                  </a:lnTo>
                  <a:lnTo>
                    <a:pt x="431" y="2763"/>
                  </a:lnTo>
                  <a:lnTo>
                    <a:pt x="412" y="2728"/>
                  </a:lnTo>
                  <a:close/>
                  <a:moveTo>
                    <a:pt x="153" y="2097"/>
                  </a:moveTo>
                  <a:lnTo>
                    <a:pt x="170" y="2129"/>
                  </a:lnTo>
                  <a:lnTo>
                    <a:pt x="184" y="2160"/>
                  </a:lnTo>
                  <a:lnTo>
                    <a:pt x="197" y="2189"/>
                  </a:lnTo>
                  <a:lnTo>
                    <a:pt x="208" y="2214"/>
                  </a:lnTo>
                  <a:lnTo>
                    <a:pt x="217" y="2235"/>
                  </a:lnTo>
                  <a:lnTo>
                    <a:pt x="222" y="2251"/>
                  </a:lnTo>
                  <a:lnTo>
                    <a:pt x="226" y="2262"/>
                  </a:lnTo>
                  <a:lnTo>
                    <a:pt x="226" y="2266"/>
                  </a:lnTo>
                  <a:lnTo>
                    <a:pt x="222" y="2265"/>
                  </a:lnTo>
                  <a:lnTo>
                    <a:pt x="217" y="2257"/>
                  </a:lnTo>
                  <a:lnTo>
                    <a:pt x="208" y="2242"/>
                  </a:lnTo>
                  <a:lnTo>
                    <a:pt x="197" y="2224"/>
                  </a:lnTo>
                  <a:lnTo>
                    <a:pt x="170" y="2173"/>
                  </a:lnTo>
                  <a:lnTo>
                    <a:pt x="138" y="2111"/>
                  </a:lnTo>
                  <a:lnTo>
                    <a:pt x="122" y="2078"/>
                  </a:lnTo>
                  <a:lnTo>
                    <a:pt x="107" y="2046"/>
                  </a:lnTo>
                  <a:lnTo>
                    <a:pt x="94" y="2018"/>
                  </a:lnTo>
                  <a:lnTo>
                    <a:pt x="83" y="1992"/>
                  </a:lnTo>
                  <a:lnTo>
                    <a:pt x="76" y="1972"/>
                  </a:lnTo>
                  <a:lnTo>
                    <a:pt x="69" y="1955"/>
                  </a:lnTo>
                  <a:lnTo>
                    <a:pt x="66" y="1944"/>
                  </a:lnTo>
                  <a:lnTo>
                    <a:pt x="66" y="1939"/>
                  </a:lnTo>
                  <a:lnTo>
                    <a:pt x="67" y="1939"/>
                  </a:lnTo>
                  <a:lnTo>
                    <a:pt x="69" y="1941"/>
                  </a:lnTo>
                  <a:lnTo>
                    <a:pt x="71" y="1944"/>
                  </a:lnTo>
                  <a:lnTo>
                    <a:pt x="76" y="1949"/>
                  </a:lnTo>
                  <a:lnTo>
                    <a:pt x="84" y="1963"/>
                  </a:lnTo>
                  <a:lnTo>
                    <a:pt x="95" y="1981"/>
                  </a:lnTo>
                  <a:lnTo>
                    <a:pt x="107" y="2006"/>
                  </a:lnTo>
                  <a:lnTo>
                    <a:pt x="122" y="2033"/>
                  </a:lnTo>
                  <a:lnTo>
                    <a:pt x="137" y="2064"/>
                  </a:lnTo>
                  <a:lnTo>
                    <a:pt x="153" y="2097"/>
                  </a:lnTo>
                  <a:close/>
                  <a:moveTo>
                    <a:pt x="373" y="2535"/>
                  </a:moveTo>
                  <a:lnTo>
                    <a:pt x="390" y="2569"/>
                  </a:lnTo>
                  <a:lnTo>
                    <a:pt x="405" y="2602"/>
                  </a:lnTo>
                  <a:lnTo>
                    <a:pt x="420" y="2631"/>
                  </a:lnTo>
                  <a:lnTo>
                    <a:pt x="432" y="2658"/>
                  </a:lnTo>
                  <a:lnTo>
                    <a:pt x="441" y="2680"/>
                  </a:lnTo>
                  <a:lnTo>
                    <a:pt x="447" y="2696"/>
                  </a:lnTo>
                  <a:lnTo>
                    <a:pt x="450" y="2708"/>
                  </a:lnTo>
                  <a:lnTo>
                    <a:pt x="450" y="2713"/>
                  </a:lnTo>
                  <a:lnTo>
                    <a:pt x="449" y="2713"/>
                  </a:lnTo>
                  <a:lnTo>
                    <a:pt x="447" y="2711"/>
                  </a:lnTo>
                  <a:lnTo>
                    <a:pt x="445" y="2708"/>
                  </a:lnTo>
                  <a:lnTo>
                    <a:pt x="441" y="2703"/>
                  </a:lnTo>
                  <a:lnTo>
                    <a:pt x="432" y="2688"/>
                  </a:lnTo>
                  <a:lnTo>
                    <a:pt x="420" y="2669"/>
                  </a:lnTo>
                  <a:lnTo>
                    <a:pt x="405" y="2645"/>
                  </a:lnTo>
                  <a:lnTo>
                    <a:pt x="390" y="2616"/>
                  </a:lnTo>
                  <a:lnTo>
                    <a:pt x="374" y="2584"/>
                  </a:lnTo>
                  <a:lnTo>
                    <a:pt x="356" y="2550"/>
                  </a:lnTo>
                  <a:lnTo>
                    <a:pt x="339" y="2515"/>
                  </a:lnTo>
                  <a:lnTo>
                    <a:pt x="323" y="2483"/>
                  </a:lnTo>
                  <a:lnTo>
                    <a:pt x="309" y="2454"/>
                  </a:lnTo>
                  <a:lnTo>
                    <a:pt x="298" y="2428"/>
                  </a:lnTo>
                  <a:lnTo>
                    <a:pt x="288" y="2406"/>
                  </a:lnTo>
                  <a:lnTo>
                    <a:pt x="282" y="2388"/>
                  </a:lnTo>
                  <a:lnTo>
                    <a:pt x="278" y="2377"/>
                  </a:lnTo>
                  <a:lnTo>
                    <a:pt x="278" y="2372"/>
                  </a:lnTo>
                  <a:lnTo>
                    <a:pt x="279" y="2372"/>
                  </a:lnTo>
                  <a:lnTo>
                    <a:pt x="282" y="2374"/>
                  </a:lnTo>
                  <a:lnTo>
                    <a:pt x="285" y="2377"/>
                  </a:lnTo>
                  <a:lnTo>
                    <a:pt x="288" y="2382"/>
                  </a:lnTo>
                  <a:lnTo>
                    <a:pt x="298" y="2397"/>
                  </a:lnTo>
                  <a:lnTo>
                    <a:pt x="309" y="2417"/>
                  </a:lnTo>
                  <a:lnTo>
                    <a:pt x="323" y="2441"/>
                  </a:lnTo>
                  <a:lnTo>
                    <a:pt x="339" y="2469"/>
                  </a:lnTo>
                  <a:lnTo>
                    <a:pt x="355" y="2500"/>
                  </a:lnTo>
                  <a:lnTo>
                    <a:pt x="373" y="2535"/>
                  </a:lnTo>
                  <a:close/>
                  <a:moveTo>
                    <a:pt x="102" y="1965"/>
                  </a:moveTo>
                  <a:lnTo>
                    <a:pt x="73" y="1904"/>
                  </a:lnTo>
                  <a:lnTo>
                    <a:pt x="50" y="1851"/>
                  </a:lnTo>
                  <a:lnTo>
                    <a:pt x="43" y="1831"/>
                  </a:lnTo>
                  <a:lnTo>
                    <a:pt x="37" y="1815"/>
                  </a:lnTo>
                  <a:lnTo>
                    <a:pt x="34" y="1805"/>
                  </a:lnTo>
                  <a:lnTo>
                    <a:pt x="34" y="1801"/>
                  </a:lnTo>
                  <a:lnTo>
                    <a:pt x="37" y="1802"/>
                  </a:lnTo>
                  <a:lnTo>
                    <a:pt x="43" y="1809"/>
                  </a:lnTo>
                  <a:lnTo>
                    <a:pt x="52" y="1823"/>
                  </a:lnTo>
                  <a:lnTo>
                    <a:pt x="62" y="1841"/>
                  </a:lnTo>
                  <a:lnTo>
                    <a:pt x="88" y="1889"/>
                  </a:lnTo>
                  <a:lnTo>
                    <a:pt x="118" y="1951"/>
                  </a:lnTo>
                  <a:lnTo>
                    <a:pt x="147" y="2012"/>
                  </a:lnTo>
                  <a:lnTo>
                    <a:pt x="170" y="2064"/>
                  </a:lnTo>
                  <a:lnTo>
                    <a:pt x="178" y="2085"/>
                  </a:lnTo>
                  <a:lnTo>
                    <a:pt x="184" y="2100"/>
                  </a:lnTo>
                  <a:lnTo>
                    <a:pt x="186" y="2111"/>
                  </a:lnTo>
                  <a:lnTo>
                    <a:pt x="186" y="2115"/>
                  </a:lnTo>
                  <a:lnTo>
                    <a:pt x="185" y="2115"/>
                  </a:lnTo>
                  <a:lnTo>
                    <a:pt x="183" y="2113"/>
                  </a:lnTo>
                  <a:lnTo>
                    <a:pt x="181" y="2111"/>
                  </a:lnTo>
                  <a:lnTo>
                    <a:pt x="178" y="2105"/>
                  </a:lnTo>
                  <a:lnTo>
                    <a:pt x="169" y="2092"/>
                  </a:lnTo>
                  <a:lnTo>
                    <a:pt x="159" y="2075"/>
                  </a:lnTo>
                  <a:lnTo>
                    <a:pt x="133" y="2026"/>
                  </a:lnTo>
                  <a:lnTo>
                    <a:pt x="102" y="1965"/>
                  </a:lnTo>
                  <a:close/>
                  <a:moveTo>
                    <a:pt x="310" y="2389"/>
                  </a:moveTo>
                  <a:lnTo>
                    <a:pt x="294" y="2355"/>
                  </a:lnTo>
                  <a:lnTo>
                    <a:pt x="278" y="2325"/>
                  </a:lnTo>
                  <a:lnTo>
                    <a:pt x="265" y="2296"/>
                  </a:lnTo>
                  <a:lnTo>
                    <a:pt x="254" y="2270"/>
                  </a:lnTo>
                  <a:lnTo>
                    <a:pt x="245" y="2249"/>
                  </a:lnTo>
                  <a:lnTo>
                    <a:pt x="240" y="2232"/>
                  </a:lnTo>
                  <a:lnTo>
                    <a:pt x="236" y="2222"/>
                  </a:lnTo>
                  <a:lnTo>
                    <a:pt x="236" y="2216"/>
                  </a:lnTo>
                  <a:lnTo>
                    <a:pt x="238" y="2216"/>
                  </a:lnTo>
                  <a:lnTo>
                    <a:pt x="239" y="2218"/>
                  </a:lnTo>
                  <a:lnTo>
                    <a:pt x="242" y="2222"/>
                  </a:lnTo>
                  <a:lnTo>
                    <a:pt x="245" y="2226"/>
                  </a:lnTo>
                  <a:lnTo>
                    <a:pt x="254" y="2240"/>
                  </a:lnTo>
                  <a:lnTo>
                    <a:pt x="266" y="2259"/>
                  </a:lnTo>
                  <a:lnTo>
                    <a:pt x="279" y="2283"/>
                  </a:lnTo>
                  <a:lnTo>
                    <a:pt x="294" y="2310"/>
                  </a:lnTo>
                  <a:lnTo>
                    <a:pt x="310" y="2341"/>
                  </a:lnTo>
                  <a:lnTo>
                    <a:pt x="327" y="2374"/>
                  </a:lnTo>
                  <a:lnTo>
                    <a:pt x="343" y="2407"/>
                  </a:lnTo>
                  <a:lnTo>
                    <a:pt x="358" y="2437"/>
                  </a:lnTo>
                  <a:lnTo>
                    <a:pt x="371" y="2466"/>
                  </a:lnTo>
                  <a:lnTo>
                    <a:pt x="382" y="2491"/>
                  </a:lnTo>
                  <a:lnTo>
                    <a:pt x="391" y="2513"/>
                  </a:lnTo>
                  <a:lnTo>
                    <a:pt x="398" y="2530"/>
                  </a:lnTo>
                  <a:lnTo>
                    <a:pt x="401" y="2540"/>
                  </a:lnTo>
                  <a:lnTo>
                    <a:pt x="401" y="2545"/>
                  </a:lnTo>
                  <a:lnTo>
                    <a:pt x="398" y="2544"/>
                  </a:lnTo>
                  <a:lnTo>
                    <a:pt x="391" y="2535"/>
                  </a:lnTo>
                  <a:lnTo>
                    <a:pt x="381" y="2521"/>
                  </a:lnTo>
                  <a:lnTo>
                    <a:pt x="370" y="2502"/>
                  </a:lnTo>
                  <a:lnTo>
                    <a:pt x="343" y="2452"/>
                  </a:lnTo>
                  <a:lnTo>
                    <a:pt x="310" y="2389"/>
                  </a:lnTo>
                  <a:close/>
                  <a:moveTo>
                    <a:pt x="534" y="2830"/>
                  </a:moveTo>
                  <a:lnTo>
                    <a:pt x="516" y="2795"/>
                  </a:lnTo>
                  <a:lnTo>
                    <a:pt x="500" y="2762"/>
                  </a:lnTo>
                  <a:lnTo>
                    <a:pt x="485" y="2732"/>
                  </a:lnTo>
                  <a:lnTo>
                    <a:pt x="473" y="2706"/>
                  </a:lnTo>
                  <a:lnTo>
                    <a:pt x="465" y="2684"/>
                  </a:lnTo>
                  <a:lnTo>
                    <a:pt x="458" y="2667"/>
                  </a:lnTo>
                  <a:lnTo>
                    <a:pt x="454" y="2656"/>
                  </a:lnTo>
                  <a:lnTo>
                    <a:pt x="454" y="2650"/>
                  </a:lnTo>
                  <a:lnTo>
                    <a:pt x="456" y="2650"/>
                  </a:lnTo>
                  <a:lnTo>
                    <a:pt x="458" y="2652"/>
                  </a:lnTo>
                  <a:lnTo>
                    <a:pt x="460" y="2656"/>
                  </a:lnTo>
                  <a:lnTo>
                    <a:pt x="465" y="2660"/>
                  </a:lnTo>
                  <a:lnTo>
                    <a:pt x="474" y="2675"/>
                  </a:lnTo>
                  <a:lnTo>
                    <a:pt x="487" y="2695"/>
                  </a:lnTo>
                  <a:lnTo>
                    <a:pt x="500" y="2719"/>
                  </a:lnTo>
                  <a:lnTo>
                    <a:pt x="516" y="2748"/>
                  </a:lnTo>
                  <a:lnTo>
                    <a:pt x="533" y="2779"/>
                  </a:lnTo>
                  <a:lnTo>
                    <a:pt x="551" y="2813"/>
                  </a:lnTo>
                  <a:lnTo>
                    <a:pt x="569" y="2849"/>
                  </a:lnTo>
                  <a:lnTo>
                    <a:pt x="585" y="2880"/>
                  </a:lnTo>
                  <a:lnTo>
                    <a:pt x="599" y="2911"/>
                  </a:lnTo>
                  <a:lnTo>
                    <a:pt x="611" y="2937"/>
                  </a:lnTo>
                  <a:lnTo>
                    <a:pt x="621" y="2959"/>
                  </a:lnTo>
                  <a:lnTo>
                    <a:pt x="628" y="2976"/>
                  </a:lnTo>
                  <a:lnTo>
                    <a:pt x="631" y="2988"/>
                  </a:lnTo>
                  <a:lnTo>
                    <a:pt x="631" y="2993"/>
                  </a:lnTo>
                  <a:lnTo>
                    <a:pt x="630" y="2993"/>
                  </a:lnTo>
                  <a:lnTo>
                    <a:pt x="628" y="2991"/>
                  </a:lnTo>
                  <a:lnTo>
                    <a:pt x="625" y="2988"/>
                  </a:lnTo>
                  <a:lnTo>
                    <a:pt x="621" y="2982"/>
                  </a:lnTo>
                  <a:lnTo>
                    <a:pt x="611" y="2968"/>
                  </a:lnTo>
                  <a:lnTo>
                    <a:pt x="599" y="2948"/>
                  </a:lnTo>
                  <a:lnTo>
                    <a:pt x="585" y="2924"/>
                  </a:lnTo>
                  <a:lnTo>
                    <a:pt x="569" y="2896"/>
                  </a:lnTo>
                  <a:lnTo>
                    <a:pt x="551" y="2864"/>
                  </a:lnTo>
                  <a:lnTo>
                    <a:pt x="534" y="2830"/>
                  </a:lnTo>
                  <a:close/>
                  <a:moveTo>
                    <a:pt x="92" y="1819"/>
                  </a:moveTo>
                  <a:lnTo>
                    <a:pt x="119" y="1880"/>
                  </a:lnTo>
                  <a:lnTo>
                    <a:pt x="141" y="1929"/>
                  </a:lnTo>
                  <a:lnTo>
                    <a:pt x="149" y="1949"/>
                  </a:lnTo>
                  <a:lnTo>
                    <a:pt x="155" y="1964"/>
                  </a:lnTo>
                  <a:lnTo>
                    <a:pt x="157" y="1974"/>
                  </a:lnTo>
                  <a:lnTo>
                    <a:pt x="157" y="1978"/>
                  </a:lnTo>
                  <a:lnTo>
                    <a:pt x="153" y="1977"/>
                  </a:lnTo>
                  <a:lnTo>
                    <a:pt x="148" y="1969"/>
                  </a:lnTo>
                  <a:lnTo>
                    <a:pt x="140" y="1956"/>
                  </a:lnTo>
                  <a:lnTo>
                    <a:pt x="129" y="1939"/>
                  </a:lnTo>
                  <a:lnTo>
                    <a:pt x="105" y="1893"/>
                  </a:lnTo>
                  <a:lnTo>
                    <a:pt x="76" y="1835"/>
                  </a:lnTo>
                  <a:lnTo>
                    <a:pt x="48" y="1774"/>
                  </a:lnTo>
                  <a:lnTo>
                    <a:pt x="27" y="1725"/>
                  </a:lnTo>
                  <a:lnTo>
                    <a:pt x="20" y="1705"/>
                  </a:lnTo>
                  <a:lnTo>
                    <a:pt x="14" y="1690"/>
                  </a:lnTo>
                  <a:lnTo>
                    <a:pt x="11" y="1679"/>
                  </a:lnTo>
                  <a:lnTo>
                    <a:pt x="11" y="1675"/>
                  </a:lnTo>
                  <a:lnTo>
                    <a:pt x="14" y="1676"/>
                  </a:lnTo>
                  <a:lnTo>
                    <a:pt x="20" y="1683"/>
                  </a:lnTo>
                  <a:lnTo>
                    <a:pt x="29" y="1696"/>
                  </a:lnTo>
                  <a:lnTo>
                    <a:pt x="38" y="1714"/>
                  </a:lnTo>
                  <a:lnTo>
                    <a:pt x="62" y="1761"/>
                  </a:lnTo>
                  <a:lnTo>
                    <a:pt x="92" y="1819"/>
                  </a:lnTo>
                  <a:close/>
                  <a:moveTo>
                    <a:pt x="290" y="2226"/>
                  </a:moveTo>
                  <a:lnTo>
                    <a:pt x="306" y="2259"/>
                  </a:lnTo>
                  <a:lnTo>
                    <a:pt x="320" y="2288"/>
                  </a:lnTo>
                  <a:lnTo>
                    <a:pt x="333" y="2316"/>
                  </a:lnTo>
                  <a:lnTo>
                    <a:pt x="344" y="2340"/>
                  </a:lnTo>
                  <a:lnTo>
                    <a:pt x="352" y="2361"/>
                  </a:lnTo>
                  <a:lnTo>
                    <a:pt x="357" y="2376"/>
                  </a:lnTo>
                  <a:lnTo>
                    <a:pt x="361" y="2387"/>
                  </a:lnTo>
                  <a:lnTo>
                    <a:pt x="361" y="2393"/>
                  </a:lnTo>
                  <a:lnTo>
                    <a:pt x="359" y="2393"/>
                  </a:lnTo>
                  <a:lnTo>
                    <a:pt x="357" y="2390"/>
                  </a:lnTo>
                  <a:lnTo>
                    <a:pt x="355" y="2387"/>
                  </a:lnTo>
                  <a:lnTo>
                    <a:pt x="352" y="2383"/>
                  </a:lnTo>
                  <a:lnTo>
                    <a:pt x="343" y="2370"/>
                  </a:lnTo>
                  <a:lnTo>
                    <a:pt x="332" y="2351"/>
                  </a:lnTo>
                  <a:lnTo>
                    <a:pt x="305" y="2303"/>
                  </a:lnTo>
                  <a:lnTo>
                    <a:pt x="274" y="2242"/>
                  </a:lnTo>
                  <a:lnTo>
                    <a:pt x="259" y="2209"/>
                  </a:lnTo>
                  <a:lnTo>
                    <a:pt x="244" y="2180"/>
                  </a:lnTo>
                  <a:lnTo>
                    <a:pt x="231" y="2152"/>
                  </a:lnTo>
                  <a:lnTo>
                    <a:pt x="221" y="2128"/>
                  </a:lnTo>
                  <a:lnTo>
                    <a:pt x="213" y="2108"/>
                  </a:lnTo>
                  <a:lnTo>
                    <a:pt x="207" y="2091"/>
                  </a:lnTo>
                  <a:lnTo>
                    <a:pt x="204" y="2081"/>
                  </a:lnTo>
                  <a:lnTo>
                    <a:pt x="204" y="2076"/>
                  </a:lnTo>
                  <a:lnTo>
                    <a:pt x="206" y="2076"/>
                  </a:lnTo>
                  <a:lnTo>
                    <a:pt x="207" y="2078"/>
                  </a:lnTo>
                  <a:lnTo>
                    <a:pt x="210" y="2081"/>
                  </a:lnTo>
                  <a:lnTo>
                    <a:pt x="214" y="2086"/>
                  </a:lnTo>
                  <a:lnTo>
                    <a:pt x="222" y="2099"/>
                  </a:lnTo>
                  <a:lnTo>
                    <a:pt x="233" y="2116"/>
                  </a:lnTo>
                  <a:lnTo>
                    <a:pt x="260" y="2166"/>
                  </a:lnTo>
                  <a:lnTo>
                    <a:pt x="290" y="2226"/>
                  </a:lnTo>
                  <a:close/>
                  <a:moveTo>
                    <a:pt x="504" y="2651"/>
                  </a:moveTo>
                  <a:lnTo>
                    <a:pt x="522" y="2684"/>
                  </a:lnTo>
                  <a:lnTo>
                    <a:pt x="537" y="2715"/>
                  </a:lnTo>
                  <a:lnTo>
                    <a:pt x="550" y="2743"/>
                  </a:lnTo>
                  <a:lnTo>
                    <a:pt x="561" y="2770"/>
                  </a:lnTo>
                  <a:lnTo>
                    <a:pt x="571" y="2790"/>
                  </a:lnTo>
                  <a:lnTo>
                    <a:pt x="577" y="2807"/>
                  </a:lnTo>
                  <a:lnTo>
                    <a:pt x="581" y="2818"/>
                  </a:lnTo>
                  <a:lnTo>
                    <a:pt x="581" y="2823"/>
                  </a:lnTo>
                  <a:lnTo>
                    <a:pt x="579" y="2823"/>
                  </a:lnTo>
                  <a:lnTo>
                    <a:pt x="576" y="2821"/>
                  </a:lnTo>
                  <a:lnTo>
                    <a:pt x="574" y="2818"/>
                  </a:lnTo>
                  <a:lnTo>
                    <a:pt x="570" y="2813"/>
                  </a:lnTo>
                  <a:lnTo>
                    <a:pt x="561" y="2799"/>
                  </a:lnTo>
                  <a:lnTo>
                    <a:pt x="549" y="2781"/>
                  </a:lnTo>
                  <a:lnTo>
                    <a:pt x="521" y="2730"/>
                  </a:lnTo>
                  <a:lnTo>
                    <a:pt x="487" y="2667"/>
                  </a:lnTo>
                  <a:lnTo>
                    <a:pt x="470" y="2634"/>
                  </a:lnTo>
                  <a:lnTo>
                    <a:pt x="455" y="2602"/>
                  </a:lnTo>
                  <a:lnTo>
                    <a:pt x="442" y="2573"/>
                  </a:lnTo>
                  <a:lnTo>
                    <a:pt x="431" y="2548"/>
                  </a:lnTo>
                  <a:lnTo>
                    <a:pt x="421" y="2526"/>
                  </a:lnTo>
                  <a:lnTo>
                    <a:pt x="415" y="2510"/>
                  </a:lnTo>
                  <a:lnTo>
                    <a:pt x="412" y="2498"/>
                  </a:lnTo>
                  <a:lnTo>
                    <a:pt x="412" y="2493"/>
                  </a:lnTo>
                  <a:lnTo>
                    <a:pt x="413" y="2493"/>
                  </a:lnTo>
                  <a:lnTo>
                    <a:pt x="415" y="2494"/>
                  </a:lnTo>
                  <a:lnTo>
                    <a:pt x="418" y="2498"/>
                  </a:lnTo>
                  <a:lnTo>
                    <a:pt x="422" y="2503"/>
                  </a:lnTo>
                  <a:lnTo>
                    <a:pt x="431" y="2517"/>
                  </a:lnTo>
                  <a:lnTo>
                    <a:pt x="443" y="2536"/>
                  </a:lnTo>
                  <a:lnTo>
                    <a:pt x="456" y="2560"/>
                  </a:lnTo>
                  <a:lnTo>
                    <a:pt x="471" y="2588"/>
                  </a:lnTo>
                  <a:lnTo>
                    <a:pt x="488" y="2617"/>
                  </a:lnTo>
                  <a:lnTo>
                    <a:pt x="504" y="2651"/>
                  </a:lnTo>
                  <a:close/>
                  <a:moveTo>
                    <a:pt x="264" y="2094"/>
                  </a:moveTo>
                  <a:lnTo>
                    <a:pt x="293" y="2154"/>
                  </a:lnTo>
                  <a:lnTo>
                    <a:pt x="315" y="2204"/>
                  </a:lnTo>
                  <a:lnTo>
                    <a:pt x="322" y="2224"/>
                  </a:lnTo>
                  <a:lnTo>
                    <a:pt x="328" y="2239"/>
                  </a:lnTo>
                  <a:lnTo>
                    <a:pt x="331" y="2249"/>
                  </a:lnTo>
                  <a:lnTo>
                    <a:pt x="331" y="2253"/>
                  </a:lnTo>
                  <a:lnTo>
                    <a:pt x="330" y="2253"/>
                  </a:lnTo>
                  <a:lnTo>
                    <a:pt x="328" y="2252"/>
                  </a:lnTo>
                  <a:lnTo>
                    <a:pt x="324" y="2249"/>
                  </a:lnTo>
                  <a:lnTo>
                    <a:pt x="321" y="2245"/>
                  </a:lnTo>
                  <a:lnTo>
                    <a:pt x="313" y="2231"/>
                  </a:lnTo>
                  <a:lnTo>
                    <a:pt x="302" y="2215"/>
                  </a:lnTo>
                  <a:lnTo>
                    <a:pt x="277" y="2168"/>
                  </a:lnTo>
                  <a:lnTo>
                    <a:pt x="248" y="2110"/>
                  </a:lnTo>
                  <a:lnTo>
                    <a:pt x="219" y="2049"/>
                  </a:lnTo>
                  <a:lnTo>
                    <a:pt x="197" y="1999"/>
                  </a:lnTo>
                  <a:lnTo>
                    <a:pt x="190" y="1979"/>
                  </a:lnTo>
                  <a:lnTo>
                    <a:pt x="184" y="1964"/>
                  </a:lnTo>
                  <a:lnTo>
                    <a:pt x="181" y="1954"/>
                  </a:lnTo>
                  <a:lnTo>
                    <a:pt x="181" y="1949"/>
                  </a:lnTo>
                  <a:lnTo>
                    <a:pt x="182" y="1949"/>
                  </a:lnTo>
                  <a:lnTo>
                    <a:pt x="184" y="1951"/>
                  </a:lnTo>
                  <a:lnTo>
                    <a:pt x="187" y="1954"/>
                  </a:lnTo>
                  <a:lnTo>
                    <a:pt x="191" y="1958"/>
                  </a:lnTo>
                  <a:lnTo>
                    <a:pt x="198" y="1971"/>
                  </a:lnTo>
                  <a:lnTo>
                    <a:pt x="209" y="1988"/>
                  </a:lnTo>
                  <a:lnTo>
                    <a:pt x="235" y="2035"/>
                  </a:lnTo>
                  <a:lnTo>
                    <a:pt x="264" y="2094"/>
                  </a:lnTo>
                  <a:close/>
                  <a:moveTo>
                    <a:pt x="450" y="2519"/>
                  </a:moveTo>
                  <a:lnTo>
                    <a:pt x="435" y="2487"/>
                  </a:lnTo>
                  <a:lnTo>
                    <a:pt x="420" y="2456"/>
                  </a:lnTo>
                  <a:lnTo>
                    <a:pt x="408" y="2429"/>
                  </a:lnTo>
                  <a:lnTo>
                    <a:pt x="397" y="2403"/>
                  </a:lnTo>
                  <a:lnTo>
                    <a:pt x="388" y="2384"/>
                  </a:lnTo>
                  <a:lnTo>
                    <a:pt x="382" y="2367"/>
                  </a:lnTo>
                  <a:lnTo>
                    <a:pt x="379" y="2356"/>
                  </a:lnTo>
                  <a:lnTo>
                    <a:pt x="379" y="2352"/>
                  </a:lnTo>
                  <a:lnTo>
                    <a:pt x="380" y="2352"/>
                  </a:lnTo>
                  <a:lnTo>
                    <a:pt x="382" y="2353"/>
                  </a:lnTo>
                  <a:lnTo>
                    <a:pt x="386" y="2356"/>
                  </a:lnTo>
                  <a:lnTo>
                    <a:pt x="389" y="2361"/>
                  </a:lnTo>
                  <a:lnTo>
                    <a:pt x="398" y="2374"/>
                  </a:lnTo>
                  <a:lnTo>
                    <a:pt x="409" y="2393"/>
                  </a:lnTo>
                  <a:lnTo>
                    <a:pt x="436" y="2441"/>
                  </a:lnTo>
                  <a:lnTo>
                    <a:pt x="468" y="2502"/>
                  </a:lnTo>
                  <a:lnTo>
                    <a:pt x="484" y="2534"/>
                  </a:lnTo>
                  <a:lnTo>
                    <a:pt x="499" y="2565"/>
                  </a:lnTo>
                  <a:lnTo>
                    <a:pt x="512" y="2592"/>
                  </a:lnTo>
                  <a:lnTo>
                    <a:pt x="523" y="2616"/>
                  </a:lnTo>
                  <a:lnTo>
                    <a:pt x="531" y="2637"/>
                  </a:lnTo>
                  <a:lnTo>
                    <a:pt x="537" y="2652"/>
                  </a:lnTo>
                  <a:lnTo>
                    <a:pt x="540" y="2663"/>
                  </a:lnTo>
                  <a:lnTo>
                    <a:pt x="540" y="2669"/>
                  </a:lnTo>
                  <a:lnTo>
                    <a:pt x="539" y="2669"/>
                  </a:lnTo>
                  <a:lnTo>
                    <a:pt x="537" y="2667"/>
                  </a:lnTo>
                  <a:lnTo>
                    <a:pt x="534" y="2664"/>
                  </a:lnTo>
                  <a:lnTo>
                    <a:pt x="530" y="2659"/>
                  </a:lnTo>
                  <a:lnTo>
                    <a:pt x="522" y="2646"/>
                  </a:lnTo>
                  <a:lnTo>
                    <a:pt x="511" y="2628"/>
                  </a:lnTo>
                  <a:lnTo>
                    <a:pt x="483" y="2580"/>
                  </a:lnTo>
                  <a:lnTo>
                    <a:pt x="450" y="2519"/>
                  </a:lnTo>
                  <a:close/>
                  <a:moveTo>
                    <a:pt x="230" y="1991"/>
                  </a:moveTo>
                  <a:lnTo>
                    <a:pt x="204" y="1933"/>
                  </a:lnTo>
                  <a:lnTo>
                    <a:pt x="183" y="1885"/>
                  </a:lnTo>
                  <a:lnTo>
                    <a:pt x="175" y="1866"/>
                  </a:lnTo>
                  <a:lnTo>
                    <a:pt x="170" y="1851"/>
                  </a:lnTo>
                  <a:lnTo>
                    <a:pt x="168" y="1841"/>
                  </a:lnTo>
                  <a:lnTo>
                    <a:pt x="168" y="1837"/>
                  </a:lnTo>
                  <a:lnTo>
                    <a:pt x="169" y="1837"/>
                  </a:lnTo>
                  <a:lnTo>
                    <a:pt x="171" y="1838"/>
                  </a:lnTo>
                  <a:lnTo>
                    <a:pt x="173" y="1841"/>
                  </a:lnTo>
                  <a:lnTo>
                    <a:pt x="176" y="1846"/>
                  </a:lnTo>
                  <a:lnTo>
                    <a:pt x="184" y="1858"/>
                  </a:lnTo>
                  <a:lnTo>
                    <a:pt x="194" y="1874"/>
                  </a:lnTo>
                  <a:lnTo>
                    <a:pt x="219" y="1919"/>
                  </a:lnTo>
                  <a:lnTo>
                    <a:pt x="247" y="1975"/>
                  </a:lnTo>
                  <a:lnTo>
                    <a:pt x="274" y="2033"/>
                  </a:lnTo>
                  <a:lnTo>
                    <a:pt x="295" y="2081"/>
                  </a:lnTo>
                  <a:lnTo>
                    <a:pt x="302" y="2100"/>
                  </a:lnTo>
                  <a:lnTo>
                    <a:pt x="308" y="2115"/>
                  </a:lnTo>
                  <a:lnTo>
                    <a:pt x="310" y="2125"/>
                  </a:lnTo>
                  <a:lnTo>
                    <a:pt x="310" y="2129"/>
                  </a:lnTo>
                  <a:lnTo>
                    <a:pt x="309" y="2129"/>
                  </a:lnTo>
                  <a:lnTo>
                    <a:pt x="307" y="2128"/>
                  </a:lnTo>
                  <a:lnTo>
                    <a:pt x="305" y="2125"/>
                  </a:lnTo>
                  <a:lnTo>
                    <a:pt x="301" y="2121"/>
                  </a:lnTo>
                  <a:lnTo>
                    <a:pt x="294" y="2109"/>
                  </a:lnTo>
                  <a:lnTo>
                    <a:pt x="283" y="2092"/>
                  </a:lnTo>
                  <a:lnTo>
                    <a:pt x="259" y="2047"/>
                  </a:lnTo>
                  <a:lnTo>
                    <a:pt x="230" y="1991"/>
                  </a:lnTo>
                  <a:close/>
                  <a:moveTo>
                    <a:pt x="442" y="2368"/>
                  </a:moveTo>
                  <a:lnTo>
                    <a:pt x="471" y="2429"/>
                  </a:lnTo>
                  <a:lnTo>
                    <a:pt x="493" y="2478"/>
                  </a:lnTo>
                  <a:lnTo>
                    <a:pt x="502" y="2498"/>
                  </a:lnTo>
                  <a:lnTo>
                    <a:pt x="507" y="2513"/>
                  </a:lnTo>
                  <a:lnTo>
                    <a:pt x="510" y="2524"/>
                  </a:lnTo>
                  <a:lnTo>
                    <a:pt x="510" y="2528"/>
                  </a:lnTo>
                  <a:lnTo>
                    <a:pt x="508" y="2528"/>
                  </a:lnTo>
                  <a:lnTo>
                    <a:pt x="506" y="2527"/>
                  </a:lnTo>
                  <a:lnTo>
                    <a:pt x="504" y="2524"/>
                  </a:lnTo>
                  <a:lnTo>
                    <a:pt x="501" y="2520"/>
                  </a:lnTo>
                  <a:lnTo>
                    <a:pt x="492" y="2508"/>
                  </a:lnTo>
                  <a:lnTo>
                    <a:pt x="481" y="2490"/>
                  </a:lnTo>
                  <a:lnTo>
                    <a:pt x="455" y="2443"/>
                  </a:lnTo>
                  <a:lnTo>
                    <a:pt x="424" y="2385"/>
                  </a:lnTo>
                  <a:lnTo>
                    <a:pt x="396" y="2325"/>
                  </a:lnTo>
                  <a:lnTo>
                    <a:pt x="373" y="2274"/>
                  </a:lnTo>
                  <a:lnTo>
                    <a:pt x="365" y="2253"/>
                  </a:lnTo>
                  <a:lnTo>
                    <a:pt x="359" y="2238"/>
                  </a:lnTo>
                  <a:lnTo>
                    <a:pt x="356" y="2228"/>
                  </a:lnTo>
                  <a:lnTo>
                    <a:pt x="356" y="2223"/>
                  </a:lnTo>
                  <a:lnTo>
                    <a:pt x="357" y="2223"/>
                  </a:lnTo>
                  <a:lnTo>
                    <a:pt x="359" y="2225"/>
                  </a:lnTo>
                  <a:lnTo>
                    <a:pt x="363" y="2227"/>
                  </a:lnTo>
                  <a:lnTo>
                    <a:pt x="366" y="2231"/>
                  </a:lnTo>
                  <a:lnTo>
                    <a:pt x="375" y="2245"/>
                  </a:lnTo>
                  <a:lnTo>
                    <a:pt x="385" y="2262"/>
                  </a:lnTo>
                  <a:lnTo>
                    <a:pt x="411" y="2309"/>
                  </a:lnTo>
                  <a:lnTo>
                    <a:pt x="442" y="2368"/>
                  </a:lnTo>
                  <a:close/>
                  <a:moveTo>
                    <a:pt x="239" y="1871"/>
                  </a:moveTo>
                  <a:lnTo>
                    <a:pt x="265" y="1926"/>
                  </a:lnTo>
                  <a:lnTo>
                    <a:pt x="285" y="1973"/>
                  </a:lnTo>
                  <a:lnTo>
                    <a:pt x="292" y="1990"/>
                  </a:lnTo>
                  <a:lnTo>
                    <a:pt x="297" y="2005"/>
                  </a:lnTo>
                  <a:lnTo>
                    <a:pt x="299" y="2014"/>
                  </a:lnTo>
                  <a:lnTo>
                    <a:pt x="299" y="2019"/>
                  </a:lnTo>
                  <a:lnTo>
                    <a:pt x="298" y="2019"/>
                  </a:lnTo>
                  <a:lnTo>
                    <a:pt x="296" y="2018"/>
                  </a:lnTo>
                  <a:lnTo>
                    <a:pt x="294" y="2014"/>
                  </a:lnTo>
                  <a:lnTo>
                    <a:pt x="290" y="2011"/>
                  </a:lnTo>
                  <a:lnTo>
                    <a:pt x="283" y="1999"/>
                  </a:lnTo>
                  <a:lnTo>
                    <a:pt x="273" y="1983"/>
                  </a:lnTo>
                  <a:lnTo>
                    <a:pt x="250" y="1940"/>
                  </a:lnTo>
                  <a:lnTo>
                    <a:pt x="222" y="1886"/>
                  </a:lnTo>
                  <a:lnTo>
                    <a:pt x="196" y="1830"/>
                  </a:lnTo>
                  <a:lnTo>
                    <a:pt x="176" y="1784"/>
                  </a:lnTo>
                  <a:lnTo>
                    <a:pt x="170" y="1766"/>
                  </a:lnTo>
                  <a:lnTo>
                    <a:pt x="164" y="1751"/>
                  </a:lnTo>
                  <a:lnTo>
                    <a:pt x="162" y="1741"/>
                  </a:lnTo>
                  <a:lnTo>
                    <a:pt x="163" y="1737"/>
                  </a:lnTo>
                  <a:lnTo>
                    <a:pt x="165" y="1738"/>
                  </a:lnTo>
                  <a:lnTo>
                    <a:pt x="171" y="1745"/>
                  </a:lnTo>
                  <a:lnTo>
                    <a:pt x="179" y="1757"/>
                  </a:lnTo>
                  <a:lnTo>
                    <a:pt x="189" y="1773"/>
                  </a:lnTo>
                  <a:lnTo>
                    <a:pt x="212" y="1816"/>
                  </a:lnTo>
                  <a:lnTo>
                    <a:pt x="239" y="1871"/>
                  </a:lnTo>
                  <a:close/>
                  <a:moveTo>
                    <a:pt x="425" y="2248"/>
                  </a:moveTo>
                  <a:lnTo>
                    <a:pt x="453" y="2306"/>
                  </a:lnTo>
                  <a:lnTo>
                    <a:pt x="474" y="2354"/>
                  </a:lnTo>
                  <a:lnTo>
                    <a:pt x="482" y="2373"/>
                  </a:lnTo>
                  <a:lnTo>
                    <a:pt x="488" y="2388"/>
                  </a:lnTo>
                  <a:lnTo>
                    <a:pt x="490" y="2398"/>
                  </a:lnTo>
                  <a:lnTo>
                    <a:pt x="490" y="2402"/>
                  </a:lnTo>
                  <a:lnTo>
                    <a:pt x="489" y="2403"/>
                  </a:lnTo>
                  <a:lnTo>
                    <a:pt x="487" y="2401"/>
                  </a:lnTo>
                  <a:lnTo>
                    <a:pt x="483" y="2399"/>
                  </a:lnTo>
                  <a:lnTo>
                    <a:pt x="480" y="2395"/>
                  </a:lnTo>
                  <a:lnTo>
                    <a:pt x="472" y="2383"/>
                  </a:lnTo>
                  <a:lnTo>
                    <a:pt x="461" y="2365"/>
                  </a:lnTo>
                  <a:lnTo>
                    <a:pt x="436" y="2320"/>
                  </a:lnTo>
                  <a:lnTo>
                    <a:pt x="408" y="2264"/>
                  </a:lnTo>
                  <a:lnTo>
                    <a:pt x="379" y="2206"/>
                  </a:lnTo>
                  <a:lnTo>
                    <a:pt x="358" y="2158"/>
                  </a:lnTo>
                  <a:lnTo>
                    <a:pt x="351" y="2139"/>
                  </a:lnTo>
                  <a:lnTo>
                    <a:pt x="345" y="2124"/>
                  </a:lnTo>
                  <a:lnTo>
                    <a:pt x="343" y="2114"/>
                  </a:lnTo>
                  <a:lnTo>
                    <a:pt x="343" y="2109"/>
                  </a:lnTo>
                  <a:lnTo>
                    <a:pt x="344" y="2109"/>
                  </a:lnTo>
                  <a:lnTo>
                    <a:pt x="346" y="2111"/>
                  </a:lnTo>
                  <a:lnTo>
                    <a:pt x="350" y="2113"/>
                  </a:lnTo>
                  <a:lnTo>
                    <a:pt x="353" y="2117"/>
                  </a:lnTo>
                  <a:lnTo>
                    <a:pt x="361" y="2129"/>
                  </a:lnTo>
                  <a:lnTo>
                    <a:pt x="370" y="2146"/>
                  </a:lnTo>
                  <a:lnTo>
                    <a:pt x="396" y="2192"/>
                  </a:lnTo>
                  <a:lnTo>
                    <a:pt x="425" y="2248"/>
                  </a:lnTo>
                  <a:close/>
                  <a:moveTo>
                    <a:pt x="75" y="1430"/>
                  </a:moveTo>
                  <a:lnTo>
                    <a:pt x="98" y="1482"/>
                  </a:lnTo>
                  <a:lnTo>
                    <a:pt x="115" y="1524"/>
                  </a:lnTo>
                  <a:lnTo>
                    <a:pt x="122" y="1541"/>
                  </a:lnTo>
                  <a:lnTo>
                    <a:pt x="125" y="1554"/>
                  </a:lnTo>
                  <a:lnTo>
                    <a:pt x="127" y="1563"/>
                  </a:lnTo>
                  <a:lnTo>
                    <a:pt x="127" y="1567"/>
                  </a:lnTo>
                  <a:lnTo>
                    <a:pt x="124" y="1566"/>
                  </a:lnTo>
                  <a:lnTo>
                    <a:pt x="119" y="1559"/>
                  </a:lnTo>
                  <a:lnTo>
                    <a:pt x="113" y="1550"/>
                  </a:lnTo>
                  <a:lnTo>
                    <a:pt x="104" y="1534"/>
                  </a:lnTo>
                  <a:lnTo>
                    <a:pt x="83" y="1495"/>
                  </a:lnTo>
                  <a:lnTo>
                    <a:pt x="58" y="1444"/>
                  </a:lnTo>
                  <a:lnTo>
                    <a:pt x="35" y="1394"/>
                  </a:lnTo>
                  <a:lnTo>
                    <a:pt x="18" y="1351"/>
                  </a:lnTo>
                  <a:lnTo>
                    <a:pt x="12" y="1334"/>
                  </a:lnTo>
                  <a:lnTo>
                    <a:pt x="8" y="1321"/>
                  </a:lnTo>
                  <a:lnTo>
                    <a:pt x="6" y="1312"/>
                  </a:lnTo>
                  <a:lnTo>
                    <a:pt x="6" y="1307"/>
                  </a:lnTo>
                  <a:lnTo>
                    <a:pt x="9" y="1310"/>
                  </a:lnTo>
                  <a:lnTo>
                    <a:pt x="14" y="1315"/>
                  </a:lnTo>
                  <a:lnTo>
                    <a:pt x="21" y="1326"/>
                  </a:lnTo>
                  <a:lnTo>
                    <a:pt x="30" y="1340"/>
                  </a:lnTo>
                  <a:lnTo>
                    <a:pt x="50" y="1380"/>
                  </a:lnTo>
                  <a:lnTo>
                    <a:pt x="75" y="1430"/>
                  </a:lnTo>
                  <a:close/>
                  <a:moveTo>
                    <a:pt x="240" y="1779"/>
                  </a:moveTo>
                  <a:lnTo>
                    <a:pt x="264" y="1832"/>
                  </a:lnTo>
                  <a:lnTo>
                    <a:pt x="284" y="1876"/>
                  </a:lnTo>
                  <a:lnTo>
                    <a:pt x="290" y="1894"/>
                  </a:lnTo>
                  <a:lnTo>
                    <a:pt x="295" y="1908"/>
                  </a:lnTo>
                  <a:lnTo>
                    <a:pt x="297" y="1917"/>
                  </a:lnTo>
                  <a:lnTo>
                    <a:pt x="297" y="1921"/>
                  </a:lnTo>
                  <a:lnTo>
                    <a:pt x="296" y="1921"/>
                  </a:lnTo>
                  <a:lnTo>
                    <a:pt x="294" y="1920"/>
                  </a:lnTo>
                  <a:lnTo>
                    <a:pt x="292" y="1918"/>
                  </a:lnTo>
                  <a:lnTo>
                    <a:pt x="288" y="1914"/>
                  </a:lnTo>
                  <a:lnTo>
                    <a:pt x="281" y="1903"/>
                  </a:lnTo>
                  <a:lnTo>
                    <a:pt x="272" y="1887"/>
                  </a:lnTo>
                  <a:lnTo>
                    <a:pt x="250" y="1846"/>
                  </a:lnTo>
                  <a:lnTo>
                    <a:pt x="224" y="1794"/>
                  </a:lnTo>
                  <a:lnTo>
                    <a:pt x="198" y="1740"/>
                  </a:lnTo>
                  <a:lnTo>
                    <a:pt x="180" y="1695"/>
                  </a:lnTo>
                  <a:lnTo>
                    <a:pt x="173" y="1678"/>
                  </a:lnTo>
                  <a:lnTo>
                    <a:pt x="169" y="1665"/>
                  </a:lnTo>
                  <a:lnTo>
                    <a:pt x="167" y="1655"/>
                  </a:lnTo>
                  <a:lnTo>
                    <a:pt x="167" y="1650"/>
                  </a:lnTo>
                  <a:lnTo>
                    <a:pt x="168" y="1650"/>
                  </a:lnTo>
                  <a:lnTo>
                    <a:pt x="170" y="1652"/>
                  </a:lnTo>
                  <a:lnTo>
                    <a:pt x="172" y="1655"/>
                  </a:lnTo>
                  <a:lnTo>
                    <a:pt x="175" y="1658"/>
                  </a:lnTo>
                  <a:lnTo>
                    <a:pt x="182" y="1669"/>
                  </a:lnTo>
                  <a:lnTo>
                    <a:pt x="192" y="1684"/>
                  </a:lnTo>
                  <a:lnTo>
                    <a:pt x="214" y="1726"/>
                  </a:lnTo>
                  <a:lnTo>
                    <a:pt x="240" y="1779"/>
                  </a:lnTo>
                  <a:close/>
                  <a:moveTo>
                    <a:pt x="418" y="2142"/>
                  </a:moveTo>
                  <a:lnTo>
                    <a:pt x="444" y="2197"/>
                  </a:lnTo>
                  <a:lnTo>
                    <a:pt x="465" y="2243"/>
                  </a:lnTo>
                  <a:lnTo>
                    <a:pt x="471" y="2262"/>
                  </a:lnTo>
                  <a:lnTo>
                    <a:pt x="477" y="2276"/>
                  </a:lnTo>
                  <a:lnTo>
                    <a:pt x="479" y="2286"/>
                  </a:lnTo>
                  <a:lnTo>
                    <a:pt x="479" y="2291"/>
                  </a:lnTo>
                  <a:lnTo>
                    <a:pt x="477" y="2291"/>
                  </a:lnTo>
                  <a:lnTo>
                    <a:pt x="476" y="2289"/>
                  </a:lnTo>
                  <a:lnTo>
                    <a:pt x="472" y="2286"/>
                  </a:lnTo>
                  <a:lnTo>
                    <a:pt x="469" y="2283"/>
                  </a:lnTo>
                  <a:lnTo>
                    <a:pt x="461" y="2271"/>
                  </a:lnTo>
                  <a:lnTo>
                    <a:pt x="451" y="2254"/>
                  </a:lnTo>
                  <a:lnTo>
                    <a:pt x="427" y="2212"/>
                  </a:lnTo>
                  <a:lnTo>
                    <a:pt x="400" y="2158"/>
                  </a:lnTo>
                  <a:lnTo>
                    <a:pt x="374" y="2102"/>
                  </a:lnTo>
                  <a:lnTo>
                    <a:pt x="353" y="2055"/>
                  </a:lnTo>
                  <a:lnTo>
                    <a:pt x="346" y="2036"/>
                  </a:lnTo>
                  <a:lnTo>
                    <a:pt x="341" y="2022"/>
                  </a:lnTo>
                  <a:lnTo>
                    <a:pt x="339" y="2012"/>
                  </a:lnTo>
                  <a:lnTo>
                    <a:pt x="339" y="2008"/>
                  </a:lnTo>
                  <a:lnTo>
                    <a:pt x="340" y="2008"/>
                  </a:lnTo>
                  <a:lnTo>
                    <a:pt x="342" y="2009"/>
                  </a:lnTo>
                  <a:lnTo>
                    <a:pt x="344" y="2012"/>
                  </a:lnTo>
                  <a:lnTo>
                    <a:pt x="347" y="2015"/>
                  </a:lnTo>
                  <a:lnTo>
                    <a:pt x="356" y="2028"/>
                  </a:lnTo>
                  <a:lnTo>
                    <a:pt x="366" y="2044"/>
                  </a:lnTo>
                  <a:lnTo>
                    <a:pt x="389" y="2088"/>
                  </a:lnTo>
                  <a:lnTo>
                    <a:pt x="418" y="2142"/>
                  </a:lnTo>
                  <a:close/>
                  <a:moveTo>
                    <a:pt x="590" y="2537"/>
                  </a:moveTo>
                  <a:lnTo>
                    <a:pt x="561" y="2479"/>
                  </a:lnTo>
                  <a:lnTo>
                    <a:pt x="539" y="2431"/>
                  </a:lnTo>
                  <a:lnTo>
                    <a:pt x="531" y="2411"/>
                  </a:lnTo>
                  <a:lnTo>
                    <a:pt x="526" y="2396"/>
                  </a:lnTo>
                  <a:lnTo>
                    <a:pt x="524" y="2386"/>
                  </a:lnTo>
                  <a:lnTo>
                    <a:pt x="524" y="2382"/>
                  </a:lnTo>
                  <a:lnTo>
                    <a:pt x="526" y="2382"/>
                  </a:lnTo>
                  <a:lnTo>
                    <a:pt x="527" y="2383"/>
                  </a:lnTo>
                  <a:lnTo>
                    <a:pt x="530" y="2385"/>
                  </a:lnTo>
                  <a:lnTo>
                    <a:pt x="534" y="2389"/>
                  </a:lnTo>
                  <a:lnTo>
                    <a:pt x="542" y="2401"/>
                  </a:lnTo>
                  <a:lnTo>
                    <a:pt x="552" y="2419"/>
                  </a:lnTo>
                  <a:lnTo>
                    <a:pt x="579" y="2464"/>
                  </a:lnTo>
                  <a:lnTo>
                    <a:pt x="608" y="2520"/>
                  </a:lnTo>
                  <a:lnTo>
                    <a:pt x="637" y="2578"/>
                  </a:lnTo>
                  <a:lnTo>
                    <a:pt x="659" y="2626"/>
                  </a:lnTo>
                  <a:lnTo>
                    <a:pt x="666" y="2646"/>
                  </a:lnTo>
                  <a:lnTo>
                    <a:pt x="672" y="2661"/>
                  </a:lnTo>
                  <a:lnTo>
                    <a:pt x="674" y="2671"/>
                  </a:lnTo>
                  <a:lnTo>
                    <a:pt x="674" y="2675"/>
                  </a:lnTo>
                  <a:lnTo>
                    <a:pt x="673" y="2676"/>
                  </a:lnTo>
                  <a:lnTo>
                    <a:pt x="671" y="2674"/>
                  </a:lnTo>
                  <a:lnTo>
                    <a:pt x="667" y="2672"/>
                  </a:lnTo>
                  <a:lnTo>
                    <a:pt x="664" y="2668"/>
                  </a:lnTo>
                  <a:lnTo>
                    <a:pt x="656" y="2656"/>
                  </a:lnTo>
                  <a:lnTo>
                    <a:pt x="645" y="2639"/>
                  </a:lnTo>
                  <a:lnTo>
                    <a:pt x="619" y="2594"/>
                  </a:lnTo>
                  <a:lnTo>
                    <a:pt x="590" y="2537"/>
                  </a:lnTo>
                  <a:close/>
                  <a:moveTo>
                    <a:pt x="141" y="1496"/>
                  </a:moveTo>
                  <a:lnTo>
                    <a:pt x="138" y="1496"/>
                  </a:lnTo>
                  <a:lnTo>
                    <a:pt x="134" y="1489"/>
                  </a:lnTo>
                  <a:lnTo>
                    <a:pt x="127" y="1479"/>
                  </a:lnTo>
                  <a:lnTo>
                    <a:pt x="118" y="1465"/>
                  </a:lnTo>
                  <a:lnTo>
                    <a:pt x="99" y="1427"/>
                  </a:lnTo>
                  <a:lnTo>
                    <a:pt x="75" y="1379"/>
                  </a:lnTo>
                  <a:lnTo>
                    <a:pt x="53" y="1330"/>
                  </a:lnTo>
                  <a:lnTo>
                    <a:pt x="36" y="1289"/>
                  </a:lnTo>
                  <a:lnTo>
                    <a:pt x="31" y="1272"/>
                  </a:lnTo>
                  <a:lnTo>
                    <a:pt x="26" y="1260"/>
                  </a:lnTo>
                  <a:lnTo>
                    <a:pt x="24" y="1251"/>
                  </a:lnTo>
                  <a:lnTo>
                    <a:pt x="25" y="1247"/>
                  </a:lnTo>
                  <a:lnTo>
                    <a:pt x="27" y="1248"/>
                  </a:lnTo>
                  <a:lnTo>
                    <a:pt x="33" y="1255"/>
                  </a:lnTo>
                  <a:lnTo>
                    <a:pt x="39" y="1265"/>
                  </a:lnTo>
                  <a:lnTo>
                    <a:pt x="47" y="1279"/>
                  </a:lnTo>
                  <a:lnTo>
                    <a:pt x="68" y="1316"/>
                  </a:lnTo>
                  <a:lnTo>
                    <a:pt x="91" y="1364"/>
                  </a:lnTo>
                  <a:lnTo>
                    <a:pt x="113" y="1414"/>
                  </a:lnTo>
                  <a:lnTo>
                    <a:pt x="129" y="1454"/>
                  </a:lnTo>
                  <a:lnTo>
                    <a:pt x="136" y="1471"/>
                  </a:lnTo>
                  <a:lnTo>
                    <a:pt x="139" y="1484"/>
                  </a:lnTo>
                  <a:lnTo>
                    <a:pt x="141" y="1493"/>
                  </a:lnTo>
                  <a:lnTo>
                    <a:pt x="141" y="1496"/>
                  </a:lnTo>
                  <a:close/>
                  <a:moveTo>
                    <a:pt x="249" y="1698"/>
                  </a:moveTo>
                  <a:lnTo>
                    <a:pt x="273" y="1749"/>
                  </a:lnTo>
                  <a:lnTo>
                    <a:pt x="290" y="1793"/>
                  </a:lnTo>
                  <a:lnTo>
                    <a:pt x="297" y="1809"/>
                  </a:lnTo>
                  <a:lnTo>
                    <a:pt x="301" y="1823"/>
                  </a:lnTo>
                  <a:lnTo>
                    <a:pt x="304" y="1832"/>
                  </a:lnTo>
                  <a:lnTo>
                    <a:pt x="302" y="1836"/>
                  </a:lnTo>
                  <a:lnTo>
                    <a:pt x="300" y="1835"/>
                  </a:lnTo>
                  <a:lnTo>
                    <a:pt x="295" y="1829"/>
                  </a:lnTo>
                  <a:lnTo>
                    <a:pt x="288" y="1818"/>
                  </a:lnTo>
                  <a:lnTo>
                    <a:pt x="279" y="1804"/>
                  </a:lnTo>
                  <a:lnTo>
                    <a:pt x="258" y="1763"/>
                  </a:lnTo>
                  <a:lnTo>
                    <a:pt x="232" y="1714"/>
                  </a:lnTo>
                  <a:lnTo>
                    <a:pt x="209" y="1663"/>
                  </a:lnTo>
                  <a:lnTo>
                    <a:pt x="191" y="1620"/>
                  </a:lnTo>
                  <a:lnTo>
                    <a:pt x="184" y="1602"/>
                  </a:lnTo>
                  <a:lnTo>
                    <a:pt x="181" y="1589"/>
                  </a:lnTo>
                  <a:lnTo>
                    <a:pt x="179" y="1580"/>
                  </a:lnTo>
                  <a:lnTo>
                    <a:pt x="179" y="1576"/>
                  </a:lnTo>
                  <a:lnTo>
                    <a:pt x="180" y="1576"/>
                  </a:lnTo>
                  <a:lnTo>
                    <a:pt x="182" y="1577"/>
                  </a:lnTo>
                  <a:lnTo>
                    <a:pt x="184" y="1579"/>
                  </a:lnTo>
                  <a:lnTo>
                    <a:pt x="186" y="1584"/>
                  </a:lnTo>
                  <a:lnTo>
                    <a:pt x="194" y="1593"/>
                  </a:lnTo>
                  <a:lnTo>
                    <a:pt x="203" y="1609"/>
                  </a:lnTo>
                  <a:lnTo>
                    <a:pt x="225" y="1648"/>
                  </a:lnTo>
                  <a:lnTo>
                    <a:pt x="249" y="1698"/>
                  </a:lnTo>
                  <a:close/>
                  <a:moveTo>
                    <a:pt x="401" y="2064"/>
                  </a:moveTo>
                  <a:lnTo>
                    <a:pt x="376" y="2010"/>
                  </a:lnTo>
                  <a:lnTo>
                    <a:pt x="357" y="1965"/>
                  </a:lnTo>
                  <a:lnTo>
                    <a:pt x="350" y="1948"/>
                  </a:lnTo>
                  <a:lnTo>
                    <a:pt x="345" y="1933"/>
                  </a:lnTo>
                  <a:lnTo>
                    <a:pt x="343" y="1924"/>
                  </a:lnTo>
                  <a:lnTo>
                    <a:pt x="344" y="1920"/>
                  </a:lnTo>
                  <a:lnTo>
                    <a:pt x="345" y="1920"/>
                  </a:lnTo>
                  <a:lnTo>
                    <a:pt x="347" y="1921"/>
                  </a:lnTo>
                  <a:lnTo>
                    <a:pt x="350" y="1923"/>
                  </a:lnTo>
                  <a:lnTo>
                    <a:pt x="353" y="1928"/>
                  </a:lnTo>
                  <a:lnTo>
                    <a:pt x="359" y="1939"/>
                  </a:lnTo>
                  <a:lnTo>
                    <a:pt x="369" y="1954"/>
                  </a:lnTo>
                  <a:lnTo>
                    <a:pt x="392" y="1996"/>
                  </a:lnTo>
                  <a:lnTo>
                    <a:pt x="419" y="2048"/>
                  </a:lnTo>
                  <a:lnTo>
                    <a:pt x="444" y="2101"/>
                  </a:lnTo>
                  <a:lnTo>
                    <a:pt x="464" y="2146"/>
                  </a:lnTo>
                  <a:lnTo>
                    <a:pt x="470" y="2163"/>
                  </a:lnTo>
                  <a:lnTo>
                    <a:pt x="476" y="2178"/>
                  </a:lnTo>
                  <a:lnTo>
                    <a:pt x="478" y="2188"/>
                  </a:lnTo>
                  <a:lnTo>
                    <a:pt x="477" y="2192"/>
                  </a:lnTo>
                  <a:lnTo>
                    <a:pt x="476" y="2192"/>
                  </a:lnTo>
                  <a:lnTo>
                    <a:pt x="474" y="2191"/>
                  </a:lnTo>
                  <a:lnTo>
                    <a:pt x="471" y="2188"/>
                  </a:lnTo>
                  <a:lnTo>
                    <a:pt x="468" y="2184"/>
                  </a:lnTo>
                  <a:lnTo>
                    <a:pt x="461" y="2173"/>
                  </a:lnTo>
                  <a:lnTo>
                    <a:pt x="451" y="2157"/>
                  </a:lnTo>
                  <a:lnTo>
                    <a:pt x="428" y="2116"/>
                  </a:lnTo>
                  <a:lnTo>
                    <a:pt x="401" y="2064"/>
                  </a:lnTo>
                  <a:close/>
                  <a:moveTo>
                    <a:pt x="583" y="2429"/>
                  </a:moveTo>
                  <a:lnTo>
                    <a:pt x="556" y="2373"/>
                  </a:lnTo>
                  <a:lnTo>
                    <a:pt x="535" y="2326"/>
                  </a:lnTo>
                  <a:lnTo>
                    <a:pt x="527" y="2307"/>
                  </a:lnTo>
                  <a:lnTo>
                    <a:pt x="523" y="2293"/>
                  </a:lnTo>
                  <a:lnTo>
                    <a:pt x="519" y="2283"/>
                  </a:lnTo>
                  <a:lnTo>
                    <a:pt x="521" y="2279"/>
                  </a:lnTo>
                  <a:lnTo>
                    <a:pt x="522" y="2279"/>
                  </a:lnTo>
                  <a:lnTo>
                    <a:pt x="524" y="2280"/>
                  </a:lnTo>
                  <a:lnTo>
                    <a:pt x="526" y="2282"/>
                  </a:lnTo>
                  <a:lnTo>
                    <a:pt x="529" y="2286"/>
                  </a:lnTo>
                  <a:lnTo>
                    <a:pt x="538" y="2298"/>
                  </a:lnTo>
                  <a:lnTo>
                    <a:pt x="548" y="2314"/>
                  </a:lnTo>
                  <a:lnTo>
                    <a:pt x="573" y="2357"/>
                  </a:lnTo>
                  <a:lnTo>
                    <a:pt x="602" y="2412"/>
                  </a:lnTo>
                  <a:lnTo>
                    <a:pt x="628" y="2468"/>
                  </a:lnTo>
                  <a:lnTo>
                    <a:pt x="649" y="2514"/>
                  </a:lnTo>
                  <a:lnTo>
                    <a:pt x="656" y="2533"/>
                  </a:lnTo>
                  <a:lnTo>
                    <a:pt x="662" y="2547"/>
                  </a:lnTo>
                  <a:lnTo>
                    <a:pt x="664" y="2557"/>
                  </a:lnTo>
                  <a:lnTo>
                    <a:pt x="664" y="2561"/>
                  </a:lnTo>
                  <a:lnTo>
                    <a:pt x="662" y="2561"/>
                  </a:lnTo>
                  <a:lnTo>
                    <a:pt x="660" y="2560"/>
                  </a:lnTo>
                  <a:lnTo>
                    <a:pt x="657" y="2558"/>
                  </a:lnTo>
                  <a:lnTo>
                    <a:pt x="654" y="2554"/>
                  </a:lnTo>
                  <a:lnTo>
                    <a:pt x="647" y="2543"/>
                  </a:lnTo>
                  <a:lnTo>
                    <a:pt x="636" y="2526"/>
                  </a:lnTo>
                  <a:lnTo>
                    <a:pt x="611" y="2483"/>
                  </a:lnTo>
                  <a:lnTo>
                    <a:pt x="583" y="2429"/>
                  </a:lnTo>
                  <a:close/>
                  <a:moveTo>
                    <a:pt x="115" y="1311"/>
                  </a:moveTo>
                  <a:lnTo>
                    <a:pt x="136" y="1358"/>
                  </a:lnTo>
                  <a:lnTo>
                    <a:pt x="152" y="1397"/>
                  </a:lnTo>
                  <a:lnTo>
                    <a:pt x="158" y="1413"/>
                  </a:lnTo>
                  <a:lnTo>
                    <a:pt x="162" y="1425"/>
                  </a:lnTo>
                  <a:lnTo>
                    <a:pt x="163" y="1433"/>
                  </a:lnTo>
                  <a:lnTo>
                    <a:pt x="163" y="1437"/>
                  </a:lnTo>
                  <a:lnTo>
                    <a:pt x="160" y="1436"/>
                  </a:lnTo>
                  <a:lnTo>
                    <a:pt x="156" y="1430"/>
                  </a:lnTo>
                  <a:lnTo>
                    <a:pt x="149" y="1420"/>
                  </a:lnTo>
                  <a:lnTo>
                    <a:pt x="141" y="1407"/>
                  </a:lnTo>
                  <a:lnTo>
                    <a:pt x="122" y="1371"/>
                  </a:lnTo>
                  <a:lnTo>
                    <a:pt x="100" y="1325"/>
                  </a:lnTo>
                  <a:lnTo>
                    <a:pt x="78" y="1278"/>
                  </a:lnTo>
                  <a:lnTo>
                    <a:pt x="62" y="1238"/>
                  </a:lnTo>
                  <a:lnTo>
                    <a:pt x="57" y="1222"/>
                  </a:lnTo>
                  <a:lnTo>
                    <a:pt x="53" y="1210"/>
                  </a:lnTo>
                  <a:lnTo>
                    <a:pt x="52" y="1202"/>
                  </a:lnTo>
                  <a:lnTo>
                    <a:pt x="52" y="1198"/>
                  </a:lnTo>
                  <a:lnTo>
                    <a:pt x="53" y="1198"/>
                  </a:lnTo>
                  <a:lnTo>
                    <a:pt x="55" y="1199"/>
                  </a:lnTo>
                  <a:lnTo>
                    <a:pt x="57" y="1201"/>
                  </a:lnTo>
                  <a:lnTo>
                    <a:pt x="59" y="1204"/>
                  </a:lnTo>
                  <a:lnTo>
                    <a:pt x="66" y="1214"/>
                  </a:lnTo>
                  <a:lnTo>
                    <a:pt x="73" y="1227"/>
                  </a:lnTo>
                  <a:lnTo>
                    <a:pt x="93" y="1265"/>
                  </a:lnTo>
                  <a:lnTo>
                    <a:pt x="115" y="1311"/>
                  </a:lnTo>
                  <a:close/>
                  <a:moveTo>
                    <a:pt x="318" y="1763"/>
                  </a:moveTo>
                  <a:lnTo>
                    <a:pt x="317" y="1764"/>
                  </a:lnTo>
                  <a:lnTo>
                    <a:pt x="316" y="1763"/>
                  </a:lnTo>
                  <a:lnTo>
                    <a:pt x="313" y="1760"/>
                  </a:lnTo>
                  <a:lnTo>
                    <a:pt x="310" y="1757"/>
                  </a:lnTo>
                  <a:lnTo>
                    <a:pt x="304" y="1747"/>
                  </a:lnTo>
                  <a:lnTo>
                    <a:pt x="295" y="1733"/>
                  </a:lnTo>
                  <a:lnTo>
                    <a:pt x="274" y="1694"/>
                  </a:lnTo>
                  <a:lnTo>
                    <a:pt x="250" y="1646"/>
                  </a:lnTo>
                  <a:lnTo>
                    <a:pt x="228" y="1597"/>
                  </a:lnTo>
                  <a:lnTo>
                    <a:pt x="210" y="1556"/>
                  </a:lnTo>
                  <a:lnTo>
                    <a:pt x="205" y="1540"/>
                  </a:lnTo>
                  <a:lnTo>
                    <a:pt x="201" y="1527"/>
                  </a:lnTo>
                  <a:lnTo>
                    <a:pt x="198" y="1518"/>
                  </a:lnTo>
                  <a:lnTo>
                    <a:pt x="199" y="1513"/>
                  </a:lnTo>
                  <a:lnTo>
                    <a:pt x="201" y="1513"/>
                  </a:lnTo>
                  <a:lnTo>
                    <a:pt x="202" y="1515"/>
                  </a:lnTo>
                  <a:lnTo>
                    <a:pt x="204" y="1517"/>
                  </a:lnTo>
                  <a:lnTo>
                    <a:pt x="207" y="1521"/>
                  </a:lnTo>
                  <a:lnTo>
                    <a:pt x="214" y="1531"/>
                  </a:lnTo>
                  <a:lnTo>
                    <a:pt x="222" y="1545"/>
                  </a:lnTo>
                  <a:lnTo>
                    <a:pt x="243" y="1584"/>
                  </a:lnTo>
                  <a:lnTo>
                    <a:pt x="266" y="1631"/>
                  </a:lnTo>
                  <a:lnTo>
                    <a:pt x="289" y="1680"/>
                  </a:lnTo>
                  <a:lnTo>
                    <a:pt x="307" y="1722"/>
                  </a:lnTo>
                  <a:lnTo>
                    <a:pt x="312" y="1738"/>
                  </a:lnTo>
                  <a:lnTo>
                    <a:pt x="317" y="1751"/>
                  </a:lnTo>
                  <a:lnTo>
                    <a:pt x="319" y="1760"/>
                  </a:lnTo>
                  <a:lnTo>
                    <a:pt x="318" y="1763"/>
                  </a:lnTo>
                  <a:close/>
                  <a:moveTo>
                    <a:pt x="484" y="2104"/>
                  </a:moveTo>
                  <a:lnTo>
                    <a:pt x="483" y="2105"/>
                  </a:lnTo>
                  <a:lnTo>
                    <a:pt x="481" y="2103"/>
                  </a:lnTo>
                  <a:lnTo>
                    <a:pt x="479" y="2101"/>
                  </a:lnTo>
                  <a:lnTo>
                    <a:pt x="476" y="2098"/>
                  </a:lnTo>
                  <a:lnTo>
                    <a:pt x="469" y="2087"/>
                  </a:lnTo>
                  <a:lnTo>
                    <a:pt x="459" y="2072"/>
                  </a:lnTo>
                  <a:lnTo>
                    <a:pt x="437" y="2032"/>
                  </a:lnTo>
                  <a:lnTo>
                    <a:pt x="412" y="1981"/>
                  </a:lnTo>
                  <a:lnTo>
                    <a:pt x="388" y="1930"/>
                  </a:lnTo>
                  <a:lnTo>
                    <a:pt x="369" y="1887"/>
                  </a:lnTo>
                  <a:lnTo>
                    <a:pt x="363" y="1871"/>
                  </a:lnTo>
                  <a:lnTo>
                    <a:pt x="358" y="1857"/>
                  </a:lnTo>
                  <a:lnTo>
                    <a:pt x="356" y="1848"/>
                  </a:lnTo>
                  <a:lnTo>
                    <a:pt x="356" y="1843"/>
                  </a:lnTo>
                  <a:lnTo>
                    <a:pt x="358" y="1843"/>
                  </a:lnTo>
                  <a:lnTo>
                    <a:pt x="359" y="1844"/>
                  </a:lnTo>
                  <a:lnTo>
                    <a:pt x="363" y="1847"/>
                  </a:lnTo>
                  <a:lnTo>
                    <a:pt x="365" y="1851"/>
                  </a:lnTo>
                  <a:lnTo>
                    <a:pt x="373" y="1861"/>
                  </a:lnTo>
                  <a:lnTo>
                    <a:pt x="381" y="1876"/>
                  </a:lnTo>
                  <a:lnTo>
                    <a:pt x="403" y="1916"/>
                  </a:lnTo>
                  <a:lnTo>
                    <a:pt x="428" y="1965"/>
                  </a:lnTo>
                  <a:lnTo>
                    <a:pt x="454" y="2018"/>
                  </a:lnTo>
                  <a:lnTo>
                    <a:pt x="472" y="2060"/>
                  </a:lnTo>
                  <a:lnTo>
                    <a:pt x="479" y="2078"/>
                  </a:lnTo>
                  <a:lnTo>
                    <a:pt x="483" y="2091"/>
                  </a:lnTo>
                  <a:lnTo>
                    <a:pt x="484" y="2100"/>
                  </a:lnTo>
                  <a:lnTo>
                    <a:pt x="484" y="2104"/>
                  </a:lnTo>
                  <a:close/>
                  <a:moveTo>
                    <a:pt x="585" y="2333"/>
                  </a:moveTo>
                  <a:lnTo>
                    <a:pt x="559" y="2280"/>
                  </a:lnTo>
                  <a:lnTo>
                    <a:pt x="539" y="2235"/>
                  </a:lnTo>
                  <a:lnTo>
                    <a:pt x="533" y="2217"/>
                  </a:lnTo>
                  <a:lnTo>
                    <a:pt x="528" y="2203"/>
                  </a:lnTo>
                  <a:lnTo>
                    <a:pt x="526" y="2193"/>
                  </a:lnTo>
                  <a:lnTo>
                    <a:pt x="526" y="2189"/>
                  </a:lnTo>
                  <a:lnTo>
                    <a:pt x="527" y="2189"/>
                  </a:lnTo>
                  <a:lnTo>
                    <a:pt x="529" y="2190"/>
                  </a:lnTo>
                  <a:lnTo>
                    <a:pt x="531" y="2192"/>
                  </a:lnTo>
                  <a:lnTo>
                    <a:pt x="535" y="2196"/>
                  </a:lnTo>
                  <a:lnTo>
                    <a:pt x="542" y="2207"/>
                  </a:lnTo>
                  <a:lnTo>
                    <a:pt x="552" y="2223"/>
                  </a:lnTo>
                  <a:lnTo>
                    <a:pt x="576" y="2264"/>
                  </a:lnTo>
                  <a:lnTo>
                    <a:pt x="604" y="2317"/>
                  </a:lnTo>
                  <a:lnTo>
                    <a:pt x="629" y="2371"/>
                  </a:lnTo>
                  <a:lnTo>
                    <a:pt x="650" y="2416"/>
                  </a:lnTo>
                  <a:lnTo>
                    <a:pt x="656" y="2433"/>
                  </a:lnTo>
                  <a:lnTo>
                    <a:pt x="661" y="2447"/>
                  </a:lnTo>
                  <a:lnTo>
                    <a:pt x="663" y="2456"/>
                  </a:lnTo>
                  <a:lnTo>
                    <a:pt x="663" y="2460"/>
                  </a:lnTo>
                  <a:lnTo>
                    <a:pt x="662" y="2462"/>
                  </a:lnTo>
                  <a:lnTo>
                    <a:pt x="660" y="2459"/>
                  </a:lnTo>
                  <a:lnTo>
                    <a:pt x="657" y="2457"/>
                  </a:lnTo>
                  <a:lnTo>
                    <a:pt x="654" y="2454"/>
                  </a:lnTo>
                  <a:lnTo>
                    <a:pt x="647" y="2443"/>
                  </a:lnTo>
                  <a:lnTo>
                    <a:pt x="637" y="2428"/>
                  </a:lnTo>
                  <a:lnTo>
                    <a:pt x="613" y="2386"/>
                  </a:lnTo>
                  <a:lnTo>
                    <a:pt x="585" y="2333"/>
                  </a:lnTo>
                  <a:close/>
                  <a:moveTo>
                    <a:pt x="193" y="1388"/>
                  </a:moveTo>
                  <a:lnTo>
                    <a:pt x="190" y="1388"/>
                  </a:lnTo>
                  <a:lnTo>
                    <a:pt x="185" y="1383"/>
                  </a:lnTo>
                  <a:lnTo>
                    <a:pt x="179" y="1373"/>
                  </a:lnTo>
                  <a:lnTo>
                    <a:pt x="171" y="1361"/>
                  </a:lnTo>
                  <a:lnTo>
                    <a:pt x="152" y="1326"/>
                  </a:lnTo>
                  <a:lnTo>
                    <a:pt x="132" y="1282"/>
                  </a:lnTo>
                  <a:lnTo>
                    <a:pt x="111" y="1236"/>
                  </a:lnTo>
                  <a:lnTo>
                    <a:pt x="96" y="1198"/>
                  </a:lnTo>
                  <a:lnTo>
                    <a:pt x="91" y="1184"/>
                  </a:lnTo>
                  <a:lnTo>
                    <a:pt x="88" y="1171"/>
                  </a:lnTo>
                  <a:lnTo>
                    <a:pt x="86" y="1164"/>
                  </a:lnTo>
                  <a:lnTo>
                    <a:pt x="87" y="1159"/>
                  </a:lnTo>
                  <a:lnTo>
                    <a:pt x="89" y="1161"/>
                  </a:lnTo>
                  <a:lnTo>
                    <a:pt x="93" y="1166"/>
                  </a:lnTo>
                  <a:lnTo>
                    <a:pt x="100" y="1175"/>
                  </a:lnTo>
                  <a:lnTo>
                    <a:pt x="107" y="1188"/>
                  </a:lnTo>
                  <a:lnTo>
                    <a:pt x="126" y="1223"/>
                  </a:lnTo>
                  <a:lnTo>
                    <a:pt x="148" y="1267"/>
                  </a:lnTo>
                  <a:lnTo>
                    <a:pt x="168" y="1312"/>
                  </a:lnTo>
                  <a:lnTo>
                    <a:pt x="183" y="1350"/>
                  </a:lnTo>
                  <a:lnTo>
                    <a:pt x="189" y="1365"/>
                  </a:lnTo>
                  <a:lnTo>
                    <a:pt x="192" y="1376"/>
                  </a:lnTo>
                  <a:lnTo>
                    <a:pt x="193" y="1385"/>
                  </a:lnTo>
                  <a:lnTo>
                    <a:pt x="193" y="1388"/>
                  </a:lnTo>
                  <a:close/>
                  <a:moveTo>
                    <a:pt x="293" y="1575"/>
                  </a:moveTo>
                  <a:lnTo>
                    <a:pt x="315" y="1622"/>
                  </a:lnTo>
                  <a:lnTo>
                    <a:pt x="331" y="1663"/>
                  </a:lnTo>
                  <a:lnTo>
                    <a:pt x="336" y="1678"/>
                  </a:lnTo>
                  <a:lnTo>
                    <a:pt x="340" y="1690"/>
                  </a:lnTo>
                  <a:lnTo>
                    <a:pt x="342" y="1699"/>
                  </a:lnTo>
                  <a:lnTo>
                    <a:pt x="342" y="1703"/>
                  </a:lnTo>
                  <a:lnTo>
                    <a:pt x="339" y="1702"/>
                  </a:lnTo>
                  <a:lnTo>
                    <a:pt x="334" y="1696"/>
                  </a:lnTo>
                  <a:lnTo>
                    <a:pt x="327" y="1687"/>
                  </a:lnTo>
                  <a:lnTo>
                    <a:pt x="319" y="1672"/>
                  </a:lnTo>
                  <a:lnTo>
                    <a:pt x="299" y="1636"/>
                  </a:lnTo>
                  <a:lnTo>
                    <a:pt x="276" y="1590"/>
                  </a:lnTo>
                  <a:lnTo>
                    <a:pt x="254" y="1543"/>
                  </a:lnTo>
                  <a:lnTo>
                    <a:pt x="238" y="1504"/>
                  </a:lnTo>
                  <a:lnTo>
                    <a:pt x="232" y="1487"/>
                  </a:lnTo>
                  <a:lnTo>
                    <a:pt x="229" y="1475"/>
                  </a:lnTo>
                  <a:lnTo>
                    <a:pt x="227" y="1466"/>
                  </a:lnTo>
                  <a:lnTo>
                    <a:pt x="227" y="1463"/>
                  </a:lnTo>
                  <a:lnTo>
                    <a:pt x="228" y="1463"/>
                  </a:lnTo>
                  <a:lnTo>
                    <a:pt x="230" y="1464"/>
                  </a:lnTo>
                  <a:lnTo>
                    <a:pt x="232" y="1466"/>
                  </a:lnTo>
                  <a:lnTo>
                    <a:pt x="235" y="1470"/>
                  </a:lnTo>
                  <a:lnTo>
                    <a:pt x="242" y="1478"/>
                  </a:lnTo>
                  <a:lnTo>
                    <a:pt x="250" y="1493"/>
                  </a:lnTo>
                  <a:lnTo>
                    <a:pt x="270" y="1529"/>
                  </a:lnTo>
                  <a:lnTo>
                    <a:pt x="293" y="1575"/>
                  </a:lnTo>
                  <a:close/>
                  <a:moveTo>
                    <a:pt x="448" y="1897"/>
                  </a:moveTo>
                  <a:lnTo>
                    <a:pt x="471" y="1946"/>
                  </a:lnTo>
                  <a:lnTo>
                    <a:pt x="489" y="1988"/>
                  </a:lnTo>
                  <a:lnTo>
                    <a:pt x="495" y="2005"/>
                  </a:lnTo>
                  <a:lnTo>
                    <a:pt x="500" y="2018"/>
                  </a:lnTo>
                  <a:lnTo>
                    <a:pt x="501" y="2026"/>
                  </a:lnTo>
                  <a:lnTo>
                    <a:pt x="501" y="2031"/>
                  </a:lnTo>
                  <a:lnTo>
                    <a:pt x="500" y="2031"/>
                  </a:lnTo>
                  <a:lnTo>
                    <a:pt x="498" y="2030"/>
                  </a:lnTo>
                  <a:lnTo>
                    <a:pt x="495" y="2028"/>
                  </a:lnTo>
                  <a:lnTo>
                    <a:pt x="493" y="2024"/>
                  </a:lnTo>
                  <a:lnTo>
                    <a:pt x="485" y="2014"/>
                  </a:lnTo>
                  <a:lnTo>
                    <a:pt x="477" y="2000"/>
                  </a:lnTo>
                  <a:lnTo>
                    <a:pt x="456" y="1962"/>
                  </a:lnTo>
                  <a:lnTo>
                    <a:pt x="431" y="1912"/>
                  </a:lnTo>
                  <a:lnTo>
                    <a:pt x="408" y="1864"/>
                  </a:lnTo>
                  <a:lnTo>
                    <a:pt x="390" y="1823"/>
                  </a:lnTo>
                  <a:lnTo>
                    <a:pt x="384" y="1806"/>
                  </a:lnTo>
                  <a:lnTo>
                    <a:pt x="380" y="1793"/>
                  </a:lnTo>
                  <a:lnTo>
                    <a:pt x="378" y="1784"/>
                  </a:lnTo>
                  <a:lnTo>
                    <a:pt x="378" y="1780"/>
                  </a:lnTo>
                  <a:lnTo>
                    <a:pt x="379" y="1780"/>
                  </a:lnTo>
                  <a:lnTo>
                    <a:pt x="381" y="1781"/>
                  </a:lnTo>
                  <a:lnTo>
                    <a:pt x="384" y="1783"/>
                  </a:lnTo>
                  <a:lnTo>
                    <a:pt x="387" y="1786"/>
                  </a:lnTo>
                  <a:lnTo>
                    <a:pt x="393" y="1796"/>
                  </a:lnTo>
                  <a:lnTo>
                    <a:pt x="402" y="1810"/>
                  </a:lnTo>
                  <a:lnTo>
                    <a:pt x="424" y="1849"/>
                  </a:lnTo>
                  <a:lnTo>
                    <a:pt x="448" y="1897"/>
                  </a:lnTo>
                  <a:close/>
                  <a:moveTo>
                    <a:pt x="596" y="2250"/>
                  </a:moveTo>
                  <a:lnTo>
                    <a:pt x="572" y="2199"/>
                  </a:lnTo>
                  <a:lnTo>
                    <a:pt x="553" y="2155"/>
                  </a:lnTo>
                  <a:lnTo>
                    <a:pt x="547" y="2137"/>
                  </a:lnTo>
                  <a:lnTo>
                    <a:pt x="541" y="2124"/>
                  </a:lnTo>
                  <a:lnTo>
                    <a:pt x="540" y="2115"/>
                  </a:lnTo>
                  <a:lnTo>
                    <a:pt x="540" y="2111"/>
                  </a:lnTo>
                  <a:lnTo>
                    <a:pt x="541" y="2111"/>
                  </a:lnTo>
                  <a:lnTo>
                    <a:pt x="544" y="2112"/>
                  </a:lnTo>
                  <a:lnTo>
                    <a:pt x="546" y="2114"/>
                  </a:lnTo>
                  <a:lnTo>
                    <a:pt x="549" y="2117"/>
                  </a:lnTo>
                  <a:lnTo>
                    <a:pt x="557" y="2128"/>
                  </a:lnTo>
                  <a:lnTo>
                    <a:pt x="565" y="2143"/>
                  </a:lnTo>
                  <a:lnTo>
                    <a:pt x="588" y="2183"/>
                  </a:lnTo>
                  <a:lnTo>
                    <a:pt x="615" y="2232"/>
                  </a:lnTo>
                  <a:lnTo>
                    <a:pt x="640" y="2285"/>
                  </a:lnTo>
                  <a:lnTo>
                    <a:pt x="659" y="2328"/>
                  </a:lnTo>
                  <a:lnTo>
                    <a:pt x="665" y="2345"/>
                  </a:lnTo>
                  <a:lnTo>
                    <a:pt x="670" y="2359"/>
                  </a:lnTo>
                  <a:lnTo>
                    <a:pt x="672" y="2368"/>
                  </a:lnTo>
                  <a:lnTo>
                    <a:pt x="672" y="2373"/>
                  </a:lnTo>
                  <a:lnTo>
                    <a:pt x="670" y="2373"/>
                  </a:lnTo>
                  <a:lnTo>
                    <a:pt x="668" y="2372"/>
                  </a:lnTo>
                  <a:lnTo>
                    <a:pt x="665" y="2370"/>
                  </a:lnTo>
                  <a:lnTo>
                    <a:pt x="663" y="2365"/>
                  </a:lnTo>
                  <a:lnTo>
                    <a:pt x="655" y="2355"/>
                  </a:lnTo>
                  <a:lnTo>
                    <a:pt x="645" y="2340"/>
                  </a:lnTo>
                  <a:lnTo>
                    <a:pt x="622" y="2300"/>
                  </a:lnTo>
                  <a:lnTo>
                    <a:pt x="596" y="2250"/>
                  </a:lnTo>
                  <a:close/>
                  <a:moveTo>
                    <a:pt x="42" y="965"/>
                  </a:moveTo>
                  <a:lnTo>
                    <a:pt x="23" y="924"/>
                  </a:lnTo>
                  <a:lnTo>
                    <a:pt x="10" y="889"/>
                  </a:lnTo>
                  <a:lnTo>
                    <a:pt x="6" y="874"/>
                  </a:lnTo>
                  <a:lnTo>
                    <a:pt x="2" y="863"/>
                  </a:lnTo>
                  <a:lnTo>
                    <a:pt x="1" y="856"/>
                  </a:lnTo>
                  <a:lnTo>
                    <a:pt x="1" y="853"/>
                  </a:lnTo>
                  <a:lnTo>
                    <a:pt x="4" y="854"/>
                  </a:lnTo>
                  <a:lnTo>
                    <a:pt x="8" y="858"/>
                  </a:lnTo>
                  <a:lnTo>
                    <a:pt x="14" y="867"/>
                  </a:lnTo>
                  <a:lnTo>
                    <a:pt x="21" y="879"/>
                  </a:lnTo>
                  <a:lnTo>
                    <a:pt x="37" y="911"/>
                  </a:lnTo>
                  <a:lnTo>
                    <a:pt x="57" y="951"/>
                  </a:lnTo>
                  <a:lnTo>
                    <a:pt x="75" y="993"/>
                  </a:lnTo>
                  <a:lnTo>
                    <a:pt x="89" y="1028"/>
                  </a:lnTo>
                  <a:lnTo>
                    <a:pt x="93" y="1042"/>
                  </a:lnTo>
                  <a:lnTo>
                    <a:pt x="96" y="1053"/>
                  </a:lnTo>
                  <a:lnTo>
                    <a:pt x="98" y="1061"/>
                  </a:lnTo>
                  <a:lnTo>
                    <a:pt x="98" y="1064"/>
                  </a:lnTo>
                  <a:lnTo>
                    <a:pt x="94" y="1063"/>
                  </a:lnTo>
                  <a:lnTo>
                    <a:pt x="90" y="1059"/>
                  </a:lnTo>
                  <a:lnTo>
                    <a:pt x="84" y="1050"/>
                  </a:lnTo>
                  <a:lnTo>
                    <a:pt x="78" y="1038"/>
                  </a:lnTo>
                  <a:lnTo>
                    <a:pt x="60" y="1006"/>
                  </a:lnTo>
                  <a:lnTo>
                    <a:pt x="42" y="965"/>
                  </a:lnTo>
                  <a:close/>
                  <a:moveTo>
                    <a:pt x="187" y="1234"/>
                  </a:moveTo>
                  <a:lnTo>
                    <a:pt x="207" y="1278"/>
                  </a:lnTo>
                  <a:lnTo>
                    <a:pt x="221" y="1314"/>
                  </a:lnTo>
                  <a:lnTo>
                    <a:pt x="226" y="1329"/>
                  </a:lnTo>
                  <a:lnTo>
                    <a:pt x="229" y="1340"/>
                  </a:lnTo>
                  <a:lnTo>
                    <a:pt x="231" y="1348"/>
                  </a:lnTo>
                  <a:lnTo>
                    <a:pt x="230" y="1352"/>
                  </a:lnTo>
                  <a:lnTo>
                    <a:pt x="228" y="1351"/>
                  </a:lnTo>
                  <a:lnTo>
                    <a:pt x="224" y="1346"/>
                  </a:lnTo>
                  <a:lnTo>
                    <a:pt x="217" y="1337"/>
                  </a:lnTo>
                  <a:lnTo>
                    <a:pt x="209" y="1325"/>
                  </a:lnTo>
                  <a:lnTo>
                    <a:pt x="192" y="1291"/>
                  </a:lnTo>
                  <a:lnTo>
                    <a:pt x="171" y="1249"/>
                  </a:lnTo>
                  <a:lnTo>
                    <a:pt x="152" y="1205"/>
                  </a:lnTo>
                  <a:lnTo>
                    <a:pt x="138" y="1169"/>
                  </a:lnTo>
                  <a:lnTo>
                    <a:pt x="133" y="1155"/>
                  </a:lnTo>
                  <a:lnTo>
                    <a:pt x="129" y="1143"/>
                  </a:lnTo>
                  <a:lnTo>
                    <a:pt x="127" y="1135"/>
                  </a:lnTo>
                  <a:lnTo>
                    <a:pt x="128" y="1132"/>
                  </a:lnTo>
                  <a:lnTo>
                    <a:pt x="130" y="1132"/>
                  </a:lnTo>
                  <a:lnTo>
                    <a:pt x="135" y="1137"/>
                  </a:lnTo>
                  <a:lnTo>
                    <a:pt x="141" y="1146"/>
                  </a:lnTo>
                  <a:lnTo>
                    <a:pt x="149" y="1158"/>
                  </a:lnTo>
                  <a:lnTo>
                    <a:pt x="167" y="1192"/>
                  </a:lnTo>
                  <a:lnTo>
                    <a:pt x="187" y="1234"/>
                  </a:lnTo>
                  <a:close/>
                  <a:moveTo>
                    <a:pt x="373" y="1653"/>
                  </a:moveTo>
                  <a:lnTo>
                    <a:pt x="371" y="1653"/>
                  </a:lnTo>
                  <a:lnTo>
                    <a:pt x="370" y="1652"/>
                  </a:lnTo>
                  <a:lnTo>
                    <a:pt x="368" y="1650"/>
                  </a:lnTo>
                  <a:lnTo>
                    <a:pt x="365" y="1647"/>
                  </a:lnTo>
                  <a:lnTo>
                    <a:pt x="358" y="1637"/>
                  </a:lnTo>
                  <a:lnTo>
                    <a:pt x="351" y="1624"/>
                  </a:lnTo>
                  <a:lnTo>
                    <a:pt x="332" y="1590"/>
                  </a:lnTo>
                  <a:lnTo>
                    <a:pt x="310" y="1546"/>
                  </a:lnTo>
                  <a:lnTo>
                    <a:pt x="289" y="1500"/>
                  </a:lnTo>
                  <a:lnTo>
                    <a:pt x="274" y="1462"/>
                  </a:lnTo>
                  <a:lnTo>
                    <a:pt x="268" y="1447"/>
                  </a:lnTo>
                  <a:lnTo>
                    <a:pt x="264" y="1435"/>
                  </a:lnTo>
                  <a:lnTo>
                    <a:pt x="263" y="1427"/>
                  </a:lnTo>
                  <a:lnTo>
                    <a:pt x="263" y="1422"/>
                  </a:lnTo>
                  <a:lnTo>
                    <a:pt x="266" y="1424"/>
                  </a:lnTo>
                  <a:lnTo>
                    <a:pt x="271" y="1429"/>
                  </a:lnTo>
                  <a:lnTo>
                    <a:pt x="277" y="1438"/>
                  </a:lnTo>
                  <a:lnTo>
                    <a:pt x="285" y="1451"/>
                  </a:lnTo>
                  <a:lnTo>
                    <a:pt x="305" y="1486"/>
                  </a:lnTo>
                  <a:lnTo>
                    <a:pt x="327" y="1531"/>
                  </a:lnTo>
                  <a:lnTo>
                    <a:pt x="347" y="1576"/>
                  </a:lnTo>
                  <a:lnTo>
                    <a:pt x="363" y="1613"/>
                  </a:lnTo>
                  <a:lnTo>
                    <a:pt x="368" y="1629"/>
                  </a:lnTo>
                  <a:lnTo>
                    <a:pt x="371" y="1641"/>
                  </a:lnTo>
                  <a:lnTo>
                    <a:pt x="374" y="1649"/>
                  </a:lnTo>
                  <a:lnTo>
                    <a:pt x="373" y="1653"/>
                  </a:lnTo>
                  <a:close/>
                  <a:moveTo>
                    <a:pt x="476" y="1839"/>
                  </a:moveTo>
                  <a:lnTo>
                    <a:pt x="498" y="1887"/>
                  </a:lnTo>
                  <a:lnTo>
                    <a:pt x="515" y="1927"/>
                  </a:lnTo>
                  <a:lnTo>
                    <a:pt x="521" y="1943"/>
                  </a:lnTo>
                  <a:lnTo>
                    <a:pt x="524" y="1955"/>
                  </a:lnTo>
                  <a:lnTo>
                    <a:pt x="526" y="1964"/>
                  </a:lnTo>
                  <a:lnTo>
                    <a:pt x="525" y="1968"/>
                  </a:lnTo>
                  <a:lnTo>
                    <a:pt x="524" y="1968"/>
                  </a:lnTo>
                  <a:lnTo>
                    <a:pt x="523" y="1967"/>
                  </a:lnTo>
                  <a:lnTo>
                    <a:pt x="521" y="1965"/>
                  </a:lnTo>
                  <a:lnTo>
                    <a:pt x="517" y="1962"/>
                  </a:lnTo>
                  <a:lnTo>
                    <a:pt x="511" y="1952"/>
                  </a:lnTo>
                  <a:lnTo>
                    <a:pt x="502" y="1938"/>
                  </a:lnTo>
                  <a:lnTo>
                    <a:pt x="481" y="1901"/>
                  </a:lnTo>
                  <a:lnTo>
                    <a:pt x="458" y="1855"/>
                  </a:lnTo>
                  <a:lnTo>
                    <a:pt x="436" y="1807"/>
                  </a:lnTo>
                  <a:lnTo>
                    <a:pt x="420" y="1768"/>
                  </a:lnTo>
                  <a:lnTo>
                    <a:pt x="413" y="1751"/>
                  </a:lnTo>
                  <a:lnTo>
                    <a:pt x="410" y="1739"/>
                  </a:lnTo>
                  <a:lnTo>
                    <a:pt x="408" y="1730"/>
                  </a:lnTo>
                  <a:lnTo>
                    <a:pt x="409" y="1727"/>
                  </a:lnTo>
                  <a:lnTo>
                    <a:pt x="410" y="1727"/>
                  </a:lnTo>
                  <a:lnTo>
                    <a:pt x="411" y="1728"/>
                  </a:lnTo>
                  <a:lnTo>
                    <a:pt x="413" y="1730"/>
                  </a:lnTo>
                  <a:lnTo>
                    <a:pt x="416" y="1734"/>
                  </a:lnTo>
                  <a:lnTo>
                    <a:pt x="423" y="1743"/>
                  </a:lnTo>
                  <a:lnTo>
                    <a:pt x="432" y="1757"/>
                  </a:lnTo>
                  <a:lnTo>
                    <a:pt x="453" y="1793"/>
                  </a:lnTo>
                  <a:lnTo>
                    <a:pt x="476" y="1839"/>
                  </a:lnTo>
                  <a:close/>
                  <a:moveTo>
                    <a:pt x="94" y="954"/>
                  </a:moveTo>
                  <a:lnTo>
                    <a:pt x="77" y="915"/>
                  </a:lnTo>
                  <a:lnTo>
                    <a:pt x="64" y="881"/>
                  </a:lnTo>
                  <a:lnTo>
                    <a:pt x="59" y="868"/>
                  </a:lnTo>
                  <a:lnTo>
                    <a:pt x="57" y="857"/>
                  </a:lnTo>
                  <a:lnTo>
                    <a:pt x="55" y="850"/>
                  </a:lnTo>
                  <a:lnTo>
                    <a:pt x="56" y="846"/>
                  </a:lnTo>
                  <a:lnTo>
                    <a:pt x="58" y="847"/>
                  </a:lnTo>
                  <a:lnTo>
                    <a:pt x="62" y="851"/>
                  </a:lnTo>
                  <a:lnTo>
                    <a:pt x="68" y="859"/>
                  </a:lnTo>
                  <a:lnTo>
                    <a:pt x="75" y="871"/>
                  </a:lnTo>
                  <a:lnTo>
                    <a:pt x="91" y="902"/>
                  </a:lnTo>
                  <a:lnTo>
                    <a:pt x="110" y="940"/>
                  </a:lnTo>
                  <a:lnTo>
                    <a:pt x="127" y="981"/>
                  </a:lnTo>
                  <a:lnTo>
                    <a:pt x="139" y="1014"/>
                  </a:lnTo>
                  <a:lnTo>
                    <a:pt x="145" y="1028"/>
                  </a:lnTo>
                  <a:lnTo>
                    <a:pt x="147" y="1038"/>
                  </a:lnTo>
                  <a:lnTo>
                    <a:pt x="148" y="1045"/>
                  </a:lnTo>
                  <a:lnTo>
                    <a:pt x="148" y="1049"/>
                  </a:lnTo>
                  <a:lnTo>
                    <a:pt x="147" y="1049"/>
                  </a:lnTo>
                  <a:lnTo>
                    <a:pt x="146" y="1048"/>
                  </a:lnTo>
                  <a:lnTo>
                    <a:pt x="144" y="1047"/>
                  </a:lnTo>
                  <a:lnTo>
                    <a:pt x="141" y="1043"/>
                  </a:lnTo>
                  <a:lnTo>
                    <a:pt x="136" y="1036"/>
                  </a:lnTo>
                  <a:lnTo>
                    <a:pt x="129" y="1023"/>
                  </a:lnTo>
                  <a:lnTo>
                    <a:pt x="113" y="993"/>
                  </a:lnTo>
                  <a:lnTo>
                    <a:pt x="94" y="954"/>
                  </a:lnTo>
                  <a:close/>
                  <a:moveTo>
                    <a:pt x="235" y="1212"/>
                  </a:moveTo>
                  <a:lnTo>
                    <a:pt x="253" y="1254"/>
                  </a:lnTo>
                  <a:lnTo>
                    <a:pt x="267" y="1289"/>
                  </a:lnTo>
                  <a:lnTo>
                    <a:pt x="272" y="1303"/>
                  </a:lnTo>
                  <a:lnTo>
                    <a:pt x="275" y="1314"/>
                  </a:lnTo>
                  <a:lnTo>
                    <a:pt x="276" y="1322"/>
                  </a:lnTo>
                  <a:lnTo>
                    <a:pt x="276" y="1325"/>
                  </a:lnTo>
                  <a:lnTo>
                    <a:pt x="275" y="1325"/>
                  </a:lnTo>
                  <a:lnTo>
                    <a:pt x="273" y="1325"/>
                  </a:lnTo>
                  <a:lnTo>
                    <a:pt x="271" y="1323"/>
                  </a:lnTo>
                  <a:lnTo>
                    <a:pt x="268" y="1319"/>
                  </a:lnTo>
                  <a:lnTo>
                    <a:pt x="263" y="1311"/>
                  </a:lnTo>
                  <a:lnTo>
                    <a:pt x="255" y="1300"/>
                  </a:lnTo>
                  <a:lnTo>
                    <a:pt x="238" y="1267"/>
                  </a:lnTo>
                  <a:lnTo>
                    <a:pt x="218" y="1226"/>
                  </a:lnTo>
                  <a:lnTo>
                    <a:pt x="199" y="1185"/>
                  </a:lnTo>
                  <a:lnTo>
                    <a:pt x="186" y="1150"/>
                  </a:lnTo>
                  <a:lnTo>
                    <a:pt x="181" y="1135"/>
                  </a:lnTo>
                  <a:lnTo>
                    <a:pt x="179" y="1124"/>
                  </a:lnTo>
                  <a:lnTo>
                    <a:pt x="176" y="1117"/>
                  </a:lnTo>
                  <a:lnTo>
                    <a:pt x="178" y="1113"/>
                  </a:lnTo>
                  <a:lnTo>
                    <a:pt x="180" y="1114"/>
                  </a:lnTo>
                  <a:lnTo>
                    <a:pt x="184" y="1119"/>
                  </a:lnTo>
                  <a:lnTo>
                    <a:pt x="191" y="1128"/>
                  </a:lnTo>
                  <a:lnTo>
                    <a:pt x="197" y="1139"/>
                  </a:lnTo>
                  <a:lnTo>
                    <a:pt x="215" y="1171"/>
                  </a:lnTo>
                  <a:lnTo>
                    <a:pt x="235" y="1212"/>
                  </a:lnTo>
                  <a:close/>
                  <a:moveTo>
                    <a:pt x="368" y="1496"/>
                  </a:moveTo>
                  <a:lnTo>
                    <a:pt x="388" y="1540"/>
                  </a:lnTo>
                  <a:lnTo>
                    <a:pt x="403" y="1576"/>
                  </a:lnTo>
                  <a:lnTo>
                    <a:pt x="408" y="1591"/>
                  </a:lnTo>
                  <a:lnTo>
                    <a:pt x="412" y="1602"/>
                  </a:lnTo>
                  <a:lnTo>
                    <a:pt x="413" y="1610"/>
                  </a:lnTo>
                  <a:lnTo>
                    <a:pt x="412" y="1614"/>
                  </a:lnTo>
                  <a:lnTo>
                    <a:pt x="411" y="1614"/>
                  </a:lnTo>
                  <a:lnTo>
                    <a:pt x="410" y="1613"/>
                  </a:lnTo>
                  <a:lnTo>
                    <a:pt x="408" y="1611"/>
                  </a:lnTo>
                  <a:lnTo>
                    <a:pt x="405" y="1608"/>
                  </a:lnTo>
                  <a:lnTo>
                    <a:pt x="399" y="1599"/>
                  </a:lnTo>
                  <a:lnTo>
                    <a:pt x="391" y="1587"/>
                  </a:lnTo>
                  <a:lnTo>
                    <a:pt x="373" y="1554"/>
                  </a:lnTo>
                  <a:lnTo>
                    <a:pt x="352" y="1511"/>
                  </a:lnTo>
                  <a:lnTo>
                    <a:pt x="332" y="1467"/>
                  </a:lnTo>
                  <a:lnTo>
                    <a:pt x="317" y="1431"/>
                  </a:lnTo>
                  <a:lnTo>
                    <a:pt x="312" y="1416"/>
                  </a:lnTo>
                  <a:lnTo>
                    <a:pt x="309" y="1405"/>
                  </a:lnTo>
                  <a:lnTo>
                    <a:pt x="307" y="1396"/>
                  </a:lnTo>
                  <a:lnTo>
                    <a:pt x="308" y="1393"/>
                  </a:lnTo>
                  <a:lnTo>
                    <a:pt x="309" y="1393"/>
                  </a:lnTo>
                  <a:lnTo>
                    <a:pt x="310" y="1394"/>
                  </a:lnTo>
                  <a:lnTo>
                    <a:pt x="312" y="1396"/>
                  </a:lnTo>
                  <a:lnTo>
                    <a:pt x="315" y="1398"/>
                  </a:lnTo>
                  <a:lnTo>
                    <a:pt x="321" y="1407"/>
                  </a:lnTo>
                  <a:lnTo>
                    <a:pt x="329" y="1420"/>
                  </a:lnTo>
                  <a:lnTo>
                    <a:pt x="347" y="1453"/>
                  </a:lnTo>
                  <a:lnTo>
                    <a:pt x="368" y="1496"/>
                  </a:lnTo>
                  <a:close/>
                  <a:moveTo>
                    <a:pt x="559" y="1916"/>
                  </a:moveTo>
                  <a:lnTo>
                    <a:pt x="558" y="1916"/>
                  </a:lnTo>
                  <a:lnTo>
                    <a:pt x="556" y="1916"/>
                  </a:lnTo>
                  <a:lnTo>
                    <a:pt x="553" y="1914"/>
                  </a:lnTo>
                  <a:lnTo>
                    <a:pt x="551" y="1910"/>
                  </a:lnTo>
                  <a:lnTo>
                    <a:pt x="545" y="1900"/>
                  </a:lnTo>
                  <a:lnTo>
                    <a:pt x="536" y="1888"/>
                  </a:lnTo>
                  <a:lnTo>
                    <a:pt x="516" y="1853"/>
                  </a:lnTo>
                  <a:lnTo>
                    <a:pt x="494" y="1809"/>
                  </a:lnTo>
                  <a:lnTo>
                    <a:pt x="472" y="1763"/>
                  </a:lnTo>
                  <a:lnTo>
                    <a:pt x="457" y="1725"/>
                  </a:lnTo>
                  <a:lnTo>
                    <a:pt x="451" y="1710"/>
                  </a:lnTo>
                  <a:lnTo>
                    <a:pt x="447" y="1698"/>
                  </a:lnTo>
                  <a:lnTo>
                    <a:pt x="446" y="1689"/>
                  </a:lnTo>
                  <a:lnTo>
                    <a:pt x="446" y="1686"/>
                  </a:lnTo>
                  <a:lnTo>
                    <a:pt x="447" y="1684"/>
                  </a:lnTo>
                  <a:lnTo>
                    <a:pt x="449" y="1686"/>
                  </a:lnTo>
                  <a:lnTo>
                    <a:pt x="451" y="1688"/>
                  </a:lnTo>
                  <a:lnTo>
                    <a:pt x="454" y="1691"/>
                  </a:lnTo>
                  <a:lnTo>
                    <a:pt x="460" y="1700"/>
                  </a:lnTo>
                  <a:lnTo>
                    <a:pt x="469" y="1713"/>
                  </a:lnTo>
                  <a:lnTo>
                    <a:pt x="489" y="1748"/>
                  </a:lnTo>
                  <a:lnTo>
                    <a:pt x="512" y="1793"/>
                  </a:lnTo>
                  <a:lnTo>
                    <a:pt x="533" y="1838"/>
                  </a:lnTo>
                  <a:lnTo>
                    <a:pt x="548" y="1876"/>
                  </a:lnTo>
                  <a:lnTo>
                    <a:pt x="553" y="1892"/>
                  </a:lnTo>
                  <a:lnTo>
                    <a:pt x="558" y="1904"/>
                  </a:lnTo>
                  <a:lnTo>
                    <a:pt x="559" y="1912"/>
                  </a:lnTo>
                  <a:lnTo>
                    <a:pt x="559" y="1916"/>
                  </a:lnTo>
                  <a:close/>
                  <a:moveTo>
                    <a:pt x="57" y="690"/>
                  </a:moveTo>
                  <a:lnTo>
                    <a:pt x="72" y="726"/>
                  </a:lnTo>
                  <a:lnTo>
                    <a:pt x="84" y="757"/>
                  </a:lnTo>
                  <a:lnTo>
                    <a:pt x="88" y="769"/>
                  </a:lnTo>
                  <a:lnTo>
                    <a:pt x="91" y="779"/>
                  </a:lnTo>
                  <a:lnTo>
                    <a:pt x="91" y="786"/>
                  </a:lnTo>
                  <a:lnTo>
                    <a:pt x="91" y="789"/>
                  </a:lnTo>
                  <a:lnTo>
                    <a:pt x="89" y="789"/>
                  </a:lnTo>
                  <a:lnTo>
                    <a:pt x="84" y="785"/>
                  </a:lnTo>
                  <a:lnTo>
                    <a:pt x="80" y="777"/>
                  </a:lnTo>
                  <a:lnTo>
                    <a:pt x="73" y="767"/>
                  </a:lnTo>
                  <a:lnTo>
                    <a:pt x="59" y="739"/>
                  </a:lnTo>
                  <a:lnTo>
                    <a:pt x="43" y="703"/>
                  </a:lnTo>
                  <a:lnTo>
                    <a:pt x="27" y="667"/>
                  </a:lnTo>
                  <a:lnTo>
                    <a:pt x="15" y="635"/>
                  </a:lnTo>
                  <a:lnTo>
                    <a:pt x="11" y="623"/>
                  </a:lnTo>
                  <a:lnTo>
                    <a:pt x="9" y="614"/>
                  </a:lnTo>
                  <a:lnTo>
                    <a:pt x="8" y="607"/>
                  </a:lnTo>
                  <a:lnTo>
                    <a:pt x="8" y="604"/>
                  </a:lnTo>
                  <a:lnTo>
                    <a:pt x="11" y="605"/>
                  </a:lnTo>
                  <a:lnTo>
                    <a:pt x="14" y="609"/>
                  </a:lnTo>
                  <a:lnTo>
                    <a:pt x="20" y="616"/>
                  </a:lnTo>
                  <a:lnTo>
                    <a:pt x="25" y="627"/>
                  </a:lnTo>
                  <a:lnTo>
                    <a:pt x="41" y="655"/>
                  </a:lnTo>
                  <a:lnTo>
                    <a:pt x="57" y="690"/>
                  </a:lnTo>
                  <a:close/>
                  <a:moveTo>
                    <a:pt x="206" y="1042"/>
                  </a:moveTo>
                  <a:lnTo>
                    <a:pt x="203" y="1042"/>
                  </a:lnTo>
                  <a:lnTo>
                    <a:pt x="199" y="1038"/>
                  </a:lnTo>
                  <a:lnTo>
                    <a:pt x="194" y="1030"/>
                  </a:lnTo>
                  <a:lnTo>
                    <a:pt x="187" y="1019"/>
                  </a:lnTo>
                  <a:lnTo>
                    <a:pt x="172" y="990"/>
                  </a:lnTo>
                  <a:lnTo>
                    <a:pt x="155" y="952"/>
                  </a:lnTo>
                  <a:lnTo>
                    <a:pt x="138" y="914"/>
                  </a:lnTo>
                  <a:lnTo>
                    <a:pt x="125" y="882"/>
                  </a:lnTo>
                  <a:lnTo>
                    <a:pt x="121" y="869"/>
                  </a:lnTo>
                  <a:lnTo>
                    <a:pt x="118" y="859"/>
                  </a:lnTo>
                  <a:lnTo>
                    <a:pt x="117" y="853"/>
                  </a:lnTo>
                  <a:lnTo>
                    <a:pt x="117" y="848"/>
                  </a:lnTo>
                  <a:lnTo>
                    <a:pt x="121" y="849"/>
                  </a:lnTo>
                  <a:lnTo>
                    <a:pt x="124" y="854"/>
                  </a:lnTo>
                  <a:lnTo>
                    <a:pt x="129" y="861"/>
                  </a:lnTo>
                  <a:lnTo>
                    <a:pt x="136" y="872"/>
                  </a:lnTo>
                  <a:lnTo>
                    <a:pt x="151" y="902"/>
                  </a:lnTo>
                  <a:lnTo>
                    <a:pt x="169" y="939"/>
                  </a:lnTo>
                  <a:lnTo>
                    <a:pt x="186" y="977"/>
                  </a:lnTo>
                  <a:lnTo>
                    <a:pt x="198" y="1009"/>
                  </a:lnTo>
                  <a:lnTo>
                    <a:pt x="203" y="1022"/>
                  </a:lnTo>
                  <a:lnTo>
                    <a:pt x="205" y="1032"/>
                  </a:lnTo>
                  <a:lnTo>
                    <a:pt x="206" y="1039"/>
                  </a:lnTo>
                  <a:lnTo>
                    <a:pt x="206" y="1042"/>
                  </a:lnTo>
                  <a:close/>
                  <a:moveTo>
                    <a:pt x="289" y="1199"/>
                  </a:moveTo>
                  <a:lnTo>
                    <a:pt x="307" y="1239"/>
                  </a:lnTo>
                  <a:lnTo>
                    <a:pt x="320" y="1273"/>
                  </a:lnTo>
                  <a:lnTo>
                    <a:pt x="325" y="1287"/>
                  </a:lnTo>
                  <a:lnTo>
                    <a:pt x="328" y="1298"/>
                  </a:lnTo>
                  <a:lnTo>
                    <a:pt x="330" y="1304"/>
                  </a:lnTo>
                  <a:lnTo>
                    <a:pt x="329" y="1308"/>
                  </a:lnTo>
                  <a:lnTo>
                    <a:pt x="328" y="1308"/>
                  </a:lnTo>
                  <a:lnTo>
                    <a:pt x="327" y="1307"/>
                  </a:lnTo>
                  <a:lnTo>
                    <a:pt x="324" y="1306"/>
                  </a:lnTo>
                  <a:lnTo>
                    <a:pt x="322" y="1303"/>
                  </a:lnTo>
                  <a:lnTo>
                    <a:pt x="317" y="1295"/>
                  </a:lnTo>
                  <a:lnTo>
                    <a:pt x="309" y="1283"/>
                  </a:lnTo>
                  <a:lnTo>
                    <a:pt x="293" y="1253"/>
                  </a:lnTo>
                  <a:lnTo>
                    <a:pt x="274" y="1214"/>
                  </a:lnTo>
                  <a:lnTo>
                    <a:pt x="256" y="1174"/>
                  </a:lnTo>
                  <a:lnTo>
                    <a:pt x="242" y="1140"/>
                  </a:lnTo>
                  <a:lnTo>
                    <a:pt x="238" y="1127"/>
                  </a:lnTo>
                  <a:lnTo>
                    <a:pt x="235" y="1116"/>
                  </a:lnTo>
                  <a:lnTo>
                    <a:pt x="233" y="1109"/>
                  </a:lnTo>
                  <a:lnTo>
                    <a:pt x="235" y="1105"/>
                  </a:lnTo>
                  <a:lnTo>
                    <a:pt x="236" y="1105"/>
                  </a:lnTo>
                  <a:lnTo>
                    <a:pt x="237" y="1106"/>
                  </a:lnTo>
                  <a:lnTo>
                    <a:pt x="239" y="1108"/>
                  </a:lnTo>
                  <a:lnTo>
                    <a:pt x="241" y="1110"/>
                  </a:lnTo>
                  <a:lnTo>
                    <a:pt x="247" y="1118"/>
                  </a:lnTo>
                  <a:lnTo>
                    <a:pt x="254" y="1130"/>
                  </a:lnTo>
                  <a:lnTo>
                    <a:pt x="271" y="1161"/>
                  </a:lnTo>
                  <a:lnTo>
                    <a:pt x="289" y="1199"/>
                  </a:lnTo>
                  <a:close/>
                  <a:moveTo>
                    <a:pt x="418" y="1472"/>
                  </a:moveTo>
                  <a:lnTo>
                    <a:pt x="437" y="1513"/>
                  </a:lnTo>
                  <a:lnTo>
                    <a:pt x="451" y="1549"/>
                  </a:lnTo>
                  <a:lnTo>
                    <a:pt x="456" y="1563"/>
                  </a:lnTo>
                  <a:lnTo>
                    <a:pt x="459" y="1574"/>
                  </a:lnTo>
                  <a:lnTo>
                    <a:pt x="460" y="1581"/>
                  </a:lnTo>
                  <a:lnTo>
                    <a:pt x="460" y="1586"/>
                  </a:lnTo>
                  <a:lnTo>
                    <a:pt x="459" y="1586"/>
                  </a:lnTo>
                  <a:lnTo>
                    <a:pt x="457" y="1585"/>
                  </a:lnTo>
                  <a:lnTo>
                    <a:pt x="455" y="1583"/>
                  </a:lnTo>
                  <a:lnTo>
                    <a:pt x="453" y="1580"/>
                  </a:lnTo>
                  <a:lnTo>
                    <a:pt x="446" y="1572"/>
                  </a:lnTo>
                  <a:lnTo>
                    <a:pt x="439" y="1559"/>
                  </a:lnTo>
                  <a:lnTo>
                    <a:pt x="421" y="1528"/>
                  </a:lnTo>
                  <a:lnTo>
                    <a:pt x="401" y="1487"/>
                  </a:lnTo>
                  <a:lnTo>
                    <a:pt x="382" y="1445"/>
                  </a:lnTo>
                  <a:lnTo>
                    <a:pt x="368" y="1409"/>
                  </a:lnTo>
                  <a:lnTo>
                    <a:pt x="363" y="1395"/>
                  </a:lnTo>
                  <a:lnTo>
                    <a:pt x="359" y="1384"/>
                  </a:lnTo>
                  <a:lnTo>
                    <a:pt x="358" y="1376"/>
                  </a:lnTo>
                  <a:lnTo>
                    <a:pt x="359" y="1373"/>
                  </a:lnTo>
                  <a:lnTo>
                    <a:pt x="361" y="1373"/>
                  </a:lnTo>
                  <a:lnTo>
                    <a:pt x="362" y="1373"/>
                  </a:lnTo>
                  <a:lnTo>
                    <a:pt x="364" y="1375"/>
                  </a:lnTo>
                  <a:lnTo>
                    <a:pt x="366" y="1379"/>
                  </a:lnTo>
                  <a:lnTo>
                    <a:pt x="373" y="1386"/>
                  </a:lnTo>
                  <a:lnTo>
                    <a:pt x="380" y="1398"/>
                  </a:lnTo>
                  <a:lnTo>
                    <a:pt x="398" y="1431"/>
                  </a:lnTo>
                  <a:lnTo>
                    <a:pt x="418" y="1472"/>
                  </a:lnTo>
                  <a:close/>
                  <a:moveTo>
                    <a:pt x="556" y="1757"/>
                  </a:moveTo>
                  <a:lnTo>
                    <a:pt x="575" y="1801"/>
                  </a:lnTo>
                  <a:lnTo>
                    <a:pt x="591" y="1837"/>
                  </a:lnTo>
                  <a:lnTo>
                    <a:pt x="596" y="1852"/>
                  </a:lnTo>
                  <a:lnTo>
                    <a:pt x="599" y="1863"/>
                  </a:lnTo>
                  <a:lnTo>
                    <a:pt x="601" y="1872"/>
                  </a:lnTo>
                  <a:lnTo>
                    <a:pt x="601" y="1875"/>
                  </a:lnTo>
                  <a:lnTo>
                    <a:pt x="599" y="1875"/>
                  </a:lnTo>
                  <a:lnTo>
                    <a:pt x="597" y="1875"/>
                  </a:lnTo>
                  <a:lnTo>
                    <a:pt x="595" y="1873"/>
                  </a:lnTo>
                  <a:lnTo>
                    <a:pt x="593" y="1870"/>
                  </a:lnTo>
                  <a:lnTo>
                    <a:pt x="586" y="1861"/>
                  </a:lnTo>
                  <a:lnTo>
                    <a:pt x="579" y="1849"/>
                  </a:lnTo>
                  <a:lnTo>
                    <a:pt x="559" y="1815"/>
                  </a:lnTo>
                  <a:lnTo>
                    <a:pt x="538" y="1773"/>
                  </a:lnTo>
                  <a:lnTo>
                    <a:pt x="517" y="1729"/>
                  </a:lnTo>
                  <a:lnTo>
                    <a:pt x="502" y="1692"/>
                  </a:lnTo>
                  <a:lnTo>
                    <a:pt x="496" y="1677"/>
                  </a:lnTo>
                  <a:lnTo>
                    <a:pt x="493" y="1666"/>
                  </a:lnTo>
                  <a:lnTo>
                    <a:pt x="492" y="1657"/>
                  </a:lnTo>
                  <a:lnTo>
                    <a:pt x="492" y="1654"/>
                  </a:lnTo>
                  <a:lnTo>
                    <a:pt x="494" y="1654"/>
                  </a:lnTo>
                  <a:lnTo>
                    <a:pt x="495" y="1654"/>
                  </a:lnTo>
                  <a:lnTo>
                    <a:pt x="498" y="1656"/>
                  </a:lnTo>
                  <a:lnTo>
                    <a:pt x="501" y="1659"/>
                  </a:lnTo>
                  <a:lnTo>
                    <a:pt x="507" y="1668"/>
                  </a:lnTo>
                  <a:lnTo>
                    <a:pt x="515" y="1680"/>
                  </a:lnTo>
                  <a:lnTo>
                    <a:pt x="534" y="1714"/>
                  </a:lnTo>
                  <a:lnTo>
                    <a:pt x="556" y="1757"/>
                  </a:lnTo>
                  <a:close/>
                  <a:moveTo>
                    <a:pt x="128" y="708"/>
                  </a:moveTo>
                  <a:lnTo>
                    <a:pt x="144" y="743"/>
                  </a:lnTo>
                  <a:lnTo>
                    <a:pt x="155" y="772"/>
                  </a:lnTo>
                  <a:lnTo>
                    <a:pt x="158" y="785"/>
                  </a:lnTo>
                  <a:lnTo>
                    <a:pt x="160" y="793"/>
                  </a:lnTo>
                  <a:lnTo>
                    <a:pt x="161" y="800"/>
                  </a:lnTo>
                  <a:lnTo>
                    <a:pt x="161" y="803"/>
                  </a:lnTo>
                  <a:lnTo>
                    <a:pt x="159" y="802"/>
                  </a:lnTo>
                  <a:lnTo>
                    <a:pt x="155" y="799"/>
                  </a:lnTo>
                  <a:lnTo>
                    <a:pt x="150" y="791"/>
                  </a:lnTo>
                  <a:lnTo>
                    <a:pt x="145" y="781"/>
                  </a:lnTo>
                  <a:lnTo>
                    <a:pt x="129" y="755"/>
                  </a:lnTo>
                  <a:lnTo>
                    <a:pt x="114" y="721"/>
                  </a:lnTo>
                  <a:lnTo>
                    <a:pt x="99" y="686"/>
                  </a:lnTo>
                  <a:lnTo>
                    <a:pt x="88" y="656"/>
                  </a:lnTo>
                  <a:lnTo>
                    <a:pt x="84" y="644"/>
                  </a:lnTo>
                  <a:lnTo>
                    <a:pt x="81" y="634"/>
                  </a:lnTo>
                  <a:lnTo>
                    <a:pt x="81" y="628"/>
                  </a:lnTo>
                  <a:lnTo>
                    <a:pt x="81" y="625"/>
                  </a:lnTo>
                  <a:lnTo>
                    <a:pt x="83" y="626"/>
                  </a:lnTo>
                  <a:lnTo>
                    <a:pt x="87" y="629"/>
                  </a:lnTo>
                  <a:lnTo>
                    <a:pt x="92" y="637"/>
                  </a:lnTo>
                  <a:lnTo>
                    <a:pt x="98" y="646"/>
                  </a:lnTo>
                  <a:lnTo>
                    <a:pt x="112" y="674"/>
                  </a:lnTo>
                  <a:lnTo>
                    <a:pt x="128" y="708"/>
                  </a:lnTo>
                  <a:close/>
                  <a:moveTo>
                    <a:pt x="237" y="947"/>
                  </a:moveTo>
                  <a:lnTo>
                    <a:pt x="252" y="983"/>
                  </a:lnTo>
                  <a:lnTo>
                    <a:pt x="264" y="1014"/>
                  </a:lnTo>
                  <a:lnTo>
                    <a:pt x="268" y="1027"/>
                  </a:lnTo>
                  <a:lnTo>
                    <a:pt x="271" y="1036"/>
                  </a:lnTo>
                  <a:lnTo>
                    <a:pt x="272" y="1043"/>
                  </a:lnTo>
                  <a:lnTo>
                    <a:pt x="272" y="1047"/>
                  </a:lnTo>
                  <a:lnTo>
                    <a:pt x="268" y="1045"/>
                  </a:lnTo>
                  <a:lnTo>
                    <a:pt x="265" y="1041"/>
                  </a:lnTo>
                  <a:lnTo>
                    <a:pt x="260" y="1034"/>
                  </a:lnTo>
                  <a:lnTo>
                    <a:pt x="253" y="1023"/>
                  </a:lnTo>
                  <a:lnTo>
                    <a:pt x="239" y="996"/>
                  </a:lnTo>
                  <a:lnTo>
                    <a:pt x="221" y="960"/>
                  </a:lnTo>
                  <a:lnTo>
                    <a:pt x="206" y="924"/>
                  </a:lnTo>
                  <a:lnTo>
                    <a:pt x="194" y="892"/>
                  </a:lnTo>
                  <a:lnTo>
                    <a:pt x="190" y="880"/>
                  </a:lnTo>
                  <a:lnTo>
                    <a:pt x="187" y="870"/>
                  </a:lnTo>
                  <a:lnTo>
                    <a:pt x="186" y="863"/>
                  </a:lnTo>
                  <a:lnTo>
                    <a:pt x="186" y="860"/>
                  </a:lnTo>
                  <a:lnTo>
                    <a:pt x="189" y="860"/>
                  </a:lnTo>
                  <a:lnTo>
                    <a:pt x="193" y="865"/>
                  </a:lnTo>
                  <a:lnTo>
                    <a:pt x="198" y="872"/>
                  </a:lnTo>
                  <a:lnTo>
                    <a:pt x="204" y="882"/>
                  </a:lnTo>
                  <a:lnTo>
                    <a:pt x="219" y="911"/>
                  </a:lnTo>
                  <a:lnTo>
                    <a:pt x="237" y="947"/>
                  </a:lnTo>
                  <a:close/>
                  <a:moveTo>
                    <a:pt x="389" y="1300"/>
                  </a:moveTo>
                  <a:lnTo>
                    <a:pt x="388" y="1301"/>
                  </a:lnTo>
                  <a:lnTo>
                    <a:pt x="387" y="1300"/>
                  </a:lnTo>
                  <a:lnTo>
                    <a:pt x="385" y="1298"/>
                  </a:lnTo>
                  <a:lnTo>
                    <a:pt x="382" y="1295"/>
                  </a:lnTo>
                  <a:lnTo>
                    <a:pt x="377" y="1288"/>
                  </a:lnTo>
                  <a:lnTo>
                    <a:pt x="370" y="1277"/>
                  </a:lnTo>
                  <a:lnTo>
                    <a:pt x="354" y="1247"/>
                  </a:lnTo>
                  <a:lnTo>
                    <a:pt x="336" y="1210"/>
                  </a:lnTo>
                  <a:lnTo>
                    <a:pt x="319" y="1171"/>
                  </a:lnTo>
                  <a:lnTo>
                    <a:pt x="306" y="1140"/>
                  </a:lnTo>
                  <a:lnTo>
                    <a:pt x="301" y="1127"/>
                  </a:lnTo>
                  <a:lnTo>
                    <a:pt x="299" y="1116"/>
                  </a:lnTo>
                  <a:lnTo>
                    <a:pt x="298" y="1109"/>
                  </a:lnTo>
                  <a:lnTo>
                    <a:pt x="299" y="1106"/>
                  </a:lnTo>
                  <a:lnTo>
                    <a:pt x="300" y="1106"/>
                  </a:lnTo>
                  <a:lnTo>
                    <a:pt x="301" y="1106"/>
                  </a:lnTo>
                  <a:lnTo>
                    <a:pt x="304" y="1108"/>
                  </a:lnTo>
                  <a:lnTo>
                    <a:pt x="306" y="1110"/>
                  </a:lnTo>
                  <a:lnTo>
                    <a:pt x="311" y="1118"/>
                  </a:lnTo>
                  <a:lnTo>
                    <a:pt x="318" y="1129"/>
                  </a:lnTo>
                  <a:lnTo>
                    <a:pt x="334" y="1158"/>
                  </a:lnTo>
                  <a:lnTo>
                    <a:pt x="352" y="1196"/>
                  </a:lnTo>
                  <a:lnTo>
                    <a:pt x="369" y="1234"/>
                  </a:lnTo>
                  <a:lnTo>
                    <a:pt x="381" y="1267"/>
                  </a:lnTo>
                  <a:lnTo>
                    <a:pt x="386" y="1280"/>
                  </a:lnTo>
                  <a:lnTo>
                    <a:pt x="389" y="1290"/>
                  </a:lnTo>
                  <a:lnTo>
                    <a:pt x="390" y="1296"/>
                  </a:lnTo>
                  <a:lnTo>
                    <a:pt x="389" y="1300"/>
                  </a:lnTo>
                  <a:close/>
                  <a:moveTo>
                    <a:pt x="476" y="1458"/>
                  </a:moveTo>
                  <a:lnTo>
                    <a:pt x="493" y="1497"/>
                  </a:lnTo>
                  <a:lnTo>
                    <a:pt x="507" y="1531"/>
                  </a:lnTo>
                  <a:lnTo>
                    <a:pt x="512" y="1545"/>
                  </a:lnTo>
                  <a:lnTo>
                    <a:pt x="515" y="1555"/>
                  </a:lnTo>
                  <a:lnTo>
                    <a:pt x="516" y="1563"/>
                  </a:lnTo>
                  <a:lnTo>
                    <a:pt x="515" y="1566"/>
                  </a:lnTo>
                  <a:lnTo>
                    <a:pt x="514" y="1567"/>
                  </a:lnTo>
                  <a:lnTo>
                    <a:pt x="513" y="1566"/>
                  </a:lnTo>
                  <a:lnTo>
                    <a:pt x="511" y="1564"/>
                  </a:lnTo>
                  <a:lnTo>
                    <a:pt x="508" y="1562"/>
                  </a:lnTo>
                  <a:lnTo>
                    <a:pt x="502" y="1553"/>
                  </a:lnTo>
                  <a:lnTo>
                    <a:pt x="495" y="1542"/>
                  </a:lnTo>
                  <a:lnTo>
                    <a:pt x="478" y="1511"/>
                  </a:lnTo>
                  <a:lnTo>
                    <a:pt x="459" y="1472"/>
                  </a:lnTo>
                  <a:lnTo>
                    <a:pt x="441" y="1432"/>
                  </a:lnTo>
                  <a:lnTo>
                    <a:pt x="427" y="1398"/>
                  </a:lnTo>
                  <a:lnTo>
                    <a:pt x="422" y="1384"/>
                  </a:lnTo>
                  <a:lnTo>
                    <a:pt x="420" y="1374"/>
                  </a:lnTo>
                  <a:lnTo>
                    <a:pt x="418" y="1367"/>
                  </a:lnTo>
                  <a:lnTo>
                    <a:pt x="419" y="1363"/>
                  </a:lnTo>
                  <a:lnTo>
                    <a:pt x="420" y="1362"/>
                  </a:lnTo>
                  <a:lnTo>
                    <a:pt x="422" y="1363"/>
                  </a:lnTo>
                  <a:lnTo>
                    <a:pt x="423" y="1365"/>
                  </a:lnTo>
                  <a:lnTo>
                    <a:pt x="426" y="1368"/>
                  </a:lnTo>
                  <a:lnTo>
                    <a:pt x="432" y="1375"/>
                  </a:lnTo>
                  <a:lnTo>
                    <a:pt x="438" y="1387"/>
                  </a:lnTo>
                  <a:lnTo>
                    <a:pt x="456" y="1418"/>
                  </a:lnTo>
                  <a:lnTo>
                    <a:pt x="476" y="1458"/>
                  </a:lnTo>
                  <a:close/>
                  <a:moveTo>
                    <a:pt x="607" y="1730"/>
                  </a:moveTo>
                  <a:lnTo>
                    <a:pt x="627" y="1772"/>
                  </a:lnTo>
                  <a:lnTo>
                    <a:pt x="641" y="1807"/>
                  </a:lnTo>
                  <a:lnTo>
                    <a:pt x="647" y="1821"/>
                  </a:lnTo>
                  <a:lnTo>
                    <a:pt x="650" y="1834"/>
                  </a:lnTo>
                  <a:lnTo>
                    <a:pt x="651" y="1841"/>
                  </a:lnTo>
                  <a:lnTo>
                    <a:pt x="650" y="1844"/>
                  </a:lnTo>
                  <a:lnTo>
                    <a:pt x="649" y="1846"/>
                  </a:lnTo>
                  <a:lnTo>
                    <a:pt x="648" y="1844"/>
                  </a:lnTo>
                  <a:lnTo>
                    <a:pt x="645" y="1842"/>
                  </a:lnTo>
                  <a:lnTo>
                    <a:pt x="642" y="1840"/>
                  </a:lnTo>
                  <a:lnTo>
                    <a:pt x="637" y="1831"/>
                  </a:lnTo>
                  <a:lnTo>
                    <a:pt x="629" y="1819"/>
                  </a:lnTo>
                  <a:lnTo>
                    <a:pt x="610" y="1787"/>
                  </a:lnTo>
                  <a:lnTo>
                    <a:pt x="590" y="1747"/>
                  </a:lnTo>
                  <a:lnTo>
                    <a:pt x="570" y="1704"/>
                  </a:lnTo>
                  <a:lnTo>
                    <a:pt x="556" y="1669"/>
                  </a:lnTo>
                  <a:lnTo>
                    <a:pt x="550" y="1655"/>
                  </a:lnTo>
                  <a:lnTo>
                    <a:pt x="547" y="1643"/>
                  </a:lnTo>
                  <a:lnTo>
                    <a:pt x="546" y="1635"/>
                  </a:lnTo>
                  <a:lnTo>
                    <a:pt x="547" y="1632"/>
                  </a:lnTo>
                  <a:lnTo>
                    <a:pt x="548" y="1632"/>
                  </a:lnTo>
                  <a:lnTo>
                    <a:pt x="549" y="1632"/>
                  </a:lnTo>
                  <a:lnTo>
                    <a:pt x="551" y="1634"/>
                  </a:lnTo>
                  <a:lnTo>
                    <a:pt x="554" y="1637"/>
                  </a:lnTo>
                  <a:lnTo>
                    <a:pt x="561" y="1645"/>
                  </a:lnTo>
                  <a:lnTo>
                    <a:pt x="568" y="1657"/>
                  </a:lnTo>
                  <a:lnTo>
                    <a:pt x="586" y="1689"/>
                  </a:lnTo>
                  <a:lnTo>
                    <a:pt x="607" y="1730"/>
                  </a:lnTo>
                  <a:close/>
                  <a:moveTo>
                    <a:pt x="109" y="515"/>
                  </a:moveTo>
                  <a:lnTo>
                    <a:pt x="123" y="547"/>
                  </a:lnTo>
                  <a:lnTo>
                    <a:pt x="133" y="574"/>
                  </a:lnTo>
                  <a:lnTo>
                    <a:pt x="136" y="585"/>
                  </a:lnTo>
                  <a:lnTo>
                    <a:pt x="138" y="594"/>
                  </a:lnTo>
                  <a:lnTo>
                    <a:pt x="139" y="599"/>
                  </a:lnTo>
                  <a:lnTo>
                    <a:pt x="138" y="603"/>
                  </a:lnTo>
                  <a:lnTo>
                    <a:pt x="136" y="601"/>
                  </a:lnTo>
                  <a:lnTo>
                    <a:pt x="133" y="598"/>
                  </a:lnTo>
                  <a:lnTo>
                    <a:pt x="128" y="592"/>
                  </a:lnTo>
                  <a:lnTo>
                    <a:pt x="123" y="583"/>
                  </a:lnTo>
                  <a:lnTo>
                    <a:pt x="110" y="559"/>
                  </a:lnTo>
                  <a:lnTo>
                    <a:pt x="95" y="528"/>
                  </a:lnTo>
                  <a:lnTo>
                    <a:pt x="82" y="495"/>
                  </a:lnTo>
                  <a:lnTo>
                    <a:pt x="72" y="468"/>
                  </a:lnTo>
                  <a:lnTo>
                    <a:pt x="68" y="457"/>
                  </a:lnTo>
                  <a:lnTo>
                    <a:pt x="66" y="448"/>
                  </a:lnTo>
                  <a:lnTo>
                    <a:pt x="66" y="443"/>
                  </a:lnTo>
                  <a:lnTo>
                    <a:pt x="66" y="439"/>
                  </a:lnTo>
                  <a:lnTo>
                    <a:pt x="68" y="439"/>
                  </a:lnTo>
                  <a:lnTo>
                    <a:pt x="71" y="444"/>
                  </a:lnTo>
                  <a:lnTo>
                    <a:pt x="77" y="450"/>
                  </a:lnTo>
                  <a:lnTo>
                    <a:pt x="82" y="459"/>
                  </a:lnTo>
                  <a:lnTo>
                    <a:pt x="94" y="484"/>
                  </a:lnTo>
                  <a:lnTo>
                    <a:pt x="109" y="515"/>
                  </a:lnTo>
                  <a:close/>
                  <a:moveTo>
                    <a:pt x="238" y="825"/>
                  </a:moveTo>
                  <a:lnTo>
                    <a:pt x="236" y="824"/>
                  </a:lnTo>
                  <a:lnTo>
                    <a:pt x="232" y="821"/>
                  </a:lnTo>
                  <a:lnTo>
                    <a:pt x="227" y="814"/>
                  </a:lnTo>
                  <a:lnTo>
                    <a:pt x="221" y="804"/>
                  </a:lnTo>
                  <a:lnTo>
                    <a:pt x="208" y="779"/>
                  </a:lnTo>
                  <a:lnTo>
                    <a:pt x="192" y="747"/>
                  </a:lnTo>
                  <a:lnTo>
                    <a:pt x="178" y="713"/>
                  </a:lnTo>
                  <a:lnTo>
                    <a:pt x="168" y="685"/>
                  </a:lnTo>
                  <a:lnTo>
                    <a:pt x="164" y="674"/>
                  </a:lnTo>
                  <a:lnTo>
                    <a:pt x="162" y="664"/>
                  </a:lnTo>
                  <a:lnTo>
                    <a:pt x="161" y="658"/>
                  </a:lnTo>
                  <a:lnTo>
                    <a:pt x="162" y="655"/>
                  </a:lnTo>
                  <a:lnTo>
                    <a:pt x="164" y="655"/>
                  </a:lnTo>
                  <a:lnTo>
                    <a:pt x="168" y="660"/>
                  </a:lnTo>
                  <a:lnTo>
                    <a:pt x="172" y="666"/>
                  </a:lnTo>
                  <a:lnTo>
                    <a:pt x="178" y="675"/>
                  </a:lnTo>
                  <a:lnTo>
                    <a:pt x="192" y="701"/>
                  </a:lnTo>
                  <a:lnTo>
                    <a:pt x="207" y="733"/>
                  </a:lnTo>
                  <a:lnTo>
                    <a:pt x="221" y="767"/>
                  </a:lnTo>
                  <a:lnTo>
                    <a:pt x="232" y="796"/>
                  </a:lnTo>
                  <a:lnTo>
                    <a:pt x="236" y="806"/>
                  </a:lnTo>
                  <a:lnTo>
                    <a:pt x="238" y="815"/>
                  </a:lnTo>
                  <a:lnTo>
                    <a:pt x="239" y="822"/>
                  </a:lnTo>
                  <a:lnTo>
                    <a:pt x="238" y="825"/>
                  </a:lnTo>
                  <a:close/>
                  <a:moveTo>
                    <a:pt x="311" y="962"/>
                  </a:moveTo>
                  <a:lnTo>
                    <a:pt x="327" y="997"/>
                  </a:lnTo>
                  <a:lnTo>
                    <a:pt x="338" y="1027"/>
                  </a:lnTo>
                  <a:lnTo>
                    <a:pt x="342" y="1039"/>
                  </a:lnTo>
                  <a:lnTo>
                    <a:pt x="344" y="1048"/>
                  </a:lnTo>
                  <a:lnTo>
                    <a:pt x="345" y="1054"/>
                  </a:lnTo>
                  <a:lnTo>
                    <a:pt x="344" y="1057"/>
                  </a:lnTo>
                  <a:lnTo>
                    <a:pt x="342" y="1057"/>
                  </a:lnTo>
                  <a:lnTo>
                    <a:pt x="339" y="1053"/>
                  </a:lnTo>
                  <a:lnTo>
                    <a:pt x="333" y="1047"/>
                  </a:lnTo>
                  <a:lnTo>
                    <a:pt x="327" y="1037"/>
                  </a:lnTo>
                  <a:lnTo>
                    <a:pt x="312" y="1009"/>
                  </a:lnTo>
                  <a:lnTo>
                    <a:pt x="296" y="975"/>
                  </a:lnTo>
                  <a:lnTo>
                    <a:pt x="281" y="940"/>
                  </a:lnTo>
                  <a:lnTo>
                    <a:pt x="270" y="911"/>
                  </a:lnTo>
                  <a:lnTo>
                    <a:pt x="265" y="899"/>
                  </a:lnTo>
                  <a:lnTo>
                    <a:pt x="263" y="889"/>
                  </a:lnTo>
                  <a:lnTo>
                    <a:pt x="262" y="882"/>
                  </a:lnTo>
                  <a:lnTo>
                    <a:pt x="262" y="879"/>
                  </a:lnTo>
                  <a:lnTo>
                    <a:pt x="265" y="880"/>
                  </a:lnTo>
                  <a:lnTo>
                    <a:pt x="268" y="883"/>
                  </a:lnTo>
                  <a:lnTo>
                    <a:pt x="274" y="891"/>
                  </a:lnTo>
                  <a:lnTo>
                    <a:pt x="279" y="901"/>
                  </a:lnTo>
                  <a:lnTo>
                    <a:pt x="295" y="928"/>
                  </a:lnTo>
                  <a:lnTo>
                    <a:pt x="311" y="962"/>
                  </a:lnTo>
                  <a:close/>
                  <a:moveTo>
                    <a:pt x="422" y="1201"/>
                  </a:moveTo>
                  <a:lnTo>
                    <a:pt x="438" y="1238"/>
                  </a:lnTo>
                  <a:lnTo>
                    <a:pt x="450" y="1269"/>
                  </a:lnTo>
                  <a:lnTo>
                    <a:pt x="455" y="1282"/>
                  </a:lnTo>
                  <a:lnTo>
                    <a:pt x="457" y="1292"/>
                  </a:lnTo>
                  <a:lnTo>
                    <a:pt x="458" y="1299"/>
                  </a:lnTo>
                  <a:lnTo>
                    <a:pt x="457" y="1302"/>
                  </a:lnTo>
                  <a:lnTo>
                    <a:pt x="455" y="1301"/>
                  </a:lnTo>
                  <a:lnTo>
                    <a:pt x="451" y="1298"/>
                  </a:lnTo>
                  <a:lnTo>
                    <a:pt x="446" y="1290"/>
                  </a:lnTo>
                  <a:lnTo>
                    <a:pt x="439" y="1280"/>
                  </a:lnTo>
                  <a:lnTo>
                    <a:pt x="424" y="1251"/>
                  </a:lnTo>
                  <a:lnTo>
                    <a:pt x="407" y="1216"/>
                  </a:lnTo>
                  <a:lnTo>
                    <a:pt x="390" y="1179"/>
                  </a:lnTo>
                  <a:lnTo>
                    <a:pt x="378" y="1147"/>
                  </a:lnTo>
                  <a:lnTo>
                    <a:pt x="374" y="1135"/>
                  </a:lnTo>
                  <a:lnTo>
                    <a:pt x="371" y="1125"/>
                  </a:lnTo>
                  <a:lnTo>
                    <a:pt x="370" y="1119"/>
                  </a:lnTo>
                  <a:lnTo>
                    <a:pt x="370" y="1116"/>
                  </a:lnTo>
                  <a:lnTo>
                    <a:pt x="373" y="1116"/>
                  </a:lnTo>
                  <a:lnTo>
                    <a:pt x="377" y="1120"/>
                  </a:lnTo>
                  <a:lnTo>
                    <a:pt x="382" y="1127"/>
                  </a:lnTo>
                  <a:lnTo>
                    <a:pt x="389" y="1137"/>
                  </a:lnTo>
                  <a:lnTo>
                    <a:pt x="404" y="1166"/>
                  </a:lnTo>
                  <a:lnTo>
                    <a:pt x="422" y="1201"/>
                  </a:lnTo>
                  <a:close/>
                  <a:moveTo>
                    <a:pt x="579" y="1556"/>
                  </a:moveTo>
                  <a:lnTo>
                    <a:pt x="577" y="1557"/>
                  </a:lnTo>
                  <a:lnTo>
                    <a:pt x="576" y="1556"/>
                  </a:lnTo>
                  <a:lnTo>
                    <a:pt x="574" y="1555"/>
                  </a:lnTo>
                  <a:lnTo>
                    <a:pt x="572" y="1552"/>
                  </a:lnTo>
                  <a:lnTo>
                    <a:pt x="567" y="1544"/>
                  </a:lnTo>
                  <a:lnTo>
                    <a:pt x="559" y="1533"/>
                  </a:lnTo>
                  <a:lnTo>
                    <a:pt x="542" y="1504"/>
                  </a:lnTo>
                  <a:lnTo>
                    <a:pt x="524" y="1466"/>
                  </a:lnTo>
                  <a:lnTo>
                    <a:pt x="506" y="1428"/>
                  </a:lnTo>
                  <a:lnTo>
                    <a:pt x="493" y="1395"/>
                  </a:lnTo>
                  <a:lnTo>
                    <a:pt x="489" y="1382"/>
                  </a:lnTo>
                  <a:lnTo>
                    <a:pt x="487" y="1372"/>
                  </a:lnTo>
                  <a:lnTo>
                    <a:pt x="485" y="1364"/>
                  </a:lnTo>
                  <a:lnTo>
                    <a:pt x="485" y="1361"/>
                  </a:lnTo>
                  <a:lnTo>
                    <a:pt x="487" y="1361"/>
                  </a:lnTo>
                  <a:lnTo>
                    <a:pt x="489" y="1362"/>
                  </a:lnTo>
                  <a:lnTo>
                    <a:pt x="491" y="1363"/>
                  </a:lnTo>
                  <a:lnTo>
                    <a:pt x="493" y="1365"/>
                  </a:lnTo>
                  <a:lnTo>
                    <a:pt x="499" y="1373"/>
                  </a:lnTo>
                  <a:lnTo>
                    <a:pt x="505" y="1384"/>
                  </a:lnTo>
                  <a:lnTo>
                    <a:pt x="522" y="1414"/>
                  </a:lnTo>
                  <a:lnTo>
                    <a:pt x="540" y="1452"/>
                  </a:lnTo>
                  <a:lnTo>
                    <a:pt x="558" y="1490"/>
                  </a:lnTo>
                  <a:lnTo>
                    <a:pt x="571" y="1522"/>
                  </a:lnTo>
                  <a:lnTo>
                    <a:pt x="575" y="1535"/>
                  </a:lnTo>
                  <a:lnTo>
                    <a:pt x="579" y="1546"/>
                  </a:lnTo>
                  <a:lnTo>
                    <a:pt x="580" y="1553"/>
                  </a:lnTo>
                  <a:lnTo>
                    <a:pt x="579" y="1556"/>
                  </a:lnTo>
                  <a:close/>
                  <a:moveTo>
                    <a:pt x="96" y="370"/>
                  </a:moveTo>
                  <a:lnTo>
                    <a:pt x="84" y="341"/>
                  </a:lnTo>
                  <a:lnTo>
                    <a:pt x="76" y="315"/>
                  </a:lnTo>
                  <a:lnTo>
                    <a:pt x="72" y="306"/>
                  </a:lnTo>
                  <a:lnTo>
                    <a:pt x="70" y="298"/>
                  </a:lnTo>
                  <a:lnTo>
                    <a:pt x="70" y="292"/>
                  </a:lnTo>
                  <a:lnTo>
                    <a:pt x="71" y="289"/>
                  </a:lnTo>
                  <a:lnTo>
                    <a:pt x="72" y="289"/>
                  </a:lnTo>
                  <a:lnTo>
                    <a:pt x="76" y="292"/>
                  </a:lnTo>
                  <a:lnTo>
                    <a:pt x="80" y="299"/>
                  </a:lnTo>
                  <a:lnTo>
                    <a:pt x="84" y="307"/>
                  </a:lnTo>
                  <a:lnTo>
                    <a:pt x="96" y="329"/>
                  </a:lnTo>
                  <a:lnTo>
                    <a:pt x="110" y="357"/>
                  </a:lnTo>
                  <a:lnTo>
                    <a:pt x="122" y="387"/>
                  </a:lnTo>
                  <a:lnTo>
                    <a:pt x="130" y="412"/>
                  </a:lnTo>
                  <a:lnTo>
                    <a:pt x="134" y="422"/>
                  </a:lnTo>
                  <a:lnTo>
                    <a:pt x="136" y="429"/>
                  </a:lnTo>
                  <a:lnTo>
                    <a:pt x="136" y="435"/>
                  </a:lnTo>
                  <a:lnTo>
                    <a:pt x="136" y="438"/>
                  </a:lnTo>
                  <a:lnTo>
                    <a:pt x="134" y="438"/>
                  </a:lnTo>
                  <a:lnTo>
                    <a:pt x="130" y="435"/>
                  </a:lnTo>
                  <a:lnTo>
                    <a:pt x="126" y="429"/>
                  </a:lnTo>
                  <a:lnTo>
                    <a:pt x="122" y="421"/>
                  </a:lnTo>
                  <a:lnTo>
                    <a:pt x="110" y="399"/>
                  </a:lnTo>
                  <a:lnTo>
                    <a:pt x="96" y="370"/>
                  </a:lnTo>
                  <a:close/>
                  <a:moveTo>
                    <a:pt x="198" y="558"/>
                  </a:moveTo>
                  <a:lnTo>
                    <a:pt x="212" y="588"/>
                  </a:lnTo>
                  <a:lnTo>
                    <a:pt x="220" y="615"/>
                  </a:lnTo>
                  <a:lnTo>
                    <a:pt x="224" y="625"/>
                  </a:lnTo>
                  <a:lnTo>
                    <a:pt x="226" y="633"/>
                  </a:lnTo>
                  <a:lnTo>
                    <a:pt x="227" y="639"/>
                  </a:lnTo>
                  <a:lnTo>
                    <a:pt x="226" y="642"/>
                  </a:lnTo>
                  <a:lnTo>
                    <a:pt x="224" y="641"/>
                  </a:lnTo>
                  <a:lnTo>
                    <a:pt x="220" y="638"/>
                  </a:lnTo>
                  <a:lnTo>
                    <a:pt x="216" y="632"/>
                  </a:lnTo>
                  <a:lnTo>
                    <a:pt x="210" y="623"/>
                  </a:lnTo>
                  <a:lnTo>
                    <a:pt x="198" y="599"/>
                  </a:lnTo>
                  <a:lnTo>
                    <a:pt x="184" y="570"/>
                  </a:lnTo>
                  <a:lnTo>
                    <a:pt x="171" y="539"/>
                  </a:lnTo>
                  <a:lnTo>
                    <a:pt x="162" y="513"/>
                  </a:lnTo>
                  <a:lnTo>
                    <a:pt x="159" y="502"/>
                  </a:lnTo>
                  <a:lnTo>
                    <a:pt x="157" y="494"/>
                  </a:lnTo>
                  <a:lnTo>
                    <a:pt x="156" y="489"/>
                  </a:lnTo>
                  <a:lnTo>
                    <a:pt x="157" y="485"/>
                  </a:lnTo>
                  <a:lnTo>
                    <a:pt x="159" y="485"/>
                  </a:lnTo>
                  <a:lnTo>
                    <a:pt x="162" y="490"/>
                  </a:lnTo>
                  <a:lnTo>
                    <a:pt x="167" y="495"/>
                  </a:lnTo>
                  <a:lnTo>
                    <a:pt x="172" y="504"/>
                  </a:lnTo>
                  <a:lnTo>
                    <a:pt x="184" y="527"/>
                  </a:lnTo>
                  <a:lnTo>
                    <a:pt x="198" y="558"/>
                  </a:lnTo>
                  <a:close/>
                  <a:moveTo>
                    <a:pt x="293" y="766"/>
                  </a:moveTo>
                  <a:lnTo>
                    <a:pt x="306" y="799"/>
                  </a:lnTo>
                  <a:lnTo>
                    <a:pt x="317" y="826"/>
                  </a:lnTo>
                  <a:lnTo>
                    <a:pt x="320" y="837"/>
                  </a:lnTo>
                  <a:lnTo>
                    <a:pt x="322" y="846"/>
                  </a:lnTo>
                  <a:lnTo>
                    <a:pt x="323" y="851"/>
                  </a:lnTo>
                  <a:lnTo>
                    <a:pt x="322" y="855"/>
                  </a:lnTo>
                  <a:lnTo>
                    <a:pt x="320" y="855"/>
                  </a:lnTo>
                  <a:lnTo>
                    <a:pt x="317" y="850"/>
                  </a:lnTo>
                  <a:lnTo>
                    <a:pt x="311" y="844"/>
                  </a:lnTo>
                  <a:lnTo>
                    <a:pt x="306" y="835"/>
                  </a:lnTo>
                  <a:lnTo>
                    <a:pt x="293" y="811"/>
                  </a:lnTo>
                  <a:lnTo>
                    <a:pt x="278" y="780"/>
                  </a:lnTo>
                  <a:lnTo>
                    <a:pt x="264" y="747"/>
                  </a:lnTo>
                  <a:lnTo>
                    <a:pt x="254" y="720"/>
                  </a:lnTo>
                  <a:lnTo>
                    <a:pt x="250" y="709"/>
                  </a:lnTo>
                  <a:lnTo>
                    <a:pt x="248" y="700"/>
                  </a:lnTo>
                  <a:lnTo>
                    <a:pt x="248" y="694"/>
                  </a:lnTo>
                  <a:lnTo>
                    <a:pt x="248" y="690"/>
                  </a:lnTo>
                  <a:lnTo>
                    <a:pt x="250" y="691"/>
                  </a:lnTo>
                  <a:lnTo>
                    <a:pt x="254" y="695"/>
                  </a:lnTo>
                  <a:lnTo>
                    <a:pt x="259" y="701"/>
                  </a:lnTo>
                  <a:lnTo>
                    <a:pt x="264" y="710"/>
                  </a:lnTo>
                  <a:lnTo>
                    <a:pt x="277" y="735"/>
                  </a:lnTo>
                  <a:lnTo>
                    <a:pt x="293" y="766"/>
                  </a:lnTo>
                  <a:close/>
                  <a:moveTo>
                    <a:pt x="424" y="1077"/>
                  </a:moveTo>
                  <a:lnTo>
                    <a:pt x="422" y="1077"/>
                  </a:lnTo>
                  <a:lnTo>
                    <a:pt x="419" y="1074"/>
                  </a:lnTo>
                  <a:lnTo>
                    <a:pt x="413" y="1067"/>
                  </a:lnTo>
                  <a:lnTo>
                    <a:pt x="408" y="1057"/>
                  </a:lnTo>
                  <a:lnTo>
                    <a:pt x="393" y="1032"/>
                  </a:lnTo>
                  <a:lnTo>
                    <a:pt x="378" y="999"/>
                  </a:lnTo>
                  <a:lnTo>
                    <a:pt x="363" y="965"/>
                  </a:lnTo>
                  <a:lnTo>
                    <a:pt x="352" y="937"/>
                  </a:lnTo>
                  <a:lnTo>
                    <a:pt x="348" y="926"/>
                  </a:lnTo>
                  <a:lnTo>
                    <a:pt x="346" y="917"/>
                  </a:lnTo>
                  <a:lnTo>
                    <a:pt x="345" y="911"/>
                  </a:lnTo>
                  <a:lnTo>
                    <a:pt x="346" y="907"/>
                  </a:lnTo>
                  <a:lnTo>
                    <a:pt x="348" y="908"/>
                  </a:lnTo>
                  <a:lnTo>
                    <a:pt x="353" y="912"/>
                  </a:lnTo>
                  <a:lnTo>
                    <a:pt x="357" y="918"/>
                  </a:lnTo>
                  <a:lnTo>
                    <a:pt x="363" y="927"/>
                  </a:lnTo>
                  <a:lnTo>
                    <a:pt x="377" y="953"/>
                  </a:lnTo>
                  <a:lnTo>
                    <a:pt x="392" y="985"/>
                  </a:lnTo>
                  <a:lnTo>
                    <a:pt x="408" y="1019"/>
                  </a:lnTo>
                  <a:lnTo>
                    <a:pt x="419" y="1048"/>
                  </a:lnTo>
                  <a:lnTo>
                    <a:pt x="422" y="1060"/>
                  </a:lnTo>
                  <a:lnTo>
                    <a:pt x="424" y="1068"/>
                  </a:lnTo>
                  <a:lnTo>
                    <a:pt x="425" y="1075"/>
                  </a:lnTo>
                  <a:lnTo>
                    <a:pt x="424" y="1077"/>
                  </a:lnTo>
                  <a:close/>
                  <a:moveTo>
                    <a:pt x="500" y="1214"/>
                  </a:moveTo>
                  <a:lnTo>
                    <a:pt x="515" y="1250"/>
                  </a:lnTo>
                  <a:lnTo>
                    <a:pt x="527" y="1280"/>
                  </a:lnTo>
                  <a:lnTo>
                    <a:pt x="531" y="1292"/>
                  </a:lnTo>
                  <a:lnTo>
                    <a:pt x="534" y="1302"/>
                  </a:lnTo>
                  <a:lnTo>
                    <a:pt x="535" y="1308"/>
                  </a:lnTo>
                  <a:lnTo>
                    <a:pt x="534" y="1312"/>
                  </a:lnTo>
                  <a:lnTo>
                    <a:pt x="531" y="1311"/>
                  </a:lnTo>
                  <a:lnTo>
                    <a:pt x="527" y="1307"/>
                  </a:lnTo>
                  <a:lnTo>
                    <a:pt x="522" y="1301"/>
                  </a:lnTo>
                  <a:lnTo>
                    <a:pt x="516" y="1291"/>
                  </a:lnTo>
                  <a:lnTo>
                    <a:pt x="501" y="1264"/>
                  </a:lnTo>
                  <a:lnTo>
                    <a:pt x="483" y="1230"/>
                  </a:lnTo>
                  <a:lnTo>
                    <a:pt x="468" y="1193"/>
                  </a:lnTo>
                  <a:lnTo>
                    <a:pt x="456" y="1164"/>
                  </a:lnTo>
                  <a:lnTo>
                    <a:pt x="453" y="1152"/>
                  </a:lnTo>
                  <a:lnTo>
                    <a:pt x="450" y="1142"/>
                  </a:lnTo>
                  <a:lnTo>
                    <a:pt x="449" y="1135"/>
                  </a:lnTo>
                  <a:lnTo>
                    <a:pt x="449" y="1132"/>
                  </a:lnTo>
                  <a:lnTo>
                    <a:pt x="453" y="1133"/>
                  </a:lnTo>
                  <a:lnTo>
                    <a:pt x="456" y="1136"/>
                  </a:lnTo>
                  <a:lnTo>
                    <a:pt x="461" y="1144"/>
                  </a:lnTo>
                  <a:lnTo>
                    <a:pt x="468" y="1154"/>
                  </a:lnTo>
                  <a:lnTo>
                    <a:pt x="482" y="1180"/>
                  </a:lnTo>
                  <a:lnTo>
                    <a:pt x="500" y="1214"/>
                  </a:lnTo>
                  <a:close/>
                  <a:moveTo>
                    <a:pt x="614" y="1455"/>
                  </a:moveTo>
                  <a:lnTo>
                    <a:pt x="630" y="1493"/>
                  </a:lnTo>
                  <a:lnTo>
                    <a:pt x="643" y="1523"/>
                  </a:lnTo>
                  <a:lnTo>
                    <a:pt x="647" y="1536"/>
                  </a:lnTo>
                  <a:lnTo>
                    <a:pt x="650" y="1546"/>
                  </a:lnTo>
                  <a:lnTo>
                    <a:pt x="651" y="1553"/>
                  </a:lnTo>
                  <a:lnTo>
                    <a:pt x="650" y="1556"/>
                  </a:lnTo>
                  <a:lnTo>
                    <a:pt x="649" y="1556"/>
                  </a:lnTo>
                  <a:lnTo>
                    <a:pt x="648" y="1556"/>
                  </a:lnTo>
                  <a:lnTo>
                    <a:pt x="645" y="1554"/>
                  </a:lnTo>
                  <a:lnTo>
                    <a:pt x="643" y="1552"/>
                  </a:lnTo>
                  <a:lnTo>
                    <a:pt x="638" y="1544"/>
                  </a:lnTo>
                  <a:lnTo>
                    <a:pt x="631" y="1534"/>
                  </a:lnTo>
                  <a:lnTo>
                    <a:pt x="615" y="1507"/>
                  </a:lnTo>
                  <a:lnTo>
                    <a:pt x="597" y="1471"/>
                  </a:lnTo>
                  <a:lnTo>
                    <a:pt x="581" y="1433"/>
                  </a:lnTo>
                  <a:lnTo>
                    <a:pt x="568" y="1402"/>
                  </a:lnTo>
                  <a:lnTo>
                    <a:pt x="563" y="1390"/>
                  </a:lnTo>
                  <a:lnTo>
                    <a:pt x="561" y="1379"/>
                  </a:lnTo>
                  <a:lnTo>
                    <a:pt x="560" y="1372"/>
                  </a:lnTo>
                  <a:lnTo>
                    <a:pt x="561" y="1369"/>
                  </a:lnTo>
                  <a:lnTo>
                    <a:pt x="563" y="1369"/>
                  </a:lnTo>
                  <a:lnTo>
                    <a:pt x="568" y="1373"/>
                  </a:lnTo>
                  <a:lnTo>
                    <a:pt x="573" y="1381"/>
                  </a:lnTo>
                  <a:lnTo>
                    <a:pt x="580" y="1391"/>
                  </a:lnTo>
                  <a:lnTo>
                    <a:pt x="596" y="1419"/>
                  </a:lnTo>
                  <a:lnTo>
                    <a:pt x="614" y="1455"/>
                  </a:lnTo>
                  <a:close/>
                  <a:moveTo>
                    <a:pt x="42" y="70"/>
                  </a:moveTo>
                  <a:lnTo>
                    <a:pt x="32" y="44"/>
                  </a:lnTo>
                  <a:lnTo>
                    <a:pt x="24" y="23"/>
                  </a:lnTo>
                  <a:lnTo>
                    <a:pt x="21" y="14"/>
                  </a:lnTo>
                  <a:lnTo>
                    <a:pt x="20" y="6"/>
                  </a:lnTo>
                  <a:lnTo>
                    <a:pt x="19" y="2"/>
                  </a:lnTo>
                  <a:lnTo>
                    <a:pt x="20" y="0"/>
                  </a:lnTo>
                  <a:lnTo>
                    <a:pt x="22" y="0"/>
                  </a:lnTo>
                  <a:lnTo>
                    <a:pt x="24" y="2"/>
                  </a:lnTo>
                  <a:lnTo>
                    <a:pt x="27" y="7"/>
                  </a:lnTo>
                  <a:lnTo>
                    <a:pt x="32" y="14"/>
                  </a:lnTo>
                  <a:lnTo>
                    <a:pt x="42" y="34"/>
                  </a:lnTo>
                  <a:lnTo>
                    <a:pt x="54" y="59"/>
                  </a:lnTo>
                  <a:lnTo>
                    <a:pt x="64" y="84"/>
                  </a:lnTo>
                  <a:lnTo>
                    <a:pt x="71" y="106"/>
                  </a:lnTo>
                  <a:lnTo>
                    <a:pt x="73" y="115"/>
                  </a:lnTo>
                  <a:lnTo>
                    <a:pt x="76" y="121"/>
                  </a:lnTo>
                  <a:lnTo>
                    <a:pt x="76" y="127"/>
                  </a:lnTo>
                  <a:lnTo>
                    <a:pt x="76" y="129"/>
                  </a:lnTo>
                  <a:lnTo>
                    <a:pt x="73" y="129"/>
                  </a:lnTo>
                  <a:lnTo>
                    <a:pt x="71" y="126"/>
                  </a:lnTo>
                  <a:lnTo>
                    <a:pt x="67" y="120"/>
                  </a:lnTo>
                  <a:lnTo>
                    <a:pt x="62" y="114"/>
                  </a:lnTo>
                  <a:lnTo>
                    <a:pt x="53" y="94"/>
                  </a:lnTo>
                  <a:lnTo>
                    <a:pt x="42" y="70"/>
                  </a:lnTo>
                  <a:close/>
                  <a:moveTo>
                    <a:pt x="116" y="244"/>
                  </a:moveTo>
                  <a:lnTo>
                    <a:pt x="105" y="217"/>
                  </a:lnTo>
                  <a:lnTo>
                    <a:pt x="98" y="195"/>
                  </a:lnTo>
                  <a:lnTo>
                    <a:pt x="94" y="185"/>
                  </a:lnTo>
                  <a:lnTo>
                    <a:pt x="93" y="178"/>
                  </a:lnTo>
                  <a:lnTo>
                    <a:pt x="92" y="173"/>
                  </a:lnTo>
                  <a:lnTo>
                    <a:pt x="93" y="171"/>
                  </a:lnTo>
                  <a:lnTo>
                    <a:pt x="95" y="171"/>
                  </a:lnTo>
                  <a:lnTo>
                    <a:pt x="98" y="173"/>
                  </a:lnTo>
                  <a:lnTo>
                    <a:pt x="102" y="178"/>
                  </a:lnTo>
                  <a:lnTo>
                    <a:pt x="106" y="186"/>
                  </a:lnTo>
                  <a:lnTo>
                    <a:pt x="116" y="207"/>
                  </a:lnTo>
                  <a:lnTo>
                    <a:pt x="128" y="233"/>
                  </a:lnTo>
                  <a:lnTo>
                    <a:pt x="139" y="260"/>
                  </a:lnTo>
                  <a:lnTo>
                    <a:pt x="148" y="283"/>
                  </a:lnTo>
                  <a:lnTo>
                    <a:pt x="150" y="291"/>
                  </a:lnTo>
                  <a:lnTo>
                    <a:pt x="152" y="299"/>
                  </a:lnTo>
                  <a:lnTo>
                    <a:pt x="152" y="303"/>
                  </a:lnTo>
                  <a:lnTo>
                    <a:pt x="151" y="306"/>
                  </a:lnTo>
                  <a:lnTo>
                    <a:pt x="150" y="306"/>
                  </a:lnTo>
                  <a:lnTo>
                    <a:pt x="147" y="303"/>
                  </a:lnTo>
                  <a:lnTo>
                    <a:pt x="144" y="298"/>
                  </a:lnTo>
                  <a:lnTo>
                    <a:pt x="139" y="290"/>
                  </a:lnTo>
                  <a:lnTo>
                    <a:pt x="128" y="270"/>
                  </a:lnTo>
                  <a:lnTo>
                    <a:pt x="116" y="244"/>
                  </a:lnTo>
                  <a:close/>
                  <a:moveTo>
                    <a:pt x="196" y="427"/>
                  </a:moveTo>
                  <a:lnTo>
                    <a:pt x="184" y="400"/>
                  </a:lnTo>
                  <a:lnTo>
                    <a:pt x="175" y="376"/>
                  </a:lnTo>
                  <a:lnTo>
                    <a:pt x="173" y="366"/>
                  </a:lnTo>
                  <a:lnTo>
                    <a:pt x="171" y="358"/>
                  </a:lnTo>
                  <a:lnTo>
                    <a:pt x="170" y="353"/>
                  </a:lnTo>
                  <a:lnTo>
                    <a:pt x="171" y="349"/>
                  </a:lnTo>
                  <a:lnTo>
                    <a:pt x="173" y="350"/>
                  </a:lnTo>
                  <a:lnTo>
                    <a:pt x="176" y="354"/>
                  </a:lnTo>
                  <a:lnTo>
                    <a:pt x="180" y="359"/>
                  </a:lnTo>
                  <a:lnTo>
                    <a:pt x="185" y="367"/>
                  </a:lnTo>
                  <a:lnTo>
                    <a:pt x="196" y="388"/>
                  </a:lnTo>
                  <a:lnTo>
                    <a:pt x="209" y="415"/>
                  </a:lnTo>
                  <a:lnTo>
                    <a:pt x="220" y="444"/>
                  </a:lnTo>
                  <a:lnTo>
                    <a:pt x="229" y="468"/>
                  </a:lnTo>
                  <a:lnTo>
                    <a:pt x="232" y="477"/>
                  </a:lnTo>
                  <a:lnTo>
                    <a:pt x="233" y="484"/>
                  </a:lnTo>
                  <a:lnTo>
                    <a:pt x="235" y="490"/>
                  </a:lnTo>
                  <a:lnTo>
                    <a:pt x="233" y="492"/>
                  </a:lnTo>
                  <a:lnTo>
                    <a:pt x="232" y="492"/>
                  </a:lnTo>
                  <a:lnTo>
                    <a:pt x="229" y="490"/>
                  </a:lnTo>
                  <a:lnTo>
                    <a:pt x="225" y="484"/>
                  </a:lnTo>
                  <a:lnTo>
                    <a:pt x="220" y="475"/>
                  </a:lnTo>
                  <a:lnTo>
                    <a:pt x="208" y="455"/>
                  </a:lnTo>
                  <a:lnTo>
                    <a:pt x="196" y="427"/>
                  </a:lnTo>
                  <a:close/>
                  <a:moveTo>
                    <a:pt x="281" y="619"/>
                  </a:moveTo>
                  <a:lnTo>
                    <a:pt x="268" y="589"/>
                  </a:lnTo>
                  <a:lnTo>
                    <a:pt x="259" y="564"/>
                  </a:lnTo>
                  <a:lnTo>
                    <a:pt x="255" y="554"/>
                  </a:lnTo>
                  <a:lnTo>
                    <a:pt x="254" y="547"/>
                  </a:lnTo>
                  <a:lnTo>
                    <a:pt x="253" y="541"/>
                  </a:lnTo>
                  <a:lnTo>
                    <a:pt x="254" y="538"/>
                  </a:lnTo>
                  <a:lnTo>
                    <a:pt x="256" y="538"/>
                  </a:lnTo>
                  <a:lnTo>
                    <a:pt x="259" y="541"/>
                  </a:lnTo>
                  <a:lnTo>
                    <a:pt x="263" y="548"/>
                  </a:lnTo>
                  <a:lnTo>
                    <a:pt x="268" y="555"/>
                  </a:lnTo>
                  <a:lnTo>
                    <a:pt x="281" y="578"/>
                  </a:lnTo>
                  <a:lnTo>
                    <a:pt x="295" y="607"/>
                  </a:lnTo>
                  <a:lnTo>
                    <a:pt x="307" y="637"/>
                  </a:lnTo>
                  <a:lnTo>
                    <a:pt x="316" y="662"/>
                  </a:lnTo>
                  <a:lnTo>
                    <a:pt x="319" y="672"/>
                  </a:lnTo>
                  <a:lnTo>
                    <a:pt x="321" y="679"/>
                  </a:lnTo>
                  <a:lnTo>
                    <a:pt x="321" y="685"/>
                  </a:lnTo>
                  <a:lnTo>
                    <a:pt x="321" y="688"/>
                  </a:lnTo>
                  <a:lnTo>
                    <a:pt x="319" y="687"/>
                  </a:lnTo>
                  <a:lnTo>
                    <a:pt x="316" y="685"/>
                  </a:lnTo>
                  <a:lnTo>
                    <a:pt x="311" y="678"/>
                  </a:lnTo>
                  <a:lnTo>
                    <a:pt x="306" y="671"/>
                  </a:lnTo>
                  <a:lnTo>
                    <a:pt x="294" y="648"/>
                  </a:lnTo>
                  <a:lnTo>
                    <a:pt x="281" y="619"/>
                  </a:lnTo>
                  <a:close/>
                  <a:moveTo>
                    <a:pt x="385" y="806"/>
                  </a:moveTo>
                  <a:lnTo>
                    <a:pt x="398" y="838"/>
                  </a:lnTo>
                  <a:lnTo>
                    <a:pt x="408" y="865"/>
                  </a:lnTo>
                  <a:lnTo>
                    <a:pt x="411" y="874"/>
                  </a:lnTo>
                  <a:lnTo>
                    <a:pt x="413" y="883"/>
                  </a:lnTo>
                  <a:lnTo>
                    <a:pt x="414" y="889"/>
                  </a:lnTo>
                  <a:lnTo>
                    <a:pt x="413" y="892"/>
                  </a:lnTo>
                  <a:lnTo>
                    <a:pt x="411" y="892"/>
                  </a:lnTo>
                  <a:lnTo>
                    <a:pt x="408" y="889"/>
                  </a:lnTo>
                  <a:lnTo>
                    <a:pt x="403" y="882"/>
                  </a:lnTo>
                  <a:lnTo>
                    <a:pt x="398" y="873"/>
                  </a:lnTo>
                  <a:lnTo>
                    <a:pt x="385" y="850"/>
                  </a:lnTo>
                  <a:lnTo>
                    <a:pt x="370" y="820"/>
                  </a:lnTo>
                  <a:lnTo>
                    <a:pt x="357" y="789"/>
                  </a:lnTo>
                  <a:lnTo>
                    <a:pt x="347" y="763"/>
                  </a:lnTo>
                  <a:lnTo>
                    <a:pt x="344" y="753"/>
                  </a:lnTo>
                  <a:lnTo>
                    <a:pt x="342" y="744"/>
                  </a:lnTo>
                  <a:lnTo>
                    <a:pt x="342" y="739"/>
                  </a:lnTo>
                  <a:lnTo>
                    <a:pt x="342" y="735"/>
                  </a:lnTo>
                  <a:lnTo>
                    <a:pt x="344" y="735"/>
                  </a:lnTo>
                  <a:lnTo>
                    <a:pt x="347" y="739"/>
                  </a:lnTo>
                  <a:lnTo>
                    <a:pt x="353" y="745"/>
                  </a:lnTo>
                  <a:lnTo>
                    <a:pt x="357" y="754"/>
                  </a:lnTo>
                  <a:lnTo>
                    <a:pt x="370" y="777"/>
                  </a:lnTo>
                  <a:lnTo>
                    <a:pt x="385" y="806"/>
                  </a:lnTo>
                  <a:close/>
                  <a:moveTo>
                    <a:pt x="482" y="1017"/>
                  </a:moveTo>
                  <a:lnTo>
                    <a:pt x="495" y="1049"/>
                  </a:lnTo>
                  <a:lnTo>
                    <a:pt x="506" y="1076"/>
                  </a:lnTo>
                  <a:lnTo>
                    <a:pt x="510" y="1087"/>
                  </a:lnTo>
                  <a:lnTo>
                    <a:pt x="512" y="1096"/>
                  </a:lnTo>
                  <a:lnTo>
                    <a:pt x="513" y="1102"/>
                  </a:lnTo>
                  <a:lnTo>
                    <a:pt x="512" y="1106"/>
                  </a:lnTo>
                  <a:lnTo>
                    <a:pt x="510" y="1105"/>
                  </a:lnTo>
                  <a:lnTo>
                    <a:pt x="506" y="1101"/>
                  </a:lnTo>
                  <a:lnTo>
                    <a:pt x="501" y="1095"/>
                  </a:lnTo>
                  <a:lnTo>
                    <a:pt x="495" y="1086"/>
                  </a:lnTo>
                  <a:lnTo>
                    <a:pt x="482" y="1062"/>
                  </a:lnTo>
                  <a:lnTo>
                    <a:pt x="467" y="1031"/>
                  </a:lnTo>
                  <a:lnTo>
                    <a:pt x="453" y="998"/>
                  </a:lnTo>
                  <a:lnTo>
                    <a:pt x="442" y="971"/>
                  </a:lnTo>
                  <a:lnTo>
                    <a:pt x="438" y="959"/>
                  </a:lnTo>
                  <a:lnTo>
                    <a:pt x="436" y="950"/>
                  </a:lnTo>
                  <a:lnTo>
                    <a:pt x="435" y="945"/>
                  </a:lnTo>
                  <a:lnTo>
                    <a:pt x="436" y="941"/>
                  </a:lnTo>
                  <a:lnTo>
                    <a:pt x="438" y="941"/>
                  </a:lnTo>
                  <a:lnTo>
                    <a:pt x="442" y="945"/>
                  </a:lnTo>
                  <a:lnTo>
                    <a:pt x="447" y="951"/>
                  </a:lnTo>
                  <a:lnTo>
                    <a:pt x="453" y="961"/>
                  </a:lnTo>
                  <a:lnTo>
                    <a:pt x="467" y="985"/>
                  </a:lnTo>
                  <a:lnTo>
                    <a:pt x="482" y="1017"/>
                  </a:lnTo>
                  <a:close/>
                  <a:moveTo>
                    <a:pt x="617" y="1329"/>
                  </a:moveTo>
                  <a:lnTo>
                    <a:pt x="615" y="1329"/>
                  </a:lnTo>
                  <a:lnTo>
                    <a:pt x="610" y="1325"/>
                  </a:lnTo>
                  <a:lnTo>
                    <a:pt x="606" y="1318"/>
                  </a:lnTo>
                  <a:lnTo>
                    <a:pt x="599" y="1310"/>
                  </a:lnTo>
                  <a:lnTo>
                    <a:pt x="585" y="1284"/>
                  </a:lnTo>
                  <a:lnTo>
                    <a:pt x="569" y="1251"/>
                  </a:lnTo>
                  <a:lnTo>
                    <a:pt x="553" y="1218"/>
                  </a:lnTo>
                  <a:lnTo>
                    <a:pt x="542" y="1189"/>
                  </a:lnTo>
                  <a:lnTo>
                    <a:pt x="539" y="1177"/>
                  </a:lnTo>
                  <a:lnTo>
                    <a:pt x="537" y="1168"/>
                  </a:lnTo>
                  <a:lnTo>
                    <a:pt x="536" y="1162"/>
                  </a:lnTo>
                  <a:lnTo>
                    <a:pt x="537" y="1158"/>
                  </a:lnTo>
                  <a:lnTo>
                    <a:pt x="539" y="1158"/>
                  </a:lnTo>
                  <a:lnTo>
                    <a:pt x="544" y="1163"/>
                  </a:lnTo>
                  <a:lnTo>
                    <a:pt x="548" y="1169"/>
                  </a:lnTo>
                  <a:lnTo>
                    <a:pt x="554" y="1178"/>
                  </a:lnTo>
                  <a:lnTo>
                    <a:pt x="569" y="1204"/>
                  </a:lnTo>
                  <a:lnTo>
                    <a:pt x="585" y="1236"/>
                  </a:lnTo>
                  <a:lnTo>
                    <a:pt x="599" y="1270"/>
                  </a:lnTo>
                  <a:lnTo>
                    <a:pt x="610" y="1299"/>
                  </a:lnTo>
                  <a:lnTo>
                    <a:pt x="615" y="1311"/>
                  </a:lnTo>
                  <a:lnTo>
                    <a:pt x="617" y="1319"/>
                  </a:lnTo>
                  <a:lnTo>
                    <a:pt x="618" y="1326"/>
                  </a:lnTo>
                  <a:lnTo>
                    <a:pt x="617" y="1329"/>
                  </a:lnTo>
                  <a:close/>
                  <a:moveTo>
                    <a:pt x="226" y="317"/>
                  </a:moveTo>
                  <a:lnTo>
                    <a:pt x="215" y="290"/>
                  </a:lnTo>
                  <a:lnTo>
                    <a:pt x="207" y="268"/>
                  </a:lnTo>
                  <a:lnTo>
                    <a:pt x="205" y="260"/>
                  </a:lnTo>
                  <a:lnTo>
                    <a:pt x="203" y="253"/>
                  </a:lnTo>
                  <a:lnTo>
                    <a:pt x="203" y="247"/>
                  </a:lnTo>
                  <a:lnTo>
                    <a:pt x="203" y="245"/>
                  </a:lnTo>
                  <a:lnTo>
                    <a:pt x="205" y="245"/>
                  </a:lnTo>
                  <a:lnTo>
                    <a:pt x="208" y="249"/>
                  </a:lnTo>
                  <a:lnTo>
                    <a:pt x="212" y="253"/>
                  </a:lnTo>
                  <a:lnTo>
                    <a:pt x="216" y="260"/>
                  </a:lnTo>
                  <a:lnTo>
                    <a:pt x="226" y="279"/>
                  </a:lnTo>
                  <a:lnTo>
                    <a:pt x="238" y="304"/>
                  </a:lnTo>
                  <a:lnTo>
                    <a:pt x="248" y="330"/>
                  </a:lnTo>
                  <a:lnTo>
                    <a:pt x="255" y="352"/>
                  </a:lnTo>
                  <a:lnTo>
                    <a:pt x="259" y="360"/>
                  </a:lnTo>
                  <a:lnTo>
                    <a:pt x="260" y="368"/>
                  </a:lnTo>
                  <a:lnTo>
                    <a:pt x="261" y="372"/>
                  </a:lnTo>
                  <a:lnTo>
                    <a:pt x="260" y="375"/>
                  </a:lnTo>
                  <a:lnTo>
                    <a:pt x="258" y="375"/>
                  </a:lnTo>
                  <a:lnTo>
                    <a:pt x="255" y="372"/>
                  </a:lnTo>
                  <a:lnTo>
                    <a:pt x="251" y="367"/>
                  </a:lnTo>
                  <a:lnTo>
                    <a:pt x="247" y="360"/>
                  </a:lnTo>
                  <a:lnTo>
                    <a:pt x="237" y="341"/>
                  </a:lnTo>
                  <a:lnTo>
                    <a:pt x="226" y="317"/>
                  </a:lnTo>
                  <a:close/>
                  <a:moveTo>
                    <a:pt x="301" y="491"/>
                  </a:moveTo>
                  <a:lnTo>
                    <a:pt x="290" y="463"/>
                  </a:lnTo>
                  <a:lnTo>
                    <a:pt x="283" y="440"/>
                  </a:lnTo>
                  <a:lnTo>
                    <a:pt x="279" y="432"/>
                  </a:lnTo>
                  <a:lnTo>
                    <a:pt x="278" y="424"/>
                  </a:lnTo>
                  <a:lnTo>
                    <a:pt x="277" y="420"/>
                  </a:lnTo>
                  <a:lnTo>
                    <a:pt x="278" y="416"/>
                  </a:lnTo>
                  <a:lnTo>
                    <a:pt x="281" y="416"/>
                  </a:lnTo>
                  <a:lnTo>
                    <a:pt x="283" y="420"/>
                  </a:lnTo>
                  <a:lnTo>
                    <a:pt x="287" y="425"/>
                  </a:lnTo>
                  <a:lnTo>
                    <a:pt x="292" y="433"/>
                  </a:lnTo>
                  <a:lnTo>
                    <a:pt x="302" y="452"/>
                  </a:lnTo>
                  <a:lnTo>
                    <a:pt x="315" y="479"/>
                  </a:lnTo>
                  <a:lnTo>
                    <a:pt x="327" y="506"/>
                  </a:lnTo>
                  <a:lnTo>
                    <a:pt x="334" y="529"/>
                  </a:lnTo>
                  <a:lnTo>
                    <a:pt x="338" y="538"/>
                  </a:lnTo>
                  <a:lnTo>
                    <a:pt x="339" y="546"/>
                  </a:lnTo>
                  <a:lnTo>
                    <a:pt x="340" y="550"/>
                  </a:lnTo>
                  <a:lnTo>
                    <a:pt x="339" y="553"/>
                  </a:lnTo>
                  <a:lnTo>
                    <a:pt x="336" y="552"/>
                  </a:lnTo>
                  <a:lnTo>
                    <a:pt x="334" y="550"/>
                  </a:lnTo>
                  <a:lnTo>
                    <a:pt x="330" y="544"/>
                  </a:lnTo>
                  <a:lnTo>
                    <a:pt x="325" y="537"/>
                  </a:lnTo>
                  <a:lnTo>
                    <a:pt x="315" y="517"/>
                  </a:lnTo>
                  <a:lnTo>
                    <a:pt x="301" y="491"/>
                  </a:lnTo>
                  <a:close/>
                  <a:moveTo>
                    <a:pt x="384" y="675"/>
                  </a:moveTo>
                  <a:lnTo>
                    <a:pt x="371" y="646"/>
                  </a:lnTo>
                  <a:lnTo>
                    <a:pt x="363" y="622"/>
                  </a:lnTo>
                  <a:lnTo>
                    <a:pt x="359" y="612"/>
                  </a:lnTo>
                  <a:lnTo>
                    <a:pt x="358" y="605"/>
                  </a:lnTo>
                  <a:lnTo>
                    <a:pt x="357" y="599"/>
                  </a:lnTo>
                  <a:lnTo>
                    <a:pt x="358" y="597"/>
                  </a:lnTo>
                  <a:lnTo>
                    <a:pt x="361" y="597"/>
                  </a:lnTo>
                  <a:lnTo>
                    <a:pt x="364" y="600"/>
                  </a:lnTo>
                  <a:lnTo>
                    <a:pt x="367" y="606"/>
                  </a:lnTo>
                  <a:lnTo>
                    <a:pt x="373" y="614"/>
                  </a:lnTo>
                  <a:lnTo>
                    <a:pt x="385" y="634"/>
                  </a:lnTo>
                  <a:lnTo>
                    <a:pt x="398" y="662"/>
                  </a:lnTo>
                  <a:lnTo>
                    <a:pt x="409" y="690"/>
                  </a:lnTo>
                  <a:lnTo>
                    <a:pt x="418" y="714"/>
                  </a:lnTo>
                  <a:lnTo>
                    <a:pt x="421" y="724"/>
                  </a:lnTo>
                  <a:lnTo>
                    <a:pt x="423" y="732"/>
                  </a:lnTo>
                  <a:lnTo>
                    <a:pt x="423" y="737"/>
                  </a:lnTo>
                  <a:lnTo>
                    <a:pt x="423" y="740"/>
                  </a:lnTo>
                  <a:lnTo>
                    <a:pt x="421" y="740"/>
                  </a:lnTo>
                  <a:lnTo>
                    <a:pt x="418" y="736"/>
                  </a:lnTo>
                  <a:lnTo>
                    <a:pt x="413" y="731"/>
                  </a:lnTo>
                  <a:lnTo>
                    <a:pt x="409" y="723"/>
                  </a:lnTo>
                  <a:lnTo>
                    <a:pt x="397" y="702"/>
                  </a:lnTo>
                  <a:lnTo>
                    <a:pt x="384" y="675"/>
                  </a:lnTo>
                  <a:close/>
                  <a:moveTo>
                    <a:pt x="470" y="867"/>
                  </a:moveTo>
                  <a:lnTo>
                    <a:pt x="458" y="837"/>
                  </a:lnTo>
                  <a:lnTo>
                    <a:pt x="448" y="812"/>
                  </a:lnTo>
                  <a:lnTo>
                    <a:pt x="445" y="802"/>
                  </a:lnTo>
                  <a:lnTo>
                    <a:pt x="443" y="794"/>
                  </a:lnTo>
                  <a:lnTo>
                    <a:pt x="443" y="789"/>
                  </a:lnTo>
                  <a:lnTo>
                    <a:pt x="444" y="786"/>
                  </a:lnTo>
                  <a:lnTo>
                    <a:pt x="445" y="786"/>
                  </a:lnTo>
                  <a:lnTo>
                    <a:pt x="448" y="789"/>
                  </a:lnTo>
                  <a:lnTo>
                    <a:pt x="453" y="794"/>
                  </a:lnTo>
                  <a:lnTo>
                    <a:pt x="458" y="803"/>
                  </a:lnTo>
                  <a:lnTo>
                    <a:pt x="471" y="825"/>
                  </a:lnTo>
                  <a:lnTo>
                    <a:pt x="485" y="855"/>
                  </a:lnTo>
                  <a:lnTo>
                    <a:pt x="498" y="884"/>
                  </a:lnTo>
                  <a:lnTo>
                    <a:pt x="506" y="909"/>
                  </a:lnTo>
                  <a:lnTo>
                    <a:pt x="510" y="919"/>
                  </a:lnTo>
                  <a:lnTo>
                    <a:pt x="512" y="927"/>
                  </a:lnTo>
                  <a:lnTo>
                    <a:pt x="513" y="933"/>
                  </a:lnTo>
                  <a:lnTo>
                    <a:pt x="512" y="936"/>
                  </a:lnTo>
                  <a:lnTo>
                    <a:pt x="510" y="936"/>
                  </a:lnTo>
                  <a:lnTo>
                    <a:pt x="506" y="933"/>
                  </a:lnTo>
                  <a:lnTo>
                    <a:pt x="502" y="927"/>
                  </a:lnTo>
                  <a:lnTo>
                    <a:pt x="496" y="918"/>
                  </a:lnTo>
                  <a:lnTo>
                    <a:pt x="484" y="896"/>
                  </a:lnTo>
                  <a:lnTo>
                    <a:pt x="470" y="867"/>
                  </a:lnTo>
                  <a:close/>
                  <a:moveTo>
                    <a:pt x="577" y="1055"/>
                  </a:moveTo>
                  <a:lnTo>
                    <a:pt x="592" y="1086"/>
                  </a:lnTo>
                  <a:lnTo>
                    <a:pt x="602" y="1112"/>
                  </a:lnTo>
                  <a:lnTo>
                    <a:pt x="605" y="1123"/>
                  </a:lnTo>
                  <a:lnTo>
                    <a:pt x="607" y="1131"/>
                  </a:lnTo>
                  <a:lnTo>
                    <a:pt x="608" y="1137"/>
                  </a:lnTo>
                  <a:lnTo>
                    <a:pt x="607" y="1140"/>
                  </a:lnTo>
                  <a:lnTo>
                    <a:pt x="605" y="1140"/>
                  </a:lnTo>
                  <a:lnTo>
                    <a:pt x="602" y="1136"/>
                  </a:lnTo>
                  <a:lnTo>
                    <a:pt x="596" y="1131"/>
                  </a:lnTo>
                  <a:lnTo>
                    <a:pt x="591" y="1122"/>
                  </a:lnTo>
                  <a:lnTo>
                    <a:pt x="577" y="1099"/>
                  </a:lnTo>
                  <a:lnTo>
                    <a:pt x="563" y="1068"/>
                  </a:lnTo>
                  <a:lnTo>
                    <a:pt x="549" y="1038"/>
                  </a:lnTo>
                  <a:lnTo>
                    <a:pt x="539" y="1011"/>
                  </a:lnTo>
                  <a:lnTo>
                    <a:pt x="536" y="1000"/>
                  </a:lnTo>
                  <a:lnTo>
                    <a:pt x="534" y="993"/>
                  </a:lnTo>
                  <a:lnTo>
                    <a:pt x="534" y="986"/>
                  </a:lnTo>
                  <a:lnTo>
                    <a:pt x="534" y="983"/>
                  </a:lnTo>
                  <a:lnTo>
                    <a:pt x="536" y="983"/>
                  </a:lnTo>
                  <a:lnTo>
                    <a:pt x="540" y="986"/>
                  </a:lnTo>
                  <a:lnTo>
                    <a:pt x="545" y="993"/>
                  </a:lnTo>
                  <a:lnTo>
                    <a:pt x="550" y="1002"/>
                  </a:lnTo>
                  <a:lnTo>
                    <a:pt x="563" y="1025"/>
                  </a:lnTo>
                  <a:lnTo>
                    <a:pt x="577" y="1055"/>
                  </a:lnTo>
                  <a:close/>
                  <a:moveTo>
                    <a:pt x="415" y="561"/>
                  </a:moveTo>
                  <a:lnTo>
                    <a:pt x="404" y="535"/>
                  </a:lnTo>
                  <a:lnTo>
                    <a:pt x="397" y="513"/>
                  </a:lnTo>
                  <a:lnTo>
                    <a:pt x="393" y="504"/>
                  </a:lnTo>
                  <a:lnTo>
                    <a:pt x="392" y="496"/>
                  </a:lnTo>
                  <a:lnTo>
                    <a:pt x="391" y="492"/>
                  </a:lnTo>
                  <a:lnTo>
                    <a:pt x="392" y="490"/>
                  </a:lnTo>
                  <a:lnTo>
                    <a:pt x="395" y="490"/>
                  </a:lnTo>
                  <a:lnTo>
                    <a:pt x="398" y="492"/>
                  </a:lnTo>
                  <a:lnTo>
                    <a:pt x="401" y="497"/>
                  </a:lnTo>
                  <a:lnTo>
                    <a:pt x="405" y="504"/>
                  </a:lnTo>
                  <a:lnTo>
                    <a:pt x="416" y="524"/>
                  </a:lnTo>
                  <a:lnTo>
                    <a:pt x="428" y="548"/>
                  </a:lnTo>
                  <a:lnTo>
                    <a:pt x="439" y="574"/>
                  </a:lnTo>
                  <a:lnTo>
                    <a:pt x="447" y="596"/>
                  </a:lnTo>
                  <a:lnTo>
                    <a:pt x="449" y="605"/>
                  </a:lnTo>
                  <a:lnTo>
                    <a:pt x="450" y="612"/>
                  </a:lnTo>
                  <a:lnTo>
                    <a:pt x="451" y="617"/>
                  </a:lnTo>
                  <a:lnTo>
                    <a:pt x="450" y="619"/>
                  </a:lnTo>
                  <a:lnTo>
                    <a:pt x="449" y="619"/>
                  </a:lnTo>
                  <a:lnTo>
                    <a:pt x="446" y="617"/>
                  </a:lnTo>
                  <a:lnTo>
                    <a:pt x="442" y="611"/>
                  </a:lnTo>
                  <a:lnTo>
                    <a:pt x="437" y="605"/>
                  </a:lnTo>
                  <a:lnTo>
                    <a:pt x="427" y="585"/>
                  </a:lnTo>
                  <a:lnTo>
                    <a:pt x="415" y="561"/>
                  </a:lnTo>
                  <a:close/>
                  <a:moveTo>
                    <a:pt x="494" y="736"/>
                  </a:moveTo>
                  <a:lnTo>
                    <a:pt x="482" y="709"/>
                  </a:lnTo>
                  <a:lnTo>
                    <a:pt x="473" y="686"/>
                  </a:lnTo>
                  <a:lnTo>
                    <a:pt x="471" y="676"/>
                  </a:lnTo>
                  <a:lnTo>
                    <a:pt x="469" y="669"/>
                  </a:lnTo>
                  <a:lnTo>
                    <a:pt x="469" y="664"/>
                  </a:lnTo>
                  <a:lnTo>
                    <a:pt x="469" y="662"/>
                  </a:lnTo>
                  <a:lnTo>
                    <a:pt x="471" y="662"/>
                  </a:lnTo>
                  <a:lnTo>
                    <a:pt x="474" y="664"/>
                  </a:lnTo>
                  <a:lnTo>
                    <a:pt x="479" y="669"/>
                  </a:lnTo>
                  <a:lnTo>
                    <a:pt x="483" y="677"/>
                  </a:lnTo>
                  <a:lnTo>
                    <a:pt x="494" y="697"/>
                  </a:lnTo>
                  <a:lnTo>
                    <a:pt x="507" y="723"/>
                  </a:lnTo>
                  <a:lnTo>
                    <a:pt x="519" y="751"/>
                  </a:lnTo>
                  <a:lnTo>
                    <a:pt x="527" y="774"/>
                  </a:lnTo>
                  <a:lnTo>
                    <a:pt x="530" y="783"/>
                  </a:lnTo>
                  <a:lnTo>
                    <a:pt x="531" y="790"/>
                  </a:lnTo>
                  <a:lnTo>
                    <a:pt x="533" y="796"/>
                  </a:lnTo>
                  <a:lnTo>
                    <a:pt x="531" y="798"/>
                  </a:lnTo>
                  <a:lnTo>
                    <a:pt x="529" y="798"/>
                  </a:lnTo>
                  <a:lnTo>
                    <a:pt x="526" y="796"/>
                  </a:lnTo>
                  <a:lnTo>
                    <a:pt x="523" y="790"/>
                  </a:lnTo>
                  <a:lnTo>
                    <a:pt x="517" y="782"/>
                  </a:lnTo>
                  <a:lnTo>
                    <a:pt x="506" y="763"/>
                  </a:lnTo>
                  <a:lnTo>
                    <a:pt x="494" y="736"/>
                  </a:lnTo>
                  <a:close/>
                  <a:moveTo>
                    <a:pt x="577" y="922"/>
                  </a:moveTo>
                  <a:lnTo>
                    <a:pt x="565" y="893"/>
                  </a:lnTo>
                  <a:lnTo>
                    <a:pt x="557" y="868"/>
                  </a:lnTo>
                  <a:lnTo>
                    <a:pt x="553" y="858"/>
                  </a:lnTo>
                  <a:lnTo>
                    <a:pt x="551" y="850"/>
                  </a:lnTo>
                  <a:lnTo>
                    <a:pt x="551" y="845"/>
                  </a:lnTo>
                  <a:lnTo>
                    <a:pt x="552" y="842"/>
                  </a:lnTo>
                  <a:lnTo>
                    <a:pt x="553" y="843"/>
                  </a:lnTo>
                  <a:lnTo>
                    <a:pt x="557" y="845"/>
                  </a:lnTo>
                  <a:lnTo>
                    <a:pt x="561" y="850"/>
                  </a:lnTo>
                  <a:lnTo>
                    <a:pt x="567" y="859"/>
                  </a:lnTo>
                  <a:lnTo>
                    <a:pt x="579" y="880"/>
                  </a:lnTo>
                  <a:lnTo>
                    <a:pt x="592" y="907"/>
                  </a:lnTo>
                  <a:lnTo>
                    <a:pt x="604" y="936"/>
                  </a:lnTo>
                  <a:lnTo>
                    <a:pt x="614" y="960"/>
                  </a:lnTo>
                  <a:lnTo>
                    <a:pt x="616" y="970"/>
                  </a:lnTo>
                  <a:lnTo>
                    <a:pt x="618" y="977"/>
                  </a:lnTo>
                  <a:lnTo>
                    <a:pt x="618" y="983"/>
                  </a:lnTo>
                  <a:lnTo>
                    <a:pt x="618" y="985"/>
                  </a:lnTo>
                  <a:lnTo>
                    <a:pt x="616" y="985"/>
                  </a:lnTo>
                  <a:lnTo>
                    <a:pt x="613" y="983"/>
                  </a:lnTo>
                  <a:lnTo>
                    <a:pt x="608" y="977"/>
                  </a:lnTo>
                  <a:lnTo>
                    <a:pt x="603" y="970"/>
                  </a:lnTo>
                  <a:lnTo>
                    <a:pt x="591" y="948"/>
                  </a:lnTo>
                  <a:lnTo>
                    <a:pt x="577" y="922"/>
                  </a:lnTo>
                  <a:close/>
                  <a:moveTo>
                    <a:pt x="611" y="803"/>
                  </a:moveTo>
                  <a:lnTo>
                    <a:pt x="601" y="777"/>
                  </a:lnTo>
                  <a:lnTo>
                    <a:pt x="592" y="755"/>
                  </a:lnTo>
                  <a:lnTo>
                    <a:pt x="590" y="746"/>
                  </a:lnTo>
                  <a:lnTo>
                    <a:pt x="587" y="740"/>
                  </a:lnTo>
                  <a:lnTo>
                    <a:pt x="587" y="734"/>
                  </a:lnTo>
                  <a:lnTo>
                    <a:pt x="588" y="732"/>
                  </a:lnTo>
                  <a:lnTo>
                    <a:pt x="591" y="732"/>
                  </a:lnTo>
                  <a:lnTo>
                    <a:pt x="593" y="734"/>
                  </a:lnTo>
                  <a:lnTo>
                    <a:pt x="597" y="740"/>
                  </a:lnTo>
                  <a:lnTo>
                    <a:pt x="602" y="746"/>
                  </a:lnTo>
                  <a:lnTo>
                    <a:pt x="613" y="766"/>
                  </a:lnTo>
                  <a:lnTo>
                    <a:pt x="625" y="790"/>
                  </a:lnTo>
                  <a:lnTo>
                    <a:pt x="636" y="816"/>
                  </a:lnTo>
                  <a:lnTo>
                    <a:pt x="644" y="838"/>
                  </a:lnTo>
                  <a:lnTo>
                    <a:pt x="647" y="848"/>
                  </a:lnTo>
                  <a:lnTo>
                    <a:pt x="649" y="855"/>
                  </a:lnTo>
                  <a:lnTo>
                    <a:pt x="649" y="860"/>
                  </a:lnTo>
                  <a:lnTo>
                    <a:pt x="648" y="862"/>
                  </a:lnTo>
                  <a:lnTo>
                    <a:pt x="645" y="862"/>
                  </a:lnTo>
                  <a:lnTo>
                    <a:pt x="643" y="860"/>
                  </a:lnTo>
                  <a:lnTo>
                    <a:pt x="639" y="855"/>
                  </a:lnTo>
                  <a:lnTo>
                    <a:pt x="634" y="848"/>
                  </a:lnTo>
                  <a:lnTo>
                    <a:pt x="624" y="828"/>
                  </a:lnTo>
                  <a:lnTo>
                    <a:pt x="611" y="803"/>
                  </a:lnTo>
                  <a:close/>
                </a:path>
              </a:pathLst>
            </a:custGeom>
            <a:solidFill>
              <a:srgbClr val="F5EA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CH"/>
            </a:p>
          </p:txBody>
        </p:sp>
        <p:sp>
          <p:nvSpPr>
            <p:cNvPr id="134" name="Freeform 125"/>
            <p:cNvSpPr>
              <a:spLocks noEditPoints="1"/>
            </p:cNvSpPr>
            <p:nvPr userDrawn="1"/>
          </p:nvSpPr>
          <p:spPr bwMode="auto">
            <a:xfrm>
              <a:off x="8364538" y="3952875"/>
              <a:ext cx="182563" cy="914400"/>
            </a:xfrm>
            <a:custGeom>
              <a:avLst/>
              <a:gdLst>
                <a:gd name="T0" fmla="*/ 97 w 688"/>
                <a:gd name="T1" fmla="*/ 2213 h 3457"/>
                <a:gd name="T2" fmla="*/ 145 w 688"/>
                <a:gd name="T3" fmla="*/ 1913 h 3457"/>
                <a:gd name="T4" fmla="*/ 126 w 688"/>
                <a:gd name="T5" fmla="*/ 1673 h 3457"/>
                <a:gd name="T6" fmla="*/ 55 w 688"/>
                <a:gd name="T7" fmla="*/ 1109 h 3457"/>
                <a:gd name="T8" fmla="*/ 0 w 688"/>
                <a:gd name="T9" fmla="*/ 263 h 3457"/>
                <a:gd name="T10" fmla="*/ 663 w 688"/>
                <a:gd name="T11" fmla="*/ 1647 h 3457"/>
                <a:gd name="T12" fmla="*/ 652 w 688"/>
                <a:gd name="T13" fmla="*/ 2061 h 3457"/>
                <a:gd name="T14" fmla="*/ 582 w 688"/>
                <a:gd name="T15" fmla="*/ 2152 h 3457"/>
                <a:gd name="T16" fmla="*/ 581 w 688"/>
                <a:gd name="T17" fmla="*/ 2398 h 3457"/>
                <a:gd name="T18" fmla="*/ 659 w 688"/>
                <a:gd name="T19" fmla="*/ 2594 h 3457"/>
                <a:gd name="T20" fmla="*/ 594 w 688"/>
                <a:gd name="T21" fmla="*/ 2686 h 3457"/>
                <a:gd name="T22" fmla="*/ 534 w 688"/>
                <a:gd name="T23" fmla="*/ 2903 h 3457"/>
                <a:gd name="T24" fmla="*/ 684 w 688"/>
                <a:gd name="T25" fmla="*/ 3296 h 3457"/>
                <a:gd name="T26" fmla="*/ 580 w 688"/>
                <a:gd name="T27" fmla="*/ 3246 h 3457"/>
                <a:gd name="T28" fmla="*/ 133 w 688"/>
                <a:gd name="T29" fmla="*/ 2378 h 3457"/>
                <a:gd name="T30" fmla="*/ 227 w 688"/>
                <a:gd name="T31" fmla="*/ 2525 h 3457"/>
                <a:gd name="T32" fmla="*/ 284 w 688"/>
                <a:gd name="T33" fmla="*/ 2588 h 3457"/>
                <a:gd name="T34" fmla="*/ 410 w 688"/>
                <a:gd name="T35" fmla="*/ 2807 h 3457"/>
                <a:gd name="T36" fmla="*/ 225 w 688"/>
                <a:gd name="T37" fmla="*/ 2406 h 3457"/>
                <a:gd name="T38" fmla="*/ 233 w 688"/>
                <a:gd name="T39" fmla="*/ 2317 h 3457"/>
                <a:gd name="T40" fmla="*/ 425 w 688"/>
                <a:gd name="T41" fmla="*/ 2714 h 3457"/>
                <a:gd name="T42" fmla="*/ 193 w 688"/>
                <a:gd name="T43" fmla="*/ 2162 h 3457"/>
                <a:gd name="T44" fmla="*/ 360 w 688"/>
                <a:gd name="T45" fmla="*/ 2517 h 3457"/>
                <a:gd name="T46" fmla="*/ 158 w 688"/>
                <a:gd name="T47" fmla="*/ 2008 h 3457"/>
                <a:gd name="T48" fmla="*/ 258 w 688"/>
                <a:gd name="T49" fmla="*/ 2242 h 3457"/>
                <a:gd name="T50" fmla="*/ 441 w 688"/>
                <a:gd name="T51" fmla="*/ 2561 h 3457"/>
                <a:gd name="T52" fmla="*/ 401 w 688"/>
                <a:gd name="T53" fmla="*/ 2413 h 3457"/>
                <a:gd name="T54" fmla="*/ 315 w 688"/>
                <a:gd name="T55" fmla="*/ 2136 h 3457"/>
                <a:gd name="T56" fmla="*/ 191 w 688"/>
                <a:gd name="T57" fmla="*/ 1836 h 3457"/>
                <a:gd name="T58" fmla="*/ 512 w 688"/>
                <a:gd name="T59" fmla="*/ 2428 h 3457"/>
                <a:gd name="T60" fmla="*/ 189 w 688"/>
                <a:gd name="T61" fmla="*/ 1727 h 3457"/>
                <a:gd name="T62" fmla="*/ 509 w 688"/>
                <a:gd name="T63" fmla="*/ 2328 h 3457"/>
                <a:gd name="T64" fmla="*/ 197 w 688"/>
                <a:gd name="T65" fmla="*/ 1634 h 3457"/>
                <a:gd name="T66" fmla="*/ 509 w 688"/>
                <a:gd name="T67" fmla="*/ 2240 h 3457"/>
                <a:gd name="T68" fmla="*/ 315 w 688"/>
                <a:gd name="T69" fmla="*/ 1722 h 3457"/>
                <a:gd name="T70" fmla="*/ 493 w 688"/>
                <a:gd name="T71" fmla="*/ 2117 h 3457"/>
                <a:gd name="T72" fmla="*/ 301 w 688"/>
                <a:gd name="T73" fmla="*/ 1630 h 3457"/>
                <a:gd name="T74" fmla="*/ 74 w 688"/>
                <a:gd name="T75" fmla="*/ 982 h 3457"/>
                <a:gd name="T76" fmla="*/ 152 w 688"/>
                <a:gd name="T77" fmla="*/ 1187 h 3457"/>
                <a:gd name="T78" fmla="*/ 568 w 688"/>
                <a:gd name="T79" fmla="*/ 2001 h 3457"/>
                <a:gd name="T80" fmla="*/ 78 w 688"/>
                <a:gd name="T81" fmla="*/ 873 h 3457"/>
                <a:gd name="T82" fmla="*/ 442 w 688"/>
                <a:gd name="T83" fmla="*/ 1641 h 3457"/>
                <a:gd name="T84" fmla="*/ 501 w 688"/>
                <a:gd name="T85" fmla="*/ 1732 h 3457"/>
                <a:gd name="T86" fmla="*/ 147 w 688"/>
                <a:gd name="T87" fmla="*/ 873 h 3457"/>
                <a:gd name="T88" fmla="*/ 503 w 688"/>
                <a:gd name="T89" fmla="*/ 1609 h 3457"/>
                <a:gd name="T90" fmla="*/ 537 w 688"/>
                <a:gd name="T91" fmla="*/ 1693 h 3457"/>
                <a:gd name="T92" fmla="*/ 172 w 688"/>
                <a:gd name="T93" fmla="*/ 801 h 3457"/>
                <a:gd name="T94" fmla="*/ 430 w 688"/>
                <a:gd name="T95" fmla="*/ 1311 h 3457"/>
                <a:gd name="T96" fmla="*/ 463 w 688"/>
                <a:gd name="T97" fmla="*/ 1384 h 3457"/>
                <a:gd name="T98" fmla="*/ 195 w 688"/>
                <a:gd name="T99" fmla="*/ 668 h 3457"/>
                <a:gd name="T100" fmla="*/ 503 w 688"/>
                <a:gd name="T101" fmla="*/ 1319 h 3457"/>
                <a:gd name="T102" fmla="*/ 541 w 688"/>
                <a:gd name="T103" fmla="*/ 1384 h 3457"/>
                <a:gd name="T104" fmla="*/ 168 w 688"/>
                <a:gd name="T105" fmla="*/ 437 h 3457"/>
                <a:gd name="T106" fmla="*/ 318 w 688"/>
                <a:gd name="T107" fmla="*/ 790 h 3457"/>
                <a:gd name="T108" fmla="*/ 568 w 688"/>
                <a:gd name="T109" fmla="*/ 1304 h 3457"/>
                <a:gd name="T110" fmla="*/ 83 w 688"/>
                <a:gd name="T111" fmla="*/ 95 h 3457"/>
                <a:gd name="T112" fmla="*/ 272 w 688"/>
                <a:gd name="T113" fmla="*/ 495 h 3457"/>
                <a:gd name="T114" fmla="*/ 461 w 688"/>
                <a:gd name="T115" fmla="*/ 880 h 3457"/>
                <a:gd name="T116" fmla="*/ 605 w 688"/>
                <a:gd name="T117" fmla="*/ 1177 h 3457"/>
                <a:gd name="T118" fmla="*/ 322 w 688"/>
                <a:gd name="T119" fmla="*/ 417 h 3457"/>
                <a:gd name="T120" fmla="*/ 512 w 688"/>
                <a:gd name="T121" fmla="*/ 838 h 3457"/>
                <a:gd name="T122" fmla="*/ 667 w 688"/>
                <a:gd name="T123" fmla="*/ 1143 h 3457"/>
                <a:gd name="T124" fmla="*/ 589 w 688"/>
                <a:gd name="T125" fmla="*/ 768 h 34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88" h="3457">
                  <a:moveTo>
                    <a:pt x="0" y="2095"/>
                  </a:moveTo>
                  <a:lnTo>
                    <a:pt x="0" y="2069"/>
                  </a:lnTo>
                  <a:lnTo>
                    <a:pt x="17" y="2094"/>
                  </a:lnTo>
                  <a:lnTo>
                    <a:pt x="36" y="2131"/>
                  </a:lnTo>
                  <a:lnTo>
                    <a:pt x="59" y="2173"/>
                  </a:lnTo>
                  <a:lnTo>
                    <a:pt x="86" y="2223"/>
                  </a:lnTo>
                  <a:lnTo>
                    <a:pt x="103" y="2258"/>
                  </a:lnTo>
                  <a:lnTo>
                    <a:pt x="120" y="2292"/>
                  </a:lnTo>
                  <a:lnTo>
                    <a:pt x="135" y="2322"/>
                  </a:lnTo>
                  <a:lnTo>
                    <a:pt x="147" y="2350"/>
                  </a:lnTo>
                  <a:lnTo>
                    <a:pt x="157" y="2372"/>
                  </a:lnTo>
                  <a:lnTo>
                    <a:pt x="163" y="2389"/>
                  </a:lnTo>
                  <a:lnTo>
                    <a:pt x="168" y="2401"/>
                  </a:lnTo>
                  <a:lnTo>
                    <a:pt x="168" y="2407"/>
                  </a:lnTo>
                  <a:lnTo>
                    <a:pt x="167" y="2407"/>
                  </a:lnTo>
                  <a:lnTo>
                    <a:pt x="164" y="2405"/>
                  </a:lnTo>
                  <a:lnTo>
                    <a:pt x="161" y="2401"/>
                  </a:lnTo>
                  <a:lnTo>
                    <a:pt x="157" y="2396"/>
                  </a:lnTo>
                  <a:lnTo>
                    <a:pt x="147" y="2380"/>
                  </a:lnTo>
                  <a:lnTo>
                    <a:pt x="135" y="2360"/>
                  </a:lnTo>
                  <a:lnTo>
                    <a:pt x="121" y="2335"/>
                  </a:lnTo>
                  <a:lnTo>
                    <a:pt x="104" y="2306"/>
                  </a:lnTo>
                  <a:lnTo>
                    <a:pt x="87" y="2273"/>
                  </a:lnTo>
                  <a:lnTo>
                    <a:pt x="68" y="2238"/>
                  </a:lnTo>
                  <a:lnTo>
                    <a:pt x="47" y="2196"/>
                  </a:lnTo>
                  <a:lnTo>
                    <a:pt x="29" y="2158"/>
                  </a:lnTo>
                  <a:lnTo>
                    <a:pt x="13" y="2124"/>
                  </a:lnTo>
                  <a:lnTo>
                    <a:pt x="0" y="2095"/>
                  </a:lnTo>
                  <a:close/>
                  <a:moveTo>
                    <a:pt x="0" y="2037"/>
                  </a:moveTo>
                  <a:lnTo>
                    <a:pt x="0" y="1990"/>
                  </a:lnTo>
                  <a:lnTo>
                    <a:pt x="8" y="2003"/>
                  </a:lnTo>
                  <a:lnTo>
                    <a:pt x="14" y="2017"/>
                  </a:lnTo>
                  <a:lnTo>
                    <a:pt x="21" y="2031"/>
                  </a:lnTo>
                  <a:lnTo>
                    <a:pt x="29" y="2045"/>
                  </a:lnTo>
                  <a:lnTo>
                    <a:pt x="46" y="2079"/>
                  </a:lnTo>
                  <a:lnTo>
                    <a:pt x="61" y="2112"/>
                  </a:lnTo>
                  <a:lnTo>
                    <a:pt x="76" y="2141"/>
                  </a:lnTo>
                  <a:lnTo>
                    <a:pt x="88" y="2168"/>
                  </a:lnTo>
                  <a:lnTo>
                    <a:pt x="97" y="2190"/>
                  </a:lnTo>
                  <a:lnTo>
                    <a:pt x="103" y="2206"/>
                  </a:lnTo>
                  <a:lnTo>
                    <a:pt x="106" y="2218"/>
                  </a:lnTo>
                  <a:lnTo>
                    <a:pt x="106" y="2223"/>
                  </a:lnTo>
                  <a:lnTo>
                    <a:pt x="105" y="2223"/>
                  </a:lnTo>
                  <a:lnTo>
                    <a:pt x="103" y="2221"/>
                  </a:lnTo>
                  <a:lnTo>
                    <a:pt x="101" y="2218"/>
                  </a:lnTo>
                  <a:lnTo>
                    <a:pt x="97" y="2213"/>
                  </a:lnTo>
                  <a:lnTo>
                    <a:pt x="88" y="2198"/>
                  </a:lnTo>
                  <a:lnTo>
                    <a:pt x="76" y="2179"/>
                  </a:lnTo>
                  <a:lnTo>
                    <a:pt x="61" y="2155"/>
                  </a:lnTo>
                  <a:lnTo>
                    <a:pt x="46" y="2126"/>
                  </a:lnTo>
                  <a:lnTo>
                    <a:pt x="30" y="2094"/>
                  </a:lnTo>
                  <a:lnTo>
                    <a:pt x="12" y="2060"/>
                  </a:lnTo>
                  <a:lnTo>
                    <a:pt x="0" y="2037"/>
                  </a:lnTo>
                  <a:close/>
                  <a:moveTo>
                    <a:pt x="0" y="1965"/>
                  </a:moveTo>
                  <a:lnTo>
                    <a:pt x="0" y="1920"/>
                  </a:lnTo>
                  <a:lnTo>
                    <a:pt x="25" y="1972"/>
                  </a:lnTo>
                  <a:lnTo>
                    <a:pt x="44" y="2014"/>
                  </a:lnTo>
                  <a:lnTo>
                    <a:pt x="51" y="2030"/>
                  </a:lnTo>
                  <a:lnTo>
                    <a:pt x="55" y="2043"/>
                  </a:lnTo>
                  <a:lnTo>
                    <a:pt x="57" y="2052"/>
                  </a:lnTo>
                  <a:lnTo>
                    <a:pt x="57" y="2055"/>
                  </a:lnTo>
                  <a:lnTo>
                    <a:pt x="55" y="2055"/>
                  </a:lnTo>
                  <a:lnTo>
                    <a:pt x="51" y="2050"/>
                  </a:lnTo>
                  <a:lnTo>
                    <a:pt x="45" y="2043"/>
                  </a:lnTo>
                  <a:lnTo>
                    <a:pt x="38" y="2032"/>
                  </a:lnTo>
                  <a:lnTo>
                    <a:pt x="21" y="2003"/>
                  </a:lnTo>
                  <a:lnTo>
                    <a:pt x="0" y="1965"/>
                  </a:lnTo>
                  <a:close/>
                  <a:moveTo>
                    <a:pt x="0" y="1883"/>
                  </a:moveTo>
                  <a:lnTo>
                    <a:pt x="0" y="1852"/>
                  </a:lnTo>
                  <a:lnTo>
                    <a:pt x="9" y="1872"/>
                  </a:lnTo>
                  <a:lnTo>
                    <a:pt x="14" y="1887"/>
                  </a:lnTo>
                  <a:lnTo>
                    <a:pt x="17" y="1897"/>
                  </a:lnTo>
                  <a:lnTo>
                    <a:pt x="17" y="1903"/>
                  </a:lnTo>
                  <a:lnTo>
                    <a:pt x="14" y="1901"/>
                  </a:lnTo>
                  <a:lnTo>
                    <a:pt x="11" y="1898"/>
                  </a:lnTo>
                  <a:lnTo>
                    <a:pt x="7" y="1892"/>
                  </a:lnTo>
                  <a:lnTo>
                    <a:pt x="0" y="1883"/>
                  </a:lnTo>
                  <a:close/>
                  <a:moveTo>
                    <a:pt x="0" y="1631"/>
                  </a:moveTo>
                  <a:lnTo>
                    <a:pt x="0" y="1619"/>
                  </a:lnTo>
                  <a:lnTo>
                    <a:pt x="4" y="1623"/>
                  </a:lnTo>
                  <a:lnTo>
                    <a:pt x="11" y="1631"/>
                  </a:lnTo>
                  <a:lnTo>
                    <a:pt x="20" y="1644"/>
                  </a:lnTo>
                  <a:lnTo>
                    <a:pt x="30" y="1661"/>
                  </a:lnTo>
                  <a:lnTo>
                    <a:pt x="54" y="1704"/>
                  </a:lnTo>
                  <a:lnTo>
                    <a:pt x="81" y="1758"/>
                  </a:lnTo>
                  <a:lnTo>
                    <a:pt x="109" y="1816"/>
                  </a:lnTo>
                  <a:lnTo>
                    <a:pt x="130" y="1864"/>
                  </a:lnTo>
                  <a:lnTo>
                    <a:pt x="138" y="1883"/>
                  </a:lnTo>
                  <a:lnTo>
                    <a:pt x="144" y="1898"/>
                  </a:lnTo>
                  <a:lnTo>
                    <a:pt x="146" y="1908"/>
                  </a:lnTo>
                  <a:lnTo>
                    <a:pt x="146" y="1912"/>
                  </a:lnTo>
                  <a:lnTo>
                    <a:pt x="145" y="1913"/>
                  </a:lnTo>
                  <a:lnTo>
                    <a:pt x="143" y="1911"/>
                  </a:lnTo>
                  <a:lnTo>
                    <a:pt x="139" y="1909"/>
                  </a:lnTo>
                  <a:lnTo>
                    <a:pt x="136" y="1905"/>
                  </a:lnTo>
                  <a:lnTo>
                    <a:pt x="128" y="1893"/>
                  </a:lnTo>
                  <a:lnTo>
                    <a:pt x="117" y="1875"/>
                  </a:lnTo>
                  <a:lnTo>
                    <a:pt x="92" y="1830"/>
                  </a:lnTo>
                  <a:lnTo>
                    <a:pt x="64" y="1774"/>
                  </a:lnTo>
                  <a:lnTo>
                    <a:pt x="41" y="1728"/>
                  </a:lnTo>
                  <a:lnTo>
                    <a:pt x="22" y="1688"/>
                  </a:lnTo>
                  <a:lnTo>
                    <a:pt x="9" y="1654"/>
                  </a:lnTo>
                  <a:lnTo>
                    <a:pt x="0" y="1631"/>
                  </a:lnTo>
                  <a:close/>
                  <a:moveTo>
                    <a:pt x="0" y="1543"/>
                  </a:moveTo>
                  <a:lnTo>
                    <a:pt x="0" y="1522"/>
                  </a:lnTo>
                  <a:lnTo>
                    <a:pt x="12" y="1540"/>
                  </a:lnTo>
                  <a:lnTo>
                    <a:pt x="30" y="1568"/>
                  </a:lnTo>
                  <a:lnTo>
                    <a:pt x="51" y="1607"/>
                  </a:lnTo>
                  <a:lnTo>
                    <a:pt x="74" y="1652"/>
                  </a:lnTo>
                  <a:lnTo>
                    <a:pt x="100" y="1707"/>
                  </a:lnTo>
                  <a:lnTo>
                    <a:pt x="121" y="1753"/>
                  </a:lnTo>
                  <a:lnTo>
                    <a:pt x="127" y="1772"/>
                  </a:lnTo>
                  <a:lnTo>
                    <a:pt x="133" y="1786"/>
                  </a:lnTo>
                  <a:lnTo>
                    <a:pt x="135" y="1796"/>
                  </a:lnTo>
                  <a:lnTo>
                    <a:pt x="135" y="1801"/>
                  </a:lnTo>
                  <a:lnTo>
                    <a:pt x="133" y="1801"/>
                  </a:lnTo>
                  <a:lnTo>
                    <a:pt x="132" y="1799"/>
                  </a:lnTo>
                  <a:lnTo>
                    <a:pt x="128" y="1796"/>
                  </a:lnTo>
                  <a:lnTo>
                    <a:pt x="125" y="1793"/>
                  </a:lnTo>
                  <a:lnTo>
                    <a:pt x="117" y="1781"/>
                  </a:lnTo>
                  <a:lnTo>
                    <a:pt x="107" y="1764"/>
                  </a:lnTo>
                  <a:lnTo>
                    <a:pt x="83" y="1722"/>
                  </a:lnTo>
                  <a:lnTo>
                    <a:pt x="56" y="1668"/>
                  </a:lnTo>
                  <a:lnTo>
                    <a:pt x="37" y="1631"/>
                  </a:lnTo>
                  <a:lnTo>
                    <a:pt x="22" y="1597"/>
                  </a:lnTo>
                  <a:lnTo>
                    <a:pt x="10" y="1567"/>
                  </a:lnTo>
                  <a:lnTo>
                    <a:pt x="0" y="1543"/>
                  </a:lnTo>
                  <a:close/>
                  <a:moveTo>
                    <a:pt x="0" y="1440"/>
                  </a:moveTo>
                  <a:lnTo>
                    <a:pt x="0" y="1430"/>
                  </a:lnTo>
                  <a:lnTo>
                    <a:pt x="4" y="1432"/>
                  </a:lnTo>
                  <a:lnTo>
                    <a:pt x="10" y="1440"/>
                  </a:lnTo>
                  <a:lnTo>
                    <a:pt x="18" y="1452"/>
                  </a:lnTo>
                  <a:lnTo>
                    <a:pt x="27" y="1467"/>
                  </a:lnTo>
                  <a:lnTo>
                    <a:pt x="49" y="1508"/>
                  </a:lnTo>
                  <a:lnTo>
                    <a:pt x="75" y="1558"/>
                  </a:lnTo>
                  <a:lnTo>
                    <a:pt x="100" y="1611"/>
                  </a:lnTo>
                  <a:lnTo>
                    <a:pt x="120" y="1656"/>
                  </a:lnTo>
                  <a:lnTo>
                    <a:pt x="126" y="1673"/>
                  </a:lnTo>
                  <a:lnTo>
                    <a:pt x="132" y="1688"/>
                  </a:lnTo>
                  <a:lnTo>
                    <a:pt x="134" y="1698"/>
                  </a:lnTo>
                  <a:lnTo>
                    <a:pt x="133" y="1702"/>
                  </a:lnTo>
                  <a:lnTo>
                    <a:pt x="132" y="1702"/>
                  </a:lnTo>
                  <a:lnTo>
                    <a:pt x="130" y="1701"/>
                  </a:lnTo>
                  <a:lnTo>
                    <a:pt x="127" y="1698"/>
                  </a:lnTo>
                  <a:lnTo>
                    <a:pt x="124" y="1694"/>
                  </a:lnTo>
                  <a:lnTo>
                    <a:pt x="117" y="1683"/>
                  </a:lnTo>
                  <a:lnTo>
                    <a:pt x="107" y="1667"/>
                  </a:lnTo>
                  <a:lnTo>
                    <a:pt x="84" y="1626"/>
                  </a:lnTo>
                  <a:lnTo>
                    <a:pt x="57" y="1574"/>
                  </a:lnTo>
                  <a:lnTo>
                    <a:pt x="37" y="1531"/>
                  </a:lnTo>
                  <a:lnTo>
                    <a:pt x="20" y="1493"/>
                  </a:lnTo>
                  <a:lnTo>
                    <a:pt x="8" y="1462"/>
                  </a:lnTo>
                  <a:lnTo>
                    <a:pt x="0" y="1440"/>
                  </a:lnTo>
                  <a:close/>
                  <a:moveTo>
                    <a:pt x="0" y="1123"/>
                  </a:moveTo>
                  <a:lnTo>
                    <a:pt x="0" y="1079"/>
                  </a:lnTo>
                  <a:lnTo>
                    <a:pt x="14" y="1111"/>
                  </a:lnTo>
                  <a:lnTo>
                    <a:pt x="23" y="1136"/>
                  </a:lnTo>
                  <a:lnTo>
                    <a:pt x="26" y="1147"/>
                  </a:lnTo>
                  <a:lnTo>
                    <a:pt x="29" y="1155"/>
                  </a:lnTo>
                  <a:lnTo>
                    <a:pt x="30" y="1160"/>
                  </a:lnTo>
                  <a:lnTo>
                    <a:pt x="29" y="1163"/>
                  </a:lnTo>
                  <a:lnTo>
                    <a:pt x="27" y="1163"/>
                  </a:lnTo>
                  <a:lnTo>
                    <a:pt x="25" y="1162"/>
                  </a:lnTo>
                  <a:lnTo>
                    <a:pt x="22" y="1158"/>
                  </a:lnTo>
                  <a:lnTo>
                    <a:pt x="19" y="1154"/>
                  </a:lnTo>
                  <a:lnTo>
                    <a:pt x="11" y="1141"/>
                  </a:lnTo>
                  <a:lnTo>
                    <a:pt x="0" y="1123"/>
                  </a:lnTo>
                  <a:close/>
                  <a:moveTo>
                    <a:pt x="0" y="1006"/>
                  </a:moveTo>
                  <a:lnTo>
                    <a:pt x="0" y="958"/>
                  </a:lnTo>
                  <a:lnTo>
                    <a:pt x="7" y="969"/>
                  </a:lnTo>
                  <a:lnTo>
                    <a:pt x="12" y="981"/>
                  </a:lnTo>
                  <a:lnTo>
                    <a:pt x="19" y="993"/>
                  </a:lnTo>
                  <a:lnTo>
                    <a:pt x="24" y="1006"/>
                  </a:lnTo>
                  <a:lnTo>
                    <a:pt x="44" y="1050"/>
                  </a:lnTo>
                  <a:lnTo>
                    <a:pt x="59" y="1086"/>
                  </a:lnTo>
                  <a:lnTo>
                    <a:pt x="64" y="1101"/>
                  </a:lnTo>
                  <a:lnTo>
                    <a:pt x="68" y="1112"/>
                  </a:lnTo>
                  <a:lnTo>
                    <a:pt x="69" y="1120"/>
                  </a:lnTo>
                  <a:lnTo>
                    <a:pt x="68" y="1124"/>
                  </a:lnTo>
                  <a:lnTo>
                    <a:pt x="67" y="1124"/>
                  </a:lnTo>
                  <a:lnTo>
                    <a:pt x="66" y="1123"/>
                  </a:lnTo>
                  <a:lnTo>
                    <a:pt x="64" y="1121"/>
                  </a:lnTo>
                  <a:lnTo>
                    <a:pt x="61" y="1118"/>
                  </a:lnTo>
                  <a:lnTo>
                    <a:pt x="55" y="1109"/>
                  </a:lnTo>
                  <a:lnTo>
                    <a:pt x="47" y="1097"/>
                  </a:lnTo>
                  <a:lnTo>
                    <a:pt x="29" y="1064"/>
                  </a:lnTo>
                  <a:lnTo>
                    <a:pt x="8" y="1021"/>
                  </a:lnTo>
                  <a:lnTo>
                    <a:pt x="0" y="1006"/>
                  </a:lnTo>
                  <a:close/>
                  <a:moveTo>
                    <a:pt x="0" y="737"/>
                  </a:moveTo>
                  <a:lnTo>
                    <a:pt x="0" y="690"/>
                  </a:lnTo>
                  <a:lnTo>
                    <a:pt x="4" y="698"/>
                  </a:lnTo>
                  <a:lnTo>
                    <a:pt x="8" y="706"/>
                  </a:lnTo>
                  <a:lnTo>
                    <a:pt x="25" y="744"/>
                  </a:lnTo>
                  <a:lnTo>
                    <a:pt x="37" y="777"/>
                  </a:lnTo>
                  <a:lnTo>
                    <a:pt x="42" y="790"/>
                  </a:lnTo>
                  <a:lnTo>
                    <a:pt x="45" y="800"/>
                  </a:lnTo>
                  <a:lnTo>
                    <a:pt x="46" y="806"/>
                  </a:lnTo>
                  <a:lnTo>
                    <a:pt x="45" y="810"/>
                  </a:lnTo>
                  <a:lnTo>
                    <a:pt x="43" y="810"/>
                  </a:lnTo>
                  <a:lnTo>
                    <a:pt x="40" y="806"/>
                  </a:lnTo>
                  <a:lnTo>
                    <a:pt x="35" y="801"/>
                  </a:lnTo>
                  <a:lnTo>
                    <a:pt x="30" y="792"/>
                  </a:lnTo>
                  <a:lnTo>
                    <a:pt x="17" y="768"/>
                  </a:lnTo>
                  <a:lnTo>
                    <a:pt x="0" y="737"/>
                  </a:lnTo>
                  <a:close/>
                  <a:moveTo>
                    <a:pt x="0" y="567"/>
                  </a:moveTo>
                  <a:lnTo>
                    <a:pt x="0" y="561"/>
                  </a:lnTo>
                  <a:lnTo>
                    <a:pt x="1" y="565"/>
                  </a:lnTo>
                  <a:lnTo>
                    <a:pt x="0" y="567"/>
                  </a:lnTo>
                  <a:close/>
                  <a:moveTo>
                    <a:pt x="0" y="263"/>
                  </a:moveTo>
                  <a:lnTo>
                    <a:pt x="0" y="245"/>
                  </a:lnTo>
                  <a:lnTo>
                    <a:pt x="8" y="253"/>
                  </a:lnTo>
                  <a:lnTo>
                    <a:pt x="17" y="268"/>
                  </a:lnTo>
                  <a:lnTo>
                    <a:pt x="29" y="290"/>
                  </a:lnTo>
                  <a:lnTo>
                    <a:pt x="41" y="316"/>
                  </a:lnTo>
                  <a:lnTo>
                    <a:pt x="54" y="348"/>
                  </a:lnTo>
                  <a:lnTo>
                    <a:pt x="64" y="375"/>
                  </a:lnTo>
                  <a:lnTo>
                    <a:pt x="67" y="384"/>
                  </a:lnTo>
                  <a:lnTo>
                    <a:pt x="69" y="393"/>
                  </a:lnTo>
                  <a:lnTo>
                    <a:pt x="70" y="399"/>
                  </a:lnTo>
                  <a:lnTo>
                    <a:pt x="69" y="402"/>
                  </a:lnTo>
                  <a:lnTo>
                    <a:pt x="67" y="402"/>
                  </a:lnTo>
                  <a:lnTo>
                    <a:pt x="64" y="399"/>
                  </a:lnTo>
                  <a:lnTo>
                    <a:pt x="59" y="392"/>
                  </a:lnTo>
                  <a:lnTo>
                    <a:pt x="54" y="383"/>
                  </a:lnTo>
                  <a:lnTo>
                    <a:pt x="41" y="360"/>
                  </a:lnTo>
                  <a:lnTo>
                    <a:pt x="26" y="330"/>
                  </a:lnTo>
                  <a:lnTo>
                    <a:pt x="18" y="311"/>
                  </a:lnTo>
                  <a:lnTo>
                    <a:pt x="11" y="292"/>
                  </a:lnTo>
                  <a:lnTo>
                    <a:pt x="4" y="276"/>
                  </a:lnTo>
                  <a:lnTo>
                    <a:pt x="0" y="263"/>
                  </a:lnTo>
                  <a:close/>
                  <a:moveTo>
                    <a:pt x="688" y="767"/>
                  </a:moveTo>
                  <a:lnTo>
                    <a:pt x="688" y="812"/>
                  </a:lnTo>
                  <a:lnTo>
                    <a:pt x="684" y="803"/>
                  </a:lnTo>
                  <a:lnTo>
                    <a:pt x="679" y="794"/>
                  </a:lnTo>
                  <a:lnTo>
                    <a:pt x="667" y="768"/>
                  </a:lnTo>
                  <a:lnTo>
                    <a:pt x="660" y="745"/>
                  </a:lnTo>
                  <a:lnTo>
                    <a:pt x="656" y="736"/>
                  </a:lnTo>
                  <a:lnTo>
                    <a:pt x="655" y="729"/>
                  </a:lnTo>
                  <a:lnTo>
                    <a:pt x="654" y="724"/>
                  </a:lnTo>
                  <a:lnTo>
                    <a:pt x="655" y="721"/>
                  </a:lnTo>
                  <a:lnTo>
                    <a:pt x="658" y="721"/>
                  </a:lnTo>
                  <a:lnTo>
                    <a:pt x="660" y="723"/>
                  </a:lnTo>
                  <a:lnTo>
                    <a:pt x="664" y="726"/>
                  </a:lnTo>
                  <a:lnTo>
                    <a:pt x="667" y="732"/>
                  </a:lnTo>
                  <a:lnTo>
                    <a:pt x="677" y="747"/>
                  </a:lnTo>
                  <a:lnTo>
                    <a:pt x="688" y="767"/>
                  </a:lnTo>
                  <a:close/>
                  <a:moveTo>
                    <a:pt x="688" y="1505"/>
                  </a:moveTo>
                  <a:lnTo>
                    <a:pt x="688" y="1548"/>
                  </a:lnTo>
                  <a:lnTo>
                    <a:pt x="681" y="1536"/>
                  </a:lnTo>
                  <a:lnTo>
                    <a:pt x="672" y="1521"/>
                  </a:lnTo>
                  <a:lnTo>
                    <a:pt x="663" y="1505"/>
                  </a:lnTo>
                  <a:lnTo>
                    <a:pt x="653" y="1486"/>
                  </a:lnTo>
                  <a:lnTo>
                    <a:pt x="636" y="1449"/>
                  </a:lnTo>
                  <a:lnTo>
                    <a:pt x="622" y="1416"/>
                  </a:lnTo>
                  <a:lnTo>
                    <a:pt x="618" y="1404"/>
                  </a:lnTo>
                  <a:lnTo>
                    <a:pt x="615" y="1393"/>
                  </a:lnTo>
                  <a:lnTo>
                    <a:pt x="615" y="1386"/>
                  </a:lnTo>
                  <a:lnTo>
                    <a:pt x="615" y="1383"/>
                  </a:lnTo>
                  <a:lnTo>
                    <a:pt x="617" y="1382"/>
                  </a:lnTo>
                  <a:lnTo>
                    <a:pt x="618" y="1383"/>
                  </a:lnTo>
                  <a:lnTo>
                    <a:pt x="620" y="1384"/>
                  </a:lnTo>
                  <a:lnTo>
                    <a:pt x="622" y="1386"/>
                  </a:lnTo>
                  <a:lnTo>
                    <a:pt x="628" y="1394"/>
                  </a:lnTo>
                  <a:lnTo>
                    <a:pt x="636" y="1404"/>
                  </a:lnTo>
                  <a:lnTo>
                    <a:pt x="652" y="1432"/>
                  </a:lnTo>
                  <a:lnTo>
                    <a:pt x="672" y="1468"/>
                  </a:lnTo>
                  <a:lnTo>
                    <a:pt x="676" y="1478"/>
                  </a:lnTo>
                  <a:lnTo>
                    <a:pt x="681" y="1487"/>
                  </a:lnTo>
                  <a:lnTo>
                    <a:pt x="685" y="1496"/>
                  </a:lnTo>
                  <a:lnTo>
                    <a:pt x="688" y="1505"/>
                  </a:lnTo>
                  <a:close/>
                  <a:moveTo>
                    <a:pt x="688" y="1667"/>
                  </a:moveTo>
                  <a:lnTo>
                    <a:pt x="688" y="1715"/>
                  </a:lnTo>
                  <a:lnTo>
                    <a:pt x="676" y="1687"/>
                  </a:lnTo>
                  <a:lnTo>
                    <a:pt x="667" y="1664"/>
                  </a:lnTo>
                  <a:lnTo>
                    <a:pt x="665" y="1654"/>
                  </a:lnTo>
                  <a:lnTo>
                    <a:pt x="663" y="1647"/>
                  </a:lnTo>
                  <a:lnTo>
                    <a:pt x="663" y="1642"/>
                  </a:lnTo>
                  <a:lnTo>
                    <a:pt x="664" y="1639"/>
                  </a:lnTo>
                  <a:lnTo>
                    <a:pt x="665" y="1638"/>
                  </a:lnTo>
                  <a:lnTo>
                    <a:pt x="667" y="1639"/>
                  </a:lnTo>
                  <a:lnTo>
                    <a:pt x="670" y="1642"/>
                  </a:lnTo>
                  <a:lnTo>
                    <a:pt x="673" y="1645"/>
                  </a:lnTo>
                  <a:lnTo>
                    <a:pt x="679" y="1654"/>
                  </a:lnTo>
                  <a:lnTo>
                    <a:pt x="688" y="1667"/>
                  </a:lnTo>
                  <a:close/>
                  <a:moveTo>
                    <a:pt x="688" y="1815"/>
                  </a:moveTo>
                  <a:lnTo>
                    <a:pt x="688" y="1855"/>
                  </a:lnTo>
                  <a:lnTo>
                    <a:pt x="678" y="1840"/>
                  </a:lnTo>
                  <a:lnTo>
                    <a:pt x="666" y="1820"/>
                  </a:lnTo>
                  <a:lnTo>
                    <a:pt x="653" y="1797"/>
                  </a:lnTo>
                  <a:lnTo>
                    <a:pt x="640" y="1772"/>
                  </a:lnTo>
                  <a:lnTo>
                    <a:pt x="629" y="1750"/>
                  </a:lnTo>
                  <a:lnTo>
                    <a:pt x="619" y="1729"/>
                  </a:lnTo>
                  <a:lnTo>
                    <a:pt x="612" y="1711"/>
                  </a:lnTo>
                  <a:lnTo>
                    <a:pt x="605" y="1693"/>
                  </a:lnTo>
                  <a:lnTo>
                    <a:pt x="599" y="1679"/>
                  </a:lnTo>
                  <a:lnTo>
                    <a:pt x="596" y="1668"/>
                  </a:lnTo>
                  <a:lnTo>
                    <a:pt x="595" y="1659"/>
                  </a:lnTo>
                  <a:lnTo>
                    <a:pt x="596" y="1656"/>
                  </a:lnTo>
                  <a:lnTo>
                    <a:pt x="597" y="1655"/>
                  </a:lnTo>
                  <a:lnTo>
                    <a:pt x="598" y="1656"/>
                  </a:lnTo>
                  <a:lnTo>
                    <a:pt x="601" y="1658"/>
                  </a:lnTo>
                  <a:lnTo>
                    <a:pt x="604" y="1660"/>
                  </a:lnTo>
                  <a:lnTo>
                    <a:pt x="610" y="1669"/>
                  </a:lnTo>
                  <a:lnTo>
                    <a:pt x="618" y="1680"/>
                  </a:lnTo>
                  <a:lnTo>
                    <a:pt x="638" y="1713"/>
                  </a:lnTo>
                  <a:lnTo>
                    <a:pt x="660" y="1753"/>
                  </a:lnTo>
                  <a:lnTo>
                    <a:pt x="669" y="1770"/>
                  </a:lnTo>
                  <a:lnTo>
                    <a:pt x="675" y="1786"/>
                  </a:lnTo>
                  <a:lnTo>
                    <a:pt x="683" y="1801"/>
                  </a:lnTo>
                  <a:lnTo>
                    <a:pt x="688" y="1815"/>
                  </a:lnTo>
                  <a:close/>
                  <a:moveTo>
                    <a:pt x="688" y="1976"/>
                  </a:moveTo>
                  <a:lnTo>
                    <a:pt x="688" y="1993"/>
                  </a:lnTo>
                  <a:lnTo>
                    <a:pt x="687" y="1987"/>
                  </a:lnTo>
                  <a:lnTo>
                    <a:pt x="686" y="1981"/>
                  </a:lnTo>
                  <a:lnTo>
                    <a:pt x="686" y="1978"/>
                  </a:lnTo>
                  <a:lnTo>
                    <a:pt x="686" y="1976"/>
                  </a:lnTo>
                  <a:lnTo>
                    <a:pt x="687" y="1976"/>
                  </a:lnTo>
                  <a:lnTo>
                    <a:pt x="688" y="1976"/>
                  </a:lnTo>
                  <a:close/>
                  <a:moveTo>
                    <a:pt x="688" y="2087"/>
                  </a:moveTo>
                  <a:lnTo>
                    <a:pt x="688" y="2143"/>
                  </a:lnTo>
                  <a:lnTo>
                    <a:pt x="667" y="2099"/>
                  </a:lnTo>
                  <a:lnTo>
                    <a:pt x="652" y="2061"/>
                  </a:lnTo>
                  <a:lnTo>
                    <a:pt x="647" y="2047"/>
                  </a:lnTo>
                  <a:lnTo>
                    <a:pt x="643" y="2036"/>
                  </a:lnTo>
                  <a:lnTo>
                    <a:pt x="641" y="2029"/>
                  </a:lnTo>
                  <a:lnTo>
                    <a:pt x="642" y="2024"/>
                  </a:lnTo>
                  <a:lnTo>
                    <a:pt x="644" y="2024"/>
                  </a:lnTo>
                  <a:lnTo>
                    <a:pt x="648" y="2026"/>
                  </a:lnTo>
                  <a:lnTo>
                    <a:pt x="652" y="2032"/>
                  </a:lnTo>
                  <a:lnTo>
                    <a:pt x="658" y="2040"/>
                  </a:lnTo>
                  <a:lnTo>
                    <a:pt x="672" y="2059"/>
                  </a:lnTo>
                  <a:lnTo>
                    <a:pt x="688" y="2087"/>
                  </a:lnTo>
                  <a:close/>
                  <a:moveTo>
                    <a:pt x="688" y="2212"/>
                  </a:moveTo>
                  <a:lnTo>
                    <a:pt x="688" y="2266"/>
                  </a:lnTo>
                  <a:lnTo>
                    <a:pt x="682" y="2255"/>
                  </a:lnTo>
                  <a:lnTo>
                    <a:pt x="675" y="2243"/>
                  </a:lnTo>
                  <a:lnTo>
                    <a:pt x="669" y="2231"/>
                  </a:lnTo>
                  <a:lnTo>
                    <a:pt x="662" y="2218"/>
                  </a:lnTo>
                  <a:lnTo>
                    <a:pt x="649" y="2193"/>
                  </a:lnTo>
                  <a:lnTo>
                    <a:pt x="638" y="2169"/>
                  </a:lnTo>
                  <a:lnTo>
                    <a:pt x="627" y="2146"/>
                  </a:lnTo>
                  <a:lnTo>
                    <a:pt x="619" y="2126"/>
                  </a:lnTo>
                  <a:lnTo>
                    <a:pt x="613" y="2110"/>
                  </a:lnTo>
                  <a:lnTo>
                    <a:pt x="608" y="2097"/>
                  </a:lnTo>
                  <a:lnTo>
                    <a:pt x="606" y="2087"/>
                  </a:lnTo>
                  <a:lnTo>
                    <a:pt x="606" y="2082"/>
                  </a:lnTo>
                  <a:lnTo>
                    <a:pt x="608" y="2082"/>
                  </a:lnTo>
                  <a:lnTo>
                    <a:pt x="610" y="2083"/>
                  </a:lnTo>
                  <a:lnTo>
                    <a:pt x="613" y="2086"/>
                  </a:lnTo>
                  <a:lnTo>
                    <a:pt x="616" y="2089"/>
                  </a:lnTo>
                  <a:lnTo>
                    <a:pt x="624" y="2099"/>
                  </a:lnTo>
                  <a:lnTo>
                    <a:pt x="633" y="2113"/>
                  </a:lnTo>
                  <a:lnTo>
                    <a:pt x="656" y="2151"/>
                  </a:lnTo>
                  <a:lnTo>
                    <a:pt x="683" y="2200"/>
                  </a:lnTo>
                  <a:lnTo>
                    <a:pt x="688" y="2212"/>
                  </a:lnTo>
                  <a:close/>
                  <a:moveTo>
                    <a:pt x="688" y="2333"/>
                  </a:moveTo>
                  <a:lnTo>
                    <a:pt x="688" y="2379"/>
                  </a:lnTo>
                  <a:lnTo>
                    <a:pt x="677" y="2362"/>
                  </a:lnTo>
                  <a:lnTo>
                    <a:pt x="665" y="2341"/>
                  </a:lnTo>
                  <a:lnTo>
                    <a:pt x="652" y="2318"/>
                  </a:lnTo>
                  <a:lnTo>
                    <a:pt x="639" y="2293"/>
                  </a:lnTo>
                  <a:lnTo>
                    <a:pt x="614" y="2241"/>
                  </a:lnTo>
                  <a:lnTo>
                    <a:pt x="594" y="2197"/>
                  </a:lnTo>
                  <a:lnTo>
                    <a:pt x="586" y="2180"/>
                  </a:lnTo>
                  <a:lnTo>
                    <a:pt x="582" y="2167"/>
                  </a:lnTo>
                  <a:lnTo>
                    <a:pt x="580" y="2157"/>
                  </a:lnTo>
                  <a:lnTo>
                    <a:pt x="581" y="2152"/>
                  </a:lnTo>
                  <a:lnTo>
                    <a:pt x="582" y="2152"/>
                  </a:lnTo>
                  <a:lnTo>
                    <a:pt x="584" y="2154"/>
                  </a:lnTo>
                  <a:lnTo>
                    <a:pt x="586" y="2156"/>
                  </a:lnTo>
                  <a:lnTo>
                    <a:pt x="590" y="2159"/>
                  </a:lnTo>
                  <a:lnTo>
                    <a:pt x="598" y="2170"/>
                  </a:lnTo>
                  <a:lnTo>
                    <a:pt x="608" y="2184"/>
                  </a:lnTo>
                  <a:lnTo>
                    <a:pt x="631" y="2224"/>
                  </a:lnTo>
                  <a:lnTo>
                    <a:pt x="659" y="2274"/>
                  </a:lnTo>
                  <a:lnTo>
                    <a:pt x="667" y="2289"/>
                  </a:lnTo>
                  <a:lnTo>
                    <a:pt x="675" y="2305"/>
                  </a:lnTo>
                  <a:lnTo>
                    <a:pt x="682" y="2319"/>
                  </a:lnTo>
                  <a:lnTo>
                    <a:pt x="688" y="2333"/>
                  </a:lnTo>
                  <a:close/>
                  <a:moveTo>
                    <a:pt x="688" y="2449"/>
                  </a:moveTo>
                  <a:lnTo>
                    <a:pt x="688" y="2488"/>
                  </a:lnTo>
                  <a:lnTo>
                    <a:pt x="675" y="2468"/>
                  </a:lnTo>
                  <a:lnTo>
                    <a:pt x="660" y="2443"/>
                  </a:lnTo>
                  <a:lnTo>
                    <a:pt x="643" y="2413"/>
                  </a:lnTo>
                  <a:lnTo>
                    <a:pt x="626" y="2380"/>
                  </a:lnTo>
                  <a:lnTo>
                    <a:pt x="598" y="2326"/>
                  </a:lnTo>
                  <a:lnTo>
                    <a:pt x="578" y="2281"/>
                  </a:lnTo>
                  <a:lnTo>
                    <a:pt x="570" y="2262"/>
                  </a:lnTo>
                  <a:lnTo>
                    <a:pt x="566" y="2248"/>
                  </a:lnTo>
                  <a:lnTo>
                    <a:pt x="563" y="2243"/>
                  </a:lnTo>
                  <a:lnTo>
                    <a:pt x="563" y="2239"/>
                  </a:lnTo>
                  <a:lnTo>
                    <a:pt x="563" y="2236"/>
                  </a:lnTo>
                  <a:lnTo>
                    <a:pt x="563" y="2234"/>
                  </a:lnTo>
                  <a:lnTo>
                    <a:pt x="566" y="2234"/>
                  </a:lnTo>
                  <a:lnTo>
                    <a:pt x="567" y="2235"/>
                  </a:lnTo>
                  <a:lnTo>
                    <a:pt x="570" y="2237"/>
                  </a:lnTo>
                  <a:lnTo>
                    <a:pt x="573" y="2241"/>
                  </a:lnTo>
                  <a:lnTo>
                    <a:pt x="582" y="2252"/>
                  </a:lnTo>
                  <a:lnTo>
                    <a:pt x="592" y="2268"/>
                  </a:lnTo>
                  <a:lnTo>
                    <a:pt x="617" y="2309"/>
                  </a:lnTo>
                  <a:lnTo>
                    <a:pt x="645" y="2362"/>
                  </a:lnTo>
                  <a:lnTo>
                    <a:pt x="658" y="2386"/>
                  </a:lnTo>
                  <a:lnTo>
                    <a:pt x="670" y="2409"/>
                  </a:lnTo>
                  <a:lnTo>
                    <a:pt x="679" y="2430"/>
                  </a:lnTo>
                  <a:lnTo>
                    <a:pt x="688" y="2449"/>
                  </a:lnTo>
                  <a:close/>
                  <a:moveTo>
                    <a:pt x="688" y="2557"/>
                  </a:moveTo>
                  <a:lnTo>
                    <a:pt x="688" y="2594"/>
                  </a:lnTo>
                  <a:lnTo>
                    <a:pt x="675" y="2573"/>
                  </a:lnTo>
                  <a:lnTo>
                    <a:pt x="659" y="2547"/>
                  </a:lnTo>
                  <a:lnTo>
                    <a:pt x="640" y="2515"/>
                  </a:lnTo>
                  <a:lnTo>
                    <a:pt x="621" y="2480"/>
                  </a:lnTo>
                  <a:lnTo>
                    <a:pt x="606" y="2451"/>
                  </a:lnTo>
                  <a:lnTo>
                    <a:pt x="592" y="2423"/>
                  </a:lnTo>
                  <a:lnTo>
                    <a:pt x="581" y="2398"/>
                  </a:lnTo>
                  <a:lnTo>
                    <a:pt x="571" y="2376"/>
                  </a:lnTo>
                  <a:lnTo>
                    <a:pt x="563" y="2357"/>
                  </a:lnTo>
                  <a:lnTo>
                    <a:pt x="558" y="2342"/>
                  </a:lnTo>
                  <a:lnTo>
                    <a:pt x="556" y="2337"/>
                  </a:lnTo>
                  <a:lnTo>
                    <a:pt x="556" y="2332"/>
                  </a:lnTo>
                  <a:lnTo>
                    <a:pt x="555" y="2329"/>
                  </a:lnTo>
                  <a:lnTo>
                    <a:pt x="556" y="2327"/>
                  </a:lnTo>
                  <a:lnTo>
                    <a:pt x="557" y="2327"/>
                  </a:lnTo>
                  <a:lnTo>
                    <a:pt x="559" y="2328"/>
                  </a:lnTo>
                  <a:lnTo>
                    <a:pt x="562" y="2331"/>
                  </a:lnTo>
                  <a:lnTo>
                    <a:pt x="566" y="2334"/>
                  </a:lnTo>
                  <a:lnTo>
                    <a:pt x="574" y="2346"/>
                  </a:lnTo>
                  <a:lnTo>
                    <a:pt x="585" y="2363"/>
                  </a:lnTo>
                  <a:lnTo>
                    <a:pt x="597" y="2383"/>
                  </a:lnTo>
                  <a:lnTo>
                    <a:pt x="612" y="2406"/>
                  </a:lnTo>
                  <a:lnTo>
                    <a:pt x="626" y="2432"/>
                  </a:lnTo>
                  <a:lnTo>
                    <a:pt x="641" y="2460"/>
                  </a:lnTo>
                  <a:lnTo>
                    <a:pt x="655" y="2488"/>
                  </a:lnTo>
                  <a:lnTo>
                    <a:pt x="667" y="2512"/>
                  </a:lnTo>
                  <a:lnTo>
                    <a:pt x="678" y="2536"/>
                  </a:lnTo>
                  <a:lnTo>
                    <a:pt x="688" y="2557"/>
                  </a:lnTo>
                  <a:close/>
                  <a:moveTo>
                    <a:pt x="688" y="2656"/>
                  </a:moveTo>
                  <a:lnTo>
                    <a:pt x="688" y="2698"/>
                  </a:lnTo>
                  <a:lnTo>
                    <a:pt x="675" y="2676"/>
                  </a:lnTo>
                  <a:lnTo>
                    <a:pt x="660" y="2651"/>
                  </a:lnTo>
                  <a:lnTo>
                    <a:pt x="643" y="2623"/>
                  </a:lnTo>
                  <a:lnTo>
                    <a:pt x="627" y="2591"/>
                  </a:lnTo>
                  <a:lnTo>
                    <a:pt x="612" y="2561"/>
                  </a:lnTo>
                  <a:lnTo>
                    <a:pt x="597" y="2533"/>
                  </a:lnTo>
                  <a:lnTo>
                    <a:pt x="584" y="2506"/>
                  </a:lnTo>
                  <a:lnTo>
                    <a:pt x="574" y="2483"/>
                  </a:lnTo>
                  <a:lnTo>
                    <a:pt x="566" y="2464"/>
                  </a:lnTo>
                  <a:lnTo>
                    <a:pt x="560" y="2449"/>
                  </a:lnTo>
                  <a:lnTo>
                    <a:pt x="559" y="2443"/>
                  </a:lnTo>
                  <a:lnTo>
                    <a:pt x="558" y="2439"/>
                  </a:lnTo>
                  <a:lnTo>
                    <a:pt x="558" y="2435"/>
                  </a:lnTo>
                  <a:lnTo>
                    <a:pt x="558" y="2434"/>
                  </a:lnTo>
                  <a:lnTo>
                    <a:pt x="560" y="2433"/>
                  </a:lnTo>
                  <a:lnTo>
                    <a:pt x="562" y="2435"/>
                  </a:lnTo>
                  <a:lnTo>
                    <a:pt x="564" y="2437"/>
                  </a:lnTo>
                  <a:lnTo>
                    <a:pt x="569" y="2442"/>
                  </a:lnTo>
                  <a:lnTo>
                    <a:pt x="578" y="2454"/>
                  </a:lnTo>
                  <a:lnTo>
                    <a:pt x="589" y="2470"/>
                  </a:lnTo>
                  <a:lnTo>
                    <a:pt x="615" y="2515"/>
                  </a:lnTo>
                  <a:lnTo>
                    <a:pt x="647" y="2572"/>
                  </a:lnTo>
                  <a:lnTo>
                    <a:pt x="659" y="2594"/>
                  </a:lnTo>
                  <a:lnTo>
                    <a:pt x="670" y="2616"/>
                  </a:lnTo>
                  <a:lnTo>
                    <a:pt x="679" y="2636"/>
                  </a:lnTo>
                  <a:lnTo>
                    <a:pt x="688" y="2656"/>
                  </a:lnTo>
                  <a:close/>
                  <a:moveTo>
                    <a:pt x="688" y="2748"/>
                  </a:moveTo>
                  <a:lnTo>
                    <a:pt x="688" y="2797"/>
                  </a:lnTo>
                  <a:lnTo>
                    <a:pt x="677" y="2779"/>
                  </a:lnTo>
                  <a:lnTo>
                    <a:pt x="666" y="2760"/>
                  </a:lnTo>
                  <a:lnTo>
                    <a:pt x="654" y="2739"/>
                  </a:lnTo>
                  <a:lnTo>
                    <a:pt x="642" y="2717"/>
                  </a:lnTo>
                  <a:lnTo>
                    <a:pt x="626" y="2685"/>
                  </a:lnTo>
                  <a:lnTo>
                    <a:pt x="612" y="2656"/>
                  </a:lnTo>
                  <a:lnTo>
                    <a:pt x="598" y="2628"/>
                  </a:lnTo>
                  <a:lnTo>
                    <a:pt x="587" y="2605"/>
                  </a:lnTo>
                  <a:lnTo>
                    <a:pt x="579" y="2584"/>
                  </a:lnTo>
                  <a:lnTo>
                    <a:pt x="573" y="2569"/>
                  </a:lnTo>
                  <a:lnTo>
                    <a:pt x="570" y="2558"/>
                  </a:lnTo>
                  <a:lnTo>
                    <a:pt x="570" y="2553"/>
                  </a:lnTo>
                  <a:lnTo>
                    <a:pt x="571" y="2553"/>
                  </a:lnTo>
                  <a:lnTo>
                    <a:pt x="574" y="2554"/>
                  </a:lnTo>
                  <a:lnTo>
                    <a:pt x="576" y="2557"/>
                  </a:lnTo>
                  <a:lnTo>
                    <a:pt x="581" y="2561"/>
                  </a:lnTo>
                  <a:lnTo>
                    <a:pt x="590" y="2573"/>
                  </a:lnTo>
                  <a:lnTo>
                    <a:pt x="602" y="2591"/>
                  </a:lnTo>
                  <a:lnTo>
                    <a:pt x="630" y="2639"/>
                  </a:lnTo>
                  <a:lnTo>
                    <a:pt x="663" y="2698"/>
                  </a:lnTo>
                  <a:lnTo>
                    <a:pt x="670" y="2710"/>
                  </a:lnTo>
                  <a:lnTo>
                    <a:pt x="676" y="2724"/>
                  </a:lnTo>
                  <a:lnTo>
                    <a:pt x="683" y="2736"/>
                  </a:lnTo>
                  <a:lnTo>
                    <a:pt x="688" y="2748"/>
                  </a:lnTo>
                  <a:close/>
                  <a:moveTo>
                    <a:pt x="688" y="2835"/>
                  </a:moveTo>
                  <a:lnTo>
                    <a:pt x="688" y="2891"/>
                  </a:lnTo>
                  <a:lnTo>
                    <a:pt x="684" y="2882"/>
                  </a:lnTo>
                  <a:lnTo>
                    <a:pt x="678" y="2874"/>
                  </a:lnTo>
                  <a:lnTo>
                    <a:pt x="674" y="2865"/>
                  </a:lnTo>
                  <a:lnTo>
                    <a:pt x="669" y="2855"/>
                  </a:lnTo>
                  <a:lnTo>
                    <a:pt x="652" y="2823"/>
                  </a:lnTo>
                  <a:lnTo>
                    <a:pt x="636" y="2793"/>
                  </a:lnTo>
                  <a:lnTo>
                    <a:pt x="622" y="2764"/>
                  </a:lnTo>
                  <a:lnTo>
                    <a:pt x="610" y="2740"/>
                  </a:lnTo>
                  <a:lnTo>
                    <a:pt x="602" y="2718"/>
                  </a:lnTo>
                  <a:lnTo>
                    <a:pt x="595" y="2703"/>
                  </a:lnTo>
                  <a:lnTo>
                    <a:pt x="593" y="2696"/>
                  </a:lnTo>
                  <a:lnTo>
                    <a:pt x="592" y="2692"/>
                  </a:lnTo>
                  <a:lnTo>
                    <a:pt x="592" y="2688"/>
                  </a:lnTo>
                  <a:lnTo>
                    <a:pt x="593" y="2686"/>
                  </a:lnTo>
                  <a:lnTo>
                    <a:pt x="594" y="2686"/>
                  </a:lnTo>
                  <a:lnTo>
                    <a:pt x="596" y="2687"/>
                  </a:lnTo>
                  <a:lnTo>
                    <a:pt x="599" y="2691"/>
                  </a:lnTo>
                  <a:lnTo>
                    <a:pt x="603" y="2695"/>
                  </a:lnTo>
                  <a:lnTo>
                    <a:pt x="613" y="2708"/>
                  </a:lnTo>
                  <a:lnTo>
                    <a:pt x="625" y="2726"/>
                  </a:lnTo>
                  <a:lnTo>
                    <a:pt x="654" y="2774"/>
                  </a:lnTo>
                  <a:lnTo>
                    <a:pt x="688" y="2835"/>
                  </a:lnTo>
                  <a:close/>
                  <a:moveTo>
                    <a:pt x="688" y="2924"/>
                  </a:moveTo>
                  <a:lnTo>
                    <a:pt x="688" y="2977"/>
                  </a:lnTo>
                  <a:lnTo>
                    <a:pt x="661" y="2922"/>
                  </a:lnTo>
                  <a:lnTo>
                    <a:pt x="640" y="2877"/>
                  </a:lnTo>
                  <a:lnTo>
                    <a:pt x="632" y="2859"/>
                  </a:lnTo>
                  <a:lnTo>
                    <a:pt x="627" y="2846"/>
                  </a:lnTo>
                  <a:lnTo>
                    <a:pt x="625" y="2836"/>
                  </a:lnTo>
                  <a:lnTo>
                    <a:pt x="625" y="2832"/>
                  </a:lnTo>
                  <a:lnTo>
                    <a:pt x="628" y="2833"/>
                  </a:lnTo>
                  <a:lnTo>
                    <a:pt x="632" y="2837"/>
                  </a:lnTo>
                  <a:lnTo>
                    <a:pt x="638" y="2844"/>
                  </a:lnTo>
                  <a:lnTo>
                    <a:pt x="645" y="2855"/>
                  </a:lnTo>
                  <a:lnTo>
                    <a:pt x="665" y="2885"/>
                  </a:lnTo>
                  <a:lnTo>
                    <a:pt x="688" y="2924"/>
                  </a:lnTo>
                  <a:close/>
                  <a:moveTo>
                    <a:pt x="688" y="3015"/>
                  </a:moveTo>
                  <a:lnTo>
                    <a:pt x="688" y="3049"/>
                  </a:lnTo>
                  <a:lnTo>
                    <a:pt x="678" y="3028"/>
                  </a:lnTo>
                  <a:lnTo>
                    <a:pt x="672" y="3011"/>
                  </a:lnTo>
                  <a:lnTo>
                    <a:pt x="670" y="3004"/>
                  </a:lnTo>
                  <a:lnTo>
                    <a:pt x="669" y="3000"/>
                  </a:lnTo>
                  <a:lnTo>
                    <a:pt x="669" y="2996"/>
                  </a:lnTo>
                  <a:lnTo>
                    <a:pt x="669" y="2994"/>
                  </a:lnTo>
                  <a:lnTo>
                    <a:pt x="672" y="2995"/>
                  </a:lnTo>
                  <a:lnTo>
                    <a:pt x="675" y="2999"/>
                  </a:lnTo>
                  <a:lnTo>
                    <a:pt x="682" y="3005"/>
                  </a:lnTo>
                  <a:lnTo>
                    <a:pt x="688" y="3015"/>
                  </a:lnTo>
                  <a:close/>
                  <a:moveTo>
                    <a:pt x="688" y="3156"/>
                  </a:moveTo>
                  <a:lnTo>
                    <a:pt x="688" y="3198"/>
                  </a:lnTo>
                  <a:lnTo>
                    <a:pt x="673" y="3174"/>
                  </a:lnTo>
                  <a:lnTo>
                    <a:pt x="656" y="3145"/>
                  </a:lnTo>
                  <a:lnTo>
                    <a:pt x="639" y="3114"/>
                  </a:lnTo>
                  <a:lnTo>
                    <a:pt x="619" y="3080"/>
                  </a:lnTo>
                  <a:lnTo>
                    <a:pt x="601" y="3044"/>
                  </a:lnTo>
                  <a:lnTo>
                    <a:pt x="582" y="3010"/>
                  </a:lnTo>
                  <a:lnTo>
                    <a:pt x="567" y="2979"/>
                  </a:lnTo>
                  <a:lnTo>
                    <a:pt x="553" y="2950"/>
                  </a:lnTo>
                  <a:lnTo>
                    <a:pt x="542" y="2927"/>
                  </a:lnTo>
                  <a:lnTo>
                    <a:pt x="536" y="2910"/>
                  </a:lnTo>
                  <a:lnTo>
                    <a:pt x="534" y="2903"/>
                  </a:lnTo>
                  <a:lnTo>
                    <a:pt x="532" y="2898"/>
                  </a:lnTo>
                  <a:lnTo>
                    <a:pt x="532" y="2894"/>
                  </a:lnTo>
                  <a:lnTo>
                    <a:pt x="532" y="2892"/>
                  </a:lnTo>
                  <a:lnTo>
                    <a:pt x="534" y="2892"/>
                  </a:lnTo>
                  <a:lnTo>
                    <a:pt x="536" y="2894"/>
                  </a:lnTo>
                  <a:lnTo>
                    <a:pt x="539" y="2898"/>
                  </a:lnTo>
                  <a:lnTo>
                    <a:pt x="544" y="2902"/>
                  </a:lnTo>
                  <a:lnTo>
                    <a:pt x="553" y="2918"/>
                  </a:lnTo>
                  <a:lnTo>
                    <a:pt x="567" y="2938"/>
                  </a:lnTo>
                  <a:lnTo>
                    <a:pt x="583" y="2964"/>
                  </a:lnTo>
                  <a:lnTo>
                    <a:pt x="601" y="2993"/>
                  </a:lnTo>
                  <a:lnTo>
                    <a:pt x="619" y="3026"/>
                  </a:lnTo>
                  <a:lnTo>
                    <a:pt x="639" y="3062"/>
                  </a:lnTo>
                  <a:lnTo>
                    <a:pt x="652" y="3087"/>
                  </a:lnTo>
                  <a:lnTo>
                    <a:pt x="665" y="3112"/>
                  </a:lnTo>
                  <a:lnTo>
                    <a:pt x="677" y="3135"/>
                  </a:lnTo>
                  <a:lnTo>
                    <a:pt x="688" y="3156"/>
                  </a:lnTo>
                  <a:close/>
                  <a:moveTo>
                    <a:pt x="688" y="3222"/>
                  </a:moveTo>
                  <a:lnTo>
                    <a:pt x="688" y="3273"/>
                  </a:lnTo>
                  <a:lnTo>
                    <a:pt x="669" y="3236"/>
                  </a:lnTo>
                  <a:lnTo>
                    <a:pt x="650" y="3201"/>
                  </a:lnTo>
                  <a:lnTo>
                    <a:pt x="633" y="3170"/>
                  </a:lnTo>
                  <a:lnTo>
                    <a:pt x="620" y="3141"/>
                  </a:lnTo>
                  <a:lnTo>
                    <a:pt x="609" y="3118"/>
                  </a:lnTo>
                  <a:lnTo>
                    <a:pt x="602" y="3099"/>
                  </a:lnTo>
                  <a:lnTo>
                    <a:pt x="599" y="3093"/>
                  </a:lnTo>
                  <a:lnTo>
                    <a:pt x="597" y="3087"/>
                  </a:lnTo>
                  <a:lnTo>
                    <a:pt x="597" y="3084"/>
                  </a:lnTo>
                  <a:lnTo>
                    <a:pt x="597" y="3082"/>
                  </a:lnTo>
                  <a:lnTo>
                    <a:pt x="598" y="3082"/>
                  </a:lnTo>
                  <a:lnTo>
                    <a:pt x="601" y="3084"/>
                  </a:lnTo>
                  <a:lnTo>
                    <a:pt x="604" y="3086"/>
                  </a:lnTo>
                  <a:lnTo>
                    <a:pt x="607" y="3091"/>
                  </a:lnTo>
                  <a:lnTo>
                    <a:pt x="616" y="3103"/>
                  </a:lnTo>
                  <a:lnTo>
                    <a:pt x="627" y="3119"/>
                  </a:lnTo>
                  <a:lnTo>
                    <a:pt x="654" y="3164"/>
                  </a:lnTo>
                  <a:lnTo>
                    <a:pt x="688" y="3222"/>
                  </a:lnTo>
                  <a:close/>
                  <a:moveTo>
                    <a:pt x="688" y="3302"/>
                  </a:moveTo>
                  <a:lnTo>
                    <a:pt x="688" y="3326"/>
                  </a:lnTo>
                  <a:lnTo>
                    <a:pt x="682" y="3312"/>
                  </a:lnTo>
                  <a:lnTo>
                    <a:pt x="677" y="3300"/>
                  </a:lnTo>
                  <a:lnTo>
                    <a:pt x="675" y="3292"/>
                  </a:lnTo>
                  <a:lnTo>
                    <a:pt x="676" y="3289"/>
                  </a:lnTo>
                  <a:lnTo>
                    <a:pt x="677" y="3289"/>
                  </a:lnTo>
                  <a:lnTo>
                    <a:pt x="679" y="3291"/>
                  </a:lnTo>
                  <a:lnTo>
                    <a:pt x="684" y="3296"/>
                  </a:lnTo>
                  <a:lnTo>
                    <a:pt x="688" y="3302"/>
                  </a:lnTo>
                  <a:close/>
                  <a:moveTo>
                    <a:pt x="688" y="3363"/>
                  </a:moveTo>
                  <a:lnTo>
                    <a:pt x="688" y="3382"/>
                  </a:lnTo>
                  <a:lnTo>
                    <a:pt x="681" y="3371"/>
                  </a:lnTo>
                  <a:lnTo>
                    <a:pt x="671" y="3357"/>
                  </a:lnTo>
                  <a:lnTo>
                    <a:pt x="659" y="3338"/>
                  </a:lnTo>
                  <a:lnTo>
                    <a:pt x="645" y="3318"/>
                  </a:lnTo>
                  <a:lnTo>
                    <a:pt x="631" y="3293"/>
                  </a:lnTo>
                  <a:lnTo>
                    <a:pt x="616" y="3266"/>
                  </a:lnTo>
                  <a:lnTo>
                    <a:pt x="599" y="3238"/>
                  </a:lnTo>
                  <a:lnTo>
                    <a:pt x="582" y="3207"/>
                  </a:lnTo>
                  <a:lnTo>
                    <a:pt x="561" y="3169"/>
                  </a:lnTo>
                  <a:lnTo>
                    <a:pt x="541" y="3131"/>
                  </a:lnTo>
                  <a:lnTo>
                    <a:pt x="525" y="3098"/>
                  </a:lnTo>
                  <a:lnTo>
                    <a:pt x="511" y="3069"/>
                  </a:lnTo>
                  <a:lnTo>
                    <a:pt x="499" y="3044"/>
                  </a:lnTo>
                  <a:lnTo>
                    <a:pt x="491" y="3025"/>
                  </a:lnTo>
                  <a:lnTo>
                    <a:pt x="487" y="3012"/>
                  </a:lnTo>
                  <a:lnTo>
                    <a:pt x="487" y="3006"/>
                  </a:lnTo>
                  <a:lnTo>
                    <a:pt x="488" y="3006"/>
                  </a:lnTo>
                  <a:lnTo>
                    <a:pt x="490" y="3008"/>
                  </a:lnTo>
                  <a:lnTo>
                    <a:pt x="493" y="3013"/>
                  </a:lnTo>
                  <a:lnTo>
                    <a:pt x="498" y="3018"/>
                  </a:lnTo>
                  <a:lnTo>
                    <a:pt x="510" y="3035"/>
                  </a:lnTo>
                  <a:lnTo>
                    <a:pt x="524" y="3057"/>
                  </a:lnTo>
                  <a:lnTo>
                    <a:pt x="540" y="3084"/>
                  </a:lnTo>
                  <a:lnTo>
                    <a:pt x="559" y="3116"/>
                  </a:lnTo>
                  <a:lnTo>
                    <a:pt x="579" y="3152"/>
                  </a:lnTo>
                  <a:lnTo>
                    <a:pt x="601" y="3190"/>
                  </a:lnTo>
                  <a:lnTo>
                    <a:pt x="615" y="3217"/>
                  </a:lnTo>
                  <a:lnTo>
                    <a:pt x="629" y="3243"/>
                  </a:lnTo>
                  <a:lnTo>
                    <a:pt x="642" y="3267"/>
                  </a:lnTo>
                  <a:lnTo>
                    <a:pt x="654" y="3290"/>
                  </a:lnTo>
                  <a:lnTo>
                    <a:pt x="664" y="3311"/>
                  </a:lnTo>
                  <a:lnTo>
                    <a:pt x="674" y="3331"/>
                  </a:lnTo>
                  <a:lnTo>
                    <a:pt x="682" y="3347"/>
                  </a:lnTo>
                  <a:lnTo>
                    <a:pt x="688" y="3363"/>
                  </a:lnTo>
                  <a:close/>
                  <a:moveTo>
                    <a:pt x="688" y="3406"/>
                  </a:moveTo>
                  <a:lnTo>
                    <a:pt x="688" y="3457"/>
                  </a:lnTo>
                  <a:lnTo>
                    <a:pt x="677" y="3436"/>
                  </a:lnTo>
                  <a:lnTo>
                    <a:pt x="654" y="3395"/>
                  </a:lnTo>
                  <a:lnTo>
                    <a:pt x="635" y="3358"/>
                  </a:lnTo>
                  <a:lnTo>
                    <a:pt x="616" y="3323"/>
                  </a:lnTo>
                  <a:lnTo>
                    <a:pt x="601" y="3292"/>
                  </a:lnTo>
                  <a:lnTo>
                    <a:pt x="589" y="3267"/>
                  </a:lnTo>
                  <a:lnTo>
                    <a:pt x="580" y="3246"/>
                  </a:lnTo>
                  <a:lnTo>
                    <a:pt x="575" y="3233"/>
                  </a:lnTo>
                  <a:lnTo>
                    <a:pt x="575" y="3228"/>
                  </a:lnTo>
                  <a:lnTo>
                    <a:pt x="576" y="3228"/>
                  </a:lnTo>
                  <a:lnTo>
                    <a:pt x="579" y="3230"/>
                  </a:lnTo>
                  <a:lnTo>
                    <a:pt x="582" y="3233"/>
                  </a:lnTo>
                  <a:lnTo>
                    <a:pt x="586" y="3239"/>
                  </a:lnTo>
                  <a:lnTo>
                    <a:pt x="597" y="3255"/>
                  </a:lnTo>
                  <a:lnTo>
                    <a:pt x="612" y="3277"/>
                  </a:lnTo>
                  <a:lnTo>
                    <a:pt x="628" y="3303"/>
                  </a:lnTo>
                  <a:lnTo>
                    <a:pt x="647" y="3334"/>
                  </a:lnTo>
                  <a:lnTo>
                    <a:pt x="667" y="3369"/>
                  </a:lnTo>
                  <a:lnTo>
                    <a:pt x="688" y="3406"/>
                  </a:lnTo>
                  <a:close/>
                  <a:moveTo>
                    <a:pt x="152" y="2414"/>
                  </a:moveTo>
                  <a:lnTo>
                    <a:pt x="171" y="2452"/>
                  </a:lnTo>
                  <a:lnTo>
                    <a:pt x="189" y="2487"/>
                  </a:lnTo>
                  <a:lnTo>
                    <a:pt x="204" y="2519"/>
                  </a:lnTo>
                  <a:lnTo>
                    <a:pt x="217" y="2547"/>
                  </a:lnTo>
                  <a:lnTo>
                    <a:pt x="228" y="2570"/>
                  </a:lnTo>
                  <a:lnTo>
                    <a:pt x="236" y="2589"/>
                  </a:lnTo>
                  <a:lnTo>
                    <a:pt x="240" y="2601"/>
                  </a:lnTo>
                  <a:lnTo>
                    <a:pt x="240" y="2606"/>
                  </a:lnTo>
                  <a:lnTo>
                    <a:pt x="239" y="2606"/>
                  </a:lnTo>
                  <a:lnTo>
                    <a:pt x="237" y="2604"/>
                  </a:lnTo>
                  <a:lnTo>
                    <a:pt x="233" y="2601"/>
                  </a:lnTo>
                  <a:lnTo>
                    <a:pt x="229" y="2595"/>
                  </a:lnTo>
                  <a:lnTo>
                    <a:pt x="219" y="2579"/>
                  </a:lnTo>
                  <a:lnTo>
                    <a:pt x="206" y="2558"/>
                  </a:lnTo>
                  <a:lnTo>
                    <a:pt x="191" y="2532"/>
                  </a:lnTo>
                  <a:lnTo>
                    <a:pt x="173" y="2501"/>
                  </a:lnTo>
                  <a:lnTo>
                    <a:pt x="155" y="2467"/>
                  </a:lnTo>
                  <a:lnTo>
                    <a:pt x="136" y="2430"/>
                  </a:lnTo>
                  <a:lnTo>
                    <a:pt x="116" y="2392"/>
                  </a:lnTo>
                  <a:lnTo>
                    <a:pt x="100" y="2357"/>
                  </a:lnTo>
                  <a:lnTo>
                    <a:pt x="83" y="2326"/>
                  </a:lnTo>
                  <a:lnTo>
                    <a:pt x="71" y="2297"/>
                  </a:lnTo>
                  <a:lnTo>
                    <a:pt x="60" y="2274"/>
                  </a:lnTo>
                  <a:lnTo>
                    <a:pt x="53" y="2255"/>
                  </a:lnTo>
                  <a:lnTo>
                    <a:pt x="49" y="2243"/>
                  </a:lnTo>
                  <a:lnTo>
                    <a:pt x="49" y="2238"/>
                  </a:lnTo>
                  <a:lnTo>
                    <a:pt x="53" y="2240"/>
                  </a:lnTo>
                  <a:lnTo>
                    <a:pt x="59" y="2250"/>
                  </a:lnTo>
                  <a:lnTo>
                    <a:pt x="69" y="2265"/>
                  </a:lnTo>
                  <a:lnTo>
                    <a:pt x="82" y="2286"/>
                  </a:lnTo>
                  <a:lnTo>
                    <a:pt x="98" y="2314"/>
                  </a:lnTo>
                  <a:lnTo>
                    <a:pt x="114" y="2343"/>
                  </a:lnTo>
                  <a:lnTo>
                    <a:pt x="133" y="2378"/>
                  </a:lnTo>
                  <a:lnTo>
                    <a:pt x="152" y="2414"/>
                  </a:lnTo>
                  <a:close/>
                  <a:moveTo>
                    <a:pt x="413" y="2908"/>
                  </a:moveTo>
                  <a:lnTo>
                    <a:pt x="434" y="2946"/>
                  </a:lnTo>
                  <a:lnTo>
                    <a:pt x="453" y="2982"/>
                  </a:lnTo>
                  <a:lnTo>
                    <a:pt x="469" y="3015"/>
                  </a:lnTo>
                  <a:lnTo>
                    <a:pt x="483" y="3045"/>
                  </a:lnTo>
                  <a:lnTo>
                    <a:pt x="495" y="3069"/>
                  </a:lnTo>
                  <a:lnTo>
                    <a:pt x="503" y="3087"/>
                  </a:lnTo>
                  <a:lnTo>
                    <a:pt x="507" y="3101"/>
                  </a:lnTo>
                  <a:lnTo>
                    <a:pt x="507" y="3106"/>
                  </a:lnTo>
                  <a:lnTo>
                    <a:pt x="506" y="3106"/>
                  </a:lnTo>
                  <a:lnTo>
                    <a:pt x="504" y="3104"/>
                  </a:lnTo>
                  <a:lnTo>
                    <a:pt x="501" y="3099"/>
                  </a:lnTo>
                  <a:lnTo>
                    <a:pt x="496" y="3094"/>
                  </a:lnTo>
                  <a:lnTo>
                    <a:pt x="486" y="3078"/>
                  </a:lnTo>
                  <a:lnTo>
                    <a:pt x="471" y="3056"/>
                  </a:lnTo>
                  <a:lnTo>
                    <a:pt x="455" y="3028"/>
                  </a:lnTo>
                  <a:lnTo>
                    <a:pt x="436" y="2996"/>
                  </a:lnTo>
                  <a:lnTo>
                    <a:pt x="416" y="2961"/>
                  </a:lnTo>
                  <a:lnTo>
                    <a:pt x="396" y="2923"/>
                  </a:lnTo>
                  <a:lnTo>
                    <a:pt x="375" y="2885"/>
                  </a:lnTo>
                  <a:lnTo>
                    <a:pt x="356" y="2847"/>
                  </a:lnTo>
                  <a:lnTo>
                    <a:pt x="340" y="2814"/>
                  </a:lnTo>
                  <a:lnTo>
                    <a:pt x="326" y="2785"/>
                  </a:lnTo>
                  <a:lnTo>
                    <a:pt x="315" y="2761"/>
                  </a:lnTo>
                  <a:lnTo>
                    <a:pt x="307" y="2742"/>
                  </a:lnTo>
                  <a:lnTo>
                    <a:pt x="303" y="2729"/>
                  </a:lnTo>
                  <a:lnTo>
                    <a:pt x="303" y="2724"/>
                  </a:lnTo>
                  <a:lnTo>
                    <a:pt x="304" y="2724"/>
                  </a:lnTo>
                  <a:lnTo>
                    <a:pt x="306" y="2726"/>
                  </a:lnTo>
                  <a:lnTo>
                    <a:pt x="309" y="2730"/>
                  </a:lnTo>
                  <a:lnTo>
                    <a:pt x="313" y="2736"/>
                  </a:lnTo>
                  <a:lnTo>
                    <a:pt x="324" y="2752"/>
                  </a:lnTo>
                  <a:lnTo>
                    <a:pt x="338" y="2774"/>
                  </a:lnTo>
                  <a:lnTo>
                    <a:pt x="354" y="2801"/>
                  </a:lnTo>
                  <a:lnTo>
                    <a:pt x="373" y="2833"/>
                  </a:lnTo>
                  <a:lnTo>
                    <a:pt x="392" y="2868"/>
                  </a:lnTo>
                  <a:lnTo>
                    <a:pt x="413" y="2908"/>
                  </a:lnTo>
                  <a:close/>
                  <a:moveTo>
                    <a:pt x="316" y="2713"/>
                  </a:moveTo>
                  <a:lnTo>
                    <a:pt x="296" y="2675"/>
                  </a:lnTo>
                  <a:lnTo>
                    <a:pt x="278" y="2640"/>
                  </a:lnTo>
                  <a:lnTo>
                    <a:pt x="262" y="2608"/>
                  </a:lnTo>
                  <a:lnTo>
                    <a:pt x="249" y="2580"/>
                  </a:lnTo>
                  <a:lnTo>
                    <a:pt x="238" y="2556"/>
                  </a:lnTo>
                  <a:lnTo>
                    <a:pt x="231" y="2537"/>
                  </a:lnTo>
                  <a:lnTo>
                    <a:pt x="227" y="2525"/>
                  </a:lnTo>
                  <a:lnTo>
                    <a:pt x="227" y="2520"/>
                  </a:lnTo>
                  <a:lnTo>
                    <a:pt x="228" y="2520"/>
                  </a:lnTo>
                  <a:lnTo>
                    <a:pt x="230" y="2522"/>
                  </a:lnTo>
                  <a:lnTo>
                    <a:pt x="233" y="2525"/>
                  </a:lnTo>
                  <a:lnTo>
                    <a:pt x="238" y="2531"/>
                  </a:lnTo>
                  <a:lnTo>
                    <a:pt x="248" y="2547"/>
                  </a:lnTo>
                  <a:lnTo>
                    <a:pt x="261" y="2568"/>
                  </a:lnTo>
                  <a:lnTo>
                    <a:pt x="276" y="2594"/>
                  </a:lnTo>
                  <a:lnTo>
                    <a:pt x="294" y="2625"/>
                  </a:lnTo>
                  <a:lnTo>
                    <a:pt x="313" y="2659"/>
                  </a:lnTo>
                  <a:lnTo>
                    <a:pt x="333" y="2696"/>
                  </a:lnTo>
                  <a:lnTo>
                    <a:pt x="353" y="2733"/>
                  </a:lnTo>
                  <a:lnTo>
                    <a:pt x="370" y="2768"/>
                  </a:lnTo>
                  <a:lnTo>
                    <a:pt x="386" y="2801"/>
                  </a:lnTo>
                  <a:lnTo>
                    <a:pt x="400" y="2829"/>
                  </a:lnTo>
                  <a:lnTo>
                    <a:pt x="410" y="2853"/>
                  </a:lnTo>
                  <a:lnTo>
                    <a:pt x="418" y="2871"/>
                  </a:lnTo>
                  <a:lnTo>
                    <a:pt x="422" y="2884"/>
                  </a:lnTo>
                  <a:lnTo>
                    <a:pt x="422" y="2889"/>
                  </a:lnTo>
                  <a:lnTo>
                    <a:pt x="421" y="2889"/>
                  </a:lnTo>
                  <a:lnTo>
                    <a:pt x="419" y="2887"/>
                  </a:lnTo>
                  <a:lnTo>
                    <a:pt x="415" y="2882"/>
                  </a:lnTo>
                  <a:lnTo>
                    <a:pt x="411" y="2877"/>
                  </a:lnTo>
                  <a:lnTo>
                    <a:pt x="401" y="2862"/>
                  </a:lnTo>
                  <a:lnTo>
                    <a:pt x="388" y="2840"/>
                  </a:lnTo>
                  <a:lnTo>
                    <a:pt x="372" y="2814"/>
                  </a:lnTo>
                  <a:lnTo>
                    <a:pt x="354" y="2784"/>
                  </a:lnTo>
                  <a:lnTo>
                    <a:pt x="335" y="2750"/>
                  </a:lnTo>
                  <a:lnTo>
                    <a:pt x="316" y="2713"/>
                  </a:lnTo>
                  <a:close/>
                  <a:moveTo>
                    <a:pt x="264" y="2503"/>
                  </a:moveTo>
                  <a:lnTo>
                    <a:pt x="283" y="2538"/>
                  </a:lnTo>
                  <a:lnTo>
                    <a:pt x="300" y="2572"/>
                  </a:lnTo>
                  <a:lnTo>
                    <a:pt x="315" y="2603"/>
                  </a:lnTo>
                  <a:lnTo>
                    <a:pt x="328" y="2630"/>
                  </a:lnTo>
                  <a:lnTo>
                    <a:pt x="338" y="2653"/>
                  </a:lnTo>
                  <a:lnTo>
                    <a:pt x="345" y="2671"/>
                  </a:lnTo>
                  <a:lnTo>
                    <a:pt x="349" y="2682"/>
                  </a:lnTo>
                  <a:lnTo>
                    <a:pt x="349" y="2687"/>
                  </a:lnTo>
                  <a:lnTo>
                    <a:pt x="347" y="2687"/>
                  </a:lnTo>
                  <a:lnTo>
                    <a:pt x="345" y="2685"/>
                  </a:lnTo>
                  <a:lnTo>
                    <a:pt x="342" y="2682"/>
                  </a:lnTo>
                  <a:lnTo>
                    <a:pt x="339" y="2676"/>
                  </a:lnTo>
                  <a:lnTo>
                    <a:pt x="328" y="2662"/>
                  </a:lnTo>
                  <a:lnTo>
                    <a:pt x="316" y="2641"/>
                  </a:lnTo>
                  <a:lnTo>
                    <a:pt x="300" y="2616"/>
                  </a:lnTo>
                  <a:lnTo>
                    <a:pt x="284" y="2588"/>
                  </a:lnTo>
                  <a:lnTo>
                    <a:pt x="265" y="2555"/>
                  </a:lnTo>
                  <a:lnTo>
                    <a:pt x="247" y="2519"/>
                  </a:lnTo>
                  <a:lnTo>
                    <a:pt x="228" y="2482"/>
                  </a:lnTo>
                  <a:lnTo>
                    <a:pt x="212" y="2448"/>
                  </a:lnTo>
                  <a:lnTo>
                    <a:pt x="196" y="2418"/>
                  </a:lnTo>
                  <a:lnTo>
                    <a:pt x="184" y="2390"/>
                  </a:lnTo>
                  <a:lnTo>
                    <a:pt x="174" y="2367"/>
                  </a:lnTo>
                  <a:lnTo>
                    <a:pt x="167" y="2350"/>
                  </a:lnTo>
                  <a:lnTo>
                    <a:pt x="163" y="2338"/>
                  </a:lnTo>
                  <a:lnTo>
                    <a:pt x="163" y="2332"/>
                  </a:lnTo>
                  <a:lnTo>
                    <a:pt x="164" y="2332"/>
                  </a:lnTo>
                  <a:lnTo>
                    <a:pt x="167" y="2334"/>
                  </a:lnTo>
                  <a:lnTo>
                    <a:pt x="170" y="2338"/>
                  </a:lnTo>
                  <a:lnTo>
                    <a:pt x="173" y="2343"/>
                  </a:lnTo>
                  <a:lnTo>
                    <a:pt x="184" y="2359"/>
                  </a:lnTo>
                  <a:lnTo>
                    <a:pt x="196" y="2379"/>
                  </a:lnTo>
                  <a:lnTo>
                    <a:pt x="210" y="2405"/>
                  </a:lnTo>
                  <a:lnTo>
                    <a:pt x="228" y="2434"/>
                  </a:lnTo>
                  <a:lnTo>
                    <a:pt x="246" y="2467"/>
                  </a:lnTo>
                  <a:lnTo>
                    <a:pt x="264" y="2503"/>
                  </a:lnTo>
                  <a:close/>
                  <a:moveTo>
                    <a:pt x="518" y="2978"/>
                  </a:moveTo>
                  <a:lnTo>
                    <a:pt x="538" y="3015"/>
                  </a:lnTo>
                  <a:lnTo>
                    <a:pt x="557" y="3050"/>
                  </a:lnTo>
                  <a:lnTo>
                    <a:pt x="573" y="3083"/>
                  </a:lnTo>
                  <a:lnTo>
                    <a:pt x="587" y="3112"/>
                  </a:lnTo>
                  <a:lnTo>
                    <a:pt x="598" y="3135"/>
                  </a:lnTo>
                  <a:lnTo>
                    <a:pt x="606" y="3153"/>
                  </a:lnTo>
                  <a:lnTo>
                    <a:pt x="610" y="3165"/>
                  </a:lnTo>
                  <a:lnTo>
                    <a:pt x="610" y="3171"/>
                  </a:lnTo>
                  <a:lnTo>
                    <a:pt x="609" y="3171"/>
                  </a:lnTo>
                  <a:lnTo>
                    <a:pt x="607" y="3169"/>
                  </a:lnTo>
                  <a:lnTo>
                    <a:pt x="603" y="3165"/>
                  </a:lnTo>
                  <a:lnTo>
                    <a:pt x="599" y="3160"/>
                  </a:lnTo>
                  <a:lnTo>
                    <a:pt x="589" y="3144"/>
                  </a:lnTo>
                  <a:lnTo>
                    <a:pt x="574" y="3122"/>
                  </a:lnTo>
                  <a:lnTo>
                    <a:pt x="558" y="3096"/>
                  </a:lnTo>
                  <a:lnTo>
                    <a:pt x="540" y="3065"/>
                  </a:lnTo>
                  <a:lnTo>
                    <a:pt x="521" y="3032"/>
                  </a:lnTo>
                  <a:lnTo>
                    <a:pt x="501" y="2994"/>
                  </a:lnTo>
                  <a:lnTo>
                    <a:pt x="480" y="2957"/>
                  </a:lnTo>
                  <a:lnTo>
                    <a:pt x="463" y="2922"/>
                  </a:lnTo>
                  <a:lnTo>
                    <a:pt x="446" y="2890"/>
                  </a:lnTo>
                  <a:lnTo>
                    <a:pt x="432" y="2862"/>
                  </a:lnTo>
                  <a:lnTo>
                    <a:pt x="422" y="2837"/>
                  </a:lnTo>
                  <a:lnTo>
                    <a:pt x="414" y="2819"/>
                  </a:lnTo>
                  <a:lnTo>
                    <a:pt x="410" y="2807"/>
                  </a:lnTo>
                  <a:lnTo>
                    <a:pt x="410" y="2801"/>
                  </a:lnTo>
                  <a:lnTo>
                    <a:pt x="411" y="2801"/>
                  </a:lnTo>
                  <a:lnTo>
                    <a:pt x="413" y="2804"/>
                  </a:lnTo>
                  <a:lnTo>
                    <a:pt x="416" y="2807"/>
                  </a:lnTo>
                  <a:lnTo>
                    <a:pt x="421" y="2812"/>
                  </a:lnTo>
                  <a:lnTo>
                    <a:pt x="432" y="2828"/>
                  </a:lnTo>
                  <a:lnTo>
                    <a:pt x="445" y="2850"/>
                  </a:lnTo>
                  <a:lnTo>
                    <a:pt x="461" y="2876"/>
                  </a:lnTo>
                  <a:lnTo>
                    <a:pt x="479" y="2907"/>
                  </a:lnTo>
                  <a:lnTo>
                    <a:pt x="499" y="2941"/>
                  </a:lnTo>
                  <a:lnTo>
                    <a:pt x="518" y="2978"/>
                  </a:lnTo>
                  <a:close/>
                  <a:moveTo>
                    <a:pt x="190" y="2340"/>
                  </a:moveTo>
                  <a:lnTo>
                    <a:pt x="172" y="2305"/>
                  </a:lnTo>
                  <a:lnTo>
                    <a:pt x="156" y="2272"/>
                  </a:lnTo>
                  <a:lnTo>
                    <a:pt x="141" y="2242"/>
                  </a:lnTo>
                  <a:lnTo>
                    <a:pt x="129" y="2216"/>
                  </a:lnTo>
                  <a:lnTo>
                    <a:pt x="121" y="2194"/>
                  </a:lnTo>
                  <a:lnTo>
                    <a:pt x="114" y="2177"/>
                  </a:lnTo>
                  <a:lnTo>
                    <a:pt x="110" y="2166"/>
                  </a:lnTo>
                  <a:lnTo>
                    <a:pt x="110" y="2160"/>
                  </a:lnTo>
                  <a:lnTo>
                    <a:pt x="112" y="2160"/>
                  </a:lnTo>
                  <a:lnTo>
                    <a:pt x="114" y="2162"/>
                  </a:lnTo>
                  <a:lnTo>
                    <a:pt x="116" y="2166"/>
                  </a:lnTo>
                  <a:lnTo>
                    <a:pt x="121" y="2170"/>
                  </a:lnTo>
                  <a:lnTo>
                    <a:pt x="130" y="2185"/>
                  </a:lnTo>
                  <a:lnTo>
                    <a:pt x="143" y="2205"/>
                  </a:lnTo>
                  <a:lnTo>
                    <a:pt x="156" y="2229"/>
                  </a:lnTo>
                  <a:lnTo>
                    <a:pt x="172" y="2258"/>
                  </a:lnTo>
                  <a:lnTo>
                    <a:pt x="189" y="2289"/>
                  </a:lnTo>
                  <a:lnTo>
                    <a:pt x="207" y="2323"/>
                  </a:lnTo>
                  <a:lnTo>
                    <a:pt x="225" y="2359"/>
                  </a:lnTo>
                  <a:lnTo>
                    <a:pt x="241" y="2390"/>
                  </a:lnTo>
                  <a:lnTo>
                    <a:pt x="255" y="2421"/>
                  </a:lnTo>
                  <a:lnTo>
                    <a:pt x="267" y="2447"/>
                  </a:lnTo>
                  <a:lnTo>
                    <a:pt x="277" y="2469"/>
                  </a:lnTo>
                  <a:lnTo>
                    <a:pt x="284" y="2486"/>
                  </a:lnTo>
                  <a:lnTo>
                    <a:pt x="287" y="2498"/>
                  </a:lnTo>
                  <a:lnTo>
                    <a:pt x="287" y="2503"/>
                  </a:lnTo>
                  <a:lnTo>
                    <a:pt x="286" y="2503"/>
                  </a:lnTo>
                  <a:lnTo>
                    <a:pt x="284" y="2501"/>
                  </a:lnTo>
                  <a:lnTo>
                    <a:pt x="281" y="2498"/>
                  </a:lnTo>
                  <a:lnTo>
                    <a:pt x="277" y="2492"/>
                  </a:lnTo>
                  <a:lnTo>
                    <a:pt x="267" y="2478"/>
                  </a:lnTo>
                  <a:lnTo>
                    <a:pt x="255" y="2458"/>
                  </a:lnTo>
                  <a:lnTo>
                    <a:pt x="241" y="2434"/>
                  </a:lnTo>
                  <a:lnTo>
                    <a:pt x="225" y="2406"/>
                  </a:lnTo>
                  <a:lnTo>
                    <a:pt x="207" y="2374"/>
                  </a:lnTo>
                  <a:lnTo>
                    <a:pt x="190" y="2340"/>
                  </a:lnTo>
                  <a:close/>
                  <a:moveTo>
                    <a:pt x="431" y="2800"/>
                  </a:moveTo>
                  <a:lnTo>
                    <a:pt x="411" y="2764"/>
                  </a:lnTo>
                  <a:lnTo>
                    <a:pt x="395" y="2730"/>
                  </a:lnTo>
                  <a:lnTo>
                    <a:pt x="379" y="2698"/>
                  </a:lnTo>
                  <a:lnTo>
                    <a:pt x="366" y="2671"/>
                  </a:lnTo>
                  <a:lnTo>
                    <a:pt x="356" y="2648"/>
                  </a:lnTo>
                  <a:lnTo>
                    <a:pt x="349" y="2629"/>
                  </a:lnTo>
                  <a:lnTo>
                    <a:pt x="345" y="2618"/>
                  </a:lnTo>
                  <a:lnTo>
                    <a:pt x="345" y="2613"/>
                  </a:lnTo>
                  <a:lnTo>
                    <a:pt x="346" y="2613"/>
                  </a:lnTo>
                  <a:lnTo>
                    <a:pt x="349" y="2614"/>
                  </a:lnTo>
                  <a:lnTo>
                    <a:pt x="352" y="2618"/>
                  </a:lnTo>
                  <a:lnTo>
                    <a:pt x="356" y="2624"/>
                  </a:lnTo>
                  <a:lnTo>
                    <a:pt x="366" y="2638"/>
                  </a:lnTo>
                  <a:lnTo>
                    <a:pt x="379" y="2659"/>
                  </a:lnTo>
                  <a:lnTo>
                    <a:pt x="395" y="2684"/>
                  </a:lnTo>
                  <a:lnTo>
                    <a:pt x="411" y="2714"/>
                  </a:lnTo>
                  <a:lnTo>
                    <a:pt x="430" y="2747"/>
                  </a:lnTo>
                  <a:lnTo>
                    <a:pt x="449" y="2783"/>
                  </a:lnTo>
                  <a:lnTo>
                    <a:pt x="468" y="2819"/>
                  </a:lnTo>
                  <a:lnTo>
                    <a:pt x="486" y="2853"/>
                  </a:lnTo>
                  <a:lnTo>
                    <a:pt x="501" y="2884"/>
                  </a:lnTo>
                  <a:lnTo>
                    <a:pt x="514" y="2911"/>
                  </a:lnTo>
                  <a:lnTo>
                    <a:pt x="524" y="2934"/>
                  </a:lnTo>
                  <a:lnTo>
                    <a:pt x="532" y="2951"/>
                  </a:lnTo>
                  <a:lnTo>
                    <a:pt x="535" y="2964"/>
                  </a:lnTo>
                  <a:lnTo>
                    <a:pt x="536" y="2969"/>
                  </a:lnTo>
                  <a:lnTo>
                    <a:pt x="534" y="2968"/>
                  </a:lnTo>
                  <a:lnTo>
                    <a:pt x="532" y="2967"/>
                  </a:lnTo>
                  <a:lnTo>
                    <a:pt x="528" y="2964"/>
                  </a:lnTo>
                  <a:lnTo>
                    <a:pt x="524" y="2958"/>
                  </a:lnTo>
                  <a:lnTo>
                    <a:pt x="514" y="2943"/>
                  </a:lnTo>
                  <a:lnTo>
                    <a:pt x="501" y="2923"/>
                  </a:lnTo>
                  <a:lnTo>
                    <a:pt x="486" y="2898"/>
                  </a:lnTo>
                  <a:lnTo>
                    <a:pt x="468" y="2868"/>
                  </a:lnTo>
                  <a:lnTo>
                    <a:pt x="449" y="2835"/>
                  </a:lnTo>
                  <a:lnTo>
                    <a:pt x="431" y="2800"/>
                  </a:lnTo>
                  <a:close/>
                  <a:moveTo>
                    <a:pt x="160" y="2161"/>
                  </a:moveTo>
                  <a:lnTo>
                    <a:pt x="178" y="2194"/>
                  </a:lnTo>
                  <a:lnTo>
                    <a:pt x="193" y="2225"/>
                  </a:lnTo>
                  <a:lnTo>
                    <a:pt x="206" y="2253"/>
                  </a:lnTo>
                  <a:lnTo>
                    <a:pt x="217" y="2280"/>
                  </a:lnTo>
                  <a:lnTo>
                    <a:pt x="227" y="2300"/>
                  </a:lnTo>
                  <a:lnTo>
                    <a:pt x="233" y="2317"/>
                  </a:lnTo>
                  <a:lnTo>
                    <a:pt x="237" y="2328"/>
                  </a:lnTo>
                  <a:lnTo>
                    <a:pt x="237" y="2333"/>
                  </a:lnTo>
                  <a:lnTo>
                    <a:pt x="235" y="2333"/>
                  </a:lnTo>
                  <a:lnTo>
                    <a:pt x="232" y="2331"/>
                  </a:lnTo>
                  <a:lnTo>
                    <a:pt x="230" y="2328"/>
                  </a:lnTo>
                  <a:lnTo>
                    <a:pt x="226" y="2323"/>
                  </a:lnTo>
                  <a:lnTo>
                    <a:pt x="217" y="2309"/>
                  </a:lnTo>
                  <a:lnTo>
                    <a:pt x="205" y="2291"/>
                  </a:lnTo>
                  <a:lnTo>
                    <a:pt x="177" y="2240"/>
                  </a:lnTo>
                  <a:lnTo>
                    <a:pt x="143" y="2177"/>
                  </a:lnTo>
                  <a:lnTo>
                    <a:pt x="126" y="2144"/>
                  </a:lnTo>
                  <a:lnTo>
                    <a:pt x="111" y="2112"/>
                  </a:lnTo>
                  <a:lnTo>
                    <a:pt x="98" y="2083"/>
                  </a:lnTo>
                  <a:lnTo>
                    <a:pt x="87" y="2058"/>
                  </a:lnTo>
                  <a:lnTo>
                    <a:pt x="77" y="2036"/>
                  </a:lnTo>
                  <a:lnTo>
                    <a:pt x="71" y="2020"/>
                  </a:lnTo>
                  <a:lnTo>
                    <a:pt x="68" y="2008"/>
                  </a:lnTo>
                  <a:lnTo>
                    <a:pt x="68" y="2003"/>
                  </a:lnTo>
                  <a:lnTo>
                    <a:pt x="69" y="2003"/>
                  </a:lnTo>
                  <a:lnTo>
                    <a:pt x="71" y="2004"/>
                  </a:lnTo>
                  <a:lnTo>
                    <a:pt x="74" y="2008"/>
                  </a:lnTo>
                  <a:lnTo>
                    <a:pt x="78" y="2013"/>
                  </a:lnTo>
                  <a:lnTo>
                    <a:pt x="87" y="2027"/>
                  </a:lnTo>
                  <a:lnTo>
                    <a:pt x="99" y="2046"/>
                  </a:lnTo>
                  <a:lnTo>
                    <a:pt x="112" y="2070"/>
                  </a:lnTo>
                  <a:lnTo>
                    <a:pt x="127" y="2098"/>
                  </a:lnTo>
                  <a:lnTo>
                    <a:pt x="144" y="2127"/>
                  </a:lnTo>
                  <a:lnTo>
                    <a:pt x="160" y="2161"/>
                  </a:lnTo>
                  <a:close/>
                  <a:moveTo>
                    <a:pt x="390" y="2602"/>
                  </a:moveTo>
                  <a:lnTo>
                    <a:pt x="409" y="2637"/>
                  </a:lnTo>
                  <a:lnTo>
                    <a:pt x="425" y="2670"/>
                  </a:lnTo>
                  <a:lnTo>
                    <a:pt x="439" y="2699"/>
                  </a:lnTo>
                  <a:lnTo>
                    <a:pt x="453" y="2726"/>
                  </a:lnTo>
                  <a:lnTo>
                    <a:pt x="463" y="2748"/>
                  </a:lnTo>
                  <a:lnTo>
                    <a:pt x="469" y="2765"/>
                  </a:lnTo>
                  <a:lnTo>
                    <a:pt x="471" y="2772"/>
                  </a:lnTo>
                  <a:lnTo>
                    <a:pt x="472" y="2777"/>
                  </a:lnTo>
                  <a:lnTo>
                    <a:pt x="473" y="2780"/>
                  </a:lnTo>
                  <a:lnTo>
                    <a:pt x="472" y="2782"/>
                  </a:lnTo>
                  <a:lnTo>
                    <a:pt x="471" y="2782"/>
                  </a:lnTo>
                  <a:lnTo>
                    <a:pt x="469" y="2780"/>
                  </a:lnTo>
                  <a:lnTo>
                    <a:pt x="466" y="2777"/>
                  </a:lnTo>
                  <a:lnTo>
                    <a:pt x="461" y="2772"/>
                  </a:lnTo>
                  <a:lnTo>
                    <a:pt x="452" y="2757"/>
                  </a:lnTo>
                  <a:lnTo>
                    <a:pt x="439" y="2738"/>
                  </a:lnTo>
                  <a:lnTo>
                    <a:pt x="425" y="2714"/>
                  </a:lnTo>
                  <a:lnTo>
                    <a:pt x="409" y="2685"/>
                  </a:lnTo>
                  <a:lnTo>
                    <a:pt x="391" y="2653"/>
                  </a:lnTo>
                  <a:lnTo>
                    <a:pt x="373" y="2619"/>
                  </a:lnTo>
                  <a:lnTo>
                    <a:pt x="354" y="2584"/>
                  </a:lnTo>
                  <a:lnTo>
                    <a:pt x="338" y="2551"/>
                  </a:lnTo>
                  <a:lnTo>
                    <a:pt x="323" y="2522"/>
                  </a:lnTo>
                  <a:lnTo>
                    <a:pt x="311" y="2496"/>
                  </a:lnTo>
                  <a:lnTo>
                    <a:pt x="301" y="2472"/>
                  </a:lnTo>
                  <a:lnTo>
                    <a:pt x="295" y="2455"/>
                  </a:lnTo>
                  <a:lnTo>
                    <a:pt x="293" y="2448"/>
                  </a:lnTo>
                  <a:lnTo>
                    <a:pt x="292" y="2444"/>
                  </a:lnTo>
                  <a:lnTo>
                    <a:pt x="290" y="2441"/>
                  </a:lnTo>
                  <a:lnTo>
                    <a:pt x="292" y="2439"/>
                  </a:lnTo>
                  <a:lnTo>
                    <a:pt x="293" y="2439"/>
                  </a:lnTo>
                  <a:lnTo>
                    <a:pt x="295" y="2441"/>
                  </a:lnTo>
                  <a:lnTo>
                    <a:pt x="298" y="2444"/>
                  </a:lnTo>
                  <a:lnTo>
                    <a:pt x="301" y="2448"/>
                  </a:lnTo>
                  <a:lnTo>
                    <a:pt x="311" y="2463"/>
                  </a:lnTo>
                  <a:lnTo>
                    <a:pt x="324" y="2482"/>
                  </a:lnTo>
                  <a:lnTo>
                    <a:pt x="339" y="2508"/>
                  </a:lnTo>
                  <a:lnTo>
                    <a:pt x="355" y="2536"/>
                  </a:lnTo>
                  <a:lnTo>
                    <a:pt x="373" y="2568"/>
                  </a:lnTo>
                  <a:lnTo>
                    <a:pt x="390" y="2602"/>
                  </a:lnTo>
                  <a:close/>
                  <a:moveTo>
                    <a:pt x="106" y="2029"/>
                  </a:moveTo>
                  <a:lnTo>
                    <a:pt x="91" y="1997"/>
                  </a:lnTo>
                  <a:lnTo>
                    <a:pt x="76" y="1966"/>
                  </a:lnTo>
                  <a:lnTo>
                    <a:pt x="64" y="1939"/>
                  </a:lnTo>
                  <a:lnTo>
                    <a:pt x="53" y="1913"/>
                  </a:lnTo>
                  <a:lnTo>
                    <a:pt x="44" y="1894"/>
                  </a:lnTo>
                  <a:lnTo>
                    <a:pt x="38" y="1877"/>
                  </a:lnTo>
                  <a:lnTo>
                    <a:pt x="35" y="1866"/>
                  </a:lnTo>
                  <a:lnTo>
                    <a:pt x="35" y="1862"/>
                  </a:lnTo>
                  <a:lnTo>
                    <a:pt x="36" y="1862"/>
                  </a:lnTo>
                  <a:lnTo>
                    <a:pt x="38" y="1863"/>
                  </a:lnTo>
                  <a:lnTo>
                    <a:pt x="42" y="1866"/>
                  </a:lnTo>
                  <a:lnTo>
                    <a:pt x="45" y="1871"/>
                  </a:lnTo>
                  <a:lnTo>
                    <a:pt x="54" y="1884"/>
                  </a:lnTo>
                  <a:lnTo>
                    <a:pt x="65" y="1903"/>
                  </a:lnTo>
                  <a:lnTo>
                    <a:pt x="92" y="1951"/>
                  </a:lnTo>
                  <a:lnTo>
                    <a:pt x="124" y="2012"/>
                  </a:lnTo>
                  <a:lnTo>
                    <a:pt x="140" y="2044"/>
                  </a:lnTo>
                  <a:lnTo>
                    <a:pt x="155" y="2075"/>
                  </a:lnTo>
                  <a:lnTo>
                    <a:pt x="168" y="2102"/>
                  </a:lnTo>
                  <a:lnTo>
                    <a:pt x="179" y="2126"/>
                  </a:lnTo>
                  <a:lnTo>
                    <a:pt x="187" y="2147"/>
                  </a:lnTo>
                  <a:lnTo>
                    <a:pt x="193" y="2162"/>
                  </a:lnTo>
                  <a:lnTo>
                    <a:pt x="196" y="2173"/>
                  </a:lnTo>
                  <a:lnTo>
                    <a:pt x="196" y="2179"/>
                  </a:lnTo>
                  <a:lnTo>
                    <a:pt x="195" y="2179"/>
                  </a:lnTo>
                  <a:lnTo>
                    <a:pt x="193" y="2177"/>
                  </a:lnTo>
                  <a:lnTo>
                    <a:pt x="190" y="2174"/>
                  </a:lnTo>
                  <a:lnTo>
                    <a:pt x="186" y="2169"/>
                  </a:lnTo>
                  <a:lnTo>
                    <a:pt x="178" y="2156"/>
                  </a:lnTo>
                  <a:lnTo>
                    <a:pt x="167" y="2138"/>
                  </a:lnTo>
                  <a:lnTo>
                    <a:pt x="139" y="2090"/>
                  </a:lnTo>
                  <a:lnTo>
                    <a:pt x="106" y="2029"/>
                  </a:lnTo>
                  <a:close/>
                  <a:moveTo>
                    <a:pt x="326" y="2455"/>
                  </a:moveTo>
                  <a:lnTo>
                    <a:pt x="308" y="2421"/>
                  </a:lnTo>
                  <a:lnTo>
                    <a:pt x="293" y="2389"/>
                  </a:lnTo>
                  <a:lnTo>
                    <a:pt x="278" y="2361"/>
                  </a:lnTo>
                  <a:lnTo>
                    <a:pt x="267" y="2334"/>
                  </a:lnTo>
                  <a:lnTo>
                    <a:pt x="258" y="2314"/>
                  </a:lnTo>
                  <a:lnTo>
                    <a:pt x="251" y="2296"/>
                  </a:lnTo>
                  <a:lnTo>
                    <a:pt x="248" y="2285"/>
                  </a:lnTo>
                  <a:lnTo>
                    <a:pt x="248" y="2280"/>
                  </a:lnTo>
                  <a:lnTo>
                    <a:pt x="250" y="2280"/>
                  </a:lnTo>
                  <a:lnTo>
                    <a:pt x="252" y="2282"/>
                  </a:lnTo>
                  <a:lnTo>
                    <a:pt x="254" y="2285"/>
                  </a:lnTo>
                  <a:lnTo>
                    <a:pt x="259" y="2289"/>
                  </a:lnTo>
                  <a:lnTo>
                    <a:pt x="269" y="2304"/>
                  </a:lnTo>
                  <a:lnTo>
                    <a:pt x="280" y="2322"/>
                  </a:lnTo>
                  <a:lnTo>
                    <a:pt x="294" y="2346"/>
                  </a:lnTo>
                  <a:lnTo>
                    <a:pt x="309" y="2374"/>
                  </a:lnTo>
                  <a:lnTo>
                    <a:pt x="326" y="2405"/>
                  </a:lnTo>
                  <a:lnTo>
                    <a:pt x="343" y="2437"/>
                  </a:lnTo>
                  <a:lnTo>
                    <a:pt x="361" y="2471"/>
                  </a:lnTo>
                  <a:lnTo>
                    <a:pt x="376" y="2502"/>
                  </a:lnTo>
                  <a:lnTo>
                    <a:pt x="390" y="2532"/>
                  </a:lnTo>
                  <a:lnTo>
                    <a:pt x="402" y="2557"/>
                  </a:lnTo>
                  <a:lnTo>
                    <a:pt x="411" y="2578"/>
                  </a:lnTo>
                  <a:lnTo>
                    <a:pt x="418" y="2594"/>
                  </a:lnTo>
                  <a:lnTo>
                    <a:pt x="420" y="2601"/>
                  </a:lnTo>
                  <a:lnTo>
                    <a:pt x="421" y="2606"/>
                  </a:lnTo>
                  <a:lnTo>
                    <a:pt x="422" y="2610"/>
                  </a:lnTo>
                  <a:lnTo>
                    <a:pt x="421" y="2611"/>
                  </a:lnTo>
                  <a:lnTo>
                    <a:pt x="420" y="2611"/>
                  </a:lnTo>
                  <a:lnTo>
                    <a:pt x="418" y="2610"/>
                  </a:lnTo>
                  <a:lnTo>
                    <a:pt x="414" y="2606"/>
                  </a:lnTo>
                  <a:lnTo>
                    <a:pt x="411" y="2601"/>
                  </a:lnTo>
                  <a:lnTo>
                    <a:pt x="401" y="2588"/>
                  </a:lnTo>
                  <a:lnTo>
                    <a:pt x="389" y="2569"/>
                  </a:lnTo>
                  <a:lnTo>
                    <a:pt x="360" y="2517"/>
                  </a:lnTo>
                  <a:lnTo>
                    <a:pt x="326" y="2455"/>
                  </a:lnTo>
                  <a:close/>
                  <a:moveTo>
                    <a:pt x="560" y="2898"/>
                  </a:moveTo>
                  <a:lnTo>
                    <a:pt x="542" y="2863"/>
                  </a:lnTo>
                  <a:lnTo>
                    <a:pt x="525" y="2830"/>
                  </a:lnTo>
                  <a:lnTo>
                    <a:pt x="511" y="2800"/>
                  </a:lnTo>
                  <a:lnTo>
                    <a:pt x="498" y="2774"/>
                  </a:lnTo>
                  <a:lnTo>
                    <a:pt x="488" y="2751"/>
                  </a:lnTo>
                  <a:lnTo>
                    <a:pt x="481" y="2733"/>
                  </a:lnTo>
                  <a:lnTo>
                    <a:pt x="479" y="2727"/>
                  </a:lnTo>
                  <a:lnTo>
                    <a:pt x="477" y="2722"/>
                  </a:lnTo>
                  <a:lnTo>
                    <a:pt x="477" y="2719"/>
                  </a:lnTo>
                  <a:lnTo>
                    <a:pt x="478" y="2717"/>
                  </a:lnTo>
                  <a:lnTo>
                    <a:pt x="479" y="2717"/>
                  </a:lnTo>
                  <a:lnTo>
                    <a:pt x="481" y="2718"/>
                  </a:lnTo>
                  <a:lnTo>
                    <a:pt x="484" y="2721"/>
                  </a:lnTo>
                  <a:lnTo>
                    <a:pt x="489" y="2727"/>
                  </a:lnTo>
                  <a:lnTo>
                    <a:pt x="499" y="2741"/>
                  </a:lnTo>
                  <a:lnTo>
                    <a:pt x="511" y="2761"/>
                  </a:lnTo>
                  <a:lnTo>
                    <a:pt x="526" y="2785"/>
                  </a:lnTo>
                  <a:lnTo>
                    <a:pt x="542" y="2813"/>
                  </a:lnTo>
                  <a:lnTo>
                    <a:pt x="561" y="2845"/>
                  </a:lnTo>
                  <a:lnTo>
                    <a:pt x="580" y="2880"/>
                  </a:lnTo>
                  <a:lnTo>
                    <a:pt x="598" y="2915"/>
                  </a:lnTo>
                  <a:lnTo>
                    <a:pt x="615" y="2947"/>
                  </a:lnTo>
                  <a:lnTo>
                    <a:pt x="630" y="2978"/>
                  </a:lnTo>
                  <a:lnTo>
                    <a:pt x="643" y="3004"/>
                  </a:lnTo>
                  <a:lnTo>
                    <a:pt x="653" y="3027"/>
                  </a:lnTo>
                  <a:lnTo>
                    <a:pt x="660" y="3044"/>
                  </a:lnTo>
                  <a:lnTo>
                    <a:pt x="662" y="3051"/>
                  </a:lnTo>
                  <a:lnTo>
                    <a:pt x="663" y="3056"/>
                  </a:lnTo>
                  <a:lnTo>
                    <a:pt x="664" y="3059"/>
                  </a:lnTo>
                  <a:lnTo>
                    <a:pt x="663" y="3061"/>
                  </a:lnTo>
                  <a:lnTo>
                    <a:pt x="662" y="3061"/>
                  </a:lnTo>
                  <a:lnTo>
                    <a:pt x="660" y="3060"/>
                  </a:lnTo>
                  <a:lnTo>
                    <a:pt x="656" y="3057"/>
                  </a:lnTo>
                  <a:lnTo>
                    <a:pt x="652" y="3051"/>
                  </a:lnTo>
                  <a:lnTo>
                    <a:pt x="642" y="3037"/>
                  </a:lnTo>
                  <a:lnTo>
                    <a:pt x="629" y="3017"/>
                  </a:lnTo>
                  <a:lnTo>
                    <a:pt x="615" y="2993"/>
                  </a:lnTo>
                  <a:lnTo>
                    <a:pt x="597" y="2965"/>
                  </a:lnTo>
                  <a:lnTo>
                    <a:pt x="580" y="2933"/>
                  </a:lnTo>
                  <a:lnTo>
                    <a:pt x="560" y="2898"/>
                  </a:lnTo>
                  <a:close/>
                  <a:moveTo>
                    <a:pt x="98" y="1878"/>
                  </a:moveTo>
                  <a:lnTo>
                    <a:pt x="127" y="1939"/>
                  </a:lnTo>
                  <a:lnTo>
                    <a:pt x="149" y="1988"/>
                  </a:lnTo>
                  <a:lnTo>
                    <a:pt x="158" y="2008"/>
                  </a:lnTo>
                  <a:lnTo>
                    <a:pt x="163" y="2023"/>
                  </a:lnTo>
                  <a:lnTo>
                    <a:pt x="166" y="2034"/>
                  </a:lnTo>
                  <a:lnTo>
                    <a:pt x="166" y="2038"/>
                  </a:lnTo>
                  <a:lnTo>
                    <a:pt x="164" y="2038"/>
                  </a:lnTo>
                  <a:lnTo>
                    <a:pt x="162" y="2037"/>
                  </a:lnTo>
                  <a:lnTo>
                    <a:pt x="160" y="2034"/>
                  </a:lnTo>
                  <a:lnTo>
                    <a:pt x="157" y="2030"/>
                  </a:lnTo>
                  <a:lnTo>
                    <a:pt x="148" y="2018"/>
                  </a:lnTo>
                  <a:lnTo>
                    <a:pt x="137" y="2000"/>
                  </a:lnTo>
                  <a:lnTo>
                    <a:pt x="111" y="1953"/>
                  </a:lnTo>
                  <a:lnTo>
                    <a:pt x="80" y="1895"/>
                  </a:lnTo>
                  <a:lnTo>
                    <a:pt x="52" y="1835"/>
                  </a:lnTo>
                  <a:lnTo>
                    <a:pt x="29" y="1784"/>
                  </a:lnTo>
                  <a:lnTo>
                    <a:pt x="21" y="1763"/>
                  </a:lnTo>
                  <a:lnTo>
                    <a:pt x="15" y="1748"/>
                  </a:lnTo>
                  <a:lnTo>
                    <a:pt x="12" y="1738"/>
                  </a:lnTo>
                  <a:lnTo>
                    <a:pt x="12" y="1733"/>
                  </a:lnTo>
                  <a:lnTo>
                    <a:pt x="13" y="1733"/>
                  </a:lnTo>
                  <a:lnTo>
                    <a:pt x="15" y="1735"/>
                  </a:lnTo>
                  <a:lnTo>
                    <a:pt x="19" y="1737"/>
                  </a:lnTo>
                  <a:lnTo>
                    <a:pt x="22" y="1741"/>
                  </a:lnTo>
                  <a:lnTo>
                    <a:pt x="31" y="1755"/>
                  </a:lnTo>
                  <a:lnTo>
                    <a:pt x="41" y="1772"/>
                  </a:lnTo>
                  <a:lnTo>
                    <a:pt x="67" y="1819"/>
                  </a:lnTo>
                  <a:lnTo>
                    <a:pt x="98" y="1878"/>
                  </a:lnTo>
                  <a:close/>
                  <a:moveTo>
                    <a:pt x="307" y="2287"/>
                  </a:moveTo>
                  <a:lnTo>
                    <a:pt x="323" y="2320"/>
                  </a:lnTo>
                  <a:lnTo>
                    <a:pt x="339" y="2350"/>
                  </a:lnTo>
                  <a:lnTo>
                    <a:pt x="352" y="2377"/>
                  </a:lnTo>
                  <a:lnTo>
                    <a:pt x="363" y="2402"/>
                  </a:lnTo>
                  <a:lnTo>
                    <a:pt x="372" y="2423"/>
                  </a:lnTo>
                  <a:lnTo>
                    <a:pt x="377" y="2439"/>
                  </a:lnTo>
                  <a:lnTo>
                    <a:pt x="379" y="2445"/>
                  </a:lnTo>
                  <a:lnTo>
                    <a:pt x="380" y="2449"/>
                  </a:lnTo>
                  <a:lnTo>
                    <a:pt x="381" y="2453"/>
                  </a:lnTo>
                  <a:lnTo>
                    <a:pt x="380" y="2455"/>
                  </a:lnTo>
                  <a:lnTo>
                    <a:pt x="379" y="2455"/>
                  </a:lnTo>
                  <a:lnTo>
                    <a:pt x="377" y="2454"/>
                  </a:lnTo>
                  <a:lnTo>
                    <a:pt x="374" y="2451"/>
                  </a:lnTo>
                  <a:lnTo>
                    <a:pt x="370" y="2446"/>
                  </a:lnTo>
                  <a:lnTo>
                    <a:pt x="362" y="2433"/>
                  </a:lnTo>
                  <a:lnTo>
                    <a:pt x="350" y="2414"/>
                  </a:lnTo>
                  <a:lnTo>
                    <a:pt x="321" y="2366"/>
                  </a:lnTo>
                  <a:lnTo>
                    <a:pt x="288" y="2305"/>
                  </a:lnTo>
                  <a:lnTo>
                    <a:pt x="272" y="2272"/>
                  </a:lnTo>
                  <a:lnTo>
                    <a:pt x="258" y="2242"/>
                  </a:lnTo>
                  <a:lnTo>
                    <a:pt x="244" y="2214"/>
                  </a:lnTo>
                  <a:lnTo>
                    <a:pt x="233" y="2190"/>
                  </a:lnTo>
                  <a:lnTo>
                    <a:pt x="225" y="2169"/>
                  </a:lnTo>
                  <a:lnTo>
                    <a:pt x="218" y="2152"/>
                  </a:lnTo>
                  <a:lnTo>
                    <a:pt x="216" y="2141"/>
                  </a:lnTo>
                  <a:lnTo>
                    <a:pt x="216" y="2137"/>
                  </a:lnTo>
                  <a:lnTo>
                    <a:pt x="217" y="2137"/>
                  </a:lnTo>
                  <a:lnTo>
                    <a:pt x="219" y="2138"/>
                  </a:lnTo>
                  <a:lnTo>
                    <a:pt x="223" y="2141"/>
                  </a:lnTo>
                  <a:lnTo>
                    <a:pt x="226" y="2146"/>
                  </a:lnTo>
                  <a:lnTo>
                    <a:pt x="235" y="2159"/>
                  </a:lnTo>
                  <a:lnTo>
                    <a:pt x="247" y="2178"/>
                  </a:lnTo>
                  <a:lnTo>
                    <a:pt x="274" y="2226"/>
                  </a:lnTo>
                  <a:lnTo>
                    <a:pt x="307" y="2287"/>
                  </a:lnTo>
                  <a:close/>
                  <a:moveTo>
                    <a:pt x="532" y="2714"/>
                  </a:moveTo>
                  <a:lnTo>
                    <a:pt x="549" y="2748"/>
                  </a:lnTo>
                  <a:lnTo>
                    <a:pt x="566" y="2779"/>
                  </a:lnTo>
                  <a:lnTo>
                    <a:pt x="580" y="2808"/>
                  </a:lnTo>
                  <a:lnTo>
                    <a:pt x="592" y="2833"/>
                  </a:lnTo>
                  <a:lnTo>
                    <a:pt x="602" y="2855"/>
                  </a:lnTo>
                  <a:lnTo>
                    <a:pt x="608" y="2871"/>
                  </a:lnTo>
                  <a:lnTo>
                    <a:pt x="610" y="2878"/>
                  </a:lnTo>
                  <a:lnTo>
                    <a:pt x="612" y="2884"/>
                  </a:lnTo>
                  <a:lnTo>
                    <a:pt x="612" y="2887"/>
                  </a:lnTo>
                  <a:lnTo>
                    <a:pt x="612" y="2888"/>
                  </a:lnTo>
                  <a:lnTo>
                    <a:pt x="609" y="2888"/>
                  </a:lnTo>
                  <a:lnTo>
                    <a:pt x="607" y="2887"/>
                  </a:lnTo>
                  <a:lnTo>
                    <a:pt x="604" y="2884"/>
                  </a:lnTo>
                  <a:lnTo>
                    <a:pt x="601" y="2879"/>
                  </a:lnTo>
                  <a:lnTo>
                    <a:pt x="591" y="2865"/>
                  </a:lnTo>
                  <a:lnTo>
                    <a:pt x="579" y="2846"/>
                  </a:lnTo>
                  <a:lnTo>
                    <a:pt x="564" y="2822"/>
                  </a:lnTo>
                  <a:lnTo>
                    <a:pt x="548" y="2796"/>
                  </a:lnTo>
                  <a:lnTo>
                    <a:pt x="530" y="2765"/>
                  </a:lnTo>
                  <a:lnTo>
                    <a:pt x="513" y="2732"/>
                  </a:lnTo>
                  <a:lnTo>
                    <a:pt x="495" y="2698"/>
                  </a:lnTo>
                  <a:lnTo>
                    <a:pt x="479" y="2667"/>
                  </a:lnTo>
                  <a:lnTo>
                    <a:pt x="465" y="2638"/>
                  </a:lnTo>
                  <a:lnTo>
                    <a:pt x="453" y="2612"/>
                  </a:lnTo>
                  <a:lnTo>
                    <a:pt x="444" y="2590"/>
                  </a:lnTo>
                  <a:lnTo>
                    <a:pt x="437" y="2573"/>
                  </a:lnTo>
                  <a:lnTo>
                    <a:pt x="434" y="2561"/>
                  </a:lnTo>
                  <a:lnTo>
                    <a:pt x="434" y="2557"/>
                  </a:lnTo>
                  <a:lnTo>
                    <a:pt x="435" y="2557"/>
                  </a:lnTo>
                  <a:lnTo>
                    <a:pt x="437" y="2558"/>
                  </a:lnTo>
                  <a:lnTo>
                    <a:pt x="441" y="2561"/>
                  </a:lnTo>
                  <a:lnTo>
                    <a:pt x="445" y="2566"/>
                  </a:lnTo>
                  <a:lnTo>
                    <a:pt x="455" y="2580"/>
                  </a:lnTo>
                  <a:lnTo>
                    <a:pt x="467" y="2600"/>
                  </a:lnTo>
                  <a:lnTo>
                    <a:pt x="481" y="2623"/>
                  </a:lnTo>
                  <a:lnTo>
                    <a:pt x="496" y="2650"/>
                  </a:lnTo>
                  <a:lnTo>
                    <a:pt x="514" y="2681"/>
                  </a:lnTo>
                  <a:lnTo>
                    <a:pt x="532" y="2714"/>
                  </a:lnTo>
                  <a:close/>
                  <a:moveTo>
                    <a:pt x="281" y="2152"/>
                  </a:moveTo>
                  <a:lnTo>
                    <a:pt x="310" y="2212"/>
                  </a:lnTo>
                  <a:lnTo>
                    <a:pt x="333" y="2262"/>
                  </a:lnTo>
                  <a:lnTo>
                    <a:pt x="342" y="2283"/>
                  </a:lnTo>
                  <a:lnTo>
                    <a:pt x="347" y="2298"/>
                  </a:lnTo>
                  <a:lnTo>
                    <a:pt x="351" y="2308"/>
                  </a:lnTo>
                  <a:lnTo>
                    <a:pt x="350" y="2314"/>
                  </a:lnTo>
                  <a:lnTo>
                    <a:pt x="349" y="2314"/>
                  </a:lnTo>
                  <a:lnTo>
                    <a:pt x="346" y="2311"/>
                  </a:lnTo>
                  <a:lnTo>
                    <a:pt x="344" y="2309"/>
                  </a:lnTo>
                  <a:lnTo>
                    <a:pt x="341" y="2305"/>
                  </a:lnTo>
                  <a:lnTo>
                    <a:pt x="332" y="2292"/>
                  </a:lnTo>
                  <a:lnTo>
                    <a:pt x="320" y="2274"/>
                  </a:lnTo>
                  <a:lnTo>
                    <a:pt x="294" y="2228"/>
                  </a:lnTo>
                  <a:lnTo>
                    <a:pt x="262" y="2169"/>
                  </a:lnTo>
                  <a:lnTo>
                    <a:pt x="232" y="2109"/>
                  </a:lnTo>
                  <a:lnTo>
                    <a:pt x="209" y="2058"/>
                  </a:lnTo>
                  <a:lnTo>
                    <a:pt x="202" y="2037"/>
                  </a:lnTo>
                  <a:lnTo>
                    <a:pt x="195" y="2022"/>
                  </a:lnTo>
                  <a:lnTo>
                    <a:pt x="193" y="2011"/>
                  </a:lnTo>
                  <a:lnTo>
                    <a:pt x="193" y="2007"/>
                  </a:lnTo>
                  <a:lnTo>
                    <a:pt x="194" y="2007"/>
                  </a:lnTo>
                  <a:lnTo>
                    <a:pt x="196" y="2008"/>
                  </a:lnTo>
                  <a:lnTo>
                    <a:pt x="200" y="2011"/>
                  </a:lnTo>
                  <a:lnTo>
                    <a:pt x="203" y="2015"/>
                  </a:lnTo>
                  <a:lnTo>
                    <a:pt x="212" y="2029"/>
                  </a:lnTo>
                  <a:lnTo>
                    <a:pt x="223" y="2046"/>
                  </a:lnTo>
                  <a:lnTo>
                    <a:pt x="250" y="2093"/>
                  </a:lnTo>
                  <a:lnTo>
                    <a:pt x="281" y="2152"/>
                  </a:lnTo>
                  <a:close/>
                  <a:moveTo>
                    <a:pt x="476" y="2580"/>
                  </a:moveTo>
                  <a:lnTo>
                    <a:pt x="459" y="2548"/>
                  </a:lnTo>
                  <a:lnTo>
                    <a:pt x="444" y="2517"/>
                  </a:lnTo>
                  <a:lnTo>
                    <a:pt x="431" y="2490"/>
                  </a:lnTo>
                  <a:lnTo>
                    <a:pt x="420" y="2465"/>
                  </a:lnTo>
                  <a:lnTo>
                    <a:pt x="410" y="2444"/>
                  </a:lnTo>
                  <a:lnTo>
                    <a:pt x="404" y="2428"/>
                  </a:lnTo>
                  <a:lnTo>
                    <a:pt x="402" y="2422"/>
                  </a:lnTo>
                  <a:lnTo>
                    <a:pt x="401" y="2417"/>
                  </a:lnTo>
                  <a:lnTo>
                    <a:pt x="401" y="2413"/>
                  </a:lnTo>
                  <a:lnTo>
                    <a:pt x="401" y="2412"/>
                  </a:lnTo>
                  <a:lnTo>
                    <a:pt x="403" y="2412"/>
                  </a:lnTo>
                  <a:lnTo>
                    <a:pt x="406" y="2413"/>
                  </a:lnTo>
                  <a:lnTo>
                    <a:pt x="408" y="2417"/>
                  </a:lnTo>
                  <a:lnTo>
                    <a:pt x="412" y="2421"/>
                  </a:lnTo>
                  <a:lnTo>
                    <a:pt x="421" y="2434"/>
                  </a:lnTo>
                  <a:lnTo>
                    <a:pt x="433" y="2452"/>
                  </a:lnTo>
                  <a:lnTo>
                    <a:pt x="461" y="2501"/>
                  </a:lnTo>
                  <a:lnTo>
                    <a:pt x="495" y="2562"/>
                  </a:lnTo>
                  <a:lnTo>
                    <a:pt x="512" y="2594"/>
                  </a:lnTo>
                  <a:lnTo>
                    <a:pt x="527" y="2625"/>
                  </a:lnTo>
                  <a:lnTo>
                    <a:pt x="541" y="2653"/>
                  </a:lnTo>
                  <a:lnTo>
                    <a:pt x="552" y="2677"/>
                  </a:lnTo>
                  <a:lnTo>
                    <a:pt x="561" y="2698"/>
                  </a:lnTo>
                  <a:lnTo>
                    <a:pt x="568" y="2715"/>
                  </a:lnTo>
                  <a:lnTo>
                    <a:pt x="570" y="2720"/>
                  </a:lnTo>
                  <a:lnTo>
                    <a:pt x="571" y="2726"/>
                  </a:lnTo>
                  <a:lnTo>
                    <a:pt x="571" y="2729"/>
                  </a:lnTo>
                  <a:lnTo>
                    <a:pt x="570" y="2730"/>
                  </a:lnTo>
                  <a:lnTo>
                    <a:pt x="569" y="2731"/>
                  </a:lnTo>
                  <a:lnTo>
                    <a:pt x="567" y="2729"/>
                  </a:lnTo>
                  <a:lnTo>
                    <a:pt x="563" y="2726"/>
                  </a:lnTo>
                  <a:lnTo>
                    <a:pt x="560" y="2721"/>
                  </a:lnTo>
                  <a:lnTo>
                    <a:pt x="550" y="2708"/>
                  </a:lnTo>
                  <a:lnTo>
                    <a:pt x="539" y="2691"/>
                  </a:lnTo>
                  <a:lnTo>
                    <a:pt x="525" y="2668"/>
                  </a:lnTo>
                  <a:lnTo>
                    <a:pt x="510" y="2641"/>
                  </a:lnTo>
                  <a:lnTo>
                    <a:pt x="493" y="2613"/>
                  </a:lnTo>
                  <a:lnTo>
                    <a:pt x="476" y="2580"/>
                  </a:lnTo>
                  <a:close/>
                  <a:moveTo>
                    <a:pt x="246" y="2047"/>
                  </a:moveTo>
                  <a:lnTo>
                    <a:pt x="217" y="1989"/>
                  </a:lnTo>
                  <a:lnTo>
                    <a:pt x="195" y="1941"/>
                  </a:lnTo>
                  <a:lnTo>
                    <a:pt x="187" y="1921"/>
                  </a:lnTo>
                  <a:lnTo>
                    <a:pt x="182" y="1906"/>
                  </a:lnTo>
                  <a:lnTo>
                    <a:pt x="180" y="1896"/>
                  </a:lnTo>
                  <a:lnTo>
                    <a:pt x="180" y="1892"/>
                  </a:lnTo>
                  <a:lnTo>
                    <a:pt x="182" y="1892"/>
                  </a:lnTo>
                  <a:lnTo>
                    <a:pt x="183" y="1893"/>
                  </a:lnTo>
                  <a:lnTo>
                    <a:pt x="186" y="1895"/>
                  </a:lnTo>
                  <a:lnTo>
                    <a:pt x="190" y="1899"/>
                  </a:lnTo>
                  <a:lnTo>
                    <a:pt x="198" y="1911"/>
                  </a:lnTo>
                  <a:lnTo>
                    <a:pt x="208" y="1929"/>
                  </a:lnTo>
                  <a:lnTo>
                    <a:pt x="235" y="1974"/>
                  </a:lnTo>
                  <a:lnTo>
                    <a:pt x="264" y="2030"/>
                  </a:lnTo>
                  <a:lnTo>
                    <a:pt x="293" y="2088"/>
                  </a:lnTo>
                  <a:lnTo>
                    <a:pt x="315" y="2136"/>
                  </a:lnTo>
                  <a:lnTo>
                    <a:pt x="322" y="2156"/>
                  </a:lnTo>
                  <a:lnTo>
                    <a:pt x="328" y="2171"/>
                  </a:lnTo>
                  <a:lnTo>
                    <a:pt x="330" y="2181"/>
                  </a:lnTo>
                  <a:lnTo>
                    <a:pt x="330" y="2185"/>
                  </a:lnTo>
                  <a:lnTo>
                    <a:pt x="329" y="2186"/>
                  </a:lnTo>
                  <a:lnTo>
                    <a:pt x="327" y="2184"/>
                  </a:lnTo>
                  <a:lnTo>
                    <a:pt x="323" y="2182"/>
                  </a:lnTo>
                  <a:lnTo>
                    <a:pt x="320" y="2178"/>
                  </a:lnTo>
                  <a:lnTo>
                    <a:pt x="312" y="2166"/>
                  </a:lnTo>
                  <a:lnTo>
                    <a:pt x="301" y="2149"/>
                  </a:lnTo>
                  <a:lnTo>
                    <a:pt x="275" y="2104"/>
                  </a:lnTo>
                  <a:lnTo>
                    <a:pt x="246" y="2047"/>
                  </a:lnTo>
                  <a:close/>
                  <a:moveTo>
                    <a:pt x="469" y="2425"/>
                  </a:moveTo>
                  <a:lnTo>
                    <a:pt x="500" y="2486"/>
                  </a:lnTo>
                  <a:lnTo>
                    <a:pt x="523" y="2536"/>
                  </a:lnTo>
                  <a:lnTo>
                    <a:pt x="532" y="2556"/>
                  </a:lnTo>
                  <a:lnTo>
                    <a:pt x="537" y="2572"/>
                  </a:lnTo>
                  <a:lnTo>
                    <a:pt x="539" y="2578"/>
                  </a:lnTo>
                  <a:lnTo>
                    <a:pt x="540" y="2582"/>
                  </a:lnTo>
                  <a:lnTo>
                    <a:pt x="540" y="2585"/>
                  </a:lnTo>
                  <a:lnTo>
                    <a:pt x="540" y="2588"/>
                  </a:lnTo>
                  <a:lnTo>
                    <a:pt x="538" y="2588"/>
                  </a:lnTo>
                  <a:lnTo>
                    <a:pt x="536" y="2586"/>
                  </a:lnTo>
                  <a:lnTo>
                    <a:pt x="534" y="2583"/>
                  </a:lnTo>
                  <a:lnTo>
                    <a:pt x="529" y="2579"/>
                  </a:lnTo>
                  <a:lnTo>
                    <a:pt x="521" y="2566"/>
                  </a:lnTo>
                  <a:lnTo>
                    <a:pt x="510" y="2549"/>
                  </a:lnTo>
                  <a:lnTo>
                    <a:pt x="482" y="2502"/>
                  </a:lnTo>
                  <a:lnTo>
                    <a:pt x="449" y="2443"/>
                  </a:lnTo>
                  <a:lnTo>
                    <a:pt x="419" y="2383"/>
                  </a:lnTo>
                  <a:lnTo>
                    <a:pt x="396" y="2331"/>
                  </a:lnTo>
                  <a:lnTo>
                    <a:pt x="387" y="2311"/>
                  </a:lnTo>
                  <a:lnTo>
                    <a:pt x="381" y="2296"/>
                  </a:lnTo>
                  <a:lnTo>
                    <a:pt x="378" y="2285"/>
                  </a:lnTo>
                  <a:lnTo>
                    <a:pt x="378" y="2280"/>
                  </a:lnTo>
                  <a:lnTo>
                    <a:pt x="380" y="2280"/>
                  </a:lnTo>
                  <a:lnTo>
                    <a:pt x="383" y="2282"/>
                  </a:lnTo>
                  <a:lnTo>
                    <a:pt x="385" y="2284"/>
                  </a:lnTo>
                  <a:lnTo>
                    <a:pt x="389" y="2288"/>
                  </a:lnTo>
                  <a:lnTo>
                    <a:pt x="398" y="2302"/>
                  </a:lnTo>
                  <a:lnTo>
                    <a:pt x="409" y="2319"/>
                  </a:lnTo>
                  <a:lnTo>
                    <a:pt x="437" y="2366"/>
                  </a:lnTo>
                  <a:lnTo>
                    <a:pt x="469" y="2425"/>
                  </a:lnTo>
                  <a:close/>
                  <a:moveTo>
                    <a:pt x="239" y="1939"/>
                  </a:moveTo>
                  <a:lnTo>
                    <a:pt x="212" y="1883"/>
                  </a:lnTo>
                  <a:lnTo>
                    <a:pt x="191" y="1836"/>
                  </a:lnTo>
                  <a:lnTo>
                    <a:pt x="183" y="1817"/>
                  </a:lnTo>
                  <a:lnTo>
                    <a:pt x="179" y="1803"/>
                  </a:lnTo>
                  <a:lnTo>
                    <a:pt x="175" y="1793"/>
                  </a:lnTo>
                  <a:lnTo>
                    <a:pt x="177" y="1789"/>
                  </a:lnTo>
                  <a:lnTo>
                    <a:pt x="178" y="1789"/>
                  </a:lnTo>
                  <a:lnTo>
                    <a:pt x="180" y="1790"/>
                  </a:lnTo>
                  <a:lnTo>
                    <a:pt x="182" y="1792"/>
                  </a:lnTo>
                  <a:lnTo>
                    <a:pt x="185" y="1796"/>
                  </a:lnTo>
                  <a:lnTo>
                    <a:pt x="194" y="1808"/>
                  </a:lnTo>
                  <a:lnTo>
                    <a:pt x="204" y="1824"/>
                  </a:lnTo>
                  <a:lnTo>
                    <a:pt x="229" y="1867"/>
                  </a:lnTo>
                  <a:lnTo>
                    <a:pt x="258" y="1922"/>
                  </a:lnTo>
                  <a:lnTo>
                    <a:pt x="284" y="1978"/>
                  </a:lnTo>
                  <a:lnTo>
                    <a:pt x="305" y="2024"/>
                  </a:lnTo>
                  <a:lnTo>
                    <a:pt x="312" y="2043"/>
                  </a:lnTo>
                  <a:lnTo>
                    <a:pt x="318" y="2057"/>
                  </a:lnTo>
                  <a:lnTo>
                    <a:pt x="320" y="2067"/>
                  </a:lnTo>
                  <a:lnTo>
                    <a:pt x="320" y="2071"/>
                  </a:lnTo>
                  <a:lnTo>
                    <a:pt x="318" y="2071"/>
                  </a:lnTo>
                  <a:lnTo>
                    <a:pt x="316" y="2070"/>
                  </a:lnTo>
                  <a:lnTo>
                    <a:pt x="313" y="2068"/>
                  </a:lnTo>
                  <a:lnTo>
                    <a:pt x="310" y="2064"/>
                  </a:lnTo>
                  <a:lnTo>
                    <a:pt x="303" y="2053"/>
                  </a:lnTo>
                  <a:lnTo>
                    <a:pt x="292" y="2036"/>
                  </a:lnTo>
                  <a:lnTo>
                    <a:pt x="267" y="1993"/>
                  </a:lnTo>
                  <a:lnTo>
                    <a:pt x="239" y="1939"/>
                  </a:lnTo>
                  <a:close/>
                  <a:moveTo>
                    <a:pt x="433" y="2320"/>
                  </a:moveTo>
                  <a:lnTo>
                    <a:pt x="404" y="2261"/>
                  </a:lnTo>
                  <a:lnTo>
                    <a:pt x="381" y="2213"/>
                  </a:lnTo>
                  <a:lnTo>
                    <a:pt x="374" y="2193"/>
                  </a:lnTo>
                  <a:lnTo>
                    <a:pt x="368" y="2178"/>
                  </a:lnTo>
                  <a:lnTo>
                    <a:pt x="367" y="2172"/>
                  </a:lnTo>
                  <a:lnTo>
                    <a:pt x="366" y="2168"/>
                  </a:lnTo>
                  <a:lnTo>
                    <a:pt x="366" y="2164"/>
                  </a:lnTo>
                  <a:lnTo>
                    <a:pt x="366" y="2162"/>
                  </a:lnTo>
                  <a:lnTo>
                    <a:pt x="368" y="2162"/>
                  </a:lnTo>
                  <a:lnTo>
                    <a:pt x="369" y="2163"/>
                  </a:lnTo>
                  <a:lnTo>
                    <a:pt x="373" y="2167"/>
                  </a:lnTo>
                  <a:lnTo>
                    <a:pt x="376" y="2171"/>
                  </a:lnTo>
                  <a:lnTo>
                    <a:pt x="385" y="2183"/>
                  </a:lnTo>
                  <a:lnTo>
                    <a:pt x="396" y="2200"/>
                  </a:lnTo>
                  <a:lnTo>
                    <a:pt x="422" y="2245"/>
                  </a:lnTo>
                  <a:lnTo>
                    <a:pt x="453" y="2302"/>
                  </a:lnTo>
                  <a:lnTo>
                    <a:pt x="482" y="2360"/>
                  </a:lnTo>
                  <a:lnTo>
                    <a:pt x="504" y="2409"/>
                  </a:lnTo>
                  <a:lnTo>
                    <a:pt x="512" y="2428"/>
                  </a:lnTo>
                  <a:lnTo>
                    <a:pt x="518" y="2443"/>
                  </a:lnTo>
                  <a:lnTo>
                    <a:pt x="521" y="2453"/>
                  </a:lnTo>
                  <a:lnTo>
                    <a:pt x="521" y="2458"/>
                  </a:lnTo>
                  <a:lnTo>
                    <a:pt x="518" y="2458"/>
                  </a:lnTo>
                  <a:lnTo>
                    <a:pt x="516" y="2457"/>
                  </a:lnTo>
                  <a:lnTo>
                    <a:pt x="514" y="2454"/>
                  </a:lnTo>
                  <a:lnTo>
                    <a:pt x="511" y="2451"/>
                  </a:lnTo>
                  <a:lnTo>
                    <a:pt x="502" y="2437"/>
                  </a:lnTo>
                  <a:lnTo>
                    <a:pt x="491" y="2421"/>
                  </a:lnTo>
                  <a:lnTo>
                    <a:pt x="478" y="2400"/>
                  </a:lnTo>
                  <a:lnTo>
                    <a:pt x="464" y="2376"/>
                  </a:lnTo>
                  <a:lnTo>
                    <a:pt x="449" y="2349"/>
                  </a:lnTo>
                  <a:lnTo>
                    <a:pt x="433" y="2320"/>
                  </a:lnTo>
                  <a:close/>
                  <a:moveTo>
                    <a:pt x="140" y="1614"/>
                  </a:moveTo>
                  <a:lnTo>
                    <a:pt x="139" y="1615"/>
                  </a:lnTo>
                  <a:lnTo>
                    <a:pt x="137" y="1613"/>
                  </a:lnTo>
                  <a:lnTo>
                    <a:pt x="135" y="1611"/>
                  </a:lnTo>
                  <a:lnTo>
                    <a:pt x="132" y="1608"/>
                  </a:lnTo>
                  <a:lnTo>
                    <a:pt x="125" y="1597"/>
                  </a:lnTo>
                  <a:lnTo>
                    <a:pt x="115" y="1582"/>
                  </a:lnTo>
                  <a:lnTo>
                    <a:pt x="93" y="1542"/>
                  </a:lnTo>
                  <a:lnTo>
                    <a:pt x="68" y="1491"/>
                  </a:lnTo>
                  <a:lnTo>
                    <a:pt x="44" y="1440"/>
                  </a:lnTo>
                  <a:lnTo>
                    <a:pt x="25" y="1397"/>
                  </a:lnTo>
                  <a:lnTo>
                    <a:pt x="19" y="1381"/>
                  </a:lnTo>
                  <a:lnTo>
                    <a:pt x="14" y="1367"/>
                  </a:lnTo>
                  <a:lnTo>
                    <a:pt x="12" y="1358"/>
                  </a:lnTo>
                  <a:lnTo>
                    <a:pt x="12" y="1353"/>
                  </a:lnTo>
                  <a:lnTo>
                    <a:pt x="14" y="1353"/>
                  </a:lnTo>
                  <a:lnTo>
                    <a:pt x="15" y="1354"/>
                  </a:lnTo>
                  <a:lnTo>
                    <a:pt x="19" y="1357"/>
                  </a:lnTo>
                  <a:lnTo>
                    <a:pt x="21" y="1361"/>
                  </a:lnTo>
                  <a:lnTo>
                    <a:pt x="29" y="1371"/>
                  </a:lnTo>
                  <a:lnTo>
                    <a:pt x="37" y="1386"/>
                  </a:lnTo>
                  <a:lnTo>
                    <a:pt x="59" y="1426"/>
                  </a:lnTo>
                  <a:lnTo>
                    <a:pt x="84" y="1475"/>
                  </a:lnTo>
                  <a:lnTo>
                    <a:pt x="110" y="1528"/>
                  </a:lnTo>
                  <a:lnTo>
                    <a:pt x="128" y="1570"/>
                  </a:lnTo>
                  <a:lnTo>
                    <a:pt x="135" y="1588"/>
                  </a:lnTo>
                  <a:lnTo>
                    <a:pt x="139" y="1601"/>
                  </a:lnTo>
                  <a:lnTo>
                    <a:pt x="140" y="1610"/>
                  </a:lnTo>
                  <a:lnTo>
                    <a:pt x="140" y="1614"/>
                  </a:lnTo>
                  <a:close/>
                  <a:moveTo>
                    <a:pt x="241" y="1843"/>
                  </a:moveTo>
                  <a:lnTo>
                    <a:pt x="215" y="1790"/>
                  </a:lnTo>
                  <a:lnTo>
                    <a:pt x="195" y="1745"/>
                  </a:lnTo>
                  <a:lnTo>
                    <a:pt x="189" y="1727"/>
                  </a:lnTo>
                  <a:lnTo>
                    <a:pt x="184" y="1713"/>
                  </a:lnTo>
                  <a:lnTo>
                    <a:pt x="182" y="1703"/>
                  </a:lnTo>
                  <a:lnTo>
                    <a:pt x="182" y="1699"/>
                  </a:lnTo>
                  <a:lnTo>
                    <a:pt x="183" y="1699"/>
                  </a:lnTo>
                  <a:lnTo>
                    <a:pt x="185" y="1700"/>
                  </a:lnTo>
                  <a:lnTo>
                    <a:pt x="187" y="1702"/>
                  </a:lnTo>
                  <a:lnTo>
                    <a:pt x="191" y="1706"/>
                  </a:lnTo>
                  <a:lnTo>
                    <a:pt x="198" y="1717"/>
                  </a:lnTo>
                  <a:lnTo>
                    <a:pt x="208" y="1733"/>
                  </a:lnTo>
                  <a:lnTo>
                    <a:pt x="232" y="1774"/>
                  </a:lnTo>
                  <a:lnTo>
                    <a:pt x="260" y="1827"/>
                  </a:lnTo>
                  <a:lnTo>
                    <a:pt x="285" y="1881"/>
                  </a:lnTo>
                  <a:lnTo>
                    <a:pt x="306" y="1926"/>
                  </a:lnTo>
                  <a:lnTo>
                    <a:pt x="312" y="1943"/>
                  </a:lnTo>
                  <a:lnTo>
                    <a:pt x="317" y="1957"/>
                  </a:lnTo>
                  <a:lnTo>
                    <a:pt x="319" y="1966"/>
                  </a:lnTo>
                  <a:lnTo>
                    <a:pt x="319" y="1970"/>
                  </a:lnTo>
                  <a:lnTo>
                    <a:pt x="318" y="1972"/>
                  </a:lnTo>
                  <a:lnTo>
                    <a:pt x="316" y="1969"/>
                  </a:lnTo>
                  <a:lnTo>
                    <a:pt x="313" y="1967"/>
                  </a:lnTo>
                  <a:lnTo>
                    <a:pt x="310" y="1964"/>
                  </a:lnTo>
                  <a:lnTo>
                    <a:pt x="303" y="1953"/>
                  </a:lnTo>
                  <a:lnTo>
                    <a:pt x="293" y="1938"/>
                  </a:lnTo>
                  <a:lnTo>
                    <a:pt x="269" y="1896"/>
                  </a:lnTo>
                  <a:lnTo>
                    <a:pt x="241" y="1843"/>
                  </a:lnTo>
                  <a:close/>
                  <a:moveTo>
                    <a:pt x="427" y="2209"/>
                  </a:moveTo>
                  <a:lnTo>
                    <a:pt x="412" y="2181"/>
                  </a:lnTo>
                  <a:lnTo>
                    <a:pt x="399" y="2154"/>
                  </a:lnTo>
                  <a:lnTo>
                    <a:pt x="388" y="2128"/>
                  </a:lnTo>
                  <a:lnTo>
                    <a:pt x="378" y="2106"/>
                  </a:lnTo>
                  <a:lnTo>
                    <a:pt x="370" y="2088"/>
                  </a:lnTo>
                  <a:lnTo>
                    <a:pt x="365" y="2072"/>
                  </a:lnTo>
                  <a:lnTo>
                    <a:pt x="363" y="2063"/>
                  </a:lnTo>
                  <a:lnTo>
                    <a:pt x="364" y="2058"/>
                  </a:lnTo>
                  <a:lnTo>
                    <a:pt x="365" y="2058"/>
                  </a:lnTo>
                  <a:lnTo>
                    <a:pt x="367" y="2059"/>
                  </a:lnTo>
                  <a:lnTo>
                    <a:pt x="369" y="2061"/>
                  </a:lnTo>
                  <a:lnTo>
                    <a:pt x="373" y="2066"/>
                  </a:lnTo>
                  <a:lnTo>
                    <a:pt x="381" y="2078"/>
                  </a:lnTo>
                  <a:lnTo>
                    <a:pt x="391" y="2093"/>
                  </a:lnTo>
                  <a:lnTo>
                    <a:pt x="418" y="2137"/>
                  </a:lnTo>
                  <a:lnTo>
                    <a:pt x="446" y="2192"/>
                  </a:lnTo>
                  <a:lnTo>
                    <a:pt x="475" y="2248"/>
                  </a:lnTo>
                  <a:lnTo>
                    <a:pt x="495" y="2295"/>
                  </a:lnTo>
                  <a:lnTo>
                    <a:pt x="503" y="2314"/>
                  </a:lnTo>
                  <a:lnTo>
                    <a:pt x="509" y="2328"/>
                  </a:lnTo>
                  <a:lnTo>
                    <a:pt x="511" y="2338"/>
                  </a:lnTo>
                  <a:lnTo>
                    <a:pt x="511" y="2342"/>
                  </a:lnTo>
                  <a:lnTo>
                    <a:pt x="509" y="2342"/>
                  </a:lnTo>
                  <a:lnTo>
                    <a:pt x="506" y="2341"/>
                  </a:lnTo>
                  <a:lnTo>
                    <a:pt x="504" y="2339"/>
                  </a:lnTo>
                  <a:lnTo>
                    <a:pt x="501" y="2334"/>
                  </a:lnTo>
                  <a:lnTo>
                    <a:pt x="492" y="2323"/>
                  </a:lnTo>
                  <a:lnTo>
                    <a:pt x="481" y="2307"/>
                  </a:lnTo>
                  <a:lnTo>
                    <a:pt x="469" y="2287"/>
                  </a:lnTo>
                  <a:lnTo>
                    <a:pt x="456" y="2264"/>
                  </a:lnTo>
                  <a:lnTo>
                    <a:pt x="442" y="2238"/>
                  </a:lnTo>
                  <a:lnTo>
                    <a:pt x="427" y="2209"/>
                  </a:lnTo>
                  <a:close/>
                  <a:moveTo>
                    <a:pt x="104" y="1407"/>
                  </a:moveTo>
                  <a:lnTo>
                    <a:pt x="127" y="1456"/>
                  </a:lnTo>
                  <a:lnTo>
                    <a:pt x="145" y="1498"/>
                  </a:lnTo>
                  <a:lnTo>
                    <a:pt x="151" y="1515"/>
                  </a:lnTo>
                  <a:lnTo>
                    <a:pt x="156" y="1528"/>
                  </a:lnTo>
                  <a:lnTo>
                    <a:pt x="157" y="1536"/>
                  </a:lnTo>
                  <a:lnTo>
                    <a:pt x="157" y="1541"/>
                  </a:lnTo>
                  <a:lnTo>
                    <a:pt x="156" y="1541"/>
                  </a:lnTo>
                  <a:lnTo>
                    <a:pt x="154" y="1540"/>
                  </a:lnTo>
                  <a:lnTo>
                    <a:pt x="151" y="1538"/>
                  </a:lnTo>
                  <a:lnTo>
                    <a:pt x="149" y="1534"/>
                  </a:lnTo>
                  <a:lnTo>
                    <a:pt x="141" y="1524"/>
                  </a:lnTo>
                  <a:lnTo>
                    <a:pt x="133" y="1510"/>
                  </a:lnTo>
                  <a:lnTo>
                    <a:pt x="112" y="1472"/>
                  </a:lnTo>
                  <a:lnTo>
                    <a:pt x="87" y="1422"/>
                  </a:lnTo>
                  <a:lnTo>
                    <a:pt x="64" y="1374"/>
                  </a:lnTo>
                  <a:lnTo>
                    <a:pt x="46" y="1333"/>
                  </a:lnTo>
                  <a:lnTo>
                    <a:pt x="40" y="1316"/>
                  </a:lnTo>
                  <a:lnTo>
                    <a:pt x="36" y="1303"/>
                  </a:lnTo>
                  <a:lnTo>
                    <a:pt x="34" y="1294"/>
                  </a:lnTo>
                  <a:lnTo>
                    <a:pt x="34" y="1290"/>
                  </a:lnTo>
                  <a:lnTo>
                    <a:pt x="35" y="1290"/>
                  </a:lnTo>
                  <a:lnTo>
                    <a:pt x="37" y="1291"/>
                  </a:lnTo>
                  <a:lnTo>
                    <a:pt x="40" y="1293"/>
                  </a:lnTo>
                  <a:lnTo>
                    <a:pt x="43" y="1296"/>
                  </a:lnTo>
                  <a:lnTo>
                    <a:pt x="49" y="1306"/>
                  </a:lnTo>
                  <a:lnTo>
                    <a:pt x="58" y="1320"/>
                  </a:lnTo>
                  <a:lnTo>
                    <a:pt x="80" y="1359"/>
                  </a:lnTo>
                  <a:lnTo>
                    <a:pt x="104" y="1407"/>
                  </a:lnTo>
                  <a:close/>
                  <a:moveTo>
                    <a:pt x="252" y="1760"/>
                  </a:moveTo>
                  <a:lnTo>
                    <a:pt x="228" y="1709"/>
                  </a:lnTo>
                  <a:lnTo>
                    <a:pt x="209" y="1665"/>
                  </a:lnTo>
                  <a:lnTo>
                    <a:pt x="203" y="1647"/>
                  </a:lnTo>
                  <a:lnTo>
                    <a:pt x="197" y="1634"/>
                  </a:lnTo>
                  <a:lnTo>
                    <a:pt x="196" y="1625"/>
                  </a:lnTo>
                  <a:lnTo>
                    <a:pt x="196" y="1621"/>
                  </a:lnTo>
                  <a:lnTo>
                    <a:pt x="197" y="1621"/>
                  </a:lnTo>
                  <a:lnTo>
                    <a:pt x="200" y="1622"/>
                  </a:lnTo>
                  <a:lnTo>
                    <a:pt x="202" y="1624"/>
                  </a:lnTo>
                  <a:lnTo>
                    <a:pt x="205" y="1627"/>
                  </a:lnTo>
                  <a:lnTo>
                    <a:pt x="213" y="1638"/>
                  </a:lnTo>
                  <a:lnTo>
                    <a:pt x="221" y="1653"/>
                  </a:lnTo>
                  <a:lnTo>
                    <a:pt x="244" y="1693"/>
                  </a:lnTo>
                  <a:lnTo>
                    <a:pt x="271" y="1742"/>
                  </a:lnTo>
                  <a:lnTo>
                    <a:pt x="296" y="1795"/>
                  </a:lnTo>
                  <a:lnTo>
                    <a:pt x="315" y="1838"/>
                  </a:lnTo>
                  <a:lnTo>
                    <a:pt x="321" y="1855"/>
                  </a:lnTo>
                  <a:lnTo>
                    <a:pt x="326" y="1869"/>
                  </a:lnTo>
                  <a:lnTo>
                    <a:pt x="328" y="1878"/>
                  </a:lnTo>
                  <a:lnTo>
                    <a:pt x="328" y="1883"/>
                  </a:lnTo>
                  <a:lnTo>
                    <a:pt x="326" y="1883"/>
                  </a:lnTo>
                  <a:lnTo>
                    <a:pt x="324" y="1882"/>
                  </a:lnTo>
                  <a:lnTo>
                    <a:pt x="321" y="1880"/>
                  </a:lnTo>
                  <a:lnTo>
                    <a:pt x="319" y="1875"/>
                  </a:lnTo>
                  <a:lnTo>
                    <a:pt x="311" y="1865"/>
                  </a:lnTo>
                  <a:lnTo>
                    <a:pt x="301" y="1850"/>
                  </a:lnTo>
                  <a:lnTo>
                    <a:pt x="278" y="1810"/>
                  </a:lnTo>
                  <a:lnTo>
                    <a:pt x="252" y="1760"/>
                  </a:lnTo>
                  <a:close/>
                  <a:moveTo>
                    <a:pt x="431" y="2112"/>
                  </a:moveTo>
                  <a:lnTo>
                    <a:pt x="404" y="2058"/>
                  </a:lnTo>
                  <a:lnTo>
                    <a:pt x="384" y="2013"/>
                  </a:lnTo>
                  <a:lnTo>
                    <a:pt x="377" y="1995"/>
                  </a:lnTo>
                  <a:lnTo>
                    <a:pt x="372" y="1980"/>
                  </a:lnTo>
                  <a:lnTo>
                    <a:pt x="369" y="1972"/>
                  </a:lnTo>
                  <a:lnTo>
                    <a:pt x="369" y="1967"/>
                  </a:lnTo>
                  <a:lnTo>
                    <a:pt x="372" y="1966"/>
                  </a:lnTo>
                  <a:lnTo>
                    <a:pt x="374" y="1967"/>
                  </a:lnTo>
                  <a:lnTo>
                    <a:pt x="376" y="1970"/>
                  </a:lnTo>
                  <a:lnTo>
                    <a:pt x="379" y="1974"/>
                  </a:lnTo>
                  <a:lnTo>
                    <a:pt x="387" y="1985"/>
                  </a:lnTo>
                  <a:lnTo>
                    <a:pt x="397" y="2000"/>
                  </a:lnTo>
                  <a:lnTo>
                    <a:pt x="422" y="2042"/>
                  </a:lnTo>
                  <a:lnTo>
                    <a:pt x="449" y="2094"/>
                  </a:lnTo>
                  <a:lnTo>
                    <a:pt x="476" y="2148"/>
                  </a:lnTo>
                  <a:lnTo>
                    <a:pt x="496" y="2194"/>
                  </a:lnTo>
                  <a:lnTo>
                    <a:pt x="504" y="2212"/>
                  </a:lnTo>
                  <a:lnTo>
                    <a:pt x="509" y="2226"/>
                  </a:lnTo>
                  <a:lnTo>
                    <a:pt x="511" y="2236"/>
                  </a:lnTo>
                  <a:lnTo>
                    <a:pt x="511" y="2240"/>
                  </a:lnTo>
                  <a:lnTo>
                    <a:pt x="509" y="2240"/>
                  </a:lnTo>
                  <a:lnTo>
                    <a:pt x="507" y="2239"/>
                  </a:lnTo>
                  <a:lnTo>
                    <a:pt x="504" y="2237"/>
                  </a:lnTo>
                  <a:lnTo>
                    <a:pt x="501" y="2232"/>
                  </a:lnTo>
                  <a:lnTo>
                    <a:pt x="493" y="2221"/>
                  </a:lnTo>
                  <a:lnTo>
                    <a:pt x="483" y="2206"/>
                  </a:lnTo>
                  <a:lnTo>
                    <a:pt x="459" y="2164"/>
                  </a:lnTo>
                  <a:lnTo>
                    <a:pt x="431" y="2112"/>
                  </a:lnTo>
                  <a:close/>
                  <a:moveTo>
                    <a:pt x="132" y="1349"/>
                  </a:moveTo>
                  <a:lnTo>
                    <a:pt x="154" y="1397"/>
                  </a:lnTo>
                  <a:lnTo>
                    <a:pt x="171" y="1437"/>
                  </a:lnTo>
                  <a:lnTo>
                    <a:pt x="177" y="1453"/>
                  </a:lnTo>
                  <a:lnTo>
                    <a:pt x="180" y="1465"/>
                  </a:lnTo>
                  <a:lnTo>
                    <a:pt x="182" y="1474"/>
                  </a:lnTo>
                  <a:lnTo>
                    <a:pt x="181" y="1478"/>
                  </a:lnTo>
                  <a:lnTo>
                    <a:pt x="180" y="1478"/>
                  </a:lnTo>
                  <a:lnTo>
                    <a:pt x="179" y="1477"/>
                  </a:lnTo>
                  <a:lnTo>
                    <a:pt x="177" y="1475"/>
                  </a:lnTo>
                  <a:lnTo>
                    <a:pt x="173" y="1472"/>
                  </a:lnTo>
                  <a:lnTo>
                    <a:pt x="167" y="1462"/>
                  </a:lnTo>
                  <a:lnTo>
                    <a:pt x="158" y="1448"/>
                  </a:lnTo>
                  <a:lnTo>
                    <a:pt x="137" y="1411"/>
                  </a:lnTo>
                  <a:lnTo>
                    <a:pt x="114" y="1365"/>
                  </a:lnTo>
                  <a:lnTo>
                    <a:pt x="92" y="1317"/>
                  </a:lnTo>
                  <a:lnTo>
                    <a:pt x="76" y="1278"/>
                  </a:lnTo>
                  <a:lnTo>
                    <a:pt x="69" y="1261"/>
                  </a:lnTo>
                  <a:lnTo>
                    <a:pt x="66" y="1249"/>
                  </a:lnTo>
                  <a:lnTo>
                    <a:pt x="64" y="1240"/>
                  </a:lnTo>
                  <a:lnTo>
                    <a:pt x="65" y="1237"/>
                  </a:lnTo>
                  <a:lnTo>
                    <a:pt x="66" y="1237"/>
                  </a:lnTo>
                  <a:lnTo>
                    <a:pt x="67" y="1238"/>
                  </a:lnTo>
                  <a:lnTo>
                    <a:pt x="69" y="1240"/>
                  </a:lnTo>
                  <a:lnTo>
                    <a:pt x="72" y="1244"/>
                  </a:lnTo>
                  <a:lnTo>
                    <a:pt x="79" y="1253"/>
                  </a:lnTo>
                  <a:lnTo>
                    <a:pt x="88" y="1267"/>
                  </a:lnTo>
                  <a:lnTo>
                    <a:pt x="109" y="1303"/>
                  </a:lnTo>
                  <a:lnTo>
                    <a:pt x="132" y="1349"/>
                  </a:lnTo>
                  <a:close/>
                  <a:moveTo>
                    <a:pt x="219" y="1555"/>
                  </a:moveTo>
                  <a:lnTo>
                    <a:pt x="220" y="1555"/>
                  </a:lnTo>
                  <a:lnTo>
                    <a:pt x="223" y="1556"/>
                  </a:lnTo>
                  <a:lnTo>
                    <a:pt x="225" y="1558"/>
                  </a:lnTo>
                  <a:lnTo>
                    <a:pt x="228" y="1562"/>
                  </a:lnTo>
                  <a:lnTo>
                    <a:pt x="236" y="1572"/>
                  </a:lnTo>
                  <a:lnTo>
                    <a:pt x="244" y="1586"/>
                  </a:lnTo>
                  <a:lnTo>
                    <a:pt x="266" y="1624"/>
                  </a:lnTo>
                  <a:lnTo>
                    <a:pt x="292" y="1672"/>
                  </a:lnTo>
                  <a:lnTo>
                    <a:pt x="315" y="1722"/>
                  </a:lnTo>
                  <a:lnTo>
                    <a:pt x="333" y="1763"/>
                  </a:lnTo>
                  <a:lnTo>
                    <a:pt x="340" y="1780"/>
                  </a:lnTo>
                  <a:lnTo>
                    <a:pt x="343" y="1793"/>
                  </a:lnTo>
                  <a:lnTo>
                    <a:pt x="345" y="1803"/>
                  </a:lnTo>
                  <a:lnTo>
                    <a:pt x="345" y="1807"/>
                  </a:lnTo>
                  <a:lnTo>
                    <a:pt x="344" y="1807"/>
                  </a:lnTo>
                  <a:lnTo>
                    <a:pt x="342" y="1806"/>
                  </a:lnTo>
                  <a:lnTo>
                    <a:pt x="340" y="1804"/>
                  </a:lnTo>
                  <a:lnTo>
                    <a:pt x="336" y="1801"/>
                  </a:lnTo>
                  <a:lnTo>
                    <a:pt x="329" y="1790"/>
                  </a:lnTo>
                  <a:lnTo>
                    <a:pt x="320" y="1775"/>
                  </a:lnTo>
                  <a:lnTo>
                    <a:pt x="298" y="1738"/>
                  </a:lnTo>
                  <a:lnTo>
                    <a:pt x="273" y="1689"/>
                  </a:lnTo>
                  <a:lnTo>
                    <a:pt x="249" y="1639"/>
                  </a:lnTo>
                  <a:lnTo>
                    <a:pt x="231" y="1598"/>
                  </a:lnTo>
                  <a:lnTo>
                    <a:pt x="225" y="1581"/>
                  </a:lnTo>
                  <a:lnTo>
                    <a:pt x="220" y="1568"/>
                  </a:lnTo>
                  <a:lnTo>
                    <a:pt x="219" y="1559"/>
                  </a:lnTo>
                  <a:lnTo>
                    <a:pt x="219" y="1555"/>
                  </a:lnTo>
                  <a:close/>
                  <a:moveTo>
                    <a:pt x="443" y="2026"/>
                  </a:moveTo>
                  <a:lnTo>
                    <a:pt x="418" y="1975"/>
                  </a:lnTo>
                  <a:lnTo>
                    <a:pt x="398" y="1931"/>
                  </a:lnTo>
                  <a:lnTo>
                    <a:pt x="391" y="1915"/>
                  </a:lnTo>
                  <a:lnTo>
                    <a:pt x="387" y="1900"/>
                  </a:lnTo>
                  <a:lnTo>
                    <a:pt x="385" y="1892"/>
                  </a:lnTo>
                  <a:lnTo>
                    <a:pt x="386" y="1887"/>
                  </a:lnTo>
                  <a:lnTo>
                    <a:pt x="387" y="1887"/>
                  </a:lnTo>
                  <a:lnTo>
                    <a:pt x="389" y="1888"/>
                  </a:lnTo>
                  <a:lnTo>
                    <a:pt x="391" y="1890"/>
                  </a:lnTo>
                  <a:lnTo>
                    <a:pt x="395" y="1894"/>
                  </a:lnTo>
                  <a:lnTo>
                    <a:pt x="402" y="1905"/>
                  </a:lnTo>
                  <a:lnTo>
                    <a:pt x="412" y="1919"/>
                  </a:lnTo>
                  <a:lnTo>
                    <a:pt x="435" y="1958"/>
                  </a:lnTo>
                  <a:lnTo>
                    <a:pt x="463" y="2009"/>
                  </a:lnTo>
                  <a:lnTo>
                    <a:pt x="488" y="2061"/>
                  </a:lnTo>
                  <a:lnTo>
                    <a:pt x="507" y="2104"/>
                  </a:lnTo>
                  <a:lnTo>
                    <a:pt x="514" y="2122"/>
                  </a:lnTo>
                  <a:lnTo>
                    <a:pt x="518" y="2136"/>
                  </a:lnTo>
                  <a:lnTo>
                    <a:pt x="521" y="2145"/>
                  </a:lnTo>
                  <a:lnTo>
                    <a:pt x="519" y="2149"/>
                  </a:lnTo>
                  <a:lnTo>
                    <a:pt x="518" y="2149"/>
                  </a:lnTo>
                  <a:lnTo>
                    <a:pt x="516" y="2148"/>
                  </a:lnTo>
                  <a:lnTo>
                    <a:pt x="514" y="2146"/>
                  </a:lnTo>
                  <a:lnTo>
                    <a:pt x="511" y="2143"/>
                  </a:lnTo>
                  <a:lnTo>
                    <a:pt x="503" y="2132"/>
                  </a:lnTo>
                  <a:lnTo>
                    <a:pt x="493" y="2117"/>
                  </a:lnTo>
                  <a:lnTo>
                    <a:pt x="470" y="2078"/>
                  </a:lnTo>
                  <a:lnTo>
                    <a:pt x="443" y="2026"/>
                  </a:lnTo>
                  <a:close/>
                  <a:moveTo>
                    <a:pt x="215" y="1426"/>
                  </a:moveTo>
                  <a:lnTo>
                    <a:pt x="214" y="1426"/>
                  </a:lnTo>
                  <a:lnTo>
                    <a:pt x="212" y="1426"/>
                  </a:lnTo>
                  <a:lnTo>
                    <a:pt x="209" y="1424"/>
                  </a:lnTo>
                  <a:lnTo>
                    <a:pt x="207" y="1420"/>
                  </a:lnTo>
                  <a:lnTo>
                    <a:pt x="201" y="1410"/>
                  </a:lnTo>
                  <a:lnTo>
                    <a:pt x="192" y="1398"/>
                  </a:lnTo>
                  <a:lnTo>
                    <a:pt x="172" y="1363"/>
                  </a:lnTo>
                  <a:lnTo>
                    <a:pt x="150" y="1319"/>
                  </a:lnTo>
                  <a:lnTo>
                    <a:pt x="128" y="1273"/>
                  </a:lnTo>
                  <a:lnTo>
                    <a:pt x="113" y="1235"/>
                  </a:lnTo>
                  <a:lnTo>
                    <a:pt x="107" y="1220"/>
                  </a:lnTo>
                  <a:lnTo>
                    <a:pt x="103" y="1208"/>
                  </a:lnTo>
                  <a:lnTo>
                    <a:pt x="102" y="1199"/>
                  </a:lnTo>
                  <a:lnTo>
                    <a:pt x="102" y="1196"/>
                  </a:lnTo>
                  <a:lnTo>
                    <a:pt x="103" y="1194"/>
                  </a:lnTo>
                  <a:lnTo>
                    <a:pt x="105" y="1196"/>
                  </a:lnTo>
                  <a:lnTo>
                    <a:pt x="107" y="1198"/>
                  </a:lnTo>
                  <a:lnTo>
                    <a:pt x="110" y="1201"/>
                  </a:lnTo>
                  <a:lnTo>
                    <a:pt x="116" y="1210"/>
                  </a:lnTo>
                  <a:lnTo>
                    <a:pt x="125" y="1223"/>
                  </a:lnTo>
                  <a:lnTo>
                    <a:pt x="145" y="1258"/>
                  </a:lnTo>
                  <a:lnTo>
                    <a:pt x="168" y="1303"/>
                  </a:lnTo>
                  <a:lnTo>
                    <a:pt x="189" y="1348"/>
                  </a:lnTo>
                  <a:lnTo>
                    <a:pt x="204" y="1386"/>
                  </a:lnTo>
                  <a:lnTo>
                    <a:pt x="209" y="1402"/>
                  </a:lnTo>
                  <a:lnTo>
                    <a:pt x="214" y="1414"/>
                  </a:lnTo>
                  <a:lnTo>
                    <a:pt x="215" y="1422"/>
                  </a:lnTo>
                  <a:lnTo>
                    <a:pt x="215" y="1426"/>
                  </a:lnTo>
                  <a:close/>
                  <a:moveTo>
                    <a:pt x="320" y="1613"/>
                  </a:moveTo>
                  <a:lnTo>
                    <a:pt x="343" y="1660"/>
                  </a:lnTo>
                  <a:lnTo>
                    <a:pt x="361" y="1701"/>
                  </a:lnTo>
                  <a:lnTo>
                    <a:pt x="366" y="1716"/>
                  </a:lnTo>
                  <a:lnTo>
                    <a:pt x="370" y="1729"/>
                  </a:lnTo>
                  <a:lnTo>
                    <a:pt x="372" y="1738"/>
                  </a:lnTo>
                  <a:lnTo>
                    <a:pt x="372" y="1742"/>
                  </a:lnTo>
                  <a:lnTo>
                    <a:pt x="369" y="1742"/>
                  </a:lnTo>
                  <a:lnTo>
                    <a:pt x="368" y="1741"/>
                  </a:lnTo>
                  <a:lnTo>
                    <a:pt x="366" y="1739"/>
                  </a:lnTo>
                  <a:lnTo>
                    <a:pt x="363" y="1736"/>
                  </a:lnTo>
                  <a:lnTo>
                    <a:pt x="356" y="1726"/>
                  </a:lnTo>
                  <a:lnTo>
                    <a:pt x="347" y="1713"/>
                  </a:lnTo>
                  <a:lnTo>
                    <a:pt x="326" y="1676"/>
                  </a:lnTo>
                  <a:lnTo>
                    <a:pt x="301" y="1630"/>
                  </a:lnTo>
                  <a:lnTo>
                    <a:pt x="280" y="1581"/>
                  </a:lnTo>
                  <a:lnTo>
                    <a:pt x="262" y="1542"/>
                  </a:lnTo>
                  <a:lnTo>
                    <a:pt x="257" y="1525"/>
                  </a:lnTo>
                  <a:lnTo>
                    <a:pt x="252" y="1513"/>
                  </a:lnTo>
                  <a:lnTo>
                    <a:pt x="251" y="1505"/>
                  </a:lnTo>
                  <a:lnTo>
                    <a:pt x="251" y="1500"/>
                  </a:lnTo>
                  <a:lnTo>
                    <a:pt x="252" y="1500"/>
                  </a:lnTo>
                  <a:lnTo>
                    <a:pt x="254" y="1501"/>
                  </a:lnTo>
                  <a:lnTo>
                    <a:pt x="257" y="1504"/>
                  </a:lnTo>
                  <a:lnTo>
                    <a:pt x="260" y="1507"/>
                  </a:lnTo>
                  <a:lnTo>
                    <a:pt x="266" y="1517"/>
                  </a:lnTo>
                  <a:lnTo>
                    <a:pt x="275" y="1530"/>
                  </a:lnTo>
                  <a:lnTo>
                    <a:pt x="296" y="1566"/>
                  </a:lnTo>
                  <a:lnTo>
                    <a:pt x="320" y="1613"/>
                  </a:lnTo>
                  <a:close/>
                  <a:moveTo>
                    <a:pt x="410" y="1819"/>
                  </a:moveTo>
                  <a:lnTo>
                    <a:pt x="411" y="1819"/>
                  </a:lnTo>
                  <a:lnTo>
                    <a:pt x="413" y="1820"/>
                  </a:lnTo>
                  <a:lnTo>
                    <a:pt x="416" y="1823"/>
                  </a:lnTo>
                  <a:lnTo>
                    <a:pt x="419" y="1826"/>
                  </a:lnTo>
                  <a:lnTo>
                    <a:pt x="426" y="1836"/>
                  </a:lnTo>
                  <a:lnTo>
                    <a:pt x="436" y="1850"/>
                  </a:lnTo>
                  <a:lnTo>
                    <a:pt x="458" y="1888"/>
                  </a:lnTo>
                  <a:lnTo>
                    <a:pt x="484" y="1937"/>
                  </a:lnTo>
                  <a:lnTo>
                    <a:pt x="509" y="1987"/>
                  </a:lnTo>
                  <a:lnTo>
                    <a:pt x="527" y="2029"/>
                  </a:lnTo>
                  <a:lnTo>
                    <a:pt x="534" y="2045"/>
                  </a:lnTo>
                  <a:lnTo>
                    <a:pt x="538" y="2058"/>
                  </a:lnTo>
                  <a:lnTo>
                    <a:pt x="539" y="2067"/>
                  </a:lnTo>
                  <a:lnTo>
                    <a:pt x="539" y="2072"/>
                  </a:lnTo>
                  <a:lnTo>
                    <a:pt x="538" y="2072"/>
                  </a:lnTo>
                  <a:lnTo>
                    <a:pt x="536" y="2071"/>
                  </a:lnTo>
                  <a:lnTo>
                    <a:pt x="534" y="2069"/>
                  </a:lnTo>
                  <a:lnTo>
                    <a:pt x="530" y="2066"/>
                  </a:lnTo>
                  <a:lnTo>
                    <a:pt x="523" y="2055"/>
                  </a:lnTo>
                  <a:lnTo>
                    <a:pt x="513" y="2042"/>
                  </a:lnTo>
                  <a:lnTo>
                    <a:pt x="491" y="2003"/>
                  </a:lnTo>
                  <a:lnTo>
                    <a:pt x="465" y="1954"/>
                  </a:lnTo>
                  <a:lnTo>
                    <a:pt x="452" y="1929"/>
                  </a:lnTo>
                  <a:lnTo>
                    <a:pt x="441" y="1905"/>
                  </a:lnTo>
                  <a:lnTo>
                    <a:pt x="431" y="1883"/>
                  </a:lnTo>
                  <a:lnTo>
                    <a:pt x="422" y="1863"/>
                  </a:lnTo>
                  <a:lnTo>
                    <a:pt x="415" y="1846"/>
                  </a:lnTo>
                  <a:lnTo>
                    <a:pt x="411" y="1832"/>
                  </a:lnTo>
                  <a:lnTo>
                    <a:pt x="410" y="1824"/>
                  </a:lnTo>
                  <a:lnTo>
                    <a:pt x="410" y="1819"/>
                  </a:lnTo>
                  <a:close/>
                  <a:moveTo>
                    <a:pt x="74" y="982"/>
                  </a:moveTo>
                  <a:lnTo>
                    <a:pt x="93" y="1023"/>
                  </a:lnTo>
                  <a:lnTo>
                    <a:pt x="107" y="1059"/>
                  </a:lnTo>
                  <a:lnTo>
                    <a:pt x="112" y="1073"/>
                  </a:lnTo>
                  <a:lnTo>
                    <a:pt x="115" y="1084"/>
                  </a:lnTo>
                  <a:lnTo>
                    <a:pt x="116" y="1091"/>
                  </a:lnTo>
                  <a:lnTo>
                    <a:pt x="116" y="1096"/>
                  </a:lnTo>
                  <a:lnTo>
                    <a:pt x="115" y="1096"/>
                  </a:lnTo>
                  <a:lnTo>
                    <a:pt x="113" y="1095"/>
                  </a:lnTo>
                  <a:lnTo>
                    <a:pt x="111" y="1093"/>
                  </a:lnTo>
                  <a:lnTo>
                    <a:pt x="109" y="1090"/>
                  </a:lnTo>
                  <a:lnTo>
                    <a:pt x="102" y="1082"/>
                  </a:lnTo>
                  <a:lnTo>
                    <a:pt x="95" y="1069"/>
                  </a:lnTo>
                  <a:lnTo>
                    <a:pt x="77" y="1038"/>
                  </a:lnTo>
                  <a:lnTo>
                    <a:pt x="57" y="997"/>
                  </a:lnTo>
                  <a:lnTo>
                    <a:pt x="38" y="955"/>
                  </a:lnTo>
                  <a:lnTo>
                    <a:pt x="24" y="919"/>
                  </a:lnTo>
                  <a:lnTo>
                    <a:pt x="19" y="905"/>
                  </a:lnTo>
                  <a:lnTo>
                    <a:pt x="15" y="894"/>
                  </a:lnTo>
                  <a:lnTo>
                    <a:pt x="14" y="886"/>
                  </a:lnTo>
                  <a:lnTo>
                    <a:pt x="15" y="883"/>
                  </a:lnTo>
                  <a:lnTo>
                    <a:pt x="17" y="883"/>
                  </a:lnTo>
                  <a:lnTo>
                    <a:pt x="18" y="883"/>
                  </a:lnTo>
                  <a:lnTo>
                    <a:pt x="20" y="885"/>
                  </a:lnTo>
                  <a:lnTo>
                    <a:pt x="22" y="889"/>
                  </a:lnTo>
                  <a:lnTo>
                    <a:pt x="29" y="896"/>
                  </a:lnTo>
                  <a:lnTo>
                    <a:pt x="36" y="908"/>
                  </a:lnTo>
                  <a:lnTo>
                    <a:pt x="54" y="941"/>
                  </a:lnTo>
                  <a:lnTo>
                    <a:pt x="74" y="982"/>
                  </a:lnTo>
                  <a:close/>
                  <a:moveTo>
                    <a:pt x="212" y="1267"/>
                  </a:moveTo>
                  <a:lnTo>
                    <a:pt x="231" y="1311"/>
                  </a:lnTo>
                  <a:lnTo>
                    <a:pt x="247" y="1347"/>
                  </a:lnTo>
                  <a:lnTo>
                    <a:pt x="252" y="1362"/>
                  </a:lnTo>
                  <a:lnTo>
                    <a:pt x="255" y="1373"/>
                  </a:lnTo>
                  <a:lnTo>
                    <a:pt x="257" y="1382"/>
                  </a:lnTo>
                  <a:lnTo>
                    <a:pt x="257" y="1385"/>
                  </a:lnTo>
                  <a:lnTo>
                    <a:pt x="255" y="1385"/>
                  </a:lnTo>
                  <a:lnTo>
                    <a:pt x="253" y="1385"/>
                  </a:lnTo>
                  <a:lnTo>
                    <a:pt x="251" y="1383"/>
                  </a:lnTo>
                  <a:lnTo>
                    <a:pt x="249" y="1380"/>
                  </a:lnTo>
                  <a:lnTo>
                    <a:pt x="242" y="1371"/>
                  </a:lnTo>
                  <a:lnTo>
                    <a:pt x="235" y="1359"/>
                  </a:lnTo>
                  <a:lnTo>
                    <a:pt x="215" y="1325"/>
                  </a:lnTo>
                  <a:lnTo>
                    <a:pt x="194" y="1283"/>
                  </a:lnTo>
                  <a:lnTo>
                    <a:pt x="173" y="1239"/>
                  </a:lnTo>
                  <a:lnTo>
                    <a:pt x="158" y="1202"/>
                  </a:lnTo>
                  <a:lnTo>
                    <a:pt x="152" y="1187"/>
                  </a:lnTo>
                  <a:lnTo>
                    <a:pt x="149" y="1176"/>
                  </a:lnTo>
                  <a:lnTo>
                    <a:pt x="148" y="1167"/>
                  </a:lnTo>
                  <a:lnTo>
                    <a:pt x="148" y="1164"/>
                  </a:lnTo>
                  <a:lnTo>
                    <a:pt x="150" y="1164"/>
                  </a:lnTo>
                  <a:lnTo>
                    <a:pt x="151" y="1164"/>
                  </a:lnTo>
                  <a:lnTo>
                    <a:pt x="154" y="1166"/>
                  </a:lnTo>
                  <a:lnTo>
                    <a:pt x="157" y="1169"/>
                  </a:lnTo>
                  <a:lnTo>
                    <a:pt x="163" y="1178"/>
                  </a:lnTo>
                  <a:lnTo>
                    <a:pt x="171" y="1190"/>
                  </a:lnTo>
                  <a:lnTo>
                    <a:pt x="190" y="1224"/>
                  </a:lnTo>
                  <a:lnTo>
                    <a:pt x="212" y="1267"/>
                  </a:lnTo>
                  <a:close/>
                  <a:moveTo>
                    <a:pt x="358" y="1564"/>
                  </a:moveTo>
                  <a:lnTo>
                    <a:pt x="379" y="1610"/>
                  </a:lnTo>
                  <a:lnTo>
                    <a:pt x="396" y="1648"/>
                  </a:lnTo>
                  <a:lnTo>
                    <a:pt x="401" y="1664"/>
                  </a:lnTo>
                  <a:lnTo>
                    <a:pt x="406" y="1676"/>
                  </a:lnTo>
                  <a:lnTo>
                    <a:pt x="407" y="1684"/>
                  </a:lnTo>
                  <a:lnTo>
                    <a:pt x="407" y="1689"/>
                  </a:lnTo>
                  <a:lnTo>
                    <a:pt x="404" y="1689"/>
                  </a:lnTo>
                  <a:lnTo>
                    <a:pt x="403" y="1688"/>
                  </a:lnTo>
                  <a:lnTo>
                    <a:pt x="401" y="1685"/>
                  </a:lnTo>
                  <a:lnTo>
                    <a:pt x="398" y="1682"/>
                  </a:lnTo>
                  <a:lnTo>
                    <a:pt x="391" y="1673"/>
                  </a:lnTo>
                  <a:lnTo>
                    <a:pt x="383" y="1660"/>
                  </a:lnTo>
                  <a:lnTo>
                    <a:pt x="363" y="1625"/>
                  </a:lnTo>
                  <a:lnTo>
                    <a:pt x="340" y="1581"/>
                  </a:lnTo>
                  <a:lnTo>
                    <a:pt x="318" y="1535"/>
                  </a:lnTo>
                  <a:lnTo>
                    <a:pt x="301" y="1497"/>
                  </a:lnTo>
                  <a:lnTo>
                    <a:pt x="296" y="1482"/>
                  </a:lnTo>
                  <a:lnTo>
                    <a:pt x="293" y="1468"/>
                  </a:lnTo>
                  <a:lnTo>
                    <a:pt x="290" y="1461"/>
                  </a:lnTo>
                  <a:lnTo>
                    <a:pt x="292" y="1456"/>
                  </a:lnTo>
                  <a:lnTo>
                    <a:pt x="293" y="1456"/>
                  </a:lnTo>
                  <a:lnTo>
                    <a:pt x="294" y="1458"/>
                  </a:lnTo>
                  <a:lnTo>
                    <a:pt x="296" y="1460"/>
                  </a:lnTo>
                  <a:lnTo>
                    <a:pt x="299" y="1462"/>
                  </a:lnTo>
                  <a:lnTo>
                    <a:pt x="306" y="1472"/>
                  </a:lnTo>
                  <a:lnTo>
                    <a:pt x="315" y="1484"/>
                  </a:lnTo>
                  <a:lnTo>
                    <a:pt x="334" y="1519"/>
                  </a:lnTo>
                  <a:lnTo>
                    <a:pt x="358" y="1564"/>
                  </a:lnTo>
                  <a:close/>
                  <a:moveTo>
                    <a:pt x="515" y="1875"/>
                  </a:moveTo>
                  <a:lnTo>
                    <a:pt x="538" y="1923"/>
                  </a:lnTo>
                  <a:lnTo>
                    <a:pt x="556" y="1964"/>
                  </a:lnTo>
                  <a:lnTo>
                    <a:pt x="562" y="1979"/>
                  </a:lnTo>
                  <a:lnTo>
                    <a:pt x="566" y="1992"/>
                  </a:lnTo>
                  <a:lnTo>
                    <a:pt x="568" y="2001"/>
                  </a:lnTo>
                  <a:lnTo>
                    <a:pt x="567" y="2006"/>
                  </a:lnTo>
                  <a:lnTo>
                    <a:pt x="566" y="2006"/>
                  </a:lnTo>
                  <a:lnTo>
                    <a:pt x="563" y="2004"/>
                  </a:lnTo>
                  <a:lnTo>
                    <a:pt x="561" y="2002"/>
                  </a:lnTo>
                  <a:lnTo>
                    <a:pt x="558" y="1999"/>
                  </a:lnTo>
                  <a:lnTo>
                    <a:pt x="551" y="1989"/>
                  </a:lnTo>
                  <a:lnTo>
                    <a:pt x="542" y="1976"/>
                  </a:lnTo>
                  <a:lnTo>
                    <a:pt x="521" y="1939"/>
                  </a:lnTo>
                  <a:lnTo>
                    <a:pt x="495" y="1893"/>
                  </a:lnTo>
                  <a:lnTo>
                    <a:pt x="472" y="1844"/>
                  </a:lnTo>
                  <a:lnTo>
                    <a:pt x="455" y="1804"/>
                  </a:lnTo>
                  <a:lnTo>
                    <a:pt x="449" y="1789"/>
                  </a:lnTo>
                  <a:lnTo>
                    <a:pt x="445" y="1775"/>
                  </a:lnTo>
                  <a:lnTo>
                    <a:pt x="443" y="1767"/>
                  </a:lnTo>
                  <a:lnTo>
                    <a:pt x="444" y="1763"/>
                  </a:lnTo>
                  <a:lnTo>
                    <a:pt x="445" y="1762"/>
                  </a:lnTo>
                  <a:lnTo>
                    <a:pt x="447" y="1763"/>
                  </a:lnTo>
                  <a:lnTo>
                    <a:pt x="449" y="1766"/>
                  </a:lnTo>
                  <a:lnTo>
                    <a:pt x="453" y="1769"/>
                  </a:lnTo>
                  <a:lnTo>
                    <a:pt x="459" y="1779"/>
                  </a:lnTo>
                  <a:lnTo>
                    <a:pt x="468" y="1792"/>
                  </a:lnTo>
                  <a:lnTo>
                    <a:pt x="490" y="1829"/>
                  </a:lnTo>
                  <a:lnTo>
                    <a:pt x="515" y="1875"/>
                  </a:lnTo>
                  <a:close/>
                  <a:moveTo>
                    <a:pt x="132" y="968"/>
                  </a:moveTo>
                  <a:lnTo>
                    <a:pt x="149" y="1007"/>
                  </a:lnTo>
                  <a:lnTo>
                    <a:pt x="163" y="1041"/>
                  </a:lnTo>
                  <a:lnTo>
                    <a:pt x="168" y="1055"/>
                  </a:lnTo>
                  <a:lnTo>
                    <a:pt x="171" y="1065"/>
                  </a:lnTo>
                  <a:lnTo>
                    <a:pt x="172" y="1073"/>
                  </a:lnTo>
                  <a:lnTo>
                    <a:pt x="171" y="1076"/>
                  </a:lnTo>
                  <a:lnTo>
                    <a:pt x="170" y="1077"/>
                  </a:lnTo>
                  <a:lnTo>
                    <a:pt x="169" y="1076"/>
                  </a:lnTo>
                  <a:lnTo>
                    <a:pt x="167" y="1074"/>
                  </a:lnTo>
                  <a:lnTo>
                    <a:pt x="164" y="1072"/>
                  </a:lnTo>
                  <a:lnTo>
                    <a:pt x="158" y="1063"/>
                  </a:lnTo>
                  <a:lnTo>
                    <a:pt x="151" y="1052"/>
                  </a:lnTo>
                  <a:lnTo>
                    <a:pt x="134" y="1021"/>
                  </a:lnTo>
                  <a:lnTo>
                    <a:pt x="115" y="982"/>
                  </a:lnTo>
                  <a:lnTo>
                    <a:pt x="97" y="942"/>
                  </a:lnTo>
                  <a:lnTo>
                    <a:pt x="83" y="908"/>
                  </a:lnTo>
                  <a:lnTo>
                    <a:pt x="78" y="894"/>
                  </a:lnTo>
                  <a:lnTo>
                    <a:pt x="76" y="884"/>
                  </a:lnTo>
                  <a:lnTo>
                    <a:pt x="74" y="877"/>
                  </a:lnTo>
                  <a:lnTo>
                    <a:pt x="75" y="873"/>
                  </a:lnTo>
                  <a:lnTo>
                    <a:pt x="76" y="872"/>
                  </a:lnTo>
                  <a:lnTo>
                    <a:pt x="78" y="873"/>
                  </a:lnTo>
                  <a:lnTo>
                    <a:pt x="79" y="875"/>
                  </a:lnTo>
                  <a:lnTo>
                    <a:pt x="82" y="878"/>
                  </a:lnTo>
                  <a:lnTo>
                    <a:pt x="88" y="885"/>
                  </a:lnTo>
                  <a:lnTo>
                    <a:pt x="94" y="897"/>
                  </a:lnTo>
                  <a:lnTo>
                    <a:pt x="112" y="928"/>
                  </a:lnTo>
                  <a:lnTo>
                    <a:pt x="132" y="968"/>
                  </a:lnTo>
                  <a:close/>
                  <a:moveTo>
                    <a:pt x="263" y="1240"/>
                  </a:moveTo>
                  <a:lnTo>
                    <a:pt x="283" y="1282"/>
                  </a:lnTo>
                  <a:lnTo>
                    <a:pt x="297" y="1317"/>
                  </a:lnTo>
                  <a:lnTo>
                    <a:pt x="303" y="1331"/>
                  </a:lnTo>
                  <a:lnTo>
                    <a:pt x="306" y="1344"/>
                  </a:lnTo>
                  <a:lnTo>
                    <a:pt x="307" y="1351"/>
                  </a:lnTo>
                  <a:lnTo>
                    <a:pt x="306" y="1354"/>
                  </a:lnTo>
                  <a:lnTo>
                    <a:pt x="305" y="1356"/>
                  </a:lnTo>
                  <a:lnTo>
                    <a:pt x="304" y="1354"/>
                  </a:lnTo>
                  <a:lnTo>
                    <a:pt x="301" y="1352"/>
                  </a:lnTo>
                  <a:lnTo>
                    <a:pt x="298" y="1350"/>
                  </a:lnTo>
                  <a:lnTo>
                    <a:pt x="293" y="1341"/>
                  </a:lnTo>
                  <a:lnTo>
                    <a:pt x="285" y="1329"/>
                  </a:lnTo>
                  <a:lnTo>
                    <a:pt x="266" y="1297"/>
                  </a:lnTo>
                  <a:lnTo>
                    <a:pt x="246" y="1257"/>
                  </a:lnTo>
                  <a:lnTo>
                    <a:pt x="226" y="1214"/>
                  </a:lnTo>
                  <a:lnTo>
                    <a:pt x="212" y="1179"/>
                  </a:lnTo>
                  <a:lnTo>
                    <a:pt x="206" y="1165"/>
                  </a:lnTo>
                  <a:lnTo>
                    <a:pt x="203" y="1153"/>
                  </a:lnTo>
                  <a:lnTo>
                    <a:pt x="202" y="1145"/>
                  </a:lnTo>
                  <a:lnTo>
                    <a:pt x="203" y="1142"/>
                  </a:lnTo>
                  <a:lnTo>
                    <a:pt x="204" y="1142"/>
                  </a:lnTo>
                  <a:lnTo>
                    <a:pt x="205" y="1142"/>
                  </a:lnTo>
                  <a:lnTo>
                    <a:pt x="207" y="1144"/>
                  </a:lnTo>
                  <a:lnTo>
                    <a:pt x="210" y="1147"/>
                  </a:lnTo>
                  <a:lnTo>
                    <a:pt x="217" y="1155"/>
                  </a:lnTo>
                  <a:lnTo>
                    <a:pt x="224" y="1167"/>
                  </a:lnTo>
                  <a:lnTo>
                    <a:pt x="242" y="1199"/>
                  </a:lnTo>
                  <a:lnTo>
                    <a:pt x="263" y="1240"/>
                  </a:lnTo>
                  <a:close/>
                  <a:moveTo>
                    <a:pt x="404" y="1527"/>
                  </a:moveTo>
                  <a:lnTo>
                    <a:pt x="425" y="1570"/>
                  </a:lnTo>
                  <a:lnTo>
                    <a:pt x="441" y="1608"/>
                  </a:lnTo>
                  <a:lnTo>
                    <a:pt x="446" y="1622"/>
                  </a:lnTo>
                  <a:lnTo>
                    <a:pt x="449" y="1634"/>
                  </a:lnTo>
                  <a:lnTo>
                    <a:pt x="450" y="1642"/>
                  </a:lnTo>
                  <a:lnTo>
                    <a:pt x="450" y="1646"/>
                  </a:lnTo>
                  <a:lnTo>
                    <a:pt x="448" y="1646"/>
                  </a:lnTo>
                  <a:lnTo>
                    <a:pt x="447" y="1645"/>
                  </a:lnTo>
                  <a:lnTo>
                    <a:pt x="445" y="1643"/>
                  </a:lnTo>
                  <a:lnTo>
                    <a:pt x="442" y="1641"/>
                  </a:lnTo>
                  <a:lnTo>
                    <a:pt x="435" y="1632"/>
                  </a:lnTo>
                  <a:lnTo>
                    <a:pt x="427" y="1619"/>
                  </a:lnTo>
                  <a:lnTo>
                    <a:pt x="408" y="1586"/>
                  </a:lnTo>
                  <a:lnTo>
                    <a:pt x="386" y="1543"/>
                  </a:lnTo>
                  <a:lnTo>
                    <a:pt x="365" y="1499"/>
                  </a:lnTo>
                  <a:lnTo>
                    <a:pt x="350" y="1462"/>
                  </a:lnTo>
                  <a:lnTo>
                    <a:pt x="344" y="1447"/>
                  </a:lnTo>
                  <a:lnTo>
                    <a:pt x="341" y="1434"/>
                  </a:lnTo>
                  <a:lnTo>
                    <a:pt x="339" y="1427"/>
                  </a:lnTo>
                  <a:lnTo>
                    <a:pt x="340" y="1424"/>
                  </a:lnTo>
                  <a:lnTo>
                    <a:pt x="341" y="1422"/>
                  </a:lnTo>
                  <a:lnTo>
                    <a:pt x="343" y="1424"/>
                  </a:lnTo>
                  <a:lnTo>
                    <a:pt x="345" y="1426"/>
                  </a:lnTo>
                  <a:lnTo>
                    <a:pt x="347" y="1429"/>
                  </a:lnTo>
                  <a:lnTo>
                    <a:pt x="354" y="1438"/>
                  </a:lnTo>
                  <a:lnTo>
                    <a:pt x="363" y="1450"/>
                  </a:lnTo>
                  <a:lnTo>
                    <a:pt x="381" y="1484"/>
                  </a:lnTo>
                  <a:lnTo>
                    <a:pt x="404" y="1527"/>
                  </a:lnTo>
                  <a:close/>
                  <a:moveTo>
                    <a:pt x="555" y="1825"/>
                  </a:moveTo>
                  <a:lnTo>
                    <a:pt x="576" y="1871"/>
                  </a:lnTo>
                  <a:lnTo>
                    <a:pt x="593" y="1909"/>
                  </a:lnTo>
                  <a:lnTo>
                    <a:pt x="599" y="1924"/>
                  </a:lnTo>
                  <a:lnTo>
                    <a:pt x="603" y="1937"/>
                  </a:lnTo>
                  <a:lnTo>
                    <a:pt x="605" y="1945"/>
                  </a:lnTo>
                  <a:lnTo>
                    <a:pt x="604" y="1950"/>
                  </a:lnTo>
                  <a:lnTo>
                    <a:pt x="603" y="1950"/>
                  </a:lnTo>
                  <a:lnTo>
                    <a:pt x="601" y="1949"/>
                  </a:lnTo>
                  <a:lnTo>
                    <a:pt x="598" y="1947"/>
                  </a:lnTo>
                  <a:lnTo>
                    <a:pt x="595" y="1944"/>
                  </a:lnTo>
                  <a:lnTo>
                    <a:pt x="589" y="1934"/>
                  </a:lnTo>
                  <a:lnTo>
                    <a:pt x="580" y="1922"/>
                  </a:lnTo>
                  <a:lnTo>
                    <a:pt x="570" y="1906"/>
                  </a:lnTo>
                  <a:lnTo>
                    <a:pt x="559" y="1887"/>
                  </a:lnTo>
                  <a:lnTo>
                    <a:pt x="547" y="1865"/>
                  </a:lnTo>
                  <a:lnTo>
                    <a:pt x="535" y="1842"/>
                  </a:lnTo>
                  <a:lnTo>
                    <a:pt x="513" y="1796"/>
                  </a:lnTo>
                  <a:lnTo>
                    <a:pt x="496" y="1757"/>
                  </a:lnTo>
                  <a:lnTo>
                    <a:pt x="491" y="1741"/>
                  </a:lnTo>
                  <a:lnTo>
                    <a:pt x="487" y="1729"/>
                  </a:lnTo>
                  <a:lnTo>
                    <a:pt x="486" y="1721"/>
                  </a:lnTo>
                  <a:lnTo>
                    <a:pt x="486" y="1717"/>
                  </a:lnTo>
                  <a:lnTo>
                    <a:pt x="487" y="1716"/>
                  </a:lnTo>
                  <a:lnTo>
                    <a:pt x="489" y="1717"/>
                  </a:lnTo>
                  <a:lnTo>
                    <a:pt x="491" y="1719"/>
                  </a:lnTo>
                  <a:lnTo>
                    <a:pt x="494" y="1723"/>
                  </a:lnTo>
                  <a:lnTo>
                    <a:pt x="501" y="1732"/>
                  </a:lnTo>
                  <a:lnTo>
                    <a:pt x="510" y="1745"/>
                  </a:lnTo>
                  <a:lnTo>
                    <a:pt x="530" y="1780"/>
                  </a:lnTo>
                  <a:lnTo>
                    <a:pt x="555" y="1825"/>
                  </a:lnTo>
                  <a:close/>
                  <a:moveTo>
                    <a:pt x="78" y="711"/>
                  </a:moveTo>
                  <a:lnTo>
                    <a:pt x="94" y="748"/>
                  </a:lnTo>
                  <a:lnTo>
                    <a:pt x="106" y="779"/>
                  </a:lnTo>
                  <a:lnTo>
                    <a:pt x="111" y="792"/>
                  </a:lnTo>
                  <a:lnTo>
                    <a:pt x="113" y="802"/>
                  </a:lnTo>
                  <a:lnTo>
                    <a:pt x="114" y="809"/>
                  </a:lnTo>
                  <a:lnTo>
                    <a:pt x="113" y="812"/>
                  </a:lnTo>
                  <a:lnTo>
                    <a:pt x="111" y="811"/>
                  </a:lnTo>
                  <a:lnTo>
                    <a:pt x="107" y="808"/>
                  </a:lnTo>
                  <a:lnTo>
                    <a:pt x="102" y="800"/>
                  </a:lnTo>
                  <a:lnTo>
                    <a:pt x="95" y="790"/>
                  </a:lnTo>
                  <a:lnTo>
                    <a:pt x="80" y="761"/>
                  </a:lnTo>
                  <a:lnTo>
                    <a:pt x="63" y="726"/>
                  </a:lnTo>
                  <a:lnTo>
                    <a:pt x="46" y="689"/>
                  </a:lnTo>
                  <a:lnTo>
                    <a:pt x="34" y="657"/>
                  </a:lnTo>
                  <a:lnTo>
                    <a:pt x="30" y="645"/>
                  </a:lnTo>
                  <a:lnTo>
                    <a:pt x="27" y="635"/>
                  </a:lnTo>
                  <a:lnTo>
                    <a:pt x="26" y="629"/>
                  </a:lnTo>
                  <a:lnTo>
                    <a:pt x="26" y="626"/>
                  </a:lnTo>
                  <a:lnTo>
                    <a:pt x="29" y="626"/>
                  </a:lnTo>
                  <a:lnTo>
                    <a:pt x="33" y="630"/>
                  </a:lnTo>
                  <a:lnTo>
                    <a:pt x="38" y="637"/>
                  </a:lnTo>
                  <a:lnTo>
                    <a:pt x="45" y="647"/>
                  </a:lnTo>
                  <a:lnTo>
                    <a:pt x="60" y="676"/>
                  </a:lnTo>
                  <a:lnTo>
                    <a:pt x="78" y="711"/>
                  </a:lnTo>
                  <a:close/>
                  <a:moveTo>
                    <a:pt x="235" y="1066"/>
                  </a:moveTo>
                  <a:lnTo>
                    <a:pt x="233" y="1067"/>
                  </a:lnTo>
                  <a:lnTo>
                    <a:pt x="232" y="1066"/>
                  </a:lnTo>
                  <a:lnTo>
                    <a:pt x="230" y="1065"/>
                  </a:lnTo>
                  <a:lnTo>
                    <a:pt x="228" y="1062"/>
                  </a:lnTo>
                  <a:lnTo>
                    <a:pt x="223" y="1054"/>
                  </a:lnTo>
                  <a:lnTo>
                    <a:pt x="215" y="1043"/>
                  </a:lnTo>
                  <a:lnTo>
                    <a:pt x="198" y="1014"/>
                  </a:lnTo>
                  <a:lnTo>
                    <a:pt x="180" y="976"/>
                  </a:lnTo>
                  <a:lnTo>
                    <a:pt x="162" y="938"/>
                  </a:lnTo>
                  <a:lnTo>
                    <a:pt x="149" y="905"/>
                  </a:lnTo>
                  <a:lnTo>
                    <a:pt x="145" y="892"/>
                  </a:lnTo>
                  <a:lnTo>
                    <a:pt x="143" y="882"/>
                  </a:lnTo>
                  <a:lnTo>
                    <a:pt x="141" y="874"/>
                  </a:lnTo>
                  <a:lnTo>
                    <a:pt x="141" y="871"/>
                  </a:lnTo>
                  <a:lnTo>
                    <a:pt x="143" y="871"/>
                  </a:lnTo>
                  <a:lnTo>
                    <a:pt x="145" y="872"/>
                  </a:lnTo>
                  <a:lnTo>
                    <a:pt x="147" y="873"/>
                  </a:lnTo>
                  <a:lnTo>
                    <a:pt x="149" y="875"/>
                  </a:lnTo>
                  <a:lnTo>
                    <a:pt x="155" y="883"/>
                  </a:lnTo>
                  <a:lnTo>
                    <a:pt x="161" y="894"/>
                  </a:lnTo>
                  <a:lnTo>
                    <a:pt x="178" y="924"/>
                  </a:lnTo>
                  <a:lnTo>
                    <a:pt x="196" y="962"/>
                  </a:lnTo>
                  <a:lnTo>
                    <a:pt x="214" y="1000"/>
                  </a:lnTo>
                  <a:lnTo>
                    <a:pt x="227" y="1032"/>
                  </a:lnTo>
                  <a:lnTo>
                    <a:pt x="231" y="1045"/>
                  </a:lnTo>
                  <a:lnTo>
                    <a:pt x="235" y="1056"/>
                  </a:lnTo>
                  <a:lnTo>
                    <a:pt x="236" y="1063"/>
                  </a:lnTo>
                  <a:lnTo>
                    <a:pt x="235" y="1066"/>
                  </a:lnTo>
                  <a:close/>
                  <a:moveTo>
                    <a:pt x="323" y="1224"/>
                  </a:moveTo>
                  <a:lnTo>
                    <a:pt x="342" y="1263"/>
                  </a:lnTo>
                  <a:lnTo>
                    <a:pt x="356" y="1299"/>
                  </a:lnTo>
                  <a:lnTo>
                    <a:pt x="361" y="1312"/>
                  </a:lnTo>
                  <a:lnTo>
                    <a:pt x="364" y="1323"/>
                  </a:lnTo>
                  <a:lnTo>
                    <a:pt x="365" y="1330"/>
                  </a:lnTo>
                  <a:lnTo>
                    <a:pt x="364" y="1334"/>
                  </a:lnTo>
                  <a:lnTo>
                    <a:pt x="363" y="1334"/>
                  </a:lnTo>
                  <a:lnTo>
                    <a:pt x="362" y="1334"/>
                  </a:lnTo>
                  <a:lnTo>
                    <a:pt x="360" y="1331"/>
                  </a:lnTo>
                  <a:lnTo>
                    <a:pt x="356" y="1329"/>
                  </a:lnTo>
                  <a:lnTo>
                    <a:pt x="351" y="1320"/>
                  </a:lnTo>
                  <a:lnTo>
                    <a:pt x="343" y="1310"/>
                  </a:lnTo>
                  <a:lnTo>
                    <a:pt x="326" y="1279"/>
                  </a:lnTo>
                  <a:lnTo>
                    <a:pt x="306" y="1239"/>
                  </a:lnTo>
                  <a:lnTo>
                    <a:pt x="287" y="1200"/>
                  </a:lnTo>
                  <a:lnTo>
                    <a:pt x="273" y="1165"/>
                  </a:lnTo>
                  <a:lnTo>
                    <a:pt x="269" y="1152"/>
                  </a:lnTo>
                  <a:lnTo>
                    <a:pt x="265" y="1141"/>
                  </a:lnTo>
                  <a:lnTo>
                    <a:pt x="264" y="1133"/>
                  </a:lnTo>
                  <a:lnTo>
                    <a:pt x="265" y="1130"/>
                  </a:lnTo>
                  <a:lnTo>
                    <a:pt x="266" y="1129"/>
                  </a:lnTo>
                  <a:lnTo>
                    <a:pt x="267" y="1130"/>
                  </a:lnTo>
                  <a:lnTo>
                    <a:pt x="270" y="1132"/>
                  </a:lnTo>
                  <a:lnTo>
                    <a:pt x="272" y="1134"/>
                  </a:lnTo>
                  <a:lnTo>
                    <a:pt x="278" y="1142"/>
                  </a:lnTo>
                  <a:lnTo>
                    <a:pt x="286" y="1154"/>
                  </a:lnTo>
                  <a:lnTo>
                    <a:pt x="304" y="1185"/>
                  </a:lnTo>
                  <a:lnTo>
                    <a:pt x="323" y="1224"/>
                  </a:lnTo>
                  <a:close/>
                  <a:moveTo>
                    <a:pt x="458" y="1497"/>
                  </a:moveTo>
                  <a:lnTo>
                    <a:pt x="479" y="1540"/>
                  </a:lnTo>
                  <a:lnTo>
                    <a:pt x="493" y="1576"/>
                  </a:lnTo>
                  <a:lnTo>
                    <a:pt x="499" y="1590"/>
                  </a:lnTo>
                  <a:lnTo>
                    <a:pt x="502" y="1601"/>
                  </a:lnTo>
                  <a:lnTo>
                    <a:pt x="503" y="1609"/>
                  </a:lnTo>
                  <a:lnTo>
                    <a:pt x="502" y="1613"/>
                  </a:lnTo>
                  <a:lnTo>
                    <a:pt x="501" y="1613"/>
                  </a:lnTo>
                  <a:lnTo>
                    <a:pt x="499" y="1613"/>
                  </a:lnTo>
                  <a:lnTo>
                    <a:pt x="496" y="1611"/>
                  </a:lnTo>
                  <a:lnTo>
                    <a:pt x="494" y="1608"/>
                  </a:lnTo>
                  <a:lnTo>
                    <a:pt x="488" y="1600"/>
                  </a:lnTo>
                  <a:lnTo>
                    <a:pt x="480" y="1588"/>
                  </a:lnTo>
                  <a:lnTo>
                    <a:pt x="461" y="1556"/>
                  </a:lnTo>
                  <a:lnTo>
                    <a:pt x="439" y="1515"/>
                  </a:lnTo>
                  <a:lnTo>
                    <a:pt x="420" y="1473"/>
                  </a:lnTo>
                  <a:lnTo>
                    <a:pt x="404" y="1437"/>
                  </a:lnTo>
                  <a:lnTo>
                    <a:pt x="400" y="1422"/>
                  </a:lnTo>
                  <a:lnTo>
                    <a:pt x="397" y="1411"/>
                  </a:lnTo>
                  <a:lnTo>
                    <a:pt x="396" y="1403"/>
                  </a:lnTo>
                  <a:lnTo>
                    <a:pt x="396" y="1399"/>
                  </a:lnTo>
                  <a:lnTo>
                    <a:pt x="397" y="1398"/>
                  </a:lnTo>
                  <a:lnTo>
                    <a:pt x="399" y="1399"/>
                  </a:lnTo>
                  <a:lnTo>
                    <a:pt x="401" y="1402"/>
                  </a:lnTo>
                  <a:lnTo>
                    <a:pt x="403" y="1404"/>
                  </a:lnTo>
                  <a:lnTo>
                    <a:pt x="410" y="1413"/>
                  </a:lnTo>
                  <a:lnTo>
                    <a:pt x="419" y="1425"/>
                  </a:lnTo>
                  <a:lnTo>
                    <a:pt x="437" y="1456"/>
                  </a:lnTo>
                  <a:lnTo>
                    <a:pt x="458" y="1497"/>
                  </a:lnTo>
                  <a:close/>
                  <a:moveTo>
                    <a:pt x="603" y="1784"/>
                  </a:moveTo>
                  <a:lnTo>
                    <a:pt x="625" y="1828"/>
                  </a:lnTo>
                  <a:lnTo>
                    <a:pt x="640" y="1865"/>
                  </a:lnTo>
                  <a:lnTo>
                    <a:pt x="645" y="1881"/>
                  </a:lnTo>
                  <a:lnTo>
                    <a:pt x="649" y="1893"/>
                  </a:lnTo>
                  <a:lnTo>
                    <a:pt x="651" y="1900"/>
                  </a:lnTo>
                  <a:lnTo>
                    <a:pt x="650" y="1905"/>
                  </a:lnTo>
                  <a:lnTo>
                    <a:pt x="649" y="1905"/>
                  </a:lnTo>
                  <a:lnTo>
                    <a:pt x="647" y="1905"/>
                  </a:lnTo>
                  <a:lnTo>
                    <a:pt x="644" y="1903"/>
                  </a:lnTo>
                  <a:lnTo>
                    <a:pt x="641" y="1899"/>
                  </a:lnTo>
                  <a:lnTo>
                    <a:pt x="635" y="1890"/>
                  </a:lnTo>
                  <a:lnTo>
                    <a:pt x="627" y="1878"/>
                  </a:lnTo>
                  <a:lnTo>
                    <a:pt x="617" y="1863"/>
                  </a:lnTo>
                  <a:lnTo>
                    <a:pt x="606" y="1846"/>
                  </a:lnTo>
                  <a:lnTo>
                    <a:pt x="595" y="1825"/>
                  </a:lnTo>
                  <a:lnTo>
                    <a:pt x="584" y="1803"/>
                  </a:lnTo>
                  <a:lnTo>
                    <a:pt x="572" y="1780"/>
                  </a:lnTo>
                  <a:lnTo>
                    <a:pt x="562" y="1758"/>
                  </a:lnTo>
                  <a:lnTo>
                    <a:pt x="553" y="1738"/>
                  </a:lnTo>
                  <a:lnTo>
                    <a:pt x="547" y="1721"/>
                  </a:lnTo>
                  <a:lnTo>
                    <a:pt x="540" y="1705"/>
                  </a:lnTo>
                  <a:lnTo>
                    <a:pt x="537" y="1693"/>
                  </a:lnTo>
                  <a:lnTo>
                    <a:pt x="536" y="1685"/>
                  </a:lnTo>
                  <a:lnTo>
                    <a:pt x="537" y="1681"/>
                  </a:lnTo>
                  <a:lnTo>
                    <a:pt x="538" y="1681"/>
                  </a:lnTo>
                  <a:lnTo>
                    <a:pt x="539" y="1682"/>
                  </a:lnTo>
                  <a:lnTo>
                    <a:pt x="542" y="1683"/>
                  </a:lnTo>
                  <a:lnTo>
                    <a:pt x="545" y="1687"/>
                  </a:lnTo>
                  <a:lnTo>
                    <a:pt x="551" y="1695"/>
                  </a:lnTo>
                  <a:lnTo>
                    <a:pt x="560" y="1707"/>
                  </a:lnTo>
                  <a:lnTo>
                    <a:pt x="580" y="1741"/>
                  </a:lnTo>
                  <a:lnTo>
                    <a:pt x="603" y="1784"/>
                  </a:lnTo>
                  <a:close/>
                  <a:moveTo>
                    <a:pt x="80" y="587"/>
                  </a:moveTo>
                  <a:lnTo>
                    <a:pt x="78" y="587"/>
                  </a:lnTo>
                  <a:lnTo>
                    <a:pt x="75" y="584"/>
                  </a:lnTo>
                  <a:lnTo>
                    <a:pt x="69" y="577"/>
                  </a:lnTo>
                  <a:lnTo>
                    <a:pt x="64" y="567"/>
                  </a:lnTo>
                  <a:lnTo>
                    <a:pt x="49" y="542"/>
                  </a:lnTo>
                  <a:lnTo>
                    <a:pt x="34" y="509"/>
                  </a:lnTo>
                  <a:lnTo>
                    <a:pt x="19" y="475"/>
                  </a:lnTo>
                  <a:lnTo>
                    <a:pt x="8" y="447"/>
                  </a:lnTo>
                  <a:lnTo>
                    <a:pt x="4" y="436"/>
                  </a:lnTo>
                  <a:lnTo>
                    <a:pt x="2" y="427"/>
                  </a:lnTo>
                  <a:lnTo>
                    <a:pt x="1" y="421"/>
                  </a:lnTo>
                  <a:lnTo>
                    <a:pt x="2" y="417"/>
                  </a:lnTo>
                  <a:lnTo>
                    <a:pt x="4" y="418"/>
                  </a:lnTo>
                  <a:lnTo>
                    <a:pt x="9" y="422"/>
                  </a:lnTo>
                  <a:lnTo>
                    <a:pt x="13" y="428"/>
                  </a:lnTo>
                  <a:lnTo>
                    <a:pt x="19" y="437"/>
                  </a:lnTo>
                  <a:lnTo>
                    <a:pt x="33" y="463"/>
                  </a:lnTo>
                  <a:lnTo>
                    <a:pt x="48" y="495"/>
                  </a:lnTo>
                  <a:lnTo>
                    <a:pt x="64" y="529"/>
                  </a:lnTo>
                  <a:lnTo>
                    <a:pt x="75" y="558"/>
                  </a:lnTo>
                  <a:lnTo>
                    <a:pt x="78" y="570"/>
                  </a:lnTo>
                  <a:lnTo>
                    <a:pt x="80" y="578"/>
                  </a:lnTo>
                  <a:lnTo>
                    <a:pt x="81" y="585"/>
                  </a:lnTo>
                  <a:lnTo>
                    <a:pt x="80" y="587"/>
                  </a:lnTo>
                  <a:close/>
                  <a:moveTo>
                    <a:pt x="156" y="724"/>
                  </a:moveTo>
                  <a:lnTo>
                    <a:pt x="171" y="760"/>
                  </a:lnTo>
                  <a:lnTo>
                    <a:pt x="183" y="790"/>
                  </a:lnTo>
                  <a:lnTo>
                    <a:pt x="187" y="802"/>
                  </a:lnTo>
                  <a:lnTo>
                    <a:pt x="190" y="812"/>
                  </a:lnTo>
                  <a:lnTo>
                    <a:pt x="191" y="818"/>
                  </a:lnTo>
                  <a:lnTo>
                    <a:pt x="190" y="822"/>
                  </a:lnTo>
                  <a:lnTo>
                    <a:pt x="187" y="821"/>
                  </a:lnTo>
                  <a:lnTo>
                    <a:pt x="183" y="817"/>
                  </a:lnTo>
                  <a:lnTo>
                    <a:pt x="178" y="811"/>
                  </a:lnTo>
                  <a:lnTo>
                    <a:pt x="172" y="801"/>
                  </a:lnTo>
                  <a:lnTo>
                    <a:pt x="157" y="774"/>
                  </a:lnTo>
                  <a:lnTo>
                    <a:pt x="139" y="740"/>
                  </a:lnTo>
                  <a:lnTo>
                    <a:pt x="124" y="703"/>
                  </a:lnTo>
                  <a:lnTo>
                    <a:pt x="112" y="674"/>
                  </a:lnTo>
                  <a:lnTo>
                    <a:pt x="109" y="662"/>
                  </a:lnTo>
                  <a:lnTo>
                    <a:pt x="106" y="652"/>
                  </a:lnTo>
                  <a:lnTo>
                    <a:pt x="105" y="645"/>
                  </a:lnTo>
                  <a:lnTo>
                    <a:pt x="105" y="642"/>
                  </a:lnTo>
                  <a:lnTo>
                    <a:pt x="109" y="643"/>
                  </a:lnTo>
                  <a:lnTo>
                    <a:pt x="112" y="646"/>
                  </a:lnTo>
                  <a:lnTo>
                    <a:pt x="117" y="654"/>
                  </a:lnTo>
                  <a:lnTo>
                    <a:pt x="124" y="664"/>
                  </a:lnTo>
                  <a:lnTo>
                    <a:pt x="138" y="690"/>
                  </a:lnTo>
                  <a:lnTo>
                    <a:pt x="156" y="724"/>
                  </a:lnTo>
                  <a:close/>
                  <a:moveTo>
                    <a:pt x="270" y="965"/>
                  </a:moveTo>
                  <a:lnTo>
                    <a:pt x="286" y="1003"/>
                  </a:lnTo>
                  <a:lnTo>
                    <a:pt x="299" y="1033"/>
                  </a:lnTo>
                  <a:lnTo>
                    <a:pt x="303" y="1046"/>
                  </a:lnTo>
                  <a:lnTo>
                    <a:pt x="306" y="1056"/>
                  </a:lnTo>
                  <a:lnTo>
                    <a:pt x="307" y="1063"/>
                  </a:lnTo>
                  <a:lnTo>
                    <a:pt x="306" y="1066"/>
                  </a:lnTo>
                  <a:lnTo>
                    <a:pt x="305" y="1066"/>
                  </a:lnTo>
                  <a:lnTo>
                    <a:pt x="304" y="1066"/>
                  </a:lnTo>
                  <a:lnTo>
                    <a:pt x="301" y="1064"/>
                  </a:lnTo>
                  <a:lnTo>
                    <a:pt x="299" y="1062"/>
                  </a:lnTo>
                  <a:lnTo>
                    <a:pt x="294" y="1054"/>
                  </a:lnTo>
                  <a:lnTo>
                    <a:pt x="287" y="1044"/>
                  </a:lnTo>
                  <a:lnTo>
                    <a:pt x="271" y="1017"/>
                  </a:lnTo>
                  <a:lnTo>
                    <a:pt x="253" y="981"/>
                  </a:lnTo>
                  <a:lnTo>
                    <a:pt x="237" y="943"/>
                  </a:lnTo>
                  <a:lnTo>
                    <a:pt x="224" y="912"/>
                  </a:lnTo>
                  <a:lnTo>
                    <a:pt x="219" y="900"/>
                  </a:lnTo>
                  <a:lnTo>
                    <a:pt x="217" y="889"/>
                  </a:lnTo>
                  <a:lnTo>
                    <a:pt x="216" y="882"/>
                  </a:lnTo>
                  <a:lnTo>
                    <a:pt x="217" y="879"/>
                  </a:lnTo>
                  <a:lnTo>
                    <a:pt x="219" y="879"/>
                  </a:lnTo>
                  <a:lnTo>
                    <a:pt x="224" y="883"/>
                  </a:lnTo>
                  <a:lnTo>
                    <a:pt x="229" y="891"/>
                  </a:lnTo>
                  <a:lnTo>
                    <a:pt x="236" y="901"/>
                  </a:lnTo>
                  <a:lnTo>
                    <a:pt x="252" y="929"/>
                  </a:lnTo>
                  <a:lnTo>
                    <a:pt x="270" y="965"/>
                  </a:lnTo>
                  <a:close/>
                  <a:moveTo>
                    <a:pt x="391" y="1216"/>
                  </a:moveTo>
                  <a:lnTo>
                    <a:pt x="409" y="1255"/>
                  </a:lnTo>
                  <a:lnTo>
                    <a:pt x="422" y="1288"/>
                  </a:lnTo>
                  <a:lnTo>
                    <a:pt x="427" y="1301"/>
                  </a:lnTo>
                  <a:lnTo>
                    <a:pt x="430" y="1311"/>
                  </a:lnTo>
                  <a:lnTo>
                    <a:pt x="431" y="1318"/>
                  </a:lnTo>
                  <a:lnTo>
                    <a:pt x="431" y="1322"/>
                  </a:lnTo>
                  <a:lnTo>
                    <a:pt x="429" y="1323"/>
                  </a:lnTo>
                  <a:lnTo>
                    <a:pt x="427" y="1322"/>
                  </a:lnTo>
                  <a:lnTo>
                    <a:pt x="425" y="1320"/>
                  </a:lnTo>
                  <a:lnTo>
                    <a:pt x="423" y="1317"/>
                  </a:lnTo>
                  <a:lnTo>
                    <a:pt x="416" y="1310"/>
                  </a:lnTo>
                  <a:lnTo>
                    <a:pt x="410" y="1299"/>
                  </a:lnTo>
                  <a:lnTo>
                    <a:pt x="392" y="1270"/>
                  </a:lnTo>
                  <a:lnTo>
                    <a:pt x="374" y="1232"/>
                  </a:lnTo>
                  <a:lnTo>
                    <a:pt x="356" y="1193"/>
                  </a:lnTo>
                  <a:lnTo>
                    <a:pt x="342" y="1160"/>
                  </a:lnTo>
                  <a:lnTo>
                    <a:pt x="338" y="1147"/>
                  </a:lnTo>
                  <a:lnTo>
                    <a:pt x="335" y="1137"/>
                  </a:lnTo>
                  <a:lnTo>
                    <a:pt x="334" y="1130"/>
                  </a:lnTo>
                  <a:lnTo>
                    <a:pt x="334" y="1126"/>
                  </a:lnTo>
                  <a:lnTo>
                    <a:pt x="335" y="1125"/>
                  </a:lnTo>
                  <a:lnTo>
                    <a:pt x="338" y="1126"/>
                  </a:lnTo>
                  <a:lnTo>
                    <a:pt x="340" y="1128"/>
                  </a:lnTo>
                  <a:lnTo>
                    <a:pt x="342" y="1131"/>
                  </a:lnTo>
                  <a:lnTo>
                    <a:pt x="347" y="1139"/>
                  </a:lnTo>
                  <a:lnTo>
                    <a:pt x="355" y="1148"/>
                  </a:lnTo>
                  <a:lnTo>
                    <a:pt x="372" y="1178"/>
                  </a:lnTo>
                  <a:lnTo>
                    <a:pt x="391" y="1216"/>
                  </a:lnTo>
                  <a:close/>
                  <a:moveTo>
                    <a:pt x="521" y="1479"/>
                  </a:moveTo>
                  <a:lnTo>
                    <a:pt x="540" y="1519"/>
                  </a:lnTo>
                  <a:lnTo>
                    <a:pt x="555" y="1554"/>
                  </a:lnTo>
                  <a:lnTo>
                    <a:pt x="559" y="1567"/>
                  </a:lnTo>
                  <a:lnTo>
                    <a:pt x="562" y="1578"/>
                  </a:lnTo>
                  <a:lnTo>
                    <a:pt x="563" y="1586"/>
                  </a:lnTo>
                  <a:lnTo>
                    <a:pt x="562" y="1590"/>
                  </a:lnTo>
                  <a:lnTo>
                    <a:pt x="561" y="1590"/>
                  </a:lnTo>
                  <a:lnTo>
                    <a:pt x="560" y="1590"/>
                  </a:lnTo>
                  <a:lnTo>
                    <a:pt x="558" y="1588"/>
                  </a:lnTo>
                  <a:lnTo>
                    <a:pt x="556" y="1586"/>
                  </a:lnTo>
                  <a:lnTo>
                    <a:pt x="549" y="1577"/>
                  </a:lnTo>
                  <a:lnTo>
                    <a:pt x="541" y="1566"/>
                  </a:lnTo>
                  <a:lnTo>
                    <a:pt x="523" y="1535"/>
                  </a:lnTo>
                  <a:lnTo>
                    <a:pt x="503" y="1496"/>
                  </a:lnTo>
                  <a:lnTo>
                    <a:pt x="483" y="1455"/>
                  </a:lnTo>
                  <a:lnTo>
                    <a:pt x="469" y="1421"/>
                  </a:lnTo>
                  <a:lnTo>
                    <a:pt x="465" y="1407"/>
                  </a:lnTo>
                  <a:lnTo>
                    <a:pt x="461" y="1396"/>
                  </a:lnTo>
                  <a:lnTo>
                    <a:pt x="460" y="1388"/>
                  </a:lnTo>
                  <a:lnTo>
                    <a:pt x="461" y="1385"/>
                  </a:lnTo>
                  <a:lnTo>
                    <a:pt x="463" y="1384"/>
                  </a:lnTo>
                  <a:lnTo>
                    <a:pt x="464" y="1385"/>
                  </a:lnTo>
                  <a:lnTo>
                    <a:pt x="466" y="1387"/>
                  </a:lnTo>
                  <a:lnTo>
                    <a:pt x="469" y="1390"/>
                  </a:lnTo>
                  <a:lnTo>
                    <a:pt x="475" y="1397"/>
                  </a:lnTo>
                  <a:lnTo>
                    <a:pt x="482" y="1409"/>
                  </a:lnTo>
                  <a:lnTo>
                    <a:pt x="501" y="1440"/>
                  </a:lnTo>
                  <a:lnTo>
                    <a:pt x="521" y="1479"/>
                  </a:lnTo>
                  <a:close/>
                  <a:moveTo>
                    <a:pt x="138" y="527"/>
                  </a:moveTo>
                  <a:lnTo>
                    <a:pt x="151" y="559"/>
                  </a:lnTo>
                  <a:lnTo>
                    <a:pt x="162" y="586"/>
                  </a:lnTo>
                  <a:lnTo>
                    <a:pt x="166" y="597"/>
                  </a:lnTo>
                  <a:lnTo>
                    <a:pt x="168" y="606"/>
                  </a:lnTo>
                  <a:lnTo>
                    <a:pt x="169" y="612"/>
                  </a:lnTo>
                  <a:lnTo>
                    <a:pt x="168" y="616"/>
                  </a:lnTo>
                  <a:lnTo>
                    <a:pt x="166" y="615"/>
                  </a:lnTo>
                  <a:lnTo>
                    <a:pt x="162" y="611"/>
                  </a:lnTo>
                  <a:lnTo>
                    <a:pt x="157" y="605"/>
                  </a:lnTo>
                  <a:lnTo>
                    <a:pt x="151" y="596"/>
                  </a:lnTo>
                  <a:lnTo>
                    <a:pt x="138" y="572"/>
                  </a:lnTo>
                  <a:lnTo>
                    <a:pt x="123" y="541"/>
                  </a:lnTo>
                  <a:lnTo>
                    <a:pt x="109" y="508"/>
                  </a:lnTo>
                  <a:lnTo>
                    <a:pt x="98" y="481"/>
                  </a:lnTo>
                  <a:lnTo>
                    <a:pt x="94" y="469"/>
                  </a:lnTo>
                  <a:lnTo>
                    <a:pt x="92" y="460"/>
                  </a:lnTo>
                  <a:lnTo>
                    <a:pt x="91" y="455"/>
                  </a:lnTo>
                  <a:lnTo>
                    <a:pt x="92" y="451"/>
                  </a:lnTo>
                  <a:lnTo>
                    <a:pt x="94" y="451"/>
                  </a:lnTo>
                  <a:lnTo>
                    <a:pt x="98" y="455"/>
                  </a:lnTo>
                  <a:lnTo>
                    <a:pt x="103" y="461"/>
                  </a:lnTo>
                  <a:lnTo>
                    <a:pt x="109" y="471"/>
                  </a:lnTo>
                  <a:lnTo>
                    <a:pt x="123" y="495"/>
                  </a:lnTo>
                  <a:lnTo>
                    <a:pt x="138" y="527"/>
                  </a:lnTo>
                  <a:close/>
                  <a:moveTo>
                    <a:pt x="273" y="839"/>
                  </a:moveTo>
                  <a:lnTo>
                    <a:pt x="271" y="839"/>
                  </a:lnTo>
                  <a:lnTo>
                    <a:pt x="266" y="835"/>
                  </a:lnTo>
                  <a:lnTo>
                    <a:pt x="262" y="828"/>
                  </a:lnTo>
                  <a:lnTo>
                    <a:pt x="255" y="820"/>
                  </a:lnTo>
                  <a:lnTo>
                    <a:pt x="241" y="794"/>
                  </a:lnTo>
                  <a:lnTo>
                    <a:pt x="225" y="761"/>
                  </a:lnTo>
                  <a:lnTo>
                    <a:pt x="209" y="728"/>
                  </a:lnTo>
                  <a:lnTo>
                    <a:pt x="198" y="699"/>
                  </a:lnTo>
                  <a:lnTo>
                    <a:pt x="195" y="687"/>
                  </a:lnTo>
                  <a:lnTo>
                    <a:pt x="193" y="678"/>
                  </a:lnTo>
                  <a:lnTo>
                    <a:pt x="192" y="672"/>
                  </a:lnTo>
                  <a:lnTo>
                    <a:pt x="193" y="668"/>
                  </a:lnTo>
                  <a:lnTo>
                    <a:pt x="195" y="668"/>
                  </a:lnTo>
                  <a:lnTo>
                    <a:pt x="200" y="673"/>
                  </a:lnTo>
                  <a:lnTo>
                    <a:pt x="204" y="679"/>
                  </a:lnTo>
                  <a:lnTo>
                    <a:pt x="210" y="688"/>
                  </a:lnTo>
                  <a:lnTo>
                    <a:pt x="225" y="714"/>
                  </a:lnTo>
                  <a:lnTo>
                    <a:pt x="241" y="746"/>
                  </a:lnTo>
                  <a:lnTo>
                    <a:pt x="255" y="780"/>
                  </a:lnTo>
                  <a:lnTo>
                    <a:pt x="266" y="809"/>
                  </a:lnTo>
                  <a:lnTo>
                    <a:pt x="271" y="821"/>
                  </a:lnTo>
                  <a:lnTo>
                    <a:pt x="273" y="829"/>
                  </a:lnTo>
                  <a:lnTo>
                    <a:pt x="274" y="836"/>
                  </a:lnTo>
                  <a:lnTo>
                    <a:pt x="273" y="839"/>
                  </a:lnTo>
                  <a:close/>
                  <a:moveTo>
                    <a:pt x="385" y="1074"/>
                  </a:moveTo>
                  <a:lnTo>
                    <a:pt x="383" y="1074"/>
                  </a:lnTo>
                  <a:lnTo>
                    <a:pt x="378" y="1069"/>
                  </a:lnTo>
                  <a:lnTo>
                    <a:pt x="373" y="1063"/>
                  </a:lnTo>
                  <a:lnTo>
                    <a:pt x="366" y="1053"/>
                  </a:lnTo>
                  <a:lnTo>
                    <a:pt x="351" y="1026"/>
                  </a:lnTo>
                  <a:lnTo>
                    <a:pt x="333" y="992"/>
                  </a:lnTo>
                  <a:lnTo>
                    <a:pt x="318" y="957"/>
                  </a:lnTo>
                  <a:lnTo>
                    <a:pt x="306" y="926"/>
                  </a:lnTo>
                  <a:lnTo>
                    <a:pt x="301" y="914"/>
                  </a:lnTo>
                  <a:lnTo>
                    <a:pt x="299" y="904"/>
                  </a:lnTo>
                  <a:lnTo>
                    <a:pt x="298" y="897"/>
                  </a:lnTo>
                  <a:lnTo>
                    <a:pt x="299" y="894"/>
                  </a:lnTo>
                  <a:lnTo>
                    <a:pt x="300" y="894"/>
                  </a:lnTo>
                  <a:lnTo>
                    <a:pt x="301" y="894"/>
                  </a:lnTo>
                  <a:lnTo>
                    <a:pt x="304" y="896"/>
                  </a:lnTo>
                  <a:lnTo>
                    <a:pt x="306" y="898"/>
                  </a:lnTo>
                  <a:lnTo>
                    <a:pt x="311" y="905"/>
                  </a:lnTo>
                  <a:lnTo>
                    <a:pt x="318" y="915"/>
                  </a:lnTo>
                  <a:lnTo>
                    <a:pt x="333" y="942"/>
                  </a:lnTo>
                  <a:lnTo>
                    <a:pt x="350" y="976"/>
                  </a:lnTo>
                  <a:lnTo>
                    <a:pt x="366" y="1012"/>
                  </a:lnTo>
                  <a:lnTo>
                    <a:pt x="378" y="1042"/>
                  </a:lnTo>
                  <a:lnTo>
                    <a:pt x="383" y="1054"/>
                  </a:lnTo>
                  <a:lnTo>
                    <a:pt x="385" y="1064"/>
                  </a:lnTo>
                  <a:lnTo>
                    <a:pt x="386" y="1071"/>
                  </a:lnTo>
                  <a:lnTo>
                    <a:pt x="385" y="1074"/>
                  </a:lnTo>
                  <a:close/>
                  <a:moveTo>
                    <a:pt x="468" y="1217"/>
                  </a:moveTo>
                  <a:lnTo>
                    <a:pt x="484" y="1255"/>
                  </a:lnTo>
                  <a:lnTo>
                    <a:pt x="498" y="1287"/>
                  </a:lnTo>
                  <a:lnTo>
                    <a:pt x="502" y="1299"/>
                  </a:lnTo>
                  <a:lnTo>
                    <a:pt x="504" y="1308"/>
                  </a:lnTo>
                  <a:lnTo>
                    <a:pt x="505" y="1316"/>
                  </a:lnTo>
                  <a:lnTo>
                    <a:pt x="504" y="1319"/>
                  </a:lnTo>
                  <a:lnTo>
                    <a:pt x="503" y="1319"/>
                  </a:lnTo>
                  <a:lnTo>
                    <a:pt x="502" y="1319"/>
                  </a:lnTo>
                  <a:lnTo>
                    <a:pt x="500" y="1317"/>
                  </a:lnTo>
                  <a:lnTo>
                    <a:pt x="498" y="1315"/>
                  </a:lnTo>
                  <a:lnTo>
                    <a:pt x="492" y="1307"/>
                  </a:lnTo>
                  <a:lnTo>
                    <a:pt x="484" y="1297"/>
                  </a:lnTo>
                  <a:lnTo>
                    <a:pt x="468" y="1270"/>
                  </a:lnTo>
                  <a:lnTo>
                    <a:pt x="450" y="1234"/>
                  </a:lnTo>
                  <a:lnTo>
                    <a:pt x="433" y="1197"/>
                  </a:lnTo>
                  <a:lnTo>
                    <a:pt x="420" y="1165"/>
                  </a:lnTo>
                  <a:lnTo>
                    <a:pt x="415" y="1152"/>
                  </a:lnTo>
                  <a:lnTo>
                    <a:pt x="413" y="1142"/>
                  </a:lnTo>
                  <a:lnTo>
                    <a:pt x="412" y="1135"/>
                  </a:lnTo>
                  <a:lnTo>
                    <a:pt x="413" y="1131"/>
                  </a:lnTo>
                  <a:lnTo>
                    <a:pt x="414" y="1131"/>
                  </a:lnTo>
                  <a:lnTo>
                    <a:pt x="415" y="1132"/>
                  </a:lnTo>
                  <a:lnTo>
                    <a:pt x="418" y="1133"/>
                  </a:lnTo>
                  <a:lnTo>
                    <a:pt x="420" y="1135"/>
                  </a:lnTo>
                  <a:lnTo>
                    <a:pt x="425" y="1143"/>
                  </a:lnTo>
                  <a:lnTo>
                    <a:pt x="433" y="1154"/>
                  </a:lnTo>
                  <a:lnTo>
                    <a:pt x="449" y="1181"/>
                  </a:lnTo>
                  <a:lnTo>
                    <a:pt x="468" y="1217"/>
                  </a:lnTo>
                  <a:close/>
                  <a:moveTo>
                    <a:pt x="592" y="1470"/>
                  </a:moveTo>
                  <a:lnTo>
                    <a:pt x="610" y="1508"/>
                  </a:lnTo>
                  <a:lnTo>
                    <a:pt x="624" y="1541"/>
                  </a:lnTo>
                  <a:lnTo>
                    <a:pt x="629" y="1554"/>
                  </a:lnTo>
                  <a:lnTo>
                    <a:pt x="631" y="1565"/>
                  </a:lnTo>
                  <a:lnTo>
                    <a:pt x="632" y="1573"/>
                  </a:lnTo>
                  <a:lnTo>
                    <a:pt x="631" y="1576"/>
                  </a:lnTo>
                  <a:lnTo>
                    <a:pt x="630" y="1576"/>
                  </a:lnTo>
                  <a:lnTo>
                    <a:pt x="629" y="1576"/>
                  </a:lnTo>
                  <a:lnTo>
                    <a:pt x="627" y="1574"/>
                  </a:lnTo>
                  <a:lnTo>
                    <a:pt x="625" y="1572"/>
                  </a:lnTo>
                  <a:lnTo>
                    <a:pt x="618" y="1564"/>
                  </a:lnTo>
                  <a:lnTo>
                    <a:pt x="610" y="1553"/>
                  </a:lnTo>
                  <a:lnTo>
                    <a:pt x="593" y="1523"/>
                  </a:lnTo>
                  <a:lnTo>
                    <a:pt x="573" y="1486"/>
                  </a:lnTo>
                  <a:lnTo>
                    <a:pt x="556" y="1448"/>
                  </a:lnTo>
                  <a:lnTo>
                    <a:pt x="541" y="1414"/>
                  </a:lnTo>
                  <a:lnTo>
                    <a:pt x="537" y="1401"/>
                  </a:lnTo>
                  <a:lnTo>
                    <a:pt x="534" y="1391"/>
                  </a:lnTo>
                  <a:lnTo>
                    <a:pt x="533" y="1383"/>
                  </a:lnTo>
                  <a:lnTo>
                    <a:pt x="534" y="1380"/>
                  </a:lnTo>
                  <a:lnTo>
                    <a:pt x="535" y="1379"/>
                  </a:lnTo>
                  <a:lnTo>
                    <a:pt x="537" y="1380"/>
                  </a:lnTo>
                  <a:lnTo>
                    <a:pt x="539" y="1381"/>
                  </a:lnTo>
                  <a:lnTo>
                    <a:pt x="541" y="1384"/>
                  </a:lnTo>
                  <a:lnTo>
                    <a:pt x="548" y="1392"/>
                  </a:lnTo>
                  <a:lnTo>
                    <a:pt x="555" y="1403"/>
                  </a:lnTo>
                  <a:lnTo>
                    <a:pt x="572" y="1431"/>
                  </a:lnTo>
                  <a:lnTo>
                    <a:pt x="592" y="1470"/>
                  </a:lnTo>
                  <a:close/>
                  <a:moveTo>
                    <a:pt x="40" y="185"/>
                  </a:moveTo>
                  <a:lnTo>
                    <a:pt x="27" y="156"/>
                  </a:lnTo>
                  <a:lnTo>
                    <a:pt x="19" y="132"/>
                  </a:lnTo>
                  <a:lnTo>
                    <a:pt x="15" y="122"/>
                  </a:lnTo>
                  <a:lnTo>
                    <a:pt x="14" y="115"/>
                  </a:lnTo>
                  <a:lnTo>
                    <a:pt x="13" y="109"/>
                  </a:lnTo>
                  <a:lnTo>
                    <a:pt x="14" y="107"/>
                  </a:lnTo>
                  <a:lnTo>
                    <a:pt x="17" y="107"/>
                  </a:lnTo>
                  <a:lnTo>
                    <a:pt x="20" y="110"/>
                  </a:lnTo>
                  <a:lnTo>
                    <a:pt x="23" y="116"/>
                  </a:lnTo>
                  <a:lnTo>
                    <a:pt x="29" y="124"/>
                  </a:lnTo>
                  <a:lnTo>
                    <a:pt x="41" y="144"/>
                  </a:lnTo>
                  <a:lnTo>
                    <a:pt x="54" y="172"/>
                  </a:lnTo>
                  <a:lnTo>
                    <a:pt x="65" y="200"/>
                  </a:lnTo>
                  <a:lnTo>
                    <a:pt x="74" y="224"/>
                  </a:lnTo>
                  <a:lnTo>
                    <a:pt x="77" y="234"/>
                  </a:lnTo>
                  <a:lnTo>
                    <a:pt x="79" y="242"/>
                  </a:lnTo>
                  <a:lnTo>
                    <a:pt x="79" y="247"/>
                  </a:lnTo>
                  <a:lnTo>
                    <a:pt x="79" y="250"/>
                  </a:lnTo>
                  <a:lnTo>
                    <a:pt x="77" y="250"/>
                  </a:lnTo>
                  <a:lnTo>
                    <a:pt x="74" y="246"/>
                  </a:lnTo>
                  <a:lnTo>
                    <a:pt x="69" y="241"/>
                  </a:lnTo>
                  <a:lnTo>
                    <a:pt x="65" y="233"/>
                  </a:lnTo>
                  <a:lnTo>
                    <a:pt x="53" y="212"/>
                  </a:lnTo>
                  <a:lnTo>
                    <a:pt x="40" y="185"/>
                  </a:lnTo>
                  <a:close/>
                  <a:moveTo>
                    <a:pt x="126" y="377"/>
                  </a:moveTo>
                  <a:lnTo>
                    <a:pt x="114" y="347"/>
                  </a:lnTo>
                  <a:lnTo>
                    <a:pt x="104" y="322"/>
                  </a:lnTo>
                  <a:lnTo>
                    <a:pt x="101" y="312"/>
                  </a:lnTo>
                  <a:lnTo>
                    <a:pt x="99" y="304"/>
                  </a:lnTo>
                  <a:lnTo>
                    <a:pt x="99" y="299"/>
                  </a:lnTo>
                  <a:lnTo>
                    <a:pt x="100" y="296"/>
                  </a:lnTo>
                  <a:lnTo>
                    <a:pt x="101" y="296"/>
                  </a:lnTo>
                  <a:lnTo>
                    <a:pt x="104" y="299"/>
                  </a:lnTo>
                  <a:lnTo>
                    <a:pt x="109" y="304"/>
                  </a:lnTo>
                  <a:lnTo>
                    <a:pt x="114" y="313"/>
                  </a:lnTo>
                  <a:lnTo>
                    <a:pt x="127" y="335"/>
                  </a:lnTo>
                  <a:lnTo>
                    <a:pt x="141" y="365"/>
                  </a:lnTo>
                  <a:lnTo>
                    <a:pt x="154" y="394"/>
                  </a:lnTo>
                  <a:lnTo>
                    <a:pt x="162" y="419"/>
                  </a:lnTo>
                  <a:lnTo>
                    <a:pt x="166" y="429"/>
                  </a:lnTo>
                  <a:lnTo>
                    <a:pt x="168" y="437"/>
                  </a:lnTo>
                  <a:lnTo>
                    <a:pt x="169" y="443"/>
                  </a:lnTo>
                  <a:lnTo>
                    <a:pt x="168" y="446"/>
                  </a:lnTo>
                  <a:lnTo>
                    <a:pt x="166" y="446"/>
                  </a:lnTo>
                  <a:lnTo>
                    <a:pt x="162" y="443"/>
                  </a:lnTo>
                  <a:lnTo>
                    <a:pt x="158" y="437"/>
                  </a:lnTo>
                  <a:lnTo>
                    <a:pt x="152" y="428"/>
                  </a:lnTo>
                  <a:lnTo>
                    <a:pt x="140" y="406"/>
                  </a:lnTo>
                  <a:lnTo>
                    <a:pt x="126" y="377"/>
                  </a:lnTo>
                  <a:close/>
                  <a:moveTo>
                    <a:pt x="233" y="565"/>
                  </a:moveTo>
                  <a:lnTo>
                    <a:pt x="248" y="596"/>
                  </a:lnTo>
                  <a:lnTo>
                    <a:pt x="258" y="622"/>
                  </a:lnTo>
                  <a:lnTo>
                    <a:pt x="261" y="633"/>
                  </a:lnTo>
                  <a:lnTo>
                    <a:pt x="263" y="641"/>
                  </a:lnTo>
                  <a:lnTo>
                    <a:pt x="264" y="647"/>
                  </a:lnTo>
                  <a:lnTo>
                    <a:pt x="263" y="650"/>
                  </a:lnTo>
                  <a:lnTo>
                    <a:pt x="261" y="650"/>
                  </a:lnTo>
                  <a:lnTo>
                    <a:pt x="258" y="646"/>
                  </a:lnTo>
                  <a:lnTo>
                    <a:pt x="252" y="641"/>
                  </a:lnTo>
                  <a:lnTo>
                    <a:pt x="247" y="632"/>
                  </a:lnTo>
                  <a:lnTo>
                    <a:pt x="233" y="609"/>
                  </a:lnTo>
                  <a:lnTo>
                    <a:pt x="219" y="578"/>
                  </a:lnTo>
                  <a:lnTo>
                    <a:pt x="205" y="548"/>
                  </a:lnTo>
                  <a:lnTo>
                    <a:pt x="195" y="521"/>
                  </a:lnTo>
                  <a:lnTo>
                    <a:pt x="192" y="510"/>
                  </a:lnTo>
                  <a:lnTo>
                    <a:pt x="190" y="503"/>
                  </a:lnTo>
                  <a:lnTo>
                    <a:pt x="190" y="496"/>
                  </a:lnTo>
                  <a:lnTo>
                    <a:pt x="190" y="493"/>
                  </a:lnTo>
                  <a:lnTo>
                    <a:pt x="192" y="493"/>
                  </a:lnTo>
                  <a:lnTo>
                    <a:pt x="196" y="496"/>
                  </a:lnTo>
                  <a:lnTo>
                    <a:pt x="201" y="503"/>
                  </a:lnTo>
                  <a:lnTo>
                    <a:pt x="206" y="512"/>
                  </a:lnTo>
                  <a:lnTo>
                    <a:pt x="219" y="535"/>
                  </a:lnTo>
                  <a:lnTo>
                    <a:pt x="233" y="565"/>
                  </a:lnTo>
                  <a:close/>
                  <a:moveTo>
                    <a:pt x="333" y="776"/>
                  </a:moveTo>
                  <a:lnTo>
                    <a:pt x="347" y="808"/>
                  </a:lnTo>
                  <a:lnTo>
                    <a:pt x="358" y="836"/>
                  </a:lnTo>
                  <a:lnTo>
                    <a:pt x="362" y="847"/>
                  </a:lnTo>
                  <a:lnTo>
                    <a:pt x="364" y="856"/>
                  </a:lnTo>
                  <a:lnTo>
                    <a:pt x="365" y="861"/>
                  </a:lnTo>
                  <a:lnTo>
                    <a:pt x="364" y="865"/>
                  </a:lnTo>
                  <a:lnTo>
                    <a:pt x="362" y="865"/>
                  </a:lnTo>
                  <a:lnTo>
                    <a:pt x="358" y="861"/>
                  </a:lnTo>
                  <a:lnTo>
                    <a:pt x="353" y="855"/>
                  </a:lnTo>
                  <a:lnTo>
                    <a:pt x="347" y="846"/>
                  </a:lnTo>
                  <a:lnTo>
                    <a:pt x="333" y="822"/>
                  </a:lnTo>
                  <a:lnTo>
                    <a:pt x="318" y="790"/>
                  </a:lnTo>
                  <a:lnTo>
                    <a:pt x="303" y="757"/>
                  </a:lnTo>
                  <a:lnTo>
                    <a:pt x="293" y="730"/>
                  </a:lnTo>
                  <a:lnTo>
                    <a:pt x="288" y="719"/>
                  </a:lnTo>
                  <a:lnTo>
                    <a:pt x="286" y="709"/>
                  </a:lnTo>
                  <a:lnTo>
                    <a:pt x="285" y="703"/>
                  </a:lnTo>
                  <a:lnTo>
                    <a:pt x="286" y="700"/>
                  </a:lnTo>
                  <a:lnTo>
                    <a:pt x="288" y="700"/>
                  </a:lnTo>
                  <a:lnTo>
                    <a:pt x="293" y="703"/>
                  </a:lnTo>
                  <a:lnTo>
                    <a:pt x="297" y="710"/>
                  </a:lnTo>
                  <a:lnTo>
                    <a:pt x="304" y="720"/>
                  </a:lnTo>
                  <a:lnTo>
                    <a:pt x="318" y="744"/>
                  </a:lnTo>
                  <a:lnTo>
                    <a:pt x="333" y="776"/>
                  </a:lnTo>
                  <a:close/>
                  <a:moveTo>
                    <a:pt x="438" y="996"/>
                  </a:moveTo>
                  <a:lnTo>
                    <a:pt x="454" y="1030"/>
                  </a:lnTo>
                  <a:lnTo>
                    <a:pt x="466" y="1059"/>
                  </a:lnTo>
                  <a:lnTo>
                    <a:pt x="469" y="1071"/>
                  </a:lnTo>
                  <a:lnTo>
                    <a:pt x="472" y="1079"/>
                  </a:lnTo>
                  <a:lnTo>
                    <a:pt x="472" y="1086"/>
                  </a:lnTo>
                  <a:lnTo>
                    <a:pt x="472" y="1089"/>
                  </a:lnTo>
                  <a:lnTo>
                    <a:pt x="469" y="1089"/>
                  </a:lnTo>
                  <a:lnTo>
                    <a:pt x="466" y="1086"/>
                  </a:lnTo>
                  <a:lnTo>
                    <a:pt x="460" y="1079"/>
                  </a:lnTo>
                  <a:lnTo>
                    <a:pt x="454" y="1069"/>
                  </a:lnTo>
                  <a:lnTo>
                    <a:pt x="439" y="1044"/>
                  </a:lnTo>
                  <a:lnTo>
                    <a:pt x="422" y="1011"/>
                  </a:lnTo>
                  <a:lnTo>
                    <a:pt x="407" y="977"/>
                  </a:lnTo>
                  <a:lnTo>
                    <a:pt x="396" y="949"/>
                  </a:lnTo>
                  <a:lnTo>
                    <a:pt x="392" y="937"/>
                  </a:lnTo>
                  <a:lnTo>
                    <a:pt x="389" y="928"/>
                  </a:lnTo>
                  <a:lnTo>
                    <a:pt x="389" y="922"/>
                  </a:lnTo>
                  <a:lnTo>
                    <a:pt x="389" y="918"/>
                  </a:lnTo>
                  <a:lnTo>
                    <a:pt x="390" y="918"/>
                  </a:lnTo>
                  <a:lnTo>
                    <a:pt x="392" y="918"/>
                  </a:lnTo>
                  <a:lnTo>
                    <a:pt x="393" y="919"/>
                  </a:lnTo>
                  <a:lnTo>
                    <a:pt x="396" y="922"/>
                  </a:lnTo>
                  <a:lnTo>
                    <a:pt x="401" y="928"/>
                  </a:lnTo>
                  <a:lnTo>
                    <a:pt x="408" y="938"/>
                  </a:lnTo>
                  <a:lnTo>
                    <a:pt x="422" y="963"/>
                  </a:lnTo>
                  <a:lnTo>
                    <a:pt x="438" y="996"/>
                  </a:lnTo>
                  <a:close/>
                  <a:moveTo>
                    <a:pt x="586" y="1325"/>
                  </a:moveTo>
                  <a:lnTo>
                    <a:pt x="585" y="1325"/>
                  </a:lnTo>
                  <a:lnTo>
                    <a:pt x="584" y="1325"/>
                  </a:lnTo>
                  <a:lnTo>
                    <a:pt x="582" y="1323"/>
                  </a:lnTo>
                  <a:lnTo>
                    <a:pt x="580" y="1320"/>
                  </a:lnTo>
                  <a:lnTo>
                    <a:pt x="574" y="1314"/>
                  </a:lnTo>
                  <a:lnTo>
                    <a:pt x="568" y="1304"/>
                  </a:lnTo>
                  <a:lnTo>
                    <a:pt x="551" y="1278"/>
                  </a:lnTo>
                  <a:lnTo>
                    <a:pt x="534" y="1243"/>
                  </a:lnTo>
                  <a:lnTo>
                    <a:pt x="517" y="1206"/>
                  </a:lnTo>
                  <a:lnTo>
                    <a:pt x="505" y="1177"/>
                  </a:lnTo>
                  <a:lnTo>
                    <a:pt x="501" y="1165"/>
                  </a:lnTo>
                  <a:lnTo>
                    <a:pt x="499" y="1155"/>
                  </a:lnTo>
                  <a:lnTo>
                    <a:pt x="498" y="1148"/>
                  </a:lnTo>
                  <a:lnTo>
                    <a:pt x="499" y="1144"/>
                  </a:lnTo>
                  <a:lnTo>
                    <a:pt x="500" y="1144"/>
                  </a:lnTo>
                  <a:lnTo>
                    <a:pt x="501" y="1145"/>
                  </a:lnTo>
                  <a:lnTo>
                    <a:pt x="503" y="1146"/>
                  </a:lnTo>
                  <a:lnTo>
                    <a:pt x="505" y="1148"/>
                  </a:lnTo>
                  <a:lnTo>
                    <a:pt x="511" y="1155"/>
                  </a:lnTo>
                  <a:lnTo>
                    <a:pt x="517" y="1165"/>
                  </a:lnTo>
                  <a:lnTo>
                    <a:pt x="534" y="1192"/>
                  </a:lnTo>
                  <a:lnTo>
                    <a:pt x="551" y="1226"/>
                  </a:lnTo>
                  <a:lnTo>
                    <a:pt x="568" y="1262"/>
                  </a:lnTo>
                  <a:lnTo>
                    <a:pt x="580" y="1293"/>
                  </a:lnTo>
                  <a:lnTo>
                    <a:pt x="584" y="1305"/>
                  </a:lnTo>
                  <a:lnTo>
                    <a:pt x="586" y="1314"/>
                  </a:lnTo>
                  <a:lnTo>
                    <a:pt x="587" y="1322"/>
                  </a:lnTo>
                  <a:lnTo>
                    <a:pt x="586" y="1325"/>
                  </a:lnTo>
                  <a:close/>
                  <a:moveTo>
                    <a:pt x="71" y="71"/>
                  </a:moveTo>
                  <a:lnTo>
                    <a:pt x="60" y="45"/>
                  </a:lnTo>
                  <a:lnTo>
                    <a:pt x="53" y="23"/>
                  </a:lnTo>
                  <a:lnTo>
                    <a:pt x="49" y="14"/>
                  </a:lnTo>
                  <a:lnTo>
                    <a:pt x="48" y="6"/>
                  </a:lnTo>
                  <a:lnTo>
                    <a:pt x="47" y="2"/>
                  </a:lnTo>
                  <a:lnTo>
                    <a:pt x="48" y="0"/>
                  </a:lnTo>
                  <a:lnTo>
                    <a:pt x="51" y="0"/>
                  </a:lnTo>
                  <a:lnTo>
                    <a:pt x="54" y="2"/>
                  </a:lnTo>
                  <a:lnTo>
                    <a:pt x="57" y="7"/>
                  </a:lnTo>
                  <a:lnTo>
                    <a:pt x="61" y="14"/>
                  </a:lnTo>
                  <a:lnTo>
                    <a:pt x="72" y="34"/>
                  </a:lnTo>
                  <a:lnTo>
                    <a:pt x="84" y="58"/>
                  </a:lnTo>
                  <a:lnTo>
                    <a:pt x="95" y="84"/>
                  </a:lnTo>
                  <a:lnTo>
                    <a:pt x="103" y="106"/>
                  </a:lnTo>
                  <a:lnTo>
                    <a:pt x="105" y="115"/>
                  </a:lnTo>
                  <a:lnTo>
                    <a:pt x="106" y="122"/>
                  </a:lnTo>
                  <a:lnTo>
                    <a:pt x="107" y="127"/>
                  </a:lnTo>
                  <a:lnTo>
                    <a:pt x="106" y="129"/>
                  </a:lnTo>
                  <a:lnTo>
                    <a:pt x="105" y="129"/>
                  </a:lnTo>
                  <a:lnTo>
                    <a:pt x="102" y="127"/>
                  </a:lnTo>
                  <a:lnTo>
                    <a:pt x="98" y="121"/>
                  </a:lnTo>
                  <a:lnTo>
                    <a:pt x="93" y="115"/>
                  </a:lnTo>
                  <a:lnTo>
                    <a:pt x="83" y="95"/>
                  </a:lnTo>
                  <a:lnTo>
                    <a:pt x="71" y="71"/>
                  </a:lnTo>
                  <a:close/>
                  <a:moveTo>
                    <a:pt x="150" y="246"/>
                  </a:moveTo>
                  <a:lnTo>
                    <a:pt x="138" y="219"/>
                  </a:lnTo>
                  <a:lnTo>
                    <a:pt x="129" y="196"/>
                  </a:lnTo>
                  <a:lnTo>
                    <a:pt x="127" y="186"/>
                  </a:lnTo>
                  <a:lnTo>
                    <a:pt x="125" y="179"/>
                  </a:lnTo>
                  <a:lnTo>
                    <a:pt x="125" y="174"/>
                  </a:lnTo>
                  <a:lnTo>
                    <a:pt x="125" y="172"/>
                  </a:lnTo>
                  <a:lnTo>
                    <a:pt x="127" y="172"/>
                  </a:lnTo>
                  <a:lnTo>
                    <a:pt x="130" y="174"/>
                  </a:lnTo>
                  <a:lnTo>
                    <a:pt x="135" y="179"/>
                  </a:lnTo>
                  <a:lnTo>
                    <a:pt x="139" y="187"/>
                  </a:lnTo>
                  <a:lnTo>
                    <a:pt x="150" y="207"/>
                  </a:lnTo>
                  <a:lnTo>
                    <a:pt x="163" y="233"/>
                  </a:lnTo>
                  <a:lnTo>
                    <a:pt x="175" y="261"/>
                  </a:lnTo>
                  <a:lnTo>
                    <a:pt x="183" y="284"/>
                  </a:lnTo>
                  <a:lnTo>
                    <a:pt x="186" y="293"/>
                  </a:lnTo>
                  <a:lnTo>
                    <a:pt x="187" y="300"/>
                  </a:lnTo>
                  <a:lnTo>
                    <a:pt x="189" y="306"/>
                  </a:lnTo>
                  <a:lnTo>
                    <a:pt x="187" y="308"/>
                  </a:lnTo>
                  <a:lnTo>
                    <a:pt x="185" y="308"/>
                  </a:lnTo>
                  <a:lnTo>
                    <a:pt x="182" y="306"/>
                  </a:lnTo>
                  <a:lnTo>
                    <a:pt x="179" y="300"/>
                  </a:lnTo>
                  <a:lnTo>
                    <a:pt x="173" y="292"/>
                  </a:lnTo>
                  <a:lnTo>
                    <a:pt x="162" y="273"/>
                  </a:lnTo>
                  <a:lnTo>
                    <a:pt x="150" y="246"/>
                  </a:lnTo>
                  <a:close/>
                  <a:moveTo>
                    <a:pt x="233" y="432"/>
                  </a:moveTo>
                  <a:lnTo>
                    <a:pt x="221" y="403"/>
                  </a:lnTo>
                  <a:lnTo>
                    <a:pt x="213" y="378"/>
                  </a:lnTo>
                  <a:lnTo>
                    <a:pt x="209" y="368"/>
                  </a:lnTo>
                  <a:lnTo>
                    <a:pt x="207" y="360"/>
                  </a:lnTo>
                  <a:lnTo>
                    <a:pt x="207" y="355"/>
                  </a:lnTo>
                  <a:lnTo>
                    <a:pt x="208" y="352"/>
                  </a:lnTo>
                  <a:lnTo>
                    <a:pt x="209" y="353"/>
                  </a:lnTo>
                  <a:lnTo>
                    <a:pt x="213" y="355"/>
                  </a:lnTo>
                  <a:lnTo>
                    <a:pt x="217" y="360"/>
                  </a:lnTo>
                  <a:lnTo>
                    <a:pt x="223" y="369"/>
                  </a:lnTo>
                  <a:lnTo>
                    <a:pt x="235" y="390"/>
                  </a:lnTo>
                  <a:lnTo>
                    <a:pt x="248" y="417"/>
                  </a:lnTo>
                  <a:lnTo>
                    <a:pt x="260" y="446"/>
                  </a:lnTo>
                  <a:lnTo>
                    <a:pt x="270" y="470"/>
                  </a:lnTo>
                  <a:lnTo>
                    <a:pt x="272" y="480"/>
                  </a:lnTo>
                  <a:lnTo>
                    <a:pt x="274" y="487"/>
                  </a:lnTo>
                  <a:lnTo>
                    <a:pt x="274" y="493"/>
                  </a:lnTo>
                  <a:lnTo>
                    <a:pt x="274" y="495"/>
                  </a:lnTo>
                  <a:lnTo>
                    <a:pt x="272" y="495"/>
                  </a:lnTo>
                  <a:lnTo>
                    <a:pt x="269" y="493"/>
                  </a:lnTo>
                  <a:lnTo>
                    <a:pt x="264" y="487"/>
                  </a:lnTo>
                  <a:lnTo>
                    <a:pt x="259" y="480"/>
                  </a:lnTo>
                  <a:lnTo>
                    <a:pt x="247" y="458"/>
                  </a:lnTo>
                  <a:lnTo>
                    <a:pt x="233" y="432"/>
                  </a:lnTo>
                  <a:close/>
                  <a:moveTo>
                    <a:pt x="322" y="623"/>
                  </a:moveTo>
                  <a:lnTo>
                    <a:pt x="309" y="594"/>
                  </a:lnTo>
                  <a:lnTo>
                    <a:pt x="300" y="569"/>
                  </a:lnTo>
                  <a:lnTo>
                    <a:pt x="297" y="559"/>
                  </a:lnTo>
                  <a:lnTo>
                    <a:pt x="295" y="550"/>
                  </a:lnTo>
                  <a:lnTo>
                    <a:pt x="294" y="544"/>
                  </a:lnTo>
                  <a:lnTo>
                    <a:pt x="295" y="541"/>
                  </a:lnTo>
                  <a:lnTo>
                    <a:pt x="297" y="541"/>
                  </a:lnTo>
                  <a:lnTo>
                    <a:pt x="300" y="544"/>
                  </a:lnTo>
                  <a:lnTo>
                    <a:pt x="305" y="551"/>
                  </a:lnTo>
                  <a:lnTo>
                    <a:pt x="310" y="559"/>
                  </a:lnTo>
                  <a:lnTo>
                    <a:pt x="323" y="581"/>
                  </a:lnTo>
                  <a:lnTo>
                    <a:pt x="338" y="610"/>
                  </a:lnTo>
                  <a:lnTo>
                    <a:pt x="351" y="640"/>
                  </a:lnTo>
                  <a:lnTo>
                    <a:pt x="361" y="665"/>
                  </a:lnTo>
                  <a:lnTo>
                    <a:pt x="364" y="675"/>
                  </a:lnTo>
                  <a:lnTo>
                    <a:pt x="365" y="684"/>
                  </a:lnTo>
                  <a:lnTo>
                    <a:pt x="366" y="689"/>
                  </a:lnTo>
                  <a:lnTo>
                    <a:pt x="365" y="692"/>
                  </a:lnTo>
                  <a:lnTo>
                    <a:pt x="363" y="692"/>
                  </a:lnTo>
                  <a:lnTo>
                    <a:pt x="360" y="689"/>
                  </a:lnTo>
                  <a:lnTo>
                    <a:pt x="355" y="684"/>
                  </a:lnTo>
                  <a:lnTo>
                    <a:pt x="350" y="675"/>
                  </a:lnTo>
                  <a:lnTo>
                    <a:pt x="336" y="653"/>
                  </a:lnTo>
                  <a:lnTo>
                    <a:pt x="322" y="623"/>
                  </a:lnTo>
                  <a:close/>
                  <a:moveTo>
                    <a:pt x="418" y="826"/>
                  </a:moveTo>
                  <a:lnTo>
                    <a:pt x="403" y="794"/>
                  </a:lnTo>
                  <a:lnTo>
                    <a:pt x="393" y="768"/>
                  </a:lnTo>
                  <a:lnTo>
                    <a:pt x="390" y="757"/>
                  </a:lnTo>
                  <a:lnTo>
                    <a:pt x="388" y="749"/>
                  </a:lnTo>
                  <a:lnTo>
                    <a:pt x="387" y="743"/>
                  </a:lnTo>
                  <a:lnTo>
                    <a:pt x="388" y="740"/>
                  </a:lnTo>
                  <a:lnTo>
                    <a:pt x="390" y="740"/>
                  </a:lnTo>
                  <a:lnTo>
                    <a:pt x="395" y="743"/>
                  </a:lnTo>
                  <a:lnTo>
                    <a:pt x="399" y="749"/>
                  </a:lnTo>
                  <a:lnTo>
                    <a:pt x="404" y="758"/>
                  </a:lnTo>
                  <a:lnTo>
                    <a:pt x="418" y="781"/>
                  </a:lnTo>
                  <a:lnTo>
                    <a:pt x="433" y="811"/>
                  </a:lnTo>
                  <a:lnTo>
                    <a:pt x="447" y="843"/>
                  </a:lnTo>
                  <a:lnTo>
                    <a:pt x="457" y="869"/>
                  </a:lnTo>
                  <a:lnTo>
                    <a:pt x="461" y="880"/>
                  </a:lnTo>
                  <a:lnTo>
                    <a:pt x="463" y="889"/>
                  </a:lnTo>
                  <a:lnTo>
                    <a:pt x="464" y="894"/>
                  </a:lnTo>
                  <a:lnTo>
                    <a:pt x="463" y="897"/>
                  </a:lnTo>
                  <a:lnTo>
                    <a:pt x="460" y="897"/>
                  </a:lnTo>
                  <a:lnTo>
                    <a:pt x="457" y="894"/>
                  </a:lnTo>
                  <a:lnTo>
                    <a:pt x="452" y="889"/>
                  </a:lnTo>
                  <a:lnTo>
                    <a:pt x="446" y="880"/>
                  </a:lnTo>
                  <a:lnTo>
                    <a:pt x="433" y="856"/>
                  </a:lnTo>
                  <a:lnTo>
                    <a:pt x="418" y="826"/>
                  </a:lnTo>
                  <a:close/>
                  <a:moveTo>
                    <a:pt x="535" y="1022"/>
                  </a:moveTo>
                  <a:lnTo>
                    <a:pt x="550" y="1055"/>
                  </a:lnTo>
                  <a:lnTo>
                    <a:pt x="561" y="1084"/>
                  </a:lnTo>
                  <a:lnTo>
                    <a:pt x="564" y="1095"/>
                  </a:lnTo>
                  <a:lnTo>
                    <a:pt x="567" y="1103"/>
                  </a:lnTo>
                  <a:lnTo>
                    <a:pt x="568" y="1110"/>
                  </a:lnTo>
                  <a:lnTo>
                    <a:pt x="567" y="1113"/>
                  </a:lnTo>
                  <a:lnTo>
                    <a:pt x="564" y="1112"/>
                  </a:lnTo>
                  <a:lnTo>
                    <a:pt x="560" y="1109"/>
                  </a:lnTo>
                  <a:lnTo>
                    <a:pt x="556" y="1103"/>
                  </a:lnTo>
                  <a:lnTo>
                    <a:pt x="549" y="1094"/>
                  </a:lnTo>
                  <a:lnTo>
                    <a:pt x="535" y="1069"/>
                  </a:lnTo>
                  <a:lnTo>
                    <a:pt x="518" y="1039"/>
                  </a:lnTo>
                  <a:lnTo>
                    <a:pt x="504" y="1006"/>
                  </a:lnTo>
                  <a:lnTo>
                    <a:pt x="492" y="977"/>
                  </a:lnTo>
                  <a:lnTo>
                    <a:pt x="489" y="966"/>
                  </a:lnTo>
                  <a:lnTo>
                    <a:pt x="487" y="957"/>
                  </a:lnTo>
                  <a:lnTo>
                    <a:pt x="486" y="951"/>
                  </a:lnTo>
                  <a:lnTo>
                    <a:pt x="487" y="948"/>
                  </a:lnTo>
                  <a:lnTo>
                    <a:pt x="489" y="948"/>
                  </a:lnTo>
                  <a:lnTo>
                    <a:pt x="493" y="951"/>
                  </a:lnTo>
                  <a:lnTo>
                    <a:pt x="499" y="958"/>
                  </a:lnTo>
                  <a:lnTo>
                    <a:pt x="504" y="966"/>
                  </a:lnTo>
                  <a:lnTo>
                    <a:pt x="519" y="992"/>
                  </a:lnTo>
                  <a:lnTo>
                    <a:pt x="535" y="1022"/>
                  </a:lnTo>
                  <a:close/>
                  <a:moveTo>
                    <a:pt x="626" y="1260"/>
                  </a:moveTo>
                  <a:lnTo>
                    <a:pt x="610" y="1226"/>
                  </a:lnTo>
                  <a:lnTo>
                    <a:pt x="598" y="1197"/>
                  </a:lnTo>
                  <a:lnTo>
                    <a:pt x="595" y="1186"/>
                  </a:lnTo>
                  <a:lnTo>
                    <a:pt x="593" y="1176"/>
                  </a:lnTo>
                  <a:lnTo>
                    <a:pt x="592" y="1169"/>
                  </a:lnTo>
                  <a:lnTo>
                    <a:pt x="593" y="1166"/>
                  </a:lnTo>
                  <a:lnTo>
                    <a:pt x="594" y="1166"/>
                  </a:lnTo>
                  <a:lnTo>
                    <a:pt x="595" y="1166"/>
                  </a:lnTo>
                  <a:lnTo>
                    <a:pt x="597" y="1168"/>
                  </a:lnTo>
                  <a:lnTo>
                    <a:pt x="599" y="1170"/>
                  </a:lnTo>
                  <a:lnTo>
                    <a:pt x="605" y="1177"/>
                  </a:lnTo>
                  <a:lnTo>
                    <a:pt x="612" y="1186"/>
                  </a:lnTo>
                  <a:lnTo>
                    <a:pt x="627" y="1211"/>
                  </a:lnTo>
                  <a:lnTo>
                    <a:pt x="643" y="1244"/>
                  </a:lnTo>
                  <a:lnTo>
                    <a:pt x="660" y="1278"/>
                  </a:lnTo>
                  <a:lnTo>
                    <a:pt x="671" y="1307"/>
                  </a:lnTo>
                  <a:lnTo>
                    <a:pt x="675" y="1318"/>
                  </a:lnTo>
                  <a:lnTo>
                    <a:pt x="677" y="1328"/>
                  </a:lnTo>
                  <a:lnTo>
                    <a:pt x="678" y="1335"/>
                  </a:lnTo>
                  <a:lnTo>
                    <a:pt x="677" y="1338"/>
                  </a:lnTo>
                  <a:lnTo>
                    <a:pt x="674" y="1338"/>
                  </a:lnTo>
                  <a:lnTo>
                    <a:pt x="671" y="1335"/>
                  </a:lnTo>
                  <a:lnTo>
                    <a:pt x="665" y="1328"/>
                  </a:lnTo>
                  <a:lnTo>
                    <a:pt x="659" y="1318"/>
                  </a:lnTo>
                  <a:lnTo>
                    <a:pt x="643" y="1293"/>
                  </a:lnTo>
                  <a:lnTo>
                    <a:pt x="626" y="1260"/>
                  </a:lnTo>
                  <a:close/>
                  <a:moveTo>
                    <a:pt x="267" y="313"/>
                  </a:moveTo>
                  <a:lnTo>
                    <a:pt x="257" y="287"/>
                  </a:lnTo>
                  <a:lnTo>
                    <a:pt x="248" y="265"/>
                  </a:lnTo>
                  <a:lnTo>
                    <a:pt x="246" y="256"/>
                  </a:lnTo>
                  <a:lnTo>
                    <a:pt x="243" y="250"/>
                  </a:lnTo>
                  <a:lnTo>
                    <a:pt x="243" y="244"/>
                  </a:lnTo>
                  <a:lnTo>
                    <a:pt x="244" y="242"/>
                  </a:lnTo>
                  <a:lnTo>
                    <a:pt x="247" y="242"/>
                  </a:lnTo>
                  <a:lnTo>
                    <a:pt x="249" y="244"/>
                  </a:lnTo>
                  <a:lnTo>
                    <a:pt x="253" y="250"/>
                  </a:lnTo>
                  <a:lnTo>
                    <a:pt x="258" y="256"/>
                  </a:lnTo>
                  <a:lnTo>
                    <a:pt x="269" y="276"/>
                  </a:lnTo>
                  <a:lnTo>
                    <a:pt x="281" y="300"/>
                  </a:lnTo>
                  <a:lnTo>
                    <a:pt x="292" y="326"/>
                  </a:lnTo>
                  <a:lnTo>
                    <a:pt x="300" y="348"/>
                  </a:lnTo>
                  <a:lnTo>
                    <a:pt x="303" y="358"/>
                  </a:lnTo>
                  <a:lnTo>
                    <a:pt x="305" y="365"/>
                  </a:lnTo>
                  <a:lnTo>
                    <a:pt x="305" y="370"/>
                  </a:lnTo>
                  <a:lnTo>
                    <a:pt x="304" y="372"/>
                  </a:lnTo>
                  <a:lnTo>
                    <a:pt x="301" y="372"/>
                  </a:lnTo>
                  <a:lnTo>
                    <a:pt x="299" y="370"/>
                  </a:lnTo>
                  <a:lnTo>
                    <a:pt x="295" y="365"/>
                  </a:lnTo>
                  <a:lnTo>
                    <a:pt x="290" y="358"/>
                  </a:lnTo>
                  <a:lnTo>
                    <a:pt x="280" y="338"/>
                  </a:lnTo>
                  <a:lnTo>
                    <a:pt x="267" y="313"/>
                  </a:lnTo>
                  <a:close/>
                  <a:moveTo>
                    <a:pt x="347" y="490"/>
                  </a:moveTo>
                  <a:lnTo>
                    <a:pt x="336" y="462"/>
                  </a:lnTo>
                  <a:lnTo>
                    <a:pt x="328" y="439"/>
                  </a:lnTo>
                  <a:lnTo>
                    <a:pt x="324" y="429"/>
                  </a:lnTo>
                  <a:lnTo>
                    <a:pt x="323" y="423"/>
                  </a:lnTo>
                  <a:lnTo>
                    <a:pt x="322" y="417"/>
                  </a:lnTo>
                  <a:lnTo>
                    <a:pt x="323" y="414"/>
                  </a:lnTo>
                  <a:lnTo>
                    <a:pt x="326" y="414"/>
                  </a:lnTo>
                  <a:lnTo>
                    <a:pt x="329" y="417"/>
                  </a:lnTo>
                  <a:lnTo>
                    <a:pt x="332" y="423"/>
                  </a:lnTo>
                  <a:lnTo>
                    <a:pt x="338" y="429"/>
                  </a:lnTo>
                  <a:lnTo>
                    <a:pt x="350" y="450"/>
                  </a:lnTo>
                  <a:lnTo>
                    <a:pt x="363" y="476"/>
                  </a:lnTo>
                  <a:lnTo>
                    <a:pt x="374" y="504"/>
                  </a:lnTo>
                  <a:lnTo>
                    <a:pt x="383" y="527"/>
                  </a:lnTo>
                  <a:lnTo>
                    <a:pt x="386" y="537"/>
                  </a:lnTo>
                  <a:lnTo>
                    <a:pt x="387" y="543"/>
                  </a:lnTo>
                  <a:lnTo>
                    <a:pt x="388" y="549"/>
                  </a:lnTo>
                  <a:lnTo>
                    <a:pt x="387" y="551"/>
                  </a:lnTo>
                  <a:lnTo>
                    <a:pt x="385" y="551"/>
                  </a:lnTo>
                  <a:lnTo>
                    <a:pt x="381" y="549"/>
                  </a:lnTo>
                  <a:lnTo>
                    <a:pt x="378" y="543"/>
                  </a:lnTo>
                  <a:lnTo>
                    <a:pt x="373" y="537"/>
                  </a:lnTo>
                  <a:lnTo>
                    <a:pt x="361" y="516"/>
                  </a:lnTo>
                  <a:lnTo>
                    <a:pt x="347" y="490"/>
                  </a:lnTo>
                  <a:close/>
                  <a:moveTo>
                    <a:pt x="434" y="675"/>
                  </a:moveTo>
                  <a:lnTo>
                    <a:pt x="422" y="646"/>
                  </a:lnTo>
                  <a:lnTo>
                    <a:pt x="412" y="622"/>
                  </a:lnTo>
                  <a:lnTo>
                    <a:pt x="409" y="612"/>
                  </a:lnTo>
                  <a:lnTo>
                    <a:pt x="408" y="605"/>
                  </a:lnTo>
                  <a:lnTo>
                    <a:pt x="407" y="599"/>
                  </a:lnTo>
                  <a:lnTo>
                    <a:pt x="408" y="596"/>
                  </a:lnTo>
                  <a:lnTo>
                    <a:pt x="410" y="596"/>
                  </a:lnTo>
                  <a:lnTo>
                    <a:pt x="413" y="599"/>
                  </a:lnTo>
                  <a:lnTo>
                    <a:pt x="418" y="605"/>
                  </a:lnTo>
                  <a:lnTo>
                    <a:pt x="423" y="612"/>
                  </a:lnTo>
                  <a:lnTo>
                    <a:pt x="435" y="633"/>
                  </a:lnTo>
                  <a:lnTo>
                    <a:pt x="449" y="661"/>
                  </a:lnTo>
                  <a:lnTo>
                    <a:pt x="461" y="689"/>
                  </a:lnTo>
                  <a:lnTo>
                    <a:pt x="471" y="714"/>
                  </a:lnTo>
                  <a:lnTo>
                    <a:pt x="473" y="723"/>
                  </a:lnTo>
                  <a:lnTo>
                    <a:pt x="476" y="732"/>
                  </a:lnTo>
                  <a:lnTo>
                    <a:pt x="476" y="737"/>
                  </a:lnTo>
                  <a:lnTo>
                    <a:pt x="476" y="740"/>
                  </a:lnTo>
                  <a:lnTo>
                    <a:pt x="473" y="740"/>
                  </a:lnTo>
                  <a:lnTo>
                    <a:pt x="470" y="737"/>
                  </a:lnTo>
                  <a:lnTo>
                    <a:pt x="466" y="732"/>
                  </a:lnTo>
                  <a:lnTo>
                    <a:pt x="460" y="723"/>
                  </a:lnTo>
                  <a:lnTo>
                    <a:pt x="448" y="702"/>
                  </a:lnTo>
                  <a:lnTo>
                    <a:pt x="434" y="675"/>
                  </a:lnTo>
                  <a:close/>
                  <a:moveTo>
                    <a:pt x="525" y="869"/>
                  </a:moveTo>
                  <a:lnTo>
                    <a:pt x="512" y="838"/>
                  </a:lnTo>
                  <a:lnTo>
                    <a:pt x="502" y="813"/>
                  </a:lnTo>
                  <a:lnTo>
                    <a:pt x="499" y="803"/>
                  </a:lnTo>
                  <a:lnTo>
                    <a:pt x="496" y="794"/>
                  </a:lnTo>
                  <a:lnTo>
                    <a:pt x="496" y="789"/>
                  </a:lnTo>
                  <a:lnTo>
                    <a:pt x="498" y="786"/>
                  </a:lnTo>
                  <a:lnTo>
                    <a:pt x="500" y="786"/>
                  </a:lnTo>
                  <a:lnTo>
                    <a:pt x="503" y="789"/>
                  </a:lnTo>
                  <a:lnTo>
                    <a:pt x="507" y="794"/>
                  </a:lnTo>
                  <a:lnTo>
                    <a:pt x="513" y="803"/>
                  </a:lnTo>
                  <a:lnTo>
                    <a:pt x="526" y="825"/>
                  </a:lnTo>
                  <a:lnTo>
                    <a:pt x="541" y="855"/>
                  </a:lnTo>
                  <a:lnTo>
                    <a:pt x="555" y="884"/>
                  </a:lnTo>
                  <a:lnTo>
                    <a:pt x="564" y="909"/>
                  </a:lnTo>
                  <a:lnTo>
                    <a:pt x="568" y="920"/>
                  </a:lnTo>
                  <a:lnTo>
                    <a:pt x="570" y="928"/>
                  </a:lnTo>
                  <a:lnTo>
                    <a:pt x="570" y="934"/>
                  </a:lnTo>
                  <a:lnTo>
                    <a:pt x="570" y="937"/>
                  </a:lnTo>
                  <a:lnTo>
                    <a:pt x="569" y="937"/>
                  </a:lnTo>
                  <a:lnTo>
                    <a:pt x="567" y="937"/>
                  </a:lnTo>
                  <a:lnTo>
                    <a:pt x="566" y="936"/>
                  </a:lnTo>
                  <a:lnTo>
                    <a:pt x="563" y="934"/>
                  </a:lnTo>
                  <a:lnTo>
                    <a:pt x="559" y="928"/>
                  </a:lnTo>
                  <a:lnTo>
                    <a:pt x="553" y="920"/>
                  </a:lnTo>
                  <a:lnTo>
                    <a:pt x="540" y="897"/>
                  </a:lnTo>
                  <a:lnTo>
                    <a:pt x="525" y="869"/>
                  </a:lnTo>
                  <a:close/>
                  <a:moveTo>
                    <a:pt x="622" y="1072"/>
                  </a:moveTo>
                  <a:lnTo>
                    <a:pt x="608" y="1040"/>
                  </a:lnTo>
                  <a:lnTo>
                    <a:pt x="598" y="1014"/>
                  </a:lnTo>
                  <a:lnTo>
                    <a:pt x="594" y="1003"/>
                  </a:lnTo>
                  <a:lnTo>
                    <a:pt x="592" y="994"/>
                  </a:lnTo>
                  <a:lnTo>
                    <a:pt x="592" y="988"/>
                  </a:lnTo>
                  <a:lnTo>
                    <a:pt x="593" y="985"/>
                  </a:lnTo>
                  <a:lnTo>
                    <a:pt x="595" y="985"/>
                  </a:lnTo>
                  <a:lnTo>
                    <a:pt x="598" y="988"/>
                  </a:lnTo>
                  <a:lnTo>
                    <a:pt x="604" y="994"/>
                  </a:lnTo>
                  <a:lnTo>
                    <a:pt x="609" y="1003"/>
                  </a:lnTo>
                  <a:lnTo>
                    <a:pt x="624" y="1027"/>
                  </a:lnTo>
                  <a:lnTo>
                    <a:pt x="639" y="1056"/>
                  </a:lnTo>
                  <a:lnTo>
                    <a:pt x="653" y="1088"/>
                  </a:lnTo>
                  <a:lnTo>
                    <a:pt x="664" y="1114"/>
                  </a:lnTo>
                  <a:lnTo>
                    <a:pt x="667" y="1125"/>
                  </a:lnTo>
                  <a:lnTo>
                    <a:pt x="670" y="1134"/>
                  </a:lnTo>
                  <a:lnTo>
                    <a:pt x="671" y="1140"/>
                  </a:lnTo>
                  <a:lnTo>
                    <a:pt x="670" y="1143"/>
                  </a:lnTo>
                  <a:lnTo>
                    <a:pt x="669" y="1143"/>
                  </a:lnTo>
                  <a:lnTo>
                    <a:pt x="667" y="1143"/>
                  </a:lnTo>
                  <a:lnTo>
                    <a:pt x="665" y="1142"/>
                  </a:lnTo>
                  <a:lnTo>
                    <a:pt x="663" y="1140"/>
                  </a:lnTo>
                  <a:lnTo>
                    <a:pt x="658" y="1134"/>
                  </a:lnTo>
                  <a:lnTo>
                    <a:pt x="652" y="1125"/>
                  </a:lnTo>
                  <a:lnTo>
                    <a:pt x="638" y="1101"/>
                  </a:lnTo>
                  <a:lnTo>
                    <a:pt x="622" y="1072"/>
                  </a:lnTo>
                  <a:close/>
                  <a:moveTo>
                    <a:pt x="470" y="554"/>
                  </a:moveTo>
                  <a:lnTo>
                    <a:pt x="458" y="529"/>
                  </a:lnTo>
                  <a:lnTo>
                    <a:pt x="450" y="506"/>
                  </a:lnTo>
                  <a:lnTo>
                    <a:pt x="448" y="497"/>
                  </a:lnTo>
                  <a:lnTo>
                    <a:pt x="446" y="490"/>
                  </a:lnTo>
                  <a:lnTo>
                    <a:pt x="446" y="485"/>
                  </a:lnTo>
                  <a:lnTo>
                    <a:pt x="447" y="482"/>
                  </a:lnTo>
                  <a:lnTo>
                    <a:pt x="448" y="482"/>
                  </a:lnTo>
                  <a:lnTo>
                    <a:pt x="452" y="485"/>
                  </a:lnTo>
                  <a:lnTo>
                    <a:pt x="456" y="490"/>
                  </a:lnTo>
                  <a:lnTo>
                    <a:pt x="460" y="497"/>
                  </a:lnTo>
                  <a:lnTo>
                    <a:pt x="472" y="516"/>
                  </a:lnTo>
                  <a:lnTo>
                    <a:pt x="484" y="541"/>
                  </a:lnTo>
                  <a:lnTo>
                    <a:pt x="495" y="567"/>
                  </a:lnTo>
                  <a:lnTo>
                    <a:pt x="504" y="589"/>
                  </a:lnTo>
                  <a:lnTo>
                    <a:pt x="506" y="598"/>
                  </a:lnTo>
                  <a:lnTo>
                    <a:pt x="509" y="606"/>
                  </a:lnTo>
                  <a:lnTo>
                    <a:pt x="509" y="611"/>
                  </a:lnTo>
                  <a:lnTo>
                    <a:pt x="507" y="614"/>
                  </a:lnTo>
                  <a:lnTo>
                    <a:pt x="505" y="614"/>
                  </a:lnTo>
                  <a:lnTo>
                    <a:pt x="503" y="611"/>
                  </a:lnTo>
                  <a:lnTo>
                    <a:pt x="499" y="606"/>
                  </a:lnTo>
                  <a:lnTo>
                    <a:pt x="494" y="599"/>
                  </a:lnTo>
                  <a:lnTo>
                    <a:pt x="482" y="580"/>
                  </a:lnTo>
                  <a:lnTo>
                    <a:pt x="470" y="554"/>
                  </a:lnTo>
                  <a:close/>
                  <a:moveTo>
                    <a:pt x="552" y="732"/>
                  </a:moveTo>
                  <a:lnTo>
                    <a:pt x="540" y="704"/>
                  </a:lnTo>
                  <a:lnTo>
                    <a:pt x="532" y="680"/>
                  </a:lnTo>
                  <a:lnTo>
                    <a:pt x="529" y="672"/>
                  </a:lnTo>
                  <a:lnTo>
                    <a:pt x="527" y="664"/>
                  </a:lnTo>
                  <a:lnTo>
                    <a:pt x="527" y="658"/>
                  </a:lnTo>
                  <a:lnTo>
                    <a:pt x="528" y="655"/>
                  </a:lnTo>
                  <a:lnTo>
                    <a:pt x="530" y="655"/>
                  </a:lnTo>
                  <a:lnTo>
                    <a:pt x="534" y="658"/>
                  </a:lnTo>
                  <a:lnTo>
                    <a:pt x="537" y="664"/>
                  </a:lnTo>
                  <a:lnTo>
                    <a:pt x="542" y="671"/>
                  </a:lnTo>
                  <a:lnTo>
                    <a:pt x="555" y="691"/>
                  </a:lnTo>
                  <a:lnTo>
                    <a:pt x="568" y="718"/>
                  </a:lnTo>
                  <a:lnTo>
                    <a:pt x="580" y="745"/>
                  </a:lnTo>
                  <a:lnTo>
                    <a:pt x="589" y="768"/>
                  </a:lnTo>
                  <a:lnTo>
                    <a:pt x="592" y="778"/>
                  </a:lnTo>
                  <a:lnTo>
                    <a:pt x="593" y="785"/>
                  </a:lnTo>
                  <a:lnTo>
                    <a:pt x="594" y="790"/>
                  </a:lnTo>
                  <a:lnTo>
                    <a:pt x="593" y="793"/>
                  </a:lnTo>
                  <a:lnTo>
                    <a:pt x="591" y="793"/>
                  </a:lnTo>
                  <a:lnTo>
                    <a:pt x="587" y="790"/>
                  </a:lnTo>
                  <a:lnTo>
                    <a:pt x="583" y="786"/>
                  </a:lnTo>
                  <a:lnTo>
                    <a:pt x="578" y="778"/>
                  </a:lnTo>
                  <a:lnTo>
                    <a:pt x="567" y="758"/>
                  </a:lnTo>
                  <a:lnTo>
                    <a:pt x="552" y="732"/>
                  </a:lnTo>
                  <a:close/>
                  <a:moveTo>
                    <a:pt x="656" y="903"/>
                  </a:moveTo>
                  <a:lnTo>
                    <a:pt x="670" y="931"/>
                  </a:lnTo>
                  <a:lnTo>
                    <a:pt x="679" y="955"/>
                  </a:lnTo>
                  <a:lnTo>
                    <a:pt x="682" y="965"/>
                  </a:lnTo>
                  <a:lnTo>
                    <a:pt x="684" y="974"/>
                  </a:lnTo>
                  <a:lnTo>
                    <a:pt x="685" y="980"/>
                  </a:lnTo>
                  <a:lnTo>
                    <a:pt x="684" y="982"/>
                  </a:lnTo>
                  <a:lnTo>
                    <a:pt x="682" y="982"/>
                  </a:lnTo>
                  <a:lnTo>
                    <a:pt x="678" y="980"/>
                  </a:lnTo>
                  <a:lnTo>
                    <a:pt x="673" y="974"/>
                  </a:lnTo>
                  <a:lnTo>
                    <a:pt x="669" y="966"/>
                  </a:lnTo>
                  <a:lnTo>
                    <a:pt x="655" y="945"/>
                  </a:lnTo>
                  <a:lnTo>
                    <a:pt x="641" y="918"/>
                  </a:lnTo>
                  <a:lnTo>
                    <a:pt x="628" y="889"/>
                  </a:lnTo>
                  <a:lnTo>
                    <a:pt x="619" y="865"/>
                  </a:lnTo>
                  <a:lnTo>
                    <a:pt x="616" y="855"/>
                  </a:lnTo>
                  <a:lnTo>
                    <a:pt x="614" y="846"/>
                  </a:lnTo>
                  <a:lnTo>
                    <a:pt x="614" y="840"/>
                  </a:lnTo>
                  <a:lnTo>
                    <a:pt x="615" y="838"/>
                  </a:lnTo>
                  <a:lnTo>
                    <a:pt x="617" y="838"/>
                  </a:lnTo>
                  <a:lnTo>
                    <a:pt x="620" y="840"/>
                  </a:lnTo>
                  <a:lnTo>
                    <a:pt x="625" y="846"/>
                  </a:lnTo>
                  <a:lnTo>
                    <a:pt x="630" y="854"/>
                  </a:lnTo>
                  <a:lnTo>
                    <a:pt x="643" y="875"/>
                  </a:lnTo>
                  <a:lnTo>
                    <a:pt x="656" y="903"/>
                  </a:lnTo>
                  <a:close/>
                </a:path>
              </a:pathLst>
            </a:custGeom>
            <a:solidFill>
              <a:srgbClr val="F4E8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CH"/>
            </a:p>
          </p:txBody>
        </p:sp>
        <p:sp>
          <p:nvSpPr>
            <p:cNvPr id="135" name="Freeform 126"/>
            <p:cNvSpPr>
              <a:spLocks noEditPoints="1"/>
            </p:cNvSpPr>
            <p:nvPr userDrawn="1"/>
          </p:nvSpPr>
          <p:spPr bwMode="auto">
            <a:xfrm>
              <a:off x="8456613" y="4068763"/>
              <a:ext cx="180975" cy="957263"/>
            </a:xfrm>
            <a:custGeom>
              <a:avLst/>
              <a:gdLst>
                <a:gd name="T0" fmla="*/ 3 w 688"/>
                <a:gd name="T1" fmla="*/ 2246 h 3614"/>
                <a:gd name="T2" fmla="*/ 109 w 688"/>
                <a:gd name="T3" fmla="*/ 2285 h 3614"/>
                <a:gd name="T4" fmla="*/ 0 w 688"/>
                <a:gd name="T5" fmla="*/ 1868 h 3614"/>
                <a:gd name="T6" fmla="*/ 25 w 688"/>
                <a:gd name="T7" fmla="*/ 1020 h 3614"/>
                <a:gd name="T8" fmla="*/ 72 w 688"/>
                <a:gd name="T9" fmla="*/ 869 h 3614"/>
                <a:gd name="T10" fmla="*/ 0 w 688"/>
                <a:gd name="T11" fmla="*/ 225 h 3614"/>
                <a:gd name="T12" fmla="*/ 616 w 688"/>
                <a:gd name="T13" fmla="*/ 1476 h 3614"/>
                <a:gd name="T14" fmla="*/ 610 w 688"/>
                <a:gd name="T15" fmla="*/ 1755 h 3614"/>
                <a:gd name="T16" fmla="*/ 632 w 688"/>
                <a:gd name="T17" fmla="*/ 2329 h 3614"/>
                <a:gd name="T18" fmla="*/ 632 w 688"/>
                <a:gd name="T19" fmla="*/ 2683 h 3614"/>
                <a:gd name="T20" fmla="*/ 522 w 688"/>
                <a:gd name="T21" fmla="*/ 2831 h 3614"/>
                <a:gd name="T22" fmla="*/ 672 w 688"/>
                <a:gd name="T23" fmla="*/ 3233 h 3614"/>
                <a:gd name="T24" fmla="*/ 636 w 688"/>
                <a:gd name="T25" fmla="*/ 3527 h 3614"/>
                <a:gd name="T26" fmla="*/ 236 w 688"/>
                <a:gd name="T27" fmla="*/ 2805 h 3614"/>
                <a:gd name="T28" fmla="*/ 568 w 688"/>
                <a:gd name="T29" fmla="*/ 3302 h 3614"/>
                <a:gd name="T30" fmla="*/ 259 w 688"/>
                <a:gd name="T31" fmla="*/ 2724 h 3614"/>
                <a:gd name="T32" fmla="*/ 535 w 688"/>
                <a:gd name="T33" fmla="*/ 3194 h 3614"/>
                <a:gd name="T34" fmla="*/ 436 w 688"/>
                <a:gd name="T35" fmla="*/ 2985 h 3614"/>
                <a:gd name="T36" fmla="*/ 484 w 688"/>
                <a:gd name="T37" fmla="*/ 2970 h 3614"/>
                <a:gd name="T38" fmla="*/ 167 w 688"/>
                <a:gd name="T39" fmla="*/ 2320 h 3614"/>
                <a:gd name="T40" fmla="*/ 577 w 688"/>
                <a:gd name="T41" fmla="*/ 3071 h 3614"/>
                <a:gd name="T42" fmla="*/ 152 w 688"/>
                <a:gd name="T43" fmla="*/ 2209 h 3614"/>
                <a:gd name="T44" fmla="*/ 58 w 688"/>
                <a:gd name="T45" fmla="*/ 1981 h 3614"/>
                <a:gd name="T46" fmla="*/ 363 w 688"/>
                <a:gd name="T47" fmla="*/ 2516 h 3614"/>
                <a:gd name="T48" fmla="*/ 93 w 688"/>
                <a:gd name="T49" fmla="*/ 1925 h 3614"/>
                <a:gd name="T50" fmla="*/ 664 w 688"/>
                <a:gd name="T51" fmla="*/ 3000 h 3614"/>
                <a:gd name="T52" fmla="*/ 174 w 688"/>
                <a:gd name="T53" fmla="*/ 2002 h 3614"/>
                <a:gd name="T54" fmla="*/ 476 w 688"/>
                <a:gd name="T55" fmla="*/ 2598 h 3614"/>
                <a:gd name="T56" fmla="*/ 37 w 688"/>
                <a:gd name="T57" fmla="*/ 1637 h 3614"/>
                <a:gd name="T58" fmla="*/ 353 w 688"/>
                <a:gd name="T59" fmla="*/ 2269 h 3614"/>
                <a:gd name="T60" fmla="*/ 28 w 688"/>
                <a:gd name="T61" fmla="*/ 1539 h 3614"/>
                <a:gd name="T62" fmla="*/ 361 w 688"/>
                <a:gd name="T63" fmla="*/ 2156 h 3614"/>
                <a:gd name="T64" fmla="*/ 481 w 688"/>
                <a:gd name="T65" fmla="*/ 2422 h 3614"/>
                <a:gd name="T66" fmla="*/ 345 w 688"/>
                <a:gd name="T67" fmla="*/ 2049 h 3614"/>
                <a:gd name="T68" fmla="*/ 522 w 688"/>
                <a:gd name="T69" fmla="*/ 2386 h 3614"/>
                <a:gd name="T70" fmla="*/ 295 w 688"/>
                <a:gd name="T71" fmla="*/ 1852 h 3614"/>
                <a:gd name="T72" fmla="*/ 482 w 688"/>
                <a:gd name="T73" fmla="*/ 2207 h 3614"/>
                <a:gd name="T74" fmla="*/ 283 w 688"/>
                <a:gd name="T75" fmla="*/ 1705 h 3614"/>
                <a:gd name="T76" fmla="*/ 580 w 688"/>
                <a:gd name="T77" fmla="*/ 2239 h 3614"/>
                <a:gd name="T78" fmla="*/ 309 w 688"/>
                <a:gd name="T79" fmla="*/ 1625 h 3614"/>
                <a:gd name="T80" fmla="*/ 544 w 688"/>
                <a:gd name="T81" fmla="*/ 2021 h 3614"/>
                <a:gd name="T82" fmla="*/ 196 w 688"/>
                <a:gd name="T83" fmla="*/ 1264 h 3614"/>
                <a:gd name="T84" fmla="*/ 631 w 688"/>
                <a:gd name="T85" fmla="*/ 2074 h 3614"/>
                <a:gd name="T86" fmla="*/ 117 w 688"/>
                <a:gd name="T87" fmla="*/ 955 h 3614"/>
                <a:gd name="T88" fmla="*/ 512 w 688"/>
                <a:gd name="T89" fmla="*/ 1720 h 3614"/>
                <a:gd name="T90" fmla="*/ 568 w 688"/>
                <a:gd name="T91" fmla="*/ 1853 h 3614"/>
                <a:gd name="T92" fmla="*/ 287 w 688"/>
                <a:gd name="T93" fmla="*/ 1124 h 3614"/>
                <a:gd name="T94" fmla="*/ 342 w 688"/>
                <a:gd name="T95" fmla="*/ 1221 h 3614"/>
                <a:gd name="T96" fmla="*/ 48 w 688"/>
                <a:gd name="T97" fmla="*/ 496 h 3614"/>
                <a:gd name="T98" fmla="*/ 357 w 688"/>
                <a:gd name="T99" fmla="*/ 1126 h 3614"/>
                <a:gd name="T100" fmla="*/ 631 w 688"/>
                <a:gd name="T101" fmla="*/ 1634 h 3614"/>
                <a:gd name="T102" fmla="*/ 89 w 688"/>
                <a:gd name="T103" fmla="*/ 415 h 3614"/>
                <a:gd name="T104" fmla="*/ 315 w 688"/>
                <a:gd name="T105" fmla="*/ 877 h 3614"/>
                <a:gd name="T106" fmla="*/ 479 w 688"/>
                <a:gd name="T107" fmla="*/ 1195 h 3614"/>
                <a:gd name="T108" fmla="*/ 226 w 688"/>
                <a:gd name="T109" fmla="*/ 487 h 3614"/>
                <a:gd name="T110" fmla="*/ 399 w 688"/>
                <a:gd name="T111" fmla="*/ 875 h 3614"/>
                <a:gd name="T112" fmla="*/ 609 w 688"/>
                <a:gd name="T113" fmla="*/ 1299 h 3614"/>
                <a:gd name="T114" fmla="*/ 183 w 688"/>
                <a:gd name="T115" fmla="*/ 217 h 3614"/>
                <a:gd name="T116" fmla="*/ 362 w 688"/>
                <a:gd name="T117" fmla="*/ 587 h 3614"/>
                <a:gd name="T118" fmla="*/ 631 w 688"/>
                <a:gd name="T119" fmla="*/ 1104 h 3614"/>
                <a:gd name="T120" fmla="*/ 349 w 688"/>
                <a:gd name="T121" fmla="*/ 379 h 3614"/>
                <a:gd name="T122" fmla="*/ 528 w 688"/>
                <a:gd name="T123" fmla="*/ 702 h 3614"/>
                <a:gd name="T124" fmla="*/ 566 w 688"/>
                <a:gd name="T125" fmla="*/ 615 h 36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88" h="3614">
                  <a:moveTo>
                    <a:pt x="0" y="2383"/>
                  </a:moveTo>
                  <a:lnTo>
                    <a:pt x="0" y="2344"/>
                  </a:lnTo>
                  <a:lnTo>
                    <a:pt x="16" y="2370"/>
                  </a:lnTo>
                  <a:lnTo>
                    <a:pt x="33" y="2399"/>
                  </a:lnTo>
                  <a:lnTo>
                    <a:pt x="51" y="2432"/>
                  </a:lnTo>
                  <a:lnTo>
                    <a:pt x="69" y="2467"/>
                  </a:lnTo>
                  <a:lnTo>
                    <a:pt x="90" y="2505"/>
                  </a:lnTo>
                  <a:lnTo>
                    <a:pt x="109" y="2541"/>
                  </a:lnTo>
                  <a:lnTo>
                    <a:pt x="125" y="2574"/>
                  </a:lnTo>
                  <a:lnTo>
                    <a:pt x="139" y="2604"/>
                  </a:lnTo>
                  <a:lnTo>
                    <a:pt x="151" y="2628"/>
                  </a:lnTo>
                  <a:lnTo>
                    <a:pt x="159" y="2646"/>
                  </a:lnTo>
                  <a:lnTo>
                    <a:pt x="163" y="2660"/>
                  </a:lnTo>
                  <a:lnTo>
                    <a:pt x="163" y="2665"/>
                  </a:lnTo>
                  <a:lnTo>
                    <a:pt x="162" y="2665"/>
                  </a:lnTo>
                  <a:lnTo>
                    <a:pt x="160" y="2663"/>
                  </a:lnTo>
                  <a:lnTo>
                    <a:pt x="157" y="2658"/>
                  </a:lnTo>
                  <a:lnTo>
                    <a:pt x="152" y="2653"/>
                  </a:lnTo>
                  <a:lnTo>
                    <a:pt x="142" y="2637"/>
                  </a:lnTo>
                  <a:lnTo>
                    <a:pt x="127" y="2615"/>
                  </a:lnTo>
                  <a:lnTo>
                    <a:pt x="111" y="2587"/>
                  </a:lnTo>
                  <a:lnTo>
                    <a:pt x="92" y="2555"/>
                  </a:lnTo>
                  <a:lnTo>
                    <a:pt x="72" y="2520"/>
                  </a:lnTo>
                  <a:lnTo>
                    <a:pt x="52" y="2482"/>
                  </a:lnTo>
                  <a:lnTo>
                    <a:pt x="37" y="2456"/>
                  </a:lnTo>
                  <a:lnTo>
                    <a:pt x="24" y="2430"/>
                  </a:lnTo>
                  <a:lnTo>
                    <a:pt x="12" y="2406"/>
                  </a:lnTo>
                  <a:lnTo>
                    <a:pt x="0" y="2383"/>
                  </a:lnTo>
                  <a:close/>
                  <a:moveTo>
                    <a:pt x="0" y="2325"/>
                  </a:moveTo>
                  <a:lnTo>
                    <a:pt x="0" y="2277"/>
                  </a:lnTo>
                  <a:lnTo>
                    <a:pt x="18" y="2311"/>
                  </a:lnTo>
                  <a:lnTo>
                    <a:pt x="33" y="2342"/>
                  </a:lnTo>
                  <a:lnTo>
                    <a:pt x="47" y="2370"/>
                  </a:lnTo>
                  <a:lnTo>
                    <a:pt x="59" y="2395"/>
                  </a:lnTo>
                  <a:lnTo>
                    <a:pt x="68" y="2416"/>
                  </a:lnTo>
                  <a:lnTo>
                    <a:pt x="75" y="2433"/>
                  </a:lnTo>
                  <a:lnTo>
                    <a:pt x="78" y="2444"/>
                  </a:lnTo>
                  <a:lnTo>
                    <a:pt x="78" y="2448"/>
                  </a:lnTo>
                  <a:lnTo>
                    <a:pt x="76" y="2447"/>
                  </a:lnTo>
                  <a:lnTo>
                    <a:pt x="70" y="2440"/>
                  </a:lnTo>
                  <a:lnTo>
                    <a:pt x="63" y="2430"/>
                  </a:lnTo>
                  <a:lnTo>
                    <a:pt x="54" y="2415"/>
                  </a:lnTo>
                  <a:lnTo>
                    <a:pt x="30" y="2376"/>
                  </a:lnTo>
                  <a:lnTo>
                    <a:pt x="0" y="2325"/>
                  </a:lnTo>
                  <a:close/>
                  <a:moveTo>
                    <a:pt x="0" y="2244"/>
                  </a:moveTo>
                  <a:lnTo>
                    <a:pt x="0" y="2228"/>
                  </a:lnTo>
                  <a:lnTo>
                    <a:pt x="3" y="2235"/>
                  </a:lnTo>
                  <a:lnTo>
                    <a:pt x="5" y="2241"/>
                  </a:lnTo>
                  <a:lnTo>
                    <a:pt x="6" y="2245"/>
                  </a:lnTo>
                  <a:lnTo>
                    <a:pt x="5" y="2246"/>
                  </a:lnTo>
                  <a:lnTo>
                    <a:pt x="3" y="2246"/>
                  </a:lnTo>
                  <a:lnTo>
                    <a:pt x="0" y="2244"/>
                  </a:lnTo>
                  <a:close/>
                  <a:moveTo>
                    <a:pt x="0" y="2175"/>
                  </a:moveTo>
                  <a:lnTo>
                    <a:pt x="0" y="2172"/>
                  </a:lnTo>
                  <a:lnTo>
                    <a:pt x="0" y="2172"/>
                  </a:lnTo>
                  <a:lnTo>
                    <a:pt x="1" y="2172"/>
                  </a:lnTo>
                  <a:lnTo>
                    <a:pt x="2" y="2172"/>
                  </a:lnTo>
                  <a:lnTo>
                    <a:pt x="5" y="2173"/>
                  </a:lnTo>
                  <a:lnTo>
                    <a:pt x="8" y="2177"/>
                  </a:lnTo>
                  <a:lnTo>
                    <a:pt x="12" y="2183"/>
                  </a:lnTo>
                  <a:lnTo>
                    <a:pt x="22" y="2197"/>
                  </a:lnTo>
                  <a:lnTo>
                    <a:pt x="35" y="2218"/>
                  </a:lnTo>
                  <a:lnTo>
                    <a:pt x="51" y="2243"/>
                  </a:lnTo>
                  <a:lnTo>
                    <a:pt x="67" y="2273"/>
                  </a:lnTo>
                  <a:lnTo>
                    <a:pt x="86" y="2306"/>
                  </a:lnTo>
                  <a:lnTo>
                    <a:pt x="105" y="2342"/>
                  </a:lnTo>
                  <a:lnTo>
                    <a:pt x="124" y="2378"/>
                  </a:lnTo>
                  <a:lnTo>
                    <a:pt x="142" y="2412"/>
                  </a:lnTo>
                  <a:lnTo>
                    <a:pt x="157" y="2443"/>
                  </a:lnTo>
                  <a:lnTo>
                    <a:pt x="170" y="2470"/>
                  </a:lnTo>
                  <a:lnTo>
                    <a:pt x="180" y="2493"/>
                  </a:lnTo>
                  <a:lnTo>
                    <a:pt x="188" y="2510"/>
                  </a:lnTo>
                  <a:lnTo>
                    <a:pt x="191" y="2523"/>
                  </a:lnTo>
                  <a:lnTo>
                    <a:pt x="192" y="2528"/>
                  </a:lnTo>
                  <a:lnTo>
                    <a:pt x="190" y="2527"/>
                  </a:lnTo>
                  <a:lnTo>
                    <a:pt x="188" y="2526"/>
                  </a:lnTo>
                  <a:lnTo>
                    <a:pt x="184" y="2523"/>
                  </a:lnTo>
                  <a:lnTo>
                    <a:pt x="180" y="2517"/>
                  </a:lnTo>
                  <a:lnTo>
                    <a:pt x="170" y="2502"/>
                  </a:lnTo>
                  <a:lnTo>
                    <a:pt x="157" y="2482"/>
                  </a:lnTo>
                  <a:lnTo>
                    <a:pt x="142" y="2457"/>
                  </a:lnTo>
                  <a:lnTo>
                    <a:pt x="124" y="2427"/>
                  </a:lnTo>
                  <a:lnTo>
                    <a:pt x="105" y="2394"/>
                  </a:lnTo>
                  <a:lnTo>
                    <a:pt x="87" y="2359"/>
                  </a:lnTo>
                  <a:lnTo>
                    <a:pt x="69" y="2326"/>
                  </a:lnTo>
                  <a:lnTo>
                    <a:pt x="53" y="2295"/>
                  </a:lnTo>
                  <a:lnTo>
                    <a:pt x="39" y="2266"/>
                  </a:lnTo>
                  <a:lnTo>
                    <a:pt x="26" y="2240"/>
                  </a:lnTo>
                  <a:lnTo>
                    <a:pt x="17" y="2217"/>
                  </a:lnTo>
                  <a:lnTo>
                    <a:pt x="8" y="2198"/>
                  </a:lnTo>
                  <a:lnTo>
                    <a:pt x="2" y="2184"/>
                  </a:lnTo>
                  <a:lnTo>
                    <a:pt x="0" y="2175"/>
                  </a:lnTo>
                  <a:close/>
                  <a:moveTo>
                    <a:pt x="0" y="2124"/>
                  </a:moveTo>
                  <a:lnTo>
                    <a:pt x="0" y="2076"/>
                  </a:lnTo>
                  <a:lnTo>
                    <a:pt x="11" y="2096"/>
                  </a:lnTo>
                  <a:lnTo>
                    <a:pt x="23" y="2116"/>
                  </a:lnTo>
                  <a:lnTo>
                    <a:pt x="34" y="2138"/>
                  </a:lnTo>
                  <a:lnTo>
                    <a:pt x="46" y="2161"/>
                  </a:lnTo>
                  <a:lnTo>
                    <a:pt x="65" y="2196"/>
                  </a:lnTo>
                  <a:lnTo>
                    <a:pt x="81" y="2229"/>
                  </a:lnTo>
                  <a:lnTo>
                    <a:pt x="95" y="2258"/>
                  </a:lnTo>
                  <a:lnTo>
                    <a:pt x="109" y="2285"/>
                  </a:lnTo>
                  <a:lnTo>
                    <a:pt x="119" y="2307"/>
                  </a:lnTo>
                  <a:lnTo>
                    <a:pt x="125" y="2324"/>
                  </a:lnTo>
                  <a:lnTo>
                    <a:pt x="127" y="2331"/>
                  </a:lnTo>
                  <a:lnTo>
                    <a:pt x="128" y="2336"/>
                  </a:lnTo>
                  <a:lnTo>
                    <a:pt x="129" y="2339"/>
                  </a:lnTo>
                  <a:lnTo>
                    <a:pt x="128" y="2341"/>
                  </a:lnTo>
                  <a:lnTo>
                    <a:pt x="127" y="2341"/>
                  </a:lnTo>
                  <a:lnTo>
                    <a:pt x="125" y="2339"/>
                  </a:lnTo>
                  <a:lnTo>
                    <a:pt x="122" y="2336"/>
                  </a:lnTo>
                  <a:lnTo>
                    <a:pt x="117" y="2331"/>
                  </a:lnTo>
                  <a:lnTo>
                    <a:pt x="108" y="2316"/>
                  </a:lnTo>
                  <a:lnTo>
                    <a:pt x="95" y="2297"/>
                  </a:lnTo>
                  <a:lnTo>
                    <a:pt x="81" y="2273"/>
                  </a:lnTo>
                  <a:lnTo>
                    <a:pt x="65" y="2244"/>
                  </a:lnTo>
                  <a:lnTo>
                    <a:pt x="47" y="2212"/>
                  </a:lnTo>
                  <a:lnTo>
                    <a:pt x="29" y="2178"/>
                  </a:lnTo>
                  <a:lnTo>
                    <a:pt x="21" y="2164"/>
                  </a:lnTo>
                  <a:lnTo>
                    <a:pt x="14" y="2150"/>
                  </a:lnTo>
                  <a:lnTo>
                    <a:pt x="7" y="2137"/>
                  </a:lnTo>
                  <a:lnTo>
                    <a:pt x="0" y="2124"/>
                  </a:lnTo>
                  <a:close/>
                  <a:moveTo>
                    <a:pt x="0" y="2049"/>
                  </a:moveTo>
                  <a:lnTo>
                    <a:pt x="0" y="1999"/>
                  </a:lnTo>
                  <a:lnTo>
                    <a:pt x="18" y="2031"/>
                  </a:lnTo>
                  <a:lnTo>
                    <a:pt x="33" y="2062"/>
                  </a:lnTo>
                  <a:lnTo>
                    <a:pt x="47" y="2091"/>
                  </a:lnTo>
                  <a:lnTo>
                    <a:pt x="58" y="2116"/>
                  </a:lnTo>
                  <a:lnTo>
                    <a:pt x="68" y="2138"/>
                  </a:lnTo>
                  <a:lnTo>
                    <a:pt x="74" y="2154"/>
                  </a:lnTo>
                  <a:lnTo>
                    <a:pt x="77" y="2165"/>
                  </a:lnTo>
                  <a:lnTo>
                    <a:pt x="77" y="2170"/>
                  </a:lnTo>
                  <a:lnTo>
                    <a:pt x="75" y="2169"/>
                  </a:lnTo>
                  <a:lnTo>
                    <a:pt x="69" y="2163"/>
                  </a:lnTo>
                  <a:lnTo>
                    <a:pt x="62" y="2152"/>
                  </a:lnTo>
                  <a:lnTo>
                    <a:pt x="52" y="2138"/>
                  </a:lnTo>
                  <a:lnTo>
                    <a:pt x="29" y="2099"/>
                  </a:lnTo>
                  <a:lnTo>
                    <a:pt x="0" y="2049"/>
                  </a:lnTo>
                  <a:close/>
                  <a:moveTo>
                    <a:pt x="0" y="1965"/>
                  </a:moveTo>
                  <a:lnTo>
                    <a:pt x="0" y="1922"/>
                  </a:lnTo>
                  <a:lnTo>
                    <a:pt x="17" y="1957"/>
                  </a:lnTo>
                  <a:lnTo>
                    <a:pt x="29" y="1985"/>
                  </a:lnTo>
                  <a:lnTo>
                    <a:pt x="33" y="1996"/>
                  </a:lnTo>
                  <a:lnTo>
                    <a:pt x="35" y="2005"/>
                  </a:lnTo>
                  <a:lnTo>
                    <a:pt x="37" y="2011"/>
                  </a:lnTo>
                  <a:lnTo>
                    <a:pt x="36" y="2014"/>
                  </a:lnTo>
                  <a:lnTo>
                    <a:pt x="35" y="2014"/>
                  </a:lnTo>
                  <a:lnTo>
                    <a:pt x="32" y="2012"/>
                  </a:lnTo>
                  <a:lnTo>
                    <a:pt x="29" y="2008"/>
                  </a:lnTo>
                  <a:lnTo>
                    <a:pt x="24" y="2003"/>
                  </a:lnTo>
                  <a:lnTo>
                    <a:pt x="14" y="1987"/>
                  </a:lnTo>
                  <a:lnTo>
                    <a:pt x="0" y="1965"/>
                  </a:lnTo>
                  <a:close/>
                  <a:moveTo>
                    <a:pt x="0" y="1868"/>
                  </a:moveTo>
                  <a:lnTo>
                    <a:pt x="0" y="1848"/>
                  </a:lnTo>
                  <a:lnTo>
                    <a:pt x="3" y="1857"/>
                  </a:lnTo>
                  <a:lnTo>
                    <a:pt x="6" y="1865"/>
                  </a:lnTo>
                  <a:lnTo>
                    <a:pt x="7" y="1869"/>
                  </a:lnTo>
                  <a:lnTo>
                    <a:pt x="6" y="1873"/>
                  </a:lnTo>
                  <a:lnTo>
                    <a:pt x="5" y="1871"/>
                  </a:lnTo>
                  <a:lnTo>
                    <a:pt x="0" y="1868"/>
                  </a:lnTo>
                  <a:close/>
                  <a:moveTo>
                    <a:pt x="0" y="1366"/>
                  </a:moveTo>
                  <a:lnTo>
                    <a:pt x="0" y="1355"/>
                  </a:lnTo>
                  <a:lnTo>
                    <a:pt x="1" y="1362"/>
                  </a:lnTo>
                  <a:lnTo>
                    <a:pt x="1" y="1366"/>
                  </a:lnTo>
                  <a:lnTo>
                    <a:pt x="1" y="1366"/>
                  </a:lnTo>
                  <a:lnTo>
                    <a:pt x="0" y="1366"/>
                  </a:lnTo>
                  <a:close/>
                  <a:moveTo>
                    <a:pt x="0" y="1266"/>
                  </a:moveTo>
                  <a:lnTo>
                    <a:pt x="0" y="1223"/>
                  </a:lnTo>
                  <a:lnTo>
                    <a:pt x="13" y="1252"/>
                  </a:lnTo>
                  <a:lnTo>
                    <a:pt x="22" y="1276"/>
                  </a:lnTo>
                  <a:lnTo>
                    <a:pt x="25" y="1286"/>
                  </a:lnTo>
                  <a:lnTo>
                    <a:pt x="28" y="1294"/>
                  </a:lnTo>
                  <a:lnTo>
                    <a:pt x="28" y="1298"/>
                  </a:lnTo>
                  <a:lnTo>
                    <a:pt x="28" y="1301"/>
                  </a:lnTo>
                  <a:lnTo>
                    <a:pt x="25" y="1301"/>
                  </a:lnTo>
                  <a:lnTo>
                    <a:pt x="24" y="1300"/>
                  </a:lnTo>
                  <a:lnTo>
                    <a:pt x="21" y="1297"/>
                  </a:lnTo>
                  <a:lnTo>
                    <a:pt x="18" y="1294"/>
                  </a:lnTo>
                  <a:lnTo>
                    <a:pt x="10" y="1283"/>
                  </a:lnTo>
                  <a:lnTo>
                    <a:pt x="0" y="1266"/>
                  </a:lnTo>
                  <a:close/>
                  <a:moveTo>
                    <a:pt x="0" y="1150"/>
                  </a:moveTo>
                  <a:lnTo>
                    <a:pt x="0" y="1097"/>
                  </a:lnTo>
                  <a:lnTo>
                    <a:pt x="7" y="1110"/>
                  </a:lnTo>
                  <a:lnTo>
                    <a:pt x="14" y="1123"/>
                  </a:lnTo>
                  <a:lnTo>
                    <a:pt x="35" y="1169"/>
                  </a:lnTo>
                  <a:lnTo>
                    <a:pt x="52" y="1207"/>
                  </a:lnTo>
                  <a:lnTo>
                    <a:pt x="57" y="1223"/>
                  </a:lnTo>
                  <a:lnTo>
                    <a:pt x="62" y="1235"/>
                  </a:lnTo>
                  <a:lnTo>
                    <a:pt x="63" y="1243"/>
                  </a:lnTo>
                  <a:lnTo>
                    <a:pt x="63" y="1248"/>
                  </a:lnTo>
                  <a:lnTo>
                    <a:pt x="62" y="1248"/>
                  </a:lnTo>
                  <a:lnTo>
                    <a:pt x="59" y="1247"/>
                  </a:lnTo>
                  <a:lnTo>
                    <a:pt x="57" y="1244"/>
                  </a:lnTo>
                  <a:lnTo>
                    <a:pt x="55" y="1242"/>
                  </a:lnTo>
                  <a:lnTo>
                    <a:pt x="48" y="1234"/>
                  </a:lnTo>
                  <a:lnTo>
                    <a:pt x="41" y="1223"/>
                  </a:lnTo>
                  <a:lnTo>
                    <a:pt x="22" y="1191"/>
                  </a:lnTo>
                  <a:lnTo>
                    <a:pt x="0" y="1150"/>
                  </a:lnTo>
                  <a:close/>
                  <a:moveTo>
                    <a:pt x="0" y="1008"/>
                  </a:moveTo>
                  <a:lnTo>
                    <a:pt x="0" y="985"/>
                  </a:lnTo>
                  <a:lnTo>
                    <a:pt x="5" y="989"/>
                  </a:lnTo>
                  <a:lnTo>
                    <a:pt x="11" y="997"/>
                  </a:lnTo>
                  <a:lnTo>
                    <a:pt x="18" y="1007"/>
                  </a:lnTo>
                  <a:lnTo>
                    <a:pt x="25" y="1020"/>
                  </a:lnTo>
                  <a:lnTo>
                    <a:pt x="42" y="1049"/>
                  </a:lnTo>
                  <a:lnTo>
                    <a:pt x="60" y="1086"/>
                  </a:lnTo>
                  <a:lnTo>
                    <a:pt x="81" y="1129"/>
                  </a:lnTo>
                  <a:lnTo>
                    <a:pt x="97" y="1167"/>
                  </a:lnTo>
                  <a:lnTo>
                    <a:pt x="102" y="1181"/>
                  </a:lnTo>
                  <a:lnTo>
                    <a:pt x="105" y="1193"/>
                  </a:lnTo>
                  <a:lnTo>
                    <a:pt x="106" y="1201"/>
                  </a:lnTo>
                  <a:lnTo>
                    <a:pt x="106" y="1205"/>
                  </a:lnTo>
                  <a:lnTo>
                    <a:pt x="104" y="1205"/>
                  </a:lnTo>
                  <a:lnTo>
                    <a:pt x="103" y="1204"/>
                  </a:lnTo>
                  <a:lnTo>
                    <a:pt x="101" y="1202"/>
                  </a:lnTo>
                  <a:lnTo>
                    <a:pt x="98" y="1200"/>
                  </a:lnTo>
                  <a:lnTo>
                    <a:pt x="91" y="1191"/>
                  </a:lnTo>
                  <a:lnTo>
                    <a:pt x="83" y="1178"/>
                  </a:lnTo>
                  <a:lnTo>
                    <a:pt x="64" y="1145"/>
                  </a:lnTo>
                  <a:lnTo>
                    <a:pt x="42" y="1102"/>
                  </a:lnTo>
                  <a:lnTo>
                    <a:pt x="29" y="1075"/>
                  </a:lnTo>
                  <a:lnTo>
                    <a:pt x="17" y="1049"/>
                  </a:lnTo>
                  <a:lnTo>
                    <a:pt x="8" y="1026"/>
                  </a:lnTo>
                  <a:lnTo>
                    <a:pt x="0" y="1008"/>
                  </a:lnTo>
                  <a:close/>
                  <a:moveTo>
                    <a:pt x="0" y="871"/>
                  </a:moveTo>
                  <a:lnTo>
                    <a:pt x="0" y="829"/>
                  </a:lnTo>
                  <a:lnTo>
                    <a:pt x="10" y="853"/>
                  </a:lnTo>
                  <a:lnTo>
                    <a:pt x="18" y="873"/>
                  </a:lnTo>
                  <a:lnTo>
                    <a:pt x="20" y="881"/>
                  </a:lnTo>
                  <a:lnTo>
                    <a:pt x="21" y="886"/>
                  </a:lnTo>
                  <a:lnTo>
                    <a:pt x="21" y="890"/>
                  </a:lnTo>
                  <a:lnTo>
                    <a:pt x="20" y="893"/>
                  </a:lnTo>
                  <a:lnTo>
                    <a:pt x="19" y="893"/>
                  </a:lnTo>
                  <a:lnTo>
                    <a:pt x="18" y="893"/>
                  </a:lnTo>
                  <a:lnTo>
                    <a:pt x="16" y="890"/>
                  </a:lnTo>
                  <a:lnTo>
                    <a:pt x="13" y="888"/>
                  </a:lnTo>
                  <a:lnTo>
                    <a:pt x="8" y="881"/>
                  </a:lnTo>
                  <a:lnTo>
                    <a:pt x="0" y="871"/>
                  </a:lnTo>
                  <a:close/>
                  <a:moveTo>
                    <a:pt x="0" y="725"/>
                  </a:moveTo>
                  <a:lnTo>
                    <a:pt x="0" y="693"/>
                  </a:lnTo>
                  <a:lnTo>
                    <a:pt x="10" y="706"/>
                  </a:lnTo>
                  <a:lnTo>
                    <a:pt x="21" y="725"/>
                  </a:lnTo>
                  <a:lnTo>
                    <a:pt x="34" y="748"/>
                  </a:lnTo>
                  <a:lnTo>
                    <a:pt x="47" y="775"/>
                  </a:lnTo>
                  <a:lnTo>
                    <a:pt x="65" y="814"/>
                  </a:lnTo>
                  <a:lnTo>
                    <a:pt x="78" y="847"/>
                  </a:lnTo>
                  <a:lnTo>
                    <a:pt x="83" y="860"/>
                  </a:lnTo>
                  <a:lnTo>
                    <a:pt x="86" y="870"/>
                  </a:lnTo>
                  <a:lnTo>
                    <a:pt x="87" y="877"/>
                  </a:lnTo>
                  <a:lnTo>
                    <a:pt x="87" y="881"/>
                  </a:lnTo>
                  <a:lnTo>
                    <a:pt x="85" y="882"/>
                  </a:lnTo>
                  <a:lnTo>
                    <a:pt x="83" y="881"/>
                  </a:lnTo>
                  <a:lnTo>
                    <a:pt x="81" y="879"/>
                  </a:lnTo>
                  <a:lnTo>
                    <a:pt x="79" y="876"/>
                  </a:lnTo>
                  <a:lnTo>
                    <a:pt x="72" y="869"/>
                  </a:lnTo>
                  <a:lnTo>
                    <a:pt x="66" y="858"/>
                  </a:lnTo>
                  <a:lnTo>
                    <a:pt x="48" y="829"/>
                  </a:lnTo>
                  <a:lnTo>
                    <a:pt x="30" y="791"/>
                  </a:lnTo>
                  <a:lnTo>
                    <a:pt x="21" y="773"/>
                  </a:lnTo>
                  <a:lnTo>
                    <a:pt x="13" y="756"/>
                  </a:lnTo>
                  <a:lnTo>
                    <a:pt x="7" y="739"/>
                  </a:lnTo>
                  <a:lnTo>
                    <a:pt x="0" y="725"/>
                  </a:lnTo>
                  <a:close/>
                  <a:moveTo>
                    <a:pt x="0" y="573"/>
                  </a:moveTo>
                  <a:lnTo>
                    <a:pt x="0" y="524"/>
                  </a:lnTo>
                  <a:lnTo>
                    <a:pt x="3" y="530"/>
                  </a:lnTo>
                  <a:lnTo>
                    <a:pt x="6" y="535"/>
                  </a:lnTo>
                  <a:lnTo>
                    <a:pt x="22" y="571"/>
                  </a:lnTo>
                  <a:lnTo>
                    <a:pt x="34" y="601"/>
                  </a:lnTo>
                  <a:lnTo>
                    <a:pt x="39" y="613"/>
                  </a:lnTo>
                  <a:lnTo>
                    <a:pt x="41" y="623"/>
                  </a:lnTo>
                  <a:lnTo>
                    <a:pt x="42" y="630"/>
                  </a:lnTo>
                  <a:lnTo>
                    <a:pt x="41" y="633"/>
                  </a:lnTo>
                  <a:lnTo>
                    <a:pt x="39" y="633"/>
                  </a:lnTo>
                  <a:lnTo>
                    <a:pt x="36" y="631"/>
                  </a:lnTo>
                  <a:lnTo>
                    <a:pt x="32" y="625"/>
                  </a:lnTo>
                  <a:lnTo>
                    <a:pt x="26" y="619"/>
                  </a:lnTo>
                  <a:lnTo>
                    <a:pt x="14" y="599"/>
                  </a:lnTo>
                  <a:lnTo>
                    <a:pt x="0" y="573"/>
                  </a:lnTo>
                  <a:close/>
                  <a:moveTo>
                    <a:pt x="0" y="400"/>
                  </a:moveTo>
                  <a:lnTo>
                    <a:pt x="0" y="359"/>
                  </a:lnTo>
                  <a:lnTo>
                    <a:pt x="10" y="383"/>
                  </a:lnTo>
                  <a:lnTo>
                    <a:pt x="18" y="403"/>
                  </a:lnTo>
                  <a:lnTo>
                    <a:pt x="20" y="411"/>
                  </a:lnTo>
                  <a:lnTo>
                    <a:pt x="21" y="417"/>
                  </a:lnTo>
                  <a:lnTo>
                    <a:pt x="21" y="421"/>
                  </a:lnTo>
                  <a:lnTo>
                    <a:pt x="20" y="424"/>
                  </a:lnTo>
                  <a:lnTo>
                    <a:pt x="19" y="425"/>
                  </a:lnTo>
                  <a:lnTo>
                    <a:pt x="18" y="424"/>
                  </a:lnTo>
                  <a:lnTo>
                    <a:pt x="16" y="421"/>
                  </a:lnTo>
                  <a:lnTo>
                    <a:pt x="13" y="419"/>
                  </a:lnTo>
                  <a:lnTo>
                    <a:pt x="8" y="411"/>
                  </a:lnTo>
                  <a:lnTo>
                    <a:pt x="0" y="400"/>
                  </a:lnTo>
                  <a:close/>
                  <a:moveTo>
                    <a:pt x="0" y="225"/>
                  </a:moveTo>
                  <a:lnTo>
                    <a:pt x="0" y="183"/>
                  </a:lnTo>
                  <a:lnTo>
                    <a:pt x="11" y="209"/>
                  </a:lnTo>
                  <a:lnTo>
                    <a:pt x="18" y="230"/>
                  </a:lnTo>
                  <a:lnTo>
                    <a:pt x="20" y="237"/>
                  </a:lnTo>
                  <a:lnTo>
                    <a:pt x="22" y="244"/>
                  </a:lnTo>
                  <a:lnTo>
                    <a:pt x="22" y="248"/>
                  </a:lnTo>
                  <a:lnTo>
                    <a:pt x="21" y="251"/>
                  </a:lnTo>
                  <a:lnTo>
                    <a:pt x="20" y="251"/>
                  </a:lnTo>
                  <a:lnTo>
                    <a:pt x="19" y="250"/>
                  </a:lnTo>
                  <a:lnTo>
                    <a:pt x="17" y="248"/>
                  </a:lnTo>
                  <a:lnTo>
                    <a:pt x="13" y="246"/>
                  </a:lnTo>
                  <a:lnTo>
                    <a:pt x="8" y="237"/>
                  </a:lnTo>
                  <a:lnTo>
                    <a:pt x="0" y="225"/>
                  </a:lnTo>
                  <a:close/>
                  <a:moveTo>
                    <a:pt x="0" y="41"/>
                  </a:moveTo>
                  <a:lnTo>
                    <a:pt x="0" y="0"/>
                  </a:lnTo>
                  <a:lnTo>
                    <a:pt x="5" y="8"/>
                  </a:lnTo>
                  <a:lnTo>
                    <a:pt x="9" y="17"/>
                  </a:lnTo>
                  <a:lnTo>
                    <a:pt x="13" y="26"/>
                  </a:lnTo>
                  <a:lnTo>
                    <a:pt x="19" y="35"/>
                  </a:lnTo>
                  <a:lnTo>
                    <a:pt x="30" y="63"/>
                  </a:lnTo>
                  <a:lnTo>
                    <a:pt x="39" y="86"/>
                  </a:lnTo>
                  <a:lnTo>
                    <a:pt x="42" y="96"/>
                  </a:lnTo>
                  <a:lnTo>
                    <a:pt x="43" y="102"/>
                  </a:lnTo>
                  <a:lnTo>
                    <a:pt x="44" y="108"/>
                  </a:lnTo>
                  <a:lnTo>
                    <a:pt x="43" y="110"/>
                  </a:lnTo>
                  <a:lnTo>
                    <a:pt x="41" y="110"/>
                  </a:lnTo>
                  <a:lnTo>
                    <a:pt x="37" y="108"/>
                  </a:lnTo>
                  <a:lnTo>
                    <a:pt x="34" y="102"/>
                  </a:lnTo>
                  <a:lnTo>
                    <a:pt x="29" y="96"/>
                  </a:lnTo>
                  <a:lnTo>
                    <a:pt x="17" y="75"/>
                  </a:lnTo>
                  <a:lnTo>
                    <a:pt x="3" y="49"/>
                  </a:lnTo>
                  <a:lnTo>
                    <a:pt x="0" y="41"/>
                  </a:lnTo>
                  <a:close/>
                  <a:moveTo>
                    <a:pt x="688" y="1035"/>
                  </a:moveTo>
                  <a:lnTo>
                    <a:pt x="688" y="1071"/>
                  </a:lnTo>
                  <a:lnTo>
                    <a:pt x="683" y="1055"/>
                  </a:lnTo>
                  <a:lnTo>
                    <a:pt x="678" y="1042"/>
                  </a:lnTo>
                  <a:lnTo>
                    <a:pt x="677" y="1037"/>
                  </a:lnTo>
                  <a:lnTo>
                    <a:pt x="677" y="1033"/>
                  </a:lnTo>
                  <a:lnTo>
                    <a:pt x="677" y="1030"/>
                  </a:lnTo>
                  <a:lnTo>
                    <a:pt x="678" y="1029"/>
                  </a:lnTo>
                  <a:lnTo>
                    <a:pt x="680" y="1027"/>
                  </a:lnTo>
                  <a:lnTo>
                    <a:pt x="682" y="1029"/>
                  </a:lnTo>
                  <a:lnTo>
                    <a:pt x="685" y="1031"/>
                  </a:lnTo>
                  <a:lnTo>
                    <a:pt x="688" y="1035"/>
                  </a:lnTo>
                  <a:close/>
                  <a:moveTo>
                    <a:pt x="688" y="1226"/>
                  </a:moveTo>
                  <a:lnTo>
                    <a:pt x="688" y="1265"/>
                  </a:lnTo>
                  <a:lnTo>
                    <a:pt x="682" y="1247"/>
                  </a:lnTo>
                  <a:lnTo>
                    <a:pt x="676" y="1232"/>
                  </a:lnTo>
                  <a:lnTo>
                    <a:pt x="675" y="1226"/>
                  </a:lnTo>
                  <a:lnTo>
                    <a:pt x="674" y="1221"/>
                  </a:lnTo>
                  <a:lnTo>
                    <a:pt x="674" y="1218"/>
                  </a:lnTo>
                  <a:lnTo>
                    <a:pt x="675" y="1216"/>
                  </a:lnTo>
                  <a:lnTo>
                    <a:pt x="677" y="1216"/>
                  </a:lnTo>
                  <a:lnTo>
                    <a:pt x="681" y="1217"/>
                  </a:lnTo>
                  <a:lnTo>
                    <a:pt x="684" y="1221"/>
                  </a:lnTo>
                  <a:lnTo>
                    <a:pt x="688" y="1226"/>
                  </a:lnTo>
                  <a:close/>
                  <a:moveTo>
                    <a:pt x="688" y="1570"/>
                  </a:moveTo>
                  <a:lnTo>
                    <a:pt x="688" y="1617"/>
                  </a:lnTo>
                  <a:lnTo>
                    <a:pt x="680" y="1603"/>
                  </a:lnTo>
                  <a:lnTo>
                    <a:pt x="670" y="1588"/>
                  </a:lnTo>
                  <a:lnTo>
                    <a:pt x="660" y="1569"/>
                  </a:lnTo>
                  <a:lnTo>
                    <a:pt x="649" y="1549"/>
                  </a:lnTo>
                  <a:lnTo>
                    <a:pt x="629" y="1510"/>
                  </a:lnTo>
                  <a:lnTo>
                    <a:pt x="616" y="1476"/>
                  </a:lnTo>
                  <a:lnTo>
                    <a:pt x="610" y="1463"/>
                  </a:lnTo>
                  <a:lnTo>
                    <a:pt x="607" y="1452"/>
                  </a:lnTo>
                  <a:lnTo>
                    <a:pt x="606" y="1444"/>
                  </a:lnTo>
                  <a:lnTo>
                    <a:pt x="607" y="1441"/>
                  </a:lnTo>
                  <a:lnTo>
                    <a:pt x="608" y="1440"/>
                  </a:lnTo>
                  <a:lnTo>
                    <a:pt x="610" y="1441"/>
                  </a:lnTo>
                  <a:lnTo>
                    <a:pt x="613" y="1442"/>
                  </a:lnTo>
                  <a:lnTo>
                    <a:pt x="616" y="1445"/>
                  </a:lnTo>
                  <a:lnTo>
                    <a:pt x="623" y="1452"/>
                  </a:lnTo>
                  <a:lnTo>
                    <a:pt x="630" y="1463"/>
                  </a:lnTo>
                  <a:lnTo>
                    <a:pt x="639" y="1477"/>
                  </a:lnTo>
                  <a:lnTo>
                    <a:pt x="649" y="1492"/>
                  </a:lnTo>
                  <a:lnTo>
                    <a:pt x="659" y="1511"/>
                  </a:lnTo>
                  <a:lnTo>
                    <a:pt x="670" y="1531"/>
                  </a:lnTo>
                  <a:lnTo>
                    <a:pt x="674" y="1540"/>
                  </a:lnTo>
                  <a:lnTo>
                    <a:pt x="680" y="1550"/>
                  </a:lnTo>
                  <a:lnTo>
                    <a:pt x="684" y="1560"/>
                  </a:lnTo>
                  <a:lnTo>
                    <a:pt x="688" y="1570"/>
                  </a:lnTo>
                  <a:close/>
                  <a:moveTo>
                    <a:pt x="688" y="1740"/>
                  </a:moveTo>
                  <a:lnTo>
                    <a:pt x="688" y="1785"/>
                  </a:lnTo>
                  <a:lnTo>
                    <a:pt x="678" y="1762"/>
                  </a:lnTo>
                  <a:lnTo>
                    <a:pt x="672" y="1742"/>
                  </a:lnTo>
                  <a:lnTo>
                    <a:pt x="670" y="1736"/>
                  </a:lnTo>
                  <a:lnTo>
                    <a:pt x="669" y="1729"/>
                  </a:lnTo>
                  <a:lnTo>
                    <a:pt x="669" y="1726"/>
                  </a:lnTo>
                  <a:lnTo>
                    <a:pt x="670" y="1723"/>
                  </a:lnTo>
                  <a:lnTo>
                    <a:pt x="671" y="1722"/>
                  </a:lnTo>
                  <a:lnTo>
                    <a:pt x="673" y="1722"/>
                  </a:lnTo>
                  <a:lnTo>
                    <a:pt x="674" y="1723"/>
                  </a:lnTo>
                  <a:lnTo>
                    <a:pt x="676" y="1726"/>
                  </a:lnTo>
                  <a:lnTo>
                    <a:pt x="682" y="1731"/>
                  </a:lnTo>
                  <a:lnTo>
                    <a:pt x="688" y="1740"/>
                  </a:lnTo>
                  <a:close/>
                  <a:moveTo>
                    <a:pt x="688" y="1881"/>
                  </a:moveTo>
                  <a:lnTo>
                    <a:pt x="688" y="1936"/>
                  </a:lnTo>
                  <a:lnTo>
                    <a:pt x="681" y="1923"/>
                  </a:lnTo>
                  <a:lnTo>
                    <a:pt x="672" y="1909"/>
                  </a:lnTo>
                  <a:lnTo>
                    <a:pt x="663" y="1892"/>
                  </a:lnTo>
                  <a:lnTo>
                    <a:pt x="654" y="1876"/>
                  </a:lnTo>
                  <a:lnTo>
                    <a:pt x="642" y="1854"/>
                  </a:lnTo>
                  <a:lnTo>
                    <a:pt x="631" y="1832"/>
                  </a:lnTo>
                  <a:lnTo>
                    <a:pt x="623" y="1811"/>
                  </a:lnTo>
                  <a:lnTo>
                    <a:pt x="615" y="1794"/>
                  </a:lnTo>
                  <a:lnTo>
                    <a:pt x="609" y="1778"/>
                  </a:lnTo>
                  <a:lnTo>
                    <a:pt x="606" y="1766"/>
                  </a:lnTo>
                  <a:lnTo>
                    <a:pt x="605" y="1762"/>
                  </a:lnTo>
                  <a:lnTo>
                    <a:pt x="604" y="1757"/>
                  </a:lnTo>
                  <a:lnTo>
                    <a:pt x="604" y="1755"/>
                  </a:lnTo>
                  <a:lnTo>
                    <a:pt x="605" y="1753"/>
                  </a:lnTo>
                  <a:lnTo>
                    <a:pt x="606" y="1753"/>
                  </a:lnTo>
                  <a:lnTo>
                    <a:pt x="608" y="1754"/>
                  </a:lnTo>
                  <a:lnTo>
                    <a:pt x="610" y="1755"/>
                  </a:lnTo>
                  <a:lnTo>
                    <a:pt x="614" y="1759"/>
                  </a:lnTo>
                  <a:lnTo>
                    <a:pt x="621" y="1767"/>
                  </a:lnTo>
                  <a:lnTo>
                    <a:pt x="630" y="1779"/>
                  </a:lnTo>
                  <a:lnTo>
                    <a:pt x="640" y="1795"/>
                  </a:lnTo>
                  <a:lnTo>
                    <a:pt x="651" y="1813"/>
                  </a:lnTo>
                  <a:lnTo>
                    <a:pt x="663" y="1833"/>
                  </a:lnTo>
                  <a:lnTo>
                    <a:pt x="675" y="1856"/>
                  </a:lnTo>
                  <a:lnTo>
                    <a:pt x="682" y="1869"/>
                  </a:lnTo>
                  <a:lnTo>
                    <a:pt x="688" y="1881"/>
                  </a:lnTo>
                  <a:close/>
                  <a:moveTo>
                    <a:pt x="688" y="2176"/>
                  </a:moveTo>
                  <a:lnTo>
                    <a:pt x="688" y="2215"/>
                  </a:lnTo>
                  <a:lnTo>
                    <a:pt x="681" y="2196"/>
                  </a:lnTo>
                  <a:lnTo>
                    <a:pt x="675" y="2181"/>
                  </a:lnTo>
                  <a:lnTo>
                    <a:pt x="674" y="2175"/>
                  </a:lnTo>
                  <a:lnTo>
                    <a:pt x="673" y="2171"/>
                  </a:lnTo>
                  <a:lnTo>
                    <a:pt x="673" y="2167"/>
                  </a:lnTo>
                  <a:lnTo>
                    <a:pt x="674" y="2165"/>
                  </a:lnTo>
                  <a:lnTo>
                    <a:pt x="676" y="2165"/>
                  </a:lnTo>
                  <a:lnTo>
                    <a:pt x="680" y="2166"/>
                  </a:lnTo>
                  <a:lnTo>
                    <a:pt x="684" y="2171"/>
                  </a:lnTo>
                  <a:lnTo>
                    <a:pt x="688" y="2176"/>
                  </a:lnTo>
                  <a:close/>
                  <a:moveTo>
                    <a:pt x="688" y="2293"/>
                  </a:moveTo>
                  <a:lnTo>
                    <a:pt x="688" y="2349"/>
                  </a:lnTo>
                  <a:lnTo>
                    <a:pt x="669" y="2309"/>
                  </a:lnTo>
                  <a:lnTo>
                    <a:pt x="653" y="2274"/>
                  </a:lnTo>
                  <a:lnTo>
                    <a:pt x="648" y="2261"/>
                  </a:lnTo>
                  <a:lnTo>
                    <a:pt x="644" y="2251"/>
                  </a:lnTo>
                  <a:lnTo>
                    <a:pt x="643" y="2243"/>
                  </a:lnTo>
                  <a:lnTo>
                    <a:pt x="644" y="2240"/>
                  </a:lnTo>
                  <a:lnTo>
                    <a:pt x="647" y="2239"/>
                  </a:lnTo>
                  <a:lnTo>
                    <a:pt x="650" y="2241"/>
                  </a:lnTo>
                  <a:lnTo>
                    <a:pt x="654" y="2245"/>
                  </a:lnTo>
                  <a:lnTo>
                    <a:pt x="660" y="2252"/>
                  </a:lnTo>
                  <a:lnTo>
                    <a:pt x="673" y="2269"/>
                  </a:lnTo>
                  <a:lnTo>
                    <a:pt x="688" y="2293"/>
                  </a:lnTo>
                  <a:close/>
                  <a:moveTo>
                    <a:pt x="688" y="2412"/>
                  </a:moveTo>
                  <a:lnTo>
                    <a:pt x="688" y="2471"/>
                  </a:lnTo>
                  <a:lnTo>
                    <a:pt x="674" y="2444"/>
                  </a:lnTo>
                  <a:lnTo>
                    <a:pt x="660" y="2417"/>
                  </a:lnTo>
                  <a:lnTo>
                    <a:pt x="648" y="2393"/>
                  </a:lnTo>
                  <a:lnTo>
                    <a:pt x="639" y="2371"/>
                  </a:lnTo>
                  <a:lnTo>
                    <a:pt x="631" y="2354"/>
                  </a:lnTo>
                  <a:lnTo>
                    <a:pt x="626" y="2339"/>
                  </a:lnTo>
                  <a:lnTo>
                    <a:pt x="625" y="2334"/>
                  </a:lnTo>
                  <a:lnTo>
                    <a:pt x="624" y="2330"/>
                  </a:lnTo>
                  <a:lnTo>
                    <a:pt x="624" y="2326"/>
                  </a:lnTo>
                  <a:lnTo>
                    <a:pt x="625" y="2325"/>
                  </a:lnTo>
                  <a:lnTo>
                    <a:pt x="626" y="2324"/>
                  </a:lnTo>
                  <a:lnTo>
                    <a:pt x="627" y="2325"/>
                  </a:lnTo>
                  <a:lnTo>
                    <a:pt x="629" y="2326"/>
                  </a:lnTo>
                  <a:lnTo>
                    <a:pt x="632" y="2329"/>
                  </a:lnTo>
                  <a:lnTo>
                    <a:pt x="639" y="2336"/>
                  </a:lnTo>
                  <a:lnTo>
                    <a:pt x="647" y="2346"/>
                  </a:lnTo>
                  <a:lnTo>
                    <a:pt x="665" y="2375"/>
                  </a:lnTo>
                  <a:lnTo>
                    <a:pt x="688" y="2412"/>
                  </a:lnTo>
                  <a:close/>
                  <a:moveTo>
                    <a:pt x="688" y="2526"/>
                  </a:moveTo>
                  <a:lnTo>
                    <a:pt x="688" y="2587"/>
                  </a:lnTo>
                  <a:lnTo>
                    <a:pt x="683" y="2576"/>
                  </a:lnTo>
                  <a:lnTo>
                    <a:pt x="666" y="2547"/>
                  </a:lnTo>
                  <a:lnTo>
                    <a:pt x="652" y="2519"/>
                  </a:lnTo>
                  <a:lnTo>
                    <a:pt x="640" y="2494"/>
                  </a:lnTo>
                  <a:lnTo>
                    <a:pt x="629" y="2471"/>
                  </a:lnTo>
                  <a:lnTo>
                    <a:pt x="621" y="2452"/>
                  </a:lnTo>
                  <a:lnTo>
                    <a:pt x="616" y="2437"/>
                  </a:lnTo>
                  <a:lnTo>
                    <a:pt x="615" y="2432"/>
                  </a:lnTo>
                  <a:lnTo>
                    <a:pt x="614" y="2427"/>
                  </a:lnTo>
                  <a:lnTo>
                    <a:pt x="614" y="2424"/>
                  </a:lnTo>
                  <a:lnTo>
                    <a:pt x="615" y="2422"/>
                  </a:lnTo>
                  <a:lnTo>
                    <a:pt x="616" y="2422"/>
                  </a:lnTo>
                  <a:lnTo>
                    <a:pt x="618" y="2423"/>
                  </a:lnTo>
                  <a:lnTo>
                    <a:pt x="620" y="2424"/>
                  </a:lnTo>
                  <a:lnTo>
                    <a:pt x="624" y="2427"/>
                  </a:lnTo>
                  <a:lnTo>
                    <a:pt x="630" y="2436"/>
                  </a:lnTo>
                  <a:lnTo>
                    <a:pt x="640" y="2448"/>
                  </a:lnTo>
                  <a:lnTo>
                    <a:pt x="662" y="2482"/>
                  </a:lnTo>
                  <a:lnTo>
                    <a:pt x="688" y="2526"/>
                  </a:lnTo>
                  <a:close/>
                  <a:moveTo>
                    <a:pt x="688" y="2635"/>
                  </a:moveTo>
                  <a:lnTo>
                    <a:pt x="688" y="2695"/>
                  </a:lnTo>
                  <a:lnTo>
                    <a:pt x="687" y="2691"/>
                  </a:lnTo>
                  <a:lnTo>
                    <a:pt x="670" y="2662"/>
                  </a:lnTo>
                  <a:lnTo>
                    <a:pt x="655" y="2632"/>
                  </a:lnTo>
                  <a:lnTo>
                    <a:pt x="642" y="2606"/>
                  </a:lnTo>
                  <a:lnTo>
                    <a:pt x="631" y="2583"/>
                  </a:lnTo>
                  <a:lnTo>
                    <a:pt x="623" y="2563"/>
                  </a:lnTo>
                  <a:lnTo>
                    <a:pt x="617" y="2548"/>
                  </a:lnTo>
                  <a:lnTo>
                    <a:pt x="615" y="2542"/>
                  </a:lnTo>
                  <a:lnTo>
                    <a:pt x="615" y="2537"/>
                  </a:lnTo>
                  <a:lnTo>
                    <a:pt x="614" y="2534"/>
                  </a:lnTo>
                  <a:lnTo>
                    <a:pt x="615" y="2532"/>
                  </a:lnTo>
                  <a:lnTo>
                    <a:pt x="616" y="2531"/>
                  </a:lnTo>
                  <a:lnTo>
                    <a:pt x="618" y="2532"/>
                  </a:lnTo>
                  <a:lnTo>
                    <a:pt x="620" y="2535"/>
                  </a:lnTo>
                  <a:lnTo>
                    <a:pt x="624" y="2537"/>
                  </a:lnTo>
                  <a:lnTo>
                    <a:pt x="631" y="2546"/>
                  </a:lnTo>
                  <a:lnTo>
                    <a:pt x="640" y="2558"/>
                  </a:lnTo>
                  <a:lnTo>
                    <a:pt x="662" y="2592"/>
                  </a:lnTo>
                  <a:lnTo>
                    <a:pt x="688" y="2635"/>
                  </a:lnTo>
                  <a:close/>
                  <a:moveTo>
                    <a:pt x="688" y="2740"/>
                  </a:moveTo>
                  <a:lnTo>
                    <a:pt x="688" y="2797"/>
                  </a:lnTo>
                  <a:lnTo>
                    <a:pt x="661" y="2744"/>
                  </a:lnTo>
                  <a:lnTo>
                    <a:pt x="640" y="2700"/>
                  </a:lnTo>
                  <a:lnTo>
                    <a:pt x="632" y="2683"/>
                  </a:lnTo>
                  <a:lnTo>
                    <a:pt x="628" y="2668"/>
                  </a:lnTo>
                  <a:lnTo>
                    <a:pt x="626" y="2664"/>
                  </a:lnTo>
                  <a:lnTo>
                    <a:pt x="625" y="2660"/>
                  </a:lnTo>
                  <a:lnTo>
                    <a:pt x="625" y="2656"/>
                  </a:lnTo>
                  <a:lnTo>
                    <a:pt x="626" y="2655"/>
                  </a:lnTo>
                  <a:lnTo>
                    <a:pt x="628" y="2655"/>
                  </a:lnTo>
                  <a:lnTo>
                    <a:pt x="632" y="2658"/>
                  </a:lnTo>
                  <a:lnTo>
                    <a:pt x="639" y="2666"/>
                  </a:lnTo>
                  <a:lnTo>
                    <a:pt x="647" y="2676"/>
                  </a:lnTo>
                  <a:lnTo>
                    <a:pt x="665" y="2703"/>
                  </a:lnTo>
                  <a:lnTo>
                    <a:pt x="688" y="2740"/>
                  </a:lnTo>
                  <a:close/>
                  <a:moveTo>
                    <a:pt x="688" y="2842"/>
                  </a:moveTo>
                  <a:lnTo>
                    <a:pt x="688" y="2891"/>
                  </a:lnTo>
                  <a:lnTo>
                    <a:pt x="670" y="2854"/>
                  </a:lnTo>
                  <a:lnTo>
                    <a:pt x="655" y="2823"/>
                  </a:lnTo>
                  <a:lnTo>
                    <a:pt x="651" y="2811"/>
                  </a:lnTo>
                  <a:lnTo>
                    <a:pt x="649" y="2802"/>
                  </a:lnTo>
                  <a:lnTo>
                    <a:pt x="647" y="2795"/>
                  </a:lnTo>
                  <a:lnTo>
                    <a:pt x="648" y="2792"/>
                  </a:lnTo>
                  <a:lnTo>
                    <a:pt x="650" y="2792"/>
                  </a:lnTo>
                  <a:lnTo>
                    <a:pt x="652" y="2793"/>
                  </a:lnTo>
                  <a:lnTo>
                    <a:pt x="657" y="2798"/>
                  </a:lnTo>
                  <a:lnTo>
                    <a:pt x="661" y="2803"/>
                  </a:lnTo>
                  <a:lnTo>
                    <a:pt x="673" y="2820"/>
                  </a:lnTo>
                  <a:lnTo>
                    <a:pt x="688" y="2842"/>
                  </a:lnTo>
                  <a:close/>
                  <a:moveTo>
                    <a:pt x="688" y="2947"/>
                  </a:moveTo>
                  <a:lnTo>
                    <a:pt x="688" y="2972"/>
                  </a:lnTo>
                  <a:lnTo>
                    <a:pt x="684" y="2960"/>
                  </a:lnTo>
                  <a:lnTo>
                    <a:pt x="681" y="2951"/>
                  </a:lnTo>
                  <a:lnTo>
                    <a:pt x="680" y="2945"/>
                  </a:lnTo>
                  <a:lnTo>
                    <a:pt x="681" y="2942"/>
                  </a:lnTo>
                  <a:lnTo>
                    <a:pt x="682" y="2941"/>
                  </a:lnTo>
                  <a:lnTo>
                    <a:pt x="683" y="2942"/>
                  </a:lnTo>
                  <a:lnTo>
                    <a:pt x="686" y="2945"/>
                  </a:lnTo>
                  <a:lnTo>
                    <a:pt x="688" y="2947"/>
                  </a:lnTo>
                  <a:close/>
                  <a:moveTo>
                    <a:pt x="688" y="3103"/>
                  </a:moveTo>
                  <a:lnTo>
                    <a:pt x="688" y="3144"/>
                  </a:lnTo>
                  <a:lnTo>
                    <a:pt x="672" y="3119"/>
                  </a:lnTo>
                  <a:lnTo>
                    <a:pt x="652" y="3088"/>
                  </a:lnTo>
                  <a:lnTo>
                    <a:pt x="631" y="3052"/>
                  </a:lnTo>
                  <a:lnTo>
                    <a:pt x="609" y="3014"/>
                  </a:lnTo>
                  <a:lnTo>
                    <a:pt x="590" y="2979"/>
                  </a:lnTo>
                  <a:lnTo>
                    <a:pt x="572" y="2946"/>
                  </a:lnTo>
                  <a:lnTo>
                    <a:pt x="556" y="2915"/>
                  </a:lnTo>
                  <a:lnTo>
                    <a:pt x="543" y="2889"/>
                  </a:lnTo>
                  <a:lnTo>
                    <a:pt x="533" y="2866"/>
                  </a:lnTo>
                  <a:lnTo>
                    <a:pt x="525" y="2848"/>
                  </a:lnTo>
                  <a:lnTo>
                    <a:pt x="523" y="2842"/>
                  </a:lnTo>
                  <a:lnTo>
                    <a:pt x="522" y="2836"/>
                  </a:lnTo>
                  <a:lnTo>
                    <a:pt x="522" y="2833"/>
                  </a:lnTo>
                  <a:lnTo>
                    <a:pt x="522" y="2831"/>
                  </a:lnTo>
                  <a:lnTo>
                    <a:pt x="524" y="2831"/>
                  </a:lnTo>
                  <a:lnTo>
                    <a:pt x="526" y="2832"/>
                  </a:lnTo>
                  <a:lnTo>
                    <a:pt x="529" y="2835"/>
                  </a:lnTo>
                  <a:lnTo>
                    <a:pt x="534" y="2840"/>
                  </a:lnTo>
                  <a:lnTo>
                    <a:pt x="545" y="2855"/>
                  </a:lnTo>
                  <a:lnTo>
                    <a:pt x="558" y="2874"/>
                  </a:lnTo>
                  <a:lnTo>
                    <a:pt x="573" y="2899"/>
                  </a:lnTo>
                  <a:lnTo>
                    <a:pt x="591" y="2927"/>
                  </a:lnTo>
                  <a:lnTo>
                    <a:pt x="610" y="2959"/>
                  </a:lnTo>
                  <a:lnTo>
                    <a:pt x="630" y="2994"/>
                  </a:lnTo>
                  <a:lnTo>
                    <a:pt x="647" y="3023"/>
                  </a:lnTo>
                  <a:lnTo>
                    <a:pt x="662" y="3052"/>
                  </a:lnTo>
                  <a:lnTo>
                    <a:pt x="676" y="3078"/>
                  </a:lnTo>
                  <a:lnTo>
                    <a:pt x="688" y="3103"/>
                  </a:lnTo>
                  <a:close/>
                  <a:moveTo>
                    <a:pt x="688" y="3175"/>
                  </a:moveTo>
                  <a:lnTo>
                    <a:pt x="688" y="3232"/>
                  </a:lnTo>
                  <a:lnTo>
                    <a:pt x="680" y="3215"/>
                  </a:lnTo>
                  <a:lnTo>
                    <a:pt x="670" y="3199"/>
                  </a:lnTo>
                  <a:lnTo>
                    <a:pt x="649" y="3163"/>
                  </a:lnTo>
                  <a:lnTo>
                    <a:pt x="630" y="3129"/>
                  </a:lnTo>
                  <a:lnTo>
                    <a:pt x="614" y="3097"/>
                  </a:lnTo>
                  <a:lnTo>
                    <a:pt x="601" y="3070"/>
                  </a:lnTo>
                  <a:lnTo>
                    <a:pt x="590" y="3045"/>
                  </a:lnTo>
                  <a:lnTo>
                    <a:pt x="582" y="3027"/>
                  </a:lnTo>
                  <a:lnTo>
                    <a:pt x="580" y="3020"/>
                  </a:lnTo>
                  <a:lnTo>
                    <a:pt x="578" y="3015"/>
                  </a:lnTo>
                  <a:lnTo>
                    <a:pt x="578" y="3011"/>
                  </a:lnTo>
                  <a:lnTo>
                    <a:pt x="578" y="3009"/>
                  </a:lnTo>
                  <a:lnTo>
                    <a:pt x="580" y="3009"/>
                  </a:lnTo>
                  <a:lnTo>
                    <a:pt x="582" y="3011"/>
                  </a:lnTo>
                  <a:lnTo>
                    <a:pt x="585" y="3015"/>
                  </a:lnTo>
                  <a:lnTo>
                    <a:pt x="590" y="3019"/>
                  </a:lnTo>
                  <a:lnTo>
                    <a:pt x="601" y="3033"/>
                  </a:lnTo>
                  <a:lnTo>
                    <a:pt x="615" y="3054"/>
                  </a:lnTo>
                  <a:lnTo>
                    <a:pt x="630" y="3078"/>
                  </a:lnTo>
                  <a:lnTo>
                    <a:pt x="649" y="3108"/>
                  </a:lnTo>
                  <a:lnTo>
                    <a:pt x="667" y="3140"/>
                  </a:lnTo>
                  <a:lnTo>
                    <a:pt x="688" y="3175"/>
                  </a:lnTo>
                  <a:close/>
                  <a:moveTo>
                    <a:pt x="688" y="3257"/>
                  </a:moveTo>
                  <a:lnTo>
                    <a:pt x="688" y="3301"/>
                  </a:lnTo>
                  <a:lnTo>
                    <a:pt x="669" y="3262"/>
                  </a:lnTo>
                  <a:lnTo>
                    <a:pt x="654" y="3232"/>
                  </a:lnTo>
                  <a:lnTo>
                    <a:pt x="650" y="3221"/>
                  </a:lnTo>
                  <a:lnTo>
                    <a:pt x="647" y="3212"/>
                  </a:lnTo>
                  <a:lnTo>
                    <a:pt x="646" y="3205"/>
                  </a:lnTo>
                  <a:lnTo>
                    <a:pt x="646" y="3202"/>
                  </a:lnTo>
                  <a:lnTo>
                    <a:pt x="648" y="3202"/>
                  </a:lnTo>
                  <a:lnTo>
                    <a:pt x="650" y="3204"/>
                  </a:lnTo>
                  <a:lnTo>
                    <a:pt x="654" y="3209"/>
                  </a:lnTo>
                  <a:lnTo>
                    <a:pt x="660" y="3215"/>
                  </a:lnTo>
                  <a:lnTo>
                    <a:pt x="672" y="3233"/>
                  </a:lnTo>
                  <a:lnTo>
                    <a:pt x="688" y="3257"/>
                  </a:lnTo>
                  <a:close/>
                  <a:moveTo>
                    <a:pt x="688" y="3388"/>
                  </a:moveTo>
                  <a:lnTo>
                    <a:pt x="688" y="3436"/>
                  </a:lnTo>
                  <a:lnTo>
                    <a:pt x="674" y="3413"/>
                  </a:lnTo>
                  <a:lnTo>
                    <a:pt x="659" y="3387"/>
                  </a:lnTo>
                  <a:lnTo>
                    <a:pt x="643" y="3361"/>
                  </a:lnTo>
                  <a:lnTo>
                    <a:pt x="627" y="3333"/>
                  </a:lnTo>
                  <a:lnTo>
                    <a:pt x="605" y="3294"/>
                  </a:lnTo>
                  <a:lnTo>
                    <a:pt x="584" y="3257"/>
                  </a:lnTo>
                  <a:lnTo>
                    <a:pt x="567" y="3223"/>
                  </a:lnTo>
                  <a:lnTo>
                    <a:pt x="551" y="3193"/>
                  </a:lnTo>
                  <a:lnTo>
                    <a:pt x="539" y="3169"/>
                  </a:lnTo>
                  <a:lnTo>
                    <a:pt x="531" y="3150"/>
                  </a:lnTo>
                  <a:lnTo>
                    <a:pt x="528" y="3142"/>
                  </a:lnTo>
                  <a:lnTo>
                    <a:pt x="526" y="3136"/>
                  </a:lnTo>
                  <a:lnTo>
                    <a:pt x="526" y="3133"/>
                  </a:lnTo>
                  <a:lnTo>
                    <a:pt x="526" y="3131"/>
                  </a:lnTo>
                  <a:lnTo>
                    <a:pt x="528" y="3131"/>
                  </a:lnTo>
                  <a:lnTo>
                    <a:pt x="531" y="3133"/>
                  </a:lnTo>
                  <a:lnTo>
                    <a:pt x="534" y="3136"/>
                  </a:lnTo>
                  <a:lnTo>
                    <a:pt x="539" y="3142"/>
                  </a:lnTo>
                  <a:lnTo>
                    <a:pt x="550" y="3158"/>
                  </a:lnTo>
                  <a:lnTo>
                    <a:pt x="566" y="3180"/>
                  </a:lnTo>
                  <a:lnTo>
                    <a:pt x="583" y="3208"/>
                  </a:lnTo>
                  <a:lnTo>
                    <a:pt x="603" y="3239"/>
                  </a:lnTo>
                  <a:lnTo>
                    <a:pt x="625" y="3276"/>
                  </a:lnTo>
                  <a:lnTo>
                    <a:pt x="647" y="3314"/>
                  </a:lnTo>
                  <a:lnTo>
                    <a:pt x="658" y="3334"/>
                  </a:lnTo>
                  <a:lnTo>
                    <a:pt x="669" y="3352"/>
                  </a:lnTo>
                  <a:lnTo>
                    <a:pt x="678" y="3371"/>
                  </a:lnTo>
                  <a:lnTo>
                    <a:pt x="688" y="3388"/>
                  </a:lnTo>
                  <a:close/>
                  <a:moveTo>
                    <a:pt x="688" y="3452"/>
                  </a:moveTo>
                  <a:lnTo>
                    <a:pt x="688" y="3500"/>
                  </a:lnTo>
                  <a:lnTo>
                    <a:pt x="658" y="3444"/>
                  </a:lnTo>
                  <a:lnTo>
                    <a:pt x="635" y="3399"/>
                  </a:lnTo>
                  <a:lnTo>
                    <a:pt x="627" y="3382"/>
                  </a:lnTo>
                  <a:lnTo>
                    <a:pt x="621" y="3368"/>
                  </a:lnTo>
                  <a:lnTo>
                    <a:pt x="618" y="3359"/>
                  </a:lnTo>
                  <a:lnTo>
                    <a:pt x="618" y="3354"/>
                  </a:lnTo>
                  <a:lnTo>
                    <a:pt x="621" y="3356"/>
                  </a:lnTo>
                  <a:lnTo>
                    <a:pt x="626" y="3360"/>
                  </a:lnTo>
                  <a:lnTo>
                    <a:pt x="632" y="3368"/>
                  </a:lnTo>
                  <a:lnTo>
                    <a:pt x="641" y="3379"/>
                  </a:lnTo>
                  <a:lnTo>
                    <a:pt x="662" y="3410"/>
                  </a:lnTo>
                  <a:lnTo>
                    <a:pt x="688" y="3452"/>
                  </a:lnTo>
                  <a:close/>
                  <a:moveTo>
                    <a:pt x="688" y="3567"/>
                  </a:moveTo>
                  <a:lnTo>
                    <a:pt x="688" y="3614"/>
                  </a:lnTo>
                  <a:lnTo>
                    <a:pt x="676" y="3593"/>
                  </a:lnTo>
                  <a:lnTo>
                    <a:pt x="663" y="3573"/>
                  </a:lnTo>
                  <a:lnTo>
                    <a:pt x="650" y="3551"/>
                  </a:lnTo>
                  <a:lnTo>
                    <a:pt x="636" y="3527"/>
                  </a:lnTo>
                  <a:lnTo>
                    <a:pt x="612" y="3485"/>
                  </a:lnTo>
                  <a:lnTo>
                    <a:pt x="590" y="3445"/>
                  </a:lnTo>
                  <a:lnTo>
                    <a:pt x="571" y="3410"/>
                  </a:lnTo>
                  <a:lnTo>
                    <a:pt x="555" y="3379"/>
                  </a:lnTo>
                  <a:lnTo>
                    <a:pt x="541" y="3351"/>
                  </a:lnTo>
                  <a:lnTo>
                    <a:pt x="532" y="3330"/>
                  </a:lnTo>
                  <a:lnTo>
                    <a:pt x="528" y="3323"/>
                  </a:lnTo>
                  <a:lnTo>
                    <a:pt x="526" y="3317"/>
                  </a:lnTo>
                  <a:lnTo>
                    <a:pt x="525" y="3313"/>
                  </a:lnTo>
                  <a:lnTo>
                    <a:pt x="526" y="3312"/>
                  </a:lnTo>
                  <a:lnTo>
                    <a:pt x="527" y="3312"/>
                  </a:lnTo>
                  <a:lnTo>
                    <a:pt x="531" y="3314"/>
                  </a:lnTo>
                  <a:lnTo>
                    <a:pt x="534" y="3318"/>
                  </a:lnTo>
                  <a:lnTo>
                    <a:pt x="539" y="3324"/>
                  </a:lnTo>
                  <a:lnTo>
                    <a:pt x="551" y="3341"/>
                  </a:lnTo>
                  <a:lnTo>
                    <a:pt x="568" y="3365"/>
                  </a:lnTo>
                  <a:lnTo>
                    <a:pt x="586" y="3395"/>
                  </a:lnTo>
                  <a:lnTo>
                    <a:pt x="607" y="3429"/>
                  </a:lnTo>
                  <a:lnTo>
                    <a:pt x="630" y="3467"/>
                  </a:lnTo>
                  <a:lnTo>
                    <a:pt x="655" y="3509"/>
                  </a:lnTo>
                  <a:lnTo>
                    <a:pt x="664" y="3524"/>
                  </a:lnTo>
                  <a:lnTo>
                    <a:pt x="672" y="3539"/>
                  </a:lnTo>
                  <a:lnTo>
                    <a:pt x="681" y="3554"/>
                  </a:lnTo>
                  <a:lnTo>
                    <a:pt x="688" y="3567"/>
                  </a:lnTo>
                  <a:close/>
                  <a:moveTo>
                    <a:pt x="351" y="2977"/>
                  </a:moveTo>
                  <a:lnTo>
                    <a:pt x="374" y="3018"/>
                  </a:lnTo>
                  <a:lnTo>
                    <a:pt x="394" y="3055"/>
                  </a:lnTo>
                  <a:lnTo>
                    <a:pt x="412" y="3090"/>
                  </a:lnTo>
                  <a:lnTo>
                    <a:pt x="428" y="3121"/>
                  </a:lnTo>
                  <a:lnTo>
                    <a:pt x="440" y="3146"/>
                  </a:lnTo>
                  <a:lnTo>
                    <a:pt x="448" y="3166"/>
                  </a:lnTo>
                  <a:lnTo>
                    <a:pt x="452" y="3173"/>
                  </a:lnTo>
                  <a:lnTo>
                    <a:pt x="453" y="3179"/>
                  </a:lnTo>
                  <a:lnTo>
                    <a:pt x="454" y="3182"/>
                  </a:lnTo>
                  <a:lnTo>
                    <a:pt x="454" y="3185"/>
                  </a:lnTo>
                  <a:lnTo>
                    <a:pt x="452" y="3185"/>
                  </a:lnTo>
                  <a:lnTo>
                    <a:pt x="449" y="3182"/>
                  </a:lnTo>
                  <a:lnTo>
                    <a:pt x="446" y="3178"/>
                  </a:lnTo>
                  <a:lnTo>
                    <a:pt x="441" y="3173"/>
                  </a:lnTo>
                  <a:lnTo>
                    <a:pt x="430" y="3155"/>
                  </a:lnTo>
                  <a:lnTo>
                    <a:pt x="414" y="3132"/>
                  </a:lnTo>
                  <a:lnTo>
                    <a:pt x="397" y="3105"/>
                  </a:lnTo>
                  <a:lnTo>
                    <a:pt x="377" y="3072"/>
                  </a:lnTo>
                  <a:lnTo>
                    <a:pt x="355" y="3034"/>
                  </a:lnTo>
                  <a:lnTo>
                    <a:pt x="333" y="2995"/>
                  </a:lnTo>
                  <a:lnTo>
                    <a:pt x="310" y="2954"/>
                  </a:lnTo>
                  <a:lnTo>
                    <a:pt x="291" y="2917"/>
                  </a:lnTo>
                  <a:lnTo>
                    <a:pt x="272" y="2882"/>
                  </a:lnTo>
                  <a:lnTo>
                    <a:pt x="257" y="2851"/>
                  </a:lnTo>
                  <a:lnTo>
                    <a:pt x="245" y="2826"/>
                  </a:lnTo>
                  <a:lnTo>
                    <a:pt x="236" y="2805"/>
                  </a:lnTo>
                  <a:lnTo>
                    <a:pt x="231" y="2792"/>
                  </a:lnTo>
                  <a:lnTo>
                    <a:pt x="231" y="2787"/>
                  </a:lnTo>
                  <a:lnTo>
                    <a:pt x="232" y="2787"/>
                  </a:lnTo>
                  <a:lnTo>
                    <a:pt x="235" y="2789"/>
                  </a:lnTo>
                  <a:lnTo>
                    <a:pt x="239" y="2793"/>
                  </a:lnTo>
                  <a:lnTo>
                    <a:pt x="243" y="2799"/>
                  </a:lnTo>
                  <a:lnTo>
                    <a:pt x="255" y="2816"/>
                  </a:lnTo>
                  <a:lnTo>
                    <a:pt x="270" y="2839"/>
                  </a:lnTo>
                  <a:lnTo>
                    <a:pt x="287" y="2868"/>
                  </a:lnTo>
                  <a:lnTo>
                    <a:pt x="307" y="2901"/>
                  </a:lnTo>
                  <a:lnTo>
                    <a:pt x="329" y="2938"/>
                  </a:lnTo>
                  <a:lnTo>
                    <a:pt x="351" y="2977"/>
                  </a:lnTo>
                  <a:close/>
                  <a:moveTo>
                    <a:pt x="238" y="2766"/>
                  </a:moveTo>
                  <a:lnTo>
                    <a:pt x="217" y="2728"/>
                  </a:lnTo>
                  <a:lnTo>
                    <a:pt x="197" y="2690"/>
                  </a:lnTo>
                  <a:lnTo>
                    <a:pt x="181" y="2657"/>
                  </a:lnTo>
                  <a:lnTo>
                    <a:pt x="167" y="2628"/>
                  </a:lnTo>
                  <a:lnTo>
                    <a:pt x="155" y="2603"/>
                  </a:lnTo>
                  <a:lnTo>
                    <a:pt x="147" y="2584"/>
                  </a:lnTo>
                  <a:lnTo>
                    <a:pt x="143" y="2571"/>
                  </a:lnTo>
                  <a:lnTo>
                    <a:pt x="143" y="2565"/>
                  </a:lnTo>
                  <a:lnTo>
                    <a:pt x="144" y="2565"/>
                  </a:lnTo>
                  <a:lnTo>
                    <a:pt x="146" y="2567"/>
                  </a:lnTo>
                  <a:lnTo>
                    <a:pt x="149" y="2572"/>
                  </a:lnTo>
                  <a:lnTo>
                    <a:pt x="154" y="2577"/>
                  </a:lnTo>
                  <a:lnTo>
                    <a:pt x="166" y="2594"/>
                  </a:lnTo>
                  <a:lnTo>
                    <a:pt x="180" y="2616"/>
                  </a:lnTo>
                  <a:lnTo>
                    <a:pt x="196" y="2643"/>
                  </a:lnTo>
                  <a:lnTo>
                    <a:pt x="215" y="2675"/>
                  </a:lnTo>
                  <a:lnTo>
                    <a:pt x="235" y="2711"/>
                  </a:lnTo>
                  <a:lnTo>
                    <a:pt x="257" y="2749"/>
                  </a:lnTo>
                  <a:lnTo>
                    <a:pt x="277" y="2788"/>
                  </a:lnTo>
                  <a:lnTo>
                    <a:pt x="297" y="2825"/>
                  </a:lnTo>
                  <a:lnTo>
                    <a:pt x="314" y="2858"/>
                  </a:lnTo>
                  <a:lnTo>
                    <a:pt x="329" y="2886"/>
                  </a:lnTo>
                  <a:lnTo>
                    <a:pt x="340" y="2912"/>
                  </a:lnTo>
                  <a:lnTo>
                    <a:pt x="349" y="2930"/>
                  </a:lnTo>
                  <a:lnTo>
                    <a:pt x="353" y="2943"/>
                  </a:lnTo>
                  <a:lnTo>
                    <a:pt x="353" y="2949"/>
                  </a:lnTo>
                  <a:lnTo>
                    <a:pt x="352" y="2949"/>
                  </a:lnTo>
                  <a:lnTo>
                    <a:pt x="350" y="2947"/>
                  </a:lnTo>
                  <a:lnTo>
                    <a:pt x="346" y="2942"/>
                  </a:lnTo>
                  <a:lnTo>
                    <a:pt x="342" y="2937"/>
                  </a:lnTo>
                  <a:lnTo>
                    <a:pt x="330" y="2920"/>
                  </a:lnTo>
                  <a:lnTo>
                    <a:pt x="316" y="2899"/>
                  </a:lnTo>
                  <a:lnTo>
                    <a:pt x="299" y="2871"/>
                  </a:lnTo>
                  <a:lnTo>
                    <a:pt x="281" y="2840"/>
                  </a:lnTo>
                  <a:lnTo>
                    <a:pt x="260" y="2804"/>
                  </a:lnTo>
                  <a:lnTo>
                    <a:pt x="238" y="2766"/>
                  </a:lnTo>
                  <a:close/>
                  <a:moveTo>
                    <a:pt x="546" y="3262"/>
                  </a:moveTo>
                  <a:lnTo>
                    <a:pt x="568" y="3302"/>
                  </a:lnTo>
                  <a:lnTo>
                    <a:pt x="589" y="3340"/>
                  </a:lnTo>
                  <a:lnTo>
                    <a:pt x="607" y="3374"/>
                  </a:lnTo>
                  <a:lnTo>
                    <a:pt x="624" y="3405"/>
                  </a:lnTo>
                  <a:lnTo>
                    <a:pt x="636" y="3431"/>
                  </a:lnTo>
                  <a:lnTo>
                    <a:pt x="646" y="3451"/>
                  </a:lnTo>
                  <a:lnTo>
                    <a:pt x="648" y="3459"/>
                  </a:lnTo>
                  <a:lnTo>
                    <a:pt x="650" y="3464"/>
                  </a:lnTo>
                  <a:lnTo>
                    <a:pt x="651" y="3467"/>
                  </a:lnTo>
                  <a:lnTo>
                    <a:pt x="650" y="3470"/>
                  </a:lnTo>
                  <a:lnTo>
                    <a:pt x="649" y="3470"/>
                  </a:lnTo>
                  <a:lnTo>
                    <a:pt x="646" y="3467"/>
                  </a:lnTo>
                  <a:lnTo>
                    <a:pt x="642" y="3463"/>
                  </a:lnTo>
                  <a:lnTo>
                    <a:pt x="638" y="3458"/>
                  </a:lnTo>
                  <a:lnTo>
                    <a:pt x="626" y="3441"/>
                  </a:lnTo>
                  <a:lnTo>
                    <a:pt x="609" y="3418"/>
                  </a:lnTo>
                  <a:lnTo>
                    <a:pt x="592" y="3390"/>
                  </a:lnTo>
                  <a:lnTo>
                    <a:pt x="571" y="3357"/>
                  </a:lnTo>
                  <a:lnTo>
                    <a:pt x="549" y="3319"/>
                  </a:lnTo>
                  <a:lnTo>
                    <a:pt x="526" y="3280"/>
                  </a:lnTo>
                  <a:lnTo>
                    <a:pt x="503" y="3239"/>
                  </a:lnTo>
                  <a:lnTo>
                    <a:pt x="482" y="3201"/>
                  </a:lnTo>
                  <a:lnTo>
                    <a:pt x="464" y="3167"/>
                  </a:lnTo>
                  <a:lnTo>
                    <a:pt x="448" y="3136"/>
                  </a:lnTo>
                  <a:lnTo>
                    <a:pt x="436" y="3110"/>
                  </a:lnTo>
                  <a:lnTo>
                    <a:pt x="428" y="3090"/>
                  </a:lnTo>
                  <a:lnTo>
                    <a:pt x="424" y="3083"/>
                  </a:lnTo>
                  <a:lnTo>
                    <a:pt x="422" y="3077"/>
                  </a:lnTo>
                  <a:lnTo>
                    <a:pt x="422" y="3073"/>
                  </a:lnTo>
                  <a:lnTo>
                    <a:pt x="422" y="3071"/>
                  </a:lnTo>
                  <a:lnTo>
                    <a:pt x="423" y="3071"/>
                  </a:lnTo>
                  <a:lnTo>
                    <a:pt x="426" y="3073"/>
                  </a:lnTo>
                  <a:lnTo>
                    <a:pt x="430" y="3077"/>
                  </a:lnTo>
                  <a:lnTo>
                    <a:pt x="435" y="3084"/>
                  </a:lnTo>
                  <a:lnTo>
                    <a:pt x="447" y="3100"/>
                  </a:lnTo>
                  <a:lnTo>
                    <a:pt x="463" y="3123"/>
                  </a:lnTo>
                  <a:lnTo>
                    <a:pt x="480" y="3152"/>
                  </a:lnTo>
                  <a:lnTo>
                    <a:pt x="500" y="3185"/>
                  </a:lnTo>
                  <a:lnTo>
                    <a:pt x="522" y="3222"/>
                  </a:lnTo>
                  <a:lnTo>
                    <a:pt x="546" y="3262"/>
                  </a:lnTo>
                  <a:close/>
                  <a:moveTo>
                    <a:pt x="174" y="2537"/>
                  </a:moveTo>
                  <a:lnTo>
                    <a:pt x="194" y="2574"/>
                  </a:lnTo>
                  <a:lnTo>
                    <a:pt x="213" y="2609"/>
                  </a:lnTo>
                  <a:lnTo>
                    <a:pt x="229" y="2642"/>
                  </a:lnTo>
                  <a:lnTo>
                    <a:pt x="243" y="2671"/>
                  </a:lnTo>
                  <a:lnTo>
                    <a:pt x="254" y="2694"/>
                  </a:lnTo>
                  <a:lnTo>
                    <a:pt x="262" y="2712"/>
                  </a:lnTo>
                  <a:lnTo>
                    <a:pt x="266" y="2724"/>
                  </a:lnTo>
                  <a:lnTo>
                    <a:pt x="266" y="2730"/>
                  </a:lnTo>
                  <a:lnTo>
                    <a:pt x="265" y="2730"/>
                  </a:lnTo>
                  <a:lnTo>
                    <a:pt x="263" y="2728"/>
                  </a:lnTo>
                  <a:lnTo>
                    <a:pt x="259" y="2724"/>
                  </a:lnTo>
                  <a:lnTo>
                    <a:pt x="255" y="2719"/>
                  </a:lnTo>
                  <a:lnTo>
                    <a:pt x="245" y="2703"/>
                  </a:lnTo>
                  <a:lnTo>
                    <a:pt x="230" y="2681"/>
                  </a:lnTo>
                  <a:lnTo>
                    <a:pt x="214" y="2655"/>
                  </a:lnTo>
                  <a:lnTo>
                    <a:pt x="196" y="2624"/>
                  </a:lnTo>
                  <a:lnTo>
                    <a:pt x="177" y="2591"/>
                  </a:lnTo>
                  <a:lnTo>
                    <a:pt x="157" y="2553"/>
                  </a:lnTo>
                  <a:lnTo>
                    <a:pt x="136" y="2516"/>
                  </a:lnTo>
                  <a:lnTo>
                    <a:pt x="119" y="2481"/>
                  </a:lnTo>
                  <a:lnTo>
                    <a:pt x="102" y="2449"/>
                  </a:lnTo>
                  <a:lnTo>
                    <a:pt x="88" y="2421"/>
                  </a:lnTo>
                  <a:lnTo>
                    <a:pt x="78" y="2396"/>
                  </a:lnTo>
                  <a:lnTo>
                    <a:pt x="70" y="2378"/>
                  </a:lnTo>
                  <a:lnTo>
                    <a:pt x="66" y="2366"/>
                  </a:lnTo>
                  <a:lnTo>
                    <a:pt x="66" y="2360"/>
                  </a:lnTo>
                  <a:lnTo>
                    <a:pt x="67" y="2360"/>
                  </a:lnTo>
                  <a:lnTo>
                    <a:pt x="69" y="2363"/>
                  </a:lnTo>
                  <a:lnTo>
                    <a:pt x="72" y="2366"/>
                  </a:lnTo>
                  <a:lnTo>
                    <a:pt x="77" y="2371"/>
                  </a:lnTo>
                  <a:lnTo>
                    <a:pt x="88" y="2387"/>
                  </a:lnTo>
                  <a:lnTo>
                    <a:pt x="101" y="2409"/>
                  </a:lnTo>
                  <a:lnTo>
                    <a:pt x="117" y="2435"/>
                  </a:lnTo>
                  <a:lnTo>
                    <a:pt x="135" y="2466"/>
                  </a:lnTo>
                  <a:lnTo>
                    <a:pt x="155" y="2500"/>
                  </a:lnTo>
                  <a:lnTo>
                    <a:pt x="174" y="2537"/>
                  </a:lnTo>
                  <a:close/>
                  <a:moveTo>
                    <a:pt x="430" y="3050"/>
                  </a:moveTo>
                  <a:lnTo>
                    <a:pt x="408" y="3010"/>
                  </a:lnTo>
                  <a:lnTo>
                    <a:pt x="388" y="2974"/>
                  </a:lnTo>
                  <a:lnTo>
                    <a:pt x="371" y="2940"/>
                  </a:lnTo>
                  <a:lnTo>
                    <a:pt x="356" y="2911"/>
                  </a:lnTo>
                  <a:lnTo>
                    <a:pt x="344" y="2885"/>
                  </a:lnTo>
                  <a:lnTo>
                    <a:pt x="337" y="2867"/>
                  </a:lnTo>
                  <a:lnTo>
                    <a:pt x="333" y="2859"/>
                  </a:lnTo>
                  <a:lnTo>
                    <a:pt x="332" y="2854"/>
                  </a:lnTo>
                  <a:lnTo>
                    <a:pt x="331" y="2850"/>
                  </a:lnTo>
                  <a:lnTo>
                    <a:pt x="332" y="2848"/>
                  </a:lnTo>
                  <a:lnTo>
                    <a:pt x="333" y="2848"/>
                  </a:lnTo>
                  <a:lnTo>
                    <a:pt x="335" y="2850"/>
                  </a:lnTo>
                  <a:lnTo>
                    <a:pt x="339" y="2855"/>
                  </a:lnTo>
                  <a:lnTo>
                    <a:pt x="344" y="2860"/>
                  </a:lnTo>
                  <a:lnTo>
                    <a:pt x="355" y="2877"/>
                  </a:lnTo>
                  <a:lnTo>
                    <a:pt x="369" y="2899"/>
                  </a:lnTo>
                  <a:lnTo>
                    <a:pt x="387" y="2926"/>
                  </a:lnTo>
                  <a:lnTo>
                    <a:pt x="406" y="2958"/>
                  </a:lnTo>
                  <a:lnTo>
                    <a:pt x="426" y="2993"/>
                  </a:lnTo>
                  <a:lnTo>
                    <a:pt x="449" y="3032"/>
                  </a:lnTo>
                  <a:lnTo>
                    <a:pt x="470" y="3071"/>
                  </a:lnTo>
                  <a:lnTo>
                    <a:pt x="490" y="3108"/>
                  </a:lnTo>
                  <a:lnTo>
                    <a:pt x="507" y="3141"/>
                  </a:lnTo>
                  <a:lnTo>
                    <a:pt x="523" y="3170"/>
                  </a:lnTo>
                  <a:lnTo>
                    <a:pt x="535" y="3194"/>
                  </a:lnTo>
                  <a:lnTo>
                    <a:pt x="543" y="3214"/>
                  </a:lnTo>
                  <a:lnTo>
                    <a:pt x="546" y="3221"/>
                  </a:lnTo>
                  <a:lnTo>
                    <a:pt x="548" y="3226"/>
                  </a:lnTo>
                  <a:lnTo>
                    <a:pt x="548" y="3231"/>
                  </a:lnTo>
                  <a:lnTo>
                    <a:pt x="548" y="3233"/>
                  </a:lnTo>
                  <a:lnTo>
                    <a:pt x="547" y="3232"/>
                  </a:lnTo>
                  <a:lnTo>
                    <a:pt x="544" y="3231"/>
                  </a:lnTo>
                  <a:lnTo>
                    <a:pt x="540" y="3226"/>
                  </a:lnTo>
                  <a:lnTo>
                    <a:pt x="536" y="3221"/>
                  </a:lnTo>
                  <a:lnTo>
                    <a:pt x="524" y="3204"/>
                  </a:lnTo>
                  <a:lnTo>
                    <a:pt x="510" y="3182"/>
                  </a:lnTo>
                  <a:lnTo>
                    <a:pt x="492" y="3155"/>
                  </a:lnTo>
                  <a:lnTo>
                    <a:pt x="472" y="3123"/>
                  </a:lnTo>
                  <a:lnTo>
                    <a:pt x="452" y="3088"/>
                  </a:lnTo>
                  <a:lnTo>
                    <a:pt x="430" y="3050"/>
                  </a:lnTo>
                  <a:close/>
                  <a:moveTo>
                    <a:pt x="346" y="2836"/>
                  </a:moveTo>
                  <a:lnTo>
                    <a:pt x="326" y="2799"/>
                  </a:lnTo>
                  <a:lnTo>
                    <a:pt x="307" y="2763"/>
                  </a:lnTo>
                  <a:lnTo>
                    <a:pt x="291" y="2731"/>
                  </a:lnTo>
                  <a:lnTo>
                    <a:pt x="276" y="2702"/>
                  </a:lnTo>
                  <a:lnTo>
                    <a:pt x="265" y="2678"/>
                  </a:lnTo>
                  <a:lnTo>
                    <a:pt x="258" y="2660"/>
                  </a:lnTo>
                  <a:lnTo>
                    <a:pt x="255" y="2652"/>
                  </a:lnTo>
                  <a:lnTo>
                    <a:pt x="253" y="2646"/>
                  </a:lnTo>
                  <a:lnTo>
                    <a:pt x="253" y="2643"/>
                  </a:lnTo>
                  <a:lnTo>
                    <a:pt x="253" y="2641"/>
                  </a:lnTo>
                  <a:lnTo>
                    <a:pt x="254" y="2641"/>
                  </a:lnTo>
                  <a:lnTo>
                    <a:pt x="258" y="2643"/>
                  </a:lnTo>
                  <a:lnTo>
                    <a:pt x="261" y="2648"/>
                  </a:lnTo>
                  <a:lnTo>
                    <a:pt x="265" y="2652"/>
                  </a:lnTo>
                  <a:lnTo>
                    <a:pt x="276" y="2668"/>
                  </a:lnTo>
                  <a:lnTo>
                    <a:pt x="291" y="2689"/>
                  </a:lnTo>
                  <a:lnTo>
                    <a:pt x="306" y="2715"/>
                  </a:lnTo>
                  <a:lnTo>
                    <a:pt x="325" y="2746"/>
                  </a:lnTo>
                  <a:lnTo>
                    <a:pt x="344" y="2781"/>
                  </a:lnTo>
                  <a:lnTo>
                    <a:pt x="365" y="2818"/>
                  </a:lnTo>
                  <a:lnTo>
                    <a:pt x="386" y="2856"/>
                  </a:lnTo>
                  <a:lnTo>
                    <a:pt x="404" y="2891"/>
                  </a:lnTo>
                  <a:lnTo>
                    <a:pt x="421" y="2924"/>
                  </a:lnTo>
                  <a:lnTo>
                    <a:pt x="435" y="2952"/>
                  </a:lnTo>
                  <a:lnTo>
                    <a:pt x="447" y="2976"/>
                  </a:lnTo>
                  <a:lnTo>
                    <a:pt x="455" y="2994"/>
                  </a:lnTo>
                  <a:lnTo>
                    <a:pt x="457" y="3002"/>
                  </a:lnTo>
                  <a:lnTo>
                    <a:pt x="459" y="3007"/>
                  </a:lnTo>
                  <a:lnTo>
                    <a:pt x="459" y="3010"/>
                  </a:lnTo>
                  <a:lnTo>
                    <a:pt x="459" y="3013"/>
                  </a:lnTo>
                  <a:lnTo>
                    <a:pt x="458" y="3013"/>
                  </a:lnTo>
                  <a:lnTo>
                    <a:pt x="455" y="3010"/>
                  </a:lnTo>
                  <a:lnTo>
                    <a:pt x="452" y="3007"/>
                  </a:lnTo>
                  <a:lnTo>
                    <a:pt x="447" y="3002"/>
                  </a:lnTo>
                  <a:lnTo>
                    <a:pt x="436" y="2985"/>
                  </a:lnTo>
                  <a:lnTo>
                    <a:pt x="422" y="2964"/>
                  </a:lnTo>
                  <a:lnTo>
                    <a:pt x="406" y="2938"/>
                  </a:lnTo>
                  <a:lnTo>
                    <a:pt x="387" y="2907"/>
                  </a:lnTo>
                  <a:lnTo>
                    <a:pt x="367" y="2873"/>
                  </a:lnTo>
                  <a:lnTo>
                    <a:pt x="346" y="2836"/>
                  </a:lnTo>
                  <a:close/>
                  <a:moveTo>
                    <a:pt x="295" y="2621"/>
                  </a:moveTo>
                  <a:lnTo>
                    <a:pt x="315" y="2657"/>
                  </a:lnTo>
                  <a:lnTo>
                    <a:pt x="332" y="2691"/>
                  </a:lnTo>
                  <a:lnTo>
                    <a:pt x="348" y="2722"/>
                  </a:lnTo>
                  <a:lnTo>
                    <a:pt x="361" y="2749"/>
                  </a:lnTo>
                  <a:lnTo>
                    <a:pt x="372" y="2772"/>
                  </a:lnTo>
                  <a:lnTo>
                    <a:pt x="379" y="2790"/>
                  </a:lnTo>
                  <a:lnTo>
                    <a:pt x="383" y="2802"/>
                  </a:lnTo>
                  <a:lnTo>
                    <a:pt x="384" y="2808"/>
                  </a:lnTo>
                  <a:lnTo>
                    <a:pt x="381" y="2808"/>
                  </a:lnTo>
                  <a:lnTo>
                    <a:pt x="379" y="2806"/>
                  </a:lnTo>
                  <a:lnTo>
                    <a:pt x="376" y="2802"/>
                  </a:lnTo>
                  <a:lnTo>
                    <a:pt x="372" y="2798"/>
                  </a:lnTo>
                  <a:lnTo>
                    <a:pt x="361" y="2782"/>
                  </a:lnTo>
                  <a:lnTo>
                    <a:pt x="348" y="2763"/>
                  </a:lnTo>
                  <a:lnTo>
                    <a:pt x="332" y="2737"/>
                  </a:lnTo>
                  <a:lnTo>
                    <a:pt x="315" y="2708"/>
                  </a:lnTo>
                  <a:lnTo>
                    <a:pt x="295" y="2675"/>
                  </a:lnTo>
                  <a:lnTo>
                    <a:pt x="275" y="2639"/>
                  </a:lnTo>
                  <a:lnTo>
                    <a:pt x="257" y="2603"/>
                  </a:lnTo>
                  <a:lnTo>
                    <a:pt x="238" y="2569"/>
                  </a:lnTo>
                  <a:lnTo>
                    <a:pt x="223" y="2538"/>
                  </a:lnTo>
                  <a:lnTo>
                    <a:pt x="209" y="2509"/>
                  </a:lnTo>
                  <a:lnTo>
                    <a:pt x="198" y="2486"/>
                  </a:lnTo>
                  <a:lnTo>
                    <a:pt x="192" y="2469"/>
                  </a:lnTo>
                  <a:lnTo>
                    <a:pt x="190" y="2462"/>
                  </a:lnTo>
                  <a:lnTo>
                    <a:pt x="188" y="2457"/>
                  </a:lnTo>
                  <a:lnTo>
                    <a:pt x="188" y="2453"/>
                  </a:lnTo>
                  <a:lnTo>
                    <a:pt x="188" y="2451"/>
                  </a:lnTo>
                  <a:lnTo>
                    <a:pt x="190" y="2451"/>
                  </a:lnTo>
                  <a:lnTo>
                    <a:pt x="192" y="2453"/>
                  </a:lnTo>
                  <a:lnTo>
                    <a:pt x="195" y="2457"/>
                  </a:lnTo>
                  <a:lnTo>
                    <a:pt x="200" y="2461"/>
                  </a:lnTo>
                  <a:lnTo>
                    <a:pt x="209" y="2477"/>
                  </a:lnTo>
                  <a:lnTo>
                    <a:pt x="223" y="2497"/>
                  </a:lnTo>
                  <a:lnTo>
                    <a:pt x="239" y="2523"/>
                  </a:lnTo>
                  <a:lnTo>
                    <a:pt x="257" y="2552"/>
                  </a:lnTo>
                  <a:lnTo>
                    <a:pt x="275" y="2585"/>
                  </a:lnTo>
                  <a:lnTo>
                    <a:pt x="295" y="2621"/>
                  </a:lnTo>
                  <a:close/>
                  <a:moveTo>
                    <a:pt x="447" y="2922"/>
                  </a:moveTo>
                  <a:lnTo>
                    <a:pt x="448" y="2923"/>
                  </a:lnTo>
                  <a:lnTo>
                    <a:pt x="451" y="2924"/>
                  </a:lnTo>
                  <a:lnTo>
                    <a:pt x="455" y="2928"/>
                  </a:lnTo>
                  <a:lnTo>
                    <a:pt x="459" y="2934"/>
                  </a:lnTo>
                  <a:lnTo>
                    <a:pt x="470" y="2949"/>
                  </a:lnTo>
                  <a:lnTo>
                    <a:pt x="484" y="2970"/>
                  </a:lnTo>
                  <a:lnTo>
                    <a:pt x="501" y="2997"/>
                  </a:lnTo>
                  <a:lnTo>
                    <a:pt x="521" y="3028"/>
                  </a:lnTo>
                  <a:lnTo>
                    <a:pt x="540" y="3062"/>
                  </a:lnTo>
                  <a:lnTo>
                    <a:pt x="562" y="3099"/>
                  </a:lnTo>
                  <a:lnTo>
                    <a:pt x="583" y="3137"/>
                  </a:lnTo>
                  <a:lnTo>
                    <a:pt x="603" y="3173"/>
                  </a:lnTo>
                  <a:lnTo>
                    <a:pt x="619" y="3204"/>
                  </a:lnTo>
                  <a:lnTo>
                    <a:pt x="634" y="3233"/>
                  </a:lnTo>
                  <a:lnTo>
                    <a:pt x="646" y="3257"/>
                  </a:lnTo>
                  <a:lnTo>
                    <a:pt x="653" y="3276"/>
                  </a:lnTo>
                  <a:lnTo>
                    <a:pt x="657" y="3283"/>
                  </a:lnTo>
                  <a:lnTo>
                    <a:pt x="658" y="3289"/>
                  </a:lnTo>
                  <a:lnTo>
                    <a:pt x="659" y="3292"/>
                  </a:lnTo>
                  <a:lnTo>
                    <a:pt x="658" y="3294"/>
                  </a:lnTo>
                  <a:lnTo>
                    <a:pt x="657" y="3294"/>
                  </a:lnTo>
                  <a:lnTo>
                    <a:pt x="653" y="3292"/>
                  </a:lnTo>
                  <a:lnTo>
                    <a:pt x="650" y="3289"/>
                  </a:lnTo>
                  <a:lnTo>
                    <a:pt x="646" y="3283"/>
                  </a:lnTo>
                  <a:lnTo>
                    <a:pt x="635" y="3268"/>
                  </a:lnTo>
                  <a:lnTo>
                    <a:pt x="619" y="3246"/>
                  </a:lnTo>
                  <a:lnTo>
                    <a:pt x="603" y="3220"/>
                  </a:lnTo>
                  <a:lnTo>
                    <a:pt x="584" y="3189"/>
                  </a:lnTo>
                  <a:lnTo>
                    <a:pt x="563" y="3155"/>
                  </a:lnTo>
                  <a:lnTo>
                    <a:pt x="543" y="3118"/>
                  </a:lnTo>
                  <a:lnTo>
                    <a:pt x="521" y="3080"/>
                  </a:lnTo>
                  <a:lnTo>
                    <a:pt x="502" y="3044"/>
                  </a:lnTo>
                  <a:lnTo>
                    <a:pt x="484" y="3013"/>
                  </a:lnTo>
                  <a:lnTo>
                    <a:pt x="470" y="2983"/>
                  </a:lnTo>
                  <a:lnTo>
                    <a:pt x="459" y="2959"/>
                  </a:lnTo>
                  <a:lnTo>
                    <a:pt x="452" y="2940"/>
                  </a:lnTo>
                  <a:lnTo>
                    <a:pt x="448" y="2934"/>
                  </a:lnTo>
                  <a:lnTo>
                    <a:pt x="447" y="2928"/>
                  </a:lnTo>
                  <a:lnTo>
                    <a:pt x="446" y="2924"/>
                  </a:lnTo>
                  <a:lnTo>
                    <a:pt x="447" y="2922"/>
                  </a:lnTo>
                  <a:close/>
                  <a:moveTo>
                    <a:pt x="216" y="2457"/>
                  </a:moveTo>
                  <a:lnTo>
                    <a:pt x="198" y="2422"/>
                  </a:lnTo>
                  <a:lnTo>
                    <a:pt x="181" y="2389"/>
                  </a:lnTo>
                  <a:lnTo>
                    <a:pt x="167" y="2359"/>
                  </a:lnTo>
                  <a:lnTo>
                    <a:pt x="154" y="2333"/>
                  </a:lnTo>
                  <a:lnTo>
                    <a:pt x="144" y="2310"/>
                  </a:lnTo>
                  <a:lnTo>
                    <a:pt x="137" y="2292"/>
                  </a:lnTo>
                  <a:lnTo>
                    <a:pt x="135" y="2286"/>
                  </a:lnTo>
                  <a:lnTo>
                    <a:pt x="133" y="2281"/>
                  </a:lnTo>
                  <a:lnTo>
                    <a:pt x="133" y="2278"/>
                  </a:lnTo>
                  <a:lnTo>
                    <a:pt x="134" y="2276"/>
                  </a:lnTo>
                  <a:lnTo>
                    <a:pt x="135" y="2276"/>
                  </a:lnTo>
                  <a:lnTo>
                    <a:pt x="137" y="2277"/>
                  </a:lnTo>
                  <a:lnTo>
                    <a:pt x="140" y="2280"/>
                  </a:lnTo>
                  <a:lnTo>
                    <a:pt x="145" y="2286"/>
                  </a:lnTo>
                  <a:lnTo>
                    <a:pt x="155" y="2300"/>
                  </a:lnTo>
                  <a:lnTo>
                    <a:pt x="167" y="2320"/>
                  </a:lnTo>
                  <a:lnTo>
                    <a:pt x="182" y="2344"/>
                  </a:lnTo>
                  <a:lnTo>
                    <a:pt x="198" y="2372"/>
                  </a:lnTo>
                  <a:lnTo>
                    <a:pt x="217" y="2404"/>
                  </a:lnTo>
                  <a:lnTo>
                    <a:pt x="236" y="2439"/>
                  </a:lnTo>
                  <a:lnTo>
                    <a:pt x="254" y="2474"/>
                  </a:lnTo>
                  <a:lnTo>
                    <a:pt x="271" y="2506"/>
                  </a:lnTo>
                  <a:lnTo>
                    <a:pt x="286" y="2537"/>
                  </a:lnTo>
                  <a:lnTo>
                    <a:pt x="299" y="2563"/>
                  </a:lnTo>
                  <a:lnTo>
                    <a:pt x="309" y="2586"/>
                  </a:lnTo>
                  <a:lnTo>
                    <a:pt x="316" y="2603"/>
                  </a:lnTo>
                  <a:lnTo>
                    <a:pt x="318" y="2610"/>
                  </a:lnTo>
                  <a:lnTo>
                    <a:pt x="319" y="2615"/>
                  </a:lnTo>
                  <a:lnTo>
                    <a:pt x="320" y="2618"/>
                  </a:lnTo>
                  <a:lnTo>
                    <a:pt x="319" y="2620"/>
                  </a:lnTo>
                  <a:lnTo>
                    <a:pt x="318" y="2620"/>
                  </a:lnTo>
                  <a:lnTo>
                    <a:pt x="316" y="2619"/>
                  </a:lnTo>
                  <a:lnTo>
                    <a:pt x="312" y="2616"/>
                  </a:lnTo>
                  <a:lnTo>
                    <a:pt x="308" y="2610"/>
                  </a:lnTo>
                  <a:lnTo>
                    <a:pt x="298" y="2596"/>
                  </a:lnTo>
                  <a:lnTo>
                    <a:pt x="285" y="2576"/>
                  </a:lnTo>
                  <a:lnTo>
                    <a:pt x="271" y="2552"/>
                  </a:lnTo>
                  <a:lnTo>
                    <a:pt x="253" y="2524"/>
                  </a:lnTo>
                  <a:lnTo>
                    <a:pt x="236" y="2492"/>
                  </a:lnTo>
                  <a:lnTo>
                    <a:pt x="216" y="2457"/>
                  </a:lnTo>
                  <a:close/>
                  <a:moveTo>
                    <a:pt x="470" y="2919"/>
                  </a:moveTo>
                  <a:lnTo>
                    <a:pt x="449" y="2883"/>
                  </a:lnTo>
                  <a:lnTo>
                    <a:pt x="432" y="2849"/>
                  </a:lnTo>
                  <a:lnTo>
                    <a:pt x="415" y="2817"/>
                  </a:lnTo>
                  <a:lnTo>
                    <a:pt x="402" y="2790"/>
                  </a:lnTo>
                  <a:lnTo>
                    <a:pt x="391" y="2766"/>
                  </a:lnTo>
                  <a:lnTo>
                    <a:pt x="384" y="2748"/>
                  </a:lnTo>
                  <a:lnTo>
                    <a:pt x="381" y="2742"/>
                  </a:lnTo>
                  <a:lnTo>
                    <a:pt x="380" y="2736"/>
                  </a:lnTo>
                  <a:lnTo>
                    <a:pt x="379" y="2732"/>
                  </a:lnTo>
                  <a:lnTo>
                    <a:pt x="380" y="2731"/>
                  </a:lnTo>
                  <a:lnTo>
                    <a:pt x="381" y="2731"/>
                  </a:lnTo>
                  <a:lnTo>
                    <a:pt x="385" y="2732"/>
                  </a:lnTo>
                  <a:lnTo>
                    <a:pt x="388" y="2736"/>
                  </a:lnTo>
                  <a:lnTo>
                    <a:pt x="392" y="2741"/>
                  </a:lnTo>
                  <a:lnTo>
                    <a:pt x="403" y="2756"/>
                  </a:lnTo>
                  <a:lnTo>
                    <a:pt x="417" y="2777"/>
                  </a:lnTo>
                  <a:lnTo>
                    <a:pt x="433" y="2802"/>
                  </a:lnTo>
                  <a:lnTo>
                    <a:pt x="451" y="2832"/>
                  </a:lnTo>
                  <a:lnTo>
                    <a:pt x="470" y="2865"/>
                  </a:lnTo>
                  <a:lnTo>
                    <a:pt x="490" y="2901"/>
                  </a:lnTo>
                  <a:lnTo>
                    <a:pt x="510" y="2937"/>
                  </a:lnTo>
                  <a:lnTo>
                    <a:pt x="528" y="2971"/>
                  </a:lnTo>
                  <a:lnTo>
                    <a:pt x="545" y="3002"/>
                  </a:lnTo>
                  <a:lnTo>
                    <a:pt x="558" y="3029"/>
                  </a:lnTo>
                  <a:lnTo>
                    <a:pt x="569" y="3053"/>
                  </a:lnTo>
                  <a:lnTo>
                    <a:pt x="577" y="3071"/>
                  </a:lnTo>
                  <a:lnTo>
                    <a:pt x="579" y="3077"/>
                  </a:lnTo>
                  <a:lnTo>
                    <a:pt x="581" y="3083"/>
                  </a:lnTo>
                  <a:lnTo>
                    <a:pt x="581" y="3086"/>
                  </a:lnTo>
                  <a:lnTo>
                    <a:pt x="581" y="3088"/>
                  </a:lnTo>
                  <a:lnTo>
                    <a:pt x="579" y="3088"/>
                  </a:lnTo>
                  <a:lnTo>
                    <a:pt x="577" y="3086"/>
                  </a:lnTo>
                  <a:lnTo>
                    <a:pt x="573" y="3083"/>
                  </a:lnTo>
                  <a:lnTo>
                    <a:pt x="569" y="3078"/>
                  </a:lnTo>
                  <a:lnTo>
                    <a:pt x="558" y="3063"/>
                  </a:lnTo>
                  <a:lnTo>
                    <a:pt x="544" y="3042"/>
                  </a:lnTo>
                  <a:lnTo>
                    <a:pt x="527" y="3018"/>
                  </a:lnTo>
                  <a:lnTo>
                    <a:pt x="510" y="2988"/>
                  </a:lnTo>
                  <a:lnTo>
                    <a:pt x="490" y="2956"/>
                  </a:lnTo>
                  <a:lnTo>
                    <a:pt x="470" y="2919"/>
                  </a:lnTo>
                  <a:close/>
                  <a:moveTo>
                    <a:pt x="188" y="2273"/>
                  </a:moveTo>
                  <a:lnTo>
                    <a:pt x="205" y="2307"/>
                  </a:lnTo>
                  <a:lnTo>
                    <a:pt x="222" y="2338"/>
                  </a:lnTo>
                  <a:lnTo>
                    <a:pt x="236" y="2367"/>
                  </a:lnTo>
                  <a:lnTo>
                    <a:pt x="248" y="2392"/>
                  </a:lnTo>
                  <a:lnTo>
                    <a:pt x="258" y="2414"/>
                  </a:lnTo>
                  <a:lnTo>
                    <a:pt x="264" y="2430"/>
                  </a:lnTo>
                  <a:lnTo>
                    <a:pt x="266" y="2437"/>
                  </a:lnTo>
                  <a:lnTo>
                    <a:pt x="268" y="2443"/>
                  </a:lnTo>
                  <a:lnTo>
                    <a:pt x="268" y="2446"/>
                  </a:lnTo>
                  <a:lnTo>
                    <a:pt x="268" y="2447"/>
                  </a:lnTo>
                  <a:lnTo>
                    <a:pt x="265" y="2447"/>
                  </a:lnTo>
                  <a:lnTo>
                    <a:pt x="263" y="2446"/>
                  </a:lnTo>
                  <a:lnTo>
                    <a:pt x="260" y="2443"/>
                  </a:lnTo>
                  <a:lnTo>
                    <a:pt x="257" y="2438"/>
                  </a:lnTo>
                  <a:lnTo>
                    <a:pt x="247" y="2424"/>
                  </a:lnTo>
                  <a:lnTo>
                    <a:pt x="235" y="2405"/>
                  </a:lnTo>
                  <a:lnTo>
                    <a:pt x="220" y="2381"/>
                  </a:lnTo>
                  <a:lnTo>
                    <a:pt x="204" y="2355"/>
                  </a:lnTo>
                  <a:lnTo>
                    <a:pt x="186" y="2324"/>
                  </a:lnTo>
                  <a:lnTo>
                    <a:pt x="169" y="2291"/>
                  </a:lnTo>
                  <a:lnTo>
                    <a:pt x="151" y="2257"/>
                  </a:lnTo>
                  <a:lnTo>
                    <a:pt x="135" y="2226"/>
                  </a:lnTo>
                  <a:lnTo>
                    <a:pt x="121" y="2197"/>
                  </a:lnTo>
                  <a:lnTo>
                    <a:pt x="109" y="2171"/>
                  </a:lnTo>
                  <a:lnTo>
                    <a:pt x="100" y="2149"/>
                  </a:lnTo>
                  <a:lnTo>
                    <a:pt x="93" y="2132"/>
                  </a:lnTo>
                  <a:lnTo>
                    <a:pt x="90" y="2120"/>
                  </a:lnTo>
                  <a:lnTo>
                    <a:pt x="90" y="2116"/>
                  </a:lnTo>
                  <a:lnTo>
                    <a:pt x="91" y="2116"/>
                  </a:lnTo>
                  <a:lnTo>
                    <a:pt x="93" y="2117"/>
                  </a:lnTo>
                  <a:lnTo>
                    <a:pt x="97" y="2120"/>
                  </a:lnTo>
                  <a:lnTo>
                    <a:pt x="101" y="2125"/>
                  </a:lnTo>
                  <a:lnTo>
                    <a:pt x="111" y="2139"/>
                  </a:lnTo>
                  <a:lnTo>
                    <a:pt x="123" y="2159"/>
                  </a:lnTo>
                  <a:lnTo>
                    <a:pt x="137" y="2182"/>
                  </a:lnTo>
                  <a:lnTo>
                    <a:pt x="152" y="2209"/>
                  </a:lnTo>
                  <a:lnTo>
                    <a:pt x="170" y="2240"/>
                  </a:lnTo>
                  <a:lnTo>
                    <a:pt x="188" y="2273"/>
                  </a:lnTo>
                  <a:close/>
                  <a:moveTo>
                    <a:pt x="430" y="2717"/>
                  </a:moveTo>
                  <a:lnTo>
                    <a:pt x="449" y="2752"/>
                  </a:lnTo>
                  <a:lnTo>
                    <a:pt x="467" y="2785"/>
                  </a:lnTo>
                  <a:lnTo>
                    <a:pt x="482" y="2815"/>
                  </a:lnTo>
                  <a:lnTo>
                    <a:pt x="494" y="2842"/>
                  </a:lnTo>
                  <a:lnTo>
                    <a:pt x="505" y="2863"/>
                  </a:lnTo>
                  <a:lnTo>
                    <a:pt x="512" y="2881"/>
                  </a:lnTo>
                  <a:lnTo>
                    <a:pt x="514" y="2889"/>
                  </a:lnTo>
                  <a:lnTo>
                    <a:pt x="516" y="2893"/>
                  </a:lnTo>
                  <a:lnTo>
                    <a:pt x="516" y="2897"/>
                  </a:lnTo>
                  <a:lnTo>
                    <a:pt x="516" y="2899"/>
                  </a:lnTo>
                  <a:lnTo>
                    <a:pt x="514" y="2899"/>
                  </a:lnTo>
                  <a:lnTo>
                    <a:pt x="512" y="2897"/>
                  </a:lnTo>
                  <a:lnTo>
                    <a:pt x="509" y="2894"/>
                  </a:lnTo>
                  <a:lnTo>
                    <a:pt x="504" y="2889"/>
                  </a:lnTo>
                  <a:lnTo>
                    <a:pt x="493" y="2874"/>
                  </a:lnTo>
                  <a:lnTo>
                    <a:pt x="480" y="2855"/>
                  </a:lnTo>
                  <a:lnTo>
                    <a:pt x="465" y="2831"/>
                  </a:lnTo>
                  <a:lnTo>
                    <a:pt x="448" y="2802"/>
                  </a:lnTo>
                  <a:lnTo>
                    <a:pt x="430" y="2770"/>
                  </a:lnTo>
                  <a:lnTo>
                    <a:pt x="410" y="2735"/>
                  </a:lnTo>
                  <a:lnTo>
                    <a:pt x="391" y="2700"/>
                  </a:lnTo>
                  <a:lnTo>
                    <a:pt x="374" y="2667"/>
                  </a:lnTo>
                  <a:lnTo>
                    <a:pt x="358" y="2638"/>
                  </a:lnTo>
                  <a:lnTo>
                    <a:pt x="345" y="2610"/>
                  </a:lnTo>
                  <a:lnTo>
                    <a:pt x="335" y="2588"/>
                  </a:lnTo>
                  <a:lnTo>
                    <a:pt x="329" y="2571"/>
                  </a:lnTo>
                  <a:lnTo>
                    <a:pt x="327" y="2564"/>
                  </a:lnTo>
                  <a:lnTo>
                    <a:pt x="325" y="2559"/>
                  </a:lnTo>
                  <a:lnTo>
                    <a:pt x="325" y="2555"/>
                  </a:lnTo>
                  <a:lnTo>
                    <a:pt x="325" y="2553"/>
                  </a:lnTo>
                  <a:lnTo>
                    <a:pt x="327" y="2553"/>
                  </a:lnTo>
                  <a:lnTo>
                    <a:pt x="329" y="2555"/>
                  </a:lnTo>
                  <a:lnTo>
                    <a:pt x="332" y="2559"/>
                  </a:lnTo>
                  <a:lnTo>
                    <a:pt x="337" y="2563"/>
                  </a:lnTo>
                  <a:lnTo>
                    <a:pt x="346" y="2577"/>
                  </a:lnTo>
                  <a:lnTo>
                    <a:pt x="360" y="2597"/>
                  </a:lnTo>
                  <a:lnTo>
                    <a:pt x="375" y="2621"/>
                  </a:lnTo>
                  <a:lnTo>
                    <a:pt x="392" y="2650"/>
                  </a:lnTo>
                  <a:lnTo>
                    <a:pt x="411" y="2683"/>
                  </a:lnTo>
                  <a:lnTo>
                    <a:pt x="430" y="2717"/>
                  </a:lnTo>
                  <a:close/>
                  <a:moveTo>
                    <a:pt x="132" y="2139"/>
                  </a:moveTo>
                  <a:lnTo>
                    <a:pt x="115" y="2107"/>
                  </a:lnTo>
                  <a:lnTo>
                    <a:pt x="100" y="2076"/>
                  </a:lnTo>
                  <a:lnTo>
                    <a:pt x="87" y="2049"/>
                  </a:lnTo>
                  <a:lnTo>
                    <a:pt x="76" y="2024"/>
                  </a:lnTo>
                  <a:lnTo>
                    <a:pt x="66" y="2003"/>
                  </a:lnTo>
                  <a:lnTo>
                    <a:pt x="60" y="1987"/>
                  </a:lnTo>
                  <a:lnTo>
                    <a:pt x="58" y="1981"/>
                  </a:lnTo>
                  <a:lnTo>
                    <a:pt x="57" y="1976"/>
                  </a:lnTo>
                  <a:lnTo>
                    <a:pt x="57" y="1972"/>
                  </a:lnTo>
                  <a:lnTo>
                    <a:pt x="57" y="1971"/>
                  </a:lnTo>
                  <a:lnTo>
                    <a:pt x="59" y="1971"/>
                  </a:lnTo>
                  <a:lnTo>
                    <a:pt x="62" y="1972"/>
                  </a:lnTo>
                  <a:lnTo>
                    <a:pt x="64" y="1976"/>
                  </a:lnTo>
                  <a:lnTo>
                    <a:pt x="68" y="1980"/>
                  </a:lnTo>
                  <a:lnTo>
                    <a:pt x="77" y="1993"/>
                  </a:lnTo>
                  <a:lnTo>
                    <a:pt x="89" y="2011"/>
                  </a:lnTo>
                  <a:lnTo>
                    <a:pt x="117" y="2060"/>
                  </a:lnTo>
                  <a:lnTo>
                    <a:pt x="151" y="2121"/>
                  </a:lnTo>
                  <a:lnTo>
                    <a:pt x="168" y="2153"/>
                  </a:lnTo>
                  <a:lnTo>
                    <a:pt x="183" y="2184"/>
                  </a:lnTo>
                  <a:lnTo>
                    <a:pt x="197" y="2212"/>
                  </a:lnTo>
                  <a:lnTo>
                    <a:pt x="208" y="2236"/>
                  </a:lnTo>
                  <a:lnTo>
                    <a:pt x="217" y="2257"/>
                  </a:lnTo>
                  <a:lnTo>
                    <a:pt x="224" y="2274"/>
                  </a:lnTo>
                  <a:lnTo>
                    <a:pt x="226" y="2279"/>
                  </a:lnTo>
                  <a:lnTo>
                    <a:pt x="227" y="2285"/>
                  </a:lnTo>
                  <a:lnTo>
                    <a:pt x="227" y="2288"/>
                  </a:lnTo>
                  <a:lnTo>
                    <a:pt x="226" y="2289"/>
                  </a:lnTo>
                  <a:lnTo>
                    <a:pt x="225" y="2290"/>
                  </a:lnTo>
                  <a:lnTo>
                    <a:pt x="223" y="2288"/>
                  </a:lnTo>
                  <a:lnTo>
                    <a:pt x="219" y="2285"/>
                  </a:lnTo>
                  <a:lnTo>
                    <a:pt x="216" y="2280"/>
                  </a:lnTo>
                  <a:lnTo>
                    <a:pt x="206" y="2267"/>
                  </a:lnTo>
                  <a:lnTo>
                    <a:pt x="195" y="2250"/>
                  </a:lnTo>
                  <a:lnTo>
                    <a:pt x="181" y="2227"/>
                  </a:lnTo>
                  <a:lnTo>
                    <a:pt x="166" y="2200"/>
                  </a:lnTo>
                  <a:lnTo>
                    <a:pt x="149" y="2172"/>
                  </a:lnTo>
                  <a:lnTo>
                    <a:pt x="132" y="2139"/>
                  </a:lnTo>
                  <a:close/>
                  <a:moveTo>
                    <a:pt x="362" y="2567"/>
                  </a:moveTo>
                  <a:lnTo>
                    <a:pt x="344" y="2535"/>
                  </a:lnTo>
                  <a:lnTo>
                    <a:pt x="328" y="2503"/>
                  </a:lnTo>
                  <a:lnTo>
                    <a:pt x="312" y="2473"/>
                  </a:lnTo>
                  <a:lnTo>
                    <a:pt x="300" y="2447"/>
                  </a:lnTo>
                  <a:lnTo>
                    <a:pt x="292" y="2425"/>
                  </a:lnTo>
                  <a:lnTo>
                    <a:pt x="284" y="2409"/>
                  </a:lnTo>
                  <a:lnTo>
                    <a:pt x="282" y="2402"/>
                  </a:lnTo>
                  <a:lnTo>
                    <a:pt x="281" y="2396"/>
                  </a:lnTo>
                  <a:lnTo>
                    <a:pt x="281" y="2393"/>
                  </a:lnTo>
                  <a:lnTo>
                    <a:pt x="281" y="2391"/>
                  </a:lnTo>
                  <a:lnTo>
                    <a:pt x="283" y="2391"/>
                  </a:lnTo>
                  <a:lnTo>
                    <a:pt x="285" y="2393"/>
                  </a:lnTo>
                  <a:lnTo>
                    <a:pt x="288" y="2396"/>
                  </a:lnTo>
                  <a:lnTo>
                    <a:pt x="292" y="2401"/>
                  </a:lnTo>
                  <a:lnTo>
                    <a:pt x="303" y="2415"/>
                  </a:lnTo>
                  <a:lnTo>
                    <a:pt x="315" y="2434"/>
                  </a:lnTo>
                  <a:lnTo>
                    <a:pt x="330" y="2458"/>
                  </a:lnTo>
                  <a:lnTo>
                    <a:pt x="345" y="2485"/>
                  </a:lnTo>
                  <a:lnTo>
                    <a:pt x="363" y="2516"/>
                  </a:lnTo>
                  <a:lnTo>
                    <a:pt x="381" y="2549"/>
                  </a:lnTo>
                  <a:lnTo>
                    <a:pt x="400" y="2583"/>
                  </a:lnTo>
                  <a:lnTo>
                    <a:pt x="417" y="2615"/>
                  </a:lnTo>
                  <a:lnTo>
                    <a:pt x="431" y="2643"/>
                  </a:lnTo>
                  <a:lnTo>
                    <a:pt x="443" y="2669"/>
                  </a:lnTo>
                  <a:lnTo>
                    <a:pt x="453" y="2690"/>
                  </a:lnTo>
                  <a:lnTo>
                    <a:pt x="459" y="2708"/>
                  </a:lnTo>
                  <a:lnTo>
                    <a:pt x="461" y="2714"/>
                  </a:lnTo>
                  <a:lnTo>
                    <a:pt x="464" y="2719"/>
                  </a:lnTo>
                  <a:lnTo>
                    <a:pt x="464" y="2722"/>
                  </a:lnTo>
                  <a:lnTo>
                    <a:pt x="463" y="2724"/>
                  </a:lnTo>
                  <a:lnTo>
                    <a:pt x="461" y="2724"/>
                  </a:lnTo>
                  <a:lnTo>
                    <a:pt x="459" y="2723"/>
                  </a:lnTo>
                  <a:lnTo>
                    <a:pt x="456" y="2720"/>
                  </a:lnTo>
                  <a:lnTo>
                    <a:pt x="452" y="2714"/>
                  </a:lnTo>
                  <a:lnTo>
                    <a:pt x="442" y="2701"/>
                  </a:lnTo>
                  <a:lnTo>
                    <a:pt x="429" y="2683"/>
                  </a:lnTo>
                  <a:lnTo>
                    <a:pt x="414" y="2658"/>
                  </a:lnTo>
                  <a:lnTo>
                    <a:pt x="398" y="2631"/>
                  </a:lnTo>
                  <a:lnTo>
                    <a:pt x="380" y="2601"/>
                  </a:lnTo>
                  <a:lnTo>
                    <a:pt x="362" y="2567"/>
                  </a:lnTo>
                  <a:close/>
                  <a:moveTo>
                    <a:pt x="125" y="1984"/>
                  </a:moveTo>
                  <a:lnTo>
                    <a:pt x="156" y="2045"/>
                  </a:lnTo>
                  <a:lnTo>
                    <a:pt x="179" y="2095"/>
                  </a:lnTo>
                  <a:lnTo>
                    <a:pt x="188" y="2115"/>
                  </a:lnTo>
                  <a:lnTo>
                    <a:pt x="193" y="2131"/>
                  </a:lnTo>
                  <a:lnTo>
                    <a:pt x="195" y="2137"/>
                  </a:lnTo>
                  <a:lnTo>
                    <a:pt x="196" y="2141"/>
                  </a:lnTo>
                  <a:lnTo>
                    <a:pt x="196" y="2144"/>
                  </a:lnTo>
                  <a:lnTo>
                    <a:pt x="196" y="2147"/>
                  </a:lnTo>
                  <a:lnTo>
                    <a:pt x="194" y="2147"/>
                  </a:lnTo>
                  <a:lnTo>
                    <a:pt x="192" y="2145"/>
                  </a:lnTo>
                  <a:lnTo>
                    <a:pt x="190" y="2142"/>
                  </a:lnTo>
                  <a:lnTo>
                    <a:pt x="185" y="2138"/>
                  </a:lnTo>
                  <a:lnTo>
                    <a:pt x="177" y="2125"/>
                  </a:lnTo>
                  <a:lnTo>
                    <a:pt x="166" y="2108"/>
                  </a:lnTo>
                  <a:lnTo>
                    <a:pt x="138" y="2061"/>
                  </a:lnTo>
                  <a:lnTo>
                    <a:pt x="105" y="2002"/>
                  </a:lnTo>
                  <a:lnTo>
                    <a:pt x="75" y="1942"/>
                  </a:lnTo>
                  <a:lnTo>
                    <a:pt x="52" y="1890"/>
                  </a:lnTo>
                  <a:lnTo>
                    <a:pt x="43" y="1870"/>
                  </a:lnTo>
                  <a:lnTo>
                    <a:pt x="37" y="1855"/>
                  </a:lnTo>
                  <a:lnTo>
                    <a:pt x="34" y="1844"/>
                  </a:lnTo>
                  <a:lnTo>
                    <a:pt x="34" y="1839"/>
                  </a:lnTo>
                  <a:lnTo>
                    <a:pt x="36" y="1839"/>
                  </a:lnTo>
                  <a:lnTo>
                    <a:pt x="39" y="1841"/>
                  </a:lnTo>
                  <a:lnTo>
                    <a:pt x="41" y="1843"/>
                  </a:lnTo>
                  <a:lnTo>
                    <a:pt x="45" y="1847"/>
                  </a:lnTo>
                  <a:lnTo>
                    <a:pt x="54" y="1861"/>
                  </a:lnTo>
                  <a:lnTo>
                    <a:pt x="65" y="1878"/>
                  </a:lnTo>
                  <a:lnTo>
                    <a:pt x="93" y="1925"/>
                  </a:lnTo>
                  <a:lnTo>
                    <a:pt x="125" y="1984"/>
                  </a:lnTo>
                  <a:close/>
                  <a:moveTo>
                    <a:pt x="345" y="2395"/>
                  </a:moveTo>
                  <a:lnTo>
                    <a:pt x="363" y="2428"/>
                  </a:lnTo>
                  <a:lnTo>
                    <a:pt x="378" y="2459"/>
                  </a:lnTo>
                  <a:lnTo>
                    <a:pt x="391" y="2486"/>
                  </a:lnTo>
                  <a:lnTo>
                    <a:pt x="403" y="2512"/>
                  </a:lnTo>
                  <a:lnTo>
                    <a:pt x="412" y="2532"/>
                  </a:lnTo>
                  <a:lnTo>
                    <a:pt x="419" y="2549"/>
                  </a:lnTo>
                  <a:lnTo>
                    <a:pt x="421" y="2554"/>
                  </a:lnTo>
                  <a:lnTo>
                    <a:pt x="422" y="2560"/>
                  </a:lnTo>
                  <a:lnTo>
                    <a:pt x="422" y="2563"/>
                  </a:lnTo>
                  <a:lnTo>
                    <a:pt x="422" y="2565"/>
                  </a:lnTo>
                  <a:lnTo>
                    <a:pt x="420" y="2565"/>
                  </a:lnTo>
                  <a:lnTo>
                    <a:pt x="418" y="2563"/>
                  </a:lnTo>
                  <a:lnTo>
                    <a:pt x="414" y="2561"/>
                  </a:lnTo>
                  <a:lnTo>
                    <a:pt x="411" y="2557"/>
                  </a:lnTo>
                  <a:lnTo>
                    <a:pt x="401" y="2543"/>
                  </a:lnTo>
                  <a:lnTo>
                    <a:pt x="389" y="2525"/>
                  </a:lnTo>
                  <a:lnTo>
                    <a:pt x="375" y="2503"/>
                  </a:lnTo>
                  <a:lnTo>
                    <a:pt x="360" y="2477"/>
                  </a:lnTo>
                  <a:lnTo>
                    <a:pt x="342" y="2447"/>
                  </a:lnTo>
                  <a:lnTo>
                    <a:pt x="325" y="2414"/>
                  </a:lnTo>
                  <a:lnTo>
                    <a:pt x="308" y="2382"/>
                  </a:lnTo>
                  <a:lnTo>
                    <a:pt x="292" y="2352"/>
                  </a:lnTo>
                  <a:lnTo>
                    <a:pt x="278" y="2323"/>
                  </a:lnTo>
                  <a:lnTo>
                    <a:pt x="266" y="2299"/>
                  </a:lnTo>
                  <a:lnTo>
                    <a:pt x="258" y="2277"/>
                  </a:lnTo>
                  <a:lnTo>
                    <a:pt x="251" y="2262"/>
                  </a:lnTo>
                  <a:lnTo>
                    <a:pt x="249" y="2255"/>
                  </a:lnTo>
                  <a:lnTo>
                    <a:pt x="248" y="2251"/>
                  </a:lnTo>
                  <a:lnTo>
                    <a:pt x="248" y="2247"/>
                  </a:lnTo>
                  <a:lnTo>
                    <a:pt x="249" y="2245"/>
                  </a:lnTo>
                  <a:lnTo>
                    <a:pt x="250" y="2245"/>
                  </a:lnTo>
                  <a:lnTo>
                    <a:pt x="252" y="2246"/>
                  </a:lnTo>
                  <a:lnTo>
                    <a:pt x="255" y="2250"/>
                  </a:lnTo>
                  <a:lnTo>
                    <a:pt x="259" y="2254"/>
                  </a:lnTo>
                  <a:lnTo>
                    <a:pt x="269" y="2267"/>
                  </a:lnTo>
                  <a:lnTo>
                    <a:pt x="281" y="2286"/>
                  </a:lnTo>
                  <a:lnTo>
                    <a:pt x="310" y="2334"/>
                  </a:lnTo>
                  <a:lnTo>
                    <a:pt x="345" y="2395"/>
                  </a:lnTo>
                  <a:close/>
                  <a:moveTo>
                    <a:pt x="581" y="2825"/>
                  </a:moveTo>
                  <a:lnTo>
                    <a:pt x="600" y="2858"/>
                  </a:lnTo>
                  <a:lnTo>
                    <a:pt x="617" y="2890"/>
                  </a:lnTo>
                  <a:lnTo>
                    <a:pt x="631" y="2919"/>
                  </a:lnTo>
                  <a:lnTo>
                    <a:pt x="644" y="2945"/>
                  </a:lnTo>
                  <a:lnTo>
                    <a:pt x="654" y="2966"/>
                  </a:lnTo>
                  <a:lnTo>
                    <a:pt x="661" y="2984"/>
                  </a:lnTo>
                  <a:lnTo>
                    <a:pt x="663" y="2991"/>
                  </a:lnTo>
                  <a:lnTo>
                    <a:pt x="664" y="2995"/>
                  </a:lnTo>
                  <a:lnTo>
                    <a:pt x="665" y="2999"/>
                  </a:lnTo>
                  <a:lnTo>
                    <a:pt x="664" y="3000"/>
                  </a:lnTo>
                  <a:lnTo>
                    <a:pt x="663" y="3000"/>
                  </a:lnTo>
                  <a:lnTo>
                    <a:pt x="660" y="2999"/>
                  </a:lnTo>
                  <a:lnTo>
                    <a:pt x="657" y="2996"/>
                  </a:lnTo>
                  <a:lnTo>
                    <a:pt x="653" y="2992"/>
                  </a:lnTo>
                  <a:lnTo>
                    <a:pt x="642" y="2977"/>
                  </a:lnTo>
                  <a:lnTo>
                    <a:pt x="629" y="2959"/>
                  </a:lnTo>
                  <a:lnTo>
                    <a:pt x="614" y="2936"/>
                  </a:lnTo>
                  <a:lnTo>
                    <a:pt x="597" y="2908"/>
                  </a:lnTo>
                  <a:lnTo>
                    <a:pt x="579" y="2878"/>
                  </a:lnTo>
                  <a:lnTo>
                    <a:pt x="560" y="2845"/>
                  </a:lnTo>
                  <a:lnTo>
                    <a:pt x="541" y="2811"/>
                  </a:lnTo>
                  <a:lnTo>
                    <a:pt x="525" y="2779"/>
                  </a:lnTo>
                  <a:lnTo>
                    <a:pt x="510" y="2749"/>
                  </a:lnTo>
                  <a:lnTo>
                    <a:pt x="498" y="2723"/>
                  </a:lnTo>
                  <a:lnTo>
                    <a:pt x="488" y="2701"/>
                  </a:lnTo>
                  <a:lnTo>
                    <a:pt x="481" y="2684"/>
                  </a:lnTo>
                  <a:lnTo>
                    <a:pt x="479" y="2677"/>
                  </a:lnTo>
                  <a:lnTo>
                    <a:pt x="478" y="2673"/>
                  </a:lnTo>
                  <a:lnTo>
                    <a:pt x="477" y="2669"/>
                  </a:lnTo>
                  <a:lnTo>
                    <a:pt x="478" y="2667"/>
                  </a:lnTo>
                  <a:lnTo>
                    <a:pt x="479" y="2667"/>
                  </a:lnTo>
                  <a:lnTo>
                    <a:pt x="482" y="2668"/>
                  </a:lnTo>
                  <a:lnTo>
                    <a:pt x="486" y="2672"/>
                  </a:lnTo>
                  <a:lnTo>
                    <a:pt x="489" y="2676"/>
                  </a:lnTo>
                  <a:lnTo>
                    <a:pt x="500" y="2690"/>
                  </a:lnTo>
                  <a:lnTo>
                    <a:pt x="513" y="2709"/>
                  </a:lnTo>
                  <a:lnTo>
                    <a:pt x="527" y="2733"/>
                  </a:lnTo>
                  <a:lnTo>
                    <a:pt x="545" y="2760"/>
                  </a:lnTo>
                  <a:lnTo>
                    <a:pt x="562" y="2791"/>
                  </a:lnTo>
                  <a:lnTo>
                    <a:pt x="581" y="2825"/>
                  </a:lnTo>
                  <a:close/>
                  <a:moveTo>
                    <a:pt x="89" y="1879"/>
                  </a:moveTo>
                  <a:lnTo>
                    <a:pt x="60" y="1820"/>
                  </a:lnTo>
                  <a:lnTo>
                    <a:pt x="37" y="1772"/>
                  </a:lnTo>
                  <a:lnTo>
                    <a:pt x="30" y="1752"/>
                  </a:lnTo>
                  <a:lnTo>
                    <a:pt x="24" y="1737"/>
                  </a:lnTo>
                  <a:lnTo>
                    <a:pt x="23" y="1731"/>
                  </a:lnTo>
                  <a:lnTo>
                    <a:pt x="22" y="1727"/>
                  </a:lnTo>
                  <a:lnTo>
                    <a:pt x="22" y="1723"/>
                  </a:lnTo>
                  <a:lnTo>
                    <a:pt x="22" y="1721"/>
                  </a:lnTo>
                  <a:lnTo>
                    <a:pt x="24" y="1721"/>
                  </a:lnTo>
                  <a:lnTo>
                    <a:pt x="25" y="1722"/>
                  </a:lnTo>
                  <a:lnTo>
                    <a:pt x="29" y="1726"/>
                  </a:lnTo>
                  <a:lnTo>
                    <a:pt x="32" y="1730"/>
                  </a:lnTo>
                  <a:lnTo>
                    <a:pt x="41" y="1742"/>
                  </a:lnTo>
                  <a:lnTo>
                    <a:pt x="52" y="1759"/>
                  </a:lnTo>
                  <a:lnTo>
                    <a:pt x="78" y="1804"/>
                  </a:lnTo>
                  <a:lnTo>
                    <a:pt x="109" y="1861"/>
                  </a:lnTo>
                  <a:lnTo>
                    <a:pt x="138" y="1919"/>
                  </a:lnTo>
                  <a:lnTo>
                    <a:pt x="160" y="1968"/>
                  </a:lnTo>
                  <a:lnTo>
                    <a:pt x="168" y="1987"/>
                  </a:lnTo>
                  <a:lnTo>
                    <a:pt x="174" y="2002"/>
                  </a:lnTo>
                  <a:lnTo>
                    <a:pt x="177" y="2012"/>
                  </a:lnTo>
                  <a:lnTo>
                    <a:pt x="177" y="2017"/>
                  </a:lnTo>
                  <a:lnTo>
                    <a:pt x="174" y="2017"/>
                  </a:lnTo>
                  <a:lnTo>
                    <a:pt x="172" y="2016"/>
                  </a:lnTo>
                  <a:lnTo>
                    <a:pt x="170" y="2013"/>
                  </a:lnTo>
                  <a:lnTo>
                    <a:pt x="167" y="2010"/>
                  </a:lnTo>
                  <a:lnTo>
                    <a:pt x="158" y="1996"/>
                  </a:lnTo>
                  <a:lnTo>
                    <a:pt x="147" y="1980"/>
                  </a:lnTo>
                  <a:lnTo>
                    <a:pt x="134" y="1959"/>
                  </a:lnTo>
                  <a:lnTo>
                    <a:pt x="120" y="1935"/>
                  </a:lnTo>
                  <a:lnTo>
                    <a:pt x="105" y="1908"/>
                  </a:lnTo>
                  <a:lnTo>
                    <a:pt x="89" y="1879"/>
                  </a:lnTo>
                  <a:close/>
                  <a:moveTo>
                    <a:pt x="319" y="2257"/>
                  </a:moveTo>
                  <a:lnTo>
                    <a:pt x="350" y="2318"/>
                  </a:lnTo>
                  <a:lnTo>
                    <a:pt x="374" y="2368"/>
                  </a:lnTo>
                  <a:lnTo>
                    <a:pt x="383" y="2389"/>
                  </a:lnTo>
                  <a:lnTo>
                    <a:pt x="389" y="2404"/>
                  </a:lnTo>
                  <a:lnTo>
                    <a:pt x="390" y="2410"/>
                  </a:lnTo>
                  <a:lnTo>
                    <a:pt x="391" y="2415"/>
                  </a:lnTo>
                  <a:lnTo>
                    <a:pt x="391" y="2418"/>
                  </a:lnTo>
                  <a:lnTo>
                    <a:pt x="391" y="2420"/>
                  </a:lnTo>
                  <a:lnTo>
                    <a:pt x="390" y="2420"/>
                  </a:lnTo>
                  <a:lnTo>
                    <a:pt x="388" y="2418"/>
                  </a:lnTo>
                  <a:lnTo>
                    <a:pt x="385" y="2415"/>
                  </a:lnTo>
                  <a:lnTo>
                    <a:pt x="381" y="2411"/>
                  </a:lnTo>
                  <a:lnTo>
                    <a:pt x="372" y="2399"/>
                  </a:lnTo>
                  <a:lnTo>
                    <a:pt x="360" y="2381"/>
                  </a:lnTo>
                  <a:lnTo>
                    <a:pt x="346" y="2359"/>
                  </a:lnTo>
                  <a:lnTo>
                    <a:pt x="331" y="2334"/>
                  </a:lnTo>
                  <a:lnTo>
                    <a:pt x="316" y="2307"/>
                  </a:lnTo>
                  <a:lnTo>
                    <a:pt x="298" y="2276"/>
                  </a:lnTo>
                  <a:lnTo>
                    <a:pt x="282" y="2244"/>
                  </a:lnTo>
                  <a:lnTo>
                    <a:pt x="268" y="2215"/>
                  </a:lnTo>
                  <a:lnTo>
                    <a:pt x="254" y="2187"/>
                  </a:lnTo>
                  <a:lnTo>
                    <a:pt x="243" y="2164"/>
                  </a:lnTo>
                  <a:lnTo>
                    <a:pt x="235" y="2143"/>
                  </a:lnTo>
                  <a:lnTo>
                    <a:pt x="229" y="2128"/>
                  </a:lnTo>
                  <a:lnTo>
                    <a:pt x="226" y="2117"/>
                  </a:lnTo>
                  <a:lnTo>
                    <a:pt x="226" y="2112"/>
                  </a:lnTo>
                  <a:lnTo>
                    <a:pt x="227" y="2112"/>
                  </a:lnTo>
                  <a:lnTo>
                    <a:pt x="230" y="2113"/>
                  </a:lnTo>
                  <a:lnTo>
                    <a:pt x="232" y="2116"/>
                  </a:lnTo>
                  <a:lnTo>
                    <a:pt x="237" y="2120"/>
                  </a:lnTo>
                  <a:lnTo>
                    <a:pt x="246" y="2132"/>
                  </a:lnTo>
                  <a:lnTo>
                    <a:pt x="258" y="2150"/>
                  </a:lnTo>
                  <a:lnTo>
                    <a:pt x="286" y="2198"/>
                  </a:lnTo>
                  <a:lnTo>
                    <a:pt x="319" y="2257"/>
                  </a:lnTo>
                  <a:close/>
                  <a:moveTo>
                    <a:pt x="523" y="2689"/>
                  </a:moveTo>
                  <a:lnTo>
                    <a:pt x="505" y="2656"/>
                  </a:lnTo>
                  <a:lnTo>
                    <a:pt x="490" y="2626"/>
                  </a:lnTo>
                  <a:lnTo>
                    <a:pt x="476" y="2598"/>
                  </a:lnTo>
                  <a:lnTo>
                    <a:pt x="464" y="2573"/>
                  </a:lnTo>
                  <a:lnTo>
                    <a:pt x="455" y="2552"/>
                  </a:lnTo>
                  <a:lnTo>
                    <a:pt x="448" y="2536"/>
                  </a:lnTo>
                  <a:lnTo>
                    <a:pt x="446" y="2529"/>
                  </a:lnTo>
                  <a:lnTo>
                    <a:pt x="445" y="2524"/>
                  </a:lnTo>
                  <a:lnTo>
                    <a:pt x="445" y="2520"/>
                  </a:lnTo>
                  <a:lnTo>
                    <a:pt x="445" y="2519"/>
                  </a:lnTo>
                  <a:lnTo>
                    <a:pt x="447" y="2519"/>
                  </a:lnTo>
                  <a:lnTo>
                    <a:pt x="449" y="2520"/>
                  </a:lnTo>
                  <a:lnTo>
                    <a:pt x="453" y="2524"/>
                  </a:lnTo>
                  <a:lnTo>
                    <a:pt x="456" y="2528"/>
                  </a:lnTo>
                  <a:lnTo>
                    <a:pt x="466" y="2541"/>
                  </a:lnTo>
                  <a:lnTo>
                    <a:pt x="479" y="2559"/>
                  </a:lnTo>
                  <a:lnTo>
                    <a:pt x="493" y="2582"/>
                  </a:lnTo>
                  <a:lnTo>
                    <a:pt x="510" y="2608"/>
                  </a:lnTo>
                  <a:lnTo>
                    <a:pt x="526" y="2638"/>
                  </a:lnTo>
                  <a:lnTo>
                    <a:pt x="545" y="2669"/>
                  </a:lnTo>
                  <a:lnTo>
                    <a:pt x="562" y="2702"/>
                  </a:lnTo>
                  <a:lnTo>
                    <a:pt x="579" y="2733"/>
                  </a:lnTo>
                  <a:lnTo>
                    <a:pt x="592" y="2760"/>
                  </a:lnTo>
                  <a:lnTo>
                    <a:pt x="604" y="2786"/>
                  </a:lnTo>
                  <a:lnTo>
                    <a:pt x="614" y="2806"/>
                  </a:lnTo>
                  <a:lnTo>
                    <a:pt x="619" y="2823"/>
                  </a:lnTo>
                  <a:lnTo>
                    <a:pt x="621" y="2829"/>
                  </a:lnTo>
                  <a:lnTo>
                    <a:pt x="623" y="2834"/>
                  </a:lnTo>
                  <a:lnTo>
                    <a:pt x="624" y="2838"/>
                  </a:lnTo>
                  <a:lnTo>
                    <a:pt x="623" y="2839"/>
                  </a:lnTo>
                  <a:lnTo>
                    <a:pt x="621" y="2839"/>
                  </a:lnTo>
                  <a:lnTo>
                    <a:pt x="619" y="2838"/>
                  </a:lnTo>
                  <a:lnTo>
                    <a:pt x="616" y="2835"/>
                  </a:lnTo>
                  <a:lnTo>
                    <a:pt x="612" y="2831"/>
                  </a:lnTo>
                  <a:lnTo>
                    <a:pt x="602" y="2817"/>
                  </a:lnTo>
                  <a:lnTo>
                    <a:pt x="590" y="2800"/>
                  </a:lnTo>
                  <a:lnTo>
                    <a:pt x="574" y="2777"/>
                  </a:lnTo>
                  <a:lnTo>
                    <a:pt x="559" y="2751"/>
                  </a:lnTo>
                  <a:lnTo>
                    <a:pt x="541" y="2721"/>
                  </a:lnTo>
                  <a:lnTo>
                    <a:pt x="523" y="2689"/>
                  </a:lnTo>
                  <a:close/>
                  <a:moveTo>
                    <a:pt x="83" y="1768"/>
                  </a:moveTo>
                  <a:lnTo>
                    <a:pt x="68" y="1740"/>
                  </a:lnTo>
                  <a:lnTo>
                    <a:pt x="55" y="1713"/>
                  </a:lnTo>
                  <a:lnTo>
                    <a:pt x="44" y="1687"/>
                  </a:lnTo>
                  <a:lnTo>
                    <a:pt x="34" y="1665"/>
                  </a:lnTo>
                  <a:lnTo>
                    <a:pt x="26" y="1647"/>
                  </a:lnTo>
                  <a:lnTo>
                    <a:pt x="21" y="1631"/>
                  </a:lnTo>
                  <a:lnTo>
                    <a:pt x="19" y="1622"/>
                  </a:lnTo>
                  <a:lnTo>
                    <a:pt x="20" y="1617"/>
                  </a:lnTo>
                  <a:lnTo>
                    <a:pt x="21" y="1617"/>
                  </a:lnTo>
                  <a:lnTo>
                    <a:pt x="23" y="1618"/>
                  </a:lnTo>
                  <a:lnTo>
                    <a:pt x="25" y="1620"/>
                  </a:lnTo>
                  <a:lnTo>
                    <a:pt x="29" y="1625"/>
                  </a:lnTo>
                  <a:lnTo>
                    <a:pt x="37" y="1637"/>
                  </a:lnTo>
                  <a:lnTo>
                    <a:pt x="47" y="1652"/>
                  </a:lnTo>
                  <a:lnTo>
                    <a:pt x="74" y="1696"/>
                  </a:lnTo>
                  <a:lnTo>
                    <a:pt x="102" y="1751"/>
                  </a:lnTo>
                  <a:lnTo>
                    <a:pt x="131" y="1807"/>
                  </a:lnTo>
                  <a:lnTo>
                    <a:pt x="151" y="1854"/>
                  </a:lnTo>
                  <a:lnTo>
                    <a:pt x="159" y="1873"/>
                  </a:lnTo>
                  <a:lnTo>
                    <a:pt x="165" y="1887"/>
                  </a:lnTo>
                  <a:lnTo>
                    <a:pt x="167" y="1897"/>
                  </a:lnTo>
                  <a:lnTo>
                    <a:pt x="167" y="1901"/>
                  </a:lnTo>
                  <a:lnTo>
                    <a:pt x="165" y="1901"/>
                  </a:lnTo>
                  <a:lnTo>
                    <a:pt x="162" y="1900"/>
                  </a:lnTo>
                  <a:lnTo>
                    <a:pt x="160" y="1898"/>
                  </a:lnTo>
                  <a:lnTo>
                    <a:pt x="157" y="1893"/>
                  </a:lnTo>
                  <a:lnTo>
                    <a:pt x="148" y="1882"/>
                  </a:lnTo>
                  <a:lnTo>
                    <a:pt x="137" y="1866"/>
                  </a:lnTo>
                  <a:lnTo>
                    <a:pt x="125" y="1846"/>
                  </a:lnTo>
                  <a:lnTo>
                    <a:pt x="112" y="1823"/>
                  </a:lnTo>
                  <a:lnTo>
                    <a:pt x="98" y="1797"/>
                  </a:lnTo>
                  <a:lnTo>
                    <a:pt x="83" y="1768"/>
                  </a:lnTo>
                  <a:close/>
                  <a:moveTo>
                    <a:pt x="283" y="2150"/>
                  </a:moveTo>
                  <a:lnTo>
                    <a:pt x="268" y="2120"/>
                  </a:lnTo>
                  <a:lnTo>
                    <a:pt x="253" y="2092"/>
                  </a:lnTo>
                  <a:lnTo>
                    <a:pt x="240" y="2065"/>
                  </a:lnTo>
                  <a:lnTo>
                    <a:pt x="230" y="2042"/>
                  </a:lnTo>
                  <a:lnTo>
                    <a:pt x="222" y="2023"/>
                  </a:lnTo>
                  <a:lnTo>
                    <a:pt x="216" y="2008"/>
                  </a:lnTo>
                  <a:lnTo>
                    <a:pt x="215" y="2002"/>
                  </a:lnTo>
                  <a:lnTo>
                    <a:pt x="214" y="1998"/>
                  </a:lnTo>
                  <a:lnTo>
                    <a:pt x="214" y="1994"/>
                  </a:lnTo>
                  <a:lnTo>
                    <a:pt x="214" y="1993"/>
                  </a:lnTo>
                  <a:lnTo>
                    <a:pt x="216" y="1992"/>
                  </a:lnTo>
                  <a:lnTo>
                    <a:pt x="218" y="1994"/>
                  </a:lnTo>
                  <a:lnTo>
                    <a:pt x="220" y="1996"/>
                  </a:lnTo>
                  <a:lnTo>
                    <a:pt x="225" y="2001"/>
                  </a:lnTo>
                  <a:lnTo>
                    <a:pt x="234" y="2013"/>
                  </a:lnTo>
                  <a:lnTo>
                    <a:pt x="245" y="2029"/>
                  </a:lnTo>
                  <a:lnTo>
                    <a:pt x="271" y="2074"/>
                  </a:lnTo>
                  <a:lnTo>
                    <a:pt x="303" y="2131"/>
                  </a:lnTo>
                  <a:lnTo>
                    <a:pt x="333" y="2189"/>
                  </a:lnTo>
                  <a:lnTo>
                    <a:pt x="356" y="2239"/>
                  </a:lnTo>
                  <a:lnTo>
                    <a:pt x="364" y="2258"/>
                  </a:lnTo>
                  <a:lnTo>
                    <a:pt x="369" y="2274"/>
                  </a:lnTo>
                  <a:lnTo>
                    <a:pt x="372" y="2279"/>
                  </a:lnTo>
                  <a:lnTo>
                    <a:pt x="373" y="2284"/>
                  </a:lnTo>
                  <a:lnTo>
                    <a:pt x="373" y="2287"/>
                  </a:lnTo>
                  <a:lnTo>
                    <a:pt x="372" y="2289"/>
                  </a:lnTo>
                  <a:lnTo>
                    <a:pt x="371" y="2289"/>
                  </a:lnTo>
                  <a:lnTo>
                    <a:pt x="368" y="2288"/>
                  </a:lnTo>
                  <a:lnTo>
                    <a:pt x="365" y="2285"/>
                  </a:lnTo>
                  <a:lnTo>
                    <a:pt x="362" y="2281"/>
                  </a:lnTo>
                  <a:lnTo>
                    <a:pt x="353" y="2269"/>
                  </a:lnTo>
                  <a:lnTo>
                    <a:pt x="341" y="2252"/>
                  </a:lnTo>
                  <a:lnTo>
                    <a:pt x="329" y="2231"/>
                  </a:lnTo>
                  <a:lnTo>
                    <a:pt x="314" y="2207"/>
                  </a:lnTo>
                  <a:lnTo>
                    <a:pt x="298" y="2179"/>
                  </a:lnTo>
                  <a:lnTo>
                    <a:pt x="283" y="2150"/>
                  </a:lnTo>
                  <a:close/>
                  <a:moveTo>
                    <a:pt x="498" y="2548"/>
                  </a:moveTo>
                  <a:lnTo>
                    <a:pt x="480" y="2517"/>
                  </a:lnTo>
                  <a:lnTo>
                    <a:pt x="465" y="2487"/>
                  </a:lnTo>
                  <a:lnTo>
                    <a:pt x="452" y="2460"/>
                  </a:lnTo>
                  <a:lnTo>
                    <a:pt x="441" y="2436"/>
                  </a:lnTo>
                  <a:lnTo>
                    <a:pt x="432" y="2416"/>
                  </a:lnTo>
                  <a:lnTo>
                    <a:pt x="425" y="2400"/>
                  </a:lnTo>
                  <a:lnTo>
                    <a:pt x="423" y="2393"/>
                  </a:lnTo>
                  <a:lnTo>
                    <a:pt x="422" y="2389"/>
                  </a:lnTo>
                  <a:lnTo>
                    <a:pt x="422" y="2386"/>
                  </a:lnTo>
                  <a:lnTo>
                    <a:pt x="423" y="2383"/>
                  </a:lnTo>
                  <a:lnTo>
                    <a:pt x="424" y="2383"/>
                  </a:lnTo>
                  <a:lnTo>
                    <a:pt x="426" y="2384"/>
                  </a:lnTo>
                  <a:lnTo>
                    <a:pt x="430" y="2388"/>
                  </a:lnTo>
                  <a:lnTo>
                    <a:pt x="434" y="2392"/>
                  </a:lnTo>
                  <a:lnTo>
                    <a:pt x="444" y="2405"/>
                  </a:lnTo>
                  <a:lnTo>
                    <a:pt x="455" y="2422"/>
                  </a:lnTo>
                  <a:lnTo>
                    <a:pt x="469" y="2444"/>
                  </a:lnTo>
                  <a:lnTo>
                    <a:pt x="484" y="2470"/>
                  </a:lnTo>
                  <a:lnTo>
                    <a:pt x="501" y="2498"/>
                  </a:lnTo>
                  <a:lnTo>
                    <a:pt x="518" y="2529"/>
                  </a:lnTo>
                  <a:lnTo>
                    <a:pt x="535" y="2560"/>
                  </a:lnTo>
                  <a:lnTo>
                    <a:pt x="550" y="2589"/>
                  </a:lnTo>
                  <a:lnTo>
                    <a:pt x="563" y="2617"/>
                  </a:lnTo>
                  <a:lnTo>
                    <a:pt x="575" y="2641"/>
                  </a:lnTo>
                  <a:lnTo>
                    <a:pt x="584" y="2661"/>
                  </a:lnTo>
                  <a:lnTo>
                    <a:pt x="590" y="2677"/>
                  </a:lnTo>
                  <a:lnTo>
                    <a:pt x="592" y="2683"/>
                  </a:lnTo>
                  <a:lnTo>
                    <a:pt x="593" y="2687"/>
                  </a:lnTo>
                  <a:lnTo>
                    <a:pt x="593" y="2690"/>
                  </a:lnTo>
                  <a:lnTo>
                    <a:pt x="592" y="2692"/>
                  </a:lnTo>
                  <a:lnTo>
                    <a:pt x="591" y="2692"/>
                  </a:lnTo>
                  <a:lnTo>
                    <a:pt x="589" y="2691"/>
                  </a:lnTo>
                  <a:lnTo>
                    <a:pt x="585" y="2688"/>
                  </a:lnTo>
                  <a:lnTo>
                    <a:pt x="582" y="2685"/>
                  </a:lnTo>
                  <a:lnTo>
                    <a:pt x="572" y="2672"/>
                  </a:lnTo>
                  <a:lnTo>
                    <a:pt x="560" y="2654"/>
                  </a:lnTo>
                  <a:lnTo>
                    <a:pt x="546" y="2633"/>
                  </a:lnTo>
                  <a:lnTo>
                    <a:pt x="531" y="2607"/>
                  </a:lnTo>
                  <a:lnTo>
                    <a:pt x="514" y="2580"/>
                  </a:lnTo>
                  <a:lnTo>
                    <a:pt x="498" y="2548"/>
                  </a:lnTo>
                  <a:close/>
                  <a:moveTo>
                    <a:pt x="87" y="1671"/>
                  </a:moveTo>
                  <a:lnTo>
                    <a:pt x="60" y="1617"/>
                  </a:lnTo>
                  <a:lnTo>
                    <a:pt x="40" y="1572"/>
                  </a:lnTo>
                  <a:lnTo>
                    <a:pt x="33" y="1554"/>
                  </a:lnTo>
                  <a:lnTo>
                    <a:pt x="28" y="1539"/>
                  </a:lnTo>
                  <a:lnTo>
                    <a:pt x="25" y="1531"/>
                  </a:lnTo>
                  <a:lnTo>
                    <a:pt x="25" y="1526"/>
                  </a:lnTo>
                  <a:lnTo>
                    <a:pt x="28" y="1525"/>
                  </a:lnTo>
                  <a:lnTo>
                    <a:pt x="30" y="1526"/>
                  </a:lnTo>
                  <a:lnTo>
                    <a:pt x="32" y="1529"/>
                  </a:lnTo>
                  <a:lnTo>
                    <a:pt x="35" y="1533"/>
                  </a:lnTo>
                  <a:lnTo>
                    <a:pt x="43" y="1544"/>
                  </a:lnTo>
                  <a:lnTo>
                    <a:pt x="53" y="1559"/>
                  </a:lnTo>
                  <a:lnTo>
                    <a:pt x="78" y="1601"/>
                  </a:lnTo>
                  <a:lnTo>
                    <a:pt x="105" y="1653"/>
                  </a:lnTo>
                  <a:lnTo>
                    <a:pt x="132" y="1707"/>
                  </a:lnTo>
                  <a:lnTo>
                    <a:pt x="152" y="1753"/>
                  </a:lnTo>
                  <a:lnTo>
                    <a:pt x="160" y="1771"/>
                  </a:lnTo>
                  <a:lnTo>
                    <a:pt x="165" y="1785"/>
                  </a:lnTo>
                  <a:lnTo>
                    <a:pt x="167" y="1795"/>
                  </a:lnTo>
                  <a:lnTo>
                    <a:pt x="167" y="1799"/>
                  </a:lnTo>
                  <a:lnTo>
                    <a:pt x="165" y="1799"/>
                  </a:lnTo>
                  <a:lnTo>
                    <a:pt x="163" y="1798"/>
                  </a:lnTo>
                  <a:lnTo>
                    <a:pt x="160" y="1796"/>
                  </a:lnTo>
                  <a:lnTo>
                    <a:pt x="157" y="1791"/>
                  </a:lnTo>
                  <a:lnTo>
                    <a:pt x="149" y="1780"/>
                  </a:lnTo>
                  <a:lnTo>
                    <a:pt x="139" y="1765"/>
                  </a:lnTo>
                  <a:lnTo>
                    <a:pt x="115" y="1723"/>
                  </a:lnTo>
                  <a:lnTo>
                    <a:pt x="87" y="1671"/>
                  </a:lnTo>
                  <a:close/>
                  <a:moveTo>
                    <a:pt x="277" y="2039"/>
                  </a:moveTo>
                  <a:lnTo>
                    <a:pt x="262" y="2010"/>
                  </a:lnTo>
                  <a:lnTo>
                    <a:pt x="248" y="1982"/>
                  </a:lnTo>
                  <a:lnTo>
                    <a:pt x="237" y="1957"/>
                  </a:lnTo>
                  <a:lnTo>
                    <a:pt x="227" y="1935"/>
                  </a:lnTo>
                  <a:lnTo>
                    <a:pt x="219" y="1916"/>
                  </a:lnTo>
                  <a:lnTo>
                    <a:pt x="214" y="1901"/>
                  </a:lnTo>
                  <a:lnTo>
                    <a:pt x="212" y="1896"/>
                  </a:lnTo>
                  <a:lnTo>
                    <a:pt x="212" y="1891"/>
                  </a:lnTo>
                  <a:lnTo>
                    <a:pt x="211" y="1888"/>
                  </a:lnTo>
                  <a:lnTo>
                    <a:pt x="212" y="1886"/>
                  </a:lnTo>
                  <a:lnTo>
                    <a:pt x="213" y="1886"/>
                  </a:lnTo>
                  <a:lnTo>
                    <a:pt x="215" y="1887"/>
                  </a:lnTo>
                  <a:lnTo>
                    <a:pt x="218" y="1890"/>
                  </a:lnTo>
                  <a:lnTo>
                    <a:pt x="222" y="1893"/>
                  </a:lnTo>
                  <a:lnTo>
                    <a:pt x="230" y="1905"/>
                  </a:lnTo>
                  <a:lnTo>
                    <a:pt x="241" y="1922"/>
                  </a:lnTo>
                  <a:lnTo>
                    <a:pt x="253" y="1942"/>
                  </a:lnTo>
                  <a:lnTo>
                    <a:pt x="268" y="1965"/>
                  </a:lnTo>
                  <a:lnTo>
                    <a:pt x="282" y="1991"/>
                  </a:lnTo>
                  <a:lnTo>
                    <a:pt x="297" y="2019"/>
                  </a:lnTo>
                  <a:lnTo>
                    <a:pt x="312" y="2049"/>
                  </a:lnTo>
                  <a:lnTo>
                    <a:pt x="326" y="2076"/>
                  </a:lnTo>
                  <a:lnTo>
                    <a:pt x="338" y="2101"/>
                  </a:lnTo>
                  <a:lnTo>
                    <a:pt x="348" y="2122"/>
                  </a:lnTo>
                  <a:lnTo>
                    <a:pt x="355" y="2142"/>
                  </a:lnTo>
                  <a:lnTo>
                    <a:pt x="361" y="2156"/>
                  </a:lnTo>
                  <a:lnTo>
                    <a:pt x="362" y="2162"/>
                  </a:lnTo>
                  <a:lnTo>
                    <a:pt x="363" y="2166"/>
                  </a:lnTo>
                  <a:lnTo>
                    <a:pt x="363" y="2170"/>
                  </a:lnTo>
                  <a:lnTo>
                    <a:pt x="363" y="2171"/>
                  </a:lnTo>
                  <a:lnTo>
                    <a:pt x="361" y="2171"/>
                  </a:lnTo>
                  <a:lnTo>
                    <a:pt x="358" y="2170"/>
                  </a:lnTo>
                  <a:lnTo>
                    <a:pt x="356" y="2167"/>
                  </a:lnTo>
                  <a:lnTo>
                    <a:pt x="353" y="2163"/>
                  </a:lnTo>
                  <a:lnTo>
                    <a:pt x="344" y="2152"/>
                  </a:lnTo>
                  <a:lnTo>
                    <a:pt x="333" y="2137"/>
                  </a:lnTo>
                  <a:lnTo>
                    <a:pt x="321" y="2117"/>
                  </a:lnTo>
                  <a:lnTo>
                    <a:pt x="307" y="2093"/>
                  </a:lnTo>
                  <a:lnTo>
                    <a:pt x="293" y="2068"/>
                  </a:lnTo>
                  <a:lnTo>
                    <a:pt x="277" y="2039"/>
                  </a:lnTo>
                  <a:close/>
                  <a:moveTo>
                    <a:pt x="481" y="2422"/>
                  </a:moveTo>
                  <a:lnTo>
                    <a:pt x="466" y="2391"/>
                  </a:lnTo>
                  <a:lnTo>
                    <a:pt x="451" y="2363"/>
                  </a:lnTo>
                  <a:lnTo>
                    <a:pt x="438" y="2336"/>
                  </a:lnTo>
                  <a:lnTo>
                    <a:pt x="428" y="2313"/>
                  </a:lnTo>
                  <a:lnTo>
                    <a:pt x="420" y="2293"/>
                  </a:lnTo>
                  <a:lnTo>
                    <a:pt x="414" y="2278"/>
                  </a:lnTo>
                  <a:lnTo>
                    <a:pt x="412" y="2273"/>
                  </a:lnTo>
                  <a:lnTo>
                    <a:pt x="411" y="2268"/>
                  </a:lnTo>
                  <a:lnTo>
                    <a:pt x="411" y="2265"/>
                  </a:lnTo>
                  <a:lnTo>
                    <a:pt x="412" y="2263"/>
                  </a:lnTo>
                  <a:lnTo>
                    <a:pt x="413" y="2263"/>
                  </a:lnTo>
                  <a:lnTo>
                    <a:pt x="415" y="2264"/>
                  </a:lnTo>
                  <a:lnTo>
                    <a:pt x="419" y="2266"/>
                  </a:lnTo>
                  <a:lnTo>
                    <a:pt x="422" y="2270"/>
                  </a:lnTo>
                  <a:lnTo>
                    <a:pt x="431" y="2283"/>
                  </a:lnTo>
                  <a:lnTo>
                    <a:pt x="443" y="2299"/>
                  </a:lnTo>
                  <a:lnTo>
                    <a:pt x="470" y="2344"/>
                  </a:lnTo>
                  <a:lnTo>
                    <a:pt x="503" y="2402"/>
                  </a:lnTo>
                  <a:lnTo>
                    <a:pt x="534" y="2460"/>
                  </a:lnTo>
                  <a:lnTo>
                    <a:pt x="557" y="2509"/>
                  </a:lnTo>
                  <a:lnTo>
                    <a:pt x="566" y="2529"/>
                  </a:lnTo>
                  <a:lnTo>
                    <a:pt x="571" y="2544"/>
                  </a:lnTo>
                  <a:lnTo>
                    <a:pt x="573" y="2550"/>
                  </a:lnTo>
                  <a:lnTo>
                    <a:pt x="574" y="2554"/>
                  </a:lnTo>
                  <a:lnTo>
                    <a:pt x="574" y="2558"/>
                  </a:lnTo>
                  <a:lnTo>
                    <a:pt x="573" y="2560"/>
                  </a:lnTo>
                  <a:lnTo>
                    <a:pt x="572" y="2560"/>
                  </a:lnTo>
                  <a:lnTo>
                    <a:pt x="570" y="2559"/>
                  </a:lnTo>
                  <a:lnTo>
                    <a:pt x="567" y="2557"/>
                  </a:lnTo>
                  <a:lnTo>
                    <a:pt x="562" y="2552"/>
                  </a:lnTo>
                  <a:lnTo>
                    <a:pt x="554" y="2540"/>
                  </a:lnTo>
                  <a:lnTo>
                    <a:pt x="541" y="2524"/>
                  </a:lnTo>
                  <a:lnTo>
                    <a:pt x="528" y="2503"/>
                  </a:lnTo>
                  <a:lnTo>
                    <a:pt x="514" y="2479"/>
                  </a:lnTo>
                  <a:lnTo>
                    <a:pt x="498" y="2451"/>
                  </a:lnTo>
                  <a:lnTo>
                    <a:pt x="481" y="2422"/>
                  </a:lnTo>
                  <a:close/>
                  <a:moveTo>
                    <a:pt x="99" y="1585"/>
                  </a:moveTo>
                  <a:lnTo>
                    <a:pt x="74" y="1534"/>
                  </a:lnTo>
                  <a:lnTo>
                    <a:pt x="54" y="1490"/>
                  </a:lnTo>
                  <a:lnTo>
                    <a:pt x="47" y="1474"/>
                  </a:lnTo>
                  <a:lnTo>
                    <a:pt x="43" y="1459"/>
                  </a:lnTo>
                  <a:lnTo>
                    <a:pt x="41" y="1451"/>
                  </a:lnTo>
                  <a:lnTo>
                    <a:pt x="42" y="1446"/>
                  </a:lnTo>
                  <a:lnTo>
                    <a:pt x="43" y="1446"/>
                  </a:lnTo>
                  <a:lnTo>
                    <a:pt x="45" y="1447"/>
                  </a:lnTo>
                  <a:lnTo>
                    <a:pt x="47" y="1449"/>
                  </a:lnTo>
                  <a:lnTo>
                    <a:pt x="51" y="1453"/>
                  </a:lnTo>
                  <a:lnTo>
                    <a:pt x="58" y="1464"/>
                  </a:lnTo>
                  <a:lnTo>
                    <a:pt x="68" y="1478"/>
                  </a:lnTo>
                  <a:lnTo>
                    <a:pt x="91" y="1517"/>
                  </a:lnTo>
                  <a:lnTo>
                    <a:pt x="119" y="1568"/>
                  </a:lnTo>
                  <a:lnTo>
                    <a:pt x="144" y="1620"/>
                  </a:lnTo>
                  <a:lnTo>
                    <a:pt x="163" y="1663"/>
                  </a:lnTo>
                  <a:lnTo>
                    <a:pt x="170" y="1681"/>
                  </a:lnTo>
                  <a:lnTo>
                    <a:pt x="174" y="1695"/>
                  </a:lnTo>
                  <a:lnTo>
                    <a:pt x="177" y="1704"/>
                  </a:lnTo>
                  <a:lnTo>
                    <a:pt x="175" y="1708"/>
                  </a:lnTo>
                  <a:lnTo>
                    <a:pt x="174" y="1708"/>
                  </a:lnTo>
                  <a:lnTo>
                    <a:pt x="172" y="1707"/>
                  </a:lnTo>
                  <a:lnTo>
                    <a:pt x="170" y="1705"/>
                  </a:lnTo>
                  <a:lnTo>
                    <a:pt x="167" y="1702"/>
                  </a:lnTo>
                  <a:lnTo>
                    <a:pt x="159" y="1691"/>
                  </a:lnTo>
                  <a:lnTo>
                    <a:pt x="149" y="1676"/>
                  </a:lnTo>
                  <a:lnTo>
                    <a:pt x="126" y="1637"/>
                  </a:lnTo>
                  <a:lnTo>
                    <a:pt x="99" y="1585"/>
                  </a:lnTo>
                  <a:close/>
                  <a:moveTo>
                    <a:pt x="219" y="1793"/>
                  </a:moveTo>
                  <a:lnTo>
                    <a:pt x="222" y="1793"/>
                  </a:lnTo>
                  <a:lnTo>
                    <a:pt x="223" y="1794"/>
                  </a:lnTo>
                  <a:lnTo>
                    <a:pt x="226" y="1796"/>
                  </a:lnTo>
                  <a:lnTo>
                    <a:pt x="229" y="1800"/>
                  </a:lnTo>
                  <a:lnTo>
                    <a:pt x="238" y="1811"/>
                  </a:lnTo>
                  <a:lnTo>
                    <a:pt x="248" y="1827"/>
                  </a:lnTo>
                  <a:lnTo>
                    <a:pt x="273" y="1868"/>
                  </a:lnTo>
                  <a:lnTo>
                    <a:pt x="301" y="1921"/>
                  </a:lnTo>
                  <a:lnTo>
                    <a:pt x="329" y="1974"/>
                  </a:lnTo>
                  <a:lnTo>
                    <a:pt x="350" y="2021"/>
                  </a:lnTo>
                  <a:lnTo>
                    <a:pt x="356" y="2038"/>
                  </a:lnTo>
                  <a:lnTo>
                    <a:pt x="362" y="2052"/>
                  </a:lnTo>
                  <a:lnTo>
                    <a:pt x="363" y="2058"/>
                  </a:lnTo>
                  <a:lnTo>
                    <a:pt x="364" y="2062"/>
                  </a:lnTo>
                  <a:lnTo>
                    <a:pt x="364" y="2065"/>
                  </a:lnTo>
                  <a:lnTo>
                    <a:pt x="364" y="2067"/>
                  </a:lnTo>
                  <a:lnTo>
                    <a:pt x="362" y="2068"/>
                  </a:lnTo>
                  <a:lnTo>
                    <a:pt x="360" y="2067"/>
                  </a:lnTo>
                  <a:lnTo>
                    <a:pt x="357" y="2063"/>
                  </a:lnTo>
                  <a:lnTo>
                    <a:pt x="354" y="2060"/>
                  </a:lnTo>
                  <a:lnTo>
                    <a:pt x="345" y="2049"/>
                  </a:lnTo>
                  <a:lnTo>
                    <a:pt x="335" y="2034"/>
                  </a:lnTo>
                  <a:lnTo>
                    <a:pt x="323" y="2014"/>
                  </a:lnTo>
                  <a:lnTo>
                    <a:pt x="310" y="1992"/>
                  </a:lnTo>
                  <a:lnTo>
                    <a:pt x="296" y="1967"/>
                  </a:lnTo>
                  <a:lnTo>
                    <a:pt x="282" y="1939"/>
                  </a:lnTo>
                  <a:lnTo>
                    <a:pt x="254" y="1885"/>
                  </a:lnTo>
                  <a:lnTo>
                    <a:pt x="234" y="1840"/>
                  </a:lnTo>
                  <a:lnTo>
                    <a:pt x="226" y="1821"/>
                  </a:lnTo>
                  <a:lnTo>
                    <a:pt x="222" y="1807"/>
                  </a:lnTo>
                  <a:lnTo>
                    <a:pt x="219" y="1802"/>
                  </a:lnTo>
                  <a:lnTo>
                    <a:pt x="219" y="1798"/>
                  </a:lnTo>
                  <a:lnTo>
                    <a:pt x="219" y="1795"/>
                  </a:lnTo>
                  <a:lnTo>
                    <a:pt x="219" y="1793"/>
                  </a:lnTo>
                  <a:close/>
                  <a:moveTo>
                    <a:pt x="477" y="2308"/>
                  </a:moveTo>
                  <a:lnTo>
                    <a:pt x="461" y="2278"/>
                  </a:lnTo>
                  <a:lnTo>
                    <a:pt x="447" y="2251"/>
                  </a:lnTo>
                  <a:lnTo>
                    <a:pt x="435" y="2226"/>
                  </a:lnTo>
                  <a:lnTo>
                    <a:pt x="425" y="2204"/>
                  </a:lnTo>
                  <a:lnTo>
                    <a:pt x="418" y="2185"/>
                  </a:lnTo>
                  <a:lnTo>
                    <a:pt x="412" y="2170"/>
                  </a:lnTo>
                  <a:lnTo>
                    <a:pt x="410" y="2164"/>
                  </a:lnTo>
                  <a:lnTo>
                    <a:pt x="410" y="2160"/>
                  </a:lnTo>
                  <a:lnTo>
                    <a:pt x="410" y="2156"/>
                  </a:lnTo>
                  <a:lnTo>
                    <a:pt x="410" y="2154"/>
                  </a:lnTo>
                  <a:lnTo>
                    <a:pt x="412" y="2154"/>
                  </a:lnTo>
                  <a:lnTo>
                    <a:pt x="414" y="2155"/>
                  </a:lnTo>
                  <a:lnTo>
                    <a:pt x="417" y="2158"/>
                  </a:lnTo>
                  <a:lnTo>
                    <a:pt x="421" y="2162"/>
                  </a:lnTo>
                  <a:lnTo>
                    <a:pt x="430" y="2174"/>
                  </a:lnTo>
                  <a:lnTo>
                    <a:pt x="441" y="2189"/>
                  </a:lnTo>
                  <a:lnTo>
                    <a:pt x="453" y="2209"/>
                  </a:lnTo>
                  <a:lnTo>
                    <a:pt x="467" y="2233"/>
                  </a:lnTo>
                  <a:lnTo>
                    <a:pt x="482" y="2259"/>
                  </a:lnTo>
                  <a:lnTo>
                    <a:pt x="498" y="2288"/>
                  </a:lnTo>
                  <a:lnTo>
                    <a:pt x="513" y="2316"/>
                  </a:lnTo>
                  <a:lnTo>
                    <a:pt x="527" y="2344"/>
                  </a:lnTo>
                  <a:lnTo>
                    <a:pt x="539" y="2369"/>
                  </a:lnTo>
                  <a:lnTo>
                    <a:pt x="549" y="2391"/>
                  </a:lnTo>
                  <a:lnTo>
                    <a:pt x="558" y="2411"/>
                  </a:lnTo>
                  <a:lnTo>
                    <a:pt x="562" y="2425"/>
                  </a:lnTo>
                  <a:lnTo>
                    <a:pt x="564" y="2430"/>
                  </a:lnTo>
                  <a:lnTo>
                    <a:pt x="566" y="2435"/>
                  </a:lnTo>
                  <a:lnTo>
                    <a:pt x="566" y="2438"/>
                  </a:lnTo>
                  <a:lnTo>
                    <a:pt x="564" y="2440"/>
                  </a:lnTo>
                  <a:lnTo>
                    <a:pt x="563" y="2440"/>
                  </a:lnTo>
                  <a:lnTo>
                    <a:pt x="561" y="2439"/>
                  </a:lnTo>
                  <a:lnTo>
                    <a:pt x="558" y="2437"/>
                  </a:lnTo>
                  <a:lnTo>
                    <a:pt x="555" y="2433"/>
                  </a:lnTo>
                  <a:lnTo>
                    <a:pt x="546" y="2422"/>
                  </a:lnTo>
                  <a:lnTo>
                    <a:pt x="535" y="2405"/>
                  </a:lnTo>
                  <a:lnTo>
                    <a:pt x="522" y="2386"/>
                  </a:lnTo>
                  <a:lnTo>
                    <a:pt x="507" y="2363"/>
                  </a:lnTo>
                  <a:lnTo>
                    <a:pt x="492" y="2336"/>
                  </a:lnTo>
                  <a:lnTo>
                    <a:pt x="477" y="2308"/>
                  </a:lnTo>
                  <a:close/>
                  <a:moveTo>
                    <a:pt x="66" y="1378"/>
                  </a:moveTo>
                  <a:lnTo>
                    <a:pt x="67" y="1378"/>
                  </a:lnTo>
                  <a:lnTo>
                    <a:pt x="69" y="1379"/>
                  </a:lnTo>
                  <a:lnTo>
                    <a:pt x="72" y="1382"/>
                  </a:lnTo>
                  <a:lnTo>
                    <a:pt x="75" y="1385"/>
                  </a:lnTo>
                  <a:lnTo>
                    <a:pt x="82" y="1395"/>
                  </a:lnTo>
                  <a:lnTo>
                    <a:pt x="92" y="1409"/>
                  </a:lnTo>
                  <a:lnTo>
                    <a:pt x="114" y="1447"/>
                  </a:lnTo>
                  <a:lnTo>
                    <a:pt x="140" y="1496"/>
                  </a:lnTo>
                  <a:lnTo>
                    <a:pt x="165" y="1546"/>
                  </a:lnTo>
                  <a:lnTo>
                    <a:pt x="183" y="1588"/>
                  </a:lnTo>
                  <a:lnTo>
                    <a:pt x="190" y="1604"/>
                  </a:lnTo>
                  <a:lnTo>
                    <a:pt x="194" y="1617"/>
                  </a:lnTo>
                  <a:lnTo>
                    <a:pt x="195" y="1626"/>
                  </a:lnTo>
                  <a:lnTo>
                    <a:pt x="195" y="1631"/>
                  </a:lnTo>
                  <a:lnTo>
                    <a:pt x="194" y="1631"/>
                  </a:lnTo>
                  <a:lnTo>
                    <a:pt x="192" y="1630"/>
                  </a:lnTo>
                  <a:lnTo>
                    <a:pt x="190" y="1628"/>
                  </a:lnTo>
                  <a:lnTo>
                    <a:pt x="186" y="1625"/>
                  </a:lnTo>
                  <a:lnTo>
                    <a:pt x="179" y="1614"/>
                  </a:lnTo>
                  <a:lnTo>
                    <a:pt x="169" y="1601"/>
                  </a:lnTo>
                  <a:lnTo>
                    <a:pt x="147" y="1562"/>
                  </a:lnTo>
                  <a:lnTo>
                    <a:pt x="121" y="1513"/>
                  </a:lnTo>
                  <a:lnTo>
                    <a:pt x="108" y="1488"/>
                  </a:lnTo>
                  <a:lnTo>
                    <a:pt x="97" y="1464"/>
                  </a:lnTo>
                  <a:lnTo>
                    <a:pt x="87" y="1442"/>
                  </a:lnTo>
                  <a:lnTo>
                    <a:pt x="78" y="1422"/>
                  </a:lnTo>
                  <a:lnTo>
                    <a:pt x="71" y="1405"/>
                  </a:lnTo>
                  <a:lnTo>
                    <a:pt x="67" y="1391"/>
                  </a:lnTo>
                  <a:lnTo>
                    <a:pt x="66" y="1383"/>
                  </a:lnTo>
                  <a:lnTo>
                    <a:pt x="66" y="1378"/>
                  </a:lnTo>
                  <a:close/>
                  <a:moveTo>
                    <a:pt x="315" y="1833"/>
                  </a:moveTo>
                  <a:lnTo>
                    <a:pt x="341" y="1886"/>
                  </a:lnTo>
                  <a:lnTo>
                    <a:pt x="362" y="1930"/>
                  </a:lnTo>
                  <a:lnTo>
                    <a:pt x="368" y="1947"/>
                  </a:lnTo>
                  <a:lnTo>
                    <a:pt x="373" y="1960"/>
                  </a:lnTo>
                  <a:lnTo>
                    <a:pt x="374" y="1966"/>
                  </a:lnTo>
                  <a:lnTo>
                    <a:pt x="375" y="1970"/>
                  </a:lnTo>
                  <a:lnTo>
                    <a:pt x="375" y="1973"/>
                  </a:lnTo>
                  <a:lnTo>
                    <a:pt x="374" y="1974"/>
                  </a:lnTo>
                  <a:lnTo>
                    <a:pt x="373" y="1974"/>
                  </a:lnTo>
                  <a:lnTo>
                    <a:pt x="371" y="1973"/>
                  </a:lnTo>
                  <a:lnTo>
                    <a:pt x="368" y="1971"/>
                  </a:lnTo>
                  <a:lnTo>
                    <a:pt x="365" y="1968"/>
                  </a:lnTo>
                  <a:lnTo>
                    <a:pt x="357" y="1957"/>
                  </a:lnTo>
                  <a:lnTo>
                    <a:pt x="348" y="1943"/>
                  </a:lnTo>
                  <a:lnTo>
                    <a:pt x="323" y="1903"/>
                  </a:lnTo>
                  <a:lnTo>
                    <a:pt x="295" y="1852"/>
                  </a:lnTo>
                  <a:lnTo>
                    <a:pt x="270" y="1800"/>
                  </a:lnTo>
                  <a:lnTo>
                    <a:pt x="250" y="1756"/>
                  </a:lnTo>
                  <a:lnTo>
                    <a:pt x="242" y="1739"/>
                  </a:lnTo>
                  <a:lnTo>
                    <a:pt x="238" y="1726"/>
                  </a:lnTo>
                  <a:lnTo>
                    <a:pt x="236" y="1716"/>
                  </a:lnTo>
                  <a:lnTo>
                    <a:pt x="237" y="1711"/>
                  </a:lnTo>
                  <a:lnTo>
                    <a:pt x="238" y="1711"/>
                  </a:lnTo>
                  <a:lnTo>
                    <a:pt x="240" y="1713"/>
                  </a:lnTo>
                  <a:lnTo>
                    <a:pt x="242" y="1715"/>
                  </a:lnTo>
                  <a:lnTo>
                    <a:pt x="246" y="1718"/>
                  </a:lnTo>
                  <a:lnTo>
                    <a:pt x="254" y="1729"/>
                  </a:lnTo>
                  <a:lnTo>
                    <a:pt x="264" y="1743"/>
                  </a:lnTo>
                  <a:lnTo>
                    <a:pt x="287" y="1783"/>
                  </a:lnTo>
                  <a:lnTo>
                    <a:pt x="315" y="1833"/>
                  </a:lnTo>
                  <a:close/>
                  <a:moveTo>
                    <a:pt x="482" y="2207"/>
                  </a:moveTo>
                  <a:lnTo>
                    <a:pt x="468" y="2178"/>
                  </a:lnTo>
                  <a:lnTo>
                    <a:pt x="454" y="2152"/>
                  </a:lnTo>
                  <a:lnTo>
                    <a:pt x="443" y="2128"/>
                  </a:lnTo>
                  <a:lnTo>
                    <a:pt x="433" y="2106"/>
                  </a:lnTo>
                  <a:lnTo>
                    <a:pt x="425" y="2088"/>
                  </a:lnTo>
                  <a:lnTo>
                    <a:pt x="421" y="2074"/>
                  </a:lnTo>
                  <a:lnTo>
                    <a:pt x="419" y="2069"/>
                  </a:lnTo>
                  <a:lnTo>
                    <a:pt x="419" y="2064"/>
                  </a:lnTo>
                  <a:lnTo>
                    <a:pt x="419" y="2061"/>
                  </a:lnTo>
                  <a:lnTo>
                    <a:pt x="419" y="2059"/>
                  </a:lnTo>
                  <a:lnTo>
                    <a:pt x="421" y="2059"/>
                  </a:lnTo>
                  <a:lnTo>
                    <a:pt x="423" y="2060"/>
                  </a:lnTo>
                  <a:lnTo>
                    <a:pt x="425" y="2062"/>
                  </a:lnTo>
                  <a:lnTo>
                    <a:pt x="429" y="2067"/>
                  </a:lnTo>
                  <a:lnTo>
                    <a:pt x="437" y="2078"/>
                  </a:lnTo>
                  <a:lnTo>
                    <a:pt x="448" y="2093"/>
                  </a:lnTo>
                  <a:lnTo>
                    <a:pt x="474" y="2135"/>
                  </a:lnTo>
                  <a:lnTo>
                    <a:pt x="503" y="2187"/>
                  </a:lnTo>
                  <a:lnTo>
                    <a:pt x="532" y="2241"/>
                  </a:lnTo>
                  <a:lnTo>
                    <a:pt x="552" y="2287"/>
                  </a:lnTo>
                  <a:lnTo>
                    <a:pt x="560" y="2306"/>
                  </a:lnTo>
                  <a:lnTo>
                    <a:pt x="566" y="2320"/>
                  </a:lnTo>
                  <a:lnTo>
                    <a:pt x="567" y="2325"/>
                  </a:lnTo>
                  <a:lnTo>
                    <a:pt x="568" y="2330"/>
                  </a:lnTo>
                  <a:lnTo>
                    <a:pt x="568" y="2333"/>
                  </a:lnTo>
                  <a:lnTo>
                    <a:pt x="567" y="2334"/>
                  </a:lnTo>
                  <a:lnTo>
                    <a:pt x="566" y="2334"/>
                  </a:lnTo>
                  <a:lnTo>
                    <a:pt x="563" y="2333"/>
                  </a:lnTo>
                  <a:lnTo>
                    <a:pt x="560" y="2331"/>
                  </a:lnTo>
                  <a:lnTo>
                    <a:pt x="557" y="2327"/>
                  </a:lnTo>
                  <a:lnTo>
                    <a:pt x="548" y="2316"/>
                  </a:lnTo>
                  <a:lnTo>
                    <a:pt x="537" y="2301"/>
                  </a:lnTo>
                  <a:lnTo>
                    <a:pt x="525" y="2281"/>
                  </a:lnTo>
                  <a:lnTo>
                    <a:pt x="512" y="2259"/>
                  </a:lnTo>
                  <a:lnTo>
                    <a:pt x="498" y="2234"/>
                  </a:lnTo>
                  <a:lnTo>
                    <a:pt x="482" y="2207"/>
                  </a:lnTo>
                  <a:close/>
                  <a:moveTo>
                    <a:pt x="171" y="1434"/>
                  </a:moveTo>
                  <a:lnTo>
                    <a:pt x="194" y="1482"/>
                  </a:lnTo>
                  <a:lnTo>
                    <a:pt x="212" y="1523"/>
                  </a:lnTo>
                  <a:lnTo>
                    <a:pt x="218" y="1538"/>
                  </a:lnTo>
                  <a:lnTo>
                    <a:pt x="222" y="1551"/>
                  </a:lnTo>
                  <a:lnTo>
                    <a:pt x="224" y="1560"/>
                  </a:lnTo>
                  <a:lnTo>
                    <a:pt x="223" y="1565"/>
                  </a:lnTo>
                  <a:lnTo>
                    <a:pt x="222" y="1565"/>
                  </a:lnTo>
                  <a:lnTo>
                    <a:pt x="219" y="1563"/>
                  </a:lnTo>
                  <a:lnTo>
                    <a:pt x="217" y="1561"/>
                  </a:lnTo>
                  <a:lnTo>
                    <a:pt x="214" y="1558"/>
                  </a:lnTo>
                  <a:lnTo>
                    <a:pt x="207" y="1548"/>
                  </a:lnTo>
                  <a:lnTo>
                    <a:pt x="198" y="1535"/>
                  </a:lnTo>
                  <a:lnTo>
                    <a:pt x="177" y="1498"/>
                  </a:lnTo>
                  <a:lnTo>
                    <a:pt x="151" y="1452"/>
                  </a:lnTo>
                  <a:lnTo>
                    <a:pt x="128" y="1403"/>
                  </a:lnTo>
                  <a:lnTo>
                    <a:pt x="111" y="1363"/>
                  </a:lnTo>
                  <a:lnTo>
                    <a:pt x="105" y="1348"/>
                  </a:lnTo>
                  <a:lnTo>
                    <a:pt x="101" y="1334"/>
                  </a:lnTo>
                  <a:lnTo>
                    <a:pt x="99" y="1326"/>
                  </a:lnTo>
                  <a:lnTo>
                    <a:pt x="100" y="1322"/>
                  </a:lnTo>
                  <a:lnTo>
                    <a:pt x="101" y="1321"/>
                  </a:lnTo>
                  <a:lnTo>
                    <a:pt x="103" y="1322"/>
                  </a:lnTo>
                  <a:lnTo>
                    <a:pt x="105" y="1325"/>
                  </a:lnTo>
                  <a:lnTo>
                    <a:pt x="109" y="1328"/>
                  </a:lnTo>
                  <a:lnTo>
                    <a:pt x="115" y="1338"/>
                  </a:lnTo>
                  <a:lnTo>
                    <a:pt x="124" y="1351"/>
                  </a:lnTo>
                  <a:lnTo>
                    <a:pt x="146" y="1388"/>
                  </a:lnTo>
                  <a:lnTo>
                    <a:pt x="171" y="1434"/>
                  </a:lnTo>
                  <a:close/>
                  <a:moveTo>
                    <a:pt x="339" y="1759"/>
                  </a:moveTo>
                  <a:lnTo>
                    <a:pt x="364" y="1809"/>
                  </a:lnTo>
                  <a:lnTo>
                    <a:pt x="383" y="1851"/>
                  </a:lnTo>
                  <a:lnTo>
                    <a:pt x="389" y="1868"/>
                  </a:lnTo>
                  <a:lnTo>
                    <a:pt x="394" y="1881"/>
                  </a:lnTo>
                  <a:lnTo>
                    <a:pt x="395" y="1887"/>
                  </a:lnTo>
                  <a:lnTo>
                    <a:pt x="396" y="1890"/>
                  </a:lnTo>
                  <a:lnTo>
                    <a:pt x="396" y="1893"/>
                  </a:lnTo>
                  <a:lnTo>
                    <a:pt x="395" y="1894"/>
                  </a:lnTo>
                  <a:lnTo>
                    <a:pt x="394" y="1896"/>
                  </a:lnTo>
                  <a:lnTo>
                    <a:pt x="391" y="1894"/>
                  </a:lnTo>
                  <a:lnTo>
                    <a:pt x="389" y="1892"/>
                  </a:lnTo>
                  <a:lnTo>
                    <a:pt x="386" y="1889"/>
                  </a:lnTo>
                  <a:lnTo>
                    <a:pt x="378" y="1879"/>
                  </a:lnTo>
                  <a:lnTo>
                    <a:pt x="368" y="1865"/>
                  </a:lnTo>
                  <a:lnTo>
                    <a:pt x="357" y="1847"/>
                  </a:lnTo>
                  <a:lnTo>
                    <a:pt x="345" y="1827"/>
                  </a:lnTo>
                  <a:lnTo>
                    <a:pt x="332" y="1804"/>
                  </a:lnTo>
                  <a:lnTo>
                    <a:pt x="318" y="1777"/>
                  </a:lnTo>
                  <a:lnTo>
                    <a:pt x="305" y="1752"/>
                  </a:lnTo>
                  <a:lnTo>
                    <a:pt x="294" y="1728"/>
                  </a:lnTo>
                  <a:lnTo>
                    <a:pt x="283" y="1705"/>
                  </a:lnTo>
                  <a:lnTo>
                    <a:pt x="275" y="1685"/>
                  </a:lnTo>
                  <a:lnTo>
                    <a:pt x="269" y="1669"/>
                  </a:lnTo>
                  <a:lnTo>
                    <a:pt x="264" y="1656"/>
                  </a:lnTo>
                  <a:lnTo>
                    <a:pt x="262" y="1646"/>
                  </a:lnTo>
                  <a:lnTo>
                    <a:pt x="262" y="1641"/>
                  </a:lnTo>
                  <a:lnTo>
                    <a:pt x="264" y="1641"/>
                  </a:lnTo>
                  <a:lnTo>
                    <a:pt x="266" y="1642"/>
                  </a:lnTo>
                  <a:lnTo>
                    <a:pt x="269" y="1645"/>
                  </a:lnTo>
                  <a:lnTo>
                    <a:pt x="272" y="1648"/>
                  </a:lnTo>
                  <a:lnTo>
                    <a:pt x="280" y="1658"/>
                  </a:lnTo>
                  <a:lnTo>
                    <a:pt x="289" y="1672"/>
                  </a:lnTo>
                  <a:lnTo>
                    <a:pt x="312" y="1710"/>
                  </a:lnTo>
                  <a:lnTo>
                    <a:pt x="339" y="1759"/>
                  </a:lnTo>
                  <a:close/>
                  <a:moveTo>
                    <a:pt x="579" y="2240"/>
                  </a:moveTo>
                  <a:lnTo>
                    <a:pt x="578" y="2240"/>
                  </a:lnTo>
                  <a:lnTo>
                    <a:pt x="575" y="2240"/>
                  </a:lnTo>
                  <a:lnTo>
                    <a:pt x="572" y="2236"/>
                  </a:lnTo>
                  <a:lnTo>
                    <a:pt x="569" y="2233"/>
                  </a:lnTo>
                  <a:lnTo>
                    <a:pt x="561" y="2223"/>
                  </a:lnTo>
                  <a:lnTo>
                    <a:pt x="550" y="2208"/>
                  </a:lnTo>
                  <a:lnTo>
                    <a:pt x="538" y="2189"/>
                  </a:lnTo>
                  <a:lnTo>
                    <a:pt x="526" y="2169"/>
                  </a:lnTo>
                  <a:lnTo>
                    <a:pt x="512" y="2144"/>
                  </a:lnTo>
                  <a:lnTo>
                    <a:pt x="498" y="2117"/>
                  </a:lnTo>
                  <a:lnTo>
                    <a:pt x="483" y="2091"/>
                  </a:lnTo>
                  <a:lnTo>
                    <a:pt x="470" y="2065"/>
                  </a:lnTo>
                  <a:lnTo>
                    <a:pt x="459" y="2042"/>
                  </a:lnTo>
                  <a:lnTo>
                    <a:pt x="451" y="2022"/>
                  </a:lnTo>
                  <a:lnTo>
                    <a:pt x="444" y="2004"/>
                  </a:lnTo>
                  <a:lnTo>
                    <a:pt x="438" y="1990"/>
                  </a:lnTo>
                  <a:lnTo>
                    <a:pt x="437" y="1984"/>
                  </a:lnTo>
                  <a:lnTo>
                    <a:pt x="436" y="1981"/>
                  </a:lnTo>
                  <a:lnTo>
                    <a:pt x="436" y="1978"/>
                  </a:lnTo>
                  <a:lnTo>
                    <a:pt x="437" y="1976"/>
                  </a:lnTo>
                  <a:lnTo>
                    <a:pt x="438" y="1976"/>
                  </a:lnTo>
                  <a:lnTo>
                    <a:pt x="441" y="1977"/>
                  </a:lnTo>
                  <a:lnTo>
                    <a:pt x="444" y="1979"/>
                  </a:lnTo>
                  <a:lnTo>
                    <a:pt x="447" y="1982"/>
                  </a:lnTo>
                  <a:lnTo>
                    <a:pt x="455" y="1993"/>
                  </a:lnTo>
                  <a:lnTo>
                    <a:pt x="466" y="2007"/>
                  </a:lnTo>
                  <a:lnTo>
                    <a:pt x="477" y="2026"/>
                  </a:lnTo>
                  <a:lnTo>
                    <a:pt x="490" y="2047"/>
                  </a:lnTo>
                  <a:lnTo>
                    <a:pt x="504" y="2071"/>
                  </a:lnTo>
                  <a:lnTo>
                    <a:pt x="518" y="2097"/>
                  </a:lnTo>
                  <a:lnTo>
                    <a:pt x="545" y="2150"/>
                  </a:lnTo>
                  <a:lnTo>
                    <a:pt x="566" y="2195"/>
                  </a:lnTo>
                  <a:lnTo>
                    <a:pt x="572" y="2212"/>
                  </a:lnTo>
                  <a:lnTo>
                    <a:pt x="578" y="2226"/>
                  </a:lnTo>
                  <a:lnTo>
                    <a:pt x="579" y="2231"/>
                  </a:lnTo>
                  <a:lnTo>
                    <a:pt x="580" y="2235"/>
                  </a:lnTo>
                  <a:lnTo>
                    <a:pt x="580" y="2239"/>
                  </a:lnTo>
                  <a:lnTo>
                    <a:pt x="579" y="2240"/>
                  </a:lnTo>
                  <a:close/>
                  <a:moveTo>
                    <a:pt x="211" y="1384"/>
                  </a:moveTo>
                  <a:lnTo>
                    <a:pt x="232" y="1430"/>
                  </a:lnTo>
                  <a:lnTo>
                    <a:pt x="249" y="1468"/>
                  </a:lnTo>
                  <a:lnTo>
                    <a:pt x="255" y="1483"/>
                  </a:lnTo>
                  <a:lnTo>
                    <a:pt x="259" y="1496"/>
                  </a:lnTo>
                  <a:lnTo>
                    <a:pt x="261" y="1504"/>
                  </a:lnTo>
                  <a:lnTo>
                    <a:pt x="260" y="1509"/>
                  </a:lnTo>
                  <a:lnTo>
                    <a:pt x="259" y="1509"/>
                  </a:lnTo>
                  <a:lnTo>
                    <a:pt x="257" y="1508"/>
                  </a:lnTo>
                  <a:lnTo>
                    <a:pt x="254" y="1506"/>
                  </a:lnTo>
                  <a:lnTo>
                    <a:pt x="251" y="1503"/>
                  </a:lnTo>
                  <a:lnTo>
                    <a:pt x="245" y="1493"/>
                  </a:lnTo>
                  <a:lnTo>
                    <a:pt x="236" y="1481"/>
                  </a:lnTo>
                  <a:lnTo>
                    <a:pt x="226" y="1465"/>
                  </a:lnTo>
                  <a:lnTo>
                    <a:pt x="215" y="1446"/>
                  </a:lnTo>
                  <a:lnTo>
                    <a:pt x="203" y="1424"/>
                  </a:lnTo>
                  <a:lnTo>
                    <a:pt x="191" y="1401"/>
                  </a:lnTo>
                  <a:lnTo>
                    <a:pt x="169" y="1355"/>
                  </a:lnTo>
                  <a:lnTo>
                    <a:pt x="152" y="1316"/>
                  </a:lnTo>
                  <a:lnTo>
                    <a:pt x="147" y="1300"/>
                  </a:lnTo>
                  <a:lnTo>
                    <a:pt x="143" y="1288"/>
                  </a:lnTo>
                  <a:lnTo>
                    <a:pt x="142" y="1280"/>
                  </a:lnTo>
                  <a:lnTo>
                    <a:pt x="142" y="1276"/>
                  </a:lnTo>
                  <a:lnTo>
                    <a:pt x="143" y="1275"/>
                  </a:lnTo>
                  <a:lnTo>
                    <a:pt x="145" y="1276"/>
                  </a:lnTo>
                  <a:lnTo>
                    <a:pt x="147" y="1278"/>
                  </a:lnTo>
                  <a:lnTo>
                    <a:pt x="150" y="1282"/>
                  </a:lnTo>
                  <a:lnTo>
                    <a:pt x="157" y="1291"/>
                  </a:lnTo>
                  <a:lnTo>
                    <a:pt x="166" y="1304"/>
                  </a:lnTo>
                  <a:lnTo>
                    <a:pt x="186" y="1339"/>
                  </a:lnTo>
                  <a:lnTo>
                    <a:pt x="211" y="1384"/>
                  </a:lnTo>
                  <a:close/>
                  <a:moveTo>
                    <a:pt x="372" y="1695"/>
                  </a:moveTo>
                  <a:lnTo>
                    <a:pt x="396" y="1743"/>
                  </a:lnTo>
                  <a:lnTo>
                    <a:pt x="413" y="1784"/>
                  </a:lnTo>
                  <a:lnTo>
                    <a:pt x="420" y="1800"/>
                  </a:lnTo>
                  <a:lnTo>
                    <a:pt x="423" y="1813"/>
                  </a:lnTo>
                  <a:lnTo>
                    <a:pt x="424" y="1818"/>
                  </a:lnTo>
                  <a:lnTo>
                    <a:pt x="425" y="1822"/>
                  </a:lnTo>
                  <a:lnTo>
                    <a:pt x="425" y="1824"/>
                  </a:lnTo>
                  <a:lnTo>
                    <a:pt x="424" y="1827"/>
                  </a:lnTo>
                  <a:lnTo>
                    <a:pt x="423" y="1827"/>
                  </a:lnTo>
                  <a:lnTo>
                    <a:pt x="421" y="1825"/>
                  </a:lnTo>
                  <a:lnTo>
                    <a:pt x="419" y="1823"/>
                  </a:lnTo>
                  <a:lnTo>
                    <a:pt x="415" y="1820"/>
                  </a:lnTo>
                  <a:lnTo>
                    <a:pt x="408" y="1811"/>
                  </a:lnTo>
                  <a:lnTo>
                    <a:pt x="399" y="1797"/>
                  </a:lnTo>
                  <a:lnTo>
                    <a:pt x="376" y="1761"/>
                  </a:lnTo>
                  <a:lnTo>
                    <a:pt x="351" y="1714"/>
                  </a:lnTo>
                  <a:lnTo>
                    <a:pt x="328" y="1665"/>
                  </a:lnTo>
                  <a:lnTo>
                    <a:pt x="309" y="1625"/>
                  </a:lnTo>
                  <a:lnTo>
                    <a:pt x="304" y="1609"/>
                  </a:lnTo>
                  <a:lnTo>
                    <a:pt x="299" y="1596"/>
                  </a:lnTo>
                  <a:lnTo>
                    <a:pt x="297" y="1588"/>
                  </a:lnTo>
                  <a:lnTo>
                    <a:pt x="298" y="1583"/>
                  </a:lnTo>
                  <a:lnTo>
                    <a:pt x="299" y="1583"/>
                  </a:lnTo>
                  <a:lnTo>
                    <a:pt x="301" y="1584"/>
                  </a:lnTo>
                  <a:lnTo>
                    <a:pt x="304" y="1586"/>
                  </a:lnTo>
                  <a:lnTo>
                    <a:pt x="307" y="1589"/>
                  </a:lnTo>
                  <a:lnTo>
                    <a:pt x="315" y="1599"/>
                  </a:lnTo>
                  <a:lnTo>
                    <a:pt x="323" y="1612"/>
                  </a:lnTo>
                  <a:lnTo>
                    <a:pt x="346" y="1649"/>
                  </a:lnTo>
                  <a:lnTo>
                    <a:pt x="372" y="1695"/>
                  </a:lnTo>
                  <a:close/>
                  <a:moveTo>
                    <a:pt x="544" y="2021"/>
                  </a:moveTo>
                  <a:lnTo>
                    <a:pt x="569" y="2071"/>
                  </a:lnTo>
                  <a:lnTo>
                    <a:pt x="589" y="2114"/>
                  </a:lnTo>
                  <a:lnTo>
                    <a:pt x="595" y="2131"/>
                  </a:lnTo>
                  <a:lnTo>
                    <a:pt x="600" y="2144"/>
                  </a:lnTo>
                  <a:lnTo>
                    <a:pt x="601" y="2150"/>
                  </a:lnTo>
                  <a:lnTo>
                    <a:pt x="602" y="2153"/>
                  </a:lnTo>
                  <a:lnTo>
                    <a:pt x="602" y="2156"/>
                  </a:lnTo>
                  <a:lnTo>
                    <a:pt x="601" y="2158"/>
                  </a:lnTo>
                  <a:lnTo>
                    <a:pt x="600" y="2159"/>
                  </a:lnTo>
                  <a:lnTo>
                    <a:pt x="597" y="2158"/>
                  </a:lnTo>
                  <a:lnTo>
                    <a:pt x="594" y="2155"/>
                  </a:lnTo>
                  <a:lnTo>
                    <a:pt x="591" y="2152"/>
                  </a:lnTo>
                  <a:lnTo>
                    <a:pt x="583" y="2142"/>
                  </a:lnTo>
                  <a:lnTo>
                    <a:pt x="573" y="2128"/>
                  </a:lnTo>
                  <a:lnTo>
                    <a:pt x="562" y="2110"/>
                  </a:lnTo>
                  <a:lnTo>
                    <a:pt x="549" y="2090"/>
                  </a:lnTo>
                  <a:lnTo>
                    <a:pt x="536" y="2067"/>
                  </a:lnTo>
                  <a:lnTo>
                    <a:pt x="522" y="2041"/>
                  </a:lnTo>
                  <a:lnTo>
                    <a:pt x="509" y="2015"/>
                  </a:lnTo>
                  <a:lnTo>
                    <a:pt x="497" y="1991"/>
                  </a:lnTo>
                  <a:lnTo>
                    <a:pt x="486" y="1968"/>
                  </a:lnTo>
                  <a:lnTo>
                    <a:pt x="478" y="1948"/>
                  </a:lnTo>
                  <a:lnTo>
                    <a:pt x="471" y="1931"/>
                  </a:lnTo>
                  <a:lnTo>
                    <a:pt x="467" y="1918"/>
                  </a:lnTo>
                  <a:lnTo>
                    <a:pt x="465" y="1913"/>
                  </a:lnTo>
                  <a:lnTo>
                    <a:pt x="465" y="1909"/>
                  </a:lnTo>
                  <a:lnTo>
                    <a:pt x="465" y="1905"/>
                  </a:lnTo>
                  <a:lnTo>
                    <a:pt x="465" y="1904"/>
                  </a:lnTo>
                  <a:lnTo>
                    <a:pt x="467" y="1903"/>
                  </a:lnTo>
                  <a:lnTo>
                    <a:pt x="469" y="1904"/>
                  </a:lnTo>
                  <a:lnTo>
                    <a:pt x="471" y="1907"/>
                  </a:lnTo>
                  <a:lnTo>
                    <a:pt x="475" y="1910"/>
                  </a:lnTo>
                  <a:lnTo>
                    <a:pt x="483" y="1920"/>
                  </a:lnTo>
                  <a:lnTo>
                    <a:pt x="493" y="1934"/>
                  </a:lnTo>
                  <a:lnTo>
                    <a:pt x="504" y="1951"/>
                  </a:lnTo>
                  <a:lnTo>
                    <a:pt x="516" y="1972"/>
                  </a:lnTo>
                  <a:lnTo>
                    <a:pt x="529" y="1995"/>
                  </a:lnTo>
                  <a:lnTo>
                    <a:pt x="544" y="2021"/>
                  </a:lnTo>
                  <a:close/>
                  <a:moveTo>
                    <a:pt x="114" y="1056"/>
                  </a:moveTo>
                  <a:lnTo>
                    <a:pt x="135" y="1099"/>
                  </a:lnTo>
                  <a:lnTo>
                    <a:pt x="149" y="1135"/>
                  </a:lnTo>
                  <a:lnTo>
                    <a:pt x="155" y="1149"/>
                  </a:lnTo>
                  <a:lnTo>
                    <a:pt x="158" y="1160"/>
                  </a:lnTo>
                  <a:lnTo>
                    <a:pt x="159" y="1168"/>
                  </a:lnTo>
                  <a:lnTo>
                    <a:pt x="158" y="1172"/>
                  </a:lnTo>
                  <a:lnTo>
                    <a:pt x="157" y="1172"/>
                  </a:lnTo>
                  <a:lnTo>
                    <a:pt x="155" y="1172"/>
                  </a:lnTo>
                  <a:lnTo>
                    <a:pt x="152" y="1170"/>
                  </a:lnTo>
                  <a:lnTo>
                    <a:pt x="150" y="1167"/>
                  </a:lnTo>
                  <a:lnTo>
                    <a:pt x="144" y="1159"/>
                  </a:lnTo>
                  <a:lnTo>
                    <a:pt x="136" y="1147"/>
                  </a:lnTo>
                  <a:lnTo>
                    <a:pt x="117" y="1115"/>
                  </a:lnTo>
                  <a:lnTo>
                    <a:pt x="95" y="1074"/>
                  </a:lnTo>
                  <a:lnTo>
                    <a:pt x="76" y="1032"/>
                  </a:lnTo>
                  <a:lnTo>
                    <a:pt x="60" y="996"/>
                  </a:lnTo>
                  <a:lnTo>
                    <a:pt x="56" y="981"/>
                  </a:lnTo>
                  <a:lnTo>
                    <a:pt x="53" y="970"/>
                  </a:lnTo>
                  <a:lnTo>
                    <a:pt x="52" y="962"/>
                  </a:lnTo>
                  <a:lnTo>
                    <a:pt x="52" y="958"/>
                  </a:lnTo>
                  <a:lnTo>
                    <a:pt x="53" y="957"/>
                  </a:lnTo>
                  <a:lnTo>
                    <a:pt x="55" y="958"/>
                  </a:lnTo>
                  <a:lnTo>
                    <a:pt x="57" y="961"/>
                  </a:lnTo>
                  <a:lnTo>
                    <a:pt x="59" y="963"/>
                  </a:lnTo>
                  <a:lnTo>
                    <a:pt x="66" y="972"/>
                  </a:lnTo>
                  <a:lnTo>
                    <a:pt x="75" y="984"/>
                  </a:lnTo>
                  <a:lnTo>
                    <a:pt x="93" y="1015"/>
                  </a:lnTo>
                  <a:lnTo>
                    <a:pt x="114" y="1056"/>
                  </a:lnTo>
                  <a:close/>
                  <a:moveTo>
                    <a:pt x="259" y="1343"/>
                  </a:moveTo>
                  <a:lnTo>
                    <a:pt x="281" y="1387"/>
                  </a:lnTo>
                  <a:lnTo>
                    <a:pt x="296" y="1424"/>
                  </a:lnTo>
                  <a:lnTo>
                    <a:pt x="301" y="1440"/>
                  </a:lnTo>
                  <a:lnTo>
                    <a:pt x="305" y="1452"/>
                  </a:lnTo>
                  <a:lnTo>
                    <a:pt x="307" y="1459"/>
                  </a:lnTo>
                  <a:lnTo>
                    <a:pt x="306" y="1464"/>
                  </a:lnTo>
                  <a:lnTo>
                    <a:pt x="305" y="1464"/>
                  </a:lnTo>
                  <a:lnTo>
                    <a:pt x="303" y="1464"/>
                  </a:lnTo>
                  <a:lnTo>
                    <a:pt x="300" y="1462"/>
                  </a:lnTo>
                  <a:lnTo>
                    <a:pt x="297" y="1458"/>
                  </a:lnTo>
                  <a:lnTo>
                    <a:pt x="291" y="1449"/>
                  </a:lnTo>
                  <a:lnTo>
                    <a:pt x="283" y="1437"/>
                  </a:lnTo>
                  <a:lnTo>
                    <a:pt x="273" y="1422"/>
                  </a:lnTo>
                  <a:lnTo>
                    <a:pt x="262" y="1405"/>
                  </a:lnTo>
                  <a:lnTo>
                    <a:pt x="251" y="1384"/>
                  </a:lnTo>
                  <a:lnTo>
                    <a:pt x="240" y="1362"/>
                  </a:lnTo>
                  <a:lnTo>
                    <a:pt x="228" y="1339"/>
                  </a:lnTo>
                  <a:lnTo>
                    <a:pt x="218" y="1317"/>
                  </a:lnTo>
                  <a:lnTo>
                    <a:pt x="209" y="1297"/>
                  </a:lnTo>
                  <a:lnTo>
                    <a:pt x="203" y="1280"/>
                  </a:lnTo>
                  <a:lnTo>
                    <a:pt x="196" y="1264"/>
                  </a:lnTo>
                  <a:lnTo>
                    <a:pt x="193" y="1252"/>
                  </a:lnTo>
                  <a:lnTo>
                    <a:pt x="192" y="1244"/>
                  </a:lnTo>
                  <a:lnTo>
                    <a:pt x="193" y="1240"/>
                  </a:lnTo>
                  <a:lnTo>
                    <a:pt x="194" y="1240"/>
                  </a:lnTo>
                  <a:lnTo>
                    <a:pt x="195" y="1241"/>
                  </a:lnTo>
                  <a:lnTo>
                    <a:pt x="198" y="1242"/>
                  </a:lnTo>
                  <a:lnTo>
                    <a:pt x="201" y="1246"/>
                  </a:lnTo>
                  <a:lnTo>
                    <a:pt x="207" y="1254"/>
                  </a:lnTo>
                  <a:lnTo>
                    <a:pt x="216" y="1266"/>
                  </a:lnTo>
                  <a:lnTo>
                    <a:pt x="236" y="1300"/>
                  </a:lnTo>
                  <a:lnTo>
                    <a:pt x="259" y="1343"/>
                  </a:lnTo>
                  <a:close/>
                  <a:moveTo>
                    <a:pt x="413" y="1643"/>
                  </a:moveTo>
                  <a:lnTo>
                    <a:pt x="436" y="1688"/>
                  </a:lnTo>
                  <a:lnTo>
                    <a:pt x="453" y="1728"/>
                  </a:lnTo>
                  <a:lnTo>
                    <a:pt x="459" y="1743"/>
                  </a:lnTo>
                  <a:lnTo>
                    <a:pt x="463" y="1755"/>
                  </a:lnTo>
                  <a:lnTo>
                    <a:pt x="464" y="1761"/>
                  </a:lnTo>
                  <a:lnTo>
                    <a:pt x="465" y="1764"/>
                  </a:lnTo>
                  <a:lnTo>
                    <a:pt x="464" y="1767"/>
                  </a:lnTo>
                  <a:lnTo>
                    <a:pt x="464" y="1768"/>
                  </a:lnTo>
                  <a:lnTo>
                    <a:pt x="463" y="1770"/>
                  </a:lnTo>
                  <a:lnTo>
                    <a:pt x="460" y="1768"/>
                  </a:lnTo>
                  <a:lnTo>
                    <a:pt x="458" y="1766"/>
                  </a:lnTo>
                  <a:lnTo>
                    <a:pt x="455" y="1763"/>
                  </a:lnTo>
                  <a:lnTo>
                    <a:pt x="447" y="1754"/>
                  </a:lnTo>
                  <a:lnTo>
                    <a:pt x="438" y="1741"/>
                  </a:lnTo>
                  <a:lnTo>
                    <a:pt x="429" y="1725"/>
                  </a:lnTo>
                  <a:lnTo>
                    <a:pt x="418" y="1706"/>
                  </a:lnTo>
                  <a:lnTo>
                    <a:pt x="406" y="1685"/>
                  </a:lnTo>
                  <a:lnTo>
                    <a:pt x="394" y="1662"/>
                  </a:lnTo>
                  <a:lnTo>
                    <a:pt x="380" y="1638"/>
                  </a:lnTo>
                  <a:lnTo>
                    <a:pt x="371" y="1615"/>
                  </a:lnTo>
                  <a:lnTo>
                    <a:pt x="361" y="1594"/>
                  </a:lnTo>
                  <a:lnTo>
                    <a:pt x="353" y="1577"/>
                  </a:lnTo>
                  <a:lnTo>
                    <a:pt x="348" y="1560"/>
                  </a:lnTo>
                  <a:lnTo>
                    <a:pt x="343" y="1548"/>
                  </a:lnTo>
                  <a:lnTo>
                    <a:pt x="342" y="1539"/>
                  </a:lnTo>
                  <a:lnTo>
                    <a:pt x="342" y="1535"/>
                  </a:lnTo>
                  <a:lnTo>
                    <a:pt x="344" y="1535"/>
                  </a:lnTo>
                  <a:lnTo>
                    <a:pt x="345" y="1536"/>
                  </a:lnTo>
                  <a:lnTo>
                    <a:pt x="349" y="1538"/>
                  </a:lnTo>
                  <a:lnTo>
                    <a:pt x="351" y="1540"/>
                  </a:lnTo>
                  <a:lnTo>
                    <a:pt x="358" y="1550"/>
                  </a:lnTo>
                  <a:lnTo>
                    <a:pt x="367" y="1562"/>
                  </a:lnTo>
                  <a:lnTo>
                    <a:pt x="389" y="1597"/>
                  </a:lnTo>
                  <a:lnTo>
                    <a:pt x="413" y="1643"/>
                  </a:lnTo>
                  <a:close/>
                  <a:moveTo>
                    <a:pt x="579" y="1956"/>
                  </a:moveTo>
                  <a:lnTo>
                    <a:pt x="603" y="2004"/>
                  </a:lnTo>
                  <a:lnTo>
                    <a:pt x="620" y="2045"/>
                  </a:lnTo>
                  <a:lnTo>
                    <a:pt x="627" y="2061"/>
                  </a:lnTo>
                  <a:lnTo>
                    <a:pt x="631" y="2074"/>
                  </a:lnTo>
                  <a:lnTo>
                    <a:pt x="632" y="2079"/>
                  </a:lnTo>
                  <a:lnTo>
                    <a:pt x="634" y="2083"/>
                  </a:lnTo>
                  <a:lnTo>
                    <a:pt x="634" y="2086"/>
                  </a:lnTo>
                  <a:lnTo>
                    <a:pt x="632" y="2087"/>
                  </a:lnTo>
                  <a:lnTo>
                    <a:pt x="631" y="2087"/>
                  </a:lnTo>
                  <a:lnTo>
                    <a:pt x="629" y="2086"/>
                  </a:lnTo>
                  <a:lnTo>
                    <a:pt x="626" y="2085"/>
                  </a:lnTo>
                  <a:lnTo>
                    <a:pt x="623" y="2082"/>
                  </a:lnTo>
                  <a:lnTo>
                    <a:pt x="615" y="2072"/>
                  </a:lnTo>
                  <a:lnTo>
                    <a:pt x="606" y="2059"/>
                  </a:lnTo>
                  <a:lnTo>
                    <a:pt x="595" y="2041"/>
                  </a:lnTo>
                  <a:lnTo>
                    <a:pt x="583" y="2022"/>
                  </a:lnTo>
                  <a:lnTo>
                    <a:pt x="570" y="2000"/>
                  </a:lnTo>
                  <a:lnTo>
                    <a:pt x="557" y="1974"/>
                  </a:lnTo>
                  <a:lnTo>
                    <a:pt x="544" y="1950"/>
                  </a:lnTo>
                  <a:lnTo>
                    <a:pt x="533" y="1926"/>
                  </a:lnTo>
                  <a:lnTo>
                    <a:pt x="523" y="1905"/>
                  </a:lnTo>
                  <a:lnTo>
                    <a:pt x="514" y="1886"/>
                  </a:lnTo>
                  <a:lnTo>
                    <a:pt x="507" y="1869"/>
                  </a:lnTo>
                  <a:lnTo>
                    <a:pt x="504" y="1857"/>
                  </a:lnTo>
                  <a:lnTo>
                    <a:pt x="502" y="1852"/>
                  </a:lnTo>
                  <a:lnTo>
                    <a:pt x="502" y="1848"/>
                  </a:lnTo>
                  <a:lnTo>
                    <a:pt x="502" y="1845"/>
                  </a:lnTo>
                  <a:lnTo>
                    <a:pt x="503" y="1844"/>
                  </a:lnTo>
                  <a:lnTo>
                    <a:pt x="504" y="1843"/>
                  </a:lnTo>
                  <a:lnTo>
                    <a:pt x="506" y="1844"/>
                  </a:lnTo>
                  <a:lnTo>
                    <a:pt x="509" y="1846"/>
                  </a:lnTo>
                  <a:lnTo>
                    <a:pt x="512" y="1850"/>
                  </a:lnTo>
                  <a:lnTo>
                    <a:pt x="520" y="1859"/>
                  </a:lnTo>
                  <a:lnTo>
                    <a:pt x="529" y="1873"/>
                  </a:lnTo>
                  <a:lnTo>
                    <a:pt x="552" y="1909"/>
                  </a:lnTo>
                  <a:lnTo>
                    <a:pt x="579" y="1956"/>
                  </a:lnTo>
                  <a:close/>
                  <a:moveTo>
                    <a:pt x="177" y="1038"/>
                  </a:moveTo>
                  <a:lnTo>
                    <a:pt x="196" y="1078"/>
                  </a:lnTo>
                  <a:lnTo>
                    <a:pt x="211" y="1113"/>
                  </a:lnTo>
                  <a:lnTo>
                    <a:pt x="215" y="1126"/>
                  </a:lnTo>
                  <a:lnTo>
                    <a:pt x="218" y="1137"/>
                  </a:lnTo>
                  <a:lnTo>
                    <a:pt x="219" y="1145"/>
                  </a:lnTo>
                  <a:lnTo>
                    <a:pt x="218" y="1149"/>
                  </a:lnTo>
                  <a:lnTo>
                    <a:pt x="217" y="1149"/>
                  </a:lnTo>
                  <a:lnTo>
                    <a:pt x="216" y="1149"/>
                  </a:lnTo>
                  <a:lnTo>
                    <a:pt x="214" y="1147"/>
                  </a:lnTo>
                  <a:lnTo>
                    <a:pt x="212" y="1145"/>
                  </a:lnTo>
                  <a:lnTo>
                    <a:pt x="205" y="1136"/>
                  </a:lnTo>
                  <a:lnTo>
                    <a:pt x="197" y="1125"/>
                  </a:lnTo>
                  <a:lnTo>
                    <a:pt x="179" y="1094"/>
                  </a:lnTo>
                  <a:lnTo>
                    <a:pt x="159" y="1055"/>
                  </a:lnTo>
                  <a:lnTo>
                    <a:pt x="139" y="1014"/>
                  </a:lnTo>
                  <a:lnTo>
                    <a:pt x="125" y="980"/>
                  </a:lnTo>
                  <a:lnTo>
                    <a:pt x="121" y="966"/>
                  </a:lnTo>
                  <a:lnTo>
                    <a:pt x="117" y="955"/>
                  </a:lnTo>
                  <a:lnTo>
                    <a:pt x="116" y="947"/>
                  </a:lnTo>
                  <a:lnTo>
                    <a:pt x="117" y="944"/>
                  </a:lnTo>
                  <a:lnTo>
                    <a:pt x="119" y="943"/>
                  </a:lnTo>
                  <a:lnTo>
                    <a:pt x="120" y="944"/>
                  </a:lnTo>
                  <a:lnTo>
                    <a:pt x="122" y="946"/>
                  </a:lnTo>
                  <a:lnTo>
                    <a:pt x="125" y="949"/>
                  </a:lnTo>
                  <a:lnTo>
                    <a:pt x="131" y="956"/>
                  </a:lnTo>
                  <a:lnTo>
                    <a:pt x="138" y="968"/>
                  </a:lnTo>
                  <a:lnTo>
                    <a:pt x="157" y="999"/>
                  </a:lnTo>
                  <a:lnTo>
                    <a:pt x="177" y="1038"/>
                  </a:lnTo>
                  <a:close/>
                  <a:moveTo>
                    <a:pt x="316" y="1312"/>
                  </a:moveTo>
                  <a:lnTo>
                    <a:pt x="337" y="1355"/>
                  </a:lnTo>
                  <a:lnTo>
                    <a:pt x="352" y="1391"/>
                  </a:lnTo>
                  <a:lnTo>
                    <a:pt x="356" y="1406"/>
                  </a:lnTo>
                  <a:lnTo>
                    <a:pt x="360" y="1417"/>
                  </a:lnTo>
                  <a:lnTo>
                    <a:pt x="362" y="1425"/>
                  </a:lnTo>
                  <a:lnTo>
                    <a:pt x="361" y="1429"/>
                  </a:lnTo>
                  <a:lnTo>
                    <a:pt x="360" y="1430"/>
                  </a:lnTo>
                  <a:lnTo>
                    <a:pt x="357" y="1429"/>
                  </a:lnTo>
                  <a:lnTo>
                    <a:pt x="355" y="1426"/>
                  </a:lnTo>
                  <a:lnTo>
                    <a:pt x="352" y="1424"/>
                  </a:lnTo>
                  <a:lnTo>
                    <a:pt x="345" y="1415"/>
                  </a:lnTo>
                  <a:lnTo>
                    <a:pt x="338" y="1405"/>
                  </a:lnTo>
                  <a:lnTo>
                    <a:pt x="328" y="1389"/>
                  </a:lnTo>
                  <a:lnTo>
                    <a:pt x="318" y="1372"/>
                  </a:lnTo>
                  <a:lnTo>
                    <a:pt x="307" y="1353"/>
                  </a:lnTo>
                  <a:lnTo>
                    <a:pt x="296" y="1331"/>
                  </a:lnTo>
                  <a:lnTo>
                    <a:pt x="285" y="1309"/>
                  </a:lnTo>
                  <a:lnTo>
                    <a:pt x="275" y="1288"/>
                  </a:lnTo>
                  <a:lnTo>
                    <a:pt x="268" y="1270"/>
                  </a:lnTo>
                  <a:lnTo>
                    <a:pt x="261" y="1252"/>
                  </a:lnTo>
                  <a:lnTo>
                    <a:pt x="255" y="1238"/>
                  </a:lnTo>
                  <a:lnTo>
                    <a:pt x="252" y="1227"/>
                  </a:lnTo>
                  <a:lnTo>
                    <a:pt x="251" y="1218"/>
                  </a:lnTo>
                  <a:lnTo>
                    <a:pt x="252" y="1215"/>
                  </a:lnTo>
                  <a:lnTo>
                    <a:pt x="253" y="1214"/>
                  </a:lnTo>
                  <a:lnTo>
                    <a:pt x="254" y="1215"/>
                  </a:lnTo>
                  <a:lnTo>
                    <a:pt x="257" y="1217"/>
                  </a:lnTo>
                  <a:lnTo>
                    <a:pt x="260" y="1219"/>
                  </a:lnTo>
                  <a:lnTo>
                    <a:pt x="266" y="1228"/>
                  </a:lnTo>
                  <a:lnTo>
                    <a:pt x="274" y="1239"/>
                  </a:lnTo>
                  <a:lnTo>
                    <a:pt x="294" y="1272"/>
                  </a:lnTo>
                  <a:lnTo>
                    <a:pt x="316" y="1312"/>
                  </a:lnTo>
                  <a:close/>
                  <a:moveTo>
                    <a:pt x="464" y="1601"/>
                  </a:moveTo>
                  <a:lnTo>
                    <a:pt x="486" y="1645"/>
                  </a:lnTo>
                  <a:lnTo>
                    <a:pt x="502" y="1682"/>
                  </a:lnTo>
                  <a:lnTo>
                    <a:pt x="507" y="1697"/>
                  </a:lnTo>
                  <a:lnTo>
                    <a:pt x="511" y="1709"/>
                  </a:lnTo>
                  <a:lnTo>
                    <a:pt x="512" y="1714"/>
                  </a:lnTo>
                  <a:lnTo>
                    <a:pt x="513" y="1718"/>
                  </a:lnTo>
                  <a:lnTo>
                    <a:pt x="512" y="1720"/>
                  </a:lnTo>
                  <a:lnTo>
                    <a:pt x="512" y="1721"/>
                  </a:lnTo>
                  <a:lnTo>
                    <a:pt x="511" y="1722"/>
                  </a:lnTo>
                  <a:lnTo>
                    <a:pt x="509" y="1721"/>
                  </a:lnTo>
                  <a:lnTo>
                    <a:pt x="506" y="1719"/>
                  </a:lnTo>
                  <a:lnTo>
                    <a:pt x="503" y="1717"/>
                  </a:lnTo>
                  <a:lnTo>
                    <a:pt x="497" y="1708"/>
                  </a:lnTo>
                  <a:lnTo>
                    <a:pt x="488" y="1695"/>
                  </a:lnTo>
                  <a:lnTo>
                    <a:pt x="478" y="1680"/>
                  </a:lnTo>
                  <a:lnTo>
                    <a:pt x="467" y="1662"/>
                  </a:lnTo>
                  <a:lnTo>
                    <a:pt x="456" y="1641"/>
                  </a:lnTo>
                  <a:lnTo>
                    <a:pt x="444" y="1619"/>
                  </a:lnTo>
                  <a:lnTo>
                    <a:pt x="432" y="1596"/>
                  </a:lnTo>
                  <a:lnTo>
                    <a:pt x="422" y="1574"/>
                  </a:lnTo>
                  <a:lnTo>
                    <a:pt x="413" y="1555"/>
                  </a:lnTo>
                  <a:lnTo>
                    <a:pt x="406" y="1537"/>
                  </a:lnTo>
                  <a:lnTo>
                    <a:pt x="400" y="1522"/>
                  </a:lnTo>
                  <a:lnTo>
                    <a:pt x="397" y="1510"/>
                  </a:lnTo>
                  <a:lnTo>
                    <a:pt x="395" y="1502"/>
                  </a:lnTo>
                  <a:lnTo>
                    <a:pt x="396" y="1498"/>
                  </a:lnTo>
                  <a:lnTo>
                    <a:pt x="397" y="1498"/>
                  </a:lnTo>
                  <a:lnTo>
                    <a:pt x="399" y="1498"/>
                  </a:lnTo>
                  <a:lnTo>
                    <a:pt x="401" y="1500"/>
                  </a:lnTo>
                  <a:lnTo>
                    <a:pt x="404" y="1503"/>
                  </a:lnTo>
                  <a:lnTo>
                    <a:pt x="411" y="1512"/>
                  </a:lnTo>
                  <a:lnTo>
                    <a:pt x="420" y="1524"/>
                  </a:lnTo>
                  <a:lnTo>
                    <a:pt x="430" y="1539"/>
                  </a:lnTo>
                  <a:lnTo>
                    <a:pt x="441" y="1558"/>
                  </a:lnTo>
                  <a:lnTo>
                    <a:pt x="452" y="1578"/>
                  </a:lnTo>
                  <a:lnTo>
                    <a:pt x="464" y="1601"/>
                  </a:lnTo>
                  <a:close/>
                  <a:moveTo>
                    <a:pt x="623" y="1901"/>
                  </a:moveTo>
                  <a:lnTo>
                    <a:pt x="646" y="1947"/>
                  </a:lnTo>
                  <a:lnTo>
                    <a:pt x="663" y="1987"/>
                  </a:lnTo>
                  <a:lnTo>
                    <a:pt x="669" y="2002"/>
                  </a:lnTo>
                  <a:lnTo>
                    <a:pt x="673" y="2014"/>
                  </a:lnTo>
                  <a:lnTo>
                    <a:pt x="674" y="2019"/>
                  </a:lnTo>
                  <a:lnTo>
                    <a:pt x="674" y="2023"/>
                  </a:lnTo>
                  <a:lnTo>
                    <a:pt x="674" y="2026"/>
                  </a:lnTo>
                  <a:lnTo>
                    <a:pt x="673" y="2027"/>
                  </a:lnTo>
                  <a:lnTo>
                    <a:pt x="672" y="2028"/>
                  </a:lnTo>
                  <a:lnTo>
                    <a:pt x="670" y="2027"/>
                  </a:lnTo>
                  <a:lnTo>
                    <a:pt x="667" y="2025"/>
                  </a:lnTo>
                  <a:lnTo>
                    <a:pt x="664" y="2022"/>
                  </a:lnTo>
                  <a:lnTo>
                    <a:pt x="657" y="2013"/>
                  </a:lnTo>
                  <a:lnTo>
                    <a:pt x="648" y="2000"/>
                  </a:lnTo>
                  <a:lnTo>
                    <a:pt x="637" y="1984"/>
                  </a:lnTo>
                  <a:lnTo>
                    <a:pt x="626" y="1965"/>
                  </a:lnTo>
                  <a:lnTo>
                    <a:pt x="614" y="1944"/>
                  </a:lnTo>
                  <a:lnTo>
                    <a:pt x="601" y="1921"/>
                  </a:lnTo>
                  <a:lnTo>
                    <a:pt x="589" y="1897"/>
                  </a:lnTo>
                  <a:lnTo>
                    <a:pt x="578" y="1874"/>
                  </a:lnTo>
                  <a:lnTo>
                    <a:pt x="568" y="1853"/>
                  </a:lnTo>
                  <a:lnTo>
                    <a:pt x="560" y="1834"/>
                  </a:lnTo>
                  <a:lnTo>
                    <a:pt x="554" y="1819"/>
                  </a:lnTo>
                  <a:lnTo>
                    <a:pt x="550" y="1807"/>
                  </a:lnTo>
                  <a:lnTo>
                    <a:pt x="549" y="1801"/>
                  </a:lnTo>
                  <a:lnTo>
                    <a:pt x="548" y="1798"/>
                  </a:lnTo>
                  <a:lnTo>
                    <a:pt x="549" y="1795"/>
                  </a:lnTo>
                  <a:lnTo>
                    <a:pt x="549" y="1794"/>
                  </a:lnTo>
                  <a:lnTo>
                    <a:pt x="551" y="1793"/>
                  </a:lnTo>
                  <a:lnTo>
                    <a:pt x="552" y="1794"/>
                  </a:lnTo>
                  <a:lnTo>
                    <a:pt x="556" y="1796"/>
                  </a:lnTo>
                  <a:lnTo>
                    <a:pt x="558" y="1799"/>
                  </a:lnTo>
                  <a:lnTo>
                    <a:pt x="566" y="1808"/>
                  </a:lnTo>
                  <a:lnTo>
                    <a:pt x="575" y="1821"/>
                  </a:lnTo>
                  <a:lnTo>
                    <a:pt x="585" y="1836"/>
                  </a:lnTo>
                  <a:lnTo>
                    <a:pt x="597" y="1856"/>
                  </a:lnTo>
                  <a:lnTo>
                    <a:pt x="609" y="1877"/>
                  </a:lnTo>
                  <a:lnTo>
                    <a:pt x="623" y="1901"/>
                  </a:lnTo>
                  <a:close/>
                  <a:moveTo>
                    <a:pt x="124" y="776"/>
                  </a:moveTo>
                  <a:lnTo>
                    <a:pt x="140" y="814"/>
                  </a:lnTo>
                  <a:lnTo>
                    <a:pt x="154" y="846"/>
                  </a:lnTo>
                  <a:lnTo>
                    <a:pt x="158" y="858"/>
                  </a:lnTo>
                  <a:lnTo>
                    <a:pt x="160" y="867"/>
                  </a:lnTo>
                  <a:lnTo>
                    <a:pt x="161" y="875"/>
                  </a:lnTo>
                  <a:lnTo>
                    <a:pt x="160" y="878"/>
                  </a:lnTo>
                  <a:lnTo>
                    <a:pt x="159" y="878"/>
                  </a:lnTo>
                  <a:lnTo>
                    <a:pt x="158" y="878"/>
                  </a:lnTo>
                  <a:lnTo>
                    <a:pt x="156" y="876"/>
                  </a:lnTo>
                  <a:lnTo>
                    <a:pt x="154" y="874"/>
                  </a:lnTo>
                  <a:lnTo>
                    <a:pt x="148" y="866"/>
                  </a:lnTo>
                  <a:lnTo>
                    <a:pt x="140" y="856"/>
                  </a:lnTo>
                  <a:lnTo>
                    <a:pt x="124" y="829"/>
                  </a:lnTo>
                  <a:lnTo>
                    <a:pt x="106" y="793"/>
                  </a:lnTo>
                  <a:lnTo>
                    <a:pt x="89" y="756"/>
                  </a:lnTo>
                  <a:lnTo>
                    <a:pt x="76" y="724"/>
                  </a:lnTo>
                  <a:lnTo>
                    <a:pt x="71" y="711"/>
                  </a:lnTo>
                  <a:lnTo>
                    <a:pt x="69" y="701"/>
                  </a:lnTo>
                  <a:lnTo>
                    <a:pt x="68" y="694"/>
                  </a:lnTo>
                  <a:lnTo>
                    <a:pt x="69" y="690"/>
                  </a:lnTo>
                  <a:lnTo>
                    <a:pt x="70" y="690"/>
                  </a:lnTo>
                  <a:lnTo>
                    <a:pt x="71" y="691"/>
                  </a:lnTo>
                  <a:lnTo>
                    <a:pt x="74" y="692"/>
                  </a:lnTo>
                  <a:lnTo>
                    <a:pt x="76" y="694"/>
                  </a:lnTo>
                  <a:lnTo>
                    <a:pt x="81" y="702"/>
                  </a:lnTo>
                  <a:lnTo>
                    <a:pt x="89" y="713"/>
                  </a:lnTo>
                  <a:lnTo>
                    <a:pt x="105" y="740"/>
                  </a:lnTo>
                  <a:lnTo>
                    <a:pt x="124" y="776"/>
                  </a:lnTo>
                  <a:close/>
                  <a:moveTo>
                    <a:pt x="248" y="1029"/>
                  </a:moveTo>
                  <a:lnTo>
                    <a:pt x="266" y="1067"/>
                  </a:lnTo>
                  <a:lnTo>
                    <a:pt x="280" y="1100"/>
                  </a:lnTo>
                  <a:lnTo>
                    <a:pt x="285" y="1113"/>
                  </a:lnTo>
                  <a:lnTo>
                    <a:pt x="287" y="1124"/>
                  </a:lnTo>
                  <a:lnTo>
                    <a:pt x="288" y="1132"/>
                  </a:lnTo>
                  <a:lnTo>
                    <a:pt x="287" y="1135"/>
                  </a:lnTo>
                  <a:lnTo>
                    <a:pt x="286" y="1135"/>
                  </a:lnTo>
                  <a:lnTo>
                    <a:pt x="285" y="1135"/>
                  </a:lnTo>
                  <a:lnTo>
                    <a:pt x="283" y="1133"/>
                  </a:lnTo>
                  <a:lnTo>
                    <a:pt x="281" y="1131"/>
                  </a:lnTo>
                  <a:lnTo>
                    <a:pt x="274" y="1123"/>
                  </a:lnTo>
                  <a:lnTo>
                    <a:pt x="266" y="1112"/>
                  </a:lnTo>
                  <a:lnTo>
                    <a:pt x="249" y="1082"/>
                  </a:lnTo>
                  <a:lnTo>
                    <a:pt x="229" y="1045"/>
                  </a:lnTo>
                  <a:lnTo>
                    <a:pt x="212" y="1007"/>
                  </a:lnTo>
                  <a:lnTo>
                    <a:pt x="197" y="973"/>
                  </a:lnTo>
                  <a:lnTo>
                    <a:pt x="193" y="960"/>
                  </a:lnTo>
                  <a:lnTo>
                    <a:pt x="190" y="950"/>
                  </a:lnTo>
                  <a:lnTo>
                    <a:pt x="189" y="942"/>
                  </a:lnTo>
                  <a:lnTo>
                    <a:pt x="190" y="939"/>
                  </a:lnTo>
                  <a:lnTo>
                    <a:pt x="191" y="938"/>
                  </a:lnTo>
                  <a:lnTo>
                    <a:pt x="193" y="939"/>
                  </a:lnTo>
                  <a:lnTo>
                    <a:pt x="195" y="940"/>
                  </a:lnTo>
                  <a:lnTo>
                    <a:pt x="197" y="943"/>
                  </a:lnTo>
                  <a:lnTo>
                    <a:pt x="204" y="951"/>
                  </a:lnTo>
                  <a:lnTo>
                    <a:pt x="211" y="962"/>
                  </a:lnTo>
                  <a:lnTo>
                    <a:pt x="228" y="990"/>
                  </a:lnTo>
                  <a:lnTo>
                    <a:pt x="248" y="1029"/>
                  </a:lnTo>
                  <a:close/>
                  <a:moveTo>
                    <a:pt x="381" y="1293"/>
                  </a:moveTo>
                  <a:lnTo>
                    <a:pt x="401" y="1332"/>
                  </a:lnTo>
                  <a:lnTo>
                    <a:pt x="415" y="1367"/>
                  </a:lnTo>
                  <a:lnTo>
                    <a:pt x="420" y="1382"/>
                  </a:lnTo>
                  <a:lnTo>
                    <a:pt x="423" y="1392"/>
                  </a:lnTo>
                  <a:lnTo>
                    <a:pt x="424" y="1400"/>
                  </a:lnTo>
                  <a:lnTo>
                    <a:pt x="424" y="1403"/>
                  </a:lnTo>
                  <a:lnTo>
                    <a:pt x="422" y="1405"/>
                  </a:lnTo>
                  <a:lnTo>
                    <a:pt x="421" y="1403"/>
                  </a:lnTo>
                  <a:lnTo>
                    <a:pt x="419" y="1401"/>
                  </a:lnTo>
                  <a:lnTo>
                    <a:pt x="415" y="1399"/>
                  </a:lnTo>
                  <a:lnTo>
                    <a:pt x="409" y="1391"/>
                  </a:lnTo>
                  <a:lnTo>
                    <a:pt x="401" y="1379"/>
                  </a:lnTo>
                  <a:lnTo>
                    <a:pt x="383" y="1349"/>
                  </a:lnTo>
                  <a:lnTo>
                    <a:pt x="362" y="1310"/>
                  </a:lnTo>
                  <a:lnTo>
                    <a:pt x="342" y="1270"/>
                  </a:lnTo>
                  <a:lnTo>
                    <a:pt x="328" y="1235"/>
                  </a:lnTo>
                  <a:lnTo>
                    <a:pt x="323" y="1220"/>
                  </a:lnTo>
                  <a:lnTo>
                    <a:pt x="320" y="1209"/>
                  </a:lnTo>
                  <a:lnTo>
                    <a:pt x="319" y="1202"/>
                  </a:lnTo>
                  <a:lnTo>
                    <a:pt x="320" y="1198"/>
                  </a:lnTo>
                  <a:lnTo>
                    <a:pt x="321" y="1197"/>
                  </a:lnTo>
                  <a:lnTo>
                    <a:pt x="322" y="1198"/>
                  </a:lnTo>
                  <a:lnTo>
                    <a:pt x="325" y="1200"/>
                  </a:lnTo>
                  <a:lnTo>
                    <a:pt x="328" y="1203"/>
                  </a:lnTo>
                  <a:lnTo>
                    <a:pt x="334" y="1211"/>
                  </a:lnTo>
                  <a:lnTo>
                    <a:pt x="342" y="1221"/>
                  </a:lnTo>
                  <a:lnTo>
                    <a:pt x="361" y="1253"/>
                  </a:lnTo>
                  <a:lnTo>
                    <a:pt x="381" y="1293"/>
                  </a:lnTo>
                  <a:close/>
                  <a:moveTo>
                    <a:pt x="524" y="1568"/>
                  </a:moveTo>
                  <a:lnTo>
                    <a:pt x="545" y="1611"/>
                  </a:lnTo>
                  <a:lnTo>
                    <a:pt x="560" y="1647"/>
                  </a:lnTo>
                  <a:lnTo>
                    <a:pt x="566" y="1661"/>
                  </a:lnTo>
                  <a:lnTo>
                    <a:pt x="569" y="1672"/>
                  </a:lnTo>
                  <a:lnTo>
                    <a:pt x="570" y="1681"/>
                  </a:lnTo>
                  <a:lnTo>
                    <a:pt x="569" y="1684"/>
                  </a:lnTo>
                  <a:lnTo>
                    <a:pt x="568" y="1685"/>
                  </a:lnTo>
                  <a:lnTo>
                    <a:pt x="566" y="1684"/>
                  </a:lnTo>
                  <a:lnTo>
                    <a:pt x="563" y="1683"/>
                  </a:lnTo>
                  <a:lnTo>
                    <a:pt x="560" y="1680"/>
                  </a:lnTo>
                  <a:lnTo>
                    <a:pt x="554" y="1672"/>
                  </a:lnTo>
                  <a:lnTo>
                    <a:pt x="545" y="1660"/>
                  </a:lnTo>
                  <a:lnTo>
                    <a:pt x="536" y="1646"/>
                  </a:lnTo>
                  <a:lnTo>
                    <a:pt x="525" y="1628"/>
                  </a:lnTo>
                  <a:lnTo>
                    <a:pt x="514" y="1608"/>
                  </a:lnTo>
                  <a:lnTo>
                    <a:pt x="503" y="1586"/>
                  </a:lnTo>
                  <a:lnTo>
                    <a:pt x="492" y="1565"/>
                  </a:lnTo>
                  <a:lnTo>
                    <a:pt x="482" y="1544"/>
                  </a:lnTo>
                  <a:lnTo>
                    <a:pt x="474" y="1525"/>
                  </a:lnTo>
                  <a:lnTo>
                    <a:pt x="467" y="1508"/>
                  </a:lnTo>
                  <a:lnTo>
                    <a:pt x="461" y="1493"/>
                  </a:lnTo>
                  <a:lnTo>
                    <a:pt x="458" y="1481"/>
                  </a:lnTo>
                  <a:lnTo>
                    <a:pt x="456" y="1474"/>
                  </a:lnTo>
                  <a:lnTo>
                    <a:pt x="457" y="1469"/>
                  </a:lnTo>
                  <a:lnTo>
                    <a:pt x="459" y="1469"/>
                  </a:lnTo>
                  <a:lnTo>
                    <a:pt x="460" y="1470"/>
                  </a:lnTo>
                  <a:lnTo>
                    <a:pt x="463" y="1471"/>
                  </a:lnTo>
                  <a:lnTo>
                    <a:pt x="466" y="1475"/>
                  </a:lnTo>
                  <a:lnTo>
                    <a:pt x="472" y="1482"/>
                  </a:lnTo>
                  <a:lnTo>
                    <a:pt x="481" y="1494"/>
                  </a:lnTo>
                  <a:lnTo>
                    <a:pt x="501" y="1526"/>
                  </a:lnTo>
                  <a:lnTo>
                    <a:pt x="524" y="1568"/>
                  </a:lnTo>
                  <a:close/>
                  <a:moveTo>
                    <a:pt x="94" y="555"/>
                  </a:moveTo>
                  <a:lnTo>
                    <a:pt x="110" y="589"/>
                  </a:lnTo>
                  <a:lnTo>
                    <a:pt x="122" y="618"/>
                  </a:lnTo>
                  <a:lnTo>
                    <a:pt x="125" y="630"/>
                  </a:lnTo>
                  <a:lnTo>
                    <a:pt x="128" y="638"/>
                  </a:lnTo>
                  <a:lnTo>
                    <a:pt x="128" y="645"/>
                  </a:lnTo>
                  <a:lnTo>
                    <a:pt x="128" y="648"/>
                  </a:lnTo>
                  <a:lnTo>
                    <a:pt x="125" y="648"/>
                  </a:lnTo>
                  <a:lnTo>
                    <a:pt x="122" y="645"/>
                  </a:lnTo>
                  <a:lnTo>
                    <a:pt x="116" y="638"/>
                  </a:lnTo>
                  <a:lnTo>
                    <a:pt x="110" y="628"/>
                  </a:lnTo>
                  <a:lnTo>
                    <a:pt x="95" y="603"/>
                  </a:lnTo>
                  <a:lnTo>
                    <a:pt x="78" y="570"/>
                  </a:lnTo>
                  <a:lnTo>
                    <a:pt x="63" y="536"/>
                  </a:lnTo>
                  <a:lnTo>
                    <a:pt x="52" y="508"/>
                  </a:lnTo>
                  <a:lnTo>
                    <a:pt x="48" y="496"/>
                  </a:lnTo>
                  <a:lnTo>
                    <a:pt x="45" y="487"/>
                  </a:lnTo>
                  <a:lnTo>
                    <a:pt x="45" y="481"/>
                  </a:lnTo>
                  <a:lnTo>
                    <a:pt x="45" y="477"/>
                  </a:lnTo>
                  <a:lnTo>
                    <a:pt x="46" y="477"/>
                  </a:lnTo>
                  <a:lnTo>
                    <a:pt x="48" y="477"/>
                  </a:lnTo>
                  <a:lnTo>
                    <a:pt x="49" y="478"/>
                  </a:lnTo>
                  <a:lnTo>
                    <a:pt x="52" y="481"/>
                  </a:lnTo>
                  <a:lnTo>
                    <a:pt x="57" y="487"/>
                  </a:lnTo>
                  <a:lnTo>
                    <a:pt x="64" y="497"/>
                  </a:lnTo>
                  <a:lnTo>
                    <a:pt x="78" y="522"/>
                  </a:lnTo>
                  <a:lnTo>
                    <a:pt x="94" y="555"/>
                  </a:lnTo>
                  <a:close/>
                  <a:moveTo>
                    <a:pt x="242" y="884"/>
                  </a:moveTo>
                  <a:lnTo>
                    <a:pt x="241" y="884"/>
                  </a:lnTo>
                  <a:lnTo>
                    <a:pt x="240" y="884"/>
                  </a:lnTo>
                  <a:lnTo>
                    <a:pt x="238" y="882"/>
                  </a:lnTo>
                  <a:lnTo>
                    <a:pt x="236" y="879"/>
                  </a:lnTo>
                  <a:lnTo>
                    <a:pt x="230" y="873"/>
                  </a:lnTo>
                  <a:lnTo>
                    <a:pt x="224" y="863"/>
                  </a:lnTo>
                  <a:lnTo>
                    <a:pt x="207" y="837"/>
                  </a:lnTo>
                  <a:lnTo>
                    <a:pt x="190" y="802"/>
                  </a:lnTo>
                  <a:lnTo>
                    <a:pt x="173" y="765"/>
                  </a:lnTo>
                  <a:lnTo>
                    <a:pt x="161" y="736"/>
                  </a:lnTo>
                  <a:lnTo>
                    <a:pt x="157" y="724"/>
                  </a:lnTo>
                  <a:lnTo>
                    <a:pt x="155" y="714"/>
                  </a:lnTo>
                  <a:lnTo>
                    <a:pt x="154" y="707"/>
                  </a:lnTo>
                  <a:lnTo>
                    <a:pt x="155" y="703"/>
                  </a:lnTo>
                  <a:lnTo>
                    <a:pt x="156" y="703"/>
                  </a:lnTo>
                  <a:lnTo>
                    <a:pt x="157" y="704"/>
                  </a:lnTo>
                  <a:lnTo>
                    <a:pt x="159" y="705"/>
                  </a:lnTo>
                  <a:lnTo>
                    <a:pt x="161" y="707"/>
                  </a:lnTo>
                  <a:lnTo>
                    <a:pt x="167" y="714"/>
                  </a:lnTo>
                  <a:lnTo>
                    <a:pt x="173" y="724"/>
                  </a:lnTo>
                  <a:lnTo>
                    <a:pt x="190" y="751"/>
                  </a:lnTo>
                  <a:lnTo>
                    <a:pt x="207" y="785"/>
                  </a:lnTo>
                  <a:lnTo>
                    <a:pt x="224" y="821"/>
                  </a:lnTo>
                  <a:lnTo>
                    <a:pt x="236" y="852"/>
                  </a:lnTo>
                  <a:lnTo>
                    <a:pt x="240" y="864"/>
                  </a:lnTo>
                  <a:lnTo>
                    <a:pt x="242" y="873"/>
                  </a:lnTo>
                  <a:lnTo>
                    <a:pt x="243" y="881"/>
                  </a:lnTo>
                  <a:lnTo>
                    <a:pt x="242" y="884"/>
                  </a:lnTo>
                  <a:close/>
                  <a:moveTo>
                    <a:pt x="328" y="1027"/>
                  </a:moveTo>
                  <a:lnTo>
                    <a:pt x="345" y="1065"/>
                  </a:lnTo>
                  <a:lnTo>
                    <a:pt x="357" y="1097"/>
                  </a:lnTo>
                  <a:lnTo>
                    <a:pt x="362" y="1110"/>
                  </a:lnTo>
                  <a:lnTo>
                    <a:pt x="365" y="1120"/>
                  </a:lnTo>
                  <a:lnTo>
                    <a:pt x="366" y="1126"/>
                  </a:lnTo>
                  <a:lnTo>
                    <a:pt x="365" y="1129"/>
                  </a:lnTo>
                  <a:lnTo>
                    <a:pt x="364" y="1131"/>
                  </a:lnTo>
                  <a:lnTo>
                    <a:pt x="363" y="1129"/>
                  </a:lnTo>
                  <a:lnTo>
                    <a:pt x="361" y="1128"/>
                  </a:lnTo>
                  <a:lnTo>
                    <a:pt x="357" y="1126"/>
                  </a:lnTo>
                  <a:lnTo>
                    <a:pt x="352" y="1118"/>
                  </a:lnTo>
                  <a:lnTo>
                    <a:pt x="345" y="1109"/>
                  </a:lnTo>
                  <a:lnTo>
                    <a:pt x="328" y="1080"/>
                  </a:lnTo>
                  <a:lnTo>
                    <a:pt x="309" y="1045"/>
                  </a:lnTo>
                  <a:lnTo>
                    <a:pt x="292" y="1008"/>
                  </a:lnTo>
                  <a:lnTo>
                    <a:pt x="278" y="975"/>
                  </a:lnTo>
                  <a:lnTo>
                    <a:pt x="274" y="963"/>
                  </a:lnTo>
                  <a:lnTo>
                    <a:pt x="271" y="952"/>
                  </a:lnTo>
                  <a:lnTo>
                    <a:pt x="271" y="945"/>
                  </a:lnTo>
                  <a:lnTo>
                    <a:pt x="271" y="942"/>
                  </a:lnTo>
                  <a:lnTo>
                    <a:pt x="273" y="941"/>
                  </a:lnTo>
                  <a:lnTo>
                    <a:pt x="274" y="942"/>
                  </a:lnTo>
                  <a:lnTo>
                    <a:pt x="276" y="943"/>
                  </a:lnTo>
                  <a:lnTo>
                    <a:pt x="278" y="945"/>
                  </a:lnTo>
                  <a:lnTo>
                    <a:pt x="284" y="953"/>
                  </a:lnTo>
                  <a:lnTo>
                    <a:pt x="292" y="963"/>
                  </a:lnTo>
                  <a:lnTo>
                    <a:pt x="308" y="991"/>
                  </a:lnTo>
                  <a:lnTo>
                    <a:pt x="328" y="1027"/>
                  </a:lnTo>
                  <a:close/>
                  <a:moveTo>
                    <a:pt x="455" y="1281"/>
                  </a:moveTo>
                  <a:lnTo>
                    <a:pt x="475" y="1319"/>
                  </a:lnTo>
                  <a:lnTo>
                    <a:pt x="488" y="1352"/>
                  </a:lnTo>
                  <a:lnTo>
                    <a:pt x="492" y="1366"/>
                  </a:lnTo>
                  <a:lnTo>
                    <a:pt x="495" y="1376"/>
                  </a:lnTo>
                  <a:lnTo>
                    <a:pt x="497" y="1384"/>
                  </a:lnTo>
                  <a:lnTo>
                    <a:pt x="495" y="1388"/>
                  </a:lnTo>
                  <a:lnTo>
                    <a:pt x="494" y="1388"/>
                  </a:lnTo>
                  <a:lnTo>
                    <a:pt x="492" y="1387"/>
                  </a:lnTo>
                  <a:lnTo>
                    <a:pt x="490" y="1386"/>
                  </a:lnTo>
                  <a:lnTo>
                    <a:pt x="488" y="1384"/>
                  </a:lnTo>
                  <a:lnTo>
                    <a:pt x="481" y="1376"/>
                  </a:lnTo>
                  <a:lnTo>
                    <a:pt x="475" y="1365"/>
                  </a:lnTo>
                  <a:lnTo>
                    <a:pt x="456" y="1335"/>
                  </a:lnTo>
                  <a:lnTo>
                    <a:pt x="436" y="1298"/>
                  </a:lnTo>
                  <a:lnTo>
                    <a:pt x="418" y="1259"/>
                  </a:lnTo>
                  <a:lnTo>
                    <a:pt x="403" y="1226"/>
                  </a:lnTo>
                  <a:lnTo>
                    <a:pt x="399" y="1212"/>
                  </a:lnTo>
                  <a:lnTo>
                    <a:pt x="396" y="1202"/>
                  </a:lnTo>
                  <a:lnTo>
                    <a:pt x="395" y="1194"/>
                  </a:lnTo>
                  <a:lnTo>
                    <a:pt x="396" y="1190"/>
                  </a:lnTo>
                  <a:lnTo>
                    <a:pt x="397" y="1190"/>
                  </a:lnTo>
                  <a:lnTo>
                    <a:pt x="399" y="1191"/>
                  </a:lnTo>
                  <a:lnTo>
                    <a:pt x="401" y="1192"/>
                  </a:lnTo>
                  <a:lnTo>
                    <a:pt x="403" y="1194"/>
                  </a:lnTo>
                  <a:lnTo>
                    <a:pt x="410" y="1202"/>
                  </a:lnTo>
                  <a:lnTo>
                    <a:pt x="417" y="1213"/>
                  </a:lnTo>
                  <a:lnTo>
                    <a:pt x="435" y="1242"/>
                  </a:lnTo>
                  <a:lnTo>
                    <a:pt x="455" y="1281"/>
                  </a:lnTo>
                  <a:close/>
                  <a:moveTo>
                    <a:pt x="592" y="1545"/>
                  </a:moveTo>
                  <a:lnTo>
                    <a:pt x="612" y="1585"/>
                  </a:lnTo>
                  <a:lnTo>
                    <a:pt x="627" y="1620"/>
                  </a:lnTo>
                  <a:lnTo>
                    <a:pt x="631" y="1634"/>
                  </a:lnTo>
                  <a:lnTo>
                    <a:pt x="635" y="1646"/>
                  </a:lnTo>
                  <a:lnTo>
                    <a:pt x="636" y="1653"/>
                  </a:lnTo>
                  <a:lnTo>
                    <a:pt x="636" y="1657"/>
                  </a:lnTo>
                  <a:lnTo>
                    <a:pt x="634" y="1658"/>
                  </a:lnTo>
                  <a:lnTo>
                    <a:pt x="632" y="1657"/>
                  </a:lnTo>
                  <a:lnTo>
                    <a:pt x="630" y="1656"/>
                  </a:lnTo>
                  <a:lnTo>
                    <a:pt x="627" y="1652"/>
                  </a:lnTo>
                  <a:lnTo>
                    <a:pt x="620" y="1645"/>
                  </a:lnTo>
                  <a:lnTo>
                    <a:pt x="613" y="1634"/>
                  </a:lnTo>
                  <a:lnTo>
                    <a:pt x="603" y="1619"/>
                  </a:lnTo>
                  <a:lnTo>
                    <a:pt x="593" y="1603"/>
                  </a:lnTo>
                  <a:lnTo>
                    <a:pt x="582" y="1584"/>
                  </a:lnTo>
                  <a:lnTo>
                    <a:pt x="571" y="1563"/>
                  </a:lnTo>
                  <a:lnTo>
                    <a:pt x="551" y="1523"/>
                  </a:lnTo>
                  <a:lnTo>
                    <a:pt x="537" y="1488"/>
                  </a:lnTo>
                  <a:lnTo>
                    <a:pt x="532" y="1474"/>
                  </a:lnTo>
                  <a:lnTo>
                    <a:pt x="528" y="1463"/>
                  </a:lnTo>
                  <a:lnTo>
                    <a:pt x="527" y="1455"/>
                  </a:lnTo>
                  <a:lnTo>
                    <a:pt x="528" y="1451"/>
                  </a:lnTo>
                  <a:lnTo>
                    <a:pt x="529" y="1451"/>
                  </a:lnTo>
                  <a:lnTo>
                    <a:pt x="532" y="1451"/>
                  </a:lnTo>
                  <a:lnTo>
                    <a:pt x="534" y="1453"/>
                  </a:lnTo>
                  <a:lnTo>
                    <a:pt x="536" y="1455"/>
                  </a:lnTo>
                  <a:lnTo>
                    <a:pt x="544" y="1464"/>
                  </a:lnTo>
                  <a:lnTo>
                    <a:pt x="551" y="1475"/>
                  </a:lnTo>
                  <a:lnTo>
                    <a:pt x="570" y="1505"/>
                  </a:lnTo>
                  <a:lnTo>
                    <a:pt x="592" y="1545"/>
                  </a:lnTo>
                  <a:close/>
                  <a:moveTo>
                    <a:pt x="74" y="385"/>
                  </a:moveTo>
                  <a:lnTo>
                    <a:pt x="59" y="353"/>
                  </a:lnTo>
                  <a:lnTo>
                    <a:pt x="49" y="327"/>
                  </a:lnTo>
                  <a:lnTo>
                    <a:pt x="46" y="316"/>
                  </a:lnTo>
                  <a:lnTo>
                    <a:pt x="44" y="308"/>
                  </a:lnTo>
                  <a:lnTo>
                    <a:pt x="43" y="302"/>
                  </a:lnTo>
                  <a:lnTo>
                    <a:pt x="44" y="299"/>
                  </a:lnTo>
                  <a:lnTo>
                    <a:pt x="46" y="299"/>
                  </a:lnTo>
                  <a:lnTo>
                    <a:pt x="51" y="302"/>
                  </a:lnTo>
                  <a:lnTo>
                    <a:pt x="55" y="308"/>
                  </a:lnTo>
                  <a:lnTo>
                    <a:pt x="60" y="317"/>
                  </a:lnTo>
                  <a:lnTo>
                    <a:pt x="74" y="340"/>
                  </a:lnTo>
                  <a:lnTo>
                    <a:pt x="89" y="370"/>
                  </a:lnTo>
                  <a:lnTo>
                    <a:pt x="103" y="402"/>
                  </a:lnTo>
                  <a:lnTo>
                    <a:pt x="113" y="428"/>
                  </a:lnTo>
                  <a:lnTo>
                    <a:pt x="117" y="439"/>
                  </a:lnTo>
                  <a:lnTo>
                    <a:pt x="119" y="448"/>
                  </a:lnTo>
                  <a:lnTo>
                    <a:pt x="120" y="453"/>
                  </a:lnTo>
                  <a:lnTo>
                    <a:pt x="119" y="456"/>
                  </a:lnTo>
                  <a:lnTo>
                    <a:pt x="116" y="456"/>
                  </a:lnTo>
                  <a:lnTo>
                    <a:pt x="113" y="453"/>
                  </a:lnTo>
                  <a:lnTo>
                    <a:pt x="108" y="448"/>
                  </a:lnTo>
                  <a:lnTo>
                    <a:pt x="102" y="439"/>
                  </a:lnTo>
                  <a:lnTo>
                    <a:pt x="89" y="415"/>
                  </a:lnTo>
                  <a:lnTo>
                    <a:pt x="74" y="385"/>
                  </a:lnTo>
                  <a:close/>
                  <a:moveTo>
                    <a:pt x="191" y="581"/>
                  </a:moveTo>
                  <a:lnTo>
                    <a:pt x="206" y="614"/>
                  </a:lnTo>
                  <a:lnTo>
                    <a:pt x="217" y="643"/>
                  </a:lnTo>
                  <a:lnTo>
                    <a:pt x="220" y="654"/>
                  </a:lnTo>
                  <a:lnTo>
                    <a:pt x="223" y="662"/>
                  </a:lnTo>
                  <a:lnTo>
                    <a:pt x="224" y="669"/>
                  </a:lnTo>
                  <a:lnTo>
                    <a:pt x="223" y="672"/>
                  </a:lnTo>
                  <a:lnTo>
                    <a:pt x="220" y="671"/>
                  </a:lnTo>
                  <a:lnTo>
                    <a:pt x="216" y="668"/>
                  </a:lnTo>
                  <a:lnTo>
                    <a:pt x="212" y="662"/>
                  </a:lnTo>
                  <a:lnTo>
                    <a:pt x="205" y="653"/>
                  </a:lnTo>
                  <a:lnTo>
                    <a:pt x="191" y="628"/>
                  </a:lnTo>
                  <a:lnTo>
                    <a:pt x="174" y="598"/>
                  </a:lnTo>
                  <a:lnTo>
                    <a:pt x="160" y="565"/>
                  </a:lnTo>
                  <a:lnTo>
                    <a:pt x="148" y="536"/>
                  </a:lnTo>
                  <a:lnTo>
                    <a:pt x="145" y="525"/>
                  </a:lnTo>
                  <a:lnTo>
                    <a:pt x="143" y="516"/>
                  </a:lnTo>
                  <a:lnTo>
                    <a:pt x="142" y="510"/>
                  </a:lnTo>
                  <a:lnTo>
                    <a:pt x="143" y="507"/>
                  </a:lnTo>
                  <a:lnTo>
                    <a:pt x="145" y="507"/>
                  </a:lnTo>
                  <a:lnTo>
                    <a:pt x="149" y="510"/>
                  </a:lnTo>
                  <a:lnTo>
                    <a:pt x="155" y="517"/>
                  </a:lnTo>
                  <a:lnTo>
                    <a:pt x="160" y="525"/>
                  </a:lnTo>
                  <a:lnTo>
                    <a:pt x="175" y="551"/>
                  </a:lnTo>
                  <a:lnTo>
                    <a:pt x="191" y="581"/>
                  </a:lnTo>
                  <a:close/>
                  <a:moveTo>
                    <a:pt x="282" y="819"/>
                  </a:moveTo>
                  <a:lnTo>
                    <a:pt x="266" y="785"/>
                  </a:lnTo>
                  <a:lnTo>
                    <a:pt x="254" y="756"/>
                  </a:lnTo>
                  <a:lnTo>
                    <a:pt x="251" y="745"/>
                  </a:lnTo>
                  <a:lnTo>
                    <a:pt x="249" y="735"/>
                  </a:lnTo>
                  <a:lnTo>
                    <a:pt x="248" y="728"/>
                  </a:lnTo>
                  <a:lnTo>
                    <a:pt x="249" y="725"/>
                  </a:lnTo>
                  <a:lnTo>
                    <a:pt x="250" y="725"/>
                  </a:lnTo>
                  <a:lnTo>
                    <a:pt x="251" y="725"/>
                  </a:lnTo>
                  <a:lnTo>
                    <a:pt x="253" y="727"/>
                  </a:lnTo>
                  <a:lnTo>
                    <a:pt x="255" y="729"/>
                  </a:lnTo>
                  <a:lnTo>
                    <a:pt x="261" y="736"/>
                  </a:lnTo>
                  <a:lnTo>
                    <a:pt x="268" y="745"/>
                  </a:lnTo>
                  <a:lnTo>
                    <a:pt x="283" y="770"/>
                  </a:lnTo>
                  <a:lnTo>
                    <a:pt x="299" y="803"/>
                  </a:lnTo>
                  <a:lnTo>
                    <a:pt x="316" y="837"/>
                  </a:lnTo>
                  <a:lnTo>
                    <a:pt x="327" y="866"/>
                  </a:lnTo>
                  <a:lnTo>
                    <a:pt x="331" y="877"/>
                  </a:lnTo>
                  <a:lnTo>
                    <a:pt x="333" y="887"/>
                  </a:lnTo>
                  <a:lnTo>
                    <a:pt x="334" y="894"/>
                  </a:lnTo>
                  <a:lnTo>
                    <a:pt x="333" y="897"/>
                  </a:lnTo>
                  <a:lnTo>
                    <a:pt x="330" y="897"/>
                  </a:lnTo>
                  <a:lnTo>
                    <a:pt x="327" y="894"/>
                  </a:lnTo>
                  <a:lnTo>
                    <a:pt x="321" y="887"/>
                  </a:lnTo>
                  <a:lnTo>
                    <a:pt x="315" y="877"/>
                  </a:lnTo>
                  <a:lnTo>
                    <a:pt x="299" y="852"/>
                  </a:lnTo>
                  <a:lnTo>
                    <a:pt x="282" y="819"/>
                  </a:lnTo>
                  <a:close/>
                  <a:moveTo>
                    <a:pt x="451" y="1133"/>
                  </a:moveTo>
                  <a:lnTo>
                    <a:pt x="449" y="1134"/>
                  </a:lnTo>
                  <a:lnTo>
                    <a:pt x="448" y="1133"/>
                  </a:lnTo>
                  <a:lnTo>
                    <a:pt x="446" y="1132"/>
                  </a:lnTo>
                  <a:lnTo>
                    <a:pt x="444" y="1129"/>
                  </a:lnTo>
                  <a:lnTo>
                    <a:pt x="438" y="1123"/>
                  </a:lnTo>
                  <a:lnTo>
                    <a:pt x="431" y="1113"/>
                  </a:lnTo>
                  <a:lnTo>
                    <a:pt x="414" y="1086"/>
                  </a:lnTo>
                  <a:lnTo>
                    <a:pt x="397" y="1052"/>
                  </a:lnTo>
                  <a:lnTo>
                    <a:pt x="379" y="1015"/>
                  </a:lnTo>
                  <a:lnTo>
                    <a:pt x="367" y="985"/>
                  </a:lnTo>
                  <a:lnTo>
                    <a:pt x="363" y="973"/>
                  </a:lnTo>
                  <a:lnTo>
                    <a:pt x="361" y="963"/>
                  </a:lnTo>
                  <a:lnTo>
                    <a:pt x="360" y="956"/>
                  </a:lnTo>
                  <a:lnTo>
                    <a:pt x="361" y="952"/>
                  </a:lnTo>
                  <a:lnTo>
                    <a:pt x="362" y="952"/>
                  </a:lnTo>
                  <a:lnTo>
                    <a:pt x="363" y="952"/>
                  </a:lnTo>
                  <a:lnTo>
                    <a:pt x="365" y="954"/>
                  </a:lnTo>
                  <a:lnTo>
                    <a:pt x="367" y="956"/>
                  </a:lnTo>
                  <a:lnTo>
                    <a:pt x="374" y="963"/>
                  </a:lnTo>
                  <a:lnTo>
                    <a:pt x="380" y="973"/>
                  </a:lnTo>
                  <a:lnTo>
                    <a:pt x="397" y="1000"/>
                  </a:lnTo>
                  <a:lnTo>
                    <a:pt x="415" y="1034"/>
                  </a:lnTo>
                  <a:lnTo>
                    <a:pt x="432" y="1070"/>
                  </a:lnTo>
                  <a:lnTo>
                    <a:pt x="444" y="1101"/>
                  </a:lnTo>
                  <a:lnTo>
                    <a:pt x="448" y="1113"/>
                  </a:lnTo>
                  <a:lnTo>
                    <a:pt x="451" y="1123"/>
                  </a:lnTo>
                  <a:lnTo>
                    <a:pt x="452" y="1129"/>
                  </a:lnTo>
                  <a:lnTo>
                    <a:pt x="451" y="1133"/>
                  </a:lnTo>
                  <a:close/>
                  <a:moveTo>
                    <a:pt x="538" y="1277"/>
                  </a:moveTo>
                  <a:lnTo>
                    <a:pt x="556" y="1315"/>
                  </a:lnTo>
                  <a:lnTo>
                    <a:pt x="569" y="1346"/>
                  </a:lnTo>
                  <a:lnTo>
                    <a:pt x="573" y="1360"/>
                  </a:lnTo>
                  <a:lnTo>
                    <a:pt x="577" y="1369"/>
                  </a:lnTo>
                  <a:lnTo>
                    <a:pt x="578" y="1376"/>
                  </a:lnTo>
                  <a:lnTo>
                    <a:pt x="577" y="1380"/>
                  </a:lnTo>
                  <a:lnTo>
                    <a:pt x="575" y="1380"/>
                  </a:lnTo>
                  <a:lnTo>
                    <a:pt x="573" y="1380"/>
                  </a:lnTo>
                  <a:lnTo>
                    <a:pt x="571" y="1378"/>
                  </a:lnTo>
                  <a:lnTo>
                    <a:pt x="569" y="1376"/>
                  </a:lnTo>
                  <a:lnTo>
                    <a:pt x="563" y="1369"/>
                  </a:lnTo>
                  <a:lnTo>
                    <a:pt x="556" y="1358"/>
                  </a:lnTo>
                  <a:lnTo>
                    <a:pt x="538" y="1331"/>
                  </a:lnTo>
                  <a:lnTo>
                    <a:pt x="518" y="1295"/>
                  </a:lnTo>
                  <a:lnTo>
                    <a:pt x="501" y="1258"/>
                  </a:lnTo>
                  <a:lnTo>
                    <a:pt x="488" y="1225"/>
                  </a:lnTo>
                  <a:lnTo>
                    <a:pt x="483" y="1213"/>
                  </a:lnTo>
                  <a:lnTo>
                    <a:pt x="480" y="1202"/>
                  </a:lnTo>
                  <a:lnTo>
                    <a:pt x="479" y="1195"/>
                  </a:lnTo>
                  <a:lnTo>
                    <a:pt x="480" y="1191"/>
                  </a:lnTo>
                  <a:lnTo>
                    <a:pt x="481" y="1191"/>
                  </a:lnTo>
                  <a:lnTo>
                    <a:pt x="483" y="1192"/>
                  </a:lnTo>
                  <a:lnTo>
                    <a:pt x="486" y="1193"/>
                  </a:lnTo>
                  <a:lnTo>
                    <a:pt x="488" y="1195"/>
                  </a:lnTo>
                  <a:lnTo>
                    <a:pt x="494" y="1203"/>
                  </a:lnTo>
                  <a:lnTo>
                    <a:pt x="501" y="1213"/>
                  </a:lnTo>
                  <a:lnTo>
                    <a:pt x="518" y="1241"/>
                  </a:lnTo>
                  <a:lnTo>
                    <a:pt x="538" y="1277"/>
                  </a:lnTo>
                  <a:close/>
                  <a:moveTo>
                    <a:pt x="90" y="234"/>
                  </a:moveTo>
                  <a:lnTo>
                    <a:pt x="78" y="205"/>
                  </a:lnTo>
                  <a:lnTo>
                    <a:pt x="68" y="181"/>
                  </a:lnTo>
                  <a:lnTo>
                    <a:pt x="65" y="171"/>
                  </a:lnTo>
                  <a:lnTo>
                    <a:pt x="64" y="164"/>
                  </a:lnTo>
                  <a:lnTo>
                    <a:pt x="63" y="158"/>
                  </a:lnTo>
                  <a:lnTo>
                    <a:pt x="64" y="155"/>
                  </a:lnTo>
                  <a:lnTo>
                    <a:pt x="66" y="155"/>
                  </a:lnTo>
                  <a:lnTo>
                    <a:pt x="69" y="158"/>
                  </a:lnTo>
                  <a:lnTo>
                    <a:pt x="74" y="164"/>
                  </a:lnTo>
                  <a:lnTo>
                    <a:pt x="79" y="171"/>
                  </a:lnTo>
                  <a:lnTo>
                    <a:pt x="91" y="192"/>
                  </a:lnTo>
                  <a:lnTo>
                    <a:pt x="105" y="220"/>
                  </a:lnTo>
                  <a:lnTo>
                    <a:pt x="117" y="248"/>
                  </a:lnTo>
                  <a:lnTo>
                    <a:pt x="127" y="273"/>
                  </a:lnTo>
                  <a:lnTo>
                    <a:pt x="129" y="282"/>
                  </a:lnTo>
                  <a:lnTo>
                    <a:pt x="132" y="291"/>
                  </a:lnTo>
                  <a:lnTo>
                    <a:pt x="132" y="296"/>
                  </a:lnTo>
                  <a:lnTo>
                    <a:pt x="132" y="299"/>
                  </a:lnTo>
                  <a:lnTo>
                    <a:pt x="129" y="299"/>
                  </a:lnTo>
                  <a:lnTo>
                    <a:pt x="126" y="296"/>
                  </a:lnTo>
                  <a:lnTo>
                    <a:pt x="122" y="291"/>
                  </a:lnTo>
                  <a:lnTo>
                    <a:pt x="116" y="282"/>
                  </a:lnTo>
                  <a:lnTo>
                    <a:pt x="104" y="261"/>
                  </a:lnTo>
                  <a:lnTo>
                    <a:pt x="90" y="234"/>
                  </a:lnTo>
                  <a:close/>
                  <a:moveTo>
                    <a:pt x="181" y="428"/>
                  </a:moveTo>
                  <a:lnTo>
                    <a:pt x="168" y="397"/>
                  </a:lnTo>
                  <a:lnTo>
                    <a:pt x="158" y="372"/>
                  </a:lnTo>
                  <a:lnTo>
                    <a:pt x="155" y="362"/>
                  </a:lnTo>
                  <a:lnTo>
                    <a:pt x="152" y="353"/>
                  </a:lnTo>
                  <a:lnTo>
                    <a:pt x="152" y="348"/>
                  </a:lnTo>
                  <a:lnTo>
                    <a:pt x="154" y="345"/>
                  </a:lnTo>
                  <a:lnTo>
                    <a:pt x="156" y="345"/>
                  </a:lnTo>
                  <a:lnTo>
                    <a:pt x="159" y="348"/>
                  </a:lnTo>
                  <a:lnTo>
                    <a:pt x="163" y="353"/>
                  </a:lnTo>
                  <a:lnTo>
                    <a:pt x="169" y="362"/>
                  </a:lnTo>
                  <a:lnTo>
                    <a:pt x="182" y="384"/>
                  </a:lnTo>
                  <a:lnTo>
                    <a:pt x="197" y="414"/>
                  </a:lnTo>
                  <a:lnTo>
                    <a:pt x="211" y="443"/>
                  </a:lnTo>
                  <a:lnTo>
                    <a:pt x="220" y="468"/>
                  </a:lnTo>
                  <a:lnTo>
                    <a:pt x="224" y="479"/>
                  </a:lnTo>
                  <a:lnTo>
                    <a:pt x="226" y="487"/>
                  </a:lnTo>
                  <a:lnTo>
                    <a:pt x="226" y="493"/>
                  </a:lnTo>
                  <a:lnTo>
                    <a:pt x="226" y="496"/>
                  </a:lnTo>
                  <a:lnTo>
                    <a:pt x="225" y="496"/>
                  </a:lnTo>
                  <a:lnTo>
                    <a:pt x="223" y="496"/>
                  </a:lnTo>
                  <a:lnTo>
                    <a:pt x="222" y="495"/>
                  </a:lnTo>
                  <a:lnTo>
                    <a:pt x="219" y="493"/>
                  </a:lnTo>
                  <a:lnTo>
                    <a:pt x="215" y="487"/>
                  </a:lnTo>
                  <a:lnTo>
                    <a:pt x="209" y="479"/>
                  </a:lnTo>
                  <a:lnTo>
                    <a:pt x="196" y="456"/>
                  </a:lnTo>
                  <a:lnTo>
                    <a:pt x="181" y="428"/>
                  </a:lnTo>
                  <a:close/>
                  <a:moveTo>
                    <a:pt x="278" y="631"/>
                  </a:moveTo>
                  <a:lnTo>
                    <a:pt x="264" y="599"/>
                  </a:lnTo>
                  <a:lnTo>
                    <a:pt x="254" y="573"/>
                  </a:lnTo>
                  <a:lnTo>
                    <a:pt x="250" y="562"/>
                  </a:lnTo>
                  <a:lnTo>
                    <a:pt x="248" y="553"/>
                  </a:lnTo>
                  <a:lnTo>
                    <a:pt x="248" y="547"/>
                  </a:lnTo>
                  <a:lnTo>
                    <a:pt x="249" y="544"/>
                  </a:lnTo>
                  <a:lnTo>
                    <a:pt x="251" y="544"/>
                  </a:lnTo>
                  <a:lnTo>
                    <a:pt x="254" y="547"/>
                  </a:lnTo>
                  <a:lnTo>
                    <a:pt x="260" y="553"/>
                  </a:lnTo>
                  <a:lnTo>
                    <a:pt x="265" y="562"/>
                  </a:lnTo>
                  <a:lnTo>
                    <a:pt x="280" y="586"/>
                  </a:lnTo>
                  <a:lnTo>
                    <a:pt x="295" y="615"/>
                  </a:lnTo>
                  <a:lnTo>
                    <a:pt x="309" y="647"/>
                  </a:lnTo>
                  <a:lnTo>
                    <a:pt x="320" y="673"/>
                  </a:lnTo>
                  <a:lnTo>
                    <a:pt x="323" y="684"/>
                  </a:lnTo>
                  <a:lnTo>
                    <a:pt x="326" y="693"/>
                  </a:lnTo>
                  <a:lnTo>
                    <a:pt x="327" y="699"/>
                  </a:lnTo>
                  <a:lnTo>
                    <a:pt x="326" y="702"/>
                  </a:lnTo>
                  <a:lnTo>
                    <a:pt x="325" y="702"/>
                  </a:lnTo>
                  <a:lnTo>
                    <a:pt x="323" y="702"/>
                  </a:lnTo>
                  <a:lnTo>
                    <a:pt x="321" y="701"/>
                  </a:lnTo>
                  <a:lnTo>
                    <a:pt x="319" y="699"/>
                  </a:lnTo>
                  <a:lnTo>
                    <a:pt x="314" y="693"/>
                  </a:lnTo>
                  <a:lnTo>
                    <a:pt x="308" y="684"/>
                  </a:lnTo>
                  <a:lnTo>
                    <a:pt x="294" y="660"/>
                  </a:lnTo>
                  <a:lnTo>
                    <a:pt x="278" y="631"/>
                  </a:lnTo>
                  <a:close/>
                  <a:moveTo>
                    <a:pt x="400" y="827"/>
                  </a:moveTo>
                  <a:lnTo>
                    <a:pt x="414" y="860"/>
                  </a:lnTo>
                  <a:lnTo>
                    <a:pt x="426" y="888"/>
                  </a:lnTo>
                  <a:lnTo>
                    <a:pt x="430" y="899"/>
                  </a:lnTo>
                  <a:lnTo>
                    <a:pt x="432" y="908"/>
                  </a:lnTo>
                  <a:lnTo>
                    <a:pt x="433" y="915"/>
                  </a:lnTo>
                  <a:lnTo>
                    <a:pt x="432" y="918"/>
                  </a:lnTo>
                  <a:lnTo>
                    <a:pt x="431" y="919"/>
                  </a:lnTo>
                  <a:lnTo>
                    <a:pt x="430" y="918"/>
                  </a:lnTo>
                  <a:lnTo>
                    <a:pt x="428" y="917"/>
                  </a:lnTo>
                  <a:lnTo>
                    <a:pt x="425" y="915"/>
                  </a:lnTo>
                  <a:lnTo>
                    <a:pt x="420" y="908"/>
                  </a:lnTo>
                  <a:lnTo>
                    <a:pt x="413" y="899"/>
                  </a:lnTo>
                  <a:lnTo>
                    <a:pt x="399" y="875"/>
                  </a:lnTo>
                  <a:lnTo>
                    <a:pt x="383" y="843"/>
                  </a:lnTo>
                  <a:lnTo>
                    <a:pt x="367" y="810"/>
                  </a:lnTo>
                  <a:lnTo>
                    <a:pt x="356" y="782"/>
                  </a:lnTo>
                  <a:lnTo>
                    <a:pt x="352" y="771"/>
                  </a:lnTo>
                  <a:lnTo>
                    <a:pt x="350" y="762"/>
                  </a:lnTo>
                  <a:lnTo>
                    <a:pt x="349" y="756"/>
                  </a:lnTo>
                  <a:lnTo>
                    <a:pt x="350" y="752"/>
                  </a:lnTo>
                  <a:lnTo>
                    <a:pt x="353" y="752"/>
                  </a:lnTo>
                  <a:lnTo>
                    <a:pt x="356" y="756"/>
                  </a:lnTo>
                  <a:lnTo>
                    <a:pt x="362" y="762"/>
                  </a:lnTo>
                  <a:lnTo>
                    <a:pt x="368" y="771"/>
                  </a:lnTo>
                  <a:lnTo>
                    <a:pt x="384" y="796"/>
                  </a:lnTo>
                  <a:lnTo>
                    <a:pt x="400" y="827"/>
                  </a:lnTo>
                  <a:close/>
                  <a:moveTo>
                    <a:pt x="511" y="1049"/>
                  </a:moveTo>
                  <a:lnTo>
                    <a:pt x="527" y="1083"/>
                  </a:lnTo>
                  <a:lnTo>
                    <a:pt x="539" y="1113"/>
                  </a:lnTo>
                  <a:lnTo>
                    <a:pt x="543" y="1124"/>
                  </a:lnTo>
                  <a:lnTo>
                    <a:pt x="546" y="1134"/>
                  </a:lnTo>
                  <a:lnTo>
                    <a:pt x="546" y="1140"/>
                  </a:lnTo>
                  <a:lnTo>
                    <a:pt x="545" y="1144"/>
                  </a:lnTo>
                  <a:lnTo>
                    <a:pt x="544" y="1145"/>
                  </a:lnTo>
                  <a:lnTo>
                    <a:pt x="543" y="1144"/>
                  </a:lnTo>
                  <a:lnTo>
                    <a:pt x="540" y="1143"/>
                  </a:lnTo>
                  <a:lnTo>
                    <a:pt x="538" y="1140"/>
                  </a:lnTo>
                  <a:lnTo>
                    <a:pt x="533" y="1134"/>
                  </a:lnTo>
                  <a:lnTo>
                    <a:pt x="526" y="1125"/>
                  </a:lnTo>
                  <a:lnTo>
                    <a:pt x="510" y="1099"/>
                  </a:lnTo>
                  <a:lnTo>
                    <a:pt x="492" y="1066"/>
                  </a:lnTo>
                  <a:lnTo>
                    <a:pt x="477" y="1032"/>
                  </a:lnTo>
                  <a:lnTo>
                    <a:pt x="465" y="1003"/>
                  </a:lnTo>
                  <a:lnTo>
                    <a:pt x="460" y="991"/>
                  </a:lnTo>
                  <a:lnTo>
                    <a:pt x="458" y="981"/>
                  </a:lnTo>
                  <a:lnTo>
                    <a:pt x="457" y="975"/>
                  </a:lnTo>
                  <a:lnTo>
                    <a:pt x="458" y="972"/>
                  </a:lnTo>
                  <a:lnTo>
                    <a:pt x="459" y="972"/>
                  </a:lnTo>
                  <a:lnTo>
                    <a:pt x="461" y="972"/>
                  </a:lnTo>
                  <a:lnTo>
                    <a:pt x="464" y="973"/>
                  </a:lnTo>
                  <a:lnTo>
                    <a:pt x="466" y="975"/>
                  </a:lnTo>
                  <a:lnTo>
                    <a:pt x="471" y="981"/>
                  </a:lnTo>
                  <a:lnTo>
                    <a:pt x="478" y="991"/>
                  </a:lnTo>
                  <a:lnTo>
                    <a:pt x="493" y="1017"/>
                  </a:lnTo>
                  <a:lnTo>
                    <a:pt x="511" y="1049"/>
                  </a:lnTo>
                  <a:close/>
                  <a:moveTo>
                    <a:pt x="666" y="1380"/>
                  </a:moveTo>
                  <a:lnTo>
                    <a:pt x="664" y="1382"/>
                  </a:lnTo>
                  <a:lnTo>
                    <a:pt x="663" y="1380"/>
                  </a:lnTo>
                  <a:lnTo>
                    <a:pt x="661" y="1379"/>
                  </a:lnTo>
                  <a:lnTo>
                    <a:pt x="659" y="1377"/>
                  </a:lnTo>
                  <a:lnTo>
                    <a:pt x="653" y="1371"/>
                  </a:lnTo>
                  <a:lnTo>
                    <a:pt x="646" y="1361"/>
                  </a:lnTo>
                  <a:lnTo>
                    <a:pt x="629" y="1333"/>
                  </a:lnTo>
                  <a:lnTo>
                    <a:pt x="609" y="1299"/>
                  </a:lnTo>
                  <a:lnTo>
                    <a:pt x="593" y="1263"/>
                  </a:lnTo>
                  <a:lnTo>
                    <a:pt x="580" y="1232"/>
                  </a:lnTo>
                  <a:lnTo>
                    <a:pt x="575" y="1219"/>
                  </a:lnTo>
                  <a:lnTo>
                    <a:pt x="573" y="1209"/>
                  </a:lnTo>
                  <a:lnTo>
                    <a:pt x="572" y="1203"/>
                  </a:lnTo>
                  <a:lnTo>
                    <a:pt x="573" y="1200"/>
                  </a:lnTo>
                  <a:lnTo>
                    <a:pt x="574" y="1198"/>
                  </a:lnTo>
                  <a:lnTo>
                    <a:pt x="575" y="1200"/>
                  </a:lnTo>
                  <a:lnTo>
                    <a:pt x="578" y="1201"/>
                  </a:lnTo>
                  <a:lnTo>
                    <a:pt x="581" y="1203"/>
                  </a:lnTo>
                  <a:lnTo>
                    <a:pt x="586" y="1211"/>
                  </a:lnTo>
                  <a:lnTo>
                    <a:pt x="594" y="1219"/>
                  </a:lnTo>
                  <a:lnTo>
                    <a:pt x="610" y="1247"/>
                  </a:lnTo>
                  <a:lnTo>
                    <a:pt x="629" y="1282"/>
                  </a:lnTo>
                  <a:lnTo>
                    <a:pt x="647" y="1318"/>
                  </a:lnTo>
                  <a:lnTo>
                    <a:pt x="659" y="1349"/>
                  </a:lnTo>
                  <a:lnTo>
                    <a:pt x="663" y="1361"/>
                  </a:lnTo>
                  <a:lnTo>
                    <a:pt x="666" y="1371"/>
                  </a:lnTo>
                  <a:lnTo>
                    <a:pt x="666" y="1377"/>
                  </a:lnTo>
                  <a:lnTo>
                    <a:pt x="666" y="1380"/>
                  </a:lnTo>
                  <a:close/>
                  <a:moveTo>
                    <a:pt x="126" y="113"/>
                  </a:moveTo>
                  <a:lnTo>
                    <a:pt x="114" y="88"/>
                  </a:lnTo>
                  <a:lnTo>
                    <a:pt x="106" y="65"/>
                  </a:lnTo>
                  <a:lnTo>
                    <a:pt x="104" y="56"/>
                  </a:lnTo>
                  <a:lnTo>
                    <a:pt x="102" y="49"/>
                  </a:lnTo>
                  <a:lnTo>
                    <a:pt x="102" y="44"/>
                  </a:lnTo>
                  <a:lnTo>
                    <a:pt x="103" y="41"/>
                  </a:lnTo>
                  <a:lnTo>
                    <a:pt x="104" y="41"/>
                  </a:lnTo>
                  <a:lnTo>
                    <a:pt x="108" y="44"/>
                  </a:lnTo>
                  <a:lnTo>
                    <a:pt x="112" y="49"/>
                  </a:lnTo>
                  <a:lnTo>
                    <a:pt x="116" y="56"/>
                  </a:lnTo>
                  <a:lnTo>
                    <a:pt x="128" y="75"/>
                  </a:lnTo>
                  <a:lnTo>
                    <a:pt x="140" y="100"/>
                  </a:lnTo>
                  <a:lnTo>
                    <a:pt x="151" y="126"/>
                  </a:lnTo>
                  <a:lnTo>
                    <a:pt x="160" y="148"/>
                  </a:lnTo>
                  <a:lnTo>
                    <a:pt x="162" y="157"/>
                  </a:lnTo>
                  <a:lnTo>
                    <a:pt x="165" y="165"/>
                  </a:lnTo>
                  <a:lnTo>
                    <a:pt x="165" y="170"/>
                  </a:lnTo>
                  <a:lnTo>
                    <a:pt x="163" y="173"/>
                  </a:lnTo>
                  <a:lnTo>
                    <a:pt x="161" y="173"/>
                  </a:lnTo>
                  <a:lnTo>
                    <a:pt x="159" y="170"/>
                  </a:lnTo>
                  <a:lnTo>
                    <a:pt x="155" y="165"/>
                  </a:lnTo>
                  <a:lnTo>
                    <a:pt x="150" y="158"/>
                  </a:lnTo>
                  <a:lnTo>
                    <a:pt x="138" y="139"/>
                  </a:lnTo>
                  <a:lnTo>
                    <a:pt x="126" y="113"/>
                  </a:lnTo>
                  <a:close/>
                  <a:moveTo>
                    <a:pt x="208" y="291"/>
                  </a:moveTo>
                  <a:lnTo>
                    <a:pt x="196" y="263"/>
                  </a:lnTo>
                  <a:lnTo>
                    <a:pt x="188" y="239"/>
                  </a:lnTo>
                  <a:lnTo>
                    <a:pt x="185" y="231"/>
                  </a:lnTo>
                  <a:lnTo>
                    <a:pt x="183" y="223"/>
                  </a:lnTo>
                  <a:lnTo>
                    <a:pt x="183" y="217"/>
                  </a:lnTo>
                  <a:lnTo>
                    <a:pt x="184" y="214"/>
                  </a:lnTo>
                  <a:lnTo>
                    <a:pt x="186" y="214"/>
                  </a:lnTo>
                  <a:lnTo>
                    <a:pt x="190" y="217"/>
                  </a:lnTo>
                  <a:lnTo>
                    <a:pt x="193" y="223"/>
                  </a:lnTo>
                  <a:lnTo>
                    <a:pt x="198" y="230"/>
                  </a:lnTo>
                  <a:lnTo>
                    <a:pt x="211" y="250"/>
                  </a:lnTo>
                  <a:lnTo>
                    <a:pt x="224" y="277"/>
                  </a:lnTo>
                  <a:lnTo>
                    <a:pt x="236" y="304"/>
                  </a:lnTo>
                  <a:lnTo>
                    <a:pt x="245" y="327"/>
                  </a:lnTo>
                  <a:lnTo>
                    <a:pt x="248" y="337"/>
                  </a:lnTo>
                  <a:lnTo>
                    <a:pt x="249" y="344"/>
                  </a:lnTo>
                  <a:lnTo>
                    <a:pt x="250" y="349"/>
                  </a:lnTo>
                  <a:lnTo>
                    <a:pt x="249" y="352"/>
                  </a:lnTo>
                  <a:lnTo>
                    <a:pt x="247" y="352"/>
                  </a:lnTo>
                  <a:lnTo>
                    <a:pt x="243" y="349"/>
                  </a:lnTo>
                  <a:lnTo>
                    <a:pt x="239" y="345"/>
                  </a:lnTo>
                  <a:lnTo>
                    <a:pt x="234" y="337"/>
                  </a:lnTo>
                  <a:lnTo>
                    <a:pt x="223" y="317"/>
                  </a:lnTo>
                  <a:lnTo>
                    <a:pt x="208" y="291"/>
                  </a:lnTo>
                  <a:close/>
                  <a:moveTo>
                    <a:pt x="312" y="462"/>
                  </a:moveTo>
                  <a:lnTo>
                    <a:pt x="326" y="490"/>
                  </a:lnTo>
                  <a:lnTo>
                    <a:pt x="335" y="514"/>
                  </a:lnTo>
                  <a:lnTo>
                    <a:pt x="338" y="524"/>
                  </a:lnTo>
                  <a:lnTo>
                    <a:pt x="340" y="533"/>
                  </a:lnTo>
                  <a:lnTo>
                    <a:pt x="341" y="539"/>
                  </a:lnTo>
                  <a:lnTo>
                    <a:pt x="340" y="541"/>
                  </a:lnTo>
                  <a:lnTo>
                    <a:pt x="338" y="541"/>
                  </a:lnTo>
                  <a:lnTo>
                    <a:pt x="334" y="539"/>
                  </a:lnTo>
                  <a:lnTo>
                    <a:pt x="329" y="533"/>
                  </a:lnTo>
                  <a:lnTo>
                    <a:pt x="325" y="525"/>
                  </a:lnTo>
                  <a:lnTo>
                    <a:pt x="311" y="504"/>
                  </a:lnTo>
                  <a:lnTo>
                    <a:pt x="297" y="477"/>
                  </a:lnTo>
                  <a:lnTo>
                    <a:pt x="284" y="448"/>
                  </a:lnTo>
                  <a:lnTo>
                    <a:pt x="275" y="424"/>
                  </a:lnTo>
                  <a:lnTo>
                    <a:pt x="272" y="414"/>
                  </a:lnTo>
                  <a:lnTo>
                    <a:pt x="270" y="405"/>
                  </a:lnTo>
                  <a:lnTo>
                    <a:pt x="270" y="399"/>
                  </a:lnTo>
                  <a:lnTo>
                    <a:pt x="271" y="397"/>
                  </a:lnTo>
                  <a:lnTo>
                    <a:pt x="273" y="397"/>
                  </a:lnTo>
                  <a:lnTo>
                    <a:pt x="276" y="399"/>
                  </a:lnTo>
                  <a:lnTo>
                    <a:pt x="281" y="405"/>
                  </a:lnTo>
                  <a:lnTo>
                    <a:pt x="286" y="413"/>
                  </a:lnTo>
                  <a:lnTo>
                    <a:pt x="299" y="434"/>
                  </a:lnTo>
                  <a:lnTo>
                    <a:pt x="312" y="462"/>
                  </a:lnTo>
                  <a:close/>
                  <a:moveTo>
                    <a:pt x="391" y="671"/>
                  </a:moveTo>
                  <a:lnTo>
                    <a:pt x="377" y="641"/>
                  </a:lnTo>
                  <a:lnTo>
                    <a:pt x="367" y="615"/>
                  </a:lnTo>
                  <a:lnTo>
                    <a:pt x="364" y="604"/>
                  </a:lnTo>
                  <a:lnTo>
                    <a:pt x="362" y="597"/>
                  </a:lnTo>
                  <a:lnTo>
                    <a:pt x="362" y="590"/>
                  </a:lnTo>
                  <a:lnTo>
                    <a:pt x="362" y="587"/>
                  </a:lnTo>
                  <a:lnTo>
                    <a:pt x="365" y="587"/>
                  </a:lnTo>
                  <a:lnTo>
                    <a:pt x="368" y="590"/>
                  </a:lnTo>
                  <a:lnTo>
                    <a:pt x="373" y="596"/>
                  </a:lnTo>
                  <a:lnTo>
                    <a:pt x="379" y="604"/>
                  </a:lnTo>
                  <a:lnTo>
                    <a:pt x="392" y="626"/>
                  </a:lnTo>
                  <a:lnTo>
                    <a:pt x="408" y="656"/>
                  </a:lnTo>
                  <a:lnTo>
                    <a:pt x="421" y="685"/>
                  </a:lnTo>
                  <a:lnTo>
                    <a:pt x="431" y="712"/>
                  </a:lnTo>
                  <a:lnTo>
                    <a:pt x="434" y="722"/>
                  </a:lnTo>
                  <a:lnTo>
                    <a:pt x="436" y="730"/>
                  </a:lnTo>
                  <a:lnTo>
                    <a:pt x="437" y="736"/>
                  </a:lnTo>
                  <a:lnTo>
                    <a:pt x="436" y="739"/>
                  </a:lnTo>
                  <a:lnTo>
                    <a:pt x="435" y="739"/>
                  </a:lnTo>
                  <a:lnTo>
                    <a:pt x="434" y="739"/>
                  </a:lnTo>
                  <a:lnTo>
                    <a:pt x="432" y="738"/>
                  </a:lnTo>
                  <a:lnTo>
                    <a:pt x="430" y="736"/>
                  </a:lnTo>
                  <a:lnTo>
                    <a:pt x="425" y="730"/>
                  </a:lnTo>
                  <a:lnTo>
                    <a:pt x="420" y="723"/>
                  </a:lnTo>
                  <a:lnTo>
                    <a:pt x="406" y="700"/>
                  </a:lnTo>
                  <a:lnTo>
                    <a:pt x="391" y="671"/>
                  </a:lnTo>
                  <a:close/>
                  <a:moveTo>
                    <a:pt x="491" y="874"/>
                  </a:moveTo>
                  <a:lnTo>
                    <a:pt x="476" y="843"/>
                  </a:lnTo>
                  <a:lnTo>
                    <a:pt x="465" y="816"/>
                  </a:lnTo>
                  <a:lnTo>
                    <a:pt x="461" y="805"/>
                  </a:lnTo>
                  <a:lnTo>
                    <a:pt x="459" y="796"/>
                  </a:lnTo>
                  <a:lnTo>
                    <a:pt x="459" y="791"/>
                  </a:lnTo>
                  <a:lnTo>
                    <a:pt x="460" y="787"/>
                  </a:lnTo>
                  <a:lnTo>
                    <a:pt x="461" y="786"/>
                  </a:lnTo>
                  <a:lnTo>
                    <a:pt x="463" y="787"/>
                  </a:lnTo>
                  <a:lnTo>
                    <a:pt x="465" y="789"/>
                  </a:lnTo>
                  <a:lnTo>
                    <a:pt x="467" y="790"/>
                  </a:lnTo>
                  <a:lnTo>
                    <a:pt x="471" y="796"/>
                  </a:lnTo>
                  <a:lnTo>
                    <a:pt x="478" y="805"/>
                  </a:lnTo>
                  <a:lnTo>
                    <a:pt x="492" y="828"/>
                  </a:lnTo>
                  <a:lnTo>
                    <a:pt x="507" y="859"/>
                  </a:lnTo>
                  <a:lnTo>
                    <a:pt x="523" y="889"/>
                  </a:lnTo>
                  <a:lnTo>
                    <a:pt x="533" y="917"/>
                  </a:lnTo>
                  <a:lnTo>
                    <a:pt x="537" y="928"/>
                  </a:lnTo>
                  <a:lnTo>
                    <a:pt x="539" y="936"/>
                  </a:lnTo>
                  <a:lnTo>
                    <a:pt x="539" y="942"/>
                  </a:lnTo>
                  <a:lnTo>
                    <a:pt x="538" y="945"/>
                  </a:lnTo>
                  <a:lnTo>
                    <a:pt x="537" y="946"/>
                  </a:lnTo>
                  <a:lnTo>
                    <a:pt x="536" y="945"/>
                  </a:lnTo>
                  <a:lnTo>
                    <a:pt x="534" y="944"/>
                  </a:lnTo>
                  <a:lnTo>
                    <a:pt x="532" y="943"/>
                  </a:lnTo>
                  <a:lnTo>
                    <a:pt x="527" y="936"/>
                  </a:lnTo>
                  <a:lnTo>
                    <a:pt x="521" y="928"/>
                  </a:lnTo>
                  <a:lnTo>
                    <a:pt x="506" y="905"/>
                  </a:lnTo>
                  <a:lnTo>
                    <a:pt x="491" y="874"/>
                  </a:lnTo>
                  <a:close/>
                  <a:moveTo>
                    <a:pt x="615" y="1071"/>
                  </a:moveTo>
                  <a:lnTo>
                    <a:pt x="631" y="1104"/>
                  </a:lnTo>
                  <a:lnTo>
                    <a:pt x="642" y="1132"/>
                  </a:lnTo>
                  <a:lnTo>
                    <a:pt x="646" y="1144"/>
                  </a:lnTo>
                  <a:lnTo>
                    <a:pt x="648" y="1152"/>
                  </a:lnTo>
                  <a:lnTo>
                    <a:pt x="649" y="1159"/>
                  </a:lnTo>
                  <a:lnTo>
                    <a:pt x="648" y="1162"/>
                  </a:lnTo>
                  <a:lnTo>
                    <a:pt x="647" y="1162"/>
                  </a:lnTo>
                  <a:lnTo>
                    <a:pt x="646" y="1162"/>
                  </a:lnTo>
                  <a:lnTo>
                    <a:pt x="643" y="1161"/>
                  </a:lnTo>
                  <a:lnTo>
                    <a:pt x="641" y="1159"/>
                  </a:lnTo>
                  <a:lnTo>
                    <a:pt x="636" y="1152"/>
                  </a:lnTo>
                  <a:lnTo>
                    <a:pt x="629" y="1144"/>
                  </a:lnTo>
                  <a:lnTo>
                    <a:pt x="614" y="1120"/>
                  </a:lnTo>
                  <a:lnTo>
                    <a:pt x="597" y="1088"/>
                  </a:lnTo>
                  <a:lnTo>
                    <a:pt x="581" y="1055"/>
                  </a:lnTo>
                  <a:lnTo>
                    <a:pt x="570" y="1026"/>
                  </a:lnTo>
                  <a:lnTo>
                    <a:pt x="566" y="1015"/>
                  </a:lnTo>
                  <a:lnTo>
                    <a:pt x="563" y="1006"/>
                  </a:lnTo>
                  <a:lnTo>
                    <a:pt x="562" y="999"/>
                  </a:lnTo>
                  <a:lnTo>
                    <a:pt x="563" y="996"/>
                  </a:lnTo>
                  <a:lnTo>
                    <a:pt x="566" y="996"/>
                  </a:lnTo>
                  <a:lnTo>
                    <a:pt x="567" y="996"/>
                  </a:lnTo>
                  <a:lnTo>
                    <a:pt x="569" y="997"/>
                  </a:lnTo>
                  <a:lnTo>
                    <a:pt x="571" y="999"/>
                  </a:lnTo>
                  <a:lnTo>
                    <a:pt x="577" y="1006"/>
                  </a:lnTo>
                  <a:lnTo>
                    <a:pt x="583" y="1014"/>
                  </a:lnTo>
                  <a:lnTo>
                    <a:pt x="598" y="1040"/>
                  </a:lnTo>
                  <a:lnTo>
                    <a:pt x="615" y="1071"/>
                  </a:lnTo>
                  <a:close/>
                  <a:moveTo>
                    <a:pt x="335" y="353"/>
                  </a:moveTo>
                  <a:lnTo>
                    <a:pt x="323" y="327"/>
                  </a:lnTo>
                  <a:lnTo>
                    <a:pt x="316" y="304"/>
                  </a:lnTo>
                  <a:lnTo>
                    <a:pt x="312" y="295"/>
                  </a:lnTo>
                  <a:lnTo>
                    <a:pt x="311" y="288"/>
                  </a:lnTo>
                  <a:lnTo>
                    <a:pt x="310" y="283"/>
                  </a:lnTo>
                  <a:lnTo>
                    <a:pt x="311" y="280"/>
                  </a:lnTo>
                  <a:lnTo>
                    <a:pt x="314" y="280"/>
                  </a:lnTo>
                  <a:lnTo>
                    <a:pt x="317" y="282"/>
                  </a:lnTo>
                  <a:lnTo>
                    <a:pt x="321" y="288"/>
                  </a:lnTo>
                  <a:lnTo>
                    <a:pt x="326" y="294"/>
                  </a:lnTo>
                  <a:lnTo>
                    <a:pt x="338" y="314"/>
                  </a:lnTo>
                  <a:lnTo>
                    <a:pt x="351" y="339"/>
                  </a:lnTo>
                  <a:lnTo>
                    <a:pt x="363" y="365"/>
                  </a:lnTo>
                  <a:lnTo>
                    <a:pt x="371" y="387"/>
                  </a:lnTo>
                  <a:lnTo>
                    <a:pt x="374" y="396"/>
                  </a:lnTo>
                  <a:lnTo>
                    <a:pt x="375" y="404"/>
                  </a:lnTo>
                  <a:lnTo>
                    <a:pt x="376" y="409"/>
                  </a:lnTo>
                  <a:lnTo>
                    <a:pt x="375" y="411"/>
                  </a:lnTo>
                  <a:lnTo>
                    <a:pt x="373" y="411"/>
                  </a:lnTo>
                  <a:lnTo>
                    <a:pt x="369" y="409"/>
                  </a:lnTo>
                  <a:lnTo>
                    <a:pt x="365" y="405"/>
                  </a:lnTo>
                  <a:lnTo>
                    <a:pt x="360" y="397"/>
                  </a:lnTo>
                  <a:lnTo>
                    <a:pt x="349" y="379"/>
                  </a:lnTo>
                  <a:lnTo>
                    <a:pt x="335" y="353"/>
                  </a:lnTo>
                  <a:close/>
                  <a:moveTo>
                    <a:pt x="421" y="530"/>
                  </a:moveTo>
                  <a:lnTo>
                    <a:pt x="408" y="502"/>
                  </a:lnTo>
                  <a:lnTo>
                    <a:pt x="399" y="479"/>
                  </a:lnTo>
                  <a:lnTo>
                    <a:pt x="396" y="470"/>
                  </a:lnTo>
                  <a:lnTo>
                    <a:pt x="395" y="462"/>
                  </a:lnTo>
                  <a:lnTo>
                    <a:pt x="394" y="456"/>
                  </a:lnTo>
                  <a:lnTo>
                    <a:pt x="395" y="454"/>
                  </a:lnTo>
                  <a:lnTo>
                    <a:pt x="397" y="454"/>
                  </a:lnTo>
                  <a:lnTo>
                    <a:pt x="400" y="456"/>
                  </a:lnTo>
                  <a:lnTo>
                    <a:pt x="406" y="462"/>
                  </a:lnTo>
                  <a:lnTo>
                    <a:pt x="410" y="468"/>
                  </a:lnTo>
                  <a:lnTo>
                    <a:pt x="423" y="489"/>
                  </a:lnTo>
                  <a:lnTo>
                    <a:pt x="436" y="516"/>
                  </a:lnTo>
                  <a:lnTo>
                    <a:pt x="448" y="543"/>
                  </a:lnTo>
                  <a:lnTo>
                    <a:pt x="458" y="567"/>
                  </a:lnTo>
                  <a:lnTo>
                    <a:pt x="460" y="576"/>
                  </a:lnTo>
                  <a:lnTo>
                    <a:pt x="463" y="584"/>
                  </a:lnTo>
                  <a:lnTo>
                    <a:pt x="463" y="589"/>
                  </a:lnTo>
                  <a:lnTo>
                    <a:pt x="461" y="592"/>
                  </a:lnTo>
                  <a:lnTo>
                    <a:pt x="459" y="592"/>
                  </a:lnTo>
                  <a:lnTo>
                    <a:pt x="456" y="589"/>
                  </a:lnTo>
                  <a:lnTo>
                    <a:pt x="452" y="585"/>
                  </a:lnTo>
                  <a:lnTo>
                    <a:pt x="446" y="577"/>
                  </a:lnTo>
                  <a:lnTo>
                    <a:pt x="434" y="557"/>
                  </a:lnTo>
                  <a:lnTo>
                    <a:pt x="421" y="530"/>
                  </a:lnTo>
                  <a:close/>
                  <a:moveTo>
                    <a:pt x="528" y="702"/>
                  </a:moveTo>
                  <a:lnTo>
                    <a:pt x="541" y="730"/>
                  </a:lnTo>
                  <a:lnTo>
                    <a:pt x="550" y="755"/>
                  </a:lnTo>
                  <a:lnTo>
                    <a:pt x="554" y="764"/>
                  </a:lnTo>
                  <a:lnTo>
                    <a:pt x="556" y="773"/>
                  </a:lnTo>
                  <a:lnTo>
                    <a:pt x="556" y="779"/>
                  </a:lnTo>
                  <a:lnTo>
                    <a:pt x="555" y="782"/>
                  </a:lnTo>
                  <a:lnTo>
                    <a:pt x="552" y="782"/>
                  </a:lnTo>
                  <a:lnTo>
                    <a:pt x="549" y="779"/>
                  </a:lnTo>
                  <a:lnTo>
                    <a:pt x="544" y="773"/>
                  </a:lnTo>
                  <a:lnTo>
                    <a:pt x="538" y="765"/>
                  </a:lnTo>
                  <a:lnTo>
                    <a:pt x="526" y="745"/>
                  </a:lnTo>
                  <a:lnTo>
                    <a:pt x="512" y="717"/>
                  </a:lnTo>
                  <a:lnTo>
                    <a:pt x="498" y="689"/>
                  </a:lnTo>
                  <a:lnTo>
                    <a:pt x="489" y="664"/>
                  </a:lnTo>
                  <a:lnTo>
                    <a:pt x="486" y="654"/>
                  </a:lnTo>
                  <a:lnTo>
                    <a:pt x="483" y="646"/>
                  </a:lnTo>
                  <a:lnTo>
                    <a:pt x="482" y="639"/>
                  </a:lnTo>
                  <a:lnTo>
                    <a:pt x="483" y="637"/>
                  </a:lnTo>
                  <a:lnTo>
                    <a:pt x="487" y="637"/>
                  </a:lnTo>
                  <a:lnTo>
                    <a:pt x="490" y="639"/>
                  </a:lnTo>
                  <a:lnTo>
                    <a:pt x="494" y="645"/>
                  </a:lnTo>
                  <a:lnTo>
                    <a:pt x="500" y="653"/>
                  </a:lnTo>
                  <a:lnTo>
                    <a:pt x="513" y="675"/>
                  </a:lnTo>
                  <a:lnTo>
                    <a:pt x="528" y="702"/>
                  </a:lnTo>
                  <a:close/>
                  <a:moveTo>
                    <a:pt x="607" y="912"/>
                  </a:moveTo>
                  <a:lnTo>
                    <a:pt x="593" y="882"/>
                  </a:lnTo>
                  <a:lnTo>
                    <a:pt x="583" y="855"/>
                  </a:lnTo>
                  <a:lnTo>
                    <a:pt x="580" y="846"/>
                  </a:lnTo>
                  <a:lnTo>
                    <a:pt x="578" y="837"/>
                  </a:lnTo>
                  <a:lnTo>
                    <a:pt x="577" y="831"/>
                  </a:lnTo>
                  <a:lnTo>
                    <a:pt x="578" y="828"/>
                  </a:lnTo>
                  <a:lnTo>
                    <a:pt x="581" y="828"/>
                  </a:lnTo>
                  <a:lnTo>
                    <a:pt x="584" y="831"/>
                  </a:lnTo>
                  <a:lnTo>
                    <a:pt x="590" y="837"/>
                  </a:lnTo>
                  <a:lnTo>
                    <a:pt x="595" y="844"/>
                  </a:lnTo>
                  <a:lnTo>
                    <a:pt x="609" y="867"/>
                  </a:lnTo>
                  <a:lnTo>
                    <a:pt x="625" y="896"/>
                  </a:lnTo>
                  <a:lnTo>
                    <a:pt x="639" y="927"/>
                  </a:lnTo>
                  <a:lnTo>
                    <a:pt x="649" y="952"/>
                  </a:lnTo>
                  <a:lnTo>
                    <a:pt x="652" y="963"/>
                  </a:lnTo>
                  <a:lnTo>
                    <a:pt x="654" y="970"/>
                  </a:lnTo>
                  <a:lnTo>
                    <a:pt x="654" y="977"/>
                  </a:lnTo>
                  <a:lnTo>
                    <a:pt x="654" y="980"/>
                  </a:lnTo>
                  <a:lnTo>
                    <a:pt x="653" y="980"/>
                  </a:lnTo>
                  <a:lnTo>
                    <a:pt x="651" y="980"/>
                  </a:lnTo>
                  <a:lnTo>
                    <a:pt x="650" y="979"/>
                  </a:lnTo>
                  <a:lnTo>
                    <a:pt x="648" y="977"/>
                  </a:lnTo>
                  <a:lnTo>
                    <a:pt x="642" y="972"/>
                  </a:lnTo>
                  <a:lnTo>
                    <a:pt x="637" y="964"/>
                  </a:lnTo>
                  <a:lnTo>
                    <a:pt x="623" y="941"/>
                  </a:lnTo>
                  <a:lnTo>
                    <a:pt x="607" y="912"/>
                  </a:lnTo>
                  <a:close/>
                  <a:moveTo>
                    <a:pt x="552" y="590"/>
                  </a:moveTo>
                  <a:lnTo>
                    <a:pt x="540" y="564"/>
                  </a:lnTo>
                  <a:lnTo>
                    <a:pt x="532" y="541"/>
                  </a:lnTo>
                  <a:lnTo>
                    <a:pt x="528" y="532"/>
                  </a:lnTo>
                  <a:lnTo>
                    <a:pt x="527" y="524"/>
                  </a:lnTo>
                  <a:lnTo>
                    <a:pt x="527" y="520"/>
                  </a:lnTo>
                  <a:lnTo>
                    <a:pt x="528" y="517"/>
                  </a:lnTo>
                  <a:lnTo>
                    <a:pt x="531" y="517"/>
                  </a:lnTo>
                  <a:lnTo>
                    <a:pt x="534" y="519"/>
                  </a:lnTo>
                  <a:lnTo>
                    <a:pt x="538" y="524"/>
                  </a:lnTo>
                  <a:lnTo>
                    <a:pt x="543" y="531"/>
                  </a:lnTo>
                  <a:lnTo>
                    <a:pt x="555" y="551"/>
                  </a:lnTo>
                  <a:lnTo>
                    <a:pt x="568" y="576"/>
                  </a:lnTo>
                  <a:lnTo>
                    <a:pt x="580" y="602"/>
                  </a:lnTo>
                  <a:lnTo>
                    <a:pt x="589" y="624"/>
                  </a:lnTo>
                  <a:lnTo>
                    <a:pt x="592" y="634"/>
                  </a:lnTo>
                  <a:lnTo>
                    <a:pt x="593" y="641"/>
                  </a:lnTo>
                  <a:lnTo>
                    <a:pt x="593" y="646"/>
                  </a:lnTo>
                  <a:lnTo>
                    <a:pt x="593" y="649"/>
                  </a:lnTo>
                  <a:lnTo>
                    <a:pt x="591" y="649"/>
                  </a:lnTo>
                  <a:lnTo>
                    <a:pt x="586" y="646"/>
                  </a:lnTo>
                  <a:lnTo>
                    <a:pt x="582" y="642"/>
                  </a:lnTo>
                  <a:lnTo>
                    <a:pt x="578" y="635"/>
                  </a:lnTo>
                  <a:lnTo>
                    <a:pt x="566" y="615"/>
                  </a:lnTo>
                  <a:lnTo>
                    <a:pt x="552" y="590"/>
                  </a:lnTo>
                  <a:close/>
                  <a:moveTo>
                    <a:pt x="639" y="769"/>
                  </a:moveTo>
                  <a:lnTo>
                    <a:pt x="627" y="740"/>
                  </a:lnTo>
                  <a:lnTo>
                    <a:pt x="617" y="717"/>
                  </a:lnTo>
                  <a:lnTo>
                    <a:pt x="615" y="707"/>
                  </a:lnTo>
                  <a:lnTo>
                    <a:pt x="613" y="700"/>
                  </a:lnTo>
                  <a:lnTo>
                    <a:pt x="613" y="694"/>
                  </a:lnTo>
                  <a:lnTo>
                    <a:pt x="614" y="691"/>
                  </a:lnTo>
                  <a:lnTo>
                    <a:pt x="616" y="691"/>
                  </a:lnTo>
                  <a:lnTo>
                    <a:pt x="619" y="693"/>
                  </a:lnTo>
                  <a:lnTo>
                    <a:pt x="624" y="699"/>
                  </a:lnTo>
                  <a:lnTo>
                    <a:pt x="629" y="706"/>
                  </a:lnTo>
                  <a:lnTo>
                    <a:pt x="642" y="726"/>
                  </a:lnTo>
                  <a:lnTo>
                    <a:pt x="655" y="753"/>
                  </a:lnTo>
                  <a:lnTo>
                    <a:pt x="669" y="781"/>
                  </a:lnTo>
                  <a:lnTo>
                    <a:pt x="677" y="804"/>
                  </a:lnTo>
                  <a:lnTo>
                    <a:pt x="681" y="814"/>
                  </a:lnTo>
                  <a:lnTo>
                    <a:pt x="683" y="821"/>
                  </a:lnTo>
                  <a:lnTo>
                    <a:pt x="683" y="827"/>
                  </a:lnTo>
                  <a:lnTo>
                    <a:pt x="682" y="830"/>
                  </a:lnTo>
                  <a:lnTo>
                    <a:pt x="680" y="830"/>
                  </a:lnTo>
                  <a:lnTo>
                    <a:pt x="676" y="827"/>
                  </a:lnTo>
                  <a:lnTo>
                    <a:pt x="672" y="822"/>
                  </a:lnTo>
                  <a:lnTo>
                    <a:pt x="666" y="815"/>
                  </a:lnTo>
                  <a:lnTo>
                    <a:pt x="653" y="795"/>
                  </a:lnTo>
                  <a:lnTo>
                    <a:pt x="639" y="769"/>
                  </a:lnTo>
                  <a:close/>
                </a:path>
              </a:pathLst>
            </a:custGeom>
            <a:solidFill>
              <a:srgbClr val="F3E4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CH"/>
            </a:p>
          </p:txBody>
        </p:sp>
        <p:sp>
          <p:nvSpPr>
            <p:cNvPr id="136" name="Freeform 127"/>
            <p:cNvSpPr>
              <a:spLocks noEditPoints="1"/>
            </p:cNvSpPr>
            <p:nvPr userDrawn="1"/>
          </p:nvSpPr>
          <p:spPr bwMode="auto">
            <a:xfrm>
              <a:off x="8547100" y="4156075"/>
              <a:ext cx="182563" cy="1020763"/>
            </a:xfrm>
            <a:custGeom>
              <a:avLst/>
              <a:gdLst>
                <a:gd name="T0" fmla="*/ 192 w 688"/>
                <a:gd name="T1" fmla="*/ 2895 h 3863"/>
                <a:gd name="T2" fmla="*/ 37 w 688"/>
                <a:gd name="T3" fmla="*/ 2306 h 3863"/>
                <a:gd name="T4" fmla="*/ 0 w 688"/>
                <a:gd name="T5" fmla="*/ 2124 h 3863"/>
                <a:gd name="T6" fmla="*/ 19 w 688"/>
                <a:gd name="T7" fmla="*/ 1843 h 3863"/>
                <a:gd name="T8" fmla="*/ 79 w 688"/>
                <a:gd name="T9" fmla="*/ 1487 h 3863"/>
                <a:gd name="T10" fmla="*/ 0 w 688"/>
                <a:gd name="T11" fmla="*/ 1088 h 3863"/>
                <a:gd name="T12" fmla="*/ 688 w 688"/>
                <a:gd name="T13" fmla="*/ 731 h 3863"/>
                <a:gd name="T14" fmla="*/ 688 w 688"/>
                <a:gd name="T15" fmla="*/ 1777 h 3863"/>
                <a:gd name="T16" fmla="*/ 586 w 688"/>
                <a:gd name="T17" fmla="*/ 2043 h 3863"/>
                <a:gd name="T18" fmla="*/ 683 w 688"/>
                <a:gd name="T19" fmla="*/ 2329 h 3863"/>
                <a:gd name="T20" fmla="*/ 568 w 688"/>
                <a:gd name="T21" fmla="*/ 2913 h 3863"/>
                <a:gd name="T22" fmla="*/ 519 w 688"/>
                <a:gd name="T23" fmla="*/ 3194 h 3863"/>
                <a:gd name="T24" fmla="*/ 539 w 688"/>
                <a:gd name="T25" fmla="*/ 3445 h 3863"/>
                <a:gd name="T26" fmla="*/ 503 w 688"/>
                <a:gd name="T27" fmla="*/ 3543 h 3863"/>
                <a:gd name="T28" fmla="*/ 420 w 688"/>
                <a:gd name="T29" fmla="*/ 3386 h 3863"/>
                <a:gd name="T30" fmla="*/ 627 w 688"/>
                <a:gd name="T31" fmla="*/ 3685 h 3863"/>
                <a:gd name="T32" fmla="*/ 496 w 688"/>
                <a:gd name="T33" fmla="*/ 3417 h 3863"/>
                <a:gd name="T34" fmla="*/ 259 w 688"/>
                <a:gd name="T35" fmla="*/ 2913 h 3863"/>
                <a:gd name="T36" fmla="*/ 529 w 688"/>
                <a:gd name="T37" fmla="*/ 3309 h 3863"/>
                <a:gd name="T38" fmla="*/ 225 w 688"/>
                <a:gd name="T39" fmla="*/ 2727 h 3863"/>
                <a:gd name="T40" fmla="*/ 398 w 688"/>
                <a:gd name="T41" fmla="*/ 3016 h 3863"/>
                <a:gd name="T42" fmla="*/ 182 w 688"/>
                <a:gd name="T43" fmla="*/ 2506 h 3863"/>
                <a:gd name="T44" fmla="*/ 441 w 688"/>
                <a:gd name="T45" fmla="*/ 2980 h 3863"/>
                <a:gd name="T46" fmla="*/ 237 w 688"/>
                <a:gd name="T47" fmla="*/ 2499 h 3863"/>
                <a:gd name="T48" fmla="*/ 109 w 688"/>
                <a:gd name="T49" fmla="*/ 2198 h 3863"/>
                <a:gd name="T50" fmla="*/ 387 w 688"/>
                <a:gd name="T51" fmla="*/ 2682 h 3863"/>
                <a:gd name="T52" fmla="*/ 384 w 688"/>
                <a:gd name="T53" fmla="*/ 2637 h 3863"/>
                <a:gd name="T54" fmla="*/ 78 w 688"/>
                <a:gd name="T55" fmla="*/ 1944 h 3863"/>
                <a:gd name="T56" fmla="*/ 286 w 688"/>
                <a:gd name="T57" fmla="*/ 2330 h 3863"/>
                <a:gd name="T58" fmla="*/ 279 w 688"/>
                <a:gd name="T59" fmla="*/ 2237 h 3863"/>
                <a:gd name="T60" fmla="*/ 585 w 688"/>
                <a:gd name="T61" fmla="*/ 2797 h 3863"/>
                <a:gd name="T62" fmla="*/ 181 w 688"/>
                <a:gd name="T63" fmla="*/ 1955 h 3863"/>
                <a:gd name="T64" fmla="*/ 480 w 688"/>
                <a:gd name="T65" fmla="*/ 2475 h 3863"/>
                <a:gd name="T66" fmla="*/ 103 w 688"/>
                <a:gd name="T67" fmla="*/ 1656 h 3863"/>
                <a:gd name="T68" fmla="*/ 345 w 688"/>
                <a:gd name="T69" fmla="*/ 2146 h 3863"/>
                <a:gd name="T70" fmla="*/ 239 w 688"/>
                <a:gd name="T71" fmla="*/ 1816 h 3863"/>
                <a:gd name="T72" fmla="*/ 368 w 688"/>
                <a:gd name="T73" fmla="*/ 2009 h 3863"/>
                <a:gd name="T74" fmla="*/ 276 w 688"/>
                <a:gd name="T75" fmla="*/ 1719 h 3863"/>
                <a:gd name="T76" fmla="*/ 388 w 688"/>
                <a:gd name="T77" fmla="*/ 1977 h 3863"/>
                <a:gd name="T78" fmla="*/ 649 w 688"/>
                <a:gd name="T79" fmla="*/ 2395 h 3863"/>
                <a:gd name="T80" fmla="*/ 323 w 688"/>
                <a:gd name="T81" fmla="*/ 1699 h 3863"/>
                <a:gd name="T82" fmla="*/ 369 w 688"/>
                <a:gd name="T83" fmla="*/ 1786 h 3863"/>
                <a:gd name="T84" fmla="*/ 382 w 688"/>
                <a:gd name="T85" fmla="*/ 1648 h 3863"/>
                <a:gd name="T86" fmla="*/ 447 w 688"/>
                <a:gd name="T87" fmla="*/ 1805 h 3863"/>
                <a:gd name="T88" fmla="*/ 290 w 688"/>
                <a:gd name="T89" fmla="*/ 1332 h 3863"/>
                <a:gd name="T90" fmla="*/ 331 w 688"/>
                <a:gd name="T91" fmla="*/ 1399 h 3863"/>
                <a:gd name="T92" fmla="*/ 87 w 688"/>
                <a:gd name="T93" fmla="*/ 787 h 3863"/>
                <a:gd name="T94" fmla="*/ 363 w 688"/>
                <a:gd name="T95" fmla="*/ 1290 h 3863"/>
                <a:gd name="T96" fmla="*/ 399 w 688"/>
                <a:gd name="T97" fmla="*/ 1383 h 3863"/>
                <a:gd name="T98" fmla="*/ 56 w 688"/>
                <a:gd name="T99" fmla="*/ 501 h 3863"/>
                <a:gd name="T100" fmla="*/ 167 w 688"/>
                <a:gd name="T101" fmla="*/ 723 h 3863"/>
                <a:gd name="T102" fmla="*/ 353 w 688"/>
                <a:gd name="T103" fmla="*/ 1113 h 3863"/>
                <a:gd name="T104" fmla="*/ 35 w 688"/>
                <a:gd name="T105" fmla="*/ 278 h 3863"/>
                <a:gd name="T106" fmla="*/ 299 w 688"/>
                <a:gd name="T107" fmla="*/ 835 h 3863"/>
                <a:gd name="T108" fmla="*/ 523 w 688"/>
                <a:gd name="T109" fmla="*/ 1280 h 3863"/>
                <a:gd name="T110" fmla="*/ 583 w 688"/>
                <a:gd name="T111" fmla="*/ 1364 h 3863"/>
                <a:gd name="T112" fmla="*/ 169 w 688"/>
                <a:gd name="T113" fmla="*/ 349 h 3863"/>
                <a:gd name="T114" fmla="*/ 397 w 688"/>
                <a:gd name="T115" fmla="*/ 844 h 3863"/>
                <a:gd name="T116" fmla="*/ 554 w 688"/>
                <a:gd name="T117" fmla="*/ 1137 h 3863"/>
                <a:gd name="T118" fmla="*/ 332 w 688"/>
                <a:gd name="T119" fmla="*/ 501 h 3863"/>
                <a:gd name="T120" fmla="*/ 531 w 688"/>
                <a:gd name="T121" fmla="*/ 892 h 3863"/>
                <a:gd name="T122" fmla="*/ 468 w 688"/>
                <a:gd name="T123" fmla="*/ 556 h 3863"/>
                <a:gd name="T124" fmla="*/ 593 w 688"/>
                <a:gd name="T125" fmla="*/ 785 h 38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88" h="3863">
                  <a:moveTo>
                    <a:pt x="0" y="2690"/>
                  </a:moveTo>
                  <a:lnTo>
                    <a:pt x="0" y="2639"/>
                  </a:lnTo>
                  <a:lnTo>
                    <a:pt x="7" y="2651"/>
                  </a:lnTo>
                  <a:lnTo>
                    <a:pt x="30" y="2692"/>
                  </a:lnTo>
                  <a:lnTo>
                    <a:pt x="50" y="2729"/>
                  </a:lnTo>
                  <a:lnTo>
                    <a:pt x="68" y="2764"/>
                  </a:lnTo>
                  <a:lnTo>
                    <a:pt x="84" y="2795"/>
                  </a:lnTo>
                  <a:lnTo>
                    <a:pt x="96" y="2820"/>
                  </a:lnTo>
                  <a:lnTo>
                    <a:pt x="104" y="2840"/>
                  </a:lnTo>
                  <a:lnTo>
                    <a:pt x="108" y="2847"/>
                  </a:lnTo>
                  <a:lnTo>
                    <a:pt x="109" y="2853"/>
                  </a:lnTo>
                  <a:lnTo>
                    <a:pt x="110" y="2856"/>
                  </a:lnTo>
                  <a:lnTo>
                    <a:pt x="110" y="2859"/>
                  </a:lnTo>
                  <a:lnTo>
                    <a:pt x="108" y="2859"/>
                  </a:lnTo>
                  <a:lnTo>
                    <a:pt x="105" y="2856"/>
                  </a:lnTo>
                  <a:lnTo>
                    <a:pt x="102" y="2853"/>
                  </a:lnTo>
                  <a:lnTo>
                    <a:pt x="99" y="2848"/>
                  </a:lnTo>
                  <a:lnTo>
                    <a:pt x="88" y="2833"/>
                  </a:lnTo>
                  <a:lnTo>
                    <a:pt x="75" y="2813"/>
                  </a:lnTo>
                  <a:lnTo>
                    <a:pt x="58" y="2788"/>
                  </a:lnTo>
                  <a:lnTo>
                    <a:pt x="41" y="2759"/>
                  </a:lnTo>
                  <a:lnTo>
                    <a:pt x="21" y="2726"/>
                  </a:lnTo>
                  <a:lnTo>
                    <a:pt x="0" y="2690"/>
                  </a:lnTo>
                  <a:close/>
                  <a:moveTo>
                    <a:pt x="0" y="2615"/>
                  </a:moveTo>
                  <a:lnTo>
                    <a:pt x="0" y="2596"/>
                  </a:lnTo>
                  <a:lnTo>
                    <a:pt x="5" y="2606"/>
                  </a:lnTo>
                  <a:lnTo>
                    <a:pt x="8" y="2614"/>
                  </a:lnTo>
                  <a:lnTo>
                    <a:pt x="9" y="2620"/>
                  </a:lnTo>
                  <a:lnTo>
                    <a:pt x="9" y="2623"/>
                  </a:lnTo>
                  <a:lnTo>
                    <a:pt x="7" y="2622"/>
                  </a:lnTo>
                  <a:lnTo>
                    <a:pt x="0" y="2615"/>
                  </a:lnTo>
                  <a:close/>
                  <a:moveTo>
                    <a:pt x="0" y="2559"/>
                  </a:moveTo>
                  <a:lnTo>
                    <a:pt x="0" y="2535"/>
                  </a:lnTo>
                  <a:lnTo>
                    <a:pt x="9" y="2546"/>
                  </a:lnTo>
                  <a:lnTo>
                    <a:pt x="19" y="2562"/>
                  </a:lnTo>
                  <a:lnTo>
                    <a:pt x="31" y="2580"/>
                  </a:lnTo>
                  <a:lnTo>
                    <a:pt x="44" y="2601"/>
                  </a:lnTo>
                  <a:lnTo>
                    <a:pt x="57" y="2624"/>
                  </a:lnTo>
                  <a:lnTo>
                    <a:pt x="73" y="2649"/>
                  </a:lnTo>
                  <a:lnTo>
                    <a:pt x="89" y="2677"/>
                  </a:lnTo>
                  <a:lnTo>
                    <a:pt x="105" y="2706"/>
                  </a:lnTo>
                  <a:lnTo>
                    <a:pt x="126" y="2745"/>
                  </a:lnTo>
                  <a:lnTo>
                    <a:pt x="146" y="2782"/>
                  </a:lnTo>
                  <a:lnTo>
                    <a:pt x="163" y="2815"/>
                  </a:lnTo>
                  <a:lnTo>
                    <a:pt x="179" y="2844"/>
                  </a:lnTo>
                  <a:lnTo>
                    <a:pt x="191" y="2868"/>
                  </a:lnTo>
                  <a:lnTo>
                    <a:pt x="199" y="2888"/>
                  </a:lnTo>
                  <a:lnTo>
                    <a:pt x="202" y="2895"/>
                  </a:lnTo>
                  <a:lnTo>
                    <a:pt x="204" y="2900"/>
                  </a:lnTo>
                  <a:lnTo>
                    <a:pt x="204" y="2905"/>
                  </a:lnTo>
                  <a:lnTo>
                    <a:pt x="204" y="2907"/>
                  </a:lnTo>
                  <a:lnTo>
                    <a:pt x="203" y="2906"/>
                  </a:lnTo>
                  <a:lnTo>
                    <a:pt x="200" y="2905"/>
                  </a:lnTo>
                  <a:lnTo>
                    <a:pt x="196" y="2900"/>
                  </a:lnTo>
                  <a:lnTo>
                    <a:pt x="192" y="2895"/>
                  </a:lnTo>
                  <a:lnTo>
                    <a:pt x="180" y="2878"/>
                  </a:lnTo>
                  <a:lnTo>
                    <a:pt x="166" y="2856"/>
                  </a:lnTo>
                  <a:lnTo>
                    <a:pt x="148" y="2829"/>
                  </a:lnTo>
                  <a:lnTo>
                    <a:pt x="128" y="2797"/>
                  </a:lnTo>
                  <a:lnTo>
                    <a:pt x="108" y="2762"/>
                  </a:lnTo>
                  <a:lnTo>
                    <a:pt x="86" y="2724"/>
                  </a:lnTo>
                  <a:lnTo>
                    <a:pt x="59" y="2674"/>
                  </a:lnTo>
                  <a:lnTo>
                    <a:pt x="35" y="2631"/>
                  </a:lnTo>
                  <a:lnTo>
                    <a:pt x="16" y="2591"/>
                  </a:lnTo>
                  <a:lnTo>
                    <a:pt x="0" y="2559"/>
                  </a:lnTo>
                  <a:close/>
                  <a:moveTo>
                    <a:pt x="0" y="2506"/>
                  </a:moveTo>
                  <a:lnTo>
                    <a:pt x="0" y="2455"/>
                  </a:lnTo>
                  <a:lnTo>
                    <a:pt x="6" y="2464"/>
                  </a:lnTo>
                  <a:lnTo>
                    <a:pt x="11" y="2474"/>
                  </a:lnTo>
                  <a:lnTo>
                    <a:pt x="17" y="2483"/>
                  </a:lnTo>
                  <a:lnTo>
                    <a:pt x="21" y="2492"/>
                  </a:lnTo>
                  <a:lnTo>
                    <a:pt x="42" y="2530"/>
                  </a:lnTo>
                  <a:lnTo>
                    <a:pt x="60" y="2565"/>
                  </a:lnTo>
                  <a:lnTo>
                    <a:pt x="77" y="2598"/>
                  </a:lnTo>
                  <a:lnTo>
                    <a:pt x="91" y="2626"/>
                  </a:lnTo>
                  <a:lnTo>
                    <a:pt x="103" y="2650"/>
                  </a:lnTo>
                  <a:lnTo>
                    <a:pt x="111" y="2668"/>
                  </a:lnTo>
                  <a:lnTo>
                    <a:pt x="113" y="2676"/>
                  </a:lnTo>
                  <a:lnTo>
                    <a:pt x="115" y="2681"/>
                  </a:lnTo>
                  <a:lnTo>
                    <a:pt x="115" y="2684"/>
                  </a:lnTo>
                  <a:lnTo>
                    <a:pt x="115" y="2687"/>
                  </a:lnTo>
                  <a:lnTo>
                    <a:pt x="114" y="2687"/>
                  </a:lnTo>
                  <a:lnTo>
                    <a:pt x="111" y="2684"/>
                  </a:lnTo>
                  <a:lnTo>
                    <a:pt x="108" y="2681"/>
                  </a:lnTo>
                  <a:lnTo>
                    <a:pt x="103" y="2676"/>
                  </a:lnTo>
                  <a:lnTo>
                    <a:pt x="92" y="2659"/>
                  </a:lnTo>
                  <a:lnTo>
                    <a:pt x="78" y="2638"/>
                  </a:lnTo>
                  <a:lnTo>
                    <a:pt x="62" y="2612"/>
                  </a:lnTo>
                  <a:lnTo>
                    <a:pt x="43" y="2581"/>
                  </a:lnTo>
                  <a:lnTo>
                    <a:pt x="23" y="2547"/>
                  </a:lnTo>
                  <a:lnTo>
                    <a:pt x="2" y="2510"/>
                  </a:lnTo>
                  <a:lnTo>
                    <a:pt x="0" y="2506"/>
                  </a:lnTo>
                  <a:close/>
                  <a:moveTo>
                    <a:pt x="0" y="2431"/>
                  </a:moveTo>
                  <a:lnTo>
                    <a:pt x="0" y="2389"/>
                  </a:lnTo>
                  <a:lnTo>
                    <a:pt x="18" y="2426"/>
                  </a:lnTo>
                  <a:lnTo>
                    <a:pt x="31" y="2454"/>
                  </a:lnTo>
                  <a:lnTo>
                    <a:pt x="35" y="2465"/>
                  </a:lnTo>
                  <a:lnTo>
                    <a:pt x="39" y="2474"/>
                  </a:lnTo>
                  <a:lnTo>
                    <a:pt x="40" y="2479"/>
                  </a:lnTo>
                  <a:lnTo>
                    <a:pt x="40" y="2482"/>
                  </a:lnTo>
                  <a:lnTo>
                    <a:pt x="37" y="2482"/>
                  </a:lnTo>
                  <a:lnTo>
                    <a:pt x="35" y="2479"/>
                  </a:lnTo>
                  <a:lnTo>
                    <a:pt x="31" y="2476"/>
                  </a:lnTo>
                  <a:lnTo>
                    <a:pt x="27" y="2471"/>
                  </a:lnTo>
                  <a:lnTo>
                    <a:pt x="16" y="2454"/>
                  </a:lnTo>
                  <a:lnTo>
                    <a:pt x="0" y="2431"/>
                  </a:lnTo>
                  <a:close/>
                  <a:moveTo>
                    <a:pt x="0" y="2282"/>
                  </a:moveTo>
                  <a:lnTo>
                    <a:pt x="0" y="2248"/>
                  </a:lnTo>
                  <a:lnTo>
                    <a:pt x="18" y="2273"/>
                  </a:lnTo>
                  <a:lnTo>
                    <a:pt x="37" y="2306"/>
                  </a:lnTo>
                  <a:lnTo>
                    <a:pt x="62" y="2346"/>
                  </a:lnTo>
                  <a:lnTo>
                    <a:pt x="86" y="2391"/>
                  </a:lnTo>
                  <a:lnTo>
                    <a:pt x="105" y="2426"/>
                  </a:lnTo>
                  <a:lnTo>
                    <a:pt x="123" y="2459"/>
                  </a:lnTo>
                  <a:lnTo>
                    <a:pt x="138" y="2489"/>
                  </a:lnTo>
                  <a:lnTo>
                    <a:pt x="150" y="2516"/>
                  </a:lnTo>
                  <a:lnTo>
                    <a:pt x="161" y="2537"/>
                  </a:lnTo>
                  <a:lnTo>
                    <a:pt x="168" y="2555"/>
                  </a:lnTo>
                  <a:lnTo>
                    <a:pt x="170" y="2563"/>
                  </a:lnTo>
                  <a:lnTo>
                    <a:pt x="172" y="2567"/>
                  </a:lnTo>
                  <a:lnTo>
                    <a:pt x="172" y="2571"/>
                  </a:lnTo>
                  <a:lnTo>
                    <a:pt x="172" y="2573"/>
                  </a:lnTo>
                  <a:lnTo>
                    <a:pt x="170" y="2573"/>
                  </a:lnTo>
                  <a:lnTo>
                    <a:pt x="168" y="2571"/>
                  </a:lnTo>
                  <a:lnTo>
                    <a:pt x="165" y="2568"/>
                  </a:lnTo>
                  <a:lnTo>
                    <a:pt x="160" y="2563"/>
                  </a:lnTo>
                  <a:lnTo>
                    <a:pt x="149" y="2548"/>
                  </a:lnTo>
                  <a:lnTo>
                    <a:pt x="136" y="2529"/>
                  </a:lnTo>
                  <a:lnTo>
                    <a:pt x="121" y="2505"/>
                  </a:lnTo>
                  <a:lnTo>
                    <a:pt x="104" y="2476"/>
                  </a:lnTo>
                  <a:lnTo>
                    <a:pt x="86" y="2444"/>
                  </a:lnTo>
                  <a:lnTo>
                    <a:pt x="66" y="2409"/>
                  </a:lnTo>
                  <a:lnTo>
                    <a:pt x="46" y="2374"/>
                  </a:lnTo>
                  <a:lnTo>
                    <a:pt x="29" y="2340"/>
                  </a:lnTo>
                  <a:lnTo>
                    <a:pt x="13" y="2309"/>
                  </a:lnTo>
                  <a:lnTo>
                    <a:pt x="0" y="2282"/>
                  </a:lnTo>
                  <a:close/>
                  <a:moveTo>
                    <a:pt x="0" y="2210"/>
                  </a:moveTo>
                  <a:lnTo>
                    <a:pt x="0" y="2157"/>
                  </a:lnTo>
                  <a:lnTo>
                    <a:pt x="9" y="2172"/>
                  </a:lnTo>
                  <a:lnTo>
                    <a:pt x="19" y="2189"/>
                  </a:lnTo>
                  <a:lnTo>
                    <a:pt x="28" y="2205"/>
                  </a:lnTo>
                  <a:lnTo>
                    <a:pt x="37" y="2223"/>
                  </a:lnTo>
                  <a:lnTo>
                    <a:pt x="56" y="2257"/>
                  </a:lnTo>
                  <a:lnTo>
                    <a:pt x="73" y="2289"/>
                  </a:lnTo>
                  <a:lnTo>
                    <a:pt x="87" y="2317"/>
                  </a:lnTo>
                  <a:lnTo>
                    <a:pt x="99" y="2343"/>
                  </a:lnTo>
                  <a:lnTo>
                    <a:pt x="109" y="2364"/>
                  </a:lnTo>
                  <a:lnTo>
                    <a:pt x="115" y="2382"/>
                  </a:lnTo>
                  <a:lnTo>
                    <a:pt x="117" y="2388"/>
                  </a:lnTo>
                  <a:lnTo>
                    <a:pt x="120" y="2393"/>
                  </a:lnTo>
                  <a:lnTo>
                    <a:pt x="120" y="2396"/>
                  </a:lnTo>
                  <a:lnTo>
                    <a:pt x="119" y="2398"/>
                  </a:lnTo>
                  <a:lnTo>
                    <a:pt x="117" y="2398"/>
                  </a:lnTo>
                  <a:lnTo>
                    <a:pt x="115" y="2397"/>
                  </a:lnTo>
                  <a:lnTo>
                    <a:pt x="112" y="2394"/>
                  </a:lnTo>
                  <a:lnTo>
                    <a:pt x="108" y="2388"/>
                  </a:lnTo>
                  <a:lnTo>
                    <a:pt x="98" y="2375"/>
                  </a:lnTo>
                  <a:lnTo>
                    <a:pt x="85" y="2357"/>
                  </a:lnTo>
                  <a:lnTo>
                    <a:pt x="70" y="2332"/>
                  </a:lnTo>
                  <a:lnTo>
                    <a:pt x="54" y="2305"/>
                  </a:lnTo>
                  <a:lnTo>
                    <a:pt x="36" y="2275"/>
                  </a:lnTo>
                  <a:lnTo>
                    <a:pt x="18" y="2241"/>
                  </a:lnTo>
                  <a:lnTo>
                    <a:pt x="9" y="2225"/>
                  </a:lnTo>
                  <a:lnTo>
                    <a:pt x="0" y="2210"/>
                  </a:lnTo>
                  <a:close/>
                  <a:moveTo>
                    <a:pt x="0" y="2124"/>
                  </a:moveTo>
                  <a:lnTo>
                    <a:pt x="0" y="2068"/>
                  </a:lnTo>
                  <a:lnTo>
                    <a:pt x="1" y="2069"/>
                  </a:lnTo>
                  <a:lnTo>
                    <a:pt x="19" y="2102"/>
                  </a:lnTo>
                  <a:lnTo>
                    <a:pt x="34" y="2133"/>
                  </a:lnTo>
                  <a:lnTo>
                    <a:pt x="47" y="2160"/>
                  </a:lnTo>
                  <a:lnTo>
                    <a:pt x="59" y="2186"/>
                  </a:lnTo>
                  <a:lnTo>
                    <a:pt x="68" y="2206"/>
                  </a:lnTo>
                  <a:lnTo>
                    <a:pt x="75" y="2223"/>
                  </a:lnTo>
                  <a:lnTo>
                    <a:pt x="77" y="2228"/>
                  </a:lnTo>
                  <a:lnTo>
                    <a:pt x="78" y="2234"/>
                  </a:lnTo>
                  <a:lnTo>
                    <a:pt x="78" y="2237"/>
                  </a:lnTo>
                  <a:lnTo>
                    <a:pt x="78" y="2239"/>
                  </a:lnTo>
                  <a:lnTo>
                    <a:pt x="76" y="2239"/>
                  </a:lnTo>
                  <a:lnTo>
                    <a:pt x="75" y="2238"/>
                  </a:lnTo>
                  <a:lnTo>
                    <a:pt x="73" y="2236"/>
                  </a:lnTo>
                  <a:lnTo>
                    <a:pt x="69" y="2233"/>
                  </a:lnTo>
                  <a:lnTo>
                    <a:pt x="62" y="2223"/>
                  </a:lnTo>
                  <a:lnTo>
                    <a:pt x="52" y="2210"/>
                  </a:lnTo>
                  <a:lnTo>
                    <a:pt x="29" y="2172"/>
                  </a:lnTo>
                  <a:lnTo>
                    <a:pt x="0" y="2124"/>
                  </a:lnTo>
                  <a:close/>
                  <a:moveTo>
                    <a:pt x="0" y="2030"/>
                  </a:moveTo>
                  <a:lnTo>
                    <a:pt x="0" y="1981"/>
                  </a:lnTo>
                  <a:lnTo>
                    <a:pt x="22" y="2023"/>
                  </a:lnTo>
                  <a:lnTo>
                    <a:pt x="37" y="2058"/>
                  </a:lnTo>
                  <a:lnTo>
                    <a:pt x="43" y="2073"/>
                  </a:lnTo>
                  <a:lnTo>
                    <a:pt x="46" y="2083"/>
                  </a:lnTo>
                  <a:lnTo>
                    <a:pt x="47" y="2090"/>
                  </a:lnTo>
                  <a:lnTo>
                    <a:pt x="47" y="2094"/>
                  </a:lnTo>
                  <a:lnTo>
                    <a:pt x="45" y="2094"/>
                  </a:lnTo>
                  <a:lnTo>
                    <a:pt x="42" y="2091"/>
                  </a:lnTo>
                  <a:lnTo>
                    <a:pt x="37" y="2086"/>
                  </a:lnTo>
                  <a:lnTo>
                    <a:pt x="32" y="2078"/>
                  </a:lnTo>
                  <a:lnTo>
                    <a:pt x="18" y="2058"/>
                  </a:lnTo>
                  <a:lnTo>
                    <a:pt x="0" y="2030"/>
                  </a:lnTo>
                  <a:close/>
                  <a:moveTo>
                    <a:pt x="0" y="1931"/>
                  </a:moveTo>
                  <a:lnTo>
                    <a:pt x="0" y="1889"/>
                  </a:lnTo>
                  <a:lnTo>
                    <a:pt x="13" y="1917"/>
                  </a:lnTo>
                  <a:lnTo>
                    <a:pt x="23" y="1940"/>
                  </a:lnTo>
                  <a:lnTo>
                    <a:pt x="27" y="1949"/>
                  </a:lnTo>
                  <a:lnTo>
                    <a:pt x="28" y="1955"/>
                  </a:lnTo>
                  <a:lnTo>
                    <a:pt x="29" y="1961"/>
                  </a:lnTo>
                  <a:lnTo>
                    <a:pt x="28" y="1963"/>
                  </a:lnTo>
                  <a:lnTo>
                    <a:pt x="27" y="1963"/>
                  </a:lnTo>
                  <a:lnTo>
                    <a:pt x="24" y="1962"/>
                  </a:lnTo>
                  <a:lnTo>
                    <a:pt x="22" y="1960"/>
                  </a:lnTo>
                  <a:lnTo>
                    <a:pt x="19" y="1957"/>
                  </a:lnTo>
                  <a:lnTo>
                    <a:pt x="10" y="1946"/>
                  </a:lnTo>
                  <a:lnTo>
                    <a:pt x="0" y="1931"/>
                  </a:lnTo>
                  <a:close/>
                  <a:moveTo>
                    <a:pt x="0" y="1827"/>
                  </a:moveTo>
                  <a:lnTo>
                    <a:pt x="0" y="1790"/>
                  </a:lnTo>
                  <a:lnTo>
                    <a:pt x="10" y="1811"/>
                  </a:lnTo>
                  <a:lnTo>
                    <a:pt x="16" y="1828"/>
                  </a:lnTo>
                  <a:lnTo>
                    <a:pt x="18" y="1835"/>
                  </a:lnTo>
                  <a:lnTo>
                    <a:pt x="19" y="1839"/>
                  </a:lnTo>
                  <a:lnTo>
                    <a:pt x="19" y="1843"/>
                  </a:lnTo>
                  <a:lnTo>
                    <a:pt x="19" y="1845"/>
                  </a:lnTo>
                  <a:lnTo>
                    <a:pt x="16" y="1845"/>
                  </a:lnTo>
                  <a:lnTo>
                    <a:pt x="12" y="1841"/>
                  </a:lnTo>
                  <a:lnTo>
                    <a:pt x="7" y="1836"/>
                  </a:lnTo>
                  <a:lnTo>
                    <a:pt x="0" y="1827"/>
                  </a:lnTo>
                  <a:close/>
                  <a:moveTo>
                    <a:pt x="0" y="1721"/>
                  </a:moveTo>
                  <a:lnTo>
                    <a:pt x="0" y="1682"/>
                  </a:lnTo>
                  <a:lnTo>
                    <a:pt x="10" y="1705"/>
                  </a:lnTo>
                  <a:lnTo>
                    <a:pt x="17" y="1723"/>
                  </a:lnTo>
                  <a:lnTo>
                    <a:pt x="19" y="1730"/>
                  </a:lnTo>
                  <a:lnTo>
                    <a:pt x="20" y="1735"/>
                  </a:lnTo>
                  <a:lnTo>
                    <a:pt x="20" y="1739"/>
                  </a:lnTo>
                  <a:lnTo>
                    <a:pt x="20" y="1741"/>
                  </a:lnTo>
                  <a:lnTo>
                    <a:pt x="17" y="1741"/>
                  </a:lnTo>
                  <a:lnTo>
                    <a:pt x="13" y="1737"/>
                  </a:lnTo>
                  <a:lnTo>
                    <a:pt x="7" y="1731"/>
                  </a:lnTo>
                  <a:lnTo>
                    <a:pt x="0" y="1721"/>
                  </a:lnTo>
                  <a:close/>
                  <a:moveTo>
                    <a:pt x="0" y="1612"/>
                  </a:moveTo>
                  <a:lnTo>
                    <a:pt x="0" y="1566"/>
                  </a:lnTo>
                  <a:lnTo>
                    <a:pt x="14" y="1598"/>
                  </a:lnTo>
                  <a:lnTo>
                    <a:pt x="25" y="1623"/>
                  </a:lnTo>
                  <a:lnTo>
                    <a:pt x="29" y="1633"/>
                  </a:lnTo>
                  <a:lnTo>
                    <a:pt x="30" y="1641"/>
                  </a:lnTo>
                  <a:lnTo>
                    <a:pt x="31" y="1646"/>
                  </a:lnTo>
                  <a:lnTo>
                    <a:pt x="30" y="1648"/>
                  </a:lnTo>
                  <a:lnTo>
                    <a:pt x="29" y="1648"/>
                  </a:lnTo>
                  <a:lnTo>
                    <a:pt x="27" y="1647"/>
                  </a:lnTo>
                  <a:lnTo>
                    <a:pt x="23" y="1645"/>
                  </a:lnTo>
                  <a:lnTo>
                    <a:pt x="20" y="1641"/>
                  </a:lnTo>
                  <a:lnTo>
                    <a:pt x="11" y="1629"/>
                  </a:lnTo>
                  <a:lnTo>
                    <a:pt x="0" y="1612"/>
                  </a:lnTo>
                  <a:close/>
                  <a:moveTo>
                    <a:pt x="0" y="1499"/>
                  </a:moveTo>
                  <a:lnTo>
                    <a:pt x="0" y="1445"/>
                  </a:lnTo>
                  <a:lnTo>
                    <a:pt x="23" y="1491"/>
                  </a:lnTo>
                  <a:lnTo>
                    <a:pt x="41" y="1529"/>
                  </a:lnTo>
                  <a:lnTo>
                    <a:pt x="46" y="1544"/>
                  </a:lnTo>
                  <a:lnTo>
                    <a:pt x="50" y="1556"/>
                  </a:lnTo>
                  <a:lnTo>
                    <a:pt x="52" y="1565"/>
                  </a:lnTo>
                  <a:lnTo>
                    <a:pt x="51" y="1568"/>
                  </a:lnTo>
                  <a:lnTo>
                    <a:pt x="48" y="1568"/>
                  </a:lnTo>
                  <a:lnTo>
                    <a:pt x="45" y="1566"/>
                  </a:lnTo>
                  <a:lnTo>
                    <a:pt x="40" y="1561"/>
                  </a:lnTo>
                  <a:lnTo>
                    <a:pt x="34" y="1552"/>
                  </a:lnTo>
                  <a:lnTo>
                    <a:pt x="19" y="1530"/>
                  </a:lnTo>
                  <a:lnTo>
                    <a:pt x="0" y="1499"/>
                  </a:lnTo>
                  <a:close/>
                  <a:moveTo>
                    <a:pt x="0" y="1376"/>
                  </a:moveTo>
                  <a:lnTo>
                    <a:pt x="0" y="1320"/>
                  </a:lnTo>
                  <a:lnTo>
                    <a:pt x="7" y="1332"/>
                  </a:lnTo>
                  <a:lnTo>
                    <a:pt x="13" y="1344"/>
                  </a:lnTo>
                  <a:lnTo>
                    <a:pt x="20" y="1356"/>
                  </a:lnTo>
                  <a:lnTo>
                    <a:pt x="28" y="1369"/>
                  </a:lnTo>
                  <a:lnTo>
                    <a:pt x="52" y="1417"/>
                  </a:lnTo>
                  <a:lnTo>
                    <a:pt x="69" y="1458"/>
                  </a:lnTo>
                  <a:lnTo>
                    <a:pt x="76" y="1474"/>
                  </a:lnTo>
                  <a:lnTo>
                    <a:pt x="79" y="1487"/>
                  </a:lnTo>
                  <a:lnTo>
                    <a:pt x="80" y="1492"/>
                  </a:lnTo>
                  <a:lnTo>
                    <a:pt x="81" y="1496"/>
                  </a:lnTo>
                  <a:lnTo>
                    <a:pt x="81" y="1498"/>
                  </a:lnTo>
                  <a:lnTo>
                    <a:pt x="80" y="1501"/>
                  </a:lnTo>
                  <a:lnTo>
                    <a:pt x="79" y="1501"/>
                  </a:lnTo>
                  <a:lnTo>
                    <a:pt x="77" y="1499"/>
                  </a:lnTo>
                  <a:lnTo>
                    <a:pt x="75" y="1497"/>
                  </a:lnTo>
                  <a:lnTo>
                    <a:pt x="71" y="1494"/>
                  </a:lnTo>
                  <a:lnTo>
                    <a:pt x="64" y="1485"/>
                  </a:lnTo>
                  <a:lnTo>
                    <a:pt x="55" y="1471"/>
                  </a:lnTo>
                  <a:lnTo>
                    <a:pt x="32" y="1435"/>
                  </a:lnTo>
                  <a:lnTo>
                    <a:pt x="7" y="1388"/>
                  </a:lnTo>
                  <a:lnTo>
                    <a:pt x="0" y="1376"/>
                  </a:lnTo>
                  <a:close/>
                  <a:moveTo>
                    <a:pt x="0" y="1226"/>
                  </a:moveTo>
                  <a:lnTo>
                    <a:pt x="0" y="1209"/>
                  </a:lnTo>
                  <a:lnTo>
                    <a:pt x="5" y="1212"/>
                  </a:lnTo>
                  <a:lnTo>
                    <a:pt x="11" y="1219"/>
                  </a:lnTo>
                  <a:lnTo>
                    <a:pt x="18" y="1229"/>
                  </a:lnTo>
                  <a:lnTo>
                    <a:pt x="27" y="1242"/>
                  </a:lnTo>
                  <a:lnTo>
                    <a:pt x="46" y="1276"/>
                  </a:lnTo>
                  <a:lnTo>
                    <a:pt x="69" y="1317"/>
                  </a:lnTo>
                  <a:lnTo>
                    <a:pt x="92" y="1362"/>
                  </a:lnTo>
                  <a:lnTo>
                    <a:pt x="109" y="1402"/>
                  </a:lnTo>
                  <a:lnTo>
                    <a:pt x="115" y="1417"/>
                  </a:lnTo>
                  <a:lnTo>
                    <a:pt x="119" y="1429"/>
                  </a:lnTo>
                  <a:lnTo>
                    <a:pt x="120" y="1435"/>
                  </a:lnTo>
                  <a:lnTo>
                    <a:pt x="121" y="1438"/>
                  </a:lnTo>
                  <a:lnTo>
                    <a:pt x="120" y="1441"/>
                  </a:lnTo>
                  <a:lnTo>
                    <a:pt x="120" y="1442"/>
                  </a:lnTo>
                  <a:lnTo>
                    <a:pt x="119" y="1444"/>
                  </a:lnTo>
                  <a:lnTo>
                    <a:pt x="116" y="1442"/>
                  </a:lnTo>
                  <a:lnTo>
                    <a:pt x="114" y="1440"/>
                  </a:lnTo>
                  <a:lnTo>
                    <a:pt x="111" y="1437"/>
                  </a:lnTo>
                  <a:lnTo>
                    <a:pt x="103" y="1428"/>
                  </a:lnTo>
                  <a:lnTo>
                    <a:pt x="94" y="1415"/>
                  </a:lnTo>
                  <a:lnTo>
                    <a:pt x="85" y="1399"/>
                  </a:lnTo>
                  <a:lnTo>
                    <a:pt x="74" y="1380"/>
                  </a:lnTo>
                  <a:lnTo>
                    <a:pt x="62" y="1359"/>
                  </a:lnTo>
                  <a:lnTo>
                    <a:pt x="50" y="1336"/>
                  </a:lnTo>
                  <a:lnTo>
                    <a:pt x="32" y="1302"/>
                  </a:lnTo>
                  <a:lnTo>
                    <a:pt x="18" y="1271"/>
                  </a:lnTo>
                  <a:lnTo>
                    <a:pt x="8" y="1246"/>
                  </a:lnTo>
                  <a:lnTo>
                    <a:pt x="0" y="1226"/>
                  </a:lnTo>
                  <a:close/>
                  <a:moveTo>
                    <a:pt x="0" y="1088"/>
                  </a:moveTo>
                  <a:lnTo>
                    <a:pt x="0" y="1048"/>
                  </a:lnTo>
                  <a:lnTo>
                    <a:pt x="9" y="1069"/>
                  </a:lnTo>
                  <a:lnTo>
                    <a:pt x="14" y="1085"/>
                  </a:lnTo>
                  <a:lnTo>
                    <a:pt x="17" y="1092"/>
                  </a:lnTo>
                  <a:lnTo>
                    <a:pt x="17" y="1097"/>
                  </a:lnTo>
                  <a:lnTo>
                    <a:pt x="17" y="1100"/>
                  </a:lnTo>
                  <a:lnTo>
                    <a:pt x="17" y="1103"/>
                  </a:lnTo>
                  <a:lnTo>
                    <a:pt x="14" y="1103"/>
                  </a:lnTo>
                  <a:lnTo>
                    <a:pt x="10" y="1100"/>
                  </a:lnTo>
                  <a:lnTo>
                    <a:pt x="6" y="1096"/>
                  </a:lnTo>
                  <a:lnTo>
                    <a:pt x="0" y="1088"/>
                  </a:lnTo>
                  <a:close/>
                  <a:moveTo>
                    <a:pt x="0" y="948"/>
                  </a:moveTo>
                  <a:lnTo>
                    <a:pt x="0" y="900"/>
                  </a:lnTo>
                  <a:lnTo>
                    <a:pt x="9" y="914"/>
                  </a:lnTo>
                  <a:lnTo>
                    <a:pt x="18" y="929"/>
                  </a:lnTo>
                  <a:lnTo>
                    <a:pt x="28" y="947"/>
                  </a:lnTo>
                  <a:lnTo>
                    <a:pt x="37" y="967"/>
                  </a:lnTo>
                  <a:lnTo>
                    <a:pt x="57" y="1006"/>
                  </a:lnTo>
                  <a:lnTo>
                    <a:pt x="71" y="1041"/>
                  </a:lnTo>
                  <a:lnTo>
                    <a:pt x="76" y="1056"/>
                  </a:lnTo>
                  <a:lnTo>
                    <a:pt x="79" y="1066"/>
                  </a:lnTo>
                  <a:lnTo>
                    <a:pt x="80" y="1074"/>
                  </a:lnTo>
                  <a:lnTo>
                    <a:pt x="80" y="1077"/>
                  </a:lnTo>
                  <a:lnTo>
                    <a:pt x="78" y="1079"/>
                  </a:lnTo>
                  <a:lnTo>
                    <a:pt x="77" y="1077"/>
                  </a:lnTo>
                  <a:lnTo>
                    <a:pt x="75" y="1075"/>
                  </a:lnTo>
                  <a:lnTo>
                    <a:pt x="71" y="1073"/>
                  </a:lnTo>
                  <a:lnTo>
                    <a:pt x="65" y="1065"/>
                  </a:lnTo>
                  <a:lnTo>
                    <a:pt x="57" y="1053"/>
                  </a:lnTo>
                  <a:lnTo>
                    <a:pt x="39" y="1023"/>
                  </a:lnTo>
                  <a:lnTo>
                    <a:pt x="18" y="984"/>
                  </a:lnTo>
                  <a:lnTo>
                    <a:pt x="13" y="974"/>
                  </a:lnTo>
                  <a:lnTo>
                    <a:pt x="9" y="966"/>
                  </a:lnTo>
                  <a:lnTo>
                    <a:pt x="5" y="957"/>
                  </a:lnTo>
                  <a:lnTo>
                    <a:pt x="0" y="948"/>
                  </a:lnTo>
                  <a:close/>
                  <a:moveTo>
                    <a:pt x="0" y="781"/>
                  </a:moveTo>
                  <a:lnTo>
                    <a:pt x="0" y="738"/>
                  </a:lnTo>
                  <a:lnTo>
                    <a:pt x="11" y="763"/>
                  </a:lnTo>
                  <a:lnTo>
                    <a:pt x="18" y="783"/>
                  </a:lnTo>
                  <a:lnTo>
                    <a:pt x="20" y="790"/>
                  </a:lnTo>
                  <a:lnTo>
                    <a:pt x="22" y="797"/>
                  </a:lnTo>
                  <a:lnTo>
                    <a:pt x="22" y="801"/>
                  </a:lnTo>
                  <a:lnTo>
                    <a:pt x="21" y="803"/>
                  </a:lnTo>
                  <a:lnTo>
                    <a:pt x="20" y="805"/>
                  </a:lnTo>
                  <a:lnTo>
                    <a:pt x="19" y="803"/>
                  </a:lnTo>
                  <a:lnTo>
                    <a:pt x="17" y="802"/>
                  </a:lnTo>
                  <a:lnTo>
                    <a:pt x="13" y="800"/>
                  </a:lnTo>
                  <a:lnTo>
                    <a:pt x="8" y="792"/>
                  </a:lnTo>
                  <a:lnTo>
                    <a:pt x="0" y="781"/>
                  </a:lnTo>
                  <a:close/>
                  <a:moveTo>
                    <a:pt x="0" y="45"/>
                  </a:moveTo>
                  <a:lnTo>
                    <a:pt x="0" y="0"/>
                  </a:lnTo>
                  <a:lnTo>
                    <a:pt x="4" y="7"/>
                  </a:lnTo>
                  <a:lnTo>
                    <a:pt x="7" y="13"/>
                  </a:lnTo>
                  <a:lnTo>
                    <a:pt x="19" y="39"/>
                  </a:lnTo>
                  <a:lnTo>
                    <a:pt x="27" y="61"/>
                  </a:lnTo>
                  <a:lnTo>
                    <a:pt x="30" y="70"/>
                  </a:lnTo>
                  <a:lnTo>
                    <a:pt x="31" y="78"/>
                  </a:lnTo>
                  <a:lnTo>
                    <a:pt x="32" y="83"/>
                  </a:lnTo>
                  <a:lnTo>
                    <a:pt x="31" y="85"/>
                  </a:lnTo>
                  <a:lnTo>
                    <a:pt x="29" y="87"/>
                  </a:lnTo>
                  <a:lnTo>
                    <a:pt x="27" y="84"/>
                  </a:lnTo>
                  <a:lnTo>
                    <a:pt x="23" y="81"/>
                  </a:lnTo>
                  <a:lnTo>
                    <a:pt x="20" y="77"/>
                  </a:lnTo>
                  <a:lnTo>
                    <a:pt x="10" y="62"/>
                  </a:lnTo>
                  <a:lnTo>
                    <a:pt x="0" y="45"/>
                  </a:lnTo>
                  <a:close/>
                  <a:moveTo>
                    <a:pt x="688" y="731"/>
                  </a:moveTo>
                  <a:lnTo>
                    <a:pt x="688" y="774"/>
                  </a:lnTo>
                  <a:lnTo>
                    <a:pt x="683" y="766"/>
                  </a:lnTo>
                  <a:lnTo>
                    <a:pt x="676" y="755"/>
                  </a:lnTo>
                  <a:lnTo>
                    <a:pt x="670" y="744"/>
                  </a:lnTo>
                  <a:lnTo>
                    <a:pt x="663" y="732"/>
                  </a:lnTo>
                  <a:lnTo>
                    <a:pt x="651" y="706"/>
                  </a:lnTo>
                  <a:lnTo>
                    <a:pt x="642" y="683"/>
                  </a:lnTo>
                  <a:lnTo>
                    <a:pt x="639" y="673"/>
                  </a:lnTo>
                  <a:lnTo>
                    <a:pt x="638" y="665"/>
                  </a:lnTo>
                  <a:lnTo>
                    <a:pt x="637" y="660"/>
                  </a:lnTo>
                  <a:lnTo>
                    <a:pt x="638" y="657"/>
                  </a:lnTo>
                  <a:lnTo>
                    <a:pt x="641" y="657"/>
                  </a:lnTo>
                  <a:lnTo>
                    <a:pt x="645" y="660"/>
                  </a:lnTo>
                  <a:lnTo>
                    <a:pt x="649" y="664"/>
                  </a:lnTo>
                  <a:lnTo>
                    <a:pt x="654" y="671"/>
                  </a:lnTo>
                  <a:lnTo>
                    <a:pt x="668" y="691"/>
                  </a:lnTo>
                  <a:lnTo>
                    <a:pt x="681" y="716"/>
                  </a:lnTo>
                  <a:lnTo>
                    <a:pt x="685" y="723"/>
                  </a:lnTo>
                  <a:lnTo>
                    <a:pt x="688" y="731"/>
                  </a:lnTo>
                  <a:close/>
                  <a:moveTo>
                    <a:pt x="688" y="977"/>
                  </a:moveTo>
                  <a:lnTo>
                    <a:pt x="688" y="994"/>
                  </a:lnTo>
                  <a:lnTo>
                    <a:pt x="687" y="988"/>
                  </a:lnTo>
                  <a:lnTo>
                    <a:pt x="686" y="982"/>
                  </a:lnTo>
                  <a:lnTo>
                    <a:pt x="686" y="979"/>
                  </a:lnTo>
                  <a:lnTo>
                    <a:pt x="687" y="977"/>
                  </a:lnTo>
                  <a:lnTo>
                    <a:pt x="688" y="977"/>
                  </a:lnTo>
                  <a:lnTo>
                    <a:pt x="688" y="977"/>
                  </a:lnTo>
                  <a:close/>
                  <a:moveTo>
                    <a:pt x="688" y="1170"/>
                  </a:moveTo>
                  <a:lnTo>
                    <a:pt x="688" y="1216"/>
                  </a:lnTo>
                  <a:lnTo>
                    <a:pt x="679" y="1193"/>
                  </a:lnTo>
                  <a:lnTo>
                    <a:pt x="671" y="1173"/>
                  </a:lnTo>
                  <a:lnTo>
                    <a:pt x="669" y="1165"/>
                  </a:lnTo>
                  <a:lnTo>
                    <a:pt x="668" y="1159"/>
                  </a:lnTo>
                  <a:lnTo>
                    <a:pt x="668" y="1154"/>
                  </a:lnTo>
                  <a:lnTo>
                    <a:pt x="669" y="1152"/>
                  </a:lnTo>
                  <a:lnTo>
                    <a:pt x="670" y="1151"/>
                  </a:lnTo>
                  <a:lnTo>
                    <a:pt x="672" y="1152"/>
                  </a:lnTo>
                  <a:lnTo>
                    <a:pt x="674" y="1153"/>
                  </a:lnTo>
                  <a:lnTo>
                    <a:pt x="676" y="1155"/>
                  </a:lnTo>
                  <a:lnTo>
                    <a:pt x="682" y="1161"/>
                  </a:lnTo>
                  <a:lnTo>
                    <a:pt x="688" y="1170"/>
                  </a:lnTo>
                  <a:close/>
                  <a:moveTo>
                    <a:pt x="688" y="1371"/>
                  </a:moveTo>
                  <a:lnTo>
                    <a:pt x="688" y="1411"/>
                  </a:lnTo>
                  <a:lnTo>
                    <a:pt x="682" y="1393"/>
                  </a:lnTo>
                  <a:lnTo>
                    <a:pt x="676" y="1378"/>
                  </a:lnTo>
                  <a:lnTo>
                    <a:pt x="675" y="1372"/>
                  </a:lnTo>
                  <a:lnTo>
                    <a:pt x="674" y="1367"/>
                  </a:lnTo>
                  <a:lnTo>
                    <a:pt x="674" y="1364"/>
                  </a:lnTo>
                  <a:lnTo>
                    <a:pt x="675" y="1362"/>
                  </a:lnTo>
                  <a:lnTo>
                    <a:pt x="677" y="1361"/>
                  </a:lnTo>
                  <a:lnTo>
                    <a:pt x="681" y="1364"/>
                  </a:lnTo>
                  <a:lnTo>
                    <a:pt x="684" y="1367"/>
                  </a:lnTo>
                  <a:lnTo>
                    <a:pt x="688" y="1371"/>
                  </a:lnTo>
                  <a:close/>
                  <a:moveTo>
                    <a:pt x="688" y="1718"/>
                  </a:moveTo>
                  <a:lnTo>
                    <a:pt x="688" y="1777"/>
                  </a:lnTo>
                  <a:lnTo>
                    <a:pt x="683" y="1768"/>
                  </a:lnTo>
                  <a:lnTo>
                    <a:pt x="677" y="1759"/>
                  </a:lnTo>
                  <a:lnTo>
                    <a:pt x="672" y="1749"/>
                  </a:lnTo>
                  <a:lnTo>
                    <a:pt x="666" y="1739"/>
                  </a:lnTo>
                  <a:lnTo>
                    <a:pt x="655" y="1719"/>
                  </a:lnTo>
                  <a:lnTo>
                    <a:pt x="646" y="1699"/>
                  </a:lnTo>
                  <a:lnTo>
                    <a:pt x="638" y="1680"/>
                  </a:lnTo>
                  <a:lnTo>
                    <a:pt x="630" y="1663"/>
                  </a:lnTo>
                  <a:lnTo>
                    <a:pt x="626" y="1650"/>
                  </a:lnTo>
                  <a:lnTo>
                    <a:pt x="623" y="1638"/>
                  </a:lnTo>
                  <a:lnTo>
                    <a:pt x="622" y="1633"/>
                  </a:lnTo>
                  <a:lnTo>
                    <a:pt x="622" y="1630"/>
                  </a:lnTo>
                  <a:lnTo>
                    <a:pt x="622" y="1628"/>
                  </a:lnTo>
                  <a:lnTo>
                    <a:pt x="623" y="1625"/>
                  </a:lnTo>
                  <a:lnTo>
                    <a:pt x="624" y="1625"/>
                  </a:lnTo>
                  <a:lnTo>
                    <a:pt x="626" y="1625"/>
                  </a:lnTo>
                  <a:lnTo>
                    <a:pt x="628" y="1627"/>
                  </a:lnTo>
                  <a:lnTo>
                    <a:pt x="630" y="1630"/>
                  </a:lnTo>
                  <a:lnTo>
                    <a:pt x="638" y="1638"/>
                  </a:lnTo>
                  <a:lnTo>
                    <a:pt x="646" y="1648"/>
                  </a:lnTo>
                  <a:lnTo>
                    <a:pt x="655" y="1662"/>
                  </a:lnTo>
                  <a:lnTo>
                    <a:pt x="666" y="1678"/>
                  </a:lnTo>
                  <a:lnTo>
                    <a:pt x="677" y="1697"/>
                  </a:lnTo>
                  <a:lnTo>
                    <a:pt x="688" y="1718"/>
                  </a:lnTo>
                  <a:close/>
                  <a:moveTo>
                    <a:pt x="688" y="2041"/>
                  </a:moveTo>
                  <a:lnTo>
                    <a:pt x="688" y="2102"/>
                  </a:lnTo>
                  <a:lnTo>
                    <a:pt x="676" y="2079"/>
                  </a:lnTo>
                  <a:lnTo>
                    <a:pt x="665" y="2057"/>
                  </a:lnTo>
                  <a:lnTo>
                    <a:pt x="657" y="2038"/>
                  </a:lnTo>
                  <a:lnTo>
                    <a:pt x="649" y="2019"/>
                  </a:lnTo>
                  <a:lnTo>
                    <a:pt x="642" y="2005"/>
                  </a:lnTo>
                  <a:lnTo>
                    <a:pt x="639" y="1993"/>
                  </a:lnTo>
                  <a:lnTo>
                    <a:pt x="638" y="1987"/>
                  </a:lnTo>
                  <a:lnTo>
                    <a:pt x="638" y="1984"/>
                  </a:lnTo>
                  <a:lnTo>
                    <a:pt x="638" y="1981"/>
                  </a:lnTo>
                  <a:lnTo>
                    <a:pt x="639" y="1980"/>
                  </a:lnTo>
                  <a:lnTo>
                    <a:pt x="641" y="1980"/>
                  </a:lnTo>
                  <a:lnTo>
                    <a:pt x="645" y="1982"/>
                  </a:lnTo>
                  <a:lnTo>
                    <a:pt x="650" y="1986"/>
                  </a:lnTo>
                  <a:lnTo>
                    <a:pt x="655" y="1993"/>
                  </a:lnTo>
                  <a:lnTo>
                    <a:pt x="671" y="2013"/>
                  </a:lnTo>
                  <a:lnTo>
                    <a:pt x="688" y="2041"/>
                  </a:lnTo>
                  <a:close/>
                  <a:moveTo>
                    <a:pt x="688" y="2187"/>
                  </a:moveTo>
                  <a:lnTo>
                    <a:pt x="688" y="2241"/>
                  </a:lnTo>
                  <a:lnTo>
                    <a:pt x="679" y="2226"/>
                  </a:lnTo>
                  <a:lnTo>
                    <a:pt x="666" y="2209"/>
                  </a:lnTo>
                  <a:lnTo>
                    <a:pt x="655" y="2189"/>
                  </a:lnTo>
                  <a:lnTo>
                    <a:pt x="643" y="2167"/>
                  </a:lnTo>
                  <a:lnTo>
                    <a:pt x="629" y="2143"/>
                  </a:lnTo>
                  <a:lnTo>
                    <a:pt x="617" y="2119"/>
                  </a:lnTo>
                  <a:lnTo>
                    <a:pt x="607" y="2097"/>
                  </a:lnTo>
                  <a:lnTo>
                    <a:pt x="599" y="2078"/>
                  </a:lnTo>
                  <a:lnTo>
                    <a:pt x="592" y="2062"/>
                  </a:lnTo>
                  <a:lnTo>
                    <a:pt x="588" y="2049"/>
                  </a:lnTo>
                  <a:lnTo>
                    <a:pt x="586" y="2043"/>
                  </a:lnTo>
                  <a:lnTo>
                    <a:pt x="586" y="2039"/>
                  </a:lnTo>
                  <a:lnTo>
                    <a:pt x="586" y="2037"/>
                  </a:lnTo>
                  <a:lnTo>
                    <a:pt x="588" y="2034"/>
                  </a:lnTo>
                  <a:lnTo>
                    <a:pt x="589" y="2034"/>
                  </a:lnTo>
                  <a:lnTo>
                    <a:pt x="591" y="2034"/>
                  </a:lnTo>
                  <a:lnTo>
                    <a:pt x="594" y="2037"/>
                  </a:lnTo>
                  <a:lnTo>
                    <a:pt x="597" y="2040"/>
                  </a:lnTo>
                  <a:lnTo>
                    <a:pt x="605" y="2050"/>
                  </a:lnTo>
                  <a:lnTo>
                    <a:pt x="615" y="2063"/>
                  </a:lnTo>
                  <a:lnTo>
                    <a:pt x="627" y="2079"/>
                  </a:lnTo>
                  <a:lnTo>
                    <a:pt x="639" y="2099"/>
                  </a:lnTo>
                  <a:lnTo>
                    <a:pt x="653" y="2122"/>
                  </a:lnTo>
                  <a:lnTo>
                    <a:pt x="666" y="2146"/>
                  </a:lnTo>
                  <a:lnTo>
                    <a:pt x="673" y="2156"/>
                  </a:lnTo>
                  <a:lnTo>
                    <a:pt x="679" y="2167"/>
                  </a:lnTo>
                  <a:lnTo>
                    <a:pt x="684" y="2177"/>
                  </a:lnTo>
                  <a:lnTo>
                    <a:pt x="688" y="2187"/>
                  </a:lnTo>
                  <a:close/>
                  <a:moveTo>
                    <a:pt x="688" y="2349"/>
                  </a:moveTo>
                  <a:lnTo>
                    <a:pt x="688" y="2352"/>
                  </a:lnTo>
                  <a:lnTo>
                    <a:pt x="688" y="2354"/>
                  </a:lnTo>
                  <a:lnTo>
                    <a:pt x="687" y="2354"/>
                  </a:lnTo>
                  <a:lnTo>
                    <a:pt x="686" y="2355"/>
                  </a:lnTo>
                  <a:lnTo>
                    <a:pt x="684" y="2354"/>
                  </a:lnTo>
                  <a:lnTo>
                    <a:pt x="681" y="2352"/>
                  </a:lnTo>
                  <a:lnTo>
                    <a:pt x="677" y="2349"/>
                  </a:lnTo>
                  <a:lnTo>
                    <a:pt x="669" y="2339"/>
                  </a:lnTo>
                  <a:lnTo>
                    <a:pt x="659" y="2325"/>
                  </a:lnTo>
                  <a:lnTo>
                    <a:pt x="647" y="2307"/>
                  </a:lnTo>
                  <a:lnTo>
                    <a:pt x="632" y="2286"/>
                  </a:lnTo>
                  <a:lnTo>
                    <a:pt x="619" y="2263"/>
                  </a:lnTo>
                  <a:lnTo>
                    <a:pt x="604" y="2238"/>
                  </a:lnTo>
                  <a:lnTo>
                    <a:pt x="590" y="2212"/>
                  </a:lnTo>
                  <a:lnTo>
                    <a:pt x="578" y="2188"/>
                  </a:lnTo>
                  <a:lnTo>
                    <a:pt x="567" y="2165"/>
                  </a:lnTo>
                  <a:lnTo>
                    <a:pt x="558" y="2144"/>
                  </a:lnTo>
                  <a:lnTo>
                    <a:pt x="551" y="2127"/>
                  </a:lnTo>
                  <a:lnTo>
                    <a:pt x="546" y="2113"/>
                  </a:lnTo>
                  <a:lnTo>
                    <a:pt x="545" y="2108"/>
                  </a:lnTo>
                  <a:lnTo>
                    <a:pt x="545" y="2104"/>
                  </a:lnTo>
                  <a:lnTo>
                    <a:pt x="545" y="2101"/>
                  </a:lnTo>
                  <a:lnTo>
                    <a:pt x="546" y="2099"/>
                  </a:lnTo>
                  <a:lnTo>
                    <a:pt x="547" y="2099"/>
                  </a:lnTo>
                  <a:lnTo>
                    <a:pt x="549" y="2100"/>
                  </a:lnTo>
                  <a:lnTo>
                    <a:pt x="552" y="2102"/>
                  </a:lnTo>
                  <a:lnTo>
                    <a:pt x="556" y="2104"/>
                  </a:lnTo>
                  <a:lnTo>
                    <a:pt x="565" y="2115"/>
                  </a:lnTo>
                  <a:lnTo>
                    <a:pt x="574" y="2129"/>
                  </a:lnTo>
                  <a:lnTo>
                    <a:pt x="586" y="2146"/>
                  </a:lnTo>
                  <a:lnTo>
                    <a:pt x="600" y="2167"/>
                  </a:lnTo>
                  <a:lnTo>
                    <a:pt x="614" y="2190"/>
                  </a:lnTo>
                  <a:lnTo>
                    <a:pt x="628" y="2216"/>
                  </a:lnTo>
                  <a:lnTo>
                    <a:pt x="651" y="2260"/>
                  </a:lnTo>
                  <a:lnTo>
                    <a:pt x="670" y="2298"/>
                  </a:lnTo>
                  <a:lnTo>
                    <a:pt x="677" y="2315"/>
                  </a:lnTo>
                  <a:lnTo>
                    <a:pt x="683" y="2329"/>
                  </a:lnTo>
                  <a:lnTo>
                    <a:pt x="686" y="2340"/>
                  </a:lnTo>
                  <a:lnTo>
                    <a:pt x="688" y="2349"/>
                  </a:lnTo>
                  <a:close/>
                  <a:moveTo>
                    <a:pt x="688" y="3025"/>
                  </a:moveTo>
                  <a:lnTo>
                    <a:pt x="688" y="3054"/>
                  </a:lnTo>
                  <a:lnTo>
                    <a:pt x="681" y="3046"/>
                  </a:lnTo>
                  <a:lnTo>
                    <a:pt x="672" y="3034"/>
                  </a:lnTo>
                  <a:lnTo>
                    <a:pt x="661" y="3019"/>
                  </a:lnTo>
                  <a:lnTo>
                    <a:pt x="649" y="3001"/>
                  </a:lnTo>
                  <a:lnTo>
                    <a:pt x="623" y="2959"/>
                  </a:lnTo>
                  <a:lnTo>
                    <a:pt x="593" y="2910"/>
                  </a:lnTo>
                  <a:lnTo>
                    <a:pt x="574" y="2878"/>
                  </a:lnTo>
                  <a:lnTo>
                    <a:pt x="558" y="2847"/>
                  </a:lnTo>
                  <a:lnTo>
                    <a:pt x="544" y="2818"/>
                  </a:lnTo>
                  <a:lnTo>
                    <a:pt x="531" y="2793"/>
                  </a:lnTo>
                  <a:lnTo>
                    <a:pt x="522" y="2772"/>
                  </a:lnTo>
                  <a:lnTo>
                    <a:pt x="515" y="2756"/>
                  </a:lnTo>
                  <a:lnTo>
                    <a:pt x="513" y="2749"/>
                  </a:lnTo>
                  <a:lnTo>
                    <a:pt x="512" y="2744"/>
                  </a:lnTo>
                  <a:lnTo>
                    <a:pt x="512" y="2740"/>
                  </a:lnTo>
                  <a:lnTo>
                    <a:pt x="512" y="2738"/>
                  </a:lnTo>
                  <a:lnTo>
                    <a:pt x="514" y="2738"/>
                  </a:lnTo>
                  <a:lnTo>
                    <a:pt x="516" y="2739"/>
                  </a:lnTo>
                  <a:lnTo>
                    <a:pt x="520" y="2742"/>
                  </a:lnTo>
                  <a:lnTo>
                    <a:pt x="524" y="2747"/>
                  </a:lnTo>
                  <a:lnTo>
                    <a:pt x="535" y="2760"/>
                  </a:lnTo>
                  <a:lnTo>
                    <a:pt x="547" y="2777"/>
                  </a:lnTo>
                  <a:lnTo>
                    <a:pt x="562" y="2800"/>
                  </a:lnTo>
                  <a:lnTo>
                    <a:pt x="580" y="2827"/>
                  </a:lnTo>
                  <a:lnTo>
                    <a:pt x="597" y="2856"/>
                  </a:lnTo>
                  <a:lnTo>
                    <a:pt x="617" y="2888"/>
                  </a:lnTo>
                  <a:lnTo>
                    <a:pt x="639" y="2929"/>
                  </a:lnTo>
                  <a:lnTo>
                    <a:pt x="659" y="2966"/>
                  </a:lnTo>
                  <a:lnTo>
                    <a:pt x="676" y="2999"/>
                  </a:lnTo>
                  <a:lnTo>
                    <a:pt x="688" y="3025"/>
                  </a:lnTo>
                  <a:close/>
                  <a:moveTo>
                    <a:pt x="688" y="3109"/>
                  </a:moveTo>
                  <a:lnTo>
                    <a:pt x="688" y="3162"/>
                  </a:lnTo>
                  <a:lnTo>
                    <a:pt x="675" y="3142"/>
                  </a:lnTo>
                  <a:lnTo>
                    <a:pt x="661" y="3119"/>
                  </a:lnTo>
                  <a:lnTo>
                    <a:pt x="646" y="3095"/>
                  </a:lnTo>
                  <a:lnTo>
                    <a:pt x="630" y="3069"/>
                  </a:lnTo>
                  <a:lnTo>
                    <a:pt x="611" y="3035"/>
                  </a:lnTo>
                  <a:lnTo>
                    <a:pt x="593" y="3003"/>
                  </a:lnTo>
                  <a:lnTo>
                    <a:pt x="578" y="2974"/>
                  </a:lnTo>
                  <a:lnTo>
                    <a:pt x="566" y="2947"/>
                  </a:lnTo>
                  <a:lnTo>
                    <a:pt x="555" y="2925"/>
                  </a:lnTo>
                  <a:lnTo>
                    <a:pt x="548" y="2908"/>
                  </a:lnTo>
                  <a:lnTo>
                    <a:pt x="546" y="2901"/>
                  </a:lnTo>
                  <a:lnTo>
                    <a:pt x="545" y="2896"/>
                  </a:lnTo>
                  <a:lnTo>
                    <a:pt x="544" y="2893"/>
                  </a:lnTo>
                  <a:lnTo>
                    <a:pt x="545" y="2890"/>
                  </a:lnTo>
                  <a:lnTo>
                    <a:pt x="546" y="2890"/>
                  </a:lnTo>
                  <a:lnTo>
                    <a:pt x="549" y="2891"/>
                  </a:lnTo>
                  <a:lnTo>
                    <a:pt x="552" y="2895"/>
                  </a:lnTo>
                  <a:lnTo>
                    <a:pt x="557" y="2899"/>
                  </a:lnTo>
                  <a:lnTo>
                    <a:pt x="568" y="2913"/>
                  </a:lnTo>
                  <a:lnTo>
                    <a:pt x="581" y="2932"/>
                  </a:lnTo>
                  <a:lnTo>
                    <a:pt x="597" y="2956"/>
                  </a:lnTo>
                  <a:lnTo>
                    <a:pt x="615" y="2984"/>
                  </a:lnTo>
                  <a:lnTo>
                    <a:pt x="634" y="3014"/>
                  </a:lnTo>
                  <a:lnTo>
                    <a:pt x="653" y="3047"/>
                  </a:lnTo>
                  <a:lnTo>
                    <a:pt x="663" y="3064"/>
                  </a:lnTo>
                  <a:lnTo>
                    <a:pt x="672" y="3079"/>
                  </a:lnTo>
                  <a:lnTo>
                    <a:pt x="681" y="3094"/>
                  </a:lnTo>
                  <a:lnTo>
                    <a:pt x="688" y="3109"/>
                  </a:lnTo>
                  <a:close/>
                  <a:moveTo>
                    <a:pt x="688" y="3195"/>
                  </a:moveTo>
                  <a:lnTo>
                    <a:pt x="688" y="3256"/>
                  </a:lnTo>
                  <a:lnTo>
                    <a:pt x="680" y="3242"/>
                  </a:lnTo>
                  <a:lnTo>
                    <a:pt x="660" y="3207"/>
                  </a:lnTo>
                  <a:lnTo>
                    <a:pt x="641" y="3174"/>
                  </a:lnTo>
                  <a:lnTo>
                    <a:pt x="625" y="3144"/>
                  </a:lnTo>
                  <a:lnTo>
                    <a:pt x="611" y="3116"/>
                  </a:lnTo>
                  <a:lnTo>
                    <a:pt x="601" y="3093"/>
                  </a:lnTo>
                  <a:lnTo>
                    <a:pt x="593" y="3076"/>
                  </a:lnTo>
                  <a:lnTo>
                    <a:pt x="591" y="3069"/>
                  </a:lnTo>
                  <a:lnTo>
                    <a:pt x="589" y="3064"/>
                  </a:lnTo>
                  <a:lnTo>
                    <a:pt x="589" y="3059"/>
                  </a:lnTo>
                  <a:lnTo>
                    <a:pt x="590" y="3057"/>
                  </a:lnTo>
                  <a:lnTo>
                    <a:pt x="591" y="3057"/>
                  </a:lnTo>
                  <a:lnTo>
                    <a:pt x="593" y="3058"/>
                  </a:lnTo>
                  <a:lnTo>
                    <a:pt x="596" y="3061"/>
                  </a:lnTo>
                  <a:lnTo>
                    <a:pt x="601" y="3065"/>
                  </a:lnTo>
                  <a:lnTo>
                    <a:pt x="609" y="3077"/>
                  </a:lnTo>
                  <a:lnTo>
                    <a:pt x="623" y="3093"/>
                  </a:lnTo>
                  <a:lnTo>
                    <a:pt x="652" y="3138"/>
                  </a:lnTo>
                  <a:lnTo>
                    <a:pt x="688" y="3195"/>
                  </a:lnTo>
                  <a:close/>
                  <a:moveTo>
                    <a:pt x="688" y="3288"/>
                  </a:moveTo>
                  <a:lnTo>
                    <a:pt x="688" y="3336"/>
                  </a:lnTo>
                  <a:lnTo>
                    <a:pt x="669" y="3299"/>
                  </a:lnTo>
                  <a:lnTo>
                    <a:pt x="655" y="3270"/>
                  </a:lnTo>
                  <a:lnTo>
                    <a:pt x="650" y="3258"/>
                  </a:lnTo>
                  <a:lnTo>
                    <a:pt x="647" y="3249"/>
                  </a:lnTo>
                  <a:lnTo>
                    <a:pt x="646" y="3242"/>
                  </a:lnTo>
                  <a:lnTo>
                    <a:pt x="647" y="3240"/>
                  </a:lnTo>
                  <a:lnTo>
                    <a:pt x="649" y="3240"/>
                  </a:lnTo>
                  <a:lnTo>
                    <a:pt x="651" y="3241"/>
                  </a:lnTo>
                  <a:lnTo>
                    <a:pt x="655" y="3246"/>
                  </a:lnTo>
                  <a:lnTo>
                    <a:pt x="660" y="3251"/>
                  </a:lnTo>
                  <a:lnTo>
                    <a:pt x="673" y="3266"/>
                  </a:lnTo>
                  <a:lnTo>
                    <a:pt x="688" y="3288"/>
                  </a:lnTo>
                  <a:close/>
                  <a:moveTo>
                    <a:pt x="688" y="3442"/>
                  </a:moveTo>
                  <a:lnTo>
                    <a:pt x="688" y="3486"/>
                  </a:lnTo>
                  <a:lnTo>
                    <a:pt x="671" y="3458"/>
                  </a:lnTo>
                  <a:lnTo>
                    <a:pt x="650" y="3427"/>
                  </a:lnTo>
                  <a:lnTo>
                    <a:pt x="628" y="3392"/>
                  </a:lnTo>
                  <a:lnTo>
                    <a:pt x="605" y="3354"/>
                  </a:lnTo>
                  <a:lnTo>
                    <a:pt x="583" y="3317"/>
                  </a:lnTo>
                  <a:lnTo>
                    <a:pt x="563" y="3281"/>
                  </a:lnTo>
                  <a:lnTo>
                    <a:pt x="546" y="3248"/>
                  </a:lnTo>
                  <a:lnTo>
                    <a:pt x="531" y="3219"/>
                  </a:lnTo>
                  <a:lnTo>
                    <a:pt x="519" y="3194"/>
                  </a:lnTo>
                  <a:lnTo>
                    <a:pt x="510" y="3175"/>
                  </a:lnTo>
                  <a:lnTo>
                    <a:pt x="508" y="3168"/>
                  </a:lnTo>
                  <a:lnTo>
                    <a:pt x="506" y="3162"/>
                  </a:lnTo>
                  <a:lnTo>
                    <a:pt x="505" y="3159"/>
                  </a:lnTo>
                  <a:lnTo>
                    <a:pt x="506" y="3157"/>
                  </a:lnTo>
                  <a:lnTo>
                    <a:pt x="508" y="3157"/>
                  </a:lnTo>
                  <a:lnTo>
                    <a:pt x="511" y="3159"/>
                  </a:lnTo>
                  <a:lnTo>
                    <a:pt x="514" y="3162"/>
                  </a:lnTo>
                  <a:lnTo>
                    <a:pt x="519" y="3168"/>
                  </a:lnTo>
                  <a:lnTo>
                    <a:pt x="531" y="3183"/>
                  </a:lnTo>
                  <a:lnTo>
                    <a:pt x="546" y="3205"/>
                  </a:lnTo>
                  <a:lnTo>
                    <a:pt x="563" y="3231"/>
                  </a:lnTo>
                  <a:lnTo>
                    <a:pt x="583" y="3262"/>
                  </a:lnTo>
                  <a:lnTo>
                    <a:pt x="605" y="3296"/>
                  </a:lnTo>
                  <a:lnTo>
                    <a:pt x="627" y="3334"/>
                  </a:lnTo>
                  <a:lnTo>
                    <a:pt x="645" y="3363"/>
                  </a:lnTo>
                  <a:lnTo>
                    <a:pt x="661" y="3391"/>
                  </a:lnTo>
                  <a:lnTo>
                    <a:pt x="675" y="3418"/>
                  </a:lnTo>
                  <a:lnTo>
                    <a:pt x="688" y="3442"/>
                  </a:lnTo>
                  <a:close/>
                  <a:moveTo>
                    <a:pt x="688" y="3509"/>
                  </a:moveTo>
                  <a:lnTo>
                    <a:pt x="688" y="3566"/>
                  </a:lnTo>
                  <a:lnTo>
                    <a:pt x="666" y="3527"/>
                  </a:lnTo>
                  <a:lnTo>
                    <a:pt x="646" y="3491"/>
                  </a:lnTo>
                  <a:lnTo>
                    <a:pt x="628" y="3459"/>
                  </a:lnTo>
                  <a:lnTo>
                    <a:pt x="613" y="3430"/>
                  </a:lnTo>
                  <a:lnTo>
                    <a:pt x="601" y="3406"/>
                  </a:lnTo>
                  <a:lnTo>
                    <a:pt x="592" y="3387"/>
                  </a:lnTo>
                  <a:lnTo>
                    <a:pt x="590" y="3380"/>
                  </a:lnTo>
                  <a:lnTo>
                    <a:pt x="588" y="3375"/>
                  </a:lnTo>
                  <a:lnTo>
                    <a:pt x="588" y="3370"/>
                  </a:lnTo>
                  <a:lnTo>
                    <a:pt x="588" y="3368"/>
                  </a:lnTo>
                  <a:lnTo>
                    <a:pt x="590" y="3368"/>
                  </a:lnTo>
                  <a:lnTo>
                    <a:pt x="592" y="3369"/>
                  </a:lnTo>
                  <a:lnTo>
                    <a:pt x="595" y="3373"/>
                  </a:lnTo>
                  <a:lnTo>
                    <a:pt x="599" y="3377"/>
                  </a:lnTo>
                  <a:lnTo>
                    <a:pt x="608" y="3388"/>
                  </a:lnTo>
                  <a:lnTo>
                    <a:pt x="620" y="3404"/>
                  </a:lnTo>
                  <a:lnTo>
                    <a:pt x="651" y="3450"/>
                  </a:lnTo>
                  <a:lnTo>
                    <a:pt x="688" y="3509"/>
                  </a:lnTo>
                  <a:close/>
                  <a:moveTo>
                    <a:pt x="688" y="3598"/>
                  </a:moveTo>
                  <a:lnTo>
                    <a:pt x="688" y="3615"/>
                  </a:lnTo>
                  <a:lnTo>
                    <a:pt x="685" y="3607"/>
                  </a:lnTo>
                  <a:lnTo>
                    <a:pt x="684" y="3602"/>
                  </a:lnTo>
                  <a:lnTo>
                    <a:pt x="683" y="3598"/>
                  </a:lnTo>
                  <a:lnTo>
                    <a:pt x="684" y="3596"/>
                  </a:lnTo>
                  <a:lnTo>
                    <a:pt x="685" y="3596"/>
                  </a:lnTo>
                  <a:lnTo>
                    <a:pt x="688" y="3598"/>
                  </a:lnTo>
                  <a:close/>
                  <a:moveTo>
                    <a:pt x="688" y="3649"/>
                  </a:moveTo>
                  <a:lnTo>
                    <a:pt x="688" y="3684"/>
                  </a:lnTo>
                  <a:lnTo>
                    <a:pt x="668" y="3654"/>
                  </a:lnTo>
                  <a:lnTo>
                    <a:pt x="642" y="3617"/>
                  </a:lnTo>
                  <a:lnTo>
                    <a:pt x="615" y="3572"/>
                  </a:lnTo>
                  <a:lnTo>
                    <a:pt x="585" y="3524"/>
                  </a:lnTo>
                  <a:lnTo>
                    <a:pt x="561" y="3483"/>
                  </a:lnTo>
                  <a:lnTo>
                    <a:pt x="539" y="3445"/>
                  </a:lnTo>
                  <a:lnTo>
                    <a:pt x="520" y="3410"/>
                  </a:lnTo>
                  <a:lnTo>
                    <a:pt x="503" y="3379"/>
                  </a:lnTo>
                  <a:lnTo>
                    <a:pt x="491" y="3353"/>
                  </a:lnTo>
                  <a:lnTo>
                    <a:pt x="481" y="3332"/>
                  </a:lnTo>
                  <a:lnTo>
                    <a:pt x="478" y="3324"/>
                  </a:lnTo>
                  <a:lnTo>
                    <a:pt x="477" y="3319"/>
                  </a:lnTo>
                  <a:lnTo>
                    <a:pt x="476" y="3315"/>
                  </a:lnTo>
                  <a:lnTo>
                    <a:pt x="476" y="3312"/>
                  </a:lnTo>
                  <a:lnTo>
                    <a:pt x="478" y="3312"/>
                  </a:lnTo>
                  <a:lnTo>
                    <a:pt x="481" y="3315"/>
                  </a:lnTo>
                  <a:lnTo>
                    <a:pt x="485" y="3319"/>
                  </a:lnTo>
                  <a:lnTo>
                    <a:pt x="490" y="3324"/>
                  </a:lnTo>
                  <a:lnTo>
                    <a:pt x="502" y="3342"/>
                  </a:lnTo>
                  <a:lnTo>
                    <a:pt x="519" y="3365"/>
                  </a:lnTo>
                  <a:lnTo>
                    <a:pt x="537" y="3393"/>
                  </a:lnTo>
                  <a:lnTo>
                    <a:pt x="559" y="3426"/>
                  </a:lnTo>
                  <a:lnTo>
                    <a:pt x="582" y="3464"/>
                  </a:lnTo>
                  <a:lnTo>
                    <a:pt x="606" y="3503"/>
                  </a:lnTo>
                  <a:lnTo>
                    <a:pt x="630" y="3545"/>
                  </a:lnTo>
                  <a:lnTo>
                    <a:pt x="652" y="3583"/>
                  </a:lnTo>
                  <a:lnTo>
                    <a:pt x="672" y="3618"/>
                  </a:lnTo>
                  <a:lnTo>
                    <a:pt x="688" y="3649"/>
                  </a:lnTo>
                  <a:close/>
                  <a:moveTo>
                    <a:pt x="688" y="3703"/>
                  </a:moveTo>
                  <a:lnTo>
                    <a:pt x="688" y="3756"/>
                  </a:lnTo>
                  <a:lnTo>
                    <a:pt x="665" y="3717"/>
                  </a:lnTo>
                  <a:lnTo>
                    <a:pt x="645" y="3681"/>
                  </a:lnTo>
                  <a:lnTo>
                    <a:pt x="626" y="3647"/>
                  </a:lnTo>
                  <a:lnTo>
                    <a:pt x="611" y="3618"/>
                  </a:lnTo>
                  <a:lnTo>
                    <a:pt x="597" y="3593"/>
                  </a:lnTo>
                  <a:lnTo>
                    <a:pt x="589" y="3574"/>
                  </a:lnTo>
                  <a:lnTo>
                    <a:pt x="586" y="3567"/>
                  </a:lnTo>
                  <a:lnTo>
                    <a:pt x="584" y="3561"/>
                  </a:lnTo>
                  <a:lnTo>
                    <a:pt x="584" y="3558"/>
                  </a:lnTo>
                  <a:lnTo>
                    <a:pt x="584" y="3556"/>
                  </a:lnTo>
                  <a:lnTo>
                    <a:pt x="585" y="3556"/>
                  </a:lnTo>
                  <a:lnTo>
                    <a:pt x="588" y="3558"/>
                  </a:lnTo>
                  <a:lnTo>
                    <a:pt x="591" y="3560"/>
                  </a:lnTo>
                  <a:lnTo>
                    <a:pt x="595" y="3564"/>
                  </a:lnTo>
                  <a:lnTo>
                    <a:pt x="605" y="3578"/>
                  </a:lnTo>
                  <a:lnTo>
                    <a:pt x="617" y="3594"/>
                  </a:lnTo>
                  <a:lnTo>
                    <a:pt x="650" y="3642"/>
                  </a:lnTo>
                  <a:lnTo>
                    <a:pt x="688" y="3703"/>
                  </a:lnTo>
                  <a:close/>
                  <a:moveTo>
                    <a:pt x="688" y="3818"/>
                  </a:moveTo>
                  <a:lnTo>
                    <a:pt x="688" y="3863"/>
                  </a:lnTo>
                  <a:lnTo>
                    <a:pt x="673" y="3839"/>
                  </a:lnTo>
                  <a:lnTo>
                    <a:pt x="655" y="3811"/>
                  </a:lnTo>
                  <a:lnTo>
                    <a:pt x="638" y="3784"/>
                  </a:lnTo>
                  <a:lnTo>
                    <a:pt x="620" y="3753"/>
                  </a:lnTo>
                  <a:lnTo>
                    <a:pt x="594" y="3710"/>
                  </a:lnTo>
                  <a:lnTo>
                    <a:pt x="570" y="3670"/>
                  </a:lnTo>
                  <a:lnTo>
                    <a:pt x="549" y="3632"/>
                  </a:lnTo>
                  <a:lnTo>
                    <a:pt x="532" y="3600"/>
                  </a:lnTo>
                  <a:lnTo>
                    <a:pt x="517" y="3571"/>
                  </a:lnTo>
                  <a:lnTo>
                    <a:pt x="506" y="3550"/>
                  </a:lnTo>
                  <a:lnTo>
                    <a:pt x="503" y="3543"/>
                  </a:lnTo>
                  <a:lnTo>
                    <a:pt x="501" y="3536"/>
                  </a:lnTo>
                  <a:lnTo>
                    <a:pt x="500" y="3532"/>
                  </a:lnTo>
                  <a:lnTo>
                    <a:pt x="500" y="3529"/>
                  </a:lnTo>
                  <a:lnTo>
                    <a:pt x="502" y="3529"/>
                  </a:lnTo>
                  <a:lnTo>
                    <a:pt x="505" y="3532"/>
                  </a:lnTo>
                  <a:lnTo>
                    <a:pt x="509" y="3537"/>
                  </a:lnTo>
                  <a:lnTo>
                    <a:pt x="514" y="3543"/>
                  </a:lnTo>
                  <a:lnTo>
                    <a:pt x="528" y="3561"/>
                  </a:lnTo>
                  <a:lnTo>
                    <a:pt x="545" y="3586"/>
                  </a:lnTo>
                  <a:lnTo>
                    <a:pt x="566" y="3617"/>
                  </a:lnTo>
                  <a:lnTo>
                    <a:pt x="589" y="3652"/>
                  </a:lnTo>
                  <a:lnTo>
                    <a:pt x="613" y="3692"/>
                  </a:lnTo>
                  <a:lnTo>
                    <a:pt x="639" y="3735"/>
                  </a:lnTo>
                  <a:lnTo>
                    <a:pt x="652" y="3756"/>
                  </a:lnTo>
                  <a:lnTo>
                    <a:pt x="665" y="3777"/>
                  </a:lnTo>
                  <a:lnTo>
                    <a:pt x="677" y="3798"/>
                  </a:lnTo>
                  <a:lnTo>
                    <a:pt x="688" y="3818"/>
                  </a:lnTo>
                  <a:close/>
                  <a:moveTo>
                    <a:pt x="422" y="3398"/>
                  </a:moveTo>
                  <a:lnTo>
                    <a:pt x="421" y="3398"/>
                  </a:lnTo>
                  <a:lnTo>
                    <a:pt x="418" y="3396"/>
                  </a:lnTo>
                  <a:lnTo>
                    <a:pt x="414" y="3391"/>
                  </a:lnTo>
                  <a:lnTo>
                    <a:pt x="409" y="3386"/>
                  </a:lnTo>
                  <a:lnTo>
                    <a:pt x="397" y="3368"/>
                  </a:lnTo>
                  <a:lnTo>
                    <a:pt x="380" y="3344"/>
                  </a:lnTo>
                  <a:lnTo>
                    <a:pt x="361" y="3315"/>
                  </a:lnTo>
                  <a:lnTo>
                    <a:pt x="340" y="3281"/>
                  </a:lnTo>
                  <a:lnTo>
                    <a:pt x="317" y="3242"/>
                  </a:lnTo>
                  <a:lnTo>
                    <a:pt x="292" y="3201"/>
                  </a:lnTo>
                  <a:lnTo>
                    <a:pt x="268" y="3159"/>
                  </a:lnTo>
                  <a:lnTo>
                    <a:pt x="246" y="3119"/>
                  </a:lnTo>
                  <a:lnTo>
                    <a:pt x="227" y="3084"/>
                  </a:lnTo>
                  <a:lnTo>
                    <a:pt x="211" y="3053"/>
                  </a:lnTo>
                  <a:lnTo>
                    <a:pt x="197" y="3025"/>
                  </a:lnTo>
                  <a:lnTo>
                    <a:pt x="188" y="3004"/>
                  </a:lnTo>
                  <a:lnTo>
                    <a:pt x="184" y="2997"/>
                  </a:lnTo>
                  <a:lnTo>
                    <a:pt x="182" y="2991"/>
                  </a:lnTo>
                  <a:lnTo>
                    <a:pt x="181" y="2987"/>
                  </a:lnTo>
                  <a:lnTo>
                    <a:pt x="182" y="2986"/>
                  </a:lnTo>
                  <a:lnTo>
                    <a:pt x="183" y="2986"/>
                  </a:lnTo>
                  <a:lnTo>
                    <a:pt x="187" y="2988"/>
                  </a:lnTo>
                  <a:lnTo>
                    <a:pt x="190" y="2992"/>
                  </a:lnTo>
                  <a:lnTo>
                    <a:pt x="195" y="2998"/>
                  </a:lnTo>
                  <a:lnTo>
                    <a:pt x="207" y="3015"/>
                  </a:lnTo>
                  <a:lnTo>
                    <a:pt x="224" y="3039"/>
                  </a:lnTo>
                  <a:lnTo>
                    <a:pt x="242" y="3069"/>
                  </a:lnTo>
                  <a:lnTo>
                    <a:pt x="263" y="3103"/>
                  </a:lnTo>
                  <a:lnTo>
                    <a:pt x="286" y="3141"/>
                  </a:lnTo>
                  <a:lnTo>
                    <a:pt x="311" y="3183"/>
                  </a:lnTo>
                  <a:lnTo>
                    <a:pt x="336" y="3225"/>
                  </a:lnTo>
                  <a:lnTo>
                    <a:pt x="357" y="3264"/>
                  </a:lnTo>
                  <a:lnTo>
                    <a:pt x="377" y="3300"/>
                  </a:lnTo>
                  <a:lnTo>
                    <a:pt x="394" y="3332"/>
                  </a:lnTo>
                  <a:lnTo>
                    <a:pt x="407" y="3358"/>
                  </a:lnTo>
                  <a:lnTo>
                    <a:pt x="417" y="3378"/>
                  </a:lnTo>
                  <a:lnTo>
                    <a:pt x="420" y="3386"/>
                  </a:lnTo>
                  <a:lnTo>
                    <a:pt x="422" y="3392"/>
                  </a:lnTo>
                  <a:lnTo>
                    <a:pt x="423" y="3397"/>
                  </a:lnTo>
                  <a:lnTo>
                    <a:pt x="422" y="3398"/>
                  </a:lnTo>
                  <a:close/>
                  <a:moveTo>
                    <a:pt x="202" y="2936"/>
                  </a:moveTo>
                  <a:lnTo>
                    <a:pt x="224" y="2976"/>
                  </a:lnTo>
                  <a:lnTo>
                    <a:pt x="245" y="3014"/>
                  </a:lnTo>
                  <a:lnTo>
                    <a:pt x="263" y="3048"/>
                  </a:lnTo>
                  <a:lnTo>
                    <a:pt x="280" y="3079"/>
                  </a:lnTo>
                  <a:lnTo>
                    <a:pt x="292" y="3105"/>
                  </a:lnTo>
                  <a:lnTo>
                    <a:pt x="302" y="3125"/>
                  </a:lnTo>
                  <a:lnTo>
                    <a:pt x="304" y="3133"/>
                  </a:lnTo>
                  <a:lnTo>
                    <a:pt x="306" y="3138"/>
                  </a:lnTo>
                  <a:lnTo>
                    <a:pt x="307" y="3141"/>
                  </a:lnTo>
                  <a:lnTo>
                    <a:pt x="306" y="3144"/>
                  </a:lnTo>
                  <a:lnTo>
                    <a:pt x="305" y="3144"/>
                  </a:lnTo>
                  <a:lnTo>
                    <a:pt x="302" y="3141"/>
                  </a:lnTo>
                  <a:lnTo>
                    <a:pt x="298" y="3137"/>
                  </a:lnTo>
                  <a:lnTo>
                    <a:pt x="294" y="3132"/>
                  </a:lnTo>
                  <a:lnTo>
                    <a:pt x="282" y="3115"/>
                  </a:lnTo>
                  <a:lnTo>
                    <a:pt x="265" y="3092"/>
                  </a:lnTo>
                  <a:lnTo>
                    <a:pt x="248" y="3064"/>
                  </a:lnTo>
                  <a:lnTo>
                    <a:pt x="227" y="3031"/>
                  </a:lnTo>
                  <a:lnTo>
                    <a:pt x="205" y="2993"/>
                  </a:lnTo>
                  <a:lnTo>
                    <a:pt x="182" y="2954"/>
                  </a:lnTo>
                  <a:lnTo>
                    <a:pt x="159" y="2913"/>
                  </a:lnTo>
                  <a:lnTo>
                    <a:pt x="138" y="2875"/>
                  </a:lnTo>
                  <a:lnTo>
                    <a:pt x="120" y="2841"/>
                  </a:lnTo>
                  <a:lnTo>
                    <a:pt x="104" y="2810"/>
                  </a:lnTo>
                  <a:lnTo>
                    <a:pt x="92" y="2784"/>
                  </a:lnTo>
                  <a:lnTo>
                    <a:pt x="84" y="2764"/>
                  </a:lnTo>
                  <a:lnTo>
                    <a:pt x="80" y="2757"/>
                  </a:lnTo>
                  <a:lnTo>
                    <a:pt x="78" y="2751"/>
                  </a:lnTo>
                  <a:lnTo>
                    <a:pt x="78" y="2747"/>
                  </a:lnTo>
                  <a:lnTo>
                    <a:pt x="78" y="2745"/>
                  </a:lnTo>
                  <a:lnTo>
                    <a:pt x="79" y="2745"/>
                  </a:lnTo>
                  <a:lnTo>
                    <a:pt x="82" y="2747"/>
                  </a:lnTo>
                  <a:lnTo>
                    <a:pt x="86" y="2751"/>
                  </a:lnTo>
                  <a:lnTo>
                    <a:pt x="91" y="2758"/>
                  </a:lnTo>
                  <a:lnTo>
                    <a:pt x="103" y="2774"/>
                  </a:lnTo>
                  <a:lnTo>
                    <a:pt x="119" y="2797"/>
                  </a:lnTo>
                  <a:lnTo>
                    <a:pt x="136" y="2826"/>
                  </a:lnTo>
                  <a:lnTo>
                    <a:pt x="156" y="2859"/>
                  </a:lnTo>
                  <a:lnTo>
                    <a:pt x="178" y="2896"/>
                  </a:lnTo>
                  <a:lnTo>
                    <a:pt x="202" y="2936"/>
                  </a:lnTo>
                  <a:close/>
                  <a:moveTo>
                    <a:pt x="513" y="3469"/>
                  </a:moveTo>
                  <a:lnTo>
                    <a:pt x="537" y="3511"/>
                  </a:lnTo>
                  <a:lnTo>
                    <a:pt x="560" y="3550"/>
                  </a:lnTo>
                  <a:lnTo>
                    <a:pt x="580" y="3585"/>
                  </a:lnTo>
                  <a:lnTo>
                    <a:pt x="597" y="3617"/>
                  </a:lnTo>
                  <a:lnTo>
                    <a:pt x="611" y="3644"/>
                  </a:lnTo>
                  <a:lnTo>
                    <a:pt x="620" y="3665"/>
                  </a:lnTo>
                  <a:lnTo>
                    <a:pt x="624" y="3673"/>
                  </a:lnTo>
                  <a:lnTo>
                    <a:pt x="626" y="3678"/>
                  </a:lnTo>
                  <a:lnTo>
                    <a:pt x="627" y="3683"/>
                  </a:lnTo>
                  <a:lnTo>
                    <a:pt x="627" y="3685"/>
                  </a:lnTo>
                  <a:lnTo>
                    <a:pt x="625" y="3685"/>
                  </a:lnTo>
                  <a:lnTo>
                    <a:pt x="623" y="3683"/>
                  </a:lnTo>
                  <a:lnTo>
                    <a:pt x="618" y="3678"/>
                  </a:lnTo>
                  <a:lnTo>
                    <a:pt x="613" y="3672"/>
                  </a:lnTo>
                  <a:lnTo>
                    <a:pt x="600" y="3654"/>
                  </a:lnTo>
                  <a:lnTo>
                    <a:pt x="583" y="3630"/>
                  </a:lnTo>
                  <a:lnTo>
                    <a:pt x="563" y="3602"/>
                  </a:lnTo>
                  <a:lnTo>
                    <a:pt x="542" y="3567"/>
                  </a:lnTo>
                  <a:lnTo>
                    <a:pt x="517" y="3529"/>
                  </a:lnTo>
                  <a:lnTo>
                    <a:pt x="493" y="3488"/>
                  </a:lnTo>
                  <a:lnTo>
                    <a:pt x="468" y="3445"/>
                  </a:lnTo>
                  <a:lnTo>
                    <a:pt x="446" y="3407"/>
                  </a:lnTo>
                  <a:lnTo>
                    <a:pt x="426" y="3370"/>
                  </a:lnTo>
                  <a:lnTo>
                    <a:pt x="409" y="3338"/>
                  </a:lnTo>
                  <a:lnTo>
                    <a:pt x="396" y="3311"/>
                  </a:lnTo>
                  <a:lnTo>
                    <a:pt x="386" y="3290"/>
                  </a:lnTo>
                  <a:lnTo>
                    <a:pt x="383" y="3283"/>
                  </a:lnTo>
                  <a:lnTo>
                    <a:pt x="380" y="3277"/>
                  </a:lnTo>
                  <a:lnTo>
                    <a:pt x="380" y="3273"/>
                  </a:lnTo>
                  <a:lnTo>
                    <a:pt x="380" y="3271"/>
                  </a:lnTo>
                  <a:lnTo>
                    <a:pt x="382" y="3271"/>
                  </a:lnTo>
                  <a:lnTo>
                    <a:pt x="385" y="3273"/>
                  </a:lnTo>
                  <a:lnTo>
                    <a:pt x="389" y="3277"/>
                  </a:lnTo>
                  <a:lnTo>
                    <a:pt x="394" y="3284"/>
                  </a:lnTo>
                  <a:lnTo>
                    <a:pt x="407" y="3301"/>
                  </a:lnTo>
                  <a:lnTo>
                    <a:pt x="423" y="3326"/>
                  </a:lnTo>
                  <a:lnTo>
                    <a:pt x="443" y="3355"/>
                  </a:lnTo>
                  <a:lnTo>
                    <a:pt x="465" y="3389"/>
                  </a:lnTo>
                  <a:lnTo>
                    <a:pt x="488" y="3427"/>
                  </a:lnTo>
                  <a:lnTo>
                    <a:pt x="513" y="3469"/>
                  </a:lnTo>
                  <a:close/>
                  <a:moveTo>
                    <a:pt x="274" y="3028"/>
                  </a:moveTo>
                  <a:lnTo>
                    <a:pt x="276" y="3028"/>
                  </a:lnTo>
                  <a:lnTo>
                    <a:pt x="279" y="3031"/>
                  </a:lnTo>
                  <a:lnTo>
                    <a:pt x="283" y="3035"/>
                  </a:lnTo>
                  <a:lnTo>
                    <a:pt x="287" y="3041"/>
                  </a:lnTo>
                  <a:lnTo>
                    <a:pt x="300" y="3058"/>
                  </a:lnTo>
                  <a:lnTo>
                    <a:pt x="316" y="3081"/>
                  </a:lnTo>
                  <a:lnTo>
                    <a:pt x="334" y="3110"/>
                  </a:lnTo>
                  <a:lnTo>
                    <a:pt x="355" y="3142"/>
                  </a:lnTo>
                  <a:lnTo>
                    <a:pt x="377" y="3180"/>
                  </a:lnTo>
                  <a:lnTo>
                    <a:pt x="401" y="3220"/>
                  </a:lnTo>
                  <a:lnTo>
                    <a:pt x="424" y="3261"/>
                  </a:lnTo>
                  <a:lnTo>
                    <a:pt x="446" y="3298"/>
                  </a:lnTo>
                  <a:lnTo>
                    <a:pt x="465" y="3333"/>
                  </a:lnTo>
                  <a:lnTo>
                    <a:pt x="481" y="3364"/>
                  </a:lnTo>
                  <a:lnTo>
                    <a:pt x="494" y="3389"/>
                  </a:lnTo>
                  <a:lnTo>
                    <a:pt x="503" y="3410"/>
                  </a:lnTo>
                  <a:lnTo>
                    <a:pt x="506" y="3417"/>
                  </a:lnTo>
                  <a:lnTo>
                    <a:pt x="508" y="3423"/>
                  </a:lnTo>
                  <a:lnTo>
                    <a:pt x="509" y="3426"/>
                  </a:lnTo>
                  <a:lnTo>
                    <a:pt x="509" y="3429"/>
                  </a:lnTo>
                  <a:lnTo>
                    <a:pt x="506" y="3429"/>
                  </a:lnTo>
                  <a:lnTo>
                    <a:pt x="504" y="3426"/>
                  </a:lnTo>
                  <a:lnTo>
                    <a:pt x="500" y="3423"/>
                  </a:lnTo>
                  <a:lnTo>
                    <a:pt x="496" y="3417"/>
                  </a:lnTo>
                  <a:lnTo>
                    <a:pt x="482" y="3400"/>
                  </a:lnTo>
                  <a:lnTo>
                    <a:pt x="467" y="3377"/>
                  </a:lnTo>
                  <a:lnTo>
                    <a:pt x="448" y="3349"/>
                  </a:lnTo>
                  <a:lnTo>
                    <a:pt x="428" y="3316"/>
                  </a:lnTo>
                  <a:lnTo>
                    <a:pt x="405" y="3278"/>
                  </a:lnTo>
                  <a:lnTo>
                    <a:pt x="382" y="3239"/>
                  </a:lnTo>
                  <a:lnTo>
                    <a:pt x="357" y="3198"/>
                  </a:lnTo>
                  <a:lnTo>
                    <a:pt x="337" y="3160"/>
                  </a:lnTo>
                  <a:lnTo>
                    <a:pt x="318" y="3125"/>
                  </a:lnTo>
                  <a:lnTo>
                    <a:pt x="302" y="3094"/>
                  </a:lnTo>
                  <a:lnTo>
                    <a:pt x="288" y="3069"/>
                  </a:lnTo>
                  <a:lnTo>
                    <a:pt x="280" y="3048"/>
                  </a:lnTo>
                  <a:lnTo>
                    <a:pt x="276" y="3041"/>
                  </a:lnTo>
                  <a:lnTo>
                    <a:pt x="275" y="3035"/>
                  </a:lnTo>
                  <a:lnTo>
                    <a:pt x="274" y="3031"/>
                  </a:lnTo>
                  <a:lnTo>
                    <a:pt x="274" y="3028"/>
                  </a:lnTo>
                  <a:close/>
                  <a:moveTo>
                    <a:pt x="303" y="2988"/>
                  </a:moveTo>
                  <a:lnTo>
                    <a:pt x="325" y="3027"/>
                  </a:lnTo>
                  <a:lnTo>
                    <a:pt x="345" y="3065"/>
                  </a:lnTo>
                  <a:lnTo>
                    <a:pt x="363" y="3098"/>
                  </a:lnTo>
                  <a:lnTo>
                    <a:pt x="378" y="3127"/>
                  </a:lnTo>
                  <a:lnTo>
                    <a:pt x="390" y="3152"/>
                  </a:lnTo>
                  <a:lnTo>
                    <a:pt x="399" y="3171"/>
                  </a:lnTo>
                  <a:lnTo>
                    <a:pt x="402" y="3179"/>
                  </a:lnTo>
                  <a:lnTo>
                    <a:pt x="403" y="3184"/>
                  </a:lnTo>
                  <a:lnTo>
                    <a:pt x="405" y="3187"/>
                  </a:lnTo>
                  <a:lnTo>
                    <a:pt x="405" y="3190"/>
                  </a:lnTo>
                  <a:lnTo>
                    <a:pt x="402" y="3190"/>
                  </a:lnTo>
                  <a:lnTo>
                    <a:pt x="400" y="3187"/>
                  </a:lnTo>
                  <a:lnTo>
                    <a:pt x="396" y="3184"/>
                  </a:lnTo>
                  <a:lnTo>
                    <a:pt x="391" y="3179"/>
                  </a:lnTo>
                  <a:lnTo>
                    <a:pt x="379" y="3162"/>
                  </a:lnTo>
                  <a:lnTo>
                    <a:pt x="364" y="3140"/>
                  </a:lnTo>
                  <a:lnTo>
                    <a:pt x="346" y="3113"/>
                  </a:lnTo>
                  <a:lnTo>
                    <a:pt x="327" y="3081"/>
                  </a:lnTo>
                  <a:lnTo>
                    <a:pt x="305" y="3046"/>
                  </a:lnTo>
                  <a:lnTo>
                    <a:pt x="283" y="3007"/>
                  </a:lnTo>
                  <a:lnTo>
                    <a:pt x="261" y="2968"/>
                  </a:lnTo>
                  <a:lnTo>
                    <a:pt x="240" y="2931"/>
                  </a:lnTo>
                  <a:lnTo>
                    <a:pt x="223" y="2897"/>
                  </a:lnTo>
                  <a:lnTo>
                    <a:pt x="207" y="2867"/>
                  </a:lnTo>
                  <a:lnTo>
                    <a:pt x="195" y="2843"/>
                  </a:lnTo>
                  <a:lnTo>
                    <a:pt x="187" y="2824"/>
                  </a:lnTo>
                  <a:lnTo>
                    <a:pt x="184" y="2816"/>
                  </a:lnTo>
                  <a:lnTo>
                    <a:pt x="182" y="2810"/>
                  </a:lnTo>
                  <a:lnTo>
                    <a:pt x="182" y="2807"/>
                  </a:lnTo>
                  <a:lnTo>
                    <a:pt x="182" y="2805"/>
                  </a:lnTo>
                  <a:lnTo>
                    <a:pt x="184" y="2805"/>
                  </a:lnTo>
                  <a:lnTo>
                    <a:pt x="187" y="2807"/>
                  </a:lnTo>
                  <a:lnTo>
                    <a:pt x="190" y="2810"/>
                  </a:lnTo>
                  <a:lnTo>
                    <a:pt x="195" y="2816"/>
                  </a:lnTo>
                  <a:lnTo>
                    <a:pt x="206" y="2832"/>
                  </a:lnTo>
                  <a:lnTo>
                    <a:pt x="222" y="2854"/>
                  </a:lnTo>
                  <a:lnTo>
                    <a:pt x="239" y="2882"/>
                  </a:lnTo>
                  <a:lnTo>
                    <a:pt x="259" y="2913"/>
                  </a:lnTo>
                  <a:lnTo>
                    <a:pt x="281" y="2950"/>
                  </a:lnTo>
                  <a:lnTo>
                    <a:pt x="303" y="2988"/>
                  </a:lnTo>
                  <a:close/>
                  <a:moveTo>
                    <a:pt x="103" y="2596"/>
                  </a:moveTo>
                  <a:lnTo>
                    <a:pt x="104" y="2597"/>
                  </a:lnTo>
                  <a:lnTo>
                    <a:pt x="107" y="2598"/>
                  </a:lnTo>
                  <a:lnTo>
                    <a:pt x="111" y="2602"/>
                  </a:lnTo>
                  <a:lnTo>
                    <a:pt x="115" y="2608"/>
                  </a:lnTo>
                  <a:lnTo>
                    <a:pt x="126" y="2623"/>
                  </a:lnTo>
                  <a:lnTo>
                    <a:pt x="140" y="2644"/>
                  </a:lnTo>
                  <a:lnTo>
                    <a:pt x="157" y="2671"/>
                  </a:lnTo>
                  <a:lnTo>
                    <a:pt x="177" y="2702"/>
                  </a:lnTo>
                  <a:lnTo>
                    <a:pt x="196" y="2736"/>
                  </a:lnTo>
                  <a:lnTo>
                    <a:pt x="218" y="2773"/>
                  </a:lnTo>
                  <a:lnTo>
                    <a:pt x="239" y="2811"/>
                  </a:lnTo>
                  <a:lnTo>
                    <a:pt x="259" y="2847"/>
                  </a:lnTo>
                  <a:lnTo>
                    <a:pt x="275" y="2878"/>
                  </a:lnTo>
                  <a:lnTo>
                    <a:pt x="290" y="2907"/>
                  </a:lnTo>
                  <a:lnTo>
                    <a:pt x="302" y="2931"/>
                  </a:lnTo>
                  <a:lnTo>
                    <a:pt x="309" y="2950"/>
                  </a:lnTo>
                  <a:lnTo>
                    <a:pt x="313" y="2957"/>
                  </a:lnTo>
                  <a:lnTo>
                    <a:pt x="314" y="2963"/>
                  </a:lnTo>
                  <a:lnTo>
                    <a:pt x="315" y="2966"/>
                  </a:lnTo>
                  <a:lnTo>
                    <a:pt x="314" y="2968"/>
                  </a:lnTo>
                  <a:lnTo>
                    <a:pt x="313" y="2968"/>
                  </a:lnTo>
                  <a:lnTo>
                    <a:pt x="309" y="2966"/>
                  </a:lnTo>
                  <a:lnTo>
                    <a:pt x="306" y="2963"/>
                  </a:lnTo>
                  <a:lnTo>
                    <a:pt x="302" y="2957"/>
                  </a:lnTo>
                  <a:lnTo>
                    <a:pt x="291" y="2942"/>
                  </a:lnTo>
                  <a:lnTo>
                    <a:pt x="275" y="2920"/>
                  </a:lnTo>
                  <a:lnTo>
                    <a:pt x="259" y="2894"/>
                  </a:lnTo>
                  <a:lnTo>
                    <a:pt x="240" y="2863"/>
                  </a:lnTo>
                  <a:lnTo>
                    <a:pt x="219" y="2829"/>
                  </a:lnTo>
                  <a:lnTo>
                    <a:pt x="199" y="2792"/>
                  </a:lnTo>
                  <a:lnTo>
                    <a:pt x="177" y="2754"/>
                  </a:lnTo>
                  <a:lnTo>
                    <a:pt x="158" y="2718"/>
                  </a:lnTo>
                  <a:lnTo>
                    <a:pt x="140" y="2687"/>
                  </a:lnTo>
                  <a:lnTo>
                    <a:pt x="126" y="2657"/>
                  </a:lnTo>
                  <a:lnTo>
                    <a:pt x="115" y="2633"/>
                  </a:lnTo>
                  <a:lnTo>
                    <a:pt x="108" y="2614"/>
                  </a:lnTo>
                  <a:lnTo>
                    <a:pt x="104" y="2608"/>
                  </a:lnTo>
                  <a:lnTo>
                    <a:pt x="103" y="2602"/>
                  </a:lnTo>
                  <a:lnTo>
                    <a:pt x="102" y="2598"/>
                  </a:lnTo>
                  <a:lnTo>
                    <a:pt x="103" y="2596"/>
                  </a:lnTo>
                  <a:close/>
                  <a:moveTo>
                    <a:pt x="383" y="3087"/>
                  </a:moveTo>
                  <a:lnTo>
                    <a:pt x="384" y="3087"/>
                  </a:lnTo>
                  <a:lnTo>
                    <a:pt x="387" y="3089"/>
                  </a:lnTo>
                  <a:lnTo>
                    <a:pt x="390" y="3093"/>
                  </a:lnTo>
                  <a:lnTo>
                    <a:pt x="396" y="3099"/>
                  </a:lnTo>
                  <a:lnTo>
                    <a:pt x="408" y="3114"/>
                  </a:lnTo>
                  <a:lnTo>
                    <a:pt x="423" y="3137"/>
                  </a:lnTo>
                  <a:lnTo>
                    <a:pt x="441" y="3164"/>
                  </a:lnTo>
                  <a:lnTo>
                    <a:pt x="462" y="3196"/>
                  </a:lnTo>
                  <a:lnTo>
                    <a:pt x="483" y="3231"/>
                  </a:lnTo>
                  <a:lnTo>
                    <a:pt x="506" y="3271"/>
                  </a:lnTo>
                  <a:lnTo>
                    <a:pt x="529" y="3309"/>
                  </a:lnTo>
                  <a:lnTo>
                    <a:pt x="549" y="3346"/>
                  </a:lnTo>
                  <a:lnTo>
                    <a:pt x="568" y="3380"/>
                  </a:lnTo>
                  <a:lnTo>
                    <a:pt x="583" y="3410"/>
                  </a:lnTo>
                  <a:lnTo>
                    <a:pt x="596" y="3435"/>
                  </a:lnTo>
                  <a:lnTo>
                    <a:pt x="605" y="3454"/>
                  </a:lnTo>
                  <a:lnTo>
                    <a:pt x="607" y="3461"/>
                  </a:lnTo>
                  <a:lnTo>
                    <a:pt x="609" y="3467"/>
                  </a:lnTo>
                  <a:lnTo>
                    <a:pt x="611" y="3471"/>
                  </a:lnTo>
                  <a:lnTo>
                    <a:pt x="609" y="3472"/>
                  </a:lnTo>
                  <a:lnTo>
                    <a:pt x="608" y="3472"/>
                  </a:lnTo>
                  <a:lnTo>
                    <a:pt x="605" y="3471"/>
                  </a:lnTo>
                  <a:lnTo>
                    <a:pt x="602" y="3467"/>
                  </a:lnTo>
                  <a:lnTo>
                    <a:pt x="596" y="3461"/>
                  </a:lnTo>
                  <a:lnTo>
                    <a:pt x="584" y="3446"/>
                  </a:lnTo>
                  <a:lnTo>
                    <a:pt x="569" y="3423"/>
                  </a:lnTo>
                  <a:lnTo>
                    <a:pt x="550" y="3397"/>
                  </a:lnTo>
                  <a:lnTo>
                    <a:pt x="531" y="3365"/>
                  </a:lnTo>
                  <a:lnTo>
                    <a:pt x="509" y="3329"/>
                  </a:lnTo>
                  <a:lnTo>
                    <a:pt x="485" y="3290"/>
                  </a:lnTo>
                  <a:lnTo>
                    <a:pt x="463" y="3251"/>
                  </a:lnTo>
                  <a:lnTo>
                    <a:pt x="442" y="3214"/>
                  </a:lnTo>
                  <a:lnTo>
                    <a:pt x="423" y="3180"/>
                  </a:lnTo>
                  <a:lnTo>
                    <a:pt x="408" y="3150"/>
                  </a:lnTo>
                  <a:lnTo>
                    <a:pt x="396" y="3125"/>
                  </a:lnTo>
                  <a:lnTo>
                    <a:pt x="387" y="3105"/>
                  </a:lnTo>
                  <a:lnTo>
                    <a:pt x="384" y="3099"/>
                  </a:lnTo>
                  <a:lnTo>
                    <a:pt x="383" y="3093"/>
                  </a:lnTo>
                  <a:lnTo>
                    <a:pt x="382" y="3089"/>
                  </a:lnTo>
                  <a:lnTo>
                    <a:pt x="383" y="3087"/>
                  </a:lnTo>
                  <a:close/>
                  <a:moveTo>
                    <a:pt x="126" y="2593"/>
                  </a:moveTo>
                  <a:lnTo>
                    <a:pt x="105" y="2557"/>
                  </a:lnTo>
                  <a:lnTo>
                    <a:pt x="88" y="2523"/>
                  </a:lnTo>
                  <a:lnTo>
                    <a:pt x="71" y="2491"/>
                  </a:lnTo>
                  <a:lnTo>
                    <a:pt x="58" y="2464"/>
                  </a:lnTo>
                  <a:lnTo>
                    <a:pt x="47" y="2440"/>
                  </a:lnTo>
                  <a:lnTo>
                    <a:pt x="40" y="2422"/>
                  </a:lnTo>
                  <a:lnTo>
                    <a:pt x="37" y="2416"/>
                  </a:lnTo>
                  <a:lnTo>
                    <a:pt x="36" y="2410"/>
                  </a:lnTo>
                  <a:lnTo>
                    <a:pt x="35" y="2406"/>
                  </a:lnTo>
                  <a:lnTo>
                    <a:pt x="36" y="2405"/>
                  </a:lnTo>
                  <a:lnTo>
                    <a:pt x="37" y="2405"/>
                  </a:lnTo>
                  <a:lnTo>
                    <a:pt x="41" y="2406"/>
                  </a:lnTo>
                  <a:lnTo>
                    <a:pt x="44" y="2410"/>
                  </a:lnTo>
                  <a:lnTo>
                    <a:pt x="48" y="2415"/>
                  </a:lnTo>
                  <a:lnTo>
                    <a:pt x="59" y="2430"/>
                  </a:lnTo>
                  <a:lnTo>
                    <a:pt x="73" y="2451"/>
                  </a:lnTo>
                  <a:lnTo>
                    <a:pt x="89" y="2476"/>
                  </a:lnTo>
                  <a:lnTo>
                    <a:pt x="107" y="2506"/>
                  </a:lnTo>
                  <a:lnTo>
                    <a:pt x="126" y="2539"/>
                  </a:lnTo>
                  <a:lnTo>
                    <a:pt x="146" y="2575"/>
                  </a:lnTo>
                  <a:lnTo>
                    <a:pt x="166" y="2611"/>
                  </a:lnTo>
                  <a:lnTo>
                    <a:pt x="184" y="2645"/>
                  </a:lnTo>
                  <a:lnTo>
                    <a:pt x="201" y="2676"/>
                  </a:lnTo>
                  <a:lnTo>
                    <a:pt x="214" y="2703"/>
                  </a:lnTo>
                  <a:lnTo>
                    <a:pt x="225" y="2727"/>
                  </a:lnTo>
                  <a:lnTo>
                    <a:pt x="233" y="2745"/>
                  </a:lnTo>
                  <a:lnTo>
                    <a:pt x="235" y="2751"/>
                  </a:lnTo>
                  <a:lnTo>
                    <a:pt x="237" y="2757"/>
                  </a:lnTo>
                  <a:lnTo>
                    <a:pt x="237" y="2760"/>
                  </a:lnTo>
                  <a:lnTo>
                    <a:pt x="237" y="2762"/>
                  </a:lnTo>
                  <a:lnTo>
                    <a:pt x="235" y="2762"/>
                  </a:lnTo>
                  <a:lnTo>
                    <a:pt x="233" y="2760"/>
                  </a:lnTo>
                  <a:lnTo>
                    <a:pt x="229" y="2757"/>
                  </a:lnTo>
                  <a:lnTo>
                    <a:pt x="225" y="2752"/>
                  </a:lnTo>
                  <a:lnTo>
                    <a:pt x="214" y="2737"/>
                  </a:lnTo>
                  <a:lnTo>
                    <a:pt x="200" y="2716"/>
                  </a:lnTo>
                  <a:lnTo>
                    <a:pt x="183" y="2692"/>
                  </a:lnTo>
                  <a:lnTo>
                    <a:pt x="166" y="2662"/>
                  </a:lnTo>
                  <a:lnTo>
                    <a:pt x="146" y="2630"/>
                  </a:lnTo>
                  <a:lnTo>
                    <a:pt x="126" y="2593"/>
                  </a:lnTo>
                  <a:close/>
                  <a:moveTo>
                    <a:pt x="420" y="3054"/>
                  </a:moveTo>
                  <a:lnTo>
                    <a:pt x="442" y="3092"/>
                  </a:lnTo>
                  <a:lnTo>
                    <a:pt x="462" y="3127"/>
                  </a:lnTo>
                  <a:lnTo>
                    <a:pt x="479" y="3160"/>
                  </a:lnTo>
                  <a:lnTo>
                    <a:pt x="493" y="3189"/>
                  </a:lnTo>
                  <a:lnTo>
                    <a:pt x="505" y="3213"/>
                  </a:lnTo>
                  <a:lnTo>
                    <a:pt x="513" y="3231"/>
                  </a:lnTo>
                  <a:lnTo>
                    <a:pt x="516" y="3239"/>
                  </a:lnTo>
                  <a:lnTo>
                    <a:pt x="517" y="3244"/>
                  </a:lnTo>
                  <a:lnTo>
                    <a:pt x="519" y="3248"/>
                  </a:lnTo>
                  <a:lnTo>
                    <a:pt x="517" y="3250"/>
                  </a:lnTo>
                  <a:lnTo>
                    <a:pt x="516" y="3250"/>
                  </a:lnTo>
                  <a:lnTo>
                    <a:pt x="513" y="3248"/>
                  </a:lnTo>
                  <a:lnTo>
                    <a:pt x="510" y="3244"/>
                  </a:lnTo>
                  <a:lnTo>
                    <a:pt x="505" y="3239"/>
                  </a:lnTo>
                  <a:lnTo>
                    <a:pt x="493" y="3224"/>
                  </a:lnTo>
                  <a:lnTo>
                    <a:pt x="478" y="3202"/>
                  </a:lnTo>
                  <a:lnTo>
                    <a:pt x="462" y="3175"/>
                  </a:lnTo>
                  <a:lnTo>
                    <a:pt x="442" y="3145"/>
                  </a:lnTo>
                  <a:lnTo>
                    <a:pt x="421" y="3111"/>
                  </a:lnTo>
                  <a:lnTo>
                    <a:pt x="399" y="3073"/>
                  </a:lnTo>
                  <a:lnTo>
                    <a:pt x="377" y="3035"/>
                  </a:lnTo>
                  <a:lnTo>
                    <a:pt x="357" y="3000"/>
                  </a:lnTo>
                  <a:lnTo>
                    <a:pt x="340" y="2967"/>
                  </a:lnTo>
                  <a:lnTo>
                    <a:pt x="326" y="2939"/>
                  </a:lnTo>
                  <a:lnTo>
                    <a:pt x="314" y="2914"/>
                  </a:lnTo>
                  <a:lnTo>
                    <a:pt x="306" y="2895"/>
                  </a:lnTo>
                  <a:lnTo>
                    <a:pt x="304" y="2888"/>
                  </a:lnTo>
                  <a:lnTo>
                    <a:pt x="302" y="2883"/>
                  </a:lnTo>
                  <a:lnTo>
                    <a:pt x="302" y="2878"/>
                  </a:lnTo>
                  <a:lnTo>
                    <a:pt x="302" y="2876"/>
                  </a:lnTo>
                  <a:lnTo>
                    <a:pt x="304" y="2876"/>
                  </a:lnTo>
                  <a:lnTo>
                    <a:pt x="306" y="2878"/>
                  </a:lnTo>
                  <a:lnTo>
                    <a:pt x="309" y="2882"/>
                  </a:lnTo>
                  <a:lnTo>
                    <a:pt x="314" y="2887"/>
                  </a:lnTo>
                  <a:lnTo>
                    <a:pt x="326" y="2904"/>
                  </a:lnTo>
                  <a:lnTo>
                    <a:pt x="340" y="2924"/>
                  </a:lnTo>
                  <a:lnTo>
                    <a:pt x="357" y="2951"/>
                  </a:lnTo>
                  <a:lnTo>
                    <a:pt x="377" y="2981"/>
                  </a:lnTo>
                  <a:lnTo>
                    <a:pt x="398" y="3016"/>
                  </a:lnTo>
                  <a:lnTo>
                    <a:pt x="420" y="3054"/>
                  </a:lnTo>
                  <a:close/>
                  <a:moveTo>
                    <a:pt x="234" y="2683"/>
                  </a:moveTo>
                  <a:lnTo>
                    <a:pt x="236" y="2683"/>
                  </a:lnTo>
                  <a:lnTo>
                    <a:pt x="238" y="2685"/>
                  </a:lnTo>
                  <a:lnTo>
                    <a:pt x="241" y="2689"/>
                  </a:lnTo>
                  <a:lnTo>
                    <a:pt x="246" y="2694"/>
                  </a:lnTo>
                  <a:lnTo>
                    <a:pt x="258" y="2708"/>
                  </a:lnTo>
                  <a:lnTo>
                    <a:pt x="271" y="2729"/>
                  </a:lnTo>
                  <a:lnTo>
                    <a:pt x="287" y="2754"/>
                  </a:lnTo>
                  <a:lnTo>
                    <a:pt x="306" y="2784"/>
                  </a:lnTo>
                  <a:lnTo>
                    <a:pt x="326" y="2817"/>
                  </a:lnTo>
                  <a:lnTo>
                    <a:pt x="346" y="2853"/>
                  </a:lnTo>
                  <a:lnTo>
                    <a:pt x="367" y="2889"/>
                  </a:lnTo>
                  <a:lnTo>
                    <a:pt x="386" y="2924"/>
                  </a:lnTo>
                  <a:lnTo>
                    <a:pt x="402" y="2955"/>
                  </a:lnTo>
                  <a:lnTo>
                    <a:pt x="417" y="2982"/>
                  </a:lnTo>
                  <a:lnTo>
                    <a:pt x="428" y="3007"/>
                  </a:lnTo>
                  <a:lnTo>
                    <a:pt x="435" y="3024"/>
                  </a:lnTo>
                  <a:lnTo>
                    <a:pt x="437" y="3032"/>
                  </a:lnTo>
                  <a:lnTo>
                    <a:pt x="440" y="3036"/>
                  </a:lnTo>
                  <a:lnTo>
                    <a:pt x="440" y="3041"/>
                  </a:lnTo>
                  <a:lnTo>
                    <a:pt x="440" y="3042"/>
                  </a:lnTo>
                  <a:lnTo>
                    <a:pt x="437" y="3042"/>
                  </a:lnTo>
                  <a:lnTo>
                    <a:pt x="435" y="3041"/>
                  </a:lnTo>
                  <a:lnTo>
                    <a:pt x="431" y="3037"/>
                  </a:lnTo>
                  <a:lnTo>
                    <a:pt x="426" y="3032"/>
                  </a:lnTo>
                  <a:lnTo>
                    <a:pt x="416" y="3016"/>
                  </a:lnTo>
                  <a:lnTo>
                    <a:pt x="401" y="2997"/>
                  </a:lnTo>
                  <a:lnTo>
                    <a:pt x="385" y="2971"/>
                  </a:lnTo>
                  <a:lnTo>
                    <a:pt x="366" y="2942"/>
                  </a:lnTo>
                  <a:lnTo>
                    <a:pt x="346" y="2909"/>
                  </a:lnTo>
                  <a:lnTo>
                    <a:pt x="326" y="2873"/>
                  </a:lnTo>
                  <a:lnTo>
                    <a:pt x="305" y="2837"/>
                  </a:lnTo>
                  <a:lnTo>
                    <a:pt x="286" y="2803"/>
                  </a:lnTo>
                  <a:lnTo>
                    <a:pt x="270" y="2771"/>
                  </a:lnTo>
                  <a:lnTo>
                    <a:pt x="257" y="2744"/>
                  </a:lnTo>
                  <a:lnTo>
                    <a:pt x="246" y="2719"/>
                  </a:lnTo>
                  <a:lnTo>
                    <a:pt x="238" y="2701"/>
                  </a:lnTo>
                  <a:lnTo>
                    <a:pt x="236" y="2694"/>
                  </a:lnTo>
                  <a:lnTo>
                    <a:pt x="234" y="2689"/>
                  </a:lnTo>
                  <a:lnTo>
                    <a:pt x="234" y="2685"/>
                  </a:lnTo>
                  <a:lnTo>
                    <a:pt x="234" y="2683"/>
                  </a:lnTo>
                  <a:close/>
                  <a:moveTo>
                    <a:pt x="265" y="2688"/>
                  </a:moveTo>
                  <a:lnTo>
                    <a:pt x="246" y="2653"/>
                  </a:lnTo>
                  <a:lnTo>
                    <a:pt x="228" y="2620"/>
                  </a:lnTo>
                  <a:lnTo>
                    <a:pt x="212" y="2589"/>
                  </a:lnTo>
                  <a:lnTo>
                    <a:pt x="199" y="2563"/>
                  </a:lnTo>
                  <a:lnTo>
                    <a:pt x="189" y="2540"/>
                  </a:lnTo>
                  <a:lnTo>
                    <a:pt x="181" y="2522"/>
                  </a:lnTo>
                  <a:lnTo>
                    <a:pt x="179" y="2516"/>
                  </a:lnTo>
                  <a:lnTo>
                    <a:pt x="178" y="2510"/>
                  </a:lnTo>
                  <a:lnTo>
                    <a:pt x="178" y="2507"/>
                  </a:lnTo>
                  <a:lnTo>
                    <a:pt x="178" y="2505"/>
                  </a:lnTo>
                  <a:lnTo>
                    <a:pt x="180" y="2505"/>
                  </a:lnTo>
                  <a:lnTo>
                    <a:pt x="182" y="2506"/>
                  </a:lnTo>
                  <a:lnTo>
                    <a:pt x="185" y="2509"/>
                  </a:lnTo>
                  <a:lnTo>
                    <a:pt x="190" y="2514"/>
                  </a:lnTo>
                  <a:lnTo>
                    <a:pt x="201" y="2529"/>
                  </a:lnTo>
                  <a:lnTo>
                    <a:pt x="214" y="2548"/>
                  </a:lnTo>
                  <a:lnTo>
                    <a:pt x="229" y="2573"/>
                  </a:lnTo>
                  <a:lnTo>
                    <a:pt x="247" y="2601"/>
                  </a:lnTo>
                  <a:lnTo>
                    <a:pt x="266" y="2633"/>
                  </a:lnTo>
                  <a:lnTo>
                    <a:pt x="286" y="2668"/>
                  </a:lnTo>
                  <a:lnTo>
                    <a:pt x="306" y="2703"/>
                  </a:lnTo>
                  <a:lnTo>
                    <a:pt x="323" y="2736"/>
                  </a:lnTo>
                  <a:lnTo>
                    <a:pt x="339" y="2767"/>
                  </a:lnTo>
                  <a:lnTo>
                    <a:pt x="352" y="2793"/>
                  </a:lnTo>
                  <a:lnTo>
                    <a:pt x="363" y="2816"/>
                  </a:lnTo>
                  <a:lnTo>
                    <a:pt x="369" y="2833"/>
                  </a:lnTo>
                  <a:lnTo>
                    <a:pt x="373" y="2840"/>
                  </a:lnTo>
                  <a:lnTo>
                    <a:pt x="374" y="2845"/>
                  </a:lnTo>
                  <a:lnTo>
                    <a:pt x="374" y="2849"/>
                  </a:lnTo>
                  <a:lnTo>
                    <a:pt x="374" y="2851"/>
                  </a:lnTo>
                  <a:lnTo>
                    <a:pt x="372" y="2851"/>
                  </a:lnTo>
                  <a:lnTo>
                    <a:pt x="369" y="2850"/>
                  </a:lnTo>
                  <a:lnTo>
                    <a:pt x="366" y="2847"/>
                  </a:lnTo>
                  <a:lnTo>
                    <a:pt x="362" y="2841"/>
                  </a:lnTo>
                  <a:lnTo>
                    <a:pt x="351" y="2827"/>
                  </a:lnTo>
                  <a:lnTo>
                    <a:pt x="338" y="2807"/>
                  </a:lnTo>
                  <a:lnTo>
                    <a:pt x="321" y="2783"/>
                  </a:lnTo>
                  <a:lnTo>
                    <a:pt x="304" y="2754"/>
                  </a:lnTo>
                  <a:lnTo>
                    <a:pt x="285" y="2723"/>
                  </a:lnTo>
                  <a:lnTo>
                    <a:pt x="265" y="2688"/>
                  </a:lnTo>
                  <a:close/>
                  <a:moveTo>
                    <a:pt x="554" y="3132"/>
                  </a:moveTo>
                  <a:lnTo>
                    <a:pt x="574" y="3169"/>
                  </a:lnTo>
                  <a:lnTo>
                    <a:pt x="593" y="3203"/>
                  </a:lnTo>
                  <a:lnTo>
                    <a:pt x="611" y="3233"/>
                  </a:lnTo>
                  <a:lnTo>
                    <a:pt x="625" y="3262"/>
                  </a:lnTo>
                  <a:lnTo>
                    <a:pt x="636" y="3285"/>
                  </a:lnTo>
                  <a:lnTo>
                    <a:pt x="643" y="3304"/>
                  </a:lnTo>
                  <a:lnTo>
                    <a:pt x="647" y="3310"/>
                  </a:lnTo>
                  <a:lnTo>
                    <a:pt x="648" y="3316"/>
                  </a:lnTo>
                  <a:lnTo>
                    <a:pt x="648" y="3320"/>
                  </a:lnTo>
                  <a:lnTo>
                    <a:pt x="648" y="3321"/>
                  </a:lnTo>
                  <a:lnTo>
                    <a:pt x="646" y="3321"/>
                  </a:lnTo>
                  <a:lnTo>
                    <a:pt x="643" y="3320"/>
                  </a:lnTo>
                  <a:lnTo>
                    <a:pt x="640" y="3317"/>
                  </a:lnTo>
                  <a:lnTo>
                    <a:pt x="635" y="3311"/>
                  </a:lnTo>
                  <a:lnTo>
                    <a:pt x="624" y="3297"/>
                  </a:lnTo>
                  <a:lnTo>
                    <a:pt x="608" y="3276"/>
                  </a:lnTo>
                  <a:lnTo>
                    <a:pt x="592" y="3251"/>
                  </a:lnTo>
                  <a:lnTo>
                    <a:pt x="572" y="3221"/>
                  </a:lnTo>
                  <a:lnTo>
                    <a:pt x="552" y="3189"/>
                  </a:lnTo>
                  <a:lnTo>
                    <a:pt x="531" y="3152"/>
                  </a:lnTo>
                  <a:lnTo>
                    <a:pt x="510" y="3116"/>
                  </a:lnTo>
                  <a:lnTo>
                    <a:pt x="491" y="3081"/>
                  </a:lnTo>
                  <a:lnTo>
                    <a:pt x="474" y="3049"/>
                  </a:lnTo>
                  <a:lnTo>
                    <a:pt x="460" y="3022"/>
                  </a:lnTo>
                  <a:lnTo>
                    <a:pt x="448" y="2998"/>
                  </a:lnTo>
                  <a:lnTo>
                    <a:pt x="441" y="2980"/>
                  </a:lnTo>
                  <a:lnTo>
                    <a:pt x="439" y="2973"/>
                  </a:lnTo>
                  <a:lnTo>
                    <a:pt x="437" y="2967"/>
                  </a:lnTo>
                  <a:lnTo>
                    <a:pt x="436" y="2964"/>
                  </a:lnTo>
                  <a:lnTo>
                    <a:pt x="437" y="2962"/>
                  </a:lnTo>
                  <a:lnTo>
                    <a:pt x="439" y="2962"/>
                  </a:lnTo>
                  <a:lnTo>
                    <a:pt x="442" y="2964"/>
                  </a:lnTo>
                  <a:lnTo>
                    <a:pt x="445" y="2967"/>
                  </a:lnTo>
                  <a:lnTo>
                    <a:pt x="449" y="2971"/>
                  </a:lnTo>
                  <a:lnTo>
                    <a:pt x="462" y="2987"/>
                  </a:lnTo>
                  <a:lnTo>
                    <a:pt x="476" y="3008"/>
                  </a:lnTo>
                  <a:lnTo>
                    <a:pt x="492" y="3033"/>
                  </a:lnTo>
                  <a:lnTo>
                    <a:pt x="512" y="3062"/>
                  </a:lnTo>
                  <a:lnTo>
                    <a:pt x="532" y="3095"/>
                  </a:lnTo>
                  <a:lnTo>
                    <a:pt x="554" y="3132"/>
                  </a:lnTo>
                  <a:close/>
                  <a:moveTo>
                    <a:pt x="237" y="2499"/>
                  </a:moveTo>
                  <a:lnTo>
                    <a:pt x="256" y="2532"/>
                  </a:lnTo>
                  <a:lnTo>
                    <a:pt x="273" y="2564"/>
                  </a:lnTo>
                  <a:lnTo>
                    <a:pt x="287" y="2593"/>
                  </a:lnTo>
                  <a:lnTo>
                    <a:pt x="300" y="2619"/>
                  </a:lnTo>
                  <a:lnTo>
                    <a:pt x="310" y="2640"/>
                  </a:lnTo>
                  <a:lnTo>
                    <a:pt x="317" y="2658"/>
                  </a:lnTo>
                  <a:lnTo>
                    <a:pt x="319" y="2665"/>
                  </a:lnTo>
                  <a:lnTo>
                    <a:pt x="320" y="2669"/>
                  </a:lnTo>
                  <a:lnTo>
                    <a:pt x="321" y="2673"/>
                  </a:lnTo>
                  <a:lnTo>
                    <a:pt x="320" y="2674"/>
                  </a:lnTo>
                  <a:lnTo>
                    <a:pt x="319" y="2674"/>
                  </a:lnTo>
                  <a:lnTo>
                    <a:pt x="316" y="2673"/>
                  </a:lnTo>
                  <a:lnTo>
                    <a:pt x="313" y="2670"/>
                  </a:lnTo>
                  <a:lnTo>
                    <a:pt x="309" y="2666"/>
                  </a:lnTo>
                  <a:lnTo>
                    <a:pt x="298" y="2651"/>
                  </a:lnTo>
                  <a:lnTo>
                    <a:pt x="285" y="2633"/>
                  </a:lnTo>
                  <a:lnTo>
                    <a:pt x="270" y="2610"/>
                  </a:lnTo>
                  <a:lnTo>
                    <a:pt x="253" y="2582"/>
                  </a:lnTo>
                  <a:lnTo>
                    <a:pt x="235" y="2552"/>
                  </a:lnTo>
                  <a:lnTo>
                    <a:pt x="216" y="2519"/>
                  </a:lnTo>
                  <a:lnTo>
                    <a:pt x="197" y="2485"/>
                  </a:lnTo>
                  <a:lnTo>
                    <a:pt x="181" y="2453"/>
                  </a:lnTo>
                  <a:lnTo>
                    <a:pt x="166" y="2423"/>
                  </a:lnTo>
                  <a:lnTo>
                    <a:pt x="154" y="2397"/>
                  </a:lnTo>
                  <a:lnTo>
                    <a:pt x="144" y="2375"/>
                  </a:lnTo>
                  <a:lnTo>
                    <a:pt x="137" y="2358"/>
                  </a:lnTo>
                  <a:lnTo>
                    <a:pt x="135" y="2351"/>
                  </a:lnTo>
                  <a:lnTo>
                    <a:pt x="134" y="2347"/>
                  </a:lnTo>
                  <a:lnTo>
                    <a:pt x="133" y="2343"/>
                  </a:lnTo>
                  <a:lnTo>
                    <a:pt x="134" y="2341"/>
                  </a:lnTo>
                  <a:lnTo>
                    <a:pt x="135" y="2341"/>
                  </a:lnTo>
                  <a:lnTo>
                    <a:pt x="138" y="2342"/>
                  </a:lnTo>
                  <a:lnTo>
                    <a:pt x="142" y="2346"/>
                  </a:lnTo>
                  <a:lnTo>
                    <a:pt x="145" y="2350"/>
                  </a:lnTo>
                  <a:lnTo>
                    <a:pt x="156" y="2364"/>
                  </a:lnTo>
                  <a:lnTo>
                    <a:pt x="169" y="2383"/>
                  </a:lnTo>
                  <a:lnTo>
                    <a:pt x="183" y="2407"/>
                  </a:lnTo>
                  <a:lnTo>
                    <a:pt x="201" y="2434"/>
                  </a:lnTo>
                  <a:lnTo>
                    <a:pt x="218" y="2465"/>
                  </a:lnTo>
                  <a:lnTo>
                    <a:pt x="237" y="2499"/>
                  </a:lnTo>
                  <a:close/>
                  <a:moveTo>
                    <a:pt x="380" y="2782"/>
                  </a:moveTo>
                  <a:lnTo>
                    <a:pt x="383" y="2781"/>
                  </a:lnTo>
                  <a:lnTo>
                    <a:pt x="385" y="2783"/>
                  </a:lnTo>
                  <a:lnTo>
                    <a:pt x="388" y="2786"/>
                  </a:lnTo>
                  <a:lnTo>
                    <a:pt x="393" y="2791"/>
                  </a:lnTo>
                  <a:lnTo>
                    <a:pt x="403" y="2805"/>
                  </a:lnTo>
                  <a:lnTo>
                    <a:pt x="418" y="2825"/>
                  </a:lnTo>
                  <a:lnTo>
                    <a:pt x="434" y="2849"/>
                  </a:lnTo>
                  <a:lnTo>
                    <a:pt x="452" y="2877"/>
                  </a:lnTo>
                  <a:lnTo>
                    <a:pt x="471" y="2910"/>
                  </a:lnTo>
                  <a:lnTo>
                    <a:pt x="492" y="2944"/>
                  </a:lnTo>
                  <a:lnTo>
                    <a:pt x="512" y="2980"/>
                  </a:lnTo>
                  <a:lnTo>
                    <a:pt x="529" y="3013"/>
                  </a:lnTo>
                  <a:lnTo>
                    <a:pt x="546" y="3044"/>
                  </a:lnTo>
                  <a:lnTo>
                    <a:pt x="559" y="3070"/>
                  </a:lnTo>
                  <a:lnTo>
                    <a:pt x="570" y="3093"/>
                  </a:lnTo>
                  <a:lnTo>
                    <a:pt x="578" y="3111"/>
                  </a:lnTo>
                  <a:lnTo>
                    <a:pt x="580" y="3117"/>
                  </a:lnTo>
                  <a:lnTo>
                    <a:pt x="581" y="3123"/>
                  </a:lnTo>
                  <a:lnTo>
                    <a:pt x="582" y="3126"/>
                  </a:lnTo>
                  <a:lnTo>
                    <a:pt x="581" y="3128"/>
                  </a:lnTo>
                  <a:lnTo>
                    <a:pt x="580" y="3128"/>
                  </a:lnTo>
                  <a:lnTo>
                    <a:pt x="577" y="3127"/>
                  </a:lnTo>
                  <a:lnTo>
                    <a:pt x="573" y="3124"/>
                  </a:lnTo>
                  <a:lnTo>
                    <a:pt x="569" y="3119"/>
                  </a:lnTo>
                  <a:lnTo>
                    <a:pt x="558" y="3105"/>
                  </a:lnTo>
                  <a:lnTo>
                    <a:pt x="544" y="3085"/>
                  </a:lnTo>
                  <a:lnTo>
                    <a:pt x="527" y="3060"/>
                  </a:lnTo>
                  <a:lnTo>
                    <a:pt x="510" y="3032"/>
                  </a:lnTo>
                  <a:lnTo>
                    <a:pt x="490" y="3000"/>
                  </a:lnTo>
                  <a:lnTo>
                    <a:pt x="469" y="2965"/>
                  </a:lnTo>
                  <a:lnTo>
                    <a:pt x="449" y="2930"/>
                  </a:lnTo>
                  <a:lnTo>
                    <a:pt x="432" y="2897"/>
                  </a:lnTo>
                  <a:lnTo>
                    <a:pt x="416" y="2866"/>
                  </a:lnTo>
                  <a:lnTo>
                    <a:pt x="402" y="2840"/>
                  </a:lnTo>
                  <a:lnTo>
                    <a:pt x="391" y="2817"/>
                  </a:lnTo>
                  <a:lnTo>
                    <a:pt x="384" y="2799"/>
                  </a:lnTo>
                  <a:lnTo>
                    <a:pt x="382" y="2793"/>
                  </a:lnTo>
                  <a:lnTo>
                    <a:pt x="380" y="2787"/>
                  </a:lnTo>
                  <a:lnTo>
                    <a:pt x="380" y="2783"/>
                  </a:lnTo>
                  <a:lnTo>
                    <a:pt x="380" y="2782"/>
                  </a:lnTo>
                  <a:close/>
                  <a:moveTo>
                    <a:pt x="179" y="2363"/>
                  </a:moveTo>
                  <a:lnTo>
                    <a:pt x="161" y="2330"/>
                  </a:lnTo>
                  <a:lnTo>
                    <a:pt x="146" y="2300"/>
                  </a:lnTo>
                  <a:lnTo>
                    <a:pt x="132" y="2272"/>
                  </a:lnTo>
                  <a:lnTo>
                    <a:pt x="120" y="2247"/>
                  </a:lnTo>
                  <a:lnTo>
                    <a:pt x="111" y="2226"/>
                  </a:lnTo>
                  <a:lnTo>
                    <a:pt x="104" y="2210"/>
                  </a:lnTo>
                  <a:lnTo>
                    <a:pt x="102" y="2203"/>
                  </a:lnTo>
                  <a:lnTo>
                    <a:pt x="101" y="2198"/>
                  </a:lnTo>
                  <a:lnTo>
                    <a:pt x="101" y="2194"/>
                  </a:lnTo>
                  <a:lnTo>
                    <a:pt x="101" y="2193"/>
                  </a:lnTo>
                  <a:lnTo>
                    <a:pt x="103" y="2193"/>
                  </a:lnTo>
                  <a:lnTo>
                    <a:pt x="105" y="2194"/>
                  </a:lnTo>
                  <a:lnTo>
                    <a:pt x="109" y="2198"/>
                  </a:lnTo>
                  <a:lnTo>
                    <a:pt x="112" y="2202"/>
                  </a:lnTo>
                  <a:lnTo>
                    <a:pt x="122" y="2215"/>
                  </a:lnTo>
                  <a:lnTo>
                    <a:pt x="135" y="2233"/>
                  </a:lnTo>
                  <a:lnTo>
                    <a:pt x="149" y="2256"/>
                  </a:lnTo>
                  <a:lnTo>
                    <a:pt x="166" y="2282"/>
                  </a:lnTo>
                  <a:lnTo>
                    <a:pt x="182" y="2312"/>
                  </a:lnTo>
                  <a:lnTo>
                    <a:pt x="201" y="2343"/>
                  </a:lnTo>
                  <a:lnTo>
                    <a:pt x="218" y="2376"/>
                  </a:lnTo>
                  <a:lnTo>
                    <a:pt x="235" y="2407"/>
                  </a:lnTo>
                  <a:lnTo>
                    <a:pt x="248" y="2434"/>
                  </a:lnTo>
                  <a:lnTo>
                    <a:pt x="260" y="2460"/>
                  </a:lnTo>
                  <a:lnTo>
                    <a:pt x="270" y="2480"/>
                  </a:lnTo>
                  <a:lnTo>
                    <a:pt x="275" y="2497"/>
                  </a:lnTo>
                  <a:lnTo>
                    <a:pt x="277" y="2503"/>
                  </a:lnTo>
                  <a:lnTo>
                    <a:pt x="279" y="2508"/>
                  </a:lnTo>
                  <a:lnTo>
                    <a:pt x="280" y="2512"/>
                  </a:lnTo>
                  <a:lnTo>
                    <a:pt x="279" y="2513"/>
                  </a:lnTo>
                  <a:lnTo>
                    <a:pt x="277" y="2513"/>
                  </a:lnTo>
                  <a:lnTo>
                    <a:pt x="275" y="2512"/>
                  </a:lnTo>
                  <a:lnTo>
                    <a:pt x="272" y="2509"/>
                  </a:lnTo>
                  <a:lnTo>
                    <a:pt x="268" y="2505"/>
                  </a:lnTo>
                  <a:lnTo>
                    <a:pt x="258" y="2491"/>
                  </a:lnTo>
                  <a:lnTo>
                    <a:pt x="246" y="2474"/>
                  </a:lnTo>
                  <a:lnTo>
                    <a:pt x="230" y="2451"/>
                  </a:lnTo>
                  <a:lnTo>
                    <a:pt x="215" y="2425"/>
                  </a:lnTo>
                  <a:lnTo>
                    <a:pt x="197" y="2395"/>
                  </a:lnTo>
                  <a:lnTo>
                    <a:pt x="179" y="2363"/>
                  </a:lnTo>
                  <a:close/>
                  <a:moveTo>
                    <a:pt x="527" y="2951"/>
                  </a:moveTo>
                  <a:lnTo>
                    <a:pt x="526" y="2951"/>
                  </a:lnTo>
                  <a:lnTo>
                    <a:pt x="523" y="2950"/>
                  </a:lnTo>
                  <a:lnTo>
                    <a:pt x="520" y="2946"/>
                  </a:lnTo>
                  <a:lnTo>
                    <a:pt x="515" y="2941"/>
                  </a:lnTo>
                  <a:lnTo>
                    <a:pt x="504" y="2928"/>
                  </a:lnTo>
                  <a:lnTo>
                    <a:pt x="491" y="2909"/>
                  </a:lnTo>
                  <a:lnTo>
                    <a:pt x="476" y="2885"/>
                  </a:lnTo>
                  <a:lnTo>
                    <a:pt x="458" y="2859"/>
                  </a:lnTo>
                  <a:lnTo>
                    <a:pt x="440" y="2828"/>
                  </a:lnTo>
                  <a:lnTo>
                    <a:pt x="420" y="2794"/>
                  </a:lnTo>
                  <a:lnTo>
                    <a:pt x="401" y="2760"/>
                  </a:lnTo>
                  <a:lnTo>
                    <a:pt x="384" y="2728"/>
                  </a:lnTo>
                  <a:lnTo>
                    <a:pt x="369" y="2699"/>
                  </a:lnTo>
                  <a:lnTo>
                    <a:pt x="356" y="2672"/>
                  </a:lnTo>
                  <a:lnTo>
                    <a:pt x="346" y="2650"/>
                  </a:lnTo>
                  <a:lnTo>
                    <a:pt x="340" y="2633"/>
                  </a:lnTo>
                  <a:lnTo>
                    <a:pt x="338" y="2626"/>
                  </a:lnTo>
                  <a:lnTo>
                    <a:pt x="336" y="2622"/>
                  </a:lnTo>
                  <a:lnTo>
                    <a:pt x="336" y="2617"/>
                  </a:lnTo>
                  <a:lnTo>
                    <a:pt x="337" y="2616"/>
                  </a:lnTo>
                  <a:lnTo>
                    <a:pt x="338" y="2615"/>
                  </a:lnTo>
                  <a:lnTo>
                    <a:pt x="340" y="2617"/>
                  </a:lnTo>
                  <a:lnTo>
                    <a:pt x="344" y="2621"/>
                  </a:lnTo>
                  <a:lnTo>
                    <a:pt x="348" y="2625"/>
                  </a:lnTo>
                  <a:lnTo>
                    <a:pt x="359" y="2639"/>
                  </a:lnTo>
                  <a:lnTo>
                    <a:pt x="372" y="2658"/>
                  </a:lnTo>
                  <a:lnTo>
                    <a:pt x="387" y="2682"/>
                  </a:lnTo>
                  <a:lnTo>
                    <a:pt x="405" y="2710"/>
                  </a:lnTo>
                  <a:lnTo>
                    <a:pt x="423" y="2740"/>
                  </a:lnTo>
                  <a:lnTo>
                    <a:pt x="443" y="2773"/>
                  </a:lnTo>
                  <a:lnTo>
                    <a:pt x="462" y="2807"/>
                  </a:lnTo>
                  <a:lnTo>
                    <a:pt x="479" y="2839"/>
                  </a:lnTo>
                  <a:lnTo>
                    <a:pt x="494" y="2868"/>
                  </a:lnTo>
                  <a:lnTo>
                    <a:pt x="506" y="2895"/>
                  </a:lnTo>
                  <a:lnTo>
                    <a:pt x="517" y="2917"/>
                  </a:lnTo>
                  <a:lnTo>
                    <a:pt x="524" y="2933"/>
                  </a:lnTo>
                  <a:lnTo>
                    <a:pt x="526" y="2940"/>
                  </a:lnTo>
                  <a:lnTo>
                    <a:pt x="527" y="2945"/>
                  </a:lnTo>
                  <a:lnTo>
                    <a:pt x="528" y="2948"/>
                  </a:lnTo>
                  <a:lnTo>
                    <a:pt x="527" y="2951"/>
                  </a:lnTo>
                  <a:close/>
                  <a:moveTo>
                    <a:pt x="154" y="2222"/>
                  </a:moveTo>
                  <a:lnTo>
                    <a:pt x="136" y="2191"/>
                  </a:lnTo>
                  <a:lnTo>
                    <a:pt x="121" y="2161"/>
                  </a:lnTo>
                  <a:lnTo>
                    <a:pt x="108" y="2134"/>
                  </a:lnTo>
                  <a:lnTo>
                    <a:pt x="97" y="2110"/>
                  </a:lnTo>
                  <a:lnTo>
                    <a:pt x="88" y="2090"/>
                  </a:lnTo>
                  <a:lnTo>
                    <a:pt x="81" y="2074"/>
                  </a:lnTo>
                  <a:lnTo>
                    <a:pt x="79" y="2067"/>
                  </a:lnTo>
                  <a:lnTo>
                    <a:pt x="78" y="2063"/>
                  </a:lnTo>
                  <a:lnTo>
                    <a:pt x="78" y="2060"/>
                  </a:lnTo>
                  <a:lnTo>
                    <a:pt x="79" y="2057"/>
                  </a:lnTo>
                  <a:lnTo>
                    <a:pt x="80" y="2057"/>
                  </a:lnTo>
                  <a:lnTo>
                    <a:pt x="82" y="2058"/>
                  </a:lnTo>
                  <a:lnTo>
                    <a:pt x="86" y="2062"/>
                  </a:lnTo>
                  <a:lnTo>
                    <a:pt x="90" y="2066"/>
                  </a:lnTo>
                  <a:lnTo>
                    <a:pt x="100" y="2079"/>
                  </a:lnTo>
                  <a:lnTo>
                    <a:pt x="111" y="2096"/>
                  </a:lnTo>
                  <a:lnTo>
                    <a:pt x="125" y="2118"/>
                  </a:lnTo>
                  <a:lnTo>
                    <a:pt x="140" y="2144"/>
                  </a:lnTo>
                  <a:lnTo>
                    <a:pt x="157" y="2172"/>
                  </a:lnTo>
                  <a:lnTo>
                    <a:pt x="174" y="2203"/>
                  </a:lnTo>
                  <a:lnTo>
                    <a:pt x="191" y="2234"/>
                  </a:lnTo>
                  <a:lnTo>
                    <a:pt x="206" y="2263"/>
                  </a:lnTo>
                  <a:lnTo>
                    <a:pt x="219" y="2291"/>
                  </a:lnTo>
                  <a:lnTo>
                    <a:pt x="231" y="2315"/>
                  </a:lnTo>
                  <a:lnTo>
                    <a:pt x="240" y="2335"/>
                  </a:lnTo>
                  <a:lnTo>
                    <a:pt x="246" y="2351"/>
                  </a:lnTo>
                  <a:lnTo>
                    <a:pt x="248" y="2357"/>
                  </a:lnTo>
                  <a:lnTo>
                    <a:pt x="249" y="2361"/>
                  </a:lnTo>
                  <a:lnTo>
                    <a:pt x="249" y="2364"/>
                  </a:lnTo>
                  <a:lnTo>
                    <a:pt x="248" y="2366"/>
                  </a:lnTo>
                  <a:lnTo>
                    <a:pt x="247" y="2366"/>
                  </a:lnTo>
                  <a:lnTo>
                    <a:pt x="245" y="2365"/>
                  </a:lnTo>
                  <a:lnTo>
                    <a:pt x="241" y="2362"/>
                  </a:lnTo>
                  <a:lnTo>
                    <a:pt x="238" y="2359"/>
                  </a:lnTo>
                  <a:lnTo>
                    <a:pt x="228" y="2346"/>
                  </a:lnTo>
                  <a:lnTo>
                    <a:pt x="216" y="2328"/>
                  </a:lnTo>
                  <a:lnTo>
                    <a:pt x="202" y="2307"/>
                  </a:lnTo>
                  <a:lnTo>
                    <a:pt x="187" y="2281"/>
                  </a:lnTo>
                  <a:lnTo>
                    <a:pt x="170" y="2254"/>
                  </a:lnTo>
                  <a:lnTo>
                    <a:pt x="154" y="2222"/>
                  </a:lnTo>
                  <a:close/>
                  <a:moveTo>
                    <a:pt x="384" y="2637"/>
                  </a:moveTo>
                  <a:lnTo>
                    <a:pt x="365" y="2604"/>
                  </a:lnTo>
                  <a:lnTo>
                    <a:pt x="349" y="2574"/>
                  </a:lnTo>
                  <a:lnTo>
                    <a:pt x="334" y="2545"/>
                  </a:lnTo>
                  <a:lnTo>
                    <a:pt x="322" y="2520"/>
                  </a:lnTo>
                  <a:lnTo>
                    <a:pt x="313" y="2499"/>
                  </a:lnTo>
                  <a:lnTo>
                    <a:pt x="307" y="2483"/>
                  </a:lnTo>
                  <a:lnTo>
                    <a:pt x="305" y="2476"/>
                  </a:lnTo>
                  <a:lnTo>
                    <a:pt x="304" y="2472"/>
                  </a:lnTo>
                  <a:lnTo>
                    <a:pt x="303" y="2468"/>
                  </a:lnTo>
                  <a:lnTo>
                    <a:pt x="304" y="2466"/>
                  </a:lnTo>
                  <a:lnTo>
                    <a:pt x="305" y="2466"/>
                  </a:lnTo>
                  <a:lnTo>
                    <a:pt x="308" y="2467"/>
                  </a:lnTo>
                  <a:lnTo>
                    <a:pt x="311" y="2471"/>
                  </a:lnTo>
                  <a:lnTo>
                    <a:pt x="315" y="2475"/>
                  </a:lnTo>
                  <a:lnTo>
                    <a:pt x="326" y="2488"/>
                  </a:lnTo>
                  <a:lnTo>
                    <a:pt x="338" y="2506"/>
                  </a:lnTo>
                  <a:lnTo>
                    <a:pt x="353" y="2529"/>
                  </a:lnTo>
                  <a:lnTo>
                    <a:pt x="369" y="2555"/>
                  </a:lnTo>
                  <a:lnTo>
                    <a:pt x="387" y="2585"/>
                  </a:lnTo>
                  <a:lnTo>
                    <a:pt x="406" y="2616"/>
                  </a:lnTo>
                  <a:lnTo>
                    <a:pt x="423" y="2649"/>
                  </a:lnTo>
                  <a:lnTo>
                    <a:pt x="440" y="2680"/>
                  </a:lnTo>
                  <a:lnTo>
                    <a:pt x="455" y="2708"/>
                  </a:lnTo>
                  <a:lnTo>
                    <a:pt x="467" y="2733"/>
                  </a:lnTo>
                  <a:lnTo>
                    <a:pt x="476" y="2754"/>
                  </a:lnTo>
                  <a:lnTo>
                    <a:pt x="482" y="2771"/>
                  </a:lnTo>
                  <a:lnTo>
                    <a:pt x="485" y="2777"/>
                  </a:lnTo>
                  <a:lnTo>
                    <a:pt x="486" y="2782"/>
                  </a:lnTo>
                  <a:lnTo>
                    <a:pt x="486" y="2785"/>
                  </a:lnTo>
                  <a:lnTo>
                    <a:pt x="486" y="2787"/>
                  </a:lnTo>
                  <a:lnTo>
                    <a:pt x="483" y="2787"/>
                  </a:lnTo>
                  <a:lnTo>
                    <a:pt x="481" y="2786"/>
                  </a:lnTo>
                  <a:lnTo>
                    <a:pt x="478" y="2783"/>
                  </a:lnTo>
                  <a:lnTo>
                    <a:pt x="474" y="2779"/>
                  </a:lnTo>
                  <a:lnTo>
                    <a:pt x="464" y="2765"/>
                  </a:lnTo>
                  <a:lnTo>
                    <a:pt x="451" y="2748"/>
                  </a:lnTo>
                  <a:lnTo>
                    <a:pt x="436" y="2725"/>
                  </a:lnTo>
                  <a:lnTo>
                    <a:pt x="420" y="2699"/>
                  </a:lnTo>
                  <a:lnTo>
                    <a:pt x="402" y="2669"/>
                  </a:lnTo>
                  <a:lnTo>
                    <a:pt x="384" y="2637"/>
                  </a:lnTo>
                  <a:close/>
                  <a:moveTo>
                    <a:pt x="137" y="2096"/>
                  </a:moveTo>
                  <a:lnTo>
                    <a:pt x="122" y="2065"/>
                  </a:lnTo>
                  <a:lnTo>
                    <a:pt x="107" y="2037"/>
                  </a:lnTo>
                  <a:lnTo>
                    <a:pt x="94" y="2010"/>
                  </a:lnTo>
                  <a:lnTo>
                    <a:pt x="84" y="1987"/>
                  </a:lnTo>
                  <a:lnTo>
                    <a:pt x="76" y="1967"/>
                  </a:lnTo>
                  <a:lnTo>
                    <a:pt x="70" y="1952"/>
                  </a:lnTo>
                  <a:lnTo>
                    <a:pt x="68" y="1947"/>
                  </a:lnTo>
                  <a:lnTo>
                    <a:pt x="67" y="1942"/>
                  </a:lnTo>
                  <a:lnTo>
                    <a:pt x="67" y="1939"/>
                  </a:lnTo>
                  <a:lnTo>
                    <a:pt x="68" y="1937"/>
                  </a:lnTo>
                  <a:lnTo>
                    <a:pt x="69" y="1937"/>
                  </a:lnTo>
                  <a:lnTo>
                    <a:pt x="71" y="1938"/>
                  </a:lnTo>
                  <a:lnTo>
                    <a:pt x="75" y="1940"/>
                  </a:lnTo>
                  <a:lnTo>
                    <a:pt x="78" y="1944"/>
                  </a:lnTo>
                  <a:lnTo>
                    <a:pt x="87" y="1957"/>
                  </a:lnTo>
                  <a:lnTo>
                    <a:pt x="99" y="1973"/>
                  </a:lnTo>
                  <a:lnTo>
                    <a:pt x="126" y="2018"/>
                  </a:lnTo>
                  <a:lnTo>
                    <a:pt x="159" y="2076"/>
                  </a:lnTo>
                  <a:lnTo>
                    <a:pt x="190" y="2134"/>
                  </a:lnTo>
                  <a:lnTo>
                    <a:pt x="213" y="2183"/>
                  </a:lnTo>
                  <a:lnTo>
                    <a:pt x="222" y="2203"/>
                  </a:lnTo>
                  <a:lnTo>
                    <a:pt x="227" y="2218"/>
                  </a:lnTo>
                  <a:lnTo>
                    <a:pt x="229" y="2224"/>
                  </a:lnTo>
                  <a:lnTo>
                    <a:pt x="230" y="2228"/>
                  </a:lnTo>
                  <a:lnTo>
                    <a:pt x="230" y="2232"/>
                  </a:lnTo>
                  <a:lnTo>
                    <a:pt x="229" y="2234"/>
                  </a:lnTo>
                  <a:lnTo>
                    <a:pt x="228" y="2234"/>
                  </a:lnTo>
                  <a:lnTo>
                    <a:pt x="226" y="2233"/>
                  </a:lnTo>
                  <a:lnTo>
                    <a:pt x="223" y="2231"/>
                  </a:lnTo>
                  <a:lnTo>
                    <a:pt x="218" y="2226"/>
                  </a:lnTo>
                  <a:lnTo>
                    <a:pt x="210" y="2214"/>
                  </a:lnTo>
                  <a:lnTo>
                    <a:pt x="197" y="2198"/>
                  </a:lnTo>
                  <a:lnTo>
                    <a:pt x="184" y="2177"/>
                  </a:lnTo>
                  <a:lnTo>
                    <a:pt x="170" y="2153"/>
                  </a:lnTo>
                  <a:lnTo>
                    <a:pt x="154" y="2125"/>
                  </a:lnTo>
                  <a:lnTo>
                    <a:pt x="137" y="2096"/>
                  </a:lnTo>
                  <a:close/>
                  <a:moveTo>
                    <a:pt x="379" y="2474"/>
                  </a:moveTo>
                  <a:lnTo>
                    <a:pt x="397" y="2506"/>
                  </a:lnTo>
                  <a:lnTo>
                    <a:pt x="412" y="2535"/>
                  </a:lnTo>
                  <a:lnTo>
                    <a:pt x="426" y="2562"/>
                  </a:lnTo>
                  <a:lnTo>
                    <a:pt x="437" y="2586"/>
                  </a:lnTo>
                  <a:lnTo>
                    <a:pt x="446" y="2606"/>
                  </a:lnTo>
                  <a:lnTo>
                    <a:pt x="453" y="2623"/>
                  </a:lnTo>
                  <a:lnTo>
                    <a:pt x="455" y="2628"/>
                  </a:lnTo>
                  <a:lnTo>
                    <a:pt x="456" y="2633"/>
                  </a:lnTo>
                  <a:lnTo>
                    <a:pt x="456" y="2637"/>
                  </a:lnTo>
                  <a:lnTo>
                    <a:pt x="455" y="2638"/>
                  </a:lnTo>
                  <a:lnTo>
                    <a:pt x="454" y="2639"/>
                  </a:lnTo>
                  <a:lnTo>
                    <a:pt x="452" y="2637"/>
                  </a:lnTo>
                  <a:lnTo>
                    <a:pt x="448" y="2635"/>
                  </a:lnTo>
                  <a:lnTo>
                    <a:pt x="444" y="2631"/>
                  </a:lnTo>
                  <a:lnTo>
                    <a:pt x="434" y="2619"/>
                  </a:lnTo>
                  <a:lnTo>
                    <a:pt x="422" y="2601"/>
                  </a:lnTo>
                  <a:lnTo>
                    <a:pt x="408" y="2579"/>
                  </a:lnTo>
                  <a:lnTo>
                    <a:pt x="393" y="2554"/>
                  </a:lnTo>
                  <a:lnTo>
                    <a:pt x="375" y="2525"/>
                  </a:lnTo>
                  <a:lnTo>
                    <a:pt x="357" y="2495"/>
                  </a:lnTo>
                  <a:lnTo>
                    <a:pt x="340" y="2463"/>
                  </a:lnTo>
                  <a:lnTo>
                    <a:pt x="325" y="2433"/>
                  </a:lnTo>
                  <a:lnTo>
                    <a:pt x="310" y="2406"/>
                  </a:lnTo>
                  <a:lnTo>
                    <a:pt x="299" y="2382"/>
                  </a:lnTo>
                  <a:lnTo>
                    <a:pt x="291" y="2361"/>
                  </a:lnTo>
                  <a:lnTo>
                    <a:pt x="284" y="2346"/>
                  </a:lnTo>
                  <a:lnTo>
                    <a:pt x="283" y="2339"/>
                  </a:lnTo>
                  <a:lnTo>
                    <a:pt x="282" y="2335"/>
                  </a:lnTo>
                  <a:lnTo>
                    <a:pt x="281" y="2330"/>
                  </a:lnTo>
                  <a:lnTo>
                    <a:pt x="282" y="2329"/>
                  </a:lnTo>
                  <a:lnTo>
                    <a:pt x="283" y="2328"/>
                  </a:lnTo>
                  <a:lnTo>
                    <a:pt x="286" y="2330"/>
                  </a:lnTo>
                  <a:lnTo>
                    <a:pt x="290" y="2332"/>
                  </a:lnTo>
                  <a:lnTo>
                    <a:pt x="293" y="2337"/>
                  </a:lnTo>
                  <a:lnTo>
                    <a:pt x="303" y="2350"/>
                  </a:lnTo>
                  <a:lnTo>
                    <a:pt x="315" y="2368"/>
                  </a:lnTo>
                  <a:lnTo>
                    <a:pt x="329" y="2389"/>
                  </a:lnTo>
                  <a:lnTo>
                    <a:pt x="345" y="2415"/>
                  </a:lnTo>
                  <a:lnTo>
                    <a:pt x="362" y="2443"/>
                  </a:lnTo>
                  <a:lnTo>
                    <a:pt x="379" y="2474"/>
                  </a:lnTo>
                  <a:close/>
                  <a:moveTo>
                    <a:pt x="133" y="1982"/>
                  </a:moveTo>
                  <a:lnTo>
                    <a:pt x="117" y="1952"/>
                  </a:lnTo>
                  <a:lnTo>
                    <a:pt x="103" y="1925"/>
                  </a:lnTo>
                  <a:lnTo>
                    <a:pt x="91" y="1900"/>
                  </a:lnTo>
                  <a:lnTo>
                    <a:pt x="81" y="1878"/>
                  </a:lnTo>
                  <a:lnTo>
                    <a:pt x="74" y="1859"/>
                  </a:lnTo>
                  <a:lnTo>
                    <a:pt x="68" y="1844"/>
                  </a:lnTo>
                  <a:lnTo>
                    <a:pt x="66" y="1838"/>
                  </a:lnTo>
                  <a:lnTo>
                    <a:pt x="66" y="1834"/>
                  </a:lnTo>
                  <a:lnTo>
                    <a:pt x="66" y="1830"/>
                  </a:lnTo>
                  <a:lnTo>
                    <a:pt x="66" y="1828"/>
                  </a:lnTo>
                  <a:lnTo>
                    <a:pt x="68" y="1828"/>
                  </a:lnTo>
                  <a:lnTo>
                    <a:pt x="70" y="1829"/>
                  </a:lnTo>
                  <a:lnTo>
                    <a:pt x="73" y="1832"/>
                  </a:lnTo>
                  <a:lnTo>
                    <a:pt x="77" y="1836"/>
                  </a:lnTo>
                  <a:lnTo>
                    <a:pt x="86" y="1848"/>
                  </a:lnTo>
                  <a:lnTo>
                    <a:pt x="97" y="1863"/>
                  </a:lnTo>
                  <a:lnTo>
                    <a:pt x="109" y="1883"/>
                  </a:lnTo>
                  <a:lnTo>
                    <a:pt x="123" y="1907"/>
                  </a:lnTo>
                  <a:lnTo>
                    <a:pt x="138" y="1933"/>
                  </a:lnTo>
                  <a:lnTo>
                    <a:pt x="154" y="1962"/>
                  </a:lnTo>
                  <a:lnTo>
                    <a:pt x="169" y="1990"/>
                  </a:lnTo>
                  <a:lnTo>
                    <a:pt x="183" y="2018"/>
                  </a:lnTo>
                  <a:lnTo>
                    <a:pt x="195" y="2043"/>
                  </a:lnTo>
                  <a:lnTo>
                    <a:pt x="205" y="2065"/>
                  </a:lnTo>
                  <a:lnTo>
                    <a:pt x="214" y="2085"/>
                  </a:lnTo>
                  <a:lnTo>
                    <a:pt x="218" y="2099"/>
                  </a:lnTo>
                  <a:lnTo>
                    <a:pt x="220" y="2104"/>
                  </a:lnTo>
                  <a:lnTo>
                    <a:pt x="222" y="2109"/>
                  </a:lnTo>
                  <a:lnTo>
                    <a:pt x="222" y="2112"/>
                  </a:lnTo>
                  <a:lnTo>
                    <a:pt x="220" y="2114"/>
                  </a:lnTo>
                  <a:lnTo>
                    <a:pt x="219" y="2114"/>
                  </a:lnTo>
                  <a:lnTo>
                    <a:pt x="217" y="2113"/>
                  </a:lnTo>
                  <a:lnTo>
                    <a:pt x="214" y="2111"/>
                  </a:lnTo>
                  <a:lnTo>
                    <a:pt x="211" y="2107"/>
                  </a:lnTo>
                  <a:lnTo>
                    <a:pt x="202" y="2096"/>
                  </a:lnTo>
                  <a:lnTo>
                    <a:pt x="191" y="2079"/>
                  </a:lnTo>
                  <a:lnTo>
                    <a:pt x="178" y="2060"/>
                  </a:lnTo>
                  <a:lnTo>
                    <a:pt x="163" y="2037"/>
                  </a:lnTo>
                  <a:lnTo>
                    <a:pt x="148" y="2010"/>
                  </a:lnTo>
                  <a:lnTo>
                    <a:pt x="133" y="1982"/>
                  </a:lnTo>
                  <a:close/>
                  <a:moveTo>
                    <a:pt x="343" y="2365"/>
                  </a:moveTo>
                  <a:lnTo>
                    <a:pt x="326" y="2336"/>
                  </a:lnTo>
                  <a:lnTo>
                    <a:pt x="311" y="2306"/>
                  </a:lnTo>
                  <a:lnTo>
                    <a:pt x="298" y="2280"/>
                  </a:lnTo>
                  <a:lnTo>
                    <a:pt x="287" y="2257"/>
                  </a:lnTo>
                  <a:lnTo>
                    <a:pt x="279" y="2237"/>
                  </a:lnTo>
                  <a:lnTo>
                    <a:pt x="273" y="2222"/>
                  </a:lnTo>
                  <a:lnTo>
                    <a:pt x="271" y="2216"/>
                  </a:lnTo>
                  <a:lnTo>
                    <a:pt x="271" y="2211"/>
                  </a:lnTo>
                  <a:lnTo>
                    <a:pt x="270" y="2208"/>
                  </a:lnTo>
                  <a:lnTo>
                    <a:pt x="271" y="2206"/>
                  </a:lnTo>
                  <a:lnTo>
                    <a:pt x="273" y="2205"/>
                  </a:lnTo>
                  <a:lnTo>
                    <a:pt x="275" y="2208"/>
                  </a:lnTo>
                  <a:lnTo>
                    <a:pt x="279" y="2210"/>
                  </a:lnTo>
                  <a:lnTo>
                    <a:pt x="282" y="2214"/>
                  </a:lnTo>
                  <a:lnTo>
                    <a:pt x="292" y="2226"/>
                  </a:lnTo>
                  <a:lnTo>
                    <a:pt x="303" y="2243"/>
                  </a:lnTo>
                  <a:lnTo>
                    <a:pt x="317" y="2263"/>
                  </a:lnTo>
                  <a:lnTo>
                    <a:pt x="332" y="2288"/>
                  </a:lnTo>
                  <a:lnTo>
                    <a:pt x="348" y="2315"/>
                  </a:lnTo>
                  <a:lnTo>
                    <a:pt x="365" y="2345"/>
                  </a:lnTo>
                  <a:lnTo>
                    <a:pt x="382" y="2375"/>
                  </a:lnTo>
                  <a:lnTo>
                    <a:pt x="396" y="2404"/>
                  </a:lnTo>
                  <a:lnTo>
                    <a:pt x="409" y="2430"/>
                  </a:lnTo>
                  <a:lnTo>
                    <a:pt x="420" y="2453"/>
                  </a:lnTo>
                  <a:lnTo>
                    <a:pt x="429" y="2473"/>
                  </a:lnTo>
                  <a:lnTo>
                    <a:pt x="434" y="2488"/>
                  </a:lnTo>
                  <a:lnTo>
                    <a:pt x="436" y="2495"/>
                  </a:lnTo>
                  <a:lnTo>
                    <a:pt x="437" y="2499"/>
                  </a:lnTo>
                  <a:lnTo>
                    <a:pt x="437" y="2502"/>
                  </a:lnTo>
                  <a:lnTo>
                    <a:pt x="436" y="2505"/>
                  </a:lnTo>
                  <a:lnTo>
                    <a:pt x="435" y="2505"/>
                  </a:lnTo>
                  <a:lnTo>
                    <a:pt x="433" y="2503"/>
                  </a:lnTo>
                  <a:lnTo>
                    <a:pt x="430" y="2500"/>
                  </a:lnTo>
                  <a:lnTo>
                    <a:pt x="425" y="2497"/>
                  </a:lnTo>
                  <a:lnTo>
                    <a:pt x="417" y="2485"/>
                  </a:lnTo>
                  <a:lnTo>
                    <a:pt x="405" y="2467"/>
                  </a:lnTo>
                  <a:lnTo>
                    <a:pt x="390" y="2446"/>
                  </a:lnTo>
                  <a:lnTo>
                    <a:pt x="376" y="2422"/>
                  </a:lnTo>
                  <a:lnTo>
                    <a:pt x="360" y="2395"/>
                  </a:lnTo>
                  <a:lnTo>
                    <a:pt x="343" y="2365"/>
                  </a:lnTo>
                  <a:close/>
                  <a:moveTo>
                    <a:pt x="591" y="2745"/>
                  </a:moveTo>
                  <a:lnTo>
                    <a:pt x="608" y="2775"/>
                  </a:lnTo>
                  <a:lnTo>
                    <a:pt x="625" y="2806"/>
                  </a:lnTo>
                  <a:lnTo>
                    <a:pt x="639" y="2832"/>
                  </a:lnTo>
                  <a:lnTo>
                    <a:pt x="650" y="2856"/>
                  </a:lnTo>
                  <a:lnTo>
                    <a:pt x="660" y="2877"/>
                  </a:lnTo>
                  <a:lnTo>
                    <a:pt x="665" y="2894"/>
                  </a:lnTo>
                  <a:lnTo>
                    <a:pt x="668" y="2900"/>
                  </a:lnTo>
                  <a:lnTo>
                    <a:pt x="669" y="2905"/>
                  </a:lnTo>
                  <a:lnTo>
                    <a:pt x="669" y="2908"/>
                  </a:lnTo>
                  <a:lnTo>
                    <a:pt x="669" y="2910"/>
                  </a:lnTo>
                  <a:lnTo>
                    <a:pt x="666" y="2910"/>
                  </a:lnTo>
                  <a:lnTo>
                    <a:pt x="664" y="2909"/>
                  </a:lnTo>
                  <a:lnTo>
                    <a:pt x="661" y="2906"/>
                  </a:lnTo>
                  <a:lnTo>
                    <a:pt x="657" y="2901"/>
                  </a:lnTo>
                  <a:lnTo>
                    <a:pt x="647" y="2889"/>
                  </a:lnTo>
                  <a:lnTo>
                    <a:pt x="634" y="2872"/>
                  </a:lnTo>
                  <a:lnTo>
                    <a:pt x="619" y="2851"/>
                  </a:lnTo>
                  <a:lnTo>
                    <a:pt x="603" y="2826"/>
                  </a:lnTo>
                  <a:lnTo>
                    <a:pt x="585" y="2797"/>
                  </a:lnTo>
                  <a:lnTo>
                    <a:pt x="568" y="2765"/>
                  </a:lnTo>
                  <a:lnTo>
                    <a:pt x="550" y="2735"/>
                  </a:lnTo>
                  <a:lnTo>
                    <a:pt x="534" y="2704"/>
                  </a:lnTo>
                  <a:lnTo>
                    <a:pt x="520" y="2677"/>
                  </a:lnTo>
                  <a:lnTo>
                    <a:pt x="509" y="2653"/>
                  </a:lnTo>
                  <a:lnTo>
                    <a:pt x="499" y="2632"/>
                  </a:lnTo>
                  <a:lnTo>
                    <a:pt x="493" y="2616"/>
                  </a:lnTo>
                  <a:lnTo>
                    <a:pt x="491" y="2610"/>
                  </a:lnTo>
                  <a:lnTo>
                    <a:pt x="490" y="2604"/>
                  </a:lnTo>
                  <a:lnTo>
                    <a:pt x="490" y="2601"/>
                  </a:lnTo>
                  <a:lnTo>
                    <a:pt x="490" y="2599"/>
                  </a:lnTo>
                  <a:lnTo>
                    <a:pt x="492" y="2599"/>
                  </a:lnTo>
                  <a:lnTo>
                    <a:pt x="494" y="2600"/>
                  </a:lnTo>
                  <a:lnTo>
                    <a:pt x="498" y="2603"/>
                  </a:lnTo>
                  <a:lnTo>
                    <a:pt x="502" y="2608"/>
                  </a:lnTo>
                  <a:lnTo>
                    <a:pt x="512" y="2620"/>
                  </a:lnTo>
                  <a:lnTo>
                    <a:pt x="525" y="2637"/>
                  </a:lnTo>
                  <a:lnTo>
                    <a:pt x="539" y="2659"/>
                  </a:lnTo>
                  <a:lnTo>
                    <a:pt x="556" y="2684"/>
                  </a:lnTo>
                  <a:lnTo>
                    <a:pt x="573" y="2713"/>
                  </a:lnTo>
                  <a:lnTo>
                    <a:pt x="591" y="2745"/>
                  </a:lnTo>
                  <a:close/>
                  <a:moveTo>
                    <a:pt x="138" y="1881"/>
                  </a:moveTo>
                  <a:lnTo>
                    <a:pt x="124" y="1852"/>
                  </a:lnTo>
                  <a:lnTo>
                    <a:pt x="110" y="1826"/>
                  </a:lnTo>
                  <a:lnTo>
                    <a:pt x="99" y="1802"/>
                  </a:lnTo>
                  <a:lnTo>
                    <a:pt x="89" y="1780"/>
                  </a:lnTo>
                  <a:lnTo>
                    <a:pt x="81" y="1762"/>
                  </a:lnTo>
                  <a:lnTo>
                    <a:pt x="77" y="1748"/>
                  </a:lnTo>
                  <a:lnTo>
                    <a:pt x="75" y="1743"/>
                  </a:lnTo>
                  <a:lnTo>
                    <a:pt x="75" y="1738"/>
                  </a:lnTo>
                  <a:lnTo>
                    <a:pt x="75" y="1735"/>
                  </a:lnTo>
                  <a:lnTo>
                    <a:pt x="75" y="1733"/>
                  </a:lnTo>
                  <a:lnTo>
                    <a:pt x="77" y="1733"/>
                  </a:lnTo>
                  <a:lnTo>
                    <a:pt x="79" y="1734"/>
                  </a:lnTo>
                  <a:lnTo>
                    <a:pt x="81" y="1736"/>
                  </a:lnTo>
                  <a:lnTo>
                    <a:pt x="85" y="1741"/>
                  </a:lnTo>
                  <a:lnTo>
                    <a:pt x="93" y="1752"/>
                  </a:lnTo>
                  <a:lnTo>
                    <a:pt x="104" y="1767"/>
                  </a:lnTo>
                  <a:lnTo>
                    <a:pt x="130" y="1809"/>
                  </a:lnTo>
                  <a:lnTo>
                    <a:pt x="159" y="1861"/>
                  </a:lnTo>
                  <a:lnTo>
                    <a:pt x="188" y="1915"/>
                  </a:lnTo>
                  <a:lnTo>
                    <a:pt x="208" y="1961"/>
                  </a:lnTo>
                  <a:lnTo>
                    <a:pt x="216" y="1980"/>
                  </a:lnTo>
                  <a:lnTo>
                    <a:pt x="222" y="1994"/>
                  </a:lnTo>
                  <a:lnTo>
                    <a:pt x="223" y="1999"/>
                  </a:lnTo>
                  <a:lnTo>
                    <a:pt x="224" y="2004"/>
                  </a:lnTo>
                  <a:lnTo>
                    <a:pt x="224" y="2007"/>
                  </a:lnTo>
                  <a:lnTo>
                    <a:pt x="223" y="2008"/>
                  </a:lnTo>
                  <a:lnTo>
                    <a:pt x="222" y="2008"/>
                  </a:lnTo>
                  <a:lnTo>
                    <a:pt x="219" y="2007"/>
                  </a:lnTo>
                  <a:lnTo>
                    <a:pt x="216" y="2005"/>
                  </a:lnTo>
                  <a:lnTo>
                    <a:pt x="213" y="2001"/>
                  </a:lnTo>
                  <a:lnTo>
                    <a:pt x="204" y="1990"/>
                  </a:lnTo>
                  <a:lnTo>
                    <a:pt x="193" y="1975"/>
                  </a:lnTo>
                  <a:lnTo>
                    <a:pt x="181" y="1955"/>
                  </a:lnTo>
                  <a:lnTo>
                    <a:pt x="168" y="1933"/>
                  </a:lnTo>
                  <a:lnTo>
                    <a:pt x="154" y="1908"/>
                  </a:lnTo>
                  <a:lnTo>
                    <a:pt x="138" y="1881"/>
                  </a:lnTo>
                  <a:close/>
                  <a:moveTo>
                    <a:pt x="339" y="2250"/>
                  </a:moveTo>
                  <a:lnTo>
                    <a:pt x="322" y="2221"/>
                  </a:lnTo>
                  <a:lnTo>
                    <a:pt x="308" y="2193"/>
                  </a:lnTo>
                  <a:lnTo>
                    <a:pt x="296" y="2168"/>
                  </a:lnTo>
                  <a:lnTo>
                    <a:pt x="285" y="2145"/>
                  </a:lnTo>
                  <a:lnTo>
                    <a:pt x="277" y="2126"/>
                  </a:lnTo>
                  <a:lnTo>
                    <a:pt x="272" y="2111"/>
                  </a:lnTo>
                  <a:lnTo>
                    <a:pt x="271" y="2106"/>
                  </a:lnTo>
                  <a:lnTo>
                    <a:pt x="270" y="2101"/>
                  </a:lnTo>
                  <a:lnTo>
                    <a:pt x="270" y="2098"/>
                  </a:lnTo>
                  <a:lnTo>
                    <a:pt x="271" y="2096"/>
                  </a:lnTo>
                  <a:lnTo>
                    <a:pt x="272" y="2096"/>
                  </a:lnTo>
                  <a:lnTo>
                    <a:pt x="274" y="2097"/>
                  </a:lnTo>
                  <a:lnTo>
                    <a:pt x="277" y="2099"/>
                  </a:lnTo>
                  <a:lnTo>
                    <a:pt x="281" y="2103"/>
                  </a:lnTo>
                  <a:lnTo>
                    <a:pt x="291" y="2114"/>
                  </a:lnTo>
                  <a:lnTo>
                    <a:pt x="302" y="2131"/>
                  </a:lnTo>
                  <a:lnTo>
                    <a:pt x="315" y="2151"/>
                  </a:lnTo>
                  <a:lnTo>
                    <a:pt x="329" y="2175"/>
                  </a:lnTo>
                  <a:lnTo>
                    <a:pt x="345" y="2201"/>
                  </a:lnTo>
                  <a:lnTo>
                    <a:pt x="361" y="2229"/>
                  </a:lnTo>
                  <a:lnTo>
                    <a:pt x="377" y="2258"/>
                  </a:lnTo>
                  <a:lnTo>
                    <a:pt x="391" y="2285"/>
                  </a:lnTo>
                  <a:lnTo>
                    <a:pt x="403" y="2311"/>
                  </a:lnTo>
                  <a:lnTo>
                    <a:pt x="413" y="2334"/>
                  </a:lnTo>
                  <a:lnTo>
                    <a:pt x="422" y="2352"/>
                  </a:lnTo>
                  <a:lnTo>
                    <a:pt x="426" y="2368"/>
                  </a:lnTo>
                  <a:lnTo>
                    <a:pt x="429" y="2373"/>
                  </a:lnTo>
                  <a:lnTo>
                    <a:pt x="430" y="2377"/>
                  </a:lnTo>
                  <a:lnTo>
                    <a:pt x="430" y="2381"/>
                  </a:lnTo>
                  <a:lnTo>
                    <a:pt x="429" y="2382"/>
                  </a:lnTo>
                  <a:lnTo>
                    <a:pt x="428" y="2383"/>
                  </a:lnTo>
                  <a:lnTo>
                    <a:pt x="425" y="2382"/>
                  </a:lnTo>
                  <a:lnTo>
                    <a:pt x="422" y="2378"/>
                  </a:lnTo>
                  <a:lnTo>
                    <a:pt x="418" y="2375"/>
                  </a:lnTo>
                  <a:lnTo>
                    <a:pt x="409" y="2364"/>
                  </a:lnTo>
                  <a:lnTo>
                    <a:pt x="398" y="2348"/>
                  </a:lnTo>
                  <a:lnTo>
                    <a:pt x="385" y="2328"/>
                  </a:lnTo>
                  <a:lnTo>
                    <a:pt x="369" y="2305"/>
                  </a:lnTo>
                  <a:lnTo>
                    <a:pt x="354" y="2279"/>
                  </a:lnTo>
                  <a:lnTo>
                    <a:pt x="339" y="2250"/>
                  </a:lnTo>
                  <a:close/>
                  <a:moveTo>
                    <a:pt x="554" y="2635"/>
                  </a:moveTo>
                  <a:lnTo>
                    <a:pt x="536" y="2604"/>
                  </a:lnTo>
                  <a:lnTo>
                    <a:pt x="522" y="2576"/>
                  </a:lnTo>
                  <a:lnTo>
                    <a:pt x="508" y="2549"/>
                  </a:lnTo>
                  <a:lnTo>
                    <a:pt x="497" y="2526"/>
                  </a:lnTo>
                  <a:lnTo>
                    <a:pt x="488" y="2506"/>
                  </a:lnTo>
                  <a:lnTo>
                    <a:pt x="482" y="2490"/>
                  </a:lnTo>
                  <a:lnTo>
                    <a:pt x="481" y="2485"/>
                  </a:lnTo>
                  <a:lnTo>
                    <a:pt x="480" y="2479"/>
                  </a:lnTo>
                  <a:lnTo>
                    <a:pt x="480" y="2476"/>
                  </a:lnTo>
                  <a:lnTo>
                    <a:pt x="480" y="2475"/>
                  </a:lnTo>
                  <a:lnTo>
                    <a:pt x="482" y="2474"/>
                  </a:lnTo>
                  <a:lnTo>
                    <a:pt x="485" y="2475"/>
                  </a:lnTo>
                  <a:lnTo>
                    <a:pt x="488" y="2478"/>
                  </a:lnTo>
                  <a:lnTo>
                    <a:pt x="492" y="2482"/>
                  </a:lnTo>
                  <a:lnTo>
                    <a:pt x="501" y="2494"/>
                  </a:lnTo>
                  <a:lnTo>
                    <a:pt x="513" y="2510"/>
                  </a:lnTo>
                  <a:lnTo>
                    <a:pt x="527" y="2531"/>
                  </a:lnTo>
                  <a:lnTo>
                    <a:pt x="543" y="2556"/>
                  </a:lnTo>
                  <a:lnTo>
                    <a:pt x="559" y="2583"/>
                  </a:lnTo>
                  <a:lnTo>
                    <a:pt x="577" y="2613"/>
                  </a:lnTo>
                  <a:lnTo>
                    <a:pt x="594" y="2644"/>
                  </a:lnTo>
                  <a:lnTo>
                    <a:pt x="608" y="2672"/>
                  </a:lnTo>
                  <a:lnTo>
                    <a:pt x="623" y="2699"/>
                  </a:lnTo>
                  <a:lnTo>
                    <a:pt x="634" y="2722"/>
                  </a:lnTo>
                  <a:lnTo>
                    <a:pt x="642" y="2741"/>
                  </a:lnTo>
                  <a:lnTo>
                    <a:pt x="648" y="2758"/>
                  </a:lnTo>
                  <a:lnTo>
                    <a:pt x="650" y="2763"/>
                  </a:lnTo>
                  <a:lnTo>
                    <a:pt x="651" y="2768"/>
                  </a:lnTo>
                  <a:lnTo>
                    <a:pt x="651" y="2772"/>
                  </a:lnTo>
                  <a:lnTo>
                    <a:pt x="650" y="2773"/>
                  </a:lnTo>
                  <a:lnTo>
                    <a:pt x="649" y="2774"/>
                  </a:lnTo>
                  <a:lnTo>
                    <a:pt x="646" y="2772"/>
                  </a:lnTo>
                  <a:lnTo>
                    <a:pt x="642" y="2770"/>
                  </a:lnTo>
                  <a:lnTo>
                    <a:pt x="639" y="2765"/>
                  </a:lnTo>
                  <a:lnTo>
                    <a:pt x="629" y="2753"/>
                  </a:lnTo>
                  <a:lnTo>
                    <a:pt x="617" y="2737"/>
                  </a:lnTo>
                  <a:lnTo>
                    <a:pt x="603" y="2716"/>
                  </a:lnTo>
                  <a:lnTo>
                    <a:pt x="588" y="2692"/>
                  </a:lnTo>
                  <a:lnTo>
                    <a:pt x="571" y="2665"/>
                  </a:lnTo>
                  <a:lnTo>
                    <a:pt x="554" y="2635"/>
                  </a:lnTo>
                  <a:close/>
                  <a:moveTo>
                    <a:pt x="235" y="1914"/>
                  </a:moveTo>
                  <a:lnTo>
                    <a:pt x="234" y="1914"/>
                  </a:lnTo>
                  <a:lnTo>
                    <a:pt x="231" y="1914"/>
                  </a:lnTo>
                  <a:lnTo>
                    <a:pt x="228" y="1910"/>
                  </a:lnTo>
                  <a:lnTo>
                    <a:pt x="225" y="1907"/>
                  </a:lnTo>
                  <a:lnTo>
                    <a:pt x="217" y="1897"/>
                  </a:lnTo>
                  <a:lnTo>
                    <a:pt x="206" y="1882"/>
                  </a:lnTo>
                  <a:lnTo>
                    <a:pt x="194" y="1863"/>
                  </a:lnTo>
                  <a:lnTo>
                    <a:pt x="182" y="1843"/>
                  </a:lnTo>
                  <a:lnTo>
                    <a:pt x="168" y="1818"/>
                  </a:lnTo>
                  <a:lnTo>
                    <a:pt x="154" y="1791"/>
                  </a:lnTo>
                  <a:lnTo>
                    <a:pt x="139" y="1765"/>
                  </a:lnTo>
                  <a:lnTo>
                    <a:pt x="126" y="1739"/>
                  </a:lnTo>
                  <a:lnTo>
                    <a:pt x="115" y="1716"/>
                  </a:lnTo>
                  <a:lnTo>
                    <a:pt x="107" y="1696"/>
                  </a:lnTo>
                  <a:lnTo>
                    <a:pt x="100" y="1678"/>
                  </a:lnTo>
                  <a:lnTo>
                    <a:pt x="94" y="1664"/>
                  </a:lnTo>
                  <a:lnTo>
                    <a:pt x="93" y="1658"/>
                  </a:lnTo>
                  <a:lnTo>
                    <a:pt x="92" y="1655"/>
                  </a:lnTo>
                  <a:lnTo>
                    <a:pt x="92" y="1652"/>
                  </a:lnTo>
                  <a:lnTo>
                    <a:pt x="93" y="1650"/>
                  </a:lnTo>
                  <a:lnTo>
                    <a:pt x="94" y="1650"/>
                  </a:lnTo>
                  <a:lnTo>
                    <a:pt x="97" y="1651"/>
                  </a:lnTo>
                  <a:lnTo>
                    <a:pt x="100" y="1653"/>
                  </a:lnTo>
                  <a:lnTo>
                    <a:pt x="103" y="1656"/>
                  </a:lnTo>
                  <a:lnTo>
                    <a:pt x="111" y="1667"/>
                  </a:lnTo>
                  <a:lnTo>
                    <a:pt x="122" y="1681"/>
                  </a:lnTo>
                  <a:lnTo>
                    <a:pt x="133" y="1700"/>
                  </a:lnTo>
                  <a:lnTo>
                    <a:pt x="146" y="1721"/>
                  </a:lnTo>
                  <a:lnTo>
                    <a:pt x="160" y="1745"/>
                  </a:lnTo>
                  <a:lnTo>
                    <a:pt x="174" y="1771"/>
                  </a:lnTo>
                  <a:lnTo>
                    <a:pt x="201" y="1824"/>
                  </a:lnTo>
                  <a:lnTo>
                    <a:pt x="222" y="1869"/>
                  </a:lnTo>
                  <a:lnTo>
                    <a:pt x="228" y="1886"/>
                  </a:lnTo>
                  <a:lnTo>
                    <a:pt x="234" y="1900"/>
                  </a:lnTo>
                  <a:lnTo>
                    <a:pt x="235" y="1905"/>
                  </a:lnTo>
                  <a:lnTo>
                    <a:pt x="236" y="1909"/>
                  </a:lnTo>
                  <a:lnTo>
                    <a:pt x="236" y="1913"/>
                  </a:lnTo>
                  <a:lnTo>
                    <a:pt x="235" y="1914"/>
                  </a:lnTo>
                  <a:close/>
                  <a:moveTo>
                    <a:pt x="345" y="2146"/>
                  </a:moveTo>
                  <a:lnTo>
                    <a:pt x="330" y="2119"/>
                  </a:lnTo>
                  <a:lnTo>
                    <a:pt x="317" y="2092"/>
                  </a:lnTo>
                  <a:lnTo>
                    <a:pt x="305" y="2068"/>
                  </a:lnTo>
                  <a:lnTo>
                    <a:pt x="295" y="2046"/>
                  </a:lnTo>
                  <a:lnTo>
                    <a:pt x="287" y="2028"/>
                  </a:lnTo>
                  <a:lnTo>
                    <a:pt x="282" y="2013"/>
                  </a:lnTo>
                  <a:lnTo>
                    <a:pt x="281" y="2008"/>
                  </a:lnTo>
                  <a:lnTo>
                    <a:pt x="280" y="2004"/>
                  </a:lnTo>
                  <a:lnTo>
                    <a:pt x="280" y="2000"/>
                  </a:lnTo>
                  <a:lnTo>
                    <a:pt x="281" y="1999"/>
                  </a:lnTo>
                  <a:lnTo>
                    <a:pt x="282" y="1998"/>
                  </a:lnTo>
                  <a:lnTo>
                    <a:pt x="284" y="1999"/>
                  </a:lnTo>
                  <a:lnTo>
                    <a:pt x="287" y="2001"/>
                  </a:lnTo>
                  <a:lnTo>
                    <a:pt x="291" y="2006"/>
                  </a:lnTo>
                  <a:lnTo>
                    <a:pt x="299" y="2017"/>
                  </a:lnTo>
                  <a:lnTo>
                    <a:pt x="310" y="2032"/>
                  </a:lnTo>
                  <a:lnTo>
                    <a:pt x="323" y="2051"/>
                  </a:lnTo>
                  <a:lnTo>
                    <a:pt x="337" y="2074"/>
                  </a:lnTo>
                  <a:lnTo>
                    <a:pt x="352" y="2099"/>
                  </a:lnTo>
                  <a:lnTo>
                    <a:pt x="367" y="2126"/>
                  </a:lnTo>
                  <a:lnTo>
                    <a:pt x="383" y="2155"/>
                  </a:lnTo>
                  <a:lnTo>
                    <a:pt x="396" y="2181"/>
                  </a:lnTo>
                  <a:lnTo>
                    <a:pt x="408" y="2205"/>
                  </a:lnTo>
                  <a:lnTo>
                    <a:pt x="418" y="2227"/>
                  </a:lnTo>
                  <a:lnTo>
                    <a:pt x="425" y="2245"/>
                  </a:lnTo>
                  <a:lnTo>
                    <a:pt x="430" y="2259"/>
                  </a:lnTo>
                  <a:lnTo>
                    <a:pt x="432" y="2265"/>
                  </a:lnTo>
                  <a:lnTo>
                    <a:pt x="433" y="2269"/>
                  </a:lnTo>
                  <a:lnTo>
                    <a:pt x="433" y="2272"/>
                  </a:lnTo>
                  <a:lnTo>
                    <a:pt x="432" y="2274"/>
                  </a:lnTo>
                  <a:lnTo>
                    <a:pt x="430" y="2274"/>
                  </a:lnTo>
                  <a:lnTo>
                    <a:pt x="428" y="2273"/>
                  </a:lnTo>
                  <a:lnTo>
                    <a:pt x="425" y="2271"/>
                  </a:lnTo>
                  <a:lnTo>
                    <a:pt x="421" y="2268"/>
                  </a:lnTo>
                  <a:lnTo>
                    <a:pt x="412" y="2257"/>
                  </a:lnTo>
                  <a:lnTo>
                    <a:pt x="402" y="2241"/>
                  </a:lnTo>
                  <a:lnTo>
                    <a:pt x="389" y="2222"/>
                  </a:lnTo>
                  <a:lnTo>
                    <a:pt x="375" y="2200"/>
                  </a:lnTo>
                  <a:lnTo>
                    <a:pt x="361" y="2175"/>
                  </a:lnTo>
                  <a:lnTo>
                    <a:pt x="345" y="2146"/>
                  </a:lnTo>
                  <a:close/>
                  <a:moveTo>
                    <a:pt x="550" y="2518"/>
                  </a:moveTo>
                  <a:lnTo>
                    <a:pt x="534" y="2488"/>
                  </a:lnTo>
                  <a:lnTo>
                    <a:pt x="520" y="2461"/>
                  </a:lnTo>
                  <a:lnTo>
                    <a:pt x="506" y="2435"/>
                  </a:lnTo>
                  <a:lnTo>
                    <a:pt x="497" y="2412"/>
                  </a:lnTo>
                  <a:lnTo>
                    <a:pt x="488" y="2393"/>
                  </a:lnTo>
                  <a:lnTo>
                    <a:pt x="482" y="2378"/>
                  </a:lnTo>
                  <a:lnTo>
                    <a:pt x="481" y="2372"/>
                  </a:lnTo>
                  <a:lnTo>
                    <a:pt x="480" y="2368"/>
                  </a:lnTo>
                  <a:lnTo>
                    <a:pt x="480" y="2364"/>
                  </a:lnTo>
                  <a:lnTo>
                    <a:pt x="481" y="2362"/>
                  </a:lnTo>
                  <a:lnTo>
                    <a:pt x="482" y="2362"/>
                  </a:lnTo>
                  <a:lnTo>
                    <a:pt x="485" y="2363"/>
                  </a:lnTo>
                  <a:lnTo>
                    <a:pt x="488" y="2365"/>
                  </a:lnTo>
                  <a:lnTo>
                    <a:pt x="492" y="2370"/>
                  </a:lnTo>
                  <a:lnTo>
                    <a:pt x="501" y="2381"/>
                  </a:lnTo>
                  <a:lnTo>
                    <a:pt x="513" y="2397"/>
                  </a:lnTo>
                  <a:lnTo>
                    <a:pt x="526" y="2417"/>
                  </a:lnTo>
                  <a:lnTo>
                    <a:pt x="542" y="2440"/>
                  </a:lnTo>
                  <a:lnTo>
                    <a:pt x="557" y="2467"/>
                  </a:lnTo>
                  <a:lnTo>
                    <a:pt x="574" y="2496"/>
                  </a:lnTo>
                  <a:lnTo>
                    <a:pt x="590" y="2524"/>
                  </a:lnTo>
                  <a:lnTo>
                    <a:pt x="604" y="2552"/>
                  </a:lnTo>
                  <a:lnTo>
                    <a:pt x="617" y="2578"/>
                  </a:lnTo>
                  <a:lnTo>
                    <a:pt x="628" y="2600"/>
                  </a:lnTo>
                  <a:lnTo>
                    <a:pt x="636" y="2619"/>
                  </a:lnTo>
                  <a:lnTo>
                    <a:pt x="641" y="2634"/>
                  </a:lnTo>
                  <a:lnTo>
                    <a:pt x="642" y="2639"/>
                  </a:lnTo>
                  <a:lnTo>
                    <a:pt x="643" y="2645"/>
                  </a:lnTo>
                  <a:lnTo>
                    <a:pt x="643" y="2647"/>
                  </a:lnTo>
                  <a:lnTo>
                    <a:pt x="643" y="2649"/>
                  </a:lnTo>
                  <a:lnTo>
                    <a:pt x="641" y="2649"/>
                  </a:lnTo>
                  <a:lnTo>
                    <a:pt x="639" y="2649"/>
                  </a:lnTo>
                  <a:lnTo>
                    <a:pt x="636" y="2646"/>
                  </a:lnTo>
                  <a:lnTo>
                    <a:pt x="632" y="2643"/>
                  </a:lnTo>
                  <a:lnTo>
                    <a:pt x="623" y="2632"/>
                  </a:lnTo>
                  <a:lnTo>
                    <a:pt x="611" y="2615"/>
                  </a:lnTo>
                  <a:lnTo>
                    <a:pt x="597" y="2596"/>
                  </a:lnTo>
                  <a:lnTo>
                    <a:pt x="582" y="2573"/>
                  </a:lnTo>
                  <a:lnTo>
                    <a:pt x="567" y="2546"/>
                  </a:lnTo>
                  <a:lnTo>
                    <a:pt x="550" y="2518"/>
                  </a:lnTo>
                  <a:close/>
                  <a:moveTo>
                    <a:pt x="200" y="1695"/>
                  </a:moveTo>
                  <a:lnTo>
                    <a:pt x="225" y="1745"/>
                  </a:lnTo>
                  <a:lnTo>
                    <a:pt x="245" y="1788"/>
                  </a:lnTo>
                  <a:lnTo>
                    <a:pt x="251" y="1805"/>
                  </a:lnTo>
                  <a:lnTo>
                    <a:pt x="256" y="1818"/>
                  </a:lnTo>
                  <a:lnTo>
                    <a:pt x="257" y="1824"/>
                  </a:lnTo>
                  <a:lnTo>
                    <a:pt x="258" y="1827"/>
                  </a:lnTo>
                  <a:lnTo>
                    <a:pt x="258" y="1830"/>
                  </a:lnTo>
                  <a:lnTo>
                    <a:pt x="257" y="1832"/>
                  </a:lnTo>
                  <a:lnTo>
                    <a:pt x="256" y="1833"/>
                  </a:lnTo>
                  <a:lnTo>
                    <a:pt x="253" y="1832"/>
                  </a:lnTo>
                  <a:lnTo>
                    <a:pt x="250" y="1829"/>
                  </a:lnTo>
                  <a:lnTo>
                    <a:pt x="247" y="1826"/>
                  </a:lnTo>
                  <a:lnTo>
                    <a:pt x="239" y="1816"/>
                  </a:lnTo>
                  <a:lnTo>
                    <a:pt x="229" y="1802"/>
                  </a:lnTo>
                  <a:lnTo>
                    <a:pt x="218" y="1784"/>
                  </a:lnTo>
                  <a:lnTo>
                    <a:pt x="205" y="1764"/>
                  </a:lnTo>
                  <a:lnTo>
                    <a:pt x="192" y="1741"/>
                  </a:lnTo>
                  <a:lnTo>
                    <a:pt x="178" y="1715"/>
                  </a:lnTo>
                  <a:lnTo>
                    <a:pt x="165" y="1689"/>
                  </a:lnTo>
                  <a:lnTo>
                    <a:pt x="153" y="1665"/>
                  </a:lnTo>
                  <a:lnTo>
                    <a:pt x="142" y="1642"/>
                  </a:lnTo>
                  <a:lnTo>
                    <a:pt x="134" y="1622"/>
                  </a:lnTo>
                  <a:lnTo>
                    <a:pt x="127" y="1605"/>
                  </a:lnTo>
                  <a:lnTo>
                    <a:pt x="123" y="1592"/>
                  </a:lnTo>
                  <a:lnTo>
                    <a:pt x="121" y="1587"/>
                  </a:lnTo>
                  <a:lnTo>
                    <a:pt x="121" y="1583"/>
                  </a:lnTo>
                  <a:lnTo>
                    <a:pt x="121" y="1579"/>
                  </a:lnTo>
                  <a:lnTo>
                    <a:pt x="121" y="1578"/>
                  </a:lnTo>
                  <a:lnTo>
                    <a:pt x="123" y="1577"/>
                  </a:lnTo>
                  <a:lnTo>
                    <a:pt x="125" y="1578"/>
                  </a:lnTo>
                  <a:lnTo>
                    <a:pt x="127" y="1581"/>
                  </a:lnTo>
                  <a:lnTo>
                    <a:pt x="131" y="1584"/>
                  </a:lnTo>
                  <a:lnTo>
                    <a:pt x="139" y="1594"/>
                  </a:lnTo>
                  <a:lnTo>
                    <a:pt x="149" y="1608"/>
                  </a:lnTo>
                  <a:lnTo>
                    <a:pt x="160" y="1625"/>
                  </a:lnTo>
                  <a:lnTo>
                    <a:pt x="172" y="1646"/>
                  </a:lnTo>
                  <a:lnTo>
                    <a:pt x="185" y="1669"/>
                  </a:lnTo>
                  <a:lnTo>
                    <a:pt x="200" y="1695"/>
                  </a:lnTo>
                  <a:close/>
                  <a:moveTo>
                    <a:pt x="445" y="2178"/>
                  </a:moveTo>
                  <a:lnTo>
                    <a:pt x="444" y="2178"/>
                  </a:lnTo>
                  <a:lnTo>
                    <a:pt x="442" y="2178"/>
                  </a:lnTo>
                  <a:lnTo>
                    <a:pt x="439" y="2176"/>
                  </a:lnTo>
                  <a:lnTo>
                    <a:pt x="435" y="2171"/>
                  </a:lnTo>
                  <a:lnTo>
                    <a:pt x="426" y="2161"/>
                  </a:lnTo>
                  <a:lnTo>
                    <a:pt x="417" y="2146"/>
                  </a:lnTo>
                  <a:lnTo>
                    <a:pt x="403" y="2129"/>
                  </a:lnTo>
                  <a:lnTo>
                    <a:pt x="390" y="2107"/>
                  </a:lnTo>
                  <a:lnTo>
                    <a:pt x="376" y="2083"/>
                  </a:lnTo>
                  <a:lnTo>
                    <a:pt x="362" y="2055"/>
                  </a:lnTo>
                  <a:lnTo>
                    <a:pt x="348" y="2029"/>
                  </a:lnTo>
                  <a:lnTo>
                    <a:pt x="334" y="2004"/>
                  </a:lnTo>
                  <a:lnTo>
                    <a:pt x="323" y="1980"/>
                  </a:lnTo>
                  <a:lnTo>
                    <a:pt x="314" y="1959"/>
                  </a:lnTo>
                  <a:lnTo>
                    <a:pt x="307" y="1941"/>
                  </a:lnTo>
                  <a:lnTo>
                    <a:pt x="302" y="1928"/>
                  </a:lnTo>
                  <a:lnTo>
                    <a:pt x="300" y="1923"/>
                  </a:lnTo>
                  <a:lnTo>
                    <a:pt x="299" y="1918"/>
                  </a:lnTo>
                  <a:lnTo>
                    <a:pt x="299" y="1915"/>
                  </a:lnTo>
                  <a:lnTo>
                    <a:pt x="300" y="1914"/>
                  </a:lnTo>
                  <a:lnTo>
                    <a:pt x="302" y="1913"/>
                  </a:lnTo>
                  <a:lnTo>
                    <a:pt x="304" y="1914"/>
                  </a:lnTo>
                  <a:lnTo>
                    <a:pt x="307" y="1916"/>
                  </a:lnTo>
                  <a:lnTo>
                    <a:pt x="310" y="1919"/>
                  </a:lnTo>
                  <a:lnTo>
                    <a:pt x="319" y="1930"/>
                  </a:lnTo>
                  <a:lnTo>
                    <a:pt x="329" y="1944"/>
                  </a:lnTo>
                  <a:lnTo>
                    <a:pt x="341" y="1963"/>
                  </a:lnTo>
                  <a:lnTo>
                    <a:pt x="354" y="1985"/>
                  </a:lnTo>
                  <a:lnTo>
                    <a:pt x="368" y="2009"/>
                  </a:lnTo>
                  <a:lnTo>
                    <a:pt x="384" y="2034"/>
                  </a:lnTo>
                  <a:lnTo>
                    <a:pt x="398" y="2062"/>
                  </a:lnTo>
                  <a:lnTo>
                    <a:pt x="411" y="2088"/>
                  </a:lnTo>
                  <a:lnTo>
                    <a:pt x="422" y="2111"/>
                  </a:lnTo>
                  <a:lnTo>
                    <a:pt x="432" y="2132"/>
                  </a:lnTo>
                  <a:lnTo>
                    <a:pt x="440" y="2149"/>
                  </a:lnTo>
                  <a:lnTo>
                    <a:pt x="444" y="2164"/>
                  </a:lnTo>
                  <a:lnTo>
                    <a:pt x="445" y="2169"/>
                  </a:lnTo>
                  <a:lnTo>
                    <a:pt x="446" y="2174"/>
                  </a:lnTo>
                  <a:lnTo>
                    <a:pt x="446" y="2176"/>
                  </a:lnTo>
                  <a:lnTo>
                    <a:pt x="445" y="2178"/>
                  </a:lnTo>
                  <a:close/>
                  <a:moveTo>
                    <a:pt x="558" y="2411"/>
                  </a:moveTo>
                  <a:lnTo>
                    <a:pt x="543" y="2384"/>
                  </a:lnTo>
                  <a:lnTo>
                    <a:pt x="528" y="2358"/>
                  </a:lnTo>
                  <a:lnTo>
                    <a:pt x="516" y="2332"/>
                  </a:lnTo>
                  <a:lnTo>
                    <a:pt x="506" y="2312"/>
                  </a:lnTo>
                  <a:lnTo>
                    <a:pt x="499" y="2293"/>
                  </a:lnTo>
                  <a:lnTo>
                    <a:pt x="493" y="2278"/>
                  </a:lnTo>
                  <a:lnTo>
                    <a:pt x="492" y="2272"/>
                  </a:lnTo>
                  <a:lnTo>
                    <a:pt x="491" y="2268"/>
                  </a:lnTo>
                  <a:lnTo>
                    <a:pt x="491" y="2265"/>
                  </a:lnTo>
                  <a:lnTo>
                    <a:pt x="492" y="2263"/>
                  </a:lnTo>
                  <a:lnTo>
                    <a:pt x="493" y="2262"/>
                  </a:lnTo>
                  <a:lnTo>
                    <a:pt x="497" y="2263"/>
                  </a:lnTo>
                  <a:lnTo>
                    <a:pt x="499" y="2266"/>
                  </a:lnTo>
                  <a:lnTo>
                    <a:pt x="503" y="2270"/>
                  </a:lnTo>
                  <a:lnTo>
                    <a:pt x="512" y="2281"/>
                  </a:lnTo>
                  <a:lnTo>
                    <a:pt x="523" y="2296"/>
                  </a:lnTo>
                  <a:lnTo>
                    <a:pt x="536" y="2315"/>
                  </a:lnTo>
                  <a:lnTo>
                    <a:pt x="550" y="2338"/>
                  </a:lnTo>
                  <a:lnTo>
                    <a:pt x="566" y="2363"/>
                  </a:lnTo>
                  <a:lnTo>
                    <a:pt x="581" y="2391"/>
                  </a:lnTo>
                  <a:lnTo>
                    <a:pt x="596" y="2419"/>
                  </a:lnTo>
                  <a:lnTo>
                    <a:pt x="611" y="2445"/>
                  </a:lnTo>
                  <a:lnTo>
                    <a:pt x="623" y="2469"/>
                  </a:lnTo>
                  <a:lnTo>
                    <a:pt x="632" y="2491"/>
                  </a:lnTo>
                  <a:lnTo>
                    <a:pt x="640" y="2510"/>
                  </a:lnTo>
                  <a:lnTo>
                    <a:pt x="646" y="2524"/>
                  </a:lnTo>
                  <a:lnTo>
                    <a:pt x="648" y="2530"/>
                  </a:lnTo>
                  <a:lnTo>
                    <a:pt x="648" y="2534"/>
                  </a:lnTo>
                  <a:lnTo>
                    <a:pt x="648" y="2537"/>
                  </a:lnTo>
                  <a:lnTo>
                    <a:pt x="648" y="2540"/>
                  </a:lnTo>
                  <a:lnTo>
                    <a:pt x="646" y="2540"/>
                  </a:lnTo>
                  <a:lnTo>
                    <a:pt x="643" y="2539"/>
                  </a:lnTo>
                  <a:lnTo>
                    <a:pt x="640" y="2536"/>
                  </a:lnTo>
                  <a:lnTo>
                    <a:pt x="637" y="2533"/>
                  </a:lnTo>
                  <a:lnTo>
                    <a:pt x="628" y="2522"/>
                  </a:lnTo>
                  <a:lnTo>
                    <a:pt x="616" y="2507"/>
                  </a:lnTo>
                  <a:lnTo>
                    <a:pt x="604" y="2487"/>
                  </a:lnTo>
                  <a:lnTo>
                    <a:pt x="590" y="2465"/>
                  </a:lnTo>
                  <a:lnTo>
                    <a:pt x="574" y="2440"/>
                  </a:lnTo>
                  <a:lnTo>
                    <a:pt x="558" y="2411"/>
                  </a:lnTo>
                  <a:close/>
                  <a:moveTo>
                    <a:pt x="235" y="1630"/>
                  </a:moveTo>
                  <a:lnTo>
                    <a:pt x="259" y="1678"/>
                  </a:lnTo>
                  <a:lnTo>
                    <a:pt x="276" y="1719"/>
                  </a:lnTo>
                  <a:lnTo>
                    <a:pt x="283" y="1735"/>
                  </a:lnTo>
                  <a:lnTo>
                    <a:pt x="287" y="1748"/>
                  </a:lnTo>
                  <a:lnTo>
                    <a:pt x="288" y="1753"/>
                  </a:lnTo>
                  <a:lnTo>
                    <a:pt x="290" y="1757"/>
                  </a:lnTo>
                  <a:lnTo>
                    <a:pt x="290" y="1760"/>
                  </a:lnTo>
                  <a:lnTo>
                    <a:pt x="288" y="1761"/>
                  </a:lnTo>
                  <a:lnTo>
                    <a:pt x="287" y="1761"/>
                  </a:lnTo>
                  <a:lnTo>
                    <a:pt x="285" y="1760"/>
                  </a:lnTo>
                  <a:lnTo>
                    <a:pt x="282" y="1759"/>
                  </a:lnTo>
                  <a:lnTo>
                    <a:pt x="279" y="1756"/>
                  </a:lnTo>
                  <a:lnTo>
                    <a:pt x="271" y="1746"/>
                  </a:lnTo>
                  <a:lnTo>
                    <a:pt x="262" y="1733"/>
                  </a:lnTo>
                  <a:lnTo>
                    <a:pt x="251" y="1715"/>
                  </a:lnTo>
                  <a:lnTo>
                    <a:pt x="239" y="1696"/>
                  </a:lnTo>
                  <a:lnTo>
                    <a:pt x="226" y="1674"/>
                  </a:lnTo>
                  <a:lnTo>
                    <a:pt x="213" y="1648"/>
                  </a:lnTo>
                  <a:lnTo>
                    <a:pt x="200" y="1624"/>
                  </a:lnTo>
                  <a:lnTo>
                    <a:pt x="189" y="1600"/>
                  </a:lnTo>
                  <a:lnTo>
                    <a:pt x="179" y="1579"/>
                  </a:lnTo>
                  <a:lnTo>
                    <a:pt x="170" y="1560"/>
                  </a:lnTo>
                  <a:lnTo>
                    <a:pt x="163" y="1543"/>
                  </a:lnTo>
                  <a:lnTo>
                    <a:pt x="160" y="1531"/>
                  </a:lnTo>
                  <a:lnTo>
                    <a:pt x="158" y="1526"/>
                  </a:lnTo>
                  <a:lnTo>
                    <a:pt x="158" y="1522"/>
                  </a:lnTo>
                  <a:lnTo>
                    <a:pt x="158" y="1519"/>
                  </a:lnTo>
                  <a:lnTo>
                    <a:pt x="159" y="1518"/>
                  </a:lnTo>
                  <a:lnTo>
                    <a:pt x="160" y="1517"/>
                  </a:lnTo>
                  <a:lnTo>
                    <a:pt x="162" y="1518"/>
                  </a:lnTo>
                  <a:lnTo>
                    <a:pt x="165" y="1520"/>
                  </a:lnTo>
                  <a:lnTo>
                    <a:pt x="168" y="1524"/>
                  </a:lnTo>
                  <a:lnTo>
                    <a:pt x="176" y="1533"/>
                  </a:lnTo>
                  <a:lnTo>
                    <a:pt x="185" y="1547"/>
                  </a:lnTo>
                  <a:lnTo>
                    <a:pt x="208" y="1583"/>
                  </a:lnTo>
                  <a:lnTo>
                    <a:pt x="235" y="1630"/>
                  </a:lnTo>
                  <a:close/>
                  <a:moveTo>
                    <a:pt x="410" y="1957"/>
                  </a:moveTo>
                  <a:lnTo>
                    <a:pt x="424" y="1982"/>
                  </a:lnTo>
                  <a:lnTo>
                    <a:pt x="436" y="2007"/>
                  </a:lnTo>
                  <a:lnTo>
                    <a:pt x="447" y="2029"/>
                  </a:lnTo>
                  <a:lnTo>
                    <a:pt x="456" y="2050"/>
                  </a:lnTo>
                  <a:lnTo>
                    <a:pt x="464" y="2066"/>
                  </a:lnTo>
                  <a:lnTo>
                    <a:pt x="468" y="2080"/>
                  </a:lnTo>
                  <a:lnTo>
                    <a:pt x="469" y="2085"/>
                  </a:lnTo>
                  <a:lnTo>
                    <a:pt x="469" y="2089"/>
                  </a:lnTo>
                  <a:lnTo>
                    <a:pt x="469" y="2092"/>
                  </a:lnTo>
                  <a:lnTo>
                    <a:pt x="469" y="2094"/>
                  </a:lnTo>
                  <a:lnTo>
                    <a:pt x="467" y="2095"/>
                  </a:lnTo>
                  <a:lnTo>
                    <a:pt x="465" y="2094"/>
                  </a:lnTo>
                  <a:lnTo>
                    <a:pt x="463" y="2091"/>
                  </a:lnTo>
                  <a:lnTo>
                    <a:pt x="459" y="2088"/>
                  </a:lnTo>
                  <a:lnTo>
                    <a:pt x="451" y="2078"/>
                  </a:lnTo>
                  <a:lnTo>
                    <a:pt x="441" y="2064"/>
                  </a:lnTo>
                  <a:lnTo>
                    <a:pt x="429" y="2046"/>
                  </a:lnTo>
                  <a:lnTo>
                    <a:pt x="416" y="2026"/>
                  </a:lnTo>
                  <a:lnTo>
                    <a:pt x="402" y="2003"/>
                  </a:lnTo>
                  <a:lnTo>
                    <a:pt x="388" y="1977"/>
                  </a:lnTo>
                  <a:lnTo>
                    <a:pt x="374" y="1951"/>
                  </a:lnTo>
                  <a:lnTo>
                    <a:pt x="362" y="1927"/>
                  </a:lnTo>
                  <a:lnTo>
                    <a:pt x="351" y="1904"/>
                  </a:lnTo>
                  <a:lnTo>
                    <a:pt x="342" y="1884"/>
                  </a:lnTo>
                  <a:lnTo>
                    <a:pt x="336" y="1867"/>
                  </a:lnTo>
                  <a:lnTo>
                    <a:pt x="331" y="1853"/>
                  </a:lnTo>
                  <a:lnTo>
                    <a:pt x="330" y="1848"/>
                  </a:lnTo>
                  <a:lnTo>
                    <a:pt x="329" y="1844"/>
                  </a:lnTo>
                  <a:lnTo>
                    <a:pt x="329" y="1841"/>
                  </a:lnTo>
                  <a:lnTo>
                    <a:pt x="330" y="1839"/>
                  </a:lnTo>
                  <a:lnTo>
                    <a:pt x="332" y="1839"/>
                  </a:lnTo>
                  <a:lnTo>
                    <a:pt x="334" y="1839"/>
                  </a:lnTo>
                  <a:lnTo>
                    <a:pt x="337" y="1841"/>
                  </a:lnTo>
                  <a:lnTo>
                    <a:pt x="340" y="1845"/>
                  </a:lnTo>
                  <a:lnTo>
                    <a:pt x="349" y="1855"/>
                  </a:lnTo>
                  <a:lnTo>
                    <a:pt x="359" y="1869"/>
                  </a:lnTo>
                  <a:lnTo>
                    <a:pt x="369" y="1886"/>
                  </a:lnTo>
                  <a:lnTo>
                    <a:pt x="383" y="1907"/>
                  </a:lnTo>
                  <a:lnTo>
                    <a:pt x="396" y="1930"/>
                  </a:lnTo>
                  <a:lnTo>
                    <a:pt x="410" y="1957"/>
                  </a:lnTo>
                  <a:close/>
                  <a:moveTo>
                    <a:pt x="662" y="2441"/>
                  </a:moveTo>
                  <a:lnTo>
                    <a:pt x="660" y="2441"/>
                  </a:lnTo>
                  <a:lnTo>
                    <a:pt x="658" y="2440"/>
                  </a:lnTo>
                  <a:lnTo>
                    <a:pt x="655" y="2438"/>
                  </a:lnTo>
                  <a:lnTo>
                    <a:pt x="651" y="2434"/>
                  </a:lnTo>
                  <a:lnTo>
                    <a:pt x="642" y="2425"/>
                  </a:lnTo>
                  <a:lnTo>
                    <a:pt x="632" y="2409"/>
                  </a:lnTo>
                  <a:lnTo>
                    <a:pt x="619" y="2392"/>
                  </a:lnTo>
                  <a:lnTo>
                    <a:pt x="606" y="2370"/>
                  </a:lnTo>
                  <a:lnTo>
                    <a:pt x="591" y="2346"/>
                  </a:lnTo>
                  <a:lnTo>
                    <a:pt x="575" y="2318"/>
                  </a:lnTo>
                  <a:lnTo>
                    <a:pt x="561" y="2292"/>
                  </a:lnTo>
                  <a:lnTo>
                    <a:pt x="548" y="2267"/>
                  </a:lnTo>
                  <a:lnTo>
                    <a:pt x="537" y="2243"/>
                  </a:lnTo>
                  <a:lnTo>
                    <a:pt x="527" y="2222"/>
                  </a:lnTo>
                  <a:lnTo>
                    <a:pt x="520" y="2204"/>
                  </a:lnTo>
                  <a:lnTo>
                    <a:pt x="515" y="2190"/>
                  </a:lnTo>
                  <a:lnTo>
                    <a:pt x="513" y="2184"/>
                  </a:lnTo>
                  <a:lnTo>
                    <a:pt x="513" y="2180"/>
                  </a:lnTo>
                  <a:lnTo>
                    <a:pt x="513" y="2177"/>
                  </a:lnTo>
                  <a:lnTo>
                    <a:pt x="514" y="2176"/>
                  </a:lnTo>
                  <a:lnTo>
                    <a:pt x="515" y="2175"/>
                  </a:lnTo>
                  <a:lnTo>
                    <a:pt x="517" y="2176"/>
                  </a:lnTo>
                  <a:lnTo>
                    <a:pt x="521" y="2178"/>
                  </a:lnTo>
                  <a:lnTo>
                    <a:pt x="524" y="2181"/>
                  </a:lnTo>
                  <a:lnTo>
                    <a:pt x="533" y="2192"/>
                  </a:lnTo>
                  <a:lnTo>
                    <a:pt x="544" y="2206"/>
                  </a:lnTo>
                  <a:lnTo>
                    <a:pt x="556" y="2225"/>
                  </a:lnTo>
                  <a:lnTo>
                    <a:pt x="570" y="2246"/>
                  </a:lnTo>
                  <a:lnTo>
                    <a:pt x="584" y="2271"/>
                  </a:lnTo>
                  <a:lnTo>
                    <a:pt x="600" y="2297"/>
                  </a:lnTo>
                  <a:lnTo>
                    <a:pt x="614" y="2324"/>
                  </a:lnTo>
                  <a:lnTo>
                    <a:pt x="627" y="2350"/>
                  </a:lnTo>
                  <a:lnTo>
                    <a:pt x="639" y="2373"/>
                  </a:lnTo>
                  <a:lnTo>
                    <a:pt x="649" y="2395"/>
                  </a:lnTo>
                  <a:lnTo>
                    <a:pt x="655" y="2412"/>
                  </a:lnTo>
                  <a:lnTo>
                    <a:pt x="661" y="2427"/>
                  </a:lnTo>
                  <a:lnTo>
                    <a:pt x="662" y="2432"/>
                  </a:lnTo>
                  <a:lnTo>
                    <a:pt x="663" y="2435"/>
                  </a:lnTo>
                  <a:lnTo>
                    <a:pt x="663" y="2439"/>
                  </a:lnTo>
                  <a:lnTo>
                    <a:pt x="662" y="2441"/>
                  </a:lnTo>
                  <a:close/>
                  <a:moveTo>
                    <a:pt x="120" y="1275"/>
                  </a:moveTo>
                  <a:lnTo>
                    <a:pt x="142" y="1319"/>
                  </a:lnTo>
                  <a:lnTo>
                    <a:pt x="158" y="1356"/>
                  </a:lnTo>
                  <a:lnTo>
                    <a:pt x="163" y="1371"/>
                  </a:lnTo>
                  <a:lnTo>
                    <a:pt x="167" y="1383"/>
                  </a:lnTo>
                  <a:lnTo>
                    <a:pt x="168" y="1388"/>
                  </a:lnTo>
                  <a:lnTo>
                    <a:pt x="169" y="1392"/>
                  </a:lnTo>
                  <a:lnTo>
                    <a:pt x="168" y="1394"/>
                  </a:lnTo>
                  <a:lnTo>
                    <a:pt x="168" y="1395"/>
                  </a:lnTo>
                  <a:lnTo>
                    <a:pt x="167" y="1396"/>
                  </a:lnTo>
                  <a:lnTo>
                    <a:pt x="165" y="1395"/>
                  </a:lnTo>
                  <a:lnTo>
                    <a:pt x="162" y="1393"/>
                  </a:lnTo>
                  <a:lnTo>
                    <a:pt x="159" y="1391"/>
                  </a:lnTo>
                  <a:lnTo>
                    <a:pt x="153" y="1382"/>
                  </a:lnTo>
                  <a:lnTo>
                    <a:pt x="144" y="1369"/>
                  </a:lnTo>
                  <a:lnTo>
                    <a:pt x="134" y="1354"/>
                  </a:lnTo>
                  <a:lnTo>
                    <a:pt x="123" y="1336"/>
                  </a:lnTo>
                  <a:lnTo>
                    <a:pt x="112" y="1315"/>
                  </a:lnTo>
                  <a:lnTo>
                    <a:pt x="100" y="1293"/>
                  </a:lnTo>
                  <a:lnTo>
                    <a:pt x="88" y="1270"/>
                  </a:lnTo>
                  <a:lnTo>
                    <a:pt x="78" y="1248"/>
                  </a:lnTo>
                  <a:lnTo>
                    <a:pt x="69" y="1229"/>
                  </a:lnTo>
                  <a:lnTo>
                    <a:pt x="62" y="1211"/>
                  </a:lnTo>
                  <a:lnTo>
                    <a:pt x="56" y="1196"/>
                  </a:lnTo>
                  <a:lnTo>
                    <a:pt x="53" y="1184"/>
                  </a:lnTo>
                  <a:lnTo>
                    <a:pt x="51" y="1176"/>
                  </a:lnTo>
                  <a:lnTo>
                    <a:pt x="52" y="1172"/>
                  </a:lnTo>
                  <a:lnTo>
                    <a:pt x="53" y="1172"/>
                  </a:lnTo>
                  <a:lnTo>
                    <a:pt x="55" y="1172"/>
                  </a:lnTo>
                  <a:lnTo>
                    <a:pt x="57" y="1174"/>
                  </a:lnTo>
                  <a:lnTo>
                    <a:pt x="60" y="1177"/>
                  </a:lnTo>
                  <a:lnTo>
                    <a:pt x="67" y="1186"/>
                  </a:lnTo>
                  <a:lnTo>
                    <a:pt x="76" y="1198"/>
                  </a:lnTo>
                  <a:lnTo>
                    <a:pt x="86" y="1213"/>
                  </a:lnTo>
                  <a:lnTo>
                    <a:pt x="97" y="1232"/>
                  </a:lnTo>
                  <a:lnTo>
                    <a:pt x="108" y="1252"/>
                  </a:lnTo>
                  <a:lnTo>
                    <a:pt x="120" y="1275"/>
                  </a:lnTo>
                  <a:close/>
                  <a:moveTo>
                    <a:pt x="279" y="1575"/>
                  </a:moveTo>
                  <a:lnTo>
                    <a:pt x="302" y="1621"/>
                  </a:lnTo>
                  <a:lnTo>
                    <a:pt x="319" y="1661"/>
                  </a:lnTo>
                  <a:lnTo>
                    <a:pt x="325" y="1676"/>
                  </a:lnTo>
                  <a:lnTo>
                    <a:pt x="329" y="1688"/>
                  </a:lnTo>
                  <a:lnTo>
                    <a:pt x="330" y="1693"/>
                  </a:lnTo>
                  <a:lnTo>
                    <a:pt x="330" y="1697"/>
                  </a:lnTo>
                  <a:lnTo>
                    <a:pt x="330" y="1700"/>
                  </a:lnTo>
                  <a:lnTo>
                    <a:pt x="329" y="1701"/>
                  </a:lnTo>
                  <a:lnTo>
                    <a:pt x="328" y="1702"/>
                  </a:lnTo>
                  <a:lnTo>
                    <a:pt x="326" y="1701"/>
                  </a:lnTo>
                  <a:lnTo>
                    <a:pt x="323" y="1699"/>
                  </a:lnTo>
                  <a:lnTo>
                    <a:pt x="320" y="1696"/>
                  </a:lnTo>
                  <a:lnTo>
                    <a:pt x="313" y="1687"/>
                  </a:lnTo>
                  <a:lnTo>
                    <a:pt x="304" y="1674"/>
                  </a:lnTo>
                  <a:lnTo>
                    <a:pt x="293" y="1658"/>
                  </a:lnTo>
                  <a:lnTo>
                    <a:pt x="282" y="1639"/>
                  </a:lnTo>
                  <a:lnTo>
                    <a:pt x="270" y="1618"/>
                  </a:lnTo>
                  <a:lnTo>
                    <a:pt x="257" y="1595"/>
                  </a:lnTo>
                  <a:lnTo>
                    <a:pt x="245" y="1571"/>
                  </a:lnTo>
                  <a:lnTo>
                    <a:pt x="234" y="1548"/>
                  </a:lnTo>
                  <a:lnTo>
                    <a:pt x="224" y="1527"/>
                  </a:lnTo>
                  <a:lnTo>
                    <a:pt x="216" y="1508"/>
                  </a:lnTo>
                  <a:lnTo>
                    <a:pt x="210" y="1493"/>
                  </a:lnTo>
                  <a:lnTo>
                    <a:pt x="206" y="1481"/>
                  </a:lnTo>
                  <a:lnTo>
                    <a:pt x="205" y="1475"/>
                  </a:lnTo>
                  <a:lnTo>
                    <a:pt x="204" y="1472"/>
                  </a:lnTo>
                  <a:lnTo>
                    <a:pt x="205" y="1469"/>
                  </a:lnTo>
                  <a:lnTo>
                    <a:pt x="205" y="1468"/>
                  </a:lnTo>
                  <a:lnTo>
                    <a:pt x="207" y="1467"/>
                  </a:lnTo>
                  <a:lnTo>
                    <a:pt x="208" y="1468"/>
                  </a:lnTo>
                  <a:lnTo>
                    <a:pt x="212" y="1470"/>
                  </a:lnTo>
                  <a:lnTo>
                    <a:pt x="214" y="1473"/>
                  </a:lnTo>
                  <a:lnTo>
                    <a:pt x="222" y="1482"/>
                  </a:lnTo>
                  <a:lnTo>
                    <a:pt x="231" y="1495"/>
                  </a:lnTo>
                  <a:lnTo>
                    <a:pt x="241" y="1510"/>
                  </a:lnTo>
                  <a:lnTo>
                    <a:pt x="253" y="1530"/>
                  </a:lnTo>
                  <a:lnTo>
                    <a:pt x="265" y="1551"/>
                  </a:lnTo>
                  <a:lnTo>
                    <a:pt x="279" y="1575"/>
                  </a:lnTo>
                  <a:close/>
                  <a:moveTo>
                    <a:pt x="447" y="1889"/>
                  </a:moveTo>
                  <a:lnTo>
                    <a:pt x="460" y="1914"/>
                  </a:lnTo>
                  <a:lnTo>
                    <a:pt x="472" y="1937"/>
                  </a:lnTo>
                  <a:lnTo>
                    <a:pt x="482" y="1959"/>
                  </a:lnTo>
                  <a:lnTo>
                    <a:pt x="491" y="1978"/>
                  </a:lnTo>
                  <a:lnTo>
                    <a:pt x="498" y="1995"/>
                  </a:lnTo>
                  <a:lnTo>
                    <a:pt x="502" y="2007"/>
                  </a:lnTo>
                  <a:lnTo>
                    <a:pt x="503" y="2012"/>
                  </a:lnTo>
                  <a:lnTo>
                    <a:pt x="503" y="2017"/>
                  </a:lnTo>
                  <a:lnTo>
                    <a:pt x="503" y="2019"/>
                  </a:lnTo>
                  <a:lnTo>
                    <a:pt x="502" y="2021"/>
                  </a:lnTo>
                  <a:lnTo>
                    <a:pt x="501" y="2021"/>
                  </a:lnTo>
                  <a:lnTo>
                    <a:pt x="499" y="2020"/>
                  </a:lnTo>
                  <a:lnTo>
                    <a:pt x="497" y="2019"/>
                  </a:lnTo>
                  <a:lnTo>
                    <a:pt x="493" y="2016"/>
                  </a:lnTo>
                  <a:lnTo>
                    <a:pt x="485" y="2006"/>
                  </a:lnTo>
                  <a:lnTo>
                    <a:pt x="475" y="1993"/>
                  </a:lnTo>
                  <a:lnTo>
                    <a:pt x="464" y="1975"/>
                  </a:lnTo>
                  <a:lnTo>
                    <a:pt x="452" y="1955"/>
                  </a:lnTo>
                  <a:lnTo>
                    <a:pt x="439" y="1933"/>
                  </a:lnTo>
                  <a:lnTo>
                    <a:pt x="424" y="1909"/>
                  </a:lnTo>
                  <a:lnTo>
                    <a:pt x="411" y="1884"/>
                  </a:lnTo>
                  <a:lnTo>
                    <a:pt x="400" y="1860"/>
                  </a:lnTo>
                  <a:lnTo>
                    <a:pt x="389" y="1839"/>
                  </a:lnTo>
                  <a:lnTo>
                    <a:pt x="382" y="1819"/>
                  </a:lnTo>
                  <a:lnTo>
                    <a:pt x="375" y="1803"/>
                  </a:lnTo>
                  <a:lnTo>
                    <a:pt x="371" y="1790"/>
                  </a:lnTo>
                  <a:lnTo>
                    <a:pt x="369" y="1786"/>
                  </a:lnTo>
                  <a:lnTo>
                    <a:pt x="368" y="1781"/>
                  </a:lnTo>
                  <a:lnTo>
                    <a:pt x="369" y="1779"/>
                  </a:lnTo>
                  <a:lnTo>
                    <a:pt x="369" y="1777"/>
                  </a:lnTo>
                  <a:lnTo>
                    <a:pt x="372" y="1777"/>
                  </a:lnTo>
                  <a:lnTo>
                    <a:pt x="374" y="1777"/>
                  </a:lnTo>
                  <a:lnTo>
                    <a:pt x="376" y="1779"/>
                  </a:lnTo>
                  <a:lnTo>
                    <a:pt x="379" y="1782"/>
                  </a:lnTo>
                  <a:lnTo>
                    <a:pt x="387" y="1792"/>
                  </a:lnTo>
                  <a:lnTo>
                    <a:pt x="397" y="1805"/>
                  </a:lnTo>
                  <a:lnTo>
                    <a:pt x="408" y="1822"/>
                  </a:lnTo>
                  <a:lnTo>
                    <a:pt x="421" y="1841"/>
                  </a:lnTo>
                  <a:lnTo>
                    <a:pt x="433" y="1864"/>
                  </a:lnTo>
                  <a:lnTo>
                    <a:pt x="447" y="1889"/>
                  </a:lnTo>
                  <a:close/>
                  <a:moveTo>
                    <a:pt x="180" y="1242"/>
                  </a:moveTo>
                  <a:lnTo>
                    <a:pt x="201" y="1285"/>
                  </a:lnTo>
                  <a:lnTo>
                    <a:pt x="216" y="1321"/>
                  </a:lnTo>
                  <a:lnTo>
                    <a:pt x="222" y="1335"/>
                  </a:lnTo>
                  <a:lnTo>
                    <a:pt x="225" y="1346"/>
                  </a:lnTo>
                  <a:lnTo>
                    <a:pt x="226" y="1355"/>
                  </a:lnTo>
                  <a:lnTo>
                    <a:pt x="225" y="1358"/>
                  </a:lnTo>
                  <a:lnTo>
                    <a:pt x="224" y="1359"/>
                  </a:lnTo>
                  <a:lnTo>
                    <a:pt x="222" y="1358"/>
                  </a:lnTo>
                  <a:lnTo>
                    <a:pt x="219" y="1357"/>
                  </a:lnTo>
                  <a:lnTo>
                    <a:pt x="216" y="1354"/>
                  </a:lnTo>
                  <a:lnTo>
                    <a:pt x="210" y="1346"/>
                  </a:lnTo>
                  <a:lnTo>
                    <a:pt x="201" y="1334"/>
                  </a:lnTo>
                  <a:lnTo>
                    <a:pt x="192" y="1320"/>
                  </a:lnTo>
                  <a:lnTo>
                    <a:pt x="181" y="1302"/>
                  </a:lnTo>
                  <a:lnTo>
                    <a:pt x="170" y="1282"/>
                  </a:lnTo>
                  <a:lnTo>
                    <a:pt x="159" y="1260"/>
                  </a:lnTo>
                  <a:lnTo>
                    <a:pt x="148" y="1239"/>
                  </a:lnTo>
                  <a:lnTo>
                    <a:pt x="138" y="1218"/>
                  </a:lnTo>
                  <a:lnTo>
                    <a:pt x="130" y="1199"/>
                  </a:lnTo>
                  <a:lnTo>
                    <a:pt x="123" y="1182"/>
                  </a:lnTo>
                  <a:lnTo>
                    <a:pt x="117" y="1167"/>
                  </a:lnTo>
                  <a:lnTo>
                    <a:pt x="114" y="1155"/>
                  </a:lnTo>
                  <a:lnTo>
                    <a:pt x="112" y="1148"/>
                  </a:lnTo>
                  <a:lnTo>
                    <a:pt x="113" y="1143"/>
                  </a:lnTo>
                  <a:lnTo>
                    <a:pt x="115" y="1143"/>
                  </a:lnTo>
                  <a:lnTo>
                    <a:pt x="116" y="1144"/>
                  </a:lnTo>
                  <a:lnTo>
                    <a:pt x="119" y="1145"/>
                  </a:lnTo>
                  <a:lnTo>
                    <a:pt x="122" y="1149"/>
                  </a:lnTo>
                  <a:lnTo>
                    <a:pt x="128" y="1156"/>
                  </a:lnTo>
                  <a:lnTo>
                    <a:pt x="137" y="1168"/>
                  </a:lnTo>
                  <a:lnTo>
                    <a:pt x="157" y="1200"/>
                  </a:lnTo>
                  <a:lnTo>
                    <a:pt x="180" y="1242"/>
                  </a:lnTo>
                  <a:close/>
                  <a:moveTo>
                    <a:pt x="331" y="1530"/>
                  </a:moveTo>
                  <a:lnTo>
                    <a:pt x="343" y="1553"/>
                  </a:lnTo>
                  <a:lnTo>
                    <a:pt x="354" y="1575"/>
                  </a:lnTo>
                  <a:lnTo>
                    <a:pt x="363" y="1595"/>
                  </a:lnTo>
                  <a:lnTo>
                    <a:pt x="371" y="1612"/>
                  </a:lnTo>
                  <a:lnTo>
                    <a:pt x="376" y="1628"/>
                  </a:lnTo>
                  <a:lnTo>
                    <a:pt x="379" y="1640"/>
                  </a:lnTo>
                  <a:lnTo>
                    <a:pt x="380" y="1644"/>
                  </a:lnTo>
                  <a:lnTo>
                    <a:pt x="382" y="1648"/>
                  </a:lnTo>
                  <a:lnTo>
                    <a:pt x="380" y="1651"/>
                  </a:lnTo>
                  <a:lnTo>
                    <a:pt x="380" y="1652"/>
                  </a:lnTo>
                  <a:lnTo>
                    <a:pt x="378" y="1653"/>
                  </a:lnTo>
                  <a:lnTo>
                    <a:pt x="377" y="1652"/>
                  </a:lnTo>
                  <a:lnTo>
                    <a:pt x="374" y="1650"/>
                  </a:lnTo>
                  <a:lnTo>
                    <a:pt x="372" y="1647"/>
                  </a:lnTo>
                  <a:lnTo>
                    <a:pt x="364" y="1639"/>
                  </a:lnTo>
                  <a:lnTo>
                    <a:pt x="355" y="1627"/>
                  </a:lnTo>
                  <a:lnTo>
                    <a:pt x="345" y="1611"/>
                  </a:lnTo>
                  <a:lnTo>
                    <a:pt x="334" y="1593"/>
                  </a:lnTo>
                  <a:lnTo>
                    <a:pt x="322" y="1573"/>
                  </a:lnTo>
                  <a:lnTo>
                    <a:pt x="310" y="1550"/>
                  </a:lnTo>
                  <a:lnTo>
                    <a:pt x="298" y="1528"/>
                  </a:lnTo>
                  <a:lnTo>
                    <a:pt x="287" y="1506"/>
                  </a:lnTo>
                  <a:lnTo>
                    <a:pt x="279" y="1485"/>
                  </a:lnTo>
                  <a:lnTo>
                    <a:pt x="271" y="1468"/>
                  </a:lnTo>
                  <a:lnTo>
                    <a:pt x="265" y="1452"/>
                  </a:lnTo>
                  <a:lnTo>
                    <a:pt x="262" y="1440"/>
                  </a:lnTo>
                  <a:lnTo>
                    <a:pt x="261" y="1436"/>
                  </a:lnTo>
                  <a:lnTo>
                    <a:pt x="260" y="1431"/>
                  </a:lnTo>
                  <a:lnTo>
                    <a:pt x="260" y="1429"/>
                  </a:lnTo>
                  <a:lnTo>
                    <a:pt x="261" y="1427"/>
                  </a:lnTo>
                  <a:lnTo>
                    <a:pt x="262" y="1427"/>
                  </a:lnTo>
                  <a:lnTo>
                    <a:pt x="264" y="1428"/>
                  </a:lnTo>
                  <a:lnTo>
                    <a:pt x="266" y="1429"/>
                  </a:lnTo>
                  <a:lnTo>
                    <a:pt x="270" y="1433"/>
                  </a:lnTo>
                  <a:lnTo>
                    <a:pt x="277" y="1441"/>
                  </a:lnTo>
                  <a:lnTo>
                    <a:pt x="286" y="1453"/>
                  </a:lnTo>
                  <a:lnTo>
                    <a:pt x="296" y="1469"/>
                  </a:lnTo>
                  <a:lnTo>
                    <a:pt x="307" y="1487"/>
                  </a:lnTo>
                  <a:lnTo>
                    <a:pt x="319" y="1507"/>
                  </a:lnTo>
                  <a:lnTo>
                    <a:pt x="331" y="1530"/>
                  </a:lnTo>
                  <a:close/>
                  <a:moveTo>
                    <a:pt x="493" y="1832"/>
                  </a:moveTo>
                  <a:lnTo>
                    <a:pt x="506" y="1856"/>
                  </a:lnTo>
                  <a:lnTo>
                    <a:pt x="517" y="1878"/>
                  </a:lnTo>
                  <a:lnTo>
                    <a:pt x="527" y="1898"/>
                  </a:lnTo>
                  <a:lnTo>
                    <a:pt x="535" y="1917"/>
                  </a:lnTo>
                  <a:lnTo>
                    <a:pt x="542" y="1933"/>
                  </a:lnTo>
                  <a:lnTo>
                    <a:pt x="545" y="1946"/>
                  </a:lnTo>
                  <a:lnTo>
                    <a:pt x="546" y="1950"/>
                  </a:lnTo>
                  <a:lnTo>
                    <a:pt x="547" y="1954"/>
                  </a:lnTo>
                  <a:lnTo>
                    <a:pt x="547" y="1958"/>
                  </a:lnTo>
                  <a:lnTo>
                    <a:pt x="546" y="1959"/>
                  </a:lnTo>
                  <a:lnTo>
                    <a:pt x="545" y="1960"/>
                  </a:lnTo>
                  <a:lnTo>
                    <a:pt x="543" y="1959"/>
                  </a:lnTo>
                  <a:lnTo>
                    <a:pt x="539" y="1957"/>
                  </a:lnTo>
                  <a:lnTo>
                    <a:pt x="536" y="1953"/>
                  </a:lnTo>
                  <a:lnTo>
                    <a:pt x="528" y="1944"/>
                  </a:lnTo>
                  <a:lnTo>
                    <a:pt x="520" y="1931"/>
                  </a:lnTo>
                  <a:lnTo>
                    <a:pt x="509" y="1916"/>
                  </a:lnTo>
                  <a:lnTo>
                    <a:pt x="497" y="1897"/>
                  </a:lnTo>
                  <a:lnTo>
                    <a:pt x="485" y="1875"/>
                  </a:lnTo>
                  <a:lnTo>
                    <a:pt x="471" y="1852"/>
                  </a:lnTo>
                  <a:lnTo>
                    <a:pt x="458" y="1828"/>
                  </a:lnTo>
                  <a:lnTo>
                    <a:pt x="447" y="1805"/>
                  </a:lnTo>
                  <a:lnTo>
                    <a:pt x="437" y="1784"/>
                  </a:lnTo>
                  <a:lnTo>
                    <a:pt x="430" y="1766"/>
                  </a:lnTo>
                  <a:lnTo>
                    <a:pt x="423" y="1750"/>
                  </a:lnTo>
                  <a:lnTo>
                    <a:pt x="420" y="1737"/>
                  </a:lnTo>
                  <a:lnTo>
                    <a:pt x="419" y="1733"/>
                  </a:lnTo>
                  <a:lnTo>
                    <a:pt x="418" y="1729"/>
                  </a:lnTo>
                  <a:lnTo>
                    <a:pt x="418" y="1726"/>
                  </a:lnTo>
                  <a:lnTo>
                    <a:pt x="419" y="1724"/>
                  </a:lnTo>
                  <a:lnTo>
                    <a:pt x="420" y="1724"/>
                  </a:lnTo>
                  <a:lnTo>
                    <a:pt x="422" y="1724"/>
                  </a:lnTo>
                  <a:lnTo>
                    <a:pt x="424" y="1726"/>
                  </a:lnTo>
                  <a:lnTo>
                    <a:pt x="428" y="1730"/>
                  </a:lnTo>
                  <a:lnTo>
                    <a:pt x="435" y="1738"/>
                  </a:lnTo>
                  <a:lnTo>
                    <a:pt x="445" y="1752"/>
                  </a:lnTo>
                  <a:lnTo>
                    <a:pt x="456" y="1767"/>
                  </a:lnTo>
                  <a:lnTo>
                    <a:pt x="468" y="1787"/>
                  </a:lnTo>
                  <a:lnTo>
                    <a:pt x="480" y="1809"/>
                  </a:lnTo>
                  <a:lnTo>
                    <a:pt x="493" y="1832"/>
                  </a:lnTo>
                  <a:close/>
                  <a:moveTo>
                    <a:pt x="111" y="955"/>
                  </a:moveTo>
                  <a:lnTo>
                    <a:pt x="131" y="993"/>
                  </a:lnTo>
                  <a:lnTo>
                    <a:pt x="144" y="1026"/>
                  </a:lnTo>
                  <a:lnTo>
                    <a:pt x="148" y="1040"/>
                  </a:lnTo>
                  <a:lnTo>
                    <a:pt x="151" y="1050"/>
                  </a:lnTo>
                  <a:lnTo>
                    <a:pt x="153" y="1058"/>
                  </a:lnTo>
                  <a:lnTo>
                    <a:pt x="151" y="1062"/>
                  </a:lnTo>
                  <a:lnTo>
                    <a:pt x="150" y="1062"/>
                  </a:lnTo>
                  <a:lnTo>
                    <a:pt x="148" y="1061"/>
                  </a:lnTo>
                  <a:lnTo>
                    <a:pt x="146" y="1060"/>
                  </a:lnTo>
                  <a:lnTo>
                    <a:pt x="144" y="1058"/>
                  </a:lnTo>
                  <a:lnTo>
                    <a:pt x="137" y="1050"/>
                  </a:lnTo>
                  <a:lnTo>
                    <a:pt x="131" y="1039"/>
                  </a:lnTo>
                  <a:lnTo>
                    <a:pt x="112" y="1009"/>
                  </a:lnTo>
                  <a:lnTo>
                    <a:pt x="92" y="972"/>
                  </a:lnTo>
                  <a:lnTo>
                    <a:pt x="74" y="933"/>
                  </a:lnTo>
                  <a:lnTo>
                    <a:pt x="59" y="900"/>
                  </a:lnTo>
                  <a:lnTo>
                    <a:pt x="55" y="886"/>
                  </a:lnTo>
                  <a:lnTo>
                    <a:pt x="52" y="876"/>
                  </a:lnTo>
                  <a:lnTo>
                    <a:pt x="51" y="868"/>
                  </a:lnTo>
                  <a:lnTo>
                    <a:pt x="52" y="864"/>
                  </a:lnTo>
                  <a:lnTo>
                    <a:pt x="53" y="864"/>
                  </a:lnTo>
                  <a:lnTo>
                    <a:pt x="55" y="865"/>
                  </a:lnTo>
                  <a:lnTo>
                    <a:pt x="57" y="866"/>
                  </a:lnTo>
                  <a:lnTo>
                    <a:pt x="59" y="868"/>
                  </a:lnTo>
                  <a:lnTo>
                    <a:pt x="66" y="876"/>
                  </a:lnTo>
                  <a:lnTo>
                    <a:pt x="73" y="887"/>
                  </a:lnTo>
                  <a:lnTo>
                    <a:pt x="91" y="916"/>
                  </a:lnTo>
                  <a:lnTo>
                    <a:pt x="111" y="955"/>
                  </a:lnTo>
                  <a:close/>
                  <a:moveTo>
                    <a:pt x="248" y="1219"/>
                  </a:moveTo>
                  <a:lnTo>
                    <a:pt x="268" y="1259"/>
                  </a:lnTo>
                  <a:lnTo>
                    <a:pt x="283" y="1294"/>
                  </a:lnTo>
                  <a:lnTo>
                    <a:pt x="287" y="1308"/>
                  </a:lnTo>
                  <a:lnTo>
                    <a:pt x="291" y="1320"/>
                  </a:lnTo>
                  <a:lnTo>
                    <a:pt x="292" y="1327"/>
                  </a:lnTo>
                  <a:lnTo>
                    <a:pt x="292" y="1331"/>
                  </a:lnTo>
                  <a:lnTo>
                    <a:pt x="290" y="1332"/>
                  </a:lnTo>
                  <a:lnTo>
                    <a:pt x="288" y="1331"/>
                  </a:lnTo>
                  <a:lnTo>
                    <a:pt x="286" y="1330"/>
                  </a:lnTo>
                  <a:lnTo>
                    <a:pt x="283" y="1326"/>
                  </a:lnTo>
                  <a:lnTo>
                    <a:pt x="276" y="1319"/>
                  </a:lnTo>
                  <a:lnTo>
                    <a:pt x="269" y="1308"/>
                  </a:lnTo>
                  <a:lnTo>
                    <a:pt x="259" y="1293"/>
                  </a:lnTo>
                  <a:lnTo>
                    <a:pt x="249" y="1277"/>
                  </a:lnTo>
                  <a:lnTo>
                    <a:pt x="238" y="1258"/>
                  </a:lnTo>
                  <a:lnTo>
                    <a:pt x="227" y="1237"/>
                  </a:lnTo>
                  <a:lnTo>
                    <a:pt x="207" y="1197"/>
                  </a:lnTo>
                  <a:lnTo>
                    <a:pt x="193" y="1162"/>
                  </a:lnTo>
                  <a:lnTo>
                    <a:pt x="188" y="1148"/>
                  </a:lnTo>
                  <a:lnTo>
                    <a:pt x="184" y="1137"/>
                  </a:lnTo>
                  <a:lnTo>
                    <a:pt x="183" y="1129"/>
                  </a:lnTo>
                  <a:lnTo>
                    <a:pt x="184" y="1125"/>
                  </a:lnTo>
                  <a:lnTo>
                    <a:pt x="185" y="1125"/>
                  </a:lnTo>
                  <a:lnTo>
                    <a:pt x="188" y="1125"/>
                  </a:lnTo>
                  <a:lnTo>
                    <a:pt x="190" y="1127"/>
                  </a:lnTo>
                  <a:lnTo>
                    <a:pt x="192" y="1129"/>
                  </a:lnTo>
                  <a:lnTo>
                    <a:pt x="200" y="1138"/>
                  </a:lnTo>
                  <a:lnTo>
                    <a:pt x="207" y="1149"/>
                  </a:lnTo>
                  <a:lnTo>
                    <a:pt x="226" y="1179"/>
                  </a:lnTo>
                  <a:lnTo>
                    <a:pt x="248" y="1219"/>
                  </a:lnTo>
                  <a:close/>
                  <a:moveTo>
                    <a:pt x="394" y="1495"/>
                  </a:moveTo>
                  <a:lnTo>
                    <a:pt x="406" y="1517"/>
                  </a:lnTo>
                  <a:lnTo>
                    <a:pt x="416" y="1538"/>
                  </a:lnTo>
                  <a:lnTo>
                    <a:pt x="424" y="1558"/>
                  </a:lnTo>
                  <a:lnTo>
                    <a:pt x="431" y="1574"/>
                  </a:lnTo>
                  <a:lnTo>
                    <a:pt x="436" y="1589"/>
                  </a:lnTo>
                  <a:lnTo>
                    <a:pt x="440" y="1600"/>
                  </a:lnTo>
                  <a:lnTo>
                    <a:pt x="441" y="1609"/>
                  </a:lnTo>
                  <a:lnTo>
                    <a:pt x="440" y="1613"/>
                  </a:lnTo>
                  <a:lnTo>
                    <a:pt x="439" y="1613"/>
                  </a:lnTo>
                  <a:lnTo>
                    <a:pt x="436" y="1612"/>
                  </a:lnTo>
                  <a:lnTo>
                    <a:pt x="434" y="1611"/>
                  </a:lnTo>
                  <a:lnTo>
                    <a:pt x="431" y="1608"/>
                  </a:lnTo>
                  <a:lnTo>
                    <a:pt x="424" y="1600"/>
                  </a:lnTo>
                  <a:lnTo>
                    <a:pt x="416" y="1588"/>
                  </a:lnTo>
                  <a:lnTo>
                    <a:pt x="406" y="1574"/>
                  </a:lnTo>
                  <a:lnTo>
                    <a:pt x="395" y="1556"/>
                  </a:lnTo>
                  <a:lnTo>
                    <a:pt x="384" y="1537"/>
                  </a:lnTo>
                  <a:lnTo>
                    <a:pt x="372" y="1515"/>
                  </a:lnTo>
                  <a:lnTo>
                    <a:pt x="361" y="1493"/>
                  </a:lnTo>
                  <a:lnTo>
                    <a:pt x="351" y="1472"/>
                  </a:lnTo>
                  <a:lnTo>
                    <a:pt x="342" y="1453"/>
                  </a:lnTo>
                  <a:lnTo>
                    <a:pt x="334" y="1436"/>
                  </a:lnTo>
                  <a:lnTo>
                    <a:pt x="329" y="1422"/>
                  </a:lnTo>
                  <a:lnTo>
                    <a:pt x="326" y="1410"/>
                  </a:lnTo>
                  <a:lnTo>
                    <a:pt x="326" y="1405"/>
                  </a:lnTo>
                  <a:lnTo>
                    <a:pt x="325" y="1401"/>
                  </a:lnTo>
                  <a:lnTo>
                    <a:pt x="325" y="1399"/>
                  </a:lnTo>
                  <a:lnTo>
                    <a:pt x="326" y="1397"/>
                  </a:lnTo>
                  <a:lnTo>
                    <a:pt x="327" y="1396"/>
                  </a:lnTo>
                  <a:lnTo>
                    <a:pt x="329" y="1397"/>
                  </a:lnTo>
                  <a:lnTo>
                    <a:pt x="331" y="1399"/>
                  </a:lnTo>
                  <a:lnTo>
                    <a:pt x="334" y="1402"/>
                  </a:lnTo>
                  <a:lnTo>
                    <a:pt x="342" y="1410"/>
                  </a:lnTo>
                  <a:lnTo>
                    <a:pt x="350" y="1422"/>
                  </a:lnTo>
                  <a:lnTo>
                    <a:pt x="360" y="1437"/>
                  </a:lnTo>
                  <a:lnTo>
                    <a:pt x="371" y="1453"/>
                  </a:lnTo>
                  <a:lnTo>
                    <a:pt x="383" y="1473"/>
                  </a:lnTo>
                  <a:lnTo>
                    <a:pt x="394" y="1495"/>
                  </a:lnTo>
                  <a:close/>
                  <a:moveTo>
                    <a:pt x="549" y="1784"/>
                  </a:moveTo>
                  <a:lnTo>
                    <a:pt x="561" y="1807"/>
                  </a:lnTo>
                  <a:lnTo>
                    <a:pt x="572" y="1829"/>
                  </a:lnTo>
                  <a:lnTo>
                    <a:pt x="582" y="1849"/>
                  </a:lnTo>
                  <a:lnTo>
                    <a:pt x="590" y="1867"/>
                  </a:lnTo>
                  <a:lnTo>
                    <a:pt x="595" y="1882"/>
                  </a:lnTo>
                  <a:lnTo>
                    <a:pt x="599" y="1894"/>
                  </a:lnTo>
                  <a:lnTo>
                    <a:pt x="600" y="1900"/>
                  </a:lnTo>
                  <a:lnTo>
                    <a:pt x="600" y="1903"/>
                  </a:lnTo>
                  <a:lnTo>
                    <a:pt x="600" y="1906"/>
                  </a:lnTo>
                  <a:lnTo>
                    <a:pt x="600" y="1907"/>
                  </a:lnTo>
                  <a:lnTo>
                    <a:pt x="597" y="1907"/>
                  </a:lnTo>
                  <a:lnTo>
                    <a:pt x="595" y="1907"/>
                  </a:lnTo>
                  <a:lnTo>
                    <a:pt x="593" y="1905"/>
                  </a:lnTo>
                  <a:lnTo>
                    <a:pt x="590" y="1903"/>
                  </a:lnTo>
                  <a:lnTo>
                    <a:pt x="582" y="1894"/>
                  </a:lnTo>
                  <a:lnTo>
                    <a:pt x="573" y="1882"/>
                  </a:lnTo>
                  <a:lnTo>
                    <a:pt x="563" y="1867"/>
                  </a:lnTo>
                  <a:lnTo>
                    <a:pt x="551" y="1848"/>
                  </a:lnTo>
                  <a:lnTo>
                    <a:pt x="539" y="1828"/>
                  </a:lnTo>
                  <a:lnTo>
                    <a:pt x="527" y="1805"/>
                  </a:lnTo>
                  <a:lnTo>
                    <a:pt x="515" y="1782"/>
                  </a:lnTo>
                  <a:lnTo>
                    <a:pt x="504" y="1760"/>
                  </a:lnTo>
                  <a:lnTo>
                    <a:pt x="494" y="1741"/>
                  </a:lnTo>
                  <a:lnTo>
                    <a:pt x="487" y="1722"/>
                  </a:lnTo>
                  <a:lnTo>
                    <a:pt x="481" y="1707"/>
                  </a:lnTo>
                  <a:lnTo>
                    <a:pt x="478" y="1695"/>
                  </a:lnTo>
                  <a:lnTo>
                    <a:pt x="477" y="1690"/>
                  </a:lnTo>
                  <a:lnTo>
                    <a:pt x="476" y="1687"/>
                  </a:lnTo>
                  <a:lnTo>
                    <a:pt x="477" y="1684"/>
                  </a:lnTo>
                  <a:lnTo>
                    <a:pt x="477" y="1682"/>
                  </a:lnTo>
                  <a:lnTo>
                    <a:pt x="479" y="1681"/>
                  </a:lnTo>
                  <a:lnTo>
                    <a:pt x="481" y="1682"/>
                  </a:lnTo>
                  <a:lnTo>
                    <a:pt x="483" y="1684"/>
                  </a:lnTo>
                  <a:lnTo>
                    <a:pt x="487" y="1687"/>
                  </a:lnTo>
                  <a:lnTo>
                    <a:pt x="494" y="1696"/>
                  </a:lnTo>
                  <a:lnTo>
                    <a:pt x="503" y="1708"/>
                  </a:lnTo>
                  <a:lnTo>
                    <a:pt x="513" y="1723"/>
                  </a:lnTo>
                  <a:lnTo>
                    <a:pt x="525" y="1742"/>
                  </a:lnTo>
                  <a:lnTo>
                    <a:pt x="537" y="1761"/>
                  </a:lnTo>
                  <a:lnTo>
                    <a:pt x="549" y="1784"/>
                  </a:lnTo>
                  <a:close/>
                  <a:moveTo>
                    <a:pt x="107" y="807"/>
                  </a:moveTo>
                  <a:lnTo>
                    <a:pt x="105" y="808"/>
                  </a:lnTo>
                  <a:lnTo>
                    <a:pt x="104" y="807"/>
                  </a:lnTo>
                  <a:lnTo>
                    <a:pt x="102" y="806"/>
                  </a:lnTo>
                  <a:lnTo>
                    <a:pt x="100" y="803"/>
                  </a:lnTo>
                  <a:lnTo>
                    <a:pt x="94" y="797"/>
                  </a:lnTo>
                  <a:lnTo>
                    <a:pt x="87" y="787"/>
                  </a:lnTo>
                  <a:lnTo>
                    <a:pt x="70" y="760"/>
                  </a:lnTo>
                  <a:lnTo>
                    <a:pt x="53" y="726"/>
                  </a:lnTo>
                  <a:lnTo>
                    <a:pt x="35" y="689"/>
                  </a:lnTo>
                  <a:lnTo>
                    <a:pt x="23" y="659"/>
                  </a:lnTo>
                  <a:lnTo>
                    <a:pt x="19" y="647"/>
                  </a:lnTo>
                  <a:lnTo>
                    <a:pt x="17" y="637"/>
                  </a:lnTo>
                  <a:lnTo>
                    <a:pt x="16" y="630"/>
                  </a:lnTo>
                  <a:lnTo>
                    <a:pt x="17" y="626"/>
                  </a:lnTo>
                  <a:lnTo>
                    <a:pt x="18" y="626"/>
                  </a:lnTo>
                  <a:lnTo>
                    <a:pt x="19" y="626"/>
                  </a:lnTo>
                  <a:lnTo>
                    <a:pt x="21" y="628"/>
                  </a:lnTo>
                  <a:lnTo>
                    <a:pt x="23" y="630"/>
                  </a:lnTo>
                  <a:lnTo>
                    <a:pt x="30" y="637"/>
                  </a:lnTo>
                  <a:lnTo>
                    <a:pt x="36" y="647"/>
                  </a:lnTo>
                  <a:lnTo>
                    <a:pt x="53" y="674"/>
                  </a:lnTo>
                  <a:lnTo>
                    <a:pt x="71" y="708"/>
                  </a:lnTo>
                  <a:lnTo>
                    <a:pt x="88" y="744"/>
                  </a:lnTo>
                  <a:lnTo>
                    <a:pt x="100" y="775"/>
                  </a:lnTo>
                  <a:lnTo>
                    <a:pt x="104" y="787"/>
                  </a:lnTo>
                  <a:lnTo>
                    <a:pt x="107" y="797"/>
                  </a:lnTo>
                  <a:lnTo>
                    <a:pt x="108" y="803"/>
                  </a:lnTo>
                  <a:lnTo>
                    <a:pt x="107" y="807"/>
                  </a:lnTo>
                  <a:close/>
                  <a:moveTo>
                    <a:pt x="194" y="951"/>
                  </a:moveTo>
                  <a:lnTo>
                    <a:pt x="212" y="989"/>
                  </a:lnTo>
                  <a:lnTo>
                    <a:pt x="225" y="1020"/>
                  </a:lnTo>
                  <a:lnTo>
                    <a:pt x="229" y="1034"/>
                  </a:lnTo>
                  <a:lnTo>
                    <a:pt x="233" y="1043"/>
                  </a:lnTo>
                  <a:lnTo>
                    <a:pt x="234" y="1050"/>
                  </a:lnTo>
                  <a:lnTo>
                    <a:pt x="233" y="1054"/>
                  </a:lnTo>
                  <a:lnTo>
                    <a:pt x="231" y="1054"/>
                  </a:lnTo>
                  <a:lnTo>
                    <a:pt x="229" y="1054"/>
                  </a:lnTo>
                  <a:lnTo>
                    <a:pt x="227" y="1052"/>
                  </a:lnTo>
                  <a:lnTo>
                    <a:pt x="225" y="1050"/>
                  </a:lnTo>
                  <a:lnTo>
                    <a:pt x="219" y="1043"/>
                  </a:lnTo>
                  <a:lnTo>
                    <a:pt x="212" y="1032"/>
                  </a:lnTo>
                  <a:lnTo>
                    <a:pt x="194" y="1005"/>
                  </a:lnTo>
                  <a:lnTo>
                    <a:pt x="174" y="969"/>
                  </a:lnTo>
                  <a:lnTo>
                    <a:pt x="157" y="932"/>
                  </a:lnTo>
                  <a:lnTo>
                    <a:pt x="144" y="899"/>
                  </a:lnTo>
                  <a:lnTo>
                    <a:pt x="139" y="887"/>
                  </a:lnTo>
                  <a:lnTo>
                    <a:pt x="136" y="876"/>
                  </a:lnTo>
                  <a:lnTo>
                    <a:pt x="135" y="869"/>
                  </a:lnTo>
                  <a:lnTo>
                    <a:pt x="136" y="865"/>
                  </a:lnTo>
                  <a:lnTo>
                    <a:pt x="137" y="865"/>
                  </a:lnTo>
                  <a:lnTo>
                    <a:pt x="139" y="866"/>
                  </a:lnTo>
                  <a:lnTo>
                    <a:pt x="142" y="867"/>
                  </a:lnTo>
                  <a:lnTo>
                    <a:pt x="144" y="869"/>
                  </a:lnTo>
                  <a:lnTo>
                    <a:pt x="150" y="877"/>
                  </a:lnTo>
                  <a:lnTo>
                    <a:pt x="157" y="887"/>
                  </a:lnTo>
                  <a:lnTo>
                    <a:pt x="174" y="915"/>
                  </a:lnTo>
                  <a:lnTo>
                    <a:pt x="194" y="951"/>
                  </a:lnTo>
                  <a:close/>
                  <a:moveTo>
                    <a:pt x="326" y="1205"/>
                  </a:moveTo>
                  <a:lnTo>
                    <a:pt x="344" y="1244"/>
                  </a:lnTo>
                  <a:lnTo>
                    <a:pt x="359" y="1277"/>
                  </a:lnTo>
                  <a:lnTo>
                    <a:pt x="363" y="1290"/>
                  </a:lnTo>
                  <a:lnTo>
                    <a:pt x="366" y="1301"/>
                  </a:lnTo>
                  <a:lnTo>
                    <a:pt x="367" y="1309"/>
                  </a:lnTo>
                  <a:lnTo>
                    <a:pt x="366" y="1312"/>
                  </a:lnTo>
                  <a:lnTo>
                    <a:pt x="365" y="1313"/>
                  </a:lnTo>
                  <a:lnTo>
                    <a:pt x="363" y="1312"/>
                  </a:lnTo>
                  <a:lnTo>
                    <a:pt x="361" y="1311"/>
                  </a:lnTo>
                  <a:lnTo>
                    <a:pt x="359" y="1309"/>
                  </a:lnTo>
                  <a:lnTo>
                    <a:pt x="352" y="1301"/>
                  </a:lnTo>
                  <a:lnTo>
                    <a:pt x="344" y="1290"/>
                  </a:lnTo>
                  <a:lnTo>
                    <a:pt x="336" y="1277"/>
                  </a:lnTo>
                  <a:lnTo>
                    <a:pt x="326" y="1260"/>
                  </a:lnTo>
                  <a:lnTo>
                    <a:pt x="316" y="1243"/>
                  </a:lnTo>
                  <a:lnTo>
                    <a:pt x="305" y="1223"/>
                  </a:lnTo>
                  <a:lnTo>
                    <a:pt x="285" y="1184"/>
                  </a:lnTo>
                  <a:lnTo>
                    <a:pt x="272" y="1150"/>
                  </a:lnTo>
                  <a:lnTo>
                    <a:pt x="266" y="1137"/>
                  </a:lnTo>
                  <a:lnTo>
                    <a:pt x="263" y="1126"/>
                  </a:lnTo>
                  <a:lnTo>
                    <a:pt x="262" y="1118"/>
                  </a:lnTo>
                  <a:lnTo>
                    <a:pt x="263" y="1115"/>
                  </a:lnTo>
                  <a:lnTo>
                    <a:pt x="264" y="1114"/>
                  </a:lnTo>
                  <a:lnTo>
                    <a:pt x="266" y="1115"/>
                  </a:lnTo>
                  <a:lnTo>
                    <a:pt x="269" y="1116"/>
                  </a:lnTo>
                  <a:lnTo>
                    <a:pt x="272" y="1119"/>
                  </a:lnTo>
                  <a:lnTo>
                    <a:pt x="279" y="1126"/>
                  </a:lnTo>
                  <a:lnTo>
                    <a:pt x="286" y="1137"/>
                  </a:lnTo>
                  <a:lnTo>
                    <a:pt x="295" y="1151"/>
                  </a:lnTo>
                  <a:lnTo>
                    <a:pt x="305" y="1166"/>
                  </a:lnTo>
                  <a:lnTo>
                    <a:pt x="315" y="1185"/>
                  </a:lnTo>
                  <a:lnTo>
                    <a:pt x="326" y="1205"/>
                  </a:lnTo>
                  <a:close/>
                  <a:moveTo>
                    <a:pt x="466" y="1470"/>
                  </a:moveTo>
                  <a:lnTo>
                    <a:pt x="486" y="1510"/>
                  </a:lnTo>
                  <a:lnTo>
                    <a:pt x="501" y="1545"/>
                  </a:lnTo>
                  <a:lnTo>
                    <a:pt x="506" y="1560"/>
                  </a:lnTo>
                  <a:lnTo>
                    <a:pt x="510" y="1571"/>
                  </a:lnTo>
                  <a:lnTo>
                    <a:pt x="510" y="1575"/>
                  </a:lnTo>
                  <a:lnTo>
                    <a:pt x="511" y="1578"/>
                  </a:lnTo>
                  <a:lnTo>
                    <a:pt x="510" y="1582"/>
                  </a:lnTo>
                  <a:lnTo>
                    <a:pt x="510" y="1583"/>
                  </a:lnTo>
                  <a:lnTo>
                    <a:pt x="508" y="1584"/>
                  </a:lnTo>
                  <a:lnTo>
                    <a:pt x="506" y="1583"/>
                  </a:lnTo>
                  <a:lnTo>
                    <a:pt x="504" y="1582"/>
                  </a:lnTo>
                  <a:lnTo>
                    <a:pt x="501" y="1578"/>
                  </a:lnTo>
                  <a:lnTo>
                    <a:pt x="494" y="1571"/>
                  </a:lnTo>
                  <a:lnTo>
                    <a:pt x="486" y="1560"/>
                  </a:lnTo>
                  <a:lnTo>
                    <a:pt x="477" y="1545"/>
                  </a:lnTo>
                  <a:lnTo>
                    <a:pt x="466" y="1529"/>
                  </a:lnTo>
                  <a:lnTo>
                    <a:pt x="455" y="1510"/>
                  </a:lnTo>
                  <a:lnTo>
                    <a:pt x="444" y="1490"/>
                  </a:lnTo>
                  <a:lnTo>
                    <a:pt x="433" y="1469"/>
                  </a:lnTo>
                  <a:lnTo>
                    <a:pt x="423" y="1448"/>
                  </a:lnTo>
                  <a:lnTo>
                    <a:pt x="416" y="1430"/>
                  </a:lnTo>
                  <a:lnTo>
                    <a:pt x="408" y="1414"/>
                  </a:lnTo>
                  <a:lnTo>
                    <a:pt x="403" y="1400"/>
                  </a:lnTo>
                  <a:lnTo>
                    <a:pt x="400" y="1388"/>
                  </a:lnTo>
                  <a:lnTo>
                    <a:pt x="399" y="1383"/>
                  </a:lnTo>
                  <a:lnTo>
                    <a:pt x="399" y="1380"/>
                  </a:lnTo>
                  <a:lnTo>
                    <a:pt x="399" y="1378"/>
                  </a:lnTo>
                  <a:lnTo>
                    <a:pt x="400" y="1377"/>
                  </a:lnTo>
                  <a:lnTo>
                    <a:pt x="401" y="1376"/>
                  </a:lnTo>
                  <a:lnTo>
                    <a:pt x="403" y="1377"/>
                  </a:lnTo>
                  <a:lnTo>
                    <a:pt x="406" y="1378"/>
                  </a:lnTo>
                  <a:lnTo>
                    <a:pt x="408" y="1380"/>
                  </a:lnTo>
                  <a:lnTo>
                    <a:pt x="416" y="1389"/>
                  </a:lnTo>
                  <a:lnTo>
                    <a:pt x="423" y="1400"/>
                  </a:lnTo>
                  <a:lnTo>
                    <a:pt x="433" y="1414"/>
                  </a:lnTo>
                  <a:lnTo>
                    <a:pt x="443" y="1430"/>
                  </a:lnTo>
                  <a:lnTo>
                    <a:pt x="454" y="1449"/>
                  </a:lnTo>
                  <a:lnTo>
                    <a:pt x="466" y="1470"/>
                  </a:lnTo>
                  <a:close/>
                  <a:moveTo>
                    <a:pt x="615" y="1747"/>
                  </a:moveTo>
                  <a:lnTo>
                    <a:pt x="626" y="1769"/>
                  </a:lnTo>
                  <a:lnTo>
                    <a:pt x="637" y="1790"/>
                  </a:lnTo>
                  <a:lnTo>
                    <a:pt x="646" y="1810"/>
                  </a:lnTo>
                  <a:lnTo>
                    <a:pt x="653" y="1826"/>
                  </a:lnTo>
                  <a:lnTo>
                    <a:pt x="659" y="1841"/>
                  </a:lnTo>
                  <a:lnTo>
                    <a:pt x="662" y="1852"/>
                  </a:lnTo>
                  <a:lnTo>
                    <a:pt x="663" y="1858"/>
                  </a:lnTo>
                  <a:lnTo>
                    <a:pt x="663" y="1861"/>
                  </a:lnTo>
                  <a:lnTo>
                    <a:pt x="663" y="1863"/>
                  </a:lnTo>
                  <a:lnTo>
                    <a:pt x="662" y="1866"/>
                  </a:lnTo>
                  <a:lnTo>
                    <a:pt x="661" y="1866"/>
                  </a:lnTo>
                  <a:lnTo>
                    <a:pt x="659" y="1866"/>
                  </a:lnTo>
                  <a:lnTo>
                    <a:pt x="655" y="1863"/>
                  </a:lnTo>
                  <a:lnTo>
                    <a:pt x="653" y="1861"/>
                  </a:lnTo>
                  <a:lnTo>
                    <a:pt x="646" y="1853"/>
                  </a:lnTo>
                  <a:lnTo>
                    <a:pt x="637" y="1841"/>
                  </a:lnTo>
                  <a:lnTo>
                    <a:pt x="627" y="1827"/>
                  </a:lnTo>
                  <a:lnTo>
                    <a:pt x="616" y="1810"/>
                  </a:lnTo>
                  <a:lnTo>
                    <a:pt x="604" y="1790"/>
                  </a:lnTo>
                  <a:lnTo>
                    <a:pt x="592" y="1768"/>
                  </a:lnTo>
                  <a:lnTo>
                    <a:pt x="581" y="1746"/>
                  </a:lnTo>
                  <a:lnTo>
                    <a:pt x="570" y="1725"/>
                  </a:lnTo>
                  <a:lnTo>
                    <a:pt x="561" y="1705"/>
                  </a:lnTo>
                  <a:lnTo>
                    <a:pt x="554" y="1688"/>
                  </a:lnTo>
                  <a:lnTo>
                    <a:pt x="548" y="1674"/>
                  </a:lnTo>
                  <a:lnTo>
                    <a:pt x="545" y="1662"/>
                  </a:lnTo>
                  <a:lnTo>
                    <a:pt x="544" y="1657"/>
                  </a:lnTo>
                  <a:lnTo>
                    <a:pt x="544" y="1654"/>
                  </a:lnTo>
                  <a:lnTo>
                    <a:pt x="544" y="1651"/>
                  </a:lnTo>
                  <a:lnTo>
                    <a:pt x="545" y="1650"/>
                  </a:lnTo>
                  <a:lnTo>
                    <a:pt x="546" y="1648"/>
                  </a:lnTo>
                  <a:lnTo>
                    <a:pt x="548" y="1650"/>
                  </a:lnTo>
                  <a:lnTo>
                    <a:pt x="551" y="1651"/>
                  </a:lnTo>
                  <a:lnTo>
                    <a:pt x="554" y="1654"/>
                  </a:lnTo>
                  <a:lnTo>
                    <a:pt x="561" y="1662"/>
                  </a:lnTo>
                  <a:lnTo>
                    <a:pt x="570" y="1674"/>
                  </a:lnTo>
                  <a:lnTo>
                    <a:pt x="580" y="1688"/>
                  </a:lnTo>
                  <a:lnTo>
                    <a:pt x="591" y="1705"/>
                  </a:lnTo>
                  <a:lnTo>
                    <a:pt x="603" y="1725"/>
                  </a:lnTo>
                  <a:lnTo>
                    <a:pt x="615" y="1747"/>
                  </a:lnTo>
                  <a:close/>
                  <a:moveTo>
                    <a:pt x="56" y="501"/>
                  </a:moveTo>
                  <a:lnTo>
                    <a:pt x="70" y="534"/>
                  </a:lnTo>
                  <a:lnTo>
                    <a:pt x="82" y="562"/>
                  </a:lnTo>
                  <a:lnTo>
                    <a:pt x="86" y="573"/>
                  </a:lnTo>
                  <a:lnTo>
                    <a:pt x="88" y="582"/>
                  </a:lnTo>
                  <a:lnTo>
                    <a:pt x="89" y="589"/>
                  </a:lnTo>
                  <a:lnTo>
                    <a:pt x="88" y="592"/>
                  </a:lnTo>
                  <a:lnTo>
                    <a:pt x="87" y="593"/>
                  </a:lnTo>
                  <a:lnTo>
                    <a:pt x="86" y="592"/>
                  </a:lnTo>
                  <a:lnTo>
                    <a:pt x="84" y="591"/>
                  </a:lnTo>
                  <a:lnTo>
                    <a:pt x="81" y="589"/>
                  </a:lnTo>
                  <a:lnTo>
                    <a:pt x="76" y="582"/>
                  </a:lnTo>
                  <a:lnTo>
                    <a:pt x="69" y="573"/>
                  </a:lnTo>
                  <a:lnTo>
                    <a:pt x="55" y="549"/>
                  </a:lnTo>
                  <a:lnTo>
                    <a:pt x="39" y="517"/>
                  </a:lnTo>
                  <a:lnTo>
                    <a:pt x="23" y="484"/>
                  </a:lnTo>
                  <a:lnTo>
                    <a:pt x="12" y="456"/>
                  </a:lnTo>
                  <a:lnTo>
                    <a:pt x="8" y="445"/>
                  </a:lnTo>
                  <a:lnTo>
                    <a:pt x="6" y="436"/>
                  </a:lnTo>
                  <a:lnTo>
                    <a:pt x="5" y="430"/>
                  </a:lnTo>
                  <a:lnTo>
                    <a:pt x="6" y="426"/>
                  </a:lnTo>
                  <a:lnTo>
                    <a:pt x="9" y="426"/>
                  </a:lnTo>
                  <a:lnTo>
                    <a:pt x="12" y="430"/>
                  </a:lnTo>
                  <a:lnTo>
                    <a:pt x="18" y="436"/>
                  </a:lnTo>
                  <a:lnTo>
                    <a:pt x="24" y="445"/>
                  </a:lnTo>
                  <a:lnTo>
                    <a:pt x="40" y="470"/>
                  </a:lnTo>
                  <a:lnTo>
                    <a:pt x="56" y="501"/>
                  </a:lnTo>
                  <a:close/>
                  <a:moveTo>
                    <a:pt x="167" y="723"/>
                  </a:moveTo>
                  <a:lnTo>
                    <a:pt x="183" y="757"/>
                  </a:lnTo>
                  <a:lnTo>
                    <a:pt x="195" y="787"/>
                  </a:lnTo>
                  <a:lnTo>
                    <a:pt x="199" y="798"/>
                  </a:lnTo>
                  <a:lnTo>
                    <a:pt x="202" y="808"/>
                  </a:lnTo>
                  <a:lnTo>
                    <a:pt x="202" y="814"/>
                  </a:lnTo>
                  <a:lnTo>
                    <a:pt x="201" y="818"/>
                  </a:lnTo>
                  <a:lnTo>
                    <a:pt x="200" y="819"/>
                  </a:lnTo>
                  <a:lnTo>
                    <a:pt x="199" y="818"/>
                  </a:lnTo>
                  <a:lnTo>
                    <a:pt x="196" y="817"/>
                  </a:lnTo>
                  <a:lnTo>
                    <a:pt x="194" y="814"/>
                  </a:lnTo>
                  <a:lnTo>
                    <a:pt x="189" y="808"/>
                  </a:lnTo>
                  <a:lnTo>
                    <a:pt x="182" y="799"/>
                  </a:lnTo>
                  <a:lnTo>
                    <a:pt x="166" y="773"/>
                  </a:lnTo>
                  <a:lnTo>
                    <a:pt x="148" y="740"/>
                  </a:lnTo>
                  <a:lnTo>
                    <a:pt x="133" y="706"/>
                  </a:lnTo>
                  <a:lnTo>
                    <a:pt x="121" y="677"/>
                  </a:lnTo>
                  <a:lnTo>
                    <a:pt x="116" y="665"/>
                  </a:lnTo>
                  <a:lnTo>
                    <a:pt x="114" y="655"/>
                  </a:lnTo>
                  <a:lnTo>
                    <a:pt x="113" y="649"/>
                  </a:lnTo>
                  <a:lnTo>
                    <a:pt x="114" y="646"/>
                  </a:lnTo>
                  <a:lnTo>
                    <a:pt x="115" y="646"/>
                  </a:lnTo>
                  <a:lnTo>
                    <a:pt x="117" y="646"/>
                  </a:lnTo>
                  <a:lnTo>
                    <a:pt x="120" y="647"/>
                  </a:lnTo>
                  <a:lnTo>
                    <a:pt x="122" y="649"/>
                  </a:lnTo>
                  <a:lnTo>
                    <a:pt x="127" y="655"/>
                  </a:lnTo>
                  <a:lnTo>
                    <a:pt x="134" y="665"/>
                  </a:lnTo>
                  <a:lnTo>
                    <a:pt x="149" y="691"/>
                  </a:lnTo>
                  <a:lnTo>
                    <a:pt x="167" y="723"/>
                  </a:lnTo>
                  <a:close/>
                  <a:moveTo>
                    <a:pt x="322" y="1054"/>
                  </a:moveTo>
                  <a:lnTo>
                    <a:pt x="320" y="1056"/>
                  </a:lnTo>
                  <a:lnTo>
                    <a:pt x="319" y="1054"/>
                  </a:lnTo>
                  <a:lnTo>
                    <a:pt x="317" y="1053"/>
                  </a:lnTo>
                  <a:lnTo>
                    <a:pt x="315" y="1051"/>
                  </a:lnTo>
                  <a:lnTo>
                    <a:pt x="309" y="1045"/>
                  </a:lnTo>
                  <a:lnTo>
                    <a:pt x="302" y="1035"/>
                  </a:lnTo>
                  <a:lnTo>
                    <a:pt x="285" y="1007"/>
                  </a:lnTo>
                  <a:lnTo>
                    <a:pt x="265" y="973"/>
                  </a:lnTo>
                  <a:lnTo>
                    <a:pt x="249" y="937"/>
                  </a:lnTo>
                  <a:lnTo>
                    <a:pt x="236" y="906"/>
                  </a:lnTo>
                  <a:lnTo>
                    <a:pt x="231" y="893"/>
                  </a:lnTo>
                  <a:lnTo>
                    <a:pt x="229" y="883"/>
                  </a:lnTo>
                  <a:lnTo>
                    <a:pt x="228" y="877"/>
                  </a:lnTo>
                  <a:lnTo>
                    <a:pt x="229" y="874"/>
                  </a:lnTo>
                  <a:lnTo>
                    <a:pt x="230" y="872"/>
                  </a:lnTo>
                  <a:lnTo>
                    <a:pt x="231" y="874"/>
                  </a:lnTo>
                  <a:lnTo>
                    <a:pt x="234" y="875"/>
                  </a:lnTo>
                  <a:lnTo>
                    <a:pt x="237" y="877"/>
                  </a:lnTo>
                  <a:lnTo>
                    <a:pt x="242" y="885"/>
                  </a:lnTo>
                  <a:lnTo>
                    <a:pt x="250" y="893"/>
                  </a:lnTo>
                  <a:lnTo>
                    <a:pt x="266" y="921"/>
                  </a:lnTo>
                  <a:lnTo>
                    <a:pt x="285" y="956"/>
                  </a:lnTo>
                  <a:lnTo>
                    <a:pt x="303" y="992"/>
                  </a:lnTo>
                  <a:lnTo>
                    <a:pt x="315" y="1023"/>
                  </a:lnTo>
                  <a:lnTo>
                    <a:pt x="319" y="1035"/>
                  </a:lnTo>
                  <a:lnTo>
                    <a:pt x="322" y="1045"/>
                  </a:lnTo>
                  <a:lnTo>
                    <a:pt x="322" y="1051"/>
                  </a:lnTo>
                  <a:lnTo>
                    <a:pt x="322" y="1054"/>
                  </a:lnTo>
                  <a:close/>
                  <a:moveTo>
                    <a:pt x="411" y="1199"/>
                  </a:moveTo>
                  <a:lnTo>
                    <a:pt x="430" y="1236"/>
                  </a:lnTo>
                  <a:lnTo>
                    <a:pt x="443" y="1268"/>
                  </a:lnTo>
                  <a:lnTo>
                    <a:pt x="447" y="1281"/>
                  </a:lnTo>
                  <a:lnTo>
                    <a:pt x="451" y="1291"/>
                  </a:lnTo>
                  <a:lnTo>
                    <a:pt x="452" y="1299"/>
                  </a:lnTo>
                  <a:lnTo>
                    <a:pt x="451" y="1302"/>
                  </a:lnTo>
                  <a:lnTo>
                    <a:pt x="449" y="1303"/>
                  </a:lnTo>
                  <a:lnTo>
                    <a:pt x="447" y="1302"/>
                  </a:lnTo>
                  <a:lnTo>
                    <a:pt x="445" y="1301"/>
                  </a:lnTo>
                  <a:lnTo>
                    <a:pt x="443" y="1299"/>
                  </a:lnTo>
                  <a:lnTo>
                    <a:pt x="436" y="1291"/>
                  </a:lnTo>
                  <a:lnTo>
                    <a:pt x="429" y="1281"/>
                  </a:lnTo>
                  <a:lnTo>
                    <a:pt x="420" y="1269"/>
                  </a:lnTo>
                  <a:lnTo>
                    <a:pt x="411" y="1254"/>
                  </a:lnTo>
                  <a:lnTo>
                    <a:pt x="401" y="1236"/>
                  </a:lnTo>
                  <a:lnTo>
                    <a:pt x="391" y="1218"/>
                  </a:lnTo>
                  <a:lnTo>
                    <a:pt x="382" y="1198"/>
                  </a:lnTo>
                  <a:lnTo>
                    <a:pt x="373" y="1180"/>
                  </a:lnTo>
                  <a:lnTo>
                    <a:pt x="365" y="1163"/>
                  </a:lnTo>
                  <a:lnTo>
                    <a:pt x="360" y="1148"/>
                  </a:lnTo>
                  <a:lnTo>
                    <a:pt x="355" y="1134"/>
                  </a:lnTo>
                  <a:lnTo>
                    <a:pt x="352" y="1125"/>
                  </a:lnTo>
                  <a:lnTo>
                    <a:pt x="351" y="1117"/>
                  </a:lnTo>
                  <a:lnTo>
                    <a:pt x="352" y="1114"/>
                  </a:lnTo>
                  <a:lnTo>
                    <a:pt x="353" y="1113"/>
                  </a:lnTo>
                  <a:lnTo>
                    <a:pt x="355" y="1114"/>
                  </a:lnTo>
                  <a:lnTo>
                    <a:pt x="357" y="1115"/>
                  </a:lnTo>
                  <a:lnTo>
                    <a:pt x="360" y="1117"/>
                  </a:lnTo>
                  <a:lnTo>
                    <a:pt x="366" y="1125"/>
                  </a:lnTo>
                  <a:lnTo>
                    <a:pt x="374" y="1134"/>
                  </a:lnTo>
                  <a:lnTo>
                    <a:pt x="391" y="1163"/>
                  </a:lnTo>
                  <a:lnTo>
                    <a:pt x="411" y="1199"/>
                  </a:lnTo>
                  <a:close/>
                  <a:moveTo>
                    <a:pt x="546" y="1453"/>
                  </a:moveTo>
                  <a:lnTo>
                    <a:pt x="557" y="1473"/>
                  </a:lnTo>
                  <a:lnTo>
                    <a:pt x="566" y="1492"/>
                  </a:lnTo>
                  <a:lnTo>
                    <a:pt x="573" y="1510"/>
                  </a:lnTo>
                  <a:lnTo>
                    <a:pt x="580" y="1526"/>
                  </a:lnTo>
                  <a:lnTo>
                    <a:pt x="585" y="1539"/>
                  </a:lnTo>
                  <a:lnTo>
                    <a:pt x="588" y="1550"/>
                  </a:lnTo>
                  <a:lnTo>
                    <a:pt x="589" y="1558"/>
                  </a:lnTo>
                  <a:lnTo>
                    <a:pt x="588" y="1562"/>
                  </a:lnTo>
                  <a:lnTo>
                    <a:pt x="586" y="1562"/>
                  </a:lnTo>
                  <a:lnTo>
                    <a:pt x="584" y="1562"/>
                  </a:lnTo>
                  <a:lnTo>
                    <a:pt x="582" y="1561"/>
                  </a:lnTo>
                  <a:lnTo>
                    <a:pt x="580" y="1558"/>
                  </a:lnTo>
                  <a:lnTo>
                    <a:pt x="573" y="1551"/>
                  </a:lnTo>
                  <a:lnTo>
                    <a:pt x="565" y="1540"/>
                  </a:lnTo>
                  <a:lnTo>
                    <a:pt x="556" y="1527"/>
                  </a:lnTo>
                  <a:lnTo>
                    <a:pt x="546" y="1510"/>
                  </a:lnTo>
                  <a:lnTo>
                    <a:pt x="535" y="1492"/>
                  </a:lnTo>
                  <a:lnTo>
                    <a:pt x="525" y="1472"/>
                  </a:lnTo>
                  <a:lnTo>
                    <a:pt x="514" y="1452"/>
                  </a:lnTo>
                  <a:lnTo>
                    <a:pt x="505" y="1433"/>
                  </a:lnTo>
                  <a:lnTo>
                    <a:pt x="497" y="1415"/>
                  </a:lnTo>
                  <a:lnTo>
                    <a:pt x="490" y="1400"/>
                  </a:lnTo>
                  <a:lnTo>
                    <a:pt x="486" y="1385"/>
                  </a:lnTo>
                  <a:lnTo>
                    <a:pt x="482" y="1374"/>
                  </a:lnTo>
                  <a:lnTo>
                    <a:pt x="481" y="1367"/>
                  </a:lnTo>
                  <a:lnTo>
                    <a:pt x="482" y="1364"/>
                  </a:lnTo>
                  <a:lnTo>
                    <a:pt x="483" y="1362"/>
                  </a:lnTo>
                  <a:lnTo>
                    <a:pt x="486" y="1364"/>
                  </a:lnTo>
                  <a:lnTo>
                    <a:pt x="488" y="1365"/>
                  </a:lnTo>
                  <a:lnTo>
                    <a:pt x="491" y="1367"/>
                  </a:lnTo>
                  <a:lnTo>
                    <a:pt x="498" y="1374"/>
                  </a:lnTo>
                  <a:lnTo>
                    <a:pt x="505" y="1385"/>
                  </a:lnTo>
                  <a:lnTo>
                    <a:pt x="514" y="1399"/>
                  </a:lnTo>
                  <a:lnTo>
                    <a:pt x="524" y="1415"/>
                  </a:lnTo>
                  <a:lnTo>
                    <a:pt x="535" y="1433"/>
                  </a:lnTo>
                  <a:lnTo>
                    <a:pt x="546" y="1453"/>
                  </a:lnTo>
                  <a:close/>
                  <a:moveTo>
                    <a:pt x="47" y="345"/>
                  </a:moveTo>
                  <a:lnTo>
                    <a:pt x="33" y="315"/>
                  </a:lnTo>
                  <a:lnTo>
                    <a:pt x="23" y="289"/>
                  </a:lnTo>
                  <a:lnTo>
                    <a:pt x="20" y="278"/>
                  </a:lnTo>
                  <a:lnTo>
                    <a:pt x="18" y="271"/>
                  </a:lnTo>
                  <a:lnTo>
                    <a:pt x="18" y="264"/>
                  </a:lnTo>
                  <a:lnTo>
                    <a:pt x="18" y="261"/>
                  </a:lnTo>
                  <a:lnTo>
                    <a:pt x="21" y="261"/>
                  </a:lnTo>
                  <a:lnTo>
                    <a:pt x="24" y="264"/>
                  </a:lnTo>
                  <a:lnTo>
                    <a:pt x="29" y="270"/>
                  </a:lnTo>
                  <a:lnTo>
                    <a:pt x="35" y="278"/>
                  </a:lnTo>
                  <a:lnTo>
                    <a:pt x="48" y="300"/>
                  </a:lnTo>
                  <a:lnTo>
                    <a:pt x="64" y="330"/>
                  </a:lnTo>
                  <a:lnTo>
                    <a:pt x="77" y="359"/>
                  </a:lnTo>
                  <a:lnTo>
                    <a:pt x="87" y="386"/>
                  </a:lnTo>
                  <a:lnTo>
                    <a:pt x="90" y="396"/>
                  </a:lnTo>
                  <a:lnTo>
                    <a:pt x="92" y="404"/>
                  </a:lnTo>
                  <a:lnTo>
                    <a:pt x="93" y="410"/>
                  </a:lnTo>
                  <a:lnTo>
                    <a:pt x="92" y="413"/>
                  </a:lnTo>
                  <a:lnTo>
                    <a:pt x="91" y="413"/>
                  </a:lnTo>
                  <a:lnTo>
                    <a:pt x="90" y="413"/>
                  </a:lnTo>
                  <a:lnTo>
                    <a:pt x="88" y="412"/>
                  </a:lnTo>
                  <a:lnTo>
                    <a:pt x="86" y="410"/>
                  </a:lnTo>
                  <a:lnTo>
                    <a:pt x="81" y="404"/>
                  </a:lnTo>
                  <a:lnTo>
                    <a:pt x="76" y="397"/>
                  </a:lnTo>
                  <a:lnTo>
                    <a:pt x="62" y="374"/>
                  </a:lnTo>
                  <a:lnTo>
                    <a:pt x="47" y="345"/>
                  </a:lnTo>
                  <a:close/>
                  <a:moveTo>
                    <a:pt x="147" y="548"/>
                  </a:moveTo>
                  <a:lnTo>
                    <a:pt x="132" y="517"/>
                  </a:lnTo>
                  <a:lnTo>
                    <a:pt x="121" y="490"/>
                  </a:lnTo>
                  <a:lnTo>
                    <a:pt x="117" y="479"/>
                  </a:lnTo>
                  <a:lnTo>
                    <a:pt x="115" y="470"/>
                  </a:lnTo>
                  <a:lnTo>
                    <a:pt x="115" y="465"/>
                  </a:lnTo>
                  <a:lnTo>
                    <a:pt x="116" y="461"/>
                  </a:lnTo>
                  <a:lnTo>
                    <a:pt x="117" y="460"/>
                  </a:lnTo>
                  <a:lnTo>
                    <a:pt x="119" y="461"/>
                  </a:lnTo>
                  <a:lnTo>
                    <a:pt x="121" y="463"/>
                  </a:lnTo>
                  <a:lnTo>
                    <a:pt x="123" y="464"/>
                  </a:lnTo>
                  <a:lnTo>
                    <a:pt x="127" y="470"/>
                  </a:lnTo>
                  <a:lnTo>
                    <a:pt x="134" y="479"/>
                  </a:lnTo>
                  <a:lnTo>
                    <a:pt x="148" y="502"/>
                  </a:lnTo>
                  <a:lnTo>
                    <a:pt x="163" y="533"/>
                  </a:lnTo>
                  <a:lnTo>
                    <a:pt x="179" y="563"/>
                  </a:lnTo>
                  <a:lnTo>
                    <a:pt x="189" y="591"/>
                  </a:lnTo>
                  <a:lnTo>
                    <a:pt x="193" y="602"/>
                  </a:lnTo>
                  <a:lnTo>
                    <a:pt x="195" y="610"/>
                  </a:lnTo>
                  <a:lnTo>
                    <a:pt x="195" y="616"/>
                  </a:lnTo>
                  <a:lnTo>
                    <a:pt x="194" y="619"/>
                  </a:lnTo>
                  <a:lnTo>
                    <a:pt x="193" y="620"/>
                  </a:lnTo>
                  <a:lnTo>
                    <a:pt x="192" y="619"/>
                  </a:lnTo>
                  <a:lnTo>
                    <a:pt x="190" y="618"/>
                  </a:lnTo>
                  <a:lnTo>
                    <a:pt x="188" y="617"/>
                  </a:lnTo>
                  <a:lnTo>
                    <a:pt x="183" y="610"/>
                  </a:lnTo>
                  <a:lnTo>
                    <a:pt x="177" y="602"/>
                  </a:lnTo>
                  <a:lnTo>
                    <a:pt x="162" y="579"/>
                  </a:lnTo>
                  <a:lnTo>
                    <a:pt x="147" y="548"/>
                  </a:lnTo>
                  <a:close/>
                  <a:moveTo>
                    <a:pt x="271" y="745"/>
                  </a:moveTo>
                  <a:lnTo>
                    <a:pt x="287" y="778"/>
                  </a:lnTo>
                  <a:lnTo>
                    <a:pt x="298" y="806"/>
                  </a:lnTo>
                  <a:lnTo>
                    <a:pt x="302" y="818"/>
                  </a:lnTo>
                  <a:lnTo>
                    <a:pt x="304" y="826"/>
                  </a:lnTo>
                  <a:lnTo>
                    <a:pt x="305" y="833"/>
                  </a:lnTo>
                  <a:lnTo>
                    <a:pt x="304" y="836"/>
                  </a:lnTo>
                  <a:lnTo>
                    <a:pt x="303" y="836"/>
                  </a:lnTo>
                  <a:lnTo>
                    <a:pt x="302" y="836"/>
                  </a:lnTo>
                  <a:lnTo>
                    <a:pt x="299" y="835"/>
                  </a:lnTo>
                  <a:lnTo>
                    <a:pt x="297" y="833"/>
                  </a:lnTo>
                  <a:lnTo>
                    <a:pt x="292" y="826"/>
                  </a:lnTo>
                  <a:lnTo>
                    <a:pt x="285" y="818"/>
                  </a:lnTo>
                  <a:lnTo>
                    <a:pt x="270" y="794"/>
                  </a:lnTo>
                  <a:lnTo>
                    <a:pt x="253" y="762"/>
                  </a:lnTo>
                  <a:lnTo>
                    <a:pt x="237" y="729"/>
                  </a:lnTo>
                  <a:lnTo>
                    <a:pt x="226" y="700"/>
                  </a:lnTo>
                  <a:lnTo>
                    <a:pt x="222" y="689"/>
                  </a:lnTo>
                  <a:lnTo>
                    <a:pt x="219" y="680"/>
                  </a:lnTo>
                  <a:lnTo>
                    <a:pt x="218" y="673"/>
                  </a:lnTo>
                  <a:lnTo>
                    <a:pt x="219" y="670"/>
                  </a:lnTo>
                  <a:lnTo>
                    <a:pt x="222" y="670"/>
                  </a:lnTo>
                  <a:lnTo>
                    <a:pt x="223" y="670"/>
                  </a:lnTo>
                  <a:lnTo>
                    <a:pt x="225" y="671"/>
                  </a:lnTo>
                  <a:lnTo>
                    <a:pt x="227" y="673"/>
                  </a:lnTo>
                  <a:lnTo>
                    <a:pt x="233" y="680"/>
                  </a:lnTo>
                  <a:lnTo>
                    <a:pt x="239" y="688"/>
                  </a:lnTo>
                  <a:lnTo>
                    <a:pt x="254" y="714"/>
                  </a:lnTo>
                  <a:lnTo>
                    <a:pt x="271" y="745"/>
                  </a:lnTo>
                  <a:close/>
                  <a:moveTo>
                    <a:pt x="385" y="968"/>
                  </a:moveTo>
                  <a:lnTo>
                    <a:pt x="401" y="1002"/>
                  </a:lnTo>
                  <a:lnTo>
                    <a:pt x="413" y="1031"/>
                  </a:lnTo>
                  <a:lnTo>
                    <a:pt x="418" y="1043"/>
                  </a:lnTo>
                  <a:lnTo>
                    <a:pt x="420" y="1052"/>
                  </a:lnTo>
                  <a:lnTo>
                    <a:pt x="421" y="1060"/>
                  </a:lnTo>
                  <a:lnTo>
                    <a:pt x="420" y="1063"/>
                  </a:lnTo>
                  <a:lnTo>
                    <a:pt x="419" y="1063"/>
                  </a:lnTo>
                  <a:lnTo>
                    <a:pt x="417" y="1063"/>
                  </a:lnTo>
                  <a:lnTo>
                    <a:pt x="416" y="1062"/>
                  </a:lnTo>
                  <a:lnTo>
                    <a:pt x="412" y="1060"/>
                  </a:lnTo>
                  <a:lnTo>
                    <a:pt x="407" y="1053"/>
                  </a:lnTo>
                  <a:lnTo>
                    <a:pt x="400" y="1043"/>
                  </a:lnTo>
                  <a:lnTo>
                    <a:pt x="384" y="1018"/>
                  </a:lnTo>
                  <a:lnTo>
                    <a:pt x="366" y="985"/>
                  </a:lnTo>
                  <a:lnTo>
                    <a:pt x="350" y="951"/>
                  </a:lnTo>
                  <a:lnTo>
                    <a:pt x="338" y="922"/>
                  </a:lnTo>
                  <a:lnTo>
                    <a:pt x="333" y="910"/>
                  </a:lnTo>
                  <a:lnTo>
                    <a:pt x="331" y="901"/>
                  </a:lnTo>
                  <a:lnTo>
                    <a:pt x="330" y="893"/>
                  </a:lnTo>
                  <a:lnTo>
                    <a:pt x="331" y="890"/>
                  </a:lnTo>
                  <a:lnTo>
                    <a:pt x="332" y="890"/>
                  </a:lnTo>
                  <a:lnTo>
                    <a:pt x="334" y="890"/>
                  </a:lnTo>
                  <a:lnTo>
                    <a:pt x="337" y="891"/>
                  </a:lnTo>
                  <a:lnTo>
                    <a:pt x="339" y="893"/>
                  </a:lnTo>
                  <a:lnTo>
                    <a:pt x="344" y="900"/>
                  </a:lnTo>
                  <a:lnTo>
                    <a:pt x="351" y="910"/>
                  </a:lnTo>
                  <a:lnTo>
                    <a:pt x="367" y="935"/>
                  </a:lnTo>
                  <a:lnTo>
                    <a:pt x="385" y="968"/>
                  </a:lnTo>
                  <a:close/>
                  <a:moveTo>
                    <a:pt x="544" y="1301"/>
                  </a:moveTo>
                  <a:lnTo>
                    <a:pt x="543" y="1301"/>
                  </a:lnTo>
                  <a:lnTo>
                    <a:pt x="540" y="1301"/>
                  </a:lnTo>
                  <a:lnTo>
                    <a:pt x="539" y="1299"/>
                  </a:lnTo>
                  <a:lnTo>
                    <a:pt x="536" y="1297"/>
                  </a:lnTo>
                  <a:lnTo>
                    <a:pt x="531" y="1290"/>
                  </a:lnTo>
                  <a:lnTo>
                    <a:pt x="523" y="1280"/>
                  </a:lnTo>
                  <a:lnTo>
                    <a:pt x="514" y="1268"/>
                  </a:lnTo>
                  <a:lnTo>
                    <a:pt x="505" y="1254"/>
                  </a:lnTo>
                  <a:lnTo>
                    <a:pt x="496" y="1237"/>
                  </a:lnTo>
                  <a:lnTo>
                    <a:pt x="486" y="1219"/>
                  </a:lnTo>
                  <a:lnTo>
                    <a:pt x="477" y="1200"/>
                  </a:lnTo>
                  <a:lnTo>
                    <a:pt x="468" y="1183"/>
                  </a:lnTo>
                  <a:lnTo>
                    <a:pt x="462" y="1166"/>
                  </a:lnTo>
                  <a:lnTo>
                    <a:pt x="456" y="1152"/>
                  </a:lnTo>
                  <a:lnTo>
                    <a:pt x="452" y="1139"/>
                  </a:lnTo>
                  <a:lnTo>
                    <a:pt x="448" y="1129"/>
                  </a:lnTo>
                  <a:lnTo>
                    <a:pt x="447" y="1122"/>
                  </a:lnTo>
                  <a:lnTo>
                    <a:pt x="448" y="1119"/>
                  </a:lnTo>
                  <a:lnTo>
                    <a:pt x="449" y="1118"/>
                  </a:lnTo>
                  <a:lnTo>
                    <a:pt x="452" y="1119"/>
                  </a:lnTo>
                  <a:lnTo>
                    <a:pt x="454" y="1120"/>
                  </a:lnTo>
                  <a:lnTo>
                    <a:pt x="456" y="1122"/>
                  </a:lnTo>
                  <a:lnTo>
                    <a:pt x="463" y="1129"/>
                  </a:lnTo>
                  <a:lnTo>
                    <a:pt x="470" y="1139"/>
                  </a:lnTo>
                  <a:lnTo>
                    <a:pt x="487" y="1166"/>
                  </a:lnTo>
                  <a:lnTo>
                    <a:pt x="506" y="1200"/>
                  </a:lnTo>
                  <a:lnTo>
                    <a:pt x="524" y="1236"/>
                  </a:lnTo>
                  <a:lnTo>
                    <a:pt x="537" y="1268"/>
                  </a:lnTo>
                  <a:lnTo>
                    <a:pt x="542" y="1280"/>
                  </a:lnTo>
                  <a:lnTo>
                    <a:pt x="544" y="1290"/>
                  </a:lnTo>
                  <a:lnTo>
                    <a:pt x="545" y="1297"/>
                  </a:lnTo>
                  <a:lnTo>
                    <a:pt x="544" y="1301"/>
                  </a:lnTo>
                  <a:close/>
                  <a:moveTo>
                    <a:pt x="636" y="1445"/>
                  </a:moveTo>
                  <a:lnTo>
                    <a:pt x="654" y="1482"/>
                  </a:lnTo>
                  <a:lnTo>
                    <a:pt x="669" y="1515"/>
                  </a:lnTo>
                  <a:lnTo>
                    <a:pt x="673" y="1528"/>
                  </a:lnTo>
                  <a:lnTo>
                    <a:pt x="676" y="1538"/>
                  </a:lnTo>
                  <a:lnTo>
                    <a:pt x="676" y="1545"/>
                  </a:lnTo>
                  <a:lnTo>
                    <a:pt x="675" y="1549"/>
                  </a:lnTo>
                  <a:lnTo>
                    <a:pt x="674" y="1550"/>
                  </a:lnTo>
                  <a:lnTo>
                    <a:pt x="673" y="1550"/>
                  </a:lnTo>
                  <a:lnTo>
                    <a:pt x="670" y="1548"/>
                  </a:lnTo>
                  <a:lnTo>
                    <a:pt x="668" y="1545"/>
                  </a:lnTo>
                  <a:lnTo>
                    <a:pt x="661" y="1539"/>
                  </a:lnTo>
                  <a:lnTo>
                    <a:pt x="653" y="1529"/>
                  </a:lnTo>
                  <a:lnTo>
                    <a:pt x="645" y="1516"/>
                  </a:lnTo>
                  <a:lnTo>
                    <a:pt x="635" y="1501"/>
                  </a:lnTo>
                  <a:lnTo>
                    <a:pt x="625" y="1483"/>
                  </a:lnTo>
                  <a:lnTo>
                    <a:pt x="615" y="1464"/>
                  </a:lnTo>
                  <a:lnTo>
                    <a:pt x="605" y="1446"/>
                  </a:lnTo>
                  <a:lnTo>
                    <a:pt x="595" y="1427"/>
                  </a:lnTo>
                  <a:lnTo>
                    <a:pt x="588" y="1410"/>
                  </a:lnTo>
                  <a:lnTo>
                    <a:pt x="582" y="1394"/>
                  </a:lnTo>
                  <a:lnTo>
                    <a:pt x="578" y="1381"/>
                  </a:lnTo>
                  <a:lnTo>
                    <a:pt x="574" y="1371"/>
                  </a:lnTo>
                  <a:lnTo>
                    <a:pt x="573" y="1364"/>
                  </a:lnTo>
                  <a:lnTo>
                    <a:pt x="574" y="1359"/>
                  </a:lnTo>
                  <a:lnTo>
                    <a:pt x="575" y="1359"/>
                  </a:lnTo>
                  <a:lnTo>
                    <a:pt x="578" y="1359"/>
                  </a:lnTo>
                  <a:lnTo>
                    <a:pt x="580" y="1360"/>
                  </a:lnTo>
                  <a:lnTo>
                    <a:pt x="583" y="1364"/>
                  </a:lnTo>
                  <a:lnTo>
                    <a:pt x="590" y="1370"/>
                  </a:lnTo>
                  <a:lnTo>
                    <a:pt x="597" y="1380"/>
                  </a:lnTo>
                  <a:lnTo>
                    <a:pt x="606" y="1393"/>
                  </a:lnTo>
                  <a:lnTo>
                    <a:pt x="615" y="1408"/>
                  </a:lnTo>
                  <a:lnTo>
                    <a:pt x="626" y="1426"/>
                  </a:lnTo>
                  <a:lnTo>
                    <a:pt x="636" y="1445"/>
                  </a:lnTo>
                  <a:close/>
                  <a:moveTo>
                    <a:pt x="77" y="204"/>
                  </a:moveTo>
                  <a:lnTo>
                    <a:pt x="64" y="176"/>
                  </a:lnTo>
                  <a:lnTo>
                    <a:pt x="55" y="153"/>
                  </a:lnTo>
                  <a:lnTo>
                    <a:pt x="52" y="144"/>
                  </a:lnTo>
                  <a:lnTo>
                    <a:pt x="51" y="136"/>
                  </a:lnTo>
                  <a:lnTo>
                    <a:pt x="50" y="130"/>
                  </a:lnTo>
                  <a:lnTo>
                    <a:pt x="51" y="128"/>
                  </a:lnTo>
                  <a:lnTo>
                    <a:pt x="53" y="128"/>
                  </a:lnTo>
                  <a:lnTo>
                    <a:pt x="56" y="130"/>
                  </a:lnTo>
                  <a:lnTo>
                    <a:pt x="62" y="136"/>
                  </a:lnTo>
                  <a:lnTo>
                    <a:pt x="66" y="142"/>
                  </a:lnTo>
                  <a:lnTo>
                    <a:pt x="79" y="163"/>
                  </a:lnTo>
                  <a:lnTo>
                    <a:pt x="92" y="190"/>
                  </a:lnTo>
                  <a:lnTo>
                    <a:pt x="104" y="217"/>
                  </a:lnTo>
                  <a:lnTo>
                    <a:pt x="114" y="241"/>
                  </a:lnTo>
                  <a:lnTo>
                    <a:pt x="116" y="250"/>
                  </a:lnTo>
                  <a:lnTo>
                    <a:pt x="119" y="258"/>
                  </a:lnTo>
                  <a:lnTo>
                    <a:pt x="119" y="263"/>
                  </a:lnTo>
                  <a:lnTo>
                    <a:pt x="117" y="266"/>
                  </a:lnTo>
                  <a:lnTo>
                    <a:pt x="115" y="266"/>
                  </a:lnTo>
                  <a:lnTo>
                    <a:pt x="112" y="263"/>
                  </a:lnTo>
                  <a:lnTo>
                    <a:pt x="108" y="259"/>
                  </a:lnTo>
                  <a:lnTo>
                    <a:pt x="102" y="251"/>
                  </a:lnTo>
                  <a:lnTo>
                    <a:pt x="90" y="231"/>
                  </a:lnTo>
                  <a:lnTo>
                    <a:pt x="77" y="204"/>
                  </a:lnTo>
                  <a:close/>
                  <a:moveTo>
                    <a:pt x="184" y="376"/>
                  </a:moveTo>
                  <a:lnTo>
                    <a:pt x="197" y="404"/>
                  </a:lnTo>
                  <a:lnTo>
                    <a:pt x="206" y="429"/>
                  </a:lnTo>
                  <a:lnTo>
                    <a:pt x="210" y="438"/>
                  </a:lnTo>
                  <a:lnTo>
                    <a:pt x="212" y="447"/>
                  </a:lnTo>
                  <a:lnTo>
                    <a:pt x="212" y="453"/>
                  </a:lnTo>
                  <a:lnTo>
                    <a:pt x="211" y="456"/>
                  </a:lnTo>
                  <a:lnTo>
                    <a:pt x="208" y="456"/>
                  </a:lnTo>
                  <a:lnTo>
                    <a:pt x="205" y="453"/>
                  </a:lnTo>
                  <a:lnTo>
                    <a:pt x="200" y="447"/>
                  </a:lnTo>
                  <a:lnTo>
                    <a:pt x="194" y="439"/>
                  </a:lnTo>
                  <a:lnTo>
                    <a:pt x="182" y="419"/>
                  </a:lnTo>
                  <a:lnTo>
                    <a:pt x="168" y="391"/>
                  </a:lnTo>
                  <a:lnTo>
                    <a:pt x="154" y="363"/>
                  </a:lnTo>
                  <a:lnTo>
                    <a:pt x="145" y="338"/>
                  </a:lnTo>
                  <a:lnTo>
                    <a:pt x="142" y="328"/>
                  </a:lnTo>
                  <a:lnTo>
                    <a:pt x="139" y="320"/>
                  </a:lnTo>
                  <a:lnTo>
                    <a:pt x="138" y="313"/>
                  </a:lnTo>
                  <a:lnTo>
                    <a:pt x="139" y="311"/>
                  </a:lnTo>
                  <a:lnTo>
                    <a:pt x="143" y="311"/>
                  </a:lnTo>
                  <a:lnTo>
                    <a:pt x="146" y="313"/>
                  </a:lnTo>
                  <a:lnTo>
                    <a:pt x="150" y="319"/>
                  </a:lnTo>
                  <a:lnTo>
                    <a:pt x="156" y="327"/>
                  </a:lnTo>
                  <a:lnTo>
                    <a:pt x="169" y="349"/>
                  </a:lnTo>
                  <a:lnTo>
                    <a:pt x="184" y="376"/>
                  </a:lnTo>
                  <a:close/>
                  <a:moveTo>
                    <a:pt x="263" y="586"/>
                  </a:moveTo>
                  <a:lnTo>
                    <a:pt x="249" y="556"/>
                  </a:lnTo>
                  <a:lnTo>
                    <a:pt x="239" y="529"/>
                  </a:lnTo>
                  <a:lnTo>
                    <a:pt x="236" y="520"/>
                  </a:lnTo>
                  <a:lnTo>
                    <a:pt x="234" y="511"/>
                  </a:lnTo>
                  <a:lnTo>
                    <a:pt x="233" y="505"/>
                  </a:lnTo>
                  <a:lnTo>
                    <a:pt x="234" y="502"/>
                  </a:lnTo>
                  <a:lnTo>
                    <a:pt x="237" y="502"/>
                  </a:lnTo>
                  <a:lnTo>
                    <a:pt x="240" y="505"/>
                  </a:lnTo>
                  <a:lnTo>
                    <a:pt x="246" y="511"/>
                  </a:lnTo>
                  <a:lnTo>
                    <a:pt x="251" y="518"/>
                  </a:lnTo>
                  <a:lnTo>
                    <a:pt x="265" y="541"/>
                  </a:lnTo>
                  <a:lnTo>
                    <a:pt x="281" y="570"/>
                  </a:lnTo>
                  <a:lnTo>
                    <a:pt x="295" y="601"/>
                  </a:lnTo>
                  <a:lnTo>
                    <a:pt x="305" y="626"/>
                  </a:lnTo>
                  <a:lnTo>
                    <a:pt x="308" y="637"/>
                  </a:lnTo>
                  <a:lnTo>
                    <a:pt x="310" y="644"/>
                  </a:lnTo>
                  <a:lnTo>
                    <a:pt x="310" y="651"/>
                  </a:lnTo>
                  <a:lnTo>
                    <a:pt x="310" y="654"/>
                  </a:lnTo>
                  <a:lnTo>
                    <a:pt x="309" y="654"/>
                  </a:lnTo>
                  <a:lnTo>
                    <a:pt x="307" y="654"/>
                  </a:lnTo>
                  <a:lnTo>
                    <a:pt x="306" y="653"/>
                  </a:lnTo>
                  <a:lnTo>
                    <a:pt x="304" y="651"/>
                  </a:lnTo>
                  <a:lnTo>
                    <a:pt x="298" y="646"/>
                  </a:lnTo>
                  <a:lnTo>
                    <a:pt x="293" y="638"/>
                  </a:lnTo>
                  <a:lnTo>
                    <a:pt x="279" y="615"/>
                  </a:lnTo>
                  <a:lnTo>
                    <a:pt x="263" y="586"/>
                  </a:lnTo>
                  <a:close/>
                  <a:moveTo>
                    <a:pt x="365" y="790"/>
                  </a:moveTo>
                  <a:lnTo>
                    <a:pt x="350" y="758"/>
                  </a:lnTo>
                  <a:lnTo>
                    <a:pt x="340" y="732"/>
                  </a:lnTo>
                  <a:lnTo>
                    <a:pt x="336" y="721"/>
                  </a:lnTo>
                  <a:lnTo>
                    <a:pt x="333" y="712"/>
                  </a:lnTo>
                  <a:lnTo>
                    <a:pt x="333" y="706"/>
                  </a:lnTo>
                  <a:lnTo>
                    <a:pt x="334" y="703"/>
                  </a:lnTo>
                  <a:lnTo>
                    <a:pt x="336" y="701"/>
                  </a:lnTo>
                  <a:lnTo>
                    <a:pt x="337" y="703"/>
                  </a:lnTo>
                  <a:lnTo>
                    <a:pt x="339" y="704"/>
                  </a:lnTo>
                  <a:lnTo>
                    <a:pt x="341" y="705"/>
                  </a:lnTo>
                  <a:lnTo>
                    <a:pt x="346" y="711"/>
                  </a:lnTo>
                  <a:lnTo>
                    <a:pt x="353" y="720"/>
                  </a:lnTo>
                  <a:lnTo>
                    <a:pt x="367" y="743"/>
                  </a:lnTo>
                  <a:lnTo>
                    <a:pt x="384" y="774"/>
                  </a:lnTo>
                  <a:lnTo>
                    <a:pt x="398" y="806"/>
                  </a:lnTo>
                  <a:lnTo>
                    <a:pt x="410" y="832"/>
                  </a:lnTo>
                  <a:lnTo>
                    <a:pt x="413" y="843"/>
                  </a:lnTo>
                  <a:lnTo>
                    <a:pt x="416" y="852"/>
                  </a:lnTo>
                  <a:lnTo>
                    <a:pt x="417" y="858"/>
                  </a:lnTo>
                  <a:lnTo>
                    <a:pt x="416" y="861"/>
                  </a:lnTo>
                  <a:lnTo>
                    <a:pt x="413" y="861"/>
                  </a:lnTo>
                  <a:lnTo>
                    <a:pt x="412" y="861"/>
                  </a:lnTo>
                  <a:lnTo>
                    <a:pt x="410" y="860"/>
                  </a:lnTo>
                  <a:lnTo>
                    <a:pt x="408" y="858"/>
                  </a:lnTo>
                  <a:lnTo>
                    <a:pt x="402" y="853"/>
                  </a:lnTo>
                  <a:lnTo>
                    <a:pt x="397" y="844"/>
                  </a:lnTo>
                  <a:lnTo>
                    <a:pt x="382" y="821"/>
                  </a:lnTo>
                  <a:lnTo>
                    <a:pt x="365" y="790"/>
                  </a:lnTo>
                  <a:close/>
                  <a:moveTo>
                    <a:pt x="493" y="986"/>
                  </a:moveTo>
                  <a:lnTo>
                    <a:pt x="510" y="1019"/>
                  </a:lnTo>
                  <a:lnTo>
                    <a:pt x="521" y="1048"/>
                  </a:lnTo>
                  <a:lnTo>
                    <a:pt x="525" y="1060"/>
                  </a:lnTo>
                  <a:lnTo>
                    <a:pt x="527" y="1069"/>
                  </a:lnTo>
                  <a:lnTo>
                    <a:pt x="528" y="1075"/>
                  </a:lnTo>
                  <a:lnTo>
                    <a:pt x="527" y="1079"/>
                  </a:lnTo>
                  <a:lnTo>
                    <a:pt x="525" y="1080"/>
                  </a:lnTo>
                  <a:lnTo>
                    <a:pt x="524" y="1079"/>
                  </a:lnTo>
                  <a:lnTo>
                    <a:pt x="522" y="1077"/>
                  </a:lnTo>
                  <a:lnTo>
                    <a:pt x="520" y="1075"/>
                  </a:lnTo>
                  <a:lnTo>
                    <a:pt x="514" y="1070"/>
                  </a:lnTo>
                  <a:lnTo>
                    <a:pt x="508" y="1061"/>
                  </a:lnTo>
                  <a:lnTo>
                    <a:pt x="491" y="1036"/>
                  </a:lnTo>
                  <a:lnTo>
                    <a:pt x="475" y="1005"/>
                  </a:lnTo>
                  <a:lnTo>
                    <a:pt x="458" y="971"/>
                  </a:lnTo>
                  <a:lnTo>
                    <a:pt x="446" y="943"/>
                  </a:lnTo>
                  <a:lnTo>
                    <a:pt x="443" y="932"/>
                  </a:lnTo>
                  <a:lnTo>
                    <a:pt x="441" y="922"/>
                  </a:lnTo>
                  <a:lnTo>
                    <a:pt x="440" y="915"/>
                  </a:lnTo>
                  <a:lnTo>
                    <a:pt x="441" y="912"/>
                  </a:lnTo>
                  <a:lnTo>
                    <a:pt x="442" y="912"/>
                  </a:lnTo>
                  <a:lnTo>
                    <a:pt x="444" y="912"/>
                  </a:lnTo>
                  <a:lnTo>
                    <a:pt x="446" y="913"/>
                  </a:lnTo>
                  <a:lnTo>
                    <a:pt x="448" y="915"/>
                  </a:lnTo>
                  <a:lnTo>
                    <a:pt x="454" y="922"/>
                  </a:lnTo>
                  <a:lnTo>
                    <a:pt x="460" y="931"/>
                  </a:lnTo>
                  <a:lnTo>
                    <a:pt x="476" y="956"/>
                  </a:lnTo>
                  <a:lnTo>
                    <a:pt x="493" y="986"/>
                  </a:lnTo>
                  <a:close/>
                  <a:moveTo>
                    <a:pt x="611" y="1210"/>
                  </a:moveTo>
                  <a:lnTo>
                    <a:pt x="627" y="1245"/>
                  </a:lnTo>
                  <a:lnTo>
                    <a:pt x="640" y="1275"/>
                  </a:lnTo>
                  <a:lnTo>
                    <a:pt x="643" y="1286"/>
                  </a:lnTo>
                  <a:lnTo>
                    <a:pt x="647" y="1296"/>
                  </a:lnTo>
                  <a:lnTo>
                    <a:pt x="647" y="1302"/>
                  </a:lnTo>
                  <a:lnTo>
                    <a:pt x="646" y="1307"/>
                  </a:lnTo>
                  <a:lnTo>
                    <a:pt x="645" y="1307"/>
                  </a:lnTo>
                  <a:lnTo>
                    <a:pt x="642" y="1307"/>
                  </a:lnTo>
                  <a:lnTo>
                    <a:pt x="641" y="1305"/>
                  </a:lnTo>
                  <a:lnTo>
                    <a:pt x="638" y="1303"/>
                  </a:lnTo>
                  <a:lnTo>
                    <a:pt x="632" y="1297"/>
                  </a:lnTo>
                  <a:lnTo>
                    <a:pt x="626" y="1287"/>
                  </a:lnTo>
                  <a:lnTo>
                    <a:pt x="617" y="1276"/>
                  </a:lnTo>
                  <a:lnTo>
                    <a:pt x="608" y="1262"/>
                  </a:lnTo>
                  <a:lnTo>
                    <a:pt x="600" y="1246"/>
                  </a:lnTo>
                  <a:lnTo>
                    <a:pt x="591" y="1229"/>
                  </a:lnTo>
                  <a:lnTo>
                    <a:pt x="581" y="1211"/>
                  </a:lnTo>
                  <a:lnTo>
                    <a:pt x="573" y="1195"/>
                  </a:lnTo>
                  <a:lnTo>
                    <a:pt x="567" y="1178"/>
                  </a:lnTo>
                  <a:lnTo>
                    <a:pt x="561" y="1165"/>
                  </a:lnTo>
                  <a:lnTo>
                    <a:pt x="557" y="1153"/>
                  </a:lnTo>
                  <a:lnTo>
                    <a:pt x="555" y="1143"/>
                  </a:lnTo>
                  <a:lnTo>
                    <a:pt x="554" y="1137"/>
                  </a:lnTo>
                  <a:lnTo>
                    <a:pt x="555" y="1133"/>
                  </a:lnTo>
                  <a:lnTo>
                    <a:pt x="556" y="1132"/>
                  </a:lnTo>
                  <a:lnTo>
                    <a:pt x="558" y="1133"/>
                  </a:lnTo>
                  <a:lnTo>
                    <a:pt x="560" y="1134"/>
                  </a:lnTo>
                  <a:lnTo>
                    <a:pt x="562" y="1137"/>
                  </a:lnTo>
                  <a:lnTo>
                    <a:pt x="569" y="1142"/>
                  </a:lnTo>
                  <a:lnTo>
                    <a:pt x="575" y="1152"/>
                  </a:lnTo>
                  <a:lnTo>
                    <a:pt x="592" y="1177"/>
                  </a:lnTo>
                  <a:lnTo>
                    <a:pt x="611" y="1210"/>
                  </a:lnTo>
                  <a:close/>
                  <a:moveTo>
                    <a:pt x="208" y="264"/>
                  </a:moveTo>
                  <a:lnTo>
                    <a:pt x="196" y="238"/>
                  </a:lnTo>
                  <a:lnTo>
                    <a:pt x="188" y="215"/>
                  </a:lnTo>
                  <a:lnTo>
                    <a:pt x="184" y="206"/>
                  </a:lnTo>
                  <a:lnTo>
                    <a:pt x="183" y="198"/>
                  </a:lnTo>
                  <a:lnTo>
                    <a:pt x="183" y="194"/>
                  </a:lnTo>
                  <a:lnTo>
                    <a:pt x="184" y="191"/>
                  </a:lnTo>
                  <a:lnTo>
                    <a:pt x="187" y="191"/>
                  </a:lnTo>
                  <a:lnTo>
                    <a:pt x="190" y="193"/>
                  </a:lnTo>
                  <a:lnTo>
                    <a:pt x="194" y="198"/>
                  </a:lnTo>
                  <a:lnTo>
                    <a:pt x="199" y="205"/>
                  </a:lnTo>
                  <a:lnTo>
                    <a:pt x="211" y="225"/>
                  </a:lnTo>
                  <a:lnTo>
                    <a:pt x="224" y="250"/>
                  </a:lnTo>
                  <a:lnTo>
                    <a:pt x="236" y="276"/>
                  </a:lnTo>
                  <a:lnTo>
                    <a:pt x="245" y="298"/>
                  </a:lnTo>
                  <a:lnTo>
                    <a:pt x="248" y="308"/>
                  </a:lnTo>
                  <a:lnTo>
                    <a:pt x="249" y="315"/>
                  </a:lnTo>
                  <a:lnTo>
                    <a:pt x="249" y="320"/>
                  </a:lnTo>
                  <a:lnTo>
                    <a:pt x="249" y="323"/>
                  </a:lnTo>
                  <a:lnTo>
                    <a:pt x="247" y="323"/>
                  </a:lnTo>
                  <a:lnTo>
                    <a:pt x="242" y="320"/>
                  </a:lnTo>
                  <a:lnTo>
                    <a:pt x="238" y="316"/>
                  </a:lnTo>
                  <a:lnTo>
                    <a:pt x="234" y="309"/>
                  </a:lnTo>
                  <a:lnTo>
                    <a:pt x="222" y="289"/>
                  </a:lnTo>
                  <a:lnTo>
                    <a:pt x="208" y="264"/>
                  </a:lnTo>
                  <a:close/>
                  <a:moveTo>
                    <a:pt x="295" y="443"/>
                  </a:moveTo>
                  <a:lnTo>
                    <a:pt x="283" y="414"/>
                  </a:lnTo>
                  <a:lnTo>
                    <a:pt x="273" y="391"/>
                  </a:lnTo>
                  <a:lnTo>
                    <a:pt x="271" y="381"/>
                  </a:lnTo>
                  <a:lnTo>
                    <a:pt x="269" y="374"/>
                  </a:lnTo>
                  <a:lnTo>
                    <a:pt x="269" y="368"/>
                  </a:lnTo>
                  <a:lnTo>
                    <a:pt x="270" y="365"/>
                  </a:lnTo>
                  <a:lnTo>
                    <a:pt x="272" y="365"/>
                  </a:lnTo>
                  <a:lnTo>
                    <a:pt x="275" y="367"/>
                  </a:lnTo>
                  <a:lnTo>
                    <a:pt x="280" y="373"/>
                  </a:lnTo>
                  <a:lnTo>
                    <a:pt x="285" y="380"/>
                  </a:lnTo>
                  <a:lnTo>
                    <a:pt x="298" y="400"/>
                  </a:lnTo>
                  <a:lnTo>
                    <a:pt x="311" y="427"/>
                  </a:lnTo>
                  <a:lnTo>
                    <a:pt x="325" y="455"/>
                  </a:lnTo>
                  <a:lnTo>
                    <a:pt x="333" y="478"/>
                  </a:lnTo>
                  <a:lnTo>
                    <a:pt x="337" y="488"/>
                  </a:lnTo>
                  <a:lnTo>
                    <a:pt x="339" y="495"/>
                  </a:lnTo>
                  <a:lnTo>
                    <a:pt x="339" y="501"/>
                  </a:lnTo>
                  <a:lnTo>
                    <a:pt x="338" y="504"/>
                  </a:lnTo>
                  <a:lnTo>
                    <a:pt x="336" y="504"/>
                  </a:lnTo>
                  <a:lnTo>
                    <a:pt x="332" y="501"/>
                  </a:lnTo>
                  <a:lnTo>
                    <a:pt x="328" y="496"/>
                  </a:lnTo>
                  <a:lnTo>
                    <a:pt x="322" y="489"/>
                  </a:lnTo>
                  <a:lnTo>
                    <a:pt x="309" y="469"/>
                  </a:lnTo>
                  <a:lnTo>
                    <a:pt x="295" y="443"/>
                  </a:lnTo>
                  <a:close/>
                  <a:moveTo>
                    <a:pt x="406" y="614"/>
                  </a:moveTo>
                  <a:lnTo>
                    <a:pt x="419" y="642"/>
                  </a:lnTo>
                  <a:lnTo>
                    <a:pt x="429" y="667"/>
                  </a:lnTo>
                  <a:lnTo>
                    <a:pt x="432" y="677"/>
                  </a:lnTo>
                  <a:lnTo>
                    <a:pt x="434" y="685"/>
                  </a:lnTo>
                  <a:lnTo>
                    <a:pt x="434" y="691"/>
                  </a:lnTo>
                  <a:lnTo>
                    <a:pt x="433" y="694"/>
                  </a:lnTo>
                  <a:lnTo>
                    <a:pt x="432" y="695"/>
                  </a:lnTo>
                  <a:lnTo>
                    <a:pt x="431" y="694"/>
                  </a:lnTo>
                  <a:lnTo>
                    <a:pt x="429" y="693"/>
                  </a:lnTo>
                  <a:lnTo>
                    <a:pt x="428" y="692"/>
                  </a:lnTo>
                  <a:lnTo>
                    <a:pt x="422" y="686"/>
                  </a:lnTo>
                  <a:lnTo>
                    <a:pt x="417" y="678"/>
                  </a:lnTo>
                  <a:lnTo>
                    <a:pt x="403" y="658"/>
                  </a:lnTo>
                  <a:lnTo>
                    <a:pt x="388" y="630"/>
                  </a:lnTo>
                  <a:lnTo>
                    <a:pt x="375" y="601"/>
                  </a:lnTo>
                  <a:lnTo>
                    <a:pt x="365" y="575"/>
                  </a:lnTo>
                  <a:lnTo>
                    <a:pt x="362" y="566"/>
                  </a:lnTo>
                  <a:lnTo>
                    <a:pt x="360" y="558"/>
                  </a:lnTo>
                  <a:lnTo>
                    <a:pt x="360" y="551"/>
                  </a:lnTo>
                  <a:lnTo>
                    <a:pt x="361" y="549"/>
                  </a:lnTo>
                  <a:lnTo>
                    <a:pt x="363" y="548"/>
                  </a:lnTo>
                  <a:lnTo>
                    <a:pt x="366" y="551"/>
                  </a:lnTo>
                  <a:lnTo>
                    <a:pt x="372" y="557"/>
                  </a:lnTo>
                  <a:lnTo>
                    <a:pt x="377" y="564"/>
                  </a:lnTo>
                  <a:lnTo>
                    <a:pt x="390" y="585"/>
                  </a:lnTo>
                  <a:lnTo>
                    <a:pt x="406" y="614"/>
                  </a:lnTo>
                  <a:close/>
                  <a:moveTo>
                    <a:pt x="487" y="825"/>
                  </a:moveTo>
                  <a:lnTo>
                    <a:pt x="472" y="795"/>
                  </a:lnTo>
                  <a:lnTo>
                    <a:pt x="462" y="768"/>
                  </a:lnTo>
                  <a:lnTo>
                    <a:pt x="458" y="758"/>
                  </a:lnTo>
                  <a:lnTo>
                    <a:pt x="456" y="750"/>
                  </a:lnTo>
                  <a:lnTo>
                    <a:pt x="456" y="744"/>
                  </a:lnTo>
                  <a:lnTo>
                    <a:pt x="457" y="740"/>
                  </a:lnTo>
                  <a:lnTo>
                    <a:pt x="458" y="740"/>
                  </a:lnTo>
                  <a:lnTo>
                    <a:pt x="459" y="740"/>
                  </a:lnTo>
                  <a:lnTo>
                    <a:pt x="462" y="741"/>
                  </a:lnTo>
                  <a:lnTo>
                    <a:pt x="464" y="743"/>
                  </a:lnTo>
                  <a:lnTo>
                    <a:pt x="468" y="749"/>
                  </a:lnTo>
                  <a:lnTo>
                    <a:pt x="475" y="756"/>
                  </a:lnTo>
                  <a:lnTo>
                    <a:pt x="489" y="779"/>
                  </a:lnTo>
                  <a:lnTo>
                    <a:pt x="505" y="808"/>
                  </a:lnTo>
                  <a:lnTo>
                    <a:pt x="520" y="838"/>
                  </a:lnTo>
                  <a:lnTo>
                    <a:pt x="529" y="865"/>
                  </a:lnTo>
                  <a:lnTo>
                    <a:pt x="533" y="876"/>
                  </a:lnTo>
                  <a:lnTo>
                    <a:pt x="535" y="883"/>
                  </a:lnTo>
                  <a:lnTo>
                    <a:pt x="536" y="890"/>
                  </a:lnTo>
                  <a:lnTo>
                    <a:pt x="535" y="893"/>
                  </a:lnTo>
                  <a:lnTo>
                    <a:pt x="534" y="893"/>
                  </a:lnTo>
                  <a:lnTo>
                    <a:pt x="532" y="893"/>
                  </a:lnTo>
                  <a:lnTo>
                    <a:pt x="531" y="892"/>
                  </a:lnTo>
                  <a:lnTo>
                    <a:pt x="528" y="890"/>
                  </a:lnTo>
                  <a:lnTo>
                    <a:pt x="523" y="885"/>
                  </a:lnTo>
                  <a:lnTo>
                    <a:pt x="516" y="877"/>
                  </a:lnTo>
                  <a:lnTo>
                    <a:pt x="502" y="854"/>
                  </a:lnTo>
                  <a:lnTo>
                    <a:pt x="487" y="825"/>
                  </a:lnTo>
                  <a:close/>
                  <a:moveTo>
                    <a:pt x="591" y="1030"/>
                  </a:moveTo>
                  <a:lnTo>
                    <a:pt x="575" y="999"/>
                  </a:lnTo>
                  <a:lnTo>
                    <a:pt x="565" y="971"/>
                  </a:lnTo>
                  <a:lnTo>
                    <a:pt x="561" y="960"/>
                  </a:lnTo>
                  <a:lnTo>
                    <a:pt x="559" y="951"/>
                  </a:lnTo>
                  <a:lnTo>
                    <a:pt x="558" y="945"/>
                  </a:lnTo>
                  <a:lnTo>
                    <a:pt x="560" y="942"/>
                  </a:lnTo>
                  <a:lnTo>
                    <a:pt x="561" y="940"/>
                  </a:lnTo>
                  <a:lnTo>
                    <a:pt x="562" y="942"/>
                  </a:lnTo>
                  <a:lnTo>
                    <a:pt x="565" y="943"/>
                  </a:lnTo>
                  <a:lnTo>
                    <a:pt x="567" y="944"/>
                  </a:lnTo>
                  <a:lnTo>
                    <a:pt x="572" y="950"/>
                  </a:lnTo>
                  <a:lnTo>
                    <a:pt x="579" y="959"/>
                  </a:lnTo>
                  <a:lnTo>
                    <a:pt x="594" y="982"/>
                  </a:lnTo>
                  <a:lnTo>
                    <a:pt x="611" y="1013"/>
                  </a:lnTo>
                  <a:lnTo>
                    <a:pt x="626" y="1045"/>
                  </a:lnTo>
                  <a:lnTo>
                    <a:pt x="637" y="1071"/>
                  </a:lnTo>
                  <a:lnTo>
                    <a:pt x="641" y="1083"/>
                  </a:lnTo>
                  <a:lnTo>
                    <a:pt x="643" y="1092"/>
                  </a:lnTo>
                  <a:lnTo>
                    <a:pt x="643" y="1097"/>
                  </a:lnTo>
                  <a:lnTo>
                    <a:pt x="642" y="1100"/>
                  </a:lnTo>
                  <a:lnTo>
                    <a:pt x="641" y="1102"/>
                  </a:lnTo>
                  <a:lnTo>
                    <a:pt x="640" y="1102"/>
                  </a:lnTo>
                  <a:lnTo>
                    <a:pt x="638" y="1100"/>
                  </a:lnTo>
                  <a:lnTo>
                    <a:pt x="636" y="1098"/>
                  </a:lnTo>
                  <a:lnTo>
                    <a:pt x="630" y="1093"/>
                  </a:lnTo>
                  <a:lnTo>
                    <a:pt x="624" y="1084"/>
                  </a:lnTo>
                  <a:lnTo>
                    <a:pt x="608" y="1061"/>
                  </a:lnTo>
                  <a:lnTo>
                    <a:pt x="591" y="1030"/>
                  </a:lnTo>
                  <a:close/>
                  <a:moveTo>
                    <a:pt x="432" y="500"/>
                  </a:moveTo>
                  <a:lnTo>
                    <a:pt x="420" y="472"/>
                  </a:lnTo>
                  <a:lnTo>
                    <a:pt x="411" y="450"/>
                  </a:lnTo>
                  <a:lnTo>
                    <a:pt x="408" y="441"/>
                  </a:lnTo>
                  <a:lnTo>
                    <a:pt x="407" y="433"/>
                  </a:lnTo>
                  <a:lnTo>
                    <a:pt x="407" y="429"/>
                  </a:lnTo>
                  <a:lnTo>
                    <a:pt x="408" y="425"/>
                  </a:lnTo>
                  <a:lnTo>
                    <a:pt x="410" y="425"/>
                  </a:lnTo>
                  <a:lnTo>
                    <a:pt x="413" y="427"/>
                  </a:lnTo>
                  <a:lnTo>
                    <a:pt x="418" y="432"/>
                  </a:lnTo>
                  <a:lnTo>
                    <a:pt x="423" y="439"/>
                  </a:lnTo>
                  <a:lnTo>
                    <a:pt x="435" y="458"/>
                  </a:lnTo>
                  <a:lnTo>
                    <a:pt x="448" y="483"/>
                  </a:lnTo>
                  <a:lnTo>
                    <a:pt x="460" y="510"/>
                  </a:lnTo>
                  <a:lnTo>
                    <a:pt x="469" y="533"/>
                  </a:lnTo>
                  <a:lnTo>
                    <a:pt x="472" y="543"/>
                  </a:lnTo>
                  <a:lnTo>
                    <a:pt x="475" y="549"/>
                  </a:lnTo>
                  <a:lnTo>
                    <a:pt x="475" y="555"/>
                  </a:lnTo>
                  <a:lnTo>
                    <a:pt x="474" y="558"/>
                  </a:lnTo>
                  <a:lnTo>
                    <a:pt x="471" y="558"/>
                  </a:lnTo>
                  <a:lnTo>
                    <a:pt x="468" y="556"/>
                  </a:lnTo>
                  <a:lnTo>
                    <a:pt x="464" y="551"/>
                  </a:lnTo>
                  <a:lnTo>
                    <a:pt x="458" y="544"/>
                  </a:lnTo>
                  <a:lnTo>
                    <a:pt x="446" y="524"/>
                  </a:lnTo>
                  <a:lnTo>
                    <a:pt x="432" y="500"/>
                  </a:lnTo>
                  <a:close/>
                  <a:moveTo>
                    <a:pt x="522" y="678"/>
                  </a:moveTo>
                  <a:lnTo>
                    <a:pt x="509" y="650"/>
                  </a:lnTo>
                  <a:lnTo>
                    <a:pt x="499" y="626"/>
                  </a:lnTo>
                  <a:lnTo>
                    <a:pt x="497" y="617"/>
                  </a:lnTo>
                  <a:lnTo>
                    <a:pt x="494" y="608"/>
                  </a:lnTo>
                  <a:lnTo>
                    <a:pt x="494" y="603"/>
                  </a:lnTo>
                  <a:lnTo>
                    <a:pt x="496" y="601"/>
                  </a:lnTo>
                  <a:lnTo>
                    <a:pt x="496" y="600"/>
                  </a:lnTo>
                  <a:lnTo>
                    <a:pt x="498" y="600"/>
                  </a:lnTo>
                  <a:lnTo>
                    <a:pt x="499" y="601"/>
                  </a:lnTo>
                  <a:lnTo>
                    <a:pt x="501" y="603"/>
                  </a:lnTo>
                  <a:lnTo>
                    <a:pt x="505" y="607"/>
                  </a:lnTo>
                  <a:lnTo>
                    <a:pt x="512" y="615"/>
                  </a:lnTo>
                  <a:lnTo>
                    <a:pt x="524" y="636"/>
                  </a:lnTo>
                  <a:lnTo>
                    <a:pt x="539" y="662"/>
                  </a:lnTo>
                  <a:lnTo>
                    <a:pt x="551" y="689"/>
                  </a:lnTo>
                  <a:lnTo>
                    <a:pt x="561" y="714"/>
                  </a:lnTo>
                  <a:lnTo>
                    <a:pt x="565" y="723"/>
                  </a:lnTo>
                  <a:lnTo>
                    <a:pt x="566" y="731"/>
                  </a:lnTo>
                  <a:lnTo>
                    <a:pt x="567" y="737"/>
                  </a:lnTo>
                  <a:lnTo>
                    <a:pt x="566" y="740"/>
                  </a:lnTo>
                  <a:lnTo>
                    <a:pt x="562" y="740"/>
                  </a:lnTo>
                  <a:lnTo>
                    <a:pt x="559" y="737"/>
                  </a:lnTo>
                  <a:lnTo>
                    <a:pt x="555" y="732"/>
                  </a:lnTo>
                  <a:lnTo>
                    <a:pt x="549" y="724"/>
                  </a:lnTo>
                  <a:lnTo>
                    <a:pt x="536" y="705"/>
                  </a:lnTo>
                  <a:lnTo>
                    <a:pt x="522" y="678"/>
                  </a:lnTo>
                  <a:close/>
                  <a:moveTo>
                    <a:pt x="635" y="848"/>
                  </a:moveTo>
                  <a:lnTo>
                    <a:pt x="649" y="878"/>
                  </a:lnTo>
                  <a:lnTo>
                    <a:pt x="659" y="903"/>
                  </a:lnTo>
                  <a:lnTo>
                    <a:pt x="662" y="913"/>
                  </a:lnTo>
                  <a:lnTo>
                    <a:pt x="664" y="921"/>
                  </a:lnTo>
                  <a:lnTo>
                    <a:pt x="664" y="927"/>
                  </a:lnTo>
                  <a:lnTo>
                    <a:pt x="663" y="931"/>
                  </a:lnTo>
                  <a:lnTo>
                    <a:pt x="662" y="931"/>
                  </a:lnTo>
                  <a:lnTo>
                    <a:pt x="661" y="931"/>
                  </a:lnTo>
                  <a:lnTo>
                    <a:pt x="659" y="929"/>
                  </a:lnTo>
                  <a:lnTo>
                    <a:pt x="657" y="927"/>
                  </a:lnTo>
                  <a:lnTo>
                    <a:pt x="651" y="923"/>
                  </a:lnTo>
                  <a:lnTo>
                    <a:pt x="646" y="915"/>
                  </a:lnTo>
                  <a:lnTo>
                    <a:pt x="631" y="893"/>
                  </a:lnTo>
                  <a:lnTo>
                    <a:pt x="617" y="866"/>
                  </a:lnTo>
                  <a:lnTo>
                    <a:pt x="603" y="837"/>
                  </a:lnTo>
                  <a:lnTo>
                    <a:pt x="593" y="812"/>
                  </a:lnTo>
                  <a:lnTo>
                    <a:pt x="590" y="801"/>
                  </a:lnTo>
                  <a:lnTo>
                    <a:pt x="588" y="794"/>
                  </a:lnTo>
                  <a:lnTo>
                    <a:pt x="588" y="787"/>
                  </a:lnTo>
                  <a:lnTo>
                    <a:pt x="589" y="784"/>
                  </a:lnTo>
                  <a:lnTo>
                    <a:pt x="590" y="784"/>
                  </a:lnTo>
                  <a:lnTo>
                    <a:pt x="591" y="784"/>
                  </a:lnTo>
                  <a:lnTo>
                    <a:pt x="593" y="785"/>
                  </a:lnTo>
                  <a:lnTo>
                    <a:pt x="595" y="787"/>
                  </a:lnTo>
                  <a:lnTo>
                    <a:pt x="600" y="792"/>
                  </a:lnTo>
                  <a:lnTo>
                    <a:pt x="606" y="800"/>
                  </a:lnTo>
                  <a:lnTo>
                    <a:pt x="619" y="821"/>
                  </a:lnTo>
                  <a:lnTo>
                    <a:pt x="635" y="848"/>
                  </a:lnTo>
                  <a:close/>
                </a:path>
              </a:pathLst>
            </a:custGeom>
            <a:solidFill>
              <a:srgbClr val="F2E2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CH"/>
            </a:p>
          </p:txBody>
        </p:sp>
        <p:sp>
          <p:nvSpPr>
            <p:cNvPr id="137" name="Freeform 128"/>
            <p:cNvSpPr>
              <a:spLocks noEditPoints="1"/>
            </p:cNvSpPr>
            <p:nvPr userDrawn="1"/>
          </p:nvSpPr>
          <p:spPr bwMode="auto">
            <a:xfrm>
              <a:off x="8637588" y="4268788"/>
              <a:ext cx="182563" cy="1055688"/>
            </a:xfrm>
            <a:custGeom>
              <a:avLst/>
              <a:gdLst>
                <a:gd name="T0" fmla="*/ 23 w 688"/>
                <a:gd name="T1" fmla="*/ 2720 h 3992"/>
                <a:gd name="T2" fmla="*/ 28 w 688"/>
                <a:gd name="T3" fmla="*/ 2412 h 3992"/>
                <a:gd name="T4" fmla="*/ 142 w 688"/>
                <a:gd name="T5" fmla="*/ 2362 h 3992"/>
                <a:gd name="T6" fmla="*/ 93 w 688"/>
                <a:gd name="T7" fmla="*/ 2077 h 3992"/>
                <a:gd name="T8" fmla="*/ 58 w 688"/>
                <a:gd name="T9" fmla="*/ 1816 h 3992"/>
                <a:gd name="T10" fmla="*/ 72 w 688"/>
                <a:gd name="T11" fmla="*/ 1601 h 3992"/>
                <a:gd name="T12" fmla="*/ 21 w 688"/>
                <a:gd name="T13" fmla="*/ 888 h 3992"/>
                <a:gd name="T14" fmla="*/ 672 w 688"/>
                <a:gd name="T15" fmla="*/ 750 h 3992"/>
                <a:gd name="T16" fmla="*/ 614 w 688"/>
                <a:gd name="T17" fmla="*/ 1441 h 3992"/>
                <a:gd name="T18" fmla="*/ 658 w 688"/>
                <a:gd name="T19" fmla="*/ 2221 h 3992"/>
                <a:gd name="T20" fmla="*/ 685 w 688"/>
                <a:gd name="T21" fmla="*/ 2491 h 3992"/>
                <a:gd name="T22" fmla="*/ 688 w 688"/>
                <a:gd name="T23" fmla="*/ 2744 h 3992"/>
                <a:gd name="T24" fmla="*/ 641 w 688"/>
                <a:gd name="T25" fmla="*/ 3013 h 3992"/>
                <a:gd name="T26" fmla="*/ 590 w 688"/>
                <a:gd name="T27" fmla="*/ 3291 h 3992"/>
                <a:gd name="T28" fmla="*/ 688 w 688"/>
                <a:gd name="T29" fmla="*/ 3592 h 3992"/>
                <a:gd name="T30" fmla="*/ 450 w 688"/>
                <a:gd name="T31" fmla="*/ 3418 h 3992"/>
                <a:gd name="T32" fmla="*/ 505 w 688"/>
                <a:gd name="T33" fmla="*/ 3672 h 3992"/>
                <a:gd name="T34" fmla="*/ 236 w 688"/>
                <a:gd name="T35" fmla="*/ 3160 h 3992"/>
                <a:gd name="T36" fmla="*/ 512 w 688"/>
                <a:gd name="T37" fmla="*/ 3659 h 3992"/>
                <a:gd name="T38" fmla="*/ 256 w 688"/>
                <a:gd name="T39" fmla="*/ 3172 h 3992"/>
                <a:gd name="T40" fmla="*/ 162 w 688"/>
                <a:gd name="T41" fmla="*/ 2846 h 3992"/>
                <a:gd name="T42" fmla="*/ 541 w 688"/>
                <a:gd name="T43" fmla="*/ 3521 h 3992"/>
                <a:gd name="T44" fmla="*/ 164 w 688"/>
                <a:gd name="T45" fmla="*/ 2732 h 3992"/>
                <a:gd name="T46" fmla="*/ 248 w 688"/>
                <a:gd name="T47" fmla="*/ 2826 h 3992"/>
                <a:gd name="T48" fmla="*/ 412 w 688"/>
                <a:gd name="T49" fmla="*/ 3103 h 3992"/>
                <a:gd name="T50" fmla="*/ 378 w 688"/>
                <a:gd name="T51" fmla="*/ 2915 h 3992"/>
                <a:gd name="T52" fmla="*/ 267 w 688"/>
                <a:gd name="T53" fmla="*/ 2691 h 3992"/>
                <a:gd name="T54" fmla="*/ 396 w 688"/>
                <a:gd name="T55" fmla="*/ 2801 h 3992"/>
                <a:gd name="T56" fmla="*/ 191 w 688"/>
                <a:gd name="T57" fmla="*/ 2335 h 3992"/>
                <a:gd name="T58" fmla="*/ 614 w 688"/>
                <a:gd name="T59" fmla="*/ 3075 h 3992"/>
                <a:gd name="T60" fmla="*/ 385 w 688"/>
                <a:gd name="T61" fmla="*/ 2601 h 3992"/>
                <a:gd name="T62" fmla="*/ 264 w 688"/>
                <a:gd name="T63" fmla="*/ 2247 h 3992"/>
                <a:gd name="T64" fmla="*/ 428 w 688"/>
                <a:gd name="T65" fmla="*/ 2529 h 3992"/>
                <a:gd name="T66" fmla="*/ 360 w 688"/>
                <a:gd name="T67" fmla="*/ 2321 h 3992"/>
                <a:gd name="T68" fmla="*/ 304 w 688"/>
                <a:gd name="T69" fmla="*/ 2112 h 3992"/>
                <a:gd name="T70" fmla="*/ 307 w 688"/>
                <a:gd name="T71" fmla="*/ 2009 h 3992"/>
                <a:gd name="T72" fmla="*/ 458 w 688"/>
                <a:gd name="T73" fmla="*/ 2229 h 3992"/>
                <a:gd name="T74" fmla="*/ 53 w 688"/>
                <a:gd name="T75" fmla="*/ 1380 h 3992"/>
                <a:gd name="T76" fmla="*/ 438 w 688"/>
                <a:gd name="T77" fmla="*/ 2129 h 3992"/>
                <a:gd name="T78" fmla="*/ 75 w 688"/>
                <a:gd name="T79" fmla="*/ 1308 h 3992"/>
                <a:gd name="T80" fmla="*/ 565 w 688"/>
                <a:gd name="T81" fmla="*/ 2189 h 3992"/>
                <a:gd name="T82" fmla="*/ 207 w 688"/>
                <a:gd name="T83" fmla="*/ 1423 h 3992"/>
                <a:gd name="T84" fmla="*/ 414 w 688"/>
                <a:gd name="T85" fmla="*/ 1747 h 3992"/>
                <a:gd name="T86" fmla="*/ 164 w 688"/>
                <a:gd name="T87" fmla="*/ 1159 h 3992"/>
                <a:gd name="T88" fmla="*/ 200 w 688"/>
                <a:gd name="T89" fmla="*/ 1232 h 3992"/>
                <a:gd name="T90" fmla="*/ 651 w 688"/>
                <a:gd name="T91" fmla="*/ 2044 h 3992"/>
                <a:gd name="T92" fmla="*/ 29 w 688"/>
                <a:gd name="T93" fmla="*/ 755 h 3992"/>
                <a:gd name="T94" fmla="*/ 387 w 688"/>
                <a:gd name="T95" fmla="*/ 1385 h 3992"/>
                <a:gd name="T96" fmla="*/ 429 w 688"/>
                <a:gd name="T97" fmla="*/ 1473 h 3992"/>
                <a:gd name="T98" fmla="*/ 332 w 688"/>
                <a:gd name="T99" fmla="*/ 1113 h 3992"/>
                <a:gd name="T100" fmla="*/ 388 w 688"/>
                <a:gd name="T101" fmla="*/ 1207 h 3992"/>
                <a:gd name="T102" fmla="*/ 166 w 688"/>
                <a:gd name="T103" fmla="*/ 594 h 3992"/>
                <a:gd name="T104" fmla="*/ 225 w 688"/>
                <a:gd name="T105" fmla="*/ 717 h 3992"/>
                <a:gd name="T106" fmla="*/ 461 w 688"/>
                <a:gd name="T107" fmla="*/ 1190 h 3992"/>
                <a:gd name="T108" fmla="*/ 112 w 688"/>
                <a:gd name="T109" fmla="*/ 319 h 3992"/>
                <a:gd name="T110" fmla="*/ 413 w 688"/>
                <a:gd name="T111" fmla="*/ 884 h 3992"/>
                <a:gd name="T112" fmla="*/ 445 w 688"/>
                <a:gd name="T113" fmla="*/ 948 h 3992"/>
                <a:gd name="T114" fmla="*/ 91 w 688"/>
                <a:gd name="T115" fmla="*/ 33 h 3992"/>
                <a:gd name="T116" fmla="*/ 249 w 688"/>
                <a:gd name="T117" fmla="*/ 387 h 3992"/>
                <a:gd name="T118" fmla="*/ 476 w 688"/>
                <a:gd name="T119" fmla="*/ 781 h 3992"/>
                <a:gd name="T120" fmla="*/ 319 w 688"/>
                <a:gd name="T121" fmla="*/ 307 h 3992"/>
                <a:gd name="T122" fmla="*/ 556 w 688"/>
                <a:gd name="T123" fmla="*/ 721 h 3992"/>
                <a:gd name="T124" fmla="*/ 637 w 688"/>
                <a:gd name="T125" fmla="*/ 913 h 39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88" h="3992">
                  <a:moveTo>
                    <a:pt x="0" y="2863"/>
                  </a:moveTo>
                  <a:lnTo>
                    <a:pt x="0" y="2816"/>
                  </a:lnTo>
                  <a:lnTo>
                    <a:pt x="34" y="2878"/>
                  </a:lnTo>
                  <a:lnTo>
                    <a:pt x="59" y="2926"/>
                  </a:lnTo>
                  <a:lnTo>
                    <a:pt x="68" y="2944"/>
                  </a:lnTo>
                  <a:lnTo>
                    <a:pt x="75" y="2960"/>
                  </a:lnTo>
                  <a:lnTo>
                    <a:pt x="78" y="2968"/>
                  </a:lnTo>
                  <a:lnTo>
                    <a:pt x="78" y="2973"/>
                  </a:lnTo>
                  <a:lnTo>
                    <a:pt x="76" y="2972"/>
                  </a:lnTo>
                  <a:lnTo>
                    <a:pt x="70" y="2967"/>
                  </a:lnTo>
                  <a:lnTo>
                    <a:pt x="64" y="2958"/>
                  </a:lnTo>
                  <a:lnTo>
                    <a:pt x="54" y="2945"/>
                  </a:lnTo>
                  <a:lnTo>
                    <a:pt x="30" y="2909"/>
                  </a:lnTo>
                  <a:lnTo>
                    <a:pt x="0" y="2863"/>
                  </a:lnTo>
                  <a:close/>
                  <a:moveTo>
                    <a:pt x="0" y="2749"/>
                  </a:moveTo>
                  <a:lnTo>
                    <a:pt x="0" y="2701"/>
                  </a:lnTo>
                  <a:lnTo>
                    <a:pt x="13" y="2722"/>
                  </a:lnTo>
                  <a:lnTo>
                    <a:pt x="28" y="2745"/>
                  </a:lnTo>
                  <a:lnTo>
                    <a:pt x="42" y="2770"/>
                  </a:lnTo>
                  <a:lnTo>
                    <a:pt x="57" y="2795"/>
                  </a:lnTo>
                  <a:lnTo>
                    <a:pt x="80" y="2836"/>
                  </a:lnTo>
                  <a:lnTo>
                    <a:pt x="102" y="2873"/>
                  </a:lnTo>
                  <a:lnTo>
                    <a:pt x="121" y="2908"/>
                  </a:lnTo>
                  <a:lnTo>
                    <a:pt x="137" y="2939"/>
                  </a:lnTo>
                  <a:lnTo>
                    <a:pt x="150" y="2964"/>
                  </a:lnTo>
                  <a:lnTo>
                    <a:pt x="159" y="2985"/>
                  </a:lnTo>
                  <a:lnTo>
                    <a:pt x="162" y="2992"/>
                  </a:lnTo>
                  <a:lnTo>
                    <a:pt x="164" y="2998"/>
                  </a:lnTo>
                  <a:lnTo>
                    <a:pt x="165" y="3001"/>
                  </a:lnTo>
                  <a:lnTo>
                    <a:pt x="165" y="3004"/>
                  </a:lnTo>
                  <a:lnTo>
                    <a:pt x="162" y="3004"/>
                  </a:lnTo>
                  <a:lnTo>
                    <a:pt x="160" y="3001"/>
                  </a:lnTo>
                  <a:lnTo>
                    <a:pt x="156" y="2998"/>
                  </a:lnTo>
                  <a:lnTo>
                    <a:pt x="152" y="2992"/>
                  </a:lnTo>
                  <a:lnTo>
                    <a:pt x="138" y="2975"/>
                  </a:lnTo>
                  <a:lnTo>
                    <a:pt x="123" y="2952"/>
                  </a:lnTo>
                  <a:lnTo>
                    <a:pt x="104" y="2924"/>
                  </a:lnTo>
                  <a:lnTo>
                    <a:pt x="84" y="2891"/>
                  </a:lnTo>
                  <a:lnTo>
                    <a:pt x="61" y="2853"/>
                  </a:lnTo>
                  <a:lnTo>
                    <a:pt x="38" y="2814"/>
                  </a:lnTo>
                  <a:lnTo>
                    <a:pt x="28" y="2797"/>
                  </a:lnTo>
                  <a:lnTo>
                    <a:pt x="18" y="2781"/>
                  </a:lnTo>
                  <a:lnTo>
                    <a:pt x="9" y="2766"/>
                  </a:lnTo>
                  <a:lnTo>
                    <a:pt x="0" y="2749"/>
                  </a:lnTo>
                  <a:close/>
                  <a:moveTo>
                    <a:pt x="0" y="2685"/>
                  </a:moveTo>
                  <a:lnTo>
                    <a:pt x="0" y="2637"/>
                  </a:lnTo>
                  <a:lnTo>
                    <a:pt x="27" y="2687"/>
                  </a:lnTo>
                  <a:lnTo>
                    <a:pt x="46" y="2726"/>
                  </a:lnTo>
                  <a:lnTo>
                    <a:pt x="53" y="2742"/>
                  </a:lnTo>
                  <a:lnTo>
                    <a:pt x="58" y="2754"/>
                  </a:lnTo>
                  <a:lnTo>
                    <a:pt x="61" y="2761"/>
                  </a:lnTo>
                  <a:lnTo>
                    <a:pt x="61" y="2765"/>
                  </a:lnTo>
                  <a:lnTo>
                    <a:pt x="58" y="2765"/>
                  </a:lnTo>
                  <a:lnTo>
                    <a:pt x="54" y="2761"/>
                  </a:lnTo>
                  <a:lnTo>
                    <a:pt x="49" y="2755"/>
                  </a:lnTo>
                  <a:lnTo>
                    <a:pt x="41" y="2745"/>
                  </a:lnTo>
                  <a:lnTo>
                    <a:pt x="23" y="2720"/>
                  </a:lnTo>
                  <a:lnTo>
                    <a:pt x="0" y="2685"/>
                  </a:lnTo>
                  <a:close/>
                  <a:moveTo>
                    <a:pt x="0" y="2550"/>
                  </a:moveTo>
                  <a:lnTo>
                    <a:pt x="0" y="2506"/>
                  </a:lnTo>
                  <a:lnTo>
                    <a:pt x="17" y="2531"/>
                  </a:lnTo>
                  <a:lnTo>
                    <a:pt x="35" y="2561"/>
                  </a:lnTo>
                  <a:lnTo>
                    <a:pt x="55" y="2594"/>
                  </a:lnTo>
                  <a:lnTo>
                    <a:pt x="76" y="2629"/>
                  </a:lnTo>
                  <a:lnTo>
                    <a:pt x="98" y="2667"/>
                  </a:lnTo>
                  <a:lnTo>
                    <a:pt x="118" y="2702"/>
                  </a:lnTo>
                  <a:lnTo>
                    <a:pt x="135" y="2735"/>
                  </a:lnTo>
                  <a:lnTo>
                    <a:pt x="149" y="2764"/>
                  </a:lnTo>
                  <a:lnTo>
                    <a:pt x="161" y="2788"/>
                  </a:lnTo>
                  <a:lnTo>
                    <a:pt x="169" y="2806"/>
                  </a:lnTo>
                  <a:lnTo>
                    <a:pt x="172" y="2814"/>
                  </a:lnTo>
                  <a:lnTo>
                    <a:pt x="173" y="2819"/>
                  </a:lnTo>
                  <a:lnTo>
                    <a:pt x="175" y="2823"/>
                  </a:lnTo>
                  <a:lnTo>
                    <a:pt x="173" y="2825"/>
                  </a:lnTo>
                  <a:lnTo>
                    <a:pt x="172" y="2825"/>
                  </a:lnTo>
                  <a:lnTo>
                    <a:pt x="169" y="2823"/>
                  </a:lnTo>
                  <a:lnTo>
                    <a:pt x="166" y="2819"/>
                  </a:lnTo>
                  <a:lnTo>
                    <a:pt x="161" y="2814"/>
                  </a:lnTo>
                  <a:lnTo>
                    <a:pt x="149" y="2799"/>
                  </a:lnTo>
                  <a:lnTo>
                    <a:pt x="134" y="2777"/>
                  </a:lnTo>
                  <a:lnTo>
                    <a:pt x="118" y="2750"/>
                  </a:lnTo>
                  <a:lnTo>
                    <a:pt x="98" y="2720"/>
                  </a:lnTo>
                  <a:lnTo>
                    <a:pt x="77" y="2686"/>
                  </a:lnTo>
                  <a:lnTo>
                    <a:pt x="55" y="2648"/>
                  </a:lnTo>
                  <a:lnTo>
                    <a:pt x="40" y="2622"/>
                  </a:lnTo>
                  <a:lnTo>
                    <a:pt x="25" y="2597"/>
                  </a:lnTo>
                  <a:lnTo>
                    <a:pt x="12" y="2573"/>
                  </a:lnTo>
                  <a:lnTo>
                    <a:pt x="0" y="2550"/>
                  </a:lnTo>
                  <a:close/>
                  <a:moveTo>
                    <a:pt x="0" y="2481"/>
                  </a:moveTo>
                  <a:lnTo>
                    <a:pt x="0" y="2424"/>
                  </a:lnTo>
                  <a:lnTo>
                    <a:pt x="2" y="2428"/>
                  </a:lnTo>
                  <a:lnTo>
                    <a:pt x="23" y="2464"/>
                  </a:lnTo>
                  <a:lnTo>
                    <a:pt x="42" y="2499"/>
                  </a:lnTo>
                  <a:lnTo>
                    <a:pt x="58" y="2530"/>
                  </a:lnTo>
                  <a:lnTo>
                    <a:pt x="73" y="2557"/>
                  </a:lnTo>
                  <a:lnTo>
                    <a:pt x="84" y="2582"/>
                  </a:lnTo>
                  <a:lnTo>
                    <a:pt x="91" y="2599"/>
                  </a:lnTo>
                  <a:lnTo>
                    <a:pt x="93" y="2607"/>
                  </a:lnTo>
                  <a:lnTo>
                    <a:pt x="96" y="2611"/>
                  </a:lnTo>
                  <a:lnTo>
                    <a:pt x="96" y="2616"/>
                  </a:lnTo>
                  <a:lnTo>
                    <a:pt x="96" y="2617"/>
                  </a:lnTo>
                  <a:lnTo>
                    <a:pt x="93" y="2618"/>
                  </a:lnTo>
                  <a:lnTo>
                    <a:pt x="91" y="2616"/>
                  </a:lnTo>
                  <a:lnTo>
                    <a:pt x="89" y="2613"/>
                  </a:lnTo>
                  <a:lnTo>
                    <a:pt x="85" y="2609"/>
                  </a:lnTo>
                  <a:lnTo>
                    <a:pt x="76" y="2598"/>
                  </a:lnTo>
                  <a:lnTo>
                    <a:pt x="64" y="2582"/>
                  </a:lnTo>
                  <a:lnTo>
                    <a:pt x="35" y="2538"/>
                  </a:lnTo>
                  <a:lnTo>
                    <a:pt x="0" y="2481"/>
                  </a:lnTo>
                  <a:close/>
                  <a:moveTo>
                    <a:pt x="0" y="2393"/>
                  </a:moveTo>
                  <a:lnTo>
                    <a:pt x="0" y="2352"/>
                  </a:lnTo>
                  <a:lnTo>
                    <a:pt x="15" y="2381"/>
                  </a:lnTo>
                  <a:lnTo>
                    <a:pt x="24" y="2404"/>
                  </a:lnTo>
                  <a:lnTo>
                    <a:pt x="28" y="2412"/>
                  </a:lnTo>
                  <a:lnTo>
                    <a:pt x="30" y="2419"/>
                  </a:lnTo>
                  <a:lnTo>
                    <a:pt x="30" y="2424"/>
                  </a:lnTo>
                  <a:lnTo>
                    <a:pt x="30" y="2426"/>
                  </a:lnTo>
                  <a:lnTo>
                    <a:pt x="28" y="2426"/>
                  </a:lnTo>
                  <a:lnTo>
                    <a:pt x="27" y="2425"/>
                  </a:lnTo>
                  <a:lnTo>
                    <a:pt x="23" y="2423"/>
                  </a:lnTo>
                  <a:lnTo>
                    <a:pt x="20" y="2419"/>
                  </a:lnTo>
                  <a:lnTo>
                    <a:pt x="11" y="2408"/>
                  </a:lnTo>
                  <a:lnTo>
                    <a:pt x="0" y="2393"/>
                  </a:lnTo>
                  <a:close/>
                  <a:moveTo>
                    <a:pt x="0" y="2221"/>
                  </a:moveTo>
                  <a:lnTo>
                    <a:pt x="0" y="2196"/>
                  </a:lnTo>
                  <a:lnTo>
                    <a:pt x="8" y="2205"/>
                  </a:lnTo>
                  <a:lnTo>
                    <a:pt x="17" y="2218"/>
                  </a:lnTo>
                  <a:lnTo>
                    <a:pt x="28" y="2233"/>
                  </a:lnTo>
                  <a:lnTo>
                    <a:pt x="40" y="2252"/>
                  </a:lnTo>
                  <a:lnTo>
                    <a:pt x="68" y="2297"/>
                  </a:lnTo>
                  <a:lnTo>
                    <a:pt x="99" y="2348"/>
                  </a:lnTo>
                  <a:lnTo>
                    <a:pt x="118" y="2382"/>
                  </a:lnTo>
                  <a:lnTo>
                    <a:pt x="135" y="2414"/>
                  </a:lnTo>
                  <a:lnTo>
                    <a:pt x="150" y="2443"/>
                  </a:lnTo>
                  <a:lnTo>
                    <a:pt x="162" y="2470"/>
                  </a:lnTo>
                  <a:lnTo>
                    <a:pt x="173" y="2492"/>
                  </a:lnTo>
                  <a:lnTo>
                    <a:pt x="180" y="2508"/>
                  </a:lnTo>
                  <a:lnTo>
                    <a:pt x="182" y="2515"/>
                  </a:lnTo>
                  <a:lnTo>
                    <a:pt x="183" y="2520"/>
                  </a:lnTo>
                  <a:lnTo>
                    <a:pt x="184" y="2523"/>
                  </a:lnTo>
                  <a:lnTo>
                    <a:pt x="183" y="2526"/>
                  </a:lnTo>
                  <a:lnTo>
                    <a:pt x="182" y="2526"/>
                  </a:lnTo>
                  <a:lnTo>
                    <a:pt x="179" y="2525"/>
                  </a:lnTo>
                  <a:lnTo>
                    <a:pt x="176" y="2521"/>
                  </a:lnTo>
                  <a:lnTo>
                    <a:pt x="171" y="2516"/>
                  </a:lnTo>
                  <a:lnTo>
                    <a:pt x="160" y="2503"/>
                  </a:lnTo>
                  <a:lnTo>
                    <a:pt x="147" y="2484"/>
                  </a:lnTo>
                  <a:lnTo>
                    <a:pt x="132" y="2460"/>
                  </a:lnTo>
                  <a:lnTo>
                    <a:pt x="114" y="2434"/>
                  </a:lnTo>
                  <a:lnTo>
                    <a:pt x="96" y="2403"/>
                  </a:lnTo>
                  <a:lnTo>
                    <a:pt x="76" y="2369"/>
                  </a:lnTo>
                  <a:lnTo>
                    <a:pt x="52" y="2325"/>
                  </a:lnTo>
                  <a:lnTo>
                    <a:pt x="31" y="2285"/>
                  </a:lnTo>
                  <a:lnTo>
                    <a:pt x="13" y="2249"/>
                  </a:lnTo>
                  <a:lnTo>
                    <a:pt x="0" y="2221"/>
                  </a:lnTo>
                  <a:close/>
                  <a:moveTo>
                    <a:pt x="0" y="2140"/>
                  </a:moveTo>
                  <a:lnTo>
                    <a:pt x="0" y="2091"/>
                  </a:lnTo>
                  <a:lnTo>
                    <a:pt x="15" y="2111"/>
                  </a:lnTo>
                  <a:lnTo>
                    <a:pt x="29" y="2135"/>
                  </a:lnTo>
                  <a:lnTo>
                    <a:pt x="45" y="2163"/>
                  </a:lnTo>
                  <a:lnTo>
                    <a:pt x="62" y="2191"/>
                  </a:lnTo>
                  <a:lnTo>
                    <a:pt x="79" y="2224"/>
                  </a:lnTo>
                  <a:lnTo>
                    <a:pt x="96" y="2255"/>
                  </a:lnTo>
                  <a:lnTo>
                    <a:pt x="111" y="2283"/>
                  </a:lnTo>
                  <a:lnTo>
                    <a:pt x="123" y="2308"/>
                  </a:lnTo>
                  <a:lnTo>
                    <a:pt x="132" y="2329"/>
                  </a:lnTo>
                  <a:lnTo>
                    <a:pt x="138" y="2346"/>
                  </a:lnTo>
                  <a:lnTo>
                    <a:pt x="141" y="2352"/>
                  </a:lnTo>
                  <a:lnTo>
                    <a:pt x="142" y="2357"/>
                  </a:lnTo>
                  <a:lnTo>
                    <a:pt x="142" y="2360"/>
                  </a:lnTo>
                  <a:lnTo>
                    <a:pt x="142" y="2362"/>
                  </a:lnTo>
                  <a:lnTo>
                    <a:pt x="139" y="2362"/>
                  </a:lnTo>
                  <a:lnTo>
                    <a:pt x="137" y="2361"/>
                  </a:lnTo>
                  <a:lnTo>
                    <a:pt x="134" y="2358"/>
                  </a:lnTo>
                  <a:lnTo>
                    <a:pt x="130" y="2354"/>
                  </a:lnTo>
                  <a:lnTo>
                    <a:pt x="120" y="2340"/>
                  </a:lnTo>
                  <a:lnTo>
                    <a:pt x="107" y="2323"/>
                  </a:lnTo>
                  <a:lnTo>
                    <a:pt x="92" y="2300"/>
                  </a:lnTo>
                  <a:lnTo>
                    <a:pt x="76" y="2274"/>
                  </a:lnTo>
                  <a:lnTo>
                    <a:pt x="58" y="2244"/>
                  </a:lnTo>
                  <a:lnTo>
                    <a:pt x="40" y="2212"/>
                  </a:lnTo>
                  <a:lnTo>
                    <a:pt x="29" y="2194"/>
                  </a:lnTo>
                  <a:lnTo>
                    <a:pt x="19" y="2175"/>
                  </a:lnTo>
                  <a:lnTo>
                    <a:pt x="9" y="2157"/>
                  </a:lnTo>
                  <a:lnTo>
                    <a:pt x="0" y="2140"/>
                  </a:lnTo>
                  <a:close/>
                  <a:moveTo>
                    <a:pt x="0" y="2046"/>
                  </a:moveTo>
                  <a:lnTo>
                    <a:pt x="0" y="1989"/>
                  </a:lnTo>
                  <a:lnTo>
                    <a:pt x="9" y="2003"/>
                  </a:lnTo>
                  <a:lnTo>
                    <a:pt x="18" y="2017"/>
                  </a:lnTo>
                  <a:lnTo>
                    <a:pt x="27" y="2034"/>
                  </a:lnTo>
                  <a:lnTo>
                    <a:pt x="35" y="2049"/>
                  </a:lnTo>
                  <a:lnTo>
                    <a:pt x="53" y="2081"/>
                  </a:lnTo>
                  <a:lnTo>
                    <a:pt x="68" y="2110"/>
                  </a:lnTo>
                  <a:lnTo>
                    <a:pt x="82" y="2137"/>
                  </a:lnTo>
                  <a:lnTo>
                    <a:pt x="93" y="2161"/>
                  </a:lnTo>
                  <a:lnTo>
                    <a:pt x="102" y="2181"/>
                  </a:lnTo>
                  <a:lnTo>
                    <a:pt x="109" y="2198"/>
                  </a:lnTo>
                  <a:lnTo>
                    <a:pt x="111" y="2203"/>
                  </a:lnTo>
                  <a:lnTo>
                    <a:pt x="112" y="2208"/>
                  </a:lnTo>
                  <a:lnTo>
                    <a:pt x="112" y="2212"/>
                  </a:lnTo>
                  <a:lnTo>
                    <a:pt x="111" y="2213"/>
                  </a:lnTo>
                  <a:lnTo>
                    <a:pt x="110" y="2214"/>
                  </a:lnTo>
                  <a:lnTo>
                    <a:pt x="108" y="2212"/>
                  </a:lnTo>
                  <a:lnTo>
                    <a:pt x="104" y="2210"/>
                  </a:lnTo>
                  <a:lnTo>
                    <a:pt x="100" y="2206"/>
                  </a:lnTo>
                  <a:lnTo>
                    <a:pt x="90" y="2194"/>
                  </a:lnTo>
                  <a:lnTo>
                    <a:pt x="78" y="2176"/>
                  </a:lnTo>
                  <a:lnTo>
                    <a:pt x="64" y="2154"/>
                  </a:lnTo>
                  <a:lnTo>
                    <a:pt x="49" y="2129"/>
                  </a:lnTo>
                  <a:lnTo>
                    <a:pt x="31" y="2100"/>
                  </a:lnTo>
                  <a:lnTo>
                    <a:pt x="13" y="2070"/>
                  </a:lnTo>
                  <a:lnTo>
                    <a:pt x="7" y="2058"/>
                  </a:lnTo>
                  <a:lnTo>
                    <a:pt x="0" y="2046"/>
                  </a:lnTo>
                  <a:close/>
                  <a:moveTo>
                    <a:pt x="0" y="1944"/>
                  </a:moveTo>
                  <a:lnTo>
                    <a:pt x="0" y="1884"/>
                  </a:lnTo>
                  <a:lnTo>
                    <a:pt x="6" y="1893"/>
                  </a:lnTo>
                  <a:lnTo>
                    <a:pt x="10" y="1902"/>
                  </a:lnTo>
                  <a:lnTo>
                    <a:pt x="16" y="1911"/>
                  </a:lnTo>
                  <a:lnTo>
                    <a:pt x="21" y="1920"/>
                  </a:lnTo>
                  <a:lnTo>
                    <a:pt x="38" y="1950"/>
                  </a:lnTo>
                  <a:lnTo>
                    <a:pt x="52" y="1979"/>
                  </a:lnTo>
                  <a:lnTo>
                    <a:pt x="65" y="2005"/>
                  </a:lnTo>
                  <a:lnTo>
                    <a:pt x="76" y="2028"/>
                  </a:lnTo>
                  <a:lnTo>
                    <a:pt x="85" y="2048"/>
                  </a:lnTo>
                  <a:lnTo>
                    <a:pt x="90" y="2063"/>
                  </a:lnTo>
                  <a:lnTo>
                    <a:pt x="92" y="2070"/>
                  </a:lnTo>
                  <a:lnTo>
                    <a:pt x="93" y="2074"/>
                  </a:lnTo>
                  <a:lnTo>
                    <a:pt x="93" y="2077"/>
                  </a:lnTo>
                  <a:lnTo>
                    <a:pt x="92" y="2080"/>
                  </a:lnTo>
                  <a:lnTo>
                    <a:pt x="91" y="2080"/>
                  </a:lnTo>
                  <a:lnTo>
                    <a:pt x="89" y="2078"/>
                  </a:lnTo>
                  <a:lnTo>
                    <a:pt x="86" y="2075"/>
                  </a:lnTo>
                  <a:lnTo>
                    <a:pt x="82" y="2072"/>
                  </a:lnTo>
                  <a:lnTo>
                    <a:pt x="73" y="2060"/>
                  </a:lnTo>
                  <a:lnTo>
                    <a:pt x="62" y="2043"/>
                  </a:lnTo>
                  <a:lnTo>
                    <a:pt x="47" y="2024"/>
                  </a:lnTo>
                  <a:lnTo>
                    <a:pt x="33" y="2000"/>
                  </a:lnTo>
                  <a:lnTo>
                    <a:pt x="17" y="1973"/>
                  </a:lnTo>
                  <a:lnTo>
                    <a:pt x="0" y="1944"/>
                  </a:lnTo>
                  <a:close/>
                  <a:moveTo>
                    <a:pt x="0" y="1836"/>
                  </a:moveTo>
                  <a:lnTo>
                    <a:pt x="0" y="1775"/>
                  </a:lnTo>
                  <a:lnTo>
                    <a:pt x="9" y="1789"/>
                  </a:lnTo>
                  <a:lnTo>
                    <a:pt x="17" y="1804"/>
                  </a:lnTo>
                  <a:lnTo>
                    <a:pt x="33" y="1833"/>
                  </a:lnTo>
                  <a:lnTo>
                    <a:pt x="47" y="1860"/>
                  </a:lnTo>
                  <a:lnTo>
                    <a:pt x="59" y="1886"/>
                  </a:lnTo>
                  <a:lnTo>
                    <a:pt x="69" y="1909"/>
                  </a:lnTo>
                  <a:lnTo>
                    <a:pt x="78" y="1927"/>
                  </a:lnTo>
                  <a:lnTo>
                    <a:pt x="82" y="1943"/>
                  </a:lnTo>
                  <a:lnTo>
                    <a:pt x="85" y="1948"/>
                  </a:lnTo>
                  <a:lnTo>
                    <a:pt x="86" y="1952"/>
                  </a:lnTo>
                  <a:lnTo>
                    <a:pt x="86" y="1956"/>
                  </a:lnTo>
                  <a:lnTo>
                    <a:pt x="85" y="1957"/>
                  </a:lnTo>
                  <a:lnTo>
                    <a:pt x="84" y="1958"/>
                  </a:lnTo>
                  <a:lnTo>
                    <a:pt x="81" y="1957"/>
                  </a:lnTo>
                  <a:lnTo>
                    <a:pt x="78" y="1955"/>
                  </a:lnTo>
                  <a:lnTo>
                    <a:pt x="75" y="1951"/>
                  </a:lnTo>
                  <a:lnTo>
                    <a:pt x="66" y="1940"/>
                  </a:lnTo>
                  <a:lnTo>
                    <a:pt x="56" y="1926"/>
                  </a:lnTo>
                  <a:lnTo>
                    <a:pt x="44" y="1909"/>
                  </a:lnTo>
                  <a:lnTo>
                    <a:pt x="30" y="1887"/>
                  </a:lnTo>
                  <a:lnTo>
                    <a:pt x="16" y="1863"/>
                  </a:lnTo>
                  <a:lnTo>
                    <a:pt x="0" y="1836"/>
                  </a:lnTo>
                  <a:close/>
                  <a:moveTo>
                    <a:pt x="0" y="1720"/>
                  </a:moveTo>
                  <a:lnTo>
                    <a:pt x="0" y="1661"/>
                  </a:lnTo>
                  <a:lnTo>
                    <a:pt x="6" y="1671"/>
                  </a:lnTo>
                  <a:lnTo>
                    <a:pt x="11" y="1681"/>
                  </a:lnTo>
                  <a:lnTo>
                    <a:pt x="18" y="1692"/>
                  </a:lnTo>
                  <a:lnTo>
                    <a:pt x="23" y="1701"/>
                  </a:lnTo>
                  <a:lnTo>
                    <a:pt x="39" y="1730"/>
                  </a:lnTo>
                  <a:lnTo>
                    <a:pt x="52" y="1756"/>
                  </a:lnTo>
                  <a:lnTo>
                    <a:pt x="64" y="1780"/>
                  </a:lnTo>
                  <a:lnTo>
                    <a:pt x="74" y="1802"/>
                  </a:lnTo>
                  <a:lnTo>
                    <a:pt x="81" y="1820"/>
                  </a:lnTo>
                  <a:lnTo>
                    <a:pt x="86" y="1834"/>
                  </a:lnTo>
                  <a:lnTo>
                    <a:pt x="88" y="1840"/>
                  </a:lnTo>
                  <a:lnTo>
                    <a:pt x="89" y="1844"/>
                  </a:lnTo>
                  <a:lnTo>
                    <a:pt x="89" y="1847"/>
                  </a:lnTo>
                  <a:lnTo>
                    <a:pt x="88" y="1849"/>
                  </a:lnTo>
                  <a:lnTo>
                    <a:pt x="86" y="1849"/>
                  </a:lnTo>
                  <a:lnTo>
                    <a:pt x="84" y="1848"/>
                  </a:lnTo>
                  <a:lnTo>
                    <a:pt x="81" y="1846"/>
                  </a:lnTo>
                  <a:lnTo>
                    <a:pt x="77" y="1843"/>
                  </a:lnTo>
                  <a:lnTo>
                    <a:pt x="68" y="1832"/>
                  </a:lnTo>
                  <a:lnTo>
                    <a:pt x="58" y="1816"/>
                  </a:lnTo>
                  <a:lnTo>
                    <a:pt x="45" y="1797"/>
                  </a:lnTo>
                  <a:lnTo>
                    <a:pt x="31" y="1775"/>
                  </a:lnTo>
                  <a:lnTo>
                    <a:pt x="17" y="1750"/>
                  </a:lnTo>
                  <a:lnTo>
                    <a:pt x="1" y="1721"/>
                  </a:lnTo>
                  <a:lnTo>
                    <a:pt x="0" y="1720"/>
                  </a:lnTo>
                  <a:close/>
                  <a:moveTo>
                    <a:pt x="0" y="1598"/>
                  </a:moveTo>
                  <a:lnTo>
                    <a:pt x="0" y="1542"/>
                  </a:lnTo>
                  <a:lnTo>
                    <a:pt x="10" y="1558"/>
                  </a:lnTo>
                  <a:lnTo>
                    <a:pt x="19" y="1574"/>
                  </a:lnTo>
                  <a:lnTo>
                    <a:pt x="30" y="1592"/>
                  </a:lnTo>
                  <a:lnTo>
                    <a:pt x="40" y="1609"/>
                  </a:lnTo>
                  <a:lnTo>
                    <a:pt x="54" y="1637"/>
                  </a:lnTo>
                  <a:lnTo>
                    <a:pt x="67" y="1663"/>
                  </a:lnTo>
                  <a:lnTo>
                    <a:pt x="78" y="1686"/>
                  </a:lnTo>
                  <a:lnTo>
                    <a:pt x="88" y="1707"/>
                  </a:lnTo>
                  <a:lnTo>
                    <a:pt x="96" y="1724"/>
                  </a:lnTo>
                  <a:lnTo>
                    <a:pt x="100" y="1739"/>
                  </a:lnTo>
                  <a:lnTo>
                    <a:pt x="101" y="1744"/>
                  </a:lnTo>
                  <a:lnTo>
                    <a:pt x="102" y="1749"/>
                  </a:lnTo>
                  <a:lnTo>
                    <a:pt x="102" y="1751"/>
                  </a:lnTo>
                  <a:lnTo>
                    <a:pt x="101" y="1753"/>
                  </a:lnTo>
                  <a:lnTo>
                    <a:pt x="100" y="1753"/>
                  </a:lnTo>
                  <a:lnTo>
                    <a:pt x="98" y="1753"/>
                  </a:lnTo>
                  <a:lnTo>
                    <a:pt x="95" y="1751"/>
                  </a:lnTo>
                  <a:lnTo>
                    <a:pt x="91" y="1746"/>
                  </a:lnTo>
                  <a:lnTo>
                    <a:pt x="82" y="1736"/>
                  </a:lnTo>
                  <a:lnTo>
                    <a:pt x="73" y="1721"/>
                  </a:lnTo>
                  <a:lnTo>
                    <a:pt x="59" y="1704"/>
                  </a:lnTo>
                  <a:lnTo>
                    <a:pt x="46" y="1682"/>
                  </a:lnTo>
                  <a:lnTo>
                    <a:pt x="32" y="1658"/>
                  </a:lnTo>
                  <a:lnTo>
                    <a:pt x="18" y="1630"/>
                  </a:lnTo>
                  <a:lnTo>
                    <a:pt x="9" y="1615"/>
                  </a:lnTo>
                  <a:lnTo>
                    <a:pt x="0" y="1598"/>
                  </a:lnTo>
                  <a:close/>
                  <a:moveTo>
                    <a:pt x="0" y="1464"/>
                  </a:moveTo>
                  <a:lnTo>
                    <a:pt x="0" y="1425"/>
                  </a:lnTo>
                  <a:lnTo>
                    <a:pt x="13" y="1443"/>
                  </a:lnTo>
                  <a:lnTo>
                    <a:pt x="30" y="1467"/>
                  </a:lnTo>
                  <a:lnTo>
                    <a:pt x="47" y="1498"/>
                  </a:lnTo>
                  <a:lnTo>
                    <a:pt x="66" y="1532"/>
                  </a:lnTo>
                  <a:lnTo>
                    <a:pt x="80" y="1557"/>
                  </a:lnTo>
                  <a:lnTo>
                    <a:pt x="92" y="1582"/>
                  </a:lnTo>
                  <a:lnTo>
                    <a:pt x="103" y="1604"/>
                  </a:lnTo>
                  <a:lnTo>
                    <a:pt x="112" y="1625"/>
                  </a:lnTo>
                  <a:lnTo>
                    <a:pt x="120" y="1641"/>
                  </a:lnTo>
                  <a:lnTo>
                    <a:pt x="124" y="1655"/>
                  </a:lnTo>
                  <a:lnTo>
                    <a:pt x="125" y="1660"/>
                  </a:lnTo>
                  <a:lnTo>
                    <a:pt x="125" y="1664"/>
                  </a:lnTo>
                  <a:lnTo>
                    <a:pt x="125" y="1667"/>
                  </a:lnTo>
                  <a:lnTo>
                    <a:pt x="125" y="1669"/>
                  </a:lnTo>
                  <a:lnTo>
                    <a:pt x="123" y="1670"/>
                  </a:lnTo>
                  <a:lnTo>
                    <a:pt x="121" y="1669"/>
                  </a:lnTo>
                  <a:lnTo>
                    <a:pt x="119" y="1666"/>
                  </a:lnTo>
                  <a:lnTo>
                    <a:pt x="115" y="1663"/>
                  </a:lnTo>
                  <a:lnTo>
                    <a:pt x="107" y="1653"/>
                  </a:lnTo>
                  <a:lnTo>
                    <a:pt x="97" y="1639"/>
                  </a:lnTo>
                  <a:lnTo>
                    <a:pt x="85" y="1621"/>
                  </a:lnTo>
                  <a:lnTo>
                    <a:pt x="72" y="1601"/>
                  </a:lnTo>
                  <a:lnTo>
                    <a:pt x="58" y="1578"/>
                  </a:lnTo>
                  <a:lnTo>
                    <a:pt x="44" y="1552"/>
                  </a:lnTo>
                  <a:lnTo>
                    <a:pt x="31" y="1528"/>
                  </a:lnTo>
                  <a:lnTo>
                    <a:pt x="19" y="1504"/>
                  </a:lnTo>
                  <a:lnTo>
                    <a:pt x="9" y="1483"/>
                  </a:lnTo>
                  <a:lnTo>
                    <a:pt x="0" y="1464"/>
                  </a:lnTo>
                  <a:close/>
                  <a:moveTo>
                    <a:pt x="0" y="1185"/>
                  </a:moveTo>
                  <a:lnTo>
                    <a:pt x="0" y="1130"/>
                  </a:lnTo>
                  <a:lnTo>
                    <a:pt x="18" y="1167"/>
                  </a:lnTo>
                  <a:lnTo>
                    <a:pt x="30" y="1196"/>
                  </a:lnTo>
                  <a:lnTo>
                    <a:pt x="34" y="1208"/>
                  </a:lnTo>
                  <a:lnTo>
                    <a:pt x="36" y="1217"/>
                  </a:lnTo>
                  <a:lnTo>
                    <a:pt x="38" y="1223"/>
                  </a:lnTo>
                  <a:lnTo>
                    <a:pt x="36" y="1227"/>
                  </a:lnTo>
                  <a:lnTo>
                    <a:pt x="34" y="1228"/>
                  </a:lnTo>
                  <a:lnTo>
                    <a:pt x="32" y="1226"/>
                  </a:lnTo>
                  <a:lnTo>
                    <a:pt x="28" y="1222"/>
                  </a:lnTo>
                  <a:lnTo>
                    <a:pt x="23" y="1218"/>
                  </a:lnTo>
                  <a:lnTo>
                    <a:pt x="13" y="1204"/>
                  </a:lnTo>
                  <a:lnTo>
                    <a:pt x="0" y="1185"/>
                  </a:lnTo>
                  <a:close/>
                  <a:moveTo>
                    <a:pt x="0" y="1034"/>
                  </a:moveTo>
                  <a:lnTo>
                    <a:pt x="0" y="989"/>
                  </a:lnTo>
                  <a:lnTo>
                    <a:pt x="11" y="1004"/>
                  </a:lnTo>
                  <a:lnTo>
                    <a:pt x="23" y="1023"/>
                  </a:lnTo>
                  <a:lnTo>
                    <a:pt x="36" y="1045"/>
                  </a:lnTo>
                  <a:lnTo>
                    <a:pt x="50" y="1070"/>
                  </a:lnTo>
                  <a:lnTo>
                    <a:pt x="62" y="1092"/>
                  </a:lnTo>
                  <a:lnTo>
                    <a:pt x="72" y="1113"/>
                  </a:lnTo>
                  <a:lnTo>
                    <a:pt x="80" y="1133"/>
                  </a:lnTo>
                  <a:lnTo>
                    <a:pt x="87" y="1149"/>
                  </a:lnTo>
                  <a:lnTo>
                    <a:pt x="92" y="1164"/>
                  </a:lnTo>
                  <a:lnTo>
                    <a:pt x="96" y="1175"/>
                  </a:lnTo>
                  <a:lnTo>
                    <a:pt x="97" y="1184"/>
                  </a:lnTo>
                  <a:lnTo>
                    <a:pt x="96" y="1188"/>
                  </a:lnTo>
                  <a:lnTo>
                    <a:pt x="95" y="1188"/>
                  </a:lnTo>
                  <a:lnTo>
                    <a:pt x="92" y="1187"/>
                  </a:lnTo>
                  <a:lnTo>
                    <a:pt x="90" y="1186"/>
                  </a:lnTo>
                  <a:lnTo>
                    <a:pt x="87" y="1183"/>
                  </a:lnTo>
                  <a:lnTo>
                    <a:pt x="80" y="1175"/>
                  </a:lnTo>
                  <a:lnTo>
                    <a:pt x="72" y="1163"/>
                  </a:lnTo>
                  <a:lnTo>
                    <a:pt x="62" y="1149"/>
                  </a:lnTo>
                  <a:lnTo>
                    <a:pt x="51" y="1131"/>
                  </a:lnTo>
                  <a:lnTo>
                    <a:pt x="40" y="1112"/>
                  </a:lnTo>
                  <a:lnTo>
                    <a:pt x="28" y="1090"/>
                  </a:lnTo>
                  <a:lnTo>
                    <a:pt x="20" y="1076"/>
                  </a:lnTo>
                  <a:lnTo>
                    <a:pt x="13" y="1060"/>
                  </a:lnTo>
                  <a:lnTo>
                    <a:pt x="7" y="1047"/>
                  </a:lnTo>
                  <a:lnTo>
                    <a:pt x="0" y="1034"/>
                  </a:lnTo>
                  <a:close/>
                  <a:moveTo>
                    <a:pt x="0" y="866"/>
                  </a:moveTo>
                  <a:lnTo>
                    <a:pt x="0" y="819"/>
                  </a:lnTo>
                  <a:lnTo>
                    <a:pt x="11" y="844"/>
                  </a:lnTo>
                  <a:lnTo>
                    <a:pt x="19" y="865"/>
                  </a:lnTo>
                  <a:lnTo>
                    <a:pt x="22" y="874"/>
                  </a:lnTo>
                  <a:lnTo>
                    <a:pt x="23" y="880"/>
                  </a:lnTo>
                  <a:lnTo>
                    <a:pt x="23" y="885"/>
                  </a:lnTo>
                  <a:lnTo>
                    <a:pt x="22" y="887"/>
                  </a:lnTo>
                  <a:lnTo>
                    <a:pt x="21" y="888"/>
                  </a:lnTo>
                  <a:lnTo>
                    <a:pt x="19" y="887"/>
                  </a:lnTo>
                  <a:lnTo>
                    <a:pt x="17" y="886"/>
                  </a:lnTo>
                  <a:lnTo>
                    <a:pt x="15" y="884"/>
                  </a:lnTo>
                  <a:lnTo>
                    <a:pt x="8" y="876"/>
                  </a:lnTo>
                  <a:lnTo>
                    <a:pt x="0" y="866"/>
                  </a:lnTo>
                  <a:close/>
                  <a:moveTo>
                    <a:pt x="0" y="514"/>
                  </a:moveTo>
                  <a:lnTo>
                    <a:pt x="0" y="475"/>
                  </a:lnTo>
                  <a:lnTo>
                    <a:pt x="9" y="487"/>
                  </a:lnTo>
                  <a:lnTo>
                    <a:pt x="19" y="503"/>
                  </a:lnTo>
                  <a:lnTo>
                    <a:pt x="30" y="522"/>
                  </a:lnTo>
                  <a:lnTo>
                    <a:pt x="41" y="543"/>
                  </a:lnTo>
                  <a:lnTo>
                    <a:pt x="57" y="577"/>
                  </a:lnTo>
                  <a:lnTo>
                    <a:pt x="69" y="606"/>
                  </a:lnTo>
                  <a:lnTo>
                    <a:pt x="74" y="618"/>
                  </a:lnTo>
                  <a:lnTo>
                    <a:pt x="76" y="627"/>
                  </a:lnTo>
                  <a:lnTo>
                    <a:pt x="77" y="635"/>
                  </a:lnTo>
                  <a:lnTo>
                    <a:pt x="76" y="638"/>
                  </a:lnTo>
                  <a:lnTo>
                    <a:pt x="75" y="638"/>
                  </a:lnTo>
                  <a:lnTo>
                    <a:pt x="73" y="638"/>
                  </a:lnTo>
                  <a:lnTo>
                    <a:pt x="72" y="637"/>
                  </a:lnTo>
                  <a:lnTo>
                    <a:pt x="68" y="635"/>
                  </a:lnTo>
                  <a:lnTo>
                    <a:pt x="63" y="628"/>
                  </a:lnTo>
                  <a:lnTo>
                    <a:pt x="56" y="618"/>
                  </a:lnTo>
                  <a:lnTo>
                    <a:pt x="40" y="593"/>
                  </a:lnTo>
                  <a:lnTo>
                    <a:pt x="22" y="560"/>
                  </a:lnTo>
                  <a:lnTo>
                    <a:pt x="16" y="548"/>
                  </a:lnTo>
                  <a:lnTo>
                    <a:pt x="10" y="536"/>
                  </a:lnTo>
                  <a:lnTo>
                    <a:pt x="5" y="525"/>
                  </a:lnTo>
                  <a:lnTo>
                    <a:pt x="0" y="514"/>
                  </a:lnTo>
                  <a:close/>
                  <a:moveTo>
                    <a:pt x="0" y="320"/>
                  </a:moveTo>
                  <a:lnTo>
                    <a:pt x="0" y="284"/>
                  </a:lnTo>
                  <a:lnTo>
                    <a:pt x="9" y="295"/>
                  </a:lnTo>
                  <a:lnTo>
                    <a:pt x="18" y="309"/>
                  </a:lnTo>
                  <a:lnTo>
                    <a:pt x="29" y="328"/>
                  </a:lnTo>
                  <a:lnTo>
                    <a:pt x="40" y="349"/>
                  </a:lnTo>
                  <a:lnTo>
                    <a:pt x="54" y="381"/>
                  </a:lnTo>
                  <a:lnTo>
                    <a:pt x="66" y="407"/>
                  </a:lnTo>
                  <a:lnTo>
                    <a:pt x="69" y="418"/>
                  </a:lnTo>
                  <a:lnTo>
                    <a:pt x="72" y="427"/>
                  </a:lnTo>
                  <a:lnTo>
                    <a:pt x="73" y="433"/>
                  </a:lnTo>
                  <a:lnTo>
                    <a:pt x="72" y="436"/>
                  </a:lnTo>
                  <a:lnTo>
                    <a:pt x="69" y="436"/>
                  </a:lnTo>
                  <a:lnTo>
                    <a:pt x="68" y="436"/>
                  </a:lnTo>
                  <a:lnTo>
                    <a:pt x="66" y="435"/>
                  </a:lnTo>
                  <a:lnTo>
                    <a:pt x="64" y="433"/>
                  </a:lnTo>
                  <a:lnTo>
                    <a:pt x="58" y="428"/>
                  </a:lnTo>
                  <a:lnTo>
                    <a:pt x="53" y="419"/>
                  </a:lnTo>
                  <a:lnTo>
                    <a:pt x="38" y="396"/>
                  </a:lnTo>
                  <a:lnTo>
                    <a:pt x="21" y="365"/>
                  </a:lnTo>
                  <a:lnTo>
                    <a:pt x="16" y="353"/>
                  </a:lnTo>
                  <a:lnTo>
                    <a:pt x="10" y="341"/>
                  </a:lnTo>
                  <a:lnTo>
                    <a:pt x="5" y="330"/>
                  </a:lnTo>
                  <a:lnTo>
                    <a:pt x="0" y="320"/>
                  </a:lnTo>
                  <a:close/>
                  <a:moveTo>
                    <a:pt x="688" y="735"/>
                  </a:moveTo>
                  <a:lnTo>
                    <a:pt x="688" y="772"/>
                  </a:lnTo>
                  <a:lnTo>
                    <a:pt x="681" y="763"/>
                  </a:lnTo>
                  <a:lnTo>
                    <a:pt x="672" y="750"/>
                  </a:lnTo>
                  <a:lnTo>
                    <a:pt x="662" y="735"/>
                  </a:lnTo>
                  <a:lnTo>
                    <a:pt x="652" y="717"/>
                  </a:lnTo>
                  <a:lnTo>
                    <a:pt x="638" y="689"/>
                  </a:lnTo>
                  <a:lnTo>
                    <a:pt x="629" y="664"/>
                  </a:lnTo>
                  <a:lnTo>
                    <a:pt x="626" y="655"/>
                  </a:lnTo>
                  <a:lnTo>
                    <a:pt x="624" y="647"/>
                  </a:lnTo>
                  <a:lnTo>
                    <a:pt x="624" y="641"/>
                  </a:lnTo>
                  <a:lnTo>
                    <a:pt x="625" y="638"/>
                  </a:lnTo>
                  <a:lnTo>
                    <a:pt x="626" y="637"/>
                  </a:lnTo>
                  <a:lnTo>
                    <a:pt x="628" y="637"/>
                  </a:lnTo>
                  <a:lnTo>
                    <a:pt x="629" y="638"/>
                  </a:lnTo>
                  <a:lnTo>
                    <a:pt x="631" y="639"/>
                  </a:lnTo>
                  <a:lnTo>
                    <a:pt x="637" y="645"/>
                  </a:lnTo>
                  <a:lnTo>
                    <a:pt x="642" y="652"/>
                  </a:lnTo>
                  <a:lnTo>
                    <a:pt x="657" y="672"/>
                  </a:lnTo>
                  <a:lnTo>
                    <a:pt x="672" y="700"/>
                  </a:lnTo>
                  <a:lnTo>
                    <a:pt x="676" y="708"/>
                  </a:lnTo>
                  <a:lnTo>
                    <a:pt x="681" y="717"/>
                  </a:lnTo>
                  <a:lnTo>
                    <a:pt x="685" y="726"/>
                  </a:lnTo>
                  <a:lnTo>
                    <a:pt x="688" y="735"/>
                  </a:lnTo>
                  <a:close/>
                  <a:moveTo>
                    <a:pt x="688" y="989"/>
                  </a:moveTo>
                  <a:lnTo>
                    <a:pt x="688" y="999"/>
                  </a:lnTo>
                  <a:lnTo>
                    <a:pt x="687" y="993"/>
                  </a:lnTo>
                  <a:lnTo>
                    <a:pt x="688" y="989"/>
                  </a:lnTo>
                  <a:close/>
                  <a:moveTo>
                    <a:pt x="688" y="1190"/>
                  </a:moveTo>
                  <a:lnTo>
                    <a:pt x="688" y="1225"/>
                  </a:lnTo>
                  <a:lnTo>
                    <a:pt x="683" y="1210"/>
                  </a:lnTo>
                  <a:lnTo>
                    <a:pt x="680" y="1199"/>
                  </a:lnTo>
                  <a:lnTo>
                    <a:pt x="680" y="1195"/>
                  </a:lnTo>
                  <a:lnTo>
                    <a:pt x="680" y="1191"/>
                  </a:lnTo>
                  <a:lnTo>
                    <a:pt x="680" y="1188"/>
                  </a:lnTo>
                  <a:lnTo>
                    <a:pt x="681" y="1186"/>
                  </a:lnTo>
                  <a:lnTo>
                    <a:pt x="682" y="1186"/>
                  </a:lnTo>
                  <a:lnTo>
                    <a:pt x="684" y="1186"/>
                  </a:lnTo>
                  <a:lnTo>
                    <a:pt x="686" y="1187"/>
                  </a:lnTo>
                  <a:lnTo>
                    <a:pt x="688" y="1190"/>
                  </a:lnTo>
                  <a:close/>
                  <a:moveTo>
                    <a:pt x="688" y="1565"/>
                  </a:moveTo>
                  <a:lnTo>
                    <a:pt x="688" y="1615"/>
                  </a:lnTo>
                  <a:lnTo>
                    <a:pt x="679" y="1601"/>
                  </a:lnTo>
                  <a:lnTo>
                    <a:pt x="667" y="1583"/>
                  </a:lnTo>
                  <a:lnTo>
                    <a:pt x="654" y="1563"/>
                  </a:lnTo>
                  <a:lnTo>
                    <a:pt x="641" y="1540"/>
                  </a:lnTo>
                  <a:lnTo>
                    <a:pt x="630" y="1521"/>
                  </a:lnTo>
                  <a:lnTo>
                    <a:pt x="620" y="1501"/>
                  </a:lnTo>
                  <a:lnTo>
                    <a:pt x="612" y="1483"/>
                  </a:lnTo>
                  <a:lnTo>
                    <a:pt x="605" y="1467"/>
                  </a:lnTo>
                  <a:lnTo>
                    <a:pt x="600" y="1454"/>
                  </a:lnTo>
                  <a:lnTo>
                    <a:pt x="597" y="1442"/>
                  </a:lnTo>
                  <a:lnTo>
                    <a:pt x="596" y="1437"/>
                  </a:lnTo>
                  <a:lnTo>
                    <a:pt x="596" y="1434"/>
                  </a:lnTo>
                  <a:lnTo>
                    <a:pt x="596" y="1432"/>
                  </a:lnTo>
                  <a:lnTo>
                    <a:pt x="597" y="1430"/>
                  </a:lnTo>
                  <a:lnTo>
                    <a:pt x="599" y="1430"/>
                  </a:lnTo>
                  <a:lnTo>
                    <a:pt x="601" y="1430"/>
                  </a:lnTo>
                  <a:lnTo>
                    <a:pt x="603" y="1431"/>
                  </a:lnTo>
                  <a:lnTo>
                    <a:pt x="606" y="1434"/>
                  </a:lnTo>
                  <a:lnTo>
                    <a:pt x="614" y="1441"/>
                  </a:lnTo>
                  <a:lnTo>
                    <a:pt x="622" y="1451"/>
                  </a:lnTo>
                  <a:lnTo>
                    <a:pt x="631" y="1465"/>
                  </a:lnTo>
                  <a:lnTo>
                    <a:pt x="642" y="1481"/>
                  </a:lnTo>
                  <a:lnTo>
                    <a:pt x="653" y="1499"/>
                  </a:lnTo>
                  <a:lnTo>
                    <a:pt x="664" y="1519"/>
                  </a:lnTo>
                  <a:lnTo>
                    <a:pt x="671" y="1532"/>
                  </a:lnTo>
                  <a:lnTo>
                    <a:pt x="677" y="1542"/>
                  </a:lnTo>
                  <a:lnTo>
                    <a:pt x="683" y="1555"/>
                  </a:lnTo>
                  <a:lnTo>
                    <a:pt x="688" y="1565"/>
                  </a:lnTo>
                  <a:close/>
                  <a:moveTo>
                    <a:pt x="688" y="1749"/>
                  </a:moveTo>
                  <a:lnTo>
                    <a:pt x="688" y="1806"/>
                  </a:lnTo>
                  <a:lnTo>
                    <a:pt x="674" y="1775"/>
                  </a:lnTo>
                  <a:lnTo>
                    <a:pt x="664" y="1750"/>
                  </a:lnTo>
                  <a:lnTo>
                    <a:pt x="661" y="1740"/>
                  </a:lnTo>
                  <a:lnTo>
                    <a:pt x="659" y="1732"/>
                  </a:lnTo>
                  <a:lnTo>
                    <a:pt x="659" y="1726"/>
                  </a:lnTo>
                  <a:lnTo>
                    <a:pt x="660" y="1722"/>
                  </a:lnTo>
                  <a:lnTo>
                    <a:pt x="661" y="1722"/>
                  </a:lnTo>
                  <a:lnTo>
                    <a:pt x="663" y="1722"/>
                  </a:lnTo>
                  <a:lnTo>
                    <a:pt x="667" y="1724"/>
                  </a:lnTo>
                  <a:lnTo>
                    <a:pt x="670" y="1728"/>
                  </a:lnTo>
                  <a:lnTo>
                    <a:pt x="679" y="1736"/>
                  </a:lnTo>
                  <a:lnTo>
                    <a:pt x="688" y="1749"/>
                  </a:lnTo>
                  <a:close/>
                  <a:moveTo>
                    <a:pt x="688" y="1913"/>
                  </a:moveTo>
                  <a:lnTo>
                    <a:pt x="688" y="1966"/>
                  </a:lnTo>
                  <a:lnTo>
                    <a:pt x="677" y="1950"/>
                  </a:lnTo>
                  <a:lnTo>
                    <a:pt x="664" y="1932"/>
                  </a:lnTo>
                  <a:lnTo>
                    <a:pt x="651" y="1910"/>
                  </a:lnTo>
                  <a:lnTo>
                    <a:pt x="638" y="1887"/>
                  </a:lnTo>
                  <a:lnTo>
                    <a:pt x="625" y="1863"/>
                  </a:lnTo>
                  <a:lnTo>
                    <a:pt x="614" y="1841"/>
                  </a:lnTo>
                  <a:lnTo>
                    <a:pt x="604" y="1821"/>
                  </a:lnTo>
                  <a:lnTo>
                    <a:pt x="595" y="1802"/>
                  </a:lnTo>
                  <a:lnTo>
                    <a:pt x="590" y="1787"/>
                  </a:lnTo>
                  <a:lnTo>
                    <a:pt x="585" y="1774"/>
                  </a:lnTo>
                  <a:lnTo>
                    <a:pt x="584" y="1769"/>
                  </a:lnTo>
                  <a:lnTo>
                    <a:pt x="584" y="1765"/>
                  </a:lnTo>
                  <a:lnTo>
                    <a:pt x="584" y="1763"/>
                  </a:lnTo>
                  <a:lnTo>
                    <a:pt x="585" y="1761"/>
                  </a:lnTo>
                  <a:lnTo>
                    <a:pt x="588" y="1761"/>
                  </a:lnTo>
                  <a:lnTo>
                    <a:pt x="590" y="1761"/>
                  </a:lnTo>
                  <a:lnTo>
                    <a:pt x="592" y="1763"/>
                  </a:lnTo>
                  <a:lnTo>
                    <a:pt x="595" y="1765"/>
                  </a:lnTo>
                  <a:lnTo>
                    <a:pt x="603" y="1774"/>
                  </a:lnTo>
                  <a:lnTo>
                    <a:pt x="613" y="1786"/>
                  </a:lnTo>
                  <a:lnTo>
                    <a:pt x="624" y="1801"/>
                  </a:lnTo>
                  <a:lnTo>
                    <a:pt x="636" y="1820"/>
                  </a:lnTo>
                  <a:lnTo>
                    <a:pt x="649" y="1841"/>
                  </a:lnTo>
                  <a:lnTo>
                    <a:pt x="662" y="1863"/>
                  </a:lnTo>
                  <a:lnTo>
                    <a:pt x="670" y="1876"/>
                  </a:lnTo>
                  <a:lnTo>
                    <a:pt x="676" y="1889"/>
                  </a:lnTo>
                  <a:lnTo>
                    <a:pt x="683" y="1901"/>
                  </a:lnTo>
                  <a:lnTo>
                    <a:pt x="688" y="1913"/>
                  </a:lnTo>
                  <a:close/>
                  <a:moveTo>
                    <a:pt x="688" y="2226"/>
                  </a:moveTo>
                  <a:lnTo>
                    <a:pt x="688" y="2286"/>
                  </a:lnTo>
                  <a:lnTo>
                    <a:pt x="671" y="2251"/>
                  </a:lnTo>
                  <a:lnTo>
                    <a:pt x="658" y="2221"/>
                  </a:lnTo>
                  <a:lnTo>
                    <a:pt x="653" y="2209"/>
                  </a:lnTo>
                  <a:lnTo>
                    <a:pt x="651" y="2200"/>
                  </a:lnTo>
                  <a:lnTo>
                    <a:pt x="650" y="2194"/>
                  </a:lnTo>
                  <a:lnTo>
                    <a:pt x="651" y="2190"/>
                  </a:lnTo>
                  <a:lnTo>
                    <a:pt x="653" y="2189"/>
                  </a:lnTo>
                  <a:lnTo>
                    <a:pt x="657" y="2190"/>
                  </a:lnTo>
                  <a:lnTo>
                    <a:pt x="660" y="2192"/>
                  </a:lnTo>
                  <a:lnTo>
                    <a:pt x="664" y="2197"/>
                  </a:lnTo>
                  <a:lnTo>
                    <a:pt x="675" y="2210"/>
                  </a:lnTo>
                  <a:lnTo>
                    <a:pt x="688" y="2226"/>
                  </a:lnTo>
                  <a:close/>
                  <a:moveTo>
                    <a:pt x="688" y="2362"/>
                  </a:moveTo>
                  <a:lnTo>
                    <a:pt x="688" y="2429"/>
                  </a:lnTo>
                  <a:lnTo>
                    <a:pt x="681" y="2416"/>
                  </a:lnTo>
                  <a:lnTo>
                    <a:pt x="665" y="2389"/>
                  </a:lnTo>
                  <a:lnTo>
                    <a:pt x="651" y="2363"/>
                  </a:lnTo>
                  <a:lnTo>
                    <a:pt x="639" y="2339"/>
                  </a:lnTo>
                  <a:lnTo>
                    <a:pt x="629" y="2319"/>
                  </a:lnTo>
                  <a:lnTo>
                    <a:pt x="622" y="2300"/>
                  </a:lnTo>
                  <a:lnTo>
                    <a:pt x="617" y="2286"/>
                  </a:lnTo>
                  <a:lnTo>
                    <a:pt x="615" y="2280"/>
                  </a:lnTo>
                  <a:lnTo>
                    <a:pt x="615" y="2276"/>
                  </a:lnTo>
                  <a:lnTo>
                    <a:pt x="615" y="2272"/>
                  </a:lnTo>
                  <a:lnTo>
                    <a:pt x="616" y="2271"/>
                  </a:lnTo>
                  <a:lnTo>
                    <a:pt x="617" y="2270"/>
                  </a:lnTo>
                  <a:lnTo>
                    <a:pt x="619" y="2270"/>
                  </a:lnTo>
                  <a:lnTo>
                    <a:pt x="622" y="2272"/>
                  </a:lnTo>
                  <a:lnTo>
                    <a:pt x="625" y="2275"/>
                  </a:lnTo>
                  <a:lnTo>
                    <a:pt x="633" y="2282"/>
                  </a:lnTo>
                  <a:lnTo>
                    <a:pt x="641" y="2293"/>
                  </a:lnTo>
                  <a:lnTo>
                    <a:pt x="663" y="2323"/>
                  </a:lnTo>
                  <a:lnTo>
                    <a:pt x="688" y="2362"/>
                  </a:lnTo>
                  <a:close/>
                  <a:moveTo>
                    <a:pt x="688" y="2496"/>
                  </a:moveTo>
                  <a:lnTo>
                    <a:pt x="688" y="2562"/>
                  </a:lnTo>
                  <a:lnTo>
                    <a:pt x="682" y="2550"/>
                  </a:lnTo>
                  <a:lnTo>
                    <a:pt x="674" y="2539"/>
                  </a:lnTo>
                  <a:lnTo>
                    <a:pt x="667" y="2527"/>
                  </a:lnTo>
                  <a:lnTo>
                    <a:pt x="659" y="2514"/>
                  </a:lnTo>
                  <a:lnTo>
                    <a:pt x="644" y="2485"/>
                  </a:lnTo>
                  <a:lnTo>
                    <a:pt x="628" y="2459"/>
                  </a:lnTo>
                  <a:lnTo>
                    <a:pt x="616" y="2434"/>
                  </a:lnTo>
                  <a:lnTo>
                    <a:pt x="605" y="2412"/>
                  </a:lnTo>
                  <a:lnTo>
                    <a:pt x="597" y="2393"/>
                  </a:lnTo>
                  <a:lnTo>
                    <a:pt x="592" y="2379"/>
                  </a:lnTo>
                  <a:lnTo>
                    <a:pt x="591" y="2373"/>
                  </a:lnTo>
                  <a:lnTo>
                    <a:pt x="590" y="2368"/>
                  </a:lnTo>
                  <a:lnTo>
                    <a:pt x="590" y="2365"/>
                  </a:lnTo>
                  <a:lnTo>
                    <a:pt x="591" y="2363"/>
                  </a:lnTo>
                  <a:lnTo>
                    <a:pt x="593" y="2362"/>
                  </a:lnTo>
                  <a:lnTo>
                    <a:pt x="595" y="2363"/>
                  </a:lnTo>
                  <a:lnTo>
                    <a:pt x="599" y="2366"/>
                  </a:lnTo>
                  <a:lnTo>
                    <a:pt x="602" y="2369"/>
                  </a:lnTo>
                  <a:lnTo>
                    <a:pt x="612" y="2380"/>
                  </a:lnTo>
                  <a:lnTo>
                    <a:pt x="624" y="2395"/>
                  </a:lnTo>
                  <a:lnTo>
                    <a:pt x="637" y="2414"/>
                  </a:lnTo>
                  <a:lnTo>
                    <a:pt x="652" y="2437"/>
                  </a:lnTo>
                  <a:lnTo>
                    <a:pt x="669" y="2462"/>
                  </a:lnTo>
                  <a:lnTo>
                    <a:pt x="685" y="2491"/>
                  </a:lnTo>
                  <a:lnTo>
                    <a:pt x="688" y="2496"/>
                  </a:lnTo>
                  <a:close/>
                  <a:moveTo>
                    <a:pt x="688" y="2623"/>
                  </a:moveTo>
                  <a:lnTo>
                    <a:pt x="688" y="2688"/>
                  </a:lnTo>
                  <a:lnTo>
                    <a:pt x="679" y="2673"/>
                  </a:lnTo>
                  <a:lnTo>
                    <a:pt x="669" y="2657"/>
                  </a:lnTo>
                  <a:lnTo>
                    <a:pt x="659" y="2641"/>
                  </a:lnTo>
                  <a:lnTo>
                    <a:pt x="649" y="2623"/>
                  </a:lnTo>
                  <a:lnTo>
                    <a:pt x="631" y="2595"/>
                  </a:lnTo>
                  <a:lnTo>
                    <a:pt x="616" y="2566"/>
                  </a:lnTo>
                  <a:lnTo>
                    <a:pt x="603" y="2541"/>
                  </a:lnTo>
                  <a:lnTo>
                    <a:pt x="592" y="2518"/>
                  </a:lnTo>
                  <a:lnTo>
                    <a:pt x="584" y="2498"/>
                  </a:lnTo>
                  <a:lnTo>
                    <a:pt x="578" y="2483"/>
                  </a:lnTo>
                  <a:lnTo>
                    <a:pt x="577" y="2477"/>
                  </a:lnTo>
                  <a:lnTo>
                    <a:pt x="576" y="2472"/>
                  </a:lnTo>
                  <a:lnTo>
                    <a:pt x="576" y="2469"/>
                  </a:lnTo>
                  <a:lnTo>
                    <a:pt x="577" y="2466"/>
                  </a:lnTo>
                  <a:lnTo>
                    <a:pt x="579" y="2466"/>
                  </a:lnTo>
                  <a:lnTo>
                    <a:pt x="581" y="2468"/>
                  </a:lnTo>
                  <a:lnTo>
                    <a:pt x="584" y="2470"/>
                  </a:lnTo>
                  <a:lnTo>
                    <a:pt x="589" y="2473"/>
                  </a:lnTo>
                  <a:lnTo>
                    <a:pt x="599" y="2485"/>
                  </a:lnTo>
                  <a:lnTo>
                    <a:pt x="611" y="2500"/>
                  </a:lnTo>
                  <a:lnTo>
                    <a:pt x="625" y="2521"/>
                  </a:lnTo>
                  <a:lnTo>
                    <a:pt x="640" y="2544"/>
                  </a:lnTo>
                  <a:lnTo>
                    <a:pt x="658" y="2571"/>
                  </a:lnTo>
                  <a:lnTo>
                    <a:pt x="675" y="2600"/>
                  </a:lnTo>
                  <a:lnTo>
                    <a:pt x="682" y="2611"/>
                  </a:lnTo>
                  <a:lnTo>
                    <a:pt x="688" y="2623"/>
                  </a:lnTo>
                  <a:close/>
                  <a:moveTo>
                    <a:pt x="688" y="2744"/>
                  </a:moveTo>
                  <a:lnTo>
                    <a:pt x="688" y="2807"/>
                  </a:lnTo>
                  <a:lnTo>
                    <a:pt x="680" y="2793"/>
                  </a:lnTo>
                  <a:lnTo>
                    <a:pt x="670" y="2778"/>
                  </a:lnTo>
                  <a:lnTo>
                    <a:pt x="660" y="2762"/>
                  </a:lnTo>
                  <a:lnTo>
                    <a:pt x="650" y="2746"/>
                  </a:lnTo>
                  <a:lnTo>
                    <a:pt x="633" y="2715"/>
                  </a:lnTo>
                  <a:lnTo>
                    <a:pt x="616" y="2686"/>
                  </a:lnTo>
                  <a:lnTo>
                    <a:pt x="602" y="2659"/>
                  </a:lnTo>
                  <a:lnTo>
                    <a:pt x="591" y="2635"/>
                  </a:lnTo>
                  <a:lnTo>
                    <a:pt x="582" y="2616"/>
                  </a:lnTo>
                  <a:lnTo>
                    <a:pt x="576" y="2600"/>
                  </a:lnTo>
                  <a:lnTo>
                    <a:pt x="574" y="2594"/>
                  </a:lnTo>
                  <a:lnTo>
                    <a:pt x="573" y="2589"/>
                  </a:lnTo>
                  <a:lnTo>
                    <a:pt x="573" y="2585"/>
                  </a:lnTo>
                  <a:lnTo>
                    <a:pt x="574" y="2584"/>
                  </a:lnTo>
                  <a:lnTo>
                    <a:pt x="576" y="2583"/>
                  </a:lnTo>
                  <a:lnTo>
                    <a:pt x="579" y="2584"/>
                  </a:lnTo>
                  <a:lnTo>
                    <a:pt x="582" y="2586"/>
                  </a:lnTo>
                  <a:lnTo>
                    <a:pt x="585" y="2590"/>
                  </a:lnTo>
                  <a:lnTo>
                    <a:pt x="596" y="2602"/>
                  </a:lnTo>
                  <a:lnTo>
                    <a:pt x="610" y="2619"/>
                  </a:lnTo>
                  <a:lnTo>
                    <a:pt x="624" y="2640"/>
                  </a:lnTo>
                  <a:lnTo>
                    <a:pt x="640" y="2664"/>
                  </a:lnTo>
                  <a:lnTo>
                    <a:pt x="658" y="2691"/>
                  </a:lnTo>
                  <a:lnTo>
                    <a:pt x="675" y="2722"/>
                  </a:lnTo>
                  <a:lnTo>
                    <a:pt x="682" y="2733"/>
                  </a:lnTo>
                  <a:lnTo>
                    <a:pt x="688" y="2744"/>
                  </a:lnTo>
                  <a:close/>
                  <a:moveTo>
                    <a:pt x="688" y="2857"/>
                  </a:moveTo>
                  <a:lnTo>
                    <a:pt x="688" y="2922"/>
                  </a:lnTo>
                  <a:lnTo>
                    <a:pt x="682" y="2913"/>
                  </a:lnTo>
                  <a:lnTo>
                    <a:pt x="675" y="2903"/>
                  </a:lnTo>
                  <a:lnTo>
                    <a:pt x="670" y="2892"/>
                  </a:lnTo>
                  <a:lnTo>
                    <a:pt x="663" y="2881"/>
                  </a:lnTo>
                  <a:lnTo>
                    <a:pt x="645" y="2849"/>
                  </a:lnTo>
                  <a:lnTo>
                    <a:pt x="627" y="2819"/>
                  </a:lnTo>
                  <a:lnTo>
                    <a:pt x="613" y="2791"/>
                  </a:lnTo>
                  <a:lnTo>
                    <a:pt x="601" y="2767"/>
                  </a:lnTo>
                  <a:lnTo>
                    <a:pt x="591" y="2746"/>
                  </a:lnTo>
                  <a:lnTo>
                    <a:pt x="584" y="2730"/>
                  </a:lnTo>
                  <a:lnTo>
                    <a:pt x="583" y="2723"/>
                  </a:lnTo>
                  <a:lnTo>
                    <a:pt x="582" y="2717"/>
                  </a:lnTo>
                  <a:lnTo>
                    <a:pt x="581" y="2714"/>
                  </a:lnTo>
                  <a:lnTo>
                    <a:pt x="582" y="2712"/>
                  </a:lnTo>
                  <a:lnTo>
                    <a:pt x="584" y="2712"/>
                  </a:lnTo>
                  <a:lnTo>
                    <a:pt x="587" y="2713"/>
                  </a:lnTo>
                  <a:lnTo>
                    <a:pt x="591" y="2716"/>
                  </a:lnTo>
                  <a:lnTo>
                    <a:pt x="595" y="2720"/>
                  </a:lnTo>
                  <a:lnTo>
                    <a:pt x="605" y="2733"/>
                  </a:lnTo>
                  <a:lnTo>
                    <a:pt x="618" y="2750"/>
                  </a:lnTo>
                  <a:lnTo>
                    <a:pt x="634" y="2771"/>
                  </a:lnTo>
                  <a:lnTo>
                    <a:pt x="651" y="2797"/>
                  </a:lnTo>
                  <a:lnTo>
                    <a:pt x="670" y="2826"/>
                  </a:lnTo>
                  <a:lnTo>
                    <a:pt x="688" y="2857"/>
                  </a:lnTo>
                  <a:close/>
                  <a:moveTo>
                    <a:pt x="688" y="2965"/>
                  </a:moveTo>
                  <a:lnTo>
                    <a:pt x="688" y="3031"/>
                  </a:lnTo>
                  <a:lnTo>
                    <a:pt x="687" y="3030"/>
                  </a:lnTo>
                  <a:lnTo>
                    <a:pt x="668" y="2997"/>
                  </a:lnTo>
                  <a:lnTo>
                    <a:pt x="650" y="2965"/>
                  </a:lnTo>
                  <a:lnTo>
                    <a:pt x="635" y="2937"/>
                  </a:lnTo>
                  <a:lnTo>
                    <a:pt x="623" y="2911"/>
                  </a:lnTo>
                  <a:lnTo>
                    <a:pt x="613" y="2890"/>
                  </a:lnTo>
                  <a:lnTo>
                    <a:pt x="605" y="2873"/>
                  </a:lnTo>
                  <a:lnTo>
                    <a:pt x="603" y="2867"/>
                  </a:lnTo>
                  <a:lnTo>
                    <a:pt x="602" y="2861"/>
                  </a:lnTo>
                  <a:lnTo>
                    <a:pt x="602" y="2858"/>
                  </a:lnTo>
                  <a:lnTo>
                    <a:pt x="603" y="2856"/>
                  </a:lnTo>
                  <a:lnTo>
                    <a:pt x="604" y="2854"/>
                  </a:lnTo>
                  <a:lnTo>
                    <a:pt x="606" y="2856"/>
                  </a:lnTo>
                  <a:lnTo>
                    <a:pt x="610" y="2858"/>
                  </a:lnTo>
                  <a:lnTo>
                    <a:pt x="613" y="2861"/>
                  </a:lnTo>
                  <a:lnTo>
                    <a:pt x="622" y="2870"/>
                  </a:lnTo>
                  <a:lnTo>
                    <a:pt x="631" y="2883"/>
                  </a:lnTo>
                  <a:lnTo>
                    <a:pt x="658" y="2918"/>
                  </a:lnTo>
                  <a:lnTo>
                    <a:pt x="688" y="2965"/>
                  </a:lnTo>
                  <a:close/>
                  <a:moveTo>
                    <a:pt x="688" y="3073"/>
                  </a:moveTo>
                  <a:lnTo>
                    <a:pt x="688" y="3131"/>
                  </a:lnTo>
                  <a:lnTo>
                    <a:pt x="664" y="3085"/>
                  </a:lnTo>
                  <a:lnTo>
                    <a:pt x="647" y="3049"/>
                  </a:lnTo>
                  <a:lnTo>
                    <a:pt x="640" y="3034"/>
                  </a:lnTo>
                  <a:lnTo>
                    <a:pt x="636" y="3023"/>
                  </a:lnTo>
                  <a:lnTo>
                    <a:pt x="635" y="3016"/>
                  </a:lnTo>
                  <a:lnTo>
                    <a:pt x="635" y="3011"/>
                  </a:lnTo>
                  <a:lnTo>
                    <a:pt x="637" y="3011"/>
                  </a:lnTo>
                  <a:lnTo>
                    <a:pt x="641" y="3013"/>
                  </a:lnTo>
                  <a:lnTo>
                    <a:pt x="647" y="3018"/>
                  </a:lnTo>
                  <a:lnTo>
                    <a:pt x="653" y="3025"/>
                  </a:lnTo>
                  <a:lnTo>
                    <a:pt x="669" y="3045"/>
                  </a:lnTo>
                  <a:lnTo>
                    <a:pt x="688" y="3073"/>
                  </a:lnTo>
                  <a:close/>
                  <a:moveTo>
                    <a:pt x="688" y="3186"/>
                  </a:moveTo>
                  <a:lnTo>
                    <a:pt x="688" y="3212"/>
                  </a:lnTo>
                  <a:lnTo>
                    <a:pt x="684" y="3201"/>
                  </a:lnTo>
                  <a:lnTo>
                    <a:pt x="681" y="3192"/>
                  </a:lnTo>
                  <a:lnTo>
                    <a:pt x="680" y="3186"/>
                  </a:lnTo>
                  <a:lnTo>
                    <a:pt x="681" y="3182"/>
                  </a:lnTo>
                  <a:lnTo>
                    <a:pt x="682" y="3182"/>
                  </a:lnTo>
                  <a:lnTo>
                    <a:pt x="683" y="3182"/>
                  </a:lnTo>
                  <a:lnTo>
                    <a:pt x="686" y="3183"/>
                  </a:lnTo>
                  <a:lnTo>
                    <a:pt x="688" y="3186"/>
                  </a:lnTo>
                  <a:close/>
                  <a:moveTo>
                    <a:pt x="688" y="3344"/>
                  </a:moveTo>
                  <a:lnTo>
                    <a:pt x="688" y="3396"/>
                  </a:lnTo>
                  <a:lnTo>
                    <a:pt x="672" y="3373"/>
                  </a:lnTo>
                  <a:lnTo>
                    <a:pt x="654" y="3346"/>
                  </a:lnTo>
                  <a:lnTo>
                    <a:pt x="635" y="3316"/>
                  </a:lnTo>
                  <a:lnTo>
                    <a:pt x="615" y="3284"/>
                  </a:lnTo>
                  <a:lnTo>
                    <a:pt x="593" y="3248"/>
                  </a:lnTo>
                  <a:lnTo>
                    <a:pt x="573" y="3213"/>
                  </a:lnTo>
                  <a:lnTo>
                    <a:pt x="556" y="3181"/>
                  </a:lnTo>
                  <a:lnTo>
                    <a:pt x="542" y="3153"/>
                  </a:lnTo>
                  <a:lnTo>
                    <a:pt x="530" y="3130"/>
                  </a:lnTo>
                  <a:lnTo>
                    <a:pt x="522" y="3111"/>
                  </a:lnTo>
                  <a:lnTo>
                    <a:pt x="519" y="3103"/>
                  </a:lnTo>
                  <a:lnTo>
                    <a:pt x="517" y="3098"/>
                  </a:lnTo>
                  <a:lnTo>
                    <a:pt x="516" y="3093"/>
                  </a:lnTo>
                  <a:lnTo>
                    <a:pt x="517" y="3092"/>
                  </a:lnTo>
                  <a:lnTo>
                    <a:pt x="520" y="3091"/>
                  </a:lnTo>
                  <a:lnTo>
                    <a:pt x="522" y="3093"/>
                  </a:lnTo>
                  <a:lnTo>
                    <a:pt x="526" y="3097"/>
                  </a:lnTo>
                  <a:lnTo>
                    <a:pt x="531" y="3102"/>
                  </a:lnTo>
                  <a:lnTo>
                    <a:pt x="544" y="3116"/>
                  </a:lnTo>
                  <a:lnTo>
                    <a:pt x="558" y="3137"/>
                  </a:lnTo>
                  <a:lnTo>
                    <a:pt x="577" y="3162"/>
                  </a:lnTo>
                  <a:lnTo>
                    <a:pt x="596" y="3192"/>
                  </a:lnTo>
                  <a:lnTo>
                    <a:pt x="617" y="3225"/>
                  </a:lnTo>
                  <a:lnTo>
                    <a:pt x="640" y="3262"/>
                  </a:lnTo>
                  <a:lnTo>
                    <a:pt x="653" y="3283"/>
                  </a:lnTo>
                  <a:lnTo>
                    <a:pt x="665" y="3305"/>
                  </a:lnTo>
                  <a:lnTo>
                    <a:pt x="677" y="3325"/>
                  </a:lnTo>
                  <a:lnTo>
                    <a:pt x="688" y="3344"/>
                  </a:lnTo>
                  <a:close/>
                  <a:moveTo>
                    <a:pt x="688" y="3423"/>
                  </a:moveTo>
                  <a:lnTo>
                    <a:pt x="688" y="3485"/>
                  </a:lnTo>
                  <a:lnTo>
                    <a:pt x="667" y="3447"/>
                  </a:lnTo>
                  <a:lnTo>
                    <a:pt x="646" y="3412"/>
                  </a:lnTo>
                  <a:lnTo>
                    <a:pt x="627" y="3380"/>
                  </a:lnTo>
                  <a:lnTo>
                    <a:pt x="613" y="3351"/>
                  </a:lnTo>
                  <a:lnTo>
                    <a:pt x="601" y="3328"/>
                  </a:lnTo>
                  <a:lnTo>
                    <a:pt x="592" y="3309"/>
                  </a:lnTo>
                  <a:lnTo>
                    <a:pt x="590" y="3302"/>
                  </a:lnTo>
                  <a:lnTo>
                    <a:pt x="588" y="3296"/>
                  </a:lnTo>
                  <a:lnTo>
                    <a:pt x="588" y="3293"/>
                  </a:lnTo>
                  <a:lnTo>
                    <a:pt x="588" y="3291"/>
                  </a:lnTo>
                  <a:lnTo>
                    <a:pt x="590" y="3291"/>
                  </a:lnTo>
                  <a:lnTo>
                    <a:pt x="592" y="3292"/>
                  </a:lnTo>
                  <a:lnTo>
                    <a:pt x="595" y="3294"/>
                  </a:lnTo>
                  <a:lnTo>
                    <a:pt x="599" y="3297"/>
                  </a:lnTo>
                  <a:lnTo>
                    <a:pt x="608" y="3308"/>
                  </a:lnTo>
                  <a:lnTo>
                    <a:pt x="620" y="3325"/>
                  </a:lnTo>
                  <a:lnTo>
                    <a:pt x="651" y="3367"/>
                  </a:lnTo>
                  <a:lnTo>
                    <a:pt x="688" y="3423"/>
                  </a:lnTo>
                  <a:close/>
                  <a:moveTo>
                    <a:pt x="688" y="3519"/>
                  </a:moveTo>
                  <a:lnTo>
                    <a:pt x="688" y="3549"/>
                  </a:lnTo>
                  <a:lnTo>
                    <a:pt x="681" y="3532"/>
                  </a:lnTo>
                  <a:lnTo>
                    <a:pt x="675" y="3519"/>
                  </a:lnTo>
                  <a:lnTo>
                    <a:pt x="673" y="3514"/>
                  </a:lnTo>
                  <a:lnTo>
                    <a:pt x="672" y="3510"/>
                  </a:lnTo>
                  <a:lnTo>
                    <a:pt x="672" y="3507"/>
                  </a:lnTo>
                  <a:lnTo>
                    <a:pt x="673" y="3506"/>
                  </a:lnTo>
                  <a:lnTo>
                    <a:pt x="674" y="3506"/>
                  </a:lnTo>
                  <a:lnTo>
                    <a:pt x="679" y="3508"/>
                  </a:lnTo>
                  <a:lnTo>
                    <a:pt x="683" y="3512"/>
                  </a:lnTo>
                  <a:lnTo>
                    <a:pt x="688" y="3519"/>
                  </a:lnTo>
                  <a:close/>
                  <a:moveTo>
                    <a:pt x="688" y="3592"/>
                  </a:moveTo>
                  <a:lnTo>
                    <a:pt x="688" y="3611"/>
                  </a:lnTo>
                  <a:lnTo>
                    <a:pt x="681" y="3602"/>
                  </a:lnTo>
                  <a:lnTo>
                    <a:pt x="670" y="3589"/>
                  </a:lnTo>
                  <a:lnTo>
                    <a:pt x="656" y="3571"/>
                  </a:lnTo>
                  <a:lnTo>
                    <a:pt x="640" y="3549"/>
                  </a:lnTo>
                  <a:lnTo>
                    <a:pt x="623" y="3524"/>
                  </a:lnTo>
                  <a:lnTo>
                    <a:pt x="604" y="3495"/>
                  </a:lnTo>
                  <a:lnTo>
                    <a:pt x="583" y="3464"/>
                  </a:lnTo>
                  <a:lnTo>
                    <a:pt x="562" y="3430"/>
                  </a:lnTo>
                  <a:lnTo>
                    <a:pt x="538" y="3390"/>
                  </a:lnTo>
                  <a:lnTo>
                    <a:pt x="517" y="3353"/>
                  </a:lnTo>
                  <a:lnTo>
                    <a:pt x="498" y="3319"/>
                  </a:lnTo>
                  <a:lnTo>
                    <a:pt x="482" y="3290"/>
                  </a:lnTo>
                  <a:lnTo>
                    <a:pt x="469" y="3264"/>
                  </a:lnTo>
                  <a:lnTo>
                    <a:pt x="461" y="3245"/>
                  </a:lnTo>
                  <a:lnTo>
                    <a:pt x="457" y="3237"/>
                  </a:lnTo>
                  <a:lnTo>
                    <a:pt x="455" y="3230"/>
                  </a:lnTo>
                  <a:lnTo>
                    <a:pt x="455" y="3227"/>
                  </a:lnTo>
                  <a:lnTo>
                    <a:pt x="455" y="3225"/>
                  </a:lnTo>
                  <a:lnTo>
                    <a:pt x="457" y="3225"/>
                  </a:lnTo>
                  <a:lnTo>
                    <a:pt x="461" y="3227"/>
                  </a:lnTo>
                  <a:lnTo>
                    <a:pt x="464" y="3230"/>
                  </a:lnTo>
                  <a:lnTo>
                    <a:pt x="469" y="3236"/>
                  </a:lnTo>
                  <a:lnTo>
                    <a:pt x="482" y="3252"/>
                  </a:lnTo>
                  <a:lnTo>
                    <a:pt x="499" y="3274"/>
                  </a:lnTo>
                  <a:lnTo>
                    <a:pt x="517" y="3302"/>
                  </a:lnTo>
                  <a:lnTo>
                    <a:pt x="538" y="3333"/>
                  </a:lnTo>
                  <a:lnTo>
                    <a:pt x="561" y="3370"/>
                  </a:lnTo>
                  <a:lnTo>
                    <a:pt x="587" y="3408"/>
                  </a:lnTo>
                  <a:lnTo>
                    <a:pt x="604" y="3438"/>
                  </a:lnTo>
                  <a:lnTo>
                    <a:pt x="620" y="3466"/>
                  </a:lnTo>
                  <a:lnTo>
                    <a:pt x="636" y="3492"/>
                  </a:lnTo>
                  <a:lnTo>
                    <a:pt x="650" y="3518"/>
                  </a:lnTo>
                  <a:lnTo>
                    <a:pt x="662" y="3541"/>
                  </a:lnTo>
                  <a:lnTo>
                    <a:pt x="673" y="3560"/>
                  </a:lnTo>
                  <a:lnTo>
                    <a:pt x="682" y="3578"/>
                  </a:lnTo>
                  <a:lnTo>
                    <a:pt x="688" y="3592"/>
                  </a:lnTo>
                  <a:close/>
                  <a:moveTo>
                    <a:pt x="688" y="3644"/>
                  </a:moveTo>
                  <a:lnTo>
                    <a:pt x="688" y="3702"/>
                  </a:lnTo>
                  <a:lnTo>
                    <a:pt x="683" y="3693"/>
                  </a:lnTo>
                  <a:lnTo>
                    <a:pt x="677" y="3684"/>
                  </a:lnTo>
                  <a:lnTo>
                    <a:pt x="672" y="3675"/>
                  </a:lnTo>
                  <a:lnTo>
                    <a:pt x="667" y="3667"/>
                  </a:lnTo>
                  <a:lnTo>
                    <a:pt x="641" y="3626"/>
                  </a:lnTo>
                  <a:lnTo>
                    <a:pt x="618" y="3588"/>
                  </a:lnTo>
                  <a:lnTo>
                    <a:pt x="599" y="3553"/>
                  </a:lnTo>
                  <a:lnTo>
                    <a:pt x="581" y="3521"/>
                  </a:lnTo>
                  <a:lnTo>
                    <a:pt x="568" y="3495"/>
                  </a:lnTo>
                  <a:lnTo>
                    <a:pt x="558" y="3474"/>
                  </a:lnTo>
                  <a:lnTo>
                    <a:pt x="555" y="3466"/>
                  </a:lnTo>
                  <a:lnTo>
                    <a:pt x="553" y="3461"/>
                  </a:lnTo>
                  <a:lnTo>
                    <a:pt x="551" y="3456"/>
                  </a:lnTo>
                  <a:lnTo>
                    <a:pt x="553" y="3454"/>
                  </a:lnTo>
                  <a:lnTo>
                    <a:pt x="555" y="3454"/>
                  </a:lnTo>
                  <a:lnTo>
                    <a:pt x="557" y="3456"/>
                  </a:lnTo>
                  <a:lnTo>
                    <a:pt x="561" y="3460"/>
                  </a:lnTo>
                  <a:lnTo>
                    <a:pt x="567" y="3465"/>
                  </a:lnTo>
                  <a:lnTo>
                    <a:pt x="580" y="3483"/>
                  </a:lnTo>
                  <a:lnTo>
                    <a:pt x="597" y="3504"/>
                  </a:lnTo>
                  <a:lnTo>
                    <a:pt x="617" y="3533"/>
                  </a:lnTo>
                  <a:lnTo>
                    <a:pt x="639" y="3566"/>
                  </a:lnTo>
                  <a:lnTo>
                    <a:pt x="663" y="3603"/>
                  </a:lnTo>
                  <a:lnTo>
                    <a:pt x="688" y="3644"/>
                  </a:lnTo>
                  <a:close/>
                  <a:moveTo>
                    <a:pt x="688" y="3724"/>
                  </a:moveTo>
                  <a:lnTo>
                    <a:pt x="688" y="3758"/>
                  </a:lnTo>
                  <a:lnTo>
                    <a:pt x="677" y="3735"/>
                  </a:lnTo>
                  <a:lnTo>
                    <a:pt x="669" y="3717"/>
                  </a:lnTo>
                  <a:lnTo>
                    <a:pt x="667" y="3711"/>
                  </a:lnTo>
                  <a:lnTo>
                    <a:pt x="664" y="3706"/>
                  </a:lnTo>
                  <a:lnTo>
                    <a:pt x="664" y="3703"/>
                  </a:lnTo>
                  <a:lnTo>
                    <a:pt x="664" y="3701"/>
                  </a:lnTo>
                  <a:lnTo>
                    <a:pt x="668" y="3701"/>
                  </a:lnTo>
                  <a:lnTo>
                    <a:pt x="672" y="3705"/>
                  </a:lnTo>
                  <a:lnTo>
                    <a:pt x="680" y="3713"/>
                  </a:lnTo>
                  <a:lnTo>
                    <a:pt x="688" y="3724"/>
                  </a:lnTo>
                  <a:close/>
                  <a:moveTo>
                    <a:pt x="688" y="3784"/>
                  </a:moveTo>
                  <a:lnTo>
                    <a:pt x="688" y="3814"/>
                  </a:lnTo>
                  <a:lnTo>
                    <a:pt x="679" y="3800"/>
                  </a:lnTo>
                  <a:lnTo>
                    <a:pt x="665" y="3784"/>
                  </a:lnTo>
                  <a:lnTo>
                    <a:pt x="652" y="3764"/>
                  </a:lnTo>
                  <a:lnTo>
                    <a:pt x="637" y="3742"/>
                  </a:lnTo>
                  <a:lnTo>
                    <a:pt x="620" y="3718"/>
                  </a:lnTo>
                  <a:lnTo>
                    <a:pt x="604" y="3692"/>
                  </a:lnTo>
                  <a:lnTo>
                    <a:pt x="585" y="3665"/>
                  </a:lnTo>
                  <a:lnTo>
                    <a:pt x="567" y="3635"/>
                  </a:lnTo>
                  <a:lnTo>
                    <a:pt x="542" y="3592"/>
                  </a:lnTo>
                  <a:lnTo>
                    <a:pt x="517" y="3553"/>
                  </a:lnTo>
                  <a:lnTo>
                    <a:pt x="497" y="3517"/>
                  </a:lnTo>
                  <a:lnTo>
                    <a:pt x="479" y="3485"/>
                  </a:lnTo>
                  <a:lnTo>
                    <a:pt x="465" y="3457"/>
                  </a:lnTo>
                  <a:lnTo>
                    <a:pt x="455" y="3437"/>
                  </a:lnTo>
                  <a:lnTo>
                    <a:pt x="452" y="3429"/>
                  </a:lnTo>
                  <a:lnTo>
                    <a:pt x="450" y="3422"/>
                  </a:lnTo>
                  <a:lnTo>
                    <a:pt x="450" y="3418"/>
                  </a:lnTo>
                  <a:lnTo>
                    <a:pt x="450" y="3416"/>
                  </a:lnTo>
                  <a:lnTo>
                    <a:pt x="452" y="3416"/>
                  </a:lnTo>
                  <a:lnTo>
                    <a:pt x="454" y="3418"/>
                  </a:lnTo>
                  <a:lnTo>
                    <a:pt x="458" y="3422"/>
                  </a:lnTo>
                  <a:lnTo>
                    <a:pt x="464" y="3429"/>
                  </a:lnTo>
                  <a:lnTo>
                    <a:pt x="478" y="3446"/>
                  </a:lnTo>
                  <a:lnTo>
                    <a:pt x="494" y="3469"/>
                  </a:lnTo>
                  <a:lnTo>
                    <a:pt x="515" y="3499"/>
                  </a:lnTo>
                  <a:lnTo>
                    <a:pt x="538" y="3534"/>
                  </a:lnTo>
                  <a:lnTo>
                    <a:pt x="564" y="3572"/>
                  </a:lnTo>
                  <a:lnTo>
                    <a:pt x="590" y="3614"/>
                  </a:lnTo>
                  <a:lnTo>
                    <a:pt x="605" y="3639"/>
                  </a:lnTo>
                  <a:lnTo>
                    <a:pt x="619" y="3663"/>
                  </a:lnTo>
                  <a:lnTo>
                    <a:pt x="634" y="3688"/>
                  </a:lnTo>
                  <a:lnTo>
                    <a:pt x="647" y="3709"/>
                  </a:lnTo>
                  <a:lnTo>
                    <a:pt x="659" y="3730"/>
                  </a:lnTo>
                  <a:lnTo>
                    <a:pt x="670" y="3750"/>
                  </a:lnTo>
                  <a:lnTo>
                    <a:pt x="680" y="3768"/>
                  </a:lnTo>
                  <a:lnTo>
                    <a:pt x="688" y="3784"/>
                  </a:lnTo>
                  <a:close/>
                  <a:moveTo>
                    <a:pt x="688" y="3832"/>
                  </a:moveTo>
                  <a:lnTo>
                    <a:pt x="688" y="3887"/>
                  </a:lnTo>
                  <a:lnTo>
                    <a:pt x="663" y="3846"/>
                  </a:lnTo>
                  <a:lnTo>
                    <a:pt x="640" y="3808"/>
                  </a:lnTo>
                  <a:lnTo>
                    <a:pt x="620" y="3773"/>
                  </a:lnTo>
                  <a:lnTo>
                    <a:pt x="603" y="3742"/>
                  </a:lnTo>
                  <a:lnTo>
                    <a:pt x="590" y="3717"/>
                  </a:lnTo>
                  <a:lnTo>
                    <a:pt x="580" y="3697"/>
                  </a:lnTo>
                  <a:lnTo>
                    <a:pt x="577" y="3690"/>
                  </a:lnTo>
                  <a:lnTo>
                    <a:pt x="574" y="3684"/>
                  </a:lnTo>
                  <a:lnTo>
                    <a:pt x="574" y="3680"/>
                  </a:lnTo>
                  <a:lnTo>
                    <a:pt x="574" y="3678"/>
                  </a:lnTo>
                  <a:lnTo>
                    <a:pt x="576" y="3678"/>
                  </a:lnTo>
                  <a:lnTo>
                    <a:pt x="579" y="3680"/>
                  </a:lnTo>
                  <a:lnTo>
                    <a:pt x="582" y="3682"/>
                  </a:lnTo>
                  <a:lnTo>
                    <a:pt x="585" y="3688"/>
                  </a:lnTo>
                  <a:lnTo>
                    <a:pt x="596" y="3701"/>
                  </a:lnTo>
                  <a:lnTo>
                    <a:pt x="611" y="3718"/>
                  </a:lnTo>
                  <a:lnTo>
                    <a:pt x="646" y="3769"/>
                  </a:lnTo>
                  <a:lnTo>
                    <a:pt x="688" y="3832"/>
                  </a:lnTo>
                  <a:close/>
                  <a:moveTo>
                    <a:pt x="688" y="3943"/>
                  </a:moveTo>
                  <a:lnTo>
                    <a:pt x="688" y="3992"/>
                  </a:lnTo>
                  <a:lnTo>
                    <a:pt x="674" y="3971"/>
                  </a:lnTo>
                  <a:lnTo>
                    <a:pt x="660" y="3949"/>
                  </a:lnTo>
                  <a:lnTo>
                    <a:pt x="646" y="3926"/>
                  </a:lnTo>
                  <a:lnTo>
                    <a:pt x="630" y="3902"/>
                  </a:lnTo>
                  <a:lnTo>
                    <a:pt x="602" y="3857"/>
                  </a:lnTo>
                  <a:lnTo>
                    <a:pt x="577" y="3815"/>
                  </a:lnTo>
                  <a:lnTo>
                    <a:pt x="554" y="3776"/>
                  </a:lnTo>
                  <a:lnTo>
                    <a:pt x="534" y="3742"/>
                  </a:lnTo>
                  <a:lnTo>
                    <a:pt x="519" y="3713"/>
                  </a:lnTo>
                  <a:lnTo>
                    <a:pt x="508" y="3691"/>
                  </a:lnTo>
                  <a:lnTo>
                    <a:pt x="503" y="3682"/>
                  </a:lnTo>
                  <a:lnTo>
                    <a:pt x="501" y="3675"/>
                  </a:lnTo>
                  <a:lnTo>
                    <a:pt x="500" y="3672"/>
                  </a:lnTo>
                  <a:lnTo>
                    <a:pt x="501" y="3669"/>
                  </a:lnTo>
                  <a:lnTo>
                    <a:pt x="502" y="3670"/>
                  </a:lnTo>
                  <a:lnTo>
                    <a:pt x="505" y="3672"/>
                  </a:lnTo>
                  <a:lnTo>
                    <a:pt x="510" y="3677"/>
                  </a:lnTo>
                  <a:lnTo>
                    <a:pt x="515" y="3683"/>
                  </a:lnTo>
                  <a:lnTo>
                    <a:pt x="531" y="3702"/>
                  </a:lnTo>
                  <a:lnTo>
                    <a:pt x="549" y="3728"/>
                  </a:lnTo>
                  <a:lnTo>
                    <a:pt x="571" y="3760"/>
                  </a:lnTo>
                  <a:lnTo>
                    <a:pt x="595" y="3797"/>
                  </a:lnTo>
                  <a:lnTo>
                    <a:pt x="623" y="3839"/>
                  </a:lnTo>
                  <a:lnTo>
                    <a:pt x="651" y="3883"/>
                  </a:lnTo>
                  <a:lnTo>
                    <a:pt x="661" y="3898"/>
                  </a:lnTo>
                  <a:lnTo>
                    <a:pt x="670" y="3913"/>
                  </a:lnTo>
                  <a:lnTo>
                    <a:pt x="680" y="3929"/>
                  </a:lnTo>
                  <a:lnTo>
                    <a:pt x="688" y="3943"/>
                  </a:lnTo>
                  <a:close/>
                  <a:moveTo>
                    <a:pt x="417" y="3533"/>
                  </a:moveTo>
                  <a:lnTo>
                    <a:pt x="414" y="3533"/>
                  </a:lnTo>
                  <a:lnTo>
                    <a:pt x="411" y="3531"/>
                  </a:lnTo>
                  <a:lnTo>
                    <a:pt x="408" y="3526"/>
                  </a:lnTo>
                  <a:lnTo>
                    <a:pt x="402" y="3520"/>
                  </a:lnTo>
                  <a:lnTo>
                    <a:pt x="388" y="3502"/>
                  </a:lnTo>
                  <a:lnTo>
                    <a:pt x="371" y="3477"/>
                  </a:lnTo>
                  <a:lnTo>
                    <a:pt x="351" y="3446"/>
                  </a:lnTo>
                  <a:lnTo>
                    <a:pt x="327" y="3411"/>
                  </a:lnTo>
                  <a:lnTo>
                    <a:pt x="303" y="3372"/>
                  </a:lnTo>
                  <a:lnTo>
                    <a:pt x="276" y="3328"/>
                  </a:lnTo>
                  <a:lnTo>
                    <a:pt x="250" y="3285"/>
                  </a:lnTo>
                  <a:lnTo>
                    <a:pt x="226" y="3245"/>
                  </a:lnTo>
                  <a:lnTo>
                    <a:pt x="205" y="3207"/>
                  </a:lnTo>
                  <a:lnTo>
                    <a:pt x="188" y="3175"/>
                  </a:lnTo>
                  <a:lnTo>
                    <a:pt x="173" y="3146"/>
                  </a:lnTo>
                  <a:lnTo>
                    <a:pt x="162" y="3125"/>
                  </a:lnTo>
                  <a:lnTo>
                    <a:pt x="159" y="3118"/>
                  </a:lnTo>
                  <a:lnTo>
                    <a:pt x="157" y="3111"/>
                  </a:lnTo>
                  <a:lnTo>
                    <a:pt x="156" y="3107"/>
                  </a:lnTo>
                  <a:lnTo>
                    <a:pt x="156" y="3104"/>
                  </a:lnTo>
                  <a:lnTo>
                    <a:pt x="158" y="3104"/>
                  </a:lnTo>
                  <a:lnTo>
                    <a:pt x="161" y="3107"/>
                  </a:lnTo>
                  <a:lnTo>
                    <a:pt x="165" y="3112"/>
                  </a:lnTo>
                  <a:lnTo>
                    <a:pt x="170" y="3118"/>
                  </a:lnTo>
                  <a:lnTo>
                    <a:pt x="184" y="3136"/>
                  </a:lnTo>
                  <a:lnTo>
                    <a:pt x="201" y="3161"/>
                  </a:lnTo>
                  <a:lnTo>
                    <a:pt x="222" y="3192"/>
                  </a:lnTo>
                  <a:lnTo>
                    <a:pt x="245" y="3227"/>
                  </a:lnTo>
                  <a:lnTo>
                    <a:pt x="269" y="3267"/>
                  </a:lnTo>
                  <a:lnTo>
                    <a:pt x="295" y="3310"/>
                  </a:lnTo>
                  <a:lnTo>
                    <a:pt x="321" y="3353"/>
                  </a:lnTo>
                  <a:lnTo>
                    <a:pt x="345" y="3394"/>
                  </a:lnTo>
                  <a:lnTo>
                    <a:pt x="367" y="3431"/>
                  </a:lnTo>
                  <a:lnTo>
                    <a:pt x="385" y="3464"/>
                  </a:lnTo>
                  <a:lnTo>
                    <a:pt x="399" y="3491"/>
                  </a:lnTo>
                  <a:lnTo>
                    <a:pt x="410" y="3513"/>
                  </a:lnTo>
                  <a:lnTo>
                    <a:pt x="413" y="3521"/>
                  </a:lnTo>
                  <a:lnTo>
                    <a:pt x="416" y="3527"/>
                  </a:lnTo>
                  <a:lnTo>
                    <a:pt x="417" y="3531"/>
                  </a:lnTo>
                  <a:lnTo>
                    <a:pt x="417" y="3533"/>
                  </a:lnTo>
                  <a:close/>
                  <a:moveTo>
                    <a:pt x="169" y="3044"/>
                  </a:moveTo>
                  <a:lnTo>
                    <a:pt x="193" y="3086"/>
                  </a:lnTo>
                  <a:lnTo>
                    <a:pt x="216" y="3125"/>
                  </a:lnTo>
                  <a:lnTo>
                    <a:pt x="236" y="3160"/>
                  </a:lnTo>
                  <a:lnTo>
                    <a:pt x="253" y="3192"/>
                  </a:lnTo>
                  <a:lnTo>
                    <a:pt x="267" y="3219"/>
                  </a:lnTo>
                  <a:lnTo>
                    <a:pt x="276" y="3240"/>
                  </a:lnTo>
                  <a:lnTo>
                    <a:pt x="280" y="3248"/>
                  </a:lnTo>
                  <a:lnTo>
                    <a:pt x="282" y="3253"/>
                  </a:lnTo>
                  <a:lnTo>
                    <a:pt x="283" y="3258"/>
                  </a:lnTo>
                  <a:lnTo>
                    <a:pt x="283" y="3260"/>
                  </a:lnTo>
                  <a:lnTo>
                    <a:pt x="281" y="3260"/>
                  </a:lnTo>
                  <a:lnTo>
                    <a:pt x="279" y="3258"/>
                  </a:lnTo>
                  <a:lnTo>
                    <a:pt x="274" y="3253"/>
                  </a:lnTo>
                  <a:lnTo>
                    <a:pt x="269" y="3247"/>
                  </a:lnTo>
                  <a:lnTo>
                    <a:pt x="256" y="3229"/>
                  </a:lnTo>
                  <a:lnTo>
                    <a:pt x="239" y="3205"/>
                  </a:lnTo>
                  <a:lnTo>
                    <a:pt x="219" y="3177"/>
                  </a:lnTo>
                  <a:lnTo>
                    <a:pt x="198" y="3142"/>
                  </a:lnTo>
                  <a:lnTo>
                    <a:pt x="173" y="3104"/>
                  </a:lnTo>
                  <a:lnTo>
                    <a:pt x="149" y="3063"/>
                  </a:lnTo>
                  <a:lnTo>
                    <a:pt x="124" y="3020"/>
                  </a:lnTo>
                  <a:lnTo>
                    <a:pt x="102" y="2982"/>
                  </a:lnTo>
                  <a:lnTo>
                    <a:pt x="82" y="2945"/>
                  </a:lnTo>
                  <a:lnTo>
                    <a:pt x="65" y="2913"/>
                  </a:lnTo>
                  <a:lnTo>
                    <a:pt x="52" y="2886"/>
                  </a:lnTo>
                  <a:lnTo>
                    <a:pt x="42" y="2865"/>
                  </a:lnTo>
                  <a:lnTo>
                    <a:pt x="39" y="2858"/>
                  </a:lnTo>
                  <a:lnTo>
                    <a:pt x="36" y="2852"/>
                  </a:lnTo>
                  <a:lnTo>
                    <a:pt x="36" y="2848"/>
                  </a:lnTo>
                  <a:lnTo>
                    <a:pt x="36" y="2846"/>
                  </a:lnTo>
                  <a:lnTo>
                    <a:pt x="38" y="2846"/>
                  </a:lnTo>
                  <a:lnTo>
                    <a:pt x="41" y="2848"/>
                  </a:lnTo>
                  <a:lnTo>
                    <a:pt x="45" y="2852"/>
                  </a:lnTo>
                  <a:lnTo>
                    <a:pt x="50" y="2859"/>
                  </a:lnTo>
                  <a:lnTo>
                    <a:pt x="63" y="2876"/>
                  </a:lnTo>
                  <a:lnTo>
                    <a:pt x="79" y="2901"/>
                  </a:lnTo>
                  <a:lnTo>
                    <a:pt x="99" y="2930"/>
                  </a:lnTo>
                  <a:lnTo>
                    <a:pt x="121" y="2964"/>
                  </a:lnTo>
                  <a:lnTo>
                    <a:pt x="144" y="3002"/>
                  </a:lnTo>
                  <a:lnTo>
                    <a:pt x="169" y="3044"/>
                  </a:lnTo>
                  <a:close/>
                  <a:moveTo>
                    <a:pt x="505" y="3597"/>
                  </a:moveTo>
                  <a:lnTo>
                    <a:pt x="532" y="3640"/>
                  </a:lnTo>
                  <a:lnTo>
                    <a:pt x="557" y="3681"/>
                  </a:lnTo>
                  <a:lnTo>
                    <a:pt x="579" y="3718"/>
                  </a:lnTo>
                  <a:lnTo>
                    <a:pt x="597" y="3751"/>
                  </a:lnTo>
                  <a:lnTo>
                    <a:pt x="612" y="3780"/>
                  </a:lnTo>
                  <a:lnTo>
                    <a:pt x="623" y="3800"/>
                  </a:lnTo>
                  <a:lnTo>
                    <a:pt x="626" y="3808"/>
                  </a:lnTo>
                  <a:lnTo>
                    <a:pt x="628" y="3815"/>
                  </a:lnTo>
                  <a:lnTo>
                    <a:pt x="629" y="3819"/>
                  </a:lnTo>
                  <a:lnTo>
                    <a:pt x="629" y="3821"/>
                  </a:lnTo>
                  <a:lnTo>
                    <a:pt x="627" y="3821"/>
                  </a:lnTo>
                  <a:lnTo>
                    <a:pt x="624" y="3819"/>
                  </a:lnTo>
                  <a:lnTo>
                    <a:pt x="619" y="3815"/>
                  </a:lnTo>
                  <a:lnTo>
                    <a:pt x="614" y="3808"/>
                  </a:lnTo>
                  <a:lnTo>
                    <a:pt x="600" y="3789"/>
                  </a:lnTo>
                  <a:lnTo>
                    <a:pt x="582" y="3765"/>
                  </a:lnTo>
                  <a:lnTo>
                    <a:pt x="561" y="3735"/>
                  </a:lnTo>
                  <a:lnTo>
                    <a:pt x="537" y="3700"/>
                  </a:lnTo>
                  <a:lnTo>
                    <a:pt x="512" y="3659"/>
                  </a:lnTo>
                  <a:lnTo>
                    <a:pt x="485" y="3616"/>
                  </a:lnTo>
                  <a:lnTo>
                    <a:pt x="458" y="3572"/>
                  </a:lnTo>
                  <a:lnTo>
                    <a:pt x="434" y="3532"/>
                  </a:lnTo>
                  <a:lnTo>
                    <a:pt x="412" y="3495"/>
                  </a:lnTo>
                  <a:lnTo>
                    <a:pt x="394" y="3462"/>
                  </a:lnTo>
                  <a:lnTo>
                    <a:pt x="379" y="3433"/>
                  </a:lnTo>
                  <a:lnTo>
                    <a:pt x="370" y="3412"/>
                  </a:lnTo>
                  <a:lnTo>
                    <a:pt x="365" y="3404"/>
                  </a:lnTo>
                  <a:lnTo>
                    <a:pt x="363" y="3398"/>
                  </a:lnTo>
                  <a:lnTo>
                    <a:pt x="362" y="3394"/>
                  </a:lnTo>
                  <a:lnTo>
                    <a:pt x="363" y="3392"/>
                  </a:lnTo>
                  <a:lnTo>
                    <a:pt x="364" y="3392"/>
                  </a:lnTo>
                  <a:lnTo>
                    <a:pt x="367" y="3394"/>
                  </a:lnTo>
                  <a:lnTo>
                    <a:pt x="372" y="3398"/>
                  </a:lnTo>
                  <a:lnTo>
                    <a:pt x="377" y="3405"/>
                  </a:lnTo>
                  <a:lnTo>
                    <a:pt x="391" y="3423"/>
                  </a:lnTo>
                  <a:lnTo>
                    <a:pt x="409" y="3447"/>
                  </a:lnTo>
                  <a:lnTo>
                    <a:pt x="430" y="3478"/>
                  </a:lnTo>
                  <a:lnTo>
                    <a:pt x="453" y="3514"/>
                  </a:lnTo>
                  <a:lnTo>
                    <a:pt x="478" y="3554"/>
                  </a:lnTo>
                  <a:lnTo>
                    <a:pt x="505" y="3597"/>
                  </a:lnTo>
                  <a:close/>
                  <a:moveTo>
                    <a:pt x="240" y="3131"/>
                  </a:moveTo>
                  <a:lnTo>
                    <a:pt x="241" y="3131"/>
                  </a:lnTo>
                  <a:lnTo>
                    <a:pt x="245" y="3133"/>
                  </a:lnTo>
                  <a:lnTo>
                    <a:pt x="249" y="3137"/>
                  </a:lnTo>
                  <a:lnTo>
                    <a:pt x="255" y="3144"/>
                  </a:lnTo>
                  <a:lnTo>
                    <a:pt x="268" y="3161"/>
                  </a:lnTo>
                  <a:lnTo>
                    <a:pt x="284" y="3186"/>
                  </a:lnTo>
                  <a:lnTo>
                    <a:pt x="304" y="3215"/>
                  </a:lnTo>
                  <a:lnTo>
                    <a:pt x="327" y="3249"/>
                  </a:lnTo>
                  <a:lnTo>
                    <a:pt x="351" y="3287"/>
                  </a:lnTo>
                  <a:lnTo>
                    <a:pt x="376" y="3329"/>
                  </a:lnTo>
                  <a:lnTo>
                    <a:pt x="401" y="3371"/>
                  </a:lnTo>
                  <a:lnTo>
                    <a:pt x="424" y="3410"/>
                  </a:lnTo>
                  <a:lnTo>
                    <a:pt x="445" y="3446"/>
                  </a:lnTo>
                  <a:lnTo>
                    <a:pt x="463" y="3478"/>
                  </a:lnTo>
                  <a:lnTo>
                    <a:pt x="477" y="3506"/>
                  </a:lnTo>
                  <a:lnTo>
                    <a:pt x="487" y="3526"/>
                  </a:lnTo>
                  <a:lnTo>
                    <a:pt x="490" y="3534"/>
                  </a:lnTo>
                  <a:lnTo>
                    <a:pt x="492" y="3540"/>
                  </a:lnTo>
                  <a:lnTo>
                    <a:pt x="493" y="3544"/>
                  </a:lnTo>
                  <a:lnTo>
                    <a:pt x="492" y="3546"/>
                  </a:lnTo>
                  <a:lnTo>
                    <a:pt x="491" y="3546"/>
                  </a:lnTo>
                  <a:lnTo>
                    <a:pt x="488" y="3544"/>
                  </a:lnTo>
                  <a:lnTo>
                    <a:pt x="484" y="3540"/>
                  </a:lnTo>
                  <a:lnTo>
                    <a:pt x="478" y="3533"/>
                  </a:lnTo>
                  <a:lnTo>
                    <a:pt x="465" y="3517"/>
                  </a:lnTo>
                  <a:lnTo>
                    <a:pt x="448" y="3492"/>
                  </a:lnTo>
                  <a:lnTo>
                    <a:pt x="428" y="3463"/>
                  </a:lnTo>
                  <a:lnTo>
                    <a:pt x="406" y="3429"/>
                  </a:lnTo>
                  <a:lnTo>
                    <a:pt x="381" y="3390"/>
                  </a:lnTo>
                  <a:lnTo>
                    <a:pt x="355" y="3349"/>
                  </a:lnTo>
                  <a:lnTo>
                    <a:pt x="330" y="3307"/>
                  </a:lnTo>
                  <a:lnTo>
                    <a:pt x="307" y="3267"/>
                  </a:lnTo>
                  <a:lnTo>
                    <a:pt x="286" y="3230"/>
                  </a:lnTo>
                  <a:lnTo>
                    <a:pt x="270" y="3199"/>
                  </a:lnTo>
                  <a:lnTo>
                    <a:pt x="256" y="3172"/>
                  </a:lnTo>
                  <a:lnTo>
                    <a:pt x="246" y="3152"/>
                  </a:lnTo>
                  <a:lnTo>
                    <a:pt x="242" y="3143"/>
                  </a:lnTo>
                  <a:lnTo>
                    <a:pt x="240" y="3137"/>
                  </a:lnTo>
                  <a:lnTo>
                    <a:pt x="240" y="3133"/>
                  </a:lnTo>
                  <a:lnTo>
                    <a:pt x="240" y="3131"/>
                  </a:lnTo>
                  <a:close/>
                  <a:moveTo>
                    <a:pt x="132" y="2887"/>
                  </a:moveTo>
                  <a:lnTo>
                    <a:pt x="134" y="2887"/>
                  </a:lnTo>
                  <a:lnTo>
                    <a:pt x="137" y="2890"/>
                  </a:lnTo>
                  <a:lnTo>
                    <a:pt x="141" y="2894"/>
                  </a:lnTo>
                  <a:lnTo>
                    <a:pt x="146" y="2899"/>
                  </a:lnTo>
                  <a:lnTo>
                    <a:pt x="158" y="2917"/>
                  </a:lnTo>
                  <a:lnTo>
                    <a:pt x="175" y="2940"/>
                  </a:lnTo>
                  <a:lnTo>
                    <a:pt x="193" y="2968"/>
                  </a:lnTo>
                  <a:lnTo>
                    <a:pt x="215" y="3001"/>
                  </a:lnTo>
                  <a:lnTo>
                    <a:pt x="238" y="3039"/>
                  </a:lnTo>
                  <a:lnTo>
                    <a:pt x="262" y="3078"/>
                  </a:lnTo>
                  <a:lnTo>
                    <a:pt x="286" y="3120"/>
                  </a:lnTo>
                  <a:lnTo>
                    <a:pt x="308" y="3157"/>
                  </a:lnTo>
                  <a:lnTo>
                    <a:pt x="328" y="3192"/>
                  </a:lnTo>
                  <a:lnTo>
                    <a:pt x="344" y="3223"/>
                  </a:lnTo>
                  <a:lnTo>
                    <a:pt x="358" y="3249"/>
                  </a:lnTo>
                  <a:lnTo>
                    <a:pt x="366" y="3269"/>
                  </a:lnTo>
                  <a:lnTo>
                    <a:pt x="370" y="3276"/>
                  </a:lnTo>
                  <a:lnTo>
                    <a:pt x="372" y="3283"/>
                  </a:lnTo>
                  <a:lnTo>
                    <a:pt x="372" y="3286"/>
                  </a:lnTo>
                  <a:lnTo>
                    <a:pt x="372" y="3289"/>
                  </a:lnTo>
                  <a:lnTo>
                    <a:pt x="370" y="3289"/>
                  </a:lnTo>
                  <a:lnTo>
                    <a:pt x="367" y="3286"/>
                  </a:lnTo>
                  <a:lnTo>
                    <a:pt x="363" y="3283"/>
                  </a:lnTo>
                  <a:lnTo>
                    <a:pt x="359" y="3276"/>
                  </a:lnTo>
                  <a:lnTo>
                    <a:pt x="345" y="3260"/>
                  </a:lnTo>
                  <a:lnTo>
                    <a:pt x="329" y="3237"/>
                  </a:lnTo>
                  <a:lnTo>
                    <a:pt x="310" y="3209"/>
                  </a:lnTo>
                  <a:lnTo>
                    <a:pt x="288" y="3176"/>
                  </a:lnTo>
                  <a:lnTo>
                    <a:pt x="265" y="3138"/>
                  </a:lnTo>
                  <a:lnTo>
                    <a:pt x="241" y="3099"/>
                  </a:lnTo>
                  <a:lnTo>
                    <a:pt x="217" y="3058"/>
                  </a:lnTo>
                  <a:lnTo>
                    <a:pt x="195" y="3020"/>
                  </a:lnTo>
                  <a:lnTo>
                    <a:pt x="176" y="2985"/>
                  </a:lnTo>
                  <a:lnTo>
                    <a:pt x="159" y="2954"/>
                  </a:lnTo>
                  <a:lnTo>
                    <a:pt x="147" y="2928"/>
                  </a:lnTo>
                  <a:lnTo>
                    <a:pt x="137" y="2907"/>
                  </a:lnTo>
                  <a:lnTo>
                    <a:pt x="134" y="2899"/>
                  </a:lnTo>
                  <a:lnTo>
                    <a:pt x="133" y="2894"/>
                  </a:lnTo>
                  <a:lnTo>
                    <a:pt x="132" y="2890"/>
                  </a:lnTo>
                  <a:lnTo>
                    <a:pt x="132" y="2887"/>
                  </a:lnTo>
                  <a:close/>
                  <a:moveTo>
                    <a:pt x="39" y="2662"/>
                  </a:moveTo>
                  <a:lnTo>
                    <a:pt x="40" y="2662"/>
                  </a:lnTo>
                  <a:lnTo>
                    <a:pt x="43" y="2664"/>
                  </a:lnTo>
                  <a:lnTo>
                    <a:pt x="46" y="2668"/>
                  </a:lnTo>
                  <a:lnTo>
                    <a:pt x="52" y="2674"/>
                  </a:lnTo>
                  <a:lnTo>
                    <a:pt x="64" y="2689"/>
                  </a:lnTo>
                  <a:lnTo>
                    <a:pt x="79" y="2712"/>
                  </a:lnTo>
                  <a:lnTo>
                    <a:pt x="97" y="2739"/>
                  </a:lnTo>
                  <a:lnTo>
                    <a:pt x="118" y="2771"/>
                  </a:lnTo>
                  <a:lnTo>
                    <a:pt x="139" y="2806"/>
                  </a:lnTo>
                  <a:lnTo>
                    <a:pt x="162" y="2846"/>
                  </a:lnTo>
                  <a:lnTo>
                    <a:pt x="185" y="2884"/>
                  </a:lnTo>
                  <a:lnTo>
                    <a:pt x="205" y="2921"/>
                  </a:lnTo>
                  <a:lnTo>
                    <a:pt x="224" y="2955"/>
                  </a:lnTo>
                  <a:lnTo>
                    <a:pt x="239" y="2985"/>
                  </a:lnTo>
                  <a:lnTo>
                    <a:pt x="252" y="3010"/>
                  </a:lnTo>
                  <a:lnTo>
                    <a:pt x="261" y="3029"/>
                  </a:lnTo>
                  <a:lnTo>
                    <a:pt x="263" y="3036"/>
                  </a:lnTo>
                  <a:lnTo>
                    <a:pt x="265" y="3042"/>
                  </a:lnTo>
                  <a:lnTo>
                    <a:pt x="267" y="3046"/>
                  </a:lnTo>
                  <a:lnTo>
                    <a:pt x="265" y="3047"/>
                  </a:lnTo>
                  <a:lnTo>
                    <a:pt x="264" y="3047"/>
                  </a:lnTo>
                  <a:lnTo>
                    <a:pt x="261" y="3046"/>
                  </a:lnTo>
                  <a:lnTo>
                    <a:pt x="258" y="3042"/>
                  </a:lnTo>
                  <a:lnTo>
                    <a:pt x="252" y="3036"/>
                  </a:lnTo>
                  <a:lnTo>
                    <a:pt x="240" y="3021"/>
                  </a:lnTo>
                  <a:lnTo>
                    <a:pt x="225" y="2998"/>
                  </a:lnTo>
                  <a:lnTo>
                    <a:pt x="206" y="2972"/>
                  </a:lnTo>
                  <a:lnTo>
                    <a:pt x="187" y="2940"/>
                  </a:lnTo>
                  <a:lnTo>
                    <a:pt x="165" y="2904"/>
                  </a:lnTo>
                  <a:lnTo>
                    <a:pt x="141" y="2865"/>
                  </a:lnTo>
                  <a:lnTo>
                    <a:pt x="119" y="2826"/>
                  </a:lnTo>
                  <a:lnTo>
                    <a:pt x="98" y="2789"/>
                  </a:lnTo>
                  <a:lnTo>
                    <a:pt x="79" y="2755"/>
                  </a:lnTo>
                  <a:lnTo>
                    <a:pt x="64" y="2725"/>
                  </a:lnTo>
                  <a:lnTo>
                    <a:pt x="52" y="2700"/>
                  </a:lnTo>
                  <a:lnTo>
                    <a:pt x="43" y="2680"/>
                  </a:lnTo>
                  <a:lnTo>
                    <a:pt x="40" y="2674"/>
                  </a:lnTo>
                  <a:lnTo>
                    <a:pt x="39" y="2668"/>
                  </a:lnTo>
                  <a:lnTo>
                    <a:pt x="38" y="2664"/>
                  </a:lnTo>
                  <a:lnTo>
                    <a:pt x="39" y="2662"/>
                  </a:lnTo>
                  <a:close/>
                  <a:moveTo>
                    <a:pt x="340" y="3171"/>
                  </a:moveTo>
                  <a:lnTo>
                    <a:pt x="341" y="3171"/>
                  </a:lnTo>
                  <a:lnTo>
                    <a:pt x="344" y="3173"/>
                  </a:lnTo>
                  <a:lnTo>
                    <a:pt x="349" y="3177"/>
                  </a:lnTo>
                  <a:lnTo>
                    <a:pt x="353" y="3183"/>
                  </a:lnTo>
                  <a:lnTo>
                    <a:pt x="366" y="3200"/>
                  </a:lnTo>
                  <a:lnTo>
                    <a:pt x="384" y="3223"/>
                  </a:lnTo>
                  <a:lnTo>
                    <a:pt x="402" y="3251"/>
                  </a:lnTo>
                  <a:lnTo>
                    <a:pt x="424" y="3284"/>
                  </a:lnTo>
                  <a:lnTo>
                    <a:pt x="448" y="3321"/>
                  </a:lnTo>
                  <a:lnTo>
                    <a:pt x="473" y="3362"/>
                  </a:lnTo>
                  <a:lnTo>
                    <a:pt x="498" y="3403"/>
                  </a:lnTo>
                  <a:lnTo>
                    <a:pt x="520" y="3441"/>
                  </a:lnTo>
                  <a:lnTo>
                    <a:pt x="539" y="3476"/>
                  </a:lnTo>
                  <a:lnTo>
                    <a:pt x="557" y="3507"/>
                  </a:lnTo>
                  <a:lnTo>
                    <a:pt x="570" y="3533"/>
                  </a:lnTo>
                  <a:lnTo>
                    <a:pt x="580" y="3554"/>
                  </a:lnTo>
                  <a:lnTo>
                    <a:pt x="583" y="3561"/>
                  </a:lnTo>
                  <a:lnTo>
                    <a:pt x="584" y="3567"/>
                  </a:lnTo>
                  <a:lnTo>
                    <a:pt x="585" y="3571"/>
                  </a:lnTo>
                  <a:lnTo>
                    <a:pt x="585" y="3574"/>
                  </a:lnTo>
                  <a:lnTo>
                    <a:pt x="583" y="3572"/>
                  </a:lnTo>
                  <a:lnTo>
                    <a:pt x="580" y="3571"/>
                  </a:lnTo>
                  <a:lnTo>
                    <a:pt x="576" y="3567"/>
                  </a:lnTo>
                  <a:lnTo>
                    <a:pt x="571" y="3561"/>
                  </a:lnTo>
                  <a:lnTo>
                    <a:pt x="558" y="3544"/>
                  </a:lnTo>
                  <a:lnTo>
                    <a:pt x="541" y="3521"/>
                  </a:lnTo>
                  <a:lnTo>
                    <a:pt x="522" y="3494"/>
                  </a:lnTo>
                  <a:lnTo>
                    <a:pt x="500" y="3460"/>
                  </a:lnTo>
                  <a:lnTo>
                    <a:pt x="476" y="3423"/>
                  </a:lnTo>
                  <a:lnTo>
                    <a:pt x="451" y="3383"/>
                  </a:lnTo>
                  <a:lnTo>
                    <a:pt x="427" y="3342"/>
                  </a:lnTo>
                  <a:lnTo>
                    <a:pt x="404" y="3304"/>
                  </a:lnTo>
                  <a:lnTo>
                    <a:pt x="384" y="3269"/>
                  </a:lnTo>
                  <a:lnTo>
                    <a:pt x="367" y="3237"/>
                  </a:lnTo>
                  <a:lnTo>
                    <a:pt x="354" y="3212"/>
                  </a:lnTo>
                  <a:lnTo>
                    <a:pt x="344" y="3191"/>
                  </a:lnTo>
                  <a:lnTo>
                    <a:pt x="342" y="3183"/>
                  </a:lnTo>
                  <a:lnTo>
                    <a:pt x="340" y="3177"/>
                  </a:lnTo>
                  <a:lnTo>
                    <a:pt x="339" y="3173"/>
                  </a:lnTo>
                  <a:lnTo>
                    <a:pt x="340" y="3171"/>
                  </a:lnTo>
                  <a:close/>
                  <a:moveTo>
                    <a:pt x="244" y="2943"/>
                  </a:moveTo>
                  <a:lnTo>
                    <a:pt x="246" y="2943"/>
                  </a:lnTo>
                  <a:lnTo>
                    <a:pt x="249" y="2945"/>
                  </a:lnTo>
                  <a:lnTo>
                    <a:pt x="252" y="2950"/>
                  </a:lnTo>
                  <a:lnTo>
                    <a:pt x="258" y="2955"/>
                  </a:lnTo>
                  <a:lnTo>
                    <a:pt x="270" y="2971"/>
                  </a:lnTo>
                  <a:lnTo>
                    <a:pt x="286" y="2994"/>
                  </a:lnTo>
                  <a:lnTo>
                    <a:pt x="304" y="3021"/>
                  </a:lnTo>
                  <a:lnTo>
                    <a:pt x="325" y="3053"/>
                  </a:lnTo>
                  <a:lnTo>
                    <a:pt x="348" y="3088"/>
                  </a:lnTo>
                  <a:lnTo>
                    <a:pt x="372" y="3127"/>
                  </a:lnTo>
                  <a:lnTo>
                    <a:pt x="395" y="3167"/>
                  </a:lnTo>
                  <a:lnTo>
                    <a:pt x="416" y="3203"/>
                  </a:lnTo>
                  <a:lnTo>
                    <a:pt x="434" y="3237"/>
                  </a:lnTo>
                  <a:lnTo>
                    <a:pt x="451" y="3267"/>
                  </a:lnTo>
                  <a:lnTo>
                    <a:pt x="463" y="3292"/>
                  </a:lnTo>
                  <a:lnTo>
                    <a:pt x="471" y="3312"/>
                  </a:lnTo>
                  <a:lnTo>
                    <a:pt x="475" y="3319"/>
                  </a:lnTo>
                  <a:lnTo>
                    <a:pt x="477" y="3325"/>
                  </a:lnTo>
                  <a:lnTo>
                    <a:pt x="477" y="3329"/>
                  </a:lnTo>
                  <a:lnTo>
                    <a:pt x="477" y="3331"/>
                  </a:lnTo>
                  <a:lnTo>
                    <a:pt x="475" y="3331"/>
                  </a:lnTo>
                  <a:lnTo>
                    <a:pt x="473" y="3329"/>
                  </a:lnTo>
                  <a:lnTo>
                    <a:pt x="468" y="3325"/>
                  </a:lnTo>
                  <a:lnTo>
                    <a:pt x="464" y="3319"/>
                  </a:lnTo>
                  <a:lnTo>
                    <a:pt x="451" y="3304"/>
                  </a:lnTo>
                  <a:lnTo>
                    <a:pt x="435" y="3282"/>
                  </a:lnTo>
                  <a:lnTo>
                    <a:pt x="417" y="3255"/>
                  </a:lnTo>
                  <a:lnTo>
                    <a:pt x="395" y="3223"/>
                  </a:lnTo>
                  <a:lnTo>
                    <a:pt x="373" y="3187"/>
                  </a:lnTo>
                  <a:lnTo>
                    <a:pt x="349" y="3147"/>
                  </a:lnTo>
                  <a:lnTo>
                    <a:pt x="326" y="3109"/>
                  </a:lnTo>
                  <a:lnTo>
                    <a:pt x="305" y="3072"/>
                  </a:lnTo>
                  <a:lnTo>
                    <a:pt x="286" y="3038"/>
                  </a:lnTo>
                  <a:lnTo>
                    <a:pt x="270" y="3008"/>
                  </a:lnTo>
                  <a:lnTo>
                    <a:pt x="258" y="2983"/>
                  </a:lnTo>
                  <a:lnTo>
                    <a:pt x="249" y="2963"/>
                  </a:lnTo>
                  <a:lnTo>
                    <a:pt x="246" y="2955"/>
                  </a:lnTo>
                  <a:lnTo>
                    <a:pt x="245" y="2950"/>
                  </a:lnTo>
                  <a:lnTo>
                    <a:pt x="244" y="2945"/>
                  </a:lnTo>
                  <a:lnTo>
                    <a:pt x="244" y="2943"/>
                  </a:lnTo>
                  <a:close/>
                  <a:moveTo>
                    <a:pt x="162" y="2732"/>
                  </a:moveTo>
                  <a:lnTo>
                    <a:pt x="164" y="2732"/>
                  </a:lnTo>
                  <a:lnTo>
                    <a:pt x="167" y="2734"/>
                  </a:lnTo>
                  <a:lnTo>
                    <a:pt x="170" y="2737"/>
                  </a:lnTo>
                  <a:lnTo>
                    <a:pt x="175" y="2743"/>
                  </a:lnTo>
                  <a:lnTo>
                    <a:pt x="187" y="2758"/>
                  </a:lnTo>
                  <a:lnTo>
                    <a:pt x="202" y="2780"/>
                  </a:lnTo>
                  <a:lnTo>
                    <a:pt x="219" y="2806"/>
                  </a:lnTo>
                  <a:lnTo>
                    <a:pt x="239" y="2837"/>
                  </a:lnTo>
                  <a:lnTo>
                    <a:pt x="261" y="2871"/>
                  </a:lnTo>
                  <a:lnTo>
                    <a:pt x="283" y="2909"/>
                  </a:lnTo>
                  <a:lnTo>
                    <a:pt x="306" y="2947"/>
                  </a:lnTo>
                  <a:lnTo>
                    <a:pt x="326" y="2983"/>
                  </a:lnTo>
                  <a:lnTo>
                    <a:pt x="343" y="3015"/>
                  </a:lnTo>
                  <a:lnTo>
                    <a:pt x="359" y="3044"/>
                  </a:lnTo>
                  <a:lnTo>
                    <a:pt x="371" y="3068"/>
                  </a:lnTo>
                  <a:lnTo>
                    <a:pt x="379" y="3087"/>
                  </a:lnTo>
                  <a:lnTo>
                    <a:pt x="382" y="3095"/>
                  </a:lnTo>
                  <a:lnTo>
                    <a:pt x="384" y="3100"/>
                  </a:lnTo>
                  <a:lnTo>
                    <a:pt x="384" y="3103"/>
                  </a:lnTo>
                  <a:lnTo>
                    <a:pt x="384" y="3106"/>
                  </a:lnTo>
                  <a:lnTo>
                    <a:pt x="382" y="3106"/>
                  </a:lnTo>
                  <a:lnTo>
                    <a:pt x="379" y="3104"/>
                  </a:lnTo>
                  <a:lnTo>
                    <a:pt x="375" y="3100"/>
                  </a:lnTo>
                  <a:lnTo>
                    <a:pt x="371" y="3095"/>
                  </a:lnTo>
                  <a:lnTo>
                    <a:pt x="359" y="3079"/>
                  </a:lnTo>
                  <a:lnTo>
                    <a:pt x="343" y="3058"/>
                  </a:lnTo>
                  <a:lnTo>
                    <a:pt x="326" y="3032"/>
                  </a:lnTo>
                  <a:lnTo>
                    <a:pt x="305" y="3001"/>
                  </a:lnTo>
                  <a:lnTo>
                    <a:pt x="284" y="2966"/>
                  </a:lnTo>
                  <a:lnTo>
                    <a:pt x="261" y="2929"/>
                  </a:lnTo>
                  <a:lnTo>
                    <a:pt x="239" y="2892"/>
                  </a:lnTo>
                  <a:lnTo>
                    <a:pt x="219" y="2856"/>
                  </a:lnTo>
                  <a:lnTo>
                    <a:pt x="202" y="2823"/>
                  </a:lnTo>
                  <a:lnTo>
                    <a:pt x="187" y="2794"/>
                  </a:lnTo>
                  <a:lnTo>
                    <a:pt x="175" y="2769"/>
                  </a:lnTo>
                  <a:lnTo>
                    <a:pt x="166" y="2750"/>
                  </a:lnTo>
                  <a:lnTo>
                    <a:pt x="164" y="2743"/>
                  </a:lnTo>
                  <a:lnTo>
                    <a:pt x="162" y="2737"/>
                  </a:lnTo>
                  <a:lnTo>
                    <a:pt x="161" y="2734"/>
                  </a:lnTo>
                  <a:lnTo>
                    <a:pt x="162" y="2732"/>
                  </a:lnTo>
                  <a:close/>
                  <a:moveTo>
                    <a:pt x="210" y="2707"/>
                  </a:moveTo>
                  <a:lnTo>
                    <a:pt x="230" y="2744"/>
                  </a:lnTo>
                  <a:lnTo>
                    <a:pt x="249" y="2778"/>
                  </a:lnTo>
                  <a:lnTo>
                    <a:pt x="267" y="2808"/>
                  </a:lnTo>
                  <a:lnTo>
                    <a:pt x="281" y="2837"/>
                  </a:lnTo>
                  <a:lnTo>
                    <a:pt x="292" y="2860"/>
                  </a:lnTo>
                  <a:lnTo>
                    <a:pt x="299" y="2879"/>
                  </a:lnTo>
                  <a:lnTo>
                    <a:pt x="303" y="2885"/>
                  </a:lnTo>
                  <a:lnTo>
                    <a:pt x="304" y="2891"/>
                  </a:lnTo>
                  <a:lnTo>
                    <a:pt x="304" y="2895"/>
                  </a:lnTo>
                  <a:lnTo>
                    <a:pt x="304" y="2896"/>
                  </a:lnTo>
                  <a:lnTo>
                    <a:pt x="302" y="2896"/>
                  </a:lnTo>
                  <a:lnTo>
                    <a:pt x="299" y="2895"/>
                  </a:lnTo>
                  <a:lnTo>
                    <a:pt x="296" y="2892"/>
                  </a:lnTo>
                  <a:lnTo>
                    <a:pt x="291" y="2886"/>
                  </a:lnTo>
                  <a:lnTo>
                    <a:pt x="280" y="2872"/>
                  </a:lnTo>
                  <a:lnTo>
                    <a:pt x="264" y="2851"/>
                  </a:lnTo>
                  <a:lnTo>
                    <a:pt x="248" y="2826"/>
                  </a:lnTo>
                  <a:lnTo>
                    <a:pt x="228" y="2796"/>
                  </a:lnTo>
                  <a:lnTo>
                    <a:pt x="208" y="2764"/>
                  </a:lnTo>
                  <a:lnTo>
                    <a:pt x="187" y="2727"/>
                  </a:lnTo>
                  <a:lnTo>
                    <a:pt x="166" y="2691"/>
                  </a:lnTo>
                  <a:lnTo>
                    <a:pt x="147" y="2656"/>
                  </a:lnTo>
                  <a:lnTo>
                    <a:pt x="130" y="2624"/>
                  </a:lnTo>
                  <a:lnTo>
                    <a:pt x="116" y="2597"/>
                  </a:lnTo>
                  <a:lnTo>
                    <a:pt x="104" y="2573"/>
                  </a:lnTo>
                  <a:lnTo>
                    <a:pt x="97" y="2555"/>
                  </a:lnTo>
                  <a:lnTo>
                    <a:pt x="95" y="2548"/>
                  </a:lnTo>
                  <a:lnTo>
                    <a:pt x="93" y="2542"/>
                  </a:lnTo>
                  <a:lnTo>
                    <a:pt x="92" y="2539"/>
                  </a:lnTo>
                  <a:lnTo>
                    <a:pt x="93" y="2537"/>
                  </a:lnTo>
                  <a:lnTo>
                    <a:pt x="95" y="2537"/>
                  </a:lnTo>
                  <a:lnTo>
                    <a:pt x="98" y="2539"/>
                  </a:lnTo>
                  <a:lnTo>
                    <a:pt x="101" y="2542"/>
                  </a:lnTo>
                  <a:lnTo>
                    <a:pt x="105" y="2546"/>
                  </a:lnTo>
                  <a:lnTo>
                    <a:pt x="118" y="2562"/>
                  </a:lnTo>
                  <a:lnTo>
                    <a:pt x="132" y="2583"/>
                  </a:lnTo>
                  <a:lnTo>
                    <a:pt x="148" y="2608"/>
                  </a:lnTo>
                  <a:lnTo>
                    <a:pt x="168" y="2637"/>
                  </a:lnTo>
                  <a:lnTo>
                    <a:pt x="188" y="2670"/>
                  </a:lnTo>
                  <a:lnTo>
                    <a:pt x="210" y="2707"/>
                  </a:lnTo>
                  <a:close/>
                  <a:moveTo>
                    <a:pt x="372" y="3011"/>
                  </a:moveTo>
                  <a:lnTo>
                    <a:pt x="374" y="3011"/>
                  </a:lnTo>
                  <a:lnTo>
                    <a:pt x="377" y="3013"/>
                  </a:lnTo>
                  <a:lnTo>
                    <a:pt x="381" y="3017"/>
                  </a:lnTo>
                  <a:lnTo>
                    <a:pt x="386" y="3022"/>
                  </a:lnTo>
                  <a:lnTo>
                    <a:pt x="398" y="3038"/>
                  </a:lnTo>
                  <a:lnTo>
                    <a:pt x="413" y="3058"/>
                  </a:lnTo>
                  <a:lnTo>
                    <a:pt x="432" y="3086"/>
                  </a:lnTo>
                  <a:lnTo>
                    <a:pt x="452" y="3116"/>
                  </a:lnTo>
                  <a:lnTo>
                    <a:pt x="474" y="3150"/>
                  </a:lnTo>
                  <a:lnTo>
                    <a:pt x="497" y="3189"/>
                  </a:lnTo>
                  <a:lnTo>
                    <a:pt x="520" y="3226"/>
                  </a:lnTo>
                  <a:lnTo>
                    <a:pt x="541" y="3262"/>
                  </a:lnTo>
                  <a:lnTo>
                    <a:pt x="558" y="3295"/>
                  </a:lnTo>
                  <a:lnTo>
                    <a:pt x="573" y="3324"/>
                  </a:lnTo>
                  <a:lnTo>
                    <a:pt x="587" y="3348"/>
                  </a:lnTo>
                  <a:lnTo>
                    <a:pt x="594" y="3367"/>
                  </a:lnTo>
                  <a:lnTo>
                    <a:pt x="597" y="3374"/>
                  </a:lnTo>
                  <a:lnTo>
                    <a:pt x="599" y="3381"/>
                  </a:lnTo>
                  <a:lnTo>
                    <a:pt x="600" y="3384"/>
                  </a:lnTo>
                  <a:lnTo>
                    <a:pt x="599" y="3386"/>
                  </a:lnTo>
                  <a:lnTo>
                    <a:pt x="597" y="3386"/>
                  </a:lnTo>
                  <a:lnTo>
                    <a:pt x="594" y="3385"/>
                  </a:lnTo>
                  <a:lnTo>
                    <a:pt x="591" y="3381"/>
                  </a:lnTo>
                  <a:lnTo>
                    <a:pt x="585" y="3375"/>
                  </a:lnTo>
                  <a:lnTo>
                    <a:pt x="573" y="3360"/>
                  </a:lnTo>
                  <a:lnTo>
                    <a:pt x="557" y="3339"/>
                  </a:lnTo>
                  <a:lnTo>
                    <a:pt x="539" y="3313"/>
                  </a:lnTo>
                  <a:lnTo>
                    <a:pt x="519" y="3282"/>
                  </a:lnTo>
                  <a:lnTo>
                    <a:pt x="497" y="3247"/>
                  </a:lnTo>
                  <a:lnTo>
                    <a:pt x="474" y="3210"/>
                  </a:lnTo>
                  <a:lnTo>
                    <a:pt x="451" y="3171"/>
                  </a:lnTo>
                  <a:lnTo>
                    <a:pt x="430" y="3136"/>
                  </a:lnTo>
                  <a:lnTo>
                    <a:pt x="412" y="3103"/>
                  </a:lnTo>
                  <a:lnTo>
                    <a:pt x="397" y="3074"/>
                  </a:lnTo>
                  <a:lnTo>
                    <a:pt x="385" y="3050"/>
                  </a:lnTo>
                  <a:lnTo>
                    <a:pt x="376" y="3030"/>
                  </a:lnTo>
                  <a:lnTo>
                    <a:pt x="374" y="3023"/>
                  </a:lnTo>
                  <a:lnTo>
                    <a:pt x="372" y="3018"/>
                  </a:lnTo>
                  <a:lnTo>
                    <a:pt x="372" y="3013"/>
                  </a:lnTo>
                  <a:lnTo>
                    <a:pt x="372" y="3011"/>
                  </a:lnTo>
                  <a:close/>
                  <a:moveTo>
                    <a:pt x="36" y="2357"/>
                  </a:moveTo>
                  <a:lnTo>
                    <a:pt x="39" y="2356"/>
                  </a:lnTo>
                  <a:lnTo>
                    <a:pt x="41" y="2358"/>
                  </a:lnTo>
                  <a:lnTo>
                    <a:pt x="44" y="2361"/>
                  </a:lnTo>
                  <a:lnTo>
                    <a:pt x="49" y="2366"/>
                  </a:lnTo>
                  <a:lnTo>
                    <a:pt x="59" y="2380"/>
                  </a:lnTo>
                  <a:lnTo>
                    <a:pt x="74" y="2400"/>
                  </a:lnTo>
                  <a:lnTo>
                    <a:pt x="90" y="2424"/>
                  </a:lnTo>
                  <a:lnTo>
                    <a:pt x="108" y="2452"/>
                  </a:lnTo>
                  <a:lnTo>
                    <a:pt x="127" y="2485"/>
                  </a:lnTo>
                  <a:lnTo>
                    <a:pt x="148" y="2519"/>
                  </a:lnTo>
                  <a:lnTo>
                    <a:pt x="168" y="2555"/>
                  </a:lnTo>
                  <a:lnTo>
                    <a:pt x="185" y="2588"/>
                  </a:lnTo>
                  <a:lnTo>
                    <a:pt x="202" y="2619"/>
                  </a:lnTo>
                  <a:lnTo>
                    <a:pt x="215" y="2645"/>
                  </a:lnTo>
                  <a:lnTo>
                    <a:pt x="226" y="2668"/>
                  </a:lnTo>
                  <a:lnTo>
                    <a:pt x="234" y="2686"/>
                  </a:lnTo>
                  <a:lnTo>
                    <a:pt x="236" y="2692"/>
                  </a:lnTo>
                  <a:lnTo>
                    <a:pt x="237" y="2698"/>
                  </a:lnTo>
                  <a:lnTo>
                    <a:pt x="238" y="2701"/>
                  </a:lnTo>
                  <a:lnTo>
                    <a:pt x="237" y="2703"/>
                  </a:lnTo>
                  <a:lnTo>
                    <a:pt x="236" y="2703"/>
                  </a:lnTo>
                  <a:lnTo>
                    <a:pt x="233" y="2702"/>
                  </a:lnTo>
                  <a:lnTo>
                    <a:pt x="229" y="2699"/>
                  </a:lnTo>
                  <a:lnTo>
                    <a:pt x="225" y="2694"/>
                  </a:lnTo>
                  <a:lnTo>
                    <a:pt x="214" y="2680"/>
                  </a:lnTo>
                  <a:lnTo>
                    <a:pt x="200" y="2660"/>
                  </a:lnTo>
                  <a:lnTo>
                    <a:pt x="183" y="2635"/>
                  </a:lnTo>
                  <a:lnTo>
                    <a:pt x="166" y="2607"/>
                  </a:lnTo>
                  <a:lnTo>
                    <a:pt x="146" y="2575"/>
                  </a:lnTo>
                  <a:lnTo>
                    <a:pt x="125" y="2540"/>
                  </a:lnTo>
                  <a:lnTo>
                    <a:pt x="105" y="2505"/>
                  </a:lnTo>
                  <a:lnTo>
                    <a:pt x="88" y="2472"/>
                  </a:lnTo>
                  <a:lnTo>
                    <a:pt x="72" y="2441"/>
                  </a:lnTo>
                  <a:lnTo>
                    <a:pt x="58" y="2415"/>
                  </a:lnTo>
                  <a:lnTo>
                    <a:pt x="47" y="2392"/>
                  </a:lnTo>
                  <a:lnTo>
                    <a:pt x="40" y="2374"/>
                  </a:lnTo>
                  <a:lnTo>
                    <a:pt x="38" y="2368"/>
                  </a:lnTo>
                  <a:lnTo>
                    <a:pt x="36" y="2362"/>
                  </a:lnTo>
                  <a:lnTo>
                    <a:pt x="36" y="2358"/>
                  </a:lnTo>
                  <a:lnTo>
                    <a:pt x="36" y="2357"/>
                  </a:lnTo>
                  <a:close/>
                  <a:moveTo>
                    <a:pt x="303" y="2815"/>
                  </a:moveTo>
                  <a:lnTo>
                    <a:pt x="304" y="2815"/>
                  </a:lnTo>
                  <a:lnTo>
                    <a:pt x="307" y="2816"/>
                  </a:lnTo>
                  <a:lnTo>
                    <a:pt x="310" y="2819"/>
                  </a:lnTo>
                  <a:lnTo>
                    <a:pt x="316" y="2825"/>
                  </a:lnTo>
                  <a:lnTo>
                    <a:pt x="327" y="2839"/>
                  </a:lnTo>
                  <a:lnTo>
                    <a:pt x="342" y="2860"/>
                  </a:lnTo>
                  <a:lnTo>
                    <a:pt x="360" y="2885"/>
                  </a:lnTo>
                  <a:lnTo>
                    <a:pt x="378" y="2915"/>
                  </a:lnTo>
                  <a:lnTo>
                    <a:pt x="400" y="2949"/>
                  </a:lnTo>
                  <a:lnTo>
                    <a:pt x="422" y="2985"/>
                  </a:lnTo>
                  <a:lnTo>
                    <a:pt x="443" y="3021"/>
                  </a:lnTo>
                  <a:lnTo>
                    <a:pt x="463" y="3055"/>
                  </a:lnTo>
                  <a:lnTo>
                    <a:pt x="480" y="3087"/>
                  </a:lnTo>
                  <a:lnTo>
                    <a:pt x="494" y="3115"/>
                  </a:lnTo>
                  <a:lnTo>
                    <a:pt x="505" y="3138"/>
                  </a:lnTo>
                  <a:lnTo>
                    <a:pt x="514" y="3157"/>
                  </a:lnTo>
                  <a:lnTo>
                    <a:pt x="516" y="3164"/>
                  </a:lnTo>
                  <a:lnTo>
                    <a:pt x="519" y="3169"/>
                  </a:lnTo>
                  <a:lnTo>
                    <a:pt x="519" y="3173"/>
                  </a:lnTo>
                  <a:lnTo>
                    <a:pt x="517" y="3176"/>
                  </a:lnTo>
                  <a:lnTo>
                    <a:pt x="516" y="3176"/>
                  </a:lnTo>
                  <a:lnTo>
                    <a:pt x="513" y="3173"/>
                  </a:lnTo>
                  <a:lnTo>
                    <a:pt x="510" y="3170"/>
                  </a:lnTo>
                  <a:lnTo>
                    <a:pt x="504" y="3165"/>
                  </a:lnTo>
                  <a:lnTo>
                    <a:pt x="493" y="3150"/>
                  </a:lnTo>
                  <a:lnTo>
                    <a:pt x="478" y="3130"/>
                  </a:lnTo>
                  <a:lnTo>
                    <a:pt x="461" y="3104"/>
                  </a:lnTo>
                  <a:lnTo>
                    <a:pt x="441" y="3076"/>
                  </a:lnTo>
                  <a:lnTo>
                    <a:pt x="420" y="3042"/>
                  </a:lnTo>
                  <a:lnTo>
                    <a:pt x="398" y="3007"/>
                  </a:lnTo>
                  <a:lnTo>
                    <a:pt x="376" y="2970"/>
                  </a:lnTo>
                  <a:lnTo>
                    <a:pt x="358" y="2936"/>
                  </a:lnTo>
                  <a:lnTo>
                    <a:pt x="340" y="2904"/>
                  </a:lnTo>
                  <a:lnTo>
                    <a:pt x="326" y="2875"/>
                  </a:lnTo>
                  <a:lnTo>
                    <a:pt x="315" y="2851"/>
                  </a:lnTo>
                  <a:lnTo>
                    <a:pt x="306" y="2833"/>
                  </a:lnTo>
                  <a:lnTo>
                    <a:pt x="304" y="2826"/>
                  </a:lnTo>
                  <a:lnTo>
                    <a:pt x="303" y="2821"/>
                  </a:lnTo>
                  <a:lnTo>
                    <a:pt x="302" y="2816"/>
                  </a:lnTo>
                  <a:lnTo>
                    <a:pt x="303" y="2815"/>
                  </a:lnTo>
                  <a:close/>
                  <a:moveTo>
                    <a:pt x="360" y="2795"/>
                  </a:moveTo>
                  <a:lnTo>
                    <a:pt x="379" y="2830"/>
                  </a:lnTo>
                  <a:lnTo>
                    <a:pt x="398" y="2864"/>
                  </a:lnTo>
                  <a:lnTo>
                    <a:pt x="414" y="2895"/>
                  </a:lnTo>
                  <a:lnTo>
                    <a:pt x="429" y="2921"/>
                  </a:lnTo>
                  <a:lnTo>
                    <a:pt x="440" y="2944"/>
                  </a:lnTo>
                  <a:lnTo>
                    <a:pt x="447" y="2963"/>
                  </a:lnTo>
                  <a:lnTo>
                    <a:pt x="450" y="2970"/>
                  </a:lnTo>
                  <a:lnTo>
                    <a:pt x="451" y="2975"/>
                  </a:lnTo>
                  <a:lnTo>
                    <a:pt x="452" y="2978"/>
                  </a:lnTo>
                  <a:lnTo>
                    <a:pt x="451" y="2981"/>
                  </a:lnTo>
                  <a:lnTo>
                    <a:pt x="450" y="2981"/>
                  </a:lnTo>
                  <a:lnTo>
                    <a:pt x="446" y="2979"/>
                  </a:lnTo>
                  <a:lnTo>
                    <a:pt x="443" y="2976"/>
                  </a:lnTo>
                  <a:lnTo>
                    <a:pt x="439" y="2971"/>
                  </a:lnTo>
                  <a:lnTo>
                    <a:pt x="427" y="2956"/>
                  </a:lnTo>
                  <a:lnTo>
                    <a:pt x="412" y="2937"/>
                  </a:lnTo>
                  <a:lnTo>
                    <a:pt x="396" y="2913"/>
                  </a:lnTo>
                  <a:lnTo>
                    <a:pt x="377" y="2884"/>
                  </a:lnTo>
                  <a:lnTo>
                    <a:pt x="358" y="2852"/>
                  </a:lnTo>
                  <a:lnTo>
                    <a:pt x="336" y="2817"/>
                  </a:lnTo>
                  <a:lnTo>
                    <a:pt x="316" y="2782"/>
                  </a:lnTo>
                  <a:lnTo>
                    <a:pt x="297" y="2749"/>
                  </a:lnTo>
                  <a:lnTo>
                    <a:pt x="281" y="2719"/>
                  </a:lnTo>
                  <a:lnTo>
                    <a:pt x="267" y="2691"/>
                  </a:lnTo>
                  <a:lnTo>
                    <a:pt x="257" y="2668"/>
                  </a:lnTo>
                  <a:lnTo>
                    <a:pt x="249" y="2651"/>
                  </a:lnTo>
                  <a:lnTo>
                    <a:pt x="247" y="2644"/>
                  </a:lnTo>
                  <a:lnTo>
                    <a:pt x="245" y="2639"/>
                  </a:lnTo>
                  <a:lnTo>
                    <a:pt x="245" y="2634"/>
                  </a:lnTo>
                  <a:lnTo>
                    <a:pt x="246" y="2632"/>
                  </a:lnTo>
                  <a:lnTo>
                    <a:pt x="247" y="2632"/>
                  </a:lnTo>
                  <a:lnTo>
                    <a:pt x="250" y="2634"/>
                  </a:lnTo>
                  <a:lnTo>
                    <a:pt x="253" y="2637"/>
                  </a:lnTo>
                  <a:lnTo>
                    <a:pt x="258" y="2642"/>
                  </a:lnTo>
                  <a:lnTo>
                    <a:pt x="270" y="2656"/>
                  </a:lnTo>
                  <a:lnTo>
                    <a:pt x="283" y="2676"/>
                  </a:lnTo>
                  <a:lnTo>
                    <a:pt x="301" y="2700"/>
                  </a:lnTo>
                  <a:lnTo>
                    <a:pt x="318" y="2728"/>
                  </a:lnTo>
                  <a:lnTo>
                    <a:pt x="339" y="2760"/>
                  </a:lnTo>
                  <a:lnTo>
                    <a:pt x="360" y="2795"/>
                  </a:lnTo>
                  <a:close/>
                  <a:moveTo>
                    <a:pt x="396" y="2801"/>
                  </a:moveTo>
                  <a:lnTo>
                    <a:pt x="395" y="2801"/>
                  </a:lnTo>
                  <a:lnTo>
                    <a:pt x="391" y="2800"/>
                  </a:lnTo>
                  <a:lnTo>
                    <a:pt x="388" y="2796"/>
                  </a:lnTo>
                  <a:lnTo>
                    <a:pt x="384" y="2791"/>
                  </a:lnTo>
                  <a:lnTo>
                    <a:pt x="373" y="2778"/>
                  </a:lnTo>
                  <a:lnTo>
                    <a:pt x="359" y="2759"/>
                  </a:lnTo>
                  <a:lnTo>
                    <a:pt x="343" y="2736"/>
                  </a:lnTo>
                  <a:lnTo>
                    <a:pt x="326" y="2709"/>
                  </a:lnTo>
                  <a:lnTo>
                    <a:pt x="306" y="2678"/>
                  </a:lnTo>
                  <a:lnTo>
                    <a:pt x="286" y="2644"/>
                  </a:lnTo>
                  <a:lnTo>
                    <a:pt x="267" y="2610"/>
                  </a:lnTo>
                  <a:lnTo>
                    <a:pt x="249" y="2578"/>
                  </a:lnTo>
                  <a:lnTo>
                    <a:pt x="234" y="2549"/>
                  </a:lnTo>
                  <a:lnTo>
                    <a:pt x="222" y="2522"/>
                  </a:lnTo>
                  <a:lnTo>
                    <a:pt x="211" y="2500"/>
                  </a:lnTo>
                  <a:lnTo>
                    <a:pt x="204" y="2483"/>
                  </a:lnTo>
                  <a:lnTo>
                    <a:pt x="202" y="2476"/>
                  </a:lnTo>
                  <a:lnTo>
                    <a:pt x="201" y="2471"/>
                  </a:lnTo>
                  <a:lnTo>
                    <a:pt x="200" y="2468"/>
                  </a:lnTo>
                  <a:lnTo>
                    <a:pt x="201" y="2465"/>
                  </a:lnTo>
                  <a:lnTo>
                    <a:pt x="202" y="2465"/>
                  </a:lnTo>
                  <a:lnTo>
                    <a:pt x="205" y="2466"/>
                  </a:lnTo>
                  <a:lnTo>
                    <a:pt x="208" y="2470"/>
                  </a:lnTo>
                  <a:lnTo>
                    <a:pt x="213" y="2474"/>
                  </a:lnTo>
                  <a:lnTo>
                    <a:pt x="224" y="2488"/>
                  </a:lnTo>
                  <a:lnTo>
                    <a:pt x="237" y="2507"/>
                  </a:lnTo>
                  <a:lnTo>
                    <a:pt x="253" y="2531"/>
                  </a:lnTo>
                  <a:lnTo>
                    <a:pt x="271" y="2559"/>
                  </a:lnTo>
                  <a:lnTo>
                    <a:pt x="290" y="2589"/>
                  </a:lnTo>
                  <a:lnTo>
                    <a:pt x="309" y="2622"/>
                  </a:lnTo>
                  <a:lnTo>
                    <a:pt x="329" y="2656"/>
                  </a:lnTo>
                  <a:lnTo>
                    <a:pt x="347" y="2688"/>
                  </a:lnTo>
                  <a:lnTo>
                    <a:pt x="363" y="2717"/>
                  </a:lnTo>
                  <a:lnTo>
                    <a:pt x="376" y="2744"/>
                  </a:lnTo>
                  <a:lnTo>
                    <a:pt x="386" y="2766"/>
                  </a:lnTo>
                  <a:lnTo>
                    <a:pt x="393" y="2783"/>
                  </a:lnTo>
                  <a:lnTo>
                    <a:pt x="395" y="2790"/>
                  </a:lnTo>
                  <a:lnTo>
                    <a:pt x="397" y="2795"/>
                  </a:lnTo>
                  <a:lnTo>
                    <a:pt x="397" y="2799"/>
                  </a:lnTo>
                  <a:lnTo>
                    <a:pt x="396" y="2801"/>
                  </a:lnTo>
                  <a:close/>
                  <a:moveTo>
                    <a:pt x="553" y="3093"/>
                  </a:moveTo>
                  <a:lnTo>
                    <a:pt x="532" y="3058"/>
                  </a:lnTo>
                  <a:lnTo>
                    <a:pt x="513" y="3024"/>
                  </a:lnTo>
                  <a:lnTo>
                    <a:pt x="496" y="2995"/>
                  </a:lnTo>
                  <a:lnTo>
                    <a:pt x="482" y="2967"/>
                  </a:lnTo>
                  <a:lnTo>
                    <a:pt x="470" y="2944"/>
                  </a:lnTo>
                  <a:lnTo>
                    <a:pt x="464" y="2926"/>
                  </a:lnTo>
                  <a:lnTo>
                    <a:pt x="461" y="2919"/>
                  </a:lnTo>
                  <a:lnTo>
                    <a:pt x="459" y="2914"/>
                  </a:lnTo>
                  <a:lnTo>
                    <a:pt x="459" y="2910"/>
                  </a:lnTo>
                  <a:lnTo>
                    <a:pt x="459" y="2908"/>
                  </a:lnTo>
                  <a:lnTo>
                    <a:pt x="462" y="2907"/>
                  </a:lnTo>
                  <a:lnTo>
                    <a:pt x="465" y="2909"/>
                  </a:lnTo>
                  <a:lnTo>
                    <a:pt x="468" y="2913"/>
                  </a:lnTo>
                  <a:lnTo>
                    <a:pt x="473" y="2917"/>
                  </a:lnTo>
                  <a:lnTo>
                    <a:pt x="485" y="2931"/>
                  </a:lnTo>
                  <a:lnTo>
                    <a:pt x="499" y="2951"/>
                  </a:lnTo>
                  <a:lnTo>
                    <a:pt x="516" y="2975"/>
                  </a:lnTo>
                  <a:lnTo>
                    <a:pt x="535" y="3004"/>
                  </a:lnTo>
                  <a:lnTo>
                    <a:pt x="556" y="3035"/>
                  </a:lnTo>
                  <a:lnTo>
                    <a:pt x="577" y="3070"/>
                  </a:lnTo>
                  <a:lnTo>
                    <a:pt x="597" y="3107"/>
                  </a:lnTo>
                  <a:lnTo>
                    <a:pt x="617" y="3139"/>
                  </a:lnTo>
                  <a:lnTo>
                    <a:pt x="634" y="3170"/>
                  </a:lnTo>
                  <a:lnTo>
                    <a:pt x="648" y="3198"/>
                  </a:lnTo>
                  <a:lnTo>
                    <a:pt x="659" y="3221"/>
                  </a:lnTo>
                  <a:lnTo>
                    <a:pt x="667" y="3238"/>
                  </a:lnTo>
                  <a:lnTo>
                    <a:pt x="669" y="3246"/>
                  </a:lnTo>
                  <a:lnTo>
                    <a:pt x="671" y="3251"/>
                  </a:lnTo>
                  <a:lnTo>
                    <a:pt x="671" y="3255"/>
                  </a:lnTo>
                  <a:lnTo>
                    <a:pt x="670" y="3257"/>
                  </a:lnTo>
                  <a:lnTo>
                    <a:pt x="669" y="3257"/>
                  </a:lnTo>
                  <a:lnTo>
                    <a:pt x="665" y="3256"/>
                  </a:lnTo>
                  <a:lnTo>
                    <a:pt x="662" y="3252"/>
                  </a:lnTo>
                  <a:lnTo>
                    <a:pt x="657" y="3248"/>
                  </a:lnTo>
                  <a:lnTo>
                    <a:pt x="646" y="3234"/>
                  </a:lnTo>
                  <a:lnTo>
                    <a:pt x="630" y="3214"/>
                  </a:lnTo>
                  <a:lnTo>
                    <a:pt x="614" y="3189"/>
                  </a:lnTo>
                  <a:lnTo>
                    <a:pt x="594" y="3160"/>
                  </a:lnTo>
                  <a:lnTo>
                    <a:pt x="574" y="3129"/>
                  </a:lnTo>
                  <a:lnTo>
                    <a:pt x="553" y="3093"/>
                  </a:lnTo>
                  <a:close/>
                  <a:moveTo>
                    <a:pt x="249" y="2485"/>
                  </a:moveTo>
                  <a:lnTo>
                    <a:pt x="230" y="2453"/>
                  </a:lnTo>
                  <a:lnTo>
                    <a:pt x="214" y="2422"/>
                  </a:lnTo>
                  <a:lnTo>
                    <a:pt x="200" y="2393"/>
                  </a:lnTo>
                  <a:lnTo>
                    <a:pt x="187" y="2368"/>
                  </a:lnTo>
                  <a:lnTo>
                    <a:pt x="178" y="2347"/>
                  </a:lnTo>
                  <a:lnTo>
                    <a:pt x="171" y="2331"/>
                  </a:lnTo>
                  <a:lnTo>
                    <a:pt x="169" y="2324"/>
                  </a:lnTo>
                  <a:lnTo>
                    <a:pt x="168" y="2319"/>
                  </a:lnTo>
                  <a:lnTo>
                    <a:pt x="168" y="2315"/>
                  </a:lnTo>
                  <a:lnTo>
                    <a:pt x="168" y="2313"/>
                  </a:lnTo>
                  <a:lnTo>
                    <a:pt x="170" y="2313"/>
                  </a:lnTo>
                  <a:lnTo>
                    <a:pt x="172" y="2314"/>
                  </a:lnTo>
                  <a:lnTo>
                    <a:pt x="176" y="2317"/>
                  </a:lnTo>
                  <a:lnTo>
                    <a:pt x="180" y="2322"/>
                  </a:lnTo>
                  <a:lnTo>
                    <a:pt x="191" y="2335"/>
                  </a:lnTo>
                  <a:lnTo>
                    <a:pt x="203" y="2352"/>
                  </a:lnTo>
                  <a:lnTo>
                    <a:pt x="218" y="2375"/>
                  </a:lnTo>
                  <a:lnTo>
                    <a:pt x="236" y="2402"/>
                  </a:lnTo>
                  <a:lnTo>
                    <a:pt x="253" y="2431"/>
                  </a:lnTo>
                  <a:lnTo>
                    <a:pt x="273" y="2463"/>
                  </a:lnTo>
                  <a:lnTo>
                    <a:pt x="291" y="2496"/>
                  </a:lnTo>
                  <a:lnTo>
                    <a:pt x="308" y="2527"/>
                  </a:lnTo>
                  <a:lnTo>
                    <a:pt x="322" y="2555"/>
                  </a:lnTo>
                  <a:lnTo>
                    <a:pt x="336" y="2580"/>
                  </a:lnTo>
                  <a:lnTo>
                    <a:pt x="345" y="2602"/>
                  </a:lnTo>
                  <a:lnTo>
                    <a:pt x="352" y="2619"/>
                  </a:lnTo>
                  <a:lnTo>
                    <a:pt x="354" y="2625"/>
                  </a:lnTo>
                  <a:lnTo>
                    <a:pt x="355" y="2630"/>
                  </a:lnTo>
                  <a:lnTo>
                    <a:pt x="355" y="2633"/>
                  </a:lnTo>
                  <a:lnTo>
                    <a:pt x="354" y="2635"/>
                  </a:lnTo>
                  <a:lnTo>
                    <a:pt x="353" y="2635"/>
                  </a:lnTo>
                  <a:lnTo>
                    <a:pt x="350" y="2634"/>
                  </a:lnTo>
                  <a:lnTo>
                    <a:pt x="347" y="2632"/>
                  </a:lnTo>
                  <a:lnTo>
                    <a:pt x="342" y="2628"/>
                  </a:lnTo>
                  <a:lnTo>
                    <a:pt x="332" y="2614"/>
                  </a:lnTo>
                  <a:lnTo>
                    <a:pt x="319" y="2596"/>
                  </a:lnTo>
                  <a:lnTo>
                    <a:pt x="304" y="2574"/>
                  </a:lnTo>
                  <a:lnTo>
                    <a:pt x="286" y="2548"/>
                  </a:lnTo>
                  <a:lnTo>
                    <a:pt x="269" y="2518"/>
                  </a:lnTo>
                  <a:lnTo>
                    <a:pt x="249" y="2485"/>
                  </a:lnTo>
                  <a:close/>
                  <a:moveTo>
                    <a:pt x="502" y="2919"/>
                  </a:moveTo>
                  <a:lnTo>
                    <a:pt x="482" y="2885"/>
                  </a:lnTo>
                  <a:lnTo>
                    <a:pt x="465" y="2852"/>
                  </a:lnTo>
                  <a:lnTo>
                    <a:pt x="448" y="2823"/>
                  </a:lnTo>
                  <a:lnTo>
                    <a:pt x="435" y="2796"/>
                  </a:lnTo>
                  <a:lnTo>
                    <a:pt x="425" y="2774"/>
                  </a:lnTo>
                  <a:lnTo>
                    <a:pt x="418" y="2757"/>
                  </a:lnTo>
                  <a:lnTo>
                    <a:pt x="416" y="2749"/>
                  </a:lnTo>
                  <a:lnTo>
                    <a:pt x="414" y="2745"/>
                  </a:lnTo>
                  <a:lnTo>
                    <a:pt x="414" y="2740"/>
                  </a:lnTo>
                  <a:lnTo>
                    <a:pt x="414" y="2738"/>
                  </a:lnTo>
                  <a:lnTo>
                    <a:pt x="417" y="2738"/>
                  </a:lnTo>
                  <a:lnTo>
                    <a:pt x="419" y="2739"/>
                  </a:lnTo>
                  <a:lnTo>
                    <a:pt x="423" y="2743"/>
                  </a:lnTo>
                  <a:lnTo>
                    <a:pt x="428" y="2747"/>
                  </a:lnTo>
                  <a:lnTo>
                    <a:pt x="439" y="2761"/>
                  </a:lnTo>
                  <a:lnTo>
                    <a:pt x="453" y="2780"/>
                  </a:lnTo>
                  <a:lnTo>
                    <a:pt x="469" y="2804"/>
                  </a:lnTo>
                  <a:lnTo>
                    <a:pt x="487" y="2831"/>
                  </a:lnTo>
                  <a:lnTo>
                    <a:pt x="507" y="2862"/>
                  </a:lnTo>
                  <a:lnTo>
                    <a:pt x="527" y="2896"/>
                  </a:lnTo>
                  <a:lnTo>
                    <a:pt x="547" y="2930"/>
                  </a:lnTo>
                  <a:lnTo>
                    <a:pt x="565" y="2962"/>
                  </a:lnTo>
                  <a:lnTo>
                    <a:pt x="581" y="2992"/>
                  </a:lnTo>
                  <a:lnTo>
                    <a:pt x="594" y="3018"/>
                  </a:lnTo>
                  <a:lnTo>
                    <a:pt x="605" y="3040"/>
                  </a:lnTo>
                  <a:lnTo>
                    <a:pt x="612" y="3057"/>
                  </a:lnTo>
                  <a:lnTo>
                    <a:pt x="614" y="3064"/>
                  </a:lnTo>
                  <a:lnTo>
                    <a:pt x="616" y="3069"/>
                  </a:lnTo>
                  <a:lnTo>
                    <a:pt x="616" y="3073"/>
                  </a:lnTo>
                  <a:lnTo>
                    <a:pt x="615" y="3075"/>
                  </a:lnTo>
                  <a:lnTo>
                    <a:pt x="614" y="3075"/>
                  </a:lnTo>
                  <a:lnTo>
                    <a:pt x="611" y="3074"/>
                  </a:lnTo>
                  <a:lnTo>
                    <a:pt x="607" y="3070"/>
                  </a:lnTo>
                  <a:lnTo>
                    <a:pt x="603" y="3066"/>
                  </a:lnTo>
                  <a:lnTo>
                    <a:pt x="591" y="3052"/>
                  </a:lnTo>
                  <a:lnTo>
                    <a:pt x="577" y="3033"/>
                  </a:lnTo>
                  <a:lnTo>
                    <a:pt x="560" y="3010"/>
                  </a:lnTo>
                  <a:lnTo>
                    <a:pt x="543" y="2983"/>
                  </a:lnTo>
                  <a:lnTo>
                    <a:pt x="523" y="2952"/>
                  </a:lnTo>
                  <a:lnTo>
                    <a:pt x="502" y="2919"/>
                  </a:lnTo>
                  <a:close/>
                  <a:moveTo>
                    <a:pt x="247" y="2320"/>
                  </a:moveTo>
                  <a:lnTo>
                    <a:pt x="264" y="2350"/>
                  </a:lnTo>
                  <a:lnTo>
                    <a:pt x="281" y="2381"/>
                  </a:lnTo>
                  <a:lnTo>
                    <a:pt x="295" y="2407"/>
                  </a:lnTo>
                  <a:lnTo>
                    <a:pt x="306" y="2431"/>
                  </a:lnTo>
                  <a:lnTo>
                    <a:pt x="316" y="2452"/>
                  </a:lnTo>
                  <a:lnTo>
                    <a:pt x="321" y="2469"/>
                  </a:lnTo>
                  <a:lnTo>
                    <a:pt x="324" y="2475"/>
                  </a:lnTo>
                  <a:lnTo>
                    <a:pt x="325" y="2480"/>
                  </a:lnTo>
                  <a:lnTo>
                    <a:pt x="325" y="2483"/>
                  </a:lnTo>
                  <a:lnTo>
                    <a:pt x="325" y="2485"/>
                  </a:lnTo>
                  <a:lnTo>
                    <a:pt x="322" y="2485"/>
                  </a:lnTo>
                  <a:lnTo>
                    <a:pt x="320" y="2484"/>
                  </a:lnTo>
                  <a:lnTo>
                    <a:pt x="317" y="2481"/>
                  </a:lnTo>
                  <a:lnTo>
                    <a:pt x="313" y="2476"/>
                  </a:lnTo>
                  <a:lnTo>
                    <a:pt x="303" y="2464"/>
                  </a:lnTo>
                  <a:lnTo>
                    <a:pt x="290" y="2447"/>
                  </a:lnTo>
                  <a:lnTo>
                    <a:pt x="275" y="2426"/>
                  </a:lnTo>
                  <a:lnTo>
                    <a:pt x="259" y="2401"/>
                  </a:lnTo>
                  <a:lnTo>
                    <a:pt x="241" y="2372"/>
                  </a:lnTo>
                  <a:lnTo>
                    <a:pt x="224" y="2340"/>
                  </a:lnTo>
                  <a:lnTo>
                    <a:pt x="206" y="2310"/>
                  </a:lnTo>
                  <a:lnTo>
                    <a:pt x="190" y="2279"/>
                  </a:lnTo>
                  <a:lnTo>
                    <a:pt x="176" y="2252"/>
                  </a:lnTo>
                  <a:lnTo>
                    <a:pt x="165" y="2228"/>
                  </a:lnTo>
                  <a:lnTo>
                    <a:pt x="155" y="2207"/>
                  </a:lnTo>
                  <a:lnTo>
                    <a:pt x="149" y="2191"/>
                  </a:lnTo>
                  <a:lnTo>
                    <a:pt x="147" y="2185"/>
                  </a:lnTo>
                  <a:lnTo>
                    <a:pt x="146" y="2179"/>
                  </a:lnTo>
                  <a:lnTo>
                    <a:pt x="146" y="2176"/>
                  </a:lnTo>
                  <a:lnTo>
                    <a:pt x="146" y="2174"/>
                  </a:lnTo>
                  <a:lnTo>
                    <a:pt x="148" y="2174"/>
                  </a:lnTo>
                  <a:lnTo>
                    <a:pt x="150" y="2175"/>
                  </a:lnTo>
                  <a:lnTo>
                    <a:pt x="154" y="2178"/>
                  </a:lnTo>
                  <a:lnTo>
                    <a:pt x="158" y="2183"/>
                  </a:lnTo>
                  <a:lnTo>
                    <a:pt x="168" y="2195"/>
                  </a:lnTo>
                  <a:lnTo>
                    <a:pt x="181" y="2212"/>
                  </a:lnTo>
                  <a:lnTo>
                    <a:pt x="195" y="2234"/>
                  </a:lnTo>
                  <a:lnTo>
                    <a:pt x="212" y="2259"/>
                  </a:lnTo>
                  <a:lnTo>
                    <a:pt x="229" y="2288"/>
                  </a:lnTo>
                  <a:lnTo>
                    <a:pt x="247" y="2320"/>
                  </a:lnTo>
                  <a:close/>
                  <a:moveTo>
                    <a:pt x="465" y="2758"/>
                  </a:moveTo>
                  <a:lnTo>
                    <a:pt x="446" y="2725"/>
                  </a:lnTo>
                  <a:lnTo>
                    <a:pt x="429" y="2694"/>
                  </a:lnTo>
                  <a:lnTo>
                    <a:pt x="414" y="2666"/>
                  </a:lnTo>
                  <a:lnTo>
                    <a:pt x="401" y="2640"/>
                  </a:lnTo>
                  <a:lnTo>
                    <a:pt x="391" y="2619"/>
                  </a:lnTo>
                  <a:lnTo>
                    <a:pt x="385" y="2601"/>
                  </a:lnTo>
                  <a:lnTo>
                    <a:pt x="383" y="2596"/>
                  </a:lnTo>
                  <a:lnTo>
                    <a:pt x="382" y="2590"/>
                  </a:lnTo>
                  <a:lnTo>
                    <a:pt x="382" y="2587"/>
                  </a:lnTo>
                  <a:lnTo>
                    <a:pt x="383" y="2585"/>
                  </a:lnTo>
                  <a:lnTo>
                    <a:pt x="384" y="2585"/>
                  </a:lnTo>
                  <a:lnTo>
                    <a:pt x="387" y="2586"/>
                  </a:lnTo>
                  <a:lnTo>
                    <a:pt x="390" y="2588"/>
                  </a:lnTo>
                  <a:lnTo>
                    <a:pt x="395" y="2593"/>
                  </a:lnTo>
                  <a:lnTo>
                    <a:pt x="406" y="2606"/>
                  </a:lnTo>
                  <a:lnTo>
                    <a:pt x="419" y="2624"/>
                  </a:lnTo>
                  <a:lnTo>
                    <a:pt x="434" y="2646"/>
                  </a:lnTo>
                  <a:lnTo>
                    <a:pt x="452" y="2674"/>
                  </a:lnTo>
                  <a:lnTo>
                    <a:pt x="470" y="2703"/>
                  </a:lnTo>
                  <a:lnTo>
                    <a:pt x="490" y="2735"/>
                  </a:lnTo>
                  <a:lnTo>
                    <a:pt x="509" y="2768"/>
                  </a:lnTo>
                  <a:lnTo>
                    <a:pt x="526" y="2799"/>
                  </a:lnTo>
                  <a:lnTo>
                    <a:pt x="542" y="2827"/>
                  </a:lnTo>
                  <a:lnTo>
                    <a:pt x="554" y="2852"/>
                  </a:lnTo>
                  <a:lnTo>
                    <a:pt x="564" y="2874"/>
                  </a:lnTo>
                  <a:lnTo>
                    <a:pt x="570" y="2891"/>
                  </a:lnTo>
                  <a:lnTo>
                    <a:pt x="572" y="2897"/>
                  </a:lnTo>
                  <a:lnTo>
                    <a:pt x="573" y="2903"/>
                  </a:lnTo>
                  <a:lnTo>
                    <a:pt x="573" y="2906"/>
                  </a:lnTo>
                  <a:lnTo>
                    <a:pt x="573" y="2908"/>
                  </a:lnTo>
                  <a:lnTo>
                    <a:pt x="571" y="2908"/>
                  </a:lnTo>
                  <a:lnTo>
                    <a:pt x="569" y="2907"/>
                  </a:lnTo>
                  <a:lnTo>
                    <a:pt x="566" y="2904"/>
                  </a:lnTo>
                  <a:lnTo>
                    <a:pt x="561" y="2899"/>
                  </a:lnTo>
                  <a:lnTo>
                    <a:pt x="550" y="2886"/>
                  </a:lnTo>
                  <a:lnTo>
                    <a:pt x="536" y="2869"/>
                  </a:lnTo>
                  <a:lnTo>
                    <a:pt x="521" y="2847"/>
                  </a:lnTo>
                  <a:lnTo>
                    <a:pt x="503" y="2821"/>
                  </a:lnTo>
                  <a:lnTo>
                    <a:pt x="485" y="2790"/>
                  </a:lnTo>
                  <a:lnTo>
                    <a:pt x="465" y="2758"/>
                  </a:lnTo>
                  <a:close/>
                  <a:moveTo>
                    <a:pt x="210" y="2210"/>
                  </a:moveTo>
                  <a:lnTo>
                    <a:pt x="192" y="2179"/>
                  </a:lnTo>
                  <a:lnTo>
                    <a:pt x="178" y="2151"/>
                  </a:lnTo>
                  <a:lnTo>
                    <a:pt x="164" y="2124"/>
                  </a:lnTo>
                  <a:lnTo>
                    <a:pt x="153" y="2101"/>
                  </a:lnTo>
                  <a:lnTo>
                    <a:pt x="144" y="2081"/>
                  </a:lnTo>
                  <a:lnTo>
                    <a:pt x="138" y="2065"/>
                  </a:lnTo>
                  <a:lnTo>
                    <a:pt x="137" y="2060"/>
                  </a:lnTo>
                  <a:lnTo>
                    <a:pt x="136" y="2054"/>
                  </a:lnTo>
                  <a:lnTo>
                    <a:pt x="136" y="2051"/>
                  </a:lnTo>
                  <a:lnTo>
                    <a:pt x="136" y="2050"/>
                  </a:lnTo>
                  <a:lnTo>
                    <a:pt x="138" y="2049"/>
                  </a:lnTo>
                  <a:lnTo>
                    <a:pt x="141" y="2050"/>
                  </a:lnTo>
                  <a:lnTo>
                    <a:pt x="144" y="2053"/>
                  </a:lnTo>
                  <a:lnTo>
                    <a:pt x="148" y="2057"/>
                  </a:lnTo>
                  <a:lnTo>
                    <a:pt x="157" y="2069"/>
                  </a:lnTo>
                  <a:lnTo>
                    <a:pt x="169" y="2085"/>
                  </a:lnTo>
                  <a:lnTo>
                    <a:pt x="183" y="2106"/>
                  </a:lnTo>
                  <a:lnTo>
                    <a:pt x="199" y="2131"/>
                  </a:lnTo>
                  <a:lnTo>
                    <a:pt x="215" y="2158"/>
                  </a:lnTo>
                  <a:lnTo>
                    <a:pt x="233" y="2188"/>
                  </a:lnTo>
                  <a:lnTo>
                    <a:pt x="250" y="2219"/>
                  </a:lnTo>
                  <a:lnTo>
                    <a:pt x="264" y="2247"/>
                  </a:lnTo>
                  <a:lnTo>
                    <a:pt x="279" y="2274"/>
                  </a:lnTo>
                  <a:lnTo>
                    <a:pt x="290" y="2297"/>
                  </a:lnTo>
                  <a:lnTo>
                    <a:pt x="298" y="2316"/>
                  </a:lnTo>
                  <a:lnTo>
                    <a:pt x="304" y="2333"/>
                  </a:lnTo>
                  <a:lnTo>
                    <a:pt x="306" y="2338"/>
                  </a:lnTo>
                  <a:lnTo>
                    <a:pt x="307" y="2343"/>
                  </a:lnTo>
                  <a:lnTo>
                    <a:pt x="307" y="2347"/>
                  </a:lnTo>
                  <a:lnTo>
                    <a:pt x="306" y="2348"/>
                  </a:lnTo>
                  <a:lnTo>
                    <a:pt x="305" y="2349"/>
                  </a:lnTo>
                  <a:lnTo>
                    <a:pt x="302" y="2347"/>
                  </a:lnTo>
                  <a:lnTo>
                    <a:pt x="298" y="2345"/>
                  </a:lnTo>
                  <a:lnTo>
                    <a:pt x="295" y="2340"/>
                  </a:lnTo>
                  <a:lnTo>
                    <a:pt x="285" y="2328"/>
                  </a:lnTo>
                  <a:lnTo>
                    <a:pt x="273" y="2312"/>
                  </a:lnTo>
                  <a:lnTo>
                    <a:pt x="259" y="2291"/>
                  </a:lnTo>
                  <a:lnTo>
                    <a:pt x="244" y="2267"/>
                  </a:lnTo>
                  <a:lnTo>
                    <a:pt x="227" y="2240"/>
                  </a:lnTo>
                  <a:lnTo>
                    <a:pt x="210" y="2210"/>
                  </a:lnTo>
                  <a:close/>
                  <a:moveTo>
                    <a:pt x="465" y="2589"/>
                  </a:moveTo>
                  <a:lnTo>
                    <a:pt x="482" y="2620"/>
                  </a:lnTo>
                  <a:lnTo>
                    <a:pt x="499" y="2651"/>
                  </a:lnTo>
                  <a:lnTo>
                    <a:pt x="513" y="2678"/>
                  </a:lnTo>
                  <a:lnTo>
                    <a:pt x="525" y="2702"/>
                  </a:lnTo>
                  <a:lnTo>
                    <a:pt x="535" y="2722"/>
                  </a:lnTo>
                  <a:lnTo>
                    <a:pt x="542" y="2738"/>
                  </a:lnTo>
                  <a:lnTo>
                    <a:pt x="543" y="2745"/>
                  </a:lnTo>
                  <a:lnTo>
                    <a:pt x="544" y="2749"/>
                  </a:lnTo>
                  <a:lnTo>
                    <a:pt x="544" y="2754"/>
                  </a:lnTo>
                  <a:lnTo>
                    <a:pt x="544" y="2755"/>
                  </a:lnTo>
                  <a:lnTo>
                    <a:pt x="542" y="2756"/>
                  </a:lnTo>
                  <a:lnTo>
                    <a:pt x="539" y="2755"/>
                  </a:lnTo>
                  <a:lnTo>
                    <a:pt x="536" y="2751"/>
                  </a:lnTo>
                  <a:lnTo>
                    <a:pt x="532" y="2747"/>
                  </a:lnTo>
                  <a:lnTo>
                    <a:pt x="521" y="2735"/>
                  </a:lnTo>
                  <a:lnTo>
                    <a:pt x="508" y="2717"/>
                  </a:lnTo>
                  <a:lnTo>
                    <a:pt x="493" y="2696"/>
                  </a:lnTo>
                  <a:lnTo>
                    <a:pt x="477" y="2670"/>
                  </a:lnTo>
                  <a:lnTo>
                    <a:pt x="458" y="2642"/>
                  </a:lnTo>
                  <a:lnTo>
                    <a:pt x="440" y="2611"/>
                  </a:lnTo>
                  <a:lnTo>
                    <a:pt x="422" y="2579"/>
                  </a:lnTo>
                  <a:lnTo>
                    <a:pt x="406" y="2550"/>
                  </a:lnTo>
                  <a:lnTo>
                    <a:pt x="391" y="2522"/>
                  </a:lnTo>
                  <a:lnTo>
                    <a:pt x="379" y="2497"/>
                  </a:lnTo>
                  <a:lnTo>
                    <a:pt x="370" y="2477"/>
                  </a:lnTo>
                  <a:lnTo>
                    <a:pt x="364" y="2461"/>
                  </a:lnTo>
                  <a:lnTo>
                    <a:pt x="362" y="2454"/>
                  </a:lnTo>
                  <a:lnTo>
                    <a:pt x="361" y="2449"/>
                  </a:lnTo>
                  <a:lnTo>
                    <a:pt x="361" y="2446"/>
                  </a:lnTo>
                  <a:lnTo>
                    <a:pt x="361" y="2443"/>
                  </a:lnTo>
                  <a:lnTo>
                    <a:pt x="363" y="2443"/>
                  </a:lnTo>
                  <a:lnTo>
                    <a:pt x="365" y="2445"/>
                  </a:lnTo>
                  <a:lnTo>
                    <a:pt x="368" y="2448"/>
                  </a:lnTo>
                  <a:lnTo>
                    <a:pt x="373" y="2452"/>
                  </a:lnTo>
                  <a:lnTo>
                    <a:pt x="384" y="2464"/>
                  </a:lnTo>
                  <a:lnTo>
                    <a:pt x="397" y="2482"/>
                  </a:lnTo>
                  <a:lnTo>
                    <a:pt x="411" y="2504"/>
                  </a:lnTo>
                  <a:lnTo>
                    <a:pt x="428" y="2529"/>
                  </a:lnTo>
                  <a:lnTo>
                    <a:pt x="446" y="2557"/>
                  </a:lnTo>
                  <a:lnTo>
                    <a:pt x="465" y="2589"/>
                  </a:lnTo>
                  <a:close/>
                  <a:moveTo>
                    <a:pt x="206" y="2093"/>
                  </a:moveTo>
                  <a:lnTo>
                    <a:pt x="190" y="2063"/>
                  </a:lnTo>
                  <a:lnTo>
                    <a:pt x="176" y="2036"/>
                  </a:lnTo>
                  <a:lnTo>
                    <a:pt x="162" y="2010"/>
                  </a:lnTo>
                  <a:lnTo>
                    <a:pt x="153" y="1987"/>
                  </a:lnTo>
                  <a:lnTo>
                    <a:pt x="144" y="1968"/>
                  </a:lnTo>
                  <a:lnTo>
                    <a:pt x="138" y="1953"/>
                  </a:lnTo>
                  <a:lnTo>
                    <a:pt x="137" y="1947"/>
                  </a:lnTo>
                  <a:lnTo>
                    <a:pt x="136" y="1943"/>
                  </a:lnTo>
                  <a:lnTo>
                    <a:pt x="136" y="1939"/>
                  </a:lnTo>
                  <a:lnTo>
                    <a:pt x="137" y="1937"/>
                  </a:lnTo>
                  <a:lnTo>
                    <a:pt x="138" y="1937"/>
                  </a:lnTo>
                  <a:lnTo>
                    <a:pt x="141" y="1938"/>
                  </a:lnTo>
                  <a:lnTo>
                    <a:pt x="144" y="1940"/>
                  </a:lnTo>
                  <a:lnTo>
                    <a:pt x="148" y="1945"/>
                  </a:lnTo>
                  <a:lnTo>
                    <a:pt x="157" y="1956"/>
                  </a:lnTo>
                  <a:lnTo>
                    <a:pt x="169" y="1972"/>
                  </a:lnTo>
                  <a:lnTo>
                    <a:pt x="182" y="1992"/>
                  </a:lnTo>
                  <a:lnTo>
                    <a:pt x="198" y="2015"/>
                  </a:lnTo>
                  <a:lnTo>
                    <a:pt x="213" y="2042"/>
                  </a:lnTo>
                  <a:lnTo>
                    <a:pt x="230" y="2071"/>
                  </a:lnTo>
                  <a:lnTo>
                    <a:pt x="246" y="2099"/>
                  </a:lnTo>
                  <a:lnTo>
                    <a:pt x="260" y="2127"/>
                  </a:lnTo>
                  <a:lnTo>
                    <a:pt x="273" y="2153"/>
                  </a:lnTo>
                  <a:lnTo>
                    <a:pt x="284" y="2175"/>
                  </a:lnTo>
                  <a:lnTo>
                    <a:pt x="292" y="2194"/>
                  </a:lnTo>
                  <a:lnTo>
                    <a:pt x="297" y="2209"/>
                  </a:lnTo>
                  <a:lnTo>
                    <a:pt x="298" y="2214"/>
                  </a:lnTo>
                  <a:lnTo>
                    <a:pt x="299" y="2220"/>
                  </a:lnTo>
                  <a:lnTo>
                    <a:pt x="299" y="2222"/>
                  </a:lnTo>
                  <a:lnTo>
                    <a:pt x="299" y="2224"/>
                  </a:lnTo>
                  <a:lnTo>
                    <a:pt x="297" y="2224"/>
                  </a:lnTo>
                  <a:lnTo>
                    <a:pt x="295" y="2224"/>
                  </a:lnTo>
                  <a:lnTo>
                    <a:pt x="292" y="2221"/>
                  </a:lnTo>
                  <a:lnTo>
                    <a:pt x="288" y="2218"/>
                  </a:lnTo>
                  <a:lnTo>
                    <a:pt x="279" y="2207"/>
                  </a:lnTo>
                  <a:lnTo>
                    <a:pt x="267" y="2190"/>
                  </a:lnTo>
                  <a:lnTo>
                    <a:pt x="253" y="2171"/>
                  </a:lnTo>
                  <a:lnTo>
                    <a:pt x="238" y="2148"/>
                  </a:lnTo>
                  <a:lnTo>
                    <a:pt x="223" y="2121"/>
                  </a:lnTo>
                  <a:lnTo>
                    <a:pt x="206" y="2093"/>
                  </a:lnTo>
                  <a:close/>
                  <a:moveTo>
                    <a:pt x="427" y="2479"/>
                  </a:moveTo>
                  <a:lnTo>
                    <a:pt x="409" y="2448"/>
                  </a:lnTo>
                  <a:lnTo>
                    <a:pt x="394" y="2419"/>
                  </a:lnTo>
                  <a:lnTo>
                    <a:pt x="381" y="2392"/>
                  </a:lnTo>
                  <a:lnTo>
                    <a:pt x="368" y="2369"/>
                  </a:lnTo>
                  <a:lnTo>
                    <a:pt x="360" y="2349"/>
                  </a:lnTo>
                  <a:lnTo>
                    <a:pt x="354" y="2333"/>
                  </a:lnTo>
                  <a:lnTo>
                    <a:pt x="352" y="2327"/>
                  </a:lnTo>
                  <a:lnTo>
                    <a:pt x="351" y="2323"/>
                  </a:lnTo>
                  <a:lnTo>
                    <a:pt x="351" y="2319"/>
                  </a:lnTo>
                  <a:lnTo>
                    <a:pt x="352" y="2317"/>
                  </a:lnTo>
                  <a:lnTo>
                    <a:pt x="354" y="2316"/>
                  </a:lnTo>
                  <a:lnTo>
                    <a:pt x="356" y="2317"/>
                  </a:lnTo>
                  <a:lnTo>
                    <a:pt x="360" y="2321"/>
                  </a:lnTo>
                  <a:lnTo>
                    <a:pt x="364" y="2324"/>
                  </a:lnTo>
                  <a:lnTo>
                    <a:pt x="374" y="2336"/>
                  </a:lnTo>
                  <a:lnTo>
                    <a:pt x="386" y="2352"/>
                  </a:lnTo>
                  <a:lnTo>
                    <a:pt x="400" y="2373"/>
                  </a:lnTo>
                  <a:lnTo>
                    <a:pt x="417" y="2399"/>
                  </a:lnTo>
                  <a:lnTo>
                    <a:pt x="433" y="2426"/>
                  </a:lnTo>
                  <a:lnTo>
                    <a:pt x="451" y="2456"/>
                  </a:lnTo>
                  <a:lnTo>
                    <a:pt x="468" y="2486"/>
                  </a:lnTo>
                  <a:lnTo>
                    <a:pt x="484" y="2515"/>
                  </a:lnTo>
                  <a:lnTo>
                    <a:pt x="498" y="2541"/>
                  </a:lnTo>
                  <a:lnTo>
                    <a:pt x="509" y="2565"/>
                  </a:lnTo>
                  <a:lnTo>
                    <a:pt x="517" y="2585"/>
                  </a:lnTo>
                  <a:lnTo>
                    <a:pt x="524" y="2600"/>
                  </a:lnTo>
                  <a:lnTo>
                    <a:pt x="525" y="2607"/>
                  </a:lnTo>
                  <a:lnTo>
                    <a:pt x="526" y="2611"/>
                  </a:lnTo>
                  <a:lnTo>
                    <a:pt x="526" y="2614"/>
                  </a:lnTo>
                  <a:lnTo>
                    <a:pt x="526" y="2617"/>
                  </a:lnTo>
                  <a:lnTo>
                    <a:pt x="524" y="2617"/>
                  </a:lnTo>
                  <a:lnTo>
                    <a:pt x="522" y="2616"/>
                  </a:lnTo>
                  <a:lnTo>
                    <a:pt x="519" y="2613"/>
                  </a:lnTo>
                  <a:lnTo>
                    <a:pt x="514" y="2609"/>
                  </a:lnTo>
                  <a:lnTo>
                    <a:pt x="504" y="2597"/>
                  </a:lnTo>
                  <a:lnTo>
                    <a:pt x="491" y="2580"/>
                  </a:lnTo>
                  <a:lnTo>
                    <a:pt x="477" y="2560"/>
                  </a:lnTo>
                  <a:lnTo>
                    <a:pt x="462" y="2536"/>
                  </a:lnTo>
                  <a:lnTo>
                    <a:pt x="444" y="2508"/>
                  </a:lnTo>
                  <a:lnTo>
                    <a:pt x="427" y="2479"/>
                  </a:lnTo>
                  <a:close/>
                  <a:moveTo>
                    <a:pt x="214" y="1986"/>
                  </a:moveTo>
                  <a:lnTo>
                    <a:pt x="199" y="1959"/>
                  </a:lnTo>
                  <a:lnTo>
                    <a:pt x="184" y="1933"/>
                  </a:lnTo>
                  <a:lnTo>
                    <a:pt x="172" y="1907"/>
                  </a:lnTo>
                  <a:lnTo>
                    <a:pt x="162" y="1887"/>
                  </a:lnTo>
                  <a:lnTo>
                    <a:pt x="155" y="1868"/>
                  </a:lnTo>
                  <a:lnTo>
                    <a:pt x="149" y="1853"/>
                  </a:lnTo>
                  <a:lnTo>
                    <a:pt x="148" y="1847"/>
                  </a:lnTo>
                  <a:lnTo>
                    <a:pt x="147" y="1843"/>
                  </a:lnTo>
                  <a:lnTo>
                    <a:pt x="147" y="1840"/>
                  </a:lnTo>
                  <a:lnTo>
                    <a:pt x="148" y="1838"/>
                  </a:lnTo>
                  <a:lnTo>
                    <a:pt x="149" y="1837"/>
                  </a:lnTo>
                  <a:lnTo>
                    <a:pt x="153" y="1838"/>
                  </a:lnTo>
                  <a:lnTo>
                    <a:pt x="155" y="1841"/>
                  </a:lnTo>
                  <a:lnTo>
                    <a:pt x="159" y="1845"/>
                  </a:lnTo>
                  <a:lnTo>
                    <a:pt x="168" y="1856"/>
                  </a:lnTo>
                  <a:lnTo>
                    <a:pt x="179" y="1871"/>
                  </a:lnTo>
                  <a:lnTo>
                    <a:pt x="192" y="1890"/>
                  </a:lnTo>
                  <a:lnTo>
                    <a:pt x="206" y="1913"/>
                  </a:lnTo>
                  <a:lnTo>
                    <a:pt x="222" y="1938"/>
                  </a:lnTo>
                  <a:lnTo>
                    <a:pt x="237" y="1966"/>
                  </a:lnTo>
                  <a:lnTo>
                    <a:pt x="252" y="1994"/>
                  </a:lnTo>
                  <a:lnTo>
                    <a:pt x="267" y="2020"/>
                  </a:lnTo>
                  <a:lnTo>
                    <a:pt x="279" y="2044"/>
                  </a:lnTo>
                  <a:lnTo>
                    <a:pt x="288" y="2066"/>
                  </a:lnTo>
                  <a:lnTo>
                    <a:pt x="296" y="2085"/>
                  </a:lnTo>
                  <a:lnTo>
                    <a:pt x="302" y="2099"/>
                  </a:lnTo>
                  <a:lnTo>
                    <a:pt x="304" y="2105"/>
                  </a:lnTo>
                  <a:lnTo>
                    <a:pt x="304" y="2109"/>
                  </a:lnTo>
                  <a:lnTo>
                    <a:pt x="304" y="2112"/>
                  </a:lnTo>
                  <a:lnTo>
                    <a:pt x="304" y="2115"/>
                  </a:lnTo>
                  <a:lnTo>
                    <a:pt x="302" y="2115"/>
                  </a:lnTo>
                  <a:lnTo>
                    <a:pt x="299" y="2114"/>
                  </a:lnTo>
                  <a:lnTo>
                    <a:pt x="296" y="2111"/>
                  </a:lnTo>
                  <a:lnTo>
                    <a:pt x="293" y="2108"/>
                  </a:lnTo>
                  <a:lnTo>
                    <a:pt x="284" y="2097"/>
                  </a:lnTo>
                  <a:lnTo>
                    <a:pt x="272" y="2082"/>
                  </a:lnTo>
                  <a:lnTo>
                    <a:pt x="260" y="2062"/>
                  </a:lnTo>
                  <a:lnTo>
                    <a:pt x="246" y="2040"/>
                  </a:lnTo>
                  <a:lnTo>
                    <a:pt x="230" y="2015"/>
                  </a:lnTo>
                  <a:lnTo>
                    <a:pt x="214" y="1986"/>
                  </a:lnTo>
                  <a:close/>
                  <a:moveTo>
                    <a:pt x="424" y="2359"/>
                  </a:moveTo>
                  <a:lnTo>
                    <a:pt x="408" y="2329"/>
                  </a:lnTo>
                  <a:lnTo>
                    <a:pt x="393" y="2301"/>
                  </a:lnTo>
                  <a:lnTo>
                    <a:pt x="379" y="2276"/>
                  </a:lnTo>
                  <a:lnTo>
                    <a:pt x="368" y="2253"/>
                  </a:lnTo>
                  <a:lnTo>
                    <a:pt x="361" y="2234"/>
                  </a:lnTo>
                  <a:lnTo>
                    <a:pt x="355" y="2219"/>
                  </a:lnTo>
                  <a:lnTo>
                    <a:pt x="353" y="2212"/>
                  </a:lnTo>
                  <a:lnTo>
                    <a:pt x="353" y="2208"/>
                  </a:lnTo>
                  <a:lnTo>
                    <a:pt x="353" y="2205"/>
                  </a:lnTo>
                  <a:lnTo>
                    <a:pt x="353" y="2202"/>
                  </a:lnTo>
                  <a:lnTo>
                    <a:pt x="355" y="2202"/>
                  </a:lnTo>
                  <a:lnTo>
                    <a:pt x="358" y="2203"/>
                  </a:lnTo>
                  <a:lnTo>
                    <a:pt x="361" y="2206"/>
                  </a:lnTo>
                  <a:lnTo>
                    <a:pt x="365" y="2210"/>
                  </a:lnTo>
                  <a:lnTo>
                    <a:pt x="375" y="2221"/>
                  </a:lnTo>
                  <a:lnTo>
                    <a:pt x="387" y="2237"/>
                  </a:lnTo>
                  <a:lnTo>
                    <a:pt x="400" y="2257"/>
                  </a:lnTo>
                  <a:lnTo>
                    <a:pt x="416" y="2280"/>
                  </a:lnTo>
                  <a:lnTo>
                    <a:pt x="432" y="2306"/>
                  </a:lnTo>
                  <a:lnTo>
                    <a:pt x="450" y="2336"/>
                  </a:lnTo>
                  <a:lnTo>
                    <a:pt x="466" y="2365"/>
                  </a:lnTo>
                  <a:lnTo>
                    <a:pt x="480" y="2393"/>
                  </a:lnTo>
                  <a:lnTo>
                    <a:pt x="493" y="2418"/>
                  </a:lnTo>
                  <a:lnTo>
                    <a:pt x="504" y="2440"/>
                  </a:lnTo>
                  <a:lnTo>
                    <a:pt x="512" y="2460"/>
                  </a:lnTo>
                  <a:lnTo>
                    <a:pt x="517" y="2475"/>
                  </a:lnTo>
                  <a:lnTo>
                    <a:pt x="520" y="2481"/>
                  </a:lnTo>
                  <a:lnTo>
                    <a:pt x="521" y="2485"/>
                  </a:lnTo>
                  <a:lnTo>
                    <a:pt x="521" y="2488"/>
                  </a:lnTo>
                  <a:lnTo>
                    <a:pt x="520" y="2491"/>
                  </a:lnTo>
                  <a:lnTo>
                    <a:pt x="517" y="2491"/>
                  </a:lnTo>
                  <a:lnTo>
                    <a:pt x="515" y="2489"/>
                  </a:lnTo>
                  <a:lnTo>
                    <a:pt x="512" y="2487"/>
                  </a:lnTo>
                  <a:lnTo>
                    <a:pt x="509" y="2484"/>
                  </a:lnTo>
                  <a:lnTo>
                    <a:pt x="499" y="2472"/>
                  </a:lnTo>
                  <a:lnTo>
                    <a:pt x="487" y="2457"/>
                  </a:lnTo>
                  <a:lnTo>
                    <a:pt x="473" y="2437"/>
                  </a:lnTo>
                  <a:lnTo>
                    <a:pt x="457" y="2414"/>
                  </a:lnTo>
                  <a:lnTo>
                    <a:pt x="441" y="2388"/>
                  </a:lnTo>
                  <a:lnTo>
                    <a:pt x="424" y="2359"/>
                  </a:lnTo>
                  <a:close/>
                  <a:moveTo>
                    <a:pt x="318" y="2016"/>
                  </a:moveTo>
                  <a:lnTo>
                    <a:pt x="316" y="2016"/>
                  </a:lnTo>
                  <a:lnTo>
                    <a:pt x="314" y="2015"/>
                  </a:lnTo>
                  <a:lnTo>
                    <a:pt x="311" y="2013"/>
                  </a:lnTo>
                  <a:lnTo>
                    <a:pt x="307" y="2009"/>
                  </a:lnTo>
                  <a:lnTo>
                    <a:pt x="298" y="2000"/>
                  </a:lnTo>
                  <a:lnTo>
                    <a:pt x="288" y="1984"/>
                  </a:lnTo>
                  <a:lnTo>
                    <a:pt x="275" y="1967"/>
                  </a:lnTo>
                  <a:lnTo>
                    <a:pt x="262" y="1945"/>
                  </a:lnTo>
                  <a:lnTo>
                    <a:pt x="247" y="1921"/>
                  </a:lnTo>
                  <a:lnTo>
                    <a:pt x="231" y="1893"/>
                  </a:lnTo>
                  <a:lnTo>
                    <a:pt x="217" y="1867"/>
                  </a:lnTo>
                  <a:lnTo>
                    <a:pt x="204" y="1842"/>
                  </a:lnTo>
                  <a:lnTo>
                    <a:pt x="193" y="1818"/>
                  </a:lnTo>
                  <a:lnTo>
                    <a:pt x="183" y="1797"/>
                  </a:lnTo>
                  <a:lnTo>
                    <a:pt x="176" y="1779"/>
                  </a:lnTo>
                  <a:lnTo>
                    <a:pt x="171" y="1765"/>
                  </a:lnTo>
                  <a:lnTo>
                    <a:pt x="169" y="1759"/>
                  </a:lnTo>
                  <a:lnTo>
                    <a:pt x="169" y="1755"/>
                  </a:lnTo>
                  <a:lnTo>
                    <a:pt x="169" y="1752"/>
                  </a:lnTo>
                  <a:lnTo>
                    <a:pt x="170" y="1751"/>
                  </a:lnTo>
                  <a:lnTo>
                    <a:pt x="171" y="1750"/>
                  </a:lnTo>
                  <a:lnTo>
                    <a:pt x="173" y="1751"/>
                  </a:lnTo>
                  <a:lnTo>
                    <a:pt x="177" y="1753"/>
                  </a:lnTo>
                  <a:lnTo>
                    <a:pt x="180" y="1756"/>
                  </a:lnTo>
                  <a:lnTo>
                    <a:pt x="189" y="1767"/>
                  </a:lnTo>
                  <a:lnTo>
                    <a:pt x="200" y="1781"/>
                  </a:lnTo>
                  <a:lnTo>
                    <a:pt x="212" y="1800"/>
                  </a:lnTo>
                  <a:lnTo>
                    <a:pt x="226" y="1821"/>
                  </a:lnTo>
                  <a:lnTo>
                    <a:pt x="240" y="1846"/>
                  </a:lnTo>
                  <a:lnTo>
                    <a:pt x="256" y="1872"/>
                  </a:lnTo>
                  <a:lnTo>
                    <a:pt x="270" y="1899"/>
                  </a:lnTo>
                  <a:lnTo>
                    <a:pt x="283" y="1925"/>
                  </a:lnTo>
                  <a:lnTo>
                    <a:pt x="295" y="1948"/>
                  </a:lnTo>
                  <a:lnTo>
                    <a:pt x="305" y="1970"/>
                  </a:lnTo>
                  <a:lnTo>
                    <a:pt x="311" y="1987"/>
                  </a:lnTo>
                  <a:lnTo>
                    <a:pt x="317" y="2002"/>
                  </a:lnTo>
                  <a:lnTo>
                    <a:pt x="318" y="2007"/>
                  </a:lnTo>
                  <a:lnTo>
                    <a:pt x="319" y="2010"/>
                  </a:lnTo>
                  <a:lnTo>
                    <a:pt x="319" y="2014"/>
                  </a:lnTo>
                  <a:lnTo>
                    <a:pt x="318" y="2016"/>
                  </a:lnTo>
                  <a:close/>
                  <a:moveTo>
                    <a:pt x="433" y="2251"/>
                  </a:moveTo>
                  <a:lnTo>
                    <a:pt x="418" y="2223"/>
                  </a:lnTo>
                  <a:lnTo>
                    <a:pt x="404" y="2196"/>
                  </a:lnTo>
                  <a:lnTo>
                    <a:pt x="391" y="2172"/>
                  </a:lnTo>
                  <a:lnTo>
                    <a:pt x="381" y="2150"/>
                  </a:lnTo>
                  <a:lnTo>
                    <a:pt x="373" y="2131"/>
                  </a:lnTo>
                  <a:lnTo>
                    <a:pt x="367" y="2117"/>
                  </a:lnTo>
                  <a:lnTo>
                    <a:pt x="366" y="2111"/>
                  </a:lnTo>
                  <a:lnTo>
                    <a:pt x="365" y="2106"/>
                  </a:lnTo>
                  <a:lnTo>
                    <a:pt x="365" y="2104"/>
                  </a:lnTo>
                  <a:lnTo>
                    <a:pt x="366" y="2101"/>
                  </a:lnTo>
                  <a:lnTo>
                    <a:pt x="368" y="2100"/>
                  </a:lnTo>
                  <a:lnTo>
                    <a:pt x="371" y="2101"/>
                  </a:lnTo>
                  <a:lnTo>
                    <a:pt x="374" y="2104"/>
                  </a:lnTo>
                  <a:lnTo>
                    <a:pt x="377" y="2108"/>
                  </a:lnTo>
                  <a:lnTo>
                    <a:pt x="387" y="2118"/>
                  </a:lnTo>
                  <a:lnTo>
                    <a:pt x="398" y="2133"/>
                  </a:lnTo>
                  <a:lnTo>
                    <a:pt x="411" y="2153"/>
                  </a:lnTo>
                  <a:lnTo>
                    <a:pt x="425" y="2175"/>
                  </a:lnTo>
                  <a:lnTo>
                    <a:pt x="442" y="2201"/>
                  </a:lnTo>
                  <a:lnTo>
                    <a:pt x="458" y="2229"/>
                  </a:lnTo>
                  <a:lnTo>
                    <a:pt x="474" y="2257"/>
                  </a:lnTo>
                  <a:lnTo>
                    <a:pt x="488" y="2283"/>
                  </a:lnTo>
                  <a:lnTo>
                    <a:pt x="500" y="2308"/>
                  </a:lnTo>
                  <a:lnTo>
                    <a:pt x="511" y="2329"/>
                  </a:lnTo>
                  <a:lnTo>
                    <a:pt x="519" y="2348"/>
                  </a:lnTo>
                  <a:lnTo>
                    <a:pt x="524" y="2363"/>
                  </a:lnTo>
                  <a:lnTo>
                    <a:pt x="525" y="2369"/>
                  </a:lnTo>
                  <a:lnTo>
                    <a:pt x="526" y="2373"/>
                  </a:lnTo>
                  <a:lnTo>
                    <a:pt x="526" y="2377"/>
                  </a:lnTo>
                  <a:lnTo>
                    <a:pt x="525" y="2379"/>
                  </a:lnTo>
                  <a:lnTo>
                    <a:pt x="523" y="2379"/>
                  </a:lnTo>
                  <a:lnTo>
                    <a:pt x="521" y="2378"/>
                  </a:lnTo>
                  <a:lnTo>
                    <a:pt x="517" y="2375"/>
                  </a:lnTo>
                  <a:lnTo>
                    <a:pt x="514" y="2372"/>
                  </a:lnTo>
                  <a:lnTo>
                    <a:pt x="504" y="2361"/>
                  </a:lnTo>
                  <a:lnTo>
                    <a:pt x="493" y="2346"/>
                  </a:lnTo>
                  <a:lnTo>
                    <a:pt x="480" y="2326"/>
                  </a:lnTo>
                  <a:lnTo>
                    <a:pt x="465" y="2304"/>
                  </a:lnTo>
                  <a:lnTo>
                    <a:pt x="450" y="2279"/>
                  </a:lnTo>
                  <a:lnTo>
                    <a:pt x="433" y="2251"/>
                  </a:lnTo>
                  <a:close/>
                  <a:moveTo>
                    <a:pt x="103" y="1464"/>
                  </a:moveTo>
                  <a:lnTo>
                    <a:pt x="116" y="1489"/>
                  </a:lnTo>
                  <a:lnTo>
                    <a:pt x="128" y="1512"/>
                  </a:lnTo>
                  <a:lnTo>
                    <a:pt x="138" y="1534"/>
                  </a:lnTo>
                  <a:lnTo>
                    <a:pt x="147" y="1553"/>
                  </a:lnTo>
                  <a:lnTo>
                    <a:pt x="154" y="1570"/>
                  </a:lnTo>
                  <a:lnTo>
                    <a:pt x="158" y="1582"/>
                  </a:lnTo>
                  <a:lnTo>
                    <a:pt x="159" y="1587"/>
                  </a:lnTo>
                  <a:lnTo>
                    <a:pt x="159" y="1592"/>
                  </a:lnTo>
                  <a:lnTo>
                    <a:pt x="159" y="1594"/>
                  </a:lnTo>
                  <a:lnTo>
                    <a:pt x="158" y="1596"/>
                  </a:lnTo>
                  <a:lnTo>
                    <a:pt x="157" y="1596"/>
                  </a:lnTo>
                  <a:lnTo>
                    <a:pt x="155" y="1595"/>
                  </a:lnTo>
                  <a:lnTo>
                    <a:pt x="153" y="1594"/>
                  </a:lnTo>
                  <a:lnTo>
                    <a:pt x="149" y="1591"/>
                  </a:lnTo>
                  <a:lnTo>
                    <a:pt x="141" y="1581"/>
                  </a:lnTo>
                  <a:lnTo>
                    <a:pt x="131" y="1568"/>
                  </a:lnTo>
                  <a:lnTo>
                    <a:pt x="120" y="1550"/>
                  </a:lnTo>
                  <a:lnTo>
                    <a:pt x="108" y="1530"/>
                  </a:lnTo>
                  <a:lnTo>
                    <a:pt x="95" y="1508"/>
                  </a:lnTo>
                  <a:lnTo>
                    <a:pt x="80" y="1484"/>
                  </a:lnTo>
                  <a:lnTo>
                    <a:pt x="67" y="1459"/>
                  </a:lnTo>
                  <a:lnTo>
                    <a:pt x="56" y="1435"/>
                  </a:lnTo>
                  <a:lnTo>
                    <a:pt x="45" y="1414"/>
                  </a:lnTo>
                  <a:lnTo>
                    <a:pt x="38" y="1394"/>
                  </a:lnTo>
                  <a:lnTo>
                    <a:pt x="31" y="1378"/>
                  </a:lnTo>
                  <a:lnTo>
                    <a:pt x="27" y="1365"/>
                  </a:lnTo>
                  <a:lnTo>
                    <a:pt x="25" y="1361"/>
                  </a:lnTo>
                  <a:lnTo>
                    <a:pt x="24" y="1356"/>
                  </a:lnTo>
                  <a:lnTo>
                    <a:pt x="25" y="1354"/>
                  </a:lnTo>
                  <a:lnTo>
                    <a:pt x="25" y="1352"/>
                  </a:lnTo>
                  <a:lnTo>
                    <a:pt x="28" y="1352"/>
                  </a:lnTo>
                  <a:lnTo>
                    <a:pt x="30" y="1352"/>
                  </a:lnTo>
                  <a:lnTo>
                    <a:pt x="32" y="1354"/>
                  </a:lnTo>
                  <a:lnTo>
                    <a:pt x="35" y="1357"/>
                  </a:lnTo>
                  <a:lnTo>
                    <a:pt x="43" y="1367"/>
                  </a:lnTo>
                  <a:lnTo>
                    <a:pt x="53" y="1380"/>
                  </a:lnTo>
                  <a:lnTo>
                    <a:pt x="64" y="1397"/>
                  </a:lnTo>
                  <a:lnTo>
                    <a:pt x="77" y="1416"/>
                  </a:lnTo>
                  <a:lnTo>
                    <a:pt x="89" y="1439"/>
                  </a:lnTo>
                  <a:lnTo>
                    <a:pt x="103" y="1464"/>
                  </a:lnTo>
                  <a:close/>
                  <a:moveTo>
                    <a:pt x="343" y="1929"/>
                  </a:moveTo>
                  <a:lnTo>
                    <a:pt x="342" y="1930"/>
                  </a:lnTo>
                  <a:lnTo>
                    <a:pt x="340" y="1929"/>
                  </a:lnTo>
                  <a:lnTo>
                    <a:pt x="337" y="1927"/>
                  </a:lnTo>
                  <a:lnTo>
                    <a:pt x="333" y="1924"/>
                  </a:lnTo>
                  <a:lnTo>
                    <a:pt x="325" y="1914"/>
                  </a:lnTo>
                  <a:lnTo>
                    <a:pt x="315" y="1900"/>
                  </a:lnTo>
                  <a:lnTo>
                    <a:pt x="303" y="1882"/>
                  </a:lnTo>
                  <a:lnTo>
                    <a:pt x="288" y="1861"/>
                  </a:lnTo>
                  <a:lnTo>
                    <a:pt x="275" y="1838"/>
                  </a:lnTo>
                  <a:lnTo>
                    <a:pt x="260" y="1813"/>
                  </a:lnTo>
                  <a:lnTo>
                    <a:pt x="246" y="1787"/>
                  </a:lnTo>
                  <a:lnTo>
                    <a:pt x="234" y="1763"/>
                  </a:lnTo>
                  <a:lnTo>
                    <a:pt x="223" y="1740"/>
                  </a:lnTo>
                  <a:lnTo>
                    <a:pt x="214" y="1719"/>
                  </a:lnTo>
                  <a:lnTo>
                    <a:pt x="207" y="1702"/>
                  </a:lnTo>
                  <a:lnTo>
                    <a:pt x="202" y="1688"/>
                  </a:lnTo>
                  <a:lnTo>
                    <a:pt x="201" y="1683"/>
                  </a:lnTo>
                  <a:lnTo>
                    <a:pt x="201" y="1679"/>
                  </a:lnTo>
                  <a:lnTo>
                    <a:pt x="201" y="1676"/>
                  </a:lnTo>
                  <a:lnTo>
                    <a:pt x="202" y="1674"/>
                  </a:lnTo>
                  <a:lnTo>
                    <a:pt x="203" y="1674"/>
                  </a:lnTo>
                  <a:lnTo>
                    <a:pt x="205" y="1675"/>
                  </a:lnTo>
                  <a:lnTo>
                    <a:pt x="208" y="1677"/>
                  </a:lnTo>
                  <a:lnTo>
                    <a:pt x="212" y="1679"/>
                  </a:lnTo>
                  <a:lnTo>
                    <a:pt x="221" y="1690"/>
                  </a:lnTo>
                  <a:lnTo>
                    <a:pt x="230" y="1704"/>
                  </a:lnTo>
                  <a:lnTo>
                    <a:pt x="242" y="1721"/>
                  </a:lnTo>
                  <a:lnTo>
                    <a:pt x="256" y="1742"/>
                  </a:lnTo>
                  <a:lnTo>
                    <a:pt x="270" y="1765"/>
                  </a:lnTo>
                  <a:lnTo>
                    <a:pt x="284" y="1791"/>
                  </a:lnTo>
                  <a:lnTo>
                    <a:pt x="298" y="1816"/>
                  </a:lnTo>
                  <a:lnTo>
                    <a:pt x="310" y="1842"/>
                  </a:lnTo>
                  <a:lnTo>
                    <a:pt x="321" y="1865"/>
                  </a:lnTo>
                  <a:lnTo>
                    <a:pt x="331" y="1884"/>
                  </a:lnTo>
                  <a:lnTo>
                    <a:pt x="338" y="1902"/>
                  </a:lnTo>
                  <a:lnTo>
                    <a:pt x="342" y="1915"/>
                  </a:lnTo>
                  <a:lnTo>
                    <a:pt x="344" y="1921"/>
                  </a:lnTo>
                  <a:lnTo>
                    <a:pt x="344" y="1925"/>
                  </a:lnTo>
                  <a:lnTo>
                    <a:pt x="344" y="1928"/>
                  </a:lnTo>
                  <a:lnTo>
                    <a:pt x="343" y="1929"/>
                  </a:lnTo>
                  <a:close/>
                  <a:moveTo>
                    <a:pt x="542" y="2278"/>
                  </a:moveTo>
                  <a:lnTo>
                    <a:pt x="539" y="2278"/>
                  </a:lnTo>
                  <a:lnTo>
                    <a:pt x="537" y="2277"/>
                  </a:lnTo>
                  <a:lnTo>
                    <a:pt x="534" y="2275"/>
                  </a:lnTo>
                  <a:lnTo>
                    <a:pt x="531" y="2271"/>
                  </a:lnTo>
                  <a:lnTo>
                    <a:pt x="522" y="2262"/>
                  </a:lnTo>
                  <a:lnTo>
                    <a:pt x="511" y="2246"/>
                  </a:lnTo>
                  <a:lnTo>
                    <a:pt x="498" y="2229"/>
                  </a:lnTo>
                  <a:lnTo>
                    <a:pt x="484" y="2207"/>
                  </a:lnTo>
                  <a:lnTo>
                    <a:pt x="469" y="2183"/>
                  </a:lnTo>
                  <a:lnTo>
                    <a:pt x="453" y="2155"/>
                  </a:lnTo>
                  <a:lnTo>
                    <a:pt x="438" y="2129"/>
                  </a:lnTo>
                  <a:lnTo>
                    <a:pt x="424" y="2103"/>
                  </a:lnTo>
                  <a:lnTo>
                    <a:pt x="412" y="2080"/>
                  </a:lnTo>
                  <a:lnTo>
                    <a:pt x="404" y="2059"/>
                  </a:lnTo>
                  <a:lnTo>
                    <a:pt x="396" y="2040"/>
                  </a:lnTo>
                  <a:lnTo>
                    <a:pt x="390" y="2026"/>
                  </a:lnTo>
                  <a:lnTo>
                    <a:pt x="389" y="2020"/>
                  </a:lnTo>
                  <a:lnTo>
                    <a:pt x="388" y="2016"/>
                  </a:lnTo>
                  <a:lnTo>
                    <a:pt x="388" y="2013"/>
                  </a:lnTo>
                  <a:lnTo>
                    <a:pt x="389" y="2012"/>
                  </a:lnTo>
                  <a:lnTo>
                    <a:pt x="391" y="2010"/>
                  </a:lnTo>
                  <a:lnTo>
                    <a:pt x="394" y="2012"/>
                  </a:lnTo>
                  <a:lnTo>
                    <a:pt x="397" y="2014"/>
                  </a:lnTo>
                  <a:lnTo>
                    <a:pt x="400" y="2017"/>
                  </a:lnTo>
                  <a:lnTo>
                    <a:pt x="409" y="2028"/>
                  </a:lnTo>
                  <a:lnTo>
                    <a:pt x="420" y="2042"/>
                  </a:lnTo>
                  <a:lnTo>
                    <a:pt x="433" y="2061"/>
                  </a:lnTo>
                  <a:lnTo>
                    <a:pt x="447" y="2082"/>
                  </a:lnTo>
                  <a:lnTo>
                    <a:pt x="462" y="2106"/>
                  </a:lnTo>
                  <a:lnTo>
                    <a:pt x="477" y="2132"/>
                  </a:lnTo>
                  <a:lnTo>
                    <a:pt x="492" y="2160"/>
                  </a:lnTo>
                  <a:lnTo>
                    <a:pt x="507" y="2186"/>
                  </a:lnTo>
                  <a:lnTo>
                    <a:pt x="519" y="2209"/>
                  </a:lnTo>
                  <a:lnTo>
                    <a:pt x="528" y="2231"/>
                  </a:lnTo>
                  <a:lnTo>
                    <a:pt x="535" y="2248"/>
                  </a:lnTo>
                  <a:lnTo>
                    <a:pt x="541" y="2263"/>
                  </a:lnTo>
                  <a:lnTo>
                    <a:pt x="542" y="2268"/>
                  </a:lnTo>
                  <a:lnTo>
                    <a:pt x="543" y="2272"/>
                  </a:lnTo>
                  <a:lnTo>
                    <a:pt x="543" y="2276"/>
                  </a:lnTo>
                  <a:lnTo>
                    <a:pt x="542" y="2278"/>
                  </a:lnTo>
                  <a:close/>
                  <a:moveTo>
                    <a:pt x="149" y="1407"/>
                  </a:moveTo>
                  <a:lnTo>
                    <a:pt x="162" y="1431"/>
                  </a:lnTo>
                  <a:lnTo>
                    <a:pt x="173" y="1453"/>
                  </a:lnTo>
                  <a:lnTo>
                    <a:pt x="183" y="1473"/>
                  </a:lnTo>
                  <a:lnTo>
                    <a:pt x="191" y="1492"/>
                  </a:lnTo>
                  <a:lnTo>
                    <a:pt x="198" y="1508"/>
                  </a:lnTo>
                  <a:lnTo>
                    <a:pt x="201" y="1521"/>
                  </a:lnTo>
                  <a:lnTo>
                    <a:pt x="202" y="1525"/>
                  </a:lnTo>
                  <a:lnTo>
                    <a:pt x="203" y="1529"/>
                  </a:lnTo>
                  <a:lnTo>
                    <a:pt x="203" y="1533"/>
                  </a:lnTo>
                  <a:lnTo>
                    <a:pt x="202" y="1534"/>
                  </a:lnTo>
                  <a:lnTo>
                    <a:pt x="201" y="1535"/>
                  </a:lnTo>
                  <a:lnTo>
                    <a:pt x="199" y="1534"/>
                  </a:lnTo>
                  <a:lnTo>
                    <a:pt x="195" y="1532"/>
                  </a:lnTo>
                  <a:lnTo>
                    <a:pt x="192" y="1528"/>
                  </a:lnTo>
                  <a:lnTo>
                    <a:pt x="184" y="1519"/>
                  </a:lnTo>
                  <a:lnTo>
                    <a:pt x="176" y="1506"/>
                  </a:lnTo>
                  <a:lnTo>
                    <a:pt x="165" y="1491"/>
                  </a:lnTo>
                  <a:lnTo>
                    <a:pt x="153" y="1472"/>
                  </a:lnTo>
                  <a:lnTo>
                    <a:pt x="141" y="1450"/>
                  </a:lnTo>
                  <a:lnTo>
                    <a:pt x="127" y="1427"/>
                  </a:lnTo>
                  <a:lnTo>
                    <a:pt x="114" y="1403"/>
                  </a:lnTo>
                  <a:lnTo>
                    <a:pt x="103" y="1380"/>
                  </a:lnTo>
                  <a:lnTo>
                    <a:pt x="93" y="1359"/>
                  </a:lnTo>
                  <a:lnTo>
                    <a:pt x="86" y="1341"/>
                  </a:lnTo>
                  <a:lnTo>
                    <a:pt x="79" y="1325"/>
                  </a:lnTo>
                  <a:lnTo>
                    <a:pt x="76" y="1312"/>
                  </a:lnTo>
                  <a:lnTo>
                    <a:pt x="75" y="1308"/>
                  </a:lnTo>
                  <a:lnTo>
                    <a:pt x="74" y="1304"/>
                  </a:lnTo>
                  <a:lnTo>
                    <a:pt x="74" y="1301"/>
                  </a:lnTo>
                  <a:lnTo>
                    <a:pt x="75" y="1299"/>
                  </a:lnTo>
                  <a:lnTo>
                    <a:pt x="76" y="1299"/>
                  </a:lnTo>
                  <a:lnTo>
                    <a:pt x="78" y="1299"/>
                  </a:lnTo>
                  <a:lnTo>
                    <a:pt x="80" y="1301"/>
                  </a:lnTo>
                  <a:lnTo>
                    <a:pt x="84" y="1305"/>
                  </a:lnTo>
                  <a:lnTo>
                    <a:pt x="91" y="1313"/>
                  </a:lnTo>
                  <a:lnTo>
                    <a:pt x="101" y="1327"/>
                  </a:lnTo>
                  <a:lnTo>
                    <a:pt x="112" y="1342"/>
                  </a:lnTo>
                  <a:lnTo>
                    <a:pt x="124" y="1362"/>
                  </a:lnTo>
                  <a:lnTo>
                    <a:pt x="136" y="1384"/>
                  </a:lnTo>
                  <a:lnTo>
                    <a:pt x="149" y="1407"/>
                  </a:lnTo>
                  <a:close/>
                  <a:moveTo>
                    <a:pt x="379" y="1855"/>
                  </a:moveTo>
                  <a:lnTo>
                    <a:pt x="377" y="1855"/>
                  </a:lnTo>
                  <a:lnTo>
                    <a:pt x="375" y="1854"/>
                  </a:lnTo>
                  <a:lnTo>
                    <a:pt x="373" y="1853"/>
                  </a:lnTo>
                  <a:lnTo>
                    <a:pt x="370" y="1849"/>
                  </a:lnTo>
                  <a:lnTo>
                    <a:pt x="361" y="1840"/>
                  </a:lnTo>
                  <a:lnTo>
                    <a:pt x="351" y="1826"/>
                  </a:lnTo>
                  <a:lnTo>
                    <a:pt x="340" y="1809"/>
                  </a:lnTo>
                  <a:lnTo>
                    <a:pt x="327" y="1789"/>
                  </a:lnTo>
                  <a:lnTo>
                    <a:pt x="314" y="1767"/>
                  </a:lnTo>
                  <a:lnTo>
                    <a:pt x="299" y="1742"/>
                  </a:lnTo>
                  <a:lnTo>
                    <a:pt x="285" y="1718"/>
                  </a:lnTo>
                  <a:lnTo>
                    <a:pt x="273" y="1694"/>
                  </a:lnTo>
                  <a:lnTo>
                    <a:pt x="263" y="1672"/>
                  </a:lnTo>
                  <a:lnTo>
                    <a:pt x="255" y="1653"/>
                  </a:lnTo>
                  <a:lnTo>
                    <a:pt x="248" y="1637"/>
                  </a:lnTo>
                  <a:lnTo>
                    <a:pt x="244" y="1624"/>
                  </a:lnTo>
                  <a:lnTo>
                    <a:pt x="242" y="1618"/>
                  </a:lnTo>
                  <a:lnTo>
                    <a:pt x="242" y="1614"/>
                  </a:lnTo>
                  <a:lnTo>
                    <a:pt x="242" y="1612"/>
                  </a:lnTo>
                  <a:lnTo>
                    <a:pt x="244" y="1609"/>
                  </a:lnTo>
                  <a:lnTo>
                    <a:pt x="245" y="1609"/>
                  </a:lnTo>
                  <a:lnTo>
                    <a:pt x="247" y="1609"/>
                  </a:lnTo>
                  <a:lnTo>
                    <a:pt x="250" y="1612"/>
                  </a:lnTo>
                  <a:lnTo>
                    <a:pt x="253" y="1615"/>
                  </a:lnTo>
                  <a:lnTo>
                    <a:pt x="261" y="1625"/>
                  </a:lnTo>
                  <a:lnTo>
                    <a:pt x="271" y="1638"/>
                  </a:lnTo>
                  <a:lnTo>
                    <a:pt x="283" y="1654"/>
                  </a:lnTo>
                  <a:lnTo>
                    <a:pt x="295" y="1674"/>
                  </a:lnTo>
                  <a:lnTo>
                    <a:pt x="309" y="1697"/>
                  </a:lnTo>
                  <a:lnTo>
                    <a:pt x="322" y="1721"/>
                  </a:lnTo>
                  <a:lnTo>
                    <a:pt x="337" y="1746"/>
                  </a:lnTo>
                  <a:lnTo>
                    <a:pt x="349" y="1769"/>
                  </a:lnTo>
                  <a:lnTo>
                    <a:pt x="359" y="1791"/>
                  </a:lnTo>
                  <a:lnTo>
                    <a:pt x="367" y="1811"/>
                  </a:lnTo>
                  <a:lnTo>
                    <a:pt x="374" y="1827"/>
                  </a:lnTo>
                  <a:lnTo>
                    <a:pt x="378" y="1841"/>
                  </a:lnTo>
                  <a:lnTo>
                    <a:pt x="379" y="1846"/>
                  </a:lnTo>
                  <a:lnTo>
                    <a:pt x="381" y="1849"/>
                  </a:lnTo>
                  <a:lnTo>
                    <a:pt x="381" y="1853"/>
                  </a:lnTo>
                  <a:lnTo>
                    <a:pt x="379" y="1855"/>
                  </a:lnTo>
                  <a:close/>
                  <a:moveTo>
                    <a:pt x="569" y="2189"/>
                  </a:moveTo>
                  <a:lnTo>
                    <a:pt x="567" y="2189"/>
                  </a:lnTo>
                  <a:lnTo>
                    <a:pt x="565" y="2189"/>
                  </a:lnTo>
                  <a:lnTo>
                    <a:pt x="562" y="2187"/>
                  </a:lnTo>
                  <a:lnTo>
                    <a:pt x="558" y="2184"/>
                  </a:lnTo>
                  <a:lnTo>
                    <a:pt x="549" y="2174"/>
                  </a:lnTo>
                  <a:lnTo>
                    <a:pt x="538" y="2160"/>
                  </a:lnTo>
                  <a:lnTo>
                    <a:pt x="526" y="2142"/>
                  </a:lnTo>
                  <a:lnTo>
                    <a:pt x="513" y="2121"/>
                  </a:lnTo>
                  <a:lnTo>
                    <a:pt x="498" y="2098"/>
                  </a:lnTo>
                  <a:lnTo>
                    <a:pt x="484" y="2072"/>
                  </a:lnTo>
                  <a:lnTo>
                    <a:pt x="469" y="2047"/>
                  </a:lnTo>
                  <a:lnTo>
                    <a:pt x="456" y="2021"/>
                  </a:lnTo>
                  <a:lnTo>
                    <a:pt x="445" y="1998"/>
                  </a:lnTo>
                  <a:lnTo>
                    <a:pt x="435" y="1979"/>
                  </a:lnTo>
                  <a:lnTo>
                    <a:pt x="429" y="1961"/>
                  </a:lnTo>
                  <a:lnTo>
                    <a:pt x="424" y="1947"/>
                  </a:lnTo>
                  <a:lnTo>
                    <a:pt x="423" y="1941"/>
                  </a:lnTo>
                  <a:lnTo>
                    <a:pt x="422" y="1938"/>
                  </a:lnTo>
                  <a:lnTo>
                    <a:pt x="422" y="1935"/>
                  </a:lnTo>
                  <a:lnTo>
                    <a:pt x="423" y="1933"/>
                  </a:lnTo>
                  <a:lnTo>
                    <a:pt x="425" y="1933"/>
                  </a:lnTo>
                  <a:lnTo>
                    <a:pt x="428" y="1933"/>
                  </a:lnTo>
                  <a:lnTo>
                    <a:pt x="430" y="1935"/>
                  </a:lnTo>
                  <a:lnTo>
                    <a:pt x="434" y="1938"/>
                  </a:lnTo>
                  <a:lnTo>
                    <a:pt x="443" y="1948"/>
                  </a:lnTo>
                  <a:lnTo>
                    <a:pt x="453" y="1962"/>
                  </a:lnTo>
                  <a:lnTo>
                    <a:pt x="466" y="1980"/>
                  </a:lnTo>
                  <a:lnTo>
                    <a:pt x="479" y="2001"/>
                  </a:lnTo>
                  <a:lnTo>
                    <a:pt x="493" y="2024"/>
                  </a:lnTo>
                  <a:lnTo>
                    <a:pt x="509" y="2049"/>
                  </a:lnTo>
                  <a:lnTo>
                    <a:pt x="523" y="2075"/>
                  </a:lnTo>
                  <a:lnTo>
                    <a:pt x="536" y="2100"/>
                  </a:lnTo>
                  <a:lnTo>
                    <a:pt x="547" y="2123"/>
                  </a:lnTo>
                  <a:lnTo>
                    <a:pt x="556" y="2143"/>
                  </a:lnTo>
                  <a:lnTo>
                    <a:pt x="564" y="2161"/>
                  </a:lnTo>
                  <a:lnTo>
                    <a:pt x="568" y="2175"/>
                  </a:lnTo>
                  <a:lnTo>
                    <a:pt x="569" y="2179"/>
                  </a:lnTo>
                  <a:lnTo>
                    <a:pt x="570" y="2184"/>
                  </a:lnTo>
                  <a:lnTo>
                    <a:pt x="570" y="2187"/>
                  </a:lnTo>
                  <a:lnTo>
                    <a:pt x="569" y="2189"/>
                  </a:lnTo>
                  <a:close/>
                  <a:moveTo>
                    <a:pt x="205" y="1359"/>
                  </a:moveTo>
                  <a:lnTo>
                    <a:pt x="217" y="1382"/>
                  </a:lnTo>
                  <a:lnTo>
                    <a:pt x="228" y="1404"/>
                  </a:lnTo>
                  <a:lnTo>
                    <a:pt x="238" y="1424"/>
                  </a:lnTo>
                  <a:lnTo>
                    <a:pt x="246" y="1442"/>
                  </a:lnTo>
                  <a:lnTo>
                    <a:pt x="251" y="1457"/>
                  </a:lnTo>
                  <a:lnTo>
                    <a:pt x="255" y="1469"/>
                  </a:lnTo>
                  <a:lnTo>
                    <a:pt x="256" y="1475"/>
                  </a:lnTo>
                  <a:lnTo>
                    <a:pt x="256" y="1478"/>
                  </a:lnTo>
                  <a:lnTo>
                    <a:pt x="256" y="1481"/>
                  </a:lnTo>
                  <a:lnTo>
                    <a:pt x="256" y="1482"/>
                  </a:lnTo>
                  <a:lnTo>
                    <a:pt x="253" y="1482"/>
                  </a:lnTo>
                  <a:lnTo>
                    <a:pt x="251" y="1482"/>
                  </a:lnTo>
                  <a:lnTo>
                    <a:pt x="249" y="1480"/>
                  </a:lnTo>
                  <a:lnTo>
                    <a:pt x="246" y="1478"/>
                  </a:lnTo>
                  <a:lnTo>
                    <a:pt x="238" y="1469"/>
                  </a:lnTo>
                  <a:lnTo>
                    <a:pt x="229" y="1457"/>
                  </a:lnTo>
                  <a:lnTo>
                    <a:pt x="219" y="1442"/>
                  </a:lnTo>
                  <a:lnTo>
                    <a:pt x="207" y="1423"/>
                  </a:lnTo>
                  <a:lnTo>
                    <a:pt x="195" y="1403"/>
                  </a:lnTo>
                  <a:lnTo>
                    <a:pt x="183" y="1380"/>
                  </a:lnTo>
                  <a:lnTo>
                    <a:pt x="171" y="1357"/>
                  </a:lnTo>
                  <a:lnTo>
                    <a:pt x="160" y="1335"/>
                  </a:lnTo>
                  <a:lnTo>
                    <a:pt x="150" y="1316"/>
                  </a:lnTo>
                  <a:lnTo>
                    <a:pt x="143" y="1297"/>
                  </a:lnTo>
                  <a:lnTo>
                    <a:pt x="137" y="1282"/>
                  </a:lnTo>
                  <a:lnTo>
                    <a:pt x="134" y="1270"/>
                  </a:lnTo>
                  <a:lnTo>
                    <a:pt x="133" y="1265"/>
                  </a:lnTo>
                  <a:lnTo>
                    <a:pt x="132" y="1262"/>
                  </a:lnTo>
                  <a:lnTo>
                    <a:pt x="133" y="1259"/>
                  </a:lnTo>
                  <a:lnTo>
                    <a:pt x="133" y="1257"/>
                  </a:lnTo>
                  <a:lnTo>
                    <a:pt x="135" y="1256"/>
                  </a:lnTo>
                  <a:lnTo>
                    <a:pt x="137" y="1257"/>
                  </a:lnTo>
                  <a:lnTo>
                    <a:pt x="139" y="1259"/>
                  </a:lnTo>
                  <a:lnTo>
                    <a:pt x="143" y="1262"/>
                  </a:lnTo>
                  <a:lnTo>
                    <a:pt x="150" y="1271"/>
                  </a:lnTo>
                  <a:lnTo>
                    <a:pt x="159" y="1283"/>
                  </a:lnTo>
                  <a:lnTo>
                    <a:pt x="169" y="1298"/>
                  </a:lnTo>
                  <a:lnTo>
                    <a:pt x="181" y="1317"/>
                  </a:lnTo>
                  <a:lnTo>
                    <a:pt x="193" y="1336"/>
                  </a:lnTo>
                  <a:lnTo>
                    <a:pt x="205" y="1359"/>
                  </a:lnTo>
                  <a:close/>
                  <a:moveTo>
                    <a:pt x="425" y="1790"/>
                  </a:moveTo>
                  <a:lnTo>
                    <a:pt x="423" y="1790"/>
                  </a:lnTo>
                  <a:lnTo>
                    <a:pt x="421" y="1789"/>
                  </a:lnTo>
                  <a:lnTo>
                    <a:pt x="419" y="1788"/>
                  </a:lnTo>
                  <a:lnTo>
                    <a:pt x="416" y="1785"/>
                  </a:lnTo>
                  <a:lnTo>
                    <a:pt x="407" y="1776"/>
                  </a:lnTo>
                  <a:lnTo>
                    <a:pt x="398" y="1763"/>
                  </a:lnTo>
                  <a:lnTo>
                    <a:pt x="386" y="1747"/>
                  </a:lnTo>
                  <a:lnTo>
                    <a:pt x="374" y="1728"/>
                  </a:lnTo>
                  <a:lnTo>
                    <a:pt x="361" y="1707"/>
                  </a:lnTo>
                  <a:lnTo>
                    <a:pt x="348" y="1683"/>
                  </a:lnTo>
                  <a:lnTo>
                    <a:pt x="335" y="1659"/>
                  </a:lnTo>
                  <a:lnTo>
                    <a:pt x="324" y="1637"/>
                  </a:lnTo>
                  <a:lnTo>
                    <a:pt x="314" y="1616"/>
                  </a:lnTo>
                  <a:lnTo>
                    <a:pt x="305" y="1596"/>
                  </a:lnTo>
                  <a:lnTo>
                    <a:pt x="299" y="1581"/>
                  </a:lnTo>
                  <a:lnTo>
                    <a:pt x="295" y="1568"/>
                  </a:lnTo>
                  <a:lnTo>
                    <a:pt x="294" y="1563"/>
                  </a:lnTo>
                  <a:lnTo>
                    <a:pt x="294" y="1559"/>
                  </a:lnTo>
                  <a:lnTo>
                    <a:pt x="294" y="1556"/>
                  </a:lnTo>
                  <a:lnTo>
                    <a:pt x="295" y="1555"/>
                  </a:lnTo>
                  <a:lnTo>
                    <a:pt x="296" y="1553"/>
                  </a:lnTo>
                  <a:lnTo>
                    <a:pt x="298" y="1555"/>
                  </a:lnTo>
                  <a:lnTo>
                    <a:pt x="301" y="1557"/>
                  </a:lnTo>
                  <a:lnTo>
                    <a:pt x="304" y="1559"/>
                  </a:lnTo>
                  <a:lnTo>
                    <a:pt x="313" y="1569"/>
                  </a:lnTo>
                  <a:lnTo>
                    <a:pt x="321" y="1581"/>
                  </a:lnTo>
                  <a:lnTo>
                    <a:pt x="333" y="1597"/>
                  </a:lnTo>
                  <a:lnTo>
                    <a:pt x="345" y="1616"/>
                  </a:lnTo>
                  <a:lnTo>
                    <a:pt x="358" y="1638"/>
                  </a:lnTo>
                  <a:lnTo>
                    <a:pt x="372" y="1662"/>
                  </a:lnTo>
                  <a:lnTo>
                    <a:pt x="385" y="1686"/>
                  </a:lnTo>
                  <a:lnTo>
                    <a:pt x="396" y="1708"/>
                  </a:lnTo>
                  <a:lnTo>
                    <a:pt x="406" y="1729"/>
                  </a:lnTo>
                  <a:lnTo>
                    <a:pt x="414" y="1747"/>
                  </a:lnTo>
                  <a:lnTo>
                    <a:pt x="420" y="1764"/>
                  </a:lnTo>
                  <a:lnTo>
                    <a:pt x="424" y="1776"/>
                  </a:lnTo>
                  <a:lnTo>
                    <a:pt x="425" y="1781"/>
                  </a:lnTo>
                  <a:lnTo>
                    <a:pt x="427" y="1785"/>
                  </a:lnTo>
                  <a:lnTo>
                    <a:pt x="425" y="1788"/>
                  </a:lnTo>
                  <a:lnTo>
                    <a:pt x="425" y="1790"/>
                  </a:lnTo>
                  <a:close/>
                  <a:moveTo>
                    <a:pt x="606" y="2111"/>
                  </a:moveTo>
                  <a:lnTo>
                    <a:pt x="605" y="2111"/>
                  </a:lnTo>
                  <a:lnTo>
                    <a:pt x="603" y="2111"/>
                  </a:lnTo>
                  <a:lnTo>
                    <a:pt x="600" y="2109"/>
                  </a:lnTo>
                  <a:lnTo>
                    <a:pt x="596" y="2106"/>
                  </a:lnTo>
                  <a:lnTo>
                    <a:pt x="588" y="2096"/>
                  </a:lnTo>
                  <a:lnTo>
                    <a:pt x="578" y="2083"/>
                  </a:lnTo>
                  <a:lnTo>
                    <a:pt x="566" y="2066"/>
                  </a:lnTo>
                  <a:lnTo>
                    <a:pt x="553" y="2047"/>
                  </a:lnTo>
                  <a:lnTo>
                    <a:pt x="538" y="2024"/>
                  </a:lnTo>
                  <a:lnTo>
                    <a:pt x="524" y="2000"/>
                  </a:lnTo>
                  <a:lnTo>
                    <a:pt x="511" y="1974"/>
                  </a:lnTo>
                  <a:lnTo>
                    <a:pt x="498" y="1950"/>
                  </a:lnTo>
                  <a:lnTo>
                    <a:pt x="488" y="1929"/>
                  </a:lnTo>
                  <a:lnTo>
                    <a:pt x="479" y="1910"/>
                  </a:lnTo>
                  <a:lnTo>
                    <a:pt x="473" y="1893"/>
                  </a:lnTo>
                  <a:lnTo>
                    <a:pt x="468" y="1879"/>
                  </a:lnTo>
                  <a:lnTo>
                    <a:pt x="467" y="1875"/>
                  </a:lnTo>
                  <a:lnTo>
                    <a:pt x="466" y="1870"/>
                  </a:lnTo>
                  <a:lnTo>
                    <a:pt x="467" y="1867"/>
                  </a:lnTo>
                  <a:lnTo>
                    <a:pt x="467" y="1866"/>
                  </a:lnTo>
                  <a:lnTo>
                    <a:pt x="469" y="1865"/>
                  </a:lnTo>
                  <a:lnTo>
                    <a:pt x="471" y="1866"/>
                  </a:lnTo>
                  <a:lnTo>
                    <a:pt x="475" y="1868"/>
                  </a:lnTo>
                  <a:lnTo>
                    <a:pt x="478" y="1870"/>
                  </a:lnTo>
                  <a:lnTo>
                    <a:pt x="486" y="1880"/>
                  </a:lnTo>
                  <a:lnTo>
                    <a:pt x="497" y="1893"/>
                  </a:lnTo>
                  <a:lnTo>
                    <a:pt x="509" y="1911"/>
                  </a:lnTo>
                  <a:lnTo>
                    <a:pt x="521" y="1930"/>
                  </a:lnTo>
                  <a:lnTo>
                    <a:pt x="535" y="1952"/>
                  </a:lnTo>
                  <a:lnTo>
                    <a:pt x="549" y="1977"/>
                  </a:lnTo>
                  <a:lnTo>
                    <a:pt x="564" y="2002"/>
                  </a:lnTo>
                  <a:lnTo>
                    <a:pt x="576" y="2026"/>
                  </a:lnTo>
                  <a:lnTo>
                    <a:pt x="587" y="2048"/>
                  </a:lnTo>
                  <a:lnTo>
                    <a:pt x="595" y="2067"/>
                  </a:lnTo>
                  <a:lnTo>
                    <a:pt x="602" y="2084"/>
                  </a:lnTo>
                  <a:lnTo>
                    <a:pt x="606" y="2097"/>
                  </a:lnTo>
                  <a:lnTo>
                    <a:pt x="607" y="2103"/>
                  </a:lnTo>
                  <a:lnTo>
                    <a:pt x="607" y="2106"/>
                  </a:lnTo>
                  <a:lnTo>
                    <a:pt x="607" y="2109"/>
                  </a:lnTo>
                  <a:lnTo>
                    <a:pt x="606" y="2111"/>
                  </a:lnTo>
                  <a:close/>
                  <a:moveTo>
                    <a:pt x="122" y="1045"/>
                  </a:moveTo>
                  <a:lnTo>
                    <a:pt x="142" y="1085"/>
                  </a:lnTo>
                  <a:lnTo>
                    <a:pt x="157" y="1120"/>
                  </a:lnTo>
                  <a:lnTo>
                    <a:pt x="162" y="1135"/>
                  </a:lnTo>
                  <a:lnTo>
                    <a:pt x="166" y="1146"/>
                  </a:lnTo>
                  <a:lnTo>
                    <a:pt x="166" y="1150"/>
                  </a:lnTo>
                  <a:lnTo>
                    <a:pt x="167" y="1153"/>
                  </a:lnTo>
                  <a:lnTo>
                    <a:pt x="166" y="1157"/>
                  </a:lnTo>
                  <a:lnTo>
                    <a:pt x="166" y="1158"/>
                  </a:lnTo>
                  <a:lnTo>
                    <a:pt x="164" y="1159"/>
                  </a:lnTo>
                  <a:lnTo>
                    <a:pt x="162" y="1158"/>
                  </a:lnTo>
                  <a:lnTo>
                    <a:pt x="160" y="1157"/>
                  </a:lnTo>
                  <a:lnTo>
                    <a:pt x="157" y="1153"/>
                  </a:lnTo>
                  <a:lnTo>
                    <a:pt x="150" y="1146"/>
                  </a:lnTo>
                  <a:lnTo>
                    <a:pt x="142" y="1135"/>
                  </a:lnTo>
                  <a:lnTo>
                    <a:pt x="133" y="1120"/>
                  </a:lnTo>
                  <a:lnTo>
                    <a:pt x="122" y="1104"/>
                  </a:lnTo>
                  <a:lnTo>
                    <a:pt x="111" y="1085"/>
                  </a:lnTo>
                  <a:lnTo>
                    <a:pt x="100" y="1065"/>
                  </a:lnTo>
                  <a:lnTo>
                    <a:pt x="89" y="1044"/>
                  </a:lnTo>
                  <a:lnTo>
                    <a:pt x="79" y="1023"/>
                  </a:lnTo>
                  <a:lnTo>
                    <a:pt x="72" y="1005"/>
                  </a:lnTo>
                  <a:lnTo>
                    <a:pt x="64" y="989"/>
                  </a:lnTo>
                  <a:lnTo>
                    <a:pt x="59" y="975"/>
                  </a:lnTo>
                  <a:lnTo>
                    <a:pt x="56" y="963"/>
                  </a:lnTo>
                  <a:lnTo>
                    <a:pt x="55" y="958"/>
                  </a:lnTo>
                  <a:lnTo>
                    <a:pt x="55" y="955"/>
                  </a:lnTo>
                  <a:lnTo>
                    <a:pt x="55" y="953"/>
                  </a:lnTo>
                  <a:lnTo>
                    <a:pt x="56" y="952"/>
                  </a:lnTo>
                  <a:lnTo>
                    <a:pt x="57" y="951"/>
                  </a:lnTo>
                  <a:lnTo>
                    <a:pt x="59" y="952"/>
                  </a:lnTo>
                  <a:lnTo>
                    <a:pt x="62" y="953"/>
                  </a:lnTo>
                  <a:lnTo>
                    <a:pt x="64" y="955"/>
                  </a:lnTo>
                  <a:lnTo>
                    <a:pt x="72" y="964"/>
                  </a:lnTo>
                  <a:lnTo>
                    <a:pt x="79" y="975"/>
                  </a:lnTo>
                  <a:lnTo>
                    <a:pt x="89" y="989"/>
                  </a:lnTo>
                  <a:lnTo>
                    <a:pt x="99" y="1005"/>
                  </a:lnTo>
                  <a:lnTo>
                    <a:pt x="110" y="1024"/>
                  </a:lnTo>
                  <a:lnTo>
                    <a:pt x="122" y="1045"/>
                  </a:lnTo>
                  <a:close/>
                  <a:moveTo>
                    <a:pt x="271" y="1322"/>
                  </a:moveTo>
                  <a:lnTo>
                    <a:pt x="282" y="1344"/>
                  </a:lnTo>
                  <a:lnTo>
                    <a:pt x="293" y="1365"/>
                  </a:lnTo>
                  <a:lnTo>
                    <a:pt x="302" y="1385"/>
                  </a:lnTo>
                  <a:lnTo>
                    <a:pt x="309" y="1401"/>
                  </a:lnTo>
                  <a:lnTo>
                    <a:pt x="315" y="1416"/>
                  </a:lnTo>
                  <a:lnTo>
                    <a:pt x="318" y="1427"/>
                  </a:lnTo>
                  <a:lnTo>
                    <a:pt x="319" y="1433"/>
                  </a:lnTo>
                  <a:lnTo>
                    <a:pt x="319" y="1436"/>
                  </a:lnTo>
                  <a:lnTo>
                    <a:pt x="319" y="1438"/>
                  </a:lnTo>
                  <a:lnTo>
                    <a:pt x="318" y="1441"/>
                  </a:lnTo>
                  <a:lnTo>
                    <a:pt x="317" y="1441"/>
                  </a:lnTo>
                  <a:lnTo>
                    <a:pt x="315" y="1441"/>
                  </a:lnTo>
                  <a:lnTo>
                    <a:pt x="311" y="1438"/>
                  </a:lnTo>
                  <a:lnTo>
                    <a:pt x="309" y="1436"/>
                  </a:lnTo>
                  <a:lnTo>
                    <a:pt x="302" y="1428"/>
                  </a:lnTo>
                  <a:lnTo>
                    <a:pt x="293" y="1416"/>
                  </a:lnTo>
                  <a:lnTo>
                    <a:pt x="283" y="1402"/>
                  </a:lnTo>
                  <a:lnTo>
                    <a:pt x="272" y="1385"/>
                  </a:lnTo>
                  <a:lnTo>
                    <a:pt x="260" y="1365"/>
                  </a:lnTo>
                  <a:lnTo>
                    <a:pt x="248" y="1343"/>
                  </a:lnTo>
                  <a:lnTo>
                    <a:pt x="237" y="1321"/>
                  </a:lnTo>
                  <a:lnTo>
                    <a:pt x="226" y="1300"/>
                  </a:lnTo>
                  <a:lnTo>
                    <a:pt x="217" y="1280"/>
                  </a:lnTo>
                  <a:lnTo>
                    <a:pt x="210" y="1263"/>
                  </a:lnTo>
                  <a:lnTo>
                    <a:pt x="204" y="1249"/>
                  </a:lnTo>
                  <a:lnTo>
                    <a:pt x="201" y="1237"/>
                  </a:lnTo>
                  <a:lnTo>
                    <a:pt x="200" y="1232"/>
                  </a:lnTo>
                  <a:lnTo>
                    <a:pt x="200" y="1229"/>
                  </a:lnTo>
                  <a:lnTo>
                    <a:pt x="200" y="1226"/>
                  </a:lnTo>
                  <a:lnTo>
                    <a:pt x="201" y="1225"/>
                  </a:lnTo>
                  <a:lnTo>
                    <a:pt x="202" y="1223"/>
                  </a:lnTo>
                  <a:lnTo>
                    <a:pt x="204" y="1225"/>
                  </a:lnTo>
                  <a:lnTo>
                    <a:pt x="207" y="1226"/>
                  </a:lnTo>
                  <a:lnTo>
                    <a:pt x="210" y="1229"/>
                  </a:lnTo>
                  <a:lnTo>
                    <a:pt x="217" y="1237"/>
                  </a:lnTo>
                  <a:lnTo>
                    <a:pt x="226" y="1249"/>
                  </a:lnTo>
                  <a:lnTo>
                    <a:pt x="236" y="1263"/>
                  </a:lnTo>
                  <a:lnTo>
                    <a:pt x="247" y="1280"/>
                  </a:lnTo>
                  <a:lnTo>
                    <a:pt x="259" y="1300"/>
                  </a:lnTo>
                  <a:lnTo>
                    <a:pt x="271" y="1322"/>
                  </a:lnTo>
                  <a:close/>
                  <a:moveTo>
                    <a:pt x="481" y="1735"/>
                  </a:moveTo>
                  <a:lnTo>
                    <a:pt x="479" y="1736"/>
                  </a:lnTo>
                  <a:lnTo>
                    <a:pt x="477" y="1735"/>
                  </a:lnTo>
                  <a:lnTo>
                    <a:pt x="475" y="1734"/>
                  </a:lnTo>
                  <a:lnTo>
                    <a:pt x="471" y="1731"/>
                  </a:lnTo>
                  <a:lnTo>
                    <a:pt x="464" y="1722"/>
                  </a:lnTo>
                  <a:lnTo>
                    <a:pt x="454" y="1710"/>
                  </a:lnTo>
                  <a:lnTo>
                    <a:pt x="444" y="1695"/>
                  </a:lnTo>
                  <a:lnTo>
                    <a:pt x="432" y="1677"/>
                  </a:lnTo>
                  <a:lnTo>
                    <a:pt x="420" y="1656"/>
                  </a:lnTo>
                  <a:lnTo>
                    <a:pt x="407" y="1635"/>
                  </a:lnTo>
                  <a:lnTo>
                    <a:pt x="395" y="1612"/>
                  </a:lnTo>
                  <a:lnTo>
                    <a:pt x="384" y="1588"/>
                  </a:lnTo>
                  <a:lnTo>
                    <a:pt x="374" y="1569"/>
                  </a:lnTo>
                  <a:lnTo>
                    <a:pt x="366" y="1550"/>
                  </a:lnTo>
                  <a:lnTo>
                    <a:pt x="360" y="1535"/>
                  </a:lnTo>
                  <a:lnTo>
                    <a:pt x="356" y="1523"/>
                  </a:lnTo>
                  <a:lnTo>
                    <a:pt x="355" y="1518"/>
                  </a:lnTo>
                  <a:lnTo>
                    <a:pt x="355" y="1514"/>
                  </a:lnTo>
                  <a:lnTo>
                    <a:pt x="355" y="1512"/>
                  </a:lnTo>
                  <a:lnTo>
                    <a:pt x="356" y="1510"/>
                  </a:lnTo>
                  <a:lnTo>
                    <a:pt x="358" y="1510"/>
                  </a:lnTo>
                  <a:lnTo>
                    <a:pt x="360" y="1510"/>
                  </a:lnTo>
                  <a:lnTo>
                    <a:pt x="362" y="1512"/>
                  </a:lnTo>
                  <a:lnTo>
                    <a:pt x="365" y="1515"/>
                  </a:lnTo>
                  <a:lnTo>
                    <a:pt x="373" y="1523"/>
                  </a:lnTo>
                  <a:lnTo>
                    <a:pt x="383" y="1535"/>
                  </a:lnTo>
                  <a:lnTo>
                    <a:pt x="394" y="1550"/>
                  </a:lnTo>
                  <a:lnTo>
                    <a:pt x="405" y="1569"/>
                  </a:lnTo>
                  <a:lnTo>
                    <a:pt x="418" y="1590"/>
                  </a:lnTo>
                  <a:lnTo>
                    <a:pt x="431" y="1612"/>
                  </a:lnTo>
                  <a:lnTo>
                    <a:pt x="443" y="1635"/>
                  </a:lnTo>
                  <a:lnTo>
                    <a:pt x="454" y="1656"/>
                  </a:lnTo>
                  <a:lnTo>
                    <a:pt x="463" y="1677"/>
                  </a:lnTo>
                  <a:lnTo>
                    <a:pt x="471" y="1695"/>
                  </a:lnTo>
                  <a:lnTo>
                    <a:pt x="477" y="1710"/>
                  </a:lnTo>
                  <a:lnTo>
                    <a:pt x="480" y="1723"/>
                  </a:lnTo>
                  <a:lnTo>
                    <a:pt x="481" y="1728"/>
                  </a:lnTo>
                  <a:lnTo>
                    <a:pt x="482" y="1731"/>
                  </a:lnTo>
                  <a:lnTo>
                    <a:pt x="481" y="1734"/>
                  </a:lnTo>
                  <a:lnTo>
                    <a:pt x="481" y="1735"/>
                  </a:lnTo>
                  <a:close/>
                  <a:moveTo>
                    <a:pt x="654" y="2044"/>
                  </a:moveTo>
                  <a:lnTo>
                    <a:pt x="653" y="2044"/>
                  </a:lnTo>
                  <a:lnTo>
                    <a:pt x="651" y="2044"/>
                  </a:lnTo>
                  <a:lnTo>
                    <a:pt x="648" y="2042"/>
                  </a:lnTo>
                  <a:lnTo>
                    <a:pt x="645" y="2039"/>
                  </a:lnTo>
                  <a:lnTo>
                    <a:pt x="637" y="2030"/>
                  </a:lnTo>
                  <a:lnTo>
                    <a:pt x="627" y="2018"/>
                  </a:lnTo>
                  <a:lnTo>
                    <a:pt x="615" y="2002"/>
                  </a:lnTo>
                  <a:lnTo>
                    <a:pt x="603" y="1983"/>
                  </a:lnTo>
                  <a:lnTo>
                    <a:pt x="590" y="1961"/>
                  </a:lnTo>
                  <a:lnTo>
                    <a:pt x="576" y="1938"/>
                  </a:lnTo>
                  <a:lnTo>
                    <a:pt x="562" y="1914"/>
                  </a:lnTo>
                  <a:lnTo>
                    <a:pt x="550" y="1891"/>
                  </a:lnTo>
                  <a:lnTo>
                    <a:pt x="541" y="1870"/>
                  </a:lnTo>
                  <a:lnTo>
                    <a:pt x="532" y="1850"/>
                  </a:lnTo>
                  <a:lnTo>
                    <a:pt x="526" y="1835"/>
                  </a:lnTo>
                  <a:lnTo>
                    <a:pt x="522" y="1822"/>
                  </a:lnTo>
                  <a:lnTo>
                    <a:pt x="521" y="1816"/>
                  </a:lnTo>
                  <a:lnTo>
                    <a:pt x="520" y="1813"/>
                  </a:lnTo>
                  <a:lnTo>
                    <a:pt x="521" y="1810"/>
                  </a:lnTo>
                  <a:lnTo>
                    <a:pt x="522" y="1808"/>
                  </a:lnTo>
                  <a:lnTo>
                    <a:pt x="523" y="1808"/>
                  </a:lnTo>
                  <a:lnTo>
                    <a:pt x="525" y="1809"/>
                  </a:lnTo>
                  <a:lnTo>
                    <a:pt x="528" y="1810"/>
                  </a:lnTo>
                  <a:lnTo>
                    <a:pt x="532" y="1813"/>
                  </a:lnTo>
                  <a:lnTo>
                    <a:pt x="539" y="1822"/>
                  </a:lnTo>
                  <a:lnTo>
                    <a:pt x="549" y="1834"/>
                  </a:lnTo>
                  <a:lnTo>
                    <a:pt x="561" y="1850"/>
                  </a:lnTo>
                  <a:lnTo>
                    <a:pt x="573" y="1869"/>
                  </a:lnTo>
                  <a:lnTo>
                    <a:pt x="587" y="1891"/>
                  </a:lnTo>
                  <a:lnTo>
                    <a:pt x="601" y="1915"/>
                  </a:lnTo>
                  <a:lnTo>
                    <a:pt x="614" y="1939"/>
                  </a:lnTo>
                  <a:lnTo>
                    <a:pt x="626" y="1962"/>
                  </a:lnTo>
                  <a:lnTo>
                    <a:pt x="636" y="1983"/>
                  </a:lnTo>
                  <a:lnTo>
                    <a:pt x="644" y="2002"/>
                  </a:lnTo>
                  <a:lnTo>
                    <a:pt x="650" y="2018"/>
                  </a:lnTo>
                  <a:lnTo>
                    <a:pt x="654" y="2030"/>
                  </a:lnTo>
                  <a:lnTo>
                    <a:pt x="656" y="2036"/>
                  </a:lnTo>
                  <a:lnTo>
                    <a:pt x="656" y="2039"/>
                  </a:lnTo>
                  <a:lnTo>
                    <a:pt x="656" y="2042"/>
                  </a:lnTo>
                  <a:lnTo>
                    <a:pt x="654" y="2044"/>
                  </a:lnTo>
                  <a:close/>
                  <a:moveTo>
                    <a:pt x="67" y="774"/>
                  </a:moveTo>
                  <a:lnTo>
                    <a:pt x="86" y="811"/>
                  </a:lnTo>
                  <a:lnTo>
                    <a:pt x="99" y="843"/>
                  </a:lnTo>
                  <a:lnTo>
                    <a:pt x="103" y="856"/>
                  </a:lnTo>
                  <a:lnTo>
                    <a:pt x="107" y="866"/>
                  </a:lnTo>
                  <a:lnTo>
                    <a:pt x="108" y="874"/>
                  </a:lnTo>
                  <a:lnTo>
                    <a:pt x="107" y="877"/>
                  </a:lnTo>
                  <a:lnTo>
                    <a:pt x="105" y="878"/>
                  </a:lnTo>
                  <a:lnTo>
                    <a:pt x="103" y="877"/>
                  </a:lnTo>
                  <a:lnTo>
                    <a:pt x="101" y="876"/>
                  </a:lnTo>
                  <a:lnTo>
                    <a:pt x="99" y="874"/>
                  </a:lnTo>
                  <a:lnTo>
                    <a:pt x="92" y="866"/>
                  </a:lnTo>
                  <a:lnTo>
                    <a:pt x="85" y="856"/>
                  </a:lnTo>
                  <a:lnTo>
                    <a:pt x="76" y="844"/>
                  </a:lnTo>
                  <a:lnTo>
                    <a:pt x="67" y="829"/>
                  </a:lnTo>
                  <a:lnTo>
                    <a:pt x="57" y="811"/>
                  </a:lnTo>
                  <a:lnTo>
                    <a:pt x="47" y="793"/>
                  </a:lnTo>
                  <a:lnTo>
                    <a:pt x="38" y="773"/>
                  </a:lnTo>
                  <a:lnTo>
                    <a:pt x="29" y="755"/>
                  </a:lnTo>
                  <a:lnTo>
                    <a:pt x="21" y="738"/>
                  </a:lnTo>
                  <a:lnTo>
                    <a:pt x="16" y="723"/>
                  </a:lnTo>
                  <a:lnTo>
                    <a:pt x="11" y="709"/>
                  </a:lnTo>
                  <a:lnTo>
                    <a:pt x="8" y="700"/>
                  </a:lnTo>
                  <a:lnTo>
                    <a:pt x="7" y="692"/>
                  </a:lnTo>
                  <a:lnTo>
                    <a:pt x="8" y="689"/>
                  </a:lnTo>
                  <a:lnTo>
                    <a:pt x="9" y="688"/>
                  </a:lnTo>
                  <a:lnTo>
                    <a:pt x="11" y="689"/>
                  </a:lnTo>
                  <a:lnTo>
                    <a:pt x="13" y="690"/>
                  </a:lnTo>
                  <a:lnTo>
                    <a:pt x="16" y="692"/>
                  </a:lnTo>
                  <a:lnTo>
                    <a:pt x="22" y="700"/>
                  </a:lnTo>
                  <a:lnTo>
                    <a:pt x="30" y="709"/>
                  </a:lnTo>
                  <a:lnTo>
                    <a:pt x="47" y="738"/>
                  </a:lnTo>
                  <a:lnTo>
                    <a:pt x="67" y="774"/>
                  </a:lnTo>
                  <a:close/>
                  <a:moveTo>
                    <a:pt x="202" y="1028"/>
                  </a:moveTo>
                  <a:lnTo>
                    <a:pt x="213" y="1048"/>
                  </a:lnTo>
                  <a:lnTo>
                    <a:pt x="222" y="1067"/>
                  </a:lnTo>
                  <a:lnTo>
                    <a:pt x="229" y="1085"/>
                  </a:lnTo>
                  <a:lnTo>
                    <a:pt x="236" y="1101"/>
                  </a:lnTo>
                  <a:lnTo>
                    <a:pt x="241" y="1114"/>
                  </a:lnTo>
                  <a:lnTo>
                    <a:pt x="244" y="1125"/>
                  </a:lnTo>
                  <a:lnTo>
                    <a:pt x="245" y="1133"/>
                  </a:lnTo>
                  <a:lnTo>
                    <a:pt x="244" y="1137"/>
                  </a:lnTo>
                  <a:lnTo>
                    <a:pt x="242" y="1137"/>
                  </a:lnTo>
                  <a:lnTo>
                    <a:pt x="240" y="1137"/>
                  </a:lnTo>
                  <a:lnTo>
                    <a:pt x="238" y="1136"/>
                  </a:lnTo>
                  <a:lnTo>
                    <a:pt x="236" y="1133"/>
                  </a:lnTo>
                  <a:lnTo>
                    <a:pt x="229" y="1126"/>
                  </a:lnTo>
                  <a:lnTo>
                    <a:pt x="221" y="1115"/>
                  </a:lnTo>
                  <a:lnTo>
                    <a:pt x="212" y="1102"/>
                  </a:lnTo>
                  <a:lnTo>
                    <a:pt x="202" y="1085"/>
                  </a:lnTo>
                  <a:lnTo>
                    <a:pt x="191" y="1067"/>
                  </a:lnTo>
                  <a:lnTo>
                    <a:pt x="181" y="1047"/>
                  </a:lnTo>
                  <a:lnTo>
                    <a:pt x="170" y="1027"/>
                  </a:lnTo>
                  <a:lnTo>
                    <a:pt x="161" y="1008"/>
                  </a:lnTo>
                  <a:lnTo>
                    <a:pt x="153" y="990"/>
                  </a:lnTo>
                  <a:lnTo>
                    <a:pt x="146" y="975"/>
                  </a:lnTo>
                  <a:lnTo>
                    <a:pt x="142" y="960"/>
                  </a:lnTo>
                  <a:lnTo>
                    <a:pt x="138" y="949"/>
                  </a:lnTo>
                  <a:lnTo>
                    <a:pt x="137" y="942"/>
                  </a:lnTo>
                  <a:lnTo>
                    <a:pt x="138" y="939"/>
                  </a:lnTo>
                  <a:lnTo>
                    <a:pt x="139" y="937"/>
                  </a:lnTo>
                  <a:lnTo>
                    <a:pt x="142" y="939"/>
                  </a:lnTo>
                  <a:lnTo>
                    <a:pt x="144" y="940"/>
                  </a:lnTo>
                  <a:lnTo>
                    <a:pt x="147" y="942"/>
                  </a:lnTo>
                  <a:lnTo>
                    <a:pt x="154" y="949"/>
                  </a:lnTo>
                  <a:lnTo>
                    <a:pt x="161" y="960"/>
                  </a:lnTo>
                  <a:lnTo>
                    <a:pt x="170" y="974"/>
                  </a:lnTo>
                  <a:lnTo>
                    <a:pt x="180" y="990"/>
                  </a:lnTo>
                  <a:lnTo>
                    <a:pt x="191" y="1008"/>
                  </a:lnTo>
                  <a:lnTo>
                    <a:pt x="202" y="1028"/>
                  </a:lnTo>
                  <a:close/>
                  <a:moveTo>
                    <a:pt x="345" y="1294"/>
                  </a:moveTo>
                  <a:lnTo>
                    <a:pt x="356" y="1316"/>
                  </a:lnTo>
                  <a:lnTo>
                    <a:pt x="366" y="1335"/>
                  </a:lnTo>
                  <a:lnTo>
                    <a:pt x="375" y="1354"/>
                  </a:lnTo>
                  <a:lnTo>
                    <a:pt x="382" y="1370"/>
                  </a:lnTo>
                  <a:lnTo>
                    <a:pt x="387" y="1385"/>
                  </a:lnTo>
                  <a:lnTo>
                    <a:pt x="390" y="1396"/>
                  </a:lnTo>
                  <a:lnTo>
                    <a:pt x="391" y="1400"/>
                  </a:lnTo>
                  <a:lnTo>
                    <a:pt x="391" y="1403"/>
                  </a:lnTo>
                  <a:lnTo>
                    <a:pt x="391" y="1407"/>
                  </a:lnTo>
                  <a:lnTo>
                    <a:pt x="390" y="1408"/>
                  </a:lnTo>
                  <a:lnTo>
                    <a:pt x="389" y="1409"/>
                  </a:lnTo>
                  <a:lnTo>
                    <a:pt x="387" y="1408"/>
                  </a:lnTo>
                  <a:lnTo>
                    <a:pt x="385" y="1407"/>
                  </a:lnTo>
                  <a:lnTo>
                    <a:pt x="382" y="1403"/>
                  </a:lnTo>
                  <a:lnTo>
                    <a:pt x="374" y="1396"/>
                  </a:lnTo>
                  <a:lnTo>
                    <a:pt x="366" y="1385"/>
                  </a:lnTo>
                  <a:lnTo>
                    <a:pt x="356" y="1370"/>
                  </a:lnTo>
                  <a:lnTo>
                    <a:pt x="345" y="1354"/>
                  </a:lnTo>
                  <a:lnTo>
                    <a:pt x="335" y="1335"/>
                  </a:lnTo>
                  <a:lnTo>
                    <a:pt x="322" y="1314"/>
                  </a:lnTo>
                  <a:lnTo>
                    <a:pt x="311" y="1294"/>
                  </a:lnTo>
                  <a:lnTo>
                    <a:pt x="302" y="1274"/>
                  </a:lnTo>
                  <a:lnTo>
                    <a:pt x="294" y="1255"/>
                  </a:lnTo>
                  <a:lnTo>
                    <a:pt x="286" y="1238"/>
                  </a:lnTo>
                  <a:lnTo>
                    <a:pt x="282" y="1225"/>
                  </a:lnTo>
                  <a:lnTo>
                    <a:pt x="279" y="1213"/>
                  </a:lnTo>
                  <a:lnTo>
                    <a:pt x="278" y="1208"/>
                  </a:lnTo>
                  <a:lnTo>
                    <a:pt x="278" y="1205"/>
                  </a:lnTo>
                  <a:lnTo>
                    <a:pt x="278" y="1203"/>
                  </a:lnTo>
                  <a:lnTo>
                    <a:pt x="279" y="1200"/>
                  </a:lnTo>
                  <a:lnTo>
                    <a:pt x="280" y="1200"/>
                  </a:lnTo>
                  <a:lnTo>
                    <a:pt x="282" y="1200"/>
                  </a:lnTo>
                  <a:lnTo>
                    <a:pt x="284" y="1202"/>
                  </a:lnTo>
                  <a:lnTo>
                    <a:pt x="287" y="1205"/>
                  </a:lnTo>
                  <a:lnTo>
                    <a:pt x="294" y="1213"/>
                  </a:lnTo>
                  <a:lnTo>
                    <a:pt x="303" y="1223"/>
                  </a:lnTo>
                  <a:lnTo>
                    <a:pt x="311" y="1238"/>
                  </a:lnTo>
                  <a:lnTo>
                    <a:pt x="322" y="1254"/>
                  </a:lnTo>
                  <a:lnTo>
                    <a:pt x="333" y="1274"/>
                  </a:lnTo>
                  <a:lnTo>
                    <a:pt x="345" y="1294"/>
                  </a:lnTo>
                  <a:close/>
                  <a:moveTo>
                    <a:pt x="547" y="1692"/>
                  </a:moveTo>
                  <a:lnTo>
                    <a:pt x="545" y="1692"/>
                  </a:lnTo>
                  <a:lnTo>
                    <a:pt x="543" y="1692"/>
                  </a:lnTo>
                  <a:lnTo>
                    <a:pt x="541" y="1689"/>
                  </a:lnTo>
                  <a:lnTo>
                    <a:pt x="537" y="1687"/>
                  </a:lnTo>
                  <a:lnTo>
                    <a:pt x="530" y="1679"/>
                  </a:lnTo>
                  <a:lnTo>
                    <a:pt x="521" y="1667"/>
                  </a:lnTo>
                  <a:lnTo>
                    <a:pt x="511" y="1653"/>
                  </a:lnTo>
                  <a:lnTo>
                    <a:pt x="499" y="1636"/>
                  </a:lnTo>
                  <a:lnTo>
                    <a:pt x="487" y="1616"/>
                  </a:lnTo>
                  <a:lnTo>
                    <a:pt x="475" y="1594"/>
                  </a:lnTo>
                  <a:lnTo>
                    <a:pt x="463" y="1572"/>
                  </a:lnTo>
                  <a:lnTo>
                    <a:pt x="453" y="1551"/>
                  </a:lnTo>
                  <a:lnTo>
                    <a:pt x="443" y="1532"/>
                  </a:lnTo>
                  <a:lnTo>
                    <a:pt x="436" y="1514"/>
                  </a:lnTo>
                  <a:lnTo>
                    <a:pt x="430" y="1499"/>
                  </a:lnTo>
                  <a:lnTo>
                    <a:pt x="427" y="1488"/>
                  </a:lnTo>
                  <a:lnTo>
                    <a:pt x="425" y="1482"/>
                  </a:lnTo>
                  <a:lnTo>
                    <a:pt x="425" y="1479"/>
                  </a:lnTo>
                  <a:lnTo>
                    <a:pt x="425" y="1476"/>
                  </a:lnTo>
                  <a:lnTo>
                    <a:pt x="427" y="1475"/>
                  </a:lnTo>
                  <a:lnTo>
                    <a:pt x="429" y="1473"/>
                  </a:lnTo>
                  <a:lnTo>
                    <a:pt x="430" y="1475"/>
                  </a:lnTo>
                  <a:lnTo>
                    <a:pt x="433" y="1476"/>
                  </a:lnTo>
                  <a:lnTo>
                    <a:pt x="436" y="1479"/>
                  </a:lnTo>
                  <a:lnTo>
                    <a:pt x="444" y="1487"/>
                  </a:lnTo>
                  <a:lnTo>
                    <a:pt x="453" y="1499"/>
                  </a:lnTo>
                  <a:lnTo>
                    <a:pt x="463" y="1513"/>
                  </a:lnTo>
                  <a:lnTo>
                    <a:pt x="475" y="1530"/>
                  </a:lnTo>
                  <a:lnTo>
                    <a:pt x="487" y="1550"/>
                  </a:lnTo>
                  <a:lnTo>
                    <a:pt x="499" y="1572"/>
                  </a:lnTo>
                  <a:lnTo>
                    <a:pt x="511" y="1594"/>
                  </a:lnTo>
                  <a:lnTo>
                    <a:pt x="521" y="1615"/>
                  </a:lnTo>
                  <a:lnTo>
                    <a:pt x="531" y="1635"/>
                  </a:lnTo>
                  <a:lnTo>
                    <a:pt x="537" y="1652"/>
                  </a:lnTo>
                  <a:lnTo>
                    <a:pt x="543" y="1666"/>
                  </a:lnTo>
                  <a:lnTo>
                    <a:pt x="547" y="1678"/>
                  </a:lnTo>
                  <a:lnTo>
                    <a:pt x="547" y="1683"/>
                  </a:lnTo>
                  <a:lnTo>
                    <a:pt x="548" y="1687"/>
                  </a:lnTo>
                  <a:lnTo>
                    <a:pt x="547" y="1689"/>
                  </a:lnTo>
                  <a:lnTo>
                    <a:pt x="547" y="1692"/>
                  </a:lnTo>
                  <a:close/>
                  <a:moveTo>
                    <a:pt x="200" y="876"/>
                  </a:moveTo>
                  <a:lnTo>
                    <a:pt x="199" y="876"/>
                  </a:lnTo>
                  <a:lnTo>
                    <a:pt x="196" y="876"/>
                  </a:lnTo>
                  <a:lnTo>
                    <a:pt x="195" y="874"/>
                  </a:lnTo>
                  <a:lnTo>
                    <a:pt x="192" y="872"/>
                  </a:lnTo>
                  <a:lnTo>
                    <a:pt x="187" y="865"/>
                  </a:lnTo>
                  <a:lnTo>
                    <a:pt x="179" y="855"/>
                  </a:lnTo>
                  <a:lnTo>
                    <a:pt x="170" y="843"/>
                  </a:lnTo>
                  <a:lnTo>
                    <a:pt x="161" y="829"/>
                  </a:lnTo>
                  <a:lnTo>
                    <a:pt x="152" y="812"/>
                  </a:lnTo>
                  <a:lnTo>
                    <a:pt x="142" y="794"/>
                  </a:lnTo>
                  <a:lnTo>
                    <a:pt x="133" y="775"/>
                  </a:lnTo>
                  <a:lnTo>
                    <a:pt x="124" y="758"/>
                  </a:lnTo>
                  <a:lnTo>
                    <a:pt x="118" y="741"/>
                  </a:lnTo>
                  <a:lnTo>
                    <a:pt x="112" y="727"/>
                  </a:lnTo>
                  <a:lnTo>
                    <a:pt x="108" y="714"/>
                  </a:lnTo>
                  <a:lnTo>
                    <a:pt x="104" y="704"/>
                  </a:lnTo>
                  <a:lnTo>
                    <a:pt x="103" y="697"/>
                  </a:lnTo>
                  <a:lnTo>
                    <a:pt x="104" y="694"/>
                  </a:lnTo>
                  <a:lnTo>
                    <a:pt x="105" y="693"/>
                  </a:lnTo>
                  <a:lnTo>
                    <a:pt x="108" y="694"/>
                  </a:lnTo>
                  <a:lnTo>
                    <a:pt x="110" y="695"/>
                  </a:lnTo>
                  <a:lnTo>
                    <a:pt x="112" y="697"/>
                  </a:lnTo>
                  <a:lnTo>
                    <a:pt x="119" y="704"/>
                  </a:lnTo>
                  <a:lnTo>
                    <a:pt x="126" y="714"/>
                  </a:lnTo>
                  <a:lnTo>
                    <a:pt x="143" y="741"/>
                  </a:lnTo>
                  <a:lnTo>
                    <a:pt x="162" y="775"/>
                  </a:lnTo>
                  <a:lnTo>
                    <a:pt x="180" y="811"/>
                  </a:lnTo>
                  <a:lnTo>
                    <a:pt x="193" y="843"/>
                  </a:lnTo>
                  <a:lnTo>
                    <a:pt x="198" y="855"/>
                  </a:lnTo>
                  <a:lnTo>
                    <a:pt x="200" y="865"/>
                  </a:lnTo>
                  <a:lnTo>
                    <a:pt x="201" y="872"/>
                  </a:lnTo>
                  <a:lnTo>
                    <a:pt x="200" y="876"/>
                  </a:lnTo>
                  <a:close/>
                  <a:moveTo>
                    <a:pt x="292" y="1020"/>
                  </a:moveTo>
                  <a:lnTo>
                    <a:pt x="310" y="1057"/>
                  </a:lnTo>
                  <a:lnTo>
                    <a:pt x="325" y="1090"/>
                  </a:lnTo>
                  <a:lnTo>
                    <a:pt x="329" y="1103"/>
                  </a:lnTo>
                  <a:lnTo>
                    <a:pt x="332" y="1113"/>
                  </a:lnTo>
                  <a:lnTo>
                    <a:pt x="332" y="1120"/>
                  </a:lnTo>
                  <a:lnTo>
                    <a:pt x="331" y="1124"/>
                  </a:lnTo>
                  <a:lnTo>
                    <a:pt x="330" y="1125"/>
                  </a:lnTo>
                  <a:lnTo>
                    <a:pt x="329" y="1125"/>
                  </a:lnTo>
                  <a:lnTo>
                    <a:pt x="326" y="1123"/>
                  </a:lnTo>
                  <a:lnTo>
                    <a:pt x="324" y="1120"/>
                  </a:lnTo>
                  <a:lnTo>
                    <a:pt x="317" y="1114"/>
                  </a:lnTo>
                  <a:lnTo>
                    <a:pt x="309" y="1104"/>
                  </a:lnTo>
                  <a:lnTo>
                    <a:pt x="301" y="1091"/>
                  </a:lnTo>
                  <a:lnTo>
                    <a:pt x="291" y="1076"/>
                  </a:lnTo>
                  <a:lnTo>
                    <a:pt x="281" y="1058"/>
                  </a:lnTo>
                  <a:lnTo>
                    <a:pt x="271" y="1039"/>
                  </a:lnTo>
                  <a:lnTo>
                    <a:pt x="261" y="1021"/>
                  </a:lnTo>
                  <a:lnTo>
                    <a:pt x="251" y="1002"/>
                  </a:lnTo>
                  <a:lnTo>
                    <a:pt x="244" y="985"/>
                  </a:lnTo>
                  <a:lnTo>
                    <a:pt x="238" y="969"/>
                  </a:lnTo>
                  <a:lnTo>
                    <a:pt x="234" y="956"/>
                  </a:lnTo>
                  <a:lnTo>
                    <a:pt x="230" y="946"/>
                  </a:lnTo>
                  <a:lnTo>
                    <a:pt x="229" y="939"/>
                  </a:lnTo>
                  <a:lnTo>
                    <a:pt x="230" y="934"/>
                  </a:lnTo>
                  <a:lnTo>
                    <a:pt x="231" y="934"/>
                  </a:lnTo>
                  <a:lnTo>
                    <a:pt x="234" y="934"/>
                  </a:lnTo>
                  <a:lnTo>
                    <a:pt x="236" y="935"/>
                  </a:lnTo>
                  <a:lnTo>
                    <a:pt x="239" y="939"/>
                  </a:lnTo>
                  <a:lnTo>
                    <a:pt x="246" y="945"/>
                  </a:lnTo>
                  <a:lnTo>
                    <a:pt x="253" y="955"/>
                  </a:lnTo>
                  <a:lnTo>
                    <a:pt x="262" y="968"/>
                  </a:lnTo>
                  <a:lnTo>
                    <a:pt x="271" y="983"/>
                  </a:lnTo>
                  <a:lnTo>
                    <a:pt x="282" y="1001"/>
                  </a:lnTo>
                  <a:lnTo>
                    <a:pt x="292" y="1020"/>
                  </a:lnTo>
                  <a:close/>
                  <a:moveTo>
                    <a:pt x="473" y="1385"/>
                  </a:moveTo>
                  <a:lnTo>
                    <a:pt x="471" y="1385"/>
                  </a:lnTo>
                  <a:lnTo>
                    <a:pt x="469" y="1385"/>
                  </a:lnTo>
                  <a:lnTo>
                    <a:pt x="467" y="1382"/>
                  </a:lnTo>
                  <a:lnTo>
                    <a:pt x="464" y="1380"/>
                  </a:lnTo>
                  <a:lnTo>
                    <a:pt x="457" y="1373"/>
                  </a:lnTo>
                  <a:lnTo>
                    <a:pt x="448" y="1363"/>
                  </a:lnTo>
                  <a:lnTo>
                    <a:pt x="440" y="1348"/>
                  </a:lnTo>
                  <a:lnTo>
                    <a:pt x="429" y="1333"/>
                  </a:lnTo>
                  <a:lnTo>
                    <a:pt x="419" y="1314"/>
                  </a:lnTo>
                  <a:lnTo>
                    <a:pt x="407" y="1295"/>
                  </a:lnTo>
                  <a:lnTo>
                    <a:pt x="397" y="1275"/>
                  </a:lnTo>
                  <a:lnTo>
                    <a:pt x="387" y="1255"/>
                  </a:lnTo>
                  <a:lnTo>
                    <a:pt x="378" y="1238"/>
                  </a:lnTo>
                  <a:lnTo>
                    <a:pt x="372" y="1221"/>
                  </a:lnTo>
                  <a:lnTo>
                    <a:pt x="367" y="1208"/>
                  </a:lnTo>
                  <a:lnTo>
                    <a:pt x="364" y="1197"/>
                  </a:lnTo>
                  <a:lnTo>
                    <a:pt x="363" y="1193"/>
                  </a:lnTo>
                  <a:lnTo>
                    <a:pt x="363" y="1190"/>
                  </a:lnTo>
                  <a:lnTo>
                    <a:pt x="363" y="1186"/>
                  </a:lnTo>
                  <a:lnTo>
                    <a:pt x="364" y="1185"/>
                  </a:lnTo>
                  <a:lnTo>
                    <a:pt x="366" y="1184"/>
                  </a:lnTo>
                  <a:lnTo>
                    <a:pt x="367" y="1185"/>
                  </a:lnTo>
                  <a:lnTo>
                    <a:pt x="371" y="1186"/>
                  </a:lnTo>
                  <a:lnTo>
                    <a:pt x="373" y="1188"/>
                  </a:lnTo>
                  <a:lnTo>
                    <a:pt x="379" y="1196"/>
                  </a:lnTo>
                  <a:lnTo>
                    <a:pt x="388" y="1207"/>
                  </a:lnTo>
                  <a:lnTo>
                    <a:pt x="397" y="1220"/>
                  </a:lnTo>
                  <a:lnTo>
                    <a:pt x="408" y="1237"/>
                  </a:lnTo>
                  <a:lnTo>
                    <a:pt x="419" y="1254"/>
                  </a:lnTo>
                  <a:lnTo>
                    <a:pt x="430" y="1275"/>
                  </a:lnTo>
                  <a:lnTo>
                    <a:pt x="441" y="1295"/>
                  </a:lnTo>
                  <a:lnTo>
                    <a:pt x="450" y="1314"/>
                  </a:lnTo>
                  <a:lnTo>
                    <a:pt x="458" y="1332"/>
                  </a:lnTo>
                  <a:lnTo>
                    <a:pt x="465" y="1347"/>
                  </a:lnTo>
                  <a:lnTo>
                    <a:pt x="469" y="1362"/>
                  </a:lnTo>
                  <a:lnTo>
                    <a:pt x="473" y="1373"/>
                  </a:lnTo>
                  <a:lnTo>
                    <a:pt x="474" y="1377"/>
                  </a:lnTo>
                  <a:lnTo>
                    <a:pt x="474" y="1380"/>
                  </a:lnTo>
                  <a:lnTo>
                    <a:pt x="474" y="1382"/>
                  </a:lnTo>
                  <a:lnTo>
                    <a:pt x="473" y="1385"/>
                  </a:lnTo>
                  <a:close/>
                  <a:moveTo>
                    <a:pt x="623" y="1656"/>
                  </a:moveTo>
                  <a:lnTo>
                    <a:pt x="620" y="1656"/>
                  </a:lnTo>
                  <a:lnTo>
                    <a:pt x="619" y="1656"/>
                  </a:lnTo>
                  <a:lnTo>
                    <a:pt x="616" y="1654"/>
                  </a:lnTo>
                  <a:lnTo>
                    <a:pt x="613" y="1652"/>
                  </a:lnTo>
                  <a:lnTo>
                    <a:pt x="606" y="1644"/>
                  </a:lnTo>
                  <a:lnTo>
                    <a:pt x="597" y="1633"/>
                  </a:lnTo>
                  <a:lnTo>
                    <a:pt x="588" y="1619"/>
                  </a:lnTo>
                  <a:lnTo>
                    <a:pt x="577" y="1603"/>
                  </a:lnTo>
                  <a:lnTo>
                    <a:pt x="565" y="1584"/>
                  </a:lnTo>
                  <a:lnTo>
                    <a:pt x="554" y="1563"/>
                  </a:lnTo>
                  <a:lnTo>
                    <a:pt x="542" y="1542"/>
                  </a:lnTo>
                  <a:lnTo>
                    <a:pt x="532" y="1522"/>
                  </a:lnTo>
                  <a:lnTo>
                    <a:pt x="523" y="1503"/>
                  </a:lnTo>
                  <a:lnTo>
                    <a:pt x="516" y="1487"/>
                  </a:lnTo>
                  <a:lnTo>
                    <a:pt x="511" y="1472"/>
                  </a:lnTo>
                  <a:lnTo>
                    <a:pt x="508" y="1460"/>
                  </a:lnTo>
                  <a:lnTo>
                    <a:pt x="507" y="1456"/>
                  </a:lnTo>
                  <a:lnTo>
                    <a:pt x="507" y="1453"/>
                  </a:lnTo>
                  <a:lnTo>
                    <a:pt x="507" y="1450"/>
                  </a:lnTo>
                  <a:lnTo>
                    <a:pt x="508" y="1448"/>
                  </a:lnTo>
                  <a:lnTo>
                    <a:pt x="509" y="1447"/>
                  </a:lnTo>
                  <a:lnTo>
                    <a:pt x="511" y="1448"/>
                  </a:lnTo>
                  <a:lnTo>
                    <a:pt x="513" y="1449"/>
                  </a:lnTo>
                  <a:lnTo>
                    <a:pt x="516" y="1453"/>
                  </a:lnTo>
                  <a:lnTo>
                    <a:pt x="524" y="1460"/>
                  </a:lnTo>
                  <a:lnTo>
                    <a:pt x="533" y="1471"/>
                  </a:lnTo>
                  <a:lnTo>
                    <a:pt x="543" y="1485"/>
                  </a:lnTo>
                  <a:lnTo>
                    <a:pt x="554" y="1502"/>
                  </a:lnTo>
                  <a:lnTo>
                    <a:pt x="565" y="1521"/>
                  </a:lnTo>
                  <a:lnTo>
                    <a:pt x="577" y="1541"/>
                  </a:lnTo>
                  <a:lnTo>
                    <a:pt x="588" y="1562"/>
                  </a:lnTo>
                  <a:lnTo>
                    <a:pt x="599" y="1583"/>
                  </a:lnTo>
                  <a:lnTo>
                    <a:pt x="607" y="1602"/>
                  </a:lnTo>
                  <a:lnTo>
                    <a:pt x="614" y="1618"/>
                  </a:lnTo>
                  <a:lnTo>
                    <a:pt x="619" y="1632"/>
                  </a:lnTo>
                  <a:lnTo>
                    <a:pt x="623" y="1643"/>
                  </a:lnTo>
                  <a:lnTo>
                    <a:pt x="624" y="1648"/>
                  </a:lnTo>
                  <a:lnTo>
                    <a:pt x="624" y="1652"/>
                  </a:lnTo>
                  <a:lnTo>
                    <a:pt x="624" y="1654"/>
                  </a:lnTo>
                  <a:lnTo>
                    <a:pt x="623" y="1656"/>
                  </a:lnTo>
                  <a:close/>
                  <a:moveTo>
                    <a:pt x="149" y="561"/>
                  </a:moveTo>
                  <a:lnTo>
                    <a:pt x="166" y="594"/>
                  </a:lnTo>
                  <a:lnTo>
                    <a:pt x="177" y="623"/>
                  </a:lnTo>
                  <a:lnTo>
                    <a:pt x="181" y="635"/>
                  </a:lnTo>
                  <a:lnTo>
                    <a:pt x="183" y="644"/>
                  </a:lnTo>
                  <a:lnTo>
                    <a:pt x="184" y="650"/>
                  </a:lnTo>
                  <a:lnTo>
                    <a:pt x="183" y="654"/>
                  </a:lnTo>
                  <a:lnTo>
                    <a:pt x="181" y="655"/>
                  </a:lnTo>
                  <a:lnTo>
                    <a:pt x="180" y="654"/>
                  </a:lnTo>
                  <a:lnTo>
                    <a:pt x="178" y="652"/>
                  </a:lnTo>
                  <a:lnTo>
                    <a:pt x="176" y="650"/>
                  </a:lnTo>
                  <a:lnTo>
                    <a:pt x="170" y="645"/>
                  </a:lnTo>
                  <a:lnTo>
                    <a:pt x="164" y="636"/>
                  </a:lnTo>
                  <a:lnTo>
                    <a:pt x="147" y="611"/>
                  </a:lnTo>
                  <a:lnTo>
                    <a:pt x="131" y="580"/>
                  </a:lnTo>
                  <a:lnTo>
                    <a:pt x="114" y="546"/>
                  </a:lnTo>
                  <a:lnTo>
                    <a:pt x="102" y="518"/>
                  </a:lnTo>
                  <a:lnTo>
                    <a:pt x="99" y="507"/>
                  </a:lnTo>
                  <a:lnTo>
                    <a:pt x="97" y="497"/>
                  </a:lnTo>
                  <a:lnTo>
                    <a:pt x="96" y="490"/>
                  </a:lnTo>
                  <a:lnTo>
                    <a:pt x="97" y="487"/>
                  </a:lnTo>
                  <a:lnTo>
                    <a:pt x="98" y="487"/>
                  </a:lnTo>
                  <a:lnTo>
                    <a:pt x="100" y="487"/>
                  </a:lnTo>
                  <a:lnTo>
                    <a:pt x="102" y="488"/>
                  </a:lnTo>
                  <a:lnTo>
                    <a:pt x="104" y="490"/>
                  </a:lnTo>
                  <a:lnTo>
                    <a:pt x="110" y="497"/>
                  </a:lnTo>
                  <a:lnTo>
                    <a:pt x="116" y="506"/>
                  </a:lnTo>
                  <a:lnTo>
                    <a:pt x="132" y="531"/>
                  </a:lnTo>
                  <a:lnTo>
                    <a:pt x="149" y="561"/>
                  </a:lnTo>
                  <a:close/>
                  <a:moveTo>
                    <a:pt x="267" y="785"/>
                  </a:moveTo>
                  <a:lnTo>
                    <a:pt x="283" y="820"/>
                  </a:lnTo>
                  <a:lnTo>
                    <a:pt x="296" y="850"/>
                  </a:lnTo>
                  <a:lnTo>
                    <a:pt x="299" y="861"/>
                  </a:lnTo>
                  <a:lnTo>
                    <a:pt x="303" y="871"/>
                  </a:lnTo>
                  <a:lnTo>
                    <a:pt x="303" y="877"/>
                  </a:lnTo>
                  <a:lnTo>
                    <a:pt x="302" y="882"/>
                  </a:lnTo>
                  <a:lnTo>
                    <a:pt x="301" y="882"/>
                  </a:lnTo>
                  <a:lnTo>
                    <a:pt x="298" y="882"/>
                  </a:lnTo>
                  <a:lnTo>
                    <a:pt x="297" y="880"/>
                  </a:lnTo>
                  <a:lnTo>
                    <a:pt x="294" y="878"/>
                  </a:lnTo>
                  <a:lnTo>
                    <a:pt x="288" y="872"/>
                  </a:lnTo>
                  <a:lnTo>
                    <a:pt x="282" y="862"/>
                  </a:lnTo>
                  <a:lnTo>
                    <a:pt x="273" y="851"/>
                  </a:lnTo>
                  <a:lnTo>
                    <a:pt x="264" y="837"/>
                  </a:lnTo>
                  <a:lnTo>
                    <a:pt x="256" y="821"/>
                  </a:lnTo>
                  <a:lnTo>
                    <a:pt x="247" y="804"/>
                  </a:lnTo>
                  <a:lnTo>
                    <a:pt x="237" y="786"/>
                  </a:lnTo>
                  <a:lnTo>
                    <a:pt x="229" y="770"/>
                  </a:lnTo>
                  <a:lnTo>
                    <a:pt x="223" y="753"/>
                  </a:lnTo>
                  <a:lnTo>
                    <a:pt x="217" y="740"/>
                  </a:lnTo>
                  <a:lnTo>
                    <a:pt x="213" y="728"/>
                  </a:lnTo>
                  <a:lnTo>
                    <a:pt x="211" y="718"/>
                  </a:lnTo>
                  <a:lnTo>
                    <a:pt x="210" y="712"/>
                  </a:lnTo>
                  <a:lnTo>
                    <a:pt x="211" y="708"/>
                  </a:lnTo>
                  <a:lnTo>
                    <a:pt x="212" y="707"/>
                  </a:lnTo>
                  <a:lnTo>
                    <a:pt x="214" y="708"/>
                  </a:lnTo>
                  <a:lnTo>
                    <a:pt x="216" y="709"/>
                  </a:lnTo>
                  <a:lnTo>
                    <a:pt x="218" y="712"/>
                  </a:lnTo>
                  <a:lnTo>
                    <a:pt x="225" y="717"/>
                  </a:lnTo>
                  <a:lnTo>
                    <a:pt x="231" y="727"/>
                  </a:lnTo>
                  <a:lnTo>
                    <a:pt x="248" y="752"/>
                  </a:lnTo>
                  <a:lnTo>
                    <a:pt x="267" y="785"/>
                  </a:lnTo>
                  <a:close/>
                  <a:moveTo>
                    <a:pt x="429" y="1119"/>
                  </a:moveTo>
                  <a:lnTo>
                    <a:pt x="428" y="1120"/>
                  </a:lnTo>
                  <a:lnTo>
                    <a:pt x="425" y="1119"/>
                  </a:lnTo>
                  <a:lnTo>
                    <a:pt x="423" y="1118"/>
                  </a:lnTo>
                  <a:lnTo>
                    <a:pt x="421" y="1116"/>
                  </a:lnTo>
                  <a:lnTo>
                    <a:pt x="414" y="1110"/>
                  </a:lnTo>
                  <a:lnTo>
                    <a:pt x="407" y="1100"/>
                  </a:lnTo>
                  <a:lnTo>
                    <a:pt x="399" y="1088"/>
                  </a:lnTo>
                  <a:lnTo>
                    <a:pt x="389" y="1073"/>
                  </a:lnTo>
                  <a:lnTo>
                    <a:pt x="379" y="1056"/>
                  </a:lnTo>
                  <a:lnTo>
                    <a:pt x="370" y="1038"/>
                  </a:lnTo>
                  <a:lnTo>
                    <a:pt x="360" y="1020"/>
                  </a:lnTo>
                  <a:lnTo>
                    <a:pt x="351" y="1002"/>
                  </a:lnTo>
                  <a:lnTo>
                    <a:pt x="344" y="986"/>
                  </a:lnTo>
                  <a:lnTo>
                    <a:pt x="339" y="970"/>
                  </a:lnTo>
                  <a:lnTo>
                    <a:pt x="333" y="958"/>
                  </a:lnTo>
                  <a:lnTo>
                    <a:pt x="331" y="948"/>
                  </a:lnTo>
                  <a:lnTo>
                    <a:pt x="330" y="941"/>
                  </a:lnTo>
                  <a:lnTo>
                    <a:pt x="331" y="937"/>
                  </a:lnTo>
                  <a:lnTo>
                    <a:pt x="332" y="936"/>
                  </a:lnTo>
                  <a:lnTo>
                    <a:pt x="335" y="937"/>
                  </a:lnTo>
                  <a:lnTo>
                    <a:pt x="337" y="939"/>
                  </a:lnTo>
                  <a:lnTo>
                    <a:pt x="339" y="941"/>
                  </a:lnTo>
                  <a:lnTo>
                    <a:pt x="345" y="947"/>
                  </a:lnTo>
                  <a:lnTo>
                    <a:pt x="353" y="957"/>
                  </a:lnTo>
                  <a:lnTo>
                    <a:pt x="362" y="969"/>
                  </a:lnTo>
                  <a:lnTo>
                    <a:pt x="371" y="985"/>
                  </a:lnTo>
                  <a:lnTo>
                    <a:pt x="381" y="1001"/>
                  </a:lnTo>
                  <a:lnTo>
                    <a:pt x="390" y="1019"/>
                  </a:lnTo>
                  <a:lnTo>
                    <a:pt x="400" y="1037"/>
                  </a:lnTo>
                  <a:lnTo>
                    <a:pt x="409" y="1055"/>
                  </a:lnTo>
                  <a:lnTo>
                    <a:pt x="416" y="1071"/>
                  </a:lnTo>
                  <a:lnTo>
                    <a:pt x="422" y="1086"/>
                  </a:lnTo>
                  <a:lnTo>
                    <a:pt x="427" y="1099"/>
                  </a:lnTo>
                  <a:lnTo>
                    <a:pt x="429" y="1108"/>
                  </a:lnTo>
                  <a:lnTo>
                    <a:pt x="430" y="1116"/>
                  </a:lnTo>
                  <a:lnTo>
                    <a:pt x="429" y="1119"/>
                  </a:lnTo>
                  <a:close/>
                  <a:moveTo>
                    <a:pt x="564" y="1369"/>
                  </a:moveTo>
                  <a:lnTo>
                    <a:pt x="562" y="1369"/>
                  </a:lnTo>
                  <a:lnTo>
                    <a:pt x="560" y="1369"/>
                  </a:lnTo>
                  <a:lnTo>
                    <a:pt x="558" y="1368"/>
                  </a:lnTo>
                  <a:lnTo>
                    <a:pt x="556" y="1365"/>
                  </a:lnTo>
                  <a:lnTo>
                    <a:pt x="549" y="1358"/>
                  </a:lnTo>
                  <a:lnTo>
                    <a:pt x="541" y="1348"/>
                  </a:lnTo>
                  <a:lnTo>
                    <a:pt x="532" y="1335"/>
                  </a:lnTo>
                  <a:lnTo>
                    <a:pt x="522" y="1321"/>
                  </a:lnTo>
                  <a:lnTo>
                    <a:pt x="512" y="1304"/>
                  </a:lnTo>
                  <a:lnTo>
                    <a:pt x="501" y="1285"/>
                  </a:lnTo>
                  <a:lnTo>
                    <a:pt x="491" y="1265"/>
                  </a:lnTo>
                  <a:lnTo>
                    <a:pt x="481" y="1247"/>
                  </a:lnTo>
                  <a:lnTo>
                    <a:pt x="474" y="1229"/>
                  </a:lnTo>
                  <a:lnTo>
                    <a:pt x="467" y="1214"/>
                  </a:lnTo>
                  <a:lnTo>
                    <a:pt x="463" y="1200"/>
                  </a:lnTo>
                  <a:lnTo>
                    <a:pt x="461" y="1190"/>
                  </a:lnTo>
                  <a:lnTo>
                    <a:pt x="459" y="1185"/>
                  </a:lnTo>
                  <a:lnTo>
                    <a:pt x="459" y="1182"/>
                  </a:lnTo>
                  <a:lnTo>
                    <a:pt x="459" y="1180"/>
                  </a:lnTo>
                  <a:lnTo>
                    <a:pt x="461" y="1179"/>
                  </a:lnTo>
                  <a:lnTo>
                    <a:pt x="462" y="1177"/>
                  </a:lnTo>
                  <a:lnTo>
                    <a:pt x="464" y="1179"/>
                  </a:lnTo>
                  <a:lnTo>
                    <a:pt x="466" y="1180"/>
                  </a:lnTo>
                  <a:lnTo>
                    <a:pt x="469" y="1182"/>
                  </a:lnTo>
                  <a:lnTo>
                    <a:pt x="476" y="1188"/>
                  </a:lnTo>
                  <a:lnTo>
                    <a:pt x="484" y="1199"/>
                  </a:lnTo>
                  <a:lnTo>
                    <a:pt x="492" y="1211"/>
                  </a:lnTo>
                  <a:lnTo>
                    <a:pt x="502" y="1227"/>
                  </a:lnTo>
                  <a:lnTo>
                    <a:pt x="513" y="1244"/>
                  </a:lnTo>
                  <a:lnTo>
                    <a:pt x="523" y="1264"/>
                  </a:lnTo>
                  <a:lnTo>
                    <a:pt x="534" y="1283"/>
                  </a:lnTo>
                  <a:lnTo>
                    <a:pt x="543" y="1301"/>
                  </a:lnTo>
                  <a:lnTo>
                    <a:pt x="550" y="1319"/>
                  </a:lnTo>
                  <a:lnTo>
                    <a:pt x="557" y="1334"/>
                  </a:lnTo>
                  <a:lnTo>
                    <a:pt x="561" y="1347"/>
                  </a:lnTo>
                  <a:lnTo>
                    <a:pt x="565" y="1357"/>
                  </a:lnTo>
                  <a:lnTo>
                    <a:pt x="565" y="1362"/>
                  </a:lnTo>
                  <a:lnTo>
                    <a:pt x="565" y="1365"/>
                  </a:lnTo>
                  <a:lnTo>
                    <a:pt x="565" y="1367"/>
                  </a:lnTo>
                  <a:lnTo>
                    <a:pt x="564" y="1369"/>
                  </a:lnTo>
                  <a:close/>
                  <a:moveTo>
                    <a:pt x="62" y="189"/>
                  </a:moveTo>
                  <a:lnTo>
                    <a:pt x="75" y="217"/>
                  </a:lnTo>
                  <a:lnTo>
                    <a:pt x="85" y="242"/>
                  </a:lnTo>
                  <a:lnTo>
                    <a:pt x="88" y="252"/>
                  </a:lnTo>
                  <a:lnTo>
                    <a:pt x="90" y="260"/>
                  </a:lnTo>
                  <a:lnTo>
                    <a:pt x="90" y="266"/>
                  </a:lnTo>
                  <a:lnTo>
                    <a:pt x="89" y="269"/>
                  </a:lnTo>
                  <a:lnTo>
                    <a:pt x="88" y="270"/>
                  </a:lnTo>
                  <a:lnTo>
                    <a:pt x="87" y="269"/>
                  </a:lnTo>
                  <a:lnTo>
                    <a:pt x="85" y="268"/>
                  </a:lnTo>
                  <a:lnTo>
                    <a:pt x="84" y="267"/>
                  </a:lnTo>
                  <a:lnTo>
                    <a:pt x="78" y="261"/>
                  </a:lnTo>
                  <a:lnTo>
                    <a:pt x="73" y="253"/>
                  </a:lnTo>
                  <a:lnTo>
                    <a:pt x="59" y="233"/>
                  </a:lnTo>
                  <a:lnTo>
                    <a:pt x="44" y="205"/>
                  </a:lnTo>
                  <a:lnTo>
                    <a:pt x="31" y="176"/>
                  </a:lnTo>
                  <a:lnTo>
                    <a:pt x="21" y="150"/>
                  </a:lnTo>
                  <a:lnTo>
                    <a:pt x="18" y="141"/>
                  </a:lnTo>
                  <a:lnTo>
                    <a:pt x="16" y="133"/>
                  </a:lnTo>
                  <a:lnTo>
                    <a:pt x="16" y="126"/>
                  </a:lnTo>
                  <a:lnTo>
                    <a:pt x="17" y="124"/>
                  </a:lnTo>
                  <a:lnTo>
                    <a:pt x="19" y="123"/>
                  </a:lnTo>
                  <a:lnTo>
                    <a:pt x="22" y="126"/>
                  </a:lnTo>
                  <a:lnTo>
                    <a:pt x="28" y="132"/>
                  </a:lnTo>
                  <a:lnTo>
                    <a:pt x="33" y="139"/>
                  </a:lnTo>
                  <a:lnTo>
                    <a:pt x="46" y="160"/>
                  </a:lnTo>
                  <a:lnTo>
                    <a:pt x="62" y="189"/>
                  </a:lnTo>
                  <a:close/>
                  <a:moveTo>
                    <a:pt x="143" y="400"/>
                  </a:moveTo>
                  <a:lnTo>
                    <a:pt x="128" y="370"/>
                  </a:lnTo>
                  <a:lnTo>
                    <a:pt x="118" y="343"/>
                  </a:lnTo>
                  <a:lnTo>
                    <a:pt x="114" y="333"/>
                  </a:lnTo>
                  <a:lnTo>
                    <a:pt x="112" y="325"/>
                  </a:lnTo>
                  <a:lnTo>
                    <a:pt x="112" y="319"/>
                  </a:lnTo>
                  <a:lnTo>
                    <a:pt x="113" y="315"/>
                  </a:lnTo>
                  <a:lnTo>
                    <a:pt x="114" y="315"/>
                  </a:lnTo>
                  <a:lnTo>
                    <a:pt x="115" y="315"/>
                  </a:lnTo>
                  <a:lnTo>
                    <a:pt x="118" y="316"/>
                  </a:lnTo>
                  <a:lnTo>
                    <a:pt x="120" y="318"/>
                  </a:lnTo>
                  <a:lnTo>
                    <a:pt x="124" y="324"/>
                  </a:lnTo>
                  <a:lnTo>
                    <a:pt x="131" y="331"/>
                  </a:lnTo>
                  <a:lnTo>
                    <a:pt x="145" y="354"/>
                  </a:lnTo>
                  <a:lnTo>
                    <a:pt x="161" y="383"/>
                  </a:lnTo>
                  <a:lnTo>
                    <a:pt x="176" y="413"/>
                  </a:lnTo>
                  <a:lnTo>
                    <a:pt x="185" y="440"/>
                  </a:lnTo>
                  <a:lnTo>
                    <a:pt x="189" y="451"/>
                  </a:lnTo>
                  <a:lnTo>
                    <a:pt x="191" y="458"/>
                  </a:lnTo>
                  <a:lnTo>
                    <a:pt x="192" y="465"/>
                  </a:lnTo>
                  <a:lnTo>
                    <a:pt x="191" y="468"/>
                  </a:lnTo>
                  <a:lnTo>
                    <a:pt x="190" y="468"/>
                  </a:lnTo>
                  <a:lnTo>
                    <a:pt x="188" y="468"/>
                  </a:lnTo>
                  <a:lnTo>
                    <a:pt x="187" y="467"/>
                  </a:lnTo>
                  <a:lnTo>
                    <a:pt x="184" y="465"/>
                  </a:lnTo>
                  <a:lnTo>
                    <a:pt x="179" y="460"/>
                  </a:lnTo>
                  <a:lnTo>
                    <a:pt x="172" y="452"/>
                  </a:lnTo>
                  <a:lnTo>
                    <a:pt x="158" y="429"/>
                  </a:lnTo>
                  <a:lnTo>
                    <a:pt x="143" y="400"/>
                  </a:lnTo>
                  <a:close/>
                  <a:moveTo>
                    <a:pt x="247" y="605"/>
                  </a:moveTo>
                  <a:lnTo>
                    <a:pt x="231" y="574"/>
                  </a:lnTo>
                  <a:lnTo>
                    <a:pt x="221" y="546"/>
                  </a:lnTo>
                  <a:lnTo>
                    <a:pt x="217" y="535"/>
                  </a:lnTo>
                  <a:lnTo>
                    <a:pt x="215" y="526"/>
                  </a:lnTo>
                  <a:lnTo>
                    <a:pt x="214" y="520"/>
                  </a:lnTo>
                  <a:lnTo>
                    <a:pt x="216" y="517"/>
                  </a:lnTo>
                  <a:lnTo>
                    <a:pt x="217" y="515"/>
                  </a:lnTo>
                  <a:lnTo>
                    <a:pt x="218" y="517"/>
                  </a:lnTo>
                  <a:lnTo>
                    <a:pt x="221" y="518"/>
                  </a:lnTo>
                  <a:lnTo>
                    <a:pt x="223" y="519"/>
                  </a:lnTo>
                  <a:lnTo>
                    <a:pt x="228" y="525"/>
                  </a:lnTo>
                  <a:lnTo>
                    <a:pt x="235" y="534"/>
                  </a:lnTo>
                  <a:lnTo>
                    <a:pt x="250" y="557"/>
                  </a:lnTo>
                  <a:lnTo>
                    <a:pt x="267" y="588"/>
                  </a:lnTo>
                  <a:lnTo>
                    <a:pt x="282" y="620"/>
                  </a:lnTo>
                  <a:lnTo>
                    <a:pt x="293" y="646"/>
                  </a:lnTo>
                  <a:lnTo>
                    <a:pt x="297" y="658"/>
                  </a:lnTo>
                  <a:lnTo>
                    <a:pt x="299" y="667"/>
                  </a:lnTo>
                  <a:lnTo>
                    <a:pt x="299" y="672"/>
                  </a:lnTo>
                  <a:lnTo>
                    <a:pt x="298" y="675"/>
                  </a:lnTo>
                  <a:lnTo>
                    <a:pt x="297" y="677"/>
                  </a:lnTo>
                  <a:lnTo>
                    <a:pt x="296" y="677"/>
                  </a:lnTo>
                  <a:lnTo>
                    <a:pt x="294" y="675"/>
                  </a:lnTo>
                  <a:lnTo>
                    <a:pt x="292" y="673"/>
                  </a:lnTo>
                  <a:lnTo>
                    <a:pt x="286" y="668"/>
                  </a:lnTo>
                  <a:lnTo>
                    <a:pt x="280" y="659"/>
                  </a:lnTo>
                  <a:lnTo>
                    <a:pt x="264" y="636"/>
                  </a:lnTo>
                  <a:lnTo>
                    <a:pt x="247" y="605"/>
                  </a:lnTo>
                  <a:close/>
                  <a:moveTo>
                    <a:pt x="379" y="801"/>
                  </a:moveTo>
                  <a:lnTo>
                    <a:pt x="396" y="834"/>
                  </a:lnTo>
                  <a:lnTo>
                    <a:pt x="408" y="863"/>
                  </a:lnTo>
                  <a:lnTo>
                    <a:pt x="411" y="875"/>
                  </a:lnTo>
                  <a:lnTo>
                    <a:pt x="413" y="884"/>
                  </a:lnTo>
                  <a:lnTo>
                    <a:pt x="414" y="890"/>
                  </a:lnTo>
                  <a:lnTo>
                    <a:pt x="413" y="895"/>
                  </a:lnTo>
                  <a:lnTo>
                    <a:pt x="412" y="895"/>
                  </a:lnTo>
                  <a:lnTo>
                    <a:pt x="410" y="895"/>
                  </a:lnTo>
                  <a:lnTo>
                    <a:pt x="408" y="894"/>
                  </a:lnTo>
                  <a:lnTo>
                    <a:pt x="406" y="891"/>
                  </a:lnTo>
                  <a:lnTo>
                    <a:pt x="400" y="885"/>
                  </a:lnTo>
                  <a:lnTo>
                    <a:pt x="393" y="876"/>
                  </a:lnTo>
                  <a:lnTo>
                    <a:pt x="385" y="865"/>
                  </a:lnTo>
                  <a:lnTo>
                    <a:pt x="377" y="852"/>
                  </a:lnTo>
                  <a:lnTo>
                    <a:pt x="368" y="837"/>
                  </a:lnTo>
                  <a:lnTo>
                    <a:pt x="359" y="820"/>
                  </a:lnTo>
                  <a:lnTo>
                    <a:pt x="350" y="804"/>
                  </a:lnTo>
                  <a:lnTo>
                    <a:pt x="342" y="787"/>
                  </a:lnTo>
                  <a:lnTo>
                    <a:pt x="336" y="772"/>
                  </a:lnTo>
                  <a:lnTo>
                    <a:pt x="331" y="759"/>
                  </a:lnTo>
                  <a:lnTo>
                    <a:pt x="327" y="747"/>
                  </a:lnTo>
                  <a:lnTo>
                    <a:pt x="325" y="737"/>
                  </a:lnTo>
                  <a:lnTo>
                    <a:pt x="324" y="730"/>
                  </a:lnTo>
                  <a:lnTo>
                    <a:pt x="325" y="727"/>
                  </a:lnTo>
                  <a:lnTo>
                    <a:pt x="326" y="726"/>
                  </a:lnTo>
                  <a:lnTo>
                    <a:pt x="328" y="727"/>
                  </a:lnTo>
                  <a:lnTo>
                    <a:pt x="330" y="728"/>
                  </a:lnTo>
                  <a:lnTo>
                    <a:pt x="332" y="730"/>
                  </a:lnTo>
                  <a:lnTo>
                    <a:pt x="338" y="736"/>
                  </a:lnTo>
                  <a:lnTo>
                    <a:pt x="345" y="746"/>
                  </a:lnTo>
                  <a:lnTo>
                    <a:pt x="362" y="770"/>
                  </a:lnTo>
                  <a:lnTo>
                    <a:pt x="379" y="801"/>
                  </a:lnTo>
                  <a:close/>
                  <a:moveTo>
                    <a:pt x="499" y="1025"/>
                  </a:moveTo>
                  <a:lnTo>
                    <a:pt x="509" y="1044"/>
                  </a:lnTo>
                  <a:lnTo>
                    <a:pt x="516" y="1060"/>
                  </a:lnTo>
                  <a:lnTo>
                    <a:pt x="523" y="1076"/>
                  </a:lnTo>
                  <a:lnTo>
                    <a:pt x="530" y="1090"/>
                  </a:lnTo>
                  <a:lnTo>
                    <a:pt x="533" y="1102"/>
                  </a:lnTo>
                  <a:lnTo>
                    <a:pt x="536" y="1112"/>
                  </a:lnTo>
                  <a:lnTo>
                    <a:pt x="536" y="1118"/>
                  </a:lnTo>
                  <a:lnTo>
                    <a:pt x="535" y="1123"/>
                  </a:lnTo>
                  <a:lnTo>
                    <a:pt x="534" y="1123"/>
                  </a:lnTo>
                  <a:lnTo>
                    <a:pt x="532" y="1123"/>
                  </a:lnTo>
                  <a:lnTo>
                    <a:pt x="530" y="1122"/>
                  </a:lnTo>
                  <a:lnTo>
                    <a:pt x="527" y="1119"/>
                  </a:lnTo>
                  <a:lnTo>
                    <a:pt x="521" y="1113"/>
                  </a:lnTo>
                  <a:lnTo>
                    <a:pt x="514" y="1104"/>
                  </a:lnTo>
                  <a:lnTo>
                    <a:pt x="505" y="1092"/>
                  </a:lnTo>
                  <a:lnTo>
                    <a:pt x="497" y="1079"/>
                  </a:lnTo>
                  <a:lnTo>
                    <a:pt x="487" y="1062"/>
                  </a:lnTo>
                  <a:lnTo>
                    <a:pt x="478" y="1045"/>
                  </a:lnTo>
                  <a:lnTo>
                    <a:pt x="468" y="1027"/>
                  </a:lnTo>
                  <a:lnTo>
                    <a:pt x="461" y="1011"/>
                  </a:lnTo>
                  <a:lnTo>
                    <a:pt x="454" y="994"/>
                  </a:lnTo>
                  <a:lnTo>
                    <a:pt x="448" y="981"/>
                  </a:lnTo>
                  <a:lnTo>
                    <a:pt x="444" y="968"/>
                  </a:lnTo>
                  <a:lnTo>
                    <a:pt x="442" y="959"/>
                  </a:lnTo>
                  <a:lnTo>
                    <a:pt x="441" y="952"/>
                  </a:lnTo>
                  <a:lnTo>
                    <a:pt x="442" y="948"/>
                  </a:lnTo>
                  <a:lnTo>
                    <a:pt x="443" y="947"/>
                  </a:lnTo>
                  <a:lnTo>
                    <a:pt x="445" y="948"/>
                  </a:lnTo>
                  <a:lnTo>
                    <a:pt x="447" y="949"/>
                  </a:lnTo>
                  <a:lnTo>
                    <a:pt x="450" y="952"/>
                  </a:lnTo>
                  <a:lnTo>
                    <a:pt x="456" y="958"/>
                  </a:lnTo>
                  <a:lnTo>
                    <a:pt x="463" y="967"/>
                  </a:lnTo>
                  <a:lnTo>
                    <a:pt x="471" y="979"/>
                  </a:lnTo>
                  <a:lnTo>
                    <a:pt x="480" y="992"/>
                  </a:lnTo>
                  <a:lnTo>
                    <a:pt x="489" y="1009"/>
                  </a:lnTo>
                  <a:lnTo>
                    <a:pt x="499" y="1025"/>
                  </a:lnTo>
                  <a:close/>
                  <a:moveTo>
                    <a:pt x="665" y="1362"/>
                  </a:moveTo>
                  <a:lnTo>
                    <a:pt x="663" y="1362"/>
                  </a:lnTo>
                  <a:lnTo>
                    <a:pt x="662" y="1362"/>
                  </a:lnTo>
                  <a:lnTo>
                    <a:pt x="660" y="1361"/>
                  </a:lnTo>
                  <a:lnTo>
                    <a:pt x="657" y="1358"/>
                  </a:lnTo>
                  <a:lnTo>
                    <a:pt x="650" y="1352"/>
                  </a:lnTo>
                  <a:lnTo>
                    <a:pt x="642" y="1342"/>
                  </a:lnTo>
                  <a:lnTo>
                    <a:pt x="634" y="1330"/>
                  </a:lnTo>
                  <a:lnTo>
                    <a:pt x="625" y="1316"/>
                  </a:lnTo>
                  <a:lnTo>
                    <a:pt x="614" y="1298"/>
                  </a:lnTo>
                  <a:lnTo>
                    <a:pt x="604" y="1280"/>
                  </a:lnTo>
                  <a:lnTo>
                    <a:pt x="594" y="1262"/>
                  </a:lnTo>
                  <a:lnTo>
                    <a:pt x="585" y="1244"/>
                  </a:lnTo>
                  <a:lnTo>
                    <a:pt x="578" y="1227"/>
                  </a:lnTo>
                  <a:lnTo>
                    <a:pt x="572" y="1213"/>
                  </a:lnTo>
                  <a:lnTo>
                    <a:pt x="568" y="1199"/>
                  </a:lnTo>
                  <a:lnTo>
                    <a:pt x="565" y="1190"/>
                  </a:lnTo>
                  <a:lnTo>
                    <a:pt x="565" y="1182"/>
                  </a:lnTo>
                  <a:lnTo>
                    <a:pt x="566" y="1179"/>
                  </a:lnTo>
                  <a:lnTo>
                    <a:pt x="567" y="1177"/>
                  </a:lnTo>
                  <a:lnTo>
                    <a:pt x="569" y="1179"/>
                  </a:lnTo>
                  <a:lnTo>
                    <a:pt x="571" y="1180"/>
                  </a:lnTo>
                  <a:lnTo>
                    <a:pt x="573" y="1182"/>
                  </a:lnTo>
                  <a:lnTo>
                    <a:pt x="580" y="1188"/>
                  </a:lnTo>
                  <a:lnTo>
                    <a:pt x="588" y="1198"/>
                  </a:lnTo>
                  <a:lnTo>
                    <a:pt x="596" y="1210"/>
                  </a:lnTo>
                  <a:lnTo>
                    <a:pt x="606" y="1225"/>
                  </a:lnTo>
                  <a:lnTo>
                    <a:pt x="616" y="1242"/>
                  </a:lnTo>
                  <a:lnTo>
                    <a:pt x="626" y="1260"/>
                  </a:lnTo>
                  <a:lnTo>
                    <a:pt x="636" y="1278"/>
                  </a:lnTo>
                  <a:lnTo>
                    <a:pt x="645" y="1296"/>
                  </a:lnTo>
                  <a:lnTo>
                    <a:pt x="652" y="1313"/>
                  </a:lnTo>
                  <a:lnTo>
                    <a:pt x="659" y="1328"/>
                  </a:lnTo>
                  <a:lnTo>
                    <a:pt x="663" y="1340"/>
                  </a:lnTo>
                  <a:lnTo>
                    <a:pt x="665" y="1351"/>
                  </a:lnTo>
                  <a:lnTo>
                    <a:pt x="667" y="1357"/>
                  </a:lnTo>
                  <a:lnTo>
                    <a:pt x="665" y="1362"/>
                  </a:lnTo>
                  <a:close/>
                  <a:moveTo>
                    <a:pt x="88" y="75"/>
                  </a:moveTo>
                  <a:lnTo>
                    <a:pt x="76" y="47"/>
                  </a:lnTo>
                  <a:lnTo>
                    <a:pt x="67" y="25"/>
                  </a:lnTo>
                  <a:lnTo>
                    <a:pt x="64" y="16"/>
                  </a:lnTo>
                  <a:lnTo>
                    <a:pt x="63" y="8"/>
                  </a:lnTo>
                  <a:lnTo>
                    <a:pt x="63" y="4"/>
                  </a:lnTo>
                  <a:lnTo>
                    <a:pt x="64" y="0"/>
                  </a:lnTo>
                  <a:lnTo>
                    <a:pt x="66" y="0"/>
                  </a:lnTo>
                  <a:lnTo>
                    <a:pt x="69" y="2"/>
                  </a:lnTo>
                  <a:lnTo>
                    <a:pt x="74" y="7"/>
                  </a:lnTo>
                  <a:lnTo>
                    <a:pt x="79" y="14"/>
                  </a:lnTo>
                  <a:lnTo>
                    <a:pt x="91" y="33"/>
                  </a:lnTo>
                  <a:lnTo>
                    <a:pt x="104" y="58"/>
                  </a:lnTo>
                  <a:lnTo>
                    <a:pt x="116" y="85"/>
                  </a:lnTo>
                  <a:lnTo>
                    <a:pt x="125" y="108"/>
                  </a:lnTo>
                  <a:lnTo>
                    <a:pt x="128" y="118"/>
                  </a:lnTo>
                  <a:lnTo>
                    <a:pt x="131" y="124"/>
                  </a:lnTo>
                  <a:lnTo>
                    <a:pt x="131" y="130"/>
                  </a:lnTo>
                  <a:lnTo>
                    <a:pt x="130" y="133"/>
                  </a:lnTo>
                  <a:lnTo>
                    <a:pt x="127" y="133"/>
                  </a:lnTo>
                  <a:lnTo>
                    <a:pt x="124" y="131"/>
                  </a:lnTo>
                  <a:lnTo>
                    <a:pt x="120" y="126"/>
                  </a:lnTo>
                  <a:lnTo>
                    <a:pt x="114" y="119"/>
                  </a:lnTo>
                  <a:lnTo>
                    <a:pt x="102" y="99"/>
                  </a:lnTo>
                  <a:lnTo>
                    <a:pt x="88" y="75"/>
                  </a:lnTo>
                  <a:close/>
                  <a:moveTo>
                    <a:pt x="178" y="253"/>
                  </a:moveTo>
                  <a:lnTo>
                    <a:pt x="165" y="225"/>
                  </a:lnTo>
                  <a:lnTo>
                    <a:pt x="155" y="201"/>
                  </a:lnTo>
                  <a:lnTo>
                    <a:pt x="153" y="192"/>
                  </a:lnTo>
                  <a:lnTo>
                    <a:pt x="150" y="183"/>
                  </a:lnTo>
                  <a:lnTo>
                    <a:pt x="150" y="178"/>
                  </a:lnTo>
                  <a:lnTo>
                    <a:pt x="152" y="176"/>
                  </a:lnTo>
                  <a:lnTo>
                    <a:pt x="152" y="175"/>
                  </a:lnTo>
                  <a:lnTo>
                    <a:pt x="154" y="175"/>
                  </a:lnTo>
                  <a:lnTo>
                    <a:pt x="155" y="176"/>
                  </a:lnTo>
                  <a:lnTo>
                    <a:pt x="157" y="178"/>
                  </a:lnTo>
                  <a:lnTo>
                    <a:pt x="161" y="182"/>
                  </a:lnTo>
                  <a:lnTo>
                    <a:pt x="168" y="190"/>
                  </a:lnTo>
                  <a:lnTo>
                    <a:pt x="180" y="211"/>
                  </a:lnTo>
                  <a:lnTo>
                    <a:pt x="195" y="237"/>
                  </a:lnTo>
                  <a:lnTo>
                    <a:pt x="207" y="264"/>
                  </a:lnTo>
                  <a:lnTo>
                    <a:pt x="217" y="289"/>
                  </a:lnTo>
                  <a:lnTo>
                    <a:pt x="221" y="298"/>
                  </a:lnTo>
                  <a:lnTo>
                    <a:pt x="222" y="306"/>
                  </a:lnTo>
                  <a:lnTo>
                    <a:pt x="223" y="312"/>
                  </a:lnTo>
                  <a:lnTo>
                    <a:pt x="222" y="315"/>
                  </a:lnTo>
                  <a:lnTo>
                    <a:pt x="218" y="315"/>
                  </a:lnTo>
                  <a:lnTo>
                    <a:pt x="215" y="312"/>
                  </a:lnTo>
                  <a:lnTo>
                    <a:pt x="211" y="307"/>
                  </a:lnTo>
                  <a:lnTo>
                    <a:pt x="205" y="299"/>
                  </a:lnTo>
                  <a:lnTo>
                    <a:pt x="192" y="280"/>
                  </a:lnTo>
                  <a:lnTo>
                    <a:pt x="178" y="253"/>
                  </a:lnTo>
                  <a:close/>
                  <a:moveTo>
                    <a:pt x="291" y="423"/>
                  </a:moveTo>
                  <a:lnTo>
                    <a:pt x="305" y="453"/>
                  </a:lnTo>
                  <a:lnTo>
                    <a:pt x="315" y="478"/>
                  </a:lnTo>
                  <a:lnTo>
                    <a:pt x="318" y="488"/>
                  </a:lnTo>
                  <a:lnTo>
                    <a:pt x="320" y="496"/>
                  </a:lnTo>
                  <a:lnTo>
                    <a:pt x="320" y="502"/>
                  </a:lnTo>
                  <a:lnTo>
                    <a:pt x="319" y="506"/>
                  </a:lnTo>
                  <a:lnTo>
                    <a:pt x="318" y="506"/>
                  </a:lnTo>
                  <a:lnTo>
                    <a:pt x="317" y="506"/>
                  </a:lnTo>
                  <a:lnTo>
                    <a:pt x="315" y="504"/>
                  </a:lnTo>
                  <a:lnTo>
                    <a:pt x="313" y="502"/>
                  </a:lnTo>
                  <a:lnTo>
                    <a:pt x="307" y="498"/>
                  </a:lnTo>
                  <a:lnTo>
                    <a:pt x="302" y="490"/>
                  </a:lnTo>
                  <a:lnTo>
                    <a:pt x="287" y="468"/>
                  </a:lnTo>
                  <a:lnTo>
                    <a:pt x="273" y="441"/>
                  </a:lnTo>
                  <a:lnTo>
                    <a:pt x="259" y="412"/>
                  </a:lnTo>
                  <a:lnTo>
                    <a:pt x="249" y="387"/>
                  </a:lnTo>
                  <a:lnTo>
                    <a:pt x="246" y="376"/>
                  </a:lnTo>
                  <a:lnTo>
                    <a:pt x="244" y="369"/>
                  </a:lnTo>
                  <a:lnTo>
                    <a:pt x="244" y="362"/>
                  </a:lnTo>
                  <a:lnTo>
                    <a:pt x="245" y="359"/>
                  </a:lnTo>
                  <a:lnTo>
                    <a:pt x="246" y="359"/>
                  </a:lnTo>
                  <a:lnTo>
                    <a:pt x="247" y="359"/>
                  </a:lnTo>
                  <a:lnTo>
                    <a:pt x="249" y="360"/>
                  </a:lnTo>
                  <a:lnTo>
                    <a:pt x="251" y="362"/>
                  </a:lnTo>
                  <a:lnTo>
                    <a:pt x="256" y="367"/>
                  </a:lnTo>
                  <a:lnTo>
                    <a:pt x="262" y="375"/>
                  </a:lnTo>
                  <a:lnTo>
                    <a:pt x="275" y="396"/>
                  </a:lnTo>
                  <a:lnTo>
                    <a:pt x="291" y="423"/>
                  </a:lnTo>
                  <a:close/>
                  <a:moveTo>
                    <a:pt x="374" y="637"/>
                  </a:moveTo>
                  <a:lnTo>
                    <a:pt x="359" y="606"/>
                  </a:lnTo>
                  <a:lnTo>
                    <a:pt x="348" y="580"/>
                  </a:lnTo>
                  <a:lnTo>
                    <a:pt x="344" y="569"/>
                  </a:lnTo>
                  <a:lnTo>
                    <a:pt x="342" y="561"/>
                  </a:lnTo>
                  <a:lnTo>
                    <a:pt x="342" y="555"/>
                  </a:lnTo>
                  <a:lnTo>
                    <a:pt x="343" y="552"/>
                  </a:lnTo>
                  <a:lnTo>
                    <a:pt x="344" y="552"/>
                  </a:lnTo>
                  <a:lnTo>
                    <a:pt x="345" y="552"/>
                  </a:lnTo>
                  <a:lnTo>
                    <a:pt x="348" y="553"/>
                  </a:lnTo>
                  <a:lnTo>
                    <a:pt x="350" y="554"/>
                  </a:lnTo>
                  <a:lnTo>
                    <a:pt x="355" y="560"/>
                  </a:lnTo>
                  <a:lnTo>
                    <a:pt x="362" y="568"/>
                  </a:lnTo>
                  <a:lnTo>
                    <a:pt x="376" y="590"/>
                  </a:lnTo>
                  <a:lnTo>
                    <a:pt x="393" y="620"/>
                  </a:lnTo>
                  <a:lnTo>
                    <a:pt x="408" y="650"/>
                  </a:lnTo>
                  <a:lnTo>
                    <a:pt x="418" y="675"/>
                  </a:lnTo>
                  <a:lnTo>
                    <a:pt x="421" y="686"/>
                  </a:lnTo>
                  <a:lnTo>
                    <a:pt x="423" y="695"/>
                  </a:lnTo>
                  <a:lnTo>
                    <a:pt x="424" y="702"/>
                  </a:lnTo>
                  <a:lnTo>
                    <a:pt x="423" y="705"/>
                  </a:lnTo>
                  <a:lnTo>
                    <a:pt x="422" y="705"/>
                  </a:lnTo>
                  <a:lnTo>
                    <a:pt x="420" y="705"/>
                  </a:lnTo>
                  <a:lnTo>
                    <a:pt x="418" y="704"/>
                  </a:lnTo>
                  <a:lnTo>
                    <a:pt x="416" y="702"/>
                  </a:lnTo>
                  <a:lnTo>
                    <a:pt x="411" y="696"/>
                  </a:lnTo>
                  <a:lnTo>
                    <a:pt x="405" y="689"/>
                  </a:lnTo>
                  <a:lnTo>
                    <a:pt x="389" y="667"/>
                  </a:lnTo>
                  <a:lnTo>
                    <a:pt x="374" y="637"/>
                  </a:lnTo>
                  <a:close/>
                  <a:moveTo>
                    <a:pt x="480" y="843"/>
                  </a:moveTo>
                  <a:lnTo>
                    <a:pt x="473" y="827"/>
                  </a:lnTo>
                  <a:lnTo>
                    <a:pt x="465" y="810"/>
                  </a:lnTo>
                  <a:lnTo>
                    <a:pt x="458" y="796"/>
                  </a:lnTo>
                  <a:lnTo>
                    <a:pt x="454" y="783"/>
                  </a:lnTo>
                  <a:lnTo>
                    <a:pt x="450" y="772"/>
                  </a:lnTo>
                  <a:lnTo>
                    <a:pt x="447" y="763"/>
                  </a:lnTo>
                  <a:lnTo>
                    <a:pt x="447" y="757"/>
                  </a:lnTo>
                  <a:lnTo>
                    <a:pt x="448" y="753"/>
                  </a:lnTo>
                  <a:lnTo>
                    <a:pt x="450" y="752"/>
                  </a:lnTo>
                  <a:lnTo>
                    <a:pt x="452" y="753"/>
                  </a:lnTo>
                  <a:lnTo>
                    <a:pt x="454" y="754"/>
                  </a:lnTo>
                  <a:lnTo>
                    <a:pt x="456" y="755"/>
                  </a:lnTo>
                  <a:lnTo>
                    <a:pt x="462" y="762"/>
                  </a:lnTo>
                  <a:lnTo>
                    <a:pt x="468" y="770"/>
                  </a:lnTo>
                  <a:lnTo>
                    <a:pt x="476" y="781"/>
                  </a:lnTo>
                  <a:lnTo>
                    <a:pt x="484" y="794"/>
                  </a:lnTo>
                  <a:lnTo>
                    <a:pt x="492" y="808"/>
                  </a:lnTo>
                  <a:lnTo>
                    <a:pt x="501" y="825"/>
                  </a:lnTo>
                  <a:lnTo>
                    <a:pt x="516" y="856"/>
                  </a:lnTo>
                  <a:lnTo>
                    <a:pt x="528" y="884"/>
                  </a:lnTo>
                  <a:lnTo>
                    <a:pt x="532" y="895"/>
                  </a:lnTo>
                  <a:lnTo>
                    <a:pt x="534" y="903"/>
                  </a:lnTo>
                  <a:lnTo>
                    <a:pt x="535" y="910"/>
                  </a:lnTo>
                  <a:lnTo>
                    <a:pt x="533" y="913"/>
                  </a:lnTo>
                  <a:lnTo>
                    <a:pt x="532" y="914"/>
                  </a:lnTo>
                  <a:lnTo>
                    <a:pt x="531" y="913"/>
                  </a:lnTo>
                  <a:lnTo>
                    <a:pt x="528" y="912"/>
                  </a:lnTo>
                  <a:lnTo>
                    <a:pt x="526" y="911"/>
                  </a:lnTo>
                  <a:lnTo>
                    <a:pt x="521" y="905"/>
                  </a:lnTo>
                  <a:lnTo>
                    <a:pt x="513" y="897"/>
                  </a:lnTo>
                  <a:lnTo>
                    <a:pt x="507" y="886"/>
                  </a:lnTo>
                  <a:lnTo>
                    <a:pt x="498" y="873"/>
                  </a:lnTo>
                  <a:lnTo>
                    <a:pt x="489" y="858"/>
                  </a:lnTo>
                  <a:lnTo>
                    <a:pt x="480" y="843"/>
                  </a:lnTo>
                  <a:close/>
                  <a:moveTo>
                    <a:pt x="616" y="1039"/>
                  </a:moveTo>
                  <a:lnTo>
                    <a:pt x="625" y="1056"/>
                  </a:lnTo>
                  <a:lnTo>
                    <a:pt x="633" y="1072"/>
                  </a:lnTo>
                  <a:lnTo>
                    <a:pt x="640" y="1088"/>
                  </a:lnTo>
                  <a:lnTo>
                    <a:pt x="646" y="1101"/>
                  </a:lnTo>
                  <a:lnTo>
                    <a:pt x="649" y="1113"/>
                  </a:lnTo>
                  <a:lnTo>
                    <a:pt x="651" y="1122"/>
                  </a:lnTo>
                  <a:lnTo>
                    <a:pt x="652" y="1129"/>
                  </a:lnTo>
                  <a:lnTo>
                    <a:pt x="651" y="1133"/>
                  </a:lnTo>
                  <a:lnTo>
                    <a:pt x="650" y="1133"/>
                  </a:lnTo>
                  <a:lnTo>
                    <a:pt x="648" y="1133"/>
                  </a:lnTo>
                  <a:lnTo>
                    <a:pt x="646" y="1131"/>
                  </a:lnTo>
                  <a:lnTo>
                    <a:pt x="644" y="1129"/>
                  </a:lnTo>
                  <a:lnTo>
                    <a:pt x="637" y="1124"/>
                  </a:lnTo>
                  <a:lnTo>
                    <a:pt x="630" y="1115"/>
                  </a:lnTo>
                  <a:lnTo>
                    <a:pt x="623" y="1103"/>
                  </a:lnTo>
                  <a:lnTo>
                    <a:pt x="614" y="1090"/>
                  </a:lnTo>
                  <a:lnTo>
                    <a:pt x="604" y="1076"/>
                  </a:lnTo>
                  <a:lnTo>
                    <a:pt x="595" y="1058"/>
                  </a:lnTo>
                  <a:lnTo>
                    <a:pt x="587" y="1042"/>
                  </a:lnTo>
                  <a:lnTo>
                    <a:pt x="579" y="1025"/>
                  </a:lnTo>
                  <a:lnTo>
                    <a:pt x="572" y="1010"/>
                  </a:lnTo>
                  <a:lnTo>
                    <a:pt x="567" y="997"/>
                  </a:lnTo>
                  <a:lnTo>
                    <a:pt x="562" y="985"/>
                  </a:lnTo>
                  <a:lnTo>
                    <a:pt x="560" y="975"/>
                  </a:lnTo>
                  <a:lnTo>
                    <a:pt x="559" y="968"/>
                  </a:lnTo>
                  <a:lnTo>
                    <a:pt x="560" y="965"/>
                  </a:lnTo>
                  <a:lnTo>
                    <a:pt x="562" y="964"/>
                  </a:lnTo>
                  <a:lnTo>
                    <a:pt x="564" y="964"/>
                  </a:lnTo>
                  <a:lnTo>
                    <a:pt x="566" y="966"/>
                  </a:lnTo>
                  <a:lnTo>
                    <a:pt x="568" y="967"/>
                  </a:lnTo>
                  <a:lnTo>
                    <a:pt x="574" y="974"/>
                  </a:lnTo>
                  <a:lnTo>
                    <a:pt x="581" y="982"/>
                  </a:lnTo>
                  <a:lnTo>
                    <a:pt x="590" y="993"/>
                  </a:lnTo>
                  <a:lnTo>
                    <a:pt x="597" y="1008"/>
                  </a:lnTo>
                  <a:lnTo>
                    <a:pt x="607" y="1022"/>
                  </a:lnTo>
                  <a:lnTo>
                    <a:pt x="616" y="1039"/>
                  </a:lnTo>
                  <a:close/>
                  <a:moveTo>
                    <a:pt x="319" y="307"/>
                  </a:moveTo>
                  <a:lnTo>
                    <a:pt x="307" y="281"/>
                  </a:lnTo>
                  <a:lnTo>
                    <a:pt x="298" y="258"/>
                  </a:lnTo>
                  <a:lnTo>
                    <a:pt x="295" y="248"/>
                  </a:lnTo>
                  <a:lnTo>
                    <a:pt x="294" y="240"/>
                  </a:lnTo>
                  <a:lnTo>
                    <a:pt x="293" y="235"/>
                  </a:lnTo>
                  <a:lnTo>
                    <a:pt x="294" y="232"/>
                  </a:lnTo>
                  <a:lnTo>
                    <a:pt x="297" y="232"/>
                  </a:lnTo>
                  <a:lnTo>
                    <a:pt x="301" y="235"/>
                  </a:lnTo>
                  <a:lnTo>
                    <a:pt x="305" y="239"/>
                  </a:lnTo>
                  <a:lnTo>
                    <a:pt x="310" y="246"/>
                  </a:lnTo>
                  <a:lnTo>
                    <a:pt x="324" y="266"/>
                  </a:lnTo>
                  <a:lnTo>
                    <a:pt x="337" y="291"/>
                  </a:lnTo>
                  <a:lnTo>
                    <a:pt x="350" y="317"/>
                  </a:lnTo>
                  <a:lnTo>
                    <a:pt x="359" y="340"/>
                  </a:lnTo>
                  <a:lnTo>
                    <a:pt x="361" y="350"/>
                  </a:lnTo>
                  <a:lnTo>
                    <a:pt x="363" y="358"/>
                  </a:lnTo>
                  <a:lnTo>
                    <a:pt x="363" y="362"/>
                  </a:lnTo>
                  <a:lnTo>
                    <a:pt x="362" y="365"/>
                  </a:lnTo>
                  <a:lnTo>
                    <a:pt x="360" y="365"/>
                  </a:lnTo>
                  <a:lnTo>
                    <a:pt x="356" y="363"/>
                  </a:lnTo>
                  <a:lnTo>
                    <a:pt x="352" y="359"/>
                  </a:lnTo>
                  <a:lnTo>
                    <a:pt x="347" y="351"/>
                  </a:lnTo>
                  <a:lnTo>
                    <a:pt x="333" y="332"/>
                  </a:lnTo>
                  <a:lnTo>
                    <a:pt x="319" y="307"/>
                  </a:lnTo>
                  <a:close/>
                  <a:moveTo>
                    <a:pt x="411" y="486"/>
                  </a:moveTo>
                  <a:lnTo>
                    <a:pt x="397" y="458"/>
                  </a:lnTo>
                  <a:lnTo>
                    <a:pt x="388" y="434"/>
                  </a:lnTo>
                  <a:lnTo>
                    <a:pt x="385" y="424"/>
                  </a:lnTo>
                  <a:lnTo>
                    <a:pt x="384" y="417"/>
                  </a:lnTo>
                  <a:lnTo>
                    <a:pt x="383" y="411"/>
                  </a:lnTo>
                  <a:lnTo>
                    <a:pt x="384" y="408"/>
                  </a:lnTo>
                  <a:lnTo>
                    <a:pt x="385" y="407"/>
                  </a:lnTo>
                  <a:lnTo>
                    <a:pt x="387" y="407"/>
                  </a:lnTo>
                  <a:lnTo>
                    <a:pt x="388" y="408"/>
                  </a:lnTo>
                  <a:lnTo>
                    <a:pt x="390" y="410"/>
                  </a:lnTo>
                  <a:lnTo>
                    <a:pt x="396" y="415"/>
                  </a:lnTo>
                  <a:lnTo>
                    <a:pt x="401" y="422"/>
                  </a:lnTo>
                  <a:lnTo>
                    <a:pt x="414" y="443"/>
                  </a:lnTo>
                  <a:lnTo>
                    <a:pt x="429" y="469"/>
                  </a:lnTo>
                  <a:lnTo>
                    <a:pt x="443" y="497"/>
                  </a:lnTo>
                  <a:lnTo>
                    <a:pt x="452" y="521"/>
                  </a:lnTo>
                  <a:lnTo>
                    <a:pt x="455" y="531"/>
                  </a:lnTo>
                  <a:lnTo>
                    <a:pt x="457" y="538"/>
                  </a:lnTo>
                  <a:lnTo>
                    <a:pt x="457" y="544"/>
                  </a:lnTo>
                  <a:lnTo>
                    <a:pt x="456" y="547"/>
                  </a:lnTo>
                  <a:lnTo>
                    <a:pt x="455" y="547"/>
                  </a:lnTo>
                  <a:lnTo>
                    <a:pt x="454" y="547"/>
                  </a:lnTo>
                  <a:lnTo>
                    <a:pt x="452" y="546"/>
                  </a:lnTo>
                  <a:lnTo>
                    <a:pt x="450" y="545"/>
                  </a:lnTo>
                  <a:lnTo>
                    <a:pt x="445" y="541"/>
                  </a:lnTo>
                  <a:lnTo>
                    <a:pt x="439" y="533"/>
                  </a:lnTo>
                  <a:lnTo>
                    <a:pt x="425" y="512"/>
                  </a:lnTo>
                  <a:lnTo>
                    <a:pt x="411" y="486"/>
                  </a:lnTo>
                  <a:close/>
                  <a:moveTo>
                    <a:pt x="527" y="657"/>
                  </a:moveTo>
                  <a:lnTo>
                    <a:pt x="542" y="686"/>
                  </a:lnTo>
                  <a:lnTo>
                    <a:pt x="553" y="711"/>
                  </a:lnTo>
                  <a:lnTo>
                    <a:pt x="556" y="721"/>
                  </a:lnTo>
                  <a:lnTo>
                    <a:pt x="557" y="729"/>
                  </a:lnTo>
                  <a:lnTo>
                    <a:pt x="558" y="736"/>
                  </a:lnTo>
                  <a:lnTo>
                    <a:pt x="557" y="739"/>
                  </a:lnTo>
                  <a:lnTo>
                    <a:pt x="556" y="739"/>
                  </a:lnTo>
                  <a:lnTo>
                    <a:pt x="554" y="739"/>
                  </a:lnTo>
                  <a:lnTo>
                    <a:pt x="551" y="738"/>
                  </a:lnTo>
                  <a:lnTo>
                    <a:pt x="549" y="737"/>
                  </a:lnTo>
                  <a:lnTo>
                    <a:pt x="545" y="731"/>
                  </a:lnTo>
                  <a:lnTo>
                    <a:pt x="538" y="724"/>
                  </a:lnTo>
                  <a:lnTo>
                    <a:pt x="524" y="703"/>
                  </a:lnTo>
                  <a:lnTo>
                    <a:pt x="509" y="674"/>
                  </a:lnTo>
                  <a:lnTo>
                    <a:pt x="494" y="646"/>
                  </a:lnTo>
                  <a:lnTo>
                    <a:pt x="485" y="621"/>
                  </a:lnTo>
                  <a:lnTo>
                    <a:pt x="481" y="610"/>
                  </a:lnTo>
                  <a:lnTo>
                    <a:pt x="479" y="602"/>
                  </a:lnTo>
                  <a:lnTo>
                    <a:pt x="479" y="595"/>
                  </a:lnTo>
                  <a:lnTo>
                    <a:pt x="480" y="592"/>
                  </a:lnTo>
                  <a:lnTo>
                    <a:pt x="481" y="592"/>
                  </a:lnTo>
                  <a:lnTo>
                    <a:pt x="482" y="592"/>
                  </a:lnTo>
                  <a:lnTo>
                    <a:pt x="485" y="593"/>
                  </a:lnTo>
                  <a:lnTo>
                    <a:pt x="487" y="594"/>
                  </a:lnTo>
                  <a:lnTo>
                    <a:pt x="491" y="600"/>
                  </a:lnTo>
                  <a:lnTo>
                    <a:pt x="498" y="607"/>
                  </a:lnTo>
                  <a:lnTo>
                    <a:pt x="512" y="629"/>
                  </a:lnTo>
                  <a:lnTo>
                    <a:pt x="527" y="657"/>
                  </a:lnTo>
                  <a:close/>
                  <a:moveTo>
                    <a:pt x="612" y="872"/>
                  </a:moveTo>
                  <a:lnTo>
                    <a:pt x="604" y="856"/>
                  </a:lnTo>
                  <a:lnTo>
                    <a:pt x="596" y="841"/>
                  </a:lnTo>
                  <a:lnTo>
                    <a:pt x="591" y="827"/>
                  </a:lnTo>
                  <a:lnTo>
                    <a:pt x="585" y="815"/>
                  </a:lnTo>
                  <a:lnTo>
                    <a:pt x="582" y="804"/>
                  </a:lnTo>
                  <a:lnTo>
                    <a:pt x="580" y="795"/>
                  </a:lnTo>
                  <a:lnTo>
                    <a:pt x="580" y="789"/>
                  </a:lnTo>
                  <a:lnTo>
                    <a:pt x="581" y="785"/>
                  </a:lnTo>
                  <a:lnTo>
                    <a:pt x="582" y="785"/>
                  </a:lnTo>
                  <a:lnTo>
                    <a:pt x="584" y="785"/>
                  </a:lnTo>
                  <a:lnTo>
                    <a:pt x="585" y="786"/>
                  </a:lnTo>
                  <a:lnTo>
                    <a:pt x="589" y="788"/>
                  </a:lnTo>
                  <a:lnTo>
                    <a:pt x="594" y="794"/>
                  </a:lnTo>
                  <a:lnTo>
                    <a:pt x="600" y="801"/>
                  </a:lnTo>
                  <a:lnTo>
                    <a:pt x="607" y="811"/>
                  </a:lnTo>
                  <a:lnTo>
                    <a:pt x="615" y="823"/>
                  </a:lnTo>
                  <a:lnTo>
                    <a:pt x="624" y="838"/>
                  </a:lnTo>
                  <a:lnTo>
                    <a:pt x="633" y="853"/>
                  </a:lnTo>
                  <a:lnTo>
                    <a:pt x="647" y="884"/>
                  </a:lnTo>
                  <a:lnTo>
                    <a:pt x="658" y="910"/>
                  </a:lnTo>
                  <a:lnTo>
                    <a:pt x="661" y="921"/>
                  </a:lnTo>
                  <a:lnTo>
                    <a:pt x="663" y="930"/>
                  </a:lnTo>
                  <a:lnTo>
                    <a:pt x="664" y="935"/>
                  </a:lnTo>
                  <a:lnTo>
                    <a:pt x="663" y="939"/>
                  </a:lnTo>
                  <a:lnTo>
                    <a:pt x="662" y="940"/>
                  </a:lnTo>
                  <a:lnTo>
                    <a:pt x="660" y="940"/>
                  </a:lnTo>
                  <a:lnTo>
                    <a:pt x="658" y="939"/>
                  </a:lnTo>
                  <a:lnTo>
                    <a:pt x="656" y="936"/>
                  </a:lnTo>
                  <a:lnTo>
                    <a:pt x="650" y="931"/>
                  </a:lnTo>
                  <a:lnTo>
                    <a:pt x="644" y="923"/>
                  </a:lnTo>
                  <a:lnTo>
                    <a:pt x="637" y="913"/>
                  </a:lnTo>
                  <a:lnTo>
                    <a:pt x="628" y="901"/>
                  </a:lnTo>
                  <a:lnTo>
                    <a:pt x="620" y="887"/>
                  </a:lnTo>
                  <a:lnTo>
                    <a:pt x="612" y="872"/>
                  </a:lnTo>
                  <a:close/>
                  <a:moveTo>
                    <a:pt x="559" y="537"/>
                  </a:moveTo>
                  <a:lnTo>
                    <a:pt x="546" y="510"/>
                  </a:lnTo>
                  <a:lnTo>
                    <a:pt x="537" y="487"/>
                  </a:lnTo>
                  <a:lnTo>
                    <a:pt x="534" y="478"/>
                  </a:lnTo>
                  <a:lnTo>
                    <a:pt x="532" y="470"/>
                  </a:lnTo>
                  <a:lnTo>
                    <a:pt x="532" y="465"/>
                  </a:lnTo>
                  <a:lnTo>
                    <a:pt x="533" y="462"/>
                  </a:lnTo>
                  <a:lnTo>
                    <a:pt x="535" y="462"/>
                  </a:lnTo>
                  <a:lnTo>
                    <a:pt x="539" y="464"/>
                  </a:lnTo>
                  <a:lnTo>
                    <a:pt x="544" y="468"/>
                  </a:lnTo>
                  <a:lnTo>
                    <a:pt x="549" y="475"/>
                  </a:lnTo>
                  <a:lnTo>
                    <a:pt x="562" y="495"/>
                  </a:lnTo>
                  <a:lnTo>
                    <a:pt x="577" y="520"/>
                  </a:lnTo>
                  <a:lnTo>
                    <a:pt x="590" y="546"/>
                  </a:lnTo>
                  <a:lnTo>
                    <a:pt x="599" y="569"/>
                  </a:lnTo>
                  <a:lnTo>
                    <a:pt x="602" y="579"/>
                  </a:lnTo>
                  <a:lnTo>
                    <a:pt x="603" y="587"/>
                  </a:lnTo>
                  <a:lnTo>
                    <a:pt x="604" y="592"/>
                  </a:lnTo>
                  <a:lnTo>
                    <a:pt x="603" y="595"/>
                  </a:lnTo>
                  <a:lnTo>
                    <a:pt x="602" y="595"/>
                  </a:lnTo>
                  <a:lnTo>
                    <a:pt x="600" y="595"/>
                  </a:lnTo>
                  <a:lnTo>
                    <a:pt x="599" y="594"/>
                  </a:lnTo>
                  <a:lnTo>
                    <a:pt x="596" y="593"/>
                  </a:lnTo>
                  <a:lnTo>
                    <a:pt x="592" y="589"/>
                  </a:lnTo>
                  <a:lnTo>
                    <a:pt x="587" y="581"/>
                  </a:lnTo>
                  <a:lnTo>
                    <a:pt x="573" y="563"/>
                  </a:lnTo>
                  <a:lnTo>
                    <a:pt x="559" y="537"/>
                  </a:lnTo>
                  <a:close/>
                </a:path>
              </a:pathLst>
            </a:custGeom>
            <a:solidFill>
              <a:srgbClr val="F1DF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CH"/>
            </a:p>
          </p:txBody>
        </p:sp>
        <p:sp>
          <p:nvSpPr>
            <p:cNvPr id="138" name="Freeform 129"/>
            <p:cNvSpPr>
              <a:spLocks noEditPoints="1"/>
            </p:cNvSpPr>
            <p:nvPr userDrawn="1"/>
          </p:nvSpPr>
          <p:spPr bwMode="auto">
            <a:xfrm>
              <a:off x="8729663" y="4349750"/>
              <a:ext cx="180975" cy="1116013"/>
            </a:xfrm>
            <a:custGeom>
              <a:avLst/>
              <a:gdLst>
                <a:gd name="T0" fmla="*/ 33 w 688"/>
                <a:gd name="T1" fmla="*/ 2908 h 4220"/>
                <a:gd name="T2" fmla="*/ 29 w 688"/>
                <a:gd name="T3" fmla="*/ 2881 h 4220"/>
                <a:gd name="T4" fmla="*/ 107 w 688"/>
                <a:gd name="T5" fmla="*/ 2669 h 4220"/>
                <a:gd name="T6" fmla="*/ 14 w 688"/>
                <a:gd name="T7" fmla="*/ 1332 h 4220"/>
                <a:gd name="T8" fmla="*/ 81 w 688"/>
                <a:gd name="T9" fmla="*/ 813 h 4220"/>
                <a:gd name="T10" fmla="*/ 30 w 688"/>
                <a:gd name="T11" fmla="*/ 331 h 4220"/>
                <a:gd name="T12" fmla="*/ 596 w 688"/>
                <a:gd name="T13" fmla="*/ 1358 h 4220"/>
                <a:gd name="T14" fmla="*/ 604 w 688"/>
                <a:gd name="T15" fmla="*/ 2112 h 4220"/>
                <a:gd name="T16" fmla="*/ 570 w 688"/>
                <a:gd name="T17" fmla="*/ 3092 h 4220"/>
                <a:gd name="T18" fmla="*/ 622 w 688"/>
                <a:gd name="T19" fmla="*/ 3346 h 4220"/>
                <a:gd name="T20" fmla="*/ 554 w 688"/>
                <a:gd name="T21" fmla="*/ 3479 h 4220"/>
                <a:gd name="T22" fmla="*/ 682 w 688"/>
                <a:gd name="T23" fmla="*/ 3952 h 4220"/>
                <a:gd name="T24" fmla="*/ 587 w 688"/>
                <a:gd name="T25" fmla="*/ 4060 h 4220"/>
                <a:gd name="T26" fmla="*/ 438 w 688"/>
                <a:gd name="T27" fmla="*/ 3808 h 4220"/>
                <a:gd name="T28" fmla="*/ 651 w 688"/>
                <a:gd name="T29" fmla="*/ 4075 h 4220"/>
                <a:gd name="T30" fmla="*/ 281 w 688"/>
                <a:gd name="T31" fmla="*/ 3476 h 4220"/>
                <a:gd name="T32" fmla="*/ 438 w 688"/>
                <a:gd name="T33" fmla="*/ 3551 h 4220"/>
                <a:gd name="T34" fmla="*/ 415 w 688"/>
                <a:gd name="T35" fmla="*/ 3500 h 4220"/>
                <a:gd name="T36" fmla="*/ 432 w 688"/>
                <a:gd name="T37" fmla="*/ 3432 h 4220"/>
                <a:gd name="T38" fmla="*/ 256 w 688"/>
                <a:gd name="T39" fmla="*/ 3078 h 4220"/>
                <a:gd name="T40" fmla="*/ 333 w 688"/>
                <a:gd name="T41" fmla="*/ 3219 h 4220"/>
                <a:gd name="T42" fmla="*/ 338 w 688"/>
                <a:gd name="T43" fmla="*/ 3026 h 4220"/>
                <a:gd name="T44" fmla="*/ 327 w 688"/>
                <a:gd name="T45" fmla="*/ 2949 h 4220"/>
                <a:gd name="T46" fmla="*/ 81 w 688"/>
                <a:gd name="T47" fmla="*/ 2468 h 4220"/>
                <a:gd name="T48" fmla="*/ 547 w 688"/>
                <a:gd name="T49" fmla="*/ 3225 h 4220"/>
                <a:gd name="T50" fmla="*/ 141 w 688"/>
                <a:gd name="T51" fmla="*/ 2484 h 4220"/>
                <a:gd name="T52" fmla="*/ 177 w 688"/>
                <a:gd name="T53" fmla="*/ 2429 h 4220"/>
                <a:gd name="T54" fmla="*/ 263 w 688"/>
                <a:gd name="T55" fmla="*/ 2551 h 4220"/>
                <a:gd name="T56" fmla="*/ 238 w 688"/>
                <a:gd name="T57" fmla="*/ 2411 h 4220"/>
                <a:gd name="T58" fmla="*/ 496 w 688"/>
                <a:gd name="T59" fmla="*/ 2853 h 4220"/>
                <a:gd name="T60" fmla="*/ 289 w 688"/>
                <a:gd name="T61" fmla="*/ 2409 h 4220"/>
                <a:gd name="T62" fmla="*/ 536 w 688"/>
                <a:gd name="T63" fmla="*/ 2758 h 4220"/>
                <a:gd name="T64" fmla="*/ 160 w 688"/>
                <a:gd name="T65" fmla="*/ 2055 h 4220"/>
                <a:gd name="T66" fmla="*/ 461 w 688"/>
                <a:gd name="T67" fmla="*/ 2542 h 4220"/>
                <a:gd name="T68" fmla="*/ 103 w 688"/>
                <a:gd name="T69" fmla="*/ 1776 h 4220"/>
                <a:gd name="T70" fmla="*/ 478 w 688"/>
                <a:gd name="T71" fmla="*/ 2475 h 4220"/>
                <a:gd name="T72" fmla="*/ 81 w 688"/>
                <a:gd name="T73" fmla="*/ 1627 h 4220"/>
                <a:gd name="T74" fmla="*/ 429 w 688"/>
                <a:gd name="T75" fmla="*/ 2226 h 4220"/>
                <a:gd name="T76" fmla="*/ 135 w 688"/>
                <a:gd name="T77" fmla="*/ 1604 h 4220"/>
                <a:gd name="T78" fmla="*/ 410 w 688"/>
                <a:gd name="T79" fmla="*/ 2027 h 4220"/>
                <a:gd name="T80" fmla="*/ 100 w 688"/>
                <a:gd name="T81" fmla="*/ 1389 h 4220"/>
                <a:gd name="T82" fmla="*/ 188 w 688"/>
                <a:gd name="T83" fmla="*/ 1507 h 4220"/>
                <a:gd name="T84" fmla="*/ 203 w 688"/>
                <a:gd name="T85" fmla="*/ 1386 h 4220"/>
                <a:gd name="T86" fmla="*/ 240 w 688"/>
                <a:gd name="T87" fmla="*/ 1463 h 4220"/>
                <a:gd name="T88" fmla="*/ 537 w 688"/>
                <a:gd name="T89" fmla="*/ 1948 h 4220"/>
                <a:gd name="T90" fmla="*/ 210 w 688"/>
                <a:gd name="T91" fmla="*/ 1257 h 4220"/>
                <a:gd name="T92" fmla="*/ 353 w 688"/>
                <a:gd name="T93" fmla="*/ 1456 h 4220"/>
                <a:gd name="T94" fmla="*/ 214 w 688"/>
                <a:gd name="T95" fmla="*/ 1062 h 4220"/>
                <a:gd name="T96" fmla="*/ 253 w 688"/>
                <a:gd name="T97" fmla="*/ 1124 h 4220"/>
                <a:gd name="T98" fmla="*/ 519 w 688"/>
                <a:gd name="T99" fmla="*/ 1588 h 4220"/>
                <a:gd name="T100" fmla="*/ 177 w 688"/>
                <a:gd name="T101" fmla="*/ 807 h 4220"/>
                <a:gd name="T102" fmla="*/ 321 w 688"/>
                <a:gd name="T103" fmla="*/ 1045 h 4220"/>
                <a:gd name="T104" fmla="*/ 493 w 688"/>
                <a:gd name="T105" fmla="*/ 1379 h 4220"/>
                <a:gd name="T106" fmla="*/ 145 w 688"/>
                <a:gd name="T107" fmla="*/ 552 h 4220"/>
                <a:gd name="T108" fmla="*/ 338 w 688"/>
                <a:gd name="T109" fmla="*/ 880 h 4220"/>
                <a:gd name="T110" fmla="*/ 565 w 688"/>
                <a:gd name="T111" fmla="*/ 1295 h 4220"/>
                <a:gd name="T112" fmla="*/ 183 w 688"/>
                <a:gd name="T113" fmla="*/ 351 h 4220"/>
                <a:gd name="T114" fmla="*/ 411 w 688"/>
                <a:gd name="T115" fmla="*/ 825 h 4220"/>
                <a:gd name="T116" fmla="*/ 639 w 688"/>
                <a:gd name="T117" fmla="*/ 1247 h 4220"/>
                <a:gd name="T118" fmla="*/ 308 w 688"/>
                <a:gd name="T119" fmla="*/ 411 h 4220"/>
                <a:gd name="T120" fmla="*/ 420 w 688"/>
                <a:gd name="T121" fmla="*/ 567 h 4220"/>
                <a:gd name="T122" fmla="*/ 607 w 688"/>
                <a:gd name="T123" fmla="*/ 922 h 4220"/>
                <a:gd name="T124" fmla="*/ 542 w 688"/>
                <a:gd name="T125" fmla="*/ 566 h 4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88" h="4220">
                  <a:moveTo>
                    <a:pt x="0" y="3132"/>
                  </a:moveTo>
                  <a:lnTo>
                    <a:pt x="0" y="3087"/>
                  </a:lnTo>
                  <a:lnTo>
                    <a:pt x="32" y="3141"/>
                  </a:lnTo>
                  <a:lnTo>
                    <a:pt x="55" y="3185"/>
                  </a:lnTo>
                  <a:lnTo>
                    <a:pt x="64" y="3202"/>
                  </a:lnTo>
                  <a:lnTo>
                    <a:pt x="69" y="3215"/>
                  </a:lnTo>
                  <a:lnTo>
                    <a:pt x="73" y="3224"/>
                  </a:lnTo>
                  <a:lnTo>
                    <a:pt x="73" y="3227"/>
                  </a:lnTo>
                  <a:lnTo>
                    <a:pt x="69" y="3227"/>
                  </a:lnTo>
                  <a:lnTo>
                    <a:pt x="65" y="3223"/>
                  </a:lnTo>
                  <a:lnTo>
                    <a:pt x="58" y="3214"/>
                  </a:lnTo>
                  <a:lnTo>
                    <a:pt x="50" y="3203"/>
                  </a:lnTo>
                  <a:lnTo>
                    <a:pt x="28" y="3172"/>
                  </a:lnTo>
                  <a:lnTo>
                    <a:pt x="0" y="3132"/>
                  </a:lnTo>
                  <a:close/>
                  <a:moveTo>
                    <a:pt x="0" y="3025"/>
                  </a:moveTo>
                  <a:lnTo>
                    <a:pt x="0" y="2972"/>
                  </a:lnTo>
                  <a:lnTo>
                    <a:pt x="8" y="2984"/>
                  </a:lnTo>
                  <a:lnTo>
                    <a:pt x="16" y="2997"/>
                  </a:lnTo>
                  <a:lnTo>
                    <a:pt x="24" y="3010"/>
                  </a:lnTo>
                  <a:lnTo>
                    <a:pt x="32" y="3023"/>
                  </a:lnTo>
                  <a:lnTo>
                    <a:pt x="57" y="3065"/>
                  </a:lnTo>
                  <a:lnTo>
                    <a:pt x="80" y="3104"/>
                  </a:lnTo>
                  <a:lnTo>
                    <a:pt x="101" y="3140"/>
                  </a:lnTo>
                  <a:lnTo>
                    <a:pt x="119" y="3172"/>
                  </a:lnTo>
                  <a:lnTo>
                    <a:pt x="133" y="3200"/>
                  </a:lnTo>
                  <a:lnTo>
                    <a:pt x="143" y="3220"/>
                  </a:lnTo>
                  <a:lnTo>
                    <a:pt x="146" y="3228"/>
                  </a:lnTo>
                  <a:lnTo>
                    <a:pt x="148" y="3234"/>
                  </a:lnTo>
                  <a:lnTo>
                    <a:pt x="149" y="3238"/>
                  </a:lnTo>
                  <a:lnTo>
                    <a:pt x="148" y="3240"/>
                  </a:lnTo>
                  <a:lnTo>
                    <a:pt x="147" y="3240"/>
                  </a:lnTo>
                  <a:lnTo>
                    <a:pt x="144" y="3238"/>
                  </a:lnTo>
                  <a:lnTo>
                    <a:pt x="140" y="3234"/>
                  </a:lnTo>
                  <a:lnTo>
                    <a:pt x="134" y="3227"/>
                  </a:lnTo>
                  <a:lnTo>
                    <a:pt x="121" y="3211"/>
                  </a:lnTo>
                  <a:lnTo>
                    <a:pt x="104" y="3186"/>
                  </a:lnTo>
                  <a:lnTo>
                    <a:pt x="84" y="3157"/>
                  </a:lnTo>
                  <a:lnTo>
                    <a:pt x="62" y="3123"/>
                  </a:lnTo>
                  <a:lnTo>
                    <a:pt x="37" y="3084"/>
                  </a:lnTo>
                  <a:lnTo>
                    <a:pt x="11" y="3043"/>
                  </a:lnTo>
                  <a:lnTo>
                    <a:pt x="0" y="3025"/>
                  </a:lnTo>
                  <a:close/>
                  <a:moveTo>
                    <a:pt x="0" y="2953"/>
                  </a:moveTo>
                  <a:lnTo>
                    <a:pt x="0" y="2918"/>
                  </a:lnTo>
                  <a:lnTo>
                    <a:pt x="14" y="2943"/>
                  </a:lnTo>
                  <a:lnTo>
                    <a:pt x="22" y="2963"/>
                  </a:lnTo>
                  <a:lnTo>
                    <a:pt x="26" y="2970"/>
                  </a:lnTo>
                  <a:lnTo>
                    <a:pt x="28" y="2977"/>
                  </a:lnTo>
                  <a:lnTo>
                    <a:pt x="28" y="2980"/>
                  </a:lnTo>
                  <a:lnTo>
                    <a:pt x="28" y="2983"/>
                  </a:lnTo>
                  <a:lnTo>
                    <a:pt x="24" y="2981"/>
                  </a:lnTo>
                  <a:lnTo>
                    <a:pt x="19" y="2976"/>
                  </a:lnTo>
                  <a:lnTo>
                    <a:pt x="11" y="2966"/>
                  </a:lnTo>
                  <a:lnTo>
                    <a:pt x="0" y="2953"/>
                  </a:lnTo>
                  <a:close/>
                  <a:moveTo>
                    <a:pt x="0" y="2884"/>
                  </a:moveTo>
                  <a:lnTo>
                    <a:pt x="0" y="2867"/>
                  </a:lnTo>
                  <a:lnTo>
                    <a:pt x="8" y="2875"/>
                  </a:lnTo>
                  <a:lnTo>
                    <a:pt x="19" y="2889"/>
                  </a:lnTo>
                  <a:lnTo>
                    <a:pt x="33" y="2908"/>
                  </a:lnTo>
                  <a:lnTo>
                    <a:pt x="49" y="2931"/>
                  </a:lnTo>
                  <a:lnTo>
                    <a:pt x="67" y="2957"/>
                  </a:lnTo>
                  <a:lnTo>
                    <a:pt x="87" y="2988"/>
                  </a:lnTo>
                  <a:lnTo>
                    <a:pt x="108" y="3021"/>
                  </a:lnTo>
                  <a:lnTo>
                    <a:pt x="129" y="3056"/>
                  </a:lnTo>
                  <a:lnTo>
                    <a:pt x="154" y="3097"/>
                  </a:lnTo>
                  <a:lnTo>
                    <a:pt x="176" y="3135"/>
                  </a:lnTo>
                  <a:lnTo>
                    <a:pt x="195" y="3170"/>
                  </a:lnTo>
                  <a:lnTo>
                    <a:pt x="213" y="3201"/>
                  </a:lnTo>
                  <a:lnTo>
                    <a:pt x="226" y="3227"/>
                  </a:lnTo>
                  <a:lnTo>
                    <a:pt x="236" y="3248"/>
                  </a:lnTo>
                  <a:lnTo>
                    <a:pt x="239" y="3255"/>
                  </a:lnTo>
                  <a:lnTo>
                    <a:pt x="240" y="3261"/>
                  </a:lnTo>
                  <a:lnTo>
                    <a:pt x="241" y="3265"/>
                  </a:lnTo>
                  <a:lnTo>
                    <a:pt x="241" y="3268"/>
                  </a:lnTo>
                  <a:lnTo>
                    <a:pt x="239" y="3266"/>
                  </a:lnTo>
                  <a:lnTo>
                    <a:pt x="236" y="3265"/>
                  </a:lnTo>
                  <a:lnTo>
                    <a:pt x="232" y="3261"/>
                  </a:lnTo>
                  <a:lnTo>
                    <a:pt x="227" y="3255"/>
                  </a:lnTo>
                  <a:lnTo>
                    <a:pt x="214" y="3238"/>
                  </a:lnTo>
                  <a:lnTo>
                    <a:pt x="197" y="3215"/>
                  </a:lnTo>
                  <a:lnTo>
                    <a:pt x="178" y="3188"/>
                  </a:lnTo>
                  <a:lnTo>
                    <a:pt x="156" y="3154"/>
                  </a:lnTo>
                  <a:lnTo>
                    <a:pt x="132" y="3117"/>
                  </a:lnTo>
                  <a:lnTo>
                    <a:pt x="107" y="3077"/>
                  </a:lnTo>
                  <a:lnTo>
                    <a:pt x="88" y="3046"/>
                  </a:lnTo>
                  <a:lnTo>
                    <a:pt x="70" y="3017"/>
                  </a:lnTo>
                  <a:lnTo>
                    <a:pt x="54" y="2988"/>
                  </a:lnTo>
                  <a:lnTo>
                    <a:pt x="40" y="2962"/>
                  </a:lnTo>
                  <a:lnTo>
                    <a:pt x="27" y="2938"/>
                  </a:lnTo>
                  <a:lnTo>
                    <a:pt x="16" y="2917"/>
                  </a:lnTo>
                  <a:lnTo>
                    <a:pt x="7" y="2899"/>
                  </a:lnTo>
                  <a:lnTo>
                    <a:pt x="0" y="2884"/>
                  </a:lnTo>
                  <a:close/>
                  <a:moveTo>
                    <a:pt x="0" y="2835"/>
                  </a:moveTo>
                  <a:lnTo>
                    <a:pt x="0" y="2778"/>
                  </a:lnTo>
                  <a:lnTo>
                    <a:pt x="7" y="2789"/>
                  </a:lnTo>
                  <a:lnTo>
                    <a:pt x="14" y="2800"/>
                  </a:lnTo>
                  <a:lnTo>
                    <a:pt x="20" y="2810"/>
                  </a:lnTo>
                  <a:lnTo>
                    <a:pt x="28" y="2821"/>
                  </a:lnTo>
                  <a:lnTo>
                    <a:pt x="51" y="2861"/>
                  </a:lnTo>
                  <a:lnTo>
                    <a:pt x="72" y="2897"/>
                  </a:lnTo>
                  <a:lnTo>
                    <a:pt x="90" y="2931"/>
                  </a:lnTo>
                  <a:lnTo>
                    <a:pt x="107" y="2961"/>
                  </a:lnTo>
                  <a:lnTo>
                    <a:pt x="119" y="2986"/>
                  </a:lnTo>
                  <a:lnTo>
                    <a:pt x="127" y="3006"/>
                  </a:lnTo>
                  <a:lnTo>
                    <a:pt x="131" y="3013"/>
                  </a:lnTo>
                  <a:lnTo>
                    <a:pt x="133" y="3019"/>
                  </a:lnTo>
                  <a:lnTo>
                    <a:pt x="133" y="3023"/>
                  </a:lnTo>
                  <a:lnTo>
                    <a:pt x="133" y="3025"/>
                  </a:lnTo>
                  <a:lnTo>
                    <a:pt x="131" y="3025"/>
                  </a:lnTo>
                  <a:lnTo>
                    <a:pt x="129" y="3023"/>
                  </a:lnTo>
                  <a:lnTo>
                    <a:pt x="124" y="3019"/>
                  </a:lnTo>
                  <a:lnTo>
                    <a:pt x="120" y="3013"/>
                  </a:lnTo>
                  <a:lnTo>
                    <a:pt x="107" y="2998"/>
                  </a:lnTo>
                  <a:lnTo>
                    <a:pt x="91" y="2976"/>
                  </a:lnTo>
                  <a:lnTo>
                    <a:pt x="73" y="2949"/>
                  </a:lnTo>
                  <a:lnTo>
                    <a:pt x="51" y="2917"/>
                  </a:lnTo>
                  <a:lnTo>
                    <a:pt x="29" y="2881"/>
                  </a:lnTo>
                  <a:lnTo>
                    <a:pt x="5" y="2841"/>
                  </a:lnTo>
                  <a:lnTo>
                    <a:pt x="0" y="2835"/>
                  </a:lnTo>
                  <a:close/>
                  <a:moveTo>
                    <a:pt x="0" y="2755"/>
                  </a:moveTo>
                  <a:lnTo>
                    <a:pt x="0" y="2711"/>
                  </a:lnTo>
                  <a:lnTo>
                    <a:pt x="19" y="2746"/>
                  </a:lnTo>
                  <a:lnTo>
                    <a:pt x="31" y="2773"/>
                  </a:lnTo>
                  <a:lnTo>
                    <a:pt x="35" y="2783"/>
                  </a:lnTo>
                  <a:lnTo>
                    <a:pt x="39" y="2792"/>
                  </a:lnTo>
                  <a:lnTo>
                    <a:pt x="40" y="2797"/>
                  </a:lnTo>
                  <a:lnTo>
                    <a:pt x="40" y="2800"/>
                  </a:lnTo>
                  <a:lnTo>
                    <a:pt x="38" y="2800"/>
                  </a:lnTo>
                  <a:lnTo>
                    <a:pt x="35" y="2798"/>
                  </a:lnTo>
                  <a:lnTo>
                    <a:pt x="31" y="2795"/>
                  </a:lnTo>
                  <a:lnTo>
                    <a:pt x="27" y="2790"/>
                  </a:lnTo>
                  <a:lnTo>
                    <a:pt x="16" y="2774"/>
                  </a:lnTo>
                  <a:lnTo>
                    <a:pt x="0" y="2755"/>
                  </a:lnTo>
                  <a:close/>
                  <a:moveTo>
                    <a:pt x="0" y="2605"/>
                  </a:moveTo>
                  <a:lnTo>
                    <a:pt x="0" y="2557"/>
                  </a:lnTo>
                  <a:lnTo>
                    <a:pt x="18" y="2582"/>
                  </a:lnTo>
                  <a:lnTo>
                    <a:pt x="37" y="2611"/>
                  </a:lnTo>
                  <a:lnTo>
                    <a:pt x="56" y="2644"/>
                  </a:lnTo>
                  <a:lnTo>
                    <a:pt x="78" y="2679"/>
                  </a:lnTo>
                  <a:lnTo>
                    <a:pt x="99" y="2715"/>
                  </a:lnTo>
                  <a:lnTo>
                    <a:pt x="119" y="2749"/>
                  </a:lnTo>
                  <a:lnTo>
                    <a:pt x="136" y="2781"/>
                  </a:lnTo>
                  <a:lnTo>
                    <a:pt x="150" y="2809"/>
                  </a:lnTo>
                  <a:lnTo>
                    <a:pt x="161" y="2832"/>
                  </a:lnTo>
                  <a:lnTo>
                    <a:pt x="170" y="2851"/>
                  </a:lnTo>
                  <a:lnTo>
                    <a:pt x="172" y="2858"/>
                  </a:lnTo>
                  <a:lnTo>
                    <a:pt x="175" y="2863"/>
                  </a:lnTo>
                  <a:lnTo>
                    <a:pt x="175" y="2867"/>
                  </a:lnTo>
                  <a:lnTo>
                    <a:pt x="173" y="2870"/>
                  </a:lnTo>
                  <a:lnTo>
                    <a:pt x="172" y="2870"/>
                  </a:lnTo>
                  <a:lnTo>
                    <a:pt x="169" y="2867"/>
                  </a:lnTo>
                  <a:lnTo>
                    <a:pt x="166" y="2864"/>
                  </a:lnTo>
                  <a:lnTo>
                    <a:pt x="160" y="2859"/>
                  </a:lnTo>
                  <a:lnTo>
                    <a:pt x="149" y="2844"/>
                  </a:lnTo>
                  <a:lnTo>
                    <a:pt x="134" y="2824"/>
                  </a:lnTo>
                  <a:lnTo>
                    <a:pt x="117" y="2798"/>
                  </a:lnTo>
                  <a:lnTo>
                    <a:pt x="97" y="2770"/>
                  </a:lnTo>
                  <a:lnTo>
                    <a:pt x="76" y="2736"/>
                  </a:lnTo>
                  <a:lnTo>
                    <a:pt x="54" y="2701"/>
                  </a:lnTo>
                  <a:lnTo>
                    <a:pt x="40" y="2676"/>
                  </a:lnTo>
                  <a:lnTo>
                    <a:pt x="26" y="2650"/>
                  </a:lnTo>
                  <a:lnTo>
                    <a:pt x="12" y="2627"/>
                  </a:lnTo>
                  <a:lnTo>
                    <a:pt x="0" y="2605"/>
                  </a:lnTo>
                  <a:close/>
                  <a:moveTo>
                    <a:pt x="0" y="2525"/>
                  </a:moveTo>
                  <a:lnTo>
                    <a:pt x="0" y="2464"/>
                  </a:lnTo>
                  <a:lnTo>
                    <a:pt x="8" y="2477"/>
                  </a:lnTo>
                  <a:lnTo>
                    <a:pt x="16" y="2489"/>
                  </a:lnTo>
                  <a:lnTo>
                    <a:pt x="35" y="2524"/>
                  </a:lnTo>
                  <a:lnTo>
                    <a:pt x="54" y="2558"/>
                  </a:lnTo>
                  <a:lnTo>
                    <a:pt x="70" y="2589"/>
                  </a:lnTo>
                  <a:lnTo>
                    <a:pt x="85" y="2615"/>
                  </a:lnTo>
                  <a:lnTo>
                    <a:pt x="96" y="2638"/>
                  </a:lnTo>
                  <a:lnTo>
                    <a:pt x="103" y="2657"/>
                  </a:lnTo>
                  <a:lnTo>
                    <a:pt x="106" y="2664"/>
                  </a:lnTo>
                  <a:lnTo>
                    <a:pt x="107" y="2669"/>
                  </a:lnTo>
                  <a:lnTo>
                    <a:pt x="108" y="2672"/>
                  </a:lnTo>
                  <a:lnTo>
                    <a:pt x="107" y="2675"/>
                  </a:lnTo>
                  <a:lnTo>
                    <a:pt x="106" y="2675"/>
                  </a:lnTo>
                  <a:lnTo>
                    <a:pt x="102" y="2673"/>
                  </a:lnTo>
                  <a:lnTo>
                    <a:pt x="99" y="2670"/>
                  </a:lnTo>
                  <a:lnTo>
                    <a:pt x="95" y="2666"/>
                  </a:lnTo>
                  <a:lnTo>
                    <a:pt x="85" y="2654"/>
                  </a:lnTo>
                  <a:lnTo>
                    <a:pt x="72" y="2635"/>
                  </a:lnTo>
                  <a:lnTo>
                    <a:pt x="56" y="2613"/>
                  </a:lnTo>
                  <a:lnTo>
                    <a:pt x="39" y="2587"/>
                  </a:lnTo>
                  <a:lnTo>
                    <a:pt x="20" y="2557"/>
                  </a:lnTo>
                  <a:lnTo>
                    <a:pt x="0" y="2525"/>
                  </a:lnTo>
                  <a:close/>
                  <a:moveTo>
                    <a:pt x="0" y="2431"/>
                  </a:moveTo>
                  <a:lnTo>
                    <a:pt x="0" y="2378"/>
                  </a:lnTo>
                  <a:lnTo>
                    <a:pt x="24" y="2422"/>
                  </a:lnTo>
                  <a:lnTo>
                    <a:pt x="41" y="2459"/>
                  </a:lnTo>
                  <a:lnTo>
                    <a:pt x="47" y="2473"/>
                  </a:lnTo>
                  <a:lnTo>
                    <a:pt x="51" y="2484"/>
                  </a:lnTo>
                  <a:lnTo>
                    <a:pt x="53" y="2490"/>
                  </a:lnTo>
                  <a:lnTo>
                    <a:pt x="52" y="2495"/>
                  </a:lnTo>
                  <a:lnTo>
                    <a:pt x="50" y="2495"/>
                  </a:lnTo>
                  <a:lnTo>
                    <a:pt x="46" y="2491"/>
                  </a:lnTo>
                  <a:lnTo>
                    <a:pt x="41" y="2487"/>
                  </a:lnTo>
                  <a:lnTo>
                    <a:pt x="35" y="2479"/>
                  </a:lnTo>
                  <a:lnTo>
                    <a:pt x="20" y="2460"/>
                  </a:lnTo>
                  <a:lnTo>
                    <a:pt x="0" y="2431"/>
                  </a:lnTo>
                  <a:close/>
                  <a:moveTo>
                    <a:pt x="0" y="2323"/>
                  </a:moveTo>
                  <a:lnTo>
                    <a:pt x="0" y="2294"/>
                  </a:lnTo>
                  <a:lnTo>
                    <a:pt x="6" y="2308"/>
                  </a:lnTo>
                  <a:lnTo>
                    <a:pt x="9" y="2318"/>
                  </a:lnTo>
                  <a:lnTo>
                    <a:pt x="11" y="2326"/>
                  </a:lnTo>
                  <a:lnTo>
                    <a:pt x="10" y="2329"/>
                  </a:lnTo>
                  <a:lnTo>
                    <a:pt x="9" y="2329"/>
                  </a:lnTo>
                  <a:lnTo>
                    <a:pt x="7" y="2329"/>
                  </a:lnTo>
                  <a:lnTo>
                    <a:pt x="4" y="2327"/>
                  </a:lnTo>
                  <a:lnTo>
                    <a:pt x="0" y="2323"/>
                  </a:lnTo>
                  <a:close/>
                  <a:moveTo>
                    <a:pt x="0" y="1621"/>
                  </a:moveTo>
                  <a:lnTo>
                    <a:pt x="0" y="1618"/>
                  </a:lnTo>
                  <a:lnTo>
                    <a:pt x="0" y="1620"/>
                  </a:lnTo>
                  <a:lnTo>
                    <a:pt x="0" y="1621"/>
                  </a:lnTo>
                  <a:close/>
                  <a:moveTo>
                    <a:pt x="0" y="1510"/>
                  </a:moveTo>
                  <a:lnTo>
                    <a:pt x="0" y="1456"/>
                  </a:lnTo>
                  <a:lnTo>
                    <a:pt x="17" y="1491"/>
                  </a:lnTo>
                  <a:lnTo>
                    <a:pt x="29" y="1519"/>
                  </a:lnTo>
                  <a:lnTo>
                    <a:pt x="33" y="1530"/>
                  </a:lnTo>
                  <a:lnTo>
                    <a:pt x="35" y="1539"/>
                  </a:lnTo>
                  <a:lnTo>
                    <a:pt x="37" y="1546"/>
                  </a:lnTo>
                  <a:lnTo>
                    <a:pt x="35" y="1549"/>
                  </a:lnTo>
                  <a:lnTo>
                    <a:pt x="33" y="1549"/>
                  </a:lnTo>
                  <a:lnTo>
                    <a:pt x="31" y="1548"/>
                  </a:lnTo>
                  <a:lnTo>
                    <a:pt x="28" y="1544"/>
                  </a:lnTo>
                  <a:lnTo>
                    <a:pt x="23" y="1541"/>
                  </a:lnTo>
                  <a:lnTo>
                    <a:pt x="12" y="1528"/>
                  </a:lnTo>
                  <a:lnTo>
                    <a:pt x="0" y="1510"/>
                  </a:lnTo>
                  <a:close/>
                  <a:moveTo>
                    <a:pt x="0" y="1371"/>
                  </a:moveTo>
                  <a:lnTo>
                    <a:pt x="0" y="1310"/>
                  </a:lnTo>
                  <a:lnTo>
                    <a:pt x="7" y="1320"/>
                  </a:lnTo>
                  <a:lnTo>
                    <a:pt x="14" y="1332"/>
                  </a:lnTo>
                  <a:lnTo>
                    <a:pt x="20" y="1344"/>
                  </a:lnTo>
                  <a:lnTo>
                    <a:pt x="28" y="1356"/>
                  </a:lnTo>
                  <a:lnTo>
                    <a:pt x="41" y="1380"/>
                  </a:lnTo>
                  <a:lnTo>
                    <a:pt x="52" y="1402"/>
                  </a:lnTo>
                  <a:lnTo>
                    <a:pt x="62" y="1423"/>
                  </a:lnTo>
                  <a:lnTo>
                    <a:pt x="70" y="1441"/>
                  </a:lnTo>
                  <a:lnTo>
                    <a:pt x="76" y="1458"/>
                  </a:lnTo>
                  <a:lnTo>
                    <a:pt x="80" y="1470"/>
                  </a:lnTo>
                  <a:lnTo>
                    <a:pt x="81" y="1475"/>
                  </a:lnTo>
                  <a:lnTo>
                    <a:pt x="83" y="1479"/>
                  </a:lnTo>
                  <a:lnTo>
                    <a:pt x="81" y="1482"/>
                  </a:lnTo>
                  <a:lnTo>
                    <a:pt x="81" y="1484"/>
                  </a:lnTo>
                  <a:lnTo>
                    <a:pt x="79" y="1484"/>
                  </a:lnTo>
                  <a:lnTo>
                    <a:pt x="77" y="1483"/>
                  </a:lnTo>
                  <a:lnTo>
                    <a:pt x="75" y="1482"/>
                  </a:lnTo>
                  <a:lnTo>
                    <a:pt x="72" y="1479"/>
                  </a:lnTo>
                  <a:lnTo>
                    <a:pt x="63" y="1470"/>
                  </a:lnTo>
                  <a:lnTo>
                    <a:pt x="54" y="1457"/>
                  </a:lnTo>
                  <a:lnTo>
                    <a:pt x="42" y="1441"/>
                  </a:lnTo>
                  <a:lnTo>
                    <a:pt x="30" y="1422"/>
                  </a:lnTo>
                  <a:lnTo>
                    <a:pt x="17" y="1401"/>
                  </a:lnTo>
                  <a:lnTo>
                    <a:pt x="4" y="1377"/>
                  </a:lnTo>
                  <a:lnTo>
                    <a:pt x="0" y="1371"/>
                  </a:lnTo>
                  <a:close/>
                  <a:moveTo>
                    <a:pt x="0" y="1046"/>
                  </a:moveTo>
                  <a:lnTo>
                    <a:pt x="0" y="987"/>
                  </a:lnTo>
                  <a:lnTo>
                    <a:pt x="1" y="988"/>
                  </a:lnTo>
                  <a:lnTo>
                    <a:pt x="12" y="1010"/>
                  </a:lnTo>
                  <a:lnTo>
                    <a:pt x="22" y="1029"/>
                  </a:lnTo>
                  <a:lnTo>
                    <a:pt x="31" y="1048"/>
                  </a:lnTo>
                  <a:lnTo>
                    <a:pt x="38" y="1064"/>
                  </a:lnTo>
                  <a:lnTo>
                    <a:pt x="43" y="1079"/>
                  </a:lnTo>
                  <a:lnTo>
                    <a:pt x="46" y="1090"/>
                  </a:lnTo>
                  <a:lnTo>
                    <a:pt x="47" y="1094"/>
                  </a:lnTo>
                  <a:lnTo>
                    <a:pt x="47" y="1097"/>
                  </a:lnTo>
                  <a:lnTo>
                    <a:pt x="47" y="1101"/>
                  </a:lnTo>
                  <a:lnTo>
                    <a:pt x="46" y="1102"/>
                  </a:lnTo>
                  <a:lnTo>
                    <a:pt x="44" y="1103"/>
                  </a:lnTo>
                  <a:lnTo>
                    <a:pt x="40" y="1101"/>
                  </a:lnTo>
                  <a:lnTo>
                    <a:pt x="35" y="1096"/>
                  </a:lnTo>
                  <a:lnTo>
                    <a:pt x="30" y="1090"/>
                  </a:lnTo>
                  <a:lnTo>
                    <a:pt x="17" y="1071"/>
                  </a:lnTo>
                  <a:lnTo>
                    <a:pt x="0" y="1046"/>
                  </a:lnTo>
                  <a:close/>
                  <a:moveTo>
                    <a:pt x="0" y="680"/>
                  </a:moveTo>
                  <a:lnTo>
                    <a:pt x="0" y="640"/>
                  </a:lnTo>
                  <a:lnTo>
                    <a:pt x="10" y="652"/>
                  </a:lnTo>
                  <a:lnTo>
                    <a:pt x="21" y="670"/>
                  </a:lnTo>
                  <a:lnTo>
                    <a:pt x="33" y="690"/>
                  </a:lnTo>
                  <a:lnTo>
                    <a:pt x="46" y="713"/>
                  </a:lnTo>
                  <a:lnTo>
                    <a:pt x="56" y="731"/>
                  </a:lnTo>
                  <a:lnTo>
                    <a:pt x="65" y="749"/>
                  </a:lnTo>
                  <a:lnTo>
                    <a:pt x="72" y="765"/>
                  </a:lnTo>
                  <a:lnTo>
                    <a:pt x="78" y="780"/>
                  </a:lnTo>
                  <a:lnTo>
                    <a:pt x="83" y="793"/>
                  </a:lnTo>
                  <a:lnTo>
                    <a:pt x="85" y="802"/>
                  </a:lnTo>
                  <a:lnTo>
                    <a:pt x="86" y="810"/>
                  </a:lnTo>
                  <a:lnTo>
                    <a:pt x="85" y="813"/>
                  </a:lnTo>
                  <a:lnTo>
                    <a:pt x="84" y="814"/>
                  </a:lnTo>
                  <a:lnTo>
                    <a:pt x="81" y="813"/>
                  </a:lnTo>
                  <a:lnTo>
                    <a:pt x="79" y="812"/>
                  </a:lnTo>
                  <a:lnTo>
                    <a:pt x="77" y="810"/>
                  </a:lnTo>
                  <a:lnTo>
                    <a:pt x="70" y="804"/>
                  </a:lnTo>
                  <a:lnTo>
                    <a:pt x="63" y="794"/>
                  </a:lnTo>
                  <a:lnTo>
                    <a:pt x="55" y="782"/>
                  </a:lnTo>
                  <a:lnTo>
                    <a:pt x="45" y="767"/>
                  </a:lnTo>
                  <a:lnTo>
                    <a:pt x="35" y="750"/>
                  </a:lnTo>
                  <a:lnTo>
                    <a:pt x="26" y="732"/>
                  </a:lnTo>
                  <a:lnTo>
                    <a:pt x="18" y="718"/>
                  </a:lnTo>
                  <a:lnTo>
                    <a:pt x="11" y="705"/>
                  </a:lnTo>
                  <a:lnTo>
                    <a:pt x="6" y="692"/>
                  </a:lnTo>
                  <a:lnTo>
                    <a:pt x="0" y="680"/>
                  </a:lnTo>
                  <a:close/>
                  <a:moveTo>
                    <a:pt x="0" y="485"/>
                  </a:moveTo>
                  <a:lnTo>
                    <a:pt x="0" y="439"/>
                  </a:lnTo>
                  <a:lnTo>
                    <a:pt x="8" y="449"/>
                  </a:lnTo>
                  <a:lnTo>
                    <a:pt x="17" y="464"/>
                  </a:lnTo>
                  <a:lnTo>
                    <a:pt x="26" y="479"/>
                  </a:lnTo>
                  <a:lnTo>
                    <a:pt x="35" y="495"/>
                  </a:lnTo>
                  <a:lnTo>
                    <a:pt x="52" y="528"/>
                  </a:lnTo>
                  <a:lnTo>
                    <a:pt x="64" y="557"/>
                  </a:lnTo>
                  <a:lnTo>
                    <a:pt x="67" y="569"/>
                  </a:lnTo>
                  <a:lnTo>
                    <a:pt x="69" y="578"/>
                  </a:lnTo>
                  <a:lnTo>
                    <a:pt x="70" y="584"/>
                  </a:lnTo>
                  <a:lnTo>
                    <a:pt x="69" y="589"/>
                  </a:lnTo>
                  <a:lnTo>
                    <a:pt x="68" y="589"/>
                  </a:lnTo>
                  <a:lnTo>
                    <a:pt x="66" y="589"/>
                  </a:lnTo>
                  <a:lnTo>
                    <a:pt x="64" y="588"/>
                  </a:lnTo>
                  <a:lnTo>
                    <a:pt x="62" y="585"/>
                  </a:lnTo>
                  <a:lnTo>
                    <a:pt x="56" y="579"/>
                  </a:lnTo>
                  <a:lnTo>
                    <a:pt x="49" y="570"/>
                  </a:lnTo>
                  <a:lnTo>
                    <a:pt x="41" y="559"/>
                  </a:lnTo>
                  <a:lnTo>
                    <a:pt x="33" y="546"/>
                  </a:lnTo>
                  <a:lnTo>
                    <a:pt x="24" y="531"/>
                  </a:lnTo>
                  <a:lnTo>
                    <a:pt x="15" y="514"/>
                  </a:lnTo>
                  <a:lnTo>
                    <a:pt x="7" y="500"/>
                  </a:lnTo>
                  <a:lnTo>
                    <a:pt x="0" y="485"/>
                  </a:lnTo>
                  <a:close/>
                  <a:moveTo>
                    <a:pt x="0" y="263"/>
                  </a:moveTo>
                  <a:lnTo>
                    <a:pt x="0" y="246"/>
                  </a:lnTo>
                  <a:lnTo>
                    <a:pt x="4" y="247"/>
                  </a:lnTo>
                  <a:lnTo>
                    <a:pt x="8" y="250"/>
                  </a:lnTo>
                  <a:lnTo>
                    <a:pt x="14" y="257"/>
                  </a:lnTo>
                  <a:lnTo>
                    <a:pt x="19" y="264"/>
                  </a:lnTo>
                  <a:lnTo>
                    <a:pt x="33" y="286"/>
                  </a:lnTo>
                  <a:lnTo>
                    <a:pt x="49" y="314"/>
                  </a:lnTo>
                  <a:lnTo>
                    <a:pt x="64" y="344"/>
                  </a:lnTo>
                  <a:lnTo>
                    <a:pt x="74" y="369"/>
                  </a:lnTo>
                  <a:lnTo>
                    <a:pt x="77" y="380"/>
                  </a:lnTo>
                  <a:lnTo>
                    <a:pt x="79" y="389"/>
                  </a:lnTo>
                  <a:lnTo>
                    <a:pt x="80" y="396"/>
                  </a:lnTo>
                  <a:lnTo>
                    <a:pt x="79" y="399"/>
                  </a:lnTo>
                  <a:lnTo>
                    <a:pt x="78" y="399"/>
                  </a:lnTo>
                  <a:lnTo>
                    <a:pt x="76" y="399"/>
                  </a:lnTo>
                  <a:lnTo>
                    <a:pt x="74" y="398"/>
                  </a:lnTo>
                  <a:lnTo>
                    <a:pt x="72" y="396"/>
                  </a:lnTo>
                  <a:lnTo>
                    <a:pt x="67" y="390"/>
                  </a:lnTo>
                  <a:lnTo>
                    <a:pt x="61" y="383"/>
                  </a:lnTo>
                  <a:lnTo>
                    <a:pt x="45" y="361"/>
                  </a:lnTo>
                  <a:lnTo>
                    <a:pt x="30" y="331"/>
                  </a:lnTo>
                  <a:lnTo>
                    <a:pt x="20" y="311"/>
                  </a:lnTo>
                  <a:lnTo>
                    <a:pt x="11" y="293"/>
                  </a:lnTo>
                  <a:lnTo>
                    <a:pt x="5" y="277"/>
                  </a:lnTo>
                  <a:lnTo>
                    <a:pt x="0" y="263"/>
                  </a:lnTo>
                  <a:close/>
                  <a:moveTo>
                    <a:pt x="0" y="43"/>
                  </a:moveTo>
                  <a:lnTo>
                    <a:pt x="0" y="0"/>
                  </a:lnTo>
                  <a:lnTo>
                    <a:pt x="10" y="22"/>
                  </a:lnTo>
                  <a:lnTo>
                    <a:pt x="16" y="40"/>
                  </a:lnTo>
                  <a:lnTo>
                    <a:pt x="18" y="47"/>
                  </a:lnTo>
                  <a:lnTo>
                    <a:pt x="19" y="53"/>
                  </a:lnTo>
                  <a:lnTo>
                    <a:pt x="19" y="57"/>
                  </a:lnTo>
                  <a:lnTo>
                    <a:pt x="18" y="59"/>
                  </a:lnTo>
                  <a:lnTo>
                    <a:pt x="17" y="60"/>
                  </a:lnTo>
                  <a:lnTo>
                    <a:pt x="16" y="59"/>
                  </a:lnTo>
                  <a:lnTo>
                    <a:pt x="14" y="58"/>
                  </a:lnTo>
                  <a:lnTo>
                    <a:pt x="11" y="57"/>
                  </a:lnTo>
                  <a:lnTo>
                    <a:pt x="7" y="52"/>
                  </a:lnTo>
                  <a:lnTo>
                    <a:pt x="0" y="43"/>
                  </a:lnTo>
                  <a:close/>
                  <a:moveTo>
                    <a:pt x="688" y="822"/>
                  </a:moveTo>
                  <a:lnTo>
                    <a:pt x="688" y="874"/>
                  </a:lnTo>
                  <a:lnTo>
                    <a:pt x="682" y="865"/>
                  </a:lnTo>
                  <a:lnTo>
                    <a:pt x="674" y="854"/>
                  </a:lnTo>
                  <a:lnTo>
                    <a:pt x="668" y="842"/>
                  </a:lnTo>
                  <a:lnTo>
                    <a:pt x="660" y="829"/>
                  </a:lnTo>
                  <a:lnTo>
                    <a:pt x="652" y="813"/>
                  </a:lnTo>
                  <a:lnTo>
                    <a:pt x="645" y="799"/>
                  </a:lnTo>
                  <a:lnTo>
                    <a:pt x="639" y="786"/>
                  </a:lnTo>
                  <a:lnTo>
                    <a:pt x="635" y="774"/>
                  </a:lnTo>
                  <a:lnTo>
                    <a:pt x="632" y="763"/>
                  </a:lnTo>
                  <a:lnTo>
                    <a:pt x="629" y="754"/>
                  </a:lnTo>
                  <a:lnTo>
                    <a:pt x="629" y="749"/>
                  </a:lnTo>
                  <a:lnTo>
                    <a:pt x="630" y="744"/>
                  </a:lnTo>
                  <a:lnTo>
                    <a:pt x="632" y="744"/>
                  </a:lnTo>
                  <a:lnTo>
                    <a:pt x="634" y="744"/>
                  </a:lnTo>
                  <a:lnTo>
                    <a:pt x="635" y="745"/>
                  </a:lnTo>
                  <a:lnTo>
                    <a:pt x="637" y="747"/>
                  </a:lnTo>
                  <a:lnTo>
                    <a:pt x="644" y="752"/>
                  </a:lnTo>
                  <a:lnTo>
                    <a:pt x="649" y="760"/>
                  </a:lnTo>
                  <a:lnTo>
                    <a:pt x="657" y="770"/>
                  </a:lnTo>
                  <a:lnTo>
                    <a:pt x="664" y="780"/>
                  </a:lnTo>
                  <a:lnTo>
                    <a:pt x="673" y="794"/>
                  </a:lnTo>
                  <a:lnTo>
                    <a:pt x="681" y="809"/>
                  </a:lnTo>
                  <a:lnTo>
                    <a:pt x="685" y="816"/>
                  </a:lnTo>
                  <a:lnTo>
                    <a:pt x="688" y="822"/>
                  </a:lnTo>
                  <a:close/>
                  <a:moveTo>
                    <a:pt x="688" y="1484"/>
                  </a:moveTo>
                  <a:lnTo>
                    <a:pt x="688" y="1534"/>
                  </a:lnTo>
                  <a:lnTo>
                    <a:pt x="678" y="1520"/>
                  </a:lnTo>
                  <a:lnTo>
                    <a:pt x="665" y="1504"/>
                  </a:lnTo>
                  <a:lnTo>
                    <a:pt x="653" y="1484"/>
                  </a:lnTo>
                  <a:lnTo>
                    <a:pt x="640" y="1461"/>
                  </a:lnTo>
                  <a:lnTo>
                    <a:pt x="629" y="1441"/>
                  </a:lnTo>
                  <a:lnTo>
                    <a:pt x="619" y="1423"/>
                  </a:lnTo>
                  <a:lnTo>
                    <a:pt x="612" y="1405"/>
                  </a:lnTo>
                  <a:lnTo>
                    <a:pt x="605" y="1390"/>
                  </a:lnTo>
                  <a:lnTo>
                    <a:pt x="601" y="1377"/>
                  </a:lnTo>
                  <a:lnTo>
                    <a:pt x="598" y="1366"/>
                  </a:lnTo>
                  <a:lnTo>
                    <a:pt x="596" y="1361"/>
                  </a:lnTo>
                  <a:lnTo>
                    <a:pt x="596" y="1358"/>
                  </a:lnTo>
                  <a:lnTo>
                    <a:pt x="598" y="1356"/>
                  </a:lnTo>
                  <a:lnTo>
                    <a:pt x="599" y="1354"/>
                  </a:lnTo>
                  <a:lnTo>
                    <a:pt x="600" y="1354"/>
                  </a:lnTo>
                  <a:lnTo>
                    <a:pt x="602" y="1354"/>
                  </a:lnTo>
                  <a:lnTo>
                    <a:pt x="604" y="1355"/>
                  </a:lnTo>
                  <a:lnTo>
                    <a:pt x="607" y="1357"/>
                  </a:lnTo>
                  <a:lnTo>
                    <a:pt x="614" y="1364"/>
                  </a:lnTo>
                  <a:lnTo>
                    <a:pt x="623" y="1375"/>
                  </a:lnTo>
                  <a:lnTo>
                    <a:pt x="633" y="1387"/>
                  </a:lnTo>
                  <a:lnTo>
                    <a:pt x="642" y="1402"/>
                  </a:lnTo>
                  <a:lnTo>
                    <a:pt x="653" y="1420"/>
                  </a:lnTo>
                  <a:lnTo>
                    <a:pt x="665" y="1438"/>
                  </a:lnTo>
                  <a:lnTo>
                    <a:pt x="671" y="1450"/>
                  </a:lnTo>
                  <a:lnTo>
                    <a:pt x="678" y="1462"/>
                  </a:lnTo>
                  <a:lnTo>
                    <a:pt x="683" y="1473"/>
                  </a:lnTo>
                  <a:lnTo>
                    <a:pt x="688" y="1484"/>
                  </a:lnTo>
                  <a:close/>
                  <a:moveTo>
                    <a:pt x="688" y="1677"/>
                  </a:moveTo>
                  <a:lnTo>
                    <a:pt x="688" y="1743"/>
                  </a:lnTo>
                  <a:lnTo>
                    <a:pt x="678" y="1722"/>
                  </a:lnTo>
                  <a:lnTo>
                    <a:pt x="668" y="1703"/>
                  </a:lnTo>
                  <a:lnTo>
                    <a:pt x="659" y="1685"/>
                  </a:lnTo>
                  <a:lnTo>
                    <a:pt x="651" y="1668"/>
                  </a:lnTo>
                  <a:lnTo>
                    <a:pt x="647" y="1655"/>
                  </a:lnTo>
                  <a:lnTo>
                    <a:pt x="644" y="1643"/>
                  </a:lnTo>
                  <a:lnTo>
                    <a:pt x="642" y="1639"/>
                  </a:lnTo>
                  <a:lnTo>
                    <a:pt x="642" y="1635"/>
                  </a:lnTo>
                  <a:lnTo>
                    <a:pt x="642" y="1633"/>
                  </a:lnTo>
                  <a:lnTo>
                    <a:pt x="644" y="1631"/>
                  </a:lnTo>
                  <a:lnTo>
                    <a:pt x="647" y="1630"/>
                  </a:lnTo>
                  <a:lnTo>
                    <a:pt x="650" y="1632"/>
                  </a:lnTo>
                  <a:lnTo>
                    <a:pt x="655" y="1635"/>
                  </a:lnTo>
                  <a:lnTo>
                    <a:pt x="660" y="1641"/>
                  </a:lnTo>
                  <a:lnTo>
                    <a:pt x="673" y="1656"/>
                  </a:lnTo>
                  <a:lnTo>
                    <a:pt x="688" y="1677"/>
                  </a:lnTo>
                  <a:close/>
                  <a:moveTo>
                    <a:pt x="688" y="2039"/>
                  </a:moveTo>
                  <a:lnTo>
                    <a:pt x="688" y="2100"/>
                  </a:lnTo>
                  <a:lnTo>
                    <a:pt x="671" y="2065"/>
                  </a:lnTo>
                  <a:lnTo>
                    <a:pt x="658" y="2036"/>
                  </a:lnTo>
                  <a:lnTo>
                    <a:pt x="653" y="2023"/>
                  </a:lnTo>
                  <a:lnTo>
                    <a:pt x="651" y="2015"/>
                  </a:lnTo>
                  <a:lnTo>
                    <a:pt x="651" y="2008"/>
                  </a:lnTo>
                  <a:lnTo>
                    <a:pt x="652" y="2004"/>
                  </a:lnTo>
                  <a:lnTo>
                    <a:pt x="655" y="2004"/>
                  </a:lnTo>
                  <a:lnTo>
                    <a:pt x="657" y="2005"/>
                  </a:lnTo>
                  <a:lnTo>
                    <a:pt x="661" y="2007"/>
                  </a:lnTo>
                  <a:lnTo>
                    <a:pt x="665" y="2010"/>
                  </a:lnTo>
                  <a:lnTo>
                    <a:pt x="675" y="2022"/>
                  </a:lnTo>
                  <a:lnTo>
                    <a:pt x="688" y="2039"/>
                  </a:lnTo>
                  <a:close/>
                  <a:moveTo>
                    <a:pt x="688" y="2193"/>
                  </a:moveTo>
                  <a:lnTo>
                    <a:pt x="688" y="2260"/>
                  </a:lnTo>
                  <a:lnTo>
                    <a:pt x="680" y="2248"/>
                  </a:lnTo>
                  <a:lnTo>
                    <a:pt x="671" y="2234"/>
                  </a:lnTo>
                  <a:lnTo>
                    <a:pt x="661" y="2219"/>
                  </a:lnTo>
                  <a:lnTo>
                    <a:pt x="651" y="2202"/>
                  </a:lnTo>
                  <a:lnTo>
                    <a:pt x="637" y="2178"/>
                  </a:lnTo>
                  <a:lnTo>
                    <a:pt x="624" y="2154"/>
                  </a:lnTo>
                  <a:lnTo>
                    <a:pt x="613" y="2132"/>
                  </a:lnTo>
                  <a:lnTo>
                    <a:pt x="604" y="2112"/>
                  </a:lnTo>
                  <a:lnTo>
                    <a:pt x="598" y="2095"/>
                  </a:lnTo>
                  <a:lnTo>
                    <a:pt x="593" y="2082"/>
                  </a:lnTo>
                  <a:lnTo>
                    <a:pt x="592" y="2076"/>
                  </a:lnTo>
                  <a:lnTo>
                    <a:pt x="591" y="2072"/>
                  </a:lnTo>
                  <a:lnTo>
                    <a:pt x="591" y="2068"/>
                  </a:lnTo>
                  <a:lnTo>
                    <a:pt x="592" y="2067"/>
                  </a:lnTo>
                  <a:lnTo>
                    <a:pt x="594" y="2066"/>
                  </a:lnTo>
                  <a:lnTo>
                    <a:pt x="596" y="2067"/>
                  </a:lnTo>
                  <a:lnTo>
                    <a:pt x="600" y="2068"/>
                  </a:lnTo>
                  <a:lnTo>
                    <a:pt x="603" y="2072"/>
                  </a:lnTo>
                  <a:lnTo>
                    <a:pt x="613" y="2080"/>
                  </a:lnTo>
                  <a:lnTo>
                    <a:pt x="624" y="2094"/>
                  </a:lnTo>
                  <a:lnTo>
                    <a:pt x="636" y="2111"/>
                  </a:lnTo>
                  <a:lnTo>
                    <a:pt x="649" y="2131"/>
                  </a:lnTo>
                  <a:lnTo>
                    <a:pt x="664" y="2153"/>
                  </a:lnTo>
                  <a:lnTo>
                    <a:pt x="679" y="2178"/>
                  </a:lnTo>
                  <a:lnTo>
                    <a:pt x="684" y="2186"/>
                  </a:lnTo>
                  <a:lnTo>
                    <a:pt x="688" y="2193"/>
                  </a:lnTo>
                  <a:close/>
                  <a:moveTo>
                    <a:pt x="688" y="2363"/>
                  </a:moveTo>
                  <a:lnTo>
                    <a:pt x="688" y="2395"/>
                  </a:lnTo>
                  <a:lnTo>
                    <a:pt x="682" y="2390"/>
                  </a:lnTo>
                  <a:lnTo>
                    <a:pt x="674" y="2381"/>
                  </a:lnTo>
                  <a:lnTo>
                    <a:pt x="664" y="2369"/>
                  </a:lnTo>
                  <a:lnTo>
                    <a:pt x="655" y="2356"/>
                  </a:lnTo>
                  <a:lnTo>
                    <a:pt x="630" y="2322"/>
                  </a:lnTo>
                  <a:lnTo>
                    <a:pt x="605" y="2281"/>
                  </a:lnTo>
                  <a:lnTo>
                    <a:pt x="591" y="2255"/>
                  </a:lnTo>
                  <a:lnTo>
                    <a:pt x="577" y="2230"/>
                  </a:lnTo>
                  <a:lnTo>
                    <a:pt x="566" y="2207"/>
                  </a:lnTo>
                  <a:lnTo>
                    <a:pt x="556" y="2186"/>
                  </a:lnTo>
                  <a:lnTo>
                    <a:pt x="548" y="2168"/>
                  </a:lnTo>
                  <a:lnTo>
                    <a:pt x="544" y="2154"/>
                  </a:lnTo>
                  <a:lnTo>
                    <a:pt x="543" y="2148"/>
                  </a:lnTo>
                  <a:lnTo>
                    <a:pt x="542" y="2144"/>
                  </a:lnTo>
                  <a:lnTo>
                    <a:pt x="542" y="2141"/>
                  </a:lnTo>
                  <a:lnTo>
                    <a:pt x="543" y="2140"/>
                  </a:lnTo>
                  <a:lnTo>
                    <a:pt x="545" y="2139"/>
                  </a:lnTo>
                  <a:lnTo>
                    <a:pt x="547" y="2140"/>
                  </a:lnTo>
                  <a:lnTo>
                    <a:pt x="550" y="2141"/>
                  </a:lnTo>
                  <a:lnTo>
                    <a:pt x="555" y="2144"/>
                  </a:lnTo>
                  <a:lnTo>
                    <a:pt x="564" y="2154"/>
                  </a:lnTo>
                  <a:lnTo>
                    <a:pt x="576" y="2168"/>
                  </a:lnTo>
                  <a:lnTo>
                    <a:pt x="588" y="2186"/>
                  </a:lnTo>
                  <a:lnTo>
                    <a:pt x="602" y="2207"/>
                  </a:lnTo>
                  <a:lnTo>
                    <a:pt x="617" y="2230"/>
                  </a:lnTo>
                  <a:lnTo>
                    <a:pt x="633" y="2256"/>
                  </a:lnTo>
                  <a:lnTo>
                    <a:pt x="650" y="2287"/>
                  </a:lnTo>
                  <a:lnTo>
                    <a:pt x="665" y="2315"/>
                  </a:lnTo>
                  <a:lnTo>
                    <a:pt x="679" y="2341"/>
                  </a:lnTo>
                  <a:lnTo>
                    <a:pt x="688" y="2363"/>
                  </a:lnTo>
                  <a:close/>
                  <a:moveTo>
                    <a:pt x="688" y="3223"/>
                  </a:moveTo>
                  <a:lnTo>
                    <a:pt x="688" y="3275"/>
                  </a:lnTo>
                  <a:lnTo>
                    <a:pt x="671" y="3251"/>
                  </a:lnTo>
                  <a:lnTo>
                    <a:pt x="651" y="3224"/>
                  </a:lnTo>
                  <a:lnTo>
                    <a:pt x="630" y="3193"/>
                  </a:lnTo>
                  <a:lnTo>
                    <a:pt x="610" y="3159"/>
                  </a:lnTo>
                  <a:lnTo>
                    <a:pt x="589" y="3125"/>
                  </a:lnTo>
                  <a:lnTo>
                    <a:pt x="570" y="3092"/>
                  </a:lnTo>
                  <a:lnTo>
                    <a:pt x="553" y="3063"/>
                  </a:lnTo>
                  <a:lnTo>
                    <a:pt x="539" y="3035"/>
                  </a:lnTo>
                  <a:lnTo>
                    <a:pt x="529" y="3013"/>
                  </a:lnTo>
                  <a:lnTo>
                    <a:pt x="521" y="2995"/>
                  </a:lnTo>
                  <a:lnTo>
                    <a:pt x="519" y="2988"/>
                  </a:lnTo>
                  <a:lnTo>
                    <a:pt x="518" y="2983"/>
                  </a:lnTo>
                  <a:lnTo>
                    <a:pt x="518" y="2979"/>
                  </a:lnTo>
                  <a:lnTo>
                    <a:pt x="518" y="2977"/>
                  </a:lnTo>
                  <a:lnTo>
                    <a:pt x="520" y="2976"/>
                  </a:lnTo>
                  <a:lnTo>
                    <a:pt x="523" y="2978"/>
                  </a:lnTo>
                  <a:lnTo>
                    <a:pt x="526" y="2980"/>
                  </a:lnTo>
                  <a:lnTo>
                    <a:pt x="532" y="2985"/>
                  </a:lnTo>
                  <a:lnTo>
                    <a:pt x="544" y="2999"/>
                  </a:lnTo>
                  <a:lnTo>
                    <a:pt x="558" y="3018"/>
                  </a:lnTo>
                  <a:lnTo>
                    <a:pt x="576" y="3042"/>
                  </a:lnTo>
                  <a:lnTo>
                    <a:pt x="594" y="3069"/>
                  </a:lnTo>
                  <a:lnTo>
                    <a:pt x="615" y="3100"/>
                  </a:lnTo>
                  <a:lnTo>
                    <a:pt x="636" y="3134"/>
                  </a:lnTo>
                  <a:lnTo>
                    <a:pt x="650" y="3157"/>
                  </a:lnTo>
                  <a:lnTo>
                    <a:pt x="664" y="3180"/>
                  </a:lnTo>
                  <a:lnTo>
                    <a:pt x="676" y="3202"/>
                  </a:lnTo>
                  <a:lnTo>
                    <a:pt x="688" y="3223"/>
                  </a:lnTo>
                  <a:close/>
                  <a:moveTo>
                    <a:pt x="688" y="3316"/>
                  </a:moveTo>
                  <a:lnTo>
                    <a:pt x="688" y="3383"/>
                  </a:lnTo>
                  <a:lnTo>
                    <a:pt x="682" y="3372"/>
                  </a:lnTo>
                  <a:lnTo>
                    <a:pt x="674" y="3361"/>
                  </a:lnTo>
                  <a:lnTo>
                    <a:pt x="667" y="3350"/>
                  </a:lnTo>
                  <a:lnTo>
                    <a:pt x="660" y="3338"/>
                  </a:lnTo>
                  <a:lnTo>
                    <a:pt x="638" y="3303"/>
                  </a:lnTo>
                  <a:lnTo>
                    <a:pt x="618" y="3269"/>
                  </a:lnTo>
                  <a:lnTo>
                    <a:pt x="601" y="3238"/>
                  </a:lnTo>
                  <a:lnTo>
                    <a:pt x="585" y="3211"/>
                  </a:lnTo>
                  <a:lnTo>
                    <a:pt x="575" y="3188"/>
                  </a:lnTo>
                  <a:lnTo>
                    <a:pt x="567" y="3169"/>
                  </a:lnTo>
                  <a:lnTo>
                    <a:pt x="565" y="3161"/>
                  </a:lnTo>
                  <a:lnTo>
                    <a:pt x="562" y="3156"/>
                  </a:lnTo>
                  <a:lnTo>
                    <a:pt x="562" y="3152"/>
                  </a:lnTo>
                  <a:lnTo>
                    <a:pt x="564" y="3150"/>
                  </a:lnTo>
                  <a:lnTo>
                    <a:pt x="566" y="3149"/>
                  </a:lnTo>
                  <a:lnTo>
                    <a:pt x="568" y="3151"/>
                  </a:lnTo>
                  <a:lnTo>
                    <a:pt x="572" y="3154"/>
                  </a:lnTo>
                  <a:lnTo>
                    <a:pt x="577" y="3159"/>
                  </a:lnTo>
                  <a:lnTo>
                    <a:pt x="590" y="3172"/>
                  </a:lnTo>
                  <a:lnTo>
                    <a:pt x="605" y="3192"/>
                  </a:lnTo>
                  <a:lnTo>
                    <a:pt x="623" y="3217"/>
                  </a:lnTo>
                  <a:lnTo>
                    <a:pt x="642" y="3246"/>
                  </a:lnTo>
                  <a:lnTo>
                    <a:pt x="664" y="3277"/>
                  </a:lnTo>
                  <a:lnTo>
                    <a:pt x="687" y="3312"/>
                  </a:lnTo>
                  <a:lnTo>
                    <a:pt x="688" y="3316"/>
                  </a:lnTo>
                  <a:close/>
                  <a:moveTo>
                    <a:pt x="688" y="3414"/>
                  </a:moveTo>
                  <a:lnTo>
                    <a:pt x="688" y="3475"/>
                  </a:lnTo>
                  <a:lnTo>
                    <a:pt x="672" y="3448"/>
                  </a:lnTo>
                  <a:lnTo>
                    <a:pt x="659" y="3423"/>
                  </a:lnTo>
                  <a:lnTo>
                    <a:pt x="646" y="3400"/>
                  </a:lnTo>
                  <a:lnTo>
                    <a:pt x="636" y="3380"/>
                  </a:lnTo>
                  <a:lnTo>
                    <a:pt x="628" y="3364"/>
                  </a:lnTo>
                  <a:lnTo>
                    <a:pt x="624" y="3351"/>
                  </a:lnTo>
                  <a:lnTo>
                    <a:pt x="622" y="3346"/>
                  </a:lnTo>
                  <a:lnTo>
                    <a:pt x="622" y="3342"/>
                  </a:lnTo>
                  <a:lnTo>
                    <a:pt x="622" y="3340"/>
                  </a:lnTo>
                  <a:lnTo>
                    <a:pt x="622" y="3338"/>
                  </a:lnTo>
                  <a:lnTo>
                    <a:pt x="623" y="3338"/>
                  </a:lnTo>
                  <a:lnTo>
                    <a:pt x="625" y="3338"/>
                  </a:lnTo>
                  <a:lnTo>
                    <a:pt x="627" y="3339"/>
                  </a:lnTo>
                  <a:lnTo>
                    <a:pt x="629" y="3341"/>
                  </a:lnTo>
                  <a:lnTo>
                    <a:pt x="636" y="3346"/>
                  </a:lnTo>
                  <a:lnTo>
                    <a:pt x="644" y="3355"/>
                  </a:lnTo>
                  <a:lnTo>
                    <a:pt x="663" y="3380"/>
                  </a:lnTo>
                  <a:lnTo>
                    <a:pt x="688" y="3414"/>
                  </a:lnTo>
                  <a:close/>
                  <a:moveTo>
                    <a:pt x="688" y="3595"/>
                  </a:moveTo>
                  <a:lnTo>
                    <a:pt x="688" y="3627"/>
                  </a:lnTo>
                  <a:lnTo>
                    <a:pt x="668" y="3602"/>
                  </a:lnTo>
                  <a:lnTo>
                    <a:pt x="639" y="3565"/>
                  </a:lnTo>
                  <a:lnTo>
                    <a:pt x="607" y="3517"/>
                  </a:lnTo>
                  <a:lnTo>
                    <a:pt x="572" y="3463"/>
                  </a:lnTo>
                  <a:lnTo>
                    <a:pt x="548" y="3425"/>
                  </a:lnTo>
                  <a:lnTo>
                    <a:pt x="526" y="3389"/>
                  </a:lnTo>
                  <a:lnTo>
                    <a:pt x="508" y="3356"/>
                  </a:lnTo>
                  <a:lnTo>
                    <a:pt x="491" y="3327"/>
                  </a:lnTo>
                  <a:lnTo>
                    <a:pt x="479" y="3302"/>
                  </a:lnTo>
                  <a:lnTo>
                    <a:pt x="470" y="3282"/>
                  </a:lnTo>
                  <a:lnTo>
                    <a:pt x="467" y="3275"/>
                  </a:lnTo>
                  <a:lnTo>
                    <a:pt x="466" y="3269"/>
                  </a:lnTo>
                  <a:lnTo>
                    <a:pt x="465" y="3265"/>
                  </a:lnTo>
                  <a:lnTo>
                    <a:pt x="466" y="3263"/>
                  </a:lnTo>
                  <a:lnTo>
                    <a:pt x="468" y="3262"/>
                  </a:lnTo>
                  <a:lnTo>
                    <a:pt x="470" y="3264"/>
                  </a:lnTo>
                  <a:lnTo>
                    <a:pt x="475" y="3268"/>
                  </a:lnTo>
                  <a:lnTo>
                    <a:pt x="480" y="3273"/>
                  </a:lnTo>
                  <a:lnTo>
                    <a:pt x="493" y="3288"/>
                  </a:lnTo>
                  <a:lnTo>
                    <a:pt x="510" y="3309"/>
                  </a:lnTo>
                  <a:lnTo>
                    <a:pt x="529" y="3335"/>
                  </a:lnTo>
                  <a:lnTo>
                    <a:pt x="550" y="3367"/>
                  </a:lnTo>
                  <a:lnTo>
                    <a:pt x="573" y="3401"/>
                  </a:lnTo>
                  <a:lnTo>
                    <a:pt x="598" y="3440"/>
                  </a:lnTo>
                  <a:lnTo>
                    <a:pt x="626" y="3485"/>
                  </a:lnTo>
                  <a:lnTo>
                    <a:pt x="651" y="3527"/>
                  </a:lnTo>
                  <a:lnTo>
                    <a:pt x="672" y="3565"/>
                  </a:lnTo>
                  <a:lnTo>
                    <a:pt x="688" y="3595"/>
                  </a:lnTo>
                  <a:close/>
                  <a:moveTo>
                    <a:pt x="688" y="3661"/>
                  </a:moveTo>
                  <a:lnTo>
                    <a:pt x="688" y="3725"/>
                  </a:lnTo>
                  <a:lnTo>
                    <a:pt x="682" y="3716"/>
                  </a:lnTo>
                  <a:lnTo>
                    <a:pt x="676" y="3706"/>
                  </a:lnTo>
                  <a:lnTo>
                    <a:pt x="670" y="3696"/>
                  </a:lnTo>
                  <a:lnTo>
                    <a:pt x="663" y="3686"/>
                  </a:lnTo>
                  <a:lnTo>
                    <a:pt x="639" y="3647"/>
                  </a:lnTo>
                  <a:lnTo>
                    <a:pt x="616" y="3610"/>
                  </a:lnTo>
                  <a:lnTo>
                    <a:pt x="596" y="3576"/>
                  </a:lnTo>
                  <a:lnTo>
                    <a:pt x="579" y="3545"/>
                  </a:lnTo>
                  <a:lnTo>
                    <a:pt x="566" y="3520"/>
                  </a:lnTo>
                  <a:lnTo>
                    <a:pt x="557" y="3500"/>
                  </a:lnTo>
                  <a:lnTo>
                    <a:pt x="554" y="3492"/>
                  </a:lnTo>
                  <a:lnTo>
                    <a:pt x="552" y="3486"/>
                  </a:lnTo>
                  <a:lnTo>
                    <a:pt x="552" y="3482"/>
                  </a:lnTo>
                  <a:lnTo>
                    <a:pt x="552" y="3480"/>
                  </a:lnTo>
                  <a:lnTo>
                    <a:pt x="554" y="3479"/>
                  </a:lnTo>
                  <a:lnTo>
                    <a:pt x="557" y="3481"/>
                  </a:lnTo>
                  <a:lnTo>
                    <a:pt x="561" y="3485"/>
                  </a:lnTo>
                  <a:lnTo>
                    <a:pt x="567" y="3490"/>
                  </a:lnTo>
                  <a:lnTo>
                    <a:pt x="580" y="3506"/>
                  </a:lnTo>
                  <a:lnTo>
                    <a:pt x="598" y="3528"/>
                  </a:lnTo>
                  <a:lnTo>
                    <a:pt x="617" y="3556"/>
                  </a:lnTo>
                  <a:lnTo>
                    <a:pt x="639" y="3588"/>
                  </a:lnTo>
                  <a:lnTo>
                    <a:pt x="663" y="3623"/>
                  </a:lnTo>
                  <a:lnTo>
                    <a:pt x="688" y="3661"/>
                  </a:lnTo>
                  <a:close/>
                  <a:moveTo>
                    <a:pt x="688" y="3749"/>
                  </a:moveTo>
                  <a:lnTo>
                    <a:pt x="688" y="3793"/>
                  </a:lnTo>
                  <a:lnTo>
                    <a:pt x="671" y="3761"/>
                  </a:lnTo>
                  <a:lnTo>
                    <a:pt x="659" y="3737"/>
                  </a:lnTo>
                  <a:lnTo>
                    <a:pt x="656" y="3727"/>
                  </a:lnTo>
                  <a:lnTo>
                    <a:pt x="652" y="3720"/>
                  </a:lnTo>
                  <a:lnTo>
                    <a:pt x="651" y="3715"/>
                  </a:lnTo>
                  <a:lnTo>
                    <a:pt x="652" y="3713"/>
                  </a:lnTo>
                  <a:lnTo>
                    <a:pt x="653" y="3713"/>
                  </a:lnTo>
                  <a:lnTo>
                    <a:pt x="657" y="3714"/>
                  </a:lnTo>
                  <a:lnTo>
                    <a:pt x="660" y="3716"/>
                  </a:lnTo>
                  <a:lnTo>
                    <a:pt x="664" y="3720"/>
                  </a:lnTo>
                  <a:lnTo>
                    <a:pt x="675" y="3732"/>
                  </a:lnTo>
                  <a:lnTo>
                    <a:pt x="688" y="3749"/>
                  </a:lnTo>
                  <a:close/>
                  <a:moveTo>
                    <a:pt x="688" y="3876"/>
                  </a:moveTo>
                  <a:lnTo>
                    <a:pt x="688" y="3936"/>
                  </a:lnTo>
                  <a:lnTo>
                    <a:pt x="683" y="3927"/>
                  </a:lnTo>
                  <a:lnTo>
                    <a:pt x="676" y="3918"/>
                  </a:lnTo>
                  <a:lnTo>
                    <a:pt x="670" y="3909"/>
                  </a:lnTo>
                  <a:lnTo>
                    <a:pt x="664" y="3899"/>
                  </a:lnTo>
                  <a:lnTo>
                    <a:pt x="637" y="3857"/>
                  </a:lnTo>
                  <a:lnTo>
                    <a:pt x="613" y="3817"/>
                  </a:lnTo>
                  <a:lnTo>
                    <a:pt x="591" y="3781"/>
                  </a:lnTo>
                  <a:lnTo>
                    <a:pt x="572" y="3748"/>
                  </a:lnTo>
                  <a:lnTo>
                    <a:pt x="558" y="3721"/>
                  </a:lnTo>
                  <a:lnTo>
                    <a:pt x="547" y="3699"/>
                  </a:lnTo>
                  <a:lnTo>
                    <a:pt x="544" y="3692"/>
                  </a:lnTo>
                  <a:lnTo>
                    <a:pt x="542" y="3685"/>
                  </a:lnTo>
                  <a:lnTo>
                    <a:pt x="541" y="3681"/>
                  </a:lnTo>
                  <a:lnTo>
                    <a:pt x="542" y="3679"/>
                  </a:lnTo>
                  <a:lnTo>
                    <a:pt x="544" y="3679"/>
                  </a:lnTo>
                  <a:lnTo>
                    <a:pt x="547" y="3681"/>
                  </a:lnTo>
                  <a:lnTo>
                    <a:pt x="552" y="3685"/>
                  </a:lnTo>
                  <a:lnTo>
                    <a:pt x="557" y="3691"/>
                  </a:lnTo>
                  <a:lnTo>
                    <a:pt x="571" y="3708"/>
                  </a:lnTo>
                  <a:lnTo>
                    <a:pt x="590" y="3732"/>
                  </a:lnTo>
                  <a:lnTo>
                    <a:pt x="611" y="3762"/>
                  </a:lnTo>
                  <a:lnTo>
                    <a:pt x="635" y="3796"/>
                  </a:lnTo>
                  <a:lnTo>
                    <a:pt x="661" y="3834"/>
                  </a:lnTo>
                  <a:lnTo>
                    <a:pt x="688" y="3876"/>
                  </a:lnTo>
                  <a:close/>
                  <a:moveTo>
                    <a:pt x="688" y="3958"/>
                  </a:moveTo>
                  <a:lnTo>
                    <a:pt x="688" y="3987"/>
                  </a:lnTo>
                  <a:lnTo>
                    <a:pt x="680" y="3970"/>
                  </a:lnTo>
                  <a:lnTo>
                    <a:pt x="674" y="3957"/>
                  </a:lnTo>
                  <a:lnTo>
                    <a:pt x="671" y="3948"/>
                  </a:lnTo>
                  <a:lnTo>
                    <a:pt x="671" y="3944"/>
                  </a:lnTo>
                  <a:lnTo>
                    <a:pt x="673" y="3944"/>
                  </a:lnTo>
                  <a:lnTo>
                    <a:pt x="676" y="3946"/>
                  </a:lnTo>
                  <a:lnTo>
                    <a:pt x="682" y="3952"/>
                  </a:lnTo>
                  <a:lnTo>
                    <a:pt x="688" y="3958"/>
                  </a:lnTo>
                  <a:close/>
                  <a:moveTo>
                    <a:pt x="688" y="4010"/>
                  </a:moveTo>
                  <a:lnTo>
                    <a:pt x="688" y="4048"/>
                  </a:lnTo>
                  <a:lnTo>
                    <a:pt x="665" y="4016"/>
                  </a:lnTo>
                  <a:lnTo>
                    <a:pt x="638" y="3978"/>
                  </a:lnTo>
                  <a:lnTo>
                    <a:pt x="607" y="3934"/>
                  </a:lnTo>
                  <a:lnTo>
                    <a:pt x="576" y="3885"/>
                  </a:lnTo>
                  <a:lnTo>
                    <a:pt x="547" y="3842"/>
                  </a:lnTo>
                  <a:lnTo>
                    <a:pt x="522" y="3800"/>
                  </a:lnTo>
                  <a:lnTo>
                    <a:pt x="500" y="3763"/>
                  </a:lnTo>
                  <a:lnTo>
                    <a:pt x="480" y="3729"/>
                  </a:lnTo>
                  <a:lnTo>
                    <a:pt x="465" y="3702"/>
                  </a:lnTo>
                  <a:lnTo>
                    <a:pt x="454" y="3680"/>
                  </a:lnTo>
                  <a:lnTo>
                    <a:pt x="451" y="3671"/>
                  </a:lnTo>
                  <a:lnTo>
                    <a:pt x="449" y="3664"/>
                  </a:lnTo>
                  <a:lnTo>
                    <a:pt x="447" y="3660"/>
                  </a:lnTo>
                  <a:lnTo>
                    <a:pt x="447" y="3658"/>
                  </a:lnTo>
                  <a:lnTo>
                    <a:pt x="450" y="3658"/>
                  </a:lnTo>
                  <a:lnTo>
                    <a:pt x="453" y="3660"/>
                  </a:lnTo>
                  <a:lnTo>
                    <a:pt x="457" y="3664"/>
                  </a:lnTo>
                  <a:lnTo>
                    <a:pt x="463" y="3671"/>
                  </a:lnTo>
                  <a:lnTo>
                    <a:pt x="478" y="3690"/>
                  </a:lnTo>
                  <a:lnTo>
                    <a:pt x="497" y="3715"/>
                  </a:lnTo>
                  <a:lnTo>
                    <a:pt x="519" y="3745"/>
                  </a:lnTo>
                  <a:lnTo>
                    <a:pt x="543" y="3781"/>
                  </a:lnTo>
                  <a:lnTo>
                    <a:pt x="570" y="3820"/>
                  </a:lnTo>
                  <a:lnTo>
                    <a:pt x="599" y="3864"/>
                  </a:lnTo>
                  <a:lnTo>
                    <a:pt x="624" y="3904"/>
                  </a:lnTo>
                  <a:lnTo>
                    <a:pt x="648" y="3943"/>
                  </a:lnTo>
                  <a:lnTo>
                    <a:pt x="670" y="3978"/>
                  </a:lnTo>
                  <a:lnTo>
                    <a:pt x="688" y="4010"/>
                  </a:lnTo>
                  <a:close/>
                  <a:moveTo>
                    <a:pt x="688" y="4062"/>
                  </a:moveTo>
                  <a:lnTo>
                    <a:pt x="688" y="4115"/>
                  </a:lnTo>
                  <a:lnTo>
                    <a:pt x="667" y="4080"/>
                  </a:lnTo>
                  <a:lnTo>
                    <a:pt x="647" y="4047"/>
                  </a:lnTo>
                  <a:lnTo>
                    <a:pt x="629" y="4018"/>
                  </a:lnTo>
                  <a:lnTo>
                    <a:pt x="615" y="3993"/>
                  </a:lnTo>
                  <a:lnTo>
                    <a:pt x="604" y="3971"/>
                  </a:lnTo>
                  <a:lnTo>
                    <a:pt x="595" y="3956"/>
                  </a:lnTo>
                  <a:lnTo>
                    <a:pt x="593" y="3949"/>
                  </a:lnTo>
                  <a:lnTo>
                    <a:pt x="592" y="3945"/>
                  </a:lnTo>
                  <a:lnTo>
                    <a:pt x="591" y="3942"/>
                  </a:lnTo>
                  <a:lnTo>
                    <a:pt x="591" y="3939"/>
                  </a:lnTo>
                  <a:lnTo>
                    <a:pt x="593" y="3939"/>
                  </a:lnTo>
                  <a:lnTo>
                    <a:pt x="595" y="3941"/>
                  </a:lnTo>
                  <a:lnTo>
                    <a:pt x="598" y="3943"/>
                  </a:lnTo>
                  <a:lnTo>
                    <a:pt x="601" y="3946"/>
                  </a:lnTo>
                  <a:lnTo>
                    <a:pt x="611" y="3956"/>
                  </a:lnTo>
                  <a:lnTo>
                    <a:pt x="622" y="3970"/>
                  </a:lnTo>
                  <a:lnTo>
                    <a:pt x="651" y="4011"/>
                  </a:lnTo>
                  <a:lnTo>
                    <a:pt x="688" y="4062"/>
                  </a:lnTo>
                  <a:close/>
                  <a:moveTo>
                    <a:pt x="688" y="4166"/>
                  </a:moveTo>
                  <a:lnTo>
                    <a:pt x="688" y="4220"/>
                  </a:lnTo>
                  <a:lnTo>
                    <a:pt x="679" y="4206"/>
                  </a:lnTo>
                  <a:lnTo>
                    <a:pt x="669" y="4190"/>
                  </a:lnTo>
                  <a:lnTo>
                    <a:pt x="638" y="4144"/>
                  </a:lnTo>
                  <a:lnTo>
                    <a:pt x="611" y="4101"/>
                  </a:lnTo>
                  <a:lnTo>
                    <a:pt x="587" y="4060"/>
                  </a:lnTo>
                  <a:lnTo>
                    <a:pt x="565" y="4025"/>
                  </a:lnTo>
                  <a:lnTo>
                    <a:pt x="548" y="3995"/>
                  </a:lnTo>
                  <a:lnTo>
                    <a:pt x="536" y="3972"/>
                  </a:lnTo>
                  <a:lnTo>
                    <a:pt x="533" y="3964"/>
                  </a:lnTo>
                  <a:lnTo>
                    <a:pt x="530" y="3957"/>
                  </a:lnTo>
                  <a:lnTo>
                    <a:pt x="529" y="3953"/>
                  </a:lnTo>
                  <a:lnTo>
                    <a:pt x="530" y="3950"/>
                  </a:lnTo>
                  <a:lnTo>
                    <a:pt x="531" y="3950"/>
                  </a:lnTo>
                  <a:lnTo>
                    <a:pt x="534" y="3953"/>
                  </a:lnTo>
                  <a:lnTo>
                    <a:pt x="538" y="3957"/>
                  </a:lnTo>
                  <a:lnTo>
                    <a:pt x="545" y="3964"/>
                  </a:lnTo>
                  <a:lnTo>
                    <a:pt x="560" y="3983"/>
                  </a:lnTo>
                  <a:lnTo>
                    <a:pt x="580" y="4010"/>
                  </a:lnTo>
                  <a:lnTo>
                    <a:pt x="603" y="4041"/>
                  </a:lnTo>
                  <a:lnTo>
                    <a:pt x="629" y="4080"/>
                  </a:lnTo>
                  <a:lnTo>
                    <a:pt x="658" y="4121"/>
                  </a:lnTo>
                  <a:lnTo>
                    <a:pt x="688" y="4166"/>
                  </a:lnTo>
                  <a:close/>
                  <a:moveTo>
                    <a:pt x="438" y="3808"/>
                  </a:moveTo>
                  <a:lnTo>
                    <a:pt x="435" y="3808"/>
                  </a:lnTo>
                  <a:lnTo>
                    <a:pt x="432" y="3806"/>
                  </a:lnTo>
                  <a:lnTo>
                    <a:pt x="428" y="3801"/>
                  </a:lnTo>
                  <a:lnTo>
                    <a:pt x="422" y="3795"/>
                  </a:lnTo>
                  <a:lnTo>
                    <a:pt x="408" y="3776"/>
                  </a:lnTo>
                  <a:lnTo>
                    <a:pt x="388" y="3750"/>
                  </a:lnTo>
                  <a:lnTo>
                    <a:pt x="366" y="3718"/>
                  </a:lnTo>
                  <a:lnTo>
                    <a:pt x="342" y="3682"/>
                  </a:lnTo>
                  <a:lnTo>
                    <a:pt x="315" y="3641"/>
                  </a:lnTo>
                  <a:lnTo>
                    <a:pt x="286" y="3596"/>
                  </a:lnTo>
                  <a:lnTo>
                    <a:pt x="258" y="3551"/>
                  </a:lnTo>
                  <a:lnTo>
                    <a:pt x="233" y="3509"/>
                  </a:lnTo>
                  <a:lnTo>
                    <a:pt x="210" y="3470"/>
                  </a:lnTo>
                  <a:lnTo>
                    <a:pt x="190" y="3436"/>
                  </a:lnTo>
                  <a:lnTo>
                    <a:pt x="175" y="3407"/>
                  </a:lnTo>
                  <a:lnTo>
                    <a:pt x="164" y="3385"/>
                  </a:lnTo>
                  <a:lnTo>
                    <a:pt x="159" y="3376"/>
                  </a:lnTo>
                  <a:lnTo>
                    <a:pt x="157" y="3369"/>
                  </a:lnTo>
                  <a:lnTo>
                    <a:pt x="156" y="3366"/>
                  </a:lnTo>
                  <a:lnTo>
                    <a:pt x="157" y="3363"/>
                  </a:lnTo>
                  <a:lnTo>
                    <a:pt x="158" y="3364"/>
                  </a:lnTo>
                  <a:lnTo>
                    <a:pt x="161" y="3366"/>
                  </a:lnTo>
                  <a:lnTo>
                    <a:pt x="166" y="3371"/>
                  </a:lnTo>
                  <a:lnTo>
                    <a:pt x="171" y="3377"/>
                  </a:lnTo>
                  <a:lnTo>
                    <a:pt x="187" y="3396"/>
                  </a:lnTo>
                  <a:lnTo>
                    <a:pt x="205" y="3422"/>
                  </a:lnTo>
                  <a:lnTo>
                    <a:pt x="227" y="3454"/>
                  </a:lnTo>
                  <a:lnTo>
                    <a:pt x="251" y="3491"/>
                  </a:lnTo>
                  <a:lnTo>
                    <a:pt x="279" y="3533"/>
                  </a:lnTo>
                  <a:lnTo>
                    <a:pt x="307" y="3577"/>
                  </a:lnTo>
                  <a:lnTo>
                    <a:pt x="336" y="3622"/>
                  </a:lnTo>
                  <a:lnTo>
                    <a:pt x="361" y="3664"/>
                  </a:lnTo>
                  <a:lnTo>
                    <a:pt x="384" y="3703"/>
                  </a:lnTo>
                  <a:lnTo>
                    <a:pt x="404" y="3737"/>
                  </a:lnTo>
                  <a:lnTo>
                    <a:pt x="419" y="3765"/>
                  </a:lnTo>
                  <a:lnTo>
                    <a:pt x="431" y="3787"/>
                  </a:lnTo>
                  <a:lnTo>
                    <a:pt x="434" y="3796"/>
                  </a:lnTo>
                  <a:lnTo>
                    <a:pt x="436" y="3801"/>
                  </a:lnTo>
                  <a:lnTo>
                    <a:pt x="438" y="3806"/>
                  </a:lnTo>
                  <a:lnTo>
                    <a:pt x="438" y="3808"/>
                  </a:lnTo>
                  <a:close/>
                  <a:moveTo>
                    <a:pt x="161" y="3291"/>
                  </a:moveTo>
                  <a:lnTo>
                    <a:pt x="188" y="3334"/>
                  </a:lnTo>
                  <a:lnTo>
                    <a:pt x="213" y="3375"/>
                  </a:lnTo>
                  <a:lnTo>
                    <a:pt x="235" y="3412"/>
                  </a:lnTo>
                  <a:lnTo>
                    <a:pt x="253" y="3445"/>
                  </a:lnTo>
                  <a:lnTo>
                    <a:pt x="268" y="3474"/>
                  </a:lnTo>
                  <a:lnTo>
                    <a:pt x="279" y="3494"/>
                  </a:lnTo>
                  <a:lnTo>
                    <a:pt x="282" y="3502"/>
                  </a:lnTo>
                  <a:lnTo>
                    <a:pt x="284" y="3509"/>
                  </a:lnTo>
                  <a:lnTo>
                    <a:pt x="285" y="3513"/>
                  </a:lnTo>
                  <a:lnTo>
                    <a:pt x="285" y="3515"/>
                  </a:lnTo>
                  <a:lnTo>
                    <a:pt x="283" y="3515"/>
                  </a:lnTo>
                  <a:lnTo>
                    <a:pt x="280" y="3513"/>
                  </a:lnTo>
                  <a:lnTo>
                    <a:pt x="275" y="3509"/>
                  </a:lnTo>
                  <a:lnTo>
                    <a:pt x="270" y="3502"/>
                  </a:lnTo>
                  <a:lnTo>
                    <a:pt x="256" y="3483"/>
                  </a:lnTo>
                  <a:lnTo>
                    <a:pt x="238" y="3459"/>
                  </a:lnTo>
                  <a:lnTo>
                    <a:pt x="217" y="3429"/>
                  </a:lnTo>
                  <a:lnTo>
                    <a:pt x="193" y="3394"/>
                  </a:lnTo>
                  <a:lnTo>
                    <a:pt x="168" y="3353"/>
                  </a:lnTo>
                  <a:lnTo>
                    <a:pt x="141" y="3310"/>
                  </a:lnTo>
                  <a:lnTo>
                    <a:pt x="114" y="3266"/>
                  </a:lnTo>
                  <a:lnTo>
                    <a:pt x="90" y="3226"/>
                  </a:lnTo>
                  <a:lnTo>
                    <a:pt x="68" y="3189"/>
                  </a:lnTo>
                  <a:lnTo>
                    <a:pt x="50" y="3156"/>
                  </a:lnTo>
                  <a:lnTo>
                    <a:pt x="35" y="3127"/>
                  </a:lnTo>
                  <a:lnTo>
                    <a:pt x="26" y="3106"/>
                  </a:lnTo>
                  <a:lnTo>
                    <a:pt x="21" y="3098"/>
                  </a:lnTo>
                  <a:lnTo>
                    <a:pt x="19" y="3092"/>
                  </a:lnTo>
                  <a:lnTo>
                    <a:pt x="18" y="3088"/>
                  </a:lnTo>
                  <a:lnTo>
                    <a:pt x="19" y="3086"/>
                  </a:lnTo>
                  <a:lnTo>
                    <a:pt x="20" y="3086"/>
                  </a:lnTo>
                  <a:lnTo>
                    <a:pt x="23" y="3088"/>
                  </a:lnTo>
                  <a:lnTo>
                    <a:pt x="28" y="3092"/>
                  </a:lnTo>
                  <a:lnTo>
                    <a:pt x="33" y="3099"/>
                  </a:lnTo>
                  <a:lnTo>
                    <a:pt x="47" y="3117"/>
                  </a:lnTo>
                  <a:lnTo>
                    <a:pt x="65" y="3141"/>
                  </a:lnTo>
                  <a:lnTo>
                    <a:pt x="86" y="3172"/>
                  </a:lnTo>
                  <a:lnTo>
                    <a:pt x="109" y="3208"/>
                  </a:lnTo>
                  <a:lnTo>
                    <a:pt x="134" y="3248"/>
                  </a:lnTo>
                  <a:lnTo>
                    <a:pt x="161" y="3291"/>
                  </a:lnTo>
                  <a:close/>
                  <a:moveTo>
                    <a:pt x="371" y="3651"/>
                  </a:moveTo>
                  <a:lnTo>
                    <a:pt x="373" y="3651"/>
                  </a:lnTo>
                  <a:lnTo>
                    <a:pt x="376" y="3654"/>
                  </a:lnTo>
                  <a:lnTo>
                    <a:pt x="381" y="3659"/>
                  </a:lnTo>
                  <a:lnTo>
                    <a:pt x="386" y="3665"/>
                  </a:lnTo>
                  <a:lnTo>
                    <a:pt x="401" y="3684"/>
                  </a:lnTo>
                  <a:lnTo>
                    <a:pt x="421" y="3710"/>
                  </a:lnTo>
                  <a:lnTo>
                    <a:pt x="443" y="3742"/>
                  </a:lnTo>
                  <a:lnTo>
                    <a:pt x="468" y="3779"/>
                  </a:lnTo>
                  <a:lnTo>
                    <a:pt x="497" y="3820"/>
                  </a:lnTo>
                  <a:lnTo>
                    <a:pt x="525" y="3865"/>
                  </a:lnTo>
                  <a:lnTo>
                    <a:pt x="554" y="3910"/>
                  </a:lnTo>
                  <a:lnTo>
                    <a:pt x="581" y="3953"/>
                  </a:lnTo>
                  <a:lnTo>
                    <a:pt x="604" y="3991"/>
                  </a:lnTo>
                  <a:lnTo>
                    <a:pt x="624" y="4025"/>
                  </a:lnTo>
                  <a:lnTo>
                    <a:pt x="640" y="4053"/>
                  </a:lnTo>
                  <a:lnTo>
                    <a:pt x="651" y="4075"/>
                  </a:lnTo>
                  <a:lnTo>
                    <a:pt x="656" y="4084"/>
                  </a:lnTo>
                  <a:lnTo>
                    <a:pt x="658" y="4091"/>
                  </a:lnTo>
                  <a:lnTo>
                    <a:pt x="659" y="4095"/>
                  </a:lnTo>
                  <a:lnTo>
                    <a:pt x="659" y="4097"/>
                  </a:lnTo>
                  <a:lnTo>
                    <a:pt x="657" y="4097"/>
                  </a:lnTo>
                  <a:lnTo>
                    <a:pt x="653" y="4095"/>
                  </a:lnTo>
                  <a:lnTo>
                    <a:pt x="649" y="4090"/>
                  </a:lnTo>
                  <a:lnTo>
                    <a:pt x="644" y="4083"/>
                  </a:lnTo>
                  <a:lnTo>
                    <a:pt x="628" y="4064"/>
                  </a:lnTo>
                  <a:lnTo>
                    <a:pt x="609" y="4039"/>
                  </a:lnTo>
                  <a:lnTo>
                    <a:pt x="585" y="4007"/>
                  </a:lnTo>
                  <a:lnTo>
                    <a:pt x="560" y="3971"/>
                  </a:lnTo>
                  <a:lnTo>
                    <a:pt x="533" y="3930"/>
                  </a:lnTo>
                  <a:lnTo>
                    <a:pt x="503" y="3886"/>
                  </a:lnTo>
                  <a:lnTo>
                    <a:pt x="475" y="3840"/>
                  </a:lnTo>
                  <a:lnTo>
                    <a:pt x="449" y="3798"/>
                  </a:lnTo>
                  <a:lnTo>
                    <a:pt x="426" y="3759"/>
                  </a:lnTo>
                  <a:lnTo>
                    <a:pt x="405" y="3725"/>
                  </a:lnTo>
                  <a:lnTo>
                    <a:pt x="389" y="3695"/>
                  </a:lnTo>
                  <a:lnTo>
                    <a:pt x="378" y="3673"/>
                  </a:lnTo>
                  <a:lnTo>
                    <a:pt x="374" y="3664"/>
                  </a:lnTo>
                  <a:lnTo>
                    <a:pt x="372" y="3658"/>
                  </a:lnTo>
                  <a:lnTo>
                    <a:pt x="371" y="3653"/>
                  </a:lnTo>
                  <a:lnTo>
                    <a:pt x="371" y="3651"/>
                  </a:lnTo>
                  <a:close/>
                  <a:moveTo>
                    <a:pt x="230" y="3372"/>
                  </a:moveTo>
                  <a:lnTo>
                    <a:pt x="233" y="3372"/>
                  </a:lnTo>
                  <a:lnTo>
                    <a:pt x="235" y="3374"/>
                  </a:lnTo>
                  <a:lnTo>
                    <a:pt x="239" y="3378"/>
                  </a:lnTo>
                  <a:lnTo>
                    <a:pt x="246" y="3385"/>
                  </a:lnTo>
                  <a:lnTo>
                    <a:pt x="260" y="3403"/>
                  </a:lnTo>
                  <a:lnTo>
                    <a:pt x="278" y="3429"/>
                  </a:lnTo>
                  <a:lnTo>
                    <a:pt x="300" y="3459"/>
                  </a:lnTo>
                  <a:lnTo>
                    <a:pt x="324" y="3494"/>
                  </a:lnTo>
                  <a:lnTo>
                    <a:pt x="350" y="3534"/>
                  </a:lnTo>
                  <a:lnTo>
                    <a:pt x="377" y="3578"/>
                  </a:lnTo>
                  <a:lnTo>
                    <a:pt x="405" y="3622"/>
                  </a:lnTo>
                  <a:lnTo>
                    <a:pt x="430" y="3662"/>
                  </a:lnTo>
                  <a:lnTo>
                    <a:pt x="452" y="3699"/>
                  </a:lnTo>
                  <a:lnTo>
                    <a:pt x="470" y="3732"/>
                  </a:lnTo>
                  <a:lnTo>
                    <a:pt x="486" y="3761"/>
                  </a:lnTo>
                  <a:lnTo>
                    <a:pt x="497" y="3782"/>
                  </a:lnTo>
                  <a:lnTo>
                    <a:pt x="500" y="3790"/>
                  </a:lnTo>
                  <a:lnTo>
                    <a:pt x="502" y="3796"/>
                  </a:lnTo>
                  <a:lnTo>
                    <a:pt x="503" y="3800"/>
                  </a:lnTo>
                  <a:lnTo>
                    <a:pt x="503" y="3802"/>
                  </a:lnTo>
                  <a:lnTo>
                    <a:pt x="501" y="3802"/>
                  </a:lnTo>
                  <a:lnTo>
                    <a:pt x="498" y="3800"/>
                  </a:lnTo>
                  <a:lnTo>
                    <a:pt x="493" y="3796"/>
                  </a:lnTo>
                  <a:lnTo>
                    <a:pt x="488" y="3789"/>
                  </a:lnTo>
                  <a:lnTo>
                    <a:pt x="474" y="3772"/>
                  </a:lnTo>
                  <a:lnTo>
                    <a:pt x="455" y="3747"/>
                  </a:lnTo>
                  <a:lnTo>
                    <a:pt x="433" y="3717"/>
                  </a:lnTo>
                  <a:lnTo>
                    <a:pt x="409" y="3681"/>
                  </a:lnTo>
                  <a:lnTo>
                    <a:pt x="383" y="3641"/>
                  </a:lnTo>
                  <a:lnTo>
                    <a:pt x="355" y="3599"/>
                  </a:lnTo>
                  <a:lnTo>
                    <a:pt x="328" y="3555"/>
                  </a:lnTo>
                  <a:lnTo>
                    <a:pt x="303" y="3513"/>
                  </a:lnTo>
                  <a:lnTo>
                    <a:pt x="281" y="3476"/>
                  </a:lnTo>
                  <a:lnTo>
                    <a:pt x="262" y="3443"/>
                  </a:lnTo>
                  <a:lnTo>
                    <a:pt x="248" y="3414"/>
                  </a:lnTo>
                  <a:lnTo>
                    <a:pt x="237" y="3392"/>
                  </a:lnTo>
                  <a:lnTo>
                    <a:pt x="234" y="3385"/>
                  </a:lnTo>
                  <a:lnTo>
                    <a:pt x="230" y="3378"/>
                  </a:lnTo>
                  <a:lnTo>
                    <a:pt x="230" y="3374"/>
                  </a:lnTo>
                  <a:lnTo>
                    <a:pt x="230" y="3372"/>
                  </a:lnTo>
                  <a:close/>
                  <a:moveTo>
                    <a:pt x="106" y="3110"/>
                  </a:moveTo>
                  <a:lnTo>
                    <a:pt x="108" y="3110"/>
                  </a:lnTo>
                  <a:lnTo>
                    <a:pt x="110" y="3112"/>
                  </a:lnTo>
                  <a:lnTo>
                    <a:pt x="114" y="3116"/>
                  </a:lnTo>
                  <a:lnTo>
                    <a:pt x="120" y="3123"/>
                  </a:lnTo>
                  <a:lnTo>
                    <a:pt x="134" y="3140"/>
                  </a:lnTo>
                  <a:lnTo>
                    <a:pt x="150" y="3163"/>
                  </a:lnTo>
                  <a:lnTo>
                    <a:pt x="171" y="3193"/>
                  </a:lnTo>
                  <a:lnTo>
                    <a:pt x="194" y="3228"/>
                  </a:lnTo>
                  <a:lnTo>
                    <a:pt x="220" y="3266"/>
                  </a:lnTo>
                  <a:lnTo>
                    <a:pt x="246" y="3308"/>
                  </a:lnTo>
                  <a:lnTo>
                    <a:pt x="271" y="3350"/>
                  </a:lnTo>
                  <a:lnTo>
                    <a:pt x="295" y="3390"/>
                  </a:lnTo>
                  <a:lnTo>
                    <a:pt x="316" y="3426"/>
                  </a:lnTo>
                  <a:lnTo>
                    <a:pt x="333" y="3458"/>
                  </a:lnTo>
                  <a:lnTo>
                    <a:pt x="348" y="3485"/>
                  </a:lnTo>
                  <a:lnTo>
                    <a:pt x="359" y="3505"/>
                  </a:lnTo>
                  <a:lnTo>
                    <a:pt x="362" y="3514"/>
                  </a:lnTo>
                  <a:lnTo>
                    <a:pt x="363" y="3520"/>
                  </a:lnTo>
                  <a:lnTo>
                    <a:pt x="364" y="3524"/>
                  </a:lnTo>
                  <a:lnTo>
                    <a:pt x="364" y="3526"/>
                  </a:lnTo>
                  <a:lnTo>
                    <a:pt x="362" y="3526"/>
                  </a:lnTo>
                  <a:lnTo>
                    <a:pt x="359" y="3524"/>
                  </a:lnTo>
                  <a:lnTo>
                    <a:pt x="355" y="3520"/>
                  </a:lnTo>
                  <a:lnTo>
                    <a:pt x="350" y="3513"/>
                  </a:lnTo>
                  <a:lnTo>
                    <a:pt x="336" y="3497"/>
                  </a:lnTo>
                  <a:lnTo>
                    <a:pt x="318" y="3473"/>
                  </a:lnTo>
                  <a:lnTo>
                    <a:pt x="297" y="3443"/>
                  </a:lnTo>
                  <a:lnTo>
                    <a:pt x="274" y="3409"/>
                  </a:lnTo>
                  <a:lnTo>
                    <a:pt x="249" y="3371"/>
                  </a:lnTo>
                  <a:lnTo>
                    <a:pt x="223" y="3329"/>
                  </a:lnTo>
                  <a:lnTo>
                    <a:pt x="198" y="3286"/>
                  </a:lnTo>
                  <a:lnTo>
                    <a:pt x="173" y="3247"/>
                  </a:lnTo>
                  <a:lnTo>
                    <a:pt x="153" y="3211"/>
                  </a:lnTo>
                  <a:lnTo>
                    <a:pt x="135" y="3179"/>
                  </a:lnTo>
                  <a:lnTo>
                    <a:pt x="121" y="3151"/>
                  </a:lnTo>
                  <a:lnTo>
                    <a:pt x="111" y="3131"/>
                  </a:lnTo>
                  <a:lnTo>
                    <a:pt x="108" y="3123"/>
                  </a:lnTo>
                  <a:lnTo>
                    <a:pt x="106" y="3116"/>
                  </a:lnTo>
                  <a:lnTo>
                    <a:pt x="106" y="3112"/>
                  </a:lnTo>
                  <a:lnTo>
                    <a:pt x="106" y="3110"/>
                  </a:lnTo>
                  <a:close/>
                  <a:moveTo>
                    <a:pt x="320" y="3395"/>
                  </a:moveTo>
                  <a:lnTo>
                    <a:pt x="323" y="3395"/>
                  </a:lnTo>
                  <a:lnTo>
                    <a:pt x="326" y="3397"/>
                  </a:lnTo>
                  <a:lnTo>
                    <a:pt x="330" y="3401"/>
                  </a:lnTo>
                  <a:lnTo>
                    <a:pt x="336" y="3407"/>
                  </a:lnTo>
                  <a:lnTo>
                    <a:pt x="350" y="3424"/>
                  </a:lnTo>
                  <a:lnTo>
                    <a:pt x="367" y="3448"/>
                  </a:lnTo>
                  <a:lnTo>
                    <a:pt x="388" y="3478"/>
                  </a:lnTo>
                  <a:lnTo>
                    <a:pt x="411" y="3512"/>
                  </a:lnTo>
                  <a:lnTo>
                    <a:pt x="438" y="3551"/>
                  </a:lnTo>
                  <a:lnTo>
                    <a:pt x="464" y="3593"/>
                  </a:lnTo>
                  <a:lnTo>
                    <a:pt x="490" y="3635"/>
                  </a:lnTo>
                  <a:lnTo>
                    <a:pt x="514" y="3674"/>
                  </a:lnTo>
                  <a:lnTo>
                    <a:pt x="536" y="3710"/>
                  </a:lnTo>
                  <a:lnTo>
                    <a:pt x="555" y="3743"/>
                  </a:lnTo>
                  <a:lnTo>
                    <a:pt x="569" y="3770"/>
                  </a:lnTo>
                  <a:lnTo>
                    <a:pt x="579" y="3790"/>
                  </a:lnTo>
                  <a:lnTo>
                    <a:pt x="582" y="3799"/>
                  </a:lnTo>
                  <a:lnTo>
                    <a:pt x="584" y="3805"/>
                  </a:lnTo>
                  <a:lnTo>
                    <a:pt x="585" y="3809"/>
                  </a:lnTo>
                  <a:lnTo>
                    <a:pt x="585" y="3811"/>
                  </a:lnTo>
                  <a:lnTo>
                    <a:pt x="583" y="3811"/>
                  </a:lnTo>
                  <a:lnTo>
                    <a:pt x="580" y="3809"/>
                  </a:lnTo>
                  <a:lnTo>
                    <a:pt x="576" y="3806"/>
                  </a:lnTo>
                  <a:lnTo>
                    <a:pt x="570" y="3799"/>
                  </a:lnTo>
                  <a:lnTo>
                    <a:pt x="556" y="3782"/>
                  </a:lnTo>
                  <a:lnTo>
                    <a:pt x="538" y="3759"/>
                  </a:lnTo>
                  <a:lnTo>
                    <a:pt x="516" y="3729"/>
                  </a:lnTo>
                  <a:lnTo>
                    <a:pt x="493" y="3694"/>
                  </a:lnTo>
                  <a:lnTo>
                    <a:pt x="468" y="3656"/>
                  </a:lnTo>
                  <a:lnTo>
                    <a:pt x="441" y="3614"/>
                  </a:lnTo>
                  <a:lnTo>
                    <a:pt x="415" y="3572"/>
                  </a:lnTo>
                  <a:lnTo>
                    <a:pt x="390" y="3532"/>
                  </a:lnTo>
                  <a:lnTo>
                    <a:pt x="369" y="3496"/>
                  </a:lnTo>
                  <a:lnTo>
                    <a:pt x="351" y="3464"/>
                  </a:lnTo>
                  <a:lnTo>
                    <a:pt x="337" y="3436"/>
                  </a:lnTo>
                  <a:lnTo>
                    <a:pt x="327" y="3416"/>
                  </a:lnTo>
                  <a:lnTo>
                    <a:pt x="324" y="3407"/>
                  </a:lnTo>
                  <a:lnTo>
                    <a:pt x="321" y="3401"/>
                  </a:lnTo>
                  <a:lnTo>
                    <a:pt x="320" y="3397"/>
                  </a:lnTo>
                  <a:lnTo>
                    <a:pt x="320" y="3395"/>
                  </a:lnTo>
                  <a:close/>
                  <a:moveTo>
                    <a:pt x="209" y="3148"/>
                  </a:moveTo>
                  <a:lnTo>
                    <a:pt x="211" y="3148"/>
                  </a:lnTo>
                  <a:lnTo>
                    <a:pt x="213" y="3150"/>
                  </a:lnTo>
                  <a:lnTo>
                    <a:pt x="217" y="3154"/>
                  </a:lnTo>
                  <a:lnTo>
                    <a:pt x="223" y="3160"/>
                  </a:lnTo>
                  <a:lnTo>
                    <a:pt x="237" y="3177"/>
                  </a:lnTo>
                  <a:lnTo>
                    <a:pt x="253" y="3200"/>
                  </a:lnTo>
                  <a:lnTo>
                    <a:pt x="273" y="3228"/>
                  </a:lnTo>
                  <a:lnTo>
                    <a:pt x="296" y="3261"/>
                  </a:lnTo>
                  <a:lnTo>
                    <a:pt x="320" y="3298"/>
                  </a:lnTo>
                  <a:lnTo>
                    <a:pt x="346" y="3339"/>
                  </a:lnTo>
                  <a:lnTo>
                    <a:pt x="371" y="3379"/>
                  </a:lnTo>
                  <a:lnTo>
                    <a:pt x="394" y="3419"/>
                  </a:lnTo>
                  <a:lnTo>
                    <a:pt x="415" y="3454"/>
                  </a:lnTo>
                  <a:lnTo>
                    <a:pt x="431" y="3485"/>
                  </a:lnTo>
                  <a:lnTo>
                    <a:pt x="445" y="3511"/>
                  </a:lnTo>
                  <a:lnTo>
                    <a:pt x="455" y="3531"/>
                  </a:lnTo>
                  <a:lnTo>
                    <a:pt x="457" y="3538"/>
                  </a:lnTo>
                  <a:lnTo>
                    <a:pt x="459" y="3545"/>
                  </a:lnTo>
                  <a:lnTo>
                    <a:pt x="461" y="3548"/>
                  </a:lnTo>
                  <a:lnTo>
                    <a:pt x="459" y="3550"/>
                  </a:lnTo>
                  <a:lnTo>
                    <a:pt x="458" y="3550"/>
                  </a:lnTo>
                  <a:lnTo>
                    <a:pt x="455" y="3549"/>
                  </a:lnTo>
                  <a:lnTo>
                    <a:pt x="451" y="3545"/>
                  </a:lnTo>
                  <a:lnTo>
                    <a:pt x="445" y="3539"/>
                  </a:lnTo>
                  <a:lnTo>
                    <a:pt x="432" y="3523"/>
                  </a:lnTo>
                  <a:lnTo>
                    <a:pt x="415" y="3500"/>
                  </a:lnTo>
                  <a:lnTo>
                    <a:pt x="395" y="3471"/>
                  </a:lnTo>
                  <a:lnTo>
                    <a:pt x="372" y="3437"/>
                  </a:lnTo>
                  <a:lnTo>
                    <a:pt x="348" y="3401"/>
                  </a:lnTo>
                  <a:lnTo>
                    <a:pt x="323" y="3361"/>
                  </a:lnTo>
                  <a:lnTo>
                    <a:pt x="297" y="3320"/>
                  </a:lnTo>
                  <a:lnTo>
                    <a:pt x="274" y="3282"/>
                  </a:lnTo>
                  <a:lnTo>
                    <a:pt x="255" y="3247"/>
                  </a:lnTo>
                  <a:lnTo>
                    <a:pt x="237" y="3215"/>
                  </a:lnTo>
                  <a:lnTo>
                    <a:pt x="224" y="3189"/>
                  </a:lnTo>
                  <a:lnTo>
                    <a:pt x="214" y="3168"/>
                  </a:lnTo>
                  <a:lnTo>
                    <a:pt x="211" y="3160"/>
                  </a:lnTo>
                  <a:lnTo>
                    <a:pt x="209" y="3155"/>
                  </a:lnTo>
                  <a:lnTo>
                    <a:pt x="207" y="3150"/>
                  </a:lnTo>
                  <a:lnTo>
                    <a:pt x="209" y="3148"/>
                  </a:lnTo>
                  <a:close/>
                  <a:moveTo>
                    <a:pt x="111" y="2919"/>
                  </a:moveTo>
                  <a:lnTo>
                    <a:pt x="113" y="2919"/>
                  </a:lnTo>
                  <a:lnTo>
                    <a:pt x="117" y="2921"/>
                  </a:lnTo>
                  <a:lnTo>
                    <a:pt x="120" y="2924"/>
                  </a:lnTo>
                  <a:lnTo>
                    <a:pt x="125" y="2930"/>
                  </a:lnTo>
                  <a:lnTo>
                    <a:pt x="138" y="2946"/>
                  </a:lnTo>
                  <a:lnTo>
                    <a:pt x="155" y="2968"/>
                  </a:lnTo>
                  <a:lnTo>
                    <a:pt x="173" y="2996"/>
                  </a:lnTo>
                  <a:lnTo>
                    <a:pt x="194" y="3027"/>
                  </a:lnTo>
                  <a:lnTo>
                    <a:pt x="217" y="3064"/>
                  </a:lnTo>
                  <a:lnTo>
                    <a:pt x="243" y="3102"/>
                  </a:lnTo>
                  <a:lnTo>
                    <a:pt x="266" y="3141"/>
                  </a:lnTo>
                  <a:lnTo>
                    <a:pt x="287" y="3179"/>
                  </a:lnTo>
                  <a:lnTo>
                    <a:pt x="307" y="3213"/>
                  </a:lnTo>
                  <a:lnTo>
                    <a:pt x="324" y="3242"/>
                  </a:lnTo>
                  <a:lnTo>
                    <a:pt x="336" y="3268"/>
                  </a:lnTo>
                  <a:lnTo>
                    <a:pt x="346" y="3287"/>
                  </a:lnTo>
                  <a:lnTo>
                    <a:pt x="348" y="3295"/>
                  </a:lnTo>
                  <a:lnTo>
                    <a:pt x="350" y="3300"/>
                  </a:lnTo>
                  <a:lnTo>
                    <a:pt x="351" y="3305"/>
                  </a:lnTo>
                  <a:lnTo>
                    <a:pt x="350" y="3307"/>
                  </a:lnTo>
                  <a:lnTo>
                    <a:pt x="348" y="3307"/>
                  </a:lnTo>
                  <a:lnTo>
                    <a:pt x="346" y="3305"/>
                  </a:lnTo>
                  <a:lnTo>
                    <a:pt x="341" y="3302"/>
                  </a:lnTo>
                  <a:lnTo>
                    <a:pt x="336" y="3296"/>
                  </a:lnTo>
                  <a:lnTo>
                    <a:pt x="324" y="3280"/>
                  </a:lnTo>
                  <a:lnTo>
                    <a:pt x="307" y="3258"/>
                  </a:lnTo>
                  <a:lnTo>
                    <a:pt x="287" y="3230"/>
                  </a:lnTo>
                  <a:lnTo>
                    <a:pt x="266" y="3198"/>
                  </a:lnTo>
                  <a:lnTo>
                    <a:pt x="243" y="3162"/>
                  </a:lnTo>
                  <a:lnTo>
                    <a:pt x="218" y="3124"/>
                  </a:lnTo>
                  <a:lnTo>
                    <a:pt x="194" y="3084"/>
                  </a:lnTo>
                  <a:lnTo>
                    <a:pt x="173" y="3047"/>
                  </a:lnTo>
                  <a:lnTo>
                    <a:pt x="154" y="3013"/>
                  </a:lnTo>
                  <a:lnTo>
                    <a:pt x="138" y="2984"/>
                  </a:lnTo>
                  <a:lnTo>
                    <a:pt x="125" y="2958"/>
                  </a:lnTo>
                  <a:lnTo>
                    <a:pt x="117" y="2939"/>
                  </a:lnTo>
                  <a:lnTo>
                    <a:pt x="113" y="2931"/>
                  </a:lnTo>
                  <a:lnTo>
                    <a:pt x="111" y="2924"/>
                  </a:lnTo>
                  <a:lnTo>
                    <a:pt x="111" y="2921"/>
                  </a:lnTo>
                  <a:lnTo>
                    <a:pt x="111" y="2919"/>
                  </a:lnTo>
                  <a:close/>
                  <a:moveTo>
                    <a:pt x="428" y="3431"/>
                  </a:moveTo>
                  <a:lnTo>
                    <a:pt x="429" y="3431"/>
                  </a:lnTo>
                  <a:lnTo>
                    <a:pt x="432" y="3432"/>
                  </a:lnTo>
                  <a:lnTo>
                    <a:pt x="436" y="3436"/>
                  </a:lnTo>
                  <a:lnTo>
                    <a:pt x="442" y="3442"/>
                  </a:lnTo>
                  <a:lnTo>
                    <a:pt x="456" y="3458"/>
                  </a:lnTo>
                  <a:lnTo>
                    <a:pt x="474" y="3481"/>
                  </a:lnTo>
                  <a:lnTo>
                    <a:pt x="495" y="3511"/>
                  </a:lnTo>
                  <a:lnTo>
                    <a:pt x="518" y="3544"/>
                  </a:lnTo>
                  <a:lnTo>
                    <a:pt x="542" y="3581"/>
                  </a:lnTo>
                  <a:lnTo>
                    <a:pt x="568" y="3622"/>
                  </a:lnTo>
                  <a:lnTo>
                    <a:pt x="594" y="3662"/>
                  </a:lnTo>
                  <a:lnTo>
                    <a:pt x="617" y="3700"/>
                  </a:lnTo>
                  <a:lnTo>
                    <a:pt x="638" y="3736"/>
                  </a:lnTo>
                  <a:lnTo>
                    <a:pt x="656" y="3767"/>
                  </a:lnTo>
                  <a:lnTo>
                    <a:pt x="670" y="3794"/>
                  </a:lnTo>
                  <a:lnTo>
                    <a:pt x="680" y="3813"/>
                  </a:lnTo>
                  <a:lnTo>
                    <a:pt x="683" y="3822"/>
                  </a:lnTo>
                  <a:lnTo>
                    <a:pt x="685" y="3828"/>
                  </a:lnTo>
                  <a:lnTo>
                    <a:pt x="685" y="3832"/>
                  </a:lnTo>
                  <a:lnTo>
                    <a:pt x="685" y="3834"/>
                  </a:lnTo>
                  <a:lnTo>
                    <a:pt x="683" y="3834"/>
                  </a:lnTo>
                  <a:lnTo>
                    <a:pt x="680" y="3832"/>
                  </a:lnTo>
                  <a:lnTo>
                    <a:pt x="675" y="3829"/>
                  </a:lnTo>
                  <a:lnTo>
                    <a:pt x="670" y="3822"/>
                  </a:lnTo>
                  <a:lnTo>
                    <a:pt x="656" y="3806"/>
                  </a:lnTo>
                  <a:lnTo>
                    <a:pt x="638" y="3783"/>
                  </a:lnTo>
                  <a:lnTo>
                    <a:pt x="617" y="3755"/>
                  </a:lnTo>
                  <a:lnTo>
                    <a:pt x="594" y="3721"/>
                  </a:lnTo>
                  <a:lnTo>
                    <a:pt x="570" y="3684"/>
                  </a:lnTo>
                  <a:lnTo>
                    <a:pt x="544" y="3643"/>
                  </a:lnTo>
                  <a:lnTo>
                    <a:pt x="518" y="3603"/>
                  </a:lnTo>
                  <a:lnTo>
                    <a:pt x="495" y="3565"/>
                  </a:lnTo>
                  <a:lnTo>
                    <a:pt x="474" y="3530"/>
                  </a:lnTo>
                  <a:lnTo>
                    <a:pt x="456" y="3498"/>
                  </a:lnTo>
                  <a:lnTo>
                    <a:pt x="443" y="3471"/>
                  </a:lnTo>
                  <a:lnTo>
                    <a:pt x="433" y="3451"/>
                  </a:lnTo>
                  <a:lnTo>
                    <a:pt x="430" y="3443"/>
                  </a:lnTo>
                  <a:lnTo>
                    <a:pt x="428" y="3437"/>
                  </a:lnTo>
                  <a:lnTo>
                    <a:pt x="427" y="3433"/>
                  </a:lnTo>
                  <a:lnTo>
                    <a:pt x="428" y="3431"/>
                  </a:lnTo>
                  <a:close/>
                  <a:moveTo>
                    <a:pt x="28" y="2705"/>
                  </a:moveTo>
                  <a:lnTo>
                    <a:pt x="30" y="2705"/>
                  </a:lnTo>
                  <a:lnTo>
                    <a:pt x="33" y="2707"/>
                  </a:lnTo>
                  <a:lnTo>
                    <a:pt x="37" y="2711"/>
                  </a:lnTo>
                  <a:lnTo>
                    <a:pt x="42" y="2716"/>
                  </a:lnTo>
                  <a:lnTo>
                    <a:pt x="54" y="2732"/>
                  </a:lnTo>
                  <a:lnTo>
                    <a:pt x="69" y="2752"/>
                  </a:lnTo>
                  <a:lnTo>
                    <a:pt x="88" y="2780"/>
                  </a:lnTo>
                  <a:lnTo>
                    <a:pt x="108" y="2810"/>
                  </a:lnTo>
                  <a:lnTo>
                    <a:pt x="130" y="2844"/>
                  </a:lnTo>
                  <a:lnTo>
                    <a:pt x="153" y="2883"/>
                  </a:lnTo>
                  <a:lnTo>
                    <a:pt x="176" y="2920"/>
                  </a:lnTo>
                  <a:lnTo>
                    <a:pt x="197" y="2956"/>
                  </a:lnTo>
                  <a:lnTo>
                    <a:pt x="214" y="2989"/>
                  </a:lnTo>
                  <a:lnTo>
                    <a:pt x="229" y="3018"/>
                  </a:lnTo>
                  <a:lnTo>
                    <a:pt x="243" y="3042"/>
                  </a:lnTo>
                  <a:lnTo>
                    <a:pt x="250" y="3061"/>
                  </a:lnTo>
                  <a:lnTo>
                    <a:pt x="253" y="3068"/>
                  </a:lnTo>
                  <a:lnTo>
                    <a:pt x="255" y="3075"/>
                  </a:lnTo>
                  <a:lnTo>
                    <a:pt x="256" y="3078"/>
                  </a:lnTo>
                  <a:lnTo>
                    <a:pt x="255" y="3080"/>
                  </a:lnTo>
                  <a:lnTo>
                    <a:pt x="253" y="3080"/>
                  </a:lnTo>
                  <a:lnTo>
                    <a:pt x="250" y="3079"/>
                  </a:lnTo>
                  <a:lnTo>
                    <a:pt x="247" y="3075"/>
                  </a:lnTo>
                  <a:lnTo>
                    <a:pt x="241" y="3069"/>
                  </a:lnTo>
                  <a:lnTo>
                    <a:pt x="229" y="3054"/>
                  </a:lnTo>
                  <a:lnTo>
                    <a:pt x="213" y="3033"/>
                  </a:lnTo>
                  <a:lnTo>
                    <a:pt x="195" y="3007"/>
                  </a:lnTo>
                  <a:lnTo>
                    <a:pt x="175" y="2976"/>
                  </a:lnTo>
                  <a:lnTo>
                    <a:pt x="153" y="2941"/>
                  </a:lnTo>
                  <a:lnTo>
                    <a:pt x="130" y="2904"/>
                  </a:lnTo>
                  <a:lnTo>
                    <a:pt x="107" y="2865"/>
                  </a:lnTo>
                  <a:lnTo>
                    <a:pt x="86" y="2830"/>
                  </a:lnTo>
                  <a:lnTo>
                    <a:pt x="68" y="2797"/>
                  </a:lnTo>
                  <a:lnTo>
                    <a:pt x="53" y="2768"/>
                  </a:lnTo>
                  <a:lnTo>
                    <a:pt x="41" y="2744"/>
                  </a:lnTo>
                  <a:lnTo>
                    <a:pt x="32" y="2724"/>
                  </a:lnTo>
                  <a:lnTo>
                    <a:pt x="30" y="2717"/>
                  </a:lnTo>
                  <a:lnTo>
                    <a:pt x="28" y="2712"/>
                  </a:lnTo>
                  <a:lnTo>
                    <a:pt x="28" y="2707"/>
                  </a:lnTo>
                  <a:lnTo>
                    <a:pt x="28" y="2705"/>
                  </a:lnTo>
                  <a:close/>
                  <a:moveTo>
                    <a:pt x="329" y="3200"/>
                  </a:moveTo>
                  <a:lnTo>
                    <a:pt x="330" y="3200"/>
                  </a:lnTo>
                  <a:lnTo>
                    <a:pt x="333" y="3202"/>
                  </a:lnTo>
                  <a:lnTo>
                    <a:pt x="338" y="3205"/>
                  </a:lnTo>
                  <a:lnTo>
                    <a:pt x="343" y="3211"/>
                  </a:lnTo>
                  <a:lnTo>
                    <a:pt x="356" y="3227"/>
                  </a:lnTo>
                  <a:lnTo>
                    <a:pt x="373" y="3249"/>
                  </a:lnTo>
                  <a:lnTo>
                    <a:pt x="393" y="3276"/>
                  </a:lnTo>
                  <a:lnTo>
                    <a:pt x="415" y="3308"/>
                  </a:lnTo>
                  <a:lnTo>
                    <a:pt x="438" y="3344"/>
                  </a:lnTo>
                  <a:lnTo>
                    <a:pt x="463" y="3383"/>
                  </a:lnTo>
                  <a:lnTo>
                    <a:pt x="487" y="3422"/>
                  </a:lnTo>
                  <a:lnTo>
                    <a:pt x="510" y="3459"/>
                  </a:lnTo>
                  <a:lnTo>
                    <a:pt x="529" y="3493"/>
                  </a:lnTo>
                  <a:lnTo>
                    <a:pt x="546" y="3524"/>
                  </a:lnTo>
                  <a:lnTo>
                    <a:pt x="559" y="3549"/>
                  </a:lnTo>
                  <a:lnTo>
                    <a:pt x="568" y="3569"/>
                  </a:lnTo>
                  <a:lnTo>
                    <a:pt x="571" y="3577"/>
                  </a:lnTo>
                  <a:lnTo>
                    <a:pt x="572" y="3582"/>
                  </a:lnTo>
                  <a:lnTo>
                    <a:pt x="573" y="3587"/>
                  </a:lnTo>
                  <a:lnTo>
                    <a:pt x="572" y="3589"/>
                  </a:lnTo>
                  <a:lnTo>
                    <a:pt x="571" y="3589"/>
                  </a:lnTo>
                  <a:lnTo>
                    <a:pt x="568" y="3587"/>
                  </a:lnTo>
                  <a:lnTo>
                    <a:pt x="564" y="3583"/>
                  </a:lnTo>
                  <a:lnTo>
                    <a:pt x="558" y="3578"/>
                  </a:lnTo>
                  <a:lnTo>
                    <a:pt x="545" y="3561"/>
                  </a:lnTo>
                  <a:lnTo>
                    <a:pt x="529" y="3539"/>
                  </a:lnTo>
                  <a:lnTo>
                    <a:pt x="509" y="3513"/>
                  </a:lnTo>
                  <a:lnTo>
                    <a:pt x="487" y="3480"/>
                  </a:lnTo>
                  <a:lnTo>
                    <a:pt x="463" y="3445"/>
                  </a:lnTo>
                  <a:lnTo>
                    <a:pt x="438" y="3406"/>
                  </a:lnTo>
                  <a:lnTo>
                    <a:pt x="413" y="3366"/>
                  </a:lnTo>
                  <a:lnTo>
                    <a:pt x="392" y="3329"/>
                  </a:lnTo>
                  <a:lnTo>
                    <a:pt x="372" y="3295"/>
                  </a:lnTo>
                  <a:lnTo>
                    <a:pt x="355" y="3264"/>
                  </a:lnTo>
                  <a:lnTo>
                    <a:pt x="342" y="3239"/>
                  </a:lnTo>
                  <a:lnTo>
                    <a:pt x="333" y="3219"/>
                  </a:lnTo>
                  <a:lnTo>
                    <a:pt x="330" y="3212"/>
                  </a:lnTo>
                  <a:lnTo>
                    <a:pt x="329" y="3206"/>
                  </a:lnTo>
                  <a:lnTo>
                    <a:pt x="328" y="3202"/>
                  </a:lnTo>
                  <a:lnTo>
                    <a:pt x="329" y="3200"/>
                  </a:lnTo>
                  <a:close/>
                  <a:moveTo>
                    <a:pt x="244" y="2985"/>
                  </a:moveTo>
                  <a:lnTo>
                    <a:pt x="246" y="2985"/>
                  </a:lnTo>
                  <a:lnTo>
                    <a:pt x="249" y="2986"/>
                  </a:lnTo>
                  <a:lnTo>
                    <a:pt x="252" y="2989"/>
                  </a:lnTo>
                  <a:lnTo>
                    <a:pt x="258" y="2995"/>
                  </a:lnTo>
                  <a:lnTo>
                    <a:pt x="271" y="3010"/>
                  </a:lnTo>
                  <a:lnTo>
                    <a:pt x="286" y="3032"/>
                  </a:lnTo>
                  <a:lnTo>
                    <a:pt x="305" y="3058"/>
                  </a:lnTo>
                  <a:lnTo>
                    <a:pt x="326" y="3089"/>
                  </a:lnTo>
                  <a:lnTo>
                    <a:pt x="349" y="3124"/>
                  </a:lnTo>
                  <a:lnTo>
                    <a:pt x="372" y="3161"/>
                  </a:lnTo>
                  <a:lnTo>
                    <a:pt x="395" y="3200"/>
                  </a:lnTo>
                  <a:lnTo>
                    <a:pt x="417" y="3235"/>
                  </a:lnTo>
                  <a:lnTo>
                    <a:pt x="435" y="3268"/>
                  </a:lnTo>
                  <a:lnTo>
                    <a:pt x="451" y="3297"/>
                  </a:lnTo>
                  <a:lnTo>
                    <a:pt x="463" y="3321"/>
                  </a:lnTo>
                  <a:lnTo>
                    <a:pt x="472" y="3341"/>
                  </a:lnTo>
                  <a:lnTo>
                    <a:pt x="475" y="3349"/>
                  </a:lnTo>
                  <a:lnTo>
                    <a:pt x="477" y="3354"/>
                  </a:lnTo>
                  <a:lnTo>
                    <a:pt x="477" y="3359"/>
                  </a:lnTo>
                  <a:lnTo>
                    <a:pt x="477" y="3361"/>
                  </a:lnTo>
                  <a:lnTo>
                    <a:pt x="475" y="3361"/>
                  </a:lnTo>
                  <a:lnTo>
                    <a:pt x="472" y="3359"/>
                  </a:lnTo>
                  <a:lnTo>
                    <a:pt x="467" y="3355"/>
                  </a:lnTo>
                  <a:lnTo>
                    <a:pt x="463" y="3350"/>
                  </a:lnTo>
                  <a:lnTo>
                    <a:pt x="450" y="3334"/>
                  </a:lnTo>
                  <a:lnTo>
                    <a:pt x="433" y="3312"/>
                  </a:lnTo>
                  <a:lnTo>
                    <a:pt x="415" y="3286"/>
                  </a:lnTo>
                  <a:lnTo>
                    <a:pt x="394" y="3255"/>
                  </a:lnTo>
                  <a:lnTo>
                    <a:pt x="372" y="3221"/>
                  </a:lnTo>
                  <a:lnTo>
                    <a:pt x="348" y="3184"/>
                  </a:lnTo>
                  <a:lnTo>
                    <a:pt x="325" y="3146"/>
                  </a:lnTo>
                  <a:lnTo>
                    <a:pt x="304" y="3110"/>
                  </a:lnTo>
                  <a:lnTo>
                    <a:pt x="285" y="3077"/>
                  </a:lnTo>
                  <a:lnTo>
                    <a:pt x="269" y="3047"/>
                  </a:lnTo>
                  <a:lnTo>
                    <a:pt x="257" y="3023"/>
                  </a:lnTo>
                  <a:lnTo>
                    <a:pt x="248" y="3003"/>
                  </a:lnTo>
                  <a:lnTo>
                    <a:pt x="246" y="2996"/>
                  </a:lnTo>
                  <a:lnTo>
                    <a:pt x="244" y="2990"/>
                  </a:lnTo>
                  <a:lnTo>
                    <a:pt x="244" y="2987"/>
                  </a:lnTo>
                  <a:lnTo>
                    <a:pt x="244" y="2985"/>
                  </a:lnTo>
                  <a:close/>
                  <a:moveTo>
                    <a:pt x="173" y="2786"/>
                  </a:moveTo>
                  <a:lnTo>
                    <a:pt x="176" y="2785"/>
                  </a:lnTo>
                  <a:lnTo>
                    <a:pt x="178" y="2787"/>
                  </a:lnTo>
                  <a:lnTo>
                    <a:pt x="182" y="2791"/>
                  </a:lnTo>
                  <a:lnTo>
                    <a:pt x="187" y="2796"/>
                  </a:lnTo>
                  <a:lnTo>
                    <a:pt x="200" y="2810"/>
                  </a:lnTo>
                  <a:lnTo>
                    <a:pt x="214" y="2831"/>
                  </a:lnTo>
                  <a:lnTo>
                    <a:pt x="233" y="2856"/>
                  </a:lnTo>
                  <a:lnTo>
                    <a:pt x="252" y="2886"/>
                  </a:lnTo>
                  <a:lnTo>
                    <a:pt x="273" y="2919"/>
                  </a:lnTo>
                  <a:lnTo>
                    <a:pt x="296" y="2956"/>
                  </a:lnTo>
                  <a:lnTo>
                    <a:pt x="318" y="2992"/>
                  </a:lnTo>
                  <a:lnTo>
                    <a:pt x="338" y="3026"/>
                  </a:lnTo>
                  <a:lnTo>
                    <a:pt x="355" y="3058"/>
                  </a:lnTo>
                  <a:lnTo>
                    <a:pt x="371" y="3087"/>
                  </a:lnTo>
                  <a:lnTo>
                    <a:pt x="382" y="3110"/>
                  </a:lnTo>
                  <a:lnTo>
                    <a:pt x="390" y="3128"/>
                  </a:lnTo>
                  <a:lnTo>
                    <a:pt x="393" y="3136"/>
                  </a:lnTo>
                  <a:lnTo>
                    <a:pt x="395" y="3141"/>
                  </a:lnTo>
                  <a:lnTo>
                    <a:pt x="395" y="3145"/>
                  </a:lnTo>
                  <a:lnTo>
                    <a:pt x="394" y="3147"/>
                  </a:lnTo>
                  <a:lnTo>
                    <a:pt x="393" y="3147"/>
                  </a:lnTo>
                  <a:lnTo>
                    <a:pt x="389" y="3146"/>
                  </a:lnTo>
                  <a:lnTo>
                    <a:pt x="386" y="3143"/>
                  </a:lnTo>
                  <a:lnTo>
                    <a:pt x="381" y="3137"/>
                  </a:lnTo>
                  <a:lnTo>
                    <a:pt x="369" y="3123"/>
                  </a:lnTo>
                  <a:lnTo>
                    <a:pt x="353" y="3102"/>
                  </a:lnTo>
                  <a:lnTo>
                    <a:pt x="335" y="3077"/>
                  </a:lnTo>
                  <a:lnTo>
                    <a:pt x="315" y="3047"/>
                  </a:lnTo>
                  <a:lnTo>
                    <a:pt x="294" y="3014"/>
                  </a:lnTo>
                  <a:lnTo>
                    <a:pt x="271" y="2978"/>
                  </a:lnTo>
                  <a:lnTo>
                    <a:pt x="249" y="2942"/>
                  </a:lnTo>
                  <a:lnTo>
                    <a:pt x="229" y="2907"/>
                  </a:lnTo>
                  <a:lnTo>
                    <a:pt x="212" y="2875"/>
                  </a:lnTo>
                  <a:lnTo>
                    <a:pt x="198" y="2847"/>
                  </a:lnTo>
                  <a:lnTo>
                    <a:pt x="186" y="2824"/>
                  </a:lnTo>
                  <a:lnTo>
                    <a:pt x="178" y="2805"/>
                  </a:lnTo>
                  <a:lnTo>
                    <a:pt x="175" y="2797"/>
                  </a:lnTo>
                  <a:lnTo>
                    <a:pt x="173" y="2792"/>
                  </a:lnTo>
                  <a:lnTo>
                    <a:pt x="172" y="2787"/>
                  </a:lnTo>
                  <a:lnTo>
                    <a:pt x="173" y="2786"/>
                  </a:lnTo>
                  <a:close/>
                  <a:moveTo>
                    <a:pt x="209" y="2787"/>
                  </a:moveTo>
                  <a:lnTo>
                    <a:pt x="188" y="2752"/>
                  </a:lnTo>
                  <a:lnTo>
                    <a:pt x="169" y="2718"/>
                  </a:lnTo>
                  <a:lnTo>
                    <a:pt x="152" y="2689"/>
                  </a:lnTo>
                  <a:lnTo>
                    <a:pt x="138" y="2661"/>
                  </a:lnTo>
                  <a:lnTo>
                    <a:pt x="126" y="2638"/>
                  </a:lnTo>
                  <a:lnTo>
                    <a:pt x="120" y="2620"/>
                  </a:lnTo>
                  <a:lnTo>
                    <a:pt x="117" y="2613"/>
                  </a:lnTo>
                  <a:lnTo>
                    <a:pt x="115" y="2608"/>
                  </a:lnTo>
                  <a:lnTo>
                    <a:pt x="115" y="2604"/>
                  </a:lnTo>
                  <a:lnTo>
                    <a:pt x="115" y="2602"/>
                  </a:lnTo>
                  <a:lnTo>
                    <a:pt x="118" y="2601"/>
                  </a:lnTo>
                  <a:lnTo>
                    <a:pt x="121" y="2603"/>
                  </a:lnTo>
                  <a:lnTo>
                    <a:pt x="124" y="2607"/>
                  </a:lnTo>
                  <a:lnTo>
                    <a:pt x="129" y="2611"/>
                  </a:lnTo>
                  <a:lnTo>
                    <a:pt x="141" y="2625"/>
                  </a:lnTo>
                  <a:lnTo>
                    <a:pt x="155" y="2645"/>
                  </a:lnTo>
                  <a:lnTo>
                    <a:pt x="172" y="2669"/>
                  </a:lnTo>
                  <a:lnTo>
                    <a:pt x="191" y="2698"/>
                  </a:lnTo>
                  <a:lnTo>
                    <a:pt x="212" y="2729"/>
                  </a:lnTo>
                  <a:lnTo>
                    <a:pt x="233" y="2764"/>
                  </a:lnTo>
                  <a:lnTo>
                    <a:pt x="253" y="2801"/>
                  </a:lnTo>
                  <a:lnTo>
                    <a:pt x="273" y="2833"/>
                  </a:lnTo>
                  <a:lnTo>
                    <a:pt x="290" y="2864"/>
                  </a:lnTo>
                  <a:lnTo>
                    <a:pt x="304" y="2892"/>
                  </a:lnTo>
                  <a:lnTo>
                    <a:pt x="315" y="2915"/>
                  </a:lnTo>
                  <a:lnTo>
                    <a:pt x="323" y="2932"/>
                  </a:lnTo>
                  <a:lnTo>
                    <a:pt x="325" y="2940"/>
                  </a:lnTo>
                  <a:lnTo>
                    <a:pt x="327" y="2945"/>
                  </a:lnTo>
                  <a:lnTo>
                    <a:pt x="327" y="2949"/>
                  </a:lnTo>
                  <a:lnTo>
                    <a:pt x="326" y="2951"/>
                  </a:lnTo>
                  <a:lnTo>
                    <a:pt x="325" y="2951"/>
                  </a:lnTo>
                  <a:lnTo>
                    <a:pt x="321" y="2950"/>
                  </a:lnTo>
                  <a:lnTo>
                    <a:pt x="318" y="2946"/>
                  </a:lnTo>
                  <a:lnTo>
                    <a:pt x="313" y="2942"/>
                  </a:lnTo>
                  <a:lnTo>
                    <a:pt x="302" y="2928"/>
                  </a:lnTo>
                  <a:lnTo>
                    <a:pt x="286" y="2908"/>
                  </a:lnTo>
                  <a:lnTo>
                    <a:pt x="270" y="2883"/>
                  </a:lnTo>
                  <a:lnTo>
                    <a:pt x="250" y="2854"/>
                  </a:lnTo>
                  <a:lnTo>
                    <a:pt x="230" y="2823"/>
                  </a:lnTo>
                  <a:lnTo>
                    <a:pt x="209" y="2787"/>
                  </a:lnTo>
                  <a:close/>
                  <a:moveTo>
                    <a:pt x="395" y="3063"/>
                  </a:moveTo>
                  <a:lnTo>
                    <a:pt x="397" y="3061"/>
                  </a:lnTo>
                  <a:lnTo>
                    <a:pt x="399" y="3064"/>
                  </a:lnTo>
                  <a:lnTo>
                    <a:pt x="404" y="3067"/>
                  </a:lnTo>
                  <a:lnTo>
                    <a:pt x="408" y="3071"/>
                  </a:lnTo>
                  <a:lnTo>
                    <a:pt x="421" y="3087"/>
                  </a:lnTo>
                  <a:lnTo>
                    <a:pt x="436" y="3108"/>
                  </a:lnTo>
                  <a:lnTo>
                    <a:pt x="455" y="3133"/>
                  </a:lnTo>
                  <a:lnTo>
                    <a:pt x="475" y="3162"/>
                  </a:lnTo>
                  <a:lnTo>
                    <a:pt x="497" y="3195"/>
                  </a:lnTo>
                  <a:lnTo>
                    <a:pt x="521" y="3232"/>
                  </a:lnTo>
                  <a:lnTo>
                    <a:pt x="543" y="3269"/>
                  </a:lnTo>
                  <a:lnTo>
                    <a:pt x="564" y="3304"/>
                  </a:lnTo>
                  <a:lnTo>
                    <a:pt x="581" y="3335"/>
                  </a:lnTo>
                  <a:lnTo>
                    <a:pt x="596" y="3363"/>
                  </a:lnTo>
                  <a:lnTo>
                    <a:pt x="609" y="3387"/>
                  </a:lnTo>
                  <a:lnTo>
                    <a:pt x="617" y="3406"/>
                  </a:lnTo>
                  <a:lnTo>
                    <a:pt x="619" y="3413"/>
                  </a:lnTo>
                  <a:lnTo>
                    <a:pt x="621" y="3419"/>
                  </a:lnTo>
                  <a:lnTo>
                    <a:pt x="622" y="3422"/>
                  </a:lnTo>
                  <a:lnTo>
                    <a:pt x="621" y="3424"/>
                  </a:lnTo>
                  <a:lnTo>
                    <a:pt x="618" y="3424"/>
                  </a:lnTo>
                  <a:lnTo>
                    <a:pt x="616" y="3423"/>
                  </a:lnTo>
                  <a:lnTo>
                    <a:pt x="612" y="3420"/>
                  </a:lnTo>
                  <a:lnTo>
                    <a:pt x="606" y="3414"/>
                  </a:lnTo>
                  <a:lnTo>
                    <a:pt x="594" y="3400"/>
                  </a:lnTo>
                  <a:lnTo>
                    <a:pt x="578" y="3380"/>
                  </a:lnTo>
                  <a:lnTo>
                    <a:pt x="560" y="3354"/>
                  </a:lnTo>
                  <a:lnTo>
                    <a:pt x="539" y="3326"/>
                  </a:lnTo>
                  <a:lnTo>
                    <a:pt x="518" y="3292"/>
                  </a:lnTo>
                  <a:lnTo>
                    <a:pt x="495" y="3255"/>
                  </a:lnTo>
                  <a:lnTo>
                    <a:pt x="472" y="3219"/>
                  </a:lnTo>
                  <a:lnTo>
                    <a:pt x="452" y="3184"/>
                  </a:lnTo>
                  <a:lnTo>
                    <a:pt x="433" y="3152"/>
                  </a:lnTo>
                  <a:lnTo>
                    <a:pt x="419" y="3124"/>
                  </a:lnTo>
                  <a:lnTo>
                    <a:pt x="407" y="3100"/>
                  </a:lnTo>
                  <a:lnTo>
                    <a:pt x="398" y="3081"/>
                  </a:lnTo>
                  <a:lnTo>
                    <a:pt x="396" y="3074"/>
                  </a:lnTo>
                  <a:lnTo>
                    <a:pt x="395" y="3068"/>
                  </a:lnTo>
                  <a:lnTo>
                    <a:pt x="394" y="3065"/>
                  </a:lnTo>
                  <a:lnTo>
                    <a:pt x="395" y="3063"/>
                  </a:lnTo>
                  <a:close/>
                  <a:moveTo>
                    <a:pt x="158" y="2613"/>
                  </a:moveTo>
                  <a:lnTo>
                    <a:pt x="138" y="2579"/>
                  </a:lnTo>
                  <a:lnTo>
                    <a:pt x="121" y="2546"/>
                  </a:lnTo>
                  <a:lnTo>
                    <a:pt x="104" y="2517"/>
                  </a:lnTo>
                  <a:lnTo>
                    <a:pt x="91" y="2490"/>
                  </a:lnTo>
                  <a:lnTo>
                    <a:pt x="81" y="2468"/>
                  </a:lnTo>
                  <a:lnTo>
                    <a:pt x="74" y="2451"/>
                  </a:lnTo>
                  <a:lnTo>
                    <a:pt x="72" y="2443"/>
                  </a:lnTo>
                  <a:lnTo>
                    <a:pt x="70" y="2439"/>
                  </a:lnTo>
                  <a:lnTo>
                    <a:pt x="70" y="2434"/>
                  </a:lnTo>
                  <a:lnTo>
                    <a:pt x="70" y="2432"/>
                  </a:lnTo>
                  <a:lnTo>
                    <a:pt x="73" y="2432"/>
                  </a:lnTo>
                  <a:lnTo>
                    <a:pt x="75" y="2433"/>
                  </a:lnTo>
                  <a:lnTo>
                    <a:pt x="79" y="2437"/>
                  </a:lnTo>
                  <a:lnTo>
                    <a:pt x="84" y="2441"/>
                  </a:lnTo>
                  <a:lnTo>
                    <a:pt x="95" y="2455"/>
                  </a:lnTo>
                  <a:lnTo>
                    <a:pt x="109" y="2474"/>
                  </a:lnTo>
                  <a:lnTo>
                    <a:pt x="125" y="2498"/>
                  </a:lnTo>
                  <a:lnTo>
                    <a:pt x="143" y="2525"/>
                  </a:lnTo>
                  <a:lnTo>
                    <a:pt x="163" y="2556"/>
                  </a:lnTo>
                  <a:lnTo>
                    <a:pt x="183" y="2590"/>
                  </a:lnTo>
                  <a:lnTo>
                    <a:pt x="203" y="2624"/>
                  </a:lnTo>
                  <a:lnTo>
                    <a:pt x="221" y="2656"/>
                  </a:lnTo>
                  <a:lnTo>
                    <a:pt x="237" y="2686"/>
                  </a:lnTo>
                  <a:lnTo>
                    <a:pt x="250" y="2712"/>
                  </a:lnTo>
                  <a:lnTo>
                    <a:pt x="261" y="2734"/>
                  </a:lnTo>
                  <a:lnTo>
                    <a:pt x="268" y="2751"/>
                  </a:lnTo>
                  <a:lnTo>
                    <a:pt x="270" y="2758"/>
                  </a:lnTo>
                  <a:lnTo>
                    <a:pt x="272" y="2763"/>
                  </a:lnTo>
                  <a:lnTo>
                    <a:pt x="272" y="2767"/>
                  </a:lnTo>
                  <a:lnTo>
                    <a:pt x="271" y="2769"/>
                  </a:lnTo>
                  <a:lnTo>
                    <a:pt x="270" y="2769"/>
                  </a:lnTo>
                  <a:lnTo>
                    <a:pt x="267" y="2768"/>
                  </a:lnTo>
                  <a:lnTo>
                    <a:pt x="263" y="2764"/>
                  </a:lnTo>
                  <a:lnTo>
                    <a:pt x="259" y="2760"/>
                  </a:lnTo>
                  <a:lnTo>
                    <a:pt x="247" y="2746"/>
                  </a:lnTo>
                  <a:lnTo>
                    <a:pt x="233" y="2727"/>
                  </a:lnTo>
                  <a:lnTo>
                    <a:pt x="216" y="2704"/>
                  </a:lnTo>
                  <a:lnTo>
                    <a:pt x="199" y="2677"/>
                  </a:lnTo>
                  <a:lnTo>
                    <a:pt x="179" y="2646"/>
                  </a:lnTo>
                  <a:lnTo>
                    <a:pt x="158" y="2613"/>
                  </a:lnTo>
                  <a:close/>
                  <a:moveTo>
                    <a:pt x="337" y="2876"/>
                  </a:moveTo>
                  <a:lnTo>
                    <a:pt x="338" y="2876"/>
                  </a:lnTo>
                  <a:lnTo>
                    <a:pt x="341" y="2877"/>
                  </a:lnTo>
                  <a:lnTo>
                    <a:pt x="346" y="2881"/>
                  </a:lnTo>
                  <a:lnTo>
                    <a:pt x="350" y="2885"/>
                  </a:lnTo>
                  <a:lnTo>
                    <a:pt x="362" y="2899"/>
                  </a:lnTo>
                  <a:lnTo>
                    <a:pt x="377" y="2919"/>
                  </a:lnTo>
                  <a:lnTo>
                    <a:pt x="395" y="2943"/>
                  </a:lnTo>
                  <a:lnTo>
                    <a:pt x="413" y="2972"/>
                  </a:lnTo>
                  <a:lnTo>
                    <a:pt x="435" y="3004"/>
                  </a:lnTo>
                  <a:lnTo>
                    <a:pt x="457" y="3040"/>
                  </a:lnTo>
                  <a:lnTo>
                    <a:pt x="478" y="3075"/>
                  </a:lnTo>
                  <a:lnTo>
                    <a:pt x="498" y="3109"/>
                  </a:lnTo>
                  <a:lnTo>
                    <a:pt x="515" y="3139"/>
                  </a:lnTo>
                  <a:lnTo>
                    <a:pt x="530" y="3167"/>
                  </a:lnTo>
                  <a:lnTo>
                    <a:pt x="541" y="3190"/>
                  </a:lnTo>
                  <a:lnTo>
                    <a:pt x="548" y="3207"/>
                  </a:lnTo>
                  <a:lnTo>
                    <a:pt x="550" y="3215"/>
                  </a:lnTo>
                  <a:lnTo>
                    <a:pt x="553" y="3220"/>
                  </a:lnTo>
                  <a:lnTo>
                    <a:pt x="553" y="3224"/>
                  </a:lnTo>
                  <a:lnTo>
                    <a:pt x="552" y="3226"/>
                  </a:lnTo>
                  <a:lnTo>
                    <a:pt x="550" y="3226"/>
                  </a:lnTo>
                  <a:lnTo>
                    <a:pt x="547" y="3225"/>
                  </a:lnTo>
                  <a:lnTo>
                    <a:pt x="543" y="3221"/>
                  </a:lnTo>
                  <a:lnTo>
                    <a:pt x="538" y="3217"/>
                  </a:lnTo>
                  <a:lnTo>
                    <a:pt x="526" y="3203"/>
                  </a:lnTo>
                  <a:lnTo>
                    <a:pt x="511" y="3183"/>
                  </a:lnTo>
                  <a:lnTo>
                    <a:pt x="493" y="3159"/>
                  </a:lnTo>
                  <a:lnTo>
                    <a:pt x="474" y="3131"/>
                  </a:lnTo>
                  <a:lnTo>
                    <a:pt x="453" y="3099"/>
                  </a:lnTo>
                  <a:lnTo>
                    <a:pt x="431" y="3064"/>
                  </a:lnTo>
                  <a:lnTo>
                    <a:pt x="410" y="3027"/>
                  </a:lnTo>
                  <a:lnTo>
                    <a:pt x="390" y="2995"/>
                  </a:lnTo>
                  <a:lnTo>
                    <a:pt x="373" y="2964"/>
                  </a:lnTo>
                  <a:lnTo>
                    <a:pt x="359" y="2937"/>
                  </a:lnTo>
                  <a:lnTo>
                    <a:pt x="348" y="2912"/>
                  </a:lnTo>
                  <a:lnTo>
                    <a:pt x="340" y="2895"/>
                  </a:lnTo>
                  <a:lnTo>
                    <a:pt x="338" y="2887"/>
                  </a:lnTo>
                  <a:lnTo>
                    <a:pt x="336" y="2883"/>
                  </a:lnTo>
                  <a:lnTo>
                    <a:pt x="336" y="2878"/>
                  </a:lnTo>
                  <a:lnTo>
                    <a:pt x="337" y="2876"/>
                  </a:lnTo>
                  <a:close/>
                  <a:moveTo>
                    <a:pt x="121" y="2452"/>
                  </a:moveTo>
                  <a:lnTo>
                    <a:pt x="102" y="2419"/>
                  </a:lnTo>
                  <a:lnTo>
                    <a:pt x="85" y="2388"/>
                  </a:lnTo>
                  <a:lnTo>
                    <a:pt x="70" y="2360"/>
                  </a:lnTo>
                  <a:lnTo>
                    <a:pt x="57" y="2334"/>
                  </a:lnTo>
                  <a:lnTo>
                    <a:pt x="47" y="2313"/>
                  </a:lnTo>
                  <a:lnTo>
                    <a:pt x="41" y="2295"/>
                  </a:lnTo>
                  <a:lnTo>
                    <a:pt x="39" y="2290"/>
                  </a:lnTo>
                  <a:lnTo>
                    <a:pt x="38" y="2284"/>
                  </a:lnTo>
                  <a:lnTo>
                    <a:pt x="38" y="2281"/>
                  </a:lnTo>
                  <a:lnTo>
                    <a:pt x="39" y="2279"/>
                  </a:lnTo>
                  <a:lnTo>
                    <a:pt x="40" y="2279"/>
                  </a:lnTo>
                  <a:lnTo>
                    <a:pt x="43" y="2280"/>
                  </a:lnTo>
                  <a:lnTo>
                    <a:pt x="46" y="2282"/>
                  </a:lnTo>
                  <a:lnTo>
                    <a:pt x="51" y="2287"/>
                  </a:lnTo>
                  <a:lnTo>
                    <a:pt x="62" y="2300"/>
                  </a:lnTo>
                  <a:lnTo>
                    <a:pt x="75" y="2318"/>
                  </a:lnTo>
                  <a:lnTo>
                    <a:pt x="90" y="2340"/>
                  </a:lnTo>
                  <a:lnTo>
                    <a:pt x="108" y="2368"/>
                  </a:lnTo>
                  <a:lnTo>
                    <a:pt x="126" y="2397"/>
                  </a:lnTo>
                  <a:lnTo>
                    <a:pt x="146" y="2429"/>
                  </a:lnTo>
                  <a:lnTo>
                    <a:pt x="165" y="2462"/>
                  </a:lnTo>
                  <a:lnTo>
                    <a:pt x="182" y="2493"/>
                  </a:lnTo>
                  <a:lnTo>
                    <a:pt x="198" y="2521"/>
                  </a:lnTo>
                  <a:lnTo>
                    <a:pt x="210" y="2546"/>
                  </a:lnTo>
                  <a:lnTo>
                    <a:pt x="220" y="2568"/>
                  </a:lnTo>
                  <a:lnTo>
                    <a:pt x="226" y="2585"/>
                  </a:lnTo>
                  <a:lnTo>
                    <a:pt x="228" y="2591"/>
                  </a:lnTo>
                  <a:lnTo>
                    <a:pt x="229" y="2597"/>
                  </a:lnTo>
                  <a:lnTo>
                    <a:pt x="229" y="2600"/>
                  </a:lnTo>
                  <a:lnTo>
                    <a:pt x="229" y="2602"/>
                  </a:lnTo>
                  <a:lnTo>
                    <a:pt x="227" y="2602"/>
                  </a:lnTo>
                  <a:lnTo>
                    <a:pt x="225" y="2601"/>
                  </a:lnTo>
                  <a:lnTo>
                    <a:pt x="222" y="2598"/>
                  </a:lnTo>
                  <a:lnTo>
                    <a:pt x="217" y="2593"/>
                  </a:lnTo>
                  <a:lnTo>
                    <a:pt x="206" y="2580"/>
                  </a:lnTo>
                  <a:lnTo>
                    <a:pt x="192" y="2563"/>
                  </a:lnTo>
                  <a:lnTo>
                    <a:pt x="177" y="2541"/>
                  </a:lnTo>
                  <a:lnTo>
                    <a:pt x="159" y="2515"/>
                  </a:lnTo>
                  <a:lnTo>
                    <a:pt x="141" y="2484"/>
                  </a:lnTo>
                  <a:lnTo>
                    <a:pt x="121" y="2452"/>
                  </a:lnTo>
                  <a:close/>
                  <a:moveTo>
                    <a:pt x="381" y="2886"/>
                  </a:moveTo>
                  <a:lnTo>
                    <a:pt x="361" y="2852"/>
                  </a:lnTo>
                  <a:lnTo>
                    <a:pt x="342" y="2820"/>
                  </a:lnTo>
                  <a:lnTo>
                    <a:pt x="326" y="2790"/>
                  </a:lnTo>
                  <a:lnTo>
                    <a:pt x="313" y="2763"/>
                  </a:lnTo>
                  <a:lnTo>
                    <a:pt x="302" y="2741"/>
                  </a:lnTo>
                  <a:lnTo>
                    <a:pt x="294" y="2724"/>
                  </a:lnTo>
                  <a:lnTo>
                    <a:pt x="292" y="2716"/>
                  </a:lnTo>
                  <a:lnTo>
                    <a:pt x="291" y="2711"/>
                  </a:lnTo>
                  <a:lnTo>
                    <a:pt x="291" y="2707"/>
                  </a:lnTo>
                  <a:lnTo>
                    <a:pt x="291" y="2705"/>
                  </a:lnTo>
                  <a:lnTo>
                    <a:pt x="293" y="2705"/>
                  </a:lnTo>
                  <a:lnTo>
                    <a:pt x="296" y="2706"/>
                  </a:lnTo>
                  <a:lnTo>
                    <a:pt x="300" y="2710"/>
                  </a:lnTo>
                  <a:lnTo>
                    <a:pt x="304" y="2714"/>
                  </a:lnTo>
                  <a:lnTo>
                    <a:pt x="316" y="2727"/>
                  </a:lnTo>
                  <a:lnTo>
                    <a:pt x="330" y="2747"/>
                  </a:lnTo>
                  <a:lnTo>
                    <a:pt x="347" y="2770"/>
                  </a:lnTo>
                  <a:lnTo>
                    <a:pt x="365" y="2797"/>
                  </a:lnTo>
                  <a:lnTo>
                    <a:pt x="385" y="2829"/>
                  </a:lnTo>
                  <a:lnTo>
                    <a:pt x="406" y="2862"/>
                  </a:lnTo>
                  <a:lnTo>
                    <a:pt x="427" y="2896"/>
                  </a:lnTo>
                  <a:lnTo>
                    <a:pt x="445" y="2929"/>
                  </a:lnTo>
                  <a:lnTo>
                    <a:pt x="462" y="2958"/>
                  </a:lnTo>
                  <a:lnTo>
                    <a:pt x="475" y="2985"/>
                  </a:lnTo>
                  <a:lnTo>
                    <a:pt x="486" y="3007"/>
                  </a:lnTo>
                  <a:lnTo>
                    <a:pt x="493" y="3024"/>
                  </a:lnTo>
                  <a:lnTo>
                    <a:pt x="496" y="3031"/>
                  </a:lnTo>
                  <a:lnTo>
                    <a:pt x="497" y="3036"/>
                  </a:lnTo>
                  <a:lnTo>
                    <a:pt x="498" y="3040"/>
                  </a:lnTo>
                  <a:lnTo>
                    <a:pt x="497" y="3042"/>
                  </a:lnTo>
                  <a:lnTo>
                    <a:pt x="495" y="3043"/>
                  </a:lnTo>
                  <a:lnTo>
                    <a:pt x="492" y="3041"/>
                  </a:lnTo>
                  <a:lnTo>
                    <a:pt x="488" y="3038"/>
                  </a:lnTo>
                  <a:lnTo>
                    <a:pt x="484" y="3033"/>
                  </a:lnTo>
                  <a:lnTo>
                    <a:pt x="472" y="3020"/>
                  </a:lnTo>
                  <a:lnTo>
                    <a:pt x="457" y="3001"/>
                  </a:lnTo>
                  <a:lnTo>
                    <a:pt x="441" y="2978"/>
                  </a:lnTo>
                  <a:lnTo>
                    <a:pt x="422" y="2951"/>
                  </a:lnTo>
                  <a:lnTo>
                    <a:pt x="401" y="2920"/>
                  </a:lnTo>
                  <a:lnTo>
                    <a:pt x="381" y="2886"/>
                  </a:lnTo>
                  <a:close/>
                  <a:moveTo>
                    <a:pt x="121" y="2283"/>
                  </a:moveTo>
                  <a:lnTo>
                    <a:pt x="138" y="2314"/>
                  </a:lnTo>
                  <a:lnTo>
                    <a:pt x="155" y="2345"/>
                  </a:lnTo>
                  <a:lnTo>
                    <a:pt x="169" y="2372"/>
                  </a:lnTo>
                  <a:lnTo>
                    <a:pt x="181" y="2396"/>
                  </a:lnTo>
                  <a:lnTo>
                    <a:pt x="191" y="2416"/>
                  </a:lnTo>
                  <a:lnTo>
                    <a:pt x="198" y="2432"/>
                  </a:lnTo>
                  <a:lnTo>
                    <a:pt x="199" y="2439"/>
                  </a:lnTo>
                  <a:lnTo>
                    <a:pt x="200" y="2443"/>
                  </a:lnTo>
                  <a:lnTo>
                    <a:pt x="200" y="2448"/>
                  </a:lnTo>
                  <a:lnTo>
                    <a:pt x="200" y="2449"/>
                  </a:lnTo>
                  <a:lnTo>
                    <a:pt x="198" y="2450"/>
                  </a:lnTo>
                  <a:lnTo>
                    <a:pt x="195" y="2449"/>
                  </a:lnTo>
                  <a:lnTo>
                    <a:pt x="192" y="2445"/>
                  </a:lnTo>
                  <a:lnTo>
                    <a:pt x="188" y="2441"/>
                  </a:lnTo>
                  <a:lnTo>
                    <a:pt x="177" y="2429"/>
                  </a:lnTo>
                  <a:lnTo>
                    <a:pt x="164" y="2411"/>
                  </a:lnTo>
                  <a:lnTo>
                    <a:pt x="149" y="2390"/>
                  </a:lnTo>
                  <a:lnTo>
                    <a:pt x="133" y="2364"/>
                  </a:lnTo>
                  <a:lnTo>
                    <a:pt x="114" y="2336"/>
                  </a:lnTo>
                  <a:lnTo>
                    <a:pt x="96" y="2305"/>
                  </a:lnTo>
                  <a:lnTo>
                    <a:pt x="78" y="2273"/>
                  </a:lnTo>
                  <a:lnTo>
                    <a:pt x="62" y="2244"/>
                  </a:lnTo>
                  <a:lnTo>
                    <a:pt x="47" y="2216"/>
                  </a:lnTo>
                  <a:lnTo>
                    <a:pt x="35" y="2191"/>
                  </a:lnTo>
                  <a:lnTo>
                    <a:pt x="26" y="2171"/>
                  </a:lnTo>
                  <a:lnTo>
                    <a:pt x="20" y="2155"/>
                  </a:lnTo>
                  <a:lnTo>
                    <a:pt x="18" y="2148"/>
                  </a:lnTo>
                  <a:lnTo>
                    <a:pt x="17" y="2143"/>
                  </a:lnTo>
                  <a:lnTo>
                    <a:pt x="17" y="2140"/>
                  </a:lnTo>
                  <a:lnTo>
                    <a:pt x="17" y="2137"/>
                  </a:lnTo>
                  <a:lnTo>
                    <a:pt x="19" y="2137"/>
                  </a:lnTo>
                  <a:lnTo>
                    <a:pt x="21" y="2139"/>
                  </a:lnTo>
                  <a:lnTo>
                    <a:pt x="24" y="2142"/>
                  </a:lnTo>
                  <a:lnTo>
                    <a:pt x="29" y="2146"/>
                  </a:lnTo>
                  <a:lnTo>
                    <a:pt x="40" y="2158"/>
                  </a:lnTo>
                  <a:lnTo>
                    <a:pt x="53" y="2176"/>
                  </a:lnTo>
                  <a:lnTo>
                    <a:pt x="67" y="2198"/>
                  </a:lnTo>
                  <a:lnTo>
                    <a:pt x="84" y="2223"/>
                  </a:lnTo>
                  <a:lnTo>
                    <a:pt x="102" y="2251"/>
                  </a:lnTo>
                  <a:lnTo>
                    <a:pt x="121" y="2283"/>
                  </a:lnTo>
                  <a:close/>
                  <a:moveTo>
                    <a:pt x="370" y="2700"/>
                  </a:moveTo>
                  <a:lnTo>
                    <a:pt x="389" y="2733"/>
                  </a:lnTo>
                  <a:lnTo>
                    <a:pt x="407" y="2763"/>
                  </a:lnTo>
                  <a:lnTo>
                    <a:pt x="422" y="2792"/>
                  </a:lnTo>
                  <a:lnTo>
                    <a:pt x="435" y="2817"/>
                  </a:lnTo>
                  <a:lnTo>
                    <a:pt x="445" y="2839"/>
                  </a:lnTo>
                  <a:lnTo>
                    <a:pt x="452" y="2855"/>
                  </a:lnTo>
                  <a:lnTo>
                    <a:pt x="454" y="2862"/>
                  </a:lnTo>
                  <a:lnTo>
                    <a:pt x="455" y="2867"/>
                  </a:lnTo>
                  <a:lnTo>
                    <a:pt x="455" y="2871"/>
                  </a:lnTo>
                  <a:lnTo>
                    <a:pt x="454" y="2873"/>
                  </a:lnTo>
                  <a:lnTo>
                    <a:pt x="453" y="2874"/>
                  </a:lnTo>
                  <a:lnTo>
                    <a:pt x="450" y="2872"/>
                  </a:lnTo>
                  <a:lnTo>
                    <a:pt x="446" y="2870"/>
                  </a:lnTo>
                  <a:lnTo>
                    <a:pt x="442" y="2865"/>
                  </a:lnTo>
                  <a:lnTo>
                    <a:pt x="431" y="2852"/>
                  </a:lnTo>
                  <a:lnTo>
                    <a:pt x="417" y="2835"/>
                  </a:lnTo>
                  <a:lnTo>
                    <a:pt x="400" y="2812"/>
                  </a:lnTo>
                  <a:lnTo>
                    <a:pt x="383" y="2785"/>
                  </a:lnTo>
                  <a:lnTo>
                    <a:pt x="364" y="2756"/>
                  </a:lnTo>
                  <a:lnTo>
                    <a:pt x="343" y="2724"/>
                  </a:lnTo>
                  <a:lnTo>
                    <a:pt x="324" y="2691"/>
                  </a:lnTo>
                  <a:lnTo>
                    <a:pt x="306" y="2659"/>
                  </a:lnTo>
                  <a:lnTo>
                    <a:pt x="291" y="2631"/>
                  </a:lnTo>
                  <a:lnTo>
                    <a:pt x="279" y="2605"/>
                  </a:lnTo>
                  <a:lnTo>
                    <a:pt x="269" y="2584"/>
                  </a:lnTo>
                  <a:lnTo>
                    <a:pt x="261" y="2567"/>
                  </a:lnTo>
                  <a:lnTo>
                    <a:pt x="259" y="2561"/>
                  </a:lnTo>
                  <a:lnTo>
                    <a:pt x="258" y="2555"/>
                  </a:lnTo>
                  <a:lnTo>
                    <a:pt x="258" y="2552"/>
                  </a:lnTo>
                  <a:lnTo>
                    <a:pt x="259" y="2550"/>
                  </a:lnTo>
                  <a:lnTo>
                    <a:pt x="261" y="2550"/>
                  </a:lnTo>
                  <a:lnTo>
                    <a:pt x="263" y="2551"/>
                  </a:lnTo>
                  <a:lnTo>
                    <a:pt x="267" y="2553"/>
                  </a:lnTo>
                  <a:lnTo>
                    <a:pt x="271" y="2557"/>
                  </a:lnTo>
                  <a:lnTo>
                    <a:pt x="283" y="2570"/>
                  </a:lnTo>
                  <a:lnTo>
                    <a:pt x="296" y="2588"/>
                  </a:lnTo>
                  <a:lnTo>
                    <a:pt x="313" y="2611"/>
                  </a:lnTo>
                  <a:lnTo>
                    <a:pt x="330" y="2637"/>
                  </a:lnTo>
                  <a:lnTo>
                    <a:pt x="350" y="2667"/>
                  </a:lnTo>
                  <a:lnTo>
                    <a:pt x="370" y="2700"/>
                  </a:lnTo>
                  <a:close/>
                  <a:moveTo>
                    <a:pt x="83" y="2173"/>
                  </a:moveTo>
                  <a:lnTo>
                    <a:pt x="65" y="2142"/>
                  </a:lnTo>
                  <a:lnTo>
                    <a:pt x="50" y="2113"/>
                  </a:lnTo>
                  <a:lnTo>
                    <a:pt x="37" y="2086"/>
                  </a:lnTo>
                  <a:lnTo>
                    <a:pt x="24" y="2063"/>
                  </a:lnTo>
                  <a:lnTo>
                    <a:pt x="16" y="2043"/>
                  </a:lnTo>
                  <a:lnTo>
                    <a:pt x="10" y="2027"/>
                  </a:lnTo>
                  <a:lnTo>
                    <a:pt x="8" y="2021"/>
                  </a:lnTo>
                  <a:lnTo>
                    <a:pt x="7" y="2017"/>
                  </a:lnTo>
                  <a:lnTo>
                    <a:pt x="7" y="2013"/>
                  </a:lnTo>
                  <a:lnTo>
                    <a:pt x="8" y="2011"/>
                  </a:lnTo>
                  <a:lnTo>
                    <a:pt x="10" y="2010"/>
                  </a:lnTo>
                  <a:lnTo>
                    <a:pt x="12" y="2011"/>
                  </a:lnTo>
                  <a:lnTo>
                    <a:pt x="16" y="2015"/>
                  </a:lnTo>
                  <a:lnTo>
                    <a:pt x="20" y="2018"/>
                  </a:lnTo>
                  <a:lnTo>
                    <a:pt x="30" y="2030"/>
                  </a:lnTo>
                  <a:lnTo>
                    <a:pt x="42" y="2046"/>
                  </a:lnTo>
                  <a:lnTo>
                    <a:pt x="56" y="2067"/>
                  </a:lnTo>
                  <a:lnTo>
                    <a:pt x="73" y="2093"/>
                  </a:lnTo>
                  <a:lnTo>
                    <a:pt x="89" y="2120"/>
                  </a:lnTo>
                  <a:lnTo>
                    <a:pt x="107" y="2150"/>
                  </a:lnTo>
                  <a:lnTo>
                    <a:pt x="124" y="2180"/>
                  </a:lnTo>
                  <a:lnTo>
                    <a:pt x="140" y="2209"/>
                  </a:lnTo>
                  <a:lnTo>
                    <a:pt x="154" y="2235"/>
                  </a:lnTo>
                  <a:lnTo>
                    <a:pt x="165" y="2259"/>
                  </a:lnTo>
                  <a:lnTo>
                    <a:pt x="173" y="2279"/>
                  </a:lnTo>
                  <a:lnTo>
                    <a:pt x="180" y="2294"/>
                  </a:lnTo>
                  <a:lnTo>
                    <a:pt x="181" y="2301"/>
                  </a:lnTo>
                  <a:lnTo>
                    <a:pt x="182" y="2305"/>
                  </a:lnTo>
                  <a:lnTo>
                    <a:pt x="182" y="2308"/>
                  </a:lnTo>
                  <a:lnTo>
                    <a:pt x="182" y="2311"/>
                  </a:lnTo>
                  <a:lnTo>
                    <a:pt x="180" y="2311"/>
                  </a:lnTo>
                  <a:lnTo>
                    <a:pt x="178" y="2310"/>
                  </a:lnTo>
                  <a:lnTo>
                    <a:pt x="175" y="2307"/>
                  </a:lnTo>
                  <a:lnTo>
                    <a:pt x="170" y="2303"/>
                  </a:lnTo>
                  <a:lnTo>
                    <a:pt x="160" y="2291"/>
                  </a:lnTo>
                  <a:lnTo>
                    <a:pt x="147" y="2274"/>
                  </a:lnTo>
                  <a:lnTo>
                    <a:pt x="133" y="2254"/>
                  </a:lnTo>
                  <a:lnTo>
                    <a:pt x="118" y="2230"/>
                  </a:lnTo>
                  <a:lnTo>
                    <a:pt x="100" y="2202"/>
                  </a:lnTo>
                  <a:lnTo>
                    <a:pt x="83" y="2173"/>
                  </a:lnTo>
                  <a:close/>
                  <a:moveTo>
                    <a:pt x="319" y="2575"/>
                  </a:moveTo>
                  <a:lnTo>
                    <a:pt x="301" y="2543"/>
                  </a:lnTo>
                  <a:lnTo>
                    <a:pt x="283" y="2513"/>
                  </a:lnTo>
                  <a:lnTo>
                    <a:pt x="269" y="2485"/>
                  </a:lnTo>
                  <a:lnTo>
                    <a:pt x="257" y="2461"/>
                  </a:lnTo>
                  <a:lnTo>
                    <a:pt x="247" y="2440"/>
                  </a:lnTo>
                  <a:lnTo>
                    <a:pt x="240" y="2424"/>
                  </a:lnTo>
                  <a:lnTo>
                    <a:pt x="239" y="2417"/>
                  </a:lnTo>
                  <a:lnTo>
                    <a:pt x="238" y="2411"/>
                  </a:lnTo>
                  <a:lnTo>
                    <a:pt x="237" y="2408"/>
                  </a:lnTo>
                  <a:lnTo>
                    <a:pt x="238" y="2406"/>
                  </a:lnTo>
                  <a:lnTo>
                    <a:pt x="240" y="2406"/>
                  </a:lnTo>
                  <a:lnTo>
                    <a:pt x="243" y="2407"/>
                  </a:lnTo>
                  <a:lnTo>
                    <a:pt x="247" y="2410"/>
                  </a:lnTo>
                  <a:lnTo>
                    <a:pt x="251" y="2414"/>
                  </a:lnTo>
                  <a:lnTo>
                    <a:pt x="261" y="2427"/>
                  </a:lnTo>
                  <a:lnTo>
                    <a:pt x="274" y="2444"/>
                  </a:lnTo>
                  <a:lnTo>
                    <a:pt x="290" y="2465"/>
                  </a:lnTo>
                  <a:lnTo>
                    <a:pt x="307" y="2491"/>
                  </a:lnTo>
                  <a:lnTo>
                    <a:pt x="326" y="2520"/>
                  </a:lnTo>
                  <a:lnTo>
                    <a:pt x="344" y="2552"/>
                  </a:lnTo>
                  <a:lnTo>
                    <a:pt x="363" y="2582"/>
                  </a:lnTo>
                  <a:lnTo>
                    <a:pt x="379" y="2613"/>
                  </a:lnTo>
                  <a:lnTo>
                    <a:pt x="395" y="2641"/>
                  </a:lnTo>
                  <a:lnTo>
                    <a:pt x="407" y="2665"/>
                  </a:lnTo>
                  <a:lnTo>
                    <a:pt x="416" y="2686"/>
                  </a:lnTo>
                  <a:lnTo>
                    <a:pt x="422" y="2702"/>
                  </a:lnTo>
                  <a:lnTo>
                    <a:pt x="424" y="2707"/>
                  </a:lnTo>
                  <a:lnTo>
                    <a:pt x="426" y="2713"/>
                  </a:lnTo>
                  <a:lnTo>
                    <a:pt x="426" y="2716"/>
                  </a:lnTo>
                  <a:lnTo>
                    <a:pt x="424" y="2718"/>
                  </a:lnTo>
                  <a:lnTo>
                    <a:pt x="423" y="2718"/>
                  </a:lnTo>
                  <a:lnTo>
                    <a:pt x="420" y="2717"/>
                  </a:lnTo>
                  <a:lnTo>
                    <a:pt x="417" y="2715"/>
                  </a:lnTo>
                  <a:lnTo>
                    <a:pt x="412" y="2711"/>
                  </a:lnTo>
                  <a:lnTo>
                    <a:pt x="401" y="2699"/>
                  </a:lnTo>
                  <a:lnTo>
                    <a:pt x="388" y="2681"/>
                  </a:lnTo>
                  <a:lnTo>
                    <a:pt x="373" y="2660"/>
                  </a:lnTo>
                  <a:lnTo>
                    <a:pt x="356" y="2634"/>
                  </a:lnTo>
                  <a:lnTo>
                    <a:pt x="338" y="2605"/>
                  </a:lnTo>
                  <a:lnTo>
                    <a:pt x="319" y="2575"/>
                  </a:lnTo>
                  <a:close/>
                  <a:moveTo>
                    <a:pt x="600" y="2969"/>
                  </a:moveTo>
                  <a:lnTo>
                    <a:pt x="619" y="3002"/>
                  </a:lnTo>
                  <a:lnTo>
                    <a:pt x="637" y="3033"/>
                  </a:lnTo>
                  <a:lnTo>
                    <a:pt x="653" y="3061"/>
                  </a:lnTo>
                  <a:lnTo>
                    <a:pt x="667" y="3087"/>
                  </a:lnTo>
                  <a:lnTo>
                    <a:pt x="676" y="3109"/>
                  </a:lnTo>
                  <a:lnTo>
                    <a:pt x="683" y="3126"/>
                  </a:lnTo>
                  <a:lnTo>
                    <a:pt x="685" y="3133"/>
                  </a:lnTo>
                  <a:lnTo>
                    <a:pt x="686" y="3137"/>
                  </a:lnTo>
                  <a:lnTo>
                    <a:pt x="687" y="3141"/>
                  </a:lnTo>
                  <a:lnTo>
                    <a:pt x="686" y="3144"/>
                  </a:lnTo>
                  <a:lnTo>
                    <a:pt x="684" y="3144"/>
                  </a:lnTo>
                  <a:lnTo>
                    <a:pt x="681" y="3143"/>
                  </a:lnTo>
                  <a:lnTo>
                    <a:pt x="678" y="3140"/>
                  </a:lnTo>
                  <a:lnTo>
                    <a:pt x="673" y="3136"/>
                  </a:lnTo>
                  <a:lnTo>
                    <a:pt x="661" y="3123"/>
                  </a:lnTo>
                  <a:lnTo>
                    <a:pt x="647" y="3105"/>
                  </a:lnTo>
                  <a:lnTo>
                    <a:pt x="630" y="3082"/>
                  </a:lnTo>
                  <a:lnTo>
                    <a:pt x="613" y="3056"/>
                  </a:lnTo>
                  <a:lnTo>
                    <a:pt x="593" y="3026"/>
                  </a:lnTo>
                  <a:lnTo>
                    <a:pt x="572" y="2995"/>
                  </a:lnTo>
                  <a:lnTo>
                    <a:pt x="553" y="2961"/>
                  </a:lnTo>
                  <a:lnTo>
                    <a:pt x="534" y="2930"/>
                  </a:lnTo>
                  <a:lnTo>
                    <a:pt x="519" y="2900"/>
                  </a:lnTo>
                  <a:lnTo>
                    <a:pt x="506" y="2875"/>
                  </a:lnTo>
                  <a:lnTo>
                    <a:pt x="496" y="2853"/>
                  </a:lnTo>
                  <a:lnTo>
                    <a:pt x="488" y="2836"/>
                  </a:lnTo>
                  <a:lnTo>
                    <a:pt x="486" y="2829"/>
                  </a:lnTo>
                  <a:lnTo>
                    <a:pt x="485" y="2825"/>
                  </a:lnTo>
                  <a:lnTo>
                    <a:pt x="485" y="2820"/>
                  </a:lnTo>
                  <a:lnTo>
                    <a:pt x="486" y="2819"/>
                  </a:lnTo>
                  <a:lnTo>
                    <a:pt x="488" y="2818"/>
                  </a:lnTo>
                  <a:lnTo>
                    <a:pt x="490" y="2819"/>
                  </a:lnTo>
                  <a:lnTo>
                    <a:pt x="495" y="2823"/>
                  </a:lnTo>
                  <a:lnTo>
                    <a:pt x="499" y="2827"/>
                  </a:lnTo>
                  <a:lnTo>
                    <a:pt x="511" y="2840"/>
                  </a:lnTo>
                  <a:lnTo>
                    <a:pt x="525" y="2858"/>
                  </a:lnTo>
                  <a:lnTo>
                    <a:pt x="542" y="2881"/>
                  </a:lnTo>
                  <a:lnTo>
                    <a:pt x="559" y="2907"/>
                  </a:lnTo>
                  <a:lnTo>
                    <a:pt x="579" y="2937"/>
                  </a:lnTo>
                  <a:lnTo>
                    <a:pt x="600" y="2969"/>
                  </a:lnTo>
                  <a:close/>
                  <a:moveTo>
                    <a:pt x="80" y="2053"/>
                  </a:moveTo>
                  <a:lnTo>
                    <a:pt x="64" y="2023"/>
                  </a:lnTo>
                  <a:lnTo>
                    <a:pt x="49" y="1995"/>
                  </a:lnTo>
                  <a:lnTo>
                    <a:pt x="35" y="1970"/>
                  </a:lnTo>
                  <a:lnTo>
                    <a:pt x="24" y="1947"/>
                  </a:lnTo>
                  <a:lnTo>
                    <a:pt x="17" y="1928"/>
                  </a:lnTo>
                  <a:lnTo>
                    <a:pt x="11" y="1913"/>
                  </a:lnTo>
                  <a:lnTo>
                    <a:pt x="9" y="1906"/>
                  </a:lnTo>
                  <a:lnTo>
                    <a:pt x="9" y="1902"/>
                  </a:lnTo>
                  <a:lnTo>
                    <a:pt x="9" y="1899"/>
                  </a:lnTo>
                  <a:lnTo>
                    <a:pt x="9" y="1896"/>
                  </a:lnTo>
                  <a:lnTo>
                    <a:pt x="11" y="1896"/>
                  </a:lnTo>
                  <a:lnTo>
                    <a:pt x="14" y="1897"/>
                  </a:lnTo>
                  <a:lnTo>
                    <a:pt x="17" y="1900"/>
                  </a:lnTo>
                  <a:lnTo>
                    <a:pt x="21" y="1904"/>
                  </a:lnTo>
                  <a:lnTo>
                    <a:pt x="31" y="1915"/>
                  </a:lnTo>
                  <a:lnTo>
                    <a:pt x="43" y="1931"/>
                  </a:lnTo>
                  <a:lnTo>
                    <a:pt x="56" y="1951"/>
                  </a:lnTo>
                  <a:lnTo>
                    <a:pt x="72" y="1974"/>
                  </a:lnTo>
                  <a:lnTo>
                    <a:pt x="88" y="2000"/>
                  </a:lnTo>
                  <a:lnTo>
                    <a:pt x="106" y="2030"/>
                  </a:lnTo>
                  <a:lnTo>
                    <a:pt x="122" y="2059"/>
                  </a:lnTo>
                  <a:lnTo>
                    <a:pt x="136" y="2087"/>
                  </a:lnTo>
                  <a:lnTo>
                    <a:pt x="149" y="2112"/>
                  </a:lnTo>
                  <a:lnTo>
                    <a:pt x="160" y="2134"/>
                  </a:lnTo>
                  <a:lnTo>
                    <a:pt x="168" y="2154"/>
                  </a:lnTo>
                  <a:lnTo>
                    <a:pt x="173" y="2169"/>
                  </a:lnTo>
                  <a:lnTo>
                    <a:pt x="176" y="2175"/>
                  </a:lnTo>
                  <a:lnTo>
                    <a:pt x="177" y="2179"/>
                  </a:lnTo>
                  <a:lnTo>
                    <a:pt x="177" y="2182"/>
                  </a:lnTo>
                  <a:lnTo>
                    <a:pt x="176" y="2185"/>
                  </a:lnTo>
                  <a:lnTo>
                    <a:pt x="173" y="2185"/>
                  </a:lnTo>
                  <a:lnTo>
                    <a:pt x="171" y="2183"/>
                  </a:lnTo>
                  <a:lnTo>
                    <a:pt x="168" y="2181"/>
                  </a:lnTo>
                  <a:lnTo>
                    <a:pt x="165" y="2178"/>
                  </a:lnTo>
                  <a:lnTo>
                    <a:pt x="155" y="2166"/>
                  </a:lnTo>
                  <a:lnTo>
                    <a:pt x="143" y="2151"/>
                  </a:lnTo>
                  <a:lnTo>
                    <a:pt x="129" y="2131"/>
                  </a:lnTo>
                  <a:lnTo>
                    <a:pt x="113" y="2108"/>
                  </a:lnTo>
                  <a:lnTo>
                    <a:pt x="97" y="2082"/>
                  </a:lnTo>
                  <a:lnTo>
                    <a:pt x="80" y="2053"/>
                  </a:lnTo>
                  <a:close/>
                  <a:moveTo>
                    <a:pt x="306" y="2440"/>
                  </a:moveTo>
                  <a:lnTo>
                    <a:pt x="289" y="2409"/>
                  </a:lnTo>
                  <a:lnTo>
                    <a:pt x="272" y="2380"/>
                  </a:lnTo>
                  <a:lnTo>
                    <a:pt x="258" y="2353"/>
                  </a:lnTo>
                  <a:lnTo>
                    <a:pt x="247" y="2329"/>
                  </a:lnTo>
                  <a:lnTo>
                    <a:pt x="238" y="2310"/>
                  </a:lnTo>
                  <a:lnTo>
                    <a:pt x="232" y="2294"/>
                  </a:lnTo>
                  <a:lnTo>
                    <a:pt x="230" y="2288"/>
                  </a:lnTo>
                  <a:lnTo>
                    <a:pt x="229" y="2283"/>
                  </a:lnTo>
                  <a:lnTo>
                    <a:pt x="229" y="2279"/>
                  </a:lnTo>
                  <a:lnTo>
                    <a:pt x="230" y="2278"/>
                  </a:lnTo>
                  <a:lnTo>
                    <a:pt x="232" y="2277"/>
                  </a:lnTo>
                  <a:lnTo>
                    <a:pt x="235" y="2278"/>
                  </a:lnTo>
                  <a:lnTo>
                    <a:pt x="238" y="2280"/>
                  </a:lnTo>
                  <a:lnTo>
                    <a:pt x="241" y="2284"/>
                  </a:lnTo>
                  <a:lnTo>
                    <a:pt x="252" y="2296"/>
                  </a:lnTo>
                  <a:lnTo>
                    <a:pt x="266" y="2313"/>
                  </a:lnTo>
                  <a:lnTo>
                    <a:pt x="280" y="2334"/>
                  </a:lnTo>
                  <a:lnTo>
                    <a:pt x="296" y="2358"/>
                  </a:lnTo>
                  <a:lnTo>
                    <a:pt x="314" y="2385"/>
                  </a:lnTo>
                  <a:lnTo>
                    <a:pt x="331" y="2416"/>
                  </a:lnTo>
                  <a:lnTo>
                    <a:pt x="349" y="2447"/>
                  </a:lnTo>
                  <a:lnTo>
                    <a:pt x="365" y="2475"/>
                  </a:lnTo>
                  <a:lnTo>
                    <a:pt x="379" y="2501"/>
                  </a:lnTo>
                  <a:lnTo>
                    <a:pt x="390" y="2525"/>
                  </a:lnTo>
                  <a:lnTo>
                    <a:pt x="400" y="2545"/>
                  </a:lnTo>
                  <a:lnTo>
                    <a:pt x="406" y="2562"/>
                  </a:lnTo>
                  <a:lnTo>
                    <a:pt x="408" y="2567"/>
                  </a:lnTo>
                  <a:lnTo>
                    <a:pt x="409" y="2573"/>
                  </a:lnTo>
                  <a:lnTo>
                    <a:pt x="409" y="2576"/>
                  </a:lnTo>
                  <a:lnTo>
                    <a:pt x="408" y="2578"/>
                  </a:lnTo>
                  <a:lnTo>
                    <a:pt x="407" y="2578"/>
                  </a:lnTo>
                  <a:lnTo>
                    <a:pt x="404" y="2577"/>
                  </a:lnTo>
                  <a:lnTo>
                    <a:pt x="400" y="2575"/>
                  </a:lnTo>
                  <a:lnTo>
                    <a:pt x="396" y="2570"/>
                  </a:lnTo>
                  <a:lnTo>
                    <a:pt x="386" y="2558"/>
                  </a:lnTo>
                  <a:lnTo>
                    <a:pt x="373" y="2542"/>
                  </a:lnTo>
                  <a:lnTo>
                    <a:pt x="358" y="2521"/>
                  </a:lnTo>
                  <a:lnTo>
                    <a:pt x="341" y="2497"/>
                  </a:lnTo>
                  <a:lnTo>
                    <a:pt x="324" y="2470"/>
                  </a:lnTo>
                  <a:lnTo>
                    <a:pt x="306" y="2440"/>
                  </a:lnTo>
                  <a:close/>
                  <a:moveTo>
                    <a:pt x="548" y="2843"/>
                  </a:moveTo>
                  <a:lnTo>
                    <a:pt x="529" y="2812"/>
                  </a:lnTo>
                  <a:lnTo>
                    <a:pt x="512" y="2781"/>
                  </a:lnTo>
                  <a:lnTo>
                    <a:pt x="497" y="2753"/>
                  </a:lnTo>
                  <a:lnTo>
                    <a:pt x="485" y="2728"/>
                  </a:lnTo>
                  <a:lnTo>
                    <a:pt x="475" y="2707"/>
                  </a:lnTo>
                  <a:lnTo>
                    <a:pt x="468" y="2691"/>
                  </a:lnTo>
                  <a:lnTo>
                    <a:pt x="466" y="2684"/>
                  </a:lnTo>
                  <a:lnTo>
                    <a:pt x="465" y="2679"/>
                  </a:lnTo>
                  <a:lnTo>
                    <a:pt x="465" y="2676"/>
                  </a:lnTo>
                  <a:lnTo>
                    <a:pt x="466" y="2673"/>
                  </a:lnTo>
                  <a:lnTo>
                    <a:pt x="468" y="2673"/>
                  </a:lnTo>
                  <a:lnTo>
                    <a:pt x="470" y="2675"/>
                  </a:lnTo>
                  <a:lnTo>
                    <a:pt x="474" y="2677"/>
                  </a:lnTo>
                  <a:lnTo>
                    <a:pt x="479" y="2681"/>
                  </a:lnTo>
                  <a:lnTo>
                    <a:pt x="490" y="2693"/>
                  </a:lnTo>
                  <a:lnTo>
                    <a:pt x="503" y="2711"/>
                  </a:lnTo>
                  <a:lnTo>
                    <a:pt x="519" y="2733"/>
                  </a:lnTo>
                  <a:lnTo>
                    <a:pt x="536" y="2758"/>
                  </a:lnTo>
                  <a:lnTo>
                    <a:pt x="555" y="2787"/>
                  </a:lnTo>
                  <a:lnTo>
                    <a:pt x="575" y="2818"/>
                  </a:lnTo>
                  <a:lnTo>
                    <a:pt x="594" y="2850"/>
                  </a:lnTo>
                  <a:lnTo>
                    <a:pt x="611" y="2880"/>
                  </a:lnTo>
                  <a:lnTo>
                    <a:pt x="626" y="2908"/>
                  </a:lnTo>
                  <a:lnTo>
                    <a:pt x="638" y="2932"/>
                  </a:lnTo>
                  <a:lnTo>
                    <a:pt x="648" y="2953"/>
                  </a:lnTo>
                  <a:lnTo>
                    <a:pt x="655" y="2969"/>
                  </a:lnTo>
                  <a:lnTo>
                    <a:pt x="657" y="2976"/>
                  </a:lnTo>
                  <a:lnTo>
                    <a:pt x="658" y="2980"/>
                  </a:lnTo>
                  <a:lnTo>
                    <a:pt x="658" y="2985"/>
                  </a:lnTo>
                  <a:lnTo>
                    <a:pt x="657" y="2986"/>
                  </a:lnTo>
                  <a:lnTo>
                    <a:pt x="656" y="2987"/>
                  </a:lnTo>
                  <a:lnTo>
                    <a:pt x="652" y="2986"/>
                  </a:lnTo>
                  <a:lnTo>
                    <a:pt x="649" y="2984"/>
                  </a:lnTo>
                  <a:lnTo>
                    <a:pt x="645" y="2979"/>
                  </a:lnTo>
                  <a:lnTo>
                    <a:pt x="634" y="2967"/>
                  </a:lnTo>
                  <a:lnTo>
                    <a:pt x="619" y="2950"/>
                  </a:lnTo>
                  <a:lnTo>
                    <a:pt x="604" y="2928"/>
                  </a:lnTo>
                  <a:lnTo>
                    <a:pt x="587" y="2903"/>
                  </a:lnTo>
                  <a:lnTo>
                    <a:pt x="567" y="2874"/>
                  </a:lnTo>
                  <a:lnTo>
                    <a:pt x="548" y="2843"/>
                  </a:lnTo>
                  <a:close/>
                  <a:moveTo>
                    <a:pt x="89" y="1945"/>
                  </a:moveTo>
                  <a:lnTo>
                    <a:pt x="74" y="1917"/>
                  </a:lnTo>
                  <a:lnTo>
                    <a:pt x="60" y="1890"/>
                  </a:lnTo>
                  <a:lnTo>
                    <a:pt x="47" y="1866"/>
                  </a:lnTo>
                  <a:lnTo>
                    <a:pt x="37" y="1844"/>
                  </a:lnTo>
                  <a:lnTo>
                    <a:pt x="29" y="1825"/>
                  </a:lnTo>
                  <a:lnTo>
                    <a:pt x="23" y="1811"/>
                  </a:lnTo>
                  <a:lnTo>
                    <a:pt x="22" y="1805"/>
                  </a:lnTo>
                  <a:lnTo>
                    <a:pt x="21" y="1800"/>
                  </a:lnTo>
                  <a:lnTo>
                    <a:pt x="21" y="1798"/>
                  </a:lnTo>
                  <a:lnTo>
                    <a:pt x="22" y="1795"/>
                  </a:lnTo>
                  <a:lnTo>
                    <a:pt x="24" y="1794"/>
                  </a:lnTo>
                  <a:lnTo>
                    <a:pt x="27" y="1795"/>
                  </a:lnTo>
                  <a:lnTo>
                    <a:pt x="30" y="1798"/>
                  </a:lnTo>
                  <a:lnTo>
                    <a:pt x="33" y="1802"/>
                  </a:lnTo>
                  <a:lnTo>
                    <a:pt x="43" y="1812"/>
                  </a:lnTo>
                  <a:lnTo>
                    <a:pt x="54" y="1827"/>
                  </a:lnTo>
                  <a:lnTo>
                    <a:pt x="67" y="1847"/>
                  </a:lnTo>
                  <a:lnTo>
                    <a:pt x="81" y="1869"/>
                  </a:lnTo>
                  <a:lnTo>
                    <a:pt x="98" y="1895"/>
                  </a:lnTo>
                  <a:lnTo>
                    <a:pt x="114" y="1923"/>
                  </a:lnTo>
                  <a:lnTo>
                    <a:pt x="130" y="1951"/>
                  </a:lnTo>
                  <a:lnTo>
                    <a:pt x="144" y="1977"/>
                  </a:lnTo>
                  <a:lnTo>
                    <a:pt x="156" y="2002"/>
                  </a:lnTo>
                  <a:lnTo>
                    <a:pt x="167" y="2023"/>
                  </a:lnTo>
                  <a:lnTo>
                    <a:pt x="175" y="2042"/>
                  </a:lnTo>
                  <a:lnTo>
                    <a:pt x="180" y="2057"/>
                  </a:lnTo>
                  <a:lnTo>
                    <a:pt x="181" y="2063"/>
                  </a:lnTo>
                  <a:lnTo>
                    <a:pt x="182" y="2067"/>
                  </a:lnTo>
                  <a:lnTo>
                    <a:pt x="182" y="2071"/>
                  </a:lnTo>
                  <a:lnTo>
                    <a:pt x="181" y="2073"/>
                  </a:lnTo>
                  <a:lnTo>
                    <a:pt x="179" y="2073"/>
                  </a:lnTo>
                  <a:lnTo>
                    <a:pt x="177" y="2072"/>
                  </a:lnTo>
                  <a:lnTo>
                    <a:pt x="173" y="2069"/>
                  </a:lnTo>
                  <a:lnTo>
                    <a:pt x="170" y="2066"/>
                  </a:lnTo>
                  <a:lnTo>
                    <a:pt x="160" y="2055"/>
                  </a:lnTo>
                  <a:lnTo>
                    <a:pt x="149" y="2040"/>
                  </a:lnTo>
                  <a:lnTo>
                    <a:pt x="136" y="2020"/>
                  </a:lnTo>
                  <a:lnTo>
                    <a:pt x="121" y="1998"/>
                  </a:lnTo>
                  <a:lnTo>
                    <a:pt x="106" y="1973"/>
                  </a:lnTo>
                  <a:lnTo>
                    <a:pt x="89" y="1945"/>
                  </a:lnTo>
                  <a:close/>
                  <a:moveTo>
                    <a:pt x="305" y="2317"/>
                  </a:moveTo>
                  <a:lnTo>
                    <a:pt x="287" y="2289"/>
                  </a:lnTo>
                  <a:lnTo>
                    <a:pt x="272" y="2260"/>
                  </a:lnTo>
                  <a:lnTo>
                    <a:pt x="259" y="2235"/>
                  </a:lnTo>
                  <a:lnTo>
                    <a:pt x="248" y="2212"/>
                  </a:lnTo>
                  <a:lnTo>
                    <a:pt x="240" y="2192"/>
                  </a:lnTo>
                  <a:lnTo>
                    <a:pt x="234" y="2177"/>
                  </a:lnTo>
                  <a:lnTo>
                    <a:pt x="233" y="2171"/>
                  </a:lnTo>
                  <a:lnTo>
                    <a:pt x="232" y="2166"/>
                  </a:lnTo>
                  <a:lnTo>
                    <a:pt x="232" y="2163"/>
                  </a:lnTo>
                  <a:lnTo>
                    <a:pt x="233" y="2160"/>
                  </a:lnTo>
                  <a:lnTo>
                    <a:pt x="235" y="2160"/>
                  </a:lnTo>
                  <a:lnTo>
                    <a:pt x="237" y="2162"/>
                  </a:lnTo>
                  <a:lnTo>
                    <a:pt x="240" y="2164"/>
                  </a:lnTo>
                  <a:lnTo>
                    <a:pt x="245" y="2167"/>
                  </a:lnTo>
                  <a:lnTo>
                    <a:pt x="255" y="2179"/>
                  </a:lnTo>
                  <a:lnTo>
                    <a:pt x="267" y="2194"/>
                  </a:lnTo>
                  <a:lnTo>
                    <a:pt x="281" y="2215"/>
                  </a:lnTo>
                  <a:lnTo>
                    <a:pt x="296" y="2238"/>
                  </a:lnTo>
                  <a:lnTo>
                    <a:pt x="314" y="2265"/>
                  </a:lnTo>
                  <a:lnTo>
                    <a:pt x="331" y="2294"/>
                  </a:lnTo>
                  <a:lnTo>
                    <a:pt x="348" y="2323"/>
                  </a:lnTo>
                  <a:lnTo>
                    <a:pt x="363" y="2351"/>
                  </a:lnTo>
                  <a:lnTo>
                    <a:pt x="376" y="2376"/>
                  </a:lnTo>
                  <a:lnTo>
                    <a:pt x="387" y="2399"/>
                  </a:lnTo>
                  <a:lnTo>
                    <a:pt x="396" y="2418"/>
                  </a:lnTo>
                  <a:lnTo>
                    <a:pt x="401" y="2433"/>
                  </a:lnTo>
                  <a:lnTo>
                    <a:pt x="403" y="2439"/>
                  </a:lnTo>
                  <a:lnTo>
                    <a:pt x="404" y="2444"/>
                  </a:lnTo>
                  <a:lnTo>
                    <a:pt x="404" y="2448"/>
                  </a:lnTo>
                  <a:lnTo>
                    <a:pt x="403" y="2450"/>
                  </a:lnTo>
                  <a:lnTo>
                    <a:pt x="401" y="2450"/>
                  </a:lnTo>
                  <a:lnTo>
                    <a:pt x="398" y="2449"/>
                  </a:lnTo>
                  <a:lnTo>
                    <a:pt x="395" y="2447"/>
                  </a:lnTo>
                  <a:lnTo>
                    <a:pt x="390" y="2443"/>
                  </a:lnTo>
                  <a:lnTo>
                    <a:pt x="381" y="2431"/>
                  </a:lnTo>
                  <a:lnTo>
                    <a:pt x="369" y="2416"/>
                  </a:lnTo>
                  <a:lnTo>
                    <a:pt x="354" y="2396"/>
                  </a:lnTo>
                  <a:lnTo>
                    <a:pt x="339" y="2373"/>
                  </a:lnTo>
                  <a:lnTo>
                    <a:pt x="323" y="2347"/>
                  </a:lnTo>
                  <a:lnTo>
                    <a:pt x="305" y="2317"/>
                  </a:lnTo>
                  <a:close/>
                  <a:moveTo>
                    <a:pt x="536" y="2705"/>
                  </a:moveTo>
                  <a:lnTo>
                    <a:pt x="518" y="2675"/>
                  </a:lnTo>
                  <a:lnTo>
                    <a:pt x="501" y="2646"/>
                  </a:lnTo>
                  <a:lnTo>
                    <a:pt x="487" y="2620"/>
                  </a:lnTo>
                  <a:lnTo>
                    <a:pt x="476" y="2596"/>
                  </a:lnTo>
                  <a:lnTo>
                    <a:pt x="466" y="2575"/>
                  </a:lnTo>
                  <a:lnTo>
                    <a:pt x="461" y="2559"/>
                  </a:lnTo>
                  <a:lnTo>
                    <a:pt x="458" y="2553"/>
                  </a:lnTo>
                  <a:lnTo>
                    <a:pt x="457" y="2548"/>
                  </a:lnTo>
                  <a:lnTo>
                    <a:pt x="457" y="2544"/>
                  </a:lnTo>
                  <a:lnTo>
                    <a:pt x="458" y="2542"/>
                  </a:lnTo>
                  <a:lnTo>
                    <a:pt x="461" y="2542"/>
                  </a:lnTo>
                  <a:lnTo>
                    <a:pt x="463" y="2543"/>
                  </a:lnTo>
                  <a:lnTo>
                    <a:pt x="466" y="2545"/>
                  </a:lnTo>
                  <a:lnTo>
                    <a:pt x="470" y="2550"/>
                  </a:lnTo>
                  <a:lnTo>
                    <a:pt x="481" y="2561"/>
                  </a:lnTo>
                  <a:lnTo>
                    <a:pt x="495" y="2577"/>
                  </a:lnTo>
                  <a:lnTo>
                    <a:pt x="510" y="2598"/>
                  </a:lnTo>
                  <a:lnTo>
                    <a:pt x="526" y="2623"/>
                  </a:lnTo>
                  <a:lnTo>
                    <a:pt x="544" y="2650"/>
                  </a:lnTo>
                  <a:lnTo>
                    <a:pt x="562" y="2680"/>
                  </a:lnTo>
                  <a:lnTo>
                    <a:pt x="581" y="2711"/>
                  </a:lnTo>
                  <a:lnTo>
                    <a:pt x="598" y="2740"/>
                  </a:lnTo>
                  <a:lnTo>
                    <a:pt x="612" y="2767"/>
                  </a:lnTo>
                  <a:lnTo>
                    <a:pt x="624" y="2791"/>
                  </a:lnTo>
                  <a:lnTo>
                    <a:pt x="633" y="2810"/>
                  </a:lnTo>
                  <a:lnTo>
                    <a:pt x="639" y="2827"/>
                  </a:lnTo>
                  <a:lnTo>
                    <a:pt x="640" y="2833"/>
                  </a:lnTo>
                  <a:lnTo>
                    <a:pt x="641" y="2838"/>
                  </a:lnTo>
                  <a:lnTo>
                    <a:pt x="641" y="2841"/>
                  </a:lnTo>
                  <a:lnTo>
                    <a:pt x="640" y="2843"/>
                  </a:lnTo>
                  <a:lnTo>
                    <a:pt x="639" y="2844"/>
                  </a:lnTo>
                  <a:lnTo>
                    <a:pt x="636" y="2843"/>
                  </a:lnTo>
                  <a:lnTo>
                    <a:pt x="633" y="2841"/>
                  </a:lnTo>
                  <a:lnTo>
                    <a:pt x="628" y="2837"/>
                  </a:lnTo>
                  <a:lnTo>
                    <a:pt x="617" y="2825"/>
                  </a:lnTo>
                  <a:lnTo>
                    <a:pt x="604" y="2808"/>
                  </a:lnTo>
                  <a:lnTo>
                    <a:pt x="589" y="2787"/>
                  </a:lnTo>
                  <a:lnTo>
                    <a:pt x="572" y="2763"/>
                  </a:lnTo>
                  <a:lnTo>
                    <a:pt x="555" y="2736"/>
                  </a:lnTo>
                  <a:lnTo>
                    <a:pt x="536" y="2705"/>
                  </a:lnTo>
                  <a:close/>
                  <a:moveTo>
                    <a:pt x="198" y="1972"/>
                  </a:moveTo>
                  <a:lnTo>
                    <a:pt x="195" y="1972"/>
                  </a:lnTo>
                  <a:lnTo>
                    <a:pt x="193" y="1971"/>
                  </a:lnTo>
                  <a:lnTo>
                    <a:pt x="190" y="1969"/>
                  </a:lnTo>
                  <a:lnTo>
                    <a:pt x="187" y="1965"/>
                  </a:lnTo>
                  <a:lnTo>
                    <a:pt x="178" y="1956"/>
                  </a:lnTo>
                  <a:lnTo>
                    <a:pt x="167" y="1940"/>
                  </a:lnTo>
                  <a:lnTo>
                    <a:pt x="154" y="1923"/>
                  </a:lnTo>
                  <a:lnTo>
                    <a:pt x="140" y="1901"/>
                  </a:lnTo>
                  <a:lnTo>
                    <a:pt x="125" y="1877"/>
                  </a:lnTo>
                  <a:lnTo>
                    <a:pt x="109" y="1849"/>
                  </a:lnTo>
                  <a:lnTo>
                    <a:pt x="94" y="1823"/>
                  </a:lnTo>
                  <a:lnTo>
                    <a:pt x="80" y="1797"/>
                  </a:lnTo>
                  <a:lnTo>
                    <a:pt x="68" y="1774"/>
                  </a:lnTo>
                  <a:lnTo>
                    <a:pt x="60" y="1753"/>
                  </a:lnTo>
                  <a:lnTo>
                    <a:pt x="52" y="1734"/>
                  </a:lnTo>
                  <a:lnTo>
                    <a:pt x="46" y="1720"/>
                  </a:lnTo>
                  <a:lnTo>
                    <a:pt x="45" y="1714"/>
                  </a:lnTo>
                  <a:lnTo>
                    <a:pt x="44" y="1710"/>
                  </a:lnTo>
                  <a:lnTo>
                    <a:pt x="44" y="1707"/>
                  </a:lnTo>
                  <a:lnTo>
                    <a:pt x="45" y="1706"/>
                  </a:lnTo>
                  <a:lnTo>
                    <a:pt x="47" y="1704"/>
                  </a:lnTo>
                  <a:lnTo>
                    <a:pt x="50" y="1706"/>
                  </a:lnTo>
                  <a:lnTo>
                    <a:pt x="53" y="1708"/>
                  </a:lnTo>
                  <a:lnTo>
                    <a:pt x="56" y="1711"/>
                  </a:lnTo>
                  <a:lnTo>
                    <a:pt x="65" y="1722"/>
                  </a:lnTo>
                  <a:lnTo>
                    <a:pt x="76" y="1736"/>
                  </a:lnTo>
                  <a:lnTo>
                    <a:pt x="89" y="1755"/>
                  </a:lnTo>
                  <a:lnTo>
                    <a:pt x="103" y="1776"/>
                  </a:lnTo>
                  <a:lnTo>
                    <a:pt x="118" y="1800"/>
                  </a:lnTo>
                  <a:lnTo>
                    <a:pt x="133" y="1826"/>
                  </a:lnTo>
                  <a:lnTo>
                    <a:pt x="148" y="1854"/>
                  </a:lnTo>
                  <a:lnTo>
                    <a:pt x="163" y="1880"/>
                  </a:lnTo>
                  <a:lnTo>
                    <a:pt x="175" y="1903"/>
                  </a:lnTo>
                  <a:lnTo>
                    <a:pt x="184" y="1925"/>
                  </a:lnTo>
                  <a:lnTo>
                    <a:pt x="191" y="1942"/>
                  </a:lnTo>
                  <a:lnTo>
                    <a:pt x="197" y="1957"/>
                  </a:lnTo>
                  <a:lnTo>
                    <a:pt x="198" y="1962"/>
                  </a:lnTo>
                  <a:lnTo>
                    <a:pt x="199" y="1966"/>
                  </a:lnTo>
                  <a:lnTo>
                    <a:pt x="199" y="1970"/>
                  </a:lnTo>
                  <a:lnTo>
                    <a:pt x="198" y="1972"/>
                  </a:lnTo>
                  <a:close/>
                  <a:moveTo>
                    <a:pt x="315" y="2208"/>
                  </a:moveTo>
                  <a:lnTo>
                    <a:pt x="300" y="2179"/>
                  </a:lnTo>
                  <a:lnTo>
                    <a:pt x="284" y="2153"/>
                  </a:lnTo>
                  <a:lnTo>
                    <a:pt x="272" y="2128"/>
                  </a:lnTo>
                  <a:lnTo>
                    <a:pt x="261" y="2106"/>
                  </a:lnTo>
                  <a:lnTo>
                    <a:pt x="253" y="2087"/>
                  </a:lnTo>
                  <a:lnTo>
                    <a:pt x="248" y="2073"/>
                  </a:lnTo>
                  <a:lnTo>
                    <a:pt x="247" y="2067"/>
                  </a:lnTo>
                  <a:lnTo>
                    <a:pt x="246" y="2062"/>
                  </a:lnTo>
                  <a:lnTo>
                    <a:pt x="246" y="2059"/>
                  </a:lnTo>
                  <a:lnTo>
                    <a:pt x="247" y="2057"/>
                  </a:lnTo>
                  <a:lnTo>
                    <a:pt x="249" y="2056"/>
                  </a:lnTo>
                  <a:lnTo>
                    <a:pt x="251" y="2057"/>
                  </a:lnTo>
                  <a:lnTo>
                    <a:pt x="255" y="2060"/>
                  </a:lnTo>
                  <a:lnTo>
                    <a:pt x="258" y="2063"/>
                  </a:lnTo>
                  <a:lnTo>
                    <a:pt x="268" y="2074"/>
                  </a:lnTo>
                  <a:lnTo>
                    <a:pt x="280" y="2089"/>
                  </a:lnTo>
                  <a:lnTo>
                    <a:pt x="293" y="2108"/>
                  </a:lnTo>
                  <a:lnTo>
                    <a:pt x="308" y="2131"/>
                  </a:lnTo>
                  <a:lnTo>
                    <a:pt x="325" y="2156"/>
                  </a:lnTo>
                  <a:lnTo>
                    <a:pt x="341" y="2185"/>
                  </a:lnTo>
                  <a:lnTo>
                    <a:pt x="358" y="2212"/>
                  </a:lnTo>
                  <a:lnTo>
                    <a:pt x="372" y="2239"/>
                  </a:lnTo>
                  <a:lnTo>
                    <a:pt x="385" y="2264"/>
                  </a:lnTo>
                  <a:lnTo>
                    <a:pt x="395" y="2285"/>
                  </a:lnTo>
                  <a:lnTo>
                    <a:pt x="404" y="2304"/>
                  </a:lnTo>
                  <a:lnTo>
                    <a:pt x="408" y="2319"/>
                  </a:lnTo>
                  <a:lnTo>
                    <a:pt x="410" y="2325"/>
                  </a:lnTo>
                  <a:lnTo>
                    <a:pt x="410" y="2329"/>
                  </a:lnTo>
                  <a:lnTo>
                    <a:pt x="410" y="2333"/>
                  </a:lnTo>
                  <a:lnTo>
                    <a:pt x="410" y="2335"/>
                  </a:lnTo>
                  <a:lnTo>
                    <a:pt x="408" y="2336"/>
                  </a:lnTo>
                  <a:lnTo>
                    <a:pt x="406" y="2335"/>
                  </a:lnTo>
                  <a:lnTo>
                    <a:pt x="403" y="2333"/>
                  </a:lnTo>
                  <a:lnTo>
                    <a:pt x="398" y="2328"/>
                  </a:lnTo>
                  <a:lnTo>
                    <a:pt x="388" y="2318"/>
                  </a:lnTo>
                  <a:lnTo>
                    <a:pt x="377" y="2303"/>
                  </a:lnTo>
                  <a:lnTo>
                    <a:pt x="363" y="2283"/>
                  </a:lnTo>
                  <a:lnTo>
                    <a:pt x="348" y="2261"/>
                  </a:lnTo>
                  <a:lnTo>
                    <a:pt x="332" y="2236"/>
                  </a:lnTo>
                  <a:lnTo>
                    <a:pt x="315" y="2208"/>
                  </a:lnTo>
                  <a:close/>
                  <a:moveTo>
                    <a:pt x="536" y="2581"/>
                  </a:moveTo>
                  <a:lnTo>
                    <a:pt x="519" y="2552"/>
                  </a:lnTo>
                  <a:lnTo>
                    <a:pt x="503" y="2524"/>
                  </a:lnTo>
                  <a:lnTo>
                    <a:pt x="489" y="2498"/>
                  </a:lnTo>
                  <a:lnTo>
                    <a:pt x="478" y="2475"/>
                  </a:lnTo>
                  <a:lnTo>
                    <a:pt x="469" y="2455"/>
                  </a:lnTo>
                  <a:lnTo>
                    <a:pt x="464" y="2440"/>
                  </a:lnTo>
                  <a:lnTo>
                    <a:pt x="462" y="2433"/>
                  </a:lnTo>
                  <a:lnTo>
                    <a:pt x="462" y="2429"/>
                  </a:lnTo>
                  <a:lnTo>
                    <a:pt x="462" y="2426"/>
                  </a:lnTo>
                  <a:lnTo>
                    <a:pt x="463" y="2424"/>
                  </a:lnTo>
                  <a:lnTo>
                    <a:pt x="464" y="2424"/>
                  </a:lnTo>
                  <a:lnTo>
                    <a:pt x="467" y="2424"/>
                  </a:lnTo>
                  <a:lnTo>
                    <a:pt x="470" y="2427"/>
                  </a:lnTo>
                  <a:lnTo>
                    <a:pt x="475" y="2430"/>
                  </a:lnTo>
                  <a:lnTo>
                    <a:pt x="485" y="2441"/>
                  </a:lnTo>
                  <a:lnTo>
                    <a:pt x="498" y="2458"/>
                  </a:lnTo>
                  <a:lnTo>
                    <a:pt x="512" y="2477"/>
                  </a:lnTo>
                  <a:lnTo>
                    <a:pt x="529" y="2501"/>
                  </a:lnTo>
                  <a:lnTo>
                    <a:pt x="545" y="2528"/>
                  </a:lnTo>
                  <a:lnTo>
                    <a:pt x="564" y="2556"/>
                  </a:lnTo>
                  <a:lnTo>
                    <a:pt x="581" y="2586"/>
                  </a:lnTo>
                  <a:lnTo>
                    <a:pt x="596" y="2613"/>
                  </a:lnTo>
                  <a:lnTo>
                    <a:pt x="610" y="2639"/>
                  </a:lnTo>
                  <a:lnTo>
                    <a:pt x="621" y="2662"/>
                  </a:lnTo>
                  <a:lnTo>
                    <a:pt x="629" y="2681"/>
                  </a:lnTo>
                  <a:lnTo>
                    <a:pt x="635" y="2696"/>
                  </a:lnTo>
                  <a:lnTo>
                    <a:pt x="637" y="2703"/>
                  </a:lnTo>
                  <a:lnTo>
                    <a:pt x="638" y="2707"/>
                  </a:lnTo>
                  <a:lnTo>
                    <a:pt x="638" y="2711"/>
                  </a:lnTo>
                  <a:lnTo>
                    <a:pt x="637" y="2713"/>
                  </a:lnTo>
                  <a:lnTo>
                    <a:pt x="635" y="2713"/>
                  </a:lnTo>
                  <a:lnTo>
                    <a:pt x="633" y="2713"/>
                  </a:lnTo>
                  <a:lnTo>
                    <a:pt x="628" y="2711"/>
                  </a:lnTo>
                  <a:lnTo>
                    <a:pt x="625" y="2706"/>
                  </a:lnTo>
                  <a:lnTo>
                    <a:pt x="614" y="2695"/>
                  </a:lnTo>
                  <a:lnTo>
                    <a:pt x="602" y="2680"/>
                  </a:lnTo>
                  <a:lnTo>
                    <a:pt x="587" y="2660"/>
                  </a:lnTo>
                  <a:lnTo>
                    <a:pt x="571" y="2636"/>
                  </a:lnTo>
                  <a:lnTo>
                    <a:pt x="554" y="2610"/>
                  </a:lnTo>
                  <a:lnTo>
                    <a:pt x="536" y="2581"/>
                  </a:lnTo>
                  <a:close/>
                  <a:moveTo>
                    <a:pt x="225" y="1883"/>
                  </a:moveTo>
                  <a:lnTo>
                    <a:pt x="223" y="1883"/>
                  </a:lnTo>
                  <a:lnTo>
                    <a:pt x="221" y="1883"/>
                  </a:lnTo>
                  <a:lnTo>
                    <a:pt x="218" y="1881"/>
                  </a:lnTo>
                  <a:lnTo>
                    <a:pt x="214" y="1878"/>
                  </a:lnTo>
                  <a:lnTo>
                    <a:pt x="205" y="1868"/>
                  </a:lnTo>
                  <a:lnTo>
                    <a:pt x="194" y="1854"/>
                  </a:lnTo>
                  <a:lnTo>
                    <a:pt x="182" y="1836"/>
                  </a:lnTo>
                  <a:lnTo>
                    <a:pt x="169" y="1815"/>
                  </a:lnTo>
                  <a:lnTo>
                    <a:pt x="154" y="1792"/>
                  </a:lnTo>
                  <a:lnTo>
                    <a:pt x="140" y="1766"/>
                  </a:lnTo>
                  <a:lnTo>
                    <a:pt x="125" y="1741"/>
                  </a:lnTo>
                  <a:lnTo>
                    <a:pt x="112" y="1715"/>
                  </a:lnTo>
                  <a:lnTo>
                    <a:pt x="101" y="1692"/>
                  </a:lnTo>
                  <a:lnTo>
                    <a:pt x="91" y="1673"/>
                  </a:lnTo>
                  <a:lnTo>
                    <a:pt x="85" y="1655"/>
                  </a:lnTo>
                  <a:lnTo>
                    <a:pt x="80" y="1641"/>
                  </a:lnTo>
                  <a:lnTo>
                    <a:pt x="79" y="1635"/>
                  </a:lnTo>
                  <a:lnTo>
                    <a:pt x="78" y="1632"/>
                  </a:lnTo>
                  <a:lnTo>
                    <a:pt x="78" y="1629"/>
                  </a:lnTo>
                  <a:lnTo>
                    <a:pt x="79" y="1627"/>
                  </a:lnTo>
                  <a:lnTo>
                    <a:pt x="81" y="1627"/>
                  </a:lnTo>
                  <a:lnTo>
                    <a:pt x="84" y="1627"/>
                  </a:lnTo>
                  <a:lnTo>
                    <a:pt x="86" y="1629"/>
                  </a:lnTo>
                  <a:lnTo>
                    <a:pt x="90" y="1632"/>
                  </a:lnTo>
                  <a:lnTo>
                    <a:pt x="99" y="1642"/>
                  </a:lnTo>
                  <a:lnTo>
                    <a:pt x="109" y="1656"/>
                  </a:lnTo>
                  <a:lnTo>
                    <a:pt x="122" y="1674"/>
                  </a:lnTo>
                  <a:lnTo>
                    <a:pt x="135" y="1695"/>
                  </a:lnTo>
                  <a:lnTo>
                    <a:pt x="149" y="1718"/>
                  </a:lnTo>
                  <a:lnTo>
                    <a:pt x="165" y="1743"/>
                  </a:lnTo>
                  <a:lnTo>
                    <a:pt x="179" y="1769"/>
                  </a:lnTo>
                  <a:lnTo>
                    <a:pt x="192" y="1794"/>
                  </a:lnTo>
                  <a:lnTo>
                    <a:pt x="203" y="1817"/>
                  </a:lnTo>
                  <a:lnTo>
                    <a:pt x="212" y="1837"/>
                  </a:lnTo>
                  <a:lnTo>
                    <a:pt x="220" y="1855"/>
                  </a:lnTo>
                  <a:lnTo>
                    <a:pt x="224" y="1869"/>
                  </a:lnTo>
                  <a:lnTo>
                    <a:pt x="225" y="1873"/>
                  </a:lnTo>
                  <a:lnTo>
                    <a:pt x="226" y="1878"/>
                  </a:lnTo>
                  <a:lnTo>
                    <a:pt x="226" y="1881"/>
                  </a:lnTo>
                  <a:lnTo>
                    <a:pt x="225" y="1883"/>
                  </a:lnTo>
                  <a:close/>
                  <a:moveTo>
                    <a:pt x="428" y="2232"/>
                  </a:moveTo>
                  <a:lnTo>
                    <a:pt x="426" y="2233"/>
                  </a:lnTo>
                  <a:lnTo>
                    <a:pt x="423" y="2232"/>
                  </a:lnTo>
                  <a:lnTo>
                    <a:pt x="420" y="2230"/>
                  </a:lnTo>
                  <a:lnTo>
                    <a:pt x="417" y="2226"/>
                  </a:lnTo>
                  <a:lnTo>
                    <a:pt x="407" y="2215"/>
                  </a:lnTo>
                  <a:lnTo>
                    <a:pt x="396" y="2201"/>
                  </a:lnTo>
                  <a:lnTo>
                    <a:pt x="383" y="2183"/>
                  </a:lnTo>
                  <a:lnTo>
                    <a:pt x="369" y="2162"/>
                  </a:lnTo>
                  <a:lnTo>
                    <a:pt x="353" y="2136"/>
                  </a:lnTo>
                  <a:lnTo>
                    <a:pt x="337" y="2110"/>
                  </a:lnTo>
                  <a:lnTo>
                    <a:pt x="321" y="2083"/>
                  </a:lnTo>
                  <a:lnTo>
                    <a:pt x="307" y="2057"/>
                  </a:lnTo>
                  <a:lnTo>
                    <a:pt x="295" y="2033"/>
                  </a:lnTo>
                  <a:lnTo>
                    <a:pt x="285" y="2013"/>
                  </a:lnTo>
                  <a:lnTo>
                    <a:pt x="278" y="1994"/>
                  </a:lnTo>
                  <a:lnTo>
                    <a:pt x="273" y="1980"/>
                  </a:lnTo>
                  <a:lnTo>
                    <a:pt x="271" y="1974"/>
                  </a:lnTo>
                  <a:lnTo>
                    <a:pt x="271" y="1970"/>
                  </a:lnTo>
                  <a:lnTo>
                    <a:pt x="271" y="1966"/>
                  </a:lnTo>
                  <a:lnTo>
                    <a:pt x="272" y="1965"/>
                  </a:lnTo>
                  <a:lnTo>
                    <a:pt x="273" y="1964"/>
                  </a:lnTo>
                  <a:lnTo>
                    <a:pt x="276" y="1965"/>
                  </a:lnTo>
                  <a:lnTo>
                    <a:pt x="280" y="1968"/>
                  </a:lnTo>
                  <a:lnTo>
                    <a:pt x="283" y="1971"/>
                  </a:lnTo>
                  <a:lnTo>
                    <a:pt x="293" y="1981"/>
                  </a:lnTo>
                  <a:lnTo>
                    <a:pt x="304" y="1995"/>
                  </a:lnTo>
                  <a:lnTo>
                    <a:pt x="317" y="2014"/>
                  </a:lnTo>
                  <a:lnTo>
                    <a:pt x="331" y="2036"/>
                  </a:lnTo>
                  <a:lnTo>
                    <a:pt x="347" y="2060"/>
                  </a:lnTo>
                  <a:lnTo>
                    <a:pt x="362" y="2086"/>
                  </a:lnTo>
                  <a:lnTo>
                    <a:pt x="378" y="2113"/>
                  </a:lnTo>
                  <a:lnTo>
                    <a:pt x="392" y="2140"/>
                  </a:lnTo>
                  <a:lnTo>
                    <a:pt x="404" y="2163"/>
                  </a:lnTo>
                  <a:lnTo>
                    <a:pt x="413" y="2185"/>
                  </a:lnTo>
                  <a:lnTo>
                    <a:pt x="421" y="2202"/>
                  </a:lnTo>
                  <a:lnTo>
                    <a:pt x="427" y="2216"/>
                  </a:lnTo>
                  <a:lnTo>
                    <a:pt x="428" y="2222"/>
                  </a:lnTo>
                  <a:lnTo>
                    <a:pt x="429" y="2226"/>
                  </a:lnTo>
                  <a:lnTo>
                    <a:pt x="429" y="2230"/>
                  </a:lnTo>
                  <a:lnTo>
                    <a:pt x="428" y="2232"/>
                  </a:lnTo>
                  <a:close/>
                  <a:moveTo>
                    <a:pt x="548" y="2470"/>
                  </a:moveTo>
                  <a:lnTo>
                    <a:pt x="532" y="2441"/>
                  </a:lnTo>
                  <a:lnTo>
                    <a:pt x="516" y="2414"/>
                  </a:lnTo>
                  <a:lnTo>
                    <a:pt x="503" y="2390"/>
                  </a:lnTo>
                  <a:lnTo>
                    <a:pt x="492" y="2367"/>
                  </a:lnTo>
                  <a:lnTo>
                    <a:pt x="485" y="2348"/>
                  </a:lnTo>
                  <a:lnTo>
                    <a:pt x="479" y="2334"/>
                  </a:lnTo>
                  <a:lnTo>
                    <a:pt x="478" y="2327"/>
                  </a:lnTo>
                  <a:lnTo>
                    <a:pt x="477" y="2323"/>
                  </a:lnTo>
                  <a:lnTo>
                    <a:pt x="477" y="2319"/>
                  </a:lnTo>
                  <a:lnTo>
                    <a:pt x="478" y="2317"/>
                  </a:lnTo>
                  <a:lnTo>
                    <a:pt x="480" y="2317"/>
                  </a:lnTo>
                  <a:lnTo>
                    <a:pt x="482" y="2317"/>
                  </a:lnTo>
                  <a:lnTo>
                    <a:pt x="486" y="2321"/>
                  </a:lnTo>
                  <a:lnTo>
                    <a:pt x="490" y="2324"/>
                  </a:lnTo>
                  <a:lnTo>
                    <a:pt x="500" y="2334"/>
                  </a:lnTo>
                  <a:lnTo>
                    <a:pt x="512" y="2349"/>
                  </a:lnTo>
                  <a:lnTo>
                    <a:pt x="526" y="2369"/>
                  </a:lnTo>
                  <a:lnTo>
                    <a:pt x="542" y="2391"/>
                  </a:lnTo>
                  <a:lnTo>
                    <a:pt x="558" y="2417"/>
                  </a:lnTo>
                  <a:lnTo>
                    <a:pt x="575" y="2444"/>
                  </a:lnTo>
                  <a:lnTo>
                    <a:pt x="591" y="2473"/>
                  </a:lnTo>
                  <a:lnTo>
                    <a:pt x="606" y="2499"/>
                  </a:lnTo>
                  <a:lnTo>
                    <a:pt x="619" y="2524"/>
                  </a:lnTo>
                  <a:lnTo>
                    <a:pt x="630" y="2546"/>
                  </a:lnTo>
                  <a:lnTo>
                    <a:pt x="638" y="2565"/>
                  </a:lnTo>
                  <a:lnTo>
                    <a:pt x="644" y="2580"/>
                  </a:lnTo>
                  <a:lnTo>
                    <a:pt x="646" y="2586"/>
                  </a:lnTo>
                  <a:lnTo>
                    <a:pt x="646" y="2591"/>
                  </a:lnTo>
                  <a:lnTo>
                    <a:pt x="646" y="2595"/>
                  </a:lnTo>
                  <a:lnTo>
                    <a:pt x="645" y="2596"/>
                  </a:lnTo>
                  <a:lnTo>
                    <a:pt x="644" y="2597"/>
                  </a:lnTo>
                  <a:lnTo>
                    <a:pt x="640" y="2596"/>
                  </a:lnTo>
                  <a:lnTo>
                    <a:pt x="637" y="2593"/>
                  </a:lnTo>
                  <a:lnTo>
                    <a:pt x="634" y="2590"/>
                  </a:lnTo>
                  <a:lnTo>
                    <a:pt x="623" y="2579"/>
                  </a:lnTo>
                  <a:lnTo>
                    <a:pt x="611" y="2564"/>
                  </a:lnTo>
                  <a:lnTo>
                    <a:pt x="596" y="2545"/>
                  </a:lnTo>
                  <a:lnTo>
                    <a:pt x="581" y="2522"/>
                  </a:lnTo>
                  <a:lnTo>
                    <a:pt x="565" y="2497"/>
                  </a:lnTo>
                  <a:lnTo>
                    <a:pt x="548" y="2470"/>
                  </a:lnTo>
                  <a:close/>
                  <a:moveTo>
                    <a:pt x="262" y="1805"/>
                  </a:moveTo>
                  <a:lnTo>
                    <a:pt x="261" y="1805"/>
                  </a:lnTo>
                  <a:lnTo>
                    <a:pt x="259" y="1805"/>
                  </a:lnTo>
                  <a:lnTo>
                    <a:pt x="256" y="1803"/>
                  </a:lnTo>
                  <a:lnTo>
                    <a:pt x="252" y="1800"/>
                  </a:lnTo>
                  <a:lnTo>
                    <a:pt x="244" y="1790"/>
                  </a:lnTo>
                  <a:lnTo>
                    <a:pt x="234" y="1777"/>
                  </a:lnTo>
                  <a:lnTo>
                    <a:pt x="222" y="1760"/>
                  </a:lnTo>
                  <a:lnTo>
                    <a:pt x="209" y="1741"/>
                  </a:lnTo>
                  <a:lnTo>
                    <a:pt x="194" y="1718"/>
                  </a:lnTo>
                  <a:lnTo>
                    <a:pt x="180" y="1694"/>
                  </a:lnTo>
                  <a:lnTo>
                    <a:pt x="167" y="1668"/>
                  </a:lnTo>
                  <a:lnTo>
                    <a:pt x="154" y="1644"/>
                  </a:lnTo>
                  <a:lnTo>
                    <a:pt x="144" y="1623"/>
                  </a:lnTo>
                  <a:lnTo>
                    <a:pt x="135" y="1604"/>
                  </a:lnTo>
                  <a:lnTo>
                    <a:pt x="129" y="1587"/>
                  </a:lnTo>
                  <a:lnTo>
                    <a:pt x="124" y="1573"/>
                  </a:lnTo>
                  <a:lnTo>
                    <a:pt x="123" y="1569"/>
                  </a:lnTo>
                  <a:lnTo>
                    <a:pt x="122" y="1564"/>
                  </a:lnTo>
                  <a:lnTo>
                    <a:pt x="123" y="1561"/>
                  </a:lnTo>
                  <a:lnTo>
                    <a:pt x="123" y="1560"/>
                  </a:lnTo>
                  <a:lnTo>
                    <a:pt x="125" y="1559"/>
                  </a:lnTo>
                  <a:lnTo>
                    <a:pt x="127" y="1560"/>
                  </a:lnTo>
                  <a:lnTo>
                    <a:pt x="131" y="1562"/>
                  </a:lnTo>
                  <a:lnTo>
                    <a:pt x="134" y="1564"/>
                  </a:lnTo>
                  <a:lnTo>
                    <a:pt x="142" y="1574"/>
                  </a:lnTo>
                  <a:lnTo>
                    <a:pt x="153" y="1587"/>
                  </a:lnTo>
                  <a:lnTo>
                    <a:pt x="165" y="1605"/>
                  </a:lnTo>
                  <a:lnTo>
                    <a:pt x="177" y="1624"/>
                  </a:lnTo>
                  <a:lnTo>
                    <a:pt x="191" y="1646"/>
                  </a:lnTo>
                  <a:lnTo>
                    <a:pt x="205" y="1671"/>
                  </a:lnTo>
                  <a:lnTo>
                    <a:pt x="220" y="1696"/>
                  </a:lnTo>
                  <a:lnTo>
                    <a:pt x="232" y="1720"/>
                  </a:lnTo>
                  <a:lnTo>
                    <a:pt x="243" y="1742"/>
                  </a:lnTo>
                  <a:lnTo>
                    <a:pt x="251" y="1761"/>
                  </a:lnTo>
                  <a:lnTo>
                    <a:pt x="258" y="1778"/>
                  </a:lnTo>
                  <a:lnTo>
                    <a:pt x="262" y="1791"/>
                  </a:lnTo>
                  <a:lnTo>
                    <a:pt x="263" y="1797"/>
                  </a:lnTo>
                  <a:lnTo>
                    <a:pt x="263" y="1800"/>
                  </a:lnTo>
                  <a:lnTo>
                    <a:pt x="263" y="1803"/>
                  </a:lnTo>
                  <a:lnTo>
                    <a:pt x="262" y="1805"/>
                  </a:lnTo>
                  <a:close/>
                  <a:moveTo>
                    <a:pt x="457" y="2141"/>
                  </a:moveTo>
                  <a:lnTo>
                    <a:pt x="455" y="2142"/>
                  </a:lnTo>
                  <a:lnTo>
                    <a:pt x="453" y="2141"/>
                  </a:lnTo>
                  <a:lnTo>
                    <a:pt x="450" y="2139"/>
                  </a:lnTo>
                  <a:lnTo>
                    <a:pt x="446" y="2135"/>
                  </a:lnTo>
                  <a:lnTo>
                    <a:pt x="436" y="2125"/>
                  </a:lnTo>
                  <a:lnTo>
                    <a:pt x="426" y="2112"/>
                  </a:lnTo>
                  <a:lnTo>
                    <a:pt x="413" y="2095"/>
                  </a:lnTo>
                  <a:lnTo>
                    <a:pt x="399" y="2074"/>
                  </a:lnTo>
                  <a:lnTo>
                    <a:pt x="384" y="2050"/>
                  </a:lnTo>
                  <a:lnTo>
                    <a:pt x="369" y="2025"/>
                  </a:lnTo>
                  <a:lnTo>
                    <a:pt x="354" y="1998"/>
                  </a:lnTo>
                  <a:lnTo>
                    <a:pt x="341" y="1973"/>
                  </a:lnTo>
                  <a:lnTo>
                    <a:pt x="330" y="1950"/>
                  </a:lnTo>
                  <a:lnTo>
                    <a:pt x="320" y="1930"/>
                  </a:lnTo>
                  <a:lnTo>
                    <a:pt x="313" y="1913"/>
                  </a:lnTo>
                  <a:lnTo>
                    <a:pt x="308" y="1899"/>
                  </a:lnTo>
                  <a:lnTo>
                    <a:pt x="307" y="1893"/>
                  </a:lnTo>
                  <a:lnTo>
                    <a:pt x="306" y="1889"/>
                  </a:lnTo>
                  <a:lnTo>
                    <a:pt x="307" y="1885"/>
                  </a:lnTo>
                  <a:lnTo>
                    <a:pt x="307" y="1884"/>
                  </a:lnTo>
                  <a:lnTo>
                    <a:pt x="309" y="1883"/>
                  </a:lnTo>
                  <a:lnTo>
                    <a:pt x="312" y="1884"/>
                  </a:lnTo>
                  <a:lnTo>
                    <a:pt x="315" y="1886"/>
                  </a:lnTo>
                  <a:lnTo>
                    <a:pt x="318" y="1889"/>
                  </a:lnTo>
                  <a:lnTo>
                    <a:pt x="328" y="1899"/>
                  </a:lnTo>
                  <a:lnTo>
                    <a:pt x="339" y="1913"/>
                  </a:lnTo>
                  <a:lnTo>
                    <a:pt x="351" y="1930"/>
                  </a:lnTo>
                  <a:lnTo>
                    <a:pt x="365" y="1951"/>
                  </a:lnTo>
                  <a:lnTo>
                    <a:pt x="379" y="1974"/>
                  </a:lnTo>
                  <a:lnTo>
                    <a:pt x="395" y="2000"/>
                  </a:lnTo>
                  <a:lnTo>
                    <a:pt x="410" y="2027"/>
                  </a:lnTo>
                  <a:lnTo>
                    <a:pt x="423" y="2051"/>
                  </a:lnTo>
                  <a:lnTo>
                    <a:pt x="434" y="2074"/>
                  </a:lnTo>
                  <a:lnTo>
                    <a:pt x="444" y="2095"/>
                  </a:lnTo>
                  <a:lnTo>
                    <a:pt x="452" y="2112"/>
                  </a:lnTo>
                  <a:lnTo>
                    <a:pt x="456" y="2126"/>
                  </a:lnTo>
                  <a:lnTo>
                    <a:pt x="457" y="2131"/>
                  </a:lnTo>
                  <a:lnTo>
                    <a:pt x="458" y="2135"/>
                  </a:lnTo>
                  <a:lnTo>
                    <a:pt x="458" y="2139"/>
                  </a:lnTo>
                  <a:lnTo>
                    <a:pt x="457" y="2141"/>
                  </a:lnTo>
                  <a:close/>
                  <a:moveTo>
                    <a:pt x="664" y="2490"/>
                  </a:moveTo>
                  <a:lnTo>
                    <a:pt x="663" y="2491"/>
                  </a:lnTo>
                  <a:lnTo>
                    <a:pt x="660" y="2490"/>
                  </a:lnTo>
                  <a:lnTo>
                    <a:pt x="657" y="2488"/>
                  </a:lnTo>
                  <a:lnTo>
                    <a:pt x="653" y="2485"/>
                  </a:lnTo>
                  <a:lnTo>
                    <a:pt x="644" y="2475"/>
                  </a:lnTo>
                  <a:lnTo>
                    <a:pt x="632" y="2460"/>
                  </a:lnTo>
                  <a:lnTo>
                    <a:pt x="618" y="2442"/>
                  </a:lnTo>
                  <a:lnTo>
                    <a:pt x="603" y="2420"/>
                  </a:lnTo>
                  <a:lnTo>
                    <a:pt x="588" y="2396"/>
                  </a:lnTo>
                  <a:lnTo>
                    <a:pt x="571" y="2369"/>
                  </a:lnTo>
                  <a:lnTo>
                    <a:pt x="555" y="2341"/>
                  </a:lnTo>
                  <a:lnTo>
                    <a:pt x="541" y="2316"/>
                  </a:lnTo>
                  <a:lnTo>
                    <a:pt x="529" y="2292"/>
                  </a:lnTo>
                  <a:lnTo>
                    <a:pt x="519" y="2271"/>
                  </a:lnTo>
                  <a:lnTo>
                    <a:pt x="511" y="2253"/>
                  </a:lnTo>
                  <a:lnTo>
                    <a:pt x="506" y="2238"/>
                  </a:lnTo>
                  <a:lnTo>
                    <a:pt x="504" y="2233"/>
                  </a:lnTo>
                  <a:lnTo>
                    <a:pt x="504" y="2228"/>
                  </a:lnTo>
                  <a:lnTo>
                    <a:pt x="504" y="2225"/>
                  </a:lnTo>
                  <a:lnTo>
                    <a:pt x="506" y="2223"/>
                  </a:lnTo>
                  <a:lnTo>
                    <a:pt x="507" y="2222"/>
                  </a:lnTo>
                  <a:lnTo>
                    <a:pt x="510" y="2223"/>
                  </a:lnTo>
                  <a:lnTo>
                    <a:pt x="513" y="2225"/>
                  </a:lnTo>
                  <a:lnTo>
                    <a:pt x="516" y="2228"/>
                  </a:lnTo>
                  <a:lnTo>
                    <a:pt x="526" y="2238"/>
                  </a:lnTo>
                  <a:lnTo>
                    <a:pt x="538" y="2253"/>
                  </a:lnTo>
                  <a:lnTo>
                    <a:pt x="552" y="2271"/>
                  </a:lnTo>
                  <a:lnTo>
                    <a:pt x="566" y="2293"/>
                  </a:lnTo>
                  <a:lnTo>
                    <a:pt x="582" y="2317"/>
                  </a:lnTo>
                  <a:lnTo>
                    <a:pt x="598" y="2344"/>
                  </a:lnTo>
                  <a:lnTo>
                    <a:pt x="614" y="2371"/>
                  </a:lnTo>
                  <a:lnTo>
                    <a:pt x="628" y="2397"/>
                  </a:lnTo>
                  <a:lnTo>
                    <a:pt x="640" y="2421"/>
                  </a:lnTo>
                  <a:lnTo>
                    <a:pt x="651" y="2442"/>
                  </a:lnTo>
                  <a:lnTo>
                    <a:pt x="659" y="2461"/>
                  </a:lnTo>
                  <a:lnTo>
                    <a:pt x="663" y="2475"/>
                  </a:lnTo>
                  <a:lnTo>
                    <a:pt x="665" y="2481"/>
                  </a:lnTo>
                  <a:lnTo>
                    <a:pt x="665" y="2485"/>
                  </a:lnTo>
                  <a:lnTo>
                    <a:pt x="665" y="2488"/>
                  </a:lnTo>
                  <a:lnTo>
                    <a:pt x="664" y="2490"/>
                  </a:lnTo>
                  <a:close/>
                  <a:moveTo>
                    <a:pt x="137" y="1429"/>
                  </a:moveTo>
                  <a:lnTo>
                    <a:pt x="135" y="1430"/>
                  </a:lnTo>
                  <a:lnTo>
                    <a:pt x="133" y="1429"/>
                  </a:lnTo>
                  <a:lnTo>
                    <a:pt x="131" y="1428"/>
                  </a:lnTo>
                  <a:lnTo>
                    <a:pt x="127" y="1425"/>
                  </a:lnTo>
                  <a:lnTo>
                    <a:pt x="120" y="1416"/>
                  </a:lnTo>
                  <a:lnTo>
                    <a:pt x="110" y="1404"/>
                  </a:lnTo>
                  <a:lnTo>
                    <a:pt x="100" y="1389"/>
                  </a:lnTo>
                  <a:lnTo>
                    <a:pt x="88" y="1371"/>
                  </a:lnTo>
                  <a:lnTo>
                    <a:pt x="76" y="1350"/>
                  </a:lnTo>
                  <a:lnTo>
                    <a:pt x="63" y="1329"/>
                  </a:lnTo>
                  <a:lnTo>
                    <a:pt x="51" y="1306"/>
                  </a:lnTo>
                  <a:lnTo>
                    <a:pt x="40" y="1282"/>
                  </a:lnTo>
                  <a:lnTo>
                    <a:pt x="30" y="1263"/>
                  </a:lnTo>
                  <a:lnTo>
                    <a:pt x="22" y="1244"/>
                  </a:lnTo>
                  <a:lnTo>
                    <a:pt x="16" y="1229"/>
                  </a:lnTo>
                  <a:lnTo>
                    <a:pt x="12" y="1217"/>
                  </a:lnTo>
                  <a:lnTo>
                    <a:pt x="11" y="1212"/>
                  </a:lnTo>
                  <a:lnTo>
                    <a:pt x="11" y="1208"/>
                  </a:lnTo>
                  <a:lnTo>
                    <a:pt x="11" y="1206"/>
                  </a:lnTo>
                  <a:lnTo>
                    <a:pt x="12" y="1204"/>
                  </a:lnTo>
                  <a:lnTo>
                    <a:pt x="14" y="1204"/>
                  </a:lnTo>
                  <a:lnTo>
                    <a:pt x="16" y="1204"/>
                  </a:lnTo>
                  <a:lnTo>
                    <a:pt x="18" y="1206"/>
                  </a:lnTo>
                  <a:lnTo>
                    <a:pt x="21" y="1209"/>
                  </a:lnTo>
                  <a:lnTo>
                    <a:pt x="29" y="1217"/>
                  </a:lnTo>
                  <a:lnTo>
                    <a:pt x="39" y="1229"/>
                  </a:lnTo>
                  <a:lnTo>
                    <a:pt x="50" y="1244"/>
                  </a:lnTo>
                  <a:lnTo>
                    <a:pt x="61" y="1263"/>
                  </a:lnTo>
                  <a:lnTo>
                    <a:pt x="74" y="1284"/>
                  </a:lnTo>
                  <a:lnTo>
                    <a:pt x="87" y="1306"/>
                  </a:lnTo>
                  <a:lnTo>
                    <a:pt x="99" y="1329"/>
                  </a:lnTo>
                  <a:lnTo>
                    <a:pt x="110" y="1350"/>
                  </a:lnTo>
                  <a:lnTo>
                    <a:pt x="119" y="1371"/>
                  </a:lnTo>
                  <a:lnTo>
                    <a:pt x="127" y="1389"/>
                  </a:lnTo>
                  <a:lnTo>
                    <a:pt x="133" y="1404"/>
                  </a:lnTo>
                  <a:lnTo>
                    <a:pt x="136" y="1417"/>
                  </a:lnTo>
                  <a:lnTo>
                    <a:pt x="137" y="1422"/>
                  </a:lnTo>
                  <a:lnTo>
                    <a:pt x="138" y="1425"/>
                  </a:lnTo>
                  <a:lnTo>
                    <a:pt x="137" y="1428"/>
                  </a:lnTo>
                  <a:lnTo>
                    <a:pt x="137" y="1429"/>
                  </a:lnTo>
                  <a:close/>
                  <a:moveTo>
                    <a:pt x="310" y="1738"/>
                  </a:moveTo>
                  <a:lnTo>
                    <a:pt x="309" y="1738"/>
                  </a:lnTo>
                  <a:lnTo>
                    <a:pt x="307" y="1738"/>
                  </a:lnTo>
                  <a:lnTo>
                    <a:pt x="304" y="1736"/>
                  </a:lnTo>
                  <a:lnTo>
                    <a:pt x="301" y="1733"/>
                  </a:lnTo>
                  <a:lnTo>
                    <a:pt x="293" y="1724"/>
                  </a:lnTo>
                  <a:lnTo>
                    <a:pt x="283" y="1712"/>
                  </a:lnTo>
                  <a:lnTo>
                    <a:pt x="271" y="1696"/>
                  </a:lnTo>
                  <a:lnTo>
                    <a:pt x="259" y="1677"/>
                  </a:lnTo>
                  <a:lnTo>
                    <a:pt x="246" y="1655"/>
                  </a:lnTo>
                  <a:lnTo>
                    <a:pt x="232" y="1632"/>
                  </a:lnTo>
                  <a:lnTo>
                    <a:pt x="218" y="1608"/>
                  </a:lnTo>
                  <a:lnTo>
                    <a:pt x="206" y="1585"/>
                  </a:lnTo>
                  <a:lnTo>
                    <a:pt x="197" y="1564"/>
                  </a:lnTo>
                  <a:lnTo>
                    <a:pt x="188" y="1544"/>
                  </a:lnTo>
                  <a:lnTo>
                    <a:pt x="182" y="1529"/>
                  </a:lnTo>
                  <a:lnTo>
                    <a:pt x="178" y="1516"/>
                  </a:lnTo>
                  <a:lnTo>
                    <a:pt x="177" y="1510"/>
                  </a:lnTo>
                  <a:lnTo>
                    <a:pt x="176" y="1507"/>
                  </a:lnTo>
                  <a:lnTo>
                    <a:pt x="177" y="1504"/>
                  </a:lnTo>
                  <a:lnTo>
                    <a:pt x="178" y="1502"/>
                  </a:lnTo>
                  <a:lnTo>
                    <a:pt x="179" y="1502"/>
                  </a:lnTo>
                  <a:lnTo>
                    <a:pt x="181" y="1503"/>
                  </a:lnTo>
                  <a:lnTo>
                    <a:pt x="184" y="1504"/>
                  </a:lnTo>
                  <a:lnTo>
                    <a:pt x="188" y="1507"/>
                  </a:lnTo>
                  <a:lnTo>
                    <a:pt x="195" y="1516"/>
                  </a:lnTo>
                  <a:lnTo>
                    <a:pt x="205" y="1528"/>
                  </a:lnTo>
                  <a:lnTo>
                    <a:pt x="217" y="1544"/>
                  </a:lnTo>
                  <a:lnTo>
                    <a:pt x="229" y="1563"/>
                  </a:lnTo>
                  <a:lnTo>
                    <a:pt x="243" y="1585"/>
                  </a:lnTo>
                  <a:lnTo>
                    <a:pt x="257" y="1609"/>
                  </a:lnTo>
                  <a:lnTo>
                    <a:pt x="270" y="1633"/>
                  </a:lnTo>
                  <a:lnTo>
                    <a:pt x="282" y="1656"/>
                  </a:lnTo>
                  <a:lnTo>
                    <a:pt x="292" y="1677"/>
                  </a:lnTo>
                  <a:lnTo>
                    <a:pt x="300" y="1696"/>
                  </a:lnTo>
                  <a:lnTo>
                    <a:pt x="306" y="1712"/>
                  </a:lnTo>
                  <a:lnTo>
                    <a:pt x="310" y="1724"/>
                  </a:lnTo>
                  <a:lnTo>
                    <a:pt x="312" y="1730"/>
                  </a:lnTo>
                  <a:lnTo>
                    <a:pt x="312" y="1733"/>
                  </a:lnTo>
                  <a:lnTo>
                    <a:pt x="312" y="1736"/>
                  </a:lnTo>
                  <a:lnTo>
                    <a:pt x="310" y="1738"/>
                  </a:lnTo>
                  <a:close/>
                  <a:moveTo>
                    <a:pt x="497" y="2061"/>
                  </a:moveTo>
                  <a:lnTo>
                    <a:pt x="496" y="2061"/>
                  </a:lnTo>
                  <a:lnTo>
                    <a:pt x="492" y="2061"/>
                  </a:lnTo>
                  <a:lnTo>
                    <a:pt x="490" y="2059"/>
                  </a:lnTo>
                  <a:lnTo>
                    <a:pt x="486" y="2055"/>
                  </a:lnTo>
                  <a:lnTo>
                    <a:pt x="477" y="2046"/>
                  </a:lnTo>
                  <a:lnTo>
                    <a:pt x="467" y="2032"/>
                  </a:lnTo>
                  <a:lnTo>
                    <a:pt x="455" y="2016"/>
                  </a:lnTo>
                  <a:lnTo>
                    <a:pt x="441" y="1996"/>
                  </a:lnTo>
                  <a:lnTo>
                    <a:pt x="427" y="1973"/>
                  </a:lnTo>
                  <a:lnTo>
                    <a:pt x="412" y="1949"/>
                  </a:lnTo>
                  <a:lnTo>
                    <a:pt x="398" y="1924"/>
                  </a:lnTo>
                  <a:lnTo>
                    <a:pt x="386" y="1900"/>
                  </a:lnTo>
                  <a:lnTo>
                    <a:pt x="375" y="1878"/>
                  </a:lnTo>
                  <a:lnTo>
                    <a:pt x="366" y="1858"/>
                  </a:lnTo>
                  <a:lnTo>
                    <a:pt x="360" y="1842"/>
                  </a:lnTo>
                  <a:lnTo>
                    <a:pt x="355" y="1828"/>
                  </a:lnTo>
                  <a:lnTo>
                    <a:pt x="353" y="1823"/>
                  </a:lnTo>
                  <a:lnTo>
                    <a:pt x="353" y="1818"/>
                  </a:lnTo>
                  <a:lnTo>
                    <a:pt x="353" y="1816"/>
                  </a:lnTo>
                  <a:lnTo>
                    <a:pt x="354" y="1814"/>
                  </a:lnTo>
                  <a:lnTo>
                    <a:pt x="356" y="1813"/>
                  </a:lnTo>
                  <a:lnTo>
                    <a:pt x="359" y="1814"/>
                  </a:lnTo>
                  <a:lnTo>
                    <a:pt x="361" y="1816"/>
                  </a:lnTo>
                  <a:lnTo>
                    <a:pt x="365" y="1820"/>
                  </a:lnTo>
                  <a:lnTo>
                    <a:pt x="374" y="1828"/>
                  </a:lnTo>
                  <a:lnTo>
                    <a:pt x="384" y="1842"/>
                  </a:lnTo>
                  <a:lnTo>
                    <a:pt x="396" y="1858"/>
                  </a:lnTo>
                  <a:lnTo>
                    <a:pt x="410" y="1878"/>
                  </a:lnTo>
                  <a:lnTo>
                    <a:pt x="423" y="1901"/>
                  </a:lnTo>
                  <a:lnTo>
                    <a:pt x="439" y="1925"/>
                  </a:lnTo>
                  <a:lnTo>
                    <a:pt x="453" y="1950"/>
                  </a:lnTo>
                  <a:lnTo>
                    <a:pt x="465" y="1974"/>
                  </a:lnTo>
                  <a:lnTo>
                    <a:pt x="476" y="1996"/>
                  </a:lnTo>
                  <a:lnTo>
                    <a:pt x="485" y="2016"/>
                  </a:lnTo>
                  <a:lnTo>
                    <a:pt x="492" y="2033"/>
                  </a:lnTo>
                  <a:lnTo>
                    <a:pt x="497" y="2046"/>
                  </a:lnTo>
                  <a:lnTo>
                    <a:pt x="498" y="2052"/>
                  </a:lnTo>
                  <a:lnTo>
                    <a:pt x="498" y="2055"/>
                  </a:lnTo>
                  <a:lnTo>
                    <a:pt x="498" y="2059"/>
                  </a:lnTo>
                  <a:lnTo>
                    <a:pt x="497" y="2061"/>
                  </a:lnTo>
                  <a:close/>
                  <a:moveTo>
                    <a:pt x="203" y="1386"/>
                  </a:moveTo>
                  <a:lnTo>
                    <a:pt x="201" y="1386"/>
                  </a:lnTo>
                  <a:lnTo>
                    <a:pt x="199" y="1386"/>
                  </a:lnTo>
                  <a:lnTo>
                    <a:pt x="197" y="1383"/>
                  </a:lnTo>
                  <a:lnTo>
                    <a:pt x="193" y="1381"/>
                  </a:lnTo>
                  <a:lnTo>
                    <a:pt x="186" y="1373"/>
                  </a:lnTo>
                  <a:lnTo>
                    <a:pt x="177" y="1361"/>
                  </a:lnTo>
                  <a:lnTo>
                    <a:pt x="167" y="1347"/>
                  </a:lnTo>
                  <a:lnTo>
                    <a:pt x="155" y="1330"/>
                  </a:lnTo>
                  <a:lnTo>
                    <a:pt x="143" y="1310"/>
                  </a:lnTo>
                  <a:lnTo>
                    <a:pt x="131" y="1288"/>
                  </a:lnTo>
                  <a:lnTo>
                    <a:pt x="119" y="1266"/>
                  </a:lnTo>
                  <a:lnTo>
                    <a:pt x="109" y="1245"/>
                  </a:lnTo>
                  <a:lnTo>
                    <a:pt x="99" y="1226"/>
                  </a:lnTo>
                  <a:lnTo>
                    <a:pt x="92" y="1208"/>
                  </a:lnTo>
                  <a:lnTo>
                    <a:pt x="86" y="1193"/>
                  </a:lnTo>
                  <a:lnTo>
                    <a:pt x="83" y="1182"/>
                  </a:lnTo>
                  <a:lnTo>
                    <a:pt x="81" y="1176"/>
                  </a:lnTo>
                  <a:lnTo>
                    <a:pt x="81" y="1173"/>
                  </a:lnTo>
                  <a:lnTo>
                    <a:pt x="81" y="1170"/>
                  </a:lnTo>
                  <a:lnTo>
                    <a:pt x="83" y="1169"/>
                  </a:lnTo>
                  <a:lnTo>
                    <a:pt x="85" y="1167"/>
                  </a:lnTo>
                  <a:lnTo>
                    <a:pt x="86" y="1169"/>
                  </a:lnTo>
                  <a:lnTo>
                    <a:pt x="89" y="1170"/>
                  </a:lnTo>
                  <a:lnTo>
                    <a:pt x="92" y="1173"/>
                  </a:lnTo>
                  <a:lnTo>
                    <a:pt x="100" y="1181"/>
                  </a:lnTo>
                  <a:lnTo>
                    <a:pt x="109" y="1193"/>
                  </a:lnTo>
                  <a:lnTo>
                    <a:pt x="119" y="1207"/>
                  </a:lnTo>
                  <a:lnTo>
                    <a:pt x="131" y="1224"/>
                  </a:lnTo>
                  <a:lnTo>
                    <a:pt x="143" y="1244"/>
                  </a:lnTo>
                  <a:lnTo>
                    <a:pt x="155" y="1266"/>
                  </a:lnTo>
                  <a:lnTo>
                    <a:pt x="167" y="1288"/>
                  </a:lnTo>
                  <a:lnTo>
                    <a:pt x="177" y="1309"/>
                  </a:lnTo>
                  <a:lnTo>
                    <a:pt x="187" y="1329"/>
                  </a:lnTo>
                  <a:lnTo>
                    <a:pt x="193" y="1346"/>
                  </a:lnTo>
                  <a:lnTo>
                    <a:pt x="199" y="1360"/>
                  </a:lnTo>
                  <a:lnTo>
                    <a:pt x="203" y="1372"/>
                  </a:lnTo>
                  <a:lnTo>
                    <a:pt x="203" y="1377"/>
                  </a:lnTo>
                  <a:lnTo>
                    <a:pt x="204" y="1381"/>
                  </a:lnTo>
                  <a:lnTo>
                    <a:pt x="203" y="1383"/>
                  </a:lnTo>
                  <a:lnTo>
                    <a:pt x="203" y="1386"/>
                  </a:lnTo>
                  <a:close/>
                  <a:moveTo>
                    <a:pt x="370" y="1681"/>
                  </a:moveTo>
                  <a:lnTo>
                    <a:pt x="369" y="1683"/>
                  </a:lnTo>
                  <a:lnTo>
                    <a:pt x="366" y="1681"/>
                  </a:lnTo>
                  <a:lnTo>
                    <a:pt x="363" y="1680"/>
                  </a:lnTo>
                  <a:lnTo>
                    <a:pt x="360" y="1677"/>
                  </a:lnTo>
                  <a:lnTo>
                    <a:pt x="352" y="1668"/>
                  </a:lnTo>
                  <a:lnTo>
                    <a:pt x="342" y="1656"/>
                  </a:lnTo>
                  <a:lnTo>
                    <a:pt x="331" y="1641"/>
                  </a:lnTo>
                  <a:lnTo>
                    <a:pt x="319" y="1623"/>
                  </a:lnTo>
                  <a:lnTo>
                    <a:pt x="307" y="1603"/>
                  </a:lnTo>
                  <a:lnTo>
                    <a:pt x="294" y="1581"/>
                  </a:lnTo>
                  <a:lnTo>
                    <a:pt x="281" y="1557"/>
                  </a:lnTo>
                  <a:lnTo>
                    <a:pt x="270" y="1535"/>
                  </a:lnTo>
                  <a:lnTo>
                    <a:pt x="260" y="1515"/>
                  </a:lnTo>
                  <a:lnTo>
                    <a:pt x="251" y="1496"/>
                  </a:lnTo>
                  <a:lnTo>
                    <a:pt x="246" y="1481"/>
                  </a:lnTo>
                  <a:lnTo>
                    <a:pt x="241" y="1468"/>
                  </a:lnTo>
                  <a:lnTo>
                    <a:pt x="240" y="1463"/>
                  </a:lnTo>
                  <a:lnTo>
                    <a:pt x="240" y="1459"/>
                  </a:lnTo>
                  <a:lnTo>
                    <a:pt x="240" y="1457"/>
                  </a:lnTo>
                  <a:lnTo>
                    <a:pt x="241" y="1455"/>
                  </a:lnTo>
                  <a:lnTo>
                    <a:pt x="244" y="1455"/>
                  </a:lnTo>
                  <a:lnTo>
                    <a:pt x="246" y="1455"/>
                  </a:lnTo>
                  <a:lnTo>
                    <a:pt x="248" y="1457"/>
                  </a:lnTo>
                  <a:lnTo>
                    <a:pt x="251" y="1459"/>
                  </a:lnTo>
                  <a:lnTo>
                    <a:pt x="259" y="1468"/>
                  </a:lnTo>
                  <a:lnTo>
                    <a:pt x="269" y="1480"/>
                  </a:lnTo>
                  <a:lnTo>
                    <a:pt x="280" y="1495"/>
                  </a:lnTo>
                  <a:lnTo>
                    <a:pt x="292" y="1514"/>
                  </a:lnTo>
                  <a:lnTo>
                    <a:pt x="305" y="1535"/>
                  </a:lnTo>
                  <a:lnTo>
                    <a:pt x="318" y="1557"/>
                  </a:lnTo>
                  <a:lnTo>
                    <a:pt x="331" y="1580"/>
                  </a:lnTo>
                  <a:lnTo>
                    <a:pt x="342" y="1601"/>
                  </a:lnTo>
                  <a:lnTo>
                    <a:pt x="352" y="1622"/>
                  </a:lnTo>
                  <a:lnTo>
                    <a:pt x="360" y="1640"/>
                  </a:lnTo>
                  <a:lnTo>
                    <a:pt x="365" y="1656"/>
                  </a:lnTo>
                  <a:lnTo>
                    <a:pt x="370" y="1668"/>
                  </a:lnTo>
                  <a:lnTo>
                    <a:pt x="371" y="1673"/>
                  </a:lnTo>
                  <a:lnTo>
                    <a:pt x="371" y="1677"/>
                  </a:lnTo>
                  <a:lnTo>
                    <a:pt x="371" y="1679"/>
                  </a:lnTo>
                  <a:lnTo>
                    <a:pt x="370" y="1681"/>
                  </a:lnTo>
                  <a:close/>
                  <a:moveTo>
                    <a:pt x="548" y="1991"/>
                  </a:moveTo>
                  <a:lnTo>
                    <a:pt x="546" y="1992"/>
                  </a:lnTo>
                  <a:lnTo>
                    <a:pt x="544" y="1991"/>
                  </a:lnTo>
                  <a:lnTo>
                    <a:pt x="541" y="1988"/>
                  </a:lnTo>
                  <a:lnTo>
                    <a:pt x="537" y="1986"/>
                  </a:lnTo>
                  <a:lnTo>
                    <a:pt x="529" y="1977"/>
                  </a:lnTo>
                  <a:lnTo>
                    <a:pt x="519" y="1964"/>
                  </a:lnTo>
                  <a:lnTo>
                    <a:pt x="507" y="1949"/>
                  </a:lnTo>
                  <a:lnTo>
                    <a:pt x="495" y="1929"/>
                  </a:lnTo>
                  <a:lnTo>
                    <a:pt x="480" y="1908"/>
                  </a:lnTo>
                  <a:lnTo>
                    <a:pt x="466" y="1884"/>
                  </a:lnTo>
                  <a:lnTo>
                    <a:pt x="453" y="1860"/>
                  </a:lnTo>
                  <a:lnTo>
                    <a:pt x="441" y="1837"/>
                  </a:lnTo>
                  <a:lnTo>
                    <a:pt x="431" y="1816"/>
                  </a:lnTo>
                  <a:lnTo>
                    <a:pt x="422" y="1798"/>
                  </a:lnTo>
                  <a:lnTo>
                    <a:pt x="416" y="1781"/>
                  </a:lnTo>
                  <a:lnTo>
                    <a:pt x="411" y="1768"/>
                  </a:lnTo>
                  <a:lnTo>
                    <a:pt x="410" y="1763"/>
                  </a:lnTo>
                  <a:lnTo>
                    <a:pt x="410" y="1759"/>
                  </a:lnTo>
                  <a:lnTo>
                    <a:pt x="410" y="1756"/>
                  </a:lnTo>
                  <a:lnTo>
                    <a:pt x="411" y="1754"/>
                  </a:lnTo>
                  <a:lnTo>
                    <a:pt x="412" y="1754"/>
                  </a:lnTo>
                  <a:lnTo>
                    <a:pt x="416" y="1754"/>
                  </a:lnTo>
                  <a:lnTo>
                    <a:pt x="418" y="1756"/>
                  </a:lnTo>
                  <a:lnTo>
                    <a:pt x="421" y="1759"/>
                  </a:lnTo>
                  <a:lnTo>
                    <a:pt x="430" y="1768"/>
                  </a:lnTo>
                  <a:lnTo>
                    <a:pt x="440" y="1780"/>
                  </a:lnTo>
                  <a:lnTo>
                    <a:pt x="452" y="1797"/>
                  </a:lnTo>
                  <a:lnTo>
                    <a:pt x="465" y="1815"/>
                  </a:lnTo>
                  <a:lnTo>
                    <a:pt x="478" y="1837"/>
                  </a:lnTo>
                  <a:lnTo>
                    <a:pt x="492" y="1861"/>
                  </a:lnTo>
                  <a:lnTo>
                    <a:pt x="506" y="1885"/>
                  </a:lnTo>
                  <a:lnTo>
                    <a:pt x="518" y="1907"/>
                  </a:lnTo>
                  <a:lnTo>
                    <a:pt x="529" y="1929"/>
                  </a:lnTo>
                  <a:lnTo>
                    <a:pt x="537" y="1948"/>
                  </a:lnTo>
                  <a:lnTo>
                    <a:pt x="544" y="1964"/>
                  </a:lnTo>
                  <a:lnTo>
                    <a:pt x="547" y="1976"/>
                  </a:lnTo>
                  <a:lnTo>
                    <a:pt x="548" y="1982"/>
                  </a:lnTo>
                  <a:lnTo>
                    <a:pt x="549" y="1986"/>
                  </a:lnTo>
                  <a:lnTo>
                    <a:pt x="549" y="1988"/>
                  </a:lnTo>
                  <a:lnTo>
                    <a:pt x="548" y="1991"/>
                  </a:lnTo>
                  <a:close/>
                  <a:moveTo>
                    <a:pt x="129" y="1079"/>
                  </a:moveTo>
                  <a:lnTo>
                    <a:pt x="127" y="1079"/>
                  </a:lnTo>
                  <a:lnTo>
                    <a:pt x="125" y="1079"/>
                  </a:lnTo>
                  <a:lnTo>
                    <a:pt x="123" y="1076"/>
                  </a:lnTo>
                  <a:lnTo>
                    <a:pt x="120" y="1074"/>
                  </a:lnTo>
                  <a:lnTo>
                    <a:pt x="113" y="1067"/>
                  </a:lnTo>
                  <a:lnTo>
                    <a:pt x="104" y="1057"/>
                  </a:lnTo>
                  <a:lnTo>
                    <a:pt x="96" y="1042"/>
                  </a:lnTo>
                  <a:lnTo>
                    <a:pt x="85" y="1027"/>
                  </a:lnTo>
                  <a:lnTo>
                    <a:pt x="75" y="1008"/>
                  </a:lnTo>
                  <a:lnTo>
                    <a:pt x="63" y="989"/>
                  </a:lnTo>
                  <a:lnTo>
                    <a:pt x="53" y="969"/>
                  </a:lnTo>
                  <a:lnTo>
                    <a:pt x="43" y="949"/>
                  </a:lnTo>
                  <a:lnTo>
                    <a:pt x="34" y="932"/>
                  </a:lnTo>
                  <a:lnTo>
                    <a:pt x="28" y="915"/>
                  </a:lnTo>
                  <a:lnTo>
                    <a:pt x="23" y="902"/>
                  </a:lnTo>
                  <a:lnTo>
                    <a:pt x="20" y="891"/>
                  </a:lnTo>
                  <a:lnTo>
                    <a:pt x="19" y="887"/>
                  </a:lnTo>
                  <a:lnTo>
                    <a:pt x="19" y="884"/>
                  </a:lnTo>
                  <a:lnTo>
                    <a:pt x="19" y="880"/>
                  </a:lnTo>
                  <a:lnTo>
                    <a:pt x="20" y="879"/>
                  </a:lnTo>
                  <a:lnTo>
                    <a:pt x="22" y="878"/>
                  </a:lnTo>
                  <a:lnTo>
                    <a:pt x="23" y="879"/>
                  </a:lnTo>
                  <a:lnTo>
                    <a:pt x="27" y="880"/>
                  </a:lnTo>
                  <a:lnTo>
                    <a:pt x="29" y="882"/>
                  </a:lnTo>
                  <a:lnTo>
                    <a:pt x="35" y="890"/>
                  </a:lnTo>
                  <a:lnTo>
                    <a:pt x="44" y="901"/>
                  </a:lnTo>
                  <a:lnTo>
                    <a:pt x="53" y="914"/>
                  </a:lnTo>
                  <a:lnTo>
                    <a:pt x="64" y="931"/>
                  </a:lnTo>
                  <a:lnTo>
                    <a:pt x="75" y="948"/>
                  </a:lnTo>
                  <a:lnTo>
                    <a:pt x="86" y="969"/>
                  </a:lnTo>
                  <a:lnTo>
                    <a:pt x="97" y="989"/>
                  </a:lnTo>
                  <a:lnTo>
                    <a:pt x="106" y="1008"/>
                  </a:lnTo>
                  <a:lnTo>
                    <a:pt x="114" y="1026"/>
                  </a:lnTo>
                  <a:lnTo>
                    <a:pt x="121" y="1041"/>
                  </a:lnTo>
                  <a:lnTo>
                    <a:pt x="125" y="1056"/>
                  </a:lnTo>
                  <a:lnTo>
                    <a:pt x="129" y="1067"/>
                  </a:lnTo>
                  <a:lnTo>
                    <a:pt x="130" y="1071"/>
                  </a:lnTo>
                  <a:lnTo>
                    <a:pt x="130" y="1074"/>
                  </a:lnTo>
                  <a:lnTo>
                    <a:pt x="130" y="1076"/>
                  </a:lnTo>
                  <a:lnTo>
                    <a:pt x="129" y="1079"/>
                  </a:lnTo>
                  <a:close/>
                  <a:moveTo>
                    <a:pt x="279" y="1350"/>
                  </a:moveTo>
                  <a:lnTo>
                    <a:pt x="276" y="1350"/>
                  </a:lnTo>
                  <a:lnTo>
                    <a:pt x="275" y="1350"/>
                  </a:lnTo>
                  <a:lnTo>
                    <a:pt x="272" y="1348"/>
                  </a:lnTo>
                  <a:lnTo>
                    <a:pt x="269" y="1346"/>
                  </a:lnTo>
                  <a:lnTo>
                    <a:pt x="262" y="1338"/>
                  </a:lnTo>
                  <a:lnTo>
                    <a:pt x="253" y="1327"/>
                  </a:lnTo>
                  <a:lnTo>
                    <a:pt x="244" y="1313"/>
                  </a:lnTo>
                  <a:lnTo>
                    <a:pt x="233" y="1297"/>
                  </a:lnTo>
                  <a:lnTo>
                    <a:pt x="221" y="1278"/>
                  </a:lnTo>
                  <a:lnTo>
                    <a:pt x="210" y="1257"/>
                  </a:lnTo>
                  <a:lnTo>
                    <a:pt x="198" y="1236"/>
                  </a:lnTo>
                  <a:lnTo>
                    <a:pt x="188" y="1216"/>
                  </a:lnTo>
                  <a:lnTo>
                    <a:pt x="179" y="1197"/>
                  </a:lnTo>
                  <a:lnTo>
                    <a:pt x="172" y="1181"/>
                  </a:lnTo>
                  <a:lnTo>
                    <a:pt x="167" y="1166"/>
                  </a:lnTo>
                  <a:lnTo>
                    <a:pt x="164" y="1154"/>
                  </a:lnTo>
                  <a:lnTo>
                    <a:pt x="163" y="1150"/>
                  </a:lnTo>
                  <a:lnTo>
                    <a:pt x="163" y="1147"/>
                  </a:lnTo>
                  <a:lnTo>
                    <a:pt x="163" y="1144"/>
                  </a:lnTo>
                  <a:lnTo>
                    <a:pt x="164" y="1142"/>
                  </a:lnTo>
                  <a:lnTo>
                    <a:pt x="165" y="1141"/>
                  </a:lnTo>
                  <a:lnTo>
                    <a:pt x="167" y="1142"/>
                  </a:lnTo>
                  <a:lnTo>
                    <a:pt x="169" y="1143"/>
                  </a:lnTo>
                  <a:lnTo>
                    <a:pt x="172" y="1147"/>
                  </a:lnTo>
                  <a:lnTo>
                    <a:pt x="180" y="1154"/>
                  </a:lnTo>
                  <a:lnTo>
                    <a:pt x="189" y="1165"/>
                  </a:lnTo>
                  <a:lnTo>
                    <a:pt x="199" y="1179"/>
                  </a:lnTo>
                  <a:lnTo>
                    <a:pt x="210" y="1196"/>
                  </a:lnTo>
                  <a:lnTo>
                    <a:pt x="221" y="1215"/>
                  </a:lnTo>
                  <a:lnTo>
                    <a:pt x="233" y="1235"/>
                  </a:lnTo>
                  <a:lnTo>
                    <a:pt x="244" y="1256"/>
                  </a:lnTo>
                  <a:lnTo>
                    <a:pt x="255" y="1277"/>
                  </a:lnTo>
                  <a:lnTo>
                    <a:pt x="263" y="1296"/>
                  </a:lnTo>
                  <a:lnTo>
                    <a:pt x="270" y="1312"/>
                  </a:lnTo>
                  <a:lnTo>
                    <a:pt x="275" y="1326"/>
                  </a:lnTo>
                  <a:lnTo>
                    <a:pt x="279" y="1337"/>
                  </a:lnTo>
                  <a:lnTo>
                    <a:pt x="280" y="1342"/>
                  </a:lnTo>
                  <a:lnTo>
                    <a:pt x="280" y="1346"/>
                  </a:lnTo>
                  <a:lnTo>
                    <a:pt x="280" y="1348"/>
                  </a:lnTo>
                  <a:lnTo>
                    <a:pt x="279" y="1350"/>
                  </a:lnTo>
                  <a:close/>
                  <a:moveTo>
                    <a:pt x="439" y="1634"/>
                  </a:moveTo>
                  <a:lnTo>
                    <a:pt x="438" y="1634"/>
                  </a:lnTo>
                  <a:lnTo>
                    <a:pt x="435" y="1634"/>
                  </a:lnTo>
                  <a:lnTo>
                    <a:pt x="432" y="1633"/>
                  </a:lnTo>
                  <a:lnTo>
                    <a:pt x="429" y="1630"/>
                  </a:lnTo>
                  <a:lnTo>
                    <a:pt x="421" y="1622"/>
                  </a:lnTo>
                  <a:lnTo>
                    <a:pt x="411" y="1611"/>
                  </a:lnTo>
                  <a:lnTo>
                    <a:pt x="401" y="1596"/>
                  </a:lnTo>
                  <a:lnTo>
                    <a:pt x="389" y="1578"/>
                  </a:lnTo>
                  <a:lnTo>
                    <a:pt x="377" y="1559"/>
                  </a:lnTo>
                  <a:lnTo>
                    <a:pt x="364" y="1537"/>
                  </a:lnTo>
                  <a:lnTo>
                    <a:pt x="352" y="1515"/>
                  </a:lnTo>
                  <a:lnTo>
                    <a:pt x="342" y="1494"/>
                  </a:lnTo>
                  <a:lnTo>
                    <a:pt x="332" y="1474"/>
                  </a:lnTo>
                  <a:lnTo>
                    <a:pt x="325" y="1457"/>
                  </a:lnTo>
                  <a:lnTo>
                    <a:pt x="319" y="1441"/>
                  </a:lnTo>
                  <a:lnTo>
                    <a:pt x="316" y="1429"/>
                  </a:lnTo>
                  <a:lnTo>
                    <a:pt x="315" y="1425"/>
                  </a:lnTo>
                  <a:lnTo>
                    <a:pt x="315" y="1422"/>
                  </a:lnTo>
                  <a:lnTo>
                    <a:pt x="315" y="1418"/>
                  </a:lnTo>
                  <a:lnTo>
                    <a:pt x="316" y="1416"/>
                  </a:lnTo>
                  <a:lnTo>
                    <a:pt x="317" y="1416"/>
                  </a:lnTo>
                  <a:lnTo>
                    <a:pt x="319" y="1416"/>
                  </a:lnTo>
                  <a:lnTo>
                    <a:pt x="323" y="1418"/>
                  </a:lnTo>
                  <a:lnTo>
                    <a:pt x="326" y="1421"/>
                  </a:lnTo>
                  <a:lnTo>
                    <a:pt x="333" y="1429"/>
                  </a:lnTo>
                  <a:lnTo>
                    <a:pt x="342" y="1440"/>
                  </a:lnTo>
                  <a:lnTo>
                    <a:pt x="353" y="1456"/>
                  </a:lnTo>
                  <a:lnTo>
                    <a:pt x="365" y="1473"/>
                  </a:lnTo>
                  <a:lnTo>
                    <a:pt x="377" y="1493"/>
                  </a:lnTo>
                  <a:lnTo>
                    <a:pt x="389" y="1514"/>
                  </a:lnTo>
                  <a:lnTo>
                    <a:pt x="401" y="1537"/>
                  </a:lnTo>
                  <a:lnTo>
                    <a:pt x="412" y="1558"/>
                  </a:lnTo>
                  <a:lnTo>
                    <a:pt x="422" y="1577"/>
                  </a:lnTo>
                  <a:lnTo>
                    <a:pt x="430" y="1594"/>
                  </a:lnTo>
                  <a:lnTo>
                    <a:pt x="435" y="1609"/>
                  </a:lnTo>
                  <a:lnTo>
                    <a:pt x="439" y="1621"/>
                  </a:lnTo>
                  <a:lnTo>
                    <a:pt x="440" y="1626"/>
                  </a:lnTo>
                  <a:lnTo>
                    <a:pt x="440" y="1630"/>
                  </a:lnTo>
                  <a:lnTo>
                    <a:pt x="440" y="1632"/>
                  </a:lnTo>
                  <a:lnTo>
                    <a:pt x="439" y="1634"/>
                  </a:lnTo>
                  <a:close/>
                  <a:moveTo>
                    <a:pt x="610" y="1931"/>
                  </a:moveTo>
                  <a:lnTo>
                    <a:pt x="609" y="1931"/>
                  </a:lnTo>
                  <a:lnTo>
                    <a:pt x="605" y="1931"/>
                  </a:lnTo>
                  <a:lnTo>
                    <a:pt x="603" y="1929"/>
                  </a:lnTo>
                  <a:lnTo>
                    <a:pt x="600" y="1927"/>
                  </a:lnTo>
                  <a:lnTo>
                    <a:pt x="591" y="1918"/>
                  </a:lnTo>
                  <a:lnTo>
                    <a:pt x="581" y="1906"/>
                  </a:lnTo>
                  <a:lnTo>
                    <a:pt x="570" y="1891"/>
                  </a:lnTo>
                  <a:lnTo>
                    <a:pt x="558" y="1873"/>
                  </a:lnTo>
                  <a:lnTo>
                    <a:pt x="545" y="1852"/>
                  </a:lnTo>
                  <a:lnTo>
                    <a:pt x="531" y="1831"/>
                  </a:lnTo>
                  <a:lnTo>
                    <a:pt x="519" y="1806"/>
                  </a:lnTo>
                  <a:lnTo>
                    <a:pt x="507" y="1785"/>
                  </a:lnTo>
                  <a:lnTo>
                    <a:pt x="497" y="1765"/>
                  </a:lnTo>
                  <a:lnTo>
                    <a:pt x="488" y="1746"/>
                  </a:lnTo>
                  <a:lnTo>
                    <a:pt x="482" y="1730"/>
                  </a:lnTo>
                  <a:lnTo>
                    <a:pt x="478" y="1718"/>
                  </a:lnTo>
                  <a:lnTo>
                    <a:pt x="477" y="1712"/>
                  </a:lnTo>
                  <a:lnTo>
                    <a:pt x="477" y="1709"/>
                  </a:lnTo>
                  <a:lnTo>
                    <a:pt x="477" y="1706"/>
                  </a:lnTo>
                  <a:lnTo>
                    <a:pt x="478" y="1704"/>
                  </a:lnTo>
                  <a:lnTo>
                    <a:pt x="480" y="1703"/>
                  </a:lnTo>
                  <a:lnTo>
                    <a:pt x="482" y="1703"/>
                  </a:lnTo>
                  <a:lnTo>
                    <a:pt x="486" y="1706"/>
                  </a:lnTo>
                  <a:lnTo>
                    <a:pt x="489" y="1708"/>
                  </a:lnTo>
                  <a:lnTo>
                    <a:pt x="497" y="1717"/>
                  </a:lnTo>
                  <a:lnTo>
                    <a:pt x="507" y="1729"/>
                  </a:lnTo>
                  <a:lnTo>
                    <a:pt x="519" y="1744"/>
                  </a:lnTo>
                  <a:lnTo>
                    <a:pt x="531" y="1763"/>
                  </a:lnTo>
                  <a:lnTo>
                    <a:pt x="544" y="1783"/>
                  </a:lnTo>
                  <a:lnTo>
                    <a:pt x="557" y="1805"/>
                  </a:lnTo>
                  <a:lnTo>
                    <a:pt x="570" y="1829"/>
                  </a:lnTo>
                  <a:lnTo>
                    <a:pt x="582" y="1851"/>
                  </a:lnTo>
                  <a:lnTo>
                    <a:pt x="592" y="1871"/>
                  </a:lnTo>
                  <a:lnTo>
                    <a:pt x="600" y="1890"/>
                  </a:lnTo>
                  <a:lnTo>
                    <a:pt x="605" y="1905"/>
                  </a:lnTo>
                  <a:lnTo>
                    <a:pt x="610" y="1918"/>
                  </a:lnTo>
                  <a:lnTo>
                    <a:pt x="611" y="1923"/>
                  </a:lnTo>
                  <a:lnTo>
                    <a:pt x="611" y="1927"/>
                  </a:lnTo>
                  <a:lnTo>
                    <a:pt x="611" y="1929"/>
                  </a:lnTo>
                  <a:lnTo>
                    <a:pt x="610" y="1931"/>
                  </a:lnTo>
                  <a:close/>
                  <a:moveTo>
                    <a:pt x="220" y="1063"/>
                  </a:moveTo>
                  <a:lnTo>
                    <a:pt x="218" y="1063"/>
                  </a:lnTo>
                  <a:lnTo>
                    <a:pt x="216" y="1063"/>
                  </a:lnTo>
                  <a:lnTo>
                    <a:pt x="214" y="1062"/>
                  </a:lnTo>
                  <a:lnTo>
                    <a:pt x="212" y="1059"/>
                  </a:lnTo>
                  <a:lnTo>
                    <a:pt x="205" y="1052"/>
                  </a:lnTo>
                  <a:lnTo>
                    <a:pt x="197" y="1042"/>
                  </a:lnTo>
                  <a:lnTo>
                    <a:pt x="188" y="1029"/>
                  </a:lnTo>
                  <a:lnTo>
                    <a:pt x="178" y="1015"/>
                  </a:lnTo>
                  <a:lnTo>
                    <a:pt x="168" y="998"/>
                  </a:lnTo>
                  <a:lnTo>
                    <a:pt x="157" y="979"/>
                  </a:lnTo>
                  <a:lnTo>
                    <a:pt x="147" y="959"/>
                  </a:lnTo>
                  <a:lnTo>
                    <a:pt x="137" y="941"/>
                  </a:lnTo>
                  <a:lnTo>
                    <a:pt x="130" y="923"/>
                  </a:lnTo>
                  <a:lnTo>
                    <a:pt x="123" y="908"/>
                  </a:lnTo>
                  <a:lnTo>
                    <a:pt x="119" y="894"/>
                  </a:lnTo>
                  <a:lnTo>
                    <a:pt x="117" y="884"/>
                  </a:lnTo>
                  <a:lnTo>
                    <a:pt x="115" y="879"/>
                  </a:lnTo>
                  <a:lnTo>
                    <a:pt x="115" y="876"/>
                  </a:lnTo>
                  <a:lnTo>
                    <a:pt x="115" y="874"/>
                  </a:lnTo>
                  <a:lnTo>
                    <a:pt x="117" y="873"/>
                  </a:lnTo>
                  <a:lnTo>
                    <a:pt x="118" y="871"/>
                  </a:lnTo>
                  <a:lnTo>
                    <a:pt x="120" y="873"/>
                  </a:lnTo>
                  <a:lnTo>
                    <a:pt x="122" y="874"/>
                  </a:lnTo>
                  <a:lnTo>
                    <a:pt x="125" y="876"/>
                  </a:lnTo>
                  <a:lnTo>
                    <a:pt x="132" y="882"/>
                  </a:lnTo>
                  <a:lnTo>
                    <a:pt x="140" y="893"/>
                  </a:lnTo>
                  <a:lnTo>
                    <a:pt x="148" y="905"/>
                  </a:lnTo>
                  <a:lnTo>
                    <a:pt x="158" y="921"/>
                  </a:lnTo>
                  <a:lnTo>
                    <a:pt x="169" y="938"/>
                  </a:lnTo>
                  <a:lnTo>
                    <a:pt x="179" y="958"/>
                  </a:lnTo>
                  <a:lnTo>
                    <a:pt x="190" y="977"/>
                  </a:lnTo>
                  <a:lnTo>
                    <a:pt x="199" y="995"/>
                  </a:lnTo>
                  <a:lnTo>
                    <a:pt x="206" y="1013"/>
                  </a:lnTo>
                  <a:lnTo>
                    <a:pt x="213" y="1028"/>
                  </a:lnTo>
                  <a:lnTo>
                    <a:pt x="217" y="1041"/>
                  </a:lnTo>
                  <a:lnTo>
                    <a:pt x="221" y="1051"/>
                  </a:lnTo>
                  <a:lnTo>
                    <a:pt x="221" y="1056"/>
                  </a:lnTo>
                  <a:lnTo>
                    <a:pt x="221" y="1059"/>
                  </a:lnTo>
                  <a:lnTo>
                    <a:pt x="221" y="1061"/>
                  </a:lnTo>
                  <a:lnTo>
                    <a:pt x="220" y="1063"/>
                  </a:lnTo>
                  <a:close/>
                  <a:moveTo>
                    <a:pt x="364" y="1324"/>
                  </a:moveTo>
                  <a:lnTo>
                    <a:pt x="363" y="1324"/>
                  </a:lnTo>
                  <a:lnTo>
                    <a:pt x="361" y="1324"/>
                  </a:lnTo>
                  <a:lnTo>
                    <a:pt x="358" y="1322"/>
                  </a:lnTo>
                  <a:lnTo>
                    <a:pt x="355" y="1320"/>
                  </a:lnTo>
                  <a:lnTo>
                    <a:pt x="348" y="1313"/>
                  </a:lnTo>
                  <a:lnTo>
                    <a:pt x="340" y="1302"/>
                  </a:lnTo>
                  <a:lnTo>
                    <a:pt x="330" y="1289"/>
                  </a:lnTo>
                  <a:lnTo>
                    <a:pt x="319" y="1273"/>
                  </a:lnTo>
                  <a:lnTo>
                    <a:pt x="308" y="1255"/>
                  </a:lnTo>
                  <a:lnTo>
                    <a:pt x="297" y="1234"/>
                  </a:lnTo>
                  <a:lnTo>
                    <a:pt x="286" y="1215"/>
                  </a:lnTo>
                  <a:lnTo>
                    <a:pt x="276" y="1195"/>
                  </a:lnTo>
                  <a:lnTo>
                    <a:pt x="268" y="1177"/>
                  </a:lnTo>
                  <a:lnTo>
                    <a:pt x="261" y="1161"/>
                  </a:lnTo>
                  <a:lnTo>
                    <a:pt x="256" y="1148"/>
                  </a:lnTo>
                  <a:lnTo>
                    <a:pt x="253" y="1136"/>
                  </a:lnTo>
                  <a:lnTo>
                    <a:pt x="252" y="1131"/>
                  </a:lnTo>
                  <a:lnTo>
                    <a:pt x="252" y="1128"/>
                  </a:lnTo>
                  <a:lnTo>
                    <a:pt x="252" y="1126"/>
                  </a:lnTo>
                  <a:lnTo>
                    <a:pt x="253" y="1124"/>
                  </a:lnTo>
                  <a:lnTo>
                    <a:pt x="255" y="1124"/>
                  </a:lnTo>
                  <a:lnTo>
                    <a:pt x="257" y="1124"/>
                  </a:lnTo>
                  <a:lnTo>
                    <a:pt x="259" y="1125"/>
                  </a:lnTo>
                  <a:lnTo>
                    <a:pt x="262" y="1128"/>
                  </a:lnTo>
                  <a:lnTo>
                    <a:pt x="270" y="1135"/>
                  </a:lnTo>
                  <a:lnTo>
                    <a:pt x="278" y="1145"/>
                  </a:lnTo>
                  <a:lnTo>
                    <a:pt x="287" y="1159"/>
                  </a:lnTo>
                  <a:lnTo>
                    <a:pt x="298" y="1175"/>
                  </a:lnTo>
                  <a:lnTo>
                    <a:pt x="309" y="1193"/>
                  </a:lnTo>
                  <a:lnTo>
                    <a:pt x="320" y="1213"/>
                  </a:lnTo>
                  <a:lnTo>
                    <a:pt x="331" y="1233"/>
                  </a:lnTo>
                  <a:lnTo>
                    <a:pt x="341" y="1253"/>
                  </a:lnTo>
                  <a:lnTo>
                    <a:pt x="350" y="1270"/>
                  </a:lnTo>
                  <a:lnTo>
                    <a:pt x="356" y="1287"/>
                  </a:lnTo>
                  <a:lnTo>
                    <a:pt x="361" y="1301"/>
                  </a:lnTo>
                  <a:lnTo>
                    <a:pt x="364" y="1312"/>
                  </a:lnTo>
                  <a:lnTo>
                    <a:pt x="365" y="1316"/>
                  </a:lnTo>
                  <a:lnTo>
                    <a:pt x="365" y="1320"/>
                  </a:lnTo>
                  <a:lnTo>
                    <a:pt x="365" y="1322"/>
                  </a:lnTo>
                  <a:lnTo>
                    <a:pt x="364" y="1324"/>
                  </a:lnTo>
                  <a:close/>
                  <a:moveTo>
                    <a:pt x="518" y="1596"/>
                  </a:moveTo>
                  <a:lnTo>
                    <a:pt x="516" y="1597"/>
                  </a:lnTo>
                  <a:lnTo>
                    <a:pt x="514" y="1597"/>
                  </a:lnTo>
                  <a:lnTo>
                    <a:pt x="511" y="1595"/>
                  </a:lnTo>
                  <a:lnTo>
                    <a:pt x="509" y="1593"/>
                  </a:lnTo>
                  <a:lnTo>
                    <a:pt x="501" y="1585"/>
                  </a:lnTo>
                  <a:lnTo>
                    <a:pt x="491" y="1574"/>
                  </a:lnTo>
                  <a:lnTo>
                    <a:pt x="481" y="1560"/>
                  </a:lnTo>
                  <a:lnTo>
                    <a:pt x="470" y="1543"/>
                  </a:lnTo>
                  <a:lnTo>
                    <a:pt x="458" y="1525"/>
                  </a:lnTo>
                  <a:lnTo>
                    <a:pt x="446" y="1503"/>
                  </a:lnTo>
                  <a:lnTo>
                    <a:pt x="435" y="1482"/>
                  </a:lnTo>
                  <a:lnTo>
                    <a:pt x="424" y="1462"/>
                  </a:lnTo>
                  <a:lnTo>
                    <a:pt x="416" y="1444"/>
                  </a:lnTo>
                  <a:lnTo>
                    <a:pt x="408" y="1426"/>
                  </a:lnTo>
                  <a:lnTo>
                    <a:pt x="403" y="1412"/>
                  </a:lnTo>
                  <a:lnTo>
                    <a:pt x="399" y="1401"/>
                  </a:lnTo>
                  <a:lnTo>
                    <a:pt x="399" y="1395"/>
                  </a:lnTo>
                  <a:lnTo>
                    <a:pt x="399" y="1392"/>
                  </a:lnTo>
                  <a:lnTo>
                    <a:pt x="399" y="1390"/>
                  </a:lnTo>
                  <a:lnTo>
                    <a:pt x="400" y="1388"/>
                  </a:lnTo>
                  <a:lnTo>
                    <a:pt x="401" y="1387"/>
                  </a:lnTo>
                  <a:lnTo>
                    <a:pt x="404" y="1388"/>
                  </a:lnTo>
                  <a:lnTo>
                    <a:pt x="406" y="1389"/>
                  </a:lnTo>
                  <a:lnTo>
                    <a:pt x="409" y="1391"/>
                  </a:lnTo>
                  <a:lnTo>
                    <a:pt x="417" y="1399"/>
                  </a:lnTo>
                  <a:lnTo>
                    <a:pt x="426" y="1410"/>
                  </a:lnTo>
                  <a:lnTo>
                    <a:pt x="436" y="1424"/>
                  </a:lnTo>
                  <a:lnTo>
                    <a:pt x="447" y="1441"/>
                  </a:lnTo>
                  <a:lnTo>
                    <a:pt x="459" y="1460"/>
                  </a:lnTo>
                  <a:lnTo>
                    <a:pt x="472" y="1481"/>
                  </a:lnTo>
                  <a:lnTo>
                    <a:pt x="482" y="1502"/>
                  </a:lnTo>
                  <a:lnTo>
                    <a:pt x="493" y="1523"/>
                  </a:lnTo>
                  <a:lnTo>
                    <a:pt x="502" y="1541"/>
                  </a:lnTo>
                  <a:lnTo>
                    <a:pt x="509" y="1558"/>
                  </a:lnTo>
                  <a:lnTo>
                    <a:pt x="514" y="1572"/>
                  </a:lnTo>
                  <a:lnTo>
                    <a:pt x="519" y="1584"/>
                  </a:lnTo>
                  <a:lnTo>
                    <a:pt x="519" y="1588"/>
                  </a:lnTo>
                  <a:lnTo>
                    <a:pt x="520" y="1592"/>
                  </a:lnTo>
                  <a:lnTo>
                    <a:pt x="519" y="1595"/>
                  </a:lnTo>
                  <a:lnTo>
                    <a:pt x="518" y="1596"/>
                  </a:lnTo>
                  <a:close/>
                  <a:moveTo>
                    <a:pt x="682" y="1881"/>
                  </a:moveTo>
                  <a:lnTo>
                    <a:pt x="681" y="1882"/>
                  </a:lnTo>
                  <a:lnTo>
                    <a:pt x="678" y="1882"/>
                  </a:lnTo>
                  <a:lnTo>
                    <a:pt x="675" y="1880"/>
                  </a:lnTo>
                  <a:lnTo>
                    <a:pt x="672" y="1878"/>
                  </a:lnTo>
                  <a:lnTo>
                    <a:pt x="664" y="1870"/>
                  </a:lnTo>
                  <a:lnTo>
                    <a:pt x="655" y="1858"/>
                  </a:lnTo>
                  <a:lnTo>
                    <a:pt x="644" y="1844"/>
                  </a:lnTo>
                  <a:lnTo>
                    <a:pt x="632" y="1826"/>
                  </a:lnTo>
                  <a:lnTo>
                    <a:pt x="618" y="1806"/>
                  </a:lnTo>
                  <a:lnTo>
                    <a:pt x="606" y="1785"/>
                  </a:lnTo>
                  <a:lnTo>
                    <a:pt x="593" y="1763"/>
                  </a:lnTo>
                  <a:lnTo>
                    <a:pt x="582" y="1741"/>
                  </a:lnTo>
                  <a:lnTo>
                    <a:pt x="572" y="1721"/>
                  </a:lnTo>
                  <a:lnTo>
                    <a:pt x="565" y="1703"/>
                  </a:lnTo>
                  <a:lnTo>
                    <a:pt x="559" y="1688"/>
                  </a:lnTo>
                  <a:lnTo>
                    <a:pt x="556" y="1676"/>
                  </a:lnTo>
                  <a:lnTo>
                    <a:pt x="555" y="1672"/>
                  </a:lnTo>
                  <a:lnTo>
                    <a:pt x="555" y="1667"/>
                  </a:lnTo>
                  <a:lnTo>
                    <a:pt x="555" y="1665"/>
                  </a:lnTo>
                  <a:lnTo>
                    <a:pt x="556" y="1663"/>
                  </a:lnTo>
                  <a:lnTo>
                    <a:pt x="558" y="1663"/>
                  </a:lnTo>
                  <a:lnTo>
                    <a:pt x="560" y="1663"/>
                  </a:lnTo>
                  <a:lnTo>
                    <a:pt x="562" y="1664"/>
                  </a:lnTo>
                  <a:lnTo>
                    <a:pt x="566" y="1667"/>
                  </a:lnTo>
                  <a:lnTo>
                    <a:pt x="575" y="1675"/>
                  </a:lnTo>
                  <a:lnTo>
                    <a:pt x="583" y="1687"/>
                  </a:lnTo>
                  <a:lnTo>
                    <a:pt x="594" y="1701"/>
                  </a:lnTo>
                  <a:lnTo>
                    <a:pt x="606" y="1719"/>
                  </a:lnTo>
                  <a:lnTo>
                    <a:pt x="619" y="1738"/>
                  </a:lnTo>
                  <a:lnTo>
                    <a:pt x="633" y="1760"/>
                  </a:lnTo>
                  <a:lnTo>
                    <a:pt x="645" y="1782"/>
                  </a:lnTo>
                  <a:lnTo>
                    <a:pt x="656" y="1804"/>
                  </a:lnTo>
                  <a:lnTo>
                    <a:pt x="665" y="1823"/>
                  </a:lnTo>
                  <a:lnTo>
                    <a:pt x="673" y="1840"/>
                  </a:lnTo>
                  <a:lnTo>
                    <a:pt x="679" y="1856"/>
                  </a:lnTo>
                  <a:lnTo>
                    <a:pt x="682" y="1868"/>
                  </a:lnTo>
                  <a:lnTo>
                    <a:pt x="683" y="1873"/>
                  </a:lnTo>
                  <a:lnTo>
                    <a:pt x="683" y="1877"/>
                  </a:lnTo>
                  <a:lnTo>
                    <a:pt x="683" y="1880"/>
                  </a:lnTo>
                  <a:lnTo>
                    <a:pt x="682" y="1881"/>
                  </a:lnTo>
                  <a:close/>
                  <a:moveTo>
                    <a:pt x="155" y="719"/>
                  </a:moveTo>
                  <a:lnTo>
                    <a:pt x="165" y="738"/>
                  </a:lnTo>
                  <a:lnTo>
                    <a:pt x="172" y="754"/>
                  </a:lnTo>
                  <a:lnTo>
                    <a:pt x="179" y="770"/>
                  </a:lnTo>
                  <a:lnTo>
                    <a:pt x="186" y="784"/>
                  </a:lnTo>
                  <a:lnTo>
                    <a:pt x="189" y="796"/>
                  </a:lnTo>
                  <a:lnTo>
                    <a:pt x="192" y="806"/>
                  </a:lnTo>
                  <a:lnTo>
                    <a:pt x="192" y="812"/>
                  </a:lnTo>
                  <a:lnTo>
                    <a:pt x="191" y="817"/>
                  </a:lnTo>
                  <a:lnTo>
                    <a:pt x="190" y="817"/>
                  </a:lnTo>
                  <a:lnTo>
                    <a:pt x="188" y="817"/>
                  </a:lnTo>
                  <a:lnTo>
                    <a:pt x="186" y="816"/>
                  </a:lnTo>
                  <a:lnTo>
                    <a:pt x="183" y="813"/>
                  </a:lnTo>
                  <a:lnTo>
                    <a:pt x="177" y="807"/>
                  </a:lnTo>
                  <a:lnTo>
                    <a:pt x="170" y="798"/>
                  </a:lnTo>
                  <a:lnTo>
                    <a:pt x="161" y="786"/>
                  </a:lnTo>
                  <a:lnTo>
                    <a:pt x="153" y="773"/>
                  </a:lnTo>
                  <a:lnTo>
                    <a:pt x="143" y="756"/>
                  </a:lnTo>
                  <a:lnTo>
                    <a:pt x="134" y="739"/>
                  </a:lnTo>
                  <a:lnTo>
                    <a:pt x="124" y="721"/>
                  </a:lnTo>
                  <a:lnTo>
                    <a:pt x="117" y="705"/>
                  </a:lnTo>
                  <a:lnTo>
                    <a:pt x="110" y="688"/>
                  </a:lnTo>
                  <a:lnTo>
                    <a:pt x="104" y="675"/>
                  </a:lnTo>
                  <a:lnTo>
                    <a:pt x="100" y="662"/>
                  </a:lnTo>
                  <a:lnTo>
                    <a:pt x="98" y="653"/>
                  </a:lnTo>
                  <a:lnTo>
                    <a:pt x="97" y="646"/>
                  </a:lnTo>
                  <a:lnTo>
                    <a:pt x="98" y="642"/>
                  </a:lnTo>
                  <a:lnTo>
                    <a:pt x="99" y="641"/>
                  </a:lnTo>
                  <a:lnTo>
                    <a:pt x="101" y="642"/>
                  </a:lnTo>
                  <a:lnTo>
                    <a:pt x="103" y="643"/>
                  </a:lnTo>
                  <a:lnTo>
                    <a:pt x="106" y="646"/>
                  </a:lnTo>
                  <a:lnTo>
                    <a:pt x="112" y="652"/>
                  </a:lnTo>
                  <a:lnTo>
                    <a:pt x="119" y="661"/>
                  </a:lnTo>
                  <a:lnTo>
                    <a:pt x="127" y="673"/>
                  </a:lnTo>
                  <a:lnTo>
                    <a:pt x="136" y="686"/>
                  </a:lnTo>
                  <a:lnTo>
                    <a:pt x="145" y="703"/>
                  </a:lnTo>
                  <a:lnTo>
                    <a:pt x="155" y="719"/>
                  </a:lnTo>
                  <a:close/>
                  <a:moveTo>
                    <a:pt x="321" y="1056"/>
                  </a:moveTo>
                  <a:lnTo>
                    <a:pt x="319" y="1056"/>
                  </a:lnTo>
                  <a:lnTo>
                    <a:pt x="318" y="1056"/>
                  </a:lnTo>
                  <a:lnTo>
                    <a:pt x="316" y="1055"/>
                  </a:lnTo>
                  <a:lnTo>
                    <a:pt x="313" y="1052"/>
                  </a:lnTo>
                  <a:lnTo>
                    <a:pt x="306" y="1046"/>
                  </a:lnTo>
                  <a:lnTo>
                    <a:pt x="298" y="1036"/>
                  </a:lnTo>
                  <a:lnTo>
                    <a:pt x="290" y="1024"/>
                  </a:lnTo>
                  <a:lnTo>
                    <a:pt x="281" y="1010"/>
                  </a:lnTo>
                  <a:lnTo>
                    <a:pt x="270" y="992"/>
                  </a:lnTo>
                  <a:lnTo>
                    <a:pt x="260" y="974"/>
                  </a:lnTo>
                  <a:lnTo>
                    <a:pt x="250" y="956"/>
                  </a:lnTo>
                  <a:lnTo>
                    <a:pt x="241" y="938"/>
                  </a:lnTo>
                  <a:lnTo>
                    <a:pt x="234" y="921"/>
                  </a:lnTo>
                  <a:lnTo>
                    <a:pt x="228" y="907"/>
                  </a:lnTo>
                  <a:lnTo>
                    <a:pt x="224" y="893"/>
                  </a:lnTo>
                  <a:lnTo>
                    <a:pt x="221" y="884"/>
                  </a:lnTo>
                  <a:lnTo>
                    <a:pt x="221" y="876"/>
                  </a:lnTo>
                  <a:lnTo>
                    <a:pt x="222" y="873"/>
                  </a:lnTo>
                  <a:lnTo>
                    <a:pt x="223" y="871"/>
                  </a:lnTo>
                  <a:lnTo>
                    <a:pt x="225" y="873"/>
                  </a:lnTo>
                  <a:lnTo>
                    <a:pt x="227" y="874"/>
                  </a:lnTo>
                  <a:lnTo>
                    <a:pt x="229" y="876"/>
                  </a:lnTo>
                  <a:lnTo>
                    <a:pt x="236" y="882"/>
                  </a:lnTo>
                  <a:lnTo>
                    <a:pt x="244" y="892"/>
                  </a:lnTo>
                  <a:lnTo>
                    <a:pt x="252" y="904"/>
                  </a:lnTo>
                  <a:lnTo>
                    <a:pt x="262" y="919"/>
                  </a:lnTo>
                  <a:lnTo>
                    <a:pt x="272" y="936"/>
                  </a:lnTo>
                  <a:lnTo>
                    <a:pt x="282" y="954"/>
                  </a:lnTo>
                  <a:lnTo>
                    <a:pt x="292" y="972"/>
                  </a:lnTo>
                  <a:lnTo>
                    <a:pt x="301" y="990"/>
                  </a:lnTo>
                  <a:lnTo>
                    <a:pt x="308" y="1007"/>
                  </a:lnTo>
                  <a:lnTo>
                    <a:pt x="315" y="1022"/>
                  </a:lnTo>
                  <a:lnTo>
                    <a:pt x="319" y="1034"/>
                  </a:lnTo>
                  <a:lnTo>
                    <a:pt x="321" y="1045"/>
                  </a:lnTo>
                  <a:lnTo>
                    <a:pt x="323" y="1051"/>
                  </a:lnTo>
                  <a:lnTo>
                    <a:pt x="321" y="1056"/>
                  </a:lnTo>
                  <a:close/>
                  <a:moveTo>
                    <a:pt x="459" y="1306"/>
                  </a:moveTo>
                  <a:lnTo>
                    <a:pt x="458" y="1306"/>
                  </a:lnTo>
                  <a:lnTo>
                    <a:pt x="456" y="1306"/>
                  </a:lnTo>
                  <a:lnTo>
                    <a:pt x="454" y="1304"/>
                  </a:lnTo>
                  <a:lnTo>
                    <a:pt x="451" y="1302"/>
                  </a:lnTo>
                  <a:lnTo>
                    <a:pt x="444" y="1296"/>
                  </a:lnTo>
                  <a:lnTo>
                    <a:pt x="435" y="1285"/>
                  </a:lnTo>
                  <a:lnTo>
                    <a:pt x="427" y="1273"/>
                  </a:lnTo>
                  <a:lnTo>
                    <a:pt x="417" y="1257"/>
                  </a:lnTo>
                  <a:lnTo>
                    <a:pt x="406" y="1240"/>
                  </a:lnTo>
                  <a:lnTo>
                    <a:pt x="395" y="1221"/>
                  </a:lnTo>
                  <a:lnTo>
                    <a:pt x="384" y="1201"/>
                  </a:lnTo>
                  <a:lnTo>
                    <a:pt x="375" y="1183"/>
                  </a:lnTo>
                  <a:lnTo>
                    <a:pt x="367" y="1165"/>
                  </a:lnTo>
                  <a:lnTo>
                    <a:pt x="361" y="1150"/>
                  </a:lnTo>
                  <a:lnTo>
                    <a:pt x="356" y="1137"/>
                  </a:lnTo>
                  <a:lnTo>
                    <a:pt x="353" y="1126"/>
                  </a:lnTo>
                  <a:lnTo>
                    <a:pt x="352" y="1121"/>
                  </a:lnTo>
                  <a:lnTo>
                    <a:pt x="352" y="1118"/>
                  </a:lnTo>
                  <a:lnTo>
                    <a:pt x="352" y="1116"/>
                  </a:lnTo>
                  <a:lnTo>
                    <a:pt x="353" y="1115"/>
                  </a:lnTo>
                  <a:lnTo>
                    <a:pt x="355" y="1114"/>
                  </a:lnTo>
                  <a:lnTo>
                    <a:pt x="356" y="1114"/>
                  </a:lnTo>
                  <a:lnTo>
                    <a:pt x="360" y="1116"/>
                  </a:lnTo>
                  <a:lnTo>
                    <a:pt x="362" y="1118"/>
                  </a:lnTo>
                  <a:lnTo>
                    <a:pt x="370" y="1125"/>
                  </a:lnTo>
                  <a:lnTo>
                    <a:pt x="377" y="1135"/>
                  </a:lnTo>
                  <a:lnTo>
                    <a:pt x="387" y="1148"/>
                  </a:lnTo>
                  <a:lnTo>
                    <a:pt x="397" y="1163"/>
                  </a:lnTo>
                  <a:lnTo>
                    <a:pt x="408" y="1181"/>
                  </a:lnTo>
                  <a:lnTo>
                    <a:pt x="419" y="1199"/>
                  </a:lnTo>
                  <a:lnTo>
                    <a:pt x="429" y="1219"/>
                  </a:lnTo>
                  <a:lnTo>
                    <a:pt x="438" y="1238"/>
                  </a:lnTo>
                  <a:lnTo>
                    <a:pt x="446" y="1254"/>
                  </a:lnTo>
                  <a:lnTo>
                    <a:pt x="452" y="1269"/>
                  </a:lnTo>
                  <a:lnTo>
                    <a:pt x="457" y="1284"/>
                  </a:lnTo>
                  <a:lnTo>
                    <a:pt x="459" y="1293"/>
                  </a:lnTo>
                  <a:lnTo>
                    <a:pt x="461" y="1301"/>
                  </a:lnTo>
                  <a:lnTo>
                    <a:pt x="459" y="1306"/>
                  </a:lnTo>
                  <a:close/>
                  <a:moveTo>
                    <a:pt x="607" y="1566"/>
                  </a:moveTo>
                  <a:lnTo>
                    <a:pt x="606" y="1567"/>
                  </a:lnTo>
                  <a:lnTo>
                    <a:pt x="604" y="1567"/>
                  </a:lnTo>
                  <a:lnTo>
                    <a:pt x="601" y="1565"/>
                  </a:lnTo>
                  <a:lnTo>
                    <a:pt x="598" y="1563"/>
                  </a:lnTo>
                  <a:lnTo>
                    <a:pt x="591" y="1557"/>
                  </a:lnTo>
                  <a:lnTo>
                    <a:pt x="582" y="1546"/>
                  </a:lnTo>
                  <a:lnTo>
                    <a:pt x="572" y="1532"/>
                  </a:lnTo>
                  <a:lnTo>
                    <a:pt x="561" y="1516"/>
                  </a:lnTo>
                  <a:lnTo>
                    <a:pt x="550" y="1498"/>
                  </a:lnTo>
                  <a:lnTo>
                    <a:pt x="538" y="1479"/>
                  </a:lnTo>
                  <a:lnTo>
                    <a:pt x="527" y="1458"/>
                  </a:lnTo>
                  <a:lnTo>
                    <a:pt x="516" y="1438"/>
                  </a:lnTo>
                  <a:lnTo>
                    <a:pt x="509" y="1421"/>
                  </a:lnTo>
                  <a:lnTo>
                    <a:pt x="501" y="1404"/>
                  </a:lnTo>
                  <a:lnTo>
                    <a:pt x="497" y="1390"/>
                  </a:lnTo>
                  <a:lnTo>
                    <a:pt x="493" y="1379"/>
                  </a:lnTo>
                  <a:lnTo>
                    <a:pt x="492" y="1375"/>
                  </a:lnTo>
                  <a:lnTo>
                    <a:pt x="492" y="1371"/>
                  </a:lnTo>
                  <a:lnTo>
                    <a:pt x="493" y="1368"/>
                  </a:lnTo>
                  <a:lnTo>
                    <a:pt x="493" y="1367"/>
                  </a:lnTo>
                  <a:lnTo>
                    <a:pt x="496" y="1366"/>
                  </a:lnTo>
                  <a:lnTo>
                    <a:pt x="498" y="1366"/>
                  </a:lnTo>
                  <a:lnTo>
                    <a:pt x="500" y="1368"/>
                  </a:lnTo>
                  <a:lnTo>
                    <a:pt x="503" y="1370"/>
                  </a:lnTo>
                  <a:lnTo>
                    <a:pt x="511" y="1377"/>
                  </a:lnTo>
                  <a:lnTo>
                    <a:pt x="520" y="1388"/>
                  </a:lnTo>
                  <a:lnTo>
                    <a:pt x="530" y="1401"/>
                  </a:lnTo>
                  <a:lnTo>
                    <a:pt x="539" y="1417"/>
                  </a:lnTo>
                  <a:lnTo>
                    <a:pt x="552" y="1436"/>
                  </a:lnTo>
                  <a:lnTo>
                    <a:pt x="564" y="1456"/>
                  </a:lnTo>
                  <a:lnTo>
                    <a:pt x="575" y="1475"/>
                  </a:lnTo>
                  <a:lnTo>
                    <a:pt x="584" y="1495"/>
                  </a:lnTo>
                  <a:lnTo>
                    <a:pt x="592" y="1514"/>
                  </a:lnTo>
                  <a:lnTo>
                    <a:pt x="600" y="1529"/>
                  </a:lnTo>
                  <a:lnTo>
                    <a:pt x="604" y="1543"/>
                  </a:lnTo>
                  <a:lnTo>
                    <a:pt x="607" y="1554"/>
                  </a:lnTo>
                  <a:lnTo>
                    <a:pt x="609" y="1559"/>
                  </a:lnTo>
                  <a:lnTo>
                    <a:pt x="609" y="1562"/>
                  </a:lnTo>
                  <a:lnTo>
                    <a:pt x="609" y="1565"/>
                  </a:lnTo>
                  <a:lnTo>
                    <a:pt x="607" y="1566"/>
                  </a:lnTo>
                  <a:close/>
                  <a:moveTo>
                    <a:pt x="136" y="537"/>
                  </a:moveTo>
                  <a:lnTo>
                    <a:pt x="129" y="521"/>
                  </a:lnTo>
                  <a:lnTo>
                    <a:pt x="121" y="504"/>
                  </a:lnTo>
                  <a:lnTo>
                    <a:pt x="114" y="490"/>
                  </a:lnTo>
                  <a:lnTo>
                    <a:pt x="110" y="477"/>
                  </a:lnTo>
                  <a:lnTo>
                    <a:pt x="106" y="466"/>
                  </a:lnTo>
                  <a:lnTo>
                    <a:pt x="103" y="457"/>
                  </a:lnTo>
                  <a:lnTo>
                    <a:pt x="103" y="451"/>
                  </a:lnTo>
                  <a:lnTo>
                    <a:pt x="104" y="447"/>
                  </a:lnTo>
                  <a:lnTo>
                    <a:pt x="106" y="446"/>
                  </a:lnTo>
                  <a:lnTo>
                    <a:pt x="108" y="447"/>
                  </a:lnTo>
                  <a:lnTo>
                    <a:pt x="110" y="448"/>
                  </a:lnTo>
                  <a:lnTo>
                    <a:pt x="112" y="449"/>
                  </a:lnTo>
                  <a:lnTo>
                    <a:pt x="118" y="456"/>
                  </a:lnTo>
                  <a:lnTo>
                    <a:pt x="124" y="464"/>
                  </a:lnTo>
                  <a:lnTo>
                    <a:pt x="132" y="475"/>
                  </a:lnTo>
                  <a:lnTo>
                    <a:pt x="140" y="488"/>
                  </a:lnTo>
                  <a:lnTo>
                    <a:pt x="148" y="502"/>
                  </a:lnTo>
                  <a:lnTo>
                    <a:pt x="157" y="519"/>
                  </a:lnTo>
                  <a:lnTo>
                    <a:pt x="172" y="550"/>
                  </a:lnTo>
                  <a:lnTo>
                    <a:pt x="184" y="578"/>
                  </a:lnTo>
                  <a:lnTo>
                    <a:pt x="188" y="589"/>
                  </a:lnTo>
                  <a:lnTo>
                    <a:pt x="190" y="597"/>
                  </a:lnTo>
                  <a:lnTo>
                    <a:pt x="191" y="604"/>
                  </a:lnTo>
                  <a:lnTo>
                    <a:pt x="189" y="607"/>
                  </a:lnTo>
                  <a:lnTo>
                    <a:pt x="188" y="608"/>
                  </a:lnTo>
                  <a:lnTo>
                    <a:pt x="187" y="607"/>
                  </a:lnTo>
                  <a:lnTo>
                    <a:pt x="184" y="606"/>
                  </a:lnTo>
                  <a:lnTo>
                    <a:pt x="182" y="605"/>
                  </a:lnTo>
                  <a:lnTo>
                    <a:pt x="177" y="599"/>
                  </a:lnTo>
                  <a:lnTo>
                    <a:pt x="169" y="591"/>
                  </a:lnTo>
                  <a:lnTo>
                    <a:pt x="163" y="580"/>
                  </a:lnTo>
                  <a:lnTo>
                    <a:pt x="154" y="567"/>
                  </a:lnTo>
                  <a:lnTo>
                    <a:pt x="145" y="552"/>
                  </a:lnTo>
                  <a:lnTo>
                    <a:pt x="136" y="537"/>
                  </a:lnTo>
                  <a:close/>
                  <a:moveTo>
                    <a:pt x="272" y="733"/>
                  </a:moveTo>
                  <a:lnTo>
                    <a:pt x="281" y="750"/>
                  </a:lnTo>
                  <a:lnTo>
                    <a:pt x="289" y="766"/>
                  </a:lnTo>
                  <a:lnTo>
                    <a:pt x="296" y="782"/>
                  </a:lnTo>
                  <a:lnTo>
                    <a:pt x="302" y="795"/>
                  </a:lnTo>
                  <a:lnTo>
                    <a:pt x="305" y="807"/>
                  </a:lnTo>
                  <a:lnTo>
                    <a:pt x="307" y="816"/>
                  </a:lnTo>
                  <a:lnTo>
                    <a:pt x="308" y="823"/>
                  </a:lnTo>
                  <a:lnTo>
                    <a:pt x="307" y="827"/>
                  </a:lnTo>
                  <a:lnTo>
                    <a:pt x="306" y="827"/>
                  </a:lnTo>
                  <a:lnTo>
                    <a:pt x="304" y="827"/>
                  </a:lnTo>
                  <a:lnTo>
                    <a:pt x="302" y="825"/>
                  </a:lnTo>
                  <a:lnTo>
                    <a:pt x="300" y="823"/>
                  </a:lnTo>
                  <a:lnTo>
                    <a:pt x="293" y="818"/>
                  </a:lnTo>
                  <a:lnTo>
                    <a:pt x="286" y="809"/>
                  </a:lnTo>
                  <a:lnTo>
                    <a:pt x="279" y="797"/>
                  </a:lnTo>
                  <a:lnTo>
                    <a:pt x="270" y="784"/>
                  </a:lnTo>
                  <a:lnTo>
                    <a:pt x="260" y="770"/>
                  </a:lnTo>
                  <a:lnTo>
                    <a:pt x="251" y="752"/>
                  </a:lnTo>
                  <a:lnTo>
                    <a:pt x="243" y="736"/>
                  </a:lnTo>
                  <a:lnTo>
                    <a:pt x="235" y="719"/>
                  </a:lnTo>
                  <a:lnTo>
                    <a:pt x="228" y="704"/>
                  </a:lnTo>
                  <a:lnTo>
                    <a:pt x="223" y="691"/>
                  </a:lnTo>
                  <a:lnTo>
                    <a:pt x="218" y="679"/>
                  </a:lnTo>
                  <a:lnTo>
                    <a:pt x="216" y="669"/>
                  </a:lnTo>
                  <a:lnTo>
                    <a:pt x="215" y="662"/>
                  </a:lnTo>
                  <a:lnTo>
                    <a:pt x="216" y="659"/>
                  </a:lnTo>
                  <a:lnTo>
                    <a:pt x="218" y="658"/>
                  </a:lnTo>
                  <a:lnTo>
                    <a:pt x="220" y="658"/>
                  </a:lnTo>
                  <a:lnTo>
                    <a:pt x="222" y="660"/>
                  </a:lnTo>
                  <a:lnTo>
                    <a:pt x="224" y="661"/>
                  </a:lnTo>
                  <a:lnTo>
                    <a:pt x="230" y="668"/>
                  </a:lnTo>
                  <a:lnTo>
                    <a:pt x="237" y="676"/>
                  </a:lnTo>
                  <a:lnTo>
                    <a:pt x="246" y="687"/>
                  </a:lnTo>
                  <a:lnTo>
                    <a:pt x="253" y="702"/>
                  </a:lnTo>
                  <a:lnTo>
                    <a:pt x="263" y="716"/>
                  </a:lnTo>
                  <a:lnTo>
                    <a:pt x="272" y="733"/>
                  </a:lnTo>
                  <a:close/>
                  <a:moveTo>
                    <a:pt x="432" y="1056"/>
                  </a:moveTo>
                  <a:lnTo>
                    <a:pt x="430" y="1056"/>
                  </a:lnTo>
                  <a:lnTo>
                    <a:pt x="429" y="1056"/>
                  </a:lnTo>
                  <a:lnTo>
                    <a:pt x="427" y="1055"/>
                  </a:lnTo>
                  <a:lnTo>
                    <a:pt x="423" y="1052"/>
                  </a:lnTo>
                  <a:lnTo>
                    <a:pt x="418" y="1046"/>
                  </a:lnTo>
                  <a:lnTo>
                    <a:pt x="410" y="1037"/>
                  </a:lnTo>
                  <a:lnTo>
                    <a:pt x="401" y="1025"/>
                  </a:lnTo>
                  <a:lnTo>
                    <a:pt x="393" y="1012"/>
                  </a:lnTo>
                  <a:lnTo>
                    <a:pt x="383" y="995"/>
                  </a:lnTo>
                  <a:lnTo>
                    <a:pt x="373" y="979"/>
                  </a:lnTo>
                  <a:lnTo>
                    <a:pt x="363" y="960"/>
                  </a:lnTo>
                  <a:lnTo>
                    <a:pt x="355" y="944"/>
                  </a:lnTo>
                  <a:lnTo>
                    <a:pt x="348" y="927"/>
                  </a:lnTo>
                  <a:lnTo>
                    <a:pt x="342" y="913"/>
                  </a:lnTo>
                  <a:lnTo>
                    <a:pt x="338" y="901"/>
                  </a:lnTo>
                  <a:lnTo>
                    <a:pt x="336" y="891"/>
                  </a:lnTo>
                  <a:lnTo>
                    <a:pt x="336" y="885"/>
                  </a:lnTo>
                  <a:lnTo>
                    <a:pt x="337" y="880"/>
                  </a:lnTo>
                  <a:lnTo>
                    <a:pt x="338" y="880"/>
                  </a:lnTo>
                  <a:lnTo>
                    <a:pt x="340" y="880"/>
                  </a:lnTo>
                  <a:lnTo>
                    <a:pt x="342" y="881"/>
                  </a:lnTo>
                  <a:lnTo>
                    <a:pt x="344" y="884"/>
                  </a:lnTo>
                  <a:lnTo>
                    <a:pt x="351" y="890"/>
                  </a:lnTo>
                  <a:lnTo>
                    <a:pt x="359" y="899"/>
                  </a:lnTo>
                  <a:lnTo>
                    <a:pt x="366" y="911"/>
                  </a:lnTo>
                  <a:lnTo>
                    <a:pt x="375" y="924"/>
                  </a:lnTo>
                  <a:lnTo>
                    <a:pt x="385" y="941"/>
                  </a:lnTo>
                  <a:lnTo>
                    <a:pt x="395" y="958"/>
                  </a:lnTo>
                  <a:lnTo>
                    <a:pt x="405" y="976"/>
                  </a:lnTo>
                  <a:lnTo>
                    <a:pt x="412" y="992"/>
                  </a:lnTo>
                  <a:lnTo>
                    <a:pt x="420" y="1008"/>
                  </a:lnTo>
                  <a:lnTo>
                    <a:pt x="426" y="1023"/>
                  </a:lnTo>
                  <a:lnTo>
                    <a:pt x="430" y="1035"/>
                  </a:lnTo>
                  <a:lnTo>
                    <a:pt x="432" y="1045"/>
                  </a:lnTo>
                  <a:lnTo>
                    <a:pt x="433" y="1051"/>
                  </a:lnTo>
                  <a:lnTo>
                    <a:pt x="432" y="1056"/>
                  </a:lnTo>
                  <a:close/>
                  <a:moveTo>
                    <a:pt x="565" y="1295"/>
                  </a:moveTo>
                  <a:lnTo>
                    <a:pt x="564" y="1296"/>
                  </a:lnTo>
                  <a:lnTo>
                    <a:pt x="561" y="1296"/>
                  </a:lnTo>
                  <a:lnTo>
                    <a:pt x="559" y="1293"/>
                  </a:lnTo>
                  <a:lnTo>
                    <a:pt x="557" y="1292"/>
                  </a:lnTo>
                  <a:lnTo>
                    <a:pt x="550" y="1286"/>
                  </a:lnTo>
                  <a:lnTo>
                    <a:pt x="542" y="1276"/>
                  </a:lnTo>
                  <a:lnTo>
                    <a:pt x="533" y="1264"/>
                  </a:lnTo>
                  <a:lnTo>
                    <a:pt x="523" y="1249"/>
                  </a:lnTo>
                  <a:lnTo>
                    <a:pt x="513" y="1232"/>
                  </a:lnTo>
                  <a:lnTo>
                    <a:pt x="502" y="1213"/>
                  </a:lnTo>
                  <a:lnTo>
                    <a:pt x="492" y="1195"/>
                  </a:lnTo>
                  <a:lnTo>
                    <a:pt x="484" y="1177"/>
                  </a:lnTo>
                  <a:lnTo>
                    <a:pt x="476" y="1161"/>
                  </a:lnTo>
                  <a:lnTo>
                    <a:pt x="469" y="1145"/>
                  </a:lnTo>
                  <a:lnTo>
                    <a:pt x="465" y="1132"/>
                  </a:lnTo>
                  <a:lnTo>
                    <a:pt x="463" y="1122"/>
                  </a:lnTo>
                  <a:lnTo>
                    <a:pt x="462" y="1118"/>
                  </a:lnTo>
                  <a:lnTo>
                    <a:pt x="462" y="1115"/>
                  </a:lnTo>
                  <a:lnTo>
                    <a:pt x="462" y="1113"/>
                  </a:lnTo>
                  <a:lnTo>
                    <a:pt x="463" y="1112"/>
                  </a:lnTo>
                  <a:lnTo>
                    <a:pt x="464" y="1110"/>
                  </a:lnTo>
                  <a:lnTo>
                    <a:pt x="466" y="1110"/>
                  </a:lnTo>
                  <a:lnTo>
                    <a:pt x="468" y="1113"/>
                  </a:lnTo>
                  <a:lnTo>
                    <a:pt x="472" y="1114"/>
                  </a:lnTo>
                  <a:lnTo>
                    <a:pt x="478" y="1121"/>
                  </a:lnTo>
                  <a:lnTo>
                    <a:pt x="486" y="1130"/>
                  </a:lnTo>
                  <a:lnTo>
                    <a:pt x="495" y="1143"/>
                  </a:lnTo>
                  <a:lnTo>
                    <a:pt x="504" y="1158"/>
                  </a:lnTo>
                  <a:lnTo>
                    <a:pt x="515" y="1174"/>
                  </a:lnTo>
                  <a:lnTo>
                    <a:pt x="525" y="1193"/>
                  </a:lnTo>
                  <a:lnTo>
                    <a:pt x="535" y="1211"/>
                  </a:lnTo>
                  <a:lnTo>
                    <a:pt x="545" y="1229"/>
                  </a:lnTo>
                  <a:lnTo>
                    <a:pt x="553" y="1246"/>
                  </a:lnTo>
                  <a:lnTo>
                    <a:pt x="558" y="1261"/>
                  </a:lnTo>
                  <a:lnTo>
                    <a:pt x="562" y="1274"/>
                  </a:lnTo>
                  <a:lnTo>
                    <a:pt x="566" y="1284"/>
                  </a:lnTo>
                  <a:lnTo>
                    <a:pt x="566" y="1288"/>
                  </a:lnTo>
                  <a:lnTo>
                    <a:pt x="567" y="1291"/>
                  </a:lnTo>
                  <a:lnTo>
                    <a:pt x="566" y="1293"/>
                  </a:lnTo>
                  <a:lnTo>
                    <a:pt x="565" y="1295"/>
                  </a:lnTo>
                  <a:close/>
                  <a:moveTo>
                    <a:pt x="67" y="180"/>
                  </a:moveTo>
                  <a:lnTo>
                    <a:pt x="53" y="152"/>
                  </a:lnTo>
                  <a:lnTo>
                    <a:pt x="44" y="128"/>
                  </a:lnTo>
                  <a:lnTo>
                    <a:pt x="41" y="118"/>
                  </a:lnTo>
                  <a:lnTo>
                    <a:pt x="40" y="111"/>
                  </a:lnTo>
                  <a:lnTo>
                    <a:pt x="39" y="105"/>
                  </a:lnTo>
                  <a:lnTo>
                    <a:pt x="40" y="102"/>
                  </a:lnTo>
                  <a:lnTo>
                    <a:pt x="41" y="101"/>
                  </a:lnTo>
                  <a:lnTo>
                    <a:pt x="43" y="101"/>
                  </a:lnTo>
                  <a:lnTo>
                    <a:pt x="44" y="102"/>
                  </a:lnTo>
                  <a:lnTo>
                    <a:pt x="46" y="104"/>
                  </a:lnTo>
                  <a:lnTo>
                    <a:pt x="52" y="109"/>
                  </a:lnTo>
                  <a:lnTo>
                    <a:pt x="57" y="116"/>
                  </a:lnTo>
                  <a:lnTo>
                    <a:pt x="70" y="137"/>
                  </a:lnTo>
                  <a:lnTo>
                    <a:pt x="85" y="163"/>
                  </a:lnTo>
                  <a:lnTo>
                    <a:pt x="99" y="191"/>
                  </a:lnTo>
                  <a:lnTo>
                    <a:pt x="108" y="215"/>
                  </a:lnTo>
                  <a:lnTo>
                    <a:pt x="111" y="225"/>
                  </a:lnTo>
                  <a:lnTo>
                    <a:pt x="113" y="232"/>
                  </a:lnTo>
                  <a:lnTo>
                    <a:pt x="113" y="238"/>
                  </a:lnTo>
                  <a:lnTo>
                    <a:pt x="112" y="241"/>
                  </a:lnTo>
                  <a:lnTo>
                    <a:pt x="111" y="241"/>
                  </a:lnTo>
                  <a:lnTo>
                    <a:pt x="110" y="241"/>
                  </a:lnTo>
                  <a:lnTo>
                    <a:pt x="108" y="240"/>
                  </a:lnTo>
                  <a:lnTo>
                    <a:pt x="106" y="239"/>
                  </a:lnTo>
                  <a:lnTo>
                    <a:pt x="101" y="235"/>
                  </a:lnTo>
                  <a:lnTo>
                    <a:pt x="95" y="227"/>
                  </a:lnTo>
                  <a:lnTo>
                    <a:pt x="81" y="206"/>
                  </a:lnTo>
                  <a:lnTo>
                    <a:pt x="67" y="180"/>
                  </a:lnTo>
                  <a:close/>
                  <a:moveTo>
                    <a:pt x="183" y="351"/>
                  </a:moveTo>
                  <a:lnTo>
                    <a:pt x="198" y="380"/>
                  </a:lnTo>
                  <a:lnTo>
                    <a:pt x="209" y="405"/>
                  </a:lnTo>
                  <a:lnTo>
                    <a:pt x="212" y="415"/>
                  </a:lnTo>
                  <a:lnTo>
                    <a:pt x="213" y="423"/>
                  </a:lnTo>
                  <a:lnTo>
                    <a:pt x="214" y="430"/>
                  </a:lnTo>
                  <a:lnTo>
                    <a:pt x="213" y="433"/>
                  </a:lnTo>
                  <a:lnTo>
                    <a:pt x="212" y="433"/>
                  </a:lnTo>
                  <a:lnTo>
                    <a:pt x="210" y="433"/>
                  </a:lnTo>
                  <a:lnTo>
                    <a:pt x="207" y="432"/>
                  </a:lnTo>
                  <a:lnTo>
                    <a:pt x="205" y="431"/>
                  </a:lnTo>
                  <a:lnTo>
                    <a:pt x="201" y="425"/>
                  </a:lnTo>
                  <a:lnTo>
                    <a:pt x="194" y="418"/>
                  </a:lnTo>
                  <a:lnTo>
                    <a:pt x="180" y="397"/>
                  </a:lnTo>
                  <a:lnTo>
                    <a:pt x="165" y="368"/>
                  </a:lnTo>
                  <a:lnTo>
                    <a:pt x="150" y="340"/>
                  </a:lnTo>
                  <a:lnTo>
                    <a:pt x="141" y="315"/>
                  </a:lnTo>
                  <a:lnTo>
                    <a:pt x="137" y="304"/>
                  </a:lnTo>
                  <a:lnTo>
                    <a:pt x="135" y="296"/>
                  </a:lnTo>
                  <a:lnTo>
                    <a:pt x="135" y="289"/>
                  </a:lnTo>
                  <a:lnTo>
                    <a:pt x="136" y="286"/>
                  </a:lnTo>
                  <a:lnTo>
                    <a:pt x="137" y="286"/>
                  </a:lnTo>
                  <a:lnTo>
                    <a:pt x="138" y="286"/>
                  </a:lnTo>
                  <a:lnTo>
                    <a:pt x="141" y="287"/>
                  </a:lnTo>
                  <a:lnTo>
                    <a:pt x="143" y="288"/>
                  </a:lnTo>
                  <a:lnTo>
                    <a:pt x="147" y="294"/>
                  </a:lnTo>
                  <a:lnTo>
                    <a:pt x="154" y="301"/>
                  </a:lnTo>
                  <a:lnTo>
                    <a:pt x="168" y="323"/>
                  </a:lnTo>
                  <a:lnTo>
                    <a:pt x="183" y="351"/>
                  </a:lnTo>
                  <a:close/>
                  <a:moveTo>
                    <a:pt x="268" y="566"/>
                  </a:moveTo>
                  <a:lnTo>
                    <a:pt x="260" y="550"/>
                  </a:lnTo>
                  <a:lnTo>
                    <a:pt x="252" y="535"/>
                  </a:lnTo>
                  <a:lnTo>
                    <a:pt x="247" y="521"/>
                  </a:lnTo>
                  <a:lnTo>
                    <a:pt x="241" y="509"/>
                  </a:lnTo>
                  <a:lnTo>
                    <a:pt x="238" y="498"/>
                  </a:lnTo>
                  <a:lnTo>
                    <a:pt x="236" y="489"/>
                  </a:lnTo>
                  <a:lnTo>
                    <a:pt x="236" y="483"/>
                  </a:lnTo>
                  <a:lnTo>
                    <a:pt x="237" y="479"/>
                  </a:lnTo>
                  <a:lnTo>
                    <a:pt x="238" y="479"/>
                  </a:lnTo>
                  <a:lnTo>
                    <a:pt x="240" y="479"/>
                  </a:lnTo>
                  <a:lnTo>
                    <a:pt x="241" y="480"/>
                  </a:lnTo>
                  <a:lnTo>
                    <a:pt x="245" y="482"/>
                  </a:lnTo>
                  <a:lnTo>
                    <a:pt x="250" y="488"/>
                  </a:lnTo>
                  <a:lnTo>
                    <a:pt x="256" y="495"/>
                  </a:lnTo>
                  <a:lnTo>
                    <a:pt x="263" y="505"/>
                  </a:lnTo>
                  <a:lnTo>
                    <a:pt x="271" y="517"/>
                  </a:lnTo>
                  <a:lnTo>
                    <a:pt x="280" y="532"/>
                  </a:lnTo>
                  <a:lnTo>
                    <a:pt x="289" y="547"/>
                  </a:lnTo>
                  <a:lnTo>
                    <a:pt x="303" y="578"/>
                  </a:lnTo>
                  <a:lnTo>
                    <a:pt x="314" y="604"/>
                  </a:lnTo>
                  <a:lnTo>
                    <a:pt x="317" y="615"/>
                  </a:lnTo>
                  <a:lnTo>
                    <a:pt x="319" y="624"/>
                  </a:lnTo>
                  <a:lnTo>
                    <a:pt x="320" y="629"/>
                  </a:lnTo>
                  <a:lnTo>
                    <a:pt x="319" y="633"/>
                  </a:lnTo>
                  <a:lnTo>
                    <a:pt x="318" y="634"/>
                  </a:lnTo>
                  <a:lnTo>
                    <a:pt x="316" y="634"/>
                  </a:lnTo>
                  <a:lnTo>
                    <a:pt x="314" y="633"/>
                  </a:lnTo>
                  <a:lnTo>
                    <a:pt x="312" y="630"/>
                  </a:lnTo>
                  <a:lnTo>
                    <a:pt x="306" y="625"/>
                  </a:lnTo>
                  <a:lnTo>
                    <a:pt x="300" y="617"/>
                  </a:lnTo>
                  <a:lnTo>
                    <a:pt x="293" y="607"/>
                  </a:lnTo>
                  <a:lnTo>
                    <a:pt x="284" y="595"/>
                  </a:lnTo>
                  <a:lnTo>
                    <a:pt x="276" y="581"/>
                  </a:lnTo>
                  <a:lnTo>
                    <a:pt x="268" y="566"/>
                  </a:lnTo>
                  <a:close/>
                  <a:moveTo>
                    <a:pt x="346" y="682"/>
                  </a:moveTo>
                  <a:lnTo>
                    <a:pt x="347" y="681"/>
                  </a:lnTo>
                  <a:lnTo>
                    <a:pt x="348" y="682"/>
                  </a:lnTo>
                  <a:lnTo>
                    <a:pt x="350" y="683"/>
                  </a:lnTo>
                  <a:lnTo>
                    <a:pt x="353" y="684"/>
                  </a:lnTo>
                  <a:lnTo>
                    <a:pt x="359" y="690"/>
                  </a:lnTo>
                  <a:lnTo>
                    <a:pt x="365" y="698"/>
                  </a:lnTo>
                  <a:lnTo>
                    <a:pt x="373" y="709"/>
                  </a:lnTo>
                  <a:lnTo>
                    <a:pt x="382" y="722"/>
                  </a:lnTo>
                  <a:lnTo>
                    <a:pt x="390" y="737"/>
                  </a:lnTo>
                  <a:lnTo>
                    <a:pt x="399" y="752"/>
                  </a:lnTo>
                  <a:lnTo>
                    <a:pt x="415" y="785"/>
                  </a:lnTo>
                  <a:lnTo>
                    <a:pt x="427" y="812"/>
                  </a:lnTo>
                  <a:lnTo>
                    <a:pt x="430" y="823"/>
                  </a:lnTo>
                  <a:lnTo>
                    <a:pt x="433" y="832"/>
                  </a:lnTo>
                  <a:lnTo>
                    <a:pt x="433" y="839"/>
                  </a:lnTo>
                  <a:lnTo>
                    <a:pt x="432" y="842"/>
                  </a:lnTo>
                  <a:lnTo>
                    <a:pt x="431" y="843"/>
                  </a:lnTo>
                  <a:lnTo>
                    <a:pt x="429" y="843"/>
                  </a:lnTo>
                  <a:lnTo>
                    <a:pt x="427" y="842"/>
                  </a:lnTo>
                  <a:lnTo>
                    <a:pt x="424" y="840"/>
                  </a:lnTo>
                  <a:lnTo>
                    <a:pt x="418" y="834"/>
                  </a:lnTo>
                  <a:lnTo>
                    <a:pt x="411" y="825"/>
                  </a:lnTo>
                  <a:lnTo>
                    <a:pt x="404" y="816"/>
                  </a:lnTo>
                  <a:lnTo>
                    <a:pt x="395" y="802"/>
                  </a:lnTo>
                  <a:lnTo>
                    <a:pt x="386" y="788"/>
                  </a:lnTo>
                  <a:lnTo>
                    <a:pt x="377" y="772"/>
                  </a:lnTo>
                  <a:lnTo>
                    <a:pt x="369" y="755"/>
                  </a:lnTo>
                  <a:lnTo>
                    <a:pt x="362" y="740"/>
                  </a:lnTo>
                  <a:lnTo>
                    <a:pt x="355" y="726"/>
                  </a:lnTo>
                  <a:lnTo>
                    <a:pt x="350" y="713"/>
                  </a:lnTo>
                  <a:lnTo>
                    <a:pt x="347" y="700"/>
                  </a:lnTo>
                  <a:lnTo>
                    <a:pt x="344" y="692"/>
                  </a:lnTo>
                  <a:lnTo>
                    <a:pt x="343" y="685"/>
                  </a:lnTo>
                  <a:lnTo>
                    <a:pt x="346" y="682"/>
                  </a:lnTo>
                  <a:close/>
                  <a:moveTo>
                    <a:pt x="553" y="1062"/>
                  </a:moveTo>
                  <a:lnTo>
                    <a:pt x="552" y="1062"/>
                  </a:lnTo>
                  <a:lnTo>
                    <a:pt x="549" y="1062"/>
                  </a:lnTo>
                  <a:lnTo>
                    <a:pt x="547" y="1061"/>
                  </a:lnTo>
                  <a:lnTo>
                    <a:pt x="544" y="1059"/>
                  </a:lnTo>
                  <a:lnTo>
                    <a:pt x="538" y="1053"/>
                  </a:lnTo>
                  <a:lnTo>
                    <a:pt x="531" y="1045"/>
                  </a:lnTo>
                  <a:lnTo>
                    <a:pt x="523" y="1034"/>
                  </a:lnTo>
                  <a:lnTo>
                    <a:pt x="513" y="1019"/>
                  </a:lnTo>
                  <a:lnTo>
                    <a:pt x="504" y="1005"/>
                  </a:lnTo>
                  <a:lnTo>
                    <a:pt x="495" y="989"/>
                  </a:lnTo>
                  <a:lnTo>
                    <a:pt x="486" y="971"/>
                  </a:lnTo>
                  <a:lnTo>
                    <a:pt x="478" y="955"/>
                  </a:lnTo>
                  <a:lnTo>
                    <a:pt x="472" y="939"/>
                  </a:lnTo>
                  <a:lnTo>
                    <a:pt x="465" y="925"/>
                  </a:lnTo>
                  <a:lnTo>
                    <a:pt x="462" y="914"/>
                  </a:lnTo>
                  <a:lnTo>
                    <a:pt x="459" y="904"/>
                  </a:lnTo>
                  <a:lnTo>
                    <a:pt x="458" y="898"/>
                  </a:lnTo>
                  <a:lnTo>
                    <a:pt x="459" y="893"/>
                  </a:lnTo>
                  <a:lnTo>
                    <a:pt x="462" y="893"/>
                  </a:lnTo>
                  <a:lnTo>
                    <a:pt x="463" y="893"/>
                  </a:lnTo>
                  <a:lnTo>
                    <a:pt x="465" y="894"/>
                  </a:lnTo>
                  <a:lnTo>
                    <a:pt x="468" y="897"/>
                  </a:lnTo>
                  <a:lnTo>
                    <a:pt x="474" y="902"/>
                  </a:lnTo>
                  <a:lnTo>
                    <a:pt x="481" y="911"/>
                  </a:lnTo>
                  <a:lnTo>
                    <a:pt x="489" y="923"/>
                  </a:lnTo>
                  <a:lnTo>
                    <a:pt x="499" y="936"/>
                  </a:lnTo>
                  <a:lnTo>
                    <a:pt x="508" y="951"/>
                  </a:lnTo>
                  <a:lnTo>
                    <a:pt x="518" y="968"/>
                  </a:lnTo>
                  <a:lnTo>
                    <a:pt x="526" y="984"/>
                  </a:lnTo>
                  <a:lnTo>
                    <a:pt x="534" y="1001"/>
                  </a:lnTo>
                  <a:lnTo>
                    <a:pt x="541" y="1016"/>
                  </a:lnTo>
                  <a:lnTo>
                    <a:pt x="547" y="1030"/>
                  </a:lnTo>
                  <a:lnTo>
                    <a:pt x="550" y="1041"/>
                  </a:lnTo>
                  <a:lnTo>
                    <a:pt x="553" y="1051"/>
                  </a:lnTo>
                  <a:lnTo>
                    <a:pt x="554" y="1058"/>
                  </a:lnTo>
                  <a:lnTo>
                    <a:pt x="553" y="1062"/>
                  </a:lnTo>
                  <a:close/>
                  <a:moveTo>
                    <a:pt x="681" y="1291"/>
                  </a:moveTo>
                  <a:lnTo>
                    <a:pt x="679" y="1292"/>
                  </a:lnTo>
                  <a:lnTo>
                    <a:pt x="676" y="1291"/>
                  </a:lnTo>
                  <a:lnTo>
                    <a:pt x="674" y="1290"/>
                  </a:lnTo>
                  <a:lnTo>
                    <a:pt x="672" y="1289"/>
                  </a:lnTo>
                  <a:lnTo>
                    <a:pt x="665" y="1282"/>
                  </a:lnTo>
                  <a:lnTo>
                    <a:pt x="658" y="1274"/>
                  </a:lnTo>
                  <a:lnTo>
                    <a:pt x="649" y="1262"/>
                  </a:lnTo>
                  <a:lnTo>
                    <a:pt x="639" y="1247"/>
                  </a:lnTo>
                  <a:lnTo>
                    <a:pt x="629" y="1232"/>
                  </a:lnTo>
                  <a:lnTo>
                    <a:pt x="619" y="1215"/>
                  </a:lnTo>
                  <a:lnTo>
                    <a:pt x="610" y="1197"/>
                  </a:lnTo>
                  <a:lnTo>
                    <a:pt x="602" y="1179"/>
                  </a:lnTo>
                  <a:lnTo>
                    <a:pt x="594" y="1164"/>
                  </a:lnTo>
                  <a:lnTo>
                    <a:pt x="589" y="1150"/>
                  </a:lnTo>
                  <a:lnTo>
                    <a:pt x="584" y="1137"/>
                  </a:lnTo>
                  <a:lnTo>
                    <a:pt x="582" y="1127"/>
                  </a:lnTo>
                  <a:lnTo>
                    <a:pt x="581" y="1124"/>
                  </a:lnTo>
                  <a:lnTo>
                    <a:pt x="581" y="1120"/>
                  </a:lnTo>
                  <a:lnTo>
                    <a:pt x="581" y="1118"/>
                  </a:lnTo>
                  <a:lnTo>
                    <a:pt x="582" y="1116"/>
                  </a:lnTo>
                  <a:lnTo>
                    <a:pt x="584" y="1116"/>
                  </a:lnTo>
                  <a:lnTo>
                    <a:pt x="585" y="1116"/>
                  </a:lnTo>
                  <a:lnTo>
                    <a:pt x="588" y="1117"/>
                  </a:lnTo>
                  <a:lnTo>
                    <a:pt x="591" y="1119"/>
                  </a:lnTo>
                  <a:lnTo>
                    <a:pt x="598" y="1125"/>
                  </a:lnTo>
                  <a:lnTo>
                    <a:pt x="605" y="1135"/>
                  </a:lnTo>
                  <a:lnTo>
                    <a:pt x="614" y="1145"/>
                  </a:lnTo>
                  <a:lnTo>
                    <a:pt x="623" y="1160"/>
                  </a:lnTo>
                  <a:lnTo>
                    <a:pt x="633" y="1175"/>
                  </a:lnTo>
                  <a:lnTo>
                    <a:pt x="644" y="1193"/>
                  </a:lnTo>
                  <a:lnTo>
                    <a:pt x="652" y="1211"/>
                  </a:lnTo>
                  <a:lnTo>
                    <a:pt x="661" y="1228"/>
                  </a:lnTo>
                  <a:lnTo>
                    <a:pt x="669" y="1244"/>
                  </a:lnTo>
                  <a:lnTo>
                    <a:pt x="674" y="1258"/>
                  </a:lnTo>
                  <a:lnTo>
                    <a:pt x="679" y="1270"/>
                  </a:lnTo>
                  <a:lnTo>
                    <a:pt x="681" y="1280"/>
                  </a:lnTo>
                  <a:lnTo>
                    <a:pt x="682" y="1288"/>
                  </a:lnTo>
                  <a:lnTo>
                    <a:pt x="681" y="1291"/>
                  </a:lnTo>
                  <a:close/>
                  <a:moveTo>
                    <a:pt x="215" y="231"/>
                  </a:moveTo>
                  <a:lnTo>
                    <a:pt x="202" y="204"/>
                  </a:lnTo>
                  <a:lnTo>
                    <a:pt x="193" y="181"/>
                  </a:lnTo>
                  <a:lnTo>
                    <a:pt x="190" y="172"/>
                  </a:lnTo>
                  <a:lnTo>
                    <a:pt x="188" y="164"/>
                  </a:lnTo>
                  <a:lnTo>
                    <a:pt x="188" y="159"/>
                  </a:lnTo>
                  <a:lnTo>
                    <a:pt x="189" y="156"/>
                  </a:lnTo>
                  <a:lnTo>
                    <a:pt x="191" y="156"/>
                  </a:lnTo>
                  <a:lnTo>
                    <a:pt x="195" y="158"/>
                  </a:lnTo>
                  <a:lnTo>
                    <a:pt x="200" y="162"/>
                  </a:lnTo>
                  <a:lnTo>
                    <a:pt x="205" y="169"/>
                  </a:lnTo>
                  <a:lnTo>
                    <a:pt x="218" y="189"/>
                  </a:lnTo>
                  <a:lnTo>
                    <a:pt x="233" y="214"/>
                  </a:lnTo>
                  <a:lnTo>
                    <a:pt x="246" y="240"/>
                  </a:lnTo>
                  <a:lnTo>
                    <a:pt x="255" y="263"/>
                  </a:lnTo>
                  <a:lnTo>
                    <a:pt x="258" y="273"/>
                  </a:lnTo>
                  <a:lnTo>
                    <a:pt x="259" y="281"/>
                  </a:lnTo>
                  <a:lnTo>
                    <a:pt x="260" y="286"/>
                  </a:lnTo>
                  <a:lnTo>
                    <a:pt x="259" y="289"/>
                  </a:lnTo>
                  <a:lnTo>
                    <a:pt x="258" y="289"/>
                  </a:lnTo>
                  <a:lnTo>
                    <a:pt x="256" y="289"/>
                  </a:lnTo>
                  <a:lnTo>
                    <a:pt x="255" y="288"/>
                  </a:lnTo>
                  <a:lnTo>
                    <a:pt x="252" y="287"/>
                  </a:lnTo>
                  <a:lnTo>
                    <a:pt x="248" y="283"/>
                  </a:lnTo>
                  <a:lnTo>
                    <a:pt x="243" y="275"/>
                  </a:lnTo>
                  <a:lnTo>
                    <a:pt x="229" y="257"/>
                  </a:lnTo>
                  <a:lnTo>
                    <a:pt x="215" y="231"/>
                  </a:lnTo>
                  <a:close/>
                  <a:moveTo>
                    <a:pt x="308" y="411"/>
                  </a:moveTo>
                  <a:lnTo>
                    <a:pt x="294" y="383"/>
                  </a:lnTo>
                  <a:lnTo>
                    <a:pt x="285" y="358"/>
                  </a:lnTo>
                  <a:lnTo>
                    <a:pt x="282" y="349"/>
                  </a:lnTo>
                  <a:lnTo>
                    <a:pt x="280" y="341"/>
                  </a:lnTo>
                  <a:lnTo>
                    <a:pt x="280" y="335"/>
                  </a:lnTo>
                  <a:lnTo>
                    <a:pt x="281" y="332"/>
                  </a:lnTo>
                  <a:lnTo>
                    <a:pt x="282" y="331"/>
                  </a:lnTo>
                  <a:lnTo>
                    <a:pt x="284" y="331"/>
                  </a:lnTo>
                  <a:lnTo>
                    <a:pt x="285" y="332"/>
                  </a:lnTo>
                  <a:lnTo>
                    <a:pt x="287" y="333"/>
                  </a:lnTo>
                  <a:lnTo>
                    <a:pt x="293" y="339"/>
                  </a:lnTo>
                  <a:lnTo>
                    <a:pt x="298" y="346"/>
                  </a:lnTo>
                  <a:lnTo>
                    <a:pt x="313" y="366"/>
                  </a:lnTo>
                  <a:lnTo>
                    <a:pt x="328" y="394"/>
                  </a:lnTo>
                  <a:lnTo>
                    <a:pt x="341" y="421"/>
                  </a:lnTo>
                  <a:lnTo>
                    <a:pt x="351" y="445"/>
                  </a:lnTo>
                  <a:lnTo>
                    <a:pt x="354" y="455"/>
                  </a:lnTo>
                  <a:lnTo>
                    <a:pt x="355" y="463"/>
                  </a:lnTo>
                  <a:lnTo>
                    <a:pt x="356" y="468"/>
                  </a:lnTo>
                  <a:lnTo>
                    <a:pt x="354" y="471"/>
                  </a:lnTo>
                  <a:lnTo>
                    <a:pt x="353" y="472"/>
                  </a:lnTo>
                  <a:lnTo>
                    <a:pt x="352" y="472"/>
                  </a:lnTo>
                  <a:lnTo>
                    <a:pt x="350" y="471"/>
                  </a:lnTo>
                  <a:lnTo>
                    <a:pt x="348" y="469"/>
                  </a:lnTo>
                  <a:lnTo>
                    <a:pt x="343" y="465"/>
                  </a:lnTo>
                  <a:lnTo>
                    <a:pt x="337" y="457"/>
                  </a:lnTo>
                  <a:lnTo>
                    <a:pt x="330" y="448"/>
                  </a:lnTo>
                  <a:lnTo>
                    <a:pt x="324" y="437"/>
                  </a:lnTo>
                  <a:lnTo>
                    <a:pt x="316" y="425"/>
                  </a:lnTo>
                  <a:lnTo>
                    <a:pt x="308" y="411"/>
                  </a:lnTo>
                  <a:close/>
                  <a:moveTo>
                    <a:pt x="457" y="664"/>
                  </a:moveTo>
                  <a:lnTo>
                    <a:pt x="456" y="664"/>
                  </a:lnTo>
                  <a:lnTo>
                    <a:pt x="455" y="664"/>
                  </a:lnTo>
                  <a:lnTo>
                    <a:pt x="453" y="663"/>
                  </a:lnTo>
                  <a:lnTo>
                    <a:pt x="451" y="662"/>
                  </a:lnTo>
                  <a:lnTo>
                    <a:pt x="445" y="657"/>
                  </a:lnTo>
                  <a:lnTo>
                    <a:pt x="439" y="649"/>
                  </a:lnTo>
                  <a:lnTo>
                    <a:pt x="432" y="639"/>
                  </a:lnTo>
                  <a:lnTo>
                    <a:pt x="424" y="628"/>
                  </a:lnTo>
                  <a:lnTo>
                    <a:pt x="417" y="615"/>
                  </a:lnTo>
                  <a:lnTo>
                    <a:pt x="408" y="600"/>
                  </a:lnTo>
                  <a:lnTo>
                    <a:pt x="400" y="585"/>
                  </a:lnTo>
                  <a:lnTo>
                    <a:pt x="394" y="571"/>
                  </a:lnTo>
                  <a:lnTo>
                    <a:pt x="388" y="557"/>
                  </a:lnTo>
                  <a:lnTo>
                    <a:pt x="383" y="545"/>
                  </a:lnTo>
                  <a:lnTo>
                    <a:pt x="379" y="535"/>
                  </a:lnTo>
                  <a:lnTo>
                    <a:pt x="378" y="526"/>
                  </a:lnTo>
                  <a:lnTo>
                    <a:pt x="377" y="521"/>
                  </a:lnTo>
                  <a:lnTo>
                    <a:pt x="379" y="517"/>
                  </a:lnTo>
                  <a:lnTo>
                    <a:pt x="381" y="516"/>
                  </a:lnTo>
                  <a:lnTo>
                    <a:pt x="382" y="516"/>
                  </a:lnTo>
                  <a:lnTo>
                    <a:pt x="384" y="517"/>
                  </a:lnTo>
                  <a:lnTo>
                    <a:pt x="386" y="520"/>
                  </a:lnTo>
                  <a:lnTo>
                    <a:pt x="392" y="524"/>
                  </a:lnTo>
                  <a:lnTo>
                    <a:pt x="398" y="532"/>
                  </a:lnTo>
                  <a:lnTo>
                    <a:pt x="405" y="542"/>
                  </a:lnTo>
                  <a:lnTo>
                    <a:pt x="412" y="554"/>
                  </a:lnTo>
                  <a:lnTo>
                    <a:pt x="420" y="567"/>
                  </a:lnTo>
                  <a:lnTo>
                    <a:pt x="429" y="581"/>
                  </a:lnTo>
                  <a:lnTo>
                    <a:pt x="443" y="611"/>
                  </a:lnTo>
                  <a:lnTo>
                    <a:pt x="453" y="636"/>
                  </a:lnTo>
                  <a:lnTo>
                    <a:pt x="456" y="646"/>
                  </a:lnTo>
                  <a:lnTo>
                    <a:pt x="458" y="654"/>
                  </a:lnTo>
                  <a:lnTo>
                    <a:pt x="458" y="661"/>
                  </a:lnTo>
                  <a:lnTo>
                    <a:pt x="457" y="664"/>
                  </a:lnTo>
                  <a:close/>
                  <a:moveTo>
                    <a:pt x="482" y="710"/>
                  </a:moveTo>
                  <a:lnTo>
                    <a:pt x="485" y="710"/>
                  </a:lnTo>
                  <a:lnTo>
                    <a:pt x="486" y="710"/>
                  </a:lnTo>
                  <a:lnTo>
                    <a:pt x="488" y="711"/>
                  </a:lnTo>
                  <a:lnTo>
                    <a:pt x="490" y="713"/>
                  </a:lnTo>
                  <a:lnTo>
                    <a:pt x="496" y="718"/>
                  </a:lnTo>
                  <a:lnTo>
                    <a:pt x="502" y="727"/>
                  </a:lnTo>
                  <a:lnTo>
                    <a:pt x="510" y="737"/>
                  </a:lnTo>
                  <a:lnTo>
                    <a:pt x="519" y="749"/>
                  </a:lnTo>
                  <a:lnTo>
                    <a:pt x="526" y="763"/>
                  </a:lnTo>
                  <a:lnTo>
                    <a:pt x="535" y="778"/>
                  </a:lnTo>
                  <a:lnTo>
                    <a:pt x="544" y="794"/>
                  </a:lnTo>
                  <a:lnTo>
                    <a:pt x="550" y="809"/>
                  </a:lnTo>
                  <a:lnTo>
                    <a:pt x="557" y="822"/>
                  </a:lnTo>
                  <a:lnTo>
                    <a:pt x="561" y="835"/>
                  </a:lnTo>
                  <a:lnTo>
                    <a:pt x="566" y="846"/>
                  </a:lnTo>
                  <a:lnTo>
                    <a:pt x="568" y="855"/>
                  </a:lnTo>
                  <a:lnTo>
                    <a:pt x="568" y="862"/>
                  </a:lnTo>
                  <a:lnTo>
                    <a:pt x="567" y="865"/>
                  </a:lnTo>
                  <a:lnTo>
                    <a:pt x="566" y="865"/>
                  </a:lnTo>
                  <a:lnTo>
                    <a:pt x="564" y="865"/>
                  </a:lnTo>
                  <a:lnTo>
                    <a:pt x="561" y="864"/>
                  </a:lnTo>
                  <a:lnTo>
                    <a:pt x="559" y="863"/>
                  </a:lnTo>
                  <a:lnTo>
                    <a:pt x="554" y="857"/>
                  </a:lnTo>
                  <a:lnTo>
                    <a:pt x="547" y="850"/>
                  </a:lnTo>
                  <a:lnTo>
                    <a:pt x="539" y="839"/>
                  </a:lnTo>
                  <a:lnTo>
                    <a:pt x="531" y="827"/>
                  </a:lnTo>
                  <a:lnTo>
                    <a:pt x="523" y="812"/>
                  </a:lnTo>
                  <a:lnTo>
                    <a:pt x="514" y="797"/>
                  </a:lnTo>
                  <a:lnTo>
                    <a:pt x="506" y="782"/>
                  </a:lnTo>
                  <a:lnTo>
                    <a:pt x="499" y="766"/>
                  </a:lnTo>
                  <a:lnTo>
                    <a:pt x="492" y="753"/>
                  </a:lnTo>
                  <a:lnTo>
                    <a:pt x="488" y="740"/>
                  </a:lnTo>
                  <a:lnTo>
                    <a:pt x="484" y="729"/>
                  </a:lnTo>
                  <a:lnTo>
                    <a:pt x="482" y="720"/>
                  </a:lnTo>
                  <a:lnTo>
                    <a:pt x="481" y="715"/>
                  </a:lnTo>
                  <a:lnTo>
                    <a:pt x="482" y="710"/>
                  </a:lnTo>
                  <a:close/>
                  <a:moveTo>
                    <a:pt x="627" y="1004"/>
                  </a:moveTo>
                  <a:lnTo>
                    <a:pt x="618" y="988"/>
                  </a:lnTo>
                  <a:lnTo>
                    <a:pt x="611" y="972"/>
                  </a:lnTo>
                  <a:lnTo>
                    <a:pt x="604" y="958"/>
                  </a:lnTo>
                  <a:lnTo>
                    <a:pt x="599" y="945"/>
                  </a:lnTo>
                  <a:lnTo>
                    <a:pt x="594" y="933"/>
                  </a:lnTo>
                  <a:lnTo>
                    <a:pt x="592" y="924"/>
                  </a:lnTo>
                  <a:lnTo>
                    <a:pt x="592" y="917"/>
                  </a:lnTo>
                  <a:lnTo>
                    <a:pt x="593" y="913"/>
                  </a:lnTo>
                  <a:lnTo>
                    <a:pt x="594" y="913"/>
                  </a:lnTo>
                  <a:lnTo>
                    <a:pt x="596" y="913"/>
                  </a:lnTo>
                  <a:lnTo>
                    <a:pt x="599" y="914"/>
                  </a:lnTo>
                  <a:lnTo>
                    <a:pt x="601" y="915"/>
                  </a:lnTo>
                  <a:lnTo>
                    <a:pt x="607" y="922"/>
                  </a:lnTo>
                  <a:lnTo>
                    <a:pt x="614" y="930"/>
                  </a:lnTo>
                  <a:lnTo>
                    <a:pt x="623" y="941"/>
                  </a:lnTo>
                  <a:lnTo>
                    <a:pt x="630" y="954"/>
                  </a:lnTo>
                  <a:lnTo>
                    <a:pt x="640" y="968"/>
                  </a:lnTo>
                  <a:lnTo>
                    <a:pt x="649" y="984"/>
                  </a:lnTo>
                  <a:lnTo>
                    <a:pt x="658" y="1001"/>
                  </a:lnTo>
                  <a:lnTo>
                    <a:pt x="665" y="1016"/>
                  </a:lnTo>
                  <a:lnTo>
                    <a:pt x="672" y="1030"/>
                  </a:lnTo>
                  <a:lnTo>
                    <a:pt x="678" y="1044"/>
                  </a:lnTo>
                  <a:lnTo>
                    <a:pt x="681" y="1056"/>
                  </a:lnTo>
                  <a:lnTo>
                    <a:pt x="683" y="1064"/>
                  </a:lnTo>
                  <a:lnTo>
                    <a:pt x="684" y="1071"/>
                  </a:lnTo>
                  <a:lnTo>
                    <a:pt x="683" y="1074"/>
                  </a:lnTo>
                  <a:lnTo>
                    <a:pt x="681" y="1075"/>
                  </a:lnTo>
                  <a:lnTo>
                    <a:pt x="680" y="1075"/>
                  </a:lnTo>
                  <a:lnTo>
                    <a:pt x="678" y="1074"/>
                  </a:lnTo>
                  <a:lnTo>
                    <a:pt x="674" y="1072"/>
                  </a:lnTo>
                  <a:lnTo>
                    <a:pt x="669" y="1067"/>
                  </a:lnTo>
                  <a:lnTo>
                    <a:pt x="661" y="1059"/>
                  </a:lnTo>
                  <a:lnTo>
                    <a:pt x="653" y="1048"/>
                  </a:lnTo>
                  <a:lnTo>
                    <a:pt x="645" y="1035"/>
                  </a:lnTo>
                  <a:lnTo>
                    <a:pt x="636" y="1021"/>
                  </a:lnTo>
                  <a:lnTo>
                    <a:pt x="627" y="1004"/>
                  </a:lnTo>
                  <a:close/>
                  <a:moveTo>
                    <a:pt x="435" y="383"/>
                  </a:moveTo>
                  <a:lnTo>
                    <a:pt x="436" y="382"/>
                  </a:lnTo>
                  <a:lnTo>
                    <a:pt x="439" y="382"/>
                  </a:lnTo>
                  <a:lnTo>
                    <a:pt x="440" y="383"/>
                  </a:lnTo>
                  <a:lnTo>
                    <a:pt x="442" y="384"/>
                  </a:lnTo>
                  <a:lnTo>
                    <a:pt x="447" y="389"/>
                  </a:lnTo>
                  <a:lnTo>
                    <a:pt x="453" y="396"/>
                  </a:lnTo>
                  <a:lnTo>
                    <a:pt x="466" y="414"/>
                  </a:lnTo>
                  <a:lnTo>
                    <a:pt x="480" y="441"/>
                  </a:lnTo>
                  <a:lnTo>
                    <a:pt x="493" y="467"/>
                  </a:lnTo>
                  <a:lnTo>
                    <a:pt x="503" y="490"/>
                  </a:lnTo>
                  <a:lnTo>
                    <a:pt x="507" y="500"/>
                  </a:lnTo>
                  <a:lnTo>
                    <a:pt x="508" y="508"/>
                  </a:lnTo>
                  <a:lnTo>
                    <a:pt x="508" y="513"/>
                  </a:lnTo>
                  <a:lnTo>
                    <a:pt x="507" y="516"/>
                  </a:lnTo>
                  <a:lnTo>
                    <a:pt x="506" y="516"/>
                  </a:lnTo>
                  <a:lnTo>
                    <a:pt x="504" y="516"/>
                  </a:lnTo>
                  <a:lnTo>
                    <a:pt x="502" y="516"/>
                  </a:lnTo>
                  <a:lnTo>
                    <a:pt x="500" y="514"/>
                  </a:lnTo>
                  <a:lnTo>
                    <a:pt x="496" y="510"/>
                  </a:lnTo>
                  <a:lnTo>
                    <a:pt x="490" y="503"/>
                  </a:lnTo>
                  <a:lnTo>
                    <a:pt x="476" y="483"/>
                  </a:lnTo>
                  <a:lnTo>
                    <a:pt x="462" y="458"/>
                  </a:lnTo>
                  <a:lnTo>
                    <a:pt x="449" y="431"/>
                  </a:lnTo>
                  <a:lnTo>
                    <a:pt x="439" y="408"/>
                  </a:lnTo>
                  <a:lnTo>
                    <a:pt x="436" y="399"/>
                  </a:lnTo>
                  <a:lnTo>
                    <a:pt x="434" y="391"/>
                  </a:lnTo>
                  <a:lnTo>
                    <a:pt x="434" y="386"/>
                  </a:lnTo>
                  <a:lnTo>
                    <a:pt x="435" y="383"/>
                  </a:lnTo>
                  <a:close/>
                  <a:moveTo>
                    <a:pt x="530" y="559"/>
                  </a:moveTo>
                  <a:lnTo>
                    <a:pt x="531" y="558"/>
                  </a:lnTo>
                  <a:lnTo>
                    <a:pt x="533" y="558"/>
                  </a:lnTo>
                  <a:lnTo>
                    <a:pt x="535" y="559"/>
                  </a:lnTo>
                  <a:lnTo>
                    <a:pt x="537" y="561"/>
                  </a:lnTo>
                  <a:lnTo>
                    <a:pt x="542" y="566"/>
                  </a:lnTo>
                  <a:lnTo>
                    <a:pt x="548" y="573"/>
                  </a:lnTo>
                  <a:lnTo>
                    <a:pt x="562" y="593"/>
                  </a:lnTo>
                  <a:lnTo>
                    <a:pt x="578" y="620"/>
                  </a:lnTo>
                  <a:lnTo>
                    <a:pt x="592" y="648"/>
                  </a:lnTo>
                  <a:lnTo>
                    <a:pt x="602" y="672"/>
                  </a:lnTo>
                  <a:lnTo>
                    <a:pt x="605" y="682"/>
                  </a:lnTo>
                  <a:lnTo>
                    <a:pt x="606" y="691"/>
                  </a:lnTo>
                  <a:lnTo>
                    <a:pt x="607" y="696"/>
                  </a:lnTo>
                  <a:lnTo>
                    <a:pt x="605" y="699"/>
                  </a:lnTo>
                  <a:lnTo>
                    <a:pt x="604" y="700"/>
                  </a:lnTo>
                  <a:lnTo>
                    <a:pt x="603" y="699"/>
                  </a:lnTo>
                  <a:lnTo>
                    <a:pt x="601" y="699"/>
                  </a:lnTo>
                  <a:lnTo>
                    <a:pt x="599" y="697"/>
                  </a:lnTo>
                  <a:lnTo>
                    <a:pt x="593" y="693"/>
                  </a:lnTo>
                  <a:lnTo>
                    <a:pt x="588" y="685"/>
                  </a:lnTo>
                  <a:lnTo>
                    <a:pt x="580" y="676"/>
                  </a:lnTo>
                  <a:lnTo>
                    <a:pt x="573" y="665"/>
                  </a:lnTo>
                  <a:lnTo>
                    <a:pt x="565" y="652"/>
                  </a:lnTo>
                  <a:lnTo>
                    <a:pt x="557" y="639"/>
                  </a:lnTo>
                  <a:lnTo>
                    <a:pt x="550" y="625"/>
                  </a:lnTo>
                  <a:lnTo>
                    <a:pt x="544" y="611"/>
                  </a:lnTo>
                  <a:lnTo>
                    <a:pt x="538" y="597"/>
                  </a:lnTo>
                  <a:lnTo>
                    <a:pt x="534" y="586"/>
                  </a:lnTo>
                  <a:lnTo>
                    <a:pt x="531" y="577"/>
                  </a:lnTo>
                  <a:lnTo>
                    <a:pt x="529" y="568"/>
                  </a:lnTo>
                  <a:lnTo>
                    <a:pt x="529" y="562"/>
                  </a:lnTo>
                  <a:lnTo>
                    <a:pt x="530" y="559"/>
                  </a:lnTo>
                  <a:close/>
                </a:path>
              </a:pathLst>
            </a:custGeom>
            <a:solidFill>
              <a:srgbClr val="F0DE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CH"/>
            </a:p>
          </p:txBody>
        </p:sp>
        <p:sp>
          <p:nvSpPr>
            <p:cNvPr id="139" name="Freeform 130"/>
            <p:cNvSpPr>
              <a:spLocks noEditPoints="1"/>
            </p:cNvSpPr>
            <p:nvPr userDrawn="1"/>
          </p:nvSpPr>
          <p:spPr bwMode="auto">
            <a:xfrm>
              <a:off x="8820150" y="4449763"/>
              <a:ext cx="182563" cy="1150938"/>
            </a:xfrm>
            <a:custGeom>
              <a:avLst/>
              <a:gdLst>
                <a:gd name="T0" fmla="*/ 23 w 689"/>
                <a:gd name="T1" fmla="*/ 3066 h 4349"/>
                <a:gd name="T2" fmla="*/ 6 w 689"/>
                <a:gd name="T3" fmla="*/ 2925 h 4349"/>
                <a:gd name="T4" fmla="*/ 71 w 689"/>
                <a:gd name="T5" fmla="*/ 2904 h 4349"/>
                <a:gd name="T6" fmla="*/ 118 w 689"/>
                <a:gd name="T7" fmla="*/ 2576 h 4349"/>
                <a:gd name="T8" fmla="*/ 82 w 689"/>
                <a:gd name="T9" fmla="*/ 2334 h 4349"/>
                <a:gd name="T10" fmla="*/ 65 w 689"/>
                <a:gd name="T11" fmla="*/ 1939 h 4349"/>
                <a:gd name="T12" fmla="*/ 69 w 689"/>
                <a:gd name="T13" fmla="*/ 1713 h 4349"/>
                <a:gd name="T14" fmla="*/ 20 w 689"/>
                <a:gd name="T15" fmla="*/ 942 h 4349"/>
                <a:gd name="T16" fmla="*/ 74 w 689"/>
                <a:gd name="T17" fmla="*/ 452 h 4349"/>
                <a:gd name="T18" fmla="*/ 632 w 689"/>
                <a:gd name="T19" fmla="*/ 974 h 4349"/>
                <a:gd name="T20" fmla="*/ 640 w 689"/>
                <a:gd name="T21" fmla="*/ 1857 h 4349"/>
                <a:gd name="T22" fmla="*/ 674 w 689"/>
                <a:gd name="T23" fmla="*/ 2370 h 4349"/>
                <a:gd name="T24" fmla="*/ 590 w 689"/>
                <a:gd name="T25" fmla="*/ 2693 h 4349"/>
                <a:gd name="T26" fmla="*/ 655 w 689"/>
                <a:gd name="T27" fmla="*/ 3165 h 4349"/>
                <a:gd name="T28" fmla="*/ 634 w 689"/>
                <a:gd name="T29" fmla="*/ 3484 h 4349"/>
                <a:gd name="T30" fmla="*/ 660 w 689"/>
                <a:gd name="T31" fmla="*/ 3827 h 4349"/>
                <a:gd name="T32" fmla="*/ 440 w 689"/>
                <a:gd name="T33" fmla="*/ 3593 h 4349"/>
                <a:gd name="T34" fmla="*/ 549 w 689"/>
                <a:gd name="T35" fmla="*/ 3935 h 4349"/>
                <a:gd name="T36" fmla="*/ 689 w 689"/>
                <a:gd name="T37" fmla="*/ 4256 h 4349"/>
                <a:gd name="T38" fmla="*/ 488 w 689"/>
                <a:gd name="T39" fmla="*/ 4028 h 4349"/>
                <a:gd name="T40" fmla="*/ 538 w 689"/>
                <a:gd name="T41" fmla="*/ 3990 h 4349"/>
                <a:gd name="T42" fmla="*/ 121 w 689"/>
                <a:gd name="T43" fmla="*/ 3320 h 4349"/>
                <a:gd name="T44" fmla="*/ 396 w 689"/>
                <a:gd name="T45" fmla="*/ 3577 h 4349"/>
                <a:gd name="T46" fmla="*/ 200 w 689"/>
                <a:gd name="T47" fmla="*/ 3261 h 4349"/>
                <a:gd name="T48" fmla="*/ 273 w 689"/>
                <a:gd name="T49" fmla="*/ 3174 h 4349"/>
                <a:gd name="T50" fmla="*/ 332 w 689"/>
                <a:gd name="T51" fmla="*/ 3232 h 4349"/>
                <a:gd name="T52" fmla="*/ 355 w 689"/>
                <a:gd name="T53" fmla="*/ 3160 h 4349"/>
                <a:gd name="T54" fmla="*/ 509 w 689"/>
                <a:gd name="T55" fmla="*/ 3318 h 4349"/>
                <a:gd name="T56" fmla="*/ 440 w 689"/>
                <a:gd name="T57" fmla="*/ 3112 h 4349"/>
                <a:gd name="T58" fmla="*/ 651 w 689"/>
                <a:gd name="T59" fmla="*/ 3369 h 4349"/>
                <a:gd name="T60" fmla="*/ 151 w 689"/>
                <a:gd name="T61" fmla="*/ 2441 h 4349"/>
                <a:gd name="T62" fmla="*/ 122 w 689"/>
                <a:gd name="T63" fmla="*/ 2291 h 4349"/>
                <a:gd name="T64" fmla="*/ 581 w 689"/>
                <a:gd name="T65" fmla="*/ 3025 h 4349"/>
                <a:gd name="T66" fmla="*/ 365 w 689"/>
                <a:gd name="T67" fmla="*/ 2592 h 4349"/>
                <a:gd name="T68" fmla="*/ 266 w 689"/>
                <a:gd name="T69" fmla="*/ 2257 h 4349"/>
                <a:gd name="T70" fmla="*/ 204 w 689"/>
                <a:gd name="T71" fmla="*/ 2088 h 4349"/>
                <a:gd name="T72" fmla="*/ 422 w 689"/>
                <a:gd name="T73" fmla="*/ 2380 h 4349"/>
                <a:gd name="T74" fmla="*/ 319 w 689"/>
                <a:gd name="T75" fmla="*/ 2093 h 4349"/>
                <a:gd name="T76" fmla="*/ 31 w 689"/>
                <a:gd name="T77" fmla="*/ 1496 h 4349"/>
                <a:gd name="T78" fmla="*/ 304 w 689"/>
                <a:gd name="T79" fmla="*/ 1900 h 4349"/>
                <a:gd name="T80" fmla="*/ 151 w 689"/>
                <a:gd name="T81" fmla="*/ 1547 h 4349"/>
                <a:gd name="T82" fmla="*/ 280 w 689"/>
                <a:gd name="T83" fmla="*/ 1712 h 4349"/>
                <a:gd name="T84" fmla="*/ 259 w 689"/>
                <a:gd name="T85" fmla="*/ 1547 h 4349"/>
                <a:gd name="T86" fmla="*/ 309 w 689"/>
                <a:gd name="T87" fmla="*/ 1622 h 4349"/>
                <a:gd name="T88" fmla="*/ 645 w 689"/>
                <a:gd name="T89" fmla="*/ 2182 h 4349"/>
                <a:gd name="T90" fmla="*/ 212 w 689"/>
                <a:gd name="T91" fmla="*/ 1294 h 4349"/>
                <a:gd name="T92" fmla="*/ 503 w 689"/>
                <a:gd name="T93" fmla="*/ 1754 h 4349"/>
                <a:gd name="T94" fmla="*/ 165 w 689"/>
                <a:gd name="T95" fmla="*/ 1039 h 4349"/>
                <a:gd name="T96" fmla="*/ 385 w 689"/>
                <a:gd name="T97" fmla="*/ 1363 h 4349"/>
                <a:gd name="T98" fmla="*/ 179 w 689"/>
                <a:gd name="T99" fmla="*/ 867 h 4349"/>
                <a:gd name="T100" fmla="*/ 279 w 689"/>
                <a:gd name="T101" fmla="*/ 993 h 4349"/>
                <a:gd name="T102" fmla="*/ 669 w 689"/>
                <a:gd name="T103" fmla="*/ 1700 h 4349"/>
                <a:gd name="T104" fmla="*/ 121 w 689"/>
                <a:gd name="T105" fmla="*/ 512 h 4349"/>
                <a:gd name="T106" fmla="*/ 464 w 689"/>
                <a:gd name="T107" fmla="*/ 1147 h 4349"/>
                <a:gd name="T108" fmla="*/ 511 w 689"/>
                <a:gd name="T109" fmla="*/ 1209 h 4349"/>
                <a:gd name="T110" fmla="*/ 152 w 689"/>
                <a:gd name="T111" fmla="*/ 336 h 4349"/>
                <a:gd name="T112" fmla="*/ 337 w 689"/>
                <a:gd name="T113" fmla="*/ 693 h 4349"/>
                <a:gd name="T114" fmla="*/ 531 w 689"/>
                <a:gd name="T115" fmla="*/ 1067 h 4349"/>
                <a:gd name="T116" fmla="*/ 91 w 689"/>
                <a:gd name="T117" fmla="*/ 1 h 4349"/>
                <a:gd name="T118" fmla="*/ 313 w 689"/>
                <a:gd name="T119" fmla="*/ 388 h 4349"/>
                <a:gd name="T120" fmla="*/ 509 w 689"/>
                <a:gd name="T121" fmla="*/ 760 h 4349"/>
                <a:gd name="T122" fmla="*/ 373 w 689"/>
                <a:gd name="T123" fmla="*/ 301 h 4349"/>
                <a:gd name="T124" fmla="*/ 552 w 689"/>
                <a:gd name="T125" fmla="*/ 588 h 43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89" h="4349">
                  <a:moveTo>
                    <a:pt x="0" y="3304"/>
                  </a:moveTo>
                  <a:lnTo>
                    <a:pt x="0" y="3255"/>
                  </a:lnTo>
                  <a:lnTo>
                    <a:pt x="21" y="3289"/>
                  </a:lnTo>
                  <a:lnTo>
                    <a:pt x="40" y="3321"/>
                  </a:lnTo>
                  <a:lnTo>
                    <a:pt x="56" y="3349"/>
                  </a:lnTo>
                  <a:lnTo>
                    <a:pt x="71" y="3374"/>
                  </a:lnTo>
                  <a:lnTo>
                    <a:pt x="82" y="3395"/>
                  </a:lnTo>
                  <a:lnTo>
                    <a:pt x="89" y="3411"/>
                  </a:lnTo>
                  <a:lnTo>
                    <a:pt x="94" y="3422"/>
                  </a:lnTo>
                  <a:lnTo>
                    <a:pt x="94" y="3426"/>
                  </a:lnTo>
                  <a:lnTo>
                    <a:pt x="90" y="3425"/>
                  </a:lnTo>
                  <a:lnTo>
                    <a:pt x="85" y="3419"/>
                  </a:lnTo>
                  <a:lnTo>
                    <a:pt x="76" y="3409"/>
                  </a:lnTo>
                  <a:lnTo>
                    <a:pt x="64" y="3395"/>
                  </a:lnTo>
                  <a:lnTo>
                    <a:pt x="35" y="3356"/>
                  </a:lnTo>
                  <a:lnTo>
                    <a:pt x="0" y="3304"/>
                  </a:lnTo>
                  <a:close/>
                  <a:moveTo>
                    <a:pt x="0" y="3199"/>
                  </a:moveTo>
                  <a:lnTo>
                    <a:pt x="0" y="3144"/>
                  </a:lnTo>
                  <a:lnTo>
                    <a:pt x="8" y="3157"/>
                  </a:lnTo>
                  <a:lnTo>
                    <a:pt x="17" y="3169"/>
                  </a:lnTo>
                  <a:lnTo>
                    <a:pt x="25" y="3183"/>
                  </a:lnTo>
                  <a:lnTo>
                    <a:pt x="33" y="3196"/>
                  </a:lnTo>
                  <a:lnTo>
                    <a:pt x="61" y="3240"/>
                  </a:lnTo>
                  <a:lnTo>
                    <a:pt x="86" y="3280"/>
                  </a:lnTo>
                  <a:lnTo>
                    <a:pt x="108" y="3317"/>
                  </a:lnTo>
                  <a:lnTo>
                    <a:pt x="126" y="3350"/>
                  </a:lnTo>
                  <a:lnTo>
                    <a:pt x="142" y="3379"/>
                  </a:lnTo>
                  <a:lnTo>
                    <a:pt x="153" y="3400"/>
                  </a:lnTo>
                  <a:lnTo>
                    <a:pt x="156" y="3408"/>
                  </a:lnTo>
                  <a:lnTo>
                    <a:pt x="158" y="3414"/>
                  </a:lnTo>
                  <a:lnTo>
                    <a:pt x="159" y="3418"/>
                  </a:lnTo>
                  <a:lnTo>
                    <a:pt x="159" y="3420"/>
                  </a:lnTo>
                  <a:lnTo>
                    <a:pt x="157" y="3420"/>
                  </a:lnTo>
                  <a:lnTo>
                    <a:pt x="154" y="3418"/>
                  </a:lnTo>
                  <a:lnTo>
                    <a:pt x="149" y="3414"/>
                  </a:lnTo>
                  <a:lnTo>
                    <a:pt x="144" y="3407"/>
                  </a:lnTo>
                  <a:lnTo>
                    <a:pt x="130" y="3390"/>
                  </a:lnTo>
                  <a:lnTo>
                    <a:pt x="111" y="3365"/>
                  </a:lnTo>
                  <a:lnTo>
                    <a:pt x="89" y="3335"/>
                  </a:lnTo>
                  <a:lnTo>
                    <a:pt x="65" y="3299"/>
                  </a:lnTo>
                  <a:lnTo>
                    <a:pt x="39" y="3259"/>
                  </a:lnTo>
                  <a:lnTo>
                    <a:pt x="11" y="3217"/>
                  </a:lnTo>
                  <a:lnTo>
                    <a:pt x="0" y="3199"/>
                  </a:lnTo>
                  <a:close/>
                  <a:moveTo>
                    <a:pt x="0" y="3126"/>
                  </a:moveTo>
                  <a:lnTo>
                    <a:pt x="0" y="3096"/>
                  </a:lnTo>
                  <a:lnTo>
                    <a:pt x="10" y="3115"/>
                  </a:lnTo>
                  <a:lnTo>
                    <a:pt x="17" y="3130"/>
                  </a:lnTo>
                  <a:lnTo>
                    <a:pt x="19" y="3135"/>
                  </a:lnTo>
                  <a:lnTo>
                    <a:pt x="20" y="3140"/>
                  </a:lnTo>
                  <a:lnTo>
                    <a:pt x="20" y="3142"/>
                  </a:lnTo>
                  <a:lnTo>
                    <a:pt x="20" y="3144"/>
                  </a:lnTo>
                  <a:lnTo>
                    <a:pt x="18" y="3144"/>
                  </a:lnTo>
                  <a:lnTo>
                    <a:pt x="14" y="3140"/>
                  </a:lnTo>
                  <a:lnTo>
                    <a:pt x="8" y="3134"/>
                  </a:lnTo>
                  <a:lnTo>
                    <a:pt x="0" y="3126"/>
                  </a:lnTo>
                  <a:close/>
                  <a:moveTo>
                    <a:pt x="0" y="3070"/>
                  </a:moveTo>
                  <a:lnTo>
                    <a:pt x="0" y="3036"/>
                  </a:lnTo>
                  <a:lnTo>
                    <a:pt x="11" y="3050"/>
                  </a:lnTo>
                  <a:lnTo>
                    <a:pt x="23" y="3066"/>
                  </a:lnTo>
                  <a:lnTo>
                    <a:pt x="37" y="3085"/>
                  </a:lnTo>
                  <a:lnTo>
                    <a:pt x="52" y="3107"/>
                  </a:lnTo>
                  <a:lnTo>
                    <a:pt x="67" y="3130"/>
                  </a:lnTo>
                  <a:lnTo>
                    <a:pt x="85" y="3155"/>
                  </a:lnTo>
                  <a:lnTo>
                    <a:pt x="102" y="3183"/>
                  </a:lnTo>
                  <a:lnTo>
                    <a:pt x="120" y="3211"/>
                  </a:lnTo>
                  <a:lnTo>
                    <a:pt x="146" y="3253"/>
                  </a:lnTo>
                  <a:lnTo>
                    <a:pt x="170" y="3292"/>
                  </a:lnTo>
                  <a:lnTo>
                    <a:pt x="192" y="3328"/>
                  </a:lnTo>
                  <a:lnTo>
                    <a:pt x="211" y="3361"/>
                  </a:lnTo>
                  <a:lnTo>
                    <a:pt x="225" y="3388"/>
                  </a:lnTo>
                  <a:lnTo>
                    <a:pt x="235" y="3408"/>
                  </a:lnTo>
                  <a:lnTo>
                    <a:pt x="238" y="3417"/>
                  </a:lnTo>
                  <a:lnTo>
                    <a:pt x="240" y="3423"/>
                  </a:lnTo>
                  <a:lnTo>
                    <a:pt x="241" y="3427"/>
                  </a:lnTo>
                  <a:lnTo>
                    <a:pt x="241" y="3429"/>
                  </a:lnTo>
                  <a:lnTo>
                    <a:pt x="239" y="3429"/>
                  </a:lnTo>
                  <a:lnTo>
                    <a:pt x="236" y="3427"/>
                  </a:lnTo>
                  <a:lnTo>
                    <a:pt x="232" y="3424"/>
                  </a:lnTo>
                  <a:lnTo>
                    <a:pt x="226" y="3417"/>
                  </a:lnTo>
                  <a:lnTo>
                    <a:pt x="212" y="3400"/>
                  </a:lnTo>
                  <a:lnTo>
                    <a:pt x="194" y="3377"/>
                  </a:lnTo>
                  <a:lnTo>
                    <a:pt x="172" y="3347"/>
                  </a:lnTo>
                  <a:lnTo>
                    <a:pt x="149" y="3312"/>
                  </a:lnTo>
                  <a:lnTo>
                    <a:pt x="124" y="3274"/>
                  </a:lnTo>
                  <a:lnTo>
                    <a:pt x="97" y="3232"/>
                  </a:lnTo>
                  <a:lnTo>
                    <a:pt x="67" y="3186"/>
                  </a:lnTo>
                  <a:lnTo>
                    <a:pt x="42" y="3142"/>
                  </a:lnTo>
                  <a:lnTo>
                    <a:pt x="19" y="3103"/>
                  </a:lnTo>
                  <a:lnTo>
                    <a:pt x="0" y="3070"/>
                  </a:lnTo>
                  <a:close/>
                  <a:moveTo>
                    <a:pt x="0" y="3014"/>
                  </a:moveTo>
                  <a:lnTo>
                    <a:pt x="0" y="2956"/>
                  </a:lnTo>
                  <a:lnTo>
                    <a:pt x="2" y="2957"/>
                  </a:lnTo>
                  <a:lnTo>
                    <a:pt x="27" y="2997"/>
                  </a:lnTo>
                  <a:lnTo>
                    <a:pt x="50" y="3037"/>
                  </a:lnTo>
                  <a:lnTo>
                    <a:pt x="71" y="3072"/>
                  </a:lnTo>
                  <a:lnTo>
                    <a:pt x="87" y="3103"/>
                  </a:lnTo>
                  <a:lnTo>
                    <a:pt x="101" y="3129"/>
                  </a:lnTo>
                  <a:lnTo>
                    <a:pt x="111" y="3149"/>
                  </a:lnTo>
                  <a:lnTo>
                    <a:pt x="113" y="3156"/>
                  </a:lnTo>
                  <a:lnTo>
                    <a:pt x="115" y="3163"/>
                  </a:lnTo>
                  <a:lnTo>
                    <a:pt x="117" y="3166"/>
                  </a:lnTo>
                  <a:lnTo>
                    <a:pt x="115" y="3168"/>
                  </a:lnTo>
                  <a:lnTo>
                    <a:pt x="114" y="3169"/>
                  </a:lnTo>
                  <a:lnTo>
                    <a:pt x="112" y="3167"/>
                  </a:lnTo>
                  <a:lnTo>
                    <a:pt x="108" y="3164"/>
                  </a:lnTo>
                  <a:lnTo>
                    <a:pt x="103" y="3160"/>
                  </a:lnTo>
                  <a:lnTo>
                    <a:pt x="92" y="3146"/>
                  </a:lnTo>
                  <a:lnTo>
                    <a:pt x="78" y="3128"/>
                  </a:lnTo>
                  <a:lnTo>
                    <a:pt x="62" y="3105"/>
                  </a:lnTo>
                  <a:lnTo>
                    <a:pt x="43" y="3078"/>
                  </a:lnTo>
                  <a:lnTo>
                    <a:pt x="22" y="3048"/>
                  </a:lnTo>
                  <a:lnTo>
                    <a:pt x="0" y="3014"/>
                  </a:lnTo>
                  <a:close/>
                  <a:moveTo>
                    <a:pt x="0" y="2923"/>
                  </a:moveTo>
                  <a:lnTo>
                    <a:pt x="0" y="2904"/>
                  </a:lnTo>
                  <a:lnTo>
                    <a:pt x="4" y="2912"/>
                  </a:lnTo>
                  <a:lnTo>
                    <a:pt x="6" y="2918"/>
                  </a:lnTo>
                  <a:lnTo>
                    <a:pt x="7" y="2923"/>
                  </a:lnTo>
                  <a:lnTo>
                    <a:pt x="6" y="2925"/>
                  </a:lnTo>
                  <a:lnTo>
                    <a:pt x="4" y="2925"/>
                  </a:lnTo>
                  <a:lnTo>
                    <a:pt x="0" y="2923"/>
                  </a:lnTo>
                  <a:close/>
                  <a:moveTo>
                    <a:pt x="0" y="2861"/>
                  </a:moveTo>
                  <a:lnTo>
                    <a:pt x="0" y="2831"/>
                  </a:lnTo>
                  <a:lnTo>
                    <a:pt x="10" y="2842"/>
                  </a:lnTo>
                  <a:lnTo>
                    <a:pt x="22" y="2857"/>
                  </a:lnTo>
                  <a:lnTo>
                    <a:pt x="35" y="2876"/>
                  </a:lnTo>
                  <a:lnTo>
                    <a:pt x="50" y="2896"/>
                  </a:lnTo>
                  <a:lnTo>
                    <a:pt x="65" y="2920"/>
                  </a:lnTo>
                  <a:lnTo>
                    <a:pt x="83" y="2945"/>
                  </a:lnTo>
                  <a:lnTo>
                    <a:pt x="100" y="2972"/>
                  </a:lnTo>
                  <a:lnTo>
                    <a:pt x="119" y="3001"/>
                  </a:lnTo>
                  <a:lnTo>
                    <a:pt x="143" y="3040"/>
                  </a:lnTo>
                  <a:lnTo>
                    <a:pt x="166" y="3077"/>
                  </a:lnTo>
                  <a:lnTo>
                    <a:pt x="185" y="3111"/>
                  </a:lnTo>
                  <a:lnTo>
                    <a:pt x="202" y="3142"/>
                  </a:lnTo>
                  <a:lnTo>
                    <a:pt x="215" y="3167"/>
                  </a:lnTo>
                  <a:lnTo>
                    <a:pt x="224" y="3187"/>
                  </a:lnTo>
                  <a:lnTo>
                    <a:pt x="227" y="3195"/>
                  </a:lnTo>
                  <a:lnTo>
                    <a:pt x="228" y="3200"/>
                  </a:lnTo>
                  <a:lnTo>
                    <a:pt x="229" y="3205"/>
                  </a:lnTo>
                  <a:lnTo>
                    <a:pt x="228" y="3207"/>
                  </a:lnTo>
                  <a:lnTo>
                    <a:pt x="227" y="3207"/>
                  </a:lnTo>
                  <a:lnTo>
                    <a:pt x="224" y="3205"/>
                  </a:lnTo>
                  <a:lnTo>
                    <a:pt x="220" y="3201"/>
                  </a:lnTo>
                  <a:lnTo>
                    <a:pt x="214" y="3196"/>
                  </a:lnTo>
                  <a:lnTo>
                    <a:pt x="201" y="3179"/>
                  </a:lnTo>
                  <a:lnTo>
                    <a:pt x="185" y="3157"/>
                  </a:lnTo>
                  <a:lnTo>
                    <a:pt x="165" y="3131"/>
                  </a:lnTo>
                  <a:lnTo>
                    <a:pt x="143" y="3098"/>
                  </a:lnTo>
                  <a:lnTo>
                    <a:pt x="119" y="3063"/>
                  </a:lnTo>
                  <a:lnTo>
                    <a:pt x="94" y="3024"/>
                  </a:lnTo>
                  <a:lnTo>
                    <a:pt x="65" y="2977"/>
                  </a:lnTo>
                  <a:lnTo>
                    <a:pt x="39" y="2933"/>
                  </a:lnTo>
                  <a:lnTo>
                    <a:pt x="17" y="2893"/>
                  </a:lnTo>
                  <a:lnTo>
                    <a:pt x="0" y="2861"/>
                  </a:lnTo>
                  <a:close/>
                  <a:moveTo>
                    <a:pt x="0" y="2797"/>
                  </a:moveTo>
                  <a:lnTo>
                    <a:pt x="0" y="2735"/>
                  </a:lnTo>
                  <a:lnTo>
                    <a:pt x="7" y="2746"/>
                  </a:lnTo>
                  <a:lnTo>
                    <a:pt x="14" y="2757"/>
                  </a:lnTo>
                  <a:lnTo>
                    <a:pt x="21" y="2768"/>
                  </a:lnTo>
                  <a:lnTo>
                    <a:pt x="28" y="2779"/>
                  </a:lnTo>
                  <a:lnTo>
                    <a:pt x="51" y="2818"/>
                  </a:lnTo>
                  <a:lnTo>
                    <a:pt x="73" y="2853"/>
                  </a:lnTo>
                  <a:lnTo>
                    <a:pt x="91" y="2886"/>
                  </a:lnTo>
                  <a:lnTo>
                    <a:pt x="107" y="2915"/>
                  </a:lnTo>
                  <a:lnTo>
                    <a:pt x="119" y="2939"/>
                  </a:lnTo>
                  <a:lnTo>
                    <a:pt x="128" y="2959"/>
                  </a:lnTo>
                  <a:lnTo>
                    <a:pt x="131" y="2967"/>
                  </a:lnTo>
                  <a:lnTo>
                    <a:pt x="133" y="2972"/>
                  </a:lnTo>
                  <a:lnTo>
                    <a:pt x="133" y="2977"/>
                  </a:lnTo>
                  <a:lnTo>
                    <a:pt x="133" y="2979"/>
                  </a:lnTo>
                  <a:lnTo>
                    <a:pt x="131" y="2979"/>
                  </a:lnTo>
                  <a:lnTo>
                    <a:pt x="128" y="2977"/>
                  </a:lnTo>
                  <a:lnTo>
                    <a:pt x="123" y="2973"/>
                  </a:lnTo>
                  <a:lnTo>
                    <a:pt x="119" y="2968"/>
                  </a:lnTo>
                  <a:lnTo>
                    <a:pt x="106" y="2952"/>
                  </a:lnTo>
                  <a:lnTo>
                    <a:pt x="89" y="2930"/>
                  </a:lnTo>
                  <a:lnTo>
                    <a:pt x="71" y="2904"/>
                  </a:lnTo>
                  <a:lnTo>
                    <a:pt x="50" y="2873"/>
                  </a:lnTo>
                  <a:lnTo>
                    <a:pt x="28" y="2839"/>
                  </a:lnTo>
                  <a:lnTo>
                    <a:pt x="4" y="2802"/>
                  </a:lnTo>
                  <a:lnTo>
                    <a:pt x="0" y="2797"/>
                  </a:lnTo>
                  <a:close/>
                  <a:moveTo>
                    <a:pt x="0" y="2708"/>
                  </a:moveTo>
                  <a:lnTo>
                    <a:pt x="0" y="2656"/>
                  </a:lnTo>
                  <a:lnTo>
                    <a:pt x="23" y="2698"/>
                  </a:lnTo>
                  <a:lnTo>
                    <a:pt x="40" y="2732"/>
                  </a:lnTo>
                  <a:lnTo>
                    <a:pt x="45" y="2745"/>
                  </a:lnTo>
                  <a:lnTo>
                    <a:pt x="50" y="2755"/>
                  </a:lnTo>
                  <a:lnTo>
                    <a:pt x="51" y="2762"/>
                  </a:lnTo>
                  <a:lnTo>
                    <a:pt x="50" y="2765"/>
                  </a:lnTo>
                  <a:lnTo>
                    <a:pt x="49" y="2765"/>
                  </a:lnTo>
                  <a:lnTo>
                    <a:pt x="44" y="2763"/>
                  </a:lnTo>
                  <a:lnTo>
                    <a:pt x="40" y="2758"/>
                  </a:lnTo>
                  <a:lnTo>
                    <a:pt x="34" y="2752"/>
                  </a:lnTo>
                  <a:lnTo>
                    <a:pt x="19" y="2734"/>
                  </a:lnTo>
                  <a:lnTo>
                    <a:pt x="0" y="2708"/>
                  </a:lnTo>
                  <a:close/>
                  <a:moveTo>
                    <a:pt x="0" y="2524"/>
                  </a:moveTo>
                  <a:lnTo>
                    <a:pt x="0" y="2498"/>
                  </a:lnTo>
                  <a:lnTo>
                    <a:pt x="8" y="2506"/>
                  </a:lnTo>
                  <a:lnTo>
                    <a:pt x="19" y="2518"/>
                  </a:lnTo>
                  <a:lnTo>
                    <a:pt x="31" y="2535"/>
                  </a:lnTo>
                  <a:lnTo>
                    <a:pt x="45" y="2553"/>
                  </a:lnTo>
                  <a:lnTo>
                    <a:pt x="77" y="2601"/>
                  </a:lnTo>
                  <a:lnTo>
                    <a:pt x="113" y="2658"/>
                  </a:lnTo>
                  <a:lnTo>
                    <a:pt x="134" y="2693"/>
                  </a:lnTo>
                  <a:lnTo>
                    <a:pt x="154" y="2727"/>
                  </a:lnTo>
                  <a:lnTo>
                    <a:pt x="171" y="2757"/>
                  </a:lnTo>
                  <a:lnTo>
                    <a:pt x="186" y="2785"/>
                  </a:lnTo>
                  <a:lnTo>
                    <a:pt x="197" y="2808"/>
                  </a:lnTo>
                  <a:lnTo>
                    <a:pt x="204" y="2825"/>
                  </a:lnTo>
                  <a:lnTo>
                    <a:pt x="206" y="2833"/>
                  </a:lnTo>
                  <a:lnTo>
                    <a:pt x="209" y="2838"/>
                  </a:lnTo>
                  <a:lnTo>
                    <a:pt x="209" y="2842"/>
                  </a:lnTo>
                  <a:lnTo>
                    <a:pt x="208" y="2844"/>
                  </a:lnTo>
                  <a:lnTo>
                    <a:pt x="206" y="2844"/>
                  </a:lnTo>
                  <a:lnTo>
                    <a:pt x="203" y="2843"/>
                  </a:lnTo>
                  <a:lnTo>
                    <a:pt x="199" y="2839"/>
                  </a:lnTo>
                  <a:lnTo>
                    <a:pt x="194" y="2835"/>
                  </a:lnTo>
                  <a:lnTo>
                    <a:pt x="182" y="2821"/>
                  </a:lnTo>
                  <a:lnTo>
                    <a:pt x="167" y="2801"/>
                  </a:lnTo>
                  <a:lnTo>
                    <a:pt x="149" y="2777"/>
                  </a:lnTo>
                  <a:lnTo>
                    <a:pt x="130" y="2749"/>
                  </a:lnTo>
                  <a:lnTo>
                    <a:pt x="109" y="2717"/>
                  </a:lnTo>
                  <a:lnTo>
                    <a:pt x="87" y="2682"/>
                  </a:lnTo>
                  <a:lnTo>
                    <a:pt x="59" y="2635"/>
                  </a:lnTo>
                  <a:lnTo>
                    <a:pt x="34" y="2591"/>
                  </a:lnTo>
                  <a:lnTo>
                    <a:pt x="15" y="2553"/>
                  </a:lnTo>
                  <a:lnTo>
                    <a:pt x="0" y="2524"/>
                  </a:lnTo>
                  <a:close/>
                  <a:moveTo>
                    <a:pt x="0" y="2443"/>
                  </a:moveTo>
                  <a:lnTo>
                    <a:pt x="0" y="2385"/>
                  </a:lnTo>
                  <a:lnTo>
                    <a:pt x="15" y="2405"/>
                  </a:lnTo>
                  <a:lnTo>
                    <a:pt x="30" y="2428"/>
                  </a:lnTo>
                  <a:lnTo>
                    <a:pt x="45" y="2454"/>
                  </a:lnTo>
                  <a:lnTo>
                    <a:pt x="62" y="2480"/>
                  </a:lnTo>
                  <a:lnTo>
                    <a:pt x="83" y="2514"/>
                  </a:lnTo>
                  <a:lnTo>
                    <a:pt x="101" y="2547"/>
                  </a:lnTo>
                  <a:lnTo>
                    <a:pt x="118" y="2576"/>
                  </a:lnTo>
                  <a:lnTo>
                    <a:pt x="131" y="2603"/>
                  </a:lnTo>
                  <a:lnTo>
                    <a:pt x="142" y="2625"/>
                  </a:lnTo>
                  <a:lnTo>
                    <a:pt x="149" y="2642"/>
                  </a:lnTo>
                  <a:lnTo>
                    <a:pt x="152" y="2649"/>
                  </a:lnTo>
                  <a:lnTo>
                    <a:pt x="153" y="2654"/>
                  </a:lnTo>
                  <a:lnTo>
                    <a:pt x="154" y="2658"/>
                  </a:lnTo>
                  <a:lnTo>
                    <a:pt x="153" y="2660"/>
                  </a:lnTo>
                  <a:lnTo>
                    <a:pt x="151" y="2661"/>
                  </a:lnTo>
                  <a:lnTo>
                    <a:pt x="148" y="2659"/>
                  </a:lnTo>
                  <a:lnTo>
                    <a:pt x="144" y="2656"/>
                  </a:lnTo>
                  <a:lnTo>
                    <a:pt x="140" y="2651"/>
                  </a:lnTo>
                  <a:lnTo>
                    <a:pt x="128" y="2638"/>
                  </a:lnTo>
                  <a:lnTo>
                    <a:pt x="113" y="2619"/>
                  </a:lnTo>
                  <a:lnTo>
                    <a:pt x="97" y="2596"/>
                  </a:lnTo>
                  <a:lnTo>
                    <a:pt x="78" y="2569"/>
                  </a:lnTo>
                  <a:lnTo>
                    <a:pt x="57" y="2538"/>
                  </a:lnTo>
                  <a:lnTo>
                    <a:pt x="37" y="2504"/>
                  </a:lnTo>
                  <a:lnTo>
                    <a:pt x="27" y="2488"/>
                  </a:lnTo>
                  <a:lnTo>
                    <a:pt x="18" y="2472"/>
                  </a:lnTo>
                  <a:lnTo>
                    <a:pt x="9" y="2457"/>
                  </a:lnTo>
                  <a:lnTo>
                    <a:pt x="0" y="2443"/>
                  </a:lnTo>
                  <a:close/>
                  <a:moveTo>
                    <a:pt x="0" y="2343"/>
                  </a:moveTo>
                  <a:lnTo>
                    <a:pt x="0" y="2277"/>
                  </a:lnTo>
                  <a:lnTo>
                    <a:pt x="7" y="2287"/>
                  </a:lnTo>
                  <a:lnTo>
                    <a:pt x="12" y="2297"/>
                  </a:lnTo>
                  <a:lnTo>
                    <a:pt x="19" y="2307"/>
                  </a:lnTo>
                  <a:lnTo>
                    <a:pt x="26" y="2318"/>
                  </a:lnTo>
                  <a:lnTo>
                    <a:pt x="45" y="2351"/>
                  </a:lnTo>
                  <a:lnTo>
                    <a:pt x="63" y="2381"/>
                  </a:lnTo>
                  <a:lnTo>
                    <a:pt x="78" y="2410"/>
                  </a:lnTo>
                  <a:lnTo>
                    <a:pt x="91" y="2435"/>
                  </a:lnTo>
                  <a:lnTo>
                    <a:pt x="101" y="2457"/>
                  </a:lnTo>
                  <a:lnTo>
                    <a:pt x="108" y="2473"/>
                  </a:lnTo>
                  <a:lnTo>
                    <a:pt x="110" y="2480"/>
                  </a:lnTo>
                  <a:lnTo>
                    <a:pt x="111" y="2485"/>
                  </a:lnTo>
                  <a:lnTo>
                    <a:pt x="111" y="2489"/>
                  </a:lnTo>
                  <a:lnTo>
                    <a:pt x="110" y="2491"/>
                  </a:lnTo>
                  <a:lnTo>
                    <a:pt x="109" y="2492"/>
                  </a:lnTo>
                  <a:lnTo>
                    <a:pt x="106" y="2490"/>
                  </a:lnTo>
                  <a:lnTo>
                    <a:pt x="102" y="2488"/>
                  </a:lnTo>
                  <a:lnTo>
                    <a:pt x="98" y="2483"/>
                  </a:lnTo>
                  <a:lnTo>
                    <a:pt x="87" y="2470"/>
                  </a:lnTo>
                  <a:lnTo>
                    <a:pt x="73" y="2453"/>
                  </a:lnTo>
                  <a:lnTo>
                    <a:pt x="57" y="2431"/>
                  </a:lnTo>
                  <a:lnTo>
                    <a:pt x="40" y="2404"/>
                  </a:lnTo>
                  <a:lnTo>
                    <a:pt x="20" y="2375"/>
                  </a:lnTo>
                  <a:lnTo>
                    <a:pt x="0" y="2343"/>
                  </a:lnTo>
                  <a:close/>
                  <a:moveTo>
                    <a:pt x="0" y="2234"/>
                  </a:moveTo>
                  <a:lnTo>
                    <a:pt x="0" y="2169"/>
                  </a:lnTo>
                  <a:lnTo>
                    <a:pt x="0" y="2170"/>
                  </a:lnTo>
                  <a:lnTo>
                    <a:pt x="19" y="2200"/>
                  </a:lnTo>
                  <a:lnTo>
                    <a:pt x="35" y="2231"/>
                  </a:lnTo>
                  <a:lnTo>
                    <a:pt x="51" y="2259"/>
                  </a:lnTo>
                  <a:lnTo>
                    <a:pt x="63" y="2283"/>
                  </a:lnTo>
                  <a:lnTo>
                    <a:pt x="72" y="2304"/>
                  </a:lnTo>
                  <a:lnTo>
                    <a:pt x="78" y="2320"/>
                  </a:lnTo>
                  <a:lnTo>
                    <a:pt x="80" y="2325"/>
                  </a:lnTo>
                  <a:lnTo>
                    <a:pt x="82" y="2331"/>
                  </a:lnTo>
                  <a:lnTo>
                    <a:pt x="82" y="2334"/>
                  </a:lnTo>
                  <a:lnTo>
                    <a:pt x="80" y="2336"/>
                  </a:lnTo>
                  <a:lnTo>
                    <a:pt x="79" y="2336"/>
                  </a:lnTo>
                  <a:lnTo>
                    <a:pt x="77" y="2336"/>
                  </a:lnTo>
                  <a:lnTo>
                    <a:pt x="75" y="2334"/>
                  </a:lnTo>
                  <a:lnTo>
                    <a:pt x="72" y="2332"/>
                  </a:lnTo>
                  <a:lnTo>
                    <a:pt x="64" y="2323"/>
                  </a:lnTo>
                  <a:lnTo>
                    <a:pt x="54" y="2311"/>
                  </a:lnTo>
                  <a:lnTo>
                    <a:pt x="42" y="2297"/>
                  </a:lnTo>
                  <a:lnTo>
                    <a:pt x="29" y="2278"/>
                  </a:lnTo>
                  <a:lnTo>
                    <a:pt x="16" y="2257"/>
                  </a:lnTo>
                  <a:lnTo>
                    <a:pt x="0" y="2234"/>
                  </a:lnTo>
                  <a:close/>
                  <a:moveTo>
                    <a:pt x="0" y="2119"/>
                  </a:moveTo>
                  <a:lnTo>
                    <a:pt x="0" y="2056"/>
                  </a:lnTo>
                  <a:lnTo>
                    <a:pt x="16" y="2082"/>
                  </a:lnTo>
                  <a:lnTo>
                    <a:pt x="29" y="2107"/>
                  </a:lnTo>
                  <a:lnTo>
                    <a:pt x="41" y="2130"/>
                  </a:lnTo>
                  <a:lnTo>
                    <a:pt x="51" y="2151"/>
                  </a:lnTo>
                  <a:lnTo>
                    <a:pt x="59" y="2168"/>
                  </a:lnTo>
                  <a:lnTo>
                    <a:pt x="63" y="2182"/>
                  </a:lnTo>
                  <a:lnTo>
                    <a:pt x="64" y="2186"/>
                  </a:lnTo>
                  <a:lnTo>
                    <a:pt x="65" y="2191"/>
                  </a:lnTo>
                  <a:lnTo>
                    <a:pt x="65" y="2194"/>
                  </a:lnTo>
                  <a:lnTo>
                    <a:pt x="64" y="2196"/>
                  </a:lnTo>
                  <a:lnTo>
                    <a:pt x="63" y="2196"/>
                  </a:lnTo>
                  <a:lnTo>
                    <a:pt x="62" y="2196"/>
                  </a:lnTo>
                  <a:lnTo>
                    <a:pt x="60" y="2195"/>
                  </a:lnTo>
                  <a:lnTo>
                    <a:pt x="56" y="2193"/>
                  </a:lnTo>
                  <a:lnTo>
                    <a:pt x="51" y="2186"/>
                  </a:lnTo>
                  <a:lnTo>
                    <a:pt x="43" y="2177"/>
                  </a:lnTo>
                  <a:lnTo>
                    <a:pt x="23" y="2152"/>
                  </a:lnTo>
                  <a:lnTo>
                    <a:pt x="0" y="2119"/>
                  </a:lnTo>
                  <a:close/>
                  <a:moveTo>
                    <a:pt x="0" y="2000"/>
                  </a:moveTo>
                  <a:lnTo>
                    <a:pt x="0" y="1935"/>
                  </a:lnTo>
                  <a:lnTo>
                    <a:pt x="15" y="1960"/>
                  </a:lnTo>
                  <a:lnTo>
                    <a:pt x="27" y="1985"/>
                  </a:lnTo>
                  <a:lnTo>
                    <a:pt x="38" y="2006"/>
                  </a:lnTo>
                  <a:lnTo>
                    <a:pt x="46" y="2025"/>
                  </a:lnTo>
                  <a:lnTo>
                    <a:pt x="53" y="2042"/>
                  </a:lnTo>
                  <a:lnTo>
                    <a:pt x="57" y="2054"/>
                  </a:lnTo>
                  <a:lnTo>
                    <a:pt x="60" y="2059"/>
                  </a:lnTo>
                  <a:lnTo>
                    <a:pt x="60" y="2062"/>
                  </a:lnTo>
                  <a:lnTo>
                    <a:pt x="60" y="2066"/>
                  </a:lnTo>
                  <a:lnTo>
                    <a:pt x="59" y="2068"/>
                  </a:lnTo>
                  <a:lnTo>
                    <a:pt x="57" y="2068"/>
                  </a:lnTo>
                  <a:lnTo>
                    <a:pt x="56" y="2068"/>
                  </a:lnTo>
                  <a:lnTo>
                    <a:pt x="54" y="2067"/>
                  </a:lnTo>
                  <a:lnTo>
                    <a:pt x="52" y="2065"/>
                  </a:lnTo>
                  <a:lnTo>
                    <a:pt x="46" y="2060"/>
                  </a:lnTo>
                  <a:lnTo>
                    <a:pt x="39" y="2051"/>
                  </a:lnTo>
                  <a:lnTo>
                    <a:pt x="21" y="2029"/>
                  </a:lnTo>
                  <a:lnTo>
                    <a:pt x="0" y="2000"/>
                  </a:lnTo>
                  <a:close/>
                  <a:moveTo>
                    <a:pt x="0" y="1874"/>
                  </a:moveTo>
                  <a:lnTo>
                    <a:pt x="0" y="1808"/>
                  </a:lnTo>
                  <a:lnTo>
                    <a:pt x="16" y="1835"/>
                  </a:lnTo>
                  <a:lnTo>
                    <a:pt x="30" y="1861"/>
                  </a:lnTo>
                  <a:lnTo>
                    <a:pt x="42" y="1885"/>
                  </a:lnTo>
                  <a:lnTo>
                    <a:pt x="52" y="1906"/>
                  </a:lnTo>
                  <a:lnTo>
                    <a:pt x="60" y="1924"/>
                  </a:lnTo>
                  <a:lnTo>
                    <a:pt x="65" y="1939"/>
                  </a:lnTo>
                  <a:lnTo>
                    <a:pt x="66" y="1944"/>
                  </a:lnTo>
                  <a:lnTo>
                    <a:pt x="67" y="1948"/>
                  </a:lnTo>
                  <a:lnTo>
                    <a:pt x="66" y="1952"/>
                  </a:lnTo>
                  <a:lnTo>
                    <a:pt x="66" y="1953"/>
                  </a:lnTo>
                  <a:lnTo>
                    <a:pt x="64" y="1954"/>
                  </a:lnTo>
                  <a:lnTo>
                    <a:pt x="63" y="1953"/>
                  </a:lnTo>
                  <a:lnTo>
                    <a:pt x="61" y="1952"/>
                  </a:lnTo>
                  <a:lnTo>
                    <a:pt x="57" y="1949"/>
                  </a:lnTo>
                  <a:lnTo>
                    <a:pt x="51" y="1944"/>
                  </a:lnTo>
                  <a:lnTo>
                    <a:pt x="43" y="1934"/>
                  </a:lnTo>
                  <a:lnTo>
                    <a:pt x="23" y="1908"/>
                  </a:lnTo>
                  <a:lnTo>
                    <a:pt x="0" y="1874"/>
                  </a:lnTo>
                  <a:close/>
                  <a:moveTo>
                    <a:pt x="0" y="1741"/>
                  </a:moveTo>
                  <a:lnTo>
                    <a:pt x="0" y="1674"/>
                  </a:lnTo>
                  <a:lnTo>
                    <a:pt x="9" y="1689"/>
                  </a:lnTo>
                  <a:lnTo>
                    <a:pt x="18" y="1704"/>
                  </a:lnTo>
                  <a:lnTo>
                    <a:pt x="34" y="1731"/>
                  </a:lnTo>
                  <a:lnTo>
                    <a:pt x="48" y="1758"/>
                  </a:lnTo>
                  <a:lnTo>
                    <a:pt x="60" y="1781"/>
                  </a:lnTo>
                  <a:lnTo>
                    <a:pt x="69" y="1803"/>
                  </a:lnTo>
                  <a:lnTo>
                    <a:pt x="77" y="1820"/>
                  </a:lnTo>
                  <a:lnTo>
                    <a:pt x="83" y="1834"/>
                  </a:lnTo>
                  <a:lnTo>
                    <a:pt x="84" y="1840"/>
                  </a:lnTo>
                  <a:lnTo>
                    <a:pt x="85" y="1844"/>
                  </a:lnTo>
                  <a:lnTo>
                    <a:pt x="85" y="1848"/>
                  </a:lnTo>
                  <a:lnTo>
                    <a:pt x="84" y="1850"/>
                  </a:lnTo>
                  <a:lnTo>
                    <a:pt x="82" y="1851"/>
                  </a:lnTo>
                  <a:lnTo>
                    <a:pt x="79" y="1850"/>
                  </a:lnTo>
                  <a:lnTo>
                    <a:pt x="77" y="1848"/>
                  </a:lnTo>
                  <a:lnTo>
                    <a:pt x="74" y="1845"/>
                  </a:lnTo>
                  <a:lnTo>
                    <a:pt x="65" y="1835"/>
                  </a:lnTo>
                  <a:lnTo>
                    <a:pt x="55" y="1823"/>
                  </a:lnTo>
                  <a:lnTo>
                    <a:pt x="43" y="1807"/>
                  </a:lnTo>
                  <a:lnTo>
                    <a:pt x="30" y="1787"/>
                  </a:lnTo>
                  <a:lnTo>
                    <a:pt x="16" y="1765"/>
                  </a:lnTo>
                  <a:lnTo>
                    <a:pt x="0" y="1741"/>
                  </a:lnTo>
                  <a:close/>
                  <a:moveTo>
                    <a:pt x="0" y="1598"/>
                  </a:moveTo>
                  <a:lnTo>
                    <a:pt x="0" y="1538"/>
                  </a:lnTo>
                  <a:lnTo>
                    <a:pt x="12" y="1556"/>
                  </a:lnTo>
                  <a:lnTo>
                    <a:pt x="25" y="1575"/>
                  </a:lnTo>
                  <a:lnTo>
                    <a:pt x="38" y="1595"/>
                  </a:lnTo>
                  <a:lnTo>
                    <a:pt x="51" y="1618"/>
                  </a:lnTo>
                  <a:lnTo>
                    <a:pt x="66" y="1645"/>
                  </a:lnTo>
                  <a:lnTo>
                    <a:pt x="79" y="1669"/>
                  </a:lnTo>
                  <a:lnTo>
                    <a:pt x="90" y="1692"/>
                  </a:lnTo>
                  <a:lnTo>
                    <a:pt x="100" y="1713"/>
                  </a:lnTo>
                  <a:lnTo>
                    <a:pt x="108" y="1730"/>
                  </a:lnTo>
                  <a:lnTo>
                    <a:pt x="112" y="1744"/>
                  </a:lnTo>
                  <a:lnTo>
                    <a:pt x="113" y="1749"/>
                  </a:lnTo>
                  <a:lnTo>
                    <a:pt x="114" y="1753"/>
                  </a:lnTo>
                  <a:lnTo>
                    <a:pt x="114" y="1757"/>
                  </a:lnTo>
                  <a:lnTo>
                    <a:pt x="113" y="1759"/>
                  </a:lnTo>
                  <a:lnTo>
                    <a:pt x="111" y="1760"/>
                  </a:lnTo>
                  <a:lnTo>
                    <a:pt x="109" y="1759"/>
                  </a:lnTo>
                  <a:lnTo>
                    <a:pt x="106" y="1757"/>
                  </a:lnTo>
                  <a:lnTo>
                    <a:pt x="102" y="1753"/>
                  </a:lnTo>
                  <a:lnTo>
                    <a:pt x="92" y="1743"/>
                  </a:lnTo>
                  <a:lnTo>
                    <a:pt x="82" y="1730"/>
                  </a:lnTo>
                  <a:lnTo>
                    <a:pt x="69" y="1713"/>
                  </a:lnTo>
                  <a:lnTo>
                    <a:pt x="55" y="1692"/>
                  </a:lnTo>
                  <a:lnTo>
                    <a:pt x="40" y="1668"/>
                  </a:lnTo>
                  <a:lnTo>
                    <a:pt x="25" y="1643"/>
                  </a:lnTo>
                  <a:lnTo>
                    <a:pt x="18" y="1631"/>
                  </a:lnTo>
                  <a:lnTo>
                    <a:pt x="12" y="1620"/>
                  </a:lnTo>
                  <a:lnTo>
                    <a:pt x="6" y="1609"/>
                  </a:lnTo>
                  <a:lnTo>
                    <a:pt x="0" y="1598"/>
                  </a:lnTo>
                  <a:close/>
                  <a:moveTo>
                    <a:pt x="0" y="1278"/>
                  </a:moveTo>
                  <a:lnTo>
                    <a:pt x="0" y="1225"/>
                  </a:lnTo>
                  <a:lnTo>
                    <a:pt x="14" y="1252"/>
                  </a:lnTo>
                  <a:lnTo>
                    <a:pt x="22" y="1275"/>
                  </a:lnTo>
                  <a:lnTo>
                    <a:pt x="25" y="1284"/>
                  </a:lnTo>
                  <a:lnTo>
                    <a:pt x="27" y="1292"/>
                  </a:lnTo>
                  <a:lnTo>
                    <a:pt x="27" y="1296"/>
                  </a:lnTo>
                  <a:lnTo>
                    <a:pt x="26" y="1299"/>
                  </a:lnTo>
                  <a:lnTo>
                    <a:pt x="25" y="1301"/>
                  </a:lnTo>
                  <a:lnTo>
                    <a:pt x="22" y="1299"/>
                  </a:lnTo>
                  <a:lnTo>
                    <a:pt x="20" y="1298"/>
                  </a:lnTo>
                  <a:lnTo>
                    <a:pt x="17" y="1296"/>
                  </a:lnTo>
                  <a:lnTo>
                    <a:pt x="9" y="1289"/>
                  </a:lnTo>
                  <a:lnTo>
                    <a:pt x="0" y="1278"/>
                  </a:lnTo>
                  <a:close/>
                  <a:moveTo>
                    <a:pt x="0" y="1118"/>
                  </a:moveTo>
                  <a:lnTo>
                    <a:pt x="0" y="1061"/>
                  </a:lnTo>
                  <a:lnTo>
                    <a:pt x="10" y="1076"/>
                  </a:lnTo>
                  <a:lnTo>
                    <a:pt x="22" y="1092"/>
                  </a:lnTo>
                  <a:lnTo>
                    <a:pt x="33" y="1111"/>
                  </a:lnTo>
                  <a:lnTo>
                    <a:pt x="45" y="1132"/>
                  </a:lnTo>
                  <a:lnTo>
                    <a:pt x="57" y="1155"/>
                  </a:lnTo>
                  <a:lnTo>
                    <a:pt x="68" y="1176"/>
                  </a:lnTo>
                  <a:lnTo>
                    <a:pt x="78" y="1195"/>
                  </a:lnTo>
                  <a:lnTo>
                    <a:pt x="86" y="1212"/>
                  </a:lnTo>
                  <a:lnTo>
                    <a:pt x="91" y="1227"/>
                  </a:lnTo>
                  <a:lnTo>
                    <a:pt x="95" y="1239"/>
                  </a:lnTo>
                  <a:lnTo>
                    <a:pt x="96" y="1244"/>
                  </a:lnTo>
                  <a:lnTo>
                    <a:pt x="96" y="1248"/>
                  </a:lnTo>
                  <a:lnTo>
                    <a:pt x="96" y="1250"/>
                  </a:lnTo>
                  <a:lnTo>
                    <a:pt x="95" y="1252"/>
                  </a:lnTo>
                  <a:lnTo>
                    <a:pt x="94" y="1252"/>
                  </a:lnTo>
                  <a:lnTo>
                    <a:pt x="91" y="1252"/>
                  </a:lnTo>
                  <a:lnTo>
                    <a:pt x="88" y="1251"/>
                  </a:lnTo>
                  <a:lnTo>
                    <a:pt x="85" y="1248"/>
                  </a:lnTo>
                  <a:lnTo>
                    <a:pt x="77" y="1240"/>
                  </a:lnTo>
                  <a:lnTo>
                    <a:pt x="67" y="1229"/>
                  </a:lnTo>
                  <a:lnTo>
                    <a:pt x="57" y="1214"/>
                  </a:lnTo>
                  <a:lnTo>
                    <a:pt x="45" y="1196"/>
                  </a:lnTo>
                  <a:lnTo>
                    <a:pt x="33" y="1177"/>
                  </a:lnTo>
                  <a:lnTo>
                    <a:pt x="20" y="1155"/>
                  </a:lnTo>
                  <a:lnTo>
                    <a:pt x="15" y="1146"/>
                  </a:lnTo>
                  <a:lnTo>
                    <a:pt x="10" y="1136"/>
                  </a:lnTo>
                  <a:lnTo>
                    <a:pt x="5" y="1126"/>
                  </a:lnTo>
                  <a:lnTo>
                    <a:pt x="0" y="1118"/>
                  </a:lnTo>
                  <a:close/>
                  <a:moveTo>
                    <a:pt x="0" y="927"/>
                  </a:moveTo>
                  <a:lnTo>
                    <a:pt x="0" y="877"/>
                  </a:lnTo>
                  <a:lnTo>
                    <a:pt x="11" y="902"/>
                  </a:lnTo>
                  <a:lnTo>
                    <a:pt x="18" y="921"/>
                  </a:lnTo>
                  <a:lnTo>
                    <a:pt x="20" y="929"/>
                  </a:lnTo>
                  <a:lnTo>
                    <a:pt x="21" y="934"/>
                  </a:lnTo>
                  <a:lnTo>
                    <a:pt x="21" y="939"/>
                  </a:lnTo>
                  <a:lnTo>
                    <a:pt x="20" y="942"/>
                  </a:lnTo>
                  <a:lnTo>
                    <a:pt x="19" y="942"/>
                  </a:lnTo>
                  <a:lnTo>
                    <a:pt x="17" y="942"/>
                  </a:lnTo>
                  <a:lnTo>
                    <a:pt x="15" y="941"/>
                  </a:lnTo>
                  <a:lnTo>
                    <a:pt x="12" y="940"/>
                  </a:lnTo>
                  <a:lnTo>
                    <a:pt x="7" y="934"/>
                  </a:lnTo>
                  <a:lnTo>
                    <a:pt x="0" y="927"/>
                  </a:lnTo>
                  <a:close/>
                  <a:moveTo>
                    <a:pt x="0" y="537"/>
                  </a:moveTo>
                  <a:lnTo>
                    <a:pt x="0" y="502"/>
                  </a:lnTo>
                  <a:lnTo>
                    <a:pt x="10" y="512"/>
                  </a:lnTo>
                  <a:lnTo>
                    <a:pt x="22" y="529"/>
                  </a:lnTo>
                  <a:lnTo>
                    <a:pt x="37" y="550"/>
                  </a:lnTo>
                  <a:lnTo>
                    <a:pt x="51" y="576"/>
                  </a:lnTo>
                  <a:lnTo>
                    <a:pt x="61" y="594"/>
                  </a:lnTo>
                  <a:lnTo>
                    <a:pt x="68" y="610"/>
                  </a:lnTo>
                  <a:lnTo>
                    <a:pt x="76" y="626"/>
                  </a:lnTo>
                  <a:lnTo>
                    <a:pt x="82" y="641"/>
                  </a:lnTo>
                  <a:lnTo>
                    <a:pt x="86" y="653"/>
                  </a:lnTo>
                  <a:lnTo>
                    <a:pt x="88" y="663"/>
                  </a:lnTo>
                  <a:lnTo>
                    <a:pt x="89" y="669"/>
                  </a:lnTo>
                  <a:lnTo>
                    <a:pt x="88" y="674"/>
                  </a:lnTo>
                  <a:lnTo>
                    <a:pt x="86" y="674"/>
                  </a:lnTo>
                  <a:lnTo>
                    <a:pt x="85" y="674"/>
                  </a:lnTo>
                  <a:lnTo>
                    <a:pt x="83" y="673"/>
                  </a:lnTo>
                  <a:lnTo>
                    <a:pt x="79" y="670"/>
                  </a:lnTo>
                  <a:lnTo>
                    <a:pt x="74" y="664"/>
                  </a:lnTo>
                  <a:lnTo>
                    <a:pt x="66" y="655"/>
                  </a:lnTo>
                  <a:lnTo>
                    <a:pt x="57" y="643"/>
                  </a:lnTo>
                  <a:lnTo>
                    <a:pt x="49" y="630"/>
                  </a:lnTo>
                  <a:lnTo>
                    <a:pt x="39" y="613"/>
                  </a:lnTo>
                  <a:lnTo>
                    <a:pt x="29" y="597"/>
                  </a:lnTo>
                  <a:lnTo>
                    <a:pt x="20" y="580"/>
                  </a:lnTo>
                  <a:lnTo>
                    <a:pt x="12" y="565"/>
                  </a:lnTo>
                  <a:lnTo>
                    <a:pt x="6" y="550"/>
                  </a:lnTo>
                  <a:lnTo>
                    <a:pt x="0" y="537"/>
                  </a:lnTo>
                  <a:close/>
                  <a:moveTo>
                    <a:pt x="0" y="311"/>
                  </a:moveTo>
                  <a:lnTo>
                    <a:pt x="0" y="301"/>
                  </a:lnTo>
                  <a:lnTo>
                    <a:pt x="0" y="300"/>
                  </a:lnTo>
                  <a:lnTo>
                    <a:pt x="2" y="300"/>
                  </a:lnTo>
                  <a:lnTo>
                    <a:pt x="3" y="299"/>
                  </a:lnTo>
                  <a:lnTo>
                    <a:pt x="4" y="300"/>
                  </a:lnTo>
                  <a:lnTo>
                    <a:pt x="6" y="301"/>
                  </a:lnTo>
                  <a:lnTo>
                    <a:pt x="9" y="302"/>
                  </a:lnTo>
                  <a:lnTo>
                    <a:pt x="15" y="308"/>
                  </a:lnTo>
                  <a:lnTo>
                    <a:pt x="21" y="316"/>
                  </a:lnTo>
                  <a:lnTo>
                    <a:pt x="29" y="327"/>
                  </a:lnTo>
                  <a:lnTo>
                    <a:pt x="38" y="340"/>
                  </a:lnTo>
                  <a:lnTo>
                    <a:pt x="46" y="355"/>
                  </a:lnTo>
                  <a:lnTo>
                    <a:pt x="55" y="370"/>
                  </a:lnTo>
                  <a:lnTo>
                    <a:pt x="71" y="403"/>
                  </a:lnTo>
                  <a:lnTo>
                    <a:pt x="83" y="430"/>
                  </a:lnTo>
                  <a:lnTo>
                    <a:pt x="86" y="441"/>
                  </a:lnTo>
                  <a:lnTo>
                    <a:pt x="89" y="450"/>
                  </a:lnTo>
                  <a:lnTo>
                    <a:pt x="89" y="457"/>
                  </a:lnTo>
                  <a:lnTo>
                    <a:pt x="88" y="460"/>
                  </a:lnTo>
                  <a:lnTo>
                    <a:pt x="87" y="461"/>
                  </a:lnTo>
                  <a:lnTo>
                    <a:pt x="85" y="461"/>
                  </a:lnTo>
                  <a:lnTo>
                    <a:pt x="83" y="460"/>
                  </a:lnTo>
                  <a:lnTo>
                    <a:pt x="80" y="458"/>
                  </a:lnTo>
                  <a:lnTo>
                    <a:pt x="74" y="452"/>
                  </a:lnTo>
                  <a:lnTo>
                    <a:pt x="67" y="443"/>
                  </a:lnTo>
                  <a:lnTo>
                    <a:pt x="60" y="434"/>
                  </a:lnTo>
                  <a:lnTo>
                    <a:pt x="51" y="420"/>
                  </a:lnTo>
                  <a:lnTo>
                    <a:pt x="42" y="406"/>
                  </a:lnTo>
                  <a:lnTo>
                    <a:pt x="33" y="390"/>
                  </a:lnTo>
                  <a:lnTo>
                    <a:pt x="21" y="366"/>
                  </a:lnTo>
                  <a:lnTo>
                    <a:pt x="11" y="345"/>
                  </a:lnTo>
                  <a:lnTo>
                    <a:pt x="5" y="326"/>
                  </a:lnTo>
                  <a:lnTo>
                    <a:pt x="0" y="311"/>
                  </a:lnTo>
                  <a:close/>
                  <a:moveTo>
                    <a:pt x="0" y="84"/>
                  </a:moveTo>
                  <a:lnTo>
                    <a:pt x="0" y="47"/>
                  </a:lnTo>
                  <a:lnTo>
                    <a:pt x="7" y="62"/>
                  </a:lnTo>
                  <a:lnTo>
                    <a:pt x="10" y="75"/>
                  </a:lnTo>
                  <a:lnTo>
                    <a:pt x="11" y="81"/>
                  </a:lnTo>
                  <a:lnTo>
                    <a:pt x="12" y="85"/>
                  </a:lnTo>
                  <a:lnTo>
                    <a:pt x="11" y="87"/>
                  </a:lnTo>
                  <a:lnTo>
                    <a:pt x="10" y="89"/>
                  </a:lnTo>
                  <a:lnTo>
                    <a:pt x="9" y="90"/>
                  </a:lnTo>
                  <a:lnTo>
                    <a:pt x="7" y="89"/>
                  </a:lnTo>
                  <a:lnTo>
                    <a:pt x="4" y="87"/>
                  </a:lnTo>
                  <a:lnTo>
                    <a:pt x="0" y="84"/>
                  </a:lnTo>
                  <a:close/>
                  <a:moveTo>
                    <a:pt x="689" y="814"/>
                  </a:moveTo>
                  <a:lnTo>
                    <a:pt x="689" y="873"/>
                  </a:lnTo>
                  <a:lnTo>
                    <a:pt x="687" y="871"/>
                  </a:lnTo>
                  <a:lnTo>
                    <a:pt x="679" y="854"/>
                  </a:lnTo>
                  <a:lnTo>
                    <a:pt x="671" y="839"/>
                  </a:lnTo>
                  <a:lnTo>
                    <a:pt x="664" y="826"/>
                  </a:lnTo>
                  <a:lnTo>
                    <a:pt x="659" y="813"/>
                  </a:lnTo>
                  <a:lnTo>
                    <a:pt x="656" y="802"/>
                  </a:lnTo>
                  <a:lnTo>
                    <a:pt x="653" y="793"/>
                  </a:lnTo>
                  <a:lnTo>
                    <a:pt x="653" y="790"/>
                  </a:lnTo>
                  <a:lnTo>
                    <a:pt x="653" y="787"/>
                  </a:lnTo>
                  <a:lnTo>
                    <a:pt x="653" y="784"/>
                  </a:lnTo>
                  <a:lnTo>
                    <a:pt x="655" y="782"/>
                  </a:lnTo>
                  <a:lnTo>
                    <a:pt x="657" y="782"/>
                  </a:lnTo>
                  <a:lnTo>
                    <a:pt x="660" y="782"/>
                  </a:lnTo>
                  <a:lnTo>
                    <a:pt x="663" y="784"/>
                  </a:lnTo>
                  <a:lnTo>
                    <a:pt x="668" y="789"/>
                  </a:lnTo>
                  <a:lnTo>
                    <a:pt x="678" y="799"/>
                  </a:lnTo>
                  <a:lnTo>
                    <a:pt x="689" y="814"/>
                  </a:lnTo>
                  <a:close/>
                  <a:moveTo>
                    <a:pt x="689" y="1050"/>
                  </a:moveTo>
                  <a:lnTo>
                    <a:pt x="689" y="1111"/>
                  </a:lnTo>
                  <a:lnTo>
                    <a:pt x="682" y="1102"/>
                  </a:lnTo>
                  <a:lnTo>
                    <a:pt x="675" y="1092"/>
                  </a:lnTo>
                  <a:lnTo>
                    <a:pt x="669" y="1081"/>
                  </a:lnTo>
                  <a:lnTo>
                    <a:pt x="662" y="1070"/>
                  </a:lnTo>
                  <a:lnTo>
                    <a:pt x="652" y="1053"/>
                  </a:lnTo>
                  <a:lnTo>
                    <a:pt x="645" y="1036"/>
                  </a:lnTo>
                  <a:lnTo>
                    <a:pt x="637" y="1021"/>
                  </a:lnTo>
                  <a:lnTo>
                    <a:pt x="632" y="1007"/>
                  </a:lnTo>
                  <a:lnTo>
                    <a:pt x="627" y="995"/>
                  </a:lnTo>
                  <a:lnTo>
                    <a:pt x="625" y="985"/>
                  </a:lnTo>
                  <a:lnTo>
                    <a:pt x="625" y="981"/>
                  </a:lnTo>
                  <a:lnTo>
                    <a:pt x="625" y="977"/>
                  </a:lnTo>
                  <a:lnTo>
                    <a:pt x="625" y="975"/>
                  </a:lnTo>
                  <a:lnTo>
                    <a:pt x="626" y="974"/>
                  </a:lnTo>
                  <a:lnTo>
                    <a:pt x="627" y="973"/>
                  </a:lnTo>
                  <a:lnTo>
                    <a:pt x="629" y="973"/>
                  </a:lnTo>
                  <a:lnTo>
                    <a:pt x="632" y="974"/>
                  </a:lnTo>
                  <a:lnTo>
                    <a:pt x="635" y="976"/>
                  </a:lnTo>
                  <a:lnTo>
                    <a:pt x="641" y="982"/>
                  </a:lnTo>
                  <a:lnTo>
                    <a:pt x="649" y="990"/>
                  </a:lnTo>
                  <a:lnTo>
                    <a:pt x="658" y="1002"/>
                  </a:lnTo>
                  <a:lnTo>
                    <a:pt x="668" y="1016"/>
                  </a:lnTo>
                  <a:lnTo>
                    <a:pt x="678" y="1031"/>
                  </a:lnTo>
                  <a:lnTo>
                    <a:pt x="687" y="1047"/>
                  </a:lnTo>
                  <a:lnTo>
                    <a:pt x="689" y="1050"/>
                  </a:lnTo>
                  <a:close/>
                  <a:moveTo>
                    <a:pt x="689" y="1274"/>
                  </a:moveTo>
                  <a:lnTo>
                    <a:pt x="689" y="1340"/>
                  </a:lnTo>
                  <a:lnTo>
                    <a:pt x="683" y="1331"/>
                  </a:lnTo>
                  <a:lnTo>
                    <a:pt x="678" y="1322"/>
                  </a:lnTo>
                  <a:lnTo>
                    <a:pt x="672" y="1314"/>
                  </a:lnTo>
                  <a:lnTo>
                    <a:pt x="666" y="1304"/>
                  </a:lnTo>
                  <a:lnTo>
                    <a:pt x="656" y="1285"/>
                  </a:lnTo>
                  <a:lnTo>
                    <a:pt x="646" y="1267"/>
                  </a:lnTo>
                  <a:lnTo>
                    <a:pt x="638" y="1250"/>
                  </a:lnTo>
                  <a:lnTo>
                    <a:pt x="632" y="1235"/>
                  </a:lnTo>
                  <a:lnTo>
                    <a:pt x="627" y="1222"/>
                  </a:lnTo>
                  <a:lnTo>
                    <a:pt x="625" y="1212"/>
                  </a:lnTo>
                  <a:lnTo>
                    <a:pt x="624" y="1207"/>
                  </a:lnTo>
                  <a:lnTo>
                    <a:pt x="624" y="1204"/>
                  </a:lnTo>
                  <a:lnTo>
                    <a:pt x="624" y="1201"/>
                  </a:lnTo>
                  <a:lnTo>
                    <a:pt x="625" y="1200"/>
                  </a:lnTo>
                  <a:lnTo>
                    <a:pt x="627" y="1199"/>
                  </a:lnTo>
                  <a:lnTo>
                    <a:pt x="629" y="1199"/>
                  </a:lnTo>
                  <a:lnTo>
                    <a:pt x="632" y="1200"/>
                  </a:lnTo>
                  <a:lnTo>
                    <a:pt x="634" y="1202"/>
                  </a:lnTo>
                  <a:lnTo>
                    <a:pt x="641" y="1207"/>
                  </a:lnTo>
                  <a:lnTo>
                    <a:pt x="649" y="1216"/>
                  </a:lnTo>
                  <a:lnTo>
                    <a:pt x="658" y="1228"/>
                  </a:lnTo>
                  <a:lnTo>
                    <a:pt x="668" y="1241"/>
                  </a:lnTo>
                  <a:lnTo>
                    <a:pt x="678" y="1257"/>
                  </a:lnTo>
                  <a:lnTo>
                    <a:pt x="689" y="1274"/>
                  </a:lnTo>
                  <a:close/>
                  <a:moveTo>
                    <a:pt x="689" y="1492"/>
                  </a:moveTo>
                  <a:lnTo>
                    <a:pt x="689" y="1556"/>
                  </a:lnTo>
                  <a:lnTo>
                    <a:pt x="679" y="1540"/>
                  </a:lnTo>
                  <a:lnTo>
                    <a:pt x="671" y="1523"/>
                  </a:lnTo>
                  <a:lnTo>
                    <a:pt x="664" y="1508"/>
                  </a:lnTo>
                  <a:lnTo>
                    <a:pt x="659" y="1495"/>
                  </a:lnTo>
                  <a:lnTo>
                    <a:pt x="655" y="1483"/>
                  </a:lnTo>
                  <a:lnTo>
                    <a:pt x="652" y="1474"/>
                  </a:lnTo>
                  <a:lnTo>
                    <a:pt x="652" y="1469"/>
                  </a:lnTo>
                  <a:lnTo>
                    <a:pt x="652" y="1466"/>
                  </a:lnTo>
                  <a:lnTo>
                    <a:pt x="653" y="1464"/>
                  </a:lnTo>
                  <a:lnTo>
                    <a:pt x="655" y="1463"/>
                  </a:lnTo>
                  <a:lnTo>
                    <a:pt x="656" y="1462"/>
                  </a:lnTo>
                  <a:lnTo>
                    <a:pt x="659" y="1463"/>
                  </a:lnTo>
                  <a:lnTo>
                    <a:pt x="662" y="1465"/>
                  </a:lnTo>
                  <a:lnTo>
                    <a:pt x="667" y="1468"/>
                  </a:lnTo>
                  <a:lnTo>
                    <a:pt x="677" y="1478"/>
                  </a:lnTo>
                  <a:lnTo>
                    <a:pt x="689" y="1492"/>
                  </a:lnTo>
                  <a:close/>
                  <a:moveTo>
                    <a:pt x="689" y="1876"/>
                  </a:moveTo>
                  <a:lnTo>
                    <a:pt x="689" y="1947"/>
                  </a:lnTo>
                  <a:lnTo>
                    <a:pt x="685" y="1942"/>
                  </a:lnTo>
                  <a:lnTo>
                    <a:pt x="671" y="1919"/>
                  </a:lnTo>
                  <a:lnTo>
                    <a:pt x="659" y="1897"/>
                  </a:lnTo>
                  <a:lnTo>
                    <a:pt x="649" y="1876"/>
                  </a:lnTo>
                  <a:lnTo>
                    <a:pt x="640" y="1857"/>
                  </a:lnTo>
                  <a:lnTo>
                    <a:pt x="634" y="1841"/>
                  </a:lnTo>
                  <a:lnTo>
                    <a:pt x="630" y="1829"/>
                  </a:lnTo>
                  <a:lnTo>
                    <a:pt x="629" y="1823"/>
                  </a:lnTo>
                  <a:lnTo>
                    <a:pt x="629" y="1819"/>
                  </a:lnTo>
                  <a:lnTo>
                    <a:pt x="629" y="1816"/>
                  </a:lnTo>
                  <a:lnTo>
                    <a:pt x="630" y="1815"/>
                  </a:lnTo>
                  <a:lnTo>
                    <a:pt x="632" y="1814"/>
                  </a:lnTo>
                  <a:lnTo>
                    <a:pt x="634" y="1814"/>
                  </a:lnTo>
                  <a:lnTo>
                    <a:pt x="636" y="1815"/>
                  </a:lnTo>
                  <a:lnTo>
                    <a:pt x="638" y="1816"/>
                  </a:lnTo>
                  <a:lnTo>
                    <a:pt x="644" y="1820"/>
                  </a:lnTo>
                  <a:lnTo>
                    <a:pt x="651" y="1828"/>
                  </a:lnTo>
                  <a:lnTo>
                    <a:pt x="669" y="1848"/>
                  </a:lnTo>
                  <a:lnTo>
                    <a:pt x="689" y="1876"/>
                  </a:lnTo>
                  <a:close/>
                  <a:moveTo>
                    <a:pt x="689" y="2063"/>
                  </a:moveTo>
                  <a:lnTo>
                    <a:pt x="689" y="2104"/>
                  </a:lnTo>
                  <a:lnTo>
                    <a:pt x="682" y="2097"/>
                  </a:lnTo>
                  <a:lnTo>
                    <a:pt x="674" y="2089"/>
                  </a:lnTo>
                  <a:lnTo>
                    <a:pt x="666" y="2079"/>
                  </a:lnTo>
                  <a:lnTo>
                    <a:pt x="656" y="2067"/>
                  </a:lnTo>
                  <a:lnTo>
                    <a:pt x="636" y="2037"/>
                  </a:lnTo>
                  <a:lnTo>
                    <a:pt x="614" y="2002"/>
                  </a:lnTo>
                  <a:lnTo>
                    <a:pt x="600" y="1978"/>
                  </a:lnTo>
                  <a:lnTo>
                    <a:pt x="587" y="1955"/>
                  </a:lnTo>
                  <a:lnTo>
                    <a:pt x="576" y="1934"/>
                  </a:lnTo>
                  <a:lnTo>
                    <a:pt x="567" y="1914"/>
                  </a:lnTo>
                  <a:lnTo>
                    <a:pt x="560" y="1898"/>
                  </a:lnTo>
                  <a:lnTo>
                    <a:pt x="557" y="1885"/>
                  </a:lnTo>
                  <a:lnTo>
                    <a:pt x="556" y="1879"/>
                  </a:lnTo>
                  <a:lnTo>
                    <a:pt x="555" y="1875"/>
                  </a:lnTo>
                  <a:lnTo>
                    <a:pt x="555" y="1872"/>
                  </a:lnTo>
                  <a:lnTo>
                    <a:pt x="556" y="1871"/>
                  </a:lnTo>
                  <a:lnTo>
                    <a:pt x="558" y="1869"/>
                  </a:lnTo>
                  <a:lnTo>
                    <a:pt x="560" y="1869"/>
                  </a:lnTo>
                  <a:lnTo>
                    <a:pt x="564" y="1872"/>
                  </a:lnTo>
                  <a:lnTo>
                    <a:pt x="568" y="1875"/>
                  </a:lnTo>
                  <a:lnTo>
                    <a:pt x="577" y="1883"/>
                  </a:lnTo>
                  <a:lnTo>
                    <a:pt x="588" y="1896"/>
                  </a:lnTo>
                  <a:lnTo>
                    <a:pt x="600" y="1912"/>
                  </a:lnTo>
                  <a:lnTo>
                    <a:pt x="613" y="1931"/>
                  </a:lnTo>
                  <a:lnTo>
                    <a:pt x="627" y="1953"/>
                  </a:lnTo>
                  <a:lnTo>
                    <a:pt x="643" y="1977"/>
                  </a:lnTo>
                  <a:lnTo>
                    <a:pt x="657" y="2000"/>
                  </a:lnTo>
                  <a:lnTo>
                    <a:pt x="669" y="2023"/>
                  </a:lnTo>
                  <a:lnTo>
                    <a:pt x="680" y="2044"/>
                  </a:lnTo>
                  <a:lnTo>
                    <a:pt x="689" y="2063"/>
                  </a:lnTo>
                  <a:close/>
                  <a:moveTo>
                    <a:pt x="689" y="2387"/>
                  </a:moveTo>
                  <a:lnTo>
                    <a:pt x="689" y="2451"/>
                  </a:lnTo>
                  <a:lnTo>
                    <a:pt x="669" y="2414"/>
                  </a:lnTo>
                  <a:lnTo>
                    <a:pt x="656" y="2384"/>
                  </a:lnTo>
                  <a:lnTo>
                    <a:pt x="651" y="2371"/>
                  </a:lnTo>
                  <a:lnTo>
                    <a:pt x="648" y="2363"/>
                  </a:lnTo>
                  <a:lnTo>
                    <a:pt x="647" y="2355"/>
                  </a:lnTo>
                  <a:lnTo>
                    <a:pt x="649" y="2352"/>
                  </a:lnTo>
                  <a:lnTo>
                    <a:pt x="651" y="2351"/>
                  </a:lnTo>
                  <a:lnTo>
                    <a:pt x="655" y="2352"/>
                  </a:lnTo>
                  <a:lnTo>
                    <a:pt x="658" y="2354"/>
                  </a:lnTo>
                  <a:lnTo>
                    <a:pt x="663" y="2358"/>
                  </a:lnTo>
                  <a:lnTo>
                    <a:pt x="674" y="2370"/>
                  </a:lnTo>
                  <a:lnTo>
                    <a:pt x="689" y="2387"/>
                  </a:lnTo>
                  <a:close/>
                  <a:moveTo>
                    <a:pt x="689" y="2530"/>
                  </a:moveTo>
                  <a:lnTo>
                    <a:pt x="689" y="2603"/>
                  </a:lnTo>
                  <a:lnTo>
                    <a:pt x="671" y="2574"/>
                  </a:lnTo>
                  <a:lnTo>
                    <a:pt x="656" y="2548"/>
                  </a:lnTo>
                  <a:lnTo>
                    <a:pt x="643" y="2524"/>
                  </a:lnTo>
                  <a:lnTo>
                    <a:pt x="632" y="2501"/>
                  </a:lnTo>
                  <a:lnTo>
                    <a:pt x="624" y="2482"/>
                  </a:lnTo>
                  <a:lnTo>
                    <a:pt x="618" y="2468"/>
                  </a:lnTo>
                  <a:lnTo>
                    <a:pt x="617" y="2461"/>
                  </a:lnTo>
                  <a:lnTo>
                    <a:pt x="616" y="2457"/>
                  </a:lnTo>
                  <a:lnTo>
                    <a:pt x="616" y="2454"/>
                  </a:lnTo>
                  <a:lnTo>
                    <a:pt x="617" y="2451"/>
                  </a:lnTo>
                  <a:lnTo>
                    <a:pt x="620" y="2450"/>
                  </a:lnTo>
                  <a:lnTo>
                    <a:pt x="621" y="2451"/>
                  </a:lnTo>
                  <a:lnTo>
                    <a:pt x="624" y="2453"/>
                  </a:lnTo>
                  <a:lnTo>
                    <a:pt x="626" y="2454"/>
                  </a:lnTo>
                  <a:lnTo>
                    <a:pt x="634" y="2460"/>
                  </a:lnTo>
                  <a:lnTo>
                    <a:pt x="643" y="2469"/>
                  </a:lnTo>
                  <a:lnTo>
                    <a:pt x="652" y="2481"/>
                  </a:lnTo>
                  <a:lnTo>
                    <a:pt x="663" y="2495"/>
                  </a:lnTo>
                  <a:lnTo>
                    <a:pt x="675" y="2512"/>
                  </a:lnTo>
                  <a:lnTo>
                    <a:pt x="689" y="2530"/>
                  </a:lnTo>
                  <a:close/>
                  <a:moveTo>
                    <a:pt x="689" y="2670"/>
                  </a:moveTo>
                  <a:lnTo>
                    <a:pt x="689" y="2744"/>
                  </a:lnTo>
                  <a:lnTo>
                    <a:pt x="682" y="2733"/>
                  </a:lnTo>
                  <a:lnTo>
                    <a:pt x="674" y="2722"/>
                  </a:lnTo>
                  <a:lnTo>
                    <a:pt x="657" y="2693"/>
                  </a:lnTo>
                  <a:lnTo>
                    <a:pt x="640" y="2665"/>
                  </a:lnTo>
                  <a:lnTo>
                    <a:pt x="626" y="2639"/>
                  </a:lnTo>
                  <a:lnTo>
                    <a:pt x="614" y="2616"/>
                  </a:lnTo>
                  <a:lnTo>
                    <a:pt x="605" y="2595"/>
                  </a:lnTo>
                  <a:lnTo>
                    <a:pt x="600" y="2580"/>
                  </a:lnTo>
                  <a:lnTo>
                    <a:pt x="598" y="2573"/>
                  </a:lnTo>
                  <a:lnTo>
                    <a:pt x="597" y="2569"/>
                  </a:lnTo>
                  <a:lnTo>
                    <a:pt x="598" y="2565"/>
                  </a:lnTo>
                  <a:lnTo>
                    <a:pt x="598" y="2563"/>
                  </a:lnTo>
                  <a:lnTo>
                    <a:pt x="600" y="2562"/>
                  </a:lnTo>
                  <a:lnTo>
                    <a:pt x="602" y="2562"/>
                  </a:lnTo>
                  <a:lnTo>
                    <a:pt x="605" y="2564"/>
                  </a:lnTo>
                  <a:lnTo>
                    <a:pt x="610" y="2568"/>
                  </a:lnTo>
                  <a:lnTo>
                    <a:pt x="618" y="2576"/>
                  </a:lnTo>
                  <a:lnTo>
                    <a:pt x="629" y="2588"/>
                  </a:lnTo>
                  <a:lnTo>
                    <a:pt x="643" y="2605"/>
                  </a:lnTo>
                  <a:lnTo>
                    <a:pt x="657" y="2624"/>
                  </a:lnTo>
                  <a:lnTo>
                    <a:pt x="672" y="2645"/>
                  </a:lnTo>
                  <a:lnTo>
                    <a:pt x="689" y="2670"/>
                  </a:lnTo>
                  <a:close/>
                  <a:moveTo>
                    <a:pt x="689" y="2803"/>
                  </a:moveTo>
                  <a:lnTo>
                    <a:pt x="689" y="2877"/>
                  </a:lnTo>
                  <a:lnTo>
                    <a:pt x="680" y="2865"/>
                  </a:lnTo>
                  <a:lnTo>
                    <a:pt x="672" y="2852"/>
                  </a:lnTo>
                  <a:lnTo>
                    <a:pt x="653" y="2821"/>
                  </a:lnTo>
                  <a:lnTo>
                    <a:pt x="636" y="2791"/>
                  </a:lnTo>
                  <a:lnTo>
                    <a:pt x="621" y="2765"/>
                  </a:lnTo>
                  <a:lnTo>
                    <a:pt x="609" y="2741"/>
                  </a:lnTo>
                  <a:lnTo>
                    <a:pt x="600" y="2720"/>
                  </a:lnTo>
                  <a:lnTo>
                    <a:pt x="593" y="2704"/>
                  </a:lnTo>
                  <a:lnTo>
                    <a:pt x="591" y="2697"/>
                  </a:lnTo>
                  <a:lnTo>
                    <a:pt x="590" y="2693"/>
                  </a:lnTo>
                  <a:lnTo>
                    <a:pt x="591" y="2688"/>
                  </a:lnTo>
                  <a:lnTo>
                    <a:pt x="592" y="2686"/>
                  </a:lnTo>
                  <a:lnTo>
                    <a:pt x="593" y="2686"/>
                  </a:lnTo>
                  <a:lnTo>
                    <a:pt x="597" y="2686"/>
                  </a:lnTo>
                  <a:lnTo>
                    <a:pt x="600" y="2688"/>
                  </a:lnTo>
                  <a:lnTo>
                    <a:pt x="603" y="2692"/>
                  </a:lnTo>
                  <a:lnTo>
                    <a:pt x="613" y="2701"/>
                  </a:lnTo>
                  <a:lnTo>
                    <a:pt x="625" y="2715"/>
                  </a:lnTo>
                  <a:lnTo>
                    <a:pt x="639" y="2732"/>
                  </a:lnTo>
                  <a:lnTo>
                    <a:pt x="655" y="2753"/>
                  </a:lnTo>
                  <a:lnTo>
                    <a:pt x="671" y="2777"/>
                  </a:lnTo>
                  <a:lnTo>
                    <a:pt x="689" y="2803"/>
                  </a:lnTo>
                  <a:close/>
                  <a:moveTo>
                    <a:pt x="689" y="2930"/>
                  </a:moveTo>
                  <a:lnTo>
                    <a:pt x="689" y="3004"/>
                  </a:lnTo>
                  <a:lnTo>
                    <a:pt x="682" y="2994"/>
                  </a:lnTo>
                  <a:lnTo>
                    <a:pt x="662" y="2962"/>
                  </a:lnTo>
                  <a:lnTo>
                    <a:pt x="644" y="2932"/>
                  </a:lnTo>
                  <a:lnTo>
                    <a:pt x="628" y="2903"/>
                  </a:lnTo>
                  <a:lnTo>
                    <a:pt x="615" y="2879"/>
                  </a:lnTo>
                  <a:lnTo>
                    <a:pt x="605" y="2857"/>
                  </a:lnTo>
                  <a:lnTo>
                    <a:pt x="599" y="2841"/>
                  </a:lnTo>
                  <a:lnTo>
                    <a:pt x="598" y="2834"/>
                  </a:lnTo>
                  <a:lnTo>
                    <a:pt x="597" y="2829"/>
                  </a:lnTo>
                  <a:lnTo>
                    <a:pt x="597" y="2825"/>
                  </a:lnTo>
                  <a:lnTo>
                    <a:pt x="598" y="2822"/>
                  </a:lnTo>
                  <a:lnTo>
                    <a:pt x="599" y="2822"/>
                  </a:lnTo>
                  <a:lnTo>
                    <a:pt x="601" y="2822"/>
                  </a:lnTo>
                  <a:lnTo>
                    <a:pt x="604" y="2824"/>
                  </a:lnTo>
                  <a:lnTo>
                    <a:pt x="607" y="2827"/>
                  </a:lnTo>
                  <a:lnTo>
                    <a:pt x="617" y="2836"/>
                  </a:lnTo>
                  <a:lnTo>
                    <a:pt x="628" y="2848"/>
                  </a:lnTo>
                  <a:lnTo>
                    <a:pt x="641" y="2865"/>
                  </a:lnTo>
                  <a:lnTo>
                    <a:pt x="656" y="2884"/>
                  </a:lnTo>
                  <a:lnTo>
                    <a:pt x="672" y="2906"/>
                  </a:lnTo>
                  <a:lnTo>
                    <a:pt x="689" y="2930"/>
                  </a:lnTo>
                  <a:close/>
                  <a:moveTo>
                    <a:pt x="689" y="3052"/>
                  </a:moveTo>
                  <a:lnTo>
                    <a:pt x="689" y="3122"/>
                  </a:lnTo>
                  <a:lnTo>
                    <a:pt x="671" y="3094"/>
                  </a:lnTo>
                  <a:lnTo>
                    <a:pt x="656" y="3067"/>
                  </a:lnTo>
                  <a:lnTo>
                    <a:pt x="643" y="3042"/>
                  </a:lnTo>
                  <a:lnTo>
                    <a:pt x="630" y="3020"/>
                  </a:lnTo>
                  <a:lnTo>
                    <a:pt x="623" y="3002"/>
                  </a:lnTo>
                  <a:lnTo>
                    <a:pt x="617" y="2987"/>
                  </a:lnTo>
                  <a:lnTo>
                    <a:pt x="615" y="2982"/>
                  </a:lnTo>
                  <a:lnTo>
                    <a:pt x="614" y="2978"/>
                  </a:lnTo>
                  <a:lnTo>
                    <a:pt x="615" y="2974"/>
                  </a:lnTo>
                  <a:lnTo>
                    <a:pt x="615" y="2972"/>
                  </a:lnTo>
                  <a:lnTo>
                    <a:pt x="617" y="2972"/>
                  </a:lnTo>
                  <a:lnTo>
                    <a:pt x="618" y="2972"/>
                  </a:lnTo>
                  <a:lnTo>
                    <a:pt x="622" y="2973"/>
                  </a:lnTo>
                  <a:lnTo>
                    <a:pt x="624" y="2975"/>
                  </a:lnTo>
                  <a:lnTo>
                    <a:pt x="632" y="2981"/>
                  </a:lnTo>
                  <a:lnTo>
                    <a:pt x="640" y="2991"/>
                  </a:lnTo>
                  <a:lnTo>
                    <a:pt x="662" y="3017"/>
                  </a:lnTo>
                  <a:lnTo>
                    <a:pt x="689" y="3052"/>
                  </a:lnTo>
                  <a:close/>
                  <a:moveTo>
                    <a:pt x="689" y="3174"/>
                  </a:moveTo>
                  <a:lnTo>
                    <a:pt x="689" y="3231"/>
                  </a:lnTo>
                  <a:lnTo>
                    <a:pt x="669" y="3195"/>
                  </a:lnTo>
                  <a:lnTo>
                    <a:pt x="655" y="3165"/>
                  </a:lnTo>
                  <a:lnTo>
                    <a:pt x="650" y="3153"/>
                  </a:lnTo>
                  <a:lnTo>
                    <a:pt x="647" y="3144"/>
                  </a:lnTo>
                  <a:lnTo>
                    <a:pt x="646" y="3138"/>
                  </a:lnTo>
                  <a:lnTo>
                    <a:pt x="647" y="3134"/>
                  </a:lnTo>
                  <a:lnTo>
                    <a:pt x="649" y="3134"/>
                  </a:lnTo>
                  <a:lnTo>
                    <a:pt x="652" y="3135"/>
                  </a:lnTo>
                  <a:lnTo>
                    <a:pt x="656" y="3138"/>
                  </a:lnTo>
                  <a:lnTo>
                    <a:pt x="661" y="3142"/>
                  </a:lnTo>
                  <a:lnTo>
                    <a:pt x="673" y="3155"/>
                  </a:lnTo>
                  <a:lnTo>
                    <a:pt x="689" y="3174"/>
                  </a:lnTo>
                  <a:close/>
                  <a:moveTo>
                    <a:pt x="689" y="3471"/>
                  </a:moveTo>
                  <a:lnTo>
                    <a:pt x="689" y="3531"/>
                  </a:lnTo>
                  <a:lnTo>
                    <a:pt x="672" y="3508"/>
                  </a:lnTo>
                  <a:lnTo>
                    <a:pt x="653" y="3483"/>
                  </a:lnTo>
                  <a:lnTo>
                    <a:pt x="635" y="3456"/>
                  </a:lnTo>
                  <a:lnTo>
                    <a:pt x="615" y="3426"/>
                  </a:lnTo>
                  <a:lnTo>
                    <a:pt x="592" y="3389"/>
                  </a:lnTo>
                  <a:lnTo>
                    <a:pt x="570" y="3354"/>
                  </a:lnTo>
                  <a:lnTo>
                    <a:pt x="552" y="3322"/>
                  </a:lnTo>
                  <a:lnTo>
                    <a:pt x="536" y="3293"/>
                  </a:lnTo>
                  <a:lnTo>
                    <a:pt x="524" y="3269"/>
                  </a:lnTo>
                  <a:lnTo>
                    <a:pt x="515" y="3249"/>
                  </a:lnTo>
                  <a:lnTo>
                    <a:pt x="513" y="3243"/>
                  </a:lnTo>
                  <a:lnTo>
                    <a:pt x="511" y="3237"/>
                  </a:lnTo>
                  <a:lnTo>
                    <a:pt x="511" y="3233"/>
                  </a:lnTo>
                  <a:lnTo>
                    <a:pt x="512" y="3231"/>
                  </a:lnTo>
                  <a:lnTo>
                    <a:pt x="513" y="3230"/>
                  </a:lnTo>
                  <a:lnTo>
                    <a:pt x="517" y="3232"/>
                  </a:lnTo>
                  <a:lnTo>
                    <a:pt x="521" y="3235"/>
                  </a:lnTo>
                  <a:lnTo>
                    <a:pt x="526" y="3240"/>
                  </a:lnTo>
                  <a:lnTo>
                    <a:pt x="540" y="3254"/>
                  </a:lnTo>
                  <a:lnTo>
                    <a:pt x="556" y="3275"/>
                  </a:lnTo>
                  <a:lnTo>
                    <a:pt x="576" y="3300"/>
                  </a:lnTo>
                  <a:lnTo>
                    <a:pt x="597" y="3329"/>
                  </a:lnTo>
                  <a:lnTo>
                    <a:pt x="620" y="3363"/>
                  </a:lnTo>
                  <a:lnTo>
                    <a:pt x="644" y="3400"/>
                  </a:lnTo>
                  <a:lnTo>
                    <a:pt x="656" y="3418"/>
                  </a:lnTo>
                  <a:lnTo>
                    <a:pt x="668" y="3437"/>
                  </a:lnTo>
                  <a:lnTo>
                    <a:pt x="678" y="3454"/>
                  </a:lnTo>
                  <a:lnTo>
                    <a:pt x="689" y="3471"/>
                  </a:lnTo>
                  <a:close/>
                  <a:moveTo>
                    <a:pt x="689" y="3560"/>
                  </a:moveTo>
                  <a:lnTo>
                    <a:pt x="689" y="3628"/>
                  </a:lnTo>
                  <a:lnTo>
                    <a:pt x="664" y="3590"/>
                  </a:lnTo>
                  <a:lnTo>
                    <a:pt x="644" y="3556"/>
                  </a:lnTo>
                  <a:lnTo>
                    <a:pt x="625" y="3525"/>
                  </a:lnTo>
                  <a:lnTo>
                    <a:pt x="610" y="3496"/>
                  </a:lnTo>
                  <a:lnTo>
                    <a:pt x="597" y="3473"/>
                  </a:lnTo>
                  <a:lnTo>
                    <a:pt x="589" y="3454"/>
                  </a:lnTo>
                  <a:lnTo>
                    <a:pt x="586" y="3447"/>
                  </a:lnTo>
                  <a:lnTo>
                    <a:pt x="584" y="3441"/>
                  </a:lnTo>
                  <a:lnTo>
                    <a:pt x="583" y="3437"/>
                  </a:lnTo>
                  <a:lnTo>
                    <a:pt x="584" y="3435"/>
                  </a:lnTo>
                  <a:lnTo>
                    <a:pt x="587" y="3435"/>
                  </a:lnTo>
                  <a:lnTo>
                    <a:pt x="589" y="3436"/>
                  </a:lnTo>
                  <a:lnTo>
                    <a:pt x="592" y="3438"/>
                  </a:lnTo>
                  <a:lnTo>
                    <a:pt x="597" y="3441"/>
                  </a:lnTo>
                  <a:lnTo>
                    <a:pt x="606" y="3451"/>
                  </a:lnTo>
                  <a:lnTo>
                    <a:pt x="618" y="3465"/>
                  </a:lnTo>
                  <a:lnTo>
                    <a:pt x="634" y="3484"/>
                  </a:lnTo>
                  <a:lnTo>
                    <a:pt x="650" y="3507"/>
                  </a:lnTo>
                  <a:lnTo>
                    <a:pt x="669" y="3532"/>
                  </a:lnTo>
                  <a:lnTo>
                    <a:pt x="689" y="3560"/>
                  </a:lnTo>
                  <a:close/>
                  <a:moveTo>
                    <a:pt x="689" y="3666"/>
                  </a:moveTo>
                  <a:lnTo>
                    <a:pt x="689" y="3699"/>
                  </a:lnTo>
                  <a:lnTo>
                    <a:pt x="680" y="3682"/>
                  </a:lnTo>
                  <a:lnTo>
                    <a:pt x="674" y="3669"/>
                  </a:lnTo>
                  <a:lnTo>
                    <a:pt x="673" y="3664"/>
                  </a:lnTo>
                  <a:lnTo>
                    <a:pt x="672" y="3660"/>
                  </a:lnTo>
                  <a:lnTo>
                    <a:pt x="672" y="3657"/>
                  </a:lnTo>
                  <a:lnTo>
                    <a:pt x="673" y="3656"/>
                  </a:lnTo>
                  <a:lnTo>
                    <a:pt x="675" y="3655"/>
                  </a:lnTo>
                  <a:lnTo>
                    <a:pt x="679" y="3657"/>
                  </a:lnTo>
                  <a:lnTo>
                    <a:pt x="683" y="3660"/>
                  </a:lnTo>
                  <a:lnTo>
                    <a:pt x="689" y="3666"/>
                  </a:lnTo>
                  <a:close/>
                  <a:moveTo>
                    <a:pt x="689" y="3747"/>
                  </a:moveTo>
                  <a:lnTo>
                    <a:pt x="689" y="3767"/>
                  </a:lnTo>
                  <a:lnTo>
                    <a:pt x="680" y="3759"/>
                  </a:lnTo>
                  <a:lnTo>
                    <a:pt x="669" y="3747"/>
                  </a:lnTo>
                  <a:lnTo>
                    <a:pt x="653" y="3730"/>
                  </a:lnTo>
                  <a:lnTo>
                    <a:pt x="637" y="3708"/>
                  </a:lnTo>
                  <a:lnTo>
                    <a:pt x="617" y="3681"/>
                  </a:lnTo>
                  <a:lnTo>
                    <a:pt x="597" y="3652"/>
                  </a:lnTo>
                  <a:lnTo>
                    <a:pt x="575" y="3620"/>
                  </a:lnTo>
                  <a:lnTo>
                    <a:pt x="552" y="3585"/>
                  </a:lnTo>
                  <a:lnTo>
                    <a:pt x="525" y="3545"/>
                  </a:lnTo>
                  <a:lnTo>
                    <a:pt x="502" y="3508"/>
                  </a:lnTo>
                  <a:lnTo>
                    <a:pt x="483" y="3474"/>
                  </a:lnTo>
                  <a:lnTo>
                    <a:pt x="465" y="3443"/>
                  </a:lnTo>
                  <a:lnTo>
                    <a:pt x="452" y="3417"/>
                  </a:lnTo>
                  <a:lnTo>
                    <a:pt x="442" y="3397"/>
                  </a:lnTo>
                  <a:lnTo>
                    <a:pt x="439" y="3390"/>
                  </a:lnTo>
                  <a:lnTo>
                    <a:pt x="437" y="3383"/>
                  </a:lnTo>
                  <a:lnTo>
                    <a:pt x="437" y="3380"/>
                  </a:lnTo>
                  <a:lnTo>
                    <a:pt x="438" y="3377"/>
                  </a:lnTo>
                  <a:lnTo>
                    <a:pt x="439" y="3377"/>
                  </a:lnTo>
                  <a:lnTo>
                    <a:pt x="442" y="3379"/>
                  </a:lnTo>
                  <a:lnTo>
                    <a:pt x="447" y="3382"/>
                  </a:lnTo>
                  <a:lnTo>
                    <a:pt x="453" y="3388"/>
                  </a:lnTo>
                  <a:lnTo>
                    <a:pt x="466" y="3404"/>
                  </a:lnTo>
                  <a:lnTo>
                    <a:pt x="484" y="3426"/>
                  </a:lnTo>
                  <a:lnTo>
                    <a:pt x="504" y="3453"/>
                  </a:lnTo>
                  <a:lnTo>
                    <a:pt x="527" y="3485"/>
                  </a:lnTo>
                  <a:lnTo>
                    <a:pt x="553" y="3521"/>
                  </a:lnTo>
                  <a:lnTo>
                    <a:pt x="579" y="3561"/>
                  </a:lnTo>
                  <a:lnTo>
                    <a:pt x="598" y="3590"/>
                  </a:lnTo>
                  <a:lnTo>
                    <a:pt x="616" y="3619"/>
                  </a:lnTo>
                  <a:lnTo>
                    <a:pt x="633" y="3646"/>
                  </a:lnTo>
                  <a:lnTo>
                    <a:pt x="648" y="3671"/>
                  </a:lnTo>
                  <a:lnTo>
                    <a:pt x="661" y="3694"/>
                  </a:lnTo>
                  <a:lnTo>
                    <a:pt x="672" y="3715"/>
                  </a:lnTo>
                  <a:lnTo>
                    <a:pt x="682" y="3733"/>
                  </a:lnTo>
                  <a:lnTo>
                    <a:pt x="689" y="3747"/>
                  </a:lnTo>
                  <a:close/>
                  <a:moveTo>
                    <a:pt x="689" y="3804"/>
                  </a:moveTo>
                  <a:lnTo>
                    <a:pt x="689" y="3869"/>
                  </a:lnTo>
                  <a:lnTo>
                    <a:pt x="682" y="3859"/>
                  </a:lnTo>
                  <a:lnTo>
                    <a:pt x="674" y="3848"/>
                  </a:lnTo>
                  <a:lnTo>
                    <a:pt x="668" y="3838"/>
                  </a:lnTo>
                  <a:lnTo>
                    <a:pt x="660" y="3827"/>
                  </a:lnTo>
                  <a:lnTo>
                    <a:pt x="634" y="3787"/>
                  </a:lnTo>
                  <a:lnTo>
                    <a:pt x="609" y="3747"/>
                  </a:lnTo>
                  <a:lnTo>
                    <a:pt x="588" y="3712"/>
                  </a:lnTo>
                  <a:lnTo>
                    <a:pt x="569" y="3680"/>
                  </a:lnTo>
                  <a:lnTo>
                    <a:pt x="555" y="3654"/>
                  </a:lnTo>
                  <a:lnTo>
                    <a:pt x="545" y="3633"/>
                  </a:lnTo>
                  <a:lnTo>
                    <a:pt x="542" y="3624"/>
                  </a:lnTo>
                  <a:lnTo>
                    <a:pt x="540" y="3619"/>
                  </a:lnTo>
                  <a:lnTo>
                    <a:pt x="538" y="3614"/>
                  </a:lnTo>
                  <a:lnTo>
                    <a:pt x="540" y="3611"/>
                  </a:lnTo>
                  <a:lnTo>
                    <a:pt x="542" y="3611"/>
                  </a:lnTo>
                  <a:lnTo>
                    <a:pt x="545" y="3613"/>
                  </a:lnTo>
                  <a:lnTo>
                    <a:pt x="549" y="3617"/>
                  </a:lnTo>
                  <a:lnTo>
                    <a:pt x="555" y="3623"/>
                  </a:lnTo>
                  <a:lnTo>
                    <a:pt x="570" y="3640"/>
                  </a:lnTo>
                  <a:lnTo>
                    <a:pt x="588" y="3663"/>
                  </a:lnTo>
                  <a:lnTo>
                    <a:pt x="610" y="3691"/>
                  </a:lnTo>
                  <a:lnTo>
                    <a:pt x="634" y="3724"/>
                  </a:lnTo>
                  <a:lnTo>
                    <a:pt x="660" y="3761"/>
                  </a:lnTo>
                  <a:lnTo>
                    <a:pt x="687" y="3802"/>
                  </a:lnTo>
                  <a:lnTo>
                    <a:pt x="689" y="3804"/>
                  </a:lnTo>
                  <a:close/>
                  <a:moveTo>
                    <a:pt x="689" y="3892"/>
                  </a:moveTo>
                  <a:lnTo>
                    <a:pt x="689" y="3932"/>
                  </a:lnTo>
                  <a:lnTo>
                    <a:pt x="673" y="3906"/>
                  </a:lnTo>
                  <a:lnTo>
                    <a:pt x="663" y="3884"/>
                  </a:lnTo>
                  <a:lnTo>
                    <a:pt x="659" y="3876"/>
                  </a:lnTo>
                  <a:lnTo>
                    <a:pt x="657" y="3870"/>
                  </a:lnTo>
                  <a:lnTo>
                    <a:pt x="657" y="3865"/>
                  </a:lnTo>
                  <a:lnTo>
                    <a:pt x="657" y="3863"/>
                  </a:lnTo>
                  <a:lnTo>
                    <a:pt x="659" y="3863"/>
                  </a:lnTo>
                  <a:lnTo>
                    <a:pt x="661" y="3864"/>
                  </a:lnTo>
                  <a:lnTo>
                    <a:pt x="663" y="3867"/>
                  </a:lnTo>
                  <a:lnTo>
                    <a:pt x="668" y="3869"/>
                  </a:lnTo>
                  <a:lnTo>
                    <a:pt x="677" y="3879"/>
                  </a:lnTo>
                  <a:lnTo>
                    <a:pt x="689" y="3892"/>
                  </a:lnTo>
                  <a:close/>
                  <a:moveTo>
                    <a:pt x="689" y="3963"/>
                  </a:moveTo>
                  <a:lnTo>
                    <a:pt x="689" y="3989"/>
                  </a:lnTo>
                  <a:lnTo>
                    <a:pt x="678" y="3978"/>
                  </a:lnTo>
                  <a:lnTo>
                    <a:pt x="664" y="3962"/>
                  </a:lnTo>
                  <a:lnTo>
                    <a:pt x="649" y="3942"/>
                  </a:lnTo>
                  <a:lnTo>
                    <a:pt x="632" y="3920"/>
                  </a:lnTo>
                  <a:lnTo>
                    <a:pt x="613" y="3894"/>
                  </a:lnTo>
                  <a:lnTo>
                    <a:pt x="593" y="3865"/>
                  </a:lnTo>
                  <a:lnTo>
                    <a:pt x="571" y="3835"/>
                  </a:lnTo>
                  <a:lnTo>
                    <a:pt x="549" y="3802"/>
                  </a:lnTo>
                  <a:lnTo>
                    <a:pt x="522" y="3759"/>
                  </a:lnTo>
                  <a:lnTo>
                    <a:pt x="497" y="3720"/>
                  </a:lnTo>
                  <a:lnTo>
                    <a:pt x="475" y="3682"/>
                  </a:lnTo>
                  <a:lnTo>
                    <a:pt x="455" y="3651"/>
                  </a:lnTo>
                  <a:lnTo>
                    <a:pt x="441" y="3623"/>
                  </a:lnTo>
                  <a:lnTo>
                    <a:pt x="430" y="3601"/>
                  </a:lnTo>
                  <a:lnTo>
                    <a:pt x="427" y="3594"/>
                  </a:lnTo>
                  <a:lnTo>
                    <a:pt x="424" y="3587"/>
                  </a:lnTo>
                  <a:lnTo>
                    <a:pt x="423" y="3583"/>
                  </a:lnTo>
                  <a:lnTo>
                    <a:pt x="424" y="3580"/>
                  </a:lnTo>
                  <a:lnTo>
                    <a:pt x="427" y="3580"/>
                  </a:lnTo>
                  <a:lnTo>
                    <a:pt x="430" y="3583"/>
                  </a:lnTo>
                  <a:lnTo>
                    <a:pt x="434" y="3586"/>
                  </a:lnTo>
                  <a:lnTo>
                    <a:pt x="440" y="3593"/>
                  </a:lnTo>
                  <a:lnTo>
                    <a:pt x="455" y="3610"/>
                  </a:lnTo>
                  <a:lnTo>
                    <a:pt x="474" y="3633"/>
                  </a:lnTo>
                  <a:lnTo>
                    <a:pt x="496" y="3663"/>
                  </a:lnTo>
                  <a:lnTo>
                    <a:pt x="521" y="3698"/>
                  </a:lnTo>
                  <a:lnTo>
                    <a:pt x="547" y="3736"/>
                  </a:lnTo>
                  <a:lnTo>
                    <a:pt x="576" y="3778"/>
                  </a:lnTo>
                  <a:lnTo>
                    <a:pt x="594" y="3806"/>
                  </a:lnTo>
                  <a:lnTo>
                    <a:pt x="612" y="3834"/>
                  </a:lnTo>
                  <a:lnTo>
                    <a:pt x="628" y="3860"/>
                  </a:lnTo>
                  <a:lnTo>
                    <a:pt x="643" y="3884"/>
                  </a:lnTo>
                  <a:lnTo>
                    <a:pt x="657" y="3907"/>
                  </a:lnTo>
                  <a:lnTo>
                    <a:pt x="669" y="3928"/>
                  </a:lnTo>
                  <a:lnTo>
                    <a:pt x="680" y="3947"/>
                  </a:lnTo>
                  <a:lnTo>
                    <a:pt x="689" y="3963"/>
                  </a:lnTo>
                  <a:close/>
                  <a:moveTo>
                    <a:pt x="689" y="4015"/>
                  </a:moveTo>
                  <a:lnTo>
                    <a:pt x="689" y="4075"/>
                  </a:lnTo>
                  <a:lnTo>
                    <a:pt x="660" y="4031"/>
                  </a:lnTo>
                  <a:lnTo>
                    <a:pt x="633" y="3989"/>
                  </a:lnTo>
                  <a:lnTo>
                    <a:pt x="610" y="3952"/>
                  </a:lnTo>
                  <a:lnTo>
                    <a:pt x="590" y="3919"/>
                  </a:lnTo>
                  <a:lnTo>
                    <a:pt x="575" y="3891"/>
                  </a:lnTo>
                  <a:lnTo>
                    <a:pt x="563" y="3869"/>
                  </a:lnTo>
                  <a:lnTo>
                    <a:pt x="559" y="3860"/>
                  </a:lnTo>
                  <a:lnTo>
                    <a:pt x="557" y="3854"/>
                  </a:lnTo>
                  <a:lnTo>
                    <a:pt x="556" y="3850"/>
                  </a:lnTo>
                  <a:lnTo>
                    <a:pt x="556" y="3848"/>
                  </a:lnTo>
                  <a:lnTo>
                    <a:pt x="558" y="3847"/>
                  </a:lnTo>
                  <a:lnTo>
                    <a:pt x="561" y="3849"/>
                  </a:lnTo>
                  <a:lnTo>
                    <a:pt x="565" y="3852"/>
                  </a:lnTo>
                  <a:lnTo>
                    <a:pt x="570" y="3857"/>
                  </a:lnTo>
                  <a:lnTo>
                    <a:pt x="582" y="3871"/>
                  </a:lnTo>
                  <a:lnTo>
                    <a:pt x="599" y="3891"/>
                  </a:lnTo>
                  <a:lnTo>
                    <a:pt x="618" y="3916"/>
                  </a:lnTo>
                  <a:lnTo>
                    <a:pt x="639" y="3945"/>
                  </a:lnTo>
                  <a:lnTo>
                    <a:pt x="663" y="3978"/>
                  </a:lnTo>
                  <a:lnTo>
                    <a:pt x="689" y="4015"/>
                  </a:lnTo>
                  <a:close/>
                  <a:moveTo>
                    <a:pt x="689" y="4137"/>
                  </a:moveTo>
                  <a:lnTo>
                    <a:pt x="689" y="4190"/>
                  </a:lnTo>
                  <a:lnTo>
                    <a:pt x="671" y="4165"/>
                  </a:lnTo>
                  <a:lnTo>
                    <a:pt x="651" y="4138"/>
                  </a:lnTo>
                  <a:lnTo>
                    <a:pt x="632" y="4110"/>
                  </a:lnTo>
                  <a:lnTo>
                    <a:pt x="612" y="4080"/>
                  </a:lnTo>
                  <a:lnTo>
                    <a:pt x="581" y="4035"/>
                  </a:lnTo>
                  <a:lnTo>
                    <a:pt x="554" y="3993"/>
                  </a:lnTo>
                  <a:lnTo>
                    <a:pt x="530" y="3953"/>
                  </a:lnTo>
                  <a:lnTo>
                    <a:pt x="509" y="3918"/>
                  </a:lnTo>
                  <a:lnTo>
                    <a:pt x="492" y="3890"/>
                  </a:lnTo>
                  <a:lnTo>
                    <a:pt x="480" y="3867"/>
                  </a:lnTo>
                  <a:lnTo>
                    <a:pt x="477" y="3858"/>
                  </a:lnTo>
                  <a:lnTo>
                    <a:pt x="474" y="3851"/>
                  </a:lnTo>
                  <a:lnTo>
                    <a:pt x="473" y="3847"/>
                  </a:lnTo>
                  <a:lnTo>
                    <a:pt x="474" y="3845"/>
                  </a:lnTo>
                  <a:lnTo>
                    <a:pt x="476" y="3845"/>
                  </a:lnTo>
                  <a:lnTo>
                    <a:pt x="479" y="3847"/>
                  </a:lnTo>
                  <a:lnTo>
                    <a:pt x="484" y="3851"/>
                  </a:lnTo>
                  <a:lnTo>
                    <a:pt x="490" y="3858"/>
                  </a:lnTo>
                  <a:lnTo>
                    <a:pt x="506" y="3876"/>
                  </a:lnTo>
                  <a:lnTo>
                    <a:pt x="526" y="3903"/>
                  </a:lnTo>
                  <a:lnTo>
                    <a:pt x="549" y="3935"/>
                  </a:lnTo>
                  <a:lnTo>
                    <a:pt x="577" y="3972"/>
                  </a:lnTo>
                  <a:lnTo>
                    <a:pt x="605" y="4013"/>
                  </a:lnTo>
                  <a:lnTo>
                    <a:pt x="636" y="4058"/>
                  </a:lnTo>
                  <a:lnTo>
                    <a:pt x="650" y="4079"/>
                  </a:lnTo>
                  <a:lnTo>
                    <a:pt x="663" y="4099"/>
                  </a:lnTo>
                  <a:lnTo>
                    <a:pt x="677" y="4119"/>
                  </a:lnTo>
                  <a:lnTo>
                    <a:pt x="689" y="4137"/>
                  </a:lnTo>
                  <a:close/>
                  <a:moveTo>
                    <a:pt x="689" y="4201"/>
                  </a:moveTo>
                  <a:lnTo>
                    <a:pt x="689" y="4244"/>
                  </a:lnTo>
                  <a:lnTo>
                    <a:pt x="666" y="4205"/>
                  </a:lnTo>
                  <a:lnTo>
                    <a:pt x="649" y="4175"/>
                  </a:lnTo>
                  <a:lnTo>
                    <a:pt x="644" y="4164"/>
                  </a:lnTo>
                  <a:lnTo>
                    <a:pt x="639" y="4155"/>
                  </a:lnTo>
                  <a:lnTo>
                    <a:pt x="637" y="4149"/>
                  </a:lnTo>
                  <a:lnTo>
                    <a:pt x="638" y="4146"/>
                  </a:lnTo>
                  <a:lnTo>
                    <a:pt x="640" y="4146"/>
                  </a:lnTo>
                  <a:lnTo>
                    <a:pt x="644" y="4148"/>
                  </a:lnTo>
                  <a:lnTo>
                    <a:pt x="648" y="4153"/>
                  </a:lnTo>
                  <a:lnTo>
                    <a:pt x="653" y="4158"/>
                  </a:lnTo>
                  <a:lnTo>
                    <a:pt x="669" y="4177"/>
                  </a:lnTo>
                  <a:lnTo>
                    <a:pt x="689" y="4201"/>
                  </a:lnTo>
                  <a:close/>
                  <a:moveTo>
                    <a:pt x="689" y="4256"/>
                  </a:moveTo>
                  <a:lnTo>
                    <a:pt x="689" y="4289"/>
                  </a:lnTo>
                  <a:lnTo>
                    <a:pt x="675" y="4272"/>
                  </a:lnTo>
                  <a:lnTo>
                    <a:pt x="661" y="4255"/>
                  </a:lnTo>
                  <a:lnTo>
                    <a:pt x="646" y="4234"/>
                  </a:lnTo>
                  <a:lnTo>
                    <a:pt x="629" y="4211"/>
                  </a:lnTo>
                  <a:lnTo>
                    <a:pt x="611" y="4184"/>
                  </a:lnTo>
                  <a:lnTo>
                    <a:pt x="591" y="4158"/>
                  </a:lnTo>
                  <a:lnTo>
                    <a:pt x="571" y="4129"/>
                  </a:lnTo>
                  <a:lnTo>
                    <a:pt x="550" y="4099"/>
                  </a:lnTo>
                  <a:lnTo>
                    <a:pt x="520" y="4052"/>
                  </a:lnTo>
                  <a:lnTo>
                    <a:pt x="491" y="4008"/>
                  </a:lnTo>
                  <a:lnTo>
                    <a:pt x="467" y="3968"/>
                  </a:lnTo>
                  <a:lnTo>
                    <a:pt x="445" y="3932"/>
                  </a:lnTo>
                  <a:lnTo>
                    <a:pt x="428" y="3903"/>
                  </a:lnTo>
                  <a:lnTo>
                    <a:pt x="416" y="3880"/>
                  </a:lnTo>
                  <a:lnTo>
                    <a:pt x="412" y="3871"/>
                  </a:lnTo>
                  <a:lnTo>
                    <a:pt x="409" y="3864"/>
                  </a:lnTo>
                  <a:lnTo>
                    <a:pt x="408" y="3860"/>
                  </a:lnTo>
                  <a:lnTo>
                    <a:pt x="408" y="3857"/>
                  </a:lnTo>
                  <a:lnTo>
                    <a:pt x="410" y="3858"/>
                  </a:lnTo>
                  <a:lnTo>
                    <a:pt x="414" y="3860"/>
                  </a:lnTo>
                  <a:lnTo>
                    <a:pt x="419" y="3864"/>
                  </a:lnTo>
                  <a:lnTo>
                    <a:pt x="426" y="3871"/>
                  </a:lnTo>
                  <a:lnTo>
                    <a:pt x="441" y="3891"/>
                  </a:lnTo>
                  <a:lnTo>
                    <a:pt x="462" y="3917"/>
                  </a:lnTo>
                  <a:lnTo>
                    <a:pt x="486" y="3950"/>
                  </a:lnTo>
                  <a:lnTo>
                    <a:pt x="513" y="3988"/>
                  </a:lnTo>
                  <a:lnTo>
                    <a:pt x="543" y="4031"/>
                  </a:lnTo>
                  <a:lnTo>
                    <a:pt x="575" y="4077"/>
                  </a:lnTo>
                  <a:lnTo>
                    <a:pt x="591" y="4103"/>
                  </a:lnTo>
                  <a:lnTo>
                    <a:pt x="609" y="4129"/>
                  </a:lnTo>
                  <a:lnTo>
                    <a:pt x="624" y="4153"/>
                  </a:lnTo>
                  <a:lnTo>
                    <a:pt x="639" y="4176"/>
                  </a:lnTo>
                  <a:lnTo>
                    <a:pt x="653" y="4198"/>
                  </a:lnTo>
                  <a:lnTo>
                    <a:pt x="667" y="4218"/>
                  </a:lnTo>
                  <a:lnTo>
                    <a:pt x="678" y="4238"/>
                  </a:lnTo>
                  <a:lnTo>
                    <a:pt x="689" y="4256"/>
                  </a:lnTo>
                  <a:close/>
                  <a:moveTo>
                    <a:pt x="689" y="4298"/>
                  </a:moveTo>
                  <a:lnTo>
                    <a:pt x="689" y="4349"/>
                  </a:lnTo>
                  <a:lnTo>
                    <a:pt x="666" y="4314"/>
                  </a:lnTo>
                  <a:lnTo>
                    <a:pt x="645" y="4281"/>
                  </a:lnTo>
                  <a:lnTo>
                    <a:pt x="627" y="4252"/>
                  </a:lnTo>
                  <a:lnTo>
                    <a:pt x="612" y="4227"/>
                  </a:lnTo>
                  <a:lnTo>
                    <a:pt x="600" y="4206"/>
                  </a:lnTo>
                  <a:lnTo>
                    <a:pt x="592" y="4190"/>
                  </a:lnTo>
                  <a:lnTo>
                    <a:pt x="589" y="4184"/>
                  </a:lnTo>
                  <a:lnTo>
                    <a:pt x="588" y="4179"/>
                  </a:lnTo>
                  <a:lnTo>
                    <a:pt x="587" y="4176"/>
                  </a:lnTo>
                  <a:lnTo>
                    <a:pt x="587" y="4175"/>
                  </a:lnTo>
                  <a:lnTo>
                    <a:pt x="591" y="4176"/>
                  </a:lnTo>
                  <a:lnTo>
                    <a:pt x="598" y="4181"/>
                  </a:lnTo>
                  <a:lnTo>
                    <a:pt x="606" y="4191"/>
                  </a:lnTo>
                  <a:lnTo>
                    <a:pt x="618" y="4206"/>
                  </a:lnTo>
                  <a:lnTo>
                    <a:pt x="650" y="4246"/>
                  </a:lnTo>
                  <a:lnTo>
                    <a:pt x="689" y="4298"/>
                  </a:lnTo>
                  <a:close/>
                  <a:moveTo>
                    <a:pt x="488" y="4028"/>
                  </a:moveTo>
                  <a:lnTo>
                    <a:pt x="486" y="4028"/>
                  </a:lnTo>
                  <a:lnTo>
                    <a:pt x="483" y="4025"/>
                  </a:lnTo>
                  <a:lnTo>
                    <a:pt x="478" y="4020"/>
                  </a:lnTo>
                  <a:lnTo>
                    <a:pt x="472" y="4013"/>
                  </a:lnTo>
                  <a:lnTo>
                    <a:pt x="456" y="3995"/>
                  </a:lnTo>
                  <a:lnTo>
                    <a:pt x="435" y="3968"/>
                  </a:lnTo>
                  <a:lnTo>
                    <a:pt x="411" y="3936"/>
                  </a:lnTo>
                  <a:lnTo>
                    <a:pt x="385" y="3897"/>
                  </a:lnTo>
                  <a:lnTo>
                    <a:pt x="355" y="3854"/>
                  </a:lnTo>
                  <a:lnTo>
                    <a:pt x="325" y="3808"/>
                  </a:lnTo>
                  <a:lnTo>
                    <a:pt x="294" y="3762"/>
                  </a:lnTo>
                  <a:lnTo>
                    <a:pt x="267" y="3719"/>
                  </a:lnTo>
                  <a:lnTo>
                    <a:pt x="243" y="3678"/>
                  </a:lnTo>
                  <a:lnTo>
                    <a:pt x="221" y="3643"/>
                  </a:lnTo>
                  <a:lnTo>
                    <a:pt x="204" y="3613"/>
                  </a:lnTo>
                  <a:lnTo>
                    <a:pt x="192" y="3590"/>
                  </a:lnTo>
                  <a:lnTo>
                    <a:pt x="189" y="3582"/>
                  </a:lnTo>
                  <a:lnTo>
                    <a:pt x="186" y="3575"/>
                  </a:lnTo>
                  <a:lnTo>
                    <a:pt x="185" y="3571"/>
                  </a:lnTo>
                  <a:lnTo>
                    <a:pt x="186" y="3568"/>
                  </a:lnTo>
                  <a:lnTo>
                    <a:pt x="187" y="3568"/>
                  </a:lnTo>
                  <a:lnTo>
                    <a:pt x="190" y="3571"/>
                  </a:lnTo>
                  <a:lnTo>
                    <a:pt x="195" y="3575"/>
                  </a:lnTo>
                  <a:lnTo>
                    <a:pt x="201" y="3582"/>
                  </a:lnTo>
                  <a:lnTo>
                    <a:pt x="216" y="3601"/>
                  </a:lnTo>
                  <a:lnTo>
                    <a:pt x="237" y="3629"/>
                  </a:lnTo>
                  <a:lnTo>
                    <a:pt x="260" y="3662"/>
                  </a:lnTo>
                  <a:lnTo>
                    <a:pt x="286" y="3699"/>
                  </a:lnTo>
                  <a:lnTo>
                    <a:pt x="316" y="3742"/>
                  </a:lnTo>
                  <a:lnTo>
                    <a:pt x="347" y="3788"/>
                  </a:lnTo>
                  <a:lnTo>
                    <a:pt x="377" y="3835"/>
                  </a:lnTo>
                  <a:lnTo>
                    <a:pt x="405" y="3879"/>
                  </a:lnTo>
                  <a:lnTo>
                    <a:pt x="430" y="3918"/>
                  </a:lnTo>
                  <a:lnTo>
                    <a:pt x="451" y="3953"/>
                  </a:lnTo>
                  <a:lnTo>
                    <a:pt x="468" y="3983"/>
                  </a:lnTo>
                  <a:lnTo>
                    <a:pt x="480" y="4006"/>
                  </a:lnTo>
                  <a:lnTo>
                    <a:pt x="485" y="4015"/>
                  </a:lnTo>
                  <a:lnTo>
                    <a:pt x="487" y="4021"/>
                  </a:lnTo>
                  <a:lnTo>
                    <a:pt x="488" y="4025"/>
                  </a:lnTo>
                  <a:lnTo>
                    <a:pt x="488" y="4028"/>
                  </a:lnTo>
                  <a:close/>
                  <a:moveTo>
                    <a:pt x="27" y="3269"/>
                  </a:moveTo>
                  <a:lnTo>
                    <a:pt x="29" y="3269"/>
                  </a:lnTo>
                  <a:lnTo>
                    <a:pt x="32" y="3272"/>
                  </a:lnTo>
                  <a:lnTo>
                    <a:pt x="37" y="3277"/>
                  </a:lnTo>
                  <a:lnTo>
                    <a:pt x="42" y="3283"/>
                  </a:lnTo>
                  <a:lnTo>
                    <a:pt x="57" y="3302"/>
                  </a:lnTo>
                  <a:lnTo>
                    <a:pt x="77" y="3328"/>
                  </a:lnTo>
                  <a:lnTo>
                    <a:pt x="99" y="3360"/>
                  </a:lnTo>
                  <a:lnTo>
                    <a:pt x="124" y="3397"/>
                  </a:lnTo>
                  <a:lnTo>
                    <a:pt x="153" y="3438"/>
                  </a:lnTo>
                  <a:lnTo>
                    <a:pt x="181" y="3483"/>
                  </a:lnTo>
                  <a:lnTo>
                    <a:pt x="210" y="3528"/>
                  </a:lnTo>
                  <a:lnTo>
                    <a:pt x="237" y="3571"/>
                  </a:lnTo>
                  <a:lnTo>
                    <a:pt x="260" y="3609"/>
                  </a:lnTo>
                  <a:lnTo>
                    <a:pt x="280" y="3643"/>
                  </a:lnTo>
                  <a:lnTo>
                    <a:pt x="296" y="3671"/>
                  </a:lnTo>
                  <a:lnTo>
                    <a:pt x="307" y="3693"/>
                  </a:lnTo>
                  <a:lnTo>
                    <a:pt x="312" y="3702"/>
                  </a:lnTo>
                  <a:lnTo>
                    <a:pt x="314" y="3709"/>
                  </a:lnTo>
                  <a:lnTo>
                    <a:pt x="315" y="3713"/>
                  </a:lnTo>
                  <a:lnTo>
                    <a:pt x="315" y="3715"/>
                  </a:lnTo>
                  <a:lnTo>
                    <a:pt x="313" y="3715"/>
                  </a:lnTo>
                  <a:lnTo>
                    <a:pt x="309" y="3713"/>
                  </a:lnTo>
                  <a:lnTo>
                    <a:pt x="305" y="3708"/>
                  </a:lnTo>
                  <a:lnTo>
                    <a:pt x="300" y="3701"/>
                  </a:lnTo>
                  <a:lnTo>
                    <a:pt x="284" y="3682"/>
                  </a:lnTo>
                  <a:lnTo>
                    <a:pt x="265" y="3657"/>
                  </a:lnTo>
                  <a:lnTo>
                    <a:pt x="241" y="3625"/>
                  </a:lnTo>
                  <a:lnTo>
                    <a:pt x="216" y="3589"/>
                  </a:lnTo>
                  <a:lnTo>
                    <a:pt x="189" y="3548"/>
                  </a:lnTo>
                  <a:lnTo>
                    <a:pt x="159" y="3504"/>
                  </a:lnTo>
                  <a:lnTo>
                    <a:pt x="131" y="3458"/>
                  </a:lnTo>
                  <a:lnTo>
                    <a:pt x="105" y="3416"/>
                  </a:lnTo>
                  <a:lnTo>
                    <a:pt x="82" y="3377"/>
                  </a:lnTo>
                  <a:lnTo>
                    <a:pt x="61" y="3343"/>
                  </a:lnTo>
                  <a:lnTo>
                    <a:pt x="45" y="3313"/>
                  </a:lnTo>
                  <a:lnTo>
                    <a:pt x="34" y="3291"/>
                  </a:lnTo>
                  <a:lnTo>
                    <a:pt x="30" y="3282"/>
                  </a:lnTo>
                  <a:lnTo>
                    <a:pt x="28" y="3276"/>
                  </a:lnTo>
                  <a:lnTo>
                    <a:pt x="27" y="3271"/>
                  </a:lnTo>
                  <a:lnTo>
                    <a:pt x="27" y="3269"/>
                  </a:lnTo>
                  <a:close/>
                  <a:moveTo>
                    <a:pt x="247" y="3557"/>
                  </a:moveTo>
                  <a:lnTo>
                    <a:pt x="249" y="3557"/>
                  </a:lnTo>
                  <a:lnTo>
                    <a:pt x="252" y="3560"/>
                  </a:lnTo>
                  <a:lnTo>
                    <a:pt x="258" y="3564"/>
                  </a:lnTo>
                  <a:lnTo>
                    <a:pt x="263" y="3571"/>
                  </a:lnTo>
                  <a:lnTo>
                    <a:pt x="279" y="3590"/>
                  </a:lnTo>
                  <a:lnTo>
                    <a:pt x="298" y="3616"/>
                  </a:lnTo>
                  <a:lnTo>
                    <a:pt x="321" y="3647"/>
                  </a:lnTo>
                  <a:lnTo>
                    <a:pt x="348" y="3685"/>
                  </a:lnTo>
                  <a:lnTo>
                    <a:pt x="376" y="3726"/>
                  </a:lnTo>
                  <a:lnTo>
                    <a:pt x="406" y="3771"/>
                  </a:lnTo>
                  <a:lnTo>
                    <a:pt x="435" y="3816"/>
                  </a:lnTo>
                  <a:lnTo>
                    <a:pt x="462" y="3858"/>
                  </a:lnTo>
                  <a:lnTo>
                    <a:pt x="486" y="3897"/>
                  </a:lnTo>
                  <a:lnTo>
                    <a:pt x="507" y="3931"/>
                  </a:lnTo>
                  <a:lnTo>
                    <a:pt x="523" y="3960"/>
                  </a:lnTo>
                  <a:lnTo>
                    <a:pt x="535" y="3982"/>
                  </a:lnTo>
                  <a:lnTo>
                    <a:pt x="538" y="3990"/>
                  </a:lnTo>
                  <a:lnTo>
                    <a:pt x="541" y="3997"/>
                  </a:lnTo>
                  <a:lnTo>
                    <a:pt x="543" y="4001"/>
                  </a:lnTo>
                  <a:lnTo>
                    <a:pt x="542" y="4004"/>
                  </a:lnTo>
                  <a:lnTo>
                    <a:pt x="540" y="4004"/>
                  </a:lnTo>
                  <a:lnTo>
                    <a:pt x="536" y="4001"/>
                  </a:lnTo>
                  <a:lnTo>
                    <a:pt x="532" y="3997"/>
                  </a:lnTo>
                  <a:lnTo>
                    <a:pt x="525" y="3990"/>
                  </a:lnTo>
                  <a:lnTo>
                    <a:pt x="510" y="3972"/>
                  </a:lnTo>
                  <a:lnTo>
                    <a:pt x="490" y="3947"/>
                  </a:lnTo>
                  <a:lnTo>
                    <a:pt x="467" y="3915"/>
                  </a:lnTo>
                  <a:lnTo>
                    <a:pt x="441" y="3878"/>
                  </a:lnTo>
                  <a:lnTo>
                    <a:pt x="412" y="3837"/>
                  </a:lnTo>
                  <a:lnTo>
                    <a:pt x="383" y="3792"/>
                  </a:lnTo>
                  <a:lnTo>
                    <a:pt x="353" y="3747"/>
                  </a:lnTo>
                  <a:lnTo>
                    <a:pt x="326" y="3704"/>
                  </a:lnTo>
                  <a:lnTo>
                    <a:pt x="303" y="3665"/>
                  </a:lnTo>
                  <a:lnTo>
                    <a:pt x="282" y="3631"/>
                  </a:lnTo>
                  <a:lnTo>
                    <a:pt x="266" y="3601"/>
                  </a:lnTo>
                  <a:lnTo>
                    <a:pt x="255" y="3579"/>
                  </a:lnTo>
                  <a:lnTo>
                    <a:pt x="250" y="3571"/>
                  </a:lnTo>
                  <a:lnTo>
                    <a:pt x="248" y="3564"/>
                  </a:lnTo>
                  <a:lnTo>
                    <a:pt x="247" y="3560"/>
                  </a:lnTo>
                  <a:lnTo>
                    <a:pt x="247" y="3557"/>
                  </a:lnTo>
                  <a:close/>
                  <a:moveTo>
                    <a:pt x="103" y="3276"/>
                  </a:moveTo>
                  <a:lnTo>
                    <a:pt x="106" y="3276"/>
                  </a:lnTo>
                  <a:lnTo>
                    <a:pt x="109" y="3278"/>
                  </a:lnTo>
                  <a:lnTo>
                    <a:pt x="113" y="3282"/>
                  </a:lnTo>
                  <a:lnTo>
                    <a:pt x="119" y="3289"/>
                  </a:lnTo>
                  <a:lnTo>
                    <a:pt x="134" y="3308"/>
                  </a:lnTo>
                  <a:lnTo>
                    <a:pt x="153" y="3333"/>
                  </a:lnTo>
                  <a:lnTo>
                    <a:pt x="175" y="3363"/>
                  </a:lnTo>
                  <a:lnTo>
                    <a:pt x="199" y="3399"/>
                  </a:lnTo>
                  <a:lnTo>
                    <a:pt x="226" y="3438"/>
                  </a:lnTo>
                  <a:lnTo>
                    <a:pt x="255" y="3482"/>
                  </a:lnTo>
                  <a:lnTo>
                    <a:pt x="282" y="3526"/>
                  </a:lnTo>
                  <a:lnTo>
                    <a:pt x="308" y="3566"/>
                  </a:lnTo>
                  <a:lnTo>
                    <a:pt x="330" y="3605"/>
                  </a:lnTo>
                  <a:lnTo>
                    <a:pt x="350" y="3637"/>
                  </a:lnTo>
                  <a:lnTo>
                    <a:pt x="365" y="3665"/>
                  </a:lnTo>
                  <a:lnTo>
                    <a:pt x="376" y="3687"/>
                  </a:lnTo>
                  <a:lnTo>
                    <a:pt x="380" y="3694"/>
                  </a:lnTo>
                  <a:lnTo>
                    <a:pt x="383" y="3701"/>
                  </a:lnTo>
                  <a:lnTo>
                    <a:pt x="383" y="3705"/>
                  </a:lnTo>
                  <a:lnTo>
                    <a:pt x="383" y="3708"/>
                  </a:lnTo>
                  <a:lnTo>
                    <a:pt x="381" y="3708"/>
                  </a:lnTo>
                  <a:lnTo>
                    <a:pt x="377" y="3705"/>
                  </a:lnTo>
                  <a:lnTo>
                    <a:pt x="373" y="3701"/>
                  </a:lnTo>
                  <a:lnTo>
                    <a:pt x="368" y="3694"/>
                  </a:lnTo>
                  <a:lnTo>
                    <a:pt x="352" y="3677"/>
                  </a:lnTo>
                  <a:lnTo>
                    <a:pt x="334" y="3652"/>
                  </a:lnTo>
                  <a:lnTo>
                    <a:pt x="312" y="3622"/>
                  </a:lnTo>
                  <a:lnTo>
                    <a:pt x="286" y="3586"/>
                  </a:lnTo>
                  <a:lnTo>
                    <a:pt x="260" y="3546"/>
                  </a:lnTo>
                  <a:lnTo>
                    <a:pt x="232" y="3503"/>
                  </a:lnTo>
                  <a:lnTo>
                    <a:pt x="203" y="3460"/>
                  </a:lnTo>
                  <a:lnTo>
                    <a:pt x="178" y="3418"/>
                  </a:lnTo>
                  <a:lnTo>
                    <a:pt x="156" y="3381"/>
                  </a:lnTo>
                  <a:lnTo>
                    <a:pt x="136" y="3347"/>
                  </a:lnTo>
                  <a:lnTo>
                    <a:pt x="121" y="3320"/>
                  </a:lnTo>
                  <a:lnTo>
                    <a:pt x="110" y="3298"/>
                  </a:lnTo>
                  <a:lnTo>
                    <a:pt x="107" y="3289"/>
                  </a:lnTo>
                  <a:lnTo>
                    <a:pt x="105" y="3282"/>
                  </a:lnTo>
                  <a:lnTo>
                    <a:pt x="103" y="3278"/>
                  </a:lnTo>
                  <a:lnTo>
                    <a:pt x="103" y="3276"/>
                  </a:lnTo>
                  <a:close/>
                  <a:moveTo>
                    <a:pt x="327" y="3562"/>
                  </a:moveTo>
                  <a:lnTo>
                    <a:pt x="329" y="3562"/>
                  </a:lnTo>
                  <a:lnTo>
                    <a:pt x="332" y="3564"/>
                  </a:lnTo>
                  <a:lnTo>
                    <a:pt x="337" y="3568"/>
                  </a:lnTo>
                  <a:lnTo>
                    <a:pt x="343" y="3575"/>
                  </a:lnTo>
                  <a:lnTo>
                    <a:pt x="359" y="3593"/>
                  </a:lnTo>
                  <a:lnTo>
                    <a:pt x="377" y="3618"/>
                  </a:lnTo>
                  <a:lnTo>
                    <a:pt x="400" y="3648"/>
                  </a:lnTo>
                  <a:lnTo>
                    <a:pt x="426" y="3685"/>
                  </a:lnTo>
                  <a:lnTo>
                    <a:pt x="453" y="3724"/>
                  </a:lnTo>
                  <a:lnTo>
                    <a:pt x="481" y="3768"/>
                  </a:lnTo>
                  <a:lnTo>
                    <a:pt x="510" y="3812"/>
                  </a:lnTo>
                  <a:lnTo>
                    <a:pt x="536" y="3852"/>
                  </a:lnTo>
                  <a:lnTo>
                    <a:pt x="559" y="3891"/>
                  </a:lnTo>
                  <a:lnTo>
                    <a:pt x="579" y="3924"/>
                  </a:lnTo>
                  <a:lnTo>
                    <a:pt x="595" y="3951"/>
                  </a:lnTo>
                  <a:lnTo>
                    <a:pt x="606" y="3973"/>
                  </a:lnTo>
                  <a:lnTo>
                    <a:pt x="610" y="3982"/>
                  </a:lnTo>
                  <a:lnTo>
                    <a:pt x="613" y="3988"/>
                  </a:lnTo>
                  <a:lnTo>
                    <a:pt x="613" y="3992"/>
                  </a:lnTo>
                  <a:lnTo>
                    <a:pt x="613" y="3994"/>
                  </a:lnTo>
                  <a:lnTo>
                    <a:pt x="611" y="3994"/>
                  </a:lnTo>
                  <a:lnTo>
                    <a:pt x="607" y="3993"/>
                  </a:lnTo>
                  <a:lnTo>
                    <a:pt x="603" y="3988"/>
                  </a:lnTo>
                  <a:lnTo>
                    <a:pt x="597" y="3982"/>
                  </a:lnTo>
                  <a:lnTo>
                    <a:pt x="581" y="3964"/>
                  </a:lnTo>
                  <a:lnTo>
                    <a:pt x="563" y="3939"/>
                  </a:lnTo>
                  <a:lnTo>
                    <a:pt x="540" y="3908"/>
                  </a:lnTo>
                  <a:lnTo>
                    <a:pt x="514" y="3873"/>
                  </a:lnTo>
                  <a:lnTo>
                    <a:pt x="487" y="3834"/>
                  </a:lnTo>
                  <a:lnTo>
                    <a:pt x="457" y="3790"/>
                  </a:lnTo>
                  <a:lnTo>
                    <a:pt x="429" y="3746"/>
                  </a:lnTo>
                  <a:lnTo>
                    <a:pt x="403" y="3704"/>
                  </a:lnTo>
                  <a:lnTo>
                    <a:pt x="380" y="3667"/>
                  </a:lnTo>
                  <a:lnTo>
                    <a:pt x="361" y="3633"/>
                  </a:lnTo>
                  <a:lnTo>
                    <a:pt x="344" y="3606"/>
                  </a:lnTo>
                  <a:lnTo>
                    <a:pt x="334" y="3584"/>
                  </a:lnTo>
                  <a:lnTo>
                    <a:pt x="330" y="3575"/>
                  </a:lnTo>
                  <a:lnTo>
                    <a:pt x="328" y="3568"/>
                  </a:lnTo>
                  <a:lnTo>
                    <a:pt x="327" y="3564"/>
                  </a:lnTo>
                  <a:lnTo>
                    <a:pt x="327" y="3562"/>
                  </a:lnTo>
                  <a:close/>
                  <a:moveTo>
                    <a:pt x="198" y="3297"/>
                  </a:moveTo>
                  <a:lnTo>
                    <a:pt x="200" y="3297"/>
                  </a:lnTo>
                  <a:lnTo>
                    <a:pt x="203" y="3299"/>
                  </a:lnTo>
                  <a:lnTo>
                    <a:pt x="208" y="3303"/>
                  </a:lnTo>
                  <a:lnTo>
                    <a:pt x="213" y="3309"/>
                  </a:lnTo>
                  <a:lnTo>
                    <a:pt x="227" y="3326"/>
                  </a:lnTo>
                  <a:lnTo>
                    <a:pt x="246" y="3350"/>
                  </a:lnTo>
                  <a:lnTo>
                    <a:pt x="267" y="3380"/>
                  </a:lnTo>
                  <a:lnTo>
                    <a:pt x="291" y="3414"/>
                  </a:lnTo>
                  <a:lnTo>
                    <a:pt x="317" y="3452"/>
                  </a:lnTo>
                  <a:lnTo>
                    <a:pt x="344" y="3495"/>
                  </a:lnTo>
                  <a:lnTo>
                    <a:pt x="372" y="3537"/>
                  </a:lnTo>
                  <a:lnTo>
                    <a:pt x="396" y="3577"/>
                  </a:lnTo>
                  <a:lnTo>
                    <a:pt x="418" y="3613"/>
                  </a:lnTo>
                  <a:lnTo>
                    <a:pt x="438" y="3645"/>
                  </a:lnTo>
                  <a:lnTo>
                    <a:pt x="452" y="3673"/>
                  </a:lnTo>
                  <a:lnTo>
                    <a:pt x="463" y="3693"/>
                  </a:lnTo>
                  <a:lnTo>
                    <a:pt x="466" y="3702"/>
                  </a:lnTo>
                  <a:lnTo>
                    <a:pt x="468" y="3708"/>
                  </a:lnTo>
                  <a:lnTo>
                    <a:pt x="469" y="3712"/>
                  </a:lnTo>
                  <a:lnTo>
                    <a:pt x="468" y="3714"/>
                  </a:lnTo>
                  <a:lnTo>
                    <a:pt x="466" y="3714"/>
                  </a:lnTo>
                  <a:lnTo>
                    <a:pt x="463" y="3713"/>
                  </a:lnTo>
                  <a:lnTo>
                    <a:pt x="458" y="3709"/>
                  </a:lnTo>
                  <a:lnTo>
                    <a:pt x="453" y="3702"/>
                  </a:lnTo>
                  <a:lnTo>
                    <a:pt x="439" y="3686"/>
                  </a:lnTo>
                  <a:lnTo>
                    <a:pt x="420" y="3662"/>
                  </a:lnTo>
                  <a:lnTo>
                    <a:pt x="398" y="3632"/>
                  </a:lnTo>
                  <a:lnTo>
                    <a:pt x="374" y="3598"/>
                  </a:lnTo>
                  <a:lnTo>
                    <a:pt x="348" y="3560"/>
                  </a:lnTo>
                  <a:lnTo>
                    <a:pt x="320" y="3517"/>
                  </a:lnTo>
                  <a:lnTo>
                    <a:pt x="293" y="3475"/>
                  </a:lnTo>
                  <a:lnTo>
                    <a:pt x="269" y="3435"/>
                  </a:lnTo>
                  <a:lnTo>
                    <a:pt x="247" y="3399"/>
                  </a:lnTo>
                  <a:lnTo>
                    <a:pt x="228" y="3366"/>
                  </a:lnTo>
                  <a:lnTo>
                    <a:pt x="214" y="3339"/>
                  </a:lnTo>
                  <a:lnTo>
                    <a:pt x="203" y="3317"/>
                  </a:lnTo>
                  <a:lnTo>
                    <a:pt x="200" y="3310"/>
                  </a:lnTo>
                  <a:lnTo>
                    <a:pt x="198" y="3303"/>
                  </a:lnTo>
                  <a:lnTo>
                    <a:pt x="197" y="3299"/>
                  </a:lnTo>
                  <a:lnTo>
                    <a:pt x="198" y="3297"/>
                  </a:lnTo>
                  <a:close/>
                  <a:moveTo>
                    <a:pt x="84" y="3049"/>
                  </a:moveTo>
                  <a:lnTo>
                    <a:pt x="85" y="3049"/>
                  </a:lnTo>
                  <a:lnTo>
                    <a:pt x="88" y="3050"/>
                  </a:lnTo>
                  <a:lnTo>
                    <a:pt x="92" y="3054"/>
                  </a:lnTo>
                  <a:lnTo>
                    <a:pt x="98" y="3060"/>
                  </a:lnTo>
                  <a:lnTo>
                    <a:pt x="112" y="3076"/>
                  </a:lnTo>
                  <a:lnTo>
                    <a:pt x="130" y="3099"/>
                  </a:lnTo>
                  <a:lnTo>
                    <a:pt x="151" y="3129"/>
                  </a:lnTo>
                  <a:lnTo>
                    <a:pt x="174" y="3162"/>
                  </a:lnTo>
                  <a:lnTo>
                    <a:pt x="198" y="3199"/>
                  </a:lnTo>
                  <a:lnTo>
                    <a:pt x="224" y="3240"/>
                  </a:lnTo>
                  <a:lnTo>
                    <a:pt x="250" y="3280"/>
                  </a:lnTo>
                  <a:lnTo>
                    <a:pt x="273" y="3318"/>
                  </a:lnTo>
                  <a:lnTo>
                    <a:pt x="294" y="3354"/>
                  </a:lnTo>
                  <a:lnTo>
                    <a:pt x="312" y="3385"/>
                  </a:lnTo>
                  <a:lnTo>
                    <a:pt x="326" y="3412"/>
                  </a:lnTo>
                  <a:lnTo>
                    <a:pt x="336" y="3431"/>
                  </a:lnTo>
                  <a:lnTo>
                    <a:pt x="339" y="3440"/>
                  </a:lnTo>
                  <a:lnTo>
                    <a:pt x="341" y="3446"/>
                  </a:lnTo>
                  <a:lnTo>
                    <a:pt x="341" y="3450"/>
                  </a:lnTo>
                  <a:lnTo>
                    <a:pt x="341" y="3452"/>
                  </a:lnTo>
                  <a:lnTo>
                    <a:pt x="339" y="3452"/>
                  </a:lnTo>
                  <a:lnTo>
                    <a:pt x="336" y="3450"/>
                  </a:lnTo>
                  <a:lnTo>
                    <a:pt x="331" y="3447"/>
                  </a:lnTo>
                  <a:lnTo>
                    <a:pt x="326" y="3440"/>
                  </a:lnTo>
                  <a:lnTo>
                    <a:pt x="312" y="3424"/>
                  </a:lnTo>
                  <a:lnTo>
                    <a:pt x="294" y="3401"/>
                  </a:lnTo>
                  <a:lnTo>
                    <a:pt x="273" y="3373"/>
                  </a:lnTo>
                  <a:lnTo>
                    <a:pt x="250" y="3339"/>
                  </a:lnTo>
                  <a:lnTo>
                    <a:pt x="226" y="3302"/>
                  </a:lnTo>
                  <a:lnTo>
                    <a:pt x="200" y="3261"/>
                  </a:lnTo>
                  <a:lnTo>
                    <a:pt x="174" y="3221"/>
                  </a:lnTo>
                  <a:lnTo>
                    <a:pt x="151" y="3183"/>
                  </a:lnTo>
                  <a:lnTo>
                    <a:pt x="130" y="3148"/>
                  </a:lnTo>
                  <a:lnTo>
                    <a:pt x="112" y="3116"/>
                  </a:lnTo>
                  <a:lnTo>
                    <a:pt x="99" y="3089"/>
                  </a:lnTo>
                  <a:lnTo>
                    <a:pt x="89" y="3069"/>
                  </a:lnTo>
                  <a:lnTo>
                    <a:pt x="86" y="3061"/>
                  </a:lnTo>
                  <a:lnTo>
                    <a:pt x="84" y="3055"/>
                  </a:lnTo>
                  <a:lnTo>
                    <a:pt x="83" y="3051"/>
                  </a:lnTo>
                  <a:lnTo>
                    <a:pt x="84" y="3049"/>
                  </a:lnTo>
                  <a:close/>
                  <a:moveTo>
                    <a:pt x="308" y="3331"/>
                  </a:moveTo>
                  <a:lnTo>
                    <a:pt x="311" y="3331"/>
                  </a:lnTo>
                  <a:lnTo>
                    <a:pt x="314" y="3332"/>
                  </a:lnTo>
                  <a:lnTo>
                    <a:pt x="318" y="3336"/>
                  </a:lnTo>
                  <a:lnTo>
                    <a:pt x="324" y="3342"/>
                  </a:lnTo>
                  <a:lnTo>
                    <a:pt x="338" y="3358"/>
                  </a:lnTo>
                  <a:lnTo>
                    <a:pt x="355" y="3381"/>
                  </a:lnTo>
                  <a:lnTo>
                    <a:pt x="377" y="3409"/>
                  </a:lnTo>
                  <a:lnTo>
                    <a:pt x="400" y="3443"/>
                  </a:lnTo>
                  <a:lnTo>
                    <a:pt x="426" y="3481"/>
                  </a:lnTo>
                  <a:lnTo>
                    <a:pt x="453" y="3521"/>
                  </a:lnTo>
                  <a:lnTo>
                    <a:pt x="479" y="3562"/>
                  </a:lnTo>
                  <a:lnTo>
                    <a:pt x="503" y="3600"/>
                  </a:lnTo>
                  <a:lnTo>
                    <a:pt x="524" y="3636"/>
                  </a:lnTo>
                  <a:lnTo>
                    <a:pt x="542" y="3667"/>
                  </a:lnTo>
                  <a:lnTo>
                    <a:pt x="556" y="3693"/>
                  </a:lnTo>
                  <a:lnTo>
                    <a:pt x="567" y="3714"/>
                  </a:lnTo>
                  <a:lnTo>
                    <a:pt x="570" y="3722"/>
                  </a:lnTo>
                  <a:lnTo>
                    <a:pt x="571" y="3728"/>
                  </a:lnTo>
                  <a:lnTo>
                    <a:pt x="572" y="3733"/>
                  </a:lnTo>
                  <a:lnTo>
                    <a:pt x="571" y="3735"/>
                  </a:lnTo>
                  <a:lnTo>
                    <a:pt x="570" y="3735"/>
                  </a:lnTo>
                  <a:lnTo>
                    <a:pt x="567" y="3733"/>
                  </a:lnTo>
                  <a:lnTo>
                    <a:pt x="563" y="3730"/>
                  </a:lnTo>
                  <a:lnTo>
                    <a:pt x="556" y="3724"/>
                  </a:lnTo>
                  <a:lnTo>
                    <a:pt x="542" y="3707"/>
                  </a:lnTo>
                  <a:lnTo>
                    <a:pt x="524" y="3685"/>
                  </a:lnTo>
                  <a:lnTo>
                    <a:pt x="502" y="3656"/>
                  </a:lnTo>
                  <a:lnTo>
                    <a:pt x="479" y="3622"/>
                  </a:lnTo>
                  <a:lnTo>
                    <a:pt x="454" y="3585"/>
                  </a:lnTo>
                  <a:lnTo>
                    <a:pt x="427" y="3544"/>
                  </a:lnTo>
                  <a:lnTo>
                    <a:pt x="400" y="3504"/>
                  </a:lnTo>
                  <a:lnTo>
                    <a:pt x="376" y="3465"/>
                  </a:lnTo>
                  <a:lnTo>
                    <a:pt x="355" y="3430"/>
                  </a:lnTo>
                  <a:lnTo>
                    <a:pt x="338" y="3399"/>
                  </a:lnTo>
                  <a:lnTo>
                    <a:pt x="324" y="3372"/>
                  </a:lnTo>
                  <a:lnTo>
                    <a:pt x="314" y="3351"/>
                  </a:lnTo>
                  <a:lnTo>
                    <a:pt x="311" y="3343"/>
                  </a:lnTo>
                  <a:lnTo>
                    <a:pt x="308" y="3337"/>
                  </a:lnTo>
                  <a:lnTo>
                    <a:pt x="307" y="3333"/>
                  </a:lnTo>
                  <a:lnTo>
                    <a:pt x="308" y="3331"/>
                  </a:lnTo>
                  <a:close/>
                  <a:moveTo>
                    <a:pt x="208" y="3098"/>
                  </a:moveTo>
                  <a:lnTo>
                    <a:pt x="210" y="3097"/>
                  </a:lnTo>
                  <a:lnTo>
                    <a:pt x="213" y="3099"/>
                  </a:lnTo>
                  <a:lnTo>
                    <a:pt x="217" y="3103"/>
                  </a:lnTo>
                  <a:lnTo>
                    <a:pt x="223" y="3108"/>
                  </a:lnTo>
                  <a:lnTo>
                    <a:pt x="236" y="3124"/>
                  </a:lnTo>
                  <a:lnTo>
                    <a:pt x="254" y="3146"/>
                  </a:lnTo>
                  <a:lnTo>
                    <a:pt x="273" y="3174"/>
                  </a:lnTo>
                  <a:lnTo>
                    <a:pt x="296" y="3206"/>
                  </a:lnTo>
                  <a:lnTo>
                    <a:pt x="320" y="3242"/>
                  </a:lnTo>
                  <a:lnTo>
                    <a:pt x="346" y="3281"/>
                  </a:lnTo>
                  <a:lnTo>
                    <a:pt x="371" y="3321"/>
                  </a:lnTo>
                  <a:lnTo>
                    <a:pt x="393" y="3358"/>
                  </a:lnTo>
                  <a:lnTo>
                    <a:pt x="414" y="3392"/>
                  </a:lnTo>
                  <a:lnTo>
                    <a:pt x="430" y="3423"/>
                  </a:lnTo>
                  <a:lnTo>
                    <a:pt x="444" y="3448"/>
                  </a:lnTo>
                  <a:lnTo>
                    <a:pt x="453" y="3468"/>
                  </a:lnTo>
                  <a:lnTo>
                    <a:pt x="456" y="3475"/>
                  </a:lnTo>
                  <a:lnTo>
                    <a:pt x="458" y="3481"/>
                  </a:lnTo>
                  <a:lnTo>
                    <a:pt x="458" y="3485"/>
                  </a:lnTo>
                  <a:lnTo>
                    <a:pt x="458" y="3487"/>
                  </a:lnTo>
                  <a:lnTo>
                    <a:pt x="456" y="3487"/>
                  </a:lnTo>
                  <a:lnTo>
                    <a:pt x="453" y="3486"/>
                  </a:lnTo>
                  <a:lnTo>
                    <a:pt x="449" y="3482"/>
                  </a:lnTo>
                  <a:lnTo>
                    <a:pt x="443" y="3477"/>
                  </a:lnTo>
                  <a:lnTo>
                    <a:pt x="430" y="3461"/>
                  </a:lnTo>
                  <a:lnTo>
                    <a:pt x="412" y="3439"/>
                  </a:lnTo>
                  <a:lnTo>
                    <a:pt x="392" y="3412"/>
                  </a:lnTo>
                  <a:lnTo>
                    <a:pt x="370" y="3380"/>
                  </a:lnTo>
                  <a:lnTo>
                    <a:pt x="346" y="3344"/>
                  </a:lnTo>
                  <a:lnTo>
                    <a:pt x="319" y="3304"/>
                  </a:lnTo>
                  <a:lnTo>
                    <a:pt x="295" y="3265"/>
                  </a:lnTo>
                  <a:lnTo>
                    <a:pt x="272" y="3228"/>
                  </a:lnTo>
                  <a:lnTo>
                    <a:pt x="252" y="3194"/>
                  </a:lnTo>
                  <a:lnTo>
                    <a:pt x="235" y="3163"/>
                  </a:lnTo>
                  <a:lnTo>
                    <a:pt x="222" y="3138"/>
                  </a:lnTo>
                  <a:lnTo>
                    <a:pt x="213" y="3118"/>
                  </a:lnTo>
                  <a:lnTo>
                    <a:pt x="210" y="3110"/>
                  </a:lnTo>
                  <a:lnTo>
                    <a:pt x="208" y="3104"/>
                  </a:lnTo>
                  <a:lnTo>
                    <a:pt x="208" y="3100"/>
                  </a:lnTo>
                  <a:lnTo>
                    <a:pt x="208" y="3098"/>
                  </a:lnTo>
                  <a:close/>
                  <a:moveTo>
                    <a:pt x="122" y="2881"/>
                  </a:moveTo>
                  <a:lnTo>
                    <a:pt x="124" y="2880"/>
                  </a:lnTo>
                  <a:lnTo>
                    <a:pt x="126" y="2882"/>
                  </a:lnTo>
                  <a:lnTo>
                    <a:pt x="131" y="2886"/>
                  </a:lnTo>
                  <a:lnTo>
                    <a:pt x="136" y="2891"/>
                  </a:lnTo>
                  <a:lnTo>
                    <a:pt x="149" y="2906"/>
                  </a:lnTo>
                  <a:lnTo>
                    <a:pt x="166" y="2927"/>
                  </a:lnTo>
                  <a:lnTo>
                    <a:pt x="185" y="2953"/>
                  </a:lnTo>
                  <a:lnTo>
                    <a:pt x="206" y="2985"/>
                  </a:lnTo>
                  <a:lnTo>
                    <a:pt x="229" y="3019"/>
                  </a:lnTo>
                  <a:lnTo>
                    <a:pt x="254" y="3058"/>
                  </a:lnTo>
                  <a:lnTo>
                    <a:pt x="278" y="3096"/>
                  </a:lnTo>
                  <a:lnTo>
                    <a:pt x="298" y="3131"/>
                  </a:lnTo>
                  <a:lnTo>
                    <a:pt x="318" y="3165"/>
                  </a:lnTo>
                  <a:lnTo>
                    <a:pt x="334" y="3194"/>
                  </a:lnTo>
                  <a:lnTo>
                    <a:pt x="347" y="3219"/>
                  </a:lnTo>
                  <a:lnTo>
                    <a:pt x="355" y="3237"/>
                  </a:lnTo>
                  <a:lnTo>
                    <a:pt x="359" y="3245"/>
                  </a:lnTo>
                  <a:lnTo>
                    <a:pt x="360" y="3251"/>
                  </a:lnTo>
                  <a:lnTo>
                    <a:pt x="361" y="3255"/>
                  </a:lnTo>
                  <a:lnTo>
                    <a:pt x="360" y="3257"/>
                  </a:lnTo>
                  <a:lnTo>
                    <a:pt x="358" y="3257"/>
                  </a:lnTo>
                  <a:lnTo>
                    <a:pt x="355" y="3256"/>
                  </a:lnTo>
                  <a:lnTo>
                    <a:pt x="351" y="3252"/>
                  </a:lnTo>
                  <a:lnTo>
                    <a:pt x="346" y="3247"/>
                  </a:lnTo>
                  <a:lnTo>
                    <a:pt x="332" y="3232"/>
                  </a:lnTo>
                  <a:lnTo>
                    <a:pt x="316" y="3210"/>
                  </a:lnTo>
                  <a:lnTo>
                    <a:pt x="296" y="3184"/>
                  </a:lnTo>
                  <a:lnTo>
                    <a:pt x="275" y="3153"/>
                  </a:lnTo>
                  <a:lnTo>
                    <a:pt x="252" y="3119"/>
                  </a:lnTo>
                  <a:lnTo>
                    <a:pt x="228" y="3081"/>
                  </a:lnTo>
                  <a:lnTo>
                    <a:pt x="204" y="3043"/>
                  </a:lnTo>
                  <a:lnTo>
                    <a:pt x="182" y="3007"/>
                  </a:lnTo>
                  <a:lnTo>
                    <a:pt x="164" y="2974"/>
                  </a:lnTo>
                  <a:lnTo>
                    <a:pt x="147" y="2945"/>
                  </a:lnTo>
                  <a:lnTo>
                    <a:pt x="135" y="2920"/>
                  </a:lnTo>
                  <a:lnTo>
                    <a:pt x="126" y="2900"/>
                  </a:lnTo>
                  <a:lnTo>
                    <a:pt x="123" y="2893"/>
                  </a:lnTo>
                  <a:lnTo>
                    <a:pt x="122" y="2887"/>
                  </a:lnTo>
                  <a:lnTo>
                    <a:pt x="121" y="2883"/>
                  </a:lnTo>
                  <a:lnTo>
                    <a:pt x="122" y="2881"/>
                  </a:lnTo>
                  <a:close/>
                  <a:moveTo>
                    <a:pt x="51" y="2681"/>
                  </a:moveTo>
                  <a:lnTo>
                    <a:pt x="53" y="2679"/>
                  </a:lnTo>
                  <a:lnTo>
                    <a:pt x="55" y="2682"/>
                  </a:lnTo>
                  <a:lnTo>
                    <a:pt x="60" y="2685"/>
                  </a:lnTo>
                  <a:lnTo>
                    <a:pt x="64" y="2689"/>
                  </a:lnTo>
                  <a:lnTo>
                    <a:pt x="77" y="2705"/>
                  </a:lnTo>
                  <a:lnTo>
                    <a:pt x="92" y="2726"/>
                  </a:lnTo>
                  <a:lnTo>
                    <a:pt x="111" y="2751"/>
                  </a:lnTo>
                  <a:lnTo>
                    <a:pt x="131" y="2780"/>
                  </a:lnTo>
                  <a:lnTo>
                    <a:pt x="153" y="2813"/>
                  </a:lnTo>
                  <a:lnTo>
                    <a:pt x="177" y="2850"/>
                  </a:lnTo>
                  <a:lnTo>
                    <a:pt x="199" y="2887"/>
                  </a:lnTo>
                  <a:lnTo>
                    <a:pt x="220" y="2922"/>
                  </a:lnTo>
                  <a:lnTo>
                    <a:pt x="237" y="2953"/>
                  </a:lnTo>
                  <a:lnTo>
                    <a:pt x="252" y="2981"/>
                  </a:lnTo>
                  <a:lnTo>
                    <a:pt x="265" y="3005"/>
                  </a:lnTo>
                  <a:lnTo>
                    <a:pt x="273" y="3024"/>
                  </a:lnTo>
                  <a:lnTo>
                    <a:pt x="275" y="3031"/>
                  </a:lnTo>
                  <a:lnTo>
                    <a:pt x="277" y="3037"/>
                  </a:lnTo>
                  <a:lnTo>
                    <a:pt x="278" y="3040"/>
                  </a:lnTo>
                  <a:lnTo>
                    <a:pt x="277" y="3042"/>
                  </a:lnTo>
                  <a:lnTo>
                    <a:pt x="274" y="3042"/>
                  </a:lnTo>
                  <a:lnTo>
                    <a:pt x="272" y="3041"/>
                  </a:lnTo>
                  <a:lnTo>
                    <a:pt x="268" y="3038"/>
                  </a:lnTo>
                  <a:lnTo>
                    <a:pt x="262" y="3032"/>
                  </a:lnTo>
                  <a:lnTo>
                    <a:pt x="250" y="3018"/>
                  </a:lnTo>
                  <a:lnTo>
                    <a:pt x="234" y="2998"/>
                  </a:lnTo>
                  <a:lnTo>
                    <a:pt x="216" y="2972"/>
                  </a:lnTo>
                  <a:lnTo>
                    <a:pt x="195" y="2944"/>
                  </a:lnTo>
                  <a:lnTo>
                    <a:pt x="174" y="2910"/>
                  </a:lnTo>
                  <a:lnTo>
                    <a:pt x="151" y="2873"/>
                  </a:lnTo>
                  <a:lnTo>
                    <a:pt x="128" y="2837"/>
                  </a:lnTo>
                  <a:lnTo>
                    <a:pt x="108" y="2802"/>
                  </a:lnTo>
                  <a:lnTo>
                    <a:pt x="89" y="2770"/>
                  </a:lnTo>
                  <a:lnTo>
                    <a:pt x="75" y="2742"/>
                  </a:lnTo>
                  <a:lnTo>
                    <a:pt x="63" y="2718"/>
                  </a:lnTo>
                  <a:lnTo>
                    <a:pt x="54" y="2699"/>
                  </a:lnTo>
                  <a:lnTo>
                    <a:pt x="52" y="2692"/>
                  </a:lnTo>
                  <a:lnTo>
                    <a:pt x="51" y="2686"/>
                  </a:lnTo>
                  <a:lnTo>
                    <a:pt x="50" y="2683"/>
                  </a:lnTo>
                  <a:lnTo>
                    <a:pt x="51" y="2681"/>
                  </a:lnTo>
                  <a:close/>
                  <a:moveTo>
                    <a:pt x="350" y="3158"/>
                  </a:moveTo>
                  <a:lnTo>
                    <a:pt x="352" y="3158"/>
                  </a:lnTo>
                  <a:lnTo>
                    <a:pt x="355" y="3160"/>
                  </a:lnTo>
                  <a:lnTo>
                    <a:pt x="360" y="3163"/>
                  </a:lnTo>
                  <a:lnTo>
                    <a:pt x="365" y="3168"/>
                  </a:lnTo>
                  <a:lnTo>
                    <a:pt x="378" y="3184"/>
                  </a:lnTo>
                  <a:lnTo>
                    <a:pt x="395" y="3205"/>
                  </a:lnTo>
                  <a:lnTo>
                    <a:pt x="415" y="3231"/>
                  </a:lnTo>
                  <a:lnTo>
                    <a:pt x="437" y="3263"/>
                  </a:lnTo>
                  <a:lnTo>
                    <a:pt x="461" y="3297"/>
                  </a:lnTo>
                  <a:lnTo>
                    <a:pt x="486" y="3335"/>
                  </a:lnTo>
                  <a:lnTo>
                    <a:pt x="510" y="3373"/>
                  </a:lnTo>
                  <a:lnTo>
                    <a:pt x="532" y="3409"/>
                  </a:lnTo>
                  <a:lnTo>
                    <a:pt x="552" y="3442"/>
                  </a:lnTo>
                  <a:lnTo>
                    <a:pt x="568" y="3472"/>
                  </a:lnTo>
                  <a:lnTo>
                    <a:pt x="580" y="3496"/>
                  </a:lnTo>
                  <a:lnTo>
                    <a:pt x="590" y="3516"/>
                  </a:lnTo>
                  <a:lnTo>
                    <a:pt x="592" y="3523"/>
                  </a:lnTo>
                  <a:lnTo>
                    <a:pt x="594" y="3529"/>
                  </a:lnTo>
                  <a:lnTo>
                    <a:pt x="594" y="3533"/>
                  </a:lnTo>
                  <a:lnTo>
                    <a:pt x="594" y="3536"/>
                  </a:lnTo>
                  <a:lnTo>
                    <a:pt x="592" y="3536"/>
                  </a:lnTo>
                  <a:lnTo>
                    <a:pt x="589" y="3534"/>
                  </a:lnTo>
                  <a:lnTo>
                    <a:pt x="584" y="3531"/>
                  </a:lnTo>
                  <a:lnTo>
                    <a:pt x="579" y="3526"/>
                  </a:lnTo>
                  <a:lnTo>
                    <a:pt x="566" y="3510"/>
                  </a:lnTo>
                  <a:lnTo>
                    <a:pt x="548" y="3489"/>
                  </a:lnTo>
                  <a:lnTo>
                    <a:pt x="529" y="3462"/>
                  </a:lnTo>
                  <a:lnTo>
                    <a:pt x="507" y="3431"/>
                  </a:lnTo>
                  <a:lnTo>
                    <a:pt x="483" y="3397"/>
                  </a:lnTo>
                  <a:lnTo>
                    <a:pt x="458" y="3359"/>
                  </a:lnTo>
                  <a:lnTo>
                    <a:pt x="434" y="3322"/>
                  </a:lnTo>
                  <a:lnTo>
                    <a:pt x="412" y="3286"/>
                  </a:lnTo>
                  <a:lnTo>
                    <a:pt x="393" y="3252"/>
                  </a:lnTo>
                  <a:lnTo>
                    <a:pt x="376" y="3222"/>
                  </a:lnTo>
                  <a:lnTo>
                    <a:pt x="363" y="3198"/>
                  </a:lnTo>
                  <a:lnTo>
                    <a:pt x="354" y="3178"/>
                  </a:lnTo>
                  <a:lnTo>
                    <a:pt x="351" y="3171"/>
                  </a:lnTo>
                  <a:lnTo>
                    <a:pt x="350" y="3165"/>
                  </a:lnTo>
                  <a:lnTo>
                    <a:pt x="349" y="3161"/>
                  </a:lnTo>
                  <a:lnTo>
                    <a:pt x="350" y="3158"/>
                  </a:lnTo>
                  <a:close/>
                  <a:moveTo>
                    <a:pt x="278" y="2956"/>
                  </a:moveTo>
                  <a:lnTo>
                    <a:pt x="280" y="2956"/>
                  </a:lnTo>
                  <a:lnTo>
                    <a:pt x="283" y="2957"/>
                  </a:lnTo>
                  <a:lnTo>
                    <a:pt x="288" y="2960"/>
                  </a:lnTo>
                  <a:lnTo>
                    <a:pt x="292" y="2966"/>
                  </a:lnTo>
                  <a:lnTo>
                    <a:pt x="305" y="2980"/>
                  </a:lnTo>
                  <a:lnTo>
                    <a:pt x="321" y="3001"/>
                  </a:lnTo>
                  <a:lnTo>
                    <a:pt x="340" y="3026"/>
                  </a:lnTo>
                  <a:lnTo>
                    <a:pt x="361" y="3055"/>
                  </a:lnTo>
                  <a:lnTo>
                    <a:pt x="383" y="3089"/>
                  </a:lnTo>
                  <a:lnTo>
                    <a:pt x="407" y="3126"/>
                  </a:lnTo>
                  <a:lnTo>
                    <a:pt x="430" y="3162"/>
                  </a:lnTo>
                  <a:lnTo>
                    <a:pt x="451" y="3197"/>
                  </a:lnTo>
                  <a:lnTo>
                    <a:pt x="469" y="3229"/>
                  </a:lnTo>
                  <a:lnTo>
                    <a:pt x="485" y="3257"/>
                  </a:lnTo>
                  <a:lnTo>
                    <a:pt x="497" y="3281"/>
                  </a:lnTo>
                  <a:lnTo>
                    <a:pt x="506" y="3300"/>
                  </a:lnTo>
                  <a:lnTo>
                    <a:pt x="508" y="3308"/>
                  </a:lnTo>
                  <a:lnTo>
                    <a:pt x="510" y="3313"/>
                  </a:lnTo>
                  <a:lnTo>
                    <a:pt x="510" y="3316"/>
                  </a:lnTo>
                  <a:lnTo>
                    <a:pt x="509" y="3318"/>
                  </a:lnTo>
                  <a:lnTo>
                    <a:pt x="508" y="3320"/>
                  </a:lnTo>
                  <a:lnTo>
                    <a:pt x="504" y="3317"/>
                  </a:lnTo>
                  <a:lnTo>
                    <a:pt x="500" y="3314"/>
                  </a:lnTo>
                  <a:lnTo>
                    <a:pt x="495" y="3310"/>
                  </a:lnTo>
                  <a:lnTo>
                    <a:pt x="481" y="3294"/>
                  </a:lnTo>
                  <a:lnTo>
                    <a:pt x="466" y="3275"/>
                  </a:lnTo>
                  <a:lnTo>
                    <a:pt x="446" y="3249"/>
                  </a:lnTo>
                  <a:lnTo>
                    <a:pt x="426" y="3220"/>
                  </a:lnTo>
                  <a:lnTo>
                    <a:pt x="404" y="3187"/>
                  </a:lnTo>
                  <a:lnTo>
                    <a:pt x="380" y="3151"/>
                  </a:lnTo>
                  <a:lnTo>
                    <a:pt x="357" y="3114"/>
                  </a:lnTo>
                  <a:lnTo>
                    <a:pt x="336" y="3078"/>
                  </a:lnTo>
                  <a:lnTo>
                    <a:pt x="317" y="3047"/>
                  </a:lnTo>
                  <a:lnTo>
                    <a:pt x="302" y="3018"/>
                  </a:lnTo>
                  <a:lnTo>
                    <a:pt x="290" y="2994"/>
                  </a:lnTo>
                  <a:lnTo>
                    <a:pt x="282" y="2975"/>
                  </a:lnTo>
                  <a:lnTo>
                    <a:pt x="279" y="2968"/>
                  </a:lnTo>
                  <a:lnTo>
                    <a:pt x="278" y="2962"/>
                  </a:lnTo>
                  <a:lnTo>
                    <a:pt x="278" y="2958"/>
                  </a:lnTo>
                  <a:lnTo>
                    <a:pt x="278" y="2956"/>
                  </a:lnTo>
                  <a:close/>
                  <a:moveTo>
                    <a:pt x="440" y="3118"/>
                  </a:moveTo>
                  <a:lnTo>
                    <a:pt x="438" y="3119"/>
                  </a:lnTo>
                  <a:lnTo>
                    <a:pt x="434" y="3117"/>
                  </a:lnTo>
                  <a:lnTo>
                    <a:pt x="431" y="3115"/>
                  </a:lnTo>
                  <a:lnTo>
                    <a:pt x="426" y="3109"/>
                  </a:lnTo>
                  <a:lnTo>
                    <a:pt x="414" y="3096"/>
                  </a:lnTo>
                  <a:lnTo>
                    <a:pt x="398" y="3076"/>
                  </a:lnTo>
                  <a:lnTo>
                    <a:pt x="380" y="3052"/>
                  </a:lnTo>
                  <a:lnTo>
                    <a:pt x="360" y="3024"/>
                  </a:lnTo>
                  <a:lnTo>
                    <a:pt x="338" y="2991"/>
                  </a:lnTo>
                  <a:lnTo>
                    <a:pt x="316" y="2956"/>
                  </a:lnTo>
                  <a:lnTo>
                    <a:pt x="294" y="2921"/>
                  </a:lnTo>
                  <a:lnTo>
                    <a:pt x="274" y="2887"/>
                  </a:lnTo>
                  <a:lnTo>
                    <a:pt x="257" y="2856"/>
                  </a:lnTo>
                  <a:lnTo>
                    <a:pt x="241" y="2829"/>
                  </a:lnTo>
                  <a:lnTo>
                    <a:pt x="231" y="2806"/>
                  </a:lnTo>
                  <a:lnTo>
                    <a:pt x="223" y="2787"/>
                  </a:lnTo>
                  <a:lnTo>
                    <a:pt x="221" y="2779"/>
                  </a:lnTo>
                  <a:lnTo>
                    <a:pt x="218" y="2774"/>
                  </a:lnTo>
                  <a:lnTo>
                    <a:pt x="218" y="2770"/>
                  </a:lnTo>
                  <a:lnTo>
                    <a:pt x="220" y="2768"/>
                  </a:lnTo>
                  <a:lnTo>
                    <a:pt x="222" y="2767"/>
                  </a:lnTo>
                  <a:lnTo>
                    <a:pt x="224" y="2769"/>
                  </a:lnTo>
                  <a:lnTo>
                    <a:pt x="228" y="2772"/>
                  </a:lnTo>
                  <a:lnTo>
                    <a:pt x="233" y="2777"/>
                  </a:lnTo>
                  <a:lnTo>
                    <a:pt x="246" y="2790"/>
                  </a:lnTo>
                  <a:lnTo>
                    <a:pt x="261" y="2810"/>
                  </a:lnTo>
                  <a:lnTo>
                    <a:pt x="279" y="2835"/>
                  </a:lnTo>
                  <a:lnTo>
                    <a:pt x="298" y="2864"/>
                  </a:lnTo>
                  <a:lnTo>
                    <a:pt x="320" y="2895"/>
                  </a:lnTo>
                  <a:lnTo>
                    <a:pt x="343" y="2930"/>
                  </a:lnTo>
                  <a:lnTo>
                    <a:pt x="364" y="2967"/>
                  </a:lnTo>
                  <a:lnTo>
                    <a:pt x="385" y="3000"/>
                  </a:lnTo>
                  <a:lnTo>
                    <a:pt x="403" y="3030"/>
                  </a:lnTo>
                  <a:lnTo>
                    <a:pt x="417" y="3058"/>
                  </a:lnTo>
                  <a:lnTo>
                    <a:pt x="429" y="3082"/>
                  </a:lnTo>
                  <a:lnTo>
                    <a:pt x="437" y="3099"/>
                  </a:lnTo>
                  <a:lnTo>
                    <a:pt x="439" y="3107"/>
                  </a:lnTo>
                  <a:lnTo>
                    <a:pt x="440" y="3112"/>
                  </a:lnTo>
                  <a:lnTo>
                    <a:pt x="441" y="3116"/>
                  </a:lnTo>
                  <a:lnTo>
                    <a:pt x="440" y="3118"/>
                  </a:lnTo>
                  <a:close/>
                  <a:moveTo>
                    <a:pt x="384" y="2933"/>
                  </a:moveTo>
                  <a:lnTo>
                    <a:pt x="382" y="2933"/>
                  </a:lnTo>
                  <a:lnTo>
                    <a:pt x="380" y="2932"/>
                  </a:lnTo>
                  <a:lnTo>
                    <a:pt x="375" y="2928"/>
                  </a:lnTo>
                  <a:lnTo>
                    <a:pt x="371" y="2924"/>
                  </a:lnTo>
                  <a:lnTo>
                    <a:pt x="359" y="2911"/>
                  </a:lnTo>
                  <a:lnTo>
                    <a:pt x="343" y="2892"/>
                  </a:lnTo>
                  <a:lnTo>
                    <a:pt x="326" y="2868"/>
                  </a:lnTo>
                  <a:lnTo>
                    <a:pt x="307" y="2841"/>
                  </a:lnTo>
                  <a:lnTo>
                    <a:pt x="286" y="2810"/>
                  </a:lnTo>
                  <a:lnTo>
                    <a:pt x="266" y="2777"/>
                  </a:lnTo>
                  <a:lnTo>
                    <a:pt x="245" y="2743"/>
                  </a:lnTo>
                  <a:lnTo>
                    <a:pt x="226" y="2710"/>
                  </a:lnTo>
                  <a:lnTo>
                    <a:pt x="209" y="2681"/>
                  </a:lnTo>
                  <a:lnTo>
                    <a:pt x="195" y="2653"/>
                  </a:lnTo>
                  <a:lnTo>
                    <a:pt x="185" y="2631"/>
                  </a:lnTo>
                  <a:lnTo>
                    <a:pt x="177" y="2613"/>
                  </a:lnTo>
                  <a:lnTo>
                    <a:pt x="175" y="2606"/>
                  </a:lnTo>
                  <a:lnTo>
                    <a:pt x="174" y="2601"/>
                  </a:lnTo>
                  <a:lnTo>
                    <a:pt x="174" y="2597"/>
                  </a:lnTo>
                  <a:lnTo>
                    <a:pt x="174" y="2595"/>
                  </a:lnTo>
                  <a:lnTo>
                    <a:pt x="176" y="2594"/>
                  </a:lnTo>
                  <a:lnTo>
                    <a:pt x="179" y="2596"/>
                  </a:lnTo>
                  <a:lnTo>
                    <a:pt x="182" y="2598"/>
                  </a:lnTo>
                  <a:lnTo>
                    <a:pt x="188" y="2603"/>
                  </a:lnTo>
                  <a:lnTo>
                    <a:pt x="200" y="2617"/>
                  </a:lnTo>
                  <a:lnTo>
                    <a:pt x="214" y="2636"/>
                  </a:lnTo>
                  <a:lnTo>
                    <a:pt x="232" y="2660"/>
                  </a:lnTo>
                  <a:lnTo>
                    <a:pt x="250" y="2687"/>
                  </a:lnTo>
                  <a:lnTo>
                    <a:pt x="271" y="2718"/>
                  </a:lnTo>
                  <a:lnTo>
                    <a:pt x="292" y="2752"/>
                  </a:lnTo>
                  <a:lnTo>
                    <a:pt x="313" y="2786"/>
                  </a:lnTo>
                  <a:lnTo>
                    <a:pt x="332" y="2818"/>
                  </a:lnTo>
                  <a:lnTo>
                    <a:pt x="349" y="2848"/>
                  </a:lnTo>
                  <a:lnTo>
                    <a:pt x="363" y="2875"/>
                  </a:lnTo>
                  <a:lnTo>
                    <a:pt x="374" y="2896"/>
                  </a:lnTo>
                  <a:lnTo>
                    <a:pt x="381" y="2914"/>
                  </a:lnTo>
                  <a:lnTo>
                    <a:pt x="383" y="2922"/>
                  </a:lnTo>
                  <a:lnTo>
                    <a:pt x="385" y="2927"/>
                  </a:lnTo>
                  <a:lnTo>
                    <a:pt x="385" y="2930"/>
                  </a:lnTo>
                  <a:lnTo>
                    <a:pt x="384" y="2933"/>
                  </a:lnTo>
                  <a:close/>
                  <a:moveTo>
                    <a:pt x="579" y="3203"/>
                  </a:moveTo>
                  <a:lnTo>
                    <a:pt x="602" y="3238"/>
                  </a:lnTo>
                  <a:lnTo>
                    <a:pt x="622" y="3272"/>
                  </a:lnTo>
                  <a:lnTo>
                    <a:pt x="640" y="3303"/>
                  </a:lnTo>
                  <a:lnTo>
                    <a:pt x="655" y="3331"/>
                  </a:lnTo>
                  <a:lnTo>
                    <a:pt x="667" y="3355"/>
                  </a:lnTo>
                  <a:lnTo>
                    <a:pt x="675" y="3373"/>
                  </a:lnTo>
                  <a:lnTo>
                    <a:pt x="678" y="3380"/>
                  </a:lnTo>
                  <a:lnTo>
                    <a:pt x="679" y="3385"/>
                  </a:lnTo>
                  <a:lnTo>
                    <a:pt x="679" y="3390"/>
                  </a:lnTo>
                  <a:lnTo>
                    <a:pt x="678" y="3392"/>
                  </a:lnTo>
                  <a:lnTo>
                    <a:pt x="677" y="3392"/>
                  </a:lnTo>
                  <a:lnTo>
                    <a:pt x="673" y="3391"/>
                  </a:lnTo>
                  <a:lnTo>
                    <a:pt x="669" y="3388"/>
                  </a:lnTo>
                  <a:lnTo>
                    <a:pt x="663" y="3383"/>
                  </a:lnTo>
                  <a:lnTo>
                    <a:pt x="651" y="3369"/>
                  </a:lnTo>
                  <a:lnTo>
                    <a:pt x="635" y="3350"/>
                  </a:lnTo>
                  <a:lnTo>
                    <a:pt x="616" y="3325"/>
                  </a:lnTo>
                  <a:lnTo>
                    <a:pt x="597" y="3297"/>
                  </a:lnTo>
                  <a:lnTo>
                    <a:pt x="574" y="3265"/>
                  </a:lnTo>
                  <a:lnTo>
                    <a:pt x="550" y="3230"/>
                  </a:lnTo>
                  <a:lnTo>
                    <a:pt x="529" y="3194"/>
                  </a:lnTo>
                  <a:lnTo>
                    <a:pt x="508" y="3160"/>
                  </a:lnTo>
                  <a:lnTo>
                    <a:pt x="490" y="3129"/>
                  </a:lnTo>
                  <a:lnTo>
                    <a:pt x="475" y="3101"/>
                  </a:lnTo>
                  <a:lnTo>
                    <a:pt x="464" y="3078"/>
                  </a:lnTo>
                  <a:lnTo>
                    <a:pt x="455" y="3060"/>
                  </a:lnTo>
                  <a:lnTo>
                    <a:pt x="453" y="3052"/>
                  </a:lnTo>
                  <a:lnTo>
                    <a:pt x="452" y="3047"/>
                  </a:lnTo>
                  <a:lnTo>
                    <a:pt x="452" y="3043"/>
                  </a:lnTo>
                  <a:lnTo>
                    <a:pt x="453" y="3040"/>
                  </a:lnTo>
                  <a:lnTo>
                    <a:pt x="454" y="3040"/>
                  </a:lnTo>
                  <a:lnTo>
                    <a:pt x="457" y="3041"/>
                  </a:lnTo>
                  <a:lnTo>
                    <a:pt x="462" y="3044"/>
                  </a:lnTo>
                  <a:lnTo>
                    <a:pt x="467" y="3049"/>
                  </a:lnTo>
                  <a:lnTo>
                    <a:pt x="479" y="3063"/>
                  </a:lnTo>
                  <a:lnTo>
                    <a:pt x="496" y="3083"/>
                  </a:lnTo>
                  <a:lnTo>
                    <a:pt x="513" y="3107"/>
                  </a:lnTo>
                  <a:lnTo>
                    <a:pt x="534" y="3135"/>
                  </a:lnTo>
                  <a:lnTo>
                    <a:pt x="556" y="3168"/>
                  </a:lnTo>
                  <a:lnTo>
                    <a:pt x="579" y="3203"/>
                  </a:lnTo>
                  <a:close/>
                  <a:moveTo>
                    <a:pt x="256" y="2587"/>
                  </a:moveTo>
                  <a:lnTo>
                    <a:pt x="275" y="2620"/>
                  </a:lnTo>
                  <a:lnTo>
                    <a:pt x="293" y="2651"/>
                  </a:lnTo>
                  <a:lnTo>
                    <a:pt x="309" y="2679"/>
                  </a:lnTo>
                  <a:lnTo>
                    <a:pt x="323" y="2705"/>
                  </a:lnTo>
                  <a:lnTo>
                    <a:pt x="332" y="2727"/>
                  </a:lnTo>
                  <a:lnTo>
                    <a:pt x="339" y="2744"/>
                  </a:lnTo>
                  <a:lnTo>
                    <a:pt x="341" y="2751"/>
                  </a:lnTo>
                  <a:lnTo>
                    <a:pt x="342" y="2755"/>
                  </a:lnTo>
                  <a:lnTo>
                    <a:pt x="343" y="2759"/>
                  </a:lnTo>
                  <a:lnTo>
                    <a:pt x="342" y="2762"/>
                  </a:lnTo>
                  <a:lnTo>
                    <a:pt x="340" y="2762"/>
                  </a:lnTo>
                  <a:lnTo>
                    <a:pt x="337" y="2761"/>
                  </a:lnTo>
                  <a:lnTo>
                    <a:pt x="334" y="2758"/>
                  </a:lnTo>
                  <a:lnTo>
                    <a:pt x="329" y="2754"/>
                  </a:lnTo>
                  <a:lnTo>
                    <a:pt x="317" y="2741"/>
                  </a:lnTo>
                  <a:lnTo>
                    <a:pt x="303" y="2723"/>
                  </a:lnTo>
                  <a:lnTo>
                    <a:pt x="286" y="2700"/>
                  </a:lnTo>
                  <a:lnTo>
                    <a:pt x="269" y="2674"/>
                  </a:lnTo>
                  <a:lnTo>
                    <a:pt x="249" y="2644"/>
                  </a:lnTo>
                  <a:lnTo>
                    <a:pt x="228" y="2613"/>
                  </a:lnTo>
                  <a:lnTo>
                    <a:pt x="209" y="2579"/>
                  </a:lnTo>
                  <a:lnTo>
                    <a:pt x="190" y="2548"/>
                  </a:lnTo>
                  <a:lnTo>
                    <a:pt x="175" y="2518"/>
                  </a:lnTo>
                  <a:lnTo>
                    <a:pt x="162" y="2493"/>
                  </a:lnTo>
                  <a:lnTo>
                    <a:pt x="152" y="2471"/>
                  </a:lnTo>
                  <a:lnTo>
                    <a:pt x="144" y="2454"/>
                  </a:lnTo>
                  <a:lnTo>
                    <a:pt x="142" y="2447"/>
                  </a:lnTo>
                  <a:lnTo>
                    <a:pt x="141" y="2443"/>
                  </a:lnTo>
                  <a:lnTo>
                    <a:pt x="141" y="2438"/>
                  </a:lnTo>
                  <a:lnTo>
                    <a:pt x="142" y="2437"/>
                  </a:lnTo>
                  <a:lnTo>
                    <a:pt x="144" y="2436"/>
                  </a:lnTo>
                  <a:lnTo>
                    <a:pt x="146" y="2437"/>
                  </a:lnTo>
                  <a:lnTo>
                    <a:pt x="151" y="2441"/>
                  </a:lnTo>
                  <a:lnTo>
                    <a:pt x="155" y="2445"/>
                  </a:lnTo>
                  <a:lnTo>
                    <a:pt x="167" y="2458"/>
                  </a:lnTo>
                  <a:lnTo>
                    <a:pt x="181" y="2476"/>
                  </a:lnTo>
                  <a:lnTo>
                    <a:pt x="198" y="2499"/>
                  </a:lnTo>
                  <a:lnTo>
                    <a:pt x="215" y="2525"/>
                  </a:lnTo>
                  <a:lnTo>
                    <a:pt x="235" y="2555"/>
                  </a:lnTo>
                  <a:lnTo>
                    <a:pt x="256" y="2587"/>
                  </a:lnTo>
                  <a:close/>
                  <a:moveTo>
                    <a:pt x="623" y="3203"/>
                  </a:moveTo>
                  <a:lnTo>
                    <a:pt x="621" y="3205"/>
                  </a:lnTo>
                  <a:lnTo>
                    <a:pt x="617" y="3203"/>
                  </a:lnTo>
                  <a:lnTo>
                    <a:pt x="613" y="3200"/>
                  </a:lnTo>
                  <a:lnTo>
                    <a:pt x="609" y="3196"/>
                  </a:lnTo>
                  <a:lnTo>
                    <a:pt x="595" y="3183"/>
                  </a:lnTo>
                  <a:lnTo>
                    <a:pt x="580" y="3164"/>
                  </a:lnTo>
                  <a:lnTo>
                    <a:pt x="563" y="3140"/>
                  </a:lnTo>
                  <a:lnTo>
                    <a:pt x="543" y="3112"/>
                  </a:lnTo>
                  <a:lnTo>
                    <a:pt x="522" y="3082"/>
                  </a:lnTo>
                  <a:lnTo>
                    <a:pt x="500" y="3048"/>
                  </a:lnTo>
                  <a:lnTo>
                    <a:pt x="479" y="3014"/>
                  </a:lnTo>
                  <a:lnTo>
                    <a:pt x="460" y="2981"/>
                  </a:lnTo>
                  <a:lnTo>
                    <a:pt x="443" y="2951"/>
                  </a:lnTo>
                  <a:lnTo>
                    <a:pt x="429" y="2925"/>
                  </a:lnTo>
                  <a:lnTo>
                    <a:pt x="418" y="2902"/>
                  </a:lnTo>
                  <a:lnTo>
                    <a:pt x="410" y="2884"/>
                  </a:lnTo>
                  <a:lnTo>
                    <a:pt x="408" y="2877"/>
                  </a:lnTo>
                  <a:lnTo>
                    <a:pt x="407" y="2871"/>
                  </a:lnTo>
                  <a:lnTo>
                    <a:pt x="406" y="2868"/>
                  </a:lnTo>
                  <a:lnTo>
                    <a:pt x="407" y="2866"/>
                  </a:lnTo>
                  <a:lnTo>
                    <a:pt x="409" y="2865"/>
                  </a:lnTo>
                  <a:lnTo>
                    <a:pt x="412" y="2866"/>
                  </a:lnTo>
                  <a:lnTo>
                    <a:pt x="416" y="2869"/>
                  </a:lnTo>
                  <a:lnTo>
                    <a:pt x="421" y="2873"/>
                  </a:lnTo>
                  <a:lnTo>
                    <a:pt x="433" y="2887"/>
                  </a:lnTo>
                  <a:lnTo>
                    <a:pt x="449" y="2906"/>
                  </a:lnTo>
                  <a:lnTo>
                    <a:pt x="466" y="2929"/>
                  </a:lnTo>
                  <a:lnTo>
                    <a:pt x="486" y="2957"/>
                  </a:lnTo>
                  <a:lnTo>
                    <a:pt x="507" y="2989"/>
                  </a:lnTo>
                  <a:lnTo>
                    <a:pt x="529" y="3021"/>
                  </a:lnTo>
                  <a:lnTo>
                    <a:pt x="549" y="3057"/>
                  </a:lnTo>
                  <a:lnTo>
                    <a:pt x="569" y="3088"/>
                  </a:lnTo>
                  <a:lnTo>
                    <a:pt x="587" y="3119"/>
                  </a:lnTo>
                  <a:lnTo>
                    <a:pt x="601" y="3145"/>
                  </a:lnTo>
                  <a:lnTo>
                    <a:pt x="612" y="3167"/>
                  </a:lnTo>
                  <a:lnTo>
                    <a:pt x="620" y="3186"/>
                  </a:lnTo>
                  <a:lnTo>
                    <a:pt x="622" y="3192"/>
                  </a:lnTo>
                  <a:lnTo>
                    <a:pt x="623" y="3198"/>
                  </a:lnTo>
                  <a:lnTo>
                    <a:pt x="623" y="3201"/>
                  </a:lnTo>
                  <a:lnTo>
                    <a:pt x="623" y="3203"/>
                  </a:lnTo>
                  <a:close/>
                  <a:moveTo>
                    <a:pt x="204" y="2461"/>
                  </a:moveTo>
                  <a:lnTo>
                    <a:pt x="185" y="2430"/>
                  </a:lnTo>
                  <a:lnTo>
                    <a:pt x="168" y="2399"/>
                  </a:lnTo>
                  <a:lnTo>
                    <a:pt x="153" y="2371"/>
                  </a:lnTo>
                  <a:lnTo>
                    <a:pt x="141" y="2346"/>
                  </a:lnTo>
                  <a:lnTo>
                    <a:pt x="131" y="2325"/>
                  </a:lnTo>
                  <a:lnTo>
                    <a:pt x="124" y="2309"/>
                  </a:lnTo>
                  <a:lnTo>
                    <a:pt x="122" y="2302"/>
                  </a:lnTo>
                  <a:lnTo>
                    <a:pt x="121" y="2297"/>
                  </a:lnTo>
                  <a:lnTo>
                    <a:pt x="121" y="2294"/>
                  </a:lnTo>
                  <a:lnTo>
                    <a:pt x="122" y="2291"/>
                  </a:lnTo>
                  <a:lnTo>
                    <a:pt x="124" y="2291"/>
                  </a:lnTo>
                  <a:lnTo>
                    <a:pt x="126" y="2293"/>
                  </a:lnTo>
                  <a:lnTo>
                    <a:pt x="130" y="2295"/>
                  </a:lnTo>
                  <a:lnTo>
                    <a:pt x="135" y="2299"/>
                  </a:lnTo>
                  <a:lnTo>
                    <a:pt x="146" y="2311"/>
                  </a:lnTo>
                  <a:lnTo>
                    <a:pt x="159" y="2329"/>
                  </a:lnTo>
                  <a:lnTo>
                    <a:pt x="175" y="2351"/>
                  </a:lnTo>
                  <a:lnTo>
                    <a:pt x="192" y="2376"/>
                  </a:lnTo>
                  <a:lnTo>
                    <a:pt x="211" y="2405"/>
                  </a:lnTo>
                  <a:lnTo>
                    <a:pt x="231" y="2436"/>
                  </a:lnTo>
                  <a:lnTo>
                    <a:pt x="250" y="2468"/>
                  </a:lnTo>
                  <a:lnTo>
                    <a:pt x="267" y="2498"/>
                  </a:lnTo>
                  <a:lnTo>
                    <a:pt x="282" y="2526"/>
                  </a:lnTo>
                  <a:lnTo>
                    <a:pt x="294" y="2550"/>
                  </a:lnTo>
                  <a:lnTo>
                    <a:pt x="304" y="2571"/>
                  </a:lnTo>
                  <a:lnTo>
                    <a:pt x="311" y="2587"/>
                  </a:lnTo>
                  <a:lnTo>
                    <a:pt x="313" y="2594"/>
                  </a:lnTo>
                  <a:lnTo>
                    <a:pt x="314" y="2598"/>
                  </a:lnTo>
                  <a:lnTo>
                    <a:pt x="314" y="2603"/>
                  </a:lnTo>
                  <a:lnTo>
                    <a:pt x="313" y="2604"/>
                  </a:lnTo>
                  <a:lnTo>
                    <a:pt x="312" y="2605"/>
                  </a:lnTo>
                  <a:lnTo>
                    <a:pt x="308" y="2604"/>
                  </a:lnTo>
                  <a:lnTo>
                    <a:pt x="305" y="2602"/>
                  </a:lnTo>
                  <a:lnTo>
                    <a:pt x="301" y="2597"/>
                  </a:lnTo>
                  <a:lnTo>
                    <a:pt x="290" y="2585"/>
                  </a:lnTo>
                  <a:lnTo>
                    <a:pt x="275" y="2568"/>
                  </a:lnTo>
                  <a:lnTo>
                    <a:pt x="260" y="2546"/>
                  </a:lnTo>
                  <a:lnTo>
                    <a:pt x="243" y="2521"/>
                  </a:lnTo>
                  <a:lnTo>
                    <a:pt x="223" y="2492"/>
                  </a:lnTo>
                  <a:lnTo>
                    <a:pt x="204" y="2461"/>
                  </a:lnTo>
                  <a:close/>
                  <a:moveTo>
                    <a:pt x="464" y="2881"/>
                  </a:moveTo>
                  <a:lnTo>
                    <a:pt x="443" y="2848"/>
                  </a:lnTo>
                  <a:lnTo>
                    <a:pt x="424" y="2816"/>
                  </a:lnTo>
                  <a:lnTo>
                    <a:pt x="409" y="2788"/>
                  </a:lnTo>
                  <a:lnTo>
                    <a:pt x="395" y="2762"/>
                  </a:lnTo>
                  <a:lnTo>
                    <a:pt x="385" y="2740"/>
                  </a:lnTo>
                  <a:lnTo>
                    <a:pt x="377" y="2723"/>
                  </a:lnTo>
                  <a:lnTo>
                    <a:pt x="376" y="2717"/>
                  </a:lnTo>
                  <a:lnTo>
                    <a:pt x="374" y="2711"/>
                  </a:lnTo>
                  <a:lnTo>
                    <a:pt x="374" y="2707"/>
                  </a:lnTo>
                  <a:lnTo>
                    <a:pt x="375" y="2705"/>
                  </a:lnTo>
                  <a:lnTo>
                    <a:pt x="377" y="2705"/>
                  </a:lnTo>
                  <a:lnTo>
                    <a:pt x="381" y="2706"/>
                  </a:lnTo>
                  <a:lnTo>
                    <a:pt x="384" y="2709"/>
                  </a:lnTo>
                  <a:lnTo>
                    <a:pt x="388" y="2712"/>
                  </a:lnTo>
                  <a:lnTo>
                    <a:pt x="400" y="2726"/>
                  </a:lnTo>
                  <a:lnTo>
                    <a:pt x="416" y="2743"/>
                  </a:lnTo>
                  <a:lnTo>
                    <a:pt x="432" y="2766"/>
                  </a:lnTo>
                  <a:lnTo>
                    <a:pt x="451" y="2792"/>
                  </a:lnTo>
                  <a:lnTo>
                    <a:pt x="471" y="2822"/>
                  </a:lnTo>
                  <a:lnTo>
                    <a:pt x="492" y="2855"/>
                  </a:lnTo>
                  <a:lnTo>
                    <a:pt x="512" y="2888"/>
                  </a:lnTo>
                  <a:lnTo>
                    <a:pt x="531" y="2920"/>
                  </a:lnTo>
                  <a:lnTo>
                    <a:pt x="547" y="2948"/>
                  </a:lnTo>
                  <a:lnTo>
                    <a:pt x="560" y="2973"/>
                  </a:lnTo>
                  <a:lnTo>
                    <a:pt x="570" y="2995"/>
                  </a:lnTo>
                  <a:lnTo>
                    <a:pt x="578" y="3013"/>
                  </a:lnTo>
                  <a:lnTo>
                    <a:pt x="580" y="3019"/>
                  </a:lnTo>
                  <a:lnTo>
                    <a:pt x="581" y="3025"/>
                  </a:lnTo>
                  <a:lnTo>
                    <a:pt x="581" y="3028"/>
                  </a:lnTo>
                  <a:lnTo>
                    <a:pt x="580" y="3030"/>
                  </a:lnTo>
                  <a:lnTo>
                    <a:pt x="578" y="3031"/>
                  </a:lnTo>
                  <a:lnTo>
                    <a:pt x="576" y="3030"/>
                  </a:lnTo>
                  <a:lnTo>
                    <a:pt x="571" y="3027"/>
                  </a:lnTo>
                  <a:lnTo>
                    <a:pt x="567" y="3023"/>
                  </a:lnTo>
                  <a:lnTo>
                    <a:pt x="555" y="3010"/>
                  </a:lnTo>
                  <a:lnTo>
                    <a:pt x="541" y="2993"/>
                  </a:lnTo>
                  <a:lnTo>
                    <a:pt x="523" y="2970"/>
                  </a:lnTo>
                  <a:lnTo>
                    <a:pt x="504" y="2944"/>
                  </a:lnTo>
                  <a:lnTo>
                    <a:pt x="485" y="2914"/>
                  </a:lnTo>
                  <a:lnTo>
                    <a:pt x="464" y="2881"/>
                  </a:lnTo>
                  <a:close/>
                  <a:moveTo>
                    <a:pt x="192" y="2323"/>
                  </a:moveTo>
                  <a:lnTo>
                    <a:pt x="174" y="2293"/>
                  </a:lnTo>
                  <a:lnTo>
                    <a:pt x="157" y="2264"/>
                  </a:lnTo>
                  <a:lnTo>
                    <a:pt x="143" y="2238"/>
                  </a:lnTo>
                  <a:lnTo>
                    <a:pt x="132" y="2214"/>
                  </a:lnTo>
                  <a:lnTo>
                    <a:pt x="122" y="2193"/>
                  </a:lnTo>
                  <a:lnTo>
                    <a:pt x="117" y="2177"/>
                  </a:lnTo>
                  <a:lnTo>
                    <a:pt x="114" y="2171"/>
                  </a:lnTo>
                  <a:lnTo>
                    <a:pt x="113" y="2166"/>
                  </a:lnTo>
                  <a:lnTo>
                    <a:pt x="113" y="2162"/>
                  </a:lnTo>
                  <a:lnTo>
                    <a:pt x="114" y="2160"/>
                  </a:lnTo>
                  <a:lnTo>
                    <a:pt x="117" y="2160"/>
                  </a:lnTo>
                  <a:lnTo>
                    <a:pt x="119" y="2161"/>
                  </a:lnTo>
                  <a:lnTo>
                    <a:pt x="122" y="2163"/>
                  </a:lnTo>
                  <a:lnTo>
                    <a:pt x="126" y="2168"/>
                  </a:lnTo>
                  <a:lnTo>
                    <a:pt x="137" y="2179"/>
                  </a:lnTo>
                  <a:lnTo>
                    <a:pt x="151" y="2195"/>
                  </a:lnTo>
                  <a:lnTo>
                    <a:pt x="166" y="2216"/>
                  </a:lnTo>
                  <a:lnTo>
                    <a:pt x="182" y="2241"/>
                  </a:lnTo>
                  <a:lnTo>
                    <a:pt x="200" y="2268"/>
                  </a:lnTo>
                  <a:lnTo>
                    <a:pt x="218" y="2298"/>
                  </a:lnTo>
                  <a:lnTo>
                    <a:pt x="237" y="2329"/>
                  </a:lnTo>
                  <a:lnTo>
                    <a:pt x="254" y="2358"/>
                  </a:lnTo>
                  <a:lnTo>
                    <a:pt x="268" y="2385"/>
                  </a:lnTo>
                  <a:lnTo>
                    <a:pt x="280" y="2409"/>
                  </a:lnTo>
                  <a:lnTo>
                    <a:pt x="289" y="2428"/>
                  </a:lnTo>
                  <a:lnTo>
                    <a:pt x="295" y="2445"/>
                  </a:lnTo>
                  <a:lnTo>
                    <a:pt x="296" y="2451"/>
                  </a:lnTo>
                  <a:lnTo>
                    <a:pt x="297" y="2456"/>
                  </a:lnTo>
                  <a:lnTo>
                    <a:pt x="297" y="2459"/>
                  </a:lnTo>
                  <a:lnTo>
                    <a:pt x="296" y="2461"/>
                  </a:lnTo>
                  <a:lnTo>
                    <a:pt x="295" y="2462"/>
                  </a:lnTo>
                  <a:lnTo>
                    <a:pt x="292" y="2461"/>
                  </a:lnTo>
                  <a:lnTo>
                    <a:pt x="289" y="2459"/>
                  </a:lnTo>
                  <a:lnTo>
                    <a:pt x="284" y="2455"/>
                  </a:lnTo>
                  <a:lnTo>
                    <a:pt x="273" y="2443"/>
                  </a:lnTo>
                  <a:lnTo>
                    <a:pt x="260" y="2426"/>
                  </a:lnTo>
                  <a:lnTo>
                    <a:pt x="245" y="2405"/>
                  </a:lnTo>
                  <a:lnTo>
                    <a:pt x="228" y="2381"/>
                  </a:lnTo>
                  <a:lnTo>
                    <a:pt x="211" y="2354"/>
                  </a:lnTo>
                  <a:lnTo>
                    <a:pt x="192" y="2323"/>
                  </a:lnTo>
                  <a:close/>
                  <a:moveTo>
                    <a:pt x="440" y="2728"/>
                  </a:moveTo>
                  <a:lnTo>
                    <a:pt x="420" y="2696"/>
                  </a:lnTo>
                  <a:lnTo>
                    <a:pt x="403" y="2666"/>
                  </a:lnTo>
                  <a:lnTo>
                    <a:pt x="387" y="2638"/>
                  </a:lnTo>
                  <a:lnTo>
                    <a:pt x="375" y="2614"/>
                  </a:lnTo>
                  <a:lnTo>
                    <a:pt x="365" y="2592"/>
                  </a:lnTo>
                  <a:lnTo>
                    <a:pt x="359" y="2575"/>
                  </a:lnTo>
                  <a:lnTo>
                    <a:pt x="357" y="2569"/>
                  </a:lnTo>
                  <a:lnTo>
                    <a:pt x="355" y="2563"/>
                  </a:lnTo>
                  <a:lnTo>
                    <a:pt x="355" y="2560"/>
                  </a:lnTo>
                  <a:lnTo>
                    <a:pt x="357" y="2558"/>
                  </a:lnTo>
                  <a:lnTo>
                    <a:pt x="358" y="2557"/>
                  </a:lnTo>
                  <a:lnTo>
                    <a:pt x="361" y="2558"/>
                  </a:lnTo>
                  <a:lnTo>
                    <a:pt x="364" y="2561"/>
                  </a:lnTo>
                  <a:lnTo>
                    <a:pt x="370" y="2565"/>
                  </a:lnTo>
                  <a:lnTo>
                    <a:pt x="381" y="2578"/>
                  </a:lnTo>
                  <a:lnTo>
                    <a:pt x="395" y="2595"/>
                  </a:lnTo>
                  <a:lnTo>
                    <a:pt x="411" y="2617"/>
                  </a:lnTo>
                  <a:lnTo>
                    <a:pt x="429" y="2642"/>
                  </a:lnTo>
                  <a:lnTo>
                    <a:pt x="447" y="2671"/>
                  </a:lnTo>
                  <a:lnTo>
                    <a:pt x="468" y="2702"/>
                  </a:lnTo>
                  <a:lnTo>
                    <a:pt x="487" y="2734"/>
                  </a:lnTo>
                  <a:lnTo>
                    <a:pt x="504" y="2764"/>
                  </a:lnTo>
                  <a:lnTo>
                    <a:pt x="520" y="2791"/>
                  </a:lnTo>
                  <a:lnTo>
                    <a:pt x="533" y="2816"/>
                  </a:lnTo>
                  <a:lnTo>
                    <a:pt x="543" y="2837"/>
                  </a:lnTo>
                  <a:lnTo>
                    <a:pt x="549" y="2854"/>
                  </a:lnTo>
                  <a:lnTo>
                    <a:pt x="552" y="2860"/>
                  </a:lnTo>
                  <a:lnTo>
                    <a:pt x="553" y="2866"/>
                  </a:lnTo>
                  <a:lnTo>
                    <a:pt x="553" y="2869"/>
                  </a:lnTo>
                  <a:lnTo>
                    <a:pt x="552" y="2871"/>
                  </a:lnTo>
                  <a:lnTo>
                    <a:pt x="549" y="2871"/>
                  </a:lnTo>
                  <a:lnTo>
                    <a:pt x="547" y="2870"/>
                  </a:lnTo>
                  <a:lnTo>
                    <a:pt x="543" y="2868"/>
                  </a:lnTo>
                  <a:lnTo>
                    <a:pt x="538" y="2864"/>
                  </a:lnTo>
                  <a:lnTo>
                    <a:pt x="527" y="2852"/>
                  </a:lnTo>
                  <a:lnTo>
                    <a:pt x="513" y="2835"/>
                  </a:lnTo>
                  <a:lnTo>
                    <a:pt x="497" y="2813"/>
                  </a:lnTo>
                  <a:lnTo>
                    <a:pt x="478" y="2788"/>
                  </a:lnTo>
                  <a:lnTo>
                    <a:pt x="460" y="2759"/>
                  </a:lnTo>
                  <a:lnTo>
                    <a:pt x="440" y="2728"/>
                  </a:lnTo>
                  <a:close/>
                  <a:moveTo>
                    <a:pt x="192" y="2199"/>
                  </a:moveTo>
                  <a:lnTo>
                    <a:pt x="175" y="2170"/>
                  </a:lnTo>
                  <a:lnTo>
                    <a:pt x="159" y="2142"/>
                  </a:lnTo>
                  <a:lnTo>
                    <a:pt x="145" y="2116"/>
                  </a:lnTo>
                  <a:lnTo>
                    <a:pt x="134" y="2093"/>
                  </a:lnTo>
                  <a:lnTo>
                    <a:pt x="125" y="2073"/>
                  </a:lnTo>
                  <a:lnTo>
                    <a:pt x="120" y="2058"/>
                  </a:lnTo>
                  <a:lnTo>
                    <a:pt x="118" y="2051"/>
                  </a:lnTo>
                  <a:lnTo>
                    <a:pt x="118" y="2047"/>
                  </a:lnTo>
                  <a:lnTo>
                    <a:pt x="118" y="2044"/>
                  </a:lnTo>
                  <a:lnTo>
                    <a:pt x="119" y="2042"/>
                  </a:lnTo>
                  <a:lnTo>
                    <a:pt x="120" y="2042"/>
                  </a:lnTo>
                  <a:lnTo>
                    <a:pt x="123" y="2042"/>
                  </a:lnTo>
                  <a:lnTo>
                    <a:pt x="126" y="2045"/>
                  </a:lnTo>
                  <a:lnTo>
                    <a:pt x="131" y="2048"/>
                  </a:lnTo>
                  <a:lnTo>
                    <a:pt x="141" y="2059"/>
                  </a:lnTo>
                  <a:lnTo>
                    <a:pt x="154" y="2076"/>
                  </a:lnTo>
                  <a:lnTo>
                    <a:pt x="168" y="2095"/>
                  </a:lnTo>
                  <a:lnTo>
                    <a:pt x="185" y="2119"/>
                  </a:lnTo>
                  <a:lnTo>
                    <a:pt x="201" y="2146"/>
                  </a:lnTo>
                  <a:lnTo>
                    <a:pt x="220" y="2174"/>
                  </a:lnTo>
                  <a:lnTo>
                    <a:pt x="237" y="2204"/>
                  </a:lnTo>
                  <a:lnTo>
                    <a:pt x="252" y="2231"/>
                  </a:lnTo>
                  <a:lnTo>
                    <a:pt x="266" y="2257"/>
                  </a:lnTo>
                  <a:lnTo>
                    <a:pt x="277" y="2280"/>
                  </a:lnTo>
                  <a:lnTo>
                    <a:pt x="285" y="2299"/>
                  </a:lnTo>
                  <a:lnTo>
                    <a:pt x="291" y="2314"/>
                  </a:lnTo>
                  <a:lnTo>
                    <a:pt x="293" y="2321"/>
                  </a:lnTo>
                  <a:lnTo>
                    <a:pt x="294" y="2325"/>
                  </a:lnTo>
                  <a:lnTo>
                    <a:pt x="294" y="2329"/>
                  </a:lnTo>
                  <a:lnTo>
                    <a:pt x="293" y="2331"/>
                  </a:lnTo>
                  <a:lnTo>
                    <a:pt x="291" y="2331"/>
                  </a:lnTo>
                  <a:lnTo>
                    <a:pt x="289" y="2331"/>
                  </a:lnTo>
                  <a:lnTo>
                    <a:pt x="284" y="2329"/>
                  </a:lnTo>
                  <a:lnTo>
                    <a:pt x="281" y="2324"/>
                  </a:lnTo>
                  <a:lnTo>
                    <a:pt x="270" y="2313"/>
                  </a:lnTo>
                  <a:lnTo>
                    <a:pt x="258" y="2298"/>
                  </a:lnTo>
                  <a:lnTo>
                    <a:pt x="243" y="2278"/>
                  </a:lnTo>
                  <a:lnTo>
                    <a:pt x="227" y="2254"/>
                  </a:lnTo>
                  <a:lnTo>
                    <a:pt x="210" y="2228"/>
                  </a:lnTo>
                  <a:lnTo>
                    <a:pt x="192" y="2199"/>
                  </a:lnTo>
                  <a:close/>
                  <a:moveTo>
                    <a:pt x="429" y="2588"/>
                  </a:moveTo>
                  <a:lnTo>
                    <a:pt x="410" y="2558"/>
                  </a:lnTo>
                  <a:lnTo>
                    <a:pt x="394" y="2528"/>
                  </a:lnTo>
                  <a:lnTo>
                    <a:pt x="378" y="2502"/>
                  </a:lnTo>
                  <a:lnTo>
                    <a:pt x="366" y="2478"/>
                  </a:lnTo>
                  <a:lnTo>
                    <a:pt x="358" y="2457"/>
                  </a:lnTo>
                  <a:lnTo>
                    <a:pt x="351" y="2442"/>
                  </a:lnTo>
                  <a:lnTo>
                    <a:pt x="350" y="2435"/>
                  </a:lnTo>
                  <a:lnTo>
                    <a:pt x="349" y="2430"/>
                  </a:lnTo>
                  <a:lnTo>
                    <a:pt x="349" y="2426"/>
                  </a:lnTo>
                  <a:lnTo>
                    <a:pt x="350" y="2424"/>
                  </a:lnTo>
                  <a:lnTo>
                    <a:pt x="351" y="2424"/>
                  </a:lnTo>
                  <a:lnTo>
                    <a:pt x="354" y="2425"/>
                  </a:lnTo>
                  <a:lnTo>
                    <a:pt x="358" y="2427"/>
                  </a:lnTo>
                  <a:lnTo>
                    <a:pt x="362" y="2431"/>
                  </a:lnTo>
                  <a:lnTo>
                    <a:pt x="373" y="2443"/>
                  </a:lnTo>
                  <a:lnTo>
                    <a:pt x="387" y="2459"/>
                  </a:lnTo>
                  <a:lnTo>
                    <a:pt x="403" y="2480"/>
                  </a:lnTo>
                  <a:lnTo>
                    <a:pt x="419" y="2504"/>
                  </a:lnTo>
                  <a:lnTo>
                    <a:pt x="438" y="2531"/>
                  </a:lnTo>
                  <a:lnTo>
                    <a:pt x="457" y="2562"/>
                  </a:lnTo>
                  <a:lnTo>
                    <a:pt x="475" y="2593"/>
                  </a:lnTo>
                  <a:lnTo>
                    <a:pt x="492" y="2621"/>
                  </a:lnTo>
                  <a:lnTo>
                    <a:pt x="507" y="2649"/>
                  </a:lnTo>
                  <a:lnTo>
                    <a:pt x="519" y="2673"/>
                  </a:lnTo>
                  <a:lnTo>
                    <a:pt x="529" y="2693"/>
                  </a:lnTo>
                  <a:lnTo>
                    <a:pt x="534" y="2709"/>
                  </a:lnTo>
                  <a:lnTo>
                    <a:pt x="536" y="2716"/>
                  </a:lnTo>
                  <a:lnTo>
                    <a:pt x="537" y="2720"/>
                  </a:lnTo>
                  <a:lnTo>
                    <a:pt x="537" y="2723"/>
                  </a:lnTo>
                  <a:lnTo>
                    <a:pt x="536" y="2726"/>
                  </a:lnTo>
                  <a:lnTo>
                    <a:pt x="534" y="2727"/>
                  </a:lnTo>
                  <a:lnTo>
                    <a:pt x="532" y="2726"/>
                  </a:lnTo>
                  <a:lnTo>
                    <a:pt x="527" y="2723"/>
                  </a:lnTo>
                  <a:lnTo>
                    <a:pt x="523" y="2719"/>
                  </a:lnTo>
                  <a:lnTo>
                    <a:pt x="512" y="2708"/>
                  </a:lnTo>
                  <a:lnTo>
                    <a:pt x="499" y="2692"/>
                  </a:lnTo>
                  <a:lnTo>
                    <a:pt x="483" y="2671"/>
                  </a:lnTo>
                  <a:lnTo>
                    <a:pt x="466" y="2645"/>
                  </a:lnTo>
                  <a:lnTo>
                    <a:pt x="447" y="2618"/>
                  </a:lnTo>
                  <a:lnTo>
                    <a:pt x="429" y="2588"/>
                  </a:lnTo>
                  <a:close/>
                  <a:moveTo>
                    <a:pt x="204" y="2088"/>
                  </a:moveTo>
                  <a:lnTo>
                    <a:pt x="188" y="2059"/>
                  </a:lnTo>
                  <a:lnTo>
                    <a:pt x="172" y="2032"/>
                  </a:lnTo>
                  <a:lnTo>
                    <a:pt x="159" y="2008"/>
                  </a:lnTo>
                  <a:lnTo>
                    <a:pt x="148" y="1985"/>
                  </a:lnTo>
                  <a:lnTo>
                    <a:pt x="141" y="1966"/>
                  </a:lnTo>
                  <a:lnTo>
                    <a:pt x="135" y="1952"/>
                  </a:lnTo>
                  <a:lnTo>
                    <a:pt x="134" y="1945"/>
                  </a:lnTo>
                  <a:lnTo>
                    <a:pt x="133" y="1941"/>
                  </a:lnTo>
                  <a:lnTo>
                    <a:pt x="133" y="1937"/>
                  </a:lnTo>
                  <a:lnTo>
                    <a:pt x="134" y="1935"/>
                  </a:lnTo>
                  <a:lnTo>
                    <a:pt x="136" y="1935"/>
                  </a:lnTo>
                  <a:lnTo>
                    <a:pt x="138" y="1935"/>
                  </a:lnTo>
                  <a:lnTo>
                    <a:pt x="142" y="1939"/>
                  </a:lnTo>
                  <a:lnTo>
                    <a:pt x="146" y="1942"/>
                  </a:lnTo>
                  <a:lnTo>
                    <a:pt x="156" y="1952"/>
                  </a:lnTo>
                  <a:lnTo>
                    <a:pt x="168" y="1967"/>
                  </a:lnTo>
                  <a:lnTo>
                    <a:pt x="182" y="1987"/>
                  </a:lnTo>
                  <a:lnTo>
                    <a:pt x="198" y="2009"/>
                  </a:lnTo>
                  <a:lnTo>
                    <a:pt x="214" y="2035"/>
                  </a:lnTo>
                  <a:lnTo>
                    <a:pt x="231" y="2062"/>
                  </a:lnTo>
                  <a:lnTo>
                    <a:pt x="247" y="2091"/>
                  </a:lnTo>
                  <a:lnTo>
                    <a:pt x="262" y="2117"/>
                  </a:lnTo>
                  <a:lnTo>
                    <a:pt x="275" y="2142"/>
                  </a:lnTo>
                  <a:lnTo>
                    <a:pt x="286" y="2164"/>
                  </a:lnTo>
                  <a:lnTo>
                    <a:pt x="294" y="2183"/>
                  </a:lnTo>
                  <a:lnTo>
                    <a:pt x="300" y="2198"/>
                  </a:lnTo>
                  <a:lnTo>
                    <a:pt x="302" y="2204"/>
                  </a:lnTo>
                  <a:lnTo>
                    <a:pt x="302" y="2209"/>
                  </a:lnTo>
                  <a:lnTo>
                    <a:pt x="302" y="2213"/>
                  </a:lnTo>
                  <a:lnTo>
                    <a:pt x="301" y="2214"/>
                  </a:lnTo>
                  <a:lnTo>
                    <a:pt x="300" y="2215"/>
                  </a:lnTo>
                  <a:lnTo>
                    <a:pt x="296" y="2214"/>
                  </a:lnTo>
                  <a:lnTo>
                    <a:pt x="293" y="2211"/>
                  </a:lnTo>
                  <a:lnTo>
                    <a:pt x="290" y="2208"/>
                  </a:lnTo>
                  <a:lnTo>
                    <a:pt x="279" y="2197"/>
                  </a:lnTo>
                  <a:lnTo>
                    <a:pt x="267" y="2182"/>
                  </a:lnTo>
                  <a:lnTo>
                    <a:pt x="252" y="2163"/>
                  </a:lnTo>
                  <a:lnTo>
                    <a:pt x="237" y="2140"/>
                  </a:lnTo>
                  <a:lnTo>
                    <a:pt x="221" y="2115"/>
                  </a:lnTo>
                  <a:lnTo>
                    <a:pt x="204" y="2088"/>
                  </a:lnTo>
                  <a:close/>
                  <a:moveTo>
                    <a:pt x="430" y="2461"/>
                  </a:moveTo>
                  <a:lnTo>
                    <a:pt x="412" y="2433"/>
                  </a:lnTo>
                  <a:lnTo>
                    <a:pt x="396" y="2404"/>
                  </a:lnTo>
                  <a:lnTo>
                    <a:pt x="382" y="2378"/>
                  </a:lnTo>
                  <a:lnTo>
                    <a:pt x="371" y="2355"/>
                  </a:lnTo>
                  <a:lnTo>
                    <a:pt x="362" y="2335"/>
                  </a:lnTo>
                  <a:lnTo>
                    <a:pt x="357" y="2320"/>
                  </a:lnTo>
                  <a:lnTo>
                    <a:pt x="354" y="2313"/>
                  </a:lnTo>
                  <a:lnTo>
                    <a:pt x="353" y="2309"/>
                  </a:lnTo>
                  <a:lnTo>
                    <a:pt x="353" y="2306"/>
                  </a:lnTo>
                  <a:lnTo>
                    <a:pt x="354" y="2304"/>
                  </a:lnTo>
                  <a:lnTo>
                    <a:pt x="357" y="2302"/>
                  </a:lnTo>
                  <a:lnTo>
                    <a:pt x="360" y="2304"/>
                  </a:lnTo>
                  <a:lnTo>
                    <a:pt x="363" y="2306"/>
                  </a:lnTo>
                  <a:lnTo>
                    <a:pt x="368" y="2309"/>
                  </a:lnTo>
                  <a:lnTo>
                    <a:pt x="378" y="2321"/>
                  </a:lnTo>
                  <a:lnTo>
                    <a:pt x="392" y="2336"/>
                  </a:lnTo>
                  <a:lnTo>
                    <a:pt x="406" y="2356"/>
                  </a:lnTo>
                  <a:lnTo>
                    <a:pt x="422" y="2380"/>
                  </a:lnTo>
                  <a:lnTo>
                    <a:pt x="440" y="2407"/>
                  </a:lnTo>
                  <a:lnTo>
                    <a:pt x="458" y="2435"/>
                  </a:lnTo>
                  <a:lnTo>
                    <a:pt x="476" y="2465"/>
                  </a:lnTo>
                  <a:lnTo>
                    <a:pt x="492" y="2493"/>
                  </a:lnTo>
                  <a:lnTo>
                    <a:pt x="506" y="2518"/>
                  </a:lnTo>
                  <a:lnTo>
                    <a:pt x="518" y="2541"/>
                  </a:lnTo>
                  <a:lnTo>
                    <a:pt x="526" y="2561"/>
                  </a:lnTo>
                  <a:lnTo>
                    <a:pt x="532" y="2576"/>
                  </a:lnTo>
                  <a:lnTo>
                    <a:pt x="534" y="2583"/>
                  </a:lnTo>
                  <a:lnTo>
                    <a:pt x="534" y="2587"/>
                  </a:lnTo>
                  <a:lnTo>
                    <a:pt x="534" y="2591"/>
                  </a:lnTo>
                  <a:lnTo>
                    <a:pt x="533" y="2593"/>
                  </a:lnTo>
                  <a:lnTo>
                    <a:pt x="532" y="2594"/>
                  </a:lnTo>
                  <a:lnTo>
                    <a:pt x="529" y="2593"/>
                  </a:lnTo>
                  <a:lnTo>
                    <a:pt x="525" y="2591"/>
                  </a:lnTo>
                  <a:lnTo>
                    <a:pt x="521" y="2587"/>
                  </a:lnTo>
                  <a:lnTo>
                    <a:pt x="510" y="2575"/>
                  </a:lnTo>
                  <a:lnTo>
                    <a:pt x="497" y="2560"/>
                  </a:lnTo>
                  <a:lnTo>
                    <a:pt x="483" y="2540"/>
                  </a:lnTo>
                  <a:lnTo>
                    <a:pt x="465" y="2517"/>
                  </a:lnTo>
                  <a:lnTo>
                    <a:pt x="447" y="2491"/>
                  </a:lnTo>
                  <a:lnTo>
                    <a:pt x="430" y="2461"/>
                  </a:lnTo>
                  <a:close/>
                  <a:moveTo>
                    <a:pt x="320" y="2108"/>
                  </a:moveTo>
                  <a:lnTo>
                    <a:pt x="319" y="2109"/>
                  </a:lnTo>
                  <a:lnTo>
                    <a:pt x="316" y="2108"/>
                  </a:lnTo>
                  <a:lnTo>
                    <a:pt x="313" y="2106"/>
                  </a:lnTo>
                  <a:lnTo>
                    <a:pt x="309" y="2103"/>
                  </a:lnTo>
                  <a:lnTo>
                    <a:pt x="300" y="2093"/>
                  </a:lnTo>
                  <a:lnTo>
                    <a:pt x="288" y="2078"/>
                  </a:lnTo>
                  <a:lnTo>
                    <a:pt x="274" y="2060"/>
                  </a:lnTo>
                  <a:lnTo>
                    <a:pt x="259" y="2038"/>
                  </a:lnTo>
                  <a:lnTo>
                    <a:pt x="244" y="2014"/>
                  </a:lnTo>
                  <a:lnTo>
                    <a:pt x="227" y="1987"/>
                  </a:lnTo>
                  <a:lnTo>
                    <a:pt x="211" y="1959"/>
                  </a:lnTo>
                  <a:lnTo>
                    <a:pt x="197" y="1934"/>
                  </a:lnTo>
                  <a:lnTo>
                    <a:pt x="185" y="1910"/>
                  </a:lnTo>
                  <a:lnTo>
                    <a:pt x="175" y="1889"/>
                  </a:lnTo>
                  <a:lnTo>
                    <a:pt x="167" y="1871"/>
                  </a:lnTo>
                  <a:lnTo>
                    <a:pt x="162" y="1856"/>
                  </a:lnTo>
                  <a:lnTo>
                    <a:pt x="160" y="1851"/>
                  </a:lnTo>
                  <a:lnTo>
                    <a:pt x="160" y="1846"/>
                  </a:lnTo>
                  <a:lnTo>
                    <a:pt x="160" y="1843"/>
                  </a:lnTo>
                  <a:lnTo>
                    <a:pt x="162" y="1841"/>
                  </a:lnTo>
                  <a:lnTo>
                    <a:pt x="163" y="1840"/>
                  </a:lnTo>
                  <a:lnTo>
                    <a:pt x="166" y="1841"/>
                  </a:lnTo>
                  <a:lnTo>
                    <a:pt x="169" y="1843"/>
                  </a:lnTo>
                  <a:lnTo>
                    <a:pt x="172" y="1846"/>
                  </a:lnTo>
                  <a:lnTo>
                    <a:pt x="182" y="1856"/>
                  </a:lnTo>
                  <a:lnTo>
                    <a:pt x="194" y="1871"/>
                  </a:lnTo>
                  <a:lnTo>
                    <a:pt x="208" y="1889"/>
                  </a:lnTo>
                  <a:lnTo>
                    <a:pt x="222" y="1911"/>
                  </a:lnTo>
                  <a:lnTo>
                    <a:pt x="238" y="1935"/>
                  </a:lnTo>
                  <a:lnTo>
                    <a:pt x="254" y="1962"/>
                  </a:lnTo>
                  <a:lnTo>
                    <a:pt x="270" y="1989"/>
                  </a:lnTo>
                  <a:lnTo>
                    <a:pt x="284" y="2015"/>
                  </a:lnTo>
                  <a:lnTo>
                    <a:pt x="296" y="2039"/>
                  </a:lnTo>
                  <a:lnTo>
                    <a:pt x="307" y="2060"/>
                  </a:lnTo>
                  <a:lnTo>
                    <a:pt x="315" y="2079"/>
                  </a:lnTo>
                  <a:lnTo>
                    <a:pt x="319" y="2093"/>
                  </a:lnTo>
                  <a:lnTo>
                    <a:pt x="321" y="2099"/>
                  </a:lnTo>
                  <a:lnTo>
                    <a:pt x="321" y="2103"/>
                  </a:lnTo>
                  <a:lnTo>
                    <a:pt x="321" y="2106"/>
                  </a:lnTo>
                  <a:lnTo>
                    <a:pt x="320" y="2108"/>
                  </a:lnTo>
                  <a:close/>
                  <a:moveTo>
                    <a:pt x="443" y="2347"/>
                  </a:moveTo>
                  <a:lnTo>
                    <a:pt x="427" y="2319"/>
                  </a:lnTo>
                  <a:lnTo>
                    <a:pt x="411" y="2291"/>
                  </a:lnTo>
                  <a:lnTo>
                    <a:pt x="398" y="2266"/>
                  </a:lnTo>
                  <a:lnTo>
                    <a:pt x="387" y="2244"/>
                  </a:lnTo>
                  <a:lnTo>
                    <a:pt x="378" y="2226"/>
                  </a:lnTo>
                  <a:lnTo>
                    <a:pt x="373" y="2210"/>
                  </a:lnTo>
                  <a:lnTo>
                    <a:pt x="372" y="2205"/>
                  </a:lnTo>
                  <a:lnTo>
                    <a:pt x="371" y="2199"/>
                  </a:lnTo>
                  <a:lnTo>
                    <a:pt x="371" y="2196"/>
                  </a:lnTo>
                  <a:lnTo>
                    <a:pt x="372" y="2194"/>
                  </a:lnTo>
                  <a:lnTo>
                    <a:pt x="374" y="2194"/>
                  </a:lnTo>
                  <a:lnTo>
                    <a:pt x="377" y="2195"/>
                  </a:lnTo>
                  <a:lnTo>
                    <a:pt x="381" y="2197"/>
                  </a:lnTo>
                  <a:lnTo>
                    <a:pt x="385" y="2200"/>
                  </a:lnTo>
                  <a:lnTo>
                    <a:pt x="395" y="2210"/>
                  </a:lnTo>
                  <a:lnTo>
                    <a:pt x="407" y="2226"/>
                  </a:lnTo>
                  <a:lnTo>
                    <a:pt x="421" y="2245"/>
                  </a:lnTo>
                  <a:lnTo>
                    <a:pt x="438" y="2267"/>
                  </a:lnTo>
                  <a:lnTo>
                    <a:pt x="454" y="2293"/>
                  </a:lnTo>
                  <a:lnTo>
                    <a:pt x="472" y="2321"/>
                  </a:lnTo>
                  <a:lnTo>
                    <a:pt x="489" y="2350"/>
                  </a:lnTo>
                  <a:lnTo>
                    <a:pt x="503" y="2377"/>
                  </a:lnTo>
                  <a:lnTo>
                    <a:pt x="518" y="2401"/>
                  </a:lnTo>
                  <a:lnTo>
                    <a:pt x="529" y="2424"/>
                  </a:lnTo>
                  <a:lnTo>
                    <a:pt x="536" y="2443"/>
                  </a:lnTo>
                  <a:lnTo>
                    <a:pt x="542" y="2458"/>
                  </a:lnTo>
                  <a:lnTo>
                    <a:pt x="544" y="2464"/>
                  </a:lnTo>
                  <a:lnTo>
                    <a:pt x="544" y="2468"/>
                  </a:lnTo>
                  <a:lnTo>
                    <a:pt x="544" y="2471"/>
                  </a:lnTo>
                  <a:lnTo>
                    <a:pt x="543" y="2473"/>
                  </a:lnTo>
                  <a:lnTo>
                    <a:pt x="542" y="2474"/>
                  </a:lnTo>
                  <a:lnTo>
                    <a:pt x="538" y="2473"/>
                  </a:lnTo>
                  <a:lnTo>
                    <a:pt x="535" y="2471"/>
                  </a:lnTo>
                  <a:lnTo>
                    <a:pt x="531" y="2468"/>
                  </a:lnTo>
                  <a:lnTo>
                    <a:pt x="521" y="2457"/>
                  </a:lnTo>
                  <a:lnTo>
                    <a:pt x="508" y="2442"/>
                  </a:lnTo>
                  <a:lnTo>
                    <a:pt x="494" y="2423"/>
                  </a:lnTo>
                  <a:lnTo>
                    <a:pt x="478" y="2401"/>
                  </a:lnTo>
                  <a:lnTo>
                    <a:pt x="461" y="2375"/>
                  </a:lnTo>
                  <a:lnTo>
                    <a:pt x="443" y="2347"/>
                  </a:lnTo>
                  <a:close/>
                  <a:moveTo>
                    <a:pt x="153" y="1679"/>
                  </a:moveTo>
                  <a:lnTo>
                    <a:pt x="152" y="1679"/>
                  </a:lnTo>
                  <a:lnTo>
                    <a:pt x="148" y="1679"/>
                  </a:lnTo>
                  <a:lnTo>
                    <a:pt x="146" y="1677"/>
                  </a:lnTo>
                  <a:lnTo>
                    <a:pt x="142" y="1673"/>
                  </a:lnTo>
                  <a:lnTo>
                    <a:pt x="133" y="1664"/>
                  </a:lnTo>
                  <a:lnTo>
                    <a:pt x="123" y="1650"/>
                  </a:lnTo>
                  <a:lnTo>
                    <a:pt x="111" y="1634"/>
                  </a:lnTo>
                  <a:lnTo>
                    <a:pt x="97" y="1614"/>
                  </a:lnTo>
                  <a:lnTo>
                    <a:pt x="83" y="1591"/>
                  </a:lnTo>
                  <a:lnTo>
                    <a:pt x="68" y="1567"/>
                  </a:lnTo>
                  <a:lnTo>
                    <a:pt x="54" y="1542"/>
                  </a:lnTo>
                  <a:lnTo>
                    <a:pt x="42" y="1518"/>
                  </a:lnTo>
                  <a:lnTo>
                    <a:pt x="31" y="1496"/>
                  </a:lnTo>
                  <a:lnTo>
                    <a:pt x="22" y="1476"/>
                  </a:lnTo>
                  <a:lnTo>
                    <a:pt x="16" y="1460"/>
                  </a:lnTo>
                  <a:lnTo>
                    <a:pt x="11" y="1446"/>
                  </a:lnTo>
                  <a:lnTo>
                    <a:pt x="9" y="1441"/>
                  </a:lnTo>
                  <a:lnTo>
                    <a:pt x="9" y="1436"/>
                  </a:lnTo>
                  <a:lnTo>
                    <a:pt x="9" y="1434"/>
                  </a:lnTo>
                  <a:lnTo>
                    <a:pt x="10" y="1432"/>
                  </a:lnTo>
                  <a:lnTo>
                    <a:pt x="12" y="1431"/>
                  </a:lnTo>
                  <a:lnTo>
                    <a:pt x="15" y="1432"/>
                  </a:lnTo>
                  <a:lnTo>
                    <a:pt x="17" y="1434"/>
                  </a:lnTo>
                  <a:lnTo>
                    <a:pt x="21" y="1438"/>
                  </a:lnTo>
                  <a:lnTo>
                    <a:pt x="30" y="1446"/>
                  </a:lnTo>
                  <a:lnTo>
                    <a:pt x="40" y="1460"/>
                  </a:lnTo>
                  <a:lnTo>
                    <a:pt x="52" y="1476"/>
                  </a:lnTo>
                  <a:lnTo>
                    <a:pt x="66" y="1496"/>
                  </a:lnTo>
                  <a:lnTo>
                    <a:pt x="79" y="1519"/>
                  </a:lnTo>
                  <a:lnTo>
                    <a:pt x="95" y="1543"/>
                  </a:lnTo>
                  <a:lnTo>
                    <a:pt x="109" y="1568"/>
                  </a:lnTo>
                  <a:lnTo>
                    <a:pt x="121" y="1592"/>
                  </a:lnTo>
                  <a:lnTo>
                    <a:pt x="132" y="1614"/>
                  </a:lnTo>
                  <a:lnTo>
                    <a:pt x="141" y="1634"/>
                  </a:lnTo>
                  <a:lnTo>
                    <a:pt x="148" y="1651"/>
                  </a:lnTo>
                  <a:lnTo>
                    <a:pt x="153" y="1664"/>
                  </a:lnTo>
                  <a:lnTo>
                    <a:pt x="154" y="1670"/>
                  </a:lnTo>
                  <a:lnTo>
                    <a:pt x="154" y="1673"/>
                  </a:lnTo>
                  <a:lnTo>
                    <a:pt x="154" y="1677"/>
                  </a:lnTo>
                  <a:lnTo>
                    <a:pt x="153" y="1679"/>
                  </a:lnTo>
                  <a:close/>
                  <a:moveTo>
                    <a:pt x="352" y="2015"/>
                  </a:moveTo>
                  <a:lnTo>
                    <a:pt x="350" y="2015"/>
                  </a:lnTo>
                  <a:lnTo>
                    <a:pt x="348" y="2015"/>
                  </a:lnTo>
                  <a:lnTo>
                    <a:pt x="344" y="2013"/>
                  </a:lnTo>
                  <a:lnTo>
                    <a:pt x="340" y="2010"/>
                  </a:lnTo>
                  <a:lnTo>
                    <a:pt x="331" y="2000"/>
                  </a:lnTo>
                  <a:lnTo>
                    <a:pt x="320" y="1987"/>
                  </a:lnTo>
                  <a:lnTo>
                    <a:pt x="307" y="1969"/>
                  </a:lnTo>
                  <a:lnTo>
                    <a:pt x="293" y="1948"/>
                  </a:lnTo>
                  <a:lnTo>
                    <a:pt x="278" y="1924"/>
                  </a:lnTo>
                  <a:lnTo>
                    <a:pt x="261" y="1899"/>
                  </a:lnTo>
                  <a:lnTo>
                    <a:pt x="247" y="1873"/>
                  </a:lnTo>
                  <a:lnTo>
                    <a:pt x="233" y="1848"/>
                  </a:lnTo>
                  <a:lnTo>
                    <a:pt x="222" y="1825"/>
                  </a:lnTo>
                  <a:lnTo>
                    <a:pt x="212" y="1804"/>
                  </a:lnTo>
                  <a:lnTo>
                    <a:pt x="204" y="1786"/>
                  </a:lnTo>
                  <a:lnTo>
                    <a:pt x="200" y="1772"/>
                  </a:lnTo>
                  <a:lnTo>
                    <a:pt x="199" y="1766"/>
                  </a:lnTo>
                  <a:lnTo>
                    <a:pt x="198" y="1762"/>
                  </a:lnTo>
                  <a:lnTo>
                    <a:pt x="198" y="1759"/>
                  </a:lnTo>
                  <a:lnTo>
                    <a:pt x="199" y="1758"/>
                  </a:lnTo>
                  <a:lnTo>
                    <a:pt x="201" y="1757"/>
                  </a:lnTo>
                  <a:lnTo>
                    <a:pt x="203" y="1758"/>
                  </a:lnTo>
                  <a:lnTo>
                    <a:pt x="206" y="1759"/>
                  </a:lnTo>
                  <a:lnTo>
                    <a:pt x="211" y="1762"/>
                  </a:lnTo>
                  <a:lnTo>
                    <a:pt x="220" y="1772"/>
                  </a:lnTo>
                  <a:lnTo>
                    <a:pt x="232" y="1786"/>
                  </a:lnTo>
                  <a:lnTo>
                    <a:pt x="244" y="1804"/>
                  </a:lnTo>
                  <a:lnTo>
                    <a:pt x="258" y="1825"/>
                  </a:lnTo>
                  <a:lnTo>
                    <a:pt x="273" y="1848"/>
                  </a:lnTo>
                  <a:lnTo>
                    <a:pt x="289" y="1874"/>
                  </a:lnTo>
                  <a:lnTo>
                    <a:pt x="304" y="1900"/>
                  </a:lnTo>
                  <a:lnTo>
                    <a:pt x="318" y="1924"/>
                  </a:lnTo>
                  <a:lnTo>
                    <a:pt x="329" y="1947"/>
                  </a:lnTo>
                  <a:lnTo>
                    <a:pt x="339" y="1968"/>
                  </a:lnTo>
                  <a:lnTo>
                    <a:pt x="347" y="1986"/>
                  </a:lnTo>
                  <a:lnTo>
                    <a:pt x="351" y="2000"/>
                  </a:lnTo>
                  <a:lnTo>
                    <a:pt x="352" y="2005"/>
                  </a:lnTo>
                  <a:lnTo>
                    <a:pt x="353" y="2010"/>
                  </a:lnTo>
                  <a:lnTo>
                    <a:pt x="353" y="2013"/>
                  </a:lnTo>
                  <a:lnTo>
                    <a:pt x="352" y="2015"/>
                  </a:lnTo>
                  <a:close/>
                  <a:moveTo>
                    <a:pt x="401" y="2097"/>
                  </a:moveTo>
                  <a:lnTo>
                    <a:pt x="404" y="2096"/>
                  </a:lnTo>
                  <a:lnTo>
                    <a:pt x="406" y="2097"/>
                  </a:lnTo>
                  <a:lnTo>
                    <a:pt x="409" y="2100"/>
                  </a:lnTo>
                  <a:lnTo>
                    <a:pt x="414" y="2103"/>
                  </a:lnTo>
                  <a:lnTo>
                    <a:pt x="423" y="2113"/>
                  </a:lnTo>
                  <a:lnTo>
                    <a:pt x="435" y="2127"/>
                  </a:lnTo>
                  <a:lnTo>
                    <a:pt x="449" y="2146"/>
                  </a:lnTo>
                  <a:lnTo>
                    <a:pt x="464" y="2166"/>
                  </a:lnTo>
                  <a:lnTo>
                    <a:pt x="480" y="2191"/>
                  </a:lnTo>
                  <a:lnTo>
                    <a:pt x="497" y="2218"/>
                  </a:lnTo>
                  <a:lnTo>
                    <a:pt x="513" y="2245"/>
                  </a:lnTo>
                  <a:lnTo>
                    <a:pt x="527" y="2272"/>
                  </a:lnTo>
                  <a:lnTo>
                    <a:pt x="541" y="2296"/>
                  </a:lnTo>
                  <a:lnTo>
                    <a:pt x="550" y="2317"/>
                  </a:lnTo>
                  <a:lnTo>
                    <a:pt x="558" y="2335"/>
                  </a:lnTo>
                  <a:lnTo>
                    <a:pt x="564" y="2350"/>
                  </a:lnTo>
                  <a:lnTo>
                    <a:pt x="565" y="2355"/>
                  </a:lnTo>
                  <a:lnTo>
                    <a:pt x="566" y="2361"/>
                  </a:lnTo>
                  <a:lnTo>
                    <a:pt x="566" y="2364"/>
                  </a:lnTo>
                  <a:lnTo>
                    <a:pt x="565" y="2366"/>
                  </a:lnTo>
                  <a:lnTo>
                    <a:pt x="563" y="2366"/>
                  </a:lnTo>
                  <a:lnTo>
                    <a:pt x="560" y="2366"/>
                  </a:lnTo>
                  <a:lnTo>
                    <a:pt x="557" y="2364"/>
                  </a:lnTo>
                  <a:lnTo>
                    <a:pt x="553" y="2361"/>
                  </a:lnTo>
                  <a:lnTo>
                    <a:pt x="543" y="2350"/>
                  </a:lnTo>
                  <a:lnTo>
                    <a:pt x="531" y="2335"/>
                  </a:lnTo>
                  <a:lnTo>
                    <a:pt x="517" y="2318"/>
                  </a:lnTo>
                  <a:lnTo>
                    <a:pt x="501" y="2296"/>
                  </a:lnTo>
                  <a:lnTo>
                    <a:pt x="485" y="2272"/>
                  </a:lnTo>
                  <a:lnTo>
                    <a:pt x="468" y="2244"/>
                  </a:lnTo>
                  <a:lnTo>
                    <a:pt x="452" y="2217"/>
                  </a:lnTo>
                  <a:lnTo>
                    <a:pt x="438" y="2192"/>
                  </a:lnTo>
                  <a:lnTo>
                    <a:pt x="426" y="2168"/>
                  </a:lnTo>
                  <a:lnTo>
                    <a:pt x="415" y="2146"/>
                  </a:lnTo>
                  <a:lnTo>
                    <a:pt x="407" y="2127"/>
                  </a:lnTo>
                  <a:lnTo>
                    <a:pt x="403" y="2113"/>
                  </a:lnTo>
                  <a:lnTo>
                    <a:pt x="400" y="2107"/>
                  </a:lnTo>
                  <a:lnTo>
                    <a:pt x="400" y="2103"/>
                  </a:lnTo>
                  <a:lnTo>
                    <a:pt x="400" y="2100"/>
                  </a:lnTo>
                  <a:lnTo>
                    <a:pt x="401" y="2097"/>
                  </a:lnTo>
                  <a:close/>
                  <a:moveTo>
                    <a:pt x="204" y="1609"/>
                  </a:moveTo>
                  <a:lnTo>
                    <a:pt x="202" y="1610"/>
                  </a:lnTo>
                  <a:lnTo>
                    <a:pt x="200" y="1609"/>
                  </a:lnTo>
                  <a:lnTo>
                    <a:pt x="197" y="1606"/>
                  </a:lnTo>
                  <a:lnTo>
                    <a:pt x="193" y="1604"/>
                  </a:lnTo>
                  <a:lnTo>
                    <a:pt x="185" y="1595"/>
                  </a:lnTo>
                  <a:lnTo>
                    <a:pt x="175" y="1582"/>
                  </a:lnTo>
                  <a:lnTo>
                    <a:pt x="163" y="1567"/>
                  </a:lnTo>
                  <a:lnTo>
                    <a:pt x="151" y="1547"/>
                  </a:lnTo>
                  <a:lnTo>
                    <a:pt x="136" y="1526"/>
                  </a:lnTo>
                  <a:lnTo>
                    <a:pt x="122" y="1502"/>
                  </a:lnTo>
                  <a:lnTo>
                    <a:pt x="109" y="1478"/>
                  </a:lnTo>
                  <a:lnTo>
                    <a:pt x="97" y="1455"/>
                  </a:lnTo>
                  <a:lnTo>
                    <a:pt x="87" y="1434"/>
                  </a:lnTo>
                  <a:lnTo>
                    <a:pt x="78" y="1416"/>
                  </a:lnTo>
                  <a:lnTo>
                    <a:pt x="72" y="1399"/>
                  </a:lnTo>
                  <a:lnTo>
                    <a:pt x="67" y="1386"/>
                  </a:lnTo>
                  <a:lnTo>
                    <a:pt x="66" y="1381"/>
                  </a:lnTo>
                  <a:lnTo>
                    <a:pt x="66" y="1377"/>
                  </a:lnTo>
                  <a:lnTo>
                    <a:pt x="66" y="1374"/>
                  </a:lnTo>
                  <a:lnTo>
                    <a:pt x="67" y="1372"/>
                  </a:lnTo>
                  <a:lnTo>
                    <a:pt x="68" y="1372"/>
                  </a:lnTo>
                  <a:lnTo>
                    <a:pt x="72" y="1372"/>
                  </a:lnTo>
                  <a:lnTo>
                    <a:pt x="74" y="1374"/>
                  </a:lnTo>
                  <a:lnTo>
                    <a:pt x="77" y="1377"/>
                  </a:lnTo>
                  <a:lnTo>
                    <a:pt x="86" y="1386"/>
                  </a:lnTo>
                  <a:lnTo>
                    <a:pt x="96" y="1398"/>
                  </a:lnTo>
                  <a:lnTo>
                    <a:pt x="108" y="1415"/>
                  </a:lnTo>
                  <a:lnTo>
                    <a:pt x="121" y="1433"/>
                  </a:lnTo>
                  <a:lnTo>
                    <a:pt x="134" y="1455"/>
                  </a:lnTo>
                  <a:lnTo>
                    <a:pt x="148" y="1479"/>
                  </a:lnTo>
                  <a:lnTo>
                    <a:pt x="162" y="1503"/>
                  </a:lnTo>
                  <a:lnTo>
                    <a:pt x="174" y="1525"/>
                  </a:lnTo>
                  <a:lnTo>
                    <a:pt x="185" y="1547"/>
                  </a:lnTo>
                  <a:lnTo>
                    <a:pt x="193" y="1566"/>
                  </a:lnTo>
                  <a:lnTo>
                    <a:pt x="200" y="1582"/>
                  </a:lnTo>
                  <a:lnTo>
                    <a:pt x="203" y="1594"/>
                  </a:lnTo>
                  <a:lnTo>
                    <a:pt x="204" y="1600"/>
                  </a:lnTo>
                  <a:lnTo>
                    <a:pt x="205" y="1604"/>
                  </a:lnTo>
                  <a:lnTo>
                    <a:pt x="205" y="1606"/>
                  </a:lnTo>
                  <a:lnTo>
                    <a:pt x="204" y="1609"/>
                  </a:lnTo>
                  <a:close/>
                  <a:moveTo>
                    <a:pt x="394" y="1932"/>
                  </a:moveTo>
                  <a:lnTo>
                    <a:pt x="393" y="1933"/>
                  </a:lnTo>
                  <a:lnTo>
                    <a:pt x="391" y="1932"/>
                  </a:lnTo>
                  <a:lnTo>
                    <a:pt x="387" y="1930"/>
                  </a:lnTo>
                  <a:lnTo>
                    <a:pt x="383" y="1926"/>
                  </a:lnTo>
                  <a:lnTo>
                    <a:pt x="374" y="1918"/>
                  </a:lnTo>
                  <a:lnTo>
                    <a:pt x="363" y="1905"/>
                  </a:lnTo>
                  <a:lnTo>
                    <a:pt x="351" y="1888"/>
                  </a:lnTo>
                  <a:lnTo>
                    <a:pt x="337" y="1868"/>
                  </a:lnTo>
                  <a:lnTo>
                    <a:pt x="323" y="1845"/>
                  </a:lnTo>
                  <a:lnTo>
                    <a:pt x="307" y="1820"/>
                  </a:lnTo>
                  <a:lnTo>
                    <a:pt x="293" y="1796"/>
                  </a:lnTo>
                  <a:lnTo>
                    <a:pt x="280" y="1772"/>
                  </a:lnTo>
                  <a:lnTo>
                    <a:pt x="269" y="1750"/>
                  </a:lnTo>
                  <a:lnTo>
                    <a:pt x="260" y="1730"/>
                  </a:lnTo>
                  <a:lnTo>
                    <a:pt x="254" y="1713"/>
                  </a:lnTo>
                  <a:lnTo>
                    <a:pt x="249" y="1700"/>
                  </a:lnTo>
                  <a:lnTo>
                    <a:pt x="248" y="1694"/>
                  </a:lnTo>
                  <a:lnTo>
                    <a:pt x="247" y="1690"/>
                  </a:lnTo>
                  <a:lnTo>
                    <a:pt x="247" y="1686"/>
                  </a:lnTo>
                  <a:lnTo>
                    <a:pt x="248" y="1685"/>
                  </a:lnTo>
                  <a:lnTo>
                    <a:pt x="250" y="1684"/>
                  </a:lnTo>
                  <a:lnTo>
                    <a:pt x="252" y="1685"/>
                  </a:lnTo>
                  <a:lnTo>
                    <a:pt x="256" y="1686"/>
                  </a:lnTo>
                  <a:lnTo>
                    <a:pt x="259" y="1690"/>
                  </a:lnTo>
                  <a:lnTo>
                    <a:pt x="269" y="1698"/>
                  </a:lnTo>
                  <a:lnTo>
                    <a:pt x="280" y="1712"/>
                  </a:lnTo>
                  <a:lnTo>
                    <a:pt x="292" y="1729"/>
                  </a:lnTo>
                  <a:lnTo>
                    <a:pt x="305" y="1749"/>
                  </a:lnTo>
                  <a:lnTo>
                    <a:pt x="320" y="1771"/>
                  </a:lnTo>
                  <a:lnTo>
                    <a:pt x="335" y="1796"/>
                  </a:lnTo>
                  <a:lnTo>
                    <a:pt x="350" y="1821"/>
                  </a:lnTo>
                  <a:lnTo>
                    <a:pt x="362" y="1845"/>
                  </a:lnTo>
                  <a:lnTo>
                    <a:pt x="374" y="1867"/>
                  </a:lnTo>
                  <a:lnTo>
                    <a:pt x="383" y="1887"/>
                  </a:lnTo>
                  <a:lnTo>
                    <a:pt x="389" y="1903"/>
                  </a:lnTo>
                  <a:lnTo>
                    <a:pt x="394" y="1918"/>
                  </a:lnTo>
                  <a:lnTo>
                    <a:pt x="395" y="1923"/>
                  </a:lnTo>
                  <a:lnTo>
                    <a:pt x="396" y="1926"/>
                  </a:lnTo>
                  <a:lnTo>
                    <a:pt x="395" y="1930"/>
                  </a:lnTo>
                  <a:lnTo>
                    <a:pt x="394" y="1932"/>
                  </a:lnTo>
                  <a:close/>
                  <a:moveTo>
                    <a:pt x="598" y="2270"/>
                  </a:moveTo>
                  <a:lnTo>
                    <a:pt x="597" y="2270"/>
                  </a:lnTo>
                  <a:lnTo>
                    <a:pt x="593" y="2270"/>
                  </a:lnTo>
                  <a:lnTo>
                    <a:pt x="590" y="2267"/>
                  </a:lnTo>
                  <a:lnTo>
                    <a:pt x="587" y="2264"/>
                  </a:lnTo>
                  <a:lnTo>
                    <a:pt x="577" y="2254"/>
                  </a:lnTo>
                  <a:lnTo>
                    <a:pt x="565" y="2241"/>
                  </a:lnTo>
                  <a:lnTo>
                    <a:pt x="552" y="2223"/>
                  </a:lnTo>
                  <a:lnTo>
                    <a:pt x="537" y="2203"/>
                  </a:lnTo>
                  <a:lnTo>
                    <a:pt x="522" y="2180"/>
                  </a:lnTo>
                  <a:lnTo>
                    <a:pt x="506" y="2153"/>
                  </a:lnTo>
                  <a:lnTo>
                    <a:pt x="490" y="2127"/>
                  </a:lnTo>
                  <a:lnTo>
                    <a:pt x="476" y="2102"/>
                  </a:lnTo>
                  <a:lnTo>
                    <a:pt x="464" y="2079"/>
                  </a:lnTo>
                  <a:lnTo>
                    <a:pt x="454" y="2058"/>
                  </a:lnTo>
                  <a:lnTo>
                    <a:pt x="447" y="2040"/>
                  </a:lnTo>
                  <a:lnTo>
                    <a:pt x="442" y="2026"/>
                  </a:lnTo>
                  <a:lnTo>
                    <a:pt x="441" y="2021"/>
                  </a:lnTo>
                  <a:lnTo>
                    <a:pt x="441" y="2016"/>
                  </a:lnTo>
                  <a:lnTo>
                    <a:pt x="441" y="2013"/>
                  </a:lnTo>
                  <a:lnTo>
                    <a:pt x="442" y="2011"/>
                  </a:lnTo>
                  <a:lnTo>
                    <a:pt x="443" y="2010"/>
                  </a:lnTo>
                  <a:lnTo>
                    <a:pt x="446" y="2011"/>
                  </a:lnTo>
                  <a:lnTo>
                    <a:pt x="450" y="2013"/>
                  </a:lnTo>
                  <a:lnTo>
                    <a:pt x="453" y="2016"/>
                  </a:lnTo>
                  <a:lnTo>
                    <a:pt x="463" y="2025"/>
                  </a:lnTo>
                  <a:lnTo>
                    <a:pt x="475" y="2039"/>
                  </a:lnTo>
                  <a:lnTo>
                    <a:pt x="488" y="2057"/>
                  </a:lnTo>
                  <a:lnTo>
                    <a:pt x="502" y="2078"/>
                  </a:lnTo>
                  <a:lnTo>
                    <a:pt x="518" y="2101"/>
                  </a:lnTo>
                  <a:lnTo>
                    <a:pt x="534" y="2127"/>
                  </a:lnTo>
                  <a:lnTo>
                    <a:pt x="549" y="2153"/>
                  </a:lnTo>
                  <a:lnTo>
                    <a:pt x="564" y="2179"/>
                  </a:lnTo>
                  <a:lnTo>
                    <a:pt x="576" y="2202"/>
                  </a:lnTo>
                  <a:lnTo>
                    <a:pt x="586" y="2222"/>
                  </a:lnTo>
                  <a:lnTo>
                    <a:pt x="593" y="2240"/>
                  </a:lnTo>
                  <a:lnTo>
                    <a:pt x="598" y="2254"/>
                  </a:lnTo>
                  <a:lnTo>
                    <a:pt x="599" y="2260"/>
                  </a:lnTo>
                  <a:lnTo>
                    <a:pt x="600" y="2264"/>
                  </a:lnTo>
                  <a:lnTo>
                    <a:pt x="599" y="2267"/>
                  </a:lnTo>
                  <a:lnTo>
                    <a:pt x="598" y="2270"/>
                  </a:lnTo>
                  <a:close/>
                  <a:moveTo>
                    <a:pt x="266" y="1549"/>
                  </a:moveTo>
                  <a:lnTo>
                    <a:pt x="265" y="1549"/>
                  </a:lnTo>
                  <a:lnTo>
                    <a:pt x="261" y="1549"/>
                  </a:lnTo>
                  <a:lnTo>
                    <a:pt x="259" y="1547"/>
                  </a:lnTo>
                  <a:lnTo>
                    <a:pt x="256" y="1545"/>
                  </a:lnTo>
                  <a:lnTo>
                    <a:pt x="247" y="1536"/>
                  </a:lnTo>
                  <a:lnTo>
                    <a:pt x="237" y="1524"/>
                  </a:lnTo>
                  <a:lnTo>
                    <a:pt x="226" y="1509"/>
                  </a:lnTo>
                  <a:lnTo>
                    <a:pt x="214" y="1491"/>
                  </a:lnTo>
                  <a:lnTo>
                    <a:pt x="201" y="1470"/>
                  </a:lnTo>
                  <a:lnTo>
                    <a:pt x="187" y="1449"/>
                  </a:lnTo>
                  <a:lnTo>
                    <a:pt x="175" y="1424"/>
                  </a:lnTo>
                  <a:lnTo>
                    <a:pt x="163" y="1403"/>
                  </a:lnTo>
                  <a:lnTo>
                    <a:pt x="153" y="1383"/>
                  </a:lnTo>
                  <a:lnTo>
                    <a:pt x="144" y="1364"/>
                  </a:lnTo>
                  <a:lnTo>
                    <a:pt x="138" y="1348"/>
                  </a:lnTo>
                  <a:lnTo>
                    <a:pt x="134" y="1336"/>
                  </a:lnTo>
                  <a:lnTo>
                    <a:pt x="133" y="1330"/>
                  </a:lnTo>
                  <a:lnTo>
                    <a:pt x="133" y="1327"/>
                  </a:lnTo>
                  <a:lnTo>
                    <a:pt x="133" y="1324"/>
                  </a:lnTo>
                  <a:lnTo>
                    <a:pt x="134" y="1322"/>
                  </a:lnTo>
                  <a:lnTo>
                    <a:pt x="136" y="1321"/>
                  </a:lnTo>
                  <a:lnTo>
                    <a:pt x="138" y="1321"/>
                  </a:lnTo>
                  <a:lnTo>
                    <a:pt x="142" y="1324"/>
                  </a:lnTo>
                  <a:lnTo>
                    <a:pt x="145" y="1326"/>
                  </a:lnTo>
                  <a:lnTo>
                    <a:pt x="153" y="1335"/>
                  </a:lnTo>
                  <a:lnTo>
                    <a:pt x="163" y="1347"/>
                  </a:lnTo>
                  <a:lnTo>
                    <a:pt x="175" y="1362"/>
                  </a:lnTo>
                  <a:lnTo>
                    <a:pt x="187" y="1381"/>
                  </a:lnTo>
                  <a:lnTo>
                    <a:pt x="200" y="1401"/>
                  </a:lnTo>
                  <a:lnTo>
                    <a:pt x="213" y="1423"/>
                  </a:lnTo>
                  <a:lnTo>
                    <a:pt x="226" y="1447"/>
                  </a:lnTo>
                  <a:lnTo>
                    <a:pt x="238" y="1469"/>
                  </a:lnTo>
                  <a:lnTo>
                    <a:pt x="248" y="1489"/>
                  </a:lnTo>
                  <a:lnTo>
                    <a:pt x="256" y="1508"/>
                  </a:lnTo>
                  <a:lnTo>
                    <a:pt x="261" y="1523"/>
                  </a:lnTo>
                  <a:lnTo>
                    <a:pt x="266" y="1536"/>
                  </a:lnTo>
                  <a:lnTo>
                    <a:pt x="267" y="1541"/>
                  </a:lnTo>
                  <a:lnTo>
                    <a:pt x="267" y="1545"/>
                  </a:lnTo>
                  <a:lnTo>
                    <a:pt x="267" y="1547"/>
                  </a:lnTo>
                  <a:lnTo>
                    <a:pt x="266" y="1549"/>
                  </a:lnTo>
                  <a:close/>
                  <a:moveTo>
                    <a:pt x="449" y="1860"/>
                  </a:moveTo>
                  <a:lnTo>
                    <a:pt x="446" y="1860"/>
                  </a:lnTo>
                  <a:lnTo>
                    <a:pt x="444" y="1860"/>
                  </a:lnTo>
                  <a:lnTo>
                    <a:pt x="441" y="1857"/>
                  </a:lnTo>
                  <a:lnTo>
                    <a:pt x="438" y="1855"/>
                  </a:lnTo>
                  <a:lnTo>
                    <a:pt x="429" y="1846"/>
                  </a:lnTo>
                  <a:lnTo>
                    <a:pt x="418" y="1833"/>
                  </a:lnTo>
                  <a:lnTo>
                    <a:pt x="406" y="1818"/>
                  </a:lnTo>
                  <a:lnTo>
                    <a:pt x="393" y="1798"/>
                  </a:lnTo>
                  <a:lnTo>
                    <a:pt x="378" y="1777"/>
                  </a:lnTo>
                  <a:lnTo>
                    <a:pt x="364" y="1753"/>
                  </a:lnTo>
                  <a:lnTo>
                    <a:pt x="350" y="1729"/>
                  </a:lnTo>
                  <a:lnTo>
                    <a:pt x="338" y="1706"/>
                  </a:lnTo>
                  <a:lnTo>
                    <a:pt x="327" y="1685"/>
                  </a:lnTo>
                  <a:lnTo>
                    <a:pt x="319" y="1666"/>
                  </a:lnTo>
                  <a:lnTo>
                    <a:pt x="313" y="1649"/>
                  </a:lnTo>
                  <a:lnTo>
                    <a:pt x="308" y="1636"/>
                  </a:lnTo>
                  <a:lnTo>
                    <a:pt x="307" y="1632"/>
                  </a:lnTo>
                  <a:lnTo>
                    <a:pt x="307" y="1627"/>
                  </a:lnTo>
                  <a:lnTo>
                    <a:pt x="307" y="1624"/>
                  </a:lnTo>
                  <a:lnTo>
                    <a:pt x="308" y="1622"/>
                  </a:lnTo>
                  <a:lnTo>
                    <a:pt x="309" y="1622"/>
                  </a:lnTo>
                  <a:lnTo>
                    <a:pt x="313" y="1622"/>
                  </a:lnTo>
                  <a:lnTo>
                    <a:pt x="315" y="1624"/>
                  </a:lnTo>
                  <a:lnTo>
                    <a:pt x="319" y="1627"/>
                  </a:lnTo>
                  <a:lnTo>
                    <a:pt x="328" y="1636"/>
                  </a:lnTo>
                  <a:lnTo>
                    <a:pt x="338" y="1648"/>
                  </a:lnTo>
                  <a:lnTo>
                    <a:pt x="350" y="1664"/>
                  </a:lnTo>
                  <a:lnTo>
                    <a:pt x="363" y="1683"/>
                  </a:lnTo>
                  <a:lnTo>
                    <a:pt x="377" y="1705"/>
                  </a:lnTo>
                  <a:lnTo>
                    <a:pt x="392" y="1729"/>
                  </a:lnTo>
                  <a:lnTo>
                    <a:pt x="406" y="1752"/>
                  </a:lnTo>
                  <a:lnTo>
                    <a:pt x="418" y="1775"/>
                  </a:lnTo>
                  <a:lnTo>
                    <a:pt x="429" y="1797"/>
                  </a:lnTo>
                  <a:lnTo>
                    <a:pt x="438" y="1816"/>
                  </a:lnTo>
                  <a:lnTo>
                    <a:pt x="444" y="1832"/>
                  </a:lnTo>
                  <a:lnTo>
                    <a:pt x="447" y="1845"/>
                  </a:lnTo>
                  <a:lnTo>
                    <a:pt x="449" y="1851"/>
                  </a:lnTo>
                  <a:lnTo>
                    <a:pt x="450" y="1854"/>
                  </a:lnTo>
                  <a:lnTo>
                    <a:pt x="449" y="1857"/>
                  </a:lnTo>
                  <a:lnTo>
                    <a:pt x="449" y="1860"/>
                  </a:lnTo>
                  <a:close/>
                  <a:moveTo>
                    <a:pt x="644" y="2183"/>
                  </a:moveTo>
                  <a:lnTo>
                    <a:pt x="641" y="2184"/>
                  </a:lnTo>
                  <a:lnTo>
                    <a:pt x="639" y="2184"/>
                  </a:lnTo>
                  <a:lnTo>
                    <a:pt x="636" y="2182"/>
                  </a:lnTo>
                  <a:lnTo>
                    <a:pt x="632" y="2179"/>
                  </a:lnTo>
                  <a:lnTo>
                    <a:pt x="623" y="2170"/>
                  </a:lnTo>
                  <a:lnTo>
                    <a:pt x="611" y="2157"/>
                  </a:lnTo>
                  <a:lnTo>
                    <a:pt x="599" y="2140"/>
                  </a:lnTo>
                  <a:lnTo>
                    <a:pt x="584" y="2119"/>
                  </a:lnTo>
                  <a:lnTo>
                    <a:pt x="569" y="2097"/>
                  </a:lnTo>
                  <a:lnTo>
                    <a:pt x="554" y="2072"/>
                  </a:lnTo>
                  <a:lnTo>
                    <a:pt x="540" y="2047"/>
                  </a:lnTo>
                  <a:lnTo>
                    <a:pt x="526" y="2023"/>
                  </a:lnTo>
                  <a:lnTo>
                    <a:pt x="514" y="2001"/>
                  </a:lnTo>
                  <a:lnTo>
                    <a:pt x="506" y="1981"/>
                  </a:lnTo>
                  <a:lnTo>
                    <a:pt x="499" y="1965"/>
                  </a:lnTo>
                  <a:lnTo>
                    <a:pt x="494" y="1951"/>
                  </a:lnTo>
                  <a:lnTo>
                    <a:pt x="492" y="1945"/>
                  </a:lnTo>
                  <a:lnTo>
                    <a:pt x="492" y="1941"/>
                  </a:lnTo>
                  <a:lnTo>
                    <a:pt x="492" y="1937"/>
                  </a:lnTo>
                  <a:lnTo>
                    <a:pt x="494" y="1936"/>
                  </a:lnTo>
                  <a:lnTo>
                    <a:pt x="496" y="1935"/>
                  </a:lnTo>
                  <a:lnTo>
                    <a:pt x="498" y="1935"/>
                  </a:lnTo>
                  <a:lnTo>
                    <a:pt x="501" y="1937"/>
                  </a:lnTo>
                  <a:lnTo>
                    <a:pt x="506" y="1941"/>
                  </a:lnTo>
                  <a:lnTo>
                    <a:pt x="514" y="1949"/>
                  </a:lnTo>
                  <a:lnTo>
                    <a:pt x="525" y="1963"/>
                  </a:lnTo>
                  <a:lnTo>
                    <a:pt x="538" y="1979"/>
                  </a:lnTo>
                  <a:lnTo>
                    <a:pt x="553" y="1999"/>
                  </a:lnTo>
                  <a:lnTo>
                    <a:pt x="567" y="2022"/>
                  </a:lnTo>
                  <a:lnTo>
                    <a:pt x="582" y="2046"/>
                  </a:lnTo>
                  <a:lnTo>
                    <a:pt x="598" y="2071"/>
                  </a:lnTo>
                  <a:lnTo>
                    <a:pt x="611" y="2095"/>
                  </a:lnTo>
                  <a:lnTo>
                    <a:pt x="622" y="2118"/>
                  </a:lnTo>
                  <a:lnTo>
                    <a:pt x="632" y="2138"/>
                  </a:lnTo>
                  <a:lnTo>
                    <a:pt x="638" y="2154"/>
                  </a:lnTo>
                  <a:lnTo>
                    <a:pt x="643" y="2169"/>
                  </a:lnTo>
                  <a:lnTo>
                    <a:pt x="644" y="2174"/>
                  </a:lnTo>
                  <a:lnTo>
                    <a:pt x="645" y="2179"/>
                  </a:lnTo>
                  <a:lnTo>
                    <a:pt x="645" y="2182"/>
                  </a:lnTo>
                  <a:lnTo>
                    <a:pt x="644" y="2183"/>
                  </a:lnTo>
                  <a:close/>
                  <a:moveTo>
                    <a:pt x="174" y="1214"/>
                  </a:moveTo>
                  <a:lnTo>
                    <a:pt x="172" y="1215"/>
                  </a:lnTo>
                  <a:lnTo>
                    <a:pt x="170" y="1215"/>
                  </a:lnTo>
                  <a:lnTo>
                    <a:pt x="167" y="1213"/>
                  </a:lnTo>
                  <a:lnTo>
                    <a:pt x="165" y="1211"/>
                  </a:lnTo>
                  <a:lnTo>
                    <a:pt x="157" y="1203"/>
                  </a:lnTo>
                  <a:lnTo>
                    <a:pt x="147" y="1192"/>
                  </a:lnTo>
                  <a:lnTo>
                    <a:pt x="137" y="1178"/>
                  </a:lnTo>
                  <a:lnTo>
                    <a:pt x="126" y="1161"/>
                  </a:lnTo>
                  <a:lnTo>
                    <a:pt x="114" y="1143"/>
                  </a:lnTo>
                  <a:lnTo>
                    <a:pt x="102" y="1121"/>
                  </a:lnTo>
                  <a:lnTo>
                    <a:pt x="91" y="1100"/>
                  </a:lnTo>
                  <a:lnTo>
                    <a:pt x="80" y="1080"/>
                  </a:lnTo>
                  <a:lnTo>
                    <a:pt x="72" y="1062"/>
                  </a:lnTo>
                  <a:lnTo>
                    <a:pt x="64" y="1044"/>
                  </a:lnTo>
                  <a:lnTo>
                    <a:pt x="59" y="1030"/>
                  </a:lnTo>
                  <a:lnTo>
                    <a:pt x="55" y="1019"/>
                  </a:lnTo>
                  <a:lnTo>
                    <a:pt x="55" y="1013"/>
                  </a:lnTo>
                  <a:lnTo>
                    <a:pt x="55" y="1010"/>
                  </a:lnTo>
                  <a:lnTo>
                    <a:pt x="55" y="1008"/>
                  </a:lnTo>
                  <a:lnTo>
                    <a:pt x="56" y="1006"/>
                  </a:lnTo>
                  <a:lnTo>
                    <a:pt x="57" y="1005"/>
                  </a:lnTo>
                  <a:lnTo>
                    <a:pt x="60" y="1006"/>
                  </a:lnTo>
                  <a:lnTo>
                    <a:pt x="62" y="1007"/>
                  </a:lnTo>
                  <a:lnTo>
                    <a:pt x="65" y="1009"/>
                  </a:lnTo>
                  <a:lnTo>
                    <a:pt x="73" y="1017"/>
                  </a:lnTo>
                  <a:lnTo>
                    <a:pt x="82" y="1028"/>
                  </a:lnTo>
                  <a:lnTo>
                    <a:pt x="92" y="1042"/>
                  </a:lnTo>
                  <a:lnTo>
                    <a:pt x="103" y="1059"/>
                  </a:lnTo>
                  <a:lnTo>
                    <a:pt x="115" y="1078"/>
                  </a:lnTo>
                  <a:lnTo>
                    <a:pt x="128" y="1099"/>
                  </a:lnTo>
                  <a:lnTo>
                    <a:pt x="138" y="1120"/>
                  </a:lnTo>
                  <a:lnTo>
                    <a:pt x="149" y="1141"/>
                  </a:lnTo>
                  <a:lnTo>
                    <a:pt x="158" y="1159"/>
                  </a:lnTo>
                  <a:lnTo>
                    <a:pt x="165" y="1176"/>
                  </a:lnTo>
                  <a:lnTo>
                    <a:pt x="170" y="1190"/>
                  </a:lnTo>
                  <a:lnTo>
                    <a:pt x="175" y="1202"/>
                  </a:lnTo>
                  <a:lnTo>
                    <a:pt x="175" y="1206"/>
                  </a:lnTo>
                  <a:lnTo>
                    <a:pt x="176" y="1210"/>
                  </a:lnTo>
                  <a:lnTo>
                    <a:pt x="175" y="1213"/>
                  </a:lnTo>
                  <a:lnTo>
                    <a:pt x="174" y="1214"/>
                  </a:lnTo>
                  <a:close/>
                  <a:moveTo>
                    <a:pt x="338" y="1499"/>
                  </a:moveTo>
                  <a:lnTo>
                    <a:pt x="337" y="1500"/>
                  </a:lnTo>
                  <a:lnTo>
                    <a:pt x="334" y="1500"/>
                  </a:lnTo>
                  <a:lnTo>
                    <a:pt x="331" y="1498"/>
                  </a:lnTo>
                  <a:lnTo>
                    <a:pt x="328" y="1496"/>
                  </a:lnTo>
                  <a:lnTo>
                    <a:pt x="320" y="1488"/>
                  </a:lnTo>
                  <a:lnTo>
                    <a:pt x="311" y="1476"/>
                  </a:lnTo>
                  <a:lnTo>
                    <a:pt x="300" y="1462"/>
                  </a:lnTo>
                  <a:lnTo>
                    <a:pt x="288" y="1444"/>
                  </a:lnTo>
                  <a:lnTo>
                    <a:pt x="274" y="1424"/>
                  </a:lnTo>
                  <a:lnTo>
                    <a:pt x="262" y="1403"/>
                  </a:lnTo>
                  <a:lnTo>
                    <a:pt x="249" y="1381"/>
                  </a:lnTo>
                  <a:lnTo>
                    <a:pt x="238" y="1359"/>
                  </a:lnTo>
                  <a:lnTo>
                    <a:pt x="228" y="1339"/>
                  </a:lnTo>
                  <a:lnTo>
                    <a:pt x="221" y="1321"/>
                  </a:lnTo>
                  <a:lnTo>
                    <a:pt x="215" y="1306"/>
                  </a:lnTo>
                  <a:lnTo>
                    <a:pt x="212" y="1294"/>
                  </a:lnTo>
                  <a:lnTo>
                    <a:pt x="211" y="1290"/>
                  </a:lnTo>
                  <a:lnTo>
                    <a:pt x="211" y="1285"/>
                  </a:lnTo>
                  <a:lnTo>
                    <a:pt x="211" y="1283"/>
                  </a:lnTo>
                  <a:lnTo>
                    <a:pt x="212" y="1281"/>
                  </a:lnTo>
                  <a:lnTo>
                    <a:pt x="214" y="1281"/>
                  </a:lnTo>
                  <a:lnTo>
                    <a:pt x="216" y="1281"/>
                  </a:lnTo>
                  <a:lnTo>
                    <a:pt x="218" y="1282"/>
                  </a:lnTo>
                  <a:lnTo>
                    <a:pt x="222" y="1285"/>
                  </a:lnTo>
                  <a:lnTo>
                    <a:pt x="231" y="1293"/>
                  </a:lnTo>
                  <a:lnTo>
                    <a:pt x="239" y="1305"/>
                  </a:lnTo>
                  <a:lnTo>
                    <a:pt x="250" y="1319"/>
                  </a:lnTo>
                  <a:lnTo>
                    <a:pt x="262" y="1337"/>
                  </a:lnTo>
                  <a:lnTo>
                    <a:pt x="275" y="1356"/>
                  </a:lnTo>
                  <a:lnTo>
                    <a:pt x="289" y="1378"/>
                  </a:lnTo>
                  <a:lnTo>
                    <a:pt x="301" y="1400"/>
                  </a:lnTo>
                  <a:lnTo>
                    <a:pt x="312" y="1422"/>
                  </a:lnTo>
                  <a:lnTo>
                    <a:pt x="321" y="1441"/>
                  </a:lnTo>
                  <a:lnTo>
                    <a:pt x="329" y="1458"/>
                  </a:lnTo>
                  <a:lnTo>
                    <a:pt x="335" y="1474"/>
                  </a:lnTo>
                  <a:lnTo>
                    <a:pt x="338" y="1486"/>
                  </a:lnTo>
                  <a:lnTo>
                    <a:pt x="339" y="1491"/>
                  </a:lnTo>
                  <a:lnTo>
                    <a:pt x="339" y="1495"/>
                  </a:lnTo>
                  <a:lnTo>
                    <a:pt x="339" y="1498"/>
                  </a:lnTo>
                  <a:lnTo>
                    <a:pt x="338" y="1499"/>
                  </a:lnTo>
                  <a:close/>
                  <a:moveTo>
                    <a:pt x="513" y="1797"/>
                  </a:moveTo>
                  <a:lnTo>
                    <a:pt x="511" y="1798"/>
                  </a:lnTo>
                  <a:lnTo>
                    <a:pt x="509" y="1797"/>
                  </a:lnTo>
                  <a:lnTo>
                    <a:pt x="506" y="1796"/>
                  </a:lnTo>
                  <a:lnTo>
                    <a:pt x="502" y="1793"/>
                  </a:lnTo>
                  <a:lnTo>
                    <a:pt x="494" y="1785"/>
                  </a:lnTo>
                  <a:lnTo>
                    <a:pt x="484" y="1773"/>
                  </a:lnTo>
                  <a:lnTo>
                    <a:pt x="473" y="1758"/>
                  </a:lnTo>
                  <a:lnTo>
                    <a:pt x="460" y="1739"/>
                  </a:lnTo>
                  <a:lnTo>
                    <a:pt x="446" y="1718"/>
                  </a:lnTo>
                  <a:lnTo>
                    <a:pt x="432" y="1696"/>
                  </a:lnTo>
                  <a:lnTo>
                    <a:pt x="419" y="1673"/>
                  </a:lnTo>
                  <a:lnTo>
                    <a:pt x="407" y="1650"/>
                  </a:lnTo>
                  <a:lnTo>
                    <a:pt x="397" y="1631"/>
                  </a:lnTo>
                  <a:lnTo>
                    <a:pt x="388" y="1612"/>
                  </a:lnTo>
                  <a:lnTo>
                    <a:pt x="383" y="1595"/>
                  </a:lnTo>
                  <a:lnTo>
                    <a:pt x="378" y="1583"/>
                  </a:lnTo>
                  <a:lnTo>
                    <a:pt x="377" y="1578"/>
                  </a:lnTo>
                  <a:lnTo>
                    <a:pt x="377" y="1575"/>
                  </a:lnTo>
                  <a:lnTo>
                    <a:pt x="377" y="1571"/>
                  </a:lnTo>
                  <a:lnTo>
                    <a:pt x="378" y="1569"/>
                  </a:lnTo>
                  <a:lnTo>
                    <a:pt x="381" y="1569"/>
                  </a:lnTo>
                  <a:lnTo>
                    <a:pt x="383" y="1569"/>
                  </a:lnTo>
                  <a:lnTo>
                    <a:pt x="386" y="1570"/>
                  </a:lnTo>
                  <a:lnTo>
                    <a:pt x="389" y="1574"/>
                  </a:lnTo>
                  <a:lnTo>
                    <a:pt x="398" y="1582"/>
                  </a:lnTo>
                  <a:lnTo>
                    <a:pt x="408" y="1593"/>
                  </a:lnTo>
                  <a:lnTo>
                    <a:pt x="420" y="1609"/>
                  </a:lnTo>
                  <a:lnTo>
                    <a:pt x="432" y="1627"/>
                  </a:lnTo>
                  <a:lnTo>
                    <a:pt x="445" y="1648"/>
                  </a:lnTo>
                  <a:lnTo>
                    <a:pt x="460" y="1671"/>
                  </a:lnTo>
                  <a:lnTo>
                    <a:pt x="473" y="1694"/>
                  </a:lnTo>
                  <a:lnTo>
                    <a:pt x="485" y="1716"/>
                  </a:lnTo>
                  <a:lnTo>
                    <a:pt x="495" y="1737"/>
                  </a:lnTo>
                  <a:lnTo>
                    <a:pt x="503" y="1754"/>
                  </a:lnTo>
                  <a:lnTo>
                    <a:pt x="509" y="1771"/>
                  </a:lnTo>
                  <a:lnTo>
                    <a:pt x="513" y="1783"/>
                  </a:lnTo>
                  <a:lnTo>
                    <a:pt x="514" y="1788"/>
                  </a:lnTo>
                  <a:lnTo>
                    <a:pt x="514" y="1793"/>
                  </a:lnTo>
                  <a:lnTo>
                    <a:pt x="514" y="1795"/>
                  </a:lnTo>
                  <a:lnTo>
                    <a:pt x="513" y="1797"/>
                  </a:lnTo>
                  <a:close/>
                  <a:moveTo>
                    <a:pt x="115" y="924"/>
                  </a:moveTo>
                  <a:lnTo>
                    <a:pt x="114" y="924"/>
                  </a:lnTo>
                  <a:lnTo>
                    <a:pt x="112" y="924"/>
                  </a:lnTo>
                  <a:lnTo>
                    <a:pt x="110" y="922"/>
                  </a:lnTo>
                  <a:lnTo>
                    <a:pt x="107" y="920"/>
                  </a:lnTo>
                  <a:lnTo>
                    <a:pt x="100" y="914"/>
                  </a:lnTo>
                  <a:lnTo>
                    <a:pt x="91" y="903"/>
                  </a:lnTo>
                  <a:lnTo>
                    <a:pt x="83" y="891"/>
                  </a:lnTo>
                  <a:lnTo>
                    <a:pt x="73" y="875"/>
                  </a:lnTo>
                  <a:lnTo>
                    <a:pt x="62" y="858"/>
                  </a:lnTo>
                  <a:lnTo>
                    <a:pt x="51" y="839"/>
                  </a:lnTo>
                  <a:lnTo>
                    <a:pt x="40" y="819"/>
                  </a:lnTo>
                  <a:lnTo>
                    <a:pt x="31" y="801"/>
                  </a:lnTo>
                  <a:lnTo>
                    <a:pt x="23" y="783"/>
                  </a:lnTo>
                  <a:lnTo>
                    <a:pt x="17" y="768"/>
                  </a:lnTo>
                  <a:lnTo>
                    <a:pt x="12" y="755"/>
                  </a:lnTo>
                  <a:lnTo>
                    <a:pt x="9" y="744"/>
                  </a:lnTo>
                  <a:lnTo>
                    <a:pt x="8" y="739"/>
                  </a:lnTo>
                  <a:lnTo>
                    <a:pt x="8" y="736"/>
                  </a:lnTo>
                  <a:lnTo>
                    <a:pt x="8" y="734"/>
                  </a:lnTo>
                  <a:lnTo>
                    <a:pt x="9" y="733"/>
                  </a:lnTo>
                  <a:lnTo>
                    <a:pt x="11" y="732"/>
                  </a:lnTo>
                  <a:lnTo>
                    <a:pt x="12" y="732"/>
                  </a:lnTo>
                  <a:lnTo>
                    <a:pt x="16" y="734"/>
                  </a:lnTo>
                  <a:lnTo>
                    <a:pt x="18" y="736"/>
                  </a:lnTo>
                  <a:lnTo>
                    <a:pt x="26" y="743"/>
                  </a:lnTo>
                  <a:lnTo>
                    <a:pt x="33" y="753"/>
                  </a:lnTo>
                  <a:lnTo>
                    <a:pt x="43" y="766"/>
                  </a:lnTo>
                  <a:lnTo>
                    <a:pt x="53" y="781"/>
                  </a:lnTo>
                  <a:lnTo>
                    <a:pt x="64" y="799"/>
                  </a:lnTo>
                  <a:lnTo>
                    <a:pt x="75" y="817"/>
                  </a:lnTo>
                  <a:lnTo>
                    <a:pt x="85" y="837"/>
                  </a:lnTo>
                  <a:lnTo>
                    <a:pt x="94" y="856"/>
                  </a:lnTo>
                  <a:lnTo>
                    <a:pt x="102" y="872"/>
                  </a:lnTo>
                  <a:lnTo>
                    <a:pt x="108" y="887"/>
                  </a:lnTo>
                  <a:lnTo>
                    <a:pt x="113" y="902"/>
                  </a:lnTo>
                  <a:lnTo>
                    <a:pt x="115" y="911"/>
                  </a:lnTo>
                  <a:lnTo>
                    <a:pt x="117" y="919"/>
                  </a:lnTo>
                  <a:lnTo>
                    <a:pt x="115" y="924"/>
                  </a:lnTo>
                  <a:close/>
                  <a:moveTo>
                    <a:pt x="263" y="1184"/>
                  </a:moveTo>
                  <a:lnTo>
                    <a:pt x="262" y="1185"/>
                  </a:lnTo>
                  <a:lnTo>
                    <a:pt x="260" y="1185"/>
                  </a:lnTo>
                  <a:lnTo>
                    <a:pt x="257" y="1183"/>
                  </a:lnTo>
                  <a:lnTo>
                    <a:pt x="254" y="1181"/>
                  </a:lnTo>
                  <a:lnTo>
                    <a:pt x="247" y="1175"/>
                  </a:lnTo>
                  <a:lnTo>
                    <a:pt x="238" y="1164"/>
                  </a:lnTo>
                  <a:lnTo>
                    <a:pt x="228" y="1150"/>
                  </a:lnTo>
                  <a:lnTo>
                    <a:pt x="217" y="1134"/>
                  </a:lnTo>
                  <a:lnTo>
                    <a:pt x="206" y="1116"/>
                  </a:lnTo>
                  <a:lnTo>
                    <a:pt x="194" y="1097"/>
                  </a:lnTo>
                  <a:lnTo>
                    <a:pt x="183" y="1076"/>
                  </a:lnTo>
                  <a:lnTo>
                    <a:pt x="172" y="1056"/>
                  </a:lnTo>
                  <a:lnTo>
                    <a:pt x="165" y="1039"/>
                  </a:lnTo>
                  <a:lnTo>
                    <a:pt x="157" y="1022"/>
                  </a:lnTo>
                  <a:lnTo>
                    <a:pt x="153" y="1008"/>
                  </a:lnTo>
                  <a:lnTo>
                    <a:pt x="149" y="997"/>
                  </a:lnTo>
                  <a:lnTo>
                    <a:pt x="148" y="993"/>
                  </a:lnTo>
                  <a:lnTo>
                    <a:pt x="148" y="989"/>
                  </a:lnTo>
                  <a:lnTo>
                    <a:pt x="149" y="986"/>
                  </a:lnTo>
                  <a:lnTo>
                    <a:pt x="149" y="985"/>
                  </a:lnTo>
                  <a:lnTo>
                    <a:pt x="152" y="984"/>
                  </a:lnTo>
                  <a:lnTo>
                    <a:pt x="154" y="984"/>
                  </a:lnTo>
                  <a:lnTo>
                    <a:pt x="156" y="986"/>
                  </a:lnTo>
                  <a:lnTo>
                    <a:pt x="159" y="988"/>
                  </a:lnTo>
                  <a:lnTo>
                    <a:pt x="167" y="995"/>
                  </a:lnTo>
                  <a:lnTo>
                    <a:pt x="176" y="1006"/>
                  </a:lnTo>
                  <a:lnTo>
                    <a:pt x="186" y="1019"/>
                  </a:lnTo>
                  <a:lnTo>
                    <a:pt x="195" y="1035"/>
                  </a:lnTo>
                  <a:lnTo>
                    <a:pt x="208" y="1054"/>
                  </a:lnTo>
                  <a:lnTo>
                    <a:pt x="220" y="1074"/>
                  </a:lnTo>
                  <a:lnTo>
                    <a:pt x="231" y="1093"/>
                  </a:lnTo>
                  <a:lnTo>
                    <a:pt x="240" y="1113"/>
                  </a:lnTo>
                  <a:lnTo>
                    <a:pt x="248" y="1132"/>
                  </a:lnTo>
                  <a:lnTo>
                    <a:pt x="256" y="1147"/>
                  </a:lnTo>
                  <a:lnTo>
                    <a:pt x="260" y="1161"/>
                  </a:lnTo>
                  <a:lnTo>
                    <a:pt x="263" y="1172"/>
                  </a:lnTo>
                  <a:lnTo>
                    <a:pt x="265" y="1177"/>
                  </a:lnTo>
                  <a:lnTo>
                    <a:pt x="265" y="1180"/>
                  </a:lnTo>
                  <a:lnTo>
                    <a:pt x="265" y="1183"/>
                  </a:lnTo>
                  <a:lnTo>
                    <a:pt x="263" y="1184"/>
                  </a:lnTo>
                  <a:close/>
                  <a:moveTo>
                    <a:pt x="421" y="1458"/>
                  </a:moveTo>
                  <a:lnTo>
                    <a:pt x="419" y="1460"/>
                  </a:lnTo>
                  <a:lnTo>
                    <a:pt x="417" y="1458"/>
                  </a:lnTo>
                  <a:lnTo>
                    <a:pt x="415" y="1457"/>
                  </a:lnTo>
                  <a:lnTo>
                    <a:pt x="411" y="1455"/>
                  </a:lnTo>
                  <a:lnTo>
                    <a:pt x="404" y="1447"/>
                  </a:lnTo>
                  <a:lnTo>
                    <a:pt x="394" y="1436"/>
                  </a:lnTo>
                  <a:lnTo>
                    <a:pt x="383" y="1422"/>
                  </a:lnTo>
                  <a:lnTo>
                    <a:pt x="372" y="1406"/>
                  </a:lnTo>
                  <a:lnTo>
                    <a:pt x="360" y="1387"/>
                  </a:lnTo>
                  <a:lnTo>
                    <a:pt x="348" y="1366"/>
                  </a:lnTo>
                  <a:lnTo>
                    <a:pt x="336" y="1344"/>
                  </a:lnTo>
                  <a:lnTo>
                    <a:pt x="325" y="1325"/>
                  </a:lnTo>
                  <a:lnTo>
                    <a:pt x="316" y="1305"/>
                  </a:lnTo>
                  <a:lnTo>
                    <a:pt x="308" y="1289"/>
                  </a:lnTo>
                  <a:lnTo>
                    <a:pt x="303" y="1274"/>
                  </a:lnTo>
                  <a:lnTo>
                    <a:pt x="300" y="1262"/>
                  </a:lnTo>
                  <a:lnTo>
                    <a:pt x="298" y="1258"/>
                  </a:lnTo>
                  <a:lnTo>
                    <a:pt x="298" y="1253"/>
                  </a:lnTo>
                  <a:lnTo>
                    <a:pt x="298" y="1251"/>
                  </a:lnTo>
                  <a:lnTo>
                    <a:pt x="300" y="1249"/>
                  </a:lnTo>
                  <a:lnTo>
                    <a:pt x="302" y="1248"/>
                  </a:lnTo>
                  <a:lnTo>
                    <a:pt x="304" y="1249"/>
                  </a:lnTo>
                  <a:lnTo>
                    <a:pt x="306" y="1250"/>
                  </a:lnTo>
                  <a:lnTo>
                    <a:pt x="309" y="1252"/>
                  </a:lnTo>
                  <a:lnTo>
                    <a:pt x="318" y="1260"/>
                  </a:lnTo>
                  <a:lnTo>
                    <a:pt x="327" y="1271"/>
                  </a:lnTo>
                  <a:lnTo>
                    <a:pt x="338" y="1285"/>
                  </a:lnTo>
                  <a:lnTo>
                    <a:pt x="349" y="1302"/>
                  </a:lnTo>
                  <a:lnTo>
                    <a:pt x="361" y="1321"/>
                  </a:lnTo>
                  <a:lnTo>
                    <a:pt x="373" y="1342"/>
                  </a:lnTo>
                  <a:lnTo>
                    <a:pt x="385" y="1363"/>
                  </a:lnTo>
                  <a:lnTo>
                    <a:pt x="396" y="1384"/>
                  </a:lnTo>
                  <a:lnTo>
                    <a:pt x="405" y="1403"/>
                  </a:lnTo>
                  <a:lnTo>
                    <a:pt x="412" y="1419"/>
                  </a:lnTo>
                  <a:lnTo>
                    <a:pt x="418" y="1434"/>
                  </a:lnTo>
                  <a:lnTo>
                    <a:pt x="421" y="1445"/>
                  </a:lnTo>
                  <a:lnTo>
                    <a:pt x="422" y="1451"/>
                  </a:lnTo>
                  <a:lnTo>
                    <a:pt x="422" y="1454"/>
                  </a:lnTo>
                  <a:lnTo>
                    <a:pt x="422" y="1456"/>
                  </a:lnTo>
                  <a:lnTo>
                    <a:pt x="421" y="1458"/>
                  </a:lnTo>
                  <a:close/>
                  <a:moveTo>
                    <a:pt x="589" y="1744"/>
                  </a:moveTo>
                  <a:lnTo>
                    <a:pt x="587" y="1744"/>
                  </a:lnTo>
                  <a:lnTo>
                    <a:pt x="584" y="1744"/>
                  </a:lnTo>
                  <a:lnTo>
                    <a:pt x="582" y="1743"/>
                  </a:lnTo>
                  <a:lnTo>
                    <a:pt x="578" y="1740"/>
                  </a:lnTo>
                  <a:lnTo>
                    <a:pt x="570" y="1732"/>
                  </a:lnTo>
                  <a:lnTo>
                    <a:pt x="560" y="1721"/>
                  </a:lnTo>
                  <a:lnTo>
                    <a:pt x="548" y="1706"/>
                  </a:lnTo>
                  <a:lnTo>
                    <a:pt x="536" y="1690"/>
                  </a:lnTo>
                  <a:lnTo>
                    <a:pt x="524" y="1669"/>
                  </a:lnTo>
                  <a:lnTo>
                    <a:pt x="510" y="1648"/>
                  </a:lnTo>
                  <a:lnTo>
                    <a:pt x="498" y="1625"/>
                  </a:lnTo>
                  <a:lnTo>
                    <a:pt x="487" y="1604"/>
                  </a:lnTo>
                  <a:lnTo>
                    <a:pt x="477" y="1584"/>
                  </a:lnTo>
                  <a:lnTo>
                    <a:pt x="469" y="1567"/>
                  </a:lnTo>
                  <a:lnTo>
                    <a:pt x="463" y="1552"/>
                  </a:lnTo>
                  <a:lnTo>
                    <a:pt x="460" y="1538"/>
                  </a:lnTo>
                  <a:lnTo>
                    <a:pt x="458" y="1534"/>
                  </a:lnTo>
                  <a:lnTo>
                    <a:pt x="458" y="1530"/>
                  </a:lnTo>
                  <a:lnTo>
                    <a:pt x="458" y="1527"/>
                  </a:lnTo>
                  <a:lnTo>
                    <a:pt x="460" y="1525"/>
                  </a:lnTo>
                  <a:lnTo>
                    <a:pt x="462" y="1524"/>
                  </a:lnTo>
                  <a:lnTo>
                    <a:pt x="464" y="1525"/>
                  </a:lnTo>
                  <a:lnTo>
                    <a:pt x="467" y="1526"/>
                  </a:lnTo>
                  <a:lnTo>
                    <a:pt x="471" y="1529"/>
                  </a:lnTo>
                  <a:lnTo>
                    <a:pt x="478" y="1537"/>
                  </a:lnTo>
                  <a:lnTo>
                    <a:pt x="488" y="1548"/>
                  </a:lnTo>
                  <a:lnTo>
                    <a:pt x="500" y="1564"/>
                  </a:lnTo>
                  <a:lnTo>
                    <a:pt x="512" y="1581"/>
                  </a:lnTo>
                  <a:lnTo>
                    <a:pt x="525" y="1601"/>
                  </a:lnTo>
                  <a:lnTo>
                    <a:pt x="538" y="1623"/>
                  </a:lnTo>
                  <a:lnTo>
                    <a:pt x="550" y="1645"/>
                  </a:lnTo>
                  <a:lnTo>
                    <a:pt x="563" y="1666"/>
                  </a:lnTo>
                  <a:lnTo>
                    <a:pt x="571" y="1685"/>
                  </a:lnTo>
                  <a:lnTo>
                    <a:pt x="580" y="1703"/>
                  </a:lnTo>
                  <a:lnTo>
                    <a:pt x="586" y="1718"/>
                  </a:lnTo>
                  <a:lnTo>
                    <a:pt x="589" y="1730"/>
                  </a:lnTo>
                  <a:lnTo>
                    <a:pt x="590" y="1736"/>
                  </a:lnTo>
                  <a:lnTo>
                    <a:pt x="590" y="1739"/>
                  </a:lnTo>
                  <a:lnTo>
                    <a:pt x="590" y="1742"/>
                  </a:lnTo>
                  <a:lnTo>
                    <a:pt x="589" y="1744"/>
                  </a:lnTo>
                  <a:close/>
                  <a:moveTo>
                    <a:pt x="221" y="913"/>
                  </a:moveTo>
                  <a:lnTo>
                    <a:pt x="220" y="914"/>
                  </a:lnTo>
                  <a:lnTo>
                    <a:pt x="217" y="914"/>
                  </a:lnTo>
                  <a:lnTo>
                    <a:pt x="215" y="911"/>
                  </a:lnTo>
                  <a:lnTo>
                    <a:pt x="213" y="910"/>
                  </a:lnTo>
                  <a:lnTo>
                    <a:pt x="206" y="904"/>
                  </a:lnTo>
                  <a:lnTo>
                    <a:pt x="198" y="894"/>
                  </a:lnTo>
                  <a:lnTo>
                    <a:pt x="189" y="882"/>
                  </a:lnTo>
                  <a:lnTo>
                    <a:pt x="179" y="867"/>
                  </a:lnTo>
                  <a:lnTo>
                    <a:pt x="169" y="850"/>
                  </a:lnTo>
                  <a:lnTo>
                    <a:pt x="158" y="831"/>
                  </a:lnTo>
                  <a:lnTo>
                    <a:pt x="148" y="813"/>
                  </a:lnTo>
                  <a:lnTo>
                    <a:pt x="140" y="795"/>
                  </a:lnTo>
                  <a:lnTo>
                    <a:pt x="132" y="779"/>
                  </a:lnTo>
                  <a:lnTo>
                    <a:pt x="125" y="763"/>
                  </a:lnTo>
                  <a:lnTo>
                    <a:pt x="121" y="750"/>
                  </a:lnTo>
                  <a:lnTo>
                    <a:pt x="119" y="740"/>
                  </a:lnTo>
                  <a:lnTo>
                    <a:pt x="118" y="736"/>
                  </a:lnTo>
                  <a:lnTo>
                    <a:pt x="118" y="733"/>
                  </a:lnTo>
                  <a:lnTo>
                    <a:pt x="118" y="731"/>
                  </a:lnTo>
                  <a:lnTo>
                    <a:pt x="119" y="730"/>
                  </a:lnTo>
                  <a:lnTo>
                    <a:pt x="120" y="728"/>
                  </a:lnTo>
                  <a:lnTo>
                    <a:pt x="122" y="728"/>
                  </a:lnTo>
                  <a:lnTo>
                    <a:pt x="124" y="731"/>
                  </a:lnTo>
                  <a:lnTo>
                    <a:pt x="128" y="732"/>
                  </a:lnTo>
                  <a:lnTo>
                    <a:pt x="134" y="739"/>
                  </a:lnTo>
                  <a:lnTo>
                    <a:pt x="142" y="748"/>
                  </a:lnTo>
                  <a:lnTo>
                    <a:pt x="151" y="761"/>
                  </a:lnTo>
                  <a:lnTo>
                    <a:pt x="160" y="776"/>
                  </a:lnTo>
                  <a:lnTo>
                    <a:pt x="171" y="792"/>
                  </a:lnTo>
                  <a:lnTo>
                    <a:pt x="181" y="811"/>
                  </a:lnTo>
                  <a:lnTo>
                    <a:pt x="191" y="829"/>
                  </a:lnTo>
                  <a:lnTo>
                    <a:pt x="201" y="847"/>
                  </a:lnTo>
                  <a:lnTo>
                    <a:pt x="209" y="864"/>
                  </a:lnTo>
                  <a:lnTo>
                    <a:pt x="214" y="879"/>
                  </a:lnTo>
                  <a:lnTo>
                    <a:pt x="218" y="892"/>
                  </a:lnTo>
                  <a:lnTo>
                    <a:pt x="222" y="902"/>
                  </a:lnTo>
                  <a:lnTo>
                    <a:pt x="222" y="906"/>
                  </a:lnTo>
                  <a:lnTo>
                    <a:pt x="223" y="909"/>
                  </a:lnTo>
                  <a:lnTo>
                    <a:pt x="222" y="911"/>
                  </a:lnTo>
                  <a:lnTo>
                    <a:pt x="221" y="913"/>
                  </a:lnTo>
                  <a:close/>
                  <a:moveTo>
                    <a:pt x="363" y="1164"/>
                  </a:moveTo>
                  <a:lnTo>
                    <a:pt x="361" y="1165"/>
                  </a:lnTo>
                  <a:lnTo>
                    <a:pt x="360" y="1164"/>
                  </a:lnTo>
                  <a:lnTo>
                    <a:pt x="357" y="1162"/>
                  </a:lnTo>
                  <a:lnTo>
                    <a:pt x="354" y="1160"/>
                  </a:lnTo>
                  <a:lnTo>
                    <a:pt x="347" y="1154"/>
                  </a:lnTo>
                  <a:lnTo>
                    <a:pt x="338" y="1144"/>
                  </a:lnTo>
                  <a:lnTo>
                    <a:pt x="328" y="1131"/>
                  </a:lnTo>
                  <a:lnTo>
                    <a:pt x="318" y="1116"/>
                  </a:lnTo>
                  <a:lnTo>
                    <a:pt x="307" y="1099"/>
                  </a:lnTo>
                  <a:lnTo>
                    <a:pt x="296" y="1079"/>
                  </a:lnTo>
                  <a:lnTo>
                    <a:pt x="285" y="1059"/>
                  </a:lnTo>
                  <a:lnTo>
                    <a:pt x="275" y="1041"/>
                  </a:lnTo>
                  <a:lnTo>
                    <a:pt x="268" y="1023"/>
                  </a:lnTo>
                  <a:lnTo>
                    <a:pt x="261" y="1008"/>
                  </a:lnTo>
                  <a:lnTo>
                    <a:pt x="257" y="995"/>
                  </a:lnTo>
                  <a:lnTo>
                    <a:pt x="254" y="984"/>
                  </a:lnTo>
                  <a:lnTo>
                    <a:pt x="252" y="979"/>
                  </a:lnTo>
                  <a:lnTo>
                    <a:pt x="252" y="976"/>
                  </a:lnTo>
                  <a:lnTo>
                    <a:pt x="254" y="974"/>
                  </a:lnTo>
                  <a:lnTo>
                    <a:pt x="255" y="972"/>
                  </a:lnTo>
                  <a:lnTo>
                    <a:pt x="256" y="972"/>
                  </a:lnTo>
                  <a:lnTo>
                    <a:pt x="258" y="972"/>
                  </a:lnTo>
                  <a:lnTo>
                    <a:pt x="260" y="973"/>
                  </a:lnTo>
                  <a:lnTo>
                    <a:pt x="263" y="975"/>
                  </a:lnTo>
                  <a:lnTo>
                    <a:pt x="270" y="982"/>
                  </a:lnTo>
                  <a:lnTo>
                    <a:pt x="279" y="993"/>
                  </a:lnTo>
                  <a:lnTo>
                    <a:pt x="289" y="1005"/>
                  </a:lnTo>
                  <a:lnTo>
                    <a:pt x="298" y="1020"/>
                  </a:lnTo>
                  <a:lnTo>
                    <a:pt x="309" y="1038"/>
                  </a:lnTo>
                  <a:lnTo>
                    <a:pt x="321" y="1056"/>
                  </a:lnTo>
                  <a:lnTo>
                    <a:pt x="331" y="1076"/>
                  </a:lnTo>
                  <a:lnTo>
                    <a:pt x="341" y="1095"/>
                  </a:lnTo>
                  <a:lnTo>
                    <a:pt x="349" y="1112"/>
                  </a:lnTo>
                  <a:lnTo>
                    <a:pt x="355" y="1127"/>
                  </a:lnTo>
                  <a:lnTo>
                    <a:pt x="361" y="1141"/>
                  </a:lnTo>
                  <a:lnTo>
                    <a:pt x="363" y="1152"/>
                  </a:lnTo>
                  <a:lnTo>
                    <a:pt x="364" y="1156"/>
                  </a:lnTo>
                  <a:lnTo>
                    <a:pt x="364" y="1159"/>
                  </a:lnTo>
                  <a:lnTo>
                    <a:pt x="364" y="1161"/>
                  </a:lnTo>
                  <a:lnTo>
                    <a:pt x="363" y="1164"/>
                  </a:lnTo>
                  <a:close/>
                  <a:moveTo>
                    <a:pt x="514" y="1426"/>
                  </a:moveTo>
                  <a:lnTo>
                    <a:pt x="512" y="1427"/>
                  </a:lnTo>
                  <a:lnTo>
                    <a:pt x="510" y="1427"/>
                  </a:lnTo>
                  <a:lnTo>
                    <a:pt x="508" y="1426"/>
                  </a:lnTo>
                  <a:lnTo>
                    <a:pt x="504" y="1422"/>
                  </a:lnTo>
                  <a:lnTo>
                    <a:pt x="497" y="1416"/>
                  </a:lnTo>
                  <a:lnTo>
                    <a:pt x="488" y="1405"/>
                  </a:lnTo>
                  <a:lnTo>
                    <a:pt x="478" y="1392"/>
                  </a:lnTo>
                  <a:lnTo>
                    <a:pt x="467" y="1375"/>
                  </a:lnTo>
                  <a:lnTo>
                    <a:pt x="455" y="1358"/>
                  </a:lnTo>
                  <a:lnTo>
                    <a:pt x="443" y="1338"/>
                  </a:lnTo>
                  <a:lnTo>
                    <a:pt x="431" y="1317"/>
                  </a:lnTo>
                  <a:lnTo>
                    <a:pt x="421" y="1297"/>
                  </a:lnTo>
                  <a:lnTo>
                    <a:pt x="412" y="1279"/>
                  </a:lnTo>
                  <a:lnTo>
                    <a:pt x="406" y="1263"/>
                  </a:lnTo>
                  <a:lnTo>
                    <a:pt x="400" y="1249"/>
                  </a:lnTo>
                  <a:lnTo>
                    <a:pt x="397" y="1237"/>
                  </a:lnTo>
                  <a:lnTo>
                    <a:pt x="397" y="1233"/>
                  </a:lnTo>
                  <a:lnTo>
                    <a:pt x="396" y="1229"/>
                  </a:lnTo>
                  <a:lnTo>
                    <a:pt x="397" y="1227"/>
                  </a:lnTo>
                  <a:lnTo>
                    <a:pt x="398" y="1225"/>
                  </a:lnTo>
                  <a:lnTo>
                    <a:pt x="399" y="1224"/>
                  </a:lnTo>
                  <a:lnTo>
                    <a:pt x="401" y="1225"/>
                  </a:lnTo>
                  <a:lnTo>
                    <a:pt x="405" y="1226"/>
                  </a:lnTo>
                  <a:lnTo>
                    <a:pt x="408" y="1228"/>
                  </a:lnTo>
                  <a:lnTo>
                    <a:pt x="416" y="1236"/>
                  </a:lnTo>
                  <a:lnTo>
                    <a:pt x="424" y="1246"/>
                  </a:lnTo>
                  <a:lnTo>
                    <a:pt x="434" y="1259"/>
                  </a:lnTo>
                  <a:lnTo>
                    <a:pt x="445" y="1275"/>
                  </a:lnTo>
                  <a:lnTo>
                    <a:pt x="457" y="1294"/>
                  </a:lnTo>
                  <a:lnTo>
                    <a:pt x="469" y="1314"/>
                  </a:lnTo>
                  <a:lnTo>
                    <a:pt x="480" y="1335"/>
                  </a:lnTo>
                  <a:lnTo>
                    <a:pt x="490" y="1353"/>
                  </a:lnTo>
                  <a:lnTo>
                    <a:pt x="499" y="1372"/>
                  </a:lnTo>
                  <a:lnTo>
                    <a:pt x="507" y="1388"/>
                  </a:lnTo>
                  <a:lnTo>
                    <a:pt x="511" y="1403"/>
                  </a:lnTo>
                  <a:lnTo>
                    <a:pt x="514" y="1413"/>
                  </a:lnTo>
                  <a:lnTo>
                    <a:pt x="515" y="1418"/>
                  </a:lnTo>
                  <a:lnTo>
                    <a:pt x="515" y="1421"/>
                  </a:lnTo>
                  <a:lnTo>
                    <a:pt x="515" y="1424"/>
                  </a:lnTo>
                  <a:lnTo>
                    <a:pt x="514" y="1426"/>
                  </a:lnTo>
                  <a:close/>
                  <a:moveTo>
                    <a:pt x="675" y="1700"/>
                  </a:moveTo>
                  <a:lnTo>
                    <a:pt x="673" y="1701"/>
                  </a:lnTo>
                  <a:lnTo>
                    <a:pt x="671" y="1701"/>
                  </a:lnTo>
                  <a:lnTo>
                    <a:pt x="669" y="1700"/>
                  </a:lnTo>
                  <a:lnTo>
                    <a:pt x="666" y="1697"/>
                  </a:lnTo>
                  <a:lnTo>
                    <a:pt x="657" y="1690"/>
                  </a:lnTo>
                  <a:lnTo>
                    <a:pt x="647" y="1679"/>
                  </a:lnTo>
                  <a:lnTo>
                    <a:pt x="637" y="1664"/>
                  </a:lnTo>
                  <a:lnTo>
                    <a:pt x="625" y="1648"/>
                  </a:lnTo>
                  <a:lnTo>
                    <a:pt x="612" y="1628"/>
                  </a:lnTo>
                  <a:lnTo>
                    <a:pt x="600" y="1607"/>
                  </a:lnTo>
                  <a:lnTo>
                    <a:pt x="588" y="1587"/>
                  </a:lnTo>
                  <a:lnTo>
                    <a:pt x="577" y="1566"/>
                  </a:lnTo>
                  <a:lnTo>
                    <a:pt x="568" y="1547"/>
                  </a:lnTo>
                  <a:lnTo>
                    <a:pt x="560" y="1530"/>
                  </a:lnTo>
                  <a:lnTo>
                    <a:pt x="555" y="1515"/>
                  </a:lnTo>
                  <a:lnTo>
                    <a:pt x="552" y="1503"/>
                  </a:lnTo>
                  <a:lnTo>
                    <a:pt x="550" y="1499"/>
                  </a:lnTo>
                  <a:lnTo>
                    <a:pt x="550" y="1495"/>
                  </a:lnTo>
                  <a:lnTo>
                    <a:pt x="550" y="1492"/>
                  </a:lnTo>
                  <a:lnTo>
                    <a:pt x="552" y="1490"/>
                  </a:lnTo>
                  <a:lnTo>
                    <a:pt x="554" y="1489"/>
                  </a:lnTo>
                  <a:lnTo>
                    <a:pt x="556" y="1490"/>
                  </a:lnTo>
                  <a:lnTo>
                    <a:pt x="558" y="1491"/>
                  </a:lnTo>
                  <a:lnTo>
                    <a:pt x="561" y="1493"/>
                  </a:lnTo>
                  <a:lnTo>
                    <a:pt x="570" y="1501"/>
                  </a:lnTo>
                  <a:lnTo>
                    <a:pt x="579" y="1512"/>
                  </a:lnTo>
                  <a:lnTo>
                    <a:pt x="590" y="1526"/>
                  </a:lnTo>
                  <a:lnTo>
                    <a:pt x="602" y="1543"/>
                  </a:lnTo>
                  <a:lnTo>
                    <a:pt x="614" y="1561"/>
                  </a:lnTo>
                  <a:lnTo>
                    <a:pt x="627" y="1582"/>
                  </a:lnTo>
                  <a:lnTo>
                    <a:pt x="639" y="1604"/>
                  </a:lnTo>
                  <a:lnTo>
                    <a:pt x="650" y="1625"/>
                  </a:lnTo>
                  <a:lnTo>
                    <a:pt x="659" y="1644"/>
                  </a:lnTo>
                  <a:lnTo>
                    <a:pt x="667" y="1660"/>
                  </a:lnTo>
                  <a:lnTo>
                    <a:pt x="672" y="1675"/>
                  </a:lnTo>
                  <a:lnTo>
                    <a:pt x="675" y="1687"/>
                  </a:lnTo>
                  <a:lnTo>
                    <a:pt x="677" y="1692"/>
                  </a:lnTo>
                  <a:lnTo>
                    <a:pt x="677" y="1695"/>
                  </a:lnTo>
                  <a:lnTo>
                    <a:pt x="677" y="1698"/>
                  </a:lnTo>
                  <a:lnTo>
                    <a:pt x="675" y="1700"/>
                  </a:lnTo>
                  <a:close/>
                  <a:moveTo>
                    <a:pt x="209" y="680"/>
                  </a:moveTo>
                  <a:lnTo>
                    <a:pt x="208" y="680"/>
                  </a:lnTo>
                  <a:lnTo>
                    <a:pt x="205" y="680"/>
                  </a:lnTo>
                  <a:lnTo>
                    <a:pt x="203" y="679"/>
                  </a:lnTo>
                  <a:lnTo>
                    <a:pt x="200" y="677"/>
                  </a:lnTo>
                  <a:lnTo>
                    <a:pt x="194" y="671"/>
                  </a:lnTo>
                  <a:lnTo>
                    <a:pt x="187" y="663"/>
                  </a:lnTo>
                  <a:lnTo>
                    <a:pt x="179" y="652"/>
                  </a:lnTo>
                  <a:lnTo>
                    <a:pt x="169" y="637"/>
                  </a:lnTo>
                  <a:lnTo>
                    <a:pt x="160" y="623"/>
                  </a:lnTo>
                  <a:lnTo>
                    <a:pt x="151" y="607"/>
                  </a:lnTo>
                  <a:lnTo>
                    <a:pt x="142" y="589"/>
                  </a:lnTo>
                  <a:lnTo>
                    <a:pt x="134" y="573"/>
                  </a:lnTo>
                  <a:lnTo>
                    <a:pt x="128" y="557"/>
                  </a:lnTo>
                  <a:lnTo>
                    <a:pt x="121" y="543"/>
                  </a:lnTo>
                  <a:lnTo>
                    <a:pt x="118" y="532"/>
                  </a:lnTo>
                  <a:lnTo>
                    <a:pt x="115" y="522"/>
                  </a:lnTo>
                  <a:lnTo>
                    <a:pt x="114" y="516"/>
                  </a:lnTo>
                  <a:lnTo>
                    <a:pt x="115" y="511"/>
                  </a:lnTo>
                  <a:lnTo>
                    <a:pt x="118" y="511"/>
                  </a:lnTo>
                  <a:lnTo>
                    <a:pt x="119" y="511"/>
                  </a:lnTo>
                  <a:lnTo>
                    <a:pt x="121" y="512"/>
                  </a:lnTo>
                  <a:lnTo>
                    <a:pt x="124" y="515"/>
                  </a:lnTo>
                  <a:lnTo>
                    <a:pt x="130" y="520"/>
                  </a:lnTo>
                  <a:lnTo>
                    <a:pt x="137" y="529"/>
                  </a:lnTo>
                  <a:lnTo>
                    <a:pt x="145" y="541"/>
                  </a:lnTo>
                  <a:lnTo>
                    <a:pt x="155" y="554"/>
                  </a:lnTo>
                  <a:lnTo>
                    <a:pt x="164" y="569"/>
                  </a:lnTo>
                  <a:lnTo>
                    <a:pt x="174" y="586"/>
                  </a:lnTo>
                  <a:lnTo>
                    <a:pt x="182" y="602"/>
                  </a:lnTo>
                  <a:lnTo>
                    <a:pt x="190" y="619"/>
                  </a:lnTo>
                  <a:lnTo>
                    <a:pt x="197" y="634"/>
                  </a:lnTo>
                  <a:lnTo>
                    <a:pt x="203" y="648"/>
                  </a:lnTo>
                  <a:lnTo>
                    <a:pt x="206" y="659"/>
                  </a:lnTo>
                  <a:lnTo>
                    <a:pt x="209" y="669"/>
                  </a:lnTo>
                  <a:lnTo>
                    <a:pt x="210" y="676"/>
                  </a:lnTo>
                  <a:lnTo>
                    <a:pt x="209" y="680"/>
                  </a:lnTo>
                  <a:close/>
                  <a:moveTo>
                    <a:pt x="337" y="909"/>
                  </a:moveTo>
                  <a:lnTo>
                    <a:pt x="335" y="910"/>
                  </a:lnTo>
                  <a:lnTo>
                    <a:pt x="332" y="909"/>
                  </a:lnTo>
                  <a:lnTo>
                    <a:pt x="330" y="908"/>
                  </a:lnTo>
                  <a:lnTo>
                    <a:pt x="328" y="907"/>
                  </a:lnTo>
                  <a:lnTo>
                    <a:pt x="321" y="900"/>
                  </a:lnTo>
                  <a:lnTo>
                    <a:pt x="314" y="892"/>
                  </a:lnTo>
                  <a:lnTo>
                    <a:pt x="305" y="880"/>
                  </a:lnTo>
                  <a:lnTo>
                    <a:pt x="295" y="865"/>
                  </a:lnTo>
                  <a:lnTo>
                    <a:pt x="285" y="850"/>
                  </a:lnTo>
                  <a:lnTo>
                    <a:pt x="275" y="833"/>
                  </a:lnTo>
                  <a:lnTo>
                    <a:pt x="266" y="815"/>
                  </a:lnTo>
                  <a:lnTo>
                    <a:pt x="258" y="797"/>
                  </a:lnTo>
                  <a:lnTo>
                    <a:pt x="250" y="782"/>
                  </a:lnTo>
                  <a:lnTo>
                    <a:pt x="245" y="768"/>
                  </a:lnTo>
                  <a:lnTo>
                    <a:pt x="240" y="755"/>
                  </a:lnTo>
                  <a:lnTo>
                    <a:pt x="238" y="745"/>
                  </a:lnTo>
                  <a:lnTo>
                    <a:pt x="237" y="742"/>
                  </a:lnTo>
                  <a:lnTo>
                    <a:pt x="237" y="738"/>
                  </a:lnTo>
                  <a:lnTo>
                    <a:pt x="237" y="736"/>
                  </a:lnTo>
                  <a:lnTo>
                    <a:pt x="238" y="734"/>
                  </a:lnTo>
                  <a:lnTo>
                    <a:pt x="240" y="734"/>
                  </a:lnTo>
                  <a:lnTo>
                    <a:pt x="241" y="734"/>
                  </a:lnTo>
                  <a:lnTo>
                    <a:pt x="244" y="735"/>
                  </a:lnTo>
                  <a:lnTo>
                    <a:pt x="247" y="737"/>
                  </a:lnTo>
                  <a:lnTo>
                    <a:pt x="254" y="743"/>
                  </a:lnTo>
                  <a:lnTo>
                    <a:pt x="261" y="753"/>
                  </a:lnTo>
                  <a:lnTo>
                    <a:pt x="270" y="763"/>
                  </a:lnTo>
                  <a:lnTo>
                    <a:pt x="279" y="778"/>
                  </a:lnTo>
                  <a:lnTo>
                    <a:pt x="289" y="793"/>
                  </a:lnTo>
                  <a:lnTo>
                    <a:pt x="300" y="811"/>
                  </a:lnTo>
                  <a:lnTo>
                    <a:pt x="308" y="829"/>
                  </a:lnTo>
                  <a:lnTo>
                    <a:pt x="317" y="846"/>
                  </a:lnTo>
                  <a:lnTo>
                    <a:pt x="325" y="862"/>
                  </a:lnTo>
                  <a:lnTo>
                    <a:pt x="330" y="876"/>
                  </a:lnTo>
                  <a:lnTo>
                    <a:pt x="335" y="888"/>
                  </a:lnTo>
                  <a:lnTo>
                    <a:pt x="337" y="898"/>
                  </a:lnTo>
                  <a:lnTo>
                    <a:pt x="338" y="906"/>
                  </a:lnTo>
                  <a:lnTo>
                    <a:pt x="337" y="909"/>
                  </a:lnTo>
                  <a:close/>
                  <a:moveTo>
                    <a:pt x="473" y="1149"/>
                  </a:moveTo>
                  <a:lnTo>
                    <a:pt x="472" y="1150"/>
                  </a:lnTo>
                  <a:lnTo>
                    <a:pt x="469" y="1150"/>
                  </a:lnTo>
                  <a:lnTo>
                    <a:pt x="467" y="1149"/>
                  </a:lnTo>
                  <a:lnTo>
                    <a:pt x="464" y="1147"/>
                  </a:lnTo>
                  <a:lnTo>
                    <a:pt x="457" y="1141"/>
                  </a:lnTo>
                  <a:lnTo>
                    <a:pt x="449" y="1131"/>
                  </a:lnTo>
                  <a:lnTo>
                    <a:pt x="440" y="1119"/>
                  </a:lnTo>
                  <a:lnTo>
                    <a:pt x="429" y="1104"/>
                  </a:lnTo>
                  <a:lnTo>
                    <a:pt x="419" y="1088"/>
                  </a:lnTo>
                  <a:lnTo>
                    <a:pt x="408" y="1069"/>
                  </a:lnTo>
                  <a:lnTo>
                    <a:pt x="398" y="1051"/>
                  </a:lnTo>
                  <a:lnTo>
                    <a:pt x="388" y="1032"/>
                  </a:lnTo>
                  <a:lnTo>
                    <a:pt x="381" y="1016"/>
                  </a:lnTo>
                  <a:lnTo>
                    <a:pt x="375" y="1000"/>
                  </a:lnTo>
                  <a:lnTo>
                    <a:pt x="370" y="988"/>
                  </a:lnTo>
                  <a:lnTo>
                    <a:pt x="368" y="977"/>
                  </a:lnTo>
                  <a:lnTo>
                    <a:pt x="366" y="973"/>
                  </a:lnTo>
                  <a:lnTo>
                    <a:pt x="366" y="970"/>
                  </a:lnTo>
                  <a:lnTo>
                    <a:pt x="368" y="967"/>
                  </a:lnTo>
                  <a:lnTo>
                    <a:pt x="369" y="966"/>
                  </a:lnTo>
                  <a:lnTo>
                    <a:pt x="370" y="965"/>
                  </a:lnTo>
                  <a:lnTo>
                    <a:pt x="372" y="965"/>
                  </a:lnTo>
                  <a:lnTo>
                    <a:pt x="374" y="966"/>
                  </a:lnTo>
                  <a:lnTo>
                    <a:pt x="377" y="968"/>
                  </a:lnTo>
                  <a:lnTo>
                    <a:pt x="384" y="975"/>
                  </a:lnTo>
                  <a:lnTo>
                    <a:pt x="392" y="985"/>
                  </a:lnTo>
                  <a:lnTo>
                    <a:pt x="401" y="997"/>
                  </a:lnTo>
                  <a:lnTo>
                    <a:pt x="411" y="1012"/>
                  </a:lnTo>
                  <a:lnTo>
                    <a:pt x="422" y="1029"/>
                  </a:lnTo>
                  <a:lnTo>
                    <a:pt x="432" y="1046"/>
                  </a:lnTo>
                  <a:lnTo>
                    <a:pt x="443" y="1066"/>
                  </a:lnTo>
                  <a:lnTo>
                    <a:pt x="452" y="1084"/>
                  </a:lnTo>
                  <a:lnTo>
                    <a:pt x="460" y="1100"/>
                  </a:lnTo>
                  <a:lnTo>
                    <a:pt x="466" y="1115"/>
                  </a:lnTo>
                  <a:lnTo>
                    <a:pt x="471" y="1128"/>
                  </a:lnTo>
                  <a:lnTo>
                    <a:pt x="474" y="1138"/>
                  </a:lnTo>
                  <a:lnTo>
                    <a:pt x="474" y="1143"/>
                  </a:lnTo>
                  <a:lnTo>
                    <a:pt x="474" y="1146"/>
                  </a:lnTo>
                  <a:lnTo>
                    <a:pt x="474" y="1148"/>
                  </a:lnTo>
                  <a:lnTo>
                    <a:pt x="473" y="1149"/>
                  </a:lnTo>
                  <a:close/>
                  <a:moveTo>
                    <a:pt x="618" y="1401"/>
                  </a:moveTo>
                  <a:lnTo>
                    <a:pt x="616" y="1401"/>
                  </a:lnTo>
                  <a:lnTo>
                    <a:pt x="614" y="1401"/>
                  </a:lnTo>
                  <a:lnTo>
                    <a:pt x="612" y="1400"/>
                  </a:lnTo>
                  <a:lnTo>
                    <a:pt x="609" y="1398"/>
                  </a:lnTo>
                  <a:lnTo>
                    <a:pt x="601" y="1392"/>
                  </a:lnTo>
                  <a:lnTo>
                    <a:pt x="592" y="1382"/>
                  </a:lnTo>
                  <a:lnTo>
                    <a:pt x="582" y="1369"/>
                  </a:lnTo>
                  <a:lnTo>
                    <a:pt x="572" y="1354"/>
                  </a:lnTo>
                  <a:lnTo>
                    <a:pt x="560" y="1337"/>
                  </a:lnTo>
                  <a:lnTo>
                    <a:pt x="549" y="1318"/>
                  </a:lnTo>
                  <a:lnTo>
                    <a:pt x="538" y="1298"/>
                  </a:lnTo>
                  <a:lnTo>
                    <a:pt x="529" y="1279"/>
                  </a:lnTo>
                  <a:lnTo>
                    <a:pt x="521" y="1261"/>
                  </a:lnTo>
                  <a:lnTo>
                    <a:pt x="514" y="1246"/>
                  </a:lnTo>
                  <a:lnTo>
                    <a:pt x="509" y="1233"/>
                  </a:lnTo>
                  <a:lnTo>
                    <a:pt x="506" y="1222"/>
                  </a:lnTo>
                  <a:lnTo>
                    <a:pt x="506" y="1217"/>
                  </a:lnTo>
                  <a:lnTo>
                    <a:pt x="506" y="1213"/>
                  </a:lnTo>
                  <a:lnTo>
                    <a:pt x="506" y="1211"/>
                  </a:lnTo>
                  <a:lnTo>
                    <a:pt x="507" y="1209"/>
                  </a:lnTo>
                  <a:lnTo>
                    <a:pt x="509" y="1209"/>
                  </a:lnTo>
                  <a:lnTo>
                    <a:pt x="511" y="1209"/>
                  </a:lnTo>
                  <a:lnTo>
                    <a:pt x="513" y="1210"/>
                  </a:lnTo>
                  <a:lnTo>
                    <a:pt x="517" y="1212"/>
                  </a:lnTo>
                  <a:lnTo>
                    <a:pt x="523" y="1218"/>
                  </a:lnTo>
                  <a:lnTo>
                    <a:pt x="532" y="1229"/>
                  </a:lnTo>
                  <a:lnTo>
                    <a:pt x="542" y="1241"/>
                  </a:lnTo>
                  <a:lnTo>
                    <a:pt x="553" y="1257"/>
                  </a:lnTo>
                  <a:lnTo>
                    <a:pt x="564" y="1274"/>
                  </a:lnTo>
                  <a:lnTo>
                    <a:pt x="576" y="1293"/>
                  </a:lnTo>
                  <a:lnTo>
                    <a:pt x="587" y="1313"/>
                  </a:lnTo>
                  <a:lnTo>
                    <a:pt x="597" y="1331"/>
                  </a:lnTo>
                  <a:lnTo>
                    <a:pt x="604" y="1349"/>
                  </a:lnTo>
                  <a:lnTo>
                    <a:pt x="611" y="1365"/>
                  </a:lnTo>
                  <a:lnTo>
                    <a:pt x="616" y="1378"/>
                  </a:lnTo>
                  <a:lnTo>
                    <a:pt x="618" y="1389"/>
                  </a:lnTo>
                  <a:lnTo>
                    <a:pt x="620" y="1394"/>
                  </a:lnTo>
                  <a:lnTo>
                    <a:pt x="620" y="1397"/>
                  </a:lnTo>
                  <a:lnTo>
                    <a:pt x="620" y="1399"/>
                  </a:lnTo>
                  <a:lnTo>
                    <a:pt x="618" y="1401"/>
                  </a:lnTo>
                  <a:close/>
                  <a:moveTo>
                    <a:pt x="113" y="282"/>
                  </a:moveTo>
                  <a:lnTo>
                    <a:pt x="112" y="282"/>
                  </a:lnTo>
                  <a:lnTo>
                    <a:pt x="111" y="282"/>
                  </a:lnTo>
                  <a:lnTo>
                    <a:pt x="109" y="281"/>
                  </a:lnTo>
                  <a:lnTo>
                    <a:pt x="107" y="280"/>
                  </a:lnTo>
                  <a:lnTo>
                    <a:pt x="101" y="275"/>
                  </a:lnTo>
                  <a:lnTo>
                    <a:pt x="95" y="267"/>
                  </a:lnTo>
                  <a:lnTo>
                    <a:pt x="88" y="257"/>
                  </a:lnTo>
                  <a:lnTo>
                    <a:pt x="80" y="246"/>
                  </a:lnTo>
                  <a:lnTo>
                    <a:pt x="73" y="233"/>
                  </a:lnTo>
                  <a:lnTo>
                    <a:pt x="64" y="218"/>
                  </a:lnTo>
                  <a:lnTo>
                    <a:pt x="56" y="203"/>
                  </a:lnTo>
                  <a:lnTo>
                    <a:pt x="50" y="189"/>
                  </a:lnTo>
                  <a:lnTo>
                    <a:pt x="44" y="175"/>
                  </a:lnTo>
                  <a:lnTo>
                    <a:pt x="39" y="163"/>
                  </a:lnTo>
                  <a:lnTo>
                    <a:pt x="35" y="153"/>
                  </a:lnTo>
                  <a:lnTo>
                    <a:pt x="34" y="144"/>
                  </a:lnTo>
                  <a:lnTo>
                    <a:pt x="33" y="139"/>
                  </a:lnTo>
                  <a:lnTo>
                    <a:pt x="35" y="135"/>
                  </a:lnTo>
                  <a:lnTo>
                    <a:pt x="37" y="134"/>
                  </a:lnTo>
                  <a:lnTo>
                    <a:pt x="38" y="134"/>
                  </a:lnTo>
                  <a:lnTo>
                    <a:pt x="40" y="135"/>
                  </a:lnTo>
                  <a:lnTo>
                    <a:pt x="42" y="138"/>
                  </a:lnTo>
                  <a:lnTo>
                    <a:pt x="48" y="142"/>
                  </a:lnTo>
                  <a:lnTo>
                    <a:pt x="54" y="150"/>
                  </a:lnTo>
                  <a:lnTo>
                    <a:pt x="61" y="160"/>
                  </a:lnTo>
                  <a:lnTo>
                    <a:pt x="68" y="172"/>
                  </a:lnTo>
                  <a:lnTo>
                    <a:pt x="76" y="185"/>
                  </a:lnTo>
                  <a:lnTo>
                    <a:pt x="85" y="199"/>
                  </a:lnTo>
                  <a:lnTo>
                    <a:pt x="99" y="229"/>
                  </a:lnTo>
                  <a:lnTo>
                    <a:pt x="109" y="254"/>
                  </a:lnTo>
                  <a:lnTo>
                    <a:pt x="112" y="264"/>
                  </a:lnTo>
                  <a:lnTo>
                    <a:pt x="114" y="272"/>
                  </a:lnTo>
                  <a:lnTo>
                    <a:pt x="114" y="279"/>
                  </a:lnTo>
                  <a:lnTo>
                    <a:pt x="113" y="282"/>
                  </a:lnTo>
                  <a:close/>
                  <a:moveTo>
                    <a:pt x="138" y="328"/>
                  </a:moveTo>
                  <a:lnTo>
                    <a:pt x="141" y="328"/>
                  </a:lnTo>
                  <a:lnTo>
                    <a:pt x="142" y="328"/>
                  </a:lnTo>
                  <a:lnTo>
                    <a:pt x="144" y="329"/>
                  </a:lnTo>
                  <a:lnTo>
                    <a:pt x="146" y="331"/>
                  </a:lnTo>
                  <a:lnTo>
                    <a:pt x="152" y="336"/>
                  </a:lnTo>
                  <a:lnTo>
                    <a:pt x="158" y="345"/>
                  </a:lnTo>
                  <a:lnTo>
                    <a:pt x="166" y="355"/>
                  </a:lnTo>
                  <a:lnTo>
                    <a:pt x="175" y="367"/>
                  </a:lnTo>
                  <a:lnTo>
                    <a:pt x="182" y="381"/>
                  </a:lnTo>
                  <a:lnTo>
                    <a:pt x="191" y="396"/>
                  </a:lnTo>
                  <a:lnTo>
                    <a:pt x="200" y="412"/>
                  </a:lnTo>
                  <a:lnTo>
                    <a:pt x="206" y="427"/>
                  </a:lnTo>
                  <a:lnTo>
                    <a:pt x="213" y="440"/>
                  </a:lnTo>
                  <a:lnTo>
                    <a:pt x="217" y="453"/>
                  </a:lnTo>
                  <a:lnTo>
                    <a:pt x="222" y="464"/>
                  </a:lnTo>
                  <a:lnTo>
                    <a:pt x="224" y="473"/>
                  </a:lnTo>
                  <a:lnTo>
                    <a:pt x="224" y="480"/>
                  </a:lnTo>
                  <a:lnTo>
                    <a:pt x="223" y="483"/>
                  </a:lnTo>
                  <a:lnTo>
                    <a:pt x="222" y="483"/>
                  </a:lnTo>
                  <a:lnTo>
                    <a:pt x="220" y="483"/>
                  </a:lnTo>
                  <a:lnTo>
                    <a:pt x="217" y="482"/>
                  </a:lnTo>
                  <a:lnTo>
                    <a:pt x="215" y="481"/>
                  </a:lnTo>
                  <a:lnTo>
                    <a:pt x="210" y="475"/>
                  </a:lnTo>
                  <a:lnTo>
                    <a:pt x="203" y="468"/>
                  </a:lnTo>
                  <a:lnTo>
                    <a:pt x="195" y="457"/>
                  </a:lnTo>
                  <a:lnTo>
                    <a:pt x="187" y="445"/>
                  </a:lnTo>
                  <a:lnTo>
                    <a:pt x="179" y="430"/>
                  </a:lnTo>
                  <a:lnTo>
                    <a:pt x="170" y="415"/>
                  </a:lnTo>
                  <a:lnTo>
                    <a:pt x="162" y="400"/>
                  </a:lnTo>
                  <a:lnTo>
                    <a:pt x="155" y="384"/>
                  </a:lnTo>
                  <a:lnTo>
                    <a:pt x="148" y="371"/>
                  </a:lnTo>
                  <a:lnTo>
                    <a:pt x="144" y="358"/>
                  </a:lnTo>
                  <a:lnTo>
                    <a:pt x="140" y="347"/>
                  </a:lnTo>
                  <a:lnTo>
                    <a:pt x="138" y="338"/>
                  </a:lnTo>
                  <a:lnTo>
                    <a:pt x="137" y="333"/>
                  </a:lnTo>
                  <a:lnTo>
                    <a:pt x="138" y="328"/>
                  </a:lnTo>
                  <a:close/>
                  <a:moveTo>
                    <a:pt x="283" y="622"/>
                  </a:moveTo>
                  <a:lnTo>
                    <a:pt x="274" y="606"/>
                  </a:lnTo>
                  <a:lnTo>
                    <a:pt x="267" y="590"/>
                  </a:lnTo>
                  <a:lnTo>
                    <a:pt x="260" y="576"/>
                  </a:lnTo>
                  <a:lnTo>
                    <a:pt x="255" y="563"/>
                  </a:lnTo>
                  <a:lnTo>
                    <a:pt x="250" y="551"/>
                  </a:lnTo>
                  <a:lnTo>
                    <a:pt x="248" y="542"/>
                  </a:lnTo>
                  <a:lnTo>
                    <a:pt x="248" y="535"/>
                  </a:lnTo>
                  <a:lnTo>
                    <a:pt x="249" y="531"/>
                  </a:lnTo>
                  <a:lnTo>
                    <a:pt x="250" y="531"/>
                  </a:lnTo>
                  <a:lnTo>
                    <a:pt x="252" y="531"/>
                  </a:lnTo>
                  <a:lnTo>
                    <a:pt x="255" y="532"/>
                  </a:lnTo>
                  <a:lnTo>
                    <a:pt x="257" y="533"/>
                  </a:lnTo>
                  <a:lnTo>
                    <a:pt x="263" y="540"/>
                  </a:lnTo>
                  <a:lnTo>
                    <a:pt x="270" y="548"/>
                  </a:lnTo>
                  <a:lnTo>
                    <a:pt x="279" y="559"/>
                  </a:lnTo>
                  <a:lnTo>
                    <a:pt x="286" y="572"/>
                  </a:lnTo>
                  <a:lnTo>
                    <a:pt x="296" y="586"/>
                  </a:lnTo>
                  <a:lnTo>
                    <a:pt x="305" y="602"/>
                  </a:lnTo>
                  <a:lnTo>
                    <a:pt x="314" y="619"/>
                  </a:lnTo>
                  <a:lnTo>
                    <a:pt x="321" y="634"/>
                  </a:lnTo>
                  <a:lnTo>
                    <a:pt x="328" y="648"/>
                  </a:lnTo>
                  <a:lnTo>
                    <a:pt x="334" y="662"/>
                  </a:lnTo>
                  <a:lnTo>
                    <a:pt x="337" y="674"/>
                  </a:lnTo>
                  <a:lnTo>
                    <a:pt x="339" y="682"/>
                  </a:lnTo>
                  <a:lnTo>
                    <a:pt x="340" y="689"/>
                  </a:lnTo>
                  <a:lnTo>
                    <a:pt x="339" y="692"/>
                  </a:lnTo>
                  <a:lnTo>
                    <a:pt x="337" y="693"/>
                  </a:lnTo>
                  <a:lnTo>
                    <a:pt x="336" y="693"/>
                  </a:lnTo>
                  <a:lnTo>
                    <a:pt x="334" y="692"/>
                  </a:lnTo>
                  <a:lnTo>
                    <a:pt x="330" y="690"/>
                  </a:lnTo>
                  <a:lnTo>
                    <a:pt x="325" y="685"/>
                  </a:lnTo>
                  <a:lnTo>
                    <a:pt x="317" y="677"/>
                  </a:lnTo>
                  <a:lnTo>
                    <a:pt x="309" y="666"/>
                  </a:lnTo>
                  <a:lnTo>
                    <a:pt x="301" y="653"/>
                  </a:lnTo>
                  <a:lnTo>
                    <a:pt x="292" y="639"/>
                  </a:lnTo>
                  <a:lnTo>
                    <a:pt x="283" y="622"/>
                  </a:lnTo>
                  <a:close/>
                  <a:moveTo>
                    <a:pt x="462" y="913"/>
                  </a:moveTo>
                  <a:lnTo>
                    <a:pt x="461" y="914"/>
                  </a:lnTo>
                  <a:lnTo>
                    <a:pt x="458" y="914"/>
                  </a:lnTo>
                  <a:lnTo>
                    <a:pt x="456" y="913"/>
                  </a:lnTo>
                  <a:lnTo>
                    <a:pt x="453" y="910"/>
                  </a:lnTo>
                  <a:lnTo>
                    <a:pt x="447" y="905"/>
                  </a:lnTo>
                  <a:lnTo>
                    <a:pt x="440" y="896"/>
                  </a:lnTo>
                  <a:lnTo>
                    <a:pt x="431" y="884"/>
                  </a:lnTo>
                  <a:lnTo>
                    <a:pt x="422" y="871"/>
                  </a:lnTo>
                  <a:lnTo>
                    <a:pt x="412" y="857"/>
                  </a:lnTo>
                  <a:lnTo>
                    <a:pt x="403" y="839"/>
                  </a:lnTo>
                  <a:lnTo>
                    <a:pt x="394" y="823"/>
                  </a:lnTo>
                  <a:lnTo>
                    <a:pt x="385" y="806"/>
                  </a:lnTo>
                  <a:lnTo>
                    <a:pt x="378" y="791"/>
                  </a:lnTo>
                  <a:lnTo>
                    <a:pt x="373" y="777"/>
                  </a:lnTo>
                  <a:lnTo>
                    <a:pt x="369" y="765"/>
                  </a:lnTo>
                  <a:lnTo>
                    <a:pt x="366" y="755"/>
                  </a:lnTo>
                  <a:lnTo>
                    <a:pt x="365" y="748"/>
                  </a:lnTo>
                  <a:lnTo>
                    <a:pt x="366" y="744"/>
                  </a:lnTo>
                  <a:lnTo>
                    <a:pt x="369" y="744"/>
                  </a:lnTo>
                  <a:lnTo>
                    <a:pt x="371" y="744"/>
                  </a:lnTo>
                  <a:lnTo>
                    <a:pt x="373" y="745"/>
                  </a:lnTo>
                  <a:lnTo>
                    <a:pt x="375" y="747"/>
                  </a:lnTo>
                  <a:lnTo>
                    <a:pt x="382" y="753"/>
                  </a:lnTo>
                  <a:lnTo>
                    <a:pt x="389" y="761"/>
                  </a:lnTo>
                  <a:lnTo>
                    <a:pt x="398" y="772"/>
                  </a:lnTo>
                  <a:lnTo>
                    <a:pt x="407" y="785"/>
                  </a:lnTo>
                  <a:lnTo>
                    <a:pt x="417" y="801"/>
                  </a:lnTo>
                  <a:lnTo>
                    <a:pt x="426" y="818"/>
                  </a:lnTo>
                  <a:lnTo>
                    <a:pt x="435" y="835"/>
                  </a:lnTo>
                  <a:lnTo>
                    <a:pt x="443" y="851"/>
                  </a:lnTo>
                  <a:lnTo>
                    <a:pt x="451" y="867"/>
                  </a:lnTo>
                  <a:lnTo>
                    <a:pt x="456" y="881"/>
                  </a:lnTo>
                  <a:lnTo>
                    <a:pt x="461" y="893"/>
                  </a:lnTo>
                  <a:lnTo>
                    <a:pt x="463" y="902"/>
                  </a:lnTo>
                  <a:lnTo>
                    <a:pt x="463" y="906"/>
                  </a:lnTo>
                  <a:lnTo>
                    <a:pt x="463" y="909"/>
                  </a:lnTo>
                  <a:lnTo>
                    <a:pt x="463" y="911"/>
                  </a:lnTo>
                  <a:lnTo>
                    <a:pt x="462" y="913"/>
                  </a:lnTo>
                  <a:close/>
                  <a:moveTo>
                    <a:pt x="593" y="1143"/>
                  </a:moveTo>
                  <a:lnTo>
                    <a:pt x="591" y="1144"/>
                  </a:lnTo>
                  <a:lnTo>
                    <a:pt x="589" y="1144"/>
                  </a:lnTo>
                  <a:lnTo>
                    <a:pt x="587" y="1143"/>
                  </a:lnTo>
                  <a:lnTo>
                    <a:pt x="584" y="1141"/>
                  </a:lnTo>
                  <a:lnTo>
                    <a:pt x="577" y="1134"/>
                  </a:lnTo>
                  <a:lnTo>
                    <a:pt x="569" y="1125"/>
                  </a:lnTo>
                  <a:lnTo>
                    <a:pt x="560" y="1114"/>
                  </a:lnTo>
                  <a:lnTo>
                    <a:pt x="550" y="1100"/>
                  </a:lnTo>
                  <a:lnTo>
                    <a:pt x="541" y="1085"/>
                  </a:lnTo>
                  <a:lnTo>
                    <a:pt x="531" y="1067"/>
                  </a:lnTo>
                  <a:lnTo>
                    <a:pt x="520" y="1048"/>
                  </a:lnTo>
                  <a:lnTo>
                    <a:pt x="512" y="1032"/>
                  </a:lnTo>
                  <a:lnTo>
                    <a:pt x="504" y="1016"/>
                  </a:lnTo>
                  <a:lnTo>
                    <a:pt x="498" y="1001"/>
                  </a:lnTo>
                  <a:lnTo>
                    <a:pt x="495" y="989"/>
                  </a:lnTo>
                  <a:lnTo>
                    <a:pt x="491" y="978"/>
                  </a:lnTo>
                  <a:lnTo>
                    <a:pt x="491" y="975"/>
                  </a:lnTo>
                  <a:lnTo>
                    <a:pt x="491" y="972"/>
                  </a:lnTo>
                  <a:lnTo>
                    <a:pt x="491" y="970"/>
                  </a:lnTo>
                  <a:lnTo>
                    <a:pt x="492" y="967"/>
                  </a:lnTo>
                  <a:lnTo>
                    <a:pt x="495" y="966"/>
                  </a:lnTo>
                  <a:lnTo>
                    <a:pt x="496" y="967"/>
                  </a:lnTo>
                  <a:lnTo>
                    <a:pt x="499" y="968"/>
                  </a:lnTo>
                  <a:lnTo>
                    <a:pt x="501" y="970"/>
                  </a:lnTo>
                  <a:lnTo>
                    <a:pt x="508" y="976"/>
                  </a:lnTo>
                  <a:lnTo>
                    <a:pt x="515" y="985"/>
                  </a:lnTo>
                  <a:lnTo>
                    <a:pt x="525" y="997"/>
                  </a:lnTo>
                  <a:lnTo>
                    <a:pt x="534" y="1011"/>
                  </a:lnTo>
                  <a:lnTo>
                    <a:pt x="545" y="1027"/>
                  </a:lnTo>
                  <a:lnTo>
                    <a:pt x="555" y="1044"/>
                  </a:lnTo>
                  <a:lnTo>
                    <a:pt x="565" y="1062"/>
                  </a:lnTo>
                  <a:lnTo>
                    <a:pt x="574" y="1079"/>
                  </a:lnTo>
                  <a:lnTo>
                    <a:pt x="581" y="1095"/>
                  </a:lnTo>
                  <a:lnTo>
                    <a:pt x="587" y="1109"/>
                  </a:lnTo>
                  <a:lnTo>
                    <a:pt x="591" y="1122"/>
                  </a:lnTo>
                  <a:lnTo>
                    <a:pt x="593" y="1132"/>
                  </a:lnTo>
                  <a:lnTo>
                    <a:pt x="594" y="1136"/>
                  </a:lnTo>
                  <a:lnTo>
                    <a:pt x="594" y="1138"/>
                  </a:lnTo>
                  <a:lnTo>
                    <a:pt x="594" y="1142"/>
                  </a:lnTo>
                  <a:lnTo>
                    <a:pt x="593" y="1143"/>
                  </a:lnTo>
                  <a:close/>
                  <a:moveTo>
                    <a:pt x="91" y="1"/>
                  </a:moveTo>
                  <a:lnTo>
                    <a:pt x="92" y="0"/>
                  </a:lnTo>
                  <a:lnTo>
                    <a:pt x="95" y="0"/>
                  </a:lnTo>
                  <a:lnTo>
                    <a:pt x="96" y="1"/>
                  </a:lnTo>
                  <a:lnTo>
                    <a:pt x="98" y="2"/>
                  </a:lnTo>
                  <a:lnTo>
                    <a:pt x="103" y="7"/>
                  </a:lnTo>
                  <a:lnTo>
                    <a:pt x="109" y="14"/>
                  </a:lnTo>
                  <a:lnTo>
                    <a:pt x="122" y="32"/>
                  </a:lnTo>
                  <a:lnTo>
                    <a:pt x="136" y="59"/>
                  </a:lnTo>
                  <a:lnTo>
                    <a:pt x="149" y="85"/>
                  </a:lnTo>
                  <a:lnTo>
                    <a:pt x="159" y="108"/>
                  </a:lnTo>
                  <a:lnTo>
                    <a:pt x="163" y="118"/>
                  </a:lnTo>
                  <a:lnTo>
                    <a:pt x="164" y="126"/>
                  </a:lnTo>
                  <a:lnTo>
                    <a:pt x="164" y="131"/>
                  </a:lnTo>
                  <a:lnTo>
                    <a:pt x="163" y="134"/>
                  </a:lnTo>
                  <a:lnTo>
                    <a:pt x="162" y="134"/>
                  </a:lnTo>
                  <a:lnTo>
                    <a:pt x="160" y="134"/>
                  </a:lnTo>
                  <a:lnTo>
                    <a:pt x="158" y="134"/>
                  </a:lnTo>
                  <a:lnTo>
                    <a:pt x="156" y="132"/>
                  </a:lnTo>
                  <a:lnTo>
                    <a:pt x="152" y="128"/>
                  </a:lnTo>
                  <a:lnTo>
                    <a:pt x="146" y="121"/>
                  </a:lnTo>
                  <a:lnTo>
                    <a:pt x="132" y="101"/>
                  </a:lnTo>
                  <a:lnTo>
                    <a:pt x="118" y="76"/>
                  </a:lnTo>
                  <a:lnTo>
                    <a:pt x="105" y="49"/>
                  </a:lnTo>
                  <a:lnTo>
                    <a:pt x="95" y="26"/>
                  </a:lnTo>
                  <a:lnTo>
                    <a:pt x="92" y="17"/>
                  </a:lnTo>
                  <a:lnTo>
                    <a:pt x="90" y="9"/>
                  </a:lnTo>
                  <a:lnTo>
                    <a:pt x="90" y="4"/>
                  </a:lnTo>
                  <a:lnTo>
                    <a:pt x="91" y="1"/>
                  </a:lnTo>
                  <a:close/>
                  <a:moveTo>
                    <a:pt x="186" y="177"/>
                  </a:moveTo>
                  <a:lnTo>
                    <a:pt x="187" y="176"/>
                  </a:lnTo>
                  <a:lnTo>
                    <a:pt x="189" y="176"/>
                  </a:lnTo>
                  <a:lnTo>
                    <a:pt x="191" y="177"/>
                  </a:lnTo>
                  <a:lnTo>
                    <a:pt x="193" y="179"/>
                  </a:lnTo>
                  <a:lnTo>
                    <a:pt x="198" y="184"/>
                  </a:lnTo>
                  <a:lnTo>
                    <a:pt x="204" y="191"/>
                  </a:lnTo>
                  <a:lnTo>
                    <a:pt x="218" y="211"/>
                  </a:lnTo>
                  <a:lnTo>
                    <a:pt x="234" y="238"/>
                  </a:lnTo>
                  <a:lnTo>
                    <a:pt x="248" y="266"/>
                  </a:lnTo>
                  <a:lnTo>
                    <a:pt x="258" y="290"/>
                  </a:lnTo>
                  <a:lnTo>
                    <a:pt x="261" y="300"/>
                  </a:lnTo>
                  <a:lnTo>
                    <a:pt x="262" y="309"/>
                  </a:lnTo>
                  <a:lnTo>
                    <a:pt x="263" y="314"/>
                  </a:lnTo>
                  <a:lnTo>
                    <a:pt x="261" y="317"/>
                  </a:lnTo>
                  <a:lnTo>
                    <a:pt x="260" y="318"/>
                  </a:lnTo>
                  <a:lnTo>
                    <a:pt x="259" y="317"/>
                  </a:lnTo>
                  <a:lnTo>
                    <a:pt x="257" y="317"/>
                  </a:lnTo>
                  <a:lnTo>
                    <a:pt x="255" y="315"/>
                  </a:lnTo>
                  <a:lnTo>
                    <a:pt x="249" y="311"/>
                  </a:lnTo>
                  <a:lnTo>
                    <a:pt x="244" y="303"/>
                  </a:lnTo>
                  <a:lnTo>
                    <a:pt x="236" y="294"/>
                  </a:lnTo>
                  <a:lnTo>
                    <a:pt x="229" y="283"/>
                  </a:lnTo>
                  <a:lnTo>
                    <a:pt x="221" y="270"/>
                  </a:lnTo>
                  <a:lnTo>
                    <a:pt x="213" y="257"/>
                  </a:lnTo>
                  <a:lnTo>
                    <a:pt x="206" y="243"/>
                  </a:lnTo>
                  <a:lnTo>
                    <a:pt x="200" y="229"/>
                  </a:lnTo>
                  <a:lnTo>
                    <a:pt x="194" y="215"/>
                  </a:lnTo>
                  <a:lnTo>
                    <a:pt x="190" y="204"/>
                  </a:lnTo>
                  <a:lnTo>
                    <a:pt x="187" y="195"/>
                  </a:lnTo>
                  <a:lnTo>
                    <a:pt x="185" y="186"/>
                  </a:lnTo>
                  <a:lnTo>
                    <a:pt x="185" y="180"/>
                  </a:lnTo>
                  <a:lnTo>
                    <a:pt x="186" y="177"/>
                  </a:lnTo>
                  <a:close/>
                  <a:moveTo>
                    <a:pt x="366" y="510"/>
                  </a:moveTo>
                  <a:lnTo>
                    <a:pt x="365" y="510"/>
                  </a:lnTo>
                  <a:lnTo>
                    <a:pt x="364" y="510"/>
                  </a:lnTo>
                  <a:lnTo>
                    <a:pt x="362" y="509"/>
                  </a:lnTo>
                  <a:lnTo>
                    <a:pt x="360" y="508"/>
                  </a:lnTo>
                  <a:lnTo>
                    <a:pt x="354" y="503"/>
                  </a:lnTo>
                  <a:lnTo>
                    <a:pt x="348" y="496"/>
                  </a:lnTo>
                  <a:lnTo>
                    <a:pt x="340" y="486"/>
                  </a:lnTo>
                  <a:lnTo>
                    <a:pt x="332" y="474"/>
                  </a:lnTo>
                  <a:lnTo>
                    <a:pt x="325" y="461"/>
                  </a:lnTo>
                  <a:lnTo>
                    <a:pt x="316" y="447"/>
                  </a:lnTo>
                  <a:lnTo>
                    <a:pt x="308" y="431"/>
                  </a:lnTo>
                  <a:lnTo>
                    <a:pt x="301" y="417"/>
                  </a:lnTo>
                  <a:lnTo>
                    <a:pt x="295" y="404"/>
                  </a:lnTo>
                  <a:lnTo>
                    <a:pt x="291" y="392"/>
                  </a:lnTo>
                  <a:lnTo>
                    <a:pt x="288" y="381"/>
                  </a:lnTo>
                  <a:lnTo>
                    <a:pt x="285" y="372"/>
                  </a:lnTo>
                  <a:lnTo>
                    <a:pt x="285" y="367"/>
                  </a:lnTo>
                  <a:lnTo>
                    <a:pt x="286" y="362"/>
                  </a:lnTo>
                  <a:lnTo>
                    <a:pt x="288" y="362"/>
                  </a:lnTo>
                  <a:lnTo>
                    <a:pt x="290" y="362"/>
                  </a:lnTo>
                  <a:lnTo>
                    <a:pt x="291" y="363"/>
                  </a:lnTo>
                  <a:lnTo>
                    <a:pt x="293" y="365"/>
                  </a:lnTo>
                  <a:lnTo>
                    <a:pt x="300" y="370"/>
                  </a:lnTo>
                  <a:lnTo>
                    <a:pt x="305" y="378"/>
                  </a:lnTo>
                  <a:lnTo>
                    <a:pt x="313" y="388"/>
                  </a:lnTo>
                  <a:lnTo>
                    <a:pt x="320" y="398"/>
                  </a:lnTo>
                  <a:lnTo>
                    <a:pt x="329" y="412"/>
                  </a:lnTo>
                  <a:lnTo>
                    <a:pt x="337" y="427"/>
                  </a:lnTo>
                  <a:lnTo>
                    <a:pt x="344" y="441"/>
                  </a:lnTo>
                  <a:lnTo>
                    <a:pt x="352" y="457"/>
                  </a:lnTo>
                  <a:lnTo>
                    <a:pt x="358" y="470"/>
                  </a:lnTo>
                  <a:lnTo>
                    <a:pt x="362" y="482"/>
                  </a:lnTo>
                  <a:lnTo>
                    <a:pt x="366" y="492"/>
                  </a:lnTo>
                  <a:lnTo>
                    <a:pt x="368" y="500"/>
                  </a:lnTo>
                  <a:lnTo>
                    <a:pt x="369" y="507"/>
                  </a:lnTo>
                  <a:lnTo>
                    <a:pt x="366" y="510"/>
                  </a:lnTo>
                  <a:close/>
                  <a:moveTo>
                    <a:pt x="424" y="644"/>
                  </a:moveTo>
                  <a:lnTo>
                    <a:pt x="416" y="629"/>
                  </a:lnTo>
                  <a:lnTo>
                    <a:pt x="409" y="613"/>
                  </a:lnTo>
                  <a:lnTo>
                    <a:pt x="403" y="600"/>
                  </a:lnTo>
                  <a:lnTo>
                    <a:pt x="397" y="587"/>
                  </a:lnTo>
                  <a:lnTo>
                    <a:pt x="394" y="576"/>
                  </a:lnTo>
                  <a:lnTo>
                    <a:pt x="392" y="567"/>
                  </a:lnTo>
                  <a:lnTo>
                    <a:pt x="392" y="561"/>
                  </a:lnTo>
                  <a:lnTo>
                    <a:pt x="393" y="557"/>
                  </a:lnTo>
                  <a:lnTo>
                    <a:pt x="394" y="556"/>
                  </a:lnTo>
                  <a:lnTo>
                    <a:pt x="396" y="556"/>
                  </a:lnTo>
                  <a:lnTo>
                    <a:pt x="398" y="557"/>
                  </a:lnTo>
                  <a:lnTo>
                    <a:pt x="400" y="560"/>
                  </a:lnTo>
                  <a:lnTo>
                    <a:pt x="406" y="565"/>
                  </a:lnTo>
                  <a:lnTo>
                    <a:pt x="414" y="573"/>
                  </a:lnTo>
                  <a:lnTo>
                    <a:pt x="421" y="583"/>
                  </a:lnTo>
                  <a:lnTo>
                    <a:pt x="429" y="595"/>
                  </a:lnTo>
                  <a:lnTo>
                    <a:pt x="438" y="609"/>
                  </a:lnTo>
                  <a:lnTo>
                    <a:pt x="446" y="624"/>
                  </a:lnTo>
                  <a:lnTo>
                    <a:pt x="455" y="640"/>
                  </a:lnTo>
                  <a:lnTo>
                    <a:pt x="463" y="655"/>
                  </a:lnTo>
                  <a:lnTo>
                    <a:pt x="468" y="669"/>
                  </a:lnTo>
                  <a:lnTo>
                    <a:pt x="474" y="681"/>
                  </a:lnTo>
                  <a:lnTo>
                    <a:pt x="477" y="692"/>
                  </a:lnTo>
                  <a:lnTo>
                    <a:pt x="479" y="701"/>
                  </a:lnTo>
                  <a:lnTo>
                    <a:pt x="479" y="708"/>
                  </a:lnTo>
                  <a:lnTo>
                    <a:pt x="478" y="712"/>
                  </a:lnTo>
                  <a:lnTo>
                    <a:pt x="477" y="712"/>
                  </a:lnTo>
                  <a:lnTo>
                    <a:pt x="475" y="712"/>
                  </a:lnTo>
                  <a:lnTo>
                    <a:pt x="473" y="711"/>
                  </a:lnTo>
                  <a:lnTo>
                    <a:pt x="471" y="710"/>
                  </a:lnTo>
                  <a:lnTo>
                    <a:pt x="465" y="704"/>
                  </a:lnTo>
                  <a:lnTo>
                    <a:pt x="458" y="697"/>
                  </a:lnTo>
                  <a:lnTo>
                    <a:pt x="451" y="686"/>
                  </a:lnTo>
                  <a:lnTo>
                    <a:pt x="442" y="674"/>
                  </a:lnTo>
                  <a:lnTo>
                    <a:pt x="433" y="659"/>
                  </a:lnTo>
                  <a:lnTo>
                    <a:pt x="424" y="644"/>
                  </a:lnTo>
                  <a:close/>
                  <a:moveTo>
                    <a:pt x="540" y="852"/>
                  </a:moveTo>
                  <a:lnTo>
                    <a:pt x="531" y="836"/>
                  </a:lnTo>
                  <a:lnTo>
                    <a:pt x="523" y="819"/>
                  </a:lnTo>
                  <a:lnTo>
                    <a:pt x="517" y="805"/>
                  </a:lnTo>
                  <a:lnTo>
                    <a:pt x="511" y="792"/>
                  </a:lnTo>
                  <a:lnTo>
                    <a:pt x="507" y="780"/>
                  </a:lnTo>
                  <a:lnTo>
                    <a:pt x="504" y="771"/>
                  </a:lnTo>
                  <a:lnTo>
                    <a:pt x="504" y="765"/>
                  </a:lnTo>
                  <a:lnTo>
                    <a:pt x="506" y="760"/>
                  </a:lnTo>
                  <a:lnTo>
                    <a:pt x="508" y="760"/>
                  </a:lnTo>
                  <a:lnTo>
                    <a:pt x="509" y="760"/>
                  </a:lnTo>
                  <a:lnTo>
                    <a:pt x="511" y="761"/>
                  </a:lnTo>
                  <a:lnTo>
                    <a:pt x="514" y="762"/>
                  </a:lnTo>
                  <a:lnTo>
                    <a:pt x="520" y="768"/>
                  </a:lnTo>
                  <a:lnTo>
                    <a:pt x="527" y="777"/>
                  </a:lnTo>
                  <a:lnTo>
                    <a:pt x="535" y="788"/>
                  </a:lnTo>
                  <a:lnTo>
                    <a:pt x="545" y="800"/>
                  </a:lnTo>
                  <a:lnTo>
                    <a:pt x="554" y="815"/>
                  </a:lnTo>
                  <a:lnTo>
                    <a:pt x="564" y="831"/>
                  </a:lnTo>
                  <a:lnTo>
                    <a:pt x="572" y="847"/>
                  </a:lnTo>
                  <a:lnTo>
                    <a:pt x="580" y="863"/>
                  </a:lnTo>
                  <a:lnTo>
                    <a:pt x="587" y="877"/>
                  </a:lnTo>
                  <a:lnTo>
                    <a:pt x="592" y="891"/>
                  </a:lnTo>
                  <a:lnTo>
                    <a:pt x="595" y="903"/>
                  </a:lnTo>
                  <a:lnTo>
                    <a:pt x="598" y="911"/>
                  </a:lnTo>
                  <a:lnTo>
                    <a:pt x="599" y="918"/>
                  </a:lnTo>
                  <a:lnTo>
                    <a:pt x="597" y="922"/>
                  </a:lnTo>
                  <a:lnTo>
                    <a:pt x="595" y="922"/>
                  </a:lnTo>
                  <a:lnTo>
                    <a:pt x="593" y="922"/>
                  </a:lnTo>
                  <a:lnTo>
                    <a:pt x="591" y="921"/>
                  </a:lnTo>
                  <a:lnTo>
                    <a:pt x="589" y="920"/>
                  </a:lnTo>
                  <a:lnTo>
                    <a:pt x="582" y="915"/>
                  </a:lnTo>
                  <a:lnTo>
                    <a:pt x="576" y="906"/>
                  </a:lnTo>
                  <a:lnTo>
                    <a:pt x="567" y="895"/>
                  </a:lnTo>
                  <a:lnTo>
                    <a:pt x="558" y="883"/>
                  </a:lnTo>
                  <a:lnTo>
                    <a:pt x="549" y="869"/>
                  </a:lnTo>
                  <a:lnTo>
                    <a:pt x="540" y="852"/>
                  </a:lnTo>
                  <a:close/>
                  <a:moveTo>
                    <a:pt x="373" y="301"/>
                  </a:moveTo>
                  <a:lnTo>
                    <a:pt x="360" y="274"/>
                  </a:lnTo>
                  <a:lnTo>
                    <a:pt x="350" y="251"/>
                  </a:lnTo>
                  <a:lnTo>
                    <a:pt x="347" y="241"/>
                  </a:lnTo>
                  <a:lnTo>
                    <a:pt x="346" y="233"/>
                  </a:lnTo>
                  <a:lnTo>
                    <a:pt x="346" y="227"/>
                  </a:lnTo>
                  <a:lnTo>
                    <a:pt x="347" y="224"/>
                  </a:lnTo>
                  <a:lnTo>
                    <a:pt x="348" y="223"/>
                  </a:lnTo>
                  <a:lnTo>
                    <a:pt x="349" y="223"/>
                  </a:lnTo>
                  <a:lnTo>
                    <a:pt x="351" y="224"/>
                  </a:lnTo>
                  <a:lnTo>
                    <a:pt x="353" y="225"/>
                  </a:lnTo>
                  <a:lnTo>
                    <a:pt x="359" y="230"/>
                  </a:lnTo>
                  <a:lnTo>
                    <a:pt x="364" y="236"/>
                  </a:lnTo>
                  <a:lnTo>
                    <a:pt x="371" y="246"/>
                  </a:lnTo>
                  <a:lnTo>
                    <a:pt x="378" y="256"/>
                  </a:lnTo>
                  <a:lnTo>
                    <a:pt x="385" y="268"/>
                  </a:lnTo>
                  <a:lnTo>
                    <a:pt x="393" y="281"/>
                  </a:lnTo>
                  <a:lnTo>
                    <a:pt x="406" y="309"/>
                  </a:lnTo>
                  <a:lnTo>
                    <a:pt x="416" y="332"/>
                  </a:lnTo>
                  <a:lnTo>
                    <a:pt x="419" y="341"/>
                  </a:lnTo>
                  <a:lnTo>
                    <a:pt x="420" y="349"/>
                  </a:lnTo>
                  <a:lnTo>
                    <a:pt x="421" y="355"/>
                  </a:lnTo>
                  <a:lnTo>
                    <a:pt x="420" y="358"/>
                  </a:lnTo>
                  <a:lnTo>
                    <a:pt x="418" y="359"/>
                  </a:lnTo>
                  <a:lnTo>
                    <a:pt x="417" y="359"/>
                  </a:lnTo>
                  <a:lnTo>
                    <a:pt x="415" y="358"/>
                  </a:lnTo>
                  <a:lnTo>
                    <a:pt x="412" y="357"/>
                  </a:lnTo>
                  <a:lnTo>
                    <a:pt x="408" y="352"/>
                  </a:lnTo>
                  <a:lnTo>
                    <a:pt x="401" y="345"/>
                  </a:lnTo>
                  <a:lnTo>
                    <a:pt x="395" y="336"/>
                  </a:lnTo>
                  <a:lnTo>
                    <a:pt x="388" y="326"/>
                  </a:lnTo>
                  <a:lnTo>
                    <a:pt x="381" y="314"/>
                  </a:lnTo>
                  <a:lnTo>
                    <a:pt x="373" y="301"/>
                  </a:lnTo>
                  <a:close/>
                  <a:moveTo>
                    <a:pt x="471" y="482"/>
                  </a:moveTo>
                  <a:lnTo>
                    <a:pt x="463" y="468"/>
                  </a:lnTo>
                  <a:lnTo>
                    <a:pt x="456" y="453"/>
                  </a:lnTo>
                  <a:lnTo>
                    <a:pt x="451" y="440"/>
                  </a:lnTo>
                  <a:lnTo>
                    <a:pt x="446" y="429"/>
                  </a:lnTo>
                  <a:lnTo>
                    <a:pt x="443" y="418"/>
                  </a:lnTo>
                  <a:lnTo>
                    <a:pt x="442" y="411"/>
                  </a:lnTo>
                  <a:lnTo>
                    <a:pt x="442" y="405"/>
                  </a:lnTo>
                  <a:lnTo>
                    <a:pt x="443" y="401"/>
                  </a:lnTo>
                  <a:lnTo>
                    <a:pt x="444" y="401"/>
                  </a:lnTo>
                  <a:lnTo>
                    <a:pt x="446" y="401"/>
                  </a:lnTo>
                  <a:lnTo>
                    <a:pt x="447" y="402"/>
                  </a:lnTo>
                  <a:lnTo>
                    <a:pt x="450" y="403"/>
                  </a:lnTo>
                  <a:lnTo>
                    <a:pt x="455" y="407"/>
                  </a:lnTo>
                  <a:lnTo>
                    <a:pt x="462" y="415"/>
                  </a:lnTo>
                  <a:lnTo>
                    <a:pt x="468" y="424"/>
                  </a:lnTo>
                  <a:lnTo>
                    <a:pt x="476" y="436"/>
                  </a:lnTo>
                  <a:lnTo>
                    <a:pt x="485" y="448"/>
                  </a:lnTo>
                  <a:lnTo>
                    <a:pt x="492" y="462"/>
                  </a:lnTo>
                  <a:lnTo>
                    <a:pt x="500" y="476"/>
                  </a:lnTo>
                  <a:lnTo>
                    <a:pt x="507" y="491"/>
                  </a:lnTo>
                  <a:lnTo>
                    <a:pt x="512" y="503"/>
                  </a:lnTo>
                  <a:lnTo>
                    <a:pt x="517" y="515"/>
                  </a:lnTo>
                  <a:lnTo>
                    <a:pt x="520" y="525"/>
                  </a:lnTo>
                  <a:lnTo>
                    <a:pt x="522" y="532"/>
                  </a:lnTo>
                  <a:lnTo>
                    <a:pt x="522" y="539"/>
                  </a:lnTo>
                  <a:lnTo>
                    <a:pt x="521" y="542"/>
                  </a:lnTo>
                  <a:lnTo>
                    <a:pt x="520" y="542"/>
                  </a:lnTo>
                  <a:lnTo>
                    <a:pt x="518" y="542"/>
                  </a:lnTo>
                  <a:lnTo>
                    <a:pt x="515" y="542"/>
                  </a:lnTo>
                  <a:lnTo>
                    <a:pt x="513" y="540"/>
                  </a:lnTo>
                  <a:lnTo>
                    <a:pt x="508" y="535"/>
                  </a:lnTo>
                  <a:lnTo>
                    <a:pt x="501" y="529"/>
                  </a:lnTo>
                  <a:lnTo>
                    <a:pt x="495" y="519"/>
                  </a:lnTo>
                  <a:lnTo>
                    <a:pt x="487" y="508"/>
                  </a:lnTo>
                  <a:lnTo>
                    <a:pt x="479" y="496"/>
                  </a:lnTo>
                  <a:lnTo>
                    <a:pt x="471" y="482"/>
                  </a:lnTo>
                  <a:close/>
                  <a:moveTo>
                    <a:pt x="628" y="735"/>
                  </a:moveTo>
                  <a:lnTo>
                    <a:pt x="627" y="736"/>
                  </a:lnTo>
                  <a:lnTo>
                    <a:pt x="625" y="736"/>
                  </a:lnTo>
                  <a:lnTo>
                    <a:pt x="623" y="735"/>
                  </a:lnTo>
                  <a:lnTo>
                    <a:pt x="621" y="734"/>
                  </a:lnTo>
                  <a:lnTo>
                    <a:pt x="615" y="728"/>
                  </a:lnTo>
                  <a:lnTo>
                    <a:pt x="609" y="721"/>
                  </a:lnTo>
                  <a:lnTo>
                    <a:pt x="601" y="711"/>
                  </a:lnTo>
                  <a:lnTo>
                    <a:pt x="593" y="700"/>
                  </a:lnTo>
                  <a:lnTo>
                    <a:pt x="584" y="687"/>
                  </a:lnTo>
                  <a:lnTo>
                    <a:pt x="576" y="673"/>
                  </a:lnTo>
                  <a:lnTo>
                    <a:pt x="568" y="657"/>
                  </a:lnTo>
                  <a:lnTo>
                    <a:pt x="560" y="643"/>
                  </a:lnTo>
                  <a:lnTo>
                    <a:pt x="555" y="629"/>
                  </a:lnTo>
                  <a:lnTo>
                    <a:pt x="550" y="617"/>
                  </a:lnTo>
                  <a:lnTo>
                    <a:pt x="547" y="606"/>
                  </a:lnTo>
                  <a:lnTo>
                    <a:pt x="545" y="598"/>
                  </a:lnTo>
                  <a:lnTo>
                    <a:pt x="545" y="591"/>
                  </a:lnTo>
                  <a:lnTo>
                    <a:pt x="546" y="587"/>
                  </a:lnTo>
                  <a:lnTo>
                    <a:pt x="547" y="587"/>
                  </a:lnTo>
                  <a:lnTo>
                    <a:pt x="549" y="587"/>
                  </a:lnTo>
                  <a:lnTo>
                    <a:pt x="552" y="588"/>
                  </a:lnTo>
                  <a:lnTo>
                    <a:pt x="554" y="589"/>
                  </a:lnTo>
                  <a:lnTo>
                    <a:pt x="559" y="595"/>
                  </a:lnTo>
                  <a:lnTo>
                    <a:pt x="566" y="602"/>
                  </a:lnTo>
                  <a:lnTo>
                    <a:pt x="574" y="612"/>
                  </a:lnTo>
                  <a:lnTo>
                    <a:pt x="581" y="623"/>
                  </a:lnTo>
                  <a:lnTo>
                    <a:pt x="590" y="636"/>
                  </a:lnTo>
                  <a:lnTo>
                    <a:pt x="599" y="652"/>
                  </a:lnTo>
                  <a:lnTo>
                    <a:pt x="606" y="666"/>
                  </a:lnTo>
                  <a:lnTo>
                    <a:pt x="613" y="680"/>
                  </a:lnTo>
                  <a:lnTo>
                    <a:pt x="620" y="694"/>
                  </a:lnTo>
                  <a:lnTo>
                    <a:pt x="624" y="706"/>
                  </a:lnTo>
                  <a:lnTo>
                    <a:pt x="627" y="716"/>
                  </a:lnTo>
                  <a:lnTo>
                    <a:pt x="629" y="725"/>
                  </a:lnTo>
                  <a:lnTo>
                    <a:pt x="629" y="732"/>
                  </a:lnTo>
                  <a:lnTo>
                    <a:pt x="628" y="735"/>
                  </a:lnTo>
                  <a:close/>
                  <a:moveTo>
                    <a:pt x="637" y="522"/>
                  </a:moveTo>
                  <a:lnTo>
                    <a:pt x="629" y="508"/>
                  </a:lnTo>
                  <a:lnTo>
                    <a:pt x="623" y="495"/>
                  </a:lnTo>
                  <a:lnTo>
                    <a:pt x="617" y="482"/>
                  </a:lnTo>
                  <a:lnTo>
                    <a:pt x="613" y="471"/>
                  </a:lnTo>
                  <a:lnTo>
                    <a:pt x="610" y="461"/>
                  </a:lnTo>
                  <a:lnTo>
                    <a:pt x="609" y="453"/>
                  </a:lnTo>
                  <a:lnTo>
                    <a:pt x="609" y="448"/>
                  </a:lnTo>
                  <a:lnTo>
                    <a:pt x="610" y="445"/>
                  </a:lnTo>
                  <a:lnTo>
                    <a:pt x="611" y="443"/>
                  </a:lnTo>
                  <a:lnTo>
                    <a:pt x="613" y="443"/>
                  </a:lnTo>
                  <a:lnTo>
                    <a:pt x="615" y="445"/>
                  </a:lnTo>
                  <a:lnTo>
                    <a:pt x="617" y="446"/>
                  </a:lnTo>
                  <a:lnTo>
                    <a:pt x="622" y="450"/>
                  </a:lnTo>
                  <a:lnTo>
                    <a:pt x="628" y="457"/>
                  </a:lnTo>
                  <a:lnTo>
                    <a:pt x="635" y="465"/>
                  </a:lnTo>
                  <a:lnTo>
                    <a:pt x="643" y="476"/>
                  </a:lnTo>
                  <a:lnTo>
                    <a:pt x="650" y="488"/>
                  </a:lnTo>
                  <a:lnTo>
                    <a:pt x="658" y="502"/>
                  </a:lnTo>
                  <a:lnTo>
                    <a:pt x="666" y="516"/>
                  </a:lnTo>
                  <a:lnTo>
                    <a:pt x="672" y="529"/>
                  </a:lnTo>
                  <a:lnTo>
                    <a:pt x="677" y="541"/>
                  </a:lnTo>
                  <a:lnTo>
                    <a:pt x="681" y="552"/>
                  </a:lnTo>
                  <a:lnTo>
                    <a:pt x="684" y="562"/>
                  </a:lnTo>
                  <a:lnTo>
                    <a:pt x="686" y="571"/>
                  </a:lnTo>
                  <a:lnTo>
                    <a:pt x="686" y="576"/>
                  </a:lnTo>
                  <a:lnTo>
                    <a:pt x="685" y="579"/>
                  </a:lnTo>
                  <a:lnTo>
                    <a:pt x="683" y="579"/>
                  </a:lnTo>
                  <a:lnTo>
                    <a:pt x="682" y="579"/>
                  </a:lnTo>
                  <a:lnTo>
                    <a:pt x="680" y="579"/>
                  </a:lnTo>
                  <a:lnTo>
                    <a:pt x="678" y="578"/>
                  </a:lnTo>
                  <a:lnTo>
                    <a:pt x="672" y="573"/>
                  </a:lnTo>
                  <a:lnTo>
                    <a:pt x="667" y="566"/>
                  </a:lnTo>
                  <a:lnTo>
                    <a:pt x="659" y="557"/>
                  </a:lnTo>
                  <a:lnTo>
                    <a:pt x="652" y="548"/>
                  </a:lnTo>
                  <a:lnTo>
                    <a:pt x="645" y="535"/>
                  </a:lnTo>
                  <a:lnTo>
                    <a:pt x="637" y="522"/>
                  </a:lnTo>
                  <a:close/>
                </a:path>
              </a:pathLst>
            </a:custGeom>
            <a:solidFill>
              <a:srgbClr val="F0DC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CH"/>
            </a:p>
          </p:txBody>
        </p:sp>
        <p:sp>
          <p:nvSpPr>
            <p:cNvPr id="140" name="Freeform 131"/>
            <p:cNvSpPr>
              <a:spLocks noEditPoints="1"/>
            </p:cNvSpPr>
            <p:nvPr userDrawn="1"/>
          </p:nvSpPr>
          <p:spPr bwMode="auto">
            <a:xfrm>
              <a:off x="8910638" y="4508500"/>
              <a:ext cx="182563" cy="1219200"/>
            </a:xfrm>
            <a:custGeom>
              <a:avLst/>
              <a:gdLst>
                <a:gd name="T0" fmla="*/ 38 w 689"/>
                <a:gd name="T1" fmla="*/ 3477 h 4606"/>
                <a:gd name="T2" fmla="*/ 124 w 689"/>
                <a:gd name="T3" fmla="*/ 3491 h 4606"/>
                <a:gd name="T4" fmla="*/ 77 w 689"/>
                <a:gd name="T5" fmla="*/ 3227 h 4606"/>
                <a:gd name="T6" fmla="*/ 95 w 689"/>
                <a:gd name="T7" fmla="*/ 2896 h 4606"/>
                <a:gd name="T8" fmla="*/ 48 w 689"/>
                <a:gd name="T9" fmla="*/ 1506 h 4606"/>
                <a:gd name="T10" fmla="*/ 19 w 689"/>
                <a:gd name="T11" fmla="*/ 941 h 4606"/>
                <a:gd name="T12" fmla="*/ 640 w 689"/>
                <a:gd name="T13" fmla="*/ 1621 h 4606"/>
                <a:gd name="T14" fmla="*/ 616 w 689"/>
                <a:gd name="T15" fmla="*/ 1985 h 4606"/>
                <a:gd name="T16" fmla="*/ 616 w 689"/>
                <a:gd name="T17" fmla="*/ 2292 h 4606"/>
                <a:gd name="T18" fmla="*/ 551 w 689"/>
                <a:gd name="T19" fmla="*/ 2500 h 4606"/>
                <a:gd name="T20" fmla="*/ 498 w 689"/>
                <a:gd name="T21" fmla="*/ 2741 h 4606"/>
                <a:gd name="T22" fmla="*/ 553 w 689"/>
                <a:gd name="T23" fmla="*/ 3099 h 4606"/>
                <a:gd name="T24" fmla="*/ 593 w 689"/>
                <a:gd name="T25" fmla="*/ 3365 h 4606"/>
                <a:gd name="T26" fmla="*/ 662 w 689"/>
                <a:gd name="T27" fmla="*/ 3879 h 4606"/>
                <a:gd name="T28" fmla="*/ 530 w 689"/>
                <a:gd name="T29" fmla="*/ 3782 h 4606"/>
                <a:gd name="T30" fmla="*/ 610 w 689"/>
                <a:gd name="T31" fmla="*/ 4114 h 4606"/>
                <a:gd name="T32" fmla="*/ 477 w 689"/>
                <a:gd name="T33" fmla="*/ 4249 h 4606"/>
                <a:gd name="T34" fmla="*/ 480 w 689"/>
                <a:gd name="T35" fmla="*/ 4274 h 4606"/>
                <a:gd name="T36" fmla="*/ 431 w 689"/>
                <a:gd name="T37" fmla="*/ 4096 h 4606"/>
                <a:gd name="T38" fmla="*/ 354 w 689"/>
                <a:gd name="T39" fmla="*/ 3980 h 4606"/>
                <a:gd name="T40" fmla="*/ 228 w 689"/>
                <a:gd name="T41" fmla="*/ 3637 h 4606"/>
                <a:gd name="T42" fmla="*/ 352 w 689"/>
                <a:gd name="T43" fmla="*/ 3774 h 4606"/>
                <a:gd name="T44" fmla="*/ 313 w 689"/>
                <a:gd name="T45" fmla="*/ 3640 h 4606"/>
                <a:gd name="T46" fmla="*/ 348 w 689"/>
                <a:gd name="T47" fmla="*/ 3532 h 4606"/>
                <a:gd name="T48" fmla="*/ 19 w 689"/>
                <a:gd name="T49" fmla="*/ 2975 h 4606"/>
                <a:gd name="T50" fmla="*/ 427 w 689"/>
                <a:gd name="T51" fmla="*/ 3463 h 4606"/>
                <a:gd name="T52" fmla="*/ 405 w 689"/>
                <a:gd name="T53" fmla="*/ 3372 h 4606"/>
                <a:gd name="T54" fmla="*/ 649 w 689"/>
                <a:gd name="T55" fmla="*/ 3634 h 4606"/>
                <a:gd name="T56" fmla="*/ 89 w 689"/>
                <a:gd name="T57" fmla="*/ 2664 h 4606"/>
                <a:gd name="T58" fmla="*/ 80 w 689"/>
                <a:gd name="T59" fmla="*/ 2593 h 4606"/>
                <a:gd name="T60" fmla="*/ 303 w 689"/>
                <a:gd name="T61" fmla="*/ 2911 h 4606"/>
                <a:gd name="T62" fmla="*/ 134 w 689"/>
                <a:gd name="T63" fmla="*/ 2565 h 4606"/>
                <a:gd name="T64" fmla="*/ 29 w 689"/>
                <a:gd name="T65" fmla="*/ 2220 h 4606"/>
                <a:gd name="T66" fmla="*/ 444 w 689"/>
                <a:gd name="T67" fmla="*/ 2911 h 4606"/>
                <a:gd name="T68" fmla="*/ 248 w 689"/>
                <a:gd name="T69" fmla="*/ 2463 h 4606"/>
                <a:gd name="T70" fmla="*/ 200 w 689"/>
                <a:gd name="T71" fmla="*/ 2245 h 4606"/>
                <a:gd name="T72" fmla="*/ 79 w 689"/>
                <a:gd name="T73" fmla="*/ 1890 h 4606"/>
                <a:gd name="T74" fmla="*/ 422 w 689"/>
                <a:gd name="T75" fmla="*/ 2436 h 4606"/>
                <a:gd name="T76" fmla="*/ 305 w 689"/>
                <a:gd name="T77" fmla="*/ 2129 h 4606"/>
                <a:gd name="T78" fmla="*/ 148 w 689"/>
                <a:gd name="T79" fmla="*/ 1718 h 4606"/>
                <a:gd name="T80" fmla="*/ 508 w 689"/>
                <a:gd name="T81" fmla="*/ 2283 h 4606"/>
                <a:gd name="T82" fmla="*/ 232 w 689"/>
                <a:gd name="T83" fmla="*/ 1711 h 4606"/>
                <a:gd name="T84" fmla="*/ 509 w 689"/>
                <a:gd name="T85" fmla="*/ 2097 h 4606"/>
                <a:gd name="T86" fmla="*/ 369 w 689"/>
                <a:gd name="T87" fmla="*/ 1763 h 4606"/>
                <a:gd name="T88" fmla="*/ 500 w 689"/>
                <a:gd name="T89" fmla="*/ 1918 h 4606"/>
                <a:gd name="T90" fmla="*/ 325 w 689"/>
                <a:gd name="T91" fmla="*/ 1477 h 4606"/>
                <a:gd name="T92" fmla="*/ 373 w 689"/>
                <a:gd name="T93" fmla="*/ 1543 h 4606"/>
                <a:gd name="T94" fmla="*/ 130 w 689"/>
                <a:gd name="T95" fmla="*/ 925 h 4606"/>
                <a:gd name="T96" fmla="*/ 309 w 689"/>
                <a:gd name="T97" fmla="*/ 1253 h 4606"/>
                <a:gd name="T98" fmla="*/ 586 w 689"/>
                <a:gd name="T99" fmla="*/ 1676 h 4606"/>
                <a:gd name="T100" fmla="*/ 160 w 689"/>
                <a:gd name="T101" fmla="*/ 793 h 4606"/>
                <a:gd name="T102" fmla="*/ 359 w 689"/>
                <a:gd name="T103" fmla="*/ 1076 h 4606"/>
                <a:gd name="T104" fmla="*/ 49 w 689"/>
                <a:gd name="T105" fmla="*/ 334 h 4606"/>
                <a:gd name="T106" fmla="*/ 245 w 689"/>
                <a:gd name="T107" fmla="*/ 697 h 4606"/>
                <a:gd name="T108" fmla="*/ 412 w 689"/>
                <a:gd name="T109" fmla="*/ 975 h 4606"/>
                <a:gd name="T110" fmla="*/ 658 w 689"/>
                <a:gd name="T111" fmla="*/ 1391 h 4606"/>
                <a:gd name="T112" fmla="*/ 118 w 689"/>
                <a:gd name="T113" fmla="*/ 192 h 4606"/>
                <a:gd name="T114" fmla="*/ 284 w 689"/>
                <a:gd name="T115" fmla="*/ 512 h 4606"/>
                <a:gd name="T116" fmla="*/ 521 w 689"/>
                <a:gd name="T117" fmla="*/ 924 h 4606"/>
                <a:gd name="T118" fmla="*/ 616 w 689"/>
                <a:gd name="T119" fmla="*/ 1119 h 4606"/>
                <a:gd name="T120" fmla="*/ 416 w 689"/>
                <a:gd name="T121" fmla="*/ 459 h 4606"/>
                <a:gd name="T122" fmla="*/ 666 w 689"/>
                <a:gd name="T123" fmla="*/ 937 h 4606"/>
                <a:gd name="T124" fmla="*/ 614 w 689"/>
                <a:gd name="T125" fmla="*/ 557 h 46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89" h="4606">
                  <a:moveTo>
                    <a:pt x="0" y="3615"/>
                  </a:moveTo>
                  <a:lnTo>
                    <a:pt x="0" y="3561"/>
                  </a:lnTo>
                  <a:lnTo>
                    <a:pt x="3" y="3565"/>
                  </a:lnTo>
                  <a:lnTo>
                    <a:pt x="33" y="3612"/>
                  </a:lnTo>
                  <a:lnTo>
                    <a:pt x="61" y="3656"/>
                  </a:lnTo>
                  <a:lnTo>
                    <a:pt x="86" y="3695"/>
                  </a:lnTo>
                  <a:lnTo>
                    <a:pt x="107" y="3730"/>
                  </a:lnTo>
                  <a:lnTo>
                    <a:pt x="124" y="3760"/>
                  </a:lnTo>
                  <a:lnTo>
                    <a:pt x="136" y="3783"/>
                  </a:lnTo>
                  <a:lnTo>
                    <a:pt x="141" y="3792"/>
                  </a:lnTo>
                  <a:lnTo>
                    <a:pt x="143" y="3798"/>
                  </a:lnTo>
                  <a:lnTo>
                    <a:pt x="144" y="3802"/>
                  </a:lnTo>
                  <a:lnTo>
                    <a:pt x="144" y="3805"/>
                  </a:lnTo>
                  <a:lnTo>
                    <a:pt x="143" y="3805"/>
                  </a:lnTo>
                  <a:lnTo>
                    <a:pt x="140" y="3802"/>
                  </a:lnTo>
                  <a:lnTo>
                    <a:pt x="135" y="3799"/>
                  </a:lnTo>
                  <a:lnTo>
                    <a:pt x="130" y="3793"/>
                  </a:lnTo>
                  <a:lnTo>
                    <a:pt x="117" y="3776"/>
                  </a:lnTo>
                  <a:lnTo>
                    <a:pt x="98" y="3754"/>
                  </a:lnTo>
                  <a:lnTo>
                    <a:pt x="77" y="3726"/>
                  </a:lnTo>
                  <a:lnTo>
                    <a:pt x="54" y="3693"/>
                  </a:lnTo>
                  <a:lnTo>
                    <a:pt x="28" y="3656"/>
                  </a:lnTo>
                  <a:lnTo>
                    <a:pt x="0" y="3615"/>
                  </a:lnTo>
                  <a:close/>
                  <a:moveTo>
                    <a:pt x="0" y="3510"/>
                  </a:moveTo>
                  <a:lnTo>
                    <a:pt x="0" y="3457"/>
                  </a:lnTo>
                  <a:lnTo>
                    <a:pt x="15" y="3478"/>
                  </a:lnTo>
                  <a:lnTo>
                    <a:pt x="30" y="3501"/>
                  </a:lnTo>
                  <a:lnTo>
                    <a:pt x="45" y="3524"/>
                  </a:lnTo>
                  <a:lnTo>
                    <a:pt x="62" y="3548"/>
                  </a:lnTo>
                  <a:lnTo>
                    <a:pt x="91" y="3593"/>
                  </a:lnTo>
                  <a:lnTo>
                    <a:pt x="118" y="3635"/>
                  </a:lnTo>
                  <a:lnTo>
                    <a:pt x="142" y="3674"/>
                  </a:lnTo>
                  <a:lnTo>
                    <a:pt x="163" y="3708"/>
                  </a:lnTo>
                  <a:lnTo>
                    <a:pt x="179" y="3737"/>
                  </a:lnTo>
                  <a:lnTo>
                    <a:pt x="191" y="3759"/>
                  </a:lnTo>
                  <a:lnTo>
                    <a:pt x="194" y="3767"/>
                  </a:lnTo>
                  <a:lnTo>
                    <a:pt x="197" y="3774"/>
                  </a:lnTo>
                  <a:lnTo>
                    <a:pt x="199" y="3778"/>
                  </a:lnTo>
                  <a:lnTo>
                    <a:pt x="198" y="3781"/>
                  </a:lnTo>
                  <a:lnTo>
                    <a:pt x="196" y="3781"/>
                  </a:lnTo>
                  <a:lnTo>
                    <a:pt x="192" y="3778"/>
                  </a:lnTo>
                  <a:lnTo>
                    <a:pt x="188" y="3774"/>
                  </a:lnTo>
                  <a:lnTo>
                    <a:pt x="181" y="3767"/>
                  </a:lnTo>
                  <a:lnTo>
                    <a:pt x="166" y="3749"/>
                  </a:lnTo>
                  <a:lnTo>
                    <a:pt x="146" y="3724"/>
                  </a:lnTo>
                  <a:lnTo>
                    <a:pt x="123" y="3692"/>
                  </a:lnTo>
                  <a:lnTo>
                    <a:pt x="97" y="3655"/>
                  </a:lnTo>
                  <a:lnTo>
                    <a:pt x="68" y="3614"/>
                  </a:lnTo>
                  <a:lnTo>
                    <a:pt x="39" y="3569"/>
                  </a:lnTo>
                  <a:lnTo>
                    <a:pt x="29" y="3554"/>
                  </a:lnTo>
                  <a:lnTo>
                    <a:pt x="19" y="3538"/>
                  </a:lnTo>
                  <a:lnTo>
                    <a:pt x="9" y="3524"/>
                  </a:lnTo>
                  <a:lnTo>
                    <a:pt x="0" y="3510"/>
                  </a:lnTo>
                  <a:close/>
                  <a:moveTo>
                    <a:pt x="0" y="3443"/>
                  </a:moveTo>
                  <a:lnTo>
                    <a:pt x="0" y="3405"/>
                  </a:lnTo>
                  <a:lnTo>
                    <a:pt x="18" y="3436"/>
                  </a:lnTo>
                  <a:lnTo>
                    <a:pt x="31" y="3460"/>
                  </a:lnTo>
                  <a:lnTo>
                    <a:pt x="36" y="3470"/>
                  </a:lnTo>
                  <a:lnTo>
                    <a:pt x="38" y="3477"/>
                  </a:lnTo>
                  <a:lnTo>
                    <a:pt x="39" y="3482"/>
                  </a:lnTo>
                  <a:lnTo>
                    <a:pt x="39" y="3485"/>
                  </a:lnTo>
                  <a:lnTo>
                    <a:pt x="38" y="3485"/>
                  </a:lnTo>
                  <a:lnTo>
                    <a:pt x="34" y="3484"/>
                  </a:lnTo>
                  <a:lnTo>
                    <a:pt x="31" y="3480"/>
                  </a:lnTo>
                  <a:lnTo>
                    <a:pt x="27" y="3476"/>
                  </a:lnTo>
                  <a:lnTo>
                    <a:pt x="15" y="3462"/>
                  </a:lnTo>
                  <a:lnTo>
                    <a:pt x="0" y="3443"/>
                  </a:lnTo>
                  <a:close/>
                  <a:moveTo>
                    <a:pt x="0" y="3382"/>
                  </a:moveTo>
                  <a:lnTo>
                    <a:pt x="0" y="3353"/>
                  </a:lnTo>
                  <a:lnTo>
                    <a:pt x="11" y="3366"/>
                  </a:lnTo>
                  <a:lnTo>
                    <a:pt x="25" y="3384"/>
                  </a:lnTo>
                  <a:lnTo>
                    <a:pt x="40" y="3403"/>
                  </a:lnTo>
                  <a:lnTo>
                    <a:pt x="57" y="3428"/>
                  </a:lnTo>
                  <a:lnTo>
                    <a:pt x="76" y="3454"/>
                  </a:lnTo>
                  <a:lnTo>
                    <a:pt x="96" y="3481"/>
                  </a:lnTo>
                  <a:lnTo>
                    <a:pt x="116" y="3512"/>
                  </a:lnTo>
                  <a:lnTo>
                    <a:pt x="137" y="3545"/>
                  </a:lnTo>
                  <a:lnTo>
                    <a:pt x="166" y="3589"/>
                  </a:lnTo>
                  <a:lnTo>
                    <a:pt x="192" y="3629"/>
                  </a:lnTo>
                  <a:lnTo>
                    <a:pt x="215" y="3668"/>
                  </a:lnTo>
                  <a:lnTo>
                    <a:pt x="235" y="3701"/>
                  </a:lnTo>
                  <a:lnTo>
                    <a:pt x="251" y="3728"/>
                  </a:lnTo>
                  <a:lnTo>
                    <a:pt x="262" y="3750"/>
                  </a:lnTo>
                  <a:lnTo>
                    <a:pt x="266" y="3759"/>
                  </a:lnTo>
                  <a:lnTo>
                    <a:pt x="269" y="3765"/>
                  </a:lnTo>
                  <a:lnTo>
                    <a:pt x="269" y="3769"/>
                  </a:lnTo>
                  <a:lnTo>
                    <a:pt x="269" y="3771"/>
                  </a:lnTo>
                  <a:lnTo>
                    <a:pt x="267" y="3771"/>
                  </a:lnTo>
                  <a:lnTo>
                    <a:pt x="263" y="3770"/>
                  </a:lnTo>
                  <a:lnTo>
                    <a:pt x="259" y="3765"/>
                  </a:lnTo>
                  <a:lnTo>
                    <a:pt x="253" y="3759"/>
                  </a:lnTo>
                  <a:lnTo>
                    <a:pt x="237" y="3741"/>
                  </a:lnTo>
                  <a:lnTo>
                    <a:pt x="219" y="3716"/>
                  </a:lnTo>
                  <a:lnTo>
                    <a:pt x="196" y="3685"/>
                  </a:lnTo>
                  <a:lnTo>
                    <a:pt x="170" y="3650"/>
                  </a:lnTo>
                  <a:lnTo>
                    <a:pt x="143" y="3611"/>
                  </a:lnTo>
                  <a:lnTo>
                    <a:pt x="113" y="3567"/>
                  </a:lnTo>
                  <a:lnTo>
                    <a:pt x="96" y="3539"/>
                  </a:lnTo>
                  <a:lnTo>
                    <a:pt x="78" y="3512"/>
                  </a:lnTo>
                  <a:lnTo>
                    <a:pt x="62" y="3487"/>
                  </a:lnTo>
                  <a:lnTo>
                    <a:pt x="47" y="3462"/>
                  </a:lnTo>
                  <a:lnTo>
                    <a:pt x="33" y="3439"/>
                  </a:lnTo>
                  <a:lnTo>
                    <a:pt x="20" y="3418"/>
                  </a:lnTo>
                  <a:lnTo>
                    <a:pt x="9" y="3398"/>
                  </a:lnTo>
                  <a:lnTo>
                    <a:pt x="0" y="3382"/>
                  </a:lnTo>
                  <a:close/>
                  <a:moveTo>
                    <a:pt x="0" y="3331"/>
                  </a:moveTo>
                  <a:lnTo>
                    <a:pt x="0" y="3271"/>
                  </a:lnTo>
                  <a:lnTo>
                    <a:pt x="0" y="3272"/>
                  </a:lnTo>
                  <a:lnTo>
                    <a:pt x="28" y="3314"/>
                  </a:lnTo>
                  <a:lnTo>
                    <a:pt x="52" y="3354"/>
                  </a:lnTo>
                  <a:lnTo>
                    <a:pt x="74" y="3390"/>
                  </a:lnTo>
                  <a:lnTo>
                    <a:pt x="94" y="3422"/>
                  </a:lnTo>
                  <a:lnTo>
                    <a:pt x="108" y="3450"/>
                  </a:lnTo>
                  <a:lnTo>
                    <a:pt x="119" y="3470"/>
                  </a:lnTo>
                  <a:lnTo>
                    <a:pt x="122" y="3479"/>
                  </a:lnTo>
                  <a:lnTo>
                    <a:pt x="124" y="3485"/>
                  </a:lnTo>
                  <a:lnTo>
                    <a:pt x="125" y="3489"/>
                  </a:lnTo>
                  <a:lnTo>
                    <a:pt x="124" y="3491"/>
                  </a:lnTo>
                  <a:lnTo>
                    <a:pt x="123" y="3492"/>
                  </a:lnTo>
                  <a:lnTo>
                    <a:pt x="120" y="3490"/>
                  </a:lnTo>
                  <a:lnTo>
                    <a:pt x="117" y="3487"/>
                  </a:lnTo>
                  <a:lnTo>
                    <a:pt x="112" y="3482"/>
                  </a:lnTo>
                  <a:lnTo>
                    <a:pt x="100" y="3468"/>
                  </a:lnTo>
                  <a:lnTo>
                    <a:pt x="85" y="3450"/>
                  </a:lnTo>
                  <a:lnTo>
                    <a:pt x="66" y="3425"/>
                  </a:lnTo>
                  <a:lnTo>
                    <a:pt x="47" y="3398"/>
                  </a:lnTo>
                  <a:lnTo>
                    <a:pt x="25" y="3366"/>
                  </a:lnTo>
                  <a:lnTo>
                    <a:pt x="0" y="3331"/>
                  </a:lnTo>
                  <a:close/>
                  <a:moveTo>
                    <a:pt x="0" y="3188"/>
                  </a:moveTo>
                  <a:lnTo>
                    <a:pt x="0" y="3144"/>
                  </a:lnTo>
                  <a:lnTo>
                    <a:pt x="22" y="3173"/>
                  </a:lnTo>
                  <a:lnTo>
                    <a:pt x="49" y="3209"/>
                  </a:lnTo>
                  <a:lnTo>
                    <a:pt x="78" y="3251"/>
                  </a:lnTo>
                  <a:lnTo>
                    <a:pt x="109" y="3298"/>
                  </a:lnTo>
                  <a:lnTo>
                    <a:pt x="135" y="3339"/>
                  </a:lnTo>
                  <a:lnTo>
                    <a:pt x="159" y="3377"/>
                  </a:lnTo>
                  <a:lnTo>
                    <a:pt x="180" y="3413"/>
                  </a:lnTo>
                  <a:lnTo>
                    <a:pt x="198" y="3444"/>
                  </a:lnTo>
                  <a:lnTo>
                    <a:pt x="212" y="3470"/>
                  </a:lnTo>
                  <a:lnTo>
                    <a:pt x="223" y="3491"/>
                  </a:lnTo>
                  <a:lnTo>
                    <a:pt x="226" y="3499"/>
                  </a:lnTo>
                  <a:lnTo>
                    <a:pt x="227" y="3505"/>
                  </a:lnTo>
                  <a:lnTo>
                    <a:pt x="228" y="3510"/>
                  </a:lnTo>
                  <a:lnTo>
                    <a:pt x="227" y="3512"/>
                  </a:lnTo>
                  <a:lnTo>
                    <a:pt x="226" y="3512"/>
                  </a:lnTo>
                  <a:lnTo>
                    <a:pt x="223" y="3510"/>
                  </a:lnTo>
                  <a:lnTo>
                    <a:pt x="219" y="3507"/>
                  </a:lnTo>
                  <a:lnTo>
                    <a:pt x="212" y="3501"/>
                  </a:lnTo>
                  <a:lnTo>
                    <a:pt x="198" y="3484"/>
                  </a:lnTo>
                  <a:lnTo>
                    <a:pt x="180" y="3462"/>
                  </a:lnTo>
                  <a:lnTo>
                    <a:pt x="158" y="3433"/>
                  </a:lnTo>
                  <a:lnTo>
                    <a:pt x="135" y="3399"/>
                  </a:lnTo>
                  <a:lnTo>
                    <a:pt x="110" y="3362"/>
                  </a:lnTo>
                  <a:lnTo>
                    <a:pt x="83" y="3321"/>
                  </a:lnTo>
                  <a:lnTo>
                    <a:pt x="60" y="3285"/>
                  </a:lnTo>
                  <a:lnTo>
                    <a:pt x="38" y="3250"/>
                  </a:lnTo>
                  <a:lnTo>
                    <a:pt x="18" y="3217"/>
                  </a:lnTo>
                  <a:lnTo>
                    <a:pt x="0" y="3188"/>
                  </a:lnTo>
                  <a:close/>
                  <a:moveTo>
                    <a:pt x="0" y="3120"/>
                  </a:moveTo>
                  <a:lnTo>
                    <a:pt x="0" y="3056"/>
                  </a:lnTo>
                  <a:lnTo>
                    <a:pt x="2" y="3058"/>
                  </a:lnTo>
                  <a:lnTo>
                    <a:pt x="27" y="3098"/>
                  </a:lnTo>
                  <a:lnTo>
                    <a:pt x="49" y="3135"/>
                  </a:lnTo>
                  <a:lnTo>
                    <a:pt x="70" y="3169"/>
                  </a:lnTo>
                  <a:lnTo>
                    <a:pt x="86" y="3200"/>
                  </a:lnTo>
                  <a:lnTo>
                    <a:pt x="100" y="3225"/>
                  </a:lnTo>
                  <a:lnTo>
                    <a:pt x="109" y="3245"/>
                  </a:lnTo>
                  <a:lnTo>
                    <a:pt x="112" y="3252"/>
                  </a:lnTo>
                  <a:lnTo>
                    <a:pt x="114" y="3258"/>
                  </a:lnTo>
                  <a:lnTo>
                    <a:pt x="114" y="3262"/>
                  </a:lnTo>
                  <a:lnTo>
                    <a:pt x="114" y="3264"/>
                  </a:lnTo>
                  <a:lnTo>
                    <a:pt x="112" y="3264"/>
                  </a:lnTo>
                  <a:lnTo>
                    <a:pt x="110" y="3263"/>
                  </a:lnTo>
                  <a:lnTo>
                    <a:pt x="107" y="3261"/>
                  </a:lnTo>
                  <a:lnTo>
                    <a:pt x="102" y="3257"/>
                  </a:lnTo>
                  <a:lnTo>
                    <a:pt x="91" y="3245"/>
                  </a:lnTo>
                  <a:lnTo>
                    <a:pt x="77" y="3227"/>
                  </a:lnTo>
                  <a:lnTo>
                    <a:pt x="61" y="3206"/>
                  </a:lnTo>
                  <a:lnTo>
                    <a:pt x="42" y="3181"/>
                  </a:lnTo>
                  <a:lnTo>
                    <a:pt x="22" y="3151"/>
                  </a:lnTo>
                  <a:lnTo>
                    <a:pt x="0" y="3120"/>
                  </a:lnTo>
                  <a:close/>
                  <a:moveTo>
                    <a:pt x="0" y="3022"/>
                  </a:moveTo>
                  <a:lnTo>
                    <a:pt x="0" y="2990"/>
                  </a:lnTo>
                  <a:lnTo>
                    <a:pt x="8" y="3008"/>
                  </a:lnTo>
                  <a:lnTo>
                    <a:pt x="14" y="3021"/>
                  </a:lnTo>
                  <a:lnTo>
                    <a:pt x="16" y="3025"/>
                  </a:lnTo>
                  <a:lnTo>
                    <a:pt x="17" y="3030"/>
                  </a:lnTo>
                  <a:lnTo>
                    <a:pt x="17" y="3033"/>
                  </a:lnTo>
                  <a:lnTo>
                    <a:pt x="16" y="3034"/>
                  </a:lnTo>
                  <a:lnTo>
                    <a:pt x="14" y="3034"/>
                  </a:lnTo>
                  <a:lnTo>
                    <a:pt x="10" y="3032"/>
                  </a:lnTo>
                  <a:lnTo>
                    <a:pt x="6" y="3029"/>
                  </a:lnTo>
                  <a:lnTo>
                    <a:pt x="0" y="3022"/>
                  </a:lnTo>
                  <a:close/>
                  <a:moveTo>
                    <a:pt x="0" y="2870"/>
                  </a:moveTo>
                  <a:lnTo>
                    <a:pt x="0" y="2809"/>
                  </a:lnTo>
                  <a:lnTo>
                    <a:pt x="15" y="2830"/>
                  </a:lnTo>
                  <a:lnTo>
                    <a:pt x="30" y="2852"/>
                  </a:lnTo>
                  <a:lnTo>
                    <a:pt x="47" y="2877"/>
                  </a:lnTo>
                  <a:lnTo>
                    <a:pt x="63" y="2903"/>
                  </a:lnTo>
                  <a:lnTo>
                    <a:pt x="86" y="2939"/>
                  </a:lnTo>
                  <a:lnTo>
                    <a:pt x="107" y="2974"/>
                  </a:lnTo>
                  <a:lnTo>
                    <a:pt x="125" y="3006"/>
                  </a:lnTo>
                  <a:lnTo>
                    <a:pt x="141" y="3034"/>
                  </a:lnTo>
                  <a:lnTo>
                    <a:pt x="153" y="3058"/>
                  </a:lnTo>
                  <a:lnTo>
                    <a:pt x="162" y="3077"/>
                  </a:lnTo>
                  <a:lnTo>
                    <a:pt x="164" y="3085"/>
                  </a:lnTo>
                  <a:lnTo>
                    <a:pt x="166" y="3090"/>
                  </a:lnTo>
                  <a:lnTo>
                    <a:pt x="166" y="3093"/>
                  </a:lnTo>
                  <a:lnTo>
                    <a:pt x="165" y="3095"/>
                  </a:lnTo>
                  <a:lnTo>
                    <a:pt x="164" y="3097"/>
                  </a:lnTo>
                  <a:lnTo>
                    <a:pt x="160" y="3094"/>
                  </a:lnTo>
                  <a:lnTo>
                    <a:pt x="156" y="3091"/>
                  </a:lnTo>
                  <a:lnTo>
                    <a:pt x="151" y="3087"/>
                  </a:lnTo>
                  <a:lnTo>
                    <a:pt x="137" y="3071"/>
                  </a:lnTo>
                  <a:lnTo>
                    <a:pt x="122" y="3052"/>
                  </a:lnTo>
                  <a:lnTo>
                    <a:pt x="102" y="3026"/>
                  </a:lnTo>
                  <a:lnTo>
                    <a:pt x="82" y="2997"/>
                  </a:lnTo>
                  <a:lnTo>
                    <a:pt x="60" y="2964"/>
                  </a:lnTo>
                  <a:lnTo>
                    <a:pt x="36" y="2928"/>
                  </a:lnTo>
                  <a:lnTo>
                    <a:pt x="27" y="2912"/>
                  </a:lnTo>
                  <a:lnTo>
                    <a:pt x="18" y="2898"/>
                  </a:lnTo>
                  <a:lnTo>
                    <a:pt x="9" y="2884"/>
                  </a:lnTo>
                  <a:lnTo>
                    <a:pt x="0" y="2870"/>
                  </a:lnTo>
                  <a:close/>
                  <a:moveTo>
                    <a:pt x="0" y="2778"/>
                  </a:moveTo>
                  <a:lnTo>
                    <a:pt x="0" y="2711"/>
                  </a:lnTo>
                  <a:lnTo>
                    <a:pt x="22" y="2746"/>
                  </a:lnTo>
                  <a:lnTo>
                    <a:pt x="42" y="2779"/>
                  </a:lnTo>
                  <a:lnTo>
                    <a:pt x="59" y="2809"/>
                  </a:lnTo>
                  <a:lnTo>
                    <a:pt x="74" y="2836"/>
                  </a:lnTo>
                  <a:lnTo>
                    <a:pt x="85" y="2859"/>
                  </a:lnTo>
                  <a:lnTo>
                    <a:pt x="93" y="2877"/>
                  </a:lnTo>
                  <a:lnTo>
                    <a:pt x="95" y="2884"/>
                  </a:lnTo>
                  <a:lnTo>
                    <a:pt x="96" y="2889"/>
                  </a:lnTo>
                  <a:lnTo>
                    <a:pt x="97" y="2893"/>
                  </a:lnTo>
                  <a:lnTo>
                    <a:pt x="96" y="2895"/>
                  </a:lnTo>
                  <a:lnTo>
                    <a:pt x="95" y="2896"/>
                  </a:lnTo>
                  <a:lnTo>
                    <a:pt x="91" y="2895"/>
                  </a:lnTo>
                  <a:lnTo>
                    <a:pt x="89" y="2893"/>
                  </a:lnTo>
                  <a:lnTo>
                    <a:pt x="85" y="2889"/>
                  </a:lnTo>
                  <a:lnTo>
                    <a:pt x="76" y="2880"/>
                  </a:lnTo>
                  <a:lnTo>
                    <a:pt x="64" y="2866"/>
                  </a:lnTo>
                  <a:lnTo>
                    <a:pt x="51" y="2849"/>
                  </a:lnTo>
                  <a:lnTo>
                    <a:pt x="36" y="2828"/>
                  </a:lnTo>
                  <a:lnTo>
                    <a:pt x="18" y="2804"/>
                  </a:lnTo>
                  <a:lnTo>
                    <a:pt x="0" y="2778"/>
                  </a:lnTo>
                  <a:close/>
                  <a:moveTo>
                    <a:pt x="0" y="2670"/>
                  </a:moveTo>
                  <a:lnTo>
                    <a:pt x="0" y="2618"/>
                  </a:lnTo>
                  <a:lnTo>
                    <a:pt x="19" y="2653"/>
                  </a:lnTo>
                  <a:lnTo>
                    <a:pt x="32" y="2681"/>
                  </a:lnTo>
                  <a:lnTo>
                    <a:pt x="38" y="2692"/>
                  </a:lnTo>
                  <a:lnTo>
                    <a:pt x="40" y="2701"/>
                  </a:lnTo>
                  <a:lnTo>
                    <a:pt x="41" y="2706"/>
                  </a:lnTo>
                  <a:lnTo>
                    <a:pt x="40" y="2710"/>
                  </a:lnTo>
                  <a:lnTo>
                    <a:pt x="38" y="2710"/>
                  </a:lnTo>
                  <a:lnTo>
                    <a:pt x="36" y="2709"/>
                  </a:lnTo>
                  <a:lnTo>
                    <a:pt x="31" y="2705"/>
                  </a:lnTo>
                  <a:lnTo>
                    <a:pt x="27" y="2701"/>
                  </a:lnTo>
                  <a:lnTo>
                    <a:pt x="15" y="2688"/>
                  </a:lnTo>
                  <a:lnTo>
                    <a:pt x="0" y="2670"/>
                  </a:lnTo>
                  <a:close/>
                  <a:moveTo>
                    <a:pt x="0" y="1790"/>
                  </a:moveTo>
                  <a:lnTo>
                    <a:pt x="0" y="1758"/>
                  </a:lnTo>
                  <a:lnTo>
                    <a:pt x="5" y="1770"/>
                  </a:lnTo>
                  <a:lnTo>
                    <a:pt x="8" y="1781"/>
                  </a:lnTo>
                  <a:lnTo>
                    <a:pt x="9" y="1785"/>
                  </a:lnTo>
                  <a:lnTo>
                    <a:pt x="9" y="1788"/>
                  </a:lnTo>
                  <a:lnTo>
                    <a:pt x="9" y="1790"/>
                  </a:lnTo>
                  <a:lnTo>
                    <a:pt x="8" y="1792"/>
                  </a:lnTo>
                  <a:lnTo>
                    <a:pt x="7" y="1792"/>
                  </a:lnTo>
                  <a:lnTo>
                    <a:pt x="5" y="1792"/>
                  </a:lnTo>
                  <a:lnTo>
                    <a:pt x="3" y="1791"/>
                  </a:lnTo>
                  <a:lnTo>
                    <a:pt x="0" y="1790"/>
                  </a:lnTo>
                  <a:close/>
                  <a:moveTo>
                    <a:pt x="0" y="1655"/>
                  </a:moveTo>
                  <a:lnTo>
                    <a:pt x="0" y="1588"/>
                  </a:lnTo>
                  <a:lnTo>
                    <a:pt x="13" y="1611"/>
                  </a:lnTo>
                  <a:lnTo>
                    <a:pt x="24" y="1632"/>
                  </a:lnTo>
                  <a:lnTo>
                    <a:pt x="33" y="1652"/>
                  </a:lnTo>
                  <a:lnTo>
                    <a:pt x="41" y="1669"/>
                  </a:lnTo>
                  <a:lnTo>
                    <a:pt x="47" y="1685"/>
                  </a:lnTo>
                  <a:lnTo>
                    <a:pt x="51" y="1696"/>
                  </a:lnTo>
                  <a:lnTo>
                    <a:pt x="51" y="1701"/>
                  </a:lnTo>
                  <a:lnTo>
                    <a:pt x="52" y="1705"/>
                  </a:lnTo>
                  <a:lnTo>
                    <a:pt x="51" y="1707"/>
                  </a:lnTo>
                  <a:lnTo>
                    <a:pt x="50" y="1709"/>
                  </a:lnTo>
                  <a:lnTo>
                    <a:pt x="48" y="1709"/>
                  </a:lnTo>
                  <a:lnTo>
                    <a:pt x="44" y="1708"/>
                  </a:lnTo>
                  <a:lnTo>
                    <a:pt x="39" y="1703"/>
                  </a:lnTo>
                  <a:lnTo>
                    <a:pt x="33" y="1698"/>
                  </a:lnTo>
                  <a:lnTo>
                    <a:pt x="18" y="1679"/>
                  </a:lnTo>
                  <a:lnTo>
                    <a:pt x="0" y="1655"/>
                  </a:lnTo>
                  <a:close/>
                  <a:moveTo>
                    <a:pt x="0" y="1495"/>
                  </a:moveTo>
                  <a:lnTo>
                    <a:pt x="0" y="1434"/>
                  </a:lnTo>
                  <a:lnTo>
                    <a:pt x="11" y="1448"/>
                  </a:lnTo>
                  <a:lnTo>
                    <a:pt x="22" y="1466"/>
                  </a:lnTo>
                  <a:lnTo>
                    <a:pt x="36" y="1485"/>
                  </a:lnTo>
                  <a:lnTo>
                    <a:pt x="48" y="1506"/>
                  </a:lnTo>
                  <a:lnTo>
                    <a:pt x="62" y="1529"/>
                  </a:lnTo>
                  <a:lnTo>
                    <a:pt x="74" y="1552"/>
                  </a:lnTo>
                  <a:lnTo>
                    <a:pt x="85" y="1574"/>
                  </a:lnTo>
                  <a:lnTo>
                    <a:pt x="94" y="1593"/>
                  </a:lnTo>
                  <a:lnTo>
                    <a:pt x="100" y="1609"/>
                  </a:lnTo>
                  <a:lnTo>
                    <a:pt x="103" y="1622"/>
                  </a:lnTo>
                  <a:lnTo>
                    <a:pt x="105" y="1628"/>
                  </a:lnTo>
                  <a:lnTo>
                    <a:pt x="106" y="1631"/>
                  </a:lnTo>
                  <a:lnTo>
                    <a:pt x="105" y="1634"/>
                  </a:lnTo>
                  <a:lnTo>
                    <a:pt x="105" y="1637"/>
                  </a:lnTo>
                  <a:lnTo>
                    <a:pt x="102" y="1637"/>
                  </a:lnTo>
                  <a:lnTo>
                    <a:pt x="100" y="1637"/>
                  </a:lnTo>
                  <a:lnTo>
                    <a:pt x="97" y="1634"/>
                  </a:lnTo>
                  <a:lnTo>
                    <a:pt x="94" y="1632"/>
                  </a:lnTo>
                  <a:lnTo>
                    <a:pt x="85" y="1623"/>
                  </a:lnTo>
                  <a:lnTo>
                    <a:pt x="74" y="1610"/>
                  </a:lnTo>
                  <a:lnTo>
                    <a:pt x="62" y="1595"/>
                  </a:lnTo>
                  <a:lnTo>
                    <a:pt x="49" y="1575"/>
                  </a:lnTo>
                  <a:lnTo>
                    <a:pt x="34" y="1554"/>
                  </a:lnTo>
                  <a:lnTo>
                    <a:pt x="20" y="1530"/>
                  </a:lnTo>
                  <a:lnTo>
                    <a:pt x="15" y="1521"/>
                  </a:lnTo>
                  <a:lnTo>
                    <a:pt x="10" y="1513"/>
                  </a:lnTo>
                  <a:lnTo>
                    <a:pt x="5" y="1504"/>
                  </a:lnTo>
                  <a:lnTo>
                    <a:pt x="0" y="1495"/>
                  </a:lnTo>
                  <a:close/>
                  <a:moveTo>
                    <a:pt x="0" y="1138"/>
                  </a:moveTo>
                  <a:lnTo>
                    <a:pt x="0" y="1072"/>
                  </a:lnTo>
                  <a:lnTo>
                    <a:pt x="7" y="1083"/>
                  </a:lnTo>
                  <a:lnTo>
                    <a:pt x="15" y="1094"/>
                  </a:lnTo>
                  <a:lnTo>
                    <a:pt x="21" y="1106"/>
                  </a:lnTo>
                  <a:lnTo>
                    <a:pt x="29" y="1119"/>
                  </a:lnTo>
                  <a:lnTo>
                    <a:pt x="41" y="1140"/>
                  </a:lnTo>
                  <a:lnTo>
                    <a:pt x="52" y="1161"/>
                  </a:lnTo>
                  <a:lnTo>
                    <a:pt x="61" y="1180"/>
                  </a:lnTo>
                  <a:lnTo>
                    <a:pt x="68" y="1196"/>
                  </a:lnTo>
                  <a:lnTo>
                    <a:pt x="74" y="1211"/>
                  </a:lnTo>
                  <a:lnTo>
                    <a:pt x="77" y="1222"/>
                  </a:lnTo>
                  <a:lnTo>
                    <a:pt x="78" y="1228"/>
                  </a:lnTo>
                  <a:lnTo>
                    <a:pt x="78" y="1231"/>
                  </a:lnTo>
                  <a:lnTo>
                    <a:pt x="78" y="1233"/>
                  </a:lnTo>
                  <a:lnTo>
                    <a:pt x="77" y="1235"/>
                  </a:lnTo>
                  <a:lnTo>
                    <a:pt x="75" y="1237"/>
                  </a:lnTo>
                  <a:lnTo>
                    <a:pt x="73" y="1235"/>
                  </a:lnTo>
                  <a:lnTo>
                    <a:pt x="71" y="1234"/>
                  </a:lnTo>
                  <a:lnTo>
                    <a:pt x="67" y="1232"/>
                  </a:lnTo>
                  <a:lnTo>
                    <a:pt x="60" y="1224"/>
                  </a:lnTo>
                  <a:lnTo>
                    <a:pt x="50" y="1213"/>
                  </a:lnTo>
                  <a:lnTo>
                    <a:pt x="39" y="1199"/>
                  </a:lnTo>
                  <a:lnTo>
                    <a:pt x="28" y="1183"/>
                  </a:lnTo>
                  <a:lnTo>
                    <a:pt x="16" y="1164"/>
                  </a:lnTo>
                  <a:lnTo>
                    <a:pt x="4" y="1143"/>
                  </a:lnTo>
                  <a:lnTo>
                    <a:pt x="0" y="1138"/>
                  </a:lnTo>
                  <a:close/>
                  <a:moveTo>
                    <a:pt x="0" y="929"/>
                  </a:moveTo>
                  <a:lnTo>
                    <a:pt x="0" y="879"/>
                  </a:lnTo>
                  <a:lnTo>
                    <a:pt x="10" y="901"/>
                  </a:lnTo>
                  <a:lnTo>
                    <a:pt x="17" y="920"/>
                  </a:lnTo>
                  <a:lnTo>
                    <a:pt x="19" y="927"/>
                  </a:lnTo>
                  <a:lnTo>
                    <a:pt x="20" y="934"/>
                  </a:lnTo>
                  <a:lnTo>
                    <a:pt x="20" y="938"/>
                  </a:lnTo>
                  <a:lnTo>
                    <a:pt x="19" y="941"/>
                  </a:lnTo>
                  <a:lnTo>
                    <a:pt x="18" y="941"/>
                  </a:lnTo>
                  <a:lnTo>
                    <a:pt x="16" y="941"/>
                  </a:lnTo>
                  <a:lnTo>
                    <a:pt x="15" y="941"/>
                  </a:lnTo>
                  <a:lnTo>
                    <a:pt x="13" y="939"/>
                  </a:lnTo>
                  <a:lnTo>
                    <a:pt x="7" y="935"/>
                  </a:lnTo>
                  <a:lnTo>
                    <a:pt x="0" y="929"/>
                  </a:lnTo>
                  <a:close/>
                  <a:moveTo>
                    <a:pt x="0" y="269"/>
                  </a:moveTo>
                  <a:lnTo>
                    <a:pt x="0" y="217"/>
                  </a:lnTo>
                  <a:lnTo>
                    <a:pt x="13" y="242"/>
                  </a:lnTo>
                  <a:lnTo>
                    <a:pt x="20" y="263"/>
                  </a:lnTo>
                  <a:lnTo>
                    <a:pt x="22" y="272"/>
                  </a:lnTo>
                  <a:lnTo>
                    <a:pt x="24" y="280"/>
                  </a:lnTo>
                  <a:lnTo>
                    <a:pt x="24" y="284"/>
                  </a:lnTo>
                  <a:lnTo>
                    <a:pt x="22" y="287"/>
                  </a:lnTo>
                  <a:lnTo>
                    <a:pt x="21" y="287"/>
                  </a:lnTo>
                  <a:lnTo>
                    <a:pt x="19" y="287"/>
                  </a:lnTo>
                  <a:lnTo>
                    <a:pt x="17" y="286"/>
                  </a:lnTo>
                  <a:lnTo>
                    <a:pt x="15" y="284"/>
                  </a:lnTo>
                  <a:lnTo>
                    <a:pt x="8" y="277"/>
                  </a:lnTo>
                  <a:lnTo>
                    <a:pt x="0" y="269"/>
                  </a:lnTo>
                  <a:close/>
                  <a:moveTo>
                    <a:pt x="689" y="672"/>
                  </a:moveTo>
                  <a:lnTo>
                    <a:pt x="689" y="730"/>
                  </a:lnTo>
                  <a:lnTo>
                    <a:pt x="679" y="716"/>
                  </a:lnTo>
                  <a:lnTo>
                    <a:pt x="668" y="698"/>
                  </a:lnTo>
                  <a:lnTo>
                    <a:pt x="660" y="684"/>
                  </a:lnTo>
                  <a:lnTo>
                    <a:pt x="654" y="670"/>
                  </a:lnTo>
                  <a:lnTo>
                    <a:pt x="647" y="657"/>
                  </a:lnTo>
                  <a:lnTo>
                    <a:pt x="643" y="646"/>
                  </a:lnTo>
                  <a:lnTo>
                    <a:pt x="639" y="635"/>
                  </a:lnTo>
                  <a:lnTo>
                    <a:pt x="638" y="627"/>
                  </a:lnTo>
                  <a:lnTo>
                    <a:pt x="638" y="621"/>
                  </a:lnTo>
                  <a:lnTo>
                    <a:pt x="639" y="617"/>
                  </a:lnTo>
                  <a:lnTo>
                    <a:pt x="640" y="616"/>
                  </a:lnTo>
                  <a:lnTo>
                    <a:pt x="643" y="616"/>
                  </a:lnTo>
                  <a:lnTo>
                    <a:pt x="645" y="617"/>
                  </a:lnTo>
                  <a:lnTo>
                    <a:pt x="647" y="618"/>
                  </a:lnTo>
                  <a:lnTo>
                    <a:pt x="652" y="623"/>
                  </a:lnTo>
                  <a:lnTo>
                    <a:pt x="658" y="628"/>
                  </a:lnTo>
                  <a:lnTo>
                    <a:pt x="666" y="637"/>
                  </a:lnTo>
                  <a:lnTo>
                    <a:pt x="672" y="647"/>
                  </a:lnTo>
                  <a:lnTo>
                    <a:pt x="681" y="659"/>
                  </a:lnTo>
                  <a:lnTo>
                    <a:pt x="689" y="672"/>
                  </a:lnTo>
                  <a:close/>
                  <a:moveTo>
                    <a:pt x="689" y="1203"/>
                  </a:moveTo>
                  <a:lnTo>
                    <a:pt x="689" y="1239"/>
                  </a:lnTo>
                  <a:lnTo>
                    <a:pt x="683" y="1226"/>
                  </a:lnTo>
                  <a:lnTo>
                    <a:pt x="681" y="1215"/>
                  </a:lnTo>
                  <a:lnTo>
                    <a:pt x="680" y="1210"/>
                  </a:lnTo>
                  <a:lnTo>
                    <a:pt x="680" y="1207"/>
                  </a:lnTo>
                  <a:lnTo>
                    <a:pt x="681" y="1204"/>
                  </a:lnTo>
                  <a:lnTo>
                    <a:pt x="682" y="1203"/>
                  </a:lnTo>
                  <a:lnTo>
                    <a:pt x="684" y="1201"/>
                  </a:lnTo>
                  <a:lnTo>
                    <a:pt x="689" y="1203"/>
                  </a:lnTo>
                  <a:close/>
                  <a:moveTo>
                    <a:pt x="689" y="1639"/>
                  </a:moveTo>
                  <a:lnTo>
                    <a:pt x="689" y="1676"/>
                  </a:lnTo>
                  <a:lnTo>
                    <a:pt x="683" y="1673"/>
                  </a:lnTo>
                  <a:lnTo>
                    <a:pt x="675" y="1666"/>
                  </a:lnTo>
                  <a:lnTo>
                    <a:pt x="668" y="1657"/>
                  </a:lnTo>
                  <a:lnTo>
                    <a:pt x="659" y="1646"/>
                  </a:lnTo>
                  <a:lnTo>
                    <a:pt x="640" y="1621"/>
                  </a:lnTo>
                  <a:lnTo>
                    <a:pt x="621" y="1589"/>
                  </a:lnTo>
                  <a:lnTo>
                    <a:pt x="609" y="1569"/>
                  </a:lnTo>
                  <a:lnTo>
                    <a:pt x="598" y="1549"/>
                  </a:lnTo>
                  <a:lnTo>
                    <a:pt x="589" y="1530"/>
                  </a:lnTo>
                  <a:lnTo>
                    <a:pt x="581" y="1514"/>
                  </a:lnTo>
                  <a:lnTo>
                    <a:pt x="576" y="1500"/>
                  </a:lnTo>
                  <a:lnTo>
                    <a:pt x="574" y="1489"/>
                  </a:lnTo>
                  <a:lnTo>
                    <a:pt x="572" y="1483"/>
                  </a:lnTo>
                  <a:lnTo>
                    <a:pt x="572" y="1480"/>
                  </a:lnTo>
                  <a:lnTo>
                    <a:pt x="572" y="1477"/>
                  </a:lnTo>
                  <a:lnTo>
                    <a:pt x="574" y="1475"/>
                  </a:lnTo>
                  <a:lnTo>
                    <a:pt x="576" y="1474"/>
                  </a:lnTo>
                  <a:lnTo>
                    <a:pt x="578" y="1474"/>
                  </a:lnTo>
                  <a:lnTo>
                    <a:pt x="581" y="1475"/>
                  </a:lnTo>
                  <a:lnTo>
                    <a:pt x="585" y="1478"/>
                  </a:lnTo>
                  <a:lnTo>
                    <a:pt x="592" y="1485"/>
                  </a:lnTo>
                  <a:lnTo>
                    <a:pt x="602" y="1495"/>
                  </a:lnTo>
                  <a:lnTo>
                    <a:pt x="613" y="1508"/>
                  </a:lnTo>
                  <a:lnTo>
                    <a:pt x="624" y="1525"/>
                  </a:lnTo>
                  <a:lnTo>
                    <a:pt x="637" y="1543"/>
                  </a:lnTo>
                  <a:lnTo>
                    <a:pt x="649" y="1563"/>
                  </a:lnTo>
                  <a:lnTo>
                    <a:pt x="661" y="1584"/>
                  </a:lnTo>
                  <a:lnTo>
                    <a:pt x="672" y="1604"/>
                  </a:lnTo>
                  <a:lnTo>
                    <a:pt x="681" y="1622"/>
                  </a:lnTo>
                  <a:lnTo>
                    <a:pt x="689" y="1639"/>
                  </a:lnTo>
                  <a:close/>
                  <a:moveTo>
                    <a:pt x="689" y="1836"/>
                  </a:moveTo>
                  <a:lnTo>
                    <a:pt x="689" y="1910"/>
                  </a:lnTo>
                  <a:lnTo>
                    <a:pt x="688" y="1907"/>
                  </a:lnTo>
                  <a:lnTo>
                    <a:pt x="674" y="1885"/>
                  </a:lnTo>
                  <a:lnTo>
                    <a:pt x="662" y="1863"/>
                  </a:lnTo>
                  <a:lnTo>
                    <a:pt x="652" y="1844"/>
                  </a:lnTo>
                  <a:lnTo>
                    <a:pt x="644" y="1826"/>
                  </a:lnTo>
                  <a:lnTo>
                    <a:pt x="638" y="1810"/>
                  </a:lnTo>
                  <a:lnTo>
                    <a:pt x="634" y="1798"/>
                  </a:lnTo>
                  <a:lnTo>
                    <a:pt x="634" y="1792"/>
                  </a:lnTo>
                  <a:lnTo>
                    <a:pt x="633" y="1789"/>
                  </a:lnTo>
                  <a:lnTo>
                    <a:pt x="634" y="1786"/>
                  </a:lnTo>
                  <a:lnTo>
                    <a:pt x="635" y="1783"/>
                  </a:lnTo>
                  <a:lnTo>
                    <a:pt x="636" y="1782"/>
                  </a:lnTo>
                  <a:lnTo>
                    <a:pt x="638" y="1782"/>
                  </a:lnTo>
                  <a:lnTo>
                    <a:pt x="639" y="1783"/>
                  </a:lnTo>
                  <a:lnTo>
                    <a:pt x="643" y="1785"/>
                  </a:lnTo>
                  <a:lnTo>
                    <a:pt x="648" y="1788"/>
                  </a:lnTo>
                  <a:lnTo>
                    <a:pt x="655" y="1794"/>
                  </a:lnTo>
                  <a:lnTo>
                    <a:pt x="670" y="1812"/>
                  </a:lnTo>
                  <a:lnTo>
                    <a:pt x="689" y="1836"/>
                  </a:lnTo>
                  <a:close/>
                  <a:moveTo>
                    <a:pt x="689" y="2055"/>
                  </a:moveTo>
                  <a:lnTo>
                    <a:pt x="689" y="2060"/>
                  </a:lnTo>
                  <a:lnTo>
                    <a:pt x="688" y="2062"/>
                  </a:lnTo>
                  <a:lnTo>
                    <a:pt x="686" y="2063"/>
                  </a:lnTo>
                  <a:lnTo>
                    <a:pt x="685" y="2064"/>
                  </a:lnTo>
                  <a:lnTo>
                    <a:pt x="682" y="2064"/>
                  </a:lnTo>
                  <a:lnTo>
                    <a:pt x="680" y="2062"/>
                  </a:lnTo>
                  <a:lnTo>
                    <a:pt x="675" y="2060"/>
                  </a:lnTo>
                  <a:lnTo>
                    <a:pt x="667" y="2051"/>
                  </a:lnTo>
                  <a:lnTo>
                    <a:pt x="656" y="2039"/>
                  </a:lnTo>
                  <a:lnTo>
                    <a:pt x="644" y="2024"/>
                  </a:lnTo>
                  <a:lnTo>
                    <a:pt x="631" y="2006"/>
                  </a:lnTo>
                  <a:lnTo>
                    <a:pt x="616" y="1985"/>
                  </a:lnTo>
                  <a:lnTo>
                    <a:pt x="602" y="1963"/>
                  </a:lnTo>
                  <a:lnTo>
                    <a:pt x="588" y="1939"/>
                  </a:lnTo>
                  <a:lnTo>
                    <a:pt x="576" y="1917"/>
                  </a:lnTo>
                  <a:lnTo>
                    <a:pt x="565" y="1896"/>
                  </a:lnTo>
                  <a:lnTo>
                    <a:pt x="556" y="1878"/>
                  </a:lnTo>
                  <a:lnTo>
                    <a:pt x="549" y="1861"/>
                  </a:lnTo>
                  <a:lnTo>
                    <a:pt x="546" y="1848"/>
                  </a:lnTo>
                  <a:lnTo>
                    <a:pt x="545" y="1843"/>
                  </a:lnTo>
                  <a:lnTo>
                    <a:pt x="545" y="1839"/>
                  </a:lnTo>
                  <a:lnTo>
                    <a:pt x="545" y="1836"/>
                  </a:lnTo>
                  <a:lnTo>
                    <a:pt x="546" y="1834"/>
                  </a:lnTo>
                  <a:lnTo>
                    <a:pt x="548" y="1833"/>
                  </a:lnTo>
                  <a:lnTo>
                    <a:pt x="551" y="1834"/>
                  </a:lnTo>
                  <a:lnTo>
                    <a:pt x="554" y="1835"/>
                  </a:lnTo>
                  <a:lnTo>
                    <a:pt x="557" y="1837"/>
                  </a:lnTo>
                  <a:lnTo>
                    <a:pt x="567" y="1846"/>
                  </a:lnTo>
                  <a:lnTo>
                    <a:pt x="577" y="1858"/>
                  </a:lnTo>
                  <a:lnTo>
                    <a:pt x="590" y="1873"/>
                  </a:lnTo>
                  <a:lnTo>
                    <a:pt x="603" y="1891"/>
                  </a:lnTo>
                  <a:lnTo>
                    <a:pt x="617" y="1912"/>
                  </a:lnTo>
                  <a:lnTo>
                    <a:pt x="632" y="1935"/>
                  </a:lnTo>
                  <a:lnTo>
                    <a:pt x="654" y="1973"/>
                  </a:lnTo>
                  <a:lnTo>
                    <a:pt x="671" y="2008"/>
                  </a:lnTo>
                  <a:lnTo>
                    <a:pt x="679" y="2024"/>
                  </a:lnTo>
                  <a:lnTo>
                    <a:pt x="683" y="2037"/>
                  </a:lnTo>
                  <a:lnTo>
                    <a:pt x="686" y="2048"/>
                  </a:lnTo>
                  <a:lnTo>
                    <a:pt x="689" y="2055"/>
                  </a:lnTo>
                  <a:close/>
                  <a:moveTo>
                    <a:pt x="689" y="2225"/>
                  </a:moveTo>
                  <a:lnTo>
                    <a:pt x="689" y="2283"/>
                  </a:lnTo>
                  <a:lnTo>
                    <a:pt x="675" y="2255"/>
                  </a:lnTo>
                  <a:lnTo>
                    <a:pt x="666" y="2233"/>
                  </a:lnTo>
                  <a:lnTo>
                    <a:pt x="663" y="2224"/>
                  </a:lnTo>
                  <a:lnTo>
                    <a:pt x="661" y="2216"/>
                  </a:lnTo>
                  <a:lnTo>
                    <a:pt x="661" y="2211"/>
                  </a:lnTo>
                  <a:lnTo>
                    <a:pt x="663" y="2209"/>
                  </a:lnTo>
                  <a:lnTo>
                    <a:pt x="665" y="2208"/>
                  </a:lnTo>
                  <a:lnTo>
                    <a:pt x="667" y="2208"/>
                  </a:lnTo>
                  <a:lnTo>
                    <a:pt x="669" y="2209"/>
                  </a:lnTo>
                  <a:lnTo>
                    <a:pt x="672" y="2210"/>
                  </a:lnTo>
                  <a:lnTo>
                    <a:pt x="680" y="2216"/>
                  </a:lnTo>
                  <a:lnTo>
                    <a:pt x="689" y="2225"/>
                  </a:lnTo>
                  <a:close/>
                  <a:moveTo>
                    <a:pt x="689" y="2383"/>
                  </a:moveTo>
                  <a:lnTo>
                    <a:pt x="689" y="2460"/>
                  </a:lnTo>
                  <a:lnTo>
                    <a:pt x="680" y="2447"/>
                  </a:lnTo>
                  <a:lnTo>
                    <a:pt x="671" y="2433"/>
                  </a:lnTo>
                  <a:lnTo>
                    <a:pt x="655" y="2407"/>
                  </a:lnTo>
                  <a:lnTo>
                    <a:pt x="640" y="2382"/>
                  </a:lnTo>
                  <a:lnTo>
                    <a:pt x="628" y="2359"/>
                  </a:lnTo>
                  <a:lnTo>
                    <a:pt x="618" y="2338"/>
                  </a:lnTo>
                  <a:lnTo>
                    <a:pt x="611" y="2319"/>
                  </a:lnTo>
                  <a:lnTo>
                    <a:pt x="605" y="2305"/>
                  </a:lnTo>
                  <a:lnTo>
                    <a:pt x="604" y="2300"/>
                  </a:lnTo>
                  <a:lnTo>
                    <a:pt x="604" y="2295"/>
                  </a:lnTo>
                  <a:lnTo>
                    <a:pt x="604" y="2292"/>
                  </a:lnTo>
                  <a:lnTo>
                    <a:pt x="605" y="2290"/>
                  </a:lnTo>
                  <a:lnTo>
                    <a:pt x="608" y="2289"/>
                  </a:lnTo>
                  <a:lnTo>
                    <a:pt x="610" y="2289"/>
                  </a:lnTo>
                  <a:lnTo>
                    <a:pt x="612" y="2290"/>
                  </a:lnTo>
                  <a:lnTo>
                    <a:pt x="616" y="2292"/>
                  </a:lnTo>
                  <a:lnTo>
                    <a:pt x="625" y="2300"/>
                  </a:lnTo>
                  <a:lnTo>
                    <a:pt x="635" y="2311"/>
                  </a:lnTo>
                  <a:lnTo>
                    <a:pt x="647" y="2325"/>
                  </a:lnTo>
                  <a:lnTo>
                    <a:pt x="660" y="2341"/>
                  </a:lnTo>
                  <a:lnTo>
                    <a:pt x="673" y="2361"/>
                  </a:lnTo>
                  <a:lnTo>
                    <a:pt x="689" y="2383"/>
                  </a:lnTo>
                  <a:close/>
                  <a:moveTo>
                    <a:pt x="689" y="2547"/>
                  </a:moveTo>
                  <a:lnTo>
                    <a:pt x="689" y="2614"/>
                  </a:lnTo>
                  <a:lnTo>
                    <a:pt x="674" y="2597"/>
                  </a:lnTo>
                  <a:lnTo>
                    <a:pt x="660" y="2577"/>
                  </a:lnTo>
                  <a:lnTo>
                    <a:pt x="645" y="2555"/>
                  </a:lnTo>
                  <a:lnTo>
                    <a:pt x="629" y="2531"/>
                  </a:lnTo>
                  <a:lnTo>
                    <a:pt x="612" y="2504"/>
                  </a:lnTo>
                  <a:lnTo>
                    <a:pt x="597" y="2477"/>
                  </a:lnTo>
                  <a:lnTo>
                    <a:pt x="585" y="2453"/>
                  </a:lnTo>
                  <a:lnTo>
                    <a:pt x="574" y="2431"/>
                  </a:lnTo>
                  <a:lnTo>
                    <a:pt x="566" y="2413"/>
                  </a:lnTo>
                  <a:lnTo>
                    <a:pt x="560" y="2397"/>
                  </a:lnTo>
                  <a:lnTo>
                    <a:pt x="558" y="2392"/>
                  </a:lnTo>
                  <a:lnTo>
                    <a:pt x="558" y="2387"/>
                  </a:lnTo>
                  <a:lnTo>
                    <a:pt x="558" y="2383"/>
                  </a:lnTo>
                  <a:lnTo>
                    <a:pt x="559" y="2381"/>
                  </a:lnTo>
                  <a:lnTo>
                    <a:pt x="562" y="2381"/>
                  </a:lnTo>
                  <a:lnTo>
                    <a:pt x="565" y="2381"/>
                  </a:lnTo>
                  <a:lnTo>
                    <a:pt x="568" y="2383"/>
                  </a:lnTo>
                  <a:lnTo>
                    <a:pt x="572" y="2386"/>
                  </a:lnTo>
                  <a:lnTo>
                    <a:pt x="583" y="2396"/>
                  </a:lnTo>
                  <a:lnTo>
                    <a:pt x="595" y="2410"/>
                  </a:lnTo>
                  <a:lnTo>
                    <a:pt x="611" y="2429"/>
                  </a:lnTo>
                  <a:lnTo>
                    <a:pt x="626" y="2450"/>
                  </a:lnTo>
                  <a:lnTo>
                    <a:pt x="643" y="2474"/>
                  </a:lnTo>
                  <a:lnTo>
                    <a:pt x="660" y="2501"/>
                  </a:lnTo>
                  <a:lnTo>
                    <a:pt x="668" y="2513"/>
                  </a:lnTo>
                  <a:lnTo>
                    <a:pt x="675" y="2524"/>
                  </a:lnTo>
                  <a:lnTo>
                    <a:pt x="682" y="2536"/>
                  </a:lnTo>
                  <a:lnTo>
                    <a:pt x="689" y="2547"/>
                  </a:lnTo>
                  <a:close/>
                  <a:moveTo>
                    <a:pt x="689" y="2710"/>
                  </a:moveTo>
                  <a:lnTo>
                    <a:pt x="689" y="2756"/>
                  </a:lnTo>
                  <a:lnTo>
                    <a:pt x="680" y="2748"/>
                  </a:lnTo>
                  <a:lnTo>
                    <a:pt x="671" y="2738"/>
                  </a:lnTo>
                  <a:lnTo>
                    <a:pt x="661" y="2725"/>
                  </a:lnTo>
                  <a:lnTo>
                    <a:pt x="650" y="2711"/>
                  </a:lnTo>
                  <a:lnTo>
                    <a:pt x="626" y="2678"/>
                  </a:lnTo>
                  <a:lnTo>
                    <a:pt x="600" y="2638"/>
                  </a:lnTo>
                  <a:lnTo>
                    <a:pt x="582" y="2610"/>
                  </a:lnTo>
                  <a:lnTo>
                    <a:pt x="566" y="2583"/>
                  </a:lnTo>
                  <a:lnTo>
                    <a:pt x="553" y="2557"/>
                  </a:lnTo>
                  <a:lnTo>
                    <a:pt x="541" y="2535"/>
                  </a:lnTo>
                  <a:lnTo>
                    <a:pt x="533" y="2516"/>
                  </a:lnTo>
                  <a:lnTo>
                    <a:pt x="526" y="2500"/>
                  </a:lnTo>
                  <a:lnTo>
                    <a:pt x="525" y="2495"/>
                  </a:lnTo>
                  <a:lnTo>
                    <a:pt x="524" y="2489"/>
                  </a:lnTo>
                  <a:lnTo>
                    <a:pt x="525" y="2486"/>
                  </a:lnTo>
                  <a:lnTo>
                    <a:pt x="526" y="2484"/>
                  </a:lnTo>
                  <a:lnTo>
                    <a:pt x="529" y="2484"/>
                  </a:lnTo>
                  <a:lnTo>
                    <a:pt x="531" y="2484"/>
                  </a:lnTo>
                  <a:lnTo>
                    <a:pt x="535" y="2486"/>
                  </a:lnTo>
                  <a:lnTo>
                    <a:pt x="540" y="2489"/>
                  </a:lnTo>
                  <a:lnTo>
                    <a:pt x="551" y="2500"/>
                  </a:lnTo>
                  <a:lnTo>
                    <a:pt x="564" y="2515"/>
                  </a:lnTo>
                  <a:lnTo>
                    <a:pt x="579" y="2534"/>
                  </a:lnTo>
                  <a:lnTo>
                    <a:pt x="595" y="2556"/>
                  </a:lnTo>
                  <a:lnTo>
                    <a:pt x="613" y="2583"/>
                  </a:lnTo>
                  <a:lnTo>
                    <a:pt x="632" y="2610"/>
                  </a:lnTo>
                  <a:lnTo>
                    <a:pt x="648" y="2637"/>
                  </a:lnTo>
                  <a:lnTo>
                    <a:pt x="663" y="2664"/>
                  </a:lnTo>
                  <a:lnTo>
                    <a:pt x="678" y="2688"/>
                  </a:lnTo>
                  <a:lnTo>
                    <a:pt x="689" y="2710"/>
                  </a:lnTo>
                  <a:close/>
                  <a:moveTo>
                    <a:pt x="689" y="2866"/>
                  </a:moveTo>
                  <a:lnTo>
                    <a:pt x="689" y="2889"/>
                  </a:lnTo>
                  <a:lnTo>
                    <a:pt x="682" y="2886"/>
                  </a:lnTo>
                  <a:lnTo>
                    <a:pt x="672" y="2878"/>
                  </a:lnTo>
                  <a:lnTo>
                    <a:pt x="661" y="2866"/>
                  </a:lnTo>
                  <a:lnTo>
                    <a:pt x="648" y="2850"/>
                  </a:lnTo>
                  <a:lnTo>
                    <a:pt x="633" y="2831"/>
                  </a:lnTo>
                  <a:lnTo>
                    <a:pt x="617" y="2809"/>
                  </a:lnTo>
                  <a:lnTo>
                    <a:pt x="600" y="2785"/>
                  </a:lnTo>
                  <a:lnTo>
                    <a:pt x="582" y="2759"/>
                  </a:lnTo>
                  <a:lnTo>
                    <a:pt x="564" y="2729"/>
                  </a:lnTo>
                  <a:lnTo>
                    <a:pt x="547" y="2701"/>
                  </a:lnTo>
                  <a:lnTo>
                    <a:pt x="533" y="2675"/>
                  </a:lnTo>
                  <a:lnTo>
                    <a:pt x="521" y="2652"/>
                  </a:lnTo>
                  <a:lnTo>
                    <a:pt x="512" y="2631"/>
                  </a:lnTo>
                  <a:lnTo>
                    <a:pt x="506" y="2615"/>
                  </a:lnTo>
                  <a:lnTo>
                    <a:pt x="505" y="2609"/>
                  </a:lnTo>
                  <a:lnTo>
                    <a:pt x="503" y="2603"/>
                  </a:lnTo>
                  <a:lnTo>
                    <a:pt x="503" y="2600"/>
                  </a:lnTo>
                  <a:lnTo>
                    <a:pt x="505" y="2598"/>
                  </a:lnTo>
                  <a:lnTo>
                    <a:pt x="507" y="2597"/>
                  </a:lnTo>
                  <a:lnTo>
                    <a:pt x="510" y="2598"/>
                  </a:lnTo>
                  <a:lnTo>
                    <a:pt x="513" y="2600"/>
                  </a:lnTo>
                  <a:lnTo>
                    <a:pt x="519" y="2603"/>
                  </a:lnTo>
                  <a:lnTo>
                    <a:pt x="530" y="2615"/>
                  </a:lnTo>
                  <a:lnTo>
                    <a:pt x="543" y="2631"/>
                  </a:lnTo>
                  <a:lnTo>
                    <a:pt x="559" y="2650"/>
                  </a:lnTo>
                  <a:lnTo>
                    <a:pt x="577" y="2675"/>
                  </a:lnTo>
                  <a:lnTo>
                    <a:pt x="595" y="2701"/>
                  </a:lnTo>
                  <a:lnTo>
                    <a:pt x="614" y="2729"/>
                  </a:lnTo>
                  <a:lnTo>
                    <a:pt x="639" y="2771"/>
                  </a:lnTo>
                  <a:lnTo>
                    <a:pt x="661" y="2808"/>
                  </a:lnTo>
                  <a:lnTo>
                    <a:pt x="678" y="2840"/>
                  </a:lnTo>
                  <a:lnTo>
                    <a:pt x="689" y="2866"/>
                  </a:lnTo>
                  <a:close/>
                  <a:moveTo>
                    <a:pt x="689" y="3003"/>
                  </a:moveTo>
                  <a:lnTo>
                    <a:pt x="689" y="3028"/>
                  </a:lnTo>
                  <a:lnTo>
                    <a:pt x="681" y="3023"/>
                  </a:lnTo>
                  <a:lnTo>
                    <a:pt x="671" y="3014"/>
                  </a:lnTo>
                  <a:lnTo>
                    <a:pt x="660" y="3001"/>
                  </a:lnTo>
                  <a:lnTo>
                    <a:pt x="646" y="2985"/>
                  </a:lnTo>
                  <a:lnTo>
                    <a:pt x="631" y="2965"/>
                  </a:lnTo>
                  <a:lnTo>
                    <a:pt x="614" y="2943"/>
                  </a:lnTo>
                  <a:lnTo>
                    <a:pt x="597" y="2918"/>
                  </a:lnTo>
                  <a:lnTo>
                    <a:pt x="579" y="2891"/>
                  </a:lnTo>
                  <a:lnTo>
                    <a:pt x="559" y="2860"/>
                  </a:lnTo>
                  <a:lnTo>
                    <a:pt x="542" y="2830"/>
                  </a:lnTo>
                  <a:lnTo>
                    <a:pt x="526" y="2803"/>
                  </a:lnTo>
                  <a:lnTo>
                    <a:pt x="514" y="2779"/>
                  </a:lnTo>
                  <a:lnTo>
                    <a:pt x="505" y="2758"/>
                  </a:lnTo>
                  <a:lnTo>
                    <a:pt x="498" y="2741"/>
                  </a:lnTo>
                  <a:lnTo>
                    <a:pt x="496" y="2735"/>
                  </a:lnTo>
                  <a:lnTo>
                    <a:pt x="496" y="2730"/>
                  </a:lnTo>
                  <a:lnTo>
                    <a:pt x="496" y="2726"/>
                  </a:lnTo>
                  <a:lnTo>
                    <a:pt x="497" y="2724"/>
                  </a:lnTo>
                  <a:lnTo>
                    <a:pt x="499" y="2724"/>
                  </a:lnTo>
                  <a:lnTo>
                    <a:pt x="501" y="2724"/>
                  </a:lnTo>
                  <a:lnTo>
                    <a:pt x="506" y="2727"/>
                  </a:lnTo>
                  <a:lnTo>
                    <a:pt x="510" y="2730"/>
                  </a:lnTo>
                  <a:lnTo>
                    <a:pt x="522" y="2741"/>
                  </a:lnTo>
                  <a:lnTo>
                    <a:pt x="536" y="2758"/>
                  </a:lnTo>
                  <a:lnTo>
                    <a:pt x="553" y="2779"/>
                  </a:lnTo>
                  <a:lnTo>
                    <a:pt x="570" y="2804"/>
                  </a:lnTo>
                  <a:lnTo>
                    <a:pt x="590" y="2831"/>
                  </a:lnTo>
                  <a:lnTo>
                    <a:pt x="610" y="2862"/>
                  </a:lnTo>
                  <a:lnTo>
                    <a:pt x="636" y="2904"/>
                  </a:lnTo>
                  <a:lnTo>
                    <a:pt x="659" y="2943"/>
                  </a:lnTo>
                  <a:lnTo>
                    <a:pt x="677" y="2977"/>
                  </a:lnTo>
                  <a:lnTo>
                    <a:pt x="689" y="3003"/>
                  </a:lnTo>
                  <a:close/>
                  <a:moveTo>
                    <a:pt x="689" y="3125"/>
                  </a:moveTo>
                  <a:lnTo>
                    <a:pt x="689" y="3168"/>
                  </a:lnTo>
                  <a:lnTo>
                    <a:pt x="680" y="3159"/>
                  </a:lnTo>
                  <a:lnTo>
                    <a:pt x="669" y="3147"/>
                  </a:lnTo>
                  <a:lnTo>
                    <a:pt x="658" y="3133"/>
                  </a:lnTo>
                  <a:lnTo>
                    <a:pt x="645" y="3117"/>
                  </a:lnTo>
                  <a:lnTo>
                    <a:pt x="617" y="3079"/>
                  </a:lnTo>
                  <a:lnTo>
                    <a:pt x="588" y="3035"/>
                  </a:lnTo>
                  <a:lnTo>
                    <a:pt x="567" y="3003"/>
                  </a:lnTo>
                  <a:lnTo>
                    <a:pt x="548" y="2973"/>
                  </a:lnTo>
                  <a:lnTo>
                    <a:pt x="533" y="2944"/>
                  </a:lnTo>
                  <a:lnTo>
                    <a:pt x="520" y="2919"/>
                  </a:lnTo>
                  <a:lnTo>
                    <a:pt x="510" y="2898"/>
                  </a:lnTo>
                  <a:lnTo>
                    <a:pt x="502" y="2881"/>
                  </a:lnTo>
                  <a:lnTo>
                    <a:pt x="501" y="2874"/>
                  </a:lnTo>
                  <a:lnTo>
                    <a:pt x="500" y="2869"/>
                  </a:lnTo>
                  <a:lnTo>
                    <a:pt x="500" y="2865"/>
                  </a:lnTo>
                  <a:lnTo>
                    <a:pt x="501" y="2863"/>
                  </a:lnTo>
                  <a:lnTo>
                    <a:pt x="503" y="2862"/>
                  </a:lnTo>
                  <a:lnTo>
                    <a:pt x="507" y="2863"/>
                  </a:lnTo>
                  <a:lnTo>
                    <a:pt x="510" y="2865"/>
                  </a:lnTo>
                  <a:lnTo>
                    <a:pt x="515" y="2870"/>
                  </a:lnTo>
                  <a:lnTo>
                    <a:pt x="528" y="2882"/>
                  </a:lnTo>
                  <a:lnTo>
                    <a:pt x="542" y="2899"/>
                  </a:lnTo>
                  <a:lnTo>
                    <a:pt x="559" y="2921"/>
                  </a:lnTo>
                  <a:lnTo>
                    <a:pt x="578" y="2946"/>
                  </a:lnTo>
                  <a:lnTo>
                    <a:pt x="598" y="2975"/>
                  </a:lnTo>
                  <a:lnTo>
                    <a:pt x="618" y="3007"/>
                  </a:lnTo>
                  <a:lnTo>
                    <a:pt x="639" y="3040"/>
                  </a:lnTo>
                  <a:lnTo>
                    <a:pt x="659" y="3071"/>
                  </a:lnTo>
                  <a:lnTo>
                    <a:pt x="675" y="3100"/>
                  </a:lnTo>
                  <a:lnTo>
                    <a:pt x="689" y="3125"/>
                  </a:lnTo>
                  <a:close/>
                  <a:moveTo>
                    <a:pt x="689" y="3240"/>
                  </a:moveTo>
                  <a:lnTo>
                    <a:pt x="689" y="3302"/>
                  </a:lnTo>
                  <a:lnTo>
                    <a:pt x="671" y="3280"/>
                  </a:lnTo>
                  <a:lnTo>
                    <a:pt x="651" y="3253"/>
                  </a:lnTo>
                  <a:lnTo>
                    <a:pt x="632" y="3225"/>
                  </a:lnTo>
                  <a:lnTo>
                    <a:pt x="610" y="3193"/>
                  </a:lnTo>
                  <a:lnTo>
                    <a:pt x="589" y="3160"/>
                  </a:lnTo>
                  <a:lnTo>
                    <a:pt x="569" y="3128"/>
                  </a:lnTo>
                  <a:lnTo>
                    <a:pt x="553" y="3099"/>
                  </a:lnTo>
                  <a:lnTo>
                    <a:pt x="539" y="3072"/>
                  </a:lnTo>
                  <a:lnTo>
                    <a:pt x="528" y="3051"/>
                  </a:lnTo>
                  <a:lnTo>
                    <a:pt x="521" y="3033"/>
                  </a:lnTo>
                  <a:lnTo>
                    <a:pt x="519" y="3026"/>
                  </a:lnTo>
                  <a:lnTo>
                    <a:pt x="518" y="3021"/>
                  </a:lnTo>
                  <a:lnTo>
                    <a:pt x="518" y="3017"/>
                  </a:lnTo>
                  <a:lnTo>
                    <a:pt x="519" y="3014"/>
                  </a:lnTo>
                  <a:lnTo>
                    <a:pt x="521" y="3014"/>
                  </a:lnTo>
                  <a:lnTo>
                    <a:pt x="524" y="3015"/>
                  </a:lnTo>
                  <a:lnTo>
                    <a:pt x="528" y="3018"/>
                  </a:lnTo>
                  <a:lnTo>
                    <a:pt x="533" y="3022"/>
                  </a:lnTo>
                  <a:lnTo>
                    <a:pt x="546" y="3035"/>
                  </a:lnTo>
                  <a:lnTo>
                    <a:pt x="562" y="3053"/>
                  </a:lnTo>
                  <a:lnTo>
                    <a:pt x="579" y="3076"/>
                  </a:lnTo>
                  <a:lnTo>
                    <a:pt x="599" y="3102"/>
                  </a:lnTo>
                  <a:lnTo>
                    <a:pt x="620" y="3132"/>
                  </a:lnTo>
                  <a:lnTo>
                    <a:pt x="642" y="3165"/>
                  </a:lnTo>
                  <a:lnTo>
                    <a:pt x="655" y="3184"/>
                  </a:lnTo>
                  <a:lnTo>
                    <a:pt x="667" y="3203"/>
                  </a:lnTo>
                  <a:lnTo>
                    <a:pt x="678" y="3222"/>
                  </a:lnTo>
                  <a:lnTo>
                    <a:pt x="689" y="3240"/>
                  </a:lnTo>
                  <a:close/>
                  <a:moveTo>
                    <a:pt x="689" y="3352"/>
                  </a:moveTo>
                  <a:lnTo>
                    <a:pt x="689" y="3425"/>
                  </a:lnTo>
                  <a:lnTo>
                    <a:pt x="678" y="3411"/>
                  </a:lnTo>
                  <a:lnTo>
                    <a:pt x="668" y="3397"/>
                  </a:lnTo>
                  <a:lnTo>
                    <a:pt x="657" y="3380"/>
                  </a:lnTo>
                  <a:lnTo>
                    <a:pt x="646" y="3365"/>
                  </a:lnTo>
                  <a:lnTo>
                    <a:pt x="624" y="3330"/>
                  </a:lnTo>
                  <a:lnTo>
                    <a:pt x="604" y="3297"/>
                  </a:lnTo>
                  <a:lnTo>
                    <a:pt x="586" y="3268"/>
                  </a:lnTo>
                  <a:lnTo>
                    <a:pt x="571" y="3240"/>
                  </a:lnTo>
                  <a:lnTo>
                    <a:pt x="560" y="3217"/>
                  </a:lnTo>
                  <a:lnTo>
                    <a:pt x="553" y="3199"/>
                  </a:lnTo>
                  <a:lnTo>
                    <a:pt x="549" y="3192"/>
                  </a:lnTo>
                  <a:lnTo>
                    <a:pt x="548" y="3186"/>
                  </a:lnTo>
                  <a:lnTo>
                    <a:pt x="548" y="3182"/>
                  </a:lnTo>
                  <a:lnTo>
                    <a:pt x="549" y="3180"/>
                  </a:lnTo>
                  <a:lnTo>
                    <a:pt x="552" y="3179"/>
                  </a:lnTo>
                  <a:lnTo>
                    <a:pt x="555" y="3180"/>
                  </a:lnTo>
                  <a:lnTo>
                    <a:pt x="559" y="3183"/>
                  </a:lnTo>
                  <a:lnTo>
                    <a:pt x="565" y="3188"/>
                  </a:lnTo>
                  <a:lnTo>
                    <a:pt x="578" y="3201"/>
                  </a:lnTo>
                  <a:lnTo>
                    <a:pt x="593" y="3219"/>
                  </a:lnTo>
                  <a:lnTo>
                    <a:pt x="612" y="3243"/>
                  </a:lnTo>
                  <a:lnTo>
                    <a:pt x="633" y="3271"/>
                  </a:lnTo>
                  <a:lnTo>
                    <a:pt x="655" y="3302"/>
                  </a:lnTo>
                  <a:lnTo>
                    <a:pt x="678" y="3336"/>
                  </a:lnTo>
                  <a:lnTo>
                    <a:pt x="683" y="3344"/>
                  </a:lnTo>
                  <a:lnTo>
                    <a:pt x="689" y="3352"/>
                  </a:lnTo>
                  <a:close/>
                  <a:moveTo>
                    <a:pt x="689" y="3464"/>
                  </a:moveTo>
                  <a:lnTo>
                    <a:pt x="689" y="3538"/>
                  </a:lnTo>
                  <a:lnTo>
                    <a:pt x="667" y="3504"/>
                  </a:lnTo>
                  <a:lnTo>
                    <a:pt x="647" y="3473"/>
                  </a:lnTo>
                  <a:lnTo>
                    <a:pt x="629" y="3443"/>
                  </a:lnTo>
                  <a:lnTo>
                    <a:pt x="615" y="3417"/>
                  </a:lnTo>
                  <a:lnTo>
                    <a:pt x="604" y="3395"/>
                  </a:lnTo>
                  <a:lnTo>
                    <a:pt x="598" y="3377"/>
                  </a:lnTo>
                  <a:lnTo>
                    <a:pt x="595" y="3371"/>
                  </a:lnTo>
                  <a:lnTo>
                    <a:pt x="593" y="3365"/>
                  </a:lnTo>
                  <a:lnTo>
                    <a:pt x="593" y="3362"/>
                  </a:lnTo>
                  <a:lnTo>
                    <a:pt x="594" y="3360"/>
                  </a:lnTo>
                  <a:lnTo>
                    <a:pt x="597" y="3359"/>
                  </a:lnTo>
                  <a:lnTo>
                    <a:pt x="599" y="3360"/>
                  </a:lnTo>
                  <a:lnTo>
                    <a:pt x="602" y="3361"/>
                  </a:lnTo>
                  <a:lnTo>
                    <a:pt x="605" y="3364"/>
                  </a:lnTo>
                  <a:lnTo>
                    <a:pt x="614" y="3372"/>
                  </a:lnTo>
                  <a:lnTo>
                    <a:pt x="626" y="3384"/>
                  </a:lnTo>
                  <a:lnTo>
                    <a:pt x="639" y="3399"/>
                  </a:lnTo>
                  <a:lnTo>
                    <a:pt x="655" y="3419"/>
                  </a:lnTo>
                  <a:lnTo>
                    <a:pt x="671" y="3440"/>
                  </a:lnTo>
                  <a:lnTo>
                    <a:pt x="689" y="3464"/>
                  </a:lnTo>
                  <a:close/>
                  <a:moveTo>
                    <a:pt x="689" y="3581"/>
                  </a:moveTo>
                  <a:lnTo>
                    <a:pt x="689" y="3634"/>
                  </a:lnTo>
                  <a:lnTo>
                    <a:pt x="672" y="3603"/>
                  </a:lnTo>
                  <a:lnTo>
                    <a:pt x="660" y="3579"/>
                  </a:lnTo>
                  <a:lnTo>
                    <a:pt x="657" y="3569"/>
                  </a:lnTo>
                  <a:lnTo>
                    <a:pt x="655" y="3561"/>
                  </a:lnTo>
                  <a:lnTo>
                    <a:pt x="654" y="3557"/>
                  </a:lnTo>
                  <a:lnTo>
                    <a:pt x="655" y="3554"/>
                  </a:lnTo>
                  <a:lnTo>
                    <a:pt x="656" y="3554"/>
                  </a:lnTo>
                  <a:lnTo>
                    <a:pt x="659" y="3554"/>
                  </a:lnTo>
                  <a:lnTo>
                    <a:pt x="662" y="3556"/>
                  </a:lnTo>
                  <a:lnTo>
                    <a:pt x="666" y="3559"/>
                  </a:lnTo>
                  <a:lnTo>
                    <a:pt x="677" y="3568"/>
                  </a:lnTo>
                  <a:lnTo>
                    <a:pt x="689" y="3581"/>
                  </a:lnTo>
                  <a:close/>
                  <a:moveTo>
                    <a:pt x="689" y="3765"/>
                  </a:moveTo>
                  <a:lnTo>
                    <a:pt x="689" y="3820"/>
                  </a:lnTo>
                  <a:lnTo>
                    <a:pt x="668" y="3794"/>
                  </a:lnTo>
                  <a:lnTo>
                    <a:pt x="645" y="3763"/>
                  </a:lnTo>
                  <a:lnTo>
                    <a:pt x="620" y="3729"/>
                  </a:lnTo>
                  <a:lnTo>
                    <a:pt x="594" y="3691"/>
                  </a:lnTo>
                  <a:lnTo>
                    <a:pt x="569" y="3652"/>
                  </a:lnTo>
                  <a:lnTo>
                    <a:pt x="545" y="3616"/>
                  </a:lnTo>
                  <a:lnTo>
                    <a:pt x="525" y="3582"/>
                  </a:lnTo>
                  <a:lnTo>
                    <a:pt x="508" y="3553"/>
                  </a:lnTo>
                  <a:lnTo>
                    <a:pt x="495" y="3527"/>
                  </a:lnTo>
                  <a:lnTo>
                    <a:pt x="486" y="3508"/>
                  </a:lnTo>
                  <a:lnTo>
                    <a:pt x="483" y="3500"/>
                  </a:lnTo>
                  <a:lnTo>
                    <a:pt x="482" y="3494"/>
                  </a:lnTo>
                  <a:lnTo>
                    <a:pt x="480" y="3490"/>
                  </a:lnTo>
                  <a:lnTo>
                    <a:pt x="482" y="3488"/>
                  </a:lnTo>
                  <a:lnTo>
                    <a:pt x="484" y="3487"/>
                  </a:lnTo>
                  <a:lnTo>
                    <a:pt x="487" y="3489"/>
                  </a:lnTo>
                  <a:lnTo>
                    <a:pt x="491" y="3492"/>
                  </a:lnTo>
                  <a:lnTo>
                    <a:pt x="497" y="3497"/>
                  </a:lnTo>
                  <a:lnTo>
                    <a:pt x="511" y="3512"/>
                  </a:lnTo>
                  <a:lnTo>
                    <a:pt x="529" y="3534"/>
                  </a:lnTo>
                  <a:lnTo>
                    <a:pt x="549" y="3560"/>
                  </a:lnTo>
                  <a:lnTo>
                    <a:pt x="572" y="3591"/>
                  </a:lnTo>
                  <a:lnTo>
                    <a:pt x="598" y="3626"/>
                  </a:lnTo>
                  <a:lnTo>
                    <a:pt x="624" y="3664"/>
                  </a:lnTo>
                  <a:lnTo>
                    <a:pt x="642" y="3691"/>
                  </a:lnTo>
                  <a:lnTo>
                    <a:pt x="659" y="3717"/>
                  </a:lnTo>
                  <a:lnTo>
                    <a:pt x="674" y="3741"/>
                  </a:lnTo>
                  <a:lnTo>
                    <a:pt x="689" y="3765"/>
                  </a:lnTo>
                  <a:close/>
                  <a:moveTo>
                    <a:pt x="689" y="3849"/>
                  </a:moveTo>
                  <a:lnTo>
                    <a:pt x="689" y="3919"/>
                  </a:lnTo>
                  <a:lnTo>
                    <a:pt x="662" y="3879"/>
                  </a:lnTo>
                  <a:lnTo>
                    <a:pt x="638" y="3842"/>
                  </a:lnTo>
                  <a:lnTo>
                    <a:pt x="616" y="3808"/>
                  </a:lnTo>
                  <a:lnTo>
                    <a:pt x="599" y="3777"/>
                  </a:lnTo>
                  <a:lnTo>
                    <a:pt x="586" y="3751"/>
                  </a:lnTo>
                  <a:lnTo>
                    <a:pt x="576" y="3731"/>
                  </a:lnTo>
                  <a:lnTo>
                    <a:pt x="572" y="3724"/>
                  </a:lnTo>
                  <a:lnTo>
                    <a:pt x="570" y="3717"/>
                  </a:lnTo>
                  <a:lnTo>
                    <a:pt x="570" y="3713"/>
                  </a:lnTo>
                  <a:lnTo>
                    <a:pt x="570" y="3710"/>
                  </a:lnTo>
                  <a:lnTo>
                    <a:pt x="572" y="3710"/>
                  </a:lnTo>
                  <a:lnTo>
                    <a:pt x="576" y="3710"/>
                  </a:lnTo>
                  <a:lnTo>
                    <a:pt x="579" y="3714"/>
                  </a:lnTo>
                  <a:lnTo>
                    <a:pt x="583" y="3717"/>
                  </a:lnTo>
                  <a:lnTo>
                    <a:pt x="595" y="3729"/>
                  </a:lnTo>
                  <a:lnTo>
                    <a:pt x="610" y="3745"/>
                  </a:lnTo>
                  <a:lnTo>
                    <a:pt x="626" y="3765"/>
                  </a:lnTo>
                  <a:lnTo>
                    <a:pt x="646" y="3790"/>
                  </a:lnTo>
                  <a:lnTo>
                    <a:pt x="667" y="3818"/>
                  </a:lnTo>
                  <a:lnTo>
                    <a:pt x="689" y="3849"/>
                  </a:lnTo>
                  <a:close/>
                  <a:moveTo>
                    <a:pt x="689" y="3955"/>
                  </a:moveTo>
                  <a:lnTo>
                    <a:pt x="689" y="3986"/>
                  </a:lnTo>
                  <a:lnTo>
                    <a:pt x="682" y="3971"/>
                  </a:lnTo>
                  <a:lnTo>
                    <a:pt x="678" y="3960"/>
                  </a:lnTo>
                  <a:lnTo>
                    <a:pt x="675" y="3956"/>
                  </a:lnTo>
                  <a:lnTo>
                    <a:pt x="675" y="3953"/>
                  </a:lnTo>
                  <a:lnTo>
                    <a:pt x="675" y="3950"/>
                  </a:lnTo>
                  <a:lnTo>
                    <a:pt x="675" y="3948"/>
                  </a:lnTo>
                  <a:lnTo>
                    <a:pt x="678" y="3948"/>
                  </a:lnTo>
                  <a:lnTo>
                    <a:pt x="681" y="3949"/>
                  </a:lnTo>
                  <a:lnTo>
                    <a:pt x="684" y="3952"/>
                  </a:lnTo>
                  <a:lnTo>
                    <a:pt x="689" y="3955"/>
                  </a:lnTo>
                  <a:close/>
                  <a:moveTo>
                    <a:pt x="689" y="4025"/>
                  </a:moveTo>
                  <a:lnTo>
                    <a:pt x="689" y="4060"/>
                  </a:lnTo>
                  <a:lnTo>
                    <a:pt x="678" y="4048"/>
                  </a:lnTo>
                  <a:lnTo>
                    <a:pt x="663" y="4033"/>
                  </a:lnTo>
                  <a:lnTo>
                    <a:pt x="649" y="4014"/>
                  </a:lnTo>
                  <a:lnTo>
                    <a:pt x="633" y="3992"/>
                  </a:lnTo>
                  <a:lnTo>
                    <a:pt x="614" y="3969"/>
                  </a:lnTo>
                  <a:lnTo>
                    <a:pt x="595" y="3943"/>
                  </a:lnTo>
                  <a:lnTo>
                    <a:pt x="576" y="3915"/>
                  </a:lnTo>
                  <a:lnTo>
                    <a:pt x="556" y="3886"/>
                  </a:lnTo>
                  <a:lnTo>
                    <a:pt x="529" y="3844"/>
                  </a:lnTo>
                  <a:lnTo>
                    <a:pt x="503" y="3806"/>
                  </a:lnTo>
                  <a:lnTo>
                    <a:pt x="482" y="3770"/>
                  </a:lnTo>
                  <a:lnTo>
                    <a:pt x="463" y="3738"/>
                  </a:lnTo>
                  <a:lnTo>
                    <a:pt x="448" y="3712"/>
                  </a:lnTo>
                  <a:lnTo>
                    <a:pt x="438" y="3691"/>
                  </a:lnTo>
                  <a:lnTo>
                    <a:pt x="434" y="3682"/>
                  </a:lnTo>
                  <a:lnTo>
                    <a:pt x="432" y="3675"/>
                  </a:lnTo>
                  <a:lnTo>
                    <a:pt x="432" y="3671"/>
                  </a:lnTo>
                  <a:lnTo>
                    <a:pt x="432" y="3669"/>
                  </a:lnTo>
                  <a:lnTo>
                    <a:pt x="434" y="3669"/>
                  </a:lnTo>
                  <a:lnTo>
                    <a:pt x="438" y="3671"/>
                  </a:lnTo>
                  <a:lnTo>
                    <a:pt x="443" y="3674"/>
                  </a:lnTo>
                  <a:lnTo>
                    <a:pt x="449" y="3680"/>
                  </a:lnTo>
                  <a:lnTo>
                    <a:pt x="464" y="3696"/>
                  </a:lnTo>
                  <a:lnTo>
                    <a:pt x="483" y="3719"/>
                  </a:lnTo>
                  <a:lnTo>
                    <a:pt x="505" y="3748"/>
                  </a:lnTo>
                  <a:lnTo>
                    <a:pt x="530" y="3782"/>
                  </a:lnTo>
                  <a:lnTo>
                    <a:pt x="556" y="3819"/>
                  </a:lnTo>
                  <a:lnTo>
                    <a:pt x="585" y="3859"/>
                  </a:lnTo>
                  <a:lnTo>
                    <a:pt x="601" y="3884"/>
                  </a:lnTo>
                  <a:lnTo>
                    <a:pt x="616" y="3908"/>
                  </a:lnTo>
                  <a:lnTo>
                    <a:pt x="631" y="3930"/>
                  </a:lnTo>
                  <a:lnTo>
                    <a:pt x="645" y="3952"/>
                  </a:lnTo>
                  <a:lnTo>
                    <a:pt x="658" y="3972"/>
                  </a:lnTo>
                  <a:lnTo>
                    <a:pt x="669" y="3991"/>
                  </a:lnTo>
                  <a:lnTo>
                    <a:pt x="680" y="4010"/>
                  </a:lnTo>
                  <a:lnTo>
                    <a:pt x="689" y="4025"/>
                  </a:lnTo>
                  <a:close/>
                  <a:moveTo>
                    <a:pt x="689" y="4087"/>
                  </a:moveTo>
                  <a:lnTo>
                    <a:pt x="689" y="4154"/>
                  </a:lnTo>
                  <a:lnTo>
                    <a:pt x="683" y="4147"/>
                  </a:lnTo>
                  <a:lnTo>
                    <a:pt x="654" y="4104"/>
                  </a:lnTo>
                  <a:lnTo>
                    <a:pt x="627" y="4063"/>
                  </a:lnTo>
                  <a:lnTo>
                    <a:pt x="604" y="4026"/>
                  </a:lnTo>
                  <a:lnTo>
                    <a:pt x="585" y="3993"/>
                  </a:lnTo>
                  <a:lnTo>
                    <a:pt x="569" y="3966"/>
                  </a:lnTo>
                  <a:lnTo>
                    <a:pt x="558" y="3944"/>
                  </a:lnTo>
                  <a:lnTo>
                    <a:pt x="555" y="3936"/>
                  </a:lnTo>
                  <a:lnTo>
                    <a:pt x="553" y="3930"/>
                  </a:lnTo>
                  <a:lnTo>
                    <a:pt x="552" y="3925"/>
                  </a:lnTo>
                  <a:lnTo>
                    <a:pt x="553" y="3923"/>
                  </a:lnTo>
                  <a:lnTo>
                    <a:pt x="554" y="3922"/>
                  </a:lnTo>
                  <a:lnTo>
                    <a:pt x="557" y="3924"/>
                  </a:lnTo>
                  <a:lnTo>
                    <a:pt x="562" y="3926"/>
                  </a:lnTo>
                  <a:lnTo>
                    <a:pt x="567" y="3932"/>
                  </a:lnTo>
                  <a:lnTo>
                    <a:pt x="580" y="3946"/>
                  </a:lnTo>
                  <a:lnTo>
                    <a:pt x="597" y="3965"/>
                  </a:lnTo>
                  <a:lnTo>
                    <a:pt x="616" y="3990"/>
                  </a:lnTo>
                  <a:lnTo>
                    <a:pt x="638" y="4018"/>
                  </a:lnTo>
                  <a:lnTo>
                    <a:pt x="662" y="4051"/>
                  </a:lnTo>
                  <a:lnTo>
                    <a:pt x="689" y="4087"/>
                  </a:lnTo>
                  <a:close/>
                  <a:moveTo>
                    <a:pt x="689" y="4232"/>
                  </a:moveTo>
                  <a:lnTo>
                    <a:pt x="689" y="4281"/>
                  </a:lnTo>
                  <a:lnTo>
                    <a:pt x="666" y="4252"/>
                  </a:lnTo>
                  <a:lnTo>
                    <a:pt x="639" y="4218"/>
                  </a:lnTo>
                  <a:lnTo>
                    <a:pt x="612" y="4180"/>
                  </a:lnTo>
                  <a:lnTo>
                    <a:pt x="583" y="4139"/>
                  </a:lnTo>
                  <a:lnTo>
                    <a:pt x="554" y="4095"/>
                  </a:lnTo>
                  <a:lnTo>
                    <a:pt x="526" y="4053"/>
                  </a:lnTo>
                  <a:lnTo>
                    <a:pt x="502" y="4015"/>
                  </a:lnTo>
                  <a:lnTo>
                    <a:pt x="483" y="3981"/>
                  </a:lnTo>
                  <a:lnTo>
                    <a:pt x="466" y="3953"/>
                  </a:lnTo>
                  <a:lnTo>
                    <a:pt x="454" y="3931"/>
                  </a:lnTo>
                  <a:lnTo>
                    <a:pt x="451" y="3922"/>
                  </a:lnTo>
                  <a:lnTo>
                    <a:pt x="449" y="3916"/>
                  </a:lnTo>
                  <a:lnTo>
                    <a:pt x="448" y="3911"/>
                  </a:lnTo>
                  <a:lnTo>
                    <a:pt x="448" y="3909"/>
                  </a:lnTo>
                  <a:lnTo>
                    <a:pt x="450" y="3909"/>
                  </a:lnTo>
                  <a:lnTo>
                    <a:pt x="453" y="3911"/>
                  </a:lnTo>
                  <a:lnTo>
                    <a:pt x="459" y="3915"/>
                  </a:lnTo>
                  <a:lnTo>
                    <a:pt x="465" y="3922"/>
                  </a:lnTo>
                  <a:lnTo>
                    <a:pt x="480" y="3939"/>
                  </a:lnTo>
                  <a:lnTo>
                    <a:pt x="501" y="3965"/>
                  </a:lnTo>
                  <a:lnTo>
                    <a:pt x="524" y="3995"/>
                  </a:lnTo>
                  <a:lnTo>
                    <a:pt x="551" y="4030"/>
                  </a:lnTo>
                  <a:lnTo>
                    <a:pt x="580" y="4071"/>
                  </a:lnTo>
                  <a:lnTo>
                    <a:pt x="610" y="4114"/>
                  </a:lnTo>
                  <a:lnTo>
                    <a:pt x="632" y="4146"/>
                  </a:lnTo>
                  <a:lnTo>
                    <a:pt x="652" y="4176"/>
                  </a:lnTo>
                  <a:lnTo>
                    <a:pt x="671" y="4205"/>
                  </a:lnTo>
                  <a:lnTo>
                    <a:pt x="689" y="4232"/>
                  </a:lnTo>
                  <a:close/>
                  <a:moveTo>
                    <a:pt x="689" y="4296"/>
                  </a:moveTo>
                  <a:lnTo>
                    <a:pt x="689" y="4352"/>
                  </a:lnTo>
                  <a:lnTo>
                    <a:pt x="649" y="4291"/>
                  </a:lnTo>
                  <a:lnTo>
                    <a:pt x="621" y="4243"/>
                  </a:lnTo>
                  <a:lnTo>
                    <a:pt x="610" y="4224"/>
                  </a:lnTo>
                  <a:lnTo>
                    <a:pt x="603" y="4210"/>
                  </a:lnTo>
                  <a:lnTo>
                    <a:pt x="601" y="4205"/>
                  </a:lnTo>
                  <a:lnTo>
                    <a:pt x="600" y="4200"/>
                  </a:lnTo>
                  <a:lnTo>
                    <a:pt x="599" y="4197"/>
                  </a:lnTo>
                  <a:lnTo>
                    <a:pt x="600" y="4195"/>
                  </a:lnTo>
                  <a:lnTo>
                    <a:pt x="601" y="4195"/>
                  </a:lnTo>
                  <a:lnTo>
                    <a:pt x="603" y="4196"/>
                  </a:lnTo>
                  <a:lnTo>
                    <a:pt x="605" y="4197"/>
                  </a:lnTo>
                  <a:lnTo>
                    <a:pt x="609" y="4200"/>
                  </a:lnTo>
                  <a:lnTo>
                    <a:pt x="617" y="4208"/>
                  </a:lnTo>
                  <a:lnTo>
                    <a:pt x="627" y="4220"/>
                  </a:lnTo>
                  <a:lnTo>
                    <a:pt x="655" y="4252"/>
                  </a:lnTo>
                  <a:lnTo>
                    <a:pt x="689" y="4296"/>
                  </a:lnTo>
                  <a:close/>
                  <a:moveTo>
                    <a:pt x="689" y="4410"/>
                  </a:moveTo>
                  <a:lnTo>
                    <a:pt x="689" y="4470"/>
                  </a:lnTo>
                  <a:lnTo>
                    <a:pt x="678" y="4455"/>
                  </a:lnTo>
                  <a:lnTo>
                    <a:pt x="646" y="4409"/>
                  </a:lnTo>
                  <a:lnTo>
                    <a:pt x="616" y="4365"/>
                  </a:lnTo>
                  <a:lnTo>
                    <a:pt x="590" y="4324"/>
                  </a:lnTo>
                  <a:lnTo>
                    <a:pt x="567" y="4288"/>
                  </a:lnTo>
                  <a:lnTo>
                    <a:pt x="549" y="4258"/>
                  </a:lnTo>
                  <a:lnTo>
                    <a:pt x="537" y="4234"/>
                  </a:lnTo>
                  <a:lnTo>
                    <a:pt x="533" y="4226"/>
                  </a:lnTo>
                  <a:lnTo>
                    <a:pt x="530" y="4219"/>
                  </a:lnTo>
                  <a:lnTo>
                    <a:pt x="529" y="4215"/>
                  </a:lnTo>
                  <a:lnTo>
                    <a:pt x="530" y="4211"/>
                  </a:lnTo>
                  <a:lnTo>
                    <a:pt x="531" y="4211"/>
                  </a:lnTo>
                  <a:lnTo>
                    <a:pt x="534" y="4214"/>
                  </a:lnTo>
                  <a:lnTo>
                    <a:pt x="540" y="4218"/>
                  </a:lnTo>
                  <a:lnTo>
                    <a:pt x="545" y="4223"/>
                  </a:lnTo>
                  <a:lnTo>
                    <a:pt x="560" y="4241"/>
                  </a:lnTo>
                  <a:lnTo>
                    <a:pt x="580" y="4265"/>
                  </a:lnTo>
                  <a:lnTo>
                    <a:pt x="603" y="4295"/>
                  </a:lnTo>
                  <a:lnTo>
                    <a:pt x="629" y="4329"/>
                  </a:lnTo>
                  <a:lnTo>
                    <a:pt x="658" y="4368"/>
                  </a:lnTo>
                  <a:lnTo>
                    <a:pt x="689" y="4410"/>
                  </a:lnTo>
                  <a:close/>
                  <a:moveTo>
                    <a:pt x="689" y="4518"/>
                  </a:moveTo>
                  <a:lnTo>
                    <a:pt x="689" y="4572"/>
                  </a:lnTo>
                  <a:lnTo>
                    <a:pt x="674" y="4553"/>
                  </a:lnTo>
                  <a:lnTo>
                    <a:pt x="660" y="4534"/>
                  </a:lnTo>
                  <a:lnTo>
                    <a:pt x="646" y="4513"/>
                  </a:lnTo>
                  <a:lnTo>
                    <a:pt x="632" y="4492"/>
                  </a:lnTo>
                  <a:lnTo>
                    <a:pt x="598" y="4444"/>
                  </a:lnTo>
                  <a:lnTo>
                    <a:pt x="567" y="4399"/>
                  </a:lnTo>
                  <a:lnTo>
                    <a:pt x="540" y="4357"/>
                  </a:lnTo>
                  <a:lnTo>
                    <a:pt x="517" y="4320"/>
                  </a:lnTo>
                  <a:lnTo>
                    <a:pt x="498" y="4289"/>
                  </a:lnTo>
                  <a:lnTo>
                    <a:pt x="485" y="4265"/>
                  </a:lnTo>
                  <a:lnTo>
                    <a:pt x="480" y="4256"/>
                  </a:lnTo>
                  <a:lnTo>
                    <a:pt x="477" y="4249"/>
                  </a:lnTo>
                  <a:lnTo>
                    <a:pt x="476" y="4244"/>
                  </a:lnTo>
                  <a:lnTo>
                    <a:pt x="476" y="4242"/>
                  </a:lnTo>
                  <a:lnTo>
                    <a:pt x="478" y="4242"/>
                  </a:lnTo>
                  <a:lnTo>
                    <a:pt x="482" y="4244"/>
                  </a:lnTo>
                  <a:lnTo>
                    <a:pt x="487" y="4250"/>
                  </a:lnTo>
                  <a:lnTo>
                    <a:pt x="494" y="4256"/>
                  </a:lnTo>
                  <a:lnTo>
                    <a:pt x="511" y="4277"/>
                  </a:lnTo>
                  <a:lnTo>
                    <a:pt x="533" y="4304"/>
                  </a:lnTo>
                  <a:lnTo>
                    <a:pt x="559" y="4338"/>
                  </a:lnTo>
                  <a:lnTo>
                    <a:pt x="589" y="4378"/>
                  </a:lnTo>
                  <a:lnTo>
                    <a:pt x="621" y="4423"/>
                  </a:lnTo>
                  <a:lnTo>
                    <a:pt x="655" y="4470"/>
                  </a:lnTo>
                  <a:lnTo>
                    <a:pt x="663" y="4482"/>
                  </a:lnTo>
                  <a:lnTo>
                    <a:pt x="672" y="4495"/>
                  </a:lnTo>
                  <a:lnTo>
                    <a:pt x="680" y="4506"/>
                  </a:lnTo>
                  <a:lnTo>
                    <a:pt x="689" y="4518"/>
                  </a:lnTo>
                  <a:close/>
                  <a:moveTo>
                    <a:pt x="689" y="4586"/>
                  </a:moveTo>
                  <a:lnTo>
                    <a:pt x="689" y="4606"/>
                  </a:lnTo>
                  <a:lnTo>
                    <a:pt x="683" y="4596"/>
                  </a:lnTo>
                  <a:lnTo>
                    <a:pt x="679" y="4587"/>
                  </a:lnTo>
                  <a:lnTo>
                    <a:pt x="678" y="4582"/>
                  </a:lnTo>
                  <a:lnTo>
                    <a:pt x="678" y="4580"/>
                  </a:lnTo>
                  <a:lnTo>
                    <a:pt x="679" y="4580"/>
                  </a:lnTo>
                  <a:lnTo>
                    <a:pt x="681" y="4581"/>
                  </a:lnTo>
                  <a:lnTo>
                    <a:pt x="684" y="4583"/>
                  </a:lnTo>
                  <a:lnTo>
                    <a:pt x="689" y="4586"/>
                  </a:lnTo>
                  <a:close/>
                  <a:moveTo>
                    <a:pt x="571" y="4427"/>
                  </a:moveTo>
                  <a:lnTo>
                    <a:pt x="569" y="4427"/>
                  </a:lnTo>
                  <a:lnTo>
                    <a:pt x="566" y="4425"/>
                  </a:lnTo>
                  <a:lnTo>
                    <a:pt x="560" y="4421"/>
                  </a:lnTo>
                  <a:lnTo>
                    <a:pt x="554" y="4413"/>
                  </a:lnTo>
                  <a:lnTo>
                    <a:pt x="536" y="4393"/>
                  </a:lnTo>
                  <a:lnTo>
                    <a:pt x="514" y="4366"/>
                  </a:lnTo>
                  <a:lnTo>
                    <a:pt x="489" y="4332"/>
                  </a:lnTo>
                  <a:lnTo>
                    <a:pt x="460" y="4292"/>
                  </a:lnTo>
                  <a:lnTo>
                    <a:pt x="429" y="4249"/>
                  </a:lnTo>
                  <a:lnTo>
                    <a:pt x="395" y="4201"/>
                  </a:lnTo>
                  <a:lnTo>
                    <a:pt x="362" y="4152"/>
                  </a:lnTo>
                  <a:lnTo>
                    <a:pt x="333" y="4107"/>
                  </a:lnTo>
                  <a:lnTo>
                    <a:pt x="305" y="4066"/>
                  </a:lnTo>
                  <a:lnTo>
                    <a:pt x="283" y="4029"/>
                  </a:lnTo>
                  <a:lnTo>
                    <a:pt x="265" y="3999"/>
                  </a:lnTo>
                  <a:lnTo>
                    <a:pt x="251" y="3975"/>
                  </a:lnTo>
                  <a:lnTo>
                    <a:pt x="247" y="3966"/>
                  </a:lnTo>
                  <a:lnTo>
                    <a:pt x="244" y="3958"/>
                  </a:lnTo>
                  <a:lnTo>
                    <a:pt x="243" y="3954"/>
                  </a:lnTo>
                  <a:lnTo>
                    <a:pt x="243" y="3952"/>
                  </a:lnTo>
                  <a:lnTo>
                    <a:pt x="245" y="3952"/>
                  </a:lnTo>
                  <a:lnTo>
                    <a:pt x="249" y="3954"/>
                  </a:lnTo>
                  <a:lnTo>
                    <a:pt x="254" y="3959"/>
                  </a:lnTo>
                  <a:lnTo>
                    <a:pt x="260" y="3966"/>
                  </a:lnTo>
                  <a:lnTo>
                    <a:pt x="278" y="3987"/>
                  </a:lnTo>
                  <a:lnTo>
                    <a:pt x="299" y="4014"/>
                  </a:lnTo>
                  <a:lnTo>
                    <a:pt x="325" y="4048"/>
                  </a:lnTo>
                  <a:lnTo>
                    <a:pt x="353" y="4087"/>
                  </a:lnTo>
                  <a:lnTo>
                    <a:pt x="384" y="4132"/>
                  </a:lnTo>
                  <a:lnTo>
                    <a:pt x="418" y="4180"/>
                  </a:lnTo>
                  <a:lnTo>
                    <a:pt x="451" y="4228"/>
                  </a:lnTo>
                  <a:lnTo>
                    <a:pt x="480" y="4274"/>
                  </a:lnTo>
                  <a:lnTo>
                    <a:pt x="508" y="4314"/>
                  </a:lnTo>
                  <a:lnTo>
                    <a:pt x="531" y="4351"/>
                  </a:lnTo>
                  <a:lnTo>
                    <a:pt x="549" y="4381"/>
                  </a:lnTo>
                  <a:lnTo>
                    <a:pt x="563" y="4405"/>
                  </a:lnTo>
                  <a:lnTo>
                    <a:pt x="567" y="4414"/>
                  </a:lnTo>
                  <a:lnTo>
                    <a:pt x="570" y="4421"/>
                  </a:lnTo>
                  <a:lnTo>
                    <a:pt x="571" y="4425"/>
                  </a:lnTo>
                  <a:lnTo>
                    <a:pt x="571" y="4427"/>
                  </a:lnTo>
                  <a:close/>
                  <a:moveTo>
                    <a:pt x="64" y="3634"/>
                  </a:moveTo>
                  <a:lnTo>
                    <a:pt x="66" y="3635"/>
                  </a:lnTo>
                  <a:lnTo>
                    <a:pt x="70" y="3637"/>
                  </a:lnTo>
                  <a:lnTo>
                    <a:pt x="75" y="3641"/>
                  </a:lnTo>
                  <a:lnTo>
                    <a:pt x="82" y="3648"/>
                  </a:lnTo>
                  <a:lnTo>
                    <a:pt x="97" y="3668"/>
                  </a:lnTo>
                  <a:lnTo>
                    <a:pt x="118" y="3694"/>
                  </a:lnTo>
                  <a:lnTo>
                    <a:pt x="142" y="3727"/>
                  </a:lnTo>
                  <a:lnTo>
                    <a:pt x="169" y="3765"/>
                  </a:lnTo>
                  <a:lnTo>
                    <a:pt x="199" y="3808"/>
                  </a:lnTo>
                  <a:lnTo>
                    <a:pt x="231" y="3854"/>
                  </a:lnTo>
                  <a:lnTo>
                    <a:pt x="261" y="3901"/>
                  </a:lnTo>
                  <a:lnTo>
                    <a:pt x="290" y="3945"/>
                  </a:lnTo>
                  <a:lnTo>
                    <a:pt x="315" y="3984"/>
                  </a:lnTo>
                  <a:lnTo>
                    <a:pt x="337" y="4020"/>
                  </a:lnTo>
                  <a:lnTo>
                    <a:pt x="354" y="4049"/>
                  </a:lnTo>
                  <a:lnTo>
                    <a:pt x="366" y="4072"/>
                  </a:lnTo>
                  <a:lnTo>
                    <a:pt x="371" y="4081"/>
                  </a:lnTo>
                  <a:lnTo>
                    <a:pt x="374" y="4087"/>
                  </a:lnTo>
                  <a:lnTo>
                    <a:pt x="375" y="4093"/>
                  </a:lnTo>
                  <a:lnTo>
                    <a:pt x="375" y="4095"/>
                  </a:lnTo>
                  <a:lnTo>
                    <a:pt x="373" y="4095"/>
                  </a:lnTo>
                  <a:lnTo>
                    <a:pt x="370" y="4092"/>
                  </a:lnTo>
                  <a:lnTo>
                    <a:pt x="364" y="4087"/>
                  </a:lnTo>
                  <a:lnTo>
                    <a:pt x="358" y="4081"/>
                  </a:lnTo>
                  <a:lnTo>
                    <a:pt x="341" y="4062"/>
                  </a:lnTo>
                  <a:lnTo>
                    <a:pt x="320" y="4036"/>
                  </a:lnTo>
                  <a:lnTo>
                    <a:pt x="296" y="4003"/>
                  </a:lnTo>
                  <a:lnTo>
                    <a:pt x="269" y="3965"/>
                  </a:lnTo>
                  <a:lnTo>
                    <a:pt x="238" y="3922"/>
                  </a:lnTo>
                  <a:lnTo>
                    <a:pt x="206" y="3876"/>
                  </a:lnTo>
                  <a:lnTo>
                    <a:pt x="176" y="3829"/>
                  </a:lnTo>
                  <a:lnTo>
                    <a:pt x="147" y="3785"/>
                  </a:lnTo>
                  <a:lnTo>
                    <a:pt x="123" y="3745"/>
                  </a:lnTo>
                  <a:lnTo>
                    <a:pt x="101" y="3709"/>
                  </a:lnTo>
                  <a:lnTo>
                    <a:pt x="84" y="3680"/>
                  </a:lnTo>
                  <a:lnTo>
                    <a:pt x="72" y="3657"/>
                  </a:lnTo>
                  <a:lnTo>
                    <a:pt x="68" y="3648"/>
                  </a:lnTo>
                  <a:lnTo>
                    <a:pt x="65" y="3641"/>
                  </a:lnTo>
                  <a:lnTo>
                    <a:pt x="64" y="3637"/>
                  </a:lnTo>
                  <a:lnTo>
                    <a:pt x="64" y="3634"/>
                  </a:lnTo>
                  <a:close/>
                  <a:moveTo>
                    <a:pt x="294" y="3923"/>
                  </a:moveTo>
                  <a:lnTo>
                    <a:pt x="296" y="3923"/>
                  </a:lnTo>
                  <a:lnTo>
                    <a:pt x="300" y="3925"/>
                  </a:lnTo>
                  <a:lnTo>
                    <a:pt x="305" y="3930"/>
                  </a:lnTo>
                  <a:lnTo>
                    <a:pt x="311" y="3937"/>
                  </a:lnTo>
                  <a:lnTo>
                    <a:pt x="327" y="3956"/>
                  </a:lnTo>
                  <a:lnTo>
                    <a:pt x="349" y="3983"/>
                  </a:lnTo>
                  <a:lnTo>
                    <a:pt x="373" y="4016"/>
                  </a:lnTo>
                  <a:lnTo>
                    <a:pt x="402" y="4053"/>
                  </a:lnTo>
                  <a:lnTo>
                    <a:pt x="431" y="4096"/>
                  </a:lnTo>
                  <a:lnTo>
                    <a:pt x="464" y="4142"/>
                  </a:lnTo>
                  <a:lnTo>
                    <a:pt x="496" y="4189"/>
                  </a:lnTo>
                  <a:lnTo>
                    <a:pt x="525" y="4233"/>
                  </a:lnTo>
                  <a:lnTo>
                    <a:pt x="551" y="4274"/>
                  </a:lnTo>
                  <a:lnTo>
                    <a:pt x="574" y="4309"/>
                  </a:lnTo>
                  <a:lnTo>
                    <a:pt x="591" y="4340"/>
                  </a:lnTo>
                  <a:lnTo>
                    <a:pt x="603" y="4363"/>
                  </a:lnTo>
                  <a:lnTo>
                    <a:pt x="608" y="4371"/>
                  </a:lnTo>
                  <a:lnTo>
                    <a:pt x="611" y="4378"/>
                  </a:lnTo>
                  <a:lnTo>
                    <a:pt x="612" y="4382"/>
                  </a:lnTo>
                  <a:lnTo>
                    <a:pt x="612" y="4385"/>
                  </a:lnTo>
                  <a:lnTo>
                    <a:pt x="610" y="4385"/>
                  </a:lnTo>
                  <a:lnTo>
                    <a:pt x="605" y="4382"/>
                  </a:lnTo>
                  <a:lnTo>
                    <a:pt x="601" y="4378"/>
                  </a:lnTo>
                  <a:lnTo>
                    <a:pt x="594" y="4371"/>
                  </a:lnTo>
                  <a:lnTo>
                    <a:pt x="578" y="4352"/>
                  </a:lnTo>
                  <a:lnTo>
                    <a:pt x="556" y="4325"/>
                  </a:lnTo>
                  <a:lnTo>
                    <a:pt x="531" y="4292"/>
                  </a:lnTo>
                  <a:lnTo>
                    <a:pt x="502" y="4255"/>
                  </a:lnTo>
                  <a:lnTo>
                    <a:pt x="472" y="4212"/>
                  </a:lnTo>
                  <a:lnTo>
                    <a:pt x="440" y="4165"/>
                  </a:lnTo>
                  <a:lnTo>
                    <a:pt x="408" y="4119"/>
                  </a:lnTo>
                  <a:lnTo>
                    <a:pt x="379" y="4075"/>
                  </a:lnTo>
                  <a:lnTo>
                    <a:pt x="353" y="4035"/>
                  </a:lnTo>
                  <a:lnTo>
                    <a:pt x="331" y="3999"/>
                  </a:lnTo>
                  <a:lnTo>
                    <a:pt x="314" y="3969"/>
                  </a:lnTo>
                  <a:lnTo>
                    <a:pt x="302" y="3946"/>
                  </a:lnTo>
                  <a:lnTo>
                    <a:pt x="297" y="3937"/>
                  </a:lnTo>
                  <a:lnTo>
                    <a:pt x="294" y="3930"/>
                  </a:lnTo>
                  <a:lnTo>
                    <a:pt x="293" y="3925"/>
                  </a:lnTo>
                  <a:lnTo>
                    <a:pt x="294" y="3923"/>
                  </a:lnTo>
                  <a:close/>
                  <a:moveTo>
                    <a:pt x="130" y="3622"/>
                  </a:moveTo>
                  <a:lnTo>
                    <a:pt x="132" y="3622"/>
                  </a:lnTo>
                  <a:lnTo>
                    <a:pt x="135" y="3624"/>
                  </a:lnTo>
                  <a:lnTo>
                    <a:pt x="140" y="3628"/>
                  </a:lnTo>
                  <a:lnTo>
                    <a:pt x="146" y="3635"/>
                  </a:lnTo>
                  <a:lnTo>
                    <a:pt x="162" y="3653"/>
                  </a:lnTo>
                  <a:lnTo>
                    <a:pt x="182" y="3680"/>
                  </a:lnTo>
                  <a:lnTo>
                    <a:pt x="205" y="3712"/>
                  </a:lnTo>
                  <a:lnTo>
                    <a:pt x="233" y="3749"/>
                  </a:lnTo>
                  <a:lnTo>
                    <a:pt x="261" y="3790"/>
                  </a:lnTo>
                  <a:lnTo>
                    <a:pt x="292" y="3835"/>
                  </a:lnTo>
                  <a:lnTo>
                    <a:pt x="322" y="3880"/>
                  </a:lnTo>
                  <a:lnTo>
                    <a:pt x="350" y="3923"/>
                  </a:lnTo>
                  <a:lnTo>
                    <a:pt x="374" y="3961"/>
                  </a:lnTo>
                  <a:lnTo>
                    <a:pt x="395" y="3995"/>
                  </a:lnTo>
                  <a:lnTo>
                    <a:pt x="411" y="4025"/>
                  </a:lnTo>
                  <a:lnTo>
                    <a:pt x="423" y="4047"/>
                  </a:lnTo>
                  <a:lnTo>
                    <a:pt x="428" y="4056"/>
                  </a:lnTo>
                  <a:lnTo>
                    <a:pt x="430" y="4062"/>
                  </a:lnTo>
                  <a:lnTo>
                    <a:pt x="431" y="4067"/>
                  </a:lnTo>
                  <a:lnTo>
                    <a:pt x="431" y="4069"/>
                  </a:lnTo>
                  <a:lnTo>
                    <a:pt x="429" y="4069"/>
                  </a:lnTo>
                  <a:lnTo>
                    <a:pt x="426" y="4067"/>
                  </a:lnTo>
                  <a:lnTo>
                    <a:pt x="420" y="4062"/>
                  </a:lnTo>
                  <a:lnTo>
                    <a:pt x="415" y="4056"/>
                  </a:lnTo>
                  <a:lnTo>
                    <a:pt x="398" y="4037"/>
                  </a:lnTo>
                  <a:lnTo>
                    <a:pt x="379" y="4012"/>
                  </a:lnTo>
                  <a:lnTo>
                    <a:pt x="354" y="3980"/>
                  </a:lnTo>
                  <a:lnTo>
                    <a:pt x="327" y="3944"/>
                  </a:lnTo>
                  <a:lnTo>
                    <a:pt x="299" y="3902"/>
                  </a:lnTo>
                  <a:lnTo>
                    <a:pt x="268" y="3857"/>
                  </a:lnTo>
                  <a:lnTo>
                    <a:pt x="237" y="3812"/>
                  </a:lnTo>
                  <a:lnTo>
                    <a:pt x="210" y="3770"/>
                  </a:lnTo>
                  <a:lnTo>
                    <a:pt x="186" y="3730"/>
                  </a:lnTo>
                  <a:lnTo>
                    <a:pt x="165" y="3695"/>
                  </a:lnTo>
                  <a:lnTo>
                    <a:pt x="148" y="3667"/>
                  </a:lnTo>
                  <a:lnTo>
                    <a:pt x="136" y="3644"/>
                  </a:lnTo>
                  <a:lnTo>
                    <a:pt x="133" y="3635"/>
                  </a:lnTo>
                  <a:lnTo>
                    <a:pt x="130" y="3628"/>
                  </a:lnTo>
                  <a:lnTo>
                    <a:pt x="129" y="3624"/>
                  </a:lnTo>
                  <a:lnTo>
                    <a:pt x="130" y="3622"/>
                  </a:lnTo>
                  <a:close/>
                  <a:moveTo>
                    <a:pt x="362" y="3909"/>
                  </a:moveTo>
                  <a:lnTo>
                    <a:pt x="363" y="3909"/>
                  </a:lnTo>
                  <a:lnTo>
                    <a:pt x="368" y="3911"/>
                  </a:lnTo>
                  <a:lnTo>
                    <a:pt x="372" y="3915"/>
                  </a:lnTo>
                  <a:lnTo>
                    <a:pt x="379" y="3922"/>
                  </a:lnTo>
                  <a:lnTo>
                    <a:pt x="395" y="3941"/>
                  </a:lnTo>
                  <a:lnTo>
                    <a:pt x="416" y="3967"/>
                  </a:lnTo>
                  <a:lnTo>
                    <a:pt x="440" y="3999"/>
                  </a:lnTo>
                  <a:lnTo>
                    <a:pt x="467" y="4036"/>
                  </a:lnTo>
                  <a:lnTo>
                    <a:pt x="497" y="4077"/>
                  </a:lnTo>
                  <a:lnTo>
                    <a:pt x="528" y="4121"/>
                  </a:lnTo>
                  <a:lnTo>
                    <a:pt x="559" y="4167"/>
                  </a:lnTo>
                  <a:lnTo>
                    <a:pt x="587" y="4209"/>
                  </a:lnTo>
                  <a:lnTo>
                    <a:pt x="612" y="4249"/>
                  </a:lnTo>
                  <a:lnTo>
                    <a:pt x="634" y="4283"/>
                  </a:lnTo>
                  <a:lnTo>
                    <a:pt x="650" y="4312"/>
                  </a:lnTo>
                  <a:lnTo>
                    <a:pt x="662" y="4335"/>
                  </a:lnTo>
                  <a:lnTo>
                    <a:pt x="667" y="4343"/>
                  </a:lnTo>
                  <a:lnTo>
                    <a:pt x="670" y="4349"/>
                  </a:lnTo>
                  <a:lnTo>
                    <a:pt x="671" y="4355"/>
                  </a:lnTo>
                  <a:lnTo>
                    <a:pt x="670" y="4357"/>
                  </a:lnTo>
                  <a:lnTo>
                    <a:pt x="668" y="4357"/>
                  </a:lnTo>
                  <a:lnTo>
                    <a:pt x="665" y="4355"/>
                  </a:lnTo>
                  <a:lnTo>
                    <a:pt x="659" y="4351"/>
                  </a:lnTo>
                  <a:lnTo>
                    <a:pt x="652" y="4344"/>
                  </a:lnTo>
                  <a:lnTo>
                    <a:pt x="636" y="4325"/>
                  </a:lnTo>
                  <a:lnTo>
                    <a:pt x="615" y="4300"/>
                  </a:lnTo>
                  <a:lnTo>
                    <a:pt x="591" y="4268"/>
                  </a:lnTo>
                  <a:lnTo>
                    <a:pt x="564" y="4231"/>
                  </a:lnTo>
                  <a:lnTo>
                    <a:pt x="534" y="4190"/>
                  </a:lnTo>
                  <a:lnTo>
                    <a:pt x="502" y="4146"/>
                  </a:lnTo>
                  <a:lnTo>
                    <a:pt x="472" y="4100"/>
                  </a:lnTo>
                  <a:lnTo>
                    <a:pt x="443" y="4057"/>
                  </a:lnTo>
                  <a:lnTo>
                    <a:pt x="419" y="4017"/>
                  </a:lnTo>
                  <a:lnTo>
                    <a:pt x="397" y="3983"/>
                  </a:lnTo>
                  <a:lnTo>
                    <a:pt x="381" y="3954"/>
                  </a:lnTo>
                  <a:lnTo>
                    <a:pt x="369" y="3931"/>
                  </a:lnTo>
                  <a:lnTo>
                    <a:pt x="364" y="3922"/>
                  </a:lnTo>
                  <a:lnTo>
                    <a:pt x="362" y="3915"/>
                  </a:lnTo>
                  <a:lnTo>
                    <a:pt x="361" y="3911"/>
                  </a:lnTo>
                  <a:lnTo>
                    <a:pt x="362" y="3909"/>
                  </a:lnTo>
                  <a:close/>
                  <a:moveTo>
                    <a:pt x="212" y="3625"/>
                  </a:moveTo>
                  <a:lnTo>
                    <a:pt x="214" y="3625"/>
                  </a:lnTo>
                  <a:lnTo>
                    <a:pt x="219" y="3627"/>
                  </a:lnTo>
                  <a:lnTo>
                    <a:pt x="223" y="3630"/>
                  </a:lnTo>
                  <a:lnTo>
                    <a:pt x="228" y="3637"/>
                  </a:lnTo>
                  <a:lnTo>
                    <a:pt x="245" y="3656"/>
                  </a:lnTo>
                  <a:lnTo>
                    <a:pt x="265" y="3680"/>
                  </a:lnTo>
                  <a:lnTo>
                    <a:pt x="288" y="3710"/>
                  </a:lnTo>
                  <a:lnTo>
                    <a:pt x="313" y="3747"/>
                  </a:lnTo>
                  <a:lnTo>
                    <a:pt x="341" y="3786"/>
                  </a:lnTo>
                  <a:lnTo>
                    <a:pt x="371" y="3830"/>
                  </a:lnTo>
                  <a:lnTo>
                    <a:pt x="400" y="3874"/>
                  </a:lnTo>
                  <a:lnTo>
                    <a:pt x="427" y="3914"/>
                  </a:lnTo>
                  <a:lnTo>
                    <a:pt x="451" y="3953"/>
                  </a:lnTo>
                  <a:lnTo>
                    <a:pt x="471" y="3986"/>
                  </a:lnTo>
                  <a:lnTo>
                    <a:pt x="487" y="4014"/>
                  </a:lnTo>
                  <a:lnTo>
                    <a:pt x="498" y="4036"/>
                  </a:lnTo>
                  <a:lnTo>
                    <a:pt x="502" y="4045"/>
                  </a:lnTo>
                  <a:lnTo>
                    <a:pt x="505" y="4051"/>
                  </a:lnTo>
                  <a:lnTo>
                    <a:pt x="506" y="4056"/>
                  </a:lnTo>
                  <a:lnTo>
                    <a:pt x="505" y="4058"/>
                  </a:lnTo>
                  <a:lnTo>
                    <a:pt x="502" y="4058"/>
                  </a:lnTo>
                  <a:lnTo>
                    <a:pt x="499" y="4056"/>
                  </a:lnTo>
                  <a:lnTo>
                    <a:pt x="495" y="4051"/>
                  </a:lnTo>
                  <a:lnTo>
                    <a:pt x="488" y="4045"/>
                  </a:lnTo>
                  <a:lnTo>
                    <a:pt x="473" y="4027"/>
                  </a:lnTo>
                  <a:lnTo>
                    <a:pt x="453" y="4002"/>
                  </a:lnTo>
                  <a:lnTo>
                    <a:pt x="430" y="3972"/>
                  </a:lnTo>
                  <a:lnTo>
                    <a:pt x="404" y="3936"/>
                  </a:lnTo>
                  <a:lnTo>
                    <a:pt x="375" y="3897"/>
                  </a:lnTo>
                  <a:lnTo>
                    <a:pt x="346" y="3853"/>
                  </a:lnTo>
                  <a:lnTo>
                    <a:pt x="316" y="3809"/>
                  </a:lnTo>
                  <a:lnTo>
                    <a:pt x="290" y="3767"/>
                  </a:lnTo>
                  <a:lnTo>
                    <a:pt x="267" y="3730"/>
                  </a:lnTo>
                  <a:lnTo>
                    <a:pt x="246" y="3696"/>
                  </a:lnTo>
                  <a:lnTo>
                    <a:pt x="231" y="3668"/>
                  </a:lnTo>
                  <a:lnTo>
                    <a:pt x="219" y="3646"/>
                  </a:lnTo>
                  <a:lnTo>
                    <a:pt x="215" y="3638"/>
                  </a:lnTo>
                  <a:lnTo>
                    <a:pt x="213" y="3631"/>
                  </a:lnTo>
                  <a:lnTo>
                    <a:pt x="212" y="3627"/>
                  </a:lnTo>
                  <a:lnTo>
                    <a:pt x="212" y="3625"/>
                  </a:lnTo>
                  <a:close/>
                  <a:moveTo>
                    <a:pt x="80" y="3357"/>
                  </a:moveTo>
                  <a:lnTo>
                    <a:pt x="83" y="3357"/>
                  </a:lnTo>
                  <a:lnTo>
                    <a:pt x="86" y="3360"/>
                  </a:lnTo>
                  <a:lnTo>
                    <a:pt x="90" y="3363"/>
                  </a:lnTo>
                  <a:lnTo>
                    <a:pt x="96" y="3370"/>
                  </a:lnTo>
                  <a:lnTo>
                    <a:pt x="111" y="3387"/>
                  </a:lnTo>
                  <a:lnTo>
                    <a:pt x="130" y="3410"/>
                  </a:lnTo>
                  <a:lnTo>
                    <a:pt x="152" y="3440"/>
                  </a:lnTo>
                  <a:lnTo>
                    <a:pt x="177" y="3475"/>
                  </a:lnTo>
                  <a:lnTo>
                    <a:pt x="203" y="3513"/>
                  </a:lnTo>
                  <a:lnTo>
                    <a:pt x="232" y="3555"/>
                  </a:lnTo>
                  <a:lnTo>
                    <a:pt x="259" y="3598"/>
                  </a:lnTo>
                  <a:lnTo>
                    <a:pt x="284" y="3637"/>
                  </a:lnTo>
                  <a:lnTo>
                    <a:pt x="307" y="3674"/>
                  </a:lnTo>
                  <a:lnTo>
                    <a:pt x="326" y="3706"/>
                  </a:lnTo>
                  <a:lnTo>
                    <a:pt x="341" y="3733"/>
                  </a:lnTo>
                  <a:lnTo>
                    <a:pt x="352" y="3755"/>
                  </a:lnTo>
                  <a:lnTo>
                    <a:pt x="356" y="3763"/>
                  </a:lnTo>
                  <a:lnTo>
                    <a:pt x="358" y="3770"/>
                  </a:lnTo>
                  <a:lnTo>
                    <a:pt x="359" y="3774"/>
                  </a:lnTo>
                  <a:lnTo>
                    <a:pt x="358" y="3776"/>
                  </a:lnTo>
                  <a:lnTo>
                    <a:pt x="356" y="3776"/>
                  </a:lnTo>
                  <a:lnTo>
                    <a:pt x="352" y="3774"/>
                  </a:lnTo>
                  <a:lnTo>
                    <a:pt x="348" y="3770"/>
                  </a:lnTo>
                  <a:lnTo>
                    <a:pt x="342" y="3764"/>
                  </a:lnTo>
                  <a:lnTo>
                    <a:pt x="327" y="3747"/>
                  </a:lnTo>
                  <a:lnTo>
                    <a:pt x="308" y="3724"/>
                  </a:lnTo>
                  <a:lnTo>
                    <a:pt x="285" y="3694"/>
                  </a:lnTo>
                  <a:lnTo>
                    <a:pt x="261" y="3659"/>
                  </a:lnTo>
                  <a:lnTo>
                    <a:pt x="234" y="3621"/>
                  </a:lnTo>
                  <a:lnTo>
                    <a:pt x="205" y="3579"/>
                  </a:lnTo>
                  <a:lnTo>
                    <a:pt x="178" y="3536"/>
                  </a:lnTo>
                  <a:lnTo>
                    <a:pt x="153" y="3497"/>
                  </a:lnTo>
                  <a:lnTo>
                    <a:pt x="131" y="3459"/>
                  </a:lnTo>
                  <a:lnTo>
                    <a:pt x="111" y="3428"/>
                  </a:lnTo>
                  <a:lnTo>
                    <a:pt x="97" y="3400"/>
                  </a:lnTo>
                  <a:lnTo>
                    <a:pt x="86" y="3378"/>
                  </a:lnTo>
                  <a:lnTo>
                    <a:pt x="83" y="3371"/>
                  </a:lnTo>
                  <a:lnTo>
                    <a:pt x="80" y="3364"/>
                  </a:lnTo>
                  <a:lnTo>
                    <a:pt x="79" y="3360"/>
                  </a:lnTo>
                  <a:lnTo>
                    <a:pt x="80" y="3357"/>
                  </a:lnTo>
                  <a:close/>
                  <a:moveTo>
                    <a:pt x="313" y="3640"/>
                  </a:moveTo>
                  <a:lnTo>
                    <a:pt x="315" y="3640"/>
                  </a:lnTo>
                  <a:lnTo>
                    <a:pt x="318" y="3642"/>
                  </a:lnTo>
                  <a:lnTo>
                    <a:pt x="324" y="3646"/>
                  </a:lnTo>
                  <a:lnTo>
                    <a:pt x="329" y="3652"/>
                  </a:lnTo>
                  <a:lnTo>
                    <a:pt x="345" y="3670"/>
                  </a:lnTo>
                  <a:lnTo>
                    <a:pt x="364" y="3693"/>
                  </a:lnTo>
                  <a:lnTo>
                    <a:pt x="386" y="3722"/>
                  </a:lnTo>
                  <a:lnTo>
                    <a:pt x="411" y="3758"/>
                  </a:lnTo>
                  <a:lnTo>
                    <a:pt x="439" y="3796"/>
                  </a:lnTo>
                  <a:lnTo>
                    <a:pt x="468" y="3838"/>
                  </a:lnTo>
                  <a:lnTo>
                    <a:pt x="497" y="3880"/>
                  </a:lnTo>
                  <a:lnTo>
                    <a:pt x="522" y="3921"/>
                  </a:lnTo>
                  <a:lnTo>
                    <a:pt x="545" y="3957"/>
                  </a:lnTo>
                  <a:lnTo>
                    <a:pt x="565" y="3990"/>
                  </a:lnTo>
                  <a:lnTo>
                    <a:pt x="580" y="4017"/>
                  </a:lnTo>
                  <a:lnTo>
                    <a:pt x="591" y="4038"/>
                  </a:lnTo>
                  <a:lnTo>
                    <a:pt x="594" y="4047"/>
                  </a:lnTo>
                  <a:lnTo>
                    <a:pt x="597" y="4053"/>
                  </a:lnTo>
                  <a:lnTo>
                    <a:pt x="598" y="4058"/>
                  </a:lnTo>
                  <a:lnTo>
                    <a:pt x="598" y="4060"/>
                  </a:lnTo>
                  <a:lnTo>
                    <a:pt x="595" y="4060"/>
                  </a:lnTo>
                  <a:lnTo>
                    <a:pt x="591" y="4058"/>
                  </a:lnTo>
                  <a:lnTo>
                    <a:pt x="587" y="4053"/>
                  </a:lnTo>
                  <a:lnTo>
                    <a:pt x="581" y="4048"/>
                  </a:lnTo>
                  <a:lnTo>
                    <a:pt x="565" y="4030"/>
                  </a:lnTo>
                  <a:lnTo>
                    <a:pt x="546" y="4007"/>
                  </a:lnTo>
                  <a:lnTo>
                    <a:pt x="523" y="3978"/>
                  </a:lnTo>
                  <a:lnTo>
                    <a:pt x="498" y="3944"/>
                  </a:lnTo>
                  <a:lnTo>
                    <a:pt x="471" y="3904"/>
                  </a:lnTo>
                  <a:lnTo>
                    <a:pt x="441" y="3863"/>
                  </a:lnTo>
                  <a:lnTo>
                    <a:pt x="412" y="3820"/>
                  </a:lnTo>
                  <a:lnTo>
                    <a:pt x="387" y="3781"/>
                  </a:lnTo>
                  <a:lnTo>
                    <a:pt x="364" y="3743"/>
                  </a:lnTo>
                  <a:lnTo>
                    <a:pt x="345" y="3710"/>
                  </a:lnTo>
                  <a:lnTo>
                    <a:pt x="330" y="3683"/>
                  </a:lnTo>
                  <a:lnTo>
                    <a:pt x="319" y="3661"/>
                  </a:lnTo>
                  <a:lnTo>
                    <a:pt x="316" y="3653"/>
                  </a:lnTo>
                  <a:lnTo>
                    <a:pt x="313" y="3647"/>
                  </a:lnTo>
                  <a:lnTo>
                    <a:pt x="313" y="3642"/>
                  </a:lnTo>
                  <a:lnTo>
                    <a:pt x="313" y="3640"/>
                  </a:lnTo>
                  <a:close/>
                  <a:moveTo>
                    <a:pt x="196" y="3388"/>
                  </a:moveTo>
                  <a:lnTo>
                    <a:pt x="198" y="3388"/>
                  </a:lnTo>
                  <a:lnTo>
                    <a:pt x="201" y="3390"/>
                  </a:lnTo>
                  <a:lnTo>
                    <a:pt x="205" y="3394"/>
                  </a:lnTo>
                  <a:lnTo>
                    <a:pt x="211" y="3400"/>
                  </a:lnTo>
                  <a:lnTo>
                    <a:pt x="226" y="3417"/>
                  </a:lnTo>
                  <a:lnTo>
                    <a:pt x="244" y="3440"/>
                  </a:lnTo>
                  <a:lnTo>
                    <a:pt x="266" y="3468"/>
                  </a:lnTo>
                  <a:lnTo>
                    <a:pt x="290" y="3501"/>
                  </a:lnTo>
                  <a:lnTo>
                    <a:pt x="316" y="3538"/>
                  </a:lnTo>
                  <a:lnTo>
                    <a:pt x="343" y="3579"/>
                  </a:lnTo>
                  <a:lnTo>
                    <a:pt x="370" y="3621"/>
                  </a:lnTo>
                  <a:lnTo>
                    <a:pt x="395" y="3659"/>
                  </a:lnTo>
                  <a:lnTo>
                    <a:pt x="417" y="3695"/>
                  </a:lnTo>
                  <a:lnTo>
                    <a:pt x="436" y="3726"/>
                  </a:lnTo>
                  <a:lnTo>
                    <a:pt x="450" y="3752"/>
                  </a:lnTo>
                  <a:lnTo>
                    <a:pt x="460" y="3773"/>
                  </a:lnTo>
                  <a:lnTo>
                    <a:pt x="463" y="3781"/>
                  </a:lnTo>
                  <a:lnTo>
                    <a:pt x="465" y="3787"/>
                  </a:lnTo>
                  <a:lnTo>
                    <a:pt x="466" y="3792"/>
                  </a:lnTo>
                  <a:lnTo>
                    <a:pt x="465" y="3794"/>
                  </a:lnTo>
                  <a:lnTo>
                    <a:pt x="463" y="3794"/>
                  </a:lnTo>
                  <a:lnTo>
                    <a:pt x="460" y="3793"/>
                  </a:lnTo>
                  <a:lnTo>
                    <a:pt x="455" y="3788"/>
                  </a:lnTo>
                  <a:lnTo>
                    <a:pt x="449" y="3783"/>
                  </a:lnTo>
                  <a:lnTo>
                    <a:pt x="434" y="3766"/>
                  </a:lnTo>
                  <a:lnTo>
                    <a:pt x="416" y="3743"/>
                  </a:lnTo>
                  <a:lnTo>
                    <a:pt x="394" y="3715"/>
                  </a:lnTo>
                  <a:lnTo>
                    <a:pt x="370" y="3682"/>
                  </a:lnTo>
                  <a:lnTo>
                    <a:pt x="343" y="3645"/>
                  </a:lnTo>
                  <a:lnTo>
                    <a:pt x="316" y="3604"/>
                  </a:lnTo>
                  <a:lnTo>
                    <a:pt x="290" y="3564"/>
                  </a:lnTo>
                  <a:lnTo>
                    <a:pt x="265" y="3524"/>
                  </a:lnTo>
                  <a:lnTo>
                    <a:pt x="244" y="3489"/>
                  </a:lnTo>
                  <a:lnTo>
                    <a:pt x="225" y="3457"/>
                  </a:lnTo>
                  <a:lnTo>
                    <a:pt x="211" y="3431"/>
                  </a:lnTo>
                  <a:lnTo>
                    <a:pt x="201" y="3410"/>
                  </a:lnTo>
                  <a:lnTo>
                    <a:pt x="198" y="3401"/>
                  </a:lnTo>
                  <a:lnTo>
                    <a:pt x="196" y="3396"/>
                  </a:lnTo>
                  <a:lnTo>
                    <a:pt x="194" y="3391"/>
                  </a:lnTo>
                  <a:lnTo>
                    <a:pt x="196" y="3388"/>
                  </a:lnTo>
                  <a:close/>
                  <a:moveTo>
                    <a:pt x="94" y="3154"/>
                  </a:moveTo>
                  <a:lnTo>
                    <a:pt x="95" y="3154"/>
                  </a:lnTo>
                  <a:lnTo>
                    <a:pt x="98" y="3156"/>
                  </a:lnTo>
                  <a:lnTo>
                    <a:pt x="103" y="3159"/>
                  </a:lnTo>
                  <a:lnTo>
                    <a:pt x="109" y="3165"/>
                  </a:lnTo>
                  <a:lnTo>
                    <a:pt x="122" y="3181"/>
                  </a:lnTo>
                  <a:lnTo>
                    <a:pt x="140" y="3203"/>
                  </a:lnTo>
                  <a:lnTo>
                    <a:pt x="160" y="3230"/>
                  </a:lnTo>
                  <a:lnTo>
                    <a:pt x="183" y="3262"/>
                  </a:lnTo>
                  <a:lnTo>
                    <a:pt x="209" y="3298"/>
                  </a:lnTo>
                  <a:lnTo>
                    <a:pt x="235" y="3338"/>
                  </a:lnTo>
                  <a:lnTo>
                    <a:pt x="260" y="3377"/>
                  </a:lnTo>
                  <a:lnTo>
                    <a:pt x="283" y="3414"/>
                  </a:lnTo>
                  <a:lnTo>
                    <a:pt x="304" y="3448"/>
                  </a:lnTo>
                  <a:lnTo>
                    <a:pt x="322" y="3479"/>
                  </a:lnTo>
                  <a:lnTo>
                    <a:pt x="335" y="3504"/>
                  </a:lnTo>
                  <a:lnTo>
                    <a:pt x="345" y="3524"/>
                  </a:lnTo>
                  <a:lnTo>
                    <a:pt x="348" y="3532"/>
                  </a:lnTo>
                  <a:lnTo>
                    <a:pt x="349" y="3538"/>
                  </a:lnTo>
                  <a:lnTo>
                    <a:pt x="350" y="3543"/>
                  </a:lnTo>
                  <a:lnTo>
                    <a:pt x="349" y="3545"/>
                  </a:lnTo>
                  <a:lnTo>
                    <a:pt x="348" y="3545"/>
                  </a:lnTo>
                  <a:lnTo>
                    <a:pt x="345" y="3543"/>
                  </a:lnTo>
                  <a:lnTo>
                    <a:pt x="339" y="3539"/>
                  </a:lnTo>
                  <a:lnTo>
                    <a:pt x="334" y="3534"/>
                  </a:lnTo>
                  <a:lnTo>
                    <a:pt x="320" y="3519"/>
                  </a:lnTo>
                  <a:lnTo>
                    <a:pt x="302" y="3497"/>
                  </a:lnTo>
                  <a:lnTo>
                    <a:pt x="281" y="3469"/>
                  </a:lnTo>
                  <a:lnTo>
                    <a:pt x="258" y="3437"/>
                  </a:lnTo>
                  <a:lnTo>
                    <a:pt x="234" y="3401"/>
                  </a:lnTo>
                  <a:lnTo>
                    <a:pt x="208" y="3362"/>
                  </a:lnTo>
                  <a:lnTo>
                    <a:pt x="181" y="3322"/>
                  </a:lnTo>
                  <a:lnTo>
                    <a:pt x="158" y="3285"/>
                  </a:lnTo>
                  <a:lnTo>
                    <a:pt x="139" y="3251"/>
                  </a:lnTo>
                  <a:lnTo>
                    <a:pt x="121" y="3220"/>
                  </a:lnTo>
                  <a:lnTo>
                    <a:pt x="108" y="3194"/>
                  </a:lnTo>
                  <a:lnTo>
                    <a:pt x="98" y="3174"/>
                  </a:lnTo>
                  <a:lnTo>
                    <a:pt x="95" y="3167"/>
                  </a:lnTo>
                  <a:lnTo>
                    <a:pt x="93" y="3160"/>
                  </a:lnTo>
                  <a:lnTo>
                    <a:pt x="93" y="3157"/>
                  </a:lnTo>
                  <a:lnTo>
                    <a:pt x="94" y="3154"/>
                  </a:lnTo>
                  <a:close/>
                  <a:moveTo>
                    <a:pt x="6" y="2935"/>
                  </a:moveTo>
                  <a:lnTo>
                    <a:pt x="8" y="2935"/>
                  </a:lnTo>
                  <a:lnTo>
                    <a:pt x="11" y="2937"/>
                  </a:lnTo>
                  <a:lnTo>
                    <a:pt x="16" y="2940"/>
                  </a:lnTo>
                  <a:lnTo>
                    <a:pt x="21" y="2945"/>
                  </a:lnTo>
                  <a:lnTo>
                    <a:pt x="34" y="2961"/>
                  </a:lnTo>
                  <a:lnTo>
                    <a:pt x="51" y="2982"/>
                  </a:lnTo>
                  <a:lnTo>
                    <a:pt x="71" y="3008"/>
                  </a:lnTo>
                  <a:lnTo>
                    <a:pt x="93" y="3040"/>
                  </a:lnTo>
                  <a:lnTo>
                    <a:pt x="117" y="3074"/>
                  </a:lnTo>
                  <a:lnTo>
                    <a:pt x="142" y="3112"/>
                  </a:lnTo>
                  <a:lnTo>
                    <a:pt x="166" y="3150"/>
                  </a:lnTo>
                  <a:lnTo>
                    <a:pt x="188" y="3186"/>
                  </a:lnTo>
                  <a:lnTo>
                    <a:pt x="208" y="3219"/>
                  </a:lnTo>
                  <a:lnTo>
                    <a:pt x="224" y="3249"/>
                  </a:lnTo>
                  <a:lnTo>
                    <a:pt x="236" y="3273"/>
                  </a:lnTo>
                  <a:lnTo>
                    <a:pt x="246" y="3293"/>
                  </a:lnTo>
                  <a:lnTo>
                    <a:pt x="248" y="3300"/>
                  </a:lnTo>
                  <a:lnTo>
                    <a:pt x="250" y="3306"/>
                  </a:lnTo>
                  <a:lnTo>
                    <a:pt x="250" y="3310"/>
                  </a:lnTo>
                  <a:lnTo>
                    <a:pt x="250" y="3313"/>
                  </a:lnTo>
                  <a:lnTo>
                    <a:pt x="248" y="3313"/>
                  </a:lnTo>
                  <a:lnTo>
                    <a:pt x="245" y="3311"/>
                  </a:lnTo>
                  <a:lnTo>
                    <a:pt x="240" y="3308"/>
                  </a:lnTo>
                  <a:lnTo>
                    <a:pt x="235" y="3303"/>
                  </a:lnTo>
                  <a:lnTo>
                    <a:pt x="222" y="3287"/>
                  </a:lnTo>
                  <a:lnTo>
                    <a:pt x="204" y="3266"/>
                  </a:lnTo>
                  <a:lnTo>
                    <a:pt x="185" y="3239"/>
                  </a:lnTo>
                  <a:lnTo>
                    <a:pt x="163" y="3208"/>
                  </a:lnTo>
                  <a:lnTo>
                    <a:pt x="139" y="3174"/>
                  </a:lnTo>
                  <a:lnTo>
                    <a:pt x="114" y="3136"/>
                  </a:lnTo>
                  <a:lnTo>
                    <a:pt x="90" y="3099"/>
                  </a:lnTo>
                  <a:lnTo>
                    <a:pt x="68" y="3063"/>
                  </a:lnTo>
                  <a:lnTo>
                    <a:pt x="49" y="3029"/>
                  </a:lnTo>
                  <a:lnTo>
                    <a:pt x="32" y="2999"/>
                  </a:lnTo>
                  <a:lnTo>
                    <a:pt x="19" y="2975"/>
                  </a:lnTo>
                  <a:lnTo>
                    <a:pt x="10" y="2955"/>
                  </a:lnTo>
                  <a:lnTo>
                    <a:pt x="7" y="2948"/>
                  </a:lnTo>
                  <a:lnTo>
                    <a:pt x="6" y="2942"/>
                  </a:lnTo>
                  <a:lnTo>
                    <a:pt x="5" y="2938"/>
                  </a:lnTo>
                  <a:lnTo>
                    <a:pt x="6" y="2935"/>
                  </a:lnTo>
                  <a:close/>
                  <a:moveTo>
                    <a:pt x="445" y="3641"/>
                  </a:moveTo>
                  <a:lnTo>
                    <a:pt x="419" y="3602"/>
                  </a:lnTo>
                  <a:lnTo>
                    <a:pt x="395" y="3565"/>
                  </a:lnTo>
                  <a:lnTo>
                    <a:pt x="374" y="3530"/>
                  </a:lnTo>
                  <a:lnTo>
                    <a:pt x="357" y="3499"/>
                  </a:lnTo>
                  <a:lnTo>
                    <a:pt x="343" y="3474"/>
                  </a:lnTo>
                  <a:lnTo>
                    <a:pt x="334" y="3453"/>
                  </a:lnTo>
                  <a:lnTo>
                    <a:pt x="330" y="3445"/>
                  </a:lnTo>
                  <a:lnTo>
                    <a:pt x="328" y="3440"/>
                  </a:lnTo>
                  <a:lnTo>
                    <a:pt x="328" y="3435"/>
                  </a:lnTo>
                  <a:lnTo>
                    <a:pt x="329" y="3433"/>
                  </a:lnTo>
                  <a:lnTo>
                    <a:pt x="331" y="3432"/>
                  </a:lnTo>
                  <a:lnTo>
                    <a:pt x="335" y="3434"/>
                  </a:lnTo>
                  <a:lnTo>
                    <a:pt x="339" y="3437"/>
                  </a:lnTo>
                  <a:lnTo>
                    <a:pt x="345" y="3443"/>
                  </a:lnTo>
                  <a:lnTo>
                    <a:pt x="359" y="3459"/>
                  </a:lnTo>
                  <a:lnTo>
                    <a:pt x="377" y="3481"/>
                  </a:lnTo>
                  <a:lnTo>
                    <a:pt x="398" y="3509"/>
                  </a:lnTo>
                  <a:lnTo>
                    <a:pt x="421" y="3541"/>
                  </a:lnTo>
                  <a:lnTo>
                    <a:pt x="446" y="3577"/>
                  </a:lnTo>
                  <a:lnTo>
                    <a:pt x="474" y="3616"/>
                  </a:lnTo>
                  <a:lnTo>
                    <a:pt x="500" y="3656"/>
                  </a:lnTo>
                  <a:lnTo>
                    <a:pt x="524" y="3693"/>
                  </a:lnTo>
                  <a:lnTo>
                    <a:pt x="545" y="3727"/>
                  </a:lnTo>
                  <a:lnTo>
                    <a:pt x="563" y="3758"/>
                  </a:lnTo>
                  <a:lnTo>
                    <a:pt x="577" y="3784"/>
                  </a:lnTo>
                  <a:lnTo>
                    <a:pt x="587" y="3804"/>
                  </a:lnTo>
                  <a:lnTo>
                    <a:pt x="589" y="3811"/>
                  </a:lnTo>
                  <a:lnTo>
                    <a:pt x="591" y="3818"/>
                  </a:lnTo>
                  <a:lnTo>
                    <a:pt x="592" y="3822"/>
                  </a:lnTo>
                  <a:lnTo>
                    <a:pt x="591" y="3824"/>
                  </a:lnTo>
                  <a:lnTo>
                    <a:pt x="589" y="3824"/>
                  </a:lnTo>
                  <a:lnTo>
                    <a:pt x="586" y="3822"/>
                  </a:lnTo>
                  <a:lnTo>
                    <a:pt x="581" y="3819"/>
                  </a:lnTo>
                  <a:lnTo>
                    <a:pt x="576" y="3813"/>
                  </a:lnTo>
                  <a:lnTo>
                    <a:pt x="560" y="3798"/>
                  </a:lnTo>
                  <a:lnTo>
                    <a:pt x="543" y="3776"/>
                  </a:lnTo>
                  <a:lnTo>
                    <a:pt x="521" y="3749"/>
                  </a:lnTo>
                  <a:lnTo>
                    <a:pt x="498" y="3717"/>
                  </a:lnTo>
                  <a:lnTo>
                    <a:pt x="472" y="3681"/>
                  </a:lnTo>
                  <a:lnTo>
                    <a:pt x="445" y="3641"/>
                  </a:lnTo>
                  <a:close/>
                  <a:moveTo>
                    <a:pt x="240" y="3212"/>
                  </a:moveTo>
                  <a:lnTo>
                    <a:pt x="243" y="3212"/>
                  </a:lnTo>
                  <a:lnTo>
                    <a:pt x="246" y="3213"/>
                  </a:lnTo>
                  <a:lnTo>
                    <a:pt x="250" y="3216"/>
                  </a:lnTo>
                  <a:lnTo>
                    <a:pt x="256" y="3222"/>
                  </a:lnTo>
                  <a:lnTo>
                    <a:pt x="270" y="3237"/>
                  </a:lnTo>
                  <a:lnTo>
                    <a:pt x="286" y="3258"/>
                  </a:lnTo>
                  <a:lnTo>
                    <a:pt x="307" y="3285"/>
                  </a:lnTo>
                  <a:lnTo>
                    <a:pt x="329" y="3316"/>
                  </a:lnTo>
                  <a:lnTo>
                    <a:pt x="353" y="3351"/>
                  </a:lnTo>
                  <a:lnTo>
                    <a:pt x="380" y="3388"/>
                  </a:lnTo>
                  <a:lnTo>
                    <a:pt x="404" y="3427"/>
                  </a:lnTo>
                  <a:lnTo>
                    <a:pt x="427" y="3463"/>
                  </a:lnTo>
                  <a:lnTo>
                    <a:pt x="446" y="3496"/>
                  </a:lnTo>
                  <a:lnTo>
                    <a:pt x="463" y="3525"/>
                  </a:lnTo>
                  <a:lnTo>
                    <a:pt x="476" y="3550"/>
                  </a:lnTo>
                  <a:lnTo>
                    <a:pt x="486" y="3570"/>
                  </a:lnTo>
                  <a:lnTo>
                    <a:pt x="488" y="3578"/>
                  </a:lnTo>
                  <a:lnTo>
                    <a:pt x="490" y="3583"/>
                  </a:lnTo>
                  <a:lnTo>
                    <a:pt x="491" y="3588"/>
                  </a:lnTo>
                  <a:lnTo>
                    <a:pt x="490" y="3590"/>
                  </a:lnTo>
                  <a:lnTo>
                    <a:pt x="488" y="3590"/>
                  </a:lnTo>
                  <a:lnTo>
                    <a:pt x="485" y="3589"/>
                  </a:lnTo>
                  <a:lnTo>
                    <a:pt x="480" y="3585"/>
                  </a:lnTo>
                  <a:lnTo>
                    <a:pt x="475" y="3580"/>
                  </a:lnTo>
                  <a:lnTo>
                    <a:pt x="461" y="3565"/>
                  </a:lnTo>
                  <a:lnTo>
                    <a:pt x="443" y="3544"/>
                  </a:lnTo>
                  <a:lnTo>
                    <a:pt x="423" y="3517"/>
                  </a:lnTo>
                  <a:lnTo>
                    <a:pt x="400" y="3487"/>
                  </a:lnTo>
                  <a:lnTo>
                    <a:pt x="376" y="3452"/>
                  </a:lnTo>
                  <a:lnTo>
                    <a:pt x="351" y="3414"/>
                  </a:lnTo>
                  <a:lnTo>
                    <a:pt x="326" y="3376"/>
                  </a:lnTo>
                  <a:lnTo>
                    <a:pt x="304" y="3340"/>
                  </a:lnTo>
                  <a:lnTo>
                    <a:pt x="283" y="3306"/>
                  </a:lnTo>
                  <a:lnTo>
                    <a:pt x="267" y="3276"/>
                  </a:lnTo>
                  <a:lnTo>
                    <a:pt x="254" y="3251"/>
                  </a:lnTo>
                  <a:lnTo>
                    <a:pt x="245" y="3231"/>
                  </a:lnTo>
                  <a:lnTo>
                    <a:pt x="242" y="3225"/>
                  </a:lnTo>
                  <a:lnTo>
                    <a:pt x="240" y="3218"/>
                  </a:lnTo>
                  <a:lnTo>
                    <a:pt x="239" y="3214"/>
                  </a:lnTo>
                  <a:lnTo>
                    <a:pt x="240" y="3212"/>
                  </a:lnTo>
                  <a:close/>
                  <a:moveTo>
                    <a:pt x="271" y="3203"/>
                  </a:moveTo>
                  <a:lnTo>
                    <a:pt x="248" y="3166"/>
                  </a:lnTo>
                  <a:lnTo>
                    <a:pt x="226" y="3131"/>
                  </a:lnTo>
                  <a:lnTo>
                    <a:pt x="208" y="3099"/>
                  </a:lnTo>
                  <a:lnTo>
                    <a:pt x="192" y="3070"/>
                  </a:lnTo>
                  <a:lnTo>
                    <a:pt x="180" y="3046"/>
                  </a:lnTo>
                  <a:lnTo>
                    <a:pt x="171" y="3026"/>
                  </a:lnTo>
                  <a:lnTo>
                    <a:pt x="169" y="3020"/>
                  </a:lnTo>
                  <a:lnTo>
                    <a:pt x="167" y="3014"/>
                  </a:lnTo>
                  <a:lnTo>
                    <a:pt x="167" y="3010"/>
                  </a:lnTo>
                  <a:lnTo>
                    <a:pt x="168" y="3008"/>
                  </a:lnTo>
                  <a:lnTo>
                    <a:pt x="169" y="3007"/>
                  </a:lnTo>
                  <a:lnTo>
                    <a:pt x="173" y="3009"/>
                  </a:lnTo>
                  <a:lnTo>
                    <a:pt x="177" y="3012"/>
                  </a:lnTo>
                  <a:lnTo>
                    <a:pt x="182" y="3017"/>
                  </a:lnTo>
                  <a:lnTo>
                    <a:pt x="196" y="3031"/>
                  </a:lnTo>
                  <a:lnTo>
                    <a:pt x="212" y="3052"/>
                  </a:lnTo>
                  <a:lnTo>
                    <a:pt x="232" y="3077"/>
                  </a:lnTo>
                  <a:lnTo>
                    <a:pt x="253" y="3106"/>
                  </a:lnTo>
                  <a:lnTo>
                    <a:pt x="276" y="3140"/>
                  </a:lnTo>
                  <a:lnTo>
                    <a:pt x="300" y="3177"/>
                  </a:lnTo>
                  <a:lnTo>
                    <a:pt x="324" y="3214"/>
                  </a:lnTo>
                  <a:lnTo>
                    <a:pt x="345" y="3249"/>
                  </a:lnTo>
                  <a:lnTo>
                    <a:pt x="363" y="3281"/>
                  </a:lnTo>
                  <a:lnTo>
                    <a:pt x="380" y="3309"/>
                  </a:lnTo>
                  <a:lnTo>
                    <a:pt x="392" y="3333"/>
                  </a:lnTo>
                  <a:lnTo>
                    <a:pt x="400" y="3352"/>
                  </a:lnTo>
                  <a:lnTo>
                    <a:pt x="404" y="3360"/>
                  </a:lnTo>
                  <a:lnTo>
                    <a:pt x="405" y="3365"/>
                  </a:lnTo>
                  <a:lnTo>
                    <a:pt x="405" y="3370"/>
                  </a:lnTo>
                  <a:lnTo>
                    <a:pt x="405" y="3372"/>
                  </a:lnTo>
                  <a:lnTo>
                    <a:pt x="403" y="3372"/>
                  </a:lnTo>
                  <a:lnTo>
                    <a:pt x="399" y="3371"/>
                  </a:lnTo>
                  <a:lnTo>
                    <a:pt x="395" y="3367"/>
                  </a:lnTo>
                  <a:lnTo>
                    <a:pt x="389" y="3362"/>
                  </a:lnTo>
                  <a:lnTo>
                    <a:pt x="376" y="3348"/>
                  </a:lnTo>
                  <a:lnTo>
                    <a:pt x="360" y="3328"/>
                  </a:lnTo>
                  <a:lnTo>
                    <a:pt x="340" y="3303"/>
                  </a:lnTo>
                  <a:lnTo>
                    <a:pt x="318" y="3273"/>
                  </a:lnTo>
                  <a:lnTo>
                    <a:pt x="295" y="3239"/>
                  </a:lnTo>
                  <a:lnTo>
                    <a:pt x="271" y="3203"/>
                  </a:lnTo>
                  <a:close/>
                  <a:moveTo>
                    <a:pt x="235" y="2980"/>
                  </a:moveTo>
                  <a:lnTo>
                    <a:pt x="258" y="3015"/>
                  </a:lnTo>
                  <a:lnTo>
                    <a:pt x="278" y="3049"/>
                  </a:lnTo>
                  <a:lnTo>
                    <a:pt x="296" y="3080"/>
                  </a:lnTo>
                  <a:lnTo>
                    <a:pt x="311" y="3108"/>
                  </a:lnTo>
                  <a:lnTo>
                    <a:pt x="323" y="3132"/>
                  </a:lnTo>
                  <a:lnTo>
                    <a:pt x="331" y="3150"/>
                  </a:lnTo>
                  <a:lnTo>
                    <a:pt x="334" y="3157"/>
                  </a:lnTo>
                  <a:lnTo>
                    <a:pt x="335" y="3162"/>
                  </a:lnTo>
                  <a:lnTo>
                    <a:pt x="335" y="3167"/>
                  </a:lnTo>
                  <a:lnTo>
                    <a:pt x="334" y="3169"/>
                  </a:lnTo>
                  <a:lnTo>
                    <a:pt x="333" y="3169"/>
                  </a:lnTo>
                  <a:lnTo>
                    <a:pt x="329" y="3168"/>
                  </a:lnTo>
                  <a:lnTo>
                    <a:pt x="325" y="3165"/>
                  </a:lnTo>
                  <a:lnTo>
                    <a:pt x="319" y="3160"/>
                  </a:lnTo>
                  <a:lnTo>
                    <a:pt x="307" y="3146"/>
                  </a:lnTo>
                  <a:lnTo>
                    <a:pt x="291" y="3127"/>
                  </a:lnTo>
                  <a:lnTo>
                    <a:pt x="272" y="3102"/>
                  </a:lnTo>
                  <a:lnTo>
                    <a:pt x="253" y="3074"/>
                  </a:lnTo>
                  <a:lnTo>
                    <a:pt x="230" y="3042"/>
                  </a:lnTo>
                  <a:lnTo>
                    <a:pt x="206" y="3007"/>
                  </a:lnTo>
                  <a:lnTo>
                    <a:pt x="185" y="2971"/>
                  </a:lnTo>
                  <a:lnTo>
                    <a:pt x="164" y="2937"/>
                  </a:lnTo>
                  <a:lnTo>
                    <a:pt x="146" y="2906"/>
                  </a:lnTo>
                  <a:lnTo>
                    <a:pt x="131" y="2878"/>
                  </a:lnTo>
                  <a:lnTo>
                    <a:pt x="120" y="2855"/>
                  </a:lnTo>
                  <a:lnTo>
                    <a:pt x="111" y="2837"/>
                  </a:lnTo>
                  <a:lnTo>
                    <a:pt x="109" y="2829"/>
                  </a:lnTo>
                  <a:lnTo>
                    <a:pt x="108" y="2824"/>
                  </a:lnTo>
                  <a:lnTo>
                    <a:pt x="108" y="2820"/>
                  </a:lnTo>
                  <a:lnTo>
                    <a:pt x="109" y="2817"/>
                  </a:lnTo>
                  <a:lnTo>
                    <a:pt x="110" y="2817"/>
                  </a:lnTo>
                  <a:lnTo>
                    <a:pt x="113" y="2818"/>
                  </a:lnTo>
                  <a:lnTo>
                    <a:pt x="118" y="2821"/>
                  </a:lnTo>
                  <a:lnTo>
                    <a:pt x="123" y="2826"/>
                  </a:lnTo>
                  <a:lnTo>
                    <a:pt x="135" y="2840"/>
                  </a:lnTo>
                  <a:lnTo>
                    <a:pt x="152" y="2860"/>
                  </a:lnTo>
                  <a:lnTo>
                    <a:pt x="169" y="2884"/>
                  </a:lnTo>
                  <a:lnTo>
                    <a:pt x="190" y="2912"/>
                  </a:lnTo>
                  <a:lnTo>
                    <a:pt x="212" y="2945"/>
                  </a:lnTo>
                  <a:lnTo>
                    <a:pt x="235" y="2980"/>
                  </a:lnTo>
                  <a:close/>
                  <a:moveTo>
                    <a:pt x="544" y="3451"/>
                  </a:moveTo>
                  <a:lnTo>
                    <a:pt x="568" y="3487"/>
                  </a:lnTo>
                  <a:lnTo>
                    <a:pt x="590" y="3522"/>
                  </a:lnTo>
                  <a:lnTo>
                    <a:pt x="609" y="3555"/>
                  </a:lnTo>
                  <a:lnTo>
                    <a:pt x="625" y="3583"/>
                  </a:lnTo>
                  <a:lnTo>
                    <a:pt x="638" y="3607"/>
                  </a:lnTo>
                  <a:lnTo>
                    <a:pt x="647" y="3626"/>
                  </a:lnTo>
                  <a:lnTo>
                    <a:pt x="649" y="3634"/>
                  </a:lnTo>
                  <a:lnTo>
                    <a:pt x="650" y="3639"/>
                  </a:lnTo>
                  <a:lnTo>
                    <a:pt x="651" y="3644"/>
                  </a:lnTo>
                  <a:lnTo>
                    <a:pt x="650" y="3646"/>
                  </a:lnTo>
                  <a:lnTo>
                    <a:pt x="648" y="3647"/>
                  </a:lnTo>
                  <a:lnTo>
                    <a:pt x="645" y="3645"/>
                  </a:lnTo>
                  <a:lnTo>
                    <a:pt x="640" y="3641"/>
                  </a:lnTo>
                  <a:lnTo>
                    <a:pt x="635" y="3637"/>
                  </a:lnTo>
                  <a:lnTo>
                    <a:pt x="621" y="3623"/>
                  </a:lnTo>
                  <a:lnTo>
                    <a:pt x="604" y="3602"/>
                  </a:lnTo>
                  <a:lnTo>
                    <a:pt x="585" y="3577"/>
                  </a:lnTo>
                  <a:lnTo>
                    <a:pt x="562" y="3547"/>
                  </a:lnTo>
                  <a:lnTo>
                    <a:pt x="539" y="3514"/>
                  </a:lnTo>
                  <a:lnTo>
                    <a:pt x="513" y="3478"/>
                  </a:lnTo>
                  <a:lnTo>
                    <a:pt x="489" y="3441"/>
                  </a:lnTo>
                  <a:lnTo>
                    <a:pt x="467" y="3406"/>
                  </a:lnTo>
                  <a:lnTo>
                    <a:pt x="449" y="3373"/>
                  </a:lnTo>
                  <a:lnTo>
                    <a:pt x="432" y="3344"/>
                  </a:lnTo>
                  <a:lnTo>
                    <a:pt x="420" y="3320"/>
                  </a:lnTo>
                  <a:lnTo>
                    <a:pt x="411" y="3300"/>
                  </a:lnTo>
                  <a:lnTo>
                    <a:pt x="409" y="3294"/>
                  </a:lnTo>
                  <a:lnTo>
                    <a:pt x="407" y="3287"/>
                  </a:lnTo>
                  <a:lnTo>
                    <a:pt x="407" y="3283"/>
                  </a:lnTo>
                  <a:lnTo>
                    <a:pt x="408" y="3281"/>
                  </a:lnTo>
                  <a:lnTo>
                    <a:pt x="410" y="3281"/>
                  </a:lnTo>
                  <a:lnTo>
                    <a:pt x="414" y="3282"/>
                  </a:lnTo>
                  <a:lnTo>
                    <a:pt x="418" y="3285"/>
                  </a:lnTo>
                  <a:lnTo>
                    <a:pt x="423" y="3291"/>
                  </a:lnTo>
                  <a:lnTo>
                    <a:pt x="437" y="3305"/>
                  </a:lnTo>
                  <a:lnTo>
                    <a:pt x="454" y="3325"/>
                  </a:lnTo>
                  <a:lnTo>
                    <a:pt x="473" y="3351"/>
                  </a:lnTo>
                  <a:lnTo>
                    <a:pt x="495" y="3380"/>
                  </a:lnTo>
                  <a:lnTo>
                    <a:pt x="519" y="3413"/>
                  </a:lnTo>
                  <a:lnTo>
                    <a:pt x="544" y="3451"/>
                  </a:lnTo>
                  <a:close/>
                  <a:moveTo>
                    <a:pt x="279" y="2980"/>
                  </a:moveTo>
                  <a:lnTo>
                    <a:pt x="277" y="2982"/>
                  </a:lnTo>
                  <a:lnTo>
                    <a:pt x="273" y="2980"/>
                  </a:lnTo>
                  <a:lnTo>
                    <a:pt x="269" y="2977"/>
                  </a:lnTo>
                  <a:lnTo>
                    <a:pt x="265" y="2973"/>
                  </a:lnTo>
                  <a:lnTo>
                    <a:pt x="251" y="2960"/>
                  </a:lnTo>
                  <a:lnTo>
                    <a:pt x="236" y="2941"/>
                  </a:lnTo>
                  <a:lnTo>
                    <a:pt x="219" y="2917"/>
                  </a:lnTo>
                  <a:lnTo>
                    <a:pt x="199" y="2889"/>
                  </a:lnTo>
                  <a:lnTo>
                    <a:pt x="178" y="2859"/>
                  </a:lnTo>
                  <a:lnTo>
                    <a:pt x="156" y="2825"/>
                  </a:lnTo>
                  <a:lnTo>
                    <a:pt x="135" y="2791"/>
                  </a:lnTo>
                  <a:lnTo>
                    <a:pt x="116" y="2758"/>
                  </a:lnTo>
                  <a:lnTo>
                    <a:pt x="99" y="2728"/>
                  </a:lnTo>
                  <a:lnTo>
                    <a:pt x="85" y="2702"/>
                  </a:lnTo>
                  <a:lnTo>
                    <a:pt x="74" y="2679"/>
                  </a:lnTo>
                  <a:lnTo>
                    <a:pt x="66" y="2661"/>
                  </a:lnTo>
                  <a:lnTo>
                    <a:pt x="64" y="2654"/>
                  </a:lnTo>
                  <a:lnTo>
                    <a:pt x="63" y="2648"/>
                  </a:lnTo>
                  <a:lnTo>
                    <a:pt x="62" y="2645"/>
                  </a:lnTo>
                  <a:lnTo>
                    <a:pt x="63" y="2643"/>
                  </a:lnTo>
                  <a:lnTo>
                    <a:pt x="65" y="2642"/>
                  </a:lnTo>
                  <a:lnTo>
                    <a:pt x="68" y="2643"/>
                  </a:lnTo>
                  <a:lnTo>
                    <a:pt x="72" y="2646"/>
                  </a:lnTo>
                  <a:lnTo>
                    <a:pt x="77" y="2650"/>
                  </a:lnTo>
                  <a:lnTo>
                    <a:pt x="89" y="2664"/>
                  </a:lnTo>
                  <a:lnTo>
                    <a:pt x="105" y="2683"/>
                  </a:lnTo>
                  <a:lnTo>
                    <a:pt x="122" y="2706"/>
                  </a:lnTo>
                  <a:lnTo>
                    <a:pt x="142" y="2734"/>
                  </a:lnTo>
                  <a:lnTo>
                    <a:pt x="163" y="2766"/>
                  </a:lnTo>
                  <a:lnTo>
                    <a:pt x="185" y="2798"/>
                  </a:lnTo>
                  <a:lnTo>
                    <a:pt x="205" y="2834"/>
                  </a:lnTo>
                  <a:lnTo>
                    <a:pt x="225" y="2865"/>
                  </a:lnTo>
                  <a:lnTo>
                    <a:pt x="243" y="2896"/>
                  </a:lnTo>
                  <a:lnTo>
                    <a:pt x="257" y="2922"/>
                  </a:lnTo>
                  <a:lnTo>
                    <a:pt x="268" y="2944"/>
                  </a:lnTo>
                  <a:lnTo>
                    <a:pt x="276" y="2963"/>
                  </a:lnTo>
                  <a:lnTo>
                    <a:pt x="278" y="2969"/>
                  </a:lnTo>
                  <a:lnTo>
                    <a:pt x="279" y="2975"/>
                  </a:lnTo>
                  <a:lnTo>
                    <a:pt x="279" y="2978"/>
                  </a:lnTo>
                  <a:lnTo>
                    <a:pt x="279" y="2980"/>
                  </a:lnTo>
                  <a:close/>
                  <a:moveTo>
                    <a:pt x="478" y="3251"/>
                  </a:moveTo>
                  <a:lnTo>
                    <a:pt x="501" y="3287"/>
                  </a:lnTo>
                  <a:lnTo>
                    <a:pt x="522" y="3321"/>
                  </a:lnTo>
                  <a:lnTo>
                    <a:pt x="541" y="3352"/>
                  </a:lnTo>
                  <a:lnTo>
                    <a:pt x="556" y="3379"/>
                  </a:lnTo>
                  <a:lnTo>
                    <a:pt x="568" y="3403"/>
                  </a:lnTo>
                  <a:lnTo>
                    <a:pt x="576" y="3422"/>
                  </a:lnTo>
                  <a:lnTo>
                    <a:pt x="579" y="3429"/>
                  </a:lnTo>
                  <a:lnTo>
                    <a:pt x="580" y="3434"/>
                  </a:lnTo>
                  <a:lnTo>
                    <a:pt x="580" y="3439"/>
                  </a:lnTo>
                  <a:lnTo>
                    <a:pt x="579" y="3441"/>
                  </a:lnTo>
                  <a:lnTo>
                    <a:pt x="577" y="3442"/>
                  </a:lnTo>
                  <a:lnTo>
                    <a:pt x="574" y="3441"/>
                  </a:lnTo>
                  <a:lnTo>
                    <a:pt x="569" y="3437"/>
                  </a:lnTo>
                  <a:lnTo>
                    <a:pt x="565" y="3433"/>
                  </a:lnTo>
                  <a:lnTo>
                    <a:pt x="552" y="3419"/>
                  </a:lnTo>
                  <a:lnTo>
                    <a:pt x="535" y="3399"/>
                  </a:lnTo>
                  <a:lnTo>
                    <a:pt x="515" y="3375"/>
                  </a:lnTo>
                  <a:lnTo>
                    <a:pt x="495" y="3347"/>
                  </a:lnTo>
                  <a:lnTo>
                    <a:pt x="472" y="3315"/>
                  </a:lnTo>
                  <a:lnTo>
                    <a:pt x="449" y="3279"/>
                  </a:lnTo>
                  <a:lnTo>
                    <a:pt x="426" y="3243"/>
                  </a:lnTo>
                  <a:lnTo>
                    <a:pt x="405" y="3209"/>
                  </a:lnTo>
                  <a:lnTo>
                    <a:pt x="386" y="3179"/>
                  </a:lnTo>
                  <a:lnTo>
                    <a:pt x="371" y="3150"/>
                  </a:lnTo>
                  <a:lnTo>
                    <a:pt x="360" y="3127"/>
                  </a:lnTo>
                  <a:lnTo>
                    <a:pt x="351" y="3109"/>
                  </a:lnTo>
                  <a:lnTo>
                    <a:pt x="349" y="3101"/>
                  </a:lnTo>
                  <a:lnTo>
                    <a:pt x="348" y="3095"/>
                  </a:lnTo>
                  <a:lnTo>
                    <a:pt x="347" y="3091"/>
                  </a:lnTo>
                  <a:lnTo>
                    <a:pt x="348" y="3089"/>
                  </a:lnTo>
                  <a:lnTo>
                    <a:pt x="350" y="3089"/>
                  </a:lnTo>
                  <a:lnTo>
                    <a:pt x="353" y="3090"/>
                  </a:lnTo>
                  <a:lnTo>
                    <a:pt x="358" y="3093"/>
                  </a:lnTo>
                  <a:lnTo>
                    <a:pt x="363" y="3098"/>
                  </a:lnTo>
                  <a:lnTo>
                    <a:pt x="376" y="3111"/>
                  </a:lnTo>
                  <a:lnTo>
                    <a:pt x="393" y="3131"/>
                  </a:lnTo>
                  <a:lnTo>
                    <a:pt x="411" y="3155"/>
                  </a:lnTo>
                  <a:lnTo>
                    <a:pt x="432" y="3184"/>
                  </a:lnTo>
                  <a:lnTo>
                    <a:pt x="455" y="3216"/>
                  </a:lnTo>
                  <a:lnTo>
                    <a:pt x="478" y="3251"/>
                  </a:lnTo>
                  <a:close/>
                  <a:moveTo>
                    <a:pt x="120" y="2658"/>
                  </a:moveTo>
                  <a:lnTo>
                    <a:pt x="99" y="2625"/>
                  </a:lnTo>
                  <a:lnTo>
                    <a:pt x="80" y="2593"/>
                  </a:lnTo>
                  <a:lnTo>
                    <a:pt x="65" y="2565"/>
                  </a:lnTo>
                  <a:lnTo>
                    <a:pt x="51" y="2539"/>
                  </a:lnTo>
                  <a:lnTo>
                    <a:pt x="41" y="2517"/>
                  </a:lnTo>
                  <a:lnTo>
                    <a:pt x="33" y="2500"/>
                  </a:lnTo>
                  <a:lnTo>
                    <a:pt x="32" y="2494"/>
                  </a:lnTo>
                  <a:lnTo>
                    <a:pt x="30" y="2488"/>
                  </a:lnTo>
                  <a:lnTo>
                    <a:pt x="30" y="2484"/>
                  </a:lnTo>
                  <a:lnTo>
                    <a:pt x="31" y="2482"/>
                  </a:lnTo>
                  <a:lnTo>
                    <a:pt x="33" y="2482"/>
                  </a:lnTo>
                  <a:lnTo>
                    <a:pt x="37" y="2483"/>
                  </a:lnTo>
                  <a:lnTo>
                    <a:pt x="40" y="2486"/>
                  </a:lnTo>
                  <a:lnTo>
                    <a:pt x="44" y="2489"/>
                  </a:lnTo>
                  <a:lnTo>
                    <a:pt x="56" y="2503"/>
                  </a:lnTo>
                  <a:lnTo>
                    <a:pt x="72" y="2520"/>
                  </a:lnTo>
                  <a:lnTo>
                    <a:pt x="88" y="2543"/>
                  </a:lnTo>
                  <a:lnTo>
                    <a:pt x="107" y="2569"/>
                  </a:lnTo>
                  <a:lnTo>
                    <a:pt x="127" y="2599"/>
                  </a:lnTo>
                  <a:lnTo>
                    <a:pt x="148" y="2632"/>
                  </a:lnTo>
                  <a:lnTo>
                    <a:pt x="168" y="2665"/>
                  </a:lnTo>
                  <a:lnTo>
                    <a:pt x="187" y="2697"/>
                  </a:lnTo>
                  <a:lnTo>
                    <a:pt x="203" y="2725"/>
                  </a:lnTo>
                  <a:lnTo>
                    <a:pt x="216" y="2750"/>
                  </a:lnTo>
                  <a:lnTo>
                    <a:pt x="226" y="2772"/>
                  </a:lnTo>
                  <a:lnTo>
                    <a:pt x="234" y="2790"/>
                  </a:lnTo>
                  <a:lnTo>
                    <a:pt x="236" y="2796"/>
                  </a:lnTo>
                  <a:lnTo>
                    <a:pt x="237" y="2802"/>
                  </a:lnTo>
                  <a:lnTo>
                    <a:pt x="237" y="2805"/>
                  </a:lnTo>
                  <a:lnTo>
                    <a:pt x="236" y="2807"/>
                  </a:lnTo>
                  <a:lnTo>
                    <a:pt x="234" y="2808"/>
                  </a:lnTo>
                  <a:lnTo>
                    <a:pt x="232" y="2807"/>
                  </a:lnTo>
                  <a:lnTo>
                    <a:pt x="227" y="2804"/>
                  </a:lnTo>
                  <a:lnTo>
                    <a:pt x="223" y="2800"/>
                  </a:lnTo>
                  <a:lnTo>
                    <a:pt x="211" y="2787"/>
                  </a:lnTo>
                  <a:lnTo>
                    <a:pt x="197" y="2770"/>
                  </a:lnTo>
                  <a:lnTo>
                    <a:pt x="179" y="2747"/>
                  </a:lnTo>
                  <a:lnTo>
                    <a:pt x="160" y="2721"/>
                  </a:lnTo>
                  <a:lnTo>
                    <a:pt x="141" y="2691"/>
                  </a:lnTo>
                  <a:lnTo>
                    <a:pt x="120" y="2658"/>
                  </a:lnTo>
                  <a:close/>
                  <a:moveTo>
                    <a:pt x="523" y="3251"/>
                  </a:moveTo>
                  <a:lnTo>
                    <a:pt x="521" y="3251"/>
                  </a:lnTo>
                  <a:lnTo>
                    <a:pt x="518" y="3250"/>
                  </a:lnTo>
                  <a:lnTo>
                    <a:pt x="513" y="3248"/>
                  </a:lnTo>
                  <a:lnTo>
                    <a:pt x="509" y="3243"/>
                  </a:lnTo>
                  <a:lnTo>
                    <a:pt x="496" y="3229"/>
                  </a:lnTo>
                  <a:lnTo>
                    <a:pt x="480" y="3212"/>
                  </a:lnTo>
                  <a:lnTo>
                    <a:pt x="462" y="3188"/>
                  </a:lnTo>
                  <a:lnTo>
                    <a:pt x="442" y="3160"/>
                  </a:lnTo>
                  <a:lnTo>
                    <a:pt x="420" y="3129"/>
                  </a:lnTo>
                  <a:lnTo>
                    <a:pt x="398" y="3095"/>
                  </a:lnTo>
                  <a:lnTo>
                    <a:pt x="376" y="3062"/>
                  </a:lnTo>
                  <a:lnTo>
                    <a:pt x="357" y="3029"/>
                  </a:lnTo>
                  <a:lnTo>
                    <a:pt x="339" y="2999"/>
                  </a:lnTo>
                  <a:lnTo>
                    <a:pt x="325" y="2972"/>
                  </a:lnTo>
                  <a:lnTo>
                    <a:pt x="314" y="2949"/>
                  </a:lnTo>
                  <a:lnTo>
                    <a:pt x="306" y="2931"/>
                  </a:lnTo>
                  <a:lnTo>
                    <a:pt x="304" y="2923"/>
                  </a:lnTo>
                  <a:lnTo>
                    <a:pt x="302" y="2918"/>
                  </a:lnTo>
                  <a:lnTo>
                    <a:pt x="302" y="2914"/>
                  </a:lnTo>
                  <a:lnTo>
                    <a:pt x="303" y="2911"/>
                  </a:lnTo>
                  <a:lnTo>
                    <a:pt x="305" y="2911"/>
                  </a:lnTo>
                  <a:lnTo>
                    <a:pt x="308" y="2912"/>
                  </a:lnTo>
                  <a:lnTo>
                    <a:pt x="313" y="2915"/>
                  </a:lnTo>
                  <a:lnTo>
                    <a:pt x="317" y="2920"/>
                  </a:lnTo>
                  <a:lnTo>
                    <a:pt x="330" y="2933"/>
                  </a:lnTo>
                  <a:lnTo>
                    <a:pt x="346" y="2952"/>
                  </a:lnTo>
                  <a:lnTo>
                    <a:pt x="363" y="2975"/>
                  </a:lnTo>
                  <a:lnTo>
                    <a:pt x="384" y="3003"/>
                  </a:lnTo>
                  <a:lnTo>
                    <a:pt x="405" y="3034"/>
                  </a:lnTo>
                  <a:lnTo>
                    <a:pt x="428" y="3068"/>
                  </a:lnTo>
                  <a:lnTo>
                    <a:pt x="450" y="3102"/>
                  </a:lnTo>
                  <a:lnTo>
                    <a:pt x="469" y="3135"/>
                  </a:lnTo>
                  <a:lnTo>
                    <a:pt x="487" y="3165"/>
                  </a:lnTo>
                  <a:lnTo>
                    <a:pt x="501" y="3192"/>
                  </a:lnTo>
                  <a:lnTo>
                    <a:pt x="512" y="3214"/>
                  </a:lnTo>
                  <a:lnTo>
                    <a:pt x="520" y="3233"/>
                  </a:lnTo>
                  <a:lnTo>
                    <a:pt x="523" y="3239"/>
                  </a:lnTo>
                  <a:lnTo>
                    <a:pt x="524" y="3245"/>
                  </a:lnTo>
                  <a:lnTo>
                    <a:pt x="524" y="3249"/>
                  </a:lnTo>
                  <a:lnTo>
                    <a:pt x="523" y="3251"/>
                  </a:lnTo>
                  <a:close/>
                  <a:moveTo>
                    <a:pt x="96" y="2505"/>
                  </a:moveTo>
                  <a:lnTo>
                    <a:pt x="76" y="2473"/>
                  </a:lnTo>
                  <a:lnTo>
                    <a:pt x="59" y="2443"/>
                  </a:lnTo>
                  <a:lnTo>
                    <a:pt x="43" y="2415"/>
                  </a:lnTo>
                  <a:lnTo>
                    <a:pt x="31" y="2391"/>
                  </a:lnTo>
                  <a:lnTo>
                    <a:pt x="21" y="2369"/>
                  </a:lnTo>
                  <a:lnTo>
                    <a:pt x="15" y="2352"/>
                  </a:lnTo>
                  <a:lnTo>
                    <a:pt x="13" y="2346"/>
                  </a:lnTo>
                  <a:lnTo>
                    <a:pt x="11" y="2340"/>
                  </a:lnTo>
                  <a:lnTo>
                    <a:pt x="11" y="2337"/>
                  </a:lnTo>
                  <a:lnTo>
                    <a:pt x="13" y="2335"/>
                  </a:lnTo>
                  <a:lnTo>
                    <a:pt x="14" y="2334"/>
                  </a:lnTo>
                  <a:lnTo>
                    <a:pt x="17" y="2335"/>
                  </a:lnTo>
                  <a:lnTo>
                    <a:pt x="20" y="2338"/>
                  </a:lnTo>
                  <a:lnTo>
                    <a:pt x="26" y="2342"/>
                  </a:lnTo>
                  <a:lnTo>
                    <a:pt x="37" y="2355"/>
                  </a:lnTo>
                  <a:lnTo>
                    <a:pt x="51" y="2372"/>
                  </a:lnTo>
                  <a:lnTo>
                    <a:pt x="67" y="2394"/>
                  </a:lnTo>
                  <a:lnTo>
                    <a:pt x="85" y="2419"/>
                  </a:lnTo>
                  <a:lnTo>
                    <a:pt x="103" y="2448"/>
                  </a:lnTo>
                  <a:lnTo>
                    <a:pt x="124" y="2479"/>
                  </a:lnTo>
                  <a:lnTo>
                    <a:pt x="143" y="2511"/>
                  </a:lnTo>
                  <a:lnTo>
                    <a:pt x="160" y="2541"/>
                  </a:lnTo>
                  <a:lnTo>
                    <a:pt x="176" y="2568"/>
                  </a:lnTo>
                  <a:lnTo>
                    <a:pt x="189" y="2593"/>
                  </a:lnTo>
                  <a:lnTo>
                    <a:pt x="199" y="2614"/>
                  </a:lnTo>
                  <a:lnTo>
                    <a:pt x="205" y="2631"/>
                  </a:lnTo>
                  <a:lnTo>
                    <a:pt x="208" y="2637"/>
                  </a:lnTo>
                  <a:lnTo>
                    <a:pt x="209" y="2643"/>
                  </a:lnTo>
                  <a:lnTo>
                    <a:pt x="209" y="2646"/>
                  </a:lnTo>
                  <a:lnTo>
                    <a:pt x="208" y="2648"/>
                  </a:lnTo>
                  <a:lnTo>
                    <a:pt x="205" y="2648"/>
                  </a:lnTo>
                  <a:lnTo>
                    <a:pt x="203" y="2647"/>
                  </a:lnTo>
                  <a:lnTo>
                    <a:pt x="199" y="2645"/>
                  </a:lnTo>
                  <a:lnTo>
                    <a:pt x="194" y="2641"/>
                  </a:lnTo>
                  <a:lnTo>
                    <a:pt x="183" y="2629"/>
                  </a:lnTo>
                  <a:lnTo>
                    <a:pt x="169" y="2612"/>
                  </a:lnTo>
                  <a:lnTo>
                    <a:pt x="153" y="2590"/>
                  </a:lnTo>
                  <a:lnTo>
                    <a:pt x="134" y="2565"/>
                  </a:lnTo>
                  <a:lnTo>
                    <a:pt x="116" y="2536"/>
                  </a:lnTo>
                  <a:lnTo>
                    <a:pt x="96" y="2505"/>
                  </a:lnTo>
                  <a:close/>
                  <a:moveTo>
                    <a:pt x="392" y="2899"/>
                  </a:moveTo>
                  <a:lnTo>
                    <a:pt x="412" y="2932"/>
                  </a:lnTo>
                  <a:lnTo>
                    <a:pt x="431" y="2963"/>
                  </a:lnTo>
                  <a:lnTo>
                    <a:pt x="448" y="2992"/>
                  </a:lnTo>
                  <a:lnTo>
                    <a:pt x="461" y="3018"/>
                  </a:lnTo>
                  <a:lnTo>
                    <a:pt x="472" y="3040"/>
                  </a:lnTo>
                  <a:lnTo>
                    <a:pt x="479" y="3057"/>
                  </a:lnTo>
                  <a:lnTo>
                    <a:pt x="482" y="3064"/>
                  </a:lnTo>
                  <a:lnTo>
                    <a:pt x="483" y="3069"/>
                  </a:lnTo>
                  <a:lnTo>
                    <a:pt x="483" y="3074"/>
                  </a:lnTo>
                  <a:lnTo>
                    <a:pt x="482" y="3076"/>
                  </a:lnTo>
                  <a:lnTo>
                    <a:pt x="479" y="3076"/>
                  </a:lnTo>
                  <a:lnTo>
                    <a:pt x="476" y="3075"/>
                  </a:lnTo>
                  <a:lnTo>
                    <a:pt x="472" y="3072"/>
                  </a:lnTo>
                  <a:lnTo>
                    <a:pt x="467" y="3068"/>
                  </a:lnTo>
                  <a:lnTo>
                    <a:pt x="455" y="3055"/>
                  </a:lnTo>
                  <a:lnTo>
                    <a:pt x="440" y="3037"/>
                  </a:lnTo>
                  <a:lnTo>
                    <a:pt x="422" y="3015"/>
                  </a:lnTo>
                  <a:lnTo>
                    <a:pt x="404" y="2989"/>
                  </a:lnTo>
                  <a:lnTo>
                    <a:pt x="383" y="2960"/>
                  </a:lnTo>
                  <a:lnTo>
                    <a:pt x="361" y="2927"/>
                  </a:lnTo>
                  <a:lnTo>
                    <a:pt x="340" y="2893"/>
                  </a:lnTo>
                  <a:lnTo>
                    <a:pt x="322" y="2862"/>
                  </a:lnTo>
                  <a:lnTo>
                    <a:pt x="305" y="2832"/>
                  </a:lnTo>
                  <a:lnTo>
                    <a:pt x="292" y="2807"/>
                  </a:lnTo>
                  <a:lnTo>
                    <a:pt x="281" y="2784"/>
                  </a:lnTo>
                  <a:lnTo>
                    <a:pt x="274" y="2768"/>
                  </a:lnTo>
                  <a:lnTo>
                    <a:pt x="272" y="2760"/>
                  </a:lnTo>
                  <a:lnTo>
                    <a:pt x="271" y="2756"/>
                  </a:lnTo>
                  <a:lnTo>
                    <a:pt x="270" y="2751"/>
                  </a:lnTo>
                  <a:lnTo>
                    <a:pt x="271" y="2749"/>
                  </a:lnTo>
                  <a:lnTo>
                    <a:pt x="273" y="2749"/>
                  </a:lnTo>
                  <a:lnTo>
                    <a:pt x="277" y="2750"/>
                  </a:lnTo>
                  <a:lnTo>
                    <a:pt x="281" y="2752"/>
                  </a:lnTo>
                  <a:lnTo>
                    <a:pt x="285" y="2757"/>
                  </a:lnTo>
                  <a:lnTo>
                    <a:pt x="297" y="2769"/>
                  </a:lnTo>
                  <a:lnTo>
                    <a:pt x="313" y="2787"/>
                  </a:lnTo>
                  <a:lnTo>
                    <a:pt x="330" y="2809"/>
                  </a:lnTo>
                  <a:lnTo>
                    <a:pt x="349" y="2837"/>
                  </a:lnTo>
                  <a:lnTo>
                    <a:pt x="370" y="2866"/>
                  </a:lnTo>
                  <a:lnTo>
                    <a:pt x="392" y="2899"/>
                  </a:lnTo>
                  <a:close/>
                  <a:moveTo>
                    <a:pt x="85" y="2365"/>
                  </a:moveTo>
                  <a:lnTo>
                    <a:pt x="66" y="2335"/>
                  </a:lnTo>
                  <a:lnTo>
                    <a:pt x="50" y="2305"/>
                  </a:lnTo>
                  <a:lnTo>
                    <a:pt x="34" y="2279"/>
                  </a:lnTo>
                  <a:lnTo>
                    <a:pt x="22" y="2255"/>
                  </a:lnTo>
                  <a:lnTo>
                    <a:pt x="14" y="2234"/>
                  </a:lnTo>
                  <a:lnTo>
                    <a:pt x="7" y="2219"/>
                  </a:lnTo>
                  <a:lnTo>
                    <a:pt x="6" y="2212"/>
                  </a:lnTo>
                  <a:lnTo>
                    <a:pt x="5" y="2207"/>
                  </a:lnTo>
                  <a:lnTo>
                    <a:pt x="5" y="2203"/>
                  </a:lnTo>
                  <a:lnTo>
                    <a:pt x="6" y="2201"/>
                  </a:lnTo>
                  <a:lnTo>
                    <a:pt x="7" y="2201"/>
                  </a:lnTo>
                  <a:lnTo>
                    <a:pt x="10" y="2202"/>
                  </a:lnTo>
                  <a:lnTo>
                    <a:pt x="14" y="2204"/>
                  </a:lnTo>
                  <a:lnTo>
                    <a:pt x="18" y="2208"/>
                  </a:lnTo>
                  <a:lnTo>
                    <a:pt x="29" y="2220"/>
                  </a:lnTo>
                  <a:lnTo>
                    <a:pt x="43" y="2236"/>
                  </a:lnTo>
                  <a:lnTo>
                    <a:pt x="59" y="2257"/>
                  </a:lnTo>
                  <a:lnTo>
                    <a:pt x="75" y="2281"/>
                  </a:lnTo>
                  <a:lnTo>
                    <a:pt x="94" y="2308"/>
                  </a:lnTo>
                  <a:lnTo>
                    <a:pt x="113" y="2339"/>
                  </a:lnTo>
                  <a:lnTo>
                    <a:pt x="131" y="2370"/>
                  </a:lnTo>
                  <a:lnTo>
                    <a:pt x="148" y="2398"/>
                  </a:lnTo>
                  <a:lnTo>
                    <a:pt x="163" y="2426"/>
                  </a:lnTo>
                  <a:lnTo>
                    <a:pt x="175" y="2450"/>
                  </a:lnTo>
                  <a:lnTo>
                    <a:pt x="185" y="2470"/>
                  </a:lnTo>
                  <a:lnTo>
                    <a:pt x="190" y="2486"/>
                  </a:lnTo>
                  <a:lnTo>
                    <a:pt x="192" y="2493"/>
                  </a:lnTo>
                  <a:lnTo>
                    <a:pt x="193" y="2497"/>
                  </a:lnTo>
                  <a:lnTo>
                    <a:pt x="193" y="2500"/>
                  </a:lnTo>
                  <a:lnTo>
                    <a:pt x="192" y="2503"/>
                  </a:lnTo>
                  <a:lnTo>
                    <a:pt x="190" y="2504"/>
                  </a:lnTo>
                  <a:lnTo>
                    <a:pt x="188" y="2503"/>
                  </a:lnTo>
                  <a:lnTo>
                    <a:pt x="183" y="2500"/>
                  </a:lnTo>
                  <a:lnTo>
                    <a:pt x="179" y="2496"/>
                  </a:lnTo>
                  <a:lnTo>
                    <a:pt x="168" y="2485"/>
                  </a:lnTo>
                  <a:lnTo>
                    <a:pt x="155" y="2469"/>
                  </a:lnTo>
                  <a:lnTo>
                    <a:pt x="139" y="2448"/>
                  </a:lnTo>
                  <a:lnTo>
                    <a:pt x="122" y="2422"/>
                  </a:lnTo>
                  <a:lnTo>
                    <a:pt x="103" y="2395"/>
                  </a:lnTo>
                  <a:lnTo>
                    <a:pt x="85" y="2365"/>
                  </a:lnTo>
                  <a:close/>
                  <a:moveTo>
                    <a:pt x="338" y="2771"/>
                  </a:moveTo>
                  <a:lnTo>
                    <a:pt x="318" y="2739"/>
                  </a:lnTo>
                  <a:lnTo>
                    <a:pt x="300" y="2709"/>
                  </a:lnTo>
                  <a:lnTo>
                    <a:pt x="284" y="2680"/>
                  </a:lnTo>
                  <a:lnTo>
                    <a:pt x="271" y="2656"/>
                  </a:lnTo>
                  <a:lnTo>
                    <a:pt x="261" y="2634"/>
                  </a:lnTo>
                  <a:lnTo>
                    <a:pt x="255" y="2618"/>
                  </a:lnTo>
                  <a:lnTo>
                    <a:pt x="254" y="2611"/>
                  </a:lnTo>
                  <a:lnTo>
                    <a:pt x="253" y="2606"/>
                  </a:lnTo>
                  <a:lnTo>
                    <a:pt x="253" y="2602"/>
                  </a:lnTo>
                  <a:lnTo>
                    <a:pt x="254" y="2599"/>
                  </a:lnTo>
                  <a:lnTo>
                    <a:pt x="255" y="2599"/>
                  </a:lnTo>
                  <a:lnTo>
                    <a:pt x="258" y="2600"/>
                  </a:lnTo>
                  <a:lnTo>
                    <a:pt x="262" y="2602"/>
                  </a:lnTo>
                  <a:lnTo>
                    <a:pt x="267" y="2607"/>
                  </a:lnTo>
                  <a:lnTo>
                    <a:pt x="279" y="2619"/>
                  </a:lnTo>
                  <a:lnTo>
                    <a:pt x="293" y="2636"/>
                  </a:lnTo>
                  <a:lnTo>
                    <a:pt x="309" y="2658"/>
                  </a:lnTo>
                  <a:lnTo>
                    <a:pt x="328" y="2683"/>
                  </a:lnTo>
                  <a:lnTo>
                    <a:pt x="348" y="2712"/>
                  </a:lnTo>
                  <a:lnTo>
                    <a:pt x="368" y="2744"/>
                  </a:lnTo>
                  <a:lnTo>
                    <a:pt x="387" y="2775"/>
                  </a:lnTo>
                  <a:lnTo>
                    <a:pt x="406" y="2806"/>
                  </a:lnTo>
                  <a:lnTo>
                    <a:pt x="421" y="2834"/>
                  </a:lnTo>
                  <a:lnTo>
                    <a:pt x="434" y="2859"/>
                  </a:lnTo>
                  <a:lnTo>
                    <a:pt x="444" y="2880"/>
                  </a:lnTo>
                  <a:lnTo>
                    <a:pt x="451" y="2896"/>
                  </a:lnTo>
                  <a:lnTo>
                    <a:pt x="453" y="2903"/>
                  </a:lnTo>
                  <a:lnTo>
                    <a:pt x="454" y="2908"/>
                  </a:lnTo>
                  <a:lnTo>
                    <a:pt x="454" y="2911"/>
                  </a:lnTo>
                  <a:lnTo>
                    <a:pt x="453" y="2914"/>
                  </a:lnTo>
                  <a:lnTo>
                    <a:pt x="451" y="2915"/>
                  </a:lnTo>
                  <a:lnTo>
                    <a:pt x="449" y="2914"/>
                  </a:lnTo>
                  <a:lnTo>
                    <a:pt x="444" y="2911"/>
                  </a:lnTo>
                  <a:lnTo>
                    <a:pt x="440" y="2907"/>
                  </a:lnTo>
                  <a:lnTo>
                    <a:pt x="428" y="2895"/>
                  </a:lnTo>
                  <a:lnTo>
                    <a:pt x="414" y="2877"/>
                  </a:lnTo>
                  <a:lnTo>
                    <a:pt x="396" y="2857"/>
                  </a:lnTo>
                  <a:lnTo>
                    <a:pt x="379" y="2831"/>
                  </a:lnTo>
                  <a:lnTo>
                    <a:pt x="359" y="2803"/>
                  </a:lnTo>
                  <a:lnTo>
                    <a:pt x="338" y="2771"/>
                  </a:lnTo>
                  <a:close/>
                  <a:moveTo>
                    <a:pt x="86" y="2238"/>
                  </a:moveTo>
                  <a:lnTo>
                    <a:pt x="68" y="2210"/>
                  </a:lnTo>
                  <a:lnTo>
                    <a:pt x="52" y="2181"/>
                  </a:lnTo>
                  <a:lnTo>
                    <a:pt x="38" y="2155"/>
                  </a:lnTo>
                  <a:lnTo>
                    <a:pt x="27" y="2132"/>
                  </a:lnTo>
                  <a:lnTo>
                    <a:pt x="18" y="2112"/>
                  </a:lnTo>
                  <a:lnTo>
                    <a:pt x="13" y="2097"/>
                  </a:lnTo>
                  <a:lnTo>
                    <a:pt x="10" y="2090"/>
                  </a:lnTo>
                  <a:lnTo>
                    <a:pt x="9" y="2086"/>
                  </a:lnTo>
                  <a:lnTo>
                    <a:pt x="9" y="2083"/>
                  </a:lnTo>
                  <a:lnTo>
                    <a:pt x="10" y="2081"/>
                  </a:lnTo>
                  <a:lnTo>
                    <a:pt x="13" y="2079"/>
                  </a:lnTo>
                  <a:lnTo>
                    <a:pt x="16" y="2081"/>
                  </a:lnTo>
                  <a:lnTo>
                    <a:pt x="19" y="2083"/>
                  </a:lnTo>
                  <a:lnTo>
                    <a:pt x="24" y="2086"/>
                  </a:lnTo>
                  <a:lnTo>
                    <a:pt x="34" y="2098"/>
                  </a:lnTo>
                  <a:lnTo>
                    <a:pt x="48" y="2113"/>
                  </a:lnTo>
                  <a:lnTo>
                    <a:pt x="62" y="2133"/>
                  </a:lnTo>
                  <a:lnTo>
                    <a:pt x="78" y="2157"/>
                  </a:lnTo>
                  <a:lnTo>
                    <a:pt x="96" y="2184"/>
                  </a:lnTo>
                  <a:lnTo>
                    <a:pt x="114" y="2212"/>
                  </a:lnTo>
                  <a:lnTo>
                    <a:pt x="132" y="2242"/>
                  </a:lnTo>
                  <a:lnTo>
                    <a:pt x="148" y="2270"/>
                  </a:lnTo>
                  <a:lnTo>
                    <a:pt x="162" y="2295"/>
                  </a:lnTo>
                  <a:lnTo>
                    <a:pt x="174" y="2318"/>
                  </a:lnTo>
                  <a:lnTo>
                    <a:pt x="182" y="2338"/>
                  </a:lnTo>
                  <a:lnTo>
                    <a:pt x="188" y="2353"/>
                  </a:lnTo>
                  <a:lnTo>
                    <a:pt x="190" y="2360"/>
                  </a:lnTo>
                  <a:lnTo>
                    <a:pt x="190" y="2364"/>
                  </a:lnTo>
                  <a:lnTo>
                    <a:pt x="190" y="2368"/>
                  </a:lnTo>
                  <a:lnTo>
                    <a:pt x="189" y="2370"/>
                  </a:lnTo>
                  <a:lnTo>
                    <a:pt x="188" y="2371"/>
                  </a:lnTo>
                  <a:lnTo>
                    <a:pt x="185" y="2370"/>
                  </a:lnTo>
                  <a:lnTo>
                    <a:pt x="181" y="2368"/>
                  </a:lnTo>
                  <a:lnTo>
                    <a:pt x="177" y="2364"/>
                  </a:lnTo>
                  <a:lnTo>
                    <a:pt x="166" y="2352"/>
                  </a:lnTo>
                  <a:lnTo>
                    <a:pt x="153" y="2337"/>
                  </a:lnTo>
                  <a:lnTo>
                    <a:pt x="139" y="2317"/>
                  </a:lnTo>
                  <a:lnTo>
                    <a:pt x="121" y="2294"/>
                  </a:lnTo>
                  <a:lnTo>
                    <a:pt x="103" y="2268"/>
                  </a:lnTo>
                  <a:lnTo>
                    <a:pt x="86" y="2238"/>
                  </a:lnTo>
                  <a:close/>
                  <a:moveTo>
                    <a:pt x="328" y="2629"/>
                  </a:moveTo>
                  <a:lnTo>
                    <a:pt x="309" y="2598"/>
                  </a:lnTo>
                  <a:lnTo>
                    <a:pt x="292" y="2568"/>
                  </a:lnTo>
                  <a:lnTo>
                    <a:pt x="277" y="2542"/>
                  </a:lnTo>
                  <a:lnTo>
                    <a:pt x="265" y="2518"/>
                  </a:lnTo>
                  <a:lnTo>
                    <a:pt x="256" y="2497"/>
                  </a:lnTo>
                  <a:lnTo>
                    <a:pt x="249" y="2481"/>
                  </a:lnTo>
                  <a:lnTo>
                    <a:pt x="247" y="2474"/>
                  </a:lnTo>
                  <a:lnTo>
                    <a:pt x="246" y="2470"/>
                  </a:lnTo>
                  <a:lnTo>
                    <a:pt x="247" y="2465"/>
                  </a:lnTo>
                  <a:lnTo>
                    <a:pt x="248" y="2463"/>
                  </a:lnTo>
                  <a:lnTo>
                    <a:pt x="249" y="2463"/>
                  </a:lnTo>
                  <a:lnTo>
                    <a:pt x="253" y="2464"/>
                  </a:lnTo>
                  <a:lnTo>
                    <a:pt x="256" y="2466"/>
                  </a:lnTo>
                  <a:lnTo>
                    <a:pt x="261" y="2470"/>
                  </a:lnTo>
                  <a:lnTo>
                    <a:pt x="272" y="2482"/>
                  </a:lnTo>
                  <a:lnTo>
                    <a:pt x="286" y="2498"/>
                  </a:lnTo>
                  <a:lnTo>
                    <a:pt x="302" y="2519"/>
                  </a:lnTo>
                  <a:lnTo>
                    <a:pt x="319" y="2543"/>
                  </a:lnTo>
                  <a:lnTo>
                    <a:pt x="338" y="2570"/>
                  </a:lnTo>
                  <a:lnTo>
                    <a:pt x="358" y="2601"/>
                  </a:lnTo>
                  <a:lnTo>
                    <a:pt x="376" y="2632"/>
                  </a:lnTo>
                  <a:lnTo>
                    <a:pt x="394" y="2661"/>
                  </a:lnTo>
                  <a:lnTo>
                    <a:pt x="409" y="2688"/>
                  </a:lnTo>
                  <a:lnTo>
                    <a:pt x="421" y="2712"/>
                  </a:lnTo>
                  <a:lnTo>
                    <a:pt x="431" y="2733"/>
                  </a:lnTo>
                  <a:lnTo>
                    <a:pt x="437" y="2749"/>
                  </a:lnTo>
                  <a:lnTo>
                    <a:pt x="439" y="2755"/>
                  </a:lnTo>
                  <a:lnTo>
                    <a:pt x="440" y="2760"/>
                  </a:lnTo>
                  <a:lnTo>
                    <a:pt x="440" y="2763"/>
                  </a:lnTo>
                  <a:lnTo>
                    <a:pt x="439" y="2766"/>
                  </a:lnTo>
                  <a:lnTo>
                    <a:pt x="437" y="2767"/>
                  </a:lnTo>
                  <a:lnTo>
                    <a:pt x="434" y="2766"/>
                  </a:lnTo>
                  <a:lnTo>
                    <a:pt x="430" y="2763"/>
                  </a:lnTo>
                  <a:lnTo>
                    <a:pt x="426" y="2759"/>
                  </a:lnTo>
                  <a:lnTo>
                    <a:pt x="414" y="2748"/>
                  </a:lnTo>
                  <a:lnTo>
                    <a:pt x="400" y="2732"/>
                  </a:lnTo>
                  <a:lnTo>
                    <a:pt x="384" y="2711"/>
                  </a:lnTo>
                  <a:lnTo>
                    <a:pt x="366" y="2687"/>
                  </a:lnTo>
                  <a:lnTo>
                    <a:pt x="348" y="2659"/>
                  </a:lnTo>
                  <a:lnTo>
                    <a:pt x="328" y="2629"/>
                  </a:lnTo>
                  <a:close/>
                  <a:moveTo>
                    <a:pt x="99" y="2124"/>
                  </a:moveTo>
                  <a:lnTo>
                    <a:pt x="83" y="2096"/>
                  </a:lnTo>
                  <a:lnTo>
                    <a:pt x="67" y="2068"/>
                  </a:lnTo>
                  <a:lnTo>
                    <a:pt x="54" y="2043"/>
                  </a:lnTo>
                  <a:lnTo>
                    <a:pt x="43" y="2021"/>
                  </a:lnTo>
                  <a:lnTo>
                    <a:pt x="34" y="2003"/>
                  </a:lnTo>
                  <a:lnTo>
                    <a:pt x="29" y="1987"/>
                  </a:lnTo>
                  <a:lnTo>
                    <a:pt x="28" y="1982"/>
                  </a:lnTo>
                  <a:lnTo>
                    <a:pt x="27" y="1976"/>
                  </a:lnTo>
                  <a:lnTo>
                    <a:pt x="27" y="1973"/>
                  </a:lnTo>
                  <a:lnTo>
                    <a:pt x="28" y="1971"/>
                  </a:lnTo>
                  <a:lnTo>
                    <a:pt x="30" y="1971"/>
                  </a:lnTo>
                  <a:lnTo>
                    <a:pt x="33" y="1972"/>
                  </a:lnTo>
                  <a:lnTo>
                    <a:pt x="37" y="1974"/>
                  </a:lnTo>
                  <a:lnTo>
                    <a:pt x="41" y="1977"/>
                  </a:lnTo>
                  <a:lnTo>
                    <a:pt x="51" y="1987"/>
                  </a:lnTo>
                  <a:lnTo>
                    <a:pt x="63" y="2003"/>
                  </a:lnTo>
                  <a:lnTo>
                    <a:pt x="77" y="2022"/>
                  </a:lnTo>
                  <a:lnTo>
                    <a:pt x="94" y="2044"/>
                  </a:lnTo>
                  <a:lnTo>
                    <a:pt x="110" y="2070"/>
                  </a:lnTo>
                  <a:lnTo>
                    <a:pt x="128" y="2098"/>
                  </a:lnTo>
                  <a:lnTo>
                    <a:pt x="145" y="2127"/>
                  </a:lnTo>
                  <a:lnTo>
                    <a:pt x="159" y="2154"/>
                  </a:lnTo>
                  <a:lnTo>
                    <a:pt x="174" y="2178"/>
                  </a:lnTo>
                  <a:lnTo>
                    <a:pt x="185" y="2201"/>
                  </a:lnTo>
                  <a:lnTo>
                    <a:pt x="192" y="2220"/>
                  </a:lnTo>
                  <a:lnTo>
                    <a:pt x="198" y="2235"/>
                  </a:lnTo>
                  <a:lnTo>
                    <a:pt x="200" y="2241"/>
                  </a:lnTo>
                  <a:lnTo>
                    <a:pt x="200" y="2245"/>
                  </a:lnTo>
                  <a:lnTo>
                    <a:pt x="200" y="2248"/>
                  </a:lnTo>
                  <a:lnTo>
                    <a:pt x="199" y="2250"/>
                  </a:lnTo>
                  <a:lnTo>
                    <a:pt x="198" y="2251"/>
                  </a:lnTo>
                  <a:lnTo>
                    <a:pt x="194" y="2250"/>
                  </a:lnTo>
                  <a:lnTo>
                    <a:pt x="191" y="2248"/>
                  </a:lnTo>
                  <a:lnTo>
                    <a:pt x="187" y="2245"/>
                  </a:lnTo>
                  <a:lnTo>
                    <a:pt x="177" y="2234"/>
                  </a:lnTo>
                  <a:lnTo>
                    <a:pt x="164" y="2219"/>
                  </a:lnTo>
                  <a:lnTo>
                    <a:pt x="150" y="2200"/>
                  </a:lnTo>
                  <a:lnTo>
                    <a:pt x="134" y="2178"/>
                  </a:lnTo>
                  <a:lnTo>
                    <a:pt x="117" y="2152"/>
                  </a:lnTo>
                  <a:lnTo>
                    <a:pt x="99" y="2124"/>
                  </a:lnTo>
                  <a:close/>
                  <a:moveTo>
                    <a:pt x="330" y="2499"/>
                  </a:moveTo>
                  <a:lnTo>
                    <a:pt x="313" y="2470"/>
                  </a:lnTo>
                  <a:lnTo>
                    <a:pt x="296" y="2442"/>
                  </a:lnTo>
                  <a:lnTo>
                    <a:pt x="282" y="2416"/>
                  </a:lnTo>
                  <a:lnTo>
                    <a:pt x="270" y="2393"/>
                  </a:lnTo>
                  <a:lnTo>
                    <a:pt x="261" y="2372"/>
                  </a:lnTo>
                  <a:lnTo>
                    <a:pt x="256" y="2357"/>
                  </a:lnTo>
                  <a:lnTo>
                    <a:pt x="254" y="2350"/>
                  </a:lnTo>
                  <a:lnTo>
                    <a:pt x="253" y="2346"/>
                  </a:lnTo>
                  <a:lnTo>
                    <a:pt x="254" y="2342"/>
                  </a:lnTo>
                  <a:lnTo>
                    <a:pt x="254" y="2340"/>
                  </a:lnTo>
                  <a:lnTo>
                    <a:pt x="256" y="2339"/>
                  </a:lnTo>
                  <a:lnTo>
                    <a:pt x="259" y="2340"/>
                  </a:lnTo>
                  <a:lnTo>
                    <a:pt x="262" y="2342"/>
                  </a:lnTo>
                  <a:lnTo>
                    <a:pt x="267" y="2346"/>
                  </a:lnTo>
                  <a:lnTo>
                    <a:pt x="279" y="2357"/>
                  </a:lnTo>
                  <a:lnTo>
                    <a:pt x="292" y="2373"/>
                  </a:lnTo>
                  <a:lnTo>
                    <a:pt x="307" y="2393"/>
                  </a:lnTo>
                  <a:lnTo>
                    <a:pt x="324" y="2416"/>
                  </a:lnTo>
                  <a:lnTo>
                    <a:pt x="342" y="2443"/>
                  </a:lnTo>
                  <a:lnTo>
                    <a:pt x="361" y="2472"/>
                  </a:lnTo>
                  <a:lnTo>
                    <a:pt x="379" y="2501"/>
                  </a:lnTo>
                  <a:lnTo>
                    <a:pt x="395" y="2530"/>
                  </a:lnTo>
                  <a:lnTo>
                    <a:pt x="409" y="2555"/>
                  </a:lnTo>
                  <a:lnTo>
                    <a:pt x="421" y="2578"/>
                  </a:lnTo>
                  <a:lnTo>
                    <a:pt x="430" y="2598"/>
                  </a:lnTo>
                  <a:lnTo>
                    <a:pt x="436" y="2614"/>
                  </a:lnTo>
                  <a:lnTo>
                    <a:pt x="438" y="2620"/>
                  </a:lnTo>
                  <a:lnTo>
                    <a:pt x="438" y="2625"/>
                  </a:lnTo>
                  <a:lnTo>
                    <a:pt x="438" y="2629"/>
                  </a:lnTo>
                  <a:lnTo>
                    <a:pt x="437" y="2631"/>
                  </a:lnTo>
                  <a:lnTo>
                    <a:pt x="436" y="2631"/>
                  </a:lnTo>
                  <a:lnTo>
                    <a:pt x="432" y="2631"/>
                  </a:lnTo>
                  <a:lnTo>
                    <a:pt x="429" y="2629"/>
                  </a:lnTo>
                  <a:lnTo>
                    <a:pt x="425" y="2624"/>
                  </a:lnTo>
                  <a:lnTo>
                    <a:pt x="414" y="2613"/>
                  </a:lnTo>
                  <a:lnTo>
                    <a:pt x="399" y="2598"/>
                  </a:lnTo>
                  <a:lnTo>
                    <a:pt x="384" y="2578"/>
                  </a:lnTo>
                  <a:lnTo>
                    <a:pt x="368" y="2555"/>
                  </a:lnTo>
                  <a:lnTo>
                    <a:pt x="349" y="2529"/>
                  </a:lnTo>
                  <a:lnTo>
                    <a:pt x="330" y="2499"/>
                  </a:lnTo>
                  <a:close/>
                  <a:moveTo>
                    <a:pt x="57" y="1874"/>
                  </a:moveTo>
                  <a:lnTo>
                    <a:pt x="60" y="1873"/>
                  </a:lnTo>
                  <a:lnTo>
                    <a:pt x="62" y="1874"/>
                  </a:lnTo>
                  <a:lnTo>
                    <a:pt x="65" y="1877"/>
                  </a:lnTo>
                  <a:lnTo>
                    <a:pt x="70" y="1880"/>
                  </a:lnTo>
                  <a:lnTo>
                    <a:pt x="79" y="1890"/>
                  </a:lnTo>
                  <a:lnTo>
                    <a:pt x="91" y="1904"/>
                  </a:lnTo>
                  <a:lnTo>
                    <a:pt x="105" y="1923"/>
                  </a:lnTo>
                  <a:lnTo>
                    <a:pt x="120" y="1943"/>
                  </a:lnTo>
                  <a:lnTo>
                    <a:pt x="136" y="1968"/>
                  </a:lnTo>
                  <a:lnTo>
                    <a:pt x="153" y="1995"/>
                  </a:lnTo>
                  <a:lnTo>
                    <a:pt x="169" y="2022"/>
                  </a:lnTo>
                  <a:lnTo>
                    <a:pt x="183" y="2049"/>
                  </a:lnTo>
                  <a:lnTo>
                    <a:pt x="197" y="2073"/>
                  </a:lnTo>
                  <a:lnTo>
                    <a:pt x="206" y="2094"/>
                  </a:lnTo>
                  <a:lnTo>
                    <a:pt x="214" y="2112"/>
                  </a:lnTo>
                  <a:lnTo>
                    <a:pt x="220" y="2127"/>
                  </a:lnTo>
                  <a:lnTo>
                    <a:pt x="221" y="2132"/>
                  </a:lnTo>
                  <a:lnTo>
                    <a:pt x="222" y="2138"/>
                  </a:lnTo>
                  <a:lnTo>
                    <a:pt x="222" y="2141"/>
                  </a:lnTo>
                  <a:lnTo>
                    <a:pt x="221" y="2143"/>
                  </a:lnTo>
                  <a:lnTo>
                    <a:pt x="219" y="2143"/>
                  </a:lnTo>
                  <a:lnTo>
                    <a:pt x="216" y="2143"/>
                  </a:lnTo>
                  <a:lnTo>
                    <a:pt x="213" y="2141"/>
                  </a:lnTo>
                  <a:lnTo>
                    <a:pt x="209" y="2138"/>
                  </a:lnTo>
                  <a:lnTo>
                    <a:pt x="199" y="2127"/>
                  </a:lnTo>
                  <a:lnTo>
                    <a:pt x="187" y="2112"/>
                  </a:lnTo>
                  <a:lnTo>
                    <a:pt x="173" y="2095"/>
                  </a:lnTo>
                  <a:lnTo>
                    <a:pt x="157" y="2073"/>
                  </a:lnTo>
                  <a:lnTo>
                    <a:pt x="141" y="2049"/>
                  </a:lnTo>
                  <a:lnTo>
                    <a:pt x="124" y="2021"/>
                  </a:lnTo>
                  <a:lnTo>
                    <a:pt x="108" y="1994"/>
                  </a:lnTo>
                  <a:lnTo>
                    <a:pt x="94" y="1969"/>
                  </a:lnTo>
                  <a:lnTo>
                    <a:pt x="82" y="1945"/>
                  </a:lnTo>
                  <a:lnTo>
                    <a:pt x="71" y="1923"/>
                  </a:lnTo>
                  <a:lnTo>
                    <a:pt x="63" y="1904"/>
                  </a:lnTo>
                  <a:lnTo>
                    <a:pt x="59" y="1890"/>
                  </a:lnTo>
                  <a:lnTo>
                    <a:pt x="56" y="1884"/>
                  </a:lnTo>
                  <a:lnTo>
                    <a:pt x="56" y="1880"/>
                  </a:lnTo>
                  <a:lnTo>
                    <a:pt x="56" y="1877"/>
                  </a:lnTo>
                  <a:lnTo>
                    <a:pt x="57" y="1874"/>
                  </a:lnTo>
                  <a:close/>
                  <a:moveTo>
                    <a:pt x="346" y="2382"/>
                  </a:moveTo>
                  <a:lnTo>
                    <a:pt x="328" y="2353"/>
                  </a:lnTo>
                  <a:lnTo>
                    <a:pt x="313" y="2327"/>
                  </a:lnTo>
                  <a:lnTo>
                    <a:pt x="300" y="2302"/>
                  </a:lnTo>
                  <a:lnTo>
                    <a:pt x="289" y="2279"/>
                  </a:lnTo>
                  <a:lnTo>
                    <a:pt x="280" y="2260"/>
                  </a:lnTo>
                  <a:lnTo>
                    <a:pt x="274" y="2245"/>
                  </a:lnTo>
                  <a:lnTo>
                    <a:pt x="273" y="2238"/>
                  </a:lnTo>
                  <a:lnTo>
                    <a:pt x="272" y="2234"/>
                  </a:lnTo>
                  <a:lnTo>
                    <a:pt x="272" y="2231"/>
                  </a:lnTo>
                  <a:lnTo>
                    <a:pt x="273" y="2228"/>
                  </a:lnTo>
                  <a:lnTo>
                    <a:pt x="276" y="2227"/>
                  </a:lnTo>
                  <a:lnTo>
                    <a:pt x="279" y="2228"/>
                  </a:lnTo>
                  <a:lnTo>
                    <a:pt x="282" y="2231"/>
                  </a:lnTo>
                  <a:lnTo>
                    <a:pt x="286" y="2234"/>
                  </a:lnTo>
                  <a:lnTo>
                    <a:pt x="296" y="2245"/>
                  </a:lnTo>
                  <a:lnTo>
                    <a:pt x="309" y="2260"/>
                  </a:lnTo>
                  <a:lnTo>
                    <a:pt x="325" y="2279"/>
                  </a:lnTo>
                  <a:lnTo>
                    <a:pt x="340" y="2302"/>
                  </a:lnTo>
                  <a:lnTo>
                    <a:pt x="358" y="2327"/>
                  </a:lnTo>
                  <a:lnTo>
                    <a:pt x="375" y="2355"/>
                  </a:lnTo>
                  <a:lnTo>
                    <a:pt x="393" y="2383"/>
                  </a:lnTo>
                  <a:lnTo>
                    <a:pt x="408" y="2410"/>
                  </a:lnTo>
                  <a:lnTo>
                    <a:pt x="422" y="2436"/>
                  </a:lnTo>
                  <a:lnTo>
                    <a:pt x="433" y="2458"/>
                  </a:lnTo>
                  <a:lnTo>
                    <a:pt x="442" y="2477"/>
                  </a:lnTo>
                  <a:lnTo>
                    <a:pt x="448" y="2493"/>
                  </a:lnTo>
                  <a:lnTo>
                    <a:pt x="449" y="2498"/>
                  </a:lnTo>
                  <a:lnTo>
                    <a:pt x="450" y="2504"/>
                  </a:lnTo>
                  <a:lnTo>
                    <a:pt x="450" y="2507"/>
                  </a:lnTo>
                  <a:lnTo>
                    <a:pt x="449" y="2509"/>
                  </a:lnTo>
                  <a:lnTo>
                    <a:pt x="446" y="2509"/>
                  </a:lnTo>
                  <a:lnTo>
                    <a:pt x="443" y="2509"/>
                  </a:lnTo>
                  <a:lnTo>
                    <a:pt x="440" y="2507"/>
                  </a:lnTo>
                  <a:lnTo>
                    <a:pt x="436" y="2504"/>
                  </a:lnTo>
                  <a:lnTo>
                    <a:pt x="425" y="2493"/>
                  </a:lnTo>
                  <a:lnTo>
                    <a:pt x="412" y="2477"/>
                  </a:lnTo>
                  <a:lnTo>
                    <a:pt x="397" y="2459"/>
                  </a:lnTo>
                  <a:lnTo>
                    <a:pt x="381" y="2436"/>
                  </a:lnTo>
                  <a:lnTo>
                    <a:pt x="364" y="2410"/>
                  </a:lnTo>
                  <a:lnTo>
                    <a:pt x="346" y="2382"/>
                  </a:lnTo>
                  <a:close/>
                  <a:moveTo>
                    <a:pt x="254" y="2047"/>
                  </a:moveTo>
                  <a:lnTo>
                    <a:pt x="253" y="2047"/>
                  </a:lnTo>
                  <a:lnTo>
                    <a:pt x="249" y="2047"/>
                  </a:lnTo>
                  <a:lnTo>
                    <a:pt x="246" y="2044"/>
                  </a:lnTo>
                  <a:lnTo>
                    <a:pt x="243" y="2041"/>
                  </a:lnTo>
                  <a:lnTo>
                    <a:pt x="233" y="2031"/>
                  </a:lnTo>
                  <a:lnTo>
                    <a:pt x="221" y="2018"/>
                  </a:lnTo>
                  <a:lnTo>
                    <a:pt x="208" y="2000"/>
                  </a:lnTo>
                  <a:lnTo>
                    <a:pt x="193" y="1980"/>
                  </a:lnTo>
                  <a:lnTo>
                    <a:pt x="178" y="1957"/>
                  </a:lnTo>
                  <a:lnTo>
                    <a:pt x="162" y="1930"/>
                  </a:lnTo>
                  <a:lnTo>
                    <a:pt x="146" y="1904"/>
                  </a:lnTo>
                  <a:lnTo>
                    <a:pt x="132" y="1879"/>
                  </a:lnTo>
                  <a:lnTo>
                    <a:pt x="120" y="1856"/>
                  </a:lnTo>
                  <a:lnTo>
                    <a:pt x="110" y="1835"/>
                  </a:lnTo>
                  <a:lnTo>
                    <a:pt x="103" y="1817"/>
                  </a:lnTo>
                  <a:lnTo>
                    <a:pt x="98" y="1803"/>
                  </a:lnTo>
                  <a:lnTo>
                    <a:pt x="97" y="1798"/>
                  </a:lnTo>
                  <a:lnTo>
                    <a:pt x="97" y="1793"/>
                  </a:lnTo>
                  <a:lnTo>
                    <a:pt x="97" y="1790"/>
                  </a:lnTo>
                  <a:lnTo>
                    <a:pt x="98" y="1788"/>
                  </a:lnTo>
                  <a:lnTo>
                    <a:pt x="99" y="1787"/>
                  </a:lnTo>
                  <a:lnTo>
                    <a:pt x="102" y="1788"/>
                  </a:lnTo>
                  <a:lnTo>
                    <a:pt x="106" y="1790"/>
                  </a:lnTo>
                  <a:lnTo>
                    <a:pt x="109" y="1793"/>
                  </a:lnTo>
                  <a:lnTo>
                    <a:pt x="119" y="1802"/>
                  </a:lnTo>
                  <a:lnTo>
                    <a:pt x="131" y="1816"/>
                  </a:lnTo>
                  <a:lnTo>
                    <a:pt x="144" y="1834"/>
                  </a:lnTo>
                  <a:lnTo>
                    <a:pt x="158" y="1855"/>
                  </a:lnTo>
                  <a:lnTo>
                    <a:pt x="174" y="1878"/>
                  </a:lnTo>
                  <a:lnTo>
                    <a:pt x="190" y="1904"/>
                  </a:lnTo>
                  <a:lnTo>
                    <a:pt x="205" y="1930"/>
                  </a:lnTo>
                  <a:lnTo>
                    <a:pt x="220" y="1956"/>
                  </a:lnTo>
                  <a:lnTo>
                    <a:pt x="232" y="1979"/>
                  </a:lnTo>
                  <a:lnTo>
                    <a:pt x="242" y="1999"/>
                  </a:lnTo>
                  <a:lnTo>
                    <a:pt x="249" y="2017"/>
                  </a:lnTo>
                  <a:lnTo>
                    <a:pt x="254" y="2031"/>
                  </a:lnTo>
                  <a:lnTo>
                    <a:pt x="255" y="2037"/>
                  </a:lnTo>
                  <a:lnTo>
                    <a:pt x="256" y="2041"/>
                  </a:lnTo>
                  <a:lnTo>
                    <a:pt x="255" y="2044"/>
                  </a:lnTo>
                  <a:lnTo>
                    <a:pt x="254" y="2047"/>
                  </a:lnTo>
                  <a:close/>
                  <a:moveTo>
                    <a:pt x="305" y="2129"/>
                  </a:moveTo>
                  <a:lnTo>
                    <a:pt x="306" y="2128"/>
                  </a:lnTo>
                  <a:lnTo>
                    <a:pt x="309" y="2129"/>
                  </a:lnTo>
                  <a:lnTo>
                    <a:pt x="313" y="2131"/>
                  </a:lnTo>
                  <a:lnTo>
                    <a:pt x="317" y="2134"/>
                  </a:lnTo>
                  <a:lnTo>
                    <a:pt x="327" y="2144"/>
                  </a:lnTo>
                  <a:lnTo>
                    <a:pt x="340" y="2158"/>
                  </a:lnTo>
                  <a:lnTo>
                    <a:pt x="354" y="2177"/>
                  </a:lnTo>
                  <a:lnTo>
                    <a:pt x="370" y="2198"/>
                  </a:lnTo>
                  <a:lnTo>
                    <a:pt x="386" y="2222"/>
                  </a:lnTo>
                  <a:lnTo>
                    <a:pt x="403" y="2249"/>
                  </a:lnTo>
                  <a:lnTo>
                    <a:pt x="419" y="2277"/>
                  </a:lnTo>
                  <a:lnTo>
                    <a:pt x="434" y="2303"/>
                  </a:lnTo>
                  <a:lnTo>
                    <a:pt x="448" y="2327"/>
                  </a:lnTo>
                  <a:lnTo>
                    <a:pt x="457" y="2349"/>
                  </a:lnTo>
                  <a:lnTo>
                    <a:pt x="466" y="2367"/>
                  </a:lnTo>
                  <a:lnTo>
                    <a:pt x="472" y="2382"/>
                  </a:lnTo>
                  <a:lnTo>
                    <a:pt x="473" y="2387"/>
                  </a:lnTo>
                  <a:lnTo>
                    <a:pt x="473" y="2392"/>
                  </a:lnTo>
                  <a:lnTo>
                    <a:pt x="473" y="2395"/>
                  </a:lnTo>
                  <a:lnTo>
                    <a:pt x="472" y="2397"/>
                  </a:lnTo>
                  <a:lnTo>
                    <a:pt x="469" y="2398"/>
                  </a:lnTo>
                  <a:lnTo>
                    <a:pt x="467" y="2397"/>
                  </a:lnTo>
                  <a:lnTo>
                    <a:pt x="464" y="2396"/>
                  </a:lnTo>
                  <a:lnTo>
                    <a:pt x="460" y="2393"/>
                  </a:lnTo>
                  <a:lnTo>
                    <a:pt x="450" y="2382"/>
                  </a:lnTo>
                  <a:lnTo>
                    <a:pt x="437" y="2368"/>
                  </a:lnTo>
                  <a:lnTo>
                    <a:pt x="422" y="2350"/>
                  </a:lnTo>
                  <a:lnTo>
                    <a:pt x="407" y="2328"/>
                  </a:lnTo>
                  <a:lnTo>
                    <a:pt x="391" y="2304"/>
                  </a:lnTo>
                  <a:lnTo>
                    <a:pt x="373" y="2277"/>
                  </a:lnTo>
                  <a:lnTo>
                    <a:pt x="357" y="2249"/>
                  </a:lnTo>
                  <a:lnTo>
                    <a:pt x="341" y="2223"/>
                  </a:lnTo>
                  <a:lnTo>
                    <a:pt x="329" y="2199"/>
                  </a:lnTo>
                  <a:lnTo>
                    <a:pt x="318" y="2178"/>
                  </a:lnTo>
                  <a:lnTo>
                    <a:pt x="311" y="2159"/>
                  </a:lnTo>
                  <a:lnTo>
                    <a:pt x="305" y="2144"/>
                  </a:lnTo>
                  <a:lnTo>
                    <a:pt x="304" y="2139"/>
                  </a:lnTo>
                  <a:lnTo>
                    <a:pt x="303" y="2134"/>
                  </a:lnTo>
                  <a:lnTo>
                    <a:pt x="304" y="2131"/>
                  </a:lnTo>
                  <a:lnTo>
                    <a:pt x="305" y="2129"/>
                  </a:lnTo>
                  <a:close/>
                  <a:moveTo>
                    <a:pt x="300" y="1960"/>
                  </a:moveTo>
                  <a:lnTo>
                    <a:pt x="297" y="1961"/>
                  </a:lnTo>
                  <a:lnTo>
                    <a:pt x="295" y="1961"/>
                  </a:lnTo>
                  <a:lnTo>
                    <a:pt x="292" y="1959"/>
                  </a:lnTo>
                  <a:lnTo>
                    <a:pt x="288" y="1956"/>
                  </a:lnTo>
                  <a:lnTo>
                    <a:pt x="279" y="1947"/>
                  </a:lnTo>
                  <a:lnTo>
                    <a:pt x="267" y="1934"/>
                  </a:lnTo>
                  <a:lnTo>
                    <a:pt x="255" y="1917"/>
                  </a:lnTo>
                  <a:lnTo>
                    <a:pt x="240" y="1896"/>
                  </a:lnTo>
                  <a:lnTo>
                    <a:pt x="225" y="1874"/>
                  </a:lnTo>
                  <a:lnTo>
                    <a:pt x="210" y="1849"/>
                  </a:lnTo>
                  <a:lnTo>
                    <a:pt x="196" y="1824"/>
                  </a:lnTo>
                  <a:lnTo>
                    <a:pt x="182" y="1800"/>
                  </a:lnTo>
                  <a:lnTo>
                    <a:pt x="170" y="1778"/>
                  </a:lnTo>
                  <a:lnTo>
                    <a:pt x="162" y="1758"/>
                  </a:lnTo>
                  <a:lnTo>
                    <a:pt x="155" y="1742"/>
                  </a:lnTo>
                  <a:lnTo>
                    <a:pt x="150" y="1728"/>
                  </a:lnTo>
                  <a:lnTo>
                    <a:pt x="148" y="1722"/>
                  </a:lnTo>
                  <a:lnTo>
                    <a:pt x="148" y="1718"/>
                  </a:lnTo>
                  <a:lnTo>
                    <a:pt x="148" y="1714"/>
                  </a:lnTo>
                  <a:lnTo>
                    <a:pt x="150" y="1713"/>
                  </a:lnTo>
                  <a:lnTo>
                    <a:pt x="152" y="1712"/>
                  </a:lnTo>
                  <a:lnTo>
                    <a:pt x="154" y="1712"/>
                  </a:lnTo>
                  <a:lnTo>
                    <a:pt x="157" y="1714"/>
                  </a:lnTo>
                  <a:lnTo>
                    <a:pt x="162" y="1718"/>
                  </a:lnTo>
                  <a:lnTo>
                    <a:pt x="170" y="1726"/>
                  </a:lnTo>
                  <a:lnTo>
                    <a:pt x="181" y="1740"/>
                  </a:lnTo>
                  <a:lnTo>
                    <a:pt x="194" y="1756"/>
                  </a:lnTo>
                  <a:lnTo>
                    <a:pt x="209" y="1776"/>
                  </a:lnTo>
                  <a:lnTo>
                    <a:pt x="223" y="1799"/>
                  </a:lnTo>
                  <a:lnTo>
                    <a:pt x="238" y="1823"/>
                  </a:lnTo>
                  <a:lnTo>
                    <a:pt x="254" y="1848"/>
                  </a:lnTo>
                  <a:lnTo>
                    <a:pt x="267" y="1872"/>
                  </a:lnTo>
                  <a:lnTo>
                    <a:pt x="278" y="1895"/>
                  </a:lnTo>
                  <a:lnTo>
                    <a:pt x="288" y="1915"/>
                  </a:lnTo>
                  <a:lnTo>
                    <a:pt x="294" y="1931"/>
                  </a:lnTo>
                  <a:lnTo>
                    <a:pt x="299" y="1946"/>
                  </a:lnTo>
                  <a:lnTo>
                    <a:pt x="300" y="1951"/>
                  </a:lnTo>
                  <a:lnTo>
                    <a:pt x="301" y="1956"/>
                  </a:lnTo>
                  <a:lnTo>
                    <a:pt x="301" y="1959"/>
                  </a:lnTo>
                  <a:lnTo>
                    <a:pt x="300" y="1960"/>
                  </a:lnTo>
                  <a:close/>
                  <a:moveTo>
                    <a:pt x="508" y="2299"/>
                  </a:moveTo>
                  <a:lnTo>
                    <a:pt x="506" y="2300"/>
                  </a:lnTo>
                  <a:lnTo>
                    <a:pt x="503" y="2299"/>
                  </a:lnTo>
                  <a:lnTo>
                    <a:pt x="500" y="2296"/>
                  </a:lnTo>
                  <a:lnTo>
                    <a:pt x="496" y="2294"/>
                  </a:lnTo>
                  <a:lnTo>
                    <a:pt x="486" y="2284"/>
                  </a:lnTo>
                  <a:lnTo>
                    <a:pt x="474" y="2270"/>
                  </a:lnTo>
                  <a:lnTo>
                    <a:pt x="460" y="2254"/>
                  </a:lnTo>
                  <a:lnTo>
                    <a:pt x="445" y="2233"/>
                  </a:lnTo>
                  <a:lnTo>
                    <a:pt x="429" y="2209"/>
                  </a:lnTo>
                  <a:lnTo>
                    <a:pt x="412" y="2182"/>
                  </a:lnTo>
                  <a:lnTo>
                    <a:pt x="397" y="2156"/>
                  </a:lnTo>
                  <a:lnTo>
                    <a:pt x="383" y="2131"/>
                  </a:lnTo>
                  <a:lnTo>
                    <a:pt x="371" y="2108"/>
                  </a:lnTo>
                  <a:lnTo>
                    <a:pt x="360" y="2087"/>
                  </a:lnTo>
                  <a:lnTo>
                    <a:pt x="353" y="2070"/>
                  </a:lnTo>
                  <a:lnTo>
                    <a:pt x="348" y="2055"/>
                  </a:lnTo>
                  <a:lnTo>
                    <a:pt x="347" y="2050"/>
                  </a:lnTo>
                  <a:lnTo>
                    <a:pt x="347" y="2045"/>
                  </a:lnTo>
                  <a:lnTo>
                    <a:pt x="347" y="2042"/>
                  </a:lnTo>
                  <a:lnTo>
                    <a:pt x="348" y="2040"/>
                  </a:lnTo>
                  <a:lnTo>
                    <a:pt x="350" y="2039"/>
                  </a:lnTo>
                  <a:lnTo>
                    <a:pt x="352" y="2040"/>
                  </a:lnTo>
                  <a:lnTo>
                    <a:pt x="356" y="2041"/>
                  </a:lnTo>
                  <a:lnTo>
                    <a:pt x="360" y="2044"/>
                  </a:lnTo>
                  <a:lnTo>
                    <a:pt x="370" y="2054"/>
                  </a:lnTo>
                  <a:lnTo>
                    <a:pt x="382" y="2067"/>
                  </a:lnTo>
                  <a:lnTo>
                    <a:pt x="395" y="2085"/>
                  </a:lnTo>
                  <a:lnTo>
                    <a:pt x="410" y="2106"/>
                  </a:lnTo>
                  <a:lnTo>
                    <a:pt x="426" y="2130"/>
                  </a:lnTo>
                  <a:lnTo>
                    <a:pt x="442" y="2155"/>
                  </a:lnTo>
                  <a:lnTo>
                    <a:pt x="459" y="2181"/>
                  </a:lnTo>
                  <a:lnTo>
                    <a:pt x="473" y="2207"/>
                  </a:lnTo>
                  <a:lnTo>
                    <a:pt x="485" y="2231"/>
                  </a:lnTo>
                  <a:lnTo>
                    <a:pt x="495" y="2251"/>
                  </a:lnTo>
                  <a:lnTo>
                    <a:pt x="502" y="2269"/>
                  </a:lnTo>
                  <a:lnTo>
                    <a:pt x="508" y="2283"/>
                  </a:lnTo>
                  <a:lnTo>
                    <a:pt x="509" y="2289"/>
                  </a:lnTo>
                  <a:lnTo>
                    <a:pt x="509" y="2293"/>
                  </a:lnTo>
                  <a:lnTo>
                    <a:pt x="509" y="2296"/>
                  </a:lnTo>
                  <a:lnTo>
                    <a:pt x="508" y="2299"/>
                  </a:lnTo>
                  <a:close/>
                  <a:moveTo>
                    <a:pt x="169" y="1574"/>
                  </a:moveTo>
                  <a:lnTo>
                    <a:pt x="167" y="1575"/>
                  </a:lnTo>
                  <a:lnTo>
                    <a:pt x="165" y="1574"/>
                  </a:lnTo>
                  <a:lnTo>
                    <a:pt x="162" y="1573"/>
                  </a:lnTo>
                  <a:lnTo>
                    <a:pt x="158" y="1570"/>
                  </a:lnTo>
                  <a:lnTo>
                    <a:pt x="150" y="1562"/>
                  </a:lnTo>
                  <a:lnTo>
                    <a:pt x="140" y="1550"/>
                  </a:lnTo>
                  <a:lnTo>
                    <a:pt x="129" y="1535"/>
                  </a:lnTo>
                  <a:lnTo>
                    <a:pt x="116" y="1516"/>
                  </a:lnTo>
                  <a:lnTo>
                    <a:pt x="102" y="1495"/>
                  </a:lnTo>
                  <a:lnTo>
                    <a:pt x="88" y="1473"/>
                  </a:lnTo>
                  <a:lnTo>
                    <a:pt x="75" y="1450"/>
                  </a:lnTo>
                  <a:lnTo>
                    <a:pt x="63" y="1427"/>
                  </a:lnTo>
                  <a:lnTo>
                    <a:pt x="53" y="1408"/>
                  </a:lnTo>
                  <a:lnTo>
                    <a:pt x="44" y="1389"/>
                  </a:lnTo>
                  <a:lnTo>
                    <a:pt x="39" y="1372"/>
                  </a:lnTo>
                  <a:lnTo>
                    <a:pt x="34" y="1360"/>
                  </a:lnTo>
                  <a:lnTo>
                    <a:pt x="33" y="1355"/>
                  </a:lnTo>
                  <a:lnTo>
                    <a:pt x="33" y="1352"/>
                  </a:lnTo>
                  <a:lnTo>
                    <a:pt x="33" y="1348"/>
                  </a:lnTo>
                  <a:lnTo>
                    <a:pt x="34" y="1346"/>
                  </a:lnTo>
                  <a:lnTo>
                    <a:pt x="37" y="1346"/>
                  </a:lnTo>
                  <a:lnTo>
                    <a:pt x="39" y="1346"/>
                  </a:lnTo>
                  <a:lnTo>
                    <a:pt x="42" y="1347"/>
                  </a:lnTo>
                  <a:lnTo>
                    <a:pt x="45" y="1351"/>
                  </a:lnTo>
                  <a:lnTo>
                    <a:pt x="54" y="1359"/>
                  </a:lnTo>
                  <a:lnTo>
                    <a:pt x="64" y="1370"/>
                  </a:lnTo>
                  <a:lnTo>
                    <a:pt x="76" y="1386"/>
                  </a:lnTo>
                  <a:lnTo>
                    <a:pt x="88" y="1404"/>
                  </a:lnTo>
                  <a:lnTo>
                    <a:pt x="101" y="1425"/>
                  </a:lnTo>
                  <a:lnTo>
                    <a:pt x="116" y="1448"/>
                  </a:lnTo>
                  <a:lnTo>
                    <a:pt x="129" y="1471"/>
                  </a:lnTo>
                  <a:lnTo>
                    <a:pt x="141" y="1493"/>
                  </a:lnTo>
                  <a:lnTo>
                    <a:pt x="151" y="1514"/>
                  </a:lnTo>
                  <a:lnTo>
                    <a:pt x="159" y="1531"/>
                  </a:lnTo>
                  <a:lnTo>
                    <a:pt x="165" y="1548"/>
                  </a:lnTo>
                  <a:lnTo>
                    <a:pt x="169" y="1560"/>
                  </a:lnTo>
                  <a:lnTo>
                    <a:pt x="170" y="1565"/>
                  </a:lnTo>
                  <a:lnTo>
                    <a:pt x="170" y="1570"/>
                  </a:lnTo>
                  <a:lnTo>
                    <a:pt x="170" y="1572"/>
                  </a:lnTo>
                  <a:lnTo>
                    <a:pt x="169" y="1574"/>
                  </a:lnTo>
                  <a:close/>
                  <a:moveTo>
                    <a:pt x="356" y="1885"/>
                  </a:moveTo>
                  <a:lnTo>
                    <a:pt x="354" y="1885"/>
                  </a:lnTo>
                  <a:lnTo>
                    <a:pt x="351" y="1885"/>
                  </a:lnTo>
                  <a:lnTo>
                    <a:pt x="348" y="1883"/>
                  </a:lnTo>
                  <a:lnTo>
                    <a:pt x="345" y="1881"/>
                  </a:lnTo>
                  <a:lnTo>
                    <a:pt x="336" y="1872"/>
                  </a:lnTo>
                  <a:lnTo>
                    <a:pt x="325" y="1859"/>
                  </a:lnTo>
                  <a:lnTo>
                    <a:pt x="313" y="1844"/>
                  </a:lnTo>
                  <a:lnTo>
                    <a:pt x="299" y="1825"/>
                  </a:lnTo>
                  <a:lnTo>
                    <a:pt x="284" y="1803"/>
                  </a:lnTo>
                  <a:lnTo>
                    <a:pt x="270" y="1779"/>
                  </a:lnTo>
                  <a:lnTo>
                    <a:pt x="256" y="1755"/>
                  </a:lnTo>
                  <a:lnTo>
                    <a:pt x="243" y="1732"/>
                  </a:lnTo>
                  <a:lnTo>
                    <a:pt x="232" y="1711"/>
                  </a:lnTo>
                  <a:lnTo>
                    <a:pt x="223" y="1691"/>
                  </a:lnTo>
                  <a:lnTo>
                    <a:pt x="216" y="1675"/>
                  </a:lnTo>
                  <a:lnTo>
                    <a:pt x="213" y="1662"/>
                  </a:lnTo>
                  <a:lnTo>
                    <a:pt x="212" y="1656"/>
                  </a:lnTo>
                  <a:lnTo>
                    <a:pt x="211" y="1652"/>
                  </a:lnTo>
                  <a:lnTo>
                    <a:pt x="211" y="1649"/>
                  </a:lnTo>
                  <a:lnTo>
                    <a:pt x="212" y="1648"/>
                  </a:lnTo>
                  <a:lnTo>
                    <a:pt x="214" y="1646"/>
                  </a:lnTo>
                  <a:lnTo>
                    <a:pt x="216" y="1646"/>
                  </a:lnTo>
                  <a:lnTo>
                    <a:pt x="220" y="1649"/>
                  </a:lnTo>
                  <a:lnTo>
                    <a:pt x="224" y="1652"/>
                  </a:lnTo>
                  <a:lnTo>
                    <a:pt x="233" y="1660"/>
                  </a:lnTo>
                  <a:lnTo>
                    <a:pt x="244" y="1673"/>
                  </a:lnTo>
                  <a:lnTo>
                    <a:pt x="256" y="1689"/>
                  </a:lnTo>
                  <a:lnTo>
                    <a:pt x="269" y="1708"/>
                  </a:lnTo>
                  <a:lnTo>
                    <a:pt x="283" y="1730"/>
                  </a:lnTo>
                  <a:lnTo>
                    <a:pt x="299" y="1754"/>
                  </a:lnTo>
                  <a:lnTo>
                    <a:pt x="313" y="1778"/>
                  </a:lnTo>
                  <a:lnTo>
                    <a:pt x="325" y="1801"/>
                  </a:lnTo>
                  <a:lnTo>
                    <a:pt x="336" y="1822"/>
                  </a:lnTo>
                  <a:lnTo>
                    <a:pt x="345" y="1840"/>
                  </a:lnTo>
                  <a:lnTo>
                    <a:pt x="351" y="1857"/>
                  </a:lnTo>
                  <a:lnTo>
                    <a:pt x="356" y="1870"/>
                  </a:lnTo>
                  <a:lnTo>
                    <a:pt x="357" y="1876"/>
                  </a:lnTo>
                  <a:lnTo>
                    <a:pt x="358" y="1880"/>
                  </a:lnTo>
                  <a:lnTo>
                    <a:pt x="357" y="1883"/>
                  </a:lnTo>
                  <a:lnTo>
                    <a:pt x="356" y="1885"/>
                  </a:lnTo>
                  <a:close/>
                  <a:moveTo>
                    <a:pt x="555" y="2210"/>
                  </a:moveTo>
                  <a:lnTo>
                    <a:pt x="554" y="2211"/>
                  </a:lnTo>
                  <a:lnTo>
                    <a:pt x="551" y="2210"/>
                  </a:lnTo>
                  <a:lnTo>
                    <a:pt x="547" y="2209"/>
                  </a:lnTo>
                  <a:lnTo>
                    <a:pt x="544" y="2205"/>
                  </a:lnTo>
                  <a:lnTo>
                    <a:pt x="534" y="2197"/>
                  </a:lnTo>
                  <a:lnTo>
                    <a:pt x="522" y="2184"/>
                  </a:lnTo>
                  <a:lnTo>
                    <a:pt x="509" y="2167"/>
                  </a:lnTo>
                  <a:lnTo>
                    <a:pt x="495" y="2146"/>
                  </a:lnTo>
                  <a:lnTo>
                    <a:pt x="479" y="2124"/>
                  </a:lnTo>
                  <a:lnTo>
                    <a:pt x="464" y="2099"/>
                  </a:lnTo>
                  <a:lnTo>
                    <a:pt x="449" y="2074"/>
                  </a:lnTo>
                  <a:lnTo>
                    <a:pt x="436" y="2050"/>
                  </a:lnTo>
                  <a:lnTo>
                    <a:pt x="423" y="2028"/>
                  </a:lnTo>
                  <a:lnTo>
                    <a:pt x="415" y="2008"/>
                  </a:lnTo>
                  <a:lnTo>
                    <a:pt x="407" y="1991"/>
                  </a:lnTo>
                  <a:lnTo>
                    <a:pt x="403" y="1976"/>
                  </a:lnTo>
                  <a:lnTo>
                    <a:pt x="402" y="1971"/>
                  </a:lnTo>
                  <a:lnTo>
                    <a:pt x="402" y="1967"/>
                  </a:lnTo>
                  <a:lnTo>
                    <a:pt x="402" y="1963"/>
                  </a:lnTo>
                  <a:lnTo>
                    <a:pt x="403" y="1962"/>
                  </a:lnTo>
                  <a:lnTo>
                    <a:pt x="405" y="1961"/>
                  </a:lnTo>
                  <a:lnTo>
                    <a:pt x="407" y="1961"/>
                  </a:lnTo>
                  <a:lnTo>
                    <a:pt x="410" y="1963"/>
                  </a:lnTo>
                  <a:lnTo>
                    <a:pt x="415" y="1967"/>
                  </a:lnTo>
                  <a:lnTo>
                    <a:pt x="423" y="1975"/>
                  </a:lnTo>
                  <a:lnTo>
                    <a:pt x="436" y="1988"/>
                  </a:lnTo>
                  <a:lnTo>
                    <a:pt x="449" y="2005"/>
                  </a:lnTo>
                  <a:lnTo>
                    <a:pt x="463" y="2025"/>
                  </a:lnTo>
                  <a:lnTo>
                    <a:pt x="478" y="2048"/>
                  </a:lnTo>
                  <a:lnTo>
                    <a:pt x="494" y="2072"/>
                  </a:lnTo>
                  <a:lnTo>
                    <a:pt x="509" y="2097"/>
                  </a:lnTo>
                  <a:lnTo>
                    <a:pt x="523" y="2121"/>
                  </a:lnTo>
                  <a:lnTo>
                    <a:pt x="534" y="2144"/>
                  </a:lnTo>
                  <a:lnTo>
                    <a:pt x="544" y="2164"/>
                  </a:lnTo>
                  <a:lnTo>
                    <a:pt x="551" y="2181"/>
                  </a:lnTo>
                  <a:lnTo>
                    <a:pt x="555" y="2195"/>
                  </a:lnTo>
                  <a:lnTo>
                    <a:pt x="556" y="2200"/>
                  </a:lnTo>
                  <a:lnTo>
                    <a:pt x="557" y="2204"/>
                  </a:lnTo>
                  <a:lnTo>
                    <a:pt x="557" y="2208"/>
                  </a:lnTo>
                  <a:lnTo>
                    <a:pt x="555" y="2210"/>
                  </a:lnTo>
                  <a:close/>
                  <a:moveTo>
                    <a:pt x="245" y="1521"/>
                  </a:moveTo>
                  <a:lnTo>
                    <a:pt x="243" y="1521"/>
                  </a:lnTo>
                  <a:lnTo>
                    <a:pt x="240" y="1521"/>
                  </a:lnTo>
                  <a:lnTo>
                    <a:pt x="238" y="1520"/>
                  </a:lnTo>
                  <a:lnTo>
                    <a:pt x="234" y="1517"/>
                  </a:lnTo>
                  <a:lnTo>
                    <a:pt x="226" y="1509"/>
                  </a:lnTo>
                  <a:lnTo>
                    <a:pt x="216" y="1498"/>
                  </a:lnTo>
                  <a:lnTo>
                    <a:pt x="204" y="1483"/>
                  </a:lnTo>
                  <a:lnTo>
                    <a:pt x="192" y="1467"/>
                  </a:lnTo>
                  <a:lnTo>
                    <a:pt x="180" y="1446"/>
                  </a:lnTo>
                  <a:lnTo>
                    <a:pt x="166" y="1425"/>
                  </a:lnTo>
                  <a:lnTo>
                    <a:pt x="154" y="1402"/>
                  </a:lnTo>
                  <a:lnTo>
                    <a:pt x="143" y="1381"/>
                  </a:lnTo>
                  <a:lnTo>
                    <a:pt x="133" y="1361"/>
                  </a:lnTo>
                  <a:lnTo>
                    <a:pt x="125" y="1344"/>
                  </a:lnTo>
                  <a:lnTo>
                    <a:pt x="119" y="1329"/>
                  </a:lnTo>
                  <a:lnTo>
                    <a:pt x="116" y="1315"/>
                  </a:lnTo>
                  <a:lnTo>
                    <a:pt x="114" y="1311"/>
                  </a:lnTo>
                  <a:lnTo>
                    <a:pt x="114" y="1307"/>
                  </a:lnTo>
                  <a:lnTo>
                    <a:pt x="114" y="1304"/>
                  </a:lnTo>
                  <a:lnTo>
                    <a:pt x="116" y="1302"/>
                  </a:lnTo>
                  <a:lnTo>
                    <a:pt x="118" y="1301"/>
                  </a:lnTo>
                  <a:lnTo>
                    <a:pt x="120" y="1302"/>
                  </a:lnTo>
                  <a:lnTo>
                    <a:pt x="123" y="1303"/>
                  </a:lnTo>
                  <a:lnTo>
                    <a:pt x="127" y="1306"/>
                  </a:lnTo>
                  <a:lnTo>
                    <a:pt x="134" y="1314"/>
                  </a:lnTo>
                  <a:lnTo>
                    <a:pt x="144" y="1325"/>
                  </a:lnTo>
                  <a:lnTo>
                    <a:pt x="156" y="1341"/>
                  </a:lnTo>
                  <a:lnTo>
                    <a:pt x="168" y="1358"/>
                  </a:lnTo>
                  <a:lnTo>
                    <a:pt x="181" y="1378"/>
                  </a:lnTo>
                  <a:lnTo>
                    <a:pt x="194" y="1400"/>
                  </a:lnTo>
                  <a:lnTo>
                    <a:pt x="206" y="1422"/>
                  </a:lnTo>
                  <a:lnTo>
                    <a:pt x="219" y="1443"/>
                  </a:lnTo>
                  <a:lnTo>
                    <a:pt x="227" y="1462"/>
                  </a:lnTo>
                  <a:lnTo>
                    <a:pt x="236" y="1480"/>
                  </a:lnTo>
                  <a:lnTo>
                    <a:pt x="242" y="1495"/>
                  </a:lnTo>
                  <a:lnTo>
                    <a:pt x="245" y="1507"/>
                  </a:lnTo>
                  <a:lnTo>
                    <a:pt x="246" y="1513"/>
                  </a:lnTo>
                  <a:lnTo>
                    <a:pt x="246" y="1516"/>
                  </a:lnTo>
                  <a:lnTo>
                    <a:pt x="246" y="1519"/>
                  </a:lnTo>
                  <a:lnTo>
                    <a:pt x="245" y="1521"/>
                  </a:lnTo>
                  <a:close/>
                  <a:moveTo>
                    <a:pt x="423" y="1820"/>
                  </a:moveTo>
                  <a:lnTo>
                    <a:pt x="422" y="1821"/>
                  </a:lnTo>
                  <a:lnTo>
                    <a:pt x="420" y="1820"/>
                  </a:lnTo>
                  <a:lnTo>
                    <a:pt x="417" y="1819"/>
                  </a:lnTo>
                  <a:lnTo>
                    <a:pt x="412" y="1816"/>
                  </a:lnTo>
                  <a:lnTo>
                    <a:pt x="404" y="1808"/>
                  </a:lnTo>
                  <a:lnTo>
                    <a:pt x="394" y="1796"/>
                  </a:lnTo>
                  <a:lnTo>
                    <a:pt x="382" y="1780"/>
                  </a:lnTo>
                  <a:lnTo>
                    <a:pt x="369" y="1763"/>
                  </a:lnTo>
                  <a:lnTo>
                    <a:pt x="356" y="1742"/>
                  </a:lnTo>
                  <a:lnTo>
                    <a:pt x="341" y="1719"/>
                  </a:lnTo>
                  <a:lnTo>
                    <a:pt x="327" y="1696"/>
                  </a:lnTo>
                  <a:lnTo>
                    <a:pt x="315" y="1674"/>
                  </a:lnTo>
                  <a:lnTo>
                    <a:pt x="305" y="1653"/>
                  </a:lnTo>
                  <a:lnTo>
                    <a:pt x="296" y="1634"/>
                  </a:lnTo>
                  <a:lnTo>
                    <a:pt x="290" y="1618"/>
                  </a:lnTo>
                  <a:lnTo>
                    <a:pt x="286" y="1606"/>
                  </a:lnTo>
                  <a:lnTo>
                    <a:pt x="285" y="1600"/>
                  </a:lnTo>
                  <a:lnTo>
                    <a:pt x="285" y="1596"/>
                  </a:lnTo>
                  <a:lnTo>
                    <a:pt x="285" y="1593"/>
                  </a:lnTo>
                  <a:lnTo>
                    <a:pt x="286" y="1592"/>
                  </a:lnTo>
                  <a:lnTo>
                    <a:pt x="289" y="1591"/>
                  </a:lnTo>
                  <a:lnTo>
                    <a:pt x="291" y="1591"/>
                  </a:lnTo>
                  <a:lnTo>
                    <a:pt x="294" y="1593"/>
                  </a:lnTo>
                  <a:lnTo>
                    <a:pt x="297" y="1595"/>
                  </a:lnTo>
                  <a:lnTo>
                    <a:pt x="306" y="1604"/>
                  </a:lnTo>
                  <a:lnTo>
                    <a:pt x="317" y="1616"/>
                  </a:lnTo>
                  <a:lnTo>
                    <a:pt x="329" y="1631"/>
                  </a:lnTo>
                  <a:lnTo>
                    <a:pt x="342" y="1649"/>
                  </a:lnTo>
                  <a:lnTo>
                    <a:pt x="356" y="1669"/>
                  </a:lnTo>
                  <a:lnTo>
                    <a:pt x="370" y="1692"/>
                  </a:lnTo>
                  <a:lnTo>
                    <a:pt x="383" y="1716"/>
                  </a:lnTo>
                  <a:lnTo>
                    <a:pt x="395" y="1737"/>
                  </a:lnTo>
                  <a:lnTo>
                    <a:pt x="406" y="1758"/>
                  </a:lnTo>
                  <a:lnTo>
                    <a:pt x="414" y="1777"/>
                  </a:lnTo>
                  <a:lnTo>
                    <a:pt x="420" y="1793"/>
                  </a:lnTo>
                  <a:lnTo>
                    <a:pt x="425" y="1805"/>
                  </a:lnTo>
                  <a:lnTo>
                    <a:pt x="426" y="1811"/>
                  </a:lnTo>
                  <a:lnTo>
                    <a:pt x="426" y="1815"/>
                  </a:lnTo>
                  <a:lnTo>
                    <a:pt x="425" y="1817"/>
                  </a:lnTo>
                  <a:lnTo>
                    <a:pt x="423" y="1820"/>
                  </a:lnTo>
                  <a:close/>
                  <a:moveTo>
                    <a:pt x="615" y="2132"/>
                  </a:moveTo>
                  <a:lnTo>
                    <a:pt x="613" y="2132"/>
                  </a:lnTo>
                  <a:lnTo>
                    <a:pt x="611" y="2132"/>
                  </a:lnTo>
                  <a:lnTo>
                    <a:pt x="608" y="2131"/>
                  </a:lnTo>
                  <a:lnTo>
                    <a:pt x="604" y="2128"/>
                  </a:lnTo>
                  <a:lnTo>
                    <a:pt x="594" y="2119"/>
                  </a:lnTo>
                  <a:lnTo>
                    <a:pt x="583" y="2107"/>
                  </a:lnTo>
                  <a:lnTo>
                    <a:pt x="570" y="2090"/>
                  </a:lnTo>
                  <a:lnTo>
                    <a:pt x="556" y="2072"/>
                  </a:lnTo>
                  <a:lnTo>
                    <a:pt x="542" y="2050"/>
                  </a:lnTo>
                  <a:lnTo>
                    <a:pt x="526" y="2026"/>
                  </a:lnTo>
                  <a:lnTo>
                    <a:pt x="512" y="2002"/>
                  </a:lnTo>
                  <a:lnTo>
                    <a:pt x="499" y="1979"/>
                  </a:lnTo>
                  <a:lnTo>
                    <a:pt x="488" y="1957"/>
                  </a:lnTo>
                  <a:lnTo>
                    <a:pt x="479" y="1938"/>
                  </a:lnTo>
                  <a:lnTo>
                    <a:pt x="473" y="1922"/>
                  </a:lnTo>
                  <a:lnTo>
                    <a:pt x="468" y="1907"/>
                  </a:lnTo>
                  <a:lnTo>
                    <a:pt x="467" y="1903"/>
                  </a:lnTo>
                  <a:lnTo>
                    <a:pt x="467" y="1899"/>
                  </a:lnTo>
                  <a:lnTo>
                    <a:pt x="467" y="1895"/>
                  </a:lnTo>
                  <a:lnTo>
                    <a:pt x="468" y="1893"/>
                  </a:lnTo>
                  <a:lnTo>
                    <a:pt x="471" y="1892"/>
                  </a:lnTo>
                  <a:lnTo>
                    <a:pt x="473" y="1893"/>
                  </a:lnTo>
                  <a:lnTo>
                    <a:pt x="476" y="1894"/>
                  </a:lnTo>
                  <a:lnTo>
                    <a:pt x="480" y="1897"/>
                  </a:lnTo>
                  <a:lnTo>
                    <a:pt x="489" y="1905"/>
                  </a:lnTo>
                  <a:lnTo>
                    <a:pt x="500" y="1918"/>
                  </a:lnTo>
                  <a:lnTo>
                    <a:pt x="513" y="1934"/>
                  </a:lnTo>
                  <a:lnTo>
                    <a:pt x="526" y="1953"/>
                  </a:lnTo>
                  <a:lnTo>
                    <a:pt x="542" y="1974"/>
                  </a:lnTo>
                  <a:lnTo>
                    <a:pt x="557" y="1998"/>
                  </a:lnTo>
                  <a:lnTo>
                    <a:pt x="571" y="2022"/>
                  </a:lnTo>
                  <a:lnTo>
                    <a:pt x="585" y="2047"/>
                  </a:lnTo>
                  <a:lnTo>
                    <a:pt x="595" y="2067"/>
                  </a:lnTo>
                  <a:lnTo>
                    <a:pt x="604" y="2087"/>
                  </a:lnTo>
                  <a:lnTo>
                    <a:pt x="611" y="2104"/>
                  </a:lnTo>
                  <a:lnTo>
                    <a:pt x="615" y="2117"/>
                  </a:lnTo>
                  <a:lnTo>
                    <a:pt x="616" y="2122"/>
                  </a:lnTo>
                  <a:lnTo>
                    <a:pt x="616" y="2127"/>
                  </a:lnTo>
                  <a:lnTo>
                    <a:pt x="616" y="2130"/>
                  </a:lnTo>
                  <a:lnTo>
                    <a:pt x="615" y="2132"/>
                  </a:lnTo>
                  <a:close/>
                  <a:moveTo>
                    <a:pt x="170" y="1203"/>
                  </a:moveTo>
                  <a:lnTo>
                    <a:pt x="168" y="1204"/>
                  </a:lnTo>
                  <a:lnTo>
                    <a:pt x="166" y="1204"/>
                  </a:lnTo>
                  <a:lnTo>
                    <a:pt x="164" y="1203"/>
                  </a:lnTo>
                  <a:lnTo>
                    <a:pt x="160" y="1199"/>
                  </a:lnTo>
                  <a:lnTo>
                    <a:pt x="153" y="1193"/>
                  </a:lnTo>
                  <a:lnTo>
                    <a:pt x="144" y="1182"/>
                  </a:lnTo>
                  <a:lnTo>
                    <a:pt x="134" y="1169"/>
                  </a:lnTo>
                  <a:lnTo>
                    <a:pt x="123" y="1152"/>
                  </a:lnTo>
                  <a:lnTo>
                    <a:pt x="111" y="1135"/>
                  </a:lnTo>
                  <a:lnTo>
                    <a:pt x="99" y="1115"/>
                  </a:lnTo>
                  <a:lnTo>
                    <a:pt x="87" y="1094"/>
                  </a:lnTo>
                  <a:lnTo>
                    <a:pt x="77" y="1074"/>
                  </a:lnTo>
                  <a:lnTo>
                    <a:pt x="68" y="1056"/>
                  </a:lnTo>
                  <a:lnTo>
                    <a:pt x="62" y="1040"/>
                  </a:lnTo>
                  <a:lnTo>
                    <a:pt x="56" y="1026"/>
                  </a:lnTo>
                  <a:lnTo>
                    <a:pt x="53" y="1014"/>
                  </a:lnTo>
                  <a:lnTo>
                    <a:pt x="53" y="1010"/>
                  </a:lnTo>
                  <a:lnTo>
                    <a:pt x="52" y="1006"/>
                  </a:lnTo>
                  <a:lnTo>
                    <a:pt x="53" y="1004"/>
                  </a:lnTo>
                  <a:lnTo>
                    <a:pt x="54" y="1002"/>
                  </a:lnTo>
                  <a:lnTo>
                    <a:pt x="55" y="1001"/>
                  </a:lnTo>
                  <a:lnTo>
                    <a:pt x="57" y="1002"/>
                  </a:lnTo>
                  <a:lnTo>
                    <a:pt x="61" y="1003"/>
                  </a:lnTo>
                  <a:lnTo>
                    <a:pt x="64" y="1005"/>
                  </a:lnTo>
                  <a:lnTo>
                    <a:pt x="72" y="1013"/>
                  </a:lnTo>
                  <a:lnTo>
                    <a:pt x="80" y="1023"/>
                  </a:lnTo>
                  <a:lnTo>
                    <a:pt x="90" y="1036"/>
                  </a:lnTo>
                  <a:lnTo>
                    <a:pt x="101" y="1052"/>
                  </a:lnTo>
                  <a:lnTo>
                    <a:pt x="113" y="1071"/>
                  </a:lnTo>
                  <a:lnTo>
                    <a:pt x="125" y="1091"/>
                  </a:lnTo>
                  <a:lnTo>
                    <a:pt x="136" y="1112"/>
                  </a:lnTo>
                  <a:lnTo>
                    <a:pt x="146" y="1130"/>
                  </a:lnTo>
                  <a:lnTo>
                    <a:pt x="155" y="1149"/>
                  </a:lnTo>
                  <a:lnTo>
                    <a:pt x="163" y="1165"/>
                  </a:lnTo>
                  <a:lnTo>
                    <a:pt x="167" y="1180"/>
                  </a:lnTo>
                  <a:lnTo>
                    <a:pt x="170" y="1190"/>
                  </a:lnTo>
                  <a:lnTo>
                    <a:pt x="171" y="1195"/>
                  </a:lnTo>
                  <a:lnTo>
                    <a:pt x="171" y="1198"/>
                  </a:lnTo>
                  <a:lnTo>
                    <a:pt x="171" y="1201"/>
                  </a:lnTo>
                  <a:lnTo>
                    <a:pt x="170" y="1203"/>
                  </a:lnTo>
                  <a:close/>
                  <a:moveTo>
                    <a:pt x="331" y="1477"/>
                  </a:moveTo>
                  <a:lnTo>
                    <a:pt x="329" y="1478"/>
                  </a:lnTo>
                  <a:lnTo>
                    <a:pt x="327" y="1478"/>
                  </a:lnTo>
                  <a:lnTo>
                    <a:pt x="325" y="1477"/>
                  </a:lnTo>
                  <a:lnTo>
                    <a:pt x="322" y="1474"/>
                  </a:lnTo>
                  <a:lnTo>
                    <a:pt x="313" y="1467"/>
                  </a:lnTo>
                  <a:lnTo>
                    <a:pt x="303" y="1456"/>
                  </a:lnTo>
                  <a:lnTo>
                    <a:pt x="293" y="1441"/>
                  </a:lnTo>
                  <a:lnTo>
                    <a:pt x="281" y="1425"/>
                  </a:lnTo>
                  <a:lnTo>
                    <a:pt x="268" y="1405"/>
                  </a:lnTo>
                  <a:lnTo>
                    <a:pt x="256" y="1384"/>
                  </a:lnTo>
                  <a:lnTo>
                    <a:pt x="244" y="1364"/>
                  </a:lnTo>
                  <a:lnTo>
                    <a:pt x="233" y="1343"/>
                  </a:lnTo>
                  <a:lnTo>
                    <a:pt x="224" y="1324"/>
                  </a:lnTo>
                  <a:lnTo>
                    <a:pt x="216" y="1307"/>
                  </a:lnTo>
                  <a:lnTo>
                    <a:pt x="211" y="1292"/>
                  </a:lnTo>
                  <a:lnTo>
                    <a:pt x="208" y="1280"/>
                  </a:lnTo>
                  <a:lnTo>
                    <a:pt x="206" y="1276"/>
                  </a:lnTo>
                  <a:lnTo>
                    <a:pt x="206" y="1272"/>
                  </a:lnTo>
                  <a:lnTo>
                    <a:pt x="206" y="1269"/>
                  </a:lnTo>
                  <a:lnTo>
                    <a:pt x="208" y="1267"/>
                  </a:lnTo>
                  <a:lnTo>
                    <a:pt x="210" y="1266"/>
                  </a:lnTo>
                  <a:lnTo>
                    <a:pt x="212" y="1267"/>
                  </a:lnTo>
                  <a:lnTo>
                    <a:pt x="214" y="1268"/>
                  </a:lnTo>
                  <a:lnTo>
                    <a:pt x="217" y="1270"/>
                  </a:lnTo>
                  <a:lnTo>
                    <a:pt x="226" y="1278"/>
                  </a:lnTo>
                  <a:lnTo>
                    <a:pt x="235" y="1289"/>
                  </a:lnTo>
                  <a:lnTo>
                    <a:pt x="246" y="1303"/>
                  </a:lnTo>
                  <a:lnTo>
                    <a:pt x="258" y="1320"/>
                  </a:lnTo>
                  <a:lnTo>
                    <a:pt x="270" y="1338"/>
                  </a:lnTo>
                  <a:lnTo>
                    <a:pt x="283" y="1359"/>
                  </a:lnTo>
                  <a:lnTo>
                    <a:pt x="295" y="1381"/>
                  </a:lnTo>
                  <a:lnTo>
                    <a:pt x="306" y="1402"/>
                  </a:lnTo>
                  <a:lnTo>
                    <a:pt x="315" y="1421"/>
                  </a:lnTo>
                  <a:lnTo>
                    <a:pt x="323" y="1437"/>
                  </a:lnTo>
                  <a:lnTo>
                    <a:pt x="328" y="1452"/>
                  </a:lnTo>
                  <a:lnTo>
                    <a:pt x="331" y="1464"/>
                  </a:lnTo>
                  <a:lnTo>
                    <a:pt x="333" y="1469"/>
                  </a:lnTo>
                  <a:lnTo>
                    <a:pt x="333" y="1472"/>
                  </a:lnTo>
                  <a:lnTo>
                    <a:pt x="333" y="1475"/>
                  </a:lnTo>
                  <a:lnTo>
                    <a:pt x="331" y="1477"/>
                  </a:lnTo>
                  <a:close/>
                  <a:moveTo>
                    <a:pt x="503" y="1764"/>
                  </a:moveTo>
                  <a:lnTo>
                    <a:pt x="501" y="1765"/>
                  </a:lnTo>
                  <a:lnTo>
                    <a:pt x="499" y="1764"/>
                  </a:lnTo>
                  <a:lnTo>
                    <a:pt x="496" y="1763"/>
                  </a:lnTo>
                  <a:lnTo>
                    <a:pt x="492" y="1760"/>
                  </a:lnTo>
                  <a:lnTo>
                    <a:pt x="484" y="1753"/>
                  </a:lnTo>
                  <a:lnTo>
                    <a:pt x="474" y="1741"/>
                  </a:lnTo>
                  <a:lnTo>
                    <a:pt x="462" y="1726"/>
                  </a:lnTo>
                  <a:lnTo>
                    <a:pt x="450" y="1709"/>
                  </a:lnTo>
                  <a:lnTo>
                    <a:pt x="437" y="1689"/>
                  </a:lnTo>
                  <a:lnTo>
                    <a:pt x="422" y="1667"/>
                  </a:lnTo>
                  <a:lnTo>
                    <a:pt x="410" y="1645"/>
                  </a:lnTo>
                  <a:lnTo>
                    <a:pt x="398" y="1623"/>
                  </a:lnTo>
                  <a:lnTo>
                    <a:pt x="388" y="1604"/>
                  </a:lnTo>
                  <a:lnTo>
                    <a:pt x="381" y="1586"/>
                  </a:lnTo>
                  <a:lnTo>
                    <a:pt x="374" y="1571"/>
                  </a:lnTo>
                  <a:lnTo>
                    <a:pt x="371" y="1558"/>
                  </a:lnTo>
                  <a:lnTo>
                    <a:pt x="370" y="1553"/>
                  </a:lnTo>
                  <a:lnTo>
                    <a:pt x="370" y="1549"/>
                  </a:lnTo>
                  <a:lnTo>
                    <a:pt x="370" y="1547"/>
                  </a:lnTo>
                  <a:lnTo>
                    <a:pt x="371" y="1545"/>
                  </a:lnTo>
                  <a:lnTo>
                    <a:pt x="373" y="1543"/>
                  </a:lnTo>
                  <a:lnTo>
                    <a:pt x="375" y="1543"/>
                  </a:lnTo>
                  <a:lnTo>
                    <a:pt x="379" y="1546"/>
                  </a:lnTo>
                  <a:lnTo>
                    <a:pt x="382" y="1548"/>
                  </a:lnTo>
                  <a:lnTo>
                    <a:pt x="391" y="1555"/>
                  </a:lnTo>
                  <a:lnTo>
                    <a:pt x="400" y="1568"/>
                  </a:lnTo>
                  <a:lnTo>
                    <a:pt x="412" y="1582"/>
                  </a:lnTo>
                  <a:lnTo>
                    <a:pt x="425" y="1599"/>
                  </a:lnTo>
                  <a:lnTo>
                    <a:pt x="438" y="1619"/>
                  </a:lnTo>
                  <a:lnTo>
                    <a:pt x="452" y="1641"/>
                  </a:lnTo>
                  <a:lnTo>
                    <a:pt x="465" y="1663"/>
                  </a:lnTo>
                  <a:lnTo>
                    <a:pt x="476" y="1685"/>
                  </a:lnTo>
                  <a:lnTo>
                    <a:pt x="486" y="1705"/>
                  </a:lnTo>
                  <a:lnTo>
                    <a:pt x="494" y="1722"/>
                  </a:lnTo>
                  <a:lnTo>
                    <a:pt x="500" y="1737"/>
                  </a:lnTo>
                  <a:lnTo>
                    <a:pt x="503" y="1749"/>
                  </a:lnTo>
                  <a:lnTo>
                    <a:pt x="505" y="1755"/>
                  </a:lnTo>
                  <a:lnTo>
                    <a:pt x="505" y="1758"/>
                  </a:lnTo>
                  <a:lnTo>
                    <a:pt x="505" y="1762"/>
                  </a:lnTo>
                  <a:lnTo>
                    <a:pt x="503" y="1764"/>
                  </a:lnTo>
                  <a:close/>
                  <a:moveTo>
                    <a:pt x="129" y="926"/>
                  </a:moveTo>
                  <a:lnTo>
                    <a:pt x="128" y="927"/>
                  </a:lnTo>
                  <a:lnTo>
                    <a:pt x="125" y="927"/>
                  </a:lnTo>
                  <a:lnTo>
                    <a:pt x="123" y="926"/>
                  </a:lnTo>
                  <a:lnTo>
                    <a:pt x="120" y="924"/>
                  </a:lnTo>
                  <a:lnTo>
                    <a:pt x="113" y="918"/>
                  </a:lnTo>
                  <a:lnTo>
                    <a:pt x="105" y="908"/>
                  </a:lnTo>
                  <a:lnTo>
                    <a:pt x="96" y="896"/>
                  </a:lnTo>
                  <a:lnTo>
                    <a:pt x="85" y="881"/>
                  </a:lnTo>
                  <a:lnTo>
                    <a:pt x="75" y="865"/>
                  </a:lnTo>
                  <a:lnTo>
                    <a:pt x="64" y="846"/>
                  </a:lnTo>
                  <a:lnTo>
                    <a:pt x="54" y="828"/>
                  </a:lnTo>
                  <a:lnTo>
                    <a:pt x="44" y="809"/>
                  </a:lnTo>
                  <a:lnTo>
                    <a:pt x="37" y="793"/>
                  </a:lnTo>
                  <a:lnTo>
                    <a:pt x="31" y="777"/>
                  </a:lnTo>
                  <a:lnTo>
                    <a:pt x="26" y="765"/>
                  </a:lnTo>
                  <a:lnTo>
                    <a:pt x="24" y="754"/>
                  </a:lnTo>
                  <a:lnTo>
                    <a:pt x="22" y="750"/>
                  </a:lnTo>
                  <a:lnTo>
                    <a:pt x="22" y="747"/>
                  </a:lnTo>
                  <a:lnTo>
                    <a:pt x="24" y="744"/>
                  </a:lnTo>
                  <a:lnTo>
                    <a:pt x="25" y="743"/>
                  </a:lnTo>
                  <a:lnTo>
                    <a:pt x="26" y="742"/>
                  </a:lnTo>
                  <a:lnTo>
                    <a:pt x="28" y="742"/>
                  </a:lnTo>
                  <a:lnTo>
                    <a:pt x="30" y="743"/>
                  </a:lnTo>
                  <a:lnTo>
                    <a:pt x="33" y="745"/>
                  </a:lnTo>
                  <a:lnTo>
                    <a:pt x="40" y="752"/>
                  </a:lnTo>
                  <a:lnTo>
                    <a:pt x="48" y="762"/>
                  </a:lnTo>
                  <a:lnTo>
                    <a:pt x="57" y="774"/>
                  </a:lnTo>
                  <a:lnTo>
                    <a:pt x="67" y="789"/>
                  </a:lnTo>
                  <a:lnTo>
                    <a:pt x="78" y="806"/>
                  </a:lnTo>
                  <a:lnTo>
                    <a:pt x="88" y="823"/>
                  </a:lnTo>
                  <a:lnTo>
                    <a:pt x="99" y="843"/>
                  </a:lnTo>
                  <a:lnTo>
                    <a:pt x="108" y="861"/>
                  </a:lnTo>
                  <a:lnTo>
                    <a:pt x="116" y="877"/>
                  </a:lnTo>
                  <a:lnTo>
                    <a:pt x="122" y="892"/>
                  </a:lnTo>
                  <a:lnTo>
                    <a:pt x="127" y="905"/>
                  </a:lnTo>
                  <a:lnTo>
                    <a:pt x="130" y="915"/>
                  </a:lnTo>
                  <a:lnTo>
                    <a:pt x="130" y="920"/>
                  </a:lnTo>
                  <a:lnTo>
                    <a:pt x="130" y="923"/>
                  </a:lnTo>
                  <a:lnTo>
                    <a:pt x="130" y="925"/>
                  </a:lnTo>
                  <a:lnTo>
                    <a:pt x="129" y="926"/>
                  </a:lnTo>
                  <a:close/>
                  <a:moveTo>
                    <a:pt x="274" y="1178"/>
                  </a:moveTo>
                  <a:lnTo>
                    <a:pt x="272" y="1178"/>
                  </a:lnTo>
                  <a:lnTo>
                    <a:pt x="270" y="1178"/>
                  </a:lnTo>
                  <a:lnTo>
                    <a:pt x="268" y="1177"/>
                  </a:lnTo>
                  <a:lnTo>
                    <a:pt x="265" y="1175"/>
                  </a:lnTo>
                  <a:lnTo>
                    <a:pt x="257" y="1169"/>
                  </a:lnTo>
                  <a:lnTo>
                    <a:pt x="248" y="1159"/>
                  </a:lnTo>
                  <a:lnTo>
                    <a:pt x="238" y="1146"/>
                  </a:lnTo>
                  <a:lnTo>
                    <a:pt x="228" y="1131"/>
                  </a:lnTo>
                  <a:lnTo>
                    <a:pt x="216" y="1114"/>
                  </a:lnTo>
                  <a:lnTo>
                    <a:pt x="205" y="1095"/>
                  </a:lnTo>
                  <a:lnTo>
                    <a:pt x="194" y="1075"/>
                  </a:lnTo>
                  <a:lnTo>
                    <a:pt x="185" y="1056"/>
                  </a:lnTo>
                  <a:lnTo>
                    <a:pt x="177" y="1038"/>
                  </a:lnTo>
                  <a:lnTo>
                    <a:pt x="170" y="1023"/>
                  </a:lnTo>
                  <a:lnTo>
                    <a:pt x="165" y="1010"/>
                  </a:lnTo>
                  <a:lnTo>
                    <a:pt x="162" y="999"/>
                  </a:lnTo>
                  <a:lnTo>
                    <a:pt x="162" y="994"/>
                  </a:lnTo>
                  <a:lnTo>
                    <a:pt x="162" y="990"/>
                  </a:lnTo>
                  <a:lnTo>
                    <a:pt x="162" y="988"/>
                  </a:lnTo>
                  <a:lnTo>
                    <a:pt x="163" y="986"/>
                  </a:lnTo>
                  <a:lnTo>
                    <a:pt x="165" y="986"/>
                  </a:lnTo>
                  <a:lnTo>
                    <a:pt x="167" y="986"/>
                  </a:lnTo>
                  <a:lnTo>
                    <a:pt x="169" y="987"/>
                  </a:lnTo>
                  <a:lnTo>
                    <a:pt x="173" y="989"/>
                  </a:lnTo>
                  <a:lnTo>
                    <a:pt x="179" y="995"/>
                  </a:lnTo>
                  <a:lnTo>
                    <a:pt x="188" y="1006"/>
                  </a:lnTo>
                  <a:lnTo>
                    <a:pt x="198" y="1018"/>
                  </a:lnTo>
                  <a:lnTo>
                    <a:pt x="209" y="1034"/>
                  </a:lnTo>
                  <a:lnTo>
                    <a:pt x="220" y="1051"/>
                  </a:lnTo>
                  <a:lnTo>
                    <a:pt x="232" y="1070"/>
                  </a:lnTo>
                  <a:lnTo>
                    <a:pt x="243" y="1090"/>
                  </a:lnTo>
                  <a:lnTo>
                    <a:pt x="253" y="1108"/>
                  </a:lnTo>
                  <a:lnTo>
                    <a:pt x="260" y="1126"/>
                  </a:lnTo>
                  <a:lnTo>
                    <a:pt x="267" y="1142"/>
                  </a:lnTo>
                  <a:lnTo>
                    <a:pt x="272" y="1155"/>
                  </a:lnTo>
                  <a:lnTo>
                    <a:pt x="274" y="1166"/>
                  </a:lnTo>
                  <a:lnTo>
                    <a:pt x="276" y="1171"/>
                  </a:lnTo>
                  <a:lnTo>
                    <a:pt x="276" y="1174"/>
                  </a:lnTo>
                  <a:lnTo>
                    <a:pt x="276" y="1176"/>
                  </a:lnTo>
                  <a:lnTo>
                    <a:pt x="274" y="1178"/>
                  </a:lnTo>
                  <a:close/>
                  <a:moveTo>
                    <a:pt x="429" y="1441"/>
                  </a:moveTo>
                  <a:lnTo>
                    <a:pt x="427" y="1443"/>
                  </a:lnTo>
                  <a:lnTo>
                    <a:pt x="425" y="1441"/>
                  </a:lnTo>
                  <a:lnTo>
                    <a:pt x="422" y="1440"/>
                  </a:lnTo>
                  <a:lnTo>
                    <a:pt x="419" y="1438"/>
                  </a:lnTo>
                  <a:lnTo>
                    <a:pt x="411" y="1432"/>
                  </a:lnTo>
                  <a:lnTo>
                    <a:pt x="402" y="1421"/>
                  </a:lnTo>
                  <a:lnTo>
                    <a:pt x="392" y="1408"/>
                  </a:lnTo>
                  <a:lnTo>
                    <a:pt x="380" y="1391"/>
                  </a:lnTo>
                  <a:lnTo>
                    <a:pt x="368" y="1374"/>
                  </a:lnTo>
                  <a:lnTo>
                    <a:pt x="356" y="1354"/>
                  </a:lnTo>
                  <a:lnTo>
                    <a:pt x="345" y="1333"/>
                  </a:lnTo>
                  <a:lnTo>
                    <a:pt x="334" y="1313"/>
                  </a:lnTo>
                  <a:lnTo>
                    <a:pt x="325" y="1295"/>
                  </a:lnTo>
                  <a:lnTo>
                    <a:pt x="317" y="1278"/>
                  </a:lnTo>
                  <a:lnTo>
                    <a:pt x="313" y="1264"/>
                  </a:lnTo>
                  <a:lnTo>
                    <a:pt x="309" y="1253"/>
                  </a:lnTo>
                  <a:lnTo>
                    <a:pt x="308" y="1249"/>
                  </a:lnTo>
                  <a:lnTo>
                    <a:pt x="308" y="1244"/>
                  </a:lnTo>
                  <a:lnTo>
                    <a:pt x="308" y="1242"/>
                  </a:lnTo>
                  <a:lnTo>
                    <a:pt x="311" y="1240"/>
                  </a:lnTo>
                  <a:lnTo>
                    <a:pt x="312" y="1239"/>
                  </a:lnTo>
                  <a:lnTo>
                    <a:pt x="314" y="1239"/>
                  </a:lnTo>
                  <a:lnTo>
                    <a:pt x="317" y="1241"/>
                  </a:lnTo>
                  <a:lnTo>
                    <a:pt x="320" y="1243"/>
                  </a:lnTo>
                  <a:lnTo>
                    <a:pt x="328" y="1250"/>
                  </a:lnTo>
                  <a:lnTo>
                    <a:pt x="337" y="1261"/>
                  </a:lnTo>
                  <a:lnTo>
                    <a:pt x="348" y="1274"/>
                  </a:lnTo>
                  <a:lnTo>
                    <a:pt x="359" y="1290"/>
                  </a:lnTo>
                  <a:lnTo>
                    <a:pt x="371" y="1308"/>
                  </a:lnTo>
                  <a:lnTo>
                    <a:pt x="383" y="1329"/>
                  </a:lnTo>
                  <a:lnTo>
                    <a:pt x="395" y="1348"/>
                  </a:lnTo>
                  <a:lnTo>
                    <a:pt x="405" y="1368"/>
                  </a:lnTo>
                  <a:lnTo>
                    <a:pt x="414" y="1387"/>
                  </a:lnTo>
                  <a:lnTo>
                    <a:pt x="421" y="1403"/>
                  </a:lnTo>
                  <a:lnTo>
                    <a:pt x="427" y="1417"/>
                  </a:lnTo>
                  <a:lnTo>
                    <a:pt x="430" y="1428"/>
                  </a:lnTo>
                  <a:lnTo>
                    <a:pt x="430" y="1433"/>
                  </a:lnTo>
                  <a:lnTo>
                    <a:pt x="430" y="1437"/>
                  </a:lnTo>
                  <a:lnTo>
                    <a:pt x="430" y="1439"/>
                  </a:lnTo>
                  <a:lnTo>
                    <a:pt x="429" y="1441"/>
                  </a:lnTo>
                  <a:close/>
                  <a:moveTo>
                    <a:pt x="594" y="1717"/>
                  </a:moveTo>
                  <a:lnTo>
                    <a:pt x="592" y="1718"/>
                  </a:lnTo>
                  <a:lnTo>
                    <a:pt x="590" y="1717"/>
                  </a:lnTo>
                  <a:lnTo>
                    <a:pt x="587" y="1716"/>
                  </a:lnTo>
                  <a:lnTo>
                    <a:pt x="583" y="1713"/>
                  </a:lnTo>
                  <a:lnTo>
                    <a:pt x="575" y="1706"/>
                  </a:lnTo>
                  <a:lnTo>
                    <a:pt x="565" y="1695"/>
                  </a:lnTo>
                  <a:lnTo>
                    <a:pt x="554" y="1682"/>
                  </a:lnTo>
                  <a:lnTo>
                    <a:pt x="542" y="1664"/>
                  </a:lnTo>
                  <a:lnTo>
                    <a:pt x="530" y="1645"/>
                  </a:lnTo>
                  <a:lnTo>
                    <a:pt x="517" y="1625"/>
                  </a:lnTo>
                  <a:lnTo>
                    <a:pt x="503" y="1603"/>
                  </a:lnTo>
                  <a:lnTo>
                    <a:pt x="492" y="1583"/>
                  </a:lnTo>
                  <a:lnTo>
                    <a:pt x="484" y="1563"/>
                  </a:lnTo>
                  <a:lnTo>
                    <a:pt x="476" y="1546"/>
                  </a:lnTo>
                  <a:lnTo>
                    <a:pt x="471" y="1531"/>
                  </a:lnTo>
                  <a:lnTo>
                    <a:pt x="467" y="1519"/>
                  </a:lnTo>
                  <a:lnTo>
                    <a:pt x="466" y="1515"/>
                  </a:lnTo>
                  <a:lnTo>
                    <a:pt x="466" y="1511"/>
                  </a:lnTo>
                  <a:lnTo>
                    <a:pt x="466" y="1508"/>
                  </a:lnTo>
                  <a:lnTo>
                    <a:pt x="467" y="1506"/>
                  </a:lnTo>
                  <a:lnTo>
                    <a:pt x="469" y="1505"/>
                  </a:lnTo>
                  <a:lnTo>
                    <a:pt x="472" y="1505"/>
                  </a:lnTo>
                  <a:lnTo>
                    <a:pt x="475" y="1506"/>
                  </a:lnTo>
                  <a:lnTo>
                    <a:pt x="478" y="1509"/>
                  </a:lnTo>
                  <a:lnTo>
                    <a:pt x="486" y="1516"/>
                  </a:lnTo>
                  <a:lnTo>
                    <a:pt x="496" y="1527"/>
                  </a:lnTo>
                  <a:lnTo>
                    <a:pt x="507" y="1541"/>
                  </a:lnTo>
                  <a:lnTo>
                    <a:pt x="519" y="1558"/>
                  </a:lnTo>
                  <a:lnTo>
                    <a:pt x="532" y="1577"/>
                  </a:lnTo>
                  <a:lnTo>
                    <a:pt x="545" y="1598"/>
                  </a:lnTo>
                  <a:lnTo>
                    <a:pt x="557" y="1619"/>
                  </a:lnTo>
                  <a:lnTo>
                    <a:pt x="568" y="1640"/>
                  </a:lnTo>
                  <a:lnTo>
                    <a:pt x="578" y="1659"/>
                  </a:lnTo>
                  <a:lnTo>
                    <a:pt x="586" y="1676"/>
                  </a:lnTo>
                  <a:lnTo>
                    <a:pt x="591" y="1691"/>
                  </a:lnTo>
                  <a:lnTo>
                    <a:pt x="594" y="1703"/>
                  </a:lnTo>
                  <a:lnTo>
                    <a:pt x="595" y="1708"/>
                  </a:lnTo>
                  <a:lnTo>
                    <a:pt x="595" y="1711"/>
                  </a:lnTo>
                  <a:lnTo>
                    <a:pt x="595" y="1714"/>
                  </a:lnTo>
                  <a:lnTo>
                    <a:pt x="594" y="1717"/>
                  </a:lnTo>
                  <a:close/>
                  <a:moveTo>
                    <a:pt x="118" y="690"/>
                  </a:moveTo>
                  <a:lnTo>
                    <a:pt x="117" y="691"/>
                  </a:lnTo>
                  <a:lnTo>
                    <a:pt x="114" y="691"/>
                  </a:lnTo>
                  <a:lnTo>
                    <a:pt x="112" y="690"/>
                  </a:lnTo>
                  <a:lnTo>
                    <a:pt x="109" y="687"/>
                  </a:lnTo>
                  <a:lnTo>
                    <a:pt x="103" y="682"/>
                  </a:lnTo>
                  <a:lnTo>
                    <a:pt x="96" y="673"/>
                  </a:lnTo>
                  <a:lnTo>
                    <a:pt x="87" y="661"/>
                  </a:lnTo>
                  <a:lnTo>
                    <a:pt x="78" y="648"/>
                  </a:lnTo>
                  <a:lnTo>
                    <a:pt x="68" y="634"/>
                  </a:lnTo>
                  <a:lnTo>
                    <a:pt x="59" y="616"/>
                  </a:lnTo>
                  <a:lnTo>
                    <a:pt x="50" y="600"/>
                  </a:lnTo>
                  <a:lnTo>
                    <a:pt x="41" y="583"/>
                  </a:lnTo>
                  <a:lnTo>
                    <a:pt x="34" y="568"/>
                  </a:lnTo>
                  <a:lnTo>
                    <a:pt x="29" y="554"/>
                  </a:lnTo>
                  <a:lnTo>
                    <a:pt x="25" y="542"/>
                  </a:lnTo>
                  <a:lnTo>
                    <a:pt x="22" y="532"/>
                  </a:lnTo>
                  <a:lnTo>
                    <a:pt x="21" y="525"/>
                  </a:lnTo>
                  <a:lnTo>
                    <a:pt x="22" y="521"/>
                  </a:lnTo>
                  <a:lnTo>
                    <a:pt x="25" y="521"/>
                  </a:lnTo>
                  <a:lnTo>
                    <a:pt x="27" y="521"/>
                  </a:lnTo>
                  <a:lnTo>
                    <a:pt x="29" y="522"/>
                  </a:lnTo>
                  <a:lnTo>
                    <a:pt x="31" y="524"/>
                  </a:lnTo>
                  <a:lnTo>
                    <a:pt x="38" y="530"/>
                  </a:lnTo>
                  <a:lnTo>
                    <a:pt x="45" y="538"/>
                  </a:lnTo>
                  <a:lnTo>
                    <a:pt x="54" y="549"/>
                  </a:lnTo>
                  <a:lnTo>
                    <a:pt x="63" y="562"/>
                  </a:lnTo>
                  <a:lnTo>
                    <a:pt x="73" y="578"/>
                  </a:lnTo>
                  <a:lnTo>
                    <a:pt x="82" y="595"/>
                  </a:lnTo>
                  <a:lnTo>
                    <a:pt x="91" y="612"/>
                  </a:lnTo>
                  <a:lnTo>
                    <a:pt x="99" y="628"/>
                  </a:lnTo>
                  <a:lnTo>
                    <a:pt x="107" y="644"/>
                  </a:lnTo>
                  <a:lnTo>
                    <a:pt x="112" y="658"/>
                  </a:lnTo>
                  <a:lnTo>
                    <a:pt x="117" y="670"/>
                  </a:lnTo>
                  <a:lnTo>
                    <a:pt x="119" y="679"/>
                  </a:lnTo>
                  <a:lnTo>
                    <a:pt x="119" y="683"/>
                  </a:lnTo>
                  <a:lnTo>
                    <a:pt x="119" y="686"/>
                  </a:lnTo>
                  <a:lnTo>
                    <a:pt x="119" y="688"/>
                  </a:lnTo>
                  <a:lnTo>
                    <a:pt x="118" y="690"/>
                  </a:lnTo>
                  <a:close/>
                  <a:moveTo>
                    <a:pt x="249" y="920"/>
                  </a:moveTo>
                  <a:lnTo>
                    <a:pt x="247" y="921"/>
                  </a:lnTo>
                  <a:lnTo>
                    <a:pt x="245" y="921"/>
                  </a:lnTo>
                  <a:lnTo>
                    <a:pt x="243" y="920"/>
                  </a:lnTo>
                  <a:lnTo>
                    <a:pt x="240" y="918"/>
                  </a:lnTo>
                  <a:lnTo>
                    <a:pt x="233" y="911"/>
                  </a:lnTo>
                  <a:lnTo>
                    <a:pt x="225" y="902"/>
                  </a:lnTo>
                  <a:lnTo>
                    <a:pt x="216" y="891"/>
                  </a:lnTo>
                  <a:lnTo>
                    <a:pt x="206" y="877"/>
                  </a:lnTo>
                  <a:lnTo>
                    <a:pt x="197" y="862"/>
                  </a:lnTo>
                  <a:lnTo>
                    <a:pt x="187" y="844"/>
                  </a:lnTo>
                  <a:lnTo>
                    <a:pt x="176" y="825"/>
                  </a:lnTo>
                  <a:lnTo>
                    <a:pt x="168" y="809"/>
                  </a:lnTo>
                  <a:lnTo>
                    <a:pt x="160" y="793"/>
                  </a:lnTo>
                  <a:lnTo>
                    <a:pt x="154" y="778"/>
                  </a:lnTo>
                  <a:lnTo>
                    <a:pt x="151" y="766"/>
                  </a:lnTo>
                  <a:lnTo>
                    <a:pt x="147" y="755"/>
                  </a:lnTo>
                  <a:lnTo>
                    <a:pt x="147" y="752"/>
                  </a:lnTo>
                  <a:lnTo>
                    <a:pt x="147" y="749"/>
                  </a:lnTo>
                  <a:lnTo>
                    <a:pt x="147" y="747"/>
                  </a:lnTo>
                  <a:lnTo>
                    <a:pt x="148" y="744"/>
                  </a:lnTo>
                  <a:lnTo>
                    <a:pt x="151" y="743"/>
                  </a:lnTo>
                  <a:lnTo>
                    <a:pt x="152" y="744"/>
                  </a:lnTo>
                  <a:lnTo>
                    <a:pt x="155" y="745"/>
                  </a:lnTo>
                  <a:lnTo>
                    <a:pt x="157" y="747"/>
                  </a:lnTo>
                  <a:lnTo>
                    <a:pt x="164" y="753"/>
                  </a:lnTo>
                  <a:lnTo>
                    <a:pt x="171" y="762"/>
                  </a:lnTo>
                  <a:lnTo>
                    <a:pt x="181" y="774"/>
                  </a:lnTo>
                  <a:lnTo>
                    <a:pt x="190" y="788"/>
                  </a:lnTo>
                  <a:lnTo>
                    <a:pt x="201" y="804"/>
                  </a:lnTo>
                  <a:lnTo>
                    <a:pt x="211" y="821"/>
                  </a:lnTo>
                  <a:lnTo>
                    <a:pt x="221" y="839"/>
                  </a:lnTo>
                  <a:lnTo>
                    <a:pt x="230" y="856"/>
                  </a:lnTo>
                  <a:lnTo>
                    <a:pt x="237" y="872"/>
                  </a:lnTo>
                  <a:lnTo>
                    <a:pt x="243" y="886"/>
                  </a:lnTo>
                  <a:lnTo>
                    <a:pt x="247" y="899"/>
                  </a:lnTo>
                  <a:lnTo>
                    <a:pt x="249" y="909"/>
                  </a:lnTo>
                  <a:lnTo>
                    <a:pt x="250" y="913"/>
                  </a:lnTo>
                  <a:lnTo>
                    <a:pt x="250" y="915"/>
                  </a:lnTo>
                  <a:lnTo>
                    <a:pt x="250" y="919"/>
                  </a:lnTo>
                  <a:lnTo>
                    <a:pt x="249" y="920"/>
                  </a:lnTo>
                  <a:close/>
                  <a:moveTo>
                    <a:pt x="388" y="1161"/>
                  </a:moveTo>
                  <a:lnTo>
                    <a:pt x="387" y="1162"/>
                  </a:lnTo>
                  <a:lnTo>
                    <a:pt x="385" y="1162"/>
                  </a:lnTo>
                  <a:lnTo>
                    <a:pt x="383" y="1161"/>
                  </a:lnTo>
                  <a:lnTo>
                    <a:pt x="380" y="1159"/>
                  </a:lnTo>
                  <a:lnTo>
                    <a:pt x="372" y="1152"/>
                  </a:lnTo>
                  <a:lnTo>
                    <a:pt x="364" y="1142"/>
                  </a:lnTo>
                  <a:lnTo>
                    <a:pt x="354" y="1130"/>
                  </a:lnTo>
                  <a:lnTo>
                    <a:pt x="343" y="1116"/>
                  </a:lnTo>
                  <a:lnTo>
                    <a:pt x="333" y="1099"/>
                  </a:lnTo>
                  <a:lnTo>
                    <a:pt x="322" y="1081"/>
                  </a:lnTo>
                  <a:lnTo>
                    <a:pt x="312" y="1062"/>
                  </a:lnTo>
                  <a:lnTo>
                    <a:pt x="302" y="1044"/>
                  </a:lnTo>
                  <a:lnTo>
                    <a:pt x="294" y="1027"/>
                  </a:lnTo>
                  <a:lnTo>
                    <a:pt x="288" y="1012"/>
                  </a:lnTo>
                  <a:lnTo>
                    <a:pt x="283" y="999"/>
                  </a:lnTo>
                  <a:lnTo>
                    <a:pt x="281" y="989"/>
                  </a:lnTo>
                  <a:lnTo>
                    <a:pt x="280" y="984"/>
                  </a:lnTo>
                  <a:lnTo>
                    <a:pt x="280" y="981"/>
                  </a:lnTo>
                  <a:lnTo>
                    <a:pt x="280" y="978"/>
                  </a:lnTo>
                  <a:lnTo>
                    <a:pt x="281" y="977"/>
                  </a:lnTo>
                  <a:lnTo>
                    <a:pt x="283" y="976"/>
                  </a:lnTo>
                  <a:lnTo>
                    <a:pt x="285" y="976"/>
                  </a:lnTo>
                  <a:lnTo>
                    <a:pt x="288" y="977"/>
                  </a:lnTo>
                  <a:lnTo>
                    <a:pt x="291" y="979"/>
                  </a:lnTo>
                  <a:lnTo>
                    <a:pt x="297" y="986"/>
                  </a:lnTo>
                  <a:lnTo>
                    <a:pt x="306" y="995"/>
                  </a:lnTo>
                  <a:lnTo>
                    <a:pt x="316" y="1007"/>
                  </a:lnTo>
                  <a:lnTo>
                    <a:pt x="326" y="1022"/>
                  </a:lnTo>
                  <a:lnTo>
                    <a:pt x="337" y="1039"/>
                  </a:lnTo>
                  <a:lnTo>
                    <a:pt x="348" y="1057"/>
                  </a:lnTo>
                  <a:lnTo>
                    <a:pt x="359" y="1076"/>
                  </a:lnTo>
                  <a:lnTo>
                    <a:pt x="368" y="1094"/>
                  </a:lnTo>
                  <a:lnTo>
                    <a:pt x="375" y="1110"/>
                  </a:lnTo>
                  <a:lnTo>
                    <a:pt x="382" y="1126"/>
                  </a:lnTo>
                  <a:lnTo>
                    <a:pt x="386" y="1139"/>
                  </a:lnTo>
                  <a:lnTo>
                    <a:pt x="389" y="1150"/>
                  </a:lnTo>
                  <a:lnTo>
                    <a:pt x="389" y="1153"/>
                  </a:lnTo>
                  <a:lnTo>
                    <a:pt x="391" y="1156"/>
                  </a:lnTo>
                  <a:lnTo>
                    <a:pt x="389" y="1160"/>
                  </a:lnTo>
                  <a:lnTo>
                    <a:pt x="388" y="1161"/>
                  </a:lnTo>
                  <a:close/>
                  <a:moveTo>
                    <a:pt x="537" y="1413"/>
                  </a:moveTo>
                  <a:lnTo>
                    <a:pt x="535" y="1414"/>
                  </a:lnTo>
                  <a:lnTo>
                    <a:pt x="533" y="1414"/>
                  </a:lnTo>
                  <a:lnTo>
                    <a:pt x="531" y="1413"/>
                  </a:lnTo>
                  <a:lnTo>
                    <a:pt x="528" y="1411"/>
                  </a:lnTo>
                  <a:lnTo>
                    <a:pt x="520" y="1404"/>
                  </a:lnTo>
                  <a:lnTo>
                    <a:pt x="511" y="1394"/>
                  </a:lnTo>
                  <a:lnTo>
                    <a:pt x="500" y="1381"/>
                  </a:lnTo>
                  <a:lnTo>
                    <a:pt x="489" y="1367"/>
                  </a:lnTo>
                  <a:lnTo>
                    <a:pt x="478" y="1349"/>
                  </a:lnTo>
                  <a:lnTo>
                    <a:pt x="466" y="1330"/>
                  </a:lnTo>
                  <a:lnTo>
                    <a:pt x="455" y="1310"/>
                  </a:lnTo>
                  <a:lnTo>
                    <a:pt x="445" y="1291"/>
                  </a:lnTo>
                  <a:lnTo>
                    <a:pt x="437" y="1274"/>
                  </a:lnTo>
                  <a:lnTo>
                    <a:pt x="430" y="1257"/>
                  </a:lnTo>
                  <a:lnTo>
                    <a:pt x="426" y="1244"/>
                  </a:lnTo>
                  <a:lnTo>
                    <a:pt x="422" y="1233"/>
                  </a:lnTo>
                  <a:lnTo>
                    <a:pt x="421" y="1229"/>
                  </a:lnTo>
                  <a:lnTo>
                    <a:pt x="421" y="1224"/>
                  </a:lnTo>
                  <a:lnTo>
                    <a:pt x="422" y="1222"/>
                  </a:lnTo>
                  <a:lnTo>
                    <a:pt x="423" y="1220"/>
                  </a:lnTo>
                  <a:lnTo>
                    <a:pt x="425" y="1220"/>
                  </a:lnTo>
                  <a:lnTo>
                    <a:pt x="427" y="1220"/>
                  </a:lnTo>
                  <a:lnTo>
                    <a:pt x="430" y="1221"/>
                  </a:lnTo>
                  <a:lnTo>
                    <a:pt x="433" y="1223"/>
                  </a:lnTo>
                  <a:lnTo>
                    <a:pt x="441" y="1230"/>
                  </a:lnTo>
                  <a:lnTo>
                    <a:pt x="450" y="1240"/>
                  </a:lnTo>
                  <a:lnTo>
                    <a:pt x="460" y="1253"/>
                  </a:lnTo>
                  <a:lnTo>
                    <a:pt x="471" y="1268"/>
                  </a:lnTo>
                  <a:lnTo>
                    <a:pt x="483" y="1286"/>
                  </a:lnTo>
                  <a:lnTo>
                    <a:pt x="494" y="1304"/>
                  </a:lnTo>
                  <a:lnTo>
                    <a:pt x="505" y="1324"/>
                  </a:lnTo>
                  <a:lnTo>
                    <a:pt x="515" y="1343"/>
                  </a:lnTo>
                  <a:lnTo>
                    <a:pt x="523" y="1360"/>
                  </a:lnTo>
                  <a:lnTo>
                    <a:pt x="530" y="1377"/>
                  </a:lnTo>
                  <a:lnTo>
                    <a:pt x="535" y="1390"/>
                  </a:lnTo>
                  <a:lnTo>
                    <a:pt x="539" y="1401"/>
                  </a:lnTo>
                  <a:lnTo>
                    <a:pt x="539" y="1405"/>
                  </a:lnTo>
                  <a:lnTo>
                    <a:pt x="539" y="1409"/>
                  </a:lnTo>
                  <a:lnTo>
                    <a:pt x="539" y="1412"/>
                  </a:lnTo>
                  <a:lnTo>
                    <a:pt x="537" y="1413"/>
                  </a:lnTo>
                  <a:close/>
                  <a:moveTo>
                    <a:pt x="80" y="421"/>
                  </a:moveTo>
                  <a:lnTo>
                    <a:pt x="72" y="406"/>
                  </a:lnTo>
                  <a:lnTo>
                    <a:pt x="65" y="390"/>
                  </a:lnTo>
                  <a:lnTo>
                    <a:pt x="59" y="377"/>
                  </a:lnTo>
                  <a:lnTo>
                    <a:pt x="53" y="364"/>
                  </a:lnTo>
                  <a:lnTo>
                    <a:pt x="50" y="353"/>
                  </a:lnTo>
                  <a:lnTo>
                    <a:pt x="48" y="344"/>
                  </a:lnTo>
                  <a:lnTo>
                    <a:pt x="48" y="338"/>
                  </a:lnTo>
                  <a:lnTo>
                    <a:pt x="49" y="334"/>
                  </a:lnTo>
                  <a:lnTo>
                    <a:pt x="50" y="333"/>
                  </a:lnTo>
                  <a:lnTo>
                    <a:pt x="52" y="333"/>
                  </a:lnTo>
                  <a:lnTo>
                    <a:pt x="54" y="334"/>
                  </a:lnTo>
                  <a:lnTo>
                    <a:pt x="56" y="337"/>
                  </a:lnTo>
                  <a:lnTo>
                    <a:pt x="62" y="342"/>
                  </a:lnTo>
                  <a:lnTo>
                    <a:pt x="70" y="350"/>
                  </a:lnTo>
                  <a:lnTo>
                    <a:pt x="77" y="360"/>
                  </a:lnTo>
                  <a:lnTo>
                    <a:pt x="85" y="372"/>
                  </a:lnTo>
                  <a:lnTo>
                    <a:pt x="94" y="386"/>
                  </a:lnTo>
                  <a:lnTo>
                    <a:pt x="102" y="401"/>
                  </a:lnTo>
                  <a:lnTo>
                    <a:pt x="111" y="417"/>
                  </a:lnTo>
                  <a:lnTo>
                    <a:pt x="119" y="432"/>
                  </a:lnTo>
                  <a:lnTo>
                    <a:pt x="124" y="446"/>
                  </a:lnTo>
                  <a:lnTo>
                    <a:pt x="130" y="458"/>
                  </a:lnTo>
                  <a:lnTo>
                    <a:pt x="133" y="469"/>
                  </a:lnTo>
                  <a:lnTo>
                    <a:pt x="135" y="478"/>
                  </a:lnTo>
                  <a:lnTo>
                    <a:pt x="135" y="485"/>
                  </a:lnTo>
                  <a:lnTo>
                    <a:pt x="134" y="489"/>
                  </a:lnTo>
                  <a:lnTo>
                    <a:pt x="133" y="489"/>
                  </a:lnTo>
                  <a:lnTo>
                    <a:pt x="131" y="489"/>
                  </a:lnTo>
                  <a:lnTo>
                    <a:pt x="129" y="488"/>
                  </a:lnTo>
                  <a:lnTo>
                    <a:pt x="127" y="487"/>
                  </a:lnTo>
                  <a:lnTo>
                    <a:pt x="121" y="481"/>
                  </a:lnTo>
                  <a:lnTo>
                    <a:pt x="114" y="474"/>
                  </a:lnTo>
                  <a:lnTo>
                    <a:pt x="107" y="463"/>
                  </a:lnTo>
                  <a:lnTo>
                    <a:pt x="98" y="451"/>
                  </a:lnTo>
                  <a:lnTo>
                    <a:pt x="89" y="436"/>
                  </a:lnTo>
                  <a:lnTo>
                    <a:pt x="80" y="421"/>
                  </a:lnTo>
                  <a:close/>
                  <a:moveTo>
                    <a:pt x="196" y="629"/>
                  </a:moveTo>
                  <a:lnTo>
                    <a:pt x="187" y="613"/>
                  </a:lnTo>
                  <a:lnTo>
                    <a:pt x="179" y="596"/>
                  </a:lnTo>
                  <a:lnTo>
                    <a:pt x="173" y="582"/>
                  </a:lnTo>
                  <a:lnTo>
                    <a:pt x="167" y="569"/>
                  </a:lnTo>
                  <a:lnTo>
                    <a:pt x="163" y="557"/>
                  </a:lnTo>
                  <a:lnTo>
                    <a:pt x="160" y="548"/>
                  </a:lnTo>
                  <a:lnTo>
                    <a:pt x="160" y="542"/>
                  </a:lnTo>
                  <a:lnTo>
                    <a:pt x="162" y="537"/>
                  </a:lnTo>
                  <a:lnTo>
                    <a:pt x="164" y="537"/>
                  </a:lnTo>
                  <a:lnTo>
                    <a:pt x="165" y="537"/>
                  </a:lnTo>
                  <a:lnTo>
                    <a:pt x="167" y="538"/>
                  </a:lnTo>
                  <a:lnTo>
                    <a:pt x="170" y="539"/>
                  </a:lnTo>
                  <a:lnTo>
                    <a:pt x="176" y="545"/>
                  </a:lnTo>
                  <a:lnTo>
                    <a:pt x="183" y="554"/>
                  </a:lnTo>
                  <a:lnTo>
                    <a:pt x="191" y="565"/>
                  </a:lnTo>
                  <a:lnTo>
                    <a:pt x="201" y="577"/>
                  </a:lnTo>
                  <a:lnTo>
                    <a:pt x="210" y="592"/>
                  </a:lnTo>
                  <a:lnTo>
                    <a:pt x="220" y="608"/>
                  </a:lnTo>
                  <a:lnTo>
                    <a:pt x="228" y="624"/>
                  </a:lnTo>
                  <a:lnTo>
                    <a:pt x="236" y="640"/>
                  </a:lnTo>
                  <a:lnTo>
                    <a:pt x="243" y="654"/>
                  </a:lnTo>
                  <a:lnTo>
                    <a:pt x="248" y="668"/>
                  </a:lnTo>
                  <a:lnTo>
                    <a:pt x="251" y="680"/>
                  </a:lnTo>
                  <a:lnTo>
                    <a:pt x="254" y="688"/>
                  </a:lnTo>
                  <a:lnTo>
                    <a:pt x="255" y="695"/>
                  </a:lnTo>
                  <a:lnTo>
                    <a:pt x="253" y="699"/>
                  </a:lnTo>
                  <a:lnTo>
                    <a:pt x="251" y="699"/>
                  </a:lnTo>
                  <a:lnTo>
                    <a:pt x="249" y="699"/>
                  </a:lnTo>
                  <a:lnTo>
                    <a:pt x="247" y="698"/>
                  </a:lnTo>
                  <a:lnTo>
                    <a:pt x="245" y="697"/>
                  </a:lnTo>
                  <a:lnTo>
                    <a:pt x="238" y="692"/>
                  </a:lnTo>
                  <a:lnTo>
                    <a:pt x="232" y="683"/>
                  </a:lnTo>
                  <a:lnTo>
                    <a:pt x="223" y="672"/>
                  </a:lnTo>
                  <a:lnTo>
                    <a:pt x="214" y="660"/>
                  </a:lnTo>
                  <a:lnTo>
                    <a:pt x="205" y="646"/>
                  </a:lnTo>
                  <a:lnTo>
                    <a:pt x="196" y="629"/>
                  </a:lnTo>
                  <a:close/>
                  <a:moveTo>
                    <a:pt x="282" y="751"/>
                  </a:moveTo>
                  <a:lnTo>
                    <a:pt x="283" y="750"/>
                  </a:lnTo>
                  <a:lnTo>
                    <a:pt x="285" y="750"/>
                  </a:lnTo>
                  <a:lnTo>
                    <a:pt x="288" y="751"/>
                  </a:lnTo>
                  <a:lnTo>
                    <a:pt x="291" y="753"/>
                  </a:lnTo>
                  <a:lnTo>
                    <a:pt x="297" y="759"/>
                  </a:lnTo>
                  <a:lnTo>
                    <a:pt x="305" y="767"/>
                  </a:lnTo>
                  <a:lnTo>
                    <a:pt x="314" y="779"/>
                  </a:lnTo>
                  <a:lnTo>
                    <a:pt x="324" y="793"/>
                  </a:lnTo>
                  <a:lnTo>
                    <a:pt x="334" y="808"/>
                  </a:lnTo>
                  <a:lnTo>
                    <a:pt x="343" y="824"/>
                  </a:lnTo>
                  <a:lnTo>
                    <a:pt x="352" y="842"/>
                  </a:lnTo>
                  <a:lnTo>
                    <a:pt x="361" y="858"/>
                  </a:lnTo>
                  <a:lnTo>
                    <a:pt x="369" y="874"/>
                  </a:lnTo>
                  <a:lnTo>
                    <a:pt x="374" y="887"/>
                  </a:lnTo>
                  <a:lnTo>
                    <a:pt x="377" y="899"/>
                  </a:lnTo>
                  <a:lnTo>
                    <a:pt x="381" y="909"/>
                  </a:lnTo>
                  <a:lnTo>
                    <a:pt x="381" y="913"/>
                  </a:lnTo>
                  <a:lnTo>
                    <a:pt x="381" y="916"/>
                  </a:lnTo>
                  <a:lnTo>
                    <a:pt x="381" y="919"/>
                  </a:lnTo>
                  <a:lnTo>
                    <a:pt x="380" y="920"/>
                  </a:lnTo>
                  <a:lnTo>
                    <a:pt x="377" y="921"/>
                  </a:lnTo>
                  <a:lnTo>
                    <a:pt x="376" y="921"/>
                  </a:lnTo>
                  <a:lnTo>
                    <a:pt x="373" y="920"/>
                  </a:lnTo>
                  <a:lnTo>
                    <a:pt x="371" y="918"/>
                  </a:lnTo>
                  <a:lnTo>
                    <a:pt x="364" y="912"/>
                  </a:lnTo>
                  <a:lnTo>
                    <a:pt x="357" y="903"/>
                  </a:lnTo>
                  <a:lnTo>
                    <a:pt x="348" y="892"/>
                  </a:lnTo>
                  <a:lnTo>
                    <a:pt x="338" y="879"/>
                  </a:lnTo>
                  <a:lnTo>
                    <a:pt x="328" y="864"/>
                  </a:lnTo>
                  <a:lnTo>
                    <a:pt x="318" y="847"/>
                  </a:lnTo>
                  <a:lnTo>
                    <a:pt x="308" y="830"/>
                  </a:lnTo>
                  <a:lnTo>
                    <a:pt x="301" y="813"/>
                  </a:lnTo>
                  <a:lnTo>
                    <a:pt x="293" y="798"/>
                  </a:lnTo>
                  <a:lnTo>
                    <a:pt x="288" y="784"/>
                  </a:lnTo>
                  <a:lnTo>
                    <a:pt x="283" y="772"/>
                  </a:lnTo>
                  <a:lnTo>
                    <a:pt x="281" y="762"/>
                  </a:lnTo>
                  <a:lnTo>
                    <a:pt x="281" y="758"/>
                  </a:lnTo>
                  <a:lnTo>
                    <a:pt x="281" y="754"/>
                  </a:lnTo>
                  <a:lnTo>
                    <a:pt x="281" y="752"/>
                  </a:lnTo>
                  <a:lnTo>
                    <a:pt x="282" y="751"/>
                  </a:lnTo>
                  <a:close/>
                  <a:moveTo>
                    <a:pt x="450" y="1075"/>
                  </a:moveTo>
                  <a:lnTo>
                    <a:pt x="439" y="1057"/>
                  </a:lnTo>
                  <a:lnTo>
                    <a:pt x="430" y="1039"/>
                  </a:lnTo>
                  <a:lnTo>
                    <a:pt x="422" y="1024"/>
                  </a:lnTo>
                  <a:lnTo>
                    <a:pt x="417" y="1009"/>
                  </a:lnTo>
                  <a:lnTo>
                    <a:pt x="412" y="996"/>
                  </a:lnTo>
                  <a:lnTo>
                    <a:pt x="410" y="987"/>
                  </a:lnTo>
                  <a:lnTo>
                    <a:pt x="409" y="982"/>
                  </a:lnTo>
                  <a:lnTo>
                    <a:pt x="409" y="979"/>
                  </a:lnTo>
                  <a:lnTo>
                    <a:pt x="410" y="977"/>
                  </a:lnTo>
                  <a:lnTo>
                    <a:pt x="411" y="975"/>
                  </a:lnTo>
                  <a:lnTo>
                    <a:pt x="412" y="975"/>
                  </a:lnTo>
                  <a:lnTo>
                    <a:pt x="415" y="975"/>
                  </a:lnTo>
                  <a:lnTo>
                    <a:pt x="417" y="976"/>
                  </a:lnTo>
                  <a:lnTo>
                    <a:pt x="420" y="977"/>
                  </a:lnTo>
                  <a:lnTo>
                    <a:pt x="427" y="983"/>
                  </a:lnTo>
                  <a:lnTo>
                    <a:pt x="436" y="992"/>
                  </a:lnTo>
                  <a:lnTo>
                    <a:pt x="444" y="1004"/>
                  </a:lnTo>
                  <a:lnTo>
                    <a:pt x="454" y="1017"/>
                  </a:lnTo>
                  <a:lnTo>
                    <a:pt x="464" y="1034"/>
                  </a:lnTo>
                  <a:lnTo>
                    <a:pt x="475" y="1051"/>
                  </a:lnTo>
                  <a:lnTo>
                    <a:pt x="485" y="1069"/>
                  </a:lnTo>
                  <a:lnTo>
                    <a:pt x="494" y="1086"/>
                  </a:lnTo>
                  <a:lnTo>
                    <a:pt x="501" y="1102"/>
                  </a:lnTo>
                  <a:lnTo>
                    <a:pt x="508" y="1117"/>
                  </a:lnTo>
                  <a:lnTo>
                    <a:pt x="512" y="1129"/>
                  </a:lnTo>
                  <a:lnTo>
                    <a:pt x="514" y="1139"/>
                  </a:lnTo>
                  <a:lnTo>
                    <a:pt x="515" y="1143"/>
                  </a:lnTo>
                  <a:lnTo>
                    <a:pt x="515" y="1147"/>
                  </a:lnTo>
                  <a:lnTo>
                    <a:pt x="514" y="1149"/>
                  </a:lnTo>
                  <a:lnTo>
                    <a:pt x="513" y="1151"/>
                  </a:lnTo>
                  <a:lnTo>
                    <a:pt x="512" y="1152"/>
                  </a:lnTo>
                  <a:lnTo>
                    <a:pt x="510" y="1151"/>
                  </a:lnTo>
                  <a:lnTo>
                    <a:pt x="507" y="1150"/>
                  </a:lnTo>
                  <a:lnTo>
                    <a:pt x="505" y="1149"/>
                  </a:lnTo>
                  <a:lnTo>
                    <a:pt x="497" y="1142"/>
                  </a:lnTo>
                  <a:lnTo>
                    <a:pt x="489" y="1133"/>
                  </a:lnTo>
                  <a:lnTo>
                    <a:pt x="480" y="1121"/>
                  </a:lnTo>
                  <a:lnTo>
                    <a:pt x="471" y="1108"/>
                  </a:lnTo>
                  <a:lnTo>
                    <a:pt x="460" y="1092"/>
                  </a:lnTo>
                  <a:lnTo>
                    <a:pt x="450" y="1075"/>
                  </a:lnTo>
                  <a:close/>
                  <a:moveTo>
                    <a:pt x="588" y="1312"/>
                  </a:moveTo>
                  <a:lnTo>
                    <a:pt x="577" y="1294"/>
                  </a:lnTo>
                  <a:lnTo>
                    <a:pt x="568" y="1276"/>
                  </a:lnTo>
                  <a:lnTo>
                    <a:pt x="559" y="1258"/>
                  </a:lnTo>
                  <a:lnTo>
                    <a:pt x="554" y="1243"/>
                  </a:lnTo>
                  <a:lnTo>
                    <a:pt x="548" y="1230"/>
                  </a:lnTo>
                  <a:lnTo>
                    <a:pt x="546" y="1220"/>
                  </a:lnTo>
                  <a:lnTo>
                    <a:pt x="545" y="1216"/>
                  </a:lnTo>
                  <a:lnTo>
                    <a:pt x="545" y="1212"/>
                  </a:lnTo>
                  <a:lnTo>
                    <a:pt x="546" y="1209"/>
                  </a:lnTo>
                  <a:lnTo>
                    <a:pt x="547" y="1208"/>
                  </a:lnTo>
                  <a:lnTo>
                    <a:pt x="548" y="1207"/>
                  </a:lnTo>
                  <a:lnTo>
                    <a:pt x="551" y="1207"/>
                  </a:lnTo>
                  <a:lnTo>
                    <a:pt x="554" y="1208"/>
                  </a:lnTo>
                  <a:lnTo>
                    <a:pt x="556" y="1210"/>
                  </a:lnTo>
                  <a:lnTo>
                    <a:pt x="564" y="1217"/>
                  </a:lnTo>
                  <a:lnTo>
                    <a:pt x="572" y="1226"/>
                  </a:lnTo>
                  <a:lnTo>
                    <a:pt x="582" y="1239"/>
                  </a:lnTo>
                  <a:lnTo>
                    <a:pt x="593" y="1253"/>
                  </a:lnTo>
                  <a:lnTo>
                    <a:pt x="604" y="1269"/>
                  </a:lnTo>
                  <a:lnTo>
                    <a:pt x="615" y="1288"/>
                  </a:lnTo>
                  <a:lnTo>
                    <a:pt x="626" y="1307"/>
                  </a:lnTo>
                  <a:lnTo>
                    <a:pt x="636" y="1325"/>
                  </a:lnTo>
                  <a:lnTo>
                    <a:pt x="644" y="1342"/>
                  </a:lnTo>
                  <a:lnTo>
                    <a:pt x="650" y="1357"/>
                  </a:lnTo>
                  <a:lnTo>
                    <a:pt x="655" y="1370"/>
                  </a:lnTo>
                  <a:lnTo>
                    <a:pt x="658" y="1380"/>
                  </a:lnTo>
                  <a:lnTo>
                    <a:pt x="658" y="1384"/>
                  </a:lnTo>
                  <a:lnTo>
                    <a:pt x="658" y="1388"/>
                  </a:lnTo>
                  <a:lnTo>
                    <a:pt x="658" y="1391"/>
                  </a:lnTo>
                  <a:lnTo>
                    <a:pt x="657" y="1392"/>
                  </a:lnTo>
                  <a:lnTo>
                    <a:pt x="655" y="1393"/>
                  </a:lnTo>
                  <a:lnTo>
                    <a:pt x="652" y="1393"/>
                  </a:lnTo>
                  <a:lnTo>
                    <a:pt x="650" y="1392"/>
                  </a:lnTo>
                  <a:lnTo>
                    <a:pt x="647" y="1390"/>
                  </a:lnTo>
                  <a:lnTo>
                    <a:pt x="639" y="1384"/>
                  </a:lnTo>
                  <a:lnTo>
                    <a:pt x="631" y="1375"/>
                  </a:lnTo>
                  <a:lnTo>
                    <a:pt x="621" y="1363"/>
                  </a:lnTo>
                  <a:lnTo>
                    <a:pt x="611" y="1348"/>
                  </a:lnTo>
                  <a:lnTo>
                    <a:pt x="600" y="1331"/>
                  </a:lnTo>
                  <a:lnTo>
                    <a:pt x="588" y="1312"/>
                  </a:lnTo>
                  <a:close/>
                  <a:moveTo>
                    <a:pt x="29" y="78"/>
                  </a:moveTo>
                  <a:lnTo>
                    <a:pt x="16" y="51"/>
                  </a:lnTo>
                  <a:lnTo>
                    <a:pt x="6" y="28"/>
                  </a:lnTo>
                  <a:lnTo>
                    <a:pt x="3" y="18"/>
                  </a:lnTo>
                  <a:lnTo>
                    <a:pt x="2" y="10"/>
                  </a:lnTo>
                  <a:lnTo>
                    <a:pt x="2" y="4"/>
                  </a:lnTo>
                  <a:lnTo>
                    <a:pt x="3" y="1"/>
                  </a:lnTo>
                  <a:lnTo>
                    <a:pt x="4" y="0"/>
                  </a:lnTo>
                  <a:lnTo>
                    <a:pt x="5" y="0"/>
                  </a:lnTo>
                  <a:lnTo>
                    <a:pt x="7" y="1"/>
                  </a:lnTo>
                  <a:lnTo>
                    <a:pt x="9" y="2"/>
                  </a:lnTo>
                  <a:lnTo>
                    <a:pt x="15" y="7"/>
                  </a:lnTo>
                  <a:lnTo>
                    <a:pt x="20" y="13"/>
                  </a:lnTo>
                  <a:lnTo>
                    <a:pt x="27" y="23"/>
                  </a:lnTo>
                  <a:lnTo>
                    <a:pt x="34" y="33"/>
                  </a:lnTo>
                  <a:lnTo>
                    <a:pt x="41" y="45"/>
                  </a:lnTo>
                  <a:lnTo>
                    <a:pt x="49" y="58"/>
                  </a:lnTo>
                  <a:lnTo>
                    <a:pt x="62" y="86"/>
                  </a:lnTo>
                  <a:lnTo>
                    <a:pt x="72" y="109"/>
                  </a:lnTo>
                  <a:lnTo>
                    <a:pt x="75" y="118"/>
                  </a:lnTo>
                  <a:lnTo>
                    <a:pt x="76" y="126"/>
                  </a:lnTo>
                  <a:lnTo>
                    <a:pt x="77" y="132"/>
                  </a:lnTo>
                  <a:lnTo>
                    <a:pt x="76" y="135"/>
                  </a:lnTo>
                  <a:lnTo>
                    <a:pt x="74" y="136"/>
                  </a:lnTo>
                  <a:lnTo>
                    <a:pt x="73" y="136"/>
                  </a:lnTo>
                  <a:lnTo>
                    <a:pt x="71" y="135"/>
                  </a:lnTo>
                  <a:lnTo>
                    <a:pt x="68" y="134"/>
                  </a:lnTo>
                  <a:lnTo>
                    <a:pt x="64" y="129"/>
                  </a:lnTo>
                  <a:lnTo>
                    <a:pt x="57" y="122"/>
                  </a:lnTo>
                  <a:lnTo>
                    <a:pt x="51" y="113"/>
                  </a:lnTo>
                  <a:lnTo>
                    <a:pt x="44" y="103"/>
                  </a:lnTo>
                  <a:lnTo>
                    <a:pt x="37" y="91"/>
                  </a:lnTo>
                  <a:lnTo>
                    <a:pt x="29" y="78"/>
                  </a:lnTo>
                  <a:close/>
                  <a:moveTo>
                    <a:pt x="127" y="259"/>
                  </a:moveTo>
                  <a:lnTo>
                    <a:pt x="119" y="245"/>
                  </a:lnTo>
                  <a:lnTo>
                    <a:pt x="112" y="230"/>
                  </a:lnTo>
                  <a:lnTo>
                    <a:pt x="107" y="217"/>
                  </a:lnTo>
                  <a:lnTo>
                    <a:pt x="102" y="206"/>
                  </a:lnTo>
                  <a:lnTo>
                    <a:pt x="99" y="195"/>
                  </a:lnTo>
                  <a:lnTo>
                    <a:pt x="98" y="188"/>
                  </a:lnTo>
                  <a:lnTo>
                    <a:pt x="98" y="182"/>
                  </a:lnTo>
                  <a:lnTo>
                    <a:pt x="99" y="178"/>
                  </a:lnTo>
                  <a:lnTo>
                    <a:pt x="100" y="178"/>
                  </a:lnTo>
                  <a:lnTo>
                    <a:pt x="102" y="178"/>
                  </a:lnTo>
                  <a:lnTo>
                    <a:pt x="103" y="179"/>
                  </a:lnTo>
                  <a:lnTo>
                    <a:pt x="106" y="180"/>
                  </a:lnTo>
                  <a:lnTo>
                    <a:pt x="111" y="184"/>
                  </a:lnTo>
                  <a:lnTo>
                    <a:pt x="118" y="192"/>
                  </a:lnTo>
                  <a:lnTo>
                    <a:pt x="124" y="201"/>
                  </a:lnTo>
                  <a:lnTo>
                    <a:pt x="132" y="213"/>
                  </a:lnTo>
                  <a:lnTo>
                    <a:pt x="141" y="225"/>
                  </a:lnTo>
                  <a:lnTo>
                    <a:pt x="148" y="239"/>
                  </a:lnTo>
                  <a:lnTo>
                    <a:pt x="156" y="253"/>
                  </a:lnTo>
                  <a:lnTo>
                    <a:pt x="163" y="268"/>
                  </a:lnTo>
                  <a:lnTo>
                    <a:pt x="168" y="280"/>
                  </a:lnTo>
                  <a:lnTo>
                    <a:pt x="173" y="292"/>
                  </a:lnTo>
                  <a:lnTo>
                    <a:pt x="176" y="302"/>
                  </a:lnTo>
                  <a:lnTo>
                    <a:pt x="178" y="309"/>
                  </a:lnTo>
                  <a:lnTo>
                    <a:pt x="178" y="316"/>
                  </a:lnTo>
                  <a:lnTo>
                    <a:pt x="177" y="319"/>
                  </a:lnTo>
                  <a:lnTo>
                    <a:pt x="176" y="319"/>
                  </a:lnTo>
                  <a:lnTo>
                    <a:pt x="174" y="319"/>
                  </a:lnTo>
                  <a:lnTo>
                    <a:pt x="171" y="319"/>
                  </a:lnTo>
                  <a:lnTo>
                    <a:pt x="169" y="317"/>
                  </a:lnTo>
                  <a:lnTo>
                    <a:pt x="164" y="312"/>
                  </a:lnTo>
                  <a:lnTo>
                    <a:pt x="157" y="306"/>
                  </a:lnTo>
                  <a:lnTo>
                    <a:pt x="151" y="296"/>
                  </a:lnTo>
                  <a:lnTo>
                    <a:pt x="143" y="285"/>
                  </a:lnTo>
                  <a:lnTo>
                    <a:pt x="135" y="273"/>
                  </a:lnTo>
                  <a:lnTo>
                    <a:pt x="127" y="259"/>
                  </a:lnTo>
                  <a:close/>
                  <a:moveTo>
                    <a:pt x="284" y="512"/>
                  </a:moveTo>
                  <a:lnTo>
                    <a:pt x="283" y="513"/>
                  </a:lnTo>
                  <a:lnTo>
                    <a:pt x="281" y="513"/>
                  </a:lnTo>
                  <a:lnTo>
                    <a:pt x="279" y="512"/>
                  </a:lnTo>
                  <a:lnTo>
                    <a:pt x="277" y="511"/>
                  </a:lnTo>
                  <a:lnTo>
                    <a:pt x="271" y="505"/>
                  </a:lnTo>
                  <a:lnTo>
                    <a:pt x="265" y="498"/>
                  </a:lnTo>
                  <a:lnTo>
                    <a:pt x="257" y="488"/>
                  </a:lnTo>
                  <a:lnTo>
                    <a:pt x="249" y="477"/>
                  </a:lnTo>
                  <a:lnTo>
                    <a:pt x="240" y="464"/>
                  </a:lnTo>
                  <a:lnTo>
                    <a:pt x="232" y="450"/>
                  </a:lnTo>
                  <a:lnTo>
                    <a:pt x="224" y="434"/>
                  </a:lnTo>
                  <a:lnTo>
                    <a:pt x="216" y="420"/>
                  </a:lnTo>
                  <a:lnTo>
                    <a:pt x="211" y="406"/>
                  </a:lnTo>
                  <a:lnTo>
                    <a:pt x="206" y="394"/>
                  </a:lnTo>
                  <a:lnTo>
                    <a:pt x="203" y="383"/>
                  </a:lnTo>
                  <a:lnTo>
                    <a:pt x="201" y="375"/>
                  </a:lnTo>
                  <a:lnTo>
                    <a:pt x="201" y="368"/>
                  </a:lnTo>
                  <a:lnTo>
                    <a:pt x="202" y="364"/>
                  </a:lnTo>
                  <a:lnTo>
                    <a:pt x="203" y="364"/>
                  </a:lnTo>
                  <a:lnTo>
                    <a:pt x="205" y="364"/>
                  </a:lnTo>
                  <a:lnTo>
                    <a:pt x="208" y="365"/>
                  </a:lnTo>
                  <a:lnTo>
                    <a:pt x="210" y="366"/>
                  </a:lnTo>
                  <a:lnTo>
                    <a:pt x="215" y="372"/>
                  </a:lnTo>
                  <a:lnTo>
                    <a:pt x="222" y="379"/>
                  </a:lnTo>
                  <a:lnTo>
                    <a:pt x="230" y="389"/>
                  </a:lnTo>
                  <a:lnTo>
                    <a:pt x="237" y="400"/>
                  </a:lnTo>
                  <a:lnTo>
                    <a:pt x="246" y="413"/>
                  </a:lnTo>
                  <a:lnTo>
                    <a:pt x="255" y="429"/>
                  </a:lnTo>
                  <a:lnTo>
                    <a:pt x="262" y="443"/>
                  </a:lnTo>
                  <a:lnTo>
                    <a:pt x="269" y="457"/>
                  </a:lnTo>
                  <a:lnTo>
                    <a:pt x="276" y="471"/>
                  </a:lnTo>
                  <a:lnTo>
                    <a:pt x="280" y="483"/>
                  </a:lnTo>
                  <a:lnTo>
                    <a:pt x="283" y="493"/>
                  </a:lnTo>
                  <a:lnTo>
                    <a:pt x="285" y="502"/>
                  </a:lnTo>
                  <a:lnTo>
                    <a:pt x="285" y="509"/>
                  </a:lnTo>
                  <a:lnTo>
                    <a:pt x="284" y="512"/>
                  </a:lnTo>
                  <a:close/>
                  <a:moveTo>
                    <a:pt x="343" y="648"/>
                  </a:moveTo>
                  <a:lnTo>
                    <a:pt x="335" y="631"/>
                  </a:lnTo>
                  <a:lnTo>
                    <a:pt x="327" y="616"/>
                  </a:lnTo>
                  <a:lnTo>
                    <a:pt x="320" y="603"/>
                  </a:lnTo>
                  <a:lnTo>
                    <a:pt x="315" y="590"/>
                  </a:lnTo>
                  <a:lnTo>
                    <a:pt x="312" y="579"/>
                  </a:lnTo>
                  <a:lnTo>
                    <a:pt x="309" y="570"/>
                  </a:lnTo>
                  <a:lnTo>
                    <a:pt x="309" y="567"/>
                  </a:lnTo>
                  <a:lnTo>
                    <a:pt x="309" y="564"/>
                  </a:lnTo>
                  <a:lnTo>
                    <a:pt x="309" y="561"/>
                  </a:lnTo>
                  <a:lnTo>
                    <a:pt x="311" y="559"/>
                  </a:lnTo>
                  <a:lnTo>
                    <a:pt x="313" y="559"/>
                  </a:lnTo>
                  <a:lnTo>
                    <a:pt x="314" y="559"/>
                  </a:lnTo>
                  <a:lnTo>
                    <a:pt x="316" y="560"/>
                  </a:lnTo>
                  <a:lnTo>
                    <a:pt x="318" y="561"/>
                  </a:lnTo>
                  <a:lnTo>
                    <a:pt x="325" y="567"/>
                  </a:lnTo>
                  <a:lnTo>
                    <a:pt x="331" y="574"/>
                  </a:lnTo>
                  <a:lnTo>
                    <a:pt x="340" y="584"/>
                  </a:lnTo>
                  <a:lnTo>
                    <a:pt x="349" y="596"/>
                  </a:lnTo>
                  <a:lnTo>
                    <a:pt x="358" y="611"/>
                  </a:lnTo>
                  <a:lnTo>
                    <a:pt x="366" y="626"/>
                  </a:lnTo>
                  <a:lnTo>
                    <a:pt x="375" y="642"/>
                  </a:lnTo>
                  <a:lnTo>
                    <a:pt x="383" y="657"/>
                  </a:lnTo>
                  <a:lnTo>
                    <a:pt x="388" y="671"/>
                  </a:lnTo>
                  <a:lnTo>
                    <a:pt x="394" y="684"/>
                  </a:lnTo>
                  <a:lnTo>
                    <a:pt x="397" y="695"/>
                  </a:lnTo>
                  <a:lnTo>
                    <a:pt x="399" y="704"/>
                  </a:lnTo>
                  <a:lnTo>
                    <a:pt x="400" y="710"/>
                  </a:lnTo>
                  <a:lnTo>
                    <a:pt x="398" y="715"/>
                  </a:lnTo>
                  <a:lnTo>
                    <a:pt x="397" y="715"/>
                  </a:lnTo>
                  <a:lnTo>
                    <a:pt x="395" y="715"/>
                  </a:lnTo>
                  <a:lnTo>
                    <a:pt x="393" y="714"/>
                  </a:lnTo>
                  <a:lnTo>
                    <a:pt x="391" y="713"/>
                  </a:lnTo>
                  <a:lnTo>
                    <a:pt x="385" y="707"/>
                  </a:lnTo>
                  <a:lnTo>
                    <a:pt x="377" y="699"/>
                  </a:lnTo>
                  <a:lnTo>
                    <a:pt x="370" y="690"/>
                  </a:lnTo>
                  <a:lnTo>
                    <a:pt x="361" y="677"/>
                  </a:lnTo>
                  <a:lnTo>
                    <a:pt x="352" y="663"/>
                  </a:lnTo>
                  <a:lnTo>
                    <a:pt x="343" y="648"/>
                  </a:lnTo>
                  <a:close/>
                  <a:moveTo>
                    <a:pt x="427" y="764"/>
                  </a:moveTo>
                  <a:lnTo>
                    <a:pt x="428" y="763"/>
                  </a:lnTo>
                  <a:lnTo>
                    <a:pt x="430" y="763"/>
                  </a:lnTo>
                  <a:lnTo>
                    <a:pt x="432" y="764"/>
                  </a:lnTo>
                  <a:lnTo>
                    <a:pt x="436" y="765"/>
                  </a:lnTo>
                  <a:lnTo>
                    <a:pt x="442" y="771"/>
                  </a:lnTo>
                  <a:lnTo>
                    <a:pt x="449" y="779"/>
                  </a:lnTo>
                  <a:lnTo>
                    <a:pt x="457" y="790"/>
                  </a:lnTo>
                  <a:lnTo>
                    <a:pt x="466" y="802"/>
                  </a:lnTo>
                  <a:lnTo>
                    <a:pt x="476" y="818"/>
                  </a:lnTo>
                  <a:lnTo>
                    <a:pt x="486" y="833"/>
                  </a:lnTo>
                  <a:lnTo>
                    <a:pt x="495" y="851"/>
                  </a:lnTo>
                  <a:lnTo>
                    <a:pt x="502" y="866"/>
                  </a:lnTo>
                  <a:lnTo>
                    <a:pt x="510" y="880"/>
                  </a:lnTo>
                  <a:lnTo>
                    <a:pt x="515" y="895"/>
                  </a:lnTo>
                  <a:lnTo>
                    <a:pt x="519" y="905"/>
                  </a:lnTo>
                  <a:lnTo>
                    <a:pt x="521" y="915"/>
                  </a:lnTo>
                  <a:lnTo>
                    <a:pt x="522" y="919"/>
                  </a:lnTo>
                  <a:lnTo>
                    <a:pt x="522" y="922"/>
                  </a:lnTo>
                  <a:lnTo>
                    <a:pt x="521" y="924"/>
                  </a:lnTo>
                  <a:lnTo>
                    <a:pt x="520" y="925"/>
                  </a:lnTo>
                  <a:lnTo>
                    <a:pt x="519" y="926"/>
                  </a:lnTo>
                  <a:lnTo>
                    <a:pt x="517" y="926"/>
                  </a:lnTo>
                  <a:lnTo>
                    <a:pt x="514" y="925"/>
                  </a:lnTo>
                  <a:lnTo>
                    <a:pt x="511" y="924"/>
                  </a:lnTo>
                  <a:lnTo>
                    <a:pt x="506" y="919"/>
                  </a:lnTo>
                  <a:lnTo>
                    <a:pt x="498" y="910"/>
                  </a:lnTo>
                  <a:lnTo>
                    <a:pt x="489" y="899"/>
                  </a:lnTo>
                  <a:lnTo>
                    <a:pt x="480" y="887"/>
                  </a:lnTo>
                  <a:lnTo>
                    <a:pt x="471" y="873"/>
                  </a:lnTo>
                  <a:lnTo>
                    <a:pt x="461" y="856"/>
                  </a:lnTo>
                  <a:lnTo>
                    <a:pt x="452" y="840"/>
                  </a:lnTo>
                  <a:lnTo>
                    <a:pt x="444" y="823"/>
                  </a:lnTo>
                  <a:lnTo>
                    <a:pt x="437" y="809"/>
                  </a:lnTo>
                  <a:lnTo>
                    <a:pt x="431" y="796"/>
                  </a:lnTo>
                  <a:lnTo>
                    <a:pt x="428" y="784"/>
                  </a:lnTo>
                  <a:lnTo>
                    <a:pt x="426" y="775"/>
                  </a:lnTo>
                  <a:lnTo>
                    <a:pt x="426" y="771"/>
                  </a:lnTo>
                  <a:lnTo>
                    <a:pt x="426" y="767"/>
                  </a:lnTo>
                  <a:lnTo>
                    <a:pt x="426" y="765"/>
                  </a:lnTo>
                  <a:lnTo>
                    <a:pt x="427" y="764"/>
                  </a:lnTo>
                  <a:close/>
                  <a:moveTo>
                    <a:pt x="587" y="1074"/>
                  </a:moveTo>
                  <a:lnTo>
                    <a:pt x="577" y="1057"/>
                  </a:lnTo>
                  <a:lnTo>
                    <a:pt x="568" y="1040"/>
                  </a:lnTo>
                  <a:lnTo>
                    <a:pt x="562" y="1025"/>
                  </a:lnTo>
                  <a:lnTo>
                    <a:pt x="556" y="1011"/>
                  </a:lnTo>
                  <a:lnTo>
                    <a:pt x="552" y="999"/>
                  </a:lnTo>
                  <a:lnTo>
                    <a:pt x="549" y="989"/>
                  </a:lnTo>
                  <a:lnTo>
                    <a:pt x="548" y="984"/>
                  </a:lnTo>
                  <a:lnTo>
                    <a:pt x="548" y="981"/>
                  </a:lnTo>
                  <a:lnTo>
                    <a:pt x="549" y="979"/>
                  </a:lnTo>
                  <a:lnTo>
                    <a:pt x="551" y="977"/>
                  </a:lnTo>
                  <a:lnTo>
                    <a:pt x="552" y="977"/>
                  </a:lnTo>
                  <a:lnTo>
                    <a:pt x="554" y="977"/>
                  </a:lnTo>
                  <a:lnTo>
                    <a:pt x="556" y="978"/>
                  </a:lnTo>
                  <a:lnTo>
                    <a:pt x="559" y="979"/>
                  </a:lnTo>
                  <a:lnTo>
                    <a:pt x="566" y="986"/>
                  </a:lnTo>
                  <a:lnTo>
                    <a:pt x="574" y="994"/>
                  </a:lnTo>
                  <a:lnTo>
                    <a:pt x="582" y="1005"/>
                  </a:lnTo>
                  <a:lnTo>
                    <a:pt x="592" y="1018"/>
                  </a:lnTo>
                  <a:lnTo>
                    <a:pt x="602" y="1034"/>
                  </a:lnTo>
                  <a:lnTo>
                    <a:pt x="613" y="1050"/>
                  </a:lnTo>
                  <a:lnTo>
                    <a:pt x="623" y="1068"/>
                  </a:lnTo>
                  <a:lnTo>
                    <a:pt x="631" y="1084"/>
                  </a:lnTo>
                  <a:lnTo>
                    <a:pt x="638" y="1099"/>
                  </a:lnTo>
                  <a:lnTo>
                    <a:pt x="644" y="1114"/>
                  </a:lnTo>
                  <a:lnTo>
                    <a:pt x="648" y="1126"/>
                  </a:lnTo>
                  <a:lnTo>
                    <a:pt x="650" y="1136"/>
                  </a:lnTo>
                  <a:lnTo>
                    <a:pt x="651" y="1140"/>
                  </a:lnTo>
                  <a:lnTo>
                    <a:pt x="651" y="1143"/>
                  </a:lnTo>
                  <a:lnTo>
                    <a:pt x="650" y="1146"/>
                  </a:lnTo>
                  <a:lnTo>
                    <a:pt x="649" y="1148"/>
                  </a:lnTo>
                  <a:lnTo>
                    <a:pt x="648" y="1148"/>
                  </a:lnTo>
                  <a:lnTo>
                    <a:pt x="646" y="1148"/>
                  </a:lnTo>
                  <a:lnTo>
                    <a:pt x="644" y="1147"/>
                  </a:lnTo>
                  <a:lnTo>
                    <a:pt x="640" y="1146"/>
                  </a:lnTo>
                  <a:lnTo>
                    <a:pt x="634" y="1139"/>
                  </a:lnTo>
                  <a:lnTo>
                    <a:pt x="625" y="1130"/>
                  </a:lnTo>
                  <a:lnTo>
                    <a:pt x="616" y="1119"/>
                  </a:lnTo>
                  <a:lnTo>
                    <a:pt x="606" y="1106"/>
                  </a:lnTo>
                  <a:lnTo>
                    <a:pt x="597" y="1091"/>
                  </a:lnTo>
                  <a:lnTo>
                    <a:pt x="587" y="1074"/>
                  </a:lnTo>
                  <a:close/>
                  <a:moveTo>
                    <a:pt x="293" y="299"/>
                  </a:moveTo>
                  <a:lnTo>
                    <a:pt x="285" y="285"/>
                  </a:lnTo>
                  <a:lnTo>
                    <a:pt x="279" y="272"/>
                  </a:lnTo>
                  <a:lnTo>
                    <a:pt x="273" y="259"/>
                  </a:lnTo>
                  <a:lnTo>
                    <a:pt x="269" y="248"/>
                  </a:lnTo>
                  <a:lnTo>
                    <a:pt x="266" y="238"/>
                  </a:lnTo>
                  <a:lnTo>
                    <a:pt x="265" y="230"/>
                  </a:lnTo>
                  <a:lnTo>
                    <a:pt x="265" y="225"/>
                  </a:lnTo>
                  <a:lnTo>
                    <a:pt x="266" y="222"/>
                  </a:lnTo>
                  <a:lnTo>
                    <a:pt x="267" y="220"/>
                  </a:lnTo>
                  <a:lnTo>
                    <a:pt x="269" y="220"/>
                  </a:lnTo>
                  <a:lnTo>
                    <a:pt x="271" y="222"/>
                  </a:lnTo>
                  <a:lnTo>
                    <a:pt x="273" y="223"/>
                  </a:lnTo>
                  <a:lnTo>
                    <a:pt x="278" y="227"/>
                  </a:lnTo>
                  <a:lnTo>
                    <a:pt x="284" y="234"/>
                  </a:lnTo>
                  <a:lnTo>
                    <a:pt x="291" y="242"/>
                  </a:lnTo>
                  <a:lnTo>
                    <a:pt x="299" y="253"/>
                  </a:lnTo>
                  <a:lnTo>
                    <a:pt x="306" y="265"/>
                  </a:lnTo>
                  <a:lnTo>
                    <a:pt x="314" y="279"/>
                  </a:lnTo>
                  <a:lnTo>
                    <a:pt x="322" y="293"/>
                  </a:lnTo>
                  <a:lnTo>
                    <a:pt x="328" y="306"/>
                  </a:lnTo>
                  <a:lnTo>
                    <a:pt x="333" y="318"/>
                  </a:lnTo>
                  <a:lnTo>
                    <a:pt x="337" y="329"/>
                  </a:lnTo>
                  <a:lnTo>
                    <a:pt x="340" y="339"/>
                  </a:lnTo>
                  <a:lnTo>
                    <a:pt x="342" y="348"/>
                  </a:lnTo>
                  <a:lnTo>
                    <a:pt x="342" y="353"/>
                  </a:lnTo>
                  <a:lnTo>
                    <a:pt x="341" y="356"/>
                  </a:lnTo>
                  <a:lnTo>
                    <a:pt x="339" y="356"/>
                  </a:lnTo>
                  <a:lnTo>
                    <a:pt x="338" y="356"/>
                  </a:lnTo>
                  <a:lnTo>
                    <a:pt x="336" y="356"/>
                  </a:lnTo>
                  <a:lnTo>
                    <a:pt x="334" y="355"/>
                  </a:lnTo>
                  <a:lnTo>
                    <a:pt x="328" y="350"/>
                  </a:lnTo>
                  <a:lnTo>
                    <a:pt x="323" y="343"/>
                  </a:lnTo>
                  <a:lnTo>
                    <a:pt x="315" y="334"/>
                  </a:lnTo>
                  <a:lnTo>
                    <a:pt x="308" y="325"/>
                  </a:lnTo>
                  <a:lnTo>
                    <a:pt x="301" y="312"/>
                  </a:lnTo>
                  <a:lnTo>
                    <a:pt x="293" y="299"/>
                  </a:lnTo>
                  <a:close/>
                  <a:moveTo>
                    <a:pt x="393" y="480"/>
                  </a:moveTo>
                  <a:lnTo>
                    <a:pt x="385" y="466"/>
                  </a:lnTo>
                  <a:lnTo>
                    <a:pt x="379" y="452"/>
                  </a:lnTo>
                  <a:lnTo>
                    <a:pt x="373" y="439"/>
                  </a:lnTo>
                  <a:lnTo>
                    <a:pt x="369" y="428"/>
                  </a:lnTo>
                  <a:lnTo>
                    <a:pt x="365" y="417"/>
                  </a:lnTo>
                  <a:lnTo>
                    <a:pt x="363" y="409"/>
                  </a:lnTo>
                  <a:lnTo>
                    <a:pt x="363" y="402"/>
                  </a:lnTo>
                  <a:lnTo>
                    <a:pt x="364" y="399"/>
                  </a:lnTo>
                  <a:lnTo>
                    <a:pt x="366" y="398"/>
                  </a:lnTo>
                  <a:lnTo>
                    <a:pt x="368" y="399"/>
                  </a:lnTo>
                  <a:lnTo>
                    <a:pt x="370" y="399"/>
                  </a:lnTo>
                  <a:lnTo>
                    <a:pt x="372" y="400"/>
                  </a:lnTo>
                  <a:lnTo>
                    <a:pt x="377" y="406"/>
                  </a:lnTo>
                  <a:lnTo>
                    <a:pt x="384" y="412"/>
                  </a:lnTo>
                  <a:lnTo>
                    <a:pt x="392" y="422"/>
                  </a:lnTo>
                  <a:lnTo>
                    <a:pt x="399" y="433"/>
                  </a:lnTo>
                  <a:lnTo>
                    <a:pt x="407" y="446"/>
                  </a:lnTo>
                  <a:lnTo>
                    <a:pt x="416" y="459"/>
                  </a:lnTo>
                  <a:lnTo>
                    <a:pt x="423" y="475"/>
                  </a:lnTo>
                  <a:lnTo>
                    <a:pt x="430" y="488"/>
                  </a:lnTo>
                  <a:lnTo>
                    <a:pt x="436" y="501"/>
                  </a:lnTo>
                  <a:lnTo>
                    <a:pt x="441" y="512"/>
                  </a:lnTo>
                  <a:lnTo>
                    <a:pt x="443" y="523"/>
                  </a:lnTo>
                  <a:lnTo>
                    <a:pt x="445" y="531"/>
                  </a:lnTo>
                  <a:lnTo>
                    <a:pt x="445" y="537"/>
                  </a:lnTo>
                  <a:lnTo>
                    <a:pt x="444" y="540"/>
                  </a:lnTo>
                  <a:lnTo>
                    <a:pt x="443" y="542"/>
                  </a:lnTo>
                  <a:lnTo>
                    <a:pt x="441" y="542"/>
                  </a:lnTo>
                  <a:lnTo>
                    <a:pt x="439" y="540"/>
                  </a:lnTo>
                  <a:lnTo>
                    <a:pt x="437" y="539"/>
                  </a:lnTo>
                  <a:lnTo>
                    <a:pt x="431" y="534"/>
                  </a:lnTo>
                  <a:lnTo>
                    <a:pt x="425" y="527"/>
                  </a:lnTo>
                  <a:lnTo>
                    <a:pt x="417" y="519"/>
                  </a:lnTo>
                  <a:lnTo>
                    <a:pt x="409" y="508"/>
                  </a:lnTo>
                  <a:lnTo>
                    <a:pt x="402" y="494"/>
                  </a:lnTo>
                  <a:lnTo>
                    <a:pt x="393" y="480"/>
                  </a:lnTo>
                  <a:close/>
                  <a:moveTo>
                    <a:pt x="555" y="734"/>
                  </a:moveTo>
                  <a:lnTo>
                    <a:pt x="553" y="736"/>
                  </a:lnTo>
                  <a:lnTo>
                    <a:pt x="552" y="736"/>
                  </a:lnTo>
                  <a:lnTo>
                    <a:pt x="549" y="734"/>
                  </a:lnTo>
                  <a:lnTo>
                    <a:pt x="546" y="732"/>
                  </a:lnTo>
                  <a:lnTo>
                    <a:pt x="541" y="728"/>
                  </a:lnTo>
                  <a:lnTo>
                    <a:pt x="534" y="720"/>
                  </a:lnTo>
                  <a:lnTo>
                    <a:pt x="526" y="710"/>
                  </a:lnTo>
                  <a:lnTo>
                    <a:pt x="518" y="699"/>
                  </a:lnTo>
                  <a:lnTo>
                    <a:pt x="509" y="686"/>
                  </a:lnTo>
                  <a:lnTo>
                    <a:pt x="500" y="671"/>
                  </a:lnTo>
                  <a:lnTo>
                    <a:pt x="492" y="657"/>
                  </a:lnTo>
                  <a:lnTo>
                    <a:pt x="485" y="641"/>
                  </a:lnTo>
                  <a:lnTo>
                    <a:pt x="479" y="628"/>
                  </a:lnTo>
                  <a:lnTo>
                    <a:pt x="474" y="616"/>
                  </a:lnTo>
                  <a:lnTo>
                    <a:pt x="471" y="605"/>
                  </a:lnTo>
                  <a:lnTo>
                    <a:pt x="468" y="596"/>
                  </a:lnTo>
                  <a:lnTo>
                    <a:pt x="468" y="590"/>
                  </a:lnTo>
                  <a:lnTo>
                    <a:pt x="471" y="587"/>
                  </a:lnTo>
                  <a:lnTo>
                    <a:pt x="472" y="585"/>
                  </a:lnTo>
                  <a:lnTo>
                    <a:pt x="474" y="585"/>
                  </a:lnTo>
                  <a:lnTo>
                    <a:pt x="475" y="587"/>
                  </a:lnTo>
                  <a:lnTo>
                    <a:pt x="478" y="588"/>
                  </a:lnTo>
                  <a:lnTo>
                    <a:pt x="484" y="593"/>
                  </a:lnTo>
                  <a:lnTo>
                    <a:pt x="490" y="601"/>
                  </a:lnTo>
                  <a:lnTo>
                    <a:pt x="498" y="611"/>
                  </a:lnTo>
                  <a:lnTo>
                    <a:pt x="507" y="622"/>
                  </a:lnTo>
                  <a:lnTo>
                    <a:pt x="515" y="635"/>
                  </a:lnTo>
                  <a:lnTo>
                    <a:pt x="524" y="649"/>
                  </a:lnTo>
                  <a:lnTo>
                    <a:pt x="532" y="664"/>
                  </a:lnTo>
                  <a:lnTo>
                    <a:pt x="540" y="680"/>
                  </a:lnTo>
                  <a:lnTo>
                    <a:pt x="545" y="693"/>
                  </a:lnTo>
                  <a:lnTo>
                    <a:pt x="551" y="705"/>
                  </a:lnTo>
                  <a:lnTo>
                    <a:pt x="554" y="716"/>
                  </a:lnTo>
                  <a:lnTo>
                    <a:pt x="556" y="725"/>
                  </a:lnTo>
                  <a:lnTo>
                    <a:pt x="556" y="731"/>
                  </a:lnTo>
                  <a:lnTo>
                    <a:pt x="555" y="734"/>
                  </a:lnTo>
                  <a:close/>
                  <a:moveTo>
                    <a:pt x="671" y="937"/>
                  </a:moveTo>
                  <a:lnTo>
                    <a:pt x="670" y="937"/>
                  </a:lnTo>
                  <a:lnTo>
                    <a:pt x="668" y="937"/>
                  </a:lnTo>
                  <a:lnTo>
                    <a:pt x="666" y="937"/>
                  </a:lnTo>
                  <a:lnTo>
                    <a:pt x="663" y="935"/>
                  </a:lnTo>
                  <a:lnTo>
                    <a:pt x="657" y="931"/>
                  </a:lnTo>
                  <a:lnTo>
                    <a:pt x="649" y="922"/>
                  </a:lnTo>
                  <a:lnTo>
                    <a:pt x="642" y="912"/>
                  </a:lnTo>
                  <a:lnTo>
                    <a:pt x="633" y="900"/>
                  </a:lnTo>
                  <a:lnTo>
                    <a:pt x="624" y="886"/>
                  </a:lnTo>
                  <a:lnTo>
                    <a:pt x="614" y="870"/>
                  </a:lnTo>
                  <a:lnTo>
                    <a:pt x="605" y="855"/>
                  </a:lnTo>
                  <a:lnTo>
                    <a:pt x="598" y="840"/>
                  </a:lnTo>
                  <a:lnTo>
                    <a:pt x="591" y="825"/>
                  </a:lnTo>
                  <a:lnTo>
                    <a:pt x="586" y="812"/>
                  </a:lnTo>
                  <a:lnTo>
                    <a:pt x="582" y="801"/>
                  </a:lnTo>
                  <a:lnTo>
                    <a:pt x="580" y="793"/>
                  </a:lnTo>
                  <a:lnTo>
                    <a:pt x="580" y="788"/>
                  </a:lnTo>
                  <a:lnTo>
                    <a:pt x="580" y="786"/>
                  </a:lnTo>
                  <a:lnTo>
                    <a:pt x="580" y="784"/>
                  </a:lnTo>
                  <a:lnTo>
                    <a:pt x="581" y="782"/>
                  </a:lnTo>
                  <a:lnTo>
                    <a:pt x="583" y="781"/>
                  </a:lnTo>
                  <a:lnTo>
                    <a:pt x="585" y="781"/>
                  </a:lnTo>
                  <a:lnTo>
                    <a:pt x="587" y="782"/>
                  </a:lnTo>
                  <a:lnTo>
                    <a:pt x="590" y="784"/>
                  </a:lnTo>
                  <a:lnTo>
                    <a:pt x="597" y="788"/>
                  </a:lnTo>
                  <a:lnTo>
                    <a:pt x="603" y="796"/>
                  </a:lnTo>
                  <a:lnTo>
                    <a:pt x="612" y="807"/>
                  </a:lnTo>
                  <a:lnTo>
                    <a:pt x="621" y="819"/>
                  </a:lnTo>
                  <a:lnTo>
                    <a:pt x="629" y="832"/>
                  </a:lnTo>
                  <a:lnTo>
                    <a:pt x="639" y="848"/>
                  </a:lnTo>
                  <a:lnTo>
                    <a:pt x="648" y="864"/>
                  </a:lnTo>
                  <a:lnTo>
                    <a:pt x="656" y="879"/>
                  </a:lnTo>
                  <a:lnTo>
                    <a:pt x="662" y="893"/>
                  </a:lnTo>
                  <a:lnTo>
                    <a:pt x="667" y="907"/>
                  </a:lnTo>
                  <a:lnTo>
                    <a:pt x="671" y="918"/>
                  </a:lnTo>
                  <a:lnTo>
                    <a:pt x="672" y="926"/>
                  </a:lnTo>
                  <a:lnTo>
                    <a:pt x="673" y="933"/>
                  </a:lnTo>
                  <a:lnTo>
                    <a:pt x="671" y="937"/>
                  </a:lnTo>
                  <a:close/>
                  <a:moveTo>
                    <a:pt x="566" y="516"/>
                  </a:moveTo>
                  <a:lnTo>
                    <a:pt x="558" y="503"/>
                  </a:lnTo>
                  <a:lnTo>
                    <a:pt x="552" y="489"/>
                  </a:lnTo>
                  <a:lnTo>
                    <a:pt x="546" y="477"/>
                  </a:lnTo>
                  <a:lnTo>
                    <a:pt x="542" y="466"/>
                  </a:lnTo>
                  <a:lnTo>
                    <a:pt x="539" y="456"/>
                  </a:lnTo>
                  <a:lnTo>
                    <a:pt x="536" y="447"/>
                  </a:lnTo>
                  <a:lnTo>
                    <a:pt x="536" y="442"/>
                  </a:lnTo>
                  <a:lnTo>
                    <a:pt x="539" y="439"/>
                  </a:lnTo>
                  <a:lnTo>
                    <a:pt x="540" y="437"/>
                  </a:lnTo>
                  <a:lnTo>
                    <a:pt x="541" y="437"/>
                  </a:lnTo>
                  <a:lnTo>
                    <a:pt x="543" y="439"/>
                  </a:lnTo>
                  <a:lnTo>
                    <a:pt x="545" y="440"/>
                  </a:lnTo>
                  <a:lnTo>
                    <a:pt x="551" y="444"/>
                  </a:lnTo>
                  <a:lnTo>
                    <a:pt x="557" y="451"/>
                  </a:lnTo>
                  <a:lnTo>
                    <a:pt x="564" y="459"/>
                  </a:lnTo>
                  <a:lnTo>
                    <a:pt x="571" y="470"/>
                  </a:lnTo>
                  <a:lnTo>
                    <a:pt x="579" y="482"/>
                  </a:lnTo>
                  <a:lnTo>
                    <a:pt x="588" y="496"/>
                  </a:lnTo>
                  <a:lnTo>
                    <a:pt x="595" y="510"/>
                  </a:lnTo>
                  <a:lnTo>
                    <a:pt x="601" y="523"/>
                  </a:lnTo>
                  <a:lnTo>
                    <a:pt x="606" y="535"/>
                  </a:lnTo>
                  <a:lnTo>
                    <a:pt x="611" y="547"/>
                  </a:lnTo>
                  <a:lnTo>
                    <a:pt x="614" y="557"/>
                  </a:lnTo>
                  <a:lnTo>
                    <a:pt x="616" y="565"/>
                  </a:lnTo>
                  <a:lnTo>
                    <a:pt x="616" y="570"/>
                  </a:lnTo>
                  <a:lnTo>
                    <a:pt x="615" y="573"/>
                  </a:lnTo>
                  <a:lnTo>
                    <a:pt x="613" y="574"/>
                  </a:lnTo>
                  <a:lnTo>
                    <a:pt x="612" y="574"/>
                  </a:lnTo>
                  <a:lnTo>
                    <a:pt x="610" y="573"/>
                  </a:lnTo>
                  <a:lnTo>
                    <a:pt x="608" y="572"/>
                  </a:lnTo>
                  <a:lnTo>
                    <a:pt x="602" y="568"/>
                  </a:lnTo>
                  <a:lnTo>
                    <a:pt x="595" y="561"/>
                  </a:lnTo>
                  <a:lnTo>
                    <a:pt x="589" y="553"/>
                  </a:lnTo>
                  <a:lnTo>
                    <a:pt x="581" y="542"/>
                  </a:lnTo>
                  <a:lnTo>
                    <a:pt x="574" y="530"/>
                  </a:lnTo>
                  <a:lnTo>
                    <a:pt x="566" y="516"/>
                  </a:lnTo>
                  <a:close/>
                </a:path>
              </a:pathLst>
            </a:custGeom>
            <a:solidFill>
              <a:srgbClr val="F0DA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CH"/>
            </a:p>
          </p:txBody>
        </p:sp>
        <p:sp>
          <p:nvSpPr>
            <p:cNvPr id="141" name="Freeform 132"/>
            <p:cNvSpPr>
              <a:spLocks noEditPoints="1"/>
            </p:cNvSpPr>
            <p:nvPr userDrawn="1"/>
          </p:nvSpPr>
          <p:spPr bwMode="auto">
            <a:xfrm>
              <a:off x="9002713" y="4614863"/>
              <a:ext cx="180975" cy="1236663"/>
            </a:xfrm>
            <a:custGeom>
              <a:avLst/>
              <a:gdLst>
                <a:gd name="T0" fmla="*/ 267 w 688"/>
                <a:gd name="T1" fmla="*/ 3984 h 4675"/>
                <a:gd name="T2" fmla="*/ 0 w 688"/>
                <a:gd name="T3" fmla="*/ 3368 h 4675"/>
                <a:gd name="T4" fmla="*/ 107 w 688"/>
                <a:gd name="T5" fmla="*/ 3388 h 4675"/>
                <a:gd name="T6" fmla="*/ 59 w 688"/>
                <a:gd name="T7" fmla="*/ 3029 h 4675"/>
                <a:gd name="T8" fmla="*/ 117 w 688"/>
                <a:gd name="T9" fmla="*/ 2790 h 4675"/>
                <a:gd name="T10" fmla="*/ 38 w 688"/>
                <a:gd name="T11" fmla="*/ 2440 h 4675"/>
                <a:gd name="T12" fmla="*/ 77 w 688"/>
                <a:gd name="T13" fmla="*/ 2038 h 4675"/>
                <a:gd name="T14" fmla="*/ 3 w 688"/>
                <a:gd name="T15" fmla="*/ 1485 h 4675"/>
                <a:gd name="T16" fmla="*/ 14 w 688"/>
                <a:gd name="T17" fmla="*/ 678 h 4675"/>
                <a:gd name="T18" fmla="*/ 688 w 688"/>
                <a:gd name="T19" fmla="*/ 623 h 4675"/>
                <a:gd name="T20" fmla="*/ 632 w 688"/>
                <a:gd name="T21" fmla="*/ 1321 h 4675"/>
                <a:gd name="T22" fmla="*/ 659 w 688"/>
                <a:gd name="T23" fmla="*/ 1738 h 4675"/>
                <a:gd name="T24" fmla="*/ 531 w 688"/>
                <a:gd name="T25" fmla="*/ 2169 h 4675"/>
                <a:gd name="T26" fmla="*/ 641 w 688"/>
                <a:gd name="T27" fmla="*/ 3346 h 4675"/>
                <a:gd name="T28" fmla="*/ 653 w 688"/>
                <a:gd name="T29" fmla="*/ 3411 h 4675"/>
                <a:gd name="T30" fmla="*/ 481 w 688"/>
                <a:gd name="T31" fmla="*/ 3590 h 4675"/>
                <a:gd name="T32" fmla="*/ 586 w 688"/>
                <a:gd name="T33" fmla="*/ 3961 h 4675"/>
                <a:gd name="T34" fmla="*/ 676 w 688"/>
                <a:gd name="T35" fmla="*/ 4389 h 4675"/>
                <a:gd name="T36" fmla="*/ 463 w 688"/>
                <a:gd name="T37" fmla="*/ 4291 h 4675"/>
                <a:gd name="T38" fmla="*/ 462 w 688"/>
                <a:gd name="T39" fmla="*/ 4391 h 4675"/>
                <a:gd name="T40" fmla="*/ 253 w 688"/>
                <a:gd name="T41" fmla="*/ 4046 h 4675"/>
                <a:gd name="T42" fmla="*/ 122 w 688"/>
                <a:gd name="T43" fmla="*/ 3638 h 4675"/>
                <a:gd name="T44" fmla="*/ 515 w 688"/>
                <a:gd name="T45" fmla="*/ 4189 h 4675"/>
                <a:gd name="T46" fmla="*/ 356 w 688"/>
                <a:gd name="T47" fmla="*/ 3801 h 4675"/>
                <a:gd name="T48" fmla="*/ 496 w 688"/>
                <a:gd name="T49" fmla="*/ 3945 h 4675"/>
                <a:gd name="T50" fmla="*/ 87 w 688"/>
                <a:gd name="T51" fmla="*/ 3273 h 4675"/>
                <a:gd name="T52" fmla="*/ 489 w 688"/>
                <a:gd name="T53" fmla="*/ 3684 h 4675"/>
                <a:gd name="T54" fmla="*/ 375 w 688"/>
                <a:gd name="T55" fmla="*/ 3459 h 4675"/>
                <a:gd name="T56" fmla="*/ 556 w 688"/>
                <a:gd name="T57" fmla="*/ 3579 h 4675"/>
                <a:gd name="T58" fmla="*/ 2 w 688"/>
                <a:gd name="T59" fmla="*/ 2693 h 4675"/>
                <a:gd name="T60" fmla="*/ 483 w 688"/>
                <a:gd name="T61" fmla="*/ 3295 h 4675"/>
                <a:gd name="T62" fmla="*/ 226 w 688"/>
                <a:gd name="T63" fmla="*/ 2842 h 4675"/>
                <a:gd name="T64" fmla="*/ 222 w 688"/>
                <a:gd name="T65" fmla="*/ 2605 h 4675"/>
                <a:gd name="T66" fmla="*/ 543 w 688"/>
                <a:gd name="T67" fmla="*/ 3093 h 4675"/>
                <a:gd name="T68" fmla="*/ 291 w 688"/>
                <a:gd name="T69" fmla="*/ 2575 h 4675"/>
                <a:gd name="T70" fmla="*/ 176 w 688"/>
                <a:gd name="T71" fmla="*/ 2254 h 4675"/>
                <a:gd name="T72" fmla="*/ 603 w 688"/>
                <a:gd name="T73" fmla="*/ 2889 h 4675"/>
                <a:gd name="T74" fmla="*/ 510 w 688"/>
                <a:gd name="T75" fmla="*/ 2558 h 4675"/>
                <a:gd name="T76" fmla="*/ 50 w 688"/>
                <a:gd name="T77" fmla="*/ 1687 h 4675"/>
                <a:gd name="T78" fmla="*/ 609 w 688"/>
                <a:gd name="T79" fmla="*/ 2569 h 4675"/>
                <a:gd name="T80" fmla="*/ 62 w 688"/>
                <a:gd name="T81" fmla="*/ 1563 h 4675"/>
                <a:gd name="T82" fmla="*/ 424 w 688"/>
                <a:gd name="T83" fmla="*/ 2151 h 4675"/>
                <a:gd name="T84" fmla="*/ 122 w 688"/>
                <a:gd name="T85" fmla="*/ 1505 h 4675"/>
                <a:gd name="T86" fmla="*/ 470 w 688"/>
                <a:gd name="T87" fmla="*/ 2030 h 4675"/>
                <a:gd name="T88" fmla="*/ 231 w 688"/>
                <a:gd name="T89" fmla="*/ 1519 h 4675"/>
                <a:gd name="T90" fmla="*/ 478 w 688"/>
                <a:gd name="T91" fmla="*/ 1844 h 4675"/>
                <a:gd name="T92" fmla="*/ 383 w 688"/>
                <a:gd name="T93" fmla="*/ 1569 h 4675"/>
                <a:gd name="T94" fmla="*/ 489 w 688"/>
                <a:gd name="T95" fmla="*/ 1688 h 4675"/>
                <a:gd name="T96" fmla="*/ 327 w 688"/>
                <a:gd name="T97" fmla="*/ 1206 h 4675"/>
                <a:gd name="T98" fmla="*/ 390 w 688"/>
                <a:gd name="T99" fmla="*/ 1344 h 4675"/>
                <a:gd name="T100" fmla="*/ 126 w 688"/>
                <a:gd name="T101" fmla="*/ 710 h 4675"/>
                <a:gd name="T102" fmla="*/ 349 w 688"/>
                <a:gd name="T103" fmla="*/ 1079 h 4675"/>
                <a:gd name="T104" fmla="*/ 509 w 688"/>
                <a:gd name="T105" fmla="*/ 1310 h 4675"/>
                <a:gd name="T106" fmla="*/ 206 w 688"/>
                <a:gd name="T107" fmla="*/ 579 h 4675"/>
                <a:gd name="T108" fmla="*/ 443 w 688"/>
                <a:gd name="T109" fmla="*/ 977 h 4675"/>
                <a:gd name="T110" fmla="*/ 20 w 688"/>
                <a:gd name="T111" fmla="*/ 19 h 4675"/>
                <a:gd name="T112" fmla="*/ 170 w 688"/>
                <a:gd name="T113" fmla="*/ 237 h 4675"/>
                <a:gd name="T114" fmla="*/ 416 w 688"/>
                <a:gd name="T115" fmla="*/ 658 h 4675"/>
                <a:gd name="T116" fmla="*/ 585 w 688"/>
                <a:gd name="T117" fmla="*/ 969 h 4675"/>
                <a:gd name="T118" fmla="*/ 295 w 688"/>
                <a:gd name="T119" fmla="*/ 218 h 4675"/>
                <a:gd name="T120" fmla="*/ 466 w 688"/>
                <a:gd name="T121" fmla="*/ 484 h 4675"/>
                <a:gd name="T122" fmla="*/ 482 w 688"/>
                <a:gd name="T123" fmla="*/ 255 h 4675"/>
                <a:gd name="T124" fmla="*/ 624 w 688"/>
                <a:gd name="T125" fmla="*/ 543 h 46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88" h="4675">
                  <a:moveTo>
                    <a:pt x="0" y="3728"/>
                  </a:moveTo>
                  <a:lnTo>
                    <a:pt x="0" y="3677"/>
                  </a:lnTo>
                  <a:lnTo>
                    <a:pt x="17" y="3702"/>
                  </a:lnTo>
                  <a:lnTo>
                    <a:pt x="35" y="3728"/>
                  </a:lnTo>
                  <a:lnTo>
                    <a:pt x="53" y="3754"/>
                  </a:lnTo>
                  <a:lnTo>
                    <a:pt x="73" y="3782"/>
                  </a:lnTo>
                  <a:lnTo>
                    <a:pt x="106" y="3830"/>
                  </a:lnTo>
                  <a:lnTo>
                    <a:pt x="135" y="3876"/>
                  </a:lnTo>
                  <a:lnTo>
                    <a:pt x="163" y="3916"/>
                  </a:lnTo>
                  <a:lnTo>
                    <a:pt x="186" y="3953"/>
                  </a:lnTo>
                  <a:lnTo>
                    <a:pt x="204" y="3983"/>
                  </a:lnTo>
                  <a:lnTo>
                    <a:pt x="218" y="4007"/>
                  </a:lnTo>
                  <a:lnTo>
                    <a:pt x="222" y="4016"/>
                  </a:lnTo>
                  <a:lnTo>
                    <a:pt x="225" y="4023"/>
                  </a:lnTo>
                  <a:lnTo>
                    <a:pt x="226" y="4027"/>
                  </a:lnTo>
                  <a:lnTo>
                    <a:pt x="226" y="4029"/>
                  </a:lnTo>
                  <a:lnTo>
                    <a:pt x="224" y="4029"/>
                  </a:lnTo>
                  <a:lnTo>
                    <a:pt x="221" y="4027"/>
                  </a:lnTo>
                  <a:lnTo>
                    <a:pt x="215" y="4023"/>
                  </a:lnTo>
                  <a:lnTo>
                    <a:pt x="209" y="4015"/>
                  </a:lnTo>
                  <a:lnTo>
                    <a:pt x="191" y="3995"/>
                  </a:lnTo>
                  <a:lnTo>
                    <a:pt x="169" y="3968"/>
                  </a:lnTo>
                  <a:lnTo>
                    <a:pt x="144" y="3934"/>
                  </a:lnTo>
                  <a:lnTo>
                    <a:pt x="115" y="3894"/>
                  </a:lnTo>
                  <a:lnTo>
                    <a:pt x="84" y="3851"/>
                  </a:lnTo>
                  <a:lnTo>
                    <a:pt x="50" y="3803"/>
                  </a:lnTo>
                  <a:lnTo>
                    <a:pt x="37" y="3784"/>
                  </a:lnTo>
                  <a:lnTo>
                    <a:pt x="24" y="3764"/>
                  </a:lnTo>
                  <a:lnTo>
                    <a:pt x="12" y="3746"/>
                  </a:lnTo>
                  <a:lnTo>
                    <a:pt x="0" y="3728"/>
                  </a:lnTo>
                  <a:close/>
                  <a:moveTo>
                    <a:pt x="0" y="3668"/>
                  </a:moveTo>
                  <a:lnTo>
                    <a:pt x="0" y="3635"/>
                  </a:lnTo>
                  <a:lnTo>
                    <a:pt x="14" y="3659"/>
                  </a:lnTo>
                  <a:lnTo>
                    <a:pt x="24" y="3679"/>
                  </a:lnTo>
                  <a:lnTo>
                    <a:pt x="27" y="3685"/>
                  </a:lnTo>
                  <a:lnTo>
                    <a:pt x="29" y="3691"/>
                  </a:lnTo>
                  <a:lnTo>
                    <a:pt x="30" y="3695"/>
                  </a:lnTo>
                  <a:lnTo>
                    <a:pt x="30" y="3697"/>
                  </a:lnTo>
                  <a:lnTo>
                    <a:pt x="28" y="3697"/>
                  </a:lnTo>
                  <a:lnTo>
                    <a:pt x="27" y="3696"/>
                  </a:lnTo>
                  <a:lnTo>
                    <a:pt x="24" y="3694"/>
                  </a:lnTo>
                  <a:lnTo>
                    <a:pt x="20" y="3691"/>
                  </a:lnTo>
                  <a:lnTo>
                    <a:pt x="12" y="3681"/>
                  </a:lnTo>
                  <a:lnTo>
                    <a:pt x="0" y="3668"/>
                  </a:lnTo>
                  <a:close/>
                  <a:moveTo>
                    <a:pt x="0" y="3623"/>
                  </a:moveTo>
                  <a:lnTo>
                    <a:pt x="0" y="3580"/>
                  </a:lnTo>
                  <a:lnTo>
                    <a:pt x="25" y="3613"/>
                  </a:lnTo>
                  <a:lnTo>
                    <a:pt x="53" y="3652"/>
                  </a:lnTo>
                  <a:lnTo>
                    <a:pt x="85" y="3697"/>
                  </a:lnTo>
                  <a:lnTo>
                    <a:pt x="119" y="3744"/>
                  </a:lnTo>
                  <a:lnTo>
                    <a:pt x="151" y="3791"/>
                  </a:lnTo>
                  <a:lnTo>
                    <a:pt x="180" y="3835"/>
                  </a:lnTo>
                  <a:lnTo>
                    <a:pt x="206" y="3876"/>
                  </a:lnTo>
                  <a:lnTo>
                    <a:pt x="229" y="3911"/>
                  </a:lnTo>
                  <a:lnTo>
                    <a:pt x="246" y="3942"/>
                  </a:lnTo>
                  <a:lnTo>
                    <a:pt x="258" y="3965"/>
                  </a:lnTo>
                  <a:lnTo>
                    <a:pt x="263" y="3973"/>
                  </a:lnTo>
                  <a:lnTo>
                    <a:pt x="266" y="3980"/>
                  </a:lnTo>
                  <a:lnTo>
                    <a:pt x="267" y="3984"/>
                  </a:lnTo>
                  <a:lnTo>
                    <a:pt x="267" y="3987"/>
                  </a:lnTo>
                  <a:lnTo>
                    <a:pt x="265" y="3987"/>
                  </a:lnTo>
                  <a:lnTo>
                    <a:pt x="260" y="3984"/>
                  </a:lnTo>
                  <a:lnTo>
                    <a:pt x="256" y="3980"/>
                  </a:lnTo>
                  <a:lnTo>
                    <a:pt x="249" y="3973"/>
                  </a:lnTo>
                  <a:lnTo>
                    <a:pt x="233" y="3954"/>
                  </a:lnTo>
                  <a:lnTo>
                    <a:pt x="211" y="3927"/>
                  </a:lnTo>
                  <a:lnTo>
                    <a:pt x="186" y="3894"/>
                  </a:lnTo>
                  <a:lnTo>
                    <a:pt x="157" y="3857"/>
                  </a:lnTo>
                  <a:lnTo>
                    <a:pt x="127" y="3814"/>
                  </a:lnTo>
                  <a:lnTo>
                    <a:pt x="95" y="3767"/>
                  </a:lnTo>
                  <a:lnTo>
                    <a:pt x="67" y="3728"/>
                  </a:lnTo>
                  <a:lnTo>
                    <a:pt x="42" y="3691"/>
                  </a:lnTo>
                  <a:lnTo>
                    <a:pt x="19" y="3654"/>
                  </a:lnTo>
                  <a:lnTo>
                    <a:pt x="0" y="3623"/>
                  </a:lnTo>
                  <a:close/>
                  <a:moveTo>
                    <a:pt x="0" y="3569"/>
                  </a:moveTo>
                  <a:lnTo>
                    <a:pt x="0" y="3516"/>
                  </a:lnTo>
                  <a:lnTo>
                    <a:pt x="37" y="3577"/>
                  </a:lnTo>
                  <a:lnTo>
                    <a:pt x="65" y="3624"/>
                  </a:lnTo>
                  <a:lnTo>
                    <a:pt x="75" y="3642"/>
                  </a:lnTo>
                  <a:lnTo>
                    <a:pt x="83" y="3657"/>
                  </a:lnTo>
                  <a:lnTo>
                    <a:pt x="85" y="3662"/>
                  </a:lnTo>
                  <a:lnTo>
                    <a:pt x="86" y="3666"/>
                  </a:lnTo>
                  <a:lnTo>
                    <a:pt x="86" y="3670"/>
                  </a:lnTo>
                  <a:lnTo>
                    <a:pt x="86" y="3671"/>
                  </a:lnTo>
                  <a:lnTo>
                    <a:pt x="83" y="3671"/>
                  </a:lnTo>
                  <a:lnTo>
                    <a:pt x="77" y="3666"/>
                  </a:lnTo>
                  <a:lnTo>
                    <a:pt x="70" y="3658"/>
                  </a:lnTo>
                  <a:lnTo>
                    <a:pt x="59" y="3646"/>
                  </a:lnTo>
                  <a:lnTo>
                    <a:pt x="32" y="3613"/>
                  </a:lnTo>
                  <a:lnTo>
                    <a:pt x="0" y="3569"/>
                  </a:lnTo>
                  <a:close/>
                  <a:moveTo>
                    <a:pt x="0" y="3454"/>
                  </a:moveTo>
                  <a:lnTo>
                    <a:pt x="0" y="3394"/>
                  </a:lnTo>
                  <a:lnTo>
                    <a:pt x="6" y="3402"/>
                  </a:lnTo>
                  <a:lnTo>
                    <a:pt x="13" y="3412"/>
                  </a:lnTo>
                  <a:lnTo>
                    <a:pt x="19" y="3422"/>
                  </a:lnTo>
                  <a:lnTo>
                    <a:pt x="26" y="3432"/>
                  </a:lnTo>
                  <a:lnTo>
                    <a:pt x="55" y="3476"/>
                  </a:lnTo>
                  <a:lnTo>
                    <a:pt x="82" y="3516"/>
                  </a:lnTo>
                  <a:lnTo>
                    <a:pt x="106" y="3555"/>
                  </a:lnTo>
                  <a:lnTo>
                    <a:pt x="126" y="3588"/>
                  </a:lnTo>
                  <a:lnTo>
                    <a:pt x="142" y="3616"/>
                  </a:lnTo>
                  <a:lnTo>
                    <a:pt x="153" y="3638"/>
                  </a:lnTo>
                  <a:lnTo>
                    <a:pt x="157" y="3647"/>
                  </a:lnTo>
                  <a:lnTo>
                    <a:pt x="160" y="3653"/>
                  </a:lnTo>
                  <a:lnTo>
                    <a:pt x="161" y="3658"/>
                  </a:lnTo>
                  <a:lnTo>
                    <a:pt x="160" y="3660"/>
                  </a:lnTo>
                  <a:lnTo>
                    <a:pt x="157" y="3660"/>
                  </a:lnTo>
                  <a:lnTo>
                    <a:pt x="154" y="3658"/>
                  </a:lnTo>
                  <a:lnTo>
                    <a:pt x="150" y="3653"/>
                  </a:lnTo>
                  <a:lnTo>
                    <a:pt x="143" y="3647"/>
                  </a:lnTo>
                  <a:lnTo>
                    <a:pt x="128" y="3629"/>
                  </a:lnTo>
                  <a:lnTo>
                    <a:pt x="108" y="3604"/>
                  </a:lnTo>
                  <a:lnTo>
                    <a:pt x="85" y="3574"/>
                  </a:lnTo>
                  <a:lnTo>
                    <a:pt x="59" y="3538"/>
                  </a:lnTo>
                  <a:lnTo>
                    <a:pt x="30" y="3499"/>
                  </a:lnTo>
                  <a:lnTo>
                    <a:pt x="1" y="3455"/>
                  </a:lnTo>
                  <a:lnTo>
                    <a:pt x="0" y="3454"/>
                  </a:lnTo>
                  <a:close/>
                  <a:moveTo>
                    <a:pt x="0" y="3368"/>
                  </a:moveTo>
                  <a:lnTo>
                    <a:pt x="0" y="3342"/>
                  </a:lnTo>
                  <a:lnTo>
                    <a:pt x="6" y="3356"/>
                  </a:lnTo>
                  <a:lnTo>
                    <a:pt x="11" y="3367"/>
                  </a:lnTo>
                  <a:lnTo>
                    <a:pt x="13" y="3375"/>
                  </a:lnTo>
                  <a:lnTo>
                    <a:pt x="13" y="3378"/>
                  </a:lnTo>
                  <a:lnTo>
                    <a:pt x="11" y="3378"/>
                  </a:lnTo>
                  <a:lnTo>
                    <a:pt x="8" y="3377"/>
                  </a:lnTo>
                  <a:lnTo>
                    <a:pt x="4" y="3374"/>
                  </a:lnTo>
                  <a:lnTo>
                    <a:pt x="0" y="3368"/>
                  </a:lnTo>
                  <a:close/>
                  <a:moveTo>
                    <a:pt x="0" y="3311"/>
                  </a:moveTo>
                  <a:lnTo>
                    <a:pt x="0" y="3271"/>
                  </a:lnTo>
                  <a:lnTo>
                    <a:pt x="11" y="3285"/>
                  </a:lnTo>
                  <a:lnTo>
                    <a:pt x="24" y="3301"/>
                  </a:lnTo>
                  <a:lnTo>
                    <a:pt x="38" y="3320"/>
                  </a:lnTo>
                  <a:lnTo>
                    <a:pt x="53" y="3341"/>
                  </a:lnTo>
                  <a:lnTo>
                    <a:pt x="70" y="3364"/>
                  </a:lnTo>
                  <a:lnTo>
                    <a:pt x="87" y="3388"/>
                  </a:lnTo>
                  <a:lnTo>
                    <a:pt x="105" y="3413"/>
                  </a:lnTo>
                  <a:lnTo>
                    <a:pt x="123" y="3440"/>
                  </a:lnTo>
                  <a:lnTo>
                    <a:pt x="152" y="3482"/>
                  </a:lnTo>
                  <a:lnTo>
                    <a:pt x="177" y="3523"/>
                  </a:lnTo>
                  <a:lnTo>
                    <a:pt x="200" y="3559"/>
                  </a:lnTo>
                  <a:lnTo>
                    <a:pt x="220" y="3592"/>
                  </a:lnTo>
                  <a:lnTo>
                    <a:pt x="235" y="3619"/>
                  </a:lnTo>
                  <a:lnTo>
                    <a:pt x="246" y="3640"/>
                  </a:lnTo>
                  <a:lnTo>
                    <a:pt x="249" y="3649"/>
                  </a:lnTo>
                  <a:lnTo>
                    <a:pt x="252" y="3655"/>
                  </a:lnTo>
                  <a:lnTo>
                    <a:pt x="253" y="3660"/>
                  </a:lnTo>
                  <a:lnTo>
                    <a:pt x="253" y="3662"/>
                  </a:lnTo>
                  <a:lnTo>
                    <a:pt x="250" y="3662"/>
                  </a:lnTo>
                  <a:lnTo>
                    <a:pt x="246" y="3660"/>
                  </a:lnTo>
                  <a:lnTo>
                    <a:pt x="242" y="3655"/>
                  </a:lnTo>
                  <a:lnTo>
                    <a:pt x="236" y="3650"/>
                  </a:lnTo>
                  <a:lnTo>
                    <a:pt x="220" y="3632"/>
                  </a:lnTo>
                  <a:lnTo>
                    <a:pt x="201" y="3609"/>
                  </a:lnTo>
                  <a:lnTo>
                    <a:pt x="178" y="3580"/>
                  </a:lnTo>
                  <a:lnTo>
                    <a:pt x="153" y="3546"/>
                  </a:lnTo>
                  <a:lnTo>
                    <a:pt x="126" y="3506"/>
                  </a:lnTo>
                  <a:lnTo>
                    <a:pt x="96" y="3465"/>
                  </a:lnTo>
                  <a:lnTo>
                    <a:pt x="67" y="3422"/>
                  </a:lnTo>
                  <a:lnTo>
                    <a:pt x="41" y="3381"/>
                  </a:lnTo>
                  <a:lnTo>
                    <a:pt x="19" y="3344"/>
                  </a:lnTo>
                  <a:lnTo>
                    <a:pt x="0" y="3311"/>
                  </a:lnTo>
                  <a:close/>
                  <a:moveTo>
                    <a:pt x="0" y="3248"/>
                  </a:moveTo>
                  <a:lnTo>
                    <a:pt x="0" y="3183"/>
                  </a:lnTo>
                  <a:lnTo>
                    <a:pt x="26" y="3224"/>
                  </a:lnTo>
                  <a:lnTo>
                    <a:pt x="51" y="3262"/>
                  </a:lnTo>
                  <a:lnTo>
                    <a:pt x="72" y="3297"/>
                  </a:lnTo>
                  <a:lnTo>
                    <a:pt x="91" y="3329"/>
                  </a:lnTo>
                  <a:lnTo>
                    <a:pt x="105" y="3355"/>
                  </a:lnTo>
                  <a:lnTo>
                    <a:pt x="115" y="3375"/>
                  </a:lnTo>
                  <a:lnTo>
                    <a:pt x="118" y="3384"/>
                  </a:lnTo>
                  <a:lnTo>
                    <a:pt x="120" y="3389"/>
                  </a:lnTo>
                  <a:lnTo>
                    <a:pt x="121" y="3394"/>
                  </a:lnTo>
                  <a:lnTo>
                    <a:pt x="120" y="3396"/>
                  </a:lnTo>
                  <a:lnTo>
                    <a:pt x="118" y="3396"/>
                  </a:lnTo>
                  <a:lnTo>
                    <a:pt x="116" y="3395"/>
                  </a:lnTo>
                  <a:lnTo>
                    <a:pt x="111" y="3392"/>
                  </a:lnTo>
                  <a:lnTo>
                    <a:pt x="107" y="3388"/>
                  </a:lnTo>
                  <a:lnTo>
                    <a:pt x="96" y="3376"/>
                  </a:lnTo>
                  <a:lnTo>
                    <a:pt x="81" y="3358"/>
                  </a:lnTo>
                  <a:lnTo>
                    <a:pt x="63" y="3335"/>
                  </a:lnTo>
                  <a:lnTo>
                    <a:pt x="43" y="3310"/>
                  </a:lnTo>
                  <a:lnTo>
                    <a:pt x="23" y="3281"/>
                  </a:lnTo>
                  <a:lnTo>
                    <a:pt x="0" y="3248"/>
                  </a:lnTo>
                  <a:close/>
                  <a:moveTo>
                    <a:pt x="0" y="3146"/>
                  </a:moveTo>
                  <a:lnTo>
                    <a:pt x="0" y="3126"/>
                  </a:lnTo>
                  <a:lnTo>
                    <a:pt x="3" y="3134"/>
                  </a:lnTo>
                  <a:lnTo>
                    <a:pt x="4" y="3140"/>
                  </a:lnTo>
                  <a:lnTo>
                    <a:pt x="5" y="3145"/>
                  </a:lnTo>
                  <a:lnTo>
                    <a:pt x="4" y="3147"/>
                  </a:lnTo>
                  <a:lnTo>
                    <a:pt x="3" y="3147"/>
                  </a:lnTo>
                  <a:lnTo>
                    <a:pt x="0" y="3146"/>
                  </a:lnTo>
                  <a:close/>
                  <a:moveTo>
                    <a:pt x="0" y="3078"/>
                  </a:moveTo>
                  <a:lnTo>
                    <a:pt x="0" y="3045"/>
                  </a:lnTo>
                  <a:lnTo>
                    <a:pt x="9" y="3056"/>
                  </a:lnTo>
                  <a:lnTo>
                    <a:pt x="23" y="3071"/>
                  </a:lnTo>
                  <a:lnTo>
                    <a:pt x="37" y="3089"/>
                  </a:lnTo>
                  <a:lnTo>
                    <a:pt x="53" y="3110"/>
                  </a:lnTo>
                  <a:lnTo>
                    <a:pt x="71" y="3134"/>
                  </a:lnTo>
                  <a:lnTo>
                    <a:pt x="89" y="3160"/>
                  </a:lnTo>
                  <a:lnTo>
                    <a:pt x="108" y="3187"/>
                  </a:lnTo>
                  <a:lnTo>
                    <a:pt x="129" y="3218"/>
                  </a:lnTo>
                  <a:lnTo>
                    <a:pt x="155" y="3258"/>
                  </a:lnTo>
                  <a:lnTo>
                    <a:pt x="179" y="3295"/>
                  </a:lnTo>
                  <a:lnTo>
                    <a:pt x="200" y="3329"/>
                  </a:lnTo>
                  <a:lnTo>
                    <a:pt x="218" y="3360"/>
                  </a:lnTo>
                  <a:lnTo>
                    <a:pt x="232" y="3386"/>
                  </a:lnTo>
                  <a:lnTo>
                    <a:pt x="242" y="3406"/>
                  </a:lnTo>
                  <a:lnTo>
                    <a:pt x="244" y="3413"/>
                  </a:lnTo>
                  <a:lnTo>
                    <a:pt x="246" y="3420"/>
                  </a:lnTo>
                  <a:lnTo>
                    <a:pt x="247" y="3424"/>
                  </a:lnTo>
                  <a:lnTo>
                    <a:pt x="246" y="3426"/>
                  </a:lnTo>
                  <a:lnTo>
                    <a:pt x="244" y="3426"/>
                  </a:lnTo>
                  <a:lnTo>
                    <a:pt x="241" y="3424"/>
                  </a:lnTo>
                  <a:lnTo>
                    <a:pt x="236" y="3421"/>
                  </a:lnTo>
                  <a:lnTo>
                    <a:pt x="231" y="3415"/>
                  </a:lnTo>
                  <a:lnTo>
                    <a:pt x="215" y="3400"/>
                  </a:lnTo>
                  <a:lnTo>
                    <a:pt x="198" y="3378"/>
                  </a:lnTo>
                  <a:lnTo>
                    <a:pt x="176" y="3351"/>
                  </a:lnTo>
                  <a:lnTo>
                    <a:pt x="153" y="3319"/>
                  </a:lnTo>
                  <a:lnTo>
                    <a:pt x="127" y="3283"/>
                  </a:lnTo>
                  <a:lnTo>
                    <a:pt x="100" y="3243"/>
                  </a:lnTo>
                  <a:lnTo>
                    <a:pt x="84" y="3219"/>
                  </a:lnTo>
                  <a:lnTo>
                    <a:pt x="69" y="3195"/>
                  </a:lnTo>
                  <a:lnTo>
                    <a:pt x="54" y="3172"/>
                  </a:lnTo>
                  <a:lnTo>
                    <a:pt x="40" y="3150"/>
                  </a:lnTo>
                  <a:lnTo>
                    <a:pt x="28" y="3130"/>
                  </a:lnTo>
                  <a:lnTo>
                    <a:pt x="17" y="3111"/>
                  </a:lnTo>
                  <a:lnTo>
                    <a:pt x="7" y="3093"/>
                  </a:lnTo>
                  <a:lnTo>
                    <a:pt x="0" y="3078"/>
                  </a:lnTo>
                  <a:close/>
                  <a:moveTo>
                    <a:pt x="0" y="3007"/>
                  </a:moveTo>
                  <a:lnTo>
                    <a:pt x="0" y="2939"/>
                  </a:lnTo>
                  <a:lnTo>
                    <a:pt x="8" y="2951"/>
                  </a:lnTo>
                  <a:lnTo>
                    <a:pt x="17" y="2964"/>
                  </a:lnTo>
                  <a:lnTo>
                    <a:pt x="26" y="2977"/>
                  </a:lnTo>
                  <a:lnTo>
                    <a:pt x="35" y="2990"/>
                  </a:lnTo>
                  <a:lnTo>
                    <a:pt x="59" y="3029"/>
                  </a:lnTo>
                  <a:lnTo>
                    <a:pt x="82" y="3065"/>
                  </a:lnTo>
                  <a:lnTo>
                    <a:pt x="101" y="3098"/>
                  </a:lnTo>
                  <a:lnTo>
                    <a:pt x="118" y="3127"/>
                  </a:lnTo>
                  <a:lnTo>
                    <a:pt x="131" y="3152"/>
                  </a:lnTo>
                  <a:lnTo>
                    <a:pt x="141" y="3172"/>
                  </a:lnTo>
                  <a:lnTo>
                    <a:pt x="143" y="3180"/>
                  </a:lnTo>
                  <a:lnTo>
                    <a:pt x="145" y="3185"/>
                  </a:lnTo>
                  <a:lnTo>
                    <a:pt x="146" y="3190"/>
                  </a:lnTo>
                  <a:lnTo>
                    <a:pt x="145" y="3192"/>
                  </a:lnTo>
                  <a:lnTo>
                    <a:pt x="143" y="3192"/>
                  </a:lnTo>
                  <a:lnTo>
                    <a:pt x="140" y="3191"/>
                  </a:lnTo>
                  <a:lnTo>
                    <a:pt x="135" y="3187"/>
                  </a:lnTo>
                  <a:lnTo>
                    <a:pt x="130" y="3182"/>
                  </a:lnTo>
                  <a:lnTo>
                    <a:pt x="116" y="3167"/>
                  </a:lnTo>
                  <a:lnTo>
                    <a:pt x="98" y="3146"/>
                  </a:lnTo>
                  <a:lnTo>
                    <a:pt x="78" y="3119"/>
                  </a:lnTo>
                  <a:lnTo>
                    <a:pt x="55" y="3089"/>
                  </a:lnTo>
                  <a:lnTo>
                    <a:pt x="31" y="3054"/>
                  </a:lnTo>
                  <a:lnTo>
                    <a:pt x="6" y="3016"/>
                  </a:lnTo>
                  <a:lnTo>
                    <a:pt x="0" y="3007"/>
                  </a:lnTo>
                  <a:close/>
                  <a:moveTo>
                    <a:pt x="0" y="2910"/>
                  </a:moveTo>
                  <a:lnTo>
                    <a:pt x="0" y="2850"/>
                  </a:lnTo>
                  <a:lnTo>
                    <a:pt x="27" y="2897"/>
                  </a:lnTo>
                  <a:lnTo>
                    <a:pt x="47" y="2935"/>
                  </a:lnTo>
                  <a:lnTo>
                    <a:pt x="54" y="2950"/>
                  </a:lnTo>
                  <a:lnTo>
                    <a:pt x="59" y="2962"/>
                  </a:lnTo>
                  <a:lnTo>
                    <a:pt x="60" y="2966"/>
                  </a:lnTo>
                  <a:lnTo>
                    <a:pt x="60" y="2969"/>
                  </a:lnTo>
                  <a:lnTo>
                    <a:pt x="60" y="2972"/>
                  </a:lnTo>
                  <a:lnTo>
                    <a:pt x="60" y="2974"/>
                  </a:lnTo>
                  <a:lnTo>
                    <a:pt x="57" y="2974"/>
                  </a:lnTo>
                  <a:lnTo>
                    <a:pt x="52" y="2972"/>
                  </a:lnTo>
                  <a:lnTo>
                    <a:pt x="47" y="2966"/>
                  </a:lnTo>
                  <a:lnTo>
                    <a:pt x="40" y="2959"/>
                  </a:lnTo>
                  <a:lnTo>
                    <a:pt x="21" y="2939"/>
                  </a:lnTo>
                  <a:lnTo>
                    <a:pt x="0" y="2910"/>
                  </a:lnTo>
                  <a:close/>
                  <a:moveTo>
                    <a:pt x="0" y="2610"/>
                  </a:moveTo>
                  <a:lnTo>
                    <a:pt x="0" y="2553"/>
                  </a:lnTo>
                  <a:lnTo>
                    <a:pt x="18" y="2576"/>
                  </a:lnTo>
                  <a:lnTo>
                    <a:pt x="38" y="2604"/>
                  </a:lnTo>
                  <a:lnTo>
                    <a:pt x="60" y="2636"/>
                  </a:lnTo>
                  <a:lnTo>
                    <a:pt x="83" y="2670"/>
                  </a:lnTo>
                  <a:lnTo>
                    <a:pt x="105" y="2704"/>
                  </a:lnTo>
                  <a:lnTo>
                    <a:pt x="124" y="2737"/>
                  </a:lnTo>
                  <a:lnTo>
                    <a:pt x="142" y="2767"/>
                  </a:lnTo>
                  <a:lnTo>
                    <a:pt x="156" y="2794"/>
                  </a:lnTo>
                  <a:lnTo>
                    <a:pt x="167" y="2816"/>
                  </a:lnTo>
                  <a:lnTo>
                    <a:pt x="175" y="2835"/>
                  </a:lnTo>
                  <a:lnTo>
                    <a:pt x="178" y="2841"/>
                  </a:lnTo>
                  <a:lnTo>
                    <a:pt x="179" y="2847"/>
                  </a:lnTo>
                  <a:lnTo>
                    <a:pt x="179" y="2851"/>
                  </a:lnTo>
                  <a:lnTo>
                    <a:pt x="178" y="2853"/>
                  </a:lnTo>
                  <a:lnTo>
                    <a:pt x="176" y="2853"/>
                  </a:lnTo>
                  <a:lnTo>
                    <a:pt x="173" y="2852"/>
                  </a:lnTo>
                  <a:lnTo>
                    <a:pt x="168" y="2850"/>
                  </a:lnTo>
                  <a:lnTo>
                    <a:pt x="164" y="2845"/>
                  </a:lnTo>
                  <a:lnTo>
                    <a:pt x="151" y="2831"/>
                  </a:lnTo>
                  <a:lnTo>
                    <a:pt x="135" y="2814"/>
                  </a:lnTo>
                  <a:lnTo>
                    <a:pt x="117" y="2790"/>
                  </a:lnTo>
                  <a:lnTo>
                    <a:pt x="97" y="2762"/>
                  </a:lnTo>
                  <a:lnTo>
                    <a:pt x="75" y="2731"/>
                  </a:lnTo>
                  <a:lnTo>
                    <a:pt x="53" y="2697"/>
                  </a:lnTo>
                  <a:lnTo>
                    <a:pt x="38" y="2674"/>
                  </a:lnTo>
                  <a:lnTo>
                    <a:pt x="24" y="2653"/>
                  </a:lnTo>
                  <a:lnTo>
                    <a:pt x="12" y="2631"/>
                  </a:lnTo>
                  <a:lnTo>
                    <a:pt x="0" y="2610"/>
                  </a:lnTo>
                  <a:close/>
                  <a:moveTo>
                    <a:pt x="0" y="2501"/>
                  </a:moveTo>
                  <a:lnTo>
                    <a:pt x="0" y="2431"/>
                  </a:lnTo>
                  <a:lnTo>
                    <a:pt x="11" y="2448"/>
                  </a:lnTo>
                  <a:lnTo>
                    <a:pt x="23" y="2464"/>
                  </a:lnTo>
                  <a:lnTo>
                    <a:pt x="35" y="2483"/>
                  </a:lnTo>
                  <a:lnTo>
                    <a:pt x="47" y="2501"/>
                  </a:lnTo>
                  <a:lnTo>
                    <a:pt x="67" y="2534"/>
                  </a:lnTo>
                  <a:lnTo>
                    <a:pt x="86" y="2565"/>
                  </a:lnTo>
                  <a:lnTo>
                    <a:pt x="103" y="2594"/>
                  </a:lnTo>
                  <a:lnTo>
                    <a:pt x="116" y="2620"/>
                  </a:lnTo>
                  <a:lnTo>
                    <a:pt x="127" y="2642"/>
                  </a:lnTo>
                  <a:lnTo>
                    <a:pt x="134" y="2659"/>
                  </a:lnTo>
                  <a:lnTo>
                    <a:pt x="137" y="2666"/>
                  </a:lnTo>
                  <a:lnTo>
                    <a:pt x="138" y="2671"/>
                  </a:lnTo>
                  <a:lnTo>
                    <a:pt x="138" y="2676"/>
                  </a:lnTo>
                  <a:lnTo>
                    <a:pt x="137" y="2678"/>
                  </a:lnTo>
                  <a:lnTo>
                    <a:pt x="134" y="2678"/>
                  </a:lnTo>
                  <a:lnTo>
                    <a:pt x="131" y="2677"/>
                  </a:lnTo>
                  <a:lnTo>
                    <a:pt x="127" y="2674"/>
                  </a:lnTo>
                  <a:lnTo>
                    <a:pt x="122" y="2670"/>
                  </a:lnTo>
                  <a:lnTo>
                    <a:pt x="110" y="2657"/>
                  </a:lnTo>
                  <a:lnTo>
                    <a:pt x="95" y="2639"/>
                  </a:lnTo>
                  <a:lnTo>
                    <a:pt x="77" y="2617"/>
                  </a:lnTo>
                  <a:lnTo>
                    <a:pt x="59" y="2591"/>
                  </a:lnTo>
                  <a:lnTo>
                    <a:pt x="38" y="2562"/>
                  </a:lnTo>
                  <a:lnTo>
                    <a:pt x="16" y="2529"/>
                  </a:lnTo>
                  <a:lnTo>
                    <a:pt x="7" y="2516"/>
                  </a:lnTo>
                  <a:lnTo>
                    <a:pt x="0" y="2501"/>
                  </a:lnTo>
                  <a:close/>
                  <a:moveTo>
                    <a:pt x="0" y="2383"/>
                  </a:moveTo>
                  <a:lnTo>
                    <a:pt x="0" y="2309"/>
                  </a:lnTo>
                  <a:lnTo>
                    <a:pt x="5" y="2318"/>
                  </a:lnTo>
                  <a:lnTo>
                    <a:pt x="11" y="2327"/>
                  </a:lnTo>
                  <a:lnTo>
                    <a:pt x="17" y="2336"/>
                  </a:lnTo>
                  <a:lnTo>
                    <a:pt x="23" y="2346"/>
                  </a:lnTo>
                  <a:lnTo>
                    <a:pt x="42" y="2377"/>
                  </a:lnTo>
                  <a:lnTo>
                    <a:pt x="61" y="2408"/>
                  </a:lnTo>
                  <a:lnTo>
                    <a:pt x="76" y="2436"/>
                  </a:lnTo>
                  <a:lnTo>
                    <a:pt x="89" y="2461"/>
                  </a:lnTo>
                  <a:lnTo>
                    <a:pt x="99" y="2482"/>
                  </a:lnTo>
                  <a:lnTo>
                    <a:pt x="106" y="2498"/>
                  </a:lnTo>
                  <a:lnTo>
                    <a:pt x="108" y="2505"/>
                  </a:lnTo>
                  <a:lnTo>
                    <a:pt x="109" y="2510"/>
                  </a:lnTo>
                  <a:lnTo>
                    <a:pt x="109" y="2513"/>
                  </a:lnTo>
                  <a:lnTo>
                    <a:pt x="108" y="2516"/>
                  </a:lnTo>
                  <a:lnTo>
                    <a:pt x="106" y="2517"/>
                  </a:lnTo>
                  <a:lnTo>
                    <a:pt x="104" y="2516"/>
                  </a:lnTo>
                  <a:lnTo>
                    <a:pt x="100" y="2513"/>
                  </a:lnTo>
                  <a:lnTo>
                    <a:pt x="95" y="2510"/>
                  </a:lnTo>
                  <a:lnTo>
                    <a:pt x="84" y="2499"/>
                  </a:lnTo>
                  <a:lnTo>
                    <a:pt x="71" y="2483"/>
                  </a:lnTo>
                  <a:lnTo>
                    <a:pt x="55" y="2463"/>
                  </a:lnTo>
                  <a:lnTo>
                    <a:pt x="38" y="2440"/>
                  </a:lnTo>
                  <a:lnTo>
                    <a:pt x="19" y="2413"/>
                  </a:lnTo>
                  <a:lnTo>
                    <a:pt x="0" y="2383"/>
                  </a:lnTo>
                  <a:close/>
                  <a:moveTo>
                    <a:pt x="0" y="2256"/>
                  </a:moveTo>
                  <a:lnTo>
                    <a:pt x="0" y="2182"/>
                  </a:lnTo>
                  <a:lnTo>
                    <a:pt x="6" y="2192"/>
                  </a:lnTo>
                  <a:lnTo>
                    <a:pt x="13" y="2203"/>
                  </a:lnTo>
                  <a:lnTo>
                    <a:pt x="31" y="2234"/>
                  </a:lnTo>
                  <a:lnTo>
                    <a:pt x="49" y="2263"/>
                  </a:lnTo>
                  <a:lnTo>
                    <a:pt x="64" y="2290"/>
                  </a:lnTo>
                  <a:lnTo>
                    <a:pt x="76" y="2314"/>
                  </a:lnTo>
                  <a:lnTo>
                    <a:pt x="86" y="2335"/>
                  </a:lnTo>
                  <a:lnTo>
                    <a:pt x="92" y="2351"/>
                  </a:lnTo>
                  <a:lnTo>
                    <a:pt x="94" y="2357"/>
                  </a:lnTo>
                  <a:lnTo>
                    <a:pt x="95" y="2362"/>
                  </a:lnTo>
                  <a:lnTo>
                    <a:pt x="95" y="2365"/>
                  </a:lnTo>
                  <a:lnTo>
                    <a:pt x="94" y="2368"/>
                  </a:lnTo>
                  <a:lnTo>
                    <a:pt x="92" y="2369"/>
                  </a:lnTo>
                  <a:lnTo>
                    <a:pt x="89" y="2368"/>
                  </a:lnTo>
                  <a:lnTo>
                    <a:pt x="86" y="2366"/>
                  </a:lnTo>
                  <a:lnTo>
                    <a:pt x="83" y="2363"/>
                  </a:lnTo>
                  <a:lnTo>
                    <a:pt x="73" y="2354"/>
                  </a:lnTo>
                  <a:lnTo>
                    <a:pt x="61" y="2341"/>
                  </a:lnTo>
                  <a:lnTo>
                    <a:pt x="48" y="2324"/>
                  </a:lnTo>
                  <a:lnTo>
                    <a:pt x="32" y="2304"/>
                  </a:lnTo>
                  <a:lnTo>
                    <a:pt x="16" y="2281"/>
                  </a:lnTo>
                  <a:lnTo>
                    <a:pt x="0" y="2256"/>
                  </a:lnTo>
                  <a:close/>
                  <a:moveTo>
                    <a:pt x="0" y="2123"/>
                  </a:moveTo>
                  <a:lnTo>
                    <a:pt x="0" y="2049"/>
                  </a:lnTo>
                  <a:lnTo>
                    <a:pt x="7" y="2061"/>
                  </a:lnTo>
                  <a:lnTo>
                    <a:pt x="16" y="2074"/>
                  </a:lnTo>
                  <a:lnTo>
                    <a:pt x="34" y="2103"/>
                  </a:lnTo>
                  <a:lnTo>
                    <a:pt x="50" y="2132"/>
                  </a:lnTo>
                  <a:lnTo>
                    <a:pt x="64" y="2157"/>
                  </a:lnTo>
                  <a:lnTo>
                    <a:pt x="76" y="2180"/>
                  </a:lnTo>
                  <a:lnTo>
                    <a:pt x="85" y="2200"/>
                  </a:lnTo>
                  <a:lnTo>
                    <a:pt x="91" y="2216"/>
                  </a:lnTo>
                  <a:lnTo>
                    <a:pt x="93" y="2222"/>
                  </a:lnTo>
                  <a:lnTo>
                    <a:pt x="93" y="2227"/>
                  </a:lnTo>
                  <a:lnTo>
                    <a:pt x="93" y="2231"/>
                  </a:lnTo>
                  <a:lnTo>
                    <a:pt x="92" y="2233"/>
                  </a:lnTo>
                  <a:lnTo>
                    <a:pt x="91" y="2233"/>
                  </a:lnTo>
                  <a:lnTo>
                    <a:pt x="88" y="2233"/>
                  </a:lnTo>
                  <a:lnTo>
                    <a:pt x="85" y="2231"/>
                  </a:lnTo>
                  <a:lnTo>
                    <a:pt x="81" y="2228"/>
                  </a:lnTo>
                  <a:lnTo>
                    <a:pt x="72" y="2220"/>
                  </a:lnTo>
                  <a:lnTo>
                    <a:pt x="60" y="2206"/>
                  </a:lnTo>
                  <a:lnTo>
                    <a:pt x="47" y="2190"/>
                  </a:lnTo>
                  <a:lnTo>
                    <a:pt x="31" y="2170"/>
                  </a:lnTo>
                  <a:lnTo>
                    <a:pt x="16" y="2148"/>
                  </a:lnTo>
                  <a:lnTo>
                    <a:pt x="0" y="2123"/>
                  </a:lnTo>
                  <a:close/>
                  <a:moveTo>
                    <a:pt x="0" y="1982"/>
                  </a:moveTo>
                  <a:lnTo>
                    <a:pt x="0" y="1909"/>
                  </a:lnTo>
                  <a:lnTo>
                    <a:pt x="7" y="1920"/>
                  </a:lnTo>
                  <a:lnTo>
                    <a:pt x="15" y="1932"/>
                  </a:lnTo>
                  <a:lnTo>
                    <a:pt x="23" y="1944"/>
                  </a:lnTo>
                  <a:lnTo>
                    <a:pt x="30" y="1957"/>
                  </a:lnTo>
                  <a:lnTo>
                    <a:pt x="48" y="1985"/>
                  </a:lnTo>
                  <a:lnTo>
                    <a:pt x="63" y="2012"/>
                  </a:lnTo>
                  <a:lnTo>
                    <a:pt x="77" y="2038"/>
                  </a:lnTo>
                  <a:lnTo>
                    <a:pt x="88" y="2060"/>
                  </a:lnTo>
                  <a:lnTo>
                    <a:pt x="97" y="2079"/>
                  </a:lnTo>
                  <a:lnTo>
                    <a:pt x="103" y="2095"/>
                  </a:lnTo>
                  <a:lnTo>
                    <a:pt x="104" y="2100"/>
                  </a:lnTo>
                  <a:lnTo>
                    <a:pt x="105" y="2106"/>
                  </a:lnTo>
                  <a:lnTo>
                    <a:pt x="105" y="2109"/>
                  </a:lnTo>
                  <a:lnTo>
                    <a:pt x="104" y="2111"/>
                  </a:lnTo>
                  <a:lnTo>
                    <a:pt x="101" y="2111"/>
                  </a:lnTo>
                  <a:lnTo>
                    <a:pt x="98" y="2111"/>
                  </a:lnTo>
                  <a:lnTo>
                    <a:pt x="95" y="2109"/>
                  </a:lnTo>
                  <a:lnTo>
                    <a:pt x="91" y="2106"/>
                  </a:lnTo>
                  <a:lnTo>
                    <a:pt x="80" y="2095"/>
                  </a:lnTo>
                  <a:lnTo>
                    <a:pt x="67" y="2079"/>
                  </a:lnTo>
                  <a:lnTo>
                    <a:pt x="52" y="2061"/>
                  </a:lnTo>
                  <a:lnTo>
                    <a:pt x="36" y="2038"/>
                  </a:lnTo>
                  <a:lnTo>
                    <a:pt x="19" y="2012"/>
                  </a:lnTo>
                  <a:lnTo>
                    <a:pt x="1" y="1984"/>
                  </a:lnTo>
                  <a:lnTo>
                    <a:pt x="0" y="1982"/>
                  </a:lnTo>
                  <a:close/>
                  <a:moveTo>
                    <a:pt x="0" y="1830"/>
                  </a:moveTo>
                  <a:lnTo>
                    <a:pt x="0" y="1766"/>
                  </a:lnTo>
                  <a:lnTo>
                    <a:pt x="13" y="1783"/>
                  </a:lnTo>
                  <a:lnTo>
                    <a:pt x="27" y="1804"/>
                  </a:lnTo>
                  <a:lnTo>
                    <a:pt x="42" y="1826"/>
                  </a:lnTo>
                  <a:lnTo>
                    <a:pt x="58" y="1851"/>
                  </a:lnTo>
                  <a:lnTo>
                    <a:pt x="74" y="1879"/>
                  </a:lnTo>
                  <a:lnTo>
                    <a:pt x="89" y="1905"/>
                  </a:lnTo>
                  <a:lnTo>
                    <a:pt x="103" y="1929"/>
                  </a:lnTo>
                  <a:lnTo>
                    <a:pt x="112" y="1951"/>
                  </a:lnTo>
                  <a:lnTo>
                    <a:pt x="121" y="1969"/>
                  </a:lnTo>
                  <a:lnTo>
                    <a:pt x="127" y="1984"/>
                  </a:lnTo>
                  <a:lnTo>
                    <a:pt x="128" y="1989"/>
                  </a:lnTo>
                  <a:lnTo>
                    <a:pt x="128" y="1994"/>
                  </a:lnTo>
                  <a:lnTo>
                    <a:pt x="128" y="1997"/>
                  </a:lnTo>
                  <a:lnTo>
                    <a:pt x="127" y="1999"/>
                  </a:lnTo>
                  <a:lnTo>
                    <a:pt x="124" y="2000"/>
                  </a:lnTo>
                  <a:lnTo>
                    <a:pt x="122" y="1999"/>
                  </a:lnTo>
                  <a:lnTo>
                    <a:pt x="119" y="1998"/>
                  </a:lnTo>
                  <a:lnTo>
                    <a:pt x="115" y="1995"/>
                  </a:lnTo>
                  <a:lnTo>
                    <a:pt x="105" y="1984"/>
                  </a:lnTo>
                  <a:lnTo>
                    <a:pt x="92" y="1970"/>
                  </a:lnTo>
                  <a:lnTo>
                    <a:pt x="77" y="1952"/>
                  </a:lnTo>
                  <a:lnTo>
                    <a:pt x="62" y="1930"/>
                  </a:lnTo>
                  <a:lnTo>
                    <a:pt x="46" y="1906"/>
                  </a:lnTo>
                  <a:lnTo>
                    <a:pt x="28" y="1879"/>
                  </a:lnTo>
                  <a:lnTo>
                    <a:pt x="20" y="1867"/>
                  </a:lnTo>
                  <a:lnTo>
                    <a:pt x="13" y="1853"/>
                  </a:lnTo>
                  <a:lnTo>
                    <a:pt x="6" y="1843"/>
                  </a:lnTo>
                  <a:lnTo>
                    <a:pt x="0" y="1830"/>
                  </a:lnTo>
                  <a:close/>
                  <a:moveTo>
                    <a:pt x="0" y="1483"/>
                  </a:moveTo>
                  <a:lnTo>
                    <a:pt x="0" y="1442"/>
                  </a:lnTo>
                  <a:lnTo>
                    <a:pt x="6" y="1459"/>
                  </a:lnTo>
                  <a:lnTo>
                    <a:pt x="11" y="1472"/>
                  </a:lnTo>
                  <a:lnTo>
                    <a:pt x="12" y="1478"/>
                  </a:lnTo>
                  <a:lnTo>
                    <a:pt x="13" y="1482"/>
                  </a:lnTo>
                  <a:lnTo>
                    <a:pt x="12" y="1485"/>
                  </a:lnTo>
                  <a:lnTo>
                    <a:pt x="11" y="1487"/>
                  </a:lnTo>
                  <a:lnTo>
                    <a:pt x="9" y="1487"/>
                  </a:lnTo>
                  <a:lnTo>
                    <a:pt x="6" y="1487"/>
                  </a:lnTo>
                  <a:lnTo>
                    <a:pt x="3" y="1485"/>
                  </a:lnTo>
                  <a:lnTo>
                    <a:pt x="0" y="1483"/>
                  </a:lnTo>
                  <a:close/>
                  <a:moveTo>
                    <a:pt x="0" y="1326"/>
                  </a:moveTo>
                  <a:lnTo>
                    <a:pt x="0" y="1255"/>
                  </a:lnTo>
                  <a:lnTo>
                    <a:pt x="6" y="1264"/>
                  </a:lnTo>
                  <a:lnTo>
                    <a:pt x="12" y="1274"/>
                  </a:lnTo>
                  <a:lnTo>
                    <a:pt x="18" y="1284"/>
                  </a:lnTo>
                  <a:lnTo>
                    <a:pt x="25" y="1294"/>
                  </a:lnTo>
                  <a:lnTo>
                    <a:pt x="38" y="1318"/>
                  </a:lnTo>
                  <a:lnTo>
                    <a:pt x="50" y="1339"/>
                  </a:lnTo>
                  <a:lnTo>
                    <a:pt x="61" y="1360"/>
                  </a:lnTo>
                  <a:lnTo>
                    <a:pt x="69" y="1379"/>
                  </a:lnTo>
                  <a:lnTo>
                    <a:pt x="75" y="1395"/>
                  </a:lnTo>
                  <a:lnTo>
                    <a:pt x="80" y="1407"/>
                  </a:lnTo>
                  <a:lnTo>
                    <a:pt x="81" y="1413"/>
                  </a:lnTo>
                  <a:lnTo>
                    <a:pt x="81" y="1417"/>
                  </a:lnTo>
                  <a:lnTo>
                    <a:pt x="80" y="1419"/>
                  </a:lnTo>
                  <a:lnTo>
                    <a:pt x="78" y="1422"/>
                  </a:lnTo>
                  <a:lnTo>
                    <a:pt x="77" y="1423"/>
                  </a:lnTo>
                  <a:lnTo>
                    <a:pt x="75" y="1423"/>
                  </a:lnTo>
                  <a:lnTo>
                    <a:pt x="72" y="1421"/>
                  </a:lnTo>
                  <a:lnTo>
                    <a:pt x="69" y="1418"/>
                  </a:lnTo>
                  <a:lnTo>
                    <a:pt x="60" y="1411"/>
                  </a:lnTo>
                  <a:lnTo>
                    <a:pt x="50" y="1400"/>
                  </a:lnTo>
                  <a:lnTo>
                    <a:pt x="39" y="1384"/>
                  </a:lnTo>
                  <a:lnTo>
                    <a:pt x="26" y="1368"/>
                  </a:lnTo>
                  <a:lnTo>
                    <a:pt x="13" y="1348"/>
                  </a:lnTo>
                  <a:lnTo>
                    <a:pt x="0" y="1326"/>
                  </a:lnTo>
                  <a:close/>
                  <a:moveTo>
                    <a:pt x="0" y="935"/>
                  </a:moveTo>
                  <a:lnTo>
                    <a:pt x="0" y="871"/>
                  </a:lnTo>
                  <a:lnTo>
                    <a:pt x="8" y="885"/>
                  </a:lnTo>
                  <a:lnTo>
                    <a:pt x="18" y="898"/>
                  </a:lnTo>
                  <a:lnTo>
                    <a:pt x="28" y="914"/>
                  </a:lnTo>
                  <a:lnTo>
                    <a:pt x="38" y="931"/>
                  </a:lnTo>
                  <a:lnTo>
                    <a:pt x="50" y="950"/>
                  </a:lnTo>
                  <a:lnTo>
                    <a:pt x="60" y="970"/>
                  </a:lnTo>
                  <a:lnTo>
                    <a:pt x="69" y="989"/>
                  </a:lnTo>
                  <a:lnTo>
                    <a:pt x="76" y="1005"/>
                  </a:lnTo>
                  <a:lnTo>
                    <a:pt x="82" y="1019"/>
                  </a:lnTo>
                  <a:lnTo>
                    <a:pt x="85" y="1030"/>
                  </a:lnTo>
                  <a:lnTo>
                    <a:pt x="85" y="1035"/>
                  </a:lnTo>
                  <a:lnTo>
                    <a:pt x="85" y="1039"/>
                  </a:lnTo>
                  <a:lnTo>
                    <a:pt x="85" y="1041"/>
                  </a:lnTo>
                  <a:lnTo>
                    <a:pt x="84" y="1043"/>
                  </a:lnTo>
                  <a:lnTo>
                    <a:pt x="82" y="1045"/>
                  </a:lnTo>
                  <a:lnTo>
                    <a:pt x="80" y="1043"/>
                  </a:lnTo>
                  <a:lnTo>
                    <a:pt x="77" y="1042"/>
                  </a:lnTo>
                  <a:lnTo>
                    <a:pt x="74" y="1040"/>
                  </a:lnTo>
                  <a:lnTo>
                    <a:pt x="66" y="1034"/>
                  </a:lnTo>
                  <a:lnTo>
                    <a:pt x="57" y="1023"/>
                  </a:lnTo>
                  <a:lnTo>
                    <a:pt x="47" y="1010"/>
                  </a:lnTo>
                  <a:lnTo>
                    <a:pt x="35" y="993"/>
                  </a:lnTo>
                  <a:lnTo>
                    <a:pt x="23" y="976"/>
                  </a:lnTo>
                  <a:lnTo>
                    <a:pt x="11" y="956"/>
                  </a:lnTo>
                  <a:lnTo>
                    <a:pt x="5" y="945"/>
                  </a:lnTo>
                  <a:lnTo>
                    <a:pt x="0" y="935"/>
                  </a:lnTo>
                  <a:close/>
                  <a:moveTo>
                    <a:pt x="0" y="719"/>
                  </a:moveTo>
                  <a:lnTo>
                    <a:pt x="0" y="653"/>
                  </a:lnTo>
                  <a:lnTo>
                    <a:pt x="3" y="659"/>
                  </a:lnTo>
                  <a:lnTo>
                    <a:pt x="14" y="678"/>
                  </a:lnTo>
                  <a:lnTo>
                    <a:pt x="23" y="696"/>
                  </a:lnTo>
                  <a:lnTo>
                    <a:pt x="30" y="712"/>
                  </a:lnTo>
                  <a:lnTo>
                    <a:pt x="37" y="728"/>
                  </a:lnTo>
                  <a:lnTo>
                    <a:pt x="41" y="741"/>
                  </a:lnTo>
                  <a:lnTo>
                    <a:pt x="44" y="752"/>
                  </a:lnTo>
                  <a:lnTo>
                    <a:pt x="44" y="755"/>
                  </a:lnTo>
                  <a:lnTo>
                    <a:pt x="46" y="758"/>
                  </a:lnTo>
                  <a:lnTo>
                    <a:pt x="44" y="762"/>
                  </a:lnTo>
                  <a:lnTo>
                    <a:pt x="43" y="763"/>
                  </a:lnTo>
                  <a:lnTo>
                    <a:pt x="41" y="764"/>
                  </a:lnTo>
                  <a:lnTo>
                    <a:pt x="38" y="763"/>
                  </a:lnTo>
                  <a:lnTo>
                    <a:pt x="32" y="760"/>
                  </a:lnTo>
                  <a:lnTo>
                    <a:pt x="28" y="754"/>
                  </a:lnTo>
                  <a:lnTo>
                    <a:pt x="15" y="740"/>
                  </a:lnTo>
                  <a:lnTo>
                    <a:pt x="0" y="719"/>
                  </a:lnTo>
                  <a:close/>
                  <a:moveTo>
                    <a:pt x="0" y="490"/>
                  </a:moveTo>
                  <a:lnTo>
                    <a:pt x="0" y="429"/>
                  </a:lnTo>
                  <a:lnTo>
                    <a:pt x="8" y="445"/>
                  </a:lnTo>
                  <a:lnTo>
                    <a:pt x="17" y="461"/>
                  </a:lnTo>
                  <a:lnTo>
                    <a:pt x="24" y="477"/>
                  </a:lnTo>
                  <a:lnTo>
                    <a:pt x="29" y="490"/>
                  </a:lnTo>
                  <a:lnTo>
                    <a:pt x="34" y="502"/>
                  </a:lnTo>
                  <a:lnTo>
                    <a:pt x="36" y="512"/>
                  </a:lnTo>
                  <a:lnTo>
                    <a:pt x="36" y="518"/>
                  </a:lnTo>
                  <a:lnTo>
                    <a:pt x="35" y="522"/>
                  </a:lnTo>
                  <a:lnTo>
                    <a:pt x="32" y="523"/>
                  </a:lnTo>
                  <a:lnTo>
                    <a:pt x="29" y="522"/>
                  </a:lnTo>
                  <a:lnTo>
                    <a:pt x="26" y="520"/>
                  </a:lnTo>
                  <a:lnTo>
                    <a:pt x="21" y="516"/>
                  </a:lnTo>
                  <a:lnTo>
                    <a:pt x="12" y="505"/>
                  </a:lnTo>
                  <a:lnTo>
                    <a:pt x="0" y="490"/>
                  </a:lnTo>
                  <a:close/>
                  <a:moveTo>
                    <a:pt x="0" y="252"/>
                  </a:moveTo>
                  <a:lnTo>
                    <a:pt x="0" y="193"/>
                  </a:lnTo>
                  <a:lnTo>
                    <a:pt x="5" y="201"/>
                  </a:lnTo>
                  <a:lnTo>
                    <a:pt x="11" y="209"/>
                  </a:lnTo>
                  <a:lnTo>
                    <a:pt x="16" y="218"/>
                  </a:lnTo>
                  <a:lnTo>
                    <a:pt x="21" y="228"/>
                  </a:lnTo>
                  <a:lnTo>
                    <a:pt x="30" y="244"/>
                  </a:lnTo>
                  <a:lnTo>
                    <a:pt x="38" y="259"/>
                  </a:lnTo>
                  <a:lnTo>
                    <a:pt x="43" y="273"/>
                  </a:lnTo>
                  <a:lnTo>
                    <a:pt x="49" y="286"/>
                  </a:lnTo>
                  <a:lnTo>
                    <a:pt x="52" y="297"/>
                  </a:lnTo>
                  <a:lnTo>
                    <a:pt x="54" y="306"/>
                  </a:lnTo>
                  <a:lnTo>
                    <a:pt x="55" y="312"/>
                  </a:lnTo>
                  <a:lnTo>
                    <a:pt x="53" y="317"/>
                  </a:lnTo>
                  <a:lnTo>
                    <a:pt x="52" y="317"/>
                  </a:lnTo>
                  <a:lnTo>
                    <a:pt x="51" y="317"/>
                  </a:lnTo>
                  <a:lnTo>
                    <a:pt x="49" y="317"/>
                  </a:lnTo>
                  <a:lnTo>
                    <a:pt x="46" y="315"/>
                  </a:lnTo>
                  <a:lnTo>
                    <a:pt x="40" y="310"/>
                  </a:lnTo>
                  <a:lnTo>
                    <a:pt x="34" y="303"/>
                  </a:lnTo>
                  <a:lnTo>
                    <a:pt x="26" y="293"/>
                  </a:lnTo>
                  <a:lnTo>
                    <a:pt x="17" y="281"/>
                  </a:lnTo>
                  <a:lnTo>
                    <a:pt x="8" y="267"/>
                  </a:lnTo>
                  <a:lnTo>
                    <a:pt x="0" y="252"/>
                  </a:lnTo>
                  <a:close/>
                  <a:moveTo>
                    <a:pt x="688" y="623"/>
                  </a:moveTo>
                  <a:lnTo>
                    <a:pt x="688" y="636"/>
                  </a:lnTo>
                  <a:lnTo>
                    <a:pt x="687" y="628"/>
                  </a:lnTo>
                  <a:lnTo>
                    <a:pt x="688" y="623"/>
                  </a:lnTo>
                  <a:close/>
                  <a:moveTo>
                    <a:pt x="688" y="857"/>
                  </a:moveTo>
                  <a:lnTo>
                    <a:pt x="688" y="924"/>
                  </a:lnTo>
                  <a:lnTo>
                    <a:pt x="680" y="913"/>
                  </a:lnTo>
                  <a:lnTo>
                    <a:pt x="673" y="902"/>
                  </a:lnTo>
                  <a:lnTo>
                    <a:pt x="664" y="886"/>
                  </a:lnTo>
                  <a:lnTo>
                    <a:pt x="655" y="869"/>
                  </a:lnTo>
                  <a:lnTo>
                    <a:pt x="648" y="854"/>
                  </a:lnTo>
                  <a:lnTo>
                    <a:pt x="643" y="841"/>
                  </a:lnTo>
                  <a:lnTo>
                    <a:pt x="638" y="829"/>
                  </a:lnTo>
                  <a:lnTo>
                    <a:pt x="636" y="819"/>
                  </a:lnTo>
                  <a:lnTo>
                    <a:pt x="636" y="815"/>
                  </a:lnTo>
                  <a:lnTo>
                    <a:pt x="636" y="812"/>
                  </a:lnTo>
                  <a:lnTo>
                    <a:pt x="637" y="810"/>
                  </a:lnTo>
                  <a:lnTo>
                    <a:pt x="638" y="808"/>
                  </a:lnTo>
                  <a:lnTo>
                    <a:pt x="639" y="807"/>
                  </a:lnTo>
                  <a:lnTo>
                    <a:pt x="641" y="807"/>
                  </a:lnTo>
                  <a:lnTo>
                    <a:pt x="643" y="808"/>
                  </a:lnTo>
                  <a:lnTo>
                    <a:pt x="645" y="809"/>
                  </a:lnTo>
                  <a:lnTo>
                    <a:pt x="650" y="812"/>
                  </a:lnTo>
                  <a:lnTo>
                    <a:pt x="657" y="818"/>
                  </a:lnTo>
                  <a:lnTo>
                    <a:pt x="664" y="825"/>
                  </a:lnTo>
                  <a:lnTo>
                    <a:pt x="671" y="834"/>
                  </a:lnTo>
                  <a:lnTo>
                    <a:pt x="679" y="845"/>
                  </a:lnTo>
                  <a:lnTo>
                    <a:pt x="688" y="857"/>
                  </a:lnTo>
                  <a:close/>
                  <a:moveTo>
                    <a:pt x="688" y="1109"/>
                  </a:moveTo>
                  <a:lnTo>
                    <a:pt x="688" y="1176"/>
                  </a:lnTo>
                  <a:lnTo>
                    <a:pt x="680" y="1166"/>
                  </a:lnTo>
                  <a:lnTo>
                    <a:pt x="672" y="1155"/>
                  </a:lnTo>
                  <a:lnTo>
                    <a:pt x="664" y="1143"/>
                  </a:lnTo>
                  <a:lnTo>
                    <a:pt x="656" y="1130"/>
                  </a:lnTo>
                  <a:lnTo>
                    <a:pt x="645" y="1111"/>
                  </a:lnTo>
                  <a:lnTo>
                    <a:pt x="636" y="1094"/>
                  </a:lnTo>
                  <a:lnTo>
                    <a:pt x="629" y="1079"/>
                  </a:lnTo>
                  <a:lnTo>
                    <a:pt x="622" y="1063"/>
                  </a:lnTo>
                  <a:lnTo>
                    <a:pt x="618" y="1050"/>
                  </a:lnTo>
                  <a:lnTo>
                    <a:pt x="615" y="1040"/>
                  </a:lnTo>
                  <a:lnTo>
                    <a:pt x="614" y="1036"/>
                  </a:lnTo>
                  <a:lnTo>
                    <a:pt x="614" y="1033"/>
                  </a:lnTo>
                  <a:lnTo>
                    <a:pt x="615" y="1030"/>
                  </a:lnTo>
                  <a:lnTo>
                    <a:pt x="616" y="1028"/>
                  </a:lnTo>
                  <a:lnTo>
                    <a:pt x="619" y="1027"/>
                  </a:lnTo>
                  <a:lnTo>
                    <a:pt x="621" y="1027"/>
                  </a:lnTo>
                  <a:lnTo>
                    <a:pt x="623" y="1028"/>
                  </a:lnTo>
                  <a:lnTo>
                    <a:pt x="626" y="1030"/>
                  </a:lnTo>
                  <a:lnTo>
                    <a:pt x="634" y="1036"/>
                  </a:lnTo>
                  <a:lnTo>
                    <a:pt x="642" y="1045"/>
                  </a:lnTo>
                  <a:lnTo>
                    <a:pt x="652" y="1057"/>
                  </a:lnTo>
                  <a:lnTo>
                    <a:pt x="662" y="1070"/>
                  </a:lnTo>
                  <a:lnTo>
                    <a:pt x="673" y="1086"/>
                  </a:lnTo>
                  <a:lnTo>
                    <a:pt x="684" y="1104"/>
                  </a:lnTo>
                  <a:lnTo>
                    <a:pt x="688" y="1109"/>
                  </a:lnTo>
                  <a:close/>
                  <a:moveTo>
                    <a:pt x="688" y="1348"/>
                  </a:moveTo>
                  <a:lnTo>
                    <a:pt x="688" y="1422"/>
                  </a:lnTo>
                  <a:lnTo>
                    <a:pt x="678" y="1408"/>
                  </a:lnTo>
                  <a:lnTo>
                    <a:pt x="669" y="1394"/>
                  </a:lnTo>
                  <a:lnTo>
                    <a:pt x="657" y="1375"/>
                  </a:lnTo>
                  <a:lnTo>
                    <a:pt x="647" y="1355"/>
                  </a:lnTo>
                  <a:lnTo>
                    <a:pt x="638" y="1337"/>
                  </a:lnTo>
                  <a:lnTo>
                    <a:pt x="632" y="1321"/>
                  </a:lnTo>
                  <a:lnTo>
                    <a:pt x="626" y="1308"/>
                  </a:lnTo>
                  <a:lnTo>
                    <a:pt x="623" y="1296"/>
                  </a:lnTo>
                  <a:lnTo>
                    <a:pt x="623" y="1291"/>
                  </a:lnTo>
                  <a:lnTo>
                    <a:pt x="623" y="1288"/>
                  </a:lnTo>
                  <a:lnTo>
                    <a:pt x="623" y="1285"/>
                  </a:lnTo>
                  <a:lnTo>
                    <a:pt x="624" y="1282"/>
                  </a:lnTo>
                  <a:lnTo>
                    <a:pt x="626" y="1282"/>
                  </a:lnTo>
                  <a:lnTo>
                    <a:pt x="629" y="1282"/>
                  </a:lnTo>
                  <a:lnTo>
                    <a:pt x="631" y="1282"/>
                  </a:lnTo>
                  <a:lnTo>
                    <a:pt x="633" y="1285"/>
                  </a:lnTo>
                  <a:lnTo>
                    <a:pt x="639" y="1289"/>
                  </a:lnTo>
                  <a:lnTo>
                    <a:pt x="648" y="1297"/>
                  </a:lnTo>
                  <a:lnTo>
                    <a:pt x="657" y="1307"/>
                  </a:lnTo>
                  <a:lnTo>
                    <a:pt x="667" y="1319"/>
                  </a:lnTo>
                  <a:lnTo>
                    <a:pt x="677" y="1333"/>
                  </a:lnTo>
                  <a:lnTo>
                    <a:pt x="688" y="1348"/>
                  </a:lnTo>
                  <a:close/>
                  <a:moveTo>
                    <a:pt x="688" y="1588"/>
                  </a:moveTo>
                  <a:lnTo>
                    <a:pt x="688" y="1646"/>
                  </a:lnTo>
                  <a:lnTo>
                    <a:pt x="676" y="1621"/>
                  </a:lnTo>
                  <a:lnTo>
                    <a:pt x="668" y="1600"/>
                  </a:lnTo>
                  <a:lnTo>
                    <a:pt x="666" y="1592"/>
                  </a:lnTo>
                  <a:lnTo>
                    <a:pt x="665" y="1585"/>
                  </a:lnTo>
                  <a:lnTo>
                    <a:pt x="665" y="1581"/>
                  </a:lnTo>
                  <a:lnTo>
                    <a:pt x="667" y="1577"/>
                  </a:lnTo>
                  <a:lnTo>
                    <a:pt x="668" y="1576"/>
                  </a:lnTo>
                  <a:lnTo>
                    <a:pt x="670" y="1576"/>
                  </a:lnTo>
                  <a:lnTo>
                    <a:pt x="672" y="1576"/>
                  </a:lnTo>
                  <a:lnTo>
                    <a:pt x="675" y="1577"/>
                  </a:lnTo>
                  <a:lnTo>
                    <a:pt x="680" y="1582"/>
                  </a:lnTo>
                  <a:lnTo>
                    <a:pt x="688" y="1588"/>
                  </a:lnTo>
                  <a:close/>
                  <a:moveTo>
                    <a:pt x="688" y="1793"/>
                  </a:moveTo>
                  <a:lnTo>
                    <a:pt x="688" y="1839"/>
                  </a:lnTo>
                  <a:lnTo>
                    <a:pt x="681" y="1834"/>
                  </a:lnTo>
                  <a:lnTo>
                    <a:pt x="673" y="1826"/>
                  </a:lnTo>
                  <a:lnTo>
                    <a:pt x="665" y="1817"/>
                  </a:lnTo>
                  <a:lnTo>
                    <a:pt x="656" y="1805"/>
                  </a:lnTo>
                  <a:lnTo>
                    <a:pt x="636" y="1779"/>
                  </a:lnTo>
                  <a:lnTo>
                    <a:pt x="615" y="1747"/>
                  </a:lnTo>
                  <a:lnTo>
                    <a:pt x="601" y="1725"/>
                  </a:lnTo>
                  <a:lnTo>
                    <a:pt x="589" y="1703"/>
                  </a:lnTo>
                  <a:lnTo>
                    <a:pt x="579" y="1684"/>
                  </a:lnTo>
                  <a:lnTo>
                    <a:pt x="570" y="1665"/>
                  </a:lnTo>
                  <a:lnTo>
                    <a:pt x="565" y="1650"/>
                  </a:lnTo>
                  <a:lnTo>
                    <a:pt x="561" y="1636"/>
                  </a:lnTo>
                  <a:lnTo>
                    <a:pt x="559" y="1632"/>
                  </a:lnTo>
                  <a:lnTo>
                    <a:pt x="559" y="1628"/>
                  </a:lnTo>
                  <a:lnTo>
                    <a:pt x="561" y="1624"/>
                  </a:lnTo>
                  <a:lnTo>
                    <a:pt x="562" y="1622"/>
                  </a:lnTo>
                  <a:lnTo>
                    <a:pt x="564" y="1621"/>
                  </a:lnTo>
                  <a:lnTo>
                    <a:pt x="566" y="1622"/>
                  </a:lnTo>
                  <a:lnTo>
                    <a:pt x="569" y="1623"/>
                  </a:lnTo>
                  <a:lnTo>
                    <a:pt x="574" y="1626"/>
                  </a:lnTo>
                  <a:lnTo>
                    <a:pt x="582" y="1633"/>
                  </a:lnTo>
                  <a:lnTo>
                    <a:pt x="593" y="1644"/>
                  </a:lnTo>
                  <a:lnTo>
                    <a:pt x="606" y="1659"/>
                  </a:lnTo>
                  <a:lnTo>
                    <a:pt x="619" y="1677"/>
                  </a:lnTo>
                  <a:lnTo>
                    <a:pt x="633" y="1697"/>
                  </a:lnTo>
                  <a:lnTo>
                    <a:pt x="647" y="1719"/>
                  </a:lnTo>
                  <a:lnTo>
                    <a:pt x="659" y="1738"/>
                  </a:lnTo>
                  <a:lnTo>
                    <a:pt x="670" y="1758"/>
                  </a:lnTo>
                  <a:lnTo>
                    <a:pt x="679" y="1776"/>
                  </a:lnTo>
                  <a:lnTo>
                    <a:pt x="688" y="1793"/>
                  </a:lnTo>
                  <a:close/>
                  <a:moveTo>
                    <a:pt x="688" y="1997"/>
                  </a:moveTo>
                  <a:lnTo>
                    <a:pt x="688" y="2061"/>
                  </a:lnTo>
                  <a:lnTo>
                    <a:pt x="672" y="2031"/>
                  </a:lnTo>
                  <a:lnTo>
                    <a:pt x="662" y="2006"/>
                  </a:lnTo>
                  <a:lnTo>
                    <a:pt x="659" y="1997"/>
                  </a:lnTo>
                  <a:lnTo>
                    <a:pt x="658" y="1988"/>
                  </a:lnTo>
                  <a:lnTo>
                    <a:pt x="658" y="1983"/>
                  </a:lnTo>
                  <a:lnTo>
                    <a:pt x="659" y="1980"/>
                  </a:lnTo>
                  <a:lnTo>
                    <a:pt x="661" y="1978"/>
                  </a:lnTo>
                  <a:lnTo>
                    <a:pt x="664" y="1978"/>
                  </a:lnTo>
                  <a:lnTo>
                    <a:pt x="667" y="1980"/>
                  </a:lnTo>
                  <a:lnTo>
                    <a:pt x="670" y="1982"/>
                  </a:lnTo>
                  <a:lnTo>
                    <a:pt x="678" y="1988"/>
                  </a:lnTo>
                  <a:lnTo>
                    <a:pt x="688" y="1997"/>
                  </a:lnTo>
                  <a:close/>
                  <a:moveTo>
                    <a:pt x="688" y="2171"/>
                  </a:moveTo>
                  <a:lnTo>
                    <a:pt x="688" y="2248"/>
                  </a:lnTo>
                  <a:lnTo>
                    <a:pt x="678" y="2236"/>
                  </a:lnTo>
                  <a:lnTo>
                    <a:pt x="669" y="2223"/>
                  </a:lnTo>
                  <a:lnTo>
                    <a:pt x="659" y="2209"/>
                  </a:lnTo>
                  <a:lnTo>
                    <a:pt x="649" y="2194"/>
                  </a:lnTo>
                  <a:lnTo>
                    <a:pt x="634" y="2169"/>
                  </a:lnTo>
                  <a:lnTo>
                    <a:pt x="620" y="2145"/>
                  </a:lnTo>
                  <a:lnTo>
                    <a:pt x="608" y="2122"/>
                  </a:lnTo>
                  <a:lnTo>
                    <a:pt x="598" y="2101"/>
                  </a:lnTo>
                  <a:lnTo>
                    <a:pt x="591" y="2085"/>
                  </a:lnTo>
                  <a:lnTo>
                    <a:pt x="586" y="2071"/>
                  </a:lnTo>
                  <a:lnTo>
                    <a:pt x="585" y="2065"/>
                  </a:lnTo>
                  <a:lnTo>
                    <a:pt x="585" y="2060"/>
                  </a:lnTo>
                  <a:lnTo>
                    <a:pt x="585" y="2056"/>
                  </a:lnTo>
                  <a:lnTo>
                    <a:pt x="587" y="2054"/>
                  </a:lnTo>
                  <a:lnTo>
                    <a:pt x="589" y="2054"/>
                  </a:lnTo>
                  <a:lnTo>
                    <a:pt x="591" y="2054"/>
                  </a:lnTo>
                  <a:lnTo>
                    <a:pt x="595" y="2055"/>
                  </a:lnTo>
                  <a:lnTo>
                    <a:pt x="599" y="2058"/>
                  </a:lnTo>
                  <a:lnTo>
                    <a:pt x="610" y="2067"/>
                  </a:lnTo>
                  <a:lnTo>
                    <a:pt x="622" y="2080"/>
                  </a:lnTo>
                  <a:lnTo>
                    <a:pt x="635" y="2097"/>
                  </a:lnTo>
                  <a:lnTo>
                    <a:pt x="650" y="2117"/>
                  </a:lnTo>
                  <a:lnTo>
                    <a:pt x="667" y="2140"/>
                  </a:lnTo>
                  <a:lnTo>
                    <a:pt x="683" y="2164"/>
                  </a:lnTo>
                  <a:lnTo>
                    <a:pt x="688" y="2171"/>
                  </a:lnTo>
                  <a:close/>
                  <a:moveTo>
                    <a:pt x="688" y="2366"/>
                  </a:moveTo>
                  <a:lnTo>
                    <a:pt x="688" y="2399"/>
                  </a:lnTo>
                  <a:lnTo>
                    <a:pt x="680" y="2395"/>
                  </a:lnTo>
                  <a:lnTo>
                    <a:pt x="671" y="2387"/>
                  </a:lnTo>
                  <a:lnTo>
                    <a:pt x="661" y="2376"/>
                  </a:lnTo>
                  <a:lnTo>
                    <a:pt x="649" y="2362"/>
                  </a:lnTo>
                  <a:lnTo>
                    <a:pt x="636" y="2346"/>
                  </a:lnTo>
                  <a:lnTo>
                    <a:pt x="622" y="2327"/>
                  </a:lnTo>
                  <a:lnTo>
                    <a:pt x="608" y="2307"/>
                  </a:lnTo>
                  <a:lnTo>
                    <a:pt x="592" y="2284"/>
                  </a:lnTo>
                  <a:lnTo>
                    <a:pt x="576" y="2258"/>
                  </a:lnTo>
                  <a:lnTo>
                    <a:pt x="562" y="2233"/>
                  </a:lnTo>
                  <a:lnTo>
                    <a:pt x="549" y="2209"/>
                  </a:lnTo>
                  <a:lnTo>
                    <a:pt x="539" y="2188"/>
                  </a:lnTo>
                  <a:lnTo>
                    <a:pt x="531" y="2169"/>
                  </a:lnTo>
                  <a:lnTo>
                    <a:pt x="526" y="2155"/>
                  </a:lnTo>
                  <a:lnTo>
                    <a:pt x="524" y="2149"/>
                  </a:lnTo>
                  <a:lnTo>
                    <a:pt x="523" y="2145"/>
                  </a:lnTo>
                  <a:lnTo>
                    <a:pt x="524" y="2141"/>
                  </a:lnTo>
                  <a:lnTo>
                    <a:pt x="526" y="2138"/>
                  </a:lnTo>
                  <a:lnTo>
                    <a:pt x="528" y="2138"/>
                  </a:lnTo>
                  <a:lnTo>
                    <a:pt x="531" y="2138"/>
                  </a:lnTo>
                  <a:lnTo>
                    <a:pt x="534" y="2141"/>
                  </a:lnTo>
                  <a:lnTo>
                    <a:pt x="539" y="2143"/>
                  </a:lnTo>
                  <a:lnTo>
                    <a:pt x="550" y="2153"/>
                  </a:lnTo>
                  <a:lnTo>
                    <a:pt x="562" y="2166"/>
                  </a:lnTo>
                  <a:lnTo>
                    <a:pt x="576" y="2183"/>
                  </a:lnTo>
                  <a:lnTo>
                    <a:pt x="592" y="2204"/>
                  </a:lnTo>
                  <a:lnTo>
                    <a:pt x="609" y="2227"/>
                  </a:lnTo>
                  <a:lnTo>
                    <a:pt x="625" y="2254"/>
                  </a:lnTo>
                  <a:lnTo>
                    <a:pt x="646" y="2286"/>
                  </a:lnTo>
                  <a:lnTo>
                    <a:pt x="664" y="2316"/>
                  </a:lnTo>
                  <a:lnTo>
                    <a:pt x="677" y="2343"/>
                  </a:lnTo>
                  <a:lnTo>
                    <a:pt x="688" y="2366"/>
                  </a:lnTo>
                  <a:close/>
                  <a:moveTo>
                    <a:pt x="688" y="2710"/>
                  </a:moveTo>
                  <a:lnTo>
                    <a:pt x="688" y="2737"/>
                  </a:lnTo>
                  <a:lnTo>
                    <a:pt x="684" y="2727"/>
                  </a:lnTo>
                  <a:lnTo>
                    <a:pt x="682" y="2719"/>
                  </a:lnTo>
                  <a:lnTo>
                    <a:pt x="682" y="2714"/>
                  </a:lnTo>
                  <a:lnTo>
                    <a:pt x="683" y="2711"/>
                  </a:lnTo>
                  <a:lnTo>
                    <a:pt x="685" y="2710"/>
                  </a:lnTo>
                  <a:lnTo>
                    <a:pt x="688" y="2710"/>
                  </a:lnTo>
                  <a:close/>
                  <a:moveTo>
                    <a:pt x="688" y="2849"/>
                  </a:moveTo>
                  <a:lnTo>
                    <a:pt x="688" y="2895"/>
                  </a:lnTo>
                  <a:lnTo>
                    <a:pt x="679" y="2875"/>
                  </a:lnTo>
                  <a:lnTo>
                    <a:pt x="672" y="2860"/>
                  </a:lnTo>
                  <a:lnTo>
                    <a:pt x="671" y="2853"/>
                  </a:lnTo>
                  <a:lnTo>
                    <a:pt x="670" y="2849"/>
                  </a:lnTo>
                  <a:lnTo>
                    <a:pt x="670" y="2844"/>
                  </a:lnTo>
                  <a:lnTo>
                    <a:pt x="671" y="2842"/>
                  </a:lnTo>
                  <a:lnTo>
                    <a:pt x="675" y="2842"/>
                  </a:lnTo>
                  <a:lnTo>
                    <a:pt x="678" y="2842"/>
                  </a:lnTo>
                  <a:lnTo>
                    <a:pt x="682" y="2845"/>
                  </a:lnTo>
                  <a:lnTo>
                    <a:pt x="688" y="2849"/>
                  </a:lnTo>
                  <a:close/>
                  <a:moveTo>
                    <a:pt x="688" y="2992"/>
                  </a:moveTo>
                  <a:lnTo>
                    <a:pt x="688" y="3035"/>
                  </a:lnTo>
                  <a:lnTo>
                    <a:pt x="679" y="3016"/>
                  </a:lnTo>
                  <a:lnTo>
                    <a:pt x="673" y="3002"/>
                  </a:lnTo>
                  <a:lnTo>
                    <a:pt x="672" y="2997"/>
                  </a:lnTo>
                  <a:lnTo>
                    <a:pt x="672" y="2992"/>
                  </a:lnTo>
                  <a:lnTo>
                    <a:pt x="672" y="2989"/>
                  </a:lnTo>
                  <a:lnTo>
                    <a:pt x="673" y="2987"/>
                  </a:lnTo>
                  <a:lnTo>
                    <a:pt x="676" y="2986"/>
                  </a:lnTo>
                  <a:lnTo>
                    <a:pt x="679" y="2987"/>
                  </a:lnTo>
                  <a:lnTo>
                    <a:pt x="682" y="2988"/>
                  </a:lnTo>
                  <a:lnTo>
                    <a:pt x="688" y="2992"/>
                  </a:lnTo>
                  <a:close/>
                  <a:moveTo>
                    <a:pt x="688" y="3374"/>
                  </a:moveTo>
                  <a:lnTo>
                    <a:pt x="688" y="3390"/>
                  </a:lnTo>
                  <a:lnTo>
                    <a:pt x="684" y="3389"/>
                  </a:lnTo>
                  <a:lnTo>
                    <a:pt x="681" y="3387"/>
                  </a:lnTo>
                  <a:lnTo>
                    <a:pt x="676" y="3384"/>
                  </a:lnTo>
                  <a:lnTo>
                    <a:pt x="670" y="3379"/>
                  </a:lnTo>
                  <a:lnTo>
                    <a:pt x="657" y="3365"/>
                  </a:lnTo>
                  <a:lnTo>
                    <a:pt x="641" y="3346"/>
                  </a:lnTo>
                  <a:lnTo>
                    <a:pt x="622" y="3323"/>
                  </a:lnTo>
                  <a:lnTo>
                    <a:pt x="601" y="3297"/>
                  </a:lnTo>
                  <a:lnTo>
                    <a:pt x="579" y="3267"/>
                  </a:lnTo>
                  <a:lnTo>
                    <a:pt x="556" y="3235"/>
                  </a:lnTo>
                  <a:lnTo>
                    <a:pt x="534" y="3200"/>
                  </a:lnTo>
                  <a:lnTo>
                    <a:pt x="513" y="3167"/>
                  </a:lnTo>
                  <a:lnTo>
                    <a:pt x="495" y="3137"/>
                  </a:lnTo>
                  <a:lnTo>
                    <a:pt x="481" y="3110"/>
                  </a:lnTo>
                  <a:lnTo>
                    <a:pt x="469" y="3087"/>
                  </a:lnTo>
                  <a:lnTo>
                    <a:pt x="461" y="3068"/>
                  </a:lnTo>
                  <a:lnTo>
                    <a:pt x="459" y="3060"/>
                  </a:lnTo>
                  <a:lnTo>
                    <a:pt x="458" y="3055"/>
                  </a:lnTo>
                  <a:lnTo>
                    <a:pt x="456" y="3050"/>
                  </a:lnTo>
                  <a:lnTo>
                    <a:pt x="458" y="3048"/>
                  </a:lnTo>
                  <a:lnTo>
                    <a:pt x="460" y="3047"/>
                  </a:lnTo>
                  <a:lnTo>
                    <a:pt x="464" y="3048"/>
                  </a:lnTo>
                  <a:lnTo>
                    <a:pt x="469" y="3052"/>
                  </a:lnTo>
                  <a:lnTo>
                    <a:pt x="474" y="3056"/>
                  </a:lnTo>
                  <a:lnTo>
                    <a:pt x="487" y="3069"/>
                  </a:lnTo>
                  <a:lnTo>
                    <a:pt x="504" y="3088"/>
                  </a:lnTo>
                  <a:lnTo>
                    <a:pt x="522" y="3112"/>
                  </a:lnTo>
                  <a:lnTo>
                    <a:pt x="543" y="3139"/>
                  </a:lnTo>
                  <a:lnTo>
                    <a:pt x="566" y="3170"/>
                  </a:lnTo>
                  <a:lnTo>
                    <a:pt x="589" y="3204"/>
                  </a:lnTo>
                  <a:lnTo>
                    <a:pt x="608" y="3231"/>
                  </a:lnTo>
                  <a:lnTo>
                    <a:pt x="624" y="3258"/>
                  </a:lnTo>
                  <a:lnTo>
                    <a:pt x="639" y="3282"/>
                  </a:lnTo>
                  <a:lnTo>
                    <a:pt x="654" y="3306"/>
                  </a:lnTo>
                  <a:lnTo>
                    <a:pt x="665" y="3327"/>
                  </a:lnTo>
                  <a:lnTo>
                    <a:pt x="675" y="3345"/>
                  </a:lnTo>
                  <a:lnTo>
                    <a:pt x="682" y="3361"/>
                  </a:lnTo>
                  <a:lnTo>
                    <a:pt x="688" y="3374"/>
                  </a:lnTo>
                  <a:close/>
                  <a:moveTo>
                    <a:pt x="688" y="3464"/>
                  </a:moveTo>
                  <a:lnTo>
                    <a:pt x="688" y="3531"/>
                  </a:lnTo>
                  <a:lnTo>
                    <a:pt x="669" y="3508"/>
                  </a:lnTo>
                  <a:lnTo>
                    <a:pt x="649" y="3482"/>
                  </a:lnTo>
                  <a:lnTo>
                    <a:pt x="629" y="3454"/>
                  </a:lnTo>
                  <a:lnTo>
                    <a:pt x="608" y="3422"/>
                  </a:lnTo>
                  <a:lnTo>
                    <a:pt x="584" y="3387"/>
                  </a:lnTo>
                  <a:lnTo>
                    <a:pt x="562" y="3353"/>
                  </a:lnTo>
                  <a:lnTo>
                    <a:pt x="543" y="3321"/>
                  </a:lnTo>
                  <a:lnTo>
                    <a:pt x="527" y="3293"/>
                  </a:lnTo>
                  <a:lnTo>
                    <a:pt x="515" y="3270"/>
                  </a:lnTo>
                  <a:lnTo>
                    <a:pt x="506" y="3250"/>
                  </a:lnTo>
                  <a:lnTo>
                    <a:pt x="504" y="3243"/>
                  </a:lnTo>
                  <a:lnTo>
                    <a:pt x="503" y="3237"/>
                  </a:lnTo>
                  <a:lnTo>
                    <a:pt x="503" y="3232"/>
                  </a:lnTo>
                  <a:lnTo>
                    <a:pt x="504" y="3230"/>
                  </a:lnTo>
                  <a:lnTo>
                    <a:pt x="506" y="3230"/>
                  </a:lnTo>
                  <a:lnTo>
                    <a:pt x="509" y="3231"/>
                  </a:lnTo>
                  <a:lnTo>
                    <a:pt x="513" y="3233"/>
                  </a:lnTo>
                  <a:lnTo>
                    <a:pt x="519" y="3238"/>
                  </a:lnTo>
                  <a:lnTo>
                    <a:pt x="533" y="3252"/>
                  </a:lnTo>
                  <a:lnTo>
                    <a:pt x="550" y="3271"/>
                  </a:lnTo>
                  <a:lnTo>
                    <a:pt x="569" y="3296"/>
                  </a:lnTo>
                  <a:lnTo>
                    <a:pt x="592" y="3324"/>
                  </a:lnTo>
                  <a:lnTo>
                    <a:pt x="615" y="3356"/>
                  </a:lnTo>
                  <a:lnTo>
                    <a:pt x="641" y="3392"/>
                  </a:lnTo>
                  <a:lnTo>
                    <a:pt x="653" y="3411"/>
                  </a:lnTo>
                  <a:lnTo>
                    <a:pt x="665" y="3429"/>
                  </a:lnTo>
                  <a:lnTo>
                    <a:pt x="677" y="3447"/>
                  </a:lnTo>
                  <a:lnTo>
                    <a:pt x="688" y="3464"/>
                  </a:lnTo>
                  <a:close/>
                  <a:moveTo>
                    <a:pt x="688" y="3569"/>
                  </a:moveTo>
                  <a:lnTo>
                    <a:pt x="688" y="3646"/>
                  </a:lnTo>
                  <a:lnTo>
                    <a:pt x="680" y="3636"/>
                  </a:lnTo>
                  <a:lnTo>
                    <a:pt x="673" y="3626"/>
                  </a:lnTo>
                  <a:lnTo>
                    <a:pt x="648" y="3589"/>
                  </a:lnTo>
                  <a:lnTo>
                    <a:pt x="625" y="3554"/>
                  </a:lnTo>
                  <a:lnTo>
                    <a:pt x="606" y="3521"/>
                  </a:lnTo>
                  <a:lnTo>
                    <a:pt x="589" y="3491"/>
                  </a:lnTo>
                  <a:lnTo>
                    <a:pt x="576" y="3467"/>
                  </a:lnTo>
                  <a:lnTo>
                    <a:pt x="567" y="3447"/>
                  </a:lnTo>
                  <a:lnTo>
                    <a:pt x="564" y="3440"/>
                  </a:lnTo>
                  <a:lnTo>
                    <a:pt x="563" y="3434"/>
                  </a:lnTo>
                  <a:lnTo>
                    <a:pt x="563" y="3430"/>
                  </a:lnTo>
                  <a:lnTo>
                    <a:pt x="563" y="3426"/>
                  </a:lnTo>
                  <a:lnTo>
                    <a:pt x="565" y="3426"/>
                  </a:lnTo>
                  <a:lnTo>
                    <a:pt x="568" y="3427"/>
                  </a:lnTo>
                  <a:lnTo>
                    <a:pt x="573" y="3430"/>
                  </a:lnTo>
                  <a:lnTo>
                    <a:pt x="577" y="3434"/>
                  </a:lnTo>
                  <a:lnTo>
                    <a:pt x="590" y="3445"/>
                  </a:lnTo>
                  <a:lnTo>
                    <a:pt x="606" y="3463"/>
                  </a:lnTo>
                  <a:lnTo>
                    <a:pt x="623" y="3483"/>
                  </a:lnTo>
                  <a:lnTo>
                    <a:pt x="643" y="3509"/>
                  </a:lnTo>
                  <a:lnTo>
                    <a:pt x="665" y="3537"/>
                  </a:lnTo>
                  <a:lnTo>
                    <a:pt x="688" y="3569"/>
                  </a:lnTo>
                  <a:close/>
                  <a:moveTo>
                    <a:pt x="688" y="3682"/>
                  </a:moveTo>
                  <a:lnTo>
                    <a:pt x="688" y="3741"/>
                  </a:lnTo>
                  <a:lnTo>
                    <a:pt x="665" y="3702"/>
                  </a:lnTo>
                  <a:lnTo>
                    <a:pt x="647" y="3670"/>
                  </a:lnTo>
                  <a:lnTo>
                    <a:pt x="642" y="3658"/>
                  </a:lnTo>
                  <a:lnTo>
                    <a:pt x="638" y="3648"/>
                  </a:lnTo>
                  <a:lnTo>
                    <a:pt x="637" y="3641"/>
                  </a:lnTo>
                  <a:lnTo>
                    <a:pt x="638" y="3638"/>
                  </a:lnTo>
                  <a:lnTo>
                    <a:pt x="641" y="3637"/>
                  </a:lnTo>
                  <a:lnTo>
                    <a:pt x="644" y="3639"/>
                  </a:lnTo>
                  <a:lnTo>
                    <a:pt x="649" y="3641"/>
                  </a:lnTo>
                  <a:lnTo>
                    <a:pt x="655" y="3647"/>
                  </a:lnTo>
                  <a:lnTo>
                    <a:pt x="669" y="3661"/>
                  </a:lnTo>
                  <a:lnTo>
                    <a:pt x="688" y="3682"/>
                  </a:lnTo>
                  <a:close/>
                  <a:moveTo>
                    <a:pt x="688" y="3862"/>
                  </a:moveTo>
                  <a:lnTo>
                    <a:pt x="688" y="3923"/>
                  </a:lnTo>
                  <a:lnTo>
                    <a:pt x="667" y="3897"/>
                  </a:lnTo>
                  <a:lnTo>
                    <a:pt x="644" y="3868"/>
                  </a:lnTo>
                  <a:lnTo>
                    <a:pt x="620" y="3835"/>
                  </a:lnTo>
                  <a:lnTo>
                    <a:pt x="596" y="3800"/>
                  </a:lnTo>
                  <a:lnTo>
                    <a:pt x="568" y="3761"/>
                  </a:lnTo>
                  <a:lnTo>
                    <a:pt x="543" y="3722"/>
                  </a:lnTo>
                  <a:lnTo>
                    <a:pt x="521" y="3688"/>
                  </a:lnTo>
                  <a:lnTo>
                    <a:pt x="504" y="3657"/>
                  </a:lnTo>
                  <a:lnTo>
                    <a:pt x="489" y="3631"/>
                  </a:lnTo>
                  <a:lnTo>
                    <a:pt x="479" y="3611"/>
                  </a:lnTo>
                  <a:lnTo>
                    <a:pt x="476" y="3602"/>
                  </a:lnTo>
                  <a:lnTo>
                    <a:pt x="474" y="3596"/>
                  </a:lnTo>
                  <a:lnTo>
                    <a:pt x="474" y="3592"/>
                  </a:lnTo>
                  <a:lnTo>
                    <a:pt x="474" y="3590"/>
                  </a:lnTo>
                  <a:lnTo>
                    <a:pt x="477" y="3589"/>
                  </a:lnTo>
                  <a:lnTo>
                    <a:pt x="481" y="3590"/>
                  </a:lnTo>
                  <a:lnTo>
                    <a:pt x="485" y="3594"/>
                  </a:lnTo>
                  <a:lnTo>
                    <a:pt x="492" y="3598"/>
                  </a:lnTo>
                  <a:lnTo>
                    <a:pt x="507" y="3615"/>
                  </a:lnTo>
                  <a:lnTo>
                    <a:pt x="526" y="3637"/>
                  </a:lnTo>
                  <a:lnTo>
                    <a:pt x="547" y="3664"/>
                  </a:lnTo>
                  <a:lnTo>
                    <a:pt x="573" y="3696"/>
                  </a:lnTo>
                  <a:lnTo>
                    <a:pt x="599" y="3732"/>
                  </a:lnTo>
                  <a:lnTo>
                    <a:pt x="627" y="3772"/>
                  </a:lnTo>
                  <a:lnTo>
                    <a:pt x="644" y="3796"/>
                  </a:lnTo>
                  <a:lnTo>
                    <a:pt x="659" y="3819"/>
                  </a:lnTo>
                  <a:lnTo>
                    <a:pt x="673" y="3841"/>
                  </a:lnTo>
                  <a:lnTo>
                    <a:pt x="688" y="3862"/>
                  </a:lnTo>
                  <a:close/>
                  <a:moveTo>
                    <a:pt x="688" y="3946"/>
                  </a:moveTo>
                  <a:lnTo>
                    <a:pt x="688" y="4016"/>
                  </a:lnTo>
                  <a:lnTo>
                    <a:pt x="664" y="3980"/>
                  </a:lnTo>
                  <a:lnTo>
                    <a:pt x="642" y="3946"/>
                  </a:lnTo>
                  <a:lnTo>
                    <a:pt x="622" y="3915"/>
                  </a:lnTo>
                  <a:lnTo>
                    <a:pt x="606" y="3889"/>
                  </a:lnTo>
                  <a:lnTo>
                    <a:pt x="593" y="3866"/>
                  </a:lnTo>
                  <a:lnTo>
                    <a:pt x="585" y="3847"/>
                  </a:lnTo>
                  <a:lnTo>
                    <a:pt x="582" y="3841"/>
                  </a:lnTo>
                  <a:lnTo>
                    <a:pt x="580" y="3835"/>
                  </a:lnTo>
                  <a:lnTo>
                    <a:pt x="580" y="3832"/>
                  </a:lnTo>
                  <a:lnTo>
                    <a:pt x="581" y="3830"/>
                  </a:lnTo>
                  <a:lnTo>
                    <a:pt x="582" y="3829"/>
                  </a:lnTo>
                  <a:lnTo>
                    <a:pt x="586" y="3830"/>
                  </a:lnTo>
                  <a:lnTo>
                    <a:pt x="589" y="3832"/>
                  </a:lnTo>
                  <a:lnTo>
                    <a:pt x="592" y="3835"/>
                  </a:lnTo>
                  <a:lnTo>
                    <a:pt x="603" y="3844"/>
                  </a:lnTo>
                  <a:lnTo>
                    <a:pt x="615" y="3858"/>
                  </a:lnTo>
                  <a:lnTo>
                    <a:pt x="631" y="3876"/>
                  </a:lnTo>
                  <a:lnTo>
                    <a:pt x="648" y="3896"/>
                  </a:lnTo>
                  <a:lnTo>
                    <a:pt x="667" y="3920"/>
                  </a:lnTo>
                  <a:lnTo>
                    <a:pt x="688" y="3946"/>
                  </a:lnTo>
                  <a:close/>
                  <a:moveTo>
                    <a:pt x="688" y="4109"/>
                  </a:moveTo>
                  <a:lnTo>
                    <a:pt x="688" y="4165"/>
                  </a:lnTo>
                  <a:lnTo>
                    <a:pt x="665" y="4137"/>
                  </a:lnTo>
                  <a:lnTo>
                    <a:pt x="641" y="4105"/>
                  </a:lnTo>
                  <a:lnTo>
                    <a:pt x="613" y="4069"/>
                  </a:lnTo>
                  <a:lnTo>
                    <a:pt x="586" y="4030"/>
                  </a:lnTo>
                  <a:lnTo>
                    <a:pt x="556" y="3988"/>
                  </a:lnTo>
                  <a:lnTo>
                    <a:pt x="530" y="3948"/>
                  </a:lnTo>
                  <a:lnTo>
                    <a:pt x="506" y="3911"/>
                  </a:lnTo>
                  <a:lnTo>
                    <a:pt x="486" y="3878"/>
                  </a:lnTo>
                  <a:lnTo>
                    <a:pt x="470" y="3849"/>
                  </a:lnTo>
                  <a:lnTo>
                    <a:pt x="459" y="3828"/>
                  </a:lnTo>
                  <a:lnTo>
                    <a:pt x="455" y="3820"/>
                  </a:lnTo>
                  <a:lnTo>
                    <a:pt x="453" y="3813"/>
                  </a:lnTo>
                  <a:lnTo>
                    <a:pt x="452" y="3809"/>
                  </a:lnTo>
                  <a:lnTo>
                    <a:pt x="453" y="3806"/>
                  </a:lnTo>
                  <a:lnTo>
                    <a:pt x="455" y="3806"/>
                  </a:lnTo>
                  <a:lnTo>
                    <a:pt x="459" y="3808"/>
                  </a:lnTo>
                  <a:lnTo>
                    <a:pt x="464" y="3811"/>
                  </a:lnTo>
                  <a:lnTo>
                    <a:pt x="471" y="3818"/>
                  </a:lnTo>
                  <a:lnTo>
                    <a:pt x="486" y="3834"/>
                  </a:lnTo>
                  <a:lnTo>
                    <a:pt x="507" y="3858"/>
                  </a:lnTo>
                  <a:lnTo>
                    <a:pt x="531" y="3888"/>
                  </a:lnTo>
                  <a:lnTo>
                    <a:pt x="557" y="3923"/>
                  </a:lnTo>
                  <a:lnTo>
                    <a:pt x="586" y="3961"/>
                  </a:lnTo>
                  <a:lnTo>
                    <a:pt x="615" y="4003"/>
                  </a:lnTo>
                  <a:lnTo>
                    <a:pt x="635" y="4031"/>
                  </a:lnTo>
                  <a:lnTo>
                    <a:pt x="654" y="4059"/>
                  </a:lnTo>
                  <a:lnTo>
                    <a:pt x="671" y="4084"/>
                  </a:lnTo>
                  <a:lnTo>
                    <a:pt x="688" y="4109"/>
                  </a:lnTo>
                  <a:close/>
                  <a:moveTo>
                    <a:pt x="688" y="4182"/>
                  </a:moveTo>
                  <a:lnTo>
                    <a:pt x="688" y="4244"/>
                  </a:lnTo>
                  <a:lnTo>
                    <a:pt x="666" y="4211"/>
                  </a:lnTo>
                  <a:lnTo>
                    <a:pt x="646" y="4182"/>
                  </a:lnTo>
                  <a:lnTo>
                    <a:pt x="629" y="4154"/>
                  </a:lnTo>
                  <a:lnTo>
                    <a:pt x="614" y="4130"/>
                  </a:lnTo>
                  <a:lnTo>
                    <a:pt x="603" y="4109"/>
                  </a:lnTo>
                  <a:lnTo>
                    <a:pt x="596" y="4094"/>
                  </a:lnTo>
                  <a:lnTo>
                    <a:pt x="593" y="4088"/>
                  </a:lnTo>
                  <a:lnTo>
                    <a:pt x="592" y="4084"/>
                  </a:lnTo>
                  <a:lnTo>
                    <a:pt x="591" y="4081"/>
                  </a:lnTo>
                  <a:lnTo>
                    <a:pt x="592" y="4079"/>
                  </a:lnTo>
                  <a:lnTo>
                    <a:pt x="593" y="4079"/>
                  </a:lnTo>
                  <a:lnTo>
                    <a:pt x="596" y="4079"/>
                  </a:lnTo>
                  <a:lnTo>
                    <a:pt x="599" y="4081"/>
                  </a:lnTo>
                  <a:lnTo>
                    <a:pt x="602" y="4083"/>
                  </a:lnTo>
                  <a:lnTo>
                    <a:pt x="611" y="4092"/>
                  </a:lnTo>
                  <a:lnTo>
                    <a:pt x="623" y="4104"/>
                  </a:lnTo>
                  <a:lnTo>
                    <a:pt x="652" y="4137"/>
                  </a:lnTo>
                  <a:lnTo>
                    <a:pt x="688" y="4182"/>
                  </a:lnTo>
                  <a:close/>
                  <a:moveTo>
                    <a:pt x="688" y="4314"/>
                  </a:moveTo>
                  <a:lnTo>
                    <a:pt x="688" y="4378"/>
                  </a:lnTo>
                  <a:lnTo>
                    <a:pt x="678" y="4365"/>
                  </a:lnTo>
                  <a:lnTo>
                    <a:pt x="667" y="4350"/>
                  </a:lnTo>
                  <a:lnTo>
                    <a:pt x="657" y="4336"/>
                  </a:lnTo>
                  <a:lnTo>
                    <a:pt x="646" y="4322"/>
                  </a:lnTo>
                  <a:lnTo>
                    <a:pt x="614" y="4276"/>
                  </a:lnTo>
                  <a:lnTo>
                    <a:pt x="585" y="4233"/>
                  </a:lnTo>
                  <a:lnTo>
                    <a:pt x="558" y="4194"/>
                  </a:lnTo>
                  <a:lnTo>
                    <a:pt x="536" y="4159"/>
                  </a:lnTo>
                  <a:lnTo>
                    <a:pt x="519" y="4129"/>
                  </a:lnTo>
                  <a:lnTo>
                    <a:pt x="506" y="4106"/>
                  </a:lnTo>
                  <a:lnTo>
                    <a:pt x="503" y="4097"/>
                  </a:lnTo>
                  <a:lnTo>
                    <a:pt x="499" y="4091"/>
                  </a:lnTo>
                  <a:lnTo>
                    <a:pt x="498" y="4085"/>
                  </a:lnTo>
                  <a:lnTo>
                    <a:pt x="499" y="4083"/>
                  </a:lnTo>
                  <a:lnTo>
                    <a:pt x="501" y="4083"/>
                  </a:lnTo>
                  <a:lnTo>
                    <a:pt x="505" y="4085"/>
                  </a:lnTo>
                  <a:lnTo>
                    <a:pt x="510" y="4090"/>
                  </a:lnTo>
                  <a:lnTo>
                    <a:pt x="517" y="4096"/>
                  </a:lnTo>
                  <a:lnTo>
                    <a:pt x="534" y="4115"/>
                  </a:lnTo>
                  <a:lnTo>
                    <a:pt x="556" y="4140"/>
                  </a:lnTo>
                  <a:lnTo>
                    <a:pt x="581" y="4172"/>
                  </a:lnTo>
                  <a:lnTo>
                    <a:pt x="610" y="4209"/>
                  </a:lnTo>
                  <a:lnTo>
                    <a:pt x="642" y="4251"/>
                  </a:lnTo>
                  <a:lnTo>
                    <a:pt x="675" y="4296"/>
                  </a:lnTo>
                  <a:lnTo>
                    <a:pt x="688" y="4314"/>
                  </a:lnTo>
                  <a:close/>
                  <a:moveTo>
                    <a:pt x="688" y="4398"/>
                  </a:moveTo>
                  <a:lnTo>
                    <a:pt x="688" y="4425"/>
                  </a:lnTo>
                  <a:lnTo>
                    <a:pt x="680" y="4411"/>
                  </a:lnTo>
                  <a:lnTo>
                    <a:pt x="676" y="4400"/>
                  </a:lnTo>
                  <a:lnTo>
                    <a:pt x="672" y="4393"/>
                  </a:lnTo>
                  <a:lnTo>
                    <a:pt x="673" y="4389"/>
                  </a:lnTo>
                  <a:lnTo>
                    <a:pt x="676" y="4389"/>
                  </a:lnTo>
                  <a:lnTo>
                    <a:pt x="678" y="4390"/>
                  </a:lnTo>
                  <a:lnTo>
                    <a:pt x="682" y="4393"/>
                  </a:lnTo>
                  <a:lnTo>
                    <a:pt x="688" y="4398"/>
                  </a:lnTo>
                  <a:close/>
                  <a:moveTo>
                    <a:pt x="688" y="4441"/>
                  </a:moveTo>
                  <a:lnTo>
                    <a:pt x="688" y="4492"/>
                  </a:lnTo>
                  <a:lnTo>
                    <a:pt x="662" y="4460"/>
                  </a:lnTo>
                  <a:lnTo>
                    <a:pt x="636" y="4426"/>
                  </a:lnTo>
                  <a:lnTo>
                    <a:pt x="608" y="4388"/>
                  </a:lnTo>
                  <a:lnTo>
                    <a:pt x="577" y="4346"/>
                  </a:lnTo>
                  <a:lnTo>
                    <a:pt x="544" y="4299"/>
                  </a:lnTo>
                  <a:lnTo>
                    <a:pt x="515" y="4255"/>
                  </a:lnTo>
                  <a:lnTo>
                    <a:pt x="487" y="4214"/>
                  </a:lnTo>
                  <a:lnTo>
                    <a:pt x="464" y="4178"/>
                  </a:lnTo>
                  <a:lnTo>
                    <a:pt x="447" y="4149"/>
                  </a:lnTo>
                  <a:lnTo>
                    <a:pt x="433" y="4125"/>
                  </a:lnTo>
                  <a:lnTo>
                    <a:pt x="429" y="4116"/>
                  </a:lnTo>
                  <a:lnTo>
                    <a:pt x="426" y="4109"/>
                  </a:lnTo>
                  <a:lnTo>
                    <a:pt x="425" y="4104"/>
                  </a:lnTo>
                  <a:lnTo>
                    <a:pt x="426" y="4102"/>
                  </a:lnTo>
                  <a:lnTo>
                    <a:pt x="428" y="4102"/>
                  </a:lnTo>
                  <a:lnTo>
                    <a:pt x="431" y="4104"/>
                  </a:lnTo>
                  <a:lnTo>
                    <a:pt x="437" y="4108"/>
                  </a:lnTo>
                  <a:lnTo>
                    <a:pt x="443" y="4115"/>
                  </a:lnTo>
                  <a:lnTo>
                    <a:pt x="461" y="4134"/>
                  </a:lnTo>
                  <a:lnTo>
                    <a:pt x="483" y="4161"/>
                  </a:lnTo>
                  <a:lnTo>
                    <a:pt x="509" y="4194"/>
                  </a:lnTo>
                  <a:lnTo>
                    <a:pt x="539" y="4232"/>
                  </a:lnTo>
                  <a:lnTo>
                    <a:pt x="570" y="4275"/>
                  </a:lnTo>
                  <a:lnTo>
                    <a:pt x="604" y="4321"/>
                  </a:lnTo>
                  <a:lnTo>
                    <a:pt x="626" y="4353"/>
                  </a:lnTo>
                  <a:lnTo>
                    <a:pt x="648" y="4384"/>
                  </a:lnTo>
                  <a:lnTo>
                    <a:pt x="669" y="4413"/>
                  </a:lnTo>
                  <a:lnTo>
                    <a:pt x="688" y="4441"/>
                  </a:lnTo>
                  <a:close/>
                  <a:moveTo>
                    <a:pt x="688" y="4499"/>
                  </a:moveTo>
                  <a:lnTo>
                    <a:pt x="688" y="4549"/>
                  </a:lnTo>
                  <a:lnTo>
                    <a:pt x="655" y="4501"/>
                  </a:lnTo>
                  <a:lnTo>
                    <a:pt x="632" y="4461"/>
                  </a:lnTo>
                  <a:lnTo>
                    <a:pt x="623" y="4447"/>
                  </a:lnTo>
                  <a:lnTo>
                    <a:pt x="618" y="4435"/>
                  </a:lnTo>
                  <a:lnTo>
                    <a:pt x="615" y="4427"/>
                  </a:lnTo>
                  <a:lnTo>
                    <a:pt x="615" y="4424"/>
                  </a:lnTo>
                  <a:lnTo>
                    <a:pt x="618" y="4424"/>
                  </a:lnTo>
                  <a:lnTo>
                    <a:pt x="623" y="4427"/>
                  </a:lnTo>
                  <a:lnTo>
                    <a:pt x="630" y="4433"/>
                  </a:lnTo>
                  <a:lnTo>
                    <a:pt x="637" y="4441"/>
                  </a:lnTo>
                  <a:lnTo>
                    <a:pt x="659" y="4467"/>
                  </a:lnTo>
                  <a:lnTo>
                    <a:pt x="688" y="4499"/>
                  </a:lnTo>
                  <a:close/>
                  <a:moveTo>
                    <a:pt x="688" y="4559"/>
                  </a:moveTo>
                  <a:lnTo>
                    <a:pt x="688" y="4589"/>
                  </a:lnTo>
                  <a:lnTo>
                    <a:pt x="673" y="4574"/>
                  </a:lnTo>
                  <a:lnTo>
                    <a:pt x="658" y="4555"/>
                  </a:lnTo>
                  <a:lnTo>
                    <a:pt x="639" y="4533"/>
                  </a:lnTo>
                  <a:lnTo>
                    <a:pt x="620" y="4508"/>
                  </a:lnTo>
                  <a:lnTo>
                    <a:pt x="599" y="4481"/>
                  </a:lnTo>
                  <a:lnTo>
                    <a:pt x="576" y="4451"/>
                  </a:lnTo>
                  <a:lnTo>
                    <a:pt x="553" y="4419"/>
                  </a:lnTo>
                  <a:lnTo>
                    <a:pt x="529" y="4385"/>
                  </a:lnTo>
                  <a:lnTo>
                    <a:pt x="494" y="4337"/>
                  </a:lnTo>
                  <a:lnTo>
                    <a:pt x="463" y="4291"/>
                  </a:lnTo>
                  <a:lnTo>
                    <a:pt x="435" y="4250"/>
                  </a:lnTo>
                  <a:lnTo>
                    <a:pt x="412" y="4212"/>
                  </a:lnTo>
                  <a:lnTo>
                    <a:pt x="392" y="4182"/>
                  </a:lnTo>
                  <a:lnTo>
                    <a:pt x="379" y="4158"/>
                  </a:lnTo>
                  <a:lnTo>
                    <a:pt x="374" y="4149"/>
                  </a:lnTo>
                  <a:lnTo>
                    <a:pt x="371" y="4141"/>
                  </a:lnTo>
                  <a:lnTo>
                    <a:pt x="370" y="4137"/>
                  </a:lnTo>
                  <a:lnTo>
                    <a:pt x="370" y="4134"/>
                  </a:lnTo>
                  <a:lnTo>
                    <a:pt x="372" y="4134"/>
                  </a:lnTo>
                  <a:lnTo>
                    <a:pt x="376" y="4137"/>
                  </a:lnTo>
                  <a:lnTo>
                    <a:pt x="382" y="4141"/>
                  </a:lnTo>
                  <a:lnTo>
                    <a:pt x="389" y="4149"/>
                  </a:lnTo>
                  <a:lnTo>
                    <a:pt x="406" y="4168"/>
                  </a:lnTo>
                  <a:lnTo>
                    <a:pt x="429" y="4196"/>
                  </a:lnTo>
                  <a:lnTo>
                    <a:pt x="455" y="4230"/>
                  </a:lnTo>
                  <a:lnTo>
                    <a:pt x="486" y="4270"/>
                  </a:lnTo>
                  <a:lnTo>
                    <a:pt x="519" y="4314"/>
                  </a:lnTo>
                  <a:lnTo>
                    <a:pt x="553" y="4362"/>
                  </a:lnTo>
                  <a:lnTo>
                    <a:pt x="575" y="4392"/>
                  </a:lnTo>
                  <a:lnTo>
                    <a:pt x="595" y="4419"/>
                  </a:lnTo>
                  <a:lnTo>
                    <a:pt x="613" y="4447"/>
                  </a:lnTo>
                  <a:lnTo>
                    <a:pt x="631" y="4473"/>
                  </a:lnTo>
                  <a:lnTo>
                    <a:pt x="647" y="4497"/>
                  </a:lnTo>
                  <a:lnTo>
                    <a:pt x="662" y="4520"/>
                  </a:lnTo>
                  <a:lnTo>
                    <a:pt x="676" y="4541"/>
                  </a:lnTo>
                  <a:lnTo>
                    <a:pt x="688" y="4559"/>
                  </a:lnTo>
                  <a:close/>
                  <a:moveTo>
                    <a:pt x="688" y="4600"/>
                  </a:moveTo>
                  <a:lnTo>
                    <a:pt x="688" y="4654"/>
                  </a:lnTo>
                  <a:lnTo>
                    <a:pt x="662" y="4618"/>
                  </a:lnTo>
                  <a:lnTo>
                    <a:pt x="639" y="4584"/>
                  </a:lnTo>
                  <a:lnTo>
                    <a:pt x="620" y="4554"/>
                  </a:lnTo>
                  <a:lnTo>
                    <a:pt x="603" y="4528"/>
                  </a:lnTo>
                  <a:lnTo>
                    <a:pt x="590" y="4506"/>
                  </a:lnTo>
                  <a:lnTo>
                    <a:pt x="581" y="4490"/>
                  </a:lnTo>
                  <a:lnTo>
                    <a:pt x="578" y="4483"/>
                  </a:lnTo>
                  <a:lnTo>
                    <a:pt x="576" y="4479"/>
                  </a:lnTo>
                  <a:lnTo>
                    <a:pt x="576" y="4475"/>
                  </a:lnTo>
                  <a:lnTo>
                    <a:pt x="576" y="4473"/>
                  </a:lnTo>
                  <a:lnTo>
                    <a:pt x="577" y="4473"/>
                  </a:lnTo>
                  <a:lnTo>
                    <a:pt x="579" y="4474"/>
                  </a:lnTo>
                  <a:lnTo>
                    <a:pt x="582" y="4476"/>
                  </a:lnTo>
                  <a:lnTo>
                    <a:pt x="587" y="4480"/>
                  </a:lnTo>
                  <a:lnTo>
                    <a:pt x="597" y="4491"/>
                  </a:lnTo>
                  <a:lnTo>
                    <a:pt x="610" y="4505"/>
                  </a:lnTo>
                  <a:lnTo>
                    <a:pt x="645" y="4547"/>
                  </a:lnTo>
                  <a:lnTo>
                    <a:pt x="688" y="4600"/>
                  </a:lnTo>
                  <a:close/>
                  <a:moveTo>
                    <a:pt x="688" y="4669"/>
                  </a:moveTo>
                  <a:lnTo>
                    <a:pt x="688" y="4675"/>
                  </a:lnTo>
                  <a:lnTo>
                    <a:pt x="684" y="4674"/>
                  </a:lnTo>
                  <a:lnTo>
                    <a:pt x="681" y="4670"/>
                  </a:lnTo>
                  <a:lnTo>
                    <a:pt x="675" y="4666"/>
                  </a:lnTo>
                  <a:lnTo>
                    <a:pt x="668" y="4658"/>
                  </a:lnTo>
                  <a:lnTo>
                    <a:pt x="648" y="4636"/>
                  </a:lnTo>
                  <a:lnTo>
                    <a:pt x="625" y="4609"/>
                  </a:lnTo>
                  <a:lnTo>
                    <a:pt x="598" y="4574"/>
                  </a:lnTo>
                  <a:lnTo>
                    <a:pt x="566" y="4533"/>
                  </a:lnTo>
                  <a:lnTo>
                    <a:pt x="533" y="4489"/>
                  </a:lnTo>
                  <a:lnTo>
                    <a:pt x="498" y="4440"/>
                  </a:lnTo>
                  <a:lnTo>
                    <a:pt x="462" y="4391"/>
                  </a:lnTo>
                  <a:lnTo>
                    <a:pt x="429" y="4344"/>
                  </a:lnTo>
                  <a:lnTo>
                    <a:pt x="401" y="4300"/>
                  </a:lnTo>
                  <a:lnTo>
                    <a:pt x="375" y="4262"/>
                  </a:lnTo>
                  <a:lnTo>
                    <a:pt x="356" y="4230"/>
                  </a:lnTo>
                  <a:lnTo>
                    <a:pt x="341" y="4206"/>
                  </a:lnTo>
                  <a:lnTo>
                    <a:pt x="337" y="4196"/>
                  </a:lnTo>
                  <a:lnTo>
                    <a:pt x="334" y="4188"/>
                  </a:lnTo>
                  <a:lnTo>
                    <a:pt x="333" y="4184"/>
                  </a:lnTo>
                  <a:lnTo>
                    <a:pt x="333" y="4182"/>
                  </a:lnTo>
                  <a:lnTo>
                    <a:pt x="335" y="4182"/>
                  </a:lnTo>
                  <a:lnTo>
                    <a:pt x="339" y="4184"/>
                  </a:lnTo>
                  <a:lnTo>
                    <a:pt x="345" y="4189"/>
                  </a:lnTo>
                  <a:lnTo>
                    <a:pt x="351" y="4197"/>
                  </a:lnTo>
                  <a:lnTo>
                    <a:pt x="370" y="4218"/>
                  </a:lnTo>
                  <a:lnTo>
                    <a:pt x="393" y="4246"/>
                  </a:lnTo>
                  <a:lnTo>
                    <a:pt x="420" y="4281"/>
                  </a:lnTo>
                  <a:lnTo>
                    <a:pt x="451" y="4323"/>
                  </a:lnTo>
                  <a:lnTo>
                    <a:pt x="485" y="4368"/>
                  </a:lnTo>
                  <a:lnTo>
                    <a:pt x="521" y="4417"/>
                  </a:lnTo>
                  <a:lnTo>
                    <a:pt x="553" y="4462"/>
                  </a:lnTo>
                  <a:lnTo>
                    <a:pt x="584" y="4505"/>
                  </a:lnTo>
                  <a:lnTo>
                    <a:pt x="611" y="4544"/>
                  </a:lnTo>
                  <a:lnTo>
                    <a:pt x="634" y="4581"/>
                  </a:lnTo>
                  <a:lnTo>
                    <a:pt x="655" y="4611"/>
                  </a:lnTo>
                  <a:lnTo>
                    <a:pt x="670" y="4638"/>
                  </a:lnTo>
                  <a:lnTo>
                    <a:pt x="681" y="4657"/>
                  </a:lnTo>
                  <a:lnTo>
                    <a:pt x="688" y="4669"/>
                  </a:lnTo>
                  <a:close/>
                  <a:moveTo>
                    <a:pt x="131" y="3844"/>
                  </a:moveTo>
                  <a:lnTo>
                    <a:pt x="133" y="3844"/>
                  </a:lnTo>
                  <a:lnTo>
                    <a:pt x="137" y="3846"/>
                  </a:lnTo>
                  <a:lnTo>
                    <a:pt x="142" y="3852"/>
                  </a:lnTo>
                  <a:lnTo>
                    <a:pt x="149" y="3858"/>
                  </a:lnTo>
                  <a:lnTo>
                    <a:pt x="166" y="3879"/>
                  </a:lnTo>
                  <a:lnTo>
                    <a:pt x="188" y="3906"/>
                  </a:lnTo>
                  <a:lnTo>
                    <a:pt x="214" y="3940"/>
                  </a:lnTo>
                  <a:lnTo>
                    <a:pt x="244" y="3980"/>
                  </a:lnTo>
                  <a:lnTo>
                    <a:pt x="276" y="4025"/>
                  </a:lnTo>
                  <a:lnTo>
                    <a:pt x="310" y="4072"/>
                  </a:lnTo>
                  <a:lnTo>
                    <a:pt x="344" y="4120"/>
                  </a:lnTo>
                  <a:lnTo>
                    <a:pt x="374" y="4166"/>
                  </a:lnTo>
                  <a:lnTo>
                    <a:pt x="402" y="4208"/>
                  </a:lnTo>
                  <a:lnTo>
                    <a:pt x="426" y="4244"/>
                  </a:lnTo>
                  <a:lnTo>
                    <a:pt x="444" y="4275"/>
                  </a:lnTo>
                  <a:lnTo>
                    <a:pt x="458" y="4298"/>
                  </a:lnTo>
                  <a:lnTo>
                    <a:pt x="463" y="4308"/>
                  </a:lnTo>
                  <a:lnTo>
                    <a:pt x="465" y="4314"/>
                  </a:lnTo>
                  <a:lnTo>
                    <a:pt x="467" y="4319"/>
                  </a:lnTo>
                  <a:lnTo>
                    <a:pt x="466" y="4321"/>
                  </a:lnTo>
                  <a:lnTo>
                    <a:pt x="464" y="4321"/>
                  </a:lnTo>
                  <a:lnTo>
                    <a:pt x="461" y="4319"/>
                  </a:lnTo>
                  <a:lnTo>
                    <a:pt x="455" y="4314"/>
                  </a:lnTo>
                  <a:lnTo>
                    <a:pt x="449" y="4307"/>
                  </a:lnTo>
                  <a:lnTo>
                    <a:pt x="431" y="4287"/>
                  </a:lnTo>
                  <a:lnTo>
                    <a:pt x="408" y="4259"/>
                  </a:lnTo>
                  <a:lnTo>
                    <a:pt x="382" y="4225"/>
                  </a:lnTo>
                  <a:lnTo>
                    <a:pt x="352" y="4186"/>
                  </a:lnTo>
                  <a:lnTo>
                    <a:pt x="321" y="4142"/>
                  </a:lnTo>
                  <a:lnTo>
                    <a:pt x="287" y="4094"/>
                  </a:lnTo>
                  <a:lnTo>
                    <a:pt x="253" y="4046"/>
                  </a:lnTo>
                  <a:lnTo>
                    <a:pt x="222" y="4001"/>
                  </a:lnTo>
                  <a:lnTo>
                    <a:pt x="195" y="3959"/>
                  </a:lnTo>
                  <a:lnTo>
                    <a:pt x="172" y="3922"/>
                  </a:lnTo>
                  <a:lnTo>
                    <a:pt x="153" y="3891"/>
                  </a:lnTo>
                  <a:lnTo>
                    <a:pt x="140" y="3867"/>
                  </a:lnTo>
                  <a:lnTo>
                    <a:pt x="135" y="3858"/>
                  </a:lnTo>
                  <a:lnTo>
                    <a:pt x="132" y="3851"/>
                  </a:lnTo>
                  <a:lnTo>
                    <a:pt x="131" y="3846"/>
                  </a:lnTo>
                  <a:lnTo>
                    <a:pt x="131" y="3844"/>
                  </a:lnTo>
                  <a:close/>
                  <a:moveTo>
                    <a:pt x="185" y="3813"/>
                  </a:moveTo>
                  <a:lnTo>
                    <a:pt x="186" y="3813"/>
                  </a:lnTo>
                  <a:lnTo>
                    <a:pt x="190" y="3816"/>
                  </a:lnTo>
                  <a:lnTo>
                    <a:pt x="196" y="3821"/>
                  </a:lnTo>
                  <a:lnTo>
                    <a:pt x="202" y="3828"/>
                  </a:lnTo>
                  <a:lnTo>
                    <a:pt x="219" y="3846"/>
                  </a:lnTo>
                  <a:lnTo>
                    <a:pt x="241" y="3874"/>
                  </a:lnTo>
                  <a:lnTo>
                    <a:pt x="266" y="3906"/>
                  </a:lnTo>
                  <a:lnTo>
                    <a:pt x="294" y="3944"/>
                  </a:lnTo>
                  <a:lnTo>
                    <a:pt x="325" y="3987"/>
                  </a:lnTo>
                  <a:lnTo>
                    <a:pt x="358" y="4034"/>
                  </a:lnTo>
                  <a:lnTo>
                    <a:pt x="391" y="4081"/>
                  </a:lnTo>
                  <a:lnTo>
                    <a:pt x="420" y="4125"/>
                  </a:lnTo>
                  <a:lnTo>
                    <a:pt x="448" y="4165"/>
                  </a:lnTo>
                  <a:lnTo>
                    <a:pt x="470" y="4200"/>
                  </a:lnTo>
                  <a:lnTo>
                    <a:pt x="488" y="4230"/>
                  </a:lnTo>
                  <a:lnTo>
                    <a:pt x="501" y="4253"/>
                  </a:lnTo>
                  <a:lnTo>
                    <a:pt x="506" y="4263"/>
                  </a:lnTo>
                  <a:lnTo>
                    <a:pt x="508" y="4269"/>
                  </a:lnTo>
                  <a:lnTo>
                    <a:pt x="509" y="4274"/>
                  </a:lnTo>
                  <a:lnTo>
                    <a:pt x="509" y="4276"/>
                  </a:lnTo>
                  <a:lnTo>
                    <a:pt x="507" y="4276"/>
                  </a:lnTo>
                  <a:lnTo>
                    <a:pt x="504" y="4274"/>
                  </a:lnTo>
                  <a:lnTo>
                    <a:pt x="498" y="4269"/>
                  </a:lnTo>
                  <a:lnTo>
                    <a:pt x="492" y="4263"/>
                  </a:lnTo>
                  <a:lnTo>
                    <a:pt x="474" y="4243"/>
                  </a:lnTo>
                  <a:lnTo>
                    <a:pt x="452" y="4217"/>
                  </a:lnTo>
                  <a:lnTo>
                    <a:pt x="427" y="4185"/>
                  </a:lnTo>
                  <a:lnTo>
                    <a:pt x="397" y="4147"/>
                  </a:lnTo>
                  <a:lnTo>
                    <a:pt x="366" y="4104"/>
                  </a:lnTo>
                  <a:lnTo>
                    <a:pt x="333" y="4057"/>
                  </a:lnTo>
                  <a:lnTo>
                    <a:pt x="301" y="4011"/>
                  </a:lnTo>
                  <a:lnTo>
                    <a:pt x="271" y="3967"/>
                  </a:lnTo>
                  <a:lnTo>
                    <a:pt x="245" y="3926"/>
                  </a:lnTo>
                  <a:lnTo>
                    <a:pt x="222" y="3890"/>
                  </a:lnTo>
                  <a:lnTo>
                    <a:pt x="204" y="3860"/>
                  </a:lnTo>
                  <a:lnTo>
                    <a:pt x="192" y="3836"/>
                  </a:lnTo>
                  <a:lnTo>
                    <a:pt x="188" y="3828"/>
                  </a:lnTo>
                  <a:lnTo>
                    <a:pt x="185" y="3821"/>
                  </a:lnTo>
                  <a:lnTo>
                    <a:pt x="184" y="3817"/>
                  </a:lnTo>
                  <a:lnTo>
                    <a:pt x="185" y="3813"/>
                  </a:lnTo>
                  <a:close/>
                  <a:moveTo>
                    <a:pt x="17" y="3511"/>
                  </a:moveTo>
                  <a:lnTo>
                    <a:pt x="18" y="3511"/>
                  </a:lnTo>
                  <a:lnTo>
                    <a:pt x="23" y="3513"/>
                  </a:lnTo>
                  <a:lnTo>
                    <a:pt x="27" y="3517"/>
                  </a:lnTo>
                  <a:lnTo>
                    <a:pt x="34" y="3524"/>
                  </a:lnTo>
                  <a:lnTo>
                    <a:pt x="50" y="3543"/>
                  </a:lnTo>
                  <a:lnTo>
                    <a:pt x="71" y="3569"/>
                  </a:lnTo>
                  <a:lnTo>
                    <a:pt x="95" y="3601"/>
                  </a:lnTo>
                  <a:lnTo>
                    <a:pt x="122" y="3638"/>
                  </a:lnTo>
                  <a:lnTo>
                    <a:pt x="152" y="3679"/>
                  </a:lnTo>
                  <a:lnTo>
                    <a:pt x="183" y="3723"/>
                  </a:lnTo>
                  <a:lnTo>
                    <a:pt x="214" y="3769"/>
                  </a:lnTo>
                  <a:lnTo>
                    <a:pt x="242" y="3811"/>
                  </a:lnTo>
                  <a:lnTo>
                    <a:pt x="267" y="3851"/>
                  </a:lnTo>
                  <a:lnTo>
                    <a:pt x="289" y="3885"/>
                  </a:lnTo>
                  <a:lnTo>
                    <a:pt x="305" y="3914"/>
                  </a:lnTo>
                  <a:lnTo>
                    <a:pt x="317" y="3937"/>
                  </a:lnTo>
                  <a:lnTo>
                    <a:pt x="322" y="3945"/>
                  </a:lnTo>
                  <a:lnTo>
                    <a:pt x="325" y="3951"/>
                  </a:lnTo>
                  <a:lnTo>
                    <a:pt x="326" y="3957"/>
                  </a:lnTo>
                  <a:lnTo>
                    <a:pt x="325" y="3959"/>
                  </a:lnTo>
                  <a:lnTo>
                    <a:pt x="323" y="3959"/>
                  </a:lnTo>
                  <a:lnTo>
                    <a:pt x="320" y="3957"/>
                  </a:lnTo>
                  <a:lnTo>
                    <a:pt x="314" y="3953"/>
                  </a:lnTo>
                  <a:lnTo>
                    <a:pt x="307" y="3946"/>
                  </a:lnTo>
                  <a:lnTo>
                    <a:pt x="291" y="3927"/>
                  </a:lnTo>
                  <a:lnTo>
                    <a:pt x="270" y="3902"/>
                  </a:lnTo>
                  <a:lnTo>
                    <a:pt x="246" y="3870"/>
                  </a:lnTo>
                  <a:lnTo>
                    <a:pt x="219" y="3833"/>
                  </a:lnTo>
                  <a:lnTo>
                    <a:pt x="189" y="3792"/>
                  </a:lnTo>
                  <a:lnTo>
                    <a:pt x="157" y="3748"/>
                  </a:lnTo>
                  <a:lnTo>
                    <a:pt x="127" y="3702"/>
                  </a:lnTo>
                  <a:lnTo>
                    <a:pt x="98" y="3659"/>
                  </a:lnTo>
                  <a:lnTo>
                    <a:pt x="74" y="3619"/>
                  </a:lnTo>
                  <a:lnTo>
                    <a:pt x="52" y="3585"/>
                  </a:lnTo>
                  <a:lnTo>
                    <a:pt x="36" y="3556"/>
                  </a:lnTo>
                  <a:lnTo>
                    <a:pt x="24" y="3533"/>
                  </a:lnTo>
                  <a:lnTo>
                    <a:pt x="19" y="3524"/>
                  </a:lnTo>
                  <a:lnTo>
                    <a:pt x="17" y="3517"/>
                  </a:lnTo>
                  <a:lnTo>
                    <a:pt x="16" y="3513"/>
                  </a:lnTo>
                  <a:lnTo>
                    <a:pt x="17" y="3511"/>
                  </a:lnTo>
                  <a:close/>
                  <a:moveTo>
                    <a:pt x="255" y="3797"/>
                  </a:moveTo>
                  <a:lnTo>
                    <a:pt x="257" y="3797"/>
                  </a:lnTo>
                  <a:lnTo>
                    <a:pt x="260" y="3799"/>
                  </a:lnTo>
                  <a:lnTo>
                    <a:pt x="266" y="3803"/>
                  </a:lnTo>
                  <a:lnTo>
                    <a:pt x="272" y="3810"/>
                  </a:lnTo>
                  <a:lnTo>
                    <a:pt x="289" y="3829"/>
                  </a:lnTo>
                  <a:lnTo>
                    <a:pt x="310" y="3855"/>
                  </a:lnTo>
                  <a:lnTo>
                    <a:pt x="335" y="3887"/>
                  </a:lnTo>
                  <a:lnTo>
                    <a:pt x="363" y="3924"/>
                  </a:lnTo>
                  <a:lnTo>
                    <a:pt x="393" y="3966"/>
                  </a:lnTo>
                  <a:lnTo>
                    <a:pt x="426" y="4011"/>
                  </a:lnTo>
                  <a:lnTo>
                    <a:pt x="456" y="4056"/>
                  </a:lnTo>
                  <a:lnTo>
                    <a:pt x="486" y="4098"/>
                  </a:lnTo>
                  <a:lnTo>
                    <a:pt x="511" y="4137"/>
                  </a:lnTo>
                  <a:lnTo>
                    <a:pt x="533" y="4172"/>
                  </a:lnTo>
                  <a:lnTo>
                    <a:pt x="551" y="4201"/>
                  </a:lnTo>
                  <a:lnTo>
                    <a:pt x="563" y="4223"/>
                  </a:lnTo>
                  <a:lnTo>
                    <a:pt x="567" y="4232"/>
                  </a:lnTo>
                  <a:lnTo>
                    <a:pt x="569" y="4239"/>
                  </a:lnTo>
                  <a:lnTo>
                    <a:pt x="570" y="4244"/>
                  </a:lnTo>
                  <a:lnTo>
                    <a:pt x="570" y="4246"/>
                  </a:lnTo>
                  <a:lnTo>
                    <a:pt x="568" y="4246"/>
                  </a:lnTo>
                  <a:lnTo>
                    <a:pt x="564" y="4244"/>
                  </a:lnTo>
                  <a:lnTo>
                    <a:pt x="559" y="4240"/>
                  </a:lnTo>
                  <a:lnTo>
                    <a:pt x="553" y="4233"/>
                  </a:lnTo>
                  <a:lnTo>
                    <a:pt x="535" y="4214"/>
                  </a:lnTo>
                  <a:lnTo>
                    <a:pt x="515" y="4189"/>
                  </a:lnTo>
                  <a:lnTo>
                    <a:pt x="489" y="4158"/>
                  </a:lnTo>
                  <a:lnTo>
                    <a:pt x="461" y="4121"/>
                  </a:lnTo>
                  <a:lnTo>
                    <a:pt x="431" y="4080"/>
                  </a:lnTo>
                  <a:lnTo>
                    <a:pt x="398" y="4035"/>
                  </a:lnTo>
                  <a:lnTo>
                    <a:pt x="368" y="3989"/>
                  </a:lnTo>
                  <a:lnTo>
                    <a:pt x="338" y="3946"/>
                  </a:lnTo>
                  <a:lnTo>
                    <a:pt x="313" y="3906"/>
                  </a:lnTo>
                  <a:lnTo>
                    <a:pt x="291" y="3873"/>
                  </a:lnTo>
                  <a:lnTo>
                    <a:pt x="275" y="3843"/>
                  </a:lnTo>
                  <a:lnTo>
                    <a:pt x="261" y="3820"/>
                  </a:lnTo>
                  <a:lnTo>
                    <a:pt x="258" y="3811"/>
                  </a:lnTo>
                  <a:lnTo>
                    <a:pt x="255" y="3805"/>
                  </a:lnTo>
                  <a:lnTo>
                    <a:pt x="254" y="3800"/>
                  </a:lnTo>
                  <a:lnTo>
                    <a:pt x="255" y="3797"/>
                  </a:lnTo>
                  <a:close/>
                  <a:moveTo>
                    <a:pt x="103" y="3511"/>
                  </a:moveTo>
                  <a:lnTo>
                    <a:pt x="105" y="3511"/>
                  </a:lnTo>
                  <a:lnTo>
                    <a:pt x="108" y="3513"/>
                  </a:lnTo>
                  <a:lnTo>
                    <a:pt x="114" y="3517"/>
                  </a:lnTo>
                  <a:lnTo>
                    <a:pt x="120" y="3524"/>
                  </a:lnTo>
                  <a:lnTo>
                    <a:pt x="135" y="3541"/>
                  </a:lnTo>
                  <a:lnTo>
                    <a:pt x="156" y="3567"/>
                  </a:lnTo>
                  <a:lnTo>
                    <a:pt x="179" y="3597"/>
                  </a:lnTo>
                  <a:lnTo>
                    <a:pt x="206" y="3632"/>
                  </a:lnTo>
                  <a:lnTo>
                    <a:pt x="235" y="3673"/>
                  </a:lnTo>
                  <a:lnTo>
                    <a:pt x="265" y="3716"/>
                  </a:lnTo>
                  <a:lnTo>
                    <a:pt x="295" y="3760"/>
                  </a:lnTo>
                  <a:lnTo>
                    <a:pt x="323" y="3801"/>
                  </a:lnTo>
                  <a:lnTo>
                    <a:pt x="347" y="3840"/>
                  </a:lnTo>
                  <a:lnTo>
                    <a:pt x="368" y="3873"/>
                  </a:lnTo>
                  <a:lnTo>
                    <a:pt x="384" y="3901"/>
                  </a:lnTo>
                  <a:lnTo>
                    <a:pt x="395" y="3923"/>
                  </a:lnTo>
                  <a:lnTo>
                    <a:pt x="400" y="3932"/>
                  </a:lnTo>
                  <a:lnTo>
                    <a:pt x="402" y="3938"/>
                  </a:lnTo>
                  <a:lnTo>
                    <a:pt x="403" y="3943"/>
                  </a:lnTo>
                  <a:lnTo>
                    <a:pt x="402" y="3945"/>
                  </a:lnTo>
                  <a:lnTo>
                    <a:pt x="400" y="3945"/>
                  </a:lnTo>
                  <a:lnTo>
                    <a:pt x="396" y="3943"/>
                  </a:lnTo>
                  <a:lnTo>
                    <a:pt x="391" y="3939"/>
                  </a:lnTo>
                  <a:lnTo>
                    <a:pt x="385" y="3933"/>
                  </a:lnTo>
                  <a:lnTo>
                    <a:pt x="369" y="3915"/>
                  </a:lnTo>
                  <a:lnTo>
                    <a:pt x="349" y="3890"/>
                  </a:lnTo>
                  <a:lnTo>
                    <a:pt x="325" y="3859"/>
                  </a:lnTo>
                  <a:lnTo>
                    <a:pt x="298" y="3824"/>
                  </a:lnTo>
                  <a:lnTo>
                    <a:pt x="269" y="3785"/>
                  </a:lnTo>
                  <a:lnTo>
                    <a:pt x="238" y="3741"/>
                  </a:lnTo>
                  <a:lnTo>
                    <a:pt x="209" y="3697"/>
                  </a:lnTo>
                  <a:lnTo>
                    <a:pt x="181" y="3655"/>
                  </a:lnTo>
                  <a:lnTo>
                    <a:pt x="157" y="3617"/>
                  </a:lnTo>
                  <a:lnTo>
                    <a:pt x="138" y="3583"/>
                  </a:lnTo>
                  <a:lnTo>
                    <a:pt x="121" y="3555"/>
                  </a:lnTo>
                  <a:lnTo>
                    <a:pt x="109" y="3533"/>
                  </a:lnTo>
                  <a:lnTo>
                    <a:pt x="106" y="3524"/>
                  </a:lnTo>
                  <a:lnTo>
                    <a:pt x="104" y="3518"/>
                  </a:lnTo>
                  <a:lnTo>
                    <a:pt x="103" y="3513"/>
                  </a:lnTo>
                  <a:lnTo>
                    <a:pt x="103" y="3511"/>
                  </a:lnTo>
                  <a:close/>
                  <a:moveTo>
                    <a:pt x="345" y="3795"/>
                  </a:moveTo>
                  <a:lnTo>
                    <a:pt x="347" y="3795"/>
                  </a:lnTo>
                  <a:lnTo>
                    <a:pt x="350" y="3797"/>
                  </a:lnTo>
                  <a:lnTo>
                    <a:pt x="356" y="3801"/>
                  </a:lnTo>
                  <a:lnTo>
                    <a:pt x="362" y="3808"/>
                  </a:lnTo>
                  <a:lnTo>
                    <a:pt x="379" y="3825"/>
                  </a:lnTo>
                  <a:lnTo>
                    <a:pt x="398" y="3851"/>
                  </a:lnTo>
                  <a:lnTo>
                    <a:pt x="424" y="3881"/>
                  </a:lnTo>
                  <a:lnTo>
                    <a:pt x="450" y="3916"/>
                  </a:lnTo>
                  <a:lnTo>
                    <a:pt x="479" y="3957"/>
                  </a:lnTo>
                  <a:lnTo>
                    <a:pt x="511" y="4000"/>
                  </a:lnTo>
                  <a:lnTo>
                    <a:pt x="542" y="4044"/>
                  </a:lnTo>
                  <a:lnTo>
                    <a:pt x="569" y="4085"/>
                  </a:lnTo>
                  <a:lnTo>
                    <a:pt x="595" y="4124"/>
                  </a:lnTo>
                  <a:lnTo>
                    <a:pt x="615" y="4158"/>
                  </a:lnTo>
                  <a:lnTo>
                    <a:pt x="632" y="4186"/>
                  </a:lnTo>
                  <a:lnTo>
                    <a:pt x="644" y="4208"/>
                  </a:lnTo>
                  <a:lnTo>
                    <a:pt x="647" y="4217"/>
                  </a:lnTo>
                  <a:lnTo>
                    <a:pt x="650" y="4223"/>
                  </a:lnTo>
                  <a:lnTo>
                    <a:pt x="652" y="4228"/>
                  </a:lnTo>
                  <a:lnTo>
                    <a:pt x="650" y="4230"/>
                  </a:lnTo>
                  <a:lnTo>
                    <a:pt x="648" y="4230"/>
                  </a:lnTo>
                  <a:lnTo>
                    <a:pt x="645" y="4228"/>
                  </a:lnTo>
                  <a:lnTo>
                    <a:pt x="639" y="4224"/>
                  </a:lnTo>
                  <a:lnTo>
                    <a:pt x="633" y="4218"/>
                  </a:lnTo>
                  <a:lnTo>
                    <a:pt x="616" y="4200"/>
                  </a:lnTo>
                  <a:lnTo>
                    <a:pt x="596" y="4175"/>
                  </a:lnTo>
                  <a:lnTo>
                    <a:pt x="572" y="4145"/>
                  </a:lnTo>
                  <a:lnTo>
                    <a:pt x="544" y="4109"/>
                  </a:lnTo>
                  <a:lnTo>
                    <a:pt x="515" y="4070"/>
                  </a:lnTo>
                  <a:lnTo>
                    <a:pt x="483" y="4026"/>
                  </a:lnTo>
                  <a:lnTo>
                    <a:pt x="452" y="3982"/>
                  </a:lnTo>
                  <a:lnTo>
                    <a:pt x="425" y="3940"/>
                  </a:lnTo>
                  <a:lnTo>
                    <a:pt x="400" y="3902"/>
                  </a:lnTo>
                  <a:lnTo>
                    <a:pt x="379" y="3868"/>
                  </a:lnTo>
                  <a:lnTo>
                    <a:pt x="362" y="3840"/>
                  </a:lnTo>
                  <a:lnTo>
                    <a:pt x="351" y="3817"/>
                  </a:lnTo>
                  <a:lnTo>
                    <a:pt x="347" y="3809"/>
                  </a:lnTo>
                  <a:lnTo>
                    <a:pt x="345" y="3802"/>
                  </a:lnTo>
                  <a:lnTo>
                    <a:pt x="344" y="3798"/>
                  </a:lnTo>
                  <a:lnTo>
                    <a:pt x="345" y="3795"/>
                  </a:lnTo>
                  <a:close/>
                  <a:moveTo>
                    <a:pt x="208" y="3525"/>
                  </a:moveTo>
                  <a:lnTo>
                    <a:pt x="210" y="3524"/>
                  </a:lnTo>
                  <a:lnTo>
                    <a:pt x="213" y="3526"/>
                  </a:lnTo>
                  <a:lnTo>
                    <a:pt x="218" y="3531"/>
                  </a:lnTo>
                  <a:lnTo>
                    <a:pt x="224" y="3536"/>
                  </a:lnTo>
                  <a:lnTo>
                    <a:pt x="240" y="3554"/>
                  </a:lnTo>
                  <a:lnTo>
                    <a:pt x="259" y="3577"/>
                  </a:lnTo>
                  <a:lnTo>
                    <a:pt x="283" y="3606"/>
                  </a:lnTo>
                  <a:lnTo>
                    <a:pt x="309" y="3641"/>
                  </a:lnTo>
                  <a:lnTo>
                    <a:pt x="337" y="3680"/>
                  </a:lnTo>
                  <a:lnTo>
                    <a:pt x="367" y="3722"/>
                  </a:lnTo>
                  <a:lnTo>
                    <a:pt x="395" y="3765"/>
                  </a:lnTo>
                  <a:lnTo>
                    <a:pt x="421" y="3805"/>
                  </a:lnTo>
                  <a:lnTo>
                    <a:pt x="446" y="3842"/>
                  </a:lnTo>
                  <a:lnTo>
                    <a:pt x="465" y="3875"/>
                  </a:lnTo>
                  <a:lnTo>
                    <a:pt x="481" y="3902"/>
                  </a:lnTo>
                  <a:lnTo>
                    <a:pt x="492" y="3923"/>
                  </a:lnTo>
                  <a:lnTo>
                    <a:pt x="496" y="3932"/>
                  </a:lnTo>
                  <a:lnTo>
                    <a:pt x="498" y="3938"/>
                  </a:lnTo>
                  <a:lnTo>
                    <a:pt x="498" y="3943"/>
                  </a:lnTo>
                  <a:lnTo>
                    <a:pt x="498" y="3945"/>
                  </a:lnTo>
                  <a:lnTo>
                    <a:pt x="496" y="3945"/>
                  </a:lnTo>
                  <a:lnTo>
                    <a:pt x="493" y="3943"/>
                  </a:lnTo>
                  <a:lnTo>
                    <a:pt x="487" y="3939"/>
                  </a:lnTo>
                  <a:lnTo>
                    <a:pt x="481" y="3934"/>
                  </a:lnTo>
                  <a:lnTo>
                    <a:pt x="465" y="3916"/>
                  </a:lnTo>
                  <a:lnTo>
                    <a:pt x="446" y="3892"/>
                  </a:lnTo>
                  <a:lnTo>
                    <a:pt x="421" y="3864"/>
                  </a:lnTo>
                  <a:lnTo>
                    <a:pt x="396" y="3829"/>
                  </a:lnTo>
                  <a:lnTo>
                    <a:pt x="368" y="3790"/>
                  </a:lnTo>
                  <a:lnTo>
                    <a:pt x="338" y="3749"/>
                  </a:lnTo>
                  <a:lnTo>
                    <a:pt x="309" y="3706"/>
                  </a:lnTo>
                  <a:lnTo>
                    <a:pt x="282" y="3665"/>
                  </a:lnTo>
                  <a:lnTo>
                    <a:pt x="259" y="3628"/>
                  </a:lnTo>
                  <a:lnTo>
                    <a:pt x="240" y="3595"/>
                  </a:lnTo>
                  <a:lnTo>
                    <a:pt x="224" y="3568"/>
                  </a:lnTo>
                  <a:lnTo>
                    <a:pt x="213" y="3546"/>
                  </a:lnTo>
                  <a:lnTo>
                    <a:pt x="210" y="3538"/>
                  </a:lnTo>
                  <a:lnTo>
                    <a:pt x="208" y="3532"/>
                  </a:lnTo>
                  <a:lnTo>
                    <a:pt x="207" y="3527"/>
                  </a:lnTo>
                  <a:lnTo>
                    <a:pt x="208" y="3525"/>
                  </a:lnTo>
                  <a:close/>
                  <a:moveTo>
                    <a:pt x="87" y="3271"/>
                  </a:moveTo>
                  <a:lnTo>
                    <a:pt x="89" y="3271"/>
                  </a:lnTo>
                  <a:lnTo>
                    <a:pt x="93" y="3273"/>
                  </a:lnTo>
                  <a:lnTo>
                    <a:pt x="98" y="3276"/>
                  </a:lnTo>
                  <a:lnTo>
                    <a:pt x="104" y="3282"/>
                  </a:lnTo>
                  <a:lnTo>
                    <a:pt x="119" y="3298"/>
                  </a:lnTo>
                  <a:lnTo>
                    <a:pt x="138" y="3321"/>
                  </a:lnTo>
                  <a:lnTo>
                    <a:pt x="160" y="3350"/>
                  </a:lnTo>
                  <a:lnTo>
                    <a:pt x="185" y="3384"/>
                  </a:lnTo>
                  <a:lnTo>
                    <a:pt x="211" y="3421"/>
                  </a:lnTo>
                  <a:lnTo>
                    <a:pt x="240" y="3461"/>
                  </a:lnTo>
                  <a:lnTo>
                    <a:pt x="267" y="3503"/>
                  </a:lnTo>
                  <a:lnTo>
                    <a:pt x="292" y="3541"/>
                  </a:lnTo>
                  <a:lnTo>
                    <a:pt x="314" y="3577"/>
                  </a:lnTo>
                  <a:lnTo>
                    <a:pt x="333" y="3608"/>
                  </a:lnTo>
                  <a:lnTo>
                    <a:pt x="348" y="3635"/>
                  </a:lnTo>
                  <a:lnTo>
                    <a:pt x="358" y="3657"/>
                  </a:lnTo>
                  <a:lnTo>
                    <a:pt x="361" y="3664"/>
                  </a:lnTo>
                  <a:lnTo>
                    <a:pt x="363" y="3671"/>
                  </a:lnTo>
                  <a:lnTo>
                    <a:pt x="364" y="3675"/>
                  </a:lnTo>
                  <a:lnTo>
                    <a:pt x="363" y="3677"/>
                  </a:lnTo>
                  <a:lnTo>
                    <a:pt x="361" y="3677"/>
                  </a:lnTo>
                  <a:lnTo>
                    <a:pt x="358" y="3675"/>
                  </a:lnTo>
                  <a:lnTo>
                    <a:pt x="353" y="3672"/>
                  </a:lnTo>
                  <a:lnTo>
                    <a:pt x="347" y="3666"/>
                  </a:lnTo>
                  <a:lnTo>
                    <a:pt x="332" y="3650"/>
                  </a:lnTo>
                  <a:lnTo>
                    <a:pt x="313" y="3627"/>
                  </a:lnTo>
                  <a:lnTo>
                    <a:pt x="291" y="3598"/>
                  </a:lnTo>
                  <a:lnTo>
                    <a:pt x="266" y="3566"/>
                  </a:lnTo>
                  <a:lnTo>
                    <a:pt x="238" y="3528"/>
                  </a:lnTo>
                  <a:lnTo>
                    <a:pt x="211" y="3488"/>
                  </a:lnTo>
                  <a:lnTo>
                    <a:pt x="184" y="3446"/>
                  </a:lnTo>
                  <a:lnTo>
                    <a:pt x="158" y="3408"/>
                  </a:lnTo>
                  <a:lnTo>
                    <a:pt x="137" y="3372"/>
                  </a:lnTo>
                  <a:lnTo>
                    <a:pt x="118" y="3340"/>
                  </a:lnTo>
                  <a:lnTo>
                    <a:pt x="103" y="3314"/>
                  </a:lnTo>
                  <a:lnTo>
                    <a:pt x="93" y="3293"/>
                  </a:lnTo>
                  <a:lnTo>
                    <a:pt x="89" y="3284"/>
                  </a:lnTo>
                  <a:lnTo>
                    <a:pt x="87" y="3277"/>
                  </a:lnTo>
                  <a:lnTo>
                    <a:pt x="87" y="3273"/>
                  </a:lnTo>
                  <a:lnTo>
                    <a:pt x="87" y="3271"/>
                  </a:lnTo>
                  <a:close/>
                  <a:moveTo>
                    <a:pt x="458" y="3768"/>
                  </a:moveTo>
                  <a:lnTo>
                    <a:pt x="429" y="3727"/>
                  </a:lnTo>
                  <a:lnTo>
                    <a:pt x="404" y="3688"/>
                  </a:lnTo>
                  <a:lnTo>
                    <a:pt x="381" y="3652"/>
                  </a:lnTo>
                  <a:lnTo>
                    <a:pt x="362" y="3620"/>
                  </a:lnTo>
                  <a:lnTo>
                    <a:pt x="347" y="3593"/>
                  </a:lnTo>
                  <a:lnTo>
                    <a:pt x="336" y="3572"/>
                  </a:lnTo>
                  <a:lnTo>
                    <a:pt x="333" y="3565"/>
                  </a:lnTo>
                  <a:lnTo>
                    <a:pt x="330" y="3558"/>
                  </a:lnTo>
                  <a:lnTo>
                    <a:pt x="330" y="3554"/>
                  </a:lnTo>
                  <a:lnTo>
                    <a:pt x="330" y="3550"/>
                  </a:lnTo>
                  <a:lnTo>
                    <a:pt x="334" y="3550"/>
                  </a:lnTo>
                  <a:lnTo>
                    <a:pt x="337" y="3552"/>
                  </a:lnTo>
                  <a:lnTo>
                    <a:pt x="341" y="3556"/>
                  </a:lnTo>
                  <a:lnTo>
                    <a:pt x="348" y="3561"/>
                  </a:lnTo>
                  <a:lnTo>
                    <a:pt x="363" y="3578"/>
                  </a:lnTo>
                  <a:lnTo>
                    <a:pt x="383" y="3601"/>
                  </a:lnTo>
                  <a:lnTo>
                    <a:pt x="405" y="3629"/>
                  </a:lnTo>
                  <a:lnTo>
                    <a:pt x="430" y="3663"/>
                  </a:lnTo>
                  <a:lnTo>
                    <a:pt x="458" y="3700"/>
                  </a:lnTo>
                  <a:lnTo>
                    <a:pt x="486" y="3741"/>
                  </a:lnTo>
                  <a:lnTo>
                    <a:pt x="515" y="3783"/>
                  </a:lnTo>
                  <a:lnTo>
                    <a:pt x="541" y="3821"/>
                  </a:lnTo>
                  <a:lnTo>
                    <a:pt x="564" y="3857"/>
                  </a:lnTo>
                  <a:lnTo>
                    <a:pt x="582" y="3889"/>
                  </a:lnTo>
                  <a:lnTo>
                    <a:pt x="598" y="3915"/>
                  </a:lnTo>
                  <a:lnTo>
                    <a:pt x="608" y="3936"/>
                  </a:lnTo>
                  <a:lnTo>
                    <a:pt x="612" y="3945"/>
                  </a:lnTo>
                  <a:lnTo>
                    <a:pt x="613" y="3950"/>
                  </a:lnTo>
                  <a:lnTo>
                    <a:pt x="614" y="3955"/>
                  </a:lnTo>
                  <a:lnTo>
                    <a:pt x="613" y="3958"/>
                  </a:lnTo>
                  <a:lnTo>
                    <a:pt x="611" y="3958"/>
                  </a:lnTo>
                  <a:lnTo>
                    <a:pt x="608" y="3956"/>
                  </a:lnTo>
                  <a:lnTo>
                    <a:pt x="602" y="3953"/>
                  </a:lnTo>
                  <a:lnTo>
                    <a:pt x="597" y="3947"/>
                  </a:lnTo>
                  <a:lnTo>
                    <a:pt x="581" y="3931"/>
                  </a:lnTo>
                  <a:lnTo>
                    <a:pt x="562" y="3908"/>
                  </a:lnTo>
                  <a:lnTo>
                    <a:pt x="539" y="3879"/>
                  </a:lnTo>
                  <a:lnTo>
                    <a:pt x="513" y="3846"/>
                  </a:lnTo>
                  <a:lnTo>
                    <a:pt x="486" y="3809"/>
                  </a:lnTo>
                  <a:lnTo>
                    <a:pt x="458" y="3768"/>
                  </a:lnTo>
                  <a:close/>
                  <a:moveTo>
                    <a:pt x="225" y="3312"/>
                  </a:moveTo>
                  <a:lnTo>
                    <a:pt x="229" y="3312"/>
                  </a:lnTo>
                  <a:lnTo>
                    <a:pt x="232" y="3314"/>
                  </a:lnTo>
                  <a:lnTo>
                    <a:pt x="236" y="3317"/>
                  </a:lnTo>
                  <a:lnTo>
                    <a:pt x="242" y="3322"/>
                  </a:lnTo>
                  <a:lnTo>
                    <a:pt x="257" y="3339"/>
                  </a:lnTo>
                  <a:lnTo>
                    <a:pt x="276" y="3361"/>
                  </a:lnTo>
                  <a:lnTo>
                    <a:pt x="298" y="3388"/>
                  </a:lnTo>
                  <a:lnTo>
                    <a:pt x="322" y="3420"/>
                  </a:lnTo>
                  <a:lnTo>
                    <a:pt x="347" y="3456"/>
                  </a:lnTo>
                  <a:lnTo>
                    <a:pt x="374" y="3495"/>
                  </a:lnTo>
                  <a:lnTo>
                    <a:pt x="402" y="3535"/>
                  </a:lnTo>
                  <a:lnTo>
                    <a:pt x="426" y="3572"/>
                  </a:lnTo>
                  <a:lnTo>
                    <a:pt x="447" y="3607"/>
                  </a:lnTo>
                  <a:lnTo>
                    <a:pt x="465" y="3638"/>
                  </a:lnTo>
                  <a:lnTo>
                    <a:pt x="479" y="3663"/>
                  </a:lnTo>
                  <a:lnTo>
                    <a:pt x="489" y="3684"/>
                  </a:lnTo>
                  <a:lnTo>
                    <a:pt x="493" y="3692"/>
                  </a:lnTo>
                  <a:lnTo>
                    <a:pt x="495" y="3698"/>
                  </a:lnTo>
                  <a:lnTo>
                    <a:pt x="495" y="3703"/>
                  </a:lnTo>
                  <a:lnTo>
                    <a:pt x="494" y="3705"/>
                  </a:lnTo>
                  <a:lnTo>
                    <a:pt x="492" y="3705"/>
                  </a:lnTo>
                  <a:lnTo>
                    <a:pt x="488" y="3704"/>
                  </a:lnTo>
                  <a:lnTo>
                    <a:pt x="484" y="3700"/>
                  </a:lnTo>
                  <a:lnTo>
                    <a:pt x="477" y="3695"/>
                  </a:lnTo>
                  <a:lnTo>
                    <a:pt x="463" y="3679"/>
                  </a:lnTo>
                  <a:lnTo>
                    <a:pt x="444" y="3658"/>
                  </a:lnTo>
                  <a:lnTo>
                    <a:pt x="423" y="3630"/>
                  </a:lnTo>
                  <a:lnTo>
                    <a:pt x="398" y="3598"/>
                  </a:lnTo>
                  <a:lnTo>
                    <a:pt x="372" y="3562"/>
                  </a:lnTo>
                  <a:lnTo>
                    <a:pt x="345" y="3523"/>
                  </a:lnTo>
                  <a:lnTo>
                    <a:pt x="317" y="3482"/>
                  </a:lnTo>
                  <a:lnTo>
                    <a:pt x="293" y="3445"/>
                  </a:lnTo>
                  <a:lnTo>
                    <a:pt x="272" y="3410"/>
                  </a:lnTo>
                  <a:lnTo>
                    <a:pt x="255" y="3379"/>
                  </a:lnTo>
                  <a:lnTo>
                    <a:pt x="241" y="3354"/>
                  </a:lnTo>
                  <a:lnTo>
                    <a:pt x="231" y="3333"/>
                  </a:lnTo>
                  <a:lnTo>
                    <a:pt x="227" y="3326"/>
                  </a:lnTo>
                  <a:lnTo>
                    <a:pt x="225" y="3319"/>
                  </a:lnTo>
                  <a:lnTo>
                    <a:pt x="225" y="3315"/>
                  </a:lnTo>
                  <a:lnTo>
                    <a:pt x="225" y="3312"/>
                  </a:lnTo>
                  <a:close/>
                  <a:moveTo>
                    <a:pt x="249" y="3293"/>
                  </a:moveTo>
                  <a:lnTo>
                    <a:pt x="224" y="3254"/>
                  </a:lnTo>
                  <a:lnTo>
                    <a:pt x="200" y="3218"/>
                  </a:lnTo>
                  <a:lnTo>
                    <a:pt x="180" y="3184"/>
                  </a:lnTo>
                  <a:lnTo>
                    <a:pt x="163" y="3155"/>
                  </a:lnTo>
                  <a:lnTo>
                    <a:pt x="150" y="3129"/>
                  </a:lnTo>
                  <a:lnTo>
                    <a:pt x="141" y="3110"/>
                  </a:lnTo>
                  <a:lnTo>
                    <a:pt x="138" y="3102"/>
                  </a:lnTo>
                  <a:lnTo>
                    <a:pt x="137" y="3096"/>
                  </a:lnTo>
                  <a:lnTo>
                    <a:pt x="135" y="3092"/>
                  </a:lnTo>
                  <a:lnTo>
                    <a:pt x="137" y="3090"/>
                  </a:lnTo>
                  <a:lnTo>
                    <a:pt x="139" y="3089"/>
                  </a:lnTo>
                  <a:lnTo>
                    <a:pt x="142" y="3091"/>
                  </a:lnTo>
                  <a:lnTo>
                    <a:pt x="146" y="3094"/>
                  </a:lnTo>
                  <a:lnTo>
                    <a:pt x="152" y="3099"/>
                  </a:lnTo>
                  <a:lnTo>
                    <a:pt x="166" y="3114"/>
                  </a:lnTo>
                  <a:lnTo>
                    <a:pt x="184" y="3136"/>
                  </a:lnTo>
                  <a:lnTo>
                    <a:pt x="204" y="3162"/>
                  </a:lnTo>
                  <a:lnTo>
                    <a:pt x="227" y="3193"/>
                  </a:lnTo>
                  <a:lnTo>
                    <a:pt x="253" y="3228"/>
                  </a:lnTo>
                  <a:lnTo>
                    <a:pt x="279" y="3266"/>
                  </a:lnTo>
                  <a:lnTo>
                    <a:pt x="304" y="3305"/>
                  </a:lnTo>
                  <a:lnTo>
                    <a:pt x="327" y="3341"/>
                  </a:lnTo>
                  <a:lnTo>
                    <a:pt x="348" y="3374"/>
                  </a:lnTo>
                  <a:lnTo>
                    <a:pt x="364" y="3403"/>
                  </a:lnTo>
                  <a:lnTo>
                    <a:pt x="379" y="3429"/>
                  </a:lnTo>
                  <a:lnTo>
                    <a:pt x="387" y="3448"/>
                  </a:lnTo>
                  <a:lnTo>
                    <a:pt x="391" y="3456"/>
                  </a:lnTo>
                  <a:lnTo>
                    <a:pt x="392" y="3461"/>
                  </a:lnTo>
                  <a:lnTo>
                    <a:pt x="393" y="3466"/>
                  </a:lnTo>
                  <a:lnTo>
                    <a:pt x="392" y="3469"/>
                  </a:lnTo>
                  <a:lnTo>
                    <a:pt x="390" y="3469"/>
                  </a:lnTo>
                  <a:lnTo>
                    <a:pt x="386" y="3467"/>
                  </a:lnTo>
                  <a:lnTo>
                    <a:pt x="382" y="3464"/>
                  </a:lnTo>
                  <a:lnTo>
                    <a:pt x="375" y="3459"/>
                  </a:lnTo>
                  <a:lnTo>
                    <a:pt x="361" y="3444"/>
                  </a:lnTo>
                  <a:lnTo>
                    <a:pt x="344" y="3423"/>
                  </a:lnTo>
                  <a:lnTo>
                    <a:pt x="323" y="3397"/>
                  </a:lnTo>
                  <a:lnTo>
                    <a:pt x="300" y="3365"/>
                  </a:lnTo>
                  <a:lnTo>
                    <a:pt x="275" y="3331"/>
                  </a:lnTo>
                  <a:lnTo>
                    <a:pt x="249" y="3293"/>
                  </a:lnTo>
                  <a:close/>
                  <a:moveTo>
                    <a:pt x="199" y="3053"/>
                  </a:moveTo>
                  <a:lnTo>
                    <a:pt x="223" y="3089"/>
                  </a:lnTo>
                  <a:lnTo>
                    <a:pt x="245" y="3124"/>
                  </a:lnTo>
                  <a:lnTo>
                    <a:pt x="264" y="3157"/>
                  </a:lnTo>
                  <a:lnTo>
                    <a:pt x="280" y="3185"/>
                  </a:lnTo>
                  <a:lnTo>
                    <a:pt x="293" y="3209"/>
                  </a:lnTo>
                  <a:lnTo>
                    <a:pt x="302" y="3228"/>
                  </a:lnTo>
                  <a:lnTo>
                    <a:pt x="304" y="3236"/>
                  </a:lnTo>
                  <a:lnTo>
                    <a:pt x="305" y="3241"/>
                  </a:lnTo>
                  <a:lnTo>
                    <a:pt x="306" y="3246"/>
                  </a:lnTo>
                  <a:lnTo>
                    <a:pt x="305" y="3248"/>
                  </a:lnTo>
                  <a:lnTo>
                    <a:pt x="303" y="3249"/>
                  </a:lnTo>
                  <a:lnTo>
                    <a:pt x="300" y="3247"/>
                  </a:lnTo>
                  <a:lnTo>
                    <a:pt x="295" y="3243"/>
                  </a:lnTo>
                  <a:lnTo>
                    <a:pt x="290" y="3239"/>
                  </a:lnTo>
                  <a:lnTo>
                    <a:pt x="276" y="3225"/>
                  </a:lnTo>
                  <a:lnTo>
                    <a:pt x="259" y="3204"/>
                  </a:lnTo>
                  <a:lnTo>
                    <a:pt x="240" y="3179"/>
                  </a:lnTo>
                  <a:lnTo>
                    <a:pt x="217" y="3149"/>
                  </a:lnTo>
                  <a:lnTo>
                    <a:pt x="194" y="3116"/>
                  </a:lnTo>
                  <a:lnTo>
                    <a:pt x="168" y="3080"/>
                  </a:lnTo>
                  <a:lnTo>
                    <a:pt x="144" y="3043"/>
                  </a:lnTo>
                  <a:lnTo>
                    <a:pt x="122" y="3008"/>
                  </a:lnTo>
                  <a:lnTo>
                    <a:pt x="104" y="2975"/>
                  </a:lnTo>
                  <a:lnTo>
                    <a:pt x="87" y="2946"/>
                  </a:lnTo>
                  <a:lnTo>
                    <a:pt x="75" y="2922"/>
                  </a:lnTo>
                  <a:lnTo>
                    <a:pt x="66" y="2902"/>
                  </a:lnTo>
                  <a:lnTo>
                    <a:pt x="64" y="2896"/>
                  </a:lnTo>
                  <a:lnTo>
                    <a:pt x="62" y="2889"/>
                  </a:lnTo>
                  <a:lnTo>
                    <a:pt x="62" y="2885"/>
                  </a:lnTo>
                  <a:lnTo>
                    <a:pt x="63" y="2883"/>
                  </a:lnTo>
                  <a:lnTo>
                    <a:pt x="65" y="2883"/>
                  </a:lnTo>
                  <a:lnTo>
                    <a:pt x="69" y="2884"/>
                  </a:lnTo>
                  <a:lnTo>
                    <a:pt x="73" y="2887"/>
                  </a:lnTo>
                  <a:lnTo>
                    <a:pt x="78" y="2893"/>
                  </a:lnTo>
                  <a:lnTo>
                    <a:pt x="92" y="2907"/>
                  </a:lnTo>
                  <a:lnTo>
                    <a:pt x="109" y="2927"/>
                  </a:lnTo>
                  <a:lnTo>
                    <a:pt x="128" y="2953"/>
                  </a:lnTo>
                  <a:lnTo>
                    <a:pt x="150" y="2982"/>
                  </a:lnTo>
                  <a:lnTo>
                    <a:pt x="174" y="3015"/>
                  </a:lnTo>
                  <a:lnTo>
                    <a:pt x="199" y="3053"/>
                  </a:lnTo>
                  <a:close/>
                  <a:moveTo>
                    <a:pt x="384" y="3364"/>
                  </a:moveTo>
                  <a:lnTo>
                    <a:pt x="386" y="3364"/>
                  </a:lnTo>
                  <a:lnTo>
                    <a:pt x="390" y="3365"/>
                  </a:lnTo>
                  <a:lnTo>
                    <a:pt x="394" y="3368"/>
                  </a:lnTo>
                  <a:lnTo>
                    <a:pt x="401" y="3374"/>
                  </a:lnTo>
                  <a:lnTo>
                    <a:pt x="415" y="3389"/>
                  </a:lnTo>
                  <a:lnTo>
                    <a:pt x="433" y="3410"/>
                  </a:lnTo>
                  <a:lnTo>
                    <a:pt x="454" y="3436"/>
                  </a:lnTo>
                  <a:lnTo>
                    <a:pt x="477" y="3467"/>
                  </a:lnTo>
                  <a:lnTo>
                    <a:pt x="504" y="3502"/>
                  </a:lnTo>
                  <a:lnTo>
                    <a:pt x="530" y="3540"/>
                  </a:lnTo>
                  <a:lnTo>
                    <a:pt x="556" y="3579"/>
                  </a:lnTo>
                  <a:lnTo>
                    <a:pt x="579" y="3615"/>
                  </a:lnTo>
                  <a:lnTo>
                    <a:pt x="600" y="3649"/>
                  </a:lnTo>
                  <a:lnTo>
                    <a:pt x="618" y="3679"/>
                  </a:lnTo>
                  <a:lnTo>
                    <a:pt x="632" y="3704"/>
                  </a:lnTo>
                  <a:lnTo>
                    <a:pt x="641" y="3723"/>
                  </a:lnTo>
                  <a:lnTo>
                    <a:pt x="644" y="3731"/>
                  </a:lnTo>
                  <a:lnTo>
                    <a:pt x="646" y="3738"/>
                  </a:lnTo>
                  <a:lnTo>
                    <a:pt x="646" y="3742"/>
                  </a:lnTo>
                  <a:lnTo>
                    <a:pt x="645" y="3744"/>
                  </a:lnTo>
                  <a:lnTo>
                    <a:pt x="643" y="3744"/>
                  </a:lnTo>
                  <a:lnTo>
                    <a:pt x="639" y="3743"/>
                  </a:lnTo>
                  <a:lnTo>
                    <a:pt x="635" y="3740"/>
                  </a:lnTo>
                  <a:lnTo>
                    <a:pt x="629" y="3734"/>
                  </a:lnTo>
                  <a:lnTo>
                    <a:pt x="614" y="3719"/>
                  </a:lnTo>
                  <a:lnTo>
                    <a:pt x="596" y="3698"/>
                  </a:lnTo>
                  <a:lnTo>
                    <a:pt x="575" y="3672"/>
                  </a:lnTo>
                  <a:lnTo>
                    <a:pt x="551" y="3641"/>
                  </a:lnTo>
                  <a:lnTo>
                    <a:pt x="526" y="3607"/>
                  </a:lnTo>
                  <a:lnTo>
                    <a:pt x="499" y="3569"/>
                  </a:lnTo>
                  <a:lnTo>
                    <a:pt x="473" y="3531"/>
                  </a:lnTo>
                  <a:lnTo>
                    <a:pt x="449" y="3493"/>
                  </a:lnTo>
                  <a:lnTo>
                    <a:pt x="429" y="3460"/>
                  </a:lnTo>
                  <a:lnTo>
                    <a:pt x="412" y="3430"/>
                  </a:lnTo>
                  <a:lnTo>
                    <a:pt x="397" y="3404"/>
                  </a:lnTo>
                  <a:lnTo>
                    <a:pt x="389" y="3385"/>
                  </a:lnTo>
                  <a:lnTo>
                    <a:pt x="385" y="3377"/>
                  </a:lnTo>
                  <a:lnTo>
                    <a:pt x="383" y="3371"/>
                  </a:lnTo>
                  <a:lnTo>
                    <a:pt x="383" y="3367"/>
                  </a:lnTo>
                  <a:lnTo>
                    <a:pt x="384" y="3364"/>
                  </a:lnTo>
                  <a:close/>
                  <a:moveTo>
                    <a:pt x="133" y="2853"/>
                  </a:moveTo>
                  <a:lnTo>
                    <a:pt x="156" y="2889"/>
                  </a:lnTo>
                  <a:lnTo>
                    <a:pt x="177" y="2923"/>
                  </a:lnTo>
                  <a:lnTo>
                    <a:pt x="196" y="2954"/>
                  </a:lnTo>
                  <a:lnTo>
                    <a:pt x="211" y="2981"/>
                  </a:lnTo>
                  <a:lnTo>
                    <a:pt x="223" y="3005"/>
                  </a:lnTo>
                  <a:lnTo>
                    <a:pt x="231" y="3024"/>
                  </a:lnTo>
                  <a:lnTo>
                    <a:pt x="234" y="3031"/>
                  </a:lnTo>
                  <a:lnTo>
                    <a:pt x="235" y="3036"/>
                  </a:lnTo>
                  <a:lnTo>
                    <a:pt x="235" y="3041"/>
                  </a:lnTo>
                  <a:lnTo>
                    <a:pt x="234" y="3043"/>
                  </a:lnTo>
                  <a:lnTo>
                    <a:pt x="232" y="3044"/>
                  </a:lnTo>
                  <a:lnTo>
                    <a:pt x="229" y="3043"/>
                  </a:lnTo>
                  <a:lnTo>
                    <a:pt x="224" y="3039"/>
                  </a:lnTo>
                  <a:lnTo>
                    <a:pt x="220" y="3035"/>
                  </a:lnTo>
                  <a:lnTo>
                    <a:pt x="207" y="3021"/>
                  </a:lnTo>
                  <a:lnTo>
                    <a:pt x="190" y="3001"/>
                  </a:lnTo>
                  <a:lnTo>
                    <a:pt x="170" y="2977"/>
                  </a:lnTo>
                  <a:lnTo>
                    <a:pt x="150" y="2949"/>
                  </a:lnTo>
                  <a:lnTo>
                    <a:pt x="127" y="2917"/>
                  </a:lnTo>
                  <a:lnTo>
                    <a:pt x="104" y="2881"/>
                  </a:lnTo>
                  <a:lnTo>
                    <a:pt x="81" y="2845"/>
                  </a:lnTo>
                  <a:lnTo>
                    <a:pt x="60" y="2811"/>
                  </a:lnTo>
                  <a:lnTo>
                    <a:pt x="41" y="2781"/>
                  </a:lnTo>
                  <a:lnTo>
                    <a:pt x="26" y="2752"/>
                  </a:lnTo>
                  <a:lnTo>
                    <a:pt x="15" y="2729"/>
                  </a:lnTo>
                  <a:lnTo>
                    <a:pt x="6" y="2711"/>
                  </a:lnTo>
                  <a:lnTo>
                    <a:pt x="4" y="2703"/>
                  </a:lnTo>
                  <a:lnTo>
                    <a:pt x="3" y="2697"/>
                  </a:lnTo>
                  <a:lnTo>
                    <a:pt x="2" y="2693"/>
                  </a:lnTo>
                  <a:lnTo>
                    <a:pt x="3" y="2691"/>
                  </a:lnTo>
                  <a:lnTo>
                    <a:pt x="5" y="2691"/>
                  </a:lnTo>
                  <a:lnTo>
                    <a:pt x="8" y="2692"/>
                  </a:lnTo>
                  <a:lnTo>
                    <a:pt x="13" y="2695"/>
                  </a:lnTo>
                  <a:lnTo>
                    <a:pt x="18" y="2700"/>
                  </a:lnTo>
                  <a:lnTo>
                    <a:pt x="31" y="2713"/>
                  </a:lnTo>
                  <a:lnTo>
                    <a:pt x="48" y="2733"/>
                  </a:lnTo>
                  <a:lnTo>
                    <a:pt x="66" y="2757"/>
                  </a:lnTo>
                  <a:lnTo>
                    <a:pt x="87" y="2786"/>
                  </a:lnTo>
                  <a:lnTo>
                    <a:pt x="110" y="2818"/>
                  </a:lnTo>
                  <a:lnTo>
                    <a:pt x="133" y="2853"/>
                  </a:lnTo>
                  <a:close/>
                  <a:moveTo>
                    <a:pt x="417" y="3353"/>
                  </a:moveTo>
                  <a:lnTo>
                    <a:pt x="393" y="3317"/>
                  </a:lnTo>
                  <a:lnTo>
                    <a:pt x="371" y="3281"/>
                  </a:lnTo>
                  <a:lnTo>
                    <a:pt x="351" y="3249"/>
                  </a:lnTo>
                  <a:lnTo>
                    <a:pt x="335" y="3219"/>
                  </a:lnTo>
                  <a:lnTo>
                    <a:pt x="322" y="3195"/>
                  </a:lnTo>
                  <a:lnTo>
                    <a:pt x="313" y="3175"/>
                  </a:lnTo>
                  <a:lnTo>
                    <a:pt x="311" y="3168"/>
                  </a:lnTo>
                  <a:lnTo>
                    <a:pt x="309" y="3162"/>
                  </a:lnTo>
                  <a:lnTo>
                    <a:pt x="309" y="3158"/>
                  </a:lnTo>
                  <a:lnTo>
                    <a:pt x="310" y="3156"/>
                  </a:lnTo>
                  <a:lnTo>
                    <a:pt x="312" y="3156"/>
                  </a:lnTo>
                  <a:lnTo>
                    <a:pt x="315" y="3157"/>
                  </a:lnTo>
                  <a:lnTo>
                    <a:pt x="320" y="3160"/>
                  </a:lnTo>
                  <a:lnTo>
                    <a:pt x="325" y="3164"/>
                  </a:lnTo>
                  <a:lnTo>
                    <a:pt x="339" y="3179"/>
                  </a:lnTo>
                  <a:lnTo>
                    <a:pt x="357" y="3200"/>
                  </a:lnTo>
                  <a:lnTo>
                    <a:pt x="376" y="3225"/>
                  </a:lnTo>
                  <a:lnTo>
                    <a:pt x="400" y="3254"/>
                  </a:lnTo>
                  <a:lnTo>
                    <a:pt x="424" y="3288"/>
                  </a:lnTo>
                  <a:lnTo>
                    <a:pt x="449" y="3324"/>
                  </a:lnTo>
                  <a:lnTo>
                    <a:pt x="474" y="3362"/>
                  </a:lnTo>
                  <a:lnTo>
                    <a:pt x="496" y="3397"/>
                  </a:lnTo>
                  <a:lnTo>
                    <a:pt x="516" y="3429"/>
                  </a:lnTo>
                  <a:lnTo>
                    <a:pt x="532" y="3457"/>
                  </a:lnTo>
                  <a:lnTo>
                    <a:pt x="545" y="3482"/>
                  </a:lnTo>
                  <a:lnTo>
                    <a:pt x="554" y="3501"/>
                  </a:lnTo>
                  <a:lnTo>
                    <a:pt x="556" y="3509"/>
                  </a:lnTo>
                  <a:lnTo>
                    <a:pt x="558" y="3514"/>
                  </a:lnTo>
                  <a:lnTo>
                    <a:pt x="558" y="3518"/>
                  </a:lnTo>
                  <a:lnTo>
                    <a:pt x="557" y="3522"/>
                  </a:lnTo>
                  <a:lnTo>
                    <a:pt x="555" y="3522"/>
                  </a:lnTo>
                  <a:lnTo>
                    <a:pt x="552" y="3521"/>
                  </a:lnTo>
                  <a:lnTo>
                    <a:pt x="547" y="3517"/>
                  </a:lnTo>
                  <a:lnTo>
                    <a:pt x="542" y="3512"/>
                  </a:lnTo>
                  <a:lnTo>
                    <a:pt x="528" y="3498"/>
                  </a:lnTo>
                  <a:lnTo>
                    <a:pt x="510" y="3478"/>
                  </a:lnTo>
                  <a:lnTo>
                    <a:pt x="489" y="3453"/>
                  </a:lnTo>
                  <a:lnTo>
                    <a:pt x="467" y="3423"/>
                  </a:lnTo>
                  <a:lnTo>
                    <a:pt x="442" y="3390"/>
                  </a:lnTo>
                  <a:lnTo>
                    <a:pt x="417" y="3353"/>
                  </a:lnTo>
                  <a:close/>
                  <a:moveTo>
                    <a:pt x="383" y="3124"/>
                  </a:moveTo>
                  <a:lnTo>
                    <a:pt x="407" y="3159"/>
                  </a:lnTo>
                  <a:lnTo>
                    <a:pt x="428" y="3193"/>
                  </a:lnTo>
                  <a:lnTo>
                    <a:pt x="447" y="3225"/>
                  </a:lnTo>
                  <a:lnTo>
                    <a:pt x="463" y="3252"/>
                  </a:lnTo>
                  <a:lnTo>
                    <a:pt x="475" y="3276"/>
                  </a:lnTo>
                  <a:lnTo>
                    <a:pt x="483" y="3295"/>
                  </a:lnTo>
                  <a:lnTo>
                    <a:pt x="486" y="3303"/>
                  </a:lnTo>
                  <a:lnTo>
                    <a:pt x="487" y="3308"/>
                  </a:lnTo>
                  <a:lnTo>
                    <a:pt x="487" y="3312"/>
                  </a:lnTo>
                  <a:lnTo>
                    <a:pt x="486" y="3315"/>
                  </a:lnTo>
                  <a:lnTo>
                    <a:pt x="484" y="3315"/>
                  </a:lnTo>
                  <a:lnTo>
                    <a:pt x="481" y="3314"/>
                  </a:lnTo>
                  <a:lnTo>
                    <a:pt x="476" y="3310"/>
                  </a:lnTo>
                  <a:lnTo>
                    <a:pt x="471" y="3306"/>
                  </a:lnTo>
                  <a:lnTo>
                    <a:pt x="458" y="3293"/>
                  </a:lnTo>
                  <a:lnTo>
                    <a:pt x="440" y="3273"/>
                  </a:lnTo>
                  <a:lnTo>
                    <a:pt x="420" y="3249"/>
                  </a:lnTo>
                  <a:lnTo>
                    <a:pt x="400" y="3220"/>
                  </a:lnTo>
                  <a:lnTo>
                    <a:pt x="376" y="3187"/>
                  </a:lnTo>
                  <a:lnTo>
                    <a:pt x="352" y="3152"/>
                  </a:lnTo>
                  <a:lnTo>
                    <a:pt x="328" y="3117"/>
                  </a:lnTo>
                  <a:lnTo>
                    <a:pt x="307" y="3083"/>
                  </a:lnTo>
                  <a:lnTo>
                    <a:pt x="289" y="3052"/>
                  </a:lnTo>
                  <a:lnTo>
                    <a:pt x="273" y="3024"/>
                  </a:lnTo>
                  <a:lnTo>
                    <a:pt x="261" y="3000"/>
                  </a:lnTo>
                  <a:lnTo>
                    <a:pt x="253" y="2981"/>
                  </a:lnTo>
                  <a:lnTo>
                    <a:pt x="250" y="2974"/>
                  </a:lnTo>
                  <a:lnTo>
                    <a:pt x="249" y="2968"/>
                  </a:lnTo>
                  <a:lnTo>
                    <a:pt x="248" y="2964"/>
                  </a:lnTo>
                  <a:lnTo>
                    <a:pt x="249" y="2962"/>
                  </a:lnTo>
                  <a:lnTo>
                    <a:pt x="252" y="2961"/>
                  </a:lnTo>
                  <a:lnTo>
                    <a:pt x="255" y="2962"/>
                  </a:lnTo>
                  <a:lnTo>
                    <a:pt x="259" y="2965"/>
                  </a:lnTo>
                  <a:lnTo>
                    <a:pt x="265" y="2969"/>
                  </a:lnTo>
                  <a:lnTo>
                    <a:pt x="279" y="2984"/>
                  </a:lnTo>
                  <a:lnTo>
                    <a:pt x="295" y="3002"/>
                  </a:lnTo>
                  <a:lnTo>
                    <a:pt x="314" y="3027"/>
                  </a:lnTo>
                  <a:lnTo>
                    <a:pt x="336" y="3056"/>
                  </a:lnTo>
                  <a:lnTo>
                    <a:pt x="359" y="3088"/>
                  </a:lnTo>
                  <a:lnTo>
                    <a:pt x="383" y="3124"/>
                  </a:lnTo>
                  <a:close/>
                  <a:moveTo>
                    <a:pt x="333" y="2938"/>
                  </a:moveTo>
                  <a:lnTo>
                    <a:pt x="355" y="2973"/>
                  </a:lnTo>
                  <a:lnTo>
                    <a:pt x="375" y="3004"/>
                  </a:lnTo>
                  <a:lnTo>
                    <a:pt x="393" y="3035"/>
                  </a:lnTo>
                  <a:lnTo>
                    <a:pt x="408" y="3061"/>
                  </a:lnTo>
                  <a:lnTo>
                    <a:pt x="419" y="3084"/>
                  </a:lnTo>
                  <a:lnTo>
                    <a:pt x="427" y="3103"/>
                  </a:lnTo>
                  <a:lnTo>
                    <a:pt x="430" y="3110"/>
                  </a:lnTo>
                  <a:lnTo>
                    <a:pt x="431" y="3115"/>
                  </a:lnTo>
                  <a:lnTo>
                    <a:pt x="431" y="3119"/>
                  </a:lnTo>
                  <a:lnTo>
                    <a:pt x="430" y="3122"/>
                  </a:lnTo>
                  <a:lnTo>
                    <a:pt x="428" y="3123"/>
                  </a:lnTo>
                  <a:lnTo>
                    <a:pt x="425" y="3122"/>
                  </a:lnTo>
                  <a:lnTo>
                    <a:pt x="420" y="3118"/>
                  </a:lnTo>
                  <a:lnTo>
                    <a:pt x="415" y="3114"/>
                  </a:lnTo>
                  <a:lnTo>
                    <a:pt x="402" y="3101"/>
                  </a:lnTo>
                  <a:lnTo>
                    <a:pt x="385" y="3082"/>
                  </a:lnTo>
                  <a:lnTo>
                    <a:pt x="367" y="3059"/>
                  </a:lnTo>
                  <a:lnTo>
                    <a:pt x="346" y="3032"/>
                  </a:lnTo>
                  <a:lnTo>
                    <a:pt x="324" y="3001"/>
                  </a:lnTo>
                  <a:lnTo>
                    <a:pt x="301" y="2967"/>
                  </a:lnTo>
                  <a:lnTo>
                    <a:pt x="279" y="2932"/>
                  </a:lnTo>
                  <a:lnTo>
                    <a:pt x="259" y="2899"/>
                  </a:lnTo>
                  <a:lnTo>
                    <a:pt x="241" y="2870"/>
                  </a:lnTo>
                  <a:lnTo>
                    <a:pt x="226" y="2842"/>
                  </a:lnTo>
                  <a:lnTo>
                    <a:pt x="215" y="2819"/>
                  </a:lnTo>
                  <a:lnTo>
                    <a:pt x="208" y="2801"/>
                  </a:lnTo>
                  <a:lnTo>
                    <a:pt x="204" y="2794"/>
                  </a:lnTo>
                  <a:lnTo>
                    <a:pt x="203" y="2788"/>
                  </a:lnTo>
                  <a:lnTo>
                    <a:pt x="203" y="2784"/>
                  </a:lnTo>
                  <a:lnTo>
                    <a:pt x="204" y="2782"/>
                  </a:lnTo>
                  <a:lnTo>
                    <a:pt x="207" y="2781"/>
                  </a:lnTo>
                  <a:lnTo>
                    <a:pt x="210" y="2782"/>
                  </a:lnTo>
                  <a:lnTo>
                    <a:pt x="214" y="2785"/>
                  </a:lnTo>
                  <a:lnTo>
                    <a:pt x="220" y="2790"/>
                  </a:lnTo>
                  <a:lnTo>
                    <a:pt x="233" y="2803"/>
                  </a:lnTo>
                  <a:lnTo>
                    <a:pt x="248" y="2821"/>
                  </a:lnTo>
                  <a:lnTo>
                    <a:pt x="267" y="2845"/>
                  </a:lnTo>
                  <a:lnTo>
                    <a:pt x="288" y="2873"/>
                  </a:lnTo>
                  <a:lnTo>
                    <a:pt x="310" y="2904"/>
                  </a:lnTo>
                  <a:lnTo>
                    <a:pt x="333" y="2938"/>
                  </a:lnTo>
                  <a:close/>
                  <a:moveTo>
                    <a:pt x="297" y="2767"/>
                  </a:moveTo>
                  <a:lnTo>
                    <a:pt x="317" y="2799"/>
                  </a:lnTo>
                  <a:lnTo>
                    <a:pt x="337" y="2831"/>
                  </a:lnTo>
                  <a:lnTo>
                    <a:pt x="353" y="2860"/>
                  </a:lnTo>
                  <a:lnTo>
                    <a:pt x="368" y="2886"/>
                  </a:lnTo>
                  <a:lnTo>
                    <a:pt x="379" y="2908"/>
                  </a:lnTo>
                  <a:lnTo>
                    <a:pt x="386" y="2925"/>
                  </a:lnTo>
                  <a:lnTo>
                    <a:pt x="389" y="2932"/>
                  </a:lnTo>
                  <a:lnTo>
                    <a:pt x="390" y="2938"/>
                  </a:lnTo>
                  <a:lnTo>
                    <a:pt x="390" y="2942"/>
                  </a:lnTo>
                  <a:lnTo>
                    <a:pt x="389" y="2944"/>
                  </a:lnTo>
                  <a:lnTo>
                    <a:pt x="386" y="2944"/>
                  </a:lnTo>
                  <a:lnTo>
                    <a:pt x="383" y="2943"/>
                  </a:lnTo>
                  <a:lnTo>
                    <a:pt x="379" y="2941"/>
                  </a:lnTo>
                  <a:lnTo>
                    <a:pt x="374" y="2936"/>
                  </a:lnTo>
                  <a:lnTo>
                    <a:pt x="361" y="2924"/>
                  </a:lnTo>
                  <a:lnTo>
                    <a:pt x="346" y="2907"/>
                  </a:lnTo>
                  <a:lnTo>
                    <a:pt x="328" y="2884"/>
                  </a:lnTo>
                  <a:lnTo>
                    <a:pt x="309" y="2858"/>
                  </a:lnTo>
                  <a:lnTo>
                    <a:pt x="287" y="2828"/>
                  </a:lnTo>
                  <a:lnTo>
                    <a:pt x="265" y="2795"/>
                  </a:lnTo>
                  <a:lnTo>
                    <a:pt x="244" y="2762"/>
                  </a:lnTo>
                  <a:lnTo>
                    <a:pt x="224" y="2730"/>
                  </a:lnTo>
                  <a:lnTo>
                    <a:pt x="208" y="2701"/>
                  </a:lnTo>
                  <a:lnTo>
                    <a:pt x="194" y="2674"/>
                  </a:lnTo>
                  <a:lnTo>
                    <a:pt x="183" y="2653"/>
                  </a:lnTo>
                  <a:lnTo>
                    <a:pt x="176" y="2635"/>
                  </a:lnTo>
                  <a:lnTo>
                    <a:pt x="174" y="2628"/>
                  </a:lnTo>
                  <a:lnTo>
                    <a:pt x="173" y="2623"/>
                  </a:lnTo>
                  <a:lnTo>
                    <a:pt x="173" y="2619"/>
                  </a:lnTo>
                  <a:lnTo>
                    <a:pt x="174" y="2616"/>
                  </a:lnTo>
                  <a:lnTo>
                    <a:pt x="176" y="2616"/>
                  </a:lnTo>
                  <a:lnTo>
                    <a:pt x="179" y="2617"/>
                  </a:lnTo>
                  <a:lnTo>
                    <a:pt x="183" y="2620"/>
                  </a:lnTo>
                  <a:lnTo>
                    <a:pt x="188" y="2624"/>
                  </a:lnTo>
                  <a:lnTo>
                    <a:pt x="201" y="2637"/>
                  </a:lnTo>
                  <a:lnTo>
                    <a:pt x="217" y="2655"/>
                  </a:lnTo>
                  <a:lnTo>
                    <a:pt x="234" y="2678"/>
                  </a:lnTo>
                  <a:lnTo>
                    <a:pt x="254" y="2704"/>
                  </a:lnTo>
                  <a:lnTo>
                    <a:pt x="275" y="2734"/>
                  </a:lnTo>
                  <a:lnTo>
                    <a:pt x="297" y="2767"/>
                  </a:lnTo>
                  <a:close/>
                  <a:moveTo>
                    <a:pt x="243" y="2637"/>
                  </a:moveTo>
                  <a:lnTo>
                    <a:pt x="222" y="2605"/>
                  </a:lnTo>
                  <a:lnTo>
                    <a:pt x="203" y="2575"/>
                  </a:lnTo>
                  <a:lnTo>
                    <a:pt x="188" y="2546"/>
                  </a:lnTo>
                  <a:lnTo>
                    <a:pt x="175" y="2521"/>
                  </a:lnTo>
                  <a:lnTo>
                    <a:pt x="165" y="2500"/>
                  </a:lnTo>
                  <a:lnTo>
                    <a:pt x="157" y="2483"/>
                  </a:lnTo>
                  <a:lnTo>
                    <a:pt x="156" y="2476"/>
                  </a:lnTo>
                  <a:lnTo>
                    <a:pt x="155" y="2471"/>
                  </a:lnTo>
                  <a:lnTo>
                    <a:pt x="155" y="2467"/>
                  </a:lnTo>
                  <a:lnTo>
                    <a:pt x="156" y="2465"/>
                  </a:lnTo>
                  <a:lnTo>
                    <a:pt x="158" y="2464"/>
                  </a:lnTo>
                  <a:lnTo>
                    <a:pt x="162" y="2465"/>
                  </a:lnTo>
                  <a:lnTo>
                    <a:pt x="165" y="2467"/>
                  </a:lnTo>
                  <a:lnTo>
                    <a:pt x="170" y="2472"/>
                  </a:lnTo>
                  <a:lnTo>
                    <a:pt x="183" y="2484"/>
                  </a:lnTo>
                  <a:lnTo>
                    <a:pt x="197" y="2501"/>
                  </a:lnTo>
                  <a:lnTo>
                    <a:pt x="214" y="2523"/>
                  </a:lnTo>
                  <a:lnTo>
                    <a:pt x="233" y="2548"/>
                  </a:lnTo>
                  <a:lnTo>
                    <a:pt x="253" y="2577"/>
                  </a:lnTo>
                  <a:lnTo>
                    <a:pt x="273" y="2609"/>
                  </a:lnTo>
                  <a:lnTo>
                    <a:pt x="294" y="2640"/>
                  </a:lnTo>
                  <a:lnTo>
                    <a:pt x="312" y="2671"/>
                  </a:lnTo>
                  <a:lnTo>
                    <a:pt x="328" y="2699"/>
                  </a:lnTo>
                  <a:lnTo>
                    <a:pt x="341" y="2724"/>
                  </a:lnTo>
                  <a:lnTo>
                    <a:pt x="352" y="2745"/>
                  </a:lnTo>
                  <a:lnTo>
                    <a:pt x="359" y="2762"/>
                  </a:lnTo>
                  <a:lnTo>
                    <a:pt x="361" y="2769"/>
                  </a:lnTo>
                  <a:lnTo>
                    <a:pt x="362" y="2773"/>
                  </a:lnTo>
                  <a:lnTo>
                    <a:pt x="362" y="2778"/>
                  </a:lnTo>
                  <a:lnTo>
                    <a:pt x="361" y="2780"/>
                  </a:lnTo>
                  <a:lnTo>
                    <a:pt x="359" y="2781"/>
                  </a:lnTo>
                  <a:lnTo>
                    <a:pt x="356" y="2780"/>
                  </a:lnTo>
                  <a:lnTo>
                    <a:pt x="351" y="2778"/>
                  </a:lnTo>
                  <a:lnTo>
                    <a:pt x="347" y="2773"/>
                  </a:lnTo>
                  <a:lnTo>
                    <a:pt x="335" y="2761"/>
                  </a:lnTo>
                  <a:lnTo>
                    <a:pt x="320" y="2745"/>
                  </a:lnTo>
                  <a:lnTo>
                    <a:pt x="302" y="2723"/>
                  </a:lnTo>
                  <a:lnTo>
                    <a:pt x="283" y="2697"/>
                  </a:lnTo>
                  <a:lnTo>
                    <a:pt x="264" y="2669"/>
                  </a:lnTo>
                  <a:lnTo>
                    <a:pt x="243" y="2637"/>
                  </a:lnTo>
                  <a:close/>
                  <a:moveTo>
                    <a:pt x="554" y="3030"/>
                  </a:moveTo>
                  <a:lnTo>
                    <a:pt x="576" y="3064"/>
                  </a:lnTo>
                  <a:lnTo>
                    <a:pt x="596" y="3095"/>
                  </a:lnTo>
                  <a:lnTo>
                    <a:pt x="612" y="3124"/>
                  </a:lnTo>
                  <a:lnTo>
                    <a:pt x="626" y="3150"/>
                  </a:lnTo>
                  <a:lnTo>
                    <a:pt x="637" y="3172"/>
                  </a:lnTo>
                  <a:lnTo>
                    <a:pt x="645" y="3190"/>
                  </a:lnTo>
                  <a:lnTo>
                    <a:pt x="647" y="3196"/>
                  </a:lnTo>
                  <a:lnTo>
                    <a:pt x="648" y="3202"/>
                  </a:lnTo>
                  <a:lnTo>
                    <a:pt x="648" y="3206"/>
                  </a:lnTo>
                  <a:lnTo>
                    <a:pt x="647" y="3208"/>
                  </a:lnTo>
                  <a:lnTo>
                    <a:pt x="645" y="3209"/>
                  </a:lnTo>
                  <a:lnTo>
                    <a:pt x="642" y="3208"/>
                  </a:lnTo>
                  <a:lnTo>
                    <a:pt x="637" y="3206"/>
                  </a:lnTo>
                  <a:lnTo>
                    <a:pt x="633" y="3202"/>
                  </a:lnTo>
                  <a:lnTo>
                    <a:pt x="620" y="3190"/>
                  </a:lnTo>
                  <a:lnTo>
                    <a:pt x="603" y="3172"/>
                  </a:lnTo>
                  <a:lnTo>
                    <a:pt x="586" y="3149"/>
                  </a:lnTo>
                  <a:lnTo>
                    <a:pt x="565" y="3123"/>
                  </a:lnTo>
                  <a:lnTo>
                    <a:pt x="543" y="3093"/>
                  </a:lnTo>
                  <a:lnTo>
                    <a:pt x="521" y="3060"/>
                  </a:lnTo>
                  <a:lnTo>
                    <a:pt x="499" y="3027"/>
                  </a:lnTo>
                  <a:lnTo>
                    <a:pt x="479" y="2996"/>
                  </a:lnTo>
                  <a:lnTo>
                    <a:pt x="462" y="2966"/>
                  </a:lnTo>
                  <a:lnTo>
                    <a:pt x="448" y="2940"/>
                  </a:lnTo>
                  <a:lnTo>
                    <a:pt x="437" y="2918"/>
                  </a:lnTo>
                  <a:lnTo>
                    <a:pt x="430" y="2900"/>
                  </a:lnTo>
                  <a:lnTo>
                    <a:pt x="428" y="2893"/>
                  </a:lnTo>
                  <a:lnTo>
                    <a:pt x="427" y="2887"/>
                  </a:lnTo>
                  <a:lnTo>
                    <a:pt x="427" y="2884"/>
                  </a:lnTo>
                  <a:lnTo>
                    <a:pt x="428" y="2881"/>
                  </a:lnTo>
                  <a:lnTo>
                    <a:pt x="430" y="2881"/>
                  </a:lnTo>
                  <a:lnTo>
                    <a:pt x="433" y="2882"/>
                  </a:lnTo>
                  <a:lnTo>
                    <a:pt x="438" y="2884"/>
                  </a:lnTo>
                  <a:lnTo>
                    <a:pt x="442" y="2888"/>
                  </a:lnTo>
                  <a:lnTo>
                    <a:pt x="455" y="2900"/>
                  </a:lnTo>
                  <a:lnTo>
                    <a:pt x="472" y="2919"/>
                  </a:lnTo>
                  <a:lnTo>
                    <a:pt x="489" y="2941"/>
                  </a:lnTo>
                  <a:lnTo>
                    <a:pt x="510" y="2967"/>
                  </a:lnTo>
                  <a:lnTo>
                    <a:pt x="531" y="2998"/>
                  </a:lnTo>
                  <a:lnTo>
                    <a:pt x="554" y="3030"/>
                  </a:lnTo>
                  <a:close/>
                  <a:moveTo>
                    <a:pt x="234" y="2493"/>
                  </a:moveTo>
                  <a:lnTo>
                    <a:pt x="214" y="2462"/>
                  </a:lnTo>
                  <a:lnTo>
                    <a:pt x="197" y="2432"/>
                  </a:lnTo>
                  <a:lnTo>
                    <a:pt x="181" y="2405"/>
                  </a:lnTo>
                  <a:lnTo>
                    <a:pt x="169" y="2381"/>
                  </a:lnTo>
                  <a:lnTo>
                    <a:pt x="160" y="2360"/>
                  </a:lnTo>
                  <a:lnTo>
                    <a:pt x="153" y="2343"/>
                  </a:lnTo>
                  <a:lnTo>
                    <a:pt x="151" y="2337"/>
                  </a:lnTo>
                  <a:lnTo>
                    <a:pt x="151" y="2332"/>
                  </a:lnTo>
                  <a:lnTo>
                    <a:pt x="151" y="2328"/>
                  </a:lnTo>
                  <a:lnTo>
                    <a:pt x="152" y="2326"/>
                  </a:lnTo>
                  <a:lnTo>
                    <a:pt x="154" y="2326"/>
                  </a:lnTo>
                  <a:lnTo>
                    <a:pt x="156" y="2326"/>
                  </a:lnTo>
                  <a:lnTo>
                    <a:pt x="161" y="2329"/>
                  </a:lnTo>
                  <a:lnTo>
                    <a:pt x="165" y="2332"/>
                  </a:lnTo>
                  <a:lnTo>
                    <a:pt x="177" y="2343"/>
                  </a:lnTo>
                  <a:lnTo>
                    <a:pt x="191" y="2360"/>
                  </a:lnTo>
                  <a:lnTo>
                    <a:pt x="208" y="2381"/>
                  </a:lnTo>
                  <a:lnTo>
                    <a:pt x="225" y="2406"/>
                  </a:lnTo>
                  <a:lnTo>
                    <a:pt x="245" y="2433"/>
                  </a:lnTo>
                  <a:lnTo>
                    <a:pt x="265" y="2464"/>
                  </a:lnTo>
                  <a:lnTo>
                    <a:pt x="284" y="2495"/>
                  </a:lnTo>
                  <a:lnTo>
                    <a:pt x="302" y="2523"/>
                  </a:lnTo>
                  <a:lnTo>
                    <a:pt x="317" y="2551"/>
                  </a:lnTo>
                  <a:lnTo>
                    <a:pt x="329" y="2575"/>
                  </a:lnTo>
                  <a:lnTo>
                    <a:pt x="339" y="2596"/>
                  </a:lnTo>
                  <a:lnTo>
                    <a:pt x="346" y="2612"/>
                  </a:lnTo>
                  <a:lnTo>
                    <a:pt x="348" y="2619"/>
                  </a:lnTo>
                  <a:lnTo>
                    <a:pt x="349" y="2624"/>
                  </a:lnTo>
                  <a:lnTo>
                    <a:pt x="349" y="2627"/>
                  </a:lnTo>
                  <a:lnTo>
                    <a:pt x="348" y="2630"/>
                  </a:lnTo>
                  <a:lnTo>
                    <a:pt x="346" y="2631"/>
                  </a:lnTo>
                  <a:lnTo>
                    <a:pt x="343" y="2630"/>
                  </a:lnTo>
                  <a:lnTo>
                    <a:pt x="338" y="2627"/>
                  </a:lnTo>
                  <a:lnTo>
                    <a:pt x="334" y="2623"/>
                  </a:lnTo>
                  <a:lnTo>
                    <a:pt x="322" y="2612"/>
                  </a:lnTo>
                  <a:lnTo>
                    <a:pt x="307" y="2596"/>
                  </a:lnTo>
                  <a:lnTo>
                    <a:pt x="291" y="2575"/>
                  </a:lnTo>
                  <a:lnTo>
                    <a:pt x="272" y="2551"/>
                  </a:lnTo>
                  <a:lnTo>
                    <a:pt x="254" y="2523"/>
                  </a:lnTo>
                  <a:lnTo>
                    <a:pt x="234" y="2493"/>
                  </a:lnTo>
                  <a:close/>
                  <a:moveTo>
                    <a:pt x="499" y="2900"/>
                  </a:moveTo>
                  <a:lnTo>
                    <a:pt x="478" y="2867"/>
                  </a:lnTo>
                  <a:lnTo>
                    <a:pt x="460" y="2838"/>
                  </a:lnTo>
                  <a:lnTo>
                    <a:pt x="443" y="2809"/>
                  </a:lnTo>
                  <a:lnTo>
                    <a:pt x="430" y="2784"/>
                  </a:lnTo>
                  <a:lnTo>
                    <a:pt x="419" y="2762"/>
                  </a:lnTo>
                  <a:lnTo>
                    <a:pt x="413" y="2745"/>
                  </a:lnTo>
                  <a:lnTo>
                    <a:pt x="410" y="2738"/>
                  </a:lnTo>
                  <a:lnTo>
                    <a:pt x="409" y="2733"/>
                  </a:lnTo>
                  <a:lnTo>
                    <a:pt x="409" y="2729"/>
                  </a:lnTo>
                  <a:lnTo>
                    <a:pt x="412" y="2726"/>
                  </a:lnTo>
                  <a:lnTo>
                    <a:pt x="414" y="2726"/>
                  </a:lnTo>
                  <a:lnTo>
                    <a:pt x="416" y="2727"/>
                  </a:lnTo>
                  <a:lnTo>
                    <a:pt x="420" y="2729"/>
                  </a:lnTo>
                  <a:lnTo>
                    <a:pt x="426" y="2733"/>
                  </a:lnTo>
                  <a:lnTo>
                    <a:pt x="438" y="2745"/>
                  </a:lnTo>
                  <a:lnTo>
                    <a:pt x="453" y="2762"/>
                  </a:lnTo>
                  <a:lnTo>
                    <a:pt x="471" y="2784"/>
                  </a:lnTo>
                  <a:lnTo>
                    <a:pt x="489" y="2809"/>
                  </a:lnTo>
                  <a:lnTo>
                    <a:pt x="510" y="2838"/>
                  </a:lnTo>
                  <a:lnTo>
                    <a:pt x="532" y="2870"/>
                  </a:lnTo>
                  <a:lnTo>
                    <a:pt x="553" y="2902"/>
                  </a:lnTo>
                  <a:lnTo>
                    <a:pt x="572" y="2932"/>
                  </a:lnTo>
                  <a:lnTo>
                    <a:pt x="588" y="2961"/>
                  </a:lnTo>
                  <a:lnTo>
                    <a:pt x="601" y="2986"/>
                  </a:lnTo>
                  <a:lnTo>
                    <a:pt x="612" y="3007"/>
                  </a:lnTo>
                  <a:lnTo>
                    <a:pt x="619" y="3024"/>
                  </a:lnTo>
                  <a:lnTo>
                    <a:pt x="621" y="3031"/>
                  </a:lnTo>
                  <a:lnTo>
                    <a:pt x="622" y="3036"/>
                  </a:lnTo>
                  <a:lnTo>
                    <a:pt x="622" y="3039"/>
                  </a:lnTo>
                  <a:lnTo>
                    <a:pt x="621" y="3042"/>
                  </a:lnTo>
                  <a:lnTo>
                    <a:pt x="619" y="3043"/>
                  </a:lnTo>
                  <a:lnTo>
                    <a:pt x="615" y="3042"/>
                  </a:lnTo>
                  <a:lnTo>
                    <a:pt x="611" y="3039"/>
                  </a:lnTo>
                  <a:lnTo>
                    <a:pt x="606" y="3036"/>
                  </a:lnTo>
                  <a:lnTo>
                    <a:pt x="593" y="3024"/>
                  </a:lnTo>
                  <a:lnTo>
                    <a:pt x="578" y="3007"/>
                  </a:lnTo>
                  <a:lnTo>
                    <a:pt x="561" y="2986"/>
                  </a:lnTo>
                  <a:lnTo>
                    <a:pt x="541" y="2961"/>
                  </a:lnTo>
                  <a:lnTo>
                    <a:pt x="520" y="2932"/>
                  </a:lnTo>
                  <a:lnTo>
                    <a:pt x="499" y="2900"/>
                  </a:lnTo>
                  <a:close/>
                  <a:moveTo>
                    <a:pt x="347" y="2491"/>
                  </a:moveTo>
                  <a:lnTo>
                    <a:pt x="345" y="2493"/>
                  </a:lnTo>
                  <a:lnTo>
                    <a:pt x="341" y="2491"/>
                  </a:lnTo>
                  <a:lnTo>
                    <a:pt x="338" y="2489"/>
                  </a:lnTo>
                  <a:lnTo>
                    <a:pt x="334" y="2486"/>
                  </a:lnTo>
                  <a:lnTo>
                    <a:pt x="322" y="2475"/>
                  </a:lnTo>
                  <a:lnTo>
                    <a:pt x="309" y="2460"/>
                  </a:lnTo>
                  <a:lnTo>
                    <a:pt x="292" y="2440"/>
                  </a:lnTo>
                  <a:lnTo>
                    <a:pt x="276" y="2417"/>
                  </a:lnTo>
                  <a:lnTo>
                    <a:pt x="257" y="2389"/>
                  </a:lnTo>
                  <a:lnTo>
                    <a:pt x="237" y="2361"/>
                  </a:lnTo>
                  <a:lnTo>
                    <a:pt x="219" y="2331"/>
                  </a:lnTo>
                  <a:lnTo>
                    <a:pt x="202" y="2303"/>
                  </a:lnTo>
                  <a:lnTo>
                    <a:pt x="188" y="2277"/>
                  </a:lnTo>
                  <a:lnTo>
                    <a:pt x="176" y="2254"/>
                  </a:lnTo>
                  <a:lnTo>
                    <a:pt x="167" y="2233"/>
                  </a:lnTo>
                  <a:lnTo>
                    <a:pt x="161" y="2217"/>
                  </a:lnTo>
                  <a:lnTo>
                    <a:pt x="160" y="2211"/>
                  </a:lnTo>
                  <a:lnTo>
                    <a:pt x="158" y="2205"/>
                  </a:lnTo>
                  <a:lnTo>
                    <a:pt x="158" y="2202"/>
                  </a:lnTo>
                  <a:lnTo>
                    <a:pt x="160" y="2200"/>
                  </a:lnTo>
                  <a:lnTo>
                    <a:pt x="162" y="2199"/>
                  </a:lnTo>
                  <a:lnTo>
                    <a:pt x="165" y="2200"/>
                  </a:lnTo>
                  <a:lnTo>
                    <a:pt x="168" y="2202"/>
                  </a:lnTo>
                  <a:lnTo>
                    <a:pt x="174" y="2205"/>
                  </a:lnTo>
                  <a:lnTo>
                    <a:pt x="185" y="2217"/>
                  </a:lnTo>
                  <a:lnTo>
                    <a:pt x="198" y="2233"/>
                  </a:lnTo>
                  <a:lnTo>
                    <a:pt x="214" y="2252"/>
                  </a:lnTo>
                  <a:lnTo>
                    <a:pt x="232" y="2277"/>
                  </a:lnTo>
                  <a:lnTo>
                    <a:pt x="250" y="2303"/>
                  </a:lnTo>
                  <a:lnTo>
                    <a:pt x="269" y="2331"/>
                  </a:lnTo>
                  <a:lnTo>
                    <a:pt x="288" y="2362"/>
                  </a:lnTo>
                  <a:lnTo>
                    <a:pt x="304" y="2389"/>
                  </a:lnTo>
                  <a:lnTo>
                    <a:pt x="318" y="2416"/>
                  </a:lnTo>
                  <a:lnTo>
                    <a:pt x="330" y="2439"/>
                  </a:lnTo>
                  <a:lnTo>
                    <a:pt x="339" y="2459"/>
                  </a:lnTo>
                  <a:lnTo>
                    <a:pt x="346" y="2475"/>
                  </a:lnTo>
                  <a:lnTo>
                    <a:pt x="347" y="2480"/>
                  </a:lnTo>
                  <a:lnTo>
                    <a:pt x="348" y="2486"/>
                  </a:lnTo>
                  <a:lnTo>
                    <a:pt x="348" y="2489"/>
                  </a:lnTo>
                  <a:lnTo>
                    <a:pt x="347" y="2491"/>
                  </a:lnTo>
                  <a:close/>
                  <a:moveTo>
                    <a:pt x="492" y="2752"/>
                  </a:moveTo>
                  <a:lnTo>
                    <a:pt x="472" y="2722"/>
                  </a:lnTo>
                  <a:lnTo>
                    <a:pt x="454" y="2692"/>
                  </a:lnTo>
                  <a:lnTo>
                    <a:pt x="438" y="2665"/>
                  </a:lnTo>
                  <a:lnTo>
                    <a:pt x="426" y="2640"/>
                  </a:lnTo>
                  <a:lnTo>
                    <a:pt x="416" y="2620"/>
                  </a:lnTo>
                  <a:lnTo>
                    <a:pt x="409" y="2603"/>
                  </a:lnTo>
                  <a:lnTo>
                    <a:pt x="407" y="2597"/>
                  </a:lnTo>
                  <a:lnTo>
                    <a:pt x="407" y="2591"/>
                  </a:lnTo>
                  <a:lnTo>
                    <a:pt x="407" y="2588"/>
                  </a:lnTo>
                  <a:lnTo>
                    <a:pt x="408" y="2586"/>
                  </a:lnTo>
                  <a:lnTo>
                    <a:pt x="410" y="2585"/>
                  </a:lnTo>
                  <a:lnTo>
                    <a:pt x="414" y="2586"/>
                  </a:lnTo>
                  <a:lnTo>
                    <a:pt x="417" y="2588"/>
                  </a:lnTo>
                  <a:lnTo>
                    <a:pt x="423" y="2591"/>
                  </a:lnTo>
                  <a:lnTo>
                    <a:pt x="435" y="2603"/>
                  </a:lnTo>
                  <a:lnTo>
                    <a:pt x="449" y="2619"/>
                  </a:lnTo>
                  <a:lnTo>
                    <a:pt x="465" y="2639"/>
                  </a:lnTo>
                  <a:lnTo>
                    <a:pt x="484" y="2665"/>
                  </a:lnTo>
                  <a:lnTo>
                    <a:pt x="504" y="2692"/>
                  </a:lnTo>
                  <a:lnTo>
                    <a:pt x="524" y="2723"/>
                  </a:lnTo>
                  <a:lnTo>
                    <a:pt x="544" y="2753"/>
                  </a:lnTo>
                  <a:lnTo>
                    <a:pt x="562" y="2783"/>
                  </a:lnTo>
                  <a:lnTo>
                    <a:pt x="577" y="2809"/>
                  </a:lnTo>
                  <a:lnTo>
                    <a:pt x="590" y="2833"/>
                  </a:lnTo>
                  <a:lnTo>
                    <a:pt x="600" y="2854"/>
                  </a:lnTo>
                  <a:lnTo>
                    <a:pt x="607" y="2872"/>
                  </a:lnTo>
                  <a:lnTo>
                    <a:pt x="609" y="2878"/>
                  </a:lnTo>
                  <a:lnTo>
                    <a:pt x="610" y="2883"/>
                  </a:lnTo>
                  <a:lnTo>
                    <a:pt x="610" y="2887"/>
                  </a:lnTo>
                  <a:lnTo>
                    <a:pt x="609" y="2889"/>
                  </a:lnTo>
                  <a:lnTo>
                    <a:pt x="607" y="2890"/>
                  </a:lnTo>
                  <a:lnTo>
                    <a:pt x="603" y="2889"/>
                  </a:lnTo>
                  <a:lnTo>
                    <a:pt x="599" y="2887"/>
                  </a:lnTo>
                  <a:lnTo>
                    <a:pt x="593" y="2883"/>
                  </a:lnTo>
                  <a:lnTo>
                    <a:pt x="581" y="2872"/>
                  </a:lnTo>
                  <a:lnTo>
                    <a:pt x="567" y="2855"/>
                  </a:lnTo>
                  <a:lnTo>
                    <a:pt x="551" y="2835"/>
                  </a:lnTo>
                  <a:lnTo>
                    <a:pt x="532" y="2810"/>
                  </a:lnTo>
                  <a:lnTo>
                    <a:pt x="512" y="2783"/>
                  </a:lnTo>
                  <a:lnTo>
                    <a:pt x="492" y="2752"/>
                  </a:lnTo>
                  <a:close/>
                  <a:moveTo>
                    <a:pt x="360" y="2366"/>
                  </a:moveTo>
                  <a:lnTo>
                    <a:pt x="358" y="2368"/>
                  </a:lnTo>
                  <a:lnTo>
                    <a:pt x="356" y="2366"/>
                  </a:lnTo>
                  <a:lnTo>
                    <a:pt x="351" y="2365"/>
                  </a:lnTo>
                  <a:lnTo>
                    <a:pt x="347" y="2361"/>
                  </a:lnTo>
                  <a:lnTo>
                    <a:pt x="336" y="2351"/>
                  </a:lnTo>
                  <a:lnTo>
                    <a:pt x="323" y="2336"/>
                  </a:lnTo>
                  <a:lnTo>
                    <a:pt x="307" y="2317"/>
                  </a:lnTo>
                  <a:lnTo>
                    <a:pt x="291" y="2294"/>
                  </a:lnTo>
                  <a:lnTo>
                    <a:pt x="273" y="2269"/>
                  </a:lnTo>
                  <a:lnTo>
                    <a:pt x="255" y="2240"/>
                  </a:lnTo>
                  <a:lnTo>
                    <a:pt x="237" y="2212"/>
                  </a:lnTo>
                  <a:lnTo>
                    <a:pt x="221" y="2185"/>
                  </a:lnTo>
                  <a:lnTo>
                    <a:pt x="208" y="2159"/>
                  </a:lnTo>
                  <a:lnTo>
                    <a:pt x="196" y="2137"/>
                  </a:lnTo>
                  <a:lnTo>
                    <a:pt x="188" y="2118"/>
                  </a:lnTo>
                  <a:lnTo>
                    <a:pt x="181" y="2102"/>
                  </a:lnTo>
                  <a:lnTo>
                    <a:pt x="180" y="2097"/>
                  </a:lnTo>
                  <a:lnTo>
                    <a:pt x="179" y="2091"/>
                  </a:lnTo>
                  <a:lnTo>
                    <a:pt x="180" y="2088"/>
                  </a:lnTo>
                  <a:lnTo>
                    <a:pt x="181" y="2086"/>
                  </a:lnTo>
                  <a:lnTo>
                    <a:pt x="184" y="2086"/>
                  </a:lnTo>
                  <a:lnTo>
                    <a:pt x="186" y="2086"/>
                  </a:lnTo>
                  <a:lnTo>
                    <a:pt x="190" y="2088"/>
                  </a:lnTo>
                  <a:lnTo>
                    <a:pt x="195" y="2091"/>
                  </a:lnTo>
                  <a:lnTo>
                    <a:pt x="206" y="2102"/>
                  </a:lnTo>
                  <a:lnTo>
                    <a:pt x="219" y="2117"/>
                  </a:lnTo>
                  <a:lnTo>
                    <a:pt x="234" y="2136"/>
                  </a:lnTo>
                  <a:lnTo>
                    <a:pt x="250" y="2158"/>
                  </a:lnTo>
                  <a:lnTo>
                    <a:pt x="268" y="2185"/>
                  </a:lnTo>
                  <a:lnTo>
                    <a:pt x="287" y="2212"/>
                  </a:lnTo>
                  <a:lnTo>
                    <a:pt x="304" y="2240"/>
                  </a:lnTo>
                  <a:lnTo>
                    <a:pt x="320" y="2268"/>
                  </a:lnTo>
                  <a:lnTo>
                    <a:pt x="334" y="2293"/>
                  </a:lnTo>
                  <a:lnTo>
                    <a:pt x="345" y="2315"/>
                  </a:lnTo>
                  <a:lnTo>
                    <a:pt x="353" y="2335"/>
                  </a:lnTo>
                  <a:lnTo>
                    <a:pt x="359" y="2350"/>
                  </a:lnTo>
                  <a:lnTo>
                    <a:pt x="361" y="2357"/>
                  </a:lnTo>
                  <a:lnTo>
                    <a:pt x="361" y="2361"/>
                  </a:lnTo>
                  <a:lnTo>
                    <a:pt x="361" y="2364"/>
                  </a:lnTo>
                  <a:lnTo>
                    <a:pt x="360" y="2366"/>
                  </a:lnTo>
                  <a:close/>
                  <a:moveTo>
                    <a:pt x="418" y="2456"/>
                  </a:moveTo>
                  <a:lnTo>
                    <a:pt x="420" y="2455"/>
                  </a:lnTo>
                  <a:lnTo>
                    <a:pt x="424" y="2456"/>
                  </a:lnTo>
                  <a:lnTo>
                    <a:pt x="427" y="2459"/>
                  </a:lnTo>
                  <a:lnTo>
                    <a:pt x="431" y="2462"/>
                  </a:lnTo>
                  <a:lnTo>
                    <a:pt x="443" y="2473"/>
                  </a:lnTo>
                  <a:lnTo>
                    <a:pt x="458" y="2488"/>
                  </a:lnTo>
                  <a:lnTo>
                    <a:pt x="474" y="2509"/>
                  </a:lnTo>
                  <a:lnTo>
                    <a:pt x="492" y="2532"/>
                  </a:lnTo>
                  <a:lnTo>
                    <a:pt x="510" y="2558"/>
                  </a:lnTo>
                  <a:lnTo>
                    <a:pt x="530" y="2588"/>
                  </a:lnTo>
                  <a:lnTo>
                    <a:pt x="550" y="2617"/>
                  </a:lnTo>
                  <a:lnTo>
                    <a:pt x="566" y="2646"/>
                  </a:lnTo>
                  <a:lnTo>
                    <a:pt x="580" y="2672"/>
                  </a:lnTo>
                  <a:lnTo>
                    <a:pt x="593" y="2695"/>
                  </a:lnTo>
                  <a:lnTo>
                    <a:pt x="602" y="2715"/>
                  </a:lnTo>
                  <a:lnTo>
                    <a:pt x="608" y="2731"/>
                  </a:lnTo>
                  <a:lnTo>
                    <a:pt x="610" y="2737"/>
                  </a:lnTo>
                  <a:lnTo>
                    <a:pt x="611" y="2742"/>
                  </a:lnTo>
                  <a:lnTo>
                    <a:pt x="610" y="2746"/>
                  </a:lnTo>
                  <a:lnTo>
                    <a:pt x="609" y="2748"/>
                  </a:lnTo>
                  <a:lnTo>
                    <a:pt x="607" y="2749"/>
                  </a:lnTo>
                  <a:lnTo>
                    <a:pt x="604" y="2749"/>
                  </a:lnTo>
                  <a:lnTo>
                    <a:pt x="600" y="2747"/>
                  </a:lnTo>
                  <a:lnTo>
                    <a:pt x="596" y="2742"/>
                  </a:lnTo>
                  <a:lnTo>
                    <a:pt x="584" y="2733"/>
                  </a:lnTo>
                  <a:lnTo>
                    <a:pt x="569" y="2717"/>
                  </a:lnTo>
                  <a:lnTo>
                    <a:pt x="553" y="2697"/>
                  </a:lnTo>
                  <a:lnTo>
                    <a:pt x="535" y="2673"/>
                  </a:lnTo>
                  <a:lnTo>
                    <a:pt x="517" y="2647"/>
                  </a:lnTo>
                  <a:lnTo>
                    <a:pt x="497" y="2619"/>
                  </a:lnTo>
                  <a:lnTo>
                    <a:pt x="478" y="2589"/>
                  </a:lnTo>
                  <a:lnTo>
                    <a:pt x="461" y="2560"/>
                  </a:lnTo>
                  <a:lnTo>
                    <a:pt x="447" y="2534"/>
                  </a:lnTo>
                  <a:lnTo>
                    <a:pt x="435" y="2510"/>
                  </a:lnTo>
                  <a:lnTo>
                    <a:pt x="425" y="2490"/>
                  </a:lnTo>
                  <a:lnTo>
                    <a:pt x="419" y="2474"/>
                  </a:lnTo>
                  <a:lnTo>
                    <a:pt x="417" y="2467"/>
                  </a:lnTo>
                  <a:lnTo>
                    <a:pt x="416" y="2462"/>
                  </a:lnTo>
                  <a:lnTo>
                    <a:pt x="417" y="2459"/>
                  </a:lnTo>
                  <a:lnTo>
                    <a:pt x="418" y="2456"/>
                  </a:lnTo>
                  <a:close/>
                  <a:moveTo>
                    <a:pt x="163" y="1901"/>
                  </a:moveTo>
                  <a:lnTo>
                    <a:pt x="161" y="1902"/>
                  </a:lnTo>
                  <a:lnTo>
                    <a:pt x="158" y="1901"/>
                  </a:lnTo>
                  <a:lnTo>
                    <a:pt x="155" y="1898"/>
                  </a:lnTo>
                  <a:lnTo>
                    <a:pt x="151" y="1896"/>
                  </a:lnTo>
                  <a:lnTo>
                    <a:pt x="141" y="1886"/>
                  </a:lnTo>
                  <a:lnTo>
                    <a:pt x="129" y="1872"/>
                  </a:lnTo>
                  <a:lnTo>
                    <a:pt x="115" y="1856"/>
                  </a:lnTo>
                  <a:lnTo>
                    <a:pt x="100" y="1835"/>
                  </a:lnTo>
                  <a:lnTo>
                    <a:pt x="84" y="1811"/>
                  </a:lnTo>
                  <a:lnTo>
                    <a:pt x="67" y="1784"/>
                  </a:lnTo>
                  <a:lnTo>
                    <a:pt x="52" y="1758"/>
                  </a:lnTo>
                  <a:lnTo>
                    <a:pt x="38" y="1733"/>
                  </a:lnTo>
                  <a:lnTo>
                    <a:pt x="26" y="1710"/>
                  </a:lnTo>
                  <a:lnTo>
                    <a:pt x="15" y="1689"/>
                  </a:lnTo>
                  <a:lnTo>
                    <a:pt x="8" y="1672"/>
                  </a:lnTo>
                  <a:lnTo>
                    <a:pt x="3" y="1657"/>
                  </a:lnTo>
                  <a:lnTo>
                    <a:pt x="2" y="1652"/>
                  </a:lnTo>
                  <a:lnTo>
                    <a:pt x="2" y="1647"/>
                  </a:lnTo>
                  <a:lnTo>
                    <a:pt x="2" y="1644"/>
                  </a:lnTo>
                  <a:lnTo>
                    <a:pt x="3" y="1642"/>
                  </a:lnTo>
                  <a:lnTo>
                    <a:pt x="5" y="1641"/>
                  </a:lnTo>
                  <a:lnTo>
                    <a:pt x="7" y="1642"/>
                  </a:lnTo>
                  <a:lnTo>
                    <a:pt x="11" y="1643"/>
                  </a:lnTo>
                  <a:lnTo>
                    <a:pt x="15" y="1646"/>
                  </a:lnTo>
                  <a:lnTo>
                    <a:pt x="25" y="1656"/>
                  </a:lnTo>
                  <a:lnTo>
                    <a:pt x="37" y="1669"/>
                  </a:lnTo>
                  <a:lnTo>
                    <a:pt x="50" y="1687"/>
                  </a:lnTo>
                  <a:lnTo>
                    <a:pt x="65" y="1708"/>
                  </a:lnTo>
                  <a:lnTo>
                    <a:pt x="81" y="1732"/>
                  </a:lnTo>
                  <a:lnTo>
                    <a:pt x="97" y="1757"/>
                  </a:lnTo>
                  <a:lnTo>
                    <a:pt x="114" y="1783"/>
                  </a:lnTo>
                  <a:lnTo>
                    <a:pt x="128" y="1809"/>
                  </a:lnTo>
                  <a:lnTo>
                    <a:pt x="140" y="1833"/>
                  </a:lnTo>
                  <a:lnTo>
                    <a:pt x="150" y="1853"/>
                  </a:lnTo>
                  <a:lnTo>
                    <a:pt x="157" y="1871"/>
                  </a:lnTo>
                  <a:lnTo>
                    <a:pt x="163" y="1885"/>
                  </a:lnTo>
                  <a:lnTo>
                    <a:pt x="164" y="1891"/>
                  </a:lnTo>
                  <a:lnTo>
                    <a:pt x="164" y="1895"/>
                  </a:lnTo>
                  <a:lnTo>
                    <a:pt x="164" y="1898"/>
                  </a:lnTo>
                  <a:lnTo>
                    <a:pt x="163" y="1901"/>
                  </a:lnTo>
                  <a:close/>
                  <a:moveTo>
                    <a:pt x="385" y="2254"/>
                  </a:moveTo>
                  <a:lnTo>
                    <a:pt x="383" y="2254"/>
                  </a:lnTo>
                  <a:lnTo>
                    <a:pt x="381" y="2254"/>
                  </a:lnTo>
                  <a:lnTo>
                    <a:pt x="378" y="2251"/>
                  </a:lnTo>
                  <a:lnTo>
                    <a:pt x="373" y="2248"/>
                  </a:lnTo>
                  <a:lnTo>
                    <a:pt x="362" y="2238"/>
                  </a:lnTo>
                  <a:lnTo>
                    <a:pt x="349" y="2224"/>
                  </a:lnTo>
                  <a:lnTo>
                    <a:pt x="335" y="2205"/>
                  </a:lnTo>
                  <a:lnTo>
                    <a:pt x="318" y="2185"/>
                  </a:lnTo>
                  <a:lnTo>
                    <a:pt x="302" y="2159"/>
                  </a:lnTo>
                  <a:lnTo>
                    <a:pt x="284" y="2133"/>
                  </a:lnTo>
                  <a:lnTo>
                    <a:pt x="267" y="2106"/>
                  </a:lnTo>
                  <a:lnTo>
                    <a:pt x="252" y="2079"/>
                  </a:lnTo>
                  <a:lnTo>
                    <a:pt x="240" y="2055"/>
                  </a:lnTo>
                  <a:lnTo>
                    <a:pt x="229" y="2033"/>
                  </a:lnTo>
                  <a:lnTo>
                    <a:pt x="221" y="2015"/>
                  </a:lnTo>
                  <a:lnTo>
                    <a:pt x="215" y="1999"/>
                  </a:lnTo>
                  <a:lnTo>
                    <a:pt x="213" y="1994"/>
                  </a:lnTo>
                  <a:lnTo>
                    <a:pt x="213" y="1989"/>
                  </a:lnTo>
                  <a:lnTo>
                    <a:pt x="213" y="1985"/>
                  </a:lnTo>
                  <a:lnTo>
                    <a:pt x="214" y="1983"/>
                  </a:lnTo>
                  <a:lnTo>
                    <a:pt x="217" y="1983"/>
                  </a:lnTo>
                  <a:lnTo>
                    <a:pt x="220" y="1983"/>
                  </a:lnTo>
                  <a:lnTo>
                    <a:pt x="223" y="1985"/>
                  </a:lnTo>
                  <a:lnTo>
                    <a:pt x="227" y="1988"/>
                  </a:lnTo>
                  <a:lnTo>
                    <a:pt x="238" y="1998"/>
                  </a:lnTo>
                  <a:lnTo>
                    <a:pt x="250" y="2012"/>
                  </a:lnTo>
                  <a:lnTo>
                    <a:pt x="266" y="2031"/>
                  </a:lnTo>
                  <a:lnTo>
                    <a:pt x="281" y="2052"/>
                  </a:lnTo>
                  <a:lnTo>
                    <a:pt x="298" y="2076"/>
                  </a:lnTo>
                  <a:lnTo>
                    <a:pt x="315" y="2103"/>
                  </a:lnTo>
                  <a:lnTo>
                    <a:pt x="333" y="2131"/>
                  </a:lnTo>
                  <a:lnTo>
                    <a:pt x="348" y="2157"/>
                  </a:lnTo>
                  <a:lnTo>
                    <a:pt x="361" y="2181"/>
                  </a:lnTo>
                  <a:lnTo>
                    <a:pt x="372" y="2203"/>
                  </a:lnTo>
                  <a:lnTo>
                    <a:pt x="380" y="2222"/>
                  </a:lnTo>
                  <a:lnTo>
                    <a:pt x="385" y="2237"/>
                  </a:lnTo>
                  <a:lnTo>
                    <a:pt x="386" y="2243"/>
                  </a:lnTo>
                  <a:lnTo>
                    <a:pt x="387" y="2247"/>
                  </a:lnTo>
                  <a:lnTo>
                    <a:pt x="386" y="2251"/>
                  </a:lnTo>
                  <a:lnTo>
                    <a:pt x="385" y="2254"/>
                  </a:lnTo>
                  <a:close/>
                  <a:moveTo>
                    <a:pt x="550" y="2465"/>
                  </a:moveTo>
                  <a:lnTo>
                    <a:pt x="567" y="2494"/>
                  </a:lnTo>
                  <a:lnTo>
                    <a:pt x="584" y="2521"/>
                  </a:lnTo>
                  <a:lnTo>
                    <a:pt x="598" y="2546"/>
                  </a:lnTo>
                  <a:lnTo>
                    <a:pt x="609" y="2569"/>
                  </a:lnTo>
                  <a:lnTo>
                    <a:pt x="618" y="2588"/>
                  </a:lnTo>
                  <a:lnTo>
                    <a:pt x="623" y="2604"/>
                  </a:lnTo>
                  <a:lnTo>
                    <a:pt x="625" y="2610"/>
                  </a:lnTo>
                  <a:lnTo>
                    <a:pt x="625" y="2615"/>
                  </a:lnTo>
                  <a:lnTo>
                    <a:pt x="625" y="2619"/>
                  </a:lnTo>
                  <a:lnTo>
                    <a:pt x="624" y="2621"/>
                  </a:lnTo>
                  <a:lnTo>
                    <a:pt x="622" y="2622"/>
                  </a:lnTo>
                  <a:lnTo>
                    <a:pt x="619" y="2621"/>
                  </a:lnTo>
                  <a:lnTo>
                    <a:pt x="615" y="2619"/>
                  </a:lnTo>
                  <a:lnTo>
                    <a:pt x="611" y="2615"/>
                  </a:lnTo>
                  <a:lnTo>
                    <a:pt x="599" y="2605"/>
                  </a:lnTo>
                  <a:lnTo>
                    <a:pt x="586" y="2590"/>
                  </a:lnTo>
                  <a:lnTo>
                    <a:pt x="570" y="2571"/>
                  </a:lnTo>
                  <a:lnTo>
                    <a:pt x="553" y="2548"/>
                  </a:lnTo>
                  <a:lnTo>
                    <a:pt x="535" y="2523"/>
                  </a:lnTo>
                  <a:lnTo>
                    <a:pt x="517" y="2496"/>
                  </a:lnTo>
                  <a:lnTo>
                    <a:pt x="498" y="2466"/>
                  </a:lnTo>
                  <a:lnTo>
                    <a:pt x="482" y="2439"/>
                  </a:lnTo>
                  <a:lnTo>
                    <a:pt x="467" y="2414"/>
                  </a:lnTo>
                  <a:lnTo>
                    <a:pt x="456" y="2392"/>
                  </a:lnTo>
                  <a:lnTo>
                    <a:pt x="448" y="2372"/>
                  </a:lnTo>
                  <a:lnTo>
                    <a:pt x="442" y="2357"/>
                  </a:lnTo>
                  <a:lnTo>
                    <a:pt x="440" y="2350"/>
                  </a:lnTo>
                  <a:lnTo>
                    <a:pt x="440" y="2346"/>
                  </a:lnTo>
                  <a:lnTo>
                    <a:pt x="440" y="2341"/>
                  </a:lnTo>
                  <a:lnTo>
                    <a:pt x="441" y="2339"/>
                  </a:lnTo>
                  <a:lnTo>
                    <a:pt x="443" y="2339"/>
                  </a:lnTo>
                  <a:lnTo>
                    <a:pt x="447" y="2339"/>
                  </a:lnTo>
                  <a:lnTo>
                    <a:pt x="450" y="2341"/>
                  </a:lnTo>
                  <a:lnTo>
                    <a:pt x="455" y="2345"/>
                  </a:lnTo>
                  <a:lnTo>
                    <a:pt x="466" y="2354"/>
                  </a:lnTo>
                  <a:lnTo>
                    <a:pt x="479" y="2370"/>
                  </a:lnTo>
                  <a:lnTo>
                    <a:pt x="495" y="2388"/>
                  </a:lnTo>
                  <a:lnTo>
                    <a:pt x="512" y="2411"/>
                  </a:lnTo>
                  <a:lnTo>
                    <a:pt x="530" y="2437"/>
                  </a:lnTo>
                  <a:lnTo>
                    <a:pt x="550" y="2465"/>
                  </a:lnTo>
                  <a:close/>
                  <a:moveTo>
                    <a:pt x="210" y="1812"/>
                  </a:moveTo>
                  <a:lnTo>
                    <a:pt x="209" y="1813"/>
                  </a:lnTo>
                  <a:lnTo>
                    <a:pt x="206" y="1812"/>
                  </a:lnTo>
                  <a:lnTo>
                    <a:pt x="202" y="1811"/>
                  </a:lnTo>
                  <a:lnTo>
                    <a:pt x="199" y="1807"/>
                  </a:lnTo>
                  <a:lnTo>
                    <a:pt x="189" y="1799"/>
                  </a:lnTo>
                  <a:lnTo>
                    <a:pt x="177" y="1786"/>
                  </a:lnTo>
                  <a:lnTo>
                    <a:pt x="164" y="1769"/>
                  </a:lnTo>
                  <a:lnTo>
                    <a:pt x="150" y="1748"/>
                  </a:lnTo>
                  <a:lnTo>
                    <a:pt x="134" y="1726"/>
                  </a:lnTo>
                  <a:lnTo>
                    <a:pt x="119" y="1701"/>
                  </a:lnTo>
                  <a:lnTo>
                    <a:pt x="104" y="1676"/>
                  </a:lnTo>
                  <a:lnTo>
                    <a:pt x="91" y="1652"/>
                  </a:lnTo>
                  <a:lnTo>
                    <a:pt x="78" y="1630"/>
                  </a:lnTo>
                  <a:lnTo>
                    <a:pt x="70" y="1610"/>
                  </a:lnTo>
                  <a:lnTo>
                    <a:pt x="62" y="1593"/>
                  </a:lnTo>
                  <a:lnTo>
                    <a:pt x="58" y="1578"/>
                  </a:lnTo>
                  <a:lnTo>
                    <a:pt x="57" y="1573"/>
                  </a:lnTo>
                  <a:lnTo>
                    <a:pt x="57" y="1569"/>
                  </a:lnTo>
                  <a:lnTo>
                    <a:pt x="57" y="1565"/>
                  </a:lnTo>
                  <a:lnTo>
                    <a:pt x="58" y="1564"/>
                  </a:lnTo>
                  <a:lnTo>
                    <a:pt x="60" y="1563"/>
                  </a:lnTo>
                  <a:lnTo>
                    <a:pt x="62" y="1563"/>
                  </a:lnTo>
                  <a:lnTo>
                    <a:pt x="65" y="1565"/>
                  </a:lnTo>
                  <a:lnTo>
                    <a:pt x="70" y="1569"/>
                  </a:lnTo>
                  <a:lnTo>
                    <a:pt x="78" y="1577"/>
                  </a:lnTo>
                  <a:lnTo>
                    <a:pt x="91" y="1590"/>
                  </a:lnTo>
                  <a:lnTo>
                    <a:pt x="104" y="1607"/>
                  </a:lnTo>
                  <a:lnTo>
                    <a:pt x="118" y="1627"/>
                  </a:lnTo>
                  <a:lnTo>
                    <a:pt x="133" y="1650"/>
                  </a:lnTo>
                  <a:lnTo>
                    <a:pt x="149" y="1674"/>
                  </a:lnTo>
                  <a:lnTo>
                    <a:pt x="164" y="1699"/>
                  </a:lnTo>
                  <a:lnTo>
                    <a:pt x="178" y="1723"/>
                  </a:lnTo>
                  <a:lnTo>
                    <a:pt x="189" y="1746"/>
                  </a:lnTo>
                  <a:lnTo>
                    <a:pt x="199" y="1766"/>
                  </a:lnTo>
                  <a:lnTo>
                    <a:pt x="206" y="1783"/>
                  </a:lnTo>
                  <a:lnTo>
                    <a:pt x="210" y="1797"/>
                  </a:lnTo>
                  <a:lnTo>
                    <a:pt x="211" y="1802"/>
                  </a:lnTo>
                  <a:lnTo>
                    <a:pt x="212" y="1806"/>
                  </a:lnTo>
                  <a:lnTo>
                    <a:pt x="212" y="1810"/>
                  </a:lnTo>
                  <a:lnTo>
                    <a:pt x="210" y="1812"/>
                  </a:lnTo>
                  <a:close/>
                  <a:moveTo>
                    <a:pt x="424" y="2151"/>
                  </a:moveTo>
                  <a:lnTo>
                    <a:pt x="423" y="2152"/>
                  </a:lnTo>
                  <a:lnTo>
                    <a:pt x="419" y="2152"/>
                  </a:lnTo>
                  <a:lnTo>
                    <a:pt x="416" y="2149"/>
                  </a:lnTo>
                  <a:lnTo>
                    <a:pt x="412" y="2146"/>
                  </a:lnTo>
                  <a:lnTo>
                    <a:pt x="402" y="2137"/>
                  </a:lnTo>
                  <a:lnTo>
                    <a:pt x="389" y="2123"/>
                  </a:lnTo>
                  <a:lnTo>
                    <a:pt x="375" y="2106"/>
                  </a:lnTo>
                  <a:lnTo>
                    <a:pt x="359" y="2085"/>
                  </a:lnTo>
                  <a:lnTo>
                    <a:pt x="344" y="2062"/>
                  </a:lnTo>
                  <a:lnTo>
                    <a:pt x="326" y="2035"/>
                  </a:lnTo>
                  <a:lnTo>
                    <a:pt x="310" y="2009"/>
                  </a:lnTo>
                  <a:lnTo>
                    <a:pt x="295" y="1984"/>
                  </a:lnTo>
                  <a:lnTo>
                    <a:pt x="283" y="1961"/>
                  </a:lnTo>
                  <a:lnTo>
                    <a:pt x="273" y="1940"/>
                  </a:lnTo>
                  <a:lnTo>
                    <a:pt x="266" y="1921"/>
                  </a:lnTo>
                  <a:lnTo>
                    <a:pt x="260" y="1907"/>
                  </a:lnTo>
                  <a:lnTo>
                    <a:pt x="259" y="1902"/>
                  </a:lnTo>
                  <a:lnTo>
                    <a:pt x="259" y="1897"/>
                  </a:lnTo>
                  <a:lnTo>
                    <a:pt x="259" y="1894"/>
                  </a:lnTo>
                  <a:lnTo>
                    <a:pt x="260" y="1892"/>
                  </a:lnTo>
                  <a:lnTo>
                    <a:pt x="263" y="1891"/>
                  </a:lnTo>
                  <a:lnTo>
                    <a:pt x="265" y="1891"/>
                  </a:lnTo>
                  <a:lnTo>
                    <a:pt x="269" y="1893"/>
                  </a:lnTo>
                  <a:lnTo>
                    <a:pt x="272" y="1896"/>
                  </a:lnTo>
                  <a:lnTo>
                    <a:pt x="283" y="1905"/>
                  </a:lnTo>
                  <a:lnTo>
                    <a:pt x="295" y="1919"/>
                  </a:lnTo>
                  <a:lnTo>
                    <a:pt x="310" y="1937"/>
                  </a:lnTo>
                  <a:lnTo>
                    <a:pt x="325" y="1958"/>
                  </a:lnTo>
                  <a:lnTo>
                    <a:pt x="341" y="1981"/>
                  </a:lnTo>
                  <a:lnTo>
                    <a:pt x="358" y="2007"/>
                  </a:lnTo>
                  <a:lnTo>
                    <a:pt x="374" y="2033"/>
                  </a:lnTo>
                  <a:lnTo>
                    <a:pt x="389" y="2058"/>
                  </a:lnTo>
                  <a:lnTo>
                    <a:pt x="401" y="2081"/>
                  </a:lnTo>
                  <a:lnTo>
                    <a:pt x="412" y="2102"/>
                  </a:lnTo>
                  <a:lnTo>
                    <a:pt x="419" y="2121"/>
                  </a:lnTo>
                  <a:lnTo>
                    <a:pt x="424" y="2135"/>
                  </a:lnTo>
                  <a:lnTo>
                    <a:pt x="425" y="2141"/>
                  </a:lnTo>
                  <a:lnTo>
                    <a:pt x="426" y="2145"/>
                  </a:lnTo>
                  <a:lnTo>
                    <a:pt x="426" y="2148"/>
                  </a:lnTo>
                  <a:lnTo>
                    <a:pt x="424" y="2151"/>
                  </a:lnTo>
                  <a:close/>
                  <a:moveTo>
                    <a:pt x="652" y="2505"/>
                  </a:moveTo>
                  <a:lnTo>
                    <a:pt x="649" y="2505"/>
                  </a:lnTo>
                  <a:lnTo>
                    <a:pt x="647" y="2505"/>
                  </a:lnTo>
                  <a:lnTo>
                    <a:pt x="643" y="2502"/>
                  </a:lnTo>
                  <a:lnTo>
                    <a:pt x="638" y="2499"/>
                  </a:lnTo>
                  <a:lnTo>
                    <a:pt x="627" y="2489"/>
                  </a:lnTo>
                  <a:lnTo>
                    <a:pt x="614" y="2475"/>
                  </a:lnTo>
                  <a:lnTo>
                    <a:pt x="600" y="2457"/>
                  </a:lnTo>
                  <a:lnTo>
                    <a:pt x="584" y="2436"/>
                  </a:lnTo>
                  <a:lnTo>
                    <a:pt x="566" y="2411"/>
                  </a:lnTo>
                  <a:lnTo>
                    <a:pt x="547" y="2384"/>
                  </a:lnTo>
                  <a:lnTo>
                    <a:pt x="531" y="2357"/>
                  </a:lnTo>
                  <a:lnTo>
                    <a:pt x="515" y="2330"/>
                  </a:lnTo>
                  <a:lnTo>
                    <a:pt x="501" y="2306"/>
                  </a:lnTo>
                  <a:lnTo>
                    <a:pt x="490" y="2284"/>
                  </a:lnTo>
                  <a:lnTo>
                    <a:pt x="483" y="2266"/>
                  </a:lnTo>
                  <a:lnTo>
                    <a:pt x="477" y="2250"/>
                  </a:lnTo>
                  <a:lnTo>
                    <a:pt x="476" y="2245"/>
                  </a:lnTo>
                  <a:lnTo>
                    <a:pt x="475" y="2239"/>
                  </a:lnTo>
                  <a:lnTo>
                    <a:pt x="476" y="2236"/>
                  </a:lnTo>
                  <a:lnTo>
                    <a:pt x="477" y="2234"/>
                  </a:lnTo>
                  <a:lnTo>
                    <a:pt x="479" y="2233"/>
                  </a:lnTo>
                  <a:lnTo>
                    <a:pt x="482" y="2234"/>
                  </a:lnTo>
                  <a:lnTo>
                    <a:pt x="486" y="2235"/>
                  </a:lnTo>
                  <a:lnTo>
                    <a:pt x="490" y="2238"/>
                  </a:lnTo>
                  <a:lnTo>
                    <a:pt x="501" y="2248"/>
                  </a:lnTo>
                  <a:lnTo>
                    <a:pt x="515" y="2262"/>
                  </a:lnTo>
                  <a:lnTo>
                    <a:pt x="529" y="2281"/>
                  </a:lnTo>
                  <a:lnTo>
                    <a:pt x="545" y="2302"/>
                  </a:lnTo>
                  <a:lnTo>
                    <a:pt x="563" y="2327"/>
                  </a:lnTo>
                  <a:lnTo>
                    <a:pt x="580" y="2353"/>
                  </a:lnTo>
                  <a:lnTo>
                    <a:pt x="598" y="2381"/>
                  </a:lnTo>
                  <a:lnTo>
                    <a:pt x="613" y="2407"/>
                  </a:lnTo>
                  <a:lnTo>
                    <a:pt x="627" y="2432"/>
                  </a:lnTo>
                  <a:lnTo>
                    <a:pt x="638" y="2454"/>
                  </a:lnTo>
                  <a:lnTo>
                    <a:pt x="646" y="2473"/>
                  </a:lnTo>
                  <a:lnTo>
                    <a:pt x="652" y="2488"/>
                  </a:lnTo>
                  <a:lnTo>
                    <a:pt x="653" y="2494"/>
                  </a:lnTo>
                  <a:lnTo>
                    <a:pt x="654" y="2498"/>
                  </a:lnTo>
                  <a:lnTo>
                    <a:pt x="654" y="2502"/>
                  </a:lnTo>
                  <a:lnTo>
                    <a:pt x="652" y="2505"/>
                  </a:lnTo>
                  <a:close/>
                  <a:moveTo>
                    <a:pt x="270" y="1734"/>
                  </a:moveTo>
                  <a:lnTo>
                    <a:pt x="268" y="1734"/>
                  </a:lnTo>
                  <a:lnTo>
                    <a:pt x="266" y="1734"/>
                  </a:lnTo>
                  <a:lnTo>
                    <a:pt x="263" y="1733"/>
                  </a:lnTo>
                  <a:lnTo>
                    <a:pt x="259" y="1730"/>
                  </a:lnTo>
                  <a:lnTo>
                    <a:pt x="249" y="1721"/>
                  </a:lnTo>
                  <a:lnTo>
                    <a:pt x="238" y="1709"/>
                  </a:lnTo>
                  <a:lnTo>
                    <a:pt x="225" y="1692"/>
                  </a:lnTo>
                  <a:lnTo>
                    <a:pt x="211" y="1674"/>
                  </a:lnTo>
                  <a:lnTo>
                    <a:pt x="197" y="1652"/>
                  </a:lnTo>
                  <a:lnTo>
                    <a:pt x="181" y="1628"/>
                  </a:lnTo>
                  <a:lnTo>
                    <a:pt x="167" y="1604"/>
                  </a:lnTo>
                  <a:lnTo>
                    <a:pt x="154" y="1581"/>
                  </a:lnTo>
                  <a:lnTo>
                    <a:pt x="143" y="1559"/>
                  </a:lnTo>
                  <a:lnTo>
                    <a:pt x="134" y="1540"/>
                  </a:lnTo>
                  <a:lnTo>
                    <a:pt x="128" y="1524"/>
                  </a:lnTo>
                  <a:lnTo>
                    <a:pt x="123" y="1509"/>
                  </a:lnTo>
                  <a:lnTo>
                    <a:pt x="122" y="1505"/>
                  </a:lnTo>
                  <a:lnTo>
                    <a:pt x="122" y="1501"/>
                  </a:lnTo>
                  <a:lnTo>
                    <a:pt x="122" y="1497"/>
                  </a:lnTo>
                  <a:lnTo>
                    <a:pt x="123" y="1495"/>
                  </a:lnTo>
                  <a:lnTo>
                    <a:pt x="126" y="1494"/>
                  </a:lnTo>
                  <a:lnTo>
                    <a:pt x="128" y="1495"/>
                  </a:lnTo>
                  <a:lnTo>
                    <a:pt x="131" y="1496"/>
                  </a:lnTo>
                  <a:lnTo>
                    <a:pt x="135" y="1499"/>
                  </a:lnTo>
                  <a:lnTo>
                    <a:pt x="144" y="1507"/>
                  </a:lnTo>
                  <a:lnTo>
                    <a:pt x="155" y="1520"/>
                  </a:lnTo>
                  <a:lnTo>
                    <a:pt x="168" y="1536"/>
                  </a:lnTo>
                  <a:lnTo>
                    <a:pt x="181" y="1555"/>
                  </a:lnTo>
                  <a:lnTo>
                    <a:pt x="197" y="1576"/>
                  </a:lnTo>
                  <a:lnTo>
                    <a:pt x="212" y="1600"/>
                  </a:lnTo>
                  <a:lnTo>
                    <a:pt x="226" y="1624"/>
                  </a:lnTo>
                  <a:lnTo>
                    <a:pt x="240" y="1649"/>
                  </a:lnTo>
                  <a:lnTo>
                    <a:pt x="250" y="1669"/>
                  </a:lnTo>
                  <a:lnTo>
                    <a:pt x="259" y="1689"/>
                  </a:lnTo>
                  <a:lnTo>
                    <a:pt x="266" y="1706"/>
                  </a:lnTo>
                  <a:lnTo>
                    <a:pt x="270" y="1719"/>
                  </a:lnTo>
                  <a:lnTo>
                    <a:pt x="271" y="1724"/>
                  </a:lnTo>
                  <a:lnTo>
                    <a:pt x="271" y="1729"/>
                  </a:lnTo>
                  <a:lnTo>
                    <a:pt x="271" y="1732"/>
                  </a:lnTo>
                  <a:lnTo>
                    <a:pt x="270" y="1734"/>
                  </a:lnTo>
                  <a:close/>
                  <a:moveTo>
                    <a:pt x="475" y="2060"/>
                  </a:moveTo>
                  <a:lnTo>
                    <a:pt x="473" y="2060"/>
                  </a:lnTo>
                  <a:lnTo>
                    <a:pt x="470" y="2060"/>
                  </a:lnTo>
                  <a:lnTo>
                    <a:pt x="466" y="2057"/>
                  </a:lnTo>
                  <a:lnTo>
                    <a:pt x="463" y="2055"/>
                  </a:lnTo>
                  <a:lnTo>
                    <a:pt x="452" y="2046"/>
                  </a:lnTo>
                  <a:lnTo>
                    <a:pt x="441" y="2033"/>
                  </a:lnTo>
                  <a:lnTo>
                    <a:pt x="427" y="2016"/>
                  </a:lnTo>
                  <a:lnTo>
                    <a:pt x="413" y="1996"/>
                  </a:lnTo>
                  <a:lnTo>
                    <a:pt x="396" y="1974"/>
                  </a:lnTo>
                  <a:lnTo>
                    <a:pt x="381" y="1949"/>
                  </a:lnTo>
                  <a:lnTo>
                    <a:pt x="366" y="1924"/>
                  </a:lnTo>
                  <a:lnTo>
                    <a:pt x="351" y="1900"/>
                  </a:lnTo>
                  <a:lnTo>
                    <a:pt x="339" y="1877"/>
                  </a:lnTo>
                  <a:lnTo>
                    <a:pt x="329" y="1857"/>
                  </a:lnTo>
                  <a:lnTo>
                    <a:pt x="323" y="1839"/>
                  </a:lnTo>
                  <a:lnTo>
                    <a:pt x="318" y="1826"/>
                  </a:lnTo>
                  <a:lnTo>
                    <a:pt x="316" y="1821"/>
                  </a:lnTo>
                  <a:lnTo>
                    <a:pt x="316" y="1815"/>
                  </a:lnTo>
                  <a:lnTo>
                    <a:pt x="316" y="1812"/>
                  </a:lnTo>
                  <a:lnTo>
                    <a:pt x="318" y="1811"/>
                  </a:lnTo>
                  <a:lnTo>
                    <a:pt x="320" y="1810"/>
                  </a:lnTo>
                  <a:lnTo>
                    <a:pt x="323" y="1810"/>
                  </a:lnTo>
                  <a:lnTo>
                    <a:pt x="326" y="1812"/>
                  </a:lnTo>
                  <a:lnTo>
                    <a:pt x="330" y="1814"/>
                  </a:lnTo>
                  <a:lnTo>
                    <a:pt x="340" y="1824"/>
                  </a:lnTo>
                  <a:lnTo>
                    <a:pt x="352" y="1836"/>
                  </a:lnTo>
                  <a:lnTo>
                    <a:pt x="366" y="1853"/>
                  </a:lnTo>
                  <a:lnTo>
                    <a:pt x="380" y="1873"/>
                  </a:lnTo>
                  <a:lnTo>
                    <a:pt x="396" y="1895"/>
                  </a:lnTo>
                  <a:lnTo>
                    <a:pt x="412" y="1920"/>
                  </a:lnTo>
                  <a:lnTo>
                    <a:pt x="428" y="1946"/>
                  </a:lnTo>
                  <a:lnTo>
                    <a:pt x="441" y="1970"/>
                  </a:lnTo>
                  <a:lnTo>
                    <a:pt x="453" y="1993"/>
                  </a:lnTo>
                  <a:lnTo>
                    <a:pt x="463" y="2012"/>
                  </a:lnTo>
                  <a:lnTo>
                    <a:pt x="470" y="2030"/>
                  </a:lnTo>
                  <a:lnTo>
                    <a:pt x="475" y="2044"/>
                  </a:lnTo>
                  <a:lnTo>
                    <a:pt x="476" y="2050"/>
                  </a:lnTo>
                  <a:lnTo>
                    <a:pt x="476" y="2054"/>
                  </a:lnTo>
                  <a:lnTo>
                    <a:pt x="476" y="2057"/>
                  </a:lnTo>
                  <a:lnTo>
                    <a:pt x="475" y="2060"/>
                  </a:lnTo>
                  <a:close/>
                  <a:moveTo>
                    <a:pt x="158" y="1366"/>
                  </a:moveTo>
                  <a:lnTo>
                    <a:pt x="156" y="1367"/>
                  </a:lnTo>
                  <a:lnTo>
                    <a:pt x="154" y="1366"/>
                  </a:lnTo>
                  <a:lnTo>
                    <a:pt x="151" y="1365"/>
                  </a:lnTo>
                  <a:lnTo>
                    <a:pt x="147" y="1362"/>
                  </a:lnTo>
                  <a:lnTo>
                    <a:pt x="139" y="1355"/>
                  </a:lnTo>
                  <a:lnTo>
                    <a:pt x="129" y="1343"/>
                  </a:lnTo>
                  <a:lnTo>
                    <a:pt x="117" y="1328"/>
                  </a:lnTo>
                  <a:lnTo>
                    <a:pt x="105" y="1311"/>
                  </a:lnTo>
                  <a:lnTo>
                    <a:pt x="92" y="1291"/>
                  </a:lnTo>
                  <a:lnTo>
                    <a:pt x="77" y="1269"/>
                  </a:lnTo>
                  <a:lnTo>
                    <a:pt x="65" y="1247"/>
                  </a:lnTo>
                  <a:lnTo>
                    <a:pt x="53" y="1225"/>
                  </a:lnTo>
                  <a:lnTo>
                    <a:pt x="43" y="1206"/>
                  </a:lnTo>
                  <a:lnTo>
                    <a:pt x="36" y="1188"/>
                  </a:lnTo>
                  <a:lnTo>
                    <a:pt x="29" y="1173"/>
                  </a:lnTo>
                  <a:lnTo>
                    <a:pt x="26" y="1160"/>
                  </a:lnTo>
                  <a:lnTo>
                    <a:pt x="25" y="1155"/>
                  </a:lnTo>
                  <a:lnTo>
                    <a:pt x="25" y="1151"/>
                  </a:lnTo>
                  <a:lnTo>
                    <a:pt x="25" y="1149"/>
                  </a:lnTo>
                  <a:lnTo>
                    <a:pt x="26" y="1147"/>
                  </a:lnTo>
                  <a:lnTo>
                    <a:pt x="28" y="1145"/>
                  </a:lnTo>
                  <a:lnTo>
                    <a:pt x="30" y="1145"/>
                  </a:lnTo>
                  <a:lnTo>
                    <a:pt x="34" y="1148"/>
                  </a:lnTo>
                  <a:lnTo>
                    <a:pt x="37" y="1150"/>
                  </a:lnTo>
                  <a:lnTo>
                    <a:pt x="46" y="1157"/>
                  </a:lnTo>
                  <a:lnTo>
                    <a:pt x="55" y="1170"/>
                  </a:lnTo>
                  <a:lnTo>
                    <a:pt x="67" y="1184"/>
                  </a:lnTo>
                  <a:lnTo>
                    <a:pt x="80" y="1201"/>
                  </a:lnTo>
                  <a:lnTo>
                    <a:pt x="93" y="1221"/>
                  </a:lnTo>
                  <a:lnTo>
                    <a:pt x="107" y="1243"/>
                  </a:lnTo>
                  <a:lnTo>
                    <a:pt x="120" y="1265"/>
                  </a:lnTo>
                  <a:lnTo>
                    <a:pt x="131" y="1287"/>
                  </a:lnTo>
                  <a:lnTo>
                    <a:pt x="141" y="1307"/>
                  </a:lnTo>
                  <a:lnTo>
                    <a:pt x="149" y="1324"/>
                  </a:lnTo>
                  <a:lnTo>
                    <a:pt x="155" y="1339"/>
                  </a:lnTo>
                  <a:lnTo>
                    <a:pt x="158" y="1351"/>
                  </a:lnTo>
                  <a:lnTo>
                    <a:pt x="160" y="1357"/>
                  </a:lnTo>
                  <a:lnTo>
                    <a:pt x="160" y="1360"/>
                  </a:lnTo>
                  <a:lnTo>
                    <a:pt x="160" y="1364"/>
                  </a:lnTo>
                  <a:lnTo>
                    <a:pt x="158" y="1366"/>
                  </a:lnTo>
                  <a:close/>
                  <a:moveTo>
                    <a:pt x="341" y="1665"/>
                  </a:moveTo>
                  <a:lnTo>
                    <a:pt x="340" y="1666"/>
                  </a:lnTo>
                  <a:lnTo>
                    <a:pt x="337" y="1666"/>
                  </a:lnTo>
                  <a:lnTo>
                    <a:pt x="335" y="1664"/>
                  </a:lnTo>
                  <a:lnTo>
                    <a:pt x="330" y="1662"/>
                  </a:lnTo>
                  <a:lnTo>
                    <a:pt x="322" y="1653"/>
                  </a:lnTo>
                  <a:lnTo>
                    <a:pt x="311" y="1641"/>
                  </a:lnTo>
                  <a:lnTo>
                    <a:pt x="299" y="1626"/>
                  </a:lnTo>
                  <a:lnTo>
                    <a:pt x="286" y="1608"/>
                  </a:lnTo>
                  <a:lnTo>
                    <a:pt x="271" y="1587"/>
                  </a:lnTo>
                  <a:lnTo>
                    <a:pt x="257" y="1565"/>
                  </a:lnTo>
                  <a:lnTo>
                    <a:pt x="243" y="1541"/>
                  </a:lnTo>
                  <a:lnTo>
                    <a:pt x="231" y="1519"/>
                  </a:lnTo>
                  <a:lnTo>
                    <a:pt x="220" y="1498"/>
                  </a:lnTo>
                  <a:lnTo>
                    <a:pt x="211" y="1480"/>
                  </a:lnTo>
                  <a:lnTo>
                    <a:pt x="204" y="1463"/>
                  </a:lnTo>
                  <a:lnTo>
                    <a:pt x="201" y="1450"/>
                  </a:lnTo>
                  <a:lnTo>
                    <a:pt x="200" y="1445"/>
                  </a:lnTo>
                  <a:lnTo>
                    <a:pt x="200" y="1441"/>
                  </a:lnTo>
                  <a:lnTo>
                    <a:pt x="200" y="1438"/>
                  </a:lnTo>
                  <a:lnTo>
                    <a:pt x="201" y="1436"/>
                  </a:lnTo>
                  <a:lnTo>
                    <a:pt x="203" y="1435"/>
                  </a:lnTo>
                  <a:lnTo>
                    <a:pt x="206" y="1436"/>
                  </a:lnTo>
                  <a:lnTo>
                    <a:pt x="209" y="1437"/>
                  </a:lnTo>
                  <a:lnTo>
                    <a:pt x="212" y="1439"/>
                  </a:lnTo>
                  <a:lnTo>
                    <a:pt x="222" y="1448"/>
                  </a:lnTo>
                  <a:lnTo>
                    <a:pt x="232" y="1460"/>
                  </a:lnTo>
                  <a:lnTo>
                    <a:pt x="245" y="1475"/>
                  </a:lnTo>
                  <a:lnTo>
                    <a:pt x="258" y="1493"/>
                  </a:lnTo>
                  <a:lnTo>
                    <a:pt x="272" y="1514"/>
                  </a:lnTo>
                  <a:lnTo>
                    <a:pt x="287" y="1537"/>
                  </a:lnTo>
                  <a:lnTo>
                    <a:pt x="301" y="1560"/>
                  </a:lnTo>
                  <a:lnTo>
                    <a:pt x="313" y="1583"/>
                  </a:lnTo>
                  <a:lnTo>
                    <a:pt x="323" y="1604"/>
                  </a:lnTo>
                  <a:lnTo>
                    <a:pt x="332" y="1622"/>
                  </a:lnTo>
                  <a:lnTo>
                    <a:pt x="338" y="1638"/>
                  </a:lnTo>
                  <a:lnTo>
                    <a:pt x="343" y="1651"/>
                  </a:lnTo>
                  <a:lnTo>
                    <a:pt x="344" y="1656"/>
                  </a:lnTo>
                  <a:lnTo>
                    <a:pt x="344" y="1659"/>
                  </a:lnTo>
                  <a:lnTo>
                    <a:pt x="343" y="1663"/>
                  </a:lnTo>
                  <a:lnTo>
                    <a:pt x="341" y="1665"/>
                  </a:lnTo>
                  <a:close/>
                  <a:moveTo>
                    <a:pt x="538" y="1977"/>
                  </a:moveTo>
                  <a:lnTo>
                    <a:pt x="535" y="1978"/>
                  </a:lnTo>
                  <a:lnTo>
                    <a:pt x="533" y="1978"/>
                  </a:lnTo>
                  <a:lnTo>
                    <a:pt x="530" y="1976"/>
                  </a:lnTo>
                  <a:lnTo>
                    <a:pt x="526" y="1974"/>
                  </a:lnTo>
                  <a:lnTo>
                    <a:pt x="516" y="1965"/>
                  </a:lnTo>
                  <a:lnTo>
                    <a:pt x="505" y="1953"/>
                  </a:lnTo>
                  <a:lnTo>
                    <a:pt x="492" y="1937"/>
                  </a:lnTo>
                  <a:lnTo>
                    <a:pt x="477" y="1918"/>
                  </a:lnTo>
                  <a:lnTo>
                    <a:pt x="462" y="1896"/>
                  </a:lnTo>
                  <a:lnTo>
                    <a:pt x="447" y="1873"/>
                  </a:lnTo>
                  <a:lnTo>
                    <a:pt x="431" y="1848"/>
                  </a:lnTo>
                  <a:lnTo>
                    <a:pt x="418" y="1825"/>
                  </a:lnTo>
                  <a:lnTo>
                    <a:pt x="407" y="1803"/>
                  </a:lnTo>
                  <a:lnTo>
                    <a:pt x="398" y="1783"/>
                  </a:lnTo>
                  <a:lnTo>
                    <a:pt x="392" y="1767"/>
                  </a:lnTo>
                  <a:lnTo>
                    <a:pt x="387" y="1754"/>
                  </a:lnTo>
                  <a:lnTo>
                    <a:pt x="386" y="1748"/>
                  </a:lnTo>
                  <a:lnTo>
                    <a:pt x="385" y="1744"/>
                  </a:lnTo>
                  <a:lnTo>
                    <a:pt x="386" y="1741"/>
                  </a:lnTo>
                  <a:lnTo>
                    <a:pt x="387" y="1738"/>
                  </a:lnTo>
                  <a:lnTo>
                    <a:pt x="390" y="1737"/>
                  </a:lnTo>
                  <a:lnTo>
                    <a:pt x="392" y="1738"/>
                  </a:lnTo>
                  <a:lnTo>
                    <a:pt x="395" y="1740"/>
                  </a:lnTo>
                  <a:lnTo>
                    <a:pt x="400" y="1743"/>
                  </a:lnTo>
                  <a:lnTo>
                    <a:pt x="409" y="1750"/>
                  </a:lnTo>
                  <a:lnTo>
                    <a:pt x="420" y="1764"/>
                  </a:lnTo>
                  <a:lnTo>
                    <a:pt x="433" y="1779"/>
                  </a:lnTo>
                  <a:lnTo>
                    <a:pt x="448" y="1799"/>
                  </a:lnTo>
                  <a:lnTo>
                    <a:pt x="463" y="1820"/>
                  </a:lnTo>
                  <a:lnTo>
                    <a:pt x="478" y="1844"/>
                  </a:lnTo>
                  <a:lnTo>
                    <a:pt x="493" y="1868"/>
                  </a:lnTo>
                  <a:lnTo>
                    <a:pt x="506" y="1892"/>
                  </a:lnTo>
                  <a:lnTo>
                    <a:pt x="518" y="1913"/>
                  </a:lnTo>
                  <a:lnTo>
                    <a:pt x="527" y="1932"/>
                  </a:lnTo>
                  <a:lnTo>
                    <a:pt x="533" y="1949"/>
                  </a:lnTo>
                  <a:lnTo>
                    <a:pt x="538" y="1962"/>
                  </a:lnTo>
                  <a:lnTo>
                    <a:pt x="539" y="1967"/>
                  </a:lnTo>
                  <a:lnTo>
                    <a:pt x="540" y="1972"/>
                  </a:lnTo>
                  <a:lnTo>
                    <a:pt x="539" y="1975"/>
                  </a:lnTo>
                  <a:lnTo>
                    <a:pt x="538" y="1977"/>
                  </a:lnTo>
                  <a:close/>
                  <a:moveTo>
                    <a:pt x="249" y="1319"/>
                  </a:moveTo>
                  <a:lnTo>
                    <a:pt x="247" y="1320"/>
                  </a:lnTo>
                  <a:lnTo>
                    <a:pt x="245" y="1319"/>
                  </a:lnTo>
                  <a:lnTo>
                    <a:pt x="242" y="1318"/>
                  </a:lnTo>
                  <a:lnTo>
                    <a:pt x="238" y="1315"/>
                  </a:lnTo>
                  <a:lnTo>
                    <a:pt x="230" y="1308"/>
                  </a:lnTo>
                  <a:lnTo>
                    <a:pt x="220" y="1297"/>
                  </a:lnTo>
                  <a:lnTo>
                    <a:pt x="209" y="1284"/>
                  </a:lnTo>
                  <a:lnTo>
                    <a:pt x="197" y="1266"/>
                  </a:lnTo>
                  <a:lnTo>
                    <a:pt x="185" y="1247"/>
                  </a:lnTo>
                  <a:lnTo>
                    <a:pt x="172" y="1227"/>
                  </a:lnTo>
                  <a:lnTo>
                    <a:pt x="158" y="1205"/>
                  </a:lnTo>
                  <a:lnTo>
                    <a:pt x="147" y="1185"/>
                  </a:lnTo>
                  <a:lnTo>
                    <a:pt x="139" y="1165"/>
                  </a:lnTo>
                  <a:lnTo>
                    <a:pt x="131" y="1148"/>
                  </a:lnTo>
                  <a:lnTo>
                    <a:pt x="126" y="1133"/>
                  </a:lnTo>
                  <a:lnTo>
                    <a:pt x="122" y="1121"/>
                  </a:lnTo>
                  <a:lnTo>
                    <a:pt x="121" y="1117"/>
                  </a:lnTo>
                  <a:lnTo>
                    <a:pt x="121" y="1113"/>
                  </a:lnTo>
                  <a:lnTo>
                    <a:pt x="121" y="1110"/>
                  </a:lnTo>
                  <a:lnTo>
                    <a:pt x="122" y="1108"/>
                  </a:lnTo>
                  <a:lnTo>
                    <a:pt x="124" y="1107"/>
                  </a:lnTo>
                  <a:lnTo>
                    <a:pt x="127" y="1107"/>
                  </a:lnTo>
                  <a:lnTo>
                    <a:pt x="130" y="1108"/>
                  </a:lnTo>
                  <a:lnTo>
                    <a:pt x="133" y="1111"/>
                  </a:lnTo>
                  <a:lnTo>
                    <a:pt x="141" y="1118"/>
                  </a:lnTo>
                  <a:lnTo>
                    <a:pt x="151" y="1129"/>
                  </a:lnTo>
                  <a:lnTo>
                    <a:pt x="162" y="1143"/>
                  </a:lnTo>
                  <a:lnTo>
                    <a:pt x="174" y="1160"/>
                  </a:lnTo>
                  <a:lnTo>
                    <a:pt x="187" y="1179"/>
                  </a:lnTo>
                  <a:lnTo>
                    <a:pt x="200" y="1200"/>
                  </a:lnTo>
                  <a:lnTo>
                    <a:pt x="212" y="1221"/>
                  </a:lnTo>
                  <a:lnTo>
                    <a:pt x="223" y="1242"/>
                  </a:lnTo>
                  <a:lnTo>
                    <a:pt x="233" y="1261"/>
                  </a:lnTo>
                  <a:lnTo>
                    <a:pt x="241" y="1278"/>
                  </a:lnTo>
                  <a:lnTo>
                    <a:pt x="246" y="1293"/>
                  </a:lnTo>
                  <a:lnTo>
                    <a:pt x="249" y="1305"/>
                  </a:lnTo>
                  <a:lnTo>
                    <a:pt x="250" y="1310"/>
                  </a:lnTo>
                  <a:lnTo>
                    <a:pt x="250" y="1313"/>
                  </a:lnTo>
                  <a:lnTo>
                    <a:pt x="250" y="1316"/>
                  </a:lnTo>
                  <a:lnTo>
                    <a:pt x="249" y="1319"/>
                  </a:lnTo>
                  <a:close/>
                  <a:moveTo>
                    <a:pt x="425" y="1606"/>
                  </a:moveTo>
                  <a:lnTo>
                    <a:pt x="424" y="1607"/>
                  </a:lnTo>
                  <a:lnTo>
                    <a:pt x="420" y="1606"/>
                  </a:lnTo>
                  <a:lnTo>
                    <a:pt x="417" y="1605"/>
                  </a:lnTo>
                  <a:lnTo>
                    <a:pt x="414" y="1602"/>
                  </a:lnTo>
                  <a:lnTo>
                    <a:pt x="405" y="1595"/>
                  </a:lnTo>
                  <a:lnTo>
                    <a:pt x="394" y="1583"/>
                  </a:lnTo>
                  <a:lnTo>
                    <a:pt x="383" y="1569"/>
                  </a:lnTo>
                  <a:lnTo>
                    <a:pt x="370" y="1551"/>
                  </a:lnTo>
                  <a:lnTo>
                    <a:pt x="356" y="1531"/>
                  </a:lnTo>
                  <a:lnTo>
                    <a:pt x="343" y="1509"/>
                  </a:lnTo>
                  <a:lnTo>
                    <a:pt x="329" y="1487"/>
                  </a:lnTo>
                  <a:lnTo>
                    <a:pt x="317" y="1465"/>
                  </a:lnTo>
                  <a:lnTo>
                    <a:pt x="307" y="1446"/>
                  </a:lnTo>
                  <a:lnTo>
                    <a:pt x="299" y="1428"/>
                  </a:lnTo>
                  <a:lnTo>
                    <a:pt x="293" y="1412"/>
                  </a:lnTo>
                  <a:lnTo>
                    <a:pt x="289" y="1400"/>
                  </a:lnTo>
                  <a:lnTo>
                    <a:pt x="289" y="1394"/>
                  </a:lnTo>
                  <a:lnTo>
                    <a:pt x="288" y="1391"/>
                  </a:lnTo>
                  <a:lnTo>
                    <a:pt x="289" y="1388"/>
                  </a:lnTo>
                  <a:lnTo>
                    <a:pt x="290" y="1385"/>
                  </a:lnTo>
                  <a:lnTo>
                    <a:pt x="292" y="1384"/>
                  </a:lnTo>
                  <a:lnTo>
                    <a:pt x="294" y="1385"/>
                  </a:lnTo>
                  <a:lnTo>
                    <a:pt x="298" y="1387"/>
                  </a:lnTo>
                  <a:lnTo>
                    <a:pt x="301" y="1389"/>
                  </a:lnTo>
                  <a:lnTo>
                    <a:pt x="310" y="1396"/>
                  </a:lnTo>
                  <a:lnTo>
                    <a:pt x="321" y="1408"/>
                  </a:lnTo>
                  <a:lnTo>
                    <a:pt x="332" y="1423"/>
                  </a:lnTo>
                  <a:lnTo>
                    <a:pt x="345" y="1440"/>
                  </a:lnTo>
                  <a:lnTo>
                    <a:pt x="359" y="1460"/>
                  </a:lnTo>
                  <a:lnTo>
                    <a:pt x="372" y="1482"/>
                  </a:lnTo>
                  <a:lnTo>
                    <a:pt x="385" y="1504"/>
                  </a:lnTo>
                  <a:lnTo>
                    <a:pt x="397" y="1526"/>
                  </a:lnTo>
                  <a:lnTo>
                    <a:pt x="407" y="1545"/>
                  </a:lnTo>
                  <a:lnTo>
                    <a:pt x="416" y="1564"/>
                  </a:lnTo>
                  <a:lnTo>
                    <a:pt x="421" y="1579"/>
                  </a:lnTo>
                  <a:lnTo>
                    <a:pt x="426" y="1592"/>
                  </a:lnTo>
                  <a:lnTo>
                    <a:pt x="427" y="1597"/>
                  </a:lnTo>
                  <a:lnTo>
                    <a:pt x="427" y="1600"/>
                  </a:lnTo>
                  <a:lnTo>
                    <a:pt x="426" y="1604"/>
                  </a:lnTo>
                  <a:lnTo>
                    <a:pt x="425" y="1606"/>
                  </a:lnTo>
                  <a:close/>
                  <a:moveTo>
                    <a:pt x="613" y="1906"/>
                  </a:moveTo>
                  <a:lnTo>
                    <a:pt x="611" y="1907"/>
                  </a:lnTo>
                  <a:lnTo>
                    <a:pt x="608" y="1906"/>
                  </a:lnTo>
                  <a:lnTo>
                    <a:pt x="604" y="1905"/>
                  </a:lnTo>
                  <a:lnTo>
                    <a:pt x="601" y="1903"/>
                  </a:lnTo>
                  <a:lnTo>
                    <a:pt x="591" y="1894"/>
                  </a:lnTo>
                  <a:lnTo>
                    <a:pt x="580" y="1882"/>
                  </a:lnTo>
                  <a:lnTo>
                    <a:pt x="568" y="1868"/>
                  </a:lnTo>
                  <a:lnTo>
                    <a:pt x="554" y="1849"/>
                  </a:lnTo>
                  <a:lnTo>
                    <a:pt x="540" y="1828"/>
                  </a:lnTo>
                  <a:lnTo>
                    <a:pt x="526" y="1806"/>
                  </a:lnTo>
                  <a:lnTo>
                    <a:pt x="511" y="1782"/>
                  </a:lnTo>
                  <a:lnTo>
                    <a:pt x="498" y="1760"/>
                  </a:lnTo>
                  <a:lnTo>
                    <a:pt x="487" y="1738"/>
                  </a:lnTo>
                  <a:lnTo>
                    <a:pt x="478" y="1720"/>
                  </a:lnTo>
                  <a:lnTo>
                    <a:pt x="472" y="1703"/>
                  </a:lnTo>
                  <a:lnTo>
                    <a:pt x="469" y="1691"/>
                  </a:lnTo>
                  <a:lnTo>
                    <a:pt x="467" y="1686"/>
                  </a:lnTo>
                  <a:lnTo>
                    <a:pt x="467" y="1681"/>
                  </a:lnTo>
                  <a:lnTo>
                    <a:pt x="467" y="1678"/>
                  </a:lnTo>
                  <a:lnTo>
                    <a:pt x="469" y="1676"/>
                  </a:lnTo>
                  <a:lnTo>
                    <a:pt x="471" y="1675"/>
                  </a:lnTo>
                  <a:lnTo>
                    <a:pt x="473" y="1676"/>
                  </a:lnTo>
                  <a:lnTo>
                    <a:pt x="476" y="1677"/>
                  </a:lnTo>
                  <a:lnTo>
                    <a:pt x="481" y="1679"/>
                  </a:lnTo>
                  <a:lnTo>
                    <a:pt x="489" y="1688"/>
                  </a:lnTo>
                  <a:lnTo>
                    <a:pt x="501" y="1700"/>
                  </a:lnTo>
                  <a:lnTo>
                    <a:pt x="513" y="1714"/>
                  </a:lnTo>
                  <a:lnTo>
                    <a:pt x="528" y="1733"/>
                  </a:lnTo>
                  <a:lnTo>
                    <a:pt x="542" y="1754"/>
                  </a:lnTo>
                  <a:lnTo>
                    <a:pt x="556" y="1777"/>
                  </a:lnTo>
                  <a:lnTo>
                    <a:pt x="570" y="1800"/>
                  </a:lnTo>
                  <a:lnTo>
                    <a:pt x="584" y="1823"/>
                  </a:lnTo>
                  <a:lnTo>
                    <a:pt x="595" y="1844"/>
                  </a:lnTo>
                  <a:lnTo>
                    <a:pt x="603" y="1862"/>
                  </a:lnTo>
                  <a:lnTo>
                    <a:pt x="609" y="1879"/>
                  </a:lnTo>
                  <a:lnTo>
                    <a:pt x="613" y="1891"/>
                  </a:lnTo>
                  <a:lnTo>
                    <a:pt x="614" y="1896"/>
                  </a:lnTo>
                  <a:lnTo>
                    <a:pt x="614" y="1901"/>
                  </a:lnTo>
                  <a:lnTo>
                    <a:pt x="614" y="1904"/>
                  </a:lnTo>
                  <a:lnTo>
                    <a:pt x="613" y="1906"/>
                  </a:lnTo>
                  <a:close/>
                  <a:moveTo>
                    <a:pt x="192" y="1015"/>
                  </a:moveTo>
                  <a:lnTo>
                    <a:pt x="190" y="1016"/>
                  </a:lnTo>
                  <a:lnTo>
                    <a:pt x="188" y="1016"/>
                  </a:lnTo>
                  <a:lnTo>
                    <a:pt x="186" y="1015"/>
                  </a:lnTo>
                  <a:lnTo>
                    <a:pt x="183" y="1013"/>
                  </a:lnTo>
                  <a:lnTo>
                    <a:pt x="175" y="1006"/>
                  </a:lnTo>
                  <a:lnTo>
                    <a:pt x="166" y="996"/>
                  </a:lnTo>
                  <a:lnTo>
                    <a:pt x="155" y="983"/>
                  </a:lnTo>
                  <a:lnTo>
                    <a:pt x="144" y="969"/>
                  </a:lnTo>
                  <a:lnTo>
                    <a:pt x="133" y="951"/>
                  </a:lnTo>
                  <a:lnTo>
                    <a:pt x="121" y="932"/>
                  </a:lnTo>
                  <a:lnTo>
                    <a:pt x="110" y="912"/>
                  </a:lnTo>
                  <a:lnTo>
                    <a:pt x="100" y="893"/>
                  </a:lnTo>
                  <a:lnTo>
                    <a:pt x="92" y="876"/>
                  </a:lnTo>
                  <a:lnTo>
                    <a:pt x="85" y="859"/>
                  </a:lnTo>
                  <a:lnTo>
                    <a:pt x="81" y="846"/>
                  </a:lnTo>
                  <a:lnTo>
                    <a:pt x="77" y="835"/>
                  </a:lnTo>
                  <a:lnTo>
                    <a:pt x="76" y="831"/>
                  </a:lnTo>
                  <a:lnTo>
                    <a:pt x="76" y="826"/>
                  </a:lnTo>
                  <a:lnTo>
                    <a:pt x="77" y="824"/>
                  </a:lnTo>
                  <a:lnTo>
                    <a:pt x="78" y="822"/>
                  </a:lnTo>
                  <a:lnTo>
                    <a:pt x="80" y="822"/>
                  </a:lnTo>
                  <a:lnTo>
                    <a:pt x="82" y="822"/>
                  </a:lnTo>
                  <a:lnTo>
                    <a:pt x="85" y="823"/>
                  </a:lnTo>
                  <a:lnTo>
                    <a:pt x="88" y="825"/>
                  </a:lnTo>
                  <a:lnTo>
                    <a:pt x="96" y="832"/>
                  </a:lnTo>
                  <a:lnTo>
                    <a:pt x="105" y="842"/>
                  </a:lnTo>
                  <a:lnTo>
                    <a:pt x="115" y="855"/>
                  </a:lnTo>
                  <a:lnTo>
                    <a:pt x="126" y="870"/>
                  </a:lnTo>
                  <a:lnTo>
                    <a:pt x="138" y="888"/>
                  </a:lnTo>
                  <a:lnTo>
                    <a:pt x="149" y="906"/>
                  </a:lnTo>
                  <a:lnTo>
                    <a:pt x="160" y="926"/>
                  </a:lnTo>
                  <a:lnTo>
                    <a:pt x="170" y="945"/>
                  </a:lnTo>
                  <a:lnTo>
                    <a:pt x="178" y="962"/>
                  </a:lnTo>
                  <a:lnTo>
                    <a:pt x="185" y="979"/>
                  </a:lnTo>
                  <a:lnTo>
                    <a:pt x="190" y="992"/>
                  </a:lnTo>
                  <a:lnTo>
                    <a:pt x="194" y="1003"/>
                  </a:lnTo>
                  <a:lnTo>
                    <a:pt x="194" y="1007"/>
                  </a:lnTo>
                  <a:lnTo>
                    <a:pt x="194" y="1011"/>
                  </a:lnTo>
                  <a:lnTo>
                    <a:pt x="194" y="1014"/>
                  </a:lnTo>
                  <a:lnTo>
                    <a:pt x="192" y="1015"/>
                  </a:lnTo>
                  <a:close/>
                  <a:moveTo>
                    <a:pt x="304" y="1165"/>
                  </a:moveTo>
                  <a:lnTo>
                    <a:pt x="316" y="1186"/>
                  </a:lnTo>
                  <a:lnTo>
                    <a:pt x="327" y="1206"/>
                  </a:lnTo>
                  <a:lnTo>
                    <a:pt x="336" y="1224"/>
                  </a:lnTo>
                  <a:lnTo>
                    <a:pt x="344" y="1241"/>
                  </a:lnTo>
                  <a:lnTo>
                    <a:pt x="348" y="1255"/>
                  </a:lnTo>
                  <a:lnTo>
                    <a:pt x="351" y="1266"/>
                  </a:lnTo>
                  <a:lnTo>
                    <a:pt x="352" y="1270"/>
                  </a:lnTo>
                  <a:lnTo>
                    <a:pt x="352" y="1275"/>
                  </a:lnTo>
                  <a:lnTo>
                    <a:pt x="352" y="1277"/>
                  </a:lnTo>
                  <a:lnTo>
                    <a:pt x="351" y="1279"/>
                  </a:lnTo>
                  <a:lnTo>
                    <a:pt x="349" y="1280"/>
                  </a:lnTo>
                  <a:lnTo>
                    <a:pt x="347" y="1280"/>
                  </a:lnTo>
                  <a:lnTo>
                    <a:pt x="344" y="1279"/>
                  </a:lnTo>
                  <a:lnTo>
                    <a:pt x="340" y="1277"/>
                  </a:lnTo>
                  <a:lnTo>
                    <a:pt x="333" y="1269"/>
                  </a:lnTo>
                  <a:lnTo>
                    <a:pt x="323" y="1259"/>
                  </a:lnTo>
                  <a:lnTo>
                    <a:pt x="312" y="1245"/>
                  </a:lnTo>
                  <a:lnTo>
                    <a:pt x="301" y="1230"/>
                  </a:lnTo>
                  <a:lnTo>
                    <a:pt x="288" y="1211"/>
                  </a:lnTo>
                  <a:lnTo>
                    <a:pt x="276" y="1191"/>
                  </a:lnTo>
                  <a:lnTo>
                    <a:pt x="264" y="1171"/>
                  </a:lnTo>
                  <a:lnTo>
                    <a:pt x="253" y="1151"/>
                  </a:lnTo>
                  <a:lnTo>
                    <a:pt x="244" y="1132"/>
                  </a:lnTo>
                  <a:lnTo>
                    <a:pt x="236" y="1116"/>
                  </a:lnTo>
                  <a:lnTo>
                    <a:pt x="231" y="1102"/>
                  </a:lnTo>
                  <a:lnTo>
                    <a:pt x="229" y="1091"/>
                  </a:lnTo>
                  <a:lnTo>
                    <a:pt x="227" y="1085"/>
                  </a:lnTo>
                  <a:lnTo>
                    <a:pt x="227" y="1082"/>
                  </a:lnTo>
                  <a:lnTo>
                    <a:pt x="227" y="1079"/>
                  </a:lnTo>
                  <a:lnTo>
                    <a:pt x="229" y="1077"/>
                  </a:lnTo>
                  <a:lnTo>
                    <a:pt x="231" y="1076"/>
                  </a:lnTo>
                  <a:lnTo>
                    <a:pt x="233" y="1076"/>
                  </a:lnTo>
                  <a:lnTo>
                    <a:pt x="236" y="1077"/>
                  </a:lnTo>
                  <a:lnTo>
                    <a:pt x="240" y="1080"/>
                  </a:lnTo>
                  <a:lnTo>
                    <a:pt x="247" y="1087"/>
                  </a:lnTo>
                  <a:lnTo>
                    <a:pt x="257" y="1097"/>
                  </a:lnTo>
                  <a:lnTo>
                    <a:pt x="268" y="1110"/>
                  </a:lnTo>
                  <a:lnTo>
                    <a:pt x="279" y="1127"/>
                  </a:lnTo>
                  <a:lnTo>
                    <a:pt x="292" y="1145"/>
                  </a:lnTo>
                  <a:lnTo>
                    <a:pt x="304" y="1165"/>
                  </a:lnTo>
                  <a:close/>
                  <a:moveTo>
                    <a:pt x="520" y="1555"/>
                  </a:moveTo>
                  <a:lnTo>
                    <a:pt x="518" y="1555"/>
                  </a:lnTo>
                  <a:lnTo>
                    <a:pt x="516" y="1555"/>
                  </a:lnTo>
                  <a:lnTo>
                    <a:pt x="512" y="1554"/>
                  </a:lnTo>
                  <a:lnTo>
                    <a:pt x="509" y="1552"/>
                  </a:lnTo>
                  <a:lnTo>
                    <a:pt x="500" y="1544"/>
                  </a:lnTo>
                  <a:lnTo>
                    <a:pt x="490" y="1533"/>
                  </a:lnTo>
                  <a:lnTo>
                    <a:pt x="478" y="1520"/>
                  </a:lnTo>
                  <a:lnTo>
                    <a:pt x="466" y="1503"/>
                  </a:lnTo>
                  <a:lnTo>
                    <a:pt x="453" y="1484"/>
                  </a:lnTo>
                  <a:lnTo>
                    <a:pt x="440" y="1463"/>
                  </a:lnTo>
                  <a:lnTo>
                    <a:pt x="427" y="1441"/>
                  </a:lnTo>
                  <a:lnTo>
                    <a:pt x="416" y="1422"/>
                  </a:lnTo>
                  <a:lnTo>
                    <a:pt x="406" y="1402"/>
                  </a:lnTo>
                  <a:lnTo>
                    <a:pt x="398" y="1384"/>
                  </a:lnTo>
                  <a:lnTo>
                    <a:pt x="393" y="1370"/>
                  </a:lnTo>
                  <a:lnTo>
                    <a:pt x="390" y="1357"/>
                  </a:lnTo>
                  <a:lnTo>
                    <a:pt x="389" y="1353"/>
                  </a:lnTo>
                  <a:lnTo>
                    <a:pt x="389" y="1348"/>
                  </a:lnTo>
                  <a:lnTo>
                    <a:pt x="389" y="1346"/>
                  </a:lnTo>
                  <a:lnTo>
                    <a:pt x="390" y="1344"/>
                  </a:lnTo>
                  <a:lnTo>
                    <a:pt x="392" y="1343"/>
                  </a:lnTo>
                  <a:lnTo>
                    <a:pt x="394" y="1343"/>
                  </a:lnTo>
                  <a:lnTo>
                    <a:pt x="397" y="1345"/>
                  </a:lnTo>
                  <a:lnTo>
                    <a:pt x="401" y="1347"/>
                  </a:lnTo>
                  <a:lnTo>
                    <a:pt x="409" y="1354"/>
                  </a:lnTo>
                  <a:lnTo>
                    <a:pt x="419" y="1365"/>
                  </a:lnTo>
                  <a:lnTo>
                    <a:pt x="431" y="1379"/>
                  </a:lnTo>
                  <a:lnTo>
                    <a:pt x="443" y="1395"/>
                  </a:lnTo>
                  <a:lnTo>
                    <a:pt x="456" y="1415"/>
                  </a:lnTo>
                  <a:lnTo>
                    <a:pt x="470" y="1436"/>
                  </a:lnTo>
                  <a:lnTo>
                    <a:pt x="483" y="1458"/>
                  </a:lnTo>
                  <a:lnTo>
                    <a:pt x="494" y="1478"/>
                  </a:lnTo>
                  <a:lnTo>
                    <a:pt x="504" y="1497"/>
                  </a:lnTo>
                  <a:lnTo>
                    <a:pt x="511" y="1514"/>
                  </a:lnTo>
                  <a:lnTo>
                    <a:pt x="517" y="1529"/>
                  </a:lnTo>
                  <a:lnTo>
                    <a:pt x="520" y="1541"/>
                  </a:lnTo>
                  <a:lnTo>
                    <a:pt x="521" y="1547"/>
                  </a:lnTo>
                  <a:lnTo>
                    <a:pt x="521" y="1550"/>
                  </a:lnTo>
                  <a:lnTo>
                    <a:pt x="521" y="1553"/>
                  </a:lnTo>
                  <a:lnTo>
                    <a:pt x="520" y="1555"/>
                  </a:lnTo>
                  <a:close/>
                  <a:moveTo>
                    <a:pt x="105" y="677"/>
                  </a:moveTo>
                  <a:lnTo>
                    <a:pt x="94" y="659"/>
                  </a:lnTo>
                  <a:lnTo>
                    <a:pt x="85" y="641"/>
                  </a:lnTo>
                  <a:lnTo>
                    <a:pt x="77" y="626"/>
                  </a:lnTo>
                  <a:lnTo>
                    <a:pt x="72" y="611"/>
                  </a:lnTo>
                  <a:lnTo>
                    <a:pt x="67" y="598"/>
                  </a:lnTo>
                  <a:lnTo>
                    <a:pt x="65" y="589"/>
                  </a:lnTo>
                  <a:lnTo>
                    <a:pt x="64" y="584"/>
                  </a:lnTo>
                  <a:lnTo>
                    <a:pt x="64" y="581"/>
                  </a:lnTo>
                  <a:lnTo>
                    <a:pt x="65" y="579"/>
                  </a:lnTo>
                  <a:lnTo>
                    <a:pt x="66" y="577"/>
                  </a:lnTo>
                  <a:lnTo>
                    <a:pt x="67" y="577"/>
                  </a:lnTo>
                  <a:lnTo>
                    <a:pt x="70" y="577"/>
                  </a:lnTo>
                  <a:lnTo>
                    <a:pt x="72" y="578"/>
                  </a:lnTo>
                  <a:lnTo>
                    <a:pt x="75" y="579"/>
                  </a:lnTo>
                  <a:lnTo>
                    <a:pt x="82" y="585"/>
                  </a:lnTo>
                  <a:lnTo>
                    <a:pt x="91" y="594"/>
                  </a:lnTo>
                  <a:lnTo>
                    <a:pt x="99" y="606"/>
                  </a:lnTo>
                  <a:lnTo>
                    <a:pt x="109" y="619"/>
                  </a:lnTo>
                  <a:lnTo>
                    <a:pt x="119" y="636"/>
                  </a:lnTo>
                  <a:lnTo>
                    <a:pt x="130" y="653"/>
                  </a:lnTo>
                  <a:lnTo>
                    <a:pt x="140" y="671"/>
                  </a:lnTo>
                  <a:lnTo>
                    <a:pt x="149" y="688"/>
                  </a:lnTo>
                  <a:lnTo>
                    <a:pt x="156" y="704"/>
                  </a:lnTo>
                  <a:lnTo>
                    <a:pt x="163" y="719"/>
                  </a:lnTo>
                  <a:lnTo>
                    <a:pt x="167" y="731"/>
                  </a:lnTo>
                  <a:lnTo>
                    <a:pt x="169" y="741"/>
                  </a:lnTo>
                  <a:lnTo>
                    <a:pt x="170" y="745"/>
                  </a:lnTo>
                  <a:lnTo>
                    <a:pt x="170" y="749"/>
                  </a:lnTo>
                  <a:lnTo>
                    <a:pt x="169" y="751"/>
                  </a:lnTo>
                  <a:lnTo>
                    <a:pt x="168" y="753"/>
                  </a:lnTo>
                  <a:lnTo>
                    <a:pt x="167" y="754"/>
                  </a:lnTo>
                  <a:lnTo>
                    <a:pt x="165" y="753"/>
                  </a:lnTo>
                  <a:lnTo>
                    <a:pt x="162" y="752"/>
                  </a:lnTo>
                  <a:lnTo>
                    <a:pt x="160" y="751"/>
                  </a:lnTo>
                  <a:lnTo>
                    <a:pt x="152" y="744"/>
                  </a:lnTo>
                  <a:lnTo>
                    <a:pt x="144" y="735"/>
                  </a:lnTo>
                  <a:lnTo>
                    <a:pt x="135" y="723"/>
                  </a:lnTo>
                  <a:lnTo>
                    <a:pt x="126" y="710"/>
                  </a:lnTo>
                  <a:lnTo>
                    <a:pt x="115" y="694"/>
                  </a:lnTo>
                  <a:lnTo>
                    <a:pt x="105" y="677"/>
                  </a:lnTo>
                  <a:close/>
                  <a:moveTo>
                    <a:pt x="243" y="914"/>
                  </a:moveTo>
                  <a:lnTo>
                    <a:pt x="232" y="896"/>
                  </a:lnTo>
                  <a:lnTo>
                    <a:pt x="223" y="878"/>
                  </a:lnTo>
                  <a:lnTo>
                    <a:pt x="214" y="860"/>
                  </a:lnTo>
                  <a:lnTo>
                    <a:pt x="209" y="845"/>
                  </a:lnTo>
                  <a:lnTo>
                    <a:pt x="203" y="832"/>
                  </a:lnTo>
                  <a:lnTo>
                    <a:pt x="201" y="822"/>
                  </a:lnTo>
                  <a:lnTo>
                    <a:pt x="200" y="818"/>
                  </a:lnTo>
                  <a:lnTo>
                    <a:pt x="200" y="814"/>
                  </a:lnTo>
                  <a:lnTo>
                    <a:pt x="201" y="811"/>
                  </a:lnTo>
                  <a:lnTo>
                    <a:pt x="202" y="810"/>
                  </a:lnTo>
                  <a:lnTo>
                    <a:pt x="203" y="809"/>
                  </a:lnTo>
                  <a:lnTo>
                    <a:pt x="206" y="809"/>
                  </a:lnTo>
                  <a:lnTo>
                    <a:pt x="209" y="810"/>
                  </a:lnTo>
                  <a:lnTo>
                    <a:pt x="211" y="812"/>
                  </a:lnTo>
                  <a:lnTo>
                    <a:pt x="219" y="819"/>
                  </a:lnTo>
                  <a:lnTo>
                    <a:pt x="227" y="828"/>
                  </a:lnTo>
                  <a:lnTo>
                    <a:pt x="237" y="841"/>
                  </a:lnTo>
                  <a:lnTo>
                    <a:pt x="248" y="855"/>
                  </a:lnTo>
                  <a:lnTo>
                    <a:pt x="259" y="871"/>
                  </a:lnTo>
                  <a:lnTo>
                    <a:pt x="270" y="890"/>
                  </a:lnTo>
                  <a:lnTo>
                    <a:pt x="281" y="909"/>
                  </a:lnTo>
                  <a:lnTo>
                    <a:pt x="291" y="927"/>
                  </a:lnTo>
                  <a:lnTo>
                    <a:pt x="299" y="944"/>
                  </a:lnTo>
                  <a:lnTo>
                    <a:pt x="305" y="959"/>
                  </a:lnTo>
                  <a:lnTo>
                    <a:pt x="310" y="972"/>
                  </a:lnTo>
                  <a:lnTo>
                    <a:pt x="313" y="982"/>
                  </a:lnTo>
                  <a:lnTo>
                    <a:pt x="313" y="986"/>
                  </a:lnTo>
                  <a:lnTo>
                    <a:pt x="313" y="990"/>
                  </a:lnTo>
                  <a:lnTo>
                    <a:pt x="313" y="993"/>
                  </a:lnTo>
                  <a:lnTo>
                    <a:pt x="312" y="994"/>
                  </a:lnTo>
                  <a:lnTo>
                    <a:pt x="310" y="995"/>
                  </a:lnTo>
                  <a:lnTo>
                    <a:pt x="307" y="995"/>
                  </a:lnTo>
                  <a:lnTo>
                    <a:pt x="305" y="994"/>
                  </a:lnTo>
                  <a:lnTo>
                    <a:pt x="302" y="992"/>
                  </a:lnTo>
                  <a:lnTo>
                    <a:pt x="294" y="986"/>
                  </a:lnTo>
                  <a:lnTo>
                    <a:pt x="286" y="977"/>
                  </a:lnTo>
                  <a:lnTo>
                    <a:pt x="276" y="965"/>
                  </a:lnTo>
                  <a:lnTo>
                    <a:pt x="266" y="950"/>
                  </a:lnTo>
                  <a:lnTo>
                    <a:pt x="255" y="933"/>
                  </a:lnTo>
                  <a:lnTo>
                    <a:pt x="243" y="914"/>
                  </a:lnTo>
                  <a:close/>
                  <a:moveTo>
                    <a:pt x="464" y="1247"/>
                  </a:moveTo>
                  <a:lnTo>
                    <a:pt x="462" y="1248"/>
                  </a:lnTo>
                  <a:lnTo>
                    <a:pt x="460" y="1248"/>
                  </a:lnTo>
                  <a:lnTo>
                    <a:pt x="456" y="1247"/>
                  </a:lnTo>
                  <a:lnTo>
                    <a:pt x="453" y="1245"/>
                  </a:lnTo>
                  <a:lnTo>
                    <a:pt x="446" y="1239"/>
                  </a:lnTo>
                  <a:lnTo>
                    <a:pt x="437" y="1229"/>
                  </a:lnTo>
                  <a:lnTo>
                    <a:pt x="426" y="1216"/>
                  </a:lnTo>
                  <a:lnTo>
                    <a:pt x="415" y="1201"/>
                  </a:lnTo>
                  <a:lnTo>
                    <a:pt x="403" y="1184"/>
                  </a:lnTo>
                  <a:lnTo>
                    <a:pt x="391" y="1164"/>
                  </a:lnTo>
                  <a:lnTo>
                    <a:pt x="380" y="1144"/>
                  </a:lnTo>
                  <a:lnTo>
                    <a:pt x="370" y="1126"/>
                  </a:lnTo>
                  <a:lnTo>
                    <a:pt x="361" y="1108"/>
                  </a:lnTo>
                  <a:lnTo>
                    <a:pt x="353" y="1092"/>
                  </a:lnTo>
                  <a:lnTo>
                    <a:pt x="349" y="1079"/>
                  </a:lnTo>
                  <a:lnTo>
                    <a:pt x="346" y="1066"/>
                  </a:lnTo>
                  <a:lnTo>
                    <a:pt x="346" y="1062"/>
                  </a:lnTo>
                  <a:lnTo>
                    <a:pt x="346" y="1059"/>
                  </a:lnTo>
                  <a:lnTo>
                    <a:pt x="346" y="1056"/>
                  </a:lnTo>
                  <a:lnTo>
                    <a:pt x="347" y="1054"/>
                  </a:lnTo>
                  <a:lnTo>
                    <a:pt x="349" y="1053"/>
                  </a:lnTo>
                  <a:lnTo>
                    <a:pt x="351" y="1053"/>
                  </a:lnTo>
                  <a:lnTo>
                    <a:pt x="353" y="1054"/>
                  </a:lnTo>
                  <a:lnTo>
                    <a:pt x="357" y="1057"/>
                  </a:lnTo>
                  <a:lnTo>
                    <a:pt x="364" y="1063"/>
                  </a:lnTo>
                  <a:lnTo>
                    <a:pt x="374" y="1073"/>
                  </a:lnTo>
                  <a:lnTo>
                    <a:pt x="384" y="1086"/>
                  </a:lnTo>
                  <a:lnTo>
                    <a:pt x="396" y="1102"/>
                  </a:lnTo>
                  <a:lnTo>
                    <a:pt x="407" y="1119"/>
                  </a:lnTo>
                  <a:lnTo>
                    <a:pt x="420" y="1138"/>
                  </a:lnTo>
                  <a:lnTo>
                    <a:pt x="431" y="1157"/>
                  </a:lnTo>
                  <a:lnTo>
                    <a:pt x="441" y="1176"/>
                  </a:lnTo>
                  <a:lnTo>
                    <a:pt x="450" y="1194"/>
                  </a:lnTo>
                  <a:lnTo>
                    <a:pt x="456" y="1210"/>
                  </a:lnTo>
                  <a:lnTo>
                    <a:pt x="462" y="1223"/>
                  </a:lnTo>
                  <a:lnTo>
                    <a:pt x="464" y="1235"/>
                  </a:lnTo>
                  <a:lnTo>
                    <a:pt x="465" y="1240"/>
                  </a:lnTo>
                  <a:lnTo>
                    <a:pt x="465" y="1243"/>
                  </a:lnTo>
                  <a:lnTo>
                    <a:pt x="465" y="1245"/>
                  </a:lnTo>
                  <a:lnTo>
                    <a:pt x="464" y="1247"/>
                  </a:lnTo>
                  <a:close/>
                  <a:moveTo>
                    <a:pt x="579" y="1398"/>
                  </a:moveTo>
                  <a:lnTo>
                    <a:pt x="591" y="1418"/>
                  </a:lnTo>
                  <a:lnTo>
                    <a:pt x="602" y="1438"/>
                  </a:lnTo>
                  <a:lnTo>
                    <a:pt x="611" y="1457"/>
                  </a:lnTo>
                  <a:lnTo>
                    <a:pt x="619" y="1473"/>
                  </a:lnTo>
                  <a:lnTo>
                    <a:pt x="624" y="1487"/>
                  </a:lnTo>
                  <a:lnTo>
                    <a:pt x="627" y="1499"/>
                  </a:lnTo>
                  <a:lnTo>
                    <a:pt x="627" y="1504"/>
                  </a:lnTo>
                  <a:lnTo>
                    <a:pt x="627" y="1507"/>
                  </a:lnTo>
                  <a:lnTo>
                    <a:pt x="627" y="1510"/>
                  </a:lnTo>
                  <a:lnTo>
                    <a:pt x="626" y="1513"/>
                  </a:lnTo>
                  <a:lnTo>
                    <a:pt x="624" y="1514"/>
                  </a:lnTo>
                  <a:lnTo>
                    <a:pt x="622" y="1513"/>
                  </a:lnTo>
                  <a:lnTo>
                    <a:pt x="619" y="1512"/>
                  </a:lnTo>
                  <a:lnTo>
                    <a:pt x="615" y="1509"/>
                  </a:lnTo>
                  <a:lnTo>
                    <a:pt x="607" y="1503"/>
                  </a:lnTo>
                  <a:lnTo>
                    <a:pt x="597" y="1492"/>
                  </a:lnTo>
                  <a:lnTo>
                    <a:pt x="586" y="1479"/>
                  </a:lnTo>
                  <a:lnTo>
                    <a:pt x="574" y="1463"/>
                  </a:lnTo>
                  <a:lnTo>
                    <a:pt x="562" y="1445"/>
                  </a:lnTo>
                  <a:lnTo>
                    <a:pt x="549" y="1425"/>
                  </a:lnTo>
                  <a:lnTo>
                    <a:pt x="536" y="1404"/>
                  </a:lnTo>
                  <a:lnTo>
                    <a:pt x="526" y="1384"/>
                  </a:lnTo>
                  <a:lnTo>
                    <a:pt x="517" y="1366"/>
                  </a:lnTo>
                  <a:lnTo>
                    <a:pt x="509" y="1349"/>
                  </a:lnTo>
                  <a:lnTo>
                    <a:pt x="504" y="1335"/>
                  </a:lnTo>
                  <a:lnTo>
                    <a:pt x="500" y="1323"/>
                  </a:lnTo>
                  <a:lnTo>
                    <a:pt x="499" y="1319"/>
                  </a:lnTo>
                  <a:lnTo>
                    <a:pt x="499" y="1314"/>
                  </a:lnTo>
                  <a:lnTo>
                    <a:pt x="500" y="1312"/>
                  </a:lnTo>
                  <a:lnTo>
                    <a:pt x="501" y="1310"/>
                  </a:lnTo>
                  <a:lnTo>
                    <a:pt x="504" y="1309"/>
                  </a:lnTo>
                  <a:lnTo>
                    <a:pt x="506" y="1309"/>
                  </a:lnTo>
                  <a:lnTo>
                    <a:pt x="509" y="1310"/>
                  </a:lnTo>
                  <a:lnTo>
                    <a:pt x="512" y="1312"/>
                  </a:lnTo>
                  <a:lnTo>
                    <a:pt x="520" y="1320"/>
                  </a:lnTo>
                  <a:lnTo>
                    <a:pt x="530" y="1330"/>
                  </a:lnTo>
                  <a:lnTo>
                    <a:pt x="542" y="1343"/>
                  </a:lnTo>
                  <a:lnTo>
                    <a:pt x="553" y="1359"/>
                  </a:lnTo>
                  <a:lnTo>
                    <a:pt x="566" y="1377"/>
                  </a:lnTo>
                  <a:lnTo>
                    <a:pt x="579" y="1398"/>
                  </a:lnTo>
                  <a:close/>
                  <a:moveTo>
                    <a:pt x="82" y="366"/>
                  </a:moveTo>
                  <a:lnTo>
                    <a:pt x="83" y="365"/>
                  </a:lnTo>
                  <a:lnTo>
                    <a:pt x="85" y="365"/>
                  </a:lnTo>
                  <a:lnTo>
                    <a:pt x="87" y="366"/>
                  </a:lnTo>
                  <a:lnTo>
                    <a:pt x="91" y="367"/>
                  </a:lnTo>
                  <a:lnTo>
                    <a:pt x="97" y="373"/>
                  </a:lnTo>
                  <a:lnTo>
                    <a:pt x="104" y="381"/>
                  </a:lnTo>
                  <a:lnTo>
                    <a:pt x="112" y="392"/>
                  </a:lnTo>
                  <a:lnTo>
                    <a:pt x="121" y="404"/>
                  </a:lnTo>
                  <a:lnTo>
                    <a:pt x="131" y="420"/>
                  </a:lnTo>
                  <a:lnTo>
                    <a:pt x="141" y="435"/>
                  </a:lnTo>
                  <a:lnTo>
                    <a:pt x="150" y="453"/>
                  </a:lnTo>
                  <a:lnTo>
                    <a:pt x="157" y="468"/>
                  </a:lnTo>
                  <a:lnTo>
                    <a:pt x="165" y="482"/>
                  </a:lnTo>
                  <a:lnTo>
                    <a:pt x="170" y="497"/>
                  </a:lnTo>
                  <a:lnTo>
                    <a:pt x="174" y="507"/>
                  </a:lnTo>
                  <a:lnTo>
                    <a:pt x="176" y="517"/>
                  </a:lnTo>
                  <a:lnTo>
                    <a:pt x="177" y="521"/>
                  </a:lnTo>
                  <a:lnTo>
                    <a:pt x="177" y="524"/>
                  </a:lnTo>
                  <a:lnTo>
                    <a:pt x="176" y="526"/>
                  </a:lnTo>
                  <a:lnTo>
                    <a:pt x="175" y="527"/>
                  </a:lnTo>
                  <a:lnTo>
                    <a:pt x="174" y="528"/>
                  </a:lnTo>
                  <a:lnTo>
                    <a:pt x="172" y="528"/>
                  </a:lnTo>
                  <a:lnTo>
                    <a:pt x="169" y="527"/>
                  </a:lnTo>
                  <a:lnTo>
                    <a:pt x="166" y="526"/>
                  </a:lnTo>
                  <a:lnTo>
                    <a:pt x="161" y="521"/>
                  </a:lnTo>
                  <a:lnTo>
                    <a:pt x="153" y="512"/>
                  </a:lnTo>
                  <a:lnTo>
                    <a:pt x="144" y="501"/>
                  </a:lnTo>
                  <a:lnTo>
                    <a:pt x="135" y="489"/>
                  </a:lnTo>
                  <a:lnTo>
                    <a:pt x="126" y="475"/>
                  </a:lnTo>
                  <a:lnTo>
                    <a:pt x="116" y="458"/>
                  </a:lnTo>
                  <a:lnTo>
                    <a:pt x="107" y="442"/>
                  </a:lnTo>
                  <a:lnTo>
                    <a:pt x="99" y="425"/>
                  </a:lnTo>
                  <a:lnTo>
                    <a:pt x="92" y="411"/>
                  </a:lnTo>
                  <a:lnTo>
                    <a:pt x="86" y="398"/>
                  </a:lnTo>
                  <a:lnTo>
                    <a:pt x="83" y="386"/>
                  </a:lnTo>
                  <a:lnTo>
                    <a:pt x="81" y="377"/>
                  </a:lnTo>
                  <a:lnTo>
                    <a:pt x="81" y="373"/>
                  </a:lnTo>
                  <a:lnTo>
                    <a:pt x="81" y="369"/>
                  </a:lnTo>
                  <a:lnTo>
                    <a:pt x="81" y="367"/>
                  </a:lnTo>
                  <a:lnTo>
                    <a:pt x="82" y="366"/>
                  </a:lnTo>
                  <a:close/>
                  <a:moveTo>
                    <a:pt x="242" y="676"/>
                  </a:moveTo>
                  <a:lnTo>
                    <a:pt x="232" y="659"/>
                  </a:lnTo>
                  <a:lnTo>
                    <a:pt x="223" y="642"/>
                  </a:lnTo>
                  <a:lnTo>
                    <a:pt x="217" y="627"/>
                  </a:lnTo>
                  <a:lnTo>
                    <a:pt x="211" y="613"/>
                  </a:lnTo>
                  <a:lnTo>
                    <a:pt x="207" y="601"/>
                  </a:lnTo>
                  <a:lnTo>
                    <a:pt x="204" y="591"/>
                  </a:lnTo>
                  <a:lnTo>
                    <a:pt x="203" y="586"/>
                  </a:lnTo>
                  <a:lnTo>
                    <a:pt x="203" y="583"/>
                  </a:lnTo>
                  <a:lnTo>
                    <a:pt x="204" y="581"/>
                  </a:lnTo>
                  <a:lnTo>
                    <a:pt x="206" y="579"/>
                  </a:lnTo>
                  <a:lnTo>
                    <a:pt x="207" y="579"/>
                  </a:lnTo>
                  <a:lnTo>
                    <a:pt x="209" y="579"/>
                  </a:lnTo>
                  <a:lnTo>
                    <a:pt x="211" y="580"/>
                  </a:lnTo>
                  <a:lnTo>
                    <a:pt x="214" y="581"/>
                  </a:lnTo>
                  <a:lnTo>
                    <a:pt x="221" y="588"/>
                  </a:lnTo>
                  <a:lnTo>
                    <a:pt x="229" y="596"/>
                  </a:lnTo>
                  <a:lnTo>
                    <a:pt x="237" y="607"/>
                  </a:lnTo>
                  <a:lnTo>
                    <a:pt x="247" y="620"/>
                  </a:lnTo>
                  <a:lnTo>
                    <a:pt x="257" y="636"/>
                  </a:lnTo>
                  <a:lnTo>
                    <a:pt x="268" y="652"/>
                  </a:lnTo>
                  <a:lnTo>
                    <a:pt x="278" y="670"/>
                  </a:lnTo>
                  <a:lnTo>
                    <a:pt x="286" y="686"/>
                  </a:lnTo>
                  <a:lnTo>
                    <a:pt x="293" y="701"/>
                  </a:lnTo>
                  <a:lnTo>
                    <a:pt x="299" y="716"/>
                  </a:lnTo>
                  <a:lnTo>
                    <a:pt x="303" y="728"/>
                  </a:lnTo>
                  <a:lnTo>
                    <a:pt x="305" y="738"/>
                  </a:lnTo>
                  <a:lnTo>
                    <a:pt x="306" y="742"/>
                  </a:lnTo>
                  <a:lnTo>
                    <a:pt x="306" y="745"/>
                  </a:lnTo>
                  <a:lnTo>
                    <a:pt x="305" y="748"/>
                  </a:lnTo>
                  <a:lnTo>
                    <a:pt x="304" y="750"/>
                  </a:lnTo>
                  <a:lnTo>
                    <a:pt x="303" y="750"/>
                  </a:lnTo>
                  <a:lnTo>
                    <a:pt x="301" y="750"/>
                  </a:lnTo>
                  <a:lnTo>
                    <a:pt x="299" y="749"/>
                  </a:lnTo>
                  <a:lnTo>
                    <a:pt x="295" y="748"/>
                  </a:lnTo>
                  <a:lnTo>
                    <a:pt x="289" y="741"/>
                  </a:lnTo>
                  <a:lnTo>
                    <a:pt x="280" y="732"/>
                  </a:lnTo>
                  <a:lnTo>
                    <a:pt x="271" y="721"/>
                  </a:lnTo>
                  <a:lnTo>
                    <a:pt x="261" y="708"/>
                  </a:lnTo>
                  <a:lnTo>
                    <a:pt x="252" y="693"/>
                  </a:lnTo>
                  <a:lnTo>
                    <a:pt x="242" y="676"/>
                  </a:lnTo>
                  <a:close/>
                  <a:moveTo>
                    <a:pt x="375" y="905"/>
                  </a:moveTo>
                  <a:lnTo>
                    <a:pt x="366" y="887"/>
                  </a:lnTo>
                  <a:lnTo>
                    <a:pt x="357" y="869"/>
                  </a:lnTo>
                  <a:lnTo>
                    <a:pt x="349" y="854"/>
                  </a:lnTo>
                  <a:lnTo>
                    <a:pt x="343" y="839"/>
                  </a:lnTo>
                  <a:lnTo>
                    <a:pt x="338" y="826"/>
                  </a:lnTo>
                  <a:lnTo>
                    <a:pt x="336" y="815"/>
                  </a:lnTo>
                  <a:lnTo>
                    <a:pt x="335" y="812"/>
                  </a:lnTo>
                  <a:lnTo>
                    <a:pt x="335" y="809"/>
                  </a:lnTo>
                  <a:lnTo>
                    <a:pt x="336" y="806"/>
                  </a:lnTo>
                  <a:lnTo>
                    <a:pt x="337" y="805"/>
                  </a:lnTo>
                  <a:lnTo>
                    <a:pt x="338" y="803"/>
                  </a:lnTo>
                  <a:lnTo>
                    <a:pt x="340" y="803"/>
                  </a:lnTo>
                  <a:lnTo>
                    <a:pt x="344" y="805"/>
                  </a:lnTo>
                  <a:lnTo>
                    <a:pt x="346" y="806"/>
                  </a:lnTo>
                  <a:lnTo>
                    <a:pt x="353" y="812"/>
                  </a:lnTo>
                  <a:lnTo>
                    <a:pt x="362" y="821"/>
                  </a:lnTo>
                  <a:lnTo>
                    <a:pt x="371" y="833"/>
                  </a:lnTo>
                  <a:lnTo>
                    <a:pt x="381" y="846"/>
                  </a:lnTo>
                  <a:lnTo>
                    <a:pt x="392" y="863"/>
                  </a:lnTo>
                  <a:lnTo>
                    <a:pt x="403" y="880"/>
                  </a:lnTo>
                  <a:lnTo>
                    <a:pt x="413" y="898"/>
                  </a:lnTo>
                  <a:lnTo>
                    <a:pt x="423" y="915"/>
                  </a:lnTo>
                  <a:lnTo>
                    <a:pt x="430" y="932"/>
                  </a:lnTo>
                  <a:lnTo>
                    <a:pt x="436" y="946"/>
                  </a:lnTo>
                  <a:lnTo>
                    <a:pt x="440" y="959"/>
                  </a:lnTo>
                  <a:lnTo>
                    <a:pt x="443" y="969"/>
                  </a:lnTo>
                  <a:lnTo>
                    <a:pt x="443" y="973"/>
                  </a:lnTo>
                  <a:lnTo>
                    <a:pt x="443" y="977"/>
                  </a:lnTo>
                  <a:lnTo>
                    <a:pt x="443" y="979"/>
                  </a:lnTo>
                  <a:lnTo>
                    <a:pt x="442" y="981"/>
                  </a:lnTo>
                  <a:lnTo>
                    <a:pt x="440" y="981"/>
                  </a:lnTo>
                  <a:lnTo>
                    <a:pt x="438" y="981"/>
                  </a:lnTo>
                  <a:lnTo>
                    <a:pt x="436" y="980"/>
                  </a:lnTo>
                  <a:lnTo>
                    <a:pt x="432" y="979"/>
                  </a:lnTo>
                  <a:lnTo>
                    <a:pt x="425" y="972"/>
                  </a:lnTo>
                  <a:lnTo>
                    <a:pt x="417" y="963"/>
                  </a:lnTo>
                  <a:lnTo>
                    <a:pt x="407" y="953"/>
                  </a:lnTo>
                  <a:lnTo>
                    <a:pt x="397" y="938"/>
                  </a:lnTo>
                  <a:lnTo>
                    <a:pt x="386" y="923"/>
                  </a:lnTo>
                  <a:lnTo>
                    <a:pt x="375" y="905"/>
                  </a:lnTo>
                  <a:close/>
                  <a:moveTo>
                    <a:pt x="518" y="1143"/>
                  </a:moveTo>
                  <a:lnTo>
                    <a:pt x="507" y="1125"/>
                  </a:lnTo>
                  <a:lnTo>
                    <a:pt x="497" y="1106"/>
                  </a:lnTo>
                  <a:lnTo>
                    <a:pt x="489" y="1090"/>
                  </a:lnTo>
                  <a:lnTo>
                    <a:pt x="483" y="1074"/>
                  </a:lnTo>
                  <a:lnTo>
                    <a:pt x="477" y="1061"/>
                  </a:lnTo>
                  <a:lnTo>
                    <a:pt x="475" y="1050"/>
                  </a:lnTo>
                  <a:lnTo>
                    <a:pt x="474" y="1046"/>
                  </a:lnTo>
                  <a:lnTo>
                    <a:pt x="474" y="1042"/>
                  </a:lnTo>
                  <a:lnTo>
                    <a:pt x="475" y="1039"/>
                  </a:lnTo>
                  <a:lnTo>
                    <a:pt x="476" y="1038"/>
                  </a:lnTo>
                  <a:lnTo>
                    <a:pt x="477" y="1037"/>
                  </a:lnTo>
                  <a:lnTo>
                    <a:pt x="479" y="1037"/>
                  </a:lnTo>
                  <a:lnTo>
                    <a:pt x="483" y="1038"/>
                  </a:lnTo>
                  <a:lnTo>
                    <a:pt x="486" y="1040"/>
                  </a:lnTo>
                  <a:lnTo>
                    <a:pt x="494" y="1046"/>
                  </a:lnTo>
                  <a:lnTo>
                    <a:pt x="503" y="1056"/>
                  </a:lnTo>
                  <a:lnTo>
                    <a:pt x="512" y="1068"/>
                  </a:lnTo>
                  <a:lnTo>
                    <a:pt x="523" y="1083"/>
                  </a:lnTo>
                  <a:lnTo>
                    <a:pt x="534" y="1099"/>
                  </a:lnTo>
                  <a:lnTo>
                    <a:pt x="546" y="1118"/>
                  </a:lnTo>
                  <a:lnTo>
                    <a:pt x="557" y="1137"/>
                  </a:lnTo>
                  <a:lnTo>
                    <a:pt x="567" y="1155"/>
                  </a:lnTo>
                  <a:lnTo>
                    <a:pt x="575" y="1172"/>
                  </a:lnTo>
                  <a:lnTo>
                    <a:pt x="582" y="1187"/>
                  </a:lnTo>
                  <a:lnTo>
                    <a:pt x="587" y="1200"/>
                  </a:lnTo>
                  <a:lnTo>
                    <a:pt x="589" y="1211"/>
                  </a:lnTo>
                  <a:lnTo>
                    <a:pt x="590" y="1216"/>
                  </a:lnTo>
                  <a:lnTo>
                    <a:pt x="590" y="1219"/>
                  </a:lnTo>
                  <a:lnTo>
                    <a:pt x="589" y="1221"/>
                  </a:lnTo>
                  <a:lnTo>
                    <a:pt x="588" y="1223"/>
                  </a:lnTo>
                  <a:lnTo>
                    <a:pt x="587" y="1224"/>
                  </a:lnTo>
                  <a:lnTo>
                    <a:pt x="585" y="1224"/>
                  </a:lnTo>
                  <a:lnTo>
                    <a:pt x="581" y="1223"/>
                  </a:lnTo>
                  <a:lnTo>
                    <a:pt x="578" y="1221"/>
                  </a:lnTo>
                  <a:lnTo>
                    <a:pt x="570" y="1214"/>
                  </a:lnTo>
                  <a:lnTo>
                    <a:pt x="562" y="1206"/>
                  </a:lnTo>
                  <a:lnTo>
                    <a:pt x="552" y="1194"/>
                  </a:lnTo>
                  <a:lnTo>
                    <a:pt x="541" y="1178"/>
                  </a:lnTo>
                  <a:lnTo>
                    <a:pt x="530" y="1162"/>
                  </a:lnTo>
                  <a:lnTo>
                    <a:pt x="518" y="1143"/>
                  </a:lnTo>
                  <a:close/>
                  <a:moveTo>
                    <a:pt x="48" y="82"/>
                  </a:moveTo>
                  <a:lnTo>
                    <a:pt x="40" y="68"/>
                  </a:lnTo>
                  <a:lnTo>
                    <a:pt x="34" y="54"/>
                  </a:lnTo>
                  <a:lnTo>
                    <a:pt x="28" y="41"/>
                  </a:lnTo>
                  <a:lnTo>
                    <a:pt x="24" y="30"/>
                  </a:lnTo>
                  <a:lnTo>
                    <a:pt x="20" y="19"/>
                  </a:lnTo>
                  <a:lnTo>
                    <a:pt x="18" y="11"/>
                  </a:lnTo>
                  <a:lnTo>
                    <a:pt x="18" y="4"/>
                  </a:lnTo>
                  <a:lnTo>
                    <a:pt x="19" y="1"/>
                  </a:lnTo>
                  <a:lnTo>
                    <a:pt x="21" y="0"/>
                  </a:lnTo>
                  <a:lnTo>
                    <a:pt x="23" y="1"/>
                  </a:lnTo>
                  <a:lnTo>
                    <a:pt x="25" y="1"/>
                  </a:lnTo>
                  <a:lnTo>
                    <a:pt x="27" y="2"/>
                  </a:lnTo>
                  <a:lnTo>
                    <a:pt x="32" y="8"/>
                  </a:lnTo>
                  <a:lnTo>
                    <a:pt x="39" y="14"/>
                  </a:lnTo>
                  <a:lnTo>
                    <a:pt x="47" y="24"/>
                  </a:lnTo>
                  <a:lnTo>
                    <a:pt x="54" y="35"/>
                  </a:lnTo>
                  <a:lnTo>
                    <a:pt x="62" y="48"/>
                  </a:lnTo>
                  <a:lnTo>
                    <a:pt x="71" y="61"/>
                  </a:lnTo>
                  <a:lnTo>
                    <a:pt x="78" y="77"/>
                  </a:lnTo>
                  <a:lnTo>
                    <a:pt x="85" y="90"/>
                  </a:lnTo>
                  <a:lnTo>
                    <a:pt x="91" y="103"/>
                  </a:lnTo>
                  <a:lnTo>
                    <a:pt x="96" y="114"/>
                  </a:lnTo>
                  <a:lnTo>
                    <a:pt x="98" y="125"/>
                  </a:lnTo>
                  <a:lnTo>
                    <a:pt x="100" y="133"/>
                  </a:lnTo>
                  <a:lnTo>
                    <a:pt x="100" y="139"/>
                  </a:lnTo>
                  <a:lnTo>
                    <a:pt x="99" y="142"/>
                  </a:lnTo>
                  <a:lnTo>
                    <a:pt x="98" y="144"/>
                  </a:lnTo>
                  <a:lnTo>
                    <a:pt x="96" y="144"/>
                  </a:lnTo>
                  <a:lnTo>
                    <a:pt x="94" y="142"/>
                  </a:lnTo>
                  <a:lnTo>
                    <a:pt x="92" y="141"/>
                  </a:lnTo>
                  <a:lnTo>
                    <a:pt x="86" y="136"/>
                  </a:lnTo>
                  <a:lnTo>
                    <a:pt x="80" y="129"/>
                  </a:lnTo>
                  <a:lnTo>
                    <a:pt x="72" y="121"/>
                  </a:lnTo>
                  <a:lnTo>
                    <a:pt x="64" y="110"/>
                  </a:lnTo>
                  <a:lnTo>
                    <a:pt x="57" y="96"/>
                  </a:lnTo>
                  <a:lnTo>
                    <a:pt x="48" y="82"/>
                  </a:lnTo>
                  <a:close/>
                  <a:moveTo>
                    <a:pt x="210" y="336"/>
                  </a:moveTo>
                  <a:lnTo>
                    <a:pt x="208" y="338"/>
                  </a:lnTo>
                  <a:lnTo>
                    <a:pt x="207" y="338"/>
                  </a:lnTo>
                  <a:lnTo>
                    <a:pt x="204" y="336"/>
                  </a:lnTo>
                  <a:lnTo>
                    <a:pt x="201" y="334"/>
                  </a:lnTo>
                  <a:lnTo>
                    <a:pt x="196" y="330"/>
                  </a:lnTo>
                  <a:lnTo>
                    <a:pt x="189" y="322"/>
                  </a:lnTo>
                  <a:lnTo>
                    <a:pt x="181" y="312"/>
                  </a:lnTo>
                  <a:lnTo>
                    <a:pt x="173" y="301"/>
                  </a:lnTo>
                  <a:lnTo>
                    <a:pt x="164" y="288"/>
                  </a:lnTo>
                  <a:lnTo>
                    <a:pt x="155" y="273"/>
                  </a:lnTo>
                  <a:lnTo>
                    <a:pt x="147" y="259"/>
                  </a:lnTo>
                  <a:lnTo>
                    <a:pt x="140" y="243"/>
                  </a:lnTo>
                  <a:lnTo>
                    <a:pt x="134" y="230"/>
                  </a:lnTo>
                  <a:lnTo>
                    <a:pt x="129" y="218"/>
                  </a:lnTo>
                  <a:lnTo>
                    <a:pt x="126" y="207"/>
                  </a:lnTo>
                  <a:lnTo>
                    <a:pt x="123" y="198"/>
                  </a:lnTo>
                  <a:lnTo>
                    <a:pt x="123" y="192"/>
                  </a:lnTo>
                  <a:lnTo>
                    <a:pt x="126" y="189"/>
                  </a:lnTo>
                  <a:lnTo>
                    <a:pt x="127" y="187"/>
                  </a:lnTo>
                  <a:lnTo>
                    <a:pt x="129" y="187"/>
                  </a:lnTo>
                  <a:lnTo>
                    <a:pt x="130" y="189"/>
                  </a:lnTo>
                  <a:lnTo>
                    <a:pt x="133" y="190"/>
                  </a:lnTo>
                  <a:lnTo>
                    <a:pt x="139" y="195"/>
                  </a:lnTo>
                  <a:lnTo>
                    <a:pt x="145" y="203"/>
                  </a:lnTo>
                  <a:lnTo>
                    <a:pt x="153" y="213"/>
                  </a:lnTo>
                  <a:lnTo>
                    <a:pt x="162" y="224"/>
                  </a:lnTo>
                  <a:lnTo>
                    <a:pt x="170" y="237"/>
                  </a:lnTo>
                  <a:lnTo>
                    <a:pt x="179" y="251"/>
                  </a:lnTo>
                  <a:lnTo>
                    <a:pt x="187" y="266"/>
                  </a:lnTo>
                  <a:lnTo>
                    <a:pt x="195" y="282"/>
                  </a:lnTo>
                  <a:lnTo>
                    <a:pt x="200" y="295"/>
                  </a:lnTo>
                  <a:lnTo>
                    <a:pt x="206" y="307"/>
                  </a:lnTo>
                  <a:lnTo>
                    <a:pt x="209" y="318"/>
                  </a:lnTo>
                  <a:lnTo>
                    <a:pt x="211" y="327"/>
                  </a:lnTo>
                  <a:lnTo>
                    <a:pt x="211" y="333"/>
                  </a:lnTo>
                  <a:lnTo>
                    <a:pt x="210" y="336"/>
                  </a:lnTo>
                  <a:close/>
                  <a:moveTo>
                    <a:pt x="326" y="539"/>
                  </a:moveTo>
                  <a:lnTo>
                    <a:pt x="325" y="539"/>
                  </a:lnTo>
                  <a:lnTo>
                    <a:pt x="323" y="539"/>
                  </a:lnTo>
                  <a:lnTo>
                    <a:pt x="321" y="539"/>
                  </a:lnTo>
                  <a:lnTo>
                    <a:pt x="318" y="537"/>
                  </a:lnTo>
                  <a:lnTo>
                    <a:pt x="312" y="533"/>
                  </a:lnTo>
                  <a:lnTo>
                    <a:pt x="304" y="524"/>
                  </a:lnTo>
                  <a:lnTo>
                    <a:pt x="297" y="514"/>
                  </a:lnTo>
                  <a:lnTo>
                    <a:pt x="288" y="502"/>
                  </a:lnTo>
                  <a:lnTo>
                    <a:pt x="279" y="488"/>
                  </a:lnTo>
                  <a:lnTo>
                    <a:pt x="269" y="472"/>
                  </a:lnTo>
                  <a:lnTo>
                    <a:pt x="260" y="457"/>
                  </a:lnTo>
                  <a:lnTo>
                    <a:pt x="253" y="442"/>
                  </a:lnTo>
                  <a:lnTo>
                    <a:pt x="246" y="427"/>
                  </a:lnTo>
                  <a:lnTo>
                    <a:pt x="241" y="414"/>
                  </a:lnTo>
                  <a:lnTo>
                    <a:pt x="237" y="403"/>
                  </a:lnTo>
                  <a:lnTo>
                    <a:pt x="235" y="395"/>
                  </a:lnTo>
                  <a:lnTo>
                    <a:pt x="235" y="390"/>
                  </a:lnTo>
                  <a:lnTo>
                    <a:pt x="235" y="388"/>
                  </a:lnTo>
                  <a:lnTo>
                    <a:pt x="235" y="386"/>
                  </a:lnTo>
                  <a:lnTo>
                    <a:pt x="236" y="384"/>
                  </a:lnTo>
                  <a:lnTo>
                    <a:pt x="238" y="383"/>
                  </a:lnTo>
                  <a:lnTo>
                    <a:pt x="240" y="383"/>
                  </a:lnTo>
                  <a:lnTo>
                    <a:pt x="242" y="384"/>
                  </a:lnTo>
                  <a:lnTo>
                    <a:pt x="245" y="386"/>
                  </a:lnTo>
                  <a:lnTo>
                    <a:pt x="252" y="390"/>
                  </a:lnTo>
                  <a:lnTo>
                    <a:pt x="258" y="398"/>
                  </a:lnTo>
                  <a:lnTo>
                    <a:pt x="267" y="409"/>
                  </a:lnTo>
                  <a:lnTo>
                    <a:pt x="276" y="421"/>
                  </a:lnTo>
                  <a:lnTo>
                    <a:pt x="284" y="434"/>
                  </a:lnTo>
                  <a:lnTo>
                    <a:pt x="294" y="450"/>
                  </a:lnTo>
                  <a:lnTo>
                    <a:pt x="303" y="466"/>
                  </a:lnTo>
                  <a:lnTo>
                    <a:pt x="311" y="481"/>
                  </a:lnTo>
                  <a:lnTo>
                    <a:pt x="317" y="495"/>
                  </a:lnTo>
                  <a:lnTo>
                    <a:pt x="322" y="509"/>
                  </a:lnTo>
                  <a:lnTo>
                    <a:pt x="326" y="520"/>
                  </a:lnTo>
                  <a:lnTo>
                    <a:pt x="327" y="528"/>
                  </a:lnTo>
                  <a:lnTo>
                    <a:pt x="328" y="535"/>
                  </a:lnTo>
                  <a:lnTo>
                    <a:pt x="326" y="539"/>
                  </a:lnTo>
                  <a:close/>
                  <a:moveTo>
                    <a:pt x="356" y="589"/>
                  </a:moveTo>
                  <a:lnTo>
                    <a:pt x="357" y="588"/>
                  </a:lnTo>
                  <a:lnTo>
                    <a:pt x="359" y="588"/>
                  </a:lnTo>
                  <a:lnTo>
                    <a:pt x="361" y="589"/>
                  </a:lnTo>
                  <a:lnTo>
                    <a:pt x="364" y="591"/>
                  </a:lnTo>
                  <a:lnTo>
                    <a:pt x="371" y="596"/>
                  </a:lnTo>
                  <a:lnTo>
                    <a:pt x="379" y="604"/>
                  </a:lnTo>
                  <a:lnTo>
                    <a:pt x="387" y="615"/>
                  </a:lnTo>
                  <a:lnTo>
                    <a:pt x="396" y="627"/>
                  </a:lnTo>
                  <a:lnTo>
                    <a:pt x="406" y="642"/>
                  </a:lnTo>
                  <a:lnTo>
                    <a:pt x="416" y="658"/>
                  </a:lnTo>
                  <a:lnTo>
                    <a:pt x="425" y="675"/>
                  </a:lnTo>
                  <a:lnTo>
                    <a:pt x="433" y="691"/>
                  </a:lnTo>
                  <a:lnTo>
                    <a:pt x="440" y="706"/>
                  </a:lnTo>
                  <a:lnTo>
                    <a:pt x="446" y="719"/>
                  </a:lnTo>
                  <a:lnTo>
                    <a:pt x="450" y="730"/>
                  </a:lnTo>
                  <a:lnTo>
                    <a:pt x="452" y="740"/>
                  </a:lnTo>
                  <a:lnTo>
                    <a:pt x="452" y="744"/>
                  </a:lnTo>
                  <a:lnTo>
                    <a:pt x="452" y="746"/>
                  </a:lnTo>
                  <a:lnTo>
                    <a:pt x="452" y="750"/>
                  </a:lnTo>
                  <a:lnTo>
                    <a:pt x="451" y="751"/>
                  </a:lnTo>
                  <a:lnTo>
                    <a:pt x="449" y="752"/>
                  </a:lnTo>
                  <a:lnTo>
                    <a:pt x="448" y="752"/>
                  </a:lnTo>
                  <a:lnTo>
                    <a:pt x="444" y="751"/>
                  </a:lnTo>
                  <a:lnTo>
                    <a:pt x="442" y="750"/>
                  </a:lnTo>
                  <a:lnTo>
                    <a:pt x="436" y="744"/>
                  </a:lnTo>
                  <a:lnTo>
                    <a:pt x="428" y="735"/>
                  </a:lnTo>
                  <a:lnTo>
                    <a:pt x="419" y="725"/>
                  </a:lnTo>
                  <a:lnTo>
                    <a:pt x="409" y="712"/>
                  </a:lnTo>
                  <a:lnTo>
                    <a:pt x="400" y="698"/>
                  </a:lnTo>
                  <a:lnTo>
                    <a:pt x="390" y="682"/>
                  </a:lnTo>
                  <a:lnTo>
                    <a:pt x="381" y="665"/>
                  </a:lnTo>
                  <a:lnTo>
                    <a:pt x="372" y="649"/>
                  </a:lnTo>
                  <a:lnTo>
                    <a:pt x="366" y="635"/>
                  </a:lnTo>
                  <a:lnTo>
                    <a:pt x="360" y="620"/>
                  </a:lnTo>
                  <a:lnTo>
                    <a:pt x="357" y="609"/>
                  </a:lnTo>
                  <a:lnTo>
                    <a:pt x="355" y="600"/>
                  </a:lnTo>
                  <a:lnTo>
                    <a:pt x="353" y="596"/>
                  </a:lnTo>
                  <a:lnTo>
                    <a:pt x="353" y="593"/>
                  </a:lnTo>
                  <a:lnTo>
                    <a:pt x="355" y="590"/>
                  </a:lnTo>
                  <a:lnTo>
                    <a:pt x="356" y="589"/>
                  </a:lnTo>
                  <a:close/>
                  <a:moveTo>
                    <a:pt x="519" y="901"/>
                  </a:moveTo>
                  <a:lnTo>
                    <a:pt x="509" y="883"/>
                  </a:lnTo>
                  <a:lnTo>
                    <a:pt x="500" y="867"/>
                  </a:lnTo>
                  <a:lnTo>
                    <a:pt x="493" y="851"/>
                  </a:lnTo>
                  <a:lnTo>
                    <a:pt x="487" y="836"/>
                  </a:lnTo>
                  <a:lnTo>
                    <a:pt x="483" y="824"/>
                  </a:lnTo>
                  <a:lnTo>
                    <a:pt x="481" y="814"/>
                  </a:lnTo>
                  <a:lnTo>
                    <a:pt x="479" y="810"/>
                  </a:lnTo>
                  <a:lnTo>
                    <a:pt x="479" y="807"/>
                  </a:lnTo>
                  <a:lnTo>
                    <a:pt x="481" y="805"/>
                  </a:lnTo>
                  <a:lnTo>
                    <a:pt x="482" y="802"/>
                  </a:lnTo>
                  <a:lnTo>
                    <a:pt x="483" y="802"/>
                  </a:lnTo>
                  <a:lnTo>
                    <a:pt x="485" y="802"/>
                  </a:lnTo>
                  <a:lnTo>
                    <a:pt x="488" y="803"/>
                  </a:lnTo>
                  <a:lnTo>
                    <a:pt x="490" y="805"/>
                  </a:lnTo>
                  <a:lnTo>
                    <a:pt x="498" y="810"/>
                  </a:lnTo>
                  <a:lnTo>
                    <a:pt x="506" y="819"/>
                  </a:lnTo>
                  <a:lnTo>
                    <a:pt x="516" y="831"/>
                  </a:lnTo>
                  <a:lnTo>
                    <a:pt x="526" y="844"/>
                  </a:lnTo>
                  <a:lnTo>
                    <a:pt x="535" y="859"/>
                  </a:lnTo>
                  <a:lnTo>
                    <a:pt x="546" y="876"/>
                  </a:lnTo>
                  <a:lnTo>
                    <a:pt x="556" y="893"/>
                  </a:lnTo>
                  <a:lnTo>
                    <a:pt x="565" y="910"/>
                  </a:lnTo>
                  <a:lnTo>
                    <a:pt x="572" y="925"/>
                  </a:lnTo>
                  <a:lnTo>
                    <a:pt x="578" y="939"/>
                  </a:lnTo>
                  <a:lnTo>
                    <a:pt x="582" y="951"/>
                  </a:lnTo>
                  <a:lnTo>
                    <a:pt x="585" y="961"/>
                  </a:lnTo>
                  <a:lnTo>
                    <a:pt x="585" y="966"/>
                  </a:lnTo>
                  <a:lnTo>
                    <a:pt x="585" y="969"/>
                  </a:lnTo>
                  <a:lnTo>
                    <a:pt x="585" y="971"/>
                  </a:lnTo>
                  <a:lnTo>
                    <a:pt x="584" y="973"/>
                  </a:lnTo>
                  <a:lnTo>
                    <a:pt x="581" y="974"/>
                  </a:lnTo>
                  <a:lnTo>
                    <a:pt x="579" y="973"/>
                  </a:lnTo>
                  <a:lnTo>
                    <a:pt x="577" y="973"/>
                  </a:lnTo>
                  <a:lnTo>
                    <a:pt x="574" y="971"/>
                  </a:lnTo>
                  <a:lnTo>
                    <a:pt x="567" y="966"/>
                  </a:lnTo>
                  <a:lnTo>
                    <a:pt x="558" y="957"/>
                  </a:lnTo>
                  <a:lnTo>
                    <a:pt x="550" y="946"/>
                  </a:lnTo>
                  <a:lnTo>
                    <a:pt x="540" y="933"/>
                  </a:lnTo>
                  <a:lnTo>
                    <a:pt x="529" y="917"/>
                  </a:lnTo>
                  <a:lnTo>
                    <a:pt x="519" y="901"/>
                  </a:lnTo>
                  <a:close/>
                  <a:moveTo>
                    <a:pt x="221" y="118"/>
                  </a:moveTo>
                  <a:lnTo>
                    <a:pt x="213" y="105"/>
                  </a:lnTo>
                  <a:lnTo>
                    <a:pt x="207" y="91"/>
                  </a:lnTo>
                  <a:lnTo>
                    <a:pt x="201" y="79"/>
                  </a:lnTo>
                  <a:lnTo>
                    <a:pt x="197" y="68"/>
                  </a:lnTo>
                  <a:lnTo>
                    <a:pt x="194" y="58"/>
                  </a:lnTo>
                  <a:lnTo>
                    <a:pt x="191" y="49"/>
                  </a:lnTo>
                  <a:lnTo>
                    <a:pt x="191" y="44"/>
                  </a:lnTo>
                  <a:lnTo>
                    <a:pt x="194" y="41"/>
                  </a:lnTo>
                  <a:lnTo>
                    <a:pt x="195" y="39"/>
                  </a:lnTo>
                  <a:lnTo>
                    <a:pt x="196" y="39"/>
                  </a:lnTo>
                  <a:lnTo>
                    <a:pt x="198" y="41"/>
                  </a:lnTo>
                  <a:lnTo>
                    <a:pt x="200" y="42"/>
                  </a:lnTo>
                  <a:lnTo>
                    <a:pt x="206" y="46"/>
                  </a:lnTo>
                  <a:lnTo>
                    <a:pt x="212" y="53"/>
                  </a:lnTo>
                  <a:lnTo>
                    <a:pt x="219" y="61"/>
                  </a:lnTo>
                  <a:lnTo>
                    <a:pt x="226" y="72"/>
                  </a:lnTo>
                  <a:lnTo>
                    <a:pt x="234" y="84"/>
                  </a:lnTo>
                  <a:lnTo>
                    <a:pt x="243" y="98"/>
                  </a:lnTo>
                  <a:lnTo>
                    <a:pt x="250" y="112"/>
                  </a:lnTo>
                  <a:lnTo>
                    <a:pt x="256" y="125"/>
                  </a:lnTo>
                  <a:lnTo>
                    <a:pt x="261" y="137"/>
                  </a:lnTo>
                  <a:lnTo>
                    <a:pt x="266" y="149"/>
                  </a:lnTo>
                  <a:lnTo>
                    <a:pt x="269" y="159"/>
                  </a:lnTo>
                  <a:lnTo>
                    <a:pt x="271" y="167"/>
                  </a:lnTo>
                  <a:lnTo>
                    <a:pt x="271" y="172"/>
                  </a:lnTo>
                  <a:lnTo>
                    <a:pt x="270" y="175"/>
                  </a:lnTo>
                  <a:lnTo>
                    <a:pt x="268" y="176"/>
                  </a:lnTo>
                  <a:lnTo>
                    <a:pt x="267" y="176"/>
                  </a:lnTo>
                  <a:lnTo>
                    <a:pt x="265" y="175"/>
                  </a:lnTo>
                  <a:lnTo>
                    <a:pt x="263" y="174"/>
                  </a:lnTo>
                  <a:lnTo>
                    <a:pt x="257" y="170"/>
                  </a:lnTo>
                  <a:lnTo>
                    <a:pt x="250" y="163"/>
                  </a:lnTo>
                  <a:lnTo>
                    <a:pt x="244" y="155"/>
                  </a:lnTo>
                  <a:lnTo>
                    <a:pt x="236" y="144"/>
                  </a:lnTo>
                  <a:lnTo>
                    <a:pt x="229" y="132"/>
                  </a:lnTo>
                  <a:lnTo>
                    <a:pt x="221" y="118"/>
                  </a:lnTo>
                  <a:close/>
                  <a:moveTo>
                    <a:pt x="323" y="300"/>
                  </a:moveTo>
                  <a:lnTo>
                    <a:pt x="315" y="286"/>
                  </a:lnTo>
                  <a:lnTo>
                    <a:pt x="309" y="272"/>
                  </a:lnTo>
                  <a:lnTo>
                    <a:pt x="302" y="259"/>
                  </a:lnTo>
                  <a:lnTo>
                    <a:pt x="298" y="248"/>
                  </a:lnTo>
                  <a:lnTo>
                    <a:pt x="294" y="237"/>
                  </a:lnTo>
                  <a:lnTo>
                    <a:pt x="293" y="229"/>
                  </a:lnTo>
                  <a:lnTo>
                    <a:pt x="293" y="223"/>
                  </a:lnTo>
                  <a:lnTo>
                    <a:pt x="294" y="219"/>
                  </a:lnTo>
                  <a:lnTo>
                    <a:pt x="295" y="218"/>
                  </a:lnTo>
                  <a:lnTo>
                    <a:pt x="298" y="218"/>
                  </a:lnTo>
                  <a:lnTo>
                    <a:pt x="300" y="219"/>
                  </a:lnTo>
                  <a:lnTo>
                    <a:pt x="302" y="220"/>
                  </a:lnTo>
                  <a:lnTo>
                    <a:pt x="307" y="225"/>
                  </a:lnTo>
                  <a:lnTo>
                    <a:pt x="314" y="232"/>
                  </a:lnTo>
                  <a:lnTo>
                    <a:pt x="322" y="241"/>
                  </a:lnTo>
                  <a:lnTo>
                    <a:pt x="330" y="252"/>
                  </a:lnTo>
                  <a:lnTo>
                    <a:pt x="338" y="265"/>
                  </a:lnTo>
                  <a:lnTo>
                    <a:pt x="347" y="279"/>
                  </a:lnTo>
                  <a:lnTo>
                    <a:pt x="355" y="294"/>
                  </a:lnTo>
                  <a:lnTo>
                    <a:pt x="361" y="308"/>
                  </a:lnTo>
                  <a:lnTo>
                    <a:pt x="368" y="320"/>
                  </a:lnTo>
                  <a:lnTo>
                    <a:pt x="372" y="332"/>
                  </a:lnTo>
                  <a:lnTo>
                    <a:pt x="375" y="342"/>
                  </a:lnTo>
                  <a:lnTo>
                    <a:pt x="378" y="351"/>
                  </a:lnTo>
                  <a:lnTo>
                    <a:pt x="378" y="357"/>
                  </a:lnTo>
                  <a:lnTo>
                    <a:pt x="375" y="361"/>
                  </a:lnTo>
                  <a:lnTo>
                    <a:pt x="374" y="362"/>
                  </a:lnTo>
                  <a:lnTo>
                    <a:pt x="372" y="362"/>
                  </a:lnTo>
                  <a:lnTo>
                    <a:pt x="370" y="361"/>
                  </a:lnTo>
                  <a:lnTo>
                    <a:pt x="368" y="360"/>
                  </a:lnTo>
                  <a:lnTo>
                    <a:pt x="362" y="355"/>
                  </a:lnTo>
                  <a:lnTo>
                    <a:pt x="356" y="347"/>
                  </a:lnTo>
                  <a:lnTo>
                    <a:pt x="348" y="339"/>
                  </a:lnTo>
                  <a:lnTo>
                    <a:pt x="340" y="328"/>
                  </a:lnTo>
                  <a:lnTo>
                    <a:pt x="332" y="315"/>
                  </a:lnTo>
                  <a:lnTo>
                    <a:pt x="323" y="300"/>
                  </a:lnTo>
                  <a:close/>
                  <a:moveTo>
                    <a:pt x="488" y="556"/>
                  </a:moveTo>
                  <a:lnTo>
                    <a:pt x="487" y="556"/>
                  </a:lnTo>
                  <a:lnTo>
                    <a:pt x="485" y="556"/>
                  </a:lnTo>
                  <a:lnTo>
                    <a:pt x="483" y="556"/>
                  </a:lnTo>
                  <a:lnTo>
                    <a:pt x="481" y="554"/>
                  </a:lnTo>
                  <a:lnTo>
                    <a:pt x="474" y="549"/>
                  </a:lnTo>
                  <a:lnTo>
                    <a:pt x="467" y="541"/>
                  </a:lnTo>
                  <a:lnTo>
                    <a:pt x="460" y="532"/>
                  </a:lnTo>
                  <a:lnTo>
                    <a:pt x="451" y="521"/>
                  </a:lnTo>
                  <a:lnTo>
                    <a:pt x="442" y="507"/>
                  </a:lnTo>
                  <a:lnTo>
                    <a:pt x="433" y="492"/>
                  </a:lnTo>
                  <a:lnTo>
                    <a:pt x="425" y="477"/>
                  </a:lnTo>
                  <a:lnTo>
                    <a:pt x="417" y="463"/>
                  </a:lnTo>
                  <a:lnTo>
                    <a:pt x="410" y="449"/>
                  </a:lnTo>
                  <a:lnTo>
                    <a:pt x="406" y="436"/>
                  </a:lnTo>
                  <a:lnTo>
                    <a:pt x="403" y="425"/>
                  </a:lnTo>
                  <a:lnTo>
                    <a:pt x="401" y="417"/>
                  </a:lnTo>
                  <a:lnTo>
                    <a:pt x="401" y="413"/>
                  </a:lnTo>
                  <a:lnTo>
                    <a:pt x="401" y="410"/>
                  </a:lnTo>
                  <a:lnTo>
                    <a:pt x="401" y="408"/>
                  </a:lnTo>
                  <a:lnTo>
                    <a:pt x="402" y="407"/>
                  </a:lnTo>
                  <a:lnTo>
                    <a:pt x="404" y="406"/>
                  </a:lnTo>
                  <a:lnTo>
                    <a:pt x="405" y="406"/>
                  </a:lnTo>
                  <a:lnTo>
                    <a:pt x="407" y="407"/>
                  </a:lnTo>
                  <a:lnTo>
                    <a:pt x="410" y="408"/>
                  </a:lnTo>
                  <a:lnTo>
                    <a:pt x="416" y="413"/>
                  </a:lnTo>
                  <a:lnTo>
                    <a:pt x="424" y="420"/>
                  </a:lnTo>
                  <a:lnTo>
                    <a:pt x="431" y="430"/>
                  </a:lnTo>
                  <a:lnTo>
                    <a:pt x="440" y="442"/>
                  </a:lnTo>
                  <a:lnTo>
                    <a:pt x="449" y="455"/>
                  </a:lnTo>
                  <a:lnTo>
                    <a:pt x="458" y="469"/>
                  </a:lnTo>
                  <a:lnTo>
                    <a:pt x="466" y="484"/>
                  </a:lnTo>
                  <a:lnTo>
                    <a:pt x="474" y="499"/>
                  </a:lnTo>
                  <a:lnTo>
                    <a:pt x="479" y="513"/>
                  </a:lnTo>
                  <a:lnTo>
                    <a:pt x="485" y="525"/>
                  </a:lnTo>
                  <a:lnTo>
                    <a:pt x="488" y="536"/>
                  </a:lnTo>
                  <a:lnTo>
                    <a:pt x="490" y="545"/>
                  </a:lnTo>
                  <a:lnTo>
                    <a:pt x="490" y="551"/>
                  </a:lnTo>
                  <a:lnTo>
                    <a:pt x="488" y="556"/>
                  </a:lnTo>
                  <a:close/>
                  <a:moveTo>
                    <a:pt x="609" y="758"/>
                  </a:moveTo>
                  <a:lnTo>
                    <a:pt x="607" y="760"/>
                  </a:lnTo>
                  <a:lnTo>
                    <a:pt x="604" y="760"/>
                  </a:lnTo>
                  <a:lnTo>
                    <a:pt x="602" y="758"/>
                  </a:lnTo>
                  <a:lnTo>
                    <a:pt x="600" y="757"/>
                  </a:lnTo>
                  <a:lnTo>
                    <a:pt x="593" y="752"/>
                  </a:lnTo>
                  <a:lnTo>
                    <a:pt x="586" y="744"/>
                  </a:lnTo>
                  <a:lnTo>
                    <a:pt x="577" y="734"/>
                  </a:lnTo>
                  <a:lnTo>
                    <a:pt x="568" y="721"/>
                  </a:lnTo>
                  <a:lnTo>
                    <a:pt x="559" y="708"/>
                  </a:lnTo>
                  <a:lnTo>
                    <a:pt x="550" y="693"/>
                  </a:lnTo>
                  <a:lnTo>
                    <a:pt x="541" y="676"/>
                  </a:lnTo>
                  <a:lnTo>
                    <a:pt x="532" y="661"/>
                  </a:lnTo>
                  <a:lnTo>
                    <a:pt x="526" y="647"/>
                  </a:lnTo>
                  <a:lnTo>
                    <a:pt x="521" y="634"/>
                  </a:lnTo>
                  <a:lnTo>
                    <a:pt x="517" y="623"/>
                  </a:lnTo>
                  <a:lnTo>
                    <a:pt x="515" y="613"/>
                  </a:lnTo>
                  <a:lnTo>
                    <a:pt x="515" y="609"/>
                  </a:lnTo>
                  <a:lnTo>
                    <a:pt x="515" y="606"/>
                  </a:lnTo>
                  <a:lnTo>
                    <a:pt x="516" y="604"/>
                  </a:lnTo>
                  <a:lnTo>
                    <a:pt x="517" y="603"/>
                  </a:lnTo>
                  <a:lnTo>
                    <a:pt x="518" y="602"/>
                  </a:lnTo>
                  <a:lnTo>
                    <a:pt x="520" y="602"/>
                  </a:lnTo>
                  <a:lnTo>
                    <a:pt x="522" y="603"/>
                  </a:lnTo>
                  <a:lnTo>
                    <a:pt x="526" y="604"/>
                  </a:lnTo>
                  <a:lnTo>
                    <a:pt x="531" y="609"/>
                  </a:lnTo>
                  <a:lnTo>
                    <a:pt x="539" y="617"/>
                  </a:lnTo>
                  <a:lnTo>
                    <a:pt x="547" y="627"/>
                  </a:lnTo>
                  <a:lnTo>
                    <a:pt x="556" y="639"/>
                  </a:lnTo>
                  <a:lnTo>
                    <a:pt x="566" y="653"/>
                  </a:lnTo>
                  <a:lnTo>
                    <a:pt x="575" y="669"/>
                  </a:lnTo>
                  <a:lnTo>
                    <a:pt x="585" y="684"/>
                  </a:lnTo>
                  <a:lnTo>
                    <a:pt x="592" y="699"/>
                  </a:lnTo>
                  <a:lnTo>
                    <a:pt x="599" y="715"/>
                  </a:lnTo>
                  <a:lnTo>
                    <a:pt x="604" y="727"/>
                  </a:lnTo>
                  <a:lnTo>
                    <a:pt x="608" y="739"/>
                  </a:lnTo>
                  <a:lnTo>
                    <a:pt x="610" y="748"/>
                  </a:lnTo>
                  <a:lnTo>
                    <a:pt x="610" y="754"/>
                  </a:lnTo>
                  <a:lnTo>
                    <a:pt x="609" y="758"/>
                  </a:lnTo>
                  <a:close/>
                  <a:moveTo>
                    <a:pt x="503" y="333"/>
                  </a:moveTo>
                  <a:lnTo>
                    <a:pt x="494" y="319"/>
                  </a:lnTo>
                  <a:lnTo>
                    <a:pt x="487" y="306"/>
                  </a:lnTo>
                  <a:lnTo>
                    <a:pt x="482" y="293"/>
                  </a:lnTo>
                  <a:lnTo>
                    <a:pt x="477" y="282"/>
                  </a:lnTo>
                  <a:lnTo>
                    <a:pt x="474" y="272"/>
                  </a:lnTo>
                  <a:lnTo>
                    <a:pt x="473" y="263"/>
                  </a:lnTo>
                  <a:lnTo>
                    <a:pt x="473" y="258"/>
                  </a:lnTo>
                  <a:lnTo>
                    <a:pt x="474" y="254"/>
                  </a:lnTo>
                  <a:lnTo>
                    <a:pt x="475" y="253"/>
                  </a:lnTo>
                  <a:lnTo>
                    <a:pt x="477" y="253"/>
                  </a:lnTo>
                  <a:lnTo>
                    <a:pt x="479" y="253"/>
                  </a:lnTo>
                  <a:lnTo>
                    <a:pt x="482" y="255"/>
                  </a:lnTo>
                  <a:lnTo>
                    <a:pt x="487" y="260"/>
                  </a:lnTo>
                  <a:lnTo>
                    <a:pt x="494" y="266"/>
                  </a:lnTo>
                  <a:lnTo>
                    <a:pt x="501" y="275"/>
                  </a:lnTo>
                  <a:lnTo>
                    <a:pt x="509" y="285"/>
                  </a:lnTo>
                  <a:lnTo>
                    <a:pt x="517" y="297"/>
                  </a:lnTo>
                  <a:lnTo>
                    <a:pt x="526" y="311"/>
                  </a:lnTo>
                  <a:lnTo>
                    <a:pt x="533" y="324"/>
                  </a:lnTo>
                  <a:lnTo>
                    <a:pt x="540" y="339"/>
                  </a:lnTo>
                  <a:lnTo>
                    <a:pt x="545" y="351"/>
                  </a:lnTo>
                  <a:lnTo>
                    <a:pt x="550" y="362"/>
                  </a:lnTo>
                  <a:lnTo>
                    <a:pt x="553" y="372"/>
                  </a:lnTo>
                  <a:lnTo>
                    <a:pt x="554" y="380"/>
                  </a:lnTo>
                  <a:lnTo>
                    <a:pt x="554" y="386"/>
                  </a:lnTo>
                  <a:lnTo>
                    <a:pt x="553" y="389"/>
                  </a:lnTo>
                  <a:lnTo>
                    <a:pt x="552" y="390"/>
                  </a:lnTo>
                  <a:lnTo>
                    <a:pt x="550" y="390"/>
                  </a:lnTo>
                  <a:lnTo>
                    <a:pt x="547" y="390"/>
                  </a:lnTo>
                  <a:lnTo>
                    <a:pt x="545" y="388"/>
                  </a:lnTo>
                  <a:lnTo>
                    <a:pt x="540" y="384"/>
                  </a:lnTo>
                  <a:lnTo>
                    <a:pt x="533" y="377"/>
                  </a:lnTo>
                  <a:lnTo>
                    <a:pt x="526" y="368"/>
                  </a:lnTo>
                  <a:lnTo>
                    <a:pt x="518" y="358"/>
                  </a:lnTo>
                  <a:lnTo>
                    <a:pt x="510" y="346"/>
                  </a:lnTo>
                  <a:lnTo>
                    <a:pt x="503" y="333"/>
                  </a:lnTo>
                  <a:close/>
                  <a:moveTo>
                    <a:pt x="608" y="515"/>
                  </a:moveTo>
                  <a:lnTo>
                    <a:pt x="599" y="501"/>
                  </a:lnTo>
                  <a:lnTo>
                    <a:pt x="592" y="487"/>
                  </a:lnTo>
                  <a:lnTo>
                    <a:pt x="586" y="474"/>
                  </a:lnTo>
                  <a:lnTo>
                    <a:pt x="581" y="461"/>
                  </a:lnTo>
                  <a:lnTo>
                    <a:pt x="578" y="452"/>
                  </a:lnTo>
                  <a:lnTo>
                    <a:pt x="577" y="443"/>
                  </a:lnTo>
                  <a:lnTo>
                    <a:pt x="577" y="436"/>
                  </a:lnTo>
                  <a:lnTo>
                    <a:pt x="578" y="433"/>
                  </a:lnTo>
                  <a:lnTo>
                    <a:pt x="579" y="432"/>
                  </a:lnTo>
                  <a:lnTo>
                    <a:pt x="581" y="432"/>
                  </a:lnTo>
                  <a:lnTo>
                    <a:pt x="584" y="433"/>
                  </a:lnTo>
                  <a:lnTo>
                    <a:pt x="586" y="434"/>
                  </a:lnTo>
                  <a:lnTo>
                    <a:pt x="592" y="438"/>
                  </a:lnTo>
                  <a:lnTo>
                    <a:pt x="599" y="446"/>
                  </a:lnTo>
                  <a:lnTo>
                    <a:pt x="607" y="455"/>
                  </a:lnTo>
                  <a:lnTo>
                    <a:pt x="614" y="466"/>
                  </a:lnTo>
                  <a:lnTo>
                    <a:pt x="623" y="479"/>
                  </a:lnTo>
                  <a:lnTo>
                    <a:pt x="632" y="493"/>
                  </a:lnTo>
                  <a:lnTo>
                    <a:pt x="639" y="507"/>
                  </a:lnTo>
                  <a:lnTo>
                    <a:pt x="647" y="522"/>
                  </a:lnTo>
                  <a:lnTo>
                    <a:pt x="653" y="535"/>
                  </a:lnTo>
                  <a:lnTo>
                    <a:pt x="658" y="547"/>
                  </a:lnTo>
                  <a:lnTo>
                    <a:pt x="661" y="557"/>
                  </a:lnTo>
                  <a:lnTo>
                    <a:pt x="662" y="566"/>
                  </a:lnTo>
                  <a:lnTo>
                    <a:pt x="662" y="571"/>
                  </a:lnTo>
                  <a:lnTo>
                    <a:pt x="661" y="575"/>
                  </a:lnTo>
                  <a:lnTo>
                    <a:pt x="660" y="575"/>
                  </a:lnTo>
                  <a:lnTo>
                    <a:pt x="658" y="575"/>
                  </a:lnTo>
                  <a:lnTo>
                    <a:pt x="656" y="575"/>
                  </a:lnTo>
                  <a:lnTo>
                    <a:pt x="654" y="574"/>
                  </a:lnTo>
                  <a:lnTo>
                    <a:pt x="647" y="569"/>
                  </a:lnTo>
                  <a:lnTo>
                    <a:pt x="641" y="562"/>
                  </a:lnTo>
                  <a:lnTo>
                    <a:pt x="633" y="554"/>
                  </a:lnTo>
                  <a:lnTo>
                    <a:pt x="624" y="543"/>
                  </a:lnTo>
                  <a:lnTo>
                    <a:pt x="615" y="529"/>
                  </a:lnTo>
                  <a:lnTo>
                    <a:pt x="608" y="515"/>
                  </a:lnTo>
                  <a:close/>
                </a:path>
              </a:pathLst>
            </a:custGeom>
            <a:solidFill>
              <a:srgbClr val="F0D8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CH"/>
            </a:p>
          </p:txBody>
        </p:sp>
        <p:sp>
          <p:nvSpPr>
            <p:cNvPr id="142" name="Freeform 133"/>
            <p:cNvSpPr>
              <a:spLocks noEditPoints="1"/>
            </p:cNvSpPr>
            <p:nvPr userDrawn="1"/>
          </p:nvSpPr>
          <p:spPr bwMode="auto">
            <a:xfrm>
              <a:off x="9093200" y="4681538"/>
              <a:ext cx="182563" cy="1298575"/>
            </a:xfrm>
            <a:custGeom>
              <a:avLst/>
              <a:gdLst>
                <a:gd name="T0" fmla="*/ 0 w 688"/>
                <a:gd name="T1" fmla="*/ 3819 h 4911"/>
                <a:gd name="T2" fmla="*/ 59 w 688"/>
                <a:gd name="T3" fmla="*/ 3689 h 4911"/>
                <a:gd name="T4" fmla="*/ 264 w 688"/>
                <a:gd name="T5" fmla="*/ 3683 h 4911"/>
                <a:gd name="T6" fmla="*/ 42 w 688"/>
                <a:gd name="T7" fmla="*/ 3214 h 4911"/>
                <a:gd name="T8" fmla="*/ 32 w 688"/>
                <a:gd name="T9" fmla="*/ 2934 h 4911"/>
                <a:gd name="T10" fmla="*/ 0 w 688"/>
                <a:gd name="T11" fmla="*/ 2238 h 4911"/>
                <a:gd name="T12" fmla="*/ 27 w 688"/>
                <a:gd name="T13" fmla="*/ 1848 h 4911"/>
                <a:gd name="T14" fmla="*/ 39 w 688"/>
                <a:gd name="T15" fmla="*/ 1317 h 4911"/>
                <a:gd name="T16" fmla="*/ 29 w 688"/>
                <a:gd name="T17" fmla="*/ 109 h 4911"/>
                <a:gd name="T18" fmla="*/ 630 w 688"/>
                <a:gd name="T19" fmla="*/ 809 h 4911"/>
                <a:gd name="T20" fmla="*/ 606 w 688"/>
                <a:gd name="T21" fmla="*/ 1557 h 4911"/>
                <a:gd name="T22" fmla="*/ 665 w 688"/>
                <a:gd name="T23" fmla="*/ 2657 h 4911"/>
                <a:gd name="T24" fmla="*/ 688 w 688"/>
                <a:gd name="T25" fmla="*/ 2933 h 4911"/>
                <a:gd name="T26" fmla="*/ 653 w 688"/>
                <a:gd name="T27" fmla="*/ 3327 h 4911"/>
                <a:gd name="T28" fmla="*/ 600 w 688"/>
                <a:gd name="T29" fmla="*/ 3693 h 4911"/>
                <a:gd name="T30" fmla="*/ 623 w 688"/>
                <a:gd name="T31" fmla="*/ 4113 h 4911"/>
                <a:gd name="T32" fmla="*/ 426 w 688"/>
                <a:gd name="T33" fmla="*/ 4161 h 4911"/>
                <a:gd name="T34" fmla="*/ 626 w 688"/>
                <a:gd name="T35" fmla="*/ 4572 h 4911"/>
                <a:gd name="T36" fmla="*/ 238 w 688"/>
                <a:gd name="T37" fmla="*/ 4222 h 4911"/>
                <a:gd name="T38" fmla="*/ 370 w 688"/>
                <a:gd name="T39" fmla="*/ 4359 h 4911"/>
                <a:gd name="T40" fmla="*/ 272 w 688"/>
                <a:gd name="T41" fmla="*/ 4179 h 4911"/>
                <a:gd name="T42" fmla="*/ 648 w 688"/>
                <a:gd name="T43" fmla="*/ 4553 h 4911"/>
                <a:gd name="T44" fmla="*/ 214 w 688"/>
                <a:gd name="T45" fmla="*/ 3941 h 4911"/>
                <a:gd name="T46" fmla="*/ 419 w 688"/>
                <a:gd name="T47" fmla="*/ 4029 h 4911"/>
                <a:gd name="T48" fmla="*/ 301 w 688"/>
                <a:gd name="T49" fmla="*/ 3858 h 4911"/>
                <a:gd name="T50" fmla="*/ 270 w 688"/>
                <a:gd name="T51" fmla="*/ 3603 h 4911"/>
                <a:gd name="T52" fmla="*/ 357 w 688"/>
                <a:gd name="T53" fmla="*/ 3630 h 4911"/>
                <a:gd name="T54" fmla="*/ 386 w 688"/>
                <a:gd name="T55" fmla="*/ 3612 h 4911"/>
                <a:gd name="T56" fmla="*/ 293 w 688"/>
                <a:gd name="T57" fmla="*/ 3392 h 4911"/>
                <a:gd name="T58" fmla="*/ 268 w 688"/>
                <a:gd name="T59" fmla="*/ 3217 h 4911"/>
                <a:gd name="T60" fmla="*/ 151 w 688"/>
                <a:gd name="T61" fmla="*/ 2884 h 4911"/>
                <a:gd name="T62" fmla="*/ 423 w 688"/>
                <a:gd name="T63" fmla="*/ 3245 h 4911"/>
                <a:gd name="T64" fmla="*/ 522 w 688"/>
                <a:gd name="T65" fmla="*/ 3313 h 4911"/>
                <a:gd name="T66" fmla="*/ 275 w 688"/>
                <a:gd name="T67" fmla="*/ 2771 h 4911"/>
                <a:gd name="T68" fmla="*/ 94 w 688"/>
                <a:gd name="T69" fmla="*/ 2412 h 4911"/>
                <a:gd name="T70" fmla="*/ 475 w 688"/>
                <a:gd name="T71" fmla="*/ 2908 h 4911"/>
                <a:gd name="T72" fmla="*/ 73 w 688"/>
                <a:gd name="T73" fmla="*/ 2206 h 4911"/>
                <a:gd name="T74" fmla="*/ 242 w 688"/>
                <a:gd name="T75" fmla="*/ 2337 h 4911"/>
                <a:gd name="T76" fmla="*/ 521 w 688"/>
                <a:gd name="T77" fmla="*/ 2745 h 4911"/>
                <a:gd name="T78" fmla="*/ 423 w 688"/>
                <a:gd name="T79" fmla="*/ 2466 h 4911"/>
                <a:gd name="T80" fmla="*/ 265 w 688"/>
                <a:gd name="T81" fmla="*/ 1974 h 4911"/>
                <a:gd name="T82" fmla="*/ 161 w 688"/>
                <a:gd name="T83" fmla="*/ 1700 h 4911"/>
                <a:gd name="T84" fmla="*/ 255 w 688"/>
                <a:gd name="T85" fmla="*/ 1805 h 4911"/>
                <a:gd name="T86" fmla="*/ 267 w 688"/>
                <a:gd name="T87" fmla="*/ 1654 h 4911"/>
                <a:gd name="T88" fmla="*/ 314 w 688"/>
                <a:gd name="T89" fmla="*/ 1729 h 4911"/>
                <a:gd name="T90" fmla="*/ 684 w 688"/>
                <a:gd name="T91" fmla="*/ 2283 h 4911"/>
                <a:gd name="T92" fmla="*/ 226 w 688"/>
                <a:gd name="T93" fmla="*/ 1412 h 4911"/>
                <a:gd name="T94" fmla="*/ 405 w 688"/>
                <a:gd name="T95" fmla="*/ 1660 h 4911"/>
                <a:gd name="T96" fmla="*/ 283 w 688"/>
                <a:gd name="T97" fmla="*/ 1257 h 4911"/>
                <a:gd name="T98" fmla="*/ 321 w 688"/>
                <a:gd name="T99" fmla="*/ 1333 h 4911"/>
                <a:gd name="T100" fmla="*/ 139 w 688"/>
                <a:gd name="T101" fmla="*/ 821 h 4911"/>
                <a:gd name="T102" fmla="*/ 285 w 688"/>
                <a:gd name="T103" fmla="*/ 1029 h 4911"/>
                <a:gd name="T104" fmla="*/ 518 w 688"/>
                <a:gd name="T105" fmla="*/ 1374 h 4911"/>
                <a:gd name="T106" fmla="*/ 172 w 688"/>
                <a:gd name="T107" fmla="*/ 578 h 4911"/>
                <a:gd name="T108" fmla="*/ 290 w 688"/>
                <a:gd name="T109" fmla="*/ 783 h 4911"/>
                <a:gd name="T110" fmla="*/ 73 w 688"/>
                <a:gd name="T111" fmla="*/ 210 h 4911"/>
                <a:gd name="T112" fmla="*/ 248 w 688"/>
                <a:gd name="T113" fmla="*/ 446 h 4911"/>
                <a:gd name="T114" fmla="*/ 425 w 688"/>
                <a:gd name="T115" fmla="*/ 769 h 4911"/>
                <a:gd name="T116" fmla="*/ 560 w 688"/>
                <a:gd name="T117" fmla="*/ 998 h 4911"/>
                <a:gd name="T118" fmla="*/ 237 w 688"/>
                <a:gd name="T119" fmla="*/ 179 h 4911"/>
                <a:gd name="T120" fmla="*/ 418 w 688"/>
                <a:gd name="T121" fmla="*/ 461 h 4911"/>
                <a:gd name="T122" fmla="*/ 427 w 688"/>
                <a:gd name="T123" fmla="*/ 211 h 4911"/>
                <a:gd name="T124" fmla="*/ 583 w 688"/>
                <a:gd name="T125" fmla="*/ 511 h 49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88" h="4911">
                  <a:moveTo>
                    <a:pt x="0" y="3955"/>
                  </a:moveTo>
                  <a:lnTo>
                    <a:pt x="0" y="3935"/>
                  </a:lnTo>
                  <a:lnTo>
                    <a:pt x="12" y="3948"/>
                  </a:lnTo>
                  <a:lnTo>
                    <a:pt x="27" y="3966"/>
                  </a:lnTo>
                  <a:lnTo>
                    <a:pt x="46" y="3990"/>
                  </a:lnTo>
                  <a:lnTo>
                    <a:pt x="69" y="4017"/>
                  </a:lnTo>
                  <a:lnTo>
                    <a:pt x="93" y="4050"/>
                  </a:lnTo>
                  <a:lnTo>
                    <a:pt x="119" y="4085"/>
                  </a:lnTo>
                  <a:lnTo>
                    <a:pt x="148" y="4124"/>
                  </a:lnTo>
                  <a:lnTo>
                    <a:pt x="177" y="4164"/>
                  </a:lnTo>
                  <a:lnTo>
                    <a:pt x="213" y="4215"/>
                  </a:lnTo>
                  <a:lnTo>
                    <a:pt x="246" y="4262"/>
                  </a:lnTo>
                  <a:lnTo>
                    <a:pt x="275" y="4305"/>
                  </a:lnTo>
                  <a:lnTo>
                    <a:pt x="300" y="4342"/>
                  </a:lnTo>
                  <a:lnTo>
                    <a:pt x="320" y="4374"/>
                  </a:lnTo>
                  <a:lnTo>
                    <a:pt x="335" y="4399"/>
                  </a:lnTo>
                  <a:lnTo>
                    <a:pt x="339" y="4408"/>
                  </a:lnTo>
                  <a:lnTo>
                    <a:pt x="343" y="4414"/>
                  </a:lnTo>
                  <a:lnTo>
                    <a:pt x="344" y="4420"/>
                  </a:lnTo>
                  <a:lnTo>
                    <a:pt x="344" y="4422"/>
                  </a:lnTo>
                  <a:lnTo>
                    <a:pt x="341" y="4422"/>
                  </a:lnTo>
                  <a:lnTo>
                    <a:pt x="338" y="4419"/>
                  </a:lnTo>
                  <a:lnTo>
                    <a:pt x="333" y="4414"/>
                  </a:lnTo>
                  <a:lnTo>
                    <a:pt x="325" y="4407"/>
                  </a:lnTo>
                  <a:lnTo>
                    <a:pt x="306" y="4386"/>
                  </a:lnTo>
                  <a:lnTo>
                    <a:pt x="283" y="4358"/>
                  </a:lnTo>
                  <a:lnTo>
                    <a:pt x="255" y="4323"/>
                  </a:lnTo>
                  <a:lnTo>
                    <a:pt x="224" y="4283"/>
                  </a:lnTo>
                  <a:lnTo>
                    <a:pt x="189" y="4237"/>
                  </a:lnTo>
                  <a:lnTo>
                    <a:pt x="154" y="4187"/>
                  </a:lnTo>
                  <a:lnTo>
                    <a:pt x="127" y="4150"/>
                  </a:lnTo>
                  <a:lnTo>
                    <a:pt x="103" y="4115"/>
                  </a:lnTo>
                  <a:lnTo>
                    <a:pt x="80" y="4081"/>
                  </a:lnTo>
                  <a:lnTo>
                    <a:pt x="59" y="4050"/>
                  </a:lnTo>
                  <a:lnTo>
                    <a:pt x="39" y="4021"/>
                  </a:lnTo>
                  <a:lnTo>
                    <a:pt x="24" y="3995"/>
                  </a:lnTo>
                  <a:lnTo>
                    <a:pt x="9" y="3974"/>
                  </a:lnTo>
                  <a:lnTo>
                    <a:pt x="0" y="3955"/>
                  </a:lnTo>
                  <a:close/>
                  <a:moveTo>
                    <a:pt x="0" y="3921"/>
                  </a:moveTo>
                  <a:lnTo>
                    <a:pt x="0" y="3867"/>
                  </a:lnTo>
                  <a:lnTo>
                    <a:pt x="27" y="3908"/>
                  </a:lnTo>
                  <a:lnTo>
                    <a:pt x="51" y="3944"/>
                  </a:lnTo>
                  <a:lnTo>
                    <a:pt x="73" y="3978"/>
                  </a:lnTo>
                  <a:lnTo>
                    <a:pt x="92" y="4006"/>
                  </a:lnTo>
                  <a:lnTo>
                    <a:pt x="106" y="4032"/>
                  </a:lnTo>
                  <a:lnTo>
                    <a:pt x="117" y="4050"/>
                  </a:lnTo>
                  <a:lnTo>
                    <a:pt x="120" y="4057"/>
                  </a:lnTo>
                  <a:lnTo>
                    <a:pt x="122" y="4062"/>
                  </a:lnTo>
                  <a:lnTo>
                    <a:pt x="123" y="4066"/>
                  </a:lnTo>
                  <a:lnTo>
                    <a:pt x="122" y="4068"/>
                  </a:lnTo>
                  <a:lnTo>
                    <a:pt x="121" y="4068"/>
                  </a:lnTo>
                  <a:lnTo>
                    <a:pt x="119" y="4067"/>
                  </a:lnTo>
                  <a:lnTo>
                    <a:pt x="115" y="4065"/>
                  </a:lnTo>
                  <a:lnTo>
                    <a:pt x="110" y="4060"/>
                  </a:lnTo>
                  <a:lnTo>
                    <a:pt x="99" y="4047"/>
                  </a:lnTo>
                  <a:lnTo>
                    <a:pt x="84" y="4031"/>
                  </a:lnTo>
                  <a:lnTo>
                    <a:pt x="47" y="3982"/>
                  </a:lnTo>
                  <a:lnTo>
                    <a:pt x="0" y="3921"/>
                  </a:lnTo>
                  <a:close/>
                  <a:moveTo>
                    <a:pt x="0" y="3819"/>
                  </a:moveTo>
                  <a:lnTo>
                    <a:pt x="0" y="3759"/>
                  </a:lnTo>
                  <a:lnTo>
                    <a:pt x="14" y="3781"/>
                  </a:lnTo>
                  <a:lnTo>
                    <a:pt x="47" y="3828"/>
                  </a:lnTo>
                  <a:lnTo>
                    <a:pt x="76" y="3872"/>
                  </a:lnTo>
                  <a:lnTo>
                    <a:pt x="104" y="3912"/>
                  </a:lnTo>
                  <a:lnTo>
                    <a:pt x="126" y="3947"/>
                  </a:lnTo>
                  <a:lnTo>
                    <a:pt x="144" y="3977"/>
                  </a:lnTo>
                  <a:lnTo>
                    <a:pt x="157" y="4000"/>
                  </a:lnTo>
                  <a:lnTo>
                    <a:pt x="162" y="4010"/>
                  </a:lnTo>
                  <a:lnTo>
                    <a:pt x="164" y="4016"/>
                  </a:lnTo>
                  <a:lnTo>
                    <a:pt x="165" y="4021"/>
                  </a:lnTo>
                  <a:lnTo>
                    <a:pt x="165" y="4023"/>
                  </a:lnTo>
                  <a:lnTo>
                    <a:pt x="163" y="4023"/>
                  </a:lnTo>
                  <a:lnTo>
                    <a:pt x="160" y="4021"/>
                  </a:lnTo>
                  <a:lnTo>
                    <a:pt x="154" y="4017"/>
                  </a:lnTo>
                  <a:lnTo>
                    <a:pt x="149" y="4011"/>
                  </a:lnTo>
                  <a:lnTo>
                    <a:pt x="132" y="3993"/>
                  </a:lnTo>
                  <a:lnTo>
                    <a:pt x="111" y="3969"/>
                  </a:lnTo>
                  <a:lnTo>
                    <a:pt x="87" y="3938"/>
                  </a:lnTo>
                  <a:lnTo>
                    <a:pt x="61" y="3902"/>
                  </a:lnTo>
                  <a:lnTo>
                    <a:pt x="31" y="3863"/>
                  </a:lnTo>
                  <a:lnTo>
                    <a:pt x="0" y="3819"/>
                  </a:lnTo>
                  <a:close/>
                  <a:moveTo>
                    <a:pt x="0" y="3701"/>
                  </a:moveTo>
                  <a:lnTo>
                    <a:pt x="0" y="3645"/>
                  </a:lnTo>
                  <a:lnTo>
                    <a:pt x="18" y="3670"/>
                  </a:lnTo>
                  <a:lnTo>
                    <a:pt x="39" y="3697"/>
                  </a:lnTo>
                  <a:lnTo>
                    <a:pt x="60" y="3727"/>
                  </a:lnTo>
                  <a:lnTo>
                    <a:pt x="82" y="3758"/>
                  </a:lnTo>
                  <a:lnTo>
                    <a:pt x="112" y="3803"/>
                  </a:lnTo>
                  <a:lnTo>
                    <a:pt x="142" y="3845"/>
                  </a:lnTo>
                  <a:lnTo>
                    <a:pt x="167" y="3884"/>
                  </a:lnTo>
                  <a:lnTo>
                    <a:pt x="189" y="3919"/>
                  </a:lnTo>
                  <a:lnTo>
                    <a:pt x="207" y="3948"/>
                  </a:lnTo>
                  <a:lnTo>
                    <a:pt x="219" y="3970"/>
                  </a:lnTo>
                  <a:lnTo>
                    <a:pt x="223" y="3979"/>
                  </a:lnTo>
                  <a:lnTo>
                    <a:pt x="225" y="3986"/>
                  </a:lnTo>
                  <a:lnTo>
                    <a:pt x="226" y="3991"/>
                  </a:lnTo>
                  <a:lnTo>
                    <a:pt x="226" y="3993"/>
                  </a:lnTo>
                  <a:lnTo>
                    <a:pt x="224" y="3993"/>
                  </a:lnTo>
                  <a:lnTo>
                    <a:pt x="220" y="3991"/>
                  </a:lnTo>
                  <a:lnTo>
                    <a:pt x="215" y="3987"/>
                  </a:lnTo>
                  <a:lnTo>
                    <a:pt x="209" y="3980"/>
                  </a:lnTo>
                  <a:lnTo>
                    <a:pt x="191" y="3961"/>
                  </a:lnTo>
                  <a:lnTo>
                    <a:pt x="171" y="3936"/>
                  </a:lnTo>
                  <a:lnTo>
                    <a:pt x="145" y="3905"/>
                  </a:lnTo>
                  <a:lnTo>
                    <a:pt x="117" y="3868"/>
                  </a:lnTo>
                  <a:lnTo>
                    <a:pt x="87" y="3827"/>
                  </a:lnTo>
                  <a:lnTo>
                    <a:pt x="54" y="3782"/>
                  </a:lnTo>
                  <a:lnTo>
                    <a:pt x="40" y="3761"/>
                  </a:lnTo>
                  <a:lnTo>
                    <a:pt x="26" y="3740"/>
                  </a:lnTo>
                  <a:lnTo>
                    <a:pt x="13" y="3720"/>
                  </a:lnTo>
                  <a:lnTo>
                    <a:pt x="0" y="3701"/>
                  </a:lnTo>
                  <a:close/>
                  <a:moveTo>
                    <a:pt x="0" y="3630"/>
                  </a:moveTo>
                  <a:lnTo>
                    <a:pt x="0" y="3581"/>
                  </a:lnTo>
                  <a:lnTo>
                    <a:pt x="26" y="3624"/>
                  </a:lnTo>
                  <a:lnTo>
                    <a:pt x="46" y="3658"/>
                  </a:lnTo>
                  <a:lnTo>
                    <a:pt x="52" y="3671"/>
                  </a:lnTo>
                  <a:lnTo>
                    <a:pt x="57" y="3682"/>
                  </a:lnTo>
                  <a:lnTo>
                    <a:pt x="59" y="3689"/>
                  </a:lnTo>
                  <a:lnTo>
                    <a:pt x="58" y="3692"/>
                  </a:lnTo>
                  <a:lnTo>
                    <a:pt x="56" y="3692"/>
                  </a:lnTo>
                  <a:lnTo>
                    <a:pt x="52" y="3690"/>
                  </a:lnTo>
                  <a:lnTo>
                    <a:pt x="47" y="3685"/>
                  </a:lnTo>
                  <a:lnTo>
                    <a:pt x="39" y="3678"/>
                  </a:lnTo>
                  <a:lnTo>
                    <a:pt x="22" y="3658"/>
                  </a:lnTo>
                  <a:lnTo>
                    <a:pt x="0" y="3630"/>
                  </a:lnTo>
                  <a:close/>
                  <a:moveTo>
                    <a:pt x="0" y="3503"/>
                  </a:moveTo>
                  <a:lnTo>
                    <a:pt x="0" y="3436"/>
                  </a:lnTo>
                  <a:lnTo>
                    <a:pt x="11" y="3453"/>
                  </a:lnTo>
                  <a:lnTo>
                    <a:pt x="23" y="3469"/>
                  </a:lnTo>
                  <a:lnTo>
                    <a:pt x="51" y="3512"/>
                  </a:lnTo>
                  <a:lnTo>
                    <a:pt x="77" y="3552"/>
                  </a:lnTo>
                  <a:lnTo>
                    <a:pt x="102" y="3589"/>
                  </a:lnTo>
                  <a:lnTo>
                    <a:pt x="121" y="3622"/>
                  </a:lnTo>
                  <a:lnTo>
                    <a:pt x="137" y="3649"/>
                  </a:lnTo>
                  <a:lnTo>
                    <a:pt x="148" y="3670"/>
                  </a:lnTo>
                  <a:lnTo>
                    <a:pt x="152" y="3679"/>
                  </a:lnTo>
                  <a:lnTo>
                    <a:pt x="154" y="3685"/>
                  </a:lnTo>
                  <a:lnTo>
                    <a:pt x="154" y="3690"/>
                  </a:lnTo>
                  <a:lnTo>
                    <a:pt x="154" y="3692"/>
                  </a:lnTo>
                  <a:lnTo>
                    <a:pt x="152" y="3692"/>
                  </a:lnTo>
                  <a:lnTo>
                    <a:pt x="149" y="3691"/>
                  </a:lnTo>
                  <a:lnTo>
                    <a:pt x="143" y="3686"/>
                  </a:lnTo>
                  <a:lnTo>
                    <a:pt x="138" y="3681"/>
                  </a:lnTo>
                  <a:lnTo>
                    <a:pt x="122" y="3664"/>
                  </a:lnTo>
                  <a:lnTo>
                    <a:pt x="104" y="3643"/>
                  </a:lnTo>
                  <a:lnTo>
                    <a:pt x="81" y="3614"/>
                  </a:lnTo>
                  <a:lnTo>
                    <a:pt x="56" y="3581"/>
                  </a:lnTo>
                  <a:lnTo>
                    <a:pt x="28" y="3544"/>
                  </a:lnTo>
                  <a:lnTo>
                    <a:pt x="0" y="3503"/>
                  </a:lnTo>
                  <a:close/>
                  <a:moveTo>
                    <a:pt x="0" y="3409"/>
                  </a:moveTo>
                  <a:lnTo>
                    <a:pt x="0" y="3374"/>
                  </a:lnTo>
                  <a:lnTo>
                    <a:pt x="9" y="3394"/>
                  </a:lnTo>
                  <a:lnTo>
                    <a:pt x="16" y="3409"/>
                  </a:lnTo>
                  <a:lnTo>
                    <a:pt x="18" y="3415"/>
                  </a:lnTo>
                  <a:lnTo>
                    <a:pt x="20" y="3419"/>
                  </a:lnTo>
                  <a:lnTo>
                    <a:pt x="20" y="3422"/>
                  </a:lnTo>
                  <a:lnTo>
                    <a:pt x="19" y="3424"/>
                  </a:lnTo>
                  <a:lnTo>
                    <a:pt x="17" y="3424"/>
                  </a:lnTo>
                  <a:lnTo>
                    <a:pt x="13" y="3422"/>
                  </a:lnTo>
                  <a:lnTo>
                    <a:pt x="7" y="3417"/>
                  </a:lnTo>
                  <a:lnTo>
                    <a:pt x="0" y="3409"/>
                  </a:lnTo>
                  <a:close/>
                  <a:moveTo>
                    <a:pt x="0" y="3335"/>
                  </a:moveTo>
                  <a:lnTo>
                    <a:pt x="0" y="3304"/>
                  </a:lnTo>
                  <a:lnTo>
                    <a:pt x="11" y="3315"/>
                  </a:lnTo>
                  <a:lnTo>
                    <a:pt x="24" y="3330"/>
                  </a:lnTo>
                  <a:lnTo>
                    <a:pt x="39" y="3349"/>
                  </a:lnTo>
                  <a:lnTo>
                    <a:pt x="58" y="3371"/>
                  </a:lnTo>
                  <a:lnTo>
                    <a:pt x="76" y="3396"/>
                  </a:lnTo>
                  <a:lnTo>
                    <a:pt x="97" y="3424"/>
                  </a:lnTo>
                  <a:lnTo>
                    <a:pt x="120" y="3455"/>
                  </a:lnTo>
                  <a:lnTo>
                    <a:pt x="142" y="3488"/>
                  </a:lnTo>
                  <a:lnTo>
                    <a:pt x="171" y="3530"/>
                  </a:lnTo>
                  <a:lnTo>
                    <a:pt x="197" y="3568"/>
                  </a:lnTo>
                  <a:lnTo>
                    <a:pt x="220" y="3604"/>
                  </a:lnTo>
                  <a:lnTo>
                    <a:pt x="238" y="3636"/>
                  </a:lnTo>
                  <a:lnTo>
                    <a:pt x="254" y="3662"/>
                  </a:lnTo>
                  <a:lnTo>
                    <a:pt x="264" y="3683"/>
                  </a:lnTo>
                  <a:lnTo>
                    <a:pt x="268" y="3692"/>
                  </a:lnTo>
                  <a:lnTo>
                    <a:pt x="269" y="3697"/>
                  </a:lnTo>
                  <a:lnTo>
                    <a:pt x="270" y="3702"/>
                  </a:lnTo>
                  <a:lnTo>
                    <a:pt x="269" y="3705"/>
                  </a:lnTo>
                  <a:lnTo>
                    <a:pt x="267" y="3705"/>
                  </a:lnTo>
                  <a:lnTo>
                    <a:pt x="264" y="3703"/>
                  </a:lnTo>
                  <a:lnTo>
                    <a:pt x="258" y="3700"/>
                  </a:lnTo>
                  <a:lnTo>
                    <a:pt x="253" y="3694"/>
                  </a:lnTo>
                  <a:lnTo>
                    <a:pt x="237" y="3678"/>
                  </a:lnTo>
                  <a:lnTo>
                    <a:pt x="218" y="3655"/>
                  </a:lnTo>
                  <a:lnTo>
                    <a:pt x="195" y="3626"/>
                  </a:lnTo>
                  <a:lnTo>
                    <a:pt x="169" y="3593"/>
                  </a:lnTo>
                  <a:lnTo>
                    <a:pt x="142" y="3556"/>
                  </a:lnTo>
                  <a:lnTo>
                    <a:pt x="114" y="3515"/>
                  </a:lnTo>
                  <a:lnTo>
                    <a:pt x="94" y="3488"/>
                  </a:lnTo>
                  <a:lnTo>
                    <a:pt x="76" y="3462"/>
                  </a:lnTo>
                  <a:lnTo>
                    <a:pt x="60" y="3436"/>
                  </a:lnTo>
                  <a:lnTo>
                    <a:pt x="45" y="3412"/>
                  </a:lnTo>
                  <a:lnTo>
                    <a:pt x="30" y="3389"/>
                  </a:lnTo>
                  <a:lnTo>
                    <a:pt x="18" y="3369"/>
                  </a:lnTo>
                  <a:lnTo>
                    <a:pt x="8" y="3350"/>
                  </a:lnTo>
                  <a:lnTo>
                    <a:pt x="0" y="3335"/>
                  </a:lnTo>
                  <a:close/>
                  <a:moveTo>
                    <a:pt x="0" y="3268"/>
                  </a:moveTo>
                  <a:lnTo>
                    <a:pt x="0" y="3198"/>
                  </a:lnTo>
                  <a:lnTo>
                    <a:pt x="7" y="3208"/>
                  </a:lnTo>
                  <a:lnTo>
                    <a:pt x="15" y="3219"/>
                  </a:lnTo>
                  <a:lnTo>
                    <a:pt x="23" y="3230"/>
                  </a:lnTo>
                  <a:lnTo>
                    <a:pt x="30" y="3242"/>
                  </a:lnTo>
                  <a:lnTo>
                    <a:pt x="58" y="3282"/>
                  </a:lnTo>
                  <a:lnTo>
                    <a:pt x="82" y="3319"/>
                  </a:lnTo>
                  <a:lnTo>
                    <a:pt x="103" y="3354"/>
                  </a:lnTo>
                  <a:lnTo>
                    <a:pt x="121" y="3385"/>
                  </a:lnTo>
                  <a:lnTo>
                    <a:pt x="135" y="3410"/>
                  </a:lnTo>
                  <a:lnTo>
                    <a:pt x="145" y="3431"/>
                  </a:lnTo>
                  <a:lnTo>
                    <a:pt x="149" y="3439"/>
                  </a:lnTo>
                  <a:lnTo>
                    <a:pt x="151" y="3445"/>
                  </a:lnTo>
                  <a:lnTo>
                    <a:pt x="151" y="3450"/>
                  </a:lnTo>
                  <a:lnTo>
                    <a:pt x="150" y="3452"/>
                  </a:lnTo>
                  <a:lnTo>
                    <a:pt x="148" y="3452"/>
                  </a:lnTo>
                  <a:lnTo>
                    <a:pt x="144" y="3451"/>
                  </a:lnTo>
                  <a:lnTo>
                    <a:pt x="140" y="3447"/>
                  </a:lnTo>
                  <a:lnTo>
                    <a:pt x="133" y="3442"/>
                  </a:lnTo>
                  <a:lnTo>
                    <a:pt x="119" y="3426"/>
                  </a:lnTo>
                  <a:lnTo>
                    <a:pt x="100" y="3405"/>
                  </a:lnTo>
                  <a:lnTo>
                    <a:pt x="79" y="3377"/>
                  </a:lnTo>
                  <a:lnTo>
                    <a:pt x="54" y="3345"/>
                  </a:lnTo>
                  <a:lnTo>
                    <a:pt x="28" y="3309"/>
                  </a:lnTo>
                  <a:lnTo>
                    <a:pt x="1" y="3270"/>
                  </a:lnTo>
                  <a:lnTo>
                    <a:pt x="0" y="3268"/>
                  </a:lnTo>
                  <a:close/>
                  <a:moveTo>
                    <a:pt x="0" y="3169"/>
                  </a:moveTo>
                  <a:lnTo>
                    <a:pt x="0" y="3114"/>
                  </a:lnTo>
                  <a:lnTo>
                    <a:pt x="23" y="3153"/>
                  </a:lnTo>
                  <a:lnTo>
                    <a:pt x="38" y="3184"/>
                  </a:lnTo>
                  <a:lnTo>
                    <a:pt x="43" y="3196"/>
                  </a:lnTo>
                  <a:lnTo>
                    <a:pt x="48" y="3205"/>
                  </a:lnTo>
                  <a:lnTo>
                    <a:pt x="49" y="3212"/>
                  </a:lnTo>
                  <a:lnTo>
                    <a:pt x="48" y="3216"/>
                  </a:lnTo>
                  <a:lnTo>
                    <a:pt x="46" y="3216"/>
                  </a:lnTo>
                  <a:lnTo>
                    <a:pt x="42" y="3214"/>
                  </a:lnTo>
                  <a:lnTo>
                    <a:pt x="38" y="3211"/>
                  </a:lnTo>
                  <a:lnTo>
                    <a:pt x="31" y="3206"/>
                  </a:lnTo>
                  <a:lnTo>
                    <a:pt x="17" y="3191"/>
                  </a:lnTo>
                  <a:lnTo>
                    <a:pt x="0" y="3169"/>
                  </a:lnTo>
                  <a:close/>
                  <a:moveTo>
                    <a:pt x="0" y="2983"/>
                  </a:moveTo>
                  <a:lnTo>
                    <a:pt x="0" y="2930"/>
                  </a:lnTo>
                  <a:lnTo>
                    <a:pt x="22" y="2956"/>
                  </a:lnTo>
                  <a:lnTo>
                    <a:pt x="47" y="2989"/>
                  </a:lnTo>
                  <a:lnTo>
                    <a:pt x="75" y="3029"/>
                  </a:lnTo>
                  <a:lnTo>
                    <a:pt x="105" y="3071"/>
                  </a:lnTo>
                  <a:lnTo>
                    <a:pt x="130" y="3109"/>
                  </a:lnTo>
                  <a:lnTo>
                    <a:pt x="152" y="3144"/>
                  </a:lnTo>
                  <a:lnTo>
                    <a:pt x="172" y="3176"/>
                  </a:lnTo>
                  <a:lnTo>
                    <a:pt x="188" y="3204"/>
                  </a:lnTo>
                  <a:lnTo>
                    <a:pt x="201" y="3229"/>
                  </a:lnTo>
                  <a:lnTo>
                    <a:pt x="210" y="3248"/>
                  </a:lnTo>
                  <a:lnTo>
                    <a:pt x="212" y="3256"/>
                  </a:lnTo>
                  <a:lnTo>
                    <a:pt x="214" y="3261"/>
                  </a:lnTo>
                  <a:lnTo>
                    <a:pt x="214" y="3265"/>
                  </a:lnTo>
                  <a:lnTo>
                    <a:pt x="213" y="3269"/>
                  </a:lnTo>
                  <a:lnTo>
                    <a:pt x="211" y="3269"/>
                  </a:lnTo>
                  <a:lnTo>
                    <a:pt x="208" y="3268"/>
                  </a:lnTo>
                  <a:lnTo>
                    <a:pt x="203" y="3264"/>
                  </a:lnTo>
                  <a:lnTo>
                    <a:pt x="198" y="3259"/>
                  </a:lnTo>
                  <a:lnTo>
                    <a:pt x="184" y="3245"/>
                  </a:lnTo>
                  <a:lnTo>
                    <a:pt x="166" y="3225"/>
                  </a:lnTo>
                  <a:lnTo>
                    <a:pt x="145" y="3200"/>
                  </a:lnTo>
                  <a:lnTo>
                    <a:pt x="123" y="3170"/>
                  </a:lnTo>
                  <a:lnTo>
                    <a:pt x="98" y="3137"/>
                  </a:lnTo>
                  <a:lnTo>
                    <a:pt x="73" y="3100"/>
                  </a:lnTo>
                  <a:lnTo>
                    <a:pt x="52" y="3068"/>
                  </a:lnTo>
                  <a:lnTo>
                    <a:pt x="32" y="3037"/>
                  </a:lnTo>
                  <a:lnTo>
                    <a:pt x="15" y="3009"/>
                  </a:lnTo>
                  <a:lnTo>
                    <a:pt x="0" y="2983"/>
                  </a:lnTo>
                  <a:close/>
                  <a:moveTo>
                    <a:pt x="0" y="2887"/>
                  </a:moveTo>
                  <a:lnTo>
                    <a:pt x="0" y="2813"/>
                  </a:lnTo>
                  <a:lnTo>
                    <a:pt x="9" y="2826"/>
                  </a:lnTo>
                  <a:lnTo>
                    <a:pt x="19" y="2840"/>
                  </a:lnTo>
                  <a:lnTo>
                    <a:pt x="29" y="2856"/>
                  </a:lnTo>
                  <a:lnTo>
                    <a:pt x="39" y="2871"/>
                  </a:lnTo>
                  <a:lnTo>
                    <a:pt x="63" y="2906"/>
                  </a:lnTo>
                  <a:lnTo>
                    <a:pt x="84" y="2940"/>
                  </a:lnTo>
                  <a:lnTo>
                    <a:pt x="103" y="2972"/>
                  </a:lnTo>
                  <a:lnTo>
                    <a:pt x="119" y="2999"/>
                  </a:lnTo>
                  <a:lnTo>
                    <a:pt x="131" y="3023"/>
                  </a:lnTo>
                  <a:lnTo>
                    <a:pt x="139" y="3042"/>
                  </a:lnTo>
                  <a:lnTo>
                    <a:pt x="142" y="3050"/>
                  </a:lnTo>
                  <a:lnTo>
                    <a:pt x="143" y="3055"/>
                  </a:lnTo>
                  <a:lnTo>
                    <a:pt x="143" y="3059"/>
                  </a:lnTo>
                  <a:lnTo>
                    <a:pt x="142" y="3062"/>
                  </a:lnTo>
                  <a:lnTo>
                    <a:pt x="140" y="3062"/>
                  </a:lnTo>
                  <a:lnTo>
                    <a:pt x="137" y="3061"/>
                  </a:lnTo>
                  <a:lnTo>
                    <a:pt x="132" y="3057"/>
                  </a:lnTo>
                  <a:lnTo>
                    <a:pt x="127" y="3053"/>
                  </a:lnTo>
                  <a:lnTo>
                    <a:pt x="114" y="3040"/>
                  </a:lnTo>
                  <a:lnTo>
                    <a:pt x="96" y="3020"/>
                  </a:lnTo>
                  <a:lnTo>
                    <a:pt x="76" y="2996"/>
                  </a:lnTo>
                  <a:lnTo>
                    <a:pt x="56" y="2967"/>
                  </a:lnTo>
                  <a:lnTo>
                    <a:pt x="32" y="2934"/>
                  </a:lnTo>
                  <a:lnTo>
                    <a:pt x="8" y="2899"/>
                  </a:lnTo>
                  <a:lnTo>
                    <a:pt x="0" y="2887"/>
                  </a:lnTo>
                  <a:close/>
                  <a:moveTo>
                    <a:pt x="0" y="2774"/>
                  </a:moveTo>
                  <a:lnTo>
                    <a:pt x="0" y="2701"/>
                  </a:lnTo>
                  <a:lnTo>
                    <a:pt x="19" y="2733"/>
                  </a:lnTo>
                  <a:lnTo>
                    <a:pt x="38" y="2763"/>
                  </a:lnTo>
                  <a:lnTo>
                    <a:pt x="53" y="2791"/>
                  </a:lnTo>
                  <a:lnTo>
                    <a:pt x="66" y="2815"/>
                  </a:lnTo>
                  <a:lnTo>
                    <a:pt x="77" y="2836"/>
                  </a:lnTo>
                  <a:lnTo>
                    <a:pt x="84" y="2852"/>
                  </a:lnTo>
                  <a:lnTo>
                    <a:pt x="86" y="2858"/>
                  </a:lnTo>
                  <a:lnTo>
                    <a:pt x="87" y="2863"/>
                  </a:lnTo>
                  <a:lnTo>
                    <a:pt x="87" y="2866"/>
                  </a:lnTo>
                  <a:lnTo>
                    <a:pt x="86" y="2869"/>
                  </a:lnTo>
                  <a:lnTo>
                    <a:pt x="84" y="2870"/>
                  </a:lnTo>
                  <a:lnTo>
                    <a:pt x="82" y="2869"/>
                  </a:lnTo>
                  <a:lnTo>
                    <a:pt x="80" y="2868"/>
                  </a:lnTo>
                  <a:lnTo>
                    <a:pt x="76" y="2865"/>
                  </a:lnTo>
                  <a:lnTo>
                    <a:pt x="68" y="2858"/>
                  </a:lnTo>
                  <a:lnTo>
                    <a:pt x="57" y="2847"/>
                  </a:lnTo>
                  <a:lnTo>
                    <a:pt x="45" y="2833"/>
                  </a:lnTo>
                  <a:lnTo>
                    <a:pt x="30" y="2816"/>
                  </a:lnTo>
                  <a:lnTo>
                    <a:pt x="16" y="2796"/>
                  </a:lnTo>
                  <a:lnTo>
                    <a:pt x="0" y="2774"/>
                  </a:lnTo>
                  <a:close/>
                  <a:moveTo>
                    <a:pt x="0" y="2651"/>
                  </a:moveTo>
                  <a:lnTo>
                    <a:pt x="0" y="2589"/>
                  </a:lnTo>
                  <a:lnTo>
                    <a:pt x="20" y="2628"/>
                  </a:lnTo>
                  <a:lnTo>
                    <a:pt x="36" y="2658"/>
                  </a:lnTo>
                  <a:lnTo>
                    <a:pt x="41" y="2670"/>
                  </a:lnTo>
                  <a:lnTo>
                    <a:pt x="45" y="2680"/>
                  </a:lnTo>
                  <a:lnTo>
                    <a:pt x="46" y="2687"/>
                  </a:lnTo>
                  <a:lnTo>
                    <a:pt x="45" y="2691"/>
                  </a:lnTo>
                  <a:lnTo>
                    <a:pt x="42" y="2691"/>
                  </a:lnTo>
                  <a:lnTo>
                    <a:pt x="39" y="2690"/>
                  </a:lnTo>
                  <a:lnTo>
                    <a:pt x="35" y="2688"/>
                  </a:lnTo>
                  <a:lnTo>
                    <a:pt x="29" y="2683"/>
                  </a:lnTo>
                  <a:lnTo>
                    <a:pt x="16" y="2669"/>
                  </a:lnTo>
                  <a:lnTo>
                    <a:pt x="0" y="2651"/>
                  </a:lnTo>
                  <a:close/>
                  <a:moveTo>
                    <a:pt x="0" y="2517"/>
                  </a:moveTo>
                  <a:lnTo>
                    <a:pt x="0" y="2474"/>
                  </a:lnTo>
                  <a:lnTo>
                    <a:pt x="9" y="2494"/>
                  </a:lnTo>
                  <a:lnTo>
                    <a:pt x="15" y="2510"/>
                  </a:lnTo>
                  <a:lnTo>
                    <a:pt x="17" y="2516"/>
                  </a:lnTo>
                  <a:lnTo>
                    <a:pt x="18" y="2521"/>
                  </a:lnTo>
                  <a:lnTo>
                    <a:pt x="18" y="2525"/>
                  </a:lnTo>
                  <a:lnTo>
                    <a:pt x="17" y="2527"/>
                  </a:lnTo>
                  <a:lnTo>
                    <a:pt x="14" y="2528"/>
                  </a:lnTo>
                  <a:lnTo>
                    <a:pt x="11" y="2526"/>
                  </a:lnTo>
                  <a:lnTo>
                    <a:pt x="5" y="2522"/>
                  </a:lnTo>
                  <a:lnTo>
                    <a:pt x="0" y="2517"/>
                  </a:lnTo>
                  <a:close/>
                  <a:moveTo>
                    <a:pt x="0" y="2377"/>
                  </a:moveTo>
                  <a:lnTo>
                    <a:pt x="0" y="2352"/>
                  </a:lnTo>
                  <a:lnTo>
                    <a:pt x="3" y="2361"/>
                  </a:lnTo>
                  <a:lnTo>
                    <a:pt x="4" y="2369"/>
                  </a:lnTo>
                  <a:lnTo>
                    <a:pt x="5" y="2373"/>
                  </a:lnTo>
                  <a:lnTo>
                    <a:pt x="4" y="2377"/>
                  </a:lnTo>
                  <a:lnTo>
                    <a:pt x="2" y="2378"/>
                  </a:lnTo>
                  <a:lnTo>
                    <a:pt x="0" y="2377"/>
                  </a:lnTo>
                  <a:close/>
                  <a:moveTo>
                    <a:pt x="0" y="2238"/>
                  </a:moveTo>
                  <a:lnTo>
                    <a:pt x="0" y="2215"/>
                  </a:lnTo>
                  <a:lnTo>
                    <a:pt x="3" y="2224"/>
                  </a:lnTo>
                  <a:lnTo>
                    <a:pt x="4" y="2231"/>
                  </a:lnTo>
                  <a:lnTo>
                    <a:pt x="4" y="2235"/>
                  </a:lnTo>
                  <a:lnTo>
                    <a:pt x="3" y="2238"/>
                  </a:lnTo>
                  <a:lnTo>
                    <a:pt x="2" y="2240"/>
                  </a:lnTo>
                  <a:lnTo>
                    <a:pt x="0" y="2238"/>
                  </a:lnTo>
                  <a:close/>
                  <a:moveTo>
                    <a:pt x="0" y="2105"/>
                  </a:moveTo>
                  <a:lnTo>
                    <a:pt x="0" y="2059"/>
                  </a:lnTo>
                  <a:lnTo>
                    <a:pt x="8" y="2079"/>
                  </a:lnTo>
                  <a:lnTo>
                    <a:pt x="15" y="2096"/>
                  </a:lnTo>
                  <a:lnTo>
                    <a:pt x="17" y="2103"/>
                  </a:lnTo>
                  <a:lnTo>
                    <a:pt x="17" y="2108"/>
                  </a:lnTo>
                  <a:lnTo>
                    <a:pt x="17" y="2111"/>
                  </a:lnTo>
                  <a:lnTo>
                    <a:pt x="16" y="2113"/>
                  </a:lnTo>
                  <a:lnTo>
                    <a:pt x="14" y="2115"/>
                  </a:lnTo>
                  <a:lnTo>
                    <a:pt x="9" y="2113"/>
                  </a:lnTo>
                  <a:lnTo>
                    <a:pt x="5" y="2110"/>
                  </a:lnTo>
                  <a:lnTo>
                    <a:pt x="0" y="2105"/>
                  </a:lnTo>
                  <a:close/>
                  <a:moveTo>
                    <a:pt x="0" y="1963"/>
                  </a:moveTo>
                  <a:lnTo>
                    <a:pt x="0" y="1896"/>
                  </a:lnTo>
                  <a:lnTo>
                    <a:pt x="11" y="1916"/>
                  </a:lnTo>
                  <a:lnTo>
                    <a:pt x="20" y="1935"/>
                  </a:lnTo>
                  <a:lnTo>
                    <a:pt x="28" y="1951"/>
                  </a:lnTo>
                  <a:lnTo>
                    <a:pt x="35" y="1967"/>
                  </a:lnTo>
                  <a:lnTo>
                    <a:pt x="40" y="1979"/>
                  </a:lnTo>
                  <a:lnTo>
                    <a:pt x="42" y="1989"/>
                  </a:lnTo>
                  <a:lnTo>
                    <a:pt x="43" y="1993"/>
                  </a:lnTo>
                  <a:lnTo>
                    <a:pt x="43" y="1996"/>
                  </a:lnTo>
                  <a:lnTo>
                    <a:pt x="42" y="1998"/>
                  </a:lnTo>
                  <a:lnTo>
                    <a:pt x="41" y="2001"/>
                  </a:lnTo>
                  <a:lnTo>
                    <a:pt x="39" y="2001"/>
                  </a:lnTo>
                  <a:lnTo>
                    <a:pt x="36" y="1999"/>
                  </a:lnTo>
                  <a:lnTo>
                    <a:pt x="31" y="1997"/>
                  </a:lnTo>
                  <a:lnTo>
                    <a:pt x="27" y="1993"/>
                  </a:lnTo>
                  <a:lnTo>
                    <a:pt x="15" y="1981"/>
                  </a:lnTo>
                  <a:lnTo>
                    <a:pt x="0" y="1963"/>
                  </a:lnTo>
                  <a:close/>
                  <a:moveTo>
                    <a:pt x="0" y="1809"/>
                  </a:moveTo>
                  <a:lnTo>
                    <a:pt x="0" y="1732"/>
                  </a:lnTo>
                  <a:lnTo>
                    <a:pt x="6" y="1742"/>
                  </a:lnTo>
                  <a:lnTo>
                    <a:pt x="14" y="1754"/>
                  </a:lnTo>
                  <a:lnTo>
                    <a:pt x="30" y="1780"/>
                  </a:lnTo>
                  <a:lnTo>
                    <a:pt x="45" y="1805"/>
                  </a:lnTo>
                  <a:lnTo>
                    <a:pt x="57" y="1828"/>
                  </a:lnTo>
                  <a:lnTo>
                    <a:pt x="68" y="1849"/>
                  </a:lnTo>
                  <a:lnTo>
                    <a:pt x="75" y="1868"/>
                  </a:lnTo>
                  <a:lnTo>
                    <a:pt x="80" y="1882"/>
                  </a:lnTo>
                  <a:lnTo>
                    <a:pt x="81" y="1888"/>
                  </a:lnTo>
                  <a:lnTo>
                    <a:pt x="82" y="1892"/>
                  </a:lnTo>
                  <a:lnTo>
                    <a:pt x="82" y="1895"/>
                  </a:lnTo>
                  <a:lnTo>
                    <a:pt x="80" y="1898"/>
                  </a:lnTo>
                  <a:lnTo>
                    <a:pt x="79" y="1899"/>
                  </a:lnTo>
                  <a:lnTo>
                    <a:pt x="76" y="1899"/>
                  </a:lnTo>
                  <a:lnTo>
                    <a:pt x="73" y="1898"/>
                  </a:lnTo>
                  <a:lnTo>
                    <a:pt x="70" y="1895"/>
                  </a:lnTo>
                  <a:lnTo>
                    <a:pt x="62" y="1888"/>
                  </a:lnTo>
                  <a:lnTo>
                    <a:pt x="51" y="1878"/>
                  </a:lnTo>
                  <a:lnTo>
                    <a:pt x="40" y="1865"/>
                  </a:lnTo>
                  <a:lnTo>
                    <a:pt x="27" y="1848"/>
                  </a:lnTo>
                  <a:lnTo>
                    <a:pt x="14" y="1830"/>
                  </a:lnTo>
                  <a:lnTo>
                    <a:pt x="0" y="1809"/>
                  </a:lnTo>
                  <a:close/>
                  <a:moveTo>
                    <a:pt x="0" y="1632"/>
                  </a:moveTo>
                  <a:lnTo>
                    <a:pt x="0" y="1574"/>
                  </a:lnTo>
                  <a:lnTo>
                    <a:pt x="14" y="1591"/>
                  </a:lnTo>
                  <a:lnTo>
                    <a:pt x="31" y="1613"/>
                  </a:lnTo>
                  <a:lnTo>
                    <a:pt x="49" y="1638"/>
                  </a:lnTo>
                  <a:lnTo>
                    <a:pt x="68" y="1667"/>
                  </a:lnTo>
                  <a:lnTo>
                    <a:pt x="84" y="1693"/>
                  </a:lnTo>
                  <a:lnTo>
                    <a:pt x="97" y="1717"/>
                  </a:lnTo>
                  <a:lnTo>
                    <a:pt x="109" y="1740"/>
                  </a:lnTo>
                  <a:lnTo>
                    <a:pt x="119" y="1759"/>
                  </a:lnTo>
                  <a:lnTo>
                    <a:pt x="126" y="1777"/>
                  </a:lnTo>
                  <a:lnTo>
                    <a:pt x="131" y="1791"/>
                  </a:lnTo>
                  <a:lnTo>
                    <a:pt x="132" y="1797"/>
                  </a:lnTo>
                  <a:lnTo>
                    <a:pt x="132" y="1801"/>
                  </a:lnTo>
                  <a:lnTo>
                    <a:pt x="132" y="1804"/>
                  </a:lnTo>
                  <a:lnTo>
                    <a:pt x="131" y="1807"/>
                  </a:lnTo>
                  <a:lnTo>
                    <a:pt x="129" y="1807"/>
                  </a:lnTo>
                  <a:lnTo>
                    <a:pt x="126" y="1807"/>
                  </a:lnTo>
                  <a:lnTo>
                    <a:pt x="122" y="1804"/>
                  </a:lnTo>
                  <a:lnTo>
                    <a:pt x="119" y="1802"/>
                  </a:lnTo>
                  <a:lnTo>
                    <a:pt x="108" y="1793"/>
                  </a:lnTo>
                  <a:lnTo>
                    <a:pt x="97" y="1780"/>
                  </a:lnTo>
                  <a:lnTo>
                    <a:pt x="83" y="1763"/>
                  </a:lnTo>
                  <a:lnTo>
                    <a:pt x="69" y="1743"/>
                  </a:lnTo>
                  <a:lnTo>
                    <a:pt x="52" y="1721"/>
                  </a:lnTo>
                  <a:lnTo>
                    <a:pt x="37" y="1696"/>
                  </a:lnTo>
                  <a:lnTo>
                    <a:pt x="26" y="1679"/>
                  </a:lnTo>
                  <a:lnTo>
                    <a:pt x="16" y="1663"/>
                  </a:lnTo>
                  <a:lnTo>
                    <a:pt x="7" y="1647"/>
                  </a:lnTo>
                  <a:lnTo>
                    <a:pt x="0" y="1632"/>
                  </a:lnTo>
                  <a:close/>
                  <a:moveTo>
                    <a:pt x="0" y="1409"/>
                  </a:moveTo>
                  <a:lnTo>
                    <a:pt x="0" y="1404"/>
                  </a:lnTo>
                  <a:lnTo>
                    <a:pt x="0" y="1406"/>
                  </a:lnTo>
                  <a:lnTo>
                    <a:pt x="0" y="1409"/>
                  </a:lnTo>
                  <a:close/>
                  <a:moveTo>
                    <a:pt x="0" y="1259"/>
                  </a:moveTo>
                  <a:lnTo>
                    <a:pt x="0" y="1185"/>
                  </a:lnTo>
                  <a:lnTo>
                    <a:pt x="6" y="1195"/>
                  </a:lnTo>
                  <a:lnTo>
                    <a:pt x="14" y="1206"/>
                  </a:lnTo>
                  <a:lnTo>
                    <a:pt x="22" y="1217"/>
                  </a:lnTo>
                  <a:lnTo>
                    <a:pt x="28" y="1229"/>
                  </a:lnTo>
                  <a:lnTo>
                    <a:pt x="41" y="1251"/>
                  </a:lnTo>
                  <a:lnTo>
                    <a:pt x="53" y="1273"/>
                  </a:lnTo>
                  <a:lnTo>
                    <a:pt x="63" y="1292"/>
                  </a:lnTo>
                  <a:lnTo>
                    <a:pt x="72" y="1311"/>
                  </a:lnTo>
                  <a:lnTo>
                    <a:pt x="77" y="1326"/>
                  </a:lnTo>
                  <a:lnTo>
                    <a:pt x="82" y="1339"/>
                  </a:lnTo>
                  <a:lnTo>
                    <a:pt x="83" y="1344"/>
                  </a:lnTo>
                  <a:lnTo>
                    <a:pt x="83" y="1347"/>
                  </a:lnTo>
                  <a:lnTo>
                    <a:pt x="82" y="1351"/>
                  </a:lnTo>
                  <a:lnTo>
                    <a:pt x="81" y="1353"/>
                  </a:lnTo>
                  <a:lnTo>
                    <a:pt x="80" y="1354"/>
                  </a:lnTo>
                  <a:lnTo>
                    <a:pt x="76" y="1353"/>
                  </a:lnTo>
                  <a:lnTo>
                    <a:pt x="73" y="1352"/>
                  </a:lnTo>
                  <a:lnTo>
                    <a:pt x="70" y="1349"/>
                  </a:lnTo>
                  <a:lnTo>
                    <a:pt x="61" y="1342"/>
                  </a:lnTo>
                  <a:lnTo>
                    <a:pt x="51" y="1331"/>
                  </a:lnTo>
                  <a:lnTo>
                    <a:pt x="39" y="1317"/>
                  </a:lnTo>
                  <a:lnTo>
                    <a:pt x="27" y="1299"/>
                  </a:lnTo>
                  <a:lnTo>
                    <a:pt x="13" y="1280"/>
                  </a:lnTo>
                  <a:lnTo>
                    <a:pt x="0" y="1259"/>
                  </a:lnTo>
                  <a:close/>
                  <a:moveTo>
                    <a:pt x="0" y="1025"/>
                  </a:moveTo>
                  <a:lnTo>
                    <a:pt x="0" y="988"/>
                  </a:lnTo>
                  <a:lnTo>
                    <a:pt x="5" y="1002"/>
                  </a:lnTo>
                  <a:lnTo>
                    <a:pt x="7" y="1013"/>
                  </a:lnTo>
                  <a:lnTo>
                    <a:pt x="8" y="1018"/>
                  </a:lnTo>
                  <a:lnTo>
                    <a:pt x="8" y="1022"/>
                  </a:lnTo>
                  <a:lnTo>
                    <a:pt x="8" y="1024"/>
                  </a:lnTo>
                  <a:lnTo>
                    <a:pt x="7" y="1026"/>
                  </a:lnTo>
                  <a:lnTo>
                    <a:pt x="5" y="1027"/>
                  </a:lnTo>
                  <a:lnTo>
                    <a:pt x="4" y="1027"/>
                  </a:lnTo>
                  <a:lnTo>
                    <a:pt x="2" y="1026"/>
                  </a:lnTo>
                  <a:lnTo>
                    <a:pt x="0" y="1025"/>
                  </a:lnTo>
                  <a:close/>
                  <a:moveTo>
                    <a:pt x="0" y="588"/>
                  </a:moveTo>
                  <a:lnTo>
                    <a:pt x="0" y="552"/>
                  </a:lnTo>
                  <a:lnTo>
                    <a:pt x="4" y="555"/>
                  </a:lnTo>
                  <a:lnTo>
                    <a:pt x="11" y="560"/>
                  </a:lnTo>
                  <a:lnTo>
                    <a:pt x="17" y="568"/>
                  </a:lnTo>
                  <a:lnTo>
                    <a:pt x="25" y="577"/>
                  </a:lnTo>
                  <a:lnTo>
                    <a:pt x="41" y="600"/>
                  </a:lnTo>
                  <a:lnTo>
                    <a:pt x="59" y="627"/>
                  </a:lnTo>
                  <a:lnTo>
                    <a:pt x="69" y="645"/>
                  </a:lnTo>
                  <a:lnTo>
                    <a:pt x="79" y="662"/>
                  </a:lnTo>
                  <a:lnTo>
                    <a:pt x="86" y="679"/>
                  </a:lnTo>
                  <a:lnTo>
                    <a:pt x="92" y="693"/>
                  </a:lnTo>
                  <a:lnTo>
                    <a:pt x="96" y="706"/>
                  </a:lnTo>
                  <a:lnTo>
                    <a:pt x="99" y="716"/>
                  </a:lnTo>
                  <a:lnTo>
                    <a:pt x="99" y="720"/>
                  </a:lnTo>
                  <a:lnTo>
                    <a:pt x="99" y="724"/>
                  </a:lnTo>
                  <a:lnTo>
                    <a:pt x="99" y="726"/>
                  </a:lnTo>
                  <a:lnTo>
                    <a:pt x="98" y="728"/>
                  </a:lnTo>
                  <a:lnTo>
                    <a:pt x="96" y="728"/>
                  </a:lnTo>
                  <a:lnTo>
                    <a:pt x="94" y="728"/>
                  </a:lnTo>
                  <a:lnTo>
                    <a:pt x="92" y="727"/>
                  </a:lnTo>
                  <a:lnTo>
                    <a:pt x="88" y="726"/>
                  </a:lnTo>
                  <a:lnTo>
                    <a:pt x="81" y="719"/>
                  </a:lnTo>
                  <a:lnTo>
                    <a:pt x="73" y="710"/>
                  </a:lnTo>
                  <a:lnTo>
                    <a:pt x="63" y="700"/>
                  </a:lnTo>
                  <a:lnTo>
                    <a:pt x="53" y="685"/>
                  </a:lnTo>
                  <a:lnTo>
                    <a:pt x="42" y="670"/>
                  </a:lnTo>
                  <a:lnTo>
                    <a:pt x="31" y="652"/>
                  </a:lnTo>
                  <a:lnTo>
                    <a:pt x="22" y="635"/>
                  </a:lnTo>
                  <a:lnTo>
                    <a:pt x="13" y="618"/>
                  </a:lnTo>
                  <a:lnTo>
                    <a:pt x="5" y="602"/>
                  </a:lnTo>
                  <a:lnTo>
                    <a:pt x="0" y="588"/>
                  </a:lnTo>
                  <a:close/>
                  <a:moveTo>
                    <a:pt x="0" y="79"/>
                  </a:moveTo>
                  <a:lnTo>
                    <a:pt x="0" y="21"/>
                  </a:lnTo>
                  <a:lnTo>
                    <a:pt x="3" y="26"/>
                  </a:lnTo>
                  <a:lnTo>
                    <a:pt x="11" y="41"/>
                  </a:lnTo>
                  <a:lnTo>
                    <a:pt x="17" y="55"/>
                  </a:lnTo>
                  <a:lnTo>
                    <a:pt x="24" y="67"/>
                  </a:lnTo>
                  <a:lnTo>
                    <a:pt x="28" y="79"/>
                  </a:lnTo>
                  <a:lnTo>
                    <a:pt x="31" y="89"/>
                  </a:lnTo>
                  <a:lnTo>
                    <a:pt x="34" y="98"/>
                  </a:lnTo>
                  <a:lnTo>
                    <a:pt x="34" y="104"/>
                  </a:lnTo>
                  <a:lnTo>
                    <a:pt x="31" y="108"/>
                  </a:lnTo>
                  <a:lnTo>
                    <a:pt x="29" y="109"/>
                  </a:lnTo>
                  <a:lnTo>
                    <a:pt x="27" y="108"/>
                  </a:lnTo>
                  <a:lnTo>
                    <a:pt x="24" y="107"/>
                  </a:lnTo>
                  <a:lnTo>
                    <a:pt x="19" y="103"/>
                  </a:lnTo>
                  <a:lnTo>
                    <a:pt x="11" y="93"/>
                  </a:lnTo>
                  <a:lnTo>
                    <a:pt x="0" y="79"/>
                  </a:lnTo>
                  <a:close/>
                  <a:moveTo>
                    <a:pt x="688" y="624"/>
                  </a:moveTo>
                  <a:lnTo>
                    <a:pt x="688" y="691"/>
                  </a:lnTo>
                  <a:lnTo>
                    <a:pt x="680" y="679"/>
                  </a:lnTo>
                  <a:lnTo>
                    <a:pt x="671" y="667"/>
                  </a:lnTo>
                  <a:lnTo>
                    <a:pt x="663" y="651"/>
                  </a:lnTo>
                  <a:lnTo>
                    <a:pt x="655" y="636"/>
                  </a:lnTo>
                  <a:lnTo>
                    <a:pt x="648" y="623"/>
                  </a:lnTo>
                  <a:lnTo>
                    <a:pt x="644" y="610"/>
                  </a:lnTo>
                  <a:lnTo>
                    <a:pt x="641" y="599"/>
                  </a:lnTo>
                  <a:lnTo>
                    <a:pt x="638" y="590"/>
                  </a:lnTo>
                  <a:lnTo>
                    <a:pt x="638" y="587"/>
                  </a:lnTo>
                  <a:lnTo>
                    <a:pt x="638" y="583"/>
                  </a:lnTo>
                  <a:lnTo>
                    <a:pt x="638" y="581"/>
                  </a:lnTo>
                  <a:lnTo>
                    <a:pt x="640" y="579"/>
                  </a:lnTo>
                  <a:lnTo>
                    <a:pt x="643" y="578"/>
                  </a:lnTo>
                  <a:lnTo>
                    <a:pt x="647" y="579"/>
                  </a:lnTo>
                  <a:lnTo>
                    <a:pt x="653" y="582"/>
                  </a:lnTo>
                  <a:lnTo>
                    <a:pt x="658" y="588"/>
                  </a:lnTo>
                  <a:lnTo>
                    <a:pt x="665" y="594"/>
                  </a:lnTo>
                  <a:lnTo>
                    <a:pt x="672" y="603"/>
                  </a:lnTo>
                  <a:lnTo>
                    <a:pt x="680" y="613"/>
                  </a:lnTo>
                  <a:lnTo>
                    <a:pt x="688" y="624"/>
                  </a:lnTo>
                  <a:close/>
                  <a:moveTo>
                    <a:pt x="688" y="923"/>
                  </a:moveTo>
                  <a:lnTo>
                    <a:pt x="688" y="931"/>
                  </a:lnTo>
                  <a:lnTo>
                    <a:pt x="687" y="933"/>
                  </a:lnTo>
                  <a:lnTo>
                    <a:pt x="686" y="934"/>
                  </a:lnTo>
                  <a:lnTo>
                    <a:pt x="684" y="935"/>
                  </a:lnTo>
                  <a:lnTo>
                    <a:pt x="682" y="935"/>
                  </a:lnTo>
                  <a:lnTo>
                    <a:pt x="679" y="934"/>
                  </a:lnTo>
                  <a:lnTo>
                    <a:pt x="676" y="933"/>
                  </a:lnTo>
                  <a:lnTo>
                    <a:pt x="669" y="927"/>
                  </a:lnTo>
                  <a:lnTo>
                    <a:pt x="660" y="920"/>
                  </a:lnTo>
                  <a:lnTo>
                    <a:pt x="652" y="909"/>
                  </a:lnTo>
                  <a:lnTo>
                    <a:pt x="642" y="897"/>
                  </a:lnTo>
                  <a:lnTo>
                    <a:pt x="632" y="881"/>
                  </a:lnTo>
                  <a:lnTo>
                    <a:pt x="621" y="865"/>
                  </a:lnTo>
                  <a:lnTo>
                    <a:pt x="611" y="849"/>
                  </a:lnTo>
                  <a:lnTo>
                    <a:pt x="603" y="833"/>
                  </a:lnTo>
                  <a:lnTo>
                    <a:pt x="596" y="818"/>
                  </a:lnTo>
                  <a:lnTo>
                    <a:pt x="590" y="804"/>
                  </a:lnTo>
                  <a:lnTo>
                    <a:pt x="586" y="793"/>
                  </a:lnTo>
                  <a:lnTo>
                    <a:pt x="584" y="783"/>
                  </a:lnTo>
                  <a:lnTo>
                    <a:pt x="584" y="778"/>
                  </a:lnTo>
                  <a:lnTo>
                    <a:pt x="584" y="775"/>
                  </a:lnTo>
                  <a:lnTo>
                    <a:pt x="585" y="773"/>
                  </a:lnTo>
                  <a:lnTo>
                    <a:pt x="586" y="771"/>
                  </a:lnTo>
                  <a:lnTo>
                    <a:pt x="588" y="770"/>
                  </a:lnTo>
                  <a:lnTo>
                    <a:pt x="589" y="770"/>
                  </a:lnTo>
                  <a:lnTo>
                    <a:pt x="592" y="771"/>
                  </a:lnTo>
                  <a:lnTo>
                    <a:pt x="596" y="772"/>
                  </a:lnTo>
                  <a:lnTo>
                    <a:pt x="602" y="777"/>
                  </a:lnTo>
                  <a:lnTo>
                    <a:pt x="610" y="786"/>
                  </a:lnTo>
                  <a:lnTo>
                    <a:pt x="620" y="796"/>
                  </a:lnTo>
                  <a:lnTo>
                    <a:pt x="630" y="809"/>
                  </a:lnTo>
                  <a:lnTo>
                    <a:pt x="640" y="823"/>
                  </a:lnTo>
                  <a:lnTo>
                    <a:pt x="649" y="840"/>
                  </a:lnTo>
                  <a:lnTo>
                    <a:pt x="664" y="865"/>
                  </a:lnTo>
                  <a:lnTo>
                    <a:pt x="676" y="888"/>
                  </a:lnTo>
                  <a:lnTo>
                    <a:pt x="680" y="898"/>
                  </a:lnTo>
                  <a:lnTo>
                    <a:pt x="683" y="908"/>
                  </a:lnTo>
                  <a:lnTo>
                    <a:pt x="686" y="917"/>
                  </a:lnTo>
                  <a:lnTo>
                    <a:pt x="688" y="923"/>
                  </a:lnTo>
                  <a:close/>
                  <a:moveTo>
                    <a:pt x="688" y="1425"/>
                  </a:moveTo>
                  <a:lnTo>
                    <a:pt x="688" y="1450"/>
                  </a:lnTo>
                  <a:lnTo>
                    <a:pt x="686" y="1450"/>
                  </a:lnTo>
                  <a:lnTo>
                    <a:pt x="682" y="1450"/>
                  </a:lnTo>
                  <a:lnTo>
                    <a:pt x="679" y="1448"/>
                  </a:lnTo>
                  <a:lnTo>
                    <a:pt x="676" y="1446"/>
                  </a:lnTo>
                  <a:lnTo>
                    <a:pt x="667" y="1439"/>
                  </a:lnTo>
                  <a:lnTo>
                    <a:pt x="658" y="1430"/>
                  </a:lnTo>
                  <a:lnTo>
                    <a:pt x="647" y="1416"/>
                  </a:lnTo>
                  <a:lnTo>
                    <a:pt x="636" y="1402"/>
                  </a:lnTo>
                  <a:lnTo>
                    <a:pt x="624" y="1386"/>
                  </a:lnTo>
                  <a:lnTo>
                    <a:pt x="612" y="1367"/>
                  </a:lnTo>
                  <a:lnTo>
                    <a:pt x="600" y="1347"/>
                  </a:lnTo>
                  <a:lnTo>
                    <a:pt x="589" y="1329"/>
                  </a:lnTo>
                  <a:lnTo>
                    <a:pt x="580" y="1310"/>
                  </a:lnTo>
                  <a:lnTo>
                    <a:pt x="574" y="1295"/>
                  </a:lnTo>
                  <a:lnTo>
                    <a:pt x="568" y="1280"/>
                  </a:lnTo>
                  <a:lnTo>
                    <a:pt x="565" y="1268"/>
                  </a:lnTo>
                  <a:lnTo>
                    <a:pt x="565" y="1264"/>
                  </a:lnTo>
                  <a:lnTo>
                    <a:pt x="565" y="1261"/>
                  </a:lnTo>
                  <a:lnTo>
                    <a:pt x="565" y="1257"/>
                  </a:lnTo>
                  <a:lnTo>
                    <a:pt x="567" y="1255"/>
                  </a:lnTo>
                  <a:lnTo>
                    <a:pt x="568" y="1254"/>
                  </a:lnTo>
                  <a:lnTo>
                    <a:pt x="572" y="1254"/>
                  </a:lnTo>
                  <a:lnTo>
                    <a:pt x="574" y="1255"/>
                  </a:lnTo>
                  <a:lnTo>
                    <a:pt x="578" y="1257"/>
                  </a:lnTo>
                  <a:lnTo>
                    <a:pt x="586" y="1264"/>
                  </a:lnTo>
                  <a:lnTo>
                    <a:pt x="596" y="1274"/>
                  </a:lnTo>
                  <a:lnTo>
                    <a:pt x="607" y="1287"/>
                  </a:lnTo>
                  <a:lnTo>
                    <a:pt x="619" y="1301"/>
                  </a:lnTo>
                  <a:lnTo>
                    <a:pt x="631" y="1319"/>
                  </a:lnTo>
                  <a:lnTo>
                    <a:pt x="644" y="1339"/>
                  </a:lnTo>
                  <a:lnTo>
                    <a:pt x="658" y="1364"/>
                  </a:lnTo>
                  <a:lnTo>
                    <a:pt x="671" y="1387"/>
                  </a:lnTo>
                  <a:lnTo>
                    <a:pt x="681" y="1408"/>
                  </a:lnTo>
                  <a:lnTo>
                    <a:pt x="688" y="1425"/>
                  </a:lnTo>
                  <a:close/>
                  <a:moveTo>
                    <a:pt x="688" y="1639"/>
                  </a:moveTo>
                  <a:lnTo>
                    <a:pt x="688" y="1718"/>
                  </a:lnTo>
                  <a:lnTo>
                    <a:pt x="680" y="1708"/>
                  </a:lnTo>
                  <a:lnTo>
                    <a:pt x="674" y="1697"/>
                  </a:lnTo>
                  <a:lnTo>
                    <a:pt x="666" y="1687"/>
                  </a:lnTo>
                  <a:lnTo>
                    <a:pt x="658" y="1675"/>
                  </a:lnTo>
                  <a:lnTo>
                    <a:pt x="645" y="1654"/>
                  </a:lnTo>
                  <a:lnTo>
                    <a:pt x="633" y="1633"/>
                  </a:lnTo>
                  <a:lnTo>
                    <a:pt x="623" y="1614"/>
                  </a:lnTo>
                  <a:lnTo>
                    <a:pt x="615" y="1596"/>
                  </a:lnTo>
                  <a:lnTo>
                    <a:pt x="610" y="1581"/>
                  </a:lnTo>
                  <a:lnTo>
                    <a:pt x="606" y="1569"/>
                  </a:lnTo>
                  <a:lnTo>
                    <a:pt x="606" y="1563"/>
                  </a:lnTo>
                  <a:lnTo>
                    <a:pt x="606" y="1560"/>
                  </a:lnTo>
                  <a:lnTo>
                    <a:pt x="606" y="1557"/>
                  </a:lnTo>
                  <a:lnTo>
                    <a:pt x="608" y="1554"/>
                  </a:lnTo>
                  <a:lnTo>
                    <a:pt x="609" y="1553"/>
                  </a:lnTo>
                  <a:lnTo>
                    <a:pt x="612" y="1553"/>
                  </a:lnTo>
                  <a:lnTo>
                    <a:pt x="614" y="1554"/>
                  </a:lnTo>
                  <a:lnTo>
                    <a:pt x="619" y="1557"/>
                  </a:lnTo>
                  <a:lnTo>
                    <a:pt x="627" y="1563"/>
                  </a:lnTo>
                  <a:lnTo>
                    <a:pt x="637" y="1573"/>
                  </a:lnTo>
                  <a:lnTo>
                    <a:pt x="648" y="1585"/>
                  </a:lnTo>
                  <a:lnTo>
                    <a:pt x="661" y="1602"/>
                  </a:lnTo>
                  <a:lnTo>
                    <a:pt x="674" y="1619"/>
                  </a:lnTo>
                  <a:lnTo>
                    <a:pt x="688" y="1639"/>
                  </a:lnTo>
                  <a:close/>
                  <a:moveTo>
                    <a:pt x="688" y="1894"/>
                  </a:moveTo>
                  <a:lnTo>
                    <a:pt x="688" y="1922"/>
                  </a:lnTo>
                  <a:lnTo>
                    <a:pt x="684" y="1912"/>
                  </a:lnTo>
                  <a:lnTo>
                    <a:pt x="683" y="1904"/>
                  </a:lnTo>
                  <a:lnTo>
                    <a:pt x="683" y="1899"/>
                  </a:lnTo>
                  <a:lnTo>
                    <a:pt x="686" y="1895"/>
                  </a:lnTo>
                  <a:lnTo>
                    <a:pt x="687" y="1894"/>
                  </a:lnTo>
                  <a:lnTo>
                    <a:pt x="688" y="1894"/>
                  </a:lnTo>
                  <a:close/>
                  <a:moveTo>
                    <a:pt x="688" y="2063"/>
                  </a:moveTo>
                  <a:lnTo>
                    <a:pt x="688" y="2144"/>
                  </a:lnTo>
                  <a:lnTo>
                    <a:pt x="680" y="2134"/>
                  </a:lnTo>
                  <a:lnTo>
                    <a:pt x="672" y="2123"/>
                  </a:lnTo>
                  <a:lnTo>
                    <a:pt x="665" y="2112"/>
                  </a:lnTo>
                  <a:lnTo>
                    <a:pt x="657" y="2101"/>
                  </a:lnTo>
                  <a:lnTo>
                    <a:pt x="642" y="2076"/>
                  </a:lnTo>
                  <a:lnTo>
                    <a:pt x="627" y="2053"/>
                  </a:lnTo>
                  <a:lnTo>
                    <a:pt x="615" y="2031"/>
                  </a:lnTo>
                  <a:lnTo>
                    <a:pt x="607" y="2012"/>
                  </a:lnTo>
                  <a:lnTo>
                    <a:pt x="599" y="1994"/>
                  </a:lnTo>
                  <a:lnTo>
                    <a:pt x="595" y="1981"/>
                  </a:lnTo>
                  <a:lnTo>
                    <a:pt x="595" y="1975"/>
                  </a:lnTo>
                  <a:lnTo>
                    <a:pt x="594" y="1971"/>
                  </a:lnTo>
                  <a:lnTo>
                    <a:pt x="595" y="1967"/>
                  </a:lnTo>
                  <a:lnTo>
                    <a:pt x="596" y="1964"/>
                  </a:lnTo>
                  <a:lnTo>
                    <a:pt x="598" y="1963"/>
                  </a:lnTo>
                  <a:lnTo>
                    <a:pt x="600" y="1964"/>
                  </a:lnTo>
                  <a:lnTo>
                    <a:pt x="604" y="1965"/>
                  </a:lnTo>
                  <a:lnTo>
                    <a:pt x="608" y="1968"/>
                  </a:lnTo>
                  <a:lnTo>
                    <a:pt x="618" y="1975"/>
                  </a:lnTo>
                  <a:lnTo>
                    <a:pt x="630" y="1986"/>
                  </a:lnTo>
                  <a:lnTo>
                    <a:pt x="642" y="2002"/>
                  </a:lnTo>
                  <a:lnTo>
                    <a:pt x="657" y="2019"/>
                  </a:lnTo>
                  <a:lnTo>
                    <a:pt x="671" y="2040"/>
                  </a:lnTo>
                  <a:lnTo>
                    <a:pt x="688" y="2063"/>
                  </a:lnTo>
                  <a:close/>
                  <a:moveTo>
                    <a:pt x="688" y="2474"/>
                  </a:moveTo>
                  <a:lnTo>
                    <a:pt x="688" y="2508"/>
                  </a:lnTo>
                  <a:lnTo>
                    <a:pt x="683" y="2496"/>
                  </a:lnTo>
                  <a:lnTo>
                    <a:pt x="680" y="2486"/>
                  </a:lnTo>
                  <a:lnTo>
                    <a:pt x="680" y="2482"/>
                  </a:lnTo>
                  <a:lnTo>
                    <a:pt x="680" y="2480"/>
                  </a:lnTo>
                  <a:lnTo>
                    <a:pt x="680" y="2476"/>
                  </a:lnTo>
                  <a:lnTo>
                    <a:pt x="682" y="2475"/>
                  </a:lnTo>
                  <a:lnTo>
                    <a:pt x="684" y="2474"/>
                  </a:lnTo>
                  <a:lnTo>
                    <a:pt x="688" y="2474"/>
                  </a:lnTo>
                  <a:close/>
                  <a:moveTo>
                    <a:pt x="688" y="2623"/>
                  </a:moveTo>
                  <a:lnTo>
                    <a:pt x="688" y="2697"/>
                  </a:lnTo>
                  <a:lnTo>
                    <a:pt x="675" y="2676"/>
                  </a:lnTo>
                  <a:lnTo>
                    <a:pt x="665" y="2657"/>
                  </a:lnTo>
                  <a:lnTo>
                    <a:pt x="655" y="2639"/>
                  </a:lnTo>
                  <a:lnTo>
                    <a:pt x="648" y="2623"/>
                  </a:lnTo>
                  <a:lnTo>
                    <a:pt x="643" y="2610"/>
                  </a:lnTo>
                  <a:lnTo>
                    <a:pt x="640" y="2599"/>
                  </a:lnTo>
                  <a:lnTo>
                    <a:pt x="638" y="2595"/>
                  </a:lnTo>
                  <a:lnTo>
                    <a:pt x="638" y="2591"/>
                  </a:lnTo>
                  <a:lnTo>
                    <a:pt x="640" y="2589"/>
                  </a:lnTo>
                  <a:lnTo>
                    <a:pt x="641" y="2587"/>
                  </a:lnTo>
                  <a:lnTo>
                    <a:pt x="643" y="2586"/>
                  </a:lnTo>
                  <a:lnTo>
                    <a:pt x="647" y="2587"/>
                  </a:lnTo>
                  <a:lnTo>
                    <a:pt x="652" y="2589"/>
                  </a:lnTo>
                  <a:lnTo>
                    <a:pt x="657" y="2592"/>
                  </a:lnTo>
                  <a:lnTo>
                    <a:pt x="671" y="2606"/>
                  </a:lnTo>
                  <a:lnTo>
                    <a:pt x="688" y="2623"/>
                  </a:lnTo>
                  <a:close/>
                  <a:moveTo>
                    <a:pt x="688" y="2780"/>
                  </a:moveTo>
                  <a:lnTo>
                    <a:pt x="688" y="2863"/>
                  </a:lnTo>
                  <a:lnTo>
                    <a:pt x="669" y="2835"/>
                  </a:lnTo>
                  <a:lnTo>
                    <a:pt x="653" y="2808"/>
                  </a:lnTo>
                  <a:lnTo>
                    <a:pt x="638" y="2783"/>
                  </a:lnTo>
                  <a:lnTo>
                    <a:pt x="627" y="2761"/>
                  </a:lnTo>
                  <a:lnTo>
                    <a:pt x="619" y="2742"/>
                  </a:lnTo>
                  <a:lnTo>
                    <a:pt x="613" y="2726"/>
                  </a:lnTo>
                  <a:lnTo>
                    <a:pt x="612" y="2721"/>
                  </a:lnTo>
                  <a:lnTo>
                    <a:pt x="611" y="2716"/>
                  </a:lnTo>
                  <a:lnTo>
                    <a:pt x="611" y="2712"/>
                  </a:lnTo>
                  <a:lnTo>
                    <a:pt x="613" y="2710"/>
                  </a:lnTo>
                  <a:lnTo>
                    <a:pt x="614" y="2709"/>
                  </a:lnTo>
                  <a:lnTo>
                    <a:pt x="617" y="2709"/>
                  </a:lnTo>
                  <a:lnTo>
                    <a:pt x="619" y="2710"/>
                  </a:lnTo>
                  <a:lnTo>
                    <a:pt x="622" y="2711"/>
                  </a:lnTo>
                  <a:lnTo>
                    <a:pt x="630" y="2716"/>
                  </a:lnTo>
                  <a:lnTo>
                    <a:pt x="638" y="2724"/>
                  </a:lnTo>
                  <a:lnTo>
                    <a:pt x="649" y="2735"/>
                  </a:lnTo>
                  <a:lnTo>
                    <a:pt x="661" y="2748"/>
                  </a:lnTo>
                  <a:lnTo>
                    <a:pt x="674" y="2763"/>
                  </a:lnTo>
                  <a:lnTo>
                    <a:pt x="688" y="2780"/>
                  </a:lnTo>
                  <a:close/>
                  <a:moveTo>
                    <a:pt x="688" y="2933"/>
                  </a:moveTo>
                  <a:lnTo>
                    <a:pt x="688" y="3017"/>
                  </a:lnTo>
                  <a:lnTo>
                    <a:pt x="686" y="3014"/>
                  </a:lnTo>
                  <a:lnTo>
                    <a:pt x="665" y="2983"/>
                  </a:lnTo>
                  <a:lnTo>
                    <a:pt x="646" y="2953"/>
                  </a:lnTo>
                  <a:lnTo>
                    <a:pt x="631" y="2926"/>
                  </a:lnTo>
                  <a:lnTo>
                    <a:pt x="617" y="2902"/>
                  </a:lnTo>
                  <a:lnTo>
                    <a:pt x="607" y="2881"/>
                  </a:lnTo>
                  <a:lnTo>
                    <a:pt x="600" y="2863"/>
                  </a:lnTo>
                  <a:lnTo>
                    <a:pt x="599" y="2857"/>
                  </a:lnTo>
                  <a:lnTo>
                    <a:pt x="598" y="2851"/>
                  </a:lnTo>
                  <a:lnTo>
                    <a:pt x="598" y="2848"/>
                  </a:lnTo>
                  <a:lnTo>
                    <a:pt x="599" y="2845"/>
                  </a:lnTo>
                  <a:lnTo>
                    <a:pt x="601" y="2843"/>
                  </a:lnTo>
                  <a:lnTo>
                    <a:pt x="603" y="2843"/>
                  </a:lnTo>
                  <a:lnTo>
                    <a:pt x="607" y="2846"/>
                  </a:lnTo>
                  <a:lnTo>
                    <a:pt x="610" y="2847"/>
                  </a:lnTo>
                  <a:lnTo>
                    <a:pt x="619" y="2854"/>
                  </a:lnTo>
                  <a:lnTo>
                    <a:pt x="630" y="2864"/>
                  </a:lnTo>
                  <a:lnTo>
                    <a:pt x="643" y="2877"/>
                  </a:lnTo>
                  <a:lnTo>
                    <a:pt x="656" y="2894"/>
                  </a:lnTo>
                  <a:lnTo>
                    <a:pt x="671" y="2913"/>
                  </a:lnTo>
                  <a:lnTo>
                    <a:pt x="688" y="2933"/>
                  </a:lnTo>
                  <a:close/>
                  <a:moveTo>
                    <a:pt x="688" y="3079"/>
                  </a:moveTo>
                  <a:lnTo>
                    <a:pt x="688" y="3162"/>
                  </a:lnTo>
                  <a:lnTo>
                    <a:pt x="666" y="3132"/>
                  </a:lnTo>
                  <a:lnTo>
                    <a:pt x="647" y="3101"/>
                  </a:lnTo>
                  <a:lnTo>
                    <a:pt x="631" y="3074"/>
                  </a:lnTo>
                  <a:lnTo>
                    <a:pt x="618" y="3048"/>
                  </a:lnTo>
                  <a:lnTo>
                    <a:pt x="607" y="3028"/>
                  </a:lnTo>
                  <a:lnTo>
                    <a:pt x="600" y="3010"/>
                  </a:lnTo>
                  <a:lnTo>
                    <a:pt x="599" y="3004"/>
                  </a:lnTo>
                  <a:lnTo>
                    <a:pt x="598" y="2998"/>
                  </a:lnTo>
                  <a:lnTo>
                    <a:pt x="598" y="2994"/>
                  </a:lnTo>
                  <a:lnTo>
                    <a:pt x="599" y="2991"/>
                  </a:lnTo>
                  <a:lnTo>
                    <a:pt x="601" y="2990"/>
                  </a:lnTo>
                  <a:lnTo>
                    <a:pt x="603" y="2991"/>
                  </a:lnTo>
                  <a:lnTo>
                    <a:pt x="607" y="2993"/>
                  </a:lnTo>
                  <a:lnTo>
                    <a:pt x="610" y="2995"/>
                  </a:lnTo>
                  <a:lnTo>
                    <a:pt x="619" y="3001"/>
                  </a:lnTo>
                  <a:lnTo>
                    <a:pt x="630" y="3011"/>
                  </a:lnTo>
                  <a:lnTo>
                    <a:pt x="642" y="3024"/>
                  </a:lnTo>
                  <a:lnTo>
                    <a:pt x="656" y="3041"/>
                  </a:lnTo>
                  <a:lnTo>
                    <a:pt x="671" y="3058"/>
                  </a:lnTo>
                  <a:lnTo>
                    <a:pt x="688" y="3079"/>
                  </a:lnTo>
                  <a:close/>
                  <a:moveTo>
                    <a:pt x="688" y="3221"/>
                  </a:moveTo>
                  <a:lnTo>
                    <a:pt x="688" y="3299"/>
                  </a:lnTo>
                  <a:lnTo>
                    <a:pt x="669" y="3271"/>
                  </a:lnTo>
                  <a:lnTo>
                    <a:pt x="654" y="3245"/>
                  </a:lnTo>
                  <a:lnTo>
                    <a:pt x="640" y="3221"/>
                  </a:lnTo>
                  <a:lnTo>
                    <a:pt x="629" y="3200"/>
                  </a:lnTo>
                  <a:lnTo>
                    <a:pt x="620" y="3181"/>
                  </a:lnTo>
                  <a:lnTo>
                    <a:pt x="614" y="3167"/>
                  </a:lnTo>
                  <a:lnTo>
                    <a:pt x="613" y="3161"/>
                  </a:lnTo>
                  <a:lnTo>
                    <a:pt x="612" y="3157"/>
                  </a:lnTo>
                  <a:lnTo>
                    <a:pt x="612" y="3154"/>
                  </a:lnTo>
                  <a:lnTo>
                    <a:pt x="613" y="3151"/>
                  </a:lnTo>
                  <a:lnTo>
                    <a:pt x="615" y="3150"/>
                  </a:lnTo>
                  <a:lnTo>
                    <a:pt x="618" y="3150"/>
                  </a:lnTo>
                  <a:lnTo>
                    <a:pt x="620" y="3151"/>
                  </a:lnTo>
                  <a:lnTo>
                    <a:pt x="623" y="3153"/>
                  </a:lnTo>
                  <a:lnTo>
                    <a:pt x="630" y="3158"/>
                  </a:lnTo>
                  <a:lnTo>
                    <a:pt x="638" y="3166"/>
                  </a:lnTo>
                  <a:lnTo>
                    <a:pt x="649" y="3177"/>
                  </a:lnTo>
                  <a:lnTo>
                    <a:pt x="661" y="3189"/>
                  </a:lnTo>
                  <a:lnTo>
                    <a:pt x="674" y="3204"/>
                  </a:lnTo>
                  <a:lnTo>
                    <a:pt x="688" y="3221"/>
                  </a:lnTo>
                  <a:close/>
                  <a:moveTo>
                    <a:pt x="688" y="3359"/>
                  </a:moveTo>
                  <a:lnTo>
                    <a:pt x="688" y="3424"/>
                  </a:lnTo>
                  <a:lnTo>
                    <a:pt x="676" y="3405"/>
                  </a:lnTo>
                  <a:lnTo>
                    <a:pt x="666" y="3387"/>
                  </a:lnTo>
                  <a:lnTo>
                    <a:pt x="657" y="3371"/>
                  </a:lnTo>
                  <a:lnTo>
                    <a:pt x="650" y="3356"/>
                  </a:lnTo>
                  <a:lnTo>
                    <a:pt x="645" y="3344"/>
                  </a:lnTo>
                  <a:lnTo>
                    <a:pt x="643" y="3335"/>
                  </a:lnTo>
                  <a:lnTo>
                    <a:pt x="642" y="3331"/>
                  </a:lnTo>
                  <a:lnTo>
                    <a:pt x="642" y="3328"/>
                  </a:lnTo>
                  <a:lnTo>
                    <a:pt x="642" y="3326"/>
                  </a:lnTo>
                  <a:lnTo>
                    <a:pt x="643" y="3324"/>
                  </a:lnTo>
                  <a:lnTo>
                    <a:pt x="645" y="3324"/>
                  </a:lnTo>
                  <a:lnTo>
                    <a:pt x="648" y="3324"/>
                  </a:lnTo>
                  <a:lnTo>
                    <a:pt x="653" y="3327"/>
                  </a:lnTo>
                  <a:lnTo>
                    <a:pt x="658" y="3330"/>
                  </a:lnTo>
                  <a:lnTo>
                    <a:pt x="671" y="3342"/>
                  </a:lnTo>
                  <a:lnTo>
                    <a:pt x="688" y="3359"/>
                  </a:lnTo>
                  <a:close/>
                  <a:moveTo>
                    <a:pt x="688" y="3511"/>
                  </a:moveTo>
                  <a:lnTo>
                    <a:pt x="688" y="3523"/>
                  </a:lnTo>
                  <a:lnTo>
                    <a:pt x="687" y="3519"/>
                  </a:lnTo>
                  <a:lnTo>
                    <a:pt x="687" y="3515"/>
                  </a:lnTo>
                  <a:lnTo>
                    <a:pt x="687" y="3513"/>
                  </a:lnTo>
                  <a:lnTo>
                    <a:pt x="688" y="3511"/>
                  </a:lnTo>
                  <a:close/>
                  <a:moveTo>
                    <a:pt x="688" y="3703"/>
                  </a:moveTo>
                  <a:lnTo>
                    <a:pt x="688" y="3766"/>
                  </a:lnTo>
                  <a:lnTo>
                    <a:pt x="666" y="3742"/>
                  </a:lnTo>
                  <a:lnTo>
                    <a:pt x="643" y="3713"/>
                  </a:lnTo>
                  <a:lnTo>
                    <a:pt x="618" y="3680"/>
                  </a:lnTo>
                  <a:lnTo>
                    <a:pt x="592" y="3644"/>
                  </a:lnTo>
                  <a:lnTo>
                    <a:pt x="566" y="3606"/>
                  </a:lnTo>
                  <a:lnTo>
                    <a:pt x="543" y="3571"/>
                  </a:lnTo>
                  <a:lnTo>
                    <a:pt x="522" y="3538"/>
                  </a:lnTo>
                  <a:lnTo>
                    <a:pt x="506" y="3509"/>
                  </a:lnTo>
                  <a:lnTo>
                    <a:pt x="493" y="3485"/>
                  </a:lnTo>
                  <a:lnTo>
                    <a:pt x="484" y="3465"/>
                  </a:lnTo>
                  <a:lnTo>
                    <a:pt x="481" y="3457"/>
                  </a:lnTo>
                  <a:lnTo>
                    <a:pt x="480" y="3451"/>
                  </a:lnTo>
                  <a:lnTo>
                    <a:pt x="478" y="3446"/>
                  </a:lnTo>
                  <a:lnTo>
                    <a:pt x="480" y="3444"/>
                  </a:lnTo>
                  <a:lnTo>
                    <a:pt x="483" y="3443"/>
                  </a:lnTo>
                  <a:lnTo>
                    <a:pt x="486" y="3444"/>
                  </a:lnTo>
                  <a:lnTo>
                    <a:pt x="491" y="3447"/>
                  </a:lnTo>
                  <a:lnTo>
                    <a:pt x="497" y="3452"/>
                  </a:lnTo>
                  <a:lnTo>
                    <a:pt x="511" y="3466"/>
                  </a:lnTo>
                  <a:lnTo>
                    <a:pt x="530" y="3487"/>
                  </a:lnTo>
                  <a:lnTo>
                    <a:pt x="551" y="3512"/>
                  </a:lnTo>
                  <a:lnTo>
                    <a:pt x="575" y="3542"/>
                  </a:lnTo>
                  <a:lnTo>
                    <a:pt x="600" y="3576"/>
                  </a:lnTo>
                  <a:lnTo>
                    <a:pt x="626" y="3612"/>
                  </a:lnTo>
                  <a:lnTo>
                    <a:pt x="643" y="3636"/>
                  </a:lnTo>
                  <a:lnTo>
                    <a:pt x="659" y="3659"/>
                  </a:lnTo>
                  <a:lnTo>
                    <a:pt x="674" y="3682"/>
                  </a:lnTo>
                  <a:lnTo>
                    <a:pt x="688" y="3703"/>
                  </a:lnTo>
                  <a:close/>
                  <a:moveTo>
                    <a:pt x="688" y="3803"/>
                  </a:moveTo>
                  <a:lnTo>
                    <a:pt x="688" y="3881"/>
                  </a:lnTo>
                  <a:lnTo>
                    <a:pt x="681" y="3873"/>
                  </a:lnTo>
                  <a:lnTo>
                    <a:pt x="675" y="3864"/>
                  </a:lnTo>
                  <a:lnTo>
                    <a:pt x="647" y="3826"/>
                  </a:lnTo>
                  <a:lnTo>
                    <a:pt x="623" y="3788"/>
                  </a:lnTo>
                  <a:lnTo>
                    <a:pt x="601" y="3754"/>
                  </a:lnTo>
                  <a:lnTo>
                    <a:pt x="584" y="3725"/>
                  </a:lnTo>
                  <a:lnTo>
                    <a:pt x="569" y="3698"/>
                  </a:lnTo>
                  <a:lnTo>
                    <a:pt x="560" y="3679"/>
                  </a:lnTo>
                  <a:lnTo>
                    <a:pt x="556" y="3670"/>
                  </a:lnTo>
                  <a:lnTo>
                    <a:pt x="555" y="3664"/>
                  </a:lnTo>
                  <a:lnTo>
                    <a:pt x="554" y="3660"/>
                  </a:lnTo>
                  <a:lnTo>
                    <a:pt x="555" y="3657"/>
                  </a:lnTo>
                  <a:lnTo>
                    <a:pt x="557" y="3657"/>
                  </a:lnTo>
                  <a:lnTo>
                    <a:pt x="561" y="3658"/>
                  </a:lnTo>
                  <a:lnTo>
                    <a:pt x="565" y="3660"/>
                  </a:lnTo>
                  <a:lnTo>
                    <a:pt x="571" y="3663"/>
                  </a:lnTo>
                  <a:lnTo>
                    <a:pt x="584" y="3675"/>
                  </a:lnTo>
                  <a:lnTo>
                    <a:pt x="600" y="3693"/>
                  </a:lnTo>
                  <a:lnTo>
                    <a:pt x="619" y="3715"/>
                  </a:lnTo>
                  <a:lnTo>
                    <a:pt x="640" y="3740"/>
                  </a:lnTo>
                  <a:lnTo>
                    <a:pt x="663" y="3770"/>
                  </a:lnTo>
                  <a:lnTo>
                    <a:pt x="688" y="3803"/>
                  </a:lnTo>
                  <a:close/>
                  <a:moveTo>
                    <a:pt x="688" y="3917"/>
                  </a:moveTo>
                  <a:lnTo>
                    <a:pt x="688" y="3971"/>
                  </a:lnTo>
                  <a:lnTo>
                    <a:pt x="668" y="3938"/>
                  </a:lnTo>
                  <a:lnTo>
                    <a:pt x="655" y="3913"/>
                  </a:lnTo>
                  <a:lnTo>
                    <a:pt x="650" y="3903"/>
                  </a:lnTo>
                  <a:lnTo>
                    <a:pt x="648" y="3895"/>
                  </a:lnTo>
                  <a:lnTo>
                    <a:pt x="647" y="3889"/>
                  </a:lnTo>
                  <a:lnTo>
                    <a:pt x="648" y="3886"/>
                  </a:lnTo>
                  <a:lnTo>
                    <a:pt x="650" y="3886"/>
                  </a:lnTo>
                  <a:lnTo>
                    <a:pt x="653" y="3886"/>
                  </a:lnTo>
                  <a:lnTo>
                    <a:pt x="657" y="3888"/>
                  </a:lnTo>
                  <a:lnTo>
                    <a:pt x="661" y="3891"/>
                  </a:lnTo>
                  <a:lnTo>
                    <a:pt x="674" y="3902"/>
                  </a:lnTo>
                  <a:lnTo>
                    <a:pt x="688" y="3917"/>
                  </a:lnTo>
                  <a:close/>
                  <a:moveTo>
                    <a:pt x="688" y="4085"/>
                  </a:moveTo>
                  <a:lnTo>
                    <a:pt x="688" y="4157"/>
                  </a:lnTo>
                  <a:lnTo>
                    <a:pt x="672" y="4137"/>
                  </a:lnTo>
                  <a:lnTo>
                    <a:pt x="657" y="4117"/>
                  </a:lnTo>
                  <a:lnTo>
                    <a:pt x="642" y="4096"/>
                  </a:lnTo>
                  <a:lnTo>
                    <a:pt x="625" y="4074"/>
                  </a:lnTo>
                  <a:lnTo>
                    <a:pt x="596" y="4033"/>
                  </a:lnTo>
                  <a:lnTo>
                    <a:pt x="569" y="3993"/>
                  </a:lnTo>
                  <a:lnTo>
                    <a:pt x="545" y="3957"/>
                  </a:lnTo>
                  <a:lnTo>
                    <a:pt x="526" y="3925"/>
                  </a:lnTo>
                  <a:lnTo>
                    <a:pt x="510" y="3898"/>
                  </a:lnTo>
                  <a:lnTo>
                    <a:pt x="499" y="3876"/>
                  </a:lnTo>
                  <a:lnTo>
                    <a:pt x="496" y="3868"/>
                  </a:lnTo>
                  <a:lnTo>
                    <a:pt x="494" y="3862"/>
                  </a:lnTo>
                  <a:lnTo>
                    <a:pt x="493" y="3857"/>
                  </a:lnTo>
                  <a:lnTo>
                    <a:pt x="494" y="3854"/>
                  </a:lnTo>
                  <a:lnTo>
                    <a:pt x="496" y="3854"/>
                  </a:lnTo>
                  <a:lnTo>
                    <a:pt x="500" y="3855"/>
                  </a:lnTo>
                  <a:lnTo>
                    <a:pt x="506" y="3858"/>
                  </a:lnTo>
                  <a:lnTo>
                    <a:pt x="512" y="3865"/>
                  </a:lnTo>
                  <a:lnTo>
                    <a:pt x="529" y="3880"/>
                  </a:lnTo>
                  <a:lnTo>
                    <a:pt x="549" y="3903"/>
                  </a:lnTo>
                  <a:lnTo>
                    <a:pt x="573" y="3932"/>
                  </a:lnTo>
                  <a:lnTo>
                    <a:pt x="599" y="3966"/>
                  </a:lnTo>
                  <a:lnTo>
                    <a:pt x="627" y="4003"/>
                  </a:lnTo>
                  <a:lnTo>
                    <a:pt x="658" y="4044"/>
                  </a:lnTo>
                  <a:lnTo>
                    <a:pt x="666" y="4055"/>
                  </a:lnTo>
                  <a:lnTo>
                    <a:pt x="672" y="4065"/>
                  </a:lnTo>
                  <a:lnTo>
                    <a:pt x="680" y="4075"/>
                  </a:lnTo>
                  <a:lnTo>
                    <a:pt x="688" y="4085"/>
                  </a:lnTo>
                  <a:close/>
                  <a:moveTo>
                    <a:pt x="688" y="4177"/>
                  </a:moveTo>
                  <a:lnTo>
                    <a:pt x="688" y="4239"/>
                  </a:lnTo>
                  <a:lnTo>
                    <a:pt x="657" y="4191"/>
                  </a:lnTo>
                  <a:lnTo>
                    <a:pt x="634" y="4152"/>
                  </a:lnTo>
                  <a:lnTo>
                    <a:pt x="626" y="4138"/>
                  </a:lnTo>
                  <a:lnTo>
                    <a:pt x="621" y="4126"/>
                  </a:lnTo>
                  <a:lnTo>
                    <a:pt x="620" y="4122"/>
                  </a:lnTo>
                  <a:lnTo>
                    <a:pt x="619" y="4118"/>
                  </a:lnTo>
                  <a:lnTo>
                    <a:pt x="619" y="4115"/>
                  </a:lnTo>
                  <a:lnTo>
                    <a:pt x="620" y="4114"/>
                  </a:lnTo>
                  <a:lnTo>
                    <a:pt x="623" y="4113"/>
                  </a:lnTo>
                  <a:lnTo>
                    <a:pt x="627" y="4115"/>
                  </a:lnTo>
                  <a:lnTo>
                    <a:pt x="634" y="4120"/>
                  </a:lnTo>
                  <a:lnTo>
                    <a:pt x="642" y="4127"/>
                  </a:lnTo>
                  <a:lnTo>
                    <a:pt x="663" y="4149"/>
                  </a:lnTo>
                  <a:lnTo>
                    <a:pt x="688" y="4177"/>
                  </a:lnTo>
                  <a:close/>
                  <a:moveTo>
                    <a:pt x="688" y="4325"/>
                  </a:moveTo>
                  <a:lnTo>
                    <a:pt x="688" y="4394"/>
                  </a:lnTo>
                  <a:lnTo>
                    <a:pt x="678" y="4381"/>
                  </a:lnTo>
                  <a:lnTo>
                    <a:pt x="668" y="4368"/>
                  </a:lnTo>
                  <a:lnTo>
                    <a:pt x="657" y="4355"/>
                  </a:lnTo>
                  <a:lnTo>
                    <a:pt x="647" y="4341"/>
                  </a:lnTo>
                  <a:lnTo>
                    <a:pt x="615" y="4297"/>
                  </a:lnTo>
                  <a:lnTo>
                    <a:pt x="586" y="4255"/>
                  </a:lnTo>
                  <a:lnTo>
                    <a:pt x="561" y="4217"/>
                  </a:lnTo>
                  <a:lnTo>
                    <a:pt x="539" y="4182"/>
                  </a:lnTo>
                  <a:lnTo>
                    <a:pt x="521" y="4153"/>
                  </a:lnTo>
                  <a:lnTo>
                    <a:pt x="509" y="4130"/>
                  </a:lnTo>
                  <a:lnTo>
                    <a:pt x="506" y="4122"/>
                  </a:lnTo>
                  <a:lnTo>
                    <a:pt x="503" y="4115"/>
                  </a:lnTo>
                  <a:lnTo>
                    <a:pt x="501" y="4111"/>
                  </a:lnTo>
                  <a:lnTo>
                    <a:pt x="503" y="4108"/>
                  </a:lnTo>
                  <a:lnTo>
                    <a:pt x="505" y="4107"/>
                  </a:lnTo>
                  <a:lnTo>
                    <a:pt x="509" y="4109"/>
                  </a:lnTo>
                  <a:lnTo>
                    <a:pt x="515" y="4114"/>
                  </a:lnTo>
                  <a:lnTo>
                    <a:pt x="521" y="4119"/>
                  </a:lnTo>
                  <a:lnTo>
                    <a:pt x="539" y="4138"/>
                  </a:lnTo>
                  <a:lnTo>
                    <a:pt x="561" y="4162"/>
                  </a:lnTo>
                  <a:lnTo>
                    <a:pt x="586" y="4193"/>
                  </a:lnTo>
                  <a:lnTo>
                    <a:pt x="614" y="4229"/>
                  </a:lnTo>
                  <a:lnTo>
                    <a:pt x="645" y="4268"/>
                  </a:lnTo>
                  <a:lnTo>
                    <a:pt x="678" y="4312"/>
                  </a:lnTo>
                  <a:lnTo>
                    <a:pt x="688" y="4325"/>
                  </a:lnTo>
                  <a:close/>
                  <a:moveTo>
                    <a:pt x="688" y="4416"/>
                  </a:moveTo>
                  <a:lnTo>
                    <a:pt x="688" y="4454"/>
                  </a:lnTo>
                  <a:lnTo>
                    <a:pt x="676" y="4433"/>
                  </a:lnTo>
                  <a:lnTo>
                    <a:pt x="667" y="4416"/>
                  </a:lnTo>
                  <a:lnTo>
                    <a:pt x="665" y="4410"/>
                  </a:lnTo>
                  <a:lnTo>
                    <a:pt x="663" y="4405"/>
                  </a:lnTo>
                  <a:lnTo>
                    <a:pt x="663" y="4401"/>
                  </a:lnTo>
                  <a:lnTo>
                    <a:pt x="663" y="4400"/>
                  </a:lnTo>
                  <a:lnTo>
                    <a:pt x="666" y="4400"/>
                  </a:lnTo>
                  <a:lnTo>
                    <a:pt x="671" y="4402"/>
                  </a:lnTo>
                  <a:lnTo>
                    <a:pt x="679" y="4408"/>
                  </a:lnTo>
                  <a:lnTo>
                    <a:pt x="688" y="4416"/>
                  </a:lnTo>
                  <a:close/>
                  <a:moveTo>
                    <a:pt x="688" y="4474"/>
                  </a:moveTo>
                  <a:lnTo>
                    <a:pt x="688" y="4522"/>
                  </a:lnTo>
                  <a:lnTo>
                    <a:pt x="675" y="4506"/>
                  </a:lnTo>
                  <a:lnTo>
                    <a:pt x="660" y="4489"/>
                  </a:lnTo>
                  <a:lnTo>
                    <a:pt x="644" y="4470"/>
                  </a:lnTo>
                  <a:lnTo>
                    <a:pt x="627" y="4449"/>
                  </a:lnTo>
                  <a:lnTo>
                    <a:pt x="611" y="4427"/>
                  </a:lnTo>
                  <a:lnTo>
                    <a:pt x="594" y="4404"/>
                  </a:lnTo>
                  <a:lnTo>
                    <a:pt x="575" y="4380"/>
                  </a:lnTo>
                  <a:lnTo>
                    <a:pt x="556" y="4355"/>
                  </a:lnTo>
                  <a:lnTo>
                    <a:pt x="522" y="4309"/>
                  </a:lnTo>
                  <a:lnTo>
                    <a:pt x="493" y="4266"/>
                  </a:lnTo>
                  <a:lnTo>
                    <a:pt x="466" y="4226"/>
                  </a:lnTo>
                  <a:lnTo>
                    <a:pt x="443" y="4191"/>
                  </a:lnTo>
                  <a:lnTo>
                    <a:pt x="426" y="4161"/>
                  </a:lnTo>
                  <a:lnTo>
                    <a:pt x="413" y="4138"/>
                  </a:lnTo>
                  <a:lnTo>
                    <a:pt x="408" y="4129"/>
                  </a:lnTo>
                  <a:lnTo>
                    <a:pt x="406" y="4123"/>
                  </a:lnTo>
                  <a:lnTo>
                    <a:pt x="405" y="4118"/>
                  </a:lnTo>
                  <a:lnTo>
                    <a:pt x="406" y="4115"/>
                  </a:lnTo>
                  <a:lnTo>
                    <a:pt x="408" y="4115"/>
                  </a:lnTo>
                  <a:lnTo>
                    <a:pt x="412" y="4117"/>
                  </a:lnTo>
                  <a:lnTo>
                    <a:pt x="417" y="4122"/>
                  </a:lnTo>
                  <a:lnTo>
                    <a:pt x="425" y="4128"/>
                  </a:lnTo>
                  <a:lnTo>
                    <a:pt x="442" y="4147"/>
                  </a:lnTo>
                  <a:lnTo>
                    <a:pt x="464" y="4172"/>
                  </a:lnTo>
                  <a:lnTo>
                    <a:pt x="491" y="4204"/>
                  </a:lnTo>
                  <a:lnTo>
                    <a:pt x="520" y="4241"/>
                  </a:lnTo>
                  <a:lnTo>
                    <a:pt x="552" y="4283"/>
                  </a:lnTo>
                  <a:lnTo>
                    <a:pt x="585" y="4328"/>
                  </a:lnTo>
                  <a:lnTo>
                    <a:pt x="614" y="4368"/>
                  </a:lnTo>
                  <a:lnTo>
                    <a:pt x="642" y="4407"/>
                  </a:lnTo>
                  <a:lnTo>
                    <a:pt x="666" y="4442"/>
                  </a:lnTo>
                  <a:lnTo>
                    <a:pt x="688" y="4474"/>
                  </a:lnTo>
                  <a:close/>
                  <a:moveTo>
                    <a:pt x="688" y="4535"/>
                  </a:moveTo>
                  <a:lnTo>
                    <a:pt x="688" y="4595"/>
                  </a:lnTo>
                  <a:lnTo>
                    <a:pt x="664" y="4561"/>
                  </a:lnTo>
                  <a:lnTo>
                    <a:pt x="642" y="4529"/>
                  </a:lnTo>
                  <a:lnTo>
                    <a:pt x="623" y="4501"/>
                  </a:lnTo>
                  <a:lnTo>
                    <a:pt x="608" y="4476"/>
                  </a:lnTo>
                  <a:lnTo>
                    <a:pt x="596" y="4455"/>
                  </a:lnTo>
                  <a:lnTo>
                    <a:pt x="587" y="4439"/>
                  </a:lnTo>
                  <a:lnTo>
                    <a:pt x="585" y="4433"/>
                  </a:lnTo>
                  <a:lnTo>
                    <a:pt x="584" y="4428"/>
                  </a:lnTo>
                  <a:lnTo>
                    <a:pt x="583" y="4425"/>
                  </a:lnTo>
                  <a:lnTo>
                    <a:pt x="584" y="4423"/>
                  </a:lnTo>
                  <a:lnTo>
                    <a:pt x="585" y="4423"/>
                  </a:lnTo>
                  <a:lnTo>
                    <a:pt x="587" y="4423"/>
                  </a:lnTo>
                  <a:lnTo>
                    <a:pt x="590" y="4425"/>
                  </a:lnTo>
                  <a:lnTo>
                    <a:pt x="594" y="4428"/>
                  </a:lnTo>
                  <a:lnTo>
                    <a:pt x="603" y="4437"/>
                  </a:lnTo>
                  <a:lnTo>
                    <a:pt x="617" y="4450"/>
                  </a:lnTo>
                  <a:lnTo>
                    <a:pt x="648" y="4487"/>
                  </a:lnTo>
                  <a:lnTo>
                    <a:pt x="688" y="4535"/>
                  </a:lnTo>
                  <a:close/>
                  <a:moveTo>
                    <a:pt x="688" y="4651"/>
                  </a:moveTo>
                  <a:lnTo>
                    <a:pt x="688" y="4712"/>
                  </a:lnTo>
                  <a:lnTo>
                    <a:pt x="652" y="4664"/>
                  </a:lnTo>
                  <a:lnTo>
                    <a:pt x="619" y="4618"/>
                  </a:lnTo>
                  <a:lnTo>
                    <a:pt x="589" y="4576"/>
                  </a:lnTo>
                  <a:lnTo>
                    <a:pt x="565" y="4539"/>
                  </a:lnTo>
                  <a:lnTo>
                    <a:pt x="545" y="4507"/>
                  </a:lnTo>
                  <a:lnTo>
                    <a:pt x="531" y="4483"/>
                  </a:lnTo>
                  <a:lnTo>
                    <a:pt x="527" y="4474"/>
                  </a:lnTo>
                  <a:lnTo>
                    <a:pt x="523" y="4467"/>
                  </a:lnTo>
                  <a:lnTo>
                    <a:pt x="522" y="4462"/>
                  </a:lnTo>
                  <a:lnTo>
                    <a:pt x="522" y="4460"/>
                  </a:lnTo>
                  <a:lnTo>
                    <a:pt x="524" y="4459"/>
                  </a:lnTo>
                  <a:lnTo>
                    <a:pt x="528" y="4461"/>
                  </a:lnTo>
                  <a:lnTo>
                    <a:pt x="533" y="4465"/>
                  </a:lnTo>
                  <a:lnTo>
                    <a:pt x="539" y="4471"/>
                  </a:lnTo>
                  <a:lnTo>
                    <a:pt x="555" y="4488"/>
                  </a:lnTo>
                  <a:lnTo>
                    <a:pt x="575" y="4510"/>
                  </a:lnTo>
                  <a:lnTo>
                    <a:pt x="599" y="4538"/>
                  </a:lnTo>
                  <a:lnTo>
                    <a:pt x="626" y="4572"/>
                  </a:lnTo>
                  <a:lnTo>
                    <a:pt x="656" y="4609"/>
                  </a:lnTo>
                  <a:lnTo>
                    <a:pt x="688" y="4651"/>
                  </a:lnTo>
                  <a:close/>
                  <a:moveTo>
                    <a:pt x="688" y="4758"/>
                  </a:moveTo>
                  <a:lnTo>
                    <a:pt x="688" y="4818"/>
                  </a:lnTo>
                  <a:lnTo>
                    <a:pt x="679" y="4807"/>
                  </a:lnTo>
                  <a:lnTo>
                    <a:pt x="670" y="4795"/>
                  </a:lnTo>
                  <a:lnTo>
                    <a:pt x="661" y="4784"/>
                  </a:lnTo>
                  <a:lnTo>
                    <a:pt x="653" y="4772"/>
                  </a:lnTo>
                  <a:lnTo>
                    <a:pt x="615" y="4722"/>
                  </a:lnTo>
                  <a:lnTo>
                    <a:pt x="581" y="4674"/>
                  </a:lnTo>
                  <a:lnTo>
                    <a:pt x="552" y="4631"/>
                  </a:lnTo>
                  <a:lnTo>
                    <a:pt x="526" y="4593"/>
                  </a:lnTo>
                  <a:lnTo>
                    <a:pt x="505" y="4560"/>
                  </a:lnTo>
                  <a:lnTo>
                    <a:pt x="491" y="4536"/>
                  </a:lnTo>
                  <a:lnTo>
                    <a:pt x="485" y="4526"/>
                  </a:lnTo>
                  <a:lnTo>
                    <a:pt x="482" y="4518"/>
                  </a:lnTo>
                  <a:lnTo>
                    <a:pt x="481" y="4514"/>
                  </a:lnTo>
                  <a:lnTo>
                    <a:pt x="481" y="4511"/>
                  </a:lnTo>
                  <a:lnTo>
                    <a:pt x="484" y="4512"/>
                  </a:lnTo>
                  <a:lnTo>
                    <a:pt x="487" y="4514"/>
                  </a:lnTo>
                  <a:lnTo>
                    <a:pt x="494" y="4518"/>
                  </a:lnTo>
                  <a:lnTo>
                    <a:pt x="500" y="4526"/>
                  </a:lnTo>
                  <a:lnTo>
                    <a:pt x="520" y="4547"/>
                  </a:lnTo>
                  <a:lnTo>
                    <a:pt x="544" y="4575"/>
                  </a:lnTo>
                  <a:lnTo>
                    <a:pt x="574" y="4610"/>
                  </a:lnTo>
                  <a:lnTo>
                    <a:pt x="606" y="4652"/>
                  </a:lnTo>
                  <a:lnTo>
                    <a:pt x="642" y="4697"/>
                  </a:lnTo>
                  <a:lnTo>
                    <a:pt x="679" y="4747"/>
                  </a:lnTo>
                  <a:lnTo>
                    <a:pt x="688" y="4758"/>
                  </a:lnTo>
                  <a:close/>
                  <a:moveTo>
                    <a:pt x="688" y="4856"/>
                  </a:moveTo>
                  <a:lnTo>
                    <a:pt x="688" y="4911"/>
                  </a:lnTo>
                  <a:lnTo>
                    <a:pt x="676" y="4895"/>
                  </a:lnTo>
                  <a:lnTo>
                    <a:pt x="663" y="4879"/>
                  </a:lnTo>
                  <a:lnTo>
                    <a:pt x="650" y="4862"/>
                  </a:lnTo>
                  <a:lnTo>
                    <a:pt x="637" y="4846"/>
                  </a:lnTo>
                  <a:lnTo>
                    <a:pt x="599" y="4795"/>
                  </a:lnTo>
                  <a:lnTo>
                    <a:pt x="564" y="4746"/>
                  </a:lnTo>
                  <a:lnTo>
                    <a:pt x="533" y="4701"/>
                  </a:lnTo>
                  <a:lnTo>
                    <a:pt x="506" y="4662"/>
                  </a:lnTo>
                  <a:lnTo>
                    <a:pt x="485" y="4629"/>
                  </a:lnTo>
                  <a:lnTo>
                    <a:pt x="470" y="4604"/>
                  </a:lnTo>
                  <a:lnTo>
                    <a:pt x="464" y="4594"/>
                  </a:lnTo>
                  <a:lnTo>
                    <a:pt x="461" y="4586"/>
                  </a:lnTo>
                  <a:lnTo>
                    <a:pt x="459" y="4581"/>
                  </a:lnTo>
                  <a:lnTo>
                    <a:pt x="460" y="4579"/>
                  </a:lnTo>
                  <a:lnTo>
                    <a:pt x="462" y="4579"/>
                  </a:lnTo>
                  <a:lnTo>
                    <a:pt x="465" y="4582"/>
                  </a:lnTo>
                  <a:lnTo>
                    <a:pt x="472" y="4586"/>
                  </a:lnTo>
                  <a:lnTo>
                    <a:pt x="480" y="4594"/>
                  </a:lnTo>
                  <a:lnTo>
                    <a:pt x="499" y="4616"/>
                  </a:lnTo>
                  <a:lnTo>
                    <a:pt x="523" y="4645"/>
                  </a:lnTo>
                  <a:lnTo>
                    <a:pt x="554" y="4682"/>
                  </a:lnTo>
                  <a:lnTo>
                    <a:pt x="587" y="4724"/>
                  </a:lnTo>
                  <a:lnTo>
                    <a:pt x="624" y="4772"/>
                  </a:lnTo>
                  <a:lnTo>
                    <a:pt x="663" y="4823"/>
                  </a:lnTo>
                  <a:lnTo>
                    <a:pt x="688" y="4856"/>
                  </a:lnTo>
                  <a:close/>
                  <a:moveTo>
                    <a:pt x="232" y="4220"/>
                  </a:moveTo>
                  <a:lnTo>
                    <a:pt x="234" y="4220"/>
                  </a:lnTo>
                  <a:lnTo>
                    <a:pt x="238" y="4222"/>
                  </a:lnTo>
                  <a:lnTo>
                    <a:pt x="244" y="4228"/>
                  </a:lnTo>
                  <a:lnTo>
                    <a:pt x="251" y="4236"/>
                  </a:lnTo>
                  <a:lnTo>
                    <a:pt x="269" y="4256"/>
                  </a:lnTo>
                  <a:lnTo>
                    <a:pt x="293" y="4285"/>
                  </a:lnTo>
                  <a:lnTo>
                    <a:pt x="322" y="4320"/>
                  </a:lnTo>
                  <a:lnTo>
                    <a:pt x="354" y="4360"/>
                  </a:lnTo>
                  <a:lnTo>
                    <a:pt x="389" y="4407"/>
                  </a:lnTo>
                  <a:lnTo>
                    <a:pt x="425" y="4456"/>
                  </a:lnTo>
                  <a:lnTo>
                    <a:pt x="462" y="4506"/>
                  </a:lnTo>
                  <a:lnTo>
                    <a:pt x="495" y="4553"/>
                  </a:lnTo>
                  <a:lnTo>
                    <a:pt x="524" y="4596"/>
                  </a:lnTo>
                  <a:lnTo>
                    <a:pt x="551" y="4633"/>
                  </a:lnTo>
                  <a:lnTo>
                    <a:pt x="571" y="4665"/>
                  </a:lnTo>
                  <a:lnTo>
                    <a:pt x="586" y="4690"/>
                  </a:lnTo>
                  <a:lnTo>
                    <a:pt x="590" y="4699"/>
                  </a:lnTo>
                  <a:lnTo>
                    <a:pt x="594" y="4707"/>
                  </a:lnTo>
                  <a:lnTo>
                    <a:pt x="596" y="4711"/>
                  </a:lnTo>
                  <a:lnTo>
                    <a:pt x="595" y="4715"/>
                  </a:lnTo>
                  <a:lnTo>
                    <a:pt x="592" y="4715"/>
                  </a:lnTo>
                  <a:lnTo>
                    <a:pt x="589" y="4711"/>
                  </a:lnTo>
                  <a:lnTo>
                    <a:pt x="584" y="4707"/>
                  </a:lnTo>
                  <a:lnTo>
                    <a:pt x="576" y="4699"/>
                  </a:lnTo>
                  <a:lnTo>
                    <a:pt x="557" y="4678"/>
                  </a:lnTo>
                  <a:lnTo>
                    <a:pt x="532" y="4651"/>
                  </a:lnTo>
                  <a:lnTo>
                    <a:pt x="504" y="4616"/>
                  </a:lnTo>
                  <a:lnTo>
                    <a:pt x="472" y="4575"/>
                  </a:lnTo>
                  <a:lnTo>
                    <a:pt x="437" y="4529"/>
                  </a:lnTo>
                  <a:lnTo>
                    <a:pt x="401" y="4480"/>
                  </a:lnTo>
                  <a:lnTo>
                    <a:pt x="363" y="4430"/>
                  </a:lnTo>
                  <a:lnTo>
                    <a:pt x="331" y="4382"/>
                  </a:lnTo>
                  <a:lnTo>
                    <a:pt x="301" y="4340"/>
                  </a:lnTo>
                  <a:lnTo>
                    <a:pt x="276" y="4301"/>
                  </a:lnTo>
                  <a:lnTo>
                    <a:pt x="256" y="4270"/>
                  </a:lnTo>
                  <a:lnTo>
                    <a:pt x="241" y="4244"/>
                  </a:lnTo>
                  <a:lnTo>
                    <a:pt x="236" y="4234"/>
                  </a:lnTo>
                  <a:lnTo>
                    <a:pt x="233" y="4228"/>
                  </a:lnTo>
                  <a:lnTo>
                    <a:pt x="232" y="4222"/>
                  </a:lnTo>
                  <a:lnTo>
                    <a:pt x="232" y="4220"/>
                  </a:lnTo>
                  <a:close/>
                  <a:moveTo>
                    <a:pt x="26" y="3881"/>
                  </a:moveTo>
                  <a:lnTo>
                    <a:pt x="28" y="3881"/>
                  </a:lnTo>
                  <a:lnTo>
                    <a:pt x="32" y="3884"/>
                  </a:lnTo>
                  <a:lnTo>
                    <a:pt x="38" y="3888"/>
                  </a:lnTo>
                  <a:lnTo>
                    <a:pt x="45" y="3896"/>
                  </a:lnTo>
                  <a:lnTo>
                    <a:pt x="62" y="3915"/>
                  </a:lnTo>
                  <a:lnTo>
                    <a:pt x="85" y="3943"/>
                  </a:lnTo>
                  <a:lnTo>
                    <a:pt x="111" y="3977"/>
                  </a:lnTo>
                  <a:lnTo>
                    <a:pt x="142" y="4017"/>
                  </a:lnTo>
                  <a:lnTo>
                    <a:pt x="175" y="4061"/>
                  </a:lnTo>
                  <a:lnTo>
                    <a:pt x="209" y="4109"/>
                  </a:lnTo>
                  <a:lnTo>
                    <a:pt x="244" y="4158"/>
                  </a:lnTo>
                  <a:lnTo>
                    <a:pt x="276" y="4203"/>
                  </a:lnTo>
                  <a:lnTo>
                    <a:pt x="303" y="4244"/>
                  </a:lnTo>
                  <a:lnTo>
                    <a:pt x="327" y="4282"/>
                  </a:lnTo>
                  <a:lnTo>
                    <a:pt x="347" y="4312"/>
                  </a:lnTo>
                  <a:lnTo>
                    <a:pt x="361" y="4335"/>
                  </a:lnTo>
                  <a:lnTo>
                    <a:pt x="366" y="4345"/>
                  </a:lnTo>
                  <a:lnTo>
                    <a:pt x="369" y="4352"/>
                  </a:lnTo>
                  <a:lnTo>
                    <a:pt x="370" y="4356"/>
                  </a:lnTo>
                  <a:lnTo>
                    <a:pt x="370" y="4359"/>
                  </a:lnTo>
                  <a:lnTo>
                    <a:pt x="368" y="4359"/>
                  </a:lnTo>
                  <a:lnTo>
                    <a:pt x="363" y="4356"/>
                  </a:lnTo>
                  <a:lnTo>
                    <a:pt x="358" y="4352"/>
                  </a:lnTo>
                  <a:lnTo>
                    <a:pt x="351" y="4345"/>
                  </a:lnTo>
                  <a:lnTo>
                    <a:pt x="333" y="4325"/>
                  </a:lnTo>
                  <a:lnTo>
                    <a:pt x="310" y="4298"/>
                  </a:lnTo>
                  <a:lnTo>
                    <a:pt x="282" y="4264"/>
                  </a:lnTo>
                  <a:lnTo>
                    <a:pt x="253" y="4225"/>
                  </a:lnTo>
                  <a:lnTo>
                    <a:pt x="219" y="4181"/>
                  </a:lnTo>
                  <a:lnTo>
                    <a:pt x="185" y="4132"/>
                  </a:lnTo>
                  <a:lnTo>
                    <a:pt x="150" y="4084"/>
                  </a:lnTo>
                  <a:lnTo>
                    <a:pt x="119" y="4038"/>
                  </a:lnTo>
                  <a:lnTo>
                    <a:pt x="91" y="3997"/>
                  </a:lnTo>
                  <a:lnTo>
                    <a:pt x="68" y="3959"/>
                  </a:lnTo>
                  <a:lnTo>
                    <a:pt x="48" y="3929"/>
                  </a:lnTo>
                  <a:lnTo>
                    <a:pt x="35" y="3905"/>
                  </a:lnTo>
                  <a:lnTo>
                    <a:pt x="30" y="3896"/>
                  </a:lnTo>
                  <a:lnTo>
                    <a:pt x="27" y="3888"/>
                  </a:lnTo>
                  <a:lnTo>
                    <a:pt x="26" y="3884"/>
                  </a:lnTo>
                  <a:lnTo>
                    <a:pt x="26" y="3881"/>
                  </a:lnTo>
                  <a:close/>
                  <a:moveTo>
                    <a:pt x="271" y="4171"/>
                  </a:moveTo>
                  <a:lnTo>
                    <a:pt x="274" y="4171"/>
                  </a:lnTo>
                  <a:lnTo>
                    <a:pt x="277" y="4173"/>
                  </a:lnTo>
                  <a:lnTo>
                    <a:pt x="283" y="4177"/>
                  </a:lnTo>
                  <a:lnTo>
                    <a:pt x="290" y="4185"/>
                  </a:lnTo>
                  <a:lnTo>
                    <a:pt x="309" y="4205"/>
                  </a:lnTo>
                  <a:lnTo>
                    <a:pt x="332" y="4232"/>
                  </a:lnTo>
                  <a:lnTo>
                    <a:pt x="359" y="4266"/>
                  </a:lnTo>
                  <a:lnTo>
                    <a:pt x="390" y="4307"/>
                  </a:lnTo>
                  <a:lnTo>
                    <a:pt x="424" y="4351"/>
                  </a:lnTo>
                  <a:lnTo>
                    <a:pt x="459" y="4399"/>
                  </a:lnTo>
                  <a:lnTo>
                    <a:pt x="494" y="4447"/>
                  </a:lnTo>
                  <a:lnTo>
                    <a:pt x="527" y="4493"/>
                  </a:lnTo>
                  <a:lnTo>
                    <a:pt x="555" y="4535"/>
                  </a:lnTo>
                  <a:lnTo>
                    <a:pt x="580" y="4571"/>
                  </a:lnTo>
                  <a:lnTo>
                    <a:pt x="600" y="4602"/>
                  </a:lnTo>
                  <a:lnTo>
                    <a:pt x="613" y="4626"/>
                  </a:lnTo>
                  <a:lnTo>
                    <a:pt x="619" y="4635"/>
                  </a:lnTo>
                  <a:lnTo>
                    <a:pt x="621" y="4642"/>
                  </a:lnTo>
                  <a:lnTo>
                    <a:pt x="623" y="4647"/>
                  </a:lnTo>
                  <a:lnTo>
                    <a:pt x="622" y="4650"/>
                  </a:lnTo>
                  <a:lnTo>
                    <a:pt x="620" y="4650"/>
                  </a:lnTo>
                  <a:lnTo>
                    <a:pt x="617" y="4647"/>
                  </a:lnTo>
                  <a:lnTo>
                    <a:pt x="610" y="4642"/>
                  </a:lnTo>
                  <a:lnTo>
                    <a:pt x="603" y="4636"/>
                  </a:lnTo>
                  <a:lnTo>
                    <a:pt x="585" y="4616"/>
                  </a:lnTo>
                  <a:lnTo>
                    <a:pt x="562" y="4588"/>
                  </a:lnTo>
                  <a:lnTo>
                    <a:pt x="533" y="4554"/>
                  </a:lnTo>
                  <a:lnTo>
                    <a:pt x="503" y="4515"/>
                  </a:lnTo>
                  <a:lnTo>
                    <a:pt x="469" y="4471"/>
                  </a:lnTo>
                  <a:lnTo>
                    <a:pt x="432" y="4423"/>
                  </a:lnTo>
                  <a:lnTo>
                    <a:pt x="397" y="4375"/>
                  </a:lnTo>
                  <a:lnTo>
                    <a:pt x="366" y="4329"/>
                  </a:lnTo>
                  <a:lnTo>
                    <a:pt x="337" y="4287"/>
                  </a:lnTo>
                  <a:lnTo>
                    <a:pt x="313" y="4250"/>
                  </a:lnTo>
                  <a:lnTo>
                    <a:pt x="293" y="4219"/>
                  </a:lnTo>
                  <a:lnTo>
                    <a:pt x="280" y="4194"/>
                  </a:lnTo>
                  <a:lnTo>
                    <a:pt x="275" y="4185"/>
                  </a:lnTo>
                  <a:lnTo>
                    <a:pt x="272" y="4179"/>
                  </a:lnTo>
                  <a:lnTo>
                    <a:pt x="270" y="4173"/>
                  </a:lnTo>
                  <a:lnTo>
                    <a:pt x="271" y="4171"/>
                  </a:lnTo>
                  <a:close/>
                  <a:moveTo>
                    <a:pt x="82" y="3849"/>
                  </a:moveTo>
                  <a:lnTo>
                    <a:pt x="84" y="3849"/>
                  </a:lnTo>
                  <a:lnTo>
                    <a:pt x="87" y="3851"/>
                  </a:lnTo>
                  <a:lnTo>
                    <a:pt x="93" y="3855"/>
                  </a:lnTo>
                  <a:lnTo>
                    <a:pt x="99" y="3862"/>
                  </a:lnTo>
                  <a:lnTo>
                    <a:pt x="117" y="3881"/>
                  </a:lnTo>
                  <a:lnTo>
                    <a:pt x="139" y="3908"/>
                  </a:lnTo>
                  <a:lnTo>
                    <a:pt x="165" y="3941"/>
                  </a:lnTo>
                  <a:lnTo>
                    <a:pt x="195" y="3979"/>
                  </a:lnTo>
                  <a:lnTo>
                    <a:pt x="226" y="4022"/>
                  </a:lnTo>
                  <a:lnTo>
                    <a:pt x="260" y="4068"/>
                  </a:lnTo>
                  <a:lnTo>
                    <a:pt x="293" y="4115"/>
                  </a:lnTo>
                  <a:lnTo>
                    <a:pt x="324" y="4159"/>
                  </a:lnTo>
                  <a:lnTo>
                    <a:pt x="351" y="4199"/>
                  </a:lnTo>
                  <a:lnTo>
                    <a:pt x="374" y="4236"/>
                  </a:lnTo>
                  <a:lnTo>
                    <a:pt x="393" y="4265"/>
                  </a:lnTo>
                  <a:lnTo>
                    <a:pt x="406" y="4289"/>
                  </a:lnTo>
                  <a:lnTo>
                    <a:pt x="411" y="4298"/>
                  </a:lnTo>
                  <a:lnTo>
                    <a:pt x="414" y="4305"/>
                  </a:lnTo>
                  <a:lnTo>
                    <a:pt x="415" y="4309"/>
                  </a:lnTo>
                  <a:lnTo>
                    <a:pt x="414" y="4312"/>
                  </a:lnTo>
                  <a:lnTo>
                    <a:pt x="412" y="4312"/>
                  </a:lnTo>
                  <a:lnTo>
                    <a:pt x="408" y="4310"/>
                  </a:lnTo>
                  <a:lnTo>
                    <a:pt x="403" y="4306"/>
                  </a:lnTo>
                  <a:lnTo>
                    <a:pt x="396" y="4299"/>
                  </a:lnTo>
                  <a:lnTo>
                    <a:pt x="378" y="4279"/>
                  </a:lnTo>
                  <a:lnTo>
                    <a:pt x="356" y="4253"/>
                  </a:lnTo>
                  <a:lnTo>
                    <a:pt x="329" y="4220"/>
                  </a:lnTo>
                  <a:lnTo>
                    <a:pt x="300" y="4183"/>
                  </a:lnTo>
                  <a:lnTo>
                    <a:pt x="267" y="4140"/>
                  </a:lnTo>
                  <a:lnTo>
                    <a:pt x="233" y="4093"/>
                  </a:lnTo>
                  <a:lnTo>
                    <a:pt x="200" y="4046"/>
                  </a:lnTo>
                  <a:lnTo>
                    <a:pt x="171" y="4002"/>
                  </a:lnTo>
                  <a:lnTo>
                    <a:pt x="143" y="3961"/>
                  </a:lnTo>
                  <a:lnTo>
                    <a:pt x="120" y="3925"/>
                  </a:lnTo>
                  <a:lnTo>
                    <a:pt x="103" y="3896"/>
                  </a:lnTo>
                  <a:lnTo>
                    <a:pt x="89" y="3872"/>
                  </a:lnTo>
                  <a:lnTo>
                    <a:pt x="85" y="3863"/>
                  </a:lnTo>
                  <a:lnTo>
                    <a:pt x="82" y="3856"/>
                  </a:lnTo>
                  <a:lnTo>
                    <a:pt x="81" y="3851"/>
                  </a:lnTo>
                  <a:lnTo>
                    <a:pt x="82" y="3849"/>
                  </a:lnTo>
                  <a:close/>
                  <a:moveTo>
                    <a:pt x="329" y="4136"/>
                  </a:moveTo>
                  <a:lnTo>
                    <a:pt x="332" y="4136"/>
                  </a:lnTo>
                  <a:lnTo>
                    <a:pt x="336" y="4138"/>
                  </a:lnTo>
                  <a:lnTo>
                    <a:pt x="341" y="4142"/>
                  </a:lnTo>
                  <a:lnTo>
                    <a:pt x="348" y="4149"/>
                  </a:lnTo>
                  <a:lnTo>
                    <a:pt x="366" y="4169"/>
                  </a:lnTo>
                  <a:lnTo>
                    <a:pt x="389" y="4195"/>
                  </a:lnTo>
                  <a:lnTo>
                    <a:pt x="415" y="4228"/>
                  </a:lnTo>
                  <a:lnTo>
                    <a:pt x="446" y="4266"/>
                  </a:lnTo>
                  <a:lnTo>
                    <a:pt x="477" y="4309"/>
                  </a:lnTo>
                  <a:lnTo>
                    <a:pt x="512" y="4355"/>
                  </a:lnTo>
                  <a:lnTo>
                    <a:pt x="546" y="4402"/>
                  </a:lnTo>
                  <a:lnTo>
                    <a:pt x="577" y="4447"/>
                  </a:lnTo>
                  <a:lnTo>
                    <a:pt x="606" y="4488"/>
                  </a:lnTo>
                  <a:lnTo>
                    <a:pt x="629" y="4524"/>
                  </a:lnTo>
                  <a:lnTo>
                    <a:pt x="648" y="4553"/>
                  </a:lnTo>
                  <a:lnTo>
                    <a:pt x="661" y="4576"/>
                  </a:lnTo>
                  <a:lnTo>
                    <a:pt x="666" y="4586"/>
                  </a:lnTo>
                  <a:lnTo>
                    <a:pt x="669" y="4593"/>
                  </a:lnTo>
                  <a:lnTo>
                    <a:pt x="670" y="4597"/>
                  </a:lnTo>
                  <a:lnTo>
                    <a:pt x="669" y="4601"/>
                  </a:lnTo>
                  <a:lnTo>
                    <a:pt x="667" y="4601"/>
                  </a:lnTo>
                  <a:lnTo>
                    <a:pt x="663" y="4598"/>
                  </a:lnTo>
                  <a:lnTo>
                    <a:pt x="657" y="4594"/>
                  </a:lnTo>
                  <a:lnTo>
                    <a:pt x="650" y="4587"/>
                  </a:lnTo>
                  <a:lnTo>
                    <a:pt x="632" y="4568"/>
                  </a:lnTo>
                  <a:lnTo>
                    <a:pt x="609" y="4541"/>
                  </a:lnTo>
                  <a:lnTo>
                    <a:pt x="583" y="4510"/>
                  </a:lnTo>
                  <a:lnTo>
                    <a:pt x="552" y="4471"/>
                  </a:lnTo>
                  <a:lnTo>
                    <a:pt x="519" y="4428"/>
                  </a:lnTo>
                  <a:lnTo>
                    <a:pt x="484" y="4381"/>
                  </a:lnTo>
                  <a:lnTo>
                    <a:pt x="450" y="4335"/>
                  </a:lnTo>
                  <a:lnTo>
                    <a:pt x="419" y="4290"/>
                  </a:lnTo>
                  <a:lnTo>
                    <a:pt x="392" y="4250"/>
                  </a:lnTo>
                  <a:lnTo>
                    <a:pt x="369" y="4214"/>
                  </a:lnTo>
                  <a:lnTo>
                    <a:pt x="350" y="4183"/>
                  </a:lnTo>
                  <a:lnTo>
                    <a:pt x="337" y="4160"/>
                  </a:lnTo>
                  <a:lnTo>
                    <a:pt x="333" y="4150"/>
                  </a:lnTo>
                  <a:lnTo>
                    <a:pt x="329" y="4143"/>
                  </a:lnTo>
                  <a:lnTo>
                    <a:pt x="328" y="4139"/>
                  </a:lnTo>
                  <a:lnTo>
                    <a:pt x="329" y="4136"/>
                  </a:lnTo>
                  <a:close/>
                  <a:moveTo>
                    <a:pt x="155" y="3830"/>
                  </a:moveTo>
                  <a:lnTo>
                    <a:pt x="157" y="3830"/>
                  </a:lnTo>
                  <a:lnTo>
                    <a:pt x="161" y="3832"/>
                  </a:lnTo>
                  <a:lnTo>
                    <a:pt x="166" y="3837"/>
                  </a:lnTo>
                  <a:lnTo>
                    <a:pt x="173" y="3843"/>
                  </a:lnTo>
                  <a:lnTo>
                    <a:pt x="190" y="3862"/>
                  </a:lnTo>
                  <a:lnTo>
                    <a:pt x="212" y="3887"/>
                  </a:lnTo>
                  <a:lnTo>
                    <a:pt x="237" y="3919"/>
                  </a:lnTo>
                  <a:lnTo>
                    <a:pt x="266" y="3956"/>
                  </a:lnTo>
                  <a:lnTo>
                    <a:pt x="298" y="3998"/>
                  </a:lnTo>
                  <a:lnTo>
                    <a:pt x="331" y="4043"/>
                  </a:lnTo>
                  <a:lnTo>
                    <a:pt x="362" y="4088"/>
                  </a:lnTo>
                  <a:lnTo>
                    <a:pt x="392" y="4130"/>
                  </a:lnTo>
                  <a:lnTo>
                    <a:pt x="418" y="4170"/>
                  </a:lnTo>
                  <a:lnTo>
                    <a:pt x="440" y="4205"/>
                  </a:lnTo>
                  <a:lnTo>
                    <a:pt x="458" y="4234"/>
                  </a:lnTo>
                  <a:lnTo>
                    <a:pt x="471" y="4257"/>
                  </a:lnTo>
                  <a:lnTo>
                    <a:pt x="475" y="4266"/>
                  </a:lnTo>
                  <a:lnTo>
                    <a:pt x="477" y="4273"/>
                  </a:lnTo>
                  <a:lnTo>
                    <a:pt x="478" y="4277"/>
                  </a:lnTo>
                  <a:lnTo>
                    <a:pt x="478" y="4279"/>
                  </a:lnTo>
                  <a:lnTo>
                    <a:pt x="476" y="4279"/>
                  </a:lnTo>
                  <a:lnTo>
                    <a:pt x="472" y="4277"/>
                  </a:lnTo>
                  <a:lnTo>
                    <a:pt x="466" y="4274"/>
                  </a:lnTo>
                  <a:lnTo>
                    <a:pt x="460" y="4267"/>
                  </a:lnTo>
                  <a:lnTo>
                    <a:pt x="442" y="4249"/>
                  </a:lnTo>
                  <a:lnTo>
                    <a:pt x="420" y="4223"/>
                  </a:lnTo>
                  <a:lnTo>
                    <a:pt x="395" y="4192"/>
                  </a:lnTo>
                  <a:lnTo>
                    <a:pt x="366" y="4154"/>
                  </a:lnTo>
                  <a:lnTo>
                    <a:pt x="335" y="4114"/>
                  </a:lnTo>
                  <a:lnTo>
                    <a:pt x="302" y="4069"/>
                  </a:lnTo>
                  <a:lnTo>
                    <a:pt x="270" y="4023"/>
                  </a:lnTo>
                  <a:lnTo>
                    <a:pt x="241" y="3980"/>
                  </a:lnTo>
                  <a:lnTo>
                    <a:pt x="214" y="3941"/>
                  </a:lnTo>
                  <a:lnTo>
                    <a:pt x="192" y="3906"/>
                  </a:lnTo>
                  <a:lnTo>
                    <a:pt x="175" y="3876"/>
                  </a:lnTo>
                  <a:lnTo>
                    <a:pt x="162" y="3853"/>
                  </a:lnTo>
                  <a:lnTo>
                    <a:pt x="159" y="3844"/>
                  </a:lnTo>
                  <a:lnTo>
                    <a:pt x="155" y="3838"/>
                  </a:lnTo>
                  <a:lnTo>
                    <a:pt x="154" y="3832"/>
                  </a:lnTo>
                  <a:lnTo>
                    <a:pt x="155" y="3830"/>
                  </a:lnTo>
                  <a:close/>
                  <a:moveTo>
                    <a:pt x="1" y="3542"/>
                  </a:moveTo>
                  <a:lnTo>
                    <a:pt x="3" y="3542"/>
                  </a:lnTo>
                  <a:lnTo>
                    <a:pt x="6" y="3544"/>
                  </a:lnTo>
                  <a:lnTo>
                    <a:pt x="12" y="3548"/>
                  </a:lnTo>
                  <a:lnTo>
                    <a:pt x="18" y="3555"/>
                  </a:lnTo>
                  <a:lnTo>
                    <a:pt x="35" y="3572"/>
                  </a:lnTo>
                  <a:lnTo>
                    <a:pt x="54" y="3598"/>
                  </a:lnTo>
                  <a:lnTo>
                    <a:pt x="80" y="3628"/>
                  </a:lnTo>
                  <a:lnTo>
                    <a:pt x="106" y="3663"/>
                  </a:lnTo>
                  <a:lnTo>
                    <a:pt x="135" y="3704"/>
                  </a:lnTo>
                  <a:lnTo>
                    <a:pt x="167" y="3747"/>
                  </a:lnTo>
                  <a:lnTo>
                    <a:pt x="198" y="3791"/>
                  </a:lnTo>
                  <a:lnTo>
                    <a:pt x="225" y="3832"/>
                  </a:lnTo>
                  <a:lnTo>
                    <a:pt x="251" y="3871"/>
                  </a:lnTo>
                  <a:lnTo>
                    <a:pt x="271" y="3905"/>
                  </a:lnTo>
                  <a:lnTo>
                    <a:pt x="288" y="3933"/>
                  </a:lnTo>
                  <a:lnTo>
                    <a:pt x="300" y="3955"/>
                  </a:lnTo>
                  <a:lnTo>
                    <a:pt x="303" y="3964"/>
                  </a:lnTo>
                  <a:lnTo>
                    <a:pt x="306" y="3970"/>
                  </a:lnTo>
                  <a:lnTo>
                    <a:pt x="308" y="3975"/>
                  </a:lnTo>
                  <a:lnTo>
                    <a:pt x="306" y="3977"/>
                  </a:lnTo>
                  <a:lnTo>
                    <a:pt x="304" y="3977"/>
                  </a:lnTo>
                  <a:lnTo>
                    <a:pt x="301" y="3975"/>
                  </a:lnTo>
                  <a:lnTo>
                    <a:pt x="295" y="3971"/>
                  </a:lnTo>
                  <a:lnTo>
                    <a:pt x="289" y="3965"/>
                  </a:lnTo>
                  <a:lnTo>
                    <a:pt x="272" y="3947"/>
                  </a:lnTo>
                  <a:lnTo>
                    <a:pt x="252" y="3922"/>
                  </a:lnTo>
                  <a:lnTo>
                    <a:pt x="228" y="3892"/>
                  </a:lnTo>
                  <a:lnTo>
                    <a:pt x="200" y="3856"/>
                  </a:lnTo>
                  <a:lnTo>
                    <a:pt x="171" y="3817"/>
                  </a:lnTo>
                  <a:lnTo>
                    <a:pt x="139" y="3773"/>
                  </a:lnTo>
                  <a:lnTo>
                    <a:pt x="108" y="3729"/>
                  </a:lnTo>
                  <a:lnTo>
                    <a:pt x="81" y="3687"/>
                  </a:lnTo>
                  <a:lnTo>
                    <a:pt x="56" y="3649"/>
                  </a:lnTo>
                  <a:lnTo>
                    <a:pt x="35" y="3615"/>
                  </a:lnTo>
                  <a:lnTo>
                    <a:pt x="18" y="3587"/>
                  </a:lnTo>
                  <a:lnTo>
                    <a:pt x="7" y="3564"/>
                  </a:lnTo>
                  <a:lnTo>
                    <a:pt x="3" y="3556"/>
                  </a:lnTo>
                  <a:lnTo>
                    <a:pt x="1" y="3549"/>
                  </a:lnTo>
                  <a:lnTo>
                    <a:pt x="0" y="3545"/>
                  </a:lnTo>
                  <a:lnTo>
                    <a:pt x="1" y="3542"/>
                  </a:lnTo>
                  <a:close/>
                  <a:moveTo>
                    <a:pt x="248" y="3826"/>
                  </a:moveTo>
                  <a:lnTo>
                    <a:pt x="251" y="3826"/>
                  </a:lnTo>
                  <a:lnTo>
                    <a:pt x="254" y="3828"/>
                  </a:lnTo>
                  <a:lnTo>
                    <a:pt x="259" y="3831"/>
                  </a:lnTo>
                  <a:lnTo>
                    <a:pt x="266" y="3838"/>
                  </a:lnTo>
                  <a:lnTo>
                    <a:pt x="283" y="3855"/>
                  </a:lnTo>
                  <a:lnTo>
                    <a:pt x="304" y="3880"/>
                  </a:lnTo>
                  <a:lnTo>
                    <a:pt x="329" y="3911"/>
                  </a:lnTo>
                  <a:lnTo>
                    <a:pt x="357" y="3946"/>
                  </a:lnTo>
                  <a:lnTo>
                    <a:pt x="388" y="3987"/>
                  </a:lnTo>
                  <a:lnTo>
                    <a:pt x="419" y="4029"/>
                  </a:lnTo>
                  <a:lnTo>
                    <a:pt x="450" y="4074"/>
                  </a:lnTo>
                  <a:lnTo>
                    <a:pt x="478" y="4116"/>
                  </a:lnTo>
                  <a:lnTo>
                    <a:pt x="505" y="4154"/>
                  </a:lnTo>
                  <a:lnTo>
                    <a:pt x="526" y="4188"/>
                  </a:lnTo>
                  <a:lnTo>
                    <a:pt x="543" y="4217"/>
                  </a:lnTo>
                  <a:lnTo>
                    <a:pt x="555" y="4239"/>
                  </a:lnTo>
                  <a:lnTo>
                    <a:pt x="558" y="4248"/>
                  </a:lnTo>
                  <a:lnTo>
                    <a:pt x="561" y="4254"/>
                  </a:lnTo>
                  <a:lnTo>
                    <a:pt x="562" y="4259"/>
                  </a:lnTo>
                  <a:lnTo>
                    <a:pt x="562" y="4261"/>
                  </a:lnTo>
                  <a:lnTo>
                    <a:pt x="560" y="4261"/>
                  </a:lnTo>
                  <a:lnTo>
                    <a:pt x="555" y="4260"/>
                  </a:lnTo>
                  <a:lnTo>
                    <a:pt x="550" y="4255"/>
                  </a:lnTo>
                  <a:lnTo>
                    <a:pt x="543" y="4249"/>
                  </a:lnTo>
                  <a:lnTo>
                    <a:pt x="527" y="4231"/>
                  </a:lnTo>
                  <a:lnTo>
                    <a:pt x="505" y="4207"/>
                  </a:lnTo>
                  <a:lnTo>
                    <a:pt x="480" y="4176"/>
                  </a:lnTo>
                  <a:lnTo>
                    <a:pt x="452" y="4141"/>
                  </a:lnTo>
                  <a:lnTo>
                    <a:pt x="421" y="4101"/>
                  </a:lnTo>
                  <a:lnTo>
                    <a:pt x="390" y="4057"/>
                  </a:lnTo>
                  <a:lnTo>
                    <a:pt x="359" y="4013"/>
                  </a:lnTo>
                  <a:lnTo>
                    <a:pt x="331" y="3971"/>
                  </a:lnTo>
                  <a:lnTo>
                    <a:pt x="305" y="3933"/>
                  </a:lnTo>
                  <a:lnTo>
                    <a:pt x="283" y="3899"/>
                  </a:lnTo>
                  <a:lnTo>
                    <a:pt x="267" y="3871"/>
                  </a:lnTo>
                  <a:lnTo>
                    <a:pt x="255" y="3848"/>
                  </a:lnTo>
                  <a:lnTo>
                    <a:pt x="251" y="3840"/>
                  </a:lnTo>
                  <a:lnTo>
                    <a:pt x="248" y="3832"/>
                  </a:lnTo>
                  <a:lnTo>
                    <a:pt x="247" y="3828"/>
                  </a:lnTo>
                  <a:lnTo>
                    <a:pt x="248" y="3826"/>
                  </a:lnTo>
                  <a:close/>
                  <a:moveTo>
                    <a:pt x="109" y="3553"/>
                  </a:moveTo>
                  <a:lnTo>
                    <a:pt x="111" y="3553"/>
                  </a:lnTo>
                  <a:lnTo>
                    <a:pt x="115" y="3555"/>
                  </a:lnTo>
                  <a:lnTo>
                    <a:pt x="120" y="3558"/>
                  </a:lnTo>
                  <a:lnTo>
                    <a:pt x="127" y="3565"/>
                  </a:lnTo>
                  <a:lnTo>
                    <a:pt x="142" y="3581"/>
                  </a:lnTo>
                  <a:lnTo>
                    <a:pt x="163" y="3605"/>
                  </a:lnTo>
                  <a:lnTo>
                    <a:pt x="187" y="3635"/>
                  </a:lnTo>
                  <a:lnTo>
                    <a:pt x="213" y="3670"/>
                  </a:lnTo>
                  <a:lnTo>
                    <a:pt x="242" y="3708"/>
                  </a:lnTo>
                  <a:lnTo>
                    <a:pt x="271" y="3750"/>
                  </a:lnTo>
                  <a:lnTo>
                    <a:pt x="301" y="3793"/>
                  </a:lnTo>
                  <a:lnTo>
                    <a:pt x="328" y="3833"/>
                  </a:lnTo>
                  <a:lnTo>
                    <a:pt x="352" y="3871"/>
                  </a:lnTo>
                  <a:lnTo>
                    <a:pt x="373" y="3903"/>
                  </a:lnTo>
                  <a:lnTo>
                    <a:pt x="389" y="3931"/>
                  </a:lnTo>
                  <a:lnTo>
                    <a:pt x="401" y="3953"/>
                  </a:lnTo>
                  <a:lnTo>
                    <a:pt x="404" y="3960"/>
                  </a:lnTo>
                  <a:lnTo>
                    <a:pt x="406" y="3967"/>
                  </a:lnTo>
                  <a:lnTo>
                    <a:pt x="407" y="3971"/>
                  </a:lnTo>
                  <a:lnTo>
                    <a:pt x="406" y="3975"/>
                  </a:lnTo>
                  <a:lnTo>
                    <a:pt x="404" y="3975"/>
                  </a:lnTo>
                  <a:lnTo>
                    <a:pt x="401" y="3972"/>
                  </a:lnTo>
                  <a:lnTo>
                    <a:pt x="395" y="3969"/>
                  </a:lnTo>
                  <a:lnTo>
                    <a:pt x="389" y="3963"/>
                  </a:lnTo>
                  <a:lnTo>
                    <a:pt x="372" y="3946"/>
                  </a:lnTo>
                  <a:lnTo>
                    <a:pt x="352" y="3922"/>
                  </a:lnTo>
                  <a:lnTo>
                    <a:pt x="328" y="3892"/>
                  </a:lnTo>
                  <a:lnTo>
                    <a:pt x="301" y="3858"/>
                  </a:lnTo>
                  <a:lnTo>
                    <a:pt x="272" y="3820"/>
                  </a:lnTo>
                  <a:lnTo>
                    <a:pt x="242" y="3777"/>
                  </a:lnTo>
                  <a:lnTo>
                    <a:pt x="212" y="3735"/>
                  </a:lnTo>
                  <a:lnTo>
                    <a:pt x="186" y="3695"/>
                  </a:lnTo>
                  <a:lnTo>
                    <a:pt x="162" y="3658"/>
                  </a:lnTo>
                  <a:lnTo>
                    <a:pt x="142" y="3625"/>
                  </a:lnTo>
                  <a:lnTo>
                    <a:pt x="126" y="3596"/>
                  </a:lnTo>
                  <a:lnTo>
                    <a:pt x="115" y="3575"/>
                  </a:lnTo>
                  <a:lnTo>
                    <a:pt x="111" y="3567"/>
                  </a:lnTo>
                  <a:lnTo>
                    <a:pt x="109" y="3560"/>
                  </a:lnTo>
                  <a:lnTo>
                    <a:pt x="108" y="3556"/>
                  </a:lnTo>
                  <a:lnTo>
                    <a:pt x="109" y="3553"/>
                  </a:lnTo>
                  <a:close/>
                  <a:moveTo>
                    <a:pt x="497" y="4059"/>
                  </a:moveTo>
                  <a:lnTo>
                    <a:pt x="466" y="4016"/>
                  </a:lnTo>
                  <a:lnTo>
                    <a:pt x="439" y="3976"/>
                  </a:lnTo>
                  <a:lnTo>
                    <a:pt x="415" y="3938"/>
                  </a:lnTo>
                  <a:lnTo>
                    <a:pt x="394" y="3906"/>
                  </a:lnTo>
                  <a:lnTo>
                    <a:pt x="378" y="3878"/>
                  </a:lnTo>
                  <a:lnTo>
                    <a:pt x="367" y="3856"/>
                  </a:lnTo>
                  <a:lnTo>
                    <a:pt x="363" y="3848"/>
                  </a:lnTo>
                  <a:lnTo>
                    <a:pt x="361" y="3841"/>
                  </a:lnTo>
                  <a:lnTo>
                    <a:pt x="360" y="3837"/>
                  </a:lnTo>
                  <a:lnTo>
                    <a:pt x="361" y="3834"/>
                  </a:lnTo>
                  <a:lnTo>
                    <a:pt x="363" y="3833"/>
                  </a:lnTo>
                  <a:lnTo>
                    <a:pt x="367" y="3835"/>
                  </a:lnTo>
                  <a:lnTo>
                    <a:pt x="372" y="3839"/>
                  </a:lnTo>
                  <a:lnTo>
                    <a:pt x="379" y="3845"/>
                  </a:lnTo>
                  <a:lnTo>
                    <a:pt x="395" y="3862"/>
                  </a:lnTo>
                  <a:lnTo>
                    <a:pt x="416" y="3886"/>
                  </a:lnTo>
                  <a:lnTo>
                    <a:pt x="440" y="3915"/>
                  </a:lnTo>
                  <a:lnTo>
                    <a:pt x="468" y="3949"/>
                  </a:lnTo>
                  <a:lnTo>
                    <a:pt x="497" y="3989"/>
                  </a:lnTo>
                  <a:lnTo>
                    <a:pt x="528" y="4031"/>
                  </a:lnTo>
                  <a:lnTo>
                    <a:pt x="558" y="4073"/>
                  </a:lnTo>
                  <a:lnTo>
                    <a:pt x="586" y="4114"/>
                  </a:lnTo>
                  <a:lnTo>
                    <a:pt x="611" y="4151"/>
                  </a:lnTo>
                  <a:lnTo>
                    <a:pt x="631" y="4184"/>
                  </a:lnTo>
                  <a:lnTo>
                    <a:pt x="647" y="4211"/>
                  </a:lnTo>
                  <a:lnTo>
                    <a:pt x="659" y="4233"/>
                  </a:lnTo>
                  <a:lnTo>
                    <a:pt x="663" y="4242"/>
                  </a:lnTo>
                  <a:lnTo>
                    <a:pt x="665" y="4249"/>
                  </a:lnTo>
                  <a:lnTo>
                    <a:pt x="666" y="4253"/>
                  </a:lnTo>
                  <a:lnTo>
                    <a:pt x="665" y="4255"/>
                  </a:lnTo>
                  <a:lnTo>
                    <a:pt x="663" y="4256"/>
                  </a:lnTo>
                  <a:lnTo>
                    <a:pt x="659" y="4254"/>
                  </a:lnTo>
                  <a:lnTo>
                    <a:pt x="654" y="4250"/>
                  </a:lnTo>
                  <a:lnTo>
                    <a:pt x="647" y="4244"/>
                  </a:lnTo>
                  <a:lnTo>
                    <a:pt x="631" y="4228"/>
                  </a:lnTo>
                  <a:lnTo>
                    <a:pt x="609" y="4204"/>
                  </a:lnTo>
                  <a:lnTo>
                    <a:pt x="585" y="4175"/>
                  </a:lnTo>
                  <a:lnTo>
                    <a:pt x="557" y="4140"/>
                  </a:lnTo>
                  <a:lnTo>
                    <a:pt x="528" y="4102"/>
                  </a:lnTo>
                  <a:lnTo>
                    <a:pt x="497" y="4059"/>
                  </a:lnTo>
                  <a:close/>
                  <a:moveTo>
                    <a:pt x="237" y="3577"/>
                  </a:moveTo>
                  <a:lnTo>
                    <a:pt x="240" y="3576"/>
                  </a:lnTo>
                  <a:lnTo>
                    <a:pt x="243" y="3578"/>
                  </a:lnTo>
                  <a:lnTo>
                    <a:pt x="248" y="3581"/>
                  </a:lnTo>
                  <a:lnTo>
                    <a:pt x="255" y="3587"/>
                  </a:lnTo>
                  <a:lnTo>
                    <a:pt x="270" y="3603"/>
                  </a:lnTo>
                  <a:lnTo>
                    <a:pt x="290" y="3626"/>
                  </a:lnTo>
                  <a:lnTo>
                    <a:pt x="313" y="3655"/>
                  </a:lnTo>
                  <a:lnTo>
                    <a:pt x="339" y="3689"/>
                  </a:lnTo>
                  <a:lnTo>
                    <a:pt x="368" y="3726"/>
                  </a:lnTo>
                  <a:lnTo>
                    <a:pt x="396" y="3766"/>
                  </a:lnTo>
                  <a:lnTo>
                    <a:pt x="426" y="3808"/>
                  </a:lnTo>
                  <a:lnTo>
                    <a:pt x="452" y="3846"/>
                  </a:lnTo>
                  <a:lnTo>
                    <a:pt x="475" y="3883"/>
                  </a:lnTo>
                  <a:lnTo>
                    <a:pt x="495" y="3914"/>
                  </a:lnTo>
                  <a:lnTo>
                    <a:pt x="510" y="3942"/>
                  </a:lnTo>
                  <a:lnTo>
                    <a:pt x="521" y="3963"/>
                  </a:lnTo>
                  <a:lnTo>
                    <a:pt x="524" y="3970"/>
                  </a:lnTo>
                  <a:lnTo>
                    <a:pt x="527" y="3977"/>
                  </a:lnTo>
                  <a:lnTo>
                    <a:pt x="527" y="3981"/>
                  </a:lnTo>
                  <a:lnTo>
                    <a:pt x="527" y="3985"/>
                  </a:lnTo>
                  <a:lnTo>
                    <a:pt x="523" y="3985"/>
                  </a:lnTo>
                  <a:lnTo>
                    <a:pt x="520" y="3982"/>
                  </a:lnTo>
                  <a:lnTo>
                    <a:pt x="515" y="3979"/>
                  </a:lnTo>
                  <a:lnTo>
                    <a:pt x="509" y="3974"/>
                  </a:lnTo>
                  <a:lnTo>
                    <a:pt x="493" y="3957"/>
                  </a:lnTo>
                  <a:lnTo>
                    <a:pt x="473" y="3934"/>
                  </a:lnTo>
                  <a:lnTo>
                    <a:pt x="449" y="3907"/>
                  </a:lnTo>
                  <a:lnTo>
                    <a:pt x="424" y="3873"/>
                  </a:lnTo>
                  <a:lnTo>
                    <a:pt x="395" y="3835"/>
                  </a:lnTo>
                  <a:lnTo>
                    <a:pt x="366" y="3795"/>
                  </a:lnTo>
                  <a:lnTo>
                    <a:pt x="337" y="3754"/>
                  </a:lnTo>
                  <a:lnTo>
                    <a:pt x="311" y="3715"/>
                  </a:lnTo>
                  <a:lnTo>
                    <a:pt x="288" y="3679"/>
                  </a:lnTo>
                  <a:lnTo>
                    <a:pt x="268" y="3647"/>
                  </a:lnTo>
                  <a:lnTo>
                    <a:pt x="253" y="3620"/>
                  </a:lnTo>
                  <a:lnTo>
                    <a:pt x="243" y="3598"/>
                  </a:lnTo>
                  <a:lnTo>
                    <a:pt x="238" y="3590"/>
                  </a:lnTo>
                  <a:lnTo>
                    <a:pt x="237" y="3583"/>
                  </a:lnTo>
                  <a:lnTo>
                    <a:pt x="236" y="3579"/>
                  </a:lnTo>
                  <a:lnTo>
                    <a:pt x="237" y="3577"/>
                  </a:lnTo>
                  <a:close/>
                  <a:moveTo>
                    <a:pt x="252" y="3547"/>
                  </a:moveTo>
                  <a:lnTo>
                    <a:pt x="224" y="3508"/>
                  </a:lnTo>
                  <a:lnTo>
                    <a:pt x="199" y="3469"/>
                  </a:lnTo>
                  <a:lnTo>
                    <a:pt x="177" y="3435"/>
                  </a:lnTo>
                  <a:lnTo>
                    <a:pt x="160" y="3404"/>
                  </a:lnTo>
                  <a:lnTo>
                    <a:pt x="145" y="3378"/>
                  </a:lnTo>
                  <a:lnTo>
                    <a:pt x="135" y="3358"/>
                  </a:lnTo>
                  <a:lnTo>
                    <a:pt x="132" y="3349"/>
                  </a:lnTo>
                  <a:lnTo>
                    <a:pt x="130" y="3343"/>
                  </a:lnTo>
                  <a:lnTo>
                    <a:pt x="130" y="3339"/>
                  </a:lnTo>
                  <a:lnTo>
                    <a:pt x="130" y="3337"/>
                  </a:lnTo>
                  <a:lnTo>
                    <a:pt x="133" y="3336"/>
                  </a:lnTo>
                  <a:lnTo>
                    <a:pt x="137" y="3337"/>
                  </a:lnTo>
                  <a:lnTo>
                    <a:pt x="141" y="3341"/>
                  </a:lnTo>
                  <a:lnTo>
                    <a:pt x="148" y="3345"/>
                  </a:lnTo>
                  <a:lnTo>
                    <a:pt x="163" y="3362"/>
                  </a:lnTo>
                  <a:lnTo>
                    <a:pt x="182" y="3384"/>
                  </a:lnTo>
                  <a:lnTo>
                    <a:pt x="203" y="3411"/>
                  </a:lnTo>
                  <a:lnTo>
                    <a:pt x="229" y="3443"/>
                  </a:lnTo>
                  <a:lnTo>
                    <a:pt x="255" y="3479"/>
                  </a:lnTo>
                  <a:lnTo>
                    <a:pt x="283" y="3519"/>
                  </a:lnTo>
                  <a:lnTo>
                    <a:pt x="311" y="3558"/>
                  </a:lnTo>
                  <a:lnTo>
                    <a:pt x="335" y="3596"/>
                  </a:lnTo>
                  <a:lnTo>
                    <a:pt x="357" y="3630"/>
                  </a:lnTo>
                  <a:lnTo>
                    <a:pt x="375" y="3661"/>
                  </a:lnTo>
                  <a:lnTo>
                    <a:pt x="390" y="3687"/>
                  </a:lnTo>
                  <a:lnTo>
                    <a:pt x="401" y="3708"/>
                  </a:lnTo>
                  <a:lnTo>
                    <a:pt x="404" y="3716"/>
                  </a:lnTo>
                  <a:lnTo>
                    <a:pt x="405" y="3723"/>
                  </a:lnTo>
                  <a:lnTo>
                    <a:pt x="406" y="3727"/>
                  </a:lnTo>
                  <a:lnTo>
                    <a:pt x="405" y="3729"/>
                  </a:lnTo>
                  <a:lnTo>
                    <a:pt x="403" y="3729"/>
                  </a:lnTo>
                  <a:lnTo>
                    <a:pt x="400" y="3728"/>
                  </a:lnTo>
                  <a:lnTo>
                    <a:pt x="394" y="3725"/>
                  </a:lnTo>
                  <a:lnTo>
                    <a:pt x="389" y="3719"/>
                  </a:lnTo>
                  <a:lnTo>
                    <a:pt x="373" y="3704"/>
                  </a:lnTo>
                  <a:lnTo>
                    <a:pt x="354" y="3682"/>
                  </a:lnTo>
                  <a:lnTo>
                    <a:pt x="332" y="3655"/>
                  </a:lnTo>
                  <a:lnTo>
                    <a:pt x="306" y="3623"/>
                  </a:lnTo>
                  <a:lnTo>
                    <a:pt x="279" y="3587"/>
                  </a:lnTo>
                  <a:lnTo>
                    <a:pt x="252" y="3547"/>
                  </a:lnTo>
                  <a:close/>
                  <a:moveTo>
                    <a:pt x="40" y="3111"/>
                  </a:moveTo>
                  <a:lnTo>
                    <a:pt x="42" y="3111"/>
                  </a:lnTo>
                  <a:lnTo>
                    <a:pt x="46" y="3112"/>
                  </a:lnTo>
                  <a:lnTo>
                    <a:pt x="50" y="3115"/>
                  </a:lnTo>
                  <a:lnTo>
                    <a:pt x="57" y="3121"/>
                  </a:lnTo>
                  <a:lnTo>
                    <a:pt x="71" y="3136"/>
                  </a:lnTo>
                  <a:lnTo>
                    <a:pt x="89" y="3157"/>
                  </a:lnTo>
                  <a:lnTo>
                    <a:pt x="110" y="3183"/>
                  </a:lnTo>
                  <a:lnTo>
                    <a:pt x="133" y="3214"/>
                  </a:lnTo>
                  <a:lnTo>
                    <a:pt x="160" y="3249"/>
                  </a:lnTo>
                  <a:lnTo>
                    <a:pt x="186" y="3287"/>
                  </a:lnTo>
                  <a:lnTo>
                    <a:pt x="212" y="3326"/>
                  </a:lnTo>
                  <a:lnTo>
                    <a:pt x="235" y="3362"/>
                  </a:lnTo>
                  <a:lnTo>
                    <a:pt x="256" y="3396"/>
                  </a:lnTo>
                  <a:lnTo>
                    <a:pt x="274" y="3426"/>
                  </a:lnTo>
                  <a:lnTo>
                    <a:pt x="288" y="3451"/>
                  </a:lnTo>
                  <a:lnTo>
                    <a:pt x="297" y="3470"/>
                  </a:lnTo>
                  <a:lnTo>
                    <a:pt x="300" y="3478"/>
                  </a:lnTo>
                  <a:lnTo>
                    <a:pt x="302" y="3485"/>
                  </a:lnTo>
                  <a:lnTo>
                    <a:pt x="302" y="3489"/>
                  </a:lnTo>
                  <a:lnTo>
                    <a:pt x="301" y="3491"/>
                  </a:lnTo>
                  <a:lnTo>
                    <a:pt x="299" y="3491"/>
                  </a:lnTo>
                  <a:lnTo>
                    <a:pt x="295" y="3490"/>
                  </a:lnTo>
                  <a:lnTo>
                    <a:pt x="291" y="3487"/>
                  </a:lnTo>
                  <a:lnTo>
                    <a:pt x="285" y="3481"/>
                  </a:lnTo>
                  <a:lnTo>
                    <a:pt x="270" y="3466"/>
                  </a:lnTo>
                  <a:lnTo>
                    <a:pt x="252" y="3445"/>
                  </a:lnTo>
                  <a:lnTo>
                    <a:pt x="231" y="3419"/>
                  </a:lnTo>
                  <a:lnTo>
                    <a:pt x="207" y="3388"/>
                  </a:lnTo>
                  <a:lnTo>
                    <a:pt x="182" y="3354"/>
                  </a:lnTo>
                  <a:lnTo>
                    <a:pt x="155" y="3316"/>
                  </a:lnTo>
                  <a:lnTo>
                    <a:pt x="129" y="3278"/>
                  </a:lnTo>
                  <a:lnTo>
                    <a:pt x="105" y="3240"/>
                  </a:lnTo>
                  <a:lnTo>
                    <a:pt x="85" y="3207"/>
                  </a:lnTo>
                  <a:lnTo>
                    <a:pt x="68" y="3177"/>
                  </a:lnTo>
                  <a:lnTo>
                    <a:pt x="53" y="3151"/>
                  </a:lnTo>
                  <a:lnTo>
                    <a:pt x="45" y="3132"/>
                  </a:lnTo>
                  <a:lnTo>
                    <a:pt x="41" y="3124"/>
                  </a:lnTo>
                  <a:lnTo>
                    <a:pt x="39" y="3118"/>
                  </a:lnTo>
                  <a:lnTo>
                    <a:pt x="39" y="3114"/>
                  </a:lnTo>
                  <a:lnTo>
                    <a:pt x="40" y="3111"/>
                  </a:lnTo>
                  <a:close/>
                  <a:moveTo>
                    <a:pt x="386" y="3612"/>
                  </a:moveTo>
                  <a:lnTo>
                    <a:pt x="389" y="3612"/>
                  </a:lnTo>
                  <a:lnTo>
                    <a:pt x="392" y="3613"/>
                  </a:lnTo>
                  <a:lnTo>
                    <a:pt x="397" y="3616"/>
                  </a:lnTo>
                  <a:lnTo>
                    <a:pt x="403" y="3622"/>
                  </a:lnTo>
                  <a:lnTo>
                    <a:pt x="419" y="3637"/>
                  </a:lnTo>
                  <a:lnTo>
                    <a:pt x="438" y="3659"/>
                  </a:lnTo>
                  <a:lnTo>
                    <a:pt x="461" y="3686"/>
                  </a:lnTo>
                  <a:lnTo>
                    <a:pt x="486" y="3718"/>
                  </a:lnTo>
                  <a:lnTo>
                    <a:pt x="514" y="3754"/>
                  </a:lnTo>
                  <a:lnTo>
                    <a:pt x="542" y="3794"/>
                  </a:lnTo>
                  <a:lnTo>
                    <a:pt x="571" y="3834"/>
                  </a:lnTo>
                  <a:lnTo>
                    <a:pt x="596" y="3872"/>
                  </a:lnTo>
                  <a:lnTo>
                    <a:pt x="618" y="3907"/>
                  </a:lnTo>
                  <a:lnTo>
                    <a:pt x="637" y="3937"/>
                  </a:lnTo>
                  <a:lnTo>
                    <a:pt x="652" y="3964"/>
                  </a:lnTo>
                  <a:lnTo>
                    <a:pt x="661" y="3985"/>
                  </a:lnTo>
                  <a:lnTo>
                    <a:pt x="665" y="3992"/>
                  </a:lnTo>
                  <a:lnTo>
                    <a:pt x="667" y="3999"/>
                  </a:lnTo>
                  <a:lnTo>
                    <a:pt x="667" y="4003"/>
                  </a:lnTo>
                  <a:lnTo>
                    <a:pt x="667" y="4005"/>
                  </a:lnTo>
                  <a:lnTo>
                    <a:pt x="664" y="4006"/>
                  </a:lnTo>
                  <a:lnTo>
                    <a:pt x="660" y="4004"/>
                  </a:lnTo>
                  <a:lnTo>
                    <a:pt x="655" y="4001"/>
                  </a:lnTo>
                  <a:lnTo>
                    <a:pt x="649" y="3997"/>
                  </a:lnTo>
                  <a:lnTo>
                    <a:pt x="633" y="3980"/>
                  </a:lnTo>
                  <a:lnTo>
                    <a:pt x="613" y="3959"/>
                  </a:lnTo>
                  <a:lnTo>
                    <a:pt x="591" y="3932"/>
                  </a:lnTo>
                  <a:lnTo>
                    <a:pt x="565" y="3900"/>
                  </a:lnTo>
                  <a:lnTo>
                    <a:pt x="538" y="3864"/>
                  </a:lnTo>
                  <a:lnTo>
                    <a:pt x="509" y="3824"/>
                  </a:lnTo>
                  <a:lnTo>
                    <a:pt x="482" y="3784"/>
                  </a:lnTo>
                  <a:lnTo>
                    <a:pt x="455" y="3747"/>
                  </a:lnTo>
                  <a:lnTo>
                    <a:pt x="434" y="3712"/>
                  </a:lnTo>
                  <a:lnTo>
                    <a:pt x="415" y="3681"/>
                  </a:lnTo>
                  <a:lnTo>
                    <a:pt x="401" y="3653"/>
                  </a:lnTo>
                  <a:lnTo>
                    <a:pt x="391" y="3634"/>
                  </a:lnTo>
                  <a:lnTo>
                    <a:pt x="388" y="3625"/>
                  </a:lnTo>
                  <a:lnTo>
                    <a:pt x="385" y="3618"/>
                  </a:lnTo>
                  <a:lnTo>
                    <a:pt x="385" y="3614"/>
                  </a:lnTo>
                  <a:lnTo>
                    <a:pt x="386" y="3612"/>
                  </a:lnTo>
                  <a:close/>
                  <a:moveTo>
                    <a:pt x="562" y="3765"/>
                  </a:moveTo>
                  <a:lnTo>
                    <a:pt x="560" y="3766"/>
                  </a:lnTo>
                  <a:lnTo>
                    <a:pt x="555" y="3764"/>
                  </a:lnTo>
                  <a:lnTo>
                    <a:pt x="551" y="3761"/>
                  </a:lnTo>
                  <a:lnTo>
                    <a:pt x="544" y="3757"/>
                  </a:lnTo>
                  <a:lnTo>
                    <a:pt x="530" y="3741"/>
                  </a:lnTo>
                  <a:lnTo>
                    <a:pt x="510" y="3720"/>
                  </a:lnTo>
                  <a:lnTo>
                    <a:pt x="489" y="3694"/>
                  </a:lnTo>
                  <a:lnTo>
                    <a:pt x="464" y="3663"/>
                  </a:lnTo>
                  <a:lnTo>
                    <a:pt x="439" y="3628"/>
                  </a:lnTo>
                  <a:lnTo>
                    <a:pt x="412" y="3590"/>
                  </a:lnTo>
                  <a:lnTo>
                    <a:pt x="385" y="3552"/>
                  </a:lnTo>
                  <a:lnTo>
                    <a:pt x="361" y="3515"/>
                  </a:lnTo>
                  <a:lnTo>
                    <a:pt x="339" y="3481"/>
                  </a:lnTo>
                  <a:lnTo>
                    <a:pt x="322" y="3452"/>
                  </a:lnTo>
                  <a:lnTo>
                    <a:pt x="308" y="3426"/>
                  </a:lnTo>
                  <a:lnTo>
                    <a:pt x="299" y="3406"/>
                  </a:lnTo>
                  <a:lnTo>
                    <a:pt x="295" y="3398"/>
                  </a:lnTo>
                  <a:lnTo>
                    <a:pt x="293" y="3392"/>
                  </a:lnTo>
                  <a:lnTo>
                    <a:pt x="293" y="3387"/>
                  </a:lnTo>
                  <a:lnTo>
                    <a:pt x="294" y="3385"/>
                  </a:lnTo>
                  <a:lnTo>
                    <a:pt x="297" y="3384"/>
                  </a:lnTo>
                  <a:lnTo>
                    <a:pt x="300" y="3386"/>
                  </a:lnTo>
                  <a:lnTo>
                    <a:pt x="305" y="3389"/>
                  </a:lnTo>
                  <a:lnTo>
                    <a:pt x="311" y="3394"/>
                  </a:lnTo>
                  <a:lnTo>
                    <a:pt x="326" y="3409"/>
                  </a:lnTo>
                  <a:lnTo>
                    <a:pt x="345" y="3430"/>
                  </a:lnTo>
                  <a:lnTo>
                    <a:pt x="367" y="3456"/>
                  </a:lnTo>
                  <a:lnTo>
                    <a:pt x="391" y="3488"/>
                  </a:lnTo>
                  <a:lnTo>
                    <a:pt x="417" y="3522"/>
                  </a:lnTo>
                  <a:lnTo>
                    <a:pt x="444" y="3560"/>
                  </a:lnTo>
                  <a:lnTo>
                    <a:pt x="471" y="3599"/>
                  </a:lnTo>
                  <a:lnTo>
                    <a:pt x="495" y="3636"/>
                  </a:lnTo>
                  <a:lnTo>
                    <a:pt x="516" y="3669"/>
                  </a:lnTo>
                  <a:lnTo>
                    <a:pt x="533" y="3698"/>
                  </a:lnTo>
                  <a:lnTo>
                    <a:pt x="547" y="3725"/>
                  </a:lnTo>
                  <a:lnTo>
                    <a:pt x="557" y="3744"/>
                  </a:lnTo>
                  <a:lnTo>
                    <a:pt x="561" y="3752"/>
                  </a:lnTo>
                  <a:lnTo>
                    <a:pt x="562" y="3759"/>
                  </a:lnTo>
                  <a:lnTo>
                    <a:pt x="563" y="3763"/>
                  </a:lnTo>
                  <a:lnTo>
                    <a:pt x="562" y="3765"/>
                  </a:lnTo>
                  <a:close/>
                  <a:moveTo>
                    <a:pt x="362" y="3342"/>
                  </a:moveTo>
                  <a:lnTo>
                    <a:pt x="388" y="3379"/>
                  </a:lnTo>
                  <a:lnTo>
                    <a:pt x="411" y="3415"/>
                  </a:lnTo>
                  <a:lnTo>
                    <a:pt x="430" y="3447"/>
                  </a:lnTo>
                  <a:lnTo>
                    <a:pt x="448" y="3476"/>
                  </a:lnTo>
                  <a:lnTo>
                    <a:pt x="461" y="3500"/>
                  </a:lnTo>
                  <a:lnTo>
                    <a:pt x="470" y="3520"/>
                  </a:lnTo>
                  <a:lnTo>
                    <a:pt x="472" y="3527"/>
                  </a:lnTo>
                  <a:lnTo>
                    <a:pt x="474" y="3533"/>
                  </a:lnTo>
                  <a:lnTo>
                    <a:pt x="474" y="3537"/>
                  </a:lnTo>
                  <a:lnTo>
                    <a:pt x="473" y="3541"/>
                  </a:lnTo>
                  <a:lnTo>
                    <a:pt x="471" y="3541"/>
                  </a:lnTo>
                  <a:lnTo>
                    <a:pt x="468" y="3539"/>
                  </a:lnTo>
                  <a:lnTo>
                    <a:pt x="462" y="3536"/>
                  </a:lnTo>
                  <a:lnTo>
                    <a:pt x="457" y="3532"/>
                  </a:lnTo>
                  <a:lnTo>
                    <a:pt x="442" y="3518"/>
                  </a:lnTo>
                  <a:lnTo>
                    <a:pt x="424" y="3497"/>
                  </a:lnTo>
                  <a:lnTo>
                    <a:pt x="403" y="3473"/>
                  </a:lnTo>
                  <a:lnTo>
                    <a:pt x="380" y="3443"/>
                  </a:lnTo>
                  <a:lnTo>
                    <a:pt x="355" y="3409"/>
                  </a:lnTo>
                  <a:lnTo>
                    <a:pt x="329" y="3373"/>
                  </a:lnTo>
                  <a:lnTo>
                    <a:pt x="304" y="3336"/>
                  </a:lnTo>
                  <a:lnTo>
                    <a:pt x="281" y="3301"/>
                  </a:lnTo>
                  <a:lnTo>
                    <a:pt x="262" y="3268"/>
                  </a:lnTo>
                  <a:lnTo>
                    <a:pt x="245" y="3238"/>
                  </a:lnTo>
                  <a:lnTo>
                    <a:pt x="232" y="3214"/>
                  </a:lnTo>
                  <a:lnTo>
                    <a:pt x="223" y="3194"/>
                  </a:lnTo>
                  <a:lnTo>
                    <a:pt x="220" y="3187"/>
                  </a:lnTo>
                  <a:lnTo>
                    <a:pt x="219" y="3181"/>
                  </a:lnTo>
                  <a:lnTo>
                    <a:pt x="219" y="3177"/>
                  </a:lnTo>
                  <a:lnTo>
                    <a:pt x="219" y="3173"/>
                  </a:lnTo>
                  <a:lnTo>
                    <a:pt x="222" y="3173"/>
                  </a:lnTo>
                  <a:lnTo>
                    <a:pt x="225" y="3174"/>
                  </a:lnTo>
                  <a:lnTo>
                    <a:pt x="230" y="3178"/>
                  </a:lnTo>
                  <a:lnTo>
                    <a:pt x="235" y="3182"/>
                  </a:lnTo>
                  <a:lnTo>
                    <a:pt x="251" y="3198"/>
                  </a:lnTo>
                  <a:lnTo>
                    <a:pt x="268" y="3217"/>
                  </a:lnTo>
                  <a:lnTo>
                    <a:pt x="289" y="3242"/>
                  </a:lnTo>
                  <a:lnTo>
                    <a:pt x="312" y="3272"/>
                  </a:lnTo>
                  <a:lnTo>
                    <a:pt x="336" y="3306"/>
                  </a:lnTo>
                  <a:lnTo>
                    <a:pt x="362" y="3342"/>
                  </a:lnTo>
                  <a:close/>
                  <a:moveTo>
                    <a:pt x="297" y="3139"/>
                  </a:moveTo>
                  <a:lnTo>
                    <a:pt x="321" y="3174"/>
                  </a:lnTo>
                  <a:lnTo>
                    <a:pt x="343" y="3208"/>
                  </a:lnTo>
                  <a:lnTo>
                    <a:pt x="361" y="3240"/>
                  </a:lnTo>
                  <a:lnTo>
                    <a:pt x="378" y="3269"/>
                  </a:lnTo>
                  <a:lnTo>
                    <a:pt x="390" y="3292"/>
                  </a:lnTo>
                  <a:lnTo>
                    <a:pt x="398" y="3312"/>
                  </a:lnTo>
                  <a:lnTo>
                    <a:pt x="401" y="3318"/>
                  </a:lnTo>
                  <a:lnTo>
                    <a:pt x="402" y="3325"/>
                  </a:lnTo>
                  <a:lnTo>
                    <a:pt x="403" y="3328"/>
                  </a:lnTo>
                  <a:lnTo>
                    <a:pt x="402" y="3331"/>
                  </a:lnTo>
                  <a:lnTo>
                    <a:pt x="398" y="3331"/>
                  </a:lnTo>
                  <a:lnTo>
                    <a:pt x="395" y="3330"/>
                  </a:lnTo>
                  <a:lnTo>
                    <a:pt x="391" y="3328"/>
                  </a:lnTo>
                  <a:lnTo>
                    <a:pt x="385" y="3324"/>
                  </a:lnTo>
                  <a:lnTo>
                    <a:pt x="371" y="3309"/>
                  </a:lnTo>
                  <a:lnTo>
                    <a:pt x="354" y="3290"/>
                  </a:lnTo>
                  <a:lnTo>
                    <a:pt x="334" y="3265"/>
                  </a:lnTo>
                  <a:lnTo>
                    <a:pt x="312" y="3237"/>
                  </a:lnTo>
                  <a:lnTo>
                    <a:pt x="288" y="3205"/>
                  </a:lnTo>
                  <a:lnTo>
                    <a:pt x="264" y="3169"/>
                  </a:lnTo>
                  <a:lnTo>
                    <a:pt x="240" y="3134"/>
                  </a:lnTo>
                  <a:lnTo>
                    <a:pt x="218" y="3100"/>
                  </a:lnTo>
                  <a:lnTo>
                    <a:pt x="199" y="3068"/>
                  </a:lnTo>
                  <a:lnTo>
                    <a:pt x="183" y="3040"/>
                  </a:lnTo>
                  <a:lnTo>
                    <a:pt x="171" y="3017"/>
                  </a:lnTo>
                  <a:lnTo>
                    <a:pt x="162" y="2997"/>
                  </a:lnTo>
                  <a:lnTo>
                    <a:pt x="160" y="2990"/>
                  </a:lnTo>
                  <a:lnTo>
                    <a:pt x="159" y="2984"/>
                  </a:lnTo>
                  <a:lnTo>
                    <a:pt x="159" y="2979"/>
                  </a:lnTo>
                  <a:lnTo>
                    <a:pt x="160" y="2977"/>
                  </a:lnTo>
                  <a:lnTo>
                    <a:pt x="162" y="2977"/>
                  </a:lnTo>
                  <a:lnTo>
                    <a:pt x="165" y="2978"/>
                  </a:lnTo>
                  <a:lnTo>
                    <a:pt x="169" y="2980"/>
                  </a:lnTo>
                  <a:lnTo>
                    <a:pt x="175" y="2985"/>
                  </a:lnTo>
                  <a:lnTo>
                    <a:pt x="189" y="2999"/>
                  </a:lnTo>
                  <a:lnTo>
                    <a:pt x="206" y="3018"/>
                  </a:lnTo>
                  <a:lnTo>
                    <a:pt x="225" y="3043"/>
                  </a:lnTo>
                  <a:lnTo>
                    <a:pt x="248" y="3071"/>
                  </a:lnTo>
                  <a:lnTo>
                    <a:pt x="271" y="3103"/>
                  </a:lnTo>
                  <a:lnTo>
                    <a:pt x="297" y="3139"/>
                  </a:lnTo>
                  <a:close/>
                  <a:moveTo>
                    <a:pt x="345" y="3136"/>
                  </a:moveTo>
                  <a:lnTo>
                    <a:pt x="343" y="3137"/>
                  </a:lnTo>
                  <a:lnTo>
                    <a:pt x="339" y="3136"/>
                  </a:lnTo>
                  <a:lnTo>
                    <a:pt x="335" y="3133"/>
                  </a:lnTo>
                  <a:lnTo>
                    <a:pt x="329" y="3128"/>
                  </a:lnTo>
                  <a:lnTo>
                    <a:pt x="315" y="3115"/>
                  </a:lnTo>
                  <a:lnTo>
                    <a:pt x="299" y="3097"/>
                  </a:lnTo>
                  <a:lnTo>
                    <a:pt x="280" y="3074"/>
                  </a:lnTo>
                  <a:lnTo>
                    <a:pt x="258" y="3046"/>
                  </a:lnTo>
                  <a:lnTo>
                    <a:pt x="236" y="3016"/>
                  </a:lnTo>
                  <a:lnTo>
                    <a:pt x="212" y="2982"/>
                  </a:lnTo>
                  <a:lnTo>
                    <a:pt x="190" y="2947"/>
                  </a:lnTo>
                  <a:lnTo>
                    <a:pt x="169" y="2914"/>
                  </a:lnTo>
                  <a:lnTo>
                    <a:pt x="151" y="2884"/>
                  </a:lnTo>
                  <a:lnTo>
                    <a:pt x="137" y="2857"/>
                  </a:lnTo>
                  <a:lnTo>
                    <a:pt x="125" y="2834"/>
                  </a:lnTo>
                  <a:lnTo>
                    <a:pt x="117" y="2815"/>
                  </a:lnTo>
                  <a:lnTo>
                    <a:pt x="115" y="2807"/>
                  </a:lnTo>
                  <a:lnTo>
                    <a:pt x="114" y="2802"/>
                  </a:lnTo>
                  <a:lnTo>
                    <a:pt x="112" y="2797"/>
                  </a:lnTo>
                  <a:lnTo>
                    <a:pt x="114" y="2795"/>
                  </a:lnTo>
                  <a:lnTo>
                    <a:pt x="116" y="2794"/>
                  </a:lnTo>
                  <a:lnTo>
                    <a:pt x="120" y="2795"/>
                  </a:lnTo>
                  <a:lnTo>
                    <a:pt x="125" y="2799"/>
                  </a:lnTo>
                  <a:lnTo>
                    <a:pt x="130" y="2803"/>
                  </a:lnTo>
                  <a:lnTo>
                    <a:pt x="143" y="2816"/>
                  </a:lnTo>
                  <a:lnTo>
                    <a:pt x="160" y="2835"/>
                  </a:lnTo>
                  <a:lnTo>
                    <a:pt x="178" y="2859"/>
                  </a:lnTo>
                  <a:lnTo>
                    <a:pt x="199" y="2886"/>
                  </a:lnTo>
                  <a:lnTo>
                    <a:pt x="222" y="2917"/>
                  </a:lnTo>
                  <a:lnTo>
                    <a:pt x="245" y="2951"/>
                  </a:lnTo>
                  <a:lnTo>
                    <a:pt x="268" y="2986"/>
                  </a:lnTo>
                  <a:lnTo>
                    <a:pt x="289" y="3018"/>
                  </a:lnTo>
                  <a:lnTo>
                    <a:pt x="308" y="3048"/>
                  </a:lnTo>
                  <a:lnTo>
                    <a:pt x="323" y="3076"/>
                  </a:lnTo>
                  <a:lnTo>
                    <a:pt x="334" y="3099"/>
                  </a:lnTo>
                  <a:lnTo>
                    <a:pt x="341" y="3116"/>
                  </a:lnTo>
                  <a:lnTo>
                    <a:pt x="345" y="3124"/>
                  </a:lnTo>
                  <a:lnTo>
                    <a:pt x="346" y="3130"/>
                  </a:lnTo>
                  <a:lnTo>
                    <a:pt x="346" y="3134"/>
                  </a:lnTo>
                  <a:lnTo>
                    <a:pt x="345" y="3136"/>
                  </a:lnTo>
                  <a:close/>
                  <a:moveTo>
                    <a:pt x="561" y="3406"/>
                  </a:moveTo>
                  <a:lnTo>
                    <a:pt x="585" y="3442"/>
                  </a:lnTo>
                  <a:lnTo>
                    <a:pt x="608" y="3476"/>
                  </a:lnTo>
                  <a:lnTo>
                    <a:pt x="626" y="3508"/>
                  </a:lnTo>
                  <a:lnTo>
                    <a:pt x="643" y="3536"/>
                  </a:lnTo>
                  <a:lnTo>
                    <a:pt x="656" y="3560"/>
                  </a:lnTo>
                  <a:lnTo>
                    <a:pt x="665" y="3579"/>
                  </a:lnTo>
                  <a:lnTo>
                    <a:pt x="667" y="3587"/>
                  </a:lnTo>
                  <a:lnTo>
                    <a:pt x="668" y="3592"/>
                  </a:lnTo>
                  <a:lnTo>
                    <a:pt x="668" y="3596"/>
                  </a:lnTo>
                  <a:lnTo>
                    <a:pt x="667" y="3600"/>
                  </a:lnTo>
                  <a:lnTo>
                    <a:pt x="665" y="3600"/>
                  </a:lnTo>
                  <a:lnTo>
                    <a:pt x="661" y="3599"/>
                  </a:lnTo>
                  <a:lnTo>
                    <a:pt x="657" y="3596"/>
                  </a:lnTo>
                  <a:lnTo>
                    <a:pt x="650" y="3592"/>
                  </a:lnTo>
                  <a:lnTo>
                    <a:pt x="636" y="3578"/>
                  </a:lnTo>
                  <a:lnTo>
                    <a:pt x="619" y="3559"/>
                  </a:lnTo>
                  <a:lnTo>
                    <a:pt x="598" y="3535"/>
                  </a:lnTo>
                  <a:lnTo>
                    <a:pt x="576" y="3506"/>
                  </a:lnTo>
                  <a:lnTo>
                    <a:pt x="551" y="3474"/>
                  </a:lnTo>
                  <a:lnTo>
                    <a:pt x="526" y="3439"/>
                  </a:lnTo>
                  <a:lnTo>
                    <a:pt x="501" y="3402"/>
                  </a:lnTo>
                  <a:lnTo>
                    <a:pt x="478" y="3369"/>
                  </a:lnTo>
                  <a:lnTo>
                    <a:pt x="460" y="3337"/>
                  </a:lnTo>
                  <a:lnTo>
                    <a:pt x="443" y="3308"/>
                  </a:lnTo>
                  <a:lnTo>
                    <a:pt x="431" y="3284"/>
                  </a:lnTo>
                  <a:lnTo>
                    <a:pt x="423" y="3265"/>
                  </a:lnTo>
                  <a:lnTo>
                    <a:pt x="420" y="3258"/>
                  </a:lnTo>
                  <a:lnTo>
                    <a:pt x="418" y="3252"/>
                  </a:lnTo>
                  <a:lnTo>
                    <a:pt x="418" y="3248"/>
                  </a:lnTo>
                  <a:lnTo>
                    <a:pt x="419" y="3245"/>
                  </a:lnTo>
                  <a:lnTo>
                    <a:pt x="423" y="3245"/>
                  </a:lnTo>
                  <a:lnTo>
                    <a:pt x="426" y="3246"/>
                  </a:lnTo>
                  <a:lnTo>
                    <a:pt x="430" y="3248"/>
                  </a:lnTo>
                  <a:lnTo>
                    <a:pt x="436" y="3252"/>
                  </a:lnTo>
                  <a:lnTo>
                    <a:pt x="450" y="3267"/>
                  </a:lnTo>
                  <a:lnTo>
                    <a:pt x="468" y="3285"/>
                  </a:lnTo>
                  <a:lnTo>
                    <a:pt x="488" y="3309"/>
                  </a:lnTo>
                  <a:lnTo>
                    <a:pt x="510" y="3339"/>
                  </a:lnTo>
                  <a:lnTo>
                    <a:pt x="535" y="3371"/>
                  </a:lnTo>
                  <a:lnTo>
                    <a:pt x="561" y="3406"/>
                  </a:lnTo>
                  <a:close/>
                  <a:moveTo>
                    <a:pt x="210" y="2777"/>
                  </a:moveTo>
                  <a:lnTo>
                    <a:pt x="232" y="2811"/>
                  </a:lnTo>
                  <a:lnTo>
                    <a:pt x="252" y="2842"/>
                  </a:lnTo>
                  <a:lnTo>
                    <a:pt x="268" y="2871"/>
                  </a:lnTo>
                  <a:lnTo>
                    <a:pt x="282" y="2897"/>
                  </a:lnTo>
                  <a:lnTo>
                    <a:pt x="293" y="2919"/>
                  </a:lnTo>
                  <a:lnTo>
                    <a:pt x="301" y="2937"/>
                  </a:lnTo>
                  <a:lnTo>
                    <a:pt x="303" y="2943"/>
                  </a:lnTo>
                  <a:lnTo>
                    <a:pt x="304" y="2949"/>
                  </a:lnTo>
                  <a:lnTo>
                    <a:pt x="304" y="2953"/>
                  </a:lnTo>
                  <a:lnTo>
                    <a:pt x="303" y="2955"/>
                  </a:lnTo>
                  <a:lnTo>
                    <a:pt x="301" y="2956"/>
                  </a:lnTo>
                  <a:lnTo>
                    <a:pt x="298" y="2955"/>
                  </a:lnTo>
                  <a:lnTo>
                    <a:pt x="293" y="2953"/>
                  </a:lnTo>
                  <a:lnTo>
                    <a:pt x="289" y="2949"/>
                  </a:lnTo>
                  <a:lnTo>
                    <a:pt x="276" y="2937"/>
                  </a:lnTo>
                  <a:lnTo>
                    <a:pt x="259" y="2919"/>
                  </a:lnTo>
                  <a:lnTo>
                    <a:pt x="242" y="2896"/>
                  </a:lnTo>
                  <a:lnTo>
                    <a:pt x="221" y="2870"/>
                  </a:lnTo>
                  <a:lnTo>
                    <a:pt x="199" y="2840"/>
                  </a:lnTo>
                  <a:lnTo>
                    <a:pt x="177" y="2807"/>
                  </a:lnTo>
                  <a:lnTo>
                    <a:pt x="155" y="2774"/>
                  </a:lnTo>
                  <a:lnTo>
                    <a:pt x="135" y="2743"/>
                  </a:lnTo>
                  <a:lnTo>
                    <a:pt x="118" y="2713"/>
                  </a:lnTo>
                  <a:lnTo>
                    <a:pt x="104" y="2687"/>
                  </a:lnTo>
                  <a:lnTo>
                    <a:pt x="93" y="2665"/>
                  </a:lnTo>
                  <a:lnTo>
                    <a:pt x="86" y="2647"/>
                  </a:lnTo>
                  <a:lnTo>
                    <a:pt x="84" y="2640"/>
                  </a:lnTo>
                  <a:lnTo>
                    <a:pt x="83" y="2634"/>
                  </a:lnTo>
                  <a:lnTo>
                    <a:pt x="83" y="2631"/>
                  </a:lnTo>
                  <a:lnTo>
                    <a:pt x="84" y="2628"/>
                  </a:lnTo>
                  <a:lnTo>
                    <a:pt x="86" y="2628"/>
                  </a:lnTo>
                  <a:lnTo>
                    <a:pt x="89" y="2629"/>
                  </a:lnTo>
                  <a:lnTo>
                    <a:pt x="94" y="2631"/>
                  </a:lnTo>
                  <a:lnTo>
                    <a:pt x="98" y="2635"/>
                  </a:lnTo>
                  <a:lnTo>
                    <a:pt x="111" y="2647"/>
                  </a:lnTo>
                  <a:lnTo>
                    <a:pt x="128" y="2666"/>
                  </a:lnTo>
                  <a:lnTo>
                    <a:pt x="145" y="2688"/>
                  </a:lnTo>
                  <a:lnTo>
                    <a:pt x="166" y="2714"/>
                  </a:lnTo>
                  <a:lnTo>
                    <a:pt x="187" y="2745"/>
                  </a:lnTo>
                  <a:lnTo>
                    <a:pt x="210" y="2777"/>
                  </a:lnTo>
                  <a:close/>
                  <a:moveTo>
                    <a:pt x="611" y="3402"/>
                  </a:moveTo>
                  <a:lnTo>
                    <a:pt x="609" y="3402"/>
                  </a:lnTo>
                  <a:lnTo>
                    <a:pt x="604" y="3401"/>
                  </a:lnTo>
                  <a:lnTo>
                    <a:pt x="600" y="3399"/>
                  </a:lnTo>
                  <a:lnTo>
                    <a:pt x="595" y="3395"/>
                  </a:lnTo>
                  <a:lnTo>
                    <a:pt x="580" y="3382"/>
                  </a:lnTo>
                  <a:lnTo>
                    <a:pt x="564" y="3363"/>
                  </a:lnTo>
                  <a:lnTo>
                    <a:pt x="544" y="3340"/>
                  </a:lnTo>
                  <a:lnTo>
                    <a:pt x="522" y="3313"/>
                  </a:lnTo>
                  <a:lnTo>
                    <a:pt x="499" y="3282"/>
                  </a:lnTo>
                  <a:lnTo>
                    <a:pt x="475" y="3248"/>
                  </a:lnTo>
                  <a:lnTo>
                    <a:pt x="452" y="3213"/>
                  </a:lnTo>
                  <a:lnTo>
                    <a:pt x="431" y="3180"/>
                  </a:lnTo>
                  <a:lnTo>
                    <a:pt x="413" y="3149"/>
                  </a:lnTo>
                  <a:lnTo>
                    <a:pt x="397" y="3122"/>
                  </a:lnTo>
                  <a:lnTo>
                    <a:pt x="385" y="3099"/>
                  </a:lnTo>
                  <a:lnTo>
                    <a:pt x="378" y="3080"/>
                  </a:lnTo>
                  <a:lnTo>
                    <a:pt x="375" y="3074"/>
                  </a:lnTo>
                  <a:lnTo>
                    <a:pt x="373" y="3067"/>
                  </a:lnTo>
                  <a:lnTo>
                    <a:pt x="373" y="3063"/>
                  </a:lnTo>
                  <a:lnTo>
                    <a:pt x="374" y="3061"/>
                  </a:lnTo>
                  <a:lnTo>
                    <a:pt x="378" y="3059"/>
                  </a:lnTo>
                  <a:lnTo>
                    <a:pt x="381" y="3061"/>
                  </a:lnTo>
                  <a:lnTo>
                    <a:pt x="385" y="3064"/>
                  </a:lnTo>
                  <a:lnTo>
                    <a:pt x="391" y="3068"/>
                  </a:lnTo>
                  <a:lnTo>
                    <a:pt x="404" y="3081"/>
                  </a:lnTo>
                  <a:lnTo>
                    <a:pt x="421" y="3100"/>
                  </a:lnTo>
                  <a:lnTo>
                    <a:pt x="441" y="3123"/>
                  </a:lnTo>
                  <a:lnTo>
                    <a:pt x="462" y="3150"/>
                  </a:lnTo>
                  <a:lnTo>
                    <a:pt x="485" y="3182"/>
                  </a:lnTo>
                  <a:lnTo>
                    <a:pt x="509" y="3216"/>
                  </a:lnTo>
                  <a:lnTo>
                    <a:pt x="533" y="3250"/>
                  </a:lnTo>
                  <a:lnTo>
                    <a:pt x="554" y="3283"/>
                  </a:lnTo>
                  <a:lnTo>
                    <a:pt x="573" y="3314"/>
                  </a:lnTo>
                  <a:lnTo>
                    <a:pt x="588" y="3341"/>
                  </a:lnTo>
                  <a:lnTo>
                    <a:pt x="600" y="3364"/>
                  </a:lnTo>
                  <a:lnTo>
                    <a:pt x="608" y="3383"/>
                  </a:lnTo>
                  <a:lnTo>
                    <a:pt x="611" y="3389"/>
                  </a:lnTo>
                  <a:lnTo>
                    <a:pt x="612" y="3395"/>
                  </a:lnTo>
                  <a:lnTo>
                    <a:pt x="612" y="3399"/>
                  </a:lnTo>
                  <a:lnTo>
                    <a:pt x="611" y="3402"/>
                  </a:lnTo>
                  <a:close/>
                  <a:moveTo>
                    <a:pt x="155" y="2647"/>
                  </a:moveTo>
                  <a:lnTo>
                    <a:pt x="134" y="2614"/>
                  </a:lnTo>
                  <a:lnTo>
                    <a:pt x="116" y="2585"/>
                  </a:lnTo>
                  <a:lnTo>
                    <a:pt x="99" y="2556"/>
                  </a:lnTo>
                  <a:lnTo>
                    <a:pt x="86" y="2531"/>
                  </a:lnTo>
                  <a:lnTo>
                    <a:pt x="75" y="2509"/>
                  </a:lnTo>
                  <a:lnTo>
                    <a:pt x="69" y="2492"/>
                  </a:lnTo>
                  <a:lnTo>
                    <a:pt x="66" y="2485"/>
                  </a:lnTo>
                  <a:lnTo>
                    <a:pt x="65" y="2480"/>
                  </a:lnTo>
                  <a:lnTo>
                    <a:pt x="65" y="2476"/>
                  </a:lnTo>
                  <a:lnTo>
                    <a:pt x="68" y="2473"/>
                  </a:lnTo>
                  <a:lnTo>
                    <a:pt x="70" y="2473"/>
                  </a:lnTo>
                  <a:lnTo>
                    <a:pt x="72" y="2474"/>
                  </a:lnTo>
                  <a:lnTo>
                    <a:pt x="76" y="2476"/>
                  </a:lnTo>
                  <a:lnTo>
                    <a:pt x="82" y="2480"/>
                  </a:lnTo>
                  <a:lnTo>
                    <a:pt x="94" y="2492"/>
                  </a:lnTo>
                  <a:lnTo>
                    <a:pt x="109" y="2509"/>
                  </a:lnTo>
                  <a:lnTo>
                    <a:pt x="127" y="2531"/>
                  </a:lnTo>
                  <a:lnTo>
                    <a:pt x="145" y="2556"/>
                  </a:lnTo>
                  <a:lnTo>
                    <a:pt x="166" y="2585"/>
                  </a:lnTo>
                  <a:lnTo>
                    <a:pt x="188" y="2617"/>
                  </a:lnTo>
                  <a:lnTo>
                    <a:pt x="209" y="2649"/>
                  </a:lnTo>
                  <a:lnTo>
                    <a:pt x="228" y="2679"/>
                  </a:lnTo>
                  <a:lnTo>
                    <a:pt x="244" y="2708"/>
                  </a:lnTo>
                  <a:lnTo>
                    <a:pt x="257" y="2733"/>
                  </a:lnTo>
                  <a:lnTo>
                    <a:pt x="268" y="2754"/>
                  </a:lnTo>
                  <a:lnTo>
                    <a:pt x="275" y="2771"/>
                  </a:lnTo>
                  <a:lnTo>
                    <a:pt x="277" y="2778"/>
                  </a:lnTo>
                  <a:lnTo>
                    <a:pt x="278" y="2783"/>
                  </a:lnTo>
                  <a:lnTo>
                    <a:pt x="278" y="2786"/>
                  </a:lnTo>
                  <a:lnTo>
                    <a:pt x="277" y="2789"/>
                  </a:lnTo>
                  <a:lnTo>
                    <a:pt x="275" y="2790"/>
                  </a:lnTo>
                  <a:lnTo>
                    <a:pt x="271" y="2789"/>
                  </a:lnTo>
                  <a:lnTo>
                    <a:pt x="267" y="2786"/>
                  </a:lnTo>
                  <a:lnTo>
                    <a:pt x="262" y="2783"/>
                  </a:lnTo>
                  <a:lnTo>
                    <a:pt x="249" y="2771"/>
                  </a:lnTo>
                  <a:lnTo>
                    <a:pt x="234" y="2754"/>
                  </a:lnTo>
                  <a:lnTo>
                    <a:pt x="217" y="2733"/>
                  </a:lnTo>
                  <a:lnTo>
                    <a:pt x="197" y="2708"/>
                  </a:lnTo>
                  <a:lnTo>
                    <a:pt x="176" y="2679"/>
                  </a:lnTo>
                  <a:lnTo>
                    <a:pt x="155" y="2647"/>
                  </a:lnTo>
                  <a:close/>
                  <a:moveTo>
                    <a:pt x="474" y="3040"/>
                  </a:moveTo>
                  <a:lnTo>
                    <a:pt x="497" y="3073"/>
                  </a:lnTo>
                  <a:lnTo>
                    <a:pt x="517" y="3104"/>
                  </a:lnTo>
                  <a:lnTo>
                    <a:pt x="534" y="3134"/>
                  </a:lnTo>
                  <a:lnTo>
                    <a:pt x="549" y="3159"/>
                  </a:lnTo>
                  <a:lnTo>
                    <a:pt x="561" y="3182"/>
                  </a:lnTo>
                  <a:lnTo>
                    <a:pt x="567" y="3200"/>
                  </a:lnTo>
                  <a:lnTo>
                    <a:pt x="569" y="3206"/>
                  </a:lnTo>
                  <a:lnTo>
                    <a:pt x="571" y="3212"/>
                  </a:lnTo>
                  <a:lnTo>
                    <a:pt x="571" y="3216"/>
                  </a:lnTo>
                  <a:lnTo>
                    <a:pt x="569" y="3219"/>
                  </a:lnTo>
                  <a:lnTo>
                    <a:pt x="567" y="3219"/>
                  </a:lnTo>
                  <a:lnTo>
                    <a:pt x="564" y="3218"/>
                  </a:lnTo>
                  <a:lnTo>
                    <a:pt x="560" y="3216"/>
                  </a:lnTo>
                  <a:lnTo>
                    <a:pt x="554" y="3213"/>
                  </a:lnTo>
                  <a:lnTo>
                    <a:pt x="541" y="3200"/>
                  </a:lnTo>
                  <a:lnTo>
                    <a:pt x="524" y="3182"/>
                  </a:lnTo>
                  <a:lnTo>
                    <a:pt x="506" y="3160"/>
                  </a:lnTo>
                  <a:lnTo>
                    <a:pt x="485" y="3134"/>
                  </a:lnTo>
                  <a:lnTo>
                    <a:pt x="463" y="3104"/>
                  </a:lnTo>
                  <a:lnTo>
                    <a:pt x="440" y="3071"/>
                  </a:lnTo>
                  <a:lnTo>
                    <a:pt x="418" y="3037"/>
                  </a:lnTo>
                  <a:lnTo>
                    <a:pt x="397" y="3006"/>
                  </a:lnTo>
                  <a:lnTo>
                    <a:pt x="380" y="2976"/>
                  </a:lnTo>
                  <a:lnTo>
                    <a:pt x="366" y="2950"/>
                  </a:lnTo>
                  <a:lnTo>
                    <a:pt x="355" y="2928"/>
                  </a:lnTo>
                  <a:lnTo>
                    <a:pt x="347" y="2909"/>
                  </a:lnTo>
                  <a:lnTo>
                    <a:pt x="345" y="2903"/>
                  </a:lnTo>
                  <a:lnTo>
                    <a:pt x="344" y="2897"/>
                  </a:lnTo>
                  <a:lnTo>
                    <a:pt x="344" y="2893"/>
                  </a:lnTo>
                  <a:lnTo>
                    <a:pt x="345" y="2891"/>
                  </a:lnTo>
                  <a:lnTo>
                    <a:pt x="347" y="2890"/>
                  </a:lnTo>
                  <a:lnTo>
                    <a:pt x="350" y="2891"/>
                  </a:lnTo>
                  <a:lnTo>
                    <a:pt x="355" y="2893"/>
                  </a:lnTo>
                  <a:lnTo>
                    <a:pt x="360" y="2897"/>
                  </a:lnTo>
                  <a:lnTo>
                    <a:pt x="373" y="2910"/>
                  </a:lnTo>
                  <a:lnTo>
                    <a:pt x="390" y="2928"/>
                  </a:lnTo>
                  <a:lnTo>
                    <a:pt x="408" y="2950"/>
                  </a:lnTo>
                  <a:lnTo>
                    <a:pt x="429" y="2976"/>
                  </a:lnTo>
                  <a:lnTo>
                    <a:pt x="451" y="3007"/>
                  </a:lnTo>
                  <a:lnTo>
                    <a:pt x="474" y="3040"/>
                  </a:lnTo>
                  <a:close/>
                  <a:moveTo>
                    <a:pt x="148" y="2499"/>
                  </a:moveTo>
                  <a:lnTo>
                    <a:pt x="128" y="2469"/>
                  </a:lnTo>
                  <a:lnTo>
                    <a:pt x="110" y="2439"/>
                  </a:lnTo>
                  <a:lnTo>
                    <a:pt x="94" y="2412"/>
                  </a:lnTo>
                  <a:lnTo>
                    <a:pt x="82" y="2387"/>
                  </a:lnTo>
                  <a:lnTo>
                    <a:pt x="72" y="2367"/>
                  </a:lnTo>
                  <a:lnTo>
                    <a:pt x="65" y="2350"/>
                  </a:lnTo>
                  <a:lnTo>
                    <a:pt x="63" y="2344"/>
                  </a:lnTo>
                  <a:lnTo>
                    <a:pt x="63" y="2338"/>
                  </a:lnTo>
                  <a:lnTo>
                    <a:pt x="63" y="2335"/>
                  </a:lnTo>
                  <a:lnTo>
                    <a:pt x="64" y="2333"/>
                  </a:lnTo>
                  <a:lnTo>
                    <a:pt x="66" y="2332"/>
                  </a:lnTo>
                  <a:lnTo>
                    <a:pt x="70" y="2333"/>
                  </a:lnTo>
                  <a:lnTo>
                    <a:pt x="73" y="2335"/>
                  </a:lnTo>
                  <a:lnTo>
                    <a:pt x="79" y="2338"/>
                  </a:lnTo>
                  <a:lnTo>
                    <a:pt x="91" y="2350"/>
                  </a:lnTo>
                  <a:lnTo>
                    <a:pt x="105" y="2366"/>
                  </a:lnTo>
                  <a:lnTo>
                    <a:pt x="121" y="2386"/>
                  </a:lnTo>
                  <a:lnTo>
                    <a:pt x="140" y="2412"/>
                  </a:lnTo>
                  <a:lnTo>
                    <a:pt x="160" y="2439"/>
                  </a:lnTo>
                  <a:lnTo>
                    <a:pt x="180" y="2470"/>
                  </a:lnTo>
                  <a:lnTo>
                    <a:pt x="200" y="2500"/>
                  </a:lnTo>
                  <a:lnTo>
                    <a:pt x="218" y="2530"/>
                  </a:lnTo>
                  <a:lnTo>
                    <a:pt x="233" y="2556"/>
                  </a:lnTo>
                  <a:lnTo>
                    <a:pt x="246" y="2580"/>
                  </a:lnTo>
                  <a:lnTo>
                    <a:pt x="256" y="2601"/>
                  </a:lnTo>
                  <a:lnTo>
                    <a:pt x="263" y="2619"/>
                  </a:lnTo>
                  <a:lnTo>
                    <a:pt x="265" y="2625"/>
                  </a:lnTo>
                  <a:lnTo>
                    <a:pt x="266" y="2630"/>
                  </a:lnTo>
                  <a:lnTo>
                    <a:pt x="266" y="2634"/>
                  </a:lnTo>
                  <a:lnTo>
                    <a:pt x="265" y="2636"/>
                  </a:lnTo>
                  <a:lnTo>
                    <a:pt x="263" y="2637"/>
                  </a:lnTo>
                  <a:lnTo>
                    <a:pt x="259" y="2636"/>
                  </a:lnTo>
                  <a:lnTo>
                    <a:pt x="255" y="2634"/>
                  </a:lnTo>
                  <a:lnTo>
                    <a:pt x="249" y="2630"/>
                  </a:lnTo>
                  <a:lnTo>
                    <a:pt x="237" y="2619"/>
                  </a:lnTo>
                  <a:lnTo>
                    <a:pt x="223" y="2602"/>
                  </a:lnTo>
                  <a:lnTo>
                    <a:pt x="207" y="2582"/>
                  </a:lnTo>
                  <a:lnTo>
                    <a:pt x="188" y="2557"/>
                  </a:lnTo>
                  <a:lnTo>
                    <a:pt x="168" y="2530"/>
                  </a:lnTo>
                  <a:lnTo>
                    <a:pt x="148" y="2499"/>
                  </a:lnTo>
                  <a:close/>
                  <a:moveTo>
                    <a:pt x="419" y="2908"/>
                  </a:moveTo>
                  <a:lnTo>
                    <a:pt x="397" y="2876"/>
                  </a:lnTo>
                  <a:lnTo>
                    <a:pt x="379" y="2846"/>
                  </a:lnTo>
                  <a:lnTo>
                    <a:pt x="362" y="2817"/>
                  </a:lnTo>
                  <a:lnTo>
                    <a:pt x="348" y="2791"/>
                  </a:lnTo>
                  <a:lnTo>
                    <a:pt x="338" y="2770"/>
                  </a:lnTo>
                  <a:lnTo>
                    <a:pt x="331" y="2752"/>
                  </a:lnTo>
                  <a:lnTo>
                    <a:pt x="329" y="2746"/>
                  </a:lnTo>
                  <a:lnTo>
                    <a:pt x="328" y="2740"/>
                  </a:lnTo>
                  <a:lnTo>
                    <a:pt x="328" y="2736"/>
                  </a:lnTo>
                  <a:lnTo>
                    <a:pt x="329" y="2734"/>
                  </a:lnTo>
                  <a:lnTo>
                    <a:pt x="332" y="2733"/>
                  </a:lnTo>
                  <a:lnTo>
                    <a:pt x="335" y="2734"/>
                  </a:lnTo>
                  <a:lnTo>
                    <a:pt x="339" y="2736"/>
                  </a:lnTo>
                  <a:lnTo>
                    <a:pt x="345" y="2739"/>
                  </a:lnTo>
                  <a:lnTo>
                    <a:pt x="357" y="2751"/>
                  </a:lnTo>
                  <a:lnTo>
                    <a:pt x="373" y="2769"/>
                  </a:lnTo>
                  <a:lnTo>
                    <a:pt x="391" y="2791"/>
                  </a:lnTo>
                  <a:lnTo>
                    <a:pt x="411" y="2816"/>
                  </a:lnTo>
                  <a:lnTo>
                    <a:pt x="431" y="2845"/>
                  </a:lnTo>
                  <a:lnTo>
                    <a:pt x="453" y="2876"/>
                  </a:lnTo>
                  <a:lnTo>
                    <a:pt x="475" y="2908"/>
                  </a:lnTo>
                  <a:lnTo>
                    <a:pt x="494" y="2939"/>
                  </a:lnTo>
                  <a:lnTo>
                    <a:pt x="510" y="2967"/>
                  </a:lnTo>
                  <a:lnTo>
                    <a:pt x="524" y="2993"/>
                  </a:lnTo>
                  <a:lnTo>
                    <a:pt x="535" y="3014"/>
                  </a:lnTo>
                  <a:lnTo>
                    <a:pt x="542" y="3031"/>
                  </a:lnTo>
                  <a:lnTo>
                    <a:pt x="544" y="3037"/>
                  </a:lnTo>
                  <a:lnTo>
                    <a:pt x="545" y="3043"/>
                  </a:lnTo>
                  <a:lnTo>
                    <a:pt x="545" y="3047"/>
                  </a:lnTo>
                  <a:lnTo>
                    <a:pt x="544" y="3050"/>
                  </a:lnTo>
                  <a:lnTo>
                    <a:pt x="541" y="3051"/>
                  </a:lnTo>
                  <a:lnTo>
                    <a:pt x="538" y="3050"/>
                  </a:lnTo>
                  <a:lnTo>
                    <a:pt x="533" y="3047"/>
                  </a:lnTo>
                  <a:lnTo>
                    <a:pt x="529" y="3044"/>
                  </a:lnTo>
                  <a:lnTo>
                    <a:pt x="516" y="3032"/>
                  </a:lnTo>
                  <a:lnTo>
                    <a:pt x="500" y="3014"/>
                  </a:lnTo>
                  <a:lnTo>
                    <a:pt x="482" y="2994"/>
                  </a:lnTo>
                  <a:lnTo>
                    <a:pt x="462" y="2968"/>
                  </a:lnTo>
                  <a:lnTo>
                    <a:pt x="441" y="2940"/>
                  </a:lnTo>
                  <a:lnTo>
                    <a:pt x="419" y="2908"/>
                  </a:lnTo>
                  <a:close/>
                  <a:moveTo>
                    <a:pt x="74" y="2203"/>
                  </a:moveTo>
                  <a:lnTo>
                    <a:pt x="76" y="2202"/>
                  </a:lnTo>
                  <a:lnTo>
                    <a:pt x="80" y="2203"/>
                  </a:lnTo>
                  <a:lnTo>
                    <a:pt x="83" y="2206"/>
                  </a:lnTo>
                  <a:lnTo>
                    <a:pt x="87" y="2209"/>
                  </a:lnTo>
                  <a:lnTo>
                    <a:pt x="99" y="2220"/>
                  </a:lnTo>
                  <a:lnTo>
                    <a:pt x="114" y="2235"/>
                  </a:lnTo>
                  <a:lnTo>
                    <a:pt x="130" y="2256"/>
                  </a:lnTo>
                  <a:lnTo>
                    <a:pt x="148" y="2279"/>
                  </a:lnTo>
                  <a:lnTo>
                    <a:pt x="166" y="2305"/>
                  </a:lnTo>
                  <a:lnTo>
                    <a:pt x="186" y="2335"/>
                  </a:lnTo>
                  <a:lnTo>
                    <a:pt x="206" y="2364"/>
                  </a:lnTo>
                  <a:lnTo>
                    <a:pt x="222" y="2393"/>
                  </a:lnTo>
                  <a:lnTo>
                    <a:pt x="236" y="2419"/>
                  </a:lnTo>
                  <a:lnTo>
                    <a:pt x="249" y="2442"/>
                  </a:lnTo>
                  <a:lnTo>
                    <a:pt x="258" y="2462"/>
                  </a:lnTo>
                  <a:lnTo>
                    <a:pt x="264" y="2478"/>
                  </a:lnTo>
                  <a:lnTo>
                    <a:pt x="266" y="2484"/>
                  </a:lnTo>
                  <a:lnTo>
                    <a:pt x="267" y="2489"/>
                  </a:lnTo>
                  <a:lnTo>
                    <a:pt x="266" y="2493"/>
                  </a:lnTo>
                  <a:lnTo>
                    <a:pt x="265" y="2495"/>
                  </a:lnTo>
                  <a:lnTo>
                    <a:pt x="263" y="2496"/>
                  </a:lnTo>
                  <a:lnTo>
                    <a:pt x="260" y="2496"/>
                  </a:lnTo>
                  <a:lnTo>
                    <a:pt x="256" y="2494"/>
                  </a:lnTo>
                  <a:lnTo>
                    <a:pt x="252" y="2489"/>
                  </a:lnTo>
                  <a:lnTo>
                    <a:pt x="240" y="2480"/>
                  </a:lnTo>
                  <a:lnTo>
                    <a:pt x="225" y="2464"/>
                  </a:lnTo>
                  <a:lnTo>
                    <a:pt x="209" y="2444"/>
                  </a:lnTo>
                  <a:lnTo>
                    <a:pt x="191" y="2420"/>
                  </a:lnTo>
                  <a:lnTo>
                    <a:pt x="173" y="2394"/>
                  </a:lnTo>
                  <a:lnTo>
                    <a:pt x="153" y="2366"/>
                  </a:lnTo>
                  <a:lnTo>
                    <a:pt x="134" y="2336"/>
                  </a:lnTo>
                  <a:lnTo>
                    <a:pt x="117" y="2307"/>
                  </a:lnTo>
                  <a:lnTo>
                    <a:pt x="103" y="2281"/>
                  </a:lnTo>
                  <a:lnTo>
                    <a:pt x="91" y="2257"/>
                  </a:lnTo>
                  <a:lnTo>
                    <a:pt x="81" y="2237"/>
                  </a:lnTo>
                  <a:lnTo>
                    <a:pt x="75" y="2221"/>
                  </a:lnTo>
                  <a:lnTo>
                    <a:pt x="73" y="2214"/>
                  </a:lnTo>
                  <a:lnTo>
                    <a:pt x="72" y="2209"/>
                  </a:lnTo>
                  <a:lnTo>
                    <a:pt x="73" y="2206"/>
                  </a:lnTo>
                  <a:lnTo>
                    <a:pt x="74" y="2203"/>
                  </a:lnTo>
                  <a:close/>
                  <a:moveTo>
                    <a:pt x="413" y="2758"/>
                  </a:moveTo>
                  <a:lnTo>
                    <a:pt x="393" y="2727"/>
                  </a:lnTo>
                  <a:lnTo>
                    <a:pt x="374" y="2698"/>
                  </a:lnTo>
                  <a:lnTo>
                    <a:pt x="358" y="2670"/>
                  </a:lnTo>
                  <a:lnTo>
                    <a:pt x="346" y="2645"/>
                  </a:lnTo>
                  <a:lnTo>
                    <a:pt x="336" y="2624"/>
                  </a:lnTo>
                  <a:lnTo>
                    <a:pt x="329" y="2608"/>
                  </a:lnTo>
                  <a:lnTo>
                    <a:pt x="327" y="2601"/>
                  </a:lnTo>
                  <a:lnTo>
                    <a:pt x="326" y="2596"/>
                  </a:lnTo>
                  <a:lnTo>
                    <a:pt x="326" y="2592"/>
                  </a:lnTo>
                  <a:lnTo>
                    <a:pt x="327" y="2589"/>
                  </a:lnTo>
                  <a:lnTo>
                    <a:pt x="331" y="2589"/>
                  </a:lnTo>
                  <a:lnTo>
                    <a:pt x="334" y="2589"/>
                  </a:lnTo>
                  <a:lnTo>
                    <a:pt x="337" y="2591"/>
                  </a:lnTo>
                  <a:lnTo>
                    <a:pt x="343" y="2596"/>
                  </a:lnTo>
                  <a:lnTo>
                    <a:pt x="355" y="2607"/>
                  </a:lnTo>
                  <a:lnTo>
                    <a:pt x="370" y="2623"/>
                  </a:lnTo>
                  <a:lnTo>
                    <a:pt x="386" y="2644"/>
                  </a:lnTo>
                  <a:lnTo>
                    <a:pt x="406" y="2668"/>
                  </a:lnTo>
                  <a:lnTo>
                    <a:pt x="426" y="2696"/>
                  </a:lnTo>
                  <a:lnTo>
                    <a:pt x="447" y="2726"/>
                  </a:lnTo>
                  <a:lnTo>
                    <a:pt x="468" y="2757"/>
                  </a:lnTo>
                  <a:lnTo>
                    <a:pt x="485" y="2786"/>
                  </a:lnTo>
                  <a:lnTo>
                    <a:pt x="501" y="2814"/>
                  </a:lnTo>
                  <a:lnTo>
                    <a:pt x="515" y="2838"/>
                  </a:lnTo>
                  <a:lnTo>
                    <a:pt x="524" y="2859"/>
                  </a:lnTo>
                  <a:lnTo>
                    <a:pt x="531" y="2876"/>
                  </a:lnTo>
                  <a:lnTo>
                    <a:pt x="533" y="2883"/>
                  </a:lnTo>
                  <a:lnTo>
                    <a:pt x="534" y="2888"/>
                  </a:lnTo>
                  <a:lnTo>
                    <a:pt x="534" y="2892"/>
                  </a:lnTo>
                  <a:lnTo>
                    <a:pt x="532" y="2894"/>
                  </a:lnTo>
                  <a:lnTo>
                    <a:pt x="530" y="2895"/>
                  </a:lnTo>
                  <a:lnTo>
                    <a:pt x="527" y="2894"/>
                  </a:lnTo>
                  <a:lnTo>
                    <a:pt x="523" y="2892"/>
                  </a:lnTo>
                  <a:lnTo>
                    <a:pt x="518" y="2888"/>
                  </a:lnTo>
                  <a:lnTo>
                    <a:pt x="506" y="2877"/>
                  </a:lnTo>
                  <a:lnTo>
                    <a:pt x="491" y="2861"/>
                  </a:lnTo>
                  <a:lnTo>
                    <a:pt x="473" y="2840"/>
                  </a:lnTo>
                  <a:lnTo>
                    <a:pt x="454" y="2816"/>
                  </a:lnTo>
                  <a:lnTo>
                    <a:pt x="434" y="2789"/>
                  </a:lnTo>
                  <a:lnTo>
                    <a:pt x="413" y="2758"/>
                  </a:lnTo>
                  <a:close/>
                  <a:moveTo>
                    <a:pt x="206" y="2212"/>
                  </a:moveTo>
                  <a:lnTo>
                    <a:pt x="223" y="2241"/>
                  </a:lnTo>
                  <a:lnTo>
                    <a:pt x="240" y="2268"/>
                  </a:lnTo>
                  <a:lnTo>
                    <a:pt x="254" y="2293"/>
                  </a:lnTo>
                  <a:lnTo>
                    <a:pt x="265" y="2316"/>
                  </a:lnTo>
                  <a:lnTo>
                    <a:pt x="274" y="2335"/>
                  </a:lnTo>
                  <a:lnTo>
                    <a:pt x="279" y="2351"/>
                  </a:lnTo>
                  <a:lnTo>
                    <a:pt x="281" y="2357"/>
                  </a:lnTo>
                  <a:lnTo>
                    <a:pt x="281" y="2362"/>
                  </a:lnTo>
                  <a:lnTo>
                    <a:pt x="281" y="2366"/>
                  </a:lnTo>
                  <a:lnTo>
                    <a:pt x="280" y="2368"/>
                  </a:lnTo>
                  <a:lnTo>
                    <a:pt x="278" y="2369"/>
                  </a:lnTo>
                  <a:lnTo>
                    <a:pt x="275" y="2368"/>
                  </a:lnTo>
                  <a:lnTo>
                    <a:pt x="271" y="2366"/>
                  </a:lnTo>
                  <a:lnTo>
                    <a:pt x="267" y="2362"/>
                  </a:lnTo>
                  <a:lnTo>
                    <a:pt x="255" y="2352"/>
                  </a:lnTo>
                  <a:lnTo>
                    <a:pt x="242" y="2337"/>
                  </a:lnTo>
                  <a:lnTo>
                    <a:pt x="226" y="2318"/>
                  </a:lnTo>
                  <a:lnTo>
                    <a:pt x="209" y="2295"/>
                  </a:lnTo>
                  <a:lnTo>
                    <a:pt x="191" y="2270"/>
                  </a:lnTo>
                  <a:lnTo>
                    <a:pt x="173" y="2243"/>
                  </a:lnTo>
                  <a:lnTo>
                    <a:pt x="154" y="2213"/>
                  </a:lnTo>
                  <a:lnTo>
                    <a:pt x="138" y="2186"/>
                  </a:lnTo>
                  <a:lnTo>
                    <a:pt x="123" y="2161"/>
                  </a:lnTo>
                  <a:lnTo>
                    <a:pt x="112" y="2139"/>
                  </a:lnTo>
                  <a:lnTo>
                    <a:pt x="104" y="2119"/>
                  </a:lnTo>
                  <a:lnTo>
                    <a:pt x="98" y="2104"/>
                  </a:lnTo>
                  <a:lnTo>
                    <a:pt x="96" y="2097"/>
                  </a:lnTo>
                  <a:lnTo>
                    <a:pt x="96" y="2093"/>
                  </a:lnTo>
                  <a:lnTo>
                    <a:pt x="96" y="2088"/>
                  </a:lnTo>
                  <a:lnTo>
                    <a:pt x="97" y="2086"/>
                  </a:lnTo>
                  <a:lnTo>
                    <a:pt x="99" y="2086"/>
                  </a:lnTo>
                  <a:lnTo>
                    <a:pt x="103" y="2086"/>
                  </a:lnTo>
                  <a:lnTo>
                    <a:pt x="106" y="2088"/>
                  </a:lnTo>
                  <a:lnTo>
                    <a:pt x="111" y="2092"/>
                  </a:lnTo>
                  <a:lnTo>
                    <a:pt x="122" y="2101"/>
                  </a:lnTo>
                  <a:lnTo>
                    <a:pt x="135" y="2117"/>
                  </a:lnTo>
                  <a:lnTo>
                    <a:pt x="151" y="2135"/>
                  </a:lnTo>
                  <a:lnTo>
                    <a:pt x="168" y="2158"/>
                  </a:lnTo>
                  <a:lnTo>
                    <a:pt x="186" y="2184"/>
                  </a:lnTo>
                  <a:lnTo>
                    <a:pt x="206" y="2212"/>
                  </a:lnTo>
                  <a:close/>
                  <a:moveTo>
                    <a:pt x="420" y="2621"/>
                  </a:moveTo>
                  <a:lnTo>
                    <a:pt x="401" y="2590"/>
                  </a:lnTo>
                  <a:lnTo>
                    <a:pt x="383" y="2562"/>
                  </a:lnTo>
                  <a:lnTo>
                    <a:pt x="368" y="2535"/>
                  </a:lnTo>
                  <a:lnTo>
                    <a:pt x="356" y="2512"/>
                  </a:lnTo>
                  <a:lnTo>
                    <a:pt x="346" y="2492"/>
                  </a:lnTo>
                  <a:lnTo>
                    <a:pt x="340" y="2475"/>
                  </a:lnTo>
                  <a:lnTo>
                    <a:pt x="338" y="2469"/>
                  </a:lnTo>
                  <a:lnTo>
                    <a:pt x="338" y="2464"/>
                  </a:lnTo>
                  <a:lnTo>
                    <a:pt x="338" y="2460"/>
                  </a:lnTo>
                  <a:lnTo>
                    <a:pt x="339" y="2458"/>
                  </a:lnTo>
                  <a:lnTo>
                    <a:pt x="341" y="2457"/>
                  </a:lnTo>
                  <a:lnTo>
                    <a:pt x="345" y="2458"/>
                  </a:lnTo>
                  <a:lnTo>
                    <a:pt x="349" y="2460"/>
                  </a:lnTo>
                  <a:lnTo>
                    <a:pt x="354" y="2463"/>
                  </a:lnTo>
                  <a:lnTo>
                    <a:pt x="366" y="2474"/>
                  </a:lnTo>
                  <a:lnTo>
                    <a:pt x="380" y="2489"/>
                  </a:lnTo>
                  <a:lnTo>
                    <a:pt x="397" y="2509"/>
                  </a:lnTo>
                  <a:lnTo>
                    <a:pt x="415" y="2533"/>
                  </a:lnTo>
                  <a:lnTo>
                    <a:pt x="435" y="2560"/>
                  </a:lnTo>
                  <a:lnTo>
                    <a:pt x="455" y="2589"/>
                  </a:lnTo>
                  <a:lnTo>
                    <a:pt x="474" y="2619"/>
                  </a:lnTo>
                  <a:lnTo>
                    <a:pt x="492" y="2647"/>
                  </a:lnTo>
                  <a:lnTo>
                    <a:pt x="507" y="2674"/>
                  </a:lnTo>
                  <a:lnTo>
                    <a:pt x="519" y="2697"/>
                  </a:lnTo>
                  <a:lnTo>
                    <a:pt x="528" y="2716"/>
                  </a:lnTo>
                  <a:lnTo>
                    <a:pt x="534" y="2733"/>
                  </a:lnTo>
                  <a:lnTo>
                    <a:pt x="535" y="2739"/>
                  </a:lnTo>
                  <a:lnTo>
                    <a:pt x="537" y="2745"/>
                  </a:lnTo>
                  <a:lnTo>
                    <a:pt x="537" y="2748"/>
                  </a:lnTo>
                  <a:lnTo>
                    <a:pt x="535" y="2750"/>
                  </a:lnTo>
                  <a:lnTo>
                    <a:pt x="533" y="2751"/>
                  </a:lnTo>
                  <a:lnTo>
                    <a:pt x="530" y="2750"/>
                  </a:lnTo>
                  <a:lnTo>
                    <a:pt x="526" y="2748"/>
                  </a:lnTo>
                  <a:lnTo>
                    <a:pt x="521" y="2745"/>
                  </a:lnTo>
                  <a:lnTo>
                    <a:pt x="509" y="2735"/>
                  </a:lnTo>
                  <a:lnTo>
                    <a:pt x="495" y="2720"/>
                  </a:lnTo>
                  <a:lnTo>
                    <a:pt x="477" y="2700"/>
                  </a:lnTo>
                  <a:lnTo>
                    <a:pt x="460" y="2676"/>
                  </a:lnTo>
                  <a:lnTo>
                    <a:pt x="440" y="2649"/>
                  </a:lnTo>
                  <a:lnTo>
                    <a:pt x="420" y="2621"/>
                  </a:lnTo>
                  <a:close/>
                  <a:moveTo>
                    <a:pt x="308" y="2252"/>
                  </a:moveTo>
                  <a:lnTo>
                    <a:pt x="305" y="2252"/>
                  </a:lnTo>
                  <a:lnTo>
                    <a:pt x="303" y="2252"/>
                  </a:lnTo>
                  <a:lnTo>
                    <a:pt x="299" y="2249"/>
                  </a:lnTo>
                  <a:lnTo>
                    <a:pt x="294" y="2246"/>
                  </a:lnTo>
                  <a:lnTo>
                    <a:pt x="283" y="2236"/>
                  </a:lnTo>
                  <a:lnTo>
                    <a:pt x="270" y="2222"/>
                  </a:lnTo>
                  <a:lnTo>
                    <a:pt x="256" y="2204"/>
                  </a:lnTo>
                  <a:lnTo>
                    <a:pt x="240" y="2183"/>
                  </a:lnTo>
                  <a:lnTo>
                    <a:pt x="222" y="2158"/>
                  </a:lnTo>
                  <a:lnTo>
                    <a:pt x="203" y="2131"/>
                  </a:lnTo>
                  <a:lnTo>
                    <a:pt x="187" y="2104"/>
                  </a:lnTo>
                  <a:lnTo>
                    <a:pt x="171" y="2077"/>
                  </a:lnTo>
                  <a:lnTo>
                    <a:pt x="157" y="2053"/>
                  </a:lnTo>
                  <a:lnTo>
                    <a:pt x="146" y="2031"/>
                  </a:lnTo>
                  <a:lnTo>
                    <a:pt x="139" y="2013"/>
                  </a:lnTo>
                  <a:lnTo>
                    <a:pt x="133" y="1997"/>
                  </a:lnTo>
                  <a:lnTo>
                    <a:pt x="132" y="1992"/>
                  </a:lnTo>
                  <a:lnTo>
                    <a:pt x="131" y="1986"/>
                  </a:lnTo>
                  <a:lnTo>
                    <a:pt x="132" y="1983"/>
                  </a:lnTo>
                  <a:lnTo>
                    <a:pt x="133" y="1981"/>
                  </a:lnTo>
                  <a:lnTo>
                    <a:pt x="135" y="1980"/>
                  </a:lnTo>
                  <a:lnTo>
                    <a:pt x="138" y="1981"/>
                  </a:lnTo>
                  <a:lnTo>
                    <a:pt x="142" y="1982"/>
                  </a:lnTo>
                  <a:lnTo>
                    <a:pt x="146" y="1985"/>
                  </a:lnTo>
                  <a:lnTo>
                    <a:pt x="157" y="1995"/>
                  </a:lnTo>
                  <a:lnTo>
                    <a:pt x="171" y="2009"/>
                  </a:lnTo>
                  <a:lnTo>
                    <a:pt x="185" y="2028"/>
                  </a:lnTo>
                  <a:lnTo>
                    <a:pt x="201" y="2049"/>
                  </a:lnTo>
                  <a:lnTo>
                    <a:pt x="219" y="2074"/>
                  </a:lnTo>
                  <a:lnTo>
                    <a:pt x="236" y="2100"/>
                  </a:lnTo>
                  <a:lnTo>
                    <a:pt x="254" y="2128"/>
                  </a:lnTo>
                  <a:lnTo>
                    <a:pt x="269" y="2154"/>
                  </a:lnTo>
                  <a:lnTo>
                    <a:pt x="283" y="2179"/>
                  </a:lnTo>
                  <a:lnTo>
                    <a:pt x="294" y="2201"/>
                  </a:lnTo>
                  <a:lnTo>
                    <a:pt x="302" y="2220"/>
                  </a:lnTo>
                  <a:lnTo>
                    <a:pt x="308" y="2235"/>
                  </a:lnTo>
                  <a:lnTo>
                    <a:pt x="309" y="2241"/>
                  </a:lnTo>
                  <a:lnTo>
                    <a:pt x="310" y="2245"/>
                  </a:lnTo>
                  <a:lnTo>
                    <a:pt x="310" y="2249"/>
                  </a:lnTo>
                  <a:lnTo>
                    <a:pt x="308" y="2252"/>
                  </a:lnTo>
                  <a:close/>
                  <a:moveTo>
                    <a:pt x="552" y="2620"/>
                  </a:moveTo>
                  <a:lnTo>
                    <a:pt x="550" y="2621"/>
                  </a:lnTo>
                  <a:lnTo>
                    <a:pt x="546" y="2621"/>
                  </a:lnTo>
                  <a:lnTo>
                    <a:pt x="543" y="2619"/>
                  </a:lnTo>
                  <a:lnTo>
                    <a:pt x="539" y="2615"/>
                  </a:lnTo>
                  <a:lnTo>
                    <a:pt x="527" y="2605"/>
                  </a:lnTo>
                  <a:lnTo>
                    <a:pt x="512" y="2590"/>
                  </a:lnTo>
                  <a:lnTo>
                    <a:pt x="497" y="2571"/>
                  </a:lnTo>
                  <a:lnTo>
                    <a:pt x="480" y="2549"/>
                  </a:lnTo>
                  <a:lnTo>
                    <a:pt x="461" y="2523"/>
                  </a:lnTo>
                  <a:lnTo>
                    <a:pt x="441" y="2495"/>
                  </a:lnTo>
                  <a:lnTo>
                    <a:pt x="423" y="2466"/>
                  </a:lnTo>
                  <a:lnTo>
                    <a:pt x="406" y="2439"/>
                  </a:lnTo>
                  <a:lnTo>
                    <a:pt x="392" y="2413"/>
                  </a:lnTo>
                  <a:lnTo>
                    <a:pt x="380" y="2391"/>
                  </a:lnTo>
                  <a:lnTo>
                    <a:pt x="371" y="2371"/>
                  </a:lnTo>
                  <a:lnTo>
                    <a:pt x="366" y="2355"/>
                  </a:lnTo>
                  <a:lnTo>
                    <a:pt x="363" y="2349"/>
                  </a:lnTo>
                  <a:lnTo>
                    <a:pt x="363" y="2344"/>
                  </a:lnTo>
                  <a:lnTo>
                    <a:pt x="363" y="2340"/>
                  </a:lnTo>
                  <a:lnTo>
                    <a:pt x="365" y="2338"/>
                  </a:lnTo>
                  <a:lnTo>
                    <a:pt x="367" y="2337"/>
                  </a:lnTo>
                  <a:lnTo>
                    <a:pt x="370" y="2337"/>
                  </a:lnTo>
                  <a:lnTo>
                    <a:pt x="374" y="2339"/>
                  </a:lnTo>
                  <a:lnTo>
                    <a:pt x="379" y="2343"/>
                  </a:lnTo>
                  <a:lnTo>
                    <a:pt x="391" y="2352"/>
                  </a:lnTo>
                  <a:lnTo>
                    <a:pt x="404" y="2368"/>
                  </a:lnTo>
                  <a:lnTo>
                    <a:pt x="420" y="2386"/>
                  </a:lnTo>
                  <a:lnTo>
                    <a:pt x="438" y="2409"/>
                  </a:lnTo>
                  <a:lnTo>
                    <a:pt x="457" y="2435"/>
                  </a:lnTo>
                  <a:lnTo>
                    <a:pt x="476" y="2463"/>
                  </a:lnTo>
                  <a:lnTo>
                    <a:pt x="494" y="2492"/>
                  </a:lnTo>
                  <a:lnTo>
                    <a:pt x="511" y="2519"/>
                  </a:lnTo>
                  <a:lnTo>
                    <a:pt x="526" y="2544"/>
                  </a:lnTo>
                  <a:lnTo>
                    <a:pt x="537" y="2567"/>
                  </a:lnTo>
                  <a:lnTo>
                    <a:pt x="546" y="2587"/>
                  </a:lnTo>
                  <a:lnTo>
                    <a:pt x="552" y="2602"/>
                  </a:lnTo>
                  <a:lnTo>
                    <a:pt x="553" y="2609"/>
                  </a:lnTo>
                  <a:lnTo>
                    <a:pt x="554" y="2614"/>
                  </a:lnTo>
                  <a:lnTo>
                    <a:pt x="554" y="2618"/>
                  </a:lnTo>
                  <a:lnTo>
                    <a:pt x="552" y="2620"/>
                  </a:lnTo>
                  <a:close/>
                  <a:moveTo>
                    <a:pt x="349" y="2146"/>
                  </a:moveTo>
                  <a:lnTo>
                    <a:pt x="347" y="2147"/>
                  </a:lnTo>
                  <a:lnTo>
                    <a:pt x="344" y="2146"/>
                  </a:lnTo>
                  <a:lnTo>
                    <a:pt x="340" y="2145"/>
                  </a:lnTo>
                  <a:lnTo>
                    <a:pt x="336" y="2142"/>
                  </a:lnTo>
                  <a:lnTo>
                    <a:pt x="326" y="2132"/>
                  </a:lnTo>
                  <a:lnTo>
                    <a:pt x="313" y="2119"/>
                  </a:lnTo>
                  <a:lnTo>
                    <a:pt x="299" y="2101"/>
                  </a:lnTo>
                  <a:lnTo>
                    <a:pt x="282" y="2081"/>
                  </a:lnTo>
                  <a:lnTo>
                    <a:pt x="266" y="2058"/>
                  </a:lnTo>
                  <a:lnTo>
                    <a:pt x="248" y="2031"/>
                  </a:lnTo>
                  <a:lnTo>
                    <a:pt x="232" y="2005"/>
                  </a:lnTo>
                  <a:lnTo>
                    <a:pt x="218" y="1980"/>
                  </a:lnTo>
                  <a:lnTo>
                    <a:pt x="205" y="1956"/>
                  </a:lnTo>
                  <a:lnTo>
                    <a:pt x="195" y="1935"/>
                  </a:lnTo>
                  <a:lnTo>
                    <a:pt x="187" y="1916"/>
                  </a:lnTo>
                  <a:lnTo>
                    <a:pt x="182" y="1902"/>
                  </a:lnTo>
                  <a:lnTo>
                    <a:pt x="180" y="1896"/>
                  </a:lnTo>
                  <a:lnTo>
                    <a:pt x="179" y="1892"/>
                  </a:lnTo>
                  <a:lnTo>
                    <a:pt x="180" y="1888"/>
                  </a:lnTo>
                  <a:lnTo>
                    <a:pt x="182" y="1885"/>
                  </a:lnTo>
                  <a:lnTo>
                    <a:pt x="184" y="1885"/>
                  </a:lnTo>
                  <a:lnTo>
                    <a:pt x="187" y="1885"/>
                  </a:lnTo>
                  <a:lnTo>
                    <a:pt x="190" y="1888"/>
                  </a:lnTo>
                  <a:lnTo>
                    <a:pt x="195" y="1890"/>
                  </a:lnTo>
                  <a:lnTo>
                    <a:pt x="206" y="1900"/>
                  </a:lnTo>
                  <a:lnTo>
                    <a:pt x="218" y="1913"/>
                  </a:lnTo>
                  <a:lnTo>
                    <a:pt x="232" y="1930"/>
                  </a:lnTo>
                  <a:lnTo>
                    <a:pt x="248" y="1951"/>
                  </a:lnTo>
                  <a:lnTo>
                    <a:pt x="265" y="1974"/>
                  </a:lnTo>
                  <a:lnTo>
                    <a:pt x="281" y="2001"/>
                  </a:lnTo>
                  <a:lnTo>
                    <a:pt x="299" y="2027"/>
                  </a:lnTo>
                  <a:lnTo>
                    <a:pt x="313" y="2052"/>
                  </a:lnTo>
                  <a:lnTo>
                    <a:pt x="326" y="2076"/>
                  </a:lnTo>
                  <a:lnTo>
                    <a:pt x="336" y="2097"/>
                  </a:lnTo>
                  <a:lnTo>
                    <a:pt x="344" y="2116"/>
                  </a:lnTo>
                  <a:lnTo>
                    <a:pt x="349" y="2130"/>
                  </a:lnTo>
                  <a:lnTo>
                    <a:pt x="350" y="2135"/>
                  </a:lnTo>
                  <a:lnTo>
                    <a:pt x="350" y="2140"/>
                  </a:lnTo>
                  <a:lnTo>
                    <a:pt x="350" y="2144"/>
                  </a:lnTo>
                  <a:lnTo>
                    <a:pt x="349" y="2146"/>
                  </a:lnTo>
                  <a:close/>
                  <a:moveTo>
                    <a:pt x="475" y="2381"/>
                  </a:moveTo>
                  <a:lnTo>
                    <a:pt x="458" y="2354"/>
                  </a:lnTo>
                  <a:lnTo>
                    <a:pt x="442" y="2327"/>
                  </a:lnTo>
                  <a:lnTo>
                    <a:pt x="428" y="2302"/>
                  </a:lnTo>
                  <a:lnTo>
                    <a:pt x="417" y="2280"/>
                  </a:lnTo>
                  <a:lnTo>
                    <a:pt x="408" y="2261"/>
                  </a:lnTo>
                  <a:lnTo>
                    <a:pt x="404" y="2246"/>
                  </a:lnTo>
                  <a:lnTo>
                    <a:pt x="402" y="2240"/>
                  </a:lnTo>
                  <a:lnTo>
                    <a:pt x="402" y="2235"/>
                  </a:lnTo>
                  <a:lnTo>
                    <a:pt x="402" y="2232"/>
                  </a:lnTo>
                  <a:lnTo>
                    <a:pt x="403" y="2229"/>
                  </a:lnTo>
                  <a:lnTo>
                    <a:pt x="406" y="2229"/>
                  </a:lnTo>
                  <a:lnTo>
                    <a:pt x="408" y="2229"/>
                  </a:lnTo>
                  <a:lnTo>
                    <a:pt x="413" y="2231"/>
                  </a:lnTo>
                  <a:lnTo>
                    <a:pt x="417" y="2233"/>
                  </a:lnTo>
                  <a:lnTo>
                    <a:pt x="428" y="2243"/>
                  </a:lnTo>
                  <a:lnTo>
                    <a:pt x="442" y="2257"/>
                  </a:lnTo>
                  <a:lnTo>
                    <a:pt x="458" y="2276"/>
                  </a:lnTo>
                  <a:lnTo>
                    <a:pt x="474" y="2297"/>
                  </a:lnTo>
                  <a:lnTo>
                    <a:pt x="492" y="2322"/>
                  </a:lnTo>
                  <a:lnTo>
                    <a:pt x="510" y="2348"/>
                  </a:lnTo>
                  <a:lnTo>
                    <a:pt x="528" y="2377"/>
                  </a:lnTo>
                  <a:lnTo>
                    <a:pt x="543" y="2403"/>
                  </a:lnTo>
                  <a:lnTo>
                    <a:pt x="557" y="2427"/>
                  </a:lnTo>
                  <a:lnTo>
                    <a:pt x="568" y="2449"/>
                  </a:lnTo>
                  <a:lnTo>
                    <a:pt x="577" y="2468"/>
                  </a:lnTo>
                  <a:lnTo>
                    <a:pt x="583" y="2483"/>
                  </a:lnTo>
                  <a:lnTo>
                    <a:pt x="584" y="2489"/>
                  </a:lnTo>
                  <a:lnTo>
                    <a:pt x="584" y="2494"/>
                  </a:lnTo>
                  <a:lnTo>
                    <a:pt x="584" y="2498"/>
                  </a:lnTo>
                  <a:lnTo>
                    <a:pt x="583" y="2500"/>
                  </a:lnTo>
                  <a:lnTo>
                    <a:pt x="580" y="2501"/>
                  </a:lnTo>
                  <a:lnTo>
                    <a:pt x="577" y="2500"/>
                  </a:lnTo>
                  <a:lnTo>
                    <a:pt x="573" y="2499"/>
                  </a:lnTo>
                  <a:lnTo>
                    <a:pt x="568" y="2496"/>
                  </a:lnTo>
                  <a:lnTo>
                    <a:pt x="557" y="2486"/>
                  </a:lnTo>
                  <a:lnTo>
                    <a:pt x="544" y="2472"/>
                  </a:lnTo>
                  <a:lnTo>
                    <a:pt x="529" y="2453"/>
                  </a:lnTo>
                  <a:lnTo>
                    <a:pt x="511" y="2432"/>
                  </a:lnTo>
                  <a:lnTo>
                    <a:pt x="494" y="2407"/>
                  </a:lnTo>
                  <a:lnTo>
                    <a:pt x="475" y="2381"/>
                  </a:lnTo>
                  <a:close/>
                  <a:moveTo>
                    <a:pt x="194" y="1724"/>
                  </a:moveTo>
                  <a:lnTo>
                    <a:pt x="191" y="1725"/>
                  </a:lnTo>
                  <a:lnTo>
                    <a:pt x="189" y="1725"/>
                  </a:lnTo>
                  <a:lnTo>
                    <a:pt x="186" y="1723"/>
                  </a:lnTo>
                  <a:lnTo>
                    <a:pt x="182" y="1721"/>
                  </a:lnTo>
                  <a:lnTo>
                    <a:pt x="172" y="1712"/>
                  </a:lnTo>
                  <a:lnTo>
                    <a:pt x="161" y="1700"/>
                  </a:lnTo>
                  <a:lnTo>
                    <a:pt x="148" y="1684"/>
                  </a:lnTo>
                  <a:lnTo>
                    <a:pt x="133" y="1665"/>
                  </a:lnTo>
                  <a:lnTo>
                    <a:pt x="118" y="1643"/>
                  </a:lnTo>
                  <a:lnTo>
                    <a:pt x="103" y="1620"/>
                  </a:lnTo>
                  <a:lnTo>
                    <a:pt x="87" y="1595"/>
                  </a:lnTo>
                  <a:lnTo>
                    <a:pt x="74" y="1572"/>
                  </a:lnTo>
                  <a:lnTo>
                    <a:pt x="63" y="1550"/>
                  </a:lnTo>
                  <a:lnTo>
                    <a:pt x="54" y="1530"/>
                  </a:lnTo>
                  <a:lnTo>
                    <a:pt x="48" y="1514"/>
                  </a:lnTo>
                  <a:lnTo>
                    <a:pt x="43" y="1501"/>
                  </a:lnTo>
                  <a:lnTo>
                    <a:pt x="42" y="1495"/>
                  </a:lnTo>
                  <a:lnTo>
                    <a:pt x="41" y="1491"/>
                  </a:lnTo>
                  <a:lnTo>
                    <a:pt x="42" y="1488"/>
                  </a:lnTo>
                  <a:lnTo>
                    <a:pt x="43" y="1485"/>
                  </a:lnTo>
                  <a:lnTo>
                    <a:pt x="46" y="1484"/>
                  </a:lnTo>
                  <a:lnTo>
                    <a:pt x="48" y="1485"/>
                  </a:lnTo>
                  <a:lnTo>
                    <a:pt x="51" y="1487"/>
                  </a:lnTo>
                  <a:lnTo>
                    <a:pt x="56" y="1490"/>
                  </a:lnTo>
                  <a:lnTo>
                    <a:pt x="65" y="1497"/>
                  </a:lnTo>
                  <a:lnTo>
                    <a:pt x="76" y="1511"/>
                  </a:lnTo>
                  <a:lnTo>
                    <a:pt x="89" y="1526"/>
                  </a:lnTo>
                  <a:lnTo>
                    <a:pt x="104" y="1546"/>
                  </a:lnTo>
                  <a:lnTo>
                    <a:pt x="119" y="1567"/>
                  </a:lnTo>
                  <a:lnTo>
                    <a:pt x="134" y="1591"/>
                  </a:lnTo>
                  <a:lnTo>
                    <a:pt x="149" y="1615"/>
                  </a:lnTo>
                  <a:lnTo>
                    <a:pt x="162" y="1639"/>
                  </a:lnTo>
                  <a:lnTo>
                    <a:pt x="174" y="1660"/>
                  </a:lnTo>
                  <a:lnTo>
                    <a:pt x="183" y="1679"/>
                  </a:lnTo>
                  <a:lnTo>
                    <a:pt x="189" y="1696"/>
                  </a:lnTo>
                  <a:lnTo>
                    <a:pt x="194" y="1709"/>
                  </a:lnTo>
                  <a:lnTo>
                    <a:pt x="195" y="1714"/>
                  </a:lnTo>
                  <a:lnTo>
                    <a:pt x="196" y="1719"/>
                  </a:lnTo>
                  <a:lnTo>
                    <a:pt x="195" y="1722"/>
                  </a:lnTo>
                  <a:lnTo>
                    <a:pt x="194" y="1724"/>
                  </a:lnTo>
                  <a:close/>
                  <a:moveTo>
                    <a:pt x="403" y="2051"/>
                  </a:moveTo>
                  <a:lnTo>
                    <a:pt x="401" y="2052"/>
                  </a:lnTo>
                  <a:lnTo>
                    <a:pt x="397" y="2052"/>
                  </a:lnTo>
                  <a:lnTo>
                    <a:pt x="394" y="2050"/>
                  </a:lnTo>
                  <a:lnTo>
                    <a:pt x="390" y="2048"/>
                  </a:lnTo>
                  <a:lnTo>
                    <a:pt x="380" y="2038"/>
                  </a:lnTo>
                  <a:lnTo>
                    <a:pt x="368" y="2026"/>
                  </a:lnTo>
                  <a:lnTo>
                    <a:pt x="354" y="2008"/>
                  </a:lnTo>
                  <a:lnTo>
                    <a:pt x="338" y="1989"/>
                  </a:lnTo>
                  <a:lnTo>
                    <a:pt x="323" y="1967"/>
                  </a:lnTo>
                  <a:lnTo>
                    <a:pt x="305" y="1941"/>
                  </a:lnTo>
                  <a:lnTo>
                    <a:pt x="290" y="1916"/>
                  </a:lnTo>
                  <a:lnTo>
                    <a:pt x="276" y="1892"/>
                  </a:lnTo>
                  <a:lnTo>
                    <a:pt x="264" y="1869"/>
                  </a:lnTo>
                  <a:lnTo>
                    <a:pt x="254" y="1848"/>
                  </a:lnTo>
                  <a:lnTo>
                    <a:pt x="247" y="1832"/>
                  </a:lnTo>
                  <a:lnTo>
                    <a:pt x="242" y="1818"/>
                  </a:lnTo>
                  <a:lnTo>
                    <a:pt x="241" y="1812"/>
                  </a:lnTo>
                  <a:lnTo>
                    <a:pt x="241" y="1807"/>
                  </a:lnTo>
                  <a:lnTo>
                    <a:pt x="241" y="1803"/>
                  </a:lnTo>
                  <a:lnTo>
                    <a:pt x="243" y="1801"/>
                  </a:lnTo>
                  <a:lnTo>
                    <a:pt x="245" y="1801"/>
                  </a:lnTo>
                  <a:lnTo>
                    <a:pt x="247" y="1801"/>
                  </a:lnTo>
                  <a:lnTo>
                    <a:pt x="251" y="1802"/>
                  </a:lnTo>
                  <a:lnTo>
                    <a:pt x="255" y="1805"/>
                  </a:lnTo>
                  <a:lnTo>
                    <a:pt x="266" y="1814"/>
                  </a:lnTo>
                  <a:lnTo>
                    <a:pt x="278" y="1827"/>
                  </a:lnTo>
                  <a:lnTo>
                    <a:pt x="291" y="1844"/>
                  </a:lnTo>
                  <a:lnTo>
                    <a:pt x="306" y="1864"/>
                  </a:lnTo>
                  <a:lnTo>
                    <a:pt x="323" y="1887"/>
                  </a:lnTo>
                  <a:lnTo>
                    <a:pt x="339" y="1911"/>
                  </a:lnTo>
                  <a:lnTo>
                    <a:pt x="355" y="1937"/>
                  </a:lnTo>
                  <a:lnTo>
                    <a:pt x="369" y="1961"/>
                  </a:lnTo>
                  <a:lnTo>
                    <a:pt x="381" y="1983"/>
                  </a:lnTo>
                  <a:lnTo>
                    <a:pt x="391" y="2004"/>
                  </a:lnTo>
                  <a:lnTo>
                    <a:pt x="398" y="2021"/>
                  </a:lnTo>
                  <a:lnTo>
                    <a:pt x="403" y="2036"/>
                  </a:lnTo>
                  <a:lnTo>
                    <a:pt x="404" y="2041"/>
                  </a:lnTo>
                  <a:lnTo>
                    <a:pt x="405" y="2046"/>
                  </a:lnTo>
                  <a:lnTo>
                    <a:pt x="404" y="2049"/>
                  </a:lnTo>
                  <a:lnTo>
                    <a:pt x="403" y="2051"/>
                  </a:lnTo>
                  <a:close/>
                  <a:moveTo>
                    <a:pt x="626" y="2392"/>
                  </a:moveTo>
                  <a:lnTo>
                    <a:pt x="624" y="2393"/>
                  </a:lnTo>
                  <a:lnTo>
                    <a:pt x="621" y="2392"/>
                  </a:lnTo>
                  <a:lnTo>
                    <a:pt x="618" y="2391"/>
                  </a:lnTo>
                  <a:lnTo>
                    <a:pt x="613" y="2387"/>
                  </a:lnTo>
                  <a:lnTo>
                    <a:pt x="602" y="2379"/>
                  </a:lnTo>
                  <a:lnTo>
                    <a:pt x="589" y="2364"/>
                  </a:lnTo>
                  <a:lnTo>
                    <a:pt x="574" y="2348"/>
                  </a:lnTo>
                  <a:lnTo>
                    <a:pt x="558" y="2327"/>
                  </a:lnTo>
                  <a:lnTo>
                    <a:pt x="541" y="2303"/>
                  </a:lnTo>
                  <a:lnTo>
                    <a:pt x="523" y="2278"/>
                  </a:lnTo>
                  <a:lnTo>
                    <a:pt x="506" y="2250"/>
                  </a:lnTo>
                  <a:lnTo>
                    <a:pt x="491" y="2225"/>
                  </a:lnTo>
                  <a:lnTo>
                    <a:pt x="478" y="2202"/>
                  </a:lnTo>
                  <a:lnTo>
                    <a:pt x="468" y="2180"/>
                  </a:lnTo>
                  <a:lnTo>
                    <a:pt x="460" y="2162"/>
                  </a:lnTo>
                  <a:lnTo>
                    <a:pt x="454" y="2147"/>
                  </a:lnTo>
                  <a:lnTo>
                    <a:pt x="453" y="2142"/>
                  </a:lnTo>
                  <a:lnTo>
                    <a:pt x="453" y="2136"/>
                  </a:lnTo>
                  <a:lnTo>
                    <a:pt x="453" y="2133"/>
                  </a:lnTo>
                  <a:lnTo>
                    <a:pt x="454" y="2131"/>
                  </a:lnTo>
                  <a:lnTo>
                    <a:pt x="457" y="2130"/>
                  </a:lnTo>
                  <a:lnTo>
                    <a:pt x="460" y="2130"/>
                  </a:lnTo>
                  <a:lnTo>
                    <a:pt x="464" y="2132"/>
                  </a:lnTo>
                  <a:lnTo>
                    <a:pt x="469" y="2135"/>
                  </a:lnTo>
                  <a:lnTo>
                    <a:pt x="480" y="2144"/>
                  </a:lnTo>
                  <a:lnTo>
                    <a:pt x="492" y="2157"/>
                  </a:lnTo>
                  <a:lnTo>
                    <a:pt x="507" y="2175"/>
                  </a:lnTo>
                  <a:lnTo>
                    <a:pt x="523" y="2196"/>
                  </a:lnTo>
                  <a:lnTo>
                    <a:pt x="540" y="2220"/>
                  </a:lnTo>
                  <a:lnTo>
                    <a:pt x="557" y="2245"/>
                  </a:lnTo>
                  <a:lnTo>
                    <a:pt x="575" y="2272"/>
                  </a:lnTo>
                  <a:lnTo>
                    <a:pt x="590" y="2298"/>
                  </a:lnTo>
                  <a:lnTo>
                    <a:pt x="602" y="2321"/>
                  </a:lnTo>
                  <a:lnTo>
                    <a:pt x="613" y="2343"/>
                  </a:lnTo>
                  <a:lnTo>
                    <a:pt x="621" y="2360"/>
                  </a:lnTo>
                  <a:lnTo>
                    <a:pt x="626" y="2375"/>
                  </a:lnTo>
                  <a:lnTo>
                    <a:pt x="627" y="2381"/>
                  </a:lnTo>
                  <a:lnTo>
                    <a:pt x="627" y="2385"/>
                  </a:lnTo>
                  <a:lnTo>
                    <a:pt x="627" y="2390"/>
                  </a:lnTo>
                  <a:lnTo>
                    <a:pt x="626" y="2392"/>
                  </a:lnTo>
                  <a:close/>
                  <a:moveTo>
                    <a:pt x="269" y="1653"/>
                  </a:moveTo>
                  <a:lnTo>
                    <a:pt x="267" y="1654"/>
                  </a:lnTo>
                  <a:lnTo>
                    <a:pt x="264" y="1653"/>
                  </a:lnTo>
                  <a:lnTo>
                    <a:pt x="260" y="1652"/>
                  </a:lnTo>
                  <a:lnTo>
                    <a:pt x="257" y="1650"/>
                  </a:lnTo>
                  <a:lnTo>
                    <a:pt x="247" y="1641"/>
                  </a:lnTo>
                  <a:lnTo>
                    <a:pt x="236" y="1629"/>
                  </a:lnTo>
                  <a:lnTo>
                    <a:pt x="224" y="1615"/>
                  </a:lnTo>
                  <a:lnTo>
                    <a:pt x="210" y="1596"/>
                  </a:lnTo>
                  <a:lnTo>
                    <a:pt x="196" y="1575"/>
                  </a:lnTo>
                  <a:lnTo>
                    <a:pt x="182" y="1553"/>
                  </a:lnTo>
                  <a:lnTo>
                    <a:pt x="167" y="1529"/>
                  </a:lnTo>
                  <a:lnTo>
                    <a:pt x="154" y="1507"/>
                  </a:lnTo>
                  <a:lnTo>
                    <a:pt x="143" y="1485"/>
                  </a:lnTo>
                  <a:lnTo>
                    <a:pt x="134" y="1467"/>
                  </a:lnTo>
                  <a:lnTo>
                    <a:pt x="128" y="1450"/>
                  </a:lnTo>
                  <a:lnTo>
                    <a:pt x="125" y="1438"/>
                  </a:lnTo>
                  <a:lnTo>
                    <a:pt x="123" y="1433"/>
                  </a:lnTo>
                  <a:lnTo>
                    <a:pt x="123" y="1428"/>
                  </a:lnTo>
                  <a:lnTo>
                    <a:pt x="123" y="1425"/>
                  </a:lnTo>
                  <a:lnTo>
                    <a:pt x="125" y="1423"/>
                  </a:lnTo>
                  <a:lnTo>
                    <a:pt x="127" y="1422"/>
                  </a:lnTo>
                  <a:lnTo>
                    <a:pt x="129" y="1423"/>
                  </a:lnTo>
                  <a:lnTo>
                    <a:pt x="132" y="1424"/>
                  </a:lnTo>
                  <a:lnTo>
                    <a:pt x="137" y="1426"/>
                  </a:lnTo>
                  <a:lnTo>
                    <a:pt x="145" y="1435"/>
                  </a:lnTo>
                  <a:lnTo>
                    <a:pt x="157" y="1447"/>
                  </a:lnTo>
                  <a:lnTo>
                    <a:pt x="169" y="1461"/>
                  </a:lnTo>
                  <a:lnTo>
                    <a:pt x="184" y="1480"/>
                  </a:lnTo>
                  <a:lnTo>
                    <a:pt x="198" y="1501"/>
                  </a:lnTo>
                  <a:lnTo>
                    <a:pt x="212" y="1524"/>
                  </a:lnTo>
                  <a:lnTo>
                    <a:pt x="226" y="1547"/>
                  </a:lnTo>
                  <a:lnTo>
                    <a:pt x="240" y="1570"/>
                  </a:lnTo>
                  <a:lnTo>
                    <a:pt x="251" y="1591"/>
                  </a:lnTo>
                  <a:lnTo>
                    <a:pt x="259" y="1609"/>
                  </a:lnTo>
                  <a:lnTo>
                    <a:pt x="265" y="1626"/>
                  </a:lnTo>
                  <a:lnTo>
                    <a:pt x="269" y="1638"/>
                  </a:lnTo>
                  <a:lnTo>
                    <a:pt x="270" y="1643"/>
                  </a:lnTo>
                  <a:lnTo>
                    <a:pt x="270" y="1648"/>
                  </a:lnTo>
                  <a:lnTo>
                    <a:pt x="270" y="1651"/>
                  </a:lnTo>
                  <a:lnTo>
                    <a:pt x="269" y="1653"/>
                  </a:lnTo>
                  <a:close/>
                  <a:moveTo>
                    <a:pt x="470" y="1967"/>
                  </a:moveTo>
                  <a:lnTo>
                    <a:pt x="468" y="1968"/>
                  </a:lnTo>
                  <a:lnTo>
                    <a:pt x="464" y="1967"/>
                  </a:lnTo>
                  <a:lnTo>
                    <a:pt x="461" y="1965"/>
                  </a:lnTo>
                  <a:lnTo>
                    <a:pt x="457" y="1963"/>
                  </a:lnTo>
                  <a:lnTo>
                    <a:pt x="447" y="1955"/>
                  </a:lnTo>
                  <a:lnTo>
                    <a:pt x="435" y="1942"/>
                  </a:lnTo>
                  <a:lnTo>
                    <a:pt x="421" y="1926"/>
                  </a:lnTo>
                  <a:lnTo>
                    <a:pt x="407" y="1907"/>
                  </a:lnTo>
                  <a:lnTo>
                    <a:pt x="391" y="1885"/>
                  </a:lnTo>
                  <a:lnTo>
                    <a:pt x="375" y="1861"/>
                  </a:lnTo>
                  <a:lnTo>
                    <a:pt x="360" y="1837"/>
                  </a:lnTo>
                  <a:lnTo>
                    <a:pt x="347" y="1814"/>
                  </a:lnTo>
                  <a:lnTo>
                    <a:pt x="335" y="1792"/>
                  </a:lnTo>
                  <a:lnTo>
                    <a:pt x="326" y="1773"/>
                  </a:lnTo>
                  <a:lnTo>
                    <a:pt x="320" y="1755"/>
                  </a:lnTo>
                  <a:lnTo>
                    <a:pt x="315" y="1742"/>
                  </a:lnTo>
                  <a:lnTo>
                    <a:pt x="314" y="1736"/>
                  </a:lnTo>
                  <a:lnTo>
                    <a:pt x="314" y="1732"/>
                  </a:lnTo>
                  <a:lnTo>
                    <a:pt x="314" y="1729"/>
                  </a:lnTo>
                  <a:lnTo>
                    <a:pt x="315" y="1727"/>
                  </a:lnTo>
                  <a:lnTo>
                    <a:pt x="317" y="1725"/>
                  </a:lnTo>
                  <a:lnTo>
                    <a:pt x="321" y="1725"/>
                  </a:lnTo>
                  <a:lnTo>
                    <a:pt x="324" y="1728"/>
                  </a:lnTo>
                  <a:lnTo>
                    <a:pt x="328" y="1730"/>
                  </a:lnTo>
                  <a:lnTo>
                    <a:pt x="338" y="1739"/>
                  </a:lnTo>
                  <a:lnTo>
                    <a:pt x="349" y="1751"/>
                  </a:lnTo>
                  <a:lnTo>
                    <a:pt x="363" y="1767"/>
                  </a:lnTo>
                  <a:lnTo>
                    <a:pt x="378" y="1786"/>
                  </a:lnTo>
                  <a:lnTo>
                    <a:pt x="393" y="1808"/>
                  </a:lnTo>
                  <a:lnTo>
                    <a:pt x="409" y="1832"/>
                  </a:lnTo>
                  <a:lnTo>
                    <a:pt x="424" y="1856"/>
                  </a:lnTo>
                  <a:lnTo>
                    <a:pt x="437" y="1879"/>
                  </a:lnTo>
                  <a:lnTo>
                    <a:pt x="449" y="1901"/>
                  </a:lnTo>
                  <a:lnTo>
                    <a:pt x="458" y="1921"/>
                  </a:lnTo>
                  <a:lnTo>
                    <a:pt x="465" y="1937"/>
                  </a:lnTo>
                  <a:lnTo>
                    <a:pt x="470" y="1950"/>
                  </a:lnTo>
                  <a:lnTo>
                    <a:pt x="471" y="1956"/>
                  </a:lnTo>
                  <a:lnTo>
                    <a:pt x="471" y="1961"/>
                  </a:lnTo>
                  <a:lnTo>
                    <a:pt x="471" y="1964"/>
                  </a:lnTo>
                  <a:lnTo>
                    <a:pt x="470" y="1967"/>
                  </a:lnTo>
                  <a:close/>
                  <a:moveTo>
                    <a:pt x="683" y="2293"/>
                  </a:moveTo>
                  <a:lnTo>
                    <a:pt x="681" y="2294"/>
                  </a:lnTo>
                  <a:lnTo>
                    <a:pt x="678" y="2294"/>
                  </a:lnTo>
                  <a:lnTo>
                    <a:pt x="675" y="2292"/>
                  </a:lnTo>
                  <a:lnTo>
                    <a:pt x="670" y="2290"/>
                  </a:lnTo>
                  <a:lnTo>
                    <a:pt x="659" y="2281"/>
                  </a:lnTo>
                  <a:lnTo>
                    <a:pt x="647" y="2268"/>
                  </a:lnTo>
                  <a:lnTo>
                    <a:pt x="633" y="2252"/>
                  </a:lnTo>
                  <a:lnTo>
                    <a:pt x="617" y="2232"/>
                  </a:lnTo>
                  <a:lnTo>
                    <a:pt x="600" y="2209"/>
                  </a:lnTo>
                  <a:lnTo>
                    <a:pt x="584" y="2185"/>
                  </a:lnTo>
                  <a:lnTo>
                    <a:pt x="567" y="2158"/>
                  </a:lnTo>
                  <a:lnTo>
                    <a:pt x="553" y="2134"/>
                  </a:lnTo>
                  <a:lnTo>
                    <a:pt x="541" y="2111"/>
                  </a:lnTo>
                  <a:lnTo>
                    <a:pt x="531" y="2092"/>
                  </a:lnTo>
                  <a:lnTo>
                    <a:pt x="523" y="2073"/>
                  </a:lnTo>
                  <a:lnTo>
                    <a:pt x="519" y="2059"/>
                  </a:lnTo>
                  <a:lnTo>
                    <a:pt x="518" y="2053"/>
                  </a:lnTo>
                  <a:lnTo>
                    <a:pt x="517" y="2049"/>
                  </a:lnTo>
                  <a:lnTo>
                    <a:pt x="518" y="2046"/>
                  </a:lnTo>
                  <a:lnTo>
                    <a:pt x="519" y="2043"/>
                  </a:lnTo>
                  <a:lnTo>
                    <a:pt x="521" y="2042"/>
                  </a:lnTo>
                  <a:lnTo>
                    <a:pt x="524" y="2042"/>
                  </a:lnTo>
                  <a:lnTo>
                    <a:pt x="528" y="2044"/>
                  </a:lnTo>
                  <a:lnTo>
                    <a:pt x="532" y="2047"/>
                  </a:lnTo>
                  <a:lnTo>
                    <a:pt x="543" y="2055"/>
                  </a:lnTo>
                  <a:lnTo>
                    <a:pt x="555" y="2069"/>
                  </a:lnTo>
                  <a:lnTo>
                    <a:pt x="569" y="2085"/>
                  </a:lnTo>
                  <a:lnTo>
                    <a:pt x="585" y="2105"/>
                  </a:lnTo>
                  <a:lnTo>
                    <a:pt x="601" y="2128"/>
                  </a:lnTo>
                  <a:lnTo>
                    <a:pt x="619" y="2153"/>
                  </a:lnTo>
                  <a:lnTo>
                    <a:pt x="634" y="2178"/>
                  </a:lnTo>
                  <a:lnTo>
                    <a:pt x="648" y="2202"/>
                  </a:lnTo>
                  <a:lnTo>
                    <a:pt x="661" y="2225"/>
                  </a:lnTo>
                  <a:lnTo>
                    <a:pt x="671" y="2245"/>
                  </a:lnTo>
                  <a:lnTo>
                    <a:pt x="679" y="2264"/>
                  </a:lnTo>
                  <a:lnTo>
                    <a:pt x="683" y="2278"/>
                  </a:lnTo>
                  <a:lnTo>
                    <a:pt x="684" y="2283"/>
                  </a:lnTo>
                  <a:lnTo>
                    <a:pt x="684" y="2288"/>
                  </a:lnTo>
                  <a:lnTo>
                    <a:pt x="684" y="2291"/>
                  </a:lnTo>
                  <a:lnTo>
                    <a:pt x="683" y="2293"/>
                  </a:lnTo>
                  <a:close/>
                  <a:moveTo>
                    <a:pt x="176" y="1302"/>
                  </a:moveTo>
                  <a:lnTo>
                    <a:pt x="174" y="1302"/>
                  </a:lnTo>
                  <a:lnTo>
                    <a:pt x="172" y="1302"/>
                  </a:lnTo>
                  <a:lnTo>
                    <a:pt x="168" y="1301"/>
                  </a:lnTo>
                  <a:lnTo>
                    <a:pt x="165" y="1299"/>
                  </a:lnTo>
                  <a:lnTo>
                    <a:pt x="156" y="1291"/>
                  </a:lnTo>
                  <a:lnTo>
                    <a:pt x="146" y="1280"/>
                  </a:lnTo>
                  <a:lnTo>
                    <a:pt x="134" y="1267"/>
                  </a:lnTo>
                  <a:lnTo>
                    <a:pt x="122" y="1250"/>
                  </a:lnTo>
                  <a:lnTo>
                    <a:pt x="109" y="1231"/>
                  </a:lnTo>
                  <a:lnTo>
                    <a:pt x="96" y="1210"/>
                  </a:lnTo>
                  <a:lnTo>
                    <a:pt x="83" y="1188"/>
                  </a:lnTo>
                  <a:lnTo>
                    <a:pt x="72" y="1169"/>
                  </a:lnTo>
                  <a:lnTo>
                    <a:pt x="62" y="1149"/>
                  </a:lnTo>
                  <a:lnTo>
                    <a:pt x="54" y="1131"/>
                  </a:lnTo>
                  <a:lnTo>
                    <a:pt x="49" y="1117"/>
                  </a:lnTo>
                  <a:lnTo>
                    <a:pt x="46" y="1104"/>
                  </a:lnTo>
                  <a:lnTo>
                    <a:pt x="45" y="1100"/>
                  </a:lnTo>
                  <a:lnTo>
                    <a:pt x="45" y="1095"/>
                  </a:lnTo>
                  <a:lnTo>
                    <a:pt x="45" y="1093"/>
                  </a:lnTo>
                  <a:lnTo>
                    <a:pt x="46" y="1091"/>
                  </a:lnTo>
                  <a:lnTo>
                    <a:pt x="48" y="1090"/>
                  </a:lnTo>
                  <a:lnTo>
                    <a:pt x="50" y="1090"/>
                  </a:lnTo>
                  <a:lnTo>
                    <a:pt x="53" y="1092"/>
                  </a:lnTo>
                  <a:lnTo>
                    <a:pt x="57" y="1094"/>
                  </a:lnTo>
                  <a:lnTo>
                    <a:pt x="65" y="1101"/>
                  </a:lnTo>
                  <a:lnTo>
                    <a:pt x="75" y="1112"/>
                  </a:lnTo>
                  <a:lnTo>
                    <a:pt x="87" y="1126"/>
                  </a:lnTo>
                  <a:lnTo>
                    <a:pt x="99" y="1142"/>
                  </a:lnTo>
                  <a:lnTo>
                    <a:pt x="112" y="1162"/>
                  </a:lnTo>
                  <a:lnTo>
                    <a:pt x="126" y="1183"/>
                  </a:lnTo>
                  <a:lnTo>
                    <a:pt x="139" y="1205"/>
                  </a:lnTo>
                  <a:lnTo>
                    <a:pt x="150" y="1225"/>
                  </a:lnTo>
                  <a:lnTo>
                    <a:pt x="160" y="1244"/>
                  </a:lnTo>
                  <a:lnTo>
                    <a:pt x="167" y="1261"/>
                  </a:lnTo>
                  <a:lnTo>
                    <a:pt x="173" y="1276"/>
                  </a:lnTo>
                  <a:lnTo>
                    <a:pt x="176" y="1288"/>
                  </a:lnTo>
                  <a:lnTo>
                    <a:pt x="177" y="1294"/>
                  </a:lnTo>
                  <a:lnTo>
                    <a:pt x="177" y="1297"/>
                  </a:lnTo>
                  <a:lnTo>
                    <a:pt x="177" y="1300"/>
                  </a:lnTo>
                  <a:lnTo>
                    <a:pt x="176" y="1302"/>
                  </a:lnTo>
                  <a:close/>
                  <a:moveTo>
                    <a:pt x="356" y="1590"/>
                  </a:moveTo>
                  <a:lnTo>
                    <a:pt x="354" y="1591"/>
                  </a:lnTo>
                  <a:lnTo>
                    <a:pt x="351" y="1591"/>
                  </a:lnTo>
                  <a:lnTo>
                    <a:pt x="348" y="1590"/>
                  </a:lnTo>
                  <a:lnTo>
                    <a:pt x="345" y="1587"/>
                  </a:lnTo>
                  <a:lnTo>
                    <a:pt x="335" y="1580"/>
                  </a:lnTo>
                  <a:lnTo>
                    <a:pt x="324" y="1568"/>
                  </a:lnTo>
                  <a:lnTo>
                    <a:pt x="312" y="1553"/>
                  </a:lnTo>
                  <a:lnTo>
                    <a:pt x="299" y="1536"/>
                  </a:lnTo>
                  <a:lnTo>
                    <a:pt x="286" y="1516"/>
                  </a:lnTo>
                  <a:lnTo>
                    <a:pt x="271" y="1494"/>
                  </a:lnTo>
                  <a:lnTo>
                    <a:pt x="257" y="1472"/>
                  </a:lnTo>
                  <a:lnTo>
                    <a:pt x="245" y="1450"/>
                  </a:lnTo>
                  <a:lnTo>
                    <a:pt x="235" y="1431"/>
                  </a:lnTo>
                  <a:lnTo>
                    <a:pt x="226" y="1412"/>
                  </a:lnTo>
                  <a:lnTo>
                    <a:pt x="221" y="1397"/>
                  </a:lnTo>
                  <a:lnTo>
                    <a:pt x="217" y="1383"/>
                  </a:lnTo>
                  <a:lnTo>
                    <a:pt x="215" y="1379"/>
                  </a:lnTo>
                  <a:lnTo>
                    <a:pt x="215" y="1375"/>
                  </a:lnTo>
                  <a:lnTo>
                    <a:pt x="217" y="1371"/>
                  </a:lnTo>
                  <a:lnTo>
                    <a:pt x="218" y="1369"/>
                  </a:lnTo>
                  <a:lnTo>
                    <a:pt x="220" y="1368"/>
                  </a:lnTo>
                  <a:lnTo>
                    <a:pt x="222" y="1369"/>
                  </a:lnTo>
                  <a:lnTo>
                    <a:pt x="225" y="1370"/>
                  </a:lnTo>
                  <a:lnTo>
                    <a:pt x="230" y="1373"/>
                  </a:lnTo>
                  <a:lnTo>
                    <a:pt x="238" y="1380"/>
                  </a:lnTo>
                  <a:lnTo>
                    <a:pt x="249" y="1391"/>
                  </a:lnTo>
                  <a:lnTo>
                    <a:pt x="262" y="1406"/>
                  </a:lnTo>
                  <a:lnTo>
                    <a:pt x="275" y="1424"/>
                  </a:lnTo>
                  <a:lnTo>
                    <a:pt x="289" y="1444"/>
                  </a:lnTo>
                  <a:lnTo>
                    <a:pt x="303" y="1466"/>
                  </a:lnTo>
                  <a:lnTo>
                    <a:pt x="316" y="1488"/>
                  </a:lnTo>
                  <a:lnTo>
                    <a:pt x="328" y="1510"/>
                  </a:lnTo>
                  <a:lnTo>
                    <a:pt x="338" y="1529"/>
                  </a:lnTo>
                  <a:lnTo>
                    <a:pt x="347" y="1547"/>
                  </a:lnTo>
                  <a:lnTo>
                    <a:pt x="352" y="1563"/>
                  </a:lnTo>
                  <a:lnTo>
                    <a:pt x="357" y="1575"/>
                  </a:lnTo>
                  <a:lnTo>
                    <a:pt x="357" y="1581"/>
                  </a:lnTo>
                  <a:lnTo>
                    <a:pt x="358" y="1585"/>
                  </a:lnTo>
                  <a:lnTo>
                    <a:pt x="357" y="1587"/>
                  </a:lnTo>
                  <a:lnTo>
                    <a:pt x="356" y="1590"/>
                  </a:lnTo>
                  <a:close/>
                  <a:moveTo>
                    <a:pt x="491" y="1761"/>
                  </a:moveTo>
                  <a:lnTo>
                    <a:pt x="506" y="1785"/>
                  </a:lnTo>
                  <a:lnTo>
                    <a:pt x="518" y="1807"/>
                  </a:lnTo>
                  <a:lnTo>
                    <a:pt x="529" y="1827"/>
                  </a:lnTo>
                  <a:lnTo>
                    <a:pt x="538" y="1847"/>
                  </a:lnTo>
                  <a:lnTo>
                    <a:pt x="544" y="1862"/>
                  </a:lnTo>
                  <a:lnTo>
                    <a:pt x="549" y="1876"/>
                  </a:lnTo>
                  <a:lnTo>
                    <a:pt x="550" y="1881"/>
                  </a:lnTo>
                  <a:lnTo>
                    <a:pt x="550" y="1885"/>
                  </a:lnTo>
                  <a:lnTo>
                    <a:pt x="550" y="1889"/>
                  </a:lnTo>
                  <a:lnTo>
                    <a:pt x="547" y="1891"/>
                  </a:lnTo>
                  <a:lnTo>
                    <a:pt x="546" y="1892"/>
                  </a:lnTo>
                  <a:lnTo>
                    <a:pt x="543" y="1892"/>
                  </a:lnTo>
                  <a:lnTo>
                    <a:pt x="540" y="1890"/>
                  </a:lnTo>
                  <a:lnTo>
                    <a:pt x="535" y="1888"/>
                  </a:lnTo>
                  <a:lnTo>
                    <a:pt x="527" y="1880"/>
                  </a:lnTo>
                  <a:lnTo>
                    <a:pt x="515" y="1868"/>
                  </a:lnTo>
                  <a:lnTo>
                    <a:pt x="501" y="1853"/>
                  </a:lnTo>
                  <a:lnTo>
                    <a:pt x="487" y="1835"/>
                  </a:lnTo>
                  <a:lnTo>
                    <a:pt x="473" y="1814"/>
                  </a:lnTo>
                  <a:lnTo>
                    <a:pt x="458" y="1791"/>
                  </a:lnTo>
                  <a:lnTo>
                    <a:pt x="443" y="1768"/>
                  </a:lnTo>
                  <a:lnTo>
                    <a:pt x="430" y="1745"/>
                  </a:lnTo>
                  <a:lnTo>
                    <a:pt x="419" y="1724"/>
                  </a:lnTo>
                  <a:lnTo>
                    <a:pt x="411" y="1705"/>
                  </a:lnTo>
                  <a:lnTo>
                    <a:pt x="404" y="1689"/>
                  </a:lnTo>
                  <a:lnTo>
                    <a:pt x="400" y="1675"/>
                  </a:lnTo>
                  <a:lnTo>
                    <a:pt x="400" y="1671"/>
                  </a:lnTo>
                  <a:lnTo>
                    <a:pt x="398" y="1666"/>
                  </a:lnTo>
                  <a:lnTo>
                    <a:pt x="400" y="1663"/>
                  </a:lnTo>
                  <a:lnTo>
                    <a:pt x="401" y="1661"/>
                  </a:lnTo>
                  <a:lnTo>
                    <a:pt x="403" y="1660"/>
                  </a:lnTo>
                  <a:lnTo>
                    <a:pt x="405" y="1660"/>
                  </a:lnTo>
                  <a:lnTo>
                    <a:pt x="408" y="1661"/>
                  </a:lnTo>
                  <a:lnTo>
                    <a:pt x="413" y="1664"/>
                  </a:lnTo>
                  <a:lnTo>
                    <a:pt x="423" y="1672"/>
                  </a:lnTo>
                  <a:lnTo>
                    <a:pt x="434" y="1684"/>
                  </a:lnTo>
                  <a:lnTo>
                    <a:pt x="447" y="1699"/>
                  </a:lnTo>
                  <a:lnTo>
                    <a:pt x="461" y="1717"/>
                  </a:lnTo>
                  <a:lnTo>
                    <a:pt x="475" y="1738"/>
                  </a:lnTo>
                  <a:lnTo>
                    <a:pt x="491" y="1761"/>
                  </a:lnTo>
                  <a:close/>
                  <a:moveTo>
                    <a:pt x="120" y="994"/>
                  </a:moveTo>
                  <a:lnTo>
                    <a:pt x="118" y="995"/>
                  </a:lnTo>
                  <a:lnTo>
                    <a:pt x="116" y="995"/>
                  </a:lnTo>
                  <a:lnTo>
                    <a:pt x="112" y="994"/>
                  </a:lnTo>
                  <a:lnTo>
                    <a:pt x="109" y="992"/>
                  </a:lnTo>
                  <a:lnTo>
                    <a:pt x="102" y="986"/>
                  </a:lnTo>
                  <a:lnTo>
                    <a:pt x="93" y="976"/>
                  </a:lnTo>
                  <a:lnTo>
                    <a:pt x="82" y="963"/>
                  </a:lnTo>
                  <a:lnTo>
                    <a:pt x="71" y="948"/>
                  </a:lnTo>
                  <a:lnTo>
                    <a:pt x="59" y="931"/>
                  </a:lnTo>
                  <a:lnTo>
                    <a:pt x="47" y="911"/>
                  </a:lnTo>
                  <a:lnTo>
                    <a:pt x="36" y="891"/>
                  </a:lnTo>
                  <a:lnTo>
                    <a:pt x="26" y="873"/>
                  </a:lnTo>
                  <a:lnTo>
                    <a:pt x="17" y="855"/>
                  </a:lnTo>
                  <a:lnTo>
                    <a:pt x="9" y="839"/>
                  </a:lnTo>
                  <a:lnTo>
                    <a:pt x="5" y="826"/>
                  </a:lnTo>
                  <a:lnTo>
                    <a:pt x="2" y="813"/>
                  </a:lnTo>
                  <a:lnTo>
                    <a:pt x="2" y="809"/>
                  </a:lnTo>
                  <a:lnTo>
                    <a:pt x="2" y="806"/>
                  </a:lnTo>
                  <a:lnTo>
                    <a:pt x="2" y="803"/>
                  </a:lnTo>
                  <a:lnTo>
                    <a:pt x="3" y="801"/>
                  </a:lnTo>
                  <a:lnTo>
                    <a:pt x="5" y="800"/>
                  </a:lnTo>
                  <a:lnTo>
                    <a:pt x="7" y="800"/>
                  </a:lnTo>
                  <a:lnTo>
                    <a:pt x="9" y="801"/>
                  </a:lnTo>
                  <a:lnTo>
                    <a:pt x="13" y="804"/>
                  </a:lnTo>
                  <a:lnTo>
                    <a:pt x="20" y="810"/>
                  </a:lnTo>
                  <a:lnTo>
                    <a:pt x="30" y="820"/>
                  </a:lnTo>
                  <a:lnTo>
                    <a:pt x="40" y="833"/>
                  </a:lnTo>
                  <a:lnTo>
                    <a:pt x="52" y="849"/>
                  </a:lnTo>
                  <a:lnTo>
                    <a:pt x="63" y="866"/>
                  </a:lnTo>
                  <a:lnTo>
                    <a:pt x="76" y="885"/>
                  </a:lnTo>
                  <a:lnTo>
                    <a:pt x="87" y="904"/>
                  </a:lnTo>
                  <a:lnTo>
                    <a:pt x="97" y="923"/>
                  </a:lnTo>
                  <a:lnTo>
                    <a:pt x="106" y="941"/>
                  </a:lnTo>
                  <a:lnTo>
                    <a:pt x="112" y="957"/>
                  </a:lnTo>
                  <a:lnTo>
                    <a:pt x="118" y="970"/>
                  </a:lnTo>
                  <a:lnTo>
                    <a:pt x="120" y="982"/>
                  </a:lnTo>
                  <a:lnTo>
                    <a:pt x="121" y="987"/>
                  </a:lnTo>
                  <a:lnTo>
                    <a:pt x="121" y="990"/>
                  </a:lnTo>
                  <a:lnTo>
                    <a:pt x="121" y="992"/>
                  </a:lnTo>
                  <a:lnTo>
                    <a:pt x="120" y="994"/>
                  </a:lnTo>
                  <a:close/>
                  <a:moveTo>
                    <a:pt x="235" y="1145"/>
                  </a:moveTo>
                  <a:lnTo>
                    <a:pt x="247" y="1165"/>
                  </a:lnTo>
                  <a:lnTo>
                    <a:pt x="258" y="1185"/>
                  </a:lnTo>
                  <a:lnTo>
                    <a:pt x="267" y="1204"/>
                  </a:lnTo>
                  <a:lnTo>
                    <a:pt x="275" y="1220"/>
                  </a:lnTo>
                  <a:lnTo>
                    <a:pt x="280" y="1234"/>
                  </a:lnTo>
                  <a:lnTo>
                    <a:pt x="283" y="1246"/>
                  </a:lnTo>
                  <a:lnTo>
                    <a:pt x="283" y="1251"/>
                  </a:lnTo>
                  <a:lnTo>
                    <a:pt x="283" y="1254"/>
                  </a:lnTo>
                  <a:lnTo>
                    <a:pt x="283" y="1257"/>
                  </a:lnTo>
                  <a:lnTo>
                    <a:pt x="282" y="1260"/>
                  </a:lnTo>
                  <a:lnTo>
                    <a:pt x="280" y="1261"/>
                  </a:lnTo>
                  <a:lnTo>
                    <a:pt x="278" y="1260"/>
                  </a:lnTo>
                  <a:lnTo>
                    <a:pt x="275" y="1259"/>
                  </a:lnTo>
                  <a:lnTo>
                    <a:pt x="271" y="1256"/>
                  </a:lnTo>
                  <a:lnTo>
                    <a:pt x="263" y="1250"/>
                  </a:lnTo>
                  <a:lnTo>
                    <a:pt x="253" y="1239"/>
                  </a:lnTo>
                  <a:lnTo>
                    <a:pt x="242" y="1226"/>
                  </a:lnTo>
                  <a:lnTo>
                    <a:pt x="230" y="1210"/>
                  </a:lnTo>
                  <a:lnTo>
                    <a:pt x="218" y="1192"/>
                  </a:lnTo>
                  <a:lnTo>
                    <a:pt x="205" y="1172"/>
                  </a:lnTo>
                  <a:lnTo>
                    <a:pt x="192" y="1151"/>
                  </a:lnTo>
                  <a:lnTo>
                    <a:pt x="182" y="1131"/>
                  </a:lnTo>
                  <a:lnTo>
                    <a:pt x="173" y="1113"/>
                  </a:lnTo>
                  <a:lnTo>
                    <a:pt x="165" y="1096"/>
                  </a:lnTo>
                  <a:lnTo>
                    <a:pt x="160" y="1082"/>
                  </a:lnTo>
                  <a:lnTo>
                    <a:pt x="156" y="1070"/>
                  </a:lnTo>
                  <a:lnTo>
                    <a:pt x="155" y="1066"/>
                  </a:lnTo>
                  <a:lnTo>
                    <a:pt x="155" y="1061"/>
                  </a:lnTo>
                  <a:lnTo>
                    <a:pt x="156" y="1059"/>
                  </a:lnTo>
                  <a:lnTo>
                    <a:pt x="157" y="1057"/>
                  </a:lnTo>
                  <a:lnTo>
                    <a:pt x="160" y="1056"/>
                  </a:lnTo>
                  <a:lnTo>
                    <a:pt x="162" y="1056"/>
                  </a:lnTo>
                  <a:lnTo>
                    <a:pt x="165" y="1057"/>
                  </a:lnTo>
                  <a:lnTo>
                    <a:pt x="168" y="1059"/>
                  </a:lnTo>
                  <a:lnTo>
                    <a:pt x="176" y="1067"/>
                  </a:lnTo>
                  <a:lnTo>
                    <a:pt x="186" y="1077"/>
                  </a:lnTo>
                  <a:lnTo>
                    <a:pt x="198" y="1090"/>
                  </a:lnTo>
                  <a:lnTo>
                    <a:pt x="209" y="1106"/>
                  </a:lnTo>
                  <a:lnTo>
                    <a:pt x="222" y="1124"/>
                  </a:lnTo>
                  <a:lnTo>
                    <a:pt x="235" y="1145"/>
                  </a:lnTo>
                  <a:close/>
                  <a:moveTo>
                    <a:pt x="404" y="1415"/>
                  </a:moveTo>
                  <a:lnTo>
                    <a:pt x="417" y="1437"/>
                  </a:lnTo>
                  <a:lnTo>
                    <a:pt x="429" y="1458"/>
                  </a:lnTo>
                  <a:lnTo>
                    <a:pt x="439" y="1477"/>
                  </a:lnTo>
                  <a:lnTo>
                    <a:pt x="447" y="1494"/>
                  </a:lnTo>
                  <a:lnTo>
                    <a:pt x="452" y="1510"/>
                  </a:lnTo>
                  <a:lnTo>
                    <a:pt x="455" y="1522"/>
                  </a:lnTo>
                  <a:lnTo>
                    <a:pt x="457" y="1527"/>
                  </a:lnTo>
                  <a:lnTo>
                    <a:pt x="457" y="1530"/>
                  </a:lnTo>
                  <a:lnTo>
                    <a:pt x="457" y="1534"/>
                  </a:lnTo>
                  <a:lnTo>
                    <a:pt x="455" y="1536"/>
                  </a:lnTo>
                  <a:lnTo>
                    <a:pt x="453" y="1537"/>
                  </a:lnTo>
                  <a:lnTo>
                    <a:pt x="450" y="1537"/>
                  </a:lnTo>
                  <a:lnTo>
                    <a:pt x="448" y="1535"/>
                  </a:lnTo>
                  <a:lnTo>
                    <a:pt x="443" y="1533"/>
                  </a:lnTo>
                  <a:lnTo>
                    <a:pt x="435" y="1526"/>
                  </a:lnTo>
                  <a:lnTo>
                    <a:pt x="425" y="1515"/>
                  </a:lnTo>
                  <a:lnTo>
                    <a:pt x="413" y="1501"/>
                  </a:lnTo>
                  <a:lnTo>
                    <a:pt x="400" y="1484"/>
                  </a:lnTo>
                  <a:lnTo>
                    <a:pt x="386" y="1466"/>
                  </a:lnTo>
                  <a:lnTo>
                    <a:pt x="372" y="1444"/>
                  </a:lnTo>
                  <a:lnTo>
                    <a:pt x="360" y="1423"/>
                  </a:lnTo>
                  <a:lnTo>
                    <a:pt x="348" y="1402"/>
                  </a:lnTo>
                  <a:lnTo>
                    <a:pt x="338" y="1382"/>
                  </a:lnTo>
                  <a:lnTo>
                    <a:pt x="331" y="1365"/>
                  </a:lnTo>
                  <a:lnTo>
                    <a:pt x="325" y="1351"/>
                  </a:lnTo>
                  <a:lnTo>
                    <a:pt x="322" y="1339"/>
                  </a:lnTo>
                  <a:lnTo>
                    <a:pt x="321" y="1333"/>
                  </a:lnTo>
                  <a:lnTo>
                    <a:pt x="321" y="1329"/>
                  </a:lnTo>
                  <a:lnTo>
                    <a:pt x="321" y="1326"/>
                  </a:lnTo>
                  <a:lnTo>
                    <a:pt x="323" y="1324"/>
                  </a:lnTo>
                  <a:lnTo>
                    <a:pt x="324" y="1323"/>
                  </a:lnTo>
                  <a:lnTo>
                    <a:pt x="327" y="1323"/>
                  </a:lnTo>
                  <a:lnTo>
                    <a:pt x="331" y="1324"/>
                  </a:lnTo>
                  <a:lnTo>
                    <a:pt x="334" y="1326"/>
                  </a:lnTo>
                  <a:lnTo>
                    <a:pt x="343" y="1334"/>
                  </a:lnTo>
                  <a:lnTo>
                    <a:pt x="352" y="1345"/>
                  </a:lnTo>
                  <a:lnTo>
                    <a:pt x="365" y="1358"/>
                  </a:lnTo>
                  <a:lnTo>
                    <a:pt x="378" y="1376"/>
                  </a:lnTo>
                  <a:lnTo>
                    <a:pt x="391" y="1394"/>
                  </a:lnTo>
                  <a:lnTo>
                    <a:pt x="404" y="1415"/>
                  </a:lnTo>
                  <a:close/>
                  <a:moveTo>
                    <a:pt x="640" y="1824"/>
                  </a:moveTo>
                  <a:lnTo>
                    <a:pt x="637" y="1825"/>
                  </a:lnTo>
                  <a:lnTo>
                    <a:pt x="634" y="1825"/>
                  </a:lnTo>
                  <a:lnTo>
                    <a:pt x="631" y="1824"/>
                  </a:lnTo>
                  <a:lnTo>
                    <a:pt x="627" y="1822"/>
                  </a:lnTo>
                  <a:lnTo>
                    <a:pt x="618" y="1814"/>
                  </a:lnTo>
                  <a:lnTo>
                    <a:pt x="607" y="1803"/>
                  </a:lnTo>
                  <a:lnTo>
                    <a:pt x="595" y="1788"/>
                  </a:lnTo>
                  <a:lnTo>
                    <a:pt x="580" y="1771"/>
                  </a:lnTo>
                  <a:lnTo>
                    <a:pt x="566" y="1751"/>
                  </a:lnTo>
                  <a:lnTo>
                    <a:pt x="552" y="1729"/>
                  </a:lnTo>
                  <a:lnTo>
                    <a:pt x="538" y="1707"/>
                  </a:lnTo>
                  <a:lnTo>
                    <a:pt x="526" y="1685"/>
                  </a:lnTo>
                  <a:lnTo>
                    <a:pt x="515" y="1665"/>
                  </a:lnTo>
                  <a:lnTo>
                    <a:pt x="507" y="1647"/>
                  </a:lnTo>
                  <a:lnTo>
                    <a:pt x="500" y="1631"/>
                  </a:lnTo>
                  <a:lnTo>
                    <a:pt x="497" y="1618"/>
                  </a:lnTo>
                  <a:lnTo>
                    <a:pt x="496" y="1613"/>
                  </a:lnTo>
                  <a:lnTo>
                    <a:pt x="496" y="1608"/>
                  </a:lnTo>
                  <a:lnTo>
                    <a:pt x="496" y="1606"/>
                  </a:lnTo>
                  <a:lnTo>
                    <a:pt x="498" y="1604"/>
                  </a:lnTo>
                  <a:lnTo>
                    <a:pt x="499" y="1603"/>
                  </a:lnTo>
                  <a:lnTo>
                    <a:pt x="503" y="1603"/>
                  </a:lnTo>
                  <a:lnTo>
                    <a:pt x="506" y="1604"/>
                  </a:lnTo>
                  <a:lnTo>
                    <a:pt x="510" y="1606"/>
                  </a:lnTo>
                  <a:lnTo>
                    <a:pt x="519" y="1614"/>
                  </a:lnTo>
                  <a:lnTo>
                    <a:pt x="530" y="1625"/>
                  </a:lnTo>
                  <a:lnTo>
                    <a:pt x="543" y="1640"/>
                  </a:lnTo>
                  <a:lnTo>
                    <a:pt x="556" y="1656"/>
                  </a:lnTo>
                  <a:lnTo>
                    <a:pt x="571" y="1677"/>
                  </a:lnTo>
                  <a:lnTo>
                    <a:pt x="585" y="1699"/>
                  </a:lnTo>
                  <a:lnTo>
                    <a:pt x="599" y="1721"/>
                  </a:lnTo>
                  <a:lnTo>
                    <a:pt x="611" y="1743"/>
                  </a:lnTo>
                  <a:lnTo>
                    <a:pt x="622" y="1763"/>
                  </a:lnTo>
                  <a:lnTo>
                    <a:pt x="630" y="1781"/>
                  </a:lnTo>
                  <a:lnTo>
                    <a:pt x="636" y="1797"/>
                  </a:lnTo>
                  <a:lnTo>
                    <a:pt x="640" y="1810"/>
                  </a:lnTo>
                  <a:lnTo>
                    <a:pt x="641" y="1815"/>
                  </a:lnTo>
                  <a:lnTo>
                    <a:pt x="641" y="1820"/>
                  </a:lnTo>
                  <a:lnTo>
                    <a:pt x="641" y="1823"/>
                  </a:lnTo>
                  <a:lnTo>
                    <a:pt x="640" y="1824"/>
                  </a:lnTo>
                  <a:close/>
                  <a:moveTo>
                    <a:pt x="174" y="890"/>
                  </a:moveTo>
                  <a:lnTo>
                    <a:pt x="163" y="872"/>
                  </a:lnTo>
                  <a:lnTo>
                    <a:pt x="153" y="853"/>
                  </a:lnTo>
                  <a:lnTo>
                    <a:pt x="145" y="837"/>
                  </a:lnTo>
                  <a:lnTo>
                    <a:pt x="139" y="821"/>
                  </a:lnTo>
                  <a:lnTo>
                    <a:pt x="133" y="808"/>
                  </a:lnTo>
                  <a:lnTo>
                    <a:pt x="131" y="797"/>
                  </a:lnTo>
                  <a:lnTo>
                    <a:pt x="130" y="793"/>
                  </a:lnTo>
                  <a:lnTo>
                    <a:pt x="130" y="789"/>
                  </a:lnTo>
                  <a:lnTo>
                    <a:pt x="131" y="786"/>
                  </a:lnTo>
                  <a:lnTo>
                    <a:pt x="132" y="785"/>
                  </a:lnTo>
                  <a:lnTo>
                    <a:pt x="133" y="784"/>
                  </a:lnTo>
                  <a:lnTo>
                    <a:pt x="135" y="784"/>
                  </a:lnTo>
                  <a:lnTo>
                    <a:pt x="139" y="785"/>
                  </a:lnTo>
                  <a:lnTo>
                    <a:pt x="142" y="787"/>
                  </a:lnTo>
                  <a:lnTo>
                    <a:pt x="150" y="793"/>
                  </a:lnTo>
                  <a:lnTo>
                    <a:pt x="159" y="803"/>
                  </a:lnTo>
                  <a:lnTo>
                    <a:pt x="168" y="815"/>
                  </a:lnTo>
                  <a:lnTo>
                    <a:pt x="179" y="830"/>
                  </a:lnTo>
                  <a:lnTo>
                    <a:pt x="190" y="846"/>
                  </a:lnTo>
                  <a:lnTo>
                    <a:pt x="202" y="865"/>
                  </a:lnTo>
                  <a:lnTo>
                    <a:pt x="213" y="884"/>
                  </a:lnTo>
                  <a:lnTo>
                    <a:pt x="223" y="902"/>
                  </a:lnTo>
                  <a:lnTo>
                    <a:pt x="231" y="919"/>
                  </a:lnTo>
                  <a:lnTo>
                    <a:pt x="238" y="934"/>
                  </a:lnTo>
                  <a:lnTo>
                    <a:pt x="243" y="947"/>
                  </a:lnTo>
                  <a:lnTo>
                    <a:pt x="245" y="958"/>
                  </a:lnTo>
                  <a:lnTo>
                    <a:pt x="246" y="963"/>
                  </a:lnTo>
                  <a:lnTo>
                    <a:pt x="246" y="966"/>
                  </a:lnTo>
                  <a:lnTo>
                    <a:pt x="245" y="968"/>
                  </a:lnTo>
                  <a:lnTo>
                    <a:pt x="244" y="970"/>
                  </a:lnTo>
                  <a:lnTo>
                    <a:pt x="243" y="971"/>
                  </a:lnTo>
                  <a:lnTo>
                    <a:pt x="241" y="971"/>
                  </a:lnTo>
                  <a:lnTo>
                    <a:pt x="237" y="970"/>
                  </a:lnTo>
                  <a:lnTo>
                    <a:pt x="234" y="968"/>
                  </a:lnTo>
                  <a:lnTo>
                    <a:pt x="226" y="961"/>
                  </a:lnTo>
                  <a:lnTo>
                    <a:pt x="218" y="953"/>
                  </a:lnTo>
                  <a:lnTo>
                    <a:pt x="208" y="941"/>
                  </a:lnTo>
                  <a:lnTo>
                    <a:pt x="197" y="925"/>
                  </a:lnTo>
                  <a:lnTo>
                    <a:pt x="186" y="909"/>
                  </a:lnTo>
                  <a:lnTo>
                    <a:pt x="174" y="890"/>
                  </a:lnTo>
                  <a:close/>
                  <a:moveTo>
                    <a:pt x="400" y="1223"/>
                  </a:moveTo>
                  <a:lnTo>
                    <a:pt x="398" y="1225"/>
                  </a:lnTo>
                  <a:lnTo>
                    <a:pt x="396" y="1225"/>
                  </a:lnTo>
                  <a:lnTo>
                    <a:pt x="393" y="1223"/>
                  </a:lnTo>
                  <a:lnTo>
                    <a:pt x="390" y="1221"/>
                  </a:lnTo>
                  <a:lnTo>
                    <a:pt x="381" y="1215"/>
                  </a:lnTo>
                  <a:lnTo>
                    <a:pt x="372" y="1205"/>
                  </a:lnTo>
                  <a:lnTo>
                    <a:pt x="361" y="1193"/>
                  </a:lnTo>
                  <a:lnTo>
                    <a:pt x="349" y="1177"/>
                  </a:lnTo>
                  <a:lnTo>
                    <a:pt x="337" y="1160"/>
                  </a:lnTo>
                  <a:lnTo>
                    <a:pt x="325" y="1141"/>
                  </a:lnTo>
                  <a:lnTo>
                    <a:pt x="313" y="1122"/>
                  </a:lnTo>
                  <a:lnTo>
                    <a:pt x="303" y="1102"/>
                  </a:lnTo>
                  <a:lnTo>
                    <a:pt x="294" y="1084"/>
                  </a:lnTo>
                  <a:lnTo>
                    <a:pt x="288" y="1068"/>
                  </a:lnTo>
                  <a:lnTo>
                    <a:pt x="282" y="1055"/>
                  </a:lnTo>
                  <a:lnTo>
                    <a:pt x="279" y="1043"/>
                  </a:lnTo>
                  <a:lnTo>
                    <a:pt x="279" y="1038"/>
                  </a:lnTo>
                  <a:lnTo>
                    <a:pt x="279" y="1035"/>
                  </a:lnTo>
                  <a:lnTo>
                    <a:pt x="279" y="1032"/>
                  </a:lnTo>
                  <a:lnTo>
                    <a:pt x="280" y="1029"/>
                  </a:lnTo>
                  <a:lnTo>
                    <a:pt x="282" y="1029"/>
                  </a:lnTo>
                  <a:lnTo>
                    <a:pt x="285" y="1029"/>
                  </a:lnTo>
                  <a:lnTo>
                    <a:pt x="288" y="1031"/>
                  </a:lnTo>
                  <a:lnTo>
                    <a:pt x="291" y="1032"/>
                  </a:lnTo>
                  <a:lnTo>
                    <a:pt x="299" y="1039"/>
                  </a:lnTo>
                  <a:lnTo>
                    <a:pt x="309" y="1049"/>
                  </a:lnTo>
                  <a:lnTo>
                    <a:pt x="320" y="1061"/>
                  </a:lnTo>
                  <a:lnTo>
                    <a:pt x="331" y="1077"/>
                  </a:lnTo>
                  <a:lnTo>
                    <a:pt x="343" y="1094"/>
                  </a:lnTo>
                  <a:lnTo>
                    <a:pt x="356" y="1113"/>
                  </a:lnTo>
                  <a:lnTo>
                    <a:pt x="367" y="1134"/>
                  </a:lnTo>
                  <a:lnTo>
                    <a:pt x="378" y="1152"/>
                  </a:lnTo>
                  <a:lnTo>
                    <a:pt x="386" y="1170"/>
                  </a:lnTo>
                  <a:lnTo>
                    <a:pt x="393" y="1185"/>
                  </a:lnTo>
                  <a:lnTo>
                    <a:pt x="398" y="1199"/>
                  </a:lnTo>
                  <a:lnTo>
                    <a:pt x="401" y="1210"/>
                  </a:lnTo>
                  <a:lnTo>
                    <a:pt x="402" y="1215"/>
                  </a:lnTo>
                  <a:lnTo>
                    <a:pt x="402" y="1219"/>
                  </a:lnTo>
                  <a:lnTo>
                    <a:pt x="402" y="1221"/>
                  </a:lnTo>
                  <a:lnTo>
                    <a:pt x="400" y="1223"/>
                  </a:lnTo>
                  <a:close/>
                  <a:moveTo>
                    <a:pt x="518" y="1374"/>
                  </a:moveTo>
                  <a:lnTo>
                    <a:pt x="531" y="1394"/>
                  </a:lnTo>
                  <a:lnTo>
                    <a:pt x="542" y="1414"/>
                  </a:lnTo>
                  <a:lnTo>
                    <a:pt x="551" y="1433"/>
                  </a:lnTo>
                  <a:lnTo>
                    <a:pt x="558" y="1449"/>
                  </a:lnTo>
                  <a:lnTo>
                    <a:pt x="564" y="1463"/>
                  </a:lnTo>
                  <a:lnTo>
                    <a:pt x="567" y="1476"/>
                  </a:lnTo>
                  <a:lnTo>
                    <a:pt x="568" y="1480"/>
                  </a:lnTo>
                  <a:lnTo>
                    <a:pt x="568" y="1484"/>
                  </a:lnTo>
                  <a:lnTo>
                    <a:pt x="567" y="1488"/>
                  </a:lnTo>
                  <a:lnTo>
                    <a:pt x="566" y="1489"/>
                  </a:lnTo>
                  <a:lnTo>
                    <a:pt x="564" y="1490"/>
                  </a:lnTo>
                  <a:lnTo>
                    <a:pt x="562" y="1490"/>
                  </a:lnTo>
                  <a:lnTo>
                    <a:pt x="558" y="1489"/>
                  </a:lnTo>
                  <a:lnTo>
                    <a:pt x="555" y="1487"/>
                  </a:lnTo>
                  <a:lnTo>
                    <a:pt x="546" y="1480"/>
                  </a:lnTo>
                  <a:lnTo>
                    <a:pt x="537" y="1470"/>
                  </a:lnTo>
                  <a:lnTo>
                    <a:pt x="524" y="1457"/>
                  </a:lnTo>
                  <a:lnTo>
                    <a:pt x="512" y="1440"/>
                  </a:lnTo>
                  <a:lnTo>
                    <a:pt x="499" y="1422"/>
                  </a:lnTo>
                  <a:lnTo>
                    <a:pt x="486" y="1402"/>
                  </a:lnTo>
                  <a:lnTo>
                    <a:pt x="474" y="1381"/>
                  </a:lnTo>
                  <a:lnTo>
                    <a:pt x="463" y="1362"/>
                  </a:lnTo>
                  <a:lnTo>
                    <a:pt x="453" y="1343"/>
                  </a:lnTo>
                  <a:lnTo>
                    <a:pt x="446" y="1326"/>
                  </a:lnTo>
                  <a:lnTo>
                    <a:pt x="440" y="1311"/>
                  </a:lnTo>
                  <a:lnTo>
                    <a:pt x="437" y="1299"/>
                  </a:lnTo>
                  <a:lnTo>
                    <a:pt x="437" y="1295"/>
                  </a:lnTo>
                  <a:lnTo>
                    <a:pt x="437" y="1291"/>
                  </a:lnTo>
                  <a:lnTo>
                    <a:pt x="437" y="1288"/>
                  </a:lnTo>
                  <a:lnTo>
                    <a:pt x="439" y="1286"/>
                  </a:lnTo>
                  <a:lnTo>
                    <a:pt x="440" y="1285"/>
                  </a:lnTo>
                  <a:lnTo>
                    <a:pt x="443" y="1285"/>
                  </a:lnTo>
                  <a:lnTo>
                    <a:pt x="446" y="1286"/>
                  </a:lnTo>
                  <a:lnTo>
                    <a:pt x="450" y="1288"/>
                  </a:lnTo>
                  <a:lnTo>
                    <a:pt x="459" y="1295"/>
                  </a:lnTo>
                  <a:lnTo>
                    <a:pt x="469" y="1306"/>
                  </a:lnTo>
                  <a:lnTo>
                    <a:pt x="480" y="1319"/>
                  </a:lnTo>
                  <a:lnTo>
                    <a:pt x="492" y="1334"/>
                  </a:lnTo>
                  <a:lnTo>
                    <a:pt x="505" y="1353"/>
                  </a:lnTo>
                  <a:lnTo>
                    <a:pt x="518" y="1374"/>
                  </a:lnTo>
                  <a:close/>
                  <a:moveTo>
                    <a:pt x="12" y="336"/>
                  </a:moveTo>
                  <a:lnTo>
                    <a:pt x="13" y="335"/>
                  </a:lnTo>
                  <a:lnTo>
                    <a:pt x="15" y="335"/>
                  </a:lnTo>
                  <a:lnTo>
                    <a:pt x="17" y="336"/>
                  </a:lnTo>
                  <a:lnTo>
                    <a:pt x="20" y="338"/>
                  </a:lnTo>
                  <a:lnTo>
                    <a:pt x="27" y="343"/>
                  </a:lnTo>
                  <a:lnTo>
                    <a:pt x="35" y="351"/>
                  </a:lnTo>
                  <a:lnTo>
                    <a:pt x="43" y="362"/>
                  </a:lnTo>
                  <a:lnTo>
                    <a:pt x="52" y="374"/>
                  </a:lnTo>
                  <a:lnTo>
                    <a:pt x="62" y="389"/>
                  </a:lnTo>
                  <a:lnTo>
                    <a:pt x="72" y="405"/>
                  </a:lnTo>
                  <a:lnTo>
                    <a:pt x="81" y="422"/>
                  </a:lnTo>
                  <a:lnTo>
                    <a:pt x="89" y="438"/>
                  </a:lnTo>
                  <a:lnTo>
                    <a:pt x="96" y="453"/>
                  </a:lnTo>
                  <a:lnTo>
                    <a:pt x="102" y="466"/>
                  </a:lnTo>
                  <a:lnTo>
                    <a:pt x="106" y="477"/>
                  </a:lnTo>
                  <a:lnTo>
                    <a:pt x="108" y="487"/>
                  </a:lnTo>
                  <a:lnTo>
                    <a:pt x="108" y="491"/>
                  </a:lnTo>
                  <a:lnTo>
                    <a:pt x="108" y="493"/>
                  </a:lnTo>
                  <a:lnTo>
                    <a:pt x="108" y="497"/>
                  </a:lnTo>
                  <a:lnTo>
                    <a:pt x="107" y="498"/>
                  </a:lnTo>
                  <a:lnTo>
                    <a:pt x="105" y="499"/>
                  </a:lnTo>
                  <a:lnTo>
                    <a:pt x="104" y="499"/>
                  </a:lnTo>
                  <a:lnTo>
                    <a:pt x="100" y="498"/>
                  </a:lnTo>
                  <a:lnTo>
                    <a:pt x="98" y="497"/>
                  </a:lnTo>
                  <a:lnTo>
                    <a:pt x="92" y="491"/>
                  </a:lnTo>
                  <a:lnTo>
                    <a:pt x="84" y="482"/>
                  </a:lnTo>
                  <a:lnTo>
                    <a:pt x="75" y="472"/>
                  </a:lnTo>
                  <a:lnTo>
                    <a:pt x="65" y="459"/>
                  </a:lnTo>
                  <a:lnTo>
                    <a:pt x="56" y="445"/>
                  </a:lnTo>
                  <a:lnTo>
                    <a:pt x="46" y="429"/>
                  </a:lnTo>
                  <a:lnTo>
                    <a:pt x="37" y="412"/>
                  </a:lnTo>
                  <a:lnTo>
                    <a:pt x="28" y="396"/>
                  </a:lnTo>
                  <a:lnTo>
                    <a:pt x="22" y="382"/>
                  </a:lnTo>
                  <a:lnTo>
                    <a:pt x="16" y="367"/>
                  </a:lnTo>
                  <a:lnTo>
                    <a:pt x="13" y="356"/>
                  </a:lnTo>
                  <a:lnTo>
                    <a:pt x="11" y="347"/>
                  </a:lnTo>
                  <a:lnTo>
                    <a:pt x="9" y="343"/>
                  </a:lnTo>
                  <a:lnTo>
                    <a:pt x="9" y="340"/>
                  </a:lnTo>
                  <a:lnTo>
                    <a:pt x="11" y="337"/>
                  </a:lnTo>
                  <a:lnTo>
                    <a:pt x="12" y="336"/>
                  </a:lnTo>
                  <a:close/>
                  <a:moveTo>
                    <a:pt x="175" y="648"/>
                  </a:moveTo>
                  <a:lnTo>
                    <a:pt x="165" y="630"/>
                  </a:lnTo>
                  <a:lnTo>
                    <a:pt x="156" y="614"/>
                  </a:lnTo>
                  <a:lnTo>
                    <a:pt x="149" y="598"/>
                  </a:lnTo>
                  <a:lnTo>
                    <a:pt x="143" y="583"/>
                  </a:lnTo>
                  <a:lnTo>
                    <a:pt x="139" y="571"/>
                  </a:lnTo>
                  <a:lnTo>
                    <a:pt x="137" y="561"/>
                  </a:lnTo>
                  <a:lnTo>
                    <a:pt x="135" y="557"/>
                  </a:lnTo>
                  <a:lnTo>
                    <a:pt x="135" y="554"/>
                  </a:lnTo>
                  <a:lnTo>
                    <a:pt x="137" y="552"/>
                  </a:lnTo>
                  <a:lnTo>
                    <a:pt x="138" y="549"/>
                  </a:lnTo>
                  <a:lnTo>
                    <a:pt x="139" y="549"/>
                  </a:lnTo>
                  <a:lnTo>
                    <a:pt x="141" y="549"/>
                  </a:lnTo>
                  <a:lnTo>
                    <a:pt x="144" y="550"/>
                  </a:lnTo>
                  <a:lnTo>
                    <a:pt x="146" y="552"/>
                  </a:lnTo>
                  <a:lnTo>
                    <a:pt x="154" y="557"/>
                  </a:lnTo>
                  <a:lnTo>
                    <a:pt x="162" y="566"/>
                  </a:lnTo>
                  <a:lnTo>
                    <a:pt x="172" y="578"/>
                  </a:lnTo>
                  <a:lnTo>
                    <a:pt x="182" y="591"/>
                  </a:lnTo>
                  <a:lnTo>
                    <a:pt x="191" y="606"/>
                  </a:lnTo>
                  <a:lnTo>
                    <a:pt x="202" y="623"/>
                  </a:lnTo>
                  <a:lnTo>
                    <a:pt x="212" y="640"/>
                  </a:lnTo>
                  <a:lnTo>
                    <a:pt x="221" y="657"/>
                  </a:lnTo>
                  <a:lnTo>
                    <a:pt x="228" y="672"/>
                  </a:lnTo>
                  <a:lnTo>
                    <a:pt x="234" y="686"/>
                  </a:lnTo>
                  <a:lnTo>
                    <a:pt x="238" y="698"/>
                  </a:lnTo>
                  <a:lnTo>
                    <a:pt x="241" y="708"/>
                  </a:lnTo>
                  <a:lnTo>
                    <a:pt x="241" y="713"/>
                  </a:lnTo>
                  <a:lnTo>
                    <a:pt x="241" y="716"/>
                  </a:lnTo>
                  <a:lnTo>
                    <a:pt x="241" y="718"/>
                  </a:lnTo>
                  <a:lnTo>
                    <a:pt x="240" y="720"/>
                  </a:lnTo>
                  <a:lnTo>
                    <a:pt x="237" y="721"/>
                  </a:lnTo>
                  <a:lnTo>
                    <a:pt x="235" y="720"/>
                  </a:lnTo>
                  <a:lnTo>
                    <a:pt x="233" y="720"/>
                  </a:lnTo>
                  <a:lnTo>
                    <a:pt x="230" y="718"/>
                  </a:lnTo>
                  <a:lnTo>
                    <a:pt x="223" y="713"/>
                  </a:lnTo>
                  <a:lnTo>
                    <a:pt x="214" y="704"/>
                  </a:lnTo>
                  <a:lnTo>
                    <a:pt x="206" y="693"/>
                  </a:lnTo>
                  <a:lnTo>
                    <a:pt x="196" y="680"/>
                  </a:lnTo>
                  <a:lnTo>
                    <a:pt x="185" y="664"/>
                  </a:lnTo>
                  <a:lnTo>
                    <a:pt x="175" y="648"/>
                  </a:lnTo>
                  <a:close/>
                  <a:moveTo>
                    <a:pt x="340" y="851"/>
                  </a:moveTo>
                  <a:lnTo>
                    <a:pt x="350" y="868"/>
                  </a:lnTo>
                  <a:lnTo>
                    <a:pt x="360" y="886"/>
                  </a:lnTo>
                  <a:lnTo>
                    <a:pt x="368" y="902"/>
                  </a:lnTo>
                  <a:lnTo>
                    <a:pt x="374" y="917"/>
                  </a:lnTo>
                  <a:lnTo>
                    <a:pt x="379" y="930"/>
                  </a:lnTo>
                  <a:lnTo>
                    <a:pt x="381" y="941"/>
                  </a:lnTo>
                  <a:lnTo>
                    <a:pt x="382" y="944"/>
                  </a:lnTo>
                  <a:lnTo>
                    <a:pt x="382" y="948"/>
                  </a:lnTo>
                  <a:lnTo>
                    <a:pt x="381" y="951"/>
                  </a:lnTo>
                  <a:lnTo>
                    <a:pt x="380" y="953"/>
                  </a:lnTo>
                  <a:lnTo>
                    <a:pt x="378" y="953"/>
                  </a:lnTo>
                  <a:lnTo>
                    <a:pt x="375" y="953"/>
                  </a:lnTo>
                  <a:lnTo>
                    <a:pt x="373" y="952"/>
                  </a:lnTo>
                  <a:lnTo>
                    <a:pt x="370" y="951"/>
                  </a:lnTo>
                  <a:lnTo>
                    <a:pt x="362" y="944"/>
                  </a:lnTo>
                  <a:lnTo>
                    <a:pt x="354" y="935"/>
                  </a:lnTo>
                  <a:lnTo>
                    <a:pt x="344" y="924"/>
                  </a:lnTo>
                  <a:lnTo>
                    <a:pt x="334" y="910"/>
                  </a:lnTo>
                  <a:lnTo>
                    <a:pt x="323" y="895"/>
                  </a:lnTo>
                  <a:lnTo>
                    <a:pt x="312" y="877"/>
                  </a:lnTo>
                  <a:lnTo>
                    <a:pt x="301" y="858"/>
                  </a:lnTo>
                  <a:lnTo>
                    <a:pt x="292" y="841"/>
                  </a:lnTo>
                  <a:lnTo>
                    <a:pt x="285" y="826"/>
                  </a:lnTo>
                  <a:lnTo>
                    <a:pt x="278" y="810"/>
                  </a:lnTo>
                  <a:lnTo>
                    <a:pt x="274" y="797"/>
                  </a:lnTo>
                  <a:lnTo>
                    <a:pt x="271" y="787"/>
                  </a:lnTo>
                  <a:lnTo>
                    <a:pt x="270" y="783"/>
                  </a:lnTo>
                  <a:lnTo>
                    <a:pt x="270" y="780"/>
                  </a:lnTo>
                  <a:lnTo>
                    <a:pt x="271" y="777"/>
                  </a:lnTo>
                  <a:lnTo>
                    <a:pt x="272" y="775"/>
                  </a:lnTo>
                  <a:lnTo>
                    <a:pt x="275" y="774"/>
                  </a:lnTo>
                  <a:lnTo>
                    <a:pt x="277" y="774"/>
                  </a:lnTo>
                  <a:lnTo>
                    <a:pt x="279" y="775"/>
                  </a:lnTo>
                  <a:lnTo>
                    <a:pt x="282" y="777"/>
                  </a:lnTo>
                  <a:lnTo>
                    <a:pt x="290" y="783"/>
                  </a:lnTo>
                  <a:lnTo>
                    <a:pt x="298" y="792"/>
                  </a:lnTo>
                  <a:lnTo>
                    <a:pt x="308" y="804"/>
                  </a:lnTo>
                  <a:lnTo>
                    <a:pt x="318" y="817"/>
                  </a:lnTo>
                  <a:lnTo>
                    <a:pt x="329" y="833"/>
                  </a:lnTo>
                  <a:lnTo>
                    <a:pt x="340" y="851"/>
                  </a:lnTo>
                  <a:close/>
                  <a:moveTo>
                    <a:pt x="487" y="1089"/>
                  </a:moveTo>
                  <a:lnTo>
                    <a:pt x="498" y="1108"/>
                  </a:lnTo>
                  <a:lnTo>
                    <a:pt x="508" y="1126"/>
                  </a:lnTo>
                  <a:lnTo>
                    <a:pt x="517" y="1143"/>
                  </a:lnTo>
                  <a:lnTo>
                    <a:pt x="523" y="1159"/>
                  </a:lnTo>
                  <a:lnTo>
                    <a:pt x="528" y="1172"/>
                  </a:lnTo>
                  <a:lnTo>
                    <a:pt x="531" y="1183"/>
                  </a:lnTo>
                  <a:lnTo>
                    <a:pt x="531" y="1187"/>
                  </a:lnTo>
                  <a:lnTo>
                    <a:pt x="531" y="1191"/>
                  </a:lnTo>
                  <a:lnTo>
                    <a:pt x="531" y="1194"/>
                  </a:lnTo>
                  <a:lnTo>
                    <a:pt x="530" y="1196"/>
                  </a:lnTo>
                  <a:lnTo>
                    <a:pt x="528" y="1196"/>
                  </a:lnTo>
                  <a:lnTo>
                    <a:pt x="526" y="1196"/>
                  </a:lnTo>
                  <a:lnTo>
                    <a:pt x="522" y="1196"/>
                  </a:lnTo>
                  <a:lnTo>
                    <a:pt x="519" y="1194"/>
                  </a:lnTo>
                  <a:lnTo>
                    <a:pt x="511" y="1187"/>
                  </a:lnTo>
                  <a:lnTo>
                    <a:pt x="503" y="1178"/>
                  </a:lnTo>
                  <a:lnTo>
                    <a:pt x="492" y="1166"/>
                  </a:lnTo>
                  <a:lnTo>
                    <a:pt x="481" y="1151"/>
                  </a:lnTo>
                  <a:lnTo>
                    <a:pt x="469" y="1135"/>
                  </a:lnTo>
                  <a:lnTo>
                    <a:pt x="458" y="1116"/>
                  </a:lnTo>
                  <a:lnTo>
                    <a:pt x="446" y="1097"/>
                  </a:lnTo>
                  <a:lnTo>
                    <a:pt x="436" y="1079"/>
                  </a:lnTo>
                  <a:lnTo>
                    <a:pt x="428" y="1062"/>
                  </a:lnTo>
                  <a:lnTo>
                    <a:pt x="421" y="1046"/>
                  </a:lnTo>
                  <a:lnTo>
                    <a:pt x="416" y="1033"/>
                  </a:lnTo>
                  <a:lnTo>
                    <a:pt x="414" y="1022"/>
                  </a:lnTo>
                  <a:lnTo>
                    <a:pt x="413" y="1017"/>
                  </a:lnTo>
                  <a:lnTo>
                    <a:pt x="413" y="1014"/>
                  </a:lnTo>
                  <a:lnTo>
                    <a:pt x="414" y="1011"/>
                  </a:lnTo>
                  <a:lnTo>
                    <a:pt x="415" y="1010"/>
                  </a:lnTo>
                  <a:lnTo>
                    <a:pt x="417" y="1009"/>
                  </a:lnTo>
                  <a:lnTo>
                    <a:pt x="419" y="1009"/>
                  </a:lnTo>
                  <a:lnTo>
                    <a:pt x="421" y="1010"/>
                  </a:lnTo>
                  <a:lnTo>
                    <a:pt x="425" y="1011"/>
                  </a:lnTo>
                  <a:lnTo>
                    <a:pt x="432" y="1017"/>
                  </a:lnTo>
                  <a:lnTo>
                    <a:pt x="442" y="1027"/>
                  </a:lnTo>
                  <a:lnTo>
                    <a:pt x="452" y="1039"/>
                  </a:lnTo>
                  <a:lnTo>
                    <a:pt x="463" y="1054"/>
                  </a:lnTo>
                  <a:lnTo>
                    <a:pt x="475" y="1070"/>
                  </a:lnTo>
                  <a:lnTo>
                    <a:pt x="487" y="1089"/>
                  </a:lnTo>
                  <a:close/>
                  <a:moveTo>
                    <a:pt x="144" y="303"/>
                  </a:moveTo>
                  <a:lnTo>
                    <a:pt x="143" y="303"/>
                  </a:lnTo>
                  <a:lnTo>
                    <a:pt x="141" y="303"/>
                  </a:lnTo>
                  <a:lnTo>
                    <a:pt x="139" y="303"/>
                  </a:lnTo>
                  <a:lnTo>
                    <a:pt x="137" y="301"/>
                  </a:lnTo>
                  <a:lnTo>
                    <a:pt x="130" y="296"/>
                  </a:lnTo>
                  <a:lnTo>
                    <a:pt x="123" y="288"/>
                  </a:lnTo>
                  <a:lnTo>
                    <a:pt x="116" y="279"/>
                  </a:lnTo>
                  <a:lnTo>
                    <a:pt x="107" y="268"/>
                  </a:lnTo>
                  <a:lnTo>
                    <a:pt x="98" y="254"/>
                  </a:lnTo>
                  <a:lnTo>
                    <a:pt x="89" y="239"/>
                  </a:lnTo>
                  <a:lnTo>
                    <a:pt x="81" y="224"/>
                  </a:lnTo>
                  <a:lnTo>
                    <a:pt x="73" y="210"/>
                  </a:lnTo>
                  <a:lnTo>
                    <a:pt x="66" y="196"/>
                  </a:lnTo>
                  <a:lnTo>
                    <a:pt x="62" y="183"/>
                  </a:lnTo>
                  <a:lnTo>
                    <a:pt x="59" y="172"/>
                  </a:lnTo>
                  <a:lnTo>
                    <a:pt x="57" y="164"/>
                  </a:lnTo>
                  <a:lnTo>
                    <a:pt x="57" y="160"/>
                  </a:lnTo>
                  <a:lnTo>
                    <a:pt x="57" y="157"/>
                  </a:lnTo>
                  <a:lnTo>
                    <a:pt x="57" y="155"/>
                  </a:lnTo>
                  <a:lnTo>
                    <a:pt x="58" y="154"/>
                  </a:lnTo>
                  <a:lnTo>
                    <a:pt x="60" y="153"/>
                  </a:lnTo>
                  <a:lnTo>
                    <a:pt x="61" y="153"/>
                  </a:lnTo>
                  <a:lnTo>
                    <a:pt x="63" y="154"/>
                  </a:lnTo>
                  <a:lnTo>
                    <a:pt x="66" y="155"/>
                  </a:lnTo>
                  <a:lnTo>
                    <a:pt x="72" y="160"/>
                  </a:lnTo>
                  <a:lnTo>
                    <a:pt x="80" y="167"/>
                  </a:lnTo>
                  <a:lnTo>
                    <a:pt x="87" y="177"/>
                  </a:lnTo>
                  <a:lnTo>
                    <a:pt x="96" y="189"/>
                  </a:lnTo>
                  <a:lnTo>
                    <a:pt x="105" y="202"/>
                  </a:lnTo>
                  <a:lnTo>
                    <a:pt x="114" y="216"/>
                  </a:lnTo>
                  <a:lnTo>
                    <a:pt x="122" y="231"/>
                  </a:lnTo>
                  <a:lnTo>
                    <a:pt x="130" y="246"/>
                  </a:lnTo>
                  <a:lnTo>
                    <a:pt x="135" y="260"/>
                  </a:lnTo>
                  <a:lnTo>
                    <a:pt x="141" y="272"/>
                  </a:lnTo>
                  <a:lnTo>
                    <a:pt x="144" y="283"/>
                  </a:lnTo>
                  <a:lnTo>
                    <a:pt x="146" y="292"/>
                  </a:lnTo>
                  <a:lnTo>
                    <a:pt x="146" y="298"/>
                  </a:lnTo>
                  <a:lnTo>
                    <a:pt x="144" y="303"/>
                  </a:lnTo>
                  <a:close/>
                  <a:moveTo>
                    <a:pt x="265" y="505"/>
                  </a:moveTo>
                  <a:lnTo>
                    <a:pt x="263" y="507"/>
                  </a:lnTo>
                  <a:lnTo>
                    <a:pt x="260" y="507"/>
                  </a:lnTo>
                  <a:lnTo>
                    <a:pt x="258" y="505"/>
                  </a:lnTo>
                  <a:lnTo>
                    <a:pt x="256" y="504"/>
                  </a:lnTo>
                  <a:lnTo>
                    <a:pt x="249" y="499"/>
                  </a:lnTo>
                  <a:lnTo>
                    <a:pt x="242" y="491"/>
                  </a:lnTo>
                  <a:lnTo>
                    <a:pt x="233" y="481"/>
                  </a:lnTo>
                  <a:lnTo>
                    <a:pt x="224" y="468"/>
                  </a:lnTo>
                  <a:lnTo>
                    <a:pt x="215" y="455"/>
                  </a:lnTo>
                  <a:lnTo>
                    <a:pt x="206" y="440"/>
                  </a:lnTo>
                  <a:lnTo>
                    <a:pt x="197" y="423"/>
                  </a:lnTo>
                  <a:lnTo>
                    <a:pt x="188" y="408"/>
                  </a:lnTo>
                  <a:lnTo>
                    <a:pt x="182" y="394"/>
                  </a:lnTo>
                  <a:lnTo>
                    <a:pt x="177" y="381"/>
                  </a:lnTo>
                  <a:lnTo>
                    <a:pt x="173" y="370"/>
                  </a:lnTo>
                  <a:lnTo>
                    <a:pt x="171" y="360"/>
                  </a:lnTo>
                  <a:lnTo>
                    <a:pt x="171" y="356"/>
                  </a:lnTo>
                  <a:lnTo>
                    <a:pt x="171" y="353"/>
                  </a:lnTo>
                  <a:lnTo>
                    <a:pt x="172" y="351"/>
                  </a:lnTo>
                  <a:lnTo>
                    <a:pt x="173" y="350"/>
                  </a:lnTo>
                  <a:lnTo>
                    <a:pt x="174" y="349"/>
                  </a:lnTo>
                  <a:lnTo>
                    <a:pt x="176" y="349"/>
                  </a:lnTo>
                  <a:lnTo>
                    <a:pt x="178" y="350"/>
                  </a:lnTo>
                  <a:lnTo>
                    <a:pt x="182" y="351"/>
                  </a:lnTo>
                  <a:lnTo>
                    <a:pt x="187" y="356"/>
                  </a:lnTo>
                  <a:lnTo>
                    <a:pt x="195" y="364"/>
                  </a:lnTo>
                  <a:lnTo>
                    <a:pt x="203" y="374"/>
                  </a:lnTo>
                  <a:lnTo>
                    <a:pt x="212" y="386"/>
                  </a:lnTo>
                  <a:lnTo>
                    <a:pt x="222" y="400"/>
                  </a:lnTo>
                  <a:lnTo>
                    <a:pt x="231" y="416"/>
                  </a:lnTo>
                  <a:lnTo>
                    <a:pt x="241" y="431"/>
                  </a:lnTo>
                  <a:lnTo>
                    <a:pt x="248" y="446"/>
                  </a:lnTo>
                  <a:lnTo>
                    <a:pt x="255" y="462"/>
                  </a:lnTo>
                  <a:lnTo>
                    <a:pt x="260" y="474"/>
                  </a:lnTo>
                  <a:lnTo>
                    <a:pt x="264" y="486"/>
                  </a:lnTo>
                  <a:lnTo>
                    <a:pt x="266" y="495"/>
                  </a:lnTo>
                  <a:lnTo>
                    <a:pt x="266" y="501"/>
                  </a:lnTo>
                  <a:lnTo>
                    <a:pt x="265" y="505"/>
                  </a:lnTo>
                  <a:close/>
                  <a:moveTo>
                    <a:pt x="356" y="624"/>
                  </a:moveTo>
                  <a:lnTo>
                    <a:pt x="366" y="640"/>
                  </a:lnTo>
                  <a:lnTo>
                    <a:pt x="374" y="657"/>
                  </a:lnTo>
                  <a:lnTo>
                    <a:pt x="381" y="672"/>
                  </a:lnTo>
                  <a:lnTo>
                    <a:pt x="386" y="685"/>
                  </a:lnTo>
                  <a:lnTo>
                    <a:pt x="391" y="697"/>
                  </a:lnTo>
                  <a:lnTo>
                    <a:pt x="393" y="707"/>
                  </a:lnTo>
                  <a:lnTo>
                    <a:pt x="393" y="710"/>
                  </a:lnTo>
                  <a:lnTo>
                    <a:pt x="393" y="714"/>
                  </a:lnTo>
                  <a:lnTo>
                    <a:pt x="393" y="716"/>
                  </a:lnTo>
                  <a:lnTo>
                    <a:pt x="392" y="718"/>
                  </a:lnTo>
                  <a:lnTo>
                    <a:pt x="390" y="718"/>
                  </a:lnTo>
                  <a:lnTo>
                    <a:pt x="388" y="719"/>
                  </a:lnTo>
                  <a:lnTo>
                    <a:pt x="385" y="718"/>
                  </a:lnTo>
                  <a:lnTo>
                    <a:pt x="382" y="716"/>
                  </a:lnTo>
                  <a:lnTo>
                    <a:pt x="375" y="710"/>
                  </a:lnTo>
                  <a:lnTo>
                    <a:pt x="368" y="703"/>
                  </a:lnTo>
                  <a:lnTo>
                    <a:pt x="359" y="692"/>
                  </a:lnTo>
                  <a:lnTo>
                    <a:pt x="349" y="680"/>
                  </a:lnTo>
                  <a:lnTo>
                    <a:pt x="339" y="666"/>
                  </a:lnTo>
                  <a:lnTo>
                    <a:pt x="329" y="649"/>
                  </a:lnTo>
                  <a:lnTo>
                    <a:pt x="320" y="633"/>
                  </a:lnTo>
                  <a:lnTo>
                    <a:pt x="311" y="616"/>
                  </a:lnTo>
                  <a:lnTo>
                    <a:pt x="304" y="601"/>
                  </a:lnTo>
                  <a:lnTo>
                    <a:pt x="299" y="588"/>
                  </a:lnTo>
                  <a:lnTo>
                    <a:pt x="294" y="576"/>
                  </a:lnTo>
                  <a:lnTo>
                    <a:pt x="292" y="566"/>
                  </a:lnTo>
                  <a:lnTo>
                    <a:pt x="292" y="562"/>
                  </a:lnTo>
                  <a:lnTo>
                    <a:pt x="292" y="559"/>
                  </a:lnTo>
                  <a:lnTo>
                    <a:pt x="293" y="557"/>
                  </a:lnTo>
                  <a:lnTo>
                    <a:pt x="294" y="555"/>
                  </a:lnTo>
                  <a:lnTo>
                    <a:pt x="295" y="554"/>
                  </a:lnTo>
                  <a:lnTo>
                    <a:pt x="298" y="554"/>
                  </a:lnTo>
                  <a:lnTo>
                    <a:pt x="300" y="555"/>
                  </a:lnTo>
                  <a:lnTo>
                    <a:pt x="303" y="557"/>
                  </a:lnTo>
                  <a:lnTo>
                    <a:pt x="310" y="562"/>
                  </a:lnTo>
                  <a:lnTo>
                    <a:pt x="317" y="570"/>
                  </a:lnTo>
                  <a:lnTo>
                    <a:pt x="326" y="581"/>
                  </a:lnTo>
                  <a:lnTo>
                    <a:pt x="336" y="593"/>
                  </a:lnTo>
                  <a:lnTo>
                    <a:pt x="346" y="607"/>
                  </a:lnTo>
                  <a:lnTo>
                    <a:pt x="356" y="624"/>
                  </a:lnTo>
                  <a:close/>
                  <a:moveTo>
                    <a:pt x="461" y="868"/>
                  </a:moveTo>
                  <a:lnTo>
                    <a:pt x="451" y="851"/>
                  </a:lnTo>
                  <a:lnTo>
                    <a:pt x="441" y="834"/>
                  </a:lnTo>
                  <a:lnTo>
                    <a:pt x="435" y="819"/>
                  </a:lnTo>
                  <a:lnTo>
                    <a:pt x="428" y="805"/>
                  </a:lnTo>
                  <a:lnTo>
                    <a:pt x="424" y="792"/>
                  </a:lnTo>
                  <a:lnTo>
                    <a:pt x="421" y="782"/>
                  </a:lnTo>
                  <a:lnTo>
                    <a:pt x="421" y="777"/>
                  </a:lnTo>
                  <a:lnTo>
                    <a:pt x="421" y="774"/>
                  </a:lnTo>
                  <a:lnTo>
                    <a:pt x="421" y="772"/>
                  </a:lnTo>
                  <a:lnTo>
                    <a:pt x="424" y="770"/>
                  </a:lnTo>
                  <a:lnTo>
                    <a:pt x="425" y="769"/>
                  </a:lnTo>
                  <a:lnTo>
                    <a:pt x="427" y="769"/>
                  </a:lnTo>
                  <a:lnTo>
                    <a:pt x="429" y="770"/>
                  </a:lnTo>
                  <a:lnTo>
                    <a:pt x="432" y="772"/>
                  </a:lnTo>
                  <a:lnTo>
                    <a:pt x="440" y="777"/>
                  </a:lnTo>
                  <a:lnTo>
                    <a:pt x="449" y="786"/>
                  </a:lnTo>
                  <a:lnTo>
                    <a:pt x="458" y="797"/>
                  </a:lnTo>
                  <a:lnTo>
                    <a:pt x="469" y="810"/>
                  </a:lnTo>
                  <a:lnTo>
                    <a:pt x="478" y="826"/>
                  </a:lnTo>
                  <a:lnTo>
                    <a:pt x="489" y="842"/>
                  </a:lnTo>
                  <a:lnTo>
                    <a:pt x="499" y="860"/>
                  </a:lnTo>
                  <a:lnTo>
                    <a:pt x="508" y="876"/>
                  </a:lnTo>
                  <a:lnTo>
                    <a:pt x="516" y="892"/>
                  </a:lnTo>
                  <a:lnTo>
                    <a:pt x="522" y="907"/>
                  </a:lnTo>
                  <a:lnTo>
                    <a:pt x="527" y="919"/>
                  </a:lnTo>
                  <a:lnTo>
                    <a:pt x="529" y="929"/>
                  </a:lnTo>
                  <a:lnTo>
                    <a:pt x="529" y="933"/>
                  </a:lnTo>
                  <a:lnTo>
                    <a:pt x="529" y="936"/>
                  </a:lnTo>
                  <a:lnTo>
                    <a:pt x="529" y="938"/>
                  </a:lnTo>
                  <a:lnTo>
                    <a:pt x="528" y="941"/>
                  </a:lnTo>
                  <a:lnTo>
                    <a:pt x="526" y="942"/>
                  </a:lnTo>
                  <a:lnTo>
                    <a:pt x="523" y="942"/>
                  </a:lnTo>
                  <a:lnTo>
                    <a:pt x="520" y="941"/>
                  </a:lnTo>
                  <a:lnTo>
                    <a:pt x="518" y="938"/>
                  </a:lnTo>
                  <a:lnTo>
                    <a:pt x="510" y="933"/>
                  </a:lnTo>
                  <a:lnTo>
                    <a:pt x="501" y="924"/>
                  </a:lnTo>
                  <a:lnTo>
                    <a:pt x="492" y="913"/>
                  </a:lnTo>
                  <a:lnTo>
                    <a:pt x="482" y="900"/>
                  </a:lnTo>
                  <a:lnTo>
                    <a:pt x="472" y="886"/>
                  </a:lnTo>
                  <a:lnTo>
                    <a:pt x="461" y="868"/>
                  </a:lnTo>
                  <a:close/>
                  <a:moveTo>
                    <a:pt x="631" y="1071"/>
                  </a:moveTo>
                  <a:lnTo>
                    <a:pt x="642" y="1089"/>
                  </a:lnTo>
                  <a:lnTo>
                    <a:pt x="650" y="1106"/>
                  </a:lnTo>
                  <a:lnTo>
                    <a:pt x="659" y="1123"/>
                  </a:lnTo>
                  <a:lnTo>
                    <a:pt x="666" y="1138"/>
                  </a:lnTo>
                  <a:lnTo>
                    <a:pt x="670" y="1150"/>
                  </a:lnTo>
                  <a:lnTo>
                    <a:pt x="672" y="1161"/>
                  </a:lnTo>
                  <a:lnTo>
                    <a:pt x="674" y="1165"/>
                  </a:lnTo>
                  <a:lnTo>
                    <a:pt x="672" y="1169"/>
                  </a:lnTo>
                  <a:lnTo>
                    <a:pt x="672" y="1172"/>
                  </a:lnTo>
                  <a:lnTo>
                    <a:pt x="671" y="1173"/>
                  </a:lnTo>
                  <a:lnTo>
                    <a:pt x="669" y="1174"/>
                  </a:lnTo>
                  <a:lnTo>
                    <a:pt x="667" y="1174"/>
                  </a:lnTo>
                  <a:lnTo>
                    <a:pt x="664" y="1173"/>
                  </a:lnTo>
                  <a:lnTo>
                    <a:pt x="660" y="1172"/>
                  </a:lnTo>
                  <a:lnTo>
                    <a:pt x="653" y="1166"/>
                  </a:lnTo>
                  <a:lnTo>
                    <a:pt x="644" y="1157"/>
                  </a:lnTo>
                  <a:lnTo>
                    <a:pt x="634" y="1146"/>
                  </a:lnTo>
                  <a:lnTo>
                    <a:pt x="623" y="1131"/>
                  </a:lnTo>
                  <a:lnTo>
                    <a:pt x="612" y="1116"/>
                  </a:lnTo>
                  <a:lnTo>
                    <a:pt x="601" y="1098"/>
                  </a:lnTo>
                  <a:lnTo>
                    <a:pt x="590" y="1080"/>
                  </a:lnTo>
                  <a:lnTo>
                    <a:pt x="580" y="1062"/>
                  </a:lnTo>
                  <a:lnTo>
                    <a:pt x="573" y="1047"/>
                  </a:lnTo>
                  <a:lnTo>
                    <a:pt x="566" y="1032"/>
                  </a:lnTo>
                  <a:lnTo>
                    <a:pt x="562" y="1018"/>
                  </a:lnTo>
                  <a:lnTo>
                    <a:pt x="560" y="1009"/>
                  </a:lnTo>
                  <a:lnTo>
                    <a:pt x="560" y="1004"/>
                  </a:lnTo>
                  <a:lnTo>
                    <a:pt x="560" y="1001"/>
                  </a:lnTo>
                  <a:lnTo>
                    <a:pt x="560" y="998"/>
                  </a:lnTo>
                  <a:lnTo>
                    <a:pt x="561" y="995"/>
                  </a:lnTo>
                  <a:lnTo>
                    <a:pt x="563" y="995"/>
                  </a:lnTo>
                  <a:lnTo>
                    <a:pt x="565" y="994"/>
                  </a:lnTo>
                  <a:lnTo>
                    <a:pt x="568" y="995"/>
                  </a:lnTo>
                  <a:lnTo>
                    <a:pt x="572" y="998"/>
                  </a:lnTo>
                  <a:lnTo>
                    <a:pt x="579" y="1003"/>
                  </a:lnTo>
                  <a:lnTo>
                    <a:pt x="588" y="1012"/>
                  </a:lnTo>
                  <a:lnTo>
                    <a:pt x="598" y="1024"/>
                  </a:lnTo>
                  <a:lnTo>
                    <a:pt x="608" y="1037"/>
                  </a:lnTo>
                  <a:lnTo>
                    <a:pt x="620" y="1054"/>
                  </a:lnTo>
                  <a:lnTo>
                    <a:pt x="631" y="1071"/>
                  </a:lnTo>
                  <a:close/>
                  <a:moveTo>
                    <a:pt x="159" y="80"/>
                  </a:moveTo>
                  <a:lnTo>
                    <a:pt x="150" y="66"/>
                  </a:lnTo>
                  <a:lnTo>
                    <a:pt x="143" y="53"/>
                  </a:lnTo>
                  <a:lnTo>
                    <a:pt x="138" y="40"/>
                  </a:lnTo>
                  <a:lnTo>
                    <a:pt x="133" y="29"/>
                  </a:lnTo>
                  <a:lnTo>
                    <a:pt x="130" y="19"/>
                  </a:lnTo>
                  <a:lnTo>
                    <a:pt x="129" y="10"/>
                  </a:lnTo>
                  <a:lnTo>
                    <a:pt x="129" y="5"/>
                  </a:lnTo>
                  <a:lnTo>
                    <a:pt x="130" y="1"/>
                  </a:lnTo>
                  <a:lnTo>
                    <a:pt x="131" y="0"/>
                  </a:lnTo>
                  <a:lnTo>
                    <a:pt x="133" y="0"/>
                  </a:lnTo>
                  <a:lnTo>
                    <a:pt x="135" y="0"/>
                  </a:lnTo>
                  <a:lnTo>
                    <a:pt x="138" y="2"/>
                  </a:lnTo>
                  <a:lnTo>
                    <a:pt x="143" y="7"/>
                  </a:lnTo>
                  <a:lnTo>
                    <a:pt x="150" y="13"/>
                  </a:lnTo>
                  <a:lnTo>
                    <a:pt x="157" y="22"/>
                  </a:lnTo>
                  <a:lnTo>
                    <a:pt x="165" y="32"/>
                  </a:lnTo>
                  <a:lnTo>
                    <a:pt x="173" y="44"/>
                  </a:lnTo>
                  <a:lnTo>
                    <a:pt x="182" y="58"/>
                  </a:lnTo>
                  <a:lnTo>
                    <a:pt x="189" y="71"/>
                  </a:lnTo>
                  <a:lnTo>
                    <a:pt x="196" y="86"/>
                  </a:lnTo>
                  <a:lnTo>
                    <a:pt x="201" y="98"/>
                  </a:lnTo>
                  <a:lnTo>
                    <a:pt x="206" y="109"/>
                  </a:lnTo>
                  <a:lnTo>
                    <a:pt x="209" y="119"/>
                  </a:lnTo>
                  <a:lnTo>
                    <a:pt x="210" y="127"/>
                  </a:lnTo>
                  <a:lnTo>
                    <a:pt x="210" y="133"/>
                  </a:lnTo>
                  <a:lnTo>
                    <a:pt x="209" y="136"/>
                  </a:lnTo>
                  <a:lnTo>
                    <a:pt x="208" y="137"/>
                  </a:lnTo>
                  <a:lnTo>
                    <a:pt x="206" y="137"/>
                  </a:lnTo>
                  <a:lnTo>
                    <a:pt x="203" y="137"/>
                  </a:lnTo>
                  <a:lnTo>
                    <a:pt x="201" y="135"/>
                  </a:lnTo>
                  <a:lnTo>
                    <a:pt x="196" y="131"/>
                  </a:lnTo>
                  <a:lnTo>
                    <a:pt x="189" y="124"/>
                  </a:lnTo>
                  <a:lnTo>
                    <a:pt x="182" y="115"/>
                  </a:lnTo>
                  <a:lnTo>
                    <a:pt x="174" y="105"/>
                  </a:lnTo>
                  <a:lnTo>
                    <a:pt x="166" y="93"/>
                  </a:lnTo>
                  <a:lnTo>
                    <a:pt x="159" y="80"/>
                  </a:lnTo>
                  <a:close/>
                  <a:moveTo>
                    <a:pt x="264" y="262"/>
                  </a:moveTo>
                  <a:lnTo>
                    <a:pt x="255" y="248"/>
                  </a:lnTo>
                  <a:lnTo>
                    <a:pt x="248" y="234"/>
                  </a:lnTo>
                  <a:lnTo>
                    <a:pt x="242" y="221"/>
                  </a:lnTo>
                  <a:lnTo>
                    <a:pt x="237" y="208"/>
                  </a:lnTo>
                  <a:lnTo>
                    <a:pt x="234" y="199"/>
                  </a:lnTo>
                  <a:lnTo>
                    <a:pt x="233" y="190"/>
                  </a:lnTo>
                  <a:lnTo>
                    <a:pt x="233" y="183"/>
                  </a:lnTo>
                  <a:lnTo>
                    <a:pt x="234" y="180"/>
                  </a:lnTo>
                  <a:lnTo>
                    <a:pt x="235" y="179"/>
                  </a:lnTo>
                  <a:lnTo>
                    <a:pt x="237" y="179"/>
                  </a:lnTo>
                  <a:lnTo>
                    <a:pt x="240" y="180"/>
                  </a:lnTo>
                  <a:lnTo>
                    <a:pt x="242" y="181"/>
                  </a:lnTo>
                  <a:lnTo>
                    <a:pt x="248" y="185"/>
                  </a:lnTo>
                  <a:lnTo>
                    <a:pt x="255" y="193"/>
                  </a:lnTo>
                  <a:lnTo>
                    <a:pt x="263" y="202"/>
                  </a:lnTo>
                  <a:lnTo>
                    <a:pt x="270" y="213"/>
                  </a:lnTo>
                  <a:lnTo>
                    <a:pt x="279" y="226"/>
                  </a:lnTo>
                  <a:lnTo>
                    <a:pt x="288" y="240"/>
                  </a:lnTo>
                  <a:lnTo>
                    <a:pt x="295" y="254"/>
                  </a:lnTo>
                  <a:lnTo>
                    <a:pt x="303" y="269"/>
                  </a:lnTo>
                  <a:lnTo>
                    <a:pt x="309" y="282"/>
                  </a:lnTo>
                  <a:lnTo>
                    <a:pt x="314" y="294"/>
                  </a:lnTo>
                  <a:lnTo>
                    <a:pt x="317" y="304"/>
                  </a:lnTo>
                  <a:lnTo>
                    <a:pt x="318" y="313"/>
                  </a:lnTo>
                  <a:lnTo>
                    <a:pt x="318" y="318"/>
                  </a:lnTo>
                  <a:lnTo>
                    <a:pt x="317" y="322"/>
                  </a:lnTo>
                  <a:lnTo>
                    <a:pt x="316" y="322"/>
                  </a:lnTo>
                  <a:lnTo>
                    <a:pt x="314" y="322"/>
                  </a:lnTo>
                  <a:lnTo>
                    <a:pt x="312" y="322"/>
                  </a:lnTo>
                  <a:lnTo>
                    <a:pt x="310" y="321"/>
                  </a:lnTo>
                  <a:lnTo>
                    <a:pt x="303" y="316"/>
                  </a:lnTo>
                  <a:lnTo>
                    <a:pt x="297" y="309"/>
                  </a:lnTo>
                  <a:lnTo>
                    <a:pt x="289" y="301"/>
                  </a:lnTo>
                  <a:lnTo>
                    <a:pt x="280" y="290"/>
                  </a:lnTo>
                  <a:lnTo>
                    <a:pt x="271" y="276"/>
                  </a:lnTo>
                  <a:lnTo>
                    <a:pt x="264" y="262"/>
                  </a:lnTo>
                  <a:close/>
                  <a:moveTo>
                    <a:pt x="434" y="518"/>
                  </a:moveTo>
                  <a:lnTo>
                    <a:pt x="431" y="518"/>
                  </a:lnTo>
                  <a:lnTo>
                    <a:pt x="429" y="519"/>
                  </a:lnTo>
                  <a:lnTo>
                    <a:pt x="427" y="518"/>
                  </a:lnTo>
                  <a:lnTo>
                    <a:pt x="425" y="516"/>
                  </a:lnTo>
                  <a:lnTo>
                    <a:pt x="418" y="511"/>
                  </a:lnTo>
                  <a:lnTo>
                    <a:pt x="411" y="503"/>
                  </a:lnTo>
                  <a:lnTo>
                    <a:pt x="403" y="495"/>
                  </a:lnTo>
                  <a:lnTo>
                    <a:pt x="394" y="482"/>
                  </a:lnTo>
                  <a:lnTo>
                    <a:pt x="385" y="469"/>
                  </a:lnTo>
                  <a:lnTo>
                    <a:pt x="375" y="455"/>
                  </a:lnTo>
                  <a:lnTo>
                    <a:pt x="367" y="440"/>
                  </a:lnTo>
                  <a:lnTo>
                    <a:pt x="359" y="425"/>
                  </a:lnTo>
                  <a:lnTo>
                    <a:pt x="354" y="411"/>
                  </a:lnTo>
                  <a:lnTo>
                    <a:pt x="348" y="398"/>
                  </a:lnTo>
                  <a:lnTo>
                    <a:pt x="345" y="387"/>
                  </a:lnTo>
                  <a:lnTo>
                    <a:pt x="343" y="378"/>
                  </a:lnTo>
                  <a:lnTo>
                    <a:pt x="343" y="375"/>
                  </a:lnTo>
                  <a:lnTo>
                    <a:pt x="343" y="372"/>
                  </a:lnTo>
                  <a:lnTo>
                    <a:pt x="344" y="370"/>
                  </a:lnTo>
                  <a:lnTo>
                    <a:pt x="345" y="368"/>
                  </a:lnTo>
                  <a:lnTo>
                    <a:pt x="346" y="367"/>
                  </a:lnTo>
                  <a:lnTo>
                    <a:pt x="348" y="367"/>
                  </a:lnTo>
                  <a:lnTo>
                    <a:pt x="350" y="368"/>
                  </a:lnTo>
                  <a:lnTo>
                    <a:pt x="352" y="370"/>
                  </a:lnTo>
                  <a:lnTo>
                    <a:pt x="359" y="374"/>
                  </a:lnTo>
                  <a:lnTo>
                    <a:pt x="367" y="382"/>
                  </a:lnTo>
                  <a:lnTo>
                    <a:pt x="374" y="391"/>
                  </a:lnTo>
                  <a:lnTo>
                    <a:pt x="383" y="402"/>
                  </a:lnTo>
                  <a:lnTo>
                    <a:pt x="392" y="416"/>
                  </a:lnTo>
                  <a:lnTo>
                    <a:pt x="402" y="431"/>
                  </a:lnTo>
                  <a:lnTo>
                    <a:pt x="411" y="446"/>
                  </a:lnTo>
                  <a:lnTo>
                    <a:pt x="418" y="461"/>
                  </a:lnTo>
                  <a:lnTo>
                    <a:pt x="424" y="475"/>
                  </a:lnTo>
                  <a:lnTo>
                    <a:pt x="429" y="487"/>
                  </a:lnTo>
                  <a:lnTo>
                    <a:pt x="432" y="498"/>
                  </a:lnTo>
                  <a:lnTo>
                    <a:pt x="435" y="507"/>
                  </a:lnTo>
                  <a:lnTo>
                    <a:pt x="435" y="513"/>
                  </a:lnTo>
                  <a:lnTo>
                    <a:pt x="434" y="518"/>
                  </a:lnTo>
                  <a:close/>
                  <a:moveTo>
                    <a:pt x="555" y="720"/>
                  </a:moveTo>
                  <a:lnTo>
                    <a:pt x="554" y="721"/>
                  </a:lnTo>
                  <a:lnTo>
                    <a:pt x="552" y="721"/>
                  </a:lnTo>
                  <a:lnTo>
                    <a:pt x="550" y="721"/>
                  </a:lnTo>
                  <a:lnTo>
                    <a:pt x="546" y="719"/>
                  </a:lnTo>
                  <a:lnTo>
                    <a:pt x="540" y="715"/>
                  </a:lnTo>
                  <a:lnTo>
                    <a:pt x="532" y="707"/>
                  </a:lnTo>
                  <a:lnTo>
                    <a:pt x="523" y="697"/>
                  </a:lnTo>
                  <a:lnTo>
                    <a:pt x="515" y="685"/>
                  </a:lnTo>
                  <a:lnTo>
                    <a:pt x="505" y="671"/>
                  </a:lnTo>
                  <a:lnTo>
                    <a:pt x="495" y="656"/>
                  </a:lnTo>
                  <a:lnTo>
                    <a:pt x="485" y="639"/>
                  </a:lnTo>
                  <a:lnTo>
                    <a:pt x="477" y="624"/>
                  </a:lnTo>
                  <a:lnTo>
                    <a:pt x="471" y="610"/>
                  </a:lnTo>
                  <a:lnTo>
                    <a:pt x="465" y="596"/>
                  </a:lnTo>
                  <a:lnTo>
                    <a:pt x="462" y="586"/>
                  </a:lnTo>
                  <a:lnTo>
                    <a:pt x="460" y="576"/>
                  </a:lnTo>
                  <a:lnTo>
                    <a:pt x="460" y="572"/>
                  </a:lnTo>
                  <a:lnTo>
                    <a:pt x="460" y="569"/>
                  </a:lnTo>
                  <a:lnTo>
                    <a:pt x="460" y="567"/>
                  </a:lnTo>
                  <a:lnTo>
                    <a:pt x="461" y="565"/>
                  </a:lnTo>
                  <a:lnTo>
                    <a:pt x="463" y="564"/>
                  </a:lnTo>
                  <a:lnTo>
                    <a:pt x="465" y="564"/>
                  </a:lnTo>
                  <a:lnTo>
                    <a:pt x="468" y="565"/>
                  </a:lnTo>
                  <a:lnTo>
                    <a:pt x="470" y="566"/>
                  </a:lnTo>
                  <a:lnTo>
                    <a:pt x="477" y="571"/>
                  </a:lnTo>
                  <a:lnTo>
                    <a:pt x="485" y="579"/>
                  </a:lnTo>
                  <a:lnTo>
                    <a:pt x="494" y="589"/>
                  </a:lnTo>
                  <a:lnTo>
                    <a:pt x="503" y="601"/>
                  </a:lnTo>
                  <a:lnTo>
                    <a:pt x="512" y="615"/>
                  </a:lnTo>
                  <a:lnTo>
                    <a:pt x="522" y="630"/>
                  </a:lnTo>
                  <a:lnTo>
                    <a:pt x="531" y="647"/>
                  </a:lnTo>
                  <a:lnTo>
                    <a:pt x="539" y="662"/>
                  </a:lnTo>
                  <a:lnTo>
                    <a:pt x="545" y="676"/>
                  </a:lnTo>
                  <a:lnTo>
                    <a:pt x="551" y="690"/>
                  </a:lnTo>
                  <a:lnTo>
                    <a:pt x="555" y="701"/>
                  </a:lnTo>
                  <a:lnTo>
                    <a:pt x="557" y="710"/>
                  </a:lnTo>
                  <a:lnTo>
                    <a:pt x="557" y="714"/>
                  </a:lnTo>
                  <a:lnTo>
                    <a:pt x="557" y="717"/>
                  </a:lnTo>
                  <a:lnTo>
                    <a:pt x="556" y="719"/>
                  </a:lnTo>
                  <a:lnTo>
                    <a:pt x="555" y="720"/>
                  </a:lnTo>
                  <a:close/>
                  <a:moveTo>
                    <a:pt x="449" y="291"/>
                  </a:moveTo>
                  <a:lnTo>
                    <a:pt x="441" y="276"/>
                  </a:lnTo>
                  <a:lnTo>
                    <a:pt x="434" y="263"/>
                  </a:lnTo>
                  <a:lnTo>
                    <a:pt x="428" y="250"/>
                  </a:lnTo>
                  <a:lnTo>
                    <a:pt x="424" y="239"/>
                  </a:lnTo>
                  <a:lnTo>
                    <a:pt x="420" y="228"/>
                  </a:lnTo>
                  <a:lnTo>
                    <a:pt x="419" y="221"/>
                  </a:lnTo>
                  <a:lnTo>
                    <a:pt x="419" y="214"/>
                  </a:lnTo>
                  <a:lnTo>
                    <a:pt x="421" y="211"/>
                  </a:lnTo>
                  <a:lnTo>
                    <a:pt x="423" y="210"/>
                  </a:lnTo>
                  <a:lnTo>
                    <a:pt x="425" y="210"/>
                  </a:lnTo>
                  <a:lnTo>
                    <a:pt x="427" y="211"/>
                  </a:lnTo>
                  <a:lnTo>
                    <a:pt x="429" y="212"/>
                  </a:lnTo>
                  <a:lnTo>
                    <a:pt x="435" y="216"/>
                  </a:lnTo>
                  <a:lnTo>
                    <a:pt x="441" y="223"/>
                  </a:lnTo>
                  <a:lnTo>
                    <a:pt x="449" y="231"/>
                  </a:lnTo>
                  <a:lnTo>
                    <a:pt x="457" y="241"/>
                  </a:lnTo>
                  <a:lnTo>
                    <a:pt x="465" y="253"/>
                  </a:lnTo>
                  <a:lnTo>
                    <a:pt x="474" y="268"/>
                  </a:lnTo>
                  <a:lnTo>
                    <a:pt x="482" y="281"/>
                  </a:lnTo>
                  <a:lnTo>
                    <a:pt x="488" y="295"/>
                  </a:lnTo>
                  <a:lnTo>
                    <a:pt x="494" y="307"/>
                  </a:lnTo>
                  <a:lnTo>
                    <a:pt x="498" y="319"/>
                  </a:lnTo>
                  <a:lnTo>
                    <a:pt x="501" y="329"/>
                  </a:lnTo>
                  <a:lnTo>
                    <a:pt x="503" y="337"/>
                  </a:lnTo>
                  <a:lnTo>
                    <a:pt x="503" y="343"/>
                  </a:lnTo>
                  <a:lnTo>
                    <a:pt x="501" y="347"/>
                  </a:lnTo>
                  <a:lnTo>
                    <a:pt x="499" y="348"/>
                  </a:lnTo>
                  <a:lnTo>
                    <a:pt x="498" y="348"/>
                  </a:lnTo>
                  <a:lnTo>
                    <a:pt x="496" y="347"/>
                  </a:lnTo>
                  <a:lnTo>
                    <a:pt x="493" y="345"/>
                  </a:lnTo>
                  <a:lnTo>
                    <a:pt x="487" y="341"/>
                  </a:lnTo>
                  <a:lnTo>
                    <a:pt x="481" y="335"/>
                  </a:lnTo>
                  <a:lnTo>
                    <a:pt x="473" y="326"/>
                  </a:lnTo>
                  <a:lnTo>
                    <a:pt x="465" y="316"/>
                  </a:lnTo>
                  <a:lnTo>
                    <a:pt x="458" y="304"/>
                  </a:lnTo>
                  <a:lnTo>
                    <a:pt x="449" y="291"/>
                  </a:lnTo>
                  <a:close/>
                  <a:moveTo>
                    <a:pt x="556" y="474"/>
                  </a:moveTo>
                  <a:lnTo>
                    <a:pt x="549" y="459"/>
                  </a:lnTo>
                  <a:lnTo>
                    <a:pt x="541" y="445"/>
                  </a:lnTo>
                  <a:lnTo>
                    <a:pt x="535" y="432"/>
                  </a:lnTo>
                  <a:lnTo>
                    <a:pt x="530" y="420"/>
                  </a:lnTo>
                  <a:lnTo>
                    <a:pt x="527" y="409"/>
                  </a:lnTo>
                  <a:lnTo>
                    <a:pt x="526" y="400"/>
                  </a:lnTo>
                  <a:lnTo>
                    <a:pt x="526" y="394"/>
                  </a:lnTo>
                  <a:lnTo>
                    <a:pt x="527" y="390"/>
                  </a:lnTo>
                  <a:lnTo>
                    <a:pt x="529" y="389"/>
                  </a:lnTo>
                  <a:lnTo>
                    <a:pt x="531" y="389"/>
                  </a:lnTo>
                  <a:lnTo>
                    <a:pt x="533" y="389"/>
                  </a:lnTo>
                  <a:lnTo>
                    <a:pt x="535" y="391"/>
                  </a:lnTo>
                  <a:lnTo>
                    <a:pt x="542" y="396"/>
                  </a:lnTo>
                  <a:lnTo>
                    <a:pt x="549" y="402"/>
                  </a:lnTo>
                  <a:lnTo>
                    <a:pt x="556" y="411"/>
                  </a:lnTo>
                  <a:lnTo>
                    <a:pt x="565" y="423"/>
                  </a:lnTo>
                  <a:lnTo>
                    <a:pt x="574" y="435"/>
                  </a:lnTo>
                  <a:lnTo>
                    <a:pt x="583" y="450"/>
                  </a:lnTo>
                  <a:lnTo>
                    <a:pt x="591" y="465"/>
                  </a:lnTo>
                  <a:lnTo>
                    <a:pt x="598" y="478"/>
                  </a:lnTo>
                  <a:lnTo>
                    <a:pt x="604" y="491"/>
                  </a:lnTo>
                  <a:lnTo>
                    <a:pt x="609" y="503"/>
                  </a:lnTo>
                  <a:lnTo>
                    <a:pt x="612" y="514"/>
                  </a:lnTo>
                  <a:lnTo>
                    <a:pt x="614" y="523"/>
                  </a:lnTo>
                  <a:lnTo>
                    <a:pt x="614" y="529"/>
                  </a:lnTo>
                  <a:lnTo>
                    <a:pt x="612" y="533"/>
                  </a:lnTo>
                  <a:lnTo>
                    <a:pt x="611" y="534"/>
                  </a:lnTo>
                  <a:lnTo>
                    <a:pt x="609" y="534"/>
                  </a:lnTo>
                  <a:lnTo>
                    <a:pt x="607" y="533"/>
                  </a:lnTo>
                  <a:lnTo>
                    <a:pt x="604" y="532"/>
                  </a:lnTo>
                  <a:lnTo>
                    <a:pt x="598" y="527"/>
                  </a:lnTo>
                  <a:lnTo>
                    <a:pt x="590" y="521"/>
                  </a:lnTo>
                  <a:lnTo>
                    <a:pt x="583" y="511"/>
                  </a:lnTo>
                  <a:lnTo>
                    <a:pt x="574" y="500"/>
                  </a:lnTo>
                  <a:lnTo>
                    <a:pt x="565" y="488"/>
                  </a:lnTo>
                  <a:lnTo>
                    <a:pt x="556" y="474"/>
                  </a:lnTo>
                  <a:close/>
                </a:path>
              </a:pathLst>
            </a:custGeom>
            <a:solidFill>
              <a:srgbClr val="F0D6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CH"/>
            </a:p>
          </p:txBody>
        </p:sp>
        <p:sp>
          <p:nvSpPr>
            <p:cNvPr id="143" name="Freeform 134"/>
            <p:cNvSpPr>
              <a:spLocks noEditPoints="1"/>
            </p:cNvSpPr>
            <p:nvPr userDrawn="1"/>
          </p:nvSpPr>
          <p:spPr bwMode="auto">
            <a:xfrm>
              <a:off x="9183688" y="4737100"/>
              <a:ext cx="182563" cy="1360488"/>
            </a:xfrm>
            <a:custGeom>
              <a:avLst/>
              <a:gdLst>
                <a:gd name="T0" fmla="*/ 236 w 688"/>
                <a:gd name="T1" fmla="*/ 4361 h 5144"/>
                <a:gd name="T2" fmla="*/ 306 w 688"/>
                <a:gd name="T3" fmla="*/ 4377 h 5144"/>
                <a:gd name="T4" fmla="*/ 161 w 688"/>
                <a:gd name="T5" fmla="*/ 3997 h 5144"/>
                <a:gd name="T6" fmla="*/ 60 w 688"/>
                <a:gd name="T7" fmla="*/ 3507 h 5144"/>
                <a:gd name="T8" fmla="*/ 115 w 688"/>
                <a:gd name="T9" fmla="*/ 3323 h 5144"/>
                <a:gd name="T10" fmla="*/ 118 w 688"/>
                <a:gd name="T11" fmla="*/ 2758 h 5144"/>
                <a:gd name="T12" fmla="*/ 191 w 688"/>
                <a:gd name="T13" fmla="*/ 2540 h 5144"/>
                <a:gd name="T14" fmla="*/ 126 w 688"/>
                <a:gd name="T15" fmla="*/ 1740 h 5144"/>
                <a:gd name="T16" fmla="*/ 13 w 688"/>
                <a:gd name="T17" fmla="*/ 1207 h 5144"/>
                <a:gd name="T18" fmla="*/ 48 w 688"/>
                <a:gd name="T19" fmla="*/ 508 h 5144"/>
                <a:gd name="T20" fmla="*/ 664 w 688"/>
                <a:gd name="T21" fmla="*/ 705 h 5144"/>
                <a:gd name="T22" fmla="*/ 681 w 688"/>
                <a:gd name="T23" fmla="*/ 1536 h 5144"/>
                <a:gd name="T24" fmla="*/ 669 w 688"/>
                <a:gd name="T25" fmla="*/ 1939 h 5144"/>
                <a:gd name="T26" fmla="*/ 624 w 688"/>
                <a:gd name="T27" fmla="*/ 2509 h 5144"/>
                <a:gd name="T28" fmla="*/ 594 w 688"/>
                <a:gd name="T29" fmla="*/ 2780 h 5144"/>
                <a:gd name="T30" fmla="*/ 579 w 688"/>
                <a:gd name="T31" fmla="*/ 3072 h 5144"/>
                <a:gd name="T32" fmla="*/ 688 w 688"/>
                <a:gd name="T33" fmla="*/ 3491 h 5144"/>
                <a:gd name="T34" fmla="*/ 637 w 688"/>
                <a:gd name="T35" fmla="*/ 3893 h 5144"/>
                <a:gd name="T36" fmla="*/ 433 w 688"/>
                <a:gd name="T37" fmla="*/ 3931 h 5144"/>
                <a:gd name="T38" fmla="*/ 457 w 688"/>
                <a:gd name="T39" fmla="*/ 4209 h 5144"/>
                <a:gd name="T40" fmla="*/ 668 w 688"/>
                <a:gd name="T41" fmla="*/ 4873 h 5144"/>
                <a:gd name="T42" fmla="*/ 395 w 688"/>
                <a:gd name="T43" fmla="*/ 4592 h 5144"/>
                <a:gd name="T44" fmla="*/ 608 w 688"/>
                <a:gd name="T45" fmla="*/ 4945 h 5144"/>
                <a:gd name="T46" fmla="*/ 499 w 688"/>
                <a:gd name="T47" fmla="*/ 4878 h 5144"/>
                <a:gd name="T48" fmla="*/ 529 w 688"/>
                <a:gd name="T49" fmla="*/ 4705 h 5144"/>
                <a:gd name="T50" fmla="*/ 303 w 688"/>
                <a:gd name="T51" fmla="*/ 4327 h 5144"/>
                <a:gd name="T52" fmla="*/ 319 w 688"/>
                <a:gd name="T53" fmla="*/ 4192 h 5144"/>
                <a:gd name="T54" fmla="*/ 422 w 688"/>
                <a:gd name="T55" fmla="*/ 4281 h 5144"/>
                <a:gd name="T56" fmla="*/ 282 w 688"/>
                <a:gd name="T57" fmla="*/ 3905 h 5144"/>
                <a:gd name="T58" fmla="*/ 283 w 688"/>
                <a:gd name="T59" fmla="*/ 3793 h 5144"/>
                <a:gd name="T60" fmla="*/ 47 w 688"/>
                <a:gd name="T61" fmla="*/ 3424 h 5144"/>
                <a:gd name="T62" fmla="*/ 479 w 688"/>
                <a:gd name="T63" fmla="*/ 3827 h 5144"/>
                <a:gd name="T64" fmla="*/ 256 w 688"/>
                <a:gd name="T65" fmla="*/ 3366 h 5144"/>
                <a:gd name="T66" fmla="*/ 657 w 688"/>
                <a:gd name="T67" fmla="*/ 3829 h 5144"/>
                <a:gd name="T68" fmla="*/ 37 w 688"/>
                <a:gd name="T69" fmla="*/ 2851 h 5144"/>
                <a:gd name="T70" fmla="*/ 598 w 688"/>
                <a:gd name="T71" fmla="*/ 3653 h 5144"/>
                <a:gd name="T72" fmla="*/ 310 w 688"/>
                <a:gd name="T73" fmla="*/ 3153 h 5144"/>
                <a:gd name="T74" fmla="*/ 276 w 688"/>
                <a:gd name="T75" fmla="*/ 2941 h 5144"/>
                <a:gd name="T76" fmla="*/ 254 w 688"/>
                <a:gd name="T77" fmla="*/ 2641 h 5144"/>
                <a:gd name="T78" fmla="*/ 47 w 688"/>
                <a:gd name="T79" fmla="*/ 2142 h 5144"/>
                <a:gd name="T80" fmla="*/ 114 w 688"/>
                <a:gd name="T81" fmla="*/ 2144 h 5144"/>
                <a:gd name="T82" fmla="*/ 294 w 688"/>
                <a:gd name="T83" fmla="*/ 2384 h 5144"/>
                <a:gd name="T84" fmla="*/ 277 w 688"/>
                <a:gd name="T85" fmla="*/ 2150 h 5144"/>
                <a:gd name="T86" fmla="*/ 223 w 688"/>
                <a:gd name="T87" fmla="*/ 1948 h 5144"/>
                <a:gd name="T88" fmla="*/ 462 w 688"/>
                <a:gd name="T89" fmla="*/ 2228 h 5144"/>
                <a:gd name="T90" fmla="*/ 399 w 688"/>
                <a:gd name="T91" fmla="*/ 1948 h 5144"/>
                <a:gd name="T92" fmla="*/ 509 w 688"/>
                <a:gd name="T93" fmla="*/ 2188 h 5144"/>
                <a:gd name="T94" fmla="*/ 297 w 688"/>
                <a:gd name="T95" fmla="*/ 1610 h 5144"/>
                <a:gd name="T96" fmla="*/ 211 w 688"/>
                <a:gd name="T97" fmla="*/ 1277 h 5144"/>
                <a:gd name="T98" fmla="*/ 265 w 688"/>
                <a:gd name="T99" fmla="*/ 1343 h 5144"/>
                <a:gd name="T100" fmla="*/ 187 w 688"/>
                <a:gd name="T101" fmla="*/ 977 h 5144"/>
                <a:gd name="T102" fmla="*/ 234 w 688"/>
                <a:gd name="T103" fmla="*/ 1047 h 5144"/>
                <a:gd name="T104" fmla="*/ 117 w 688"/>
                <a:gd name="T105" fmla="*/ 658 h 5144"/>
                <a:gd name="T106" fmla="*/ 290 w 688"/>
                <a:gd name="T107" fmla="*/ 936 h 5144"/>
                <a:gd name="T108" fmla="*/ 373 w 688"/>
                <a:gd name="T109" fmla="*/ 1022 h 5144"/>
                <a:gd name="T110" fmla="*/ 151 w 688"/>
                <a:gd name="T111" fmla="*/ 446 h 5144"/>
                <a:gd name="T112" fmla="*/ 240 w 688"/>
                <a:gd name="T113" fmla="*/ 568 h 5144"/>
                <a:gd name="T114" fmla="*/ 616 w 688"/>
                <a:gd name="T115" fmla="*/ 1130 h 5144"/>
                <a:gd name="T116" fmla="*/ 144 w 688"/>
                <a:gd name="T117" fmla="*/ 85 h 5144"/>
                <a:gd name="T118" fmla="*/ 378 w 688"/>
                <a:gd name="T119" fmla="*/ 518 h 5144"/>
                <a:gd name="T120" fmla="*/ 417 w 688"/>
                <a:gd name="T121" fmla="*/ 565 h 5144"/>
                <a:gd name="T122" fmla="*/ 588 w 688"/>
                <a:gd name="T123" fmla="*/ 811 h 5144"/>
                <a:gd name="T124" fmla="*/ 525 w 688"/>
                <a:gd name="T125" fmla="*/ 418 h 5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88" h="5144">
                  <a:moveTo>
                    <a:pt x="0" y="4212"/>
                  </a:moveTo>
                  <a:lnTo>
                    <a:pt x="0" y="4206"/>
                  </a:lnTo>
                  <a:lnTo>
                    <a:pt x="1" y="4210"/>
                  </a:lnTo>
                  <a:lnTo>
                    <a:pt x="0" y="4212"/>
                  </a:lnTo>
                  <a:lnTo>
                    <a:pt x="0" y="4212"/>
                  </a:lnTo>
                  <a:lnTo>
                    <a:pt x="0" y="4212"/>
                  </a:lnTo>
                  <a:close/>
                  <a:moveTo>
                    <a:pt x="0" y="4191"/>
                  </a:moveTo>
                  <a:lnTo>
                    <a:pt x="0" y="4137"/>
                  </a:lnTo>
                  <a:lnTo>
                    <a:pt x="18" y="4163"/>
                  </a:lnTo>
                  <a:lnTo>
                    <a:pt x="39" y="4189"/>
                  </a:lnTo>
                  <a:lnTo>
                    <a:pt x="60" y="4217"/>
                  </a:lnTo>
                  <a:lnTo>
                    <a:pt x="81" y="4246"/>
                  </a:lnTo>
                  <a:lnTo>
                    <a:pt x="118" y="4296"/>
                  </a:lnTo>
                  <a:lnTo>
                    <a:pt x="151" y="4343"/>
                  </a:lnTo>
                  <a:lnTo>
                    <a:pt x="180" y="4386"/>
                  </a:lnTo>
                  <a:lnTo>
                    <a:pt x="207" y="4423"/>
                  </a:lnTo>
                  <a:lnTo>
                    <a:pt x="227" y="4455"/>
                  </a:lnTo>
                  <a:lnTo>
                    <a:pt x="242" y="4480"/>
                  </a:lnTo>
                  <a:lnTo>
                    <a:pt x="246" y="4489"/>
                  </a:lnTo>
                  <a:lnTo>
                    <a:pt x="250" y="4497"/>
                  </a:lnTo>
                  <a:lnTo>
                    <a:pt x="252" y="4501"/>
                  </a:lnTo>
                  <a:lnTo>
                    <a:pt x="251" y="4505"/>
                  </a:lnTo>
                  <a:lnTo>
                    <a:pt x="248" y="4505"/>
                  </a:lnTo>
                  <a:lnTo>
                    <a:pt x="245" y="4501"/>
                  </a:lnTo>
                  <a:lnTo>
                    <a:pt x="240" y="4497"/>
                  </a:lnTo>
                  <a:lnTo>
                    <a:pt x="232" y="4489"/>
                  </a:lnTo>
                  <a:lnTo>
                    <a:pt x="213" y="4468"/>
                  </a:lnTo>
                  <a:lnTo>
                    <a:pt x="188" y="4441"/>
                  </a:lnTo>
                  <a:lnTo>
                    <a:pt x="160" y="4406"/>
                  </a:lnTo>
                  <a:lnTo>
                    <a:pt x="128" y="4365"/>
                  </a:lnTo>
                  <a:lnTo>
                    <a:pt x="93" y="4319"/>
                  </a:lnTo>
                  <a:lnTo>
                    <a:pt x="57" y="4270"/>
                  </a:lnTo>
                  <a:lnTo>
                    <a:pt x="41" y="4249"/>
                  </a:lnTo>
                  <a:lnTo>
                    <a:pt x="27" y="4229"/>
                  </a:lnTo>
                  <a:lnTo>
                    <a:pt x="13" y="4210"/>
                  </a:lnTo>
                  <a:lnTo>
                    <a:pt x="0" y="4191"/>
                  </a:lnTo>
                  <a:close/>
                  <a:moveTo>
                    <a:pt x="0" y="4126"/>
                  </a:moveTo>
                  <a:lnTo>
                    <a:pt x="0" y="4096"/>
                  </a:lnTo>
                  <a:lnTo>
                    <a:pt x="12" y="4118"/>
                  </a:lnTo>
                  <a:lnTo>
                    <a:pt x="21" y="4133"/>
                  </a:lnTo>
                  <a:lnTo>
                    <a:pt x="24" y="4140"/>
                  </a:lnTo>
                  <a:lnTo>
                    <a:pt x="25" y="4144"/>
                  </a:lnTo>
                  <a:lnTo>
                    <a:pt x="26" y="4147"/>
                  </a:lnTo>
                  <a:lnTo>
                    <a:pt x="26" y="4149"/>
                  </a:lnTo>
                  <a:lnTo>
                    <a:pt x="23" y="4148"/>
                  </a:lnTo>
                  <a:lnTo>
                    <a:pt x="17" y="4145"/>
                  </a:lnTo>
                  <a:lnTo>
                    <a:pt x="10" y="4137"/>
                  </a:lnTo>
                  <a:lnTo>
                    <a:pt x="0" y="4126"/>
                  </a:lnTo>
                  <a:close/>
                  <a:moveTo>
                    <a:pt x="0" y="4086"/>
                  </a:moveTo>
                  <a:lnTo>
                    <a:pt x="0" y="4036"/>
                  </a:lnTo>
                  <a:lnTo>
                    <a:pt x="25" y="4069"/>
                  </a:lnTo>
                  <a:lnTo>
                    <a:pt x="53" y="4106"/>
                  </a:lnTo>
                  <a:lnTo>
                    <a:pt x="83" y="4146"/>
                  </a:lnTo>
                  <a:lnTo>
                    <a:pt x="115" y="4189"/>
                  </a:lnTo>
                  <a:lnTo>
                    <a:pt x="150" y="4237"/>
                  </a:lnTo>
                  <a:lnTo>
                    <a:pt x="183" y="4283"/>
                  </a:lnTo>
                  <a:lnTo>
                    <a:pt x="211" y="4325"/>
                  </a:lnTo>
                  <a:lnTo>
                    <a:pt x="236" y="4361"/>
                  </a:lnTo>
                  <a:lnTo>
                    <a:pt x="256" y="4392"/>
                  </a:lnTo>
                  <a:lnTo>
                    <a:pt x="269" y="4416"/>
                  </a:lnTo>
                  <a:lnTo>
                    <a:pt x="275" y="4425"/>
                  </a:lnTo>
                  <a:lnTo>
                    <a:pt x="277" y="4432"/>
                  </a:lnTo>
                  <a:lnTo>
                    <a:pt x="279" y="4437"/>
                  </a:lnTo>
                  <a:lnTo>
                    <a:pt x="278" y="4440"/>
                  </a:lnTo>
                  <a:lnTo>
                    <a:pt x="276" y="4440"/>
                  </a:lnTo>
                  <a:lnTo>
                    <a:pt x="273" y="4437"/>
                  </a:lnTo>
                  <a:lnTo>
                    <a:pt x="266" y="4432"/>
                  </a:lnTo>
                  <a:lnTo>
                    <a:pt x="259" y="4426"/>
                  </a:lnTo>
                  <a:lnTo>
                    <a:pt x="241" y="4406"/>
                  </a:lnTo>
                  <a:lnTo>
                    <a:pt x="218" y="4378"/>
                  </a:lnTo>
                  <a:lnTo>
                    <a:pt x="189" y="4344"/>
                  </a:lnTo>
                  <a:lnTo>
                    <a:pt x="159" y="4305"/>
                  </a:lnTo>
                  <a:lnTo>
                    <a:pt x="125" y="4261"/>
                  </a:lnTo>
                  <a:lnTo>
                    <a:pt x="88" y="4213"/>
                  </a:lnTo>
                  <a:lnTo>
                    <a:pt x="64" y="4179"/>
                  </a:lnTo>
                  <a:lnTo>
                    <a:pt x="41" y="4147"/>
                  </a:lnTo>
                  <a:lnTo>
                    <a:pt x="19" y="4115"/>
                  </a:lnTo>
                  <a:lnTo>
                    <a:pt x="0" y="4086"/>
                  </a:lnTo>
                  <a:close/>
                  <a:moveTo>
                    <a:pt x="0" y="4029"/>
                  </a:moveTo>
                  <a:lnTo>
                    <a:pt x="0" y="3978"/>
                  </a:lnTo>
                  <a:lnTo>
                    <a:pt x="31" y="4027"/>
                  </a:lnTo>
                  <a:lnTo>
                    <a:pt x="54" y="4065"/>
                  </a:lnTo>
                  <a:lnTo>
                    <a:pt x="62" y="4079"/>
                  </a:lnTo>
                  <a:lnTo>
                    <a:pt x="68" y="4090"/>
                  </a:lnTo>
                  <a:lnTo>
                    <a:pt x="71" y="4098"/>
                  </a:lnTo>
                  <a:lnTo>
                    <a:pt x="70" y="4102"/>
                  </a:lnTo>
                  <a:lnTo>
                    <a:pt x="68" y="4102"/>
                  </a:lnTo>
                  <a:lnTo>
                    <a:pt x="63" y="4099"/>
                  </a:lnTo>
                  <a:lnTo>
                    <a:pt x="57" y="4093"/>
                  </a:lnTo>
                  <a:lnTo>
                    <a:pt x="48" y="4085"/>
                  </a:lnTo>
                  <a:lnTo>
                    <a:pt x="27" y="4061"/>
                  </a:lnTo>
                  <a:lnTo>
                    <a:pt x="0" y="4029"/>
                  </a:lnTo>
                  <a:close/>
                  <a:moveTo>
                    <a:pt x="0" y="3962"/>
                  </a:moveTo>
                  <a:lnTo>
                    <a:pt x="0" y="3935"/>
                  </a:lnTo>
                  <a:lnTo>
                    <a:pt x="12" y="3948"/>
                  </a:lnTo>
                  <a:lnTo>
                    <a:pt x="27" y="3965"/>
                  </a:lnTo>
                  <a:lnTo>
                    <a:pt x="46" y="3987"/>
                  </a:lnTo>
                  <a:lnTo>
                    <a:pt x="67" y="4012"/>
                  </a:lnTo>
                  <a:lnTo>
                    <a:pt x="90" y="4042"/>
                  </a:lnTo>
                  <a:lnTo>
                    <a:pt x="115" y="4074"/>
                  </a:lnTo>
                  <a:lnTo>
                    <a:pt x="141" y="4109"/>
                  </a:lnTo>
                  <a:lnTo>
                    <a:pt x="168" y="4145"/>
                  </a:lnTo>
                  <a:lnTo>
                    <a:pt x="202" y="4192"/>
                  </a:lnTo>
                  <a:lnTo>
                    <a:pt x="233" y="4237"/>
                  </a:lnTo>
                  <a:lnTo>
                    <a:pt x="262" y="4278"/>
                  </a:lnTo>
                  <a:lnTo>
                    <a:pt x="285" y="4314"/>
                  </a:lnTo>
                  <a:lnTo>
                    <a:pt x="304" y="4343"/>
                  </a:lnTo>
                  <a:lnTo>
                    <a:pt x="317" y="4366"/>
                  </a:lnTo>
                  <a:lnTo>
                    <a:pt x="322" y="4376"/>
                  </a:lnTo>
                  <a:lnTo>
                    <a:pt x="325" y="4383"/>
                  </a:lnTo>
                  <a:lnTo>
                    <a:pt x="326" y="4387"/>
                  </a:lnTo>
                  <a:lnTo>
                    <a:pt x="325" y="4391"/>
                  </a:lnTo>
                  <a:lnTo>
                    <a:pt x="323" y="4391"/>
                  </a:lnTo>
                  <a:lnTo>
                    <a:pt x="319" y="4388"/>
                  </a:lnTo>
                  <a:lnTo>
                    <a:pt x="313" y="4384"/>
                  </a:lnTo>
                  <a:lnTo>
                    <a:pt x="306" y="4377"/>
                  </a:lnTo>
                  <a:lnTo>
                    <a:pt x="288" y="4358"/>
                  </a:lnTo>
                  <a:lnTo>
                    <a:pt x="265" y="4331"/>
                  </a:lnTo>
                  <a:lnTo>
                    <a:pt x="239" y="4300"/>
                  </a:lnTo>
                  <a:lnTo>
                    <a:pt x="208" y="4261"/>
                  </a:lnTo>
                  <a:lnTo>
                    <a:pt x="175" y="4218"/>
                  </a:lnTo>
                  <a:lnTo>
                    <a:pt x="140" y="4171"/>
                  </a:lnTo>
                  <a:lnTo>
                    <a:pt x="117" y="4140"/>
                  </a:lnTo>
                  <a:lnTo>
                    <a:pt x="95" y="4108"/>
                  </a:lnTo>
                  <a:lnTo>
                    <a:pt x="74" y="4078"/>
                  </a:lnTo>
                  <a:lnTo>
                    <a:pt x="54" y="4051"/>
                  </a:lnTo>
                  <a:lnTo>
                    <a:pt x="38" y="4024"/>
                  </a:lnTo>
                  <a:lnTo>
                    <a:pt x="23" y="4000"/>
                  </a:lnTo>
                  <a:lnTo>
                    <a:pt x="10" y="3979"/>
                  </a:lnTo>
                  <a:lnTo>
                    <a:pt x="0" y="3962"/>
                  </a:lnTo>
                  <a:close/>
                  <a:moveTo>
                    <a:pt x="0" y="3915"/>
                  </a:moveTo>
                  <a:lnTo>
                    <a:pt x="0" y="3851"/>
                  </a:lnTo>
                  <a:lnTo>
                    <a:pt x="29" y="3894"/>
                  </a:lnTo>
                  <a:lnTo>
                    <a:pt x="57" y="3933"/>
                  </a:lnTo>
                  <a:lnTo>
                    <a:pt x="80" y="3970"/>
                  </a:lnTo>
                  <a:lnTo>
                    <a:pt x="100" y="4001"/>
                  </a:lnTo>
                  <a:lnTo>
                    <a:pt x="116" y="4028"/>
                  </a:lnTo>
                  <a:lnTo>
                    <a:pt x="128" y="4049"/>
                  </a:lnTo>
                  <a:lnTo>
                    <a:pt x="131" y="4057"/>
                  </a:lnTo>
                  <a:lnTo>
                    <a:pt x="133" y="4063"/>
                  </a:lnTo>
                  <a:lnTo>
                    <a:pt x="134" y="4067"/>
                  </a:lnTo>
                  <a:lnTo>
                    <a:pt x="134" y="4069"/>
                  </a:lnTo>
                  <a:lnTo>
                    <a:pt x="132" y="4070"/>
                  </a:lnTo>
                  <a:lnTo>
                    <a:pt x="129" y="4068"/>
                  </a:lnTo>
                  <a:lnTo>
                    <a:pt x="126" y="4066"/>
                  </a:lnTo>
                  <a:lnTo>
                    <a:pt x="120" y="4062"/>
                  </a:lnTo>
                  <a:lnTo>
                    <a:pt x="107" y="4049"/>
                  </a:lnTo>
                  <a:lnTo>
                    <a:pt x="91" y="4030"/>
                  </a:lnTo>
                  <a:lnTo>
                    <a:pt x="72" y="4007"/>
                  </a:lnTo>
                  <a:lnTo>
                    <a:pt x="49" y="3979"/>
                  </a:lnTo>
                  <a:lnTo>
                    <a:pt x="25" y="3949"/>
                  </a:lnTo>
                  <a:lnTo>
                    <a:pt x="0" y="3915"/>
                  </a:lnTo>
                  <a:close/>
                  <a:moveTo>
                    <a:pt x="0" y="3781"/>
                  </a:moveTo>
                  <a:lnTo>
                    <a:pt x="0" y="3719"/>
                  </a:lnTo>
                  <a:lnTo>
                    <a:pt x="17" y="3742"/>
                  </a:lnTo>
                  <a:lnTo>
                    <a:pt x="36" y="3767"/>
                  </a:lnTo>
                  <a:lnTo>
                    <a:pt x="56" y="3793"/>
                  </a:lnTo>
                  <a:lnTo>
                    <a:pt x="75" y="3819"/>
                  </a:lnTo>
                  <a:lnTo>
                    <a:pt x="106" y="3864"/>
                  </a:lnTo>
                  <a:lnTo>
                    <a:pt x="134" y="3906"/>
                  </a:lnTo>
                  <a:lnTo>
                    <a:pt x="161" y="3944"/>
                  </a:lnTo>
                  <a:lnTo>
                    <a:pt x="182" y="3978"/>
                  </a:lnTo>
                  <a:lnTo>
                    <a:pt x="199" y="4007"/>
                  </a:lnTo>
                  <a:lnTo>
                    <a:pt x="211" y="4029"/>
                  </a:lnTo>
                  <a:lnTo>
                    <a:pt x="214" y="4038"/>
                  </a:lnTo>
                  <a:lnTo>
                    <a:pt x="217" y="4044"/>
                  </a:lnTo>
                  <a:lnTo>
                    <a:pt x="218" y="4049"/>
                  </a:lnTo>
                  <a:lnTo>
                    <a:pt x="218" y="4051"/>
                  </a:lnTo>
                  <a:lnTo>
                    <a:pt x="216" y="4051"/>
                  </a:lnTo>
                  <a:lnTo>
                    <a:pt x="211" y="4050"/>
                  </a:lnTo>
                  <a:lnTo>
                    <a:pt x="206" y="4045"/>
                  </a:lnTo>
                  <a:lnTo>
                    <a:pt x="199" y="4039"/>
                  </a:lnTo>
                  <a:lnTo>
                    <a:pt x="183" y="4021"/>
                  </a:lnTo>
                  <a:lnTo>
                    <a:pt x="161" y="3997"/>
                  </a:lnTo>
                  <a:lnTo>
                    <a:pt x="136" y="3966"/>
                  </a:lnTo>
                  <a:lnTo>
                    <a:pt x="108" y="3931"/>
                  </a:lnTo>
                  <a:lnTo>
                    <a:pt x="77" y="3891"/>
                  </a:lnTo>
                  <a:lnTo>
                    <a:pt x="46" y="3847"/>
                  </a:lnTo>
                  <a:lnTo>
                    <a:pt x="34" y="3830"/>
                  </a:lnTo>
                  <a:lnTo>
                    <a:pt x="22" y="3814"/>
                  </a:lnTo>
                  <a:lnTo>
                    <a:pt x="11" y="3798"/>
                  </a:lnTo>
                  <a:lnTo>
                    <a:pt x="0" y="3781"/>
                  </a:lnTo>
                  <a:close/>
                  <a:moveTo>
                    <a:pt x="0" y="3702"/>
                  </a:moveTo>
                  <a:lnTo>
                    <a:pt x="0" y="3646"/>
                  </a:lnTo>
                  <a:lnTo>
                    <a:pt x="28" y="3691"/>
                  </a:lnTo>
                  <a:lnTo>
                    <a:pt x="49" y="3727"/>
                  </a:lnTo>
                  <a:lnTo>
                    <a:pt x="56" y="3742"/>
                  </a:lnTo>
                  <a:lnTo>
                    <a:pt x="61" y="3753"/>
                  </a:lnTo>
                  <a:lnTo>
                    <a:pt x="62" y="3757"/>
                  </a:lnTo>
                  <a:lnTo>
                    <a:pt x="63" y="3760"/>
                  </a:lnTo>
                  <a:lnTo>
                    <a:pt x="63" y="3762"/>
                  </a:lnTo>
                  <a:lnTo>
                    <a:pt x="62" y="3765"/>
                  </a:lnTo>
                  <a:lnTo>
                    <a:pt x="60" y="3765"/>
                  </a:lnTo>
                  <a:lnTo>
                    <a:pt x="56" y="3762"/>
                  </a:lnTo>
                  <a:lnTo>
                    <a:pt x="50" y="3757"/>
                  </a:lnTo>
                  <a:lnTo>
                    <a:pt x="42" y="3750"/>
                  </a:lnTo>
                  <a:lnTo>
                    <a:pt x="23" y="3730"/>
                  </a:lnTo>
                  <a:lnTo>
                    <a:pt x="0" y="3702"/>
                  </a:lnTo>
                  <a:close/>
                  <a:moveTo>
                    <a:pt x="0" y="3553"/>
                  </a:moveTo>
                  <a:lnTo>
                    <a:pt x="0" y="3483"/>
                  </a:lnTo>
                  <a:lnTo>
                    <a:pt x="13" y="3500"/>
                  </a:lnTo>
                  <a:lnTo>
                    <a:pt x="26" y="3518"/>
                  </a:lnTo>
                  <a:lnTo>
                    <a:pt x="39" y="3537"/>
                  </a:lnTo>
                  <a:lnTo>
                    <a:pt x="52" y="3556"/>
                  </a:lnTo>
                  <a:lnTo>
                    <a:pt x="82" y="3598"/>
                  </a:lnTo>
                  <a:lnTo>
                    <a:pt x="108" y="3636"/>
                  </a:lnTo>
                  <a:lnTo>
                    <a:pt x="131" y="3673"/>
                  </a:lnTo>
                  <a:lnTo>
                    <a:pt x="151" y="3704"/>
                  </a:lnTo>
                  <a:lnTo>
                    <a:pt x="166" y="3732"/>
                  </a:lnTo>
                  <a:lnTo>
                    <a:pt x="177" y="3753"/>
                  </a:lnTo>
                  <a:lnTo>
                    <a:pt x="180" y="3760"/>
                  </a:lnTo>
                  <a:lnTo>
                    <a:pt x="183" y="3767"/>
                  </a:lnTo>
                  <a:lnTo>
                    <a:pt x="183" y="3771"/>
                  </a:lnTo>
                  <a:lnTo>
                    <a:pt x="183" y="3775"/>
                  </a:lnTo>
                  <a:lnTo>
                    <a:pt x="179" y="3775"/>
                  </a:lnTo>
                  <a:lnTo>
                    <a:pt x="176" y="3772"/>
                  </a:lnTo>
                  <a:lnTo>
                    <a:pt x="171" y="3769"/>
                  </a:lnTo>
                  <a:lnTo>
                    <a:pt x="165" y="3764"/>
                  </a:lnTo>
                  <a:lnTo>
                    <a:pt x="149" y="3747"/>
                  </a:lnTo>
                  <a:lnTo>
                    <a:pt x="129" y="3724"/>
                  </a:lnTo>
                  <a:lnTo>
                    <a:pt x="105" y="3697"/>
                  </a:lnTo>
                  <a:lnTo>
                    <a:pt x="80" y="3663"/>
                  </a:lnTo>
                  <a:lnTo>
                    <a:pt x="51" y="3625"/>
                  </a:lnTo>
                  <a:lnTo>
                    <a:pt x="22" y="3585"/>
                  </a:lnTo>
                  <a:lnTo>
                    <a:pt x="11" y="3570"/>
                  </a:lnTo>
                  <a:lnTo>
                    <a:pt x="0" y="3553"/>
                  </a:lnTo>
                  <a:close/>
                  <a:moveTo>
                    <a:pt x="0" y="3460"/>
                  </a:moveTo>
                  <a:lnTo>
                    <a:pt x="0" y="3399"/>
                  </a:lnTo>
                  <a:lnTo>
                    <a:pt x="28" y="3445"/>
                  </a:lnTo>
                  <a:lnTo>
                    <a:pt x="48" y="3482"/>
                  </a:lnTo>
                  <a:lnTo>
                    <a:pt x="56" y="3496"/>
                  </a:lnTo>
                  <a:lnTo>
                    <a:pt x="60" y="3507"/>
                  </a:lnTo>
                  <a:lnTo>
                    <a:pt x="61" y="3511"/>
                  </a:lnTo>
                  <a:lnTo>
                    <a:pt x="62" y="3515"/>
                  </a:lnTo>
                  <a:lnTo>
                    <a:pt x="62" y="3518"/>
                  </a:lnTo>
                  <a:lnTo>
                    <a:pt x="61" y="3519"/>
                  </a:lnTo>
                  <a:lnTo>
                    <a:pt x="59" y="3519"/>
                  </a:lnTo>
                  <a:lnTo>
                    <a:pt x="54" y="3517"/>
                  </a:lnTo>
                  <a:lnTo>
                    <a:pt x="48" y="3513"/>
                  </a:lnTo>
                  <a:lnTo>
                    <a:pt x="41" y="3506"/>
                  </a:lnTo>
                  <a:lnTo>
                    <a:pt x="23" y="3486"/>
                  </a:lnTo>
                  <a:lnTo>
                    <a:pt x="0" y="3460"/>
                  </a:lnTo>
                  <a:close/>
                  <a:moveTo>
                    <a:pt x="0" y="3278"/>
                  </a:moveTo>
                  <a:lnTo>
                    <a:pt x="0" y="3219"/>
                  </a:lnTo>
                  <a:lnTo>
                    <a:pt x="22" y="3245"/>
                  </a:lnTo>
                  <a:lnTo>
                    <a:pt x="46" y="3277"/>
                  </a:lnTo>
                  <a:lnTo>
                    <a:pt x="72" y="3312"/>
                  </a:lnTo>
                  <a:lnTo>
                    <a:pt x="100" y="3350"/>
                  </a:lnTo>
                  <a:lnTo>
                    <a:pt x="127" y="3389"/>
                  </a:lnTo>
                  <a:lnTo>
                    <a:pt x="151" y="3426"/>
                  </a:lnTo>
                  <a:lnTo>
                    <a:pt x="172" y="3459"/>
                  </a:lnTo>
                  <a:lnTo>
                    <a:pt x="189" y="3488"/>
                  </a:lnTo>
                  <a:lnTo>
                    <a:pt x="203" y="3515"/>
                  </a:lnTo>
                  <a:lnTo>
                    <a:pt x="213" y="3534"/>
                  </a:lnTo>
                  <a:lnTo>
                    <a:pt x="217" y="3542"/>
                  </a:lnTo>
                  <a:lnTo>
                    <a:pt x="218" y="3549"/>
                  </a:lnTo>
                  <a:lnTo>
                    <a:pt x="219" y="3553"/>
                  </a:lnTo>
                  <a:lnTo>
                    <a:pt x="218" y="3555"/>
                  </a:lnTo>
                  <a:lnTo>
                    <a:pt x="216" y="3556"/>
                  </a:lnTo>
                  <a:lnTo>
                    <a:pt x="211" y="3554"/>
                  </a:lnTo>
                  <a:lnTo>
                    <a:pt x="207" y="3551"/>
                  </a:lnTo>
                  <a:lnTo>
                    <a:pt x="200" y="3547"/>
                  </a:lnTo>
                  <a:lnTo>
                    <a:pt x="186" y="3531"/>
                  </a:lnTo>
                  <a:lnTo>
                    <a:pt x="166" y="3510"/>
                  </a:lnTo>
                  <a:lnTo>
                    <a:pt x="145" y="3484"/>
                  </a:lnTo>
                  <a:lnTo>
                    <a:pt x="120" y="3453"/>
                  </a:lnTo>
                  <a:lnTo>
                    <a:pt x="95" y="3418"/>
                  </a:lnTo>
                  <a:lnTo>
                    <a:pt x="68" y="3380"/>
                  </a:lnTo>
                  <a:lnTo>
                    <a:pt x="49" y="3353"/>
                  </a:lnTo>
                  <a:lnTo>
                    <a:pt x="30" y="3326"/>
                  </a:lnTo>
                  <a:lnTo>
                    <a:pt x="14" y="3301"/>
                  </a:lnTo>
                  <a:lnTo>
                    <a:pt x="0" y="3278"/>
                  </a:lnTo>
                  <a:close/>
                  <a:moveTo>
                    <a:pt x="0" y="3183"/>
                  </a:moveTo>
                  <a:lnTo>
                    <a:pt x="0" y="3106"/>
                  </a:lnTo>
                  <a:lnTo>
                    <a:pt x="8" y="3119"/>
                  </a:lnTo>
                  <a:lnTo>
                    <a:pt x="18" y="3132"/>
                  </a:lnTo>
                  <a:lnTo>
                    <a:pt x="44" y="3169"/>
                  </a:lnTo>
                  <a:lnTo>
                    <a:pt x="67" y="3205"/>
                  </a:lnTo>
                  <a:lnTo>
                    <a:pt x="86" y="3237"/>
                  </a:lnTo>
                  <a:lnTo>
                    <a:pt x="104" y="3266"/>
                  </a:lnTo>
                  <a:lnTo>
                    <a:pt x="117" y="3290"/>
                  </a:lnTo>
                  <a:lnTo>
                    <a:pt x="126" y="3310"/>
                  </a:lnTo>
                  <a:lnTo>
                    <a:pt x="128" y="3317"/>
                  </a:lnTo>
                  <a:lnTo>
                    <a:pt x="130" y="3323"/>
                  </a:lnTo>
                  <a:lnTo>
                    <a:pt x="130" y="3327"/>
                  </a:lnTo>
                  <a:lnTo>
                    <a:pt x="129" y="3331"/>
                  </a:lnTo>
                  <a:lnTo>
                    <a:pt x="127" y="3331"/>
                  </a:lnTo>
                  <a:lnTo>
                    <a:pt x="124" y="3329"/>
                  </a:lnTo>
                  <a:lnTo>
                    <a:pt x="119" y="3327"/>
                  </a:lnTo>
                  <a:lnTo>
                    <a:pt x="115" y="3323"/>
                  </a:lnTo>
                  <a:lnTo>
                    <a:pt x="102" y="3311"/>
                  </a:lnTo>
                  <a:lnTo>
                    <a:pt x="85" y="3293"/>
                  </a:lnTo>
                  <a:lnTo>
                    <a:pt x="67" y="3271"/>
                  </a:lnTo>
                  <a:lnTo>
                    <a:pt x="46" y="3245"/>
                  </a:lnTo>
                  <a:lnTo>
                    <a:pt x="23" y="3216"/>
                  </a:lnTo>
                  <a:lnTo>
                    <a:pt x="0" y="3183"/>
                  </a:lnTo>
                  <a:close/>
                  <a:moveTo>
                    <a:pt x="0" y="3068"/>
                  </a:moveTo>
                  <a:lnTo>
                    <a:pt x="0" y="3001"/>
                  </a:lnTo>
                  <a:lnTo>
                    <a:pt x="14" y="3025"/>
                  </a:lnTo>
                  <a:lnTo>
                    <a:pt x="26" y="3046"/>
                  </a:lnTo>
                  <a:lnTo>
                    <a:pt x="37" y="3065"/>
                  </a:lnTo>
                  <a:lnTo>
                    <a:pt x="46" y="3083"/>
                  </a:lnTo>
                  <a:lnTo>
                    <a:pt x="52" y="3097"/>
                  </a:lnTo>
                  <a:lnTo>
                    <a:pt x="57" y="3109"/>
                  </a:lnTo>
                  <a:lnTo>
                    <a:pt x="58" y="3114"/>
                  </a:lnTo>
                  <a:lnTo>
                    <a:pt x="59" y="3117"/>
                  </a:lnTo>
                  <a:lnTo>
                    <a:pt x="58" y="3119"/>
                  </a:lnTo>
                  <a:lnTo>
                    <a:pt x="58" y="3121"/>
                  </a:lnTo>
                  <a:lnTo>
                    <a:pt x="54" y="3121"/>
                  </a:lnTo>
                  <a:lnTo>
                    <a:pt x="50" y="3120"/>
                  </a:lnTo>
                  <a:lnTo>
                    <a:pt x="45" y="3116"/>
                  </a:lnTo>
                  <a:lnTo>
                    <a:pt x="38" y="3110"/>
                  </a:lnTo>
                  <a:lnTo>
                    <a:pt x="21" y="3093"/>
                  </a:lnTo>
                  <a:lnTo>
                    <a:pt x="0" y="3068"/>
                  </a:lnTo>
                  <a:close/>
                  <a:moveTo>
                    <a:pt x="0" y="2927"/>
                  </a:moveTo>
                  <a:lnTo>
                    <a:pt x="0" y="2911"/>
                  </a:lnTo>
                  <a:lnTo>
                    <a:pt x="1" y="2916"/>
                  </a:lnTo>
                  <a:lnTo>
                    <a:pt x="2" y="2921"/>
                  </a:lnTo>
                  <a:lnTo>
                    <a:pt x="2" y="2924"/>
                  </a:lnTo>
                  <a:lnTo>
                    <a:pt x="1" y="2926"/>
                  </a:lnTo>
                  <a:lnTo>
                    <a:pt x="0" y="2926"/>
                  </a:lnTo>
                  <a:lnTo>
                    <a:pt x="0" y="2927"/>
                  </a:lnTo>
                  <a:close/>
                  <a:moveTo>
                    <a:pt x="0" y="2572"/>
                  </a:moveTo>
                  <a:lnTo>
                    <a:pt x="0" y="2529"/>
                  </a:lnTo>
                  <a:lnTo>
                    <a:pt x="8" y="2537"/>
                  </a:lnTo>
                  <a:lnTo>
                    <a:pt x="19" y="2548"/>
                  </a:lnTo>
                  <a:lnTo>
                    <a:pt x="33" y="2562"/>
                  </a:lnTo>
                  <a:lnTo>
                    <a:pt x="46" y="2580"/>
                  </a:lnTo>
                  <a:lnTo>
                    <a:pt x="76" y="2619"/>
                  </a:lnTo>
                  <a:lnTo>
                    <a:pt x="109" y="2666"/>
                  </a:lnTo>
                  <a:lnTo>
                    <a:pt x="131" y="2698"/>
                  </a:lnTo>
                  <a:lnTo>
                    <a:pt x="150" y="2729"/>
                  </a:lnTo>
                  <a:lnTo>
                    <a:pt x="166" y="2757"/>
                  </a:lnTo>
                  <a:lnTo>
                    <a:pt x="180" y="2783"/>
                  </a:lnTo>
                  <a:lnTo>
                    <a:pt x="191" y="2804"/>
                  </a:lnTo>
                  <a:lnTo>
                    <a:pt x="198" y="2821"/>
                  </a:lnTo>
                  <a:lnTo>
                    <a:pt x="200" y="2827"/>
                  </a:lnTo>
                  <a:lnTo>
                    <a:pt x="201" y="2833"/>
                  </a:lnTo>
                  <a:lnTo>
                    <a:pt x="201" y="2837"/>
                  </a:lnTo>
                  <a:lnTo>
                    <a:pt x="200" y="2840"/>
                  </a:lnTo>
                  <a:lnTo>
                    <a:pt x="197" y="2841"/>
                  </a:lnTo>
                  <a:lnTo>
                    <a:pt x="194" y="2840"/>
                  </a:lnTo>
                  <a:lnTo>
                    <a:pt x="189" y="2837"/>
                  </a:lnTo>
                  <a:lnTo>
                    <a:pt x="185" y="2834"/>
                  </a:lnTo>
                  <a:lnTo>
                    <a:pt x="172" y="2822"/>
                  </a:lnTo>
                  <a:lnTo>
                    <a:pt x="156" y="2804"/>
                  </a:lnTo>
                  <a:lnTo>
                    <a:pt x="138" y="2784"/>
                  </a:lnTo>
                  <a:lnTo>
                    <a:pt x="118" y="2758"/>
                  </a:lnTo>
                  <a:lnTo>
                    <a:pt x="97" y="2730"/>
                  </a:lnTo>
                  <a:lnTo>
                    <a:pt x="75" y="2698"/>
                  </a:lnTo>
                  <a:lnTo>
                    <a:pt x="51" y="2662"/>
                  </a:lnTo>
                  <a:lnTo>
                    <a:pt x="30" y="2629"/>
                  </a:lnTo>
                  <a:lnTo>
                    <a:pt x="13" y="2598"/>
                  </a:lnTo>
                  <a:lnTo>
                    <a:pt x="0" y="2572"/>
                  </a:lnTo>
                  <a:close/>
                  <a:moveTo>
                    <a:pt x="0" y="2432"/>
                  </a:moveTo>
                  <a:lnTo>
                    <a:pt x="0" y="2386"/>
                  </a:lnTo>
                  <a:lnTo>
                    <a:pt x="8" y="2395"/>
                  </a:lnTo>
                  <a:lnTo>
                    <a:pt x="19" y="2405"/>
                  </a:lnTo>
                  <a:lnTo>
                    <a:pt x="30" y="2419"/>
                  </a:lnTo>
                  <a:lnTo>
                    <a:pt x="44" y="2435"/>
                  </a:lnTo>
                  <a:lnTo>
                    <a:pt x="72" y="2472"/>
                  </a:lnTo>
                  <a:lnTo>
                    <a:pt x="103" y="2516"/>
                  </a:lnTo>
                  <a:lnTo>
                    <a:pt x="124" y="2547"/>
                  </a:lnTo>
                  <a:lnTo>
                    <a:pt x="141" y="2576"/>
                  </a:lnTo>
                  <a:lnTo>
                    <a:pt x="157" y="2604"/>
                  </a:lnTo>
                  <a:lnTo>
                    <a:pt x="171" y="2628"/>
                  </a:lnTo>
                  <a:lnTo>
                    <a:pt x="180" y="2649"/>
                  </a:lnTo>
                  <a:lnTo>
                    <a:pt x="187" y="2666"/>
                  </a:lnTo>
                  <a:lnTo>
                    <a:pt x="189" y="2673"/>
                  </a:lnTo>
                  <a:lnTo>
                    <a:pt x="190" y="2678"/>
                  </a:lnTo>
                  <a:lnTo>
                    <a:pt x="190" y="2682"/>
                  </a:lnTo>
                  <a:lnTo>
                    <a:pt x="188" y="2684"/>
                  </a:lnTo>
                  <a:lnTo>
                    <a:pt x="186" y="2685"/>
                  </a:lnTo>
                  <a:lnTo>
                    <a:pt x="183" y="2684"/>
                  </a:lnTo>
                  <a:lnTo>
                    <a:pt x="179" y="2682"/>
                  </a:lnTo>
                  <a:lnTo>
                    <a:pt x="174" y="2678"/>
                  </a:lnTo>
                  <a:lnTo>
                    <a:pt x="162" y="2667"/>
                  </a:lnTo>
                  <a:lnTo>
                    <a:pt x="147" y="2651"/>
                  </a:lnTo>
                  <a:lnTo>
                    <a:pt x="129" y="2630"/>
                  </a:lnTo>
                  <a:lnTo>
                    <a:pt x="110" y="2606"/>
                  </a:lnTo>
                  <a:lnTo>
                    <a:pt x="90" y="2579"/>
                  </a:lnTo>
                  <a:lnTo>
                    <a:pt x="69" y="2548"/>
                  </a:lnTo>
                  <a:lnTo>
                    <a:pt x="48" y="2515"/>
                  </a:lnTo>
                  <a:lnTo>
                    <a:pt x="29" y="2484"/>
                  </a:lnTo>
                  <a:lnTo>
                    <a:pt x="13" y="2457"/>
                  </a:lnTo>
                  <a:lnTo>
                    <a:pt x="0" y="2432"/>
                  </a:lnTo>
                  <a:close/>
                  <a:moveTo>
                    <a:pt x="0" y="2274"/>
                  </a:moveTo>
                  <a:lnTo>
                    <a:pt x="0" y="2247"/>
                  </a:lnTo>
                  <a:lnTo>
                    <a:pt x="6" y="2251"/>
                  </a:lnTo>
                  <a:lnTo>
                    <a:pt x="17" y="2259"/>
                  </a:lnTo>
                  <a:lnTo>
                    <a:pt x="29" y="2271"/>
                  </a:lnTo>
                  <a:lnTo>
                    <a:pt x="42" y="2287"/>
                  </a:lnTo>
                  <a:lnTo>
                    <a:pt x="59" y="2306"/>
                  </a:lnTo>
                  <a:lnTo>
                    <a:pt x="75" y="2328"/>
                  </a:lnTo>
                  <a:lnTo>
                    <a:pt x="93" y="2352"/>
                  </a:lnTo>
                  <a:lnTo>
                    <a:pt x="111" y="2379"/>
                  </a:lnTo>
                  <a:lnTo>
                    <a:pt x="130" y="2409"/>
                  </a:lnTo>
                  <a:lnTo>
                    <a:pt x="148" y="2437"/>
                  </a:lnTo>
                  <a:lnTo>
                    <a:pt x="163" y="2464"/>
                  </a:lnTo>
                  <a:lnTo>
                    <a:pt x="175" y="2487"/>
                  </a:lnTo>
                  <a:lnTo>
                    <a:pt x="184" y="2506"/>
                  </a:lnTo>
                  <a:lnTo>
                    <a:pt x="190" y="2523"/>
                  </a:lnTo>
                  <a:lnTo>
                    <a:pt x="191" y="2529"/>
                  </a:lnTo>
                  <a:lnTo>
                    <a:pt x="193" y="2535"/>
                  </a:lnTo>
                  <a:lnTo>
                    <a:pt x="193" y="2538"/>
                  </a:lnTo>
                  <a:lnTo>
                    <a:pt x="191" y="2540"/>
                  </a:lnTo>
                  <a:lnTo>
                    <a:pt x="189" y="2541"/>
                  </a:lnTo>
                  <a:lnTo>
                    <a:pt x="186" y="2540"/>
                  </a:lnTo>
                  <a:lnTo>
                    <a:pt x="182" y="2538"/>
                  </a:lnTo>
                  <a:lnTo>
                    <a:pt x="177" y="2535"/>
                  </a:lnTo>
                  <a:lnTo>
                    <a:pt x="165" y="2525"/>
                  </a:lnTo>
                  <a:lnTo>
                    <a:pt x="151" y="2510"/>
                  </a:lnTo>
                  <a:lnTo>
                    <a:pt x="133" y="2490"/>
                  </a:lnTo>
                  <a:lnTo>
                    <a:pt x="116" y="2466"/>
                  </a:lnTo>
                  <a:lnTo>
                    <a:pt x="96" y="2439"/>
                  </a:lnTo>
                  <a:lnTo>
                    <a:pt x="76" y="2411"/>
                  </a:lnTo>
                  <a:lnTo>
                    <a:pt x="50" y="2370"/>
                  </a:lnTo>
                  <a:lnTo>
                    <a:pt x="28" y="2333"/>
                  </a:lnTo>
                  <a:lnTo>
                    <a:pt x="11" y="2300"/>
                  </a:lnTo>
                  <a:lnTo>
                    <a:pt x="0" y="2274"/>
                  </a:lnTo>
                  <a:close/>
                  <a:moveTo>
                    <a:pt x="0" y="1936"/>
                  </a:moveTo>
                  <a:lnTo>
                    <a:pt x="0" y="1903"/>
                  </a:lnTo>
                  <a:lnTo>
                    <a:pt x="4" y="1916"/>
                  </a:lnTo>
                  <a:lnTo>
                    <a:pt x="6" y="1925"/>
                  </a:lnTo>
                  <a:lnTo>
                    <a:pt x="6" y="1929"/>
                  </a:lnTo>
                  <a:lnTo>
                    <a:pt x="6" y="1932"/>
                  </a:lnTo>
                  <a:lnTo>
                    <a:pt x="6" y="1934"/>
                  </a:lnTo>
                  <a:lnTo>
                    <a:pt x="5" y="1936"/>
                  </a:lnTo>
                  <a:lnTo>
                    <a:pt x="3" y="1937"/>
                  </a:lnTo>
                  <a:lnTo>
                    <a:pt x="0" y="1936"/>
                  </a:lnTo>
                  <a:close/>
                  <a:moveTo>
                    <a:pt x="0" y="1785"/>
                  </a:moveTo>
                  <a:lnTo>
                    <a:pt x="0" y="1708"/>
                  </a:lnTo>
                  <a:lnTo>
                    <a:pt x="14" y="1732"/>
                  </a:lnTo>
                  <a:lnTo>
                    <a:pt x="27" y="1755"/>
                  </a:lnTo>
                  <a:lnTo>
                    <a:pt x="39" y="1777"/>
                  </a:lnTo>
                  <a:lnTo>
                    <a:pt x="48" y="1796"/>
                  </a:lnTo>
                  <a:lnTo>
                    <a:pt x="54" y="1812"/>
                  </a:lnTo>
                  <a:lnTo>
                    <a:pt x="59" y="1827"/>
                  </a:lnTo>
                  <a:lnTo>
                    <a:pt x="60" y="1831"/>
                  </a:lnTo>
                  <a:lnTo>
                    <a:pt x="60" y="1836"/>
                  </a:lnTo>
                  <a:lnTo>
                    <a:pt x="60" y="1839"/>
                  </a:lnTo>
                  <a:lnTo>
                    <a:pt x="59" y="1841"/>
                  </a:lnTo>
                  <a:lnTo>
                    <a:pt x="58" y="1842"/>
                  </a:lnTo>
                  <a:lnTo>
                    <a:pt x="56" y="1842"/>
                  </a:lnTo>
                  <a:lnTo>
                    <a:pt x="53" y="1841"/>
                  </a:lnTo>
                  <a:lnTo>
                    <a:pt x="51" y="1840"/>
                  </a:lnTo>
                  <a:lnTo>
                    <a:pt x="45" y="1837"/>
                  </a:lnTo>
                  <a:lnTo>
                    <a:pt x="38" y="1830"/>
                  </a:lnTo>
                  <a:lnTo>
                    <a:pt x="29" y="1821"/>
                  </a:lnTo>
                  <a:lnTo>
                    <a:pt x="21" y="1811"/>
                  </a:lnTo>
                  <a:lnTo>
                    <a:pt x="11" y="1799"/>
                  </a:lnTo>
                  <a:lnTo>
                    <a:pt x="0" y="1785"/>
                  </a:lnTo>
                  <a:close/>
                  <a:moveTo>
                    <a:pt x="0" y="1598"/>
                  </a:moveTo>
                  <a:lnTo>
                    <a:pt x="0" y="1534"/>
                  </a:lnTo>
                  <a:lnTo>
                    <a:pt x="14" y="1551"/>
                  </a:lnTo>
                  <a:lnTo>
                    <a:pt x="30" y="1570"/>
                  </a:lnTo>
                  <a:lnTo>
                    <a:pt x="47" y="1594"/>
                  </a:lnTo>
                  <a:lnTo>
                    <a:pt x="65" y="1622"/>
                  </a:lnTo>
                  <a:lnTo>
                    <a:pt x="80" y="1646"/>
                  </a:lnTo>
                  <a:lnTo>
                    <a:pt x="93" y="1669"/>
                  </a:lnTo>
                  <a:lnTo>
                    <a:pt x="105" y="1691"/>
                  </a:lnTo>
                  <a:lnTo>
                    <a:pt x="114" y="1711"/>
                  </a:lnTo>
                  <a:lnTo>
                    <a:pt x="121" y="1727"/>
                  </a:lnTo>
                  <a:lnTo>
                    <a:pt x="126" y="1740"/>
                  </a:lnTo>
                  <a:lnTo>
                    <a:pt x="127" y="1746"/>
                  </a:lnTo>
                  <a:lnTo>
                    <a:pt x="127" y="1751"/>
                  </a:lnTo>
                  <a:lnTo>
                    <a:pt x="127" y="1754"/>
                  </a:lnTo>
                  <a:lnTo>
                    <a:pt x="126" y="1757"/>
                  </a:lnTo>
                  <a:lnTo>
                    <a:pt x="124" y="1758"/>
                  </a:lnTo>
                  <a:lnTo>
                    <a:pt x="120" y="1757"/>
                  </a:lnTo>
                  <a:lnTo>
                    <a:pt x="117" y="1755"/>
                  </a:lnTo>
                  <a:lnTo>
                    <a:pt x="113" y="1753"/>
                  </a:lnTo>
                  <a:lnTo>
                    <a:pt x="103" y="1745"/>
                  </a:lnTo>
                  <a:lnTo>
                    <a:pt x="91" y="1732"/>
                  </a:lnTo>
                  <a:lnTo>
                    <a:pt x="77" y="1716"/>
                  </a:lnTo>
                  <a:lnTo>
                    <a:pt x="63" y="1697"/>
                  </a:lnTo>
                  <a:lnTo>
                    <a:pt x="47" y="1675"/>
                  </a:lnTo>
                  <a:lnTo>
                    <a:pt x="31" y="1651"/>
                  </a:lnTo>
                  <a:lnTo>
                    <a:pt x="23" y="1637"/>
                  </a:lnTo>
                  <a:lnTo>
                    <a:pt x="14" y="1624"/>
                  </a:lnTo>
                  <a:lnTo>
                    <a:pt x="6" y="1611"/>
                  </a:lnTo>
                  <a:lnTo>
                    <a:pt x="0" y="1598"/>
                  </a:lnTo>
                  <a:close/>
                  <a:moveTo>
                    <a:pt x="0" y="1376"/>
                  </a:moveTo>
                  <a:lnTo>
                    <a:pt x="0" y="1330"/>
                  </a:lnTo>
                  <a:lnTo>
                    <a:pt x="7" y="1348"/>
                  </a:lnTo>
                  <a:lnTo>
                    <a:pt x="12" y="1363"/>
                  </a:lnTo>
                  <a:lnTo>
                    <a:pt x="13" y="1369"/>
                  </a:lnTo>
                  <a:lnTo>
                    <a:pt x="14" y="1374"/>
                  </a:lnTo>
                  <a:lnTo>
                    <a:pt x="13" y="1377"/>
                  </a:lnTo>
                  <a:lnTo>
                    <a:pt x="12" y="1380"/>
                  </a:lnTo>
                  <a:lnTo>
                    <a:pt x="10" y="1381"/>
                  </a:lnTo>
                  <a:lnTo>
                    <a:pt x="7" y="1381"/>
                  </a:lnTo>
                  <a:lnTo>
                    <a:pt x="4" y="1380"/>
                  </a:lnTo>
                  <a:lnTo>
                    <a:pt x="0" y="1376"/>
                  </a:lnTo>
                  <a:close/>
                  <a:moveTo>
                    <a:pt x="0" y="1183"/>
                  </a:moveTo>
                  <a:lnTo>
                    <a:pt x="0" y="1125"/>
                  </a:lnTo>
                  <a:lnTo>
                    <a:pt x="13" y="1139"/>
                  </a:lnTo>
                  <a:lnTo>
                    <a:pt x="27" y="1158"/>
                  </a:lnTo>
                  <a:lnTo>
                    <a:pt x="44" y="1180"/>
                  </a:lnTo>
                  <a:lnTo>
                    <a:pt x="60" y="1205"/>
                  </a:lnTo>
                  <a:lnTo>
                    <a:pt x="73" y="1227"/>
                  </a:lnTo>
                  <a:lnTo>
                    <a:pt x="85" y="1248"/>
                  </a:lnTo>
                  <a:lnTo>
                    <a:pt x="95" y="1267"/>
                  </a:lnTo>
                  <a:lnTo>
                    <a:pt x="103" y="1284"/>
                  </a:lnTo>
                  <a:lnTo>
                    <a:pt x="108" y="1300"/>
                  </a:lnTo>
                  <a:lnTo>
                    <a:pt x="111" y="1312"/>
                  </a:lnTo>
                  <a:lnTo>
                    <a:pt x="113" y="1317"/>
                  </a:lnTo>
                  <a:lnTo>
                    <a:pt x="113" y="1320"/>
                  </a:lnTo>
                  <a:lnTo>
                    <a:pt x="113" y="1324"/>
                  </a:lnTo>
                  <a:lnTo>
                    <a:pt x="111" y="1326"/>
                  </a:lnTo>
                  <a:lnTo>
                    <a:pt x="109" y="1327"/>
                  </a:lnTo>
                  <a:lnTo>
                    <a:pt x="106" y="1327"/>
                  </a:lnTo>
                  <a:lnTo>
                    <a:pt x="104" y="1325"/>
                  </a:lnTo>
                  <a:lnTo>
                    <a:pt x="99" y="1323"/>
                  </a:lnTo>
                  <a:lnTo>
                    <a:pt x="91" y="1316"/>
                  </a:lnTo>
                  <a:lnTo>
                    <a:pt x="81" y="1305"/>
                  </a:lnTo>
                  <a:lnTo>
                    <a:pt x="69" y="1291"/>
                  </a:lnTo>
                  <a:lnTo>
                    <a:pt x="56" y="1274"/>
                  </a:lnTo>
                  <a:lnTo>
                    <a:pt x="42" y="1256"/>
                  </a:lnTo>
                  <a:lnTo>
                    <a:pt x="28" y="1234"/>
                  </a:lnTo>
                  <a:lnTo>
                    <a:pt x="21" y="1221"/>
                  </a:lnTo>
                  <a:lnTo>
                    <a:pt x="13" y="1207"/>
                  </a:lnTo>
                  <a:lnTo>
                    <a:pt x="6" y="1195"/>
                  </a:lnTo>
                  <a:lnTo>
                    <a:pt x="0" y="1183"/>
                  </a:lnTo>
                  <a:close/>
                  <a:moveTo>
                    <a:pt x="0" y="959"/>
                  </a:moveTo>
                  <a:lnTo>
                    <a:pt x="0" y="885"/>
                  </a:lnTo>
                  <a:lnTo>
                    <a:pt x="5" y="894"/>
                  </a:lnTo>
                  <a:lnTo>
                    <a:pt x="12" y="903"/>
                  </a:lnTo>
                  <a:lnTo>
                    <a:pt x="23" y="924"/>
                  </a:lnTo>
                  <a:lnTo>
                    <a:pt x="34" y="942"/>
                  </a:lnTo>
                  <a:lnTo>
                    <a:pt x="42" y="960"/>
                  </a:lnTo>
                  <a:lnTo>
                    <a:pt x="49" y="975"/>
                  </a:lnTo>
                  <a:lnTo>
                    <a:pt x="54" y="989"/>
                  </a:lnTo>
                  <a:lnTo>
                    <a:pt x="57" y="1000"/>
                  </a:lnTo>
                  <a:lnTo>
                    <a:pt x="58" y="1005"/>
                  </a:lnTo>
                  <a:lnTo>
                    <a:pt x="58" y="1009"/>
                  </a:lnTo>
                  <a:lnTo>
                    <a:pt x="58" y="1011"/>
                  </a:lnTo>
                  <a:lnTo>
                    <a:pt x="56" y="1013"/>
                  </a:lnTo>
                  <a:lnTo>
                    <a:pt x="54" y="1015"/>
                  </a:lnTo>
                  <a:lnTo>
                    <a:pt x="52" y="1015"/>
                  </a:lnTo>
                  <a:lnTo>
                    <a:pt x="50" y="1015"/>
                  </a:lnTo>
                  <a:lnTo>
                    <a:pt x="48" y="1013"/>
                  </a:lnTo>
                  <a:lnTo>
                    <a:pt x="42" y="1009"/>
                  </a:lnTo>
                  <a:lnTo>
                    <a:pt x="35" y="1002"/>
                  </a:lnTo>
                  <a:lnTo>
                    <a:pt x="27" y="995"/>
                  </a:lnTo>
                  <a:lnTo>
                    <a:pt x="18" y="984"/>
                  </a:lnTo>
                  <a:lnTo>
                    <a:pt x="10" y="973"/>
                  </a:lnTo>
                  <a:lnTo>
                    <a:pt x="0" y="959"/>
                  </a:lnTo>
                  <a:close/>
                  <a:moveTo>
                    <a:pt x="0" y="713"/>
                  </a:moveTo>
                  <a:lnTo>
                    <a:pt x="0" y="646"/>
                  </a:lnTo>
                  <a:lnTo>
                    <a:pt x="10" y="664"/>
                  </a:lnTo>
                  <a:lnTo>
                    <a:pt x="18" y="680"/>
                  </a:lnTo>
                  <a:lnTo>
                    <a:pt x="25" y="696"/>
                  </a:lnTo>
                  <a:lnTo>
                    <a:pt x="30" y="709"/>
                  </a:lnTo>
                  <a:lnTo>
                    <a:pt x="35" y="721"/>
                  </a:lnTo>
                  <a:lnTo>
                    <a:pt x="37" y="731"/>
                  </a:lnTo>
                  <a:lnTo>
                    <a:pt x="38" y="735"/>
                  </a:lnTo>
                  <a:lnTo>
                    <a:pt x="38" y="738"/>
                  </a:lnTo>
                  <a:lnTo>
                    <a:pt x="37" y="741"/>
                  </a:lnTo>
                  <a:lnTo>
                    <a:pt x="36" y="743"/>
                  </a:lnTo>
                  <a:lnTo>
                    <a:pt x="34" y="744"/>
                  </a:lnTo>
                  <a:lnTo>
                    <a:pt x="30" y="743"/>
                  </a:lnTo>
                  <a:lnTo>
                    <a:pt x="27" y="741"/>
                  </a:lnTo>
                  <a:lnTo>
                    <a:pt x="23" y="737"/>
                  </a:lnTo>
                  <a:lnTo>
                    <a:pt x="12" y="727"/>
                  </a:lnTo>
                  <a:lnTo>
                    <a:pt x="0" y="713"/>
                  </a:lnTo>
                  <a:close/>
                  <a:moveTo>
                    <a:pt x="0" y="461"/>
                  </a:moveTo>
                  <a:lnTo>
                    <a:pt x="0" y="394"/>
                  </a:lnTo>
                  <a:lnTo>
                    <a:pt x="6" y="404"/>
                  </a:lnTo>
                  <a:lnTo>
                    <a:pt x="12" y="414"/>
                  </a:lnTo>
                  <a:lnTo>
                    <a:pt x="22" y="430"/>
                  </a:lnTo>
                  <a:lnTo>
                    <a:pt x="30" y="447"/>
                  </a:lnTo>
                  <a:lnTo>
                    <a:pt x="37" y="462"/>
                  </a:lnTo>
                  <a:lnTo>
                    <a:pt x="42" y="475"/>
                  </a:lnTo>
                  <a:lnTo>
                    <a:pt x="47" y="487"/>
                  </a:lnTo>
                  <a:lnTo>
                    <a:pt x="49" y="497"/>
                  </a:lnTo>
                  <a:lnTo>
                    <a:pt x="49" y="500"/>
                  </a:lnTo>
                  <a:lnTo>
                    <a:pt x="49" y="504"/>
                  </a:lnTo>
                  <a:lnTo>
                    <a:pt x="49" y="506"/>
                  </a:lnTo>
                  <a:lnTo>
                    <a:pt x="48" y="508"/>
                  </a:lnTo>
                  <a:lnTo>
                    <a:pt x="47" y="508"/>
                  </a:lnTo>
                  <a:lnTo>
                    <a:pt x="45" y="509"/>
                  </a:lnTo>
                  <a:lnTo>
                    <a:pt x="42" y="508"/>
                  </a:lnTo>
                  <a:lnTo>
                    <a:pt x="40" y="507"/>
                  </a:lnTo>
                  <a:lnTo>
                    <a:pt x="36" y="504"/>
                  </a:lnTo>
                  <a:lnTo>
                    <a:pt x="29" y="499"/>
                  </a:lnTo>
                  <a:lnTo>
                    <a:pt x="23" y="492"/>
                  </a:lnTo>
                  <a:lnTo>
                    <a:pt x="15" y="483"/>
                  </a:lnTo>
                  <a:lnTo>
                    <a:pt x="7" y="473"/>
                  </a:lnTo>
                  <a:lnTo>
                    <a:pt x="0" y="461"/>
                  </a:lnTo>
                  <a:close/>
                  <a:moveTo>
                    <a:pt x="0" y="173"/>
                  </a:moveTo>
                  <a:lnTo>
                    <a:pt x="0" y="160"/>
                  </a:lnTo>
                  <a:lnTo>
                    <a:pt x="0" y="158"/>
                  </a:lnTo>
                  <a:lnTo>
                    <a:pt x="1" y="158"/>
                  </a:lnTo>
                  <a:lnTo>
                    <a:pt x="2" y="157"/>
                  </a:lnTo>
                  <a:lnTo>
                    <a:pt x="4" y="157"/>
                  </a:lnTo>
                  <a:lnTo>
                    <a:pt x="6" y="158"/>
                  </a:lnTo>
                  <a:lnTo>
                    <a:pt x="8" y="160"/>
                  </a:lnTo>
                  <a:lnTo>
                    <a:pt x="15" y="164"/>
                  </a:lnTo>
                  <a:lnTo>
                    <a:pt x="23" y="172"/>
                  </a:lnTo>
                  <a:lnTo>
                    <a:pt x="30" y="181"/>
                  </a:lnTo>
                  <a:lnTo>
                    <a:pt x="39" y="192"/>
                  </a:lnTo>
                  <a:lnTo>
                    <a:pt x="48" y="206"/>
                  </a:lnTo>
                  <a:lnTo>
                    <a:pt x="58" y="221"/>
                  </a:lnTo>
                  <a:lnTo>
                    <a:pt x="67" y="236"/>
                  </a:lnTo>
                  <a:lnTo>
                    <a:pt x="74" y="251"/>
                  </a:lnTo>
                  <a:lnTo>
                    <a:pt x="80" y="265"/>
                  </a:lnTo>
                  <a:lnTo>
                    <a:pt x="85" y="277"/>
                  </a:lnTo>
                  <a:lnTo>
                    <a:pt x="88" y="288"/>
                  </a:lnTo>
                  <a:lnTo>
                    <a:pt x="91" y="297"/>
                  </a:lnTo>
                  <a:lnTo>
                    <a:pt x="91" y="303"/>
                  </a:lnTo>
                  <a:lnTo>
                    <a:pt x="90" y="308"/>
                  </a:lnTo>
                  <a:lnTo>
                    <a:pt x="87" y="308"/>
                  </a:lnTo>
                  <a:lnTo>
                    <a:pt x="85" y="309"/>
                  </a:lnTo>
                  <a:lnTo>
                    <a:pt x="83" y="308"/>
                  </a:lnTo>
                  <a:lnTo>
                    <a:pt x="81" y="306"/>
                  </a:lnTo>
                  <a:lnTo>
                    <a:pt x="74" y="301"/>
                  </a:lnTo>
                  <a:lnTo>
                    <a:pt x="67" y="293"/>
                  </a:lnTo>
                  <a:lnTo>
                    <a:pt x="59" y="285"/>
                  </a:lnTo>
                  <a:lnTo>
                    <a:pt x="50" y="272"/>
                  </a:lnTo>
                  <a:lnTo>
                    <a:pt x="41" y="259"/>
                  </a:lnTo>
                  <a:lnTo>
                    <a:pt x="31" y="245"/>
                  </a:lnTo>
                  <a:lnTo>
                    <a:pt x="21" y="224"/>
                  </a:lnTo>
                  <a:lnTo>
                    <a:pt x="11" y="205"/>
                  </a:lnTo>
                  <a:lnTo>
                    <a:pt x="3" y="187"/>
                  </a:lnTo>
                  <a:lnTo>
                    <a:pt x="0" y="173"/>
                  </a:lnTo>
                  <a:close/>
                  <a:moveTo>
                    <a:pt x="688" y="408"/>
                  </a:moveTo>
                  <a:lnTo>
                    <a:pt x="688" y="426"/>
                  </a:lnTo>
                  <a:lnTo>
                    <a:pt x="686" y="420"/>
                  </a:lnTo>
                  <a:lnTo>
                    <a:pt x="686" y="415"/>
                  </a:lnTo>
                  <a:lnTo>
                    <a:pt x="686" y="411"/>
                  </a:lnTo>
                  <a:lnTo>
                    <a:pt x="688" y="408"/>
                  </a:lnTo>
                  <a:close/>
                  <a:moveTo>
                    <a:pt x="688" y="686"/>
                  </a:moveTo>
                  <a:lnTo>
                    <a:pt x="688" y="726"/>
                  </a:lnTo>
                  <a:lnTo>
                    <a:pt x="682" y="723"/>
                  </a:lnTo>
                  <a:lnTo>
                    <a:pt x="677" y="719"/>
                  </a:lnTo>
                  <a:lnTo>
                    <a:pt x="670" y="713"/>
                  </a:lnTo>
                  <a:lnTo>
                    <a:pt x="664" y="705"/>
                  </a:lnTo>
                  <a:lnTo>
                    <a:pt x="649" y="687"/>
                  </a:lnTo>
                  <a:lnTo>
                    <a:pt x="633" y="664"/>
                  </a:lnTo>
                  <a:lnTo>
                    <a:pt x="624" y="648"/>
                  </a:lnTo>
                  <a:lnTo>
                    <a:pt x="617" y="634"/>
                  </a:lnTo>
                  <a:lnTo>
                    <a:pt x="610" y="620"/>
                  </a:lnTo>
                  <a:lnTo>
                    <a:pt x="605" y="607"/>
                  </a:lnTo>
                  <a:lnTo>
                    <a:pt x="601" y="596"/>
                  </a:lnTo>
                  <a:lnTo>
                    <a:pt x="599" y="587"/>
                  </a:lnTo>
                  <a:lnTo>
                    <a:pt x="599" y="583"/>
                  </a:lnTo>
                  <a:lnTo>
                    <a:pt x="599" y="579"/>
                  </a:lnTo>
                  <a:lnTo>
                    <a:pt x="600" y="577"/>
                  </a:lnTo>
                  <a:lnTo>
                    <a:pt x="601" y="576"/>
                  </a:lnTo>
                  <a:lnTo>
                    <a:pt x="603" y="575"/>
                  </a:lnTo>
                  <a:lnTo>
                    <a:pt x="606" y="575"/>
                  </a:lnTo>
                  <a:lnTo>
                    <a:pt x="608" y="575"/>
                  </a:lnTo>
                  <a:lnTo>
                    <a:pt x="611" y="576"/>
                  </a:lnTo>
                  <a:lnTo>
                    <a:pt x="618" y="582"/>
                  </a:lnTo>
                  <a:lnTo>
                    <a:pt x="625" y="588"/>
                  </a:lnTo>
                  <a:lnTo>
                    <a:pt x="634" y="598"/>
                  </a:lnTo>
                  <a:lnTo>
                    <a:pt x="643" y="609"/>
                  </a:lnTo>
                  <a:lnTo>
                    <a:pt x="653" y="622"/>
                  </a:lnTo>
                  <a:lnTo>
                    <a:pt x="662" y="637"/>
                  </a:lnTo>
                  <a:lnTo>
                    <a:pt x="669" y="651"/>
                  </a:lnTo>
                  <a:lnTo>
                    <a:pt x="677" y="663"/>
                  </a:lnTo>
                  <a:lnTo>
                    <a:pt x="682" y="675"/>
                  </a:lnTo>
                  <a:lnTo>
                    <a:pt x="688" y="686"/>
                  </a:lnTo>
                  <a:close/>
                  <a:moveTo>
                    <a:pt x="688" y="989"/>
                  </a:moveTo>
                  <a:lnTo>
                    <a:pt x="688" y="1035"/>
                  </a:lnTo>
                  <a:lnTo>
                    <a:pt x="681" y="1019"/>
                  </a:lnTo>
                  <a:lnTo>
                    <a:pt x="677" y="1005"/>
                  </a:lnTo>
                  <a:lnTo>
                    <a:pt x="676" y="999"/>
                  </a:lnTo>
                  <a:lnTo>
                    <a:pt x="676" y="995"/>
                  </a:lnTo>
                  <a:lnTo>
                    <a:pt x="677" y="992"/>
                  </a:lnTo>
                  <a:lnTo>
                    <a:pt x="678" y="988"/>
                  </a:lnTo>
                  <a:lnTo>
                    <a:pt x="680" y="988"/>
                  </a:lnTo>
                  <a:lnTo>
                    <a:pt x="682" y="987"/>
                  </a:lnTo>
                  <a:lnTo>
                    <a:pt x="685" y="988"/>
                  </a:lnTo>
                  <a:lnTo>
                    <a:pt x="688" y="989"/>
                  </a:lnTo>
                  <a:close/>
                  <a:moveTo>
                    <a:pt x="688" y="1249"/>
                  </a:moveTo>
                  <a:lnTo>
                    <a:pt x="688" y="1314"/>
                  </a:lnTo>
                  <a:lnTo>
                    <a:pt x="680" y="1300"/>
                  </a:lnTo>
                  <a:lnTo>
                    <a:pt x="675" y="1286"/>
                  </a:lnTo>
                  <a:lnTo>
                    <a:pt x="669" y="1274"/>
                  </a:lnTo>
                  <a:lnTo>
                    <a:pt x="666" y="1264"/>
                  </a:lnTo>
                  <a:lnTo>
                    <a:pt x="663" y="1255"/>
                  </a:lnTo>
                  <a:lnTo>
                    <a:pt x="662" y="1247"/>
                  </a:lnTo>
                  <a:lnTo>
                    <a:pt x="663" y="1241"/>
                  </a:lnTo>
                  <a:lnTo>
                    <a:pt x="664" y="1238"/>
                  </a:lnTo>
                  <a:lnTo>
                    <a:pt x="666" y="1237"/>
                  </a:lnTo>
                  <a:lnTo>
                    <a:pt x="668" y="1237"/>
                  </a:lnTo>
                  <a:lnTo>
                    <a:pt x="670" y="1237"/>
                  </a:lnTo>
                  <a:lnTo>
                    <a:pt x="674" y="1238"/>
                  </a:lnTo>
                  <a:lnTo>
                    <a:pt x="680" y="1243"/>
                  </a:lnTo>
                  <a:lnTo>
                    <a:pt x="688" y="1249"/>
                  </a:lnTo>
                  <a:close/>
                  <a:moveTo>
                    <a:pt x="688" y="1523"/>
                  </a:moveTo>
                  <a:lnTo>
                    <a:pt x="688" y="1557"/>
                  </a:lnTo>
                  <a:lnTo>
                    <a:pt x="683" y="1546"/>
                  </a:lnTo>
                  <a:lnTo>
                    <a:pt x="681" y="1536"/>
                  </a:lnTo>
                  <a:lnTo>
                    <a:pt x="681" y="1532"/>
                  </a:lnTo>
                  <a:lnTo>
                    <a:pt x="681" y="1529"/>
                  </a:lnTo>
                  <a:lnTo>
                    <a:pt x="682" y="1526"/>
                  </a:lnTo>
                  <a:lnTo>
                    <a:pt x="683" y="1524"/>
                  </a:lnTo>
                  <a:lnTo>
                    <a:pt x="686" y="1523"/>
                  </a:lnTo>
                  <a:lnTo>
                    <a:pt x="688" y="1523"/>
                  </a:lnTo>
                  <a:close/>
                  <a:moveTo>
                    <a:pt x="688" y="1740"/>
                  </a:moveTo>
                  <a:lnTo>
                    <a:pt x="688" y="1784"/>
                  </a:lnTo>
                  <a:lnTo>
                    <a:pt x="681" y="1780"/>
                  </a:lnTo>
                  <a:lnTo>
                    <a:pt x="672" y="1773"/>
                  </a:lnTo>
                  <a:lnTo>
                    <a:pt x="664" y="1764"/>
                  </a:lnTo>
                  <a:lnTo>
                    <a:pt x="654" y="1753"/>
                  </a:lnTo>
                  <a:lnTo>
                    <a:pt x="643" y="1741"/>
                  </a:lnTo>
                  <a:lnTo>
                    <a:pt x="632" y="1727"/>
                  </a:lnTo>
                  <a:lnTo>
                    <a:pt x="621" y="1711"/>
                  </a:lnTo>
                  <a:lnTo>
                    <a:pt x="609" y="1693"/>
                  </a:lnTo>
                  <a:lnTo>
                    <a:pt x="595" y="1672"/>
                  </a:lnTo>
                  <a:lnTo>
                    <a:pt x="584" y="1650"/>
                  </a:lnTo>
                  <a:lnTo>
                    <a:pt x="573" y="1632"/>
                  </a:lnTo>
                  <a:lnTo>
                    <a:pt x="565" y="1614"/>
                  </a:lnTo>
                  <a:lnTo>
                    <a:pt x="560" y="1599"/>
                  </a:lnTo>
                  <a:lnTo>
                    <a:pt x="556" y="1586"/>
                  </a:lnTo>
                  <a:lnTo>
                    <a:pt x="555" y="1580"/>
                  </a:lnTo>
                  <a:lnTo>
                    <a:pt x="555" y="1577"/>
                  </a:lnTo>
                  <a:lnTo>
                    <a:pt x="555" y="1574"/>
                  </a:lnTo>
                  <a:lnTo>
                    <a:pt x="557" y="1571"/>
                  </a:lnTo>
                  <a:lnTo>
                    <a:pt x="560" y="1570"/>
                  </a:lnTo>
                  <a:lnTo>
                    <a:pt x="562" y="1570"/>
                  </a:lnTo>
                  <a:lnTo>
                    <a:pt x="565" y="1571"/>
                  </a:lnTo>
                  <a:lnTo>
                    <a:pt x="569" y="1574"/>
                  </a:lnTo>
                  <a:lnTo>
                    <a:pt x="578" y="1580"/>
                  </a:lnTo>
                  <a:lnTo>
                    <a:pt x="589" y="1591"/>
                  </a:lnTo>
                  <a:lnTo>
                    <a:pt x="602" y="1604"/>
                  </a:lnTo>
                  <a:lnTo>
                    <a:pt x="616" y="1621"/>
                  </a:lnTo>
                  <a:lnTo>
                    <a:pt x="630" y="1640"/>
                  </a:lnTo>
                  <a:lnTo>
                    <a:pt x="644" y="1661"/>
                  </a:lnTo>
                  <a:lnTo>
                    <a:pt x="657" y="1683"/>
                  </a:lnTo>
                  <a:lnTo>
                    <a:pt x="669" y="1704"/>
                  </a:lnTo>
                  <a:lnTo>
                    <a:pt x="679" y="1723"/>
                  </a:lnTo>
                  <a:lnTo>
                    <a:pt x="688" y="1740"/>
                  </a:lnTo>
                  <a:close/>
                  <a:moveTo>
                    <a:pt x="688" y="1958"/>
                  </a:moveTo>
                  <a:lnTo>
                    <a:pt x="688" y="2040"/>
                  </a:lnTo>
                  <a:lnTo>
                    <a:pt x="674" y="2019"/>
                  </a:lnTo>
                  <a:lnTo>
                    <a:pt x="662" y="1998"/>
                  </a:lnTo>
                  <a:lnTo>
                    <a:pt x="651" y="1977"/>
                  </a:lnTo>
                  <a:lnTo>
                    <a:pt x="643" y="1959"/>
                  </a:lnTo>
                  <a:lnTo>
                    <a:pt x="636" y="1944"/>
                  </a:lnTo>
                  <a:lnTo>
                    <a:pt x="633" y="1932"/>
                  </a:lnTo>
                  <a:lnTo>
                    <a:pt x="632" y="1926"/>
                  </a:lnTo>
                  <a:lnTo>
                    <a:pt x="632" y="1922"/>
                  </a:lnTo>
                  <a:lnTo>
                    <a:pt x="633" y="1919"/>
                  </a:lnTo>
                  <a:lnTo>
                    <a:pt x="634" y="1917"/>
                  </a:lnTo>
                  <a:lnTo>
                    <a:pt x="637" y="1916"/>
                  </a:lnTo>
                  <a:lnTo>
                    <a:pt x="642" y="1917"/>
                  </a:lnTo>
                  <a:lnTo>
                    <a:pt x="647" y="1919"/>
                  </a:lnTo>
                  <a:lnTo>
                    <a:pt x="654" y="1924"/>
                  </a:lnTo>
                  <a:lnTo>
                    <a:pt x="662" y="1931"/>
                  </a:lnTo>
                  <a:lnTo>
                    <a:pt x="669" y="1939"/>
                  </a:lnTo>
                  <a:lnTo>
                    <a:pt x="678" y="1948"/>
                  </a:lnTo>
                  <a:lnTo>
                    <a:pt x="688" y="1958"/>
                  </a:lnTo>
                  <a:close/>
                  <a:moveTo>
                    <a:pt x="688" y="2176"/>
                  </a:moveTo>
                  <a:lnTo>
                    <a:pt x="688" y="2228"/>
                  </a:lnTo>
                  <a:lnTo>
                    <a:pt x="680" y="2221"/>
                  </a:lnTo>
                  <a:lnTo>
                    <a:pt x="671" y="2214"/>
                  </a:lnTo>
                  <a:lnTo>
                    <a:pt x="660" y="2204"/>
                  </a:lnTo>
                  <a:lnTo>
                    <a:pt x="651" y="2192"/>
                  </a:lnTo>
                  <a:lnTo>
                    <a:pt x="639" y="2177"/>
                  </a:lnTo>
                  <a:lnTo>
                    <a:pt x="628" y="2162"/>
                  </a:lnTo>
                  <a:lnTo>
                    <a:pt x="614" y="2146"/>
                  </a:lnTo>
                  <a:lnTo>
                    <a:pt x="602" y="2127"/>
                  </a:lnTo>
                  <a:lnTo>
                    <a:pt x="587" y="2103"/>
                  </a:lnTo>
                  <a:lnTo>
                    <a:pt x="573" y="2079"/>
                  </a:lnTo>
                  <a:lnTo>
                    <a:pt x="561" y="2057"/>
                  </a:lnTo>
                  <a:lnTo>
                    <a:pt x="551" y="2037"/>
                  </a:lnTo>
                  <a:lnTo>
                    <a:pt x="544" y="2020"/>
                  </a:lnTo>
                  <a:lnTo>
                    <a:pt x="540" y="2007"/>
                  </a:lnTo>
                  <a:lnTo>
                    <a:pt x="539" y="2001"/>
                  </a:lnTo>
                  <a:lnTo>
                    <a:pt x="539" y="1996"/>
                  </a:lnTo>
                  <a:lnTo>
                    <a:pt x="539" y="1992"/>
                  </a:lnTo>
                  <a:lnTo>
                    <a:pt x="541" y="1990"/>
                  </a:lnTo>
                  <a:lnTo>
                    <a:pt x="543" y="1989"/>
                  </a:lnTo>
                  <a:lnTo>
                    <a:pt x="546" y="1989"/>
                  </a:lnTo>
                  <a:lnTo>
                    <a:pt x="550" y="1990"/>
                  </a:lnTo>
                  <a:lnTo>
                    <a:pt x="554" y="1993"/>
                  </a:lnTo>
                  <a:lnTo>
                    <a:pt x="564" y="2001"/>
                  </a:lnTo>
                  <a:lnTo>
                    <a:pt x="577" y="2013"/>
                  </a:lnTo>
                  <a:lnTo>
                    <a:pt x="591" y="2030"/>
                  </a:lnTo>
                  <a:lnTo>
                    <a:pt x="607" y="2048"/>
                  </a:lnTo>
                  <a:lnTo>
                    <a:pt x="623" y="2070"/>
                  </a:lnTo>
                  <a:lnTo>
                    <a:pt x="640" y="2094"/>
                  </a:lnTo>
                  <a:lnTo>
                    <a:pt x="654" y="2116"/>
                  </a:lnTo>
                  <a:lnTo>
                    <a:pt x="667" y="2138"/>
                  </a:lnTo>
                  <a:lnTo>
                    <a:pt x="678" y="2158"/>
                  </a:lnTo>
                  <a:lnTo>
                    <a:pt x="688" y="2176"/>
                  </a:lnTo>
                  <a:close/>
                  <a:moveTo>
                    <a:pt x="688" y="2402"/>
                  </a:moveTo>
                  <a:lnTo>
                    <a:pt x="688" y="2437"/>
                  </a:lnTo>
                  <a:lnTo>
                    <a:pt x="683" y="2425"/>
                  </a:lnTo>
                  <a:lnTo>
                    <a:pt x="681" y="2415"/>
                  </a:lnTo>
                  <a:lnTo>
                    <a:pt x="680" y="2411"/>
                  </a:lnTo>
                  <a:lnTo>
                    <a:pt x="680" y="2408"/>
                  </a:lnTo>
                  <a:lnTo>
                    <a:pt x="681" y="2405"/>
                  </a:lnTo>
                  <a:lnTo>
                    <a:pt x="682" y="2403"/>
                  </a:lnTo>
                  <a:lnTo>
                    <a:pt x="685" y="2402"/>
                  </a:lnTo>
                  <a:lnTo>
                    <a:pt x="688" y="2402"/>
                  </a:lnTo>
                  <a:close/>
                  <a:moveTo>
                    <a:pt x="688" y="2561"/>
                  </a:moveTo>
                  <a:lnTo>
                    <a:pt x="688" y="2646"/>
                  </a:lnTo>
                  <a:lnTo>
                    <a:pt x="671" y="2620"/>
                  </a:lnTo>
                  <a:lnTo>
                    <a:pt x="657" y="2596"/>
                  </a:lnTo>
                  <a:lnTo>
                    <a:pt x="645" y="2574"/>
                  </a:lnTo>
                  <a:lnTo>
                    <a:pt x="635" y="2555"/>
                  </a:lnTo>
                  <a:lnTo>
                    <a:pt x="629" y="2538"/>
                  </a:lnTo>
                  <a:lnTo>
                    <a:pt x="624" y="2524"/>
                  </a:lnTo>
                  <a:lnTo>
                    <a:pt x="623" y="2518"/>
                  </a:lnTo>
                  <a:lnTo>
                    <a:pt x="622" y="2514"/>
                  </a:lnTo>
                  <a:lnTo>
                    <a:pt x="623" y="2511"/>
                  </a:lnTo>
                  <a:lnTo>
                    <a:pt x="624" y="2509"/>
                  </a:lnTo>
                  <a:lnTo>
                    <a:pt x="626" y="2507"/>
                  </a:lnTo>
                  <a:lnTo>
                    <a:pt x="628" y="2507"/>
                  </a:lnTo>
                  <a:lnTo>
                    <a:pt x="630" y="2507"/>
                  </a:lnTo>
                  <a:lnTo>
                    <a:pt x="633" y="2509"/>
                  </a:lnTo>
                  <a:lnTo>
                    <a:pt x="640" y="2512"/>
                  </a:lnTo>
                  <a:lnTo>
                    <a:pt x="647" y="2518"/>
                  </a:lnTo>
                  <a:lnTo>
                    <a:pt x="656" y="2526"/>
                  </a:lnTo>
                  <a:lnTo>
                    <a:pt x="666" y="2536"/>
                  </a:lnTo>
                  <a:lnTo>
                    <a:pt x="676" y="2547"/>
                  </a:lnTo>
                  <a:lnTo>
                    <a:pt x="688" y="2561"/>
                  </a:lnTo>
                  <a:close/>
                  <a:moveTo>
                    <a:pt x="688" y="2734"/>
                  </a:moveTo>
                  <a:lnTo>
                    <a:pt x="688" y="2822"/>
                  </a:lnTo>
                  <a:lnTo>
                    <a:pt x="680" y="2812"/>
                  </a:lnTo>
                  <a:lnTo>
                    <a:pt x="674" y="2803"/>
                  </a:lnTo>
                  <a:lnTo>
                    <a:pt x="667" y="2794"/>
                  </a:lnTo>
                  <a:lnTo>
                    <a:pt x="659" y="2784"/>
                  </a:lnTo>
                  <a:lnTo>
                    <a:pt x="640" y="2754"/>
                  </a:lnTo>
                  <a:lnTo>
                    <a:pt x="623" y="2727"/>
                  </a:lnTo>
                  <a:lnTo>
                    <a:pt x="608" y="2700"/>
                  </a:lnTo>
                  <a:lnTo>
                    <a:pt x="596" y="2677"/>
                  </a:lnTo>
                  <a:lnTo>
                    <a:pt x="587" y="2658"/>
                  </a:lnTo>
                  <a:lnTo>
                    <a:pt x="580" y="2641"/>
                  </a:lnTo>
                  <a:lnTo>
                    <a:pt x="579" y="2636"/>
                  </a:lnTo>
                  <a:lnTo>
                    <a:pt x="578" y="2630"/>
                  </a:lnTo>
                  <a:lnTo>
                    <a:pt x="579" y="2626"/>
                  </a:lnTo>
                  <a:lnTo>
                    <a:pt x="580" y="2624"/>
                  </a:lnTo>
                  <a:lnTo>
                    <a:pt x="583" y="2623"/>
                  </a:lnTo>
                  <a:lnTo>
                    <a:pt x="586" y="2623"/>
                  </a:lnTo>
                  <a:lnTo>
                    <a:pt x="589" y="2625"/>
                  </a:lnTo>
                  <a:lnTo>
                    <a:pt x="595" y="2627"/>
                  </a:lnTo>
                  <a:lnTo>
                    <a:pt x="606" y="2636"/>
                  </a:lnTo>
                  <a:lnTo>
                    <a:pt x="619" y="2649"/>
                  </a:lnTo>
                  <a:lnTo>
                    <a:pt x="634" y="2665"/>
                  </a:lnTo>
                  <a:lnTo>
                    <a:pt x="651" y="2685"/>
                  </a:lnTo>
                  <a:lnTo>
                    <a:pt x="669" y="2708"/>
                  </a:lnTo>
                  <a:lnTo>
                    <a:pt x="688" y="2734"/>
                  </a:lnTo>
                  <a:close/>
                  <a:moveTo>
                    <a:pt x="688" y="2903"/>
                  </a:moveTo>
                  <a:lnTo>
                    <a:pt x="688" y="2986"/>
                  </a:lnTo>
                  <a:lnTo>
                    <a:pt x="675" y="2971"/>
                  </a:lnTo>
                  <a:lnTo>
                    <a:pt x="662" y="2954"/>
                  </a:lnTo>
                  <a:lnTo>
                    <a:pt x="647" y="2935"/>
                  </a:lnTo>
                  <a:lnTo>
                    <a:pt x="633" y="2915"/>
                  </a:lnTo>
                  <a:lnTo>
                    <a:pt x="613" y="2886"/>
                  </a:lnTo>
                  <a:lnTo>
                    <a:pt x="595" y="2856"/>
                  </a:lnTo>
                  <a:lnTo>
                    <a:pt x="579" y="2830"/>
                  </a:lnTo>
                  <a:lnTo>
                    <a:pt x="566" y="2806"/>
                  </a:lnTo>
                  <a:lnTo>
                    <a:pt x="557" y="2785"/>
                  </a:lnTo>
                  <a:lnTo>
                    <a:pt x="551" y="2768"/>
                  </a:lnTo>
                  <a:lnTo>
                    <a:pt x="549" y="2762"/>
                  </a:lnTo>
                  <a:lnTo>
                    <a:pt x="549" y="2756"/>
                  </a:lnTo>
                  <a:lnTo>
                    <a:pt x="549" y="2753"/>
                  </a:lnTo>
                  <a:lnTo>
                    <a:pt x="550" y="2750"/>
                  </a:lnTo>
                  <a:lnTo>
                    <a:pt x="553" y="2749"/>
                  </a:lnTo>
                  <a:lnTo>
                    <a:pt x="556" y="2750"/>
                  </a:lnTo>
                  <a:lnTo>
                    <a:pt x="561" y="2751"/>
                  </a:lnTo>
                  <a:lnTo>
                    <a:pt x="565" y="2755"/>
                  </a:lnTo>
                  <a:lnTo>
                    <a:pt x="578" y="2765"/>
                  </a:lnTo>
                  <a:lnTo>
                    <a:pt x="594" y="2780"/>
                  </a:lnTo>
                  <a:lnTo>
                    <a:pt x="611" y="2800"/>
                  </a:lnTo>
                  <a:lnTo>
                    <a:pt x="631" y="2824"/>
                  </a:lnTo>
                  <a:lnTo>
                    <a:pt x="651" y="2851"/>
                  </a:lnTo>
                  <a:lnTo>
                    <a:pt x="672" y="2880"/>
                  </a:lnTo>
                  <a:lnTo>
                    <a:pt x="680" y="2891"/>
                  </a:lnTo>
                  <a:lnTo>
                    <a:pt x="688" y="2903"/>
                  </a:lnTo>
                  <a:close/>
                  <a:moveTo>
                    <a:pt x="688" y="3063"/>
                  </a:moveTo>
                  <a:lnTo>
                    <a:pt x="688" y="3143"/>
                  </a:lnTo>
                  <a:lnTo>
                    <a:pt x="672" y="3125"/>
                  </a:lnTo>
                  <a:lnTo>
                    <a:pt x="656" y="3105"/>
                  </a:lnTo>
                  <a:lnTo>
                    <a:pt x="640" y="3082"/>
                  </a:lnTo>
                  <a:lnTo>
                    <a:pt x="623" y="3059"/>
                  </a:lnTo>
                  <a:lnTo>
                    <a:pt x="601" y="3027"/>
                  </a:lnTo>
                  <a:lnTo>
                    <a:pt x="583" y="2997"/>
                  </a:lnTo>
                  <a:lnTo>
                    <a:pt x="566" y="2970"/>
                  </a:lnTo>
                  <a:lnTo>
                    <a:pt x="552" y="2945"/>
                  </a:lnTo>
                  <a:lnTo>
                    <a:pt x="542" y="2924"/>
                  </a:lnTo>
                  <a:lnTo>
                    <a:pt x="536" y="2906"/>
                  </a:lnTo>
                  <a:lnTo>
                    <a:pt x="533" y="2900"/>
                  </a:lnTo>
                  <a:lnTo>
                    <a:pt x="533" y="2894"/>
                  </a:lnTo>
                  <a:lnTo>
                    <a:pt x="533" y="2890"/>
                  </a:lnTo>
                  <a:lnTo>
                    <a:pt x="534" y="2888"/>
                  </a:lnTo>
                  <a:lnTo>
                    <a:pt x="537" y="2887"/>
                  </a:lnTo>
                  <a:lnTo>
                    <a:pt x="541" y="2888"/>
                  </a:lnTo>
                  <a:lnTo>
                    <a:pt x="545" y="2890"/>
                  </a:lnTo>
                  <a:lnTo>
                    <a:pt x="551" y="2893"/>
                  </a:lnTo>
                  <a:lnTo>
                    <a:pt x="563" y="2904"/>
                  </a:lnTo>
                  <a:lnTo>
                    <a:pt x="579" y="2921"/>
                  </a:lnTo>
                  <a:lnTo>
                    <a:pt x="597" y="2940"/>
                  </a:lnTo>
                  <a:lnTo>
                    <a:pt x="617" y="2966"/>
                  </a:lnTo>
                  <a:lnTo>
                    <a:pt x="639" y="2993"/>
                  </a:lnTo>
                  <a:lnTo>
                    <a:pt x="660" y="3024"/>
                  </a:lnTo>
                  <a:lnTo>
                    <a:pt x="667" y="3034"/>
                  </a:lnTo>
                  <a:lnTo>
                    <a:pt x="675" y="3043"/>
                  </a:lnTo>
                  <a:lnTo>
                    <a:pt x="681" y="3053"/>
                  </a:lnTo>
                  <a:lnTo>
                    <a:pt x="688" y="3063"/>
                  </a:lnTo>
                  <a:close/>
                  <a:moveTo>
                    <a:pt x="688" y="3214"/>
                  </a:moveTo>
                  <a:lnTo>
                    <a:pt x="688" y="3296"/>
                  </a:lnTo>
                  <a:lnTo>
                    <a:pt x="672" y="3278"/>
                  </a:lnTo>
                  <a:lnTo>
                    <a:pt x="657" y="3258"/>
                  </a:lnTo>
                  <a:lnTo>
                    <a:pt x="642" y="3237"/>
                  </a:lnTo>
                  <a:lnTo>
                    <a:pt x="625" y="3214"/>
                  </a:lnTo>
                  <a:lnTo>
                    <a:pt x="603" y="3183"/>
                  </a:lnTo>
                  <a:lnTo>
                    <a:pt x="584" y="3152"/>
                  </a:lnTo>
                  <a:lnTo>
                    <a:pt x="566" y="3122"/>
                  </a:lnTo>
                  <a:lnTo>
                    <a:pt x="552" y="3097"/>
                  </a:lnTo>
                  <a:lnTo>
                    <a:pt x="541" y="3075"/>
                  </a:lnTo>
                  <a:lnTo>
                    <a:pt x="534" y="3058"/>
                  </a:lnTo>
                  <a:lnTo>
                    <a:pt x="532" y="3050"/>
                  </a:lnTo>
                  <a:lnTo>
                    <a:pt x="531" y="3045"/>
                  </a:lnTo>
                  <a:lnTo>
                    <a:pt x="531" y="3040"/>
                  </a:lnTo>
                  <a:lnTo>
                    <a:pt x="533" y="3038"/>
                  </a:lnTo>
                  <a:lnTo>
                    <a:pt x="536" y="3037"/>
                  </a:lnTo>
                  <a:lnTo>
                    <a:pt x="539" y="3038"/>
                  </a:lnTo>
                  <a:lnTo>
                    <a:pt x="543" y="3040"/>
                  </a:lnTo>
                  <a:lnTo>
                    <a:pt x="549" y="3043"/>
                  </a:lnTo>
                  <a:lnTo>
                    <a:pt x="563" y="3055"/>
                  </a:lnTo>
                  <a:lnTo>
                    <a:pt x="579" y="3072"/>
                  </a:lnTo>
                  <a:lnTo>
                    <a:pt x="598" y="3094"/>
                  </a:lnTo>
                  <a:lnTo>
                    <a:pt x="619" y="3119"/>
                  </a:lnTo>
                  <a:lnTo>
                    <a:pt x="641" y="3148"/>
                  </a:lnTo>
                  <a:lnTo>
                    <a:pt x="664" y="3179"/>
                  </a:lnTo>
                  <a:lnTo>
                    <a:pt x="670" y="3188"/>
                  </a:lnTo>
                  <a:lnTo>
                    <a:pt x="676" y="3197"/>
                  </a:lnTo>
                  <a:lnTo>
                    <a:pt x="682" y="3206"/>
                  </a:lnTo>
                  <a:lnTo>
                    <a:pt x="688" y="3214"/>
                  </a:lnTo>
                  <a:close/>
                  <a:moveTo>
                    <a:pt x="688" y="3355"/>
                  </a:moveTo>
                  <a:lnTo>
                    <a:pt x="688" y="3440"/>
                  </a:lnTo>
                  <a:lnTo>
                    <a:pt x="677" y="3427"/>
                  </a:lnTo>
                  <a:lnTo>
                    <a:pt x="666" y="3413"/>
                  </a:lnTo>
                  <a:lnTo>
                    <a:pt x="656" y="3399"/>
                  </a:lnTo>
                  <a:lnTo>
                    <a:pt x="645" y="3383"/>
                  </a:lnTo>
                  <a:lnTo>
                    <a:pt x="621" y="3349"/>
                  </a:lnTo>
                  <a:lnTo>
                    <a:pt x="600" y="3317"/>
                  </a:lnTo>
                  <a:lnTo>
                    <a:pt x="583" y="3288"/>
                  </a:lnTo>
                  <a:lnTo>
                    <a:pt x="567" y="3262"/>
                  </a:lnTo>
                  <a:lnTo>
                    <a:pt x="555" y="3239"/>
                  </a:lnTo>
                  <a:lnTo>
                    <a:pt x="548" y="3220"/>
                  </a:lnTo>
                  <a:lnTo>
                    <a:pt x="545" y="3213"/>
                  </a:lnTo>
                  <a:lnTo>
                    <a:pt x="544" y="3207"/>
                  </a:lnTo>
                  <a:lnTo>
                    <a:pt x="545" y="3203"/>
                  </a:lnTo>
                  <a:lnTo>
                    <a:pt x="546" y="3200"/>
                  </a:lnTo>
                  <a:lnTo>
                    <a:pt x="549" y="3199"/>
                  </a:lnTo>
                  <a:lnTo>
                    <a:pt x="552" y="3200"/>
                  </a:lnTo>
                  <a:lnTo>
                    <a:pt x="557" y="3202"/>
                  </a:lnTo>
                  <a:lnTo>
                    <a:pt x="563" y="3207"/>
                  </a:lnTo>
                  <a:lnTo>
                    <a:pt x="577" y="3219"/>
                  </a:lnTo>
                  <a:lnTo>
                    <a:pt x="594" y="3236"/>
                  </a:lnTo>
                  <a:lnTo>
                    <a:pt x="613" y="3258"/>
                  </a:lnTo>
                  <a:lnTo>
                    <a:pt x="635" y="3286"/>
                  </a:lnTo>
                  <a:lnTo>
                    <a:pt x="658" y="3315"/>
                  </a:lnTo>
                  <a:lnTo>
                    <a:pt x="682" y="3348"/>
                  </a:lnTo>
                  <a:lnTo>
                    <a:pt x="688" y="3355"/>
                  </a:lnTo>
                  <a:close/>
                  <a:moveTo>
                    <a:pt x="688" y="3491"/>
                  </a:moveTo>
                  <a:lnTo>
                    <a:pt x="688" y="3577"/>
                  </a:lnTo>
                  <a:lnTo>
                    <a:pt x="679" y="3565"/>
                  </a:lnTo>
                  <a:lnTo>
                    <a:pt x="654" y="3531"/>
                  </a:lnTo>
                  <a:lnTo>
                    <a:pt x="632" y="3497"/>
                  </a:lnTo>
                  <a:lnTo>
                    <a:pt x="613" y="3467"/>
                  </a:lnTo>
                  <a:lnTo>
                    <a:pt x="597" y="3439"/>
                  </a:lnTo>
                  <a:lnTo>
                    <a:pt x="585" y="3415"/>
                  </a:lnTo>
                  <a:lnTo>
                    <a:pt x="577" y="3396"/>
                  </a:lnTo>
                  <a:lnTo>
                    <a:pt x="575" y="3389"/>
                  </a:lnTo>
                  <a:lnTo>
                    <a:pt x="573" y="3383"/>
                  </a:lnTo>
                  <a:lnTo>
                    <a:pt x="573" y="3379"/>
                  </a:lnTo>
                  <a:lnTo>
                    <a:pt x="574" y="3376"/>
                  </a:lnTo>
                  <a:lnTo>
                    <a:pt x="576" y="3376"/>
                  </a:lnTo>
                  <a:lnTo>
                    <a:pt x="579" y="3376"/>
                  </a:lnTo>
                  <a:lnTo>
                    <a:pt x="584" y="3377"/>
                  </a:lnTo>
                  <a:lnTo>
                    <a:pt x="588" y="3380"/>
                  </a:lnTo>
                  <a:lnTo>
                    <a:pt x="599" y="3389"/>
                  </a:lnTo>
                  <a:lnTo>
                    <a:pt x="613" y="3403"/>
                  </a:lnTo>
                  <a:lnTo>
                    <a:pt x="630" y="3420"/>
                  </a:lnTo>
                  <a:lnTo>
                    <a:pt x="647" y="3440"/>
                  </a:lnTo>
                  <a:lnTo>
                    <a:pt x="667" y="3464"/>
                  </a:lnTo>
                  <a:lnTo>
                    <a:pt x="688" y="3491"/>
                  </a:lnTo>
                  <a:close/>
                  <a:moveTo>
                    <a:pt x="688" y="3625"/>
                  </a:moveTo>
                  <a:lnTo>
                    <a:pt x="688" y="3702"/>
                  </a:lnTo>
                  <a:lnTo>
                    <a:pt x="670" y="3676"/>
                  </a:lnTo>
                  <a:lnTo>
                    <a:pt x="655" y="3652"/>
                  </a:lnTo>
                  <a:lnTo>
                    <a:pt x="642" y="3629"/>
                  </a:lnTo>
                  <a:lnTo>
                    <a:pt x="632" y="3610"/>
                  </a:lnTo>
                  <a:lnTo>
                    <a:pt x="624" y="3594"/>
                  </a:lnTo>
                  <a:lnTo>
                    <a:pt x="619" y="3581"/>
                  </a:lnTo>
                  <a:lnTo>
                    <a:pt x="618" y="3575"/>
                  </a:lnTo>
                  <a:lnTo>
                    <a:pt x="618" y="3571"/>
                  </a:lnTo>
                  <a:lnTo>
                    <a:pt x="618" y="3567"/>
                  </a:lnTo>
                  <a:lnTo>
                    <a:pt x="619" y="3565"/>
                  </a:lnTo>
                  <a:lnTo>
                    <a:pt x="620" y="3565"/>
                  </a:lnTo>
                  <a:lnTo>
                    <a:pt x="622" y="3565"/>
                  </a:lnTo>
                  <a:lnTo>
                    <a:pt x="624" y="3565"/>
                  </a:lnTo>
                  <a:lnTo>
                    <a:pt x="626" y="3566"/>
                  </a:lnTo>
                  <a:lnTo>
                    <a:pt x="634" y="3571"/>
                  </a:lnTo>
                  <a:lnTo>
                    <a:pt x="642" y="3577"/>
                  </a:lnTo>
                  <a:lnTo>
                    <a:pt x="663" y="3597"/>
                  </a:lnTo>
                  <a:lnTo>
                    <a:pt x="688" y="3625"/>
                  </a:lnTo>
                  <a:close/>
                  <a:moveTo>
                    <a:pt x="688" y="3770"/>
                  </a:moveTo>
                  <a:lnTo>
                    <a:pt x="688" y="3802"/>
                  </a:lnTo>
                  <a:lnTo>
                    <a:pt x="682" y="3790"/>
                  </a:lnTo>
                  <a:lnTo>
                    <a:pt x="679" y="3780"/>
                  </a:lnTo>
                  <a:lnTo>
                    <a:pt x="678" y="3777"/>
                  </a:lnTo>
                  <a:lnTo>
                    <a:pt x="678" y="3773"/>
                  </a:lnTo>
                  <a:lnTo>
                    <a:pt x="678" y="3771"/>
                  </a:lnTo>
                  <a:lnTo>
                    <a:pt x="679" y="3769"/>
                  </a:lnTo>
                  <a:lnTo>
                    <a:pt x="680" y="3769"/>
                  </a:lnTo>
                  <a:lnTo>
                    <a:pt x="682" y="3769"/>
                  </a:lnTo>
                  <a:lnTo>
                    <a:pt x="685" y="3769"/>
                  </a:lnTo>
                  <a:lnTo>
                    <a:pt x="688" y="3770"/>
                  </a:lnTo>
                  <a:close/>
                  <a:moveTo>
                    <a:pt x="688" y="3964"/>
                  </a:moveTo>
                  <a:lnTo>
                    <a:pt x="688" y="4034"/>
                  </a:lnTo>
                  <a:lnTo>
                    <a:pt x="668" y="4011"/>
                  </a:lnTo>
                  <a:lnTo>
                    <a:pt x="646" y="3985"/>
                  </a:lnTo>
                  <a:lnTo>
                    <a:pt x="624" y="3956"/>
                  </a:lnTo>
                  <a:lnTo>
                    <a:pt x="601" y="3926"/>
                  </a:lnTo>
                  <a:lnTo>
                    <a:pt x="574" y="3887"/>
                  </a:lnTo>
                  <a:lnTo>
                    <a:pt x="549" y="3850"/>
                  </a:lnTo>
                  <a:lnTo>
                    <a:pt x="527" y="3816"/>
                  </a:lnTo>
                  <a:lnTo>
                    <a:pt x="508" y="3785"/>
                  </a:lnTo>
                  <a:lnTo>
                    <a:pt x="494" y="3760"/>
                  </a:lnTo>
                  <a:lnTo>
                    <a:pt x="484" y="3739"/>
                  </a:lnTo>
                  <a:lnTo>
                    <a:pt x="481" y="3732"/>
                  </a:lnTo>
                  <a:lnTo>
                    <a:pt x="480" y="3725"/>
                  </a:lnTo>
                  <a:lnTo>
                    <a:pt x="479" y="3721"/>
                  </a:lnTo>
                  <a:lnTo>
                    <a:pt x="480" y="3718"/>
                  </a:lnTo>
                  <a:lnTo>
                    <a:pt x="483" y="3718"/>
                  </a:lnTo>
                  <a:lnTo>
                    <a:pt x="486" y="3719"/>
                  </a:lnTo>
                  <a:lnTo>
                    <a:pt x="492" y="3722"/>
                  </a:lnTo>
                  <a:lnTo>
                    <a:pt x="498" y="3726"/>
                  </a:lnTo>
                  <a:lnTo>
                    <a:pt x="514" y="3742"/>
                  </a:lnTo>
                  <a:lnTo>
                    <a:pt x="533" y="3762"/>
                  </a:lnTo>
                  <a:lnTo>
                    <a:pt x="556" y="3789"/>
                  </a:lnTo>
                  <a:lnTo>
                    <a:pt x="582" y="3819"/>
                  </a:lnTo>
                  <a:lnTo>
                    <a:pt x="609" y="3855"/>
                  </a:lnTo>
                  <a:lnTo>
                    <a:pt x="637" y="3893"/>
                  </a:lnTo>
                  <a:lnTo>
                    <a:pt x="651" y="3912"/>
                  </a:lnTo>
                  <a:lnTo>
                    <a:pt x="664" y="3929"/>
                  </a:lnTo>
                  <a:lnTo>
                    <a:pt x="676" y="3947"/>
                  </a:lnTo>
                  <a:lnTo>
                    <a:pt x="688" y="3964"/>
                  </a:lnTo>
                  <a:close/>
                  <a:moveTo>
                    <a:pt x="688" y="4065"/>
                  </a:moveTo>
                  <a:lnTo>
                    <a:pt x="688" y="4145"/>
                  </a:lnTo>
                  <a:lnTo>
                    <a:pt x="662" y="4108"/>
                  </a:lnTo>
                  <a:lnTo>
                    <a:pt x="637" y="4073"/>
                  </a:lnTo>
                  <a:lnTo>
                    <a:pt x="617" y="4041"/>
                  </a:lnTo>
                  <a:lnTo>
                    <a:pt x="599" y="4012"/>
                  </a:lnTo>
                  <a:lnTo>
                    <a:pt x="586" y="3988"/>
                  </a:lnTo>
                  <a:lnTo>
                    <a:pt x="577" y="3970"/>
                  </a:lnTo>
                  <a:lnTo>
                    <a:pt x="574" y="3962"/>
                  </a:lnTo>
                  <a:lnTo>
                    <a:pt x="573" y="3956"/>
                  </a:lnTo>
                  <a:lnTo>
                    <a:pt x="573" y="3952"/>
                  </a:lnTo>
                  <a:lnTo>
                    <a:pt x="574" y="3950"/>
                  </a:lnTo>
                  <a:lnTo>
                    <a:pt x="575" y="3949"/>
                  </a:lnTo>
                  <a:lnTo>
                    <a:pt x="578" y="3949"/>
                  </a:lnTo>
                  <a:lnTo>
                    <a:pt x="582" y="3951"/>
                  </a:lnTo>
                  <a:lnTo>
                    <a:pt x="586" y="3954"/>
                  </a:lnTo>
                  <a:lnTo>
                    <a:pt x="597" y="3963"/>
                  </a:lnTo>
                  <a:lnTo>
                    <a:pt x="611" y="3976"/>
                  </a:lnTo>
                  <a:lnTo>
                    <a:pt x="628" y="3994"/>
                  </a:lnTo>
                  <a:lnTo>
                    <a:pt x="646" y="4015"/>
                  </a:lnTo>
                  <a:lnTo>
                    <a:pt x="666" y="4039"/>
                  </a:lnTo>
                  <a:lnTo>
                    <a:pt x="688" y="4065"/>
                  </a:lnTo>
                  <a:close/>
                  <a:moveTo>
                    <a:pt x="688" y="4195"/>
                  </a:moveTo>
                  <a:lnTo>
                    <a:pt x="688" y="4214"/>
                  </a:lnTo>
                  <a:lnTo>
                    <a:pt x="685" y="4207"/>
                  </a:lnTo>
                  <a:lnTo>
                    <a:pt x="683" y="4202"/>
                  </a:lnTo>
                  <a:lnTo>
                    <a:pt x="683" y="4199"/>
                  </a:lnTo>
                  <a:lnTo>
                    <a:pt x="685" y="4197"/>
                  </a:lnTo>
                  <a:lnTo>
                    <a:pt x="686" y="4195"/>
                  </a:lnTo>
                  <a:lnTo>
                    <a:pt x="688" y="4195"/>
                  </a:lnTo>
                  <a:close/>
                  <a:moveTo>
                    <a:pt x="688" y="4266"/>
                  </a:moveTo>
                  <a:lnTo>
                    <a:pt x="688" y="4311"/>
                  </a:lnTo>
                  <a:lnTo>
                    <a:pt x="675" y="4297"/>
                  </a:lnTo>
                  <a:lnTo>
                    <a:pt x="660" y="4282"/>
                  </a:lnTo>
                  <a:lnTo>
                    <a:pt x="644" y="4263"/>
                  </a:lnTo>
                  <a:lnTo>
                    <a:pt x="626" y="4244"/>
                  </a:lnTo>
                  <a:lnTo>
                    <a:pt x="608" y="4221"/>
                  </a:lnTo>
                  <a:lnTo>
                    <a:pt x="588" y="4195"/>
                  </a:lnTo>
                  <a:lnTo>
                    <a:pt x="568" y="4169"/>
                  </a:lnTo>
                  <a:lnTo>
                    <a:pt x="548" y="4142"/>
                  </a:lnTo>
                  <a:lnTo>
                    <a:pt x="517" y="4100"/>
                  </a:lnTo>
                  <a:lnTo>
                    <a:pt x="489" y="4061"/>
                  </a:lnTo>
                  <a:lnTo>
                    <a:pt x="465" y="4024"/>
                  </a:lnTo>
                  <a:lnTo>
                    <a:pt x="446" y="3993"/>
                  </a:lnTo>
                  <a:lnTo>
                    <a:pt x="430" y="3965"/>
                  </a:lnTo>
                  <a:lnTo>
                    <a:pt x="419" y="3943"/>
                  </a:lnTo>
                  <a:lnTo>
                    <a:pt x="415" y="3935"/>
                  </a:lnTo>
                  <a:lnTo>
                    <a:pt x="413" y="3928"/>
                  </a:lnTo>
                  <a:lnTo>
                    <a:pt x="413" y="3924"/>
                  </a:lnTo>
                  <a:lnTo>
                    <a:pt x="414" y="3921"/>
                  </a:lnTo>
                  <a:lnTo>
                    <a:pt x="416" y="3920"/>
                  </a:lnTo>
                  <a:lnTo>
                    <a:pt x="420" y="3922"/>
                  </a:lnTo>
                  <a:lnTo>
                    <a:pt x="426" y="3926"/>
                  </a:lnTo>
                  <a:lnTo>
                    <a:pt x="433" y="3931"/>
                  </a:lnTo>
                  <a:lnTo>
                    <a:pt x="449" y="3948"/>
                  </a:lnTo>
                  <a:lnTo>
                    <a:pt x="470" y="3970"/>
                  </a:lnTo>
                  <a:lnTo>
                    <a:pt x="494" y="3998"/>
                  </a:lnTo>
                  <a:lnTo>
                    <a:pt x="521" y="4032"/>
                  </a:lnTo>
                  <a:lnTo>
                    <a:pt x="551" y="4069"/>
                  </a:lnTo>
                  <a:lnTo>
                    <a:pt x="582" y="4110"/>
                  </a:lnTo>
                  <a:lnTo>
                    <a:pt x="613" y="4154"/>
                  </a:lnTo>
                  <a:lnTo>
                    <a:pt x="642" y="4194"/>
                  </a:lnTo>
                  <a:lnTo>
                    <a:pt x="667" y="4233"/>
                  </a:lnTo>
                  <a:lnTo>
                    <a:pt x="688" y="4266"/>
                  </a:lnTo>
                  <a:close/>
                  <a:moveTo>
                    <a:pt x="688" y="4340"/>
                  </a:moveTo>
                  <a:lnTo>
                    <a:pt x="688" y="4417"/>
                  </a:lnTo>
                  <a:lnTo>
                    <a:pt x="682" y="4410"/>
                  </a:lnTo>
                  <a:lnTo>
                    <a:pt x="651" y="4368"/>
                  </a:lnTo>
                  <a:lnTo>
                    <a:pt x="622" y="4327"/>
                  </a:lnTo>
                  <a:lnTo>
                    <a:pt x="597" y="4289"/>
                  </a:lnTo>
                  <a:lnTo>
                    <a:pt x="576" y="4256"/>
                  </a:lnTo>
                  <a:lnTo>
                    <a:pt x="559" y="4227"/>
                  </a:lnTo>
                  <a:lnTo>
                    <a:pt x="548" y="4205"/>
                  </a:lnTo>
                  <a:lnTo>
                    <a:pt x="543" y="4197"/>
                  </a:lnTo>
                  <a:lnTo>
                    <a:pt x="541" y="4190"/>
                  </a:lnTo>
                  <a:lnTo>
                    <a:pt x="541" y="4184"/>
                  </a:lnTo>
                  <a:lnTo>
                    <a:pt x="541" y="4182"/>
                  </a:lnTo>
                  <a:lnTo>
                    <a:pt x="543" y="4181"/>
                  </a:lnTo>
                  <a:lnTo>
                    <a:pt x="546" y="4182"/>
                  </a:lnTo>
                  <a:lnTo>
                    <a:pt x="552" y="4186"/>
                  </a:lnTo>
                  <a:lnTo>
                    <a:pt x="557" y="4190"/>
                  </a:lnTo>
                  <a:lnTo>
                    <a:pt x="572" y="4203"/>
                  </a:lnTo>
                  <a:lnTo>
                    <a:pt x="589" y="4222"/>
                  </a:lnTo>
                  <a:lnTo>
                    <a:pt x="610" y="4245"/>
                  </a:lnTo>
                  <a:lnTo>
                    <a:pt x="634" y="4273"/>
                  </a:lnTo>
                  <a:lnTo>
                    <a:pt x="660" y="4305"/>
                  </a:lnTo>
                  <a:lnTo>
                    <a:pt x="688" y="4340"/>
                  </a:lnTo>
                  <a:close/>
                  <a:moveTo>
                    <a:pt x="688" y="4461"/>
                  </a:moveTo>
                  <a:lnTo>
                    <a:pt x="688" y="4466"/>
                  </a:lnTo>
                  <a:lnTo>
                    <a:pt x="687" y="4463"/>
                  </a:lnTo>
                  <a:lnTo>
                    <a:pt x="688" y="4461"/>
                  </a:lnTo>
                  <a:close/>
                  <a:moveTo>
                    <a:pt x="688" y="4507"/>
                  </a:moveTo>
                  <a:lnTo>
                    <a:pt x="688" y="4563"/>
                  </a:lnTo>
                  <a:lnTo>
                    <a:pt x="662" y="4533"/>
                  </a:lnTo>
                  <a:lnTo>
                    <a:pt x="632" y="4497"/>
                  </a:lnTo>
                  <a:lnTo>
                    <a:pt x="600" y="4457"/>
                  </a:lnTo>
                  <a:lnTo>
                    <a:pt x="567" y="4414"/>
                  </a:lnTo>
                  <a:lnTo>
                    <a:pt x="534" y="4370"/>
                  </a:lnTo>
                  <a:lnTo>
                    <a:pt x="505" y="4327"/>
                  </a:lnTo>
                  <a:lnTo>
                    <a:pt x="479" y="4289"/>
                  </a:lnTo>
                  <a:lnTo>
                    <a:pt x="457" y="4255"/>
                  </a:lnTo>
                  <a:lnTo>
                    <a:pt x="439" y="4225"/>
                  </a:lnTo>
                  <a:lnTo>
                    <a:pt x="426" y="4203"/>
                  </a:lnTo>
                  <a:lnTo>
                    <a:pt x="423" y="4194"/>
                  </a:lnTo>
                  <a:lnTo>
                    <a:pt x="419" y="4187"/>
                  </a:lnTo>
                  <a:lnTo>
                    <a:pt x="419" y="4182"/>
                  </a:lnTo>
                  <a:lnTo>
                    <a:pt x="419" y="4180"/>
                  </a:lnTo>
                  <a:lnTo>
                    <a:pt x="423" y="4179"/>
                  </a:lnTo>
                  <a:lnTo>
                    <a:pt x="426" y="4181"/>
                  </a:lnTo>
                  <a:lnTo>
                    <a:pt x="431" y="4186"/>
                  </a:lnTo>
                  <a:lnTo>
                    <a:pt x="439" y="4191"/>
                  </a:lnTo>
                  <a:lnTo>
                    <a:pt x="457" y="4209"/>
                  </a:lnTo>
                  <a:lnTo>
                    <a:pt x="479" y="4234"/>
                  </a:lnTo>
                  <a:lnTo>
                    <a:pt x="505" y="4264"/>
                  </a:lnTo>
                  <a:lnTo>
                    <a:pt x="534" y="4300"/>
                  </a:lnTo>
                  <a:lnTo>
                    <a:pt x="566" y="4340"/>
                  </a:lnTo>
                  <a:lnTo>
                    <a:pt x="599" y="4384"/>
                  </a:lnTo>
                  <a:lnTo>
                    <a:pt x="624" y="4417"/>
                  </a:lnTo>
                  <a:lnTo>
                    <a:pt x="647" y="4449"/>
                  </a:lnTo>
                  <a:lnTo>
                    <a:pt x="668" y="4478"/>
                  </a:lnTo>
                  <a:lnTo>
                    <a:pt x="688" y="4507"/>
                  </a:lnTo>
                  <a:close/>
                  <a:moveTo>
                    <a:pt x="688" y="4579"/>
                  </a:moveTo>
                  <a:lnTo>
                    <a:pt x="688" y="4645"/>
                  </a:lnTo>
                  <a:lnTo>
                    <a:pt x="664" y="4611"/>
                  </a:lnTo>
                  <a:lnTo>
                    <a:pt x="642" y="4580"/>
                  </a:lnTo>
                  <a:lnTo>
                    <a:pt x="623" y="4552"/>
                  </a:lnTo>
                  <a:lnTo>
                    <a:pt x="607" y="4526"/>
                  </a:lnTo>
                  <a:lnTo>
                    <a:pt x="595" y="4506"/>
                  </a:lnTo>
                  <a:lnTo>
                    <a:pt x="587" y="4489"/>
                  </a:lnTo>
                  <a:lnTo>
                    <a:pt x="584" y="4484"/>
                  </a:lnTo>
                  <a:lnTo>
                    <a:pt x="583" y="4478"/>
                  </a:lnTo>
                  <a:lnTo>
                    <a:pt x="583" y="4475"/>
                  </a:lnTo>
                  <a:lnTo>
                    <a:pt x="583" y="4473"/>
                  </a:lnTo>
                  <a:lnTo>
                    <a:pt x="585" y="4473"/>
                  </a:lnTo>
                  <a:lnTo>
                    <a:pt x="587" y="4473"/>
                  </a:lnTo>
                  <a:lnTo>
                    <a:pt x="590" y="4475"/>
                  </a:lnTo>
                  <a:lnTo>
                    <a:pt x="594" y="4477"/>
                  </a:lnTo>
                  <a:lnTo>
                    <a:pt x="603" y="4486"/>
                  </a:lnTo>
                  <a:lnTo>
                    <a:pt x="617" y="4498"/>
                  </a:lnTo>
                  <a:lnTo>
                    <a:pt x="648" y="4533"/>
                  </a:lnTo>
                  <a:lnTo>
                    <a:pt x="688" y="4579"/>
                  </a:lnTo>
                  <a:close/>
                  <a:moveTo>
                    <a:pt x="688" y="4713"/>
                  </a:moveTo>
                  <a:lnTo>
                    <a:pt x="688" y="4781"/>
                  </a:lnTo>
                  <a:lnTo>
                    <a:pt x="681" y="4772"/>
                  </a:lnTo>
                  <a:lnTo>
                    <a:pt x="675" y="4764"/>
                  </a:lnTo>
                  <a:lnTo>
                    <a:pt x="668" y="4756"/>
                  </a:lnTo>
                  <a:lnTo>
                    <a:pt x="662" y="4747"/>
                  </a:lnTo>
                  <a:lnTo>
                    <a:pt x="625" y="4700"/>
                  </a:lnTo>
                  <a:lnTo>
                    <a:pt x="594" y="4655"/>
                  </a:lnTo>
                  <a:lnTo>
                    <a:pt x="565" y="4614"/>
                  </a:lnTo>
                  <a:lnTo>
                    <a:pt x="541" y="4578"/>
                  </a:lnTo>
                  <a:lnTo>
                    <a:pt x="521" y="4547"/>
                  </a:lnTo>
                  <a:lnTo>
                    <a:pt x="508" y="4523"/>
                  </a:lnTo>
                  <a:lnTo>
                    <a:pt x="503" y="4513"/>
                  </a:lnTo>
                  <a:lnTo>
                    <a:pt x="500" y="4507"/>
                  </a:lnTo>
                  <a:lnTo>
                    <a:pt x="499" y="4501"/>
                  </a:lnTo>
                  <a:lnTo>
                    <a:pt x="499" y="4499"/>
                  </a:lnTo>
                  <a:lnTo>
                    <a:pt x="503" y="4499"/>
                  </a:lnTo>
                  <a:lnTo>
                    <a:pt x="506" y="4501"/>
                  </a:lnTo>
                  <a:lnTo>
                    <a:pt x="513" y="4506"/>
                  </a:lnTo>
                  <a:lnTo>
                    <a:pt x="519" y="4511"/>
                  </a:lnTo>
                  <a:lnTo>
                    <a:pt x="538" y="4530"/>
                  </a:lnTo>
                  <a:lnTo>
                    <a:pt x="561" y="4556"/>
                  </a:lnTo>
                  <a:lnTo>
                    <a:pt x="588" y="4588"/>
                  </a:lnTo>
                  <a:lnTo>
                    <a:pt x="619" y="4625"/>
                  </a:lnTo>
                  <a:lnTo>
                    <a:pt x="652" y="4667"/>
                  </a:lnTo>
                  <a:lnTo>
                    <a:pt x="688" y="4713"/>
                  </a:lnTo>
                  <a:close/>
                  <a:moveTo>
                    <a:pt x="688" y="4837"/>
                  </a:moveTo>
                  <a:lnTo>
                    <a:pt x="688" y="4897"/>
                  </a:lnTo>
                  <a:lnTo>
                    <a:pt x="668" y="4873"/>
                  </a:lnTo>
                  <a:lnTo>
                    <a:pt x="647" y="4848"/>
                  </a:lnTo>
                  <a:lnTo>
                    <a:pt x="626" y="4820"/>
                  </a:lnTo>
                  <a:lnTo>
                    <a:pt x="605" y="4793"/>
                  </a:lnTo>
                  <a:lnTo>
                    <a:pt x="568" y="4743"/>
                  </a:lnTo>
                  <a:lnTo>
                    <a:pt x="534" y="4697"/>
                  </a:lnTo>
                  <a:lnTo>
                    <a:pt x="505" y="4656"/>
                  </a:lnTo>
                  <a:lnTo>
                    <a:pt x="480" y="4619"/>
                  </a:lnTo>
                  <a:lnTo>
                    <a:pt x="459" y="4587"/>
                  </a:lnTo>
                  <a:lnTo>
                    <a:pt x="445" y="4563"/>
                  </a:lnTo>
                  <a:lnTo>
                    <a:pt x="440" y="4553"/>
                  </a:lnTo>
                  <a:lnTo>
                    <a:pt x="437" y="4546"/>
                  </a:lnTo>
                  <a:lnTo>
                    <a:pt x="436" y="4541"/>
                  </a:lnTo>
                  <a:lnTo>
                    <a:pt x="437" y="4538"/>
                  </a:lnTo>
                  <a:lnTo>
                    <a:pt x="439" y="4538"/>
                  </a:lnTo>
                  <a:lnTo>
                    <a:pt x="443" y="4541"/>
                  </a:lnTo>
                  <a:lnTo>
                    <a:pt x="449" y="4545"/>
                  </a:lnTo>
                  <a:lnTo>
                    <a:pt x="457" y="4552"/>
                  </a:lnTo>
                  <a:lnTo>
                    <a:pt x="475" y="4571"/>
                  </a:lnTo>
                  <a:lnTo>
                    <a:pt x="500" y="4599"/>
                  </a:lnTo>
                  <a:lnTo>
                    <a:pt x="529" y="4634"/>
                  </a:lnTo>
                  <a:lnTo>
                    <a:pt x="561" y="4673"/>
                  </a:lnTo>
                  <a:lnTo>
                    <a:pt x="597" y="4717"/>
                  </a:lnTo>
                  <a:lnTo>
                    <a:pt x="634" y="4765"/>
                  </a:lnTo>
                  <a:lnTo>
                    <a:pt x="647" y="4784"/>
                  </a:lnTo>
                  <a:lnTo>
                    <a:pt x="662" y="4803"/>
                  </a:lnTo>
                  <a:lnTo>
                    <a:pt x="675" y="4820"/>
                  </a:lnTo>
                  <a:lnTo>
                    <a:pt x="688" y="4837"/>
                  </a:lnTo>
                  <a:close/>
                  <a:moveTo>
                    <a:pt x="688" y="4908"/>
                  </a:moveTo>
                  <a:lnTo>
                    <a:pt x="688" y="4944"/>
                  </a:lnTo>
                  <a:lnTo>
                    <a:pt x="671" y="4920"/>
                  </a:lnTo>
                  <a:lnTo>
                    <a:pt x="660" y="4900"/>
                  </a:lnTo>
                  <a:lnTo>
                    <a:pt x="657" y="4894"/>
                  </a:lnTo>
                  <a:lnTo>
                    <a:pt x="655" y="4888"/>
                  </a:lnTo>
                  <a:lnTo>
                    <a:pt x="654" y="4884"/>
                  </a:lnTo>
                  <a:lnTo>
                    <a:pt x="655" y="4882"/>
                  </a:lnTo>
                  <a:lnTo>
                    <a:pt x="656" y="4882"/>
                  </a:lnTo>
                  <a:lnTo>
                    <a:pt x="658" y="4883"/>
                  </a:lnTo>
                  <a:lnTo>
                    <a:pt x="662" y="4884"/>
                  </a:lnTo>
                  <a:lnTo>
                    <a:pt x="665" y="4887"/>
                  </a:lnTo>
                  <a:lnTo>
                    <a:pt x="675" y="4896"/>
                  </a:lnTo>
                  <a:lnTo>
                    <a:pt x="688" y="4908"/>
                  </a:lnTo>
                  <a:close/>
                  <a:moveTo>
                    <a:pt x="688" y="4951"/>
                  </a:moveTo>
                  <a:lnTo>
                    <a:pt x="688" y="5002"/>
                  </a:lnTo>
                  <a:lnTo>
                    <a:pt x="660" y="4969"/>
                  </a:lnTo>
                  <a:lnTo>
                    <a:pt x="631" y="4934"/>
                  </a:lnTo>
                  <a:lnTo>
                    <a:pt x="600" y="4895"/>
                  </a:lnTo>
                  <a:lnTo>
                    <a:pt x="568" y="4853"/>
                  </a:lnTo>
                  <a:lnTo>
                    <a:pt x="530" y="4803"/>
                  </a:lnTo>
                  <a:lnTo>
                    <a:pt x="495" y="4756"/>
                  </a:lnTo>
                  <a:lnTo>
                    <a:pt x="464" y="4713"/>
                  </a:lnTo>
                  <a:lnTo>
                    <a:pt x="438" y="4674"/>
                  </a:lnTo>
                  <a:lnTo>
                    <a:pt x="417" y="4642"/>
                  </a:lnTo>
                  <a:lnTo>
                    <a:pt x="402" y="4616"/>
                  </a:lnTo>
                  <a:lnTo>
                    <a:pt x="397" y="4606"/>
                  </a:lnTo>
                  <a:lnTo>
                    <a:pt x="394" y="4600"/>
                  </a:lnTo>
                  <a:lnTo>
                    <a:pt x="392" y="4594"/>
                  </a:lnTo>
                  <a:lnTo>
                    <a:pt x="393" y="4592"/>
                  </a:lnTo>
                  <a:lnTo>
                    <a:pt x="395" y="4592"/>
                  </a:lnTo>
                  <a:lnTo>
                    <a:pt x="400" y="4594"/>
                  </a:lnTo>
                  <a:lnTo>
                    <a:pt x="405" y="4599"/>
                  </a:lnTo>
                  <a:lnTo>
                    <a:pt x="413" y="4606"/>
                  </a:lnTo>
                  <a:lnTo>
                    <a:pt x="433" y="4627"/>
                  </a:lnTo>
                  <a:lnTo>
                    <a:pt x="458" y="4656"/>
                  </a:lnTo>
                  <a:lnTo>
                    <a:pt x="487" y="4691"/>
                  </a:lnTo>
                  <a:lnTo>
                    <a:pt x="520" y="4733"/>
                  </a:lnTo>
                  <a:lnTo>
                    <a:pt x="557" y="4777"/>
                  </a:lnTo>
                  <a:lnTo>
                    <a:pt x="596" y="4828"/>
                  </a:lnTo>
                  <a:lnTo>
                    <a:pt x="621" y="4861"/>
                  </a:lnTo>
                  <a:lnTo>
                    <a:pt x="644" y="4893"/>
                  </a:lnTo>
                  <a:lnTo>
                    <a:pt x="667" y="4922"/>
                  </a:lnTo>
                  <a:lnTo>
                    <a:pt x="688" y="4951"/>
                  </a:lnTo>
                  <a:close/>
                  <a:moveTo>
                    <a:pt x="688" y="5008"/>
                  </a:moveTo>
                  <a:lnTo>
                    <a:pt x="688" y="5051"/>
                  </a:lnTo>
                  <a:lnTo>
                    <a:pt x="662" y="5013"/>
                  </a:lnTo>
                  <a:lnTo>
                    <a:pt x="642" y="4982"/>
                  </a:lnTo>
                  <a:lnTo>
                    <a:pt x="635" y="4971"/>
                  </a:lnTo>
                  <a:lnTo>
                    <a:pt x="631" y="4963"/>
                  </a:lnTo>
                  <a:lnTo>
                    <a:pt x="629" y="4956"/>
                  </a:lnTo>
                  <a:lnTo>
                    <a:pt x="630" y="4953"/>
                  </a:lnTo>
                  <a:lnTo>
                    <a:pt x="632" y="4953"/>
                  </a:lnTo>
                  <a:lnTo>
                    <a:pt x="635" y="4955"/>
                  </a:lnTo>
                  <a:lnTo>
                    <a:pt x="641" y="4959"/>
                  </a:lnTo>
                  <a:lnTo>
                    <a:pt x="647" y="4966"/>
                  </a:lnTo>
                  <a:lnTo>
                    <a:pt x="665" y="4984"/>
                  </a:lnTo>
                  <a:lnTo>
                    <a:pt x="688" y="5008"/>
                  </a:lnTo>
                  <a:close/>
                  <a:moveTo>
                    <a:pt x="688" y="5053"/>
                  </a:moveTo>
                  <a:lnTo>
                    <a:pt x="688" y="5098"/>
                  </a:lnTo>
                  <a:lnTo>
                    <a:pt x="672" y="5081"/>
                  </a:lnTo>
                  <a:lnTo>
                    <a:pt x="657" y="5062"/>
                  </a:lnTo>
                  <a:lnTo>
                    <a:pt x="642" y="5043"/>
                  </a:lnTo>
                  <a:lnTo>
                    <a:pt x="624" y="5022"/>
                  </a:lnTo>
                  <a:lnTo>
                    <a:pt x="607" y="5001"/>
                  </a:lnTo>
                  <a:lnTo>
                    <a:pt x="589" y="4978"/>
                  </a:lnTo>
                  <a:lnTo>
                    <a:pt x="571" y="4954"/>
                  </a:lnTo>
                  <a:lnTo>
                    <a:pt x="551" y="4930"/>
                  </a:lnTo>
                  <a:lnTo>
                    <a:pt x="513" y="4878"/>
                  </a:lnTo>
                  <a:lnTo>
                    <a:pt x="476" y="4829"/>
                  </a:lnTo>
                  <a:lnTo>
                    <a:pt x="445" y="4784"/>
                  </a:lnTo>
                  <a:lnTo>
                    <a:pt x="417" y="4745"/>
                  </a:lnTo>
                  <a:lnTo>
                    <a:pt x="395" y="4712"/>
                  </a:lnTo>
                  <a:lnTo>
                    <a:pt x="379" y="4686"/>
                  </a:lnTo>
                  <a:lnTo>
                    <a:pt x="374" y="4677"/>
                  </a:lnTo>
                  <a:lnTo>
                    <a:pt x="370" y="4669"/>
                  </a:lnTo>
                  <a:lnTo>
                    <a:pt x="369" y="4663"/>
                  </a:lnTo>
                  <a:lnTo>
                    <a:pt x="369" y="4661"/>
                  </a:lnTo>
                  <a:lnTo>
                    <a:pt x="371" y="4661"/>
                  </a:lnTo>
                  <a:lnTo>
                    <a:pt x="376" y="4663"/>
                  </a:lnTo>
                  <a:lnTo>
                    <a:pt x="382" y="4669"/>
                  </a:lnTo>
                  <a:lnTo>
                    <a:pt x="390" y="4677"/>
                  </a:lnTo>
                  <a:lnTo>
                    <a:pt x="410" y="4699"/>
                  </a:lnTo>
                  <a:lnTo>
                    <a:pt x="436" y="4728"/>
                  </a:lnTo>
                  <a:lnTo>
                    <a:pt x="466" y="4764"/>
                  </a:lnTo>
                  <a:lnTo>
                    <a:pt x="500" y="4807"/>
                  </a:lnTo>
                  <a:lnTo>
                    <a:pt x="538" y="4854"/>
                  </a:lnTo>
                  <a:lnTo>
                    <a:pt x="577" y="4906"/>
                  </a:lnTo>
                  <a:lnTo>
                    <a:pt x="608" y="4945"/>
                  </a:lnTo>
                  <a:lnTo>
                    <a:pt x="636" y="4984"/>
                  </a:lnTo>
                  <a:lnTo>
                    <a:pt x="664" y="5019"/>
                  </a:lnTo>
                  <a:lnTo>
                    <a:pt x="688" y="5053"/>
                  </a:lnTo>
                  <a:close/>
                  <a:moveTo>
                    <a:pt x="688" y="5102"/>
                  </a:moveTo>
                  <a:lnTo>
                    <a:pt x="688" y="5144"/>
                  </a:lnTo>
                  <a:lnTo>
                    <a:pt x="659" y="5103"/>
                  </a:lnTo>
                  <a:lnTo>
                    <a:pt x="639" y="5071"/>
                  </a:lnTo>
                  <a:lnTo>
                    <a:pt x="631" y="5059"/>
                  </a:lnTo>
                  <a:lnTo>
                    <a:pt x="626" y="5049"/>
                  </a:lnTo>
                  <a:lnTo>
                    <a:pt x="624" y="5044"/>
                  </a:lnTo>
                  <a:lnTo>
                    <a:pt x="624" y="5041"/>
                  </a:lnTo>
                  <a:lnTo>
                    <a:pt x="626" y="5041"/>
                  </a:lnTo>
                  <a:lnTo>
                    <a:pt x="631" y="5043"/>
                  </a:lnTo>
                  <a:lnTo>
                    <a:pt x="636" y="5047"/>
                  </a:lnTo>
                  <a:lnTo>
                    <a:pt x="644" y="5055"/>
                  </a:lnTo>
                  <a:lnTo>
                    <a:pt x="663" y="5074"/>
                  </a:lnTo>
                  <a:lnTo>
                    <a:pt x="688" y="5102"/>
                  </a:lnTo>
                  <a:close/>
                  <a:moveTo>
                    <a:pt x="499" y="4878"/>
                  </a:moveTo>
                  <a:lnTo>
                    <a:pt x="497" y="4878"/>
                  </a:lnTo>
                  <a:lnTo>
                    <a:pt x="493" y="4875"/>
                  </a:lnTo>
                  <a:lnTo>
                    <a:pt x="486" y="4871"/>
                  </a:lnTo>
                  <a:lnTo>
                    <a:pt x="479" y="4863"/>
                  </a:lnTo>
                  <a:lnTo>
                    <a:pt x="459" y="4841"/>
                  </a:lnTo>
                  <a:lnTo>
                    <a:pt x="434" y="4813"/>
                  </a:lnTo>
                  <a:lnTo>
                    <a:pt x="404" y="4776"/>
                  </a:lnTo>
                  <a:lnTo>
                    <a:pt x="370" y="4735"/>
                  </a:lnTo>
                  <a:lnTo>
                    <a:pt x="333" y="4688"/>
                  </a:lnTo>
                  <a:lnTo>
                    <a:pt x="293" y="4636"/>
                  </a:lnTo>
                  <a:lnTo>
                    <a:pt x="255" y="4585"/>
                  </a:lnTo>
                  <a:lnTo>
                    <a:pt x="220" y="4536"/>
                  </a:lnTo>
                  <a:lnTo>
                    <a:pt x="189" y="4491"/>
                  </a:lnTo>
                  <a:lnTo>
                    <a:pt x="162" y="4452"/>
                  </a:lnTo>
                  <a:lnTo>
                    <a:pt x="141" y="4419"/>
                  </a:lnTo>
                  <a:lnTo>
                    <a:pt x="126" y="4394"/>
                  </a:lnTo>
                  <a:lnTo>
                    <a:pt x="120" y="4384"/>
                  </a:lnTo>
                  <a:lnTo>
                    <a:pt x="117" y="4376"/>
                  </a:lnTo>
                  <a:lnTo>
                    <a:pt x="115" y="4371"/>
                  </a:lnTo>
                  <a:lnTo>
                    <a:pt x="116" y="4369"/>
                  </a:lnTo>
                  <a:lnTo>
                    <a:pt x="118" y="4369"/>
                  </a:lnTo>
                  <a:lnTo>
                    <a:pt x="121" y="4372"/>
                  </a:lnTo>
                  <a:lnTo>
                    <a:pt x="128" y="4376"/>
                  </a:lnTo>
                  <a:lnTo>
                    <a:pt x="136" y="4384"/>
                  </a:lnTo>
                  <a:lnTo>
                    <a:pt x="155" y="4406"/>
                  </a:lnTo>
                  <a:lnTo>
                    <a:pt x="179" y="4435"/>
                  </a:lnTo>
                  <a:lnTo>
                    <a:pt x="210" y="4472"/>
                  </a:lnTo>
                  <a:lnTo>
                    <a:pt x="243" y="4514"/>
                  </a:lnTo>
                  <a:lnTo>
                    <a:pt x="280" y="4562"/>
                  </a:lnTo>
                  <a:lnTo>
                    <a:pt x="319" y="4613"/>
                  </a:lnTo>
                  <a:lnTo>
                    <a:pt x="357" y="4665"/>
                  </a:lnTo>
                  <a:lnTo>
                    <a:pt x="393" y="4713"/>
                  </a:lnTo>
                  <a:lnTo>
                    <a:pt x="424" y="4757"/>
                  </a:lnTo>
                  <a:lnTo>
                    <a:pt x="451" y="4796"/>
                  </a:lnTo>
                  <a:lnTo>
                    <a:pt x="473" y="4829"/>
                  </a:lnTo>
                  <a:lnTo>
                    <a:pt x="488" y="4854"/>
                  </a:lnTo>
                  <a:lnTo>
                    <a:pt x="494" y="4863"/>
                  </a:lnTo>
                  <a:lnTo>
                    <a:pt x="497" y="4871"/>
                  </a:lnTo>
                  <a:lnTo>
                    <a:pt x="499" y="4876"/>
                  </a:lnTo>
                  <a:lnTo>
                    <a:pt x="499" y="4878"/>
                  </a:lnTo>
                  <a:close/>
                  <a:moveTo>
                    <a:pt x="137" y="4301"/>
                  </a:moveTo>
                  <a:lnTo>
                    <a:pt x="140" y="4302"/>
                  </a:lnTo>
                  <a:lnTo>
                    <a:pt x="143" y="4304"/>
                  </a:lnTo>
                  <a:lnTo>
                    <a:pt x="150" y="4308"/>
                  </a:lnTo>
                  <a:lnTo>
                    <a:pt x="156" y="4316"/>
                  </a:lnTo>
                  <a:lnTo>
                    <a:pt x="176" y="4337"/>
                  </a:lnTo>
                  <a:lnTo>
                    <a:pt x="200" y="4365"/>
                  </a:lnTo>
                  <a:lnTo>
                    <a:pt x="230" y="4400"/>
                  </a:lnTo>
                  <a:lnTo>
                    <a:pt x="262" y="4442"/>
                  </a:lnTo>
                  <a:lnTo>
                    <a:pt x="298" y="4487"/>
                  </a:lnTo>
                  <a:lnTo>
                    <a:pt x="335" y="4537"/>
                  </a:lnTo>
                  <a:lnTo>
                    <a:pt x="372" y="4587"/>
                  </a:lnTo>
                  <a:lnTo>
                    <a:pt x="406" y="4634"/>
                  </a:lnTo>
                  <a:lnTo>
                    <a:pt x="437" y="4678"/>
                  </a:lnTo>
                  <a:lnTo>
                    <a:pt x="463" y="4715"/>
                  </a:lnTo>
                  <a:lnTo>
                    <a:pt x="484" y="4747"/>
                  </a:lnTo>
                  <a:lnTo>
                    <a:pt x="499" y="4772"/>
                  </a:lnTo>
                  <a:lnTo>
                    <a:pt x="504" y="4782"/>
                  </a:lnTo>
                  <a:lnTo>
                    <a:pt x="507" y="4788"/>
                  </a:lnTo>
                  <a:lnTo>
                    <a:pt x="509" y="4794"/>
                  </a:lnTo>
                  <a:lnTo>
                    <a:pt x="508" y="4796"/>
                  </a:lnTo>
                  <a:lnTo>
                    <a:pt x="506" y="4796"/>
                  </a:lnTo>
                  <a:lnTo>
                    <a:pt x="503" y="4794"/>
                  </a:lnTo>
                  <a:lnTo>
                    <a:pt x="496" y="4788"/>
                  </a:lnTo>
                  <a:lnTo>
                    <a:pt x="488" y="4782"/>
                  </a:lnTo>
                  <a:lnTo>
                    <a:pt x="470" y="4761"/>
                  </a:lnTo>
                  <a:lnTo>
                    <a:pt x="445" y="4733"/>
                  </a:lnTo>
                  <a:lnTo>
                    <a:pt x="415" y="4697"/>
                  </a:lnTo>
                  <a:lnTo>
                    <a:pt x="382" y="4657"/>
                  </a:lnTo>
                  <a:lnTo>
                    <a:pt x="347" y="4612"/>
                  </a:lnTo>
                  <a:lnTo>
                    <a:pt x="309" y="4562"/>
                  </a:lnTo>
                  <a:lnTo>
                    <a:pt x="271" y="4512"/>
                  </a:lnTo>
                  <a:lnTo>
                    <a:pt x="237" y="4464"/>
                  </a:lnTo>
                  <a:lnTo>
                    <a:pt x="208" y="4421"/>
                  </a:lnTo>
                  <a:lnTo>
                    <a:pt x="182" y="4383"/>
                  </a:lnTo>
                  <a:lnTo>
                    <a:pt x="161" y="4350"/>
                  </a:lnTo>
                  <a:lnTo>
                    <a:pt x="147" y="4326"/>
                  </a:lnTo>
                  <a:lnTo>
                    <a:pt x="141" y="4316"/>
                  </a:lnTo>
                  <a:lnTo>
                    <a:pt x="138" y="4308"/>
                  </a:lnTo>
                  <a:lnTo>
                    <a:pt x="137" y="4304"/>
                  </a:lnTo>
                  <a:lnTo>
                    <a:pt x="137" y="4301"/>
                  </a:lnTo>
                  <a:close/>
                  <a:moveTo>
                    <a:pt x="178" y="4250"/>
                  </a:moveTo>
                  <a:lnTo>
                    <a:pt x="180" y="4249"/>
                  </a:lnTo>
                  <a:lnTo>
                    <a:pt x="185" y="4252"/>
                  </a:lnTo>
                  <a:lnTo>
                    <a:pt x="190" y="4257"/>
                  </a:lnTo>
                  <a:lnTo>
                    <a:pt x="198" y="4263"/>
                  </a:lnTo>
                  <a:lnTo>
                    <a:pt x="217" y="4283"/>
                  </a:lnTo>
                  <a:lnTo>
                    <a:pt x="241" y="4312"/>
                  </a:lnTo>
                  <a:lnTo>
                    <a:pt x="268" y="4346"/>
                  </a:lnTo>
                  <a:lnTo>
                    <a:pt x="300" y="4385"/>
                  </a:lnTo>
                  <a:lnTo>
                    <a:pt x="335" y="4429"/>
                  </a:lnTo>
                  <a:lnTo>
                    <a:pt x="371" y="4477"/>
                  </a:lnTo>
                  <a:lnTo>
                    <a:pt x="407" y="4526"/>
                  </a:lnTo>
                  <a:lnTo>
                    <a:pt x="440" y="4571"/>
                  </a:lnTo>
                  <a:lnTo>
                    <a:pt x="470" y="4613"/>
                  </a:lnTo>
                  <a:lnTo>
                    <a:pt x="495" y="4650"/>
                  </a:lnTo>
                  <a:lnTo>
                    <a:pt x="515" y="4681"/>
                  </a:lnTo>
                  <a:lnTo>
                    <a:pt x="529" y="4705"/>
                  </a:lnTo>
                  <a:lnTo>
                    <a:pt x="533" y="4715"/>
                  </a:lnTo>
                  <a:lnTo>
                    <a:pt x="537" y="4722"/>
                  </a:lnTo>
                  <a:lnTo>
                    <a:pt x="538" y="4727"/>
                  </a:lnTo>
                  <a:lnTo>
                    <a:pt x="538" y="4729"/>
                  </a:lnTo>
                  <a:lnTo>
                    <a:pt x="536" y="4729"/>
                  </a:lnTo>
                  <a:lnTo>
                    <a:pt x="531" y="4727"/>
                  </a:lnTo>
                  <a:lnTo>
                    <a:pt x="526" y="4723"/>
                  </a:lnTo>
                  <a:lnTo>
                    <a:pt x="518" y="4715"/>
                  </a:lnTo>
                  <a:lnTo>
                    <a:pt x="499" y="4695"/>
                  </a:lnTo>
                  <a:lnTo>
                    <a:pt x="475" y="4669"/>
                  </a:lnTo>
                  <a:lnTo>
                    <a:pt x="447" y="4635"/>
                  </a:lnTo>
                  <a:lnTo>
                    <a:pt x="415" y="4595"/>
                  </a:lnTo>
                  <a:lnTo>
                    <a:pt x="380" y="4551"/>
                  </a:lnTo>
                  <a:lnTo>
                    <a:pt x="344" y="4503"/>
                  </a:lnTo>
                  <a:lnTo>
                    <a:pt x="308" y="4454"/>
                  </a:lnTo>
                  <a:lnTo>
                    <a:pt x="275" y="4408"/>
                  </a:lnTo>
                  <a:lnTo>
                    <a:pt x="245" y="4366"/>
                  </a:lnTo>
                  <a:lnTo>
                    <a:pt x="221" y="4329"/>
                  </a:lnTo>
                  <a:lnTo>
                    <a:pt x="201" y="4298"/>
                  </a:lnTo>
                  <a:lnTo>
                    <a:pt x="187" y="4273"/>
                  </a:lnTo>
                  <a:lnTo>
                    <a:pt x="183" y="4264"/>
                  </a:lnTo>
                  <a:lnTo>
                    <a:pt x="179" y="4257"/>
                  </a:lnTo>
                  <a:lnTo>
                    <a:pt x="178" y="4252"/>
                  </a:lnTo>
                  <a:lnTo>
                    <a:pt x="178" y="4250"/>
                  </a:lnTo>
                  <a:close/>
                  <a:moveTo>
                    <a:pt x="240" y="4213"/>
                  </a:moveTo>
                  <a:lnTo>
                    <a:pt x="242" y="4213"/>
                  </a:lnTo>
                  <a:lnTo>
                    <a:pt x="245" y="4215"/>
                  </a:lnTo>
                  <a:lnTo>
                    <a:pt x="252" y="4220"/>
                  </a:lnTo>
                  <a:lnTo>
                    <a:pt x="258" y="4226"/>
                  </a:lnTo>
                  <a:lnTo>
                    <a:pt x="277" y="4245"/>
                  </a:lnTo>
                  <a:lnTo>
                    <a:pt x="300" y="4272"/>
                  </a:lnTo>
                  <a:lnTo>
                    <a:pt x="327" y="4304"/>
                  </a:lnTo>
                  <a:lnTo>
                    <a:pt x="358" y="4342"/>
                  </a:lnTo>
                  <a:lnTo>
                    <a:pt x="391" y="4385"/>
                  </a:lnTo>
                  <a:lnTo>
                    <a:pt x="427" y="4432"/>
                  </a:lnTo>
                  <a:lnTo>
                    <a:pt x="461" y="4479"/>
                  </a:lnTo>
                  <a:lnTo>
                    <a:pt x="494" y="4523"/>
                  </a:lnTo>
                  <a:lnTo>
                    <a:pt x="521" y="4565"/>
                  </a:lnTo>
                  <a:lnTo>
                    <a:pt x="546" y="4600"/>
                  </a:lnTo>
                  <a:lnTo>
                    <a:pt x="565" y="4631"/>
                  </a:lnTo>
                  <a:lnTo>
                    <a:pt x="579" y="4655"/>
                  </a:lnTo>
                  <a:lnTo>
                    <a:pt x="584" y="4663"/>
                  </a:lnTo>
                  <a:lnTo>
                    <a:pt x="586" y="4670"/>
                  </a:lnTo>
                  <a:lnTo>
                    <a:pt x="588" y="4676"/>
                  </a:lnTo>
                  <a:lnTo>
                    <a:pt x="587" y="4678"/>
                  </a:lnTo>
                  <a:lnTo>
                    <a:pt x="585" y="4678"/>
                  </a:lnTo>
                  <a:lnTo>
                    <a:pt x="580" y="4676"/>
                  </a:lnTo>
                  <a:lnTo>
                    <a:pt x="575" y="4671"/>
                  </a:lnTo>
                  <a:lnTo>
                    <a:pt x="567" y="4665"/>
                  </a:lnTo>
                  <a:lnTo>
                    <a:pt x="549" y="4646"/>
                  </a:lnTo>
                  <a:lnTo>
                    <a:pt x="526" y="4620"/>
                  </a:lnTo>
                  <a:lnTo>
                    <a:pt x="498" y="4587"/>
                  </a:lnTo>
                  <a:lnTo>
                    <a:pt x="466" y="4548"/>
                  </a:lnTo>
                  <a:lnTo>
                    <a:pt x="433" y="4506"/>
                  </a:lnTo>
                  <a:lnTo>
                    <a:pt x="397" y="4460"/>
                  </a:lnTo>
                  <a:lnTo>
                    <a:pt x="362" y="4412"/>
                  </a:lnTo>
                  <a:lnTo>
                    <a:pt x="331" y="4368"/>
                  </a:lnTo>
                  <a:lnTo>
                    <a:pt x="303" y="4327"/>
                  </a:lnTo>
                  <a:lnTo>
                    <a:pt x="279" y="4291"/>
                  </a:lnTo>
                  <a:lnTo>
                    <a:pt x="260" y="4260"/>
                  </a:lnTo>
                  <a:lnTo>
                    <a:pt x="247" y="4237"/>
                  </a:lnTo>
                  <a:lnTo>
                    <a:pt x="243" y="4227"/>
                  </a:lnTo>
                  <a:lnTo>
                    <a:pt x="240" y="4221"/>
                  </a:lnTo>
                  <a:lnTo>
                    <a:pt x="239" y="4215"/>
                  </a:lnTo>
                  <a:lnTo>
                    <a:pt x="240" y="4213"/>
                  </a:lnTo>
                  <a:close/>
                  <a:moveTo>
                    <a:pt x="62" y="3905"/>
                  </a:moveTo>
                  <a:lnTo>
                    <a:pt x="64" y="3905"/>
                  </a:lnTo>
                  <a:lnTo>
                    <a:pt x="68" y="3907"/>
                  </a:lnTo>
                  <a:lnTo>
                    <a:pt x="73" y="3912"/>
                  </a:lnTo>
                  <a:lnTo>
                    <a:pt x="81" y="3918"/>
                  </a:lnTo>
                  <a:lnTo>
                    <a:pt x="98" y="3937"/>
                  </a:lnTo>
                  <a:lnTo>
                    <a:pt x="120" y="3962"/>
                  </a:lnTo>
                  <a:lnTo>
                    <a:pt x="147" y="3994"/>
                  </a:lnTo>
                  <a:lnTo>
                    <a:pt x="176" y="4031"/>
                  </a:lnTo>
                  <a:lnTo>
                    <a:pt x="208" y="4073"/>
                  </a:lnTo>
                  <a:lnTo>
                    <a:pt x="241" y="4118"/>
                  </a:lnTo>
                  <a:lnTo>
                    <a:pt x="274" y="4164"/>
                  </a:lnTo>
                  <a:lnTo>
                    <a:pt x="304" y="4206"/>
                  </a:lnTo>
                  <a:lnTo>
                    <a:pt x="331" y="4246"/>
                  </a:lnTo>
                  <a:lnTo>
                    <a:pt x="354" y="4280"/>
                  </a:lnTo>
                  <a:lnTo>
                    <a:pt x="372" y="4309"/>
                  </a:lnTo>
                  <a:lnTo>
                    <a:pt x="384" y="4332"/>
                  </a:lnTo>
                  <a:lnTo>
                    <a:pt x="389" y="4341"/>
                  </a:lnTo>
                  <a:lnTo>
                    <a:pt x="392" y="4348"/>
                  </a:lnTo>
                  <a:lnTo>
                    <a:pt x="393" y="4353"/>
                  </a:lnTo>
                  <a:lnTo>
                    <a:pt x="392" y="4355"/>
                  </a:lnTo>
                  <a:lnTo>
                    <a:pt x="390" y="4355"/>
                  </a:lnTo>
                  <a:lnTo>
                    <a:pt x="385" y="4353"/>
                  </a:lnTo>
                  <a:lnTo>
                    <a:pt x="380" y="4350"/>
                  </a:lnTo>
                  <a:lnTo>
                    <a:pt x="373" y="4343"/>
                  </a:lnTo>
                  <a:lnTo>
                    <a:pt x="356" y="4325"/>
                  </a:lnTo>
                  <a:lnTo>
                    <a:pt x="333" y="4300"/>
                  </a:lnTo>
                  <a:lnTo>
                    <a:pt x="306" y="4268"/>
                  </a:lnTo>
                  <a:lnTo>
                    <a:pt x="277" y="4230"/>
                  </a:lnTo>
                  <a:lnTo>
                    <a:pt x="245" y="4190"/>
                  </a:lnTo>
                  <a:lnTo>
                    <a:pt x="212" y="4145"/>
                  </a:lnTo>
                  <a:lnTo>
                    <a:pt x="178" y="4099"/>
                  </a:lnTo>
                  <a:lnTo>
                    <a:pt x="149" y="4056"/>
                  </a:lnTo>
                  <a:lnTo>
                    <a:pt x="122" y="4016"/>
                  </a:lnTo>
                  <a:lnTo>
                    <a:pt x="99" y="3981"/>
                  </a:lnTo>
                  <a:lnTo>
                    <a:pt x="82" y="3951"/>
                  </a:lnTo>
                  <a:lnTo>
                    <a:pt x="69" y="3928"/>
                  </a:lnTo>
                  <a:lnTo>
                    <a:pt x="64" y="3919"/>
                  </a:lnTo>
                  <a:lnTo>
                    <a:pt x="62" y="3913"/>
                  </a:lnTo>
                  <a:lnTo>
                    <a:pt x="61" y="3908"/>
                  </a:lnTo>
                  <a:lnTo>
                    <a:pt x="62" y="3905"/>
                  </a:lnTo>
                  <a:close/>
                  <a:moveTo>
                    <a:pt x="472" y="4430"/>
                  </a:moveTo>
                  <a:lnTo>
                    <a:pt x="438" y="4384"/>
                  </a:lnTo>
                  <a:lnTo>
                    <a:pt x="407" y="4341"/>
                  </a:lnTo>
                  <a:lnTo>
                    <a:pt x="380" y="4301"/>
                  </a:lnTo>
                  <a:lnTo>
                    <a:pt x="357" y="4266"/>
                  </a:lnTo>
                  <a:lnTo>
                    <a:pt x="339" y="4236"/>
                  </a:lnTo>
                  <a:lnTo>
                    <a:pt x="326" y="4213"/>
                  </a:lnTo>
                  <a:lnTo>
                    <a:pt x="322" y="4204"/>
                  </a:lnTo>
                  <a:lnTo>
                    <a:pt x="320" y="4197"/>
                  </a:lnTo>
                  <a:lnTo>
                    <a:pt x="319" y="4192"/>
                  </a:lnTo>
                  <a:lnTo>
                    <a:pt x="319" y="4190"/>
                  </a:lnTo>
                  <a:lnTo>
                    <a:pt x="322" y="4189"/>
                  </a:lnTo>
                  <a:lnTo>
                    <a:pt x="325" y="4191"/>
                  </a:lnTo>
                  <a:lnTo>
                    <a:pt x="332" y="4195"/>
                  </a:lnTo>
                  <a:lnTo>
                    <a:pt x="338" y="4202"/>
                  </a:lnTo>
                  <a:lnTo>
                    <a:pt x="357" y="4221"/>
                  </a:lnTo>
                  <a:lnTo>
                    <a:pt x="379" y="4246"/>
                  </a:lnTo>
                  <a:lnTo>
                    <a:pt x="406" y="4278"/>
                  </a:lnTo>
                  <a:lnTo>
                    <a:pt x="436" y="4315"/>
                  </a:lnTo>
                  <a:lnTo>
                    <a:pt x="469" y="4357"/>
                  </a:lnTo>
                  <a:lnTo>
                    <a:pt x="503" y="4401"/>
                  </a:lnTo>
                  <a:lnTo>
                    <a:pt x="537" y="4448"/>
                  </a:lnTo>
                  <a:lnTo>
                    <a:pt x="567" y="4490"/>
                  </a:lnTo>
                  <a:lnTo>
                    <a:pt x="595" y="4530"/>
                  </a:lnTo>
                  <a:lnTo>
                    <a:pt x="618" y="4565"/>
                  </a:lnTo>
                  <a:lnTo>
                    <a:pt x="636" y="4594"/>
                  </a:lnTo>
                  <a:lnTo>
                    <a:pt x="649" y="4617"/>
                  </a:lnTo>
                  <a:lnTo>
                    <a:pt x="654" y="4626"/>
                  </a:lnTo>
                  <a:lnTo>
                    <a:pt x="656" y="4633"/>
                  </a:lnTo>
                  <a:lnTo>
                    <a:pt x="657" y="4638"/>
                  </a:lnTo>
                  <a:lnTo>
                    <a:pt x="657" y="4640"/>
                  </a:lnTo>
                  <a:lnTo>
                    <a:pt x="655" y="4640"/>
                  </a:lnTo>
                  <a:lnTo>
                    <a:pt x="651" y="4639"/>
                  </a:lnTo>
                  <a:lnTo>
                    <a:pt x="645" y="4635"/>
                  </a:lnTo>
                  <a:lnTo>
                    <a:pt x="637" y="4628"/>
                  </a:lnTo>
                  <a:lnTo>
                    <a:pt x="619" y="4610"/>
                  </a:lnTo>
                  <a:lnTo>
                    <a:pt x="596" y="4585"/>
                  </a:lnTo>
                  <a:lnTo>
                    <a:pt x="569" y="4554"/>
                  </a:lnTo>
                  <a:lnTo>
                    <a:pt x="539" y="4517"/>
                  </a:lnTo>
                  <a:lnTo>
                    <a:pt x="507" y="4475"/>
                  </a:lnTo>
                  <a:lnTo>
                    <a:pt x="472" y="4430"/>
                  </a:lnTo>
                  <a:close/>
                  <a:moveTo>
                    <a:pt x="159" y="3898"/>
                  </a:moveTo>
                  <a:lnTo>
                    <a:pt x="161" y="3897"/>
                  </a:lnTo>
                  <a:lnTo>
                    <a:pt x="165" y="3899"/>
                  </a:lnTo>
                  <a:lnTo>
                    <a:pt x="171" y="3904"/>
                  </a:lnTo>
                  <a:lnTo>
                    <a:pt x="177" y="3909"/>
                  </a:lnTo>
                  <a:lnTo>
                    <a:pt x="195" y="3928"/>
                  </a:lnTo>
                  <a:lnTo>
                    <a:pt x="217" y="3952"/>
                  </a:lnTo>
                  <a:lnTo>
                    <a:pt x="242" y="3983"/>
                  </a:lnTo>
                  <a:lnTo>
                    <a:pt x="270" y="4019"/>
                  </a:lnTo>
                  <a:lnTo>
                    <a:pt x="301" y="4058"/>
                  </a:lnTo>
                  <a:lnTo>
                    <a:pt x="334" y="4102"/>
                  </a:lnTo>
                  <a:lnTo>
                    <a:pt x="366" y="4147"/>
                  </a:lnTo>
                  <a:lnTo>
                    <a:pt x="395" y="4189"/>
                  </a:lnTo>
                  <a:lnTo>
                    <a:pt x="422" y="4227"/>
                  </a:lnTo>
                  <a:lnTo>
                    <a:pt x="443" y="4261"/>
                  </a:lnTo>
                  <a:lnTo>
                    <a:pt x="460" y="4290"/>
                  </a:lnTo>
                  <a:lnTo>
                    <a:pt x="473" y="4312"/>
                  </a:lnTo>
                  <a:lnTo>
                    <a:pt x="476" y="4320"/>
                  </a:lnTo>
                  <a:lnTo>
                    <a:pt x="479" y="4327"/>
                  </a:lnTo>
                  <a:lnTo>
                    <a:pt x="480" y="4331"/>
                  </a:lnTo>
                  <a:lnTo>
                    <a:pt x="479" y="4335"/>
                  </a:lnTo>
                  <a:lnTo>
                    <a:pt x="476" y="4335"/>
                  </a:lnTo>
                  <a:lnTo>
                    <a:pt x="473" y="4332"/>
                  </a:lnTo>
                  <a:lnTo>
                    <a:pt x="468" y="4329"/>
                  </a:lnTo>
                  <a:lnTo>
                    <a:pt x="461" y="4323"/>
                  </a:lnTo>
                  <a:lnTo>
                    <a:pt x="443" y="4305"/>
                  </a:lnTo>
                  <a:lnTo>
                    <a:pt x="422" y="4281"/>
                  </a:lnTo>
                  <a:lnTo>
                    <a:pt x="395" y="4250"/>
                  </a:lnTo>
                  <a:lnTo>
                    <a:pt x="367" y="4215"/>
                  </a:lnTo>
                  <a:lnTo>
                    <a:pt x="336" y="4175"/>
                  </a:lnTo>
                  <a:lnTo>
                    <a:pt x="303" y="4131"/>
                  </a:lnTo>
                  <a:lnTo>
                    <a:pt x="271" y="4087"/>
                  </a:lnTo>
                  <a:lnTo>
                    <a:pt x="242" y="4045"/>
                  </a:lnTo>
                  <a:lnTo>
                    <a:pt x="217" y="4007"/>
                  </a:lnTo>
                  <a:lnTo>
                    <a:pt x="195" y="3972"/>
                  </a:lnTo>
                  <a:lnTo>
                    <a:pt x="177" y="3943"/>
                  </a:lnTo>
                  <a:lnTo>
                    <a:pt x="165" y="3920"/>
                  </a:lnTo>
                  <a:lnTo>
                    <a:pt x="162" y="3912"/>
                  </a:lnTo>
                  <a:lnTo>
                    <a:pt x="159" y="3905"/>
                  </a:lnTo>
                  <a:lnTo>
                    <a:pt x="157" y="3901"/>
                  </a:lnTo>
                  <a:lnTo>
                    <a:pt x="159" y="3898"/>
                  </a:lnTo>
                  <a:close/>
                  <a:moveTo>
                    <a:pt x="153" y="3849"/>
                  </a:moveTo>
                  <a:lnTo>
                    <a:pt x="122" y="3806"/>
                  </a:lnTo>
                  <a:lnTo>
                    <a:pt x="95" y="3766"/>
                  </a:lnTo>
                  <a:lnTo>
                    <a:pt x="71" y="3728"/>
                  </a:lnTo>
                  <a:lnTo>
                    <a:pt x="50" y="3696"/>
                  </a:lnTo>
                  <a:lnTo>
                    <a:pt x="34" y="3668"/>
                  </a:lnTo>
                  <a:lnTo>
                    <a:pt x="23" y="3646"/>
                  </a:lnTo>
                  <a:lnTo>
                    <a:pt x="19" y="3638"/>
                  </a:lnTo>
                  <a:lnTo>
                    <a:pt x="17" y="3631"/>
                  </a:lnTo>
                  <a:lnTo>
                    <a:pt x="16" y="3627"/>
                  </a:lnTo>
                  <a:lnTo>
                    <a:pt x="17" y="3624"/>
                  </a:lnTo>
                  <a:lnTo>
                    <a:pt x="19" y="3623"/>
                  </a:lnTo>
                  <a:lnTo>
                    <a:pt x="23" y="3625"/>
                  </a:lnTo>
                  <a:lnTo>
                    <a:pt x="28" y="3629"/>
                  </a:lnTo>
                  <a:lnTo>
                    <a:pt x="35" y="3635"/>
                  </a:lnTo>
                  <a:lnTo>
                    <a:pt x="51" y="3652"/>
                  </a:lnTo>
                  <a:lnTo>
                    <a:pt x="72" y="3676"/>
                  </a:lnTo>
                  <a:lnTo>
                    <a:pt x="96" y="3705"/>
                  </a:lnTo>
                  <a:lnTo>
                    <a:pt x="124" y="3739"/>
                  </a:lnTo>
                  <a:lnTo>
                    <a:pt x="153" y="3779"/>
                  </a:lnTo>
                  <a:lnTo>
                    <a:pt x="184" y="3821"/>
                  </a:lnTo>
                  <a:lnTo>
                    <a:pt x="214" y="3863"/>
                  </a:lnTo>
                  <a:lnTo>
                    <a:pt x="242" y="3904"/>
                  </a:lnTo>
                  <a:lnTo>
                    <a:pt x="267" y="3941"/>
                  </a:lnTo>
                  <a:lnTo>
                    <a:pt x="287" y="3974"/>
                  </a:lnTo>
                  <a:lnTo>
                    <a:pt x="303" y="4001"/>
                  </a:lnTo>
                  <a:lnTo>
                    <a:pt x="315" y="4023"/>
                  </a:lnTo>
                  <a:lnTo>
                    <a:pt x="319" y="4032"/>
                  </a:lnTo>
                  <a:lnTo>
                    <a:pt x="321" y="4039"/>
                  </a:lnTo>
                  <a:lnTo>
                    <a:pt x="322" y="4043"/>
                  </a:lnTo>
                  <a:lnTo>
                    <a:pt x="321" y="4045"/>
                  </a:lnTo>
                  <a:lnTo>
                    <a:pt x="319" y="4046"/>
                  </a:lnTo>
                  <a:lnTo>
                    <a:pt x="315" y="4044"/>
                  </a:lnTo>
                  <a:lnTo>
                    <a:pt x="310" y="4040"/>
                  </a:lnTo>
                  <a:lnTo>
                    <a:pt x="303" y="4034"/>
                  </a:lnTo>
                  <a:lnTo>
                    <a:pt x="287" y="4018"/>
                  </a:lnTo>
                  <a:lnTo>
                    <a:pt x="265" y="3994"/>
                  </a:lnTo>
                  <a:lnTo>
                    <a:pt x="241" y="3965"/>
                  </a:lnTo>
                  <a:lnTo>
                    <a:pt x="213" y="3930"/>
                  </a:lnTo>
                  <a:lnTo>
                    <a:pt x="184" y="3892"/>
                  </a:lnTo>
                  <a:lnTo>
                    <a:pt x="153" y="3849"/>
                  </a:lnTo>
                  <a:close/>
                  <a:moveTo>
                    <a:pt x="276" y="3904"/>
                  </a:moveTo>
                  <a:lnTo>
                    <a:pt x="278" y="3903"/>
                  </a:lnTo>
                  <a:lnTo>
                    <a:pt x="282" y="3905"/>
                  </a:lnTo>
                  <a:lnTo>
                    <a:pt x="288" y="3908"/>
                  </a:lnTo>
                  <a:lnTo>
                    <a:pt x="294" y="3915"/>
                  </a:lnTo>
                  <a:lnTo>
                    <a:pt x="311" y="3931"/>
                  </a:lnTo>
                  <a:lnTo>
                    <a:pt x="333" y="3955"/>
                  </a:lnTo>
                  <a:lnTo>
                    <a:pt x="358" y="3985"/>
                  </a:lnTo>
                  <a:lnTo>
                    <a:pt x="385" y="4019"/>
                  </a:lnTo>
                  <a:lnTo>
                    <a:pt x="415" y="4058"/>
                  </a:lnTo>
                  <a:lnTo>
                    <a:pt x="447" y="4100"/>
                  </a:lnTo>
                  <a:lnTo>
                    <a:pt x="479" y="4143"/>
                  </a:lnTo>
                  <a:lnTo>
                    <a:pt x="506" y="4183"/>
                  </a:lnTo>
                  <a:lnTo>
                    <a:pt x="531" y="4221"/>
                  </a:lnTo>
                  <a:lnTo>
                    <a:pt x="553" y="4254"/>
                  </a:lnTo>
                  <a:lnTo>
                    <a:pt x="569" y="4282"/>
                  </a:lnTo>
                  <a:lnTo>
                    <a:pt x="580" y="4304"/>
                  </a:lnTo>
                  <a:lnTo>
                    <a:pt x="585" y="4312"/>
                  </a:lnTo>
                  <a:lnTo>
                    <a:pt x="587" y="4318"/>
                  </a:lnTo>
                  <a:lnTo>
                    <a:pt x="588" y="4324"/>
                  </a:lnTo>
                  <a:lnTo>
                    <a:pt x="587" y="4326"/>
                  </a:lnTo>
                  <a:lnTo>
                    <a:pt x="585" y="4327"/>
                  </a:lnTo>
                  <a:lnTo>
                    <a:pt x="580" y="4325"/>
                  </a:lnTo>
                  <a:lnTo>
                    <a:pt x="575" y="4321"/>
                  </a:lnTo>
                  <a:lnTo>
                    <a:pt x="568" y="4315"/>
                  </a:lnTo>
                  <a:lnTo>
                    <a:pt x="551" y="4298"/>
                  </a:lnTo>
                  <a:lnTo>
                    <a:pt x="530" y="4275"/>
                  </a:lnTo>
                  <a:lnTo>
                    <a:pt x="505" y="4246"/>
                  </a:lnTo>
                  <a:lnTo>
                    <a:pt x="476" y="4211"/>
                  </a:lnTo>
                  <a:lnTo>
                    <a:pt x="446" y="4172"/>
                  </a:lnTo>
                  <a:lnTo>
                    <a:pt x="414" y="4131"/>
                  </a:lnTo>
                  <a:lnTo>
                    <a:pt x="383" y="4088"/>
                  </a:lnTo>
                  <a:lnTo>
                    <a:pt x="356" y="4046"/>
                  </a:lnTo>
                  <a:lnTo>
                    <a:pt x="331" y="4009"/>
                  </a:lnTo>
                  <a:lnTo>
                    <a:pt x="310" y="3976"/>
                  </a:lnTo>
                  <a:lnTo>
                    <a:pt x="293" y="3948"/>
                  </a:lnTo>
                  <a:lnTo>
                    <a:pt x="281" y="3926"/>
                  </a:lnTo>
                  <a:lnTo>
                    <a:pt x="278" y="3917"/>
                  </a:lnTo>
                  <a:lnTo>
                    <a:pt x="276" y="3910"/>
                  </a:lnTo>
                  <a:lnTo>
                    <a:pt x="275" y="3906"/>
                  </a:lnTo>
                  <a:lnTo>
                    <a:pt x="276" y="3904"/>
                  </a:lnTo>
                  <a:close/>
                  <a:moveTo>
                    <a:pt x="281" y="3864"/>
                  </a:moveTo>
                  <a:lnTo>
                    <a:pt x="252" y="3823"/>
                  </a:lnTo>
                  <a:lnTo>
                    <a:pt x="225" y="3783"/>
                  </a:lnTo>
                  <a:lnTo>
                    <a:pt x="201" y="3747"/>
                  </a:lnTo>
                  <a:lnTo>
                    <a:pt x="182" y="3715"/>
                  </a:lnTo>
                  <a:lnTo>
                    <a:pt x="166" y="3688"/>
                  </a:lnTo>
                  <a:lnTo>
                    <a:pt x="155" y="3666"/>
                  </a:lnTo>
                  <a:lnTo>
                    <a:pt x="152" y="3658"/>
                  </a:lnTo>
                  <a:lnTo>
                    <a:pt x="150" y="3652"/>
                  </a:lnTo>
                  <a:lnTo>
                    <a:pt x="149" y="3647"/>
                  </a:lnTo>
                  <a:lnTo>
                    <a:pt x="150" y="3644"/>
                  </a:lnTo>
                  <a:lnTo>
                    <a:pt x="152" y="3644"/>
                  </a:lnTo>
                  <a:lnTo>
                    <a:pt x="156" y="3645"/>
                  </a:lnTo>
                  <a:lnTo>
                    <a:pt x="162" y="3648"/>
                  </a:lnTo>
                  <a:lnTo>
                    <a:pt x="168" y="3655"/>
                  </a:lnTo>
                  <a:lnTo>
                    <a:pt x="185" y="3670"/>
                  </a:lnTo>
                  <a:lnTo>
                    <a:pt x="205" y="3693"/>
                  </a:lnTo>
                  <a:lnTo>
                    <a:pt x="229" y="3722"/>
                  </a:lnTo>
                  <a:lnTo>
                    <a:pt x="255" y="3756"/>
                  </a:lnTo>
                  <a:lnTo>
                    <a:pt x="283" y="3793"/>
                  </a:lnTo>
                  <a:lnTo>
                    <a:pt x="314" y="3834"/>
                  </a:lnTo>
                  <a:lnTo>
                    <a:pt x="343" y="3875"/>
                  </a:lnTo>
                  <a:lnTo>
                    <a:pt x="370" y="3914"/>
                  </a:lnTo>
                  <a:lnTo>
                    <a:pt x="394" y="3950"/>
                  </a:lnTo>
                  <a:lnTo>
                    <a:pt x="414" y="3982"/>
                  </a:lnTo>
                  <a:lnTo>
                    <a:pt x="429" y="4009"/>
                  </a:lnTo>
                  <a:lnTo>
                    <a:pt x="440" y="4031"/>
                  </a:lnTo>
                  <a:lnTo>
                    <a:pt x="443" y="4039"/>
                  </a:lnTo>
                  <a:lnTo>
                    <a:pt x="446" y="4045"/>
                  </a:lnTo>
                  <a:lnTo>
                    <a:pt x="447" y="4050"/>
                  </a:lnTo>
                  <a:lnTo>
                    <a:pt x="446" y="4053"/>
                  </a:lnTo>
                  <a:lnTo>
                    <a:pt x="443" y="4053"/>
                  </a:lnTo>
                  <a:lnTo>
                    <a:pt x="439" y="4052"/>
                  </a:lnTo>
                  <a:lnTo>
                    <a:pt x="434" y="4047"/>
                  </a:lnTo>
                  <a:lnTo>
                    <a:pt x="427" y="4042"/>
                  </a:lnTo>
                  <a:lnTo>
                    <a:pt x="411" y="4026"/>
                  </a:lnTo>
                  <a:lnTo>
                    <a:pt x="391" y="4004"/>
                  </a:lnTo>
                  <a:lnTo>
                    <a:pt x="367" y="3975"/>
                  </a:lnTo>
                  <a:lnTo>
                    <a:pt x="340" y="3942"/>
                  </a:lnTo>
                  <a:lnTo>
                    <a:pt x="311" y="3905"/>
                  </a:lnTo>
                  <a:lnTo>
                    <a:pt x="281" y="3864"/>
                  </a:lnTo>
                  <a:close/>
                  <a:moveTo>
                    <a:pt x="42" y="3402"/>
                  </a:moveTo>
                  <a:lnTo>
                    <a:pt x="45" y="3402"/>
                  </a:lnTo>
                  <a:lnTo>
                    <a:pt x="48" y="3403"/>
                  </a:lnTo>
                  <a:lnTo>
                    <a:pt x="53" y="3406"/>
                  </a:lnTo>
                  <a:lnTo>
                    <a:pt x="59" y="3412"/>
                  </a:lnTo>
                  <a:lnTo>
                    <a:pt x="75" y="3427"/>
                  </a:lnTo>
                  <a:lnTo>
                    <a:pt x="94" y="3449"/>
                  </a:lnTo>
                  <a:lnTo>
                    <a:pt x="117" y="3476"/>
                  </a:lnTo>
                  <a:lnTo>
                    <a:pt x="142" y="3508"/>
                  </a:lnTo>
                  <a:lnTo>
                    <a:pt x="170" y="3544"/>
                  </a:lnTo>
                  <a:lnTo>
                    <a:pt x="198" y="3584"/>
                  </a:lnTo>
                  <a:lnTo>
                    <a:pt x="227" y="3624"/>
                  </a:lnTo>
                  <a:lnTo>
                    <a:pt x="252" y="3662"/>
                  </a:lnTo>
                  <a:lnTo>
                    <a:pt x="274" y="3697"/>
                  </a:lnTo>
                  <a:lnTo>
                    <a:pt x="293" y="3727"/>
                  </a:lnTo>
                  <a:lnTo>
                    <a:pt x="308" y="3754"/>
                  </a:lnTo>
                  <a:lnTo>
                    <a:pt x="317" y="3775"/>
                  </a:lnTo>
                  <a:lnTo>
                    <a:pt x="321" y="3782"/>
                  </a:lnTo>
                  <a:lnTo>
                    <a:pt x="323" y="3789"/>
                  </a:lnTo>
                  <a:lnTo>
                    <a:pt x="323" y="3793"/>
                  </a:lnTo>
                  <a:lnTo>
                    <a:pt x="323" y="3795"/>
                  </a:lnTo>
                  <a:lnTo>
                    <a:pt x="320" y="3796"/>
                  </a:lnTo>
                  <a:lnTo>
                    <a:pt x="316" y="3794"/>
                  </a:lnTo>
                  <a:lnTo>
                    <a:pt x="311" y="3791"/>
                  </a:lnTo>
                  <a:lnTo>
                    <a:pt x="305" y="3787"/>
                  </a:lnTo>
                  <a:lnTo>
                    <a:pt x="289" y="3770"/>
                  </a:lnTo>
                  <a:lnTo>
                    <a:pt x="269" y="3749"/>
                  </a:lnTo>
                  <a:lnTo>
                    <a:pt x="247" y="3722"/>
                  </a:lnTo>
                  <a:lnTo>
                    <a:pt x="221" y="3690"/>
                  </a:lnTo>
                  <a:lnTo>
                    <a:pt x="194" y="3654"/>
                  </a:lnTo>
                  <a:lnTo>
                    <a:pt x="165" y="3614"/>
                  </a:lnTo>
                  <a:lnTo>
                    <a:pt x="138" y="3574"/>
                  </a:lnTo>
                  <a:lnTo>
                    <a:pt x="111" y="3537"/>
                  </a:lnTo>
                  <a:lnTo>
                    <a:pt x="90" y="3502"/>
                  </a:lnTo>
                  <a:lnTo>
                    <a:pt x="71" y="3471"/>
                  </a:lnTo>
                  <a:lnTo>
                    <a:pt x="57" y="3443"/>
                  </a:lnTo>
                  <a:lnTo>
                    <a:pt x="47" y="3424"/>
                  </a:lnTo>
                  <a:lnTo>
                    <a:pt x="44" y="3415"/>
                  </a:lnTo>
                  <a:lnTo>
                    <a:pt x="41" y="3408"/>
                  </a:lnTo>
                  <a:lnTo>
                    <a:pt x="41" y="3404"/>
                  </a:lnTo>
                  <a:lnTo>
                    <a:pt x="42" y="3402"/>
                  </a:lnTo>
                  <a:close/>
                  <a:moveTo>
                    <a:pt x="591" y="4070"/>
                  </a:moveTo>
                  <a:lnTo>
                    <a:pt x="589" y="4072"/>
                  </a:lnTo>
                  <a:lnTo>
                    <a:pt x="585" y="4070"/>
                  </a:lnTo>
                  <a:lnTo>
                    <a:pt x="579" y="4067"/>
                  </a:lnTo>
                  <a:lnTo>
                    <a:pt x="574" y="4062"/>
                  </a:lnTo>
                  <a:lnTo>
                    <a:pt x="557" y="4046"/>
                  </a:lnTo>
                  <a:lnTo>
                    <a:pt x="537" y="4024"/>
                  </a:lnTo>
                  <a:lnTo>
                    <a:pt x="514" y="3997"/>
                  </a:lnTo>
                  <a:lnTo>
                    <a:pt x="487" y="3965"/>
                  </a:lnTo>
                  <a:lnTo>
                    <a:pt x="459" y="3929"/>
                  </a:lnTo>
                  <a:lnTo>
                    <a:pt x="430" y="3890"/>
                  </a:lnTo>
                  <a:lnTo>
                    <a:pt x="401" y="3850"/>
                  </a:lnTo>
                  <a:lnTo>
                    <a:pt x="376" y="3812"/>
                  </a:lnTo>
                  <a:lnTo>
                    <a:pt x="353" y="3777"/>
                  </a:lnTo>
                  <a:lnTo>
                    <a:pt x="334" y="3745"/>
                  </a:lnTo>
                  <a:lnTo>
                    <a:pt x="319" y="3719"/>
                  </a:lnTo>
                  <a:lnTo>
                    <a:pt x="309" y="3698"/>
                  </a:lnTo>
                  <a:lnTo>
                    <a:pt x="305" y="3690"/>
                  </a:lnTo>
                  <a:lnTo>
                    <a:pt x="303" y="3684"/>
                  </a:lnTo>
                  <a:lnTo>
                    <a:pt x="303" y="3679"/>
                  </a:lnTo>
                  <a:lnTo>
                    <a:pt x="304" y="3676"/>
                  </a:lnTo>
                  <a:lnTo>
                    <a:pt x="306" y="3676"/>
                  </a:lnTo>
                  <a:lnTo>
                    <a:pt x="311" y="3677"/>
                  </a:lnTo>
                  <a:lnTo>
                    <a:pt x="315" y="3680"/>
                  </a:lnTo>
                  <a:lnTo>
                    <a:pt x="322" y="3686"/>
                  </a:lnTo>
                  <a:lnTo>
                    <a:pt x="338" y="3701"/>
                  </a:lnTo>
                  <a:lnTo>
                    <a:pt x="358" y="3723"/>
                  </a:lnTo>
                  <a:lnTo>
                    <a:pt x="381" y="3750"/>
                  </a:lnTo>
                  <a:lnTo>
                    <a:pt x="407" y="3782"/>
                  </a:lnTo>
                  <a:lnTo>
                    <a:pt x="435" y="3818"/>
                  </a:lnTo>
                  <a:lnTo>
                    <a:pt x="464" y="3858"/>
                  </a:lnTo>
                  <a:lnTo>
                    <a:pt x="493" y="3898"/>
                  </a:lnTo>
                  <a:lnTo>
                    <a:pt x="519" y="3936"/>
                  </a:lnTo>
                  <a:lnTo>
                    <a:pt x="542" y="3971"/>
                  </a:lnTo>
                  <a:lnTo>
                    <a:pt x="562" y="4003"/>
                  </a:lnTo>
                  <a:lnTo>
                    <a:pt x="576" y="4029"/>
                  </a:lnTo>
                  <a:lnTo>
                    <a:pt x="587" y="4050"/>
                  </a:lnTo>
                  <a:lnTo>
                    <a:pt x="590" y="4057"/>
                  </a:lnTo>
                  <a:lnTo>
                    <a:pt x="591" y="4064"/>
                  </a:lnTo>
                  <a:lnTo>
                    <a:pt x="592" y="4068"/>
                  </a:lnTo>
                  <a:lnTo>
                    <a:pt x="591" y="4070"/>
                  </a:lnTo>
                  <a:close/>
                  <a:moveTo>
                    <a:pt x="366" y="3622"/>
                  </a:moveTo>
                  <a:lnTo>
                    <a:pt x="392" y="3661"/>
                  </a:lnTo>
                  <a:lnTo>
                    <a:pt x="417" y="3698"/>
                  </a:lnTo>
                  <a:lnTo>
                    <a:pt x="439" y="3731"/>
                  </a:lnTo>
                  <a:lnTo>
                    <a:pt x="457" y="3761"/>
                  </a:lnTo>
                  <a:lnTo>
                    <a:pt x="471" y="3787"/>
                  </a:lnTo>
                  <a:lnTo>
                    <a:pt x="481" y="3807"/>
                  </a:lnTo>
                  <a:lnTo>
                    <a:pt x="484" y="3815"/>
                  </a:lnTo>
                  <a:lnTo>
                    <a:pt x="485" y="3822"/>
                  </a:lnTo>
                  <a:lnTo>
                    <a:pt x="486" y="3826"/>
                  </a:lnTo>
                  <a:lnTo>
                    <a:pt x="485" y="3828"/>
                  </a:lnTo>
                  <a:lnTo>
                    <a:pt x="483" y="3829"/>
                  </a:lnTo>
                  <a:lnTo>
                    <a:pt x="479" y="3827"/>
                  </a:lnTo>
                  <a:lnTo>
                    <a:pt x="474" y="3824"/>
                  </a:lnTo>
                  <a:lnTo>
                    <a:pt x="468" y="3819"/>
                  </a:lnTo>
                  <a:lnTo>
                    <a:pt x="452" y="3804"/>
                  </a:lnTo>
                  <a:lnTo>
                    <a:pt x="433" y="3783"/>
                  </a:lnTo>
                  <a:lnTo>
                    <a:pt x="411" y="3757"/>
                  </a:lnTo>
                  <a:lnTo>
                    <a:pt x="385" y="3726"/>
                  </a:lnTo>
                  <a:lnTo>
                    <a:pt x="359" y="3691"/>
                  </a:lnTo>
                  <a:lnTo>
                    <a:pt x="331" y="3654"/>
                  </a:lnTo>
                  <a:lnTo>
                    <a:pt x="303" y="3616"/>
                  </a:lnTo>
                  <a:lnTo>
                    <a:pt x="279" y="3578"/>
                  </a:lnTo>
                  <a:lnTo>
                    <a:pt x="257" y="3544"/>
                  </a:lnTo>
                  <a:lnTo>
                    <a:pt x="240" y="3515"/>
                  </a:lnTo>
                  <a:lnTo>
                    <a:pt x="225" y="3488"/>
                  </a:lnTo>
                  <a:lnTo>
                    <a:pt x="216" y="3469"/>
                  </a:lnTo>
                  <a:lnTo>
                    <a:pt x="212" y="3460"/>
                  </a:lnTo>
                  <a:lnTo>
                    <a:pt x="211" y="3454"/>
                  </a:lnTo>
                  <a:lnTo>
                    <a:pt x="210" y="3450"/>
                  </a:lnTo>
                  <a:lnTo>
                    <a:pt x="211" y="3447"/>
                  </a:lnTo>
                  <a:lnTo>
                    <a:pt x="214" y="3447"/>
                  </a:lnTo>
                  <a:lnTo>
                    <a:pt x="218" y="3448"/>
                  </a:lnTo>
                  <a:lnTo>
                    <a:pt x="223" y="3451"/>
                  </a:lnTo>
                  <a:lnTo>
                    <a:pt x="229" y="3456"/>
                  </a:lnTo>
                  <a:lnTo>
                    <a:pt x="244" y="3471"/>
                  </a:lnTo>
                  <a:lnTo>
                    <a:pt x="264" y="3492"/>
                  </a:lnTo>
                  <a:lnTo>
                    <a:pt x="286" y="3518"/>
                  </a:lnTo>
                  <a:lnTo>
                    <a:pt x="311" y="3549"/>
                  </a:lnTo>
                  <a:lnTo>
                    <a:pt x="337" y="3584"/>
                  </a:lnTo>
                  <a:lnTo>
                    <a:pt x="366" y="3622"/>
                  </a:lnTo>
                  <a:close/>
                  <a:moveTo>
                    <a:pt x="395" y="3601"/>
                  </a:moveTo>
                  <a:lnTo>
                    <a:pt x="393" y="3601"/>
                  </a:lnTo>
                  <a:lnTo>
                    <a:pt x="390" y="3600"/>
                  </a:lnTo>
                  <a:lnTo>
                    <a:pt x="384" y="3597"/>
                  </a:lnTo>
                  <a:lnTo>
                    <a:pt x="379" y="3593"/>
                  </a:lnTo>
                  <a:lnTo>
                    <a:pt x="363" y="3578"/>
                  </a:lnTo>
                  <a:lnTo>
                    <a:pt x="345" y="3559"/>
                  </a:lnTo>
                  <a:lnTo>
                    <a:pt x="324" y="3533"/>
                  </a:lnTo>
                  <a:lnTo>
                    <a:pt x="300" y="3504"/>
                  </a:lnTo>
                  <a:lnTo>
                    <a:pt x="275" y="3471"/>
                  </a:lnTo>
                  <a:lnTo>
                    <a:pt x="248" y="3434"/>
                  </a:lnTo>
                  <a:lnTo>
                    <a:pt x="222" y="3396"/>
                  </a:lnTo>
                  <a:lnTo>
                    <a:pt x="199" y="3361"/>
                  </a:lnTo>
                  <a:lnTo>
                    <a:pt x="178" y="3328"/>
                  </a:lnTo>
                  <a:lnTo>
                    <a:pt x="162" y="3299"/>
                  </a:lnTo>
                  <a:lnTo>
                    <a:pt x="149" y="3275"/>
                  </a:lnTo>
                  <a:lnTo>
                    <a:pt x="140" y="3255"/>
                  </a:lnTo>
                  <a:lnTo>
                    <a:pt x="137" y="3247"/>
                  </a:lnTo>
                  <a:lnTo>
                    <a:pt x="136" y="3241"/>
                  </a:lnTo>
                  <a:lnTo>
                    <a:pt x="134" y="3236"/>
                  </a:lnTo>
                  <a:lnTo>
                    <a:pt x="136" y="3234"/>
                  </a:lnTo>
                  <a:lnTo>
                    <a:pt x="139" y="3233"/>
                  </a:lnTo>
                  <a:lnTo>
                    <a:pt x="142" y="3234"/>
                  </a:lnTo>
                  <a:lnTo>
                    <a:pt x="147" y="3237"/>
                  </a:lnTo>
                  <a:lnTo>
                    <a:pt x="153" y="3242"/>
                  </a:lnTo>
                  <a:lnTo>
                    <a:pt x="167" y="3256"/>
                  </a:lnTo>
                  <a:lnTo>
                    <a:pt x="186" y="3277"/>
                  </a:lnTo>
                  <a:lnTo>
                    <a:pt x="207" y="3302"/>
                  </a:lnTo>
                  <a:lnTo>
                    <a:pt x="231" y="3332"/>
                  </a:lnTo>
                  <a:lnTo>
                    <a:pt x="256" y="3366"/>
                  </a:lnTo>
                  <a:lnTo>
                    <a:pt x="282" y="3402"/>
                  </a:lnTo>
                  <a:lnTo>
                    <a:pt x="309" y="3439"/>
                  </a:lnTo>
                  <a:lnTo>
                    <a:pt x="332" y="3474"/>
                  </a:lnTo>
                  <a:lnTo>
                    <a:pt x="353" y="3507"/>
                  </a:lnTo>
                  <a:lnTo>
                    <a:pt x="370" y="3537"/>
                  </a:lnTo>
                  <a:lnTo>
                    <a:pt x="383" y="3561"/>
                  </a:lnTo>
                  <a:lnTo>
                    <a:pt x="392" y="3581"/>
                  </a:lnTo>
                  <a:lnTo>
                    <a:pt x="395" y="3588"/>
                  </a:lnTo>
                  <a:lnTo>
                    <a:pt x="396" y="3594"/>
                  </a:lnTo>
                  <a:lnTo>
                    <a:pt x="396" y="3598"/>
                  </a:lnTo>
                  <a:lnTo>
                    <a:pt x="395" y="3601"/>
                  </a:lnTo>
                  <a:close/>
                  <a:moveTo>
                    <a:pt x="217" y="3196"/>
                  </a:moveTo>
                  <a:lnTo>
                    <a:pt x="241" y="3232"/>
                  </a:lnTo>
                  <a:lnTo>
                    <a:pt x="264" y="3266"/>
                  </a:lnTo>
                  <a:lnTo>
                    <a:pt x="282" y="3298"/>
                  </a:lnTo>
                  <a:lnTo>
                    <a:pt x="299" y="3326"/>
                  </a:lnTo>
                  <a:lnTo>
                    <a:pt x="312" y="3350"/>
                  </a:lnTo>
                  <a:lnTo>
                    <a:pt x="321" y="3369"/>
                  </a:lnTo>
                  <a:lnTo>
                    <a:pt x="323" y="3377"/>
                  </a:lnTo>
                  <a:lnTo>
                    <a:pt x="324" y="3382"/>
                  </a:lnTo>
                  <a:lnTo>
                    <a:pt x="324" y="3386"/>
                  </a:lnTo>
                  <a:lnTo>
                    <a:pt x="323" y="3390"/>
                  </a:lnTo>
                  <a:lnTo>
                    <a:pt x="321" y="3390"/>
                  </a:lnTo>
                  <a:lnTo>
                    <a:pt x="317" y="3389"/>
                  </a:lnTo>
                  <a:lnTo>
                    <a:pt x="313" y="3386"/>
                  </a:lnTo>
                  <a:lnTo>
                    <a:pt x="306" y="3382"/>
                  </a:lnTo>
                  <a:lnTo>
                    <a:pt x="292" y="3368"/>
                  </a:lnTo>
                  <a:lnTo>
                    <a:pt x="275" y="3349"/>
                  </a:lnTo>
                  <a:lnTo>
                    <a:pt x="254" y="3325"/>
                  </a:lnTo>
                  <a:lnTo>
                    <a:pt x="232" y="3296"/>
                  </a:lnTo>
                  <a:lnTo>
                    <a:pt x="207" y="3264"/>
                  </a:lnTo>
                  <a:lnTo>
                    <a:pt x="182" y="3229"/>
                  </a:lnTo>
                  <a:lnTo>
                    <a:pt x="157" y="3192"/>
                  </a:lnTo>
                  <a:lnTo>
                    <a:pt x="134" y="3159"/>
                  </a:lnTo>
                  <a:lnTo>
                    <a:pt x="116" y="3127"/>
                  </a:lnTo>
                  <a:lnTo>
                    <a:pt x="99" y="3098"/>
                  </a:lnTo>
                  <a:lnTo>
                    <a:pt x="87" y="3074"/>
                  </a:lnTo>
                  <a:lnTo>
                    <a:pt x="79" y="3055"/>
                  </a:lnTo>
                  <a:lnTo>
                    <a:pt x="76" y="3048"/>
                  </a:lnTo>
                  <a:lnTo>
                    <a:pt x="74" y="3042"/>
                  </a:lnTo>
                  <a:lnTo>
                    <a:pt x="74" y="3038"/>
                  </a:lnTo>
                  <a:lnTo>
                    <a:pt x="75" y="3035"/>
                  </a:lnTo>
                  <a:lnTo>
                    <a:pt x="79" y="3035"/>
                  </a:lnTo>
                  <a:lnTo>
                    <a:pt x="82" y="3036"/>
                  </a:lnTo>
                  <a:lnTo>
                    <a:pt x="86" y="3038"/>
                  </a:lnTo>
                  <a:lnTo>
                    <a:pt x="92" y="3042"/>
                  </a:lnTo>
                  <a:lnTo>
                    <a:pt x="106" y="3057"/>
                  </a:lnTo>
                  <a:lnTo>
                    <a:pt x="124" y="3075"/>
                  </a:lnTo>
                  <a:lnTo>
                    <a:pt x="144" y="3099"/>
                  </a:lnTo>
                  <a:lnTo>
                    <a:pt x="166" y="3129"/>
                  </a:lnTo>
                  <a:lnTo>
                    <a:pt x="191" y="3161"/>
                  </a:lnTo>
                  <a:lnTo>
                    <a:pt x="217" y="3196"/>
                  </a:lnTo>
                  <a:close/>
                  <a:moveTo>
                    <a:pt x="554" y="3670"/>
                  </a:moveTo>
                  <a:lnTo>
                    <a:pt x="580" y="3708"/>
                  </a:lnTo>
                  <a:lnTo>
                    <a:pt x="605" y="3743"/>
                  </a:lnTo>
                  <a:lnTo>
                    <a:pt x="625" y="3776"/>
                  </a:lnTo>
                  <a:lnTo>
                    <a:pt x="643" y="3804"/>
                  </a:lnTo>
                  <a:lnTo>
                    <a:pt x="657" y="3829"/>
                  </a:lnTo>
                  <a:lnTo>
                    <a:pt x="666" y="3849"/>
                  </a:lnTo>
                  <a:lnTo>
                    <a:pt x="669" y="3857"/>
                  </a:lnTo>
                  <a:lnTo>
                    <a:pt x="670" y="3863"/>
                  </a:lnTo>
                  <a:lnTo>
                    <a:pt x="670" y="3868"/>
                  </a:lnTo>
                  <a:lnTo>
                    <a:pt x="669" y="3870"/>
                  </a:lnTo>
                  <a:lnTo>
                    <a:pt x="667" y="3871"/>
                  </a:lnTo>
                  <a:lnTo>
                    <a:pt x="663" y="3870"/>
                  </a:lnTo>
                  <a:lnTo>
                    <a:pt x="658" y="3867"/>
                  </a:lnTo>
                  <a:lnTo>
                    <a:pt x="652" y="3862"/>
                  </a:lnTo>
                  <a:lnTo>
                    <a:pt x="636" y="3848"/>
                  </a:lnTo>
                  <a:lnTo>
                    <a:pt x="618" y="3828"/>
                  </a:lnTo>
                  <a:lnTo>
                    <a:pt x="596" y="3803"/>
                  </a:lnTo>
                  <a:lnTo>
                    <a:pt x="571" y="3773"/>
                  </a:lnTo>
                  <a:lnTo>
                    <a:pt x="545" y="3741"/>
                  </a:lnTo>
                  <a:lnTo>
                    <a:pt x="518" y="3703"/>
                  </a:lnTo>
                  <a:lnTo>
                    <a:pt x="492" y="3666"/>
                  </a:lnTo>
                  <a:lnTo>
                    <a:pt x="468" y="3631"/>
                  </a:lnTo>
                  <a:lnTo>
                    <a:pt x="447" y="3598"/>
                  </a:lnTo>
                  <a:lnTo>
                    <a:pt x="429" y="3568"/>
                  </a:lnTo>
                  <a:lnTo>
                    <a:pt x="416" y="3543"/>
                  </a:lnTo>
                  <a:lnTo>
                    <a:pt x="407" y="3524"/>
                  </a:lnTo>
                  <a:lnTo>
                    <a:pt x="404" y="3516"/>
                  </a:lnTo>
                  <a:lnTo>
                    <a:pt x="403" y="3509"/>
                  </a:lnTo>
                  <a:lnTo>
                    <a:pt x="403" y="3505"/>
                  </a:lnTo>
                  <a:lnTo>
                    <a:pt x="404" y="3503"/>
                  </a:lnTo>
                  <a:lnTo>
                    <a:pt x="406" y="3502"/>
                  </a:lnTo>
                  <a:lnTo>
                    <a:pt x="411" y="3503"/>
                  </a:lnTo>
                  <a:lnTo>
                    <a:pt x="415" y="3506"/>
                  </a:lnTo>
                  <a:lnTo>
                    <a:pt x="422" y="3510"/>
                  </a:lnTo>
                  <a:lnTo>
                    <a:pt x="437" y="3525"/>
                  </a:lnTo>
                  <a:lnTo>
                    <a:pt x="456" y="3544"/>
                  </a:lnTo>
                  <a:lnTo>
                    <a:pt x="477" y="3570"/>
                  </a:lnTo>
                  <a:lnTo>
                    <a:pt x="502" y="3600"/>
                  </a:lnTo>
                  <a:lnTo>
                    <a:pt x="527" y="3633"/>
                  </a:lnTo>
                  <a:lnTo>
                    <a:pt x="554" y="3670"/>
                  </a:lnTo>
                  <a:close/>
                  <a:moveTo>
                    <a:pt x="267" y="3192"/>
                  </a:moveTo>
                  <a:lnTo>
                    <a:pt x="265" y="3192"/>
                  </a:lnTo>
                  <a:lnTo>
                    <a:pt x="260" y="3191"/>
                  </a:lnTo>
                  <a:lnTo>
                    <a:pt x="256" y="3189"/>
                  </a:lnTo>
                  <a:lnTo>
                    <a:pt x="251" y="3185"/>
                  </a:lnTo>
                  <a:lnTo>
                    <a:pt x="236" y="3172"/>
                  </a:lnTo>
                  <a:lnTo>
                    <a:pt x="220" y="3153"/>
                  </a:lnTo>
                  <a:lnTo>
                    <a:pt x="200" y="3130"/>
                  </a:lnTo>
                  <a:lnTo>
                    <a:pt x="178" y="3103"/>
                  </a:lnTo>
                  <a:lnTo>
                    <a:pt x="155" y="3072"/>
                  </a:lnTo>
                  <a:lnTo>
                    <a:pt x="131" y="3038"/>
                  </a:lnTo>
                  <a:lnTo>
                    <a:pt x="108" y="3003"/>
                  </a:lnTo>
                  <a:lnTo>
                    <a:pt x="87" y="2970"/>
                  </a:lnTo>
                  <a:lnTo>
                    <a:pt x="69" y="2939"/>
                  </a:lnTo>
                  <a:lnTo>
                    <a:pt x="53" y="2912"/>
                  </a:lnTo>
                  <a:lnTo>
                    <a:pt x="41" y="2889"/>
                  </a:lnTo>
                  <a:lnTo>
                    <a:pt x="34" y="2870"/>
                  </a:lnTo>
                  <a:lnTo>
                    <a:pt x="31" y="2864"/>
                  </a:lnTo>
                  <a:lnTo>
                    <a:pt x="29" y="2857"/>
                  </a:lnTo>
                  <a:lnTo>
                    <a:pt x="29" y="2853"/>
                  </a:lnTo>
                  <a:lnTo>
                    <a:pt x="30" y="2851"/>
                  </a:lnTo>
                  <a:lnTo>
                    <a:pt x="34" y="2849"/>
                  </a:lnTo>
                  <a:lnTo>
                    <a:pt x="37" y="2851"/>
                  </a:lnTo>
                  <a:lnTo>
                    <a:pt x="41" y="2854"/>
                  </a:lnTo>
                  <a:lnTo>
                    <a:pt x="47" y="2858"/>
                  </a:lnTo>
                  <a:lnTo>
                    <a:pt x="60" y="2871"/>
                  </a:lnTo>
                  <a:lnTo>
                    <a:pt x="77" y="2890"/>
                  </a:lnTo>
                  <a:lnTo>
                    <a:pt x="97" y="2913"/>
                  </a:lnTo>
                  <a:lnTo>
                    <a:pt x="118" y="2940"/>
                  </a:lnTo>
                  <a:lnTo>
                    <a:pt x="141" y="2972"/>
                  </a:lnTo>
                  <a:lnTo>
                    <a:pt x="165" y="3006"/>
                  </a:lnTo>
                  <a:lnTo>
                    <a:pt x="189" y="3040"/>
                  </a:lnTo>
                  <a:lnTo>
                    <a:pt x="210" y="3073"/>
                  </a:lnTo>
                  <a:lnTo>
                    <a:pt x="229" y="3104"/>
                  </a:lnTo>
                  <a:lnTo>
                    <a:pt x="244" y="3131"/>
                  </a:lnTo>
                  <a:lnTo>
                    <a:pt x="256" y="3154"/>
                  </a:lnTo>
                  <a:lnTo>
                    <a:pt x="264" y="3173"/>
                  </a:lnTo>
                  <a:lnTo>
                    <a:pt x="267" y="3179"/>
                  </a:lnTo>
                  <a:lnTo>
                    <a:pt x="268" y="3185"/>
                  </a:lnTo>
                  <a:lnTo>
                    <a:pt x="268" y="3189"/>
                  </a:lnTo>
                  <a:lnTo>
                    <a:pt x="267" y="3192"/>
                  </a:lnTo>
                  <a:close/>
                  <a:moveTo>
                    <a:pt x="597" y="3656"/>
                  </a:moveTo>
                  <a:lnTo>
                    <a:pt x="595" y="3657"/>
                  </a:lnTo>
                  <a:lnTo>
                    <a:pt x="590" y="3656"/>
                  </a:lnTo>
                  <a:lnTo>
                    <a:pt x="586" y="3653"/>
                  </a:lnTo>
                  <a:lnTo>
                    <a:pt x="579" y="3648"/>
                  </a:lnTo>
                  <a:lnTo>
                    <a:pt x="565" y="3635"/>
                  </a:lnTo>
                  <a:lnTo>
                    <a:pt x="546" y="3616"/>
                  </a:lnTo>
                  <a:lnTo>
                    <a:pt x="526" y="3591"/>
                  </a:lnTo>
                  <a:lnTo>
                    <a:pt x="503" y="3563"/>
                  </a:lnTo>
                  <a:lnTo>
                    <a:pt x="477" y="3531"/>
                  </a:lnTo>
                  <a:lnTo>
                    <a:pt x="451" y="3495"/>
                  </a:lnTo>
                  <a:lnTo>
                    <a:pt x="426" y="3460"/>
                  </a:lnTo>
                  <a:lnTo>
                    <a:pt x="404" y="3425"/>
                  </a:lnTo>
                  <a:lnTo>
                    <a:pt x="384" y="3393"/>
                  </a:lnTo>
                  <a:lnTo>
                    <a:pt x="368" y="3365"/>
                  </a:lnTo>
                  <a:lnTo>
                    <a:pt x="355" y="3340"/>
                  </a:lnTo>
                  <a:lnTo>
                    <a:pt x="346" y="3322"/>
                  </a:lnTo>
                  <a:lnTo>
                    <a:pt x="344" y="3314"/>
                  </a:lnTo>
                  <a:lnTo>
                    <a:pt x="343" y="3309"/>
                  </a:lnTo>
                  <a:lnTo>
                    <a:pt x="343" y="3304"/>
                  </a:lnTo>
                  <a:lnTo>
                    <a:pt x="344" y="3301"/>
                  </a:lnTo>
                  <a:lnTo>
                    <a:pt x="346" y="3300"/>
                  </a:lnTo>
                  <a:lnTo>
                    <a:pt x="349" y="3301"/>
                  </a:lnTo>
                  <a:lnTo>
                    <a:pt x="355" y="3304"/>
                  </a:lnTo>
                  <a:lnTo>
                    <a:pt x="360" y="3309"/>
                  </a:lnTo>
                  <a:lnTo>
                    <a:pt x="376" y="3322"/>
                  </a:lnTo>
                  <a:lnTo>
                    <a:pt x="393" y="3342"/>
                  </a:lnTo>
                  <a:lnTo>
                    <a:pt x="414" y="3366"/>
                  </a:lnTo>
                  <a:lnTo>
                    <a:pt x="437" y="3394"/>
                  </a:lnTo>
                  <a:lnTo>
                    <a:pt x="462" y="3426"/>
                  </a:lnTo>
                  <a:lnTo>
                    <a:pt x="488" y="3462"/>
                  </a:lnTo>
                  <a:lnTo>
                    <a:pt x="513" y="3498"/>
                  </a:lnTo>
                  <a:lnTo>
                    <a:pt x="536" y="3532"/>
                  </a:lnTo>
                  <a:lnTo>
                    <a:pt x="555" y="3564"/>
                  </a:lnTo>
                  <a:lnTo>
                    <a:pt x="573" y="3593"/>
                  </a:lnTo>
                  <a:lnTo>
                    <a:pt x="585" y="3617"/>
                  </a:lnTo>
                  <a:lnTo>
                    <a:pt x="594" y="3635"/>
                  </a:lnTo>
                  <a:lnTo>
                    <a:pt x="597" y="3643"/>
                  </a:lnTo>
                  <a:lnTo>
                    <a:pt x="598" y="3648"/>
                  </a:lnTo>
                  <a:lnTo>
                    <a:pt x="598" y="3653"/>
                  </a:lnTo>
                  <a:lnTo>
                    <a:pt x="597" y="3656"/>
                  </a:lnTo>
                  <a:close/>
                  <a:moveTo>
                    <a:pt x="130" y="2830"/>
                  </a:moveTo>
                  <a:lnTo>
                    <a:pt x="153" y="2863"/>
                  </a:lnTo>
                  <a:lnTo>
                    <a:pt x="173" y="2894"/>
                  </a:lnTo>
                  <a:lnTo>
                    <a:pt x="190" y="2924"/>
                  </a:lnTo>
                  <a:lnTo>
                    <a:pt x="205" y="2949"/>
                  </a:lnTo>
                  <a:lnTo>
                    <a:pt x="217" y="2972"/>
                  </a:lnTo>
                  <a:lnTo>
                    <a:pt x="223" y="2990"/>
                  </a:lnTo>
                  <a:lnTo>
                    <a:pt x="225" y="2996"/>
                  </a:lnTo>
                  <a:lnTo>
                    <a:pt x="227" y="3002"/>
                  </a:lnTo>
                  <a:lnTo>
                    <a:pt x="227" y="3006"/>
                  </a:lnTo>
                  <a:lnTo>
                    <a:pt x="225" y="3009"/>
                  </a:lnTo>
                  <a:lnTo>
                    <a:pt x="223" y="3009"/>
                  </a:lnTo>
                  <a:lnTo>
                    <a:pt x="220" y="3008"/>
                  </a:lnTo>
                  <a:lnTo>
                    <a:pt x="216" y="3006"/>
                  </a:lnTo>
                  <a:lnTo>
                    <a:pt x="210" y="3003"/>
                  </a:lnTo>
                  <a:lnTo>
                    <a:pt x="197" y="2990"/>
                  </a:lnTo>
                  <a:lnTo>
                    <a:pt x="180" y="2972"/>
                  </a:lnTo>
                  <a:lnTo>
                    <a:pt x="162" y="2950"/>
                  </a:lnTo>
                  <a:lnTo>
                    <a:pt x="141" y="2924"/>
                  </a:lnTo>
                  <a:lnTo>
                    <a:pt x="119" y="2894"/>
                  </a:lnTo>
                  <a:lnTo>
                    <a:pt x="96" y="2861"/>
                  </a:lnTo>
                  <a:lnTo>
                    <a:pt x="74" y="2827"/>
                  </a:lnTo>
                  <a:lnTo>
                    <a:pt x="53" y="2796"/>
                  </a:lnTo>
                  <a:lnTo>
                    <a:pt x="36" y="2766"/>
                  </a:lnTo>
                  <a:lnTo>
                    <a:pt x="22" y="2740"/>
                  </a:lnTo>
                  <a:lnTo>
                    <a:pt x="11" y="2718"/>
                  </a:lnTo>
                  <a:lnTo>
                    <a:pt x="3" y="2699"/>
                  </a:lnTo>
                  <a:lnTo>
                    <a:pt x="1" y="2693"/>
                  </a:lnTo>
                  <a:lnTo>
                    <a:pt x="0" y="2687"/>
                  </a:lnTo>
                  <a:lnTo>
                    <a:pt x="0" y="2683"/>
                  </a:lnTo>
                  <a:lnTo>
                    <a:pt x="1" y="2681"/>
                  </a:lnTo>
                  <a:lnTo>
                    <a:pt x="3" y="2680"/>
                  </a:lnTo>
                  <a:lnTo>
                    <a:pt x="6" y="2681"/>
                  </a:lnTo>
                  <a:lnTo>
                    <a:pt x="11" y="2683"/>
                  </a:lnTo>
                  <a:lnTo>
                    <a:pt x="16" y="2687"/>
                  </a:lnTo>
                  <a:lnTo>
                    <a:pt x="29" y="2700"/>
                  </a:lnTo>
                  <a:lnTo>
                    <a:pt x="46" y="2718"/>
                  </a:lnTo>
                  <a:lnTo>
                    <a:pt x="64" y="2740"/>
                  </a:lnTo>
                  <a:lnTo>
                    <a:pt x="85" y="2766"/>
                  </a:lnTo>
                  <a:lnTo>
                    <a:pt x="107" y="2797"/>
                  </a:lnTo>
                  <a:lnTo>
                    <a:pt x="130" y="2830"/>
                  </a:lnTo>
                  <a:close/>
                  <a:moveTo>
                    <a:pt x="540" y="3457"/>
                  </a:moveTo>
                  <a:lnTo>
                    <a:pt x="538" y="3457"/>
                  </a:lnTo>
                  <a:lnTo>
                    <a:pt x="534" y="3456"/>
                  </a:lnTo>
                  <a:lnTo>
                    <a:pt x="529" y="3453"/>
                  </a:lnTo>
                  <a:lnTo>
                    <a:pt x="523" y="3449"/>
                  </a:lnTo>
                  <a:lnTo>
                    <a:pt x="509" y="3436"/>
                  </a:lnTo>
                  <a:lnTo>
                    <a:pt x="492" y="3418"/>
                  </a:lnTo>
                  <a:lnTo>
                    <a:pt x="472" y="3395"/>
                  </a:lnTo>
                  <a:lnTo>
                    <a:pt x="449" y="3368"/>
                  </a:lnTo>
                  <a:lnTo>
                    <a:pt x="426" y="3336"/>
                  </a:lnTo>
                  <a:lnTo>
                    <a:pt x="401" y="3302"/>
                  </a:lnTo>
                  <a:lnTo>
                    <a:pt x="378" y="3268"/>
                  </a:lnTo>
                  <a:lnTo>
                    <a:pt x="356" y="3235"/>
                  </a:lnTo>
                  <a:lnTo>
                    <a:pt x="337" y="3205"/>
                  </a:lnTo>
                  <a:lnTo>
                    <a:pt x="322" y="3177"/>
                  </a:lnTo>
                  <a:lnTo>
                    <a:pt x="310" y="3153"/>
                  </a:lnTo>
                  <a:lnTo>
                    <a:pt x="301" y="3134"/>
                  </a:lnTo>
                  <a:lnTo>
                    <a:pt x="299" y="3127"/>
                  </a:lnTo>
                  <a:lnTo>
                    <a:pt x="298" y="3121"/>
                  </a:lnTo>
                  <a:lnTo>
                    <a:pt x="298" y="3117"/>
                  </a:lnTo>
                  <a:lnTo>
                    <a:pt x="299" y="3114"/>
                  </a:lnTo>
                  <a:lnTo>
                    <a:pt x="301" y="3114"/>
                  </a:lnTo>
                  <a:lnTo>
                    <a:pt x="305" y="3115"/>
                  </a:lnTo>
                  <a:lnTo>
                    <a:pt x="310" y="3117"/>
                  </a:lnTo>
                  <a:lnTo>
                    <a:pt x="315" y="3121"/>
                  </a:lnTo>
                  <a:lnTo>
                    <a:pt x="330" y="3134"/>
                  </a:lnTo>
                  <a:lnTo>
                    <a:pt x="347" y="3153"/>
                  </a:lnTo>
                  <a:lnTo>
                    <a:pt x="367" y="3176"/>
                  </a:lnTo>
                  <a:lnTo>
                    <a:pt x="389" y="3203"/>
                  </a:lnTo>
                  <a:lnTo>
                    <a:pt x="413" y="3235"/>
                  </a:lnTo>
                  <a:lnTo>
                    <a:pt x="437" y="3269"/>
                  </a:lnTo>
                  <a:lnTo>
                    <a:pt x="461" y="3303"/>
                  </a:lnTo>
                  <a:lnTo>
                    <a:pt x="483" y="3336"/>
                  </a:lnTo>
                  <a:lnTo>
                    <a:pt x="502" y="3367"/>
                  </a:lnTo>
                  <a:lnTo>
                    <a:pt x="518" y="3394"/>
                  </a:lnTo>
                  <a:lnTo>
                    <a:pt x="530" y="3418"/>
                  </a:lnTo>
                  <a:lnTo>
                    <a:pt x="538" y="3436"/>
                  </a:lnTo>
                  <a:lnTo>
                    <a:pt x="540" y="3443"/>
                  </a:lnTo>
                  <a:lnTo>
                    <a:pt x="542" y="3449"/>
                  </a:lnTo>
                  <a:lnTo>
                    <a:pt x="542" y="3453"/>
                  </a:lnTo>
                  <a:lnTo>
                    <a:pt x="540" y="3457"/>
                  </a:lnTo>
                  <a:close/>
                  <a:moveTo>
                    <a:pt x="403" y="3089"/>
                  </a:moveTo>
                  <a:lnTo>
                    <a:pt x="426" y="3123"/>
                  </a:lnTo>
                  <a:lnTo>
                    <a:pt x="446" y="3155"/>
                  </a:lnTo>
                  <a:lnTo>
                    <a:pt x="464" y="3185"/>
                  </a:lnTo>
                  <a:lnTo>
                    <a:pt x="479" y="3210"/>
                  </a:lnTo>
                  <a:lnTo>
                    <a:pt x="491" y="3233"/>
                  </a:lnTo>
                  <a:lnTo>
                    <a:pt x="497" y="3251"/>
                  </a:lnTo>
                  <a:lnTo>
                    <a:pt x="499" y="3258"/>
                  </a:lnTo>
                  <a:lnTo>
                    <a:pt x="500" y="3264"/>
                  </a:lnTo>
                  <a:lnTo>
                    <a:pt x="500" y="3268"/>
                  </a:lnTo>
                  <a:lnTo>
                    <a:pt x="499" y="3270"/>
                  </a:lnTo>
                  <a:lnTo>
                    <a:pt x="497" y="3271"/>
                  </a:lnTo>
                  <a:lnTo>
                    <a:pt x="494" y="3270"/>
                  </a:lnTo>
                  <a:lnTo>
                    <a:pt x="489" y="3268"/>
                  </a:lnTo>
                  <a:lnTo>
                    <a:pt x="484" y="3264"/>
                  </a:lnTo>
                  <a:lnTo>
                    <a:pt x="470" y="3252"/>
                  </a:lnTo>
                  <a:lnTo>
                    <a:pt x="453" y="3234"/>
                  </a:lnTo>
                  <a:lnTo>
                    <a:pt x="434" y="3212"/>
                  </a:lnTo>
                  <a:lnTo>
                    <a:pt x="413" y="3186"/>
                  </a:lnTo>
                  <a:lnTo>
                    <a:pt x="390" y="3156"/>
                  </a:lnTo>
                  <a:lnTo>
                    <a:pt x="367" y="3123"/>
                  </a:lnTo>
                  <a:lnTo>
                    <a:pt x="344" y="3089"/>
                  </a:lnTo>
                  <a:lnTo>
                    <a:pt x="323" y="3058"/>
                  </a:lnTo>
                  <a:lnTo>
                    <a:pt x="305" y="3028"/>
                  </a:lnTo>
                  <a:lnTo>
                    <a:pt x="290" y="3002"/>
                  </a:lnTo>
                  <a:lnTo>
                    <a:pt x="279" y="2979"/>
                  </a:lnTo>
                  <a:lnTo>
                    <a:pt x="271" y="2961"/>
                  </a:lnTo>
                  <a:lnTo>
                    <a:pt x="269" y="2954"/>
                  </a:lnTo>
                  <a:lnTo>
                    <a:pt x="268" y="2948"/>
                  </a:lnTo>
                  <a:lnTo>
                    <a:pt x="268" y="2944"/>
                  </a:lnTo>
                  <a:lnTo>
                    <a:pt x="269" y="2941"/>
                  </a:lnTo>
                  <a:lnTo>
                    <a:pt x="273" y="2940"/>
                  </a:lnTo>
                  <a:lnTo>
                    <a:pt x="276" y="2941"/>
                  </a:lnTo>
                  <a:lnTo>
                    <a:pt x="280" y="2944"/>
                  </a:lnTo>
                  <a:lnTo>
                    <a:pt x="286" y="2948"/>
                  </a:lnTo>
                  <a:lnTo>
                    <a:pt x="299" y="2960"/>
                  </a:lnTo>
                  <a:lnTo>
                    <a:pt x="316" y="2978"/>
                  </a:lnTo>
                  <a:lnTo>
                    <a:pt x="335" y="3001"/>
                  </a:lnTo>
                  <a:lnTo>
                    <a:pt x="357" y="3027"/>
                  </a:lnTo>
                  <a:lnTo>
                    <a:pt x="379" y="3057"/>
                  </a:lnTo>
                  <a:lnTo>
                    <a:pt x="403" y="3089"/>
                  </a:lnTo>
                  <a:close/>
                  <a:moveTo>
                    <a:pt x="346" y="2957"/>
                  </a:moveTo>
                  <a:lnTo>
                    <a:pt x="325" y="2925"/>
                  </a:lnTo>
                  <a:lnTo>
                    <a:pt x="305" y="2894"/>
                  </a:lnTo>
                  <a:lnTo>
                    <a:pt x="288" y="2866"/>
                  </a:lnTo>
                  <a:lnTo>
                    <a:pt x="275" y="2841"/>
                  </a:lnTo>
                  <a:lnTo>
                    <a:pt x="264" y="2819"/>
                  </a:lnTo>
                  <a:lnTo>
                    <a:pt x="257" y="2801"/>
                  </a:lnTo>
                  <a:lnTo>
                    <a:pt x="255" y="2794"/>
                  </a:lnTo>
                  <a:lnTo>
                    <a:pt x="254" y="2788"/>
                  </a:lnTo>
                  <a:lnTo>
                    <a:pt x="254" y="2785"/>
                  </a:lnTo>
                  <a:lnTo>
                    <a:pt x="255" y="2781"/>
                  </a:lnTo>
                  <a:lnTo>
                    <a:pt x="257" y="2780"/>
                  </a:lnTo>
                  <a:lnTo>
                    <a:pt x="262" y="2781"/>
                  </a:lnTo>
                  <a:lnTo>
                    <a:pt x="266" y="2784"/>
                  </a:lnTo>
                  <a:lnTo>
                    <a:pt x="271" y="2788"/>
                  </a:lnTo>
                  <a:lnTo>
                    <a:pt x="285" y="2799"/>
                  </a:lnTo>
                  <a:lnTo>
                    <a:pt x="300" y="2817"/>
                  </a:lnTo>
                  <a:lnTo>
                    <a:pt x="319" y="2838"/>
                  </a:lnTo>
                  <a:lnTo>
                    <a:pt x="338" y="2864"/>
                  </a:lnTo>
                  <a:lnTo>
                    <a:pt x="360" y="2892"/>
                  </a:lnTo>
                  <a:lnTo>
                    <a:pt x="383" y="2924"/>
                  </a:lnTo>
                  <a:lnTo>
                    <a:pt x="405" y="2956"/>
                  </a:lnTo>
                  <a:lnTo>
                    <a:pt x="424" y="2986"/>
                  </a:lnTo>
                  <a:lnTo>
                    <a:pt x="441" y="3015"/>
                  </a:lnTo>
                  <a:lnTo>
                    <a:pt x="456" y="3040"/>
                  </a:lnTo>
                  <a:lnTo>
                    <a:pt x="466" y="3062"/>
                  </a:lnTo>
                  <a:lnTo>
                    <a:pt x="473" y="3080"/>
                  </a:lnTo>
                  <a:lnTo>
                    <a:pt x="475" y="3086"/>
                  </a:lnTo>
                  <a:lnTo>
                    <a:pt x="476" y="3092"/>
                  </a:lnTo>
                  <a:lnTo>
                    <a:pt x="476" y="3096"/>
                  </a:lnTo>
                  <a:lnTo>
                    <a:pt x="474" y="3098"/>
                  </a:lnTo>
                  <a:lnTo>
                    <a:pt x="472" y="3099"/>
                  </a:lnTo>
                  <a:lnTo>
                    <a:pt x="469" y="3099"/>
                  </a:lnTo>
                  <a:lnTo>
                    <a:pt x="464" y="3096"/>
                  </a:lnTo>
                  <a:lnTo>
                    <a:pt x="459" y="3093"/>
                  </a:lnTo>
                  <a:lnTo>
                    <a:pt x="446" y="3081"/>
                  </a:lnTo>
                  <a:lnTo>
                    <a:pt x="429" y="3064"/>
                  </a:lnTo>
                  <a:lnTo>
                    <a:pt x="411" y="3043"/>
                  </a:lnTo>
                  <a:lnTo>
                    <a:pt x="391" y="3018"/>
                  </a:lnTo>
                  <a:lnTo>
                    <a:pt x="369" y="2989"/>
                  </a:lnTo>
                  <a:lnTo>
                    <a:pt x="346" y="2957"/>
                  </a:lnTo>
                  <a:close/>
                  <a:moveTo>
                    <a:pt x="342" y="2804"/>
                  </a:moveTo>
                  <a:lnTo>
                    <a:pt x="321" y="2773"/>
                  </a:lnTo>
                  <a:lnTo>
                    <a:pt x="302" y="2743"/>
                  </a:lnTo>
                  <a:lnTo>
                    <a:pt x="287" y="2716"/>
                  </a:lnTo>
                  <a:lnTo>
                    <a:pt x="273" y="2692"/>
                  </a:lnTo>
                  <a:lnTo>
                    <a:pt x="263" y="2671"/>
                  </a:lnTo>
                  <a:lnTo>
                    <a:pt x="256" y="2653"/>
                  </a:lnTo>
                  <a:lnTo>
                    <a:pt x="255" y="2647"/>
                  </a:lnTo>
                  <a:lnTo>
                    <a:pt x="254" y="2641"/>
                  </a:lnTo>
                  <a:lnTo>
                    <a:pt x="254" y="2638"/>
                  </a:lnTo>
                  <a:lnTo>
                    <a:pt x="255" y="2635"/>
                  </a:lnTo>
                  <a:lnTo>
                    <a:pt x="257" y="2633"/>
                  </a:lnTo>
                  <a:lnTo>
                    <a:pt x="262" y="2635"/>
                  </a:lnTo>
                  <a:lnTo>
                    <a:pt x="265" y="2637"/>
                  </a:lnTo>
                  <a:lnTo>
                    <a:pt x="270" y="2640"/>
                  </a:lnTo>
                  <a:lnTo>
                    <a:pt x="283" y="2651"/>
                  </a:lnTo>
                  <a:lnTo>
                    <a:pt x="299" y="2667"/>
                  </a:lnTo>
                  <a:lnTo>
                    <a:pt x="316" y="2688"/>
                  </a:lnTo>
                  <a:lnTo>
                    <a:pt x="336" y="2712"/>
                  </a:lnTo>
                  <a:lnTo>
                    <a:pt x="356" y="2741"/>
                  </a:lnTo>
                  <a:lnTo>
                    <a:pt x="378" y="2770"/>
                  </a:lnTo>
                  <a:lnTo>
                    <a:pt x="399" y="2802"/>
                  </a:lnTo>
                  <a:lnTo>
                    <a:pt x="417" y="2832"/>
                  </a:lnTo>
                  <a:lnTo>
                    <a:pt x="434" y="2859"/>
                  </a:lnTo>
                  <a:lnTo>
                    <a:pt x="447" y="2883"/>
                  </a:lnTo>
                  <a:lnTo>
                    <a:pt x="457" y="2904"/>
                  </a:lnTo>
                  <a:lnTo>
                    <a:pt x="463" y="2922"/>
                  </a:lnTo>
                  <a:lnTo>
                    <a:pt x="465" y="2928"/>
                  </a:lnTo>
                  <a:lnTo>
                    <a:pt x="466" y="2934"/>
                  </a:lnTo>
                  <a:lnTo>
                    <a:pt x="466" y="2937"/>
                  </a:lnTo>
                  <a:lnTo>
                    <a:pt x="464" y="2940"/>
                  </a:lnTo>
                  <a:lnTo>
                    <a:pt x="462" y="2941"/>
                  </a:lnTo>
                  <a:lnTo>
                    <a:pt x="459" y="2940"/>
                  </a:lnTo>
                  <a:lnTo>
                    <a:pt x="454" y="2938"/>
                  </a:lnTo>
                  <a:lnTo>
                    <a:pt x="450" y="2935"/>
                  </a:lnTo>
                  <a:lnTo>
                    <a:pt x="437" y="2923"/>
                  </a:lnTo>
                  <a:lnTo>
                    <a:pt x="422" y="2908"/>
                  </a:lnTo>
                  <a:lnTo>
                    <a:pt x="404" y="2887"/>
                  </a:lnTo>
                  <a:lnTo>
                    <a:pt x="384" y="2863"/>
                  </a:lnTo>
                  <a:lnTo>
                    <a:pt x="363" y="2835"/>
                  </a:lnTo>
                  <a:lnTo>
                    <a:pt x="342" y="2804"/>
                  </a:lnTo>
                  <a:close/>
                  <a:moveTo>
                    <a:pt x="208" y="2410"/>
                  </a:moveTo>
                  <a:lnTo>
                    <a:pt x="206" y="2411"/>
                  </a:lnTo>
                  <a:lnTo>
                    <a:pt x="202" y="2411"/>
                  </a:lnTo>
                  <a:lnTo>
                    <a:pt x="199" y="2409"/>
                  </a:lnTo>
                  <a:lnTo>
                    <a:pt x="195" y="2405"/>
                  </a:lnTo>
                  <a:lnTo>
                    <a:pt x="183" y="2395"/>
                  </a:lnTo>
                  <a:lnTo>
                    <a:pt x="168" y="2380"/>
                  </a:lnTo>
                  <a:lnTo>
                    <a:pt x="153" y="2361"/>
                  </a:lnTo>
                  <a:lnTo>
                    <a:pt x="136" y="2339"/>
                  </a:lnTo>
                  <a:lnTo>
                    <a:pt x="117" y="2313"/>
                  </a:lnTo>
                  <a:lnTo>
                    <a:pt x="97" y="2285"/>
                  </a:lnTo>
                  <a:lnTo>
                    <a:pt x="79" y="2256"/>
                  </a:lnTo>
                  <a:lnTo>
                    <a:pt x="62" y="2229"/>
                  </a:lnTo>
                  <a:lnTo>
                    <a:pt x="48" y="2203"/>
                  </a:lnTo>
                  <a:lnTo>
                    <a:pt x="36" y="2181"/>
                  </a:lnTo>
                  <a:lnTo>
                    <a:pt x="27" y="2161"/>
                  </a:lnTo>
                  <a:lnTo>
                    <a:pt x="22" y="2145"/>
                  </a:lnTo>
                  <a:lnTo>
                    <a:pt x="19" y="2139"/>
                  </a:lnTo>
                  <a:lnTo>
                    <a:pt x="19" y="2134"/>
                  </a:lnTo>
                  <a:lnTo>
                    <a:pt x="19" y="2130"/>
                  </a:lnTo>
                  <a:lnTo>
                    <a:pt x="21" y="2128"/>
                  </a:lnTo>
                  <a:lnTo>
                    <a:pt x="23" y="2127"/>
                  </a:lnTo>
                  <a:lnTo>
                    <a:pt x="26" y="2127"/>
                  </a:lnTo>
                  <a:lnTo>
                    <a:pt x="30" y="2129"/>
                  </a:lnTo>
                  <a:lnTo>
                    <a:pt x="35" y="2133"/>
                  </a:lnTo>
                  <a:lnTo>
                    <a:pt x="47" y="2142"/>
                  </a:lnTo>
                  <a:lnTo>
                    <a:pt x="60" y="2158"/>
                  </a:lnTo>
                  <a:lnTo>
                    <a:pt x="76" y="2176"/>
                  </a:lnTo>
                  <a:lnTo>
                    <a:pt x="94" y="2199"/>
                  </a:lnTo>
                  <a:lnTo>
                    <a:pt x="113" y="2225"/>
                  </a:lnTo>
                  <a:lnTo>
                    <a:pt x="132" y="2253"/>
                  </a:lnTo>
                  <a:lnTo>
                    <a:pt x="150" y="2282"/>
                  </a:lnTo>
                  <a:lnTo>
                    <a:pt x="167" y="2309"/>
                  </a:lnTo>
                  <a:lnTo>
                    <a:pt x="182" y="2334"/>
                  </a:lnTo>
                  <a:lnTo>
                    <a:pt x="193" y="2357"/>
                  </a:lnTo>
                  <a:lnTo>
                    <a:pt x="202" y="2377"/>
                  </a:lnTo>
                  <a:lnTo>
                    <a:pt x="208" y="2392"/>
                  </a:lnTo>
                  <a:lnTo>
                    <a:pt x="209" y="2399"/>
                  </a:lnTo>
                  <a:lnTo>
                    <a:pt x="210" y="2404"/>
                  </a:lnTo>
                  <a:lnTo>
                    <a:pt x="210" y="2408"/>
                  </a:lnTo>
                  <a:lnTo>
                    <a:pt x="208" y="2410"/>
                  </a:lnTo>
                  <a:close/>
                  <a:moveTo>
                    <a:pt x="350" y="2664"/>
                  </a:moveTo>
                  <a:lnTo>
                    <a:pt x="331" y="2633"/>
                  </a:lnTo>
                  <a:lnTo>
                    <a:pt x="313" y="2605"/>
                  </a:lnTo>
                  <a:lnTo>
                    <a:pt x="298" y="2579"/>
                  </a:lnTo>
                  <a:lnTo>
                    <a:pt x="286" y="2555"/>
                  </a:lnTo>
                  <a:lnTo>
                    <a:pt x="276" y="2535"/>
                  </a:lnTo>
                  <a:lnTo>
                    <a:pt x="269" y="2518"/>
                  </a:lnTo>
                  <a:lnTo>
                    <a:pt x="268" y="2512"/>
                  </a:lnTo>
                  <a:lnTo>
                    <a:pt x="267" y="2506"/>
                  </a:lnTo>
                  <a:lnTo>
                    <a:pt x="267" y="2502"/>
                  </a:lnTo>
                  <a:lnTo>
                    <a:pt x="269" y="2500"/>
                  </a:lnTo>
                  <a:lnTo>
                    <a:pt x="271" y="2499"/>
                  </a:lnTo>
                  <a:lnTo>
                    <a:pt x="275" y="2500"/>
                  </a:lnTo>
                  <a:lnTo>
                    <a:pt x="279" y="2502"/>
                  </a:lnTo>
                  <a:lnTo>
                    <a:pt x="283" y="2505"/>
                  </a:lnTo>
                  <a:lnTo>
                    <a:pt x="296" y="2516"/>
                  </a:lnTo>
                  <a:lnTo>
                    <a:pt x="311" y="2532"/>
                  </a:lnTo>
                  <a:lnTo>
                    <a:pt x="328" y="2551"/>
                  </a:lnTo>
                  <a:lnTo>
                    <a:pt x="347" y="2574"/>
                  </a:lnTo>
                  <a:lnTo>
                    <a:pt x="367" y="2602"/>
                  </a:lnTo>
                  <a:lnTo>
                    <a:pt x="388" y="2630"/>
                  </a:lnTo>
                  <a:lnTo>
                    <a:pt x="407" y="2661"/>
                  </a:lnTo>
                  <a:lnTo>
                    <a:pt x="425" y="2689"/>
                  </a:lnTo>
                  <a:lnTo>
                    <a:pt x="440" y="2716"/>
                  </a:lnTo>
                  <a:lnTo>
                    <a:pt x="452" y="2739"/>
                  </a:lnTo>
                  <a:lnTo>
                    <a:pt x="462" y="2760"/>
                  </a:lnTo>
                  <a:lnTo>
                    <a:pt x="469" y="2776"/>
                  </a:lnTo>
                  <a:lnTo>
                    <a:pt x="470" y="2781"/>
                  </a:lnTo>
                  <a:lnTo>
                    <a:pt x="471" y="2787"/>
                  </a:lnTo>
                  <a:lnTo>
                    <a:pt x="471" y="2791"/>
                  </a:lnTo>
                  <a:lnTo>
                    <a:pt x="469" y="2794"/>
                  </a:lnTo>
                  <a:lnTo>
                    <a:pt x="466" y="2795"/>
                  </a:lnTo>
                  <a:lnTo>
                    <a:pt x="463" y="2794"/>
                  </a:lnTo>
                  <a:lnTo>
                    <a:pt x="459" y="2791"/>
                  </a:lnTo>
                  <a:lnTo>
                    <a:pt x="454" y="2788"/>
                  </a:lnTo>
                  <a:lnTo>
                    <a:pt x="441" y="2778"/>
                  </a:lnTo>
                  <a:lnTo>
                    <a:pt x="427" y="2763"/>
                  </a:lnTo>
                  <a:lnTo>
                    <a:pt x="410" y="2743"/>
                  </a:lnTo>
                  <a:lnTo>
                    <a:pt x="391" y="2720"/>
                  </a:lnTo>
                  <a:lnTo>
                    <a:pt x="371" y="2694"/>
                  </a:lnTo>
                  <a:lnTo>
                    <a:pt x="350" y="2664"/>
                  </a:lnTo>
                  <a:close/>
                  <a:moveTo>
                    <a:pt x="131" y="2171"/>
                  </a:moveTo>
                  <a:lnTo>
                    <a:pt x="114" y="2144"/>
                  </a:lnTo>
                  <a:lnTo>
                    <a:pt x="98" y="2117"/>
                  </a:lnTo>
                  <a:lnTo>
                    <a:pt x="84" y="2092"/>
                  </a:lnTo>
                  <a:lnTo>
                    <a:pt x="73" y="2070"/>
                  </a:lnTo>
                  <a:lnTo>
                    <a:pt x="64" y="2051"/>
                  </a:lnTo>
                  <a:lnTo>
                    <a:pt x="60" y="2036"/>
                  </a:lnTo>
                  <a:lnTo>
                    <a:pt x="58" y="2030"/>
                  </a:lnTo>
                  <a:lnTo>
                    <a:pt x="58" y="2025"/>
                  </a:lnTo>
                  <a:lnTo>
                    <a:pt x="58" y="2022"/>
                  </a:lnTo>
                  <a:lnTo>
                    <a:pt x="59" y="2019"/>
                  </a:lnTo>
                  <a:lnTo>
                    <a:pt x="62" y="2019"/>
                  </a:lnTo>
                  <a:lnTo>
                    <a:pt x="64" y="2019"/>
                  </a:lnTo>
                  <a:lnTo>
                    <a:pt x="69" y="2021"/>
                  </a:lnTo>
                  <a:lnTo>
                    <a:pt x="73" y="2023"/>
                  </a:lnTo>
                  <a:lnTo>
                    <a:pt x="84" y="2033"/>
                  </a:lnTo>
                  <a:lnTo>
                    <a:pt x="98" y="2047"/>
                  </a:lnTo>
                  <a:lnTo>
                    <a:pt x="114" y="2066"/>
                  </a:lnTo>
                  <a:lnTo>
                    <a:pt x="130" y="2087"/>
                  </a:lnTo>
                  <a:lnTo>
                    <a:pt x="148" y="2112"/>
                  </a:lnTo>
                  <a:lnTo>
                    <a:pt x="166" y="2138"/>
                  </a:lnTo>
                  <a:lnTo>
                    <a:pt x="184" y="2167"/>
                  </a:lnTo>
                  <a:lnTo>
                    <a:pt x="199" y="2193"/>
                  </a:lnTo>
                  <a:lnTo>
                    <a:pt x="213" y="2217"/>
                  </a:lnTo>
                  <a:lnTo>
                    <a:pt x="224" y="2239"/>
                  </a:lnTo>
                  <a:lnTo>
                    <a:pt x="233" y="2258"/>
                  </a:lnTo>
                  <a:lnTo>
                    <a:pt x="239" y="2273"/>
                  </a:lnTo>
                  <a:lnTo>
                    <a:pt x="240" y="2279"/>
                  </a:lnTo>
                  <a:lnTo>
                    <a:pt x="240" y="2284"/>
                  </a:lnTo>
                  <a:lnTo>
                    <a:pt x="240" y="2288"/>
                  </a:lnTo>
                  <a:lnTo>
                    <a:pt x="239" y="2290"/>
                  </a:lnTo>
                  <a:lnTo>
                    <a:pt x="236" y="2291"/>
                  </a:lnTo>
                  <a:lnTo>
                    <a:pt x="233" y="2290"/>
                  </a:lnTo>
                  <a:lnTo>
                    <a:pt x="229" y="2289"/>
                  </a:lnTo>
                  <a:lnTo>
                    <a:pt x="224" y="2286"/>
                  </a:lnTo>
                  <a:lnTo>
                    <a:pt x="213" y="2276"/>
                  </a:lnTo>
                  <a:lnTo>
                    <a:pt x="200" y="2262"/>
                  </a:lnTo>
                  <a:lnTo>
                    <a:pt x="185" y="2243"/>
                  </a:lnTo>
                  <a:lnTo>
                    <a:pt x="167" y="2222"/>
                  </a:lnTo>
                  <a:lnTo>
                    <a:pt x="150" y="2197"/>
                  </a:lnTo>
                  <a:lnTo>
                    <a:pt x="131" y="2171"/>
                  </a:lnTo>
                  <a:close/>
                  <a:moveTo>
                    <a:pt x="488" y="2660"/>
                  </a:moveTo>
                  <a:lnTo>
                    <a:pt x="486" y="2661"/>
                  </a:lnTo>
                  <a:lnTo>
                    <a:pt x="483" y="2661"/>
                  </a:lnTo>
                  <a:lnTo>
                    <a:pt x="479" y="2659"/>
                  </a:lnTo>
                  <a:lnTo>
                    <a:pt x="474" y="2655"/>
                  </a:lnTo>
                  <a:lnTo>
                    <a:pt x="462" y="2644"/>
                  </a:lnTo>
                  <a:lnTo>
                    <a:pt x="448" y="2630"/>
                  </a:lnTo>
                  <a:lnTo>
                    <a:pt x="431" y="2612"/>
                  </a:lnTo>
                  <a:lnTo>
                    <a:pt x="413" y="2589"/>
                  </a:lnTo>
                  <a:lnTo>
                    <a:pt x="394" y="2563"/>
                  </a:lnTo>
                  <a:lnTo>
                    <a:pt x="374" y="2535"/>
                  </a:lnTo>
                  <a:lnTo>
                    <a:pt x="356" y="2506"/>
                  </a:lnTo>
                  <a:lnTo>
                    <a:pt x="338" y="2479"/>
                  </a:lnTo>
                  <a:lnTo>
                    <a:pt x="324" y="2454"/>
                  </a:lnTo>
                  <a:lnTo>
                    <a:pt x="312" y="2431"/>
                  </a:lnTo>
                  <a:lnTo>
                    <a:pt x="303" y="2411"/>
                  </a:lnTo>
                  <a:lnTo>
                    <a:pt x="297" y="2395"/>
                  </a:lnTo>
                  <a:lnTo>
                    <a:pt x="296" y="2388"/>
                  </a:lnTo>
                  <a:lnTo>
                    <a:pt x="294" y="2384"/>
                  </a:lnTo>
                  <a:lnTo>
                    <a:pt x="296" y="2379"/>
                  </a:lnTo>
                  <a:lnTo>
                    <a:pt x="297" y="2377"/>
                  </a:lnTo>
                  <a:lnTo>
                    <a:pt x="299" y="2376"/>
                  </a:lnTo>
                  <a:lnTo>
                    <a:pt x="302" y="2377"/>
                  </a:lnTo>
                  <a:lnTo>
                    <a:pt x="306" y="2378"/>
                  </a:lnTo>
                  <a:lnTo>
                    <a:pt x="311" y="2381"/>
                  </a:lnTo>
                  <a:lnTo>
                    <a:pt x="323" y="2391"/>
                  </a:lnTo>
                  <a:lnTo>
                    <a:pt x="337" y="2407"/>
                  </a:lnTo>
                  <a:lnTo>
                    <a:pt x="354" y="2425"/>
                  </a:lnTo>
                  <a:lnTo>
                    <a:pt x="372" y="2448"/>
                  </a:lnTo>
                  <a:lnTo>
                    <a:pt x="391" y="2473"/>
                  </a:lnTo>
                  <a:lnTo>
                    <a:pt x="411" y="2502"/>
                  </a:lnTo>
                  <a:lnTo>
                    <a:pt x="429" y="2530"/>
                  </a:lnTo>
                  <a:lnTo>
                    <a:pt x="447" y="2558"/>
                  </a:lnTo>
                  <a:lnTo>
                    <a:pt x="461" y="2584"/>
                  </a:lnTo>
                  <a:lnTo>
                    <a:pt x="473" y="2606"/>
                  </a:lnTo>
                  <a:lnTo>
                    <a:pt x="482" y="2626"/>
                  </a:lnTo>
                  <a:lnTo>
                    <a:pt x="488" y="2642"/>
                  </a:lnTo>
                  <a:lnTo>
                    <a:pt x="489" y="2649"/>
                  </a:lnTo>
                  <a:lnTo>
                    <a:pt x="491" y="2653"/>
                  </a:lnTo>
                  <a:lnTo>
                    <a:pt x="489" y="2658"/>
                  </a:lnTo>
                  <a:lnTo>
                    <a:pt x="488" y="2660"/>
                  </a:lnTo>
                  <a:close/>
                  <a:moveTo>
                    <a:pt x="282" y="2182"/>
                  </a:moveTo>
                  <a:lnTo>
                    <a:pt x="280" y="2183"/>
                  </a:lnTo>
                  <a:lnTo>
                    <a:pt x="277" y="2182"/>
                  </a:lnTo>
                  <a:lnTo>
                    <a:pt x="274" y="2181"/>
                  </a:lnTo>
                  <a:lnTo>
                    <a:pt x="269" y="2177"/>
                  </a:lnTo>
                  <a:lnTo>
                    <a:pt x="258" y="2169"/>
                  </a:lnTo>
                  <a:lnTo>
                    <a:pt x="245" y="2154"/>
                  </a:lnTo>
                  <a:lnTo>
                    <a:pt x="230" y="2138"/>
                  </a:lnTo>
                  <a:lnTo>
                    <a:pt x="214" y="2117"/>
                  </a:lnTo>
                  <a:lnTo>
                    <a:pt x="197" y="2093"/>
                  </a:lnTo>
                  <a:lnTo>
                    <a:pt x="179" y="2068"/>
                  </a:lnTo>
                  <a:lnTo>
                    <a:pt x="162" y="2040"/>
                  </a:lnTo>
                  <a:lnTo>
                    <a:pt x="147" y="2015"/>
                  </a:lnTo>
                  <a:lnTo>
                    <a:pt x="134" y="1992"/>
                  </a:lnTo>
                  <a:lnTo>
                    <a:pt x="124" y="1970"/>
                  </a:lnTo>
                  <a:lnTo>
                    <a:pt x="116" y="1952"/>
                  </a:lnTo>
                  <a:lnTo>
                    <a:pt x="110" y="1937"/>
                  </a:lnTo>
                  <a:lnTo>
                    <a:pt x="109" y="1932"/>
                  </a:lnTo>
                  <a:lnTo>
                    <a:pt x="109" y="1926"/>
                  </a:lnTo>
                  <a:lnTo>
                    <a:pt x="109" y="1923"/>
                  </a:lnTo>
                  <a:lnTo>
                    <a:pt x="110" y="1921"/>
                  </a:lnTo>
                  <a:lnTo>
                    <a:pt x="113" y="1920"/>
                  </a:lnTo>
                  <a:lnTo>
                    <a:pt x="116" y="1920"/>
                  </a:lnTo>
                  <a:lnTo>
                    <a:pt x="120" y="1922"/>
                  </a:lnTo>
                  <a:lnTo>
                    <a:pt x="125" y="1925"/>
                  </a:lnTo>
                  <a:lnTo>
                    <a:pt x="136" y="1934"/>
                  </a:lnTo>
                  <a:lnTo>
                    <a:pt x="148" y="1947"/>
                  </a:lnTo>
                  <a:lnTo>
                    <a:pt x="163" y="1965"/>
                  </a:lnTo>
                  <a:lnTo>
                    <a:pt x="179" y="1986"/>
                  </a:lnTo>
                  <a:lnTo>
                    <a:pt x="196" y="2010"/>
                  </a:lnTo>
                  <a:lnTo>
                    <a:pt x="213" y="2035"/>
                  </a:lnTo>
                  <a:lnTo>
                    <a:pt x="231" y="2062"/>
                  </a:lnTo>
                  <a:lnTo>
                    <a:pt x="246" y="2088"/>
                  </a:lnTo>
                  <a:lnTo>
                    <a:pt x="258" y="2111"/>
                  </a:lnTo>
                  <a:lnTo>
                    <a:pt x="269" y="2133"/>
                  </a:lnTo>
                  <a:lnTo>
                    <a:pt x="277" y="2150"/>
                  </a:lnTo>
                  <a:lnTo>
                    <a:pt x="282" y="2165"/>
                  </a:lnTo>
                  <a:lnTo>
                    <a:pt x="283" y="2171"/>
                  </a:lnTo>
                  <a:lnTo>
                    <a:pt x="283" y="2175"/>
                  </a:lnTo>
                  <a:lnTo>
                    <a:pt x="283" y="2180"/>
                  </a:lnTo>
                  <a:lnTo>
                    <a:pt x="282" y="2182"/>
                  </a:lnTo>
                  <a:close/>
                  <a:moveTo>
                    <a:pt x="411" y="2418"/>
                  </a:moveTo>
                  <a:lnTo>
                    <a:pt x="393" y="2390"/>
                  </a:lnTo>
                  <a:lnTo>
                    <a:pt x="377" y="2364"/>
                  </a:lnTo>
                  <a:lnTo>
                    <a:pt x="362" y="2339"/>
                  </a:lnTo>
                  <a:lnTo>
                    <a:pt x="351" y="2317"/>
                  </a:lnTo>
                  <a:lnTo>
                    <a:pt x="343" y="2297"/>
                  </a:lnTo>
                  <a:lnTo>
                    <a:pt x="338" y="2282"/>
                  </a:lnTo>
                  <a:lnTo>
                    <a:pt x="336" y="2276"/>
                  </a:lnTo>
                  <a:lnTo>
                    <a:pt x="336" y="2271"/>
                  </a:lnTo>
                  <a:lnTo>
                    <a:pt x="336" y="2267"/>
                  </a:lnTo>
                  <a:lnTo>
                    <a:pt x="338" y="2265"/>
                  </a:lnTo>
                  <a:lnTo>
                    <a:pt x="340" y="2264"/>
                  </a:lnTo>
                  <a:lnTo>
                    <a:pt x="344" y="2264"/>
                  </a:lnTo>
                  <a:lnTo>
                    <a:pt x="347" y="2266"/>
                  </a:lnTo>
                  <a:lnTo>
                    <a:pt x="353" y="2268"/>
                  </a:lnTo>
                  <a:lnTo>
                    <a:pt x="363" y="2278"/>
                  </a:lnTo>
                  <a:lnTo>
                    <a:pt x="378" y="2293"/>
                  </a:lnTo>
                  <a:lnTo>
                    <a:pt x="393" y="2311"/>
                  </a:lnTo>
                  <a:lnTo>
                    <a:pt x="411" y="2332"/>
                  </a:lnTo>
                  <a:lnTo>
                    <a:pt x="428" y="2357"/>
                  </a:lnTo>
                  <a:lnTo>
                    <a:pt x="447" y="2384"/>
                  </a:lnTo>
                  <a:lnTo>
                    <a:pt x="465" y="2411"/>
                  </a:lnTo>
                  <a:lnTo>
                    <a:pt x="482" y="2438"/>
                  </a:lnTo>
                  <a:lnTo>
                    <a:pt x="496" y="2462"/>
                  </a:lnTo>
                  <a:lnTo>
                    <a:pt x="507" y="2486"/>
                  </a:lnTo>
                  <a:lnTo>
                    <a:pt x="516" y="2504"/>
                  </a:lnTo>
                  <a:lnTo>
                    <a:pt x="521" y="2519"/>
                  </a:lnTo>
                  <a:lnTo>
                    <a:pt x="522" y="2526"/>
                  </a:lnTo>
                  <a:lnTo>
                    <a:pt x="522" y="2530"/>
                  </a:lnTo>
                  <a:lnTo>
                    <a:pt x="522" y="2535"/>
                  </a:lnTo>
                  <a:lnTo>
                    <a:pt x="521" y="2537"/>
                  </a:lnTo>
                  <a:lnTo>
                    <a:pt x="519" y="2538"/>
                  </a:lnTo>
                  <a:lnTo>
                    <a:pt x="516" y="2537"/>
                  </a:lnTo>
                  <a:lnTo>
                    <a:pt x="511" y="2536"/>
                  </a:lnTo>
                  <a:lnTo>
                    <a:pt x="507" y="2533"/>
                  </a:lnTo>
                  <a:lnTo>
                    <a:pt x="495" y="2523"/>
                  </a:lnTo>
                  <a:lnTo>
                    <a:pt x="481" y="2509"/>
                  </a:lnTo>
                  <a:lnTo>
                    <a:pt x="465" y="2491"/>
                  </a:lnTo>
                  <a:lnTo>
                    <a:pt x="448" y="2469"/>
                  </a:lnTo>
                  <a:lnTo>
                    <a:pt x="429" y="2445"/>
                  </a:lnTo>
                  <a:lnTo>
                    <a:pt x="411" y="2418"/>
                  </a:lnTo>
                  <a:close/>
                  <a:moveTo>
                    <a:pt x="339" y="2083"/>
                  </a:moveTo>
                  <a:lnTo>
                    <a:pt x="337" y="2084"/>
                  </a:lnTo>
                  <a:lnTo>
                    <a:pt x="334" y="2084"/>
                  </a:lnTo>
                  <a:lnTo>
                    <a:pt x="331" y="2082"/>
                  </a:lnTo>
                  <a:lnTo>
                    <a:pt x="326" y="2080"/>
                  </a:lnTo>
                  <a:lnTo>
                    <a:pt x="315" y="2071"/>
                  </a:lnTo>
                  <a:lnTo>
                    <a:pt x="303" y="2058"/>
                  </a:lnTo>
                  <a:lnTo>
                    <a:pt x="289" y="2042"/>
                  </a:lnTo>
                  <a:lnTo>
                    <a:pt x="273" y="2022"/>
                  </a:lnTo>
                  <a:lnTo>
                    <a:pt x="256" y="1999"/>
                  </a:lnTo>
                  <a:lnTo>
                    <a:pt x="240" y="1975"/>
                  </a:lnTo>
                  <a:lnTo>
                    <a:pt x="223" y="1948"/>
                  </a:lnTo>
                  <a:lnTo>
                    <a:pt x="209" y="1924"/>
                  </a:lnTo>
                  <a:lnTo>
                    <a:pt x="197" y="1901"/>
                  </a:lnTo>
                  <a:lnTo>
                    <a:pt x="187" y="1882"/>
                  </a:lnTo>
                  <a:lnTo>
                    <a:pt x="179" y="1863"/>
                  </a:lnTo>
                  <a:lnTo>
                    <a:pt x="175" y="1849"/>
                  </a:lnTo>
                  <a:lnTo>
                    <a:pt x="174" y="1843"/>
                  </a:lnTo>
                  <a:lnTo>
                    <a:pt x="173" y="1839"/>
                  </a:lnTo>
                  <a:lnTo>
                    <a:pt x="174" y="1836"/>
                  </a:lnTo>
                  <a:lnTo>
                    <a:pt x="175" y="1833"/>
                  </a:lnTo>
                  <a:lnTo>
                    <a:pt x="177" y="1832"/>
                  </a:lnTo>
                  <a:lnTo>
                    <a:pt x="180" y="1832"/>
                  </a:lnTo>
                  <a:lnTo>
                    <a:pt x="184" y="1834"/>
                  </a:lnTo>
                  <a:lnTo>
                    <a:pt x="188" y="1837"/>
                  </a:lnTo>
                  <a:lnTo>
                    <a:pt x="199" y="1845"/>
                  </a:lnTo>
                  <a:lnTo>
                    <a:pt x="211" y="1859"/>
                  </a:lnTo>
                  <a:lnTo>
                    <a:pt x="225" y="1875"/>
                  </a:lnTo>
                  <a:lnTo>
                    <a:pt x="241" y="1895"/>
                  </a:lnTo>
                  <a:lnTo>
                    <a:pt x="257" y="1918"/>
                  </a:lnTo>
                  <a:lnTo>
                    <a:pt x="275" y="1943"/>
                  </a:lnTo>
                  <a:lnTo>
                    <a:pt x="290" y="1968"/>
                  </a:lnTo>
                  <a:lnTo>
                    <a:pt x="304" y="1992"/>
                  </a:lnTo>
                  <a:lnTo>
                    <a:pt x="317" y="2015"/>
                  </a:lnTo>
                  <a:lnTo>
                    <a:pt x="327" y="2035"/>
                  </a:lnTo>
                  <a:lnTo>
                    <a:pt x="335" y="2054"/>
                  </a:lnTo>
                  <a:lnTo>
                    <a:pt x="339" y="2068"/>
                  </a:lnTo>
                  <a:lnTo>
                    <a:pt x="340" y="2073"/>
                  </a:lnTo>
                  <a:lnTo>
                    <a:pt x="340" y="2078"/>
                  </a:lnTo>
                  <a:lnTo>
                    <a:pt x="340" y="2081"/>
                  </a:lnTo>
                  <a:lnTo>
                    <a:pt x="339" y="2083"/>
                  </a:lnTo>
                  <a:close/>
                  <a:moveTo>
                    <a:pt x="567" y="2425"/>
                  </a:moveTo>
                  <a:lnTo>
                    <a:pt x="565" y="2426"/>
                  </a:lnTo>
                  <a:lnTo>
                    <a:pt x="562" y="2425"/>
                  </a:lnTo>
                  <a:lnTo>
                    <a:pt x="559" y="2424"/>
                  </a:lnTo>
                  <a:lnTo>
                    <a:pt x="554" y="2421"/>
                  </a:lnTo>
                  <a:lnTo>
                    <a:pt x="543" y="2412"/>
                  </a:lnTo>
                  <a:lnTo>
                    <a:pt x="529" y="2399"/>
                  </a:lnTo>
                  <a:lnTo>
                    <a:pt x="514" y="2381"/>
                  </a:lnTo>
                  <a:lnTo>
                    <a:pt x="497" y="2361"/>
                  </a:lnTo>
                  <a:lnTo>
                    <a:pt x="480" y="2338"/>
                  </a:lnTo>
                  <a:lnTo>
                    <a:pt x="462" y="2311"/>
                  </a:lnTo>
                  <a:lnTo>
                    <a:pt x="445" y="2285"/>
                  </a:lnTo>
                  <a:lnTo>
                    <a:pt x="429" y="2259"/>
                  </a:lnTo>
                  <a:lnTo>
                    <a:pt x="416" y="2236"/>
                  </a:lnTo>
                  <a:lnTo>
                    <a:pt x="405" y="2214"/>
                  </a:lnTo>
                  <a:lnTo>
                    <a:pt x="397" y="2195"/>
                  </a:lnTo>
                  <a:lnTo>
                    <a:pt x="392" y="2181"/>
                  </a:lnTo>
                  <a:lnTo>
                    <a:pt x="391" y="2174"/>
                  </a:lnTo>
                  <a:lnTo>
                    <a:pt x="391" y="2170"/>
                  </a:lnTo>
                  <a:lnTo>
                    <a:pt x="391" y="2165"/>
                  </a:lnTo>
                  <a:lnTo>
                    <a:pt x="392" y="2163"/>
                  </a:lnTo>
                  <a:lnTo>
                    <a:pt x="395" y="2162"/>
                  </a:lnTo>
                  <a:lnTo>
                    <a:pt x="397" y="2163"/>
                  </a:lnTo>
                  <a:lnTo>
                    <a:pt x="402" y="2164"/>
                  </a:lnTo>
                  <a:lnTo>
                    <a:pt x="406" y="2168"/>
                  </a:lnTo>
                  <a:lnTo>
                    <a:pt x="417" y="2176"/>
                  </a:lnTo>
                  <a:lnTo>
                    <a:pt x="431" y="2190"/>
                  </a:lnTo>
                  <a:lnTo>
                    <a:pt x="446" y="2207"/>
                  </a:lnTo>
                  <a:lnTo>
                    <a:pt x="462" y="2228"/>
                  </a:lnTo>
                  <a:lnTo>
                    <a:pt x="480" y="2251"/>
                  </a:lnTo>
                  <a:lnTo>
                    <a:pt x="498" y="2277"/>
                  </a:lnTo>
                  <a:lnTo>
                    <a:pt x="516" y="2305"/>
                  </a:lnTo>
                  <a:lnTo>
                    <a:pt x="531" y="2330"/>
                  </a:lnTo>
                  <a:lnTo>
                    <a:pt x="544" y="2354"/>
                  </a:lnTo>
                  <a:lnTo>
                    <a:pt x="555" y="2375"/>
                  </a:lnTo>
                  <a:lnTo>
                    <a:pt x="563" y="2393"/>
                  </a:lnTo>
                  <a:lnTo>
                    <a:pt x="568" y="2408"/>
                  </a:lnTo>
                  <a:lnTo>
                    <a:pt x="569" y="2414"/>
                  </a:lnTo>
                  <a:lnTo>
                    <a:pt x="569" y="2419"/>
                  </a:lnTo>
                  <a:lnTo>
                    <a:pt x="569" y="2422"/>
                  </a:lnTo>
                  <a:lnTo>
                    <a:pt x="567" y="2425"/>
                  </a:lnTo>
                  <a:close/>
                  <a:moveTo>
                    <a:pt x="147" y="1551"/>
                  </a:moveTo>
                  <a:lnTo>
                    <a:pt x="162" y="1575"/>
                  </a:lnTo>
                  <a:lnTo>
                    <a:pt x="174" y="1597"/>
                  </a:lnTo>
                  <a:lnTo>
                    <a:pt x="185" y="1617"/>
                  </a:lnTo>
                  <a:lnTo>
                    <a:pt x="194" y="1637"/>
                  </a:lnTo>
                  <a:lnTo>
                    <a:pt x="200" y="1652"/>
                  </a:lnTo>
                  <a:lnTo>
                    <a:pt x="205" y="1666"/>
                  </a:lnTo>
                  <a:lnTo>
                    <a:pt x="206" y="1671"/>
                  </a:lnTo>
                  <a:lnTo>
                    <a:pt x="206" y="1675"/>
                  </a:lnTo>
                  <a:lnTo>
                    <a:pt x="206" y="1679"/>
                  </a:lnTo>
                  <a:lnTo>
                    <a:pt x="203" y="1681"/>
                  </a:lnTo>
                  <a:lnTo>
                    <a:pt x="202" y="1682"/>
                  </a:lnTo>
                  <a:lnTo>
                    <a:pt x="199" y="1682"/>
                  </a:lnTo>
                  <a:lnTo>
                    <a:pt x="196" y="1680"/>
                  </a:lnTo>
                  <a:lnTo>
                    <a:pt x="191" y="1678"/>
                  </a:lnTo>
                  <a:lnTo>
                    <a:pt x="183" y="1670"/>
                  </a:lnTo>
                  <a:lnTo>
                    <a:pt x="171" y="1658"/>
                  </a:lnTo>
                  <a:lnTo>
                    <a:pt x="157" y="1643"/>
                  </a:lnTo>
                  <a:lnTo>
                    <a:pt x="143" y="1625"/>
                  </a:lnTo>
                  <a:lnTo>
                    <a:pt x="129" y="1604"/>
                  </a:lnTo>
                  <a:lnTo>
                    <a:pt x="114" y="1581"/>
                  </a:lnTo>
                  <a:lnTo>
                    <a:pt x="99" y="1558"/>
                  </a:lnTo>
                  <a:lnTo>
                    <a:pt x="86" y="1535"/>
                  </a:lnTo>
                  <a:lnTo>
                    <a:pt x="75" y="1514"/>
                  </a:lnTo>
                  <a:lnTo>
                    <a:pt x="67" y="1495"/>
                  </a:lnTo>
                  <a:lnTo>
                    <a:pt x="60" y="1479"/>
                  </a:lnTo>
                  <a:lnTo>
                    <a:pt x="56" y="1465"/>
                  </a:lnTo>
                  <a:lnTo>
                    <a:pt x="56" y="1461"/>
                  </a:lnTo>
                  <a:lnTo>
                    <a:pt x="54" y="1456"/>
                  </a:lnTo>
                  <a:lnTo>
                    <a:pt x="56" y="1453"/>
                  </a:lnTo>
                  <a:lnTo>
                    <a:pt x="57" y="1451"/>
                  </a:lnTo>
                  <a:lnTo>
                    <a:pt x="59" y="1450"/>
                  </a:lnTo>
                  <a:lnTo>
                    <a:pt x="61" y="1450"/>
                  </a:lnTo>
                  <a:lnTo>
                    <a:pt x="64" y="1451"/>
                  </a:lnTo>
                  <a:lnTo>
                    <a:pt x="69" y="1454"/>
                  </a:lnTo>
                  <a:lnTo>
                    <a:pt x="79" y="1462"/>
                  </a:lnTo>
                  <a:lnTo>
                    <a:pt x="90" y="1474"/>
                  </a:lnTo>
                  <a:lnTo>
                    <a:pt x="103" y="1489"/>
                  </a:lnTo>
                  <a:lnTo>
                    <a:pt x="117" y="1507"/>
                  </a:lnTo>
                  <a:lnTo>
                    <a:pt x="131" y="1528"/>
                  </a:lnTo>
                  <a:lnTo>
                    <a:pt x="147" y="1551"/>
                  </a:lnTo>
                  <a:close/>
                  <a:moveTo>
                    <a:pt x="348" y="1860"/>
                  </a:moveTo>
                  <a:lnTo>
                    <a:pt x="363" y="1884"/>
                  </a:lnTo>
                  <a:lnTo>
                    <a:pt x="377" y="1907"/>
                  </a:lnTo>
                  <a:lnTo>
                    <a:pt x="389" y="1929"/>
                  </a:lnTo>
                  <a:lnTo>
                    <a:pt x="399" y="1948"/>
                  </a:lnTo>
                  <a:lnTo>
                    <a:pt x="405" y="1966"/>
                  </a:lnTo>
                  <a:lnTo>
                    <a:pt x="410" y="1979"/>
                  </a:lnTo>
                  <a:lnTo>
                    <a:pt x="411" y="1985"/>
                  </a:lnTo>
                  <a:lnTo>
                    <a:pt x="411" y="1989"/>
                  </a:lnTo>
                  <a:lnTo>
                    <a:pt x="411" y="1993"/>
                  </a:lnTo>
                  <a:lnTo>
                    <a:pt x="408" y="1996"/>
                  </a:lnTo>
                  <a:lnTo>
                    <a:pt x="406" y="1997"/>
                  </a:lnTo>
                  <a:lnTo>
                    <a:pt x="404" y="1996"/>
                  </a:lnTo>
                  <a:lnTo>
                    <a:pt x="401" y="1994"/>
                  </a:lnTo>
                  <a:lnTo>
                    <a:pt x="396" y="1992"/>
                  </a:lnTo>
                  <a:lnTo>
                    <a:pt x="385" y="1983"/>
                  </a:lnTo>
                  <a:lnTo>
                    <a:pt x="373" y="1971"/>
                  </a:lnTo>
                  <a:lnTo>
                    <a:pt x="360" y="1955"/>
                  </a:lnTo>
                  <a:lnTo>
                    <a:pt x="345" y="1936"/>
                  </a:lnTo>
                  <a:lnTo>
                    <a:pt x="330" y="1914"/>
                  </a:lnTo>
                  <a:lnTo>
                    <a:pt x="313" y="1891"/>
                  </a:lnTo>
                  <a:lnTo>
                    <a:pt x="298" y="1866"/>
                  </a:lnTo>
                  <a:lnTo>
                    <a:pt x="283" y="1843"/>
                  </a:lnTo>
                  <a:lnTo>
                    <a:pt x="271" y="1821"/>
                  </a:lnTo>
                  <a:lnTo>
                    <a:pt x="263" y="1802"/>
                  </a:lnTo>
                  <a:lnTo>
                    <a:pt x="255" y="1784"/>
                  </a:lnTo>
                  <a:lnTo>
                    <a:pt x="251" y="1771"/>
                  </a:lnTo>
                  <a:lnTo>
                    <a:pt x="251" y="1765"/>
                  </a:lnTo>
                  <a:lnTo>
                    <a:pt x="250" y="1761"/>
                  </a:lnTo>
                  <a:lnTo>
                    <a:pt x="251" y="1757"/>
                  </a:lnTo>
                  <a:lnTo>
                    <a:pt x="252" y="1754"/>
                  </a:lnTo>
                  <a:lnTo>
                    <a:pt x="254" y="1753"/>
                  </a:lnTo>
                  <a:lnTo>
                    <a:pt x="257" y="1754"/>
                  </a:lnTo>
                  <a:lnTo>
                    <a:pt x="260" y="1755"/>
                  </a:lnTo>
                  <a:lnTo>
                    <a:pt x="265" y="1758"/>
                  </a:lnTo>
                  <a:lnTo>
                    <a:pt x="275" y="1766"/>
                  </a:lnTo>
                  <a:lnTo>
                    <a:pt x="287" y="1779"/>
                  </a:lnTo>
                  <a:lnTo>
                    <a:pt x="301" y="1794"/>
                  </a:lnTo>
                  <a:lnTo>
                    <a:pt x="315" y="1814"/>
                  </a:lnTo>
                  <a:lnTo>
                    <a:pt x="332" y="1836"/>
                  </a:lnTo>
                  <a:lnTo>
                    <a:pt x="348" y="1860"/>
                  </a:lnTo>
                  <a:close/>
                  <a:moveTo>
                    <a:pt x="562" y="2181"/>
                  </a:moveTo>
                  <a:lnTo>
                    <a:pt x="578" y="2207"/>
                  </a:lnTo>
                  <a:lnTo>
                    <a:pt x="594" y="2231"/>
                  </a:lnTo>
                  <a:lnTo>
                    <a:pt x="606" y="2254"/>
                  </a:lnTo>
                  <a:lnTo>
                    <a:pt x="617" y="2275"/>
                  </a:lnTo>
                  <a:lnTo>
                    <a:pt x="624" y="2293"/>
                  </a:lnTo>
                  <a:lnTo>
                    <a:pt x="629" y="2307"/>
                  </a:lnTo>
                  <a:lnTo>
                    <a:pt x="630" y="2312"/>
                  </a:lnTo>
                  <a:lnTo>
                    <a:pt x="630" y="2318"/>
                  </a:lnTo>
                  <a:lnTo>
                    <a:pt x="630" y="2321"/>
                  </a:lnTo>
                  <a:lnTo>
                    <a:pt x="628" y="2323"/>
                  </a:lnTo>
                  <a:lnTo>
                    <a:pt x="625" y="2324"/>
                  </a:lnTo>
                  <a:lnTo>
                    <a:pt x="622" y="2324"/>
                  </a:lnTo>
                  <a:lnTo>
                    <a:pt x="619" y="2322"/>
                  </a:lnTo>
                  <a:lnTo>
                    <a:pt x="614" y="2320"/>
                  </a:lnTo>
                  <a:lnTo>
                    <a:pt x="603" y="2311"/>
                  </a:lnTo>
                  <a:lnTo>
                    <a:pt x="590" y="2298"/>
                  </a:lnTo>
                  <a:lnTo>
                    <a:pt x="576" y="2282"/>
                  </a:lnTo>
                  <a:lnTo>
                    <a:pt x="560" y="2262"/>
                  </a:lnTo>
                  <a:lnTo>
                    <a:pt x="543" y="2239"/>
                  </a:lnTo>
                  <a:lnTo>
                    <a:pt x="526" y="2215"/>
                  </a:lnTo>
                  <a:lnTo>
                    <a:pt x="509" y="2188"/>
                  </a:lnTo>
                  <a:lnTo>
                    <a:pt x="494" y="2164"/>
                  </a:lnTo>
                  <a:lnTo>
                    <a:pt x="482" y="2141"/>
                  </a:lnTo>
                  <a:lnTo>
                    <a:pt x="472" y="2121"/>
                  </a:lnTo>
                  <a:lnTo>
                    <a:pt x="464" y="2103"/>
                  </a:lnTo>
                  <a:lnTo>
                    <a:pt x="460" y="2089"/>
                  </a:lnTo>
                  <a:lnTo>
                    <a:pt x="459" y="2083"/>
                  </a:lnTo>
                  <a:lnTo>
                    <a:pt x="458" y="2078"/>
                  </a:lnTo>
                  <a:lnTo>
                    <a:pt x="459" y="2074"/>
                  </a:lnTo>
                  <a:lnTo>
                    <a:pt x="460" y="2072"/>
                  </a:lnTo>
                  <a:lnTo>
                    <a:pt x="462" y="2071"/>
                  </a:lnTo>
                  <a:lnTo>
                    <a:pt x="465" y="2071"/>
                  </a:lnTo>
                  <a:lnTo>
                    <a:pt x="470" y="2073"/>
                  </a:lnTo>
                  <a:lnTo>
                    <a:pt x="474" y="2076"/>
                  </a:lnTo>
                  <a:lnTo>
                    <a:pt x="485" y="2084"/>
                  </a:lnTo>
                  <a:lnTo>
                    <a:pt x="497" y="2097"/>
                  </a:lnTo>
                  <a:lnTo>
                    <a:pt x="513" y="2114"/>
                  </a:lnTo>
                  <a:lnTo>
                    <a:pt x="528" y="2134"/>
                  </a:lnTo>
                  <a:lnTo>
                    <a:pt x="545" y="2157"/>
                  </a:lnTo>
                  <a:lnTo>
                    <a:pt x="562" y="2181"/>
                  </a:lnTo>
                  <a:close/>
                  <a:moveTo>
                    <a:pt x="296" y="1614"/>
                  </a:moveTo>
                  <a:lnTo>
                    <a:pt x="293" y="1615"/>
                  </a:lnTo>
                  <a:lnTo>
                    <a:pt x="290" y="1615"/>
                  </a:lnTo>
                  <a:lnTo>
                    <a:pt x="287" y="1614"/>
                  </a:lnTo>
                  <a:lnTo>
                    <a:pt x="283" y="1612"/>
                  </a:lnTo>
                  <a:lnTo>
                    <a:pt x="274" y="1604"/>
                  </a:lnTo>
                  <a:lnTo>
                    <a:pt x="263" y="1593"/>
                  </a:lnTo>
                  <a:lnTo>
                    <a:pt x="251" y="1578"/>
                  </a:lnTo>
                  <a:lnTo>
                    <a:pt x="236" y="1561"/>
                  </a:lnTo>
                  <a:lnTo>
                    <a:pt x="222" y="1541"/>
                  </a:lnTo>
                  <a:lnTo>
                    <a:pt x="208" y="1519"/>
                  </a:lnTo>
                  <a:lnTo>
                    <a:pt x="194" y="1497"/>
                  </a:lnTo>
                  <a:lnTo>
                    <a:pt x="182" y="1475"/>
                  </a:lnTo>
                  <a:lnTo>
                    <a:pt x="171" y="1455"/>
                  </a:lnTo>
                  <a:lnTo>
                    <a:pt x="163" y="1437"/>
                  </a:lnTo>
                  <a:lnTo>
                    <a:pt x="156" y="1421"/>
                  </a:lnTo>
                  <a:lnTo>
                    <a:pt x="153" y="1408"/>
                  </a:lnTo>
                  <a:lnTo>
                    <a:pt x="152" y="1403"/>
                  </a:lnTo>
                  <a:lnTo>
                    <a:pt x="152" y="1398"/>
                  </a:lnTo>
                  <a:lnTo>
                    <a:pt x="152" y="1396"/>
                  </a:lnTo>
                  <a:lnTo>
                    <a:pt x="154" y="1394"/>
                  </a:lnTo>
                  <a:lnTo>
                    <a:pt x="155" y="1393"/>
                  </a:lnTo>
                  <a:lnTo>
                    <a:pt x="159" y="1393"/>
                  </a:lnTo>
                  <a:lnTo>
                    <a:pt x="162" y="1394"/>
                  </a:lnTo>
                  <a:lnTo>
                    <a:pt x="166" y="1396"/>
                  </a:lnTo>
                  <a:lnTo>
                    <a:pt x="175" y="1404"/>
                  </a:lnTo>
                  <a:lnTo>
                    <a:pt x="186" y="1415"/>
                  </a:lnTo>
                  <a:lnTo>
                    <a:pt x="199" y="1430"/>
                  </a:lnTo>
                  <a:lnTo>
                    <a:pt x="212" y="1446"/>
                  </a:lnTo>
                  <a:lnTo>
                    <a:pt x="227" y="1467"/>
                  </a:lnTo>
                  <a:lnTo>
                    <a:pt x="241" y="1489"/>
                  </a:lnTo>
                  <a:lnTo>
                    <a:pt x="255" y="1511"/>
                  </a:lnTo>
                  <a:lnTo>
                    <a:pt x="267" y="1533"/>
                  </a:lnTo>
                  <a:lnTo>
                    <a:pt x="278" y="1553"/>
                  </a:lnTo>
                  <a:lnTo>
                    <a:pt x="286" y="1571"/>
                  </a:lnTo>
                  <a:lnTo>
                    <a:pt x="292" y="1587"/>
                  </a:lnTo>
                  <a:lnTo>
                    <a:pt x="296" y="1600"/>
                  </a:lnTo>
                  <a:lnTo>
                    <a:pt x="297" y="1605"/>
                  </a:lnTo>
                  <a:lnTo>
                    <a:pt x="297" y="1610"/>
                  </a:lnTo>
                  <a:lnTo>
                    <a:pt x="297" y="1613"/>
                  </a:lnTo>
                  <a:lnTo>
                    <a:pt x="296" y="1614"/>
                  </a:lnTo>
                  <a:close/>
                  <a:moveTo>
                    <a:pt x="434" y="1785"/>
                  </a:moveTo>
                  <a:lnTo>
                    <a:pt x="449" y="1808"/>
                  </a:lnTo>
                  <a:lnTo>
                    <a:pt x="462" y="1831"/>
                  </a:lnTo>
                  <a:lnTo>
                    <a:pt x="473" y="1852"/>
                  </a:lnTo>
                  <a:lnTo>
                    <a:pt x="482" y="1872"/>
                  </a:lnTo>
                  <a:lnTo>
                    <a:pt x="488" y="1888"/>
                  </a:lnTo>
                  <a:lnTo>
                    <a:pt x="493" y="1901"/>
                  </a:lnTo>
                  <a:lnTo>
                    <a:pt x="494" y="1907"/>
                  </a:lnTo>
                  <a:lnTo>
                    <a:pt x="494" y="1911"/>
                  </a:lnTo>
                  <a:lnTo>
                    <a:pt x="493" y="1914"/>
                  </a:lnTo>
                  <a:lnTo>
                    <a:pt x="492" y="1917"/>
                  </a:lnTo>
                  <a:lnTo>
                    <a:pt x="489" y="1918"/>
                  </a:lnTo>
                  <a:lnTo>
                    <a:pt x="487" y="1917"/>
                  </a:lnTo>
                  <a:lnTo>
                    <a:pt x="483" y="1916"/>
                  </a:lnTo>
                  <a:lnTo>
                    <a:pt x="480" y="1913"/>
                  </a:lnTo>
                  <a:lnTo>
                    <a:pt x="470" y="1906"/>
                  </a:lnTo>
                  <a:lnTo>
                    <a:pt x="458" y="1894"/>
                  </a:lnTo>
                  <a:lnTo>
                    <a:pt x="445" y="1878"/>
                  </a:lnTo>
                  <a:lnTo>
                    <a:pt x="430" y="1861"/>
                  </a:lnTo>
                  <a:lnTo>
                    <a:pt x="415" y="1840"/>
                  </a:lnTo>
                  <a:lnTo>
                    <a:pt x="400" y="1817"/>
                  </a:lnTo>
                  <a:lnTo>
                    <a:pt x="384" y="1794"/>
                  </a:lnTo>
                  <a:lnTo>
                    <a:pt x="371" y="1771"/>
                  </a:lnTo>
                  <a:lnTo>
                    <a:pt x="360" y="1750"/>
                  </a:lnTo>
                  <a:lnTo>
                    <a:pt x="350" y="1730"/>
                  </a:lnTo>
                  <a:lnTo>
                    <a:pt x="344" y="1714"/>
                  </a:lnTo>
                  <a:lnTo>
                    <a:pt x="340" y="1701"/>
                  </a:lnTo>
                  <a:lnTo>
                    <a:pt x="339" y="1695"/>
                  </a:lnTo>
                  <a:lnTo>
                    <a:pt x="339" y="1691"/>
                  </a:lnTo>
                  <a:lnTo>
                    <a:pt x="339" y="1688"/>
                  </a:lnTo>
                  <a:lnTo>
                    <a:pt x="342" y="1685"/>
                  </a:lnTo>
                  <a:lnTo>
                    <a:pt x="343" y="1684"/>
                  </a:lnTo>
                  <a:lnTo>
                    <a:pt x="346" y="1684"/>
                  </a:lnTo>
                  <a:lnTo>
                    <a:pt x="349" y="1685"/>
                  </a:lnTo>
                  <a:lnTo>
                    <a:pt x="354" y="1689"/>
                  </a:lnTo>
                  <a:lnTo>
                    <a:pt x="363" y="1696"/>
                  </a:lnTo>
                  <a:lnTo>
                    <a:pt x="376" y="1707"/>
                  </a:lnTo>
                  <a:lnTo>
                    <a:pt x="389" y="1723"/>
                  </a:lnTo>
                  <a:lnTo>
                    <a:pt x="403" y="1741"/>
                  </a:lnTo>
                  <a:lnTo>
                    <a:pt x="418" y="1762"/>
                  </a:lnTo>
                  <a:lnTo>
                    <a:pt x="434" y="1785"/>
                  </a:lnTo>
                  <a:close/>
                  <a:moveTo>
                    <a:pt x="174" y="1164"/>
                  </a:moveTo>
                  <a:lnTo>
                    <a:pt x="187" y="1184"/>
                  </a:lnTo>
                  <a:lnTo>
                    <a:pt x="198" y="1204"/>
                  </a:lnTo>
                  <a:lnTo>
                    <a:pt x="207" y="1223"/>
                  </a:lnTo>
                  <a:lnTo>
                    <a:pt x="214" y="1239"/>
                  </a:lnTo>
                  <a:lnTo>
                    <a:pt x="220" y="1253"/>
                  </a:lnTo>
                  <a:lnTo>
                    <a:pt x="223" y="1266"/>
                  </a:lnTo>
                  <a:lnTo>
                    <a:pt x="224" y="1270"/>
                  </a:lnTo>
                  <a:lnTo>
                    <a:pt x="224" y="1274"/>
                  </a:lnTo>
                  <a:lnTo>
                    <a:pt x="223" y="1278"/>
                  </a:lnTo>
                  <a:lnTo>
                    <a:pt x="222" y="1279"/>
                  </a:lnTo>
                  <a:lnTo>
                    <a:pt x="220" y="1280"/>
                  </a:lnTo>
                  <a:lnTo>
                    <a:pt x="218" y="1280"/>
                  </a:lnTo>
                  <a:lnTo>
                    <a:pt x="214" y="1279"/>
                  </a:lnTo>
                  <a:lnTo>
                    <a:pt x="211" y="1277"/>
                  </a:lnTo>
                  <a:lnTo>
                    <a:pt x="202" y="1270"/>
                  </a:lnTo>
                  <a:lnTo>
                    <a:pt x="193" y="1260"/>
                  </a:lnTo>
                  <a:lnTo>
                    <a:pt x="180" y="1247"/>
                  </a:lnTo>
                  <a:lnTo>
                    <a:pt x="168" y="1230"/>
                  </a:lnTo>
                  <a:lnTo>
                    <a:pt x="155" y="1212"/>
                  </a:lnTo>
                  <a:lnTo>
                    <a:pt x="142" y="1192"/>
                  </a:lnTo>
                  <a:lnTo>
                    <a:pt x="130" y="1171"/>
                  </a:lnTo>
                  <a:lnTo>
                    <a:pt x="119" y="1152"/>
                  </a:lnTo>
                  <a:lnTo>
                    <a:pt x="109" y="1133"/>
                  </a:lnTo>
                  <a:lnTo>
                    <a:pt x="102" y="1116"/>
                  </a:lnTo>
                  <a:lnTo>
                    <a:pt x="96" y="1101"/>
                  </a:lnTo>
                  <a:lnTo>
                    <a:pt x="93" y="1089"/>
                  </a:lnTo>
                  <a:lnTo>
                    <a:pt x="93" y="1085"/>
                  </a:lnTo>
                  <a:lnTo>
                    <a:pt x="93" y="1081"/>
                  </a:lnTo>
                  <a:lnTo>
                    <a:pt x="93" y="1078"/>
                  </a:lnTo>
                  <a:lnTo>
                    <a:pt x="95" y="1076"/>
                  </a:lnTo>
                  <a:lnTo>
                    <a:pt x="96" y="1075"/>
                  </a:lnTo>
                  <a:lnTo>
                    <a:pt x="99" y="1075"/>
                  </a:lnTo>
                  <a:lnTo>
                    <a:pt x="102" y="1076"/>
                  </a:lnTo>
                  <a:lnTo>
                    <a:pt x="106" y="1078"/>
                  </a:lnTo>
                  <a:lnTo>
                    <a:pt x="115" y="1085"/>
                  </a:lnTo>
                  <a:lnTo>
                    <a:pt x="125" y="1096"/>
                  </a:lnTo>
                  <a:lnTo>
                    <a:pt x="136" y="1109"/>
                  </a:lnTo>
                  <a:lnTo>
                    <a:pt x="148" y="1124"/>
                  </a:lnTo>
                  <a:lnTo>
                    <a:pt x="161" y="1143"/>
                  </a:lnTo>
                  <a:lnTo>
                    <a:pt x="174" y="1164"/>
                  </a:lnTo>
                  <a:close/>
                  <a:moveTo>
                    <a:pt x="347" y="1435"/>
                  </a:moveTo>
                  <a:lnTo>
                    <a:pt x="361" y="1456"/>
                  </a:lnTo>
                  <a:lnTo>
                    <a:pt x="372" y="1477"/>
                  </a:lnTo>
                  <a:lnTo>
                    <a:pt x="382" y="1497"/>
                  </a:lnTo>
                  <a:lnTo>
                    <a:pt x="391" y="1514"/>
                  </a:lnTo>
                  <a:lnTo>
                    <a:pt x="396" y="1530"/>
                  </a:lnTo>
                  <a:lnTo>
                    <a:pt x="400" y="1542"/>
                  </a:lnTo>
                  <a:lnTo>
                    <a:pt x="401" y="1547"/>
                  </a:lnTo>
                  <a:lnTo>
                    <a:pt x="401" y="1552"/>
                  </a:lnTo>
                  <a:lnTo>
                    <a:pt x="401" y="1554"/>
                  </a:lnTo>
                  <a:lnTo>
                    <a:pt x="399" y="1556"/>
                  </a:lnTo>
                  <a:lnTo>
                    <a:pt x="396" y="1557"/>
                  </a:lnTo>
                  <a:lnTo>
                    <a:pt x="394" y="1557"/>
                  </a:lnTo>
                  <a:lnTo>
                    <a:pt x="391" y="1556"/>
                  </a:lnTo>
                  <a:lnTo>
                    <a:pt x="388" y="1554"/>
                  </a:lnTo>
                  <a:lnTo>
                    <a:pt x="378" y="1547"/>
                  </a:lnTo>
                  <a:lnTo>
                    <a:pt x="367" y="1536"/>
                  </a:lnTo>
                  <a:lnTo>
                    <a:pt x="355" y="1522"/>
                  </a:lnTo>
                  <a:lnTo>
                    <a:pt x="343" y="1506"/>
                  </a:lnTo>
                  <a:lnTo>
                    <a:pt x="328" y="1487"/>
                  </a:lnTo>
                  <a:lnTo>
                    <a:pt x="314" y="1465"/>
                  </a:lnTo>
                  <a:lnTo>
                    <a:pt x="301" y="1444"/>
                  </a:lnTo>
                  <a:lnTo>
                    <a:pt x="289" y="1423"/>
                  </a:lnTo>
                  <a:lnTo>
                    <a:pt x="279" y="1404"/>
                  </a:lnTo>
                  <a:lnTo>
                    <a:pt x="271" y="1386"/>
                  </a:lnTo>
                  <a:lnTo>
                    <a:pt x="266" y="1371"/>
                  </a:lnTo>
                  <a:lnTo>
                    <a:pt x="262" y="1359"/>
                  </a:lnTo>
                  <a:lnTo>
                    <a:pt x="262" y="1353"/>
                  </a:lnTo>
                  <a:lnTo>
                    <a:pt x="262" y="1350"/>
                  </a:lnTo>
                  <a:lnTo>
                    <a:pt x="262" y="1347"/>
                  </a:lnTo>
                  <a:lnTo>
                    <a:pt x="264" y="1344"/>
                  </a:lnTo>
                  <a:lnTo>
                    <a:pt x="265" y="1343"/>
                  </a:lnTo>
                  <a:lnTo>
                    <a:pt x="268" y="1343"/>
                  </a:lnTo>
                  <a:lnTo>
                    <a:pt x="271" y="1344"/>
                  </a:lnTo>
                  <a:lnTo>
                    <a:pt x="275" y="1347"/>
                  </a:lnTo>
                  <a:lnTo>
                    <a:pt x="285" y="1353"/>
                  </a:lnTo>
                  <a:lnTo>
                    <a:pt x="294" y="1364"/>
                  </a:lnTo>
                  <a:lnTo>
                    <a:pt x="306" y="1378"/>
                  </a:lnTo>
                  <a:lnTo>
                    <a:pt x="320" y="1395"/>
                  </a:lnTo>
                  <a:lnTo>
                    <a:pt x="334" y="1414"/>
                  </a:lnTo>
                  <a:lnTo>
                    <a:pt x="347" y="1435"/>
                  </a:lnTo>
                  <a:close/>
                  <a:moveTo>
                    <a:pt x="587" y="1846"/>
                  </a:moveTo>
                  <a:lnTo>
                    <a:pt x="585" y="1846"/>
                  </a:lnTo>
                  <a:lnTo>
                    <a:pt x="583" y="1846"/>
                  </a:lnTo>
                  <a:lnTo>
                    <a:pt x="579" y="1845"/>
                  </a:lnTo>
                  <a:lnTo>
                    <a:pt x="575" y="1843"/>
                  </a:lnTo>
                  <a:lnTo>
                    <a:pt x="565" y="1836"/>
                  </a:lnTo>
                  <a:lnTo>
                    <a:pt x="554" y="1825"/>
                  </a:lnTo>
                  <a:lnTo>
                    <a:pt x="541" y="1810"/>
                  </a:lnTo>
                  <a:lnTo>
                    <a:pt x="527" y="1793"/>
                  </a:lnTo>
                  <a:lnTo>
                    <a:pt x="513" y="1773"/>
                  </a:lnTo>
                  <a:lnTo>
                    <a:pt x="497" y="1751"/>
                  </a:lnTo>
                  <a:lnTo>
                    <a:pt x="483" y="1728"/>
                  </a:lnTo>
                  <a:lnTo>
                    <a:pt x="471" y="1706"/>
                  </a:lnTo>
                  <a:lnTo>
                    <a:pt x="460" y="1686"/>
                  </a:lnTo>
                  <a:lnTo>
                    <a:pt x="451" y="1668"/>
                  </a:lnTo>
                  <a:lnTo>
                    <a:pt x="446" y="1652"/>
                  </a:lnTo>
                  <a:lnTo>
                    <a:pt x="441" y="1639"/>
                  </a:lnTo>
                  <a:lnTo>
                    <a:pt x="441" y="1634"/>
                  </a:lnTo>
                  <a:lnTo>
                    <a:pt x="440" y="1629"/>
                  </a:lnTo>
                  <a:lnTo>
                    <a:pt x="441" y="1626"/>
                  </a:lnTo>
                  <a:lnTo>
                    <a:pt x="442" y="1624"/>
                  </a:lnTo>
                  <a:lnTo>
                    <a:pt x="445" y="1623"/>
                  </a:lnTo>
                  <a:lnTo>
                    <a:pt x="448" y="1623"/>
                  </a:lnTo>
                  <a:lnTo>
                    <a:pt x="451" y="1624"/>
                  </a:lnTo>
                  <a:lnTo>
                    <a:pt x="456" y="1626"/>
                  </a:lnTo>
                  <a:lnTo>
                    <a:pt x="464" y="1634"/>
                  </a:lnTo>
                  <a:lnTo>
                    <a:pt x="476" y="1646"/>
                  </a:lnTo>
                  <a:lnTo>
                    <a:pt x="489" y="1660"/>
                  </a:lnTo>
                  <a:lnTo>
                    <a:pt x="503" y="1678"/>
                  </a:lnTo>
                  <a:lnTo>
                    <a:pt x="518" y="1697"/>
                  </a:lnTo>
                  <a:lnTo>
                    <a:pt x="532" y="1719"/>
                  </a:lnTo>
                  <a:lnTo>
                    <a:pt x="546" y="1742"/>
                  </a:lnTo>
                  <a:lnTo>
                    <a:pt x="560" y="1763"/>
                  </a:lnTo>
                  <a:lnTo>
                    <a:pt x="569" y="1784"/>
                  </a:lnTo>
                  <a:lnTo>
                    <a:pt x="578" y="1803"/>
                  </a:lnTo>
                  <a:lnTo>
                    <a:pt x="585" y="1818"/>
                  </a:lnTo>
                  <a:lnTo>
                    <a:pt x="588" y="1831"/>
                  </a:lnTo>
                  <a:lnTo>
                    <a:pt x="589" y="1837"/>
                  </a:lnTo>
                  <a:lnTo>
                    <a:pt x="589" y="1841"/>
                  </a:lnTo>
                  <a:lnTo>
                    <a:pt x="589" y="1844"/>
                  </a:lnTo>
                  <a:lnTo>
                    <a:pt x="587" y="1846"/>
                  </a:lnTo>
                  <a:close/>
                  <a:moveTo>
                    <a:pt x="143" y="879"/>
                  </a:moveTo>
                  <a:lnTo>
                    <a:pt x="154" y="898"/>
                  </a:lnTo>
                  <a:lnTo>
                    <a:pt x="164" y="916"/>
                  </a:lnTo>
                  <a:lnTo>
                    <a:pt x="173" y="933"/>
                  </a:lnTo>
                  <a:lnTo>
                    <a:pt x="179" y="949"/>
                  </a:lnTo>
                  <a:lnTo>
                    <a:pt x="184" y="962"/>
                  </a:lnTo>
                  <a:lnTo>
                    <a:pt x="187" y="973"/>
                  </a:lnTo>
                  <a:lnTo>
                    <a:pt x="187" y="977"/>
                  </a:lnTo>
                  <a:lnTo>
                    <a:pt x="187" y="981"/>
                  </a:lnTo>
                  <a:lnTo>
                    <a:pt x="187" y="984"/>
                  </a:lnTo>
                  <a:lnTo>
                    <a:pt x="186" y="986"/>
                  </a:lnTo>
                  <a:lnTo>
                    <a:pt x="184" y="986"/>
                  </a:lnTo>
                  <a:lnTo>
                    <a:pt x="182" y="986"/>
                  </a:lnTo>
                  <a:lnTo>
                    <a:pt x="178" y="986"/>
                  </a:lnTo>
                  <a:lnTo>
                    <a:pt x="175" y="984"/>
                  </a:lnTo>
                  <a:lnTo>
                    <a:pt x="167" y="977"/>
                  </a:lnTo>
                  <a:lnTo>
                    <a:pt x="159" y="968"/>
                  </a:lnTo>
                  <a:lnTo>
                    <a:pt x="148" y="956"/>
                  </a:lnTo>
                  <a:lnTo>
                    <a:pt x="137" y="941"/>
                  </a:lnTo>
                  <a:lnTo>
                    <a:pt x="125" y="925"/>
                  </a:lnTo>
                  <a:lnTo>
                    <a:pt x="114" y="906"/>
                  </a:lnTo>
                  <a:lnTo>
                    <a:pt x="102" y="887"/>
                  </a:lnTo>
                  <a:lnTo>
                    <a:pt x="92" y="869"/>
                  </a:lnTo>
                  <a:lnTo>
                    <a:pt x="84" y="852"/>
                  </a:lnTo>
                  <a:lnTo>
                    <a:pt x="77" y="836"/>
                  </a:lnTo>
                  <a:lnTo>
                    <a:pt x="72" y="823"/>
                  </a:lnTo>
                  <a:lnTo>
                    <a:pt x="70" y="812"/>
                  </a:lnTo>
                  <a:lnTo>
                    <a:pt x="69" y="807"/>
                  </a:lnTo>
                  <a:lnTo>
                    <a:pt x="69" y="804"/>
                  </a:lnTo>
                  <a:lnTo>
                    <a:pt x="70" y="801"/>
                  </a:lnTo>
                  <a:lnTo>
                    <a:pt x="71" y="800"/>
                  </a:lnTo>
                  <a:lnTo>
                    <a:pt x="73" y="799"/>
                  </a:lnTo>
                  <a:lnTo>
                    <a:pt x="75" y="799"/>
                  </a:lnTo>
                  <a:lnTo>
                    <a:pt x="77" y="800"/>
                  </a:lnTo>
                  <a:lnTo>
                    <a:pt x="81" y="801"/>
                  </a:lnTo>
                  <a:lnTo>
                    <a:pt x="88" y="807"/>
                  </a:lnTo>
                  <a:lnTo>
                    <a:pt x="98" y="817"/>
                  </a:lnTo>
                  <a:lnTo>
                    <a:pt x="108" y="829"/>
                  </a:lnTo>
                  <a:lnTo>
                    <a:pt x="119" y="844"/>
                  </a:lnTo>
                  <a:lnTo>
                    <a:pt x="131" y="860"/>
                  </a:lnTo>
                  <a:lnTo>
                    <a:pt x="143" y="879"/>
                  </a:lnTo>
                  <a:close/>
                  <a:moveTo>
                    <a:pt x="345" y="1239"/>
                  </a:moveTo>
                  <a:lnTo>
                    <a:pt x="343" y="1240"/>
                  </a:lnTo>
                  <a:lnTo>
                    <a:pt x="340" y="1240"/>
                  </a:lnTo>
                  <a:lnTo>
                    <a:pt x="337" y="1239"/>
                  </a:lnTo>
                  <a:lnTo>
                    <a:pt x="334" y="1238"/>
                  </a:lnTo>
                  <a:lnTo>
                    <a:pt x="326" y="1232"/>
                  </a:lnTo>
                  <a:lnTo>
                    <a:pt x="316" y="1222"/>
                  </a:lnTo>
                  <a:lnTo>
                    <a:pt x="305" y="1210"/>
                  </a:lnTo>
                  <a:lnTo>
                    <a:pt x="293" y="1194"/>
                  </a:lnTo>
                  <a:lnTo>
                    <a:pt x="280" y="1177"/>
                  </a:lnTo>
                  <a:lnTo>
                    <a:pt x="268" y="1157"/>
                  </a:lnTo>
                  <a:lnTo>
                    <a:pt x="256" y="1137"/>
                  </a:lnTo>
                  <a:lnTo>
                    <a:pt x="245" y="1119"/>
                  </a:lnTo>
                  <a:lnTo>
                    <a:pt x="236" y="1100"/>
                  </a:lnTo>
                  <a:lnTo>
                    <a:pt x="230" y="1085"/>
                  </a:lnTo>
                  <a:lnTo>
                    <a:pt x="224" y="1070"/>
                  </a:lnTo>
                  <a:lnTo>
                    <a:pt x="221" y="1058"/>
                  </a:lnTo>
                  <a:lnTo>
                    <a:pt x="221" y="1054"/>
                  </a:lnTo>
                  <a:lnTo>
                    <a:pt x="221" y="1051"/>
                  </a:lnTo>
                  <a:lnTo>
                    <a:pt x="221" y="1047"/>
                  </a:lnTo>
                  <a:lnTo>
                    <a:pt x="223" y="1045"/>
                  </a:lnTo>
                  <a:lnTo>
                    <a:pt x="224" y="1044"/>
                  </a:lnTo>
                  <a:lnTo>
                    <a:pt x="228" y="1044"/>
                  </a:lnTo>
                  <a:lnTo>
                    <a:pt x="230" y="1045"/>
                  </a:lnTo>
                  <a:lnTo>
                    <a:pt x="234" y="1047"/>
                  </a:lnTo>
                  <a:lnTo>
                    <a:pt x="242" y="1054"/>
                  </a:lnTo>
                  <a:lnTo>
                    <a:pt x="252" y="1064"/>
                  </a:lnTo>
                  <a:lnTo>
                    <a:pt x="263" y="1077"/>
                  </a:lnTo>
                  <a:lnTo>
                    <a:pt x="275" y="1091"/>
                  </a:lnTo>
                  <a:lnTo>
                    <a:pt x="287" y="1109"/>
                  </a:lnTo>
                  <a:lnTo>
                    <a:pt x="300" y="1129"/>
                  </a:lnTo>
                  <a:lnTo>
                    <a:pt x="312" y="1148"/>
                  </a:lnTo>
                  <a:lnTo>
                    <a:pt x="322" y="1167"/>
                  </a:lnTo>
                  <a:lnTo>
                    <a:pt x="331" y="1186"/>
                  </a:lnTo>
                  <a:lnTo>
                    <a:pt x="338" y="1201"/>
                  </a:lnTo>
                  <a:lnTo>
                    <a:pt x="344" y="1215"/>
                  </a:lnTo>
                  <a:lnTo>
                    <a:pt x="346" y="1226"/>
                  </a:lnTo>
                  <a:lnTo>
                    <a:pt x="347" y="1232"/>
                  </a:lnTo>
                  <a:lnTo>
                    <a:pt x="347" y="1235"/>
                  </a:lnTo>
                  <a:lnTo>
                    <a:pt x="346" y="1238"/>
                  </a:lnTo>
                  <a:lnTo>
                    <a:pt x="345" y="1239"/>
                  </a:lnTo>
                  <a:close/>
                  <a:moveTo>
                    <a:pt x="466" y="1388"/>
                  </a:moveTo>
                  <a:lnTo>
                    <a:pt x="480" y="1409"/>
                  </a:lnTo>
                  <a:lnTo>
                    <a:pt x="491" y="1430"/>
                  </a:lnTo>
                  <a:lnTo>
                    <a:pt x="500" y="1449"/>
                  </a:lnTo>
                  <a:lnTo>
                    <a:pt x="507" y="1465"/>
                  </a:lnTo>
                  <a:lnTo>
                    <a:pt x="513" y="1480"/>
                  </a:lnTo>
                  <a:lnTo>
                    <a:pt x="516" y="1491"/>
                  </a:lnTo>
                  <a:lnTo>
                    <a:pt x="517" y="1497"/>
                  </a:lnTo>
                  <a:lnTo>
                    <a:pt x="517" y="1500"/>
                  </a:lnTo>
                  <a:lnTo>
                    <a:pt x="516" y="1503"/>
                  </a:lnTo>
                  <a:lnTo>
                    <a:pt x="515" y="1506"/>
                  </a:lnTo>
                  <a:lnTo>
                    <a:pt x="513" y="1507"/>
                  </a:lnTo>
                  <a:lnTo>
                    <a:pt x="510" y="1507"/>
                  </a:lnTo>
                  <a:lnTo>
                    <a:pt x="507" y="1506"/>
                  </a:lnTo>
                  <a:lnTo>
                    <a:pt x="504" y="1503"/>
                  </a:lnTo>
                  <a:lnTo>
                    <a:pt x="495" y="1497"/>
                  </a:lnTo>
                  <a:lnTo>
                    <a:pt x="484" y="1487"/>
                  </a:lnTo>
                  <a:lnTo>
                    <a:pt x="472" y="1474"/>
                  </a:lnTo>
                  <a:lnTo>
                    <a:pt x="460" y="1457"/>
                  </a:lnTo>
                  <a:lnTo>
                    <a:pt x="447" y="1440"/>
                  </a:lnTo>
                  <a:lnTo>
                    <a:pt x="434" y="1419"/>
                  </a:lnTo>
                  <a:lnTo>
                    <a:pt x="420" y="1398"/>
                  </a:lnTo>
                  <a:lnTo>
                    <a:pt x="410" y="1378"/>
                  </a:lnTo>
                  <a:lnTo>
                    <a:pt x="400" y="1360"/>
                  </a:lnTo>
                  <a:lnTo>
                    <a:pt x="392" y="1342"/>
                  </a:lnTo>
                  <a:lnTo>
                    <a:pt x="386" y="1328"/>
                  </a:lnTo>
                  <a:lnTo>
                    <a:pt x="383" y="1316"/>
                  </a:lnTo>
                  <a:lnTo>
                    <a:pt x="382" y="1312"/>
                  </a:lnTo>
                  <a:lnTo>
                    <a:pt x="382" y="1307"/>
                  </a:lnTo>
                  <a:lnTo>
                    <a:pt x="383" y="1304"/>
                  </a:lnTo>
                  <a:lnTo>
                    <a:pt x="384" y="1302"/>
                  </a:lnTo>
                  <a:lnTo>
                    <a:pt x="386" y="1301"/>
                  </a:lnTo>
                  <a:lnTo>
                    <a:pt x="389" y="1301"/>
                  </a:lnTo>
                  <a:lnTo>
                    <a:pt x="392" y="1302"/>
                  </a:lnTo>
                  <a:lnTo>
                    <a:pt x="396" y="1304"/>
                  </a:lnTo>
                  <a:lnTo>
                    <a:pt x="405" y="1310"/>
                  </a:lnTo>
                  <a:lnTo>
                    <a:pt x="415" y="1321"/>
                  </a:lnTo>
                  <a:lnTo>
                    <a:pt x="427" y="1335"/>
                  </a:lnTo>
                  <a:lnTo>
                    <a:pt x="439" y="1350"/>
                  </a:lnTo>
                  <a:lnTo>
                    <a:pt x="453" y="1369"/>
                  </a:lnTo>
                  <a:lnTo>
                    <a:pt x="466" y="1388"/>
                  </a:lnTo>
                  <a:close/>
                  <a:moveTo>
                    <a:pt x="117" y="658"/>
                  </a:moveTo>
                  <a:lnTo>
                    <a:pt x="107" y="641"/>
                  </a:lnTo>
                  <a:lnTo>
                    <a:pt x="97" y="624"/>
                  </a:lnTo>
                  <a:lnTo>
                    <a:pt x="91" y="609"/>
                  </a:lnTo>
                  <a:lnTo>
                    <a:pt x="84" y="595"/>
                  </a:lnTo>
                  <a:lnTo>
                    <a:pt x="80" y="582"/>
                  </a:lnTo>
                  <a:lnTo>
                    <a:pt x="77" y="572"/>
                  </a:lnTo>
                  <a:lnTo>
                    <a:pt x="77" y="567"/>
                  </a:lnTo>
                  <a:lnTo>
                    <a:pt x="77" y="564"/>
                  </a:lnTo>
                  <a:lnTo>
                    <a:pt x="77" y="562"/>
                  </a:lnTo>
                  <a:lnTo>
                    <a:pt x="80" y="560"/>
                  </a:lnTo>
                  <a:lnTo>
                    <a:pt x="81" y="559"/>
                  </a:lnTo>
                  <a:lnTo>
                    <a:pt x="83" y="559"/>
                  </a:lnTo>
                  <a:lnTo>
                    <a:pt x="85" y="560"/>
                  </a:lnTo>
                  <a:lnTo>
                    <a:pt x="88" y="562"/>
                  </a:lnTo>
                  <a:lnTo>
                    <a:pt x="96" y="567"/>
                  </a:lnTo>
                  <a:lnTo>
                    <a:pt x="105" y="576"/>
                  </a:lnTo>
                  <a:lnTo>
                    <a:pt x="114" y="587"/>
                  </a:lnTo>
                  <a:lnTo>
                    <a:pt x="125" y="600"/>
                  </a:lnTo>
                  <a:lnTo>
                    <a:pt x="134" y="616"/>
                  </a:lnTo>
                  <a:lnTo>
                    <a:pt x="145" y="632"/>
                  </a:lnTo>
                  <a:lnTo>
                    <a:pt x="155" y="650"/>
                  </a:lnTo>
                  <a:lnTo>
                    <a:pt x="164" y="666"/>
                  </a:lnTo>
                  <a:lnTo>
                    <a:pt x="172" y="682"/>
                  </a:lnTo>
                  <a:lnTo>
                    <a:pt x="178" y="697"/>
                  </a:lnTo>
                  <a:lnTo>
                    <a:pt x="183" y="709"/>
                  </a:lnTo>
                  <a:lnTo>
                    <a:pt x="185" y="719"/>
                  </a:lnTo>
                  <a:lnTo>
                    <a:pt x="185" y="723"/>
                  </a:lnTo>
                  <a:lnTo>
                    <a:pt x="185" y="726"/>
                  </a:lnTo>
                  <a:lnTo>
                    <a:pt x="185" y="728"/>
                  </a:lnTo>
                  <a:lnTo>
                    <a:pt x="184" y="731"/>
                  </a:lnTo>
                  <a:lnTo>
                    <a:pt x="182" y="732"/>
                  </a:lnTo>
                  <a:lnTo>
                    <a:pt x="179" y="732"/>
                  </a:lnTo>
                  <a:lnTo>
                    <a:pt x="176" y="731"/>
                  </a:lnTo>
                  <a:lnTo>
                    <a:pt x="174" y="728"/>
                  </a:lnTo>
                  <a:lnTo>
                    <a:pt x="166" y="723"/>
                  </a:lnTo>
                  <a:lnTo>
                    <a:pt x="157" y="714"/>
                  </a:lnTo>
                  <a:lnTo>
                    <a:pt x="148" y="703"/>
                  </a:lnTo>
                  <a:lnTo>
                    <a:pt x="138" y="690"/>
                  </a:lnTo>
                  <a:lnTo>
                    <a:pt x="128" y="676"/>
                  </a:lnTo>
                  <a:lnTo>
                    <a:pt x="117" y="658"/>
                  </a:lnTo>
                  <a:close/>
                  <a:moveTo>
                    <a:pt x="287" y="861"/>
                  </a:moveTo>
                  <a:lnTo>
                    <a:pt x="298" y="879"/>
                  </a:lnTo>
                  <a:lnTo>
                    <a:pt x="306" y="896"/>
                  </a:lnTo>
                  <a:lnTo>
                    <a:pt x="315" y="913"/>
                  </a:lnTo>
                  <a:lnTo>
                    <a:pt x="322" y="928"/>
                  </a:lnTo>
                  <a:lnTo>
                    <a:pt x="326" y="940"/>
                  </a:lnTo>
                  <a:lnTo>
                    <a:pt x="328" y="951"/>
                  </a:lnTo>
                  <a:lnTo>
                    <a:pt x="330" y="955"/>
                  </a:lnTo>
                  <a:lnTo>
                    <a:pt x="328" y="959"/>
                  </a:lnTo>
                  <a:lnTo>
                    <a:pt x="328" y="962"/>
                  </a:lnTo>
                  <a:lnTo>
                    <a:pt x="327" y="963"/>
                  </a:lnTo>
                  <a:lnTo>
                    <a:pt x="325" y="964"/>
                  </a:lnTo>
                  <a:lnTo>
                    <a:pt x="323" y="964"/>
                  </a:lnTo>
                  <a:lnTo>
                    <a:pt x="320" y="963"/>
                  </a:lnTo>
                  <a:lnTo>
                    <a:pt x="316" y="962"/>
                  </a:lnTo>
                  <a:lnTo>
                    <a:pt x="309" y="956"/>
                  </a:lnTo>
                  <a:lnTo>
                    <a:pt x="300" y="947"/>
                  </a:lnTo>
                  <a:lnTo>
                    <a:pt x="290" y="936"/>
                  </a:lnTo>
                  <a:lnTo>
                    <a:pt x="279" y="921"/>
                  </a:lnTo>
                  <a:lnTo>
                    <a:pt x="268" y="906"/>
                  </a:lnTo>
                  <a:lnTo>
                    <a:pt x="257" y="888"/>
                  </a:lnTo>
                  <a:lnTo>
                    <a:pt x="246" y="870"/>
                  </a:lnTo>
                  <a:lnTo>
                    <a:pt x="236" y="852"/>
                  </a:lnTo>
                  <a:lnTo>
                    <a:pt x="229" y="837"/>
                  </a:lnTo>
                  <a:lnTo>
                    <a:pt x="222" y="822"/>
                  </a:lnTo>
                  <a:lnTo>
                    <a:pt x="218" y="808"/>
                  </a:lnTo>
                  <a:lnTo>
                    <a:pt x="216" y="799"/>
                  </a:lnTo>
                  <a:lnTo>
                    <a:pt x="216" y="794"/>
                  </a:lnTo>
                  <a:lnTo>
                    <a:pt x="216" y="791"/>
                  </a:lnTo>
                  <a:lnTo>
                    <a:pt x="216" y="788"/>
                  </a:lnTo>
                  <a:lnTo>
                    <a:pt x="217" y="785"/>
                  </a:lnTo>
                  <a:lnTo>
                    <a:pt x="219" y="785"/>
                  </a:lnTo>
                  <a:lnTo>
                    <a:pt x="221" y="784"/>
                  </a:lnTo>
                  <a:lnTo>
                    <a:pt x="224" y="785"/>
                  </a:lnTo>
                  <a:lnTo>
                    <a:pt x="228" y="788"/>
                  </a:lnTo>
                  <a:lnTo>
                    <a:pt x="235" y="793"/>
                  </a:lnTo>
                  <a:lnTo>
                    <a:pt x="244" y="802"/>
                  </a:lnTo>
                  <a:lnTo>
                    <a:pt x="254" y="814"/>
                  </a:lnTo>
                  <a:lnTo>
                    <a:pt x="264" y="827"/>
                  </a:lnTo>
                  <a:lnTo>
                    <a:pt x="276" y="844"/>
                  </a:lnTo>
                  <a:lnTo>
                    <a:pt x="287" y="861"/>
                  </a:lnTo>
                  <a:close/>
                  <a:moveTo>
                    <a:pt x="437" y="1100"/>
                  </a:moveTo>
                  <a:lnTo>
                    <a:pt x="449" y="1119"/>
                  </a:lnTo>
                  <a:lnTo>
                    <a:pt x="459" y="1137"/>
                  </a:lnTo>
                  <a:lnTo>
                    <a:pt x="468" y="1155"/>
                  </a:lnTo>
                  <a:lnTo>
                    <a:pt x="474" y="1170"/>
                  </a:lnTo>
                  <a:lnTo>
                    <a:pt x="479" y="1183"/>
                  </a:lnTo>
                  <a:lnTo>
                    <a:pt x="482" y="1194"/>
                  </a:lnTo>
                  <a:lnTo>
                    <a:pt x="482" y="1199"/>
                  </a:lnTo>
                  <a:lnTo>
                    <a:pt x="482" y="1203"/>
                  </a:lnTo>
                  <a:lnTo>
                    <a:pt x="482" y="1205"/>
                  </a:lnTo>
                  <a:lnTo>
                    <a:pt x="481" y="1207"/>
                  </a:lnTo>
                  <a:lnTo>
                    <a:pt x="479" y="1209"/>
                  </a:lnTo>
                  <a:lnTo>
                    <a:pt x="476" y="1209"/>
                  </a:lnTo>
                  <a:lnTo>
                    <a:pt x="473" y="1207"/>
                  </a:lnTo>
                  <a:lnTo>
                    <a:pt x="470" y="1205"/>
                  </a:lnTo>
                  <a:lnTo>
                    <a:pt x="462" y="1200"/>
                  </a:lnTo>
                  <a:lnTo>
                    <a:pt x="452" y="1190"/>
                  </a:lnTo>
                  <a:lnTo>
                    <a:pt x="441" y="1178"/>
                  </a:lnTo>
                  <a:lnTo>
                    <a:pt x="430" y="1164"/>
                  </a:lnTo>
                  <a:lnTo>
                    <a:pt x="418" y="1147"/>
                  </a:lnTo>
                  <a:lnTo>
                    <a:pt x="406" y="1129"/>
                  </a:lnTo>
                  <a:lnTo>
                    <a:pt x="394" y="1110"/>
                  </a:lnTo>
                  <a:lnTo>
                    <a:pt x="384" y="1091"/>
                  </a:lnTo>
                  <a:lnTo>
                    <a:pt x="376" y="1074"/>
                  </a:lnTo>
                  <a:lnTo>
                    <a:pt x="369" y="1058"/>
                  </a:lnTo>
                  <a:lnTo>
                    <a:pt x="363" y="1045"/>
                  </a:lnTo>
                  <a:lnTo>
                    <a:pt x="361" y="1033"/>
                  </a:lnTo>
                  <a:lnTo>
                    <a:pt x="360" y="1029"/>
                  </a:lnTo>
                  <a:lnTo>
                    <a:pt x="361" y="1025"/>
                  </a:lnTo>
                  <a:lnTo>
                    <a:pt x="361" y="1022"/>
                  </a:lnTo>
                  <a:lnTo>
                    <a:pt x="362" y="1021"/>
                  </a:lnTo>
                  <a:lnTo>
                    <a:pt x="365" y="1020"/>
                  </a:lnTo>
                  <a:lnTo>
                    <a:pt x="367" y="1020"/>
                  </a:lnTo>
                  <a:lnTo>
                    <a:pt x="370" y="1021"/>
                  </a:lnTo>
                  <a:lnTo>
                    <a:pt x="373" y="1022"/>
                  </a:lnTo>
                  <a:lnTo>
                    <a:pt x="381" y="1029"/>
                  </a:lnTo>
                  <a:lnTo>
                    <a:pt x="391" y="1038"/>
                  </a:lnTo>
                  <a:lnTo>
                    <a:pt x="402" y="1050"/>
                  </a:lnTo>
                  <a:lnTo>
                    <a:pt x="413" y="1065"/>
                  </a:lnTo>
                  <a:lnTo>
                    <a:pt x="425" y="1081"/>
                  </a:lnTo>
                  <a:lnTo>
                    <a:pt x="437" y="1100"/>
                  </a:lnTo>
                  <a:close/>
                  <a:moveTo>
                    <a:pt x="643" y="1462"/>
                  </a:moveTo>
                  <a:lnTo>
                    <a:pt x="642" y="1463"/>
                  </a:lnTo>
                  <a:lnTo>
                    <a:pt x="639" y="1463"/>
                  </a:lnTo>
                  <a:lnTo>
                    <a:pt x="635" y="1463"/>
                  </a:lnTo>
                  <a:lnTo>
                    <a:pt x="632" y="1461"/>
                  </a:lnTo>
                  <a:lnTo>
                    <a:pt x="623" y="1454"/>
                  </a:lnTo>
                  <a:lnTo>
                    <a:pt x="613" y="1444"/>
                  </a:lnTo>
                  <a:lnTo>
                    <a:pt x="601" y="1432"/>
                  </a:lnTo>
                  <a:lnTo>
                    <a:pt x="589" y="1417"/>
                  </a:lnTo>
                  <a:lnTo>
                    <a:pt x="577" y="1400"/>
                  </a:lnTo>
                  <a:lnTo>
                    <a:pt x="564" y="1381"/>
                  </a:lnTo>
                  <a:lnTo>
                    <a:pt x="552" y="1361"/>
                  </a:lnTo>
                  <a:lnTo>
                    <a:pt x="541" y="1341"/>
                  </a:lnTo>
                  <a:lnTo>
                    <a:pt x="532" y="1324"/>
                  </a:lnTo>
                  <a:lnTo>
                    <a:pt x="525" y="1307"/>
                  </a:lnTo>
                  <a:lnTo>
                    <a:pt x="519" y="1293"/>
                  </a:lnTo>
                  <a:lnTo>
                    <a:pt x="517" y="1281"/>
                  </a:lnTo>
                  <a:lnTo>
                    <a:pt x="516" y="1277"/>
                  </a:lnTo>
                  <a:lnTo>
                    <a:pt x="516" y="1272"/>
                  </a:lnTo>
                  <a:lnTo>
                    <a:pt x="517" y="1269"/>
                  </a:lnTo>
                  <a:lnTo>
                    <a:pt x="518" y="1268"/>
                  </a:lnTo>
                  <a:lnTo>
                    <a:pt x="520" y="1267"/>
                  </a:lnTo>
                  <a:lnTo>
                    <a:pt x="522" y="1267"/>
                  </a:lnTo>
                  <a:lnTo>
                    <a:pt x="526" y="1268"/>
                  </a:lnTo>
                  <a:lnTo>
                    <a:pt x="530" y="1269"/>
                  </a:lnTo>
                  <a:lnTo>
                    <a:pt x="538" y="1275"/>
                  </a:lnTo>
                  <a:lnTo>
                    <a:pt x="549" y="1285"/>
                  </a:lnTo>
                  <a:lnTo>
                    <a:pt x="560" y="1298"/>
                  </a:lnTo>
                  <a:lnTo>
                    <a:pt x="572" y="1314"/>
                  </a:lnTo>
                  <a:lnTo>
                    <a:pt x="585" y="1330"/>
                  </a:lnTo>
                  <a:lnTo>
                    <a:pt x="598" y="1350"/>
                  </a:lnTo>
                  <a:lnTo>
                    <a:pt x="610" y="1370"/>
                  </a:lnTo>
                  <a:lnTo>
                    <a:pt x="620" y="1389"/>
                  </a:lnTo>
                  <a:lnTo>
                    <a:pt x="630" y="1407"/>
                  </a:lnTo>
                  <a:lnTo>
                    <a:pt x="636" y="1423"/>
                  </a:lnTo>
                  <a:lnTo>
                    <a:pt x="642" y="1438"/>
                  </a:lnTo>
                  <a:lnTo>
                    <a:pt x="645" y="1449"/>
                  </a:lnTo>
                  <a:lnTo>
                    <a:pt x="645" y="1453"/>
                  </a:lnTo>
                  <a:lnTo>
                    <a:pt x="645" y="1457"/>
                  </a:lnTo>
                  <a:lnTo>
                    <a:pt x="645" y="1461"/>
                  </a:lnTo>
                  <a:lnTo>
                    <a:pt x="643" y="1462"/>
                  </a:lnTo>
                  <a:close/>
                  <a:moveTo>
                    <a:pt x="211" y="510"/>
                  </a:moveTo>
                  <a:lnTo>
                    <a:pt x="210" y="511"/>
                  </a:lnTo>
                  <a:lnTo>
                    <a:pt x="208" y="511"/>
                  </a:lnTo>
                  <a:lnTo>
                    <a:pt x="206" y="511"/>
                  </a:lnTo>
                  <a:lnTo>
                    <a:pt x="202" y="509"/>
                  </a:lnTo>
                  <a:lnTo>
                    <a:pt x="196" y="505"/>
                  </a:lnTo>
                  <a:lnTo>
                    <a:pt x="188" y="497"/>
                  </a:lnTo>
                  <a:lnTo>
                    <a:pt x="179" y="487"/>
                  </a:lnTo>
                  <a:lnTo>
                    <a:pt x="171" y="475"/>
                  </a:lnTo>
                  <a:lnTo>
                    <a:pt x="161" y="461"/>
                  </a:lnTo>
                  <a:lnTo>
                    <a:pt x="151" y="446"/>
                  </a:lnTo>
                  <a:lnTo>
                    <a:pt x="141" y="429"/>
                  </a:lnTo>
                  <a:lnTo>
                    <a:pt x="133" y="414"/>
                  </a:lnTo>
                  <a:lnTo>
                    <a:pt x="127" y="400"/>
                  </a:lnTo>
                  <a:lnTo>
                    <a:pt x="121" y="386"/>
                  </a:lnTo>
                  <a:lnTo>
                    <a:pt x="118" y="376"/>
                  </a:lnTo>
                  <a:lnTo>
                    <a:pt x="116" y="366"/>
                  </a:lnTo>
                  <a:lnTo>
                    <a:pt x="116" y="362"/>
                  </a:lnTo>
                  <a:lnTo>
                    <a:pt x="116" y="359"/>
                  </a:lnTo>
                  <a:lnTo>
                    <a:pt x="116" y="357"/>
                  </a:lnTo>
                  <a:lnTo>
                    <a:pt x="117" y="355"/>
                  </a:lnTo>
                  <a:lnTo>
                    <a:pt x="119" y="354"/>
                  </a:lnTo>
                  <a:lnTo>
                    <a:pt x="121" y="354"/>
                  </a:lnTo>
                  <a:lnTo>
                    <a:pt x="124" y="355"/>
                  </a:lnTo>
                  <a:lnTo>
                    <a:pt x="126" y="356"/>
                  </a:lnTo>
                  <a:lnTo>
                    <a:pt x="133" y="361"/>
                  </a:lnTo>
                  <a:lnTo>
                    <a:pt x="141" y="369"/>
                  </a:lnTo>
                  <a:lnTo>
                    <a:pt x="150" y="379"/>
                  </a:lnTo>
                  <a:lnTo>
                    <a:pt x="159" y="391"/>
                  </a:lnTo>
                  <a:lnTo>
                    <a:pt x="168" y="405"/>
                  </a:lnTo>
                  <a:lnTo>
                    <a:pt x="178" y="420"/>
                  </a:lnTo>
                  <a:lnTo>
                    <a:pt x="187" y="437"/>
                  </a:lnTo>
                  <a:lnTo>
                    <a:pt x="195" y="452"/>
                  </a:lnTo>
                  <a:lnTo>
                    <a:pt x="201" y="466"/>
                  </a:lnTo>
                  <a:lnTo>
                    <a:pt x="207" y="480"/>
                  </a:lnTo>
                  <a:lnTo>
                    <a:pt x="211" y="491"/>
                  </a:lnTo>
                  <a:lnTo>
                    <a:pt x="213" y="500"/>
                  </a:lnTo>
                  <a:lnTo>
                    <a:pt x="213" y="504"/>
                  </a:lnTo>
                  <a:lnTo>
                    <a:pt x="213" y="507"/>
                  </a:lnTo>
                  <a:lnTo>
                    <a:pt x="212" y="509"/>
                  </a:lnTo>
                  <a:lnTo>
                    <a:pt x="211" y="510"/>
                  </a:lnTo>
                  <a:close/>
                  <a:moveTo>
                    <a:pt x="305" y="630"/>
                  </a:moveTo>
                  <a:lnTo>
                    <a:pt x="315" y="646"/>
                  </a:lnTo>
                  <a:lnTo>
                    <a:pt x="324" y="663"/>
                  </a:lnTo>
                  <a:lnTo>
                    <a:pt x="332" y="677"/>
                  </a:lnTo>
                  <a:lnTo>
                    <a:pt x="337" y="691"/>
                  </a:lnTo>
                  <a:lnTo>
                    <a:pt x="342" y="703"/>
                  </a:lnTo>
                  <a:lnTo>
                    <a:pt x="344" y="713"/>
                  </a:lnTo>
                  <a:lnTo>
                    <a:pt x="344" y="716"/>
                  </a:lnTo>
                  <a:lnTo>
                    <a:pt x="344" y="720"/>
                  </a:lnTo>
                  <a:lnTo>
                    <a:pt x="343" y="722"/>
                  </a:lnTo>
                  <a:lnTo>
                    <a:pt x="342" y="724"/>
                  </a:lnTo>
                  <a:lnTo>
                    <a:pt x="340" y="725"/>
                  </a:lnTo>
                  <a:lnTo>
                    <a:pt x="338" y="725"/>
                  </a:lnTo>
                  <a:lnTo>
                    <a:pt x="335" y="724"/>
                  </a:lnTo>
                  <a:lnTo>
                    <a:pt x="332" y="723"/>
                  </a:lnTo>
                  <a:lnTo>
                    <a:pt x="325" y="717"/>
                  </a:lnTo>
                  <a:lnTo>
                    <a:pt x="316" y="710"/>
                  </a:lnTo>
                  <a:lnTo>
                    <a:pt x="308" y="699"/>
                  </a:lnTo>
                  <a:lnTo>
                    <a:pt x="298" y="687"/>
                  </a:lnTo>
                  <a:lnTo>
                    <a:pt x="288" y="671"/>
                  </a:lnTo>
                  <a:lnTo>
                    <a:pt x="277" y="655"/>
                  </a:lnTo>
                  <a:lnTo>
                    <a:pt x="267" y="639"/>
                  </a:lnTo>
                  <a:lnTo>
                    <a:pt x="259" y="623"/>
                  </a:lnTo>
                  <a:lnTo>
                    <a:pt x="252" y="608"/>
                  </a:lnTo>
                  <a:lnTo>
                    <a:pt x="246" y="594"/>
                  </a:lnTo>
                  <a:lnTo>
                    <a:pt x="242" y="583"/>
                  </a:lnTo>
                  <a:lnTo>
                    <a:pt x="240" y="573"/>
                  </a:lnTo>
                  <a:lnTo>
                    <a:pt x="240" y="568"/>
                  </a:lnTo>
                  <a:lnTo>
                    <a:pt x="240" y="565"/>
                  </a:lnTo>
                  <a:lnTo>
                    <a:pt x="241" y="563"/>
                  </a:lnTo>
                  <a:lnTo>
                    <a:pt x="242" y="561"/>
                  </a:lnTo>
                  <a:lnTo>
                    <a:pt x="244" y="560"/>
                  </a:lnTo>
                  <a:lnTo>
                    <a:pt x="245" y="560"/>
                  </a:lnTo>
                  <a:lnTo>
                    <a:pt x="248" y="561"/>
                  </a:lnTo>
                  <a:lnTo>
                    <a:pt x="252" y="562"/>
                  </a:lnTo>
                  <a:lnTo>
                    <a:pt x="258" y="567"/>
                  </a:lnTo>
                  <a:lnTo>
                    <a:pt x="266" y="576"/>
                  </a:lnTo>
                  <a:lnTo>
                    <a:pt x="276" y="586"/>
                  </a:lnTo>
                  <a:lnTo>
                    <a:pt x="286" y="599"/>
                  </a:lnTo>
                  <a:lnTo>
                    <a:pt x="296" y="613"/>
                  </a:lnTo>
                  <a:lnTo>
                    <a:pt x="305" y="630"/>
                  </a:lnTo>
                  <a:close/>
                  <a:moveTo>
                    <a:pt x="412" y="876"/>
                  </a:moveTo>
                  <a:lnTo>
                    <a:pt x="402" y="859"/>
                  </a:lnTo>
                  <a:lnTo>
                    <a:pt x="393" y="841"/>
                  </a:lnTo>
                  <a:lnTo>
                    <a:pt x="385" y="826"/>
                  </a:lnTo>
                  <a:lnTo>
                    <a:pt x="379" y="812"/>
                  </a:lnTo>
                  <a:lnTo>
                    <a:pt x="374" y="799"/>
                  </a:lnTo>
                  <a:lnTo>
                    <a:pt x="372" y="789"/>
                  </a:lnTo>
                  <a:lnTo>
                    <a:pt x="372" y="784"/>
                  </a:lnTo>
                  <a:lnTo>
                    <a:pt x="372" y="781"/>
                  </a:lnTo>
                  <a:lnTo>
                    <a:pt x="372" y="778"/>
                  </a:lnTo>
                  <a:lnTo>
                    <a:pt x="373" y="776"/>
                  </a:lnTo>
                  <a:lnTo>
                    <a:pt x="376" y="776"/>
                  </a:lnTo>
                  <a:lnTo>
                    <a:pt x="378" y="776"/>
                  </a:lnTo>
                  <a:lnTo>
                    <a:pt x="381" y="776"/>
                  </a:lnTo>
                  <a:lnTo>
                    <a:pt x="384" y="778"/>
                  </a:lnTo>
                  <a:lnTo>
                    <a:pt x="391" y="783"/>
                  </a:lnTo>
                  <a:lnTo>
                    <a:pt x="400" y="792"/>
                  </a:lnTo>
                  <a:lnTo>
                    <a:pt x="410" y="803"/>
                  </a:lnTo>
                  <a:lnTo>
                    <a:pt x="420" y="816"/>
                  </a:lnTo>
                  <a:lnTo>
                    <a:pt x="431" y="831"/>
                  </a:lnTo>
                  <a:lnTo>
                    <a:pt x="442" y="848"/>
                  </a:lnTo>
                  <a:lnTo>
                    <a:pt x="452" y="865"/>
                  </a:lnTo>
                  <a:lnTo>
                    <a:pt x="461" y="883"/>
                  </a:lnTo>
                  <a:lnTo>
                    <a:pt x="469" y="898"/>
                  </a:lnTo>
                  <a:lnTo>
                    <a:pt x="475" y="913"/>
                  </a:lnTo>
                  <a:lnTo>
                    <a:pt x="480" y="926"/>
                  </a:lnTo>
                  <a:lnTo>
                    <a:pt x="482" y="936"/>
                  </a:lnTo>
                  <a:lnTo>
                    <a:pt x="482" y="940"/>
                  </a:lnTo>
                  <a:lnTo>
                    <a:pt x="482" y="943"/>
                  </a:lnTo>
                  <a:lnTo>
                    <a:pt x="482" y="945"/>
                  </a:lnTo>
                  <a:lnTo>
                    <a:pt x="481" y="948"/>
                  </a:lnTo>
                  <a:lnTo>
                    <a:pt x="479" y="949"/>
                  </a:lnTo>
                  <a:lnTo>
                    <a:pt x="476" y="949"/>
                  </a:lnTo>
                  <a:lnTo>
                    <a:pt x="473" y="948"/>
                  </a:lnTo>
                  <a:lnTo>
                    <a:pt x="470" y="945"/>
                  </a:lnTo>
                  <a:lnTo>
                    <a:pt x="462" y="940"/>
                  </a:lnTo>
                  <a:lnTo>
                    <a:pt x="454" y="932"/>
                  </a:lnTo>
                  <a:lnTo>
                    <a:pt x="445" y="921"/>
                  </a:lnTo>
                  <a:lnTo>
                    <a:pt x="434" y="908"/>
                  </a:lnTo>
                  <a:lnTo>
                    <a:pt x="423" y="893"/>
                  </a:lnTo>
                  <a:lnTo>
                    <a:pt x="412" y="876"/>
                  </a:lnTo>
                  <a:close/>
                  <a:moveTo>
                    <a:pt x="587" y="1078"/>
                  </a:moveTo>
                  <a:lnTo>
                    <a:pt x="598" y="1096"/>
                  </a:lnTo>
                  <a:lnTo>
                    <a:pt x="608" y="1113"/>
                  </a:lnTo>
                  <a:lnTo>
                    <a:pt x="616" y="1130"/>
                  </a:lnTo>
                  <a:lnTo>
                    <a:pt x="622" y="1145"/>
                  </a:lnTo>
                  <a:lnTo>
                    <a:pt x="626" y="1158"/>
                  </a:lnTo>
                  <a:lnTo>
                    <a:pt x="629" y="1168"/>
                  </a:lnTo>
                  <a:lnTo>
                    <a:pt x="630" y="1172"/>
                  </a:lnTo>
                  <a:lnTo>
                    <a:pt x="630" y="1176"/>
                  </a:lnTo>
                  <a:lnTo>
                    <a:pt x="629" y="1179"/>
                  </a:lnTo>
                  <a:lnTo>
                    <a:pt x="628" y="1181"/>
                  </a:lnTo>
                  <a:lnTo>
                    <a:pt x="625" y="1182"/>
                  </a:lnTo>
                  <a:lnTo>
                    <a:pt x="623" y="1182"/>
                  </a:lnTo>
                  <a:lnTo>
                    <a:pt x="620" y="1181"/>
                  </a:lnTo>
                  <a:lnTo>
                    <a:pt x="617" y="1180"/>
                  </a:lnTo>
                  <a:lnTo>
                    <a:pt x="609" y="1173"/>
                  </a:lnTo>
                  <a:lnTo>
                    <a:pt x="600" y="1165"/>
                  </a:lnTo>
                  <a:lnTo>
                    <a:pt x="589" y="1154"/>
                  </a:lnTo>
                  <a:lnTo>
                    <a:pt x="578" y="1141"/>
                  </a:lnTo>
                  <a:lnTo>
                    <a:pt x="567" y="1124"/>
                  </a:lnTo>
                  <a:lnTo>
                    <a:pt x="555" y="1107"/>
                  </a:lnTo>
                  <a:lnTo>
                    <a:pt x="544" y="1088"/>
                  </a:lnTo>
                  <a:lnTo>
                    <a:pt x="534" y="1070"/>
                  </a:lnTo>
                  <a:lnTo>
                    <a:pt x="527" y="1054"/>
                  </a:lnTo>
                  <a:lnTo>
                    <a:pt x="520" y="1040"/>
                  </a:lnTo>
                  <a:lnTo>
                    <a:pt x="516" y="1027"/>
                  </a:lnTo>
                  <a:lnTo>
                    <a:pt x="514" y="1016"/>
                  </a:lnTo>
                  <a:lnTo>
                    <a:pt x="513" y="1011"/>
                  </a:lnTo>
                  <a:lnTo>
                    <a:pt x="513" y="1008"/>
                  </a:lnTo>
                  <a:lnTo>
                    <a:pt x="514" y="1005"/>
                  </a:lnTo>
                  <a:lnTo>
                    <a:pt x="515" y="1002"/>
                  </a:lnTo>
                  <a:lnTo>
                    <a:pt x="517" y="1001"/>
                  </a:lnTo>
                  <a:lnTo>
                    <a:pt x="519" y="1001"/>
                  </a:lnTo>
                  <a:lnTo>
                    <a:pt x="522" y="1002"/>
                  </a:lnTo>
                  <a:lnTo>
                    <a:pt x="526" y="1005"/>
                  </a:lnTo>
                  <a:lnTo>
                    <a:pt x="533" y="1010"/>
                  </a:lnTo>
                  <a:lnTo>
                    <a:pt x="542" y="1019"/>
                  </a:lnTo>
                  <a:lnTo>
                    <a:pt x="553" y="1030"/>
                  </a:lnTo>
                  <a:lnTo>
                    <a:pt x="564" y="1044"/>
                  </a:lnTo>
                  <a:lnTo>
                    <a:pt x="575" y="1059"/>
                  </a:lnTo>
                  <a:lnTo>
                    <a:pt x="587" y="1078"/>
                  </a:lnTo>
                  <a:close/>
                  <a:moveTo>
                    <a:pt x="105" y="81"/>
                  </a:moveTo>
                  <a:lnTo>
                    <a:pt x="97" y="66"/>
                  </a:lnTo>
                  <a:lnTo>
                    <a:pt x="90" y="53"/>
                  </a:lnTo>
                  <a:lnTo>
                    <a:pt x="84" y="40"/>
                  </a:lnTo>
                  <a:lnTo>
                    <a:pt x="80" y="29"/>
                  </a:lnTo>
                  <a:lnTo>
                    <a:pt x="76" y="18"/>
                  </a:lnTo>
                  <a:lnTo>
                    <a:pt x="75" y="11"/>
                  </a:lnTo>
                  <a:lnTo>
                    <a:pt x="75" y="4"/>
                  </a:lnTo>
                  <a:lnTo>
                    <a:pt x="77" y="1"/>
                  </a:lnTo>
                  <a:lnTo>
                    <a:pt x="79" y="0"/>
                  </a:lnTo>
                  <a:lnTo>
                    <a:pt x="81" y="0"/>
                  </a:lnTo>
                  <a:lnTo>
                    <a:pt x="83" y="1"/>
                  </a:lnTo>
                  <a:lnTo>
                    <a:pt x="85" y="2"/>
                  </a:lnTo>
                  <a:lnTo>
                    <a:pt x="91" y="6"/>
                  </a:lnTo>
                  <a:lnTo>
                    <a:pt x="97" y="13"/>
                  </a:lnTo>
                  <a:lnTo>
                    <a:pt x="105" y="21"/>
                  </a:lnTo>
                  <a:lnTo>
                    <a:pt x="113" y="31"/>
                  </a:lnTo>
                  <a:lnTo>
                    <a:pt x="121" y="43"/>
                  </a:lnTo>
                  <a:lnTo>
                    <a:pt x="130" y="58"/>
                  </a:lnTo>
                  <a:lnTo>
                    <a:pt x="138" y="71"/>
                  </a:lnTo>
                  <a:lnTo>
                    <a:pt x="144" y="85"/>
                  </a:lnTo>
                  <a:lnTo>
                    <a:pt x="150" y="97"/>
                  </a:lnTo>
                  <a:lnTo>
                    <a:pt x="154" y="109"/>
                  </a:lnTo>
                  <a:lnTo>
                    <a:pt x="157" y="119"/>
                  </a:lnTo>
                  <a:lnTo>
                    <a:pt x="159" y="127"/>
                  </a:lnTo>
                  <a:lnTo>
                    <a:pt x="159" y="133"/>
                  </a:lnTo>
                  <a:lnTo>
                    <a:pt x="157" y="137"/>
                  </a:lnTo>
                  <a:lnTo>
                    <a:pt x="155" y="138"/>
                  </a:lnTo>
                  <a:lnTo>
                    <a:pt x="154" y="138"/>
                  </a:lnTo>
                  <a:lnTo>
                    <a:pt x="152" y="137"/>
                  </a:lnTo>
                  <a:lnTo>
                    <a:pt x="149" y="135"/>
                  </a:lnTo>
                  <a:lnTo>
                    <a:pt x="143" y="131"/>
                  </a:lnTo>
                  <a:lnTo>
                    <a:pt x="137" y="125"/>
                  </a:lnTo>
                  <a:lnTo>
                    <a:pt x="129" y="116"/>
                  </a:lnTo>
                  <a:lnTo>
                    <a:pt x="121" y="106"/>
                  </a:lnTo>
                  <a:lnTo>
                    <a:pt x="114" y="94"/>
                  </a:lnTo>
                  <a:lnTo>
                    <a:pt x="105" y="81"/>
                  </a:lnTo>
                  <a:close/>
                  <a:moveTo>
                    <a:pt x="212" y="264"/>
                  </a:moveTo>
                  <a:lnTo>
                    <a:pt x="205" y="249"/>
                  </a:lnTo>
                  <a:lnTo>
                    <a:pt x="197" y="235"/>
                  </a:lnTo>
                  <a:lnTo>
                    <a:pt x="191" y="222"/>
                  </a:lnTo>
                  <a:lnTo>
                    <a:pt x="186" y="210"/>
                  </a:lnTo>
                  <a:lnTo>
                    <a:pt x="183" y="199"/>
                  </a:lnTo>
                  <a:lnTo>
                    <a:pt x="182" y="190"/>
                  </a:lnTo>
                  <a:lnTo>
                    <a:pt x="182" y="184"/>
                  </a:lnTo>
                  <a:lnTo>
                    <a:pt x="183" y="180"/>
                  </a:lnTo>
                  <a:lnTo>
                    <a:pt x="185" y="179"/>
                  </a:lnTo>
                  <a:lnTo>
                    <a:pt x="187" y="179"/>
                  </a:lnTo>
                  <a:lnTo>
                    <a:pt x="189" y="179"/>
                  </a:lnTo>
                  <a:lnTo>
                    <a:pt x="191" y="181"/>
                  </a:lnTo>
                  <a:lnTo>
                    <a:pt x="198" y="186"/>
                  </a:lnTo>
                  <a:lnTo>
                    <a:pt x="205" y="192"/>
                  </a:lnTo>
                  <a:lnTo>
                    <a:pt x="212" y="201"/>
                  </a:lnTo>
                  <a:lnTo>
                    <a:pt x="221" y="213"/>
                  </a:lnTo>
                  <a:lnTo>
                    <a:pt x="230" y="225"/>
                  </a:lnTo>
                  <a:lnTo>
                    <a:pt x="239" y="240"/>
                  </a:lnTo>
                  <a:lnTo>
                    <a:pt x="247" y="255"/>
                  </a:lnTo>
                  <a:lnTo>
                    <a:pt x="254" y="268"/>
                  </a:lnTo>
                  <a:lnTo>
                    <a:pt x="260" y="281"/>
                  </a:lnTo>
                  <a:lnTo>
                    <a:pt x="265" y="293"/>
                  </a:lnTo>
                  <a:lnTo>
                    <a:pt x="268" y="304"/>
                  </a:lnTo>
                  <a:lnTo>
                    <a:pt x="270" y="313"/>
                  </a:lnTo>
                  <a:lnTo>
                    <a:pt x="270" y="319"/>
                  </a:lnTo>
                  <a:lnTo>
                    <a:pt x="268" y="323"/>
                  </a:lnTo>
                  <a:lnTo>
                    <a:pt x="267" y="324"/>
                  </a:lnTo>
                  <a:lnTo>
                    <a:pt x="265" y="324"/>
                  </a:lnTo>
                  <a:lnTo>
                    <a:pt x="263" y="323"/>
                  </a:lnTo>
                  <a:lnTo>
                    <a:pt x="260" y="322"/>
                  </a:lnTo>
                  <a:lnTo>
                    <a:pt x="254" y="317"/>
                  </a:lnTo>
                  <a:lnTo>
                    <a:pt x="246" y="311"/>
                  </a:lnTo>
                  <a:lnTo>
                    <a:pt x="239" y="301"/>
                  </a:lnTo>
                  <a:lnTo>
                    <a:pt x="230" y="290"/>
                  </a:lnTo>
                  <a:lnTo>
                    <a:pt x="221" y="278"/>
                  </a:lnTo>
                  <a:lnTo>
                    <a:pt x="212" y="264"/>
                  </a:lnTo>
                  <a:close/>
                  <a:moveTo>
                    <a:pt x="386" y="519"/>
                  </a:moveTo>
                  <a:lnTo>
                    <a:pt x="385" y="519"/>
                  </a:lnTo>
                  <a:lnTo>
                    <a:pt x="383" y="519"/>
                  </a:lnTo>
                  <a:lnTo>
                    <a:pt x="380" y="519"/>
                  </a:lnTo>
                  <a:lnTo>
                    <a:pt x="378" y="518"/>
                  </a:lnTo>
                  <a:lnTo>
                    <a:pt x="371" y="513"/>
                  </a:lnTo>
                  <a:lnTo>
                    <a:pt x="363" y="505"/>
                  </a:lnTo>
                  <a:lnTo>
                    <a:pt x="356" y="496"/>
                  </a:lnTo>
                  <a:lnTo>
                    <a:pt x="346" y="484"/>
                  </a:lnTo>
                  <a:lnTo>
                    <a:pt x="337" y="471"/>
                  </a:lnTo>
                  <a:lnTo>
                    <a:pt x="327" y="457"/>
                  </a:lnTo>
                  <a:lnTo>
                    <a:pt x="319" y="441"/>
                  </a:lnTo>
                  <a:lnTo>
                    <a:pt x="311" y="426"/>
                  </a:lnTo>
                  <a:lnTo>
                    <a:pt x="304" y="413"/>
                  </a:lnTo>
                  <a:lnTo>
                    <a:pt x="300" y="400"/>
                  </a:lnTo>
                  <a:lnTo>
                    <a:pt x="297" y="389"/>
                  </a:lnTo>
                  <a:lnTo>
                    <a:pt x="294" y="380"/>
                  </a:lnTo>
                  <a:lnTo>
                    <a:pt x="294" y="377"/>
                  </a:lnTo>
                  <a:lnTo>
                    <a:pt x="294" y="373"/>
                  </a:lnTo>
                  <a:lnTo>
                    <a:pt x="294" y="371"/>
                  </a:lnTo>
                  <a:lnTo>
                    <a:pt x="296" y="369"/>
                  </a:lnTo>
                  <a:lnTo>
                    <a:pt x="298" y="368"/>
                  </a:lnTo>
                  <a:lnTo>
                    <a:pt x="300" y="368"/>
                  </a:lnTo>
                  <a:lnTo>
                    <a:pt x="302" y="369"/>
                  </a:lnTo>
                  <a:lnTo>
                    <a:pt x="304" y="370"/>
                  </a:lnTo>
                  <a:lnTo>
                    <a:pt x="311" y="374"/>
                  </a:lnTo>
                  <a:lnTo>
                    <a:pt x="319" y="382"/>
                  </a:lnTo>
                  <a:lnTo>
                    <a:pt x="327" y="392"/>
                  </a:lnTo>
                  <a:lnTo>
                    <a:pt x="336" y="403"/>
                  </a:lnTo>
                  <a:lnTo>
                    <a:pt x="346" y="416"/>
                  </a:lnTo>
                  <a:lnTo>
                    <a:pt x="355" y="431"/>
                  </a:lnTo>
                  <a:lnTo>
                    <a:pt x="363" y="447"/>
                  </a:lnTo>
                  <a:lnTo>
                    <a:pt x="371" y="461"/>
                  </a:lnTo>
                  <a:lnTo>
                    <a:pt x="378" y="475"/>
                  </a:lnTo>
                  <a:lnTo>
                    <a:pt x="383" y="487"/>
                  </a:lnTo>
                  <a:lnTo>
                    <a:pt x="386" y="498"/>
                  </a:lnTo>
                  <a:lnTo>
                    <a:pt x="389" y="508"/>
                  </a:lnTo>
                  <a:lnTo>
                    <a:pt x="389" y="511"/>
                  </a:lnTo>
                  <a:lnTo>
                    <a:pt x="389" y="515"/>
                  </a:lnTo>
                  <a:lnTo>
                    <a:pt x="388" y="517"/>
                  </a:lnTo>
                  <a:lnTo>
                    <a:pt x="386" y="519"/>
                  </a:lnTo>
                  <a:close/>
                  <a:moveTo>
                    <a:pt x="513" y="723"/>
                  </a:moveTo>
                  <a:lnTo>
                    <a:pt x="510" y="724"/>
                  </a:lnTo>
                  <a:lnTo>
                    <a:pt x="508" y="724"/>
                  </a:lnTo>
                  <a:lnTo>
                    <a:pt x="506" y="723"/>
                  </a:lnTo>
                  <a:lnTo>
                    <a:pt x="503" y="722"/>
                  </a:lnTo>
                  <a:lnTo>
                    <a:pt x="496" y="716"/>
                  </a:lnTo>
                  <a:lnTo>
                    <a:pt x="488" y="709"/>
                  </a:lnTo>
                  <a:lnTo>
                    <a:pt x="479" y="699"/>
                  </a:lnTo>
                  <a:lnTo>
                    <a:pt x="470" y="687"/>
                  </a:lnTo>
                  <a:lnTo>
                    <a:pt x="460" y="673"/>
                  </a:lnTo>
                  <a:lnTo>
                    <a:pt x="449" y="657"/>
                  </a:lnTo>
                  <a:lnTo>
                    <a:pt x="440" y="642"/>
                  </a:lnTo>
                  <a:lnTo>
                    <a:pt x="431" y="627"/>
                  </a:lnTo>
                  <a:lnTo>
                    <a:pt x="425" y="611"/>
                  </a:lnTo>
                  <a:lnTo>
                    <a:pt x="419" y="598"/>
                  </a:lnTo>
                  <a:lnTo>
                    <a:pt x="416" y="587"/>
                  </a:lnTo>
                  <a:lnTo>
                    <a:pt x="414" y="577"/>
                  </a:lnTo>
                  <a:lnTo>
                    <a:pt x="414" y="574"/>
                  </a:lnTo>
                  <a:lnTo>
                    <a:pt x="414" y="571"/>
                  </a:lnTo>
                  <a:lnTo>
                    <a:pt x="415" y="568"/>
                  </a:lnTo>
                  <a:lnTo>
                    <a:pt x="416" y="566"/>
                  </a:lnTo>
                  <a:lnTo>
                    <a:pt x="417" y="565"/>
                  </a:lnTo>
                  <a:lnTo>
                    <a:pt x="419" y="565"/>
                  </a:lnTo>
                  <a:lnTo>
                    <a:pt x="422" y="566"/>
                  </a:lnTo>
                  <a:lnTo>
                    <a:pt x="425" y="567"/>
                  </a:lnTo>
                  <a:lnTo>
                    <a:pt x="431" y="573"/>
                  </a:lnTo>
                  <a:lnTo>
                    <a:pt x="440" y="579"/>
                  </a:lnTo>
                  <a:lnTo>
                    <a:pt x="449" y="589"/>
                  </a:lnTo>
                  <a:lnTo>
                    <a:pt x="458" y="601"/>
                  </a:lnTo>
                  <a:lnTo>
                    <a:pt x="469" y="616"/>
                  </a:lnTo>
                  <a:lnTo>
                    <a:pt x="479" y="631"/>
                  </a:lnTo>
                  <a:lnTo>
                    <a:pt x="487" y="647"/>
                  </a:lnTo>
                  <a:lnTo>
                    <a:pt x="496" y="663"/>
                  </a:lnTo>
                  <a:lnTo>
                    <a:pt x="503" y="677"/>
                  </a:lnTo>
                  <a:lnTo>
                    <a:pt x="508" y="690"/>
                  </a:lnTo>
                  <a:lnTo>
                    <a:pt x="511" y="702"/>
                  </a:lnTo>
                  <a:lnTo>
                    <a:pt x="514" y="712"/>
                  </a:lnTo>
                  <a:lnTo>
                    <a:pt x="514" y="715"/>
                  </a:lnTo>
                  <a:lnTo>
                    <a:pt x="514" y="719"/>
                  </a:lnTo>
                  <a:lnTo>
                    <a:pt x="514" y="721"/>
                  </a:lnTo>
                  <a:lnTo>
                    <a:pt x="513" y="723"/>
                  </a:lnTo>
                  <a:close/>
                  <a:moveTo>
                    <a:pt x="609" y="841"/>
                  </a:moveTo>
                  <a:lnTo>
                    <a:pt x="619" y="858"/>
                  </a:lnTo>
                  <a:lnTo>
                    <a:pt x="628" y="874"/>
                  </a:lnTo>
                  <a:lnTo>
                    <a:pt x="635" y="890"/>
                  </a:lnTo>
                  <a:lnTo>
                    <a:pt x="641" y="903"/>
                  </a:lnTo>
                  <a:lnTo>
                    <a:pt x="645" y="915"/>
                  </a:lnTo>
                  <a:lnTo>
                    <a:pt x="647" y="925"/>
                  </a:lnTo>
                  <a:lnTo>
                    <a:pt x="647" y="929"/>
                  </a:lnTo>
                  <a:lnTo>
                    <a:pt x="647" y="932"/>
                  </a:lnTo>
                  <a:lnTo>
                    <a:pt x="646" y="935"/>
                  </a:lnTo>
                  <a:lnTo>
                    <a:pt x="645" y="937"/>
                  </a:lnTo>
                  <a:lnTo>
                    <a:pt x="643" y="938"/>
                  </a:lnTo>
                  <a:lnTo>
                    <a:pt x="641" y="938"/>
                  </a:lnTo>
                  <a:lnTo>
                    <a:pt x="639" y="937"/>
                  </a:lnTo>
                  <a:lnTo>
                    <a:pt x="635" y="936"/>
                  </a:lnTo>
                  <a:lnTo>
                    <a:pt x="628" y="930"/>
                  </a:lnTo>
                  <a:lnTo>
                    <a:pt x="620" y="922"/>
                  </a:lnTo>
                  <a:lnTo>
                    <a:pt x="610" y="913"/>
                  </a:lnTo>
                  <a:lnTo>
                    <a:pt x="600" y="899"/>
                  </a:lnTo>
                  <a:lnTo>
                    <a:pt x="589" y="885"/>
                  </a:lnTo>
                  <a:lnTo>
                    <a:pt x="579" y="869"/>
                  </a:lnTo>
                  <a:lnTo>
                    <a:pt x="568" y="852"/>
                  </a:lnTo>
                  <a:lnTo>
                    <a:pt x="560" y="836"/>
                  </a:lnTo>
                  <a:lnTo>
                    <a:pt x="553" y="821"/>
                  </a:lnTo>
                  <a:lnTo>
                    <a:pt x="548" y="806"/>
                  </a:lnTo>
                  <a:lnTo>
                    <a:pt x="543" y="794"/>
                  </a:lnTo>
                  <a:lnTo>
                    <a:pt x="541" y="784"/>
                  </a:lnTo>
                  <a:lnTo>
                    <a:pt x="541" y="781"/>
                  </a:lnTo>
                  <a:lnTo>
                    <a:pt x="541" y="777"/>
                  </a:lnTo>
                  <a:lnTo>
                    <a:pt x="542" y="774"/>
                  </a:lnTo>
                  <a:lnTo>
                    <a:pt x="543" y="772"/>
                  </a:lnTo>
                  <a:lnTo>
                    <a:pt x="545" y="771"/>
                  </a:lnTo>
                  <a:lnTo>
                    <a:pt x="548" y="771"/>
                  </a:lnTo>
                  <a:lnTo>
                    <a:pt x="550" y="772"/>
                  </a:lnTo>
                  <a:lnTo>
                    <a:pt x="553" y="773"/>
                  </a:lnTo>
                  <a:lnTo>
                    <a:pt x="560" y="779"/>
                  </a:lnTo>
                  <a:lnTo>
                    <a:pt x="568" y="788"/>
                  </a:lnTo>
                  <a:lnTo>
                    <a:pt x="578" y="798"/>
                  </a:lnTo>
                  <a:lnTo>
                    <a:pt x="588" y="811"/>
                  </a:lnTo>
                  <a:lnTo>
                    <a:pt x="598" y="825"/>
                  </a:lnTo>
                  <a:lnTo>
                    <a:pt x="609" y="841"/>
                  </a:lnTo>
                  <a:close/>
                  <a:moveTo>
                    <a:pt x="406" y="287"/>
                  </a:moveTo>
                  <a:lnTo>
                    <a:pt x="397" y="272"/>
                  </a:lnTo>
                  <a:lnTo>
                    <a:pt x="391" y="259"/>
                  </a:lnTo>
                  <a:lnTo>
                    <a:pt x="384" y="246"/>
                  </a:lnTo>
                  <a:lnTo>
                    <a:pt x="380" y="235"/>
                  </a:lnTo>
                  <a:lnTo>
                    <a:pt x="377" y="224"/>
                  </a:lnTo>
                  <a:lnTo>
                    <a:pt x="376" y="217"/>
                  </a:lnTo>
                  <a:lnTo>
                    <a:pt x="376" y="210"/>
                  </a:lnTo>
                  <a:lnTo>
                    <a:pt x="378" y="206"/>
                  </a:lnTo>
                  <a:lnTo>
                    <a:pt x="379" y="206"/>
                  </a:lnTo>
                  <a:lnTo>
                    <a:pt x="381" y="206"/>
                  </a:lnTo>
                  <a:lnTo>
                    <a:pt x="383" y="206"/>
                  </a:lnTo>
                  <a:lnTo>
                    <a:pt x="385" y="207"/>
                  </a:lnTo>
                  <a:lnTo>
                    <a:pt x="392" y="211"/>
                  </a:lnTo>
                  <a:lnTo>
                    <a:pt x="399" y="218"/>
                  </a:lnTo>
                  <a:lnTo>
                    <a:pt x="406" y="226"/>
                  </a:lnTo>
                  <a:lnTo>
                    <a:pt x="414" y="237"/>
                  </a:lnTo>
                  <a:lnTo>
                    <a:pt x="423" y="249"/>
                  </a:lnTo>
                  <a:lnTo>
                    <a:pt x="431" y="263"/>
                  </a:lnTo>
                  <a:lnTo>
                    <a:pt x="439" y="277"/>
                  </a:lnTo>
                  <a:lnTo>
                    <a:pt x="447" y="290"/>
                  </a:lnTo>
                  <a:lnTo>
                    <a:pt x="452" y="303"/>
                  </a:lnTo>
                  <a:lnTo>
                    <a:pt x="457" y="314"/>
                  </a:lnTo>
                  <a:lnTo>
                    <a:pt x="460" y="324"/>
                  </a:lnTo>
                  <a:lnTo>
                    <a:pt x="461" y="333"/>
                  </a:lnTo>
                  <a:lnTo>
                    <a:pt x="461" y="339"/>
                  </a:lnTo>
                  <a:lnTo>
                    <a:pt x="460" y="343"/>
                  </a:lnTo>
                  <a:lnTo>
                    <a:pt x="458" y="344"/>
                  </a:lnTo>
                  <a:lnTo>
                    <a:pt x="456" y="344"/>
                  </a:lnTo>
                  <a:lnTo>
                    <a:pt x="453" y="344"/>
                  </a:lnTo>
                  <a:lnTo>
                    <a:pt x="451" y="343"/>
                  </a:lnTo>
                  <a:lnTo>
                    <a:pt x="446" y="338"/>
                  </a:lnTo>
                  <a:lnTo>
                    <a:pt x="438" y="332"/>
                  </a:lnTo>
                  <a:lnTo>
                    <a:pt x="430" y="323"/>
                  </a:lnTo>
                  <a:lnTo>
                    <a:pt x="423" y="312"/>
                  </a:lnTo>
                  <a:lnTo>
                    <a:pt x="414" y="300"/>
                  </a:lnTo>
                  <a:lnTo>
                    <a:pt x="406" y="287"/>
                  </a:lnTo>
                  <a:close/>
                  <a:moveTo>
                    <a:pt x="516" y="471"/>
                  </a:moveTo>
                  <a:lnTo>
                    <a:pt x="507" y="456"/>
                  </a:lnTo>
                  <a:lnTo>
                    <a:pt x="500" y="441"/>
                  </a:lnTo>
                  <a:lnTo>
                    <a:pt x="494" y="428"/>
                  </a:lnTo>
                  <a:lnTo>
                    <a:pt x="489" y="416"/>
                  </a:lnTo>
                  <a:lnTo>
                    <a:pt x="486" y="405"/>
                  </a:lnTo>
                  <a:lnTo>
                    <a:pt x="484" y="397"/>
                  </a:lnTo>
                  <a:lnTo>
                    <a:pt x="484" y="393"/>
                  </a:lnTo>
                  <a:lnTo>
                    <a:pt x="484" y="391"/>
                  </a:lnTo>
                  <a:lnTo>
                    <a:pt x="485" y="389"/>
                  </a:lnTo>
                  <a:lnTo>
                    <a:pt x="486" y="386"/>
                  </a:lnTo>
                  <a:lnTo>
                    <a:pt x="487" y="385"/>
                  </a:lnTo>
                  <a:lnTo>
                    <a:pt x="489" y="385"/>
                  </a:lnTo>
                  <a:lnTo>
                    <a:pt x="492" y="385"/>
                  </a:lnTo>
                  <a:lnTo>
                    <a:pt x="495" y="388"/>
                  </a:lnTo>
                  <a:lnTo>
                    <a:pt x="500" y="392"/>
                  </a:lnTo>
                  <a:lnTo>
                    <a:pt x="508" y="399"/>
                  </a:lnTo>
                  <a:lnTo>
                    <a:pt x="517" y="407"/>
                  </a:lnTo>
                  <a:lnTo>
                    <a:pt x="525" y="418"/>
                  </a:lnTo>
                  <a:lnTo>
                    <a:pt x="534" y="431"/>
                  </a:lnTo>
                  <a:lnTo>
                    <a:pt x="543" y="446"/>
                  </a:lnTo>
                  <a:lnTo>
                    <a:pt x="552" y="460"/>
                  </a:lnTo>
                  <a:lnTo>
                    <a:pt x="559" y="474"/>
                  </a:lnTo>
                  <a:lnTo>
                    <a:pt x="565" y="487"/>
                  </a:lnTo>
                  <a:lnTo>
                    <a:pt x="569" y="499"/>
                  </a:lnTo>
                  <a:lnTo>
                    <a:pt x="573" y="510"/>
                  </a:lnTo>
                  <a:lnTo>
                    <a:pt x="575" y="519"/>
                  </a:lnTo>
                  <a:lnTo>
                    <a:pt x="575" y="522"/>
                  </a:lnTo>
                  <a:lnTo>
                    <a:pt x="575" y="526"/>
                  </a:lnTo>
                  <a:lnTo>
                    <a:pt x="574" y="528"/>
                  </a:lnTo>
                  <a:lnTo>
                    <a:pt x="573" y="529"/>
                  </a:lnTo>
                  <a:lnTo>
                    <a:pt x="572" y="530"/>
                  </a:lnTo>
                  <a:lnTo>
                    <a:pt x="569" y="530"/>
                  </a:lnTo>
                  <a:lnTo>
                    <a:pt x="567" y="530"/>
                  </a:lnTo>
                  <a:lnTo>
                    <a:pt x="564" y="529"/>
                  </a:lnTo>
                  <a:lnTo>
                    <a:pt x="559" y="525"/>
                  </a:lnTo>
                  <a:lnTo>
                    <a:pt x="551" y="517"/>
                  </a:lnTo>
                  <a:lnTo>
                    <a:pt x="542" y="508"/>
                  </a:lnTo>
                  <a:lnTo>
                    <a:pt x="534" y="497"/>
                  </a:lnTo>
                  <a:lnTo>
                    <a:pt x="525" y="485"/>
                  </a:lnTo>
                  <a:lnTo>
                    <a:pt x="516" y="471"/>
                  </a:lnTo>
                  <a:close/>
                </a:path>
              </a:pathLst>
            </a:custGeom>
            <a:solidFill>
              <a:srgbClr val="EFD4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CH"/>
            </a:p>
          </p:txBody>
        </p:sp>
        <p:sp>
          <p:nvSpPr>
            <p:cNvPr id="144" name="Freeform 135"/>
            <p:cNvSpPr>
              <a:spLocks noEditPoints="1"/>
            </p:cNvSpPr>
            <p:nvPr userDrawn="1"/>
          </p:nvSpPr>
          <p:spPr bwMode="auto">
            <a:xfrm>
              <a:off x="9275763" y="4791075"/>
              <a:ext cx="180975" cy="1417638"/>
            </a:xfrm>
            <a:custGeom>
              <a:avLst/>
              <a:gdLst>
                <a:gd name="T0" fmla="*/ 189 w 688"/>
                <a:gd name="T1" fmla="*/ 4509 h 5356"/>
                <a:gd name="T2" fmla="*/ 18 w 688"/>
                <a:gd name="T3" fmla="*/ 4125 h 5356"/>
                <a:gd name="T4" fmla="*/ 92 w 688"/>
                <a:gd name="T5" fmla="*/ 4090 h 5356"/>
                <a:gd name="T6" fmla="*/ 0 w 688"/>
                <a:gd name="T7" fmla="*/ 3555 h 5356"/>
                <a:gd name="T8" fmla="*/ 41 w 688"/>
                <a:gd name="T9" fmla="*/ 3360 h 5356"/>
                <a:gd name="T10" fmla="*/ 42 w 688"/>
                <a:gd name="T11" fmla="*/ 2995 h 5356"/>
                <a:gd name="T12" fmla="*/ 0 w 688"/>
                <a:gd name="T13" fmla="*/ 2746 h 5356"/>
                <a:gd name="T14" fmla="*/ 33 w 688"/>
                <a:gd name="T15" fmla="*/ 2408 h 5356"/>
                <a:gd name="T16" fmla="*/ 28 w 688"/>
                <a:gd name="T17" fmla="*/ 2081 h 5356"/>
                <a:gd name="T18" fmla="*/ 10 w 688"/>
                <a:gd name="T19" fmla="*/ 1482 h 5356"/>
                <a:gd name="T20" fmla="*/ 2 w 688"/>
                <a:gd name="T21" fmla="*/ 1018 h 5356"/>
                <a:gd name="T22" fmla="*/ 647 w 688"/>
                <a:gd name="T23" fmla="*/ 993 h 5356"/>
                <a:gd name="T24" fmla="*/ 623 w 688"/>
                <a:gd name="T25" fmla="*/ 2026 h 5356"/>
                <a:gd name="T26" fmla="*/ 602 w 688"/>
                <a:gd name="T27" fmla="*/ 2555 h 5356"/>
                <a:gd name="T28" fmla="*/ 502 w 688"/>
                <a:gd name="T29" fmla="*/ 2790 h 5356"/>
                <a:gd name="T30" fmla="*/ 547 w 688"/>
                <a:gd name="T31" fmla="*/ 3231 h 5356"/>
                <a:gd name="T32" fmla="*/ 655 w 688"/>
                <a:gd name="T33" fmla="*/ 3666 h 5356"/>
                <a:gd name="T34" fmla="*/ 623 w 688"/>
                <a:gd name="T35" fmla="*/ 3857 h 5356"/>
                <a:gd name="T36" fmla="*/ 636 w 688"/>
                <a:gd name="T37" fmla="*/ 4232 h 5356"/>
                <a:gd name="T38" fmla="*/ 473 w 688"/>
                <a:gd name="T39" fmla="*/ 4254 h 5356"/>
                <a:gd name="T40" fmla="*/ 688 w 688"/>
                <a:gd name="T41" fmla="*/ 4949 h 5356"/>
                <a:gd name="T42" fmla="*/ 380 w 688"/>
                <a:gd name="T43" fmla="*/ 4669 h 5356"/>
                <a:gd name="T44" fmla="*/ 357 w 688"/>
                <a:gd name="T45" fmla="*/ 4759 h 5356"/>
                <a:gd name="T46" fmla="*/ 657 w 688"/>
                <a:gd name="T47" fmla="*/ 5327 h 5356"/>
                <a:gd name="T48" fmla="*/ 309 w 688"/>
                <a:gd name="T49" fmla="*/ 4799 h 5356"/>
                <a:gd name="T50" fmla="*/ 551 w 688"/>
                <a:gd name="T51" fmla="*/ 5115 h 5356"/>
                <a:gd name="T52" fmla="*/ 105 w 688"/>
                <a:gd name="T53" fmla="*/ 4339 h 5356"/>
                <a:gd name="T54" fmla="*/ 312 w 688"/>
                <a:gd name="T55" fmla="*/ 4465 h 5356"/>
                <a:gd name="T56" fmla="*/ 545 w 688"/>
                <a:gd name="T57" fmla="*/ 4689 h 5356"/>
                <a:gd name="T58" fmla="*/ 344 w 688"/>
                <a:gd name="T59" fmla="*/ 4255 h 5356"/>
                <a:gd name="T60" fmla="*/ 509 w 688"/>
                <a:gd name="T61" fmla="*/ 4376 h 5356"/>
                <a:gd name="T62" fmla="*/ 446 w 688"/>
                <a:gd name="T63" fmla="*/ 4170 h 5356"/>
                <a:gd name="T64" fmla="*/ 231 w 688"/>
                <a:gd name="T65" fmla="*/ 3757 h 5356"/>
                <a:gd name="T66" fmla="*/ 148 w 688"/>
                <a:gd name="T67" fmla="*/ 3516 h 5356"/>
                <a:gd name="T68" fmla="*/ 608 w 688"/>
                <a:gd name="T69" fmla="*/ 3925 h 5356"/>
                <a:gd name="T70" fmla="*/ 299 w 688"/>
                <a:gd name="T71" fmla="*/ 3424 h 5356"/>
                <a:gd name="T72" fmla="*/ 478 w 688"/>
                <a:gd name="T73" fmla="*/ 3513 h 5356"/>
                <a:gd name="T74" fmla="*/ 219 w 688"/>
                <a:gd name="T75" fmla="*/ 2849 h 5356"/>
                <a:gd name="T76" fmla="*/ 402 w 688"/>
                <a:gd name="T77" fmla="*/ 2989 h 5356"/>
                <a:gd name="T78" fmla="*/ 391 w 688"/>
                <a:gd name="T79" fmla="*/ 2672 h 5356"/>
                <a:gd name="T80" fmla="*/ 53 w 688"/>
                <a:gd name="T81" fmla="*/ 1957 h 5356"/>
                <a:gd name="T82" fmla="*/ 355 w 688"/>
                <a:gd name="T83" fmla="*/ 2369 h 5356"/>
                <a:gd name="T84" fmla="*/ 361 w 688"/>
                <a:gd name="T85" fmla="*/ 2270 h 5356"/>
                <a:gd name="T86" fmla="*/ 195 w 688"/>
                <a:gd name="T87" fmla="*/ 1786 h 5356"/>
                <a:gd name="T88" fmla="*/ 231 w 688"/>
                <a:gd name="T89" fmla="*/ 1637 h 5356"/>
                <a:gd name="T90" fmla="*/ 349 w 688"/>
                <a:gd name="T91" fmla="*/ 1843 h 5356"/>
                <a:gd name="T92" fmla="*/ 532 w 688"/>
                <a:gd name="T93" fmla="*/ 2039 h 5356"/>
                <a:gd name="T94" fmla="*/ 349 w 688"/>
                <a:gd name="T95" fmla="*/ 1579 h 5356"/>
                <a:gd name="T96" fmla="*/ 445 w 688"/>
                <a:gd name="T97" fmla="*/ 1681 h 5356"/>
                <a:gd name="T98" fmla="*/ 295 w 688"/>
                <a:gd name="T99" fmla="*/ 1257 h 5356"/>
                <a:gd name="T100" fmla="*/ 416 w 688"/>
                <a:gd name="T101" fmla="*/ 1475 h 5356"/>
                <a:gd name="T102" fmla="*/ 529 w 688"/>
                <a:gd name="T103" fmla="*/ 1590 h 5356"/>
                <a:gd name="T104" fmla="*/ 285 w 688"/>
                <a:gd name="T105" fmla="*/ 973 h 5356"/>
                <a:gd name="T106" fmla="*/ 321 w 688"/>
                <a:gd name="T107" fmla="*/ 1057 h 5356"/>
                <a:gd name="T108" fmla="*/ 169 w 688"/>
                <a:gd name="T109" fmla="*/ 517 h 5356"/>
                <a:gd name="T110" fmla="*/ 276 w 688"/>
                <a:gd name="T111" fmla="*/ 716 h 5356"/>
                <a:gd name="T112" fmla="*/ 439 w 688"/>
                <a:gd name="T113" fmla="*/ 955 h 5356"/>
                <a:gd name="T114" fmla="*/ 32 w 688"/>
                <a:gd name="T115" fmla="*/ 4 h 5356"/>
                <a:gd name="T116" fmla="*/ 231 w 688"/>
                <a:gd name="T117" fmla="*/ 316 h 5356"/>
                <a:gd name="T118" fmla="*/ 474 w 688"/>
                <a:gd name="T119" fmla="*/ 725 h 5356"/>
                <a:gd name="T120" fmla="*/ 568 w 688"/>
                <a:gd name="T121" fmla="*/ 902 h 5356"/>
                <a:gd name="T122" fmla="*/ 419 w 688"/>
                <a:gd name="T123" fmla="*/ 338 h 5356"/>
                <a:gd name="T124" fmla="*/ 616 w 688"/>
                <a:gd name="T125" fmla="*/ 676 h 53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88" h="5356">
                  <a:moveTo>
                    <a:pt x="0" y="4495"/>
                  </a:moveTo>
                  <a:lnTo>
                    <a:pt x="0" y="4440"/>
                  </a:lnTo>
                  <a:lnTo>
                    <a:pt x="34" y="4486"/>
                  </a:lnTo>
                  <a:lnTo>
                    <a:pt x="64" y="4529"/>
                  </a:lnTo>
                  <a:lnTo>
                    <a:pt x="92" y="4567"/>
                  </a:lnTo>
                  <a:lnTo>
                    <a:pt x="115" y="4601"/>
                  </a:lnTo>
                  <a:lnTo>
                    <a:pt x="133" y="4630"/>
                  </a:lnTo>
                  <a:lnTo>
                    <a:pt x="147" y="4651"/>
                  </a:lnTo>
                  <a:lnTo>
                    <a:pt x="151" y="4659"/>
                  </a:lnTo>
                  <a:lnTo>
                    <a:pt x="154" y="4666"/>
                  </a:lnTo>
                  <a:lnTo>
                    <a:pt x="155" y="4670"/>
                  </a:lnTo>
                  <a:lnTo>
                    <a:pt x="155" y="4672"/>
                  </a:lnTo>
                  <a:lnTo>
                    <a:pt x="153" y="4672"/>
                  </a:lnTo>
                  <a:lnTo>
                    <a:pt x="150" y="4670"/>
                  </a:lnTo>
                  <a:lnTo>
                    <a:pt x="145" y="4667"/>
                  </a:lnTo>
                  <a:lnTo>
                    <a:pt x="140" y="4661"/>
                  </a:lnTo>
                  <a:lnTo>
                    <a:pt x="126" y="4647"/>
                  </a:lnTo>
                  <a:lnTo>
                    <a:pt x="107" y="4626"/>
                  </a:lnTo>
                  <a:lnTo>
                    <a:pt x="84" y="4600"/>
                  </a:lnTo>
                  <a:lnTo>
                    <a:pt x="58" y="4569"/>
                  </a:lnTo>
                  <a:lnTo>
                    <a:pt x="30" y="4534"/>
                  </a:lnTo>
                  <a:lnTo>
                    <a:pt x="0" y="4495"/>
                  </a:lnTo>
                  <a:close/>
                  <a:moveTo>
                    <a:pt x="0" y="4402"/>
                  </a:moveTo>
                  <a:lnTo>
                    <a:pt x="0" y="4342"/>
                  </a:lnTo>
                  <a:lnTo>
                    <a:pt x="35" y="4391"/>
                  </a:lnTo>
                  <a:lnTo>
                    <a:pt x="68" y="4436"/>
                  </a:lnTo>
                  <a:lnTo>
                    <a:pt x="97" y="4477"/>
                  </a:lnTo>
                  <a:lnTo>
                    <a:pt x="121" y="4513"/>
                  </a:lnTo>
                  <a:lnTo>
                    <a:pt x="141" y="4544"/>
                  </a:lnTo>
                  <a:lnTo>
                    <a:pt x="155" y="4567"/>
                  </a:lnTo>
                  <a:lnTo>
                    <a:pt x="161" y="4576"/>
                  </a:lnTo>
                  <a:lnTo>
                    <a:pt x="164" y="4582"/>
                  </a:lnTo>
                  <a:lnTo>
                    <a:pt x="165" y="4588"/>
                  </a:lnTo>
                  <a:lnTo>
                    <a:pt x="164" y="4590"/>
                  </a:lnTo>
                  <a:lnTo>
                    <a:pt x="163" y="4590"/>
                  </a:lnTo>
                  <a:lnTo>
                    <a:pt x="160" y="4588"/>
                  </a:lnTo>
                  <a:lnTo>
                    <a:pt x="154" y="4585"/>
                  </a:lnTo>
                  <a:lnTo>
                    <a:pt x="149" y="4579"/>
                  </a:lnTo>
                  <a:lnTo>
                    <a:pt x="132" y="4563"/>
                  </a:lnTo>
                  <a:lnTo>
                    <a:pt x="113" y="4541"/>
                  </a:lnTo>
                  <a:lnTo>
                    <a:pt x="89" y="4512"/>
                  </a:lnTo>
                  <a:lnTo>
                    <a:pt x="61" y="4479"/>
                  </a:lnTo>
                  <a:lnTo>
                    <a:pt x="32" y="4442"/>
                  </a:lnTo>
                  <a:lnTo>
                    <a:pt x="0" y="4402"/>
                  </a:lnTo>
                  <a:close/>
                  <a:moveTo>
                    <a:pt x="0" y="4296"/>
                  </a:moveTo>
                  <a:lnTo>
                    <a:pt x="0" y="4235"/>
                  </a:lnTo>
                  <a:lnTo>
                    <a:pt x="6" y="4244"/>
                  </a:lnTo>
                  <a:lnTo>
                    <a:pt x="13" y="4252"/>
                  </a:lnTo>
                  <a:lnTo>
                    <a:pt x="21" y="4262"/>
                  </a:lnTo>
                  <a:lnTo>
                    <a:pt x="27" y="4271"/>
                  </a:lnTo>
                  <a:lnTo>
                    <a:pt x="63" y="4320"/>
                  </a:lnTo>
                  <a:lnTo>
                    <a:pt x="96" y="4365"/>
                  </a:lnTo>
                  <a:lnTo>
                    <a:pt x="126" y="4407"/>
                  </a:lnTo>
                  <a:lnTo>
                    <a:pt x="151" y="4444"/>
                  </a:lnTo>
                  <a:lnTo>
                    <a:pt x="171" y="4475"/>
                  </a:lnTo>
                  <a:lnTo>
                    <a:pt x="185" y="4499"/>
                  </a:lnTo>
                  <a:lnTo>
                    <a:pt x="189" y="4509"/>
                  </a:lnTo>
                  <a:lnTo>
                    <a:pt x="193" y="4516"/>
                  </a:lnTo>
                  <a:lnTo>
                    <a:pt x="194" y="4521"/>
                  </a:lnTo>
                  <a:lnTo>
                    <a:pt x="194" y="4523"/>
                  </a:lnTo>
                  <a:lnTo>
                    <a:pt x="192" y="4523"/>
                  </a:lnTo>
                  <a:lnTo>
                    <a:pt x="187" y="4521"/>
                  </a:lnTo>
                  <a:lnTo>
                    <a:pt x="182" y="4517"/>
                  </a:lnTo>
                  <a:lnTo>
                    <a:pt x="174" y="4509"/>
                  </a:lnTo>
                  <a:lnTo>
                    <a:pt x="155" y="4489"/>
                  </a:lnTo>
                  <a:lnTo>
                    <a:pt x="131" y="4463"/>
                  </a:lnTo>
                  <a:lnTo>
                    <a:pt x="103" y="4429"/>
                  </a:lnTo>
                  <a:lnTo>
                    <a:pt x="71" y="4389"/>
                  </a:lnTo>
                  <a:lnTo>
                    <a:pt x="36" y="4345"/>
                  </a:lnTo>
                  <a:lnTo>
                    <a:pt x="0" y="4297"/>
                  </a:lnTo>
                  <a:lnTo>
                    <a:pt x="0" y="4296"/>
                  </a:lnTo>
                  <a:close/>
                  <a:moveTo>
                    <a:pt x="0" y="4179"/>
                  </a:moveTo>
                  <a:lnTo>
                    <a:pt x="0" y="4119"/>
                  </a:lnTo>
                  <a:lnTo>
                    <a:pt x="19" y="4143"/>
                  </a:lnTo>
                  <a:lnTo>
                    <a:pt x="39" y="4169"/>
                  </a:lnTo>
                  <a:lnTo>
                    <a:pt x="61" y="4197"/>
                  </a:lnTo>
                  <a:lnTo>
                    <a:pt x="83" y="4226"/>
                  </a:lnTo>
                  <a:lnTo>
                    <a:pt x="117" y="4273"/>
                  </a:lnTo>
                  <a:lnTo>
                    <a:pt x="150" y="4317"/>
                  </a:lnTo>
                  <a:lnTo>
                    <a:pt x="177" y="4359"/>
                  </a:lnTo>
                  <a:lnTo>
                    <a:pt x="202" y="4394"/>
                  </a:lnTo>
                  <a:lnTo>
                    <a:pt x="221" y="4425"/>
                  </a:lnTo>
                  <a:lnTo>
                    <a:pt x="235" y="4449"/>
                  </a:lnTo>
                  <a:lnTo>
                    <a:pt x="240" y="4457"/>
                  </a:lnTo>
                  <a:lnTo>
                    <a:pt x="242" y="4464"/>
                  </a:lnTo>
                  <a:lnTo>
                    <a:pt x="244" y="4470"/>
                  </a:lnTo>
                  <a:lnTo>
                    <a:pt x="243" y="4472"/>
                  </a:lnTo>
                  <a:lnTo>
                    <a:pt x="241" y="4472"/>
                  </a:lnTo>
                  <a:lnTo>
                    <a:pt x="236" y="4470"/>
                  </a:lnTo>
                  <a:lnTo>
                    <a:pt x="231" y="4465"/>
                  </a:lnTo>
                  <a:lnTo>
                    <a:pt x="223" y="4459"/>
                  </a:lnTo>
                  <a:lnTo>
                    <a:pt x="205" y="4440"/>
                  </a:lnTo>
                  <a:lnTo>
                    <a:pt x="182" y="4414"/>
                  </a:lnTo>
                  <a:lnTo>
                    <a:pt x="154" y="4381"/>
                  </a:lnTo>
                  <a:lnTo>
                    <a:pt x="122" y="4342"/>
                  </a:lnTo>
                  <a:lnTo>
                    <a:pt x="89" y="4300"/>
                  </a:lnTo>
                  <a:lnTo>
                    <a:pt x="53" y="4254"/>
                  </a:lnTo>
                  <a:lnTo>
                    <a:pt x="39" y="4234"/>
                  </a:lnTo>
                  <a:lnTo>
                    <a:pt x="26" y="4215"/>
                  </a:lnTo>
                  <a:lnTo>
                    <a:pt x="12" y="4198"/>
                  </a:lnTo>
                  <a:lnTo>
                    <a:pt x="0" y="4179"/>
                  </a:lnTo>
                  <a:close/>
                  <a:moveTo>
                    <a:pt x="0" y="4106"/>
                  </a:moveTo>
                  <a:lnTo>
                    <a:pt x="0" y="4058"/>
                  </a:lnTo>
                  <a:lnTo>
                    <a:pt x="22" y="4094"/>
                  </a:lnTo>
                  <a:lnTo>
                    <a:pt x="38" y="4122"/>
                  </a:lnTo>
                  <a:lnTo>
                    <a:pt x="44" y="4132"/>
                  </a:lnTo>
                  <a:lnTo>
                    <a:pt x="47" y="4141"/>
                  </a:lnTo>
                  <a:lnTo>
                    <a:pt x="49" y="4146"/>
                  </a:lnTo>
                  <a:lnTo>
                    <a:pt x="48" y="4149"/>
                  </a:lnTo>
                  <a:lnTo>
                    <a:pt x="46" y="4149"/>
                  </a:lnTo>
                  <a:lnTo>
                    <a:pt x="42" y="4148"/>
                  </a:lnTo>
                  <a:lnTo>
                    <a:pt x="38" y="4145"/>
                  </a:lnTo>
                  <a:lnTo>
                    <a:pt x="33" y="4140"/>
                  </a:lnTo>
                  <a:lnTo>
                    <a:pt x="18" y="4125"/>
                  </a:lnTo>
                  <a:lnTo>
                    <a:pt x="0" y="4106"/>
                  </a:lnTo>
                  <a:close/>
                  <a:moveTo>
                    <a:pt x="0" y="4038"/>
                  </a:moveTo>
                  <a:lnTo>
                    <a:pt x="0" y="4000"/>
                  </a:lnTo>
                  <a:lnTo>
                    <a:pt x="13" y="4015"/>
                  </a:lnTo>
                  <a:lnTo>
                    <a:pt x="28" y="4032"/>
                  </a:lnTo>
                  <a:lnTo>
                    <a:pt x="47" y="4053"/>
                  </a:lnTo>
                  <a:lnTo>
                    <a:pt x="67" y="4077"/>
                  </a:lnTo>
                  <a:lnTo>
                    <a:pt x="87" y="4103"/>
                  </a:lnTo>
                  <a:lnTo>
                    <a:pt x="110" y="4132"/>
                  </a:lnTo>
                  <a:lnTo>
                    <a:pt x="135" y="4164"/>
                  </a:lnTo>
                  <a:lnTo>
                    <a:pt x="159" y="4195"/>
                  </a:lnTo>
                  <a:lnTo>
                    <a:pt x="193" y="4242"/>
                  </a:lnTo>
                  <a:lnTo>
                    <a:pt x="223" y="4284"/>
                  </a:lnTo>
                  <a:lnTo>
                    <a:pt x="251" y="4324"/>
                  </a:lnTo>
                  <a:lnTo>
                    <a:pt x="274" y="4359"/>
                  </a:lnTo>
                  <a:lnTo>
                    <a:pt x="292" y="4388"/>
                  </a:lnTo>
                  <a:lnTo>
                    <a:pt x="305" y="4411"/>
                  </a:lnTo>
                  <a:lnTo>
                    <a:pt x="310" y="4420"/>
                  </a:lnTo>
                  <a:lnTo>
                    <a:pt x="312" y="4427"/>
                  </a:lnTo>
                  <a:lnTo>
                    <a:pt x="313" y="4432"/>
                  </a:lnTo>
                  <a:lnTo>
                    <a:pt x="313" y="4434"/>
                  </a:lnTo>
                  <a:lnTo>
                    <a:pt x="311" y="4434"/>
                  </a:lnTo>
                  <a:lnTo>
                    <a:pt x="307" y="4433"/>
                  </a:lnTo>
                  <a:lnTo>
                    <a:pt x="301" y="4429"/>
                  </a:lnTo>
                  <a:lnTo>
                    <a:pt x="293" y="4422"/>
                  </a:lnTo>
                  <a:lnTo>
                    <a:pt x="275" y="4404"/>
                  </a:lnTo>
                  <a:lnTo>
                    <a:pt x="252" y="4379"/>
                  </a:lnTo>
                  <a:lnTo>
                    <a:pt x="225" y="4348"/>
                  </a:lnTo>
                  <a:lnTo>
                    <a:pt x="195" y="4311"/>
                  </a:lnTo>
                  <a:lnTo>
                    <a:pt x="163" y="4269"/>
                  </a:lnTo>
                  <a:lnTo>
                    <a:pt x="128" y="4224"/>
                  </a:lnTo>
                  <a:lnTo>
                    <a:pt x="108" y="4197"/>
                  </a:lnTo>
                  <a:lnTo>
                    <a:pt x="89" y="4170"/>
                  </a:lnTo>
                  <a:lnTo>
                    <a:pt x="70" y="4144"/>
                  </a:lnTo>
                  <a:lnTo>
                    <a:pt x="53" y="4120"/>
                  </a:lnTo>
                  <a:lnTo>
                    <a:pt x="37" y="4097"/>
                  </a:lnTo>
                  <a:lnTo>
                    <a:pt x="23" y="4075"/>
                  </a:lnTo>
                  <a:lnTo>
                    <a:pt x="11" y="4055"/>
                  </a:lnTo>
                  <a:lnTo>
                    <a:pt x="0" y="4038"/>
                  </a:lnTo>
                  <a:close/>
                  <a:moveTo>
                    <a:pt x="0" y="3978"/>
                  </a:moveTo>
                  <a:lnTo>
                    <a:pt x="0" y="3909"/>
                  </a:lnTo>
                  <a:lnTo>
                    <a:pt x="29" y="3952"/>
                  </a:lnTo>
                  <a:lnTo>
                    <a:pt x="57" y="3992"/>
                  </a:lnTo>
                  <a:lnTo>
                    <a:pt x="82" y="4028"/>
                  </a:lnTo>
                  <a:lnTo>
                    <a:pt x="102" y="4060"/>
                  </a:lnTo>
                  <a:lnTo>
                    <a:pt x="118" y="4086"/>
                  </a:lnTo>
                  <a:lnTo>
                    <a:pt x="129" y="4107"/>
                  </a:lnTo>
                  <a:lnTo>
                    <a:pt x="132" y="4115"/>
                  </a:lnTo>
                  <a:lnTo>
                    <a:pt x="135" y="4121"/>
                  </a:lnTo>
                  <a:lnTo>
                    <a:pt x="136" y="4125"/>
                  </a:lnTo>
                  <a:lnTo>
                    <a:pt x="135" y="4129"/>
                  </a:lnTo>
                  <a:lnTo>
                    <a:pt x="133" y="4129"/>
                  </a:lnTo>
                  <a:lnTo>
                    <a:pt x="130" y="4128"/>
                  </a:lnTo>
                  <a:lnTo>
                    <a:pt x="126" y="4124"/>
                  </a:lnTo>
                  <a:lnTo>
                    <a:pt x="121" y="4121"/>
                  </a:lnTo>
                  <a:lnTo>
                    <a:pt x="108" y="4108"/>
                  </a:lnTo>
                  <a:lnTo>
                    <a:pt x="92" y="4090"/>
                  </a:lnTo>
                  <a:lnTo>
                    <a:pt x="72" y="4068"/>
                  </a:lnTo>
                  <a:lnTo>
                    <a:pt x="50" y="4042"/>
                  </a:lnTo>
                  <a:lnTo>
                    <a:pt x="25" y="4012"/>
                  </a:lnTo>
                  <a:lnTo>
                    <a:pt x="0" y="3978"/>
                  </a:lnTo>
                  <a:close/>
                  <a:moveTo>
                    <a:pt x="0" y="3823"/>
                  </a:moveTo>
                  <a:lnTo>
                    <a:pt x="0" y="3761"/>
                  </a:lnTo>
                  <a:lnTo>
                    <a:pt x="23" y="3790"/>
                  </a:lnTo>
                  <a:lnTo>
                    <a:pt x="48" y="3822"/>
                  </a:lnTo>
                  <a:lnTo>
                    <a:pt x="75" y="3857"/>
                  </a:lnTo>
                  <a:lnTo>
                    <a:pt x="103" y="3894"/>
                  </a:lnTo>
                  <a:lnTo>
                    <a:pt x="135" y="3937"/>
                  </a:lnTo>
                  <a:lnTo>
                    <a:pt x="162" y="3977"/>
                  </a:lnTo>
                  <a:lnTo>
                    <a:pt x="187" y="4015"/>
                  </a:lnTo>
                  <a:lnTo>
                    <a:pt x="209" y="4048"/>
                  </a:lnTo>
                  <a:lnTo>
                    <a:pt x="225" y="4076"/>
                  </a:lnTo>
                  <a:lnTo>
                    <a:pt x="236" y="4098"/>
                  </a:lnTo>
                  <a:lnTo>
                    <a:pt x="241" y="4106"/>
                  </a:lnTo>
                  <a:lnTo>
                    <a:pt x="243" y="4112"/>
                  </a:lnTo>
                  <a:lnTo>
                    <a:pt x="244" y="4118"/>
                  </a:lnTo>
                  <a:lnTo>
                    <a:pt x="243" y="4120"/>
                  </a:lnTo>
                  <a:lnTo>
                    <a:pt x="241" y="4121"/>
                  </a:lnTo>
                  <a:lnTo>
                    <a:pt x="236" y="4119"/>
                  </a:lnTo>
                  <a:lnTo>
                    <a:pt x="231" y="4115"/>
                  </a:lnTo>
                  <a:lnTo>
                    <a:pt x="224" y="4109"/>
                  </a:lnTo>
                  <a:lnTo>
                    <a:pt x="207" y="4092"/>
                  </a:lnTo>
                  <a:lnTo>
                    <a:pt x="186" y="4069"/>
                  </a:lnTo>
                  <a:lnTo>
                    <a:pt x="161" y="4040"/>
                  </a:lnTo>
                  <a:lnTo>
                    <a:pt x="132" y="4005"/>
                  </a:lnTo>
                  <a:lnTo>
                    <a:pt x="102" y="3966"/>
                  </a:lnTo>
                  <a:lnTo>
                    <a:pt x="70" y="3925"/>
                  </a:lnTo>
                  <a:lnTo>
                    <a:pt x="51" y="3897"/>
                  </a:lnTo>
                  <a:lnTo>
                    <a:pt x="33" y="3872"/>
                  </a:lnTo>
                  <a:lnTo>
                    <a:pt x="15" y="3847"/>
                  </a:lnTo>
                  <a:lnTo>
                    <a:pt x="0" y="3823"/>
                  </a:lnTo>
                  <a:close/>
                  <a:moveTo>
                    <a:pt x="0" y="3741"/>
                  </a:moveTo>
                  <a:lnTo>
                    <a:pt x="0" y="3669"/>
                  </a:lnTo>
                  <a:lnTo>
                    <a:pt x="23" y="3703"/>
                  </a:lnTo>
                  <a:lnTo>
                    <a:pt x="45" y="3736"/>
                  </a:lnTo>
                  <a:lnTo>
                    <a:pt x="63" y="3765"/>
                  </a:lnTo>
                  <a:lnTo>
                    <a:pt x="79" y="3790"/>
                  </a:lnTo>
                  <a:lnTo>
                    <a:pt x="91" y="3812"/>
                  </a:lnTo>
                  <a:lnTo>
                    <a:pt x="98" y="3829"/>
                  </a:lnTo>
                  <a:lnTo>
                    <a:pt x="101" y="3836"/>
                  </a:lnTo>
                  <a:lnTo>
                    <a:pt x="103" y="3840"/>
                  </a:lnTo>
                  <a:lnTo>
                    <a:pt x="103" y="3845"/>
                  </a:lnTo>
                  <a:lnTo>
                    <a:pt x="102" y="3847"/>
                  </a:lnTo>
                  <a:lnTo>
                    <a:pt x="99" y="3847"/>
                  </a:lnTo>
                  <a:lnTo>
                    <a:pt x="97" y="3847"/>
                  </a:lnTo>
                  <a:lnTo>
                    <a:pt x="94" y="3845"/>
                  </a:lnTo>
                  <a:lnTo>
                    <a:pt x="91" y="3841"/>
                  </a:lnTo>
                  <a:lnTo>
                    <a:pt x="81" y="3834"/>
                  </a:lnTo>
                  <a:lnTo>
                    <a:pt x="69" y="3822"/>
                  </a:lnTo>
                  <a:lnTo>
                    <a:pt x="53" y="3805"/>
                  </a:lnTo>
                  <a:lnTo>
                    <a:pt x="37" y="3787"/>
                  </a:lnTo>
                  <a:lnTo>
                    <a:pt x="19" y="3765"/>
                  </a:lnTo>
                  <a:lnTo>
                    <a:pt x="0" y="3741"/>
                  </a:lnTo>
                  <a:close/>
                  <a:moveTo>
                    <a:pt x="0" y="3555"/>
                  </a:moveTo>
                  <a:lnTo>
                    <a:pt x="0" y="3501"/>
                  </a:lnTo>
                  <a:lnTo>
                    <a:pt x="25" y="3529"/>
                  </a:lnTo>
                  <a:lnTo>
                    <a:pt x="53" y="3564"/>
                  </a:lnTo>
                  <a:lnTo>
                    <a:pt x="86" y="3606"/>
                  </a:lnTo>
                  <a:lnTo>
                    <a:pt x="120" y="3652"/>
                  </a:lnTo>
                  <a:lnTo>
                    <a:pt x="149" y="3692"/>
                  </a:lnTo>
                  <a:lnTo>
                    <a:pt x="175" y="3730"/>
                  </a:lnTo>
                  <a:lnTo>
                    <a:pt x="198" y="3765"/>
                  </a:lnTo>
                  <a:lnTo>
                    <a:pt x="218" y="3797"/>
                  </a:lnTo>
                  <a:lnTo>
                    <a:pt x="232" y="3823"/>
                  </a:lnTo>
                  <a:lnTo>
                    <a:pt x="243" y="3844"/>
                  </a:lnTo>
                  <a:lnTo>
                    <a:pt x="246" y="3851"/>
                  </a:lnTo>
                  <a:lnTo>
                    <a:pt x="247" y="3858"/>
                  </a:lnTo>
                  <a:lnTo>
                    <a:pt x="248" y="3862"/>
                  </a:lnTo>
                  <a:lnTo>
                    <a:pt x="247" y="3864"/>
                  </a:lnTo>
                  <a:lnTo>
                    <a:pt x="245" y="3866"/>
                  </a:lnTo>
                  <a:lnTo>
                    <a:pt x="241" y="3864"/>
                  </a:lnTo>
                  <a:lnTo>
                    <a:pt x="235" y="3861"/>
                  </a:lnTo>
                  <a:lnTo>
                    <a:pt x="230" y="3856"/>
                  </a:lnTo>
                  <a:lnTo>
                    <a:pt x="213" y="3840"/>
                  </a:lnTo>
                  <a:lnTo>
                    <a:pt x="193" y="3818"/>
                  </a:lnTo>
                  <a:lnTo>
                    <a:pt x="170" y="3791"/>
                  </a:lnTo>
                  <a:lnTo>
                    <a:pt x="143" y="3759"/>
                  </a:lnTo>
                  <a:lnTo>
                    <a:pt x="115" y="3723"/>
                  </a:lnTo>
                  <a:lnTo>
                    <a:pt x="86" y="3684"/>
                  </a:lnTo>
                  <a:lnTo>
                    <a:pt x="61" y="3649"/>
                  </a:lnTo>
                  <a:lnTo>
                    <a:pt x="38" y="3616"/>
                  </a:lnTo>
                  <a:lnTo>
                    <a:pt x="17" y="3584"/>
                  </a:lnTo>
                  <a:lnTo>
                    <a:pt x="0" y="3555"/>
                  </a:lnTo>
                  <a:close/>
                  <a:moveTo>
                    <a:pt x="0" y="3465"/>
                  </a:moveTo>
                  <a:lnTo>
                    <a:pt x="0" y="3387"/>
                  </a:lnTo>
                  <a:lnTo>
                    <a:pt x="11" y="3401"/>
                  </a:lnTo>
                  <a:lnTo>
                    <a:pt x="22" y="3416"/>
                  </a:lnTo>
                  <a:lnTo>
                    <a:pt x="48" y="3455"/>
                  </a:lnTo>
                  <a:lnTo>
                    <a:pt x="73" y="3492"/>
                  </a:lnTo>
                  <a:lnTo>
                    <a:pt x="95" y="3525"/>
                  </a:lnTo>
                  <a:lnTo>
                    <a:pt x="113" y="3555"/>
                  </a:lnTo>
                  <a:lnTo>
                    <a:pt x="127" y="3581"/>
                  </a:lnTo>
                  <a:lnTo>
                    <a:pt x="137" y="3601"/>
                  </a:lnTo>
                  <a:lnTo>
                    <a:pt x="140" y="3609"/>
                  </a:lnTo>
                  <a:lnTo>
                    <a:pt x="141" y="3616"/>
                  </a:lnTo>
                  <a:lnTo>
                    <a:pt x="142" y="3620"/>
                  </a:lnTo>
                  <a:lnTo>
                    <a:pt x="141" y="3622"/>
                  </a:lnTo>
                  <a:lnTo>
                    <a:pt x="139" y="3623"/>
                  </a:lnTo>
                  <a:lnTo>
                    <a:pt x="136" y="3622"/>
                  </a:lnTo>
                  <a:lnTo>
                    <a:pt x="130" y="3619"/>
                  </a:lnTo>
                  <a:lnTo>
                    <a:pt x="125" y="3615"/>
                  </a:lnTo>
                  <a:lnTo>
                    <a:pt x="110" y="3601"/>
                  </a:lnTo>
                  <a:lnTo>
                    <a:pt x="93" y="3583"/>
                  </a:lnTo>
                  <a:lnTo>
                    <a:pt x="73" y="3559"/>
                  </a:lnTo>
                  <a:lnTo>
                    <a:pt x="50" y="3531"/>
                  </a:lnTo>
                  <a:lnTo>
                    <a:pt x="25" y="3499"/>
                  </a:lnTo>
                  <a:lnTo>
                    <a:pt x="0" y="3465"/>
                  </a:lnTo>
                  <a:close/>
                  <a:moveTo>
                    <a:pt x="0" y="3350"/>
                  </a:moveTo>
                  <a:lnTo>
                    <a:pt x="0" y="3287"/>
                  </a:lnTo>
                  <a:lnTo>
                    <a:pt x="24" y="3327"/>
                  </a:lnTo>
                  <a:lnTo>
                    <a:pt x="41" y="3360"/>
                  </a:lnTo>
                  <a:lnTo>
                    <a:pt x="48" y="3373"/>
                  </a:lnTo>
                  <a:lnTo>
                    <a:pt x="51" y="3383"/>
                  </a:lnTo>
                  <a:lnTo>
                    <a:pt x="52" y="3388"/>
                  </a:lnTo>
                  <a:lnTo>
                    <a:pt x="52" y="3391"/>
                  </a:lnTo>
                  <a:lnTo>
                    <a:pt x="52" y="3393"/>
                  </a:lnTo>
                  <a:lnTo>
                    <a:pt x="51" y="3395"/>
                  </a:lnTo>
                  <a:lnTo>
                    <a:pt x="49" y="3395"/>
                  </a:lnTo>
                  <a:lnTo>
                    <a:pt x="46" y="3394"/>
                  </a:lnTo>
                  <a:lnTo>
                    <a:pt x="40" y="3391"/>
                  </a:lnTo>
                  <a:lnTo>
                    <a:pt x="34" y="3387"/>
                  </a:lnTo>
                  <a:lnTo>
                    <a:pt x="18" y="3371"/>
                  </a:lnTo>
                  <a:lnTo>
                    <a:pt x="0" y="3350"/>
                  </a:lnTo>
                  <a:close/>
                  <a:moveTo>
                    <a:pt x="0" y="3107"/>
                  </a:moveTo>
                  <a:lnTo>
                    <a:pt x="0" y="3095"/>
                  </a:lnTo>
                  <a:lnTo>
                    <a:pt x="0" y="3095"/>
                  </a:lnTo>
                  <a:lnTo>
                    <a:pt x="2" y="3094"/>
                  </a:lnTo>
                  <a:lnTo>
                    <a:pt x="5" y="3095"/>
                  </a:lnTo>
                  <a:lnTo>
                    <a:pt x="11" y="3098"/>
                  </a:lnTo>
                  <a:lnTo>
                    <a:pt x="16" y="3103"/>
                  </a:lnTo>
                  <a:lnTo>
                    <a:pt x="32" y="3116"/>
                  </a:lnTo>
                  <a:lnTo>
                    <a:pt x="49" y="3136"/>
                  </a:lnTo>
                  <a:lnTo>
                    <a:pt x="70" y="3160"/>
                  </a:lnTo>
                  <a:lnTo>
                    <a:pt x="93" y="3188"/>
                  </a:lnTo>
                  <a:lnTo>
                    <a:pt x="118" y="3220"/>
                  </a:lnTo>
                  <a:lnTo>
                    <a:pt x="144" y="3256"/>
                  </a:lnTo>
                  <a:lnTo>
                    <a:pt x="169" y="3292"/>
                  </a:lnTo>
                  <a:lnTo>
                    <a:pt x="192" y="3326"/>
                  </a:lnTo>
                  <a:lnTo>
                    <a:pt x="211" y="3358"/>
                  </a:lnTo>
                  <a:lnTo>
                    <a:pt x="229" y="3387"/>
                  </a:lnTo>
                  <a:lnTo>
                    <a:pt x="241" y="3411"/>
                  </a:lnTo>
                  <a:lnTo>
                    <a:pt x="250" y="3429"/>
                  </a:lnTo>
                  <a:lnTo>
                    <a:pt x="253" y="3437"/>
                  </a:lnTo>
                  <a:lnTo>
                    <a:pt x="254" y="3442"/>
                  </a:lnTo>
                  <a:lnTo>
                    <a:pt x="254" y="3447"/>
                  </a:lnTo>
                  <a:lnTo>
                    <a:pt x="253" y="3450"/>
                  </a:lnTo>
                  <a:lnTo>
                    <a:pt x="251" y="3451"/>
                  </a:lnTo>
                  <a:lnTo>
                    <a:pt x="246" y="3450"/>
                  </a:lnTo>
                  <a:lnTo>
                    <a:pt x="242" y="3447"/>
                  </a:lnTo>
                  <a:lnTo>
                    <a:pt x="235" y="3442"/>
                  </a:lnTo>
                  <a:lnTo>
                    <a:pt x="221" y="3429"/>
                  </a:lnTo>
                  <a:lnTo>
                    <a:pt x="202" y="3410"/>
                  </a:lnTo>
                  <a:lnTo>
                    <a:pt x="182" y="3385"/>
                  </a:lnTo>
                  <a:lnTo>
                    <a:pt x="159" y="3357"/>
                  </a:lnTo>
                  <a:lnTo>
                    <a:pt x="133" y="3325"/>
                  </a:lnTo>
                  <a:lnTo>
                    <a:pt x="107" y="3289"/>
                  </a:lnTo>
                  <a:lnTo>
                    <a:pt x="86" y="3259"/>
                  </a:lnTo>
                  <a:lnTo>
                    <a:pt x="68" y="3231"/>
                  </a:lnTo>
                  <a:lnTo>
                    <a:pt x="50" y="3205"/>
                  </a:lnTo>
                  <a:lnTo>
                    <a:pt x="35" y="3179"/>
                  </a:lnTo>
                  <a:lnTo>
                    <a:pt x="22" y="3156"/>
                  </a:lnTo>
                  <a:lnTo>
                    <a:pt x="12" y="3137"/>
                  </a:lnTo>
                  <a:lnTo>
                    <a:pt x="4" y="3120"/>
                  </a:lnTo>
                  <a:lnTo>
                    <a:pt x="0" y="3107"/>
                  </a:lnTo>
                  <a:close/>
                  <a:moveTo>
                    <a:pt x="0" y="3008"/>
                  </a:moveTo>
                  <a:lnTo>
                    <a:pt x="0" y="2943"/>
                  </a:lnTo>
                  <a:lnTo>
                    <a:pt x="19" y="2967"/>
                  </a:lnTo>
                  <a:lnTo>
                    <a:pt x="42" y="2995"/>
                  </a:lnTo>
                  <a:lnTo>
                    <a:pt x="68" y="3027"/>
                  </a:lnTo>
                  <a:lnTo>
                    <a:pt x="93" y="3063"/>
                  </a:lnTo>
                  <a:lnTo>
                    <a:pt x="117" y="3097"/>
                  </a:lnTo>
                  <a:lnTo>
                    <a:pt x="139" y="3130"/>
                  </a:lnTo>
                  <a:lnTo>
                    <a:pt x="158" y="3161"/>
                  </a:lnTo>
                  <a:lnTo>
                    <a:pt x="174" y="3188"/>
                  </a:lnTo>
                  <a:lnTo>
                    <a:pt x="186" y="3212"/>
                  </a:lnTo>
                  <a:lnTo>
                    <a:pt x="194" y="3230"/>
                  </a:lnTo>
                  <a:lnTo>
                    <a:pt x="196" y="3237"/>
                  </a:lnTo>
                  <a:lnTo>
                    <a:pt x="198" y="3243"/>
                  </a:lnTo>
                  <a:lnTo>
                    <a:pt x="198" y="3247"/>
                  </a:lnTo>
                  <a:lnTo>
                    <a:pt x="196" y="3251"/>
                  </a:lnTo>
                  <a:lnTo>
                    <a:pt x="194" y="3251"/>
                  </a:lnTo>
                  <a:lnTo>
                    <a:pt x="190" y="3250"/>
                  </a:lnTo>
                  <a:lnTo>
                    <a:pt x="185" y="3247"/>
                  </a:lnTo>
                  <a:lnTo>
                    <a:pt x="179" y="3243"/>
                  </a:lnTo>
                  <a:lnTo>
                    <a:pt x="165" y="3230"/>
                  </a:lnTo>
                  <a:lnTo>
                    <a:pt x="148" y="3212"/>
                  </a:lnTo>
                  <a:lnTo>
                    <a:pt x="128" y="3189"/>
                  </a:lnTo>
                  <a:lnTo>
                    <a:pt x="105" y="3162"/>
                  </a:lnTo>
                  <a:lnTo>
                    <a:pt x="82" y="3130"/>
                  </a:lnTo>
                  <a:lnTo>
                    <a:pt x="57" y="3096"/>
                  </a:lnTo>
                  <a:lnTo>
                    <a:pt x="41" y="3073"/>
                  </a:lnTo>
                  <a:lnTo>
                    <a:pt x="26" y="3051"/>
                  </a:lnTo>
                  <a:lnTo>
                    <a:pt x="12" y="3029"/>
                  </a:lnTo>
                  <a:lnTo>
                    <a:pt x="0" y="3008"/>
                  </a:lnTo>
                  <a:close/>
                  <a:moveTo>
                    <a:pt x="0" y="2883"/>
                  </a:moveTo>
                  <a:lnTo>
                    <a:pt x="0" y="2805"/>
                  </a:lnTo>
                  <a:lnTo>
                    <a:pt x="14" y="2822"/>
                  </a:lnTo>
                  <a:lnTo>
                    <a:pt x="28" y="2842"/>
                  </a:lnTo>
                  <a:lnTo>
                    <a:pt x="44" y="2862"/>
                  </a:lnTo>
                  <a:lnTo>
                    <a:pt x="59" y="2883"/>
                  </a:lnTo>
                  <a:lnTo>
                    <a:pt x="82" y="2917"/>
                  </a:lnTo>
                  <a:lnTo>
                    <a:pt x="102" y="2949"/>
                  </a:lnTo>
                  <a:lnTo>
                    <a:pt x="120" y="2979"/>
                  </a:lnTo>
                  <a:lnTo>
                    <a:pt x="135" y="3004"/>
                  </a:lnTo>
                  <a:lnTo>
                    <a:pt x="147" y="3027"/>
                  </a:lnTo>
                  <a:lnTo>
                    <a:pt x="153" y="3045"/>
                  </a:lnTo>
                  <a:lnTo>
                    <a:pt x="155" y="3052"/>
                  </a:lnTo>
                  <a:lnTo>
                    <a:pt x="156" y="3058"/>
                  </a:lnTo>
                  <a:lnTo>
                    <a:pt x="156" y="3062"/>
                  </a:lnTo>
                  <a:lnTo>
                    <a:pt x="155" y="3064"/>
                  </a:lnTo>
                  <a:lnTo>
                    <a:pt x="153" y="3065"/>
                  </a:lnTo>
                  <a:lnTo>
                    <a:pt x="150" y="3064"/>
                  </a:lnTo>
                  <a:lnTo>
                    <a:pt x="145" y="3062"/>
                  </a:lnTo>
                  <a:lnTo>
                    <a:pt x="140" y="3058"/>
                  </a:lnTo>
                  <a:lnTo>
                    <a:pt x="126" y="3046"/>
                  </a:lnTo>
                  <a:lnTo>
                    <a:pt x="109" y="3028"/>
                  </a:lnTo>
                  <a:lnTo>
                    <a:pt x="90" y="3006"/>
                  </a:lnTo>
                  <a:lnTo>
                    <a:pt x="69" y="2980"/>
                  </a:lnTo>
                  <a:lnTo>
                    <a:pt x="46" y="2950"/>
                  </a:lnTo>
                  <a:lnTo>
                    <a:pt x="23" y="2917"/>
                  </a:lnTo>
                  <a:lnTo>
                    <a:pt x="16" y="2909"/>
                  </a:lnTo>
                  <a:lnTo>
                    <a:pt x="11" y="2900"/>
                  </a:lnTo>
                  <a:lnTo>
                    <a:pt x="5" y="2891"/>
                  </a:lnTo>
                  <a:lnTo>
                    <a:pt x="0" y="2883"/>
                  </a:lnTo>
                  <a:close/>
                  <a:moveTo>
                    <a:pt x="0" y="2746"/>
                  </a:moveTo>
                  <a:lnTo>
                    <a:pt x="0" y="2663"/>
                  </a:lnTo>
                  <a:lnTo>
                    <a:pt x="9" y="2676"/>
                  </a:lnTo>
                  <a:lnTo>
                    <a:pt x="18" y="2689"/>
                  </a:lnTo>
                  <a:lnTo>
                    <a:pt x="29" y="2704"/>
                  </a:lnTo>
                  <a:lnTo>
                    <a:pt x="39" y="2718"/>
                  </a:lnTo>
                  <a:lnTo>
                    <a:pt x="61" y="2750"/>
                  </a:lnTo>
                  <a:lnTo>
                    <a:pt x="80" y="2780"/>
                  </a:lnTo>
                  <a:lnTo>
                    <a:pt x="97" y="2809"/>
                  </a:lnTo>
                  <a:lnTo>
                    <a:pt x="112" y="2834"/>
                  </a:lnTo>
                  <a:lnTo>
                    <a:pt x="122" y="2856"/>
                  </a:lnTo>
                  <a:lnTo>
                    <a:pt x="129" y="2874"/>
                  </a:lnTo>
                  <a:lnTo>
                    <a:pt x="131" y="2880"/>
                  </a:lnTo>
                  <a:lnTo>
                    <a:pt x="132" y="2886"/>
                  </a:lnTo>
                  <a:lnTo>
                    <a:pt x="132" y="2890"/>
                  </a:lnTo>
                  <a:lnTo>
                    <a:pt x="130" y="2892"/>
                  </a:lnTo>
                  <a:lnTo>
                    <a:pt x="128" y="2893"/>
                  </a:lnTo>
                  <a:lnTo>
                    <a:pt x="125" y="2893"/>
                  </a:lnTo>
                  <a:lnTo>
                    <a:pt x="120" y="2890"/>
                  </a:lnTo>
                  <a:lnTo>
                    <a:pt x="115" y="2887"/>
                  </a:lnTo>
                  <a:lnTo>
                    <a:pt x="102" y="2875"/>
                  </a:lnTo>
                  <a:lnTo>
                    <a:pt x="85" y="2858"/>
                  </a:lnTo>
                  <a:lnTo>
                    <a:pt x="67" y="2837"/>
                  </a:lnTo>
                  <a:lnTo>
                    <a:pt x="47" y="2812"/>
                  </a:lnTo>
                  <a:lnTo>
                    <a:pt x="25" y="2783"/>
                  </a:lnTo>
                  <a:lnTo>
                    <a:pt x="2" y="2751"/>
                  </a:lnTo>
                  <a:lnTo>
                    <a:pt x="0" y="2746"/>
                  </a:lnTo>
                  <a:close/>
                  <a:moveTo>
                    <a:pt x="0" y="2601"/>
                  </a:moveTo>
                  <a:lnTo>
                    <a:pt x="0" y="2517"/>
                  </a:lnTo>
                  <a:lnTo>
                    <a:pt x="7" y="2528"/>
                  </a:lnTo>
                  <a:lnTo>
                    <a:pt x="16" y="2540"/>
                  </a:lnTo>
                  <a:lnTo>
                    <a:pt x="25" y="2552"/>
                  </a:lnTo>
                  <a:lnTo>
                    <a:pt x="34" y="2564"/>
                  </a:lnTo>
                  <a:lnTo>
                    <a:pt x="55" y="2596"/>
                  </a:lnTo>
                  <a:lnTo>
                    <a:pt x="73" y="2626"/>
                  </a:lnTo>
                  <a:lnTo>
                    <a:pt x="90" y="2653"/>
                  </a:lnTo>
                  <a:lnTo>
                    <a:pt x="103" y="2677"/>
                  </a:lnTo>
                  <a:lnTo>
                    <a:pt x="113" y="2698"/>
                  </a:lnTo>
                  <a:lnTo>
                    <a:pt x="119" y="2716"/>
                  </a:lnTo>
                  <a:lnTo>
                    <a:pt x="121" y="2722"/>
                  </a:lnTo>
                  <a:lnTo>
                    <a:pt x="122" y="2728"/>
                  </a:lnTo>
                  <a:lnTo>
                    <a:pt x="122" y="2731"/>
                  </a:lnTo>
                  <a:lnTo>
                    <a:pt x="120" y="2734"/>
                  </a:lnTo>
                  <a:lnTo>
                    <a:pt x="118" y="2735"/>
                  </a:lnTo>
                  <a:lnTo>
                    <a:pt x="115" y="2734"/>
                  </a:lnTo>
                  <a:lnTo>
                    <a:pt x="110" y="2732"/>
                  </a:lnTo>
                  <a:lnTo>
                    <a:pt x="106" y="2729"/>
                  </a:lnTo>
                  <a:lnTo>
                    <a:pt x="93" y="2718"/>
                  </a:lnTo>
                  <a:lnTo>
                    <a:pt x="78" y="2702"/>
                  </a:lnTo>
                  <a:lnTo>
                    <a:pt x="60" y="2682"/>
                  </a:lnTo>
                  <a:lnTo>
                    <a:pt x="41" y="2658"/>
                  </a:lnTo>
                  <a:lnTo>
                    <a:pt x="21" y="2630"/>
                  </a:lnTo>
                  <a:lnTo>
                    <a:pt x="0" y="2601"/>
                  </a:lnTo>
                  <a:close/>
                  <a:moveTo>
                    <a:pt x="0" y="2447"/>
                  </a:moveTo>
                  <a:lnTo>
                    <a:pt x="0" y="2364"/>
                  </a:lnTo>
                  <a:lnTo>
                    <a:pt x="10" y="2378"/>
                  </a:lnTo>
                  <a:lnTo>
                    <a:pt x="21" y="2392"/>
                  </a:lnTo>
                  <a:lnTo>
                    <a:pt x="33" y="2408"/>
                  </a:lnTo>
                  <a:lnTo>
                    <a:pt x="44" y="2424"/>
                  </a:lnTo>
                  <a:lnTo>
                    <a:pt x="63" y="2455"/>
                  </a:lnTo>
                  <a:lnTo>
                    <a:pt x="81" y="2483"/>
                  </a:lnTo>
                  <a:lnTo>
                    <a:pt x="96" y="2510"/>
                  </a:lnTo>
                  <a:lnTo>
                    <a:pt x="108" y="2533"/>
                  </a:lnTo>
                  <a:lnTo>
                    <a:pt x="118" y="2554"/>
                  </a:lnTo>
                  <a:lnTo>
                    <a:pt x="125" y="2570"/>
                  </a:lnTo>
                  <a:lnTo>
                    <a:pt x="126" y="2575"/>
                  </a:lnTo>
                  <a:lnTo>
                    <a:pt x="127" y="2581"/>
                  </a:lnTo>
                  <a:lnTo>
                    <a:pt x="127" y="2585"/>
                  </a:lnTo>
                  <a:lnTo>
                    <a:pt x="125" y="2588"/>
                  </a:lnTo>
                  <a:lnTo>
                    <a:pt x="122" y="2589"/>
                  </a:lnTo>
                  <a:lnTo>
                    <a:pt x="119" y="2588"/>
                  </a:lnTo>
                  <a:lnTo>
                    <a:pt x="115" y="2585"/>
                  </a:lnTo>
                  <a:lnTo>
                    <a:pt x="110" y="2582"/>
                  </a:lnTo>
                  <a:lnTo>
                    <a:pt x="97" y="2572"/>
                  </a:lnTo>
                  <a:lnTo>
                    <a:pt x="83" y="2557"/>
                  </a:lnTo>
                  <a:lnTo>
                    <a:pt x="66" y="2537"/>
                  </a:lnTo>
                  <a:lnTo>
                    <a:pt x="47" y="2514"/>
                  </a:lnTo>
                  <a:lnTo>
                    <a:pt x="27" y="2488"/>
                  </a:lnTo>
                  <a:lnTo>
                    <a:pt x="6" y="2458"/>
                  </a:lnTo>
                  <a:lnTo>
                    <a:pt x="0" y="2447"/>
                  </a:lnTo>
                  <a:close/>
                  <a:moveTo>
                    <a:pt x="0" y="2281"/>
                  </a:moveTo>
                  <a:lnTo>
                    <a:pt x="0" y="2207"/>
                  </a:lnTo>
                  <a:lnTo>
                    <a:pt x="15" y="2226"/>
                  </a:lnTo>
                  <a:lnTo>
                    <a:pt x="32" y="2247"/>
                  </a:lnTo>
                  <a:lnTo>
                    <a:pt x="49" y="2270"/>
                  </a:lnTo>
                  <a:lnTo>
                    <a:pt x="67" y="2296"/>
                  </a:lnTo>
                  <a:lnTo>
                    <a:pt x="85" y="2324"/>
                  </a:lnTo>
                  <a:lnTo>
                    <a:pt x="103" y="2352"/>
                  </a:lnTo>
                  <a:lnTo>
                    <a:pt x="117" y="2378"/>
                  </a:lnTo>
                  <a:lnTo>
                    <a:pt x="129" y="2400"/>
                  </a:lnTo>
                  <a:lnTo>
                    <a:pt x="138" y="2420"/>
                  </a:lnTo>
                  <a:lnTo>
                    <a:pt x="144" y="2436"/>
                  </a:lnTo>
                  <a:lnTo>
                    <a:pt x="145" y="2443"/>
                  </a:lnTo>
                  <a:lnTo>
                    <a:pt x="147" y="2447"/>
                  </a:lnTo>
                  <a:lnTo>
                    <a:pt x="145" y="2452"/>
                  </a:lnTo>
                  <a:lnTo>
                    <a:pt x="144" y="2454"/>
                  </a:lnTo>
                  <a:lnTo>
                    <a:pt x="142" y="2455"/>
                  </a:lnTo>
                  <a:lnTo>
                    <a:pt x="139" y="2455"/>
                  </a:lnTo>
                  <a:lnTo>
                    <a:pt x="135" y="2453"/>
                  </a:lnTo>
                  <a:lnTo>
                    <a:pt x="130" y="2449"/>
                  </a:lnTo>
                  <a:lnTo>
                    <a:pt x="118" y="2438"/>
                  </a:lnTo>
                  <a:lnTo>
                    <a:pt x="104" y="2424"/>
                  </a:lnTo>
                  <a:lnTo>
                    <a:pt x="87" y="2406"/>
                  </a:lnTo>
                  <a:lnTo>
                    <a:pt x="69" y="2383"/>
                  </a:lnTo>
                  <a:lnTo>
                    <a:pt x="50" y="2357"/>
                  </a:lnTo>
                  <a:lnTo>
                    <a:pt x="30" y="2329"/>
                  </a:lnTo>
                  <a:lnTo>
                    <a:pt x="22" y="2317"/>
                  </a:lnTo>
                  <a:lnTo>
                    <a:pt x="14" y="2305"/>
                  </a:lnTo>
                  <a:lnTo>
                    <a:pt x="6" y="2293"/>
                  </a:lnTo>
                  <a:lnTo>
                    <a:pt x="0" y="2281"/>
                  </a:lnTo>
                  <a:close/>
                  <a:moveTo>
                    <a:pt x="0" y="2092"/>
                  </a:moveTo>
                  <a:lnTo>
                    <a:pt x="0" y="2058"/>
                  </a:lnTo>
                  <a:lnTo>
                    <a:pt x="7" y="2062"/>
                  </a:lnTo>
                  <a:lnTo>
                    <a:pt x="16" y="2070"/>
                  </a:lnTo>
                  <a:lnTo>
                    <a:pt x="28" y="2081"/>
                  </a:lnTo>
                  <a:lnTo>
                    <a:pt x="41" y="2095"/>
                  </a:lnTo>
                  <a:lnTo>
                    <a:pt x="56" y="2113"/>
                  </a:lnTo>
                  <a:lnTo>
                    <a:pt x="71" y="2133"/>
                  </a:lnTo>
                  <a:lnTo>
                    <a:pt x="86" y="2155"/>
                  </a:lnTo>
                  <a:lnTo>
                    <a:pt x="103" y="2178"/>
                  </a:lnTo>
                  <a:lnTo>
                    <a:pt x="121" y="2205"/>
                  </a:lnTo>
                  <a:lnTo>
                    <a:pt x="138" y="2232"/>
                  </a:lnTo>
                  <a:lnTo>
                    <a:pt x="152" y="2256"/>
                  </a:lnTo>
                  <a:lnTo>
                    <a:pt x="163" y="2280"/>
                  </a:lnTo>
                  <a:lnTo>
                    <a:pt x="172" y="2298"/>
                  </a:lnTo>
                  <a:lnTo>
                    <a:pt x="177" y="2313"/>
                  </a:lnTo>
                  <a:lnTo>
                    <a:pt x="178" y="2320"/>
                  </a:lnTo>
                  <a:lnTo>
                    <a:pt x="178" y="2324"/>
                  </a:lnTo>
                  <a:lnTo>
                    <a:pt x="178" y="2329"/>
                  </a:lnTo>
                  <a:lnTo>
                    <a:pt x="177" y="2331"/>
                  </a:lnTo>
                  <a:lnTo>
                    <a:pt x="175" y="2332"/>
                  </a:lnTo>
                  <a:lnTo>
                    <a:pt x="172" y="2331"/>
                  </a:lnTo>
                  <a:lnTo>
                    <a:pt x="167" y="2330"/>
                  </a:lnTo>
                  <a:lnTo>
                    <a:pt x="163" y="2327"/>
                  </a:lnTo>
                  <a:lnTo>
                    <a:pt x="151" y="2317"/>
                  </a:lnTo>
                  <a:lnTo>
                    <a:pt x="137" y="2303"/>
                  </a:lnTo>
                  <a:lnTo>
                    <a:pt x="121" y="2285"/>
                  </a:lnTo>
                  <a:lnTo>
                    <a:pt x="104" y="2263"/>
                  </a:lnTo>
                  <a:lnTo>
                    <a:pt x="85" y="2239"/>
                  </a:lnTo>
                  <a:lnTo>
                    <a:pt x="67" y="2212"/>
                  </a:lnTo>
                  <a:lnTo>
                    <a:pt x="45" y="2178"/>
                  </a:lnTo>
                  <a:lnTo>
                    <a:pt x="26" y="2146"/>
                  </a:lnTo>
                  <a:lnTo>
                    <a:pt x="11" y="2116"/>
                  </a:lnTo>
                  <a:lnTo>
                    <a:pt x="0" y="2092"/>
                  </a:lnTo>
                  <a:close/>
                  <a:moveTo>
                    <a:pt x="0" y="1728"/>
                  </a:moveTo>
                  <a:lnTo>
                    <a:pt x="0" y="1647"/>
                  </a:lnTo>
                  <a:lnTo>
                    <a:pt x="4" y="1654"/>
                  </a:lnTo>
                  <a:lnTo>
                    <a:pt x="19" y="1678"/>
                  </a:lnTo>
                  <a:lnTo>
                    <a:pt x="33" y="1701"/>
                  </a:lnTo>
                  <a:lnTo>
                    <a:pt x="45" y="1723"/>
                  </a:lnTo>
                  <a:lnTo>
                    <a:pt x="55" y="1742"/>
                  </a:lnTo>
                  <a:lnTo>
                    <a:pt x="61" y="1760"/>
                  </a:lnTo>
                  <a:lnTo>
                    <a:pt x="66" y="1773"/>
                  </a:lnTo>
                  <a:lnTo>
                    <a:pt x="67" y="1779"/>
                  </a:lnTo>
                  <a:lnTo>
                    <a:pt x="67" y="1783"/>
                  </a:lnTo>
                  <a:lnTo>
                    <a:pt x="67" y="1787"/>
                  </a:lnTo>
                  <a:lnTo>
                    <a:pt x="64" y="1790"/>
                  </a:lnTo>
                  <a:lnTo>
                    <a:pt x="63" y="1791"/>
                  </a:lnTo>
                  <a:lnTo>
                    <a:pt x="61" y="1791"/>
                  </a:lnTo>
                  <a:lnTo>
                    <a:pt x="59" y="1790"/>
                  </a:lnTo>
                  <a:lnTo>
                    <a:pt x="56" y="1788"/>
                  </a:lnTo>
                  <a:lnTo>
                    <a:pt x="49" y="1784"/>
                  </a:lnTo>
                  <a:lnTo>
                    <a:pt x="41" y="1777"/>
                  </a:lnTo>
                  <a:lnTo>
                    <a:pt x="33" y="1768"/>
                  </a:lnTo>
                  <a:lnTo>
                    <a:pt x="22" y="1757"/>
                  </a:lnTo>
                  <a:lnTo>
                    <a:pt x="11" y="1744"/>
                  </a:lnTo>
                  <a:lnTo>
                    <a:pt x="0" y="1728"/>
                  </a:lnTo>
                  <a:close/>
                  <a:moveTo>
                    <a:pt x="0" y="1506"/>
                  </a:moveTo>
                  <a:lnTo>
                    <a:pt x="0" y="1478"/>
                  </a:lnTo>
                  <a:lnTo>
                    <a:pt x="2" y="1478"/>
                  </a:lnTo>
                  <a:lnTo>
                    <a:pt x="5" y="1479"/>
                  </a:lnTo>
                  <a:lnTo>
                    <a:pt x="10" y="1482"/>
                  </a:lnTo>
                  <a:lnTo>
                    <a:pt x="14" y="1485"/>
                  </a:lnTo>
                  <a:lnTo>
                    <a:pt x="24" y="1494"/>
                  </a:lnTo>
                  <a:lnTo>
                    <a:pt x="35" y="1506"/>
                  </a:lnTo>
                  <a:lnTo>
                    <a:pt x="48" y="1520"/>
                  </a:lnTo>
                  <a:lnTo>
                    <a:pt x="61" y="1537"/>
                  </a:lnTo>
                  <a:lnTo>
                    <a:pt x="75" y="1557"/>
                  </a:lnTo>
                  <a:lnTo>
                    <a:pt x="90" y="1579"/>
                  </a:lnTo>
                  <a:lnTo>
                    <a:pt x="105" y="1602"/>
                  </a:lnTo>
                  <a:lnTo>
                    <a:pt x="118" y="1625"/>
                  </a:lnTo>
                  <a:lnTo>
                    <a:pt x="129" y="1646"/>
                  </a:lnTo>
                  <a:lnTo>
                    <a:pt x="138" y="1666"/>
                  </a:lnTo>
                  <a:lnTo>
                    <a:pt x="144" y="1682"/>
                  </a:lnTo>
                  <a:lnTo>
                    <a:pt x="149" y="1695"/>
                  </a:lnTo>
                  <a:lnTo>
                    <a:pt x="150" y="1701"/>
                  </a:lnTo>
                  <a:lnTo>
                    <a:pt x="150" y="1705"/>
                  </a:lnTo>
                  <a:lnTo>
                    <a:pt x="149" y="1708"/>
                  </a:lnTo>
                  <a:lnTo>
                    <a:pt x="148" y="1711"/>
                  </a:lnTo>
                  <a:lnTo>
                    <a:pt x="145" y="1712"/>
                  </a:lnTo>
                  <a:lnTo>
                    <a:pt x="143" y="1711"/>
                  </a:lnTo>
                  <a:lnTo>
                    <a:pt x="139" y="1710"/>
                  </a:lnTo>
                  <a:lnTo>
                    <a:pt x="136" y="1707"/>
                  </a:lnTo>
                  <a:lnTo>
                    <a:pt x="126" y="1700"/>
                  </a:lnTo>
                  <a:lnTo>
                    <a:pt x="114" y="1688"/>
                  </a:lnTo>
                  <a:lnTo>
                    <a:pt x="101" y="1672"/>
                  </a:lnTo>
                  <a:lnTo>
                    <a:pt x="86" y="1655"/>
                  </a:lnTo>
                  <a:lnTo>
                    <a:pt x="71" y="1634"/>
                  </a:lnTo>
                  <a:lnTo>
                    <a:pt x="56" y="1611"/>
                  </a:lnTo>
                  <a:lnTo>
                    <a:pt x="36" y="1580"/>
                  </a:lnTo>
                  <a:lnTo>
                    <a:pt x="21" y="1552"/>
                  </a:lnTo>
                  <a:lnTo>
                    <a:pt x="7" y="1526"/>
                  </a:lnTo>
                  <a:lnTo>
                    <a:pt x="0" y="1506"/>
                  </a:lnTo>
                  <a:close/>
                  <a:moveTo>
                    <a:pt x="0" y="1302"/>
                  </a:moveTo>
                  <a:lnTo>
                    <a:pt x="0" y="1223"/>
                  </a:lnTo>
                  <a:lnTo>
                    <a:pt x="3" y="1229"/>
                  </a:lnTo>
                  <a:lnTo>
                    <a:pt x="17" y="1250"/>
                  </a:lnTo>
                  <a:lnTo>
                    <a:pt x="28" y="1271"/>
                  </a:lnTo>
                  <a:lnTo>
                    <a:pt x="38" y="1291"/>
                  </a:lnTo>
                  <a:lnTo>
                    <a:pt x="47" y="1308"/>
                  </a:lnTo>
                  <a:lnTo>
                    <a:pt x="52" y="1324"/>
                  </a:lnTo>
                  <a:lnTo>
                    <a:pt x="56" y="1336"/>
                  </a:lnTo>
                  <a:lnTo>
                    <a:pt x="57" y="1341"/>
                  </a:lnTo>
                  <a:lnTo>
                    <a:pt x="57" y="1346"/>
                  </a:lnTo>
                  <a:lnTo>
                    <a:pt x="57" y="1348"/>
                  </a:lnTo>
                  <a:lnTo>
                    <a:pt x="55" y="1350"/>
                  </a:lnTo>
                  <a:lnTo>
                    <a:pt x="53" y="1351"/>
                  </a:lnTo>
                  <a:lnTo>
                    <a:pt x="51" y="1351"/>
                  </a:lnTo>
                  <a:lnTo>
                    <a:pt x="49" y="1351"/>
                  </a:lnTo>
                  <a:lnTo>
                    <a:pt x="47" y="1350"/>
                  </a:lnTo>
                  <a:lnTo>
                    <a:pt x="41" y="1347"/>
                  </a:lnTo>
                  <a:lnTo>
                    <a:pt x="35" y="1341"/>
                  </a:lnTo>
                  <a:lnTo>
                    <a:pt x="27" y="1334"/>
                  </a:lnTo>
                  <a:lnTo>
                    <a:pt x="18" y="1325"/>
                  </a:lnTo>
                  <a:lnTo>
                    <a:pt x="10" y="1314"/>
                  </a:lnTo>
                  <a:lnTo>
                    <a:pt x="0" y="1302"/>
                  </a:lnTo>
                  <a:close/>
                  <a:moveTo>
                    <a:pt x="0" y="1034"/>
                  </a:moveTo>
                  <a:lnTo>
                    <a:pt x="0" y="1009"/>
                  </a:lnTo>
                  <a:lnTo>
                    <a:pt x="2" y="1018"/>
                  </a:lnTo>
                  <a:lnTo>
                    <a:pt x="3" y="1026"/>
                  </a:lnTo>
                  <a:lnTo>
                    <a:pt x="3" y="1030"/>
                  </a:lnTo>
                  <a:lnTo>
                    <a:pt x="1" y="1033"/>
                  </a:lnTo>
                  <a:lnTo>
                    <a:pt x="1" y="1034"/>
                  </a:lnTo>
                  <a:lnTo>
                    <a:pt x="0" y="1034"/>
                  </a:lnTo>
                  <a:close/>
                  <a:moveTo>
                    <a:pt x="0" y="515"/>
                  </a:moveTo>
                  <a:lnTo>
                    <a:pt x="0" y="507"/>
                  </a:lnTo>
                  <a:lnTo>
                    <a:pt x="0" y="511"/>
                  </a:lnTo>
                  <a:lnTo>
                    <a:pt x="0" y="515"/>
                  </a:lnTo>
                  <a:close/>
                  <a:moveTo>
                    <a:pt x="0" y="275"/>
                  </a:moveTo>
                  <a:lnTo>
                    <a:pt x="0" y="208"/>
                  </a:lnTo>
                  <a:lnTo>
                    <a:pt x="5" y="216"/>
                  </a:lnTo>
                  <a:lnTo>
                    <a:pt x="11" y="225"/>
                  </a:lnTo>
                  <a:lnTo>
                    <a:pt x="19" y="241"/>
                  </a:lnTo>
                  <a:lnTo>
                    <a:pt x="27" y="255"/>
                  </a:lnTo>
                  <a:lnTo>
                    <a:pt x="34" y="269"/>
                  </a:lnTo>
                  <a:lnTo>
                    <a:pt x="39" y="281"/>
                  </a:lnTo>
                  <a:lnTo>
                    <a:pt x="42" y="292"/>
                  </a:lnTo>
                  <a:lnTo>
                    <a:pt x="45" y="302"/>
                  </a:lnTo>
                  <a:lnTo>
                    <a:pt x="45" y="305"/>
                  </a:lnTo>
                  <a:lnTo>
                    <a:pt x="45" y="309"/>
                  </a:lnTo>
                  <a:lnTo>
                    <a:pt x="44" y="311"/>
                  </a:lnTo>
                  <a:lnTo>
                    <a:pt x="42" y="313"/>
                  </a:lnTo>
                  <a:lnTo>
                    <a:pt x="40" y="313"/>
                  </a:lnTo>
                  <a:lnTo>
                    <a:pt x="36" y="313"/>
                  </a:lnTo>
                  <a:lnTo>
                    <a:pt x="32" y="310"/>
                  </a:lnTo>
                  <a:lnTo>
                    <a:pt x="26" y="305"/>
                  </a:lnTo>
                  <a:lnTo>
                    <a:pt x="14" y="292"/>
                  </a:lnTo>
                  <a:lnTo>
                    <a:pt x="0" y="275"/>
                  </a:lnTo>
                  <a:close/>
                  <a:moveTo>
                    <a:pt x="688" y="410"/>
                  </a:moveTo>
                  <a:lnTo>
                    <a:pt x="688" y="470"/>
                  </a:lnTo>
                  <a:lnTo>
                    <a:pt x="680" y="458"/>
                  </a:lnTo>
                  <a:lnTo>
                    <a:pt x="675" y="446"/>
                  </a:lnTo>
                  <a:lnTo>
                    <a:pt x="669" y="434"/>
                  </a:lnTo>
                  <a:lnTo>
                    <a:pt x="666" y="424"/>
                  </a:lnTo>
                  <a:lnTo>
                    <a:pt x="664" y="415"/>
                  </a:lnTo>
                  <a:lnTo>
                    <a:pt x="663" y="407"/>
                  </a:lnTo>
                  <a:lnTo>
                    <a:pt x="663" y="402"/>
                  </a:lnTo>
                  <a:lnTo>
                    <a:pt x="665" y="399"/>
                  </a:lnTo>
                  <a:lnTo>
                    <a:pt x="666" y="397"/>
                  </a:lnTo>
                  <a:lnTo>
                    <a:pt x="668" y="396"/>
                  </a:lnTo>
                  <a:lnTo>
                    <a:pt x="670" y="397"/>
                  </a:lnTo>
                  <a:lnTo>
                    <a:pt x="674" y="399"/>
                  </a:lnTo>
                  <a:lnTo>
                    <a:pt x="680" y="403"/>
                  </a:lnTo>
                  <a:lnTo>
                    <a:pt x="688" y="410"/>
                  </a:lnTo>
                  <a:close/>
                  <a:moveTo>
                    <a:pt x="688" y="1018"/>
                  </a:moveTo>
                  <a:lnTo>
                    <a:pt x="688" y="1094"/>
                  </a:lnTo>
                  <a:lnTo>
                    <a:pt x="688" y="1092"/>
                  </a:lnTo>
                  <a:lnTo>
                    <a:pt x="677" y="1075"/>
                  </a:lnTo>
                  <a:lnTo>
                    <a:pt x="667" y="1058"/>
                  </a:lnTo>
                  <a:lnTo>
                    <a:pt x="659" y="1042"/>
                  </a:lnTo>
                  <a:lnTo>
                    <a:pt x="653" y="1028"/>
                  </a:lnTo>
                  <a:lnTo>
                    <a:pt x="648" y="1015"/>
                  </a:lnTo>
                  <a:lnTo>
                    <a:pt x="646" y="1004"/>
                  </a:lnTo>
                  <a:lnTo>
                    <a:pt x="646" y="999"/>
                  </a:lnTo>
                  <a:lnTo>
                    <a:pt x="646" y="996"/>
                  </a:lnTo>
                  <a:lnTo>
                    <a:pt x="647" y="993"/>
                  </a:lnTo>
                  <a:lnTo>
                    <a:pt x="648" y="992"/>
                  </a:lnTo>
                  <a:lnTo>
                    <a:pt x="651" y="990"/>
                  </a:lnTo>
                  <a:lnTo>
                    <a:pt x="654" y="990"/>
                  </a:lnTo>
                  <a:lnTo>
                    <a:pt x="658" y="992"/>
                  </a:lnTo>
                  <a:lnTo>
                    <a:pt x="663" y="995"/>
                  </a:lnTo>
                  <a:lnTo>
                    <a:pt x="675" y="1005"/>
                  </a:lnTo>
                  <a:lnTo>
                    <a:pt x="688" y="1018"/>
                  </a:lnTo>
                  <a:close/>
                  <a:moveTo>
                    <a:pt x="688" y="1293"/>
                  </a:moveTo>
                  <a:lnTo>
                    <a:pt x="688" y="1374"/>
                  </a:lnTo>
                  <a:lnTo>
                    <a:pt x="681" y="1365"/>
                  </a:lnTo>
                  <a:lnTo>
                    <a:pt x="675" y="1357"/>
                  </a:lnTo>
                  <a:lnTo>
                    <a:pt x="663" y="1337"/>
                  </a:lnTo>
                  <a:lnTo>
                    <a:pt x="653" y="1318"/>
                  </a:lnTo>
                  <a:lnTo>
                    <a:pt x="644" y="1301"/>
                  </a:lnTo>
                  <a:lnTo>
                    <a:pt x="636" y="1285"/>
                  </a:lnTo>
                  <a:lnTo>
                    <a:pt x="632" y="1271"/>
                  </a:lnTo>
                  <a:lnTo>
                    <a:pt x="629" y="1260"/>
                  </a:lnTo>
                  <a:lnTo>
                    <a:pt x="629" y="1256"/>
                  </a:lnTo>
                  <a:lnTo>
                    <a:pt x="629" y="1251"/>
                  </a:lnTo>
                  <a:lnTo>
                    <a:pt x="630" y="1248"/>
                  </a:lnTo>
                  <a:lnTo>
                    <a:pt x="631" y="1246"/>
                  </a:lnTo>
                  <a:lnTo>
                    <a:pt x="632" y="1245"/>
                  </a:lnTo>
                  <a:lnTo>
                    <a:pt x="634" y="1245"/>
                  </a:lnTo>
                  <a:lnTo>
                    <a:pt x="636" y="1245"/>
                  </a:lnTo>
                  <a:lnTo>
                    <a:pt x="640" y="1246"/>
                  </a:lnTo>
                  <a:lnTo>
                    <a:pt x="645" y="1249"/>
                  </a:lnTo>
                  <a:lnTo>
                    <a:pt x="652" y="1255"/>
                  </a:lnTo>
                  <a:lnTo>
                    <a:pt x="660" y="1261"/>
                  </a:lnTo>
                  <a:lnTo>
                    <a:pt x="668" y="1271"/>
                  </a:lnTo>
                  <a:lnTo>
                    <a:pt x="678" y="1281"/>
                  </a:lnTo>
                  <a:lnTo>
                    <a:pt x="688" y="1293"/>
                  </a:lnTo>
                  <a:close/>
                  <a:moveTo>
                    <a:pt x="688" y="1563"/>
                  </a:moveTo>
                  <a:lnTo>
                    <a:pt x="688" y="1640"/>
                  </a:lnTo>
                  <a:lnTo>
                    <a:pt x="677" y="1622"/>
                  </a:lnTo>
                  <a:lnTo>
                    <a:pt x="667" y="1604"/>
                  </a:lnTo>
                  <a:lnTo>
                    <a:pt x="659" y="1588"/>
                  </a:lnTo>
                  <a:lnTo>
                    <a:pt x="653" y="1574"/>
                  </a:lnTo>
                  <a:lnTo>
                    <a:pt x="648" y="1560"/>
                  </a:lnTo>
                  <a:lnTo>
                    <a:pt x="646" y="1551"/>
                  </a:lnTo>
                  <a:lnTo>
                    <a:pt x="645" y="1546"/>
                  </a:lnTo>
                  <a:lnTo>
                    <a:pt x="646" y="1543"/>
                  </a:lnTo>
                  <a:lnTo>
                    <a:pt x="646" y="1540"/>
                  </a:lnTo>
                  <a:lnTo>
                    <a:pt x="648" y="1537"/>
                  </a:lnTo>
                  <a:lnTo>
                    <a:pt x="651" y="1536"/>
                  </a:lnTo>
                  <a:lnTo>
                    <a:pt x="654" y="1536"/>
                  </a:lnTo>
                  <a:lnTo>
                    <a:pt x="658" y="1539"/>
                  </a:lnTo>
                  <a:lnTo>
                    <a:pt x="663" y="1541"/>
                  </a:lnTo>
                  <a:lnTo>
                    <a:pt x="675" y="1549"/>
                  </a:lnTo>
                  <a:lnTo>
                    <a:pt x="688" y="1563"/>
                  </a:lnTo>
                  <a:close/>
                  <a:moveTo>
                    <a:pt x="688" y="2033"/>
                  </a:moveTo>
                  <a:lnTo>
                    <a:pt x="688" y="2121"/>
                  </a:lnTo>
                  <a:lnTo>
                    <a:pt x="679" y="2110"/>
                  </a:lnTo>
                  <a:lnTo>
                    <a:pt x="670" y="2099"/>
                  </a:lnTo>
                  <a:lnTo>
                    <a:pt x="662" y="2087"/>
                  </a:lnTo>
                  <a:lnTo>
                    <a:pt x="652" y="2073"/>
                  </a:lnTo>
                  <a:lnTo>
                    <a:pt x="636" y="2049"/>
                  </a:lnTo>
                  <a:lnTo>
                    <a:pt x="623" y="2026"/>
                  </a:lnTo>
                  <a:lnTo>
                    <a:pt x="611" y="2005"/>
                  </a:lnTo>
                  <a:lnTo>
                    <a:pt x="602" y="1986"/>
                  </a:lnTo>
                  <a:lnTo>
                    <a:pt x="596" y="1969"/>
                  </a:lnTo>
                  <a:lnTo>
                    <a:pt x="591" y="1955"/>
                  </a:lnTo>
                  <a:lnTo>
                    <a:pt x="590" y="1950"/>
                  </a:lnTo>
                  <a:lnTo>
                    <a:pt x="590" y="1945"/>
                  </a:lnTo>
                  <a:lnTo>
                    <a:pt x="591" y="1942"/>
                  </a:lnTo>
                  <a:lnTo>
                    <a:pt x="593" y="1940"/>
                  </a:lnTo>
                  <a:lnTo>
                    <a:pt x="595" y="1938"/>
                  </a:lnTo>
                  <a:lnTo>
                    <a:pt x="598" y="1938"/>
                  </a:lnTo>
                  <a:lnTo>
                    <a:pt x="601" y="1939"/>
                  </a:lnTo>
                  <a:lnTo>
                    <a:pt x="606" y="1941"/>
                  </a:lnTo>
                  <a:lnTo>
                    <a:pt x="616" y="1948"/>
                  </a:lnTo>
                  <a:lnTo>
                    <a:pt x="628" y="1959"/>
                  </a:lnTo>
                  <a:lnTo>
                    <a:pt x="642" y="1974"/>
                  </a:lnTo>
                  <a:lnTo>
                    <a:pt x="656" y="1991"/>
                  </a:lnTo>
                  <a:lnTo>
                    <a:pt x="671" y="2011"/>
                  </a:lnTo>
                  <a:lnTo>
                    <a:pt x="688" y="2033"/>
                  </a:lnTo>
                  <a:close/>
                  <a:moveTo>
                    <a:pt x="688" y="2469"/>
                  </a:moveTo>
                  <a:lnTo>
                    <a:pt x="688" y="2552"/>
                  </a:lnTo>
                  <a:lnTo>
                    <a:pt x="674" y="2531"/>
                  </a:lnTo>
                  <a:lnTo>
                    <a:pt x="663" y="2511"/>
                  </a:lnTo>
                  <a:lnTo>
                    <a:pt x="653" y="2491"/>
                  </a:lnTo>
                  <a:lnTo>
                    <a:pt x="644" y="2475"/>
                  </a:lnTo>
                  <a:lnTo>
                    <a:pt x="639" y="2460"/>
                  </a:lnTo>
                  <a:lnTo>
                    <a:pt x="635" y="2448"/>
                  </a:lnTo>
                  <a:lnTo>
                    <a:pt x="635" y="2444"/>
                  </a:lnTo>
                  <a:lnTo>
                    <a:pt x="635" y="2440"/>
                  </a:lnTo>
                  <a:lnTo>
                    <a:pt x="635" y="2436"/>
                  </a:lnTo>
                  <a:lnTo>
                    <a:pt x="636" y="2434"/>
                  </a:lnTo>
                  <a:lnTo>
                    <a:pt x="640" y="2433"/>
                  </a:lnTo>
                  <a:lnTo>
                    <a:pt x="644" y="2434"/>
                  </a:lnTo>
                  <a:lnTo>
                    <a:pt x="650" y="2436"/>
                  </a:lnTo>
                  <a:lnTo>
                    <a:pt x="655" y="2440"/>
                  </a:lnTo>
                  <a:lnTo>
                    <a:pt x="670" y="2452"/>
                  </a:lnTo>
                  <a:lnTo>
                    <a:pt x="688" y="2469"/>
                  </a:lnTo>
                  <a:close/>
                  <a:moveTo>
                    <a:pt x="688" y="2655"/>
                  </a:moveTo>
                  <a:lnTo>
                    <a:pt x="688" y="2746"/>
                  </a:lnTo>
                  <a:lnTo>
                    <a:pt x="678" y="2735"/>
                  </a:lnTo>
                  <a:lnTo>
                    <a:pt x="669" y="2723"/>
                  </a:lnTo>
                  <a:lnTo>
                    <a:pt x="660" y="2711"/>
                  </a:lnTo>
                  <a:lnTo>
                    <a:pt x="651" y="2698"/>
                  </a:lnTo>
                  <a:lnTo>
                    <a:pt x="632" y="2670"/>
                  </a:lnTo>
                  <a:lnTo>
                    <a:pt x="616" y="2643"/>
                  </a:lnTo>
                  <a:lnTo>
                    <a:pt x="601" y="2618"/>
                  </a:lnTo>
                  <a:lnTo>
                    <a:pt x="589" y="2596"/>
                  </a:lnTo>
                  <a:lnTo>
                    <a:pt x="581" y="2577"/>
                  </a:lnTo>
                  <a:lnTo>
                    <a:pt x="575" y="2561"/>
                  </a:lnTo>
                  <a:lnTo>
                    <a:pt x="574" y="2555"/>
                  </a:lnTo>
                  <a:lnTo>
                    <a:pt x="574" y="2549"/>
                  </a:lnTo>
                  <a:lnTo>
                    <a:pt x="574" y="2546"/>
                  </a:lnTo>
                  <a:lnTo>
                    <a:pt x="576" y="2543"/>
                  </a:lnTo>
                  <a:lnTo>
                    <a:pt x="578" y="2541"/>
                  </a:lnTo>
                  <a:lnTo>
                    <a:pt x="582" y="2541"/>
                  </a:lnTo>
                  <a:lnTo>
                    <a:pt x="586" y="2544"/>
                  </a:lnTo>
                  <a:lnTo>
                    <a:pt x="590" y="2546"/>
                  </a:lnTo>
                  <a:lnTo>
                    <a:pt x="602" y="2555"/>
                  </a:lnTo>
                  <a:lnTo>
                    <a:pt x="617" y="2568"/>
                  </a:lnTo>
                  <a:lnTo>
                    <a:pt x="632" y="2585"/>
                  </a:lnTo>
                  <a:lnTo>
                    <a:pt x="650" y="2606"/>
                  </a:lnTo>
                  <a:lnTo>
                    <a:pt x="668" y="2629"/>
                  </a:lnTo>
                  <a:lnTo>
                    <a:pt x="688" y="2655"/>
                  </a:lnTo>
                  <a:close/>
                  <a:moveTo>
                    <a:pt x="688" y="2844"/>
                  </a:moveTo>
                  <a:lnTo>
                    <a:pt x="688" y="2920"/>
                  </a:lnTo>
                  <a:lnTo>
                    <a:pt x="670" y="2900"/>
                  </a:lnTo>
                  <a:lnTo>
                    <a:pt x="651" y="2878"/>
                  </a:lnTo>
                  <a:lnTo>
                    <a:pt x="630" y="2852"/>
                  </a:lnTo>
                  <a:lnTo>
                    <a:pt x="609" y="2822"/>
                  </a:lnTo>
                  <a:lnTo>
                    <a:pt x="589" y="2794"/>
                  </a:lnTo>
                  <a:lnTo>
                    <a:pt x="572" y="2766"/>
                  </a:lnTo>
                  <a:lnTo>
                    <a:pt x="556" y="2740"/>
                  </a:lnTo>
                  <a:lnTo>
                    <a:pt x="544" y="2717"/>
                  </a:lnTo>
                  <a:lnTo>
                    <a:pt x="534" y="2696"/>
                  </a:lnTo>
                  <a:lnTo>
                    <a:pt x="529" y="2681"/>
                  </a:lnTo>
                  <a:lnTo>
                    <a:pt x="527" y="2674"/>
                  </a:lnTo>
                  <a:lnTo>
                    <a:pt x="527" y="2669"/>
                  </a:lnTo>
                  <a:lnTo>
                    <a:pt x="527" y="2664"/>
                  </a:lnTo>
                  <a:lnTo>
                    <a:pt x="529" y="2662"/>
                  </a:lnTo>
                  <a:lnTo>
                    <a:pt x="531" y="2661"/>
                  </a:lnTo>
                  <a:lnTo>
                    <a:pt x="534" y="2661"/>
                  </a:lnTo>
                  <a:lnTo>
                    <a:pt x="539" y="2663"/>
                  </a:lnTo>
                  <a:lnTo>
                    <a:pt x="544" y="2666"/>
                  </a:lnTo>
                  <a:lnTo>
                    <a:pt x="556" y="2676"/>
                  </a:lnTo>
                  <a:lnTo>
                    <a:pt x="572" y="2691"/>
                  </a:lnTo>
                  <a:lnTo>
                    <a:pt x="589" y="2709"/>
                  </a:lnTo>
                  <a:lnTo>
                    <a:pt x="608" y="2732"/>
                  </a:lnTo>
                  <a:lnTo>
                    <a:pt x="628" y="2757"/>
                  </a:lnTo>
                  <a:lnTo>
                    <a:pt x="648" y="2786"/>
                  </a:lnTo>
                  <a:lnTo>
                    <a:pt x="659" y="2801"/>
                  </a:lnTo>
                  <a:lnTo>
                    <a:pt x="669" y="2815"/>
                  </a:lnTo>
                  <a:lnTo>
                    <a:pt x="679" y="2830"/>
                  </a:lnTo>
                  <a:lnTo>
                    <a:pt x="688" y="2844"/>
                  </a:lnTo>
                  <a:close/>
                  <a:moveTo>
                    <a:pt x="688" y="3028"/>
                  </a:moveTo>
                  <a:lnTo>
                    <a:pt x="688" y="3081"/>
                  </a:lnTo>
                  <a:lnTo>
                    <a:pt x="678" y="3073"/>
                  </a:lnTo>
                  <a:lnTo>
                    <a:pt x="667" y="3062"/>
                  </a:lnTo>
                  <a:lnTo>
                    <a:pt x="654" y="3050"/>
                  </a:lnTo>
                  <a:lnTo>
                    <a:pt x="641" y="3035"/>
                  </a:lnTo>
                  <a:lnTo>
                    <a:pt x="627" y="3018"/>
                  </a:lnTo>
                  <a:lnTo>
                    <a:pt x="612" y="3000"/>
                  </a:lnTo>
                  <a:lnTo>
                    <a:pt x="596" y="2980"/>
                  </a:lnTo>
                  <a:lnTo>
                    <a:pt x="581" y="2958"/>
                  </a:lnTo>
                  <a:lnTo>
                    <a:pt x="560" y="2928"/>
                  </a:lnTo>
                  <a:lnTo>
                    <a:pt x="541" y="2899"/>
                  </a:lnTo>
                  <a:lnTo>
                    <a:pt x="526" y="2872"/>
                  </a:lnTo>
                  <a:lnTo>
                    <a:pt x="513" y="2848"/>
                  </a:lnTo>
                  <a:lnTo>
                    <a:pt x="503" y="2828"/>
                  </a:lnTo>
                  <a:lnTo>
                    <a:pt x="496" y="2810"/>
                  </a:lnTo>
                  <a:lnTo>
                    <a:pt x="495" y="2803"/>
                  </a:lnTo>
                  <a:lnTo>
                    <a:pt x="494" y="2798"/>
                  </a:lnTo>
                  <a:lnTo>
                    <a:pt x="494" y="2794"/>
                  </a:lnTo>
                  <a:lnTo>
                    <a:pt x="496" y="2791"/>
                  </a:lnTo>
                  <a:lnTo>
                    <a:pt x="498" y="2790"/>
                  </a:lnTo>
                  <a:lnTo>
                    <a:pt x="502" y="2790"/>
                  </a:lnTo>
                  <a:lnTo>
                    <a:pt x="506" y="2792"/>
                  </a:lnTo>
                  <a:lnTo>
                    <a:pt x="511" y="2796"/>
                  </a:lnTo>
                  <a:lnTo>
                    <a:pt x="525" y="2807"/>
                  </a:lnTo>
                  <a:lnTo>
                    <a:pt x="541" y="2822"/>
                  </a:lnTo>
                  <a:lnTo>
                    <a:pt x="559" y="2842"/>
                  </a:lnTo>
                  <a:lnTo>
                    <a:pt x="578" y="2865"/>
                  </a:lnTo>
                  <a:lnTo>
                    <a:pt x="599" y="2892"/>
                  </a:lnTo>
                  <a:lnTo>
                    <a:pt x="621" y="2921"/>
                  </a:lnTo>
                  <a:lnTo>
                    <a:pt x="641" y="2950"/>
                  </a:lnTo>
                  <a:lnTo>
                    <a:pt x="659" y="2978"/>
                  </a:lnTo>
                  <a:lnTo>
                    <a:pt x="675" y="3004"/>
                  </a:lnTo>
                  <a:lnTo>
                    <a:pt x="688" y="3028"/>
                  </a:lnTo>
                  <a:close/>
                  <a:moveTo>
                    <a:pt x="688" y="3198"/>
                  </a:moveTo>
                  <a:lnTo>
                    <a:pt x="688" y="3239"/>
                  </a:lnTo>
                  <a:lnTo>
                    <a:pt x="678" y="3232"/>
                  </a:lnTo>
                  <a:lnTo>
                    <a:pt x="667" y="3223"/>
                  </a:lnTo>
                  <a:lnTo>
                    <a:pt x="653" y="3210"/>
                  </a:lnTo>
                  <a:lnTo>
                    <a:pt x="639" y="3194"/>
                  </a:lnTo>
                  <a:lnTo>
                    <a:pt x="622" y="3175"/>
                  </a:lnTo>
                  <a:lnTo>
                    <a:pt x="605" y="3153"/>
                  </a:lnTo>
                  <a:lnTo>
                    <a:pt x="586" y="3130"/>
                  </a:lnTo>
                  <a:lnTo>
                    <a:pt x="567" y="3105"/>
                  </a:lnTo>
                  <a:lnTo>
                    <a:pt x="545" y="3073"/>
                  </a:lnTo>
                  <a:lnTo>
                    <a:pt x="526" y="3043"/>
                  </a:lnTo>
                  <a:lnTo>
                    <a:pt x="509" y="3016"/>
                  </a:lnTo>
                  <a:lnTo>
                    <a:pt x="496" y="2991"/>
                  </a:lnTo>
                  <a:lnTo>
                    <a:pt x="485" y="2969"/>
                  </a:lnTo>
                  <a:lnTo>
                    <a:pt x="479" y="2951"/>
                  </a:lnTo>
                  <a:lnTo>
                    <a:pt x="476" y="2945"/>
                  </a:lnTo>
                  <a:lnTo>
                    <a:pt x="476" y="2939"/>
                  </a:lnTo>
                  <a:lnTo>
                    <a:pt x="476" y="2935"/>
                  </a:lnTo>
                  <a:lnTo>
                    <a:pt x="478" y="2933"/>
                  </a:lnTo>
                  <a:lnTo>
                    <a:pt x="481" y="2932"/>
                  </a:lnTo>
                  <a:lnTo>
                    <a:pt x="484" y="2932"/>
                  </a:lnTo>
                  <a:lnTo>
                    <a:pt x="488" y="2934"/>
                  </a:lnTo>
                  <a:lnTo>
                    <a:pt x="494" y="2937"/>
                  </a:lnTo>
                  <a:lnTo>
                    <a:pt x="508" y="2948"/>
                  </a:lnTo>
                  <a:lnTo>
                    <a:pt x="524" y="2965"/>
                  </a:lnTo>
                  <a:lnTo>
                    <a:pt x="542" y="2985"/>
                  </a:lnTo>
                  <a:lnTo>
                    <a:pt x="563" y="3010"/>
                  </a:lnTo>
                  <a:lnTo>
                    <a:pt x="585" y="3037"/>
                  </a:lnTo>
                  <a:lnTo>
                    <a:pt x="607" y="3068"/>
                  </a:lnTo>
                  <a:lnTo>
                    <a:pt x="633" y="3105"/>
                  </a:lnTo>
                  <a:lnTo>
                    <a:pt x="655" y="3140"/>
                  </a:lnTo>
                  <a:lnTo>
                    <a:pt x="674" y="3172"/>
                  </a:lnTo>
                  <a:lnTo>
                    <a:pt x="688" y="3198"/>
                  </a:lnTo>
                  <a:close/>
                  <a:moveTo>
                    <a:pt x="688" y="3350"/>
                  </a:moveTo>
                  <a:lnTo>
                    <a:pt x="688" y="3399"/>
                  </a:lnTo>
                  <a:lnTo>
                    <a:pt x="677" y="3391"/>
                  </a:lnTo>
                  <a:lnTo>
                    <a:pt x="665" y="3380"/>
                  </a:lnTo>
                  <a:lnTo>
                    <a:pt x="652" y="3366"/>
                  </a:lnTo>
                  <a:lnTo>
                    <a:pt x="636" y="3349"/>
                  </a:lnTo>
                  <a:lnTo>
                    <a:pt x="621" y="3331"/>
                  </a:lnTo>
                  <a:lnTo>
                    <a:pt x="605" y="3310"/>
                  </a:lnTo>
                  <a:lnTo>
                    <a:pt x="587" y="3288"/>
                  </a:lnTo>
                  <a:lnTo>
                    <a:pt x="568" y="3264"/>
                  </a:lnTo>
                  <a:lnTo>
                    <a:pt x="547" y="3231"/>
                  </a:lnTo>
                  <a:lnTo>
                    <a:pt x="526" y="3200"/>
                  </a:lnTo>
                  <a:lnTo>
                    <a:pt x="508" y="3172"/>
                  </a:lnTo>
                  <a:lnTo>
                    <a:pt x="494" y="3145"/>
                  </a:lnTo>
                  <a:lnTo>
                    <a:pt x="483" y="3123"/>
                  </a:lnTo>
                  <a:lnTo>
                    <a:pt x="475" y="3106"/>
                  </a:lnTo>
                  <a:lnTo>
                    <a:pt x="473" y="3098"/>
                  </a:lnTo>
                  <a:lnTo>
                    <a:pt x="473" y="3093"/>
                  </a:lnTo>
                  <a:lnTo>
                    <a:pt x="473" y="3088"/>
                  </a:lnTo>
                  <a:lnTo>
                    <a:pt x="474" y="3086"/>
                  </a:lnTo>
                  <a:lnTo>
                    <a:pt x="478" y="3085"/>
                  </a:lnTo>
                  <a:lnTo>
                    <a:pt x="481" y="3085"/>
                  </a:lnTo>
                  <a:lnTo>
                    <a:pt x="485" y="3087"/>
                  </a:lnTo>
                  <a:lnTo>
                    <a:pt x="492" y="3091"/>
                  </a:lnTo>
                  <a:lnTo>
                    <a:pt x="505" y="3103"/>
                  </a:lnTo>
                  <a:lnTo>
                    <a:pt x="522" y="3119"/>
                  </a:lnTo>
                  <a:lnTo>
                    <a:pt x="541" y="3141"/>
                  </a:lnTo>
                  <a:lnTo>
                    <a:pt x="563" y="3166"/>
                  </a:lnTo>
                  <a:lnTo>
                    <a:pt x="586" y="3195"/>
                  </a:lnTo>
                  <a:lnTo>
                    <a:pt x="609" y="3227"/>
                  </a:lnTo>
                  <a:lnTo>
                    <a:pt x="633" y="3262"/>
                  </a:lnTo>
                  <a:lnTo>
                    <a:pt x="654" y="3293"/>
                  </a:lnTo>
                  <a:lnTo>
                    <a:pt x="673" y="3324"/>
                  </a:lnTo>
                  <a:lnTo>
                    <a:pt x="688" y="3350"/>
                  </a:lnTo>
                  <a:close/>
                  <a:moveTo>
                    <a:pt x="688" y="3489"/>
                  </a:moveTo>
                  <a:lnTo>
                    <a:pt x="688" y="3556"/>
                  </a:lnTo>
                  <a:lnTo>
                    <a:pt x="666" y="3533"/>
                  </a:lnTo>
                  <a:lnTo>
                    <a:pt x="641" y="3506"/>
                  </a:lnTo>
                  <a:lnTo>
                    <a:pt x="614" y="3472"/>
                  </a:lnTo>
                  <a:lnTo>
                    <a:pt x="587" y="3436"/>
                  </a:lnTo>
                  <a:lnTo>
                    <a:pt x="563" y="3402"/>
                  </a:lnTo>
                  <a:lnTo>
                    <a:pt x="541" y="3369"/>
                  </a:lnTo>
                  <a:lnTo>
                    <a:pt x="522" y="3339"/>
                  </a:lnTo>
                  <a:lnTo>
                    <a:pt x="507" y="3313"/>
                  </a:lnTo>
                  <a:lnTo>
                    <a:pt x="496" y="3290"/>
                  </a:lnTo>
                  <a:lnTo>
                    <a:pt x="488" y="3271"/>
                  </a:lnTo>
                  <a:lnTo>
                    <a:pt x="486" y="3264"/>
                  </a:lnTo>
                  <a:lnTo>
                    <a:pt x="485" y="3258"/>
                  </a:lnTo>
                  <a:lnTo>
                    <a:pt x="485" y="3254"/>
                  </a:lnTo>
                  <a:lnTo>
                    <a:pt x="486" y="3252"/>
                  </a:lnTo>
                  <a:lnTo>
                    <a:pt x="490" y="3251"/>
                  </a:lnTo>
                  <a:lnTo>
                    <a:pt x="493" y="3251"/>
                  </a:lnTo>
                  <a:lnTo>
                    <a:pt x="498" y="3253"/>
                  </a:lnTo>
                  <a:lnTo>
                    <a:pt x="504" y="3257"/>
                  </a:lnTo>
                  <a:lnTo>
                    <a:pt x="518" y="3269"/>
                  </a:lnTo>
                  <a:lnTo>
                    <a:pt x="536" y="3287"/>
                  </a:lnTo>
                  <a:lnTo>
                    <a:pt x="556" y="3309"/>
                  </a:lnTo>
                  <a:lnTo>
                    <a:pt x="578" y="3336"/>
                  </a:lnTo>
                  <a:lnTo>
                    <a:pt x="602" y="3366"/>
                  </a:lnTo>
                  <a:lnTo>
                    <a:pt x="627" y="3399"/>
                  </a:lnTo>
                  <a:lnTo>
                    <a:pt x="644" y="3423"/>
                  </a:lnTo>
                  <a:lnTo>
                    <a:pt x="659" y="3446"/>
                  </a:lnTo>
                  <a:lnTo>
                    <a:pt x="675" y="3468"/>
                  </a:lnTo>
                  <a:lnTo>
                    <a:pt x="688" y="3489"/>
                  </a:lnTo>
                  <a:close/>
                  <a:moveTo>
                    <a:pt x="688" y="3622"/>
                  </a:moveTo>
                  <a:lnTo>
                    <a:pt x="688" y="3706"/>
                  </a:lnTo>
                  <a:lnTo>
                    <a:pt x="671" y="3687"/>
                  </a:lnTo>
                  <a:lnTo>
                    <a:pt x="655" y="3666"/>
                  </a:lnTo>
                  <a:lnTo>
                    <a:pt x="637" y="3644"/>
                  </a:lnTo>
                  <a:lnTo>
                    <a:pt x="620" y="3620"/>
                  </a:lnTo>
                  <a:lnTo>
                    <a:pt x="595" y="3586"/>
                  </a:lnTo>
                  <a:lnTo>
                    <a:pt x="572" y="3552"/>
                  </a:lnTo>
                  <a:lnTo>
                    <a:pt x="553" y="3521"/>
                  </a:lnTo>
                  <a:lnTo>
                    <a:pt x="537" y="3494"/>
                  </a:lnTo>
                  <a:lnTo>
                    <a:pt x="525" y="3470"/>
                  </a:lnTo>
                  <a:lnTo>
                    <a:pt x="516" y="3451"/>
                  </a:lnTo>
                  <a:lnTo>
                    <a:pt x="514" y="3444"/>
                  </a:lnTo>
                  <a:lnTo>
                    <a:pt x="513" y="3437"/>
                  </a:lnTo>
                  <a:lnTo>
                    <a:pt x="513" y="3433"/>
                  </a:lnTo>
                  <a:lnTo>
                    <a:pt x="514" y="3429"/>
                  </a:lnTo>
                  <a:lnTo>
                    <a:pt x="517" y="3428"/>
                  </a:lnTo>
                  <a:lnTo>
                    <a:pt x="520" y="3429"/>
                  </a:lnTo>
                  <a:lnTo>
                    <a:pt x="526" y="3432"/>
                  </a:lnTo>
                  <a:lnTo>
                    <a:pt x="531" y="3436"/>
                  </a:lnTo>
                  <a:lnTo>
                    <a:pt x="547" y="3449"/>
                  </a:lnTo>
                  <a:lnTo>
                    <a:pt x="565" y="3468"/>
                  </a:lnTo>
                  <a:lnTo>
                    <a:pt x="586" y="3491"/>
                  </a:lnTo>
                  <a:lnTo>
                    <a:pt x="609" y="3518"/>
                  </a:lnTo>
                  <a:lnTo>
                    <a:pt x="634" y="3549"/>
                  </a:lnTo>
                  <a:lnTo>
                    <a:pt x="659" y="3584"/>
                  </a:lnTo>
                  <a:lnTo>
                    <a:pt x="667" y="3594"/>
                  </a:lnTo>
                  <a:lnTo>
                    <a:pt x="674" y="3602"/>
                  </a:lnTo>
                  <a:lnTo>
                    <a:pt x="680" y="3612"/>
                  </a:lnTo>
                  <a:lnTo>
                    <a:pt x="688" y="3622"/>
                  </a:lnTo>
                  <a:close/>
                  <a:moveTo>
                    <a:pt x="688" y="3753"/>
                  </a:moveTo>
                  <a:lnTo>
                    <a:pt x="688" y="3843"/>
                  </a:lnTo>
                  <a:lnTo>
                    <a:pt x="678" y="3830"/>
                  </a:lnTo>
                  <a:lnTo>
                    <a:pt x="669" y="3818"/>
                  </a:lnTo>
                  <a:lnTo>
                    <a:pt x="643" y="3782"/>
                  </a:lnTo>
                  <a:lnTo>
                    <a:pt x="620" y="3748"/>
                  </a:lnTo>
                  <a:lnTo>
                    <a:pt x="599" y="3716"/>
                  </a:lnTo>
                  <a:lnTo>
                    <a:pt x="582" y="3688"/>
                  </a:lnTo>
                  <a:lnTo>
                    <a:pt x="568" y="3663"/>
                  </a:lnTo>
                  <a:lnTo>
                    <a:pt x="560" y="3643"/>
                  </a:lnTo>
                  <a:lnTo>
                    <a:pt x="557" y="3635"/>
                  </a:lnTo>
                  <a:lnTo>
                    <a:pt x="556" y="3630"/>
                  </a:lnTo>
                  <a:lnTo>
                    <a:pt x="556" y="3626"/>
                  </a:lnTo>
                  <a:lnTo>
                    <a:pt x="557" y="3622"/>
                  </a:lnTo>
                  <a:lnTo>
                    <a:pt x="560" y="3621"/>
                  </a:lnTo>
                  <a:lnTo>
                    <a:pt x="563" y="3622"/>
                  </a:lnTo>
                  <a:lnTo>
                    <a:pt x="567" y="3623"/>
                  </a:lnTo>
                  <a:lnTo>
                    <a:pt x="573" y="3627"/>
                  </a:lnTo>
                  <a:lnTo>
                    <a:pt x="586" y="3638"/>
                  </a:lnTo>
                  <a:lnTo>
                    <a:pt x="602" y="3653"/>
                  </a:lnTo>
                  <a:lnTo>
                    <a:pt x="621" y="3673"/>
                  </a:lnTo>
                  <a:lnTo>
                    <a:pt x="642" y="3696"/>
                  </a:lnTo>
                  <a:lnTo>
                    <a:pt x="664" y="3723"/>
                  </a:lnTo>
                  <a:lnTo>
                    <a:pt x="688" y="3753"/>
                  </a:lnTo>
                  <a:close/>
                  <a:moveTo>
                    <a:pt x="688" y="3886"/>
                  </a:moveTo>
                  <a:lnTo>
                    <a:pt x="688" y="3964"/>
                  </a:lnTo>
                  <a:lnTo>
                    <a:pt x="670" y="3938"/>
                  </a:lnTo>
                  <a:lnTo>
                    <a:pt x="655" y="3914"/>
                  </a:lnTo>
                  <a:lnTo>
                    <a:pt x="642" y="3892"/>
                  </a:lnTo>
                  <a:lnTo>
                    <a:pt x="631" y="3872"/>
                  </a:lnTo>
                  <a:lnTo>
                    <a:pt x="623" y="3857"/>
                  </a:lnTo>
                  <a:lnTo>
                    <a:pt x="619" y="3844"/>
                  </a:lnTo>
                  <a:lnTo>
                    <a:pt x="617" y="3838"/>
                  </a:lnTo>
                  <a:lnTo>
                    <a:pt x="617" y="3834"/>
                  </a:lnTo>
                  <a:lnTo>
                    <a:pt x="617" y="3830"/>
                  </a:lnTo>
                  <a:lnTo>
                    <a:pt x="618" y="3829"/>
                  </a:lnTo>
                  <a:lnTo>
                    <a:pt x="619" y="3828"/>
                  </a:lnTo>
                  <a:lnTo>
                    <a:pt x="621" y="3828"/>
                  </a:lnTo>
                  <a:lnTo>
                    <a:pt x="623" y="3828"/>
                  </a:lnTo>
                  <a:lnTo>
                    <a:pt x="627" y="3829"/>
                  </a:lnTo>
                  <a:lnTo>
                    <a:pt x="633" y="3834"/>
                  </a:lnTo>
                  <a:lnTo>
                    <a:pt x="642" y="3840"/>
                  </a:lnTo>
                  <a:lnTo>
                    <a:pt x="663" y="3859"/>
                  </a:lnTo>
                  <a:lnTo>
                    <a:pt x="688" y="3886"/>
                  </a:lnTo>
                  <a:close/>
                  <a:moveTo>
                    <a:pt x="688" y="4129"/>
                  </a:moveTo>
                  <a:lnTo>
                    <a:pt x="688" y="4162"/>
                  </a:lnTo>
                  <a:lnTo>
                    <a:pt x="677" y="4154"/>
                  </a:lnTo>
                  <a:lnTo>
                    <a:pt x="663" y="4141"/>
                  </a:lnTo>
                  <a:lnTo>
                    <a:pt x="646" y="4124"/>
                  </a:lnTo>
                  <a:lnTo>
                    <a:pt x="627" y="4103"/>
                  </a:lnTo>
                  <a:lnTo>
                    <a:pt x="606" y="4079"/>
                  </a:lnTo>
                  <a:lnTo>
                    <a:pt x="584" y="4052"/>
                  </a:lnTo>
                  <a:lnTo>
                    <a:pt x="560" y="4022"/>
                  </a:lnTo>
                  <a:lnTo>
                    <a:pt x="536" y="3991"/>
                  </a:lnTo>
                  <a:lnTo>
                    <a:pt x="507" y="3952"/>
                  </a:lnTo>
                  <a:lnTo>
                    <a:pt x="481" y="3915"/>
                  </a:lnTo>
                  <a:lnTo>
                    <a:pt x="459" y="3881"/>
                  </a:lnTo>
                  <a:lnTo>
                    <a:pt x="440" y="3850"/>
                  </a:lnTo>
                  <a:lnTo>
                    <a:pt x="425" y="3824"/>
                  </a:lnTo>
                  <a:lnTo>
                    <a:pt x="415" y="3803"/>
                  </a:lnTo>
                  <a:lnTo>
                    <a:pt x="413" y="3795"/>
                  </a:lnTo>
                  <a:lnTo>
                    <a:pt x="411" y="3789"/>
                  </a:lnTo>
                  <a:lnTo>
                    <a:pt x="411" y="3784"/>
                  </a:lnTo>
                  <a:lnTo>
                    <a:pt x="412" y="3781"/>
                  </a:lnTo>
                  <a:lnTo>
                    <a:pt x="414" y="3781"/>
                  </a:lnTo>
                  <a:lnTo>
                    <a:pt x="418" y="3782"/>
                  </a:lnTo>
                  <a:lnTo>
                    <a:pt x="424" y="3784"/>
                  </a:lnTo>
                  <a:lnTo>
                    <a:pt x="430" y="3790"/>
                  </a:lnTo>
                  <a:lnTo>
                    <a:pt x="447" y="3804"/>
                  </a:lnTo>
                  <a:lnTo>
                    <a:pt x="467" y="3825"/>
                  </a:lnTo>
                  <a:lnTo>
                    <a:pt x="491" y="3851"/>
                  </a:lnTo>
                  <a:lnTo>
                    <a:pt x="516" y="3882"/>
                  </a:lnTo>
                  <a:lnTo>
                    <a:pt x="544" y="3917"/>
                  </a:lnTo>
                  <a:lnTo>
                    <a:pt x="574" y="3955"/>
                  </a:lnTo>
                  <a:lnTo>
                    <a:pt x="593" y="3982"/>
                  </a:lnTo>
                  <a:lnTo>
                    <a:pt x="610" y="4007"/>
                  </a:lnTo>
                  <a:lnTo>
                    <a:pt x="628" y="4031"/>
                  </a:lnTo>
                  <a:lnTo>
                    <a:pt x="643" y="4054"/>
                  </a:lnTo>
                  <a:lnTo>
                    <a:pt x="656" y="4076"/>
                  </a:lnTo>
                  <a:lnTo>
                    <a:pt x="669" y="4096"/>
                  </a:lnTo>
                  <a:lnTo>
                    <a:pt x="679" y="4113"/>
                  </a:lnTo>
                  <a:lnTo>
                    <a:pt x="688" y="4129"/>
                  </a:lnTo>
                  <a:close/>
                  <a:moveTo>
                    <a:pt x="688" y="4213"/>
                  </a:moveTo>
                  <a:lnTo>
                    <a:pt x="688" y="4295"/>
                  </a:lnTo>
                  <a:lnTo>
                    <a:pt x="675" y="4280"/>
                  </a:lnTo>
                  <a:lnTo>
                    <a:pt x="663" y="4265"/>
                  </a:lnTo>
                  <a:lnTo>
                    <a:pt x="650" y="4248"/>
                  </a:lnTo>
                  <a:lnTo>
                    <a:pt x="636" y="4232"/>
                  </a:lnTo>
                  <a:lnTo>
                    <a:pt x="607" y="4191"/>
                  </a:lnTo>
                  <a:lnTo>
                    <a:pt x="579" y="4153"/>
                  </a:lnTo>
                  <a:lnTo>
                    <a:pt x="556" y="4118"/>
                  </a:lnTo>
                  <a:lnTo>
                    <a:pt x="537" y="4086"/>
                  </a:lnTo>
                  <a:lnTo>
                    <a:pt x="521" y="4060"/>
                  </a:lnTo>
                  <a:lnTo>
                    <a:pt x="510" y="4038"/>
                  </a:lnTo>
                  <a:lnTo>
                    <a:pt x="507" y="4030"/>
                  </a:lnTo>
                  <a:lnTo>
                    <a:pt x="505" y="4023"/>
                  </a:lnTo>
                  <a:lnTo>
                    <a:pt x="505" y="4018"/>
                  </a:lnTo>
                  <a:lnTo>
                    <a:pt x="506" y="4016"/>
                  </a:lnTo>
                  <a:lnTo>
                    <a:pt x="509" y="4015"/>
                  </a:lnTo>
                  <a:lnTo>
                    <a:pt x="513" y="4016"/>
                  </a:lnTo>
                  <a:lnTo>
                    <a:pt x="518" y="4019"/>
                  </a:lnTo>
                  <a:lnTo>
                    <a:pt x="526" y="4024"/>
                  </a:lnTo>
                  <a:lnTo>
                    <a:pt x="542" y="4040"/>
                  </a:lnTo>
                  <a:lnTo>
                    <a:pt x="563" y="4061"/>
                  </a:lnTo>
                  <a:lnTo>
                    <a:pt x="588" y="4088"/>
                  </a:lnTo>
                  <a:lnTo>
                    <a:pt x="614" y="4121"/>
                  </a:lnTo>
                  <a:lnTo>
                    <a:pt x="644" y="4157"/>
                  </a:lnTo>
                  <a:lnTo>
                    <a:pt x="675" y="4197"/>
                  </a:lnTo>
                  <a:lnTo>
                    <a:pt x="681" y="4204"/>
                  </a:lnTo>
                  <a:lnTo>
                    <a:pt x="688" y="4213"/>
                  </a:lnTo>
                  <a:close/>
                  <a:moveTo>
                    <a:pt x="688" y="4323"/>
                  </a:moveTo>
                  <a:lnTo>
                    <a:pt x="688" y="4392"/>
                  </a:lnTo>
                  <a:lnTo>
                    <a:pt x="670" y="4368"/>
                  </a:lnTo>
                  <a:lnTo>
                    <a:pt x="655" y="4343"/>
                  </a:lnTo>
                  <a:lnTo>
                    <a:pt x="643" y="4323"/>
                  </a:lnTo>
                  <a:lnTo>
                    <a:pt x="632" y="4305"/>
                  </a:lnTo>
                  <a:lnTo>
                    <a:pt x="624" y="4290"/>
                  </a:lnTo>
                  <a:lnTo>
                    <a:pt x="620" y="4278"/>
                  </a:lnTo>
                  <a:lnTo>
                    <a:pt x="618" y="4273"/>
                  </a:lnTo>
                  <a:lnTo>
                    <a:pt x="618" y="4269"/>
                  </a:lnTo>
                  <a:lnTo>
                    <a:pt x="618" y="4267"/>
                  </a:lnTo>
                  <a:lnTo>
                    <a:pt x="619" y="4265"/>
                  </a:lnTo>
                  <a:lnTo>
                    <a:pt x="622" y="4263"/>
                  </a:lnTo>
                  <a:lnTo>
                    <a:pt x="627" y="4266"/>
                  </a:lnTo>
                  <a:lnTo>
                    <a:pt x="633" y="4270"/>
                  </a:lnTo>
                  <a:lnTo>
                    <a:pt x="642" y="4277"/>
                  </a:lnTo>
                  <a:lnTo>
                    <a:pt x="662" y="4296"/>
                  </a:lnTo>
                  <a:lnTo>
                    <a:pt x="688" y="4323"/>
                  </a:lnTo>
                  <a:close/>
                  <a:moveTo>
                    <a:pt x="688" y="4499"/>
                  </a:moveTo>
                  <a:lnTo>
                    <a:pt x="688" y="4574"/>
                  </a:lnTo>
                  <a:lnTo>
                    <a:pt x="670" y="4553"/>
                  </a:lnTo>
                  <a:lnTo>
                    <a:pt x="652" y="4531"/>
                  </a:lnTo>
                  <a:lnTo>
                    <a:pt x="633" y="4508"/>
                  </a:lnTo>
                  <a:lnTo>
                    <a:pt x="614" y="4483"/>
                  </a:lnTo>
                  <a:lnTo>
                    <a:pt x="582" y="4440"/>
                  </a:lnTo>
                  <a:lnTo>
                    <a:pt x="552" y="4399"/>
                  </a:lnTo>
                  <a:lnTo>
                    <a:pt x="527" y="4361"/>
                  </a:lnTo>
                  <a:lnTo>
                    <a:pt x="505" y="4328"/>
                  </a:lnTo>
                  <a:lnTo>
                    <a:pt x="487" y="4300"/>
                  </a:lnTo>
                  <a:lnTo>
                    <a:pt x="475" y="4277"/>
                  </a:lnTo>
                  <a:lnTo>
                    <a:pt x="472" y="4268"/>
                  </a:lnTo>
                  <a:lnTo>
                    <a:pt x="470" y="4261"/>
                  </a:lnTo>
                  <a:lnTo>
                    <a:pt x="469" y="4257"/>
                  </a:lnTo>
                  <a:lnTo>
                    <a:pt x="470" y="4254"/>
                  </a:lnTo>
                  <a:lnTo>
                    <a:pt x="473" y="4254"/>
                  </a:lnTo>
                  <a:lnTo>
                    <a:pt x="478" y="4255"/>
                  </a:lnTo>
                  <a:lnTo>
                    <a:pt x="483" y="4259"/>
                  </a:lnTo>
                  <a:lnTo>
                    <a:pt x="490" y="4265"/>
                  </a:lnTo>
                  <a:lnTo>
                    <a:pt x="508" y="4281"/>
                  </a:lnTo>
                  <a:lnTo>
                    <a:pt x="530" y="4304"/>
                  </a:lnTo>
                  <a:lnTo>
                    <a:pt x="556" y="4334"/>
                  </a:lnTo>
                  <a:lnTo>
                    <a:pt x="585" y="4369"/>
                  </a:lnTo>
                  <a:lnTo>
                    <a:pt x="617" y="4407"/>
                  </a:lnTo>
                  <a:lnTo>
                    <a:pt x="650" y="4450"/>
                  </a:lnTo>
                  <a:lnTo>
                    <a:pt x="659" y="4462"/>
                  </a:lnTo>
                  <a:lnTo>
                    <a:pt x="669" y="4475"/>
                  </a:lnTo>
                  <a:lnTo>
                    <a:pt x="678" y="4487"/>
                  </a:lnTo>
                  <a:lnTo>
                    <a:pt x="688" y="4499"/>
                  </a:lnTo>
                  <a:close/>
                  <a:moveTo>
                    <a:pt x="688" y="4593"/>
                  </a:moveTo>
                  <a:lnTo>
                    <a:pt x="688" y="4657"/>
                  </a:lnTo>
                  <a:lnTo>
                    <a:pt x="670" y="4633"/>
                  </a:lnTo>
                  <a:lnTo>
                    <a:pt x="656" y="4610"/>
                  </a:lnTo>
                  <a:lnTo>
                    <a:pt x="643" y="4590"/>
                  </a:lnTo>
                  <a:lnTo>
                    <a:pt x="633" y="4573"/>
                  </a:lnTo>
                  <a:lnTo>
                    <a:pt x="625" y="4557"/>
                  </a:lnTo>
                  <a:lnTo>
                    <a:pt x="620" y="4546"/>
                  </a:lnTo>
                  <a:lnTo>
                    <a:pt x="619" y="4542"/>
                  </a:lnTo>
                  <a:lnTo>
                    <a:pt x="618" y="4539"/>
                  </a:lnTo>
                  <a:lnTo>
                    <a:pt x="618" y="4535"/>
                  </a:lnTo>
                  <a:lnTo>
                    <a:pt x="619" y="4534"/>
                  </a:lnTo>
                  <a:lnTo>
                    <a:pt x="621" y="4533"/>
                  </a:lnTo>
                  <a:lnTo>
                    <a:pt x="627" y="4535"/>
                  </a:lnTo>
                  <a:lnTo>
                    <a:pt x="633" y="4540"/>
                  </a:lnTo>
                  <a:lnTo>
                    <a:pt x="641" y="4546"/>
                  </a:lnTo>
                  <a:lnTo>
                    <a:pt x="662" y="4566"/>
                  </a:lnTo>
                  <a:lnTo>
                    <a:pt x="688" y="4593"/>
                  </a:lnTo>
                  <a:close/>
                  <a:moveTo>
                    <a:pt x="688" y="4741"/>
                  </a:moveTo>
                  <a:lnTo>
                    <a:pt x="688" y="4816"/>
                  </a:lnTo>
                  <a:lnTo>
                    <a:pt x="678" y="4804"/>
                  </a:lnTo>
                  <a:lnTo>
                    <a:pt x="669" y="4792"/>
                  </a:lnTo>
                  <a:lnTo>
                    <a:pt x="633" y="4746"/>
                  </a:lnTo>
                  <a:lnTo>
                    <a:pt x="601" y="4703"/>
                  </a:lnTo>
                  <a:lnTo>
                    <a:pt x="573" y="4662"/>
                  </a:lnTo>
                  <a:lnTo>
                    <a:pt x="549" y="4627"/>
                  </a:lnTo>
                  <a:lnTo>
                    <a:pt x="530" y="4597"/>
                  </a:lnTo>
                  <a:lnTo>
                    <a:pt x="517" y="4574"/>
                  </a:lnTo>
                  <a:lnTo>
                    <a:pt x="513" y="4565"/>
                  </a:lnTo>
                  <a:lnTo>
                    <a:pt x="510" y="4557"/>
                  </a:lnTo>
                  <a:lnTo>
                    <a:pt x="509" y="4553"/>
                  </a:lnTo>
                  <a:lnTo>
                    <a:pt x="509" y="4550"/>
                  </a:lnTo>
                  <a:lnTo>
                    <a:pt x="513" y="4550"/>
                  </a:lnTo>
                  <a:lnTo>
                    <a:pt x="516" y="4551"/>
                  </a:lnTo>
                  <a:lnTo>
                    <a:pt x="521" y="4554"/>
                  </a:lnTo>
                  <a:lnTo>
                    <a:pt x="528" y="4559"/>
                  </a:lnTo>
                  <a:lnTo>
                    <a:pt x="545" y="4576"/>
                  </a:lnTo>
                  <a:lnTo>
                    <a:pt x="567" y="4599"/>
                  </a:lnTo>
                  <a:lnTo>
                    <a:pt x="594" y="4627"/>
                  </a:lnTo>
                  <a:lnTo>
                    <a:pt x="622" y="4661"/>
                  </a:lnTo>
                  <a:lnTo>
                    <a:pt x="654" y="4700"/>
                  </a:lnTo>
                  <a:lnTo>
                    <a:pt x="688" y="4741"/>
                  </a:lnTo>
                  <a:close/>
                  <a:moveTo>
                    <a:pt x="688" y="4886"/>
                  </a:moveTo>
                  <a:lnTo>
                    <a:pt x="688" y="4949"/>
                  </a:lnTo>
                  <a:lnTo>
                    <a:pt x="665" y="4921"/>
                  </a:lnTo>
                  <a:lnTo>
                    <a:pt x="640" y="4893"/>
                  </a:lnTo>
                  <a:lnTo>
                    <a:pt x="614" y="4861"/>
                  </a:lnTo>
                  <a:lnTo>
                    <a:pt x="588" y="4827"/>
                  </a:lnTo>
                  <a:lnTo>
                    <a:pt x="551" y="4780"/>
                  </a:lnTo>
                  <a:lnTo>
                    <a:pt x="518" y="4735"/>
                  </a:lnTo>
                  <a:lnTo>
                    <a:pt x="490" y="4694"/>
                  </a:lnTo>
                  <a:lnTo>
                    <a:pt x="464" y="4658"/>
                  </a:lnTo>
                  <a:lnTo>
                    <a:pt x="445" y="4626"/>
                  </a:lnTo>
                  <a:lnTo>
                    <a:pt x="431" y="4602"/>
                  </a:lnTo>
                  <a:lnTo>
                    <a:pt x="426" y="4593"/>
                  </a:lnTo>
                  <a:lnTo>
                    <a:pt x="424" y="4586"/>
                  </a:lnTo>
                  <a:lnTo>
                    <a:pt x="423" y="4581"/>
                  </a:lnTo>
                  <a:lnTo>
                    <a:pt x="423" y="4578"/>
                  </a:lnTo>
                  <a:lnTo>
                    <a:pt x="426" y="4578"/>
                  </a:lnTo>
                  <a:lnTo>
                    <a:pt x="430" y="4580"/>
                  </a:lnTo>
                  <a:lnTo>
                    <a:pt x="436" y="4585"/>
                  </a:lnTo>
                  <a:lnTo>
                    <a:pt x="444" y="4591"/>
                  </a:lnTo>
                  <a:lnTo>
                    <a:pt x="462" y="4610"/>
                  </a:lnTo>
                  <a:lnTo>
                    <a:pt x="487" y="4636"/>
                  </a:lnTo>
                  <a:lnTo>
                    <a:pt x="516" y="4669"/>
                  </a:lnTo>
                  <a:lnTo>
                    <a:pt x="548" y="4707"/>
                  </a:lnTo>
                  <a:lnTo>
                    <a:pt x="583" y="4750"/>
                  </a:lnTo>
                  <a:lnTo>
                    <a:pt x="620" y="4797"/>
                  </a:lnTo>
                  <a:lnTo>
                    <a:pt x="637" y="4820"/>
                  </a:lnTo>
                  <a:lnTo>
                    <a:pt x="655" y="4842"/>
                  </a:lnTo>
                  <a:lnTo>
                    <a:pt x="671" y="4865"/>
                  </a:lnTo>
                  <a:lnTo>
                    <a:pt x="688" y="4886"/>
                  </a:lnTo>
                  <a:close/>
                  <a:moveTo>
                    <a:pt x="688" y="4959"/>
                  </a:moveTo>
                  <a:lnTo>
                    <a:pt x="688" y="5011"/>
                  </a:lnTo>
                  <a:lnTo>
                    <a:pt x="659" y="4970"/>
                  </a:lnTo>
                  <a:lnTo>
                    <a:pt x="640" y="4939"/>
                  </a:lnTo>
                  <a:lnTo>
                    <a:pt x="633" y="4927"/>
                  </a:lnTo>
                  <a:lnTo>
                    <a:pt x="629" y="4917"/>
                  </a:lnTo>
                  <a:lnTo>
                    <a:pt x="627" y="4910"/>
                  </a:lnTo>
                  <a:lnTo>
                    <a:pt x="628" y="4907"/>
                  </a:lnTo>
                  <a:lnTo>
                    <a:pt x="630" y="4907"/>
                  </a:lnTo>
                  <a:lnTo>
                    <a:pt x="634" y="4908"/>
                  </a:lnTo>
                  <a:lnTo>
                    <a:pt x="640" y="4912"/>
                  </a:lnTo>
                  <a:lnTo>
                    <a:pt x="646" y="4918"/>
                  </a:lnTo>
                  <a:lnTo>
                    <a:pt x="665" y="4935"/>
                  </a:lnTo>
                  <a:lnTo>
                    <a:pt x="688" y="4959"/>
                  </a:lnTo>
                  <a:close/>
                  <a:moveTo>
                    <a:pt x="688" y="5021"/>
                  </a:moveTo>
                  <a:lnTo>
                    <a:pt x="688" y="5064"/>
                  </a:lnTo>
                  <a:lnTo>
                    <a:pt x="673" y="5047"/>
                  </a:lnTo>
                  <a:lnTo>
                    <a:pt x="655" y="5029"/>
                  </a:lnTo>
                  <a:lnTo>
                    <a:pt x="637" y="5008"/>
                  </a:lnTo>
                  <a:lnTo>
                    <a:pt x="617" y="4985"/>
                  </a:lnTo>
                  <a:lnTo>
                    <a:pt x="596" y="4959"/>
                  </a:lnTo>
                  <a:lnTo>
                    <a:pt x="574" y="4933"/>
                  </a:lnTo>
                  <a:lnTo>
                    <a:pt x="552" y="4905"/>
                  </a:lnTo>
                  <a:lnTo>
                    <a:pt x="529" y="4875"/>
                  </a:lnTo>
                  <a:lnTo>
                    <a:pt x="491" y="4826"/>
                  </a:lnTo>
                  <a:lnTo>
                    <a:pt x="457" y="4780"/>
                  </a:lnTo>
                  <a:lnTo>
                    <a:pt x="426" y="4738"/>
                  </a:lnTo>
                  <a:lnTo>
                    <a:pt x="401" y="4701"/>
                  </a:lnTo>
                  <a:lnTo>
                    <a:pt x="380" y="4669"/>
                  </a:lnTo>
                  <a:lnTo>
                    <a:pt x="365" y="4645"/>
                  </a:lnTo>
                  <a:lnTo>
                    <a:pt x="360" y="4635"/>
                  </a:lnTo>
                  <a:lnTo>
                    <a:pt x="357" y="4627"/>
                  </a:lnTo>
                  <a:lnTo>
                    <a:pt x="356" y="4623"/>
                  </a:lnTo>
                  <a:lnTo>
                    <a:pt x="357" y="4620"/>
                  </a:lnTo>
                  <a:lnTo>
                    <a:pt x="359" y="4620"/>
                  </a:lnTo>
                  <a:lnTo>
                    <a:pt x="364" y="4622"/>
                  </a:lnTo>
                  <a:lnTo>
                    <a:pt x="369" y="4626"/>
                  </a:lnTo>
                  <a:lnTo>
                    <a:pt x="377" y="4633"/>
                  </a:lnTo>
                  <a:lnTo>
                    <a:pt x="396" y="4654"/>
                  </a:lnTo>
                  <a:lnTo>
                    <a:pt x="422" y="4681"/>
                  </a:lnTo>
                  <a:lnTo>
                    <a:pt x="451" y="4715"/>
                  </a:lnTo>
                  <a:lnTo>
                    <a:pt x="484" y="4754"/>
                  </a:lnTo>
                  <a:lnTo>
                    <a:pt x="520" y="4799"/>
                  </a:lnTo>
                  <a:lnTo>
                    <a:pt x="559" y="4848"/>
                  </a:lnTo>
                  <a:lnTo>
                    <a:pt x="578" y="4872"/>
                  </a:lnTo>
                  <a:lnTo>
                    <a:pt x="596" y="4896"/>
                  </a:lnTo>
                  <a:lnTo>
                    <a:pt x="613" y="4919"/>
                  </a:lnTo>
                  <a:lnTo>
                    <a:pt x="631" y="4942"/>
                  </a:lnTo>
                  <a:lnTo>
                    <a:pt x="646" y="4963"/>
                  </a:lnTo>
                  <a:lnTo>
                    <a:pt x="662" y="4984"/>
                  </a:lnTo>
                  <a:lnTo>
                    <a:pt x="675" y="5002"/>
                  </a:lnTo>
                  <a:lnTo>
                    <a:pt x="688" y="5021"/>
                  </a:lnTo>
                  <a:close/>
                  <a:moveTo>
                    <a:pt x="688" y="5073"/>
                  </a:moveTo>
                  <a:lnTo>
                    <a:pt x="688" y="5133"/>
                  </a:lnTo>
                  <a:lnTo>
                    <a:pt x="663" y="5100"/>
                  </a:lnTo>
                  <a:lnTo>
                    <a:pt x="641" y="5068"/>
                  </a:lnTo>
                  <a:lnTo>
                    <a:pt x="621" y="5041"/>
                  </a:lnTo>
                  <a:lnTo>
                    <a:pt x="605" y="5016"/>
                  </a:lnTo>
                  <a:lnTo>
                    <a:pt x="593" y="4997"/>
                  </a:lnTo>
                  <a:lnTo>
                    <a:pt x="584" y="4980"/>
                  </a:lnTo>
                  <a:lnTo>
                    <a:pt x="581" y="4975"/>
                  </a:lnTo>
                  <a:lnTo>
                    <a:pt x="579" y="4970"/>
                  </a:lnTo>
                  <a:lnTo>
                    <a:pt x="578" y="4967"/>
                  </a:lnTo>
                  <a:lnTo>
                    <a:pt x="579" y="4965"/>
                  </a:lnTo>
                  <a:lnTo>
                    <a:pt x="581" y="4965"/>
                  </a:lnTo>
                  <a:lnTo>
                    <a:pt x="583" y="4966"/>
                  </a:lnTo>
                  <a:lnTo>
                    <a:pt x="586" y="4967"/>
                  </a:lnTo>
                  <a:lnTo>
                    <a:pt x="590" y="4970"/>
                  </a:lnTo>
                  <a:lnTo>
                    <a:pt x="600" y="4979"/>
                  </a:lnTo>
                  <a:lnTo>
                    <a:pt x="613" y="4991"/>
                  </a:lnTo>
                  <a:lnTo>
                    <a:pt x="646" y="5026"/>
                  </a:lnTo>
                  <a:lnTo>
                    <a:pt x="688" y="5073"/>
                  </a:lnTo>
                  <a:close/>
                  <a:moveTo>
                    <a:pt x="688" y="5145"/>
                  </a:moveTo>
                  <a:lnTo>
                    <a:pt x="688" y="5167"/>
                  </a:lnTo>
                  <a:lnTo>
                    <a:pt x="674" y="5155"/>
                  </a:lnTo>
                  <a:lnTo>
                    <a:pt x="656" y="5136"/>
                  </a:lnTo>
                  <a:lnTo>
                    <a:pt x="635" y="5113"/>
                  </a:lnTo>
                  <a:lnTo>
                    <a:pt x="611" y="5086"/>
                  </a:lnTo>
                  <a:lnTo>
                    <a:pt x="584" y="5054"/>
                  </a:lnTo>
                  <a:lnTo>
                    <a:pt x="554" y="5019"/>
                  </a:lnTo>
                  <a:lnTo>
                    <a:pt x="522" y="4979"/>
                  </a:lnTo>
                  <a:lnTo>
                    <a:pt x="490" y="4939"/>
                  </a:lnTo>
                  <a:lnTo>
                    <a:pt x="451" y="4888"/>
                  </a:lnTo>
                  <a:lnTo>
                    <a:pt x="415" y="4841"/>
                  </a:lnTo>
                  <a:lnTo>
                    <a:pt x="383" y="4797"/>
                  </a:lnTo>
                  <a:lnTo>
                    <a:pt x="357" y="4759"/>
                  </a:lnTo>
                  <a:lnTo>
                    <a:pt x="335" y="4726"/>
                  </a:lnTo>
                  <a:lnTo>
                    <a:pt x="320" y="4701"/>
                  </a:lnTo>
                  <a:lnTo>
                    <a:pt x="315" y="4691"/>
                  </a:lnTo>
                  <a:lnTo>
                    <a:pt x="312" y="4683"/>
                  </a:lnTo>
                  <a:lnTo>
                    <a:pt x="310" y="4679"/>
                  </a:lnTo>
                  <a:lnTo>
                    <a:pt x="311" y="4676"/>
                  </a:lnTo>
                  <a:lnTo>
                    <a:pt x="313" y="4676"/>
                  </a:lnTo>
                  <a:lnTo>
                    <a:pt x="318" y="4678"/>
                  </a:lnTo>
                  <a:lnTo>
                    <a:pt x="324" y="4683"/>
                  </a:lnTo>
                  <a:lnTo>
                    <a:pt x="332" y="4690"/>
                  </a:lnTo>
                  <a:lnTo>
                    <a:pt x="351" y="4711"/>
                  </a:lnTo>
                  <a:lnTo>
                    <a:pt x="378" y="4739"/>
                  </a:lnTo>
                  <a:lnTo>
                    <a:pt x="407" y="4774"/>
                  </a:lnTo>
                  <a:lnTo>
                    <a:pt x="441" y="4816"/>
                  </a:lnTo>
                  <a:lnTo>
                    <a:pt x="479" y="4862"/>
                  </a:lnTo>
                  <a:lnTo>
                    <a:pt x="518" y="4911"/>
                  </a:lnTo>
                  <a:lnTo>
                    <a:pt x="548" y="4949"/>
                  </a:lnTo>
                  <a:lnTo>
                    <a:pt x="574" y="4984"/>
                  </a:lnTo>
                  <a:lnTo>
                    <a:pt x="599" y="5018"/>
                  </a:lnTo>
                  <a:lnTo>
                    <a:pt x="622" y="5049"/>
                  </a:lnTo>
                  <a:lnTo>
                    <a:pt x="643" y="5078"/>
                  </a:lnTo>
                  <a:lnTo>
                    <a:pt x="662" y="5103"/>
                  </a:lnTo>
                  <a:lnTo>
                    <a:pt x="676" y="5126"/>
                  </a:lnTo>
                  <a:lnTo>
                    <a:pt x="688" y="5145"/>
                  </a:lnTo>
                  <a:close/>
                  <a:moveTo>
                    <a:pt x="688" y="5181"/>
                  </a:moveTo>
                  <a:lnTo>
                    <a:pt x="688" y="5240"/>
                  </a:lnTo>
                  <a:lnTo>
                    <a:pt x="657" y="5201"/>
                  </a:lnTo>
                  <a:lnTo>
                    <a:pt x="630" y="5163"/>
                  </a:lnTo>
                  <a:lnTo>
                    <a:pt x="606" y="5129"/>
                  </a:lnTo>
                  <a:lnTo>
                    <a:pt x="586" y="5101"/>
                  </a:lnTo>
                  <a:lnTo>
                    <a:pt x="570" y="5077"/>
                  </a:lnTo>
                  <a:lnTo>
                    <a:pt x="559" y="5057"/>
                  </a:lnTo>
                  <a:lnTo>
                    <a:pt x="555" y="5050"/>
                  </a:lnTo>
                  <a:lnTo>
                    <a:pt x="552" y="5045"/>
                  </a:lnTo>
                  <a:lnTo>
                    <a:pt x="552" y="5041"/>
                  </a:lnTo>
                  <a:lnTo>
                    <a:pt x="552" y="5039"/>
                  </a:lnTo>
                  <a:lnTo>
                    <a:pt x="554" y="5038"/>
                  </a:lnTo>
                  <a:lnTo>
                    <a:pt x="556" y="5039"/>
                  </a:lnTo>
                  <a:lnTo>
                    <a:pt x="561" y="5043"/>
                  </a:lnTo>
                  <a:lnTo>
                    <a:pt x="565" y="5046"/>
                  </a:lnTo>
                  <a:lnTo>
                    <a:pt x="578" y="5058"/>
                  </a:lnTo>
                  <a:lnTo>
                    <a:pt x="594" y="5075"/>
                  </a:lnTo>
                  <a:lnTo>
                    <a:pt x="635" y="5121"/>
                  </a:lnTo>
                  <a:lnTo>
                    <a:pt x="688" y="5181"/>
                  </a:lnTo>
                  <a:close/>
                  <a:moveTo>
                    <a:pt x="688" y="5278"/>
                  </a:moveTo>
                  <a:lnTo>
                    <a:pt x="688" y="5334"/>
                  </a:lnTo>
                  <a:lnTo>
                    <a:pt x="680" y="5326"/>
                  </a:lnTo>
                  <a:lnTo>
                    <a:pt x="674" y="5318"/>
                  </a:lnTo>
                  <a:lnTo>
                    <a:pt x="667" y="5309"/>
                  </a:lnTo>
                  <a:lnTo>
                    <a:pt x="662" y="5300"/>
                  </a:lnTo>
                  <a:lnTo>
                    <a:pt x="669" y="5312"/>
                  </a:lnTo>
                  <a:lnTo>
                    <a:pt x="676" y="5323"/>
                  </a:lnTo>
                  <a:lnTo>
                    <a:pt x="682" y="5333"/>
                  </a:lnTo>
                  <a:lnTo>
                    <a:pt x="688" y="5341"/>
                  </a:lnTo>
                  <a:lnTo>
                    <a:pt x="688" y="5356"/>
                  </a:lnTo>
                  <a:lnTo>
                    <a:pt x="675" y="5345"/>
                  </a:lnTo>
                  <a:lnTo>
                    <a:pt x="657" y="5327"/>
                  </a:lnTo>
                  <a:lnTo>
                    <a:pt x="634" y="5303"/>
                  </a:lnTo>
                  <a:lnTo>
                    <a:pt x="608" y="5273"/>
                  </a:lnTo>
                  <a:lnTo>
                    <a:pt x="578" y="5238"/>
                  </a:lnTo>
                  <a:lnTo>
                    <a:pt x="545" y="5200"/>
                  </a:lnTo>
                  <a:lnTo>
                    <a:pt x="510" y="5157"/>
                  </a:lnTo>
                  <a:lnTo>
                    <a:pt x="473" y="5111"/>
                  </a:lnTo>
                  <a:lnTo>
                    <a:pt x="433" y="5057"/>
                  </a:lnTo>
                  <a:lnTo>
                    <a:pt x="394" y="5008"/>
                  </a:lnTo>
                  <a:lnTo>
                    <a:pt x="360" y="4962"/>
                  </a:lnTo>
                  <a:lnTo>
                    <a:pt x="332" y="4921"/>
                  </a:lnTo>
                  <a:lnTo>
                    <a:pt x="308" y="4886"/>
                  </a:lnTo>
                  <a:lnTo>
                    <a:pt x="291" y="4860"/>
                  </a:lnTo>
                  <a:lnTo>
                    <a:pt x="286" y="4850"/>
                  </a:lnTo>
                  <a:lnTo>
                    <a:pt x="281" y="4842"/>
                  </a:lnTo>
                  <a:lnTo>
                    <a:pt x="280" y="4837"/>
                  </a:lnTo>
                  <a:lnTo>
                    <a:pt x="280" y="4835"/>
                  </a:lnTo>
                  <a:lnTo>
                    <a:pt x="282" y="4835"/>
                  </a:lnTo>
                  <a:lnTo>
                    <a:pt x="287" y="4837"/>
                  </a:lnTo>
                  <a:lnTo>
                    <a:pt x="293" y="4842"/>
                  </a:lnTo>
                  <a:lnTo>
                    <a:pt x="301" y="4850"/>
                  </a:lnTo>
                  <a:lnTo>
                    <a:pt x="323" y="4873"/>
                  </a:lnTo>
                  <a:lnTo>
                    <a:pt x="349" y="4904"/>
                  </a:lnTo>
                  <a:lnTo>
                    <a:pt x="382" y="4941"/>
                  </a:lnTo>
                  <a:lnTo>
                    <a:pt x="418" y="4985"/>
                  </a:lnTo>
                  <a:lnTo>
                    <a:pt x="458" y="5033"/>
                  </a:lnTo>
                  <a:lnTo>
                    <a:pt x="499" y="5086"/>
                  </a:lnTo>
                  <a:lnTo>
                    <a:pt x="522" y="5114"/>
                  </a:lnTo>
                  <a:lnTo>
                    <a:pt x="543" y="5143"/>
                  </a:lnTo>
                  <a:lnTo>
                    <a:pt x="564" y="5169"/>
                  </a:lnTo>
                  <a:lnTo>
                    <a:pt x="584" y="5194"/>
                  </a:lnTo>
                  <a:lnTo>
                    <a:pt x="566" y="5169"/>
                  </a:lnTo>
                  <a:lnTo>
                    <a:pt x="553" y="5148"/>
                  </a:lnTo>
                  <a:lnTo>
                    <a:pt x="549" y="5140"/>
                  </a:lnTo>
                  <a:lnTo>
                    <a:pt x="547" y="5134"/>
                  </a:lnTo>
                  <a:lnTo>
                    <a:pt x="545" y="5130"/>
                  </a:lnTo>
                  <a:lnTo>
                    <a:pt x="545" y="5128"/>
                  </a:lnTo>
                  <a:lnTo>
                    <a:pt x="548" y="5127"/>
                  </a:lnTo>
                  <a:lnTo>
                    <a:pt x="550" y="5129"/>
                  </a:lnTo>
                  <a:lnTo>
                    <a:pt x="554" y="5132"/>
                  </a:lnTo>
                  <a:lnTo>
                    <a:pt x="560" y="5136"/>
                  </a:lnTo>
                  <a:lnTo>
                    <a:pt x="573" y="5148"/>
                  </a:lnTo>
                  <a:lnTo>
                    <a:pt x="589" y="5166"/>
                  </a:lnTo>
                  <a:lnTo>
                    <a:pt x="633" y="5215"/>
                  </a:lnTo>
                  <a:lnTo>
                    <a:pt x="688" y="5278"/>
                  </a:lnTo>
                  <a:close/>
                  <a:moveTo>
                    <a:pt x="25" y="4455"/>
                  </a:moveTo>
                  <a:lnTo>
                    <a:pt x="27" y="4455"/>
                  </a:lnTo>
                  <a:lnTo>
                    <a:pt x="32" y="4457"/>
                  </a:lnTo>
                  <a:lnTo>
                    <a:pt x="38" y="4463"/>
                  </a:lnTo>
                  <a:lnTo>
                    <a:pt x="46" y="4471"/>
                  </a:lnTo>
                  <a:lnTo>
                    <a:pt x="66" y="4493"/>
                  </a:lnTo>
                  <a:lnTo>
                    <a:pt x="92" y="4522"/>
                  </a:lnTo>
                  <a:lnTo>
                    <a:pt x="122" y="4558"/>
                  </a:lnTo>
                  <a:lnTo>
                    <a:pt x="156" y="4601"/>
                  </a:lnTo>
                  <a:lnTo>
                    <a:pt x="194" y="4648"/>
                  </a:lnTo>
                  <a:lnTo>
                    <a:pt x="233" y="4700"/>
                  </a:lnTo>
                  <a:lnTo>
                    <a:pt x="273" y="4751"/>
                  </a:lnTo>
                  <a:lnTo>
                    <a:pt x="309" y="4799"/>
                  </a:lnTo>
                  <a:lnTo>
                    <a:pt x="342" y="4843"/>
                  </a:lnTo>
                  <a:lnTo>
                    <a:pt x="369" y="4883"/>
                  </a:lnTo>
                  <a:lnTo>
                    <a:pt x="391" y="4916"/>
                  </a:lnTo>
                  <a:lnTo>
                    <a:pt x="407" y="4941"/>
                  </a:lnTo>
                  <a:lnTo>
                    <a:pt x="413" y="4951"/>
                  </a:lnTo>
                  <a:lnTo>
                    <a:pt x="416" y="4958"/>
                  </a:lnTo>
                  <a:lnTo>
                    <a:pt x="418" y="4963"/>
                  </a:lnTo>
                  <a:lnTo>
                    <a:pt x="418" y="4965"/>
                  </a:lnTo>
                  <a:lnTo>
                    <a:pt x="415" y="4965"/>
                  </a:lnTo>
                  <a:lnTo>
                    <a:pt x="411" y="4963"/>
                  </a:lnTo>
                  <a:lnTo>
                    <a:pt x="405" y="4957"/>
                  </a:lnTo>
                  <a:lnTo>
                    <a:pt x="398" y="4951"/>
                  </a:lnTo>
                  <a:lnTo>
                    <a:pt x="377" y="4929"/>
                  </a:lnTo>
                  <a:lnTo>
                    <a:pt x="350" y="4900"/>
                  </a:lnTo>
                  <a:lnTo>
                    <a:pt x="320" y="4864"/>
                  </a:lnTo>
                  <a:lnTo>
                    <a:pt x="285" y="4821"/>
                  </a:lnTo>
                  <a:lnTo>
                    <a:pt x="247" y="4774"/>
                  </a:lnTo>
                  <a:lnTo>
                    <a:pt x="207" y="4724"/>
                  </a:lnTo>
                  <a:lnTo>
                    <a:pt x="169" y="4672"/>
                  </a:lnTo>
                  <a:lnTo>
                    <a:pt x="132" y="4623"/>
                  </a:lnTo>
                  <a:lnTo>
                    <a:pt x="101" y="4578"/>
                  </a:lnTo>
                  <a:lnTo>
                    <a:pt x="73" y="4539"/>
                  </a:lnTo>
                  <a:lnTo>
                    <a:pt x="51" y="4506"/>
                  </a:lnTo>
                  <a:lnTo>
                    <a:pt x="35" y="4480"/>
                  </a:lnTo>
                  <a:lnTo>
                    <a:pt x="30" y="4471"/>
                  </a:lnTo>
                  <a:lnTo>
                    <a:pt x="26" y="4463"/>
                  </a:lnTo>
                  <a:lnTo>
                    <a:pt x="25" y="4457"/>
                  </a:lnTo>
                  <a:lnTo>
                    <a:pt x="25" y="4455"/>
                  </a:lnTo>
                  <a:close/>
                  <a:moveTo>
                    <a:pt x="286" y="4747"/>
                  </a:moveTo>
                  <a:lnTo>
                    <a:pt x="288" y="4747"/>
                  </a:lnTo>
                  <a:lnTo>
                    <a:pt x="292" y="4750"/>
                  </a:lnTo>
                  <a:lnTo>
                    <a:pt x="299" y="4754"/>
                  </a:lnTo>
                  <a:lnTo>
                    <a:pt x="307" y="4762"/>
                  </a:lnTo>
                  <a:lnTo>
                    <a:pt x="327" y="4784"/>
                  </a:lnTo>
                  <a:lnTo>
                    <a:pt x="354" y="4814"/>
                  </a:lnTo>
                  <a:lnTo>
                    <a:pt x="384" y="4850"/>
                  </a:lnTo>
                  <a:lnTo>
                    <a:pt x="419" y="4893"/>
                  </a:lnTo>
                  <a:lnTo>
                    <a:pt x="458" y="4940"/>
                  </a:lnTo>
                  <a:lnTo>
                    <a:pt x="499" y="4991"/>
                  </a:lnTo>
                  <a:lnTo>
                    <a:pt x="539" y="5043"/>
                  </a:lnTo>
                  <a:lnTo>
                    <a:pt x="576" y="5091"/>
                  </a:lnTo>
                  <a:lnTo>
                    <a:pt x="609" y="5136"/>
                  </a:lnTo>
                  <a:lnTo>
                    <a:pt x="637" y="5175"/>
                  </a:lnTo>
                  <a:lnTo>
                    <a:pt x="659" y="5208"/>
                  </a:lnTo>
                  <a:lnTo>
                    <a:pt x="676" y="5233"/>
                  </a:lnTo>
                  <a:lnTo>
                    <a:pt x="681" y="5243"/>
                  </a:lnTo>
                  <a:lnTo>
                    <a:pt x="686" y="5251"/>
                  </a:lnTo>
                  <a:lnTo>
                    <a:pt x="687" y="5255"/>
                  </a:lnTo>
                  <a:lnTo>
                    <a:pt x="687" y="5259"/>
                  </a:lnTo>
                  <a:lnTo>
                    <a:pt x="685" y="5259"/>
                  </a:lnTo>
                  <a:lnTo>
                    <a:pt x="680" y="5255"/>
                  </a:lnTo>
                  <a:lnTo>
                    <a:pt x="674" y="5251"/>
                  </a:lnTo>
                  <a:lnTo>
                    <a:pt x="666" y="5243"/>
                  </a:lnTo>
                  <a:lnTo>
                    <a:pt x="644" y="5223"/>
                  </a:lnTo>
                  <a:lnTo>
                    <a:pt x="618" y="5193"/>
                  </a:lnTo>
                  <a:lnTo>
                    <a:pt x="586" y="5157"/>
                  </a:lnTo>
                  <a:lnTo>
                    <a:pt x="551" y="5115"/>
                  </a:lnTo>
                  <a:lnTo>
                    <a:pt x="513" y="5068"/>
                  </a:lnTo>
                  <a:lnTo>
                    <a:pt x="471" y="5016"/>
                  </a:lnTo>
                  <a:lnTo>
                    <a:pt x="431" y="4965"/>
                  </a:lnTo>
                  <a:lnTo>
                    <a:pt x="394" y="4916"/>
                  </a:lnTo>
                  <a:lnTo>
                    <a:pt x="361" y="4872"/>
                  </a:lnTo>
                  <a:lnTo>
                    <a:pt x="334" y="4831"/>
                  </a:lnTo>
                  <a:lnTo>
                    <a:pt x="312" y="4798"/>
                  </a:lnTo>
                  <a:lnTo>
                    <a:pt x="296" y="4772"/>
                  </a:lnTo>
                  <a:lnTo>
                    <a:pt x="290" y="4762"/>
                  </a:lnTo>
                  <a:lnTo>
                    <a:pt x="287" y="4756"/>
                  </a:lnTo>
                  <a:lnTo>
                    <a:pt x="285" y="4750"/>
                  </a:lnTo>
                  <a:lnTo>
                    <a:pt x="286" y="4747"/>
                  </a:lnTo>
                  <a:close/>
                  <a:moveTo>
                    <a:pt x="49" y="4386"/>
                  </a:moveTo>
                  <a:lnTo>
                    <a:pt x="51" y="4386"/>
                  </a:lnTo>
                  <a:lnTo>
                    <a:pt x="56" y="4388"/>
                  </a:lnTo>
                  <a:lnTo>
                    <a:pt x="61" y="4393"/>
                  </a:lnTo>
                  <a:lnTo>
                    <a:pt x="69" y="4400"/>
                  </a:lnTo>
                  <a:lnTo>
                    <a:pt x="89" y="4421"/>
                  </a:lnTo>
                  <a:lnTo>
                    <a:pt x="114" y="4450"/>
                  </a:lnTo>
                  <a:lnTo>
                    <a:pt x="143" y="4485"/>
                  </a:lnTo>
                  <a:lnTo>
                    <a:pt x="176" y="4527"/>
                  </a:lnTo>
                  <a:lnTo>
                    <a:pt x="213" y="4571"/>
                  </a:lnTo>
                  <a:lnTo>
                    <a:pt x="252" y="4622"/>
                  </a:lnTo>
                  <a:lnTo>
                    <a:pt x="290" y="4672"/>
                  </a:lnTo>
                  <a:lnTo>
                    <a:pt x="324" y="4719"/>
                  </a:lnTo>
                  <a:lnTo>
                    <a:pt x="356" y="4762"/>
                  </a:lnTo>
                  <a:lnTo>
                    <a:pt x="382" y="4801"/>
                  </a:lnTo>
                  <a:lnTo>
                    <a:pt x="404" y="4832"/>
                  </a:lnTo>
                  <a:lnTo>
                    <a:pt x="419" y="4858"/>
                  </a:lnTo>
                  <a:lnTo>
                    <a:pt x="424" y="4866"/>
                  </a:lnTo>
                  <a:lnTo>
                    <a:pt x="427" y="4874"/>
                  </a:lnTo>
                  <a:lnTo>
                    <a:pt x="429" y="4878"/>
                  </a:lnTo>
                  <a:lnTo>
                    <a:pt x="428" y="4882"/>
                  </a:lnTo>
                  <a:lnTo>
                    <a:pt x="426" y="4882"/>
                  </a:lnTo>
                  <a:lnTo>
                    <a:pt x="422" y="4879"/>
                  </a:lnTo>
                  <a:lnTo>
                    <a:pt x="416" y="4874"/>
                  </a:lnTo>
                  <a:lnTo>
                    <a:pt x="408" y="4867"/>
                  </a:lnTo>
                  <a:lnTo>
                    <a:pt x="388" y="4847"/>
                  </a:lnTo>
                  <a:lnTo>
                    <a:pt x="362" y="4818"/>
                  </a:lnTo>
                  <a:lnTo>
                    <a:pt x="333" y="4783"/>
                  </a:lnTo>
                  <a:lnTo>
                    <a:pt x="299" y="4742"/>
                  </a:lnTo>
                  <a:lnTo>
                    <a:pt x="263" y="4697"/>
                  </a:lnTo>
                  <a:lnTo>
                    <a:pt x="224" y="4647"/>
                  </a:lnTo>
                  <a:lnTo>
                    <a:pt x="186" y="4597"/>
                  </a:lnTo>
                  <a:lnTo>
                    <a:pt x="151" y="4550"/>
                  </a:lnTo>
                  <a:lnTo>
                    <a:pt x="120" y="4507"/>
                  </a:lnTo>
                  <a:lnTo>
                    <a:pt x="94" y="4468"/>
                  </a:lnTo>
                  <a:lnTo>
                    <a:pt x="73" y="4436"/>
                  </a:lnTo>
                  <a:lnTo>
                    <a:pt x="58" y="4410"/>
                  </a:lnTo>
                  <a:lnTo>
                    <a:pt x="53" y="4400"/>
                  </a:lnTo>
                  <a:lnTo>
                    <a:pt x="50" y="4394"/>
                  </a:lnTo>
                  <a:lnTo>
                    <a:pt x="48" y="4388"/>
                  </a:lnTo>
                  <a:lnTo>
                    <a:pt x="49" y="4386"/>
                  </a:lnTo>
                  <a:close/>
                  <a:moveTo>
                    <a:pt x="93" y="4332"/>
                  </a:moveTo>
                  <a:lnTo>
                    <a:pt x="95" y="4332"/>
                  </a:lnTo>
                  <a:lnTo>
                    <a:pt x="99" y="4335"/>
                  </a:lnTo>
                  <a:lnTo>
                    <a:pt x="105" y="4339"/>
                  </a:lnTo>
                  <a:lnTo>
                    <a:pt x="113" y="4346"/>
                  </a:lnTo>
                  <a:lnTo>
                    <a:pt x="131" y="4365"/>
                  </a:lnTo>
                  <a:lnTo>
                    <a:pt x="156" y="4393"/>
                  </a:lnTo>
                  <a:lnTo>
                    <a:pt x="185" y="4428"/>
                  </a:lnTo>
                  <a:lnTo>
                    <a:pt x="217" y="4467"/>
                  </a:lnTo>
                  <a:lnTo>
                    <a:pt x="253" y="4511"/>
                  </a:lnTo>
                  <a:lnTo>
                    <a:pt x="290" y="4559"/>
                  </a:lnTo>
                  <a:lnTo>
                    <a:pt x="326" y="4609"/>
                  </a:lnTo>
                  <a:lnTo>
                    <a:pt x="360" y="4654"/>
                  </a:lnTo>
                  <a:lnTo>
                    <a:pt x="390" y="4695"/>
                  </a:lnTo>
                  <a:lnTo>
                    <a:pt x="416" y="4733"/>
                  </a:lnTo>
                  <a:lnTo>
                    <a:pt x="436" y="4764"/>
                  </a:lnTo>
                  <a:lnTo>
                    <a:pt x="451" y="4788"/>
                  </a:lnTo>
                  <a:lnTo>
                    <a:pt x="456" y="4797"/>
                  </a:lnTo>
                  <a:lnTo>
                    <a:pt x="459" y="4805"/>
                  </a:lnTo>
                  <a:lnTo>
                    <a:pt x="460" y="4809"/>
                  </a:lnTo>
                  <a:lnTo>
                    <a:pt x="460" y="4813"/>
                  </a:lnTo>
                  <a:lnTo>
                    <a:pt x="458" y="4813"/>
                  </a:lnTo>
                  <a:lnTo>
                    <a:pt x="453" y="4810"/>
                  </a:lnTo>
                  <a:lnTo>
                    <a:pt x="447" y="4806"/>
                  </a:lnTo>
                  <a:lnTo>
                    <a:pt x="439" y="4798"/>
                  </a:lnTo>
                  <a:lnTo>
                    <a:pt x="421" y="4779"/>
                  </a:lnTo>
                  <a:lnTo>
                    <a:pt x="395" y="4752"/>
                  </a:lnTo>
                  <a:lnTo>
                    <a:pt x="366" y="4718"/>
                  </a:lnTo>
                  <a:lnTo>
                    <a:pt x="334" y="4679"/>
                  </a:lnTo>
                  <a:lnTo>
                    <a:pt x="298" y="4635"/>
                  </a:lnTo>
                  <a:lnTo>
                    <a:pt x="261" y="4587"/>
                  </a:lnTo>
                  <a:lnTo>
                    <a:pt x="224" y="4537"/>
                  </a:lnTo>
                  <a:lnTo>
                    <a:pt x="190" y="4491"/>
                  </a:lnTo>
                  <a:lnTo>
                    <a:pt x="161" y="4450"/>
                  </a:lnTo>
                  <a:lnTo>
                    <a:pt x="136" y="4413"/>
                  </a:lnTo>
                  <a:lnTo>
                    <a:pt x="115" y="4381"/>
                  </a:lnTo>
                  <a:lnTo>
                    <a:pt x="101" y="4357"/>
                  </a:lnTo>
                  <a:lnTo>
                    <a:pt x="96" y="4347"/>
                  </a:lnTo>
                  <a:lnTo>
                    <a:pt x="93" y="4340"/>
                  </a:lnTo>
                  <a:lnTo>
                    <a:pt x="92" y="4335"/>
                  </a:lnTo>
                  <a:lnTo>
                    <a:pt x="93" y="4332"/>
                  </a:lnTo>
                  <a:close/>
                  <a:moveTo>
                    <a:pt x="318" y="4541"/>
                  </a:moveTo>
                  <a:lnTo>
                    <a:pt x="281" y="4494"/>
                  </a:lnTo>
                  <a:lnTo>
                    <a:pt x="250" y="4449"/>
                  </a:lnTo>
                  <a:lnTo>
                    <a:pt x="221" y="4408"/>
                  </a:lnTo>
                  <a:lnTo>
                    <a:pt x="197" y="4372"/>
                  </a:lnTo>
                  <a:lnTo>
                    <a:pt x="177" y="4341"/>
                  </a:lnTo>
                  <a:lnTo>
                    <a:pt x="164" y="4317"/>
                  </a:lnTo>
                  <a:lnTo>
                    <a:pt x="159" y="4307"/>
                  </a:lnTo>
                  <a:lnTo>
                    <a:pt x="156" y="4301"/>
                  </a:lnTo>
                  <a:lnTo>
                    <a:pt x="155" y="4295"/>
                  </a:lnTo>
                  <a:lnTo>
                    <a:pt x="155" y="4293"/>
                  </a:lnTo>
                  <a:lnTo>
                    <a:pt x="159" y="4293"/>
                  </a:lnTo>
                  <a:lnTo>
                    <a:pt x="162" y="4295"/>
                  </a:lnTo>
                  <a:lnTo>
                    <a:pt x="169" y="4300"/>
                  </a:lnTo>
                  <a:lnTo>
                    <a:pt x="175" y="4306"/>
                  </a:lnTo>
                  <a:lnTo>
                    <a:pt x="195" y="4325"/>
                  </a:lnTo>
                  <a:lnTo>
                    <a:pt x="218" y="4351"/>
                  </a:lnTo>
                  <a:lnTo>
                    <a:pt x="246" y="4384"/>
                  </a:lnTo>
                  <a:lnTo>
                    <a:pt x="278" y="4422"/>
                  </a:lnTo>
                  <a:lnTo>
                    <a:pt x="312" y="4465"/>
                  </a:lnTo>
                  <a:lnTo>
                    <a:pt x="348" y="4512"/>
                  </a:lnTo>
                  <a:lnTo>
                    <a:pt x="383" y="4559"/>
                  </a:lnTo>
                  <a:lnTo>
                    <a:pt x="416" y="4603"/>
                  </a:lnTo>
                  <a:lnTo>
                    <a:pt x="445" y="4645"/>
                  </a:lnTo>
                  <a:lnTo>
                    <a:pt x="470" y="4680"/>
                  </a:lnTo>
                  <a:lnTo>
                    <a:pt x="490" y="4711"/>
                  </a:lnTo>
                  <a:lnTo>
                    <a:pt x="504" y="4735"/>
                  </a:lnTo>
                  <a:lnTo>
                    <a:pt x="508" y="4744"/>
                  </a:lnTo>
                  <a:lnTo>
                    <a:pt x="511" y="4751"/>
                  </a:lnTo>
                  <a:lnTo>
                    <a:pt x="513" y="4756"/>
                  </a:lnTo>
                  <a:lnTo>
                    <a:pt x="511" y="4758"/>
                  </a:lnTo>
                  <a:lnTo>
                    <a:pt x="509" y="4759"/>
                  </a:lnTo>
                  <a:lnTo>
                    <a:pt x="505" y="4757"/>
                  </a:lnTo>
                  <a:lnTo>
                    <a:pt x="499" y="4752"/>
                  </a:lnTo>
                  <a:lnTo>
                    <a:pt x="492" y="4746"/>
                  </a:lnTo>
                  <a:lnTo>
                    <a:pt x="472" y="4727"/>
                  </a:lnTo>
                  <a:lnTo>
                    <a:pt x="448" y="4701"/>
                  </a:lnTo>
                  <a:lnTo>
                    <a:pt x="419" y="4668"/>
                  </a:lnTo>
                  <a:lnTo>
                    <a:pt x="388" y="4631"/>
                  </a:lnTo>
                  <a:lnTo>
                    <a:pt x="354" y="4588"/>
                  </a:lnTo>
                  <a:lnTo>
                    <a:pt x="318" y="4541"/>
                  </a:lnTo>
                  <a:close/>
                  <a:moveTo>
                    <a:pt x="395" y="4509"/>
                  </a:moveTo>
                  <a:lnTo>
                    <a:pt x="360" y="4463"/>
                  </a:lnTo>
                  <a:lnTo>
                    <a:pt x="330" y="4419"/>
                  </a:lnTo>
                  <a:lnTo>
                    <a:pt x="301" y="4380"/>
                  </a:lnTo>
                  <a:lnTo>
                    <a:pt x="278" y="4345"/>
                  </a:lnTo>
                  <a:lnTo>
                    <a:pt x="259" y="4314"/>
                  </a:lnTo>
                  <a:lnTo>
                    <a:pt x="246" y="4291"/>
                  </a:lnTo>
                  <a:lnTo>
                    <a:pt x="242" y="4282"/>
                  </a:lnTo>
                  <a:lnTo>
                    <a:pt x="240" y="4274"/>
                  </a:lnTo>
                  <a:lnTo>
                    <a:pt x="239" y="4270"/>
                  </a:lnTo>
                  <a:lnTo>
                    <a:pt x="239" y="4267"/>
                  </a:lnTo>
                  <a:lnTo>
                    <a:pt x="242" y="4267"/>
                  </a:lnTo>
                  <a:lnTo>
                    <a:pt x="246" y="4269"/>
                  </a:lnTo>
                  <a:lnTo>
                    <a:pt x="252" y="4272"/>
                  </a:lnTo>
                  <a:lnTo>
                    <a:pt x="258" y="4279"/>
                  </a:lnTo>
                  <a:lnTo>
                    <a:pt x="277" y="4297"/>
                  </a:lnTo>
                  <a:lnTo>
                    <a:pt x="301" y="4323"/>
                  </a:lnTo>
                  <a:lnTo>
                    <a:pt x="328" y="4354"/>
                  </a:lnTo>
                  <a:lnTo>
                    <a:pt x="359" y="4392"/>
                  </a:lnTo>
                  <a:lnTo>
                    <a:pt x="392" y="4433"/>
                  </a:lnTo>
                  <a:lnTo>
                    <a:pt x="427" y="4478"/>
                  </a:lnTo>
                  <a:lnTo>
                    <a:pt x="462" y="4524"/>
                  </a:lnTo>
                  <a:lnTo>
                    <a:pt x="493" y="4567"/>
                  </a:lnTo>
                  <a:lnTo>
                    <a:pt x="521" y="4608"/>
                  </a:lnTo>
                  <a:lnTo>
                    <a:pt x="545" y="4643"/>
                  </a:lnTo>
                  <a:lnTo>
                    <a:pt x="564" y="4672"/>
                  </a:lnTo>
                  <a:lnTo>
                    <a:pt x="577" y="4695"/>
                  </a:lnTo>
                  <a:lnTo>
                    <a:pt x="582" y="4704"/>
                  </a:lnTo>
                  <a:lnTo>
                    <a:pt x="584" y="4711"/>
                  </a:lnTo>
                  <a:lnTo>
                    <a:pt x="585" y="4716"/>
                  </a:lnTo>
                  <a:lnTo>
                    <a:pt x="585" y="4719"/>
                  </a:lnTo>
                  <a:lnTo>
                    <a:pt x="582" y="4719"/>
                  </a:lnTo>
                  <a:lnTo>
                    <a:pt x="577" y="4717"/>
                  </a:lnTo>
                  <a:lnTo>
                    <a:pt x="572" y="4713"/>
                  </a:lnTo>
                  <a:lnTo>
                    <a:pt x="564" y="4707"/>
                  </a:lnTo>
                  <a:lnTo>
                    <a:pt x="545" y="4689"/>
                  </a:lnTo>
                  <a:lnTo>
                    <a:pt x="522" y="4664"/>
                  </a:lnTo>
                  <a:lnTo>
                    <a:pt x="495" y="4632"/>
                  </a:lnTo>
                  <a:lnTo>
                    <a:pt x="463" y="4596"/>
                  </a:lnTo>
                  <a:lnTo>
                    <a:pt x="430" y="4554"/>
                  </a:lnTo>
                  <a:lnTo>
                    <a:pt x="395" y="4509"/>
                  </a:lnTo>
                  <a:close/>
                  <a:moveTo>
                    <a:pt x="223" y="4208"/>
                  </a:moveTo>
                  <a:lnTo>
                    <a:pt x="190" y="4164"/>
                  </a:lnTo>
                  <a:lnTo>
                    <a:pt x="161" y="4121"/>
                  </a:lnTo>
                  <a:lnTo>
                    <a:pt x="135" y="4083"/>
                  </a:lnTo>
                  <a:lnTo>
                    <a:pt x="113" y="4049"/>
                  </a:lnTo>
                  <a:lnTo>
                    <a:pt x="95" y="4019"/>
                  </a:lnTo>
                  <a:lnTo>
                    <a:pt x="82" y="3997"/>
                  </a:lnTo>
                  <a:lnTo>
                    <a:pt x="79" y="3988"/>
                  </a:lnTo>
                  <a:lnTo>
                    <a:pt x="75" y="3981"/>
                  </a:lnTo>
                  <a:lnTo>
                    <a:pt x="75" y="3976"/>
                  </a:lnTo>
                  <a:lnTo>
                    <a:pt x="75" y="3974"/>
                  </a:lnTo>
                  <a:lnTo>
                    <a:pt x="79" y="3973"/>
                  </a:lnTo>
                  <a:lnTo>
                    <a:pt x="82" y="3975"/>
                  </a:lnTo>
                  <a:lnTo>
                    <a:pt x="87" y="3980"/>
                  </a:lnTo>
                  <a:lnTo>
                    <a:pt x="95" y="3985"/>
                  </a:lnTo>
                  <a:lnTo>
                    <a:pt x="113" y="4003"/>
                  </a:lnTo>
                  <a:lnTo>
                    <a:pt x="135" y="4028"/>
                  </a:lnTo>
                  <a:lnTo>
                    <a:pt x="161" y="4058"/>
                  </a:lnTo>
                  <a:lnTo>
                    <a:pt x="190" y="4094"/>
                  </a:lnTo>
                  <a:lnTo>
                    <a:pt x="222" y="4134"/>
                  </a:lnTo>
                  <a:lnTo>
                    <a:pt x="255" y="4178"/>
                  </a:lnTo>
                  <a:lnTo>
                    <a:pt x="288" y="4222"/>
                  </a:lnTo>
                  <a:lnTo>
                    <a:pt x="318" y="4263"/>
                  </a:lnTo>
                  <a:lnTo>
                    <a:pt x="345" y="4302"/>
                  </a:lnTo>
                  <a:lnTo>
                    <a:pt x="367" y="4336"/>
                  </a:lnTo>
                  <a:lnTo>
                    <a:pt x="384" y="4365"/>
                  </a:lnTo>
                  <a:lnTo>
                    <a:pt x="396" y="4387"/>
                  </a:lnTo>
                  <a:lnTo>
                    <a:pt x="401" y="4396"/>
                  </a:lnTo>
                  <a:lnTo>
                    <a:pt x="403" y="4403"/>
                  </a:lnTo>
                  <a:lnTo>
                    <a:pt x="404" y="4408"/>
                  </a:lnTo>
                  <a:lnTo>
                    <a:pt x="403" y="4410"/>
                  </a:lnTo>
                  <a:lnTo>
                    <a:pt x="401" y="4410"/>
                  </a:lnTo>
                  <a:lnTo>
                    <a:pt x="396" y="4409"/>
                  </a:lnTo>
                  <a:lnTo>
                    <a:pt x="391" y="4405"/>
                  </a:lnTo>
                  <a:lnTo>
                    <a:pt x="384" y="4399"/>
                  </a:lnTo>
                  <a:lnTo>
                    <a:pt x="367" y="4382"/>
                  </a:lnTo>
                  <a:lnTo>
                    <a:pt x="344" y="4358"/>
                  </a:lnTo>
                  <a:lnTo>
                    <a:pt x="318" y="4327"/>
                  </a:lnTo>
                  <a:lnTo>
                    <a:pt x="288" y="4291"/>
                  </a:lnTo>
                  <a:lnTo>
                    <a:pt x="256" y="4251"/>
                  </a:lnTo>
                  <a:lnTo>
                    <a:pt x="223" y="4208"/>
                  </a:lnTo>
                  <a:close/>
                  <a:moveTo>
                    <a:pt x="494" y="4489"/>
                  </a:moveTo>
                  <a:lnTo>
                    <a:pt x="460" y="4445"/>
                  </a:lnTo>
                  <a:lnTo>
                    <a:pt x="430" y="4403"/>
                  </a:lnTo>
                  <a:lnTo>
                    <a:pt x="403" y="4364"/>
                  </a:lnTo>
                  <a:lnTo>
                    <a:pt x="381" y="4329"/>
                  </a:lnTo>
                  <a:lnTo>
                    <a:pt x="362" y="4301"/>
                  </a:lnTo>
                  <a:lnTo>
                    <a:pt x="350" y="4278"/>
                  </a:lnTo>
                  <a:lnTo>
                    <a:pt x="346" y="4269"/>
                  </a:lnTo>
                  <a:lnTo>
                    <a:pt x="344" y="4262"/>
                  </a:lnTo>
                  <a:lnTo>
                    <a:pt x="343" y="4257"/>
                  </a:lnTo>
                  <a:lnTo>
                    <a:pt x="344" y="4255"/>
                  </a:lnTo>
                  <a:lnTo>
                    <a:pt x="346" y="4254"/>
                  </a:lnTo>
                  <a:lnTo>
                    <a:pt x="350" y="4256"/>
                  </a:lnTo>
                  <a:lnTo>
                    <a:pt x="356" y="4259"/>
                  </a:lnTo>
                  <a:lnTo>
                    <a:pt x="364" y="4266"/>
                  </a:lnTo>
                  <a:lnTo>
                    <a:pt x="382" y="4283"/>
                  </a:lnTo>
                  <a:lnTo>
                    <a:pt x="404" y="4307"/>
                  </a:lnTo>
                  <a:lnTo>
                    <a:pt x="431" y="4338"/>
                  </a:lnTo>
                  <a:lnTo>
                    <a:pt x="461" y="4374"/>
                  </a:lnTo>
                  <a:lnTo>
                    <a:pt x="494" y="4414"/>
                  </a:lnTo>
                  <a:lnTo>
                    <a:pt x="528" y="4457"/>
                  </a:lnTo>
                  <a:lnTo>
                    <a:pt x="561" y="4502"/>
                  </a:lnTo>
                  <a:lnTo>
                    <a:pt x="591" y="4544"/>
                  </a:lnTo>
                  <a:lnTo>
                    <a:pt x="619" y="4582"/>
                  </a:lnTo>
                  <a:lnTo>
                    <a:pt x="642" y="4617"/>
                  </a:lnTo>
                  <a:lnTo>
                    <a:pt x="659" y="4646"/>
                  </a:lnTo>
                  <a:lnTo>
                    <a:pt x="673" y="4669"/>
                  </a:lnTo>
                  <a:lnTo>
                    <a:pt x="676" y="4678"/>
                  </a:lnTo>
                  <a:lnTo>
                    <a:pt x="679" y="4684"/>
                  </a:lnTo>
                  <a:lnTo>
                    <a:pt x="679" y="4690"/>
                  </a:lnTo>
                  <a:lnTo>
                    <a:pt x="679" y="4692"/>
                  </a:lnTo>
                  <a:lnTo>
                    <a:pt x="676" y="4692"/>
                  </a:lnTo>
                  <a:lnTo>
                    <a:pt x="673" y="4691"/>
                  </a:lnTo>
                  <a:lnTo>
                    <a:pt x="666" y="4687"/>
                  </a:lnTo>
                  <a:lnTo>
                    <a:pt x="659" y="4681"/>
                  </a:lnTo>
                  <a:lnTo>
                    <a:pt x="641" y="4664"/>
                  </a:lnTo>
                  <a:lnTo>
                    <a:pt x="618" y="4639"/>
                  </a:lnTo>
                  <a:lnTo>
                    <a:pt x="590" y="4609"/>
                  </a:lnTo>
                  <a:lnTo>
                    <a:pt x="561" y="4574"/>
                  </a:lnTo>
                  <a:lnTo>
                    <a:pt x="528" y="4533"/>
                  </a:lnTo>
                  <a:lnTo>
                    <a:pt x="494" y="4489"/>
                  </a:lnTo>
                  <a:close/>
                  <a:moveTo>
                    <a:pt x="338" y="4204"/>
                  </a:moveTo>
                  <a:lnTo>
                    <a:pt x="307" y="4162"/>
                  </a:lnTo>
                  <a:lnTo>
                    <a:pt x="278" y="4121"/>
                  </a:lnTo>
                  <a:lnTo>
                    <a:pt x="253" y="4083"/>
                  </a:lnTo>
                  <a:lnTo>
                    <a:pt x="232" y="4050"/>
                  </a:lnTo>
                  <a:lnTo>
                    <a:pt x="215" y="4021"/>
                  </a:lnTo>
                  <a:lnTo>
                    <a:pt x="204" y="3999"/>
                  </a:lnTo>
                  <a:lnTo>
                    <a:pt x="199" y="3991"/>
                  </a:lnTo>
                  <a:lnTo>
                    <a:pt x="197" y="3984"/>
                  </a:lnTo>
                  <a:lnTo>
                    <a:pt x="197" y="3978"/>
                  </a:lnTo>
                  <a:lnTo>
                    <a:pt x="197" y="3976"/>
                  </a:lnTo>
                  <a:lnTo>
                    <a:pt x="200" y="3975"/>
                  </a:lnTo>
                  <a:lnTo>
                    <a:pt x="204" y="3977"/>
                  </a:lnTo>
                  <a:lnTo>
                    <a:pt x="209" y="3981"/>
                  </a:lnTo>
                  <a:lnTo>
                    <a:pt x="217" y="3987"/>
                  </a:lnTo>
                  <a:lnTo>
                    <a:pt x="234" y="4004"/>
                  </a:lnTo>
                  <a:lnTo>
                    <a:pt x="256" y="4027"/>
                  </a:lnTo>
                  <a:lnTo>
                    <a:pt x="281" y="4056"/>
                  </a:lnTo>
                  <a:lnTo>
                    <a:pt x="310" y="4091"/>
                  </a:lnTo>
                  <a:lnTo>
                    <a:pt x="341" y="4130"/>
                  </a:lnTo>
                  <a:lnTo>
                    <a:pt x="373" y="4172"/>
                  </a:lnTo>
                  <a:lnTo>
                    <a:pt x="405" y="4215"/>
                  </a:lnTo>
                  <a:lnTo>
                    <a:pt x="434" y="4256"/>
                  </a:lnTo>
                  <a:lnTo>
                    <a:pt x="459" y="4293"/>
                  </a:lnTo>
                  <a:lnTo>
                    <a:pt x="481" y="4326"/>
                  </a:lnTo>
                  <a:lnTo>
                    <a:pt x="497" y="4354"/>
                  </a:lnTo>
                  <a:lnTo>
                    <a:pt x="509" y="4376"/>
                  </a:lnTo>
                  <a:lnTo>
                    <a:pt x="514" y="4385"/>
                  </a:lnTo>
                  <a:lnTo>
                    <a:pt x="516" y="4392"/>
                  </a:lnTo>
                  <a:lnTo>
                    <a:pt x="517" y="4397"/>
                  </a:lnTo>
                  <a:lnTo>
                    <a:pt x="516" y="4399"/>
                  </a:lnTo>
                  <a:lnTo>
                    <a:pt x="513" y="4399"/>
                  </a:lnTo>
                  <a:lnTo>
                    <a:pt x="509" y="4398"/>
                  </a:lnTo>
                  <a:lnTo>
                    <a:pt x="504" y="4395"/>
                  </a:lnTo>
                  <a:lnTo>
                    <a:pt x="496" y="4388"/>
                  </a:lnTo>
                  <a:lnTo>
                    <a:pt x="479" y="4372"/>
                  </a:lnTo>
                  <a:lnTo>
                    <a:pt x="457" y="4349"/>
                  </a:lnTo>
                  <a:lnTo>
                    <a:pt x="430" y="4319"/>
                  </a:lnTo>
                  <a:lnTo>
                    <a:pt x="402" y="4285"/>
                  </a:lnTo>
                  <a:lnTo>
                    <a:pt x="371" y="4246"/>
                  </a:lnTo>
                  <a:lnTo>
                    <a:pt x="338" y="4204"/>
                  </a:lnTo>
                  <a:close/>
                  <a:moveTo>
                    <a:pt x="70" y="3715"/>
                  </a:moveTo>
                  <a:lnTo>
                    <a:pt x="72" y="3714"/>
                  </a:lnTo>
                  <a:lnTo>
                    <a:pt x="76" y="3716"/>
                  </a:lnTo>
                  <a:lnTo>
                    <a:pt x="82" y="3720"/>
                  </a:lnTo>
                  <a:lnTo>
                    <a:pt x="89" y="3725"/>
                  </a:lnTo>
                  <a:lnTo>
                    <a:pt x="105" y="3742"/>
                  </a:lnTo>
                  <a:lnTo>
                    <a:pt x="126" y="3764"/>
                  </a:lnTo>
                  <a:lnTo>
                    <a:pt x="150" y="3792"/>
                  </a:lnTo>
                  <a:lnTo>
                    <a:pt x="177" y="3826"/>
                  </a:lnTo>
                  <a:lnTo>
                    <a:pt x="207" y="3863"/>
                  </a:lnTo>
                  <a:lnTo>
                    <a:pt x="238" y="3904"/>
                  </a:lnTo>
                  <a:lnTo>
                    <a:pt x="268" y="3946"/>
                  </a:lnTo>
                  <a:lnTo>
                    <a:pt x="296" y="3985"/>
                  </a:lnTo>
                  <a:lnTo>
                    <a:pt x="320" y="4021"/>
                  </a:lnTo>
                  <a:lnTo>
                    <a:pt x="339" y="4053"/>
                  </a:lnTo>
                  <a:lnTo>
                    <a:pt x="356" y="4080"/>
                  </a:lnTo>
                  <a:lnTo>
                    <a:pt x="367" y="4101"/>
                  </a:lnTo>
                  <a:lnTo>
                    <a:pt x="370" y="4110"/>
                  </a:lnTo>
                  <a:lnTo>
                    <a:pt x="372" y="4117"/>
                  </a:lnTo>
                  <a:lnTo>
                    <a:pt x="373" y="4121"/>
                  </a:lnTo>
                  <a:lnTo>
                    <a:pt x="372" y="4123"/>
                  </a:lnTo>
                  <a:lnTo>
                    <a:pt x="369" y="4124"/>
                  </a:lnTo>
                  <a:lnTo>
                    <a:pt x="366" y="4123"/>
                  </a:lnTo>
                  <a:lnTo>
                    <a:pt x="360" y="4119"/>
                  </a:lnTo>
                  <a:lnTo>
                    <a:pt x="354" y="4114"/>
                  </a:lnTo>
                  <a:lnTo>
                    <a:pt x="336" y="4098"/>
                  </a:lnTo>
                  <a:lnTo>
                    <a:pt x="315" y="4075"/>
                  </a:lnTo>
                  <a:lnTo>
                    <a:pt x="291" y="4048"/>
                  </a:lnTo>
                  <a:lnTo>
                    <a:pt x="264" y="4014"/>
                  </a:lnTo>
                  <a:lnTo>
                    <a:pt x="234" y="3976"/>
                  </a:lnTo>
                  <a:lnTo>
                    <a:pt x="204" y="3936"/>
                  </a:lnTo>
                  <a:lnTo>
                    <a:pt x="173" y="3894"/>
                  </a:lnTo>
                  <a:lnTo>
                    <a:pt x="145" y="3855"/>
                  </a:lnTo>
                  <a:lnTo>
                    <a:pt x="121" y="3818"/>
                  </a:lnTo>
                  <a:lnTo>
                    <a:pt x="102" y="3787"/>
                  </a:lnTo>
                  <a:lnTo>
                    <a:pt x="86" y="3759"/>
                  </a:lnTo>
                  <a:lnTo>
                    <a:pt x="75" y="3737"/>
                  </a:lnTo>
                  <a:lnTo>
                    <a:pt x="71" y="3729"/>
                  </a:lnTo>
                  <a:lnTo>
                    <a:pt x="69" y="3722"/>
                  </a:lnTo>
                  <a:lnTo>
                    <a:pt x="69" y="3718"/>
                  </a:lnTo>
                  <a:lnTo>
                    <a:pt x="70" y="3715"/>
                  </a:lnTo>
                  <a:close/>
                  <a:moveTo>
                    <a:pt x="476" y="4212"/>
                  </a:moveTo>
                  <a:lnTo>
                    <a:pt x="446" y="4170"/>
                  </a:lnTo>
                  <a:lnTo>
                    <a:pt x="418" y="4131"/>
                  </a:lnTo>
                  <a:lnTo>
                    <a:pt x="393" y="4095"/>
                  </a:lnTo>
                  <a:lnTo>
                    <a:pt x="372" y="4063"/>
                  </a:lnTo>
                  <a:lnTo>
                    <a:pt x="357" y="4034"/>
                  </a:lnTo>
                  <a:lnTo>
                    <a:pt x="346" y="4014"/>
                  </a:lnTo>
                  <a:lnTo>
                    <a:pt x="342" y="4005"/>
                  </a:lnTo>
                  <a:lnTo>
                    <a:pt x="339" y="3998"/>
                  </a:lnTo>
                  <a:lnTo>
                    <a:pt x="339" y="3993"/>
                  </a:lnTo>
                  <a:lnTo>
                    <a:pt x="341" y="3991"/>
                  </a:lnTo>
                  <a:lnTo>
                    <a:pt x="343" y="3989"/>
                  </a:lnTo>
                  <a:lnTo>
                    <a:pt x="347" y="3992"/>
                  </a:lnTo>
                  <a:lnTo>
                    <a:pt x="353" y="3995"/>
                  </a:lnTo>
                  <a:lnTo>
                    <a:pt x="359" y="4000"/>
                  </a:lnTo>
                  <a:lnTo>
                    <a:pt x="377" y="4017"/>
                  </a:lnTo>
                  <a:lnTo>
                    <a:pt x="399" y="4039"/>
                  </a:lnTo>
                  <a:lnTo>
                    <a:pt x="424" y="4067"/>
                  </a:lnTo>
                  <a:lnTo>
                    <a:pt x="451" y="4100"/>
                  </a:lnTo>
                  <a:lnTo>
                    <a:pt x="481" y="4138"/>
                  </a:lnTo>
                  <a:lnTo>
                    <a:pt x="513" y="4179"/>
                  </a:lnTo>
                  <a:lnTo>
                    <a:pt x="543" y="4221"/>
                  </a:lnTo>
                  <a:lnTo>
                    <a:pt x="572" y="4260"/>
                  </a:lnTo>
                  <a:lnTo>
                    <a:pt x="596" y="4296"/>
                  </a:lnTo>
                  <a:lnTo>
                    <a:pt x="617" y="4328"/>
                  </a:lnTo>
                  <a:lnTo>
                    <a:pt x="633" y="4356"/>
                  </a:lnTo>
                  <a:lnTo>
                    <a:pt x="644" y="4377"/>
                  </a:lnTo>
                  <a:lnTo>
                    <a:pt x="648" y="4386"/>
                  </a:lnTo>
                  <a:lnTo>
                    <a:pt x="651" y="4393"/>
                  </a:lnTo>
                  <a:lnTo>
                    <a:pt x="651" y="4397"/>
                  </a:lnTo>
                  <a:lnTo>
                    <a:pt x="650" y="4399"/>
                  </a:lnTo>
                  <a:lnTo>
                    <a:pt x="647" y="4400"/>
                  </a:lnTo>
                  <a:lnTo>
                    <a:pt x="643" y="4399"/>
                  </a:lnTo>
                  <a:lnTo>
                    <a:pt x="637" y="4396"/>
                  </a:lnTo>
                  <a:lnTo>
                    <a:pt x="631" y="4391"/>
                  </a:lnTo>
                  <a:lnTo>
                    <a:pt x="613" y="4374"/>
                  </a:lnTo>
                  <a:lnTo>
                    <a:pt x="591" y="4352"/>
                  </a:lnTo>
                  <a:lnTo>
                    <a:pt x="566" y="4324"/>
                  </a:lnTo>
                  <a:lnTo>
                    <a:pt x="538" y="4291"/>
                  </a:lnTo>
                  <a:lnTo>
                    <a:pt x="508" y="4254"/>
                  </a:lnTo>
                  <a:lnTo>
                    <a:pt x="476" y="4212"/>
                  </a:lnTo>
                  <a:close/>
                  <a:moveTo>
                    <a:pt x="524" y="4138"/>
                  </a:moveTo>
                  <a:lnTo>
                    <a:pt x="520" y="4140"/>
                  </a:lnTo>
                  <a:lnTo>
                    <a:pt x="517" y="4138"/>
                  </a:lnTo>
                  <a:lnTo>
                    <a:pt x="511" y="4135"/>
                  </a:lnTo>
                  <a:lnTo>
                    <a:pt x="505" y="4130"/>
                  </a:lnTo>
                  <a:lnTo>
                    <a:pt x="488" y="4114"/>
                  </a:lnTo>
                  <a:lnTo>
                    <a:pt x="468" y="4092"/>
                  </a:lnTo>
                  <a:lnTo>
                    <a:pt x="444" y="4066"/>
                  </a:lnTo>
                  <a:lnTo>
                    <a:pt x="416" y="4034"/>
                  </a:lnTo>
                  <a:lnTo>
                    <a:pt x="388" y="3998"/>
                  </a:lnTo>
                  <a:lnTo>
                    <a:pt x="357" y="3958"/>
                  </a:lnTo>
                  <a:lnTo>
                    <a:pt x="328" y="3918"/>
                  </a:lnTo>
                  <a:lnTo>
                    <a:pt x="302" y="3880"/>
                  </a:lnTo>
                  <a:lnTo>
                    <a:pt x="279" y="3845"/>
                  </a:lnTo>
                  <a:lnTo>
                    <a:pt x="259" y="3813"/>
                  </a:lnTo>
                  <a:lnTo>
                    <a:pt x="244" y="3787"/>
                  </a:lnTo>
                  <a:lnTo>
                    <a:pt x="234" y="3766"/>
                  </a:lnTo>
                  <a:lnTo>
                    <a:pt x="231" y="3757"/>
                  </a:lnTo>
                  <a:lnTo>
                    <a:pt x="229" y="3750"/>
                  </a:lnTo>
                  <a:lnTo>
                    <a:pt x="229" y="3746"/>
                  </a:lnTo>
                  <a:lnTo>
                    <a:pt x="230" y="3744"/>
                  </a:lnTo>
                  <a:lnTo>
                    <a:pt x="232" y="3743"/>
                  </a:lnTo>
                  <a:lnTo>
                    <a:pt x="236" y="3744"/>
                  </a:lnTo>
                  <a:lnTo>
                    <a:pt x="242" y="3747"/>
                  </a:lnTo>
                  <a:lnTo>
                    <a:pt x="248" y="3753"/>
                  </a:lnTo>
                  <a:lnTo>
                    <a:pt x="265" y="3768"/>
                  </a:lnTo>
                  <a:lnTo>
                    <a:pt x="285" y="3790"/>
                  </a:lnTo>
                  <a:lnTo>
                    <a:pt x="309" y="3817"/>
                  </a:lnTo>
                  <a:lnTo>
                    <a:pt x="335" y="3849"/>
                  </a:lnTo>
                  <a:lnTo>
                    <a:pt x="364" y="3885"/>
                  </a:lnTo>
                  <a:lnTo>
                    <a:pt x="394" y="3925"/>
                  </a:lnTo>
                  <a:lnTo>
                    <a:pt x="423" y="3965"/>
                  </a:lnTo>
                  <a:lnTo>
                    <a:pt x="450" y="4003"/>
                  </a:lnTo>
                  <a:lnTo>
                    <a:pt x="473" y="4038"/>
                  </a:lnTo>
                  <a:lnTo>
                    <a:pt x="493" y="4069"/>
                  </a:lnTo>
                  <a:lnTo>
                    <a:pt x="508" y="4096"/>
                  </a:lnTo>
                  <a:lnTo>
                    <a:pt x="518" y="4117"/>
                  </a:lnTo>
                  <a:lnTo>
                    <a:pt x="521" y="4125"/>
                  </a:lnTo>
                  <a:lnTo>
                    <a:pt x="524" y="4131"/>
                  </a:lnTo>
                  <a:lnTo>
                    <a:pt x="525" y="4136"/>
                  </a:lnTo>
                  <a:lnTo>
                    <a:pt x="524" y="4138"/>
                  </a:lnTo>
                  <a:close/>
                  <a:moveTo>
                    <a:pt x="293" y="3687"/>
                  </a:moveTo>
                  <a:lnTo>
                    <a:pt x="321" y="3725"/>
                  </a:lnTo>
                  <a:lnTo>
                    <a:pt x="346" y="3763"/>
                  </a:lnTo>
                  <a:lnTo>
                    <a:pt x="369" y="3797"/>
                  </a:lnTo>
                  <a:lnTo>
                    <a:pt x="387" y="3826"/>
                  </a:lnTo>
                  <a:lnTo>
                    <a:pt x="402" y="3852"/>
                  </a:lnTo>
                  <a:lnTo>
                    <a:pt x="412" y="3872"/>
                  </a:lnTo>
                  <a:lnTo>
                    <a:pt x="415" y="3880"/>
                  </a:lnTo>
                  <a:lnTo>
                    <a:pt x="416" y="3886"/>
                  </a:lnTo>
                  <a:lnTo>
                    <a:pt x="417" y="3891"/>
                  </a:lnTo>
                  <a:lnTo>
                    <a:pt x="416" y="3894"/>
                  </a:lnTo>
                  <a:lnTo>
                    <a:pt x="413" y="3894"/>
                  </a:lnTo>
                  <a:lnTo>
                    <a:pt x="410" y="3893"/>
                  </a:lnTo>
                  <a:lnTo>
                    <a:pt x="404" y="3890"/>
                  </a:lnTo>
                  <a:lnTo>
                    <a:pt x="398" y="3885"/>
                  </a:lnTo>
                  <a:lnTo>
                    <a:pt x="381" y="3870"/>
                  </a:lnTo>
                  <a:lnTo>
                    <a:pt x="361" y="3849"/>
                  </a:lnTo>
                  <a:lnTo>
                    <a:pt x="338" y="3824"/>
                  </a:lnTo>
                  <a:lnTo>
                    <a:pt x="313" y="3792"/>
                  </a:lnTo>
                  <a:lnTo>
                    <a:pt x="286" y="3758"/>
                  </a:lnTo>
                  <a:lnTo>
                    <a:pt x="257" y="3720"/>
                  </a:lnTo>
                  <a:lnTo>
                    <a:pt x="230" y="3681"/>
                  </a:lnTo>
                  <a:lnTo>
                    <a:pt x="205" y="3644"/>
                  </a:lnTo>
                  <a:lnTo>
                    <a:pt x="183" y="3610"/>
                  </a:lnTo>
                  <a:lnTo>
                    <a:pt x="164" y="3579"/>
                  </a:lnTo>
                  <a:lnTo>
                    <a:pt x="150" y="3554"/>
                  </a:lnTo>
                  <a:lnTo>
                    <a:pt x="140" y="3533"/>
                  </a:lnTo>
                  <a:lnTo>
                    <a:pt x="137" y="3526"/>
                  </a:lnTo>
                  <a:lnTo>
                    <a:pt x="136" y="3519"/>
                  </a:lnTo>
                  <a:lnTo>
                    <a:pt x="135" y="3515"/>
                  </a:lnTo>
                  <a:lnTo>
                    <a:pt x="136" y="3512"/>
                  </a:lnTo>
                  <a:lnTo>
                    <a:pt x="139" y="3512"/>
                  </a:lnTo>
                  <a:lnTo>
                    <a:pt x="142" y="3513"/>
                  </a:lnTo>
                  <a:lnTo>
                    <a:pt x="148" y="3516"/>
                  </a:lnTo>
                  <a:lnTo>
                    <a:pt x="154" y="3520"/>
                  </a:lnTo>
                  <a:lnTo>
                    <a:pt x="170" y="3536"/>
                  </a:lnTo>
                  <a:lnTo>
                    <a:pt x="189" y="3556"/>
                  </a:lnTo>
                  <a:lnTo>
                    <a:pt x="212" y="3583"/>
                  </a:lnTo>
                  <a:lnTo>
                    <a:pt x="238" y="3613"/>
                  </a:lnTo>
                  <a:lnTo>
                    <a:pt x="265" y="3649"/>
                  </a:lnTo>
                  <a:lnTo>
                    <a:pt x="293" y="3687"/>
                  </a:lnTo>
                  <a:close/>
                  <a:moveTo>
                    <a:pt x="210" y="3464"/>
                  </a:moveTo>
                  <a:lnTo>
                    <a:pt x="236" y="3502"/>
                  </a:lnTo>
                  <a:lnTo>
                    <a:pt x="261" y="3537"/>
                  </a:lnTo>
                  <a:lnTo>
                    <a:pt x="281" y="3570"/>
                  </a:lnTo>
                  <a:lnTo>
                    <a:pt x="299" y="3598"/>
                  </a:lnTo>
                  <a:lnTo>
                    <a:pt x="313" y="3623"/>
                  </a:lnTo>
                  <a:lnTo>
                    <a:pt x="322" y="3643"/>
                  </a:lnTo>
                  <a:lnTo>
                    <a:pt x="325" y="3651"/>
                  </a:lnTo>
                  <a:lnTo>
                    <a:pt x="326" y="3657"/>
                  </a:lnTo>
                  <a:lnTo>
                    <a:pt x="326" y="3662"/>
                  </a:lnTo>
                  <a:lnTo>
                    <a:pt x="325" y="3664"/>
                  </a:lnTo>
                  <a:lnTo>
                    <a:pt x="323" y="3665"/>
                  </a:lnTo>
                  <a:lnTo>
                    <a:pt x="319" y="3664"/>
                  </a:lnTo>
                  <a:lnTo>
                    <a:pt x="314" y="3661"/>
                  </a:lnTo>
                  <a:lnTo>
                    <a:pt x="308" y="3656"/>
                  </a:lnTo>
                  <a:lnTo>
                    <a:pt x="292" y="3642"/>
                  </a:lnTo>
                  <a:lnTo>
                    <a:pt x="274" y="3622"/>
                  </a:lnTo>
                  <a:lnTo>
                    <a:pt x="252" y="3597"/>
                  </a:lnTo>
                  <a:lnTo>
                    <a:pt x="227" y="3567"/>
                  </a:lnTo>
                  <a:lnTo>
                    <a:pt x="201" y="3535"/>
                  </a:lnTo>
                  <a:lnTo>
                    <a:pt x="174" y="3497"/>
                  </a:lnTo>
                  <a:lnTo>
                    <a:pt x="148" y="3460"/>
                  </a:lnTo>
                  <a:lnTo>
                    <a:pt x="124" y="3425"/>
                  </a:lnTo>
                  <a:lnTo>
                    <a:pt x="103" y="3392"/>
                  </a:lnTo>
                  <a:lnTo>
                    <a:pt x="85" y="3362"/>
                  </a:lnTo>
                  <a:lnTo>
                    <a:pt x="72" y="3337"/>
                  </a:lnTo>
                  <a:lnTo>
                    <a:pt x="63" y="3318"/>
                  </a:lnTo>
                  <a:lnTo>
                    <a:pt x="60" y="3310"/>
                  </a:lnTo>
                  <a:lnTo>
                    <a:pt x="59" y="3303"/>
                  </a:lnTo>
                  <a:lnTo>
                    <a:pt x="59" y="3299"/>
                  </a:lnTo>
                  <a:lnTo>
                    <a:pt x="60" y="3297"/>
                  </a:lnTo>
                  <a:lnTo>
                    <a:pt x="62" y="3296"/>
                  </a:lnTo>
                  <a:lnTo>
                    <a:pt x="67" y="3297"/>
                  </a:lnTo>
                  <a:lnTo>
                    <a:pt x="71" y="3300"/>
                  </a:lnTo>
                  <a:lnTo>
                    <a:pt x="78" y="3304"/>
                  </a:lnTo>
                  <a:lnTo>
                    <a:pt x="93" y="3319"/>
                  </a:lnTo>
                  <a:lnTo>
                    <a:pt x="112" y="3338"/>
                  </a:lnTo>
                  <a:lnTo>
                    <a:pt x="133" y="3364"/>
                  </a:lnTo>
                  <a:lnTo>
                    <a:pt x="158" y="3394"/>
                  </a:lnTo>
                  <a:lnTo>
                    <a:pt x="183" y="3427"/>
                  </a:lnTo>
                  <a:lnTo>
                    <a:pt x="210" y="3464"/>
                  </a:lnTo>
                  <a:close/>
                  <a:moveTo>
                    <a:pt x="490" y="3731"/>
                  </a:moveTo>
                  <a:lnTo>
                    <a:pt x="517" y="3768"/>
                  </a:lnTo>
                  <a:lnTo>
                    <a:pt x="541" y="3803"/>
                  </a:lnTo>
                  <a:lnTo>
                    <a:pt x="562" y="3836"/>
                  </a:lnTo>
                  <a:lnTo>
                    <a:pt x="581" y="3866"/>
                  </a:lnTo>
                  <a:lnTo>
                    <a:pt x="594" y="3891"/>
                  </a:lnTo>
                  <a:lnTo>
                    <a:pt x="604" y="3910"/>
                  </a:lnTo>
                  <a:lnTo>
                    <a:pt x="606" y="3918"/>
                  </a:lnTo>
                  <a:lnTo>
                    <a:pt x="608" y="3925"/>
                  </a:lnTo>
                  <a:lnTo>
                    <a:pt x="608" y="3929"/>
                  </a:lnTo>
                  <a:lnTo>
                    <a:pt x="607" y="3931"/>
                  </a:lnTo>
                  <a:lnTo>
                    <a:pt x="605" y="3932"/>
                  </a:lnTo>
                  <a:lnTo>
                    <a:pt x="600" y="3931"/>
                  </a:lnTo>
                  <a:lnTo>
                    <a:pt x="595" y="3928"/>
                  </a:lnTo>
                  <a:lnTo>
                    <a:pt x="588" y="3924"/>
                  </a:lnTo>
                  <a:lnTo>
                    <a:pt x="573" y="3910"/>
                  </a:lnTo>
                  <a:lnTo>
                    <a:pt x="553" y="3891"/>
                  </a:lnTo>
                  <a:lnTo>
                    <a:pt x="530" y="3866"/>
                  </a:lnTo>
                  <a:lnTo>
                    <a:pt x="506" y="3836"/>
                  </a:lnTo>
                  <a:lnTo>
                    <a:pt x="479" y="3802"/>
                  </a:lnTo>
                  <a:lnTo>
                    <a:pt x="451" y="3766"/>
                  </a:lnTo>
                  <a:lnTo>
                    <a:pt x="424" y="3729"/>
                  </a:lnTo>
                  <a:lnTo>
                    <a:pt x="400" y="3692"/>
                  </a:lnTo>
                  <a:lnTo>
                    <a:pt x="379" y="3659"/>
                  </a:lnTo>
                  <a:lnTo>
                    <a:pt x="361" y="3630"/>
                  </a:lnTo>
                  <a:lnTo>
                    <a:pt x="347" y="3605"/>
                  </a:lnTo>
                  <a:lnTo>
                    <a:pt x="338" y="3585"/>
                  </a:lnTo>
                  <a:lnTo>
                    <a:pt x="335" y="3577"/>
                  </a:lnTo>
                  <a:lnTo>
                    <a:pt x="334" y="3571"/>
                  </a:lnTo>
                  <a:lnTo>
                    <a:pt x="334" y="3566"/>
                  </a:lnTo>
                  <a:lnTo>
                    <a:pt x="335" y="3563"/>
                  </a:lnTo>
                  <a:lnTo>
                    <a:pt x="337" y="3563"/>
                  </a:lnTo>
                  <a:lnTo>
                    <a:pt x="342" y="3564"/>
                  </a:lnTo>
                  <a:lnTo>
                    <a:pt x="347" y="3566"/>
                  </a:lnTo>
                  <a:lnTo>
                    <a:pt x="353" y="3572"/>
                  </a:lnTo>
                  <a:lnTo>
                    <a:pt x="369" y="3585"/>
                  </a:lnTo>
                  <a:lnTo>
                    <a:pt x="388" y="3606"/>
                  </a:lnTo>
                  <a:lnTo>
                    <a:pt x="411" y="3631"/>
                  </a:lnTo>
                  <a:lnTo>
                    <a:pt x="435" y="3661"/>
                  </a:lnTo>
                  <a:lnTo>
                    <a:pt x="462" y="3693"/>
                  </a:lnTo>
                  <a:lnTo>
                    <a:pt x="490" y="3731"/>
                  </a:lnTo>
                  <a:close/>
                  <a:moveTo>
                    <a:pt x="423" y="3520"/>
                  </a:moveTo>
                  <a:lnTo>
                    <a:pt x="448" y="3556"/>
                  </a:lnTo>
                  <a:lnTo>
                    <a:pt x="472" y="3590"/>
                  </a:lnTo>
                  <a:lnTo>
                    <a:pt x="492" y="3622"/>
                  </a:lnTo>
                  <a:lnTo>
                    <a:pt x="509" y="3651"/>
                  </a:lnTo>
                  <a:lnTo>
                    <a:pt x="522" y="3675"/>
                  </a:lnTo>
                  <a:lnTo>
                    <a:pt x="531" y="3695"/>
                  </a:lnTo>
                  <a:lnTo>
                    <a:pt x="533" y="3702"/>
                  </a:lnTo>
                  <a:lnTo>
                    <a:pt x="534" y="3708"/>
                  </a:lnTo>
                  <a:lnTo>
                    <a:pt x="534" y="3712"/>
                  </a:lnTo>
                  <a:lnTo>
                    <a:pt x="533" y="3715"/>
                  </a:lnTo>
                  <a:lnTo>
                    <a:pt x="531" y="3716"/>
                  </a:lnTo>
                  <a:lnTo>
                    <a:pt x="527" y="3715"/>
                  </a:lnTo>
                  <a:lnTo>
                    <a:pt x="522" y="3712"/>
                  </a:lnTo>
                  <a:lnTo>
                    <a:pt x="516" y="3708"/>
                  </a:lnTo>
                  <a:lnTo>
                    <a:pt x="501" y="3695"/>
                  </a:lnTo>
                  <a:lnTo>
                    <a:pt x="482" y="3676"/>
                  </a:lnTo>
                  <a:lnTo>
                    <a:pt x="460" y="3652"/>
                  </a:lnTo>
                  <a:lnTo>
                    <a:pt x="437" y="3623"/>
                  </a:lnTo>
                  <a:lnTo>
                    <a:pt x="411" y="3590"/>
                  </a:lnTo>
                  <a:lnTo>
                    <a:pt x="384" y="3555"/>
                  </a:lnTo>
                  <a:lnTo>
                    <a:pt x="359" y="3519"/>
                  </a:lnTo>
                  <a:lnTo>
                    <a:pt x="336" y="3484"/>
                  </a:lnTo>
                  <a:lnTo>
                    <a:pt x="315" y="3452"/>
                  </a:lnTo>
                  <a:lnTo>
                    <a:pt x="299" y="3424"/>
                  </a:lnTo>
                  <a:lnTo>
                    <a:pt x="286" y="3400"/>
                  </a:lnTo>
                  <a:lnTo>
                    <a:pt x="277" y="3380"/>
                  </a:lnTo>
                  <a:lnTo>
                    <a:pt x="275" y="3373"/>
                  </a:lnTo>
                  <a:lnTo>
                    <a:pt x="274" y="3367"/>
                  </a:lnTo>
                  <a:lnTo>
                    <a:pt x="274" y="3362"/>
                  </a:lnTo>
                  <a:lnTo>
                    <a:pt x="275" y="3359"/>
                  </a:lnTo>
                  <a:lnTo>
                    <a:pt x="277" y="3359"/>
                  </a:lnTo>
                  <a:lnTo>
                    <a:pt x="281" y="3359"/>
                  </a:lnTo>
                  <a:lnTo>
                    <a:pt x="286" y="3362"/>
                  </a:lnTo>
                  <a:lnTo>
                    <a:pt x="292" y="3367"/>
                  </a:lnTo>
                  <a:lnTo>
                    <a:pt x="308" y="3380"/>
                  </a:lnTo>
                  <a:lnTo>
                    <a:pt x="326" y="3399"/>
                  </a:lnTo>
                  <a:lnTo>
                    <a:pt x="347" y="3424"/>
                  </a:lnTo>
                  <a:lnTo>
                    <a:pt x="371" y="3452"/>
                  </a:lnTo>
                  <a:lnTo>
                    <a:pt x="396" y="3484"/>
                  </a:lnTo>
                  <a:lnTo>
                    <a:pt x="423" y="3520"/>
                  </a:lnTo>
                  <a:close/>
                  <a:moveTo>
                    <a:pt x="478" y="3513"/>
                  </a:moveTo>
                  <a:lnTo>
                    <a:pt x="474" y="3514"/>
                  </a:lnTo>
                  <a:lnTo>
                    <a:pt x="471" y="3513"/>
                  </a:lnTo>
                  <a:lnTo>
                    <a:pt x="467" y="3510"/>
                  </a:lnTo>
                  <a:lnTo>
                    <a:pt x="460" y="3506"/>
                  </a:lnTo>
                  <a:lnTo>
                    <a:pt x="446" y="3493"/>
                  </a:lnTo>
                  <a:lnTo>
                    <a:pt x="427" y="3475"/>
                  </a:lnTo>
                  <a:lnTo>
                    <a:pt x="406" y="3452"/>
                  </a:lnTo>
                  <a:lnTo>
                    <a:pt x="384" y="3425"/>
                  </a:lnTo>
                  <a:lnTo>
                    <a:pt x="360" y="3393"/>
                  </a:lnTo>
                  <a:lnTo>
                    <a:pt x="335" y="3359"/>
                  </a:lnTo>
                  <a:lnTo>
                    <a:pt x="310" y="3325"/>
                  </a:lnTo>
                  <a:lnTo>
                    <a:pt x="288" y="3291"/>
                  </a:lnTo>
                  <a:lnTo>
                    <a:pt x="269" y="3261"/>
                  </a:lnTo>
                  <a:lnTo>
                    <a:pt x="253" y="3233"/>
                  </a:lnTo>
                  <a:lnTo>
                    <a:pt x="241" y="3209"/>
                  </a:lnTo>
                  <a:lnTo>
                    <a:pt x="233" y="3190"/>
                  </a:lnTo>
                  <a:lnTo>
                    <a:pt x="231" y="3183"/>
                  </a:lnTo>
                  <a:lnTo>
                    <a:pt x="229" y="3177"/>
                  </a:lnTo>
                  <a:lnTo>
                    <a:pt x="229" y="3173"/>
                  </a:lnTo>
                  <a:lnTo>
                    <a:pt x="230" y="3170"/>
                  </a:lnTo>
                  <a:lnTo>
                    <a:pt x="233" y="3170"/>
                  </a:lnTo>
                  <a:lnTo>
                    <a:pt x="236" y="3170"/>
                  </a:lnTo>
                  <a:lnTo>
                    <a:pt x="242" y="3173"/>
                  </a:lnTo>
                  <a:lnTo>
                    <a:pt x="247" y="3176"/>
                  </a:lnTo>
                  <a:lnTo>
                    <a:pt x="262" y="3189"/>
                  </a:lnTo>
                  <a:lnTo>
                    <a:pt x="280" y="3208"/>
                  </a:lnTo>
                  <a:lnTo>
                    <a:pt x="300" y="3231"/>
                  </a:lnTo>
                  <a:lnTo>
                    <a:pt x="323" y="3258"/>
                  </a:lnTo>
                  <a:lnTo>
                    <a:pt x="347" y="3290"/>
                  </a:lnTo>
                  <a:lnTo>
                    <a:pt x="372" y="3324"/>
                  </a:lnTo>
                  <a:lnTo>
                    <a:pt x="396" y="3359"/>
                  </a:lnTo>
                  <a:lnTo>
                    <a:pt x="419" y="3392"/>
                  </a:lnTo>
                  <a:lnTo>
                    <a:pt x="438" y="3423"/>
                  </a:lnTo>
                  <a:lnTo>
                    <a:pt x="454" y="3450"/>
                  </a:lnTo>
                  <a:lnTo>
                    <a:pt x="467" y="3473"/>
                  </a:lnTo>
                  <a:lnTo>
                    <a:pt x="475" y="3493"/>
                  </a:lnTo>
                  <a:lnTo>
                    <a:pt x="478" y="3499"/>
                  </a:lnTo>
                  <a:lnTo>
                    <a:pt x="479" y="3506"/>
                  </a:lnTo>
                  <a:lnTo>
                    <a:pt x="479" y="3510"/>
                  </a:lnTo>
                  <a:lnTo>
                    <a:pt x="478" y="3513"/>
                  </a:lnTo>
                  <a:close/>
                  <a:moveTo>
                    <a:pt x="301" y="3177"/>
                  </a:moveTo>
                  <a:lnTo>
                    <a:pt x="277" y="3143"/>
                  </a:lnTo>
                  <a:lnTo>
                    <a:pt x="256" y="3111"/>
                  </a:lnTo>
                  <a:lnTo>
                    <a:pt x="239" y="3082"/>
                  </a:lnTo>
                  <a:lnTo>
                    <a:pt x="223" y="3056"/>
                  </a:lnTo>
                  <a:lnTo>
                    <a:pt x="211" y="3033"/>
                  </a:lnTo>
                  <a:lnTo>
                    <a:pt x="204" y="3014"/>
                  </a:lnTo>
                  <a:lnTo>
                    <a:pt x="201" y="3007"/>
                  </a:lnTo>
                  <a:lnTo>
                    <a:pt x="200" y="3001"/>
                  </a:lnTo>
                  <a:lnTo>
                    <a:pt x="201" y="2997"/>
                  </a:lnTo>
                  <a:lnTo>
                    <a:pt x="202" y="2994"/>
                  </a:lnTo>
                  <a:lnTo>
                    <a:pt x="205" y="2993"/>
                  </a:lnTo>
                  <a:lnTo>
                    <a:pt x="208" y="2994"/>
                  </a:lnTo>
                  <a:lnTo>
                    <a:pt x="213" y="2996"/>
                  </a:lnTo>
                  <a:lnTo>
                    <a:pt x="219" y="3001"/>
                  </a:lnTo>
                  <a:lnTo>
                    <a:pt x="233" y="3013"/>
                  </a:lnTo>
                  <a:lnTo>
                    <a:pt x="250" y="3030"/>
                  </a:lnTo>
                  <a:lnTo>
                    <a:pt x="269" y="3052"/>
                  </a:lnTo>
                  <a:lnTo>
                    <a:pt x="291" y="3080"/>
                  </a:lnTo>
                  <a:lnTo>
                    <a:pt x="314" y="3109"/>
                  </a:lnTo>
                  <a:lnTo>
                    <a:pt x="338" y="3142"/>
                  </a:lnTo>
                  <a:lnTo>
                    <a:pt x="362" y="3176"/>
                  </a:lnTo>
                  <a:lnTo>
                    <a:pt x="383" y="3208"/>
                  </a:lnTo>
                  <a:lnTo>
                    <a:pt x="401" y="3237"/>
                  </a:lnTo>
                  <a:lnTo>
                    <a:pt x="416" y="3264"/>
                  </a:lnTo>
                  <a:lnTo>
                    <a:pt x="428" y="3286"/>
                  </a:lnTo>
                  <a:lnTo>
                    <a:pt x="436" y="3304"/>
                  </a:lnTo>
                  <a:lnTo>
                    <a:pt x="438" y="3312"/>
                  </a:lnTo>
                  <a:lnTo>
                    <a:pt x="439" y="3318"/>
                  </a:lnTo>
                  <a:lnTo>
                    <a:pt x="439" y="3322"/>
                  </a:lnTo>
                  <a:lnTo>
                    <a:pt x="437" y="3324"/>
                  </a:lnTo>
                  <a:lnTo>
                    <a:pt x="435" y="3325"/>
                  </a:lnTo>
                  <a:lnTo>
                    <a:pt x="431" y="3324"/>
                  </a:lnTo>
                  <a:lnTo>
                    <a:pt x="426" y="3322"/>
                  </a:lnTo>
                  <a:lnTo>
                    <a:pt x="421" y="3319"/>
                  </a:lnTo>
                  <a:lnTo>
                    <a:pt x="406" y="3305"/>
                  </a:lnTo>
                  <a:lnTo>
                    <a:pt x="390" y="3289"/>
                  </a:lnTo>
                  <a:lnTo>
                    <a:pt x="370" y="3266"/>
                  </a:lnTo>
                  <a:lnTo>
                    <a:pt x="348" y="3240"/>
                  </a:lnTo>
                  <a:lnTo>
                    <a:pt x="325" y="3210"/>
                  </a:lnTo>
                  <a:lnTo>
                    <a:pt x="301" y="3177"/>
                  </a:lnTo>
                  <a:close/>
                  <a:moveTo>
                    <a:pt x="281" y="3008"/>
                  </a:moveTo>
                  <a:lnTo>
                    <a:pt x="259" y="2977"/>
                  </a:lnTo>
                  <a:lnTo>
                    <a:pt x="240" y="2946"/>
                  </a:lnTo>
                  <a:lnTo>
                    <a:pt x="222" y="2916"/>
                  </a:lnTo>
                  <a:lnTo>
                    <a:pt x="208" y="2891"/>
                  </a:lnTo>
                  <a:lnTo>
                    <a:pt x="197" y="2869"/>
                  </a:lnTo>
                  <a:lnTo>
                    <a:pt x="190" y="2852"/>
                  </a:lnTo>
                  <a:lnTo>
                    <a:pt x="188" y="2844"/>
                  </a:lnTo>
                  <a:lnTo>
                    <a:pt x="187" y="2839"/>
                  </a:lnTo>
                  <a:lnTo>
                    <a:pt x="187" y="2834"/>
                  </a:lnTo>
                  <a:lnTo>
                    <a:pt x="189" y="2832"/>
                  </a:lnTo>
                  <a:lnTo>
                    <a:pt x="192" y="2831"/>
                  </a:lnTo>
                  <a:lnTo>
                    <a:pt x="195" y="2832"/>
                  </a:lnTo>
                  <a:lnTo>
                    <a:pt x="199" y="2834"/>
                  </a:lnTo>
                  <a:lnTo>
                    <a:pt x="205" y="2837"/>
                  </a:lnTo>
                  <a:lnTo>
                    <a:pt x="219" y="2849"/>
                  </a:lnTo>
                  <a:lnTo>
                    <a:pt x="235" y="2866"/>
                  </a:lnTo>
                  <a:lnTo>
                    <a:pt x="254" y="2888"/>
                  </a:lnTo>
                  <a:lnTo>
                    <a:pt x="275" y="2913"/>
                  </a:lnTo>
                  <a:lnTo>
                    <a:pt x="297" y="2942"/>
                  </a:lnTo>
                  <a:lnTo>
                    <a:pt x="320" y="2973"/>
                  </a:lnTo>
                  <a:lnTo>
                    <a:pt x="342" y="3006"/>
                  </a:lnTo>
                  <a:lnTo>
                    <a:pt x="362" y="3037"/>
                  </a:lnTo>
                  <a:lnTo>
                    <a:pt x="380" y="3065"/>
                  </a:lnTo>
                  <a:lnTo>
                    <a:pt x="394" y="3091"/>
                  </a:lnTo>
                  <a:lnTo>
                    <a:pt x="405" y="3113"/>
                  </a:lnTo>
                  <a:lnTo>
                    <a:pt x="412" y="3130"/>
                  </a:lnTo>
                  <a:lnTo>
                    <a:pt x="414" y="3137"/>
                  </a:lnTo>
                  <a:lnTo>
                    <a:pt x="415" y="3142"/>
                  </a:lnTo>
                  <a:lnTo>
                    <a:pt x="415" y="3147"/>
                  </a:lnTo>
                  <a:lnTo>
                    <a:pt x="414" y="3150"/>
                  </a:lnTo>
                  <a:lnTo>
                    <a:pt x="411" y="3151"/>
                  </a:lnTo>
                  <a:lnTo>
                    <a:pt x="407" y="3150"/>
                  </a:lnTo>
                  <a:lnTo>
                    <a:pt x="403" y="3148"/>
                  </a:lnTo>
                  <a:lnTo>
                    <a:pt x="398" y="3144"/>
                  </a:lnTo>
                  <a:lnTo>
                    <a:pt x="383" y="3132"/>
                  </a:lnTo>
                  <a:lnTo>
                    <a:pt x="367" y="3116"/>
                  </a:lnTo>
                  <a:lnTo>
                    <a:pt x="348" y="3094"/>
                  </a:lnTo>
                  <a:lnTo>
                    <a:pt x="327" y="3069"/>
                  </a:lnTo>
                  <a:lnTo>
                    <a:pt x="304" y="3040"/>
                  </a:lnTo>
                  <a:lnTo>
                    <a:pt x="281" y="3008"/>
                  </a:lnTo>
                  <a:close/>
                  <a:moveTo>
                    <a:pt x="279" y="2853"/>
                  </a:moveTo>
                  <a:lnTo>
                    <a:pt x="257" y="2821"/>
                  </a:lnTo>
                  <a:lnTo>
                    <a:pt x="239" y="2791"/>
                  </a:lnTo>
                  <a:lnTo>
                    <a:pt x="222" y="2764"/>
                  </a:lnTo>
                  <a:lnTo>
                    <a:pt x="208" y="2739"/>
                  </a:lnTo>
                  <a:lnTo>
                    <a:pt x="198" y="2718"/>
                  </a:lnTo>
                  <a:lnTo>
                    <a:pt x="192" y="2700"/>
                  </a:lnTo>
                  <a:lnTo>
                    <a:pt x="189" y="2694"/>
                  </a:lnTo>
                  <a:lnTo>
                    <a:pt x="189" y="2688"/>
                  </a:lnTo>
                  <a:lnTo>
                    <a:pt x="189" y="2684"/>
                  </a:lnTo>
                  <a:lnTo>
                    <a:pt x="190" y="2682"/>
                  </a:lnTo>
                  <a:lnTo>
                    <a:pt x="193" y="2681"/>
                  </a:lnTo>
                  <a:lnTo>
                    <a:pt x="197" y="2682"/>
                  </a:lnTo>
                  <a:lnTo>
                    <a:pt x="201" y="2684"/>
                  </a:lnTo>
                  <a:lnTo>
                    <a:pt x="207" y="2687"/>
                  </a:lnTo>
                  <a:lnTo>
                    <a:pt x="219" y="2698"/>
                  </a:lnTo>
                  <a:lnTo>
                    <a:pt x="235" y="2715"/>
                  </a:lnTo>
                  <a:lnTo>
                    <a:pt x="253" y="2734"/>
                  </a:lnTo>
                  <a:lnTo>
                    <a:pt x="273" y="2760"/>
                  </a:lnTo>
                  <a:lnTo>
                    <a:pt x="295" y="2787"/>
                  </a:lnTo>
                  <a:lnTo>
                    <a:pt x="316" y="2818"/>
                  </a:lnTo>
                  <a:lnTo>
                    <a:pt x="337" y="2848"/>
                  </a:lnTo>
                  <a:lnTo>
                    <a:pt x="357" y="2878"/>
                  </a:lnTo>
                  <a:lnTo>
                    <a:pt x="373" y="2905"/>
                  </a:lnTo>
                  <a:lnTo>
                    <a:pt x="387" y="2931"/>
                  </a:lnTo>
                  <a:lnTo>
                    <a:pt x="398" y="2951"/>
                  </a:lnTo>
                  <a:lnTo>
                    <a:pt x="404" y="2969"/>
                  </a:lnTo>
                  <a:lnTo>
                    <a:pt x="405" y="2976"/>
                  </a:lnTo>
                  <a:lnTo>
                    <a:pt x="406" y="2981"/>
                  </a:lnTo>
                  <a:lnTo>
                    <a:pt x="406" y="2985"/>
                  </a:lnTo>
                  <a:lnTo>
                    <a:pt x="405" y="2988"/>
                  </a:lnTo>
                  <a:lnTo>
                    <a:pt x="402" y="2989"/>
                  </a:lnTo>
                  <a:lnTo>
                    <a:pt x="399" y="2989"/>
                  </a:lnTo>
                  <a:lnTo>
                    <a:pt x="394" y="2986"/>
                  </a:lnTo>
                  <a:lnTo>
                    <a:pt x="389" y="2982"/>
                  </a:lnTo>
                  <a:lnTo>
                    <a:pt x="376" y="2971"/>
                  </a:lnTo>
                  <a:lnTo>
                    <a:pt x="360" y="2956"/>
                  </a:lnTo>
                  <a:lnTo>
                    <a:pt x="342" y="2935"/>
                  </a:lnTo>
                  <a:lnTo>
                    <a:pt x="322" y="2911"/>
                  </a:lnTo>
                  <a:lnTo>
                    <a:pt x="301" y="2883"/>
                  </a:lnTo>
                  <a:lnTo>
                    <a:pt x="279" y="2853"/>
                  </a:lnTo>
                  <a:close/>
                  <a:moveTo>
                    <a:pt x="289" y="2709"/>
                  </a:moveTo>
                  <a:lnTo>
                    <a:pt x="269" y="2680"/>
                  </a:lnTo>
                  <a:lnTo>
                    <a:pt x="251" y="2650"/>
                  </a:lnTo>
                  <a:lnTo>
                    <a:pt x="235" y="2624"/>
                  </a:lnTo>
                  <a:lnTo>
                    <a:pt x="222" y="2600"/>
                  </a:lnTo>
                  <a:lnTo>
                    <a:pt x="213" y="2579"/>
                  </a:lnTo>
                  <a:lnTo>
                    <a:pt x="207" y="2562"/>
                  </a:lnTo>
                  <a:lnTo>
                    <a:pt x="205" y="2556"/>
                  </a:lnTo>
                  <a:lnTo>
                    <a:pt x="205" y="2550"/>
                  </a:lnTo>
                  <a:lnTo>
                    <a:pt x="205" y="2547"/>
                  </a:lnTo>
                  <a:lnTo>
                    <a:pt x="206" y="2544"/>
                  </a:lnTo>
                  <a:lnTo>
                    <a:pt x="209" y="2543"/>
                  </a:lnTo>
                  <a:lnTo>
                    <a:pt x="212" y="2544"/>
                  </a:lnTo>
                  <a:lnTo>
                    <a:pt x="217" y="2545"/>
                  </a:lnTo>
                  <a:lnTo>
                    <a:pt x="221" y="2549"/>
                  </a:lnTo>
                  <a:lnTo>
                    <a:pt x="234" y="2559"/>
                  </a:lnTo>
                  <a:lnTo>
                    <a:pt x="250" y="2574"/>
                  </a:lnTo>
                  <a:lnTo>
                    <a:pt x="267" y="2594"/>
                  </a:lnTo>
                  <a:lnTo>
                    <a:pt x="287" y="2618"/>
                  </a:lnTo>
                  <a:lnTo>
                    <a:pt x="307" y="2645"/>
                  </a:lnTo>
                  <a:lnTo>
                    <a:pt x="328" y="2674"/>
                  </a:lnTo>
                  <a:lnTo>
                    <a:pt x="348" y="2704"/>
                  </a:lnTo>
                  <a:lnTo>
                    <a:pt x="366" y="2732"/>
                  </a:lnTo>
                  <a:lnTo>
                    <a:pt x="382" y="2760"/>
                  </a:lnTo>
                  <a:lnTo>
                    <a:pt x="394" y="2783"/>
                  </a:lnTo>
                  <a:lnTo>
                    <a:pt x="404" y="2803"/>
                  </a:lnTo>
                  <a:lnTo>
                    <a:pt x="411" y="2820"/>
                  </a:lnTo>
                  <a:lnTo>
                    <a:pt x="412" y="2826"/>
                  </a:lnTo>
                  <a:lnTo>
                    <a:pt x="413" y="2832"/>
                  </a:lnTo>
                  <a:lnTo>
                    <a:pt x="413" y="2835"/>
                  </a:lnTo>
                  <a:lnTo>
                    <a:pt x="411" y="2839"/>
                  </a:lnTo>
                  <a:lnTo>
                    <a:pt x="408" y="2840"/>
                  </a:lnTo>
                  <a:lnTo>
                    <a:pt x="405" y="2839"/>
                  </a:lnTo>
                  <a:lnTo>
                    <a:pt x="401" y="2836"/>
                  </a:lnTo>
                  <a:lnTo>
                    <a:pt x="395" y="2833"/>
                  </a:lnTo>
                  <a:lnTo>
                    <a:pt x="383" y="2823"/>
                  </a:lnTo>
                  <a:lnTo>
                    <a:pt x="368" y="2808"/>
                  </a:lnTo>
                  <a:lnTo>
                    <a:pt x="350" y="2788"/>
                  </a:lnTo>
                  <a:lnTo>
                    <a:pt x="331" y="2765"/>
                  </a:lnTo>
                  <a:lnTo>
                    <a:pt x="311" y="2739"/>
                  </a:lnTo>
                  <a:lnTo>
                    <a:pt x="289" y="2709"/>
                  </a:lnTo>
                  <a:close/>
                  <a:moveTo>
                    <a:pt x="433" y="2702"/>
                  </a:moveTo>
                  <a:lnTo>
                    <a:pt x="430" y="2703"/>
                  </a:lnTo>
                  <a:lnTo>
                    <a:pt x="427" y="2702"/>
                  </a:lnTo>
                  <a:lnTo>
                    <a:pt x="423" y="2700"/>
                  </a:lnTo>
                  <a:lnTo>
                    <a:pt x="417" y="2697"/>
                  </a:lnTo>
                  <a:lnTo>
                    <a:pt x="405" y="2687"/>
                  </a:lnTo>
                  <a:lnTo>
                    <a:pt x="391" y="2672"/>
                  </a:lnTo>
                  <a:lnTo>
                    <a:pt x="373" y="2653"/>
                  </a:lnTo>
                  <a:lnTo>
                    <a:pt x="355" y="2631"/>
                  </a:lnTo>
                  <a:lnTo>
                    <a:pt x="335" y="2605"/>
                  </a:lnTo>
                  <a:lnTo>
                    <a:pt x="315" y="2578"/>
                  </a:lnTo>
                  <a:lnTo>
                    <a:pt x="296" y="2548"/>
                  </a:lnTo>
                  <a:lnTo>
                    <a:pt x="279" y="2521"/>
                  </a:lnTo>
                  <a:lnTo>
                    <a:pt x="264" y="2494"/>
                  </a:lnTo>
                  <a:lnTo>
                    <a:pt x="252" y="2471"/>
                  </a:lnTo>
                  <a:lnTo>
                    <a:pt x="243" y="2452"/>
                  </a:lnTo>
                  <a:lnTo>
                    <a:pt x="236" y="2435"/>
                  </a:lnTo>
                  <a:lnTo>
                    <a:pt x="235" y="2430"/>
                  </a:lnTo>
                  <a:lnTo>
                    <a:pt x="234" y="2424"/>
                  </a:lnTo>
                  <a:lnTo>
                    <a:pt x="235" y="2420"/>
                  </a:lnTo>
                  <a:lnTo>
                    <a:pt x="236" y="2418"/>
                  </a:lnTo>
                  <a:lnTo>
                    <a:pt x="239" y="2417"/>
                  </a:lnTo>
                  <a:lnTo>
                    <a:pt x="242" y="2418"/>
                  </a:lnTo>
                  <a:lnTo>
                    <a:pt x="246" y="2419"/>
                  </a:lnTo>
                  <a:lnTo>
                    <a:pt x="252" y="2422"/>
                  </a:lnTo>
                  <a:lnTo>
                    <a:pt x="264" y="2432"/>
                  </a:lnTo>
                  <a:lnTo>
                    <a:pt x="278" y="2447"/>
                  </a:lnTo>
                  <a:lnTo>
                    <a:pt x="296" y="2466"/>
                  </a:lnTo>
                  <a:lnTo>
                    <a:pt x="314" y="2488"/>
                  </a:lnTo>
                  <a:lnTo>
                    <a:pt x="333" y="2514"/>
                  </a:lnTo>
                  <a:lnTo>
                    <a:pt x="354" y="2543"/>
                  </a:lnTo>
                  <a:lnTo>
                    <a:pt x="372" y="2571"/>
                  </a:lnTo>
                  <a:lnTo>
                    <a:pt x="390" y="2598"/>
                  </a:lnTo>
                  <a:lnTo>
                    <a:pt x="405" y="2625"/>
                  </a:lnTo>
                  <a:lnTo>
                    <a:pt x="417" y="2648"/>
                  </a:lnTo>
                  <a:lnTo>
                    <a:pt x="426" y="2668"/>
                  </a:lnTo>
                  <a:lnTo>
                    <a:pt x="433" y="2683"/>
                  </a:lnTo>
                  <a:lnTo>
                    <a:pt x="434" y="2689"/>
                  </a:lnTo>
                  <a:lnTo>
                    <a:pt x="435" y="2695"/>
                  </a:lnTo>
                  <a:lnTo>
                    <a:pt x="434" y="2699"/>
                  </a:lnTo>
                  <a:lnTo>
                    <a:pt x="433" y="2702"/>
                  </a:lnTo>
                  <a:close/>
                  <a:moveTo>
                    <a:pt x="223" y="2219"/>
                  </a:moveTo>
                  <a:lnTo>
                    <a:pt x="221" y="2220"/>
                  </a:lnTo>
                  <a:lnTo>
                    <a:pt x="218" y="2219"/>
                  </a:lnTo>
                  <a:lnTo>
                    <a:pt x="215" y="2218"/>
                  </a:lnTo>
                  <a:lnTo>
                    <a:pt x="210" y="2215"/>
                  </a:lnTo>
                  <a:lnTo>
                    <a:pt x="199" y="2206"/>
                  </a:lnTo>
                  <a:lnTo>
                    <a:pt x="185" y="2193"/>
                  </a:lnTo>
                  <a:lnTo>
                    <a:pt x="170" y="2175"/>
                  </a:lnTo>
                  <a:lnTo>
                    <a:pt x="153" y="2155"/>
                  </a:lnTo>
                  <a:lnTo>
                    <a:pt x="136" y="2132"/>
                  </a:lnTo>
                  <a:lnTo>
                    <a:pt x="118" y="2105"/>
                  </a:lnTo>
                  <a:lnTo>
                    <a:pt x="101" y="2079"/>
                  </a:lnTo>
                  <a:lnTo>
                    <a:pt x="85" y="2053"/>
                  </a:lnTo>
                  <a:lnTo>
                    <a:pt x="72" y="2030"/>
                  </a:lnTo>
                  <a:lnTo>
                    <a:pt x="61" y="2008"/>
                  </a:lnTo>
                  <a:lnTo>
                    <a:pt x="53" y="1989"/>
                  </a:lnTo>
                  <a:lnTo>
                    <a:pt x="48" y="1975"/>
                  </a:lnTo>
                  <a:lnTo>
                    <a:pt x="47" y="1968"/>
                  </a:lnTo>
                  <a:lnTo>
                    <a:pt x="47" y="1964"/>
                  </a:lnTo>
                  <a:lnTo>
                    <a:pt x="47" y="1959"/>
                  </a:lnTo>
                  <a:lnTo>
                    <a:pt x="48" y="1957"/>
                  </a:lnTo>
                  <a:lnTo>
                    <a:pt x="51" y="1956"/>
                  </a:lnTo>
                  <a:lnTo>
                    <a:pt x="53" y="1957"/>
                  </a:lnTo>
                  <a:lnTo>
                    <a:pt x="58" y="1958"/>
                  </a:lnTo>
                  <a:lnTo>
                    <a:pt x="62" y="1962"/>
                  </a:lnTo>
                  <a:lnTo>
                    <a:pt x="73" y="1970"/>
                  </a:lnTo>
                  <a:lnTo>
                    <a:pt x="87" y="1984"/>
                  </a:lnTo>
                  <a:lnTo>
                    <a:pt x="102" y="2001"/>
                  </a:lnTo>
                  <a:lnTo>
                    <a:pt x="118" y="2022"/>
                  </a:lnTo>
                  <a:lnTo>
                    <a:pt x="136" y="2045"/>
                  </a:lnTo>
                  <a:lnTo>
                    <a:pt x="154" y="2071"/>
                  </a:lnTo>
                  <a:lnTo>
                    <a:pt x="172" y="2099"/>
                  </a:lnTo>
                  <a:lnTo>
                    <a:pt x="187" y="2124"/>
                  </a:lnTo>
                  <a:lnTo>
                    <a:pt x="200" y="2148"/>
                  </a:lnTo>
                  <a:lnTo>
                    <a:pt x="211" y="2169"/>
                  </a:lnTo>
                  <a:lnTo>
                    <a:pt x="219" y="2187"/>
                  </a:lnTo>
                  <a:lnTo>
                    <a:pt x="224" y="2202"/>
                  </a:lnTo>
                  <a:lnTo>
                    <a:pt x="225" y="2208"/>
                  </a:lnTo>
                  <a:lnTo>
                    <a:pt x="225" y="2213"/>
                  </a:lnTo>
                  <a:lnTo>
                    <a:pt x="225" y="2216"/>
                  </a:lnTo>
                  <a:lnTo>
                    <a:pt x="223" y="2219"/>
                  </a:lnTo>
                  <a:close/>
                  <a:moveTo>
                    <a:pt x="393" y="2421"/>
                  </a:moveTo>
                  <a:lnTo>
                    <a:pt x="412" y="2448"/>
                  </a:lnTo>
                  <a:lnTo>
                    <a:pt x="428" y="2476"/>
                  </a:lnTo>
                  <a:lnTo>
                    <a:pt x="442" y="2500"/>
                  </a:lnTo>
                  <a:lnTo>
                    <a:pt x="453" y="2523"/>
                  </a:lnTo>
                  <a:lnTo>
                    <a:pt x="462" y="2541"/>
                  </a:lnTo>
                  <a:lnTo>
                    <a:pt x="468" y="2557"/>
                  </a:lnTo>
                  <a:lnTo>
                    <a:pt x="470" y="2563"/>
                  </a:lnTo>
                  <a:lnTo>
                    <a:pt x="470" y="2569"/>
                  </a:lnTo>
                  <a:lnTo>
                    <a:pt x="470" y="2572"/>
                  </a:lnTo>
                  <a:lnTo>
                    <a:pt x="468" y="2575"/>
                  </a:lnTo>
                  <a:lnTo>
                    <a:pt x="465" y="2575"/>
                  </a:lnTo>
                  <a:lnTo>
                    <a:pt x="462" y="2575"/>
                  </a:lnTo>
                  <a:lnTo>
                    <a:pt x="458" y="2574"/>
                  </a:lnTo>
                  <a:lnTo>
                    <a:pt x="453" y="2571"/>
                  </a:lnTo>
                  <a:lnTo>
                    <a:pt x="441" y="2561"/>
                  </a:lnTo>
                  <a:lnTo>
                    <a:pt x="427" y="2547"/>
                  </a:lnTo>
                  <a:lnTo>
                    <a:pt x="411" y="2529"/>
                  </a:lnTo>
                  <a:lnTo>
                    <a:pt x="393" y="2507"/>
                  </a:lnTo>
                  <a:lnTo>
                    <a:pt x="375" y="2483"/>
                  </a:lnTo>
                  <a:lnTo>
                    <a:pt x="355" y="2456"/>
                  </a:lnTo>
                  <a:lnTo>
                    <a:pt x="336" y="2429"/>
                  </a:lnTo>
                  <a:lnTo>
                    <a:pt x="320" y="2402"/>
                  </a:lnTo>
                  <a:lnTo>
                    <a:pt x="305" y="2377"/>
                  </a:lnTo>
                  <a:lnTo>
                    <a:pt x="295" y="2355"/>
                  </a:lnTo>
                  <a:lnTo>
                    <a:pt x="286" y="2335"/>
                  </a:lnTo>
                  <a:lnTo>
                    <a:pt x="280" y="2320"/>
                  </a:lnTo>
                  <a:lnTo>
                    <a:pt x="279" y="2313"/>
                  </a:lnTo>
                  <a:lnTo>
                    <a:pt x="278" y="2309"/>
                  </a:lnTo>
                  <a:lnTo>
                    <a:pt x="279" y="2305"/>
                  </a:lnTo>
                  <a:lnTo>
                    <a:pt x="280" y="2303"/>
                  </a:lnTo>
                  <a:lnTo>
                    <a:pt x="282" y="2301"/>
                  </a:lnTo>
                  <a:lnTo>
                    <a:pt x="286" y="2301"/>
                  </a:lnTo>
                  <a:lnTo>
                    <a:pt x="290" y="2304"/>
                  </a:lnTo>
                  <a:lnTo>
                    <a:pt x="296" y="2306"/>
                  </a:lnTo>
                  <a:lnTo>
                    <a:pt x="308" y="2316"/>
                  </a:lnTo>
                  <a:lnTo>
                    <a:pt x="322" y="2330"/>
                  </a:lnTo>
                  <a:lnTo>
                    <a:pt x="337" y="2347"/>
                  </a:lnTo>
                  <a:lnTo>
                    <a:pt x="355" y="2369"/>
                  </a:lnTo>
                  <a:lnTo>
                    <a:pt x="373" y="2393"/>
                  </a:lnTo>
                  <a:lnTo>
                    <a:pt x="393" y="2421"/>
                  </a:lnTo>
                  <a:close/>
                  <a:moveTo>
                    <a:pt x="218" y="1975"/>
                  </a:moveTo>
                  <a:lnTo>
                    <a:pt x="234" y="2001"/>
                  </a:lnTo>
                  <a:lnTo>
                    <a:pt x="250" y="2025"/>
                  </a:lnTo>
                  <a:lnTo>
                    <a:pt x="262" y="2048"/>
                  </a:lnTo>
                  <a:lnTo>
                    <a:pt x="273" y="2069"/>
                  </a:lnTo>
                  <a:lnTo>
                    <a:pt x="280" y="2087"/>
                  </a:lnTo>
                  <a:lnTo>
                    <a:pt x="285" y="2101"/>
                  </a:lnTo>
                  <a:lnTo>
                    <a:pt x="286" y="2106"/>
                  </a:lnTo>
                  <a:lnTo>
                    <a:pt x="286" y="2112"/>
                  </a:lnTo>
                  <a:lnTo>
                    <a:pt x="286" y="2115"/>
                  </a:lnTo>
                  <a:lnTo>
                    <a:pt x="284" y="2117"/>
                  </a:lnTo>
                  <a:lnTo>
                    <a:pt x="281" y="2118"/>
                  </a:lnTo>
                  <a:lnTo>
                    <a:pt x="278" y="2118"/>
                  </a:lnTo>
                  <a:lnTo>
                    <a:pt x="275" y="2116"/>
                  </a:lnTo>
                  <a:lnTo>
                    <a:pt x="270" y="2114"/>
                  </a:lnTo>
                  <a:lnTo>
                    <a:pt x="259" y="2105"/>
                  </a:lnTo>
                  <a:lnTo>
                    <a:pt x="246" y="2092"/>
                  </a:lnTo>
                  <a:lnTo>
                    <a:pt x="232" y="2076"/>
                  </a:lnTo>
                  <a:lnTo>
                    <a:pt x="216" y="2056"/>
                  </a:lnTo>
                  <a:lnTo>
                    <a:pt x="199" y="2033"/>
                  </a:lnTo>
                  <a:lnTo>
                    <a:pt x="182" y="2009"/>
                  </a:lnTo>
                  <a:lnTo>
                    <a:pt x="165" y="1982"/>
                  </a:lnTo>
                  <a:lnTo>
                    <a:pt x="150" y="1958"/>
                  </a:lnTo>
                  <a:lnTo>
                    <a:pt x="138" y="1935"/>
                  </a:lnTo>
                  <a:lnTo>
                    <a:pt x="128" y="1915"/>
                  </a:lnTo>
                  <a:lnTo>
                    <a:pt x="120" y="1897"/>
                  </a:lnTo>
                  <a:lnTo>
                    <a:pt x="116" y="1883"/>
                  </a:lnTo>
                  <a:lnTo>
                    <a:pt x="115" y="1877"/>
                  </a:lnTo>
                  <a:lnTo>
                    <a:pt x="114" y="1872"/>
                  </a:lnTo>
                  <a:lnTo>
                    <a:pt x="115" y="1868"/>
                  </a:lnTo>
                  <a:lnTo>
                    <a:pt x="116" y="1866"/>
                  </a:lnTo>
                  <a:lnTo>
                    <a:pt x="118" y="1865"/>
                  </a:lnTo>
                  <a:lnTo>
                    <a:pt x="121" y="1865"/>
                  </a:lnTo>
                  <a:lnTo>
                    <a:pt x="126" y="1867"/>
                  </a:lnTo>
                  <a:lnTo>
                    <a:pt x="130" y="1870"/>
                  </a:lnTo>
                  <a:lnTo>
                    <a:pt x="141" y="1878"/>
                  </a:lnTo>
                  <a:lnTo>
                    <a:pt x="153" y="1891"/>
                  </a:lnTo>
                  <a:lnTo>
                    <a:pt x="169" y="1908"/>
                  </a:lnTo>
                  <a:lnTo>
                    <a:pt x="184" y="1928"/>
                  </a:lnTo>
                  <a:lnTo>
                    <a:pt x="201" y="1951"/>
                  </a:lnTo>
                  <a:lnTo>
                    <a:pt x="218" y="1975"/>
                  </a:lnTo>
                  <a:close/>
                  <a:moveTo>
                    <a:pt x="518" y="2459"/>
                  </a:moveTo>
                  <a:lnTo>
                    <a:pt x="515" y="2460"/>
                  </a:lnTo>
                  <a:lnTo>
                    <a:pt x="511" y="2460"/>
                  </a:lnTo>
                  <a:lnTo>
                    <a:pt x="508" y="2458"/>
                  </a:lnTo>
                  <a:lnTo>
                    <a:pt x="503" y="2456"/>
                  </a:lnTo>
                  <a:lnTo>
                    <a:pt x="492" y="2447"/>
                  </a:lnTo>
                  <a:lnTo>
                    <a:pt x="478" y="2433"/>
                  </a:lnTo>
                  <a:lnTo>
                    <a:pt x="462" y="2417"/>
                  </a:lnTo>
                  <a:lnTo>
                    <a:pt x="446" y="2396"/>
                  </a:lnTo>
                  <a:lnTo>
                    <a:pt x="427" y="2372"/>
                  </a:lnTo>
                  <a:lnTo>
                    <a:pt x="408" y="2346"/>
                  </a:lnTo>
                  <a:lnTo>
                    <a:pt x="391" y="2319"/>
                  </a:lnTo>
                  <a:lnTo>
                    <a:pt x="376" y="2294"/>
                  </a:lnTo>
                  <a:lnTo>
                    <a:pt x="361" y="2270"/>
                  </a:lnTo>
                  <a:lnTo>
                    <a:pt x="350" y="2248"/>
                  </a:lnTo>
                  <a:lnTo>
                    <a:pt x="343" y="2229"/>
                  </a:lnTo>
                  <a:lnTo>
                    <a:pt x="338" y="2215"/>
                  </a:lnTo>
                  <a:lnTo>
                    <a:pt x="336" y="2208"/>
                  </a:lnTo>
                  <a:lnTo>
                    <a:pt x="336" y="2204"/>
                  </a:lnTo>
                  <a:lnTo>
                    <a:pt x="337" y="2199"/>
                  </a:lnTo>
                  <a:lnTo>
                    <a:pt x="338" y="2197"/>
                  </a:lnTo>
                  <a:lnTo>
                    <a:pt x="341" y="2196"/>
                  </a:lnTo>
                  <a:lnTo>
                    <a:pt x="344" y="2196"/>
                  </a:lnTo>
                  <a:lnTo>
                    <a:pt x="348" y="2198"/>
                  </a:lnTo>
                  <a:lnTo>
                    <a:pt x="353" y="2201"/>
                  </a:lnTo>
                  <a:lnTo>
                    <a:pt x="365" y="2210"/>
                  </a:lnTo>
                  <a:lnTo>
                    <a:pt x="378" y="2224"/>
                  </a:lnTo>
                  <a:lnTo>
                    <a:pt x="393" y="2240"/>
                  </a:lnTo>
                  <a:lnTo>
                    <a:pt x="411" y="2261"/>
                  </a:lnTo>
                  <a:lnTo>
                    <a:pt x="428" y="2285"/>
                  </a:lnTo>
                  <a:lnTo>
                    <a:pt x="447" y="2310"/>
                  </a:lnTo>
                  <a:lnTo>
                    <a:pt x="464" y="2338"/>
                  </a:lnTo>
                  <a:lnTo>
                    <a:pt x="481" y="2363"/>
                  </a:lnTo>
                  <a:lnTo>
                    <a:pt x="494" y="2387"/>
                  </a:lnTo>
                  <a:lnTo>
                    <a:pt x="505" y="2409"/>
                  </a:lnTo>
                  <a:lnTo>
                    <a:pt x="513" y="2427"/>
                  </a:lnTo>
                  <a:lnTo>
                    <a:pt x="518" y="2442"/>
                  </a:lnTo>
                  <a:lnTo>
                    <a:pt x="519" y="2448"/>
                  </a:lnTo>
                  <a:lnTo>
                    <a:pt x="519" y="2453"/>
                  </a:lnTo>
                  <a:lnTo>
                    <a:pt x="519" y="2457"/>
                  </a:lnTo>
                  <a:lnTo>
                    <a:pt x="518" y="2459"/>
                  </a:lnTo>
                  <a:close/>
                  <a:moveTo>
                    <a:pt x="296" y="1888"/>
                  </a:moveTo>
                  <a:lnTo>
                    <a:pt x="311" y="1912"/>
                  </a:lnTo>
                  <a:lnTo>
                    <a:pt x="325" y="1936"/>
                  </a:lnTo>
                  <a:lnTo>
                    <a:pt x="337" y="1958"/>
                  </a:lnTo>
                  <a:lnTo>
                    <a:pt x="347" y="1978"/>
                  </a:lnTo>
                  <a:lnTo>
                    <a:pt x="354" y="1996"/>
                  </a:lnTo>
                  <a:lnTo>
                    <a:pt x="358" y="2009"/>
                  </a:lnTo>
                  <a:lnTo>
                    <a:pt x="359" y="2014"/>
                  </a:lnTo>
                  <a:lnTo>
                    <a:pt x="359" y="2020"/>
                  </a:lnTo>
                  <a:lnTo>
                    <a:pt x="359" y="2023"/>
                  </a:lnTo>
                  <a:lnTo>
                    <a:pt x="357" y="2025"/>
                  </a:lnTo>
                  <a:lnTo>
                    <a:pt x="355" y="2026"/>
                  </a:lnTo>
                  <a:lnTo>
                    <a:pt x="353" y="2026"/>
                  </a:lnTo>
                  <a:lnTo>
                    <a:pt x="348" y="2025"/>
                  </a:lnTo>
                  <a:lnTo>
                    <a:pt x="344" y="2022"/>
                  </a:lnTo>
                  <a:lnTo>
                    <a:pt x="334" y="2014"/>
                  </a:lnTo>
                  <a:lnTo>
                    <a:pt x="321" y="2002"/>
                  </a:lnTo>
                  <a:lnTo>
                    <a:pt x="307" y="1986"/>
                  </a:lnTo>
                  <a:lnTo>
                    <a:pt x="291" y="1967"/>
                  </a:lnTo>
                  <a:lnTo>
                    <a:pt x="275" y="1945"/>
                  </a:lnTo>
                  <a:lnTo>
                    <a:pt x="258" y="1921"/>
                  </a:lnTo>
                  <a:lnTo>
                    <a:pt x="243" y="1897"/>
                  </a:lnTo>
                  <a:lnTo>
                    <a:pt x="229" y="1873"/>
                  </a:lnTo>
                  <a:lnTo>
                    <a:pt x="217" y="1851"/>
                  </a:lnTo>
                  <a:lnTo>
                    <a:pt x="207" y="1831"/>
                  </a:lnTo>
                  <a:lnTo>
                    <a:pt x="200" y="1814"/>
                  </a:lnTo>
                  <a:lnTo>
                    <a:pt x="196" y="1801"/>
                  </a:lnTo>
                  <a:lnTo>
                    <a:pt x="195" y="1795"/>
                  </a:lnTo>
                  <a:lnTo>
                    <a:pt x="195" y="1790"/>
                  </a:lnTo>
                  <a:lnTo>
                    <a:pt x="195" y="1786"/>
                  </a:lnTo>
                  <a:lnTo>
                    <a:pt x="197" y="1784"/>
                  </a:lnTo>
                  <a:lnTo>
                    <a:pt x="199" y="1783"/>
                  </a:lnTo>
                  <a:lnTo>
                    <a:pt x="202" y="1783"/>
                  </a:lnTo>
                  <a:lnTo>
                    <a:pt x="206" y="1784"/>
                  </a:lnTo>
                  <a:lnTo>
                    <a:pt x="210" y="1787"/>
                  </a:lnTo>
                  <a:lnTo>
                    <a:pt x="220" y="1795"/>
                  </a:lnTo>
                  <a:lnTo>
                    <a:pt x="233" y="1807"/>
                  </a:lnTo>
                  <a:lnTo>
                    <a:pt x="247" y="1824"/>
                  </a:lnTo>
                  <a:lnTo>
                    <a:pt x="263" y="1842"/>
                  </a:lnTo>
                  <a:lnTo>
                    <a:pt x="279" y="1864"/>
                  </a:lnTo>
                  <a:lnTo>
                    <a:pt x="296" y="1888"/>
                  </a:lnTo>
                  <a:close/>
                  <a:moveTo>
                    <a:pt x="515" y="2210"/>
                  </a:moveTo>
                  <a:lnTo>
                    <a:pt x="531" y="2237"/>
                  </a:lnTo>
                  <a:lnTo>
                    <a:pt x="547" y="2261"/>
                  </a:lnTo>
                  <a:lnTo>
                    <a:pt x="560" y="2284"/>
                  </a:lnTo>
                  <a:lnTo>
                    <a:pt x="570" y="2305"/>
                  </a:lnTo>
                  <a:lnTo>
                    <a:pt x="577" y="2322"/>
                  </a:lnTo>
                  <a:lnTo>
                    <a:pt x="582" y="2338"/>
                  </a:lnTo>
                  <a:lnTo>
                    <a:pt x="583" y="2343"/>
                  </a:lnTo>
                  <a:lnTo>
                    <a:pt x="584" y="2347"/>
                  </a:lnTo>
                  <a:lnTo>
                    <a:pt x="583" y="2352"/>
                  </a:lnTo>
                  <a:lnTo>
                    <a:pt x="582" y="2354"/>
                  </a:lnTo>
                  <a:lnTo>
                    <a:pt x="579" y="2355"/>
                  </a:lnTo>
                  <a:lnTo>
                    <a:pt x="576" y="2355"/>
                  </a:lnTo>
                  <a:lnTo>
                    <a:pt x="572" y="2353"/>
                  </a:lnTo>
                  <a:lnTo>
                    <a:pt x="567" y="2351"/>
                  </a:lnTo>
                  <a:lnTo>
                    <a:pt x="556" y="2342"/>
                  </a:lnTo>
                  <a:lnTo>
                    <a:pt x="542" y="2330"/>
                  </a:lnTo>
                  <a:lnTo>
                    <a:pt x="528" y="2313"/>
                  </a:lnTo>
                  <a:lnTo>
                    <a:pt x="511" y="2294"/>
                  </a:lnTo>
                  <a:lnTo>
                    <a:pt x="494" y="2271"/>
                  </a:lnTo>
                  <a:lnTo>
                    <a:pt x="476" y="2246"/>
                  </a:lnTo>
                  <a:lnTo>
                    <a:pt x="459" y="2220"/>
                  </a:lnTo>
                  <a:lnTo>
                    <a:pt x="445" y="2195"/>
                  </a:lnTo>
                  <a:lnTo>
                    <a:pt x="431" y="2172"/>
                  </a:lnTo>
                  <a:lnTo>
                    <a:pt x="422" y="2151"/>
                  </a:lnTo>
                  <a:lnTo>
                    <a:pt x="414" y="2134"/>
                  </a:lnTo>
                  <a:lnTo>
                    <a:pt x="408" y="2119"/>
                  </a:lnTo>
                  <a:lnTo>
                    <a:pt x="407" y="2113"/>
                  </a:lnTo>
                  <a:lnTo>
                    <a:pt x="407" y="2109"/>
                  </a:lnTo>
                  <a:lnTo>
                    <a:pt x="408" y="2105"/>
                  </a:lnTo>
                  <a:lnTo>
                    <a:pt x="410" y="2103"/>
                  </a:lnTo>
                  <a:lnTo>
                    <a:pt x="412" y="2102"/>
                  </a:lnTo>
                  <a:lnTo>
                    <a:pt x="415" y="2102"/>
                  </a:lnTo>
                  <a:lnTo>
                    <a:pt x="419" y="2103"/>
                  </a:lnTo>
                  <a:lnTo>
                    <a:pt x="424" y="2105"/>
                  </a:lnTo>
                  <a:lnTo>
                    <a:pt x="435" y="2114"/>
                  </a:lnTo>
                  <a:lnTo>
                    <a:pt x="448" y="2127"/>
                  </a:lnTo>
                  <a:lnTo>
                    <a:pt x="463" y="2144"/>
                  </a:lnTo>
                  <a:lnTo>
                    <a:pt x="480" y="2163"/>
                  </a:lnTo>
                  <a:lnTo>
                    <a:pt x="497" y="2185"/>
                  </a:lnTo>
                  <a:lnTo>
                    <a:pt x="515" y="2210"/>
                  </a:lnTo>
                  <a:close/>
                  <a:moveTo>
                    <a:pt x="243" y="1640"/>
                  </a:moveTo>
                  <a:lnTo>
                    <a:pt x="241" y="1640"/>
                  </a:lnTo>
                  <a:lnTo>
                    <a:pt x="239" y="1640"/>
                  </a:lnTo>
                  <a:lnTo>
                    <a:pt x="235" y="1639"/>
                  </a:lnTo>
                  <a:lnTo>
                    <a:pt x="231" y="1637"/>
                  </a:lnTo>
                  <a:lnTo>
                    <a:pt x="221" y="1630"/>
                  </a:lnTo>
                  <a:lnTo>
                    <a:pt x="210" y="1619"/>
                  </a:lnTo>
                  <a:lnTo>
                    <a:pt x="197" y="1604"/>
                  </a:lnTo>
                  <a:lnTo>
                    <a:pt x="183" y="1587"/>
                  </a:lnTo>
                  <a:lnTo>
                    <a:pt x="169" y="1567"/>
                  </a:lnTo>
                  <a:lnTo>
                    <a:pt x="153" y="1545"/>
                  </a:lnTo>
                  <a:lnTo>
                    <a:pt x="139" y="1522"/>
                  </a:lnTo>
                  <a:lnTo>
                    <a:pt x="127" y="1500"/>
                  </a:lnTo>
                  <a:lnTo>
                    <a:pt x="116" y="1480"/>
                  </a:lnTo>
                  <a:lnTo>
                    <a:pt x="107" y="1462"/>
                  </a:lnTo>
                  <a:lnTo>
                    <a:pt x="102" y="1446"/>
                  </a:lnTo>
                  <a:lnTo>
                    <a:pt x="97" y="1433"/>
                  </a:lnTo>
                  <a:lnTo>
                    <a:pt x="97" y="1428"/>
                  </a:lnTo>
                  <a:lnTo>
                    <a:pt x="96" y="1423"/>
                  </a:lnTo>
                  <a:lnTo>
                    <a:pt x="97" y="1420"/>
                  </a:lnTo>
                  <a:lnTo>
                    <a:pt x="98" y="1418"/>
                  </a:lnTo>
                  <a:lnTo>
                    <a:pt x="101" y="1417"/>
                  </a:lnTo>
                  <a:lnTo>
                    <a:pt x="104" y="1417"/>
                  </a:lnTo>
                  <a:lnTo>
                    <a:pt x="107" y="1418"/>
                  </a:lnTo>
                  <a:lnTo>
                    <a:pt x="112" y="1420"/>
                  </a:lnTo>
                  <a:lnTo>
                    <a:pt x="120" y="1428"/>
                  </a:lnTo>
                  <a:lnTo>
                    <a:pt x="132" y="1440"/>
                  </a:lnTo>
                  <a:lnTo>
                    <a:pt x="145" y="1454"/>
                  </a:lnTo>
                  <a:lnTo>
                    <a:pt x="159" y="1472"/>
                  </a:lnTo>
                  <a:lnTo>
                    <a:pt x="174" y="1491"/>
                  </a:lnTo>
                  <a:lnTo>
                    <a:pt x="188" y="1513"/>
                  </a:lnTo>
                  <a:lnTo>
                    <a:pt x="202" y="1536"/>
                  </a:lnTo>
                  <a:lnTo>
                    <a:pt x="216" y="1557"/>
                  </a:lnTo>
                  <a:lnTo>
                    <a:pt x="225" y="1578"/>
                  </a:lnTo>
                  <a:lnTo>
                    <a:pt x="234" y="1597"/>
                  </a:lnTo>
                  <a:lnTo>
                    <a:pt x="241" y="1612"/>
                  </a:lnTo>
                  <a:lnTo>
                    <a:pt x="244" y="1625"/>
                  </a:lnTo>
                  <a:lnTo>
                    <a:pt x="245" y="1631"/>
                  </a:lnTo>
                  <a:lnTo>
                    <a:pt x="245" y="1635"/>
                  </a:lnTo>
                  <a:lnTo>
                    <a:pt x="245" y="1638"/>
                  </a:lnTo>
                  <a:lnTo>
                    <a:pt x="243" y="1640"/>
                  </a:lnTo>
                  <a:close/>
                  <a:moveTo>
                    <a:pt x="385" y="1810"/>
                  </a:moveTo>
                  <a:lnTo>
                    <a:pt x="401" y="1833"/>
                  </a:lnTo>
                  <a:lnTo>
                    <a:pt x="414" y="1856"/>
                  </a:lnTo>
                  <a:lnTo>
                    <a:pt x="426" y="1877"/>
                  </a:lnTo>
                  <a:lnTo>
                    <a:pt x="435" y="1897"/>
                  </a:lnTo>
                  <a:lnTo>
                    <a:pt x="441" y="1913"/>
                  </a:lnTo>
                  <a:lnTo>
                    <a:pt x="446" y="1927"/>
                  </a:lnTo>
                  <a:lnTo>
                    <a:pt x="447" y="1932"/>
                  </a:lnTo>
                  <a:lnTo>
                    <a:pt x="447" y="1936"/>
                  </a:lnTo>
                  <a:lnTo>
                    <a:pt x="446" y="1940"/>
                  </a:lnTo>
                  <a:lnTo>
                    <a:pt x="445" y="1942"/>
                  </a:lnTo>
                  <a:lnTo>
                    <a:pt x="442" y="1943"/>
                  </a:lnTo>
                  <a:lnTo>
                    <a:pt x="439" y="1943"/>
                  </a:lnTo>
                  <a:lnTo>
                    <a:pt x="436" y="1942"/>
                  </a:lnTo>
                  <a:lnTo>
                    <a:pt x="431" y="1940"/>
                  </a:lnTo>
                  <a:lnTo>
                    <a:pt x="422" y="1932"/>
                  </a:lnTo>
                  <a:lnTo>
                    <a:pt x="410" y="1920"/>
                  </a:lnTo>
                  <a:lnTo>
                    <a:pt x="395" y="1906"/>
                  </a:lnTo>
                  <a:lnTo>
                    <a:pt x="381" y="1887"/>
                  </a:lnTo>
                  <a:lnTo>
                    <a:pt x="365" y="1866"/>
                  </a:lnTo>
                  <a:lnTo>
                    <a:pt x="349" y="1843"/>
                  </a:lnTo>
                  <a:lnTo>
                    <a:pt x="334" y="1820"/>
                  </a:lnTo>
                  <a:lnTo>
                    <a:pt x="321" y="1797"/>
                  </a:lnTo>
                  <a:lnTo>
                    <a:pt x="309" y="1776"/>
                  </a:lnTo>
                  <a:lnTo>
                    <a:pt x="300" y="1757"/>
                  </a:lnTo>
                  <a:lnTo>
                    <a:pt x="293" y="1740"/>
                  </a:lnTo>
                  <a:lnTo>
                    <a:pt x="289" y="1727"/>
                  </a:lnTo>
                  <a:lnTo>
                    <a:pt x="288" y="1722"/>
                  </a:lnTo>
                  <a:lnTo>
                    <a:pt x="288" y="1717"/>
                  </a:lnTo>
                  <a:lnTo>
                    <a:pt x="289" y="1713"/>
                  </a:lnTo>
                  <a:lnTo>
                    <a:pt x="290" y="1711"/>
                  </a:lnTo>
                  <a:lnTo>
                    <a:pt x="292" y="1710"/>
                  </a:lnTo>
                  <a:lnTo>
                    <a:pt x="296" y="1710"/>
                  </a:lnTo>
                  <a:lnTo>
                    <a:pt x="299" y="1711"/>
                  </a:lnTo>
                  <a:lnTo>
                    <a:pt x="303" y="1714"/>
                  </a:lnTo>
                  <a:lnTo>
                    <a:pt x="313" y="1722"/>
                  </a:lnTo>
                  <a:lnTo>
                    <a:pt x="326" y="1733"/>
                  </a:lnTo>
                  <a:lnTo>
                    <a:pt x="339" y="1748"/>
                  </a:lnTo>
                  <a:lnTo>
                    <a:pt x="354" y="1767"/>
                  </a:lnTo>
                  <a:lnTo>
                    <a:pt x="370" y="1787"/>
                  </a:lnTo>
                  <a:lnTo>
                    <a:pt x="385" y="1810"/>
                  </a:lnTo>
                  <a:close/>
                  <a:moveTo>
                    <a:pt x="596" y="2119"/>
                  </a:moveTo>
                  <a:lnTo>
                    <a:pt x="612" y="2145"/>
                  </a:lnTo>
                  <a:lnTo>
                    <a:pt x="627" y="2168"/>
                  </a:lnTo>
                  <a:lnTo>
                    <a:pt x="639" y="2191"/>
                  </a:lnTo>
                  <a:lnTo>
                    <a:pt x="648" y="2210"/>
                  </a:lnTo>
                  <a:lnTo>
                    <a:pt x="656" y="2228"/>
                  </a:lnTo>
                  <a:lnTo>
                    <a:pt x="660" y="2242"/>
                  </a:lnTo>
                  <a:lnTo>
                    <a:pt x="660" y="2248"/>
                  </a:lnTo>
                  <a:lnTo>
                    <a:pt x="662" y="2252"/>
                  </a:lnTo>
                  <a:lnTo>
                    <a:pt x="660" y="2255"/>
                  </a:lnTo>
                  <a:lnTo>
                    <a:pt x="659" y="2259"/>
                  </a:lnTo>
                  <a:lnTo>
                    <a:pt x="656" y="2260"/>
                  </a:lnTo>
                  <a:lnTo>
                    <a:pt x="653" y="2260"/>
                  </a:lnTo>
                  <a:lnTo>
                    <a:pt x="650" y="2258"/>
                  </a:lnTo>
                  <a:lnTo>
                    <a:pt x="645" y="2255"/>
                  </a:lnTo>
                  <a:lnTo>
                    <a:pt x="634" y="2248"/>
                  </a:lnTo>
                  <a:lnTo>
                    <a:pt x="621" y="2236"/>
                  </a:lnTo>
                  <a:lnTo>
                    <a:pt x="607" y="2219"/>
                  </a:lnTo>
                  <a:lnTo>
                    <a:pt x="590" y="2201"/>
                  </a:lnTo>
                  <a:lnTo>
                    <a:pt x="574" y="2179"/>
                  </a:lnTo>
                  <a:lnTo>
                    <a:pt x="557" y="2155"/>
                  </a:lnTo>
                  <a:lnTo>
                    <a:pt x="541" y="2130"/>
                  </a:lnTo>
                  <a:lnTo>
                    <a:pt x="527" y="2106"/>
                  </a:lnTo>
                  <a:lnTo>
                    <a:pt x="515" y="2084"/>
                  </a:lnTo>
                  <a:lnTo>
                    <a:pt x="505" y="2065"/>
                  </a:lnTo>
                  <a:lnTo>
                    <a:pt x="497" y="2047"/>
                  </a:lnTo>
                  <a:lnTo>
                    <a:pt x="493" y="2033"/>
                  </a:lnTo>
                  <a:lnTo>
                    <a:pt x="493" y="2027"/>
                  </a:lnTo>
                  <a:lnTo>
                    <a:pt x="492" y="2023"/>
                  </a:lnTo>
                  <a:lnTo>
                    <a:pt x="493" y="2019"/>
                  </a:lnTo>
                  <a:lnTo>
                    <a:pt x="494" y="2016"/>
                  </a:lnTo>
                  <a:lnTo>
                    <a:pt x="497" y="2015"/>
                  </a:lnTo>
                  <a:lnTo>
                    <a:pt x="499" y="2015"/>
                  </a:lnTo>
                  <a:lnTo>
                    <a:pt x="504" y="2016"/>
                  </a:lnTo>
                  <a:lnTo>
                    <a:pt x="508" y="2019"/>
                  </a:lnTo>
                  <a:lnTo>
                    <a:pt x="519" y="2027"/>
                  </a:lnTo>
                  <a:lnTo>
                    <a:pt x="532" y="2039"/>
                  </a:lnTo>
                  <a:lnTo>
                    <a:pt x="547" y="2055"/>
                  </a:lnTo>
                  <a:lnTo>
                    <a:pt x="562" y="2073"/>
                  </a:lnTo>
                  <a:lnTo>
                    <a:pt x="578" y="2095"/>
                  </a:lnTo>
                  <a:lnTo>
                    <a:pt x="596" y="2119"/>
                  </a:lnTo>
                  <a:close/>
                  <a:moveTo>
                    <a:pt x="122" y="1182"/>
                  </a:moveTo>
                  <a:lnTo>
                    <a:pt x="136" y="1203"/>
                  </a:lnTo>
                  <a:lnTo>
                    <a:pt x="147" y="1224"/>
                  </a:lnTo>
                  <a:lnTo>
                    <a:pt x="156" y="1243"/>
                  </a:lnTo>
                  <a:lnTo>
                    <a:pt x="163" y="1259"/>
                  </a:lnTo>
                  <a:lnTo>
                    <a:pt x="169" y="1274"/>
                  </a:lnTo>
                  <a:lnTo>
                    <a:pt x="172" y="1285"/>
                  </a:lnTo>
                  <a:lnTo>
                    <a:pt x="173" y="1291"/>
                  </a:lnTo>
                  <a:lnTo>
                    <a:pt x="173" y="1294"/>
                  </a:lnTo>
                  <a:lnTo>
                    <a:pt x="172" y="1297"/>
                  </a:lnTo>
                  <a:lnTo>
                    <a:pt x="171" y="1300"/>
                  </a:lnTo>
                  <a:lnTo>
                    <a:pt x="169" y="1301"/>
                  </a:lnTo>
                  <a:lnTo>
                    <a:pt x="166" y="1301"/>
                  </a:lnTo>
                  <a:lnTo>
                    <a:pt x="163" y="1300"/>
                  </a:lnTo>
                  <a:lnTo>
                    <a:pt x="160" y="1297"/>
                  </a:lnTo>
                  <a:lnTo>
                    <a:pt x="151" y="1291"/>
                  </a:lnTo>
                  <a:lnTo>
                    <a:pt x="140" y="1281"/>
                  </a:lnTo>
                  <a:lnTo>
                    <a:pt x="128" y="1268"/>
                  </a:lnTo>
                  <a:lnTo>
                    <a:pt x="116" y="1251"/>
                  </a:lnTo>
                  <a:lnTo>
                    <a:pt x="103" y="1234"/>
                  </a:lnTo>
                  <a:lnTo>
                    <a:pt x="90" y="1213"/>
                  </a:lnTo>
                  <a:lnTo>
                    <a:pt x="76" y="1192"/>
                  </a:lnTo>
                  <a:lnTo>
                    <a:pt x="66" y="1172"/>
                  </a:lnTo>
                  <a:lnTo>
                    <a:pt x="56" y="1154"/>
                  </a:lnTo>
                  <a:lnTo>
                    <a:pt x="48" y="1136"/>
                  </a:lnTo>
                  <a:lnTo>
                    <a:pt x="42" y="1122"/>
                  </a:lnTo>
                  <a:lnTo>
                    <a:pt x="39" y="1110"/>
                  </a:lnTo>
                  <a:lnTo>
                    <a:pt x="38" y="1106"/>
                  </a:lnTo>
                  <a:lnTo>
                    <a:pt x="38" y="1101"/>
                  </a:lnTo>
                  <a:lnTo>
                    <a:pt x="39" y="1098"/>
                  </a:lnTo>
                  <a:lnTo>
                    <a:pt x="40" y="1096"/>
                  </a:lnTo>
                  <a:lnTo>
                    <a:pt x="42" y="1095"/>
                  </a:lnTo>
                  <a:lnTo>
                    <a:pt x="45" y="1095"/>
                  </a:lnTo>
                  <a:lnTo>
                    <a:pt x="48" y="1096"/>
                  </a:lnTo>
                  <a:lnTo>
                    <a:pt x="52" y="1098"/>
                  </a:lnTo>
                  <a:lnTo>
                    <a:pt x="61" y="1104"/>
                  </a:lnTo>
                  <a:lnTo>
                    <a:pt x="71" y="1115"/>
                  </a:lnTo>
                  <a:lnTo>
                    <a:pt x="83" y="1129"/>
                  </a:lnTo>
                  <a:lnTo>
                    <a:pt x="95" y="1144"/>
                  </a:lnTo>
                  <a:lnTo>
                    <a:pt x="109" y="1163"/>
                  </a:lnTo>
                  <a:lnTo>
                    <a:pt x="122" y="1182"/>
                  </a:lnTo>
                  <a:close/>
                  <a:moveTo>
                    <a:pt x="300" y="1455"/>
                  </a:moveTo>
                  <a:lnTo>
                    <a:pt x="313" y="1477"/>
                  </a:lnTo>
                  <a:lnTo>
                    <a:pt x="325" y="1498"/>
                  </a:lnTo>
                  <a:lnTo>
                    <a:pt x="335" y="1518"/>
                  </a:lnTo>
                  <a:lnTo>
                    <a:pt x="344" y="1535"/>
                  </a:lnTo>
                  <a:lnTo>
                    <a:pt x="349" y="1551"/>
                  </a:lnTo>
                  <a:lnTo>
                    <a:pt x="354" y="1563"/>
                  </a:lnTo>
                  <a:lnTo>
                    <a:pt x="354" y="1568"/>
                  </a:lnTo>
                  <a:lnTo>
                    <a:pt x="354" y="1573"/>
                  </a:lnTo>
                  <a:lnTo>
                    <a:pt x="354" y="1576"/>
                  </a:lnTo>
                  <a:lnTo>
                    <a:pt x="351" y="1578"/>
                  </a:lnTo>
                  <a:lnTo>
                    <a:pt x="349" y="1579"/>
                  </a:lnTo>
                  <a:lnTo>
                    <a:pt x="347" y="1579"/>
                  </a:lnTo>
                  <a:lnTo>
                    <a:pt x="344" y="1578"/>
                  </a:lnTo>
                  <a:lnTo>
                    <a:pt x="339" y="1576"/>
                  </a:lnTo>
                  <a:lnTo>
                    <a:pt x="331" y="1568"/>
                  </a:lnTo>
                  <a:lnTo>
                    <a:pt x="320" y="1558"/>
                  </a:lnTo>
                  <a:lnTo>
                    <a:pt x="307" y="1544"/>
                  </a:lnTo>
                  <a:lnTo>
                    <a:pt x="293" y="1528"/>
                  </a:lnTo>
                  <a:lnTo>
                    <a:pt x="279" y="1509"/>
                  </a:lnTo>
                  <a:lnTo>
                    <a:pt x="265" y="1487"/>
                  </a:lnTo>
                  <a:lnTo>
                    <a:pt x="251" y="1466"/>
                  </a:lnTo>
                  <a:lnTo>
                    <a:pt x="240" y="1444"/>
                  </a:lnTo>
                  <a:lnTo>
                    <a:pt x="229" y="1426"/>
                  </a:lnTo>
                  <a:lnTo>
                    <a:pt x="221" y="1408"/>
                  </a:lnTo>
                  <a:lnTo>
                    <a:pt x="216" y="1393"/>
                  </a:lnTo>
                  <a:lnTo>
                    <a:pt x="212" y="1380"/>
                  </a:lnTo>
                  <a:lnTo>
                    <a:pt x="211" y="1374"/>
                  </a:lnTo>
                  <a:lnTo>
                    <a:pt x="211" y="1371"/>
                  </a:lnTo>
                  <a:lnTo>
                    <a:pt x="211" y="1368"/>
                  </a:lnTo>
                  <a:lnTo>
                    <a:pt x="213" y="1365"/>
                  </a:lnTo>
                  <a:lnTo>
                    <a:pt x="216" y="1364"/>
                  </a:lnTo>
                  <a:lnTo>
                    <a:pt x="218" y="1364"/>
                  </a:lnTo>
                  <a:lnTo>
                    <a:pt x="221" y="1365"/>
                  </a:lnTo>
                  <a:lnTo>
                    <a:pt x="225" y="1368"/>
                  </a:lnTo>
                  <a:lnTo>
                    <a:pt x="234" y="1374"/>
                  </a:lnTo>
                  <a:lnTo>
                    <a:pt x="245" y="1385"/>
                  </a:lnTo>
                  <a:lnTo>
                    <a:pt x="258" y="1398"/>
                  </a:lnTo>
                  <a:lnTo>
                    <a:pt x="272" y="1415"/>
                  </a:lnTo>
                  <a:lnTo>
                    <a:pt x="286" y="1434"/>
                  </a:lnTo>
                  <a:lnTo>
                    <a:pt x="300" y="1455"/>
                  </a:lnTo>
                  <a:close/>
                  <a:moveTo>
                    <a:pt x="544" y="1867"/>
                  </a:moveTo>
                  <a:lnTo>
                    <a:pt x="542" y="1870"/>
                  </a:lnTo>
                  <a:lnTo>
                    <a:pt x="540" y="1870"/>
                  </a:lnTo>
                  <a:lnTo>
                    <a:pt x="536" y="1868"/>
                  </a:lnTo>
                  <a:lnTo>
                    <a:pt x="531" y="1866"/>
                  </a:lnTo>
                  <a:lnTo>
                    <a:pt x="521" y="1859"/>
                  </a:lnTo>
                  <a:lnTo>
                    <a:pt x="510" y="1848"/>
                  </a:lnTo>
                  <a:lnTo>
                    <a:pt x="497" y="1833"/>
                  </a:lnTo>
                  <a:lnTo>
                    <a:pt x="483" y="1816"/>
                  </a:lnTo>
                  <a:lnTo>
                    <a:pt x="468" y="1796"/>
                  </a:lnTo>
                  <a:lnTo>
                    <a:pt x="452" y="1774"/>
                  </a:lnTo>
                  <a:lnTo>
                    <a:pt x="438" y="1751"/>
                  </a:lnTo>
                  <a:lnTo>
                    <a:pt x="425" y="1729"/>
                  </a:lnTo>
                  <a:lnTo>
                    <a:pt x="414" y="1708"/>
                  </a:lnTo>
                  <a:lnTo>
                    <a:pt x="405" y="1690"/>
                  </a:lnTo>
                  <a:lnTo>
                    <a:pt x="399" y="1674"/>
                  </a:lnTo>
                  <a:lnTo>
                    <a:pt x="395" y="1661"/>
                  </a:lnTo>
                  <a:lnTo>
                    <a:pt x="394" y="1656"/>
                  </a:lnTo>
                  <a:lnTo>
                    <a:pt x="394" y="1651"/>
                  </a:lnTo>
                  <a:lnTo>
                    <a:pt x="395" y="1648"/>
                  </a:lnTo>
                  <a:lnTo>
                    <a:pt x="396" y="1646"/>
                  </a:lnTo>
                  <a:lnTo>
                    <a:pt x="399" y="1645"/>
                  </a:lnTo>
                  <a:lnTo>
                    <a:pt x="402" y="1645"/>
                  </a:lnTo>
                  <a:lnTo>
                    <a:pt x="405" y="1646"/>
                  </a:lnTo>
                  <a:lnTo>
                    <a:pt x="410" y="1648"/>
                  </a:lnTo>
                  <a:lnTo>
                    <a:pt x="419" y="1656"/>
                  </a:lnTo>
                  <a:lnTo>
                    <a:pt x="431" y="1667"/>
                  </a:lnTo>
                  <a:lnTo>
                    <a:pt x="445" y="1681"/>
                  </a:lnTo>
                  <a:lnTo>
                    <a:pt x="459" y="1699"/>
                  </a:lnTo>
                  <a:lnTo>
                    <a:pt x="473" y="1718"/>
                  </a:lnTo>
                  <a:lnTo>
                    <a:pt x="488" y="1740"/>
                  </a:lnTo>
                  <a:lnTo>
                    <a:pt x="504" y="1763"/>
                  </a:lnTo>
                  <a:lnTo>
                    <a:pt x="516" y="1785"/>
                  </a:lnTo>
                  <a:lnTo>
                    <a:pt x="527" y="1805"/>
                  </a:lnTo>
                  <a:lnTo>
                    <a:pt x="536" y="1824"/>
                  </a:lnTo>
                  <a:lnTo>
                    <a:pt x="542" y="1840"/>
                  </a:lnTo>
                  <a:lnTo>
                    <a:pt x="547" y="1853"/>
                  </a:lnTo>
                  <a:lnTo>
                    <a:pt x="547" y="1858"/>
                  </a:lnTo>
                  <a:lnTo>
                    <a:pt x="547" y="1862"/>
                  </a:lnTo>
                  <a:lnTo>
                    <a:pt x="547" y="1865"/>
                  </a:lnTo>
                  <a:lnTo>
                    <a:pt x="544" y="1867"/>
                  </a:lnTo>
                  <a:close/>
                  <a:moveTo>
                    <a:pt x="93" y="894"/>
                  </a:moveTo>
                  <a:lnTo>
                    <a:pt x="105" y="913"/>
                  </a:lnTo>
                  <a:lnTo>
                    <a:pt x="115" y="931"/>
                  </a:lnTo>
                  <a:lnTo>
                    <a:pt x="124" y="949"/>
                  </a:lnTo>
                  <a:lnTo>
                    <a:pt x="130" y="964"/>
                  </a:lnTo>
                  <a:lnTo>
                    <a:pt x="135" y="977"/>
                  </a:lnTo>
                  <a:lnTo>
                    <a:pt x="138" y="988"/>
                  </a:lnTo>
                  <a:lnTo>
                    <a:pt x="138" y="993"/>
                  </a:lnTo>
                  <a:lnTo>
                    <a:pt x="138" y="997"/>
                  </a:lnTo>
                  <a:lnTo>
                    <a:pt x="138" y="999"/>
                  </a:lnTo>
                  <a:lnTo>
                    <a:pt x="137" y="1001"/>
                  </a:lnTo>
                  <a:lnTo>
                    <a:pt x="135" y="1003"/>
                  </a:lnTo>
                  <a:lnTo>
                    <a:pt x="132" y="1003"/>
                  </a:lnTo>
                  <a:lnTo>
                    <a:pt x="129" y="1001"/>
                  </a:lnTo>
                  <a:lnTo>
                    <a:pt x="126" y="999"/>
                  </a:lnTo>
                  <a:lnTo>
                    <a:pt x="118" y="994"/>
                  </a:lnTo>
                  <a:lnTo>
                    <a:pt x="108" y="984"/>
                  </a:lnTo>
                  <a:lnTo>
                    <a:pt x="97" y="972"/>
                  </a:lnTo>
                  <a:lnTo>
                    <a:pt x="86" y="958"/>
                  </a:lnTo>
                  <a:lnTo>
                    <a:pt x="74" y="941"/>
                  </a:lnTo>
                  <a:lnTo>
                    <a:pt x="62" y="923"/>
                  </a:lnTo>
                  <a:lnTo>
                    <a:pt x="50" y="904"/>
                  </a:lnTo>
                  <a:lnTo>
                    <a:pt x="40" y="885"/>
                  </a:lnTo>
                  <a:lnTo>
                    <a:pt x="32" y="868"/>
                  </a:lnTo>
                  <a:lnTo>
                    <a:pt x="25" y="852"/>
                  </a:lnTo>
                  <a:lnTo>
                    <a:pt x="19" y="839"/>
                  </a:lnTo>
                  <a:lnTo>
                    <a:pt x="17" y="827"/>
                  </a:lnTo>
                  <a:lnTo>
                    <a:pt x="16" y="823"/>
                  </a:lnTo>
                  <a:lnTo>
                    <a:pt x="17" y="819"/>
                  </a:lnTo>
                  <a:lnTo>
                    <a:pt x="17" y="816"/>
                  </a:lnTo>
                  <a:lnTo>
                    <a:pt x="18" y="815"/>
                  </a:lnTo>
                  <a:lnTo>
                    <a:pt x="21" y="814"/>
                  </a:lnTo>
                  <a:lnTo>
                    <a:pt x="23" y="814"/>
                  </a:lnTo>
                  <a:lnTo>
                    <a:pt x="26" y="815"/>
                  </a:lnTo>
                  <a:lnTo>
                    <a:pt x="29" y="816"/>
                  </a:lnTo>
                  <a:lnTo>
                    <a:pt x="37" y="823"/>
                  </a:lnTo>
                  <a:lnTo>
                    <a:pt x="47" y="832"/>
                  </a:lnTo>
                  <a:lnTo>
                    <a:pt x="58" y="844"/>
                  </a:lnTo>
                  <a:lnTo>
                    <a:pt x="69" y="859"/>
                  </a:lnTo>
                  <a:lnTo>
                    <a:pt x="81" y="875"/>
                  </a:lnTo>
                  <a:lnTo>
                    <a:pt x="93" y="894"/>
                  </a:lnTo>
                  <a:close/>
                  <a:moveTo>
                    <a:pt x="299" y="1256"/>
                  </a:moveTo>
                  <a:lnTo>
                    <a:pt x="298" y="1257"/>
                  </a:lnTo>
                  <a:lnTo>
                    <a:pt x="295" y="1257"/>
                  </a:lnTo>
                  <a:lnTo>
                    <a:pt x="291" y="1257"/>
                  </a:lnTo>
                  <a:lnTo>
                    <a:pt x="288" y="1255"/>
                  </a:lnTo>
                  <a:lnTo>
                    <a:pt x="279" y="1248"/>
                  </a:lnTo>
                  <a:lnTo>
                    <a:pt x="269" y="1238"/>
                  </a:lnTo>
                  <a:lnTo>
                    <a:pt x="257" y="1226"/>
                  </a:lnTo>
                  <a:lnTo>
                    <a:pt x="245" y="1211"/>
                  </a:lnTo>
                  <a:lnTo>
                    <a:pt x="233" y="1194"/>
                  </a:lnTo>
                  <a:lnTo>
                    <a:pt x="220" y="1175"/>
                  </a:lnTo>
                  <a:lnTo>
                    <a:pt x="208" y="1155"/>
                  </a:lnTo>
                  <a:lnTo>
                    <a:pt x="197" y="1135"/>
                  </a:lnTo>
                  <a:lnTo>
                    <a:pt x="188" y="1118"/>
                  </a:lnTo>
                  <a:lnTo>
                    <a:pt x="181" y="1101"/>
                  </a:lnTo>
                  <a:lnTo>
                    <a:pt x="175" y="1087"/>
                  </a:lnTo>
                  <a:lnTo>
                    <a:pt x="173" y="1075"/>
                  </a:lnTo>
                  <a:lnTo>
                    <a:pt x="172" y="1071"/>
                  </a:lnTo>
                  <a:lnTo>
                    <a:pt x="172" y="1066"/>
                  </a:lnTo>
                  <a:lnTo>
                    <a:pt x="173" y="1063"/>
                  </a:lnTo>
                  <a:lnTo>
                    <a:pt x="174" y="1062"/>
                  </a:lnTo>
                  <a:lnTo>
                    <a:pt x="176" y="1061"/>
                  </a:lnTo>
                  <a:lnTo>
                    <a:pt x="178" y="1061"/>
                  </a:lnTo>
                  <a:lnTo>
                    <a:pt x="182" y="1062"/>
                  </a:lnTo>
                  <a:lnTo>
                    <a:pt x="186" y="1063"/>
                  </a:lnTo>
                  <a:lnTo>
                    <a:pt x="194" y="1069"/>
                  </a:lnTo>
                  <a:lnTo>
                    <a:pt x="205" y="1079"/>
                  </a:lnTo>
                  <a:lnTo>
                    <a:pt x="216" y="1092"/>
                  </a:lnTo>
                  <a:lnTo>
                    <a:pt x="228" y="1108"/>
                  </a:lnTo>
                  <a:lnTo>
                    <a:pt x="241" y="1124"/>
                  </a:lnTo>
                  <a:lnTo>
                    <a:pt x="254" y="1144"/>
                  </a:lnTo>
                  <a:lnTo>
                    <a:pt x="266" y="1164"/>
                  </a:lnTo>
                  <a:lnTo>
                    <a:pt x="276" y="1183"/>
                  </a:lnTo>
                  <a:lnTo>
                    <a:pt x="286" y="1201"/>
                  </a:lnTo>
                  <a:lnTo>
                    <a:pt x="292" y="1217"/>
                  </a:lnTo>
                  <a:lnTo>
                    <a:pt x="298" y="1232"/>
                  </a:lnTo>
                  <a:lnTo>
                    <a:pt x="301" y="1243"/>
                  </a:lnTo>
                  <a:lnTo>
                    <a:pt x="301" y="1247"/>
                  </a:lnTo>
                  <a:lnTo>
                    <a:pt x="301" y="1251"/>
                  </a:lnTo>
                  <a:lnTo>
                    <a:pt x="301" y="1255"/>
                  </a:lnTo>
                  <a:lnTo>
                    <a:pt x="299" y="1256"/>
                  </a:lnTo>
                  <a:close/>
                  <a:moveTo>
                    <a:pt x="424" y="1405"/>
                  </a:moveTo>
                  <a:lnTo>
                    <a:pt x="437" y="1426"/>
                  </a:lnTo>
                  <a:lnTo>
                    <a:pt x="448" y="1446"/>
                  </a:lnTo>
                  <a:lnTo>
                    <a:pt x="458" y="1465"/>
                  </a:lnTo>
                  <a:lnTo>
                    <a:pt x="465" y="1482"/>
                  </a:lnTo>
                  <a:lnTo>
                    <a:pt x="471" y="1497"/>
                  </a:lnTo>
                  <a:lnTo>
                    <a:pt x="474" y="1509"/>
                  </a:lnTo>
                  <a:lnTo>
                    <a:pt x="475" y="1513"/>
                  </a:lnTo>
                  <a:lnTo>
                    <a:pt x="475" y="1518"/>
                  </a:lnTo>
                  <a:lnTo>
                    <a:pt x="474" y="1521"/>
                  </a:lnTo>
                  <a:lnTo>
                    <a:pt x="473" y="1523"/>
                  </a:lnTo>
                  <a:lnTo>
                    <a:pt x="471" y="1524"/>
                  </a:lnTo>
                  <a:lnTo>
                    <a:pt x="468" y="1524"/>
                  </a:lnTo>
                  <a:lnTo>
                    <a:pt x="464" y="1523"/>
                  </a:lnTo>
                  <a:lnTo>
                    <a:pt x="461" y="1521"/>
                  </a:lnTo>
                  <a:lnTo>
                    <a:pt x="452" y="1514"/>
                  </a:lnTo>
                  <a:lnTo>
                    <a:pt x="441" y="1505"/>
                  </a:lnTo>
                  <a:lnTo>
                    <a:pt x="429" y="1491"/>
                  </a:lnTo>
                  <a:lnTo>
                    <a:pt x="416" y="1475"/>
                  </a:lnTo>
                  <a:lnTo>
                    <a:pt x="403" y="1457"/>
                  </a:lnTo>
                  <a:lnTo>
                    <a:pt x="389" y="1437"/>
                  </a:lnTo>
                  <a:lnTo>
                    <a:pt x="376" y="1416"/>
                  </a:lnTo>
                  <a:lnTo>
                    <a:pt x="365" y="1396"/>
                  </a:lnTo>
                  <a:lnTo>
                    <a:pt x="355" y="1377"/>
                  </a:lnTo>
                  <a:lnTo>
                    <a:pt x="347" y="1360"/>
                  </a:lnTo>
                  <a:lnTo>
                    <a:pt x="342" y="1346"/>
                  </a:lnTo>
                  <a:lnTo>
                    <a:pt x="338" y="1332"/>
                  </a:lnTo>
                  <a:lnTo>
                    <a:pt x="337" y="1328"/>
                  </a:lnTo>
                  <a:lnTo>
                    <a:pt x="337" y="1324"/>
                  </a:lnTo>
                  <a:lnTo>
                    <a:pt x="338" y="1320"/>
                  </a:lnTo>
                  <a:lnTo>
                    <a:pt x="339" y="1318"/>
                  </a:lnTo>
                  <a:lnTo>
                    <a:pt x="342" y="1317"/>
                  </a:lnTo>
                  <a:lnTo>
                    <a:pt x="345" y="1317"/>
                  </a:lnTo>
                  <a:lnTo>
                    <a:pt x="348" y="1318"/>
                  </a:lnTo>
                  <a:lnTo>
                    <a:pt x="351" y="1320"/>
                  </a:lnTo>
                  <a:lnTo>
                    <a:pt x="360" y="1327"/>
                  </a:lnTo>
                  <a:lnTo>
                    <a:pt x="371" y="1337"/>
                  </a:lnTo>
                  <a:lnTo>
                    <a:pt x="383" y="1351"/>
                  </a:lnTo>
                  <a:lnTo>
                    <a:pt x="396" y="1366"/>
                  </a:lnTo>
                  <a:lnTo>
                    <a:pt x="410" y="1385"/>
                  </a:lnTo>
                  <a:lnTo>
                    <a:pt x="424" y="1405"/>
                  </a:lnTo>
                  <a:close/>
                  <a:moveTo>
                    <a:pt x="606" y="1679"/>
                  </a:moveTo>
                  <a:lnTo>
                    <a:pt x="619" y="1701"/>
                  </a:lnTo>
                  <a:lnTo>
                    <a:pt x="631" y="1722"/>
                  </a:lnTo>
                  <a:lnTo>
                    <a:pt x="642" y="1741"/>
                  </a:lnTo>
                  <a:lnTo>
                    <a:pt x="650" y="1759"/>
                  </a:lnTo>
                  <a:lnTo>
                    <a:pt x="656" y="1774"/>
                  </a:lnTo>
                  <a:lnTo>
                    <a:pt x="659" y="1787"/>
                  </a:lnTo>
                  <a:lnTo>
                    <a:pt x="660" y="1792"/>
                  </a:lnTo>
                  <a:lnTo>
                    <a:pt x="660" y="1796"/>
                  </a:lnTo>
                  <a:lnTo>
                    <a:pt x="659" y="1799"/>
                  </a:lnTo>
                  <a:lnTo>
                    <a:pt x="658" y="1802"/>
                  </a:lnTo>
                  <a:lnTo>
                    <a:pt x="656" y="1803"/>
                  </a:lnTo>
                  <a:lnTo>
                    <a:pt x="653" y="1803"/>
                  </a:lnTo>
                  <a:lnTo>
                    <a:pt x="650" y="1802"/>
                  </a:lnTo>
                  <a:lnTo>
                    <a:pt x="645" y="1799"/>
                  </a:lnTo>
                  <a:lnTo>
                    <a:pt x="635" y="1793"/>
                  </a:lnTo>
                  <a:lnTo>
                    <a:pt x="624" y="1782"/>
                  </a:lnTo>
                  <a:lnTo>
                    <a:pt x="611" y="1769"/>
                  </a:lnTo>
                  <a:lnTo>
                    <a:pt x="598" y="1752"/>
                  </a:lnTo>
                  <a:lnTo>
                    <a:pt x="584" y="1734"/>
                  </a:lnTo>
                  <a:lnTo>
                    <a:pt x="568" y="1712"/>
                  </a:lnTo>
                  <a:lnTo>
                    <a:pt x="555" y="1690"/>
                  </a:lnTo>
                  <a:lnTo>
                    <a:pt x="542" y="1669"/>
                  </a:lnTo>
                  <a:lnTo>
                    <a:pt x="532" y="1649"/>
                  </a:lnTo>
                  <a:lnTo>
                    <a:pt x="524" y="1632"/>
                  </a:lnTo>
                  <a:lnTo>
                    <a:pt x="518" y="1616"/>
                  </a:lnTo>
                  <a:lnTo>
                    <a:pt x="515" y="1603"/>
                  </a:lnTo>
                  <a:lnTo>
                    <a:pt x="514" y="1599"/>
                  </a:lnTo>
                  <a:lnTo>
                    <a:pt x="514" y="1594"/>
                  </a:lnTo>
                  <a:lnTo>
                    <a:pt x="515" y="1591"/>
                  </a:lnTo>
                  <a:lnTo>
                    <a:pt x="516" y="1589"/>
                  </a:lnTo>
                  <a:lnTo>
                    <a:pt x="518" y="1587"/>
                  </a:lnTo>
                  <a:lnTo>
                    <a:pt x="521" y="1587"/>
                  </a:lnTo>
                  <a:lnTo>
                    <a:pt x="525" y="1588"/>
                  </a:lnTo>
                  <a:lnTo>
                    <a:pt x="529" y="1590"/>
                  </a:lnTo>
                  <a:lnTo>
                    <a:pt x="539" y="1598"/>
                  </a:lnTo>
                  <a:lnTo>
                    <a:pt x="550" y="1608"/>
                  </a:lnTo>
                  <a:lnTo>
                    <a:pt x="563" y="1622"/>
                  </a:lnTo>
                  <a:lnTo>
                    <a:pt x="576" y="1638"/>
                  </a:lnTo>
                  <a:lnTo>
                    <a:pt x="590" y="1657"/>
                  </a:lnTo>
                  <a:lnTo>
                    <a:pt x="606" y="1679"/>
                  </a:lnTo>
                  <a:close/>
                  <a:moveTo>
                    <a:pt x="68" y="670"/>
                  </a:moveTo>
                  <a:lnTo>
                    <a:pt x="58" y="653"/>
                  </a:lnTo>
                  <a:lnTo>
                    <a:pt x="49" y="635"/>
                  </a:lnTo>
                  <a:lnTo>
                    <a:pt x="41" y="620"/>
                  </a:lnTo>
                  <a:lnTo>
                    <a:pt x="35" y="606"/>
                  </a:lnTo>
                  <a:lnTo>
                    <a:pt x="30" y="593"/>
                  </a:lnTo>
                  <a:lnTo>
                    <a:pt x="28" y="583"/>
                  </a:lnTo>
                  <a:lnTo>
                    <a:pt x="28" y="578"/>
                  </a:lnTo>
                  <a:lnTo>
                    <a:pt x="28" y="575"/>
                  </a:lnTo>
                  <a:lnTo>
                    <a:pt x="28" y="572"/>
                  </a:lnTo>
                  <a:lnTo>
                    <a:pt x="29" y="570"/>
                  </a:lnTo>
                  <a:lnTo>
                    <a:pt x="32" y="570"/>
                  </a:lnTo>
                  <a:lnTo>
                    <a:pt x="34" y="570"/>
                  </a:lnTo>
                  <a:lnTo>
                    <a:pt x="37" y="570"/>
                  </a:lnTo>
                  <a:lnTo>
                    <a:pt x="40" y="572"/>
                  </a:lnTo>
                  <a:lnTo>
                    <a:pt x="47" y="577"/>
                  </a:lnTo>
                  <a:lnTo>
                    <a:pt x="56" y="586"/>
                  </a:lnTo>
                  <a:lnTo>
                    <a:pt x="66" y="597"/>
                  </a:lnTo>
                  <a:lnTo>
                    <a:pt x="76" y="610"/>
                  </a:lnTo>
                  <a:lnTo>
                    <a:pt x="87" y="625"/>
                  </a:lnTo>
                  <a:lnTo>
                    <a:pt x="98" y="642"/>
                  </a:lnTo>
                  <a:lnTo>
                    <a:pt x="108" y="659"/>
                  </a:lnTo>
                  <a:lnTo>
                    <a:pt x="117" y="677"/>
                  </a:lnTo>
                  <a:lnTo>
                    <a:pt x="125" y="692"/>
                  </a:lnTo>
                  <a:lnTo>
                    <a:pt x="131" y="707"/>
                  </a:lnTo>
                  <a:lnTo>
                    <a:pt x="136" y="720"/>
                  </a:lnTo>
                  <a:lnTo>
                    <a:pt x="138" y="730"/>
                  </a:lnTo>
                  <a:lnTo>
                    <a:pt x="138" y="734"/>
                  </a:lnTo>
                  <a:lnTo>
                    <a:pt x="138" y="737"/>
                  </a:lnTo>
                  <a:lnTo>
                    <a:pt x="138" y="739"/>
                  </a:lnTo>
                  <a:lnTo>
                    <a:pt x="137" y="742"/>
                  </a:lnTo>
                  <a:lnTo>
                    <a:pt x="135" y="743"/>
                  </a:lnTo>
                  <a:lnTo>
                    <a:pt x="132" y="743"/>
                  </a:lnTo>
                  <a:lnTo>
                    <a:pt x="129" y="742"/>
                  </a:lnTo>
                  <a:lnTo>
                    <a:pt x="126" y="739"/>
                  </a:lnTo>
                  <a:lnTo>
                    <a:pt x="118" y="734"/>
                  </a:lnTo>
                  <a:lnTo>
                    <a:pt x="110" y="726"/>
                  </a:lnTo>
                  <a:lnTo>
                    <a:pt x="101" y="715"/>
                  </a:lnTo>
                  <a:lnTo>
                    <a:pt x="90" y="702"/>
                  </a:lnTo>
                  <a:lnTo>
                    <a:pt x="79" y="687"/>
                  </a:lnTo>
                  <a:lnTo>
                    <a:pt x="68" y="670"/>
                  </a:lnTo>
                  <a:close/>
                  <a:moveTo>
                    <a:pt x="243" y="872"/>
                  </a:moveTo>
                  <a:lnTo>
                    <a:pt x="254" y="890"/>
                  </a:lnTo>
                  <a:lnTo>
                    <a:pt x="264" y="907"/>
                  </a:lnTo>
                  <a:lnTo>
                    <a:pt x="272" y="924"/>
                  </a:lnTo>
                  <a:lnTo>
                    <a:pt x="278" y="939"/>
                  </a:lnTo>
                  <a:lnTo>
                    <a:pt x="282" y="952"/>
                  </a:lnTo>
                  <a:lnTo>
                    <a:pt x="285" y="962"/>
                  </a:lnTo>
                  <a:lnTo>
                    <a:pt x="286" y="966"/>
                  </a:lnTo>
                  <a:lnTo>
                    <a:pt x="286" y="970"/>
                  </a:lnTo>
                  <a:lnTo>
                    <a:pt x="285" y="973"/>
                  </a:lnTo>
                  <a:lnTo>
                    <a:pt x="284" y="975"/>
                  </a:lnTo>
                  <a:lnTo>
                    <a:pt x="281" y="976"/>
                  </a:lnTo>
                  <a:lnTo>
                    <a:pt x="279" y="976"/>
                  </a:lnTo>
                  <a:lnTo>
                    <a:pt x="276" y="975"/>
                  </a:lnTo>
                  <a:lnTo>
                    <a:pt x="273" y="974"/>
                  </a:lnTo>
                  <a:lnTo>
                    <a:pt x="265" y="967"/>
                  </a:lnTo>
                  <a:lnTo>
                    <a:pt x="256" y="959"/>
                  </a:lnTo>
                  <a:lnTo>
                    <a:pt x="245" y="948"/>
                  </a:lnTo>
                  <a:lnTo>
                    <a:pt x="234" y="935"/>
                  </a:lnTo>
                  <a:lnTo>
                    <a:pt x="223" y="918"/>
                  </a:lnTo>
                  <a:lnTo>
                    <a:pt x="211" y="901"/>
                  </a:lnTo>
                  <a:lnTo>
                    <a:pt x="200" y="882"/>
                  </a:lnTo>
                  <a:lnTo>
                    <a:pt x="190" y="864"/>
                  </a:lnTo>
                  <a:lnTo>
                    <a:pt x="183" y="848"/>
                  </a:lnTo>
                  <a:lnTo>
                    <a:pt x="176" y="834"/>
                  </a:lnTo>
                  <a:lnTo>
                    <a:pt x="172" y="821"/>
                  </a:lnTo>
                  <a:lnTo>
                    <a:pt x="170" y="810"/>
                  </a:lnTo>
                  <a:lnTo>
                    <a:pt x="169" y="805"/>
                  </a:lnTo>
                  <a:lnTo>
                    <a:pt x="169" y="802"/>
                  </a:lnTo>
                  <a:lnTo>
                    <a:pt x="170" y="799"/>
                  </a:lnTo>
                  <a:lnTo>
                    <a:pt x="171" y="796"/>
                  </a:lnTo>
                  <a:lnTo>
                    <a:pt x="173" y="795"/>
                  </a:lnTo>
                  <a:lnTo>
                    <a:pt x="175" y="795"/>
                  </a:lnTo>
                  <a:lnTo>
                    <a:pt x="178" y="796"/>
                  </a:lnTo>
                  <a:lnTo>
                    <a:pt x="182" y="799"/>
                  </a:lnTo>
                  <a:lnTo>
                    <a:pt x="189" y="804"/>
                  </a:lnTo>
                  <a:lnTo>
                    <a:pt x="198" y="813"/>
                  </a:lnTo>
                  <a:lnTo>
                    <a:pt x="209" y="824"/>
                  </a:lnTo>
                  <a:lnTo>
                    <a:pt x="220" y="838"/>
                  </a:lnTo>
                  <a:lnTo>
                    <a:pt x="231" y="853"/>
                  </a:lnTo>
                  <a:lnTo>
                    <a:pt x="243" y="872"/>
                  </a:lnTo>
                  <a:close/>
                  <a:moveTo>
                    <a:pt x="396" y="1111"/>
                  </a:moveTo>
                  <a:lnTo>
                    <a:pt x="408" y="1131"/>
                  </a:lnTo>
                  <a:lnTo>
                    <a:pt x="418" y="1148"/>
                  </a:lnTo>
                  <a:lnTo>
                    <a:pt x="427" y="1166"/>
                  </a:lnTo>
                  <a:lnTo>
                    <a:pt x="435" y="1182"/>
                  </a:lnTo>
                  <a:lnTo>
                    <a:pt x="439" y="1195"/>
                  </a:lnTo>
                  <a:lnTo>
                    <a:pt x="442" y="1206"/>
                  </a:lnTo>
                  <a:lnTo>
                    <a:pt x="442" y="1211"/>
                  </a:lnTo>
                  <a:lnTo>
                    <a:pt x="442" y="1215"/>
                  </a:lnTo>
                  <a:lnTo>
                    <a:pt x="441" y="1217"/>
                  </a:lnTo>
                  <a:lnTo>
                    <a:pt x="440" y="1220"/>
                  </a:lnTo>
                  <a:lnTo>
                    <a:pt x="438" y="1221"/>
                  </a:lnTo>
                  <a:lnTo>
                    <a:pt x="436" y="1221"/>
                  </a:lnTo>
                  <a:lnTo>
                    <a:pt x="433" y="1220"/>
                  </a:lnTo>
                  <a:lnTo>
                    <a:pt x="429" y="1218"/>
                  </a:lnTo>
                  <a:lnTo>
                    <a:pt x="421" y="1212"/>
                  </a:lnTo>
                  <a:lnTo>
                    <a:pt x="411" y="1203"/>
                  </a:lnTo>
                  <a:lnTo>
                    <a:pt x="400" y="1191"/>
                  </a:lnTo>
                  <a:lnTo>
                    <a:pt x="389" y="1177"/>
                  </a:lnTo>
                  <a:lnTo>
                    <a:pt x="376" y="1159"/>
                  </a:lnTo>
                  <a:lnTo>
                    <a:pt x="364" y="1141"/>
                  </a:lnTo>
                  <a:lnTo>
                    <a:pt x="351" y="1122"/>
                  </a:lnTo>
                  <a:lnTo>
                    <a:pt x="342" y="1103"/>
                  </a:lnTo>
                  <a:lnTo>
                    <a:pt x="333" y="1086"/>
                  </a:lnTo>
                  <a:lnTo>
                    <a:pt x="326" y="1071"/>
                  </a:lnTo>
                  <a:lnTo>
                    <a:pt x="321" y="1057"/>
                  </a:lnTo>
                  <a:lnTo>
                    <a:pt x="319" y="1045"/>
                  </a:lnTo>
                  <a:lnTo>
                    <a:pt x="318" y="1041"/>
                  </a:lnTo>
                  <a:lnTo>
                    <a:pt x="318" y="1038"/>
                  </a:lnTo>
                  <a:lnTo>
                    <a:pt x="319" y="1034"/>
                  </a:lnTo>
                  <a:lnTo>
                    <a:pt x="320" y="1032"/>
                  </a:lnTo>
                  <a:lnTo>
                    <a:pt x="322" y="1031"/>
                  </a:lnTo>
                  <a:lnTo>
                    <a:pt x="324" y="1031"/>
                  </a:lnTo>
                  <a:lnTo>
                    <a:pt x="327" y="1032"/>
                  </a:lnTo>
                  <a:lnTo>
                    <a:pt x="331" y="1034"/>
                  </a:lnTo>
                  <a:lnTo>
                    <a:pt x="339" y="1040"/>
                  </a:lnTo>
                  <a:lnTo>
                    <a:pt x="349" y="1050"/>
                  </a:lnTo>
                  <a:lnTo>
                    <a:pt x="360" y="1062"/>
                  </a:lnTo>
                  <a:lnTo>
                    <a:pt x="372" y="1076"/>
                  </a:lnTo>
                  <a:lnTo>
                    <a:pt x="384" y="1092"/>
                  </a:lnTo>
                  <a:lnTo>
                    <a:pt x="396" y="1111"/>
                  </a:lnTo>
                  <a:close/>
                  <a:moveTo>
                    <a:pt x="607" y="1475"/>
                  </a:moveTo>
                  <a:lnTo>
                    <a:pt x="605" y="1476"/>
                  </a:lnTo>
                  <a:lnTo>
                    <a:pt x="602" y="1476"/>
                  </a:lnTo>
                  <a:lnTo>
                    <a:pt x="599" y="1475"/>
                  </a:lnTo>
                  <a:lnTo>
                    <a:pt x="595" y="1474"/>
                  </a:lnTo>
                  <a:lnTo>
                    <a:pt x="586" y="1467"/>
                  </a:lnTo>
                  <a:lnTo>
                    <a:pt x="576" y="1459"/>
                  </a:lnTo>
                  <a:lnTo>
                    <a:pt x="564" y="1445"/>
                  </a:lnTo>
                  <a:lnTo>
                    <a:pt x="552" y="1431"/>
                  </a:lnTo>
                  <a:lnTo>
                    <a:pt x="539" y="1414"/>
                  </a:lnTo>
                  <a:lnTo>
                    <a:pt x="526" y="1394"/>
                  </a:lnTo>
                  <a:lnTo>
                    <a:pt x="513" y="1374"/>
                  </a:lnTo>
                  <a:lnTo>
                    <a:pt x="502" y="1354"/>
                  </a:lnTo>
                  <a:lnTo>
                    <a:pt x="493" y="1337"/>
                  </a:lnTo>
                  <a:lnTo>
                    <a:pt x="485" y="1319"/>
                  </a:lnTo>
                  <a:lnTo>
                    <a:pt x="481" y="1305"/>
                  </a:lnTo>
                  <a:lnTo>
                    <a:pt x="478" y="1294"/>
                  </a:lnTo>
                  <a:lnTo>
                    <a:pt x="476" y="1289"/>
                  </a:lnTo>
                  <a:lnTo>
                    <a:pt x="478" y="1285"/>
                  </a:lnTo>
                  <a:lnTo>
                    <a:pt x="478" y="1282"/>
                  </a:lnTo>
                  <a:lnTo>
                    <a:pt x="480" y="1280"/>
                  </a:lnTo>
                  <a:lnTo>
                    <a:pt x="481" y="1279"/>
                  </a:lnTo>
                  <a:lnTo>
                    <a:pt x="484" y="1279"/>
                  </a:lnTo>
                  <a:lnTo>
                    <a:pt x="487" y="1280"/>
                  </a:lnTo>
                  <a:lnTo>
                    <a:pt x="491" y="1281"/>
                  </a:lnTo>
                  <a:lnTo>
                    <a:pt x="499" y="1288"/>
                  </a:lnTo>
                  <a:lnTo>
                    <a:pt x="510" y="1297"/>
                  </a:lnTo>
                  <a:lnTo>
                    <a:pt x="521" y="1309"/>
                  </a:lnTo>
                  <a:lnTo>
                    <a:pt x="534" y="1325"/>
                  </a:lnTo>
                  <a:lnTo>
                    <a:pt x="548" y="1342"/>
                  </a:lnTo>
                  <a:lnTo>
                    <a:pt x="561" y="1362"/>
                  </a:lnTo>
                  <a:lnTo>
                    <a:pt x="573" y="1382"/>
                  </a:lnTo>
                  <a:lnTo>
                    <a:pt x="584" y="1402"/>
                  </a:lnTo>
                  <a:lnTo>
                    <a:pt x="593" y="1419"/>
                  </a:lnTo>
                  <a:lnTo>
                    <a:pt x="600" y="1436"/>
                  </a:lnTo>
                  <a:lnTo>
                    <a:pt x="606" y="1450"/>
                  </a:lnTo>
                  <a:lnTo>
                    <a:pt x="609" y="1462"/>
                  </a:lnTo>
                  <a:lnTo>
                    <a:pt x="609" y="1466"/>
                  </a:lnTo>
                  <a:lnTo>
                    <a:pt x="609" y="1469"/>
                  </a:lnTo>
                  <a:lnTo>
                    <a:pt x="608" y="1473"/>
                  </a:lnTo>
                  <a:lnTo>
                    <a:pt x="607" y="1475"/>
                  </a:lnTo>
                  <a:close/>
                  <a:moveTo>
                    <a:pt x="169" y="517"/>
                  </a:moveTo>
                  <a:lnTo>
                    <a:pt x="166" y="518"/>
                  </a:lnTo>
                  <a:lnTo>
                    <a:pt x="164" y="518"/>
                  </a:lnTo>
                  <a:lnTo>
                    <a:pt x="162" y="517"/>
                  </a:lnTo>
                  <a:lnTo>
                    <a:pt x="159" y="516"/>
                  </a:lnTo>
                  <a:lnTo>
                    <a:pt x="152" y="510"/>
                  </a:lnTo>
                  <a:lnTo>
                    <a:pt x="144" y="503"/>
                  </a:lnTo>
                  <a:lnTo>
                    <a:pt x="135" y="493"/>
                  </a:lnTo>
                  <a:lnTo>
                    <a:pt x="126" y="481"/>
                  </a:lnTo>
                  <a:lnTo>
                    <a:pt x="116" y="467"/>
                  </a:lnTo>
                  <a:lnTo>
                    <a:pt x="105" y="451"/>
                  </a:lnTo>
                  <a:lnTo>
                    <a:pt x="96" y="436"/>
                  </a:lnTo>
                  <a:lnTo>
                    <a:pt x="87" y="421"/>
                  </a:lnTo>
                  <a:lnTo>
                    <a:pt x="81" y="405"/>
                  </a:lnTo>
                  <a:lnTo>
                    <a:pt x="75" y="392"/>
                  </a:lnTo>
                  <a:lnTo>
                    <a:pt x="72" y="381"/>
                  </a:lnTo>
                  <a:lnTo>
                    <a:pt x="70" y="371"/>
                  </a:lnTo>
                  <a:lnTo>
                    <a:pt x="70" y="368"/>
                  </a:lnTo>
                  <a:lnTo>
                    <a:pt x="70" y="365"/>
                  </a:lnTo>
                  <a:lnTo>
                    <a:pt x="71" y="362"/>
                  </a:lnTo>
                  <a:lnTo>
                    <a:pt x="72" y="360"/>
                  </a:lnTo>
                  <a:lnTo>
                    <a:pt x="73" y="359"/>
                  </a:lnTo>
                  <a:lnTo>
                    <a:pt x="75" y="359"/>
                  </a:lnTo>
                  <a:lnTo>
                    <a:pt x="78" y="360"/>
                  </a:lnTo>
                  <a:lnTo>
                    <a:pt x="81" y="361"/>
                  </a:lnTo>
                  <a:lnTo>
                    <a:pt x="87" y="367"/>
                  </a:lnTo>
                  <a:lnTo>
                    <a:pt x="96" y="373"/>
                  </a:lnTo>
                  <a:lnTo>
                    <a:pt x="105" y="383"/>
                  </a:lnTo>
                  <a:lnTo>
                    <a:pt x="114" y="395"/>
                  </a:lnTo>
                  <a:lnTo>
                    <a:pt x="125" y="410"/>
                  </a:lnTo>
                  <a:lnTo>
                    <a:pt x="135" y="425"/>
                  </a:lnTo>
                  <a:lnTo>
                    <a:pt x="143" y="441"/>
                  </a:lnTo>
                  <a:lnTo>
                    <a:pt x="152" y="457"/>
                  </a:lnTo>
                  <a:lnTo>
                    <a:pt x="159" y="471"/>
                  </a:lnTo>
                  <a:lnTo>
                    <a:pt x="164" y="484"/>
                  </a:lnTo>
                  <a:lnTo>
                    <a:pt x="167" y="496"/>
                  </a:lnTo>
                  <a:lnTo>
                    <a:pt x="170" y="506"/>
                  </a:lnTo>
                  <a:lnTo>
                    <a:pt x="170" y="509"/>
                  </a:lnTo>
                  <a:lnTo>
                    <a:pt x="170" y="513"/>
                  </a:lnTo>
                  <a:lnTo>
                    <a:pt x="170" y="515"/>
                  </a:lnTo>
                  <a:lnTo>
                    <a:pt x="169" y="517"/>
                  </a:lnTo>
                  <a:close/>
                  <a:moveTo>
                    <a:pt x="265" y="635"/>
                  </a:moveTo>
                  <a:lnTo>
                    <a:pt x="275" y="652"/>
                  </a:lnTo>
                  <a:lnTo>
                    <a:pt x="284" y="668"/>
                  </a:lnTo>
                  <a:lnTo>
                    <a:pt x="291" y="684"/>
                  </a:lnTo>
                  <a:lnTo>
                    <a:pt x="297" y="697"/>
                  </a:lnTo>
                  <a:lnTo>
                    <a:pt x="301" y="709"/>
                  </a:lnTo>
                  <a:lnTo>
                    <a:pt x="303" y="719"/>
                  </a:lnTo>
                  <a:lnTo>
                    <a:pt x="303" y="723"/>
                  </a:lnTo>
                  <a:lnTo>
                    <a:pt x="303" y="726"/>
                  </a:lnTo>
                  <a:lnTo>
                    <a:pt x="302" y="729"/>
                  </a:lnTo>
                  <a:lnTo>
                    <a:pt x="301" y="731"/>
                  </a:lnTo>
                  <a:lnTo>
                    <a:pt x="299" y="732"/>
                  </a:lnTo>
                  <a:lnTo>
                    <a:pt x="297" y="732"/>
                  </a:lnTo>
                  <a:lnTo>
                    <a:pt x="295" y="731"/>
                  </a:lnTo>
                  <a:lnTo>
                    <a:pt x="291" y="730"/>
                  </a:lnTo>
                  <a:lnTo>
                    <a:pt x="284" y="724"/>
                  </a:lnTo>
                  <a:lnTo>
                    <a:pt x="276" y="716"/>
                  </a:lnTo>
                  <a:lnTo>
                    <a:pt x="266" y="707"/>
                  </a:lnTo>
                  <a:lnTo>
                    <a:pt x="256" y="693"/>
                  </a:lnTo>
                  <a:lnTo>
                    <a:pt x="245" y="679"/>
                  </a:lnTo>
                  <a:lnTo>
                    <a:pt x="235" y="663"/>
                  </a:lnTo>
                  <a:lnTo>
                    <a:pt x="224" y="646"/>
                  </a:lnTo>
                  <a:lnTo>
                    <a:pt x="216" y="630"/>
                  </a:lnTo>
                  <a:lnTo>
                    <a:pt x="209" y="615"/>
                  </a:lnTo>
                  <a:lnTo>
                    <a:pt x="204" y="600"/>
                  </a:lnTo>
                  <a:lnTo>
                    <a:pt x="199" y="588"/>
                  </a:lnTo>
                  <a:lnTo>
                    <a:pt x="197" y="578"/>
                  </a:lnTo>
                  <a:lnTo>
                    <a:pt x="197" y="575"/>
                  </a:lnTo>
                  <a:lnTo>
                    <a:pt x="197" y="571"/>
                  </a:lnTo>
                  <a:lnTo>
                    <a:pt x="198" y="568"/>
                  </a:lnTo>
                  <a:lnTo>
                    <a:pt x="199" y="566"/>
                  </a:lnTo>
                  <a:lnTo>
                    <a:pt x="201" y="565"/>
                  </a:lnTo>
                  <a:lnTo>
                    <a:pt x="204" y="565"/>
                  </a:lnTo>
                  <a:lnTo>
                    <a:pt x="206" y="566"/>
                  </a:lnTo>
                  <a:lnTo>
                    <a:pt x="209" y="567"/>
                  </a:lnTo>
                  <a:lnTo>
                    <a:pt x="216" y="573"/>
                  </a:lnTo>
                  <a:lnTo>
                    <a:pt x="224" y="582"/>
                  </a:lnTo>
                  <a:lnTo>
                    <a:pt x="234" y="592"/>
                  </a:lnTo>
                  <a:lnTo>
                    <a:pt x="244" y="605"/>
                  </a:lnTo>
                  <a:lnTo>
                    <a:pt x="254" y="619"/>
                  </a:lnTo>
                  <a:lnTo>
                    <a:pt x="265" y="635"/>
                  </a:lnTo>
                  <a:close/>
                  <a:moveTo>
                    <a:pt x="372" y="883"/>
                  </a:moveTo>
                  <a:lnTo>
                    <a:pt x="362" y="866"/>
                  </a:lnTo>
                  <a:lnTo>
                    <a:pt x="353" y="849"/>
                  </a:lnTo>
                  <a:lnTo>
                    <a:pt x="345" y="833"/>
                  </a:lnTo>
                  <a:lnTo>
                    <a:pt x="338" y="818"/>
                  </a:lnTo>
                  <a:lnTo>
                    <a:pt x="335" y="805"/>
                  </a:lnTo>
                  <a:lnTo>
                    <a:pt x="332" y="795"/>
                  </a:lnTo>
                  <a:lnTo>
                    <a:pt x="332" y="791"/>
                  </a:lnTo>
                  <a:lnTo>
                    <a:pt x="332" y="788"/>
                  </a:lnTo>
                  <a:lnTo>
                    <a:pt x="333" y="784"/>
                  </a:lnTo>
                  <a:lnTo>
                    <a:pt x="334" y="782"/>
                  </a:lnTo>
                  <a:lnTo>
                    <a:pt x="336" y="781"/>
                  </a:lnTo>
                  <a:lnTo>
                    <a:pt x="338" y="781"/>
                  </a:lnTo>
                  <a:lnTo>
                    <a:pt x="342" y="782"/>
                  </a:lnTo>
                  <a:lnTo>
                    <a:pt x="345" y="784"/>
                  </a:lnTo>
                  <a:lnTo>
                    <a:pt x="353" y="790"/>
                  </a:lnTo>
                  <a:lnTo>
                    <a:pt x="361" y="798"/>
                  </a:lnTo>
                  <a:lnTo>
                    <a:pt x="371" y="809"/>
                  </a:lnTo>
                  <a:lnTo>
                    <a:pt x="382" y="823"/>
                  </a:lnTo>
                  <a:lnTo>
                    <a:pt x="393" y="837"/>
                  </a:lnTo>
                  <a:lnTo>
                    <a:pt x="404" y="855"/>
                  </a:lnTo>
                  <a:lnTo>
                    <a:pt x="415" y="872"/>
                  </a:lnTo>
                  <a:lnTo>
                    <a:pt x="424" y="889"/>
                  </a:lnTo>
                  <a:lnTo>
                    <a:pt x="431" y="905"/>
                  </a:lnTo>
                  <a:lnTo>
                    <a:pt x="438" y="919"/>
                  </a:lnTo>
                  <a:lnTo>
                    <a:pt x="442" y="931"/>
                  </a:lnTo>
                  <a:lnTo>
                    <a:pt x="445" y="942"/>
                  </a:lnTo>
                  <a:lnTo>
                    <a:pt x="446" y="947"/>
                  </a:lnTo>
                  <a:lnTo>
                    <a:pt x="445" y="950"/>
                  </a:lnTo>
                  <a:lnTo>
                    <a:pt x="445" y="952"/>
                  </a:lnTo>
                  <a:lnTo>
                    <a:pt x="444" y="954"/>
                  </a:lnTo>
                  <a:lnTo>
                    <a:pt x="441" y="955"/>
                  </a:lnTo>
                  <a:lnTo>
                    <a:pt x="439" y="955"/>
                  </a:lnTo>
                  <a:lnTo>
                    <a:pt x="436" y="954"/>
                  </a:lnTo>
                  <a:lnTo>
                    <a:pt x="433" y="953"/>
                  </a:lnTo>
                  <a:lnTo>
                    <a:pt x="425" y="948"/>
                  </a:lnTo>
                  <a:lnTo>
                    <a:pt x="416" y="940"/>
                  </a:lnTo>
                  <a:lnTo>
                    <a:pt x="406" y="929"/>
                  </a:lnTo>
                  <a:lnTo>
                    <a:pt x="395" y="916"/>
                  </a:lnTo>
                  <a:lnTo>
                    <a:pt x="384" y="901"/>
                  </a:lnTo>
                  <a:lnTo>
                    <a:pt x="372" y="883"/>
                  </a:lnTo>
                  <a:close/>
                  <a:moveTo>
                    <a:pt x="552" y="1085"/>
                  </a:moveTo>
                  <a:lnTo>
                    <a:pt x="563" y="1102"/>
                  </a:lnTo>
                  <a:lnTo>
                    <a:pt x="573" y="1120"/>
                  </a:lnTo>
                  <a:lnTo>
                    <a:pt x="582" y="1137"/>
                  </a:lnTo>
                  <a:lnTo>
                    <a:pt x="588" y="1152"/>
                  </a:lnTo>
                  <a:lnTo>
                    <a:pt x="593" y="1165"/>
                  </a:lnTo>
                  <a:lnTo>
                    <a:pt x="596" y="1176"/>
                  </a:lnTo>
                  <a:lnTo>
                    <a:pt x="596" y="1180"/>
                  </a:lnTo>
                  <a:lnTo>
                    <a:pt x="596" y="1183"/>
                  </a:lnTo>
                  <a:lnTo>
                    <a:pt x="595" y="1187"/>
                  </a:lnTo>
                  <a:lnTo>
                    <a:pt x="594" y="1189"/>
                  </a:lnTo>
                  <a:lnTo>
                    <a:pt x="591" y="1190"/>
                  </a:lnTo>
                  <a:lnTo>
                    <a:pt x="589" y="1190"/>
                  </a:lnTo>
                  <a:lnTo>
                    <a:pt x="586" y="1189"/>
                  </a:lnTo>
                  <a:lnTo>
                    <a:pt x="583" y="1188"/>
                  </a:lnTo>
                  <a:lnTo>
                    <a:pt x="575" y="1182"/>
                  </a:lnTo>
                  <a:lnTo>
                    <a:pt x="565" y="1174"/>
                  </a:lnTo>
                  <a:lnTo>
                    <a:pt x="554" y="1161"/>
                  </a:lnTo>
                  <a:lnTo>
                    <a:pt x="543" y="1148"/>
                  </a:lnTo>
                  <a:lnTo>
                    <a:pt x="531" y="1133"/>
                  </a:lnTo>
                  <a:lnTo>
                    <a:pt x="519" y="1114"/>
                  </a:lnTo>
                  <a:lnTo>
                    <a:pt x="508" y="1097"/>
                  </a:lnTo>
                  <a:lnTo>
                    <a:pt x="498" y="1079"/>
                  </a:lnTo>
                  <a:lnTo>
                    <a:pt x="490" y="1062"/>
                  </a:lnTo>
                  <a:lnTo>
                    <a:pt x="483" y="1047"/>
                  </a:lnTo>
                  <a:lnTo>
                    <a:pt x="479" y="1034"/>
                  </a:lnTo>
                  <a:lnTo>
                    <a:pt x="476" y="1023"/>
                  </a:lnTo>
                  <a:lnTo>
                    <a:pt x="476" y="1019"/>
                  </a:lnTo>
                  <a:lnTo>
                    <a:pt x="476" y="1015"/>
                  </a:lnTo>
                  <a:lnTo>
                    <a:pt x="478" y="1012"/>
                  </a:lnTo>
                  <a:lnTo>
                    <a:pt x="479" y="1010"/>
                  </a:lnTo>
                  <a:lnTo>
                    <a:pt x="481" y="1009"/>
                  </a:lnTo>
                  <a:lnTo>
                    <a:pt x="483" y="1009"/>
                  </a:lnTo>
                  <a:lnTo>
                    <a:pt x="486" y="1010"/>
                  </a:lnTo>
                  <a:lnTo>
                    <a:pt x="490" y="1011"/>
                  </a:lnTo>
                  <a:lnTo>
                    <a:pt x="497" y="1017"/>
                  </a:lnTo>
                  <a:lnTo>
                    <a:pt x="507" y="1026"/>
                  </a:lnTo>
                  <a:lnTo>
                    <a:pt x="517" y="1037"/>
                  </a:lnTo>
                  <a:lnTo>
                    <a:pt x="529" y="1051"/>
                  </a:lnTo>
                  <a:lnTo>
                    <a:pt x="540" y="1067"/>
                  </a:lnTo>
                  <a:lnTo>
                    <a:pt x="552" y="1085"/>
                  </a:lnTo>
                  <a:close/>
                  <a:moveTo>
                    <a:pt x="62" y="81"/>
                  </a:moveTo>
                  <a:lnTo>
                    <a:pt x="53" y="66"/>
                  </a:lnTo>
                  <a:lnTo>
                    <a:pt x="47" y="53"/>
                  </a:lnTo>
                  <a:lnTo>
                    <a:pt x="40" y="40"/>
                  </a:lnTo>
                  <a:lnTo>
                    <a:pt x="36" y="29"/>
                  </a:lnTo>
                  <a:lnTo>
                    <a:pt x="33" y="18"/>
                  </a:lnTo>
                  <a:lnTo>
                    <a:pt x="32" y="11"/>
                  </a:lnTo>
                  <a:lnTo>
                    <a:pt x="32" y="4"/>
                  </a:lnTo>
                  <a:lnTo>
                    <a:pt x="34" y="0"/>
                  </a:lnTo>
                  <a:lnTo>
                    <a:pt x="35" y="0"/>
                  </a:lnTo>
                  <a:lnTo>
                    <a:pt x="37" y="0"/>
                  </a:lnTo>
                  <a:lnTo>
                    <a:pt x="39" y="0"/>
                  </a:lnTo>
                  <a:lnTo>
                    <a:pt x="41" y="1"/>
                  </a:lnTo>
                  <a:lnTo>
                    <a:pt x="48" y="5"/>
                  </a:lnTo>
                  <a:lnTo>
                    <a:pt x="55" y="12"/>
                  </a:lnTo>
                  <a:lnTo>
                    <a:pt x="62" y="20"/>
                  </a:lnTo>
                  <a:lnTo>
                    <a:pt x="70" y="31"/>
                  </a:lnTo>
                  <a:lnTo>
                    <a:pt x="79" y="43"/>
                  </a:lnTo>
                  <a:lnTo>
                    <a:pt x="87" y="57"/>
                  </a:lnTo>
                  <a:lnTo>
                    <a:pt x="95" y="71"/>
                  </a:lnTo>
                  <a:lnTo>
                    <a:pt x="103" y="84"/>
                  </a:lnTo>
                  <a:lnTo>
                    <a:pt x="108" y="97"/>
                  </a:lnTo>
                  <a:lnTo>
                    <a:pt x="113" y="108"/>
                  </a:lnTo>
                  <a:lnTo>
                    <a:pt x="116" y="118"/>
                  </a:lnTo>
                  <a:lnTo>
                    <a:pt x="117" y="127"/>
                  </a:lnTo>
                  <a:lnTo>
                    <a:pt x="117" y="133"/>
                  </a:lnTo>
                  <a:lnTo>
                    <a:pt x="116" y="137"/>
                  </a:lnTo>
                  <a:lnTo>
                    <a:pt x="114" y="138"/>
                  </a:lnTo>
                  <a:lnTo>
                    <a:pt x="112" y="138"/>
                  </a:lnTo>
                  <a:lnTo>
                    <a:pt x="109" y="138"/>
                  </a:lnTo>
                  <a:lnTo>
                    <a:pt x="107" y="137"/>
                  </a:lnTo>
                  <a:lnTo>
                    <a:pt x="102" y="132"/>
                  </a:lnTo>
                  <a:lnTo>
                    <a:pt x="94" y="126"/>
                  </a:lnTo>
                  <a:lnTo>
                    <a:pt x="86" y="117"/>
                  </a:lnTo>
                  <a:lnTo>
                    <a:pt x="79" y="106"/>
                  </a:lnTo>
                  <a:lnTo>
                    <a:pt x="70" y="94"/>
                  </a:lnTo>
                  <a:lnTo>
                    <a:pt x="62" y="81"/>
                  </a:lnTo>
                  <a:close/>
                  <a:moveTo>
                    <a:pt x="172" y="265"/>
                  </a:moveTo>
                  <a:lnTo>
                    <a:pt x="163" y="250"/>
                  </a:lnTo>
                  <a:lnTo>
                    <a:pt x="156" y="235"/>
                  </a:lnTo>
                  <a:lnTo>
                    <a:pt x="150" y="222"/>
                  </a:lnTo>
                  <a:lnTo>
                    <a:pt x="145" y="210"/>
                  </a:lnTo>
                  <a:lnTo>
                    <a:pt x="142" y="199"/>
                  </a:lnTo>
                  <a:lnTo>
                    <a:pt x="140" y="191"/>
                  </a:lnTo>
                  <a:lnTo>
                    <a:pt x="140" y="187"/>
                  </a:lnTo>
                  <a:lnTo>
                    <a:pt x="140" y="185"/>
                  </a:lnTo>
                  <a:lnTo>
                    <a:pt x="141" y="183"/>
                  </a:lnTo>
                  <a:lnTo>
                    <a:pt x="142" y="180"/>
                  </a:lnTo>
                  <a:lnTo>
                    <a:pt x="143" y="179"/>
                  </a:lnTo>
                  <a:lnTo>
                    <a:pt x="145" y="179"/>
                  </a:lnTo>
                  <a:lnTo>
                    <a:pt x="148" y="179"/>
                  </a:lnTo>
                  <a:lnTo>
                    <a:pt x="151" y="182"/>
                  </a:lnTo>
                  <a:lnTo>
                    <a:pt x="156" y="186"/>
                  </a:lnTo>
                  <a:lnTo>
                    <a:pt x="164" y="193"/>
                  </a:lnTo>
                  <a:lnTo>
                    <a:pt x="173" y="201"/>
                  </a:lnTo>
                  <a:lnTo>
                    <a:pt x="181" y="212"/>
                  </a:lnTo>
                  <a:lnTo>
                    <a:pt x="190" y="225"/>
                  </a:lnTo>
                  <a:lnTo>
                    <a:pt x="199" y="240"/>
                  </a:lnTo>
                  <a:lnTo>
                    <a:pt x="208" y="254"/>
                  </a:lnTo>
                  <a:lnTo>
                    <a:pt x="215" y="268"/>
                  </a:lnTo>
                  <a:lnTo>
                    <a:pt x="221" y="281"/>
                  </a:lnTo>
                  <a:lnTo>
                    <a:pt x="225" y="293"/>
                  </a:lnTo>
                  <a:lnTo>
                    <a:pt x="229" y="304"/>
                  </a:lnTo>
                  <a:lnTo>
                    <a:pt x="231" y="313"/>
                  </a:lnTo>
                  <a:lnTo>
                    <a:pt x="231" y="316"/>
                  </a:lnTo>
                  <a:lnTo>
                    <a:pt x="231" y="320"/>
                  </a:lnTo>
                  <a:lnTo>
                    <a:pt x="230" y="322"/>
                  </a:lnTo>
                  <a:lnTo>
                    <a:pt x="229" y="323"/>
                  </a:lnTo>
                  <a:lnTo>
                    <a:pt x="228" y="324"/>
                  </a:lnTo>
                  <a:lnTo>
                    <a:pt x="225" y="324"/>
                  </a:lnTo>
                  <a:lnTo>
                    <a:pt x="223" y="324"/>
                  </a:lnTo>
                  <a:lnTo>
                    <a:pt x="220" y="323"/>
                  </a:lnTo>
                  <a:lnTo>
                    <a:pt x="215" y="319"/>
                  </a:lnTo>
                  <a:lnTo>
                    <a:pt x="207" y="311"/>
                  </a:lnTo>
                  <a:lnTo>
                    <a:pt x="198" y="302"/>
                  </a:lnTo>
                  <a:lnTo>
                    <a:pt x="190" y="291"/>
                  </a:lnTo>
                  <a:lnTo>
                    <a:pt x="181" y="279"/>
                  </a:lnTo>
                  <a:lnTo>
                    <a:pt x="172" y="265"/>
                  </a:lnTo>
                  <a:close/>
                  <a:moveTo>
                    <a:pt x="350" y="519"/>
                  </a:moveTo>
                  <a:lnTo>
                    <a:pt x="348" y="520"/>
                  </a:lnTo>
                  <a:lnTo>
                    <a:pt x="346" y="520"/>
                  </a:lnTo>
                  <a:lnTo>
                    <a:pt x="344" y="520"/>
                  </a:lnTo>
                  <a:lnTo>
                    <a:pt x="341" y="519"/>
                  </a:lnTo>
                  <a:lnTo>
                    <a:pt x="334" y="514"/>
                  </a:lnTo>
                  <a:lnTo>
                    <a:pt x="326" y="507"/>
                  </a:lnTo>
                  <a:lnTo>
                    <a:pt x="318" y="497"/>
                  </a:lnTo>
                  <a:lnTo>
                    <a:pt x="309" y="486"/>
                  </a:lnTo>
                  <a:lnTo>
                    <a:pt x="299" y="473"/>
                  </a:lnTo>
                  <a:lnTo>
                    <a:pt x="289" y="458"/>
                  </a:lnTo>
                  <a:lnTo>
                    <a:pt x="280" y="442"/>
                  </a:lnTo>
                  <a:lnTo>
                    <a:pt x="273" y="428"/>
                  </a:lnTo>
                  <a:lnTo>
                    <a:pt x="266" y="414"/>
                  </a:lnTo>
                  <a:lnTo>
                    <a:pt x="261" y="401"/>
                  </a:lnTo>
                  <a:lnTo>
                    <a:pt x="257" y="390"/>
                  </a:lnTo>
                  <a:lnTo>
                    <a:pt x="255" y="381"/>
                  </a:lnTo>
                  <a:lnTo>
                    <a:pt x="255" y="377"/>
                  </a:lnTo>
                  <a:lnTo>
                    <a:pt x="255" y="373"/>
                  </a:lnTo>
                  <a:lnTo>
                    <a:pt x="256" y="371"/>
                  </a:lnTo>
                  <a:lnTo>
                    <a:pt x="257" y="370"/>
                  </a:lnTo>
                  <a:lnTo>
                    <a:pt x="259" y="369"/>
                  </a:lnTo>
                  <a:lnTo>
                    <a:pt x="262" y="369"/>
                  </a:lnTo>
                  <a:lnTo>
                    <a:pt x="264" y="369"/>
                  </a:lnTo>
                  <a:lnTo>
                    <a:pt x="267" y="370"/>
                  </a:lnTo>
                  <a:lnTo>
                    <a:pt x="274" y="376"/>
                  </a:lnTo>
                  <a:lnTo>
                    <a:pt x="281" y="382"/>
                  </a:lnTo>
                  <a:lnTo>
                    <a:pt x="290" y="392"/>
                  </a:lnTo>
                  <a:lnTo>
                    <a:pt x="299" y="403"/>
                  </a:lnTo>
                  <a:lnTo>
                    <a:pt x="309" y="416"/>
                  </a:lnTo>
                  <a:lnTo>
                    <a:pt x="318" y="431"/>
                  </a:lnTo>
                  <a:lnTo>
                    <a:pt x="327" y="447"/>
                  </a:lnTo>
                  <a:lnTo>
                    <a:pt x="335" y="462"/>
                  </a:lnTo>
                  <a:lnTo>
                    <a:pt x="342" y="475"/>
                  </a:lnTo>
                  <a:lnTo>
                    <a:pt x="347" y="488"/>
                  </a:lnTo>
                  <a:lnTo>
                    <a:pt x="350" y="499"/>
                  </a:lnTo>
                  <a:lnTo>
                    <a:pt x="353" y="508"/>
                  </a:lnTo>
                  <a:lnTo>
                    <a:pt x="353" y="513"/>
                  </a:lnTo>
                  <a:lnTo>
                    <a:pt x="353" y="516"/>
                  </a:lnTo>
                  <a:lnTo>
                    <a:pt x="351" y="518"/>
                  </a:lnTo>
                  <a:lnTo>
                    <a:pt x="350" y="519"/>
                  </a:lnTo>
                  <a:close/>
                  <a:moveTo>
                    <a:pt x="479" y="724"/>
                  </a:moveTo>
                  <a:lnTo>
                    <a:pt x="476" y="725"/>
                  </a:lnTo>
                  <a:lnTo>
                    <a:pt x="474" y="725"/>
                  </a:lnTo>
                  <a:lnTo>
                    <a:pt x="472" y="725"/>
                  </a:lnTo>
                  <a:lnTo>
                    <a:pt x="469" y="724"/>
                  </a:lnTo>
                  <a:lnTo>
                    <a:pt x="462" y="719"/>
                  </a:lnTo>
                  <a:lnTo>
                    <a:pt x="453" y="711"/>
                  </a:lnTo>
                  <a:lnTo>
                    <a:pt x="445" y="701"/>
                  </a:lnTo>
                  <a:lnTo>
                    <a:pt x="435" y="689"/>
                  </a:lnTo>
                  <a:lnTo>
                    <a:pt x="425" y="675"/>
                  </a:lnTo>
                  <a:lnTo>
                    <a:pt x="414" y="659"/>
                  </a:lnTo>
                  <a:lnTo>
                    <a:pt x="404" y="643"/>
                  </a:lnTo>
                  <a:lnTo>
                    <a:pt x="396" y="628"/>
                  </a:lnTo>
                  <a:lnTo>
                    <a:pt x="389" y="613"/>
                  </a:lnTo>
                  <a:lnTo>
                    <a:pt x="383" y="600"/>
                  </a:lnTo>
                  <a:lnTo>
                    <a:pt x="380" y="588"/>
                  </a:lnTo>
                  <a:lnTo>
                    <a:pt x="378" y="579"/>
                  </a:lnTo>
                  <a:lnTo>
                    <a:pt x="378" y="575"/>
                  </a:lnTo>
                  <a:lnTo>
                    <a:pt x="378" y="572"/>
                  </a:lnTo>
                  <a:lnTo>
                    <a:pt x="379" y="570"/>
                  </a:lnTo>
                  <a:lnTo>
                    <a:pt x="380" y="567"/>
                  </a:lnTo>
                  <a:lnTo>
                    <a:pt x="382" y="566"/>
                  </a:lnTo>
                  <a:lnTo>
                    <a:pt x="384" y="566"/>
                  </a:lnTo>
                  <a:lnTo>
                    <a:pt x="387" y="567"/>
                  </a:lnTo>
                  <a:lnTo>
                    <a:pt x="390" y="568"/>
                  </a:lnTo>
                  <a:lnTo>
                    <a:pt x="396" y="573"/>
                  </a:lnTo>
                  <a:lnTo>
                    <a:pt x="405" y="581"/>
                  </a:lnTo>
                  <a:lnTo>
                    <a:pt x="414" y="590"/>
                  </a:lnTo>
                  <a:lnTo>
                    <a:pt x="424" y="602"/>
                  </a:lnTo>
                  <a:lnTo>
                    <a:pt x="434" y="617"/>
                  </a:lnTo>
                  <a:lnTo>
                    <a:pt x="445" y="632"/>
                  </a:lnTo>
                  <a:lnTo>
                    <a:pt x="453" y="649"/>
                  </a:lnTo>
                  <a:lnTo>
                    <a:pt x="462" y="664"/>
                  </a:lnTo>
                  <a:lnTo>
                    <a:pt x="469" y="678"/>
                  </a:lnTo>
                  <a:lnTo>
                    <a:pt x="474" y="692"/>
                  </a:lnTo>
                  <a:lnTo>
                    <a:pt x="479" y="703"/>
                  </a:lnTo>
                  <a:lnTo>
                    <a:pt x="481" y="713"/>
                  </a:lnTo>
                  <a:lnTo>
                    <a:pt x="481" y="716"/>
                  </a:lnTo>
                  <a:lnTo>
                    <a:pt x="481" y="720"/>
                  </a:lnTo>
                  <a:lnTo>
                    <a:pt x="480" y="723"/>
                  </a:lnTo>
                  <a:lnTo>
                    <a:pt x="479" y="724"/>
                  </a:lnTo>
                  <a:close/>
                  <a:moveTo>
                    <a:pt x="578" y="843"/>
                  </a:moveTo>
                  <a:lnTo>
                    <a:pt x="588" y="859"/>
                  </a:lnTo>
                  <a:lnTo>
                    <a:pt x="597" y="875"/>
                  </a:lnTo>
                  <a:lnTo>
                    <a:pt x="605" y="891"/>
                  </a:lnTo>
                  <a:lnTo>
                    <a:pt x="610" y="905"/>
                  </a:lnTo>
                  <a:lnTo>
                    <a:pt x="614" y="917"/>
                  </a:lnTo>
                  <a:lnTo>
                    <a:pt x="617" y="927"/>
                  </a:lnTo>
                  <a:lnTo>
                    <a:pt x="617" y="931"/>
                  </a:lnTo>
                  <a:lnTo>
                    <a:pt x="617" y="935"/>
                  </a:lnTo>
                  <a:lnTo>
                    <a:pt x="616" y="937"/>
                  </a:lnTo>
                  <a:lnTo>
                    <a:pt x="614" y="939"/>
                  </a:lnTo>
                  <a:lnTo>
                    <a:pt x="613" y="940"/>
                  </a:lnTo>
                  <a:lnTo>
                    <a:pt x="610" y="940"/>
                  </a:lnTo>
                  <a:lnTo>
                    <a:pt x="608" y="940"/>
                  </a:lnTo>
                  <a:lnTo>
                    <a:pt x="605" y="938"/>
                  </a:lnTo>
                  <a:lnTo>
                    <a:pt x="597" y="933"/>
                  </a:lnTo>
                  <a:lnTo>
                    <a:pt x="588" y="925"/>
                  </a:lnTo>
                  <a:lnTo>
                    <a:pt x="578" y="915"/>
                  </a:lnTo>
                  <a:lnTo>
                    <a:pt x="568" y="902"/>
                  </a:lnTo>
                  <a:lnTo>
                    <a:pt x="557" y="887"/>
                  </a:lnTo>
                  <a:lnTo>
                    <a:pt x="547" y="871"/>
                  </a:lnTo>
                  <a:lnTo>
                    <a:pt x="537" y="855"/>
                  </a:lnTo>
                  <a:lnTo>
                    <a:pt x="528" y="838"/>
                  </a:lnTo>
                  <a:lnTo>
                    <a:pt x="520" y="823"/>
                  </a:lnTo>
                  <a:lnTo>
                    <a:pt x="514" y="809"/>
                  </a:lnTo>
                  <a:lnTo>
                    <a:pt x="510" y="796"/>
                  </a:lnTo>
                  <a:lnTo>
                    <a:pt x="508" y="787"/>
                  </a:lnTo>
                  <a:lnTo>
                    <a:pt x="508" y="782"/>
                  </a:lnTo>
                  <a:lnTo>
                    <a:pt x="508" y="779"/>
                  </a:lnTo>
                  <a:lnTo>
                    <a:pt x="508" y="777"/>
                  </a:lnTo>
                  <a:lnTo>
                    <a:pt x="510" y="775"/>
                  </a:lnTo>
                  <a:lnTo>
                    <a:pt x="511" y="773"/>
                  </a:lnTo>
                  <a:lnTo>
                    <a:pt x="515" y="773"/>
                  </a:lnTo>
                  <a:lnTo>
                    <a:pt x="517" y="775"/>
                  </a:lnTo>
                  <a:lnTo>
                    <a:pt x="520" y="776"/>
                  </a:lnTo>
                  <a:lnTo>
                    <a:pt x="528" y="781"/>
                  </a:lnTo>
                  <a:lnTo>
                    <a:pt x="537" y="789"/>
                  </a:lnTo>
                  <a:lnTo>
                    <a:pt x="547" y="799"/>
                  </a:lnTo>
                  <a:lnTo>
                    <a:pt x="556" y="812"/>
                  </a:lnTo>
                  <a:lnTo>
                    <a:pt x="567" y="826"/>
                  </a:lnTo>
                  <a:lnTo>
                    <a:pt x="578" y="843"/>
                  </a:lnTo>
                  <a:close/>
                  <a:moveTo>
                    <a:pt x="372" y="282"/>
                  </a:moveTo>
                  <a:lnTo>
                    <a:pt x="365" y="268"/>
                  </a:lnTo>
                  <a:lnTo>
                    <a:pt x="357" y="255"/>
                  </a:lnTo>
                  <a:lnTo>
                    <a:pt x="351" y="242"/>
                  </a:lnTo>
                  <a:lnTo>
                    <a:pt x="346" y="230"/>
                  </a:lnTo>
                  <a:lnTo>
                    <a:pt x="344" y="220"/>
                  </a:lnTo>
                  <a:lnTo>
                    <a:pt x="342" y="211"/>
                  </a:lnTo>
                  <a:lnTo>
                    <a:pt x="342" y="208"/>
                  </a:lnTo>
                  <a:lnTo>
                    <a:pt x="342" y="206"/>
                  </a:lnTo>
                  <a:lnTo>
                    <a:pt x="343" y="203"/>
                  </a:lnTo>
                  <a:lnTo>
                    <a:pt x="344" y="201"/>
                  </a:lnTo>
                  <a:lnTo>
                    <a:pt x="345" y="200"/>
                  </a:lnTo>
                  <a:lnTo>
                    <a:pt x="347" y="200"/>
                  </a:lnTo>
                  <a:lnTo>
                    <a:pt x="349" y="201"/>
                  </a:lnTo>
                  <a:lnTo>
                    <a:pt x="353" y="202"/>
                  </a:lnTo>
                  <a:lnTo>
                    <a:pt x="358" y="206"/>
                  </a:lnTo>
                  <a:lnTo>
                    <a:pt x="366" y="212"/>
                  </a:lnTo>
                  <a:lnTo>
                    <a:pt x="373" y="221"/>
                  </a:lnTo>
                  <a:lnTo>
                    <a:pt x="382" y="232"/>
                  </a:lnTo>
                  <a:lnTo>
                    <a:pt x="391" y="244"/>
                  </a:lnTo>
                  <a:lnTo>
                    <a:pt x="400" y="257"/>
                  </a:lnTo>
                  <a:lnTo>
                    <a:pt x="407" y="271"/>
                  </a:lnTo>
                  <a:lnTo>
                    <a:pt x="415" y="285"/>
                  </a:lnTo>
                  <a:lnTo>
                    <a:pt x="421" y="298"/>
                  </a:lnTo>
                  <a:lnTo>
                    <a:pt x="425" y="310"/>
                  </a:lnTo>
                  <a:lnTo>
                    <a:pt x="428" y="320"/>
                  </a:lnTo>
                  <a:lnTo>
                    <a:pt x="429" y="328"/>
                  </a:lnTo>
                  <a:lnTo>
                    <a:pt x="430" y="332"/>
                  </a:lnTo>
                  <a:lnTo>
                    <a:pt x="429" y="335"/>
                  </a:lnTo>
                  <a:lnTo>
                    <a:pt x="429" y="337"/>
                  </a:lnTo>
                  <a:lnTo>
                    <a:pt x="428" y="338"/>
                  </a:lnTo>
                  <a:lnTo>
                    <a:pt x="426" y="339"/>
                  </a:lnTo>
                  <a:lnTo>
                    <a:pt x="424" y="339"/>
                  </a:lnTo>
                  <a:lnTo>
                    <a:pt x="422" y="339"/>
                  </a:lnTo>
                  <a:lnTo>
                    <a:pt x="419" y="338"/>
                  </a:lnTo>
                  <a:lnTo>
                    <a:pt x="413" y="334"/>
                  </a:lnTo>
                  <a:lnTo>
                    <a:pt x="406" y="327"/>
                  </a:lnTo>
                  <a:lnTo>
                    <a:pt x="398" y="319"/>
                  </a:lnTo>
                  <a:lnTo>
                    <a:pt x="390" y="309"/>
                  </a:lnTo>
                  <a:lnTo>
                    <a:pt x="381" y="297"/>
                  </a:lnTo>
                  <a:lnTo>
                    <a:pt x="372" y="282"/>
                  </a:lnTo>
                  <a:close/>
                  <a:moveTo>
                    <a:pt x="485" y="468"/>
                  </a:moveTo>
                  <a:lnTo>
                    <a:pt x="476" y="452"/>
                  </a:lnTo>
                  <a:lnTo>
                    <a:pt x="469" y="438"/>
                  </a:lnTo>
                  <a:lnTo>
                    <a:pt x="462" y="425"/>
                  </a:lnTo>
                  <a:lnTo>
                    <a:pt x="458" y="413"/>
                  </a:lnTo>
                  <a:lnTo>
                    <a:pt x="454" y="402"/>
                  </a:lnTo>
                  <a:lnTo>
                    <a:pt x="452" y="393"/>
                  </a:lnTo>
                  <a:lnTo>
                    <a:pt x="452" y="389"/>
                  </a:lnTo>
                  <a:lnTo>
                    <a:pt x="453" y="387"/>
                  </a:lnTo>
                  <a:lnTo>
                    <a:pt x="453" y="384"/>
                  </a:lnTo>
                  <a:lnTo>
                    <a:pt x="454" y="382"/>
                  </a:lnTo>
                  <a:lnTo>
                    <a:pt x="457" y="381"/>
                  </a:lnTo>
                  <a:lnTo>
                    <a:pt x="459" y="381"/>
                  </a:lnTo>
                  <a:lnTo>
                    <a:pt x="461" y="381"/>
                  </a:lnTo>
                  <a:lnTo>
                    <a:pt x="464" y="382"/>
                  </a:lnTo>
                  <a:lnTo>
                    <a:pt x="471" y="387"/>
                  </a:lnTo>
                  <a:lnTo>
                    <a:pt x="478" y="394"/>
                  </a:lnTo>
                  <a:lnTo>
                    <a:pt x="486" y="403"/>
                  </a:lnTo>
                  <a:lnTo>
                    <a:pt x="495" y="414"/>
                  </a:lnTo>
                  <a:lnTo>
                    <a:pt x="504" y="427"/>
                  </a:lnTo>
                  <a:lnTo>
                    <a:pt x="514" y="441"/>
                  </a:lnTo>
                  <a:lnTo>
                    <a:pt x="522" y="456"/>
                  </a:lnTo>
                  <a:lnTo>
                    <a:pt x="530" y="470"/>
                  </a:lnTo>
                  <a:lnTo>
                    <a:pt x="537" y="483"/>
                  </a:lnTo>
                  <a:lnTo>
                    <a:pt x="541" y="495"/>
                  </a:lnTo>
                  <a:lnTo>
                    <a:pt x="544" y="506"/>
                  </a:lnTo>
                  <a:lnTo>
                    <a:pt x="547" y="515"/>
                  </a:lnTo>
                  <a:lnTo>
                    <a:pt x="547" y="518"/>
                  </a:lnTo>
                  <a:lnTo>
                    <a:pt x="547" y="521"/>
                  </a:lnTo>
                  <a:lnTo>
                    <a:pt x="545" y="524"/>
                  </a:lnTo>
                  <a:lnTo>
                    <a:pt x="544" y="526"/>
                  </a:lnTo>
                  <a:lnTo>
                    <a:pt x="542" y="527"/>
                  </a:lnTo>
                  <a:lnTo>
                    <a:pt x="540" y="527"/>
                  </a:lnTo>
                  <a:lnTo>
                    <a:pt x="538" y="527"/>
                  </a:lnTo>
                  <a:lnTo>
                    <a:pt x="536" y="525"/>
                  </a:lnTo>
                  <a:lnTo>
                    <a:pt x="529" y="520"/>
                  </a:lnTo>
                  <a:lnTo>
                    <a:pt x="521" y="514"/>
                  </a:lnTo>
                  <a:lnTo>
                    <a:pt x="513" y="505"/>
                  </a:lnTo>
                  <a:lnTo>
                    <a:pt x="504" y="494"/>
                  </a:lnTo>
                  <a:lnTo>
                    <a:pt x="494" y="481"/>
                  </a:lnTo>
                  <a:lnTo>
                    <a:pt x="485" y="468"/>
                  </a:lnTo>
                  <a:close/>
                  <a:moveTo>
                    <a:pt x="668" y="722"/>
                  </a:moveTo>
                  <a:lnTo>
                    <a:pt x="666" y="723"/>
                  </a:lnTo>
                  <a:lnTo>
                    <a:pt x="664" y="724"/>
                  </a:lnTo>
                  <a:lnTo>
                    <a:pt x="662" y="723"/>
                  </a:lnTo>
                  <a:lnTo>
                    <a:pt x="658" y="722"/>
                  </a:lnTo>
                  <a:lnTo>
                    <a:pt x="652" y="718"/>
                  </a:lnTo>
                  <a:lnTo>
                    <a:pt x="643" y="710"/>
                  </a:lnTo>
                  <a:lnTo>
                    <a:pt x="634" y="701"/>
                  </a:lnTo>
                  <a:lnTo>
                    <a:pt x="625" y="689"/>
                  </a:lnTo>
                  <a:lnTo>
                    <a:pt x="616" y="676"/>
                  </a:lnTo>
                  <a:lnTo>
                    <a:pt x="606" y="662"/>
                  </a:lnTo>
                  <a:lnTo>
                    <a:pt x="596" y="646"/>
                  </a:lnTo>
                  <a:lnTo>
                    <a:pt x="588" y="631"/>
                  </a:lnTo>
                  <a:lnTo>
                    <a:pt x="582" y="617"/>
                  </a:lnTo>
                  <a:lnTo>
                    <a:pt x="576" y="604"/>
                  </a:lnTo>
                  <a:lnTo>
                    <a:pt x="573" y="593"/>
                  </a:lnTo>
                  <a:lnTo>
                    <a:pt x="571" y="584"/>
                  </a:lnTo>
                  <a:lnTo>
                    <a:pt x="571" y="579"/>
                  </a:lnTo>
                  <a:lnTo>
                    <a:pt x="571" y="576"/>
                  </a:lnTo>
                  <a:lnTo>
                    <a:pt x="572" y="574"/>
                  </a:lnTo>
                  <a:lnTo>
                    <a:pt x="573" y="572"/>
                  </a:lnTo>
                  <a:lnTo>
                    <a:pt x="575" y="571"/>
                  </a:lnTo>
                  <a:lnTo>
                    <a:pt x="577" y="571"/>
                  </a:lnTo>
                  <a:lnTo>
                    <a:pt x="579" y="572"/>
                  </a:lnTo>
                  <a:lnTo>
                    <a:pt x="583" y="573"/>
                  </a:lnTo>
                  <a:lnTo>
                    <a:pt x="589" y="577"/>
                  </a:lnTo>
                  <a:lnTo>
                    <a:pt x="598" y="585"/>
                  </a:lnTo>
                  <a:lnTo>
                    <a:pt x="607" y="594"/>
                  </a:lnTo>
                  <a:lnTo>
                    <a:pt x="616" y="606"/>
                  </a:lnTo>
                  <a:lnTo>
                    <a:pt x="625" y="619"/>
                  </a:lnTo>
                  <a:lnTo>
                    <a:pt x="635" y="633"/>
                  </a:lnTo>
                  <a:lnTo>
                    <a:pt x="644" y="649"/>
                  </a:lnTo>
                  <a:lnTo>
                    <a:pt x="653" y="664"/>
                  </a:lnTo>
                  <a:lnTo>
                    <a:pt x="659" y="678"/>
                  </a:lnTo>
                  <a:lnTo>
                    <a:pt x="665" y="690"/>
                  </a:lnTo>
                  <a:lnTo>
                    <a:pt x="668" y="702"/>
                  </a:lnTo>
                  <a:lnTo>
                    <a:pt x="670" y="711"/>
                  </a:lnTo>
                  <a:lnTo>
                    <a:pt x="670" y="715"/>
                  </a:lnTo>
                  <a:lnTo>
                    <a:pt x="670" y="718"/>
                  </a:lnTo>
                  <a:lnTo>
                    <a:pt x="669" y="721"/>
                  </a:lnTo>
                  <a:lnTo>
                    <a:pt x="668" y="722"/>
                  </a:lnTo>
                  <a:close/>
                </a:path>
              </a:pathLst>
            </a:custGeom>
            <a:solidFill>
              <a:srgbClr val="EFD2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CH"/>
            </a:p>
          </p:txBody>
        </p:sp>
        <p:sp>
          <p:nvSpPr>
            <p:cNvPr id="145" name="Freeform 136"/>
            <p:cNvSpPr>
              <a:spLocks noEditPoints="1"/>
            </p:cNvSpPr>
            <p:nvPr userDrawn="1"/>
          </p:nvSpPr>
          <p:spPr bwMode="auto">
            <a:xfrm>
              <a:off x="9366250" y="4845050"/>
              <a:ext cx="182563" cy="1458913"/>
            </a:xfrm>
            <a:custGeom>
              <a:avLst/>
              <a:gdLst>
                <a:gd name="T0" fmla="*/ 609 w 688"/>
                <a:gd name="T1" fmla="*/ 5419 h 5515"/>
                <a:gd name="T2" fmla="*/ 0 w 688"/>
                <a:gd name="T3" fmla="*/ 4692 h 5515"/>
                <a:gd name="T4" fmla="*/ 15 w 688"/>
                <a:gd name="T5" fmla="*/ 4518 h 5515"/>
                <a:gd name="T6" fmla="*/ 0 w 688"/>
                <a:gd name="T7" fmla="*/ 4307 h 5515"/>
                <a:gd name="T8" fmla="*/ 58 w 688"/>
                <a:gd name="T9" fmla="*/ 4199 h 5515"/>
                <a:gd name="T10" fmla="*/ 29 w 688"/>
                <a:gd name="T11" fmla="*/ 3972 h 5515"/>
                <a:gd name="T12" fmla="*/ 303 w 688"/>
                <a:gd name="T13" fmla="*/ 4200 h 5515"/>
                <a:gd name="T14" fmla="*/ 72 w 688"/>
                <a:gd name="T15" fmla="*/ 3694 h 5515"/>
                <a:gd name="T16" fmla="*/ 178 w 688"/>
                <a:gd name="T17" fmla="*/ 3475 h 5515"/>
                <a:gd name="T18" fmla="*/ 93 w 688"/>
                <a:gd name="T19" fmla="*/ 3124 h 5515"/>
                <a:gd name="T20" fmla="*/ 45 w 688"/>
                <a:gd name="T21" fmla="*/ 2571 h 5515"/>
                <a:gd name="T22" fmla="*/ 124 w 688"/>
                <a:gd name="T23" fmla="*/ 2375 h 5515"/>
                <a:gd name="T24" fmla="*/ 4 w 688"/>
                <a:gd name="T25" fmla="*/ 1824 h 5515"/>
                <a:gd name="T26" fmla="*/ 131 w 688"/>
                <a:gd name="T27" fmla="*/ 1313 h 5515"/>
                <a:gd name="T28" fmla="*/ 80 w 688"/>
                <a:gd name="T29" fmla="*/ 689 h 5515"/>
                <a:gd name="T30" fmla="*/ 80 w 688"/>
                <a:gd name="T31" fmla="*/ 139 h 5515"/>
                <a:gd name="T32" fmla="*/ 630 w 688"/>
                <a:gd name="T33" fmla="*/ 994 h 5515"/>
                <a:gd name="T34" fmla="*/ 666 w 688"/>
                <a:gd name="T35" fmla="*/ 1580 h 5515"/>
                <a:gd name="T36" fmla="*/ 680 w 688"/>
                <a:gd name="T37" fmla="*/ 2629 h 5515"/>
                <a:gd name="T38" fmla="*/ 669 w 688"/>
                <a:gd name="T39" fmla="*/ 2980 h 5515"/>
                <a:gd name="T40" fmla="*/ 536 w 688"/>
                <a:gd name="T41" fmla="*/ 3547 h 5515"/>
                <a:gd name="T42" fmla="*/ 623 w 688"/>
                <a:gd name="T43" fmla="*/ 3936 h 5515"/>
                <a:gd name="T44" fmla="*/ 589 w 688"/>
                <a:gd name="T45" fmla="*/ 4404 h 5515"/>
                <a:gd name="T46" fmla="*/ 555 w 688"/>
                <a:gd name="T47" fmla="*/ 4615 h 5515"/>
                <a:gd name="T48" fmla="*/ 688 w 688"/>
                <a:gd name="T49" fmla="*/ 5103 h 5515"/>
                <a:gd name="T50" fmla="*/ 663 w 688"/>
                <a:gd name="T51" fmla="*/ 5088 h 5515"/>
                <a:gd name="T52" fmla="*/ 427 w 688"/>
                <a:gd name="T53" fmla="*/ 5083 h 5515"/>
                <a:gd name="T54" fmla="*/ 563 w 688"/>
                <a:gd name="T55" fmla="*/ 5200 h 5515"/>
                <a:gd name="T56" fmla="*/ 421 w 688"/>
                <a:gd name="T57" fmla="*/ 4914 h 5515"/>
                <a:gd name="T58" fmla="*/ 172 w 688"/>
                <a:gd name="T59" fmla="*/ 4469 h 5515"/>
                <a:gd name="T60" fmla="*/ 506 w 688"/>
                <a:gd name="T61" fmla="*/ 4797 h 5515"/>
                <a:gd name="T62" fmla="*/ 126 w 688"/>
                <a:gd name="T63" fmla="*/ 4061 h 5515"/>
                <a:gd name="T64" fmla="*/ 558 w 688"/>
                <a:gd name="T65" fmla="*/ 4402 h 5515"/>
                <a:gd name="T66" fmla="*/ 331 w 688"/>
                <a:gd name="T67" fmla="*/ 3997 h 5515"/>
                <a:gd name="T68" fmla="*/ 607 w 688"/>
                <a:gd name="T69" fmla="*/ 4210 h 5515"/>
                <a:gd name="T70" fmla="*/ 460 w 688"/>
                <a:gd name="T71" fmla="*/ 3833 h 5515"/>
                <a:gd name="T72" fmla="*/ 371 w 688"/>
                <a:gd name="T73" fmla="*/ 3536 h 5515"/>
                <a:gd name="T74" fmla="*/ 327 w 688"/>
                <a:gd name="T75" fmla="*/ 3264 h 5515"/>
                <a:gd name="T76" fmla="*/ 272 w 688"/>
                <a:gd name="T77" fmla="*/ 3124 h 5515"/>
                <a:gd name="T78" fmla="*/ 165 w 688"/>
                <a:gd name="T79" fmla="*/ 2816 h 5515"/>
                <a:gd name="T80" fmla="*/ 661 w 688"/>
                <a:gd name="T81" fmla="*/ 3454 h 5515"/>
                <a:gd name="T82" fmla="*/ 636 w 688"/>
                <a:gd name="T83" fmla="*/ 3284 h 5515"/>
                <a:gd name="T84" fmla="*/ 185 w 688"/>
                <a:gd name="T85" fmla="*/ 2462 h 5515"/>
                <a:gd name="T86" fmla="*/ 618 w 688"/>
                <a:gd name="T87" fmla="*/ 3102 h 5515"/>
                <a:gd name="T88" fmla="*/ 235 w 688"/>
                <a:gd name="T89" fmla="*/ 2155 h 5515"/>
                <a:gd name="T90" fmla="*/ 350 w 688"/>
                <a:gd name="T91" fmla="*/ 2277 h 5515"/>
                <a:gd name="T92" fmla="*/ 508 w 688"/>
                <a:gd name="T93" fmla="*/ 2293 h 5515"/>
                <a:gd name="T94" fmla="*/ 50 w 688"/>
                <a:gd name="T95" fmla="*/ 1451 h 5515"/>
                <a:gd name="T96" fmla="*/ 262 w 688"/>
                <a:gd name="T97" fmla="*/ 1742 h 5515"/>
                <a:gd name="T98" fmla="*/ 315 w 688"/>
                <a:gd name="T99" fmla="*/ 1599 h 5515"/>
                <a:gd name="T100" fmla="*/ 383 w 688"/>
                <a:gd name="T101" fmla="*/ 1679 h 5515"/>
                <a:gd name="T102" fmla="*/ 391 w 688"/>
                <a:gd name="T103" fmla="*/ 1424 h 5515"/>
                <a:gd name="T104" fmla="*/ 483 w 688"/>
                <a:gd name="T105" fmla="*/ 1624 h 5515"/>
                <a:gd name="T106" fmla="*/ 139 w 688"/>
                <a:gd name="T107" fmla="*/ 809 h 5515"/>
                <a:gd name="T108" fmla="*/ 537 w 688"/>
                <a:gd name="T109" fmla="*/ 1461 h 5515"/>
                <a:gd name="T110" fmla="*/ 43 w 688"/>
                <a:gd name="T111" fmla="*/ 367 h 5515"/>
                <a:gd name="T112" fmla="*/ 223 w 688"/>
                <a:gd name="T113" fmla="*/ 626 h 5515"/>
                <a:gd name="T114" fmla="*/ 559 w 688"/>
                <a:gd name="T115" fmla="*/ 1197 h 5515"/>
                <a:gd name="T116" fmla="*/ 200 w 688"/>
                <a:gd name="T117" fmla="*/ 326 h 5515"/>
                <a:gd name="T118" fmla="*/ 438 w 688"/>
                <a:gd name="T119" fmla="*/ 723 h 5515"/>
                <a:gd name="T120" fmla="*/ 490 w 688"/>
                <a:gd name="T121" fmla="*/ 777 h 5515"/>
                <a:gd name="T122" fmla="*/ 376 w 688"/>
                <a:gd name="T123" fmla="*/ 316 h 5515"/>
                <a:gd name="T124" fmla="*/ 570 w 688"/>
                <a:gd name="T125" fmla="*/ 629 h 5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88" h="5515">
                  <a:moveTo>
                    <a:pt x="0" y="4738"/>
                  </a:moveTo>
                  <a:lnTo>
                    <a:pt x="0" y="4696"/>
                  </a:lnTo>
                  <a:lnTo>
                    <a:pt x="15" y="4715"/>
                  </a:lnTo>
                  <a:lnTo>
                    <a:pt x="33" y="4734"/>
                  </a:lnTo>
                  <a:lnTo>
                    <a:pt x="50" y="4756"/>
                  </a:lnTo>
                  <a:lnTo>
                    <a:pt x="70" y="4779"/>
                  </a:lnTo>
                  <a:lnTo>
                    <a:pt x="91" y="4804"/>
                  </a:lnTo>
                  <a:lnTo>
                    <a:pt x="112" y="4831"/>
                  </a:lnTo>
                  <a:lnTo>
                    <a:pt x="134" y="4858"/>
                  </a:lnTo>
                  <a:lnTo>
                    <a:pt x="155" y="4886"/>
                  </a:lnTo>
                  <a:lnTo>
                    <a:pt x="178" y="4914"/>
                  </a:lnTo>
                  <a:lnTo>
                    <a:pt x="199" y="4943"/>
                  </a:lnTo>
                  <a:lnTo>
                    <a:pt x="220" y="4969"/>
                  </a:lnTo>
                  <a:lnTo>
                    <a:pt x="240" y="4994"/>
                  </a:lnTo>
                  <a:lnTo>
                    <a:pt x="222" y="4969"/>
                  </a:lnTo>
                  <a:lnTo>
                    <a:pt x="209" y="4948"/>
                  </a:lnTo>
                  <a:lnTo>
                    <a:pt x="205" y="4940"/>
                  </a:lnTo>
                  <a:lnTo>
                    <a:pt x="203" y="4934"/>
                  </a:lnTo>
                  <a:lnTo>
                    <a:pt x="201" y="4930"/>
                  </a:lnTo>
                  <a:lnTo>
                    <a:pt x="201" y="4928"/>
                  </a:lnTo>
                  <a:lnTo>
                    <a:pt x="204" y="4928"/>
                  </a:lnTo>
                  <a:lnTo>
                    <a:pt x="209" y="4930"/>
                  </a:lnTo>
                  <a:lnTo>
                    <a:pt x="215" y="4936"/>
                  </a:lnTo>
                  <a:lnTo>
                    <a:pt x="223" y="4944"/>
                  </a:lnTo>
                  <a:lnTo>
                    <a:pt x="245" y="4966"/>
                  </a:lnTo>
                  <a:lnTo>
                    <a:pt x="273" y="4996"/>
                  </a:lnTo>
                  <a:lnTo>
                    <a:pt x="306" y="5033"/>
                  </a:lnTo>
                  <a:lnTo>
                    <a:pt x="343" y="5077"/>
                  </a:lnTo>
                  <a:lnTo>
                    <a:pt x="383" y="5127"/>
                  </a:lnTo>
                  <a:lnTo>
                    <a:pt x="426" y="5179"/>
                  </a:lnTo>
                  <a:lnTo>
                    <a:pt x="449" y="5208"/>
                  </a:lnTo>
                  <a:lnTo>
                    <a:pt x="471" y="5235"/>
                  </a:lnTo>
                  <a:lnTo>
                    <a:pt x="492" y="5261"/>
                  </a:lnTo>
                  <a:lnTo>
                    <a:pt x="512" y="5287"/>
                  </a:lnTo>
                  <a:lnTo>
                    <a:pt x="494" y="5261"/>
                  </a:lnTo>
                  <a:lnTo>
                    <a:pt x="481" y="5241"/>
                  </a:lnTo>
                  <a:lnTo>
                    <a:pt x="476" y="5233"/>
                  </a:lnTo>
                  <a:lnTo>
                    <a:pt x="474" y="5228"/>
                  </a:lnTo>
                  <a:lnTo>
                    <a:pt x="473" y="5223"/>
                  </a:lnTo>
                  <a:lnTo>
                    <a:pt x="473" y="5221"/>
                  </a:lnTo>
                  <a:lnTo>
                    <a:pt x="475" y="5221"/>
                  </a:lnTo>
                  <a:lnTo>
                    <a:pt x="480" y="5223"/>
                  </a:lnTo>
                  <a:lnTo>
                    <a:pt x="486" y="5228"/>
                  </a:lnTo>
                  <a:lnTo>
                    <a:pt x="494" y="5235"/>
                  </a:lnTo>
                  <a:lnTo>
                    <a:pt x="515" y="5255"/>
                  </a:lnTo>
                  <a:lnTo>
                    <a:pt x="541" y="5283"/>
                  </a:lnTo>
                  <a:lnTo>
                    <a:pt x="572" y="5317"/>
                  </a:lnTo>
                  <a:lnTo>
                    <a:pt x="608" y="5358"/>
                  </a:lnTo>
                  <a:lnTo>
                    <a:pt x="646" y="5403"/>
                  </a:lnTo>
                  <a:lnTo>
                    <a:pt x="688" y="5452"/>
                  </a:lnTo>
                  <a:lnTo>
                    <a:pt x="688" y="5515"/>
                  </a:lnTo>
                  <a:lnTo>
                    <a:pt x="675" y="5499"/>
                  </a:lnTo>
                  <a:lnTo>
                    <a:pt x="653" y="5473"/>
                  </a:lnTo>
                  <a:lnTo>
                    <a:pt x="632" y="5447"/>
                  </a:lnTo>
                  <a:lnTo>
                    <a:pt x="612" y="5422"/>
                  </a:lnTo>
                  <a:lnTo>
                    <a:pt x="594" y="5397"/>
                  </a:lnTo>
                  <a:lnTo>
                    <a:pt x="609" y="5419"/>
                  </a:lnTo>
                  <a:lnTo>
                    <a:pt x="619" y="5437"/>
                  </a:lnTo>
                  <a:lnTo>
                    <a:pt x="623" y="5443"/>
                  </a:lnTo>
                  <a:lnTo>
                    <a:pt x="625" y="5449"/>
                  </a:lnTo>
                  <a:lnTo>
                    <a:pt x="627" y="5452"/>
                  </a:lnTo>
                  <a:lnTo>
                    <a:pt x="625" y="5454"/>
                  </a:lnTo>
                  <a:lnTo>
                    <a:pt x="623" y="5454"/>
                  </a:lnTo>
                  <a:lnTo>
                    <a:pt x="619" y="5451"/>
                  </a:lnTo>
                  <a:lnTo>
                    <a:pt x="612" y="5447"/>
                  </a:lnTo>
                  <a:lnTo>
                    <a:pt x="604" y="5439"/>
                  </a:lnTo>
                  <a:lnTo>
                    <a:pt x="582" y="5417"/>
                  </a:lnTo>
                  <a:lnTo>
                    <a:pt x="553" y="5386"/>
                  </a:lnTo>
                  <a:lnTo>
                    <a:pt x="520" y="5349"/>
                  </a:lnTo>
                  <a:lnTo>
                    <a:pt x="483" y="5306"/>
                  </a:lnTo>
                  <a:lnTo>
                    <a:pt x="443" y="5258"/>
                  </a:lnTo>
                  <a:lnTo>
                    <a:pt x="399" y="5204"/>
                  </a:lnTo>
                  <a:lnTo>
                    <a:pt x="377" y="5178"/>
                  </a:lnTo>
                  <a:lnTo>
                    <a:pt x="356" y="5151"/>
                  </a:lnTo>
                  <a:lnTo>
                    <a:pt x="336" y="5126"/>
                  </a:lnTo>
                  <a:lnTo>
                    <a:pt x="318" y="5100"/>
                  </a:lnTo>
                  <a:lnTo>
                    <a:pt x="333" y="5124"/>
                  </a:lnTo>
                  <a:lnTo>
                    <a:pt x="344" y="5142"/>
                  </a:lnTo>
                  <a:lnTo>
                    <a:pt x="348" y="5150"/>
                  </a:lnTo>
                  <a:lnTo>
                    <a:pt x="350" y="5155"/>
                  </a:lnTo>
                  <a:lnTo>
                    <a:pt x="352" y="5158"/>
                  </a:lnTo>
                  <a:lnTo>
                    <a:pt x="352" y="5161"/>
                  </a:lnTo>
                  <a:lnTo>
                    <a:pt x="349" y="5161"/>
                  </a:lnTo>
                  <a:lnTo>
                    <a:pt x="344" y="5157"/>
                  </a:lnTo>
                  <a:lnTo>
                    <a:pt x="338" y="5152"/>
                  </a:lnTo>
                  <a:lnTo>
                    <a:pt x="330" y="5144"/>
                  </a:lnTo>
                  <a:lnTo>
                    <a:pt x="308" y="5122"/>
                  </a:lnTo>
                  <a:lnTo>
                    <a:pt x="280" y="5093"/>
                  </a:lnTo>
                  <a:lnTo>
                    <a:pt x="249" y="5055"/>
                  </a:lnTo>
                  <a:lnTo>
                    <a:pt x="211" y="5012"/>
                  </a:lnTo>
                  <a:lnTo>
                    <a:pt x="172" y="4963"/>
                  </a:lnTo>
                  <a:lnTo>
                    <a:pt x="129" y="4911"/>
                  </a:lnTo>
                  <a:lnTo>
                    <a:pt x="110" y="4887"/>
                  </a:lnTo>
                  <a:lnTo>
                    <a:pt x="93" y="4864"/>
                  </a:lnTo>
                  <a:lnTo>
                    <a:pt x="75" y="4841"/>
                  </a:lnTo>
                  <a:lnTo>
                    <a:pt x="58" y="4818"/>
                  </a:lnTo>
                  <a:lnTo>
                    <a:pt x="43" y="4797"/>
                  </a:lnTo>
                  <a:lnTo>
                    <a:pt x="27" y="4776"/>
                  </a:lnTo>
                  <a:lnTo>
                    <a:pt x="13" y="4756"/>
                  </a:lnTo>
                  <a:lnTo>
                    <a:pt x="0" y="4738"/>
                  </a:lnTo>
                  <a:close/>
                  <a:moveTo>
                    <a:pt x="0" y="4692"/>
                  </a:moveTo>
                  <a:lnTo>
                    <a:pt x="0" y="4647"/>
                  </a:lnTo>
                  <a:lnTo>
                    <a:pt x="33" y="4694"/>
                  </a:lnTo>
                  <a:lnTo>
                    <a:pt x="57" y="4730"/>
                  </a:lnTo>
                  <a:lnTo>
                    <a:pt x="66" y="4744"/>
                  </a:lnTo>
                  <a:lnTo>
                    <a:pt x="71" y="4755"/>
                  </a:lnTo>
                  <a:lnTo>
                    <a:pt x="74" y="4762"/>
                  </a:lnTo>
                  <a:lnTo>
                    <a:pt x="74" y="4765"/>
                  </a:lnTo>
                  <a:lnTo>
                    <a:pt x="71" y="4765"/>
                  </a:lnTo>
                  <a:lnTo>
                    <a:pt x="67" y="4763"/>
                  </a:lnTo>
                  <a:lnTo>
                    <a:pt x="60" y="4756"/>
                  </a:lnTo>
                  <a:lnTo>
                    <a:pt x="51" y="4749"/>
                  </a:lnTo>
                  <a:lnTo>
                    <a:pt x="28" y="4724"/>
                  </a:lnTo>
                  <a:lnTo>
                    <a:pt x="0" y="4692"/>
                  </a:lnTo>
                  <a:close/>
                  <a:moveTo>
                    <a:pt x="0" y="4645"/>
                  </a:moveTo>
                  <a:lnTo>
                    <a:pt x="0" y="4602"/>
                  </a:lnTo>
                  <a:lnTo>
                    <a:pt x="15" y="4620"/>
                  </a:lnTo>
                  <a:lnTo>
                    <a:pt x="32" y="4640"/>
                  </a:lnTo>
                  <a:lnTo>
                    <a:pt x="50" y="4661"/>
                  </a:lnTo>
                  <a:lnTo>
                    <a:pt x="69" y="4685"/>
                  </a:lnTo>
                  <a:lnTo>
                    <a:pt x="90" y="4709"/>
                  </a:lnTo>
                  <a:lnTo>
                    <a:pt x="110" y="4735"/>
                  </a:lnTo>
                  <a:lnTo>
                    <a:pt x="132" y="4763"/>
                  </a:lnTo>
                  <a:lnTo>
                    <a:pt x="155" y="4791"/>
                  </a:lnTo>
                  <a:lnTo>
                    <a:pt x="195" y="4843"/>
                  </a:lnTo>
                  <a:lnTo>
                    <a:pt x="232" y="4891"/>
                  </a:lnTo>
                  <a:lnTo>
                    <a:pt x="265" y="4936"/>
                  </a:lnTo>
                  <a:lnTo>
                    <a:pt x="293" y="4975"/>
                  </a:lnTo>
                  <a:lnTo>
                    <a:pt x="315" y="5008"/>
                  </a:lnTo>
                  <a:lnTo>
                    <a:pt x="332" y="5033"/>
                  </a:lnTo>
                  <a:lnTo>
                    <a:pt x="337" y="5043"/>
                  </a:lnTo>
                  <a:lnTo>
                    <a:pt x="342" y="5051"/>
                  </a:lnTo>
                  <a:lnTo>
                    <a:pt x="343" y="5055"/>
                  </a:lnTo>
                  <a:lnTo>
                    <a:pt x="343" y="5059"/>
                  </a:lnTo>
                  <a:lnTo>
                    <a:pt x="341" y="5059"/>
                  </a:lnTo>
                  <a:lnTo>
                    <a:pt x="336" y="5055"/>
                  </a:lnTo>
                  <a:lnTo>
                    <a:pt x="330" y="5051"/>
                  </a:lnTo>
                  <a:lnTo>
                    <a:pt x="322" y="5043"/>
                  </a:lnTo>
                  <a:lnTo>
                    <a:pt x="300" y="5023"/>
                  </a:lnTo>
                  <a:lnTo>
                    <a:pt x="274" y="4993"/>
                  </a:lnTo>
                  <a:lnTo>
                    <a:pt x="242" y="4957"/>
                  </a:lnTo>
                  <a:lnTo>
                    <a:pt x="207" y="4915"/>
                  </a:lnTo>
                  <a:lnTo>
                    <a:pt x="169" y="4868"/>
                  </a:lnTo>
                  <a:lnTo>
                    <a:pt x="127" y="4816"/>
                  </a:lnTo>
                  <a:lnTo>
                    <a:pt x="108" y="4792"/>
                  </a:lnTo>
                  <a:lnTo>
                    <a:pt x="91" y="4769"/>
                  </a:lnTo>
                  <a:lnTo>
                    <a:pt x="73" y="4746"/>
                  </a:lnTo>
                  <a:lnTo>
                    <a:pt x="57" y="4724"/>
                  </a:lnTo>
                  <a:lnTo>
                    <a:pt x="41" y="4704"/>
                  </a:lnTo>
                  <a:lnTo>
                    <a:pt x="26" y="4683"/>
                  </a:lnTo>
                  <a:lnTo>
                    <a:pt x="12" y="4664"/>
                  </a:lnTo>
                  <a:lnTo>
                    <a:pt x="0" y="4645"/>
                  </a:lnTo>
                  <a:close/>
                  <a:moveTo>
                    <a:pt x="0" y="4596"/>
                  </a:moveTo>
                  <a:lnTo>
                    <a:pt x="0" y="4545"/>
                  </a:lnTo>
                  <a:lnTo>
                    <a:pt x="37" y="4598"/>
                  </a:lnTo>
                  <a:lnTo>
                    <a:pt x="64" y="4640"/>
                  </a:lnTo>
                  <a:lnTo>
                    <a:pt x="74" y="4656"/>
                  </a:lnTo>
                  <a:lnTo>
                    <a:pt x="81" y="4668"/>
                  </a:lnTo>
                  <a:lnTo>
                    <a:pt x="83" y="4674"/>
                  </a:lnTo>
                  <a:lnTo>
                    <a:pt x="84" y="4677"/>
                  </a:lnTo>
                  <a:lnTo>
                    <a:pt x="85" y="4679"/>
                  </a:lnTo>
                  <a:lnTo>
                    <a:pt x="84" y="4682"/>
                  </a:lnTo>
                  <a:lnTo>
                    <a:pt x="82" y="4682"/>
                  </a:lnTo>
                  <a:lnTo>
                    <a:pt x="77" y="4677"/>
                  </a:lnTo>
                  <a:lnTo>
                    <a:pt x="68" y="4671"/>
                  </a:lnTo>
                  <a:lnTo>
                    <a:pt x="58" y="4661"/>
                  </a:lnTo>
                  <a:lnTo>
                    <a:pt x="33" y="4633"/>
                  </a:lnTo>
                  <a:lnTo>
                    <a:pt x="0" y="4596"/>
                  </a:lnTo>
                  <a:close/>
                  <a:moveTo>
                    <a:pt x="0" y="4538"/>
                  </a:moveTo>
                  <a:lnTo>
                    <a:pt x="0" y="4502"/>
                  </a:lnTo>
                  <a:lnTo>
                    <a:pt x="15" y="4518"/>
                  </a:lnTo>
                  <a:lnTo>
                    <a:pt x="33" y="4538"/>
                  </a:lnTo>
                  <a:lnTo>
                    <a:pt x="52" y="4561"/>
                  </a:lnTo>
                  <a:lnTo>
                    <a:pt x="74" y="4587"/>
                  </a:lnTo>
                  <a:lnTo>
                    <a:pt x="97" y="4615"/>
                  </a:lnTo>
                  <a:lnTo>
                    <a:pt x="121" y="4645"/>
                  </a:lnTo>
                  <a:lnTo>
                    <a:pt x="148" y="4677"/>
                  </a:lnTo>
                  <a:lnTo>
                    <a:pt x="174" y="4711"/>
                  </a:lnTo>
                  <a:lnTo>
                    <a:pt x="213" y="4762"/>
                  </a:lnTo>
                  <a:lnTo>
                    <a:pt x="249" y="4809"/>
                  </a:lnTo>
                  <a:lnTo>
                    <a:pt x="281" y="4853"/>
                  </a:lnTo>
                  <a:lnTo>
                    <a:pt x="308" y="4891"/>
                  </a:lnTo>
                  <a:lnTo>
                    <a:pt x="330" y="4923"/>
                  </a:lnTo>
                  <a:lnTo>
                    <a:pt x="345" y="4948"/>
                  </a:lnTo>
                  <a:lnTo>
                    <a:pt x="350" y="4957"/>
                  </a:lnTo>
                  <a:lnTo>
                    <a:pt x="354" y="4964"/>
                  </a:lnTo>
                  <a:lnTo>
                    <a:pt x="356" y="4970"/>
                  </a:lnTo>
                  <a:lnTo>
                    <a:pt x="355" y="4972"/>
                  </a:lnTo>
                  <a:lnTo>
                    <a:pt x="353" y="4972"/>
                  </a:lnTo>
                  <a:lnTo>
                    <a:pt x="348" y="4970"/>
                  </a:lnTo>
                  <a:lnTo>
                    <a:pt x="342" y="4966"/>
                  </a:lnTo>
                  <a:lnTo>
                    <a:pt x="334" y="4958"/>
                  </a:lnTo>
                  <a:lnTo>
                    <a:pt x="313" y="4937"/>
                  </a:lnTo>
                  <a:lnTo>
                    <a:pt x="288" y="4910"/>
                  </a:lnTo>
                  <a:lnTo>
                    <a:pt x="257" y="4875"/>
                  </a:lnTo>
                  <a:lnTo>
                    <a:pt x="222" y="4834"/>
                  </a:lnTo>
                  <a:lnTo>
                    <a:pt x="185" y="4788"/>
                  </a:lnTo>
                  <a:lnTo>
                    <a:pt x="146" y="4739"/>
                  </a:lnTo>
                  <a:lnTo>
                    <a:pt x="123" y="4709"/>
                  </a:lnTo>
                  <a:lnTo>
                    <a:pt x="102" y="4681"/>
                  </a:lnTo>
                  <a:lnTo>
                    <a:pt x="81" y="4653"/>
                  </a:lnTo>
                  <a:lnTo>
                    <a:pt x="61" y="4627"/>
                  </a:lnTo>
                  <a:lnTo>
                    <a:pt x="44" y="4603"/>
                  </a:lnTo>
                  <a:lnTo>
                    <a:pt x="27" y="4579"/>
                  </a:lnTo>
                  <a:lnTo>
                    <a:pt x="12" y="4558"/>
                  </a:lnTo>
                  <a:lnTo>
                    <a:pt x="0" y="4538"/>
                  </a:lnTo>
                  <a:close/>
                  <a:moveTo>
                    <a:pt x="0" y="4491"/>
                  </a:moveTo>
                  <a:lnTo>
                    <a:pt x="0" y="4431"/>
                  </a:lnTo>
                  <a:lnTo>
                    <a:pt x="26" y="4467"/>
                  </a:lnTo>
                  <a:lnTo>
                    <a:pt x="49" y="4501"/>
                  </a:lnTo>
                  <a:lnTo>
                    <a:pt x="70" y="4530"/>
                  </a:lnTo>
                  <a:lnTo>
                    <a:pt x="87" y="4557"/>
                  </a:lnTo>
                  <a:lnTo>
                    <a:pt x="102" y="4579"/>
                  </a:lnTo>
                  <a:lnTo>
                    <a:pt x="110" y="4595"/>
                  </a:lnTo>
                  <a:lnTo>
                    <a:pt x="114" y="4602"/>
                  </a:lnTo>
                  <a:lnTo>
                    <a:pt x="116" y="4607"/>
                  </a:lnTo>
                  <a:lnTo>
                    <a:pt x="116" y="4610"/>
                  </a:lnTo>
                  <a:lnTo>
                    <a:pt x="116" y="4613"/>
                  </a:lnTo>
                  <a:lnTo>
                    <a:pt x="114" y="4613"/>
                  </a:lnTo>
                  <a:lnTo>
                    <a:pt x="112" y="4611"/>
                  </a:lnTo>
                  <a:lnTo>
                    <a:pt x="108" y="4609"/>
                  </a:lnTo>
                  <a:lnTo>
                    <a:pt x="104" y="4606"/>
                  </a:lnTo>
                  <a:lnTo>
                    <a:pt x="93" y="4596"/>
                  </a:lnTo>
                  <a:lnTo>
                    <a:pt x="80" y="4582"/>
                  </a:lnTo>
                  <a:lnTo>
                    <a:pt x="44" y="4544"/>
                  </a:lnTo>
                  <a:lnTo>
                    <a:pt x="0" y="4491"/>
                  </a:lnTo>
                  <a:close/>
                  <a:moveTo>
                    <a:pt x="0" y="4375"/>
                  </a:moveTo>
                  <a:lnTo>
                    <a:pt x="0" y="4307"/>
                  </a:lnTo>
                  <a:lnTo>
                    <a:pt x="4" y="4312"/>
                  </a:lnTo>
                  <a:lnTo>
                    <a:pt x="39" y="4359"/>
                  </a:lnTo>
                  <a:lnTo>
                    <a:pt x="72" y="4403"/>
                  </a:lnTo>
                  <a:lnTo>
                    <a:pt x="101" y="4445"/>
                  </a:lnTo>
                  <a:lnTo>
                    <a:pt x="126" y="4480"/>
                  </a:lnTo>
                  <a:lnTo>
                    <a:pt x="146" y="4511"/>
                  </a:lnTo>
                  <a:lnTo>
                    <a:pt x="160" y="4535"/>
                  </a:lnTo>
                  <a:lnTo>
                    <a:pt x="164" y="4544"/>
                  </a:lnTo>
                  <a:lnTo>
                    <a:pt x="167" y="4551"/>
                  </a:lnTo>
                  <a:lnTo>
                    <a:pt x="169" y="4556"/>
                  </a:lnTo>
                  <a:lnTo>
                    <a:pt x="167" y="4558"/>
                  </a:lnTo>
                  <a:lnTo>
                    <a:pt x="165" y="4559"/>
                  </a:lnTo>
                  <a:lnTo>
                    <a:pt x="162" y="4557"/>
                  </a:lnTo>
                  <a:lnTo>
                    <a:pt x="157" y="4553"/>
                  </a:lnTo>
                  <a:lnTo>
                    <a:pt x="150" y="4548"/>
                  </a:lnTo>
                  <a:lnTo>
                    <a:pt x="134" y="4533"/>
                  </a:lnTo>
                  <a:lnTo>
                    <a:pt x="114" y="4511"/>
                  </a:lnTo>
                  <a:lnTo>
                    <a:pt x="89" y="4483"/>
                  </a:lnTo>
                  <a:lnTo>
                    <a:pt x="61" y="4451"/>
                  </a:lnTo>
                  <a:lnTo>
                    <a:pt x="32" y="4415"/>
                  </a:lnTo>
                  <a:lnTo>
                    <a:pt x="0" y="4375"/>
                  </a:lnTo>
                  <a:close/>
                  <a:moveTo>
                    <a:pt x="0" y="4239"/>
                  </a:moveTo>
                  <a:lnTo>
                    <a:pt x="0" y="4173"/>
                  </a:lnTo>
                  <a:lnTo>
                    <a:pt x="20" y="4197"/>
                  </a:lnTo>
                  <a:lnTo>
                    <a:pt x="40" y="4222"/>
                  </a:lnTo>
                  <a:lnTo>
                    <a:pt x="61" y="4250"/>
                  </a:lnTo>
                  <a:lnTo>
                    <a:pt x="83" y="4278"/>
                  </a:lnTo>
                  <a:lnTo>
                    <a:pt x="118" y="4324"/>
                  </a:lnTo>
                  <a:lnTo>
                    <a:pt x="149" y="4367"/>
                  </a:lnTo>
                  <a:lnTo>
                    <a:pt x="177" y="4408"/>
                  </a:lnTo>
                  <a:lnTo>
                    <a:pt x="201" y="4443"/>
                  </a:lnTo>
                  <a:lnTo>
                    <a:pt x="220" y="4472"/>
                  </a:lnTo>
                  <a:lnTo>
                    <a:pt x="233" y="4495"/>
                  </a:lnTo>
                  <a:lnTo>
                    <a:pt x="238" y="4504"/>
                  </a:lnTo>
                  <a:lnTo>
                    <a:pt x="240" y="4511"/>
                  </a:lnTo>
                  <a:lnTo>
                    <a:pt x="241" y="4516"/>
                  </a:lnTo>
                  <a:lnTo>
                    <a:pt x="241" y="4519"/>
                  </a:lnTo>
                  <a:lnTo>
                    <a:pt x="238" y="4519"/>
                  </a:lnTo>
                  <a:lnTo>
                    <a:pt x="233" y="4517"/>
                  </a:lnTo>
                  <a:lnTo>
                    <a:pt x="228" y="4513"/>
                  </a:lnTo>
                  <a:lnTo>
                    <a:pt x="220" y="4507"/>
                  </a:lnTo>
                  <a:lnTo>
                    <a:pt x="201" y="4489"/>
                  </a:lnTo>
                  <a:lnTo>
                    <a:pt x="178" y="4464"/>
                  </a:lnTo>
                  <a:lnTo>
                    <a:pt x="151" y="4432"/>
                  </a:lnTo>
                  <a:lnTo>
                    <a:pt x="119" y="4396"/>
                  </a:lnTo>
                  <a:lnTo>
                    <a:pt x="86" y="4354"/>
                  </a:lnTo>
                  <a:lnTo>
                    <a:pt x="51" y="4309"/>
                  </a:lnTo>
                  <a:lnTo>
                    <a:pt x="37" y="4290"/>
                  </a:lnTo>
                  <a:lnTo>
                    <a:pt x="24" y="4273"/>
                  </a:lnTo>
                  <a:lnTo>
                    <a:pt x="12" y="4256"/>
                  </a:lnTo>
                  <a:lnTo>
                    <a:pt x="0" y="4239"/>
                  </a:lnTo>
                  <a:close/>
                  <a:moveTo>
                    <a:pt x="0" y="4157"/>
                  </a:moveTo>
                  <a:lnTo>
                    <a:pt x="0" y="4101"/>
                  </a:lnTo>
                  <a:lnTo>
                    <a:pt x="27" y="4143"/>
                  </a:lnTo>
                  <a:lnTo>
                    <a:pt x="47" y="4176"/>
                  </a:lnTo>
                  <a:lnTo>
                    <a:pt x="54" y="4189"/>
                  </a:lnTo>
                  <a:lnTo>
                    <a:pt x="58" y="4199"/>
                  </a:lnTo>
                  <a:lnTo>
                    <a:pt x="59" y="4204"/>
                  </a:lnTo>
                  <a:lnTo>
                    <a:pt x="60" y="4207"/>
                  </a:lnTo>
                  <a:lnTo>
                    <a:pt x="60" y="4209"/>
                  </a:lnTo>
                  <a:lnTo>
                    <a:pt x="59" y="4210"/>
                  </a:lnTo>
                  <a:lnTo>
                    <a:pt x="57" y="4210"/>
                  </a:lnTo>
                  <a:lnTo>
                    <a:pt x="52" y="4209"/>
                  </a:lnTo>
                  <a:lnTo>
                    <a:pt x="47" y="4205"/>
                  </a:lnTo>
                  <a:lnTo>
                    <a:pt x="40" y="4199"/>
                  </a:lnTo>
                  <a:lnTo>
                    <a:pt x="22" y="4182"/>
                  </a:lnTo>
                  <a:lnTo>
                    <a:pt x="0" y="4157"/>
                  </a:lnTo>
                  <a:close/>
                  <a:moveTo>
                    <a:pt x="0" y="4060"/>
                  </a:moveTo>
                  <a:lnTo>
                    <a:pt x="0" y="4055"/>
                  </a:lnTo>
                  <a:lnTo>
                    <a:pt x="0" y="4055"/>
                  </a:lnTo>
                  <a:lnTo>
                    <a:pt x="2" y="4054"/>
                  </a:lnTo>
                  <a:lnTo>
                    <a:pt x="6" y="4056"/>
                  </a:lnTo>
                  <a:lnTo>
                    <a:pt x="12" y="4059"/>
                  </a:lnTo>
                  <a:lnTo>
                    <a:pt x="20" y="4066"/>
                  </a:lnTo>
                  <a:lnTo>
                    <a:pt x="38" y="4083"/>
                  </a:lnTo>
                  <a:lnTo>
                    <a:pt x="60" y="4107"/>
                  </a:lnTo>
                  <a:lnTo>
                    <a:pt x="87" y="4138"/>
                  </a:lnTo>
                  <a:lnTo>
                    <a:pt x="117" y="4174"/>
                  </a:lnTo>
                  <a:lnTo>
                    <a:pt x="150" y="4214"/>
                  </a:lnTo>
                  <a:lnTo>
                    <a:pt x="184" y="4257"/>
                  </a:lnTo>
                  <a:lnTo>
                    <a:pt x="217" y="4302"/>
                  </a:lnTo>
                  <a:lnTo>
                    <a:pt x="247" y="4344"/>
                  </a:lnTo>
                  <a:lnTo>
                    <a:pt x="275" y="4382"/>
                  </a:lnTo>
                  <a:lnTo>
                    <a:pt x="298" y="4417"/>
                  </a:lnTo>
                  <a:lnTo>
                    <a:pt x="315" y="4446"/>
                  </a:lnTo>
                  <a:lnTo>
                    <a:pt x="329" y="4469"/>
                  </a:lnTo>
                  <a:lnTo>
                    <a:pt x="332" y="4478"/>
                  </a:lnTo>
                  <a:lnTo>
                    <a:pt x="335" y="4484"/>
                  </a:lnTo>
                  <a:lnTo>
                    <a:pt x="335" y="4490"/>
                  </a:lnTo>
                  <a:lnTo>
                    <a:pt x="335" y="4492"/>
                  </a:lnTo>
                  <a:lnTo>
                    <a:pt x="332" y="4492"/>
                  </a:lnTo>
                  <a:lnTo>
                    <a:pt x="329" y="4491"/>
                  </a:lnTo>
                  <a:lnTo>
                    <a:pt x="322" y="4487"/>
                  </a:lnTo>
                  <a:lnTo>
                    <a:pt x="315" y="4481"/>
                  </a:lnTo>
                  <a:lnTo>
                    <a:pt x="297" y="4464"/>
                  </a:lnTo>
                  <a:lnTo>
                    <a:pt x="274" y="4439"/>
                  </a:lnTo>
                  <a:lnTo>
                    <a:pt x="246" y="4409"/>
                  </a:lnTo>
                  <a:lnTo>
                    <a:pt x="217" y="4374"/>
                  </a:lnTo>
                  <a:lnTo>
                    <a:pt x="184" y="4333"/>
                  </a:lnTo>
                  <a:lnTo>
                    <a:pt x="150" y="4289"/>
                  </a:lnTo>
                  <a:lnTo>
                    <a:pt x="120" y="4250"/>
                  </a:lnTo>
                  <a:lnTo>
                    <a:pt x="93" y="4213"/>
                  </a:lnTo>
                  <a:lnTo>
                    <a:pt x="68" y="4176"/>
                  </a:lnTo>
                  <a:lnTo>
                    <a:pt x="46" y="4145"/>
                  </a:lnTo>
                  <a:lnTo>
                    <a:pt x="28" y="4116"/>
                  </a:lnTo>
                  <a:lnTo>
                    <a:pt x="14" y="4092"/>
                  </a:lnTo>
                  <a:lnTo>
                    <a:pt x="4" y="4073"/>
                  </a:lnTo>
                  <a:lnTo>
                    <a:pt x="0" y="4060"/>
                  </a:lnTo>
                  <a:close/>
                  <a:moveTo>
                    <a:pt x="0" y="4011"/>
                  </a:moveTo>
                  <a:lnTo>
                    <a:pt x="0" y="3934"/>
                  </a:lnTo>
                  <a:lnTo>
                    <a:pt x="6" y="3943"/>
                  </a:lnTo>
                  <a:lnTo>
                    <a:pt x="14" y="3953"/>
                  </a:lnTo>
                  <a:lnTo>
                    <a:pt x="22" y="3963"/>
                  </a:lnTo>
                  <a:lnTo>
                    <a:pt x="29" y="3972"/>
                  </a:lnTo>
                  <a:lnTo>
                    <a:pt x="61" y="4015"/>
                  </a:lnTo>
                  <a:lnTo>
                    <a:pt x="90" y="4056"/>
                  </a:lnTo>
                  <a:lnTo>
                    <a:pt x="115" y="4093"/>
                  </a:lnTo>
                  <a:lnTo>
                    <a:pt x="137" y="4126"/>
                  </a:lnTo>
                  <a:lnTo>
                    <a:pt x="153" y="4154"/>
                  </a:lnTo>
                  <a:lnTo>
                    <a:pt x="165" y="4176"/>
                  </a:lnTo>
                  <a:lnTo>
                    <a:pt x="170" y="4185"/>
                  </a:lnTo>
                  <a:lnTo>
                    <a:pt x="172" y="4192"/>
                  </a:lnTo>
                  <a:lnTo>
                    <a:pt x="173" y="4197"/>
                  </a:lnTo>
                  <a:lnTo>
                    <a:pt x="172" y="4199"/>
                  </a:lnTo>
                  <a:lnTo>
                    <a:pt x="169" y="4199"/>
                  </a:lnTo>
                  <a:lnTo>
                    <a:pt x="165" y="4198"/>
                  </a:lnTo>
                  <a:lnTo>
                    <a:pt x="160" y="4195"/>
                  </a:lnTo>
                  <a:lnTo>
                    <a:pt x="153" y="4189"/>
                  </a:lnTo>
                  <a:lnTo>
                    <a:pt x="136" y="4173"/>
                  </a:lnTo>
                  <a:lnTo>
                    <a:pt x="115" y="4150"/>
                  </a:lnTo>
                  <a:lnTo>
                    <a:pt x="90" y="4123"/>
                  </a:lnTo>
                  <a:lnTo>
                    <a:pt x="61" y="4089"/>
                  </a:lnTo>
                  <a:lnTo>
                    <a:pt x="32" y="4051"/>
                  </a:lnTo>
                  <a:lnTo>
                    <a:pt x="0" y="4011"/>
                  </a:lnTo>
                  <a:close/>
                  <a:moveTo>
                    <a:pt x="0" y="3905"/>
                  </a:moveTo>
                  <a:lnTo>
                    <a:pt x="0" y="3860"/>
                  </a:lnTo>
                  <a:lnTo>
                    <a:pt x="14" y="3884"/>
                  </a:lnTo>
                  <a:lnTo>
                    <a:pt x="24" y="3903"/>
                  </a:lnTo>
                  <a:lnTo>
                    <a:pt x="27" y="3911"/>
                  </a:lnTo>
                  <a:lnTo>
                    <a:pt x="28" y="3917"/>
                  </a:lnTo>
                  <a:lnTo>
                    <a:pt x="29" y="3921"/>
                  </a:lnTo>
                  <a:lnTo>
                    <a:pt x="28" y="3923"/>
                  </a:lnTo>
                  <a:lnTo>
                    <a:pt x="26" y="3924"/>
                  </a:lnTo>
                  <a:lnTo>
                    <a:pt x="24" y="3924"/>
                  </a:lnTo>
                  <a:lnTo>
                    <a:pt x="22" y="3923"/>
                  </a:lnTo>
                  <a:lnTo>
                    <a:pt x="18" y="3921"/>
                  </a:lnTo>
                  <a:lnTo>
                    <a:pt x="10" y="3914"/>
                  </a:lnTo>
                  <a:lnTo>
                    <a:pt x="0" y="3905"/>
                  </a:lnTo>
                  <a:close/>
                  <a:moveTo>
                    <a:pt x="0" y="3808"/>
                  </a:moveTo>
                  <a:lnTo>
                    <a:pt x="0" y="3789"/>
                  </a:lnTo>
                  <a:lnTo>
                    <a:pt x="3" y="3792"/>
                  </a:lnTo>
                  <a:lnTo>
                    <a:pt x="9" y="3795"/>
                  </a:lnTo>
                  <a:lnTo>
                    <a:pt x="15" y="3799"/>
                  </a:lnTo>
                  <a:lnTo>
                    <a:pt x="22" y="3806"/>
                  </a:lnTo>
                  <a:lnTo>
                    <a:pt x="40" y="3823"/>
                  </a:lnTo>
                  <a:lnTo>
                    <a:pt x="61" y="3846"/>
                  </a:lnTo>
                  <a:lnTo>
                    <a:pt x="85" y="3874"/>
                  </a:lnTo>
                  <a:lnTo>
                    <a:pt x="112" y="3906"/>
                  </a:lnTo>
                  <a:lnTo>
                    <a:pt x="139" y="3941"/>
                  </a:lnTo>
                  <a:lnTo>
                    <a:pt x="169" y="3979"/>
                  </a:lnTo>
                  <a:lnTo>
                    <a:pt x="199" y="4021"/>
                  </a:lnTo>
                  <a:lnTo>
                    <a:pt x="228" y="4060"/>
                  </a:lnTo>
                  <a:lnTo>
                    <a:pt x="252" y="4096"/>
                  </a:lnTo>
                  <a:lnTo>
                    <a:pt x="273" y="4128"/>
                  </a:lnTo>
                  <a:lnTo>
                    <a:pt x="289" y="4156"/>
                  </a:lnTo>
                  <a:lnTo>
                    <a:pt x="300" y="4177"/>
                  </a:lnTo>
                  <a:lnTo>
                    <a:pt x="304" y="4186"/>
                  </a:lnTo>
                  <a:lnTo>
                    <a:pt x="307" y="4193"/>
                  </a:lnTo>
                  <a:lnTo>
                    <a:pt x="307" y="4197"/>
                  </a:lnTo>
                  <a:lnTo>
                    <a:pt x="306" y="4199"/>
                  </a:lnTo>
                  <a:lnTo>
                    <a:pt x="303" y="4200"/>
                  </a:lnTo>
                  <a:lnTo>
                    <a:pt x="299" y="4199"/>
                  </a:lnTo>
                  <a:lnTo>
                    <a:pt x="293" y="4196"/>
                  </a:lnTo>
                  <a:lnTo>
                    <a:pt x="287" y="4191"/>
                  </a:lnTo>
                  <a:lnTo>
                    <a:pt x="269" y="4174"/>
                  </a:lnTo>
                  <a:lnTo>
                    <a:pt x="247" y="4152"/>
                  </a:lnTo>
                  <a:lnTo>
                    <a:pt x="222" y="4124"/>
                  </a:lnTo>
                  <a:lnTo>
                    <a:pt x="194" y="4091"/>
                  </a:lnTo>
                  <a:lnTo>
                    <a:pt x="164" y="4054"/>
                  </a:lnTo>
                  <a:lnTo>
                    <a:pt x="132" y="4012"/>
                  </a:lnTo>
                  <a:lnTo>
                    <a:pt x="108" y="3980"/>
                  </a:lnTo>
                  <a:lnTo>
                    <a:pt x="85" y="3948"/>
                  </a:lnTo>
                  <a:lnTo>
                    <a:pt x="64" y="3918"/>
                  </a:lnTo>
                  <a:lnTo>
                    <a:pt x="47" y="3890"/>
                  </a:lnTo>
                  <a:lnTo>
                    <a:pt x="31" y="3865"/>
                  </a:lnTo>
                  <a:lnTo>
                    <a:pt x="17" y="3842"/>
                  </a:lnTo>
                  <a:lnTo>
                    <a:pt x="6" y="3823"/>
                  </a:lnTo>
                  <a:lnTo>
                    <a:pt x="0" y="3808"/>
                  </a:lnTo>
                  <a:close/>
                  <a:moveTo>
                    <a:pt x="0" y="3739"/>
                  </a:moveTo>
                  <a:lnTo>
                    <a:pt x="0" y="3659"/>
                  </a:lnTo>
                  <a:lnTo>
                    <a:pt x="12" y="3674"/>
                  </a:lnTo>
                  <a:lnTo>
                    <a:pt x="24" y="3691"/>
                  </a:lnTo>
                  <a:lnTo>
                    <a:pt x="37" y="3707"/>
                  </a:lnTo>
                  <a:lnTo>
                    <a:pt x="50" y="3725"/>
                  </a:lnTo>
                  <a:lnTo>
                    <a:pt x="79" y="3765"/>
                  </a:lnTo>
                  <a:lnTo>
                    <a:pt x="106" y="3803"/>
                  </a:lnTo>
                  <a:lnTo>
                    <a:pt x="129" y="3838"/>
                  </a:lnTo>
                  <a:lnTo>
                    <a:pt x="149" y="3869"/>
                  </a:lnTo>
                  <a:lnTo>
                    <a:pt x="164" y="3896"/>
                  </a:lnTo>
                  <a:lnTo>
                    <a:pt x="174" y="3917"/>
                  </a:lnTo>
                  <a:lnTo>
                    <a:pt x="177" y="3925"/>
                  </a:lnTo>
                  <a:lnTo>
                    <a:pt x="180" y="3931"/>
                  </a:lnTo>
                  <a:lnTo>
                    <a:pt x="181" y="3936"/>
                  </a:lnTo>
                  <a:lnTo>
                    <a:pt x="180" y="3938"/>
                  </a:lnTo>
                  <a:lnTo>
                    <a:pt x="176" y="3940"/>
                  </a:lnTo>
                  <a:lnTo>
                    <a:pt x="173" y="3938"/>
                  </a:lnTo>
                  <a:lnTo>
                    <a:pt x="167" y="3935"/>
                  </a:lnTo>
                  <a:lnTo>
                    <a:pt x="161" y="3930"/>
                  </a:lnTo>
                  <a:lnTo>
                    <a:pt x="144" y="3914"/>
                  </a:lnTo>
                  <a:lnTo>
                    <a:pt x="124" y="3892"/>
                  </a:lnTo>
                  <a:lnTo>
                    <a:pt x="100" y="3866"/>
                  </a:lnTo>
                  <a:lnTo>
                    <a:pt x="72" y="3834"/>
                  </a:lnTo>
                  <a:lnTo>
                    <a:pt x="44" y="3798"/>
                  </a:lnTo>
                  <a:lnTo>
                    <a:pt x="13" y="3758"/>
                  </a:lnTo>
                  <a:lnTo>
                    <a:pt x="6" y="3749"/>
                  </a:lnTo>
                  <a:lnTo>
                    <a:pt x="0" y="3739"/>
                  </a:lnTo>
                  <a:close/>
                  <a:moveTo>
                    <a:pt x="0" y="3628"/>
                  </a:moveTo>
                  <a:lnTo>
                    <a:pt x="0" y="3558"/>
                  </a:lnTo>
                  <a:lnTo>
                    <a:pt x="17" y="3584"/>
                  </a:lnTo>
                  <a:lnTo>
                    <a:pt x="33" y="3609"/>
                  </a:lnTo>
                  <a:lnTo>
                    <a:pt x="46" y="3630"/>
                  </a:lnTo>
                  <a:lnTo>
                    <a:pt x="57" y="3650"/>
                  </a:lnTo>
                  <a:lnTo>
                    <a:pt x="66" y="3667"/>
                  </a:lnTo>
                  <a:lnTo>
                    <a:pt x="70" y="3680"/>
                  </a:lnTo>
                  <a:lnTo>
                    <a:pt x="72" y="3685"/>
                  </a:lnTo>
                  <a:lnTo>
                    <a:pt x="73" y="3689"/>
                  </a:lnTo>
                  <a:lnTo>
                    <a:pt x="72" y="3692"/>
                  </a:lnTo>
                  <a:lnTo>
                    <a:pt x="72" y="3694"/>
                  </a:lnTo>
                  <a:lnTo>
                    <a:pt x="70" y="3694"/>
                  </a:lnTo>
                  <a:lnTo>
                    <a:pt x="69" y="3694"/>
                  </a:lnTo>
                  <a:lnTo>
                    <a:pt x="66" y="3694"/>
                  </a:lnTo>
                  <a:lnTo>
                    <a:pt x="63" y="3692"/>
                  </a:lnTo>
                  <a:lnTo>
                    <a:pt x="56" y="3687"/>
                  </a:lnTo>
                  <a:lnTo>
                    <a:pt x="48" y="3680"/>
                  </a:lnTo>
                  <a:lnTo>
                    <a:pt x="26" y="3658"/>
                  </a:lnTo>
                  <a:lnTo>
                    <a:pt x="0" y="3628"/>
                  </a:lnTo>
                  <a:close/>
                  <a:moveTo>
                    <a:pt x="0" y="3396"/>
                  </a:moveTo>
                  <a:lnTo>
                    <a:pt x="0" y="3364"/>
                  </a:lnTo>
                  <a:lnTo>
                    <a:pt x="10" y="3372"/>
                  </a:lnTo>
                  <a:lnTo>
                    <a:pt x="23" y="3384"/>
                  </a:lnTo>
                  <a:lnTo>
                    <a:pt x="39" y="3399"/>
                  </a:lnTo>
                  <a:lnTo>
                    <a:pt x="57" y="3420"/>
                  </a:lnTo>
                  <a:lnTo>
                    <a:pt x="78" y="3443"/>
                  </a:lnTo>
                  <a:lnTo>
                    <a:pt x="98" y="3469"/>
                  </a:lnTo>
                  <a:lnTo>
                    <a:pt x="121" y="3499"/>
                  </a:lnTo>
                  <a:lnTo>
                    <a:pt x="146" y="3531"/>
                  </a:lnTo>
                  <a:lnTo>
                    <a:pt x="173" y="3568"/>
                  </a:lnTo>
                  <a:lnTo>
                    <a:pt x="197" y="3603"/>
                  </a:lnTo>
                  <a:lnTo>
                    <a:pt x="218" y="3636"/>
                  </a:lnTo>
                  <a:lnTo>
                    <a:pt x="237" y="3666"/>
                  </a:lnTo>
                  <a:lnTo>
                    <a:pt x="250" y="3691"/>
                  </a:lnTo>
                  <a:lnTo>
                    <a:pt x="260" y="3710"/>
                  </a:lnTo>
                  <a:lnTo>
                    <a:pt x="262" y="3718"/>
                  </a:lnTo>
                  <a:lnTo>
                    <a:pt x="264" y="3725"/>
                  </a:lnTo>
                  <a:lnTo>
                    <a:pt x="264" y="3729"/>
                  </a:lnTo>
                  <a:lnTo>
                    <a:pt x="263" y="3731"/>
                  </a:lnTo>
                  <a:lnTo>
                    <a:pt x="261" y="3732"/>
                  </a:lnTo>
                  <a:lnTo>
                    <a:pt x="256" y="3731"/>
                  </a:lnTo>
                  <a:lnTo>
                    <a:pt x="251" y="3728"/>
                  </a:lnTo>
                  <a:lnTo>
                    <a:pt x="244" y="3724"/>
                  </a:lnTo>
                  <a:lnTo>
                    <a:pt x="229" y="3710"/>
                  </a:lnTo>
                  <a:lnTo>
                    <a:pt x="209" y="3691"/>
                  </a:lnTo>
                  <a:lnTo>
                    <a:pt x="186" y="3666"/>
                  </a:lnTo>
                  <a:lnTo>
                    <a:pt x="162" y="3636"/>
                  </a:lnTo>
                  <a:lnTo>
                    <a:pt x="135" y="3602"/>
                  </a:lnTo>
                  <a:lnTo>
                    <a:pt x="107" y="3566"/>
                  </a:lnTo>
                  <a:lnTo>
                    <a:pt x="89" y="3541"/>
                  </a:lnTo>
                  <a:lnTo>
                    <a:pt x="71" y="3515"/>
                  </a:lnTo>
                  <a:lnTo>
                    <a:pt x="56" y="3492"/>
                  </a:lnTo>
                  <a:lnTo>
                    <a:pt x="41" y="3469"/>
                  </a:lnTo>
                  <a:lnTo>
                    <a:pt x="28" y="3449"/>
                  </a:lnTo>
                  <a:lnTo>
                    <a:pt x="16" y="3429"/>
                  </a:lnTo>
                  <a:lnTo>
                    <a:pt x="7" y="3411"/>
                  </a:lnTo>
                  <a:lnTo>
                    <a:pt x="0" y="3396"/>
                  </a:lnTo>
                  <a:close/>
                  <a:moveTo>
                    <a:pt x="0" y="3296"/>
                  </a:moveTo>
                  <a:lnTo>
                    <a:pt x="0" y="3219"/>
                  </a:lnTo>
                  <a:lnTo>
                    <a:pt x="17" y="3240"/>
                  </a:lnTo>
                  <a:lnTo>
                    <a:pt x="37" y="3265"/>
                  </a:lnTo>
                  <a:lnTo>
                    <a:pt x="58" y="3292"/>
                  </a:lnTo>
                  <a:lnTo>
                    <a:pt x="79" y="3320"/>
                  </a:lnTo>
                  <a:lnTo>
                    <a:pt x="104" y="3356"/>
                  </a:lnTo>
                  <a:lnTo>
                    <a:pt x="128" y="3390"/>
                  </a:lnTo>
                  <a:lnTo>
                    <a:pt x="148" y="3422"/>
                  </a:lnTo>
                  <a:lnTo>
                    <a:pt x="165" y="3451"/>
                  </a:lnTo>
                  <a:lnTo>
                    <a:pt x="178" y="3475"/>
                  </a:lnTo>
                  <a:lnTo>
                    <a:pt x="187" y="3495"/>
                  </a:lnTo>
                  <a:lnTo>
                    <a:pt x="189" y="3502"/>
                  </a:lnTo>
                  <a:lnTo>
                    <a:pt x="190" y="3508"/>
                  </a:lnTo>
                  <a:lnTo>
                    <a:pt x="190" y="3512"/>
                  </a:lnTo>
                  <a:lnTo>
                    <a:pt x="189" y="3515"/>
                  </a:lnTo>
                  <a:lnTo>
                    <a:pt x="187" y="3516"/>
                  </a:lnTo>
                  <a:lnTo>
                    <a:pt x="183" y="3515"/>
                  </a:lnTo>
                  <a:lnTo>
                    <a:pt x="178" y="3512"/>
                  </a:lnTo>
                  <a:lnTo>
                    <a:pt x="172" y="3508"/>
                  </a:lnTo>
                  <a:lnTo>
                    <a:pt x="157" y="3495"/>
                  </a:lnTo>
                  <a:lnTo>
                    <a:pt x="138" y="3476"/>
                  </a:lnTo>
                  <a:lnTo>
                    <a:pt x="116" y="3452"/>
                  </a:lnTo>
                  <a:lnTo>
                    <a:pt x="93" y="3423"/>
                  </a:lnTo>
                  <a:lnTo>
                    <a:pt x="67" y="3390"/>
                  </a:lnTo>
                  <a:lnTo>
                    <a:pt x="40" y="3355"/>
                  </a:lnTo>
                  <a:lnTo>
                    <a:pt x="29" y="3340"/>
                  </a:lnTo>
                  <a:lnTo>
                    <a:pt x="20" y="3325"/>
                  </a:lnTo>
                  <a:lnTo>
                    <a:pt x="9" y="3310"/>
                  </a:lnTo>
                  <a:lnTo>
                    <a:pt x="0" y="3296"/>
                  </a:lnTo>
                  <a:close/>
                  <a:moveTo>
                    <a:pt x="0" y="3171"/>
                  </a:moveTo>
                  <a:lnTo>
                    <a:pt x="0" y="3085"/>
                  </a:lnTo>
                  <a:lnTo>
                    <a:pt x="6" y="3094"/>
                  </a:lnTo>
                  <a:lnTo>
                    <a:pt x="14" y="3104"/>
                  </a:lnTo>
                  <a:lnTo>
                    <a:pt x="21" y="3114"/>
                  </a:lnTo>
                  <a:lnTo>
                    <a:pt x="28" y="3124"/>
                  </a:lnTo>
                  <a:lnTo>
                    <a:pt x="52" y="3159"/>
                  </a:lnTo>
                  <a:lnTo>
                    <a:pt x="75" y="3192"/>
                  </a:lnTo>
                  <a:lnTo>
                    <a:pt x="94" y="3223"/>
                  </a:lnTo>
                  <a:lnTo>
                    <a:pt x="110" y="3250"/>
                  </a:lnTo>
                  <a:lnTo>
                    <a:pt x="123" y="3273"/>
                  </a:lnTo>
                  <a:lnTo>
                    <a:pt x="131" y="3293"/>
                  </a:lnTo>
                  <a:lnTo>
                    <a:pt x="134" y="3299"/>
                  </a:lnTo>
                  <a:lnTo>
                    <a:pt x="135" y="3306"/>
                  </a:lnTo>
                  <a:lnTo>
                    <a:pt x="135" y="3310"/>
                  </a:lnTo>
                  <a:lnTo>
                    <a:pt x="134" y="3313"/>
                  </a:lnTo>
                  <a:lnTo>
                    <a:pt x="131" y="3314"/>
                  </a:lnTo>
                  <a:lnTo>
                    <a:pt x="127" y="3313"/>
                  </a:lnTo>
                  <a:lnTo>
                    <a:pt x="123" y="3310"/>
                  </a:lnTo>
                  <a:lnTo>
                    <a:pt x="117" y="3307"/>
                  </a:lnTo>
                  <a:lnTo>
                    <a:pt x="104" y="3295"/>
                  </a:lnTo>
                  <a:lnTo>
                    <a:pt x="86" y="3279"/>
                  </a:lnTo>
                  <a:lnTo>
                    <a:pt x="68" y="3258"/>
                  </a:lnTo>
                  <a:lnTo>
                    <a:pt x="46" y="3233"/>
                  </a:lnTo>
                  <a:lnTo>
                    <a:pt x="23" y="3203"/>
                  </a:lnTo>
                  <a:lnTo>
                    <a:pt x="0" y="3171"/>
                  </a:lnTo>
                  <a:close/>
                  <a:moveTo>
                    <a:pt x="0" y="3034"/>
                  </a:moveTo>
                  <a:lnTo>
                    <a:pt x="0" y="2949"/>
                  </a:lnTo>
                  <a:lnTo>
                    <a:pt x="22" y="2982"/>
                  </a:lnTo>
                  <a:lnTo>
                    <a:pt x="41" y="3012"/>
                  </a:lnTo>
                  <a:lnTo>
                    <a:pt x="59" y="3041"/>
                  </a:lnTo>
                  <a:lnTo>
                    <a:pt x="73" y="3066"/>
                  </a:lnTo>
                  <a:lnTo>
                    <a:pt x="84" y="3088"/>
                  </a:lnTo>
                  <a:lnTo>
                    <a:pt x="92" y="3105"/>
                  </a:lnTo>
                  <a:lnTo>
                    <a:pt x="94" y="3112"/>
                  </a:lnTo>
                  <a:lnTo>
                    <a:pt x="95" y="3118"/>
                  </a:lnTo>
                  <a:lnTo>
                    <a:pt x="94" y="3122"/>
                  </a:lnTo>
                  <a:lnTo>
                    <a:pt x="93" y="3124"/>
                  </a:lnTo>
                  <a:lnTo>
                    <a:pt x="92" y="3125"/>
                  </a:lnTo>
                  <a:lnTo>
                    <a:pt x="89" y="3125"/>
                  </a:lnTo>
                  <a:lnTo>
                    <a:pt x="85" y="3124"/>
                  </a:lnTo>
                  <a:lnTo>
                    <a:pt x="82" y="3122"/>
                  </a:lnTo>
                  <a:lnTo>
                    <a:pt x="72" y="3115"/>
                  </a:lnTo>
                  <a:lnTo>
                    <a:pt x="61" y="3104"/>
                  </a:lnTo>
                  <a:lnTo>
                    <a:pt x="48" y="3091"/>
                  </a:lnTo>
                  <a:lnTo>
                    <a:pt x="33" y="3075"/>
                  </a:lnTo>
                  <a:lnTo>
                    <a:pt x="16" y="3056"/>
                  </a:lnTo>
                  <a:lnTo>
                    <a:pt x="0" y="3034"/>
                  </a:lnTo>
                  <a:close/>
                  <a:moveTo>
                    <a:pt x="0" y="2890"/>
                  </a:moveTo>
                  <a:lnTo>
                    <a:pt x="0" y="2808"/>
                  </a:lnTo>
                  <a:lnTo>
                    <a:pt x="16" y="2835"/>
                  </a:lnTo>
                  <a:lnTo>
                    <a:pt x="33" y="2860"/>
                  </a:lnTo>
                  <a:lnTo>
                    <a:pt x="46" y="2883"/>
                  </a:lnTo>
                  <a:lnTo>
                    <a:pt x="56" y="2903"/>
                  </a:lnTo>
                  <a:lnTo>
                    <a:pt x="64" y="2920"/>
                  </a:lnTo>
                  <a:lnTo>
                    <a:pt x="69" y="2934"/>
                  </a:lnTo>
                  <a:lnTo>
                    <a:pt x="70" y="2940"/>
                  </a:lnTo>
                  <a:lnTo>
                    <a:pt x="71" y="2944"/>
                  </a:lnTo>
                  <a:lnTo>
                    <a:pt x="71" y="2948"/>
                  </a:lnTo>
                  <a:lnTo>
                    <a:pt x="70" y="2950"/>
                  </a:lnTo>
                  <a:lnTo>
                    <a:pt x="68" y="2950"/>
                  </a:lnTo>
                  <a:lnTo>
                    <a:pt x="66" y="2951"/>
                  </a:lnTo>
                  <a:lnTo>
                    <a:pt x="63" y="2950"/>
                  </a:lnTo>
                  <a:lnTo>
                    <a:pt x="60" y="2949"/>
                  </a:lnTo>
                  <a:lnTo>
                    <a:pt x="54" y="2944"/>
                  </a:lnTo>
                  <a:lnTo>
                    <a:pt x="45" y="2938"/>
                  </a:lnTo>
                  <a:lnTo>
                    <a:pt x="35" y="2929"/>
                  </a:lnTo>
                  <a:lnTo>
                    <a:pt x="24" y="2917"/>
                  </a:lnTo>
                  <a:lnTo>
                    <a:pt x="12" y="2904"/>
                  </a:lnTo>
                  <a:lnTo>
                    <a:pt x="0" y="2890"/>
                  </a:lnTo>
                  <a:close/>
                  <a:moveTo>
                    <a:pt x="0" y="2737"/>
                  </a:moveTo>
                  <a:lnTo>
                    <a:pt x="0" y="2657"/>
                  </a:lnTo>
                  <a:lnTo>
                    <a:pt x="15" y="2682"/>
                  </a:lnTo>
                  <a:lnTo>
                    <a:pt x="28" y="2705"/>
                  </a:lnTo>
                  <a:lnTo>
                    <a:pt x="40" y="2726"/>
                  </a:lnTo>
                  <a:lnTo>
                    <a:pt x="50" y="2745"/>
                  </a:lnTo>
                  <a:lnTo>
                    <a:pt x="57" y="2760"/>
                  </a:lnTo>
                  <a:lnTo>
                    <a:pt x="61" y="2773"/>
                  </a:lnTo>
                  <a:lnTo>
                    <a:pt x="62" y="2779"/>
                  </a:lnTo>
                  <a:lnTo>
                    <a:pt x="62" y="2782"/>
                  </a:lnTo>
                  <a:lnTo>
                    <a:pt x="62" y="2785"/>
                  </a:lnTo>
                  <a:lnTo>
                    <a:pt x="61" y="2788"/>
                  </a:lnTo>
                  <a:lnTo>
                    <a:pt x="59" y="2789"/>
                  </a:lnTo>
                  <a:lnTo>
                    <a:pt x="58" y="2789"/>
                  </a:lnTo>
                  <a:lnTo>
                    <a:pt x="56" y="2789"/>
                  </a:lnTo>
                  <a:lnTo>
                    <a:pt x="54" y="2788"/>
                  </a:lnTo>
                  <a:lnTo>
                    <a:pt x="47" y="2784"/>
                  </a:lnTo>
                  <a:lnTo>
                    <a:pt x="39" y="2778"/>
                  </a:lnTo>
                  <a:lnTo>
                    <a:pt x="22" y="2761"/>
                  </a:lnTo>
                  <a:lnTo>
                    <a:pt x="0" y="2737"/>
                  </a:lnTo>
                  <a:close/>
                  <a:moveTo>
                    <a:pt x="0" y="2580"/>
                  </a:moveTo>
                  <a:lnTo>
                    <a:pt x="0" y="2497"/>
                  </a:lnTo>
                  <a:lnTo>
                    <a:pt x="16" y="2523"/>
                  </a:lnTo>
                  <a:lnTo>
                    <a:pt x="32" y="2548"/>
                  </a:lnTo>
                  <a:lnTo>
                    <a:pt x="45" y="2571"/>
                  </a:lnTo>
                  <a:lnTo>
                    <a:pt x="55" y="2591"/>
                  </a:lnTo>
                  <a:lnTo>
                    <a:pt x="62" y="2609"/>
                  </a:lnTo>
                  <a:lnTo>
                    <a:pt x="67" y="2622"/>
                  </a:lnTo>
                  <a:lnTo>
                    <a:pt x="69" y="2628"/>
                  </a:lnTo>
                  <a:lnTo>
                    <a:pt x="69" y="2633"/>
                  </a:lnTo>
                  <a:lnTo>
                    <a:pt x="69" y="2636"/>
                  </a:lnTo>
                  <a:lnTo>
                    <a:pt x="67" y="2639"/>
                  </a:lnTo>
                  <a:lnTo>
                    <a:pt x="66" y="2639"/>
                  </a:lnTo>
                  <a:lnTo>
                    <a:pt x="63" y="2640"/>
                  </a:lnTo>
                  <a:lnTo>
                    <a:pt x="61" y="2639"/>
                  </a:lnTo>
                  <a:lnTo>
                    <a:pt x="58" y="2637"/>
                  </a:lnTo>
                  <a:lnTo>
                    <a:pt x="51" y="2633"/>
                  </a:lnTo>
                  <a:lnTo>
                    <a:pt x="44" y="2626"/>
                  </a:lnTo>
                  <a:lnTo>
                    <a:pt x="34" y="2618"/>
                  </a:lnTo>
                  <a:lnTo>
                    <a:pt x="23" y="2608"/>
                  </a:lnTo>
                  <a:lnTo>
                    <a:pt x="12" y="2595"/>
                  </a:lnTo>
                  <a:lnTo>
                    <a:pt x="0" y="2580"/>
                  </a:lnTo>
                  <a:close/>
                  <a:moveTo>
                    <a:pt x="0" y="2416"/>
                  </a:moveTo>
                  <a:lnTo>
                    <a:pt x="0" y="2328"/>
                  </a:lnTo>
                  <a:lnTo>
                    <a:pt x="4" y="2335"/>
                  </a:lnTo>
                  <a:lnTo>
                    <a:pt x="10" y="2343"/>
                  </a:lnTo>
                  <a:lnTo>
                    <a:pt x="28" y="2371"/>
                  </a:lnTo>
                  <a:lnTo>
                    <a:pt x="46" y="2398"/>
                  </a:lnTo>
                  <a:lnTo>
                    <a:pt x="61" y="2425"/>
                  </a:lnTo>
                  <a:lnTo>
                    <a:pt x="73" y="2448"/>
                  </a:lnTo>
                  <a:lnTo>
                    <a:pt x="82" y="2468"/>
                  </a:lnTo>
                  <a:lnTo>
                    <a:pt x="89" y="2483"/>
                  </a:lnTo>
                  <a:lnTo>
                    <a:pt x="90" y="2489"/>
                  </a:lnTo>
                  <a:lnTo>
                    <a:pt x="91" y="2495"/>
                  </a:lnTo>
                  <a:lnTo>
                    <a:pt x="90" y="2499"/>
                  </a:lnTo>
                  <a:lnTo>
                    <a:pt x="89" y="2502"/>
                  </a:lnTo>
                  <a:lnTo>
                    <a:pt x="86" y="2503"/>
                  </a:lnTo>
                  <a:lnTo>
                    <a:pt x="84" y="2503"/>
                  </a:lnTo>
                  <a:lnTo>
                    <a:pt x="81" y="2502"/>
                  </a:lnTo>
                  <a:lnTo>
                    <a:pt x="78" y="2499"/>
                  </a:lnTo>
                  <a:lnTo>
                    <a:pt x="68" y="2493"/>
                  </a:lnTo>
                  <a:lnTo>
                    <a:pt x="57" y="2483"/>
                  </a:lnTo>
                  <a:lnTo>
                    <a:pt x="45" y="2470"/>
                  </a:lnTo>
                  <a:lnTo>
                    <a:pt x="31" y="2454"/>
                  </a:lnTo>
                  <a:lnTo>
                    <a:pt x="15" y="2436"/>
                  </a:lnTo>
                  <a:lnTo>
                    <a:pt x="0" y="2416"/>
                  </a:lnTo>
                  <a:close/>
                  <a:moveTo>
                    <a:pt x="0" y="2240"/>
                  </a:moveTo>
                  <a:lnTo>
                    <a:pt x="0" y="2155"/>
                  </a:lnTo>
                  <a:lnTo>
                    <a:pt x="11" y="2169"/>
                  </a:lnTo>
                  <a:lnTo>
                    <a:pt x="24" y="2186"/>
                  </a:lnTo>
                  <a:lnTo>
                    <a:pt x="36" y="2202"/>
                  </a:lnTo>
                  <a:lnTo>
                    <a:pt x="49" y="2221"/>
                  </a:lnTo>
                  <a:lnTo>
                    <a:pt x="68" y="2248"/>
                  </a:lnTo>
                  <a:lnTo>
                    <a:pt x="84" y="2276"/>
                  </a:lnTo>
                  <a:lnTo>
                    <a:pt x="98" y="2300"/>
                  </a:lnTo>
                  <a:lnTo>
                    <a:pt x="109" y="2323"/>
                  </a:lnTo>
                  <a:lnTo>
                    <a:pt x="118" y="2341"/>
                  </a:lnTo>
                  <a:lnTo>
                    <a:pt x="124" y="2357"/>
                  </a:lnTo>
                  <a:lnTo>
                    <a:pt x="126" y="2363"/>
                  </a:lnTo>
                  <a:lnTo>
                    <a:pt x="126" y="2369"/>
                  </a:lnTo>
                  <a:lnTo>
                    <a:pt x="126" y="2372"/>
                  </a:lnTo>
                  <a:lnTo>
                    <a:pt x="124" y="2375"/>
                  </a:lnTo>
                  <a:lnTo>
                    <a:pt x="121" y="2375"/>
                  </a:lnTo>
                  <a:lnTo>
                    <a:pt x="118" y="2375"/>
                  </a:lnTo>
                  <a:lnTo>
                    <a:pt x="114" y="2374"/>
                  </a:lnTo>
                  <a:lnTo>
                    <a:pt x="109" y="2371"/>
                  </a:lnTo>
                  <a:lnTo>
                    <a:pt x="97" y="2361"/>
                  </a:lnTo>
                  <a:lnTo>
                    <a:pt x="83" y="2347"/>
                  </a:lnTo>
                  <a:lnTo>
                    <a:pt x="67" y="2329"/>
                  </a:lnTo>
                  <a:lnTo>
                    <a:pt x="49" y="2307"/>
                  </a:lnTo>
                  <a:lnTo>
                    <a:pt x="31" y="2283"/>
                  </a:lnTo>
                  <a:lnTo>
                    <a:pt x="11" y="2256"/>
                  </a:lnTo>
                  <a:lnTo>
                    <a:pt x="5" y="2248"/>
                  </a:lnTo>
                  <a:lnTo>
                    <a:pt x="0" y="2240"/>
                  </a:lnTo>
                  <a:close/>
                  <a:moveTo>
                    <a:pt x="0" y="2031"/>
                  </a:moveTo>
                  <a:lnTo>
                    <a:pt x="0" y="1996"/>
                  </a:lnTo>
                  <a:lnTo>
                    <a:pt x="6" y="1999"/>
                  </a:lnTo>
                  <a:lnTo>
                    <a:pt x="16" y="2007"/>
                  </a:lnTo>
                  <a:lnTo>
                    <a:pt x="28" y="2017"/>
                  </a:lnTo>
                  <a:lnTo>
                    <a:pt x="41" y="2031"/>
                  </a:lnTo>
                  <a:lnTo>
                    <a:pt x="56" y="2048"/>
                  </a:lnTo>
                  <a:lnTo>
                    <a:pt x="71" y="2066"/>
                  </a:lnTo>
                  <a:lnTo>
                    <a:pt x="86" y="2087"/>
                  </a:lnTo>
                  <a:lnTo>
                    <a:pt x="103" y="2110"/>
                  </a:lnTo>
                  <a:lnTo>
                    <a:pt x="120" y="2138"/>
                  </a:lnTo>
                  <a:lnTo>
                    <a:pt x="137" y="2163"/>
                  </a:lnTo>
                  <a:lnTo>
                    <a:pt x="150" y="2187"/>
                  </a:lnTo>
                  <a:lnTo>
                    <a:pt x="161" y="2209"/>
                  </a:lnTo>
                  <a:lnTo>
                    <a:pt x="169" y="2227"/>
                  </a:lnTo>
                  <a:lnTo>
                    <a:pt x="174" y="2242"/>
                  </a:lnTo>
                  <a:lnTo>
                    <a:pt x="175" y="2248"/>
                  </a:lnTo>
                  <a:lnTo>
                    <a:pt x="175" y="2253"/>
                  </a:lnTo>
                  <a:lnTo>
                    <a:pt x="175" y="2257"/>
                  </a:lnTo>
                  <a:lnTo>
                    <a:pt x="174" y="2259"/>
                  </a:lnTo>
                  <a:lnTo>
                    <a:pt x="171" y="2260"/>
                  </a:lnTo>
                  <a:lnTo>
                    <a:pt x="167" y="2260"/>
                  </a:lnTo>
                  <a:lnTo>
                    <a:pt x="164" y="2258"/>
                  </a:lnTo>
                  <a:lnTo>
                    <a:pt x="159" y="2256"/>
                  </a:lnTo>
                  <a:lnTo>
                    <a:pt x="148" y="2247"/>
                  </a:lnTo>
                  <a:lnTo>
                    <a:pt x="134" y="2233"/>
                  </a:lnTo>
                  <a:lnTo>
                    <a:pt x="118" y="2217"/>
                  </a:lnTo>
                  <a:lnTo>
                    <a:pt x="102" y="2196"/>
                  </a:lnTo>
                  <a:lnTo>
                    <a:pt x="83" y="2172"/>
                  </a:lnTo>
                  <a:lnTo>
                    <a:pt x="64" y="2146"/>
                  </a:lnTo>
                  <a:lnTo>
                    <a:pt x="44" y="2113"/>
                  </a:lnTo>
                  <a:lnTo>
                    <a:pt x="25" y="2083"/>
                  </a:lnTo>
                  <a:lnTo>
                    <a:pt x="10" y="2054"/>
                  </a:lnTo>
                  <a:lnTo>
                    <a:pt x="0" y="2031"/>
                  </a:lnTo>
                  <a:close/>
                  <a:moveTo>
                    <a:pt x="0" y="1822"/>
                  </a:moveTo>
                  <a:lnTo>
                    <a:pt x="0" y="1770"/>
                  </a:lnTo>
                  <a:lnTo>
                    <a:pt x="9" y="1790"/>
                  </a:lnTo>
                  <a:lnTo>
                    <a:pt x="14" y="1807"/>
                  </a:lnTo>
                  <a:lnTo>
                    <a:pt x="15" y="1813"/>
                  </a:lnTo>
                  <a:lnTo>
                    <a:pt x="15" y="1819"/>
                  </a:lnTo>
                  <a:lnTo>
                    <a:pt x="15" y="1823"/>
                  </a:lnTo>
                  <a:lnTo>
                    <a:pt x="13" y="1825"/>
                  </a:lnTo>
                  <a:lnTo>
                    <a:pt x="11" y="1826"/>
                  </a:lnTo>
                  <a:lnTo>
                    <a:pt x="7" y="1826"/>
                  </a:lnTo>
                  <a:lnTo>
                    <a:pt x="4" y="1824"/>
                  </a:lnTo>
                  <a:lnTo>
                    <a:pt x="0" y="1822"/>
                  </a:lnTo>
                  <a:close/>
                  <a:moveTo>
                    <a:pt x="0" y="1634"/>
                  </a:moveTo>
                  <a:lnTo>
                    <a:pt x="0" y="1552"/>
                  </a:lnTo>
                  <a:lnTo>
                    <a:pt x="10" y="1565"/>
                  </a:lnTo>
                  <a:lnTo>
                    <a:pt x="21" y="1580"/>
                  </a:lnTo>
                  <a:lnTo>
                    <a:pt x="31" y="1594"/>
                  </a:lnTo>
                  <a:lnTo>
                    <a:pt x="41" y="1610"/>
                  </a:lnTo>
                  <a:lnTo>
                    <a:pt x="57" y="1633"/>
                  </a:lnTo>
                  <a:lnTo>
                    <a:pt x="70" y="1656"/>
                  </a:lnTo>
                  <a:lnTo>
                    <a:pt x="82" y="1677"/>
                  </a:lnTo>
                  <a:lnTo>
                    <a:pt x="91" y="1697"/>
                  </a:lnTo>
                  <a:lnTo>
                    <a:pt x="97" y="1713"/>
                  </a:lnTo>
                  <a:lnTo>
                    <a:pt x="102" y="1727"/>
                  </a:lnTo>
                  <a:lnTo>
                    <a:pt x="103" y="1732"/>
                  </a:lnTo>
                  <a:lnTo>
                    <a:pt x="103" y="1736"/>
                  </a:lnTo>
                  <a:lnTo>
                    <a:pt x="102" y="1740"/>
                  </a:lnTo>
                  <a:lnTo>
                    <a:pt x="101" y="1742"/>
                  </a:lnTo>
                  <a:lnTo>
                    <a:pt x="98" y="1743"/>
                  </a:lnTo>
                  <a:lnTo>
                    <a:pt x="95" y="1743"/>
                  </a:lnTo>
                  <a:lnTo>
                    <a:pt x="92" y="1742"/>
                  </a:lnTo>
                  <a:lnTo>
                    <a:pt x="87" y="1740"/>
                  </a:lnTo>
                  <a:lnTo>
                    <a:pt x="78" y="1732"/>
                  </a:lnTo>
                  <a:lnTo>
                    <a:pt x="66" y="1720"/>
                  </a:lnTo>
                  <a:lnTo>
                    <a:pt x="51" y="1706"/>
                  </a:lnTo>
                  <a:lnTo>
                    <a:pt x="37" y="1687"/>
                  </a:lnTo>
                  <a:lnTo>
                    <a:pt x="21" y="1666"/>
                  </a:lnTo>
                  <a:lnTo>
                    <a:pt x="5" y="1643"/>
                  </a:lnTo>
                  <a:lnTo>
                    <a:pt x="0" y="1634"/>
                  </a:lnTo>
                  <a:close/>
                  <a:moveTo>
                    <a:pt x="0" y="1378"/>
                  </a:moveTo>
                  <a:lnTo>
                    <a:pt x="0" y="1334"/>
                  </a:lnTo>
                  <a:lnTo>
                    <a:pt x="5" y="1351"/>
                  </a:lnTo>
                  <a:lnTo>
                    <a:pt x="10" y="1363"/>
                  </a:lnTo>
                  <a:lnTo>
                    <a:pt x="10" y="1368"/>
                  </a:lnTo>
                  <a:lnTo>
                    <a:pt x="10" y="1373"/>
                  </a:lnTo>
                  <a:lnTo>
                    <a:pt x="10" y="1376"/>
                  </a:lnTo>
                  <a:lnTo>
                    <a:pt x="7" y="1378"/>
                  </a:lnTo>
                  <a:lnTo>
                    <a:pt x="6" y="1378"/>
                  </a:lnTo>
                  <a:lnTo>
                    <a:pt x="4" y="1379"/>
                  </a:lnTo>
                  <a:lnTo>
                    <a:pt x="2" y="1378"/>
                  </a:lnTo>
                  <a:lnTo>
                    <a:pt x="0" y="1378"/>
                  </a:lnTo>
                  <a:close/>
                  <a:moveTo>
                    <a:pt x="0" y="1151"/>
                  </a:moveTo>
                  <a:lnTo>
                    <a:pt x="0" y="1117"/>
                  </a:lnTo>
                  <a:lnTo>
                    <a:pt x="5" y="1119"/>
                  </a:lnTo>
                  <a:lnTo>
                    <a:pt x="13" y="1124"/>
                  </a:lnTo>
                  <a:lnTo>
                    <a:pt x="22" y="1132"/>
                  </a:lnTo>
                  <a:lnTo>
                    <a:pt x="33" y="1142"/>
                  </a:lnTo>
                  <a:lnTo>
                    <a:pt x="44" y="1155"/>
                  </a:lnTo>
                  <a:lnTo>
                    <a:pt x="56" y="1170"/>
                  </a:lnTo>
                  <a:lnTo>
                    <a:pt x="68" y="1187"/>
                  </a:lnTo>
                  <a:lnTo>
                    <a:pt x="80" y="1205"/>
                  </a:lnTo>
                  <a:lnTo>
                    <a:pt x="93" y="1226"/>
                  </a:lnTo>
                  <a:lnTo>
                    <a:pt x="104" y="1246"/>
                  </a:lnTo>
                  <a:lnTo>
                    <a:pt x="114" y="1265"/>
                  </a:lnTo>
                  <a:lnTo>
                    <a:pt x="121" y="1282"/>
                  </a:lnTo>
                  <a:lnTo>
                    <a:pt x="127" y="1297"/>
                  </a:lnTo>
                  <a:lnTo>
                    <a:pt x="130" y="1309"/>
                  </a:lnTo>
                  <a:lnTo>
                    <a:pt x="131" y="1313"/>
                  </a:lnTo>
                  <a:lnTo>
                    <a:pt x="131" y="1318"/>
                  </a:lnTo>
                  <a:lnTo>
                    <a:pt x="130" y="1321"/>
                  </a:lnTo>
                  <a:lnTo>
                    <a:pt x="129" y="1323"/>
                  </a:lnTo>
                  <a:lnTo>
                    <a:pt x="127" y="1324"/>
                  </a:lnTo>
                  <a:lnTo>
                    <a:pt x="124" y="1324"/>
                  </a:lnTo>
                  <a:lnTo>
                    <a:pt x="120" y="1323"/>
                  </a:lnTo>
                  <a:lnTo>
                    <a:pt x="117" y="1321"/>
                  </a:lnTo>
                  <a:lnTo>
                    <a:pt x="108" y="1314"/>
                  </a:lnTo>
                  <a:lnTo>
                    <a:pt x="97" y="1305"/>
                  </a:lnTo>
                  <a:lnTo>
                    <a:pt x="85" y="1291"/>
                  </a:lnTo>
                  <a:lnTo>
                    <a:pt x="72" y="1275"/>
                  </a:lnTo>
                  <a:lnTo>
                    <a:pt x="59" y="1257"/>
                  </a:lnTo>
                  <a:lnTo>
                    <a:pt x="45" y="1237"/>
                  </a:lnTo>
                  <a:lnTo>
                    <a:pt x="31" y="1214"/>
                  </a:lnTo>
                  <a:lnTo>
                    <a:pt x="17" y="1191"/>
                  </a:lnTo>
                  <a:lnTo>
                    <a:pt x="7" y="1170"/>
                  </a:lnTo>
                  <a:lnTo>
                    <a:pt x="0" y="1151"/>
                  </a:lnTo>
                  <a:close/>
                  <a:moveTo>
                    <a:pt x="0" y="908"/>
                  </a:moveTo>
                  <a:lnTo>
                    <a:pt x="0" y="843"/>
                  </a:lnTo>
                  <a:lnTo>
                    <a:pt x="11" y="855"/>
                  </a:lnTo>
                  <a:lnTo>
                    <a:pt x="24" y="872"/>
                  </a:lnTo>
                  <a:lnTo>
                    <a:pt x="38" y="890"/>
                  </a:lnTo>
                  <a:lnTo>
                    <a:pt x="52" y="911"/>
                  </a:lnTo>
                  <a:lnTo>
                    <a:pt x="64" y="931"/>
                  </a:lnTo>
                  <a:lnTo>
                    <a:pt x="74" y="948"/>
                  </a:lnTo>
                  <a:lnTo>
                    <a:pt x="83" y="966"/>
                  </a:lnTo>
                  <a:lnTo>
                    <a:pt x="91" y="982"/>
                  </a:lnTo>
                  <a:lnTo>
                    <a:pt x="95" y="995"/>
                  </a:lnTo>
                  <a:lnTo>
                    <a:pt x="98" y="1006"/>
                  </a:lnTo>
                  <a:lnTo>
                    <a:pt x="98" y="1011"/>
                  </a:lnTo>
                  <a:lnTo>
                    <a:pt x="98" y="1015"/>
                  </a:lnTo>
                  <a:lnTo>
                    <a:pt x="97" y="1017"/>
                  </a:lnTo>
                  <a:lnTo>
                    <a:pt x="96" y="1020"/>
                  </a:lnTo>
                  <a:lnTo>
                    <a:pt x="94" y="1021"/>
                  </a:lnTo>
                  <a:lnTo>
                    <a:pt x="92" y="1021"/>
                  </a:lnTo>
                  <a:lnTo>
                    <a:pt x="89" y="1020"/>
                  </a:lnTo>
                  <a:lnTo>
                    <a:pt x="85" y="1018"/>
                  </a:lnTo>
                  <a:lnTo>
                    <a:pt x="77" y="1012"/>
                  </a:lnTo>
                  <a:lnTo>
                    <a:pt x="67" y="1003"/>
                  </a:lnTo>
                  <a:lnTo>
                    <a:pt x="56" y="991"/>
                  </a:lnTo>
                  <a:lnTo>
                    <a:pt x="45" y="977"/>
                  </a:lnTo>
                  <a:lnTo>
                    <a:pt x="32" y="959"/>
                  </a:lnTo>
                  <a:lnTo>
                    <a:pt x="20" y="941"/>
                  </a:lnTo>
                  <a:lnTo>
                    <a:pt x="14" y="933"/>
                  </a:lnTo>
                  <a:lnTo>
                    <a:pt x="9" y="924"/>
                  </a:lnTo>
                  <a:lnTo>
                    <a:pt x="4" y="915"/>
                  </a:lnTo>
                  <a:lnTo>
                    <a:pt x="0" y="908"/>
                  </a:lnTo>
                  <a:close/>
                  <a:moveTo>
                    <a:pt x="0" y="629"/>
                  </a:moveTo>
                  <a:lnTo>
                    <a:pt x="0" y="583"/>
                  </a:lnTo>
                  <a:lnTo>
                    <a:pt x="5" y="587"/>
                  </a:lnTo>
                  <a:lnTo>
                    <a:pt x="12" y="592"/>
                  </a:lnTo>
                  <a:lnTo>
                    <a:pt x="18" y="600"/>
                  </a:lnTo>
                  <a:lnTo>
                    <a:pt x="26" y="609"/>
                  </a:lnTo>
                  <a:lnTo>
                    <a:pt x="43" y="629"/>
                  </a:lnTo>
                  <a:lnTo>
                    <a:pt x="60" y="655"/>
                  </a:lnTo>
                  <a:lnTo>
                    <a:pt x="71" y="672"/>
                  </a:lnTo>
                  <a:lnTo>
                    <a:pt x="80" y="689"/>
                  </a:lnTo>
                  <a:lnTo>
                    <a:pt x="87" y="705"/>
                  </a:lnTo>
                  <a:lnTo>
                    <a:pt x="94" y="719"/>
                  </a:lnTo>
                  <a:lnTo>
                    <a:pt x="98" y="731"/>
                  </a:lnTo>
                  <a:lnTo>
                    <a:pt x="101" y="742"/>
                  </a:lnTo>
                  <a:lnTo>
                    <a:pt x="102" y="747"/>
                  </a:lnTo>
                  <a:lnTo>
                    <a:pt x="101" y="750"/>
                  </a:lnTo>
                  <a:lnTo>
                    <a:pt x="101" y="752"/>
                  </a:lnTo>
                  <a:lnTo>
                    <a:pt x="100" y="754"/>
                  </a:lnTo>
                  <a:lnTo>
                    <a:pt x="97" y="755"/>
                  </a:lnTo>
                  <a:lnTo>
                    <a:pt x="95" y="755"/>
                  </a:lnTo>
                  <a:lnTo>
                    <a:pt x="92" y="754"/>
                  </a:lnTo>
                  <a:lnTo>
                    <a:pt x="89" y="753"/>
                  </a:lnTo>
                  <a:lnTo>
                    <a:pt x="81" y="748"/>
                  </a:lnTo>
                  <a:lnTo>
                    <a:pt x="72" y="740"/>
                  </a:lnTo>
                  <a:lnTo>
                    <a:pt x="62" y="729"/>
                  </a:lnTo>
                  <a:lnTo>
                    <a:pt x="51" y="716"/>
                  </a:lnTo>
                  <a:lnTo>
                    <a:pt x="40" y="701"/>
                  </a:lnTo>
                  <a:lnTo>
                    <a:pt x="28" y="683"/>
                  </a:lnTo>
                  <a:lnTo>
                    <a:pt x="20" y="669"/>
                  </a:lnTo>
                  <a:lnTo>
                    <a:pt x="12" y="656"/>
                  </a:lnTo>
                  <a:lnTo>
                    <a:pt x="5" y="643"/>
                  </a:lnTo>
                  <a:lnTo>
                    <a:pt x="0" y="629"/>
                  </a:lnTo>
                  <a:close/>
                  <a:moveTo>
                    <a:pt x="0" y="320"/>
                  </a:moveTo>
                  <a:lnTo>
                    <a:pt x="0" y="280"/>
                  </a:lnTo>
                  <a:lnTo>
                    <a:pt x="4" y="294"/>
                  </a:lnTo>
                  <a:lnTo>
                    <a:pt x="7" y="306"/>
                  </a:lnTo>
                  <a:lnTo>
                    <a:pt x="9" y="310"/>
                  </a:lnTo>
                  <a:lnTo>
                    <a:pt x="9" y="315"/>
                  </a:lnTo>
                  <a:lnTo>
                    <a:pt x="7" y="318"/>
                  </a:lnTo>
                  <a:lnTo>
                    <a:pt x="6" y="319"/>
                  </a:lnTo>
                  <a:lnTo>
                    <a:pt x="3" y="320"/>
                  </a:lnTo>
                  <a:lnTo>
                    <a:pt x="0" y="320"/>
                  </a:lnTo>
                  <a:close/>
                  <a:moveTo>
                    <a:pt x="0" y="20"/>
                  </a:moveTo>
                  <a:lnTo>
                    <a:pt x="0" y="2"/>
                  </a:lnTo>
                  <a:lnTo>
                    <a:pt x="0" y="1"/>
                  </a:lnTo>
                  <a:lnTo>
                    <a:pt x="1" y="0"/>
                  </a:lnTo>
                  <a:lnTo>
                    <a:pt x="3" y="0"/>
                  </a:lnTo>
                  <a:lnTo>
                    <a:pt x="5" y="1"/>
                  </a:lnTo>
                  <a:lnTo>
                    <a:pt x="9" y="2"/>
                  </a:lnTo>
                  <a:lnTo>
                    <a:pt x="14" y="6"/>
                  </a:lnTo>
                  <a:lnTo>
                    <a:pt x="22" y="12"/>
                  </a:lnTo>
                  <a:lnTo>
                    <a:pt x="29" y="21"/>
                  </a:lnTo>
                  <a:lnTo>
                    <a:pt x="38" y="32"/>
                  </a:lnTo>
                  <a:lnTo>
                    <a:pt x="47" y="44"/>
                  </a:lnTo>
                  <a:lnTo>
                    <a:pt x="56" y="57"/>
                  </a:lnTo>
                  <a:lnTo>
                    <a:pt x="63" y="71"/>
                  </a:lnTo>
                  <a:lnTo>
                    <a:pt x="71" y="85"/>
                  </a:lnTo>
                  <a:lnTo>
                    <a:pt x="77" y="98"/>
                  </a:lnTo>
                  <a:lnTo>
                    <a:pt x="81" y="110"/>
                  </a:lnTo>
                  <a:lnTo>
                    <a:pt x="84" y="120"/>
                  </a:lnTo>
                  <a:lnTo>
                    <a:pt x="85" y="128"/>
                  </a:lnTo>
                  <a:lnTo>
                    <a:pt x="86" y="132"/>
                  </a:lnTo>
                  <a:lnTo>
                    <a:pt x="85" y="135"/>
                  </a:lnTo>
                  <a:lnTo>
                    <a:pt x="85" y="137"/>
                  </a:lnTo>
                  <a:lnTo>
                    <a:pt x="84" y="138"/>
                  </a:lnTo>
                  <a:lnTo>
                    <a:pt x="82" y="139"/>
                  </a:lnTo>
                  <a:lnTo>
                    <a:pt x="80" y="139"/>
                  </a:lnTo>
                  <a:lnTo>
                    <a:pt x="78" y="139"/>
                  </a:lnTo>
                  <a:lnTo>
                    <a:pt x="75" y="138"/>
                  </a:lnTo>
                  <a:lnTo>
                    <a:pt x="69" y="134"/>
                  </a:lnTo>
                  <a:lnTo>
                    <a:pt x="62" y="127"/>
                  </a:lnTo>
                  <a:lnTo>
                    <a:pt x="54" y="119"/>
                  </a:lnTo>
                  <a:lnTo>
                    <a:pt x="46" y="109"/>
                  </a:lnTo>
                  <a:lnTo>
                    <a:pt x="37" y="97"/>
                  </a:lnTo>
                  <a:lnTo>
                    <a:pt x="28" y="82"/>
                  </a:lnTo>
                  <a:lnTo>
                    <a:pt x="18" y="65"/>
                  </a:lnTo>
                  <a:lnTo>
                    <a:pt x="10" y="48"/>
                  </a:lnTo>
                  <a:lnTo>
                    <a:pt x="3" y="33"/>
                  </a:lnTo>
                  <a:lnTo>
                    <a:pt x="0" y="20"/>
                  </a:lnTo>
                  <a:close/>
                  <a:moveTo>
                    <a:pt x="688" y="412"/>
                  </a:moveTo>
                  <a:lnTo>
                    <a:pt x="688" y="482"/>
                  </a:lnTo>
                  <a:lnTo>
                    <a:pt x="685" y="478"/>
                  </a:lnTo>
                  <a:lnTo>
                    <a:pt x="681" y="473"/>
                  </a:lnTo>
                  <a:lnTo>
                    <a:pt x="673" y="458"/>
                  </a:lnTo>
                  <a:lnTo>
                    <a:pt x="665" y="445"/>
                  </a:lnTo>
                  <a:lnTo>
                    <a:pt x="659" y="432"/>
                  </a:lnTo>
                  <a:lnTo>
                    <a:pt x="654" y="420"/>
                  </a:lnTo>
                  <a:lnTo>
                    <a:pt x="651" y="409"/>
                  </a:lnTo>
                  <a:lnTo>
                    <a:pt x="650" y="400"/>
                  </a:lnTo>
                  <a:lnTo>
                    <a:pt x="650" y="397"/>
                  </a:lnTo>
                  <a:lnTo>
                    <a:pt x="650" y="394"/>
                  </a:lnTo>
                  <a:lnTo>
                    <a:pt x="651" y="392"/>
                  </a:lnTo>
                  <a:lnTo>
                    <a:pt x="652" y="389"/>
                  </a:lnTo>
                  <a:lnTo>
                    <a:pt x="655" y="388"/>
                  </a:lnTo>
                  <a:lnTo>
                    <a:pt x="658" y="388"/>
                  </a:lnTo>
                  <a:lnTo>
                    <a:pt x="662" y="390"/>
                  </a:lnTo>
                  <a:lnTo>
                    <a:pt x="666" y="393"/>
                  </a:lnTo>
                  <a:lnTo>
                    <a:pt x="676" y="400"/>
                  </a:lnTo>
                  <a:lnTo>
                    <a:pt x="688" y="412"/>
                  </a:lnTo>
                  <a:close/>
                  <a:moveTo>
                    <a:pt x="688" y="767"/>
                  </a:moveTo>
                  <a:lnTo>
                    <a:pt x="688" y="805"/>
                  </a:lnTo>
                  <a:lnTo>
                    <a:pt x="684" y="793"/>
                  </a:lnTo>
                  <a:lnTo>
                    <a:pt x="681" y="782"/>
                  </a:lnTo>
                  <a:lnTo>
                    <a:pt x="680" y="777"/>
                  </a:lnTo>
                  <a:lnTo>
                    <a:pt x="680" y="774"/>
                  </a:lnTo>
                  <a:lnTo>
                    <a:pt x="681" y="771"/>
                  </a:lnTo>
                  <a:lnTo>
                    <a:pt x="684" y="769"/>
                  </a:lnTo>
                  <a:lnTo>
                    <a:pt x="685" y="767"/>
                  </a:lnTo>
                  <a:lnTo>
                    <a:pt x="688" y="767"/>
                  </a:lnTo>
                  <a:close/>
                  <a:moveTo>
                    <a:pt x="688" y="1045"/>
                  </a:moveTo>
                  <a:lnTo>
                    <a:pt x="688" y="1125"/>
                  </a:lnTo>
                  <a:lnTo>
                    <a:pt x="678" y="1113"/>
                  </a:lnTo>
                  <a:lnTo>
                    <a:pt x="668" y="1098"/>
                  </a:lnTo>
                  <a:lnTo>
                    <a:pt x="657" y="1081"/>
                  </a:lnTo>
                  <a:lnTo>
                    <a:pt x="647" y="1063"/>
                  </a:lnTo>
                  <a:lnTo>
                    <a:pt x="640" y="1047"/>
                  </a:lnTo>
                  <a:lnTo>
                    <a:pt x="633" y="1033"/>
                  </a:lnTo>
                  <a:lnTo>
                    <a:pt x="629" y="1020"/>
                  </a:lnTo>
                  <a:lnTo>
                    <a:pt x="627" y="1009"/>
                  </a:lnTo>
                  <a:lnTo>
                    <a:pt x="625" y="1004"/>
                  </a:lnTo>
                  <a:lnTo>
                    <a:pt x="627" y="1001"/>
                  </a:lnTo>
                  <a:lnTo>
                    <a:pt x="627" y="998"/>
                  </a:lnTo>
                  <a:lnTo>
                    <a:pt x="629" y="995"/>
                  </a:lnTo>
                  <a:lnTo>
                    <a:pt x="630" y="994"/>
                  </a:lnTo>
                  <a:lnTo>
                    <a:pt x="632" y="994"/>
                  </a:lnTo>
                  <a:lnTo>
                    <a:pt x="634" y="994"/>
                  </a:lnTo>
                  <a:lnTo>
                    <a:pt x="638" y="995"/>
                  </a:lnTo>
                  <a:lnTo>
                    <a:pt x="644" y="999"/>
                  </a:lnTo>
                  <a:lnTo>
                    <a:pt x="652" y="1004"/>
                  </a:lnTo>
                  <a:lnTo>
                    <a:pt x="659" y="1012"/>
                  </a:lnTo>
                  <a:lnTo>
                    <a:pt x="668" y="1021"/>
                  </a:lnTo>
                  <a:lnTo>
                    <a:pt x="678" y="1032"/>
                  </a:lnTo>
                  <a:lnTo>
                    <a:pt x="688" y="1045"/>
                  </a:lnTo>
                  <a:close/>
                  <a:moveTo>
                    <a:pt x="688" y="1332"/>
                  </a:moveTo>
                  <a:lnTo>
                    <a:pt x="688" y="1413"/>
                  </a:lnTo>
                  <a:lnTo>
                    <a:pt x="679" y="1403"/>
                  </a:lnTo>
                  <a:lnTo>
                    <a:pt x="670" y="1392"/>
                  </a:lnTo>
                  <a:lnTo>
                    <a:pt x="662" y="1380"/>
                  </a:lnTo>
                  <a:lnTo>
                    <a:pt x="653" y="1367"/>
                  </a:lnTo>
                  <a:lnTo>
                    <a:pt x="640" y="1347"/>
                  </a:lnTo>
                  <a:lnTo>
                    <a:pt x="630" y="1329"/>
                  </a:lnTo>
                  <a:lnTo>
                    <a:pt x="620" y="1311"/>
                  </a:lnTo>
                  <a:lnTo>
                    <a:pt x="613" y="1296"/>
                  </a:lnTo>
                  <a:lnTo>
                    <a:pt x="608" y="1282"/>
                  </a:lnTo>
                  <a:lnTo>
                    <a:pt x="606" y="1269"/>
                  </a:lnTo>
                  <a:lnTo>
                    <a:pt x="605" y="1265"/>
                  </a:lnTo>
                  <a:lnTo>
                    <a:pt x="606" y="1262"/>
                  </a:lnTo>
                  <a:lnTo>
                    <a:pt x="606" y="1259"/>
                  </a:lnTo>
                  <a:lnTo>
                    <a:pt x="608" y="1256"/>
                  </a:lnTo>
                  <a:lnTo>
                    <a:pt x="610" y="1255"/>
                  </a:lnTo>
                  <a:lnTo>
                    <a:pt x="612" y="1254"/>
                  </a:lnTo>
                  <a:lnTo>
                    <a:pt x="616" y="1255"/>
                  </a:lnTo>
                  <a:lnTo>
                    <a:pt x="620" y="1256"/>
                  </a:lnTo>
                  <a:lnTo>
                    <a:pt x="629" y="1263"/>
                  </a:lnTo>
                  <a:lnTo>
                    <a:pt x="639" y="1272"/>
                  </a:lnTo>
                  <a:lnTo>
                    <a:pt x="650" y="1283"/>
                  </a:lnTo>
                  <a:lnTo>
                    <a:pt x="662" y="1297"/>
                  </a:lnTo>
                  <a:lnTo>
                    <a:pt x="675" y="1313"/>
                  </a:lnTo>
                  <a:lnTo>
                    <a:pt x="688" y="1332"/>
                  </a:lnTo>
                  <a:close/>
                  <a:moveTo>
                    <a:pt x="688" y="1606"/>
                  </a:moveTo>
                  <a:lnTo>
                    <a:pt x="688" y="1694"/>
                  </a:lnTo>
                  <a:lnTo>
                    <a:pt x="680" y="1684"/>
                  </a:lnTo>
                  <a:lnTo>
                    <a:pt x="673" y="1674"/>
                  </a:lnTo>
                  <a:lnTo>
                    <a:pt x="659" y="1652"/>
                  </a:lnTo>
                  <a:lnTo>
                    <a:pt x="647" y="1632"/>
                  </a:lnTo>
                  <a:lnTo>
                    <a:pt x="638" y="1613"/>
                  </a:lnTo>
                  <a:lnTo>
                    <a:pt x="629" y="1596"/>
                  </a:lnTo>
                  <a:lnTo>
                    <a:pt x="623" y="1581"/>
                  </a:lnTo>
                  <a:lnTo>
                    <a:pt x="620" y="1568"/>
                  </a:lnTo>
                  <a:lnTo>
                    <a:pt x="620" y="1563"/>
                  </a:lnTo>
                  <a:lnTo>
                    <a:pt x="620" y="1559"/>
                  </a:lnTo>
                  <a:lnTo>
                    <a:pt x="621" y="1556"/>
                  </a:lnTo>
                  <a:lnTo>
                    <a:pt x="622" y="1553"/>
                  </a:lnTo>
                  <a:lnTo>
                    <a:pt x="624" y="1552"/>
                  </a:lnTo>
                  <a:lnTo>
                    <a:pt x="627" y="1551"/>
                  </a:lnTo>
                  <a:lnTo>
                    <a:pt x="629" y="1551"/>
                  </a:lnTo>
                  <a:lnTo>
                    <a:pt x="632" y="1552"/>
                  </a:lnTo>
                  <a:lnTo>
                    <a:pt x="639" y="1557"/>
                  </a:lnTo>
                  <a:lnTo>
                    <a:pt x="647" y="1562"/>
                  </a:lnTo>
                  <a:lnTo>
                    <a:pt x="656" y="1570"/>
                  </a:lnTo>
                  <a:lnTo>
                    <a:pt x="666" y="1580"/>
                  </a:lnTo>
                  <a:lnTo>
                    <a:pt x="676" y="1592"/>
                  </a:lnTo>
                  <a:lnTo>
                    <a:pt x="688" y="1606"/>
                  </a:lnTo>
                  <a:close/>
                  <a:moveTo>
                    <a:pt x="688" y="1890"/>
                  </a:moveTo>
                  <a:lnTo>
                    <a:pt x="688" y="1941"/>
                  </a:lnTo>
                  <a:lnTo>
                    <a:pt x="680" y="1923"/>
                  </a:lnTo>
                  <a:lnTo>
                    <a:pt x="675" y="1909"/>
                  </a:lnTo>
                  <a:lnTo>
                    <a:pt x="675" y="1902"/>
                  </a:lnTo>
                  <a:lnTo>
                    <a:pt x="674" y="1896"/>
                  </a:lnTo>
                  <a:lnTo>
                    <a:pt x="675" y="1893"/>
                  </a:lnTo>
                  <a:lnTo>
                    <a:pt x="677" y="1890"/>
                  </a:lnTo>
                  <a:lnTo>
                    <a:pt x="679" y="1889"/>
                  </a:lnTo>
                  <a:lnTo>
                    <a:pt x="681" y="1889"/>
                  </a:lnTo>
                  <a:lnTo>
                    <a:pt x="684" y="1889"/>
                  </a:lnTo>
                  <a:lnTo>
                    <a:pt x="688" y="1890"/>
                  </a:lnTo>
                  <a:close/>
                  <a:moveTo>
                    <a:pt x="688" y="2103"/>
                  </a:moveTo>
                  <a:lnTo>
                    <a:pt x="688" y="2179"/>
                  </a:lnTo>
                  <a:lnTo>
                    <a:pt x="673" y="2164"/>
                  </a:lnTo>
                  <a:lnTo>
                    <a:pt x="656" y="2145"/>
                  </a:lnTo>
                  <a:lnTo>
                    <a:pt x="639" y="2123"/>
                  </a:lnTo>
                  <a:lnTo>
                    <a:pt x="621" y="2099"/>
                  </a:lnTo>
                  <a:lnTo>
                    <a:pt x="605" y="2075"/>
                  </a:lnTo>
                  <a:lnTo>
                    <a:pt x="590" y="2052"/>
                  </a:lnTo>
                  <a:lnTo>
                    <a:pt x="579" y="2031"/>
                  </a:lnTo>
                  <a:lnTo>
                    <a:pt x="570" y="2012"/>
                  </a:lnTo>
                  <a:lnTo>
                    <a:pt x="563" y="1994"/>
                  </a:lnTo>
                  <a:lnTo>
                    <a:pt x="559" y="1981"/>
                  </a:lnTo>
                  <a:lnTo>
                    <a:pt x="558" y="1974"/>
                  </a:lnTo>
                  <a:lnTo>
                    <a:pt x="558" y="1970"/>
                  </a:lnTo>
                  <a:lnTo>
                    <a:pt x="559" y="1967"/>
                  </a:lnTo>
                  <a:lnTo>
                    <a:pt x="560" y="1964"/>
                  </a:lnTo>
                  <a:lnTo>
                    <a:pt x="563" y="1963"/>
                  </a:lnTo>
                  <a:lnTo>
                    <a:pt x="566" y="1962"/>
                  </a:lnTo>
                  <a:lnTo>
                    <a:pt x="570" y="1963"/>
                  </a:lnTo>
                  <a:lnTo>
                    <a:pt x="574" y="1966"/>
                  </a:lnTo>
                  <a:lnTo>
                    <a:pt x="585" y="1973"/>
                  </a:lnTo>
                  <a:lnTo>
                    <a:pt x="598" y="1985"/>
                  </a:lnTo>
                  <a:lnTo>
                    <a:pt x="612" y="1999"/>
                  </a:lnTo>
                  <a:lnTo>
                    <a:pt x="628" y="2018"/>
                  </a:lnTo>
                  <a:lnTo>
                    <a:pt x="644" y="2039"/>
                  </a:lnTo>
                  <a:lnTo>
                    <a:pt x="661" y="2062"/>
                  </a:lnTo>
                  <a:lnTo>
                    <a:pt x="668" y="2073"/>
                  </a:lnTo>
                  <a:lnTo>
                    <a:pt x="675" y="2083"/>
                  </a:lnTo>
                  <a:lnTo>
                    <a:pt x="681" y="2093"/>
                  </a:lnTo>
                  <a:lnTo>
                    <a:pt x="688" y="2103"/>
                  </a:lnTo>
                  <a:close/>
                  <a:moveTo>
                    <a:pt x="688" y="2364"/>
                  </a:moveTo>
                  <a:lnTo>
                    <a:pt x="688" y="2407"/>
                  </a:lnTo>
                  <a:lnTo>
                    <a:pt x="681" y="2392"/>
                  </a:lnTo>
                  <a:lnTo>
                    <a:pt x="678" y="2380"/>
                  </a:lnTo>
                  <a:lnTo>
                    <a:pt x="678" y="2375"/>
                  </a:lnTo>
                  <a:lnTo>
                    <a:pt x="678" y="2371"/>
                  </a:lnTo>
                  <a:lnTo>
                    <a:pt x="679" y="2368"/>
                  </a:lnTo>
                  <a:lnTo>
                    <a:pt x="680" y="2366"/>
                  </a:lnTo>
                  <a:lnTo>
                    <a:pt x="684" y="2364"/>
                  </a:lnTo>
                  <a:lnTo>
                    <a:pt x="688" y="2364"/>
                  </a:lnTo>
                  <a:close/>
                  <a:moveTo>
                    <a:pt x="688" y="2543"/>
                  </a:moveTo>
                  <a:lnTo>
                    <a:pt x="688" y="2639"/>
                  </a:lnTo>
                  <a:lnTo>
                    <a:pt x="680" y="2629"/>
                  </a:lnTo>
                  <a:lnTo>
                    <a:pt x="674" y="2619"/>
                  </a:lnTo>
                  <a:lnTo>
                    <a:pt x="655" y="2592"/>
                  </a:lnTo>
                  <a:lnTo>
                    <a:pt x="639" y="2566"/>
                  </a:lnTo>
                  <a:lnTo>
                    <a:pt x="624" y="2542"/>
                  </a:lnTo>
                  <a:lnTo>
                    <a:pt x="613" y="2520"/>
                  </a:lnTo>
                  <a:lnTo>
                    <a:pt x="605" y="2502"/>
                  </a:lnTo>
                  <a:lnTo>
                    <a:pt x="600" y="2486"/>
                  </a:lnTo>
                  <a:lnTo>
                    <a:pt x="599" y="2480"/>
                  </a:lnTo>
                  <a:lnTo>
                    <a:pt x="598" y="2475"/>
                  </a:lnTo>
                  <a:lnTo>
                    <a:pt x="599" y="2471"/>
                  </a:lnTo>
                  <a:lnTo>
                    <a:pt x="600" y="2469"/>
                  </a:lnTo>
                  <a:lnTo>
                    <a:pt x="602" y="2468"/>
                  </a:lnTo>
                  <a:lnTo>
                    <a:pt x="606" y="2468"/>
                  </a:lnTo>
                  <a:lnTo>
                    <a:pt x="609" y="2468"/>
                  </a:lnTo>
                  <a:lnTo>
                    <a:pt x="612" y="2469"/>
                  </a:lnTo>
                  <a:lnTo>
                    <a:pt x="621" y="2474"/>
                  </a:lnTo>
                  <a:lnTo>
                    <a:pt x="632" y="2483"/>
                  </a:lnTo>
                  <a:lnTo>
                    <a:pt x="644" y="2495"/>
                  </a:lnTo>
                  <a:lnTo>
                    <a:pt x="658" y="2509"/>
                  </a:lnTo>
                  <a:lnTo>
                    <a:pt x="673" y="2525"/>
                  </a:lnTo>
                  <a:lnTo>
                    <a:pt x="688" y="2543"/>
                  </a:lnTo>
                  <a:close/>
                  <a:moveTo>
                    <a:pt x="688" y="2747"/>
                  </a:moveTo>
                  <a:lnTo>
                    <a:pt x="688" y="2827"/>
                  </a:lnTo>
                  <a:lnTo>
                    <a:pt x="670" y="2810"/>
                  </a:lnTo>
                  <a:lnTo>
                    <a:pt x="652" y="2789"/>
                  </a:lnTo>
                  <a:lnTo>
                    <a:pt x="632" y="2763"/>
                  </a:lnTo>
                  <a:lnTo>
                    <a:pt x="612" y="2737"/>
                  </a:lnTo>
                  <a:lnTo>
                    <a:pt x="593" y="2709"/>
                  </a:lnTo>
                  <a:lnTo>
                    <a:pt x="576" y="2682"/>
                  </a:lnTo>
                  <a:lnTo>
                    <a:pt x="562" y="2657"/>
                  </a:lnTo>
                  <a:lnTo>
                    <a:pt x="550" y="2634"/>
                  </a:lnTo>
                  <a:lnTo>
                    <a:pt x="541" y="2615"/>
                  </a:lnTo>
                  <a:lnTo>
                    <a:pt x="536" y="2599"/>
                  </a:lnTo>
                  <a:lnTo>
                    <a:pt x="533" y="2592"/>
                  </a:lnTo>
                  <a:lnTo>
                    <a:pt x="533" y="2588"/>
                  </a:lnTo>
                  <a:lnTo>
                    <a:pt x="535" y="2584"/>
                  </a:lnTo>
                  <a:lnTo>
                    <a:pt x="536" y="2582"/>
                  </a:lnTo>
                  <a:lnTo>
                    <a:pt x="539" y="2579"/>
                  </a:lnTo>
                  <a:lnTo>
                    <a:pt x="542" y="2579"/>
                  </a:lnTo>
                  <a:lnTo>
                    <a:pt x="547" y="2582"/>
                  </a:lnTo>
                  <a:lnTo>
                    <a:pt x="552" y="2584"/>
                  </a:lnTo>
                  <a:lnTo>
                    <a:pt x="564" y="2594"/>
                  </a:lnTo>
                  <a:lnTo>
                    <a:pt x="579" y="2607"/>
                  </a:lnTo>
                  <a:lnTo>
                    <a:pt x="596" y="2625"/>
                  </a:lnTo>
                  <a:lnTo>
                    <a:pt x="615" y="2646"/>
                  </a:lnTo>
                  <a:lnTo>
                    <a:pt x="634" y="2671"/>
                  </a:lnTo>
                  <a:lnTo>
                    <a:pt x="654" y="2698"/>
                  </a:lnTo>
                  <a:lnTo>
                    <a:pt x="663" y="2711"/>
                  </a:lnTo>
                  <a:lnTo>
                    <a:pt x="672" y="2723"/>
                  </a:lnTo>
                  <a:lnTo>
                    <a:pt x="680" y="2735"/>
                  </a:lnTo>
                  <a:lnTo>
                    <a:pt x="688" y="2747"/>
                  </a:lnTo>
                  <a:close/>
                  <a:moveTo>
                    <a:pt x="688" y="2960"/>
                  </a:moveTo>
                  <a:lnTo>
                    <a:pt x="688" y="2989"/>
                  </a:lnTo>
                  <a:lnTo>
                    <a:pt x="684" y="2989"/>
                  </a:lnTo>
                  <a:lnTo>
                    <a:pt x="680" y="2987"/>
                  </a:lnTo>
                  <a:lnTo>
                    <a:pt x="675" y="2985"/>
                  </a:lnTo>
                  <a:lnTo>
                    <a:pt x="669" y="2980"/>
                  </a:lnTo>
                  <a:lnTo>
                    <a:pt x="656" y="2970"/>
                  </a:lnTo>
                  <a:lnTo>
                    <a:pt x="641" y="2955"/>
                  </a:lnTo>
                  <a:lnTo>
                    <a:pt x="624" y="2937"/>
                  </a:lnTo>
                  <a:lnTo>
                    <a:pt x="606" y="2916"/>
                  </a:lnTo>
                  <a:lnTo>
                    <a:pt x="586" y="2892"/>
                  </a:lnTo>
                  <a:lnTo>
                    <a:pt x="567" y="2865"/>
                  </a:lnTo>
                  <a:lnTo>
                    <a:pt x="547" y="2836"/>
                  </a:lnTo>
                  <a:lnTo>
                    <a:pt x="529" y="2808"/>
                  </a:lnTo>
                  <a:lnTo>
                    <a:pt x="513" y="2782"/>
                  </a:lnTo>
                  <a:lnTo>
                    <a:pt x="501" y="2759"/>
                  </a:lnTo>
                  <a:lnTo>
                    <a:pt x="491" y="2738"/>
                  </a:lnTo>
                  <a:lnTo>
                    <a:pt x="485" y="2722"/>
                  </a:lnTo>
                  <a:lnTo>
                    <a:pt x="484" y="2715"/>
                  </a:lnTo>
                  <a:lnTo>
                    <a:pt x="483" y="2711"/>
                  </a:lnTo>
                  <a:lnTo>
                    <a:pt x="484" y="2706"/>
                  </a:lnTo>
                  <a:lnTo>
                    <a:pt x="485" y="2703"/>
                  </a:lnTo>
                  <a:lnTo>
                    <a:pt x="489" y="2702"/>
                  </a:lnTo>
                  <a:lnTo>
                    <a:pt x="492" y="2702"/>
                  </a:lnTo>
                  <a:lnTo>
                    <a:pt x="496" y="2704"/>
                  </a:lnTo>
                  <a:lnTo>
                    <a:pt x="502" y="2708"/>
                  </a:lnTo>
                  <a:lnTo>
                    <a:pt x="515" y="2717"/>
                  </a:lnTo>
                  <a:lnTo>
                    <a:pt x="530" y="2732"/>
                  </a:lnTo>
                  <a:lnTo>
                    <a:pt x="548" y="2750"/>
                  </a:lnTo>
                  <a:lnTo>
                    <a:pt x="567" y="2772"/>
                  </a:lnTo>
                  <a:lnTo>
                    <a:pt x="588" y="2799"/>
                  </a:lnTo>
                  <a:lnTo>
                    <a:pt x="609" y="2827"/>
                  </a:lnTo>
                  <a:lnTo>
                    <a:pt x="635" y="2865"/>
                  </a:lnTo>
                  <a:lnTo>
                    <a:pt x="658" y="2902"/>
                  </a:lnTo>
                  <a:lnTo>
                    <a:pt x="667" y="2918"/>
                  </a:lnTo>
                  <a:lnTo>
                    <a:pt x="676" y="2933"/>
                  </a:lnTo>
                  <a:lnTo>
                    <a:pt x="682" y="2948"/>
                  </a:lnTo>
                  <a:lnTo>
                    <a:pt x="688" y="2960"/>
                  </a:lnTo>
                  <a:close/>
                  <a:moveTo>
                    <a:pt x="688" y="3753"/>
                  </a:moveTo>
                  <a:lnTo>
                    <a:pt x="688" y="3815"/>
                  </a:lnTo>
                  <a:lnTo>
                    <a:pt x="676" y="3805"/>
                  </a:lnTo>
                  <a:lnTo>
                    <a:pt x="663" y="3792"/>
                  </a:lnTo>
                  <a:lnTo>
                    <a:pt x="650" y="3777"/>
                  </a:lnTo>
                  <a:lnTo>
                    <a:pt x="634" y="3761"/>
                  </a:lnTo>
                  <a:lnTo>
                    <a:pt x="602" y="3723"/>
                  </a:lnTo>
                  <a:lnTo>
                    <a:pt x="569" y="3680"/>
                  </a:lnTo>
                  <a:lnTo>
                    <a:pt x="543" y="3645"/>
                  </a:lnTo>
                  <a:lnTo>
                    <a:pt x="520" y="3611"/>
                  </a:lnTo>
                  <a:lnTo>
                    <a:pt x="501" y="3580"/>
                  </a:lnTo>
                  <a:lnTo>
                    <a:pt x="484" y="3553"/>
                  </a:lnTo>
                  <a:lnTo>
                    <a:pt x="471" y="3529"/>
                  </a:lnTo>
                  <a:lnTo>
                    <a:pt x="463" y="3509"/>
                  </a:lnTo>
                  <a:lnTo>
                    <a:pt x="461" y="3501"/>
                  </a:lnTo>
                  <a:lnTo>
                    <a:pt x="460" y="3495"/>
                  </a:lnTo>
                  <a:lnTo>
                    <a:pt x="460" y="3490"/>
                  </a:lnTo>
                  <a:lnTo>
                    <a:pt x="461" y="3488"/>
                  </a:lnTo>
                  <a:lnTo>
                    <a:pt x="464" y="3487"/>
                  </a:lnTo>
                  <a:lnTo>
                    <a:pt x="468" y="3487"/>
                  </a:lnTo>
                  <a:lnTo>
                    <a:pt x="473" y="3489"/>
                  </a:lnTo>
                  <a:lnTo>
                    <a:pt x="480" y="3493"/>
                  </a:lnTo>
                  <a:lnTo>
                    <a:pt x="495" y="3507"/>
                  </a:lnTo>
                  <a:lnTo>
                    <a:pt x="514" y="3524"/>
                  </a:lnTo>
                  <a:lnTo>
                    <a:pt x="536" y="3547"/>
                  </a:lnTo>
                  <a:lnTo>
                    <a:pt x="559" y="3576"/>
                  </a:lnTo>
                  <a:lnTo>
                    <a:pt x="584" y="3606"/>
                  </a:lnTo>
                  <a:lnTo>
                    <a:pt x="610" y="3640"/>
                  </a:lnTo>
                  <a:lnTo>
                    <a:pt x="633" y="3671"/>
                  </a:lnTo>
                  <a:lnTo>
                    <a:pt x="653" y="3700"/>
                  </a:lnTo>
                  <a:lnTo>
                    <a:pt x="672" y="3728"/>
                  </a:lnTo>
                  <a:lnTo>
                    <a:pt x="688" y="3753"/>
                  </a:lnTo>
                  <a:close/>
                  <a:moveTo>
                    <a:pt x="688" y="3879"/>
                  </a:moveTo>
                  <a:lnTo>
                    <a:pt x="688" y="3966"/>
                  </a:lnTo>
                  <a:lnTo>
                    <a:pt x="670" y="3947"/>
                  </a:lnTo>
                  <a:lnTo>
                    <a:pt x="654" y="3926"/>
                  </a:lnTo>
                  <a:lnTo>
                    <a:pt x="636" y="3905"/>
                  </a:lnTo>
                  <a:lnTo>
                    <a:pt x="618" y="3880"/>
                  </a:lnTo>
                  <a:lnTo>
                    <a:pt x="592" y="3844"/>
                  </a:lnTo>
                  <a:lnTo>
                    <a:pt x="567" y="3810"/>
                  </a:lnTo>
                  <a:lnTo>
                    <a:pt x="547" y="3777"/>
                  </a:lnTo>
                  <a:lnTo>
                    <a:pt x="529" y="3749"/>
                  </a:lnTo>
                  <a:lnTo>
                    <a:pt x="516" y="3725"/>
                  </a:lnTo>
                  <a:lnTo>
                    <a:pt x="506" y="3705"/>
                  </a:lnTo>
                  <a:lnTo>
                    <a:pt x="504" y="3696"/>
                  </a:lnTo>
                  <a:lnTo>
                    <a:pt x="503" y="3691"/>
                  </a:lnTo>
                  <a:lnTo>
                    <a:pt x="503" y="3686"/>
                  </a:lnTo>
                  <a:lnTo>
                    <a:pt x="504" y="3683"/>
                  </a:lnTo>
                  <a:lnTo>
                    <a:pt x="507" y="3682"/>
                  </a:lnTo>
                  <a:lnTo>
                    <a:pt x="512" y="3683"/>
                  </a:lnTo>
                  <a:lnTo>
                    <a:pt x="517" y="3685"/>
                  </a:lnTo>
                  <a:lnTo>
                    <a:pt x="522" y="3690"/>
                  </a:lnTo>
                  <a:lnTo>
                    <a:pt x="539" y="3703"/>
                  </a:lnTo>
                  <a:lnTo>
                    <a:pt x="559" y="3721"/>
                  </a:lnTo>
                  <a:lnTo>
                    <a:pt x="581" y="3746"/>
                  </a:lnTo>
                  <a:lnTo>
                    <a:pt x="606" y="3774"/>
                  </a:lnTo>
                  <a:lnTo>
                    <a:pt x="632" y="3806"/>
                  </a:lnTo>
                  <a:lnTo>
                    <a:pt x="661" y="3842"/>
                  </a:lnTo>
                  <a:lnTo>
                    <a:pt x="667" y="3851"/>
                  </a:lnTo>
                  <a:lnTo>
                    <a:pt x="674" y="3861"/>
                  </a:lnTo>
                  <a:lnTo>
                    <a:pt x="681" y="3869"/>
                  </a:lnTo>
                  <a:lnTo>
                    <a:pt x="688" y="3879"/>
                  </a:lnTo>
                  <a:close/>
                  <a:moveTo>
                    <a:pt x="688" y="4009"/>
                  </a:moveTo>
                  <a:lnTo>
                    <a:pt x="688" y="4100"/>
                  </a:lnTo>
                  <a:lnTo>
                    <a:pt x="685" y="4097"/>
                  </a:lnTo>
                  <a:lnTo>
                    <a:pt x="657" y="4059"/>
                  </a:lnTo>
                  <a:lnTo>
                    <a:pt x="631" y="4023"/>
                  </a:lnTo>
                  <a:lnTo>
                    <a:pt x="609" y="3990"/>
                  </a:lnTo>
                  <a:lnTo>
                    <a:pt x="592" y="3960"/>
                  </a:lnTo>
                  <a:lnTo>
                    <a:pt x="577" y="3935"/>
                  </a:lnTo>
                  <a:lnTo>
                    <a:pt x="567" y="3914"/>
                  </a:lnTo>
                  <a:lnTo>
                    <a:pt x="564" y="3907"/>
                  </a:lnTo>
                  <a:lnTo>
                    <a:pt x="563" y="3900"/>
                  </a:lnTo>
                  <a:lnTo>
                    <a:pt x="563" y="3896"/>
                  </a:lnTo>
                  <a:lnTo>
                    <a:pt x="564" y="3892"/>
                  </a:lnTo>
                  <a:lnTo>
                    <a:pt x="566" y="3891"/>
                  </a:lnTo>
                  <a:lnTo>
                    <a:pt x="570" y="3891"/>
                  </a:lnTo>
                  <a:lnTo>
                    <a:pt x="574" y="3894"/>
                  </a:lnTo>
                  <a:lnTo>
                    <a:pt x="579" y="3896"/>
                  </a:lnTo>
                  <a:lnTo>
                    <a:pt x="592" y="3906"/>
                  </a:lnTo>
                  <a:lnTo>
                    <a:pt x="606" y="3919"/>
                  </a:lnTo>
                  <a:lnTo>
                    <a:pt x="623" y="3936"/>
                  </a:lnTo>
                  <a:lnTo>
                    <a:pt x="643" y="3957"/>
                  </a:lnTo>
                  <a:lnTo>
                    <a:pt x="665" y="3981"/>
                  </a:lnTo>
                  <a:lnTo>
                    <a:pt x="688" y="4009"/>
                  </a:lnTo>
                  <a:close/>
                  <a:moveTo>
                    <a:pt x="688" y="4146"/>
                  </a:moveTo>
                  <a:lnTo>
                    <a:pt x="688" y="4213"/>
                  </a:lnTo>
                  <a:lnTo>
                    <a:pt x="676" y="4193"/>
                  </a:lnTo>
                  <a:lnTo>
                    <a:pt x="665" y="4176"/>
                  </a:lnTo>
                  <a:lnTo>
                    <a:pt x="656" y="4160"/>
                  </a:lnTo>
                  <a:lnTo>
                    <a:pt x="650" y="4147"/>
                  </a:lnTo>
                  <a:lnTo>
                    <a:pt x="644" y="4135"/>
                  </a:lnTo>
                  <a:lnTo>
                    <a:pt x="641" y="4126"/>
                  </a:lnTo>
                  <a:lnTo>
                    <a:pt x="641" y="4123"/>
                  </a:lnTo>
                  <a:lnTo>
                    <a:pt x="641" y="4119"/>
                  </a:lnTo>
                  <a:lnTo>
                    <a:pt x="641" y="4117"/>
                  </a:lnTo>
                  <a:lnTo>
                    <a:pt x="642" y="4115"/>
                  </a:lnTo>
                  <a:lnTo>
                    <a:pt x="644" y="4115"/>
                  </a:lnTo>
                  <a:lnTo>
                    <a:pt x="647" y="4115"/>
                  </a:lnTo>
                  <a:lnTo>
                    <a:pt x="652" y="4117"/>
                  </a:lnTo>
                  <a:lnTo>
                    <a:pt x="657" y="4120"/>
                  </a:lnTo>
                  <a:lnTo>
                    <a:pt x="670" y="4130"/>
                  </a:lnTo>
                  <a:lnTo>
                    <a:pt x="688" y="4146"/>
                  </a:lnTo>
                  <a:close/>
                  <a:moveTo>
                    <a:pt x="688" y="4359"/>
                  </a:moveTo>
                  <a:lnTo>
                    <a:pt x="688" y="4431"/>
                  </a:lnTo>
                  <a:lnTo>
                    <a:pt x="663" y="4404"/>
                  </a:lnTo>
                  <a:lnTo>
                    <a:pt x="636" y="4374"/>
                  </a:lnTo>
                  <a:lnTo>
                    <a:pt x="608" y="4340"/>
                  </a:lnTo>
                  <a:lnTo>
                    <a:pt x="579" y="4302"/>
                  </a:lnTo>
                  <a:lnTo>
                    <a:pt x="549" y="4263"/>
                  </a:lnTo>
                  <a:lnTo>
                    <a:pt x="521" y="4225"/>
                  </a:lnTo>
                  <a:lnTo>
                    <a:pt x="497" y="4188"/>
                  </a:lnTo>
                  <a:lnTo>
                    <a:pt x="476" y="4157"/>
                  </a:lnTo>
                  <a:lnTo>
                    <a:pt x="461" y="4130"/>
                  </a:lnTo>
                  <a:lnTo>
                    <a:pt x="450" y="4108"/>
                  </a:lnTo>
                  <a:lnTo>
                    <a:pt x="447" y="4100"/>
                  </a:lnTo>
                  <a:lnTo>
                    <a:pt x="446" y="4093"/>
                  </a:lnTo>
                  <a:lnTo>
                    <a:pt x="445" y="4089"/>
                  </a:lnTo>
                  <a:lnTo>
                    <a:pt x="446" y="4085"/>
                  </a:lnTo>
                  <a:lnTo>
                    <a:pt x="449" y="4085"/>
                  </a:lnTo>
                  <a:lnTo>
                    <a:pt x="453" y="4086"/>
                  </a:lnTo>
                  <a:lnTo>
                    <a:pt x="459" y="4089"/>
                  </a:lnTo>
                  <a:lnTo>
                    <a:pt x="466" y="4094"/>
                  </a:lnTo>
                  <a:lnTo>
                    <a:pt x="483" y="4109"/>
                  </a:lnTo>
                  <a:lnTo>
                    <a:pt x="505" y="4131"/>
                  </a:lnTo>
                  <a:lnTo>
                    <a:pt x="530" y="4158"/>
                  </a:lnTo>
                  <a:lnTo>
                    <a:pt x="558" y="4191"/>
                  </a:lnTo>
                  <a:lnTo>
                    <a:pt x="587" y="4227"/>
                  </a:lnTo>
                  <a:lnTo>
                    <a:pt x="619" y="4266"/>
                  </a:lnTo>
                  <a:lnTo>
                    <a:pt x="638" y="4290"/>
                  </a:lnTo>
                  <a:lnTo>
                    <a:pt x="655" y="4314"/>
                  </a:lnTo>
                  <a:lnTo>
                    <a:pt x="672" y="4337"/>
                  </a:lnTo>
                  <a:lnTo>
                    <a:pt x="688" y="4359"/>
                  </a:lnTo>
                  <a:close/>
                  <a:moveTo>
                    <a:pt x="688" y="4459"/>
                  </a:moveTo>
                  <a:lnTo>
                    <a:pt x="688" y="4544"/>
                  </a:lnTo>
                  <a:lnTo>
                    <a:pt x="658" y="4505"/>
                  </a:lnTo>
                  <a:lnTo>
                    <a:pt x="631" y="4468"/>
                  </a:lnTo>
                  <a:lnTo>
                    <a:pt x="608" y="4435"/>
                  </a:lnTo>
                  <a:lnTo>
                    <a:pt x="589" y="4404"/>
                  </a:lnTo>
                  <a:lnTo>
                    <a:pt x="574" y="4379"/>
                  </a:lnTo>
                  <a:lnTo>
                    <a:pt x="564" y="4358"/>
                  </a:lnTo>
                  <a:lnTo>
                    <a:pt x="561" y="4351"/>
                  </a:lnTo>
                  <a:lnTo>
                    <a:pt x="559" y="4344"/>
                  </a:lnTo>
                  <a:lnTo>
                    <a:pt x="559" y="4340"/>
                  </a:lnTo>
                  <a:lnTo>
                    <a:pt x="560" y="4337"/>
                  </a:lnTo>
                  <a:lnTo>
                    <a:pt x="562" y="4336"/>
                  </a:lnTo>
                  <a:lnTo>
                    <a:pt x="565" y="4336"/>
                  </a:lnTo>
                  <a:lnTo>
                    <a:pt x="570" y="4339"/>
                  </a:lnTo>
                  <a:lnTo>
                    <a:pt x="574" y="4342"/>
                  </a:lnTo>
                  <a:lnTo>
                    <a:pt x="587" y="4352"/>
                  </a:lnTo>
                  <a:lnTo>
                    <a:pt x="602" y="4366"/>
                  </a:lnTo>
                  <a:lnTo>
                    <a:pt x="620" y="4385"/>
                  </a:lnTo>
                  <a:lnTo>
                    <a:pt x="641" y="4407"/>
                  </a:lnTo>
                  <a:lnTo>
                    <a:pt x="664" y="4432"/>
                  </a:lnTo>
                  <a:lnTo>
                    <a:pt x="688" y="4459"/>
                  </a:lnTo>
                  <a:close/>
                  <a:moveTo>
                    <a:pt x="688" y="4658"/>
                  </a:moveTo>
                  <a:lnTo>
                    <a:pt x="688" y="4717"/>
                  </a:lnTo>
                  <a:lnTo>
                    <a:pt x="658" y="4686"/>
                  </a:lnTo>
                  <a:lnTo>
                    <a:pt x="627" y="4650"/>
                  </a:lnTo>
                  <a:lnTo>
                    <a:pt x="590" y="4607"/>
                  </a:lnTo>
                  <a:lnTo>
                    <a:pt x="553" y="4560"/>
                  </a:lnTo>
                  <a:lnTo>
                    <a:pt x="519" y="4517"/>
                  </a:lnTo>
                  <a:lnTo>
                    <a:pt x="490" y="4477"/>
                  </a:lnTo>
                  <a:lnTo>
                    <a:pt x="463" y="4438"/>
                  </a:lnTo>
                  <a:lnTo>
                    <a:pt x="441" y="4404"/>
                  </a:lnTo>
                  <a:lnTo>
                    <a:pt x="424" y="4376"/>
                  </a:lnTo>
                  <a:lnTo>
                    <a:pt x="412" y="4354"/>
                  </a:lnTo>
                  <a:lnTo>
                    <a:pt x="407" y="4345"/>
                  </a:lnTo>
                  <a:lnTo>
                    <a:pt x="405" y="4337"/>
                  </a:lnTo>
                  <a:lnTo>
                    <a:pt x="405" y="4333"/>
                  </a:lnTo>
                  <a:lnTo>
                    <a:pt x="406" y="4330"/>
                  </a:lnTo>
                  <a:lnTo>
                    <a:pt x="409" y="4330"/>
                  </a:lnTo>
                  <a:lnTo>
                    <a:pt x="413" y="4331"/>
                  </a:lnTo>
                  <a:lnTo>
                    <a:pt x="418" y="4334"/>
                  </a:lnTo>
                  <a:lnTo>
                    <a:pt x="426" y="4340"/>
                  </a:lnTo>
                  <a:lnTo>
                    <a:pt x="445" y="4357"/>
                  </a:lnTo>
                  <a:lnTo>
                    <a:pt x="468" y="4380"/>
                  </a:lnTo>
                  <a:lnTo>
                    <a:pt x="494" y="4410"/>
                  </a:lnTo>
                  <a:lnTo>
                    <a:pt x="525" y="4444"/>
                  </a:lnTo>
                  <a:lnTo>
                    <a:pt x="556" y="4483"/>
                  </a:lnTo>
                  <a:lnTo>
                    <a:pt x="590" y="4525"/>
                  </a:lnTo>
                  <a:lnTo>
                    <a:pt x="618" y="4561"/>
                  </a:lnTo>
                  <a:lnTo>
                    <a:pt x="643" y="4595"/>
                  </a:lnTo>
                  <a:lnTo>
                    <a:pt x="667" y="4628"/>
                  </a:lnTo>
                  <a:lnTo>
                    <a:pt x="688" y="4658"/>
                  </a:lnTo>
                  <a:close/>
                  <a:moveTo>
                    <a:pt x="688" y="4739"/>
                  </a:moveTo>
                  <a:lnTo>
                    <a:pt x="688" y="4818"/>
                  </a:lnTo>
                  <a:lnTo>
                    <a:pt x="657" y="4778"/>
                  </a:lnTo>
                  <a:lnTo>
                    <a:pt x="631" y="4742"/>
                  </a:lnTo>
                  <a:lnTo>
                    <a:pt x="607" y="4708"/>
                  </a:lnTo>
                  <a:lnTo>
                    <a:pt x="587" y="4678"/>
                  </a:lnTo>
                  <a:lnTo>
                    <a:pt x="572" y="4653"/>
                  </a:lnTo>
                  <a:lnTo>
                    <a:pt x="562" y="4633"/>
                  </a:lnTo>
                  <a:lnTo>
                    <a:pt x="559" y="4626"/>
                  </a:lnTo>
                  <a:lnTo>
                    <a:pt x="556" y="4619"/>
                  </a:lnTo>
                  <a:lnTo>
                    <a:pt x="555" y="4615"/>
                  </a:lnTo>
                  <a:lnTo>
                    <a:pt x="556" y="4613"/>
                  </a:lnTo>
                  <a:lnTo>
                    <a:pt x="559" y="4611"/>
                  </a:lnTo>
                  <a:lnTo>
                    <a:pt x="562" y="4613"/>
                  </a:lnTo>
                  <a:lnTo>
                    <a:pt x="566" y="4615"/>
                  </a:lnTo>
                  <a:lnTo>
                    <a:pt x="571" y="4618"/>
                  </a:lnTo>
                  <a:lnTo>
                    <a:pt x="584" y="4628"/>
                  </a:lnTo>
                  <a:lnTo>
                    <a:pt x="599" y="4642"/>
                  </a:lnTo>
                  <a:lnTo>
                    <a:pt x="618" y="4662"/>
                  </a:lnTo>
                  <a:lnTo>
                    <a:pt x="639" y="4684"/>
                  </a:lnTo>
                  <a:lnTo>
                    <a:pt x="663" y="4710"/>
                  </a:lnTo>
                  <a:lnTo>
                    <a:pt x="688" y="4739"/>
                  </a:lnTo>
                  <a:close/>
                  <a:moveTo>
                    <a:pt x="688" y="4901"/>
                  </a:moveTo>
                  <a:lnTo>
                    <a:pt x="688" y="4973"/>
                  </a:lnTo>
                  <a:lnTo>
                    <a:pt x="668" y="4950"/>
                  </a:lnTo>
                  <a:lnTo>
                    <a:pt x="647" y="4927"/>
                  </a:lnTo>
                  <a:lnTo>
                    <a:pt x="627" y="4901"/>
                  </a:lnTo>
                  <a:lnTo>
                    <a:pt x="606" y="4875"/>
                  </a:lnTo>
                  <a:lnTo>
                    <a:pt x="570" y="4829"/>
                  </a:lnTo>
                  <a:lnTo>
                    <a:pt x="537" y="4785"/>
                  </a:lnTo>
                  <a:lnTo>
                    <a:pt x="508" y="4745"/>
                  </a:lnTo>
                  <a:lnTo>
                    <a:pt x="483" y="4709"/>
                  </a:lnTo>
                  <a:lnTo>
                    <a:pt x="464" y="4679"/>
                  </a:lnTo>
                  <a:lnTo>
                    <a:pt x="450" y="4655"/>
                  </a:lnTo>
                  <a:lnTo>
                    <a:pt x="446" y="4647"/>
                  </a:lnTo>
                  <a:lnTo>
                    <a:pt x="444" y="4639"/>
                  </a:lnTo>
                  <a:lnTo>
                    <a:pt x="443" y="4633"/>
                  </a:lnTo>
                  <a:lnTo>
                    <a:pt x="444" y="4631"/>
                  </a:lnTo>
                  <a:lnTo>
                    <a:pt x="446" y="4630"/>
                  </a:lnTo>
                  <a:lnTo>
                    <a:pt x="450" y="4632"/>
                  </a:lnTo>
                  <a:lnTo>
                    <a:pt x="457" y="4637"/>
                  </a:lnTo>
                  <a:lnTo>
                    <a:pt x="464" y="4642"/>
                  </a:lnTo>
                  <a:lnTo>
                    <a:pt x="484" y="4661"/>
                  </a:lnTo>
                  <a:lnTo>
                    <a:pt x="508" y="4686"/>
                  </a:lnTo>
                  <a:lnTo>
                    <a:pt x="537" y="4718"/>
                  </a:lnTo>
                  <a:lnTo>
                    <a:pt x="570" y="4755"/>
                  </a:lnTo>
                  <a:lnTo>
                    <a:pt x="605" y="4797"/>
                  </a:lnTo>
                  <a:lnTo>
                    <a:pt x="641" y="4843"/>
                  </a:lnTo>
                  <a:lnTo>
                    <a:pt x="653" y="4857"/>
                  </a:lnTo>
                  <a:lnTo>
                    <a:pt x="665" y="4872"/>
                  </a:lnTo>
                  <a:lnTo>
                    <a:pt x="676" y="4887"/>
                  </a:lnTo>
                  <a:lnTo>
                    <a:pt x="688" y="4901"/>
                  </a:lnTo>
                  <a:close/>
                  <a:moveTo>
                    <a:pt x="688" y="4989"/>
                  </a:moveTo>
                  <a:lnTo>
                    <a:pt x="688" y="5042"/>
                  </a:lnTo>
                  <a:lnTo>
                    <a:pt x="663" y="5005"/>
                  </a:lnTo>
                  <a:lnTo>
                    <a:pt x="644" y="4975"/>
                  </a:lnTo>
                  <a:lnTo>
                    <a:pt x="639" y="4964"/>
                  </a:lnTo>
                  <a:lnTo>
                    <a:pt x="635" y="4956"/>
                  </a:lnTo>
                  <a:lnTo>
                    <a:pt x="633" y="4949"/>
                  </a:lnTo>
                  <a:lnTo>
                    <a:pt x="634" y="4946"/>
                  </a:lnTo>
                  <a:lnTo>
                    <a:pt x="636" y="4946"/>
                  </a:lnTo>
                  <a:lnTo>
                    <a:pt x="640" y="4947"/>
                  </a:lnTo>
                  <a:lnTo>
                    <a:pt x="645" y="4950"/>
                  </a:lnTo>
                  <a:lnTo>
                    <a:pt x="652" y="4955"/>
                  </a:lnTo>
                  <a:lnTo>
                    <a:pt x="667" y="4969"/>
                  </a:lnTo>
                  <a:lnTo>
                    <a:pt x="688" y="4989"/>
                  </a:lnTo>
                  <a:close/>
                  <a:moveTo>
                    <a:pt x="688" y="5059"/>
                  </a:moveTo>
                  <a:lnTo>
                    <a:pt x="688" y="5103"/>
                  </a:lnTo>
                  <a:lnTo>
                    <a:pt x="673" y="5087"/>
                  </a:lnTo>
                  <a:lnTo>
                    <a:pt x="655" y="5069"/>
                  </a:lnTo>
                  <a:lnTo>
                    <a:pt x="635" y="5049"/>
                  </a:lnTo>
                  <a:lnTo>
                    <a:pt x="615" y="5025"/>
                  </a:lnTo>
                  <a:lnTo>
                    <a:pt x="593" y="5000"/>
                  </a:lnTo>
                  <a:lnTo>
                    <a:pt x="570" y="4972"/>
                  </a:lnTo>
                  <a:lnTo>
                    <a:pt x="546" y="4944"/>
                  </a:lnTo>
                  <a:lnTo>
                    <a:pt x="521" y="4913"/>
                  </a:lnTo>
                  <a:lnTo>
                    <a:pt x="484" y="4865"/>
                  </a:lnTo>
                  <a:lnTo>
                    <a:pt x="450" y="4821"/>
                  </a:lnTo>
                  <a:lnTo>
                    <a:pt x="421" y="4779"/>
                  </a:lnTo>
                  <a:lnTo>
                    <a:pt x="395" y="4743"/>
                  </a:lnTo>
                  <a:lnTo>
                    <a:pt x="375" y="4711"/>
                  </a:lnTo>
                  <a:lnTo>
                    <a:pt x="361" y="4687"/>
                  </a:lnTo>
                  <a:lnTo>
                    <a:pt x="356" y="4678"/>
                  </a:lnTo>
                  <a:lnTo>
                    <a:pt x="354" y="4671"/>
                  </a:lnTo>
                  <a:lnTo>
                    <a:pt x="353" y="4665"/>
                  </a:lnTo>
                  <a:lnTo>
                    <a:pt x="353" y="4663"/>
                  </a:lnTo>
                  <a:lnTo>
                    <a:pt x="356" y="4662"/>
                  </a:lnTo>
                  <a:lnTo>
                    <a:pt x="360" y="4664"/>
                  </a:lnTo>
                  <a:lnTo>
                    <a:pt x="367" y="4668"/>
                  </a:lnTo>
                  <a:lnTo>
                    <a:pt x="375" y="4675"/>
                  </a:lnTo>
                  <a:lnTo>
                    <a:pt x="394" y="4694"/>
                  </a:lnTo>
                  <a:lnTo>
                    <a:pt x="419" y="4720"/>
                  </a:lnTo>
                  <a:lnTo>
                    <a:pt x="448" y="4753"/>
                  </a:lnTo>
                  <a:lnTo>
                    <a:pt x="481" y="4791"/>
                  </a:lnTo>
                  <a:lnTo>
                    <a:pt x="517" y="4834"/>
                  </a:lnTo>
                  <a:lnTo>
                    <a:pt x="554" y="4881"/>
                  </a:lnTo>
                  <a:lnTo>
                    <a:pt x="575" y="4906"/>
                  </a:lnTo>
                  <a:lnTo>
                    <a:pt x="594" y="4932"/>
                  </a:lnTo>
                  <a:lnTo>
                    <a:pt x="612" y="4956"/>
                  </a:lnTo>
                  <a:lnTo>
                    <a:pt x="630" y="4979"/>
                  </a:lnTo>
                  <a:lnTo>
                    <a:pt x="646" y="5001"/>
                  </a:lnTo>
                  <a:lnTo>
                    <a:pt x="662" y="5021"/>
                  </a:lnTo>
                  <a:lnTo>
                    <a:pt x="675" y="5041"/>
                  </a:lnTo>
                  <a:lnTo>
                    <a:pt x="688" y="5059"/>
                  </a:lnTo>
                  <a:close/>
                  <a:moveTo>
                    <a:pt x="688" y="5117"/>
                  </a:moveTo>
                  <a:lnTo>
                    <a:pt x="688" y="5185"/>
                  </a:lnTo>
                  <a:lnTo>
                    <a:pt x="658" y="5146"/>
                  </a:lnTo>
                  <a:lnTo>
                    <a:pt x="633" y="5112"/>
                  </a:lnTo>
                  <a:lnTo>
                    <a:pt x="610" y="5081"/>
                  </a:lnTo>
                  <a:lnTo>
                    <a:pt x="592" y="5053"/>
                  </a:lnTo>
                  <a:lnTo>
                    <a:pt x="576" y="5029"/>
                  </a:lnTo>
                  <a:lnTo>
                    <a:pt x="566" y="5012"/>
                  </a:lnTo>
                  <a:lnTo>
                    <a:pt x="563" y="5005"/>
                  </a:lnTo>
                  <a:lnTo>
                    <a:pt x="561" y="5000"/>
                  </a:lnTo>
                  <a:lnTo>
                    <a:pt x="561" y="4995"/>
                  </a:lnTo>
                  <a:lnTo>
                    <a:pt x="561" y="4993"/>
                  </a:lnTo>
                  <a:lnTo>
                    <a:pt x="563" y="4993"/>
                  </a:lnTo>
                  <a:lnTo>
                    <a:pt x="566" y="4993"/>
                  </a:lnTo>
                  <a:lnTo>
                    <a:pt x="570" y="4995"/>
                  </a:lnTo>
                  <a:lnTo>
                    <a:pt x="574" y="4998"/>
                  </a:lnTo>
                  <a:lnTo>
                    <a:pt x="586" y="5008"/>
                  </a:lnTo>
                  <a:lnTo>
                    <a:pt x="601" y="5023"/>
                  </a:lnTo>
                  <a:lnTo>
                    <a:pt x="619" y="5041"/>
                  </a:lnTo>
                  <a:lnTo>
                    <a:pt x="640" y="5063"/>
                  </a:lnTo>
                  <a:lnTo>
                    <a:pt x="663" y="5088"/>
                  </a:lnTo>
                  <a:lnTo>
                    <a:pt x="688" y="5117"/>
                  </a:lnTo>
                  <a:close/>
                  <a:moveTo>
                    <a:pt x="688" y="5240"/>
                  </a:moveTo>
                  <a:lnTo>
                    <a:pt x="688" y="5308"/>
                  </a:lnTo>
                  <a:lnTo>
                    <a:pt x="649" y="5259"/>
                  </a:lnTo>
                  <a:lnTo>
                    <a:pt x="613" y="5213"/>
                  </a:lnTo>
                  <a:lnTo>
                    <a:pt x="582" y="5171"/>
                  </a:lnTo>
                  <a:lnTo>
                    <a:pt x="555" y="5134"/>
                  </a:lnTo>
                  <a:lnTo>
                    <a:pt x="535" y="5103"/>
                  </a:lnTo>
                  <a:lnTo>
                    <a:pt x="519" y="5078"/>
                  </a:lnTo>
                  <a:lnTo>
                    <a:pt x="514" y="5069"/>
                  </a:lnTo>
                  <a:lnTo>
                    <a:pt x="512" y="5062"/>
                  </a:lnTo>
                  <a:lnTo>
                    <a:pt x="509" y="5057"/>
                  </a:lnTo>
                  <a:lnTo>
                    <a:pt x="510" y="5054"/>
                  </a:lnTo>
                  <a:lnTo>
                    <a:pt x="513" y="5053"/>
                  </a:lnTo>
                  <a:lnTo>
                    <a:pt x="516" y="5055"/>
                  </a:lnTo>
                  <a:lnTo>
                    <a:pt x="521" y="5059"/>
                  </a:lnTo>
                  <a:lnTo>
                    <a:pt x="528" y="5064"/>
                  </a:lnTo>
                  <a:lnTo>
                    <a:pt x="546" y="5080"/>
                  </a:lnTo>
                  <a:lnTo>
                    <a:pt x="566" y="5101"/>
                  </a:lnTo>
                  <a:lnTo>
                    <a:pt x="593" y="5129"/>
                  </a:lnTo>
                  <a:lnTo>
                    <a:pt x="621" y="5162"/>
                  </a:lnTo>
                  <a:lnTo>
                    <a:pt x="653" y="5199"/>
                  </a:lnTo>
                  <a:lnTo>
                    <a:pt x="688" y="5240"/>
                  </a:lnTo>
                  <a:close/>
                  <a:moveTo>
                    <a:pt x="688" y="5351"/>
                  </a:moveTo>
                  <a:lnTo>
                    <a:pt x="688" y="5416"/>
                  </a:lnTo>
                  <a:lnTo>
                    <a:pt x="675" y="5401"/>
                  </a:lnTo>
                  <a:lnTo>
                    <a:pt x="633" y="5349"/>
                  </a:lnTo>
                  <a:lnTo>
                    <a:pt x="595" y="5300"/>
                  </a:lnTo>
                  <a:lnTo>
                    <a:pt x="561" y="5255"/>
                  </a:lnTo>
                  <a:lnTo>
                    <a:pt x="531" y="5215"/>
                  </a:lnTo>
                  <a:lnTo>
                    <a:pt x="508" y="5181"/>
                  </a:lnTo>
                  <a:lnTo>
                    <a:pt x="492" y="5155"/>
                  </a:lnTo>
                  <a:lnTo>
                    <a:pt x="486" y="5145"/>
                  </a:lnTo>
                  <a:lnTo>
                    <a:pt x="483" y="5138"/>
                  </a:lnTo>
                  <a:lnTo>
                    <a:pt x="481" y="5132"/>
                  </a:lnTo>
                  <a:lnTo>
                    <a:pt x="482" y="5130"/>
                  </a:lnTo>
                  <a:lnTo>
                    <a:pt x="484" y="5130"/>
                  </a:lnTo>
                  <a:lnTo>
                    <a:pt x="489" y="5132"/>
                  </a:lnTo>
                  <a:lnTo>
                    <a:pt x="494" y="5137"/>
                  </a:lnTo>
                  <a:lnTo>
                    <a:pt x="502" y="5143"/>
                  </a:lnTo>
                  <a:lnTo>
                    <a:pt x="521" y="5162"/>
                  </a:lnTo>
                  <a:lnTo>
                    <a:pt x="547" y="5189"/>
                  </a:lnTo>
                  <a:lnTo>
                    <a:pt x="577" y="5222"/>
                  </a:lnTo>
                  <a:lnTo>
                    <a:pt x="611" y="5260"/>
                  </a:lnTo>
                  <a:lnTo>
                    <a:pt x="649" y="5304"/>
                  </a:lnTo>
                  <a:lnTo>
                    <a:pt x="688" y="5351"/>
                  </a:lnTo>
                  <a:close/>
                  <a:moveTo>
                    <a:pt x="208" y="4839"/>
                  </a:moveTo>
                  <a:lnTo>
                    <a:pt x="210" y="4839"/>
                  </a:lnTo>
                  <a:lnTo>
                    <a:pt x="216" y="4842"/>
                  </a:lnTo>
                  <a:lnTo>
                    <a:pt x="221" y="4846"/>
                  </a:lnTo>
                  <a:lnTo>
                    <a:pt x="230" y="4854"/>
                  </a:lnTo>
                  <a:lnTo>
                    <a:pt x="251" y="4876"/>
                  </a:lnTo>
                  <a:lnTo>
                    <a:pt x="278" y="4905"/>
                  </a:lnTo>
                  <a:lnTo>
                    <a:pt x="310" y="4941"/>
                  </a:lnTo>
                  <a:lnTo>
                    <a:pt x="346" y="4984"/>
                  </a:lnTo>
                  <a:lnTo>
                    <a:pt x="386" y="5031"/>
                  </a:lnTo>
                  <a:lnTo>
                    <a:pt x="427" y="5083"/>
                  </a:lnTo>
                  <a:lnTo>
                    <a:pt x="468" y="5134"/>
                  </a:lnTo>
                  <a:lnTo>
                    <a:pt x="506" y="5183"/>
                  </a:lnTo>
                  <a:lnTo>
                    <a:pt x="539" y="5228"/>
                  </a:lnTo>
                  <a:lnTo>
                    <a:pt x="569" y="5267"/>
                  </a:lnTo>
                  <a:lnTo>
                    <a:pt x="592" y="5300"/>
                  </a:lnTo>
                  <a:lnTo>
                    <a:pt x="608" y="5325"/>
                  </a:lnTo>
                  <a:lnTo>
                    <a:pt x="613" y="5335"/>
                  </a:lnTo>
                  <a:lnTo>
                    <a:pt x="617" y="5343"/>
                  </a:lnTo>
                  <a:lnTo>
                    <a:pt x="619" y="5348"/>
                  </a:lnTo>
                  <a:lnTo>
                    <a:pt x="619" y="5350"/>
                  </a:lnTo>
                  <a:lnTo>
                    <a:pt x="616" y="5350"/>
                  </a:lnTo>
                  <a:lnTo>
                    <a:pt x="611" y="5348"/>
                  </a:lnTo>
                  <a:lnTo>
                    <a:pt x="605" y="5343"/>
                  </a:lnTo>
                  <a:lnTo>
                    <a:pt x="597" y="5336"/>
                  </a:lnTo>
                  <a:lnTo>
                    <a:pt x="575" y="5314"/>
                  </a:lnTo>
                  <a:lnTo>
                    <a:pt x="548" y="5286"/>
                  </a:lnTo>
                  <a:lnTo>
                    <a:pt x="515" y="5249"/>
                  </a:lnTo>
                  <a:lnTo>
                    <a:pt x="479" y="5208"/>
                  </a:lnTo>
                  <a:lnTo>
                    <a:pt x="439" y="5161"/>
                  </a:lnTo>
                  <a:lnTo>
                    <a:pt x="398" y="5109"/>
                  </a:lnTo>
                  <a:lnTo>
                    <a:pt x="357" y="5058"/>
                  </a:lnTo>
                  <a:lnTo>
                    <a:pt x="320" y="5008"/>
                  </a:lnTo>
                  <a:lnTo>
                    <a:pt x="286" y="4963"/>
                  </a:lnTo>
                  <a:lnTo>
                    <a:pt x="257" y="4924"/>
                  </a:lnTo>
                  <a:lnTo>
                    <a:pt x="234" y="4891"/>
                  </a:lnTo>
                  <a:lnTo>
                    <a:pt x="219" y="4865"/>
                  </a:lnTo>
                  <a:lnTo>
                    <a:pt x="212" y="4855"/>
                  </a:lnTo>
                  <a:lnTo>
                    <a:pt x="209" y="4847"/>
                  </a:lnTo>
                  <a:lnTo>
                    <a:pt x="208" y="4842"/>
                  </a:lnTo>
                  <a:lnTo>
                    <a:pt x="208" y="4839"/>
                  </a:lnTo>
                  <a:close/>
                  <a:moveTo>
                    <a:pt x="235" y="4765"/>
                  </a:moveTo>
                  <a:lnTo>
                    <a:pt x="238" y="4765"/>
                  </a:lnTo>
                  <a:lnTo>
                    <a:pt x="242" y="4767"/>
                  </a:lnTo>
                  <a:lnTo>
                    <a:pt x="249" y="4773"/>
                  </a:lnTo>
                  <a:lnTo>
                    <a:pt x="256" y="4779"/>
                  </a:lnTo>
                  <a:lnTo>
                    <a:pt x="277" y="4800"/>
                  </a:lnTo>
                  <a:lnTo>
                    <a:pt x="303" y="4829"/>
                  </a:lnTo>
                  <a:lnTo>
                    <a:pt x="335" y="4864"/>
                  </a:lnTo>
                  <a:lnTo>
                    <a:pt x="369" y="4904"/>
                  </a:lnTo>
                  <a:lnTo>
                    <a:pt x="407" y="4950"/>
                  </a:lnTo>
                  <a:lnTo>
                    <a:pt x="448" y="5001"/>
                  </a:lnTo>
                  <a:lnTo>
                    <a:pt x="487" y="5051"/>
                  </a:lnTo>
                  <a:lnTo>
                    <a:pt x="525" y="5098"/>
                  </a:lnTo>
                  <a:lnTo>
                    <a:pt x="556" y="5142"/>
                  </a:lnTo>
                  <a:lnTo>
                    <a:pt x="585" y="5180"/>
                  </a:lnTo>
                  <a:lnTo>
                    <a:pt x="607" y="5212"/>
                  </a:lnTo>
                  <a:lnTo>
                    <a:pt x="622" y="5237"/>
                  </a:lnTo>
                  <a:lnTo>
                    <a:pt x="628" y="5247"/>
                  </a:lnTo>
                  <a:lnTo>
                    <a:pt x="631" y="5255"/>
                  </a:lnTo>
                  <a:lnTo>
                    <a:pt x="633" y="5259"/>
                  </a:lnTo>
                  <a:lnTo>
                    <a:pt x="632" y="5263"/>
                  </a:lnTo>
                  <a:lnTo>
                    <a:pt x="630" y="5263"/>
                  </a:lnTo>
                  <a:lnTo>
                    <a:pt x="625" y="5260"/>
                  </a:lnTo>
                  <a:lnTo>
                    <a:pt x="619" y="5255"/>
                  </a:lnTo>
                  <a:lnTo>
                    <a:pt x="611" y="5248"/>
                  </a:lnTo>
                  <a:lnTo>
                    <a:pt x="589" y="5228"/>
                  </a:lnTo>
                  <a:lnTo>
                    <a:pt x="563" y="5200"/>
                  </a:lnTo>
                  <a:lnTo>
                    <a:pt x="531" y="5165"/>
                  </a:lnTo>
                  <a:lnTo>
                    <a:pt x="496" y="5124"/>
                  </a:lnTo>
                  <a:lnTo>
                    <a:pt x="458" y="5078"/>
                  </a:lnTo>
                  <a:lnTo>
                    <a:pt x="417" y="5029"/>
                  </a:lnTo>
                  <a:lnTo>
                    <a:pt x="378" y="4979"/>
                  </a:lnTo>
                  <a:lnTo>
                    <a:pt x="342" y="4930"/>
                  </a:lnTo>
                  <a:lnTo>
                    <a:pt x="310" y="4887"/>
                  </a:lnTo>
                  <a:lnTo>
                    <a:pt x="283" y="4848"/>
                  </a:lnTo>
                  <a:lnTo>
                    <a:pt x="261" y="4815"/>
                  </a:lnTo>
                  <a:lnTo>
                    <a:pt x="244" y="4790"/>
                  </a:lnTo>
                  <a:lnTo>
                    <a:pt x="240" y="4780"/>
                  </a:lnTo>
                  <a:lnTo>
                    <a:pt x="237" y="4773"/>
                  </a:lnTo>
                  <a:lnTo>
                    <a:pt x="234" y="4768"/>
                  </a:lnTo>
                  <a:lnTo>
                    <a:pt x="235" y="4765"/>
                  </a:lnTo>
                  <a:close/>
                  <a:moveTo>
                    <a:pt x="13" y="4420"/>
                  </a:moveTo>
                  <a:lnTo>
                    <a:pt x="15" y="4420"/>
                  </a:lnTo>
                  <a:lnTo>
                    <a:pt x="20" y="4422"/>
                  </a:lnTo>
                  <a:lnTo>
                    <a:pt x="25" y="4426"/>
                  </a:lnTo>
                  <a:lnTo>
                    <a:pt x="33" y="4433"/>
                  </a:lnTo>
                  <a:lnTo>
                    <a:pt x="52" y="4454"/>
                  </a:lnTo>
                  <a:lnTo>
                    <a:pt x="78" y="4481"/>
                  </a:lnTo>
                  <a:lnTo>
                    <a:pt x="107" y="4515"/>
                  </a:lnTo>
                  <a:lnTo>
                    <a:pt x="140" y="4554"/>
                  </a:lnTo>
                  <a:lnTo>
                    <a:pt x="176" y="4599"/>
                  </a:lnTo>
                  <a:lnTo>
                    <a:pt x="215" y="4648"/>
                  </a:lnTo>
                  <a:lnTo>
                    <a:pt x="252" y="4696"/>
                  </a:lnTo>
                  <a:lnTo>
                    <a:pt x="287" y="4742"/>
                  </a:lnTo>
                  <a:lnTo>
                    <a:pt x="318" y="4784"/>
                  </a:lnTo>
                  <a:lnTo>
                    <a:pt x="344" y="4821"/>
                  </a:lnTo>
                  <a:lnTo>
                    <a:pt x="365" y="4852"/>
                  </a:lnTo>
                  <a:lnTo>
                    <a:pt x="379" y="4877"/>
                  </a:lnTo>
                  <a:lnTo>
                    <a:pt x="384" y="4886"/>
                  </a:lnTo>
                  <a:lnTo>
                    <a:pt x="388" y="4893"/>
                  </a:lnTo>
                  <a:lnTo>
                    <a:pt x="389" y="4898"/>
                  </a:lnTo>
                  <a:lnTo>
                    <a:pt x="388" y="4901"/>
                  </a:lnTo>
                  <a:lnTo>
                    <a:pt x="386" y="4901"/>
                  </a:lnTo>
                  <a:lnTo>
                    <a:pt x="381" y="4899"/>
                  </a:lnTo>
                  <a:lnTo>
                    <a:pt x="376" y="4894"/>
                  </a:lnTo>
                  <a:lnTo>
                    <a:pt x="367" y="4888"/>
                  </a:lnTo>
                  <a:lnTo>
                    <a:pt x="347" y="4868"/>
                  </a:lnTo>
                  <a:lnTo>
                    <a:pt x="322" y="4841"/>
                  </a:lnTo>
                  <a:lnTo>
                    <a:pt x="292" y="4807"/>
                  </a:lnTo>
                  <a:lnTo>
                    <a:pt x="260" y="4767"/>
                  </a:lnTo>
                  <a:lnTo>
                    <a:pt x="222" y="4723"/>
                  </a:lnTo>
                  <a:lnTo>
                    <a:pt x="185" y="4675"/>
                  </a:lnTo>
                  <a:lnTo>
                    <a:pt x="147" y="4626"/>
                  </a:lnTo>
                  <a:lnTo>
                    <a:pt x="113" y="4580"/>
                  </a:lnTo>
                  <a:lnTo>
                    <a:pt x="82" y="4538"/>
                  </a:lnTo>
                  <a:lnTo>
                    <a:pt x="57" y="4501"/>
                  </a:lnTo>
                  <a:lnTo>
                    <a:pt x="36" y="4469"/>
                  </a:lnTo>
                  <a:lnTo>
                    <a:pt x="21" y="4445"/>
                  </a:lnTo>
                  <a:lnTo>
                    <a:pt x="16" y="4435"/>
                  </a:lnTo>
                  <a:lnTo>
                    <a:pt x="13" y="4427"/>
                  </a:lnTo>
                  <a:lnTo>
                    <a:pt x="12" y="4423"/>
                  </a:lnTo>
                  <a:lnTo>
                    <a:pt x="13" y="4420"/>
                  </a:lnTo>
                  <a:close/>
                  <a:moveTo>
                    <a:pt x="459" y="4963"/>
                  </a:moveTo>
                  <a:lnTo>
                    <a:pt x="421" y="4914"/>
                  </a:lnTo>
                  <a:lnTo>
                    <a:pt x="386" y="4868"/>
                  </a:lnTo>
                  <a:lnTo>
                    <a:pt x="354" y="4826"/>
                  </a:lnTo>
                  <a:lnTo>
                    <a:pt x="327" y="4788"/>
                  </a:lnTo>
                  <a:lnTo>
                    <a:pt x="307" y="4756"/>
                  </a:lnTo>
                  <a:lnTo>
                    <a:pt x="292" y="4732"/>
                  </a:lnTo>
                  <a:lnTo>
                    <a:pt x="287" y="4722"/>
                  </a:lnTo>
                  <a:lnTo>
                    <a:pt x="284" y="4715"/>
                  </a:lnTo>
                  <a:lnTo>
                    <a:pt x="283" y="4710"/>
                  </a:lnTo>
                  <a:lnTo>
                    <a:pt x="284" y="4707"/>
                  </a:lnTo>
                  <a:lnTo>
                    <a:pt x="286" y="4707"/>
                  </a:lnTo>
                  <a:lnTo>
                    <a:pt x="291" y="4709"/>
                  </a:lnTo>
                  <a:lnTo>
                    <a:pt x="297" y="4713"/>
                  </a:lnTo>
                  <a:lnTo>
                    <a:pt x="304" y="4720"/>
                  </a:lnTo>
                  <a:lnTo>
                    <a:pt x="325" y="4740"/>
                  </a:lnTo>
                  <a:lnTo>
                    <a:pt x="350" y="4767"/>
                  </a:lnTo>
                  <a:lnTo>
                    <a:pt x="381" y="4801"/>
                  </a:lnTo>
                  <a:lnTo>
                    <a:pt x="415" y="4841"/>
                  </a:lnTo>
                  <a:lnTo>
                    <a:pt x="451" y="4886"/>
                  </a:lnTo>
                  <a:lnTo>
                    <a:pt x="491" y="4934"/>
                  </a:lnTo>
                  <a:lnTo>
                    <a:pt x="529" y="4983"/>
                  </a:lnTo>
                  <a:lnTo>
                    <a:pt x="564" y="5029"/>
                  </a:lnTo>
                  <a:lnTo>
                    <a:pt x="596" y="5071"/>
                  </a:lnTo>
                  <a:lnTo>
                    <a:pt x="622" y="5108"/>
                  </a:lnTo>
                  <a:lnTo>
                    <a:pt x="644" y="5140"/>
                  </a:lnTo>
                  <a:lnTo>
                    <a:pt x="658" y="5164"/>
                  </a:lnTo>
                  <a:lnTo>
                    <a:pt x="664" y="5174"/>
                  </a:lnTo>
                  <a:lnTo>
                    <a:pt x="667" y="5180"/>
                  </a:lnTo>
                  <a:lnTo>
                    <a:pt x="668" y="5186"/>
                  </a:lnTo>
                  <a:lnTo>
                    <a:pt x="667" y="5188"/>
                  </a:lnTo>
                  <a:lnTo>
                    <a:pt x="665" y="5189"/>
                  </a:lnTo>
                  <a:lnTo>
                    <a:pt x="661" y="5187"/>
                  </a:lnTo>
                  <a:lnTo>
                    <a:pt x="654" y="5183"/>
                  </a:lnTo>
                  <a:lnTo>
                    <a:pt x="646" y="5176"/>
                  </a:lnTo>
                  <a:lnTo>
                    <a:pt x="625" y="5156"/>
                  </a:lnTo>
                  <a:lnTo>
                    <a:pt x="600" y="5129"/>
                  </a:lnTo>
                  <a:lnTo>
                    <a:pt x="570" y="5095"/>
                  </a:lnTo>
                  <a:lnTo>
                    <a:pt x="535" y="5055"/>
                  </a:lnTo>
                  <a:lnTo>
                    <a:pt x="498" y="5012"/>
                  </a:lnTo>
                  <a:lnTo>
                    <a:pt x="459" y="4963"/>
                  </a:lnTo>
                  <a:close/>
                  <a:moveTo>
                    <a:pt x="244" y="4627"/>
                  </a:moveTo>
                  <a:lnTo>
                    <a:pt x="207" y="4580"/>
                  </a:lnTo>
                  <a:lnTo>
                    <a:pt x="174" y="4535"/>
                  </a:lnTo>
                  <a:lnTo>
                    <a:pt x="146" y="4494"/>
                  </a:lnTo>
                  <a:lnTo>
                    <a:pt x="120" y="4458"/>
                  </a:lnTo>
                  <a:lnTo>
                    <a:pt x="101" y="4426"/>
                  </a:lnTo>
                  <a:lnTo>
                    <a:pt x="87" y="4402"/>
                  </a:lnTo>
                  <a:lnTo>
                    <a:pt x="82" y="4393"/>
                  </a:lnTo>
                  <a:lnTo>
                    <a:pt x="80" y="4386"/>
                  </a:lnTo>
                  <a:lnTo>
                    <a:pt x="79" y="4381"/>
                  </a:lnTo>
                  <a:lnTo>
                    <a:pt x="79" y="4378"/>
                  </a:lnTo>
                  <a:lnTo>
                    <a:pt x="82" y="4378"/>
                  </a:lnTo>
                  <a:lnTo>
                    <a:pt x="86" y="4380"/>
                  </a:lnTo>
                  <a:lnTo>
                    <a:pt x="92" y="4385"/>
                  </a:lnTo>
                  <a:lnTo>
                    <a:pt x="100" y="4391"/>
                  </a:lnTo>
                  <a:lnTo>
                    <a:pt x="118" y="4410"/>
                  </a:lnTo>
                  <a:lnTo>
                    <a:pt x="143" y="4436"/>
                  </a:lnTo>
                  <a:lnTo>
                    <a:pt x="172" y="4469"/>
                  </a:lnTo>
                  <a:lnTo>
                    <a:pt x="204" y="4507"/>
                  </a:lnTo>
                  <a:lnTo>
                    <a:pt x="239" y="4550"/>
                  </a:lnTo>
                  <a:lnTo>
                    <a:pt x="276" y="4597"/>
                  </a:lnTo>
                  <a:lnTo>
                    <a:pt x="312" y="4644"/>
                  </a:lnTo>
                  <a:lnTo>
                    <a:pt x="346" y="4689"/>
                  </a:lnTo>
                  <a:lnTo>
                    <a:pt x="376" y="4730"/>
                  </a:lnTo>
                  <a:lnTo>
                    <a:pt x="400" y="4766"/>
                  </a:lnTo>
                  <a:lnTo>
                    <a:pt x="421" y="4797"/>
                  </a:lnTo>
                  <a:lnTo>
                    <a:pt x="435" y="4820"/>
                  </a:lnTo>
                  <a:lnTo>
                    <a:pt x="439" y="4830"/>
                  </a:lnTo>
                  <a:lnTo>
                    <a:pt x="443" y="4836"/>
                  </a:lnTo>
                  <a:lnTo>
                    <a:pt x="444" y="4842"/>
                  </a:lnTo>
                  <a:lnTo>
                    <a:pt x="443" y="4844"/>
                  </a:lnTo>
                  <a:lnTo>
                    <a:pt x="440" y="4845"/>
                  </a:lnTo>
                  <a:lnTo>
                    <a:pt x="436" y="4843"/>
                  </a:lnTo>
                  <a:lnTo>
                    <a:pt x="429" y="4838"/>
                  </a:lnTo>
                  <a:lnTo>
                    <a:pt x="422" y="4832"/>
                  </a:lnTo>
                  <a:lnTo>
                    <a:pt x="402" y="4813"/>
                  </a:lnTo>
                  <a:lnTo>
                    <a:pt x="378" y="4787"/>
                  </a:lnTo>
                  <a:lnTo>
                    <a:pt x="348" y="4755"/>
                  </a:lnTo>
                  <a:lnTo>
                    <a:pt x="316" y="4717"/>
                  </a:lnTo>
                  <a:lnTo>
                    <a:pt x="280" y="4674"/>
                  </a:lnTo>
                  <a:lnTo>
                    <a:pt x="244" y="4627"/>
                  </a:lnTo>
                  <a:close/>
                  <a:moveTo>
                    <a:pt x="325" y="4592"/>
                  </a:moveTo>
                  <a:lnTo>
                    <a:pt x="289" y="4546"/>
                  </a:lnTo>
                  <a:lnTo>
                    <a:pt x="257" y="4503"/>
                  </a:lnTo>
                  <a:lnTo>
                    <a:pt x="229" y="4462"/>
                  </a:lnTo>
                  <a:lnTo>
                    <a:pt x="205" y="4427"/>
                  </a:lnTo>
                  <a:lnTo>
                    <a:pt x="186" y="4397"/>
                  </a:lnTo>
                  <a:lnTo>
                    <a:pt x="173" y="4374"/>
                  </a:lnTo>
                  <a:lnTo>
                    <a:pt x="169" y="4365"/>
                  </a:lnTo>
                  <a:lnTo>
                    <a:pt x="166" y="4357"/>
                  </a:lnTo>
                  <a:lnTo>
                    <a:pt x="165" y="4353"/>
                  </a:lnTo>
                  <a:lnTo>
                    <a:pt x="165" y="4350"/>
                  </a:lnTo>
                  <a:lnTo>
                    <a:pt x="169" y="4350"/>
                  </a:lnTo>
                  <a:lnTo>
                    <a:pt x="173" y="4351"/>
                  </a:lnTo>
                  <a:lnTo>
                    <a:pt x="178" y="4355"/>
                  </a:lnTo>
                  <a:lnTo>
                    <a:pt x="186" y="4362"/>
                  </a:lnTo>
                  <a:lnTo>
                    <a:pt x="205" y="4379"/>
                  </a:lnTo>
                  <a:lnTo>
                    <a:pt x="229" y="4405"/>
                  </a:lnTo>
                  <a:lnTo>
                    <a:pt x="257" y="4437"/>
                  </a:lnTo>
                  <a:lnTo>
                    <a:pt x="289" y="4473"/>
                  </a:lnTo>
                  <a:lnTo>
                    <a:pt x="323" y="4516"/>
                  </a:lnTo>
                  <a:lnTo>
                    <a:pt x="359" y="4561"/>
                  </a:lnTo>
                  <a:lnTo>
                    <a:pt x="394" y="4607"/>
                  </a:lnTo>
                  <a:lnTo>
                    <a:pt x="426" y="4650"/>
                  </a:lnTo>
                  <a:lnTo>
                    <a:pt x="455" y="4689"/>
                  </a:lnTo>
                  <a:lnTo>
                    <a:pt x="479" y="4724"/>
                  </a:lnTo>
                  <a:lnTo>
                    <a:pt x="498" y="4755"/>
                  </a:lnTo>
                  <a:lnTo>
                    <a:pt x="512" y="4778"/>
                  </a:lnTo>
                  <a:lnTo>
                    <a:pt x="516" y="4787"/>
                  </a:lnTo>
                  <a:lnTo>
                    <a:pt x="519" y="4795"/>
                  </a:lnTo>
                  <a:lnTo>
                    <a:pt x="520" y="4799"/>
                  </a:lnTo>
                  <a:lnTo>
                    <a:pt x="519" y="4802"/>
                  </a:lnTo>
                  <a:lnTo>
                    <a:pt x="516" y="4802"/>
                  </a:lnTo>
                  <a:lnTo>
                    <a:pt x="512" y="4800"/>
                  </a:lnTo>
                  <a:lnTo>
                    <a:pt x="506" y="4797"/>
                  </a:lnTo>
                  <a:lnTo>
                    <a:pt x="498" y="4790"/>
                  </a:lnTo>
                  <a:lnTo>
                    <a:pt x="479" y="4773"/>
                  </a:lnTo>
                  <a:lnTo>
                    <a:pt x="455" y="4747"/>
                  </a:lnTo>
                  <a:lnTo>
                    <a:pt x="426" y="4716"/>
                  </a:lnTo>
                  <a:lnTo>
                    <a:pt x="395" y="4678"/>
                  </a:lnTo>
                  <a:lnTo>
                    <a:pt x="360" y="4638"/>
                  </a:lnTo>
                  <a:lnTo>
                    <a:pt x="325" y="4592"/>
                  </a:lnTo>
                  <a:close/>
                  <a:moveTo>
                    <a:pt x="427" y="4570"/>
                  </a:moveTo>
                  <a:lnTo>
                    <a:pt x="393" y="4526"/>
                  </a:lnTo>
                  <a:lnTo>
                    <a:pt x="363" y="4483"/>
                  </a:lnTo>
                  <a:lnTo>
                    <a:pt x="335" y="4445"/>
                  </a:lnTo>
                  <a:lnTo>
                    <a:pt x="312" y="4410"/>
                  </a:lnTo>
                  <a:lnTo>
                    <a:pt x="293" y="4380"/>
                  </a:lnTo>
                  <a:lnTo>
                    <a:pt x="281" y="4357"/>
                  </a:lnTo>
                  <a:lnTo>
                    <a:pt x="277" y="4348"/>
                  </a:lnTo>
                  <a:lnTo>
                    <a:pt x="275" y="4342"/>
                  </a:lnTo>
                  <a:lnTo>
                    <a:pt x="274" y="4336"/>
                  </a:lnTo>
                  <a:lnTo>
                    <a:pt x="275" y="4334"/>
                  </a:lnTo>
                  <a:lnTo>
                    <a:pt x="277" y="4333"/>
                  </a:lnTo>
                  <a:lnTo>
                    <a:pt x="281" y="4335"/>
                  </a:lnTo>
                  <a:lnTo>
                    <a:pt x="288" y="4339"/>
                  </a:lnTo>
                  <a:lnTo>
                    <a:pt x="295" y="4345"/>
                  </a:lnTo>
                  <a:lnTo>
                    <a:pt x="313" y="4363"/>
                  </a:lnTo>
                  <a:lnTo>
                    <a:pt x="337" y="4387"/>
                  </a:lnTo>
                  <a:lnTo>
                    <a:pt x="365" y="4417"/>
                  </a:lnTo>
                  <a:lnTo>
                    <a:pt x="395" y="4453"/>
                  </a:lnTo>
                  <a:lnTo>
                    <a:pt x="428" y="4493"/>
                  </a:lnTo>
                  <a:lnTo>
                    <a:pt x="463" y="4537"/>
                  </a:lnTo>
                  <a:lnTo>
                    <a:pt x="497" y="4582"/>
                  </a:lnTo>
                  <a:lnTo>
                    <a:pt x="529" y="4624"/>
                  </a:lnTo>
                  <a:lnTo>
                    <a:pt x="556" y="4662"/>
                  </a:lnTo>
                  <a:lnTo>
                    <a:pt x="579" y="4697"/>
                  </a:lnTo>
                  <a:lnTo>
                    <a:pt x="598" y="4725"/>
                  </a:lnTo>
                  <a:lnTo>
                    <a:pt x="610" y="4749"/>
                  </a:lnTo>
                  <a:lnTo>
                    <a:pt x="615" y="4757"/>
                  </a:lnTo>
                  <a:lnTo>
                    <a:pt x="617" y="4765"/>
                  </a:lnTo>
                  <a:lnTo>
                    <a:pt x="618" y="4769"/>
                  </a:lnTo>
                  <a:lnTo>
                    <a:pt x="617" y="4773"/>
                  </a:lnTo>
                  <a:lnTo>
                    <a:pt x="615" y="4773"/>
                  </a:lnTo>
                  <a:lnTo>
                    <a:pt x="610" y="4770"/>
                  </a:lnTo>
                  <a:lnTo>
                    <a:pt x="605" y="4767"/>
                  </a:lnTo>
                  <a:lnTo>
                    <a:pt x="597" y="4762"/>
                  </a:lnTo>
                  <a:lnTo>
                    <a:pt x="578" y="4744"/>
                  </a:lnTo>
                  <a:lnTo>
                    <a:pt x="554" y="4720"/>
                  </a:lnTo>
                  <a:lnTo>
                    <a:pt x="527" y="4689"/>
                  </a:lnTo>
                  <a:lnTo>
                    <a:pt x="496" y="4654"/>
                  </a:lnTo>
                  <a:lnTo>
                    <a:pt x="462" y="4614"/>
                  </a:lnTo>
                  <a:lnTo>
                    <a:pt x="427" y="4570"/>
                  </a:lnTo>
                  <a:close/>
                  <a:moveTo>
                    <a:pt x="270" y="4283"/>
                  </a:moveTo>
                  <a:lnTo>
                    <a:pt x="238" y="4240"/>
                  </a:lnTo>
                  <a:lnTo>
                    <a:pt x="208" y="4199"/>
                  </a:lnTo>
                  <a:lnTo>
                    <a:pt x="183" y="4161"/>
                  </a:lnTo>
                  <a:lnTo>
                    <a:pt x="161" y="4128"/>
                  </a:lnTo>
                  <a:lnTo>
                    <a:pt x="143" y="4100"/>
                  </a:lnTo>
                  <a:lnTo>
                    <a:pt x="131" y="4077"/>
                  </a:lnTo>
                  <a:lnTo>
                    <a:pt x="128" y="4068"/>
                  </a:lnTo>
                  <a:lnTo>
                    <a:pt x="126" y="4061"/>
                  </a:lnTo>
                  <a:lnTo>
                    <a:pt x="125" y="4057"/>
                  </a:lnTo>
                  <a:lnTo>
                    <a:pt x="126" y="4054"/>
                  </a:lnTo>
                  <a:lnTo>
                    <a:pt x="129" y="4054"/>
                  </a:lnTo>
                  <a:lnTo>
                    <a:pt x="134" y="4055"/>
                  </a:lnTo>
                  <a:lnTo>
                    <a:pt x="139" y="4059"/>
                  </a:lnTo>
                  <a:lnTo>
                    <a:pt x="146" y="4065"/>
                  </a:lnTo>
                  <a:lnTo>
                    <a:pt x="164" y="4081"/>
                  </a:lnTo>
                  <a:lnTo>
                    <a:pt x="186" y="4104"/>
                  </a:lnTo>
                  <a:lnTo>
                    <a:pt x="212" y="4134"/>
                  </a:lnTo>
                  <a:lnTo>
                    <a:pt x="241" y="4169"/>
                  </a:lnTo>
                  <a:lnTo>
                    <a:pt x="273" y="4207"/>
                  </a:lnTo>
                  <a:lnTo>
                    <a:pt x="306" y="4250"/>
                  </a:lnTo>
                  <a:lnTo>
                    <a:pt x="338" y="4293"/>
                  </a:lnTo>
                  <a:lnTo>
                    <a:pt x="368" y="4333"/>
                  </a:lnTo>
                  <a:lnTo>
                    <a:pt x="394" y="4370"/>
                  </a:lnTo>
                  <a:lnTo>
                    <a:pt x="416" y="4404"/>
                  </a:lnTo>
                  <a:lnTo>
                    <a:pt x="434" y="4433"/>
                  </a:lnTo>
                  <a:lnTo>
                    <a:pt x="446" y="4455"/>
                  </a:lnTo>
                  <a:lnTo>
                    <a:pt x="449" y="4464"/>
                  </a:lnTo>
                  <a:lnTo>
                    <a:pt x="451" y="4470"/>
                  </a:lnTo>
                  <a:lnTo>
                    <a:pt x="452" y="4474"/>
                  </a:lnTo>
                  <a:lnTo>
                    <a:pt x="451" y="4478"/>
                  </a:lnTo>
                  <a:lnTo>
                    <a:pt x="449" y="4478"/>
                  </a:lnTo>
                  <a:lnTo>
                    <a:pt x="445" y="4477"/>
                  </a:lnTo>
                  <a:lnTo>
                    <a:pt x="438" y="4473"/>
                  </a:lnTo>
                  <a:lnTo>
                    <a:pt x="432" y="4467"/>
                  </a:lnTo>
                  <a:lnTo>
                    <a:pt x="413" y="4450"/>
                  </a:lnTo>
                  <a:lnTo>
                    <a:pt x="391" y="4427"/>
                  </a:lnTo>
                  <a:lnTo>
                    <a:pt x="365" y="4398"/>
                  </a:lnTo>
                  <a:lnTo>
                    <a:pt x="335" y="4364"/>
                  </a:lnTo>
                  <a:lnTo>
                    <a:pt x="303" y="4325"/>
                  </a:lnTo>
                  <a:lnTo>
                    <a:pt x="270" y="4283"/>
                  </a:lnTo>
                  <a:close/>
                  <a:moveTo>
                    <a:pt x="413" y="4287"/>
                  </a:moveTo>
                  <a:lnTo>
                    <a:pt x="382" y="4245"/>
                  </a:lnTo>
                  <a:lnTo>
                    <a:pt x="354" y="4206"/>
                  </a:lnTo>
                  <a:lnTo>
                    <a:pt x="329" y="4170"/>
                  </a:lnTo>
                  <a:lnTo>
                    <a:pt x="308" y="4137"/>
                  </a:lnTo>
                  <a:lnTo>
                    <a:pt x="291" y="4109"/>
                  </a:lnTo>
                  <a:lnTo>
                    <a:pt x="279" y="4088"/>
                  </a:lnTo>
                  <a:lnTo>
                    <a:pt x="276" y="4079"/>
                  </a:lnTo>
                  <a:lnTo>
                    <a:pt x="274" y="4072"/>
                  </a:lnTo>
                  <a:lnTo>
                    <a:pt x="274" y="4068"/>
                  </a:lnTo>
                  <a:lnTo>
                    <a:pt x="275" y="4065"/>
                  </a:lnTo>
                  <a:lnTo>
                    <a:pt x="277" y="4063"/>
                  </a:lnTo>
                  <a:lnTo>
                    <a:pt x="281" y="4066"/>
                  </a:lnTo>
                  <a:lnTo>
                    <a:pt x="287" y="4069"/>
                  </a:lnTo>
                  <a:lnTo>
                    <a:pt x="295" y="4074"/>
                  </a:lnTo>
                  <a:lnTo>
                    <a:pt x="312" y="4090"/>
                  </a:lnTo>
                  <a:lnTo>
                    <a:pt x="334" y="4113"/>
                  </a:lnTo>
                  <a:lnTo>
                    <a:pt x="359" y="4141"/>
                  </a:lnTo>
                  <a:lnTo>
                    <a:pt x="388" y="4174"/>
                  </a:lnTo>
                  <a:lnTo>
                    <a:pt x="418" y="4211"/>
                  </a:lnTo>
                  <a:lnTo>
                    <a:pt x="451" y="4253"/>
                  </a:lnTo>
                  <a:lnTo>
                    <a:pt x="482" y="4295"/>
                  </a:lnTo>
                  <a:lnTo>
                    <a:pt x="510" y="4334"/>
                  </a:lnTo>
                  <a:lnTo>
                    <a:pt x="536" y="4370"/>
                  </a:lnTo>
                  <a:lnTo>
                    <a:pt x="558" y="4402"/>
                  </a:lnTo>
                  <a:lnTo>
                    <a:pt x="574" y="4430"/>
                  </a:lnTo>
                  <a:lnTo>
                    <a:pt x="585" y="4451"/>
                  </a:lnTo>
                  <a:lnTo>
                    <a:pt x="589" y="4460"/>
                  </a:lnTo>
                  <a:lnTo>
                    <a:pt x="592" y="4467"/>
                  </a:lnTo>
                  <a:lnTo>
                    <a:pt x="592" y="4472"/>
                  </a:lnTo>
                  <a:lnTo>
                    <a:pt x="590" y="4474"/>
                  </a:lnTo>
                  <a:lnTo>
                    <a:pt x="588" y="4476"/>
                  </a:lnTo>
                  <a:lnTo>
                    <a:pt x="584" y="4474"/>
                  </a:lnTo>
                  <a:lnTo>
                    <a:pt x="577" y="4471"/>
                  </a:lnTo>
                  <a:lnTo>
                    <a:pt x="571" y="4466"/>
                  </a:lnTo>
                  <a:lnTo>
                    <a:pt x="553" y="4449"/>
                  </a:lnTo>
                  <a:lnTo>
                    <a:pt x="530" y="4427"/>
                  </a:lnTo>
                  <a:lnTo>
                    <a:pt x="505" y="4399"/>
                  </a:lnTo>
                  <a:lnTo>
                    <a:pt x="476" y="4366"/>
                  </a:lnTo>
                  <a:lnTo>
                    <a:pt x="446" y="4329"/>
                  </a:lnTo>
                  <a:lnTo>
                    <a:pt x="413" y="4287"/>
                  </a:lnTo>
                  <a:close/>
                  <a:moveTo>
                    <a:pt x="331" y="3997"/>
                  </a:moveTo>
                  <a:lnTo>
                    <a:pt x="360" y="4036"/>
                  </a:lnTo>
                  <a:lnTo>
                    <a:pt x="388" y="4074"/>
                  </a:lnTo>
                  <a:lnTo>
                    <a:pt x="412" y="4109"/>
                  </a:lnTo>
                  <a:lnTo>
                    <a:pt x="432" y="4141"/>
                  </a:lnTo>
                  <a:lnTo>
                    <a:pt x="447" y="4168"/>
                  </a:lnTo>
                  <a:lnTo>
                    <a:pt x="458" y="4188"/>
                  </a:lnTo>
                  <a:lnTo>
                    <a:pt x="461" y="4197"/>
                  </a:lnTo>
                  <a:lnTo>
                    <a:pt x="463" y="4204"/>
                  </a:lnTo>
                  <a:lnTo>
                    <a:pt x="463" y="4208"/>
                  </a:lnTo>
                  <a:lnTo>
                    <a:pt x="462" y="4211"/>
                  </a:lnTo>
                  <a:lnTo>
                    <a:pt x="460" y="4211"/>
                  </a:lnTo>
                  <a:lnTo>
                    <a:pt x="456" y="4210"/>
                  </a:lnTo>
                  <a:lnTo>
                    <a:pt x="450" y="4207"/>
                  </a:lnTo>
                  <a:lnTo>
                    <a:pt x="444" y="4203"/>
                  </a:lnTo>
                  <a:lnTo>
                    <a:pt x="426" y="4187"/>
                  </a:lnTo>
                  <a:lnTo>
                    <a:pt x="405" y="4165"/>
                  </a:lnTo>
                  <a:lnTo>
                    <a:pt x="380" y="4139"/>
                  </a:lnTo>
                  <a:lnTo>
                    <a:pt x="353" y="4107"/>
                  </a:lnTo>
                  <a:lnTo>
                    <a:pt x="323" y="4071"/>
                  </a:lnTo>
                  <a:lnTo>
                    <a:pt x="292" y="4032"/>
                  </a:lnTo>
                  <a:lnTo>
                    <a:pt x="263" y="3991"/>
                  </a:lnTo>
                  <a:lnTo>
                    <a:pt x="235" y="3953"/>
                  </a:lnTo>
                  <a:lnTo>
                    <a:pt x="212" y="3918"/>
                  </a:lnTo>
                  <a:lnTo>
                    <a:pt x="193" y="3886"/>
                  </a:lnTo>
                  <a:lnTo>
                    <a:pt x="177" y="3860"/>
                  </a:lnTo>
                  <a:lnTo>
                    <a:pt x="166" y="3838"/>
                  </a:lnTo>
                  <a:lnTo>
                    <a:pt x="163" y="3830"/>
                  </a:lnTo>
                  <a:lnTo>
                    <a:pt x="161" y="3823"/>
                  </a:lnTo>
                  <a:lnTo>
                    <a:pt x="161" y="3818"/>
                  </a:lnTo>
                  <a:lnTo>
                    <a:pt x="162" y="3816"/>
                  </a:lnTo>
                  <a:lnTo>
                    <a:pt x="165" y="3815"/>
                  </a:lnTo>
                  <a:lnTo>
                    <a:pt x="169" y="3816"/>
                  </a:lnTo>
                  <a:lnTo>
                    <a:pt x="174" y="3819"/>
                  </a:lnTo>
                  <a:lnTo>
                    <a:pt x="182" y="3824"/>
                  </a:lnTo>
                  <a:lnTo>
                    <a:pt x="198" y="3840"/>
                  </a:lnTo>
                  <a:lnTo>
                    <a:pt x="219" y="3861"/>
                  </a:lnTo>
                  <a:lnTo>
                    <a:pt x="244" y="3888"/>
                  </a:lnTo>
                  <a:lnTo>
                    <a:pt x="270" y="3921"/>
                  </a:lnTo>
                  <a:lnTo>
                    <a:pt x="300" y="3957"/>
                  </a:lnTo>
                  <a:lnTo>
                    <a:pt x="331" y="3997"/>
                  </a:lnTo>
                  <a:close/>
                  <a:moveTo>
                    <a:pt x="354" y="3964"/>
                  </a:moveTo>
                  <a:lnTo>
                    <a:pt x="350" y="3965"/>
                  </a:lnTo>
                  <a:lnTo>
                    <a:pt x="347" y="3964"/>
                  </a:lnTo>
                  <a:lnTo>
                    <a:pt x="342" y="3960"/>
                  </a:lnTo>
                  <a:lnTo>
                    <a:pt x="335" y="3956"/>
                  </a:lnTo>
                  <a:lnTo>
                    <a:pt x="319" y="3941"/>
                  </a:lnTo>
                  <a:lnTo>
                    <a:pt x="298" y="3920"/>
                  </a:lnTo>
                  <a:lnTo>
                    <a:pt x="275" y="3894"/>
                  </a:lnTo>
                  <a:lnTo>
                    <a:pt x="249" y="3863"/>
                  </a:lnTo>
                  <a:lnTo>
                    <a:pt x="220" y="3829"/>
                  </a:lnTo>
                  <a:lnTo>
                    <a:pt x="192" y="3791"/>
                  </a:lnTo>
                  <a:lnTo>
                    <a:pt x="163" y="3752"/>
                  </a:lnTo>
                  <a:lnTo>
                    <a:pt x="137" y="3715"/>
                  </a:lnTo>
                  <a:lnTo>
                    <a:pt x="115" y="3681"/>
                  </a:lnTo>
                  <a:lnTo>
                    <a:pt x="96" y="3650"/>
                  </a:lnTo>
                  <a:lnTo>
                    <a:pt x="81" y="3624"/>
                  </a:lnTo>
                  <a:lnTo>
                    <a:pt x="71" y="3603"/>
                  </a:lnTo>
                  <a:lnTo>
                    <a:pt x="69" y="3595"/>
                  </a:lnTo>
                  <a:lnTo>
                    <a:pt x="67" y="3589"/>
                  </a:lnTo>
                  <a:lnTo>
                    <a:pt x="67" y="3584"/>
                  </a:lnTo>
                  <a:lnTo>
                    <a:pt x="68" y="3581"/>
                  </a:lnTo>
                  <a:lnTo>
                    <a:pt x="70" y="3581"/>
                  </a:lnTo>
                  <a:lnTo>
                    <a:pt x="74" y="3582"/>
                  </a:lnTo>
                  <a:lnTo>
                    <a:pt x="80" y="3584"/>
                  </a:lnTo>
                  <a:lnTo>
                    <a:pt x="86" y="3590"/>
                  </a:lnTo>
                  <a:lnTo>
                    <a:pt x="103" y="3604"/>
                  </a:lnTo>
                  <a:lnTo>
                    <a:pt x="123" y="3625"/>
                  </a:lnTo>
                  <a:lnTo>
                    <a:pt x="147" y="3651"/>
                  </a:lnTo>
                  <a:lnTo>
                    <a:pt x="172" y="3682"/>
                  </a:lnTo>
                  <a:lnTo>
                    <a:pt x="200" y="3717"/>
                  </a:lnTo>
                  <a:lnTo>
                    <a:pt x="230" y="3755"/>
                  </a:lnTo>
                  <a:lnTo>
                    <a:pt x="257" y="3795"/>
                  </a:lnTo>
                  <a:lnTo>
                    <a:pt x="284" y="3831"/>
                  </a:lnTo>
                  <a:lnTo>
                    <a:pt x="306" y="3865"/>
                  </a:lnTo>
                  <a:lnTo>
                    <a:pt x="325" y="3896"/>
                  </a:lnTo>
                  <a:lnTo>
                    <a:pt x="340" y="3922"/>
                  </a:lnTo>
                  <a:lnTo>
                    <a:pt x="349" y="3942"/>
                  </a:lnTo>
                  <a:lnTo>
                    <a:pt x="353" y="3951"/>
                  </a:lnTo>
                  <a:lnTo>
                    <a:pt x="355" y="3957"/>
                  </a:lnTo>
                  <a:lnTo>
                    <a:pt x="355" y="3962"/>
                  </a:lnTo>
                  <a:lnTo>
                    <a:pt x="354" y="3964"/>
                  </a:lnTo>
                  <a:close/>
                  <a:moveTo>
                    <a:pt x="517" y="4023"/>
                  </a:moveTo>
                  <a:lnTo>
                    <a:pt x="546" y="4062"/>
                  </a:lnTo>
                  <a:lnTo>
                    <a:pt x="572" y="4099"/>
                  </a:lnTo>
                  <a:lnTo>
                    <a:pt x="595" y="4134"/>
                  </a:lnTo>
                  <a:lnTo>
                    <a:pt x="615" y="4163"/>
                  </a:lnTo>
                  <a:lnTo>
                    <a:pt x="629" y="4189"/>
                  </a:lnTo>
                  <a:lnTo>
                    <a:pt x="640" y="4210"/>
                  </a:lnTo>
                  <a:lnTo>
                    <a:pt x="642" y="4218"/>
                  </a:lnTo>
                  <a:lnTo>
                    <a:pt x="644" y="4225"/>
                  </a:lnTo>
                  <a:lnTo>
                    <a:pt x="644" y="4230"/>
                  </a:lnTo>
                  <a:lnTo>
                    <a:pt x="643" y="4232"/>
                  </a:lnTo>
                  <a:lnTo>
                    <a:pt x="641" y="4233"/>
                  </a:lnTo>
                  <a:lnTo>
                    <a:pt x="636" y="4232"/>
                  </a:lnTo>
                  <a:lnTo>
                    <a:pt x="631" y="4229"/>
                  </a:lnTo>
                  <a:lnTo>
                    <a:pt x="624" y="4225"/>
                  </a:lnTo>
                  <a:lnTo>
                    <a:pt x="607" y="4210"/>
                  </a:lnTo>
                  <a:lnTo>
                    <a:pt x="586" y="4189"/>
                  </a:lnTo>
                  <a:lnTo>
                    <a:pt x="562" y="4163"/>
                  </a:lnTo>
                  <a:lnTo>
                    <a:pt x="536" y="4132"/>
                  </a:lnTo>
                  <a:lnTo>
                    <a:pt x="507" y="4097"/>
                  </a:lnTo>
                  <a:lnTo>
                    <a:pt x="476" y="4060"/>
                  </a:lnTo>
                  <a:lnTo>
                    <a:pt x="448" y="4021"/>
                  </a:lnTo>
                  <a:lnTo>
                    <a:pt x="422" y="3983"/>
                  </a:lnTo>
                  <a:lnTo>
                    <a:pt x="399" y="3949"/>
                  </a:lnTo>
                  <a:lnTo>
                    <a:pt x="380" y="3919"/>
                  </a:lnTo>
                  <a:lnTo>
                    <a:pt x="365" y="3892"/>
                  </a:lnTo>
                  <a:lnTo>
                    <a:pt x="355" y="3872"/>
                  </a:lnTo>
                  <a:lnTo>
                    <a:pt x="352" y="3864"/>
                  </a:lnTo>
                  <a:lnTo>
                    <a:pt x="349" y="3857"/>
                  </a:lnTo>
                  <a:lnTo>
                    <a:pt x="349" y="3852"/>
                  </a:lnTo>
                  <a:lnTo>
                    <a:pt x="350" y="3850"/>
                  </a:lnTo>
                  <a:lnTo>
                    <a:pt x="354" y="3849"/>
                  </a:lnTo>
                  <a:lnTo>
                    <a:pt x="358" y="3850"/>
                  </a:lnTo>
                  <a:lnTo>
                    <a:pt x="364" y="3853"/>
                  </a:lnTo>
                  <a:lnTo>
                    <a:pt x="370" y="3857"/>
                  </a:lnTo>
                  <a:lnTo>
                    <a:pt x="387" y="3872"/>
                  </a:lnTo>
                  <a:lnTo>
                    <a:pt x="407" y="3892"/>
                  </a:lnTo>
                  <a:lnTo>
                    <a:pt x="432" y="3919"/>
                  </a:lnTo>
                  <a:lnTo>
                    <a:pt x="458" y="3949"/>
                  </a:lnTo>
                  <a:lnTo>
                    <a:pt x="486" y="3985"/>
                  </a:lnTo>
                  <a:lnTo>
                    <a:pt x="517" y="4023"/>
                  </a:lnTo>
                  <a:close/>
                  <a:moveTo>
                    <a:pt x="552" y="3998"/>
                  </a:moveTo>
                  <a:lnTo>
                    <a:pt x="549" y="3999"/>
                  </a:lnTo>
                  <a:lnTo>
                    <a:pt x="544" y="3998"/>
                  </a:lnTo>
                  <a:lnTo>
                    <a:pt x="539" y="3994"/>
                  </a:lnTo>
                  <a:lnTo>
                    <a:pt x="532" y="3990"/>
                  </a:lnTo>
                  <a:lnTo>
                    <a:pt x="517" y="3977"/>
                  </a:lnTo>
                  <a:lnTo>
                    <a:pt x="496" y="3957"/>
                  </a:lnTo>
                  <a:lnTo>
                    <a:pt x="473" y="3932"/>
                  </a:lnTo>
                  <a:lnTo>
                    <a:pt x="448" y="3902"/>
                  </a:lnTo>
                  <a:lnTo>
                    <a:pt x="421" y="3869"/>
                  </a:lnTo>
                  <a:lnTo>
                    <a:pt x="392" y="3832"/>
                  </a:lnTo>
                  <a:lnTo>
                    <a:pt x="365" y="3795"/>
                  </a:lnTo>
                  <a:lnTo>
                    <a:pt x="340" y="3759"/>
                  </a:lnTo>
                  <a:lnTo>
                    <a:pt x="319" y="3726"/>
                  </a:lnTo>
                  <a:lnTo>
                    <a:pt x="300" y="3696"/>
                  </a:lnTo>
                  <a:lnTo>
                    <a:pt x="286" y="3671"/>
                  </a:lnTo>
                  <a:lnTo>
                    <a:pt x="277" y="3650"/>
                  </a:lnTo>
                  <a:lnTo>
                    <a:pt x="274" y="3643"/>
                  </a:lnTo>
                  <a:lnTo>
                    <a:pt x="273" y="3636"/>
                  </a:lnTo>
                  <a:lnTo>
                    <a:pt x="273" y="3632"/>
                  </a:lnTo>
                  <a:lnTo>
                    <a:pt x="274" y="3629"/>
                  </a:lnTo>
                  <a:lnTo>
                    <a:pt x="277" y="3628"/>
                  </a:lnTo>
                  <a:lnTo>
                    <a:pt x="280" y="3629"/>
                  </a:lnTo>
                  <a:lnTo>
                    <a:pt x="286" y="3632"/>
                  </a:lnTo>
                  <a:lnTo>
                    <a:pt x="292" y="3636"/>
                  </a:lnTo>
                  <a:lnTo>
                    <a:pt x="309" y="3650"/>
                  </a:lnTo>
                  <a:lnTo>
                    <a:pt x="329" y="3670"/>
                  </a:lnTo>
                  <a:lnTo>
                    <a:pt x="352" y="3695"/>
                  </a:lnTo>
                  <a:lnTo>
                    <a:pt x="377" y="3725"/>
                  </a:lnTo>
                  <a:lnTo>
                    <a:pt x="404" y="3759"/>
                  </a:lnTo>
                  <a:lnTo>
                    <a:pt x="433" y="3796"/>
                  </a:lnTo>
                  <a:lnTo>
                    <a:pt x="460" y="3833"/>
                  </a:lnTo>
                  <a:lnTo>
                    <a:pt x="485" y="3868"/>
                  </a:lnTo>
                  <a:lnTo>
                    <a:pt x="507" y="3901"/>
                  </a:lnTo>
                  <a:lnTo>
                    <a:pt x="525" y="3931"/>
                  </a:lnTo>
                  <a:lnTo>
                    <a:pt x="539" y="3956"/>
                  </a:lnTo>
                  <a:lnTo>
                    <a:pt x="549" y="3976"/>
                  </a:lnTo>
                  <a:lnTo>
                    <a:pt x="551" y="3985"/>
                  </a:lnTo>
                  <a:lnTo>
                    <a:pt x="553" y="3990"/>
                  </a:lnTo>
                  <a:lnTo>
                    <a:pt x="553" y="3995"/>
                  </a:lnTo>
                  <a:lnTo>
                    <a:pt x="552" y="3998"/>
                  </a:lnTo>
                  <a:close/>
                  <a:moveTo>
                    <a:pt x="366" y="3582"/>
                  </a:moveTo>
                  <a:lnTo>
                    <a:pt x="392" y="3618"/>
                  </a:lnTo>
                  <a:lnTo>
                    <a:pt x="415" y="3652"/>
                  </a:lnTo>
                  <a:lnTo>
                    <a:pt x="436" y="3684"/>
                  </a:lnTo>
                  <a:lnTo>
                    <a:pt x="453" y="3713"/>
                  </a:lnTo>
                  <a:lnTo>
                    <a:pt x="467" y="3738"/>
                  </a:lnTo>
                  <a:lnTo>
                    <a:pt x="475" y="3758"/>
                  </a:lnTo>
                  <a:lnTo>
                    <a:pt x="479" y="3765"/>
                  </a:lnTo>
                  <a:lnTo>
                    <a:pt x="480" y="3771"/>
                  </a:lnTo>
                  <a:lnTo>
                    <a:pt x="480" y="3775"/>
                  </a:lnTo>
                  <a:lnTo>
                    <a:pt x="479" y="3778"/>
                  </a:lnTo>
                  <a:lnTo>
                    <a:pt x="475" y="3780"/>
                  </a:lnTo>
                  <a:lnTo>
                    <a:pt x="472" y="3778"/>
                  </a:lnTo>
                  <a:lnTo>
                    <a:pt x="467" y="3776"/>
                  </a:lnTo>
                  <a:lnTo>
                    <a:pt x="460" y="3772"/>
                  </a:lnTo>
                  <a:lnTo>
                    <a:pt x="445" y="3759"/>
                  </a:lnTo>
                  <a:lnTo>
                    <a:pt x="425" y="3739"/>
                  </a:lnTo>
                  <a:lnTo>
                    <a:pt x="403" y="3715"/>
                  </a:lnTo>
                  <a:lnTo>
                    <a:pt x="379" y="3686"/>
                  </a:lnTo>
                  <a:lnTo>
                    <a:pt x="353" y="3655"/>
                  </a:lnTo>
                  <a:lnTo>
                    <a:pt x="325" y="3618"/>
                  </a:lnTo>
                  <a:lnTo>
                    <a:pt x="299" y="3582"/>
                  </a:lnTo>
                  <a:lnTo>
                    <a:pt x="276" y="3548"/>
                  </a:lnTo>
                  <a:lnTo>
                    <a:pt x="255" y="3516"/>
                  </a:lnTo>
                  <a:lnTo>
                    <a:pt x="238" y="3488"/>
                  </a:lnTo>
                  <a:lnTo>
                    <a:pt x="224" y="3463"/>
                  </a:lnTo>
                  <a:lnTo>
                    <a:pt x="216" y="3443"/>
                  </a:lnTo>
                  <a:lnTo>
                    <a:pt x="213" y="3435"/>
                  </a:lnTo>
                  <a:lnTo>
                    <a:pt x="212" y="3430"/>
                  </a:lnTo>
                  <a:lnTo>
                    <a:pt x="212" y="3426"/>
                  </a:lnTo>
                  <a:lnTo>
                    <a:pt x="213" y="3422"/>
                  </a:lnTo>
                  <a:lnTo>
                    <a:pt x="216" y="3421"/>
                  </a:lnTo>
                  <a:lnTo>
                    <a:pt x="220" y="3422"/>
                  </a:lnTo>
                  <a:lnTo>
                    <a:pt x="226" y="3424"/>
                  </a:lnTo>
                  <a:lnTo>
                    <a:pt x="232" y="3429"/>
                  </a:lnTo>
                  <a:lnTo>
                    <a:pt x="247" y="3442"/>
                  </a:lnTo>
                  <a:lnTo>
                    <a:pt x="266" y="3462"/>
                  </a:lnTo>
                  <a:lnTo>
                    <a:pt x="288" y="3486"/>
                  </a:lnTo>
                  <a:lnTo>
                    <a:pt x="312" y="3514"/>
                  </a:lnTo>
                  <a:lnTo>
                    <a:pt x="338" y="3546"/>
                  </a:lnTo>
                  <a:lnTo>
                    <a:pt x="366" y="3582"/>
                  </a:lnTo>
                  <a:close/>
                  <a:moveTo>
                    <a:pt x="422" y="3573"/>
                  </a:moveTo>
                  <a:lnTo>
                    <a:pt x="419" y="3575"/>
                  </a:lnTo>
                  <a:lnTo>
                    <a:pt x="415" y="3573"/>
                  </a:lnTo>
                  <a:lnTo>
                    <a:pt x="411" y="3571"/>
                  </a:lnTo>
                  <a:lnTo>
                    <a:pt x="404" y="3567"/>
                  </a:lnTo>
                  <a:lnTo>
                    <a:pt x="389" y="3554"/>
                  </a:lnTo>
                  <a:lnTo>
                    <a:pt x="371" y="3536"/>
                  </a:lnTo>
                  <a:lnTo>
                    <a:pt x="349" y="3513"/>
                  </a:lnTo>
                  <a:lnTo>
                    <a:pt x="326" y="3486"/>
                  </a:lnTo>
                  <a:lnTo>
                    <a:pt x="301" y="3455"/>
                  </a:lnTo>
                  <a:lnTo>
                    <a:pt x="276" y="3420"/>
                  </a:lnTo>
                  <a:lnTo>
                    <a:pt x="251" y="3386"/>
                  </a:lnTo>
                  <a:lnTo>
                    <a:pt x="228" y="3352"/>
                  </a:lnTo>
                  <a:lnTo>
                    <a:pt x="209" y="3321"/>
                  </a:lnTo>
                  <a:lnTo>
                    <a:pt x="193" y="3294"/>
                  </a:lnTo>
                  <a:lnTo>
                    <a:pt x="181" y="3270"/>
                  </a:lnTo>
                  <a:lnTo>
                    <a:pt x="172" y="3251"/>
                  </a:lnTo>
                  <a:lnTo>
                    <a:pt x="170" y="3244"/>
                  </a:lnTo>
                  <a:lnTo>
                    <a:pt x="169" y="3237"/>
                  </a:lnTo>
                  <a:lnTo>
                    <a:pt x="169" y="3233"/>
                  </a:lnTo>
                  <a:lnTo>
                    <a:pt x="170" y="3229"/>
                  </a:lnTo>
                  <a:lnTo>
                    <a:pt x="173" y="3228"/>
                  </a:lnTo>
                  <a:lnTo>
                    <a:pt x="176" y="3229"/>
                  </a:lnTo>
                  <a:lnTo>
                    <a:pt x="182" y="3232"/>
                  </a:lnTo>
                  <a:lnTo>
                    <a:pt x="187" y="3236"/>
                  </a:lnTo>
                  <a:lnTo>
                    <a:pt x="203" y="3249"/>
                  </a:lnTo>
                  <a:lnTo>
                    <a:pt x="221" y="3268"/>
                  </a:lnTo>
                  <a:lnTo>
                    <a:pt x="242" y="3291"/>
                  </a:lnTo>
                  <a:lnTo>
                    <a:pt x="265" y="3318"/>
                  </a:lnTo>
                  <a:lnTo>
                    <a:pt x="290" y="3349"/>
                  </a:lnTo>
                  <a:lnTo>
                    <a:pt x="315" y="3384"/>
                  </a:lnTo>
                  <a:lnTo>
                    <a:pt x="341" y="3418"/>
                  </a:lnTo>
                  <a:lnTo>
                    <a:pt x="364" y="3452"/>
                  </a:lnTo>
                  <a:lnTo>
                    <a:pt x="383" y="3483"/>
                  </a:lnTo>
                  <a:lnTo>
                    <a:pt x="400" y="3510"/>
                  </a:lnTo>
                  <a:lnTo>
                    <a:pt x="412" y="3534"/>
                  </a:lnTo>
                  <a:lnTo>
                    <a:pt x="421" y="3553"/>
                  </a:lnTo>
                  <a:lnTo>
                    <a:pt x="423" y="3560"/>
                  </a:lnTo>
                  <a:lnTo>
                    <a:pt x="424" y="3566"/>
                  </a:lnTo>
                  <a:lnTo>
                    <a:pt x="424" y="3570"/>
                  </a:lnTo>
                  <a:lnTo>
                    <a:pt x="422" y="3573"/>
                  </a:lnTo>
                  <a:close/>
                  <a:moveTo>
                    <a:pt x="243" y="3236"/>
                  </a:moveTo>
                  <a:lnTo>
                    <a:pt x="219" y="3202"/>
                  </a:lnTo>
                  <a:lnTo>
                    <a:pt x="197" y="3169"/>
                  </a:lnTo>
                  <a:lnTo>
                    <a:pt x="178" y="3139"/>
                  </a:lnTo>
                  <a:lnTo>
                    <a:pt x="163" y="3113"/>
                  </a:lnTo>
                  <a:lnTo>
                    <a:pt x="152" y="3090"/>
                  </a:lnTo>
                  <a:lnTo>
                    <a:pt x="144" y="3071"/>
                  </a:lnTo>
                  <a:lnTo>
                    <a:pt x="142" y="3064"/>
                  </a:lnTo>
                  <a:lnTo>
                    <a:pt x="141" y="3058"/>
                  </a:lnTo>
                  <a:lnTo>
                    <a:pt x="141" y="3054"/>
                  </a:lnTo>
                  <a:lnTo>
                    <a:pt x="142" y="3052"/>
                  </a:lnTo>
                  <a:lnTo>
                    <a:pt x="146" y="3051"/>
                  </a:lnTo>
                  <a:lnTo>
                    <a:pt x="149" y="3051"/>
                  </a:lnTo>
                  <a:lnTo>
                    <a:pt x="154" y="3053"/>
                  </a:lnTo>
                  <a:lnTo>
                    <a:pt x="160" y="3057"/>
                  </a:lnTo>
                  <a:lnTo>
                    <a:pt x="174" y="3069"/>
                  </a:lnTo>
                  <a:lnTo>
                    <a:pt x="192" y="3087"/>
                  </a:lnTo>
                  <a:lnTo>
                    <a:pt x="212" y="3109"/>
                  </a:lnTo>
                  <a:lnTo>
                    <a:pt x="234" y="3136"/>
                  </a:lnTo>
                  <a:lnTo>
                    <a:pt x="258" y="3166"/>
                  </a:lnTo>
                  <a:lnTo>
                    <a:pt x="283" y="3199"/>
                  </a:lnTo>
                  <a:lnTo>
                    <a:pt x="307" y="3233"/>
                  </a:lnTo>
                  <a:lnTo>
                    <a:pt x="327" y="3264"/>
                  </a:lnTo>
                  <a:lnTo>
                    <a:pt x="346" y="3294"/>
                  </a:lnTo>
                  <a:lnTo>
                    <a:pt x="361" y="3320"/>
                  </a:lnTo>
                  <a:lnTo>
                    <a:pt x="373" y="3343"/>
                  </a:lnTo>
                  <a:lnTo>
                    <a:pt x="381" y="3362"/>
                  </a:lnTo>
                  <a:lnTo>
                    <a:pt x="383" y="3369"/>
                  </a:lnTo>
                  <a:lnTo>
                    <a:pt x="384" y="3375"/>
                  </a:lnTo>
                  <a:lnTo>
                    <a:pt x="384" y="3379"/>
                  </a:lnTo>
                  <a:lnTo>
                    <a:pt x="383" y="3382"/>
                  </a:lnTo>
                  <a:lnTo>
                    <a:pt x="380" y="3383"/>
                  </a:lnTo>
                  <a:lnTo>
                    <a:pt x="377" y="3382"/>
                  </a:lnTo>
                  <a:lnTo>
                    <a:pt x="371" y="3379"/>
                  </a:lnTo>
                  <a:lnTo>
                    <a:pt x="366" y="3376"/>
                  </a:lnTo>
                  <a:lnTo>
                    <a:pt x="352" y="3364"/>
                  </a:lnTo>
                  <a:lnTo>
                    <a:pt x="334" y="3347"/>
                  </a:lnTo>
                  <a:lnTo>
                    <a:pt x="313" y="3325"/>
                  </a:lnTo>
                  <a:lnTo>
                    <a:pt x="291" y="3298"/>
                  </a:lnTo>
                  <a:lnTo>
                    <a:pt x="267" y="3269"/>
                  </a:lnTo>
                  <a:lnTo>
                    <a:pt x="243" y="3236"/>
                  </a:lnTo>
                  <a:close/>
                  <a:moveTo>
                    <a:pt x="224" y="3064"/>
                  </a:moveTo>
                  <a:lnTo>
                    <a:pt x="203" y="3031"/>
                  </a:lnTo>
                  <a:lnTo>
                    <a:pt x="182" y="3000"/>
                  </a:lnTo>
                  <a:lnTo>
                    <a:pt x="164" y="2972"/>
                  </a:lnTo>
                  <a:lnTo>
                    <a:pt x="150" y="2945"/>
                  </a:lnTo>
                  <a:lnTo>
                    <a:pt x="139" y="2923"/>
                  </a:lnTo>
                  <a:lnTo>
                    <a:pt x="131" y="2906"/>
                  </a:lnTo>
                  <a:lnTo>
                    <a:pt x="129" y="2898"/>
                  </a:lnTo>
                  <a:lnTo>
                    <a:pt x="129" y="2893"/>
                  </a:lnTo>
                  <a:lnTo>
                    <a:pt x="129" y="2888"/>
                  </a:lnTo>
                  <a:lnTo>
                    <a:pt x="130" y="2886"/>
                  </a:lnTo>
                  <a:lnTo>
                    <a:pt x="134" y="2885"/>
                  </a:lnTo>
                  <a:lnTo>
                    <a:pt x="137" y="2885"/>
                  </a:lnTo>
                  <a:lnTo>
                    <a:pt x="141" y="2887"/>
                  </a:lnTo>
                  <a:lnTo>
                    <a:pt x="148" y="2891"/>
                  </a:lnTo>
                  <a:lnTo>
                    <a:pt x="161" y="2903"/>
                  </a:lnTo>
                  <a:lnTo>
                    <a:pt x="178" y="2919"/>
                  </a:lnTo>
                  <a:lnTo>
                    <a:pt x="197" y="2941"/>
                  </a:lnTo>
                  <a:lnTo>
                    <a:pt x="219" y="2966"/>
                  </a:lnTo>
                  <a:lnTo>
                    <a:pt x="242" y="2995"/>
                  </a:lnTo>
                  <a:lnTo>
                    <a:pt x="265" y="3027"/>
                  </a:lnTo>
                  <a:lnTo>
                    <a:pt x="288" y="3059"/>
                  </a:lnTo>
                  <a:lnTo>
                    <a:pt x="308" y="3090"/>
                  </a:lnTo>
                  <a:lnTo>
                    <a:pt x="326" y="3119"/>
                  </a:lnTo>
                  <a:lnTo>
                    <a:pt x="341" y="3145"/>
                  </a:lnTo>
                  <a:lnTo>
                    <a:pt x="352" y="3167"/>
                  </a:lnTo>
                  <a:lnTo>
                    <a:pt x="359" y="3184"/>
                  </a:lnTo>
                  <a:lnTo>
                    <a:pt x="360" y="3192"/>
                  </a:lnTo>
                  <a:lnTo>
                    <a:pt x="361" y="3198"/>
                  </a:lnTo>
                  <a:lnTo>
                    <a:pt x="361" y="3202"/>
                  </a:lnTo>
                  <a:lnTo>
                    <a:pt x="360" y="3204"/>
                  </a:lnTo>
                  <a:lnTo>
                    <a:pt x="357" y="3205"/>
                  </a:lnTo>
                  <a:lnTo>
                    <a:pt x="354" y="3205"/>
                  </a:lnTo>
                  <a:lnTo>
                    <a:pt x="349" y="3203"/>
                  </a:lnTo>
                  <a:lnTo>
                    <a:pt x="343" y="3199"/>
                  </a:lnTo>
                  <a:lnTo>
                    <a:pt x="330" y="3188"/>
                  </a:lnTo>
                  <a:lnTo>
                    <a:pt x="312" y="3171"/>
                  </a:lnTo>
                  <a:lnTo>
                    <a:pt x="292" y="3149"/>
                  </a:lnTo>
                  <a:lnTo>
                    <a:pt x="272" y="3124"/>
                  </a:lnTo>
                  <a:lnTo>
                    <a:pt x="249" y="3096"/>
                  </a:lnTo>
                  <a:lnTo>
                    <a:pt x="224" y="3064"/>
                  </a:lnTo>
                  <a:close/>
                  <a:moveTo>
                    <a:pt x="537" y="3491"/>
                  </a:moveTo>
                  <a:lnTo>
                    <a:pt x="513" y="3457"/>
                  </a:lnTo>
                  <a:lnTo>
                    <a:pt x="491" y="3426"/>
                  </a:lnTo>
                  <a:lnTo>
                    <a:pt x="471" y="3396"/>
                  </a:lnTo>
                  <a:lnTo>
                    <a:pt x="456" y="3369"/>
                  </a:lnTo>
                  <a:lnTo>
                    <a:pt x="444" y="3345"/>
                  </a:lnTo>
                  <a:lnTo>
                    <a:pt x="436" y="3327"/>
                  </a:lnTo>
                  <a:lnTo>
                    <a:pt x="434" y="3319"/>
                  </a:lnTo>
                  <a:lnTo>
                    <a:pt x="433" y="3314"/>
                  </a:lnTo>
                  <a:lnTo>
                    <a:pt x="434" y="3309"/>
                  </a:lnTo>
                  <a:lnTo>
                    <a:pt x="435" y="3306"/>
                  </a:lnTo>
                  <a:lnTo>
                    <a:pt x="437" y="3305"/>
                  </a:lnTo>
                  <a:lnTo>
                    <a:pt x="441" y="3306"/>
                  </a:lnTo>
                  <a:lnTo>
                    <a:pt x="447" y="3308"/>
                  </a:lnTo>
                  <a:lnTo>
                    <a:pt x="452" y="3312"/>
                  </a:lnTo>
                  <a:lnTo>
                    <a:pt x="468" y="3324"/>
                  </a:lnTo>
                  <a:lnTo>
                    <a:pt x="485" y="3341"/>
                  </a:lnTo>
                  <a:lnTo>
                    <a:pt x="506" y="3363"/>
                  </a:lnTo>
                  <a:lnTo>
                    <a:pt x="529" y="3390"/>
                  </a:lnTo>
                  <a:lnTo>
                    <a:pt x="553" y="3420"/>
                  </a:lnTo>
                  <a:lnTo>
                    <a:pt x="578" y="3453"/>
                  </a:lnTo>
                  <a:lnTo>
                    <a:pt x="602" y="3487"/>
                  </a:lnTo>
                  <a:lnTo>
                    <a:pt x="624" y="3519"/>
                  </a:lnTo>
                  <a:lnTo>
                    <a:pt x="644" y="3548"/>
                  </a:lnTo>
                  <a:lnTo>
                    <a:pt x="659" y="3576"/>
                  </a:lnTo>
                  <a:lnTo>
                    <a:pt x="672" y="3599"/>
                  </a:lnTo>
                  <a:lnTo>
                    <a:pt x="679" y="3616"/>
                  </a:lnTo>
                  <a:lnTo>
                    <a:pt x="681" y="3624"/>
                  </a:lnTo>
                  <a:lnTo>
                    <a:pt x="682" y="3629"/>
                  </a:lnTo>
                  <a:lnTo>
                    <a:pt x="682" y="3635"/>
                  </a:lnTo>
                  <a:lnTo>
                    <a:pt x="680" y="3637"/>
                  </a:lnTo>
                  <a:lnTo>
                    <a:pt x="678" y="3638"/>
                  </a:lnTo>
                  <a:lnTo>
                    <a:pt x="674" y="3638"/>
                  </a:lnTo>
                  <a:lnTo>
                    <a:pt x="669" y="3636"/>
                  </a:lnTo>
                  <a:lnTo>
                    <a:pt x="663" y="3632"/>
                  </a:lnTo>
                  <a:lnTo>
                    <a:pt x="649" y="3620"/>
                  </a:lnTo>
                  <a:lnTo>
                    <a:pt x="630" y="3603"/>
                  </a:lnTo>
                  <a:lnTo>
                    <a:pt x="609" y="3581"/>
                  </a:lnTo>
                  <a:lnTo>
                    <a:pt x="586" y="3555"/>
                  </a:lnTo>
                  <a:lnTo>
                    <a:pt x="562" y="3524"/>
                  </a:lnTo>
                  <a:lnTo>
                    <a:pt x="537" y="3491"/>
                  </a:lnTo>
                  <a:close/>
                  <a:moveTo>
                    <a:pt x="353" y="3040"/>
                  </a:moveTo>
                  <a:lnTo>
                    <a:pt x="350" y="3041"/>
                  </a:lnTo>
                  <a:lnTo>
                    <a:pt x="347" y="3040"/>
                  </a:lnTo>
                  <a:lnTo>
                    <a:pt x="342" y="3037"/>
                  </a:lnTo>
                  <a:lnTo>
                    <a:pt x="336" y="3034"/>
                  </a:lnTo>
                  <a:lnTo>
                    <a:pt x="323" y="3023"/>
                  </a:lnTo>
                  <a:lnTo>
                    <a:pt x="307" y="3008"/>
                  </a:lnTo>
                  <a:lnTo>
                    <a:pt x="288" y="2987"/>
                  </a:lnTo>
                  <a:lnTo>
                    <a:pt x="267" y="2963"/>
                  </a:lnTo>
                  <a:lnTo>
                    <a:pt x="246" y="2936"/>
                  </a:lnTo>
                  <a:lnTo>
                    <a:pt x="223" y="2905"/>
                  </a:lnTo>
                  <a:lnTo>
                    <a:pt x="201" y="2873"/>
                  </a:lnTo>
                  <a:lnTo>
                    <a:pt x="182" y="2843"/>
                  </a:lnTo>
                  <a:lnTo>
                    <a:pt x="165" y="2816"/>
                  </a:lnTo>
                  <a:lnTo>
                    <a:pt x="152" y="2791"/>
                  </a:lnTo>
                  <a:lnTo>
                    <a:pt x="141" y="2769"/>
                  </a:lnTo>
                  <a:lnTo>
                    <a:pt x="135" y="2751"/>
                  </a:lnTo>
                  <a:lnTo>
                    <a:pt x="132" y="2745"/>
                  </a:lnTo>
                  <a:lnTo>
                    <a:pt x="132" y="2739"/>
                  </a:lnTo>
                  <a:lnTo>
                    <a:pt x="132" y="2735"/>
                  </a:lnTo>
                  <a:lnTo>
                    <a:pt x="134" y="2733"/>
                  </a:lnTo>
                  <a:lnTo>
                    <a:pt x="137" y="2732"/>
                  </a:lnTo>
                  <a:lnTo>
                    <a:pt x="140" y="2732"/>
                  </a:lnTo>
                  <a:lnTo>
                    <a:pt x="144" y="2734"/>
                  </a:lnTo>
                  <a:lnTo>
                    <a:pt x="150" y="2737"/>
                  </a:lnTo>
                  <a:lnTo>
                    <a:pt x="164" y="2748"/>
                  </a:lnTo>
                  <a:lnTo>
                    <a:pt x="180" y="2765"/>
                  </a:lnTo>
                  <a:lnTo>
                    <a:pt x="198" y="2785"/>
                  </a:lnTo>
                  <a:lnTo>
                    <a:pt x="219" y="2810"/>
                  </a:lnTo>
                  <a:lnTo>
                    <a:pt x="241" y="2837"/>
                  </a:lnTo>
                  <a:lnTo>
                    <a:pt x="263" y="2868"/>
                  </a:lnTo>
                  <a:lnTo>
                    <a:pt x="285" y="2899"/>
                  </a:lnTo>
                  <a:lnTo>
                    <a:pt x="304" y="2929"/>
                  </a:lnTo>
                  <a:lnTo>
                    <a:pt x="321" y="2956"/>
                  </a:lnTo>
                  <a:lnTo>
                    <a:pt x="335" y="2982"/>
                  </a:lnTo>
                  <a:lnTo>
                    <a:pt x="345" y="3002"/>
                  </a:lnTo>
                  <a:lnTo>
                    <a:pt x="353" y="3020"/>
                  </a:lnTo>
                  <a:lnTo>
                    <a:pt x="354" y="3027"/>
                  </a:lnTo>
                  <a:lnTo>
                    <a:pt x="355" y="3032"/>
                  </a:lnTo>
                  <a:lnTo>
                    <a:pt x="355" y="3036"/>
                  </a:lnTo>
                  <a:lnTo>
                    <a:pt x="353" y="3040"/>
                  </a:lnTo>
                  <a:close/>
                  <a:moveTo>
                    <a:pt x="520" y="3317"/>
                  </a:moveTo>
                  <a:lnTo>
                    <a:pt x="497" y="3284"/>
                  </a:lnTo>
                  <a:lnTo>
                    <a:pt x="476" y="3253"/>
                  </a:lnTo>
                  <a:lnTo>
                    <a:pt x="458" y="3224"/>
                  </a:lnTo>
                  <a:lnTo>
                    <a:pt x="444" y="3199"/>
                  </a:lnTo>
                  <a:lnTo>
                    <a:pt x="433" y="3176"/>
                  </a:lnTo>
                  <a:lnTo>
                    <a:pt x="425" y="3158"/>
                  </a:lnTo>
                  <a:lnTo>
                    <a:pt x="423" y="3150"/>
                  </a:lnTo>
                  <a:lnTo>
                    <a:pt x="423" y="3145"/>
                  </a:lnTo>
                  <a:lnTo>
                    <a:pt x="423" y="3141"/>
                  </a:lnTo>
                  <a:lnTo>
                    <a:pt x="424" y="3137"/>
                  </a:lnTo>
                  <a:lnTo>
                    <a:pt x="427" y="3136"/>
                  </a:lnTo>
                  <a:lnTo>
                    <a:pt x="430" y="3137"/>
                  </a:lnTo>
                  <a:lnTo>
                    <a:pt x="436" y="3138"/>
                  </a:lnTo>
                  <a:lnTo>
                    <a:pt x="441" y="3143"/>
                  </a:lnTo>
                  <a:lnTo>
                    <a:pt x="456" y="3154"/>
                  </a:lnTo>
                  <a:lnTo>
                    <a:pt x="473" y="3170"/>
                  </a:lnTo>
                  <a:lnTo>
                    <a:pt x="493" y="3192"/>
                  </a:lnTo>
                  <a:lnTo>
                    <a:pt x="515" y="3217"/>
                  </a:lnTo>
                  <a:lnTo>
                    <a:pt x="539" y="3246"/>
                  </a:lnTo>
                  <a:lnTo>
                    <a:pt x="563" y="3278"/>
                  </a:lnTo>
                  <a:lnTo>
                    <a:pt x="586" y="3310"/>
                  </a:lnTo>
                  <a:lnTo>
                    <a:pt x="607" y="3341"/>
                  </a:lnTo>
                  <a:lnTo>
                    <a:pt x="624" y="3371"/>
                  </a:lnTo>
                  <a:lnTo>
                    <a:pt x="640" y="3396"/>
                  </a:lnTo>
                  <a:lnTo>
                    <a:pt x="651" y="3419"/>
                  </a:lnTo>
                  <a:lnTo>
                    <a:pt x="658" y="3436"/>
                  </a:lnTo>
                  <a:lnTo>
                    <a:pt x="659" y="3443"/>
                  </a:lnTo>
                  <a:lnTo>
                    <a:pt x="661" y="3450"/>
                  </a:lnTo>
                  <a:lnTo>
                    <a:pt x="661" y="3454"/>
                  </a:lnTo>
                  <a:lnTo>
                    <a:pt x="659" y="3456"/>
                  </a:lnTo>
                  <a:lnTo>
                    <a:pt x="656" y="3457"/>
                  </a:lnTo>
                  <a:lnTo>
                    <a:pt x="653" y="3457"/>
                  </a:lnTo>
                  <a:lnTo>
                    <a:pt x="647" y="3455"/>
                  </a:lnTo>
                  <a:lnTo>
                    <a:pt x="642" y="3452"/>
                  </a:lnTo>
                  <a:lnTo>
                    <a:pt x="628" y="3440"/>
                  </a:lnTo>
                  <a:lnTo>
                    <a:pt x="610" y="3423"/>
                  </a:lnTo>
                  <a:lnTo>
                    <a:pt x="589" y="3402"/>
                  </a:lnTo>
                  <a:lnTo>
                    <a:pt x="567" y="3377"/>
                  </a:lnTo>
                  <a:lnTo>
                    <a:pt x="544" y="3349"/>
                  </a:lnTo>
                  <a:lnTo>
                    <a:pt x="520" y="3317"/>
                  </a:lnTo>
                  <a:close/>
                  <a:moveTo>
                    <a:pt x="361" y="2886"/>
                  </a:moveTo>
                  <a:lnTo>
                    <a:pt x="359" y="2887"/>
                  </a:lnTo>
                  <a:lnTo>
                    <a:pt x="355" y="2887"/>
                  </a:lnTo>
                  <a:lnTo>
                    <a:pt x="350" y="2885"/>
                  </a:lnTo>
                  <a:lnTo>
                    <a:pt x="345" y="2882"/>
                  </a:lnTo>
                  <a:lnTo>
                    <a:pt x="332" y="2872"/>
                  </a:lnTo>
                  <a:lnTo>
                    <a:pt x="316" y="2857"/>
                  </a:lnTo>
                  <a:lnTo>
                    <a:pt x="299" y="2837"/>
                  </a:lnTo>
                  <a:lnTo>
                    <a:pt x="279" y="2814"/>
                  </a:lnTo>
                  <a:lnTo>
                    <a:pt x="258" y="2788"/>
                  </a:lnTo>
                  <a:lnTo>
                    <a:pt x="237" y="2758"/>
                  </a:lnTo>
                  <a:lnTo>
                    <a:pt x="216" y="2728"/>
                  </a:lnTo>
                  <a:lnTo>
                    <a:pt x="197" y="2699"/>
                  </a:lnTo>
                  <a:lnTo>
                    <a:pt x="182" y="2672"/>
                  </a:lnTo>
                  <a:lnTo>
                    <a:pt x="169" y="2648"/>
                  </a:lnTo>
                  <a:lnTo>
                    <a:pt x="159" y="2628"/>
                  </a:lnTo>
                  <a:lnTo>
                    <a:pt x="152" y="2610"/>
                  </a:lnTo>
                  <a:lnTo>
                    <a:pt x="151" y="2603"/>
                  </a:lnTo>
                  <a:lnTo>
                    <a:pt x="150" y="2598"/>
                  </a:lnTo>
                  <a:lnTo>
                    <a:pt x="150" y="2594"/>
                  </a:lnTo>
                  <a:lnTo>
                    <a:pt x="152" y="2591"/>
                  </a:lnTo>
                  <a:lnTo>
                    <a:pt x="154" y="2590"/>
                  </a:lnTo>
                  <a:lnTo>
                    <a:pt x="158" y="2590"/>
                  </a:lnTo>
                  <a:lnTo>
                    <a:pt x="162" y="2592"/>
                  </a:lnTo>
                  <a:lnTo>
                    <a:pt x="167" y="2596"/>
                  </a:lnTo>
                  <a:lnTo>
                    <a:pt x="181" y="2607"/>
                  </a:lnTo>
                  <a:lnTo>
                    <a:pt x="197" y="2622"/>
                  </a:lnTo>
                  <a:lnTo>
                    <a:pt x="215" y="2642"/>
                  </a:lnTo>
                  <a:lnTo>
                    <a:pt x="234" y="2665"/>
                  </a:lnTo>
                  <a:lnTo>
                    <a:pt x="255" y="2692"/>
                  </a:lnTo>
                  <a:lnTo>
                    <a:pt x="277" y="2721"/>
                  </a:lnTo>
                  <a:lnTo>
                    <a:pt x="298" y="2751"/>
                  </a:lnTo>
                  <a:lnTo>
                    <a:pt x="316" y="2780"/>
                  </a:lnTo>
                  <a:lnTo>
                    <a:pt x="332" y="2806"/>
                  </a:lnTo>
                  <a:lnTo>
                    <a:pt x="345" y="2830"/>
                  </a:lnTo>
                  <a:lnTo>
                    <a:pt x="355" y="2851"/>
                  </a:lnTo>
                  <a:lnTo>
                    <a:pt x="361" y="2868"/>
                  </a:lnTo>
                  <a:lnTo>
                    <a:pt x="363" y="2874"/>
                  </a:lnTo>
                  <a:lnTo>
                    <a:pt x="364" y="2880"/>
                  </a:lnTo>
                  <a:lnTo>
                    <a:pt x="363" y="2884"/>
                  </a:lnTo>
                  <a:lnTo>
                    <a:pt x="361" y="2886"/>
                  </a:lnTo>
                  <a:close/>
                  <a:moveTo>
                    <a:pt x="654" y="3289"/>
                  </a:moveTo>
                  <a:lnTo>
                    <a:pt x="651" y="3290"/>
                  </a:lnTo>
                  <a:lnTo>
                    <a:pt x="647" y="3290"/>
                  </a:lnTo>
                  <a:lnTo>
                    <a:pt x="643" y="3287"/>
                  </a:lnTo>
                  <a:lnTo>
                    <a:pt x="636" y="3284"/>
                  </a:lnTo>
                  <a:lnTo>
                    <a:pt x="623" y="3273"/>
                  </a:lnTo>
                  <a:lnTo>
                    <a:pt x="606" y="3257"/>
                  </a:lnTo>
                  <a:lnTo>
                    <a:pt x="587" y="3237"/>
                  </a:lnTo>
                  <a:lnTo>
                    <a:pt x="566" y="3213"/>
                  </a:lnTo>
                  <a:lnTo>
                    <a:pt x="543" y="3184"/>
                  </a:lnTo>
                  <a:lnTo>
                    <a:pt x="520" y="3155"/>
                  </a:lnTo>
                  <a:lnTo>
                    <a:pt x="498" y="3123"/>
                  </a:lnTo>
                  <a:lnTo>
                    <a:pt x="479" y="3093"/>
                  </a:lnTo>
                  <a:lnTo>
                    <a:pt x="461" y="3065"/>
                  </a:lnTo>
                  <a:lnTo>
                    <a:pt x="448" y="3040"/>
                  </a:lnTo>
                  <a:lnTo>
                    <a:pt x="437" y="3018"/>
                  </a:lnTo>
                  <a:lnTo>
                    <a:pt x="430" y="3001"/>
                  </a:lnTo>
                  <a:lnTo>
                    <a:pt x="428" y="2994"/>
                  </a:lnTo>
                  <a:lnTo>
                    <a:pt x="427" y="2988"/>
                  </a:lnTo>
                  <a:lnTo>
                    <a:pt x="428" y="2984"/>
                  </a:lnTo>
                  <a:lnTo>
                    <a:pt x="429" y="2982"/>
                  </a:lnTo>
                  <a:lnTo>
                    <a:pt x="433" y="2979"/>
                  </a:lnTo>
                  <a:lnTo>
                    <a:pt x="436" y="2980"/>
                  </a:lnTo>
                  <a:lnTo>
                    <a:pt x="441" y="2983"/>
                  </a:lnTo>
                  <a:lnTo>
                    <a:pt x="447" y="2986"/>
                  </a:lnTo>
                  <a:lnTo>
                    <a:pt x="460" y="2997"/>
                  </a:lnTo>
                  <a:lnTo>
                    <a:pt x="478" y="3012"/>
                  </a:lnTo>
                  <a:lnTo>
                    <a:pt x="496" y="3033"/>
                  </a:lnTo>
                  <a:lnTo>
                    <a:pt x="517" y="3057"/>
                  </a:lnTo>
                  <a:lnTo>
                    <a:pt x="539" y="3085"/>
                  </a:lnTo>
                  <a:lnTo>
                    <a:pt x="562" y="3115"/>
                  </a:lnTo>
                  <a:lnTo>
                    <a:pt x="584" y="3147"/>
                  </a:lnTo>
                  <a:lnTo>
                    <a:pt x="605" y="3177"/>
                  </a:lnTo>
                  <a:lnTo>
                    <a:pt x="621" y="3204"/>
                  </a:lnTo>
                  <a:lnTo>
                    <a:pt x="635" y="3229"/>
                  </a:lnTo>
                  <a:lnTo>
                    <a:pt x="646" y="3251"/>
                  </a:lnTo>
                  <a:lnTo>
                    <a:pt x="653" y="3269"/>
                  </a:lnTo>
                  <a:lnTo>
                    <a:pt x="655" y="3275"/>
                  </a:lnTo>
                  <a:lnTo>
                    <a:pt x="656" y="3281"/>
                  </a:lnTo>
                  <a:lnTo>
                    <a:pt x="655" y="3285"/>
                  </a:lnTo>
                  <a:lnTo>
                    <a:pt x="654" y="3289"/>
                  </a:lnTo>
                  <a:close/>
                  <a:moveTo>
                    <a:pt x="386" y="2746"/>
                  </a:moveTo>
                  <a:lnTo>
                    <a:pt x="382" y="2747"/>
                  </a:lnTo>
                  <a:lnTo>
                    <a:pt x="379" y="2747"/>
                  </a:lnTo>
                  <a:lnTo>
                    <a:pt x="375" y="2745"/>
                  </a:lnTo>
                  <a:lnTo>
                    <a:pt x="369" y="2742"/>
                  </a:lnTo>
                  <a:lnTo>
                    <a:pt x="357" y="2732"/>
                  </a:lnTo>
                  <a:lnTo>
                    <a:pt x="342" y="2717"/>
                  </a:lnTo>
                  <a:lnTo>
                    <a:pt x="324" y="2699"/>
                  </a:lnTo>
                  <a:lnTo>
                    <a:pt x="306" y="2676"/>
                  </a:lnTo>
                  <a:lnTo>
                    <a:pt x="286" y="2651"/>
                  </a:lnTo>
                  <a:lnTo>
                    <a:pt x="265" y="2622"/>
                  </a:lnTo>
                  <a:lnTo>
                    <a:pt x="245" y="2594"/>
                  </a:lnTo>
                  <a:lnTo>
                    <a:pt x="228" y="2566"/>
                  </a:lnTo>
                  <a:lnTo>
                    <a:pt x="212" y="2540"/>
                  </a:lnTo>
                  <a:lnTo>
                    <a:pt x="200" y="2517"/>
                  </a:lnTo>
                  <a:lnTo>
                    <a:pt x="190" y="2496"/>
                  </a:lnTo>
                  <a:lnTo>
                    <a:pt x="185" y="2481"/>
                  </a:lnTo>
                  <a:lnTo>
                    <a:pt x="183" y="2474"/>
                  </a:lnTo>
                  <a:lnTo>
                    <a:pt x="183" y="2469"/>
                  </a:lnTo>
                  <a:lnTo>
                    <a:pt x="183" y="2464"/>
                  </a:lnTo>
                  <a:lnTo>
                    <a:pt x="185" y="2462"/>
                  </a:lnTo>
                  <a:lnTo>
                    <a:pt x="187" y="2461"/>
                  </a:lnTo>
                  <a:lnTo>
                    <a:pt x="190" y="2461"/>
                  </a:lnTo>
                  <a:lnTo>
                    <a:pt x="195" y="2463"/>
                  </a:lnTo>
                  <a:lnTo>
                    <a:pt x="200" y="2466"/>
                  </a:lnTo>
                  <a:lnTo>
                    <a:pt x="212" y="2476"/>
                  </a:lnTo>
                  <a:lnTo>
                    <a:pt x="228" y="2491"/>
                  </a:lnTo>
                  <a:lnTo>
                    <a:pt x="245" y="2509"/>
                  </a:lnTo>
                  <a:lnTo>
                    <a:pt x="264" y="2532"/>
                  </a:lnTo>
                  <a:lnTo>
                    <a:pt x="284" y="2557"/>
                  </a:lnTo>
                  <a:lnTo>
                    <a:pt x="304" y="2586"/>
                  </a:lnTo>
                  <a:lnTo>
                    <a:pt x="324" y="2614"/>
                  </a:lnTo>
                  <a:lnTo>
                    <a:pt x="343" y="2643"/>
                  </a:lnTo>
                  <a:lnTo>
                    <a:pt x="357" y="2668"/>
                  </a:lnTo>
                  <a:lnTo>
                    <a:pt x="370" y="2691"/>
                  </a:lnTo>
                  <a:lnTo>
                    <a:pt x="379" y="2712"/>
                  </a:lnTo>
                  <a:lnTo>
                    <a:pt x="386" y="2727"/>
                  </a:lnTo>
                  <a:lnTo>
                    <a:pt x="387" y="2734"/>
                  </a:lnTo>
                  <a:lnTo>
                    <a:pt x="388" y="2739"/>
                  </a:lnTo>
                  <a:lnTo>
                    <a:pt x="387" y="2744"/>
                  </a:lnTo>
                  <a:lnTo>
                    <a:pt x="386" y="2746"/>
                  </a:lnTo>
                  <a:close/>
                  <a:moveTo>
                    <a:pt x="536" y="3005"/>
                  </a:moveTo>
                  <a:lnTo>
                    <a:pt x="515" y="2974"/>
                  </a:lnTo>
                  <a:lnTo>
                    <a:pt x="496" y="2945"/>
                  </a:lnTo>
                  <a:lnTo>
                    <a:pt x="480" y="2918"/>
                  </a:lnTo>
                  <a:lnTo>
                    <a:pt x="467" y="2894"/>
                  </a:lnTo>
                  <a:lnTo>
                    <a:pt x="457" y="2873"/>
                  </a:lnTo>
                  <a:lnTo>
                    <a:pt x="450" y="2856"/>
                  </a:lnTo>
                  <a:lnTo>
                    <a:pt x="448" y="2849"/>
                  </a:lnTo>
                  <a:lnTo>
                    <a:pt x="448" y="2843"/>
                  </a:lnTo>
                  <a:lnTo>
                    <a:pt x="448" y="2839"/>
                  </a:lnTo>
                  <a:lnTo>
                    <a:pt x="450" y="2837"/>
                  </a:lnTo>
                  <a:lnTo>
                    <a:pt x="452" y="2836"/>
                  </a:lnTo>
                  <a:lnTo>
                    <a:pt x="457" y="2836"/>
                  </a:lnTo>
                  <a:lnTo>
                    <a:pt x="461" y="2838"/>
                  </a:lnTo>
                  <a:lnTo>
                    <a:pt x="467" y="2840"/>
                  </a:lnTo>
                  <a:lnTo>
                    <a:pt x="480" y="2851"/>
                  </a:lnTo>
                  <a:lnTo>
                    <a:pt x="496" y="2867"/>
                  </a:lnTo>
                  <a:lnTo>
                    <a:pt x="515" y="2886"/>
                  </a:lnTo>
                  <a:lnTo>
                    <a:pt x="535" y="2909"/>
                  </a:lnTo>
                  <a:lnTo>
                    <a:pt x="556" y="2936"/>
                  </a:lnTo>
                  <a:lnTo>
                    <a:pt x="578" y="2965"/>
                  </a:lnTo>
                  <a:lnTo>
                    <a:pt x="599" y="2996"/>
                  </a:lnTo>
                  <a:lnTo>
                    <a:pt x="618" y="3024"/>
                  </a:lnTo>
                  <a:lnTo>
                    <a:pt x="634" y="3052"/>
                  </a:lnTo>
                  <a:lnTo>
                    <a:pt x="647" y="3076"/>
                  </a:lnTo>
                  <a:lnTo>
                    <a:pt x="657" y="3097"/>
                  </a:lnTo>
                  <a:lnTo>
                    <a:pt x="664" y="3113"/>
                  </a:lnTo>
                  <a:lnTo>
                    <a:pt x="666" y="3120"/>
                  </a:lnTo>
                  <a:lnTo>
                    <a:pt x="666" y="3125"/>
                  </a:lnTo>
                  <a:lnTo>
                    <a:pt x="666" y="3130"/>
                  </a:lnTo>
                  <a:lnTo>
                    <a:pt x="664" y="3132"/>
                  </a:lnTo>
                  <a:lnTo>
                    <a:pt x="662" y="3133"/>
                  </a:lnTo>
                  <a:lnTo>
                    <a:pt x="657" y="3133"/>
                  </a:lnTo>
                  <a:lnTo>
                    <a:pt x="653" y="3131"/>
                  </a:lnTo>
                  <a:lnTo>
                    <a:pt x="647" y="3128"/>
                  </a:lnTo>
                  <a:lnTo>
                    <a:pt x="634" y="3118"/>
                  </a:lnTo>
                  <a:lnTo>
                    <a:pt x="618" y="3102"/>
                  </a:lnTo>
                  <a:lnTo>
                    <a:pt x="599" y="3084"/>
                  </a:lnTo>
                  <a:lnTo>
                    <a:pt x="579" y="3061"/>
                  </a:lnTo>
                  <a:lnTo>
                    <a:pt x="558" y="3033"/>
                  </a:lnTo>
                  <a:lnTo>
                    <a:pt x="536" y="3005"/>
                  </a:lnTo>
                  <a:close/>
                  <a:moveTo>
                    <a:pt x="347" y="2461"/>
                  </a:moveTo>
                  <a:lnTo>
                    <a:pt x="366" y="2488"/>
                  </a:lnTo>
                  <a:lnTo>
                    <a:pt x="383" y="2516"/>
                  </a:lnTo>
                  <a:lnTo>
                    <a:pt x="398" y="2541"/>
                  </a:lnTo>
                  <a:lnTo>
                    <a:pt x="410" y="2563"/>
                  </a:lnTo>
                  <a:lnTo>
                    <a:pt x="418" y="2583"/>
                  </a:lnTo>
                  <a:lnTo>
                    <a:pt x="424" y="2598"/>
                  </a:lnTo>
                  <a:lnTo>
                    <a:pt x="425" y="2605"/>
                  </a:lnTo>
                  <a:lnTo>
                    <a:pt x="426" y="2610"/>
                  </a:lnTo>
                  <a:lnTo>
                    <a:pt x="425" y="2613"/>
                  </a:lnTo>
                  <a:lnTo>
                    <a:pt x="424" y="2615"/>
                  </a:lnTo>
                  <a:lnTo>
                    <a:pt x="421" y="2618"/>
                  </a:lnTo>
                  <a:lnTo>
                    <a:pt x="417" y="2617"/>
                  </a:lnTo>
                  <a:lnTo>
                    <a:pt x="413" y="2615"/>
                  </a:lnTo>
                  <a:lnTo>
                    <a:pt x="409" y="2612"/>
                  </a:lnTo>
                  <a:lnTo>
                    <a:pt x="395" y="2603"/>
                  </a:lnTo>
                  <a:lnTo>
                    <a:pt x="381" y="2589"/>
                  </a:lnTo>
                  <a:lnTo>
                    <a:pt x="365" y="2572"/>
                  </a:lnTo>
                  <a:lnTo>
                    <a:pt x="346" y="2550"/>
                  </a:lnTo>
                  <a:lnTo>
                    <a:pt x="327" y="2526"/>
                  </a:lnTo>
                  <a:lnTo>
                    <a:pt x="307" y="2498"/>
                  </a:lnTo>
                  <a:lnTo>
                    <a:pt x="288" y="2470"/>
                  </a:lnTo>
                  <a:lnTo>
                    <a:pt x="272" y="2443"/>
                  </a:lnTo>
                  <a:lnTo>
                    <a:pt x="257" y="2418"/>
                  </a:lnTo>
                  <a:lnTo>
                    <a:pt x="245" y="2396"/>
                  </a:lnTo>
                  <a:lnTo>
                    <a:pt x="237" y="2377"/>
                  </a:lnTo>
                  <a:lnTo>
                    <a:pt x="231" y="2361"/>
                  </a:lnTo>
                  <a:lnTo>
                    <a:pt x="230" y="2355"/>
                  </a:lnTo>
                  <a:lnTo>
                    <a:pt x="230" y="2349"/>
                  </a:lnTo>
                  <a:lnTo>
                    <a:pt x="230" y="2346"/>
                  </a:lnTo>
                  <a:lnTo>
                    <a:pt x="232" y="2343"/>
                  </a:lnTo>
                  <a:lnTo>
                    <a:pt x="234" y="2341"/>
                  </a:lnTo>
                  <a:lnTo>
                    <a:pt x="238" y="2343"/>
                  </a:lnTo>
                  <a:lnTo>
                    <a:pt x="242" y="2344"/>
                  </a:lnTo>
                  <a:lnTo>
                    <a:pt x="247" y="2347"/>
                  </a:lnTo>
                  <a:lnTo>
                    <a:pt x="260" y="2356"/>
                  </a:lnTo>
                  <a:lnTo>
                    <a:pt x="274" y="2370"/>
                  </a:lnTo>
                  <a:lnTo>
                    <a:pt x="290" y="2388"/>
                  </a:lnTo>
                  <a:lnTo>
                    <a:pt x="309" y="2409"/>
                  </a:lnTo>
                  <a:lnTo>
                    <a:pt x="327" y="2434"/>
                  </a:lnTo>
                  <a:lnTo>
                    <a:pt x="347" y="2461"/>
                  </a:lnTo>
                  <a:close/>
                  <a:moveTo>
                    <a:pt x="171" y="2010"/>
                  </a:moveTo>
                  <a:lnTo>
                    <a:pt x="187" y="2037"/>
                  </a:lnTo>
                  <a:lnTo>
                    <a:pt x="203" y="2061"/>
                  </a:lnTo>
                  <a:lnTo>
                    <a:pt x="216" y="2084"/>
                  </a:lnTo>
                  <a:lnTo>
                    <a:pt x="226" y="2105"/>
                  </a:lnTo>
                  <a:lnTo>
                    <a:pt x="233" y="2122"/>
                  </a:lnTo>
                  <a:lnTo>
                    <a:pt x="238" y="2138"/>
                  </a:lnTo>
                  <a:lnTo>
                    <a:pt x="239" y="2143"/>
                  </a:lnTo>
                  <a:lnTo>
                    <a:pt x="240" y="2147"/>
                  </a:lnTo>
                  <a:lnTo>
                    <a:pt x="239" y="2152"/>
                  </a:lnTo>
                  <a:lnTo>
                    <a:pt x="238" y="2154"/>
                  </a:lnTo>
                  <a:lnTo>
                    <a:pt x="235" y="2155"/>
                  </a:lnTo>
                  <a:lnTo>
                    <a:pt x="232" y="2155"/>
                  </a:lnTo>
                  <a:lnTo>
                    <a:pt x="228" y="2153"/>
                  </a:lnTo>
                  <a:lnTo>
                    <a:pt x="223" y="2151"/>
                  </a:lnTo>
                  <a:lnTo>
                    <a:pt x="212" y="2142"/>
                  </a:lnTo>
                  <a:lnTo>
                    <a:pt x="198" y="2130"/>
                  </a:lnTo>
                  <a:lnTo>
                    <a:pt x="184" y="2113"/>
                  </a:lnTo>
                  <a:lnTo>
                    <a:pt x="167" y="2094"/>
                  </a:lnTo>
                  <a:lnTo>
                    <a:pt x="150" y="2071"/>
                  </a:lnTo>
                  <a:lnTo>
                    <a:pt x="132" y="2046"/>
                  </a:lnTo>
                  <a:lnTo>
                    <a:pt x="115" y="2020"/>
                  </a:lnTo>
                  <a:lnTo>
                    <a:pt x="101" y="1995"/>
                  </a:lnTo>
                  <a:lnTo>
                    <a:pt x="87" y="1972"/>
                  </a:lnTo>
                  <a:lnTo>
                    <a:pt x="78" y="1951"/>
                  </a:lnTo>
                  <a:lnTo>
                    <a:pt x="70" y="1934"/>
                  </a:lnTo>
                  <a:lnTo>
                    <a:pt x="64" y="1919"/>
                  </a:lnTo>
                  <a:lnTo>
                    <a:pt x="63" y="1913"/>
                  </a:lnTo>
                  <a:lnTo>
                    <a:pt x="63" y="1909"/>
                  </a:lnTo>
                  <a:lnTo>
                    <a:pt x="64" y="1905"/>
                  </a:lnTo>
                  <a:lnTo>
                    <a:pt x="66" y="1903"/>
                  </a:lnTo>
                  <a:lnTo>
                    <a:pt x="68" y="1902"/>
                  </a:lnTo>
                  <a:lnTo>
                    <a:pt x="71" y="1902"/>
                  </a:lnTo>
                  <a:lnTo>
                    <a:pt x="75" y="1903"/>
                  </a:lnTo>
                  <a:lnTo>
                    <a:pt x="80" y="1905"/>
                  </a:lnTo>
                  <a:lnTo>
                    <a:pt x="91" y="1914"/>
                  </a:lnTo>
                  <a:lnTo>
                    <a:pt x="104" y="1927"/>
                  </a:lnTo>
                  <a:lnTo>
                    <a:pt x="119" y="1944"/>
                  </a:lnTo>
                  <a:lnTo>
                    <a:pt x="136" y="1963"/>
                  </a:lnTo>
                  <a:lnTo>
                    <a:pt x="153" y="1985"/>
                  </a:lnTo>
                  <a:lnTo>
                    <a:pt x="171" y="2010"/>
                  </a:lnTo>
                  <a:close/>
                  <a:moveTo>
                    <a:pt x="476" y="2497"/>
                  </a:moveTo>
                  <a:lnTo>
                    <a:pt x="474" y="2498"/>
                  </a:lnTo>
                  <a:lnTo>
                    <a:pt x="471" y="2498"/>
                  </a:lnTo>
                  <a:lnTo>
                    <a:pt x="467" y="2496"/>
                  </a:lnTo>
                  <a:lnTo>
                    <a:pt x="461" y="2494"/>
                  </a:lnTo>
                  <a:lnTo>
                    <a:pt x="449" y="2485"/>
                  </a:lnTo>
                  <a:lnTo>
                    <a:pt x="436" y="2472"/>
                  </a:lnTo>
                  <a:lnTo>
                    <a:pt x="419" y="2454"/>
                  </a:lnTo>
                  <a:lnTo>
                    <a:pt x="402" y="2434"/>
                  </a:lnTo>
                  <a:lnTo>
                    <a:pt x="383" y="2411"/>
                  </a:lnTo>
                  <a:lnTo>
                    <a:pt x="365" y="2384"/>
                  </a:lnTo>
                  <a:lnTo>
                    <a:pt x="346" y="2358"/>
                  </a:lnTo>
                  <a:lnTo>
                    <a:pt x="331" y="2332"/>
                  </a:lnTo>
                  <a:lnTo>
                    <a:pt x="316" y="2307"/>
                  </a:lnTo>
                  <a:lnTo>
                    <a:pt x="306" y="2286"/>
                  </a:lnTo>
                  <a:lnTo>
                    <a:pt x="298" y="2267"/>
                  </a:lnTo>
                  <a:lnTo>
                    <a:pt x="292" y="2252"/>
                  </a:lnTo>
                  <a:lnTo>
                    <a:pt x="291" y="2246"/>
                  </a:lnTo>
                  <a:lnTo>
                    <a:pt x="291" y="2241"/>
                  </a:lnTo>
                  <a:lnTo>
                    <a:pt x="291" y="2237"/>
                  </a:lnTo>
                  <a:lnTo>
                    <a:pt x="292" y="2234"/>
                  </a:lnTo>
                  <a:lnTo>
                    <a:pt x="296" y="2233"/>
                  </a:lnTo>
                  <a:lnTo>
                    <a:pt x="299" y="2233"/>
                  </a:lnTo>
                  <a:lnTo>
                    <a:pt x="303" y="2235"/>
                  </a:lnTo>
                  <a:lnTo>
                    <a:pt x="308" y="2237"/>
                  </a:lnTo>
                  <a:lnTo>
                    <a:pt x="320" y="2246"/>
                  </a:lnTo>
                  <a:lnTo>
                    <a:pt x="334" y="2259"/>
                  </a:lnTo>
                  <a:lnTo>
                    <a:pt x="350" y="2277"/>
                  </a:lnTo>
                  <a:lnTo>
                    <a:pt x="367" y="2298"/>
                  </a:lnTo>
                  <a:lnTo>
                    <a:pt x="386" y="2321"/>
                  </a:lnTo>
                  <a:lnTo>
                    <a:pt x="404" y="2347"/>
                  </a:lnTo>
                  <a:lnTo>
                    <a:pt x="423" y="2374"/>
                  </a:lnTo>
                  <a:lnTo>
                    <a:pt x="439" y="2400"/>
                  </a:lnTo>
                  <a:lnTo>
                    <a:pt x="452" y="2424"/>
                  </a:lnTo>
                  <a:lnTo>
                    <a:pt x="463" y="2446"/>
                  </a:lnTo>
                  <a:lnTo>
                    <a:pt x="472" y="2464"/>
                  </a:lnTo>
                  <a:lnTo>
                    <a:pt x="478" y="2480"/>
                  </a:lnTo>
                  <a:lnTo>
                    <a:pt x="479" y="2485"/>
                  </a:lnTo>
                  <a:lnTo>
                    <a:pt x="479" y="2491"/>
                  </a:lnTo>
                  <a:lnTo>
                    <a:pt x="478" y="2494"/>
                  </a:lnTo>
                  <a:lnTo>
                    <a:pt x="476" y="2497"/>
                  </a:lnTo>
                  <a:close/>
                  <a:moveTo>
                    <a:pt x="252" y="1919"/>
                  </a:moveTo>
                  <a:lnTo>
                    <a:pt x="268" y="1945"/>
                  </a:lnTo>
                  <a:lnTo>
                    <a:pt x="283" y="1968"/>
                  </a:lnTo>
                  <a:lnTo>
                    <a:pt x="295" y="1991"/>
                  </a:lnTo>
                  <a:lnTo>
                    <a:pt x="304" y="2010"/>
                  </a:lnTo>
                  <a:lnTo>
                    <a:pt x="312" y="2028"/>
                  </a:lnTo>
                  <a:lnTo>
                    <a:pt x="316" y="2042"/>
                  </a:lnTo>
                  <a:lnTo>
                    <a:pt x="316" y="2048"/>
                  </a:lnTo>
                  <a:lnTo>
                    <a:pt x="318" y="2052"/>
                  </a:lnTo>
                  <a:lnTo>
                    <a:pt x="316" y="2055"/>
                  </a:lnTo>
                  <a:lnTo>
                    <a:pt x="315" y="2059"/>
                  </a:lnTo>
                  <a:lnTo>
                    <a:pt x="312" y="2060"/>
                  </a:lnTo>
                  <a:lnTo>
                    <a:pt x="309" y="2060"/>
                  </a:lnTo>
                  <a:lnTo>
                    <a:pt x="306" y="2058"/>
                  </a:lnTo>
                  <a:lnTo>
                    <a:pt x="301" y="2055"/>
                  </a:lnTo>
                  <a:lnTo>
                    <a:pt x="290" y="2048"/>
                  </a:lnTo>
                  <a:lnTo>
                    <a:pt x="277" y="2036"/>
                  </a:lnTo>
                  <a:lnTo>
                    <a:pt x="263" y="2019"/>
                  </a:lnTo>
                  <a:lnTo>
                    <a:pt x="246" y="2001"/>
                  </a:lnTo>
                  <a:lnTo>
                    <a:pt x="230" y="1979"/>
                  </a:lnTo>
                  <a:lnTo>
                    <a:pt x="213" y="1955"/>
                  </a:lnTo>
                  <a:lnTo>
                    <a:pt x="197" y="1930"/>
                  </a:lnTo>
                  <a:lnTo>
                    <a:pt x="183" y="1906"/>
                  </a:lnTo>
                  <a:lnTo>
                    <a:pt x="171" y="1884"/>
                  </a:lnTo>
                  <a:lnTo>
                    <a:pt x="161" y="1865"/>
                  </a:lnTo>
                  <a:lnTo>
                    <a:pt x="153" y="1847"/>
                  </a:lnTo>
                  <a:lnTo>
                    <a:pt x="149" y="1833"/>
                  </a:lnTo>
                  <a:lnTo>
                    <a:pt x="149" y="1827"/>
                  </a:lnTo>
                  <a:lnTo>
                    <a:pt x="148" y="1823"/>
                  </a:lnTo>
                  <a:lnTo>
                    <a:pt x="149" y="1819"/>
                  </a:lnTo>
                  <a:lnTo>
                    <a:pt x="150" y="1816"/>
                  </a:lnTo>
                  <a:lnTo>
                    <a:pt x="153" y="1815"/>
                  </a:lnTo>
                  <a:lnTo>
                    <a:pt x="155" y="1815"/>
                  </a:lnTo>
                  <a:lnTo>
                    <a:pt x="160" y="1816"/>
                  </a:lnTo>
                  <a:lnTo>
                    <a:pt x="164" y="1819"/>
                  </a:lnTo>
                  <a:lnTo>
                    <a:pt x="175" y="1827"/>
                  </a:lnTo>
                  <a:lnTo>
                    <a:pt x="188" y="1839"/>
                  </a:lnTo>
                  <a:lnTo>
                    <a:pt x="203" y="1855"/>
                  </a:lnTo>
                  <a:lnTo>
                    <a:pt x="218" y="1873"/>
                  </a:lnTo>
                  <a:lnTo>
                    <a:pt x="234" y="1895"/>
                  </a:lnTo>
                  <a:lnTo>
                    <a:pt x="252" y="1919"/>
                  </a:lnTo>
                  <a:close/>
                  <a:moveTo>
                    <a:pt x="476" y="2243"/>
                  </a:moveTo>
                  <a:lnTo>
                    <a:pt x="494" y="2269"/>
                  </a:lnTo>
                  <a:lnTo>
                    <a:pt x="508" y="2293"/>
                  </a:lnTo>
                  <a:lnTo>
                    <a:pt x="521" y="2317"/>
                  </a:lnTo>
                  <a:lnTo>
                    <a:pt x="532" y="2338"/>
                  </a:lnTo>
                  <a:lnTo>
                    <a:pt x="540" y="2356"/>
                  </a:lnTo>
                  <a:lnTo>
                    <a:pt x="544" y="2371"/>
                  </a:lnTo>
                  <a:lnTo>
                    <a:pt x="546" y="2377"/>
                  </a:lnTo>
                  <a:lnTo>
                    <a:pt x="547" y="2381"/>
                  </a:lnTo>
                  <a:lnTo>
                    <a:pt x="546" y="2385"/>
                  </a:lnTo>
                  <a:lnTo>
                    <a:pt x="543" y="2388"/>
                  </a:lnTo>
                  <a:lnTo>
                    <a:pt x="541" y="2389"/>
                  </a:lnTo>
                  <a:lnTo>
                    <a:pt x="538" y="2389"/>
                  </a:lnTo>
                  <a:lnTo>
                    <a:pt x="533" y="2388"/>
                  </a:lnTo>
                  <a:lnTo>
                    <a:pt x="529" y="2385"/>
                  </a:lnTo>
                  <a:lnTo>
                    <a:pt x="518" y="2377"/>
                  </a:lnTo>
                  <a:lnTo>
                    <a:pt x="504" y="2363"/>
                  </a:lnTo>
                  <a:lnTo>
                    <a:pt x="489" y="2347"/>
                  </a:lnTo>
                  <a:lnTo>
                    <a:pt x="472" y="2327"/>
                  </a:lnTo>
                  <a:lnTo>
                    <a:pt x="453" y="2305"/>
                  </a:lnTo>
                  <a:lnTo>
                    <a:pt x="436" y="2280"/>
                  </a:lnTo>
                  <a:lnTo>
                    <a:pt x="418" y="2254"/>
                  </a:lnTo>
                  <a:lnTo>
                    <a:pt x="403" y="2230"/>
                  </a:lnTo>
                  <a:lnTo>
                    <a:pt x="390" y="2207"/>
                  </a:lnTo>
                  <a:lnTo>
                    <a:pt x="380" y="2186"/>
                  </a:lnTo>
                  <a:lnTo>
                    <a:pt x="372" y="2167"/>
                  </a:lnTo>
                  <a:lnTo>
                    <a:pt x="367" y="2153"/>
                  </a:lnTo>
                  <a:lnTo>
                    <a:pt x="366" y="2146"/>
                  </a:lnTo>
                  <a:lnTo>
                    <a:pt x="366" y="2142"/>
                  </a:lnTo>
                  <a:lnTo>
                    <a:pt x="367" y="2139"/>
                  </a:lnTo>
                  <a:lnTo>
                    <a:pt x="368" y="2135"/>
                  </a:lnTo>
                  <a:lnTo>
                    <a:pt x="371" y="2134"/>
                  </a:lnTo>
                  <a:lnTo>
                    <a:pt x="375" y="2134"/>
                  </a:lnTo>
                  <a:lnTo>
                    <a:pt x="378" y="2135"/>
                  </a:lnTo>
                  <a:lnTo>
                    <a:pt x="383" y="2139"/>
                  </a:lnTo>
                  <a:lnTo>
                    <a:pt x="394" y="2146"/>
                  </a:lnTo>
                  <a:lnTo>
                    <a:pt x="409" y="2160"/>
                  </a:lnTo>
                  <a:lnTo>
                    <a:pt x="424" y="2176"/>
                  </a:lnTo>
                  <a:lnTo>
                    <a:pt x="440" y="2196"/>
                  </a:lnTo>
                  <a:lnTo>
                    <a:pt x="458" y="2219"/>
                  </a:lnTo>
                  <a:lnTo>
                    <a:pt x="476" y="2243"/>
                  </a:lnTo>
                  <a:close/>
                  <a:moveTo>
                    <a:pt x="200" y="1667"/>
                  </a:moveTo>
                  <a:lnTo>
                    <a:pt x="198" y="1670"/>
                  </a:lnTo>
                  <a:lnTo>
                    <a:pt x="196" y="1670"/>
                  </a:lnTo>
                  <a:lnTo>
                    <a:pt x="192" y="1668"/>
                  </a:lnTo>
                  <a:lnTo>
                    <a:pt x="187" y="1666"/>
                  </a:lnTo>
                  <a:lnTo>
                    <a:pt x="177" y="1659"/>
                  </a:lnTo>
                  <a:lnTo>
                    <a:pt x="166" y="1648"/>
                  </a:lnTo>
                  <a:lnTo>
                    <a:pt x="153" y="1633"/>
                  </a:lnTo>
                  <a:lnTo>
                    <a:pt x="139" y="1616"/>
                  </a:lnTo>
                  <a:lnTo>
                    <a:pt x="124" y="1596"/>
                  </a:lnTo>
                  <a:lnTo>
                    <a:pt x="108" y="1574"/>
                  </a:lnTo>
                  <a:lnTo>
                    <a:pt x="94" y="1551"/>
                  </a:lnTo>
                  <a:lnTo>
                    <a:pt x="81" y="1529"/>
                  </a:lnTo>
                  <a:lnTo>
                    <a:pt x="70" y="1508"/>
                  </a:lnTo>
                  <a:lnTo>
                    <a:pt x="61" y="1490"/>
                  </a:lnTo>
                  <a:lnTo>
                    <a:pt x="55" y="1474"/>
                  </a:lnTo>
                  <a:lnTo>
                    <a:pt x="51" y="1461"/>
                  </a:lnTo>
                  <a:lnTo>
                    <a:pt x="50" y="1456"/>
                  </a:lnTo>
                  <a:lnTo>
                    <a:pt x="50" y="1451"/>
                  </a:lnTo>
                  <a:lnTo>
                    <a:pt x="51" y="1448"/>
                  </a:lnTo>
                  <a:lnTo>
                    <a:pt x="52" y="1446"/>
                  </a:lnTo>
                  <a:lnTo>
                    <a:pt x="55" y="1445"/>
                  </a:lnTo>
                  <a:lnTo>
                    <a:pt x="58" y="1445"/>
                  </a:lnTo>
                  <a:lnTo>
                    <a:pt x="61" y="1446"/>
                  </a:lnTo>
                  <a:lnTo>
                    <a:pt x="66" y="1448"/>
                  </a:lnTo>
                  <a:lnTo>
                    <a:pt x="75" y="1456"/>
                  </a:lnTo>
                  <a:lnTo>
                    <a:pt x="87" y="1467"/>
                  </a:lnTo>
                  <a:lnTo>
                    <a:pt x="101" y="1481"/>
                  </a:lnTo>
                  <a:lnTo>
                    <a:pt x="115" y="1499"/>
                  </a:lnTo>
                  <a:lnTo>
                    <a:pt x="129" y="1518"/>
                  </a:lnTo>
                  <a:lnTo>
                    <a:pt x="144" y="1540"/>
                  </a:lnTo>
                  <a:lnTo>
                    <a:pt x="160" y="1563"/>
                  </a:lnTo>
                  <a:lnTo>
                    <a:pt x="172" y="1585"/>
                  </a:lnTo>
                  <a:lnTo>
                    <a:pt x="183" y="1605"/>
                  </a:lnTo>
                  <a:lnTo>
                    <a:pt x="192" y="1624"/>
                  </a:lnTo>
                  <a:lnTo>
                    <a:pt x="198" y="1640"/>
                  </a:lnTo>
                  <a:lnTo>
                    <a:pt x="203" y="1653"/>
                  </a:lnTo>
                  <a:lnTo>
                    <a:pt x="203" y="1658"/>
                  </a:lnTo>
                  <a:lnTo>
                    <a:pt x="203" y="1662"/>
                  </a:lnTo>
                  <a:lnTo>
                    <a:pt x="203" y="1665"/>
                  </a:lnTo>
                  <a:lnTo>
                    <a:pt x="200" y="1667"/>
                  </a:lnTo>
                  <a:close/>
                  <a:moveTo>
                    <a:pt x="346" y="1837"/>
                  </a:moveTo>
                  <a:lnTo>
                    <a:pt x="363" y="1861"/>
                  </a:lnTo>
                  <a:lnTo>
                    <a:pt x="376" y="1884"/>
                  </a:lnTo>
                  <a:lnTo>
                    <a:pt x="388" y="1905"/>
                  </a:lnTo>
                  <a:lnTo>
                    <a:pt x="396" y="1925"/>
                  </a:lnTo>
                  <a:lnTo>
                    <a:pt x="403" y="1941"/>
                  </a:lnTo>
                  <a:lnTo>
                    <a:pt x="407" y="1956"/>
                  </a:lnTo>
                  <a:lnTo>
                    <a:pt x="409" y="1961"/>
                  </a:lnTo>
                  <a:lnTo>
                    <a:pt x="409" y="1966"/>
                  </a:lnTo>
                  <a:lnTo>
                    <a:pt x="407" y="1969"/>
                  </a:lnTo>
                  <a:lnTo>
                    <a:pt x="406" y="1971"/>
                  </a:lnTo>
                  <a:lnTo>
                    <a:pt x="404" y="1972"/>
                  </a:lnTo>
                  <a:lnTo>
                    <a:pt x="401" y="1972"/>
                  </a:lnTo>
                  <a:lnTo>
                    <a:pt x="398" y="1971"/>
                  </a:lnTo>
                  <a:lnTo>
                    <a:pt x="393" y="1969"/>
                  </a:lnTo>
                  <a:lnTo>
                    <a:pt x="382" y="1961"/>
                  </a:lnTo>
                  <a:lnTo>
                    <a:pt x="370" y="1950"/>
                  </a:lnTo>
                  <a:lnTo>
                    <a:pt x="356" y="1935"/>
                  </a:lnTo>
                  <a:lnTo>
                    <a:pt x="341" y="1917"/>
                  </a:lnTo>
                  <a:lnTo>
                    <a:pt x="324" y="1896"/>
                  </a:lnTo>
                  <a:lnTo>
                    <a:pt x="308" y="1873"/>
                  </a:lnTo>
                  <a:lnTo>
                    <a:pt x="292" y="1849"/>
                  </a:lnTo>
                  <a:lnTo>
                    <a:pt x="279" y="1826"/>
                  </a:lnTo>
                  <a:lnTo>
                    <a:pt x="267" y="1805"/>
                  </a:lnTo>
                  <a:lnTo>
                    <a:pt x="258" y="1786"/>
                  </a:lnTo>
                  <a:lnTo>
                    <a:pt x="252" y="1769"/>
                  </a:lnTo>
                  <a:lnTo>
                    <a:pt x="247" y="1755"/>
                  </a:lnTo>
                  <a:lnTo>
                    <a:pt x="246" y="1750"/>
                  </a:lnTo>
                  <a:lnTo>
                    <a:pt x="246" y="1745"/>
                  </a:lnTo>
                  <a:lnTo>
                    <a:pt x="247" y="1742"/>
                  </a:lnTo>
                  <a:lnTo>
                    <a:pt x="249" y="1740"/>
                  </a:lnTo>
                  <a:lnTo>
                    <a:pt x="251" y="1738"/>
                  </a:lnTo>
                  <a:lnTo>
                    <a:pt x="254" y="1738"/>
                  </a:lnTo>
                  <a:lnTo>
                    <a:pt x="257" y="1740"/>
                  </a:lnTo>
                  <a:lnTo>
                    <a:pt x="262" y="1742"/>
                  </a:lnTo>
                  <a:lnTo>
                    <a:pt x="273" y="1750"/>
                  </a:lnTo>
                  <a:lnTo>
                    <a:pt x="285" y="1761"/>
                  </a:lnTo>
                  <a:lnTo>
                    <a:pt x="299" y="1776"/>
                  </a:lnTo>
                  <a:lnTo>
                    <a:pt x="314" y="1793"/>
                  </a:lnTo>
                  <a:lnTo>
                    <a:pt x="331" y="1814"/>
                  </a:lnTo>
                  <a:lnTo>
                    <a:pt x="346" y="1837"/>
                  </a:lnTo>
                  <a:close/>
                  <a:moveTo>
                    <a:pt x="562" y="2149"/>
                  </a:moveTo>
                  <a:lnTo>
                    <a:pt x="578" y="2173"/>
                  </a:lnTo>
                  <a:lnTo>
                    <a:pt x="593" y="2197"/>
                  </a:lnTo>
                  <a:lnTo>
                    <a:pt x="605" y="2219"/>
                  </a:lnTo>
                  <a:lnTo>
                    <a:pt x="616" y="2240"/>
                  </a:lnTo>
                  <a:lnTo>
                    <a:pt x="622" y="2257"/>
                  </a:lnTo>
                  <a:lnTo>
                    <a:pt x="627" y="2271"/>
                  </a:lnTo>
                  <a:lnTo>
                    <a:pt x="628" y="2277"/>
                  </a:lnTo>
                  <a:lnTo>
                    <a:pt x="628" y="2281"/>
                  </a:lnTo>
                  <a:lnTo>
                    <a:pt x="628" y="2286"/>
                  </a:lnTo>
                  <a:lnTo>
                    <a:pt x="625" y="2288"/>
                  </a:lnTo>
                  <a:lnTo>
                    <a:pt x="623" y="2289"/>
                  </a:lnTo>
                  <a:lnTo>
                    <a:pt x="620" y="2289"/>
                  </a:lnTo>
                  <a:lnTo>
                    <a:pt x="616" y="2288"/>
                  </a:lnTo>
                  <a:lnTo>
                    <a:pt x="611" y="2286"/>
                  </a:lnTo>
                  <a:lnTo>
                    <a:pt x="600" y="2278"/>
                  </a:lnTo>
                  <a:lnTo>
                    <a:pt x="587" y="2266"/>
                  </a:lnTo>
                  <a:lnTo>
                    <a:pt x="572" y="2249"/>
                  </a:lnTo>
                  <a:lnTo>
                    <a:pt x="555" y="2231"/>
                  </a:lnTo>
                  <a:lnTo>
                    <a:pt x="539" y="2209"/>
                  </a:lnTo>
                  <a:lnTo>
                    <a:pt x="521" y="2186"/>
                  </a:lnTo>
                  <a:lnTo>
                    <a:pt x="505" y="2161"/>
                  </a:lnTo>
                  <a:lnTo>
                    <a:pt x="490" y="2136"/>
                  </a:lnTo>
                  <a:lnTo>
                    <a:pt x="478" y="2115"/>
                  </a:lnTo>
                  <a:lnTo>
                    <a:pt x="468" y="2094"/>
                  </a:lnTo>
                  <a:lnTo>
                    <a:pt x="460" y="2077"/>
                  </a:lnTo>
                  <a:lnTo>
                    <a:pt x="456" y="2062"/>
                  </a:lnTo>
                  <a:lnTo>
                    <a:pt x="456" y="2056"/>
                  </a:lnTo>
                  <a:lnTo>
                    <a:pt x="455" y="2052"/>
                  </a:lnTo>
                  <a:lnTo>
                    <a:pt x="456" y="2048"/>
                  </a:lnTo>
                  <a:lnTo>
                    <a:pt x="458" y="2046"/>
                  </a:lnTo>
                  <a:lnTo>
                    <a:pt x="460" y="2044"/>
                  </a:lnTo>
                  <a:lnTo>
                    <a:pt x="463" y="2044"/>
                  </a:lnTo>
                  <a:lnTo>
                    <a:pt x="467" y="2046"/>
                  </a:lnTo>
                  <a:lnTo>
                    <a:pt x="472" y="2048"/>
                  </a:lnTo>
                  <a:lnTo>
                    <a:pt x="483" y="2056"/>
                  </a:lnTo>
                  <a:lnTo>
                    <a:pt x="496" y="2069"/>
                  </a:lnTo>
                  <a:lnTo>
                    <a:pt x="510" y="2084"/>
                  </a:lnTo>
                  <a:lnTo>
                    <a:pt x="527" y="2103"/>
                  </a:lnTo>
                  <a:lnTo>
                    <a:pt x="544" y="2124"/>
                  </a:lnTo>
                  <a:lnTo>
                    <a:pt x="562" y="2149"/>
                  </a:lnTo>
                  <a:close/>
                  <a:moveTo>
                    <a:pt x="262" y="1479"/>
                  </a:moveTo>
                  <a:lnTo>
                    <a:pt x="275" y="1501"/>
                  </a:lnTo>
                  <a:lnTo>
                    <a:pt x="287" y="1522"/>
                  </a:lnTo>
                  <a:lnTo>
                    <a:pt x="298" y="1541"/>
                  </a:lnTo>
                  <a:lnTo>
                    <a:pt x="306" y="1559"/>
                  </a:lnTo>
                  <a:lnTo>
                    <a:pt x="312" y="1574"/>
                  </a:lnTo>
                  <a:lnTo>
                    <a:pt x="315" y="1587"/>
                  </a:lnTo>
                  <a:lnTo>
                    <a:pt x="316" y="1592"/>
                  </a:lnTo>
                  <a:lnTo>
                    <a:pt x="316" y="1596"/>
                  </a:lnTo>
                  <a:lnTo>
                    <a:pt x="315" y="1599"/>
                  </a:lnTo>
                  <a:lnTo>
                    <a:pt x="314" y="1602"/>
                  </a:lnTo>
                  <a:lnTo>
                    <a:pt x="312" y="1603"/>
                  </a:lnTo>
                  <a:lnTo>
                    <a:pt x="309" y="1603"/>
                  </a:lnTo>
                  <a:lnTo>
                    <a:pt x="306" y="1602"/>
                  </a:lnTo>
                  <a:lnTo>
                    <a:pt x="301" y="1599"/>
                  </a:lnTo>
                  <a:lnTo>
                    <a:pt x="291" y="1593"/>
                  </a:lnTo>
                  <a:lnTo>
                    <a:pt x="280" y="1582"/>
                  </a:lnTo>
                  <a:lnTo>
                    <a:pt x="267" y="1569"/>
                  </a:lnTo>
                  <a:lnTo>
                    <a:pt x="254" y="1552"/>
                  </a:lnTo>
                  <a:lnTo>
                    <a:pt x="240" y="1534"/>
                  </a:lnTo>
                  <a:lnTo>
                    <a:pt x="224" y="1512"/>
                  </a:lnTo>
                  <a:lnTo>
                    <a:pt x="211" y="1490"/>
                  </a:lnTo>
                  <a:lnTo>
                    <a:pt x="198" y="1469"/>
                  </a:lnTo>
                  <a:lnTo>
                    <a:pt x="188" y="1449"/>
                  </a:lnTo>
                  <a:lnTo>
                    <a:pt x="180" y="1432"/>
                  </a:lnTo>
                  <a:lnTo>
                    <a:pt x="174" y="1416"/>
                  </a:lnTo>
                  <a:lnTo>
                    <a:pt x="171" y="1403"/>
                  </a:lnTo>
                  <a:lnTo>
                    <a:pt x="170" y="1399"/>
                  </a:lnTo>
                  <a:lnTo>
                    <a:pt x="170" y="1394"/>
                  </a:lnTo>
                  <a:lnTo>
                    <a:pt x="171" y="1391"/>
                  </a:lnTo>
                  <a:lnTo>
                    <a:pt x="172" y="1389"/>
                  </a:lnTo>
                  <a:lnTo>
                    <a:pt x="174" y="1387"/>
                  </a:lnTo>
                  <a:lnTo>
                    <a:pt x="177" y="1387"/>
                  </a:lnTo>
                  <a:lnTo>
                    <a:pt x="181" y="1388"/>
                  </a:lnTo>
                  <a:lnTo>
                    <a:pt x="185" y="1390"/>
                  </a:lnTo>
                  <a:lnTo>
                    <a:pt x="195" y="1398"/>
                  </a:lnTo>
                  <a:lnTo>
                    <a:pt x="206" y="1408"/>
                  </a:lnTo>
                  <a:lnTo>
                    <a:pt x="219" y="1422"/>
                  </a:lnTo>
                  <a:lnTo>
                    <a:pt x="232" y="1438"/>
                  </a:lnTo>
                  <a:lnTo>
                    <a:pt x="246" y="1457"/>
                  </a:lnTo>
                  <a:lnTo>
                    <a:pt x="262" y="1479"/>
                  </a:lnTo>
                  <a:close/>
                  <a:moveTo>
                    <a:pt x="512" y="1893"/>
                  </a:moveTo>
                  <a:lnTo>
                    <a:pt x="509" y="1894"/>
                  </a:lnTo>
                  <a:lnTo>
                    <a:pt x="506" y="1894"/>
                  </a:lnTo>
                  <a:lnTo>
                    <a:pt x="502" y="1893"/>
                  </a:lnTo>
                  <a:lnTo>
                    <a:pt x="497" y="1891"/>
                  </a:lnTo>
                  <a:lnTo>
                    <a:pt x="487" y="1883"/>
                  </a:lnTo>
                  <a:lnTo>
                    <a:pt x="475" y="1872"/>
                  </a:lnTo>
                  <a:lnTo>
                    <a:pt x="462" y="1858"/>
                  </a:lnTo>
                  <a:lnTo>
                    <a:pt x="447" y="1841"/>
                  </a:lnTo>
                  <a:lnTo>
                    <a:pt x="432" y="1821"/>
                  </a:lnTo>
                  <a:lnTo>
                    <a:pt x="416" y="1799"/>
                  </a:lnTo>
                  <a:lnTo>
                    <a:pt x="402" y="1776"/>
                  </a:lnTo>
                  <a:lnTo>
                    <a:pt x="389" y="1754"/>
                  </a:lnTo>
                  <a:lnTo>
                    <a:pt x="377" y="1733"/>
                  </a:lnTo>
                  <a:lnTo>
                    <a:pt x="368" y="1715"/>
                  </a:lnTo>
                  <a:lnTo>
                    <a:pt x="363" y="1699"/>
                  </a:lnTo>
                  <a:lnTo>
                    <a:pt x="358" y="1685"/>
                  </a:lnTo>
                  <a:lnTo>
                    <a:pt x="357" y="1681"/>
                  </a:lnTo>
                  <a:lnTo>
                    <a:pt x="357" y="1675"/>
                  </a:lnTo>
                  <a:lnTo>
                    <a:pt x="358" y="1672"/>
                  </a:lnTo>
                  <a:lnTo>
                    <a:pt x="360" y="1670"/>
                  </a:lnTo>
                  <a:lnTo>
                    <a:pt x="363" y="1668"/>
                  </a:lnTo>
                  <a:lnTo>
                    <a:pt x="366" y="1668"/>
                  </a:lnTo>
                  <a:lnTo>
                    <a:pt x="369" y="1670"/>
                  </a:lnTo>
                  <a:lnTo>
                    <a:pt x="373" y="1672"/>
                  </a:lnTo>
                  <a:lnTo>
                    <a:pt x="383" y="1679"/>
                  </a:lnTo>
                  <a:lnTo>
                    <a:pt x="395" y="1690"/>
                  </a:lnTo>
                  <a:lnTo>
                    <a:pt x="410" y="1705"/>
                  </a:lnTo>
                  <a:lnTo>
                    <a:pt x="424" y="1722"/>
                  </a:lnTo>
                  <a:lnTo>
                    <a:pt x="439" y="1742"/>
                  </a:lnTo>
                  <a:lnTo>
                    <a:pt x="455" y="1764"/>
                  </a:lnTo>
                  <a:lnTo>
                    <a:pt x="470" y="1787"/>
                  </a:lnTo>
                  <a:lnTo>
                    <a:pt x="483" y="1809"/>
                  </a:lnTo>
                  <a:lnTo>
                    <a:pt x="494" y="1830"/>
                  </a:lnTo>
                  <a:lnTo>
                    <a:pt x="503" y="1848"/>
                  </a:lnTo>
                  <a:lnTo>
                    <a:pt x="509" y="1864"/>
                  </a:lnTo>
                  <a:lnTo>
                    <a:pt x="513" y="1877"/>
                  </a:lnTo>
                  <a:lnTo>
                    <a:pt x="514" y="1882"/>
                  </a:lnTo>
                  <a:lnTo>
                    <a:pt x="514" y="1887"/>
                  </a:lnTo>
                  <a:lnTo>
                    <a:pt x="513" y="1890"/>
                  </a:lnTo>
                  <a:lnTo>
                    <a:pt x="512" y="1893"/>
                  </a:lnTo>
                  <a:close/>
                  <a:moveTo>
                    <a:pt x="263" y="1275"/>
                  </a:moveTo>
                  <a:lnTo>
                    <a:pt x="261" y="1276"/>
                  </a:lnTo>
                  <a:lnTo>
                    <a:pt x="258" y="1276"/>
                  </a:lnTo>
                  <a:lnTo>
                    <a:pt x="255" y="1275"/>
                  </a:lnTo>
                  <a:lnTo>
                    <a:pt x="251" y="1274"/>
                  </a:lnTo>
                  <a:lnTo>
                    <a:pt x="242" y="1267"/>
                  </a:lnTo>
                  <a:lnTo>
                    <a:pt x="232" y="1259"/>
                  </a:lnTo>
                  <a:lnTo>
                    <a:pt x="220" y="1245"/>
                  </a:lnTo>
                  <a:lnTo>
                    <a:pt x="208" y="1231"/>
                  </a:lnTo>
                  <a:lnTo>
                    <a:pt x="195" y="1214"/>
                  </a:lnTo>
                  <a:lnTo>
                    <a:pt x="182" y="1194"/>
                  </a:lnTo>
                  <a:lnTo>
                    <a:pt x="169" y="1174"/>
                  </a:lnTo>
                  <a:lnTo>
                    <a:pt x="158" y="1154"/>
                  </a:lnTo>
                  <a:lnTo>
                    <a:pt x="149" y="1137"/>
                  </a:lnTo>
                  <a:lnTo>
                    <a:pt x="141" y="1119"/>
                  </a:lnTo>
                  <a:lnTo>
                    <a:pt x="137" y="1105"/>
                  </a:lnTo>
                  <a:lnTo>
                    <a:pt x="134" y="1094"/>
                  </a:lnTo>
                  <a:lnTo>
                    <a:pt x="132" y="1089"/>
                  </a:lnTo>
                  <a:lnTo>
                    <a:pt x="134" y="1085"/>
                  </a:lnTo>
                  <a:lnTo>
                    <a:pt x="134" y="1082"/>
                  </a:lnTo>
                  <a:lnTo>
                    <a:pt x="136" y="1080"/>
                  </a:lnTo>
                  <a:lnTo>
                    <a:pt x="137" y="1079"/>
                  </a:lnTo>
                  <a:lnTo>
                    <a:pt x="140" y="1079"/>
                  </a:lnTo>
                  <a:lnTo>
                    <a:pt x="143" y="1080"/>
                  </a:lnTo>
                  <a:lnTo>
                    <a:pt x="147" y="1081"/>
                  </a:lnTo>
                  <a:lnTo>
                    <a:pt x="155" y="1088"/>
                  </a:lnTo>
                  <a:lnTo>
                    <a:pt x="166" y="1097"/>
                  </a:lnTo>
                  <a:lnTo>
                    <a:pt x="177" y="1109"/>
                  </a:lnTo>
                  <a:lnTo>
                    <a:pt x="190" y="1125"/>
                  </a:lnTo>
                  <a:lnTo>
                    <a:pt x="204" y="1142"/>
                  </a:lnTo>
                  <a:lnTo>
                    <a:pt x="217" y="1162"/>
                  </a:lnTo>
                  <a:lnTo>
                    <a:pt x="229" y="1182"/>
                  </a:lnTo>
                  <a:lnTo>
                    <a:pt x="240" y="1202"/>
                  </a:lnTo>
                  <a:lnTo>
                    <a:pt x="249" y="1219"/>
                  </a:lnTo>
                  <a:lnTo>
                    <a:pt x="256" y="1236"/>
                  </a:lnTo>
                  <a:lnTo>
                    <a:pt x="262" y="1250"/>
                  </a:lnTo>
                  <a:lnTo>
                    <a:pt x="265" y="1262"/>
                  </a:lnTo>
                  <a:lnTo>
                    <a:pt x="265" y="1266"/>
                  </a:lnTo>
                  <a:lnTo>
                    <a:pt x="265" y="1269"/>
                  </a:lnTo>
                  <a:lnTo>
                    <a:pt x="264" y="1273"/>
                  </a:lnTo>
                  <a:lnTo>
                    <a:pt x="263" y="1275"/>
                  </a:lnTo>
                  <a:close/>
                  <a:moveTo>
                    <a:pt x="391" y="1424"/>
                  </a:moveTo>
                  <a:lnTo>
                    <a:pt x="404" y="1445"/>
                  </a:lnTo>
                  <a:lnTo>
                    <a:pt x="416" y="1465"/>
                  </a:lnTo>
                  <a:lnTo>
                    <a:pt x="426" y="1484"/>
                  </a:lnTo>
                  <a:lnTo>
                    <a:pt x="434" y="1501"/>
                  </a:lnTo>
                  <a:lnTo>
                    <a:pt x="439" y="1516"/>
                  </a:lnTo>
                  <a:lnTo>
                    <a:pt x="443" y="1528"/>
                  </a:lnTo>
                  <a:lnTo>
                    <a:pt x="444" y="1533"/>
                  </a:lnTo>
                  <a:lnTo>
                    <a:pt x="443" y="1537"/>
                  </a:lnTo>
                  <a:lnTo>
                    <a:pt x="443" y="1540"/>
                  </a:lnTo>
                  <a:lnTo>
                    <a:pt x="440" y="1542"/>
                  </a:lnTo>
                  <a:lnTo>
                    <a:pt x="438" y="1544"/>
                  </a:lnTo>
                  <a:lnTo>
                    <a:pt x="436" y="1544"/>
                  </a:lnTo>
                  <a:lnTo>
                    <a:pt x="433" y="1542"/>
                  </a:lnTo>
                  <a:lnTo>
                    <a:pt x="428" y="1541"/>
                  </a:lnTo>
                  <a:lnTo>
                    <a:pt x="418" y="1535"/>
                  </a:lnTo>
                  <a:lnTo>
                    <a:pt x="407" y="1525"/>
                  </a:lnTo>
                  <a:lnTo>
                    <a:pt x="395" y="1512"/>
                  </a:lnTo>
                  <a:lnTo>
                    <a:pt x="382" y="1495"/>
                  </a:lnTo>
                  <a:lnTo>
                    <a:pt x="368" y="1478"/>
                  </a:lnTo>
                  <a:lnTo>
                    <a:pt x="354" y="1457"/>
                  </a:lnTo>
                  <a:lnTo>
                    <a:pt x="341" y="1436"/>
                  </a:lnTo>
                  <a:lnTo>
                    <a:pt x="329" y="1416"/>
                  </a:lnTo>
                  <a:lnTo>
                    <a:pt x="319" y="1397"/>
                  </a:lnTo>
                  <a:lnTo>
                    <a:pt x="311" y="1379"/>
                  </a:lnTo>
                  <a:lnTo>
                    <a:pt x="306" y="1365"/>
                  </a:lnTo>
                  <a:lnTo>
                    <a:pt x="302" y="1353"/>
                  </a:lnTo>
                  <a:lnTo>
                    <a:pt x="302" y="1347"/>
                  </a:lnTo>
                  <a:lnTo>
                    <a:pt x="302" y="1343"/>
                  </a:lnTo>
                  <a:lnTo>
                    <a:pt x="302" y="1340"/>
                  </a:lnTo>
                  <a:lnTo>
                    <a:pt x="304" y="1337"/>
                  </a:lnTo>
                  <a:lnTo>
                    <a:pt x="307" y="1336"/>
                  </a:lnTo>
                  <a:lnTo>
                    <a:pt x="309" y="1336"/>
                  </a:lnTo>
                  <a:lnTo>
                    <a:pt x="312" y="1337"/>
                  </a:lnTo>
                  <a:lnTo>
                    <a:pt x="316" y="1340"/>
                  </a:lnTo>
                  <a:lnTo>
                    <a:pt x="326" y="1346"/>
                  </a:lnTo>
                  <a:lnTo>
                    <a:pt x="337" y="1356"/>
                  </a:lnTo>
                  <a:lnTo>
                    <a:pt x="349" y="1369"/>
                  </a:lnTo>
                  <a:lnTo>
                    <a:pt x="363" y="1386"/>
                  </a:lnTo>
                  <a:lnTo>
                    <a:pt x="377" y="1403"/>
                  </a:lnTo>
                  <a:lnTo>
                    <a:pt x="391" y="1424"/>
                  </a:lnTo>
                  <a:close/>
                  <a:moveTo>
                    <a:pt x="630" y="1822"/>
                  </a:moveTo>
                  <a:lnTo>
                    <a:pt x="628" y="1823"/>
                  </a:lnTo>
                  <a:lnTo>
                    <a:pt x="624" y="1823"/>
                  </a:lnTo>
                  <a:lnTo>
                    <a:pt x="621" y="1822"/>
                  </a:lnTo>
                  <a:lnTo>
                    <a:pt x="617" y="1821"/>
                  </a:lnTo>
                  <a:lnTo>
                    <a:pt x="607" y="1813"/>
                  </a:lnTo>
                  <a:lnTo>
                    <a:pt x="595" y="1803"/>
                  </a:lnTo>
                  <a:lnTo>
                    <a:pt x="582" y="1789"/>
                  </a:lnTo>
                  <a:lnTo>
                    <a:pt x="567" y="1773"/>
                  </a:lnTo>
                  <a:lnTo>
                    <a:pt x="553" y="1754"/>
                  </a:lnTo>
                  <a:lnTo>
                    <a:pt x="538" y="1733"/>
                  </a:lnTo>
                  <a:lnTo>
                    <a:pt x="524" y="1711"/>
                  </a:lnTo>
                  <a:lnTo>
                    <a:pt x="512" y="1690"/>
                  </a:lnTo>
                  <a:lnTo>
                    <a:pt x="501" y="1670"/>
                  </a:lnTo>
                  <a:lnTo>
                    <a:pt x="493" y="1652"/>
                  </a:lnTo>
                  <a:lnTo>
                    <a:pt x="486" y="1637"/>
                  </a:lnTo>
                  <a:lnTo>
                    <a:pt x="483" y="1624"/>
                  </a:lnTo>
                  <a:lnTo>
                    <a:pt x="482" y="1618"/>
                  </a:lnTo>
                  <a:lnTo>
                    <a:pt x="482" y="1614"/>
                  </a:lnTo>
                  <a:lnTo>
                    <a:pt x="483" y="1610"/>
                  </a:lnTo>
                  <a:lnTo>
                    <a:pt x="485" y="1608"/>
                  </a:lnTo>
                  <a:lnTo>
                    <a:pt x="487" y="1607"/>
                  </a:lnTo>
                  <a:lnTo>
                    <a:pt x="490" y="1607"/>
                  </a:lnTo>
                  <a:lnTo>
                    <a:pt x="494" y="1608"/>
                  </a:lnTo>
                  <a:lnTo>
                    <a:pt x="498" y="1609"/>
                  </a:lnTo>
                  <a:lnTo>
                    <a:pt x="508" y="1617"/>
                  </a:lnTo>
                  <a:lnTo>
                    <a:pt x="519" y="1627"/>
                  </a:lnTo>
                  <a:lnTo>
                    <a:pt x="532" y="1641"/>
                  </a:lnTo>
                  <a:lnTo>
                    <a:pt x="547" y="1658"/>
                  </a:lnTo>
                  <a:lnTo>
                    <a:pt x="561" y="1676"/>
                  </a:lnTo>
                  <a:lnTo>
                    <a:pt x="576" y="1698"/>
                  </a:lnTo>
                  <a:lnTo>
                    <a:pt x="590" y="1720"/>
                  </a:lnTo>
                  <a:lnTo>
                    <a:pt x="604" y="1741"/>
                  </a:lnTo>
                  <a:lnTo>
                    <a:pt x="613" y="1761"/>
                  </a:lnTo>
                  <a:lnTo>
                    <a:pt x="622" y="1778"/>
                  </a:lnTo>
                  <a:lnTo>
                    <a:pt x="628" y="1793"/>
                  </a:lnTo>
                  <a:lnTo>
                    <a:pt x="632" y="1807"/>
                  </a:lnTo>
                  <a:lnTo>
                    <a:pt x="632" y="1812"/>
                  </a:lnTo>
                  <a:lnTo>
                    <a:pt x="632" y="1816"/>
                  </a:lnTo>
                  <a:lnTo>
                    <a:pt x="631" y="1820"/>
                  </a:lnTo>
                  <a:lnTo>
                    <a:pt x="630" y="1822"/>
                  </a:lnTo>
                  <a:close/>
                  <a:moveTo>
                    <a:pt x="208" y="885"/>
                  </a:moveTo>
                  <a:lnTo>
                    <a:pt x="219" y="902"/>
                  </a:lnTo>
                  <a:lnTo>
                    <a:pt x="229" y="920"/>
                  </a:lnTo>
                  <a:lnTo>
                    <a:pt x="238" y="937"/>
                  </a:lnTo>
                  <a:lnTo>
                    <a:pt x="244" y="952"/>
                  </a:lnTo>
                  <a:lnTo>
                    <a:pt x="249" y="965"/>
                  </a:lnTo>
                  <a:lnTo>
                    <a:pt x="252" y="976"/>
                  </a:lnTo>
                  <a:lnTo>
                    <a:pt x="252" y="980"/>
                  </a:lnTo>
                  <a:lnTo>
                    <a:pt x="252" y="983"/>
                  </a:lnTo>
                  <a:lnTo>
                    <a:pt x="251" y="987"/>
                  </a:lnTo>
                  <a:lnTo>
                    <a:pt x="250" y="989"/>
                  </a:lnTo>
                  <a:lnTo>
                    <a:pt x="247" y="990"/>
                  </a:lnTo>
                  <a:lnTo>
                    <a:pt x="245" y="990"/>
                  </a:lnTo>
                  <a:lnTo>
                    <a:pt x="242" y="989"/>
                  </a:lnTo>
                  <a:lnTo>
                    <a:pt x="239" y="988"/>
                  </a:lnTo>
                  <a:lnTo>
                    <a:pt x="231" y="982"/>
                  </a:lnTo>
                  <a:lnTo>
                    <a:pt x="221" y="974"/>
                  </a:lnTo>
                  <a:lnTo>
                    <a:pt x="210" y="961"/>
                  </a:lnTo>
                  <a:lnTo>
                    <a:pt x="199" y="948"/>
                  </a:lnTo>
                  <a:lnTo>
                    <a:pt x="187" y="933"/>
                  </a:lnTo>
                  <a:lnTo>
                    <a:pt x="175" y="914"/>
                  </a:lnTo>
                  <a:lnTo>
                    <a:pt x="164" y="897"/>
                  </a:lnTo>
                  <a:lnTo>
                    <a:pt x="154" y="879"/>
                  </a:lnTo>
                  <a:lnTo>
                    <a:pt x="146" y="862"/>
                  </a:lnTo>
                  <a:lnTo>
                    <a:pt x="139" y="847"/>
                  </a:lnTo>
                  <a:lnTo>
                    <a:pt x="135" y="834"/>
                  </a:lnTo>
                  <a:lnTo>
                    <a:pt x="132" y="823"/>
                  </a:lnTo>
                  <a:lnTo>
                    <a:pt x="132" y="819"/>
                  </a:lnTo>
                  <a:lnTo>
                    <a:pt x="132" y="815"/>
                  </a:lnTo>
                  <a:lnTo>
                    <a:pt x="134" y="812"/>
                  </a:lnTo>
                  <a:lnTo>
                    <a:pt x="135" y="810"/>
                  </a:lnTo>
                  <a:lnTo>
                    <a:pt x="137" y="809"/>
                  </a:lnTo>
                  <a:lnTo>
                    <a:pt x="139" y="809"/>
                  </a:lnTo>
                  <a:lnTo>
                    <a:pt x="142" y="810"/>
                  </a:lnTo>
                  <a:lnTo>
                    <a:pt x="146" y="811"/>
                  </a:lnTo>
                  <a:lnTo>
                    <a:pt x="153" y="817"/>
                  </a:lnTo>
                  <a:lnTo>
                    <a:pt x="163" y="826"/>
                  </a:lnTo>
                  <a:lnTo>
                    <a:pt x="173" y="837"/>
                  </a:lnTo>
                  <a:lnTo>
                    <a:pt x="185" y="851"/>
                  </a:lnTo>
                  <a:lnTo>
                    <a:pt x="196" y="867"/>
                  </a:lnTo>
                  <a:lnTo>
                    <a:pt x="208" y="885"/>
                  </a:lnTo>
                  <a:close/>
                  <a:moveTo>
                    <a:pt x="366" y="1125"/>
                  </a:moveTo>
                  <a:lnTo>
                    <a:pt x="378" y="1143"/>
                  </a:lnTo>
                  <a:lnTo>
                    <a:pt x="389" y="1162"/>
                  </a:lnTo>
                  <a:lnTo>
                    <a:pt x="398" y="1180"/>
                  </a:lnTo>
                  <a:lnTo>
                    <a:pt x="404" y="1196"/>
                  </a:lnTo>
                  <a:lnTo>
                    <a:pt x="409" y="1209"/>
                  </a:lnTo>
                  <a:lnTo>
                    <a:pt x="412" y="1220"/>
                  </a:lnTo>
                  <a:lnTo>
                    <a:pt x="412" y="1226"/>
                  </a:lnTo>
                  <a:lnTo>
                    <a:pt x="412" y="1229"/>
                  </a:lnTo>
                  <a:lnTo>
                    <a:pt x="412" y="1232"/>
                  </a:lnTo>
                  <a:lnTo>
                    <a:pt x="410" y="1233"/>
                  </a:lnTo>
                  <a:lnTo>
                    <a:pt x="407" y="1236"/>
                  </a:lnTo>
                  <a:lnTo>
                    <a:pt x="405" y="1236"/>
                  </a:lnTo>
                  <a:lnTo>
                    <a:pt x="402" y="1234"/>
                  </a:lnTo>
                  <a:lnTo>
                    <a:pt x="399" y="1233"/>
                  </a:lnTo>
                  <a:lnTo>
                    <a:pt x="390" y="1227"/>
                  </a:lnTo>
                  <a:lnTo>
                    <a:pt x="380" y="1218"/>
                  </a:lnTo>
                  <a:lnTo>
                    <a:pt x="368" y="1206"/>
                  </a:lnTo>
                  <a:lnTo>
                    <a:pt x="356" y="1192"/>
                  </a:lnTo>
                  <a:lnTo>
                    <a:pt x="344" y="1175"/>
                  </a:lnTo>
                  <a:lnTo>
                    <a:pt x="331" y="1157"/>
                  </a:lnTo>
                  <a:lnTo>
                    <a:pt x="319" y="1137"/>
                  </a:lnTo>
                  <a:lnTo>
                    <a:pt x="309" y="1118"/>
                  </a:lnTo>
                  <a:lnTo>
                    <a:pt x="300" y="1101"/>
                  </a:lnTo>
                  <a:lnTo>
                    <a:pt x="292" y="1085"/>
                  </a:lnTo>
                  <a:lnTo>
                    <a:pt x="288" y="1071"/>
                  </a:lnTo>
                  <a:lnTo>
                    <a:pt x="285" y="1060"/>
                  </a:lnTo>
                  <a:lnTo>
                    <a:pt x="285" y="1056"/>
                  </a:lnTo>
                  <a:lnTo>
                    <a:pt x="285" y="1051"/>
                  </a:lnTo>
                  <a:lnTo>
                    <a:pt x="286" y="1048"/>
                  </a:lnTo>
                  <a:lnTo>
                    <a:pt x="287" y="1046"/>
                  </a:lnTo>
                  <a:lnTo>
                    <a:pt x="289" y="1045"/>
                  </a:lnTo>
                  <a:lnTo>
                    <a:pt x="291" y="1045"/>
                  </a:lnTo>
                  <a:lnTo>
                    <a:pt x="295" y="1046"/>
                  </a:lnTo>
                  <a:lnTo>
                    <a:pt x="299" y="1047"/>
                  </a:lnTo>
                  <a:lnTo>
                    <a:pt x="307" y="1054"/>
                  </a:lnTo>
                  <a:lnTo>
                    <a:pt x="318" y="1062"/>
                  </a:lnTo>
                  <a:lnTo>
                    <a:pt x="329" y="1074"/>
                  </a:lnTo>
                  <a:lnTo>
                    <a:pt x="341" y="1090"/>
                  </a:lnTo>
                  <a:lnTo>
                    <a:pt x="353" y="1106"/>
                  </a:lnTo>
                  <a:lnTo>
                    <a:pt x="366" y="1125"/>
                  </a:lnTo>
                  <a:close/>
                  <a:moveTo>
                    <a:pt x="581" y="1490"/>
                  </a:moveTo>
                  <a:lnTo>
                    <a:pt x="578" y="1491"/>
                  </a:lnTo>
                  <a:lnTo>
                    <a:pt x="575" y="1492"/>
                  </a:lnTo>
                  <a:lnTo>
                    <a:pt x="572" y="1491"/>
                  </a:lnTo>
                  <a:lnTo>
                    <a:pt x="569" y="1489"/>
                  </a:lnTo>
                  <a:lnTo>
                    <a:pt x="559" y="1483"/>
                  </a:lnTo>
                  <a:lnTo>
                    <a:pt x="548" y="1473"/>
                  </a:lnTo>
                  <a:lnTo>
                    <a:pt x="537" y="1461"/>
                  </a:lnTo>
                  <a:lnTo>
                    <a:pt x="524" y="1446"/>
                  </a:lnTo>
                  <a:lnTo>
                    <a:pt x="510" y="1428"/>
                  </a:lnTo>
                  <a:lnTo>
                    <a:pt x="497" y="1410"/>
                  </a:lnTo>
                  <a:lnTo>
                    <a:pt x="484" y="1389"/>
                  </a:lnTo>
                  <a:lnTo>
                    <a:pt x="473" y="1370"/>
                  </a:lnTo>
                  <a:lnTo>
                    <a:pt x="463" y="1352"/>
                  </a:lnTo>
                  <a:lnTo>
                    <a:pt x="456" y="1335"/>
                  </a:lnTo>
                  <a:lnTo>
                    <a:pt x="450" y="1320"/>
                  </a:lnTo>
                  <a:lnTo>
                    <a:pt x="448" y="1309"/>
                  </a:lnTo>
                  <a:lnTo>
                    <a:pt x="447" y="1303"/>
                  </a:lnTo>
                  <a:lnTo>
                    <a:pt x="447" y="1299"/>
                  </a:lnTo>
                  <a:lnTo>
                    <a:pt x="448" y="1296"/>
                  </a:lnTo>
                  <a:lnTo>
                    <a:pt x="449" y="1294"/>
                  </a:lnTo>
                  <a:lnTo>
                    <a:pt x="451" y="1293"/>
                  </a:lnTo>
                  <a:lnTo>
                    <a:pt x="455" y="1293"/>
                  </a:lnTo>
                  <a:lnTo>
                    <a:pt x="458" y="1294"/>
                  </a:lnTo>
                  <a:lnTo>
                    <a:pt x="462" y="1296"/>
                  </a:lnTo>
                  <a:lnTo>
                    <a:pt x="471" y="1301"/>
                  </a:lnTo>
                  <a:lnTo>
                    <a:pt x="482" y="1311"/>
                  </a:lnTo>
                  <a:lnTo>
                    <a:pt x="494" y="1324"/>
                  </a:lnTo>
                  <a:lnTo>
                    <a:pt x="506" y="1339"/>
                  </a:lnTo>
                  <a:lnTo>
                    <a:pt x="520" y="1356"/>
                  </a:lnTo>
                  <a:lnTo>
                    <a:pt x="533" y="1376"/>
                  </a:lnTo>
                  <a:lnTo>
                    <a:pt x="546" y="1396"/>
                  </a:lnTo>
                  <a:lnTo>
                    <a:pt x="558" y="1415"/>
                  </a:lnTo>
                  <a:lnTo>
                    <a:pt x="566" y="1434"/>
                  </a:lnTo>
                  <a:lnTo>
                    <a:pt x="574" y="1450"/>
                  </a:lnTo>
                  <a:lnTo>
                    <a:pt x="579" y="1465"/>
                  </a:lnTo>
                  <a:lnTo>
                    <a:pt x="582" y="1476"/>
                  </a:lnTo>
                  <a:lnTo>
                    <a:pt x="583" y="1481"/>
                  </a:lnTo>
                  <a:lnTo>
                    <a:pt x="583" y="1484"/>
                  </a:lnTo>
                  <a:lnTo>
                    <a:pt x="582" y="1488"/>
                  </a:lnTo>
                  <a:lnTo>
                    <a:pt x="581" y="1490"/>
                  </a:lnTo>
                  <a:close/>
                  <a:moveTo>
                    <a:pt x="135" y="524"/>
                  </a:moveTo>
                  <a:lnTo>
                    <a:pt x="132" y="525"/>
                  </a:lnTo>
                  <a:lnTo>
                    <a:pt x="130" y="525"/>
                  </a:lnTo>
                  <a:lnTo>
                    <a:pt x="128" y="525"/>
                  </a:lnTo>
                  <a:lnTo>
                    <a:pt x="125" y="524"/>
                  </a:lnTo>
                  <a:lnTo>
                    <a:pt x="118" y="519"/>
                  </a:lnTo>
                  <a:lnTo>
                    <a:pt x="109" y="511"/>
                  </a:lnTo>
                  <a:lnTo>
                    <a:pt x="101" y="501"/>
                  </a:lnTo>
                  <a:lnTo>
                    <a:pt x="91" y="489"/>
                  </a:lnTo>
                  <a:lnTo>
                    <a:pt x="81" y="475"/>
                  </a:lnTo>
                  <a:lnTo>
                    <a:pt x="70" y="459"/>
                  </a:lnTo>
                  <a:lnTo>
                    <a:pt x="60" y="443"/>
                  </a:lnTo>
                  <a:lnTo>
                    <a:pt x="52" y="428"/>
                  </a:lnTo>
                  <a:lnTo>
                    <a:pt x="45" y="413"/>
                  </a:lnTo>
                  <a:lnTo>
                    <a:pt x="39" y="400"/>
                  </a:lnTo>
                  <a:lnTo>
                    <a:pt x="36" y="388"/>
                  </a:lnTo>
                  <a:lnTo>
                    <a:pt x="34" y="379"/>
                  </a:lnTo>
                  <a:lnTo>
                    <a:pt x="34" y="375"/>
                  </a:lnTo>
                  <a:lnTo>
                    <a:pt x="34" y="372"/>
                  </a:lnTo>
                  <a:lnTo>
                    <a:pt x="35" y="370"/>
                  </a:lnTo>
                  <a:lnTo>
                    <a:pt x="36" y="367"/>
                  </a:lnTo>
                  <a:lnTo>
                    <a:pt x="38" y="366"/>
                  </a:lnTo>
                  <a:lnTo>
                    <a:pt x="40" y="366"/>
                  </a:lnTo>
                  <a:lnTo>
                    <a:pt x="43" y="367"/>
                  </a:lnTo>
                  <a:lnTo>
                    <a:pt x="46" y="368"/>
                  </a:lnTo>
                  <a:lnTo>
                    <a:pt x="52" y="373"/>
                  </a:lnTo>
                  <a:lnTo>
                    <a:pt x="61" y="381"/>
                  </a:lnTo>
                  <a:lnTo>
                    <a:pt x="70" y="390"/>
                  </a:lnTo>
                  <a:lnTo>
                    <a:pt x="80" y="402"/>
                  </a:lnTo>
                  <a:lnTo>
                    <a:pt x="90" y="417"/>
                  </a:lnTo>
                  <a:lnTo>
                    <a:pt x="101" y="432"/>
                  </a:lnTo>
                  <a:lnTo>
                    <a:pt x="109" y="449"/>
                  </a:lnTo>
                  <a:lnTo>
                    <a:pt x="118" y="464"/>
                  </a:lnTo>
                  <a:lnTo>
                    <a:pt x="125" y="478"/>
                  </a:lnTo>
                  <a:lnTo>
                    <a:pt x="130" y="492"/>
                  </a:lnTo>
                  <a:lnTo>
                    <a:pt x="135" y="503"/>
                  </a:lnTo>
                  <a:lnTo>
                    <a:pt x="137" y="513"/>
                  </a:lnTo>
                  <a:lnTo>
                    <a:pt x="137" y="516"/>
                  </a:lnTo>
                  <a:lnTo>
                    <a:pt x="137" y="520"/>
                  </a:lnTo>
                  <a:lnTo>
                    <a:pt x="136" y="523"/>
                  </a:lnTo>
                  <a:lnTo>
                    <a:pt x="135" y="524"/>
                  </a:lnTo>
                  <a:close/>
                  <a:moveTo>
                    <a:pt x="234" y="643"/>
                  </a:moveTo>
                  <a:lnTo>
                    <a:pt x="244" y="659"/>
                  </a:lnTo>
                  <a:lnTo>
                    <a:pt x="253" y="675"/>
                  </a:lnTo>
                  <a:lnTo>
                    <a:pt x="261" y="691"/>
                  </a:lnTo>
                  <a:lnTo>
                    <a:pt x="266" y="705"/>
                  </a:lnTo>
                  <a:lnTo>
                    <a:pt x="270" y="717"/>
                  </a:lnTo>
                  <a:lnTo>
                    <a:pt x="273" y="727"/>
                  </a:lnTo>
                  <a:lnTo>
                    <a:pt x="273" y="731"/>
                  </a:lnTo>
                  <a:lnTo>
                    <a:pt x="273" y="735"/>
                  </a:lnTo>
                  <a:lnTo>
                    <a:pt x="272" y="737"/>
                  </a:lnTo>
                  <a:lnTo>
                    <a:pt x="270" y="739"/>
                  </a:lnTo>
                  <a:lnTo>
                    <a:pt x="269" y="740"/>
                  </a:lnTo>
                  <a:lnTo>
                    <a:pt x="266" y="740"/>
                  </a:lnTo>
                  <a:lnTo>
                    <a:pt x="264" y="740"/>
                  </a:lnTo>
                  <a:lnTo>
                    <a:pt x="261" y="738"/>
                  </a:lnTo>
                  <a:lnTo>
                    <a:pt x="253" y="733"/>
                  </a:lnTo>
                  <a:lnTo>
                    <a:pt x="244" y="725"/>
                  </a:lnTo>
                  <a:lnTo>
                    <a:pt x="234" y="715"/>
                  </a:lnTo>
                  <a:lnTo>
                    <a:pt x="224" y="702"/>
                  </a:lnTo>
                  <a:lnTo>
                    <a:pt x="213" y="687"/>
                  </a:lnTo>
                  <a:lnTo>
                    <a:pt x="203" y="671"/>
                  </a:lnTo>
                  <a:lnTo>
                    <a:pt x="193" y="655"/>
                  </a:lnTo>
                  <a:lnTo>
                    <a:pt x="184" y="638"/>
                  </a:lnTo>
                  <a:lnTo>
                    <a:pt x="176" y="623"/>
                  </a:lnTo>
                  <a:lnTo>
                    <a:pt x="170" y="609"/>
                  </a:lnTo>
                  <a:lnTo>
                    <a:pt x="166" y="596"/>
                  </a:lnTo>
                  <a:lnTo>
                    <a:pt x="164" y="587"/>
                  </a:lnTo>
                  <a:lnTo>
                    <a:pt x="164" y="582"/>
                  </a:lnTo>
                  <a:lnTo>
                    <a:pt x="164" y="579"/>
                  </a:lnTo>
                  <a:lnTo>
                    <a:pt x="164" y="577"/>
                  </a:lnTo>
                  <a:lnTo>
                    <a:pt x="166" y="575"/>
                  </a:lnTo>
                  <a:lnTo>
                    <a:pt x="167" y="573"/>
                  </a:lnTo>
                  <a:lnTo>
                    <a:pt x="171" y="573"/>
                  </a:lnTo>
                  <a:lnTo>
                    <a:pt x="173" y="575"/>
                  </a:lnTo>
                  <a:lnTo>
                    <a:pt x="176" y="576"/>
                  </a:lnTo>
                  <a:lnTo>
                    <a:pt x="184" y="581"/>
                  </a:lnTo>
                  <a:lnTo>
                    <a:pt x="193" y="589"/>
                  </a:lnTo>
                  <a:lnTo>
                    <a:pt x="203" y="599"/>
                  </a:lnTo>
                  <a:lnTo>
                    <a:pt x="212" y="612"/>
                  </a:lnTo>
                  <a:lnTo>
                    <a:pt x="223" y="626"/>
                  </a:lnTo>
                  <a:lnTo>
                    <a:pt x="234" y="643"/>
                  </a:lnTo>
                  <a:close/>
                  <a:moveTo>
                    <a:pt x="344" y="892"/>
                  </a:moveTo>
                  <a:lnTo>
                    <a:pt x="333" y="875"/>
                  </a:lnTo>
                  <a:lnTo>
                    <a:pt x="323" y="858"/>
                  </a:lnTo>
                  <a:lnTo>
                    <a:pt x="315" y="842"/>
                  </a:lnTo>
                  <a:lnTo>
                    <a:pt x="309" y="828"/>
                  </a:lnTo>
                  <a:lnTo>
                    <a:pt x="304" y="815"/>
                  </a:lnTo>
                  <a:lnTo>
                    <a:pt x="302" y="804"/>
                  </a:lnTo>
                  <a:lnTo>
                    <a:pt x="302" y="799"/>
                  </a:lnTo>
                  <a:lnTo>
                    <a:pt x="302" y="796"/>
                  </a:lnTo>
                  <a:lnTo>
                    <a:pt x="303" y="793"/>
                  </a:lnTo>
                  <a:lnTo>
                    <a:pt x="304" y="792"/>
                  </a:lnTo>
                  <a:lnTo>
                    <a:pt x="307" y="790"/>
                  </a:lnTo>
                  <a:lnTo>
                    <a:pt x="309" y="790"/>
                  </a:lnTo>
                  <a:lnTo>
                    <a:pt x="312" y="790"/>
                  </a:lnTo>
                  <a:lnTo>
                    <a:pt x="315" y="793"/>
                  </a:lnTo>
                  <a:lnTo>
                    <a:pt x="323" y="798"/>
                  </a:lnTo>
                  <a:lnTo>
                    <a:pt x="332" y="806"/>
                  </a:lnTo>
                  <a:lnTo>
                    <a:pt x="343" y="817"/>
                  </a:lnTo>
                  <a:lnTo>
                    <a:pt x="354" y="830"/>
                  </a:lnTo>
                  <a:lnTo>
                    <a:pt x="365" y="845"/>
                  </a:lnTo>
                  <a:lnTo>
                    <a:pt x="377" y="863"/>
                  </a:lnTo>
                  <a:lnTo>
                    <a:pt x="388" y="880"/>
                  </a:lnTo>
                  <a:lnTo>
                    <a:pt x="396" y="897"/>
                  </a:lnTo>
                  <a:lnTo>
                    <a:pt x="404" y="913"/>
                  </a:lnTo>
                  <a:lnTo>
                    <a:pt x="411" y="928"/>
                  </a:lnTo>
                  <a:lnTo>
                    <a:pt x="415" y="941"/>
                  </a:lnTo>
                  <a:lnTo>
                    <a:pt x="417" y="951"/>
                  </a:lnTo>
                  <a:lnTo>
                    <a:pt x="418" y="955"/>
                  </a:lnTo>
                  <a:lnTo>
                    <a:pt x="417" y="959"/>
                  </a:lnTo>
                  <a:lnTo>
                    <a:pt x="417" y="961"/>
                  </a:lnTo>
                  <a:lnTo>
                    <a:pt x="415" y="964"/>
                  </a:lnTo>
                  <a:lnTo>
                    <a:pt x="414" y="965"/>
                  </a:lnTo>
                  <a:lnTo>
                    <a:pt x="411" y="965"/>
                  </a:lnTo>
                  <a:lnTo>
                    <a:pt x="409" y="964"/>
                  </a:lnTo>
                  <a:lnTo>
                    <a:pt x="405" y="963"/>
                  </a:lnTo>
                  <a:lnTo>
                    <a:pt x="396" y="957"/>
                  </a:lnTo>
                  <a:lnTo>
                    <a:pt x="388" y="949"/>
                  </a:lnTo>
                  <a:lnTo>
                    <a:pt x="377" y="938"/>
                  </a:lnTo>
                  <a:lnTo>
                    <a:pt x="366" y="925"/>
                  </a:lnTo>
                  <a:lnTo>
                    <a:pt x="355" y="910"/>
                  </a:lnTo>
                  <a:lnTo>
                    <a:pt x="344" y="892"/>
                  </a:lnTo>
                  <a:close/>
                  <a:moveTo>
                    <a:pt x="528" y="1093"/>
                  </a:moveTo>
                  <a:lnTo>
                    <a:pt x="539" y="1112"/>
                  </a:lnTo>
                  <a:lnTo>
                    <a:pt x="550" y="1129"/>
                  </a:lnTo>
                  <a:lnTo>
                    <a:pt x="558" y="1146"/>
                  </a:lnTo>
                  <a:lnTo>
                    <a:pt x="564" y="1161"/>
                  </a:lnTo>
                  <a:lnTo>
                    <a:pt x="570" y="1174"/>
                  </a:lnTo>
                  <a:lnTo>
                    <a:pt x="572" y="1185"/>
                  </a:lnTo>
                  <a:lnTo>
                    <a:pt x="572" y="1189"/>
                  </a:lnTo>
                  <a:lnTo>
                    <a:pt x="572" y="1194"/>
                  </a:lnTo>
                  <a:lnTo>
                    <a:pt x="571" y="1196"/>
                  </a:lnTo>
                  <a:lnTo>
                    <a:pt x="570" y="1198"/>
                  </a:lnTo>
                  <a:lnTo>
                    <a:pt x="567" y="1199"/>
                  </a:lnTo>
                  <a:lnTo>
                    <a:pt x="565" y="1199"/>
                  </a:lnTo>
                  <a:lnTo>
                    <a:pt x="562" y="1199"/>
                  </a:lnTo>
                  <a:lnTo>
                    <a:pt x="559" y="1197"/>
                  </a:lnTo>
                  <a:lnTo>
                    <a:pt x="550" y="1192"/>
                  </a:lnTo>
                  <a:lnTo>
                    <a:pt x="540" y="1184"/>
                  </a:lnTo>
                  <a:lnTo>
                    <a:pt x="529" y="1172"/>
                  </a:lnTo>
                  <a:lnTo>
                    <a:pt x="517" y="1159"/>
                  </a:lnTo>
                  <a:lnTo>
                    <a:pt x="505" y="1142"/>
                  </a:lnTo>
                  <a:lnTo>
                    <a:pt x="493" y="1125"/>
                  </a:lnTo>
                  <a:lnTo>
                    <a:pt x="482" y="1106"/>
                  </a:lnTo>
                  <a:lnTo>
                    <a:pt x="472" y="1089"/>
                  </a:lnTo>
                  <a:lnTo>
                    <a:pt x="463" y="1072"/>
                  </a:lnTo>
                  <a:lnTo>
                    <a:pt x="457" y="1057"/>
                  </a:lnTo>
                  <a:lnTo>
                    <a:pt x="452" y="1044"/>
                  </a:lnTo>
                  <a:lnTo>
                    <a:pt x="450" y="1033"/>
                  </a:lnTo>
                  <a:lnTo>
                    <a:pt x="449" y="1028"/>
                  </a:lnTo>
                  <a:lnTo>
                    <a:pt x="449" y="1024"/>
                  </a:lnTo>
                  <a:lnTo>
                    <a:pt x="450" y="1022"/>
                  </a:lnTo>
                  <a:lnTo>
                    <a:pt x="452" y="1020"/>
                  </a:lnTo>
                  <a:lnTo>
                    <a:pt x="453" y="1018"/>
                  </a:lnTo>
                  <a:lnTo>
                    <a:pt x="457" y="1017"/>
                  </a:lnTo>
                  <a:lnTo>
                    <a:pt x="460" y="1018"/>
                  </a:lnTo>
                  <a:lnTo>
                    <a:pt x="463" y="1020"/>
                  </a:lnTo>
                  <a:lnTo>
                    <a:pt x="472" y="1025"/>
                  </a:lnTo>
                  <a:lnTo>
                    <a:pt x="481" y="1034"/>
                  </a:lnTo>
                  <a:lnTo>
                    <a:pt x="492" y="1046"/>
                  </a:lnTo>
                  <a:lnTo>
                    <a:pt x="504" y="1059"/>
                  </a:lnTo>
                  <a:lnTo>
                    <a:pt x="516" y="1075"/>
                  </a:lnTo>
                  <a:lnTo>
                    <a:pt x="528" y="1093"/>
                  </a:lnTo>
                  <a:close/>
                  <a:moveTo>
                    <a:pt x="141" y="268"/>
                  </a:moveTo>
                  <a:lnTo>
                    <a:pt x="132" y="252"/>
                  </a:lnTo>
                  <a:lnTo>
                    <a:pt x="125" y="238"/>
                  </a:lnTo>
                  <a:lnTo>
                    <a:pt x="118" y="225"/>
                  </a:lnTo>
                  <a:lnTo>
                    <a:pt x="114" y="213"/>
                  </a:lnTo>
                  <a:lnTo>
                    <a:pt x="110" y="202"/>
                  </a:lnTo>
                  <a:lnTo>
                    <a:pt x="108" y="193"/>
                  </a:lnTo>
                  <a:lnTo>
                    <a:pt x="108" y="189"/>
                  </a:lnTo>
                  <a:lnTo>
                    <a:pt x="109" y="187"/>
                  </a:lnTo>
                  <a:lnTo>
                    <a:pt x="109" y="184"/>
                  </a:lnTo>
                  <a:lnTo>
                    <a:pt x="110" y="182"/>
                  </a:lnTo>
                  <a:lnTo>
                    <a:pt x="113" y="181"/>
                  </a:lnTo>
                  <a:lnTo>
                    <a:pt x="115" y="181"/>
                  </a:lnTo>
                  <a:lnTo>
                    <a:pt x="117" y="181"/>
                  </a:lnTo>
                  <a:lnTo>
                    <a:pt x="120" y="182"/>
                  </a:lnTo>
                  <a:lnTo>
                    <a:pt x="127" y="187"/>
                  </a:lnTo>
                  <a:lnTo>
                    <a:pt x="134" y="194"/>
                  </a:lnTo>
                  <a:lnTo>
                    <a:pt x="142" y="203"/>
                  </a:lnTo>
                  <a:lnTo>
                    <a:pt x="151" y="214"/>
                  </a:lnTo>
                  <a:lnTo>
                    <a:pt x="160" y="227"/>
                  </a:lnTo>
                  <a:lnTo>
                    <a:pt x="170" y="241"/>
                  </a:lnTo>
                  <a:lnTo>
                    <a:pt x="178" y="256"/>
                  </a:lnTo>
                  <a:lnTo>
                    <a:pt x="186" y="270"/>
                  </a:lnTo>
                  <a:lnTo>
                    <a:pt x="193" y="283"/>
                  </a:lnTo>
                  <a:lnTo>
                    <a:pt x="197" y="295"/>
                  </a:lnTo>
                  <a:lnTo>
                    <a:pt x="200" y="306"/>
                  </a:lnTo>
                  <a:lnTo>
                    <a:pt x="203" y="315"/>
                  </a:lnTo>
                  <a:lnTo>
                    <a:pt x="203" y="318"/>
                  </a:lnTo>
                  <a:lnTo>
                    <a:pt x="203" y="321"/>
                  </a:lnTo>
                  <a:lnTo>
                    <a:pt x="201" y="324"/>
                  </a:lnTo>
                  <a:lnTo>
                    <a:pt x="200" y="326"/>
                  </a:lnTo>
                  <a:lnTo>
                    <a:pt x="198" y="327"/>
                  </a:lnTo>
                  <a:lnTo>
                    <a:pt x="196" y="327"/>
                  </a:lnTo>
                  <a:lnTo>
                    <a:pt x="194" y="327"/>
                  </a:lnTo>
                  <a:lnTo>
                    <a:pt x="192" y="325"/>
                  </a:lnTo>
                  <a:lnTo>
                    <a:pt x="185" y="320"/>
                  </a:lnTo>
                  <a:lnTo>
                    <a:pt x="177" y="314"/>
                  </a:lnTo>
                  <a:lnTo>
                    <a:pt x="169" y="305"/>
                  </a:lnTo>
                  <a:lnTo>
                    <a:pt x="160" y="294"/>
                  </a:lnTo>
                  <a:lnTo>
                    <a:pt x="150" y="281"/>
                  </a:lnTo>
                  <a:lnTo>
                    <a:pt x="141" y="268"/>
                  </a:lnTo>
                  <a:close/>
                  <a:moveTo>
                    <a:pt x="324" y="522"/>
                  </a:moveTo>
                  <a:lnTo>
                    <a:pt x="322" y="523"/>
                  </a:lnTo>
                  <a:lnTo>
                    <a:pt x="320" y="524"/>
                  </a:lnTo>
                  <a:lnTo>
                    <a:pt x="318" y="523"/>
                  </a:lnTo>
                  <a:lnTo>
                    <a:pt x="314" y="522"/>
                  </a:lnTo>
                  <a:lnTo>
                    <a:pt x="308" y="518"/>
                  </a:lnTo>
                  <a:lnTo>
                    <a:pt x="299" y="510"/>
                  </a:lnTo>
                  <a:lnTo>
                    <a:pt x="290" y="501"/>
                  </a:lnTo>
                  <a:lnTo>
                    <a:pt x="281" y="489"/>
                  </a:lnTo>
                  <a:lnTo>
                    <a:pt x="272" y="476"/>
                  </a:lnTo>
                  <a:lnTo>
                    <a:pt x="262" y="462"/>
                  </a:lnTo>
                  <a:lnTo>
                    <a:pt x="252" y="446"/>
                  </a:lnTo>
                  <a:lnTo>
                    <a:pt x="244" y="431"/>
                  </a:lnTo>
                  <a:lnTo>
                    <a:pt x="238" y="417"/>
                  </a:lnTo>
                  <a:lnTo>
                    <a:pt x="232" y="404"/>
                  </a:lnTo>
                  <a:lnTo>
                    <a:pt x="229" y="393"/>
                  </a:lnTo>
                  <a:lnTo>
                    <a:pt x="227" y="384"/>
                  </a:lnTo>
                  <a:lnTo>
                    <a:pt x="227" y="379"/>
                  </a:lnTo>
                  <a:lnTo>
                    <a:pt x="227" y="376"/>
                  </a:lnTo>
                  <a:lnTo>
                    <a:pt x="228" y="374"/>
                  </a:lnTo>
                  <a:lnTo>
                    <a:pt x="229" y="372"/>
                  </a:lnTo>
                  <a:lnTo>
                    <a:pt x="231" y="371"/>
                  </a:lnTo>
                  <a:lnTo>
                    <a:pt x="233" y="371"/>
                  </a:lnTo>
                  <a:lnTo>
                    <a:pt x="235" y="372"/>
                  </a:lnTo>
                  <a:lnTo>
                    <a:pt x="239" y="373"/>
                  </a:lnTo>
                  <a:lnTo>
                    <a:pt x="245" y="377"/>
                  </a:lnTo>
                  <a:lnTo>
                    <a:pt x="254" y="385"/>
                  </a:lnTo>
                  <a:lnTo>
                    <a:pt x="263" y="394"/>
                  </a:lnTo>
                  <a:lnTo>
                    <a:pt x="272" y="406"/>
                  </a:lnTo>
                  <a:lnTo>
                    <a:pt x="281" y="419"/>
                  </a:lnTo>
                  <a:lnTo>
                    <a:pt x="291" y="433"/>
                  </a:lnTo>
                  <a:lnTo>
                    <a:pt x="300" y="449"/>
                  </a:lnTo>
                  <a:lnTo>
                    <a:pt x="309" y="464"/>
                  </a:lnTo>
                  <a:lnTo>
                    <a:pt x="315" y="478"/>
                  </a:lnTo>
                  <a:lnTo>
                    <a:pt x="321" y="490"/>
                  </a:lnTo>
                  <a:lnTo>
                    <a:pt x="324" y="502"/>
                  </a:lnTo>
                  <a:lnTo>
                    <a:pt x="326" y="511"/>
                  </a:lnTo>
                  <a:lnTo>
                    <a:pt x="326" y="515"/>
                  </a:lnTo>
                  <a:lnTo>
                    <a:pt x="326" y="518"/>
                  </a:lnTo>
                  <a:lnTo>
                    <a:pt x="325" y="521"/>
                  </a:lnTo>
                  <a:lnTo>
                    <a:pt x="324" y="522"/>
                  </a:lnTo>
                  <a:close/>
                  <a:moveTo>
                    <a:pt x="455" y="728"/>
                  </a:moveTo>
                  <a:lnTo>
                    <a:pt x="453" y="729"/>
                  </a:lnTo>
                  <a:lnTo>
                    <a:pt x="451" y="729"/>
                  </a:lnTo>
                  <a:lnTo>
                    <a:pt x="448" y="728"/>
                  </a:lnTo>
                  <a:lnTo>
                    <a:pt x="445" y="727"/>
                  </a:lnTo>
                  <a:lnTo>
                    <a:pt x="438" y="723"/>
                  </a:lnTo>
                  <a:lnTo>
                    <a:pt x="429" y="715"/>
                  </a:lnTo>
                  <a:lnTo>
                    <a:pt x="419" y="705"/>
                  </a:lnTo>
                  <a:lnTo>
                    <a:pt x="410" y="693"/>
                  </a:lnTo>
                  <a:lnTo>
                    <a:pt x="400" y="679"/>
                  </a:lnTo>
                  <a:lnTo>
                    <a:pt x="389" y="663"/>
                  </a:lnTo>
                  <a:lnTo>
                    <a:pt x="379" y="647"/>
                  </a:lnTo>
                  <a:lnTo>
                    <a:pt x="370" y="632"/>
                  </a:lnTo>
                  <a:lnTo>
                    <a:pt x="364" y="617"/>
                  </a:lnTo>
                  <a:lnTo>
                    <a:pt x="358" y="603"/>
                  </a:lnTo>
                  <a:lnTo>
                    <a:pt x="354" y="592"/>
                  </a:lnTo>
                  <a:lnTo>
                    <a:pt x="352" y="582"/>
                  </a:lnTo>
                  <a:lnTo>
                    <a:pt x="352" y="578"/>
                  </a:lnTo>
                  <a:lnTo>
                    <a:pt x="353" y="575"/>
                  </a:lnTo>
                  <a:lnTo>
                    <a:pt x="353" y="572"/>
                  </a:lnTo>
                  <a:lnTo>
                    <a:pt x="355" y="570"/>
                  </a:lnTo>
                  <a:lnTo>
                    <a:pt x="356" y="569"/>
                  </a:lnTo>
                  <a:lnTo>
                    <a:pt x="358" y="569"/>
                  </a:lnTo>
                  <a:lnTo>
                    <a:pt x="361" y="570"/>
                  </a:lnTo>
                  <a:lnTo>
                    <a:pt x="365" y="571"/>
                  </a:lnTo>
                  <a:lnTo>
                    <a:pt x="371" y="576"/>
                  </a:lnTo>
                  <a:lnTo>
                    <a:pt x="380" y="583"/>
                  </a:lnTo>
                  <a:lnTo>
                    <a:pt x="390" y="593"/>
                  </a:lnTo>
                  <a:lnTo>
                    <a:pt x="400" y="605"/>
                  </a:lnTo>
                  <a:lnTo>
                    <a:pt x="410" y="619"/>
                  </a:lnTo>
                  <a:lnTo>
                    <a:pt x="421" y="635"/>
                  </a:lnTo>
                  <a:lnTo>
                    <a:pt x="430" y="651"/>
                  </a:lnTo>
                  <a:lnTo>
                    <a:pt x="439" y="667"/>
                  </a:lnTo>
                  <a:lnTo>
                    <a:pt x="446" y="681"/>
                  </a:lnTo>
                  <a:lnTo>
                    <a:pt x="451" y="695"/>
                  </a:lnTo>
                  <a:lnTo>
                    <a:pt x="455" y="706"/>
                  </a:lnTo>
                  <a:lnTo>
                    <a:pt x="457" y="716"/>
                  </a:lnTo>
                  <a:lnTo>
                    <a:pt x="458" y="720"/>
                  </a:lnTo>
                  <a:lnTo>
                    <a:pt x="457" y="724"/>
                  </a:lnTo>
                  <a:lnTo>
                    <a:pt x="457" y="726"/>
                  </a:lnTo>
                  <a:lnTo>
                    <a:pt x="455" y="728"/>
                  </a:lnTo>
                  <a:close/>
                  <a:moveTo>
                    <a:pt x="595" y="943"/>
                  </a:moveTo>
                  <a:lnTo>
                    <a:pt x="593" y="944"/>
                  </a:lnTo>
                  <a:lnTo>
                    <a:pt x="590" y="944"/>
                  </a:lnTo>
                  <a:lnTo>
                    <a:pt x="587" y="944"/>
                  </a:lnTo>
                  <a:lnTo>
                    <a:pt x="584" y="943"/>
                  </a:lnTo>
                  <a:lnTo>
                    <a:pt x="576" y="937"/>
                  </a:lnTo>
                  <a:lnTo>
                    <a:pt x="567" y="930"/>
                  </a:lnTo>
                  <a:lnTo>
                    <a:pt x="556" y="919"/>
                  </a:lnTo>
                  <a:lnTo>
                    <a:pt x="547" y="907"/>
                  </a:lnTo>
                  <a:lnTo>
                    <a:pt x="536" y="892"/>
                  </a:lnTo>
                  <a:lnTo>
                    <a:pt x="525" y="876"/>
                  </a:lnTo>
                  <a:lnTo>
                    <a:pt x="514" y="858"/>
                  </a:lnTo>
                  <a:lnTo>
                    <a:pt x="505" y="842"/>
                  </a:lnTo>
                  <a:lnTo>
                    <a:pt x="497" y="827"/>
                  </a:lnTo>
                  <a:lnTo>
                    <a:pt x="492" y="814"/>
                  </a:lnTo>
                  <a:lnTo>
                    <a:pt x="487" y="800"/>
                  </a:lnTo>
                  <a:lnTo>
                    <a:pt x="485" y="790"/>
                  </a:lnTo>
                  <a:lnTo>
                    <a:pt x="485" y="786"/>
                  </a:lnTo>
                  <a:lnTo>
                    <a:pt x="485" y="783"/>
                  </a:lnTo>
                  <a:lnTo>
                    <a:pt x="486" y="781"/>
                  </a:lnTo>
                  <a:lnTo>
                    <a:pt x="487" y="778"/>
                  </a:lnTo>
                  <a:lnTo>
                    <a:pt x="490" y="777"/>
                  </a:lnTo>
                  <a:lnTo>
                    <a:pt x="492" y="777"/>
                  </a:lnTo>
                  <a:lnTo>
                    <a:pt x="495" y="777"/>
                  </a:lnTo>
                  <a:lnTo>
                    <a:pt x="498" y="778"/>
                  </a:lnTo>
                  <a:lnTo>
                    <a:pt x="506" y="784"/>
                  </a:lnTo>
                  <a:lnTo>
                    <a:pt x="515" y="792"/>
                  </a:lnTo>
                  <a:lnTo>
                    <a:pt x="525" y="803"/>
                  </a:lnTo>
                  <a:lnTo>
                    <a:pt x="535" y="815"/>
                  </a:lnTo>
                  <a:lnTo>
                    <a:pt x="546" y="829"/>
                  </a:lnTo>
                  <a:lnTo>
                    <a:pt x="558" y="845"/>
                  </a:lnTo>
                  <a:lnTo>
                    <a:pt x="567" y="863"/>
                  </a:lnTo>
                  <a:lnTo>
                    <a:pt x="576" y="879"/>
                  </a:lnTo>
                  <a:lnTo>
                    <a:pt x="584" y="895"/>
                  </a:lnTo>
                  <a:lnTo>
                    <a:pt x="590" y="908"/>
                  </a:lnTo>
                  <a:lnTo>
                    <a:pt x="595" y="921"/>
                  </a:lnTo>
                  <a:lnTo>
                    <a:pt x="597" y="931"/>
                  </a:lnTo>
                  <a:lnTo>
                    <a:pt x="597" y="935"/>
                  </a:lnTo>
                  <a:lnTo>
                    <a:pt x="597" y="938"/>
                  </a:lnTo>
                  <a:lnTo>
                    <a:pt x="596" y="941"/>
                  </a:lnTo>
                  <a:lnTo>
                    <a:pt x="595" y="943"/>
                  </a:lnTo>
                  <a:close/>
                  <a:moveTo>
                    <a:pt x="349" y="281"/>
                  </a:moveTo>
                  <a:lnTo>
                    <a:pt x="342" y="267"/>
                  </a:lnTo>
                  <a:lnTo>
                    <a:pt x="334" y="252"/>
                  </a:lnTo>
                  <a:lnTo>
                    <a:pt x="327" y="239"/>
                  </a:lnTo>
                  <a:lnTo>
                    <a:pt x="323" y="228"/>
                  </a:lnTo>
                  <a:lnTo>
                    <a:pt x="320" y="217"/>
                  </a:lnTo>
                  <a:lnTo>
                    <a:pt x="319" y="208"/>
                  </a:lnTo>
                  <a:lnTo>
                    <a:pt x="319" y="205"/>
                  </a:lnTo>
                  <a:lnTo>
                    <a:pt x="319" y="202"/>
                  </a:lnTo>
                  <a:lnTo>
                    <a:pt x="320" y="200"/>
                  </a:lnTo>
                  <a:lnTo>
                    <a:pt x="321" y="199"/>
                  </a:lnTo>
                  <a:lnTo>
                    <a:pt x="322" y="197"/>
                  </a:lnTo>
                  <a:lnTo>
                    <a:pt x="324" y="196"/>
                  </a:lnTo>
                  <a:lnTo>
                    <a:pt x="326" y="197"/>
                  </a:lnTo>
                  <a:lnTo>
                    <a:pt x="330" y="199"/>
                  </a:lnTo>
                  <a:lnTo>
                    <a:pt x="336" y="203"/>
                  </a:lnTo>
                  <a:lnTo>
                    <a:pt x="344" y="208"/>
                  </a:lnTo>
                  <a:lnTo>
                    <a:pt x="352" y="217"/>
                  </a:lnTo>
                  <a:lnTo>
                    <a:pt x="360" y="228"/>
                  </a:lnTo>
                  <a:lnTo>
                    <a:pt x="369" y="240"/>
                  </a:lnTo>
                  <a:lnTo>
                    <a:pt x="378" y="253"/>
                  </a:lnTo>
                  <a:lnTo>
                    <a:pt x="387" y="268"/>
                  </a:lnTo>
                  <a:lnTo>
                    <a:pt x="393" y="282"/>
                  </a:lnTo>
                  <a:lnTo>
                    <a:pt x="400" y="294"/>
                  </a:lnTo>
                  <a:lnTo>
                    <a:pt x="404" y="306"/>
                  </a:lnTo>
                  <a:lnTo>
                    <a:pt x="407" y="316"/>
                  </a:lnTo>
                  <a:lnTo>
                    <a:pt x="409" y="325"/>
                  </a:lnTo>
                  <a:lnTo>
                    <a:pt x="409" y="329"/>
                  </a:lnTo>
                  <a:lnTo>
                    <a:pt x="409" y="331"/>
                  </a:lnTo>
                  <a:lnTo>
                    <a:pt x="407" y="333"/>
                  </a:lnTo>
                  <a:lnTo>
                    <a:pt x="406" y="336"/>
                  </a:lnTo>
                  <a:lnTo>
                    <a:pt x="405" y="337"/>
                  </a:lnTo>
                  <a:lnTo>
                    <a:pt x="403" y="337"/>
                  </a:lnTo>
                  <a:lnTo>
                    <a:pt x="401" y="337"/>
                  </a:lnTo>
                  <a:lnTo>
                    <a:pt x="398" y="336"/>
                  </a:lnTo>
                  <a:lnTo>
                    <a:pt x="391" y="331"/>
                  </a:lnTo>
                  <a:lnTo>
                    <a:pt x="383" y="325"/>
                  </a:lnTo>
                  <a:lnTo>
                    <a:pt x="376" y="316"/>
                  </a:lnTo>
                  <a:lnTo>
                    <a:pt x="367" y="306"/>
                  </a:lnTo>
                  <a:lnTo>
                    <a:pt x="358" y="294"/>
                  </a:lnTo>
                  <a:lnTo>
                    <a:pt x="349" y="281"/>
                  </a:lnTo>
                  <a:close/>
                  <a:moveTo>
                    <a:pt x="464" y="465"/>
                  </a:moveTo>
                  <a:lnTo>
                    <a:pt x="456" y="451"/>
                  </a:lnTo>
                  <a:lnTo>
                    <a:pt x="448" y="436"/>
                  </a:lnTo>
                  <a:lnTo>
                    <a:pt x="441" y="422"/>
                  </a:lnTo>
                  <a:lnTo>
                    <a:pt x="437" y="410"/>
                  </a:lnTo>
                  <a:lnTo>
                    <a:pt x="434" y="399"/>
                  </a:lnTo>
                  <a:lnTo>
                    <a:pt x="432" y="390"/>
                  </a:lnTo>
                  <a:lnTo>
                    <a:pt x="432" y="387"/>
                  </a:lnTo>
                  <a:lnTo>
                    <a:pt x="432" y="384"/>
                  </a:lnTo>
                  <a:lnTo>
                    <a:pt x="433" y="382"/>
                  </a:lnTo>
                  <a:lnTo>
                    <a:pt x="434" y="379"/>
                  </a:lnTo>
                  <a:lnTo>
                    <a:pt x="436" y="378"/>
                  </a:lnTo>
                  <a:lnTo>
                    <a:pt x="438" y="378"/>
                  </a:lnTo>
                  <a:lnTo>
                    <a:pt x="440" y="378"/>
                  </a:lnTo>
                  <a:lnTo>
                    <a:pt x="444" y="379"/>
                  </a:lnTo>
                  <a:lnTo>
                    <a:pt x="450" y="384"/>
                  </a:lnTo>
                  <a:lnTo>
                    <a:pt x="458" y="390"/>
                  </a:lnTo>
                  <a:lnTo>
                    <a:pt x="467" y="399"/>
                  </a:lnTo>
                  <a:lnTo>
                    <a:pt x="475" y="411"/>
                  </a:lnTo>
                  <a:lnTo>
                    <a:pt x="485" y="423"/>
                  </a:lnTo>
                  <a:lnTo>
                    <a:pt x="495" y="438"/>
                  </a:lnTo>
                  <a:lnTo>
                    <a:pt x="504" y="453"/>
                  </a:lnTo>
                  <a:lnTo>
                    <a:pt x="512" y="467"/>
                  </a:lnTo>
                  <a:lnTo>
                    <a:pt x="518" y="480"/>
                  </a:lnTo>
                  <a:lnTo>
                    <a:pt x="522" y="492"/>
                  </a:lnTo>
                  <a:lnTo>
                    <a:pt x="526" y="503"/>
                  </a:lnTo>
                  <a:lnTo>
                    <a:pt x="528" y="512"/>
                  </a:lnTo>
                  <a:lnTo>
                    <a:pt x="528" y="516"/>
                  </a:lnTo>
                  <a:lnTo>
                    <a:pt x="528" y="519"/>
                  </a:lnTo>
                  <a:lnTo>
                    <a:pt x="527" y="522"/>
                  </a:lnTo>
                  <a:lnTo>
                    <a:pt x="526" y="523"/>
                  </a:lnTo>
                  <a:lnTo>
                    <a:pt x="524" y="524"/>
                  </a:lnTo>
                  <a:lnTo>
                    <a:pt x="521" y="524"/>
                  </a:lnTo>
                  <a:lnTo>
                    <a:pt x="519" y="524"/>
                  </a:lnTo>
                  <a:lnTo>
                    <a:pt x="516" y="523"/>
                  </a:lnTo>
                  <a:lnTo>
                    <a:pt x="509" y="519"/>
                  </a:lnTo>
                  <a:lnTo>
                    <a:pt x="502" y="512"/>
                  </a:lnTo>
                  <a:lnTo>
                    <a:pt x="493" y="503"/>
                  </a:lnTo>
                  <a:lnTo>
                    <a:pt x="484" y="492"/>
                  </a:lnTo>
                  <a:lnTo>
                    <a:pt x="474" y="479"/>
                  </a:lnTo>
                  <a:lnTo>
                    <a:pt x="464" y="465"/>
                  </a:lnTo>
                  <a:close/>
                  <a:moveTo>
                    <a:pt x="652" y="720"/>
                  </a:moveTo>
                  <a:lnTo>
                    <a:pt x="650" y="721"/>
                  </a:lnTo>
                  <a:lnTo>
                    <a:pt x="647" y="723"/>
                  </a:lnTo>
                  <a:lnTo>
                    <a:pt x="645" y="721"/>
                  </a:lnTo>
                  <a:lnTo>
                    <a:pt x="642" y="720"/>
                  </a:lnTo>
                  <a:lnTo>
                    <a:pt x="634" y="716"/>
                  </a:lnTo>
                  <a:lnTo>
                    <a:pt x="627" y="708"/>
                  </a:lnTo>
                  <a:lnTo>
                    <a:pt x="618" y="700"/>
                  </a:lnTo>
                  <a:lnTo>
                    <a:pt x="608" y="687"/>
                  </a:lnTo>
                  <a:lnTo>
                    <a:pt x="598" y="674"/>
                  </a:lnTo>
                  <a:lnTo>
                    <a:pt x="588" y="660"/>
                  </a:lnTo>
                  <a:lnTo>
                    <a:pt x="578" y="645"/>
                  </a:lnTo>
                  <a:lnTo>
                    <a:pt x="570" y="629"/>
                  </a:lnTo>
                  <a:lnTo>
                    <a:pt x="563" y="615"/>
                  </a:lnTo>
                  <a:lnTo>
                    <a:pt x="558" y="602"/>
                  </a:lnTo>
                  <a:lnTo>
                    <a:pt x="554" y="591"/>
                  </a:lnTo>
                  <a:lnTo>
                    <a:pt x="553" y="581"/>
                  </a:lnTo>
                  <a:lnTo>
                    <a:pt x="552" y="578"/>
                  </a:lnTo>
                  <a:lnTo>
                    <a:pt x="553" y="575"/>
                  </a:lnTo>
                  <a:lnTo>
                    <a:pt x="553" y="571"/>
                  </a:lnTo>
                  <a:lnTo>
                    <a:pt x="555" y="570"/>
                  </a:lnTo>
                  <a:lnTo>
                    <a:pt x="556" y="569"/>
                  </a:lnTo>
                  <a:lnTo>
                    <a:pt x="559" y="568"/>
                  </a:lnTo>
                  <a:lnTo>
                    <a:pt x="562" y="569"/>
                  </a:lnTo>
                  <a:lnTo>
                    <a:pt x="565" y="570"/>
                  </a:lnTo>
                  <a:lnTo>
                    <a:pt x="572" y="575"/>
                  </a:lnTo>
                  <a:lnTo>
                    <a:pt x="581" y="582"/>
                  </a:lnTo>
                  <a:lnTo>
                    <a:pt x="589" y="591"/>
                  </a:lnTo>
                  <a:lnTo>
                    <a:pt x="599" y="603"/>
                  </a:lnTo>
                  <a:lnTo>
                    <a:pt x="609" y="616"/>
                  </a:lnTo>
                  <a:lnTo>
                    <a:pt x="619" y="630"/>
                  </a:lnTo>
                  <a:lnTo>
                    <a:pt x="629" y="646"/>
                  </a:lnTo>
                  <a:lnTo>
                    <a:pt x="636" y="661"/>
                  </a:lnTo>
                  <a:lnTo>
                    <a:pt x="643" y="675"/>
                  </a:lnTo>
                  <a:lnTo>
                    <a:pt x="649" y="689"/>
                  </a:lnTo>
                  <a:lnTo>
                    <a:pt x="652" y="700"/>
                  </a:lnTo>
                  <a:lnTo>
                    <a:pt x="654" y="709"/>
                  </a:lnTo>
                  <a:lnTo>
                    <a:pt x="654" y="713"/>
                  </a:lnTo>
                  <a:lnTo>
                    <a:pt x="654" y="716"/>
                  </a:lnTo>
                  <a:lnTo>
                    <a:pt x="653" y="719"/>
                  </a:lnTo>
                  <a:lnTo>
                    <a:pt x="652" y="720"/>
                  </a:lnTo>
                  <a:close/>
                </a:path>
              </a:pathLst>
            </a:custGeom>
            <a:solidFill>
              <a:srgbClr val="EFD0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CH"/>
            </a:p>
          </p:txBody>
        </p:sp>
        <p:sp>
          <p:nvSpPr>
            <p:cNvPr id="146" name="Freeform 137"/>
            <p:cNvSpPr>
              <a:spLocks noEditPoints="1"/>
            </p:cNvSpPr>
            <p:nvPr userDrawn="1"/>
          </p:nvSpPr>
          <p:spPr bwMode="auto">
            <a:xfrm>
              <a:off x="9456738" y="4899025"/>
              <a:ext cx="182563" cy="1500188"/>
            </a:xfrm>
            <a:custGeom>
              <a:avLst/>
              <a:gdLst>
                <a:gd name="T0" fmla="*/ 655 w 687"/>
                <a:gd name="T1" fmla="*/ 5568 h 5669"/>
                <a:gd name="T2" fmla="*/ 20 w 687"/>
                <a:gd name="T3" fmla="*/ 4794 h 5669"/>
                <a:gd name="T4" fmla="*/ 281 w 687"/>
                <a:gd name="T5" fmla="*/ 5050 h 5669"/>
                <a:gd name="T6" fmla="*/ 154 w 687"/>
                <a:gd name="T7" fmla="*/ 4802 h 5669"/>
                <a:gd name="T8" fmla="*/ 153 w 687"/>
                <a:gd name="T9" fmla="*/ 4372 h 5669"/>
                <a:gd name="T10" fmla="*/ 214 w 687"/>
                <a:gd name="T11" fmla="*/ 4192 h 5669"/>
                <a:gd name="T12" fmla="*/ 0 w 687"/>
                <a:gd name="T13" fmla="*/ 3554 h 5669"/>
                <a:gd name="T14" fmla="*/ 0 w 687"/>
                <a:gd name="T15" fmla="*/ 3212 h 5669"/>
                <a:gd name="T16" fmla="*/ 11 w 687"/>
                <a:gd name="T17" fmla="*/ 2820 h 5669"/>
                <a:gd name="T18" fmla="*/ 60 w 687"/>
                <a:gd name="T19" fmla="*/ 2400 h 5669"/>
                <a:gd name="T20" fmla="*/ 11 w 687"/>
                <a:gd name="T21" fmla="*/ 1724 h 5669"/>
                <a:gd name="T22" fmla="*/ 0 w 687"/>
                <a:gd name="T23" fmla="*/ 608 h 5669"/>
                <a:gd name="T24" fmla="*/ 684 w 687"/>
                <a:gd name="T25" fmla="*/ 456 h 5669"/>
                <a:gd name="T26" fmla="*/ 687 w 687"/>
                <a:gd name="T27" fmla="*/ 1043 h 5669"/>
                <a:gd name="T28" fmla="*/ 687 w 687"/>
                <a:gd name="T29" fmla="*/ 1908 h 5669"/>
                <a:gd name="T30" fmla="*/ 670 w 687"/>
                <a:gd name="T31" fmla="*/ 2437 h 5669"/>
                <a:gd name="T32" fmla="*/ 509 w 687"/>
                <a:gd name="T33" fmla="*/ 2640 h 5669"/>
                <a:gd name="T34" fmla="*/ 642 w 687"/>
                <a:gd name="T35" fmla="*/ 4149 h 5669"/>
                <a:gd name="T36" fmla="*/ 470 w 687"/>
                <a:gd name="T37" fmla="*/ 4284 h 5669"/>
                <a:gd name="T38" fmla="*/ 643 w 687"/>
                <a:gd name="T39" fmla="*/ 4674 h 5669"/>
                <a:gd name="T40" fmla="*/ 593 w 687"/>
                <a:gd name="T41" fmla="*/ 4831 h 5669"/>
                <a:gd name="T42" fmla="*/ 549 w 687"/>
                <a:gd name="T43" fmla="*/ 4867 h 5669"/>
                <a:gd name="T44" fmla="*/ 597 w 687"/>
                <a:gd name="T45" fmla="*/ 5346 h 5669"/>
                <a:gd name="T46" fmla="*/ 160 w 687"/>
                <a:gd name="T47" fmla="*/ 4934 h 5669"/>
                <a:gd name="T48" fmla="*/ 572 w 687"/>
                <a:gd name="T49" fmla="*/ 5333 h 5669"/>
                <a:gd name="T50" fmla="*/ 603 w 687"/>
                <a:gd name="T51" fmla="*/ 5264 h 5669"/>
                <a:gd name="T52" fmla="*/ 312 w 687"/>
                <a:gd name="T53" fmla="*/ 4785 h 5669"/>
                <a:gd name="T54" fmla="*/ 261 w 687"/>
                <a:gd name="T55" fmla="*/ 4587 h 5669"/>
                <a:gd name="T56" fmla="*/ 550 w 687"/>
                <a:gd name="T57" fmla="*/ 4837 h 5669"/>
                <a:gd name="T58" fmla="*/ 220 w 687"/>
                <a:gd name="T59" fmla="*/ 4150 h 5669"/>
                <a:gd name="T60" fmla="*/ 235 w 687"/>
                <a:gd name="T61" fmla="*/ 4092 h 5669"/>
                <a:gd name="T62" fmla="*/ 26 w 687"/>
                <a:gd name="T63" fmla="*/ 3647 h 5669"/>
                <a:gd name="T64" fmla="*/ 504 w 687"/>
                <a:gd name="T65" fmla="*/ 4038 h 5669"/>
                <a:gd name="T66" fmla="*/ 163 w 687"/>
                <a:gd name="T67" fmla="*/ 3472 h 5669"/>
                <a:gd name="T68" fmla="*/ 365 w 687"/>
                <a:gd name="T69" fmla="*/ 3582 h 5669"/>
                <a:gd name="T70" fmla="*/ 683 w 687"/>
                <a:gd name="T71" fmla="*/ 3870 h 5669"/>
                <a:gd name="T72" fmla="*/ 263 w 687"/>
                <a:gd name="T73" fmla="*/ 3131 h 5669"/>
                <a:gd name="T74" fmla="*/ 641 w 687"/>
                <a:gd name="T75" fmla="*/ 3659 h 5669"/>
                <a:gd name="T76" fmla="*/ 505 w 687"/>
                <a:gd name="T77" fmla="*/ 3389 h 5669"/>
                <a:gd name="T78" fmla="*/ 290 w 687"/>
                <a:gd name="T79" fmla="*/ 2842 h 5669"/>
                <a:gd name="T80" fmla="*/ 458 w 687"/>
                <a:gd name="T81" fmla="*/ 3069 h 5669"/>
                <a:gd name="T82" fmla="*/ 632 w 687"/>
                <a:gd name="T83" fmla="*/ 3165 h 5669"/>
                <a:gd name="T84" fmla="*/ 206 w 687"/>
                <a:gd name="T85" fmla="*/ 2424 h 5669"/>
                <a:gd name="T86" fmla="*/ 536 w 687"/>
                <a:gd name="T87" fmla="*/ 2800 h 5669"/>
                <a:gd name="T88" fmla="*/ 441 w 687"/>
                <a:gd name="T89" fmla="*/ 2523 h 5669"/>
                <a:gd name="T90" fmla="*/ 116 w 687"/>
                <a:gd name="T91" fmla="*/ 1867 h 5669"/>
                <a:gd name="T92" fmla="*/ 428 w 687"/>
                <a:gd name="T93" fmla="*/ 2238 h 5669"/>
                <a:gd name="T94" fmla="*/ 372 w 687"/>
                <a:gd name="T95" fmla="*/ 1988 h 5669"/>
                <a:gd name="T96" fmla="*/ 470 w 687"/>
                <a:gd name="T97" fmla="*/ 2083 h 5669"/>
                <a:gd name="T98" fmla="*/ 286 w 687"/>
                <a:gd name="T99" fmla="*/ 1612 h 5669"/>
                <a:gd name="T100" fmla="*/ 119 w 687"/>
                <a:gd name="T101" fmla="*/ 1142 h 5669"/>
                <a:gd name="T102" fmla="*/ 276 w 687"/>
                <a:gd name="T103" fmla="*/ 1353 h 5669"/>
                <a:gd name="T104" fmla="*/ 184 w 687"/>
                <a:gd name="T105" fmla="*/ 883 h 5669"/>
                <a:gd name="T106" fmla="*/ 276 w 687"/>
                <a:gd name="T107" fmla="*/ 1047 h 5669"/>
                <a:gd name="T108" fmla="*/ 566 w 687"/>
                <a:gd name="T109" fmla="*/ 1486 h 5669"/>
                <a:gd name="T110" fmla="*/ 249 w 687"/>
                <a:gd name="T111" fmla="*/ 734 h 5669"/>
                <a:gd name="T112" fmla="*/ 305 w 687"/>
                <a:gd name="T113" fmla="*/ 792 h 5669"/>
                <a:gd name="T114" fmla="*/ 558 w 687"/>
                <a:gd name="T115" fmla="*/ 1191 h 5669"/>
                <a:gd name="T116" fmla="*/ 303 w 687"/>
                <a:gd name="T117" fmla="*/ 513 h 5669"/>
                <a:gd name="T118" fmla="*/ 336 w 687"/>
                <a:gd name="T119" fmla="*/ 571 h 5669"/>
                <a:gd name="T120" fmla="*/ 547 w 687"/>
                <a:gd name="T121" fmla="*/ 834 h 5669"/>
                <a:gd name="T122" fmla="*/ 432 w 687"/>
                <a:gd name="T123" fmla="*/ 405 h 5669"/>
                <a:gd name="T124" fmla="*/ 546 w 687"/>
                <a:gd name="T125" fmla="*/ 561 h 56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87" h="5669">
                  <a:moveTo>
                    <a:pt x="0" y="4946"/>
                  </a:moveTo>
                  <a:lnTo>
                    <a:pt x="0" y="4931"/>
                  </a:lnTo>
                  <a:lnTo>
                    <a:pt x="3" y="4939"/>
                  </a:lnTo>
                  <a:lnTo>
                    <a:pt x="6" y="4944"/>
                  </a:lnTo>
                  <a:lnTo>
                    <a:pt x="8" y="4948"/>
                  </a:lnTo>
                  <a:lnTo>
                    <a:pt x="8" y="4951"/>
                  </a:lnTo>
                  <a:lnTo>
                    <a:pt x="4" y="4950"/>
                  </a:lnTo>
                  <a:lnTo>
                    <a:pt x="0" y="4946"/>
                  </a:lnTo>
                  <a:close/>
                  <a:moveTo>
                    <a:pt x="0" y="4924"/>
                  </a:moveTo>
                  <a:lnTo>
                    <a:pt x="0" y="4868"/>
                  </a:lnTo>
                  <a:lnTo>
                    <a:pt x="20" y="4893"/>
                  </a:lnTo>
                  <a:lnTo>
                    <a:pt x="39" y="4917"/>
                  </a:lnTo>
                  <a:lnTo>
                    <a:pt x="61" y="4943"/>
                  </a:lnTo>
                  <a:lnTo>
                    <a:pt x="82" y="4969"/>
                  </a:lnTo>
                  <a:lnTo>
                    <a:pt x="105" y="4998"/>
                  </a:lnTo>
                  <a:lnTo>
                    <a:pt x="127" y="5025"/>
                  </a:lnTo>
                  <a:lnTo>
                    <a:pt x="148" y="5051"/>
                  </a:lnTo>
                  <a:lnTo>
                    <a:pt x="168" y="5077"/>
                  </a:lnTo>
                  <a:lnTo>
                    <a:pt x="150" y="5051"/>
                  </a:lnTo>
                  <a:lnTo>
                    <a:pt x="137" y="5031"/>
                  </a:lnTo>
                  <a:lnTo>
                    <a:pt x="132" y="5023"/>
                  </a:lnTo>
                  <a:lnTo>
                    <a:pt x="130" y="5018"/>
                  </a:lnTo>
                  <a:lnTo>
                    <a:pt x="129" y="5013"/>
                  </a:lnTo>
                  <a:lnTo>
                    <a:pt x="129" y="5011"/>
                  </a:lnTo>
                  <a:lnTo>
                    <a:pt x="132" y="5011"/>
                  </a:lnTo>
                  <a:lnTo>
                    <a:pt x="137" y="5013"/>
                  </a:lnTo>
                  <a:lnTo>
                    <a:pt x="143" y="5019"/>
                  </a:lnTo>
                  <a:lnTo>
                    <a:pt x="152" y="5026"/>
                  </a:lnTo>
                  <a:lnTo>
                    <a:pt x="174" y="5048"/>
                  </a:lnTo>
                  <a:lnTo>
                    <a:pt x="203" y="5079"/>
                  </a:lnTo>
                  <a:lnTo>
                    <a:pt x="237" y="5116"/>
                  </a:lnTo>
                  <a:lnTo>
                    <a:pt x="274" y="5160"/>
                  </a:lnTo>
                  <a:lnTo>
                    <a:pt x="315" y="5209"/>
                  </a:lnTo>
                  <a:lnTo>
                    <a:pt x="359" y="5262"/>
                  </a:lnTo>
                  <a:lnTo>
                    <a:pt x="382" y="5290"/>
                  </a:lnTo>
                  <a:lnTo>
                    <a:pt x="404" y="5317"/>
                  </a:lnTo>
                  <a:lnTo>
                    <a:pt x="426" y="5343"/>
                  </a:lnTo>
                  <a:lnTo>
                    <a:pt x="446" y="5369"/>
                  </a:lnTo>
                  <a:lnTo>
                    <a:pt x="428" y="5343"/>
                  </a:lnTo>
                  <a:lnTo>
                    <a:pt x="416" y="5323"/>
                  </a:lnTo>
                  <a:lnTo>
                    <a:pt x="412" y="5316"/>
                  </a:lnTo>
                  <a:lnTo>
                    <a:pt x="409" y="5309"/>
                  </a:lnTo>
                  <a:lnTo>
                    <a:pt x="408" y="5306"/>
                  </a:lnTo>
                  <a:lnTo>
                    <a:pt x="408" y="5304"/>
                  </a:lnTo>
                  <a:lnTo>
                    <a:pt x="411" y="5304"/>
                  </a:lnTo>
                  <a:lnTo>
                    <a:pt x="415" y="5306"/>
                  </a:lnTo>
                  <a:lnTo>
                    <a:pt x="423" y="5311"/>
                  </a:lnTo>
                  <a:lnTo>
                    <a:pt x="432" y="5319"/>
                  </a:lnTo>
                  <a:lnTo>
                    <a:pt x="454" y="5341"/>
                  </a:lnTo>
                  <a:lnTo>
                    <a:pt x="483" y="5372"/>
                  </a:lnTo>
                  <a:lnTo>
                    <a:pt x="517" y="5409"/>
                  </a:lnTo>
                  <a:lnTo>
                    <a:pt x="557" y="5453"/>
                  </a:lnTo>
                  <a:lnTo>
                    <a:pt x="599" y="5501"/>
                  </a:lnTo>
                  <a:lnTo>
                    <a:pt x="644" y="5555"/>
                  </a:lnTo>
                  <a:lnTo>
                    <a:pt x="655" y="5568"/>
                  </a:lnTo>
                  <a:lnTo>
                    <a:pt x="666" y="5581"/>
                  </a:lnTo>
                  <a:lnTo>
                    <a:pt x="677" y="5594"/>
                  </a:lnTo>
                  <a:lnTo>
                    <a:pt x="687" y="5606"/>
                  </a:lnTo>
                  <a:lnTo>
                    <a:pt x="687" y="5669"/>
                  </a:lnTo>
                  <a:lnTo>
                    <a:pt x="669" y="5648"/>
                  </a:lnTo>
                  <a:lnTo>
                    <a:pt x="651" y="5627"/>
                  </a:lnTo>
                  <a:lnTo>
                    <a:pt x="632" y="5605"/>
                  </a:lnTo>
                  <a:lnTo>
                    <a:pt x="614" y="5582"/>
                  </a:lnTo>
                  <a:lnTo>
                    <a:pt x="592" y="5557"/>
                  </a:lnTo>
                  <a:lnTo>
                    <a:pt x="571" y="5530"/>
                  </a:lnTo>
                  <a:lnTo>
                    <a:pt x="551" y="5506"/>
                  </a:lnTo>
                  <a:lnTo>
                    <a:pt x="531" y="5482"/>
                  </a:lnTo>
                  <a:lnTo>
                    <a:pt x="547" y="5504"/>
                  </a:lnTo>
                  <a:lnTo>
                    <a:pt x="557" y="5521"/>
                  </a:lnTo>
                  <a:lnTo>
                    <a:pt x="561" y="5527"/>
                  </a:lnTo>
                  <a:lnTo>
                    <a:pt x="563" y="5533"/>
                  </a:lnTo>
                  <a:lnTo>
                    <a:pt x="564" y="5536"/>
                  </a:lnTo>
                  <a:lnTo>
                    <a:pt x="563" y="5538"/>
                  </a:lnTo>
                  <a:lnTo>
                    <a:pt x="561" y="5538"/>
                  </a:lnTo>
                  <a:lnTo>
                    <a:pt x="555" y="5535"/>
                  </a:lnTo>
                  <a:lnTo>
                    <a:pt x="549" y="5530"/>
                  </a:lnTo>
                  <a:lnTo>
                    <a:pt x="540" y="5523"/>
                  </a:lnTo>
                  <a:lnTo>
                    <a:pt x="518" y="5501"/>
                  </a:lnTo>
                  <a:lnTo>
                    <a:pt x="489" y="5471"/>
                  </a:lnTo>
                  <a:lnTo>
                    <a:pt x="455" y="5434"/>
                  </a:lnTo>
                  <a:lnTo>
                    <a:pt x="416" y="5390"/>
                  </a:lnTo>
                  <a:lnTo>
                    <a:pt x="375" y="5342"/>
                  </a:lnTo>
                  <a:lnTo>
                    <a:pt x="331" y="5289"/>
                  </a:lnTo>
                  <a:lnTo>
                    <a:pt x="309" y="5263"/>
                  </a:lnTo>
                  <a:lnTo>
                    <a:pt x="288" y="5237"/>
                  </a:lnTo>
                  <a:lnTo>
                    <a:pt x="268" y="5212"/>
                  </a:lnTo>
                  <a:lnTo>
                    <a:pt x="250" y="5187"/>
                  </a:lnTo>
                  <a:lnTo>
                    <a:pt x="265" y="5209"/>
                  </a:lnTo>
                  <a:lnTo>
                    <a:pt x="275" y="5227"/>
                  </a:lnTo>
                  <a:lnTo>
                    <a:pt x="279" y="5233"/>
                  </a:lnTo>
                  <a:lnTo>
                    <a:pt x="281" y="5239"/>
                  </a:lnTo>
                  <a:lnTo>
                    <a:pt x="283" y="5242"/>
                  </a:lnTo>
                  <a:lnTo>
                    <a:pt x="281" y="5244"/>
                  </a:lnTo>
                  <a:lnTo>
                    <a:pt x="279" y="5244"/>
                  </a:lnTo>
                  <a:lnTo>
                    <a:pt x="275" y="5241"/>
                  </a:lnTo>
                  <a:lnTo>
                    <a:pt x="268" y="5237"/>
                  </a:lnTo>
                  <a:lnTo>
                    <a:pt x="260" y="5229"/>
                  </a:lnTo>
                  <a:lnTo>
                    <a:pt x="238" y="5207"/>
                  </a:lnTo>
                  <a:lnTo>
                    <a:pt x="209" y="5176"/>
                  </a:lnTo>
                  <a:lnTo>
                    <a:pt x="176" y="5139"/>
                  </a:lnTo>
                  <a:lnTo>
                    <a:pt x="139" y="5096"/>
                  </a:lnTo>
                  <a:lnTo>
                    <a:pt x="99" y="5048"/>
                  </a:lnTo>
                  <a:lnTo>
                    <a:pt x="55" y="4994"/>
                  </a:lnTo>
                  <a:lnTo>
                    <a:pt x="40" y="4977"/>
                  </a:lnTo>
                  <a:lnTo>
                    <a:pt x="26" y="4959"/>
                  </a:lnTo>
                  <a:lnTo>
                    <a:pt x="13" y="4942"/>
                  </a:lnTo>
                  <a:lnTo>
                    <a:pt x="0" y="4924"/>
                  </a:lnTo>
                  <a:close/>
                  <a:moveTo>
                    <a:pt x="0" y="4830"/>
                  </a:moveTo>
                  <a:lnTo>
                    <a:pt x="0" y="4771"/>
                  </a:lnTo>
                  <a:lnTo>
                    <a:pt x="20" y="4794"/>
                  </a:lnTo>
                  <a:lnTo>
                    <a:pt x="39" y="4819"/>
                  </a:lnTo>
                  <a:lnTo>
                    <a:pt x="61" y="4845"/>
                  </a:lnTo>
                  <a:lnTo>
                    <a:pt x="83" y="4873"/>
                  </a:lnTo>
                  <a:lnTo>
                    <a:pt x="124" y="4924"/>
                  </a:lnTo>
                  <a:lnTo>
                    <a:pt x="162" y="4973"/>
                  </a:lnTo>
                  <a:lnTo>
                    <a:pt x="195" y="5018"/>
                  </a:lnTo>
                  <a:lnTo>
                    <a:pt x="225" y="5057"/>
                  </a:lnTo>
                  <a:lnTo>
                    <a:pt x="248" y="5090"/>
                  </a:lnTo>
                  <a:lnTo>
                    <a:pt x="264" y="5115"/>
                  </a:lnTo>
                  <a:lnTo>
                    <a:pt x="269" y="5125"/>
                  </a:lnTo>
                  <a:lnTo>
                    <a:pt x="273" y="5133"/>
                  </a:lnTo>
                  <a:lnTo>
                    <a:pt x="275" y="5138"/>
                  </a:lnTo>
                  <a:lnTo>
                    <a:pt x="275" y="5140"/>
                  </a:lnTo>
                  <a:lnTo>
                    <a:pt x="272" y="5140"/>
                  </a:lnTo>
                  <a:lnTo>
                    <a:pt x="267" y="5138"/>
                  </a:lnTo>
                  <a:lnTo>
                    <a:pt x="261" y="5133"/>
                  </a:lnTo>
                  <a:lnTo>
                    <a:pt x="253" y="5126"/>
                  </a:lnTo>
                  <a:lnTo>
                    <a:pt x="231" y="5104"/>
                  </a:lnTo>
                  <a:lnTo>
                    <a:pt x="204" y="5076"/>
                  </a:lnTo>
                  <a:lnTo>
                    <a:pt x="171" y="5039"/>
                  </a:lnTo>
                  <a:lnTo>
                    <a:pt x="135" y="4998"/>
                  </a:lnTo>
                  <a:lnTo>
                    <a:pt x="95" y="4951"/>
                  </a:lnTo>
                  <a:lnTo>
                    <a:pt x="54" y="4899"/>
                  </a:lnTo>
                  <a:lnTo>
                    <a:pt x="39" y="4882"/>
                  </a:lnTo>
                  <a:lnTo>
                    <a:pt x="26" y="4864"/>
                  </a:lnTo>
                  <a:lnTo>
                    <a:pt x="13" y="4847"/>
                  </a:lnTo>
                  <a:lnTo>
                    <a:pt x="0" y="4830"/>
                  </a:lnTo>
                  <a:close/>
                  <a:moveTo>
                    <a:pt x="0" y="4757"/>
                  </a:moveTo>
                  <a:lnTo>
                    <a:pt x="0" y="4735"/>
                  </a:lnTo>
                  <a:lnTo>
                    <a:pt x="5" y="4745"/>
                  </a:lnTo>
                  <a:lnTo>
                    <a:pt x="10" y="4753"/>
                  </a:lnTo>
                  <a:lnTo>
                    <a:pt x="12" y="4759"/>
                  </a:lnTo>
                  <a:lnTo>
                    <a:pt x="11" y="4762"/>
                  </a:lnTo>
                  <a:lnTo>
                    <a:pt x="10" y="4762"/>
                  </a:lnTo>
                  <a:lnTo>
                    <a:pt x="8" y="4762"/>
                  </a:lnTo>
                  <a:lnTo>
                    <a:pt x="3" y="4760"/>
                  </a:lnTo>
                  <a:lnTo>
                    <a:pt x="0" y="4757"/>
                  </a:lnTo>
                  <a:close/>
                  <a:moveTo>
                    <a:pt x="0" y="4723"/>
                  </a:moveTo>
                  <a:lnTo>
                    <a:pt x="0" y="4663"/>
                  </a:lnTo>
                  <a:lnTo>
                    <a:pt x="24" y="4692"/>
                  </a:lnTo>
                  <a:lnTo>
                    <a:pt x="49" y="4723"/>
                  </a:lnTo>
                  <a:lnTo>
                    <a:pt x="77" y="4756"/>
                  </a:lnTo>
                  <a:lnTo>
                    <a:pt x="104" y="4791"/>
                  </a:lnTo>
                  <a:lnTo>
                    <a:pt x="143" y="4841"/>
                  </a:lnTo>
                  <a:lnTo>
                    <a:pt x="181" y="4888"/>
                  </a:lnTo>
                  <a:lnTo>
                    <a:pt x="212" y="4932"/>
                  </a:lnTo>
                  <a:lnTo>
                    <a:pt x="241" y="4970"/>
                  </a:lnTo>
                  <a:lnTo>
                    <a:pt x="263" y="5002"/>
                  </a:lnTo>
                  <a:lnTo>
                    <a:pt x="278" y="5027"/>
                  </a:lnTo>
                  <a:lnTo>
                    <a:pt x="284" y="5037"/>
                  </a:lnTo>
                  <a:lnTo>
                    <a:pt x="287" y="5045"/>
                  </a:lnTo>
                  <a:lnTo>
                    <a:pt x="289" y="5049"/>
                  </a:lnTo>
                  <a:lnTo>
                    <a:pt x="288" y="5053"/>
                  </a:lnTo>
                  <a:lnTo>
                    <a:pt x="286" y="5053"/>
                  </a:lnTo>
                  <a:lnTo>
                    <a:pt x="281" y="5050"/>
                  </a:lnTo>
                  <a:lnTo>
                    <a:pt x="275" y="5045"/>
                  </a:lnTo>
                  <a:lnTo>
                    <a:pt x="267" y="5038"/>
                  </a:lnTo>
                  <a:lnTo>
                    <a:pt x="245" y="5018"/>
                  </a:lnTo>
                  <a:lnTo>
                    <a:pt x="219" y="4990"/>
                  </a:lnTo>
                  <a:lnTo>
                    <a:pt x="187" y="4955"/>
                  </a:lnTo>
                  <a:lnTo>
                    <a:pt x="152" y="4914"/>
                  </a:lnTo>
                  <a:lnTo>
                    <a:pt x="114" y="4868"/>
                  </a:lnTo>
                  <a:lnTo>
                    <a:pt x="73" y="4819"/>
                  </a:lnTo>
                  <a:lnTo>
                    <a:pt x="54" y="4794"/>
                  </a:lnTo>
                  <a:lnTo>
                    <a:pt x="35" y="4770"/>
                  </a:lnTo>
                  <a:lnTo>
                    <a:pt x="16" y="4746"/>
                  </a:lnTo>
                  <a:lnTo>
                    <a:pt x="0" y="4723"/>
                  </a:lnTo>
                  <a:close/>
                  <a:moveTo>
                    <a:pt x="0" y="4654"/>
                  </a:moveTo>
                  <a:lnTo>
                    <a:pt x="0" y="4611"/>
                  </a:lnTo>
                  <a:lnTo>
                    <a:pt x="21" y="4642"/>
                  </a:lnTo>
                  <a:lnTo>
                    <a:pt x="35" y="4667"/>
                  </a:lnTo>
                  <a:lnTo>
                    <a:pt x="40" y="4676"/>
                  </a:lnTo>
                  <a:lnTo>
                    <a:pt x="44" y="4683"/>
                  </a:lnTo>
                  <a:lnTo>
                    <a:pt x="45" y="4688"/>
                  </a:lnTo>
                  <a:lnTo>
                    <a:pt x="44" y="4691"/>
                  </a:lnTo>
                  <a:lnTo>
                    <a:pt x="43" y="4691"/>
                  </a:lnTo>
                  <a:lnTo>
                    <a:pt x="39" y="4690"/>
                  </a:lnTo>
                  <a:lnTo>
                    <a:pt x="35" y="4688"/>
                  </a:lnTo>
                  <a:lnTo>
                    <a:pt x="29" y="4683"/>
                  </a:lnTo>
                  <a:lnTo>
                    <a:pt x="16" y="4671"/>
                  </a:lnTo>
                  <a:lnTo>
                    <a:pt x="0" y="4654"/>
                  </a:lnTo>
                  <a:close/>
                  <a:moveTo>
                    <a:pt x="0" y="4601"/>
                  </a:moveTo>
                  <a:lnTo>
                    <a:pt x="0" y="4549"/>
                  </a:lnTo>
                  <a:lnTo>
                    <a:pt x="14" y="4566"/>
                  </a:lnTo>
                  <a:lnTo>
                    <a:pt x="31" y="4583"/>
                  </a:lnTo>
                  <a:lnTo>
                    <a:pt x="48" y="4604"/>
                  </a:lnTo>
                  <a:lnTo>
                    <a:pt x="66" y="4625"/>
                  </a:lnTo>
                  <a:lnTo>
                    <a:pt x="85" y="4648"/>
                  </a:lnTo>
                  <a:lnTo>
                    <a:pt x="105" y="4672"/>
                  </a:lnTo>
                  <a:lnTo>
                    <a:pt x="126" y="4697"/>
                  </a:lnTo>
                  <a:lnTo>
                    <a:pt x="147" y="4724"/>
                  </a:lnTo>
                  <a:lnTo>
                    <a:pt x="185" y="4773"/>
                  </a:lnTo>
                  <a:lnTo>
                    <a:pt x="220" y="4819"/>
                  </a:lnTo>
                  <a:lnTo>
                    <a:pt x="252" y="4861"/>
                  </a:lnTo>
                  <a:lnTo>
                    <a:pt x="278" y="4898"/>
                  </a:lnTo>
                  <a:lnTo>
                    <a:pt x="300" y="4930"/>
                  </a:lnTo>
                  <a:lnTo>
                    <a:pt x="314" y="4954"/>
                  </a:lnTo>
                  <a:lnTo>
                    <a:pt x="320" y="4964"/>
                  </a:lnTo>
                  <a:lnTo>
                    <a:pt x="323" y="4970"/>
                  </a:lnTo>
                  <a:lnTo>
                    <a:pt x="324" y="4976"/>
                  </a:lnTo>
                  <a:lnTo>
                    <a:pt x="323" y="4978"/>
                  </a:lnTo>
                  <a:lnTo>
                    <a:pt x="321" y="4979"/>
                  </a:lnTo>
                  <a:lnTo>
                    <a:pt x="317" y="4977"/>
                  </a:lnTo>
                  <a:lnTo>
                    <a:pt x="310" y="4973"/>
                  </a:lnTo>
                  <a:lnTo>
                    <a:pt x="302" y="4966"/>
                  </a:lnTo>
                  <a:lnTo>
                    <a:pt x="281" y="4946"/>
                  </a:lnTo>
                  <a:lnTo>
                    <a:pt x="256" y="4919"/>
                  </a:lnTo>
                  <a:lnTo>
                    <a:pt x="226" y="4885"/>
                  </a:lnTo>
                  <a:lnTo>
                    <a:pt x="191" y="4845"/>
                  </a:lnTo>
                  <a:lnTo>
                    <a:pt x="154" y="4802"/>
                  </a:lnTo>
                  <a:lnTo>
                    <a:pt x="115" y="4753"/>
                  </a:lnTo>
                  <a:lnTo>
                    <a:pt x="82" y="4712"/>
                  </a:lnTo>
                  <a:lnTo>
                    <a:pt x="51" y="4672"/>
                  </a:lnTo>
                  <a:lnTo>
                    <a:pt x="24" y="4635"/>
                  </a:lnTo>
                  <a:lnTo>
                    <a:pt x="0" y="4601"/>
                  </a:lnTo>
                  <a:close/>
                  <a:moveTo>
                    <a:pt x="0" y="4539"/>
                  </a:moveTo>
                  <a:lnTo>
                    <a:pt x="0" y="4476"/>
                  </a:lnTo>
                  <a:lnTo>
                    <a:pt x="23" y="4508"/>
                  </a:lnTo>
                  <a:lnTo>
                    <a:pt x="43" y="4536"/>
                  </a:lnTo>
                  <a:lnTo>
                    <a:pt x="61" y="4563"/>
                  </a:lnTo>
                  <a:lnTo>
                    <a:pt x="75" y="4586"/>
                  </a:lnTo>
                  <a:lnTo>
                    <a:pt x="88" y="4604"/>
                  </a:lnTo>
                  <a:lnTo>
                    <a:pt x="95" y="4620"/>
                  </a:lnTo>
                  <a:lnTo>
                    <a:pt x="97" y="4625"/>
                  </a:lnTo>
                  <a:lnTo>
                    <a:pt x="99" y="4629"/>
                  </a:lnTo>
                  <a:lnTo>
                    <a:pt x="100" y="4633"/>
                  </a:lnTo>
                  <a:lnTo>
                    <a:pt x="99" y="4634"/>
                  </a:lnTo>
                  <a:lnTo>
                    <a:pt x="97" y="4635"/>
                  </a:lnTo>
                  <a:lnTo>
                    <a:pt x="95" y="4634"/>
                  </a:lnTo>
                  <a:lnTo>
                    <a:pt x="92" y="4633"/>
                  </a:lnTo>
                  <a:lnTo>
                    <a:pt x="89" y="4631"/>
                  </a:lnTo>
                  <a:lnTo>
                    <a:pt x="79" y="4623"/>
                  </a:lnTo>
                  <a:lnTo>
                    <a:pt x="68" y="4612"/>
                  </a:lnTo>
                  <a:lnTo>
                    <a:pt x="37" y="4581"/>
                  </a:lnTo>
                  <a:lnTo>
                    <a:pt x="0" y="4539"/>
                  </a:lnTo>
                  <a:close/>
                  <a:moveTo>
                    <a:pt x="0" y="4406"/>
                  </a:moveTo>
                  <a:lnTo>
                    <a:pt x="0" y="4331"/>
                  </a:lnTo>
                  <a:lnTo>
                    <a:pt x="15" y="4351"/>
                  </a:lnTo>
                  <a:lnTo>
                    <a:pt x="50" y="4397"/>
                  </a:lnTo>
                  <a:lnTo>
                    <a:pt x="82" y="4440"/>
                  </a:lnTo>
                  <a:lnTo>
                    <a:pt x="111" y="4479"/>
                  </a:lnTo>
                  <a:lnTo>
                    <a:pt x="135" y="4514"/>
                  </a:lnTo>
                  <a:lnTo>
                    <a:pt x="154" y="4545"/>
                  </a:lnTo>
                  <a:lnTo>
                    <a:pt x="168" y="4568"/>
                  </a:lnTo>
                  <a:lnTo>
                    <a:pt x="172" y="4577"/>
                  </a:lnTo>
                  <a:lnTo>
                    <a:pt x="175" y="4585"/>
                  </a:lnTo>
                  <a:lnTo>
                    <a:pt x="176" y="4589"/>
                  </a:lnTo>
                  <a:lnTo>
                    <a:pt x="175" y="4592"/>
                  </a:lnTo>
                  <a:lnTo>
                    <a:pt x="173" y="4592"/>
                  </a:lnTo>
                  <a:lnTo>
                    <a:pt x="169" y="4591"/>
                  </a:lnTo>
                  <a:lnTo>
                    <a:pt x="163" y="4588"/>
                  </a:lnTo>
                  <a:lnTo>
                    <a:pt x="157" y="4582"/>
                  </a:lnTo>
                  <a:lnTo>
                    <a:pt x="139" y="4566"/>
                  </a:lnTo>
                  <a:lnTo>
                    <a:pt x="117" y="4544"/>
                  </a:lnTo>
                  <a:lnTo>
                    <a:pt x="92" y="4517"/>
                  </a:lnTo>
                  <a:lnTo>
                    <a:pt x="63" y="4484"/>
                  </a:lnTo>
                  <a:lnTo>
                    <a:pt x="33" y="4446"/>
                  </a:lnTo>
                  <a:lnTo>
                    <a:pt x="0" y="4406"/>
                  </a:lnTo>
                  <a:close/>
                  <a:moveTo>
                    <a:pt x="0" y="4247"/>
                  </a:moveTo>
                  <a:lnTo>
                    <a:pt x="0" y="4183"/>
                  </a:lnTo>
                  <a:lnTo>
                    <a:pt x="26" y="4213"/>
                  </a:lnTo>
                  <a:lnTo>
                    <a:pt x="55" y="4248"/>
                  </a:lnTo>
                  <a:lnTo>
                    <a:pt x="86" y="4285"/>
                  </a:lnTo>
                  <a:lnTo>
                    <a:pt x="119" y="4327"/>
                  </a:lnTo>
                  <a:lnTo>
                    <a:pt x="153" y="4372"/>
                  </a:lnTo>
                  <a:lnTo>
                    <a:pt x="185" y="4414"/>
                  </a:lnTo>
                  <a:lnTo>
                    <a:pt x="212" y="4452"/>
                  </a:lnTo>
                  <a:lnTo>
                    <a:pt x="235" y="4487"/>
                  </a:lnTo>
                  <a:lnTo>
                    <a:pt x="254" y="4515"/>
                  </a:lnTo>
                  <a:lnTo>
                    <a:pt x="266" y="4539"/>
                  </a:lnTo>
                  <a:lnTo>
                    <a:pt x="271" y="4547"/>
                  </a:lnTo>
                  <a:lnTo>
                    <a:pt x="273" y="4555"/>
                  </a:lnTo>
                  <a:lnTo>
                    <a:pt x="274" y="4559"/>
                  </a:lnTo>
                  <a:lnTo>
                    <a:pt x="273" y="4563"/>
                  </a:lnTo>
                  <a:lnTo>
                    <a:pt x="271" y="4563"/>
                  </a:lnTo>
                  <a:lnTo>
                    <a:pt x="266" y="4560"/>
                  </a:lnTo>
                  <a:lnTo>
                    <a:pt x="261" y="4557"/>
                  </a:lnTo>
                  <a:lnTo>
                    <a:pt x="253" y="4552"/>
                  </a:lnTo>
                  <a:lnTo>
                    <a:pt x="234" y="4534"/>
                  </a:lnTo>
                  <a:lnTo>
                    <a:pt x="210" y="4510"/>
                  </a:lnTo>
                  <a:lnTo>
                    <a:pt x="183" y="4479"/>
                  </a:lnTo>
                  <a:lnTo>
                    <a:pt x="152" y="4444"/>
                  </a:lnTo>
                  <a:lnTo>
                    <a:pt x="118" y="4404"/>
                  </a:lnTo>
                  <a:lnTo>
                    <a:pt x="83" y="4360"/>
                  </a:lnTo>
                  <a:lnTo>
                    <a:pt x="60" y="4330"/>
                  </a:lnTo>
                  <a:lnTo>
                    <a:pt x="38" y="4301"/>
                  </a:lnTo>
                  <a:lnTo>
                    <a:pt x="19" y="4273"/>
                  </a:lnTo>
                  <a:lnTo>
                    <a:pt x="0" y="4247"/>
                  </a:lnTo>
                  <a:close/>
                  <a:moveTo>
                    <a:pt x="0" y="4164"/>
                  </a:moveTo>
                  <a:lnTo>
                    <a:pt x="0" y="4089"/>
                  </a:lnTo>
                  <a:lnTo>
                    <a:pt x="24" y="4124"/>
                  </a:lnTo>
                  <a:lnTo>
                    <a:pt x="47" y="4156"/>
                  </a:lnTo>
                  <a:lnTo>
                    <a:pt x="67" y="4186"/>
                  </a:lnTo>
                  <a:lnTo>
                    <a:pt x="83" y="4211"/>
                  </a:lnTo>
                  <a:lnTo>
                    <a:pt x="95" y="4233"/>
                  </a:lnTo>
                  <a:lnTo>
                    <a:pt x="104" y="4250"/>
                  </a:lnTo>
                  <a:lnTo>
                    <a:pt x="106" y="4257"/>
                  </a:lnTo>
                  <a:lnTo>
                    <a:pt x="108" y="4261"/>
                  </a:lnTo>
                  <a:lnTo>
                    <a:pt x="108" y="4266"/>
                  </a:lnTo>
                  <a:lnTo>
                    <a:pt x="107" y="4268"/>
                  </a:lnTo>
                  <a:lnTo>
                    <a:pt x="105" y="4268"/>
                  </a:lnTo>
                  <a:lnTo>
                    <a:pt x="103" y="4268"/>
                  </a:lnTo>
                  <a:lnTo>
                    <a:pt x="100" y="4267"/>
                  </a:lnTo>
                  <a:lnTo>
                    <a:pt x="95" y="4263"/>
                  </a:lnTo>
                  <a:lnTo>
                    <a:pt x="85" y="4256"/>
                  </a:lnTo>
                  <a:lnTo>
                    <a:pt x="72" y="4244"/>
                  </a:lnTo>
                  <a:lnTo>
                    <a:pt x="57" y="4228"/>
                  </a:lnTo>
                  <a:lnTo>
                    <a:pt x="39" y="4210"/>
                  </a:lnTo>
                  <a:lnTo>
                    <a:pt x="21" y="4188"/>
                  </a:lnTo>
                  <a:lnTo>
                    <a:pt x="0" y="4164"/>
                  </a:lnTo>
                  <a:close/>
                  <a:moveTo>
                    <a:pt x="0" y="3982"/>
                  </a:moveTo>
                  <a:lnTo>
                    <a:pt x="0" y="3913"/>
                  </a:lnTo>
                  <a:lnTo>
                    <a:pt x="24" y="3940"/>
                  </a:lnTo>
                  <a:lnTo>
                    <a:pt x="50" y="3971"/>
                  </a:lnTo>
                  <a:lnTo>
                    <a:pt x="78" y="4006"/>
                  </a:lnTo>
                  <a:lnTo>
                    <a:pt x="107" y="4043"/>
                  </a:lnTo>
                  <a:lnTo>
                    <a:pt x="138" y="4085"/>
                  </a:lnTo>
                  <a:lnTo>
                    <a:pt x="166" y="4124"/>
                  </a:lnTo>
                  <a:lnTo>
                    <a:pt x="192" y="4160"/>
                  </a:lnTo>
                  <a:lnTo>
                    <a:pt x="214" y="4192"/>
                  </a:lnTo>
                  <a:lnTo>
                    <a:pt x="230" y="4220"/>
                  </a:lnTo>
                  <a:lnTo>
                    <a:pt x="241" y="4241"/>
                  </a:lnTo>
                  <a:lnTo>
                    <a:pt x="245" y="4250"/>
                  </a:lnTo>
                  <a:lnTo>
                    <a:pt x="248" y="4257"/>
                  </a:lnTo>
                  <a:lnTo>
                    <a:pt x="248" y="4262"/>
                  </a:lnTo>
                  <a:lnTo>
                    <a:pt x="246" y="4264"/>
                  </a:lnTo>
                  <a:lnTo>
                    <a:pt x="244" y="4266"/>
                  </a:lnTo>
                  <a:lnTo>
                    <a:pt x="240" y="4264"/>
                  </a:lnTo>
                  <a:lnTo>
                    <a:pt x="233" y="4261"/>
                  </a:lnTo>
                  <a:lnTo>
                    <a:pt x="227" y="4256"/>
                  </a:lnTo>
                  <a:lnTo>
                    <a:pt x="209" y="4239"/>
                  </a:lnTo>
                  <a:lnTo>
                    <a:pt x="186" y="4217"/>
                  </a:lnTo>
                  <a:lnTo>
                    <a:pt x="161" y="4189"/>
                  </a:lnTo>
                  <a:lnTo>
                    <a:pt x="132" y="4156"/>
                  </a:lnTo>
                  <a:lnTo>
                    <a:pt x="102" y="4119"/>
                  </a:lnTo>
                  <a:lnTo>
                    <a:pt x="69" y="4077"/>
                  </a:lnTo>
                  <a:lnTo>
                    <a:pt x="50" y="4053"/>
                  </a:lnTo>
                  <a:lnTo>
                    <a:pt x="32" y="4028"/>
                  </a:lnTo>
                  <a:lnTo>
                    <a:pt x="15" y="4005"/>
                  </a:lnTo>
                  <a:lnTo>
                    <a:pt x="0" y="3982"/>
                  </a:lnTo>
                  <a:close/>
                  <a:moveTo>
                    <a:pt x="0" y="3885"/>
                  </a:moveTo>
                  <a:lnTo>
                    <a:pt x="0" y="3803"/>
                  </a:lnTo>
                  <a:lnTo>
                    <a:pt x="27" y="3840"/>
                  </a:lnTo>
                  <a:lnTo>
                    <a:pt x="51" y="3876"/>
                  </a:lnTo>
                  <a:lnTo>
                    <a:pt x="73" y="3908"/>
                  </a:lnTo>
                  <a:lnTo>
                    <a:pt x="91" y="3937"/>
                  </a:lnTo>
                  <a:lnTo>
                    <a:pt x="105" y="3962"/>
                  </a:lnTo>
                  <a:lnTo>
                    <a:pt x="115" y="3981"/>
                  </a:lnTo>
                  <a:lnTo>
                    <a:pt x="117" y="3988"/>
                  </a:lnTo>
                  <a:lnTo>
                    <a:pt x="119" y="3994"/>
                  </a:lnTo>
                  <a:lnTo>
                    <a:pt x="119" y="3998"/>
                  </a:lnTo>
                  <a:lnTo>
                    <a:pt x="118" y="4001"/>
                  </a:lnTo>
                  <a:lnTo>
                    <a:pt x="116" y="4001"/>
                  </a:lnTo>
                  <a:lnTo>
                    <a:pt x="114" y="4001"/>
                  </a:lnTo>
                  <a:lnTo>
                    <a:pt x="109" y="3999"/>
                  </a:lnTo>
                  <a:lnTo>
                    <a:pt x="105" y="3997"/>
                  </a:lnTo>
                  <a:lnTo>
                    <a:pt x="93" y="3987"/>
                  </a:lnTo>
                  <a:lnTo>
                    <a:pt x="79" y="3974"/>
                  </a:lnTo>
                  <a:lnTo>
                    <a:pt x="62" y="3956"/>
                  </a:lnTo>
                  <a:lnTo>
                    <a:pt x="43" y="3936"/>
                  </a:lnTo>
                  <a:lnTo>
                    <a:pt x="22" y="3913"/>
                  </a:lnTo>
                  <a:lnTo>
                    <a:pt x="0" y="3885"/>
                  </a:lnTo>
                  <a:close/>
                  <a:moveTo>
                    <a:pt x="0" y="3752"/>
                  </a:moveTo>
                  <a:lnTo>
                    <a:pt x="0" y="3719"/>
                  </a:lnTo>
                  <a:lnTo>
                    <a:pt x="5" y="3732"/>
                  </a:lnTo>
                  <a:lnTo>
                    <a:pt x="10" y="3743"/>
                  </a:lnTo>
                  <a:lnTo>
                    <a:pt x="11" y="3747"/>
                  </a:lnTo>
                  <a:lnTo>
                    <a:pt x="11" y="3750"/>
                  </a:lnTo>
                  <a:lnTo>
                    <a:pt x="11" y="3753"/>
                  </a:lnTo>
                  <a:lnTo>
                    <a:pt x="10" y="3754"/>
                  </a:lnTo>
                  <a:lnTo>
                    <a:pt x="8" y="3755"/>
                  </a:lnTo>
                  <a:lnTo>
                    <a:pt x="5" y="3755"/>
                  </a:lnTo>
                  <a:lnTo>
                    <a:pt x="3" y="3754"/>
                  </a:lnTo>
                  <a:lnTo>
                    <a:pt x="0" y="3752"/>
                  </a:lnTo>
                  <a:close/>
                  <a:moveTo>
                    <a:pt x="0" y="3554"/>
                  </a:moveTo>
                  <a:lnTo>
                    <a:pt x="0" y="3476"/>
                  </a:lnTo>
                  <a:lnTo>
                    <a:pt x="20" y="3499"/>
                  </a:lnTo>
                  <a:lnTo>
                    <a:pt x="42" y="3526"/>
                  </a:lnTo>
                  <a:lnTo>
                    <a:pt x="65" y="3554"/>
                  </a:lnTo>
                  <a:lnTo>
                    <a:pt x="89" y="3586"/>
                  </a:lnTo>
                  <a:lnTo>
                    <a:pt x="116" y="3623"/>
                  </a:lnTo>
                  <a:lnTo>
                    <a:pt x="141" y="3658"/>
                  </a:lnTo>
                  <a:lnTo>
                    <a:pt x="163" y="3691"/>
                  </a:lnTo>
                  <a:lnTo>
                    <a:pt x="181" y="3721"/>
                  </a:lnTo>
                  <a:lnTo>
                    <a:pt x="195" y="3746"/>
                  </a:lnTo>
                  <a:lnTo>
                    <a:pt x="205" y="3766"/>
                  </a:lnTo>
                  <a:lnTo>
                    <a:pt x="207" y="3775"/>
                  </a:lnTo>
                  <a:lnTo>
                    <a:pt x="209" y="3780"/>
                  </a:lnTo>
                  <a:lnTo>
                    <a:pt x="209" y="3785"/>
                  </a:lnTo>
                  <a:lnTo>
                    <a:pt x="208" y="3788"/>
                  </a:lnTo>
                  <a:lnTo>
                    <a:pt x="205" y="3789"/>
                  </a:lnTo>
                  <a:lnTo>
                    <a:pt x="200" y="3788"/>
                  </a:lnTo>
                  <a:lnTo>
                    <a:pt x="195" y="3784"/>
                  </a:lnTo>
                  <a:lnTo>
                    <a:pt x="188" y="3780"/>
                  </a:lnTo>
                  <a:lnTo>
                    <a:pt x="173" y="3767"/>
                  </a:lnTo>
                  <a:lnTo>
                    <a:pt x="152" y="3747"/>
                  </a:lnTo>
                  <a:lnTo>
                    <a:pt x="129" y="3722"/>
                  </a:lnTo>
                  <a:lnTo>
                    <a:pt x="104" y="3692"/>
                  </a:lnTo>
                  <a:lnTo>
                    <a:pt x="77" y="3659"/>
                  </a:lnTo>
                  <a:lnTo>
                    <a:pt x="48" y="3622"/>
                  </a:lnTo>
                  <a:lnTo>
                    <a:pt x="35" y="3605"/>
                  </a:lnTo>
                  <a:lnTo>
                    <a:pt x="23" y="3587"/>
                  </a:lnTo>
                  <a:lnTo>
                    <a:pt x="11" y="3571"/>
                  </a:lnTo>
                  <a:lnTo>
                    <a:pt x="0" y="3554"/>
                  </a:lnTo>
                  <a:close/>
                  <a:moveTo>
                    <a:pt x="0" y="3433"/>
                  </a:moveTo>
                  <a:lnTo>
                    <a:pt x="0" y="3343"/>
                  </a:lnTo>
                  <a:lnTo>
                    <a:pt x="11" y="3357"/>
                  </a:lnTo>
                  <a:lnTo>
                    <a:pt x="22" y="3372"/>
                  </a:lnTo>
                  <a:lnTo>
                    <a:pt x="48" y="3408"/>
                  </a:lnTo>
                  <a:lnTo>
                    <a:pt x="71" y="3442"/>
                  </a:lnTo>
                  <a:lnTo>
                    <a:pt x="92" y="3474"/>
                  </a:lnTo>
                  <a:lnTo>
                    <a:pt x="109" y="3503"/>
                  </a:lnTo>
                  <a:lnTo>
                    <a:pt x="123" y="3528"/>
                  </a:lnTo>
                  <a:lnTo>
                    <a:pt x="131" y="3548"/>
                  </a:lnTo>
                  <a:lnTo>
                    <a:pt x="135" y="3555"/>
                  </a:lnTo>
                  <a:lnTo>
                    <a:pt x="136" y="3561"/>
                  </a:lnTo>
                  <a:lnTo>
                    <a:pt x="136" y="3565"/>
                  </a:lnTo>
                  <a:lnTo>
                    <a:pt x="135" y="3568"/>
                  </a:lnTo>
                  <a:lnTo>
                    <a:pt x="131" y="3570"/>
                  </a:lnTo>
                  <a:lnTo>
                    <a:pt x="128" y="3568"/>
                  </a:lnTo>
                  <a:lnTo>
                    <a:pt x="124" y="3566"/>
                  </a:lnTo>
                  <a:lnTo>
                    <a:pt x="118" y="3563"/>
                  </a:lnTo>
                  <a:lnTo>
                    <a:pt x="105" y="3552"/>
                  </a:lnTo>
                  <a:lnTo>
                    <a:pt x="88" y="3537"/>
                  </a:lnTo>
                  <a:lnTo>
                    <a:pt x="69" y="3516"/>
                  </a:lnTo>
                  <a:lnTo>
                    <a:pt x="47" y="3492"/>
                  </a:lnTo>
                  <a:lnTo>
                    <a:pt x="24" y="3463"/>
                  </a:lnTo>
                  <a:lnTo>
                    <a:pt x="0" y="3433"/>
                  </a:lnTo>
                  <a:close/>
                  <a:moveTo>
                    <a:pt x="0" y="3296"/>
                  </a:moveTo>
                  <a:lnTo>
                    <a:pt x="0" y="3212"/>
                  </a:lnTo>
                  <a:lnTo>
                    <a:pt x="19" y="3241"/>
                  </a:lnTo>
                  <a:lnTo>
                    <a:pt x="36" y="3267"/>
                  </a:lnTo>
                  <a:lnTo>
                    <a:pt x="50" y="3292"/>
                  </a:lnTo>
                  <a:lnTo>
                    <a:pt x="62" y="3314"/>
                  </a:lnTo>
                  <a:lnTo>
                    <a:pt x="72" y="3332"/>
                  </a:lnTo>
                  <a:lnTo>
                    <a:pt x="78" y="3347"/>
                  </a:lnTo>
                  <a:lnTo>
                    <a:pt x="79" y="3353"/>
                  </a:lnTo>
                  <a:lnTo>
                    <a:pt x="80" y="3358"/>
                  </a:lnTo>
                  <a:lnTo>
                    <a:pt x="80" y="3361"/>
                  </a:lnTo>
                  <a:lnTo>
                    <a:pt x="78" y="3363"/>
                  </a:lnTo>
                  <a:lnTo>
                    <a:pt x="77" y="3365"/>
                  </a:lnTo>
                  <a:lnTo>
                    <a:pt x="74" y="3365"/>
                  </a:lnTo>
                  <a:lnTo>
                    <a:pt x="72" y="3363"/>
                  </a:lnTo>
                  <a:lnTo>
                    <a:pt x="69" y="3362"/>
                  </a:lnTo>
                  <a:lnTo>
                    <a:pt x="60" y="3357"/>
                  </a:lnTo>
                  <a:lnTo>
                    <a:pt x="51" y="3349"/>
                  </a:lnTo>
                  <a:lnTo>
                    <a:pt x="40" y="3339"/>
                  </a:lnTo>
                  <a:lnTo>
                    <a:pt x="27" y="3327"/>
                  </a:lnTo>
                  <a:lnTo>
                    <a:pt x="14" y="3312"/>
                  </a:lnTo>
                  <a:lnTo>
                    <a:pt x="0" y="3296"/>
                  </a:lnTo>
                  <a:close/>
                  <a:moveTo>
                    <a:pt x="0" y="3146"/>
                  </a:moveTo>
                  <a:lnTo>
                    <a:pt x="0" y="3079"/>
                  </a:lnTo>
                  <a:lnTo>
                    <a:pt x="10" y="3097"/>
                  </a:lnTo>
                  <a:lnTo>
                    <a:pt x="20" y="3114"/>
                  </a:lnTo>
                  <a:lnTo>
                    <a:pt x="27" y="3129"/>
                  </a:lnTo>
                  <a:lnTo>
                    <a:pt x="33" y="3141"/>
                  </a:lnTo>
                  <a:lnTo>
                    <a:pt x="37" y="3153"/>
                  </a:lnTo>
                  <a:lnTo>
                    <a:pt x="40" y="3162"/>
                  </a:lnTo>
                  <a:lnTo>
                    <a:pt x="40" y="3165"/>
                  </a:lnTo>
                  <a:lnTo>
                    <a:pt x="40" y="3168"/>
                  </a:lnTo>
                  <a:lnTo>
                    <a:pt x="40" y="3171"/>
                  </a:lnTo>
                  <a:lnTo>
                    <a:pt x="39" y="3172"/>
                  </a:lnTo>
                  <a:lnTo>
                    <a:pt x="37" y="3173"/>
                  </a:lnTo>
                  <a:lnTo>
                    <a:pt x="34" y="3173"/>
                  </a:lnTo>
                  <a:lnTo>
                    <a:pt x="29" y="3171"/>
                  </a:lnTo>
                  <a:lnTo>
                    <a:pt x="25" y="3168"/>
                  </a:lnTo>
                  <a:lnTo>
                    <a:pt x="13" y="3160"/>
                  </a:lnTo>
                  <a:lnTo>
                    <a:pt x="0" y="3146"/>
                  </a:lnTo>
                  <a:close/>
                  <a:moveTo>
                    <a:pt x="0" y="2989"/>
                  </a:moveTo>
                  <a:lnTo>
                    <a:pt x="0" y="2940"/>
                  </a:lnTo>
                  <a:lnTo>
                    <a:pt x="9" y="2960"/>
                  </a:lnTo>
                  <a:lnTo>
                    <a:pt x="15" y="2977"/>
                  </a:lnTo>
                  <a:lnTo>
                    <a:pt x="17" y="2983"/>
                  </a:lnTo>
                  <a:lnTo>
                    <a:pt x="17" y="2988"/>
                  </a:lnTo>
                  <a:lnTo>
                    <a:pt x="17" y="2992"/>
                  </a:lnTo>
                  <a:lnTo>
                    <a:pt x="16" y="2994"/>
                  </a:lnTo>
                  <a:lnTo>
                    <a:pt x="13" y="2995"/>
                  </a:lnTo>
                  <a:lnTo>
                    <a:pt x="10" y="2995"/>
                  </a:lnTo>
                  <a:lnTo>
                    <a:pt x="5" y="2993"/>
                  </a:lnTo>
                  <a:lnTo>
                    <a:pt x="0" y="2989"/>
                  </a:lnTo>
                  <a:close/>
                  <a:moveTo>
                    <a:pt x="0" y="2829"/>
                  </a:moveTo>
                  <a:lnTo>
                    <a:pt x="0" y="2788"/>
                  </a:lnTo>
                  <a:lnTo>
                    <a:pt x="5" y="2803"/>
                  </a:lnTo>
                  <a:lnTo>
                    <a:pt x="10" y="2815"/>
                  </a:lnTo>
                  <a:lnTo>
                    <a:pt x="11" y="2820"/>
                  </a:lnTo>
                  <a:lnTo>
                    <a:pt x="11" y="2824"/>
                  </a:lnTo>
                  <a:lnTo>
                    <a:pt x="10" y="2827"/>
                  </a:lnTo>
                  <a:lnTo>
                    <a:pt x="9" y="2830"/>
                  </a:lnTo>
                  <a:lnTo>
                    <a:pt x="8" y="2830"/>
                  </a:lnTo>
                  <a:lnTo>
                    <a:pt x="5" y="2831"/>
                  </a:lnTo>
                  <a:lnTo>
                    <a:pt x="2" y="2830"/>
                  </a:lnTo>
                  <a:lnTo>
                    <a:pt x="0" y="2829"/>
                  </a:lnTo>
                  <a:close/>
                  <a:moveTo>
                    <a:pt x="0" y="2671"/>
                  </a:moveTo>
                  <a:lnTo>
                    <a:pt x="0" y="2618"/>
                  </a:lnTo>
                  <a:lnTo>
                    <a:pt x="10" y="2639"/>
                  </a:lnTo>
                  <a:lnTo>
                    <a:pt x="16" y="2657"/>
                  </a:lnTo>
                  <a:lnTo>
                    <a:pt x="19" y="2664"/>
                  </a:lnTo>
                  <a:lnTo>
                    <a:pt x="20" y="2670"/>
                  </a:lnTo>
                  <a:lnTo>
                    <a:pt x="19" y="2674"/>
                  </a:lnTo>
                  <a:lnTo>
                    <a:pt x="17" y="2676"/>
                  </a:lnTo>
                  <a:lnTo>
                    <a:pt x="14" y="2677"/>
                  </a:lnTo>
                  <a:lnTo>
                    <a:pt x="11" y="2676"/>
                  </a:lnTo>
                  <a:lnTo>
                    <a:pt x="5" y="2674"/>
                  </a:lnTo>
                  <a:lnTo>
                    <a:pt x="0" y="2671"/>
                  </a:lnTo>
                  <a:close/>
                  <a:moveTo>
                    <a:pt x="0" y="2510"/>
                  </a:moveTo>
                  <a:lnTo>
                    <a:pt x="0" y="2434"/>
                  </a:lnTo>
                  <a:lnTo>
                    <a:pt x="11" y="2454"/>
                  </a:lnTo>
                  <a:lnTo>
                    <a:pt x="21" y="2471"/>
                  </a:lnTo>
                  <a:lnTo>
                    <a:pt x="29" y="2488"/>
                  </a:lnTo>
                  <a:lnTo>
                    <a:pt x="36" y="2502"/>
                  </a:lnTo>
                  <a:lnTo>
                    <a:pt x="40" y="2514"/>
                  </a:lnTo>
                  <a:lnTo>
                    <a:pt x="43" y="2525"/>
                  </a:lnTo>
                  <a:lnTo>
                    <a:pt x="43" y="2528"/>
                  </a:lnTo>
                  <a:lnTo>
                    <a:pt x="43" y="2532"/>
                  </a:lnTo>
                  <a:lnTo>
                    <a:pt x="43" y="2535"/>
                  </a:lnTo>
                  <a:lnTo>
                    <a:pt x="42" y="2536"/>
                  </a:lnTo>
                  <a:lnTo>
                    <a:pt x="38" y="2537"/>
                  </a:lnTo>
                  <a:lnTo>
                    <a:pt x="35" y="2537"/>
                  </a:lnTo>
                  <a:lnTo>
                    <a:pt x="31" y="2536"/>
                  </a:lnTo>
                  <a:lnTo>
                    <a:pt x="26" y="2533"/>
                  </a:lnTo>
                  <a:lnTo>
                    <a:pt x="14" y="2523"/>
                  </a:lnTo>
                  <a:lnTo>
                    <a:pt x="0" y="2510"/>
                  </a:lnTo>
                  <a:close/>
                  <a:moveTo>
                    <a:pt x="0" y="2336"/>
                  </a:moveTo>
                  <a:lnTo>
                    <a:pt x="0" y="2245"/>
                  </a:lnTo>
                  <a:lnTo>
                    <a:pt x="3" y="2251"/>
                  </a:lnTo>
                  <a:lnTo>
                    <a:pt x="22" y="2278"/>
                  </a:lnTo>
                  <a:lnTo>
                    <a:pt x="39" y="2306"/>
                  </a:lnTo>
                  <a:lnTo>
                    <a:pt x="54" y="2331"/>
                  </a:lnTo>
                  <a:lnTo>
                    <a:pt x="66" y="2353"/>
                  </a:lnTo>
                  <a:lnTo>
                    <a:pt x="74" y="2373"/>
                  </a:lnTo>
                  <a:lnTo>
                    <a:pt x="80" y="2388"/>
                  </a:lnTo>
                  <a:lnTo>
                    <a:pt x="81" y="2395"/>
                  </a:lnTo>
                  <a:lnTo>
                    <a:pt x="82" y="2400"/>
                  </a:lnTo>
                  <a:lnTo>
                    <a:pt x="81" y="2403"/>
                  </a:lnTo>
                  <a:lnTo>
                    <a:pt x="80" y="2405"/>
                  </a:lnTo>
                  <a:lnTo>
                    <a:pt x="78" y="2407"/>
                  </a:lnTo>
                  <a:lnTo>
                    <a:pt x="75" y="2408"/>
                  </a:lnTo>
                  <a:lnTo>
                    <a:pt x="72" y="2407"/>
                  </a:lnTo>
                  <a:lnTo>
                    <a:pt x="69" y="2405"/>
                  </a:lnTo>
                  <a:lnTo>
                    <a:pt x="60" y="2400"/>
                  </a:lnTo>
                  <a:lnTo>
                    <a:pt x="50" y="2392"/>
                  </a:lnTo>
                  <a:lnTo>
                    <a:pt x="39" y="2381"/>
                  </a:lnTo>
                  <a:lnTo>
                    <a:pt x="27" y="2368"/>
                  </a:lnTo>
                  <a:lnTo>
                    <a:pt x="14" y="2354"/>
                  </a:lnTo>
                  <a:lnTo>
                    <a:pt x="0" y="2336"/>
                  </a:lnTo>
                  <a:close/>
                  <a:moveTo>
                    <a:pt x="0" y="2142"/>
                  </a:moveTo>
                  <a:lnTo>
                    <a:pt x="0" y="2059"/>
                  </a:lnTo>
                  <a:lnTo>
                    <a:pt x="14" y="2076"/>
                  </a:lnTo>
                  <a:lnTo>
                    <a:pt x="28" y="2094"/>
                  </a:lnTo>
                  <a:lnTo>
                    <a:pt x="45" y="2115"/>
                  </a:lnTo>
                  <a:lnTo>
                    <a:pt x="60" y="2137"/>
                  </a:lnTo>
                  <a:lnTo>
                    <a:pt x="79" y="2164"/>
                  </a:lnTo>
                  <a:lnTo>
                    <a:pt x="95" y="2190"/>
                  </a:lnTo>
                  <a:lnTo>
                    <a:pt x="108" y="2214"/>
                  </a:lnTo>
                  <a:lnTo>
                    <a:pt x="119" y="2236"/>
                  </a:lnTo>
                  <a:lnTo>
                    <a:pt x="128" y="2254"/>
                  </a:lnTo>
                  <a:lnTo>
                    <a:pt x="134" y="2270"/>
                  </a:lnTo>
                  <a:lnTo>
                    <a:pt x="135" y="2275"/>
                  </a:lnTo>
                  <a:lnTo>
                    <a:pt x="135" y="2281"/>
                  </a:lnTo>
                  <a:lnTo>
                    <a:pt x="134" y="2284"/>
                  </a:lnTo>
                  <a:lnTo>
                    <a:pt x="132" y="2287"/>
                  </a:lnTo>
                  <a:lnTo>
                    <a:pt x="130" y="2288"/>
                  </a:lnTo>
                  <a:lnTo>
                    <a:pt x="127" y="2288"/>
                  </a:lnTo>
                  <a:lnTo>
                    <a:pt x="123" y="2286"/>
                  </a:lnTo>
                  <a:lnTo>
                    <a:pt x="117" y="2284"/>
                  </a:lnTo>
                  <a:lnTo>
                    <a:pt x="105" y="2275"/>
                  </a:lnTo>
                  <a:lnTo>
                    <a:pt x="92" y="2262"/>
                  </a:lnTo>
                  <a:lnTo>
                    <a:pt x="75" y="2244"/>
                  </a:lnTo>
                  <a:lnTo>
                    <a:pt x="58" y="2224"/>
                  </a:lnTo>
                  <a:lnTo>
                    <a:pt x="39" y="2201"/>
                  </a:lnTo>
                  <a:lnTo>
                    <a:pt x="21" y="2174"/>
                  </a:lnTo>
                  <a:lnTo>
                    <a:pt x="10" y="2159"/>
                  </a:lnTo>
                  <a:lnTo>
                    <a:pt x="0" y="2142"/>
                  </a:lnTo>
                  <a:close/>
                  <a:moveTo>
                    <a:pt x="0" y="1711"/>
                  </a:moveTo>
                  <a:lnTo>
                    <a:pt x="0" y="1623"/>
                  </a:lnTo>
                  <a:lnTo>
                    <a:pt x="2" y="1627"/>
                  </a:lnTo>
                  <a:lnTo>
                    <a:pt x="19" y="1651"/>
                  </a:lnTo>
                  <a:lnTo>
                    <a:pt x="32" y="1674"/>
                  </a:lnTo>
                  <a:lnTo>
                    <a:pt x="44" y="1695"/>
                  </a:lnTo>
                  <a:lnTo>
                    <a:pt x="52" y="1715"/>
                  </a:lnTo>
                  <a:lnTo>
                    <a:pt x="59" y="1731"/>
                  </a:lnTo>
                  <a:lnTo>
                    <a:pt x="63" y="1746"/>
                  </a:lnTo>
                  <a:lnTo>
                    <a:pt x="65" y="1751"/>
                  </a:lnTo>
                  <a:lnTo>
                    <a:pt x="65" y="1756"/>
                  </a:lnTo>
                  <a:lnTo>
                    <a:pt x="63" y="1759"/>
                  </a:lnTo>
                  <a:lnTo>
                    <a:pt x="62" y="1761"/>
                  </a:lnTo>
                  <a:lnTo>
                    <a:pt x="60" y="1762"/>
                  </a:lnTo>
                  <a:lnTo>
                    <a:pt x="59" y="1762"/>
                  </a:lnTo>
                  <a:lnTo>
                    <a:pt x="56" y="1762"/>
                  </a:lnTo>
                  <a:lnTo>
                    <a:pt x="54" y="1761"/>
                  </a:lnTo>
                  <a:lnTo>
                    <a:pt x="47" y="1758"/>
                  </a:lnTo>
                  <a:lnTo>
                    <a:pt x="39" y="1752"/>
                  </a:lnTo>
                  <a:lnTo>
                    <a:pt x="31" y="1745"/>
                  </a:lnTo>
                  <a:lnTo>
                    <a:pt x="21" y="1735"/>
                  </a:lnTo>
                  <a:lnTo>
                    <a:pt x="11" y="1724"/>
                  </a:lnTo>
                  <a:lnTo>
                    <a:pt x="0" y="1711"/>
                  </a:lnTo>
                  <a:close/>
                  <a:moveTo>
                    <a:pt x="0" y="1230"/>
                  </a:moveTo>
                  <a:lnTo>
                    <a:pt x="0" y="1153"/>
                  </a:lnTo>
                  <a:lnTo>
                    <a:pt x="11" y="1165"/>
                  </a:lnTo>
                  <a:lnTo>
                    <a:pt x="23" y="1180"/>
                  </a:lnTo>
                  <a:lnTo>
                    <a:pt x="35" y="1196"/>
                  </a:lnTo>
                  <a:lnTo>
                    <a:pt x="47" y="1214"/>
                  </a:lnTo>
                  <a:lnTo>
                    <a:pt x="60" y="1235"/>
                  </a:lnTo>
                  <a:lnTo>
                    <a:pt x="72" y="1255"/>
                  </a:lnTo>
                  <a:lnTo>
                    <a:pt x="82" y="1274"/>
                  </a:lnTo>
                  <a:lnTo>
                    <a:pt x="90" y="1291"/>
                  </a:lnTo>
                  <a:lnTo>
                    <a:pt x="95" y="1306"/>
                  </a:lnTo>
                  <a:lnTo>
                    <a:pt x="99" y="1318"/>
                  </a:lnTo>
                  <a:lnTo>
                    <a:pt x="100" y="1323"/>
                  </a:lnTo>
                  <a:lnTo>
                    <a:pt x="99" y="1327"/>
                  </a:lnTo>
                  <a:lnTo>
                    <a:pt x="99" y="1330"/>
                  </a:lnTo>
                  <a:lnTo>
                    <a:pt x="96" y="1332"/>
                  </a:lnTo>
                  <a:lnTo>
                    <a:pt x="94" y="1334"/>
                  </a:lnTo>
                  <a:lnTo>
                    <a:pt x="92" y="1334"/>
                  </a:lnTo>
                  <a:lnTo>
                    <a:pt x="89" y="1332"/>
                  </a:lnTo>
                  <a:lnTo>
                    <a:pt x="84" y="1331"/>
                  </a:lnTo>
                  <a:lnTo>
                    <a:pt x="74" y="1325"/>
                  </a:lnTo>
                  <a:lnTo>
                    <a:pt x="63" y="1315"/>
                  </a:lnTo>
                  <a:lnTo>
                    <a:pt x="51" y="1302"/>
                  </a:lnTo>
                  <a:lnTo>
                    <a:pt x="38" y="1285"/>
                  </a:lnTo>
                  <a:lnTo>
                    <a:pt x="24" y="1268"/>
                  </a:lnTo>
                  <a:lnTo>
                    <a:pt x="10" y="1247"/>
                  </a:lnTo>
                  <a:lnTo>
                    <a:pt x="4" y="1239"/>
                  </a:lnTo>
                  <a:lnTo>
                    <a:pt x="0" y="1230"/>
                  </a:lnTo>
                  <a:close/>
                  <a:moveTo>
                    <a:pt x="0" y="964"/>
                  </a:moveTo>
                  <a:lnTo>
                    <a:pt x="0" y="883"/>
                  </a:lnTo>
                  <a:lnTo>
                    <a:pt x="11" y="898"/>
                  </a:lnTo>
                  <a:lnTo>
                    <a:pt x="22" y="915"/>
                  </a:lnTo>
                  <a:lnTo>
                    <a:pt x="34" y="933"/>
                  </a:lnTo>
                  <a:lnTo>
                    <a:pt x="45" y="952"/>
                  </a:lnTo>
                  <a:lnTo>
                    <a:pt x="54" y="970"/>
                  </a:lnTo>
                  <a:lnTo>
                    <a:pt x="60" y="986"/>
                  </a:lnTo>
                  <a:lnTo>
                    <a:pt x="65" y="999"/>
                  </a:lnTo>
                  <a:lnTo>
                    <a:pt x="68" y="1010"/>
                  </a:lnTo>
                  <a:lnTo>
                    <a:pt x="68" y="1016"/>
                  </a:lnTo>
                  <a:lnTo>
                    <a:pt x="68" y="1019"/>
                  </a:lnTo>
                  <a:lnTo>
                    <a:pt x="68" y="1022"/>
                  </a:lnTo>
                  <a:lnTo>
                    <a:pt x="66" y="1023"/>
                  </a:lnTo>
                  <a:lnTo>
                    <a:pt x="65" y="1026"/>
                  </a:lnTo>
                  <a:lnTo>
                    <a:pt x="62" y="1026"/>
                  </a:lnTo>
                  <a:lnTo>
                    <a:pt x="59" y="1024"/>
                  </a:lnTo>
                  <a:lnTo>
                    <a:pt x="56" y="1023"/>
                  </a:lnTo>
                  <a:lnTo>
                    <a:pt x="49" y="1019"/>
                  </a:lnTo>
                  <a:lnTo>
                    <a:pt x="40" y="1012"/>
                  </a:lnTo>
                  <a:lnTo>
                    <a:pt x="32" y="1004"/>
                  </a:lnTo>
                  <a:lnTo>
                    <a:pt x="22" y="993"/>
                  </a:lnTo>
                  <a:lnTo>
                    <a:pt x="11" y="979"/>
                  </a:lnTo>
                  <a:lnTo>
                    <a:pt x="0" y="964"/>
                  </a:lnTo>
                  <a:close/>
                  <a:moveTo>
                    <a:pt x="0" y="684"/>
                  </a:moveTo>
                  <a:lnTo>
                    <a:pt x="0" y="608"/>
                  </a:lnTo>
                  <a:lnTo>
                    <a:pt x="8" y="618"/>
                  </a:lnTo>
                  <a:lnTo>
                    <a:pt x="15" y="629"/>
                  </a:lnTo>
                  <a:lnTo>
                    <a:pt x="24" y="640"/>
                  </a:lnTo>
                  <a:lnTo>
                    <a:pt x="33" y="653"/>
                  </a:lnTo>
                  <a:lnTo>
                    <a:pt x="44" y="670"/>
                  </a:lnTo>
                  <a:lnTo>
                    <a:pt x="52" y="687"/>
                  </a:lnTo>
                  <a:lnTo>
                    <a:pt x="60" y="703"/>
                  </a:lnTo>
                  <a:lnTo>
                    <a:pt x="67" y="718"/>
                  </a:lnTo>
                  <a:lnTo>
                    <a:pt x="71" y="731"/>
                  </a:lnTo>
                  <a:lnTo>
                    <a:pt x="73" y="741"/>
                  </a:lnTo>
                  <a:lnTo>
                    <a:pt x="74" y="745"/>
                  </a:lnTo>
                  <a:lnTo>
                    <a:pt x="73" y="749"/>
                  </a:lnTo>
                  <a:lnTo>
                    <a:pt x="73" y="751"/>
                  </a:lnTo>
                  <a:lnTo>
                    <a:pt x="71" y="754"/>
                  </a:lnTo>
                  <a:lnTo>
                    <a:pt x="70" y="755"/>
                  </a:lnTo>
                  <a:lnTo>
                    <a:pt x="67" y="755"/>
                  </a:lnTo>
                  <a:lnTo>
                    <a:pt x="65" y="754"/>
                  </a:lnTo>
                  <a:lnTo>
                    <a:pt x="61" y="753"/>
                  </a:lnTo>
                  <a:lnTo>
                    <a:pt x="52" y="747"/>
                  </a:lnTo>
                  <a:lnTo>
                    <a:pt x="44" y="739"/>
                  </a:lnTo>
                  <a:lnTo>
                    <a:pt x="33" y="728"/>
                  </a:lnTo>
                  <a:lnTo>
                    <a:pt x="22" y="715"/>
                  </a:lnTo>
                  <a:lnTo>
                    <a:pt x="11" y="700"/>
                  </a:lnTo>
                  <a:lnTo>
                    <a:pt x="0" y="684"/>
                  </a:lnTo>
                  <a:close/>
                  <a:moveTo>
                    <a:pt x="0" y="60"/>
                  </a:moveTo>
                  <a:lnTo>
                    <a:pt x="0" y="0"/>
                  </a:lnTo>
                  <a:lnTo>
                    <a:pt x="8" y="7"/>
                  </a:lnTo>
                  <a:lnTo>
                    <a:pt x="16" y="18"/>
                  </a:lnTo>
                  <a:lnTo>
                    <a:pt x="25" y="30"/>
                  </a:lnTo>
                  <a:lnTo>
                    <a:pt x="34" y="43"/>
                  </a:lnTo>
                  <a:lnTo>
                    <a:pt x="43" y="58"/>
                  </a:lnTo>
                  <a:lnTo>
                    <a:pt x="49" y="72"/>
                  </a:lnTo>
                  <a:lnTo>
                    <a:pt x="56" y="84"/>
                  </a:lnTo>
                  <a:lnTo>
                    <a:pt x="60" y="96"/>
                  </a:lnTo>
                  <a:lnTo>
                    <a:pt x="63" y="106"/>
                  </a:lnTo>
                  <a:lnTo>
                    <a:pt x="65" y="115"/>
                  </a:lnTo>
                  <a:lnTo>
                    <a:pt x="65" y="119"/>
                  </a:lnTo>
                  <a:lnTo>
                    <a:pt x="65" y="121"/>
                  </a:lnTo>
                  <a:lnTo>
                    <a:pt x="63" y="123"/>
                  </a:lnTo>
                  <a:lnTo>
                    <a:pt x="62" y="126"/>
                  </a:lnTo>
                  <a:lnTo>
                    <a:pt x="61" y="127"/>
                  </a:lnTo>
                  <a:lnTo>
                    <a:pt x="59" y="127"/>
                  </a:lnTo>
                  <a:lnTo>
                    <a:pt x="57" y="127"/>
                  </a:lnTo>
                  <a:lnTo>
                    <a:pt x="54" y="126"/>
                  </a:lnTo>
                  <a:lnTo>
                    <a:pt x="47" y="121"/>
                  </a:lnTo>
                  <a:lnTo>
                    <a:pt x="39" y="115"/>
                  </a:lnTo>
                  <a:lnTo>
                    <a:pt x="32" y="106"/>
                  </a:lnTo>
                  <a:lnTo>
                    <a:pt x="23" y="96"/>
                  </a:lnTo>
                  <a:lnTo>
                    <a:pt x="14" y="84"/>
                  </a:lnTo>
                  <a:lnTo>
                    <a:pt x="5" y="71"/>
                  </a:lnTo>
                  <a:lnTo>
                    <a:pt x="2" y="65"/>
                  </a:lnTo>
                  <a:lnTo>
                    <a:pt x="0" y="60"/>
                  </a:lnTo>
                  <a:close/>
                  <a:moveTo>
                    <a:pt x="687" y="390"/>
                  </a:moveTo>
                  <a:lnTo>
                    <a:pt x="687" y="461"/>
                  </a:lnTo>
                  <a:lnTo>
                    <a:pt x="684" y="456"/>
                  </a:lnTo>
                  <a:lnTo>
                    <a:pt x="680" y="450"/>
                  </a:lnTo>
                  <a:lnTo>
                    <a:pt x="672" y="436"/>
                  </a:lnTo>
                  <a:lnTo>
                    <a:pt x="664" y="423"/>
                  </a:lnTo>
                  <a:lnTo>
                    <a:pt x="657" y="409"/>
                  </a:lnTo>
                  <a:lnTo>
                    <a:pt x="653" y="397"/>
                  </a:lnTo>
                  <a:lnTo>
                    <a:pt x="650" y="386"/>
                  </a:lnTo>
                  <a:lnTo>
                    <a:pt x="649" y="378"/>
                  </a:lnTo>
                  <a:lnTo>
                    <a:pt x="649" y="374"/>
                  </a:lnTo>
                  <a:lnTo>
                    <a:pt x="649" y="371"/>
                  </a:lnTo>
                  <a:lnTo>
                    <a:pt x="650" y="369"/>
                  </a:lnTo>
                  <a:lnTo>
                    <a:pt x="651" y="367"/>
                  </a:lnTo>
                  <a:lnTo>
                    <a:pt x="653" y="366"/>
                  </a:lnTo>
                  <a:lnTo>
                    <a:pt x="656" y="366"/>
                  </a:lnTo>
                  <a:lnTo>
                    <a:pt x="661" y="367"/>
                  </a:lnTo>
                  <a:lnTo>
                    <a:pt x="665" y="369"/>
                  </a:lnTo>
                  <a:lnTo>
                    <a:pt x="676" y="378"/>
                  </a:lnTo>
                  <a:lnTo>
                    <a:pt x="687" y="390"/>
                  </a:lnTo>
                  <a:close/>
                  <a:moveTo>
                    <a:pt x="687" y="751"/>
                  </a:moveTo>
                  <a:lnTo>
                    <a:pt x="687" y="800"/>
                  </a:lnTo>
                  <a:lnTo>
                    <a:pt x="680" y="783"/>
                  </a:lnTo>
                  <a:lnTo>
                    <a:pt x="677" y="769"/>
                  </a:lnTo>
                  <a:lnTo>
                    <a:pt x="676" y="764"/>
                  </a:lnTo>
                  <a:lnTo>
                    <a:pt x="676" y="759"/>
                  </a:lnTo>
                  <a:lnTo>
                    <a:pt x="677" y="755"/>
                  </a:lnTo>
                  <a:lnTo>
                    <a:pt x="679" y="753"/>
                  </a:lnTo>
                  <a:lnTo>
                    <a:pt x="680" y="751"/>
                  </a:lnTo>
                  <a:lnTo>
                    <a:pt x="683" y="750"/>
                  </a:lnTo>
                  <a:lnTo>
                    <a:pt x="685" y="750"/>
                  </a:lnTo>
                  <a:lnTo>
                    <a:pt x="687" y="751"/>
                  </a:lnTo>
                  <a:close/>
                  <a:moveTo>
                    <a:pt x="687" y="1043"/>
                  </a:moveTo>
                  <a:lnTo>
                    <a:pt x="687" y="1125"/>
                  </a:lnTo>
                  <a:lnTo>
                    <a:pt x="680" y="1118"/>
                  </a:lnTo>
                  <a:lnTo>
                    <a:pt x="674" y="1109"/>
                  </a:lnTo>
                  <a:lnTo>
                    <a:pt x="666" y="1099"/>
                  </a:lnTo>
                  <a:lnTo>
                    <a:pt x="660" y="1089"/>
                  </a:lnTo>
                  <a:lnTo>
                    <a:pt x="649" y="1072"/>
                  </a:lnTo>
                  <a:lnTo>
                    <a:pt x="639" y="1054"/>
                  </a:lnTo>
                  <a:lnTo>
                    <a:pt x="630" y="1038"/>
                  </a:lnTo>
                  <a:lnTo>
                    <a:pt x="623" y="1022"/>
                  </a:lnTo>
                  <a:lnTo>
                    <a:pt x="619" y="1009"/>
                  </a:lnTo>
                  <a:lnTo>
                    <a:pt x="617" y="998"/>
                  </a:lnTo>
                  <a:lnTo>
                    <a:pt x="617" y="994"/>
                  </a:lnTo>
                  <a:lnTo>
                    <a:pt x="617" y="990"/>
                  </a:lnTo>
                  <a:lnTo>
                    <a:pt x="618" y="987"/>
                  </a:lnTo>
                  <a:lnTo>
                    <a:pt x="620" y="985"/>
                  </a:lnTo>
                  <a:lnTo>
                    <a:pt x="621" y="984"/>
                  </a:lnTo>
                  <a:lnTo>
                    <a:pt x="624" y="984"/>
                  </a:lnTo>
                  <a:lnTo>
                    <a:pt x="627" y="984"/>
                  </a:lnTo>
                  <a:lnTo>
                    <a:pt x="630" y="985"/>
                  </a:lnTo>
                  <a:lnTo>
                    <a:pt x="638" y="989"/>
                  </a:lnTo>
                  <a:lnTo>
                    <a:pt x="646" y="996"/>
                  </a:lnTo>
                  <a:lnTo>
                    <a:pt x="655" y="1005"/>
                  </a:lnTo>
                  <a:lnTo>
                    <a:pt x="666" y="1016"/>
                  </a:lnTo>
                  <a:lnTo>
                    <a:pt x="676" y="1029"/>
                  </a:lnTo>
                  <a:lnTo>
                    <a:pt x="687" y="1043"/>
                  </a:lnTo>
                  <a:close/>
                  <a:moveTo>
                    <a:pt x="687" y="1342"/>
                  </a:moveTo>
                  <a:lnTo>
                    <a:pt x="687" y="1421"/>
                  </a:lnTo>
                  <a:lnTo>
                    <a:pt x="676" y="1410"/>
                  </a:lnTo>
                  <a:lnTo>
                    <a:pt x="665" y="1396"/>
                  </a:lnTo>
                  <a:lnTo>
                    <a:pt x="653" y="1381"/>
                  </a:lnTo>
                  <a:lnTo>
                    <a:pt x="640" y="1363"/>
                  </a:lnTo>
                  <a:lnTo>
                    <a:pt x="628" y="1344"/>
                  </a:lnTo>
                  <a:lnTo>
                    <a:pt x="617" y="1325"/>
                  </a:lnTo>
                  <a:lnTo>
                    <a:pt x="607" y="1307"/>
                  </a:lnTo>
                  <a:lnTo>
                    <a:pt x="600" y="1292"/>
                  </a:lnTo>
                  <a:lnTo>
                    <a:pt x="595" y="1278"/>
                  </a:lnTo>
                  <a:lnTo>
                    <a:pt x="593" y="1266"/>
                  </a:lnTo>
                  <a:lnTo>
                    <a:pt x="592" y="1261"/>
                  </a:lnTo>
                  <a:lnTo>
                    <a:pt x="593" y="1257"/>
                  </a:lnTo>
                  <a:lnTo>
                    <a:pt x="594" y="1253"/>
                  </a:lnTo>
                  <a:lnTo>
                    <a:pt x="595" y="1251"/>
                  </a:lnTo>
                  <a:lnTo>
                    <a:pt x="597" y="1250"/>
                  </a:lnTo>
                  <a:lnTo>
                    <a:pt x="600" y="1250"/>
                  </a:lnTo>
                  <a:lnTo>
                    <a:pt x="604" y="1250"/>
                  </a:lnTo>
                  <a:lnTo>
                    <a:pt x="608" y="1252"/>
                  </a:lnTo>
                  <a:lnTo>
                    <a:pt x="617" y="1258"/>
                  </a:lnTo>
                  <a:lnTo>
                    <a:pt x="628" y="1267"/>
                  </a:lnTo>
                  <a:lnTo>
                    <a:pt x="639" y="1279"/>
                  </a:lnTo>
                  <a:lnTo>
                    <a:pt x="652" y="1293"/>
                  </a:lnTo>
                  <a:lnTo>
                    <a:pt x="665" y="1310"/>
                  </a:lnTo>
                  <a:lnTo>
                    <a:pt x="678" y="1329"/>
                  </a:lnTo>
                  <a:lnTo>
                    <a:pt x="683" y="1336"/>
                  </a:lnTo>
                  <a:lnTo>
                    <a:pt x="687" y="1342"/>
                  </a:lnTo>
                  <a:close/>
                  <a:moveTo>
                    <a:pt x="687" y="1623"/>
                  </a:moveTo>
                  <a:lnTo>
                    <a:pt x="687" y="1715"/>
                  </a:lnTo>
                  <a:lnTo>
                    <a:pt x="680" y="1706"/>
                  </a:lnTo>
                  <a:lnTo>
                    <a:pt x="673" y="1696"/>
                  </a:lnTo>
                  <a:lnTo>
                    <a:pt x="665" y="1686"/>
                  </a:lnTo>
                  <a:lnTo>
                    <a:pt x="658" y="1675"/>
                  </a:lnTo>
                  <a:lnTo>
                    <a:pt x="644" y="1655"/>
                  </a:lnTo>
                  <a:lnTo>
                    <a:pt x="632" y="1634"/>
                  </a:lnTo>
                  <a:lnTo>
                    <a:pt x="621" y="1615"/>
                  </a:lnTo>
                  <a:lnTo>
                    <a:pt x="614" y="1598"/>
                  </a:lnTo>
                  <a:lnTo>
                    <a:pt x="608" y="1582"/>
                  </a:lnTo>
                  <a:lnTo>
                    <a:pt x="605" y="1569"/>
                  </a:lnTo>
                  <a:lnTo>
                    <a:pt x="604" y="1564"/>
                  </a:lnTo>
                  <a:lnTo>
                    <a:pt x="605" y="1560"/>
                  </a:lnTo>
                  <a:lnTo>
                    <a:pt x="605" y="1556"/>
                  </a:lnTo>
                  <a:lnTo>
                    <a:pt x="607" y="1554"/>
                  </a:lnTo>
                  <a:lnTo>
                    <a:pt x="609" y="1553"/>
                  </a:lnTo>
                  <a:lnTo>
                    <a:pt x="611" y="1553"/>
                  </a:lnTo>
                  <a:lnTo>
                    <a:pt x="615" y="1553"/>
                  </a:lnTo>
                  <a:lnTo>
                    <a:pt x="619" y="1554"/>
                  </a:lnTo>
                  <a:lnTo>
                    <a:pt x="628" y="1559"/>
                  </a:lnTo>
                  <a:lnTo>
                    <a:pt x="638" y="1567"/>
                  </a:lnTo>
                  <a:lnTo>
                    <a:pt x="649" y="1578"/>
                  </a:lnTo>
                  <a:lnTo>
                    <a:pt x="661" y="1591"/>
                  </a:lnTo>
                  <a:lnTo>
                    <a:pt x="674" y="1606"/>
                  </a:lnTo>
                  <a:lnTo>
                    <a:pt x="687" y="1623"/>
                  </a:lnTo>
                  <a:close/>
                  <a:moveTo>
                    <a:pt x="687" y="1908"/>
                  </a:moveTo>
                  <a:lnTo>
                    <a:pt x="687" y="1982"/>
                  </a:lnTo>
                  <a:lnTo>
                    <a:pt x="679" y="1967"/>
                  </a:lnTo>
                  <a:lnTo>
                    <a:pt x="672" y="1952"/>
                  </a:lnTo>
                  <a:lnTo>
                    <a:pt x="665" y="1939"/>
                  </a:lnTo>
                  <a:lnTo>
                    <a:pt x="661" y="1926"/>
                  </a:lnTo>
                  <a:lnTo>
                    <a:pt x="657" y="1917"/>
                  </a:lnTo>
                  <a:lnTo>
                    <a:pt x="656" y="1908"/>
                  </a:lnTo>
                  <a:lnTo>
                    <a:pt x="656" y="1905"/>
                  </a:lnTo>
                  <a:lnTo>
                    <a:pt x="657" y="1901"/>
                  </a:lnTo>
                  <a:lnTo>
                    <a:pt x="658" y="1899"/>
                  </a:lnTo>
                  <a:lnTo>
                    <a:pt x="660" y="1897"/>
                  </a:lnTo>
                  <a:lnTo>
                    <a:pt x="662" y="1896"/>
                  </a:lnTo>
                  <a:lnTo>
                    <a:pt x="664" y="1896"/>
                  </a:lnTo>
                  <a:lnTo>
                    <a:pt x="667" y="1896"/>
                  </a:lnTo>
                  <a:lnTo>
                    <a:pt x="670" y="1897"/>
                  </a:lnTo>
                  <a:lnTo>
                    <a:pt x="678" y="1901"/>
                  </a:lnTo>
                  <a:lnTo>
                    <a:pt x="687" y="1908"/>
                  </a:lnTo>
                  <a:close/>
                  <a:moveTo>
                    <a:pt x="687" y="2149"/>
                  </a:moveTo>
                  <a:lnTo>
                    <a:pt x="687" y="2207"/>
                  </a:lnTo>
                  <a:lnTo>
                    <a:pt x="679" y="2202"/>
                  </a:lnTo>
                  <a:lnTo>
                    <a:pt x="669" y="2194"/>
                  </a:lnTo>
                  <a:lnTo>
                    <a:pt x="660" y="2184"/>
                  </a:lnTo>
                  <a:lnTo>
                    <a:pt x="649" y="2173"/>
                  </a:lnTo>
                  <a:lnTo>
                    <a:pt x="637" y="2160"/>
                  </a:lnTo>
                  <a:lnTo>
                    <a:pt x="624" y="2146"/>
                  </a:lnTo>
                  <a:lnTo>
                    <a:pt x="611" y="2129"/>
                  </a:lnTo>
                  <a:lnTo>
                    <a:pt x="599" y="2112"/>
                  </a:lnTo>
                  <a:lnTo>
                    <a:pt x="583" y="2088"/>
                  </a:lnTo>
                  <a:lnTo>
                    <a:pt x="569" y="2065"/>
                  </a:lnTo>
                  <a:lnTo>
                    <a:pt x="557" y="2043"/>
                  </a:lnTo>
                  <a:lnTo>
                    <a:pt x="547" y="2023"/>
                  </a:lnTo>
                  <a:lnTo>
                    <a:pt x="540" y="2007"/>
                  </a:lnTo>
                  <a:lnTo>
                    <a:pt x="536" y="1992"/>
                  </a:lnTo>
                  <a:lnTo>
                    <a:pt x="535" y="1987"/>
                  </a:lnTo>
                  <a:lnTo>
                    <a:pt x="535" y="1981"/>
                  </a:lnTo>
                  <a:lnTo>
                    <a:pt x="536" y="1978"/>
                  </a:lnTo>
                  <a:lnTo>
                    <a:pt x="538" y="1976"/>
                  </a:lnTo>
                  <a:lnTo>
                    <a:pt x="540" y="1974"/>
                  </a:lnTo>
                  <a:lnTo>
                    <a:pt x="543" y="1974"/>
                  </a:lnTo>
                  <a:lnTo>
                    <a:pt x="548" y="1975"/>
                  </a:lnTo>
                  <a:lnTo>
                    <a:pt x="552" y="1977"/>
                  </a:lnTo>
                  <a:lnTo>
                    <a:pt x="563" y="1985"/>
                  </a:lnTo>
                  <a:lnTo>
                    <a:pt x="576" y="1996"/>
                  </a:lnTo>
                  <a:lnTo>
                    <a:pt x="592" y="2011"/>
                  </a:lnTo>
                  <a:lnTo>
                    <a:pt x="607" y="2028"/>
                  </a:lnTo>
                  <a:lnTo>
                    <a:pt x="624" y="2049"/>
                  </a:lnTo>
                  <a:lnTo>
                    <a:pt x="641" y="2072"/>
                  </a:lnTo>
                  <a:lnTo>
                    <a:pt x="655" y="2093"/>
                  </a:lnTo>
                  <a:lnTo>
                    <a:pt x="667" y="2113"/>
                  </a:lnTo>
                  <a:lnTo>
                    <a:pt x="678" y="2131"/>
                  </a:lnTo>
                  <a:lnTo>
                    <a:pt x="687" y="2149"/>
                  </a:lnTo>
                  <a:close/>
                  <a:moveTo>
                    <a:pt x="687" y="2393"/>
                  </a:moveTo>
                  <a:lnTo>
                    <a:pt x="687" y="2469"/>
                  </a:lnTo>
                  <a:lnTo>
                    <a:pt x="678" y="2453"/>
                  </a:lnTo>
                  <a:lnTo>
                    <a:pt x="670" y="2437"/>
                  </a:lnTo>
                  <a:lnTo>
                    <a:pt x="664" y="2424"/>
                  </a:lnTo>
                  <a:lnTo>
                    <a:pt x="660" y="2412"/>
                  </a:lnTo>
                  <a:lnTo>
                    <a:pt x="656" y="2401"/>
                  </a:lnTo>
                  <a:lnTo>
                    <a:pt x="655" y="2392"/>
                  </a:lnTo>
                  <a:lnTo>
                    <a:pt x="655" y="2389"/>
                  </a:lnTo>
                  <a:lnTo>
                    <a:pt x="655" y="2386"/>
                  </a:lnTo>
                  <a:lnTo>
                    <a:pt x="656" y="2384"/>
                  </a:lnTo>
                  <a:lnTo>
                    <a:pt x="657" y="2382"/>
                  </a:lnTo>
                  <a:lnTo>
                    <a:pt x="660" y="2380"/>
                  </a:lnTo>
                  <a:lnTo>
                    <a:pt x="662" y="2380"/>
                  </a:lnTo>
                  <a:lnTo>
                    <a:pt x="665" y="2380"/>
                  </a:lnTo>
                  <a:lnTo>
                    <a:pt x="669" y="2381"/>
                  </a:lnTo>
                  <a:lnTo>
                    <a:pt x="677" y="2386"/>
                  </a:lnTo>
                  <a:lnTo>
                    <a:pt x="687" y="2393"/>
                  </a:lnTo>
                  <a:close/>
                  <a:moveTo>
                    <a:pt x="687" y="2595"/>
                  </a:moveTo>
                  <a:lnTo>
                    <a:pt x="687" y="2693"/>
                  </a:lnTo>
                  <a:lnTo>
                    <a:pt x="677" y="2681"/>
                  </a:lnTo>
                  <a:lnTo>
                    <a:pt x="667" y="2669"/>
                  </a:lnTo>
                  <a:lnTo>
                    <a:pt x="657" y="2655"/>
                  </a:lnTo>
                  <a:lnTo>
                    <a:pt x="647" y="2641"/>
                  </a:lnTo>
                  <a:lnTo>
                    <a:pt x="629" y="2615"/>
                  </a:lnTo>
                  <a:lnTo>
                    <a:pt x="611" y="2589"/>
                  </a:lnTo>
                  <a:lnTo>
                    <a:pt x="597" y="2564"/>
                  </a:lnTo>
                  <a:lnTo>
                    <a:pt x="586" y="2543"/>
                  </a:lnTo>
                  <a:lnTo>
                    <a:pt x="577" y="2523"/>
                  </a:lnTo>
                  <a:lnTo>
                    <a:pt x="573" y="2507"/>
                  </a:lnTo>
                  <a:lnTo>
                    <a:pt x="572" y="2501"/>
                  </a:lnTo>
                  <a:lnTo>
                    <a:pt x="571" y="2495"/>
                  </a:lnTo>
                  <a:lnTo>
                    <a:pt x="572" y="2492"/>
                  </a:lnTo>
                  <a:lnTo>
                    <a:pt x="574" y="2489"/>
                  </a:lnTo>
                  <a:lnTo>
                    <a:pt x="576" y="2488"/>
                  </a:lnTo>
                  <a:lnTo>
                    <a:pt x="580" y="2488"/>
                  </a:lnTo>
                  <a:lnTo>
                    <a:pt x="584" y="2489"/>
                  </a:lnTo>
                  <a:lnTo>
                    <a:pt x="589" y="2491"/>
                  </a:lnTo>
                  <a:lnTo>
                    <a:pt x="601" y="2500"/>
                  </a:lnTo>
                  <a:lnTo>
                    <a:pt x="616" y="2512"/>
                  </a:lnTo>
                  <a:lnTo>
                    <a:pt x="632" y="2528"/>
                  </a:lnTo>
                  <a:lnTo>
                    <a:pt x="650" y="2547"/>
                  </a:lnTo>
                  <a:lnTo>
                    <a:pt x="668" y="2570"/>
                  </a:lnTo>
                  <a:lnTo>
                    <a:pt x="687" y="2595"/>
                  </a:lnTo>
                  <a:close/>
                  <a:moveTo>
                    <a:pt x="687" y="2818"/>
                  </a:moveTo>
                  <a:lnTo>
                    <a:pt x="687" y="2876"/>
                  </a:lnTo>
                  <a:lnTo>
                    <a:pt x="678" y="2869"/>
                  </a:lnTo>
                  <a:lnTo>
                    <a:pt x="667" y="2860"/>
                  </a:lnTo>
                  <a:lnTo>
                    <a:pt x="655" y="2848"/>
                  </a:lnTo>
                  <a:lnTo>
                    <a:pt x="642" y="2835"/>
                  </a:lnTo>
                  <a:lnTo>
                    <a:pt x="628" y="2820"/>
                  </a:lnTo>
                  <a:lnTo>
                    <a:pt x="612" y="2802"/>
                  </a:lnTo>
                  <a:lnTo>
                    <a:pt x="598" y="2784"/>
                  </a:lnTo>
                  <a:lnTo>
                    <a:pt x="583" y="2763"/>
                  </a:lnTo>
                  <a:lnTo>
                    <a:pt x="563" y="2735"/>
                  </a:lnTo>
                  <a:lnTo>
                    <a:pt x="546" y="2708"/>
                  </a:lnTo>
                  <a:lnTo>
                    <a:pt x="530" y="2683"/>
                  </a:lnTo>
                  <a:lnTo>
                    <a:pt x="518" y="2660"/>
                  </a:lnTo>
                  <a:lnTo>
                    <a:pt x="509" y="2640"/>
                  </a:lnTo>
                  <a:lnTo>
                    <a:pt x="504" y="2625"/>
                  </a:lnTo>
                  <a:lnTo>
                    <a:pt x="503" y="2618"/>
                  </a:lnTo>
                  <a:lnTo>
                    <a:pt x="503" y="2613"/>
                  </a:lnTo>
                  <a:lnTo>
                    <a:pt x="503" y="2608"/>
                  </a:lnTo>
                  <a:lnTo>
                    <a:pt x="505" y="2606"/>
                  </a:lnTo>
                  <a:lnTo>
                    <a:pt x="508" y="2604"/>
                  </a:lnTo>
                  <a:lnTo>
                    <a:pt x="512" y="2604"/>
                  </a:lnTo>
                  <a:lnTo>
                    <a:pt x="516" y="2606"/>
                  </a:lnTo>
                  <a:lnTo>
                    <a:pt x="521" y="2608"/>
                  </a:lnTo>
                  <a:lnTo>
                    <a:pt x="535" y="2618"/>
                  </a:lnTo>
                  <a:lnTo>
                    <a:pt x="550" y="2631"/>
                  </a:lnTo>
                  <a:lnTo>
                    <a:pt x="567" y="2649"/>
                  </a:lnTo>
                  <a:lnTo>
                    <a:pt x="586" y="2671"/>
                  </a:lnTo>
                  <a:lnTo>
                    <a:pt x="606" y="2695"/>
                  </a:lnTo>
                  <a:lnTo>
                    <a:pt x="627" y="2722"/>
                  </a:lnTo>
                  <a:lnTo>
                    <a:pt x="645" y="2747"/>
                  </a:lnTo>
                  <a:lnTo>
                    <a:pt x="662" y="2773"/>
                  </a:lnTo>
                  <a:lnTo>
                    <a:pt x="676" y="2796"/>
                  </a:lnTo>
                  <a:lnTo>
                    <a:pt x="687" y="2818"/>
                  </a:lnTo>
                  <a:close/>
                  <a:moveTo>
                    <a:pt x="687" y="3986"/>
                  </a:moveTo>
                  <a:lnTo>
                    <a:pt x="687" y="4058"/>
                  </a:lnTo>
                  <a:lnTo>
                    <a:pt x="663" y="4034"/>
                  </a:lnTo>
                  <a:lnTo>
                    <a:pt x="635" y="4005"/>
                  </a:lnTo>
                  <a:lnTo>
                    <a:pt x="606" y="3970"/>
                  </a:lnTo>
                  <a:lnTo>
                    <a:pt x="575" y="3930"/>
                  </a:lnTo>
                  <a:lnTo>
                    <a:pt x="548" y="3894"/>
                  </a:lnTo>
                  <a:lnTo>
                    <a:pt x="523" y="3860"/>
                  </a:lnTo>
                  <a:lnTo>
                    <a:pt x="502" y="3827"/>
                  </a:lnTo>
                  <a:lnTo>
                    <a:pt x="484" y="3799"/>
                  </a:lnTo>
                  <a:lnTo>
                    <a:pt x="470" y="3773"/>
                  </a:lnTo>
                  <a:lnTo>
                    <a:pt x="461" y="3754"/>
                  </a:lnTo>
                  <a:lnTo>
                    <a:pt x="459" y="3746"/>
                  </a:lnTo>
                  <a:lnTo>
                    <a:pt x="457" y="3739"/>
                  </a:lnTo>
                  <a:lnTo>
                    <a:pt x="458" y="3735"/>
                  </a:lnTo>
                  <a:lnTo>
                    <a:pt x="459" y="3732"/>
                  </a:lnTo>
                  <a:lnTo>
                    <a:pt x="462" y="3731"/>
                  </a:lnTo>
                  <a:lnTo>
                    <a:pt x="466" y="3732"/>
                  </a:lnTo>
                  <a:lnTo>
                    <a:pt x="471" y="3734"/>
                  </a:lnTo>
                  <a:lnTo>
                    <a:pt x="479" y="3738"/>
                  </a:lnTo>
                  <a:lnTo>
                    <a:pt x="494" y="3750"/>
                  </a:lnTo>
                  <a:lnTo>
                    <a:pt x="515" y="3770"/>
                  </a:lnTo>
                  <a:lnTo>
                    <a:pt x="538" y="3793"/>
                  </a:lnTo>
                  <a:lnTo>
                    <a:pt x="563" y="3822"/>
                  </a:lnTo>
                  <a:lnTo>
                    <a:pt x="590" y="3855"/>
                  </a:lnTo>
                  <a:lnTo>
                    <a:pt x="619" y="3890"/>
                  </a:lnTo>
                  <a:lnTo>
                    <a:pt x="638" y="3915"/>
                  </a:lnTo>
                  <a:lnTo>
                    <a:pt x="656" y="3940"/>
                  </a:lnTo>
                  <a:lnTo>
                    <a:pt x="673" y="3963"/>
                  </a:lnTo>
                  <a:lnTo>
                    <a:pt x="687" y="3986"/>
                  </a:lnTo>
                  <a:close/>
                  <a:moveTo>
                    <a:pt x="687" y="4111"/>
                  </a:moveTo>
                  <a:lnTo>
                    <a:pt x="687" y="4205"/>
                  </a:lnTo>
                  <a:lnTo>
                    <a:pt x="676" y="4192"/>
                  </a:lnTo>
                  <a:lnTo>
                    <a:pt x="665" y="4179"/>
                  </a:lnTo>
                  <a:lnTo>
                    <a:pt x="653" y="4165"/>
                  </a:lnTo>
                  <a:lnTo>
                    <a:pt x="642" y="4149"/>
                  </a:lnTo>
                  <a:lnTo>
                    <a:pt x="612" y="4112"/>
                  </a:lnTo>
                  <a:lnTo>
                    <a:pt x="587" y="4076"/>
                  </a:lnTo>
                  <a:lnTo>
                    <a:pt x="564" y="4043"/>
                  </a:lnTo>
                  <a:lnTo>
                    <a:pt x="546" y="4012"/>
                  </a:lnTo>
                  <a:lnTo>
                    <a:pt x="531" y="3987"/>
                  </a:lnTo>
                  <a:lnTo>
                    <a:pt x="521" y="3966"/>
                  </a:lnTo>
                  <a:lnTo>
                    <a:pt x="519" y="3959"/>
                  </a:lnTo>
                  <a:lnTo>
                    <a:pt x="517" y="3952"/>
                  </a:lnTo>
                  <a:lnTo>
                    <a:pt x="517" y="3947"/>
                  </a:lnTo>
                  <a:lnTo>
                    <a:pt x="519" y="3944"/>
                  </a:lnTo>
                  <a:lnTo>
                    <a:pt x="521" y="3943"/>
                  </a:lnTo>
                  <a:lnTo>
                    <a:pt x="526" y="3943"/>
                  </a:lnTo>
                  <a:lnTo>
                    <a:pt x="532" y="3947"/>
                  </a:lnTo>
                  <a:lnTo>
                    <a:pt x="539" y="3951"/>
                  </a:lnTo>
                  <a:lnTo>
                    <a:pt x="555" y="3964"/>
                  </a:lnTo>
                  <a:lnTo>
                    <a:pt x="576" y="3984"/>
                  </a:lnTo>
                  <a:lnTo>
                    <a:pt x="600" y="4009"/>
                  </a:lnTo>
                  <a:lnTo>
                    <a:pt x="628" y="4039"/>
                  </a:lnTo>
                  <a:lnTo>
                    <a:pt x="656" y="4073"/>
                  </a:lnTo>
                  <a:lnTo>
                    <a:pt x="686" y="4109"/>
                  </a:lnTo>
                  <a:lnTo>
                    <a:pt x="687" y="4111"/>
                  </a:lnTo>
                  <a:close/>
                  <a:moveTo>
                    <a:pt x="687" y="4245"/>
                  </a:moveTo>
                  <a:lnTo>
                    <a:pt x="687" y="4331"/>
                  </a:lnTo>
                  <a:lnTo>
                    <a:pt x="665" y="4301"/>
                  </a:lnTo>
                  <a:lnTo>
                    <a:pt x="645" y="4272"/>
                  </a:lnTo>
                  <a:lnTo>
                    <a:pt x="629" y="4246"/>
                  </a:lnTo>
                  <a:lnTo>
                    <a:pt x="615" y="4223"/>
                  </a:lnTo>
                  <a:lnTo>
                    <a:pt x="605" y="4203"/>
                  </a:lnTo>
                  <a:lnTo>
                    <a:pt x="598" y="4187"/>
                  </a:lnTo>
                  <a:lnTo>
                    <a:pt x="596" y="4181"/>
                  </a:lnTo>
                  <a:lnTo>
                    <a:pt x="595" y="4176"/>
                  </a:lnTo>
                  <a:lnTo>
                    <a:pt x="595" y="4172"/>
                  </a:lnTo>
                  <a:lnTo>
                    <a:pt x="596" y="4170"/>
                  </a:lnTo>
                  <a:lnTo>
                    <a:pt x="598" y="4169"/>
                  </a:lnTo>
                  <a:lnTo>
                    <a:pt x="600" y="4169"/>
                  </a:lnTo>
                  <a:lnTo>
                    <a:pt x="604" y="4169"/>
                  </a:lnTo>
                  <a:lnTo>
                    <a:pt x="607" y="4171"/>
                  </a:lnTo>
                  <a:lnTo>
                    <a:pt x="616" y="4177"/>
                  </a:lnTo>
                  <a:lnTo>
                    <a:pt x="627" y="4186"/>
                  </a:lnTo>
                  <a:lnTo>
                    <a:pt x="640" y="4197"/>
                  </a:lnTo>
                  <a:lnTo>
                    <a:pt x="654" y="4210"/>
                  </a:lnTo>
                  <a:lnTo>
                    <a:pt x="670" y="4226"/>
                  </a:lnTo>
                  <a:lnTo>
                    <a:pt x="687" y="4245"/>
                  </a:lnTo>
                  <a:close/>
                  <a:moveTo>
                    <a:pt x="687" y="4488"/>
                  </a:moveTo>
                  <a:lnTo>
                    <a:pt x="687" y="4533"/>
                  </a:lnTo>
                  <a:lnTo>
                    <a:pt x="674" y="4523"/>
                  </a:lnTo>
                  <a:lnTo>
                    <a:pt x="658" y="4509"/>
                  </a:lnTo>
                  <a:lnTo>
                    <a:pt x="641" y="4491"/>
                  </a:lnTo>
                  <a:lnTo>
                    <a:pt x="621" y="4471"/>
                  </a:lnTo>
                  <a:lnTo>
                    <a:pt x="599" y="4448"/>
                  </a:lnTo>
                  <a:lnTo>
                    <a:pt x="577" y="4421"/>
                  </a:lnTo>
                  <a:lnTo>
                    <a:pt x="553" y="4393"/>
                  </a:lnTo>
                  <a:lnTo>
                    <a:pt x="529" y="4363"/>
                  </a:lnTo>
                  <a:lnTo>
                    <a:pt x="497" y="4323"/>
                  </a:lnTo>
                  <a:lnTo>
                    <a:pt x="470" y="4284"/>
                  </a:lnTo>
                  <a:lnTo>
                    <a:pt x="445" y="4248"/>
                  </a:lnTo>
                  <a:lnTo>
                    <a:pt x="425" y="4216"/>
                  </a:lnTo>
                  <a:lnTo>
                    <a:pt x="409" y="4189"/>
                  </a:lnTo>
                  <a:lnTo>
                    <a:pt x="398" y="4168"/>
                  </a:lnTo>
                  <a:lnTo>
                    <a:pt x="394" y="4159"/>
                  </a:lnTo>
                  <a:lnTo>
                    <a:pt x="393" y="4153"/>
                  </a:lnTo>
                  <a:lnTo>
                    <a:pt x="392" y="4147"/>
                  </a:lnTo>
                  <a:lnTo>
                    <a:pt x="394" y="4144"/>
                  </a:lnTo>
                  <a:lnTo>
                    <a:pt x="397" y="4144"/>
                  </a:lnTo>
                  <a:lnTo>
                    <a:pt x="401" y="4145"/>
                  </a:lnTo>
                  <a:lnTo>
                    <a:pt x="408" y="4147"/>
                  </a:lnTo>
                  <a:lnTo>
                    <a:pt x="414" y="4153"/>
                  </a:lnTo>
                  <a:lnTo>
                    <a:pt x="432" y="4168"/>
                  </a:lnTo>
                  <a:lnTo>
                    <a:pt x="455" y="4189"/>
                  </a:lnTo>
                  <a:lnTo>
                    <a:pt x="480" y="4216"/>
                  </a:lnTo>
                  <a:lnTo>
                    <a:pt x="508" y="4248"/>
                  </a:lnTo>
                  <a:lnTo>
                    <a:pt x="539" y="4284"/>
                  </a:lnTo>
                  <a:lnTo>
                    <a:pt x="571" y="4325"/>
                  </a:lnTo>
                  <a:lnTo>
                    <a:pt x="607" y="4371"/>
                  </a:lnTo>
                  <a:lnTo>
                    <a:pt x="639" y="4415"/>
                  </a:lnTo>
                  <a:lnTo>
                    <a:pt x="666" y="4455"/>
                  </a:lnTo>
                  <a:lnTo>
                    <a:pt x="687" y="4488"/>
                  </a:lnTo>
                  <a:close/>
                  <a:moveTo>
                    <a:pt x="687" y="4577"/>
                  </a:moveTo>
                  <a:lnTo>
                    <a:pt x="687" y="4667"/>
                  </a:lnTo>
                  <a:lnTo>
                    <a:pt x="679" y="4656"/>
                  </a:lnTo>
                  <a:lnTo>
                    <a:pt x="670" y="4646"/>
                  </a:lnTo>
                  <a:lnTo>
                    <a:pt x="662" y="4635"/>
                  </a:lnTo>
                  <a:lnTo>
                    <a:pt x="653" y="4624"/>
                  </a:lnTo>
                  <a:lnTo>
                    <a:pt x="620" y="4582"/>
                  </a:lnTo>
                  <a:lnTo>
                    <a:pt x="590" y="4542"/>
                  </a:lnTo>
                  <a:lnTo>
                    <a:pt x="564" y="4506"/>
                  </a:lnTo>
                  <a:lnTo>
                    <a:pt x="542" y="4473"/>
                  </a:lnTo>
                  <a:lnTo>
                    <a:pt x="525" y="4444"/>
                  </a:lnTo>
                  <a:lnTo>
                    <a:pt x="514" y="4422"/>
                  </a:lnTo>
                  <a:lnTo>
                    <a:pt x="509" y="4414"/>
                  </a:lnTo>
                  <a:lnTo>
                    <a:pt x="508" y="4407"/>
                  </a:lnTo>
                  <a:lnTo>
                    <a:pt x="507" y="4401"/>
                  </a:lnTo>
                  <a:lnTo>
                    <a:pt x="508" y="4398"/>
                  </a:lnTo>
                  <a:lnTo>
                    <a:pt x="512" y="4397"/>
                  </a:lnTo>
                  <a:lnTo>
                    <a:pt x="516" y="4398"/>
                  </a:lnTo>
                  <a:lnTo>
                    <a:pt x="521" y="4401"/>
                  </a:lnTo>
                  <a:lnTo>
                    <a:pt x="529" y="4407"/>
                  </a:lnTo>
                  <a:lnTo>
                    <a:pt x="547" y="4421"/>
                  </a:lnTo>
                  <a:lnTo>
                    <a:pt x="570" y="4443"/>
                  </a:lnTo>
                  <a:lnTo>
                    <a:pt x="595" y="4469"/>
                  </a:lnTo>
                  <a:lnTo>
                    <a:pt x="623" y="4502"/>
                  </a:lnTo>
                  <a:lnTo>
                    <a:pt x="655" y="4537"/>
                  </a:lnTo>
                  <a:lnTo>
                    <a:pt x="687" y="4577"/>
                  </a:lnTo>
                  <a:close/>
                  <a:moveTo>
                    <a:pt x="687" y="4696"/>
                  </a:moveTo>
                  <a:lnTo>
                    <a:pt x="687" y="4757"/>
                  </a:lnTo>
                  <a:lnTo>
                    <a:pt x="666" y="4724"/>
                  </a:lnTo>
                  <a:lnTo>
                    <a:pt x="651" y="4696"/>
                  </a:lnTo>
                  <a:lnTo>
                    <a:pt x="646" y="4686"/>
                  </a:lnTo>
                  <a:lnTo>
                    <a:pt x="643" y="4678"/>
                  </a:lnTo>
                  <a:lnTo>
                    <a:pt x="643" y="4674"/>
                  </a:lnTo>
                  <a:lnTo>
                    <a:pt x="642" y="4672"/>
                  </a:lnTo>
                  <a:lnTo>
                    <a:pt x="643" y="4670"/>
                  </a:lnTo>
                  <a:lnTo>
                    <a:pt x="644" y="4669"/>
                  </a:lnTo>
                  <a:lnTo>
                    <a:pt x="646" y="4668"/>
                  </a:lnTo>
                  <a:lnTo>
                    <a:pt x="650" y="4668"/>
                  </a:lnTo>
                  <a:lnTo>
                    <a:pt x="653" y="4670"/>
                  </a:lnTo>
                  <a:lnTo>
                    <a:pt x="658" y="4673"/>
                  </a:lnTo>
                  <a:lnTo>
                    <a:pt x="672" y="4683"/>
                  </a:lnTo>
                  <a:lnTo>
                    <a:pt x="687" y="4696"/>
                  </a:lnTo>
                  <a:close/>
                  <a:moveTo>
                    <a:pt x="687" y="4806"/>
                  </a:moveTo>
                  <a:lnTo>
                    <a:pt x="687" y="4820"/>
                  </a:lnTo>
                  <a:lnTo>
                    <a:pt x="684" y="4820"/>
                  </a:lnTo>
                  <a:lnTo>
                    <a:pt x="678" y="4818"/>
                  </a:lnTo>
                  <a:lnTo>
                    <a:pt x="672" y="4814"/>
                  </a:lnTo>
                  <a:lnTo>
                    <a:pt x="664" y="4807"/>
                  </a:lnTo>
                  <a:lnTo>
                    <a:pt x="644" y="4791"/>
                  </a:lnTo>
                  <a:lnTo>
                    <a:pt x="621" y="4768"/>
                  </a:lnTo>
                  <a:lnTo>
                    <a:pt x="594" y="4738"/>
                  </a:lnTo>
                  <a:lnTo>
                    <a:pt x="564" y="4705"/>
                  </a:lnTo>
                  <a:lnTo>
                    <a:pt x="532" y="4668"/>
                  </a:lnTo>
                  <a:lnTo>
                    <a:pt x="498" y="4626"/>
                  </a:lnTo>
                  <a:lnTo>
                    <a:pt x="464" y="4583"/>
                  </a:lnTo>
                  <a:lnTo>
                    <a:pt x="434" y="4542"/>
                  </a:lnTo>
                  <a:lnTo>
                    <a:pt x="408" y="4505"/>
                  </a:lnTo>
                  <a:lnTo>
                    <a:pt x="384" y="4471"/>
                  </a:lnTo>
                  <a:lnTo>
                    <a:pt x="367" y="4442"/>
                  </a:lnTo>
                  <a:lnTo>
                    <a:pt x="355" y="4419"/>
                  </a:lnTo>
                  <a:lnTo>
                    <a:pt x="351" y="4410"/>
                  </a:lnTo>
                  <a:lnTo>
                    <a:pt x="348" y="4403"/>
                  </a:lnTo>
                  <a:lnTo>
                    <a:pt x="348" y="4398"/>
                  </a:lnTo>
                  <a:lnTo>
                    <a:pt x="349" y="4395"/>
                  </a:lnTo>
                  <a:lnTo>
                    <a:pt x="352" y="4394"/>
                  </a:lnTo>
                  <a:lnTo>
                    <a:pt x="356" y="4396"/>
                  </a:lnTo>
                  <a:lnTo>
                    <a:pt x="363" y="4399"/>
                  </a:lnTo>
                  <a:lnTo>
                    <a:pt x="370" y="4405"/>
                  </a:lnTo>
                  <a:lnTo>
                    <a:pt x="389" y="4421"/>
                  </a:lnTo>
                  <a:lnTo>
                    <a:pt x="412" y="4445"/>
                  </a:lnTo>
                  <a:lnTo>
                    <a:pt x="439" y="4474"/>
                  </a:lnTo>
                  <a:lnTo>
                    <a:pt x="470" y="4509"/>
                  </a:lnTo>
                  <a:lnTo>
                    <a:pt x="503" y="4547"/>
                  </a:lnTo>
                  <a:lnTo>
                    <a:pt x="538" y="4590"/>
                  </a:lnTo>
                  <a:lnTo>
                    <a:pt x="566" y="4625"/>
                  </a:lnTo>
                  <a:lnTo>
                    <a:pt x="592" y="4660"/>
                  </a:lnTo>
                  <a:lnTo>
                    <a:pt x="616" y="4692"/>
                  </a:lnTo>
                  <a:lnTo>
                    <a:pt x="637" y="4722"/>
                  </a:lnTo>
                  <a:lnTo>
                    <a:pt x="655" y="4749"/>
                  </a:lnTo>
                  <a:lnTo>
                    <a:pt x="669" y="4772"/>
                  </a:lnTo>
                  <a:lnTo>
                    <a:pt x="680" y="4792"/>
                  </a:lnTo>
                  <a:lnTo>
                    <a:pt x="687" y="4806"/>
                  </a:lnTo>
                  <a:close/>
                  <a:moveTo>
                    <a:pt x="687" y="4866"/>
                  </a:moveTo>
                  <a:lnTo>
                    <a:pt x="687" y="4951"/>
                  </a:lnTo>
                  <a:lnTo>
                    <a:pt x="674" y="4934"/>
                  </a:lnTo>
                  <a:lnTo>
                    <a:pt x="661" y="4918"/>
                  </a:lnTo>
                  <a:lnTo>
                    <a:pt x="626" y="4874"/>
                  </a:lnTo>
                  <a:lnTo>
                    <a:pt x="593" y="4831"/>
                  </a:lnTo>
                  <a:lnTo>
                    <a:pt x="564" y="4792"/>
                  </a:lnTo>
                  <a:lnTo>
                    <a:pt x="540" y="4757"/>
                  </a:lnTo>
                  <a:lnTo>
                    <a:pt x="521" y="4727"/>
                  </a:lnTo>
                  <a:lnTo>
                    <a:pt x="508" y="4704"/>
                  </a:lnTo>
                  <a:lnTo>
                    <a:pt x="504" y="4694"/>
                  </a:lnTo>
                  <a:lnTo>
                    <a:pt x="502" y="4688"/>
                  </a:lnTo>
                  <a:lnTo>
                    <a:pt x="501" y="4682"/>
                  </a:lnTo>
                  <a:lnTo>
                    <a:pt x="502" y="4680"/>
                  </a:lnTo>
                  <a:lnTo>
                    <a:pt x="505" y="4679"/>
                  </a:lnTo>
                  <a:lnTo>
                    <a:pt x="509" y="4680"/>
                  </a:lnTo>
                  <a:lnTo>
                    <a:pt x="515" y="4683"/>
                  </a:lnTo>
                  <a:lnTo>
                    <a:pt x="523" y="4689"/>
                  </a:lnTo>
                  <a:lnTo>
                    <a:pt x="541" y="4704"/>
                  </a:lnTo>
                  <a:lnTo>
                    <a:pt x="563" y="4727"/>
                  </a:lnTo>
                  <a:lnTo>
                    <a:pt x="590" y="4754"/>
                  </a:lnTo>
                  <a:lnTo>
                    <a:pt x="620" y="4788"/>
                  </a:lnTo>
                  <a:lnTo>
                    <a:pt x="653" y="4826"/>
                  </a:lnTo>
                  <a:lnTo>
                    <a:pt x="687" y="4866"/>
                  </a:lnTo>
                  <a:close/>
                  <a:moveTo>
                    <a:pt x="687" y="4984"/>
                  </a:moveTo>
                  <a:lnTo>
                    <a:pt x="687" y="5013"/>
                  </a:lnTo>
                  <a:lnTo>
                    <a:pt x="681" y="5001"/>
                  </a:lnTo>
                  <a:lnTo>
                    <a:pt x="677" y="4991"/>
                  </a:lnTo>
                  <a:lnTo>
                    <a:pt x="676" y="4988"/>
                  </a:lnTo>
                  <a:lnTo>
                    <a:pt x="676" y="4985"/>
                  </a:lnTo>
                  <a:lnTo>
                    <a:pt x="676" y="4982"/>
                  </a:lnTo>
                  <a:lnTo>
                    <a:pt x="676" y="4981"/>
                  </a:lnTo>
                  <a:lnTo>
                    <a:pt x="678" y="4980"/>
                  </a:lnTo>
                  <a:lnTo>
                    <a:pt x="680" y="4980"/>
                  </a:lnTo>
                  <a:lnTo>
                    <a:pt x="684" y="4981"/>
                  </a:lnTo>
                  <a:lnTo>
                    <a:pt x="687" y="4984"/>
                  </a:lnTo>
                  <a:close/>
                  <a:moveTo>
                    <a:pt x="687" y="5043"/>
                  </a:moveTo>
                  <a:lnTo>
                    <a:pt x="687" y="5103"/>
                  </a:lnTo>
                  <a:lnTo>
                    <a:pt x="657" y="5071"/>
                  </a:lnTo>
                  <a:lnTo>
                    <a:pt x="623" y="5035"/>
                  </a:lnTo>
                  <a:lnTo>
                    <a:pt x="587" y="4992"/>
                  </a:lnTo>
                  <a:lnTo>
                    <a:pt x="550" y="4946"/>
                  </a:lnTo>
                  <a:lnTo>
                    <a:pt x="513" y="4900"/>
                  </a:lnTo>
                  <a:lnTo>
                    <a:pt x="479" y="4856"/>
                  </a:lnTo>
                  <a:lnTo>
                    <a:pt x="449" y="4817"/>
                  </a:lnTo>
                  <a:lnTo>
                    <a:pt x="425" y="4781"/>
                  </a:lnTo>
                  <a:lnTo>
                    <a:pt x="405" y="4750"/>
                  </a:lnTo>
                  <a:lnTo>
                    <a:pt x="391" y="4726"/>
                  </a:lnTo>
                  <a:lnTo>
                    <a:pt x="387" y="4717"/>
                  </a:lnTo>
                  <a:lnTo>
                    <a:pt x="384" y="4709"/>
                  </a:lnTo>
                  <a:lnTo>
                    <a:pt x="383" y="4704"/>
                  </a:lnTo>
                  <a:lnTo>
                    <a:pt x="384" y="4702"/>
                  </a:lnTo>
                  <a:lnTo>
                    <a:pt x="387" y="4701"/>
                  </a:lnTo>
                  <a:lnTo>
                    <a:pt x="392" y="4703"/>
                  </a:lnTo>
                  <a:lnTo>
                    <a:pt x="398" y="4706"/>
                  </a:lnTo>
                  <a:lnTo>
                    <a:pt x="406" y="4713"/>
                  </a:lnTo>
                  <a:lnTo>
                    <a:pt x="426" y="4731"/>
                  </a:lnTo>
                  <a:lnTo>
                    <a:pt x="451" y="4757"/>
                  </a:lnTo>
                  <a:lnTo>
                    <a:pt x="481" y="4788"/>
                  </a:lnTo>
                  <a:lnTo>
                    <a:pt x="514" y="4825"/>
                  </a:lnTo>
                  <a:lnTo>
                    <a:pt x="549" y="4867"/>
                  </a:lnTo>
                  <a:lnTo>
                    <a:pt x="587" y="4912"/>
                  </a:lnTo>
                  <a:lnTo>
                    <a:pt x="615" y="4947"/>
                  </a:lnTo>
                  <a:lnTo>
                    <a:pt x="641" y="4980"/>
                  </a:lnTo>
                  <a:lnTo>
                    <a:pt x="665" y="5012"/>
                  </a:lnTo>
                  <a:lnTo>
                    <a:pt x="687" y="5043"/>
                  </a:lnTo>
                  <a:close/>
                  <a:moveTo>
                    <a:pt x="687" y="5117"/>
                  </a:moveTo>
                  <a:lnTo>
                    <a:pt x="687" y="5190"/>
                  </a:lnTo>
                  <a:lnTo>
                    <a:pt x="662" y="5156"/>
                  </a:lnTo>
                  <a:lnTo>
                    <a:pt x="639" y="5125"/>
                  </a:lnTo>
                  <a:lnTo>
                    <a:pt x="619" y="5096"/>
                  </a:lnTo>
                  <a:lnTo>
                    <a:pt x="603" y="5072"/>
                  </a:lnTo>
                  <a:lnTo>
                    <a:pt x="590" y="5051"/>
                  </a:lnTo>
                  <a:lnTo>
                    <a:pt x="582" y="5035"/>
                  </a:lnTo>
                  <a:lnTo>
                    <a:pt x="580" y="5030"/>
                  </a:lnTo>
                  <a:lnTo>
                    <a:pt x="577" y="5024"/>
                  </a:lnTo>
                  <a:lnTo>
                    <a:pt x="577" y="5021"/>
                  </a:lnTo>
                  <a:lnTo>
                    <a:pt x="578" y="5019"/>
                  </a:lnTo>
                  <a:lnTo>
                    <a:pt x="580" y="5018"/>
                  </a:lnTo>
                  <a:lnTo>
                    <a:pt x="583" y="5019"/>
                  </a:lnTo>
                  <a:lnTo>
                    <a:pt x="586" y="5020"/>
                  </a:lnTo>
                  <a:lnTo>
                    <a:pt x="589" y="5022"/>
                  </a:lnTo>
                  <a:lnTo>
                    <a:pt x="600" y="5030"/>
                  </a:lnTo>
                  <a:lnTo>
                    <a:pt x="614" y="5042"/>
                  </a:lnTo>
                  <a:lnTo>
                    <a:pt x="646" y="5073"/>
                  </a:lnTo>
                  <a:lnTo>
                    <a:pt x="687" y="5117"/>
                  </a:lnTo>
                  <a:close/>
                  <a:moveTo>
                    <a:pt x="687" y="5256"/>
                  </a:moveTo>
                  <a:lnTo>
                    <a:pt x="687" y="5331"/>
                  </a:lnTo>
                  <a:lnTo>
                    <a:pt x="685" y="5327"/>
                  </a:lnTo>
                  <a:lnTo>
                    <a:pt x="644" y="5278"/>
                  </a:lnTo>
                  <a:lnTo>
                    <a:pt x="608" y="5231"/>
                  </a:lnTo>
                  <a:lnTo>
                    <a:pt x="575" y="5188"/>
                  </a:lnTo>
                  <a:lnTo>
                    <a:pt x="548" y="5151"/>
                  </a:lnTo>
                  <a:lnTo>
                    <a:pt x="526" y="5119"/>
                  </a:lnTo>
                  <a:lnTo>
                    <a:pt x="511" y="5094"/>
                  </a:lnTo>
                  <a:lnTo>
                    <a:pt x="506" y="5084"/>
                  </a:lnTo>
                  <a:lnTo>
                    <a:pt x="503" y="5077"/>
                  </a:lnTo>
                  <a:lnTo>
                    <a:pt x="502" y="5071"/>
                  </a:lnTo>
                  <a:lnTo>
                    <a:pt x="502" y="5068"/>
                  </a:lnTo>
                  <a:lnTo>
                    <a:pt x="505" y="5068"/>
                  </a:lnTo>
                  <a:lnTo>
                    <a:pt x="508" y="5069"/>
                  </a:lnTo>
                  <a:lnTo>
                    <a:pt x="514" y="5072"/>
                  </a:lnTo>
                  <a:lnTo>
                    <a:pt x="521" y="5078"/>
                  </a:lnTo>
                  <a:lnTo>
                    <a:pt x="539" y="5094"/>
                  </a:lnTo>
                  <a:lnTo>
                    <a:pt x="562" y="5116"/>
                  </a:lnTo>
                  <a:lnTo>
                    <a:pt x="588" y="5145"/>
                  </a:lnTo>
                  <a:lnTo>
                    <a:pt x="619" y="5178"/>
                  </a:lnTo>
                  <a:lnTo>
                    <a:pt x="652" y="5215"/>
                  </a:lnTo>
                  <a:lnTo>
                    <a:pt x="687" y="5256"/>
                  </a:lnTo>
                  <a:close/>
                  <a:moveTo>
                    <a:pt x="687" y="5386"/>
                  </a:moveTo>
                  <a:lnTo>
                    <a:pt x="687" y="5455"/>
                  </a:lnTo>
                  <a:lnTo>
                    <a:pt x="675" y="5442"/>
                  </a:lnTo>
                  <a:lnTo>
                    <a:pt x="663" y="5427"/>
                  </a:lnTo>
                  <a:lnTo>
                    <a:pt x="651" y="5412"/>
                  </a:lnTo>
                  <a:lnTo>
                    <a:pt x="639" y="5398"/>
                  </a:lnTo>
                  <a:lnTo>
                    <a:pt x="597" y="5346"/>
                  </a:lnTo>
                  <a:lnTo>
                    <a:pt x="559" y="5299"/>
                  </a:lnTo>
                  <a:lnTo>
                    <a:pt x="525" y="5255"/>
                  </a:lnTo>
                  <a:lnTo>
                    <a:pt x="497" y="5216"/>
                  </a:lnTo>
                  <a:lnTo>
                    <a:pt x="474" y="5183"/>
                  </a:lnTo>
                  <a:lnTo>
                    <a:pt x="458" y="5158"/>
                  </a:lnTo>
                  <a:lnTo>
                    <a:pt x="452" y="5148"/>
                  </a:lnTo>
                  <a:lnTo>
                    <a:pt x="449" y="5140"/>
                  </a:lnTo>
                  <a:lnTo>
                    <a:pt x="448" y="5135"/>
                  </a:lnTo>
                  <a:lnTo>
                    <a:pt x="448" y="5131"/>
                  </a:lnTo>
                  <a:lnTo>
                    <a:pt x="451" y="5131"/>
                  </a:lnTo>
                  <a:lnTo>
                    <a:pt x="456" y="5134"/>
                  </a:lnTo>
                  <a:lnTo>
                    <a:pt x="462" y="5138"/>
                  </a:lnTo>
                  <a:lnTo>
                    <a:pt x="471" y="5146"/>
                  </a:lnTo>
                  <a:lnTo>
                    <a:pt x="493" y="5165"/>
                  </a:lnTo>
                  <a:lnTo>
                    <a:pt x="520" y="5194"/>
                  </a:lnTo>
                  <a:lnTo>
                    <a:pt x="553" y="5229"/>
                  </a:lnTo>
                  <a:lnTo>
                    <a:pt x="589" y="5271"/>
                  </a:lnTo>
                  <a:lnTo>
                    <a:pt x="629" y="5317"/>
                  </a:lnTo>
                  <a:lnTo>
                    <a:pt x="672" y="5366"/>
                  </a:lnTo>
                  <a:lnTo>
                    <a:pt x="687" y="5386"/>
                  </a:lnTo>
                  <a:close/>
                  <a:moveTo>
                    <a:pt x="687" y="5502"/>
                  </a:moveTo>
                  <a:lnTo>
                    <a:pt x="687" y="5567"/>
                  </a:lnTo>
                  <a:lnTo>
                    <a:pt x="670" y="5547"/>
                  </a:lnTo>
                  <a:lnTo>
                    <a:pt x="652" y="5526"/>
                  </a:lnTo>
                  <a:lnTo>
                    <a:pt x="633" y="5504"/>
                  </a:lnTo>
                  <a:lnTo>
                    <a:pt x="615" y="5482"/>
                  </a:lnTo>
                  <a:lnTo>
                    <a:pt x="572" y="5431"/>
                  </a:lnTo>
                  <a:lnTo>
                    <a:pt x="532" y="5381"/>
                  </a:lnTo>
                  <a:lnTo>
                    <a:pt x="498" y="5336"/>
                  </a:lnTo>
                  <a:lnTo>
                    <a:pt x="469" y="5296"/>
                  </a:lnTo>
                  <a:lnTo>
                    <a:pt x="445" y="5263"/>
                  </a:lnTo>
                  <a:lnTo>
                    <a:pt x="428" y="5237"/>
                  </a:lnTo>
                  <a:lnTo>
                    <a:pt x="422" y="5226"/>
                  </a:lnTo>
                  <a:lnTo>
                    <a:pt x="418" y="5218"/>
                  </a:lnTo>
                  <a:lnTo>
                    <a:pt x="417" y="5213"/>
                  </a:lnTo>
                  <a:lnTo>
                    <a:pt x="417" y="5210"/>
                  </a:lnTo>
                  <a:lnTo>
                    <a:pt x="421" y="5210"/>
                  </a:lnTo>
                  <a:lnTo>
                    <a:pt x="425" y="5213"/>
                  </a:lnTo>
                  <a:lnTo>
                    <a:pt x="432" y="5217"/>
                  </a:lnTo>
                  <a:lnTo>
                    <a:pt x="440" y="5225"/>
                  </a:lnTo>
                  <a:lnTo>
                    <a:pt x="462" y="5245"/>
                  </a:lnTo>
                  <a:lnTo>
                    <a:pt x="491" y="5275"/>
                  </a:lnTo>
                  <a:lnTo>
                    <a:pt x="525" y="5311"/>
                  </a:lnTo>
                  <a:lnTo>
                    <a:pt x="562" y="5354"/>
                  </a:lnTo>
                  <a:lnTo>
                    <a:pt x="604" y="5401"/>
                  </a:lnTo>
                  <a:lnTo>
                    <a:pt x="646" y="5453"/>
                  </a:lnTo>
                  <a:lnTo>
                    <a:pt x="657" y="5466"/>
                  </a:lnTo>
                  <a:lnTo>
                    <a:pt x="667" y="5478"/>
                  </a:lnTo>
                  <a:lnTo>
                    <a:pt x="677" y="5490"/>
                  </a:lnTo>
                  <a:lnTo>
                    <a:pt x="687" y="5502"/>
                  </a:lnTo>
                  <a:close/>
                  <a:moveTo>
                    <a:pt x="138" y="4920"/>
                  </a:moveTo>
                  <a:lnTo>
                    <a:pt x="140" y="4920"/>
                  </a:lnTo>
                  <a:lnTo>
                    <a:pt x="145" y="4922"/>
                  </a:lnTo>
                  <a:lnTo>
                    <a:pt x="151" y="4928"/>
                  </a:lnTo>
                  <a:lnTo>
                    <a:pt x="160" y="4934"/>
                  </a:lnTo>
                  <a:lnTo>
                    <a:pt x="182" y="4956"/>
                  </a:lnTo>
                  <a:lnTo>
                    <a:pt x="209" y="4986"/>
                  </a:lnTo>
                  <a:lnTo>
                    <a:pt x="242" y="5022"/>
                  </a:lnTo>
                  <a:lnTo>
                    <a:pt x="278" y="5065"/>
                  </a:lnTo>
                  <a:lnTo>
                    <a:pt x="319" y="5112"/>
                  </a:lnTo>
                  <a:lnTo>
                    <a:pt x="361" y="5163"/>
                  </a:lnTo>
                  <a:lnTo>
                    <a:pt x="403" y="5215"/>
                  </a:lnTo>
                  <a:lnTo>
                    <a:pt x="441" y="5264"/>
                  </a:lnTo>
                  <a:lnTo>
                    <a:pt x="477" y="5308"/>
                  </a:lnTo>
                  <a:lnTo>
                    <a:pt x="506" y="5347"/>
                  </a:lnTo>
                  <a:lnTo>
                    <a:pt x="529" y="5380"/>
                  </a:lnTo>
                  <a:lnTo>
                    <a:pt x="547" y="5407"/>
                  </a:lnTo>
                  <a:lnTo>
                    <a:pt x="552" y="5416"/>
                  </a:lnTo>
                  <a:lnTo>
                    <a:pt x="555" y="5424"/>
                  </a:lnTo>
                  <a:lnTo>
                    <a:pt x="558" y="5430"/>
                  </a:lnTo>
                  <a:lnTo>
                    <a:pt x="557" y="5432"/>
                  </a:lnTo>
                  <a:lnTo>
                    <a:pt x="554" y="5432"/>
                  </a:lnTo>
                  <a:lnTo>
                    <a:pt x="550" y="5430"/>
                  </a:lnTo>
                  <a:lnTo>
                    <a:pt x="543" y="5425"/>
                  </a:lnTo>
                  <a:lnTo>
                    <a:pt x="535" y="5418"/>
                  </a:lnTo>
                  <a:lnTo>
                    <a:pt x="513" y="5397"/>
                  </a:lnTo>
                  <a:lnTo>
                    <a:pt x="484" y="5367"/>
                  </a:lnTo>
                  <a:lnTo>
                    <a:pt x="451" y="5332"/>
                  </a:lnTo>
                  <a:lnTo>
                    <a:pt x="414" y="5289"/>
                  </a:lnTo>
                  <a:lnTo>
                    <a:pt x="374" y="5242"/>
                  </a:lnTo>
                  <a:lnTo>
                    <a:pt x="331" y="5191"/>
                  </a:lnTo>
                  <a:lnTo>
                    <a:pt x="289" y="5139"/>
                  </a:lnTo>
                  <a:lnTo>
                    <a:pt x="251" y="5090"/>
                  </a:lnTo>
                  <a:lnTo>
                    <a:pt x="217" y="5045"/>
                  </a:lnTo>
                  <a:lnTo>
                    <a:pt x="187" y="5005"/>
                  </a:lnTo>
                  <a:lnTo>
                    <a:pt x="164" y="4971"/>
                  </a:lnTo>
                  <a:lnTo>
                    <a:pt x="148" y="4945"/>
                  </a:lnTo>
                  <a:lnTo>
                    <a:pt x="142" y="4935"/>
                  </a:lnTo>
                  <a:lnTo>
                    <a:pt x="139" y="4928"/>
                  </a:lnTo>
                  <a:lnTo>
                    <a:pt x="137" y="4922"/>
                  </a:lnTo>
                  <a:lnTo>
                    <a:pt x="138" y="4920"/>
                  </a:lnTo>
                  <a:close/>
                  <a:moveTo>
                    <a:pt x="166" y="4844"/>
                  </a:moveTo>
                  <a:lnTo>
                    <a:pt x="169" y="4843"/>
                  </a:lnTo>
                  <a:lnTo>
                    <a:pt x="174" y="4847"/>
                  </a:lnTo>
                  <a:lnTo>
                    <a:pt x="181" y="4851"/>
                  </a:lnTo>
                  <a:lnTo>
                    <a:pt x="188" y="4857"/>
                  </a:lnTo>
                  <a:lnTo>
                    <a:pt x="209" y="4878"/>
                  </a:lnTo>
                  <a:lnTo>
                    <a:pt x="237" y="4907"/>
                  </a:lnTo>
                  <a:lnTo>
                    <a:pt x="268" y="4942"/>
                  </a:lnTo>
                  <a:lnTo>
                    <a:pt x="305" y="4982"/>
                  </a:lnTo>
                  <a:lnTo>
                    <a:pt x="343" y="5028"/>
                  </a:lnTo>
                  <a:lnTo>
                    <a:pt x="384" y="5079"/>
                  </a:lnTo>
                  <a:lnTo>
                    <a:pt x="425" y="5129"/>
                  </a:lnTo>
                  <a:lnTo>
                    <a:pt x="462" y="5176"/>
                  </a:lnTo>
                  <a:lnTo>
                    <a:pt x="495" y="5220"/>
                  </a:lnTo>
                  <a:lnTo>
                    <a:pt x="524" y="5259"/>
                  </a:lnTo>
                  <a:lnTo>
                    <a:pt x="547" y="5292"/>
                  </a:lnTo>
                  <a:lnTo>
                    <a:pt x="563" y="5317"/>
                  </a:lnTo>
                  <a:lnTo>
                    <a:pt x="569" y="5326"/>
                  </a:lnTo>
                  <a:lnTo>
                    <a:pt x="572" y="5333"/>
                  </a:lnTo>
                  <a:lnTo>
                    <a:pt x="573" y="5339"/>
                  </a:lnTo>
                  <a:lnTo>
                    <a:pt x="573" y="5342"/>
                  </a:lnTo>
                  <a:lnTo>
                    <a:pt x="570" y="5342"/>
                  </a:lnTo>
                  <a:lnTo>
                    <a:pt x="565" y="5340"/>
                  </a:lnTo>
                  <a:lnTo>
                    <a:pt x="559" y="5334"/>
                  </a:lnTo>
                  <a:lnTo>
                    <a:pt x="550" y="5328"/>
                  </a:lnTo>
                  <a:lnTo>
                    <a:pt x="528" y="5308"/>
                  </a:lnTo>
                  <a:lnTo>
                    <a:pt x="501" y="5279"/>
                  </a:lnTo>
                  <a:lnTo>
                    <a:pt x="469" y="5244"/>
                  </a:lnTo>
                  <a:lnTo>
                    <a:pt x="433" y="5204"/>
                  </a:lnTo>
                  <a:lnTo>
                    <a:pt x="393" y="5158"/>
                  </a:lnTo>
                  <a:lnTo>
                    <a:pt x="353" y="5108"/>
                  </a:lnTo>
                  <a:lnTo>
                    <a:pt x="312" y="5058"/>
                  </a:lnTo>
                  <a:lnTo>
                    <a:pt x="275" y="5010"/>
                  </a:lnTo>
                  <a:lnTo>
                    <a:pt x="242" y="4966"/>
                  </a:lnTo>
                  <a:lnTo>
                    <a:pt x="214" y="4928"/>
                  </a:lnTo>
                  <a:lnTo>
                    <a:pt x="192" y="4895"/>
                  </a:lnTo>
                  <a:lnTo>
                    <a:pt x="176" y="4870"/>
                  </a:lnTo>
                  <a:lnTo>
                    <a:pt x="171" y="4860"/>
                  </a:lnTo>
                  <a:lnTo>
                    <a:pt x="168" y="4852"/>
                  </a:lnTo>
                  <a:lnTo>
                    <a:pt x="165" y="4847"/>
                  </a:lnTo>
                  <a:lnTo>
                    <a:pt x="166" y="4844"/>
                  </a:lnTo>
                  <a:close/>
                  <a:moveTo>
                    <a:pt x="397" y="5041"/>
                  </a:moveTo>
                  <a:lnTo>
                    <a:pt x="357" y="4991"/>
                  </a:lnTo>
                  <a:lnTo>
                    <a:pt x="321" y="4945"/>
                  </a:lnTo>
                  <a:lnTo>
                    <a:pt x="289" y="4902"/>
                  </a:lnTo>
                  <a:lnTo>
                    <a:pt x="263" y="4865"/>
                  </a:lnTo>
                  <a:lnTo>
                    <a:pt x="241" y="4833"/>
                  </a:lnTo>
                  <a:lnTo>
                    <a:pt x="226" y="4808"/>
                  </a:lnTo>
                  <a:lnTo>
                    <a:pt x="221" y="4798"/>
                  </a:lnTo>
                  <a:lnTo>
                    <a:pt x="218" y="4792"/>
                  </a:lnTo>
                  <a:lnTo>
                    <a:pt x="217" y="4786"/>
                  </a:lnTo>
                  <a:lnTo>
                    <a:pt x="217" y="4783"/>
                  </a:lnTo>
                  <a:lnTo>
                    <a:pt x="220" y="4783"/>
                  </a:lnTo>
                  <a:lnTo>
                    <a:pt x="225" y="4785"/>
                  </a:lnTo>
                  <a:lnTo>
                    <a:pt x="231" y="4790"/>
                  </a:lnTo>
                  <a:lnTo>
                    <a:pt x="239" y="4796"/>
                  </a:lnTo>
                  <a:lnTo>
                    <a:pt x="260" y="4816"/>
                  </a:lnTo>
                  <a:lnTo>
                    <a:pt x="286" y="4843"/>
                  </a:lnTo>
                  <a:lnTo>
                    <a:pt x="318" y="4877"/>
                  </a:lnTo>
                  <a:lnTo>
                    <a:pt x="352" y="4917"/>
                  </a:lnTo>
                  <a:lnTo>
                    <a:pt x="390" y="4962"/>
                  </a:lnTo>
                  <a:lnTo>
                    <a:pt x="429" y="5010"/>
                  </a:lnTo>
                  <a:lnTo>
                    <a:pt x="469" y="5058"/>
                  </a:lnTo>
                  <a:lnTo>
                    <a:pt x="505" y="5104"/>
                  </a:lnTo>
                  <a:lnTo>
                    <a:pt x="537" y="5147"/>
                  </a:lnTo>
                  <a:lnTo>
                    <a:pt x="564" y="5184"/>
                  </a:lnTo>
                  <a:lnTo>
                    <a:pt x="586" y="5216"/>
                  </a:lnTo>
                  <a:lnTo>
                    <a:pt x="601" y="5240"/>
                  </a:lnTo>
                  <a:lnTo>
                    <a:pt x="606" y="5250"/>
                  </a:lnTo>
                  <a:lnTo>
                    <a:pt x="609" y="5258"/>
                  </a:lnTo>
                  <a:lnTo>
                    <a:pt x="610" y="5262"/>
                  </a:lnTo>
                  <a:lnTo>
                    <a:pt x="610" y="5265"/>
                  </a:lnTo>
                  <a:lnTo>
                    <a:pt x="607" y="5265"/>
                  </a:lnTo>
                  <a:lnTo>
                    <a:pt x="603" y="5264"/>
                  </a:lnTo>
                  <a:lnTo>
                    <a:pt x="596" y="5260"/>
                  </a:lnTo>
                  <a:lnTo>
                    <a:pt x="588" y="5253"/>
                  </a:lnTo>
                  <a:lnTo>
                    <a:pt x="566" y="5233"/>
                  </a:lnTo>
                  <a:lnTo>
                    <a:pt x="540" y="5206"/>
                  </a:lnTo>
                  <a:lnTo>
                    <a:pt x="509" y="5172"/>
                  </a:lnTo>
                  <a:lnTo>
                    <a:pt x="474" y="5133"/>
                  </a:lnTo>
                  <a:lnTo>
                    <a:pt x="436" y="5089"/>
                  </a:lnTo>
                  <a:lnTo>
                    <a:pt x="397" y="5041"/>
                  </a:lnTo>
                  <a:close/>
                  <a:moveTo>
                    <a:pt x="177" y="4703"/>
                  </a:moveTo>
                  <a:lnTo>
                    <a:pt x="140" y="4655"/>
                  </a:lnTo>
                  <a:lnTo>
                    <a:pt x="106" y="4611"/>
                  </a:lnTo>
                  <a:lnTo>
                    <a:pt x="77" y="4569"/>
                  </a:lnTo>
                  <a:lnTo>
                    <a:pt x="51" y="4533"/>
                  </a:lnTo>
                  <a:lnTo>
                    <a:pt x="31" y="4501"/>
                  </a:lnTo>
                  <a:lnTo>
                    <a:pt x="17" y="4477"/>
                  </a:lnTo>
                  <a:lnTo>
                    <a:pt x="12" y="4468"/>
                  </a:lnTo>
                  <a:lnTo>
                    <a:pt x="10" y="4461"/>
                  </a:lnTo>
                  <a:lnTo>
                    <a:pt x="9" y="4455"/>
                  </a:lnTo>
                  <a:lnTo>
                    <a:pt x="9" y="4453"/>
                  </a:lnTo>
                  <a:lnTo>
                    <a:pt x="12" y="4452"/>
                  </a:lnTo>
                  <a:lnTo>
                    <a:pt x="16" y="4454"/>
                  </a:lnTo>
                  <a:lnTo>
                    <a:pt x="23" y="4458"/>
                  </a:lnTo>
                  <a:lnTo>
                    <a:pt x="31" y="4465"/>
                  </a:lnTo>
                  <a:lnTo>
                    <a:pt x="50" y="4484"/>
                  </a:lnTo>
                  <a:lnTo>
                    <a:pt x="75" y="4510"/>
                  </a:lnTo>
                  <a:lnTo>
                    <a:pt x="104" y="4543"/>
                  </a:lnTo>
                  <a:lnTo>
                    <a:pt x="137" y="4581"/>
                  </a:lnTo>
                  <a:lnTo>
                    <a:pt x="173" y="4624"/>
                  </a:lnTo>
                  <a:lnTo>
                    <a:pt x="210" y="4671"/>
                  </a:lnTo>
                  <a:lnTo>
                    <a:pt x="248" y="4718"/>
                  </a:lnTo>
                  <a:lnTo>
                    <a:pt x="281" y="4763"/>
                  </a:lnTo>
                  <a:lnTo>
                    <a:pt x="312" y="4804"/>
                  </a:lnTo>
                  <a:lnTo>
                    <a:pt x="337" y="4840"/>
                  </a:lnTo>
                  <a:lnTo>
                    <a:pt x="358" y="4871"/>
                  </a:lnTo>
                  <a:lnTo>
                    <a:pt x="372" y="4895"/>
                  </a:lnTo>
                  <a:lnTo>
                    <a:pt x="377" y="4905"/>
                  </a:lnTo>
                  <a:lnTo>
                    <a:pt x="380" y="4911"/>
                  </a:lnTo>
                  <a:lnTo>
                    <a:pt x="381" y="4917"/>
                  </a:lnTo>
                  <a:lnTo>
                    <a:pt x="381" y="4919"/>
                  </a:lnTo>
                  <a:lnTo>
                    <a:pt x="378" y="4920"/>
                  </a:lnTo>
                  <a:lnTo>
                    <a:pt x="374" y="4918"/>
                  </a:lnTo>
                  <a:lnTo>
                    <a:pt x="367" y="4913"/>
                  </a:lnTo>
                  <a:lnTo>
                    <a:pt x="359" y="4908"/>
                  </a:lnTo>
                  <a:lnTo>
                    <a:pt x="340" y="4889"/>
                  </a:lnTo>
                  <a:lnTo>
                    <a:pt x="314" y="4863"/>
                  </a:lnTo>
                  <a:lnTo>
                    <a:pt x="285" y="4830"/>
                  </a:lnTo>
                  <a:lnTo>
                    <a:pt x="251" y="4792"/>
                  </a:lnTo>
                  <a:lnTo>
                    <a:pt x="215" y="4749"/>
                  </a:lnTo>
                  <a:lnTo>
                    <a:pt x="177" y="4703"/>
                  </a:lnTo>
                  <a:close/>
                  <a:moveTo>
                    <a:pt x="461" y="4987"/>
                  </a:moveTo>
                  <a:lnTo>
                    <a:pt x="423" y="4940"/>
                  </a:lnTo>
                  <a:lnTo>
                    <a:pt x="389" y="4895"/>
                  </a:lnTo>
                  <a:lnTo>
                    <a:pt x="358" y="4853"/>
                  </a:lnTo>
                  <a:lnTo>
                    <a:pt x="333" y="4817"/>
                  </a:lnTo>
                  <a:lnTo>
                    <a:pt x="312" y="4785"/>
                  </a:lnTo>
                  <a:lnTo>
                    <a:pt x="298" y="4761"/>
                  </a:lnTo>
                  <a:lnTo>
                    <a:pt x="294" y="4751"/>
                  </a:lnTo>
                  <a:lnTo>
                    <a:pt x="290" y="4745"/>
                  </a:lnTo>
                  <a:lnTo>
                    <a:pt x="289" y="4739"/>
                  </a:lnTo>
                  <a:lnTo>
                    <a:pt x="290" y="4736"/>
                  </a:lnTo>
                  <a:lnTo>
                    <a:pt x="292" y="4736"/>
                  </a:lnTo>
                  <a:lnTo>
                    <a:pt x="298" y="4738"/>
                  </a:lnTo>
                  <a:lnTo>
                    <a:pt x="303" y="4742"/>
                  </a:lnTo>
                  <a:lnTo>
                    <a:pt x="312" y="4748"/>
                  </a:lnTo>
                  <a:lnTo>
                    <a:pt x="332" y="4768"/>
                  </a:lnTo>
                  <a:lnTo>
                    <a:pt x="358" y="4794"/>
                  </a:lnTo>
                  <a:lnTo>
                    <a:pt x="388" y="4826"/>
                  </a:lnTo>
                  <a:lnTo>
                    <a:pt x="422" y="4864"/>
                  </a:lnTo>
                  <a:lnTo>
                    <a:pt x="458" y="4907"/>
                  </a:lnTo>
                  <a:lnTo>
                    <a:pt x="496" y="4954"/>
                  </a:lnTo>
                  <a:lnTo>
                    <a:pt x="535" y="5001"/>
                  </a:lnTo>
                  <a:lnTo>
                    <a:pt x="570" y="5046"/>
                  </a:lnTo>
                  <a:lnTo>
                    <a:pt x="600" y="5088"/>
                  </a:lnTo>
                  <a:lnTo>
                    <a:pt x="627" y="5124"/>
                  </a:lnTo>
                  <a:lnTo>
                    <a:pt x="647" y="5155"/>
                  </a:lnTo>
                  <a:lnTo>
                    <a:pt x="662" y="5179"/>
                  </a:lnTo>
                  <a:lnTo>
                    <a:pt x="666" y="5188"/>
                  </a:lnTo>
                  <a:lnTo>
                    <a:pt x="669" y="5195"/>
                  </a:lnTo>
                  <a:lnTo>
                    <a:pt x="670" y="5201"/>
                  </a:lnTo>
                  <a:lnTo>
                    <a:pt x="670" y="5204"/>
                  </a:lnTo>
                  <a:lnTo>
                    <a:pt x="667" y="5204"/>
                  </a:lnTo>
                  <a:lnTo>
                    <a:pt x="663" y="5202"/>
                  </a:lnTo>
                  <a:lnTo>
                    <a:pt x="656" y="5198"/>
                  </a:lnTo>
                  <a:lnTo>
                    <a:pt x="649" y="5192"/>
                  </a:lnTo>
                  <a:lnTo>
                    <a:pt x="628" y="5173"/>
                  </a:lnTo>
                  <a:lnTo>
                    <a:pt x="601" y="5147"/>
                  </a:lnTo>
                  <a:lnTo>
                    <a:pt x="571" y="5115"/>
                  </a:lnTo>
                  <a:lnTo>
                    <a:pt x="537" y="5077"/>
                  </a:lnTo>
                  <a:lnTo>
                    <a:pt x="500" y="5034"/>
                  </a:lnTo>
                  <a:lnTo>
                    <a:pt x="461" y="4987"/>
                  </a:lnTo>
                  <a:close/>
                  <a:moveTo>
                    <a:pt x="262" y="4665"/>
                  </a:moveTo>
                  <a:lnTo>
                    <a:pt x="226" y="4619"/>
                  </a:lnTo>
                  <a:lnTo>
                    <a:pt x="193" y="4575"/>
                  </a:lnTo>
                  <a:lnTo>
                    <a:pt x="164" y="4535"/>
                  </a:lnTo>
                  <a:lnTo>
                    <a:pt x="139" y="4499"/>
                  </a:lnTo>
                  <a:lnTo>
                    <a:pt x="120" y="4469"/>
                  </a:lnTo>
                  <a:lnTo>
                    <a:pt x="106" y="4445"/>
                  </a:lnTo>
                  <a:lnTo>
                    <a:pt x="102" y="4437"/>
                  </a:lnTo>
                  <a:lnTo>
                    <a:pt x="100" y="4429"/>
                  </a:lnTo>
                  <a:lnTo>
                    <a:pt x="99" y="4423"/>
                  </a:lnTo>
                  <a:lnTo>
                    <a:pt x="100" y="4421"/>
                  </a:lnTo>
                  <a:lnTo>
                    <a:pt x="102" y="4420"/>
                  </a:lnTo>
                  <a:lnTo>
                    <a:pt x="106" y="4422"/>
                  </a:lnTo>
                  <a:lnTo>
                    <a:pt x="113" y="4427"/>
                  </a:lnTo>
                  <a:lnTo>
                    <a:pt x="120" y="4432"/>
                  </a:lnTo>
                  <a:lnTo>
                    <a:pt x="140" y="4451"/>
                  </a:lnTo>
                  <a:lnTo>
                    <a:pt x="164" y="4476"/>
                  </a:lnTo>
                  <a:lnTo>
                    <a:pt x="193" y="4508"/>
                  </a:lnTo>
                  <a:lnTo>
                    <a:pt x="226" y="4545"/>
                  </a:lnTo>
                  <a:lnTo>
                    <a:pt x="261" y="4587"/>
                  </a:lnTo>
                  <a:lnTo>
                    <a:pt x="297" y="4633"/>
                  </a:lnTo>
                  <a:lnTo>
                    <a:pt x="333" y="4678"/>
                  </a:lnTo>
                  <a:lnTo>
                    <a:pt x="366" y="4722"/>
                  </a:lnTo>
                  <a:lnTo>
                    <a:pt x="395" y="4761"/>
                  </a:lnTo>
                  <a:lnTo>
                    <a:pt x="420" y="4796"/>
                  </a:lnTo>
                  <a:lnTo>
                    <a:pt x="439" y="4827"/>
                  </a:lnTo>
                  <a:lnTo>
                    <a:pt x="454" y="4850"/>
                  </a:lnTo>
                  <a:lnTo>
                    <a:pt x="458" y="4860"/>
                  </a:lnTo>
                  <a:lnTo>
                    <a:pt x="460" y="4866"/>
                  </a:lnTo>
                  <a:lnTo>
                    <a:pt x="461" y="4872"/>
                  </a:lnTo>
                  <a:lnTo>
                    <a:pt x="461" y="4874"/>
                  </a:lnTo>
                  <a:lnTo>
                    <a:pt x="458" y="4875"/>
                  </a:lnTo>
                  <a:lnTo>
                    <a:pt x="454" y="4873"/>
                  </a:lnTo>
                  <a:lnTo>
                    <a:pt x="447" y="4870"/>
                  </a:lnTo>
                  <a:lnTo>
                    <a:pt x="439" y="4863"/>
                  </a:lnTo>
                  <a:lnTo>
                    <a:pt x="420" y="4845"/>
                  </a:lnTo>
                  <a:lnTo>
                    <a:pt x="394" y="4820"/>
                  </a:lnTo>
                  <a:lnTo>
                    <a:pt x="366" y="4788"/>
                  </a:lnTo>
                  <a:lnTo>
                    <a:pt x="333" y="4751"/>
                  </a:lnTo>
                  <a:lnTo>
                    <a:pt x="298" y="4711"/>
                  </a:lnTo>
                  <a:lnTo>
                    <a:pt x="262" y="4665"/>
                  </a:lnTo>
                  <a:close/>
                  <a:moveTo>
                    <a:pt x="368" y="4639"/>
                  </a:moveTo>
                  <a:lnTo>
                    <a:pt x="334" y="4596"/>
                  </a:lnTo>
                  <a:lnTo>
                    <a:pt x="302" y="4553"/>
                  </a:lnTo>
                  <a:lnTo>
                    <a:pt x="274" y="4513"/>
                  </a:lnTo>
                  <a:lnTo>
                    <a:pt x="251" y="4479"/>
                  </a:lnTo>
                  <a:lnTo>
                    <a:pt x="232" y="4450"/>
                  </a:lnTo>
                  <a:lnTo>
                    <a:pt x="219" y="4427"/>
                  </a:lnTo>
                  <a:lnTo>
                    <a:pt x="215" y="4417"/>
                  </a:lnTo>
                  <a:lnTo>
                    <a:pt x="212" y="4410"/>
                  </a:lnTo>
                  <a:lnTo>
                    <a:pt x="211" y="4405"/>
                  </a:lnTo>
                  <a:lnTo>
                    <a:pt x="212" y="4403"/>
                  </a:lnTo>
                  <a:lnTo>
                    <a:pt x="216" y="4401"/>
                  </a:lnTo>
                  <a:lnTo>
                    <a:pt x="220" y="4404"/>
                  </a:lnTo>
                  <a:lnTo>
                    <a:pt x="226" y="4407"/>
                  </a:lnTo>
                  <a:lnTo>
                    <a:pt x="233" y="4412"/>
                  </a:lnTo>
                  <a:lnTo>
                    <a:pt x="253" y="4430"/>
                  </a:lnTo>
                  <a:lnTo>
                    <a:pt x="277" y="4455"/>
                  </a:lnTo>
                  <a:lnTo>
                    <a:pt x="306" y="4485"/>
                  </a:lnTo>
                  <a:lnTo>
                    <a:pt x="336" y="4521"/>
                  </a:lnTo>
                  <a:lnTo>
                    <a:pt x="370" y="4562"/>
                  </a:lnTo>
                  <a:lnTo>
                    <a:pt x="406" y="4604"/>
                  </a:lnTo>
                  <a:lnTo>
                    <a:pt x="440" y="4649"/>
                  </a:lnTo>
                  <a:lnTo>
                    <a:pt x="473" y="4692"/>
                  </a:lnTo>
                  <a:lnTo>
                    <a:pt x="501" y="4730"/>
                  </a:lnTo>
                  <a:lnTo>
                    <a:pt x="525" y="4765"/>
                  </a:lnTo>
                  <a:lnTo>
                    <a:pt x="543" y="4794"/>
                  </a:lnTo>
                  <a:lnTo>
                    <a:pt x="557" y="4817"/>
                  </a:lnTo>
                  <a:lnTo>
                    <a:pt x="561" y="4827"/>
                  </a:lnTo>
                  <a:lnTo>
                    <a:pt x="563" y="4833"/>
                  </a:lnTo>
                  <a:lnTo>
                    <a:pt x="564" y="4839"/>
                  </a:lnTo>
                  <a:lnTo>
                    <a:pt x="563" y="4841"/>
                  </a:lnTo>
                  <a:lnTo>
                    <a:pt x="560" y="4842"/>
                  </a:lnTo>
                  <a:lnTo>
                    <a:pt x="555" y="4840"/>
                  </a:lnTo>
                  <a:lnTo>
                    <a:pt x="550" y="4837"/>
                  </a:lnTo>
                  <a:lnTo>
                    <a:pt x="542" y="4831"/>
                  </a:lnTo>
                  <a:lnTo>
                    <a:pt x="523" y="4814"/>
                  </a:lnTo>
                  <a:lnTo>
                    <a:pt x="498" y="4790"/>
                  </a:lnTo>
                  <a:lnTo>
                    <a:pt x="470" y="4759"/>
                  </a:lnTo>
                  <a:lnTo>
                    <a:pt x="438" y="4724"/>
                  </a:lnTo>
                  <a:lnTo>
                    <a:pt x="404" y="4683"/>
                  </a:lnTo>
                  <a:lnTo>
                    <a:pt x="368" y="4639"/>
                  </a:lnTo>
                  <a:close/>
                  <a:moveTo>
                    <a:pt x="209" y="4350"/>
                  </a:moveTo>
                  <a:lnTo>
                    <a:pt x="175" y="4307"/>
                  </a:lnTo>
                  <a:lnTo>
                    <a:pt x="146" y="4267"/>
                  </a:lnTo>
                  <a:lnTo>
                    <a:pt x="119" y="4228"/>
                  </a:lnTo>
                  <a:lnTo>
                    <a:pt x="97" y="4194"/>
                  </a:lnTo>
                  <a:lnTo>
                    <a:pt x="80" y="4166"/>
                  </a:lnTo>
                  <a:lnTo>
                    <a:pt x="68" y="4144"/>
                  </a:lnTo>
                  <a:lnTo>
                    <a:pt x="63" y="4135"/>
                  </a:lnTo>
                  <a:lnTo>
                    <a:pt x="61" y="4127"/>
                  </a:lnTo>
                  <a:lnTo>
                    <a:pt x="61" y="4123"/>
                  </a:lnTo>
                  <a:lnTo>
                    <a:pt x="62" y="4120"/>
                  </a:lnTo>
                  <a:lnTo>
                    <a:pt x="65" y="4120"/>
                  </a:lnTo>
                  <a:lnTo>
                    <a:pt x="69" y="4121"/>
                  </a:lnTo>
                  <a:lnTo>
                    <a:pt x="74" y="4124"/>
                  </a:lnTo>
                  <a:lnTo>
                    <a:pt x="82" y="4130"/>
                  </a:lnTo>
                  <a:lnTo>
                    <a:pt x="101" y="4147"/>
                  </a:lnTo>
                  <a:lnTo>
                    <a:pt x="124" y="4170"/>
                  </a:lnTo>
                  <a:lnTo>
                    <a:pt x="150" y="4200"/>
                  </a:lnTo>
                  <a:lnTo>
                    <a:pt x="181" y="4234"/>
                  </a:lnTo>
                  <a:lnTo>
                    <a:pt x="212" y="4273"/>
                  </a:lnTo>
                  <a:lnTo>
                    <a:pt x="246" y="4315"/>
                  </a:lnTo>
                  <a:lnTo>
                    <a:pt x="279" y="4359"/>
                  </a:lnTo>
                  <a:lnTo>
                    <a:pt x="309" y="4399"/>
                  </a:lnTo>
                  <a:lnTo>
                    <a:pt x="336" y="4437"/>
                  </a:lnTo>
                  <a:lnTo>
                    <a:pt x="358" y="4471"/>
                  </a:lnTo>
                  <a:lnTo>
                    <a:pt x="376" y="4499"/>
                  </a:lnTo>
                  <a:lnTo>
                    <a:pt x="389" y="4521"/>
                  </a:lnTo>
                  <a:lnTo>
                    <a:pt x="392" y="4530"/>
                  </a:lnTo>
                  <a:lnTo>
                    <a:pt x="394" y="4536"/>
                  </a:lnTo>
                  <a:lnTo>
                    <a:pt x="395" y="4542"/>
                  </a:lnTo>
                  <a:lnTo>
                    <a:pt x="394" y="4544"/>
                  </a:lnTo>
                  <a:lnTo>
                    <a:pt x="391" y="4545"/>
                  </a:lnTo>
                  <a:lnTo>
                    <a:pt x="387" y="4544"/>
                  </a:lnTo>
                  <a:lnTo>
                    <a:pt x="381" y="4540"/>
                  </a:lnTo>
                  <a:lnTo>
                    <a:pt x="374" y="4534"/>
                  </a:lnTo>
                  <a:lnTo>
                    <a:pt x="355" y="4518"/>
                  </a:lnTo>
                  <a:lnTo>
                    <a:pt x="332" y="4495"/>
                  </a:lnTo>
                  <a:lnTo>
                    <a:pt x="305" y="4466"/>
                  </a:lnTo>
                  <a:lnTo>
                    <a:pt x="275" y="4431"/>
                  </a:lnTo>
                  <a:lnTo>
                    <a:pt x="242" y="4393"/>
                  </a:lnTo>
                  <a:lnTo>
                    <a:pt x="209" y="4350"/>
                  </a:lnTo>
                  <a:close/>
                  <a:moveTo>
                    <a:pt x="357" y="4351"/>
                  </a:moveTo>
                  <a:lnTo>
                    <a:pt x="325" y="4309"/>
                  </a:lnTo>
                  <a:lnTo>
                    <a:pt x="296" y="4270"/>
                  </a:lnTo>
                  <a:lnTo>
                    <a:pt x="271" y="4234"/>
                  </a:lnTo>
                  <a:lnTo>
                    <a:pt x="249" y="4201"/>
                  </a:lnTo>
                  <a:lnTo>
                    <a:pt x="232" y="4172"/>
                  </a:lnTo>
                  <a:lnTo>
                    <a:pt x="220" y="4150"/>
                  </a:lnTo>
                  <a:lnTo>
                    <a:pt x="217" y="4142"/>
                  </a:lnTo>
                  <a:lnTo>
                    <a:pt x="215" y="4135"/>
                  </a:lnTo>
                  <a:lnTo>
                    <a:pt x="215" y="4130"/>
                  </a:lnTo>
                  <a:lnTo>
                    <a:pt x="216" y="4127"/>
                  </a:lnTo>
                  <a:lnTo>
                    <a:pt x="219" y="4126"/>
                  </a:lnTo>
                  <a:lnTo>
                    <a:pt x="223" y="4127"/>
                  </a:lnTo>
                  <a:lnTo>
                    <a:pt x="229" y="4131"/>
                  </a:lnTo>
                  <a:lnTo>
                    <a:pt x="237" y="4136"/>
                  </a:lnTo>
                  <a:lnTo>
                    <a:pt x="254" y="4153"/>
                  </a:lnTo>
                  <a:lnTo>
                    <a:pt x="277" y="4175"/>
                  </a:lnTo>
                  <a:lnTo>
                    <a:pt x="303" y="4203"/>
                  </a:lnTo>
                  <a:lnTo>
                    <a:pt x="332" y="4236"/>
                  </a:lnTo>
                  <a:lnTo>
                    <a:pt x="364" y="4274"/>
                  </a:lnTo>
                  <a:lnTo>
                    <a:pt x="397" y="4315"/>
                  </a:lnTo>
                  <a:lnTo>
                    <a:pt x="428" y="4357"/>
                  </a:lnTo>
                  <a:lnTo>
                    <a:pt x="458" y="4396"/>
                  </a:lnTo>
                  <a:lnTo>
                    <a:pt x="483" y="4433"/>
                  </a:lnTo>
                  <a:lnTo>
                    <a:pt x="505" y="4465"/>
                  </a:lnTo>
                  <a:lnTo>
                    <a:pt x="523" y="4492"/>
                  </a:lnTo>
                  <a:lnTo>
                    <a:pt x="534" y="4514"/>
                  </a:lnTo>
                  <a:lnTo>
                    <a:pt x="538" y="4523"/>
                  </a:lnTo>
                  <a:lnTo>
                    <a:pt x="540" y="4530"/>
                  </a:lnTo>
                  <a:lnTo>
                    <a:pt x="540" y="4535"/>
                  </a:lnTo>
                  <a:lnTo>
                    <a:pt x="539" y="4537"/>
                  </a:lnTo>
                  <a:lnTo>
                    <a:pt x="536" y="4539"/>
                  </a:lnTo>
                  <a:lnTo>
                    <a:pt x="531" y="4537"/>
                  </a:lnTo>
                  <a:lnTo>
                    <a:pt x="526" y="4534"/>
                  </a:lnTo>
                  <a:lnTo>
                    <a:pt x="518" y="4529"/>
                  </a:lnTo>
                  <a:lnTo>
                    <a:pt x="500" y="4513"/>
                  </a:lnTo>
                  <a:lnTo>
                    <a:pt x="478" y="4491"/>
                  </a:lnTo>
                  <a:lnTo>
                    <a:pt x="450" y="4463"/>
                  </a:lnTo>
                  <a:lnTo>
                    <a:pt x="422" y="4430"/>
                  </a:lnTo>
                  <a:lnTo>
                    <a:pt x="390" y="4393"/>
                  </a:lnTo>
                  <a:lnTo>
                    <a:pt x="357" y="4351"/>
                  </a:lnTo>
                  <a:close/>
                  <a:moveTo>
                    <a:pt x="275" y="4056"/>
                  </a:moveTo>
                  <a:lnTo>
                    <a:pt x="306" y="4097"/>
                  </a:lnTo>
                  <a:lnTo>
                    <a:pt x="333" y="4135"/>
                  </a:lnTo>
                  <a:lnTo>
                    <a:pt x="357" y="4170"/>
                  </a:lnTo>
                  <a:lnTo>
                    <a:pt x="378" y="4202"/>
                  </a:lnTo>
                  <a:lnTo>
                    <a:pt x="394" y="4228"/>
                  </a:lnTo>
                  <a:lnTo>
                    <a:pt x="404" y="4249"/>
                  </a:lnTo>
                  <a:lnTo>
                    <a:pt x="409" y="4258"/>
                  </a:lnTo>
                  <a:lnTo>
                    <a:pt x="410" y="4264"/>
                  </a:lnTo>
                  <a:lnTo>
                    <a:pt x="411" y="4269"/>
                  </a:lnTo>
                  <a:lnTo>
                    <a:pt x="409" y="4272"/>
                  </a:lnTo>
                  <a:lnTo>
                    <a:pt x="406" y="4273"/>
                  </a:lnTo>
                  <a:lnTo>
                    <a:pt x="402" y="4272"/>
                  </a:lnTo>
                  <a:lnTo>
                    <a:pt x="397" y="4269"/>
                  </a:lnTo>
                  <a:lnTo>
                    <a:pt x="390" y="4263"/>
                  </a:lnTo>
                  <a:lnTo>
                    <a:pt x="371" y="4249"/>
                  </a:lnTo>
                  <a:lnTo>
                    <a:pt x="351" y="4227"/>
                  </a:lnTo>
                  <a:lnTo>
                    <a:pt x="324" y="4201"/>
                  </a:lnTo>
                  <a:lnTo>
                    <a:pt x="297" y="4168"/>
                  </a:lnTo>
                  <a:lnTo>
                    <a:pt x="266" y="4133"/>
                  </a:lnTo>
                  <a:lnTo>
                    <a:pt x="235" y="4092"/>
                  </a:lnTo>
                  <a:lnTo>
                    <a:pt x="205" y="4053"/>
                  </a:lnTo>
                  <a:lnTo>
                    <a:pt x="177" y="4015"/>
                  </a:lnTo>
                  <a:lnTo>
                    <a:pt x="153" y="3978"/>
                  </a:lnTo>
                  <a:lnTo>
                    <a:pt x="132" y="3947"/>
                  </a:lnTo>
                  <a:lnTo>
                    <a:pt x="117" y="3920"/>
                  </a:lnTo>
                  <a:lnTo>
                    <a:pt x="106" y="3898"/>
                  </a:lnTo>
                  <a:lnTo>
                    <a:pt x="103" y="3890"/>
                  </a:lnTo>
                  <a:lnTo>
                    <a:pt x="102" y="3883"/>
                  </a:lnTo>
                  <a:lnTo>
                    <a:pt x="101" y="3879"/>
                  </a:lnTo>
                  <a:lnTo>
                    <a:pt x="102" y="3875"/>
                  </a:lnTo>
                  <a:lnTo>
                    <a:pt x="105" y="3875"/>
                  </a:lnTo>
                  <a:lnTo>
                    <a:pt x="109" y="3876"/>
                  </a:lnTo>
                  <a:lnTo>
                    <a:pt x="115" y="3879"/>
                  </a:lnTo>
                  <a:lnTo>
                    <a:pt x="122" y="3884"/>
                  </a:lnTo>
                  <a:lnTo>
                    <a:pt x="139" y="3899"/>
                  </a:lnTo>
                  <a:lnTo>
                    <a:pt x="161" y="3921"/>
                  </a:lnTo>
                  <a:lnTo>
                    <a:pt x="186" y="3948"/>
                  </a:lnTo>
                  <a:lnTo>
                    <a:pt x="214" y="3981"/>
                  </a:lnTo>
                  <a:lnTo>
                    <a:pt x="243" y="4017"/>
                  </a:lnTo>
                  <a:lnTo>
                    <a:pt x="275" y="4056"/>
                  </a:lnTo>
                  <a:close/>
                  <a:moveTo>
                    <a:pt x="173" y="3813"/>
                  </a:moveTo>
                  <a:lnTo>
                    <a:pt x="202" y="3852"/>
                  </a:lnTo>
                  <a:lnTo>
                    <a:pt x="228" y="3889"/>
                  </a:lnTo>
                  <a:lnTo>
                    <a:pt x="251" y="3924"/>
                  </a:lnTo>
                  <a:lnTo>
                    <a:pt x="271" y="3953"/>
                  </a:lnTo>
                  <a:lnTo>
                    <a:pt x="285" y="3979"/>
                  </a:lnTo>
                  <a:lnTo>
                    <a:pt x="296" y="4000"/>
                  </a:lnTo>
                  <a:lnTo>
                    <a:pt x="298" y="4008"/>
                  </a:lnTo>
                  <a:lnTo>
                    <a:pt x="300" y="4015"/>
                  </a:lnTo>
                  <a:lnTo>
                    <a:pt x="300" y="4020"/>
                  </a:lnTo>
                  <a:lnTo>
                    <a:pt x="299" y="4022"/>
                  </a:lnTo>
                  <a:lnTo>
                    <a:pt x="297" y="4023"/>
                  </a:lnTo>
                  <a:lnTo>
                    <a:pt x="292" y="4022"/>
                  </a:lnTo>
                  <a:lnTo>
                    <a:pt x="287" y="4019"/>
                  </a:lnTo>
                  <a:lnTo>
                    <a:pt x="280" y="4015"/>
                  </a:lnTo>
                  <a:lnTo>
                    <a:pt x="263" y="4000"/>
                  </a:lnTo>
                  <a:lnTo>
                    <a:pt x="242" y="3979"/>
                  </a:lnTo>
                  <a:lnTo>
                    <a:pt x="218" y="3953"/>
                  </a:lnTo>
                  <a:lnTo>
                    <a:pt x="192" y="3922"/>
                  </a:lnTo>
                  <a:lnTo>
                    <a:pt x="163" y="3887"/>
                  </a:lnTo>
                  <a:lnTo>
                    <a:pt x="132" y="3850"/>
                  </a:lnTo>
                  <a:lnTo>
                    <a:pt x="104" y="3811"/>
                  </a:lnTo>
                  <a:lnTo>
                    <a:pt x="78" y="3773"/>
                  </a:lnTo>
                  <a:lnTo>
                    <a:pt x="55" y="3739"/>
                  </a:lnTo>
                  <a:lnTo>
                    <a:pt x="36" y="3709"/>
                  </a:lnTo>
                  <a:lnTo>
                    <a:pt x="21" y="3682"/>
                  </a:lnTo>
                  <a:lnTo>
                    <a:pt x="11" y="3662"/>
                  </a:lnTo>
                  <a:lnTo>
                    <a:pt x="8" y="3654"/>
                  </a:lnTo>
                  <a:lnTo>
                    <a:pt x="5" y="3647"/>
                  </a:lnTo>
                  <a:lnTo>
                    <a:pt x="5" y="3642"/>
                  </a:lnTo>
                  <a:lnTo>
                    <a:pt x="6" y="3640"/>
                  </a:lnTo>
                  <a:lnTo>
                    <a:pt x="10" y="3639"/>
                  </a:lnTo>
                  <a:lnTo>
                    <a:pt x="14" y="3640"/>
                  </a:lnTo>
                  <a:lnTo>
                    <a:pt x="20" y="3643"/>
                  </a:lnTo>
                  <a:lnTo>
                    <a:pt x="26" y="3647"/>
                  </a:lnTo>
                  <a:lnTo>
                    <a:pt x="43" y="3662"/>
                  </a:lnTo>
                  <a:lnTo>
                    <a:pt x="63" y="3682"/>
                  </a:lnTo>
                  <a:lnTo>
                    <a:pt x="88" y="3709"/>
                  </a:lnTo>
                  <a:lnTo>
                    <a:pt x="114" y="3739"/>
                  </a:lnTo>
                  <a:lnTo>
                    <a:pt x="142" y="3775"/>
                  </a:lnTo>
                  <a:lnTo>
                    <a:pt x="173" y="3813"/>
                  </a:lnTo>
                  <a:close/>
                  <a:moveTo>
                    <a:pt x="468" y="4079"/>
                  </a:moveTo>
                  <a:lnTo>
                    <a:pt x="497" y="4118"/>
                  </a:lnTo>
                  <a:lnTo>
                    <a:pt x="524" y="4155"/>
                  </a:lnTo>
                  <a:lnTo>
                    <a:pt x="548" y="4189"/>
                  </a:lnTo>
                  <a:lnTo>
                    <a:pt x="567" y="4220"/>
                  </a:lnTo>
                  <a:lnTo>
                    <a:pt x="583" y="4246"/>
                  </a:lnTo>
                  <a:lnTo>
                    <a:pt x="593" y="4267"/>
                  </a:lnTo>
                  <a:lnTo>
                    <a:pt x="596" y="4275"/>
                  </a:lnTo>
                  <a:lnTo>
                    <a:pt x="598" y="4282"/>
                  </a:lnTo>
                  <a:lnTo>
                    <a:pt x="598" y="4286"/>
                  </a:lnTo>
                  <a:lnTo>
                    <a:pt x="597" y="4290"/>
                  </a:lnTo>
                  <a:lnTo>
                    <a:pt x="594" y="4291"/>
                  </a:lnTo>
                  <a:lnTo>
                    <a:pt x="589" y="4290"/>
                  </a:lnTo>
                  <a:lnTo>
                    <a:pt x="584" y="4286"/>
                  </a:lnTo>
                  <a:lnTo>
                    <a:pt x="576" y="4282"/>
                  </a:lnTo>
                  <a:lnTo>
                    <a:pt x="559" y="4267"/>
                  </a:lnTo>
                  <a:lnTo>
                    <a:pt x="538" y="4247"/>
                  </a:lnTo>
                  <a:lnTo>
                    <a:pt x="513" y="4221"/>
                  </a:lnTo>
                  <a:lnTo>
                    <a:pt x="485" y="4190"/>
                  </a:lnTo>
                  <a:lnTo>
                    <a:pt x="457" y="4155"/>
                  </a:lnTo>
                  <a:lnTo>
                    <a:pt x="426" y="4118"/>
                  </a:lnTo>
                  <a:lnTo>
                    <a:pt x="397" y="4078"/>
                  </a:lnTo>
                  <a:lnTo>
                    <a:pt x="369" y="4041"/>
                  </a:lnTo>
                  <a:lnTo>
                    <a:pt x="346" y="4007"/>
                  </a:lnTo>
                  <a:lnTo>
                    <a:pt x="326" y="3975"/>
                  </a:lnTo>
                  <a:lnTo>
                    <a:pt x="311" y="3949"/>
                  </a:lnTo>
                  <a:lnTo>
                    <a:pt x="301" y="3928"/>
                  </a:lnTo>
                  <a:lnTo>
                    <a:pt x="298" y="3920"/>
                  </a:lnTo>
                  <a:lnTo>
                    <a:pt x="297" y="3914"/>
                  </a:lnTo>
                  <a:lnTo>
                    <a:pt x="297" y="3908"/>
                  </a:lnTo>
                  <a:lnTo>
                    <a:pt x="298" y="3905"/>
                  </a:lnTo>
                  <a:lnTo>
                    <a:pt x="300" y="3905"/>
                  </a:lnTo>
                  <a:lnTo>
                    <a:pt x="305" y="3906"/>
                  </a:lnTo>
                  <a:lnTo>
                    <a:pt x="311" y="3908"/>
                  </a:lnTo>
                  <a:lnTo>
                    <a:pt x="318" y="3914"/>
                  </a:lnTo>
                  <a:lnTo>
                    <a:pt x="335" y="3928"/>
                  </a:lnTo>
                  <a:lnTo>
                    <a:pt x="356" y="3949"/>
                  </a:lnTo>
                  <a:lnTo>
                    <a:pt x="380" y="3974"/>
                  </a:lnTo>
                  <a:lnTo>
                    <a:pt x="408" y="4006"/>
                  </a:lnTo>
                  <a:lnTo>
                    <a:pt x="437" y="4041"/>
                  </a:lnTo>
                  <a:lnTo>
                    <a:pt x="468" y="4079"/>
                  </a:lnTo>
                  <a:close/>
                  <a:moveTo>
                    <a:pt x="383" y="3848"/>
                  </a:moveTo>
                  <a:lnTo>
                    <a:pt x="411" y="3886"/>
                  </a:lnTo>
                  <a:lnTo>
                    <a:pt x="436" y="3921"/>
                  </a:lnTo>
                  <a:lnTo>
                    <a:pt x="459" y="3954"/>
                  </a:lnTo>
                  <a:lnTo>
                    <a:pt x="478" y="3984"/>
                  </a:lnTo>
                  <a:lnTo>
                    <a:pt x="492" y="4009"/>
                  </a:lnTo>
                  <a:lnTo>
                    <a:pt x="501" y="4030"/>
                  </a:lnTo>
                  <a:lnTo>
                    <a:pt x="504" y="4038"/>
                  </a:lnTo>
                  <a:lnTo>
                    <a:pt x="505" y="4044"/>
                  </a:lnTo>
                  <a:lnTo>
                    <a:pt x="505" y="4049"/>
                  </a:lnTo>
                  <a:lnTo>
                    <a:pt x="504" y="4052"/>
                  </a:lnTo>
                  <a:lnTo>
                    <a:pt x="502" y="4053"/>
                  </a:lnTo>
                  <a:lnTo>
                    <a:pt x="497" y="4052"/>
                  </a:lnTo>
                  <a:lnTo>
                    <a:pt x="492" y="4050"/>
                  </a:lnTo>
                  <a:lnTo>
                    <a:pt x="485" y="4045"/>
                  </a:lnTo>
                  <a:lnTo>
                    <a:pt x="468" y="4031"/>
                  </a:lnTo>
                  <a:lnTo>
                    <a:pt x="448" y="4011"/>
                  </a:lnTo>
                  <a:lnTo>
                    <a:pt x="424" y="3986"/>
                  </a:lnTo>
                  <a:lnTo>
                    <a:pt x="398" y="3958"/>
                  </a:lnTo>
                  <a:lnTo>
                    <a:pt x="370" y="3924"/>
                  </a:lnTo>
                  <a:lnTo>
                    <a:pt x="341" y="3887"/>
                  </a:lnTo>
                  <a:lnTo>
                    <a:pt x="313" y="3849"/>
                  </a:lnTo>
                  <a:lnTo>
                    <a:pt x="287" y="3813"/>
                  </a:lnTo>
                  <a:lnTo>
                    <a:pt x="265" y="3780"/>
                  </a:lnTo>
                  <a:lnTo>
                    <a:pt x="248" y="3750"/>
                  </a:lnTo>
                  <a:lnTo>
                    <a:pt x="233" y="3725"/>
                  </a:lnTo>
                  <a:lnTo>
                    <a:pt x="223" y="3704"/>
                  </a:lnTo>
                  <a:lnTo>
                    <a:pt x="220" y="3697"/>
                  </a:lnTo>
                  <a:lnTo>
                    <a:pt x="219" y="3690"/>
                  </a:lnTo>
                  <a:lnTo>
                    <a:pt x="219" y="3686"/>
                  </a:lnTo>
                  <a:lnTo>
                    <a:pt x="220" y="3682"/>
                  </a:lnTo>
                  <a:lnTo>
                    <a:pt x="223" y="3681"/>
                  </a:lnTo>
                  <a:lnTo>
                    <a:pt x="228" y="3682"/>
                  </a:lnTo>
                  <a:lnTo>
                    <a:pt x="233" y="3685"/>
                  </a:lnTo>
                  <a:lnTo>
                    <a:pt x="240" y="3689"/>
                  </a:lnTo>
                  <a:lnTo>
                    <a:pt x="256" y="3703"/>
                  </a:lnTo>
                  <a:lnTo>
                    <a:pt x="277" y="3723"/>
                  </a:lnTo>
                  <a:lnTo>
                    <a:pt x="300" y="3748"/>
                  </a:lnTo>
                  <a:lnTo>
                    <a:pt x="326" y="3778"/>
                  </a:lnTo>
                  <a:lnTo>
                    <a:pt x="354" y="3812"/>
                  </a:lnTo>
                  <a:lnTo>
                    <a:pt x="383" y="3848"/>
                  </a:lnTo>
                  <a:close/>
                  <a:moveTo>
                    <a:pt x="431" y="3830"/>
                  </a:moveTo>
                  <a:lnTo>
                    <a:pt x="428" y="3832"/>
                  </a:lnTo>
                  <a:lnTo>
                    <a:pt x="424" y="3830"/>
                  </a:lnTo>
                  <a:lnTo>
                    <a:pt x="418" y="3828"/>
                  </a:lnTo>
                  <a:lnTo>
                    <a:pt x="412" y="3824"/>
                  </a:lnTo>
                  <a:lnTo>
                    <a:pt x="397" y="3811"/>
                  </a:lnTo>
                  <a:lnTo>
                    <a:pt x="377" y="3792"/>
                  </a:lnTo>
                  <a:lnTo>
                    <a:pt x="354" y="3768"/>
                  </a:lnTo>
                  <a:lnTo>
                    <a:pt x="329" y="3739"/>
                  </a:lnTo>
                  <a:lnTo>
                    <a:pt x="302" y="3707"/>
                  </a:lnTo>
                  <a:lnTo>
                    <a:pt x="274" y="3670"/>
                  </a:lnTo>
                  <a:lnTo>
                    <a:pt x="248" y="3634"/>
                  </a:lnTo>
                  <a:lnTo>
                    <a:pt x="223" y="3600"/>
                  </a:lnTo>
                  <a:lnTo>
                    <a:pt x="203" y="3567"/>
                  </a:lnTo>
                  <a:lnTo>
                    <a:pt x="185" y="3539"/>
                  </a:lnTo>
                  <a:lnTo>
                    <a:pt x="172" y="3515"/>
                  </a:lnTo>
                  <a:lnTo>
                    <a:pt x="162" y="3495"/>
                  </a:lnTo>
                  <a:lnTo>
                    <a:pt x="160" y="3486"/>
                  </a:lnTo>
                  <a:lnTo>
                    <a:pt x="159" y="3481"/>
                  </a:lnTo>
                  <a:lnTo>
                    <a:pt x="159" y="3476"/>
                  </a:lnTo>
                  <a:lnTo>
                    <a:pt x="160" y="3473"/>
                  </a:lnTo>
                  <a:lnTo>
                    <a:pt x="163" y="3472"/>
                  </a:lnTo>
                  <a:lnTo>
                    <a:pt x="168" y="3473"/>
                  </a:lnTo>
                  <a:lnTo>
                    <a:pt x="173" y="3475"/>
                  </a:lnTo>
                  <a:lnTo>
                    <a:pt x="178" y="3480"/>
                  </a:lnTo>
                  <a:lnTo>
                    <a:pt x="195" y="3493"/>
                  </a:lnTo>
                  <a:lnTo>
                    <a:pt x="215" y="3511"/>
                  </a:lnTo>
                  <a:lnTo>
                    <a:pt x="237" y="3536"/>
                  </a:lnTo>
                  <a:lnTo>
                    <a:pt x="262" y="3564"/>
                  </a:lnTo>
                  <a:lnTo>
                    <a:pt x="288" y="3596"/>
                  </a:lnTo>
                  <a:lnTo>
                    <a:pt x="317" y="3632"/>
                  </a:lnTo>
                  <a:lnTo>
                    <a:pt x="343" y="3668"/>
                  </a:lnTo>
                  <a:lnTo>
                    <a:pt x="367" y="3703"/>
                  </a:lnTo>
                  <a:lnTo>
                    <a:pt x="388" y="3735"/>
                  </a:lnTo>
                  <a:lnTo>
                    <a:pt x="406" y="3764"/>
                  </a:lnTo>
                  <a:lnTo>
                    <a:pt x="420" y="3789"/>
                  </a:lnTo>
                  <a:lnTo>
                    <a:pt x="428" y="3809"/>
                  </a:lnTo>
                  <a:lnTo>
                    <a:pt x="431" y="3816"/>
                  </a:lnTo>
                  <a:lnTo>
                    <a:pt x="433" y="3823"/>
                  </a:lnTo>
                  <a:lnTo>
                    <a:pt x="433" y="3827"/>
                  </a:lnTo>
                  <a:lnTo>
                    <a:pt x="431" y="3830"/>
                  </a:lnTo>
                  <a:close/>
                  <a:moveTo>
                    <a:pt x="375" y="3621"/>
                  </a:moveTo>
                  <a:lnTo>
                    <a:pt x="372" y="3622"/>
                  </a:lnTo>
                  <a:lnTo>
                    <a:pt x="368" y="3622"/>
                  </a:lnTo>
                  <a:lnTo>
                    <a:pt x="363" y="3620"/>
                  </a:lnTo>
                  <a:lnTo>
                    <a:pt x="357" y="3616"/>
                  </a:lnTo>
                  <a:lnTo>
                    <a:pt x="341" y="3604"/>
                  </a:lnTo>
                  <a:lnTo>
                    <a:pt x="322" y="3585"/>
                  </a:lnTo>
                  <a:lnTo>
                    <a:pt x="300" y="3562"/>
                  </a:lnTo>
                  <a:lnTo>
                    <a:pt x="276" y="3534"/>
                  </a:lnTo>
                  <a:lnTo>
                    <a:pt x="251" y="3504"/>
                  </a:lnTo>
                  <a:lnTo>
                    <a:pt x="225" y="3470"/>
                  </a:lnTo>
                  <a:lnTo>
                    <a:pt x="199" y="3435"/>
                  </a:lnTo>
                  <a:lnTo>
                    <a:pt x="176" y="3401"/>
                  </a:lnTo>
                  <a:lnTo>
                    <a:pt x="157" y="3370"/>
                  </a:lnTo>
                  <a:lnTo>
                    <a:pt x="140" y="3343"/>
                  </a:lnTo>
                  <a:lnTo>
                    <a:pt x="127" y="3319"/>
                  </a:lnTo>
                  <a:lnTo>
                    <a:pt x="119" y="3299"/>
                  </a:lnTo>
                  <a:lnTo>
                    <a:pt x="117" y="3291"/>
                  </a:lnTo>
                  <a:lnTo>
                    <a:pt x="116" y="3285"/>
                  </a:lnTo>
                  <a:lnTo>
                    <a:pt x="116" y="3280"/>
                  </a:lnTo>
                  <a:lnTo>
                    <a:pt x="117" y="3278"/>
                  </a:lnTo>
                  <a:lnTo>
                    <a:pt x="120" y="3277"/>
                  </a:lnTo>
                  <a:lnTo>
                    <a:pt x="124" y="3277"/>
                  </a:lnTo>
                  <a:lnTo>
                    <a:pt x="129" y="3279"/>
                  </a:lnTo>
                  <a:lnTo>
                    <a:pt x="136" y="3283"/>
                  </a:lnTo>
                  <a:lnTo>
                    <a:pt x="151" y="3297"/>
                  </a:lnTo>
                  <a:lnTo>
                    <a:pt x="170" y="3314"/>
                  </a:lnTo>
                  <a:lnTo>
                    <a:pt x="192" y="3337"/>
                  </a:lnTo>
                  <a:lnTo>
                    <a:pt x="215" y="3366"/>
                  </a:lnTo>
                  <a:lnTo>
                    <a:pt x="240" y="3396"/>
                  </a:lnTo>
                  <a:lnTo>
                    <a:pt x="266" y="3430"/>
                  </a:lnTo>
                  <a:lnTo>
                    <a:pt x="292" y="3465"/>
                  </a:lnTo>
                  <a:lnTo>
                    <a:pt x="315" y="3499"/>
                  </a:lnTo>
                  <a:lnTo>
                    <a:pt x="335" y="3530"/>
                  </a:lnTo>
                  <a:lnTo>
                    <a:pt x="352" y="3557"/>
                  </a:lnTo>
                  <a:lnTo>
                    <a:pt x="365" y="3582"/>
                  </a:lnTo>
                  <a:lnTo>
                    <a:pt x="374" y="3600"/>
                  </a:lnTo>
                  <a:lnTo>
                    <a:pt x="376" y="3608"/>
                  </a:lnTo>
                  <a:lnTo>
                    <a:pt x="377" y="3614"/>
                  </a:lnTo>
                  <a:lnTo>
                    <a:pt x="377" y="3619"/>
                  </a:lnTo>
                  <a:lnTo>
                    <a:pt x="375" y="3621"/>
                  </a:lnTo>
                  <a:close/>
                  <a:moveTo>
                    <a:pt x="193" y="3281"/>
                  </a:moveTo>
                  <a:lnTo>
                    <a:pt x="169" y="3247"/>
                  </a:lnTo>
                  <a:lnTo>
                    <a:pt x="147" y="3216"/>
                  </a:lnTo>
                  <a:lnTo>
                    <a:pt x="127" y="3186"/>
                  </a:lnTo>
                  <a:lnTo>
                    <a:pt x="112" y="3159"/>
                  </a:lnTo>
                  <a:lnTo>
                    <a:pt x="100" y="3135"/>
                  </a:lnTo>
                  <a:lnTo>
                    <a:pt x="92" y="3117"/>
                  </a:lnTo>
                  <a:lnTo>
                    <a:pt x="90" y="3109"/>
                  </a:lnTo>
                  <a:lnTo>
                    <a:pt x="89" y="3104"/>
                  </a:lnTo>
                  <a:lnTo>
                    <a:pt x="90" y="3099"/>
                  </a:lnTo>
                  <a:lnTo>
                    <a:pt x="91" y="3096"/>
                  </a:lnTo>
                  <a:lnTo>
                    <a:pt x="93" y="3095"/>
                  </a:lnTo>
                  <a:lnTo>
                    <a:pt x="97" y="3096"/>
                  </a:lnTo>
                  <a:lnTo>
                    <a:pt x="103" y="3098"/>
                  </a:lnTo>
                  <a:lnTo>
                    <a:pt x="108" y="3102"/>
                  </a:lnTo>
                  <a:lnTo>
                    <a:pt x="124" y="3114"/>
                  </a:lnTo>
                  <a:lnTo>
                    <a:pt x="141" y="3131"/>
                  </a:lnTo>
                  <a:lnTo>
                    <a:pt x="162" y="3153"/>
                  </a:lnTo>
                  <a:lnTo>
                    <a:pt x="185" y="3180"/>
                  </a:lnTo>
                  <a:lnTo>
                    <a:pt x="209" y="3210"/>
                  </a:lnTo>
                  <a:lnTo>
                    <a:pt x="234" y="3243"/>
                  </a:lnTo>
                  <a:lnTo>
                    <a:pt x="258" y="3277"/>
                  </a:lnTo>
                  <a:lnTo>
                    <a:pt x="280" y="3309"/>
                  </a:lnTo>
                  <a:lnTo>
                    <a:pt x="300" y="3338"/>
                  </a:lnTo>
                  <a:lnTo>
                    <a:pt x="315" y="3366"/>
                  </a:lnTo>
                  <a:lnTo>
                    <a:pt x="328" y="3389"/>
                  </a:lnTo>
                  <a:lnTo>
                    <a:pt x="335" y="3406"/>
                  </a:lnTo>
                  <a:lnTo>
                    <a:pt x="337" y="3414"/>
                  </a:lnTo>
                  <a:lnTo>
                    <a:pt x="338" y="3419"/>
                  </a:lnTo>
                  <a:lnTo>
                    <a:pt x="338" y="3425"/>
                  </a:lnTo>
                  <a:lnTo>
                    <a:pt x="336" y="3427"/>
                  </a:lnTo>
                  <a:lnTo>
                    <a:pt x="334" y="3428"/>
                  </a:lnTo>
                  <a:lnTo>
                    <a:pt x="330" y="3428"/>
                  </a:lnTo>
                  <a:lnTo>
                    <a:pt x="325" y="3426"/>
                  </a:lnTo>
                  <a:lnTo>
                    <a:pt x="319" y="3422"/>
                  </a:lnTo>
                  <a:lnTo>
                    <a:pt x="305" y="3410"/>
                  </a:lnTo>
                  <a:lnTo>
                    <a:pt x="286" y="3393"/>
                  </a:lnTo>
                  <a:lnTo>
                    <a:pt x="265" y="3371"/>
                  </a:lnTo>
                  <a:lnTo>
                    <a:pt x="242" y="3345"/>
                  </a:lnTo>
                  <a:lnTo>
                    <a:pt x="218" y="3314"/>
                  </a:lnTo>
                  <a:lnTo>
                    <a:pt x="193" y="3281"/>
                  </a:lnTo>
                  <a:close/>
                  <a:moveTo>
                    <a:pt x="570" y="3686"/>
                  </a:moveTo>
                  <a:lnTo>
                    <a:pt x="596" y="3721"/>
                  </a:lnTo>
                  <a:lnTo>
                    <a:pt x="620" y="3754"/>
                  </a:lnTo>
                  <a:lnTo>
                    <a:pt x="640" y="3785"/>
                  </a:lnTo>
                  <a:lnTo>
                    <a:pt x="657" y="3813"/>
                  </a:lnTo>
                  <a:lnTo>
                    <a:pt x="670" y="3837"/>
                  </a:lnTo>
                  <a:lnTo>
                    <a:pt x="678" y="3857"/>
                  </a:lnTo>
                  <a:lnTo>
                    <a:pt x="680" y="3864"/>
                  </a:lnTo>
                  <a:lnTo>
                    <a:pt x="683" y="3870"/>
                  </a:lnTo>
                  <a:lnTo>
                    <a:pt x="681" y="3875"/>
                  </a:lnTo>
                  <a:lnTo>
                    <a:pt x="680" y="3878"/>
                  </a:lnTo>
                  <a:lnTo>
                    <a:pt x="677" y="3879"/>
                  </a:lnTo>
                  <a:lnTo>
                    <a:pt x="673" y="3879"/>
                  </a:lnTo>
                  <a:lnTo>
                    <a:pt x="668" y="3876"/>
                  </a:lnTo>
                  <a:lnTo>
                    <a:pt x="662" y="3872"/>
                  </a:lnTo>
                  <a:lnTo>
                    <a:pt x="645" y="3860"/>
                  </a:lnTo>
                  <a:lnTo>
                    <a:pt x="626" y="3842"/>
                  </a:lnTo>
                  <a:lnTo>
                    <a:pt x="604" y="3819"/>
                  </a:lnTo>
                  <a:lnTo>
                    <a:pt x="580" y="3792"/>
                  </a:lnTo>
                  <a:lnTo>
                    <a:pt x="553" y="3761"/>
                  </a:lnTo>
                  <a:lnTo>
                    <a:pt x="526" y="3726"/>
                  </a:lnTo>
                  <a:lnTo>
                    <a:pt x="500" y="3691"/>
                  </a:lnTo>
                  <a:lnTo>
                    <a:pt x="477" y="3658"/>
                  </a:lnTo>
                  <a:lnTo>
                    <a:pt x="457" y="3627"/>
                  </a:lnTo>
                  <a:lnTo>
                    <a:pt x="439" y="3599"/>
                  </a:lnTo>
                  <a:lnTo>
                    <a:pt x="427" y="3575"/>
                  </a:lnTo>
                  <a:lnTo>
                    <a:pt x="418" y="3555"/>
                  </a:lnTo>
                  <a:lnTo>
                    <a:pt x="416" y="3548"/>
                  </a:lnTo>
                  <a:lnTo>
                    <a:pt x="415" y="3541"/>
                  </a:lnTo>
                  <a:lnTo>
                    <a:pt x="415" y="3537"/>
                  </a:lnTo>
                  <a:lnTo>
                    <a:pt x="416" y="3533"/>
                  </a:lnTo>
                  <a:lnTo>
                    <a:pt x="420" y="3532"/>
                  </a:lnTo>
                  <a:lnTo>
                    <a:pt x="424" y="3532"/>
                  </a:lnTo>
                  <a:lnTo>
                    <a:pt x="429" y="3534"/>
                  </a:lnTo>
                  <a:lnTo>
                    <a:pt x="435" y="3539"/>
                  </a:lnTo>
                  <a:lnTo>
                    <a:pt x="451" y="3552"/>
                  </a:lnTo>
                  <a:lnTo>
                    <a:pt x="471" y="3570"/>
                  </a:lnTo>
                  <a:lnTo>
                    <a:pt x="493" y="3593"/>
                  </a:lnTo>
                  <a:lnTo>
                    <a:pt x="517" y="3620"/>
                  </a:lnTo>
                  <a:lnTo>
                    <a:pt x="543" y="3652"/>
                  </a:lnTo>
                  <a:lnTo>
                    <a:pt x="570" y="3686"/>
                  </a:lnTo>
                  <a:close/>
                  <a:moveTo>
                    <a:pt x="176" y="3107"/>
                  </a:moveTo>
                  <a:lnTo>
                    <a:pt x="153" y="3074"/>
                  </a:lnTo>
                  <a:lnTo>
                    <a:pt x="132" y="3043"/>
                  </a:lnTo>
                  <a:lnTo>
                    <a:pt x="114" y="3014"/>
                  </a:lnTo>
                  <a:lnTo>
                    <a:pt x="100" y="2989"/>
                  </a:lnTo>
                  <a:lnTo>
                    <a:pt x="89" y="2966"/>
                  </a:lnTo>
                  <a:lnTo>
                    <a:pt x="81" y="2948"/>
                  </a:lnTo>
                  <a:lnTo>
                    <a:pt x="79" y="2940"/>
                  </a:lnTo>
                  <a:lnTo>
                    <a:pt x="79" y="2935"/>
                  </a:lnTo>
                  <a:lnTo>
                    <a:pt x="79" y="2931"/>
                  </a:lnTo>
                  <a:lnTo>
                    <a:pt x="80" y="2927"/>
                  </a:lnTo>
                  <a:lnTo>
                    <a:pt x="83" y="2926"/>
                  </a:lnTo>
                  <a:lnTo>
                    <a:pt x="86" y="2927"/>
                  </a:lnTo>
                  <a:lnTo>
                    <a:pt x="92" y="2928"/>
                  </a:lnTo>
                  <a:lnTo>
                    <a:pt x="97" y="2933"/>
                  </a:lnTo>
                  <a:lnTo>
                    <a:pt x="112" y="2944"/>
                  </a:lnTo>
                  <a:lnTo>
                    <a:pt x="129" y="2960"/>
                  </a:lnTo>
                  <a:lnTo>
                    <a:pt x="149" y="2982"/>
                  </a:lnTo>
                  <a:lnTo>
                    <a:pt x="171" y="3007"/>
                  </a:lnTo>
                  <a:lnTo>
                    <a:pt x="195" y="3036"/>
                  </a:lnTo>
                  <a:lnTo>
                    <a:pt x="219" y="3068"/>
                  </a:lnTo>
                  <a:lnTo>
                    <a:pt x="242" y="3100"/>
                  </a:lnTo>
                  <a:lnTo>
                    <a:pt x="263" y="3131"/>
                  </a:lnTo>
                  <a:lnTo>
                    <a:pt x="280" y="3161"/>
                  </a:lnTo>
                  <a:lnTo>
                    <a:pt x="296" y="3186"/>
                  </a:lnTo>
                  <a:lnTo>
                    <a:pt x="307" y="3209"/>
                  </a:lnTo>
                  <a:lnTo>
                    <a:pt x="314" y="3226"/>
                  </a:lnTo>
                  <a:lnTo>
                    <a:pt x="315" y="3233"/>
                  </a:lnTo>
                  <a:lnTo>
                    <a:pt x="317" y="3240"/>
                  </a:lnTo>
                  <a:lnTo>
                    <a:pt x="317" y="3244"/>
                  </a:lnTo>
                  <a:lnTo>
                    <a:pt x="315" y="3246"/>
                  </a:lnTo>
                  <a:lnTo>
                    <a:pt x="312" y="3247"/>
                  </a:lnTo>
                  <a:lnTo>
                    <a:pt x="309" y="3247"/>
                  </a:lnTo>
                  <a:lnTo>
                    <a:pt x="303" y="3245"/>
                  </a:lnTo>
                  <a:lnTo>
                    <a:pt x="298" y="3242"/>
                  </a:lnTo>
                  <a:lnTo>
                    <a:pt x="284" y="3230"/>
                  </a:lnTo>
                  <a:lnTo>
                    <a:pt x="266" y="3213"/>
                  </a:lnTo>
                  <a:lnTo>
                    <a:pt x="245" y="3192"/>
                  </a:lnTo>
                  <a:lnTo>
                    <a:pt x="223" y="3167"/>
                  </a:lnTo>
                  <a:lnTo>
                    <a:pt x="200" y="3139"/>
                  </a:lnTo>
                  <a:lnTo>
                    <a:pt x="176" y="3107"/>
                  </a:lnTo>
                  <a:close/>
                  <a:moveTo>
                    <a:pt x="643" y="3680"/>
                  </a:moveTo>
                  <a:lnTo>
                    <a:pt x="640" y="3681"/>
                  </a:lnTo>
                  <a:lnTo>
                    <a:pt x="635" y="3681"/>
                  </a:lnTo>
                  <a:lnTo>
                    <a:pt x="631" y="3679"/>
                  </a:lnTo>
                  <a:lnTo>
                    <a:pt x="624" y="3676"/>
                  </a:lnTo>
                  <a:lnTo>
                    <a:pt x="609" y="3664"/>
                  </a:lnTo>
                  <a:lnTo>
                    <a:pt x="590" y="3646"/>
                  </a:lnTo>
                  <a:lnTo>
                    <a:pt x="570" y="3624"/>
                  </a:lnTo>
                  <a:lnTo>
                    <a:pt x="546" y="3598"/>
                  </a:lnTo>
                  <a:lnTo>
                    <a:pt x="520" y="3568"/>
                  </a:lnTo>
                  <a:lnTo>
                    <a:pt x="495" y="3536"/>
                  </a:lnTo>
                  <a:lnTo>
                    <a:pt x="470" y="3502"/>
                  </a:lnTo>
                  <a:lnTo>
                    <a:pt x="448" y="3469"/>
                  </a:lnTo>
                  <a:lnTo>
                    <a:pt x="428" y="3439"/>
                  </a:lnTo>
                  <a:lnTo>
                    <a:pt x="413" y="3412"/>
                  </a:lnTo>
                  <a:lnTo>
                    <a:pt x="401" y="3389"/>
                  </a:lnTo>
                  <a:lnTo>
                    <a:pt x="392" y="3370"/>
                  </a:lnTo>
                  <a:lnTo>
                    <a:pt x="390" y="3362"/>
                  </a:lnTo>
                  <a:lnTo>
                    <a:pt x="390" y="3356"/>
                  </a:lnTo>
                  <a:lnTo>
                    <a:pt x="390" y="3351"/>
                  </a:lnTo>
                  <a:lnTo>
                    <a:pt x="391" y="3349"/>
                  </a:lnTo>
                  <a:lnTo>
                    <a:pt x="394" y="3347"/>
                  </a:lnTo>
                  <a:lnTo>
                    <a:pt x="399" y="3348"/>
                  </a:lnTo>
                  <a:lnTo>
                    <a:pt x="403" y="3350"/>
                  </a:lnTo>
                  <a:lnTo>
                    <a:pt x="410" y="3354"/>
                  </a:lnTo>
                  <a:lnTo>
                    <a:pt x="425" y="3366"/>
                  </a:lnTo>
                  <a:lnTo>
                    <a:pt x="444" y="3383"/>
                  </a:lnTo>
                  <a:lnTo>
                    <a:pt x="464" y="3405"/>
                  </a:lnTo>
                  <a:lnTo>
                    <a:pt x="489" y="3431"/>
                  </a:lnTo>
                  <a:lnTo>
                    <a:pt x="513" y="3462"/>
                  </a:lnTo>
                  <a:lnTo>
                    <a:pt x="539" y="3495"/>
                  </a:lnTo>
                  <a:lnTo>
                    <a:pt x="564" y="3529"/>
                  </a:lnTo>
                  <a:lnTo>
                    <a:pt x="586" y="3561"/>
                  </a:lnTo>
                  <a:lnTo>
                    <a:pt x="606" y="3590"/>
                  </a:lnTo>
                  <a:lnTo>
                    <a:pt x="621" y="3618"/>
                  </a:lnTo>
                  <a:lnTo>
                    <a:pt x="633" y="3641"/>
                  </a:lnTo>
                  <a:lnTo>
                    <a:pt x="641" y="3659"/>
                  </a:lnTo>
                  <a:lnTo>
                    <a:pt x="643" y="3667"/>
                  </a:lnTo>
                  <a:lnTo>
                    <a:pt x="644" y="3673"/>
                  </a:lnTo>
                  <a:lnTo>
                    <a:pt x="644" y="3677"/>
                  </a:lnTo>
                  <a:lnTo>
                    <a:pt x="643" y="3680"/>
                  </a:lnTo>
                  <a:close/>
                  <a:moveTo>
                    <a:pt x="310" y="3079"/>
                  </a:moveTo>
                  <a:lnTo>
                    <a:pt x="307" y="3080"/>
                  </a:lnTo>
                  <a:lnTo>
                    <a:pt x="303" y="3080"/>
                  </a:lnTo>
                  <a:lnTo>
                    <a:pt x="299" y="3077"/>
                  </a:lnTo>
                  <a:lnTo>
                    <a:pt x="292" y="3074"/>
                  </a:lnTo>
                  <a:lnTo>
                    <a:pt x="279" y="3063"/>
                  </a:lnTo>
                  <a:lnTo>
                    <a:pt x="262" y="3047"/>
                  </a:lnTo>
                  <a:lnTo>
                    <a:pt x="243" y="3027"/>
                  </a:lnTo>
                  <a:lnTo>
                    <a:pt x="222" y="3003"/>
                  </a:lnTo>
                  <a:lnTo>
                    <a:pt x="199" y="2974"/>
                  </a:lnTo>
                  <a:lnTo>
                    <a:pt x="176" y="2945"/>
                  </a:lnTo>
                  <a:lnTo>
                    <a:pt x="154" y="2913"/>
                  </a:lnTo>
                  <a:lnTo>
                    <a:pt x="135" y="2883"/>
                  </a:lnTo>
                  <a:lnTo>
                    <a:pt x="117" y="2855"/>
                  </a:lnTo>
                  <a:lnTo>
                    <a:pt x="104" y="2830"/>
                  </a:lnTo>
                  <a:lnTo>
                    <a:pt x="93" y="2808"/>
                  </a:lnTo>
                  <a:lnTo>
                    <a:pt x="86" y="2791"/>
                  </a:lnTo>
                  <a:lnTo>
                    <a:pt x="84" y="2784"/>
                  </a:lnTo>
                  <a:lnTo>
                    <a:pt x="83" y="2778"/>
                  </a:lnTo>
                  <a:lnTo>
                    <a:pt x="84" y="2774"/>
                  </a:lnTo>
                  <a:lnTo>
                    <a:pt x="85" y="2772"/>
                  </a:lnTo>
                  <a:lnTo>
                    <a:pt x="89" y="2769"/>
                  </a:lnTo>
                  <a:lnTo>
                    <a:pt x="92" y="2770"/>
                  </a:lnTo>
                  <a:lnTo>
                    <a:pt x="97" y="2773"/>
                  </a:lnTo>
                  <a:lnTo>
                    <a:pt x="103" y="2776"/>
                  </a:lnTo>
                  <a:lnTo>
                    <a:pt x="116" y="2787"/>
                  </a:lnTo>
                  <a:lnTo>
                    <a:pt x="134" y="2802"/>
                  </a:lnTo>
                  <a:lnTo>
                    <a:pt x="152" y="2823"/>
                  </a:lnTo>
                  <a:lnTo>
                    <a:pt x="173" y="2847"/>
                  </a:lnTo>
                  <a:lnTo>
                    <a:pt x="195" y="2875"/>
                  </a:lnTo>
                  <a:lnTo>
                    <a:pt x="218" y="2905"/>
                  </a:lnTo>
                  <a:lnTo>
                    <a:pt x="240" y="2937"/>
                  </a:lnTo>
                  <a:lnTo>
                    <a:pt x="261" y="2967"/>
                  </a:lnTo>
                  <a:lnTo>
                    <a:pt x="277" y="2994"/>
                  </a:lnTo>
                  <a:lnTo>
                    <a:pt x="291" y="3019"/>
                  </a:lnTo>
                  <a:lnTo>
                    <a:pt x="302" y="3041"/>
                  </a:lnTo>
                  <a:lnTo>
                    <a:pt x="309" y="3059"/>
                  </a:lnTo>
                  <a:lnTo>
                    <a:pt x="311" y="3065"/>
                  </a:lnTo>
                  <a:lnTo>
                    <a:pt x="312" y="3071"/>
                  </a:lnTo>
                  <a:lnTo>
                    <a:pt x="311" y="3075"/>
                  </a:lnTo>
                  <a:lnTo>
                    <a:pt x="310" y="3079"/>
                  </a:lnTo>
                  <a:close/>
                  <a:moveTo>
                    <a:pt x="622" y="3496"/>
                  </a:moveTo>
                  <a:lnTo>
                    <a:pt x="619" y="3497"/>
                  </a:lnTo>
                  <a:lnTo>
                    <a:pt x="616" y="3497"/>
                  </a:lnTo>
                  <a:lnTo>
                    <a:pt x="610" y="3495"/>
                  </a:lnTo>
                  <a:lnTo>
                    <a:pt x="605" y="3492"/>
                  </a:lnTo>
                  <a:lnTo>
                    <a:pt x="589" y="3481"/>
                  </a:lnTo>
                  <a:lnTo>
                    <a:pt x="572" y="3464"/>
                  </a:lnTo>
                  <a:lnTo>
                    <a:pt x="551" y="3444"/>
                  </a:lnTo>
                  <a:lnTo>
                    <a:pt x="529" y="3418"/>
                  </a:lnTo>
                  <a:lnTo>
                    <a:pt x="505" y="3389"/>
                  </a:lnTo>
                  <a:lnTo>
                    <a:pt x="480" y="3357"/>
                  </a:lnTo>
                  <a:lnTo>
                    <a:pt x="457" y="3324"/>
                  </a:lnTo>
                  <a:lnTo>
                    <a:pt x="435" y="3293"/>
                  </a:lnTo>
                  <a:lnTo>
                    <a:pt x="417" y="3264"/>
                  </a:lnTo>
                  <a:lnTo>
                    <a:pt x="402" y="3239"/>
                  </a:lnTo>
                  <a:lnTo>
                    <a:pt x="391" y="3216"/>
                  </a:lnTo>
                  <a:lnTo>
                    <a:pt x="383" y="3197"/>
                  </a:lnTo>
                  <a:lnTo>
                    <a:pt x="381" y="3190"/>
                  </a:lnTo>
                  <a:lnTo>
                    <a:pt x="380" y="3184"/>
                  </a:lnTo>
                  <a:lnTo>
                    <a:pt x="381" y="3179"/>
                  </a:lnTo>
                  <a:lnTo>
                    <a:pt x="382" y="3176"/>
                  </a:lnTo>
                  <a:lnTo>
                    <a:pt x="386" y="3175"/>
                  </a:lnTo>
                  <a:lnTo>
                    <a:pt x="389" y="3176"/>
                  </a:lnTo>
                  <a:lnTo>
                    <a:pt x="394" y="3178"/>
                  </a:lnTo>
                  <a:lnTo>
                    <a:pt x="401" y="3182"/>
                  </a:lnTo>
                  <a:lnTo>
                    <a:pt x="415" y="3192"/>
                  </a:lnTo>
                  <a:lnTo>
                    <a:pt x="433" y="3209"/>
                  </a:lnTo>
                  <a:lnTo>
                    <a:pt x="454" y="3231"/>
                  </a:lnTo>
                  <a:lnTo>
                    <a:pt x="475" y="3256"/>
                  </a:lnTo>
                  <a:lnTo>
                    <a:pt x="500" y="3285"/>
                  </a:lnTo>
                  <a:lnTo>
                    <a:pt x="524" y="3316"/>
                  </a:lnTo>
                  <a:lnTo>
                    <a:pt x="548" y="3349"/>
                  </a:lnTo>
                  <a:lnTo>
                    <a:pt x="570" y="3380"/>
                  </a:lnTo>
                  <a:lnTo>
                    <a:pt x="587" y="3410"/>
                  </a:lnTo>
                  <a:lnTo>
                    <a:pt x="603" y="3436"/>
                  </a:lnTo>
                  <a:lnTo>
                    <a:pt x="615" y="3458"/>
                  </a:lnTo>
                  <a:lnTo>
                    <a:pt x="621" y="3476"/>
                  </a:lnTo>
                  <a:lnTo>
                    <a:pt x="623" y="3483"/>
                  </a:lnTo>
                  <a:lnTo>
                    <a:pt x="624" y="3488"/>
                  </a:lnTo>
                  <a:lnTo>
                    <a:pt x="624" y="3493"/>
                  </a:lnTo>
                  <a:lnTo>
                    <a:pt x="622" y="3496"/>
                  </a:lnTo>
                  <a:close/>
                  <a:moveTo>
                    <a:pt x="192" y="2795"/>
                  </a:moveTo>
                  <a:lnTo>
                    <a:pt x="171" y="2764"/>
                  </a:lnTo>
                  <a:lnTo>
                    <a:pt x="152" y="2735"/>
                  </a:lnTo>
                  <a:lnTo>
                    <a:pt x="136" y="2708"/>
                  </a:lnTo>
                  <a:lnTo>
                    <a:pt x="123" y="2684"/>
                  </a:lnTo>
                  <a:lnTo>
                    <a:pt x="113" y="2663"/>
                  </a:lnTo>
                  <a:lnTo>
                    <a:pt x="106" y="2646"/>
                  </a:lnTo>
                  <a:lnTo>
                    <a:pt x="104" y="2639"/>
                  </a:lnTo>
                  <a:lnTo>
                    <a:pt x="104" y="2633"/>
                  </a:lnTo>
                  <a:lnTo>
                    <a:pt x="104" y="2629"/>
                  </a:lnTo>
                  <a:lnTo>
                    <a:pt x="106" y="2627"/>
                  </a:lnTo>
                  <a:lnTo>
                    <a:pt x="108" y="2626"/>
                  </a:lnTo>
                  <a:lnTo>
                    <a:pt x="113" y="2626"/>
                  </a:lnTo>
                  <a:lnTo>
                    <a:pt x="117" y="2628"/>
                  </a:lnTo>
                  <a:lnTo>
                    <a:pt x="123" y="2630"/>
                  </a:lnTo>
                  <a:lnTo>
                    <a:pt x="136" y="2641"/>
                  </a:lnTo>
                  <a:lnTo>
                    <a:pt x="152" y="2657"/>
                  </a:lnTo>
                  <a:lnTo>
                    <a:pt x="171" y="2676"/>
                  </a:lnTo>
                  <a:lnTo>
                    <a:pt x="191" y="2699"/>
                  </a:lnTo>
                  <a:lnTo>
                    <a:pt x="212" y="2726"/>
                  </a:lnTo>
                  <a:lnTo>
                    <a:pt x="234" y="2755"/>
                  </a:lnTo>
                  <a:lnTo>
                    <a:pt x="255" y="2786"/>
                  </a:lnTo>
                  <a:lnTo>
                    <a:pt x="274" y="2814"/>
                  </a:lnTo>
                  <a:lnTo>
                    <a:pt x="290" y="2842"/>
                  </a:lnTo>
                  <a:lnTo>
                    <a:pt x="303" y="2866"/>
                  </a:lnTo>
                  <a:lnTo>
                    <a:pt x="313" y="2887"/>
                  </a:lnTo>
                  <a:lnTo>
                    <a:pt x="320" y="2903"/>
                  </a:lnTo>
                  <a:lnTo>
                    <a:pt x="322" y="2910"/>
                  </a:lnTo>
                  <a:lnTo>
                    <a:pt x="322" y="2915"/>
                  </a:lnTo>
                  <a:lnTo>
                    <a:pt x="322" y="2920"/>
                  </a:lnTo>
                  <a:lnTo>
                    <a:pt x="320" y="2922"/>
                  </a:lnTo>
                  <a:lnTo>
                    <a:pt x="318" y="2923"/>
                  </a:lnTo>
                  <a:lnTo>
                    <a:pt x="313" y="2923"/>
                  </a:lnTo>
                  <a:lnTo>
                    <a:pt x="309" y="2921"/>
                  </a:lnTo>
                  <a:lnTo>
                    <a:pt x="303" y="2918"/>
                  </a:lnTo>
                  <a:lnTo>
                    <a:pt x="290" y="2908"/>
                  </a:lnTo>
                  <a:lnTo>
                    <a:pt x="274" y="2892"/>
                  </a:lnTo>
                  <a:lnTo>
                    <a:pt x="255" y="2874"/>
                  </a:lnTo>
                  <a:lnTo>
                    <a:pt x="235" y="2851"/>
                  </a:lnTo>
                  <a:lnTo>
                    <a:pt x="214" y="2823"/>
                  </a:lnTo>
                  <a:lnTo>
                    <a:pt x="192" y="2795"/>
                  </a:lnTo>
                  <a:close/>
                  <a:moveTo>
                    <a:pt x="526" y="3151"/>
                  </a:moveTo>
                  <a:lnTo>
                    <a:pt x="549" y="3183"/>
                  </a:lnTo>
                  <a:lnTo>
                    <a:pt x="569" y="3212"/>
                  </a:lnTo>
                  <a:lnTo>
                    <a:pt x="586" y="3241"/>
                  </a:lnTo>
                  <a:lnTo>
                    <a:pt x="600" y="3266"/>
                  </a:lnTo>
                  <a:lnTo>
                    <a:pt x="611" y="3287"/>
                  </a:lnTo>
                  <a:lnTo>
                    <a:pt x="619" y="3304"/>
                  </a:lnTo>
                  <a:lnTo>
                    <a:pt x="620" y="3312"/>
                  </a:lnTo>
                  <a:lnTo>
                    <a:pt x="621" y="3317"/>
                  </a:lnTo>
                  <a:lnTo>
                    <a:pt x="621" y="3322"/>
                  </a:lnTo>
                  <a:lnTo>
                    <a:pt x="619" y="3325"/>
                  </a:lnTo>
                  <a:lnTo>
                    <a:pt x="616" y="3326"/>
                  </a:lnTo>
                  <a:lnTo>
                    <a:pt x="612" y="3326"/>
                  </a:lnTo>
                  <a:lnTo>
                    <a:pt x="607" y="3324"/>
                  </a:lnTo>
                  <a:lnTo>
                    <a:pt x="601" y="3321"/>
                  </a:lnTo>
                  <a:lnTo>
                    <a:pt x="587" y="3310"/>
                  </a:lnTo>
                  <a:lnTo>
                    <a:pt x="570" y="3294"/>
                  </a:lnTo>
                  <a:lnTo>
                    <a:pt x="550" y="3274"/>
                  </a:lnTo>
                  <a:lnTo>
                    <a:pt x="528" y="3249"/>
                  </a:lnTo>
                  <a:lnTo>
                    <a:pt x="506" y="3222"/>
                  </a:lnTo>
                  <a:lnTo>
                    <a:pt x="482" y="3191"/>
                  </a:lnTo>
                  <a:lnTo>
                    <a:pt x="459" y="3160"/>
                  </a:lnTo>
                  <a:lnTo>
                    <a:pt x="439" y="3130"/>
                  </a:lnTo>
                  <a:lnTo>
                    <a:pt x="422" y="3102"/>
                  </a:lnTo>
                  <a:lnTo>
                    <a:pt x="408" y="3076"/>
                  </a:lnTo>
                  <a:lnTo>
                    <a:pt x="397" y="3054"/>
                  </a:lnTo>
                  <a:lnTo>
                    <a:pt x="390" y="3037"/>
                  </a:lnTo>
                  <a:lnTo>
                    <a:pt x="389" y="3030"/>
                  </a:lnTo>
                  <a:lnTo>
                    <a:pt x="388" y="3025"/>
                  </a:lnTo>
                  <a:lnTo>
                    <a:pt x="388" y="3020"/>
                  </a:lnTo>
                  <a:lnTo>
                    <a:pt x="390" y="3017"/>
                  </a:lnTo>
                  <a:lnTo>
                    <a:pt x="393" y="3016"/>
                  </a:lnTo>
                  <a:lnTo>
                    <a:pt x="397" y="3016"/>
                  </a:lnTo>
                  <a:lnTo>
                    <a:pt x="402" y="3018"/>
                  </a:lnTo>
                  <a:lnTo>
                    <a:pt x="408" y="3022"/>
                  </a:lnTo>
                  <a:lnTo>
                    <a:pt x="422" y="3032"/>
                  </a:lnTo>
                  <a:lnTo>
                    <a:pt x="439" y="3048"/>
                  </a:lnTo>
                  <a:lnTo>
                    <a:pt x="458" y="3069"/>
                  </a:lnTo>
                  <a:lnTo>
                    <a:pt x="480" y="3093"/>
                  </a:lnTo>
                  <a:lnTo>
                    <a:pt x="503" y="3120"/>
                  </a:lnTo>
                  <a:lnTo>
                    <a:pt x="526" y="3151"/>
                  </a:lnTo>
                  <a:close/>
                  <a:moveTo>
                    <a:pt x="265" y="2617"/>
                  </a:moveTo>
                  <a:lnTo>
                    <a:pt x="285" y="2646"/>
                  </a:lnTo>
                  <a:lnTo>
                    <a:pt x="303" y="2674"/>
                  </a:lnTo>
                  <a:lnTo>
                    <a:pt x="319" y="2699"/>
                  </a:lnTo>
                  <a:lnTo>
                    <a:pt x="331" y="2722"/>
                  </a:lnTo>
                  <a:lnTo>
                    <a:pt x="341" y="2743"/>
                  </a:lnTo>
                  <a:lnTo>
                    <a:pt x="346" y="2760"/>
                  </a:lnTo>
                  <a:lnTo>
                    <a:pt x="348" y="2766"/>
                  </a:lnTo>
                  <a:lnTo>
                    <a:pt x="348" y="2772"/>
                  </a:lnTo>
                  <a:lnTo>
                    <a:pt x="348" y="2776"/>
                  </a:lnTo>
                  <a:lnTo>
                    <a:pt x="346" y="2778"/>
                  </a:lnTo>
                  <a:lnTo>
                    <a:pt x="344" y="2779"/>
                  </a:lnTo>
                  <a:lnTo>
                    <a:pt x="341" y="2779"/>
                  </a:lnTo>
                  <a:lnTo>
                    <a:pt x="335" y="2777"/>
                  </a:lnTo>
                  <a:lnTo>
                    <a:pt x="331" y="2775"/>
                  </a:lnTo>
                  <a:lnTo>
                    <a:pt x="318" y="2765"/>
                  </a:lnTo>
                  <a:lnTo>
                    <a:pt x="301" y="2750"/>
                  </a:lnTo>
                  <a:lnTo>
                    <a:pt x="284" y="2731"/>
                  </a:lnTo>
                  <a:lnTo>
                    <a:pt x="265" y="2709"/>
                  </a:lnTo>
                  <a:lnTo>
                    <a:pt x="244" y="2684"/>
                  </a:lnTo>
                  <a:lnTo>
                    <a:pt x="223" y="2655"/>
                  </a:lnTo>
                  <a:lnTo>
                    <a:pt x="203" y="2626"/>
                  </a:lnTo>
                  <a:lnTo>
                    <a:pt x="185" y="2598"/>
                  </a:lnTo>
                  <a:lnTo>
                    <a:pt x="169" y="2572"/>
                  </a:lnTo>
                  <a:lnTo>
                    <a:pt x="157" y="2549"/>
                  </a:lnTo>
                  <a:lnTo>
                    <a:pt x="147" y="2528"/>
                  </a:lnTo>
                  <a:lnTo>
                    <a:pt x="141" y="2512"/>
                  </a:lnTo>
                  <a:lnTo>
                    <a:pt x="140" y="2505"/>
                  </a:lnTo>
                  <a:lnTo>
                    <a:pt x="139" y="2501"/>
                  </a:lnTo>
                  <a:lnTo>
                    <a:pt x="140" y="2496"/>
                  </a:lnTo>
                  <a:lnTo>
                    <a:pt x="141" y="2493"/>
                  </a:lnTo>
                  <a:lnTo>
                    <a:pt x="145" y="2492"/>
                  </a:lnTo>
                  <a:lnTo>
                    <a:pt x="148" y="2492"/>
                  </a:lnTo>
                  <a:lnTo>
                    <a:pt x="152" y="2494"/>
                  </a:lnTo>
                  <a:lnTo>
                    <a:pt x="158" y="2498"/>
                  </a:lnTo>
                  <a:lnTo>
                    <a:pt x="171" y="2507"/>
                  </a:lnTo>
                  <a:lnTo>
                    <a:pt x="186" y="2522"/>
                  </a:lnTo>
                  <a:lnTo>
                    <a:pt x="204" y="2540"/>
                  </a:lnTo>
                  <a:lnTo>
                    <a:pt x="223" y="2562"/>
                  </a:lnTo>
                  <a:lnTo>
                    <a:pt x="244" y="2589"/>
                  </a:lnTo>
                  <a:lnTo>
                    <a:pt x="265" y="2617"/>
                  </a:lnTo>
                  <a:close/>
                  <a:moveTo>
                    <a:pt x="544" y="2997"/>
                  </a:moveTo>
                  <a:lnTo>
                    <a:pt x="566" y="3027"/>
                  </a:lnTo>
                  <a:lnTo>
                    <a:pt x="585" y="3057"/>
                  </a:lnTo>
                  <a:lnTo>
                    <a:pt x="601" y="3083"/>
                  </a:lnTo>
                  <a:lnTo>
                    <a:pt x="616" y="3107"/>
                  </a:lnTo>
                  <a:lnTo>
                    <a:pt x="626" y="3129"/>
                  </a:lnTo>
                  <a:lnTo>
                    <a:pt x="632" y="3145"/>
                  </a:lnTo>
                  <a:lnTo>
                    <a:pt x="633" y="3152"/>
                  </a:lnTo>
                  <a:lnTo>
                    <a:pt x="634" y="3157"/>
                  </a:lnTo>
                  <a:lnTo>
                    <a:pt x="633" y="3162"/>
                  </a:lnTo>
                  <a:lnTo>
                    <a:pt x="632" y="3165"/>
                  </a:lnTo>
                  <a:lnTo>
                    <a:pt x="629" y="3166"/>
                  </a:lnTo>
                  <a:lnTo>
                    <a:pt x="624" y="3166"/>
                  </a:lnTo>
                  <a:lnTo>
                    <a:pt x="620" y="3164"/>
                  </a:lnTo>
                  <a:lnTo>
                    <a:pt x="615" y="3161"/>
                  </a:lnTo>
                  <a:lnTo>
                    <a:pt x="600" y="3151"/>
                  </a:lnTo>
                  <a:lnTo>
                    <a:pt x="584" y="3137"/>
                  </a:lnTo>
                  <a:lnTo>
                    <a:pt x="565" y="3117"/>
                  </a:lnTo>
                  <a:lnTo>
                    <a:pt x="544" y="3094"/>
                  </a:lnTo>
                  <a:lnTo>
                    <a:pt x="523" y="3068"/>
                  </a:lnTo>
                  <a:lnTo>
                    <a:pt x="500" y="3038"/>
                  </a:lnTo>
                  <a:lnTo>
                    <a:pt x="479" y="3007"/>
                  </a:lnTo>
                  <a:lnTo>
                    <a:pt x="459" y="2979"/>
                  </a:lnTo>
                  <a:lnTo>
                    <a:pt x="443" y="2951"/>
                  </a:lnTo>
                  <a:lnTo>
                    <a:pt x="429" y="2927"/>
                  </a:lnTo>
                  <a:lnTo>
                    <a:pt x="418" y="2905"/>
                  </a:lnTo>
                  <a:lnTo>
                    <a:pt x="413" y="2889"/>
                  </a:lnTo>
                  <a:lnTo>
                    <a:pt x="411" y="2881"/>
                  </a:lnTo>
                  <a:lnTo>
                    <a:pt x="411" y="2876"/>
                  </a:lnTo>
                  <a:lnTo>
                    <a:pt x="411" y="2871"/>
                  </a:lnTo>
                  <a:lnTo>
                    <a:pt x="413" y="2869"/>
                  </a:lnTo>
                  <a:lnTo>
                    <a:pt x="415" y="2868"/>
                  </a:lnTo>
                  <a:lnTo>
                    <a:pt x="420" y="2868"/>
                  </a:lnTo>
                  <a:lnTo>
                    <a:pt x="424" y="2869"/>
                  </a:lnTo>
                  <a:lnTo>
                    <a:pt x="429" y="2872"/>
                  </a:lnTo>
                  <a:lnTo>
                    <a:pt x="444" y="2882"/>
                  </a:lnTo>
                  <a:lnTo>
                    <a:pt x="460" y="2898"/>
                  </a:lnTo>
                  <a:lnTo>
                    <a:pt x="480" y="2917"/>
                  </a:lnTo>
                  <a:lnTo>
                    <a:pt x="501" y="2940"/>
                  </a:lnTo>
                  <a:lnTo>
                    <a:pt x="523" y="2968"/>
                  </a:lnTo>
                  <a:lnTo>
                    <a:pt x="544" y="2997"/>
                  </a:lnTo>
                  <a:close/>
                  <a:moveTo>
                    <a:pt x="310" y="2488"/>
                  </a:moveTo>
                  <a:lnTo>
                    <a:pt x="330" y="2516"/>
                  </a:lnTo>
                  <a:lnTo>
                    <a:pt x="347" y="2543"/>
                  </a:lnTo>
                  <a:lnTo>
                    <a:pt x="361" y="2568"/>
                  </a:lnTo>
                  <a:lnTo>
                    <a:pt x="374" y="2591"/>
                  </a:lnTo>
                  <a:lnTo>
                    <a:pt x="382" y="2610"/>
                  </a:lnTo>
                  <a:lnTo>
                    <a:pt x="389" y="2626"/>
                  </a:lnTo>
                  <a:lnTo>
                    <a:pt x="390" y="2632"/>
                  </a:lnTo>
                  <a:lnTo>
                    <a:pt x="390" y="2638"/>
                  </a:lnTo>
                  <a:lnTo>
                    <a:pt x="389" y="2642"/>
                  </a:lnTo>
                  <a:lnTo>
                    <a:pt x="388" y="2644"/>
                  </a:lnTo>
                  <a:lnTo>
                    <a:pt x="384" y="2646"/>
                  </a:lnTo>
                  <a:lnTo>
                    <a:pt x="381" y="2646"/>
                  </a:lnTo>
                  <a:lnTo>
                    <a:pt x="377" y="2644"/>
                  </a:lnTo>
                  <a:lnTo>
                    <a:pt x="371" y="2641"/>
                  </a:lnTo>
                  <a:lnTo>
                    <a:pt x="359" y="2631"/>
                  </a:lnTo>
                  <a:lnTo>
                    <a:pt x="344" y="2618"/>
                  </a:lnTo>
                  <a:lnTo>
                    <a:pt x="328" y="2601"/>
                  </a:lnTo>
                  <a:lnTo>
                    <a:pt x="309" y="2579"/>
                  </a:lnTo>
                  <a:lnTo>
                    <a:pt x="289" y="2555"/>
                  </a:lnTo>
                  <a:lnTo>
                    <a:pt x="268" y="2527"/>
                  </a:lnTo>
                  <a:lnTo>
                    <a:pt x="249" y="2499"/>
                  </a:lnTo>
                  <a:lnTo>
                    <a:pt x="232" y="2472"/>
                  </a:lnTo>
                  <a:lnTo>
                    <a:pt x="218" y="2447"/>
                  </a:lnTo>
                  <a:lnTo>
                    <a:pt x="206" y="2424"/>
                  </a:lnTo>
                  <a:lnTo>
                    <a:pt x="197" y="2405"/>
                  </a:lnTo>
                  <a:lnTo>
                    <a:pt x="192" y="2389"/>
                  </a:lnTo>
                  <a:lnTo>
                    <a:pt x="189" y="2382"/>
                  </a:lnTo>
                  <a:lnTo>
                    <a:pt x="189" y="2378"/>
                  </a:lnTo>
                  <a:lnTo>
                    <a:pt x="191" y="2374"/>
                  </a:lnTo>
                  <a:lnTo>
                    <a:pt x="192" y="2372"/>
                  </a:lnTo>
                  <a:lnTo>
                    <a:pt x="195" y="2369"/>
                  </a:lnTo>
                  <a:lnTo>
                    <a:pt x="198" y="2369"/>
                  </a:lnTo>
                  <a:lnTo>
                    <a:pt x="203" y="2372"/>
                  </a:lnTo>
                  <a:lnTo>
                    <a:pt x="208" y="2374"/>
                  </a:lnTo>
                  <a:lnTo>
                    <a:pt x="220" y="2384"/>
                  </a:lnTo>
                  <a:lnTo>
                    <a:pt x="235" y="2397"/>
                  </a:lnTo>
                  <a:lnTo>
                    <a:pt x="252" y="2415"/>
                  </a:lnTo>
                  <a:lnTo>
                    <a:pt x="271" y="2436"/>
                  </a:lnTo>
                  <a:lnTo>
                    <a:pt x="290" y="2461"/>
                  </a:lnTo>
                  <a:lnTo>
                    <a:pt x="310" y="2488"/>
                  </a:lnTo>
                  <a:close/>
                  <a:moveTo>
                    <a:pt x="578" y="2855"/>
                  </a:moveTo>
                  <a:lnTo>
                    <a:pt x="598" y="2883"/>
                  </a:lnTo>
                  <a:lnTo>
                    <a:pt x="617" y="2912"/>
                  </a:lnTo>
                  <a:lnTo>
                    <a:pt x="633" y="2938"/>
                  </a:lnTo>
                  <a:lnTo>
                    <a:pt x="645" y="2961"/>
                  </a:lnTo>
                  <a:lnTo>
                    <a:pt x="655" y="2982"/>
                  </a:lnTo>
                  <a:lnTo>
                    <a:pt x="662" y="2998"/>
                  </a:lnTo>
                  <a:lnTo>
                    <a:pt x="663" y="3005"/>
                  </a:lnTo>
                  <a:lnTo>
                    <a:pt x="663" y="3011"/>
                  </a:lnTo>
                  <a:lnTo>
                    <a:pt x="663" y="3015"/>
                  </a:lnTo>
                  <a:lnTo>
                    <a:pt x="661" y="3017"/>
                  </a:lnTo>
                  <a:lnTo>
                    <a:pt x="658" y="3019"/>
                  </a:lnTo>
                  <a:lnTo>
                    <a:pt x="654" y="3018"/>
                  </a:lnTo>
                  <a:lnTo>
                    <a:pt x="650" y="3017"/>
                  </a:lnTo>
                  <a:lnTo>
                    <a:pt x="644" y="3014"/>
                  </a:lnTo>
                  <a:lnTo>
                    <a:pt x="631" y="3004"/>
                  </a:lnTo>
                  <a:lnTo>
                    <a:pt x="615" y="2990"/>
                  </a:lnTo>
                  <a:lnTo>
                    <a:pt x="596" y="2971"/>
                  </a:lnTo>
                  <a:lnTo>
                    <a:pt x="576" y="2949"/>
                  </a:lnTo>
                  <a:lnTo>
                    <a:pt x="555" y="2924"/>
                  </a:lnTo>
                  <a:lnTo>
                    <a:pt x="534" y="2895"/>
                  </a:lnTo>
                  <a:lnTo>
                    <a:pt x="514" y="2866"/>
                  </a:lnTo>
                  <a:lnTo>
                    <a:pt x="495" y="2838"/>
                  </a:lnTo>
                  <a:lnTo>
                    <a:pt x="479" y="2812"/>
                  </a:lnTo>
                  <a:lnTo>
                    <a:pt x="467" y="2788"/>
                  </a:lnTo>
                  <a:lnTo>
                    <a:pt x="457" y="2768"/>
                  </a:lnTo>
                  <a:lnTo>
                    <a:pt x="451" y="2751"/>
                  </a:lnTo>
                  <a:lnTo>
                    <a:pt x="449" y="2744"/>
                  </a:lnTo>
                  <a:lnTo>
                    <a:pt x="449" y="2739"/>
                  </a:lnTo>
                  <a:lnTo>
                    <a:pt x="449" y="2735"/>
                  </a:lnTo>
                  <a:lnTo>
                    <a:pt x="451" y="2732"/>
                  </a:lnTo>
                  <a:lnTo>
                    <a:pt x="454" y="2731"/>
                  </a:lnTo>
                  <a:lnTo>
                    <a:pt x="458" y="2731"/>
                  </a:lnTo>
                  <a:lnTo>
                    <a:pt x="462" y="2732"/>
                  </a:lnTo>
                  <a:lnTo>
                    <a:pt x="468" y="2735"/>
                  </a:lnTo>
                  <a:lnTo>
                    <a:pt x="482" y="2745"/>
                  </a:lnTo>
                  <a:lnTo>
                    <a:pt x="497" y="2760"/>
                  </a:lnTo>
                  <a:lnTo>
                    <a:pt x="516" y="2778"/>
                  </a:lnTo>
                  <a:lnTo>
                    <a:pt x="536" y="2800"/>
                  </a:lnTo>
                  <a:lnTo>
                    <a:pt x="557" y="2826"/>
                  </a:lnTo>
                  <a:lnTo>
                    <a:pt x="578" y="2855"/>
                  </a:lnTo>
                  <a:close/>
                  <a:moveTo>
                    <a:pt x="132" y="2033"/>
                  </a:moveTo>
                  <a:lnTo>
                    <a:pt x="150" y="2059"/>
                  </a:lnTo>
                  <a:lnTo>
                    <a:pt x="164" y="2083"/>
                  </a:lnTo>
                  <a:lnTo>
                    <a:pt x="177" y="2107"/>
                  </a:lnTo>
                  <a:lnTo>
                    <a:pt x="188" y="2128"/>
                  </a:lnTo>
                  <a:lnTo>
                    <a:pt x="196" y="2146"/>
                  </a:lnTo>
                  <a:lnTo>
                    <a:pt x="200" y="2161"/>
                  </a:lnTo>
                  <a:lnTo>
                    <a:pt x="202" y="2167"/>
                  </a:lnTo>
                  <a:lnTo>
                    <a:pt x="203" y="2171"/>
                  </a:lnTo>
                  <a:lnTo>
                    <a:pt x="202" y="2175"/>
                  </a:lnTo>
                  <a:lnTo>
                    <a:pt x="199" y="2178"/>
                  </a:lnTo>
                  <a:lnTo>
                    <a:pt x="197" y="2179"/>
                  </a:lnTo>
                  <a:lnTo>
                    <a:pt x="194" y="2179"/>
                  </a:lnTo>
                  <a:lnTo>
                    <a:pt x="189" y="2178"/>
                  </a:lnTo>
                  <a:lnTo>
                    <a:pt x="185" y="2175"/>
                  </a:lnTo>
                  <a:lnTo>
                    <a:pt x="174" y="2167"/>
                  </a:lnTo>
                  <a:lnTo>
                    <a:pt x="160" y="2153"/>
                  </a:lnTo>
                  <a:lnTo>
                    <a:pt x="145" y="2137"/>
                  </a:lnTo>
                  <a:lnTo>
                    <a:pt x="128" y="2117"/>
                  </a:lnTo>
                  <a:lnTo>
                    <a:pt x="109" y="2095"/>
                  </a:lnTo>
                  <a:lnTo>
                    <a:pt x="92" y="2070"/>
                  </a:lnTo>
                  <a:lnTo>
                    <a:pt x="74" y="2044"/>
                  </a:lnTo>
                  <a:lnTo>
                    <a:pt x="59" y="2020"/>
                  </a:lnTo>
                  <a:lnTo>
                    <a:pt x="46" y="1997"/>
                  </a:lnTo>
                  <a:lnTo>
                    <a:pt x="36" y="1976"/>
                  </a:lnTo>
                  <a:lnTo>
                    <a:pt x="28" y="1957"/>
                  </a:lnTo>
                  <a:lnTo>
                    <a:pt x="23" y="1943"/>
                  </a:lnTo>
                  <a:lnTo>
                    <a:pt x="22" y="1936"/>
                  </a:lnTo>
                  <a:lnTo>
                    <a:pt x="22" y="1932"/>
                  </a:lnTo>
                  <a:lnTo>
                    <a:pt x="23" y="1929"/>
                  </a:lnTo>
                  <a:lnTo>
                    <a:pt x="24" y="1925"/>
                  </a:lnTo>
                  <a:lnTo>
                    <a:pt x="27" y="1924"/>
                  </a:lnTo>
                  <a:lnTo>
                    <a:pt x="31" y="1924"/>
                  </a:lnTo>
                  <a:lnTo>
                    <a:pt x="34" y="1925"/>
                  </a:lnTo>
                  <a:lnTo>
                    <a:pt x="39" y="1929"/>
                  </a:lnTo>
                  <a:lnTo>
                    <a:pt x="50" y="1936"/>
                  </a:lnTo>
                  <a:lnTo>
                    <a:pt x="65" y="1950"/>
                  </a:lnTo>
                  <a:lnTo>
                    <a:pt x="80" y="1966"/>
                  </a:lnTo>
                  <a:lnTo>
                    <a:pt x="96" y="1986"/>
                  </a:lnTo>
                  <a:lnTo>
                    <a:pt x="114" y="2009"/>
                  </a:lnTo>
                  <a:lnTo>
                    <a:pt x="132" y="2033"/>
                  </a:lnTo>
                  <a:close/>
                  <a:moveTo>
                    <a:pt x="371" y="2370"/>
                  </a:moveTo>
                  <a:lnTo>
                    <a:pt x="390" y="2398"/>
                  </a:lnTo>
                  <a:lnTo>
                    <a:pt x="406" y="2423"/>
                  </a:lnTo>
                  <a:lnTo>
                    <a:pt x="421" y="2447"/>
                  </a:lnTo>
                  <a:lnTo>
                    <a:pt x="432" y="2469"/>
                  </a:lnTo>
                  <a:lnTo>
                    <a:pt x="440" y="2488"/>
                  </a:lnTo>
                  <a:lnTo>
                    <a:pt x="445" y="2503"/>
                  </a:lnTo>
                  <a:lnTo>
                    <a:pt x="447" y="2510"/>
                  </a:lnTo>
                  <a:lnTo>
                    <a:pt x="447" y="2515"/>
                  </a:lnTo>
                  <a:lnTo>
                    <a:pt x="446" y="2518"/>
                  </a:lnTo>
                  <a:lnTo>
                    <a:pt x="445" y="2522"/>
                  </a:lnTo>
                  <a:lnTo>
                    <a:pt x="441" y="2523"/>
                  </a:lnTo>
                  <a:lnTo>
                    <a:pt x="438" y="2523"/>
                  </a:lnTo>
                  <a:lnTo>
                    <a:pt x="434" y="2522"/>
                  </a:lnTo>
                  <a:lnTo>
                    <a:pt x="429" y="2518"/>
                  </a:lnTo>
                  <a:lnTo>
                    <a:pt x="416" y="2510"/>
                  </a:lnTo>
                  <a:lnTo>
                    <a:pt x="402" y="2496"/>
                  </a:lnTo>
                  <a:lnTo>
                    <a:pt x="386" y="2480"/>
                  </a:lnTo>
                  <a:lnTo>
                    <a:pt x="368" y="2459"/>
                  </a:lnTo>
                  <a:lnTo>
                    <a:pt x="348" y="2435"/>
                  </a:lnTo>
                  <a:lnTo>
                    <a:pt x="330" y="2409"/>
                  </a:lnTo>
                  <a:lnTo>
                    <a:pt x="311" y="2382"/>
                  </a:lnTo>
                  <a:lnTo>
                    <a:pt x="295" y="2356"/>
                  </a:lnTo>
                  <a:lnTo>
                    <a:pt x="280" y="2332"/>
                  </a:lnTo>
                  <a:lnTo>
                    <a:pt x="269" y="2310"/>
                  </a:lnTo>
                  <a:lnTo>
                    <a:pt x="261" y="2292"/>
                  </a:lnTo>
                  <a:lnTo>
                    <a:pt x="256" y="2276"/>
                  </a:lnTo>
                  <a:lnTo>
                    <a:pt x="255" y="2270"/>
                  </a:lnTo>
                  <a:lnTo>
                    <a:pt x="254" y="2265"/>
                  </a:lnTo>
                  <a:lnTo>
                    <a:pt x="255" y="2261"/>
                  </a:lnTo>
                  <a:lnTo>
                    <a:pt x="256" y="2259"/>
                  </a:lnTo>
                  <a:lnTo>
                    <a:pt x="260" y="2258"/>
                  </a:lnTo>
                  <a:lnTo>
                    <a:pt x="263" y="2258"/>
                  </a:lnTo>
                  <a:lnTo>
                    <a:pt x="267" y="2259"/>
                  </a:lnTo>
                  <a:lnTo>
                    <a:pt x="273" y="2261"/>
                  </a:lnTo>
                  <a:lnTo>
                    <a:pt x="285" y="2270"/>
                  </a:lnTo>
                  <a:lnTo>
                    <a:pt x="299" y="2283"/>
                  </a:lnTo>
                  <a:lnTo>
                    <a:pt x="315" y="2300"/>
                  </a:lnTo>
                  <a:lnTo>
                    <a:pt x="333" y="2321"/>
                  </a:lnTo>
                  <a:lnTo>
                    <a:pt x="352" y="2344"/>
                  </a:lnTo>
                  <a:lnTo>
                    <a:pt x="371" y="2370"/>
                  </a:lnTo>
                  <a:close/>
                  <a:moveTo>
                    <a:pt x="218" y="1939"/>
                  </a:moveTo>
                  <a:lnTo>
                    <a:pt x="234" y="1963"/>
                  </a:lnTo>
                  <a:lnTo>
                    <a:pt x="249" y="1987"/>
                  </a:lnTo>
                  <a:lnTo>
                    <a:pt x="261" y="2009"/>
                  </a:lnTo>
                  <a:lnTo>
                    <a:pt x="272" y="2030"/>
                  </a:lnTo>
                  <a:lnTo>
                    <a:pt x="278" y="2047"/>
                  </a:lnTo>
                  <a:lnTo>
                    <a:pt x="283" y="2061"/>
                  </a:lnTo>
                  <a:lnTo>
                    <a:pt x="284" y="2067"/>
                  </a:lnTo>
                  <a:lnTo>
                    <a:pt x="284" y="2071"/>
                  </a:lnTo>
                  <a:lnTo>
                    <a:pt x="284" y="2076"/>
                  </a:lnTo>
                  <a:lnTo>
                    <a:pt x="281" y="2078"/>
                  </a:lnTo>
                  <a:lnTo>
                    <a:pt x="279" y="2079"/>
                  </a:lnTo>
                  <a:lnTo>
                    <a:pt x="276" y="2079"/>
                  </a:lnTo>
                  <a:lnTo>
                    <a:pt x="272" y="2078"/>
                  </a:lnTo>
                  <a:lnTo>
                    <a:pt x="267" y="2076"/>
                  </a:lnTo>
                  <a:lnTo>
                    <a:pt x="256" y="2068"/>
                  </a:lnTo>
                  <a:lnTo>
                    <a:pt x="243" y="2056"/>
                  </a:lnTo>
                  <a:lnTo>
                    <a:pt x="228" y="2039"/>
                  </a:lnTo>
                  <a:lnTo>
                    <a:pt x="211" y="2021"/>
                  </a:lnTo>
                  <a:lnTo>
                    <a:pt x="195" y="1999"/>
                  </a:lnTo>
                  <a:lnTo>
                    <a:pt x="177" y="1976"/>
                  </a:lnTo>
                  <a:lnTo>
                    <a:pt x="161" y="1951"/>
                  </a:lnTo>
                  <a:lnTo>
                    <a:pt x="146" y="1926"/>
                  </a:lnTo>
                  <a:lnTo>
                    <a:pt x="134" y="1905"/>
                  </a:lnTo>
                  <a:lnTo>
                    <a:pt x="124" y="1884"/>
                  </a:lnTo>
                  <a:lnTo>
                    <a:pt x="116" y="1867"/>
                  </a:lnTo>
                  <a:lnTo>
                    <a:pt x="112" y="1852"/>
                  </a:lnTo>
                  <a:lnTo>
                    <a:pt x="112" y="1846"/>
                  </a:lnTo>
                  <a:lnTo>
                    <a:pt x="111" y="1842"/>
                  </a:lnTo>
                  <a:lnTo>
                    <a:pt x="112" y="1838"/>
                  </a:lnTo>
                  <a:lnTo>
                    <a:pt x="114" y="1836"/>
                  </a:lnTo>
                  <a:lnTo>
                    <a:pt x="116" y="1834"/>
                  </a:lnTo>
                  <a:lnTo>
                    <a:pt x="119" y="1834"/>
                  </a:lnTo>
                  <a:lnTo>
                    <a:pt x="123" y="1836"/>
                  </a:lnTo>
                  <a:lnTo>
                    <a:pt x="128" y="1838"/>
                  </a:lnTo>
                  <a:lnTo>
                    <a:pt x="139" y="1846"/>
                  </a:lnTo>
                  <a:lnTo>
                    <a:pt x="152" y="1859"/>
                  </a:lnTo>
                  <a:lnTo>
                    <a:pt x="166" y="1874"/>
                  </a:lnTo>
                  <a:lnTo>
                    <a:pt x="183" y="1893"/>
                  </a:lnTo>
                  <a:lnTo>
                    <a:pt x="200" y="1914"/>
                  </a:lnTo>
                  <a:lnTo>
                    <a:pt x="218" y="1939"/>
                  </a:lnTo>
                  <a:close/>
                  <a:moveTo>
                    <a:pt x="447" y="2262"/>
                  </a:moveTo>
                  <a:lnTo>
                    <a:pt x="464" y="2288"/>
                  </a:lnTo>
                  <a:lnTo>
                    <a:pt x="480" y="2313"/>
                  </a:lnTo>
                  <a:lnTo>
                    <a:pt x="493" y="2336"/>
                  </a:lnTo>
                  <a:lnTo>
                    <a:pt x="504" y="2357"/>
                  </a:lnTo>
                  <a:lnTo>
                    <a:pt x="512" y="2376"/>
                  </a:lnTo>
                  <a:lnTo>
                    <a:pt x="517" y="2390"/>
                  </a:lnTo>
                  <a:lnTo>
                    <a:pt x="518" y="2397"/>
                  </a:lnTo>
                  <a:lnTo>
                    <a:pt x="518" y="2402"/>
                  </a:lnTo>
                  <a:lnTo>
                    <a:pt x="517" y="2405"/>
                  </a:lnTo>
                  <a:lnTo>
                    <a:pt x="516" y="2408"/>
                  </a:lnTo>
                  <a:lnTo>
                    <a:pt x="513" y="2410"/>
                  </a:lnTo>
                  <a:lnTo>
                    <a:pt x="509" y="2410"/>
                  </a:lnTo>
                  <a:lnTo>
                    <a:pt x="505" y="2408"/>
                  </a:lnTo>
                  <a:lnTo>
                    <a:pt x="501" y="2405"/>
                  </a:lnTo>
                  <a:lnTo>
                    <a:pt x="489" y="2398"/>
                  </a:lnTo>
                  <a:lnTo>
                    <a:pt x="474" y="2385"/>
                  </a:lnTo>
                  <a:lnTo>
                    <a:pt x="459" y="2368"/>
                  </a:lnTo>
                  <a:lnTo>
                    <a:pt x="441" y="2348"/>
                  </a:lnTo>
                  <a:lnTo>
                    <a:pt x="423" y="2327"/>
                  </a:lnTo>
                  <a:lnTo>
                    <a:pt x="404" y="2301"/>
                  </a:lnTo>
                  <a:lnTo>
                    <a:pt x="387" y="2275"/>
                  </a:lnTo>
                  <a:lnTo>
                    <a:pt x="371" y="2251"/>
                  </a:lnTo>
                  <a:lnTo>
                    <a:pt x="358" y="2227"/>
                  </a:lnTo>
                  <a:lnTo>
                    <a:pt x="347" y="2206"/>
                  </a:lnTo>
                  <a:lnTo>
                    <a:pt x="340" y="2187"/>
                  </a:lnTo>
                  <a:lnTo>
                    <a:pt x="335" y="2173"/>
                  </a:lnTo>
                  <a:lnTo>
                    <a:pt x="334" y="2167"/>
                  </a:lnTo>
                  <a:lnTo>
                    <a:pt x="334" y="2162"/>
                  </a:lnTo>
                  <a:lnTo>
                    <a:pt x="334" y="2158"/>
                  </a:lnTo>
                  <a:lnTo>
                    <a:pt x="336" y="2156"/>
                  </a:lnTo>
                  <a:lnTo>
                    <a:pt x="338" y="2154"/>
                  </a:lnTo>
                  <a:lnTo>
                    <a:pt x="342" y="2154"/>
                  </a:lnTo>
                  <a:lnTo>
                    <a:pt x="346" y="2156"/>
                  </a:lnTo>
                  <a:lnTo>
                    <a:pt x="352" y="2158"/>
                  </a:lnTo>
                  <a:lnTo>
                    <a:pt x="364" y="2167"/>
                  </a:lnTo>
                  <a:lnTo>
                    <a:pt x="377" y="2179"/>
                  </a:lnTo>
                  <a:lnTo>
                    <a:pt x="393" y="2195"/>
                  </a:lnTo>
                  <a:lnTo>
                    <a:pt x="411" y="2215"/>
                  </a:lnTo>
                  <a:lnTo>
                    <a:pt x="428" y="2238"/>
                  </a:lnTo>
                  <a:lnTo>
                    <a:pt x="447" y="2262"/>
                  </a:lnTo>
                  <a:close/>
                  <a:moveTo>
                    <a:pt x="168" y="1683"/>
                  </a:moveTo>
                  <a:lnTo>
                    <a:pt x="165" y="1684"/>
                  </a:lnTo>
                  <a:lnTo>
                    <a:pt x="162" y="1684"/>
                  </a:lnTo>
                  <a:lnTo>
                    <a:pt x="158" y="1683"/>
                  </a:lnTo>
                  <a:lnTo>
                    <a:pt x="153" y="1681"/>
                  </a:lnTo>
                  <a:lnTo>
                    <a:pt x="143" y="1673"/>
                  </a:lnTo>
                  <a:lnTo>
                    <a:pt x="131" y="1662"/>
                  </a:lnTo>
                  <a:lnTo>
                    <a:pt x="118" y="1648"/>
                  </a:lnTo>
                  <a:lnTo>
                    <a:pt x="103" y="1631"/>
                  </a:lnTo>
                  <a:lnTo>
                    <a:pt x="88" y="1611"/>
                  </a:lnTo>
                  <a:lnTo>
                    <a:pt x="72" y="1589"/>
                  </a:lnTo>
                  <a:lnTo>
                    <a:pt x="58" y="1566"/>
                  </a:lnTo>
                  <a:lnTo>
                    <a:pt x="45" y="1544"/>
                  </a:lnTo>
                  <a:lnTo>
                    <a:pt x="33" y="1523"/>
                  </a:lnTo>
                  <a:lnTo>
                    <a:pt x="24" y="1505"/>
                  </a:lnTo>
                  <a:lnTo>
                    <a:pt x="19" y="1489"/>
                  </a:lnTo>
                  <a:lnTo>
                    <a:pt x="14" y="1475"/>
                  </a:lnTo>
                  <a:lnTo>
                    <a:pt x="13" y="1471"/>
                  </a:lnTo>
                  <a:lnTo>
                    <a:pt x="13" y="1465"/>
                  </a:lnTo>
                  <a:lnTo>
                    <a:pt x="14" y="1462"/>
                  </a:lnTo>
                  <a:lnTo>
                    <a:pt x="16" y="1460"/>
                  </a:lnTo>
                  <a:lnTo>
                    <a:pt x="19" y="1458"/>
                  </a:lnTo>
                  <a:lnTo>
                    <a:pt x="22" y="1458"/>
                  </a:lnTo>
                  <a:lnTo>
                    <a:pt x="25" y="1460"/>
                  </a:lnTo>
                  <a:lnTo>
                    <a:pt x="29" y="1462"/>
                  </a:lnTo>
                  <a:lnTo>
                    <a:pt x="39" y="1469"/>
                  </a:lnTo>
                  <a:lnTo>
                    <a:pt x="51" y="1480"/>
                  </a:lnTo>
                  <a:lnTo>
                    <a:pt x="66" y="1495"/>
                  </a:lnTo>
                  <a:lnTo>
                    <a:pt x="80" y="1512"/>
                  </a:lnTo>
                  <a:lnTo>
                    <a:pt x="95" y="1532"/>
                  </a:lnTo>
                  <a:lnTo>
                    <a:pt x="111" y="1554"/>
                  </a:lnTo>
                  <a:lnTo>
                    <a:pt x="126" y="1577"/>
                  </a:lnTo>
                  <a:lnTo>
                    <a:pt x="139" y="1599"/>
                  </a:lnTo>
                  <a:lnTo>
                    <a:pt x="150" y="1620"/>
                  </a:lnTo>
                  <a:lnTo>
                    <a:pt x="159" y="1638"/>
                  </a:lnTo>
                  <a:lnTo>
                    <a:pt x="165" y="1654"/>
                  </a:lnTo>
                  <a:lnTo>
                    <a:pt x="169" y="1667"/>
                  </a:lnTo>
                  <a:lnTo>
                    <a:pt x="170" y="1672"/>
                  </a:lnTo>
                  <a:lnTo>
                    <a:pt x="170" y="1677"/>
                  </a:lnTo>
                  <a:lnTo>
                    <a:pt x="169" y="1680"/>
                  </a:lnTo>
                  <a:lnTo>
                    <a:pt x="168" y="1683"/>
                  </a:lnTo>
                  <a:close/>
                  <a:moveTo>
                    <a:pt x="317" y="1852"/>
                  </a:moveTo>
                  <a:lnTo>
                    <a:pt x="333" y="1876"/>
                  </a:lnTo>
                  <a:lnTo>
                    <a:pt x="347" y="1899"/>
                  </a:lnTo>
                  <a:lnTo>
                    <a:pt x="358" y="1920"/>
                  </a:lnTo>
                  <a:lnTo>
                    <a:pt x="368" y="1940"/>
                  </a:lnTo>
                  <a:lnTo>
                    <a:pt x="375" y="1956"/>
                  </a:lnTo>
                  <a:lnTo>
                    <a:pt x="379" y="1970"/>
                  </a:lnTo>
                  <a:lnTo>
                    <a:pt x="380" y="1976"/>
                  </a:lnTo>
                  <a:lnTo>
                    <a:pt x="380" y="1980"/>
                  </a:lnTo>
                  <a:lnTo>
                    <a:pt x="379" y="1985"/>
                  </a:lnTo>
                  <a:lnTo>
                    <a:pt x="378" y="1987"/>
                  </a:lnTo>
                  <a:lnTo>
                    <a:pt x="375" y="1988"/>
                  </a:lnTo>
                  <a:lnTo>
                    <a:pt x="372" y="1988"/>
                  </a:lnTo>
                  <a:lnTo>
                    <a:pt x="368" y="1987"/>
                  </a:lnTo>
                  <a:lnTo>
                    <a:pt x="364" y="1985"/>
                  </a:lnTo>
                  <a:lnTo>
                    <a:pt x="353" y="1977"/>
                  </a:lnTo>
                  <a:lnTo>
                    <a:pt x="340" y="1966"/>
                  </a:lnTo>
                  <a:lnTo>
                    <a:pt x="325" y="1951"/>
                  </a:lnTo>
                  <a:lnTo>
                    <a:pt x="310" y="1933"/>
                  </a:lnTo>
                  <a:lnTo>
                    <a:pt x="294" y="1912"/>
                  </a:lnTo>
                  <a:lnTo>
                    <a:pt x="277" y="1889"/>
                  </a:lnTo>
                  <a:lnTo>
                    <a:pt x="261" y="1865"/>
                  </a:lnTo>
                  <a:lnTo>
                    <a:pt x="246" y="1842"/>
                  </a:lnTo>
                  <a:lnTo>
                    <a:pt x="235" y="1821"/>
                  </a:lnTo>
                  <a:lnTo>
                    <a:pt x="226" y="1802"/>
                  </a:lnTo>
                  <a:lnTo>
                    <a:pt x="219" y="1784"/>
                  </a:lnTo>
                  <a:lnTo>
                    <a:pt x="215" y="1771"/>
                  </a:lnTo>
                  <a:lnTo>
                    <a:pt x="214" y="1764"/>
                  </a:lnTo>
                  <a:lnTo>
                    <a:pt x="214" y="1760"/>
                  </a:lnTo>
                  <a:lnTo>
                    <a:pt x="215" y="1757"/>
                  </a:lnTo>
                  <a:lnTo>
                    <a:pt x="216" y="1754"/>
                  </a:lnTo>
                  <a:lnTo>
                    <a:pt x="219" y="1753"/>
                  </a:lnTo>
                  <a:lnTo>
                    <a:pt x="222" y="1752"/>
                  </a:lnTo>
                  <a:lnTo>
                    <a:pt x="226" y="1753"/>
                  </a:lnTo>
                  <a:lnTo>
                    <a:pt x="230" y="1756"/>
                  </a:lnTo>
                  <a:lnTo>
                    <a:pt x="241" y="1763"/>
                  </a:lnTo>
                  <a:lnTo>
                    <a:pt x="254" y="1775"/>
                  </a:lnTo>
                  <a:lnTo>
                    <a:pt x="268" y="1789"/>
                  </a:lnTo>
                  <a:lnTo>
                    <a:pt x="284" y="1808"/>
                  </a:lnTo>
                  <a:lnTo>
                    <a:pt x="300" y="1829"/>
                  </a:lnTo>
                  <a:lnTo>
                    <a:pt x="317" y="1852"/>
                  </a:lnTo>
                  <a:close/>
                  <a:moveTo>
                    <a:pt x="601" y="2304"/>
                  </a:moveTo>
                  <a:lnTo>
                    <a:pt x="599" y="2306"/>
                  </a:lnTo>
                  <a:lnTo>
                    <a:pt x="596" y="2306"/>
                  </a:lnTo>
                  <a:lnTo>
                    <a:pt x="592" y="2305"/>
                  </a:lnTo>
                  <a:lnTo>
                    <a:pt x="586" y="2302"/>
                  </a:lnTo>
                  <a:lnTo>
                    <a:pt x="575" y="2294"/>
                  </a:lnTo>
                  <a:lnTo>
                    <a:pt x="561" y="2282"/>
                  </a:lnTo>
                  <a:lnTo>
                    <a:pt x="546" y="2266"/>
                  </a:lnTo>
                  <a:lnTo>
                    <a:pt x="529" y="2248"/>
                  </a:lnTo>
                  <a:lnTo>
                    <a:pt x="512" y="2226"/>
                  </a:lnTo>
                  <a:lnTo>
                    <a:pt x="494" y="2202"/>
                  </a:lnTo>
                  <a:lnTo>
                    <a:pt x="478" y="2178"/>
                  </a:lnTo>
                  <a:lnTo>
                    <a:pt x="462" y="2153"/>
                  </a:lnTo>
                  <a:lnTo>
                    <a:pt x="450" y="2131"/>
                  </a:lnTo>
                  <a:lnTo>
                    <a:pt x="440" y="2111"/>
                  </a:lnTo>
                  <a:lnTo>
                    <a:pt x="433" y="2093"/>
                  </a:lnTo>
                  <a:lnTo>
                    <a:pt x="428" y="2079"/>
                  </a:lnTo>
                  <a:lnTo>
                    <a:pt x="427" y="2072"/>
                  </a:lnTo>
                  <a:lnTo>
                    <a:pt x="427" y="2068"/>
                  </a:lnTo>
                  <a:lnTo>
                    <a:pt x="428" y="2064"/>
                  </a:lnTo>
                  <a:lnTo>
                    <a:pt x="429" y="2061"/>
                  </a:lnTo>
                  <a:lnTo>
                    <a:pt x="433" y="2060"/>
                  </a:lnTo>
                  <a:lnTo>
                    <a:pt x="436" y="2060"/>
                  </a:lnTo>
                  <a:lnTo>
                    <a:pt x="440" y="2061"/>
                  </a:lnTo>
                  <a:lnTo>
                    <a:pt x="445" y="2064"/>
                  </a:lnTo>
                  <a:lnTo>
                    <a:pt x="456" y="2071"/>
                  </a:lnTo>
                  <a:lnTo>
                    <a:pt x="470" y="2083"/>
                  </a:lnTo>
                  <a:lnTo>
                    <a:pt x="485" y="2099"/>
                  </a:lnTo>
                  <a:lnTo>
                    <a:pt x="502" y="2117"/>
                  </a:lnTo>
                  <a:lnTo>
                    <a:pt x="519" y="2139"/>
                  </a:lnTo>
                  <a:lnTo>
                    <a:pt x="537" y="2163"/>
                  </a:lnTo>
                  <a:lnTo>
                    <a:pt x="553" y="2188"/>
                  </a:lnTo>
                  <a:lnTo>
                    <a:pt x="569" y="2211"/>
                  </a:lnTo>
                  <a:lnTo>
                    <a:pt x="581" y="2235"/>
                  </a:lnTo>
                  <a:lnTo>
                    <a:pt x="592" y="2254"/>
                  </a:lnTo>
                  <a:lnTo>
                    <a:pt x="598" y="2272"/>
                  </a:lnTo>
                  <a:lnTo>
                    <a:pt x="603" y="2287"/>
                  </a:lnTo>
                  <a:lnTo>
                    <a:pt x="604" y="2293"/>
                  </a:lnTo>
                  <a:lnTo>
                    <a:pt x="604" y="2298"/>
                  </a:lnTo>
                  <a:lnTo>
                    <a:pt x="604" y="2301"/>
                  </a:lnTo>
                  <a:lnTo>
                    <a:pt x="601" y="2304"/>
                  </a:lnTo>
                  <a:close/>
                  <a:moveTo>
                    <a:pt x="286" y="1612"/>
                  </a:moveTo>
                  <a:lnTo>
                    <a:pt x="284" y="1613"/>
                  </a:lnTo>
                  <a:lnTo>
                    <a:pt x="280" y="1613"/>
                  </a:lnTo>
                  <a:lnTo>
                    <a:pt x="277" y="1612"/>
                  </a:lnTo>
                  <a:lnTo>
                    <a:pt x="273" y="1611"/>
                  </a:lnTo>
                  <a:lnTo>
                    <a:pt x="263" y="1603"/>
                  </a:lnTo>
                  <a:lnTo>
                    <a:pt x="251" y="1593"/>
                  </a:lnTo>
                  <a:lnTo>
                    <a:pt x="238" y="1579"/>
                  </a:lnTo>
                  <a:lnTo>
                    <a:pt x="223" y="1563"/>
                  </a:lnTo>
                  <a:lnTo>
                    <a:pt x="209" y="1544"/>
                  </a:lnTo>
                  <a:lnTo>
                    <a:pt x="194" y="1523"/>
                  </a:lnTo>
                  <a:lnTo>
                    <a:pt x="180" y="1501"/>
                  </a:lnTo>
                  <a:lnTo>
                    <a:pt x="168" y="1480"/>
                  </a:lnTo>
                  <a:lnTo>
                    <a:pt x="157" y="1460"/>
                  </a:lnTo>
                  <a:lnTo>
                    <a:pt x="149" y="1442"/>
                  </a:lnTo>
                  <a:lnTo>
                    <a:pt x="142" y="1427"/>
                  </a:lnTo>
                  <a:lnTo>
                    <a:pt x="139" y="1414"/>
                  </a:lnTo>
                  <a:lnTo>
                    <a:pt x="138" y="1408"/>
                  </a:lnTo>
                  <a:lnTo>
                    <a:pt x="138" y="1404"/>
                  </a:lnTo>
                  <a:lnTo>
                    <a:pt x="139" y="1400"/>
                  </a:lnTo>
                  <a:lnTo>
                    <a:pt x="141" y="1398"/>
                  </a:lnTo>
                  <a:lnTo>
                    <a:pt x="143" y="1397"/>
                  </a:lnTo>
                  <a:lnTo>
                    <a:pt x="146" y="1397"/>
                  </a:lnTo>
                  <a:lnTo>
                    <a:pt x="150" y="1398"/>
                  </a:lnTo>
                  <a:lnTo>
                    <a:pt x="154" y="1399"/>
                  </a:lnTo>
                  <a:lnTo>
                    <a:pt x="164" y="1407"/>
                  </a:lnTo>
                  <a:lnTo>
                    <a:pt x="175" y="1417"/>
                  </a:lnTo>
                  <a:lnTo>
                    <a:pt x="188" y="1431"/>
                  </a:lnTo>
                  <a:lnTo>
                    <a:pt x="203" y="1448"/>
                  </a:lnTo>
                  <a:lnTo>
                    <a:pt x="217" y="1466"/>
                  </a:lnTo>
                  <a:lnTo>
                    <a:pt x="232" y="1488"/>
                  </a:lnTo>
                  <a:lnTo>
                    <a:pt x="246" y="1510"/>
                  </a:lnTo>
                  <a:lnTo>
                    <a:pt x="260" y="1531"/>
                  </a:lnTo>
                  <a:lnTo>
                    <a:pt x="269" y="1551"/>
                  </a:lnTo>
                  <a:lnTo>
                    <a:pt x="278" y="1568"/>
                  </a:lnTo>
                  <a:lnTo>
                    <a:pt x="284" y="1583"/>
                  </a:lnTo>
                  <a:lnTo>
                    <a:pt x="288" y="1597"/>
                  </a:lnTo>
                  <a:lnTo>
                    <a:pt x="288" y="1602"/>
                  </a:lnTo>
                  <a:lnTo>
                    <a:pt x="288" y="1606"/>
                  </a:lnTo>
                  <a:lnTo>
                    <a:pt x="287" y="1610"/>
                  </a:lnTo>
                  <a:lnTo>
                    <a:pt x="286" y="1612"/>
                  </a:lnTo>
                  <a:close/>
                  <a:moveTo>
                    <a:pt x="431" y="1774"/>
                  </a:moveTo>
                  <a:lnTo>
                    <a:pt x="445" y="1796"/>
                  </a:lnTo>
                  <a:lnTo>
                    <a:pt x="459" y="1819"/>
                  </a:lnTo>
                  <a:lnTo>
                    <a:pt x="470" y="1839"/>
                  </a:lnTo>
                  <a:lnTo>
                    <a:pt x="479" y="1859"/>
                  </a:lnTo>
                  <a:lnTo>
                    <a:pt x="485" y="1874"/>
                  </a:lnTo>
                  <a:lnTo>
                    <a:pt x="490" y="1888"/>
                  </a:lnTo>
                  <a:lnTo>
                    <a:pt x="490" y="1894"/>
                  </a:lnTo>
                  <a:lnTo>
                    <a:pt x="490" y="1898"/>
                  </a:lnTo>
                  <a:lnTo>
                    <a:pt x="490" y="1901"/>
                  </a:lnTo>
                  <a:lnTo>
                    <a:pt x="487" y="1903"/>
                  </a:lnTo>
                  <a:lnTo>
                    <a:pt x="485" y="1905"/>
                  </a:lnTo>
                  <a:lnTo>
                    <a:pt x="482" y="1906"/>
                  </a:lnTo>
                  <a:lnTo>
                    <a:pt x="478" y="1905"/>
                  </a:lnTo>
                  <a:lnTo>
                    <a:pt x="473" y="1902"/>
                  </a:lnTo>
                  <a:lnTo>
                    <a:pt x="463" y="1895"/>
                  </a:lnTo>
                  <a:lnTo>
                    <a:pt x="450" y="1884"/>
                  </a:lnTo>
                  <a:lnTo>
                    <a:pt x="437" y="1870"/>
                  </a:lnTo>
                  <a:lnTo>
                    <a:pt x="422" y="1853"/>
                  </a:lnTo>
                  <a:lnTo>
                    <a:pt x="405" y="1833"/>
                  </a:lnTo>
                  <a:lnTo>
                    <a:pt x="390" y="1810"/>
                  </a:lnTo>
                  <a:lnTo>
                    <a:pt x="375" y="1787"/>
                  </a:lnTo>
                  <a:lnTo>
                    <a:pt x="361" y="1765"/>
                  </a:lnTo>
                  <a:lnTo>
                    <a:pt x="349" y="1745"/>
                  </a:lnTo>
                  <a:lnTo>
                    <a:pt x="341" y="1726"/>
                  </a:lnTo>
                  <a:lnTo>
                    <a:pt x="334" y="1709"/>
                  </a:lnTo>
                  <a:lnTo>
                    <a:pt x="331" y="1696"/>
                  </a:lnTo>
                  <a:lnTo>
                    <a:pt x="330" y="1691"/>
                  </a:lnTo>
                  <a:lnTo>
                    <a:pt x="330" y="1686"/>
                  </a:lnTo>
                  <a:lnTo>
                    <a:pt x="331" y="1683"/>
                  </a:lnTo>
                  <a:lnTo>
                    <a:pt x="333" y="1680"/>
                  </a:lnTo>
                  <a:lnTo>
                    <a:pt x="335" y="1679"/>
                  </a:lnTo>
                  <a:lnTo>
                    <a:pt x="338" y="1679"/>
                  </a:lnTo>
                  <a:lnTo>
                    <a:pt x="342" y="1680"/>
                  </a:lnTo>
                  <a:lnTo>
                    <a:pt x="347" y="1682"/>
                  </a:lnTo>
                  <a:lnTo>
                    <a:pt x="357" y="1689"/>
                  </a:lnTo>
                  <a:lnTo>
                    <a:pt x="369" y="1700"/>
                  </a:lnTo>
                  <a:lnTo>
                    <a:pt x="383" y="1715"/>
                  </a:lnTo>
                  <a:lnTo>
                    <a:pt x="399" y="1731"/>
                  </a:lnTo>
                  <a:lnTo>
                    <a:pt x="414" y="1751"/>
                  </a:lnTo>
                  <a:lnTo>
                    <a:pt x="431" y="1774"/>
                  </a:lnTo>
                  <a:close/>
                  <a:moveTo>
                    <a:pt x="237" y="1280"/>
                  </a:moveTo>
                  <a:lnTo>
                    <a:pt x="234" y="1281"/>
                  </a:lnTo>
                  <a:lnTo>
                    <a:pt x="231" y="1282"/>
                  </a:lnTo>
                  <a:lnTo>
                    <a:pt x="228" y="1281"/>
                  </a:lnTo>
                  <a:lnTo>
                    <a:pt x="225" y="1279"/>
                  </a:lnTo>
                  <a:lnTo>
                    <a:pt x="215" y="1273"/>
                  </a:lnTo>
                  <a:lnTo>
                    <a:pt x="204" y="1263"/>
                  </a:lnTo>
                  <a:lnTo>
                    <a:pt x="193" y="1251"/>
                  </a:lnTo>
                  <a:lnTo>
                    <a:pt x="180" y="1236"/>
                  </a:lnTo>
                  <a:lnTo>
                    <a:pt x="166" y="1218"/>
                  </a:lnTo>
                  <a:lnTo>
                    <a:pt x="153" y="1200"/>
                  </a:lnTo>
                  <a:lnTo>
                    <a:pt x="140" y="1179"/>
                  </a:lnTo>
                  <a:lnTo>
                    <a:pt x="129" y="1160"/>
                  </a:lnTo>
                  <a:lnTo>
                    <a:pt x="119" y="1142"/>
                  </a:lnTo>
                  <a:lnTo>
                    <a:pt x="112" y="1125"/>
                  </a:lnTo>
                  <a:lnTo>
                    <a:pt x="106" y="1110"/>
                  </a:lnTo>
                  <a:lnTo>
                    <a:pt x="104" y="1099"/>
                  </a:lnTo>
                  <a:lnTo>
                    <a:pt x="103" y="1093"/>
                  </a:lnTo>
                  <a:lnTo>
                    <a:pt x="103" y="1089"/>
                  </a:lnTo>
                  <a:lnTo>
                    <a:pt x="104" y="1086"/>
                  </a:lnTo>
                  <a:lnTo>
                    <a:pt x="105" y="1084"/>
                  </a:lnTo>
                  <a:lnTo>
                    <a:pt x="107" y="1083"/>
                  </a:lnTo>
                  <a:lnTo>
                    <a:pt x="111" y="1083"/>
                  </a:lnTo>
                  <a:lnTo>
                    <a:pt x="114" y="1084"/>
                  </a:lnTo>
                  <a:lnTo>
                    <a:pt x="118" y="1086"/>
                  </a:lnTo>
                  <a:lnTo>
                    <a:pt x="127" y="1091"/>
                  </a:lnTo>
                  <a:lnTo>
                    <a:pt x="138" y="1101"/>
                  </a:lnTo>
                  <a:lnTo>
                    <a:pt x="150" y="1114"/>
                  </a:lnTo>
                  <a:lnTo>
                    <a:pt x="162" y="1129"/>
                  </a:lnTo>
                  <a:lnTo>
                    <a:pt x="176" y="1146"/>
                  </a:lnTo>
                  <a:lnTo>
                    <a:pt x="189" y="1166"/>
                  </a:lnTo>
                  <a:lnTo>
                    <a:pt x="202" y="1186"/>
                  </a:lnTo>
                  <a:lnTo>
                    <a:pt x="214" y="1205"/>
                  </a:lnTo>
                  <a:lnTo>
                    <a:pt x="222" y="1224"/>
                  </a:lnTo>
                  <a:lnTo>
                    <a:pt x="230" y="1240"/>
                  </a:lnTo>
                  <a:lnTo>
                    <a:pt x="235" y="1255"/>
                  </a:lnTo>
                  <a:lnTo>
                    <a:pt x="238" y="1266"/>
                  </a:lnTo>
                  <a:lnTo>
                    <a:pt x="239" y="1271"/>
                  </a:lnTo>
                  <a:lnTo>
                    <a:pt x="239" y="1274"/>
                  </a:lnTo>
                  <a:lnTo>
                    <a:pt x="238" y="1278"/>
                  </a:lnTo>
                  <a:lnTo>
                    <a:pt x="237" y="1280"/>
                  </a:lnTo>
                  <a:close/>
                  <a:moveTo>
                    <a:pt x="368" y="1429"/>
                  </a:moveTo>
                  <a:lnTo>
                    <a:pt x="381" y="1450"/>
                  </a:lnTo>
                  <a:lnTo>
                    <a:pt x="393" y="1469"/>
                  </a:lnTo>
                  <a:lnTo>
                    <a:pt x="403" y="1489"/>
                  </a:lnTo>
                  <a:lnTo>
                    <a:pt x="411" y="1506"/>
                  </a:lnTo>
                  <a:lnTo>
                    <a:pt x="416" y="1521"/>
                  </a:lnTo>
                  <a:lnTo>
                    <a:pt x="420" y="1534"/>
                  </a:lnTo>
                  <a:lnTo>
                    <a:pt x="421" y="1538"/>
                  </a:lnTo>
                  <a:lnTo>
                    <a:pt x="421" y="1543"/>
                  </a:lnTo>
                  <a:lnTo>
                    <a:pt x="420" y="1546"/>
                  </a:lnTo>
                  <a:lnTo>
                    <a:pt x="418" y="1548"/>
                  </a:lnTo>
                  <a:lnTo>
                    <a:pt x="415" y="1549"/>
                  </a:lnTo>
                  <a:lnTo>
                    <a:pt x="413" y="1549"/>
                  </a:lnTo>
                  <a:lnTo>
                    <a:pt x="409" y="1549"/>
                  </a:lnTo>
                  <a:lnTo>
                    <a:pt x="405" y="1547"/>
                  </a:lnTo>
                  <a:lnTo>
                    <a:pt x="395" y="1541"/>
                  </a:lnTo>
                  <a:lnTo>
                    <a:pt x="383" y="1531"/>
                  </a:lnTo>
                  <a:lnTo>
                    <a:pt x="371" y="1518"/>
                  </a:lnTo>
                  <a:lnTo>
                    <a:pt x="358" y="1502"/>
                  </a:lnTo>
                  <a:lnTo>
                    <a:pt x="344" y="1484"/>
                  </a:lnTo>
                  <a:lnTo>
                    <a:pt x="329" y="1464"/>
                  </a:lnTo>
                  <a:lnTo>
                    <a:pt x="315" y="1442"/>
                  </a:lnTo>
                  <a:lnTo>
                    <a:pt x="303" y="1422"/>
                  </a:lnTo>
                  <a:lnTo>
                    <a:pt x="294" y="1403"/>
                  </a:lnTo>
                  <a:lnTo>
                    <a:pt x="285" y="1386"/>
                  </a:lnTo>
                  <a:lnTo>
                    <a:pt x="279" y="1371"/>
                  </a:lnTo>
                  <a:lnTo>
                    <a:pt x="276" y="1358"/>
                  </a:lnTo>
                  <a:lnTo>
                    <a:pt x="276" y="1353"/>
                  </a:lnTo>
                  <a:lnTo>
                    <a:pt x="276" y="1349"/>
                  </a:lnTo>
                  <a:lnTo>
                    <a:pt x="277" y="1346"/>
                  </a:lnTo>
                  <a:lnTo>
                    <a:pt x="278" y="1343"/>
                  </a:lnTo>
                  <a:lnTo>
                    <a:pt x="280" y="1341"/>
                  </a:lnTo>
                  <a:lnTo>
                    <a:pt x="284" y="1341"/>
                  </a:lnTo>
                  <a:lnTo>
                    <a:pt x="287" y="1342"/>
                  </a:lnTo>
                  <a:lnTo>
                    <a:pt x="291" y="1344"/>
                  </a:lnTo>
                  <a:lnTo>
                    <a:pt x="301" y="1351"/>
                  </a:lnTo>
                  <a:lnTo>
                    <a:pt x="312" y="1361"/>
                  </a:lnTo>
                  <a:lnTo>
                    <a:pt x="325" y="1374"/>
                  </a:lnTo>
                  <a:lnTo>
                    <a:pt x="338" y="1389"/>
                  </a:lnTo>
                  <a:lnTo>
                    <a:pt x="353" y="1408"/>
                  </a:lnTo>
                  <a:lnTo>
                    <a:pt x="368" y="1429"/>
                  </a:lnTo>
                  <a:close/>
                  <a:moveTo>
                    <a:pt x="611" y="1829"/>
                  </a:moveTo>
                  <a:lnTo>
                    <a:pt x="609" y="1830"/>
                  </a:lnTo>
                  <a:lnTo>
                    <a:pt x="606" y="1830"/>
                  </a:lnTo>
                  <a:lnTo>
                    <a:pt x="603" y="1829"/>
                  </a:lnTo>
                  <a:lnTo>
                    <a:pt x="598" y="1827"/>
                  </a:lnTo>
                  <a:lnTo>
                    <a:pt x="587" y="1820"/>
                  </a:lnTo>
                  <a:lnTo>
                    <a:pt x="575" y="1810"/>
                  </a:lnTo>
                  <a:lnTo>
                    <a:pt x="562" y="1797"/>
                  </a:lnTo>
                  <a:lnTo>
                    <a:pt x="548" y="1781"/>
                  </a:lnTo>
                  <a:lnTo>
                    <a:pt x="532" y="1761"/>
                  </a:lnTo>
                  <a:lnTo>
                    <a:pt x="517" y="1740"/>
                  </a:lnTo>
                  <a:lnTo>
                    <a:pt x="503" y="1718"/>
                  </a:lnTo>
                  <a:lnTo>
                    <a:pt x="490" y="1696"/>
                  </a:lnTo>
                  <a:lnTo>
                    <a:pt x="479" y="1677"/>
                  </a:lnTo>
                  <a:lnTo>
                    <a:pt x="471" y="1659"/>
                  </a:lnTo>
                  <a:lnTo>
                    <a:pt x="464" y="1643"/>
                  </a:lnTo>
                  <a:lnTo>
                    <a:pt x="461" y="1629"/>
                  </a:lnTo>
                  <a:lnTo>
                    <a:pt x="460" y="1624"/>
                  </a:lnTo>
                  <a:lnTo>
                    <a:pt x="460" y="1620"/>
                  </a:lnTo>
                  <a:lnTo>
                    <a:pt x="461" y="1616"/>
                  </a:lnTo>
                  <a:lnTo>
                    <a:pt x="463" y="1614"/>
                  </a:lnTo>
                  <a:lnTo>
                    <a:pt x="466" y="1613"/>
                  </a:lnTo>
                  <a:lnTo>
                    <a:pt x="469" y="1613"/>
                  </a:lnTo>
                  <a:lnTo>
                    <a:pt x="472" y="1613"/>
                  </a:lnTo>
                  <a:lnTo>
                    <a:pt x="477" y="1615"/>
                  </a:lnTo>
                  <a:lnTo>
                    <a:pt x="487" y="1622"/>
                  </a:lnTo>
                  <a:lnTo>
                    <a:pt x="500" y="1633"/>
                  </a:lnTo>
                  <a:lnTo>
                    <a:pt x="513" y="1646"/>
                  </a:lnTo>
                  <a:lnTo>
                    <a:pt x="527" y="1662"/>
                  </a:lnTo>
                  <a:lnTo>
                    <a:pt x="542" y="1682"/>
                  </a:lnTo>
                  <a:lnTo>
                    <a:pt x="558" y="1703"/>
                  </a:lnTo>
                  <a:lnTo>
                    <a:pt x="572" y="1725"/>
                  </a:lnTo>
                  <a:lnTo>
                    <a:pt x="585" y="1747"/>
                  </a:lnTo>
                  <a:lnTo>
                    <a:pt x="595" y="1766"/>
                  </a:lnTo>
                  <a:lnTo>
                    <a:pt x="604" y="1784"/>
                  </a:lnTo>
                  <a:lnTo>
                    <a:pt x="610" y="1800"/>
                  </a:lnTo>
                  <a:lnTo>
                    <a:pt x="614" y="1813"/>
                  </a:lnTo>
                  <a:lnTo>
                    <a:pt x="615" y="1818"/>
                  </a:lnTo>
                  <a:lnTo>
                    <a:pt x="614" y="1822"/>
                  </a:lnTo>
                  <a:lnTo>
                    <a:pt x="614" y="1826"/>
                  </a:lnTo>
                  <a:lnTo>
                    <a:pt x="611" y="1829"/>
                  </a:lnTo>
                  <a:close/>
                  <a:moveTo>
                    <a:pt x="184" y="883"/>
                  </a:moveTo>
                  <a:lnTo>
                    <a:pt x="195" y="902"/>
                  </a:lnTo>
                  <a:lnTo>
                    <a:pt x="206" y="919"/>
                  </a:lnTo>
                  <a:lnTo>
                    <a:pt x="214" y="936"/>
                  </a:lnTo>
                  <a:lnTo>
                    <a:pt x="220" y="951"/>
                  </a:lnTo>
                  <a:lnTo>
                    <a:pt x="226" y="964"/>
                  </a:lnTo>
                  <a:lnTo>
                    <a:pt x="228" y="975"/>
                  </a:lnTo>
                  <a:lnTo>
                    <a:pt x="228" y="979"/>
                  </a:lnTo>
                  <a:lnTo>
                    <a:pt x="228" y="984"/>
                  </a:lnTo>
                  <a:lnTo>
                    <a:pt x="227" y="986"/>
                  </a:lnTo>
                  <a:lnTo>
                    <a:pt x="226" y="988"/>
                  </a:lnTo>
                  <a:lnTo>
                    <a:pt x="223" y="989"/>
                  </a:lnTo>
                  <a:lnTo>
                    <a:pt x="221" y="989"/>
                  </a:lnTo>
                  <a:lnTo>
                    <a:pt x="218" y="989"/>
                  </a:lnTo>
                  <a:lnTo>
                    <a:pt x="215" y="987"/>
                  </a:lnTo>
                  <a:lnTo>
                    <a:pt x="206" y="982"/>
                  </a:lnTo>
                  <a:lnTo>
                    <a:pt x="196" y="974"/>
                  </a:lnTo>
                  <a:lnTo>
                    <a:pt x="185" y="962"/>
                  </a:lnTo>
                  <a:lnTo>
                    <a:pt x="173" y="949"/>
                  </a:lnTo>
                  <a:lnTo>
                    <a:pt x="161" y="932"/>
                  </a:lnTo>
                  <a:lnTo>
                    <a:pt x="149" y="915"/>
                  </a:lnTo>
                  <a:lnTo>
                    <a:pt x="138" y="896"/>
                  </a:lnTo>
                  <a:lnTo>
                    <a:pt x="128" y="879"/>
                  </a:lnTo>
                  <a:lnTo>
                    <a:pt x="119" y="862"/>
                  </a:lnTo>
                  <a:lnTo>
                    <a:pt x="113" y="847"/>
                  </a:lnTo>
                  <a:lnTo>
                    <a:pt x="108" y="834"/>
                  </a:lnTo>
                  <a:lnTo>
                    <a:pt x="106" y="823"/>
                  </a:lnTo>
                  <a:lnTo>
                    <a:pt x="105" y="818"/>
                  </a:lnTo>
                  <a:lnTo>
                    <a:pt x="105" y="814"/>
                  </a:lnTo>
                  <a:lnTo>
                    <a:pt x="106" y="812"/>
                  </a:lnTo>
                  <a:lnTo>
                    <a:pt x="108" y="810"/>
                  </a:lnTo>
                  <a:lnTo>
                    <a:pt x="109" y="808"/>
                  </a:lnTo>
                  <a:lnTo>
                    <a:pt x="113" y="807"/>
                  </a:lnTo>
                  <a:lnTo>
                    <a:pt x="116" y="808"/>
                  </a:lnTo>
                  <a:lnTo>
                    <a:pt x="119" y="810"/>
                  </a:lnTo>
                  <a:lnTo>
                    <a:pt x="128" y="815"/>
                  </a:lnTo>
                  <a:lnTo>
                    <a:pt x="137" y="824"/>
                  </a:lnTo>
                  <a:lnTo>
                    <a:pt x="148" y="836"/>
                  </a:lnTo>
                  <a:lnTo>
                    <a:pt x="160" y="849"/>
                  </a:lnTo>
                  <a:lnTo>
                    <a:pt x="172" y="865"/>
                  </a:lnTo>
                  <a:lnTo>
                    <a:pt x="184" y="883"/>
                  </a:lnTo>
                  <a:close/>
                  <a:moveTo>
                    <a:pt x="309" y="1157"/>
                  </a:moveTo>
                  <a:lnTo>
                    <a:pt x="296" y="1137"/>
                  </a:lnTo>
                  <a:lnTo>
                    <a:pt x="286" y="1119"/>
                  </a:lnTo>
                  <a:lnTo>
                    <a:pt x="276" y="1101"/>
                  </a:lnTo>
                  <a:lnTo>
                    <a:pt x="269" y="1086"/>
                  </a:lnTo>
                  <a:lnTo>
                    <a:pt x="264" y="1072"/>
                  </a:lnTo>
                  <a:lnTo>
                    <a:pt x="262" y="1059"/>
                  </a:lnTo>
                  <a:lnTo>
                    <a:pt x="261" y="1055"/>
                  </a:lnTo>
                  <a:lnTo>
                    <a:pt x="262" y="1052"/>
                  </a:lnTo>
                  <a:lnTo>
                    <a:pt x="262" y="1049"/>
                  </a:lnTo>
                  <a:lnTo>
                    <a:pt x="264" y="1046"/>
                  </a:lnTo>
                  <a:lnTo>
                    <a:pt x="266" y="1045"/>
                  </a:lnTo>
                  <a:lnTo>
                    <a:pt x="268" y="1044"/>
                  </a:lnTo>
                  <a:lnTo>
                    <a:pt x="272" y="1045"/>
                  </a:lnTo>
                  <a:lnTo>
                    <a:pt x="276" y="1047"/>
                  </a:lnTo>
                  <a:lnTo>
                    <a:pt x="285" y="1053"/>
                  </a:lnTo>
                  <a:lnTo>
                    <a:pt x="295" y="1062"/>
                  </a:lnTo>
                  <a:lnTo>
                    <a:pt x="307" y="1074"/>
                  </a:lnTo>
                  <a:lnTo>
                    <a:pt x="319" y="1088"/>
                  </a:lnTo>
                  <a:lnTo>
                    <a:pt x="332" y="1106"/>
                  </a:lnTo>
                  <a:lnTo>
                    <a:pt x="345" y="1124"/>
                  </a:lnTo>
                  <a:lnTo>
                    <a:pt x="357" y="1143"/>
                  </a:lnTo>
                  <a:lnTo>
                    <a:pt x="368" y="1161"/>
                  </a:lnTo>
                  <a:lnTo>
                    <a:pt x="377" y="1179"/>
                  </a:lnTo>
                  <a:lnTo>
                    <a:pt x="384" y="1195"/>
                  </a:lnTo>
                  <a:lnTo>
                    <a:pt x="389" y="1209"/>
                  </a:lnTo>
                  <a:lnTo>
                    <a:pt x="392" y="1221"/>
                  </a:lnTo>
                  <a:lnTo>
                    <a:pt x="392" y="1225"/>
                  </a:lnTo>
                  <a:lnTo>
                    <a:pt x="392" y="1229"/>
                  </a:lnTo>
                  <a:lnTo>
                    <a:pt x="391" y="1232"/>
                  </a:lnTo>
                  <a:lnTo>
                    <a:pt x="390" y="1234"/>
                  </a:lnTo>
                  <a:lnTo>
                    <a:pt x="388" y="1236"/>
                  </a:lnTo>
                  <a:lnTo>
                    <a:pt x="384" y="1236"/>
                  </a:lnTo>
                  <a:lnTo>
                    <a:pt x="381" y="1235"/>
                  </a:lnTo>
                  <a:lnTo>
                    <a:pt x="378" y="1234"/>
                  </a:lnTo>
                  <a:lnTo>
                    <a:pt x="369" y="1227"/>
                  </a:lnTo>
                  <a:lnTo>
                    <a:pt x="358" y="1218"/>
                  </a:lnTo>
                  <a:lnTo>
                    <a:pt x="347" y="1206"/>
                  </a:lnTo>
                  <a:lnTo>
                    <a:pt x="334" y="1192"/>
                  </a:lnTo>
                  <a:lnTo>
                    <a:pt x="322" y="1176"/>
                  </a:lnTo>
                  <a:lnTo>
                    <a:pt x="309" y="1157"/>
                  </a:lnTo>
                  <a:close/>
                  <a:moveTo>
                    <a:pt x="478" y="1411"/>
                  </a:moveTo>
                  <a:lnTo>
                    <a:pt x="464" y="1391"/>
                  </a:lnTo>
                  <a:lnTo>
                    <a:pt x="454" y="1372"/>
                  </a:lnTo>
                  <a:lnTo>
                    <a:pt x="444" y="1353"/>
                  </a:lnTo>
                  <a:lnTo>
                    <a:pt x="436" y="1336"/>
                  </a:lnTo>
                  <a:lnTo>
                    <a:pt x="431" y="1321"/>
                  </a:lnTo>
                  <a:lnTo>
                    <a:pt x="428" y="1309"/>
                  </a:lnTo>
                  <a:lnTo>
                    <a:pt x="427" y="1304"/>
                  </a:lnTo>
                  <a:lnTo>
                    <a:pt x="427" y="1301"/>
                  </a:lnTo>
                  <a:lnTo>
                    <a:pt x="428" y="1297"/>
                  </a:lnTo>
                  <a:lnTo>
                    <a:pt x="431" y="1294"/>
                  </a:lnTo>
                  <a:lnTo>
                    <a:pt x="433" y="1293"/>
                  </a:lnTo>
                  <a:lnTo>
                    <a:pt x="435" y="1293"/>
                  </a:lnTo>
                  <a:lnTo>
                    <a:pt x="439" y="1294"/>
                  </a:lnTo>
                  <a:lnTo>
                    <a:pt x="443" y="1295"/>
                  </a:lnTo>
                  <a:lnTo>
                    <a:pt x="452" y="1302"/>
                  </a:lnTo>
                  <a:lnTo>
                    <a:pt x="463" y="1312"/>
                  </a:lnTo>
                  <a:lnTo>
                    <a:pt x="475" y="1324"/>
                  </a:lnTo>
                  <a:lnTo>
                    <a:pt x="489" y="1339"/>
                  </a:lnTo>
                  <a:lnTo>
                    <a:pt x="502" y="1357"/>
                  </a:lnTo>
                  <a:lnTo>
                    <a:pt x="516" y="1376"/>
                  </a:lnTo>
                  <a:lnTo>
                    <a:pt x="529" y="1396"/>
                  </a:lnTo>
                  <a:lnTo>
                    <a:pt x="540" y="1416"/>
                  </a:lnTo>
                  <a:lnTo>
                    <a:pt x="550" y="1433"/>
                  </a:lnTo>
                  <a:lnTo>
                    <a:pt x="558" y="1451"/>
                  </a:lnTo>
                  <a:lnTo>
                    <a:pt x="563" y="1465"/>
                  </a:lnTo>
                  <a:lnTo>
                    <a:pt x="566" y="1477"/>
                  </a:lnTo>
                  <a:lnTo>
                    <a:pt x="566" y="1481"/>
                  </a:lnTo>
                  <a:lnTo>
                    <a:pt x="566" y="1486"/>
                  </a:lnTo>
                  <a:lnTo>
                    <a:pt x="565" y="1489"/>
                  </a:lnTo>
                  <a:lnTo>
                    <a:pt x="564" y="1491"/>
                  </a:lnTo>
                  <a:lnTo>
                    <a:pt x="562" y="1492"/>
                  </a:lnTo>
                  <a:lnTo>
                    <a:pt x="559" y="1492"/>
                  </a:lnTo>
                  <a:lnTo>
                    <a:pt x="555" y="1492"/>
                  </a:lnTo>
                  <a:lnTo>
                    <a:pt x="551" y="1490"/>
                  </a:lnTo>
                  <a:lnTo>
                    <a:pt x="541" y="1485"/>
                  </a:lnTo>
                  <a:lnTo>
                    <a:pt x="530" y="1475"/>
                  </a:lnTo>
                  <a:lnTo>
                    <a:pt x="518" y="1463"/>
                  </a:lnTo>
                  <a:lnTo>
                    <a:pt x="505" y="1448"/>
                  </a:lnTo>
                  <a:lnTo>
                    <a:pt x="492" y="1431"/>
                  </a:lnTo>
                  <a:lnTo>
                    <a:pt x="478" y="1411"/>
                  </a:lnTo>
                  <a:close/>
                  <a:moveTo>
                    <a:pt x="111" y="518"/>
                  </a:moveTo>
                  <a:lnTo>
                    <a:pt x="109" y="519"/>
                  </a:lnTo>
                  <a:lnTo>
                    <a:pt x="107" y="519"/>
                  </a:lnTo>
                  <a:lnTo>
                    <a:pt x="104" y="518"/>
                  </a:lnTo>
                  <a:lnTo>
                    <a:pt x="101" y="517"/>
                  </a:lnTo>
                  <a:lnTo>
                    <a:pt x="94" y="513"/>
                  </a:lnTo>
                  <a:lnTo>
                    <a:pt x="85" y="505"/>
                  </a:lnTo>
                  <a:lnTo>
                    <a:pt x="75" y="495"/>
                  </a:lnTo>
                  <a:lnTo>
                    <a:pt x="66" y="483"/>
                  </a:lnTo>
                  <a:lnTo>
                    <a:pt x="56" y="469"/>
                  </a:lnTo>
                  <a:lnTo>
                    <a:pt x="45" y="453"/>
                  </a:lnTo>
                  <a:lnTo>
                    <a:pt x="35" y="437"/>
                  </a:lnTo>
                  <a:lnTo>
                    <a:pt x="26" y="422"/>
                  </a:lnTo>
                  <a:lnTo>
                    <a:pt x="20" y="407"/>
                  </a:lnTo>
                  <a:lnTo>
                    <a:pt x="14" y="393"/>
                  </a:lnTo>
                  <a:lnTo>
                    <a:pt x="10" y="382"/>
                  </a:lnTo>
                  <a:lnTo>
                    <a:pt x="8" y="372"/>
                  </a:lnTo>
                  <a:lnTo>
                    <a:pt x="8" y="368"/>
                  </a:lnTo>
                  <a:lnTo>
                    <a:pt x="9" y="365"/>
                  </a:lnTo>
                  <a:lnTo>
                    <a:pt x="9" y="362"/>
                  </a:lnTo>
                  <a:lnTo>
                    <a:pt x="11" y="360"/>
                  </a:lnTo>
                  <a:lnTo>
                    <a:pt x="12" y="359"/>
                  </a:lnTo>
                  <a:lnTo>
                    <a:pt x="14" y="359"/>
                  </a:lnTo>
                  <a:lnTo>
                    <a:pt x="17" y="360"/>
                  </a:lnTo>
                  <a:lnTo>
                    <a:pt x="21" y="361"/>
                  </a:lnTo>
                  <a:lnTo>
                    <a:pt x="27" y="366"/>
                  </a:lnTo>
                  <a:lnTo>
                    <a:pt x="36" y="373"/>
                  </a:lnTo>
                  <a:lnTo>
                    <a:pt x="46" y="383"/>
                  </a:lnTo>
                  <a:lnTo>
                    <a:pt x="56" y="395"/>
                  </a:lnTo>
                  <a:lnTo>
                    <a:pt x="66" y="409"/>
                  </a:lnTo>
                  <a:lnTo>
                    <a:pt x="77" y="425"/>
                  </a:lnTo>
                  <a:lnTo>
                    <a:pt x="86" y="441"/>
                  </a:lnTo>
                  <a:lnTo>
                    <a:pt x="95" y="457"/>
                  </a:lnTo>
                  <a:lnTo>
                    <a:pt x="102" y="471"/>
                  </a:lnTo>
                  <a:lnTo>
                    <a:pt x="107" y="485"/>
                  </a:lnTo>
                  <a:lnTo>
                    <a:pt x="111" y="496"/>
                  </a:lnTo>
                  <a:lnTo>
                    <a:pt x="113" y="506"/>
                  </a:lnTo>
                  <a:lnTo>
                    <a:pt x="114" y="510"/>
                  </a:lnTo>
                  <a:lnTo>
                    <a:pt x="113" y="514"/>
                  </a:lnTo>
                  <a:lnTo>
                    <a:pt x="113" y="516"/>
                  </a:lnTo>
                  <a:lnTo>
                    <a:pt x="111" y="518"/>
                  </a:lnTo>
                  <a:close/>
                  <a:moveTo>
                    <a:pt x="251" y="733"/>
                  </a:moveTo>
                  <a:lnTo>
                    <a:pt x="249" y="734"/>
                  </a:lnTo>
                  <a:lnTo>
                    <a:pt x="246" y="734"/>
                  </a:lnTo>
                  <a:lnTo>
                    <a:pt x="243" y="734"/>
                  </a:lnTo>
                  <a:lnTo>
                    <a:pt x="240" y="733"/>
                  </a:lnTo>
                  <a:lnTo>
                    <a:pt x="232" y="727"/>
                  </a:lnTo>
                  <a:lnTo>
                    <a:pt x="223" y="720"/>
                  </a:lnTo>
                  <a:lnTo>
                    <a:pt x="212" y="709"/>
                  </a:lnTo>
                  <a:lnTo>
                    <a:pt x="203" y="697"/>
                  </a:lnTo>
                  <a:lnTo>
                    <a:pt x="192" y="682"/>
                  </a:lnTo>
                  <a:lnTo>
                    <a:pt x="181" y="666"/>
                  </a:lnTo>
                  <a:lnTo>
                    <a:pt x="170" y="648"/>
                  </a:lnTo>
                  <a:lnTo>
                    <a:pt x="161" y="632"/>
                  </a:lnTo>
                  <a:lnTo>
                    <a:pt x="153" y="617"/>
                  </a:lnTo>
                  <a:lnTo>
                    <a:pt x="148" y="604"/>
                  </a:lnTo>
                  <a:lnTo>
                    <a:pt x="143" y="590"/>
                  </a:lnTo>
                  <a:lnTo>
                    <a:pt x="141" y="580"/>
                  </a:lnTo>
                  <a:lnTo>
                    <a:pt x="141" y="576"/>
                  </a:lnTo>
                  <a:lnTo>
                    <a:pt x="141" y="573"/>
                  </a:lnTo>
                  <a:lnTo>
                    <a:pt x="142" y="571"/>
                  </a:lnTo>
                  <a:lnTo>
                    <a:pt x="143" y="568"/>
                  </a:lnTo>
                  <a:lnTo>
                    <a:pt x="146" y="567"/>
                  </a:lnTo>
                  <a:lnTo>
                    <a:pt x="148" y="567"/>
                  </a:lnTo>
                  <a:lnTo>
                    <a:pt x="151" y="567"/>
                  </a:lnTo>
                  <a:lnTo>
                    <a:pt x="154" y="568"/>
                  </a:lnTo>
                  <a:lnTo>
                    <a:pt x="162" y="574"/>
                  </a:lnTo>
                  <a:lnTo>
                    <a:pt x="171" y="582"/>
                  </a:lnTo>
                  <a:lnTo>
                    <a:pt x="181" y="593"/>
                  </a:lnTo>
                  <a:lnTo>
                    <a:pt x="191" y="605"/>
                  </a:lnTo>
                  <a:lnTo>
                    <a:pt x="202" y="619"/>
                  </a:lnTo>
                  <a:lnTo>
                    <a:pt x="214" y="635"/>
                  </a:lnTo>
                  <a:lnTo>
                    <a:pt x="223" y="653"/>
                  </a:lnTo>
                  <a:lnTo>
                    <a:pt x="232" y="669"/>
                  </a:lnTo>
                  <a:lnTo>
                    <a:pt x="240" y="685"/>
                  </a:lnTo>
                  <a:lnTo>
                    <a:pt x="246" y="698"/>
                  </a:lnTo>
                  <a:lnTo>
                    <a:pt x="251" y="711"/>
                  </a:lnTo>
                  <a:lnTo>
                    <a:pt x="253" y="721"/>
                  </a:lnTo>
                  <a:lnTo>
                    <a:pt x="253" y="725"/>
                  </a:lnTo>
                  <a:lnTo>
                    <a:pt x="253" y="728"/>
                  </a:lnTo>
                  <a:lnTo>
                    <a:pt x="252" y="731"/>
                  </a:lnTo>
                  <a:lnTo>
                    <a:pt x="251" y="733"/>
                  </a:lnTo>
                  <a:close/>
                  <a:moveTo>
                    <a:pt x="324" y="888"/>
                  </a:moveTo>
                  <a:lnTo>
                    <a:pt x="313" y="871"/>
                  </a:lnTo>
                  <a:lnTo>
                    <a:pt x="303" y="853"/>
                  </a:lnTo>
                  <a:lnTo>
                    <a:pt x="296" y="837"/>
                  </a:lnTo>
                  <a:lnTo>
                    <a:pt x="289" y="823"/>
                  </a:lnTo>
                  <a:lnTo>
                    <a:pt x="285" y="810"/>
                  </a:lnTo>
                  <a:lnTo>
                    <a:pt x="283" y="799"/>
                  </a:lnTo>
                  <a:lnTo>
                    <a:pt x="281" y="794"/>
                  </a:lnTo>
                  <a:lnTo>
                    <a:pt x="283" y="791"/>
                  </a:lnTo>
                  <a:lnTo>
                    <a:pt x="283" y="788"/>
                  </a:lnTo>
                  <a:lnTo>
                    <a:pt x="285" y="785"/>
                  </a:lnTo>
                  <a:lnTo>
                    <a:pt x="287" y="784"/>
                  </a:lnTo>
                  <a:lnTo>
                    <a:pt x="289" y="784"/>
                  </a:lnTo>
                  <a:lnTo>
                    <a:pt x="292" y="784"/>
                  </a:lnTo>
                  <a:lnTo>
                    <a:pt x="296" y="787"/>
                  </a:lnTo>
                  <a:lnTo>
                    <a:pt x="305" y="792"/>
                  </a:lnTo>
                  <a:lnTo>
                    <a:pt x="313" y="800"/>
                  </a:lnTo>
                  <a:lnTo>
                    <a:pt x="324" y="811"/>
                  </a:lnTo>
                  <a:lnTo>
                    <a:pt x="335" y="824"/>
                  </a:lnTo>
                  <a:lnTo>
                    <a:pt x="347" y="839"/>
                  </a:lnTo>
                  <a:lnTo>
                    <a:pt x="359" y="857"/>
                  </a:lnTo>
                  <a:lnTo>
                    <a:pt x="370" y="874"/>
                  </a:lnTo>
                  <a:lnTo>
                    <a:pt x="379" y="891"/>
                  </a:lnTo>
                  <a:lnTo>
                    <a:pt x="388" y="907"/>
                  </a:lnTo>
                  <a:lnTo>
                    <a:pt x="394" y="921"/>
                  </a:lnTo>
                  <a:lnTo>
                    <a:pt x="399" y="935"/>
                  </a:lnTo>
                  <a:lnTo>
                    <a:pt x="401" y="945"/>
                  </a:lnTo>
                  <a:lnTo>
                    <a:pt x="401" y="950"/>
                  </a:lnTo>
                  <a:lnTo>
                    <a:pt x="401" y="953"/>
                  </a:lnTo>
                  <a:lnTo>
                    <a:pt x="400" y="956"/>
                  </a:lnTo>
                  <a:lnTo>
                    <a:pt x="399" y="959"/>
                  </a:lnTo>
                  <a:lnTo>
                    <a:pt x="397" y="960"/>
                  </a:lnTo>
                  <a:lnTo>
                    <a:pt x="394" y="960"/>
                  </a:lnTo>
                  <a:lnTo>
                    <a:pt x="391" y="959"/>
                  </a:lnTo>
                  <a:lnTo>
                    <a:pt x="387" y="958"/>
                  </a:lnTo>
                  <a:lnTo>
                    <a:pt x="379" y="952"/>
                  </a:lnTo>
                  <a:lnTo>
                    <a:pt x="369" y="944"/>
                  </a:lnTo>
                  <a:lnTo>
                    <a:pt x="359" y="933"/>
                  </a:lnTo>
                  <a:lnTo>
                    <a:pt x="347" y="920"/>
                  </a:lnTo>
                  <a:lnTo>
                    <a:pt x="336" y="905"/>
                  </a:lnTo>
                  <a:lnTo>
                    <a:pt x="324" y="888"/>
                  </a:lnTo>
                  <a:close/>
                  <a:moveTo>
                    <a:pt x="478" y="1121"/>
                  </a:moveTo>
                  <a:lnTo>
                    <a:pt x="466" y="1102"/>
                  </a:lnTo>
                  <a:lnTo>
                    <a:pt x="456" y="1085"/>
                  </a:lnTo>
                  <a:lnTo>
                    <a:pt x="447" y="1067"/>
                  </a:lnTo>
                  <a:lnTo>
                    <a:pt x="440" y="1052"/>
                  </a:lnTo>
                  <a:lnTo>
                    <a:pt x="436" y="1039"/>
                  </a:lnTo>
                  <a:lnTo>
                    <a:pt x="434" y="1028"/>
                  </a:lnTo>
                  <a:lnTo>
                    <a:pt x="433" y="1023"/>
                  </a:lnTo>
                  <a:lnTo>
                    <a:pt x="433" y="1019"/>
                  </a:lnTo>
                  <a:lnTo>
                    <a:pt x="434" y="1017"/>
                  </a:lnTo>
                  <a:lnTo>
                    <a:pt x="436" y="1015"/>
                  </a:lnTo>
                  <a:lnTo>
                    <a:pt x="438" y="1012"/>
                  </a:lnTo>
                  <a:lnTo>
                    <a:pt x="440" y="1012"/>
                  </a:lnTo>
                  <a:lnTo>
                    <a:pt x="444" y="1013"/>
                  </a:lnTo>
                  <a:lnTo>
                    <a:pt x="447" y="1015"/>
                  </a:lnTo>
                  <a:lnTo>
                    <a:pt x="456" y="1020"/>
                  </a:lnTo>
                  <a:lnTo>
                    <a:pt x="466" y="1029"/>
                  </a:lnTo>
                  <a:lnTo>
                    <a:pt x="477" y="1040"/>
                  </a:lnTo>
                  <a:lnTo>
                    <a:pt x="489" y="1054"/>
                  </a:lnTo>
                  <a:lnTo>
                    <a:pt x="502" y="1069"/>
                  </a:lnTo>
                  <a:lnTo>
                    <a:pt x="514" y="1087"/>
                  </a:lnTo>
                  <a:lnTo>
                    <a:pt x="526" y="1106"/>
                  </a:lnTo>
                  <a:lnTo>
                    <a:pt x="536" y="1123"/>
                  </a:lnTo>
                  <a:lnTo>
                    <a:pt x="544" y="1141"/>
                  </a:lnTo>
                  <a:lnTo>
                    <a:pt x="551" y="1156"/>
                  </a:lnTo>
                  <a:lnTo>
                    <a:pt x="555" y="1169"/>
                  </a:lnTo>
                  <a:lnTo>
                    <a:pt x="559" y="1180"/>
                  </a:lnTo>
                  <a:lnTo>
                    <a:pt x="559" y="1184"/>
                  </a:lnTo>
                  <a:lnTo>
                    <a:pt x="559" y="1189"/>
                  </a:lnTo>
                  <a:lnTo>
                    <a:pt x="558" y="1191"/>
                  </a:lnTo>
                  <a:lnTo>
                    <a:pt x="557" y="1193"/>
                  </a:lnTo>
                  <a:lnTo>
                    <a:pt x="554" y="1195"/>
                  </a:lnTo>
                  <a:lnTo>
                    <a:pt x="551" y="1195"/>
                  </a:lnTo>
                  <a:lnTo>
                    <a:pt x="548" y="1194"/>
                  </a:lnTo>
                  <a:lnTo>
                    <a:pt x="544" y="1193"/>
                  </a:lnTo>
                  <a:lnTo>
                    <a:pt x="536" y="1188"/>
                  </a:lnTo>
                  <a:lnTo>
                    <a:pt x="525" y="1179"/>
                  </a:lnTo>
                  <a:lnTo>
                    <a:pt x="514" y="1168"/>
                  </a:lnTo>
                  <a:lnTo>
                    <a:pt x="502" y="1155"/>
                  </a:lnTo>
                  <a:lnTo>
                    <a:pt x="490" y="1138"/>
                  </a:lnTo>
                  <a:lnTo>
                    <a:pt x="478" y="1121"/>
                  </a:lnTo>
                  <a:close/>
                  <a:moveTo>
                    <a:pt x="120" y="255"/>
                  </a:moveTo>
                  <a:lnTo>
                    <a:pt x="112" y="241"/>
                  </a:lnTo>
                  <a:lnTo>
                    <a:pt x="104" y="226"/>
                  </a:lnTo>
                  <a:lnTo>
                    <a:pt x="97" y="212"/>
                  </a:lnTo>
                  <a:lnTo>
                    <a:pt x="93" y="200"/>
                  </a:lnTo>
                  <a:lnTo>
                    <a:pt x="90" y="189"/>
                  </a:lnTo>
                  <a:lnTo>
                    <a:pt x="88" y="180"/>
                  </a:lnTo>
                  <a:lnTo>
                    <a:pt x="88" y="177"/>
                  </a:lnTo>
                  <a:lnTo>
                    <a:pt x="88" y="174"/>
                  </a:lnTo>
                  <a:lnTo>
                    <a:pt x="89" y="172"/>
                  </a:lnTo>
                  <a:lnTo>
                    <a:pt x="90" y="169"/>
                  </a:lnTo>
                  <a:lnTo>
                    <a:pt x="92" y="168"/>
                  </a:lnTo>
                  <a:lnTo>
                    <a:pt x="94" y="168"/>
                  </a:lnTo>
                  <a:lnTo>
                    <a:pt x="96" y="168"/>
                  </a:lnTo>
                  <a:lnTo>
                    <a:pt x="100" y="169"/>
                  </a:lnTo>
                  <a:lnTo>
                    <a:pt x="106" y="174"/>
                  </a:lnTo>
                  <a:lnTo>
                    <a:pt x="114" y="180"/>
                  </a:lnTo>
                  <a:lnTo>
                    <a:pt x="123" y="189"/>
                  </a:lnTo>
                  <a:lnTo>
                    <a:pt x="131" y="201"/>
                  </a:lnTo>
                  <a:lnTo>
                    <a:pt x="141" y="213"/>
                  </a:lnTo>
                  <a:lnTo>
                    <a:pt x="151" y="228"/>
                  </a:lnTo>
                  <a:lnTo>
                    <a:pt x="160" y="243"/>
                  </a:lnTo>
                  <a:lnTo>
                    <a:pt x="168" y="257"/>
                  </a:lnTo>
                  <a:lnTo>
                    <a:pt x="174" y="270"/>
                  </a:lnTo>
                  <a:lnTo>
                    <a:pt x="178" y="282"/>
                  </a:lnTo>
                  <a:lnTo>
                    <a:pt x="182" y="293"/>
                  </a:lnTo>
                  <a:lnTo>
                    <a:pt x="184" y="302"/>
                  </a:lnTo>
                  <a:lnTo>
                    <a:pt x="184" y="306"/>
                  </a:lnTo>
                  <a:lnTo>
                    <a:pt x="184" y="309"/>
                  </a:lnTo>
                  <a:lnTo>
                    <a:pt x="183" y="312"/>
                  </a:lnTo>
                  <a:lnTo>
                    <a:pt x="182" y="313"/>
                  </a:lnTo>
                  <a:lnTo>
                    <a:pt x="180" y="314"/>
                  </a:lnTo>
                  <a:lnTo>
                    <a:pt x="177" y="314"/>
                  </a:lnTo>
                  <a:lnTo>
                    <a:pt x="175" y="314"/>
                  </a:lnTo>
                  <a:lnTo>
                    <a:pt x="172" y="313"/>
                  </a:lnTo>
                  <a:lnTo>
                    <a:pt x="165" y="309"/>
                  </a:lnTo>
                  <a:lnTo>
                    <a:pt x="158" y="302"/>
                  </a:lnTo>
                  <a:lnTo>
                    <a:pt x="149" y="293"/>
                  </a:lnTo>
                  <a:lnTo>
                    <a:pt x="140" y="282"/>
                  </a:lnTo>
                  <a:lnTo>
                    <a:pt x="130" y="269"/>
                  </a:lnTo>
                  <a:lnTo>
                    <a:pt x="120" y="255"/>
                  </a:lnTo>
                  <a:close/>
                  <a:moveTo>
                    <a:pt x="308" y="510"/>
                  </a:moveTo>
                  <a:lnTo>
                    <a:pt x="306" y="511"/>
                  </a:lnTo>
                  <a:lnTo>
                    <a:pt x="303" y="513"/>
                  </a:lnTo>
                  <a:lnTo>
                    <a:pt x="301" y="511"/>
                  </a:lnTo>
                  <a:lnTo>
                    <a:pt x="298" y="510"/>
                  </a:lnTo>
                  <a:lnTo>
                    <a:pt x="290" y="506"/>
                  </a:lnTo>
                  <a:lnTo>
                    <a:pt x="283" y="498"/>
                  </a:lnTo>
                  <a:lnTo>
                    <a:pt x="274" y="490"/>
                  </a:lnTo>
                  <a:lnTo>
                    <a:pt x="264" y="477"/>
                  </a:lnTo>
                  <a:lnTo>
                    <a:pt x="254" y="464"/>
                  </a:lnTo>
                  <a:lnTo>
                    <a:pt x="244" y="450"/>
                  </a:lnTo>
                  <a:lnTo>
                    <a:pt x="234" y="435"/>
                  </a:lnTo>
                  <a:lnTo>
                    <a:pt x="226" y="419"/>
                  </a:lnTo>
                  <a:lnTo>
                    <a:pt x="219" y="405"/>
                  </a:lnTo>
                  <a:lnTo>
                    <a:pt x="214" y="392"/>
                  </a:lnTo>
                  <a:lnTo>
                    <a:pt x="210" y="381"/>
                  </a:lnTo>
                  <a:lnTo>
                    <a:pt x="209" y="371"/>
                  </a:lnTo>
                  <a:lnTo>
                    <a:pt x="208" y="368"/>
                  </a:lnTo>
                  <a:lnTo>
                    <a:pt x="209" y="365"/>
                  </a:lnTo>
                  <a:lnTo>
                    <a:pt x="209" y="361"/>
                  </a:lnTo>
                  <a:lnTo>
                    <a:pt x="211" y="360"/>
                  </a:lnTo>
                  <a:lnTo>
                    <a:pt x="212" y="359"/>
                  </a:lnTo>
                  <a:lnTo>
                    <a:pt x="215" y="358"/>
                  </a:lnTo>
                  <a:lnTo>
                    <a:pt x="218" y="359"/>
                  </a:lnTo>
                  <a:lnTo>
                    <a:pt x="221" y="360"/>
                  </a:lnTo>
                  <a:lnTo>
                    <a:pt x="228" y="365"/>
                  </a:lnTo>
                  <a:lnTo>
                    <a:pt x="237" y="372"/>
                  </a:lnTo>
                  <a:lnTo>
                    <a:pt x="245" y="381"/>
                  </a:lnTo>
                  <a:lnTo>
                    <a:pt x="255" y="393"/>
                  </a:lnTo>
                  <a:lnTo>
                    <a:pt x="265" y="406"/>
                  </a:lnTo>
                  <a:lnTo>
                    <a:pt x="275" y="420"/>
                  </a:lnTo>
                  <a:lnTo>
                    <a:pt x="285" y="436"/>
                  </a:lnTo>
                  <a:lnTo>
                    <a:pt x="292" y="451"/>
                  </a:lnTo>
                  <a:lnTo>
                    <a:pt x="299" y="465"/>
                  </a:lnTo>
                  <a:lnTo>
                    <a:pt x="305" y="479"/>
                  </a:lnTo>
                  <a:lnTo>
                    <a:pt x="308" y="490"/>
                  </a:lnTo>
                  <a:lnTo>
                    <a:pt x="310" y="499"/>
                  </a:lnTo>
                  <a:lnTo>
                    <a:pt x="310" y="503"/>
                  </a:lnTo>
                  <a:lnTo>
                    <a:pt x="310" y="506"/>
                  </a:lnTo>
                  <a:lnTo>
                    <a:pt x="309" y="509"/>
                  </a:lnTo>
                  <a:lnTo>
                    <a:pt x="308" y="510"/>
                  </a:lnTo>
                  <a:close/>
                  <a:moveTo>
                    <a:pt x="443" y="716"/>
                  </a:moveTo>
                  <a:lnTo>
                    <a:pt x="440" y="718"/>
                  </a:lnTo>
                  <a:lnTo>
                    <a:pt x="438" y="718"/>
                  </a:lnTo>
                  <a:lnTo>
                    <a:pt x="435" y="718"/>
                  </a:lnTo>
                  <a:lnTo>
                    <a:pt x="432" y="716"/>
                  </a:lnTo>
                  <a:lnTo>
                    <a:pt x="424" y="712"/>
                  </a:lnTo>
                  <a:lnTo>
                    <a:pt x="415" y="704"/>
                  </a:lnTo>
                  <a:lnTo>
                    <a:pt x="405" y="694"/>
                  </a:lnTo>
                  <a:lnTo>
                    <a:pt x="395" y="682"/>
                  </a:lnTo>
                  <a:lnTo>
                    <a:pt x="384" y="668"/>
                  </a:lnTo>
                  <a:lnTo>
                    <a:pt x="374" y="653"/>
                  </a:lnTo>
                  <a:lnTo>
                    <a:pt x="364" y="636"/>
                  </a:lnTo>
                  <a:lnTo>
                    <a:pt x="355" y="621"/>
                  </a:lnTo>
                  <a:lnTo>
                    <a:pt x="348" y="606"/>
                  </a:lnTo>
                  <a:lnTo>
                    <a:pt x="343" y="593"/>
                  </a:lnTo>
                  <a:lnTo>
                    <a:pt x="338" y="580"/>
                  </a:lnTo>
                  <a:lnTo>
                    <a:pt x="336" y="571"/>
                  </a:lnTo>
                  <a:lnTo>
                    <a:pt x="336" y="567"/>
                  </a:lnTo>
                  <a:lnTo>
                    <a:pt x="337" y="563"/>
                  </a:lnTo>
                  <a:lnTo>
                    <a:pt x="337" y="561"/>
                  </a:lnTo>
                  <a:lnTo>
                    <a:pt x="340" y="559"/>
                  </a:lnTo>
                  <a:lnTo>
                    <a:pt x="341" y="557"/>
                  </a:lnTo>
                  <a:lnTo>
                    <a:pt x="344" y="557"/>
                  </a:lnTo>
                  <a:lnTo>
                    <a:pt x="346" y="557"/>
                  </a:lnTo>
                  <a:lnTo>
                    <a:pt x="349" y="560"/>
                  </a:lnTo>
                  <a:lnTo>
                    <a:pt x="357" y="564"/>
                  </a:lnTo>
                  <a:lnTo>
                    <a:pt x="366" y="571"/>
                  </a:lnTo>
                  <a:lnTo>
                    <a:pt x="376" y="580"/>
                  </a:lnTo>
                  <a:lnTo>
                    <a:pt x="386" y="593"/>
                  </a:lnTo>
                  <a:lnTo>
                    <a:pt x="397" y="607"/>
                  </a:lnTo>
                  <a:lnTo>
                    <a:pt x="408" y="622"/>
                  </a:lnTo>
                  <a:lnTo>
                    <a:pt x="417" y="639"/>
                  </a:lnTo>
                  <a:lnTo>
                    <a:pt x="426" y="655"/>
                  </a:lnTo>
                  <a:lnTo>
                    <a:pt x="433" y="669"/>
                  </a:lnTo>
                  <a:lnTo>
                    <a:pt x="438" y="682"/>
                  </a:lnTo>
                  <a:lnTo>
                    <a:pt x="443" y="694"/>
                  </a:lnTo>
                  <a:lnTo>
                    <a:pt x="445" y="704"/>
                  </a:lnTo>
                  <a:lnTo>
                    <a:pt x="445" y="709"/>
                  </a:lnTo>
                  <a:lnTo>
                    <a:pt x="445" y="712"/>
                  </a:lnTo>
                  <a:lnTo>
                    <a:pt x="444" y="714"/>
                  </a:lnTo>
                  <a:lnTo>
                    <a:pt x="443" y="716"/>
                  </a:lnTo>
                  <a:close/>
                  <a:moveTo>
                    <a:pt x="585" y="932"/>
                  </a:moveTo>
                  <a:lnTo>
                    <a:pt x="583" y="933"/>
                  </a:lnTo>
                  <a:lnTo>
                    <a:pt x="580" y="935"/>
                  </a:lnTo>
                  <a:lnTo>
                    <a:pt x="577" y="933"/>
                  </a:lnTo>
                  <a:lnTo>
                    <a:pt x="573" y="932"/>
                  </a:lnTo>
                  <a:lnTo>
                    <a:pt x="565" y="927"/>
                  </a:lnTo>
                  <a:lnTo>
                    <a:pt x="557" y="919"/>
                  </a:lnTo>
                  <a:lnTo>
                    <a:pt x="546" y="909"/>
                  </a:lnTo>
                  <a:lnTo>
                    <a:pt x="535" y="896"/>
                  </a:lnTo>
                  <a:lnTo>
                    <a:pt x="524" y="882"/>
                  </a:lnTo>
                  <a:lnTo>
                    <a:pt x="513" y="865"/>
                  </a:lnTo>
                  <a:lnTo>
                    <a:pt x="502" y="849"/>
                  </a:lnTo>
                  <a:lnTo>
                    <a:pt x="492" y="833"/>
                  </a:lnTo>
                  <a:lnTo>
                    <a:pt x="484" y="817"/>
                  </a:lnTo>
                  <a:lnTo>
                    <a:pt x="479" y="803"/>
                  </a:lnTo>
                  <a:lnTo>
                    <a:pt x="474" y="790"/>
                  </a:lnTo>
                  <a:lnTo>
                    <a:pt x="472" y="780"/>
                  </a:lnTo>
                  <a:lnTo>
                    <a:pt x="472" y="776"/>
                  </a:lnTo>
                  <a:lnTo>
                    <a:pt x="473" y="772"/>
                  </a:lnTo>
                  <a:lnTo>
                    <a:pt x="473" y="769"/>
                  </a:lnTo>
                  <a:lnTo>
                    <a:pt x="475" y="767"/>
                  </a:lnTo>
                  <a:lnTo>
                    <a:pt x="478" y="766"/>
                  </a:lnTo>
                  <a:lnTo>
                    <a:pt x="480" y="766"/>
                  </a:lnTo>
                  <a:lnTo>
                    <a:pt x="483" y="766"/>
                  </a:lnTo>
                  <a:lnTo>
                    <a:pt x="486" y="768"/>
                  </a:lnTo>
                  <a:lnTo>
                    <a:pt x="494" y="772"/>
                  </a:lnTo>
                  <a:lnTo>
                    <a:pt x="503" y="780"/>
                  </a:lnTo>
                  <a:lnTo>
                    <a:pt x="514" y="791"/>
                  </a:lnTo>
                  <a:lnTo>
                    <a:pt x="525" y="803"/>
                  </a:lnTo>
                  <a:lnTo>
                    <a:pt x="536" y="817"/>
                  </a:lnTo>
                  <a:lnTo>
                    <a:pt x="547" y="834"/>
                  </a:lnTo>
                  <a:lnTo>
                    <a:pt x="558" y="851"/>
                  </a:lnTo>
                  <a:lnTo>
                    <a:pt x="566" y="868"/>
                  </a:lnTo>
                  <a:lnTo>
                    <a:pt x="575" y="883"/>
                  </a:lnTo>
                  <a:lnTo>
                    <a:pt x="581" y="897"/>
                  </a:lnTo>
                  <a:lnTo>
                    <a:pt x="585" y="909"/>
                  </a:lnTo>
                  <a:lnTo>
                    <a:pt x="587" y="920"/>
                  </a:lnTo>
                  <a:lnTo>
                    <a:pt x="587" y="924"/>
                  </a:lnTo>
                  <a:lnTo>
                    <a:pt x="587" y="928"/>
                  </a:lnTo>
                  <a:lnTo>
                    <a:pt x="586" y="930"/>
                  </a:lnTo>
                  <a:lnTo>
                    <a:pt x="585" y="932"/>
                  </a:lnTo>
                  <a:close/>
                  <a:moveTo>
                    <a:pt x="337" y="263"/>
                  </a:moveTo>
                  <a:lnTo>
                    <a:pt x="329" y="248"/>
                  </a:lnTo>
                  <a:lnTo>
                    <a:pt x="321" y="235"/>
                  </a:lnTo>
                  <a:lnTo>
                    <a:pt x="315" y="222"/>
                  </a:lnTo>
                  <a:lnTo>
                    <a:pt x="310" y="210"/>
                  </a:lnTo>
                  <a:lnTo>
                    <a:pt x="307" y="199"/>
                  </a:lnTo>
                  <a:lnTo>
                    <a:pt x="306" y="190"/>
                  </a:lnTo>
                  <a:lnTo>
                    <a:pt x="306" y="187"/>
                  </a:lnTo>
                  <a:lnTo>
                    <a:pt x="306" y="184"/>
                  </a:lnTo>
                  <a:lnTo>
                    <a:pt x="307" y="182"/>
                  </a:lnTo>
                  <a:lnTo>
                    <a:pt x="308" y="179"/>
                  </a:lnTo>
                  <a:lnTo>
                    <a:pt x="310" y="179"/>
                  </a:lnTo>
                  <a:lnTo>
                    <a:pt x="312" y="178"/>
                  </a:lnTo>
                  <a:lnTo>
                    <a:pt x="314" y="179"/>
                  </a:lnTo>
                  <a:lnTo>
                    <a:pt x="318" y="180"/>
                  </a:lnTo>
                  <a:lnTo>
                    <a:pt x="324" y="184"/>
                  </a:lnTo>
                  <a:lnTo>
                    <a:pt x="332" y="190"/>
                  </a:lnTo>
                  <a:lnTo>
                    <a:pt x="340" y="199"/>
                  </a:lnTo>
                  <a:lnTo>
                    <a:pt x="348" y="209"/>
                  </a:lnTo>
                  <a:lnTo>
                    <a:pt x="358" y="221"/>
                  </a:lnTo>
                  <a:lnTo>
                    <a:pt x="367" y="235"/>
                  </a:lnTo>
                  <a:lnTo>
                    <a:pt x="376" y="249"/>
                  </a:lnTo>
                  <a:lnTo>
                    <a:pt x="383" y="263"/>
                  </a:lnTo>
                  <a:lnTo>
                    <a:pt x="389" y="276"/>
                  </a:lnTo>
                  <a:lnTo>
                    <a:pt x="393" y="288"/>
                  </a:lnTo>
                  <a:lnTo>
                    <a:pt x="397" y="299"/>
                  </a:lnTo>
                  <a:lnTo>
                    <a:pt x="399" y="306"/>
                  </a:lnTo>
                  <a:lnTo>
                    <a:pt x="399" y="311"/>
                  </a:lnTo>
                  <a:lnTo>
                    <a:pt x="399" y="313"/>
                  </a:lnTo>
                  <a:lnTo>
                    <a:pt x="398" y="316"/>
                  </a:lnTo>
                  <a:lnTo>
                    <a:pt x="397" y="317"/>
                  </a:lnTo>
                  <a:lnTo>
                    <a:pt x="394" y="319"/>
                  </a:lnTo>
                  <a:lnTo>
                    <a:pt x="392" y="320"/>
                  </a:lnTo>
                  <a:lnTo>
                    <a:pt x="390" y="319"/>
                  </a:lnTo>
                  <a:lnTo>
                    <a:pt x="387" y="317"/>
                  </a:lnTo>
                  <a:lnTo>
                    <a:pt x="380" y="314"/>
                  </a:lnTo>
                  <a:lnTo>
                    <a:pt x="372" y="308"/>
                  </a:lnTo>
                  <a:lnTo>
                    <a:pt x="364" y="299"/>
                  </a:lnTo>
                  <a:lnTo>
                    <a:pt x="355" y="289"/>
                  </a:lnTo>
                  <a:lnTo>
                    <a:pt x="346" y="277"/>
                  </a:lnTo>
                  <a:lnTo>
                    <a:pt x="337" y="263"/>
                  </a:lnTo>
                  <a:close/>
                  <a:moveTo>
                    <a:pt x="455" y="449"/>
                  </a:moveTo>
                  <a:lnTo>
                    <a:pt x="446" y="434"/>
                  </a:lnTo>
                  <a:lnTo>
                    <a:pt x="438" y="419"/>
                  </a:lnTo>
                  <a:lnTo>
                    <a:pt x="432" y="405"/>
                  </a:lnTo>
                  <a:lnTo>
                    <a:pt x="427" y="393"/>
                  </a:lnTo>
                  <a:lnTo>
                    <a:pt x="424" y="382"/>
                  </a:lnTo>
                  <a:lnTo>
                    <a:pt x="422" y="373"/>
                  </a:lnTo>
                  <a:lnTo>
                    <a:pt x="422" y="369"/>
                  </a:lnTo>
                  <a:lnTo>
                    <a:pt x="422" y="366"/>
                  </a:lnTo>
                  <a:lnTo>
                    <a:pt x="423" y="363"/>
                  </a:lnTo>
                  <a:lnTo>
                    <a:pt x="424" y="361"/>
                  </a:lnTo>
                  <a:lnTo>
                    <a:pt x="426" y="360"/>
                  </a:lnTo>
                  <a:lnTo>
                    <a:pt x="428" y="360"/>
                  </a:lnTo>
                  <a:lnTo>
                    <a:pt x="432" y="360"/>
                  </a:lnTo>
                  <a:lnTo>
                    <a:pt x="434" y="361"/>
                  </a:lnTo>
                  <a:lnTo>
                    <a:pt x="441" y="366"/>
                  </a:lnTo>
                  <a:lnTo>
                    <a:pt x="449" y="372"/>
                  </a:lnTo>
                  <a:lnTo>
                    <a:pt x="458" y="382"/>
                  </a:lnTo>
                  <a:lnTo>
                    <a:pt x="467" y="393"/>
                  </a:lnTo>
                  <a:lnTo>
                    <a:pt x="477" y="405"/>
                  </a:lnTo>
                  <a:lnTo>
                    <a:pt x="486" y="419"/>
                  </a:lnTo>
                  <a:lnTo>
                    <a:pt x="496" y="435"/>
                  </a:lnTo>
                  <a:lnTo>
                    <a:pt x="504" y="449"/>
                  </a:lnTo>
                  <a:lnTo>
                    <a:pt x="511" y="462"/>
                  </a:lnTo>
                  <a:lnTo>
                    <a:pt x="515" y="475"/>
                  </a:lnTo>
                  <a:lnTo>
                    <a:pt x="518" y="486"/>
                  </a:lnTo>
                  <a:lnTo>
                    <a:pt x="520" y="495"/>
                  </a:lnTo>
                  <a:lnTo>
                    <a:pt x="520" y="498"/>
                  </a:lnTo>
                  <a:lnTo>
                    <a:pt x="519" y="502"/>
                  </a:lnTo>
                  <a:lnTo>
                    <a:pt x="519" y="504"/>
                  </a:lnTo>
                  <a:lnTo>
                    <a:pt x="517" y="506"/>
                  </a:lnTo>
                  <a:lnTo>
                    <a:pt x="516" y="507"/>
                  </a:lnTo>
                  <a:lnTo>
                    <a:pt x="514" y="507"/>
                  </a:lnTo>
                  <a:lnTo>
                    <a:pt x="511" y="507"/>
                  </a:lnTo>
                  <a:lnTo>
                    <a:pt x="508" y="506"/>
                  </a:lnTo>
                  <a:lnTo>
                    <a:pt x="501" y="502"/>
                  </a:lnTo>
                  <a:lnTo>
                    <a:pt x="493" y="495"/>
                  </a:lnTo>
                  <a:lnTo>
                    <a:pt x="484" y="486"/>
                  </a:lnTo>
                  <a:lnTo>
                    <a:pt x="474" y="475"/>
                  </a:lnTo>
                  <a:lnTo>
                    <a:pt x="464" y="463"/>
                  </a:lnTo>
                  <a:lnTo>
                    <a:pt x="455" y="449"/>
                  </a:lnTo>
                  <a:close/>
                  <a:moveTo>
                    <a:pt x="647" y="703"/>
                  </a:moveTo>
                  <a:lnTo>
                    <a:pt x="645" y="705"/>
                  </a:lnTo>
                  <a:lnTo>
                    <a:pt x="643" y="705"/>
                  </a:lnTo>
                  <a:lnTo>
                    <a:pt x="640" y="705"/>
                  </a:lnTo>
                  <a:lnTo>
                    <a:pt x="637" y="703"/>
                  </a:lnTo>
                  <a:lnTo>
                    <a:pt x="629" y="700"/>
                  </a:lnTo>
                  <a:lnTo>
                    <a:pt x="620" y="692"/>
                  </a:lnTo>
                  <a:lnTo>
                    <a:pt x="611" y="684"/>
                  </a:lnTo>
                  <a:lnTo>
                    <a:pt x="601" y="671"/>
                  </a:lnTo>
                  <a:lnTo>
                    <a:pt x="590" y="658"/>
                  </a:lnTo>
                  <a:lnTo>
                    <a:pt x="581" y="644"/>
                  </a:lnTo>
                  <a:lnTo>
                    <a:pt x="571" y="629"/>
                  </a:lnTo>
                  <a:lnTo>
                    <a:pt x="563" y="613"/>
                  </a:lnTo>
                  <a:lnTo>
                    <a:pt x="555" y="599"/>
                  </a:lnTo>
                  <a:lnTo>
                    <a:pt x="551" y="586"/>
                  </a:lnTo>
                  <a:lnTo>
                    <a:pt x="547" y="574"/>
                  </a:lnTo>
                  <a:lnTo>
                    <a:pt x="546" y="565"/>
                  </a:lnTo>
                  <a:lnTo>
                    <a:pt x="546" y="561"/>
                  </a:lnTo>
                  <a:lnTo>
                    <a:pt x="546" y="557"/>
                  </a:lnTo>
                  <a:lnTo>
                    <a:pt x="547" y="554"/>
                  </a:lnTo>
                  <a:lnTo>
                    <a:pt x="548" y="553"/>
                  </a:lnTo>
                  <a:lnTo>
                    <a:pt x="550" y="552"/>
                  </a:lnTo>
                  <a:lnTo>
                    <a:pt x="552" y="551"/>
                  </a:lnTo>
                  <a:lnTo>
                    <a:pt x="555" y="552"/>
                  </a:lnTo>
                  <a:lnTo>
                    <a:pt x="558" y="553"/>
                  </a:lnTo>
                  <a:lnTo>
                    <a:pt x="565" y="557"/>
                  </a:lnTo>
                  <a:lnTo>
                    <a:pt x="574" y="564"/>
                  </a:lnTo>
                  <a:lnTo>
                    <a:pt x="583" y="574"/>
                  </a:lnTo>
                  <a:lnTo>
                    <a:pt x="593" y="585"/>
                  </a:lnTo>
                  <a:lnTo>
                    <a:pt x="604" y="598"/>
                  </a:lnTo>
                  <a:lnTo>
                    <a:pt x="614" y="613"/>
                  </a:lnTo>
                  <a:lnTo>
                    <a:pt x="623" y="629"/>
                  </a:lnTo>
                  <a:lnTo>
                    <a:pt x="632" y="644"/>
                  </a:lnTo>
                  <a:lnTo>
                    <a:pt x="639" y="658"/>
                  </a:lnTo>
                  <a:lnTo>
                    <a:pt x="644" y="671"/>
                  </a:lnTo>
                  <a:lnTo>
                    <a:pt x="647" y="682"/>
                  </a:lnTo>
                  <a:lnTo>
                    <a:pt x="650" y="692"/>
                  </a:lnTo>
                  <a:lnTo>
                    <a:pt x="650" y="696"/>
                  </a:lnTo>
                  <a:lnTo>
                    <a:pt x="650" y="699"/>
                  </a:lnTo>
                  <a:lnTo>
                    <a:pt x="649" y="702"/>
                  </a:lnTo>
                  <a:lnTo>
                    <a:pt x="647" y="703"/>
                  </a:lnTo>
                  <a:close/>
                </a:path>
              </a:pathLst>
            </a:custGeom>
            <a:solidFill>
              <a:srgbClr val="EFCF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CH"/>
            </a:p>
          </p:txBody>
        </p:sp>
        <p:sp>
          <p:nvSpPr>
            <p:cNvPr id="147" name="Freeform 138"/>
            <p:cNvSpPr>
              <a:spLocks noEditPoints="1"/>
            </p:cNvSpPr>
            <p:nvPr userDrawn="1"/>
          </p:nvSpPr>
          <p:spPr bwMode="auto">
            <a:xfrm>
              <a:off x="9548813" y="4953000"/>
              <a:ext cx="180975" cy="1539875"/>
            </a:xfrm>
            <a:custGeom>
              <a:avLst/>
              <a:gdLst>
                <a:gd name="T0" fmla="*/ 643 w 687"/>
                <a:gd name="T1" fmla="*/ 5684 h 5816"/>
                <a:gd name="T2" fmla="*/ 59 w 687"/>
                <a:gd name="T3" fmla="*/ 5013 h 5816"/>
                <a:gd name="T4" fmla="*/ 161 w 687"/>
                <a:gd name="T5" fmla="*/ 4902 h 5816"/>
                <a:gd name="T6" fmla="*/ 325 w 687"/>
                <a:gd name="T7" fmla="*/ 4993 h 5816"/>
                <a:gd name="T8" fmla="*/ 219 w 687"/>
                <a:gd name="T9" fmla="*/ 4639 h 5816"/>
                <a:gd name="T10" fmla="*/ 13 w 687"/>
                <a:gd name="T11" fmla="*/ 4149 h 5816"/>
                <a:gd name="T12" fmla="*/ 19 w 687"/>
                <a:gd name="T13" fmla="*/ 3621 h 5816"/>
                <a:gd name="T14" fmla="*/ 26 w 687"/>
                <a:gd name="T15" fmla="*/ 3420 h 5816"/>
                <a:gd name="T16" fmla="*/ 64 w 687"/>
                <a:gd name="T17" fmla="*/ 2300 h 5816"/>
                <a:gd name="T18" fmla="*/ 21 w 687"/>
                <a:gd name="T19" fmla="*/ 1784 h 5816"/>
                <a:gd name="T20" fmla="*/ 64 w 687"/>
                <a:gd name="T21" fmla="*/ 1346 h 5816"/>
                <a:gd name="T22" fmla="*/ 4 w 687"/>
                <a:gd name="T23" fmla="*/ 357 h 5816"/>
                <a:gd name="T24" fmla="*/ 8 w 687"/>
                <a:gd name="T25" fmla="*/ 81 h 5816"/>
                <a:gd name="T26" fmla="*/ 677 w 687"/>
                <a:gd name="T27" fmla="*/ 1016 h 5816"/>
                <a:gd name="T28" fmla="*/ 674 w 687"/>
                <a:gd name="T29" fmla="*/ 1614 h 5816"/>
                <a:gd name="T30" fmla="*/ 678 w 687"/>
                <a:gd name="T31" fmla="*/ 2163 h 5816"/>
                <a:gd name="T32" fmla="*/ 656 w 687"/>
                <a:gd name="T33" fmla="*/ 2897 h 5816"/>
                <a:gd name="T34" fmla="*/ 682 w 687"/>
                <a:gd name="T35" fmla="*/ 3465 h 5816"/>
                <a:gd name="T36" fmla="*/ 576 w 687"/>
                <a:gd name="T37" fmla="*/ 4171 h 5816"/>
                <a:gd name="T38" fmla="*/ 658 w 687"/>
                <a:gd name="T39" fmla="*/ 4474 h 5816"/>
                <a:gd name="T40" fmla="*/ 642 w 687"/>
                <a:gd name="T41" fmla="*/ 4762 h 5816"/>
                <a:gd name="T42" fmla="*/ 633 w 687"/>
                <a:gd name="T43" fmla="*/ 5173 h 5816"/>
                <a:gd name="T44" fmla="*/ 657 w 687"/>
                <a:gd name="T45" fmla="*/ 5213 h 5816"/>
                <a:gd name="T46" fmla="*/ 621 w 687"/>
                <a:gd name="T47" fmla="*/ 5451 h 5816"/>
                <a:gd name="T48" fmla="*/ 118 w 687"/>
                <a:gd name="T49" fmla="*/ 5043 h 5816"/>
                <a:gd name="T50" fmla="*/ 245 w 687"/>
                <a:gd name="T51" fmla="*/ 5069 h 5816"/>
                <a:gd name="T52" fmla="*/ 557 w 687"/>
                <a:gd name="T53" fmla="*/ 5349 h 5816"/>
                <a:gd name="T54" fmla="*/ 105 w 687"/>
                <a:gd name="T55" fmla="*/ 4615 h 5816"/>
                <a:gd name="T56" fmla="*/ 225 w 687"/>
                <a:gd name="T57" fmla="*/ 4529 h 5816"/>
                <a:gd name="T58" fmla="*/ 346 w 687"/>
                <a:gd name="T59" fmla="*/ 4615 h 5816"/>
                <a:gd name="T60" fmla="*/ 276 w 687"/>
                <a:gd name="T61" fmla="*/ 4380 h 5816"/>
                <a:gd name="T62" fmla="*/ 343 w 687"/>
                <a:gd name="T63" fmla="*/ 4331 h 5816"/>
                <a:gd name="T64" fmla="*/ 349 w 687"/>
                <a:gd name="T65" fmla="*/ 4225 h 5816"/>
                <a:gd name="T66" fmla="*/ 252 w 687"/>
                <a:gd name="T67" fmla="*/ 3968 h 5816"/>
                <a:gd name="T68" fmla="*/ 385 w 687"/>
                <a:gd name="T69" fmla="*/ 3888 h 5816"/>
                <a:gd name="T70" fmla="*/ 83 w 687"/>
                <a:gd name="T71" fmla="*/ 3373 h 5816"/>
                <a:gd name="T72" fmla="*/ 300 w 687"/>
                <a:gd name="T73" fmla="*/ 3471 h 5816"/>
                <a:gd name="T74" fmla="*/ 136 w 687"/>
                <a:gd name="T75" fmla="*/ 3155 h 5816"/>
                <a:gd name="T76" fmla="*/ 369 w 687"/>
                <a:gd name="T77" fmla="*/ 3398 h 5816"/>
                <a:gd name="T78" fmla="*/ 95 w 687"/>
                <a:gd name="T79" fmla="*/ 2846 h 5816"/>
                <a:gd name="T80" fmla="*/ 290 w 687"/>
                <a:gd name="T81" fmla="*/ 2955 h 5816"/>
                <a:gd name="T82" fmla="*/ 522 w 687"/>
                <a:gd name="T83" fmla="*/ 3223 h 5816"/>
                <a:gd name="T84" fmla="*/ 124 w 687"/>
                <a:gd name="T85" fmla="*/ 2533 h 5816"/>
                <a:gd name="T86" fmla="*/ 362 w 687"/>
                <a:gd name="T87" fmla="*/ 2658 h 5816"/>
                <a:gd name="T88" fmla="*/ 532 w 687"/>
                <a:gd name="T89" fmla="*/ 2959 h 5816"/>
                <a:gd name="T90" fmla="*/ 236 w 687"/>
                <a:gd name="T91" fmla="*/ 2286 h 5816"/>
                <a:gd name="T92" fmla="*/ 485 w 687"/>
                <a:gd name="T93" fmla="*/ 2381 h 5816"/>
                <a:gd name="T94" fmla="*/ 305 w 687"/>
                <a:gd name="T95" fmla="*/ 1971 h 5816"/>
                <a:gd name="T96" fmla="*/ 522 w 687"/>
                <a:gd name="T97" fmla="*/ 2183 h 5816"/>
                <a:gd name="T98" fmla="*/ 445 w 687"/>
                <a:gd name="T99" fmla="*/ 1833 h 5816"/>
                <a:gd name="T100" fmla="*/ 108 w 687"/>
                <a:gd name="T101" fmla="*/ 1100 h 5816"/>
                <a:gd name="T102" fmla="*/ 261 w 687"/>
                <a:gd name="T103" fmla="*/ 1358 h 5816"/>
                <a:gd name="T104" fmla="*/ 134 w 687"/>
                <a:gd name="T105" fmla="*/ 919 h 5816"/>
                <a:gd name="T106" fmla="*/ 260 w 687"/>
                <a:gd name="T107" fmla="*/ 1048 h 5816"/>
                <a:gd name="T108" fmla="*/ 455 w 687"/>
                <a:gd name="T109" fmla="*/ 1315 h 5816"/>
                <a:gd name="T110" fmla="*/ 242 w 687"/>
                <a:gd name="T111" fmla="*/ 728 h 5816"/>
                <a:gd name="T112" fmla="*/ 551 w 687"/>
                <a:gd name="T113" fmla="*/ 1194 h 5816"/>
                <a:gd name="T114" fmla="*/ 171 w 687"/>
                <a:gd name="T115" fmla="*/ 273 h 5816"/>
                <a:gd name="T116" fmla="*/ 306 w 687"/>
                <a:gd name="T117" fmla="*/ 494 h 5816"/>
                <a:gd name="T118" fmla="*/ 523 w 687"/>
                <a:gd name="T119" fmla="*/ 875 h 5816"/>
                <a:gd name="T120" fmla="*/ 383 w 687"/>
                <a:gd name="T121" fmla="*/ 247 h 5816"/>
                <a:gd name="T122" fmla="*/ 504 w 687"/>
                <a:gd name="T123" fmla="*/ 488 h 58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87" h="5816">
                  <a:moveTo>
                    <a:pt x="0" y="5103"/>
                  </a:moveTo>
                  <a:lnTo>
                    <a:pt x="0" y="5040"/>
                  </a:lnTo>
                  <a:lnTo>
                    <a:pt x="15" y="5060"/>
                  </a:lnTo>
                  <a:lnTo>
                    <a:pt x="38" y="5088"/>
                  </a:lnTo>
                  <a:lnTo>
                    <a:pt x="60" y="5115"/>
                  </a:lnTo>
                  <a:lnTo>
                    <a:pt x="82" y="5141"/>
                  </a:lnTo>
                  <a:lnTo>
                    <a:pt x="102" y="5167"/>
                  </a:lnTo>
                  <a:lnTo>
                    <a:pt x="84" y="5141"/>
                  </a:lnTo>
                  <a:lnTo>
                    <a:pt x="72" y="5121"/>
                  </a:lnTo>
                  <a:lnTo>
                    <a:pt x="68" y="5114"/>
                  </a:lnTo>
                  <a:lnTo>
                    <a:pt x="65" y="5107"/>
                  </a:lnTo>
                  <a:lnTo>
                    <a:pt x="64" y="5104"/>
                  </a:lnTo>
                  <a:lnTo>
                    <a:pt x="64" y="5102"/>
                  </a:lnTo>
                  <a:lnTo>
                    <a:pt x="67" y="5102"/>
                  </a:lnTo>
                  <a:lnTo>
                    <a:pt x="71" y="5104"/>
                  </a:lnTo>
                  <a:lnTo>
                    <a:pt x="79" y="5109"/>
                  </a:lnTo>
                  <a:lnTo>
                    <a:pt x="88" y="5117"/>
                  </a:lnTo>
                  <a:lnTo>
                    <a:pt x="110" y="5139"/>
                  </a:lnTo>
                  <a:lnTo>
                    <a:pt x="139" y="5170"/>
                  </a:lnTo>
                  <a:lnTo>
                    <a:pt x="173" y="5207"/>
                  </a:lnTo>
                  <a:lnTo>
                    <a:pt x="213" y="5251"/>
                  </a:lnTo>
                  <a:lnTo>
                    <a:pt x="255" y="5299"/>
                  </a:lnTo>
                  <a:lnTo>
                    <a:pt x="300" y="5353"/>
                  </a:lnTo>
                  <a:lnTo>
                    <a:pt x="324" y="5381"/>
                  </a:lnTo>
                  <a:lnTo>
                    <a:pt x="347" y="5408"/>
                  </a:lnTo>
                  <a:lnTo>
                    <a:pt x="369" y="5436"/>
                  </a:lnTo>
                  <a:lnTo>
                    <a:pt x="390" y="5462"/>
                  </a:lnTo>
                  <a:lnTo>
                    <a:pt x="371" y="5435"/>
                  </a:lnTo>
                  <a:lnTo>
                    <a:pt x="357" y="5414"/>
                  </a:lnTo>
                  <a:lnTo>
                    <a:pt x="353" y="5406"/>
                  </a:lnTo>
                  <a:lnTo>
                    <a:pt x="351" y="5400"/>
                  </a:lnTo>
                  <a:lnTo>
                    <a:pt x="348" y="5395"/>
                  </a:lnTo>
                  <a:lnTo>
                    <a:pt x="349" y="5393"/>
                  </a:lnTo>
                  <a:lnTo>
                    <a:pt x="352" y="5393"/>
                  </a:lnTo>
                  <a:lnTo>
                    <a:pt x="357" y="5395"/>
                  </a:lnTo>
                  <a:lnTo>
                    <a:pt x="364" y="5401"/>
                  </a:lnTo>
                  <a:lnTo>
                    <a:pt x="374" y="5408"/>
                  </a:lnTo>
                  <a:lnTo>
                    <a:pt x="397" y="5430"/>
                  </a:lnTo>
                  <a:lnTo>
                    <a:pt x="426" y="5460"/>
                  </a:lnTo>
                  <a:lnTo>
                    <a:pt x="461" y="5498"/>
                  </a:lnTo>
                  <a:lnTo>
                    <a:pt x="502" y="5541"/>
                  </a:lnTo>
                  <a:lnTo>
                    <a:pt x="545" y="5590"/>
                  </a:lnTo>
                  <a:lnTo>
                    <a:pt x="591" y="5643"/>
                  </a:lnTo>
                  <a:lnTo>
                    <a:pt x="615" y="5673"/>
                  </a:lnTo>
                  <a:lnTo>
                    <a:pt x="639" y="5700"/>
                  </a:lnTo>
                  <a:lnTo>
                    <a:pt x="661" y="5727"/>
                  </a:lnTo>
                  <a:lnTo>
                    <a:pt x="683" y="5753"/>
                  </a:lnTo>
                  <a:lnTo>
                    <a:pt x="663" y="5726"/>
                  </a:lnTo>
                  <a:lnTo>
                    <a:pt x="650" y="5706"/>
                  </a:lnTo>
                  <a:lnTo>
                    <a:pt x="645" y="5697"/>
                  </a:lnTo>
                  <a:lnTo>
                    <a:pt x="642" y="5691"/>
                  </a:lnTo>
                  <a:lnTo>
                    <a:pt x="641" y="5687"/>
                  </a:lnTo>
                  <a:lnTo>
                    <a:pt x="642" y="5684"/>
                  </a:lnTo>
                  <a:lnTo>
                    <a:pt x="643" y="5684"/>
                  </a:lnTo>
                  <a:lnTo>
                    <a:pt x="646" y="5685"/>
                  </a:lnTo>
                  <a:lnTo>
                    <a:pt x="651" y="5687"/>
                  </a:lnTo>
                  <a:lnTo>
                    <a:pt x="656" y="5690"/>
                  </a:lnTo>
                  <a:lnTo>
                    <a:pt x="669" y="5702"/>
                  </a:lnTo>
                  <a:lnTo>
                    <a:pt x="687" y="5719"/>
                  </a:lnTo>
                  <a:lnTo>
                    <a:pt x="687" y="5816"/>
                  </a:lnTo>
                  <a:lnTo>
                    <a:pt x="657" y="5784"/>
                  </a:lnTo>
                  <a:lnTo>
                    <a:pt x="627" y="5750"/>
                  </a:lnTo>
                  <a:lnTo>
                    <a:pt x="593" y="5713"/>
                  </a:lnTo>
                  <a:lnTo>
                    <a:pt x="559" y="5673"/>
                  </a:lnTo>
                  <a:lnTo>
                    <a:pt x="536" y="5646"/>
                  </a:lnTo>
                  <a:lnTo>
                    <a:pt x="513" y="5619"/>
                  </a:lnTo>
                  <a:lnTo>
                    <a:pt x="492" y="5594"/>
                  </a:lnTo>
                  <a:lnTo>
                    <a:pt x="471" y="5569"/>
                  </a:lnTo>
                  <a:lnTo>
                    <a:pt x="489" y="5593"/>
                  </a:lnTo>
                  <a:lnTo>
                    <a:pt x="501" y="5610"/>
                  </a:lnTo>
                  <a:lnTo>
                    <a:pt x="504" y="5618"/>
                  </a:lnTo>
                  <a:lnTo>
                    <a:pt x="507" y="5623"/>
                  </a:lnTo>
                  <a:lnTo>
                    <a:pt x="508" y="5627"/>
                  </a:lnTo>
                  <a:lnTo>
                    <a:pt x="507" y="5629"/>
                  </a:lnTo>
                  <a:lnTo>
                    <a:pt x="505" y="5629"/>
                  </a:lnTo>
                  <a:lnTo>
                    <a:pt x="500" y="5627"/>
                  </a:lnTo>
                  <a:lnTo>
                    <a:pt x="493" y="5621"/>
                  </a:lnTo>
                  <a:lnTo>
                    <a:pt x="484" y="5613"/>
                  </a:lnTo>
                  <a:lnTo>
                    <a:pt x="461" y="5593"/>
                  </a:lnTo>
                  <a:lnTo>
                    <a:pt x="432" y="5562"/>
                  </a:lnTo>
                  <a:lnTo>
                    <a:pt x="397" y="5525"/>
                  </a:lnTo>
                  <a:lnTo>
                    <a:pt x="357" y="5482"/>
                  </a:lnTo>
                  <a:lnTo>
                    <a:pt x="314" y="5434"/>
                  </a:lnTo>
                  <a:lnTo>
                    <a:pt x="270" y="5380"/>
                  </a:lnTo>
                  <a:lnTo>
                    <a:pt x="248" y="5355"/>
                  </a:lnTo>
                  <a:lnTo>
                    <a:pt x="227" y="5328"/>
                  </a:lnTo>
                  <a:lnTo>
                    <a:pt x="207" y="5304"/>
                  </a:lnTo>
                  <a:lnTo>
                    <a:pt x="187" y="5280"/>
                  </a:lnTo>
                  <a:lnTo>
                    <a:pt x="203" y="5302"/>
                  </a:lnTo>
                  <a:lnTo>
                    <a:pt x="213" y="5319"/>
                  </a:lnTo>
                  <a:lnTo>
                    <a:pt x="217" y="5325"/>
                  </a:lnTo>
                  <a:lnTo>
                    <a:pt x="219" y="5331"/>
                  </a:lnTo>
                  <a:lnTo>
                    <a:pt x="220" y="5334"/>
                  </a:lnTo>
                  <a:lnTo>
                    <a:pt x="219" y="5336"/>
                  </a:lnTo>
                  <a:lnTo>
                    <a:pt x="217" y="5336"/>
                  </a:lnTo>
                  <a:lnTo>
                    <a:pt x="213" y="5334"/>
                  </a:lnTo>
                  <a:lnTo>
                    <a:pt x="206" y="5328"/>
                  </a:lnTo>
                  <a:lnTo>
                    <a:pt x="198" y="5322"/>
                  </a:lnTo>
                  <a:lnTo>
                    <a:pt x="176" y="5301"/>
                  </a:lnTo>
                  <a:lnTo>
                    <a:pt x="149" y="5274"/>
                  </a:lnTo>
                  <a:lnTo>
                    <a:pt x="117" y="5239"/>
                  </a:lnTo>
                  <a:lnTo>
                    <a:pt x="81" y="5198"/>
                  </a:lnTo>
                  <a:lnTo>
                    <a:pt x="42" y="5152"/>
                  </a:lnTo>
                  <a:lnTo>
                    <a:pt x="0" y="5103"/>
                  </a:lnTo>
                  <a:close/>
                  <a:moveTo>
                    <a:pt x="0" y="5004"/>
                  </a:moveTo>
                  <a:lnTo>
                    <a:pt x="0" y="4939"/>
                  </a:lnTo>
                  <a:lnTo>
                    <a:pt x="17" y="4961"/>
                  </a:lnTo>
                  <a:lnTo>
                    <a:pt x="59" y="5013"/>
                  </a:lnTo>
                  <a:lnTo>
                    <a:pt x="97" y="5062"/>
                  </a:lnTo>
                  <a:lnTo>
                    <a:pt x="133" y="5106"/>
                  </a:lnTo>
                  <a:lnTo>
                    <a:pt x="162" y="5145"/>
                  </a:lnTo>
                  <a:lnTo>
                    <a:pt x="185" y="5178"/>
                  </a:lnTo>
                  <a:lnTo>
                    <a:pt x="203" y="5205"/>
                  </a:lnTo>
                  <a:lnTo>
                    <a:pt x="208" y="5214"/>
                  </a:lnTo>
                  <a:lnTo>
                    <a:pt x="211" y="5222"/>
                  </a:lnTo>
                  <a:lnTo>
                    <a:pt x="214" y="5228"/>
                  </a:lnTo>
                  <a:lnTo>
                    <a:pt x="213" y="5230"/>
                  </a:lnTo>
                  <a:lnTo>
                    <a:pt x="210" y="5230"/>
                  </a:lnTo>
                  <a:lnTo>
                    <a:pt x="206" y="5228"/>
                  </a:lnTo>
                  <a:lnTo>
                    <a:pt x="199" y="5223"/>
                  </a:lnTo>
                  <a:lnTo>
                    <a:pt x="192" y="5217"/>
                  </a:lnTo>
                  <a:lnTo>
                    <a:pt x="171" y="5197"/>
                  </a:lnTo>
                  <a:lnTo>
                    <a:pt x="145" y="5171"/>
                  </a:lnTo>
                  <a:lnTo>
                    <a:pt x="114" y="5137"/>
                  </a:lnTo>
                  <a:lnTo>
                    <a:pt x="78" y="5097"/>
                  </a:lnTo>
                  <a:lnTo>
                    <a:pt x="40" y="5053"/>
                  </a:lnTo>
                  <a:lnTo>
                    <a:pt x="0" y="5004"/>
                  </a:lnTo>
                  <a:close/>
                  <a:moveTo>
                    <a:pt x="0" y="4896"/>
                  </a:moveTo>
                  <a:lnTo>
                    <a:pt x="0" y="4828"/>
                  </a:lnTo>
                  <a:lnTo>
                    <a:pt x="10" y="4840"/>
                  </a:lnTo>
                  <a:lnTo>
                    <a:pt x="20" y="4852"/>
                  </a:lnTo>
                  <a:lnTo>
                    <a:pt x="30" y="4864"/>
                  </a:lnTo>
                  <a:lnTo>
                    <a:pt x="40" y="4877"/>
                  </a:lnTo>
                  <a:lnTo>
                    <a:pt x="81" y="4927"/>
                  </a:lnTo>
                  <a:lnTo>
                    <a:pt x="118" y="4974"/>
                  </a:lnTo>
                  <a:lnTo>
                    <a:pt x="151" y="5018"/>
                  </a:lnTo>
                  <a:lnTo>
                    <a:pt x="180" y="5057"/>
                  </a:lnTo>
                  <a:lnTo>
                    <a:pt x="203" y="5090"/>
                  </a:lnTo>
                  <a:lnTo>
                    <a:pt x="219" y="5115"/>
                  </a:lnTo>
                  <a:lnTo>
                    <a:pt x="225" y="5124"/>
                  </a:lnTo>
                  <a:lnTo>
                    <a:pt x="228" y="5131"/>
                  </a:lnTo>
                  <a:lnTo>
                    <a:pt x="229" y="5137"/>
                  </a:lnTo>
                  <a:lnTo>
                    <a:pt x="229" y="5140"/>
                  </a:lnTo>
                  <a:lnTo>
                    <a:pt x="226" y="5140"/>
                  </a:lnTo>
                  <a:lnTo>
                    <a:pt x="221" y="5138"/>
                  </a:lnTo>
                  <a:lnTo>
                    <a:pt x="215" y="5132"/>
                  </a:lnTo>
                  <a:lnTo>
                    <a:pt x="206" y="5126"/>
                  </a:lnTo>
                  <a:lnTo>
                    <a:pt x="184" y="5106"/>
                  </a:lnTo>
                  <a:lnTo>
                    <a:pt x="157" y="5077"/>
                  </a:lnTo>
                  <a:lnTo>
                    <a:pt x="125" y="5042"/>
                  </a:lnTo>
                  <a:lnTo>
                    <a:pt x="89" y="5002"/>
                  </a:lnTo>
                  <a:lnTo>
                    <a:pt x="49" y="4956"/>
                  </a:lnTo>
                  <a:lnTo>
                    <a:pt x="9" y="4906"/>
                  </a:lnTo>
                  <a:lnTo>
                    <a:pt x="0" y="4896"/>
                  </a:lnTo>
                  <a:close/>
                  <a:moveTo>
                    <a:pt x="0" y="4773"/>
                  </a:moveTo>
                  <a:lnTo>
                    <a:pt x="0" y="4705"/>
                  </a:lnTo>
                  <a:lnTo>
                    <a:pt x="20" y="4729"/>
                  </a:lnTo>
                  <a:lnTo>
                    <a:pt x="42" y="4754"/>
                  </a:lnTo>
                  <a:lnTo>
                    <a:pt x="64" y="4780"/>
                  </a:lnTo>
                  <a:lnTo>
                    <a:pt x="85" y="4808"/>
                  </a:lnTo>
                  <a:lnTo>
                    <a:pt x="125" y="4856"/>
                  </a:lnTo>
                  <a:lnTo>
                    <a:pt x="161" y="4902"/>
                  </a:lnTo>
                  <a:lnTo>
                    <a:pt x="193" y="4945"/>
                  </a:lnTo>
                  <a:lnTo>
                    <a:pt x="220" y="4982"/>
                  </a:lnTo>
                  <a:lnTo>
                    <a:pt x="242" y="5014"/>
                  </a:lnTo>
                  <a:lnTo>
                    <a:pt x="257" y="5038"/>
                  </a:lnTo>
                  <a:lnTo>
                    <a:pt x="262" y="5048"/>
                  </a:lnTo>
                  <a:lnTo>
                    <a:pt x="265" y="5056"/>
                  </a:lnTo>
                  <a:lnTo>
                    <a:pt x="266" y="5060"/>
                  </a:lnTo>
                  <a:lnTo>
                    <a:pt x="266" y="5063"/>
                  </a:lnTo>
                  <a:lnTo>
                    <a:pt x="263" y="5063"/>
                  </a:lnTo>
                  <a:lnTo>
                    <a:pt x="259" y="5062"/>
                  </a:lnTo>
                  <a:lnTo>
                    <a:pt x="252" y="5058"/>
                  </a:lnTo>
                  <a:lnTo>
                    <a:pt x="244" y="5051"/>
                  </a:lnTo>
                  <a:lnTo>
                    <a:pt x="222" y="5031"/>
                  </a:lnTo>
                  <a:lnTo>
                    <a:pt x="196" y="5004"/>
                  </a:lnTo>
                  <a:lnTo>
                    <a:pt x="165" y="4970"/>
                  </a:lnTo>
                  <a:lnTo>
                    <a:pt x="130" y="4931"/>
                  </a:lnTo>
                  <a:lnTo>
                    <a:pt x="92" y="4887"/>
                  </a:lnTo>
                  <a:lnTo>
                    <a:pt x="53" y="4839"/>
                  </a:lnTo>
                  <a:lnTo>
                    <a:pt x="38" y="4822"/>
                  </a:lnTo>
                  <a:lnTo>
                    <a:pt x="25" y="4805"/>
                  </a:lnTo>
                  <a:lnTo>
                    <a:pt x="12" y="4788"/>
                  </a:lnTo>
                  <a:lnTo>
                    <a:pt x="0" y="4773"/>
                  </a:lnTo>
                  <a:close/>
                  <a:moveTo>
                    <a:pt x="0" y="4691"/>
                  </a:moveTo>
                  <a:lnTo>
                    <a:pt x="0" y="4647"/>
                  </a:lnTo>
                  <a:lnTo>
                    <a:pt x="17" y="4674"/>
                  </a:lnTo>
                  <a:lnTo>
                    <a:pt x="30" y="4696"/>
                  </a:lnTo>
                  <a:lnTo>
                    <a:pt x="34" y="4704"/>
                  </a:lnTo>
                  <a:lnTo>
                    <a:pt x="37" y="4710"/>
                  </a:lnTo>
                  <a:lnTo>
                    <a:pt x="37" y="4715"/>
                  </a:lnTo>
                  <a:lnTo>
                    <a:pt x="37" y="4717"/>
                  </a:lnTo>
                  <a:lnTo>
                    <a:pt x="35" y="4718"/>
                  </a:lnTo>
                  <a:lnTo>
                    <a:pt x="33" y="4717"/>
                  </a:lnTo>
                  <a:lnTo>
                    <a:pt x="30" y="4716"/>
                  </a:lnTo>
                  <a:lnTo>
                    <a:pt x="25" y="4712"/>
                  </a:lnTo>
                  <a:lnTo>
                    <a:pt x="13" y="4704"/>
                  </a:lnTo>
                  <a:lnTo>
                    <a:pt x="0" y="4691"/>
                  </a:lnTo>
                  <a:close/>
                  <a:moveTo>
                    <a:pt x="0" y="4630"/>
                  </a:moveTo>
                  <a:lnTo>
                    <a:pt x="0" y="4577"/>
                  </a:lnTo>
                  <a:lnTo>
                    <a:pt x="14" y="4592"/>
                  </a:lnTo>
                  <a:lnTo>
                    <a:pt x="32" y="4611"/>
                  </a:lnTo>
                  <a:lnTo>
                    <a:pt x="49" y="4630"/>
                  </a:lnTo>
                  <a:lnTo>
                    <a:pt x="68" y="4652"/>
                  </a:lnTo>
                  <a:lnTo>
                    <a:pt x="89" y="4675"/>
                  </a:lnTo>
                  <a:lnTo>
                    <a:pt x="110" y="4699"/>
                  </a:lnTo>
                  <a:lnTo>
                    <a:pt x="130" y="4726"/>
                  </a:lnTo>
                  <a:lnTo>
                    <a:pt x="152" y="4752"/>
                  </a:lnTo>
                  <a:lnTo>
                    <a:pt x="191" y="4799"/>
                  </a:lnTo>
                  <a:lnTo>
                    <a:pt x="226" y="4844"/>
                  </a:lnTo>
                  <a:lnTo>
                    <a:pt x="256" y="4886"/>
                  </a:lnTo>
                  <a:lnTo>
                    <a:pt x="283" y="4922"/>
                  </a:lnTo>
                  <a:lnTo>
                    <a:pt x="303" y="4953"/>
                  </a:lnTo>
                  <a:lnTo>
                    <a:pt x="318" y="4977"/>
                  </a:lnTo>
                  <a:lnTo>
                    <a:pt x="322" y="4986"/>
                  </a:lnTo>
                  <a:lnTo>
                    <a:pt x="325" y="4993"/>
                  </a:lnTo>
                  <a:lnTo>
                    <a:pt x="326" y="4999"/>
                  </a:lnTo>
                  <a:lnTo>
                    <a:pt x="326" y="5002"/>
                  </a:lnTo>
                  <a:lnTo>
                    <a:pt x="323" y="5002"/>
                  </a:lnTo>
                  <a:lnTo>
                    <a:pt x="319" y="5000"/>
                  </a:lnTo>
                  <a:lnTo>
                    <a:pt x="312" y="4996"/>
                  </a:lnTo>
                  <a:lnTo>
                    <a:pt x="305" y="4990"/>
                  </a:lnTo>
                  <a:lnTo>
                    <a:pt x="284" y="4971"/>
                  </a:lnTo>
                  <a:lnTo>
                    <a:pt x="257" y="4945"/>
                  </a:lnTo>
                  <a:lnTo>
                    <a:pt x="227" y="4913"/>
                  </a:lnTo>
                  <a:lnTo>
                    <a:pt x="193" y="4875"/>
                  </a:lnTo>
                  <a:lnTo>
                    <a:pt x="156" y="4832"/>
                  </a:lnTo>
                  <a:lnTo>
                    <a:pt x="117" y="4785"/>
                  </a:lnTo>
                  <a:lnTo>
                    <a:pt x="83" y="4743"/>
                  </a:lnTo>
                  <a:lnTo>
                    <a:pt x="53" y="4703"/>
                  </a:lnTo>
                  <a:lnTo>
                    <a:pt x="24" y="4665"/>
                  </a:lnTo>
                  <a:lnTo>
                    <a:pt x="0" y="4630"/>
                  </a:lnTo>
                  <a:close/>
                  <a:moveTo>
                    <a:pt x="0" y="4561"/>
                  </a:moveTo>
                  <a:lnTo>
                    <a:pt x="0" y="4489"/>
                  </a:lnTo>
                  <a:lnTo>
                    <a:pt x="26" y="4525"/>
                  </a:lnTo>
                  <a:lnTo>
                    <a:pt x="50" y="4558"/>
                  </a:lnTo>
                  <a:lnTo>
                    <a:pt x="71" y="4589"/>
                  </a:lnTo>
                  <a:lnTo>
                    <a:pt x="89" y="4615"/>
                  </a:lnTo>
                  <a:lnTo>
                    <a:pt x="103" y="4637"/>
                  </a:lnTo>
                  <a:lnTo>
                    <a:pt x="112" y="4654"/>
                  </a:lnTo>
                  <a:lnTo>
                    <a:pt x="115" y="4661"/>
                  </a:lnTo>
                  <a:lnTo>
                    <a:pt x="117" y="4666"/>
                  </a:lnTo>
                  <a:lnTo>
                    <a:pt x="117" y="4670"/>
                  </a:lnTo>
                  <a:lnTo>
                    <a:pt x="117" y="4672"/>
                  </a:lnTo>
                  <a:lnTo>
                    <a:pt x="115" y="4673"/>
                  </a:lnTo>
                  <a:lnTo>
                    <a:pt x="112" y="4672"/>
                  </a:lnTo>
                  <a:lnTo>
                    <a:pt x="108" y="4671"/>
                  </a:lnTo>
                  <a:lnTo>
                    <a:pt x="104" y="4668"/>
                  </a:lnTo>
                  <a:lnTo>
                    <a:pt x="93" y="4659"/>
                  </a:lnTo>
                  <a:lnTo>
                    <a:pt x="79" y="4646"/>
                  </a:lnTo>
                  <a:lnTo>
                    <a:pt x="62" y="4629"/>
                  </a:lnTo>
                  <a:lnTo>
                    <a:pt x="43" y="4609"/>
                  </a:lnTo>
                  <a:lnTo>
                    <a:pt x="22" y="4588"/>
                  </a:lnTo>
                  <a:lnTo>
                    <a:pt x="0" y="4561"/>
                  </a:lnTo>
                  <a:close/>
                  <a:moveTo>
                    <a:pt x="0" y="4406"/>
                  </a:moveTo>
                  <a:lnTo>
                    <a:pt x="0" y="4327"/>
                  </a:lnTo>
                  <a:lnTo>
                    <a:pt x="14" y="4345"/>
                  </a:lnTo>
                  <a:lnTo>
                    <a:pt x="30" y="4364"/>
                  </a:lnTo>
                  <a:lnTo>
                    <a:pt x="46" y="4383"/>
                  </a:lnTo>
                  <a:lnTo>
                    <a:pt x="62" y="4402"/>
                  </a:lnTo>
                  <a:lnTo>
                    <a:pt x="96" y="4447"/>
                  </a:lnTo>
                  <a:lnTo>
                    <a:pt x="129" y="4490"/>
                  </a:lnTo>
                  <a:lnTo>
                    <a:pt x="157" y="4528"/>
                  </a:lnTo>
                  <a:lnTo>
                    <a:pt x="181" y="4563"/>
                  </a:lnTo>
                  <a:lnTo>
                    <a:pt x="199" y="4592"/>
                  </a:lnTo>
                  <a:lnTo>
                    <a:pt x="213" y="4615"/>
                  </a:lnTo>
                  <a:lnTo>
                    <a:pt x="217" y="4625"/>
                  </a:lnTo>
                  <a:lnTo>
                    <a:pt x="219" y="4631"/>
                  </a:lnTo>
                  <a:lnTo>
                    <a:pt x="220" y="4637"/>
                  </a:lnTo>
                  <a:lnTo>
                    <a:pt x="219" y="4639"/>
                  </a:lnTo>
                  <a:lnTo>
                    <a:pt x="216" y="4640"/>
                  </a:lnTo>
                  <a:lnTo>
                    <a:pt x="211" y="4638"/>
                  </a:lnTo>
                  <a:lnTo>
                    <a:pt x="206" y="4635"/>
                  </a:lnTo>
                  <a:lnTo>
                    <a:pt x="198" y="4629"/>
                  </a:lnTo>
                  <a:lnTo>
                    <a:pt x="179" y="4612"/>
                  </a:lnTo>
                  <a:lnTo>
                    <a:pt x="154" y="4588"/>
                  </a:lnTo>
                  <a:lnTo>
                    <a:pt x="126" y="4557"/>
                  </a:lnTo>
                  <a:lnTo>
                    <a:pt x="94" y="4522"/>
                  </a:lnTo>
                  <a:lnTo>
                    <a:pt x="60" y="4481"/>
                  </a:lnTo>
                  <a:lnTo>
                    <a:pt x="24" y="4437"/>
                  </a:lnTo>
                  <a:lnTo>
                    <a:pt x="12" y="4422"/>
                  </a:lnTo>
                  <a:lnTo>
                    <a:pt x="0" y="4406"/>
                  </a:lnTo>
                  <a:close/>
                  <a:moveTo>
                    <a:pt x="0" y="4305"/>
                  </a:moveTo>
                  <a:lnTo>
                    <a:pt x="0" y="4246"/>
                  </a:lnTo>
                  <a:lnTo>
                    <a:pt x="24" y="4283"/>
                  </a:lnTo>
                  <a:lnTo>
                    <a:pt x="40" y="4312"/>
                  </a:lnTo>
                  <a:lnTo>
                    <a:pt x="47" y="4323"/>
                  </a:lnTo>
                  <a:lnTo>
                    <a:pt x="50" y="4332"/>
                  </a:lnTo>
                  <a:lnTo>
                    <a:pt x="51" y="4337"/>
                  </a:lnTo>
                  <a:lnTo>
                    <a:pt x="51" y="4339"/>
                  </a:lnTo>
                  <a:lnTo>
                    <a:pt x="51" y="4341"/>
                  </a:lnTo>
                  <a:lnTo>
                    <a:pt x="50" y="4342"/>
                  </a:lnTo>
                  <a:lnTo>
                    <a:pt x="48" y="4343"/>
                  </a:lnTo>
                  <a:lnTo>
                    <a:pt x="45" y="4342"/>
                  </a:lnTo>
                  <a:lnTo>
                    <a:pt x="39" y="4340"/>
                  </a:lnTo>
                  <a:lnTo>
                    <a:pt x="34" y="4335"/>
                  </a:lnTo>
                  <a:lnTo>
                    <a:pt x="19" y="4322"/>
                  </a:lnTo>
                  <a:lnTo>
                    <a:pt x="0" y="4305"/>
                  </a:lnTo>
                  <a:close/>
                  <a:moveTo>
                    <a:pt x="0" y="4132"/>
                  </a:moveTo>
                  <a:lnTo>
                    <a:pt x="0" y="4047"/>
                  </a:lnTo>
                  <a:lnTo>
                    <a:pt x="12" y="4064"/>
                  </a:lnTo>
                  <a:lnTo>
                    <a:pt x="25" y="4079"/>
                  </a:lnTo>
                  <a:lnTo>
                    <a:pt x="38" y="4095"/>
                  </a:lnTo>
                  <a:lnTo>
                    <a:pt x="53" y="4113"/>
                  </a:lnTo>
                  <a:lnTo>
                    <a:pt x="84" y="4155"/>
                  </a:lnTo>
                  <a:lnTo>
                    <a:pt x="114" y="4194"/>
                  </a:lnTo>
                  <a:lnTo>
                    <a:pt x="139" y="4231"/>
                  </a:lnTo>
                  <a:lnTo>
                    <a:pt x="161" y="4263"/>
                  </a:lnTo>
                  <a:lnTo>
                    <a:pt x="179" y="4290"/>
                  </a:lnTo>
                  <a:lnTo>
                    <a:pt x="190" y="4312"/>
                  </a:lnTo>
                  <a:lnTo>
                    <a:pt x="194" y="4321"/>
                  </a:lnTo>
                  <a:lnTo>
                    <a:pt x="196" y="4328"/>
                  </a:lnTo>
                  <a:lnTo>
                    <a:pt x="196" y="4333"/>
                  </a:lnTo>
                  <a:lnTo>
                    <a:pt x="195" y="4335"/>
                  </a:lnTo>
                  <a:lnTo>
                    <a:pt x="192" y="4337"/>
                  </a:lnTo>
                  <a:lnTo>
                    <a:pt x="187" y="4335"/>
                  </a:lnTo>
                  <a:lnTo>
                    <a:pt x="182" y="4332"/>
                  </a:lnTo>
                  <a:lnTo>
                    <a:pt x="174" y="4327"/>
                  </a:lnTo>
                  <a:lnTo>
                    <a:pt x="156" y="4311"/>
                  </a:lnTo>
                  <a:lnTo>
                    <a:pt x="134" y="4289"/>
                  </a:lnTo>
                  <a:lnTo>
                    <a:pt x="106" y="4261"/>
                  </a:lnTo>
                  <a:lnTo>
                    <a:pt x="78" y="4228"/>
                  </a:lnTo>
                  <a:lnTo>
                    <a:pt x="46" y="4191"/>
                  </a:lnTo>
                  <a:lnTo>
                    <a:pt x="13" y="4149"/>
                  </a:lnTo>
                  <a:lnTo>
                    <a:pt x="7" y="4140"/>
                  </a:lnTo>
                  <a:lnTo>
                    <a:pt x="0" y="4132"/>
                  </a:lnTo>
                  <a:close/>
                  <a:moveTo>
                    <a:pt x="0" y="4019"/>
                  </a:moveTo>
                  <a:lnTo>
                    <a:pt x="0" y="3947"/>
                  </a:lnTo>
                  <a:lnTo>
                    <a:pt x="16" y="3972"/>
                  </a:lnTo>
                  <a:lnTo>
                    <a:pt x="31" y="3993"/>
                  </a:lnTo>
                  <a:lnTo>
                    <a:pt x="43" y="4013"/>
                  </a:lnTo>
                  <a:lnTo>
                    <a:pt x="53" y="4031"/>
                  </a:lnTo>
                  <a:lnTo>
                    <a:pt x="60" y="4046"/>
                  </a:lnTo>
                  <a:lnTo>
                    <a:pt x="65" y="4057"/>
                  </a:lnTo>
                  <a:lnTo>
                    <a:pt x="66" y="4061"/>
                  </a:lnTo>
                  <a:lnTo>
                    <a:pt x="67" y="4066"/>
                  </a:lnTo>
                  <a:lnTo>
                    <a:pt x="66" y="4068"/>
                  </a:lnTo>
                  <a:lnTo>
                    <a:pt x="65" y="4070"/>
                  </a:lnTo>
                  <a:lnTo>
                    <a:pt x="62" y="4071"/>
                  </a:lnTo>
                  <a:lnTo>
                    <a:pt x="57" y="4069"/>
                  </a:lnTo>
                  <a:lnTo>
                    <a:pt x="51" y="4066"/>
                  </a:lnTo>
                  <a:lnTo>
                    <a:pt x="44" y="4060"/>
                  </a:lnTo>
                  <a:lnTo>
                    <a:pt x="24" y="4043"/>
                  </a:lnTo>
                  <a:lnTo>
                    <a:pt x="0" y="4019"/>
                  </a:lnTo>
                  <a:close/>
                  <a:moveTo>
                    <a:pt x="0" y="3801"/>
                  </a:moveTo>
                  <a:lnTo>
                    <a:pt x="0" y="3734"/>
                  </a:lnTo>
                  <a:lnTo>
                    <a:pt x="26" y="3761"/>
                  </a:lnTo>
                  <a:lnTo>
                    <a:pt x="56" y="3794"/>
                  </a:lnTo>
                  <a:lnTo>
                    <a:pt x="89" y="3833"/>
                  </a:lnTo>
                  <a:lnTo>
                    <a:pt x="124" y="3877"/>
                  </a:lnTo>
                  <a:lnTo>
                    <a:pt x="153" y="3916"/>
                  </a:lnTo>
                  <a:lnTo>
                    <a:pt x="180" y="3953"/>
                  </a:lnTo>
                  <a:lnTo>
                    <a:pt x="204" y="3987"/>
                  </a:lnTo>
                  <a:lnTo>
                    <a:pt x="223" y="4018"/>
                  </a:lnTo>
                  <a:lnTo>
                    <a:pt x="239" y="4044"/>
                  </a:lnTo>
                  <a:lnTo>
                    <a:pt x="249" y="4065"/>
                  </a:lnTo>
                  <a:lnTo>
                    <a:pt x="252" y="4073"/>
                  </a:lnTo>
                  <a:lnTo>
                    <a:pt x="254" y="4080"/>
                  </a:lnTo>
                  <a:lnTo>
                    <a:pt x="254" y="4084"/>
                  </a:lnTo>
                  <a:lnTo>
                    <a:pt x="253" y="4088"/>
                  </a:lnTo>
                  <a:lnTo>
                    <a:pt x="250" y="4089"/>
                  </a:lnTo>
                  <a:lnTo>
                    <a:pt x="245" y="4088"/>
                  </a:lnTo>
                  <a:lnTo>
                    <a:pt x="240" y="4084"/>
                  </a:lnTo>
                  <a:lnTo>
                    <a:pt x="232" y="4080"/>
                  </a:lnTo>
                  <a:lnTo>
                    <a:pt x="215" y="4065"/>
                  </a:lnTo>
                  <a:lnTo>
                    <a:pt x="194" y="4045"/>
                  </a:lnTo>
                  <a:lnTo>
                    <a:pt x="169" y="4019"/>
                  </a:lnTo>
                  <a:lnTo>
                    <a:pt x="141" y="3988"/>
                  </a:lnTo>
                  <a:lnTo>
                    <a:pt x="113" y="3953"/>
                  </a:lnTo>
                  <a:lnTo>
                    <a:pt x="82" y="3916"/>
                  </a:lnTo>
                  <a:lnTo>
                    <a:pt x="59" y="3885"/>
                  </a:lnTo>
                  <a:lnTo>
                    <a:pt x="37" y="3855"/>
                  </a:lnTo>
                  <a:lnTo>
                    <a:pt x="17" y="3827"/>
                  </a:lnTo>
                  <a:lnTo>
                    <a:pt x="0" y="3801"/>
                  </a:lnTo>
                  <a:close/>
                  <a:moveTo>
                    <a:pt x="0" y="3688"/>
                  </a:moveTo>
                  <a:lnTo>
                    <a:pt x="0" y="3597"/>
                  </a:lnTo>
                  <a:lnTo>
                    <a:pt x="9" y="3609"/>
                  </a:lnTo>
                  <a:lnTo>
                    <a:pt x="19" y="3621"/>
                  </a:lnTo>
                  <a:lnTo>
                    <a:pt x="28" y="3634"/>
                  </a:lnTo>
                  <a:lnTo>
                    <a:pt x="39" y="3646"/>
                  </a:lnTo>
                  <a:lnTo>
                    <a:pt x="67" y="3684"/>
                  </a:lnTo>
                  <a:lnTo>
                    <a:pt x="92" y="3719"/>
                  </a:lnTo>
                  <a:lnTo>
                    <a:pt x="115" y="3752"/>
                  </a:lnTo>
                  <a:lnTo>
                    <a:pt x="134" y="3782"/>
                  </a:lnTo>
                  <a:lnTo>
                    <a:pt x="148" y="3807"/>
                  </a:lnTo>
                  <a:lnTo>
                    <a:pt x="157" y="3828"/>
                  </a:lnTo>
                  <a:lnTo>
                    <a:pt x="160" y="3836"/>
                  </a:lnTo>
                  <a:lnTo>
                    <a:pt x="161" y="3842"/>
                  </a:lnTo>
                  <a:lnTo>
                    <a:pt x="161" y="3847"/>
                  </a:lnTo>
                  <a:lnTo>
                    <a:pt x="160" y="3850"/>
                  </a:lnTo>
                  <a:lnTo>
                    <a:pt x="158" y="3851"/>
                  </a:lnTo>
                  <a:lnTo>
                    <a:pt x="153" y="3850"/>
                  </a:lnTo>
                  <a:lnTo>
                    <a:pt x="148" y="3848"/>
                  </a:lnTo>
                  <a:lnTo>
                    <a:pt x="141" y="3843"/>
                  </a:lnTo>
                  <a:lnTo>
                    <a:pt x="125" y="3830"/>
                  </a:lnTo>
                  <a:lnTo>
                    <a:pt x="104" y="3810"/>
                  </a:lnTo>
                  <a:lnTo>
                    <a:pt x="81" y="3786"/>
                  </a:lnTo>
                  <a:lnTo>
                    <a:pt x="56" y="3757"/>
                  </a:lnTo>
                  <a:lnTo>
                    <a:pt x="28" y="3724"/>
                  </a:lnTo>
                  <a:lnTo>
                    <a:pt x="0" y="3688"/>
                  </a:lnTo>
                  <a:close/>
                  <a:moveTo>
                    <a:pt x="0" y="3554"/>
                  </a:moveTo>
                  <a:lnTo>
                    <a:pt x="0" y="3467"/>
                  </a:lnTo>
                  <a:lnTo>
                    <a:pt x="21" y="3497"/>
                  </a:lnTo>
                  <a:lnTo>
                    <a:pt x="39" y="3525"/>
                  </a:lnTo>
                  <a:lnTo>
                    <a:pt x="56" y="3552"/>
                  </a:lnTo>
                  <a:lnTo>
                    <a:pt x="69" y="3575"/>
                  </a:lnTo>
                  <a:lnTo>
                    <a:pt x="80" y="3594"/>
                  </a:lnTo>
                  <a:lnTo>
                    <a:pt x="85" y="3611"/>
                  </a:lnTo>
                  <a:lnTo>
                    <a:pt x="88" y="3616"/>
                  </a:lnTo>
                  <a:lnTo>
                    <a:pt x="89" y="3622"/>
                  </a:lnTo>
                  <a:lnTo>
                    <a:pt x="89" y="3625"/>
                  </a:lnTo>
                  <a:lnTo>
                    <a:pt x="87" y="3628"/>
                  </a:lnTo>
                  <a:lnTo>
                    <a:pt x="85" y="3628"/>
                  </a:lnTo>
                  <a:lnTo>
                    <a:pt x="83" y="3628"/>
                  </a:lnTo>
                  <a:lnTo>
                    <a:pt x="80" y="3628"/>
                  </a:lnTo>
                  <a:lnTo>
                    <a:pt x="77" y="3626"/>
                  </a:lnTo>
                  <a:lnTo>
                    <a:pt x="68" y="3621"/>
                  </a:lnTo>
                  <a:lnTo>
                    <a:pt x="57" y="3613"/>
                  </a:lnTo>
                  <a:lnTo>
                    <a:pt x="45" y="3602"/>
                  </a:lnTo>
                  <a:lnTo>
                    <a:pt x="31" y="3588"/>
                  </a:lnTo>
                  <a:lnTo>
                    <a:pt x="15" y="3573"/>
                  </a:lnTo>
                  <a:lnTo>
                    <a:pt x="0" y="3554"/>
                  </a:lnTo>
                  <a:close/>
                  <a:moveTo>
                    <a:pt x="0" y="3403"/>
                  </a:moveTo>
                  <a:lnTo>
                    <a:pt x="0" y="3341"/>
                  </a:lnTo>
                  <a:lnTo>
                    <a:pt x="16" y="3370"/>
                  </a:lnTo>
                  <a:lnTo>
                    <a:pt x="27" y="3394"/>
                  </a:lnTo>
                  <a:lnTo>
                    <a:pt x="31" y="3403"/>
                  </a:lnTo>
                  <a:lnTo>
                    <a:pt x="33" y="3410"/>
                  </a:lnTo>
                  <a:lnTo>
                    <a:pt x="33" y="3416"/>
                  </a:lnTo>
                  <a:lnTo>
                    <a:pt x="31" y="3419"/>
                  </a:lnTo>
                  <a:lnTo>
                    <a:pt x="30" y="3420"/>
                  </a:lnTo>
                  <a:lnTo>
                    <a:pt x="26" y="3420"/>
                  </a:lnTo>
                  <a:lnTo>
                    <a:pt x="23" y="3420"/>
                  </a:lnTo>
                  <a:lnTo>
                    <a:pt x="20" y="3418"/>
                  </a:lnTo>
                  <a:lnTo>
                    <a:pt x="11" y="3412"/>
                  </a:lnTo>
                  <a:lnTo>
                    <a:pt x="0" y="3403"/>
                  </a:lnTo>
                  <a:close/>
                  <a:moveTo>
                    <a:pt x="0" y="2577"/>
                  </a:moveTo>
                  <a:lnTo>
                    <a:pt x="0" y="2548"/>
                  </a:lnTo>
                  <a:lnTo>
                    <a:pt x="3" y="2558"/>
                  </a:lnTo>
                  <a:lnTo>
                    <a:pt x="4" y="2566"/>
                  </a:lnTo>
                  <a:lnTo>
                    <a:pt x="4" y="2570"/>
                  </a:lnTo>
                  <a:lnTo>
                    <a:pt x="4" y="2573"/>
                  </a:lnTo>
                  <a:lnTo>
                    <a:pt x="3" y="2575"/>
                  </a:lnTo>
                  <a:lnTo>
                    <a:pt x="2" y="2576"/>
                  </a:lnTo>
                  <a:lnTo>
                    <a:pt x="1" y="2577"/>
                  </a:lnTo>
                  <a:lnTo>
                    <a:pt x="0" y="2577"/>
                  </a:lnTo>
                  <a:close/>
                  <a:moveTo>
                    <a:pt x="0" y="2415"/>
                  </a:moveTo>
                  <a:lnTo>
                    <a:pt x="0" y="2335"/>
                  </a:lnTo>
                  <a:lnTo>
                    <a:pt x="12" y="2355"/>
                  </a:lnTo>
                  <a:lnTo>
                    <a:pt x="22" y="2373"/>
                  </a:lnTo>
                  <a:lnTo>
                    <a:pt x="31" y="2391"/>
                  </a:lnTo>
                  <a:lnTo>
                    <a:pt x="38" y="2406"/>
                  </a:lnTo>
                  <a:lnTo>
                    <a:pt x="43" y="2419"/>
                  </a:lnTo>
                  <a:lnTo>
                    <a:pt x="46" y="2429"/>
                  </a:lnTo>
                  <a:lnTo>
                    <a:pt x="46" y="2434"/>
                  </a:lnTo>
                  <a:lnTo>
                    <a:pt x="46" y="2438"/>
                  </a:lnTo>
                  <a:lnTo>
                    <a:pt x="45" y="2440"/>
                  </a:lnTo>
                  <a:lnTo>
                    <a:pt x="44" y="2442"/>
                  </a:lnTo>
                  <a:lnTo>
                    <a:pt x="40" y="2444"/>
                  </a:lnTo>
                  <a:lnTo>
                    <a:pt x="37" y="2444"/>
                  </a:lnTo>
                  <a:lnTo>
                    <a:pt x="33" y="2441"/>
                  </a:lnTo>
                  <a:lnTo>
                    <a:pt x="27" y="2439"/>
                  </a:lnTo>
                  <a:lnTo>
                    <a:pt x="15" y="2429"/>
                  </a:lnTo>
                  <a:lnTo>
                    <a:pt x="0" y="2415"/>
                  </a:lnTo>
                  <a:close/>
                  <a:moveTo>
                    <a:pt x="0" y="2227"/>
                  </a:moveTo>
                  <a:lnTo>
                    <a:pt x="0" y="2131"/>
                  </a:lnTo>
                  <a:lnTo>
                    <a:pt x="7" y="2140"/>
                  </a:lnTo>
                  <a:lnTo>
                    <a:pt x="13" y="2150"/>
                  </a:lnTo>
                  <a:lnTo>
                    <a:pt x="20" y="2159"/>
                  </a:lnTo>
                  <a:lnTo>
                    <a:pt x="27" y="2168"/>
                  </a:lnTo>
                  <a:lnTo>
                    <a:pt x="46" y="2196"/>
                  </a:lnTo>
                  <a:lnTo>
                    <a:pt x="62" y="2221"/>
                  </a:lnTo>
                  <a:lnTo>
                    <a:pt x="77" y="2245"/>
                  </a:lnTo>
                  <a:lnTo>
                    <a:pt x="88" y="2267"/>
                  </a:lnTo>
                  <a:lnTo>
                    <a:pt x="96" y="2286"/>
                  </a:lnTo>
                  <a:lnTo>
                    <a:pt x="101" y="2301"/>
                  </a:lnTo>
                  <a:lnTo>
                    <a:pt x="103" y="2308"/>
                  </a:lnTo>
                  <a:lnTo>
                    <a:pt x="103" y="2313"/>
                  </a:lnTo>
                  <a:lnTo>
                    <a:pt x="102" y="2316"/>
                  </a:lnTo>
                  <a:lnTo>
                    <a:pt x="101" y="2320"/>
                  </a:lnTo>
                  <a:lnTo>
                    <a:pt x="97" y="2321"/>
                  </a:lnTo>
                  <a:lnTo>
                    <a:pt x="95" y="2321"/>
                  </a:lnTo>
                  <a:lnTo>
                    <a:pt x="91" y="2320"/>
                  </a:lnTo>
                  <a:lnTo>
                    <a:pt x="87" y="2317"/>
                  </a:lnTo>
                  <a:lnTo>
                    <a:pt x="77" y="2311"/>
                  </a:lnTo>
                  <a:lnTo>
                    <a:pt x="64" y="2300"/>
                  </a:lnTo>
                  <a:lnTo>
                    <a:pt x="49" y="2286"/>
                  </a:lnTo>
                  <a:lnTo>
                    <a:pt x="34" y="2268"/>
                  </a:lnTo>
                  <a:lnTo>
                    <a:pt x="16" y="2248"/>
                  </a:lnTo>
                  <a:lnTo>
                    <a:pt x="0" y="2227"/>
                  </a:lnTo>
                  <a:close/>
                  <a:moveTo>
                    <a:pt x="0" y="1995"/>
                  </a:moveTo>
                  <a:lnTo>
                    <a:pt x="0" y="1952"/>
                  </a:lnTo>
                  <a:lnTo>
                    <a:pt x="8" y="1956"/>
                  </a:lnTo>
                  <a:lnTo>
                    <a:pt x="17" y="1962"/>
                  </a:lnTo>
                  <a:lnTo>
                    <a:pt x="30" y="1973"/>
                  </a:lnTo>
                  <a:lnTo>
                    <a:pt x="43" y="1985"/>
                  </a:lnTo>
                  <a:lnTo>
                    <a:pt x="56" y="2001"/>
                  </a:lnTo>
                  <a:lnTo>
                    <a:pt x="71" y="2019"/>
                  </a:lnTo>
                  <a:lnTo>
                    <a:pt x="87" y="2039"/>
                  </a:lnTo>
                  <a:lnTo>
                    <a:pt x="103" y="2060"/>
                  </a:lnTo>
                  <a:lnTo>
                    <a:pt x="120" y="2086"/>
                  </a:lnTo>
                  <a:lnTo>
                    <a:pt x="136" y="2111"/>
                  </a:lnTo>
                  <a:lnTo>
                    <a:pt x="149" y="2134"/>
                  </a:lnTo>
                  <a:lnTo>
                    <a:pt x="160" y="2155"/>
                  </a:lnTo>
                  <a:lnTo>
                    <a:pt x="168" y="2174"/>
                  </a:lnTo>
                  <a:lnTo>
                    <a:pt x="173" y="2188"/>
                  </a:lnTo>
                  <a:lnTo>
                    <a:pt x="174" y="2195"/>
                  </a:lnTo>
                  <a:lnTo>
                    <a:pt x="174" y="2200"/>
                  </a:lnTo>
                  <a:lnTo>
                    <a:pt x="173" y="2203"/>
                  </a:lnTo>
                  <a:lnTo>
                    <a:pt x="172" y="2206"/>
                  </a:lnTo>
                  <a:lnTo>
                    <a:pt x="169" y="2208"/>
                  </a:lnTo>
                  <a:lnTo>
                    <a:pt x="165" y="2208"/>
                  </a:lnTo>
                  <a:lnTo>
                    <a:pt x="161" y="2206"/>
                  </a:lnTo>
                  <a:lnTo>
                    <a:pt x="157" y="2203"/>
                  </a:lnTo>
                  <a:lnTo>
                    <a:pt x="145" y="2196"/>
                  </a:lnTo>
                  <a:lnTo>
                    <a:pt x="130" y="2183"/>
                  </a:lnTo>
                  <a:lnTo>
                    <a:pt x="115" y="2166"/>
                  </a:lnTo>
                  <a:lnTo>
                    <a:pt x="97" y="2146"/>
                  </a:lnTo>
                  <a:lnTo>
                    <a:pt x="79" y="2125"/>
                  </a:lnTo>
                  <a:lnTo>
                    <a:pt x="60" y="2099"/>
                  </a:lnTo>
                  <a:lnTo>
                    <a:pt x="40" y="2070"/>
                  </a:lnTo>
                  <a:lnTo>
                    <a:pt x="24" y="2042"/>
                  </a:lnTo>
                  <a:lnTo>
                    <a:pt x="10" y="2017"/>
                  </a:lnTo>
                  <a:lnTo>
                    <a:pt x="0" y="1995"/>
                  </a:lnTo>
                  <a:close/>
                  <a:moveTo>
                    <a:pt x="0" y="1767"/>
                  </a:moveTo>
                  <a:lnTo>
                    <a:pt x="0" y="1691"/>
                  </a:lnTo>
                  <a:lnTo>
                    <a:pt x="10" y="1708"/>
                  </a:lnTo>
                  <a:lnTo>
                    <a:pt x="17" y="1724"/>
                  </a:lnTo>
                  <a:lnTo>
                    <a:pt x="25" y="1740"/>
                  </a:lnTo>
                  <a:lnTo>
                    <a:pt x="31" y="1753"/>
                  </a:lnTo>
                  <a:lnTo>
                    <a:pt x="34" y="1764"/>
                  </a:lnTo>
                  <a:lnTo>
                    <a:pt x="36" y="1774"/>
                  </a:lnTo>
                  <a:lnTo>
                    <a:pt x="36" y="1777"/>
                  </a:lnTo>
                  <a:lnTo>
                    <a:pt x="36" y="1780"/>
                  </a:lnTo>
                  <a:lnTo>
                    <a:pt x="35" y="1783"/>
                  </a:lnTo>
                  <a:lnTo>
                    <a:pt x="34" y="1785"/>
                  </a:lnTo>
                  <a:lnTo>
                    <a:pt x="32" y="1786"/>
                  </a:lnTo>
                  <a:lnTo>
                    <a:pt x="28" y="1786"/>
                  </a:lnTo>
                  <a:lnTo>
                    <a:pt x="25" y="1785"/>
                  </a:lnTo>
                  <a:lnTo>
                    <a:pt x="21" y="1784"/>
                  </a:lnTo>
                  <a:lnTo>
                    <a:pt x="11" y="1777"/>
                  </a:lnTo>
                  <a:lnTo>
                    <a:pt x="0" y="1767"/>
                  </a:lnTo>
                  <a:close/>
                  <a:moveTo>
                    <a:pt x="0" y="1529"/>
                  </a:moveTo>
                  <a:lnTo>
                    <a:pt x="0" y="1478"/>
                  </a:lnTo>
                  <a:lnTo>
                    <a:pt x="7" y="1482"/>
                  </a:lnTo>
                  <a:lnTo>
                    <a:pt x="16" y="1489"/>
                  </a:lnTo>
                  <a:lnTo>
                    <a:pt x="26" y="1499"/>
                  </a:lnTo>
                  <a:lnTo>
                    <a:pt x="37" y="1510"/>
                  </a:lnTo>
                  <a:lnTo>
                    <a:pt x="48" y="1523"/>
                  </a:lnTo>
                  <a:lnTo>
                    <a:pt x="61" y="1537"/>
                  </a:lnTo>
                  <a:lnTo>
                    <a:pt x="73" y="1554"/>
                  </a:lnTo>
                  <a:lnTo>
                    <a:pt x="87" y="1572"/>
                  </a:lnTo>
                  <a:lnTo>
                    <a:pt x="101" y="1594"/>
                  </a:lnTo>
                  <a:lnTo>
                    <a:pt x="115" y="1617"/>
                  </a:lnTo>
                  <a:lnTo>
                    <a:pt x="126" y="1637"/>
                  </a:lnTo>
                  <a:lnTo>
                    <a:pt x="135" y="1657"/>
                  </a:lnTo>
                  <a:lnTo>
                    <a:pt x="141" y="1672"/>
                  </a:lnTo>
                  <a:lnTo>
                    <a:pt x="146" y="1686"/>
                  </a:lnTo>
                  <a:lnTo>
                    <a:pt x="146" y="1692"/>
                  </a:lnTo>
                  <a:lnTo>
                    <a:pt x="146" y="1696"/>
                  </a:lnTo>
                  <a:lnTo>
                    <a:pt x="146" y="1699"/>
                  </a:lnTo>
                  <a:lnTo>
                    <a:pt x="143" y="1701"/>
                  </a:lnTo>
                  <a:lnTo>
                    <a:pt x="141" y="1703"/>
                  </a:lnTo>
                  <a:lnTo>
                    <a:pt x="138" y="1704"/>
                  </a:lnTo>
                  <a:lnTo>
                    <a:pt x="134" y="1703"/>
                  </a:lnTo>
                  <a:lnTo>
                    <a:pt x="129" y="1700"/>
                  </a:lnTo>
                  <a:lnTo>
                    <a:pt x="119" y="1693"/>
                  </a:lnTo>
                  <a:lnTo>
                    <a:pt x="106" y="1682"/>
                  </a:lnTo>
                  <a:lnTo>
                    <a:pt x="93" y="1668"/>
                  </a:lnTo>
                  <a:lnTo>
                    <a:pt x="78" y="1651"/>
                  </a:lnTo>
                  <a:lnTo>
                    <a:pt x="61" y="1631"/>
                  </a:lnTo>
                  <a:lnTo>
                    <a:pt x="46" y="1608"/>
                  </a:lnTo>
                  <a:lnTo>
                    <a:pt x="32" y="1587"/>
                  </a:lnTo>
                  <a:lnTo>
                    <a:pt x="19" y="1567"/>
                  </a:lnTo>
                  <a:lnTo>
                    <a:pt x="9" y="1548"/>
                  </a:lnTo>
                  <a:lnTo>
                    <a:pt x="0" y="1529"/>
                  </a:lnTo>
                  <a:close/>
                  <a:moveTo>
                    <a:pt x="0" y="1282"/>
                  </a:moveTo>
                  <a:lnTo>
                    <a:pt x="0" y="1194"/>
                  </a:lnTo>
                  <a:lnTo>
                    <a:pt x="12" y="1209"/>
                  </a:lnTo>
                  <a:lnTo>
                    <a:pt x="24" y="1227"/>
                  </a:lnTo>
                  <a:lnTo>
                    <a:pt x="37" y="1248"/>
                  </a:lnTo>
                  <a:lnTo>
                    <a:pt x="49" y="1267"/>
                  </a:lnTo>
                  <a:lnTo>
                    <a:pt x="59" y="1287"/>
                  </a:lnTo>
                  <a:lnTo>
                    <a:pt x="67" y="1304"/>
                  </a:lnTo>
                  <a:lnTo>
                    <a:pt x="72" y="1319"/>
                  </a:lnTo>
                  <a:lnTo>
                    <a:pt x="76" y="1332"/>
                  </a:lnTo>
                  <a:lnTo>
                    <a:pt x="77" y="1336"/>
                  </a:lnTo>
                  <a:lnTo>
                    <a:pt x="77" y="1341"/>
                  </a:lnTo>
                  <a:lnTo>
                    <a:pt x="76" y="1344"/>
                  </a:lnTo>
                  <a:lnTo>
                    <a:pt x="74" y="1346"/>
                  </a:lnTo>
                  <a:lnTo>
                    <a:pt x="72" y="1347"/>
                  </a:lnTo>
                  <a:lnTo>
                    <a:pt x="69" y="1347"/>
                  </a:lnTo>
                  <a:lnTo>
                    <a:pt x="67" y="1347"/>
                  </a:lnTo>
                  <a:lnTo>
                    <a:pt x="64" y="1346"/>
                  </a:lnTo>
                  <a:lnTo>
                    <a:pt x="55" y="1342"/>
                  </a:lnTo>
                  <a:lnTo>
                    <a:pt x="46" y="1334"/>
                  </a:lnTo>
                  <a:lnTo>
                    <a:pt x="35" y="1324"/>
                  </a:lnTo>
                  <a:lnTo>
                    <a:pt x="24" y="1312"/>
                  </a:lnTo>
                  <a:lnTo>
                    <a:pt x="12" y="1298"/>
                  </a:lnTo>
                  <a:lnTo>
                    <a:pt x="0" y="1282"/>
                  </a:lnTo>
                  <a:close/>
                  <a:moveTo>
                    <a:pt x="0" y="1001"/>
                  </a:moveTo>
                  <a:lnTo>
                    <a:pt x="0" y="920"/>
                  </a:lnTo>
                  <a:lnTo>
                    <a:pt x="1" y="922"/>
                  </a:lnTo>
                  <a:lnTo>
                    <a:pt x="13" y="941"/>
                  </a:lnTo>
                  <a:lnTo>
                    <a:pt x="24" y="959"/>
                  </a:lnTo>
                  <a:lnTo>
                    <a:pt x="33" y="977"/>
                  </a:lnTo>
                  <a:lnTo>
                    <a:pt x="40" y="993"/>
                  </a:lnTo>
                  <a:lnTo>
                    <a:pt x="45" y="1007"/>
                  </a:lnTo>
                  <a:lnTo>
                    <a:pt x="48" y="1019"/>
                  </a:lnTo>
                  <a:lnTo>
                    <a:pt x="48" y="1023"/>
                  </a:lnTo>
                  <a:lnTo>
                    <a:pt x="48" y="1027"/>
                  </a:lnTo>
                  <a:lnTo>
                    <a:pt x="47" y="1030"/>
                  </a:lnTo>
                  <a:lnTo>
                    <a:pt x="46" y="1032"/>
                  </a:lnTo>
                  <a:lnTo>
                    <a:pt x="43" y="1034"/>
                  </a:lnTo>
                  <a:lnTo>
                    <a:pt x="38" y="1034"/>
                  </a:lnTo>
                  <a:lnTo>
                    <a:pt x="34" y="1032"/>
                  </a:lnTo>
                  <a:lnTo>
                    <a:pt x="28" y="1028"/>
                  </a:lnTo>
                  <a:lnTo>
                    <a:pt x="22" y="1023"/>
                  </a:lnTo>
                  <a:lnTo>
                    <a:pt x="15" y="1018"/>
                  </a:lnTo>
                  <a:lnTo>
                    <a:pt x="8" y="1010"/>
                  </a:lnTo>
                  <a:lnTo>
                    <a:pt x="0" y="1001"/>
                  </a:lnTo>
                  <a:close/>
                  <a:moveTo>
                    <a:pt x="0" y="713"/>
                  </a:moveTo>
                  <a:lnTo>
                    <a:pt x="0" y="633"/>
                  </a:lnTo>
                  <a:lnTo>
                    <a:pt x="8" y="643"/>
                  </a:lnTo>
                  <a:lnTo>
                    <a:pt x="15" y="655"/>
                  </a:lnTo>
                  <a:lnTo>
                    <a:pt x="26" y="672"/>
                  </a:lnTo>
                  <a:lnTo>
                    <a:pt x="35" y="689"/>
                  </a:lnTo>
                  <a:lnTo>
                    <a:pt x="44" y="705"/>
                  </a:lnTo>
                  <a:lnTo>
                    <a:pt x="50" y="719"/>
                  </a:lnTo>
                  <a:lnTo>
                    <a:pt x="55" y="733"/>
                  </a:lnTo>
                  <a:lnTo>
                    <a:pt x="57" y="743"/>
                  </a:lnTo>
                  <a:lnTo>
                    <a:pt x="57" y="748"/>
                  </a:lnTo>
                  <a:lnTo>
                    <a:pt x="57" y="751"/>
                  </a:lnTo>
                  <a:lnTo>
                    <a:pt x="56" y="754"/>
                  </a:lnTo>
                  <a:lnTo>
                    <a:pt x="55" y="757"/>
                  </a:lnTo>
                  <a:lnTo>
                    <a:pt x="53" y="757"/>
                  </a:lnTo>
                  <a:lnTo>
                    <a:pt x="51" y="758"/>
                  </a:lnTo>
                  <a:lnTo>
                    <a:pt x="48" y="758"/>
                  </a:lnTo>
                  <a:lnTo>
                    <a:pt x="46" y="757"/>
                  </a:lnTo>
                  <a:lnTo>
                    <a:pt x="40" y="753"/>
                  </a:lnTo>
                  <a:lnTo>
                    <a:pt x="33" y="749"/>
                  </a:lnTo>
                  <a:lnTo>
                    <a:pt x="25" y="742"/>
                  </a:lnTo>
                  <a:lnTo>
                    <a:pt x="17" y="734"/>
                  </a:lnTo>
                  <a:lnTo>
                    <a:pt x="9" y="724"/>
                  </a:lnTo>
                  <a:lnTo>
                    <a:pt x="0" y="713"/>
                  </a:lnTo>
                  <a:close/>
                  <a:moveTo>
                    <a:pt x="0" y="393"/>
                  </a:moveTo>
                  <a:lnTo>
                    <a:pt x="0" y="355"/>
                  </a:lnTo>
                  <a:lnTo>
                    <a:pt x="4" y="357"/>
                  </a:lnTo>
                  <a:lnTo>
                    <a:pt x="11" y="360"/>
                  </a:lnTo>
                  <a:lnTo>
                    <a:pt x="19" y="366"/>
                  </a:lnTo>
                  <a:lnTo>
                    <a:pt x="26" y="374"/>
                  </a:lnTo>
                  <a:lnTo>
                    <a:pt x="35" y="383"/>
                  </a:lnTo>
                  <a:lnTo>
                    <a:pt x="45" y="394"/>
                  </a:lnTo>
                  <a:lnTo>
                    <a:pt x="54" y="407"/>
                  </a:lnTo>
                  <a:lnTo>
                    <a:pt x="64" y="420"/>
                  </a:lnTo>
                  <a:lnTo>
                    <a:pt x="73" y="437"/>
                  </a:lnTo>
                  <a:lnTo>
                    <a:pt x="82" y="453"/>
                  </a:lnTo>
                  <a:lnTo>
                    <a:pt x="89" y="467"/>
                  </a:lnTo>
                  <a:lnTo>
                    <a:pt x="94" y="480"/>
                  </a:lnTo>
                  <a:lnTo>
                    <a:pt x="99" y="492"/>
                  </a:lnTo>
                  <a:lnTo>
                    <a:pt x="101" y="502"/>
                  </a:lnTo>
                  <a:lnTo>
                    <a:pt x="101" y="507"/>
                  </a:lnTo>
                  <a:lnTo>
                    <a:pt x="101" y="510"/>
                  </a:lnTo>
                  <a:lnTo>
                    <a:pt x="100" y="512"/>
                  </a:lnTo>
                  <a:lnTo>
                    <a:pt x="99" y="514"/>
                  </a:lnTo>
                  <a:lnTo>
                    <a:pt x="96" y="516"/>
                  </a:lnTo>
                  <a:lnTo>
                    <a:pt x="94" y="516"/>
                  </a:lnTo>
                  <a:lnTo>
                    <a:pt x="91" y="516"/>
                  </a:lnTo>
                  <a:lnTo>
                    <a:pt x="88" y="514"/>
                  </a:lnTo>
                  <a:lnTo>
                    <a:pt x="80" y="510"/>
                  </a:lnTo>
                  <a:lnTo>
                    <a:pt x="71" y="502"/>
                  </a:lnTo>
                  <a:lnTo>
                    <a:pt x="61" y="492"/>
                  </a:lnTo>
                  <a:lnTo>
                    <a:pt x="51" y="480"/>
                  </a:lnTo>
                  <a:lnTo>
                    <a:pt x="40" y="466"/>
                  </a:lnTo>
                  <a:lnTo>
                    <a:pt x="30" y="451"/>
                  </a:lnTo>
                  <a:lnTo>
                    <a:pt x="21" y="435"/>
                  </a:lnTo>
                  <a:lnTo>
                    <a:pt x="12" y="420"/>
                  </a:lnTo>
                  <a:lnTo>
                    <a:pt x="5" y="406"/>
                  </a:lnTo>
                  <a:lnTo>
                    <a:pt x="0" y="393"/>
                  </a:lnTo>
                  <a:close/>
                  <a:moveTo>
                    <a:pt x="0" y="70"/>
                  </a:moveTo>
                  <a:lnTo>
                    <a:pt x="0" y="0"/>
                  </a:lnTo>
                  <a:lnTo>
                    <a:pt x="11" y="16"/>
                  </a:lnTo>
                  <a:lnTo>
                    <a:pt x="23" y="33"/>
                  </a:lnTo>
                  <a:lnTo>
                    <a:pt x="32" y="47"/>
                  </a:lnTo>
                  <a:lnTo>
                    <a:pt x="39" y="61"/>
                  </a:lnTo>
                  <a:lnTo>
                    <a:pt x="45" y="74"/>
                  </a:lnTo>
                  <a:lnTo>
                    <a:pt x="49" y="86"/>
                  </a:lnTo>
                  <a:lnTo>
                    <a:pt x="53" y="97"/>
                  </a:lnTo>
                  <a:lnTo>
                    <a:pt x="55" y="104"/>
                  </a:lnTo>
                  <a:lnTo>
                    <a:pt x="55" y="109"/>
                  </a:lnTo>
                  <a:lnTo>
                    <a:pt x="55" y="111"/>
                  </a:lnTo>
                  <a:lnTo>
                    <a:pt x="54" y="114"/>
                  </a:lnTo>
                  <a:lnTo>
                    <a:pt x="53" y="115"/>
                  </a:lnTo>
                  <a:lnTo>
                    <a:pt x="50" y="117"/>
                  </a:lnTo>
                  <a:lnTo>
                    <a:pt x="48" y="118"/>
                  </a:lnTo>
                  <a:lnTo>
                    <a:pt x="46" y="117"/>
                  </a:lnTo>
                  <a:lnTo>
                    <a:pt x="44" y="117"/>
                  </a:lnTo>
                  <a:lnTo>
                    <a:pt x="38" y="113"/>
                  </a:lnTo>
                  <a:lnTo>
                    <a:pt x="32" y="108"/>
                  </a:lnTo>
                  <a:lnTo>
                    <a:pt x="24" y="100"/>
                  </a:lnTo>
                  <a:lnTo>
                    <a:pt x="16" y="91"/>
                  </a:lnTo>
                  <a:lnTo>
                    <a:pt x="8" y="81"/>
                  </a:lnTo>
                  <a:lnTo>
                    <a:pt x="0" y="70"/>
                  </a:lnTo>
                  <a:close/>
                  <a:moveTo>
                    <a:pt x="687" y="357"/>
                  </a:moveTo>
                  <a:lnTo>
                    <a:pt x="687" y="426"/>
                  </a:lnTo>
                  <a:lnTo>
                    <a:pt x="679" y="412"/>
                  </a:lnTo>
                  <a:lnTo>
                    <a:pt x="672" y="399"/>
                  </a:lnTo>
                  <a:lnTo>
                    <a:pt x="666" y="386"/>
                  </a:lnTo>
                  <a:lnTo>
                    <a:pt x="662" y="375"/>
                  </a:lnTo>
                  <a:lnTo>
                    <a:pt x="660" y="365"/>
                  </a:lnTo>
                  <a:lnTo>
                    <a:pt x="658" y="357"/>
                  </a:lnTo>
                  <a:lnTo>
                    <a:pt x="658" y="353"/>
                  </a:lnTo>
                  <a:lnTo>
                    <a:pt x="658" y="350"/>
                  </a:lnTo>
                  <a:lnTo>
                    <a:pt x="660" y="348"/>
                  </a:lnTo>
                  <a:lnTo>
                    <a:pt x="661" y="346"/>
                  </a:lnTo>
                  <a:lnTo>
                    <a:pt x="663" y="345"/>
                  </a:lnTo>
                  <a:lnTo>
                    <a:pt x="665" y="345"/>
                  </a:lnTo>
                  <a:lnTo>
                    <a:pt x="668" y="345"/>
                  </a:lnTo>
                  <a:lnTo>
                    <a:pt x="672" y="346"/>
                  </a:lnTo>
                  <a:lnTo>
                    <a:pt x="679" y="350"/>
                  </a:lnTo>
                  <a:lnTo>
                    <a:pt x="687" y="357"/>
                  </a:lnTo>
                  <a:close/>
                  <a:moveTo>
                    <a:pt x="687" y="738"/>
                  </a:moveTo>
                  <a:lnTo>
                    <a:pt x="687" y="771"/>
                  </a:lnTo>
                  <a:lnTo>
                    <a:pt x="684" y="760"/>
                  </a:lnTo>
                  <a:lnTo>
                    <a:pt x="683" y="750"/>
                  </a:lnTo>
                  <a:lnTo>
                    <a:pt x="683" y="747"/>
                  </a:lnTo>
                  <a:lnTo>
                    <a:pt x="684" y="743"/>
                  </a:lnTo>
                  <a:lnTo>
                    <a:pt x="684" y="741"/>
                  </a:lnTo>
                  <a:lnTo>
                    <a:pt x="686" y="739"/>
                  </a:lnTo>
                  <a:lnTo>
                    <a:pt x="687" y="738"/>
                  </a:lnTo>
                  <a:lnTo>
                    <a:pt x="687" y="738"/>
                  </a:lnTo>
                  <a:close/>
                  <a:moveTo>
                    <a:pt x="687" y="1030"/>
                  </a:moveTo>
                  <a:lnTo>
                    <a:pt x="687" y="1116"/>
                  </a:lnTo>
                  <a:lnTo>
                    <a:pt x="682" y="1108"/>
                  </a:lnTo>
                  <a:lnTo>
                    <a:pt x="675" y="1101"/>
                  </a:lnTo>
                  <a:lnTo>
                    <a:pt x="668" y="1092"/>
                  </a:lnTo>
                  <a:lnTo>
                    <a:pt x="662" y="1082"/>
                  </a:lnTo>
                  <a:lnTo>
                    <a:pt x="650" y="1065"/>
                  </a:lnTo>
                  <a:lnTo>
                    <a:pt x="640" y="1047"/>
                  </a:lnTo>
                  <a:lnTo>
                    <a:pt x="632" y="1031"/>
                  </a:lnTo>
                  <a:lnTo>
                    <a:pt x="626" y="1015"/>
                  </a:lnTo>
                  <a:lnTo>
                    <a:pt x="621" y="1002"/>
                  </a:lnTo>
                  <a:lnTo>
                    <a:pt x="619" y="991"/>
                  </a:lnTo>
                  <a:lnTo>
                    <a:pt x="618" y="987"/>
                  </a:lnTo>
                  <a:lnTo>
                    <a:pt x="619" y="982"/>
                  </a:lnTo>
                  <a:lnTo>
                    <a:pt x="620" y="980"/>
                  </a:lnTo>
                  <a:lnTo>
                    <a:pt x="621" y="978"/>
                  </a:lnTo>
                  <a:lnTo>
                    <a:pt x="623" y="977"/>
                  </a:lnTo>
                  <a:lnTo>
                    <a:pt x="626" y="976"/>
                  </a:lnTo>
                  <a:lnTo>
                    <a:pt x="629" y="976"/>
                  </a:lnTo>
                  <a:lnTo>
                    <a:pt x="632" y="977"/>
                  </a:lnTo>
                  <a:lnTo>
                    <a:pt x="639" y="980"/>
                  </a:lnTo>
                  <a:lnTo>
                    <a:pt x="648" y="987"/>
                  </a:lnTo>
                  <a:lnTo>
                    <a:pt x="656" y="994"/>
                  </a:lnTo>
                  <a:lnTo>
                    <a:pt x="666" y="1004"/>
                  </a:lnTo>
                  <a:lnTo>
                    <a:pt x="677" y="1016"/>
                  </a:lnTo>
                  <a:lnTo>
                    <a:pt x="687" y="1030"/>
                  </a:lnTo>
                  <a:close/>
                  <a:moveTo>
                    <a:pt x="687" y="1340"/>
                  </a:moveTo>
                  <a:lnTo>
                    <a:pt x="687" y="1422"/>
                  </a:lnTo>
                  <a:lnTo>
                    <a:pt x="676" y="1410"/>
                  </a:lnTo>
                  <a:lnTo>
                    <a:pt x="664" y="1397"/>
                  </a:lnTo>
                  <a:lnTo>
                    <a:pt x="651" y="1380"/>
                  </a:lnTo>
                  <a:lnTo>
                    <a:pt x="639" y="1364"/>
                  </a:lnTo>
                  <a:lnTo>
                    <a:pt x="626" y="1344"/>
                  </a:lnTo>
                  <a:lnTo>
                    <a:pt x="615" y="1326"/>
                  </a:lnTo>
                  <a:lnTo>
                    <a:pt x="605" y="1307"/>
                  </a:lnTo>
                  <a:lnTo>
                    <a:pt x="598" y="1292"/>
                  </a:lnTo>
                  <a:lnTo>
                    <a:pt x="593" y="1277"/>
                  </a:lnTo>
                  <a:lnTo>
                    <a:pt x="591" y="1265"/>
                  </a:lnTo>
                  <a:lnTo>
                    <a:pt x="589" y="1260"/>
                  </a:lnTo>
                  <a:lnTo>
                    <a:pt x="591" y="1255"/>
                  </a:lnTo>
                  <a:lnTo>
                    <a:pt x="591" y="1253"/>
                  </a:lnTo>
                  <a:lnTo>
                    <a:pt x="593" y="1250"/>
                  </a:lnTo>
                  <a:lnTo>
                    <a:pt x="595" y="1249"/>
                  </a:lnTo>
                  <a:lnTo>
                    <a:pt x="598" y="1249"/>
                  </a:lnTo>
                  <a:lnTo>
                    <a:pt x="602" y="1249"/>
                  </a:lnTo>
                  <a:lnTo>
                    <a:pt x="606" y="1251"/>
                  </a:lnTo>
                  <a:lnTo>
                    <a:pt x="616" y="1256"/>
                  </a:lnTo>
                  <a:lnTo>
                    <a:pt x="627" y="1265"/>
                  </a:lnTo>
                  <a:lnTo>
                    <a:pt x="639" y="1277"/>
                  </a:lnTo>
                  <a:lnTo>
                    <a:pt x="651" y="1292"/>
                  </a:lnTo>
                  <a:lnTo>
                    <a:pt x="665" y="1308"/>
                  </a:lnTo>
                  <a:lnTo>
                    <a:pt x="678" y="1327"/>
                  </a:lnTo>
                  <a:lnTo>
                    <a:pt x="683" y="1333"/>
                  </a:lnTo>
                  <a:lnTo>
                    <a:pt x="687" y="1340"/>
                  </a:lnTo>
                  <a:close/>
                  <a:moveTo>
                    <a:pt x="687" y="1631"/>
                  </a:moveTo>
                  <a:lnTo>
                    <a:pt x="687" y="1724"/>
                  </a:lnTo>
                  <a:lnTo>
                    <a:pt x="679" y="1716"/>
                  </a:lnTo>
                  <a:lnTo>
                    <a:pt x="671" y="1705"/>
                  </a:lnTo>
                  <a:lnTo>
                    <a:pt x="662" y="1694"/>
                  </a:lnTo>
                  <a:lnTo>
                    <a:pt x="653" y="1682"/>
                  </a:lnTo>
                  <a:lnTo>
                    <a:pt x="639" y="1661"/>
                  </a:lnTo>
                  <a:lnTo>
                    <a:pt x="627" y="1640"/>
                  </a:lnTo>
                  <a:lnTo>
                    <a:pt x="617" y="1620"/>
                  </a:lnTo>
                  <a:lnTo>
                    <a:pt x="608" y="1603"/>
                  </a:lnTo>
                  <a:lnTo>
                    <a:pt x="603" y="1587"/>
                  </a:lnTo>
                  <a:lnTo>
                    <a:pt x="599" y="1574"/>
                  </a:lnTo>
                  <a:lnTo>
                    <a:pt x="598" y="1569"/>
                  </a:lnTo>
                  <a:lnTo>
                    <a:pt x="599" y="1564"/>
                  </a:lnTo>
                  <a:lnTo>
                    <a:pt x="599" y="1561"/>
                  </a:lnTo>
                  <a:lnTo>
                    <a:pt x="602" y="1559"/>
                  </a:lnTo>
                  <a:lnTo>
                    <a:pt x="604" y="1558"/>
                  </a:lnTo>
                  <a:lnTo>
                    <a:pt x="607" y="1557"/>
                  </a:lnTo>
                  <a:lnTo>
                    <a:pt x="610" y="1558"/>
                  </a:lnTo>
                  <a:lnTo>
                    <a:pt x="615" y="1559"/>
                  </a:lnTo>
                  <a:lnTo>
                    <a:pt x="623" y="1564"/>
                  </a:lnTo>
                  <a:lnTo>
                    <a:pt x="634" y="1572"/>
                  </a:lnTo>
                  <a:lnTo>
                    <a:pt x="646" y="1583"/>
                  </a:lnTo>
                  <a:lnTo>
                    <a:pt x="660" y="1597"/>
                  </a:lnTo>
                  <a:lnTo>
                    <a:pt x="674" y="1614"/>
                  </a:lnTo>
                  <a:lnTo>
                    <a:pt x="687" y="1631"/>
                  </a:lnTo>
                  <a:close/>
                  <a:moveTo>
                    <a:pt x="687" y="1923"/>
                  </a:moveTo>
                  <a:lnTo>
                    <a:pt x="687" y="2005"/>
                  </a:lnTo>
                  <a:lnTo>
                    <a:pt x="677" y="1988"/>
                  </a:lnTo>
                  <a:lnTo>
                    <a:pt x="668" y="1971"/>
                  </a:lnTo>
                  <a:lnTo>
                    <a:pt x="661" y="1956"/>
                  </a:lnTo>
                  <a:lnTo>
                    <a:pt x="655" y="1942"/>
                  </a:lnTo>
                  <a:lnTo>
                    <a:pt x="651" y="1931"/>
                  </a:lnTo>
                  <a:lnTo>
                    <a:pt x="650" y="1920"/>
                  </a:lnTo>
                  <a:lnTo>
                    <a:pt x="650" y="1916"/>
                  </a:lnTo>
                  <a:lnTo>
                    <a:pt x="650" y="1913"/>
                  </a:lnTo>
                  <a:lnTo>
                    <a:pt x="651" y="1910"/>
                  </a:lnTo>
                  <a:lnTo>
                    <a:pt x="652" y="1908"/>
                  </a:lnTo>
                  <a:lnTo>
                    <a:pt x="655" y="1906"/>
                  </a:lnTo>
                  <a:lnTo>
                    <a:pt x="657" y="1905"/>
                  </a:lnTo>
                  <a:lnTo>
                    <a:pt x="662" y="1906"/>
                  </a:lnTo>
                  <a:lnTo>
                    <a:pt x="666" y="1908"/>
                  </a:lnTo>
                  <a:lnTo>
                    <a:pt x="676" y="1913"/>
                  </a:lnTo>
                  <a:lnTo>
                    <a:pt x="687" y="1923"/>
                  </a:lnTo>
                  <a:close/>
                  <a:moveTo>
                    <a:pt x="687" y="2184"/>
                  </a:moveTo>
                  <a:lnTo>
                    <a:pt x="687" y="2227"/>
                  </a:lnTo>
                  <a:lnTo>
                    <a:pt x="684" y="2225"/>
                  </a:lnTo>
                  <a:lnTo>
                    <a:pt x="679" y="2224"/>
                  </a:lnTo>
                  <a:lnTo>
                    <a:pt x="675" y="2222"/>
                  </a:lnTo>
                  <a:lnTo>
                    <a:pt x="671" y="2219"/>
                  </a:lnTo>
                  <a:lnTo>
                    <a:pt x="658" y="2210"/>
                  </a:lnTo>
                  <a:lnTo>
                    <a:pt x="646" y="2198"/>
                  </a:lnTo>
                  <a:lnTo>
                    <a:pt x="632" y="2184"/>
                  </a:lnTo>
                  <a:lnTo>
                    <a:pt x="618" y="2167"/>
                  </a:lnTo>
                  <a:lnTo>
                    <a:pt x="603" y="2149"/>
                  </a:lnTo>
                  <a:lnTo>
                    <a:pt x="587" y="2128"/>
                  </a:lnTo>
                  <a:lnTo>
                    <a:pt x="570" y="2105"/>
                  </a:lnTo>
                  <a:lnTo>
                    <a:pt x="555" y="2081"/>
                  </a:lnTo>
                  <a:lnTo>
                    <a:pt x="543" y="2059"/>
                  </a:lnTo>
                  <a:lnTo>
                    <a:pt x="534" y="2039"/>
                  </a:lnTo>
                  <a:lnTo>
                    <a:pt x="527" y="2022"/>
                  </a:lnTo>
                  <a:lnTo>
                    <a:pt x="523" y="2007"/>
                  </a:lnTo>
                  <a:lnTo>
                    <a:pt x="522" y="2002"/>
                  </a:lnTo>
                  <a:lnTo>
                    <a:pt x="522" y="1997"/>
                  </a:lnTo>
                  <a:lnTo>
                    <a:pt x="523" y="1993"/>
                  </a:lnTo>
                  <a:lnTo>
                    <a:pt x="525" y="1991"/>
                  </a:lnTo>
                  <a:lnTo>
                    <a:pt x="527" y="1989"/>
                  </a:lnTo>
                  <a:lnTo>
                    <a:pt x="531" y="1989"/>
                  </a:lnTo>
                  <a:lnTo>
                    <a:pt x="535" y="1990"/>
                  </a:lnTo>
                  <a:lnTo>
                    <a:pt x="540" y="1992"/>
                  </a:lnTo>
                  <a:lnTo>
                    <a:pt x="551" y="2000"/>
                  </a:lnTo>
                  <a:lnTo>
                    <a:pt x="565" y="2011"/>
                  </a:lnTo>
                  <a:lnTo>
                    <a:pt x="580" y="2025"/>
                  </a:lnTo>
                  <a:lnTo>
                    <a:pt x="596" y="2043"/>
                  </a:lnTo>
                  <a:lnTo>
                    <a:pt x="614" y="2064"/>
                  </a:lnTo>
                  <a:lnTo>
                    <a:pt x="631" y="2087"/>
                  </a:lnTo>
                  <a:lnTo>
                    <a:pt x="650" y="2114"/>
                  </a:lnTo>
                  <a:lnTo>
                    <a:pt x="665" y="2139"/>
                  </a:lnTo>
                  <a:lnTo>
                    <a:pt x="678" y="2163"/>
                  </a:lnTo>
                  <a:lnTo>
                    <a:pt x="687" y="2184"/>
                  </a:lnTo>
                  <a:close/>
                  <a:moveTo>
                    <a:pt x="687" y="2424"/>
                  </a:moveTo>
                  <a:lnTo>
                    <a:pt x="687" y="2511"/>
                  </a:lnTo>
                  <a:lnTo>
                    <a:pt x="675" y="2492"/>
                  </a:lnTo>
                  <a:lnTo>
                    <a:pt x="665" y="2473"/>
                  </a:lnTo>
                  <a:lnTo>
                    <a:pt x="656" y="2456"/>
                  </a:lnTo>
                  <a:lnTo>
                    <a:pt x="649" y="2440"/>
                  </a:lnTo>
                  <a:lnTo>
                    <a:pt x="644" y="2427"/>
                  </a:lnTo>
                  <a:lnTo>
                    <a:pt x="642" y="2416"/>
                  </a:lnTo>
                  <a:lnTo>
                    <a:pt x="642" y="2412"/>
                  </a:lnTo>
                  <a:lnTo>
                    <a:pt x="642" y="2407"/>
                  </a:lnTo>
                  <a:lnTo>
                    <a:pt x="643" y="2405"/>
                  </a:lnTo>
                  <a:lnTo>
                    <a:pt x="644" y="2403"/>
                  </a:lnTo>
                  <a:lnTo>
                    <a:pt x="648" y="2401"/>
                  </a:lnTo>
                  <a:lnTo>
                    <a:pt x="651" y="2401"/>
                  </a:lnTo>
                  <a:lnTo>
                    <a:pt x="655" y="2402"/>
                  </a:lnTo>
                  <a:lnTo>
                    <a:pt x="661" y="2404"/>
                  </a:lnTo>
                  <a:lnTo>
                    <a:pt x="673" y="2412"/>
                  </a:lnTo>
                  <a:lnTo>
                    <a:pt x="687" y="2424"/>
                  </a:lnTo>
                  <a:close/>
                  <a:moveTo>
                    <a:pt x="687" y="2639"/>
                  </a:moveTo>
                  <a:lnTo>
                    <a:pt x="687" y="2735"/>
                  </a:lnTo>
                  <a:lnTo>
                    <a:pt x="674" y="2721"/>
                  </a:lnTo>
                  <a:lnTo>
                    <a:pt x="660" y="2704"/>
                  </a:lnTo>
                  <a:lnTo>
                    <a:pt x="645" y="2687"/>
                  </a:lnTo>
                  <a:lnTo>
                    <a:pt x="631" y="2668"/>
                  </a:lnTo>
                  <a:lnTo>
                    <a:pt x="611" y="2641"/>
                  </a:lnTo>
                  <a:lnTo>
                    <a:pt x="595" y="2615"/>
                  </a:lnTo>
                  <a:lnTo>
                    <a:pt x="580" y="2590"/>
                  </a:lnTo>
                  <a:lnTo>
                    <a:pt x="569" y="2567"/>
                  </a:lnTo>
                  <a:lnTo>
                    <a:pt x="560" y="2549"/>
                  </a:lnTo>
                  <a:lnTo>
                    <a:pt x="554" y="2532"/>
                  </a:lnTo>
                  <a:lnTo>
                    <a:pt x="553" y="2527"/>
                  </a:lnTo>
                  <a:lnTo>
                    <a:pt x="553" y="2521"/>
                  </a:lnTo>
                  <a:lnTo>
                    <a:pt x="554" y="2517"/>
                  </a:lnTo>
                  <a:lnTo>
                    <a:pt x="557" y="2514"/>
                  </a:lnTo>
                  <a:lnTo>
                    <a:pt x="559" y="2513"/>
                  </a:lnTo>
                  <a:lnTo>
                    <a:pt x="563" y="2513"/>
                  </a:lnTo>
                  <a:lnTo>
                    <a:pt x="568" y="2514"/>
                  </a:lnTo>
                  <a:lnTo>
                    <a:pt x="573" y="2516"/>
                  </a:lnTo>
                  <a:lnTo>
                    <a:pt x="586" y="2525"/>
                  </a:lnTo>
                  <a:lnTo>
                    <a:pt x="602" y="2538"/>
                  </a:lnTo>
                  <a:lnTo>
                    <a:pt x="619" y="2554"/>
                  </a:lnTo>
                  <a:lnTo>
                    <a:pt x="638" y="2575"/>
                  </a:lnTo>
                  <a:lnTo>
                    <a:pt x="657" y="2599"/>
                  </a:lnTo>
                  <a:lnTo>
                    <a:pt x="677" y="2624"/>
                  </a:lnTo>
                  <a:lnTo>
                    <a:pt x="683" y="2632"/>
                  </a:lnTo>
                  <a:lnTo>
                    <a:pt x="687" y="2639"/>
                  </a:lnTo>
                  <a:close/>
                  <a:moveTo>
                    <a:pt x="687" y="2884"/>
                  </a:moveTo>
                  <a:lnTo>
                    <a:pt x="687" y="2910"/>
                  </a:lnTo>
                  <a:lnTo>
                    <a:pt x="685" y="2912"/>
                  </a:lnTo>
                  <a:lnTo>
                    <a:pt x="680" y="2912"/>
                  </a:lnTo>
                  <a:lnTo>
                    <a:pt x="675" y="2909"/>
                  </a:lnTo>
                  <a:lnTo>
                    <a:pt x="669" y="2906"/>
                  </a:lnTo>
                  <a:lnTo>
                    <a:pt x="656" y="2897"/>
                  </a:lnTo>
                  <a:lnTo>
                    <a:pt x="641" y="2883"/>
                  </a:lnTo>
                  <a:lnTo>
                    <a:pt x="622" y="2866"/>
                  </a:lnTo>
                  <a:lnTo>
                    <a:pt x="604" y="2845"/>
                  </a:lnTo>
                  <a:lnTo>
                    <a:pt x="583" y="2821"/>
                  </a:lnTo>
                  <a:lnTo>
                    <a:pt x="562" y="2793"/>
                  </a:lnTo>
                  <a:lnTo>
                    <a:pt x="542" y="2766"/>
                  </a:lnTo>
                  <a:lnTo>
                    <a:pt x="524" y="2738"/>
                  </a:lnTo>
                  <a:lnTo>
                    <a:pt x="509" y="2713"/>
                  </a:lnTo>
                  <a:lnTo>
                    <a:pt x="496" y="2690"/>
                  </a:lnTo>
                  <a:lnTo>
                    <a:pt x="488" y="2670"/>
                  </a:lnTo>
                  <a:lnTo>
                    <a:pt x="482" y="2654"/>
                  </a:lnTo>
                  <a:lnTo>
                    <a:pt x="481" y="2647"/>
                  </a:lnTo>
                  <a:lnTo>
                    <a:pt x="481" y="2642"/>
                  </a:lnTo>
                  <a:lnTo>
                    <a:pt x="482" y="2638"/>
                  </a:lnTo>
                  <a:lnTo>
                    <a:pt x="483" y="2635"/>
                  </a:lnTo>
                  <a:lnTo>
                    <a:pt x="486" y="2633"/>
                  </a:lnTo>
                  <a:lnTo>
                    <a:pt x="490" y="2633"/>
                  </a:lnTo>
                  <a:lnTo>
                    <a:pt x="495" y="2634"/>
                  </a:lnTo>
                  <a:lnTo>
                    <a:pt x="501" y="2638"/>
                  </a:lnTo>
                  <a:lnTo>
                    <a:pt x="514" y="2646"/>
                  </a:lnTo>
                  <a:lnTo>
                    <a:pt x="530" y="2661"/>
                  </a:lnTo>
                  <a:lnTo>
                    <a:pt x="548" y="2678"/>
                  </a:lnTo>
                  <a:lnTo>
                    <a:pt x="568" y="2699"/>
                  </a:lnTo>
                  <a:lnTo>
                    <a:pt x="587" y="2723"/>
                  </a:lnTo>
                  <a:lnTo>
                    <a:pt x="609" y="2750"/>
                  </a:lnTo>
                  <a:lnTo>
                    <a:pt x="623" y="2770"/>
                  </a:lnTo>
                  <a:lnTo>
                    <a:pt x="637" y="2790"/>
                  </a:lnTo>
                  <a:lnTo>
                    <a:pt x="649" y="2809"/>
                  </a:lnTo>
                  <a:lnTo>
                    <a:pt x="660" y="2826"/>
                  </a:lnTo>
                  <a:lnTo>
                    <a:pt x="668" y="2843"/>
                  </a:lnTo>
                  <a:lnTo>
                    <a:pt x="677" y="2858"/>
                  </a:lnTo>
                  <a:lnTo>
                    <a:pt x="683" y="2872"/>
                  </a:lnTo>
                  <a:lnTo>
                    <a:pt x="687" y="2884"/>
                  </a:lnTo>
                  <a:close/>
                  <a:moveTo>
                    <a:pt x="687" y="3296"/>
                  </a:moveTo>
                  <a:lnTo>
                    <a:pt x="687" y="3336"/>
                  </a:lnTo>
                  <a:lnTo>
                    <a:pt x="683" y="3323"/>
                  </a:lnTo>
                  <a:lnTo>
                    <a:pt x="679" y="3312"/>
                  </a:lnTo>
                  <a:lnTo>
                    <a:pt x="678" y="3307"/>
                  </a:lnTo>
                  <a:lnTo>
                    <a:pt x="678" y="3304"/>
                  </a:lnTo>
                  <a:lnTo>
                    <a:pt x="679" y="3301"/>
                  </a:lnTo>
                  <a:lnTo>
                    <a:pt x="682" y="3298"/>
                  </a:lnTo>
                  <a:lnTo>
                    <a:pt x="684" y="3297"/>
                  </a:lnTo>
                  <a:lnTo>
                    <a:pt x="687" y="3296"/>
                  </a:lnTo>
                  <a:close/>
                  <a:moveTo>
                    <a:pt x="687" y="3468"/>
                  </a:moveTo>
                  <a:lnTo>
                    <a:pt x="687" y="3526"/>
                  </a:lnTo>
                  <a:lnTo>
                    <a:pt x="676" y="3505"/>
                  </a:lnTo>
                  <a:lnTo>
                    <a:pt x="669" y="3486"/>
                  </a:lnTo>
                  <a:lnTo>
                    <a:pt x="667" y="3479"/>
                  </a:lnTo>
                  <a:lnTo>
                    <a:pt x="667" y="3473"/>
                  </a:lnTo>
                  <a:lnTo>
                    <a:pt x="667" y="3468"/>
                  </a:lnTo>
                  <a:lnTo>
                    <a:pt x="669" y="3465"/>
                  </a:lnTo>
                  <a:lnTo>
                    <a:pt x="672" y="3464"/>
                  </a:lnTo>
                  <a:lnTo>
                    <a:pt x="676" y="3464"/>
                  </a:lnTo>
                  <a:lnTo>
                    <a:pt x="682" y="3465"/>
                  </a:lnTo>
                  <a:lnTo>
                    <a:pt x="687" y="3468"/>
                  </a:lnTo>
                  <a:close/>
                  <a:moveTo>
                    <a:pt x="687" y="3645"/>
                  </a:moveTo>
                  <a:lnTo>
                    <a:pt x="687" y="3694"/>
                  </a:lnTo>
                  <a:lnTo>
                    <a:pt x="679" y="3676"/>
                  </a:lnTo>
                  <a:lnTo>
                    <a:pt x="674" y="3661"/>
                  </a:lnTo>
                  <a:lnTo>
                    <a:pt x="673" y="3655"/>
                  </a:lnTo>
                  <a:lnTo>
                    <a:pt x="672" y="3650"/>
                  </a:lnTo>
                  <a:lnTo>
                    <a:pt x="673" y="3647"/>
                  </a:lnTo>
                  <a:lnTo>
                    <a:pt x="675" y="3644"/>
                  </a:lnTo>
                  <a:lnTo>
                    <a:pt x="677" y="3643"/>
                  </a:lnTo>
                  <a:lnTo>
                    <a:pt x="679" y="3643"/>
                  </a:lnTo>
                  <a:lnTo>
                    <a:pt x="684" y="3644"/>
                  </a:lnTo>
                  <a:lnTo>
                    <a:pt x="687" y="3645"/>
                  </a:lnTo>
                  <a:close/>
                  <a:moveTo>
                    <a:pt x="687" y="4091"/>
                  </a:moveTo>
                  <a:lnTo>
                    <a:pt x="687" y="4140"/>
                  </a:lnTo>
                  <a:lnTo>
                    <a:pt x="675" y="4132"/>
                  </a:lnTo>
                  <a:lnTo>
                    <a:pt x="661" y="4119"/>
                  </a:lnTo>
                  <a:lnTo>
                    <a:pt x="644" y="4104"/>
                  </a:lnTo>
                  <a:lnTo>
                    <a:pt x="626" y="4085"/>
                  </a:lnTo>
                  <a:lnTo>
                    <a:pt x="606" y="4065"/>
                  </a:lnTo>
                  <a:lnTo>
                    <a:pt x="584" y="4041"/>
                  </a:lnTo>
                  <a:lnTo>
                    <a:pt x="562" y="4014"/>
                  </a:lnTo>
                  <a:lnTo>
                    <a:pt x="540" y="3987"/>
                  </a:lnTo>
                  <a:lnTo>
                    <a:pt x="512" y="3950"/>
                  </a:lnTo>
                  <a:lnTo>
                    <a:pt x="486" y="3916"/>
                  </a:lnTo>
                  <a:lnTo>
                    <a:pt x="465" y="3883"/>
                  </a:lnTo>
                  <a:lnTo>
                    <a:pt x="447" y="3854"/>
                  </a:lnTo>
                  <a:lnTo>
                    <a:pt x="433" y="3829"/>
                  </a:lnTo>
                  <a:lnTo>
                    <a:pt x="424" y="3808"/>
                  </a:lnTo>
                  <a:lnTo>
                    <a:pt x="422" y="3801"/>
                  </a:lnTo>
                  <a:lnTo>
                    <a:pt x="421" y="3794"/>
                  </a:lnTo>
                  <a:lnTo>
                    <a:pt x="421" y="3790"/>
                  </a:lnTo>
                  <a:lnTo>
                    <a:pt x="422" y="3786"/>
                  </a:lnTo>
                  <a:lnTo>
                    <a:pt x="425" y="3785"/>
                  </a:lnTo>
                  <a:lnTo>
                    <a:pt x="429" y="3785"/>
                  </a:lnTo>
                  <a:lnTo>
                    <a:pt x="435" y="3787"/>
                  </a:lnTo>
                  <a:lnTo>
                    <a:pt x="442" y="3792"/>
                  </a:lnTo>
                  <a:lnTo>
                    <a:pt x="459" y="3805"/>
                  </a:lnTo>
                  <a:lnTo>
                    <a:pt x="480" y="3824"/>
                  </a:lnTo>
                  <a:lnTo>
                    <a:pt x="503" y="3848"/>
                  </a:lnTo>
                  <a:lnTo>
                    <a:pt x="529" y="3876"/>
                  </a:lnTo>
                  <a:lnTo>
                    <a:pt x="557" y="3908"/>
                  </a:lnTo>
                  <a:lnTo>
                    <a:pt x="586" y="3944"/>
                  </a:lnTo>
                  <a:lnTo>
                    <a:pt x="618" y="3986"/>
                  </a:lnTo>
                  <a:lnTo>
                    <a:pt x="645" y="4024"/>
                  </a:lnTo>
                  <a:lnTo>
                    <a:pt x="669" y="4059"/>
                  </a:lnTo>
                  <a:lnTo>
                    <a:pt x="687" y="4091"/>
                  </a:lnTo>
                  <a:close/>
                  <a:moveTo>
                    <a:pt x="687" y="4212"/>
                  </a:moveTo>
                  <a:lnTo>
                    <a:pt x="687" y="4303"/>
                  </a:lnTo>
                  <a:lnTo>
                    <a:pt x="668" y="4282"/>
                  </a:lnTo>
                  <a:lnTo>
                    <a:pt x="649" y="4259"/>
                  </a:lnTo>
                  <a:lnTo>
                    <a:pt x="628" y="4235"/>
                  </a:lnTo>
                  <a:lnTo>
                    <a:pt x="606" y="4208"/>
                  </a:lnTo>
                  <a:lnTo>
                    <a:pt x="576" y="4171"/>
                  </a:lnTo>
                  <a:lnTo>
                    <a:pt x="550" y="4135"/>
                  </a:lnTo>
                  <a:lnTo>
                    <a:pt x="527" y="4101"/>
                  </a:lnTo>
                  <a:lnTo>
                    <a:pt x="508" y="4071"/>
                  </a:lnTo>
                  <a:lnTo>
                    <a:pt x="494" y="4045"/>
                  </a:lnTo>
                  <a:lnTo>
                    <a:pt x="484" y="4024"/>
                  </a:lnTo>
                  <a:lnTo>
                    <a:pt x="481" y="4016"/>
                  </a:lnTo>
                  <a:lnTo>
                    <a:pt x="480" y="4010"/>
                  </a:lnTo>
                  <a:lnTo>
                    <a:pt x="480" y="4004"/>
                  </a:lnTo>
                  <a:lnTo>
                    <a:pt x="482" y="4001"/>
                  </a:lnTo>
                  <a:lnTo>
                    <a:pt x="484" y="4000"/>
                  </a:lnTo>
                  <a:lnTo>
                    <a:pt x="490" y="4001"/>
                  </a:lnTo>
                  <a:lnTo>
                    <a:pt x="495" y="4003"/>
                  </a:lnTo>
                  <a:lnTo>
                    <a:pt x="502" y="4008"/>
                  </a:lnTo>
                  <a:lnTo>
                    <a:pt x="519" y="4022"/>
                  </a:lnTo>
                  <a:lnTo>
                    <a:pt x="541" y="4041"/>
                  </a:lnTo>
                  <a:lnTo>
                    <a:pt x="565" y="4066"/>
                  </a:lnTo>
                  <a:lnTo>
                    <a:pt x="593" y="4095"/>
                  </a:lnTo>
                  <a:lnTo>
                    <a:pt x="622" y="4129"/>
                  </a:lnTo>
                  <a:lnTo>
                    <a:pt x="653" y="4167"/>
                  </a:lnTo>
                  <a:lnTo>
                    <a:pt x="662" y="4178"/>
                  </a:lnTo>
                  <a:lnTo>
                    <a:pt x="671" y="4189"/>
                  </a:lnTo>
                  <a:lnTo>
                    <a:pt x="679" y="4201"/>
                  </a:lnTo>
                  <a:lnTo>
                    <a:pt x="687" y="4212"/>
                  </a:lnTo>
                  <a:close/>
                  <a:moveTo>
                    <a:pt x="687" y="4342"/>
                  </a:moveTo>
                  <a:lnTo>
                    <a:pt x="687" y="4438"/>
                  </a:lnTo>
                  <a:lnTo>
                    <a:pt x="657" y="4400"/>
                  </a:lnTo>
                  <a:lnTo>
                    <a:pt x="630" y="4364"/>
                  </a:lnTo>
                  <a:lnTo>
                    <a:pt x="607" y="4330"/>
                  </a:lnTo>
                  <a:lnTo>
                    <a:pt x="587" y="4300"/>
                  </a:lnTo>
                  <a:lnTo>
                    <a:pt x="572" y="4274"/>
                  </a:lnTo>
                  <a:lnTo>
                    <a:pt x="562" y="4253"/>
                  </a:lnTo>
                  <a:lnTo>
                    <a:pt x="559" y="4244"/>
                  </a:lnTo>
                  <a:lnTo>
                    <a:pt x="558" y="4238"/>
                  </a:lnTo>
                  <a:lnTo>
                    <a:pt x="558" y="4233"/>
                  </a:lnTo>
                  <a:lnTo>
                    <a:pt x="559" y="4230"/>
                  </a:lnTo>
                  <a:lnTo>
                    <a:pt x="562" y="4229"/>
                  </a:lnTo>
                  <a:lnTo>
                    <a:pt x="565" y="4229"/>
                  </a:lnTo>
                  <a:lnTo>
                    <a:pt x="570" y="4231"/>
                  </a:lnTo>
                  <a:lnTo>
                    <a:pt x="574" y="4233"/>
                  </a:lnTo>
                  <a:lnTo>
                    <a:pt x="587" y="4242"/>
                  </a:lnTo>
                  <a:lnTo>
                    <a:pt x="603" y="4255"/>
                  </a:lnTo>
                  <a:lnTo>
                    <a:pt x="621" y="4272"/>
                  </a:lnTo>
                  <a:lnTo>
                    <a:pt x="641" y="4293"/>
                  </a:lnTo>
                  <a:lnTo>
                    <a:pt x="664" y="4316"/>
                  </a:lnTo>
                  <a:lnTo>
                    <a:pt x="687" y="4342"/>
                  </a:lnTo>
                  <a:close/>
                  <a:moveTo>
                    <a:pt x="687" y="4489"/>
                  </a:moveTo>
                  <a:lnTo>
                    <a:pt x="687" y="4547"/>
                  </a:lnTo>
                  <a:lnTo>
                    <a:pt x="672" y="4520"/>
                  </a:lnTo>
                  <a:lnTo>
                    <a:pt x="661" y="4498"/>
                  </a:lnTo>
                  <a:lnTo>
                    <a:pt x="657" y="4490"/>
                  </a:lnTo>
                  <a:lnTo>
                    <a:pt x="655" y="4482"/>
                  </a:lnTo>
                  <a:lnTo>
                    <a:pt x="655" y="4478"/>
                  </a:lnTo>
                  <a:lnTo>
                    <a:pt x="656" y="4475"/>
                  </a:lnTo>
                  <a:lnTo>
                    <a:pt x="658" y="4474"/>
                  </a:lnTo>
                  <a:lnTo>
                    <a:pt x="661" y="4474"/>
                  </a:lnTo>
                  <a:lnTo>
                    <a:pt x="664" y="4475"/>
                  </a:lnTo>
                  <a:lnTo>
                    <a:pt x="667" y="4476"/>
                  </a:lnTo>
                  <a:lnTo>
                    <a:pt x="676" y="4481"/>
                  </a:lnTo>
                  <a:lnTo>
                    <a:pt x="687" y="4489"/>
                  </a:lnTo>
                  <a:close/>
                  <a:moveTo>
                    <a:pt x="687" y="4693"/>
                  </a:moveTo>
                  <a:lnTo>
                    <a:pt x="687" y="4780"/>
                  </a:lnTo>
                  <a:lnTo>
                    <a:pt x="669" y="4761"/>
                  </a:lnTo>
                  <a:lnTo>
                    <a:pt x="651" y="4739"/>
                  </a:lnTo>
                  <a:lnTo>
                    <a:pt x="631" y="4716"/>
                  </a:lnTo>
                  <a:lnTo>
                    <a:pt x="611" y="4693"/>
                  </a:lnTo>
                  <a:lnTo>
                    <a:pt x="579" y="4651"/>
                  </a:lnTo>
                  <a:lnTo>
                    <a:pt x="548" y="4611"/>
                  </a:lnTo>
                  <a:lnTo>
                    <a:pt x="522" y="4574"/>
                  </a:lnTo>
                  <a:lnTo>
                    <a:pt x="499" y="4541"/>
                  </a:lnTo>
                  <a:lnTo>
                    <a:pt x="482" y="4513"/>
                  </a:lnTo>
                  <a:lnTo>
                    <a:pt x="470" y="4490"/>
                  </a:lnTo>
                  <a:lnTo>
                    <a:pt x="467" y="4481"/>
                  </a:lnTo>
                  <a:lnTo>
                    <a:pt x="465" y="4475"/>
                  </a:lnTo>
                  <a:lnTo>
                    <a:pt x="463" y="4469"/>
                  </a:lnTo>
                  <a:lnTo>
                    <a:pt x="466" y="4466"/>
                  </a:lnTo>
                  <a:lnTo>
                    <a:pt x="469" y="4465"/>
                  </a:lnTo>
                  <a:lnTo>
                    <a:pt x="473" y="4466"/>
                  </a:lnTo>
                  <a:lnTo>
                    <a:pt x="480" y="4469"/>
                  </a:lnTo>
                  <a:lnTo>
                    <a:pt x="488" y="4475"/>
                  </a:lnTo>
                  <a:lnTo>
                    <a:pt x="506" y="4490"/>
                  </a:lnTo>
                  <a:lnTo>
                    <a:pt x="530" y="4513"/>
                  </a:lnTo>
                  <a:lnTo>
                    <a:pt x="558" y="4540"/>
                  </a:lnTo>
                  <a:lnTo>
                    <a:pt x="588" y="4573"/>
                  </a:lnTo>
                  <a:lnTo>
                    <a:pt x="621" y="4612"/>
                  </a:lnTo>
                  <a:lnTo>
                    <a:pt x="655" y="4652"/>
                  </a:lnTo>
                  <a:lnTo>
                    <a:pt x="664" y="4662"/>
                  </a:lnTo>
                  <a:lnTo>
                    <a:pt x="672" y="4673"/>
                  </a:lnTo>
                  <a:lnTo>
                    <a:pt x="679" y="4683"/>
                  </a:lnTo>
                  <a:lnTo>
                    <a:pt x="687" y="4693"/>
                  </a:lnTo>
                  <a:close/>
                  <a:moveTo>
                    <a:pt x="687" y="4806"/>
                  </a:moveTo>
                  <a:lnTo>
                    <a:pt x="687" y="4885"/>
                  </a:lnTo>
                  <a:lnTo>
                    <a:pt x="666" y="4856"/>
                  </a:lnTo>
                  <a:lnTo>
                    <a:pt x="648" y="4830"/>
                  </a:lnTo>
                  <a:lnTo>
                    <a:pt x="632" y="4807"/>
                  </a:lnTo>
                  <a:lnTo>
                    <a:pt x="619" y="4786"/>
                  </a:lnTo>
                  <a:lnTo>
                    <a:pt x="609" y="4768"/>
                  </a:lnTo>
                  <a:lnTo>
                    <a:pt x="604" y="4754"/>
                  </a:lnTo>
                  <a:lnTo>
                    <a:pt x="602" y="4749"/>
                  </a:lnTo>
                  <a:lnTo>
                    <a:pt x="600" y="4744"/>
                  </a:lnTo>
                  <a:lnTo>
                    <a:pt x="600" y="4741"/>
                  </a:lnTo>
                  <a:lnTo>
                    <a:pt x="602" y="4739"/>
                  </a:lnTo>
                  <a:lnTo>
                    <a:pt x="604" y="4738"/>
                  </a:lnTo>
                  <a:lnTo>
                    <a:pt x="606" y="4738"/>
                  </a:lnTo>
                  <a:lnTo>
                    <a:pt x="608" y="4739"/>
                  </a:lnTo>
                  <a:lnTo>
                    <a:pt x="611" y="4740"/>
                  </a:lnTo>
                  <a:lnTo>
                    <a:pt x="620" y="4744"/>
                  </a:lnTo>
                  <a:lnTo>
                    <a:pt x="630" y="4752"/>
                  </a:lnTo>
                  <a:lnTo>
                    <a:pt x="642" y="4762"/>
                  </a:lnTo>
                  <a:lnTo>
                    <a:pt x="656" y="4775"/>
                  </a:lnTo>
                  <a:lnTo>
                    <a:pt x="671" y="4789"/>
                  </a:lnTo>
                  <a:lnTo>
                    <a:pt x="687" y="4806"/>
                  </a:lnTo>
                  <a:close/>
                  <a:moveTo>
                    <a:pt x="687" y="4991"/>
                  </a:moveTo>
                  <a:lnTo>
                    <a:pt x="687" y="5075"/>
                  </a:lnTo>
                  <a:lnTo>
                    <a:pt x="671" y="5056"/>
                  </a:lnTo>
                  <a:lnTo>
                    <a:pt x="653" y="5036"/>
                  </a:lnTo>
                  <a:lnTo>
                    <a:pt x="634" y="5015"/>
                  </a:lnTo>
                  <a:lnTo>
                    <a:pt x="617" y="4993"/>
                  </a:lnTo>
                  <a:lnTo>
                    <a:pt x="580" y="4948"/>
                  </a:lnTo>
                  <a:lnTo>
                    <a:pt x="547" y="4905"/>
                  </a:lnTo>
                  <a:lnTo>
                    <a:pt x="518" y="4867"/>
                  </a:lnTo>
                  <a:lnTo>
                    <a:pt x="494" y="4832"/>
                  </a:lnTo>
                  <a:lnTo>
                    <a:pt x="474" y="4801"/>
                  </a:lnTo>
                  <a:lnTo>
                    <a:pt x="461" y="4778"/>
                  </a:lnTo>
                  <a:lnTo>
                    <a:pt x="457" y="4768"/>
                  </a:lnTo>
                  <a:lnTo>
                    <a:pt x="455" y="4762"/>
                  </a:lnTo>
                  <a:lnTo>
                    <a:pt x="454" y="4756"/>
                  </a:lnTo>
                  <a:lnTo>
                    <a:pt x="455" y="4753"/>
                  </a:lnTo>
                  <a:lnTo>
                    <a:pt x="458" y="4752"/>
                  </a:lnTo>
                  <a:lnTo>
                    <a:pt x="462" y="4754"/>
                  </a:lnTo>
                  <a:lnTo>
                    <a:pt x="469" y="4757"/>
                  </a:lnTo>
                  <a:lnTo>
                    <a:pt x="477" y="4763"/>
                  </a:lnTo>
                  <a:lnTo>
                    <a:pt x="497" y="4780"/>
                  </a:lnTo>
                  <a:lnTo>
                    <a:pt x="523" y="4805"/>
                  </a:lnTo>
                  <a:lnTo>
                    <a:pt x="552" y="4835"/>
                  </a:lnTo>
                  <a:lnTo>
                    <a:pt x="585" y="4870"/>
                  </a:lnTo>
                  <a:lnTo>
                    <a:pt x="620" y="4911"/>
                  </a:lnTo>
                  <a:lnTo>
                    <a:pt x="657" y="4955"/>
                  </a:lnTo>
                  <a:lnTo>
                    <a:pt x="665" y="4965"/>
                  </a:lnTo>
                  <a:lnTo>
                    <a:pt x="673" y="4973"/>
                  </a:lnTo>
                  <a:lnTo>
                    <a:pt x="680" y="4982"/>
                  </a:lnTo>
                  <a:lnTo>
                    <a:pt x="687" y="4991"/>
                  </a:lnTo>
                  <a:close/>
                  <a:moveTo>
                    <a:pt x="687" y="5096"/>
                  </a:moveTo>
                  <a:lnTo>
                    <a:pt x="687" y="5156"/>
                  </a:lnTo>
                  <a:lnTo>
                    <a:pt x="661" y="5119"/>
                  </a:lnTo>
                  <a:lnTo>
                    <a:pt x="642" y="5088"/>
                  </a:lnTo>
                  <a:lnTo>
                    <a:pt x="637" y="5076"/>
                  </a:lnTo>
                  <a:lnTo>
                    <a:pt x="632" y="5068"/>
                  </a:lnTo>
                  <a:lnTo>
                    <a:pt x="631" y="5063"/>
                  </a:lnTo>
                  <a:lnTo>
                    <a:pt x="631" y="5061"/>
                  </a:lnTo>
                  <a:lnTo>
                    <a:pt x="631" y="5059"/>
                  </a:lnTo>
                  <a:lnTo>
                    <a:pt x="632" y="5057"/>
                  </a:lnTo>
                  <a:lnTo>
                    <a:pt x="634" y="5056"/>
                  </a:lnTo>
                  <a:lnTo>
                    <a:pt x="639" y="5057"/>
                  </a:lnTo>
                  <a:lnTo>
                    <a:pt x="644" y="5060"/>
                  </a:lnTo>
                  <a:lnTo>
                    <a:pt x="650" y="5064"/>
                  </a:lnTo>
                  <a:lnTo>
                    <a:pt x="667" y="5076"/>
                  </a:lnTo>
                  <a:lnTo>
                    <a:pt x="687" y="5096"/>
                  </a:lnTo>
                  <a:close/>
                  <a:moveTo>
                    <a:pt x="687" y="5184"/>
                  </a:moveTo>
                  <a:lnTo>
                    <a:pt x="687" y="5223"/>
                  </a:lnTo>
                  <a:lnTo>
                    <a:pt x="673" y="5210"/>
                  </a:lnTo>
                  <a:lnTo>
                    <a:pt x="654" y="5194"/>
                  </a:lnTo>
                  <a:lnTo>
                    <a:pt x="633" y="5173"/>
                  </a:lnTo>
                  <a:lnTo>
                    <a:pt x="610" y="5149"/>
                  </a:lnTo>
                  <a:lnTo>
                    <a:pt x="585" y="5121"/>
                  </a:lnTo>
                  <a:lnTo>
                    <a:pt x="558" y="5092"/>
                  </a:lnTo>
                  <a:lnTo>
                    <a:pt x="530" y="5060"/>
                  </a:lnTo>
                  <a:lnTo>
                    <a:pt x="501" y="5025"/>
                  </a:lnTo>
                  <a:lnTo>
                    <a:pt x="463" y="4979"/>
                  </a:lnTo>
                  <a:lnTo>
                    <a:pt x="429" y="4935"/>
                  </a:lnTo>
                  <a:lnTo>
                    <a:pt x="399" y="4894"/>
                  </a:lnTo>
                  <a:lnTo>
                    <a:pt x="374" y="4858"/>
                  </a:lnTo>
                  <a:lnTo>
                    <a:pt x="354" y="4828"/>
                  </a:lnTo>
                  <a:lnTo>
                    <a:pt x="340" y="4803"/>
                  </a:lnTo>
                  <a:lnTo>
                    <a:pt x="335" y="4795"/>
                  </a:lnTo>
                  <a:lnTo>
                    <a:pt x="332" y="4787"/>
                  </a:lnTo>
                  <a:lnTo>
                    <a:pt x="331" y="4782"/>
                  </a:lnTo>
                  <a:lnTo>
                    <a:pt x="332" y="4779"/>
                  </a:lnTo>
                  <a:lnTo>
                    <a:pt x="335" y="4778"/>
                  </a:lnTo>
                  <a:lnTo>
                    <a:pt x="340" y="4780"/>
                  </a:lnTo>
                  <a:lnTo>
                    <a:pt x="346" y="4784"/>
                  </a:lnTo>
                  <a:lnTo>
                    <a:pt x="355" y="4790"/>
                  </a:lnTo>
                  <a:lnTo>
                    <a:pt x="376" y="4808"/>
                  </a:lnTo>
                  <a:lnTo>
                    <a:pt x="401" y="4833"/>
                  </a:lnTo>
                  <a:lnTo>
                    <a:pt x="432" y="4865"/>
                  </a:lnTo>
                  <a:lnTo>
                    <a:pt x="465" y="4902"/>
                  </a:lnTo>
                  <a:lnTo>
                    <a:pt x="502" y="4944"/>
                  </a:lnTo>
                  <a:lnTo>
                    <a:pt x="540" y="4989"/>
                  </a:lnTo>
                  <a:lnTo>
                    <a:pt x="563" y="5018"/>
                  </a:lnTo>
                  <a:lnTo>
                    <a:pt x="586" y="5046"/>
                  </a:lnTo>
                  <a:lnTo>
                    <a:pt x="607" y="5073"/>
                  </a:lnTo>
                  <a:lnTo>
                    <a:pt x="627" y="5098"/>
                  </a:lnTo>
                  <a:lnTo>
                    <a:pt x="645" y="5122"/>
                  </a:lnTo>
                  <a:lnTo>
                    <a:pt x="662" y="5145"/>
                  </a:lnTo>
                  <a:lnTo>
                    <a:pt x="675" y="5165"/>
                  </a:lnTo>
                  <a:lnTo>
                    <a:pt x="687" y="5184"/>
                  </a:lnTo>
                  <a:close/>
                  <a:moveTo>
                    <a:pt x="687" y="5246"/>
                  </a:moveTo>
                  <a:lnTo>
                    <a:pt x="687" y="5327"/>
                  </a:lnTo>
                  <a:lnTo>
                    <a:pt x="652" y="5284"/>
                  </a:lnTo>
                  <a:lnTo>
                    <a:pt x="620" y="5243"/>
                  </a:lnTo>
                  <a:lnTo>
                    <a:pt x="592" y="5205"/>
                  </a:lnTo>
                  <a:lnTo>
                    <a:pt x="568" y="5172"/>
                  </a:lnTo>
                  <a:lnTo>
                    <a:pt x="549" y="5143"/>
                  </a:lnTo>
                  <a:lnTo>
                    <a:pt x="536" y="5121"/>
                  </a:lnTo>
                  <a:lnTo>
                    <a:pt x="531" y="5113"/>
                  </a:lnTo>
                  <a:lnTo>
                    <a:pt x="529" y="5106"/>
                  </a:lnTo>
                  <a:lnTo>
                    <a:pt x="528" y="5100"/>
                  </a:lnTo>
                  <a:lnTo>
                    <a:pt x="529" y="5098"/>
                  </a:lnTo>
                  <a:lnTo>
                    <a:pt x="531" y="5097"/>
                  </a:lnTo>
                  <a:lnTo>
                    <a:pt x="536" y="5098"/>
                  </a:lnTo>
                  <a:lnTo>
                    <a:pt x="540" y="5100"/>
                  </a:lnTo>
                  <a:lnTo>
                    <a:pt x="546" y="5105"/>
                  </a:lnTo>
                  <a:lnTo>
                    <a:pt x="561" y="5117"/>
                  </a:lnTo>
                  <a:lnTo>
                    <a:pt x="581" y="5134"/>
                  </a:lnTo>
                  <a:lnTo>
                    <a:pt x="603" y="5156"/>
                  </a:lnTo>
                  <a:lnTo>
                    <a:pt x="629" y="5183"/>
                  </a:lnTo>
                  <a:lnTo>
                    <a:pt x="657" y="5213"/>
                  </a:lnTo>
                  <a:lnTo>
                    <a:pt x="687" y="5246"/>
                  </a:lnTo>
                  <a:close/>
                  <a:moveTo>
                    <a:pt x="687" y="5394"/>
                  </a:moveTo>
                  <a:lnTo>
                    <a:pt x="687" y="5470"/>
                  </a:lnTo>
                  <a:lnTo>
                    <a:pt x="675" y="5456"/>
                  </a:lnTo>
                  <a:lnTo>
                    <a:pt x="662" y="5441"/>
                  </a:lnTo>
                  <a:lnTo>
                    <a:pt x="649" y="5426"/>
                  </a:lnTo>
                  <a:lnTo>
                    <a:pt x="635" y="5411"/>
                  </a:lnTo>
                  <a:lnTo>
                    <a:pt x="595" y="5361"/>
                  </a:lnTo>
                  <a:lnTo>
                    <a:pt x="558" y="5314"/>
                  </a:lnTo>
                  <a:lnTo>
                    <a:pt x="525" y="5271"/>
                  </a:lnTo>
                  <a:lnTo>
                    <a:pt x="496" y="5234"/>
                  </a:lnTo>
                  <a:lnTo>
                    <a:pt x="474" y="5201"/>
                  </a:lnTo>
                  <a:lnTo>
                    <a:pt x="459" y="5176"/>
                  </a:lnTo>
                  <a:lnTo>
                    <a:pt x="454" y="5166"/>
                  </a:lnTo>
                  <a:lnTo>
                    <a:pt x="450" y="5159"/>
                  </a:lnTo>
                  <a:lnTo>
                    <a:pt x="449" y="5154"/>
                  </a:lnTo>
                  <a:lnTo>
                    <a:pt x="450" y="5151"/>
                  </a:lnTo>
                  <a:lnTo>
                    <a:pt x="452" y="5150"/>
                  </a:lnTo>
                  <a:lnTo>
                    <a:pt x="458" y="5152"/>
                  </a:lnTo>
                  <a:lnTo>
                    <a:pt x="465" y="5156"/>
                  </a:lnTo>
                  <a:lnTo>
                    <a:pt x="473" y="5163"/>
                  </a:lnTo>
                  <a:lnTo>
                    <a:pt x="495" y="5183"/>
                  </a:lnTo>
                  <a:lnTo>
                    <a:pt x="523" y="5210"/>
                  </a:lnTo>
                  <a:lnTo>
                    <a:pt x="555" y="5244"/>
                  </a:lnTo>
                  <a:lnTo>
                    <a:pt x="592" y="5284"/>
                  </a:lnTo>
                  <a:lnTo>
                    <a:pt x="631" y="5327"/>
                  </a:lnTo>
                  <a:lnTo>
                    <a:pt x="673" y="5376"/>
                  </a:lnTo>
                  <a:lnTo>
                    <a:pt x="687" y="5394"/>
                  </a:lnTo>
                  <a:close/>
                  <a:moveTo>
                    <a:pt x="687" y="5529"/>
                  </a:moveTo>
                  <a:lnTo>
                    <a:pt x="687" y="5597"/>
                  </a:lnTo>
                  <a:lnTo>
                    <a:pt x="664" y="5571"/>
                  </a:lnTo>
                  <a:lnTo>
                    <a:pt x="639" y="5543"/>
                  </a:lnTo>
                  <a:lnTo>
                    <a:pt x="614" y="5514"/>
                  </a:lnTo>
                  <a:lnTo>
                    <a:pt x="587" y="5483"/>
                  </a:lnTo>
                  <a:lnTo>
                    <a:pt x="545" y="5433"/>
                  </a:lnTo>
                  <a:lnTo>
                    <a:pt x="506" y="5385"/>
                  </a:lnTo>
                  <a:lnTo>
                    <a:pt x="471" y="5341"/>
                  </a:lnTo>
                  <a:lnTo>
                    <a:pt x="443" y="5302"/>
                  </a:lnTo>
                  <a:lnTo>
                    <a:pt x="420" y="5269"/>
                  </a:lnTo>
                  <a:lnTo>
                    <a:pt x="403" y="5243"/>
                  </a:lnTo>
                  <a:lnTo>
                    <a:pt x="398" y="5233"/>
                  </a:lnTo>
                  <a:lnTo>
                    <a:pt x="394" y="5225"/>
                  </a:lnTo>
                  <a:lnTo>
                    <a:pt x="392" y="5220"/>
                  </a:lnTo>
                  <a:lnTo>
                    <a:pt x="393" y="5217"/>
                  </a:lnTo>
                  <a:lnTo>
                    <a:pt x="397" y="5217"/>
                  </a:lnTo>
                  <a:lnTo>
                    <a:pt x="401" y="5219"/>
                  </a:lnTo>
                  <a:lnTo>
                    <a:pt x="409" y="5223"/>
                  </a:lnTo>
                  <a:lnTo>
                    <a:pt x="416" y="5230"/>
                  </a:lnTo>
                  <a:lnTo>
                    <a:pt x="439" y="5251"/>
                  </a:lnTo>
                  <a:lnTo>
                    <a:pt x="468" y="5279"/>
                  </a:lnTo>
                  <a:lnTo>
                    <a:pt x="501" y="5314"/>
                  </a:lnTo>
                  <a:lnTo>
                    <a:pt x="538" y="5355"/>
                  </a:lnTo>
                  <a:lnTo>
                    <a:pt x="579" y="5401"/>
                  </a:lnTo>
                  <a:lnTo>
                    <a:pt x="621" y="5451"/>
                  </a:lnTo>
                  <a:lnTo>
                    <a:pt x="639" y="5471"/>
                  </a:lnTo>
                  <a:lnTo>
                    <a:pt x="655" y="5491"/>
                  </a:lnTo>
                  <a:lnTo>
                    <a:pt x="672" y="5510"/>
                  </a:lnTo>
                  <a:lnTo>
                    <a:pt x="687" y="5529"/>
                  </a:lnTo>
                  <a:close/>
                  <a:moveTo>
                    <a:pt x="687" y="5608"/>
                  </a:moveTo>
                  <a:lnTo>
                    <a:pt x="687" y="5647"/>
                  </a:lnTo>
                  <a:lnTo>
                    <a:pt x="672" y="5623"/>
                  </a:lnTo>
                  <a:lnTo>
                    <a:pt x="660" y="5605"/>
                  </a:lnTo>
                  <a:lnTo>
                    <a:pt x="656" y="5598"/>
                  </a:lnTo>
                  <a:lnTo>
                    <a:pt x="654" y="5593"/>
                  </a:lnTo>
                  <a:lnTo>
                    <a:pt x="653" y="5588"/>
                  </a:lnTo>
                  <a:lnTo>
                    <a:pt x="654" y="5586"/>
                  </a:lnTo>
                  <a:lnTo>
                    <a:pt x="655" y="5586"/>
                  </a:lnTo>
                  <a:lnTo>
                    <a:pt x="657" y="5586"/>
                  </a:lnTo>
                  <a:lnTo>
                    <a:pt x="661" y="5587"/>
                  </a:lnTo>
                  <a:lnTo>
                    <a:pt x="665" y="5589"/>
                  </a:lnTo>
                  <a:lnTo>
                    <a:pt x="675" y="5597"/>
                  </a:lnTo>
                  <a:lnTo>
                    <a:pt x="687" y="5608"/>
                  </a:lnTo>
                  <a:close/>
                  <a:moveTo>
                    <a:pt x="687" y="5651"/>
                  </a:moveTo>
                  <a:lnTo>
                    <a:pt x="687" y="5711"/>
                  </a:lnTo>
                  <a:lnTo>
                    <a:pt x="658" y="5680"/>
                  </a:lnTo>
                  <a:lnTo>
                    <a:pt x="628" y="5646"/>
                  </a:lnTo>
                  <a:lnTo>
                    <a:pt x="595" y="5610"/>
                  </a:lnTo>
                  <a:lnTo>
                    <a:pt x="562" y="5571"/>
                  </a:lnTo>
                  <a:lnTo>
                    <a:pt x="518" y="5519"/>
                  </a:lnTo>
                  <a:lnTo>
                    <a:pt x="478" y="5470"/>
                  </a:lnTo>
                  <a:lnTo>
                    <a:pt x="443" y="5424"/>
                  </a:lnTo>
                  <a:lnTo>
                    <a:pt x="412" y="5384"/>
                  </a:lnTo>
                  <a:lnTo>
                    <a:pt x="388" y="5350"/>
                  </a:lnTo>
                  <a:lnTo>
                    <a:pt x="370" y="5324"/>
                  </a:lnTo>
                  <a:lnTo>
                    <a:pt x="365" y="5314"/>
                  </a:lnTo>
                  <a:lnTo>
                    <a:pt x="362" y="5305"/>
                  </a:lnTo>
                  <a:lnTo>
                    <a:pt x="359" y="5300"/>
                  </a:lnTo>
                  <a:lnTo>
                    <a:pt x="360" y="5298"/>
                  </a:lnTo>
                  <a:lnTo>
                    <a:pt x="363" y="5298"/>
                  </a:lnTo>
                  <a:lnTo>
                    <a:pt x="368" y="5300"/>
                  </a:lnTo>
                  <a:lnTo>
                    <a:pt x="375" y="5304"/>
                  </a:lnTo>
                  <a:lnTo>
                    <a:pt x="383" y="5312"/>
                  </a:lnTo>
                  <a:lnTo>
                    <a:pt x="406" y="5333"/>
                  </a:lnTo>
                  <a:lnTo>
                    <a:pt x="436" y="5362"/>
                  </a:lnTo>
                  <a:lnTo>
                    <a:pt x="470" y="5399"/>
                  </a:lnTo>
                  <a:lnTo>
                    <a:pt x="508" y="5441"/>
                  </a:lnTo>
                  <a:lnTo>
                    <a:pt x="550" y="5489"/>
                  </a:lnTo>
                  <a:lnTo>
                    <a:pt x="595" y="5540"/>
                  </a:lnTo>
                  <a:lnTo>
                    <a:pt x="620" y="5569"/>
                  </a:lnTo>
                  <a:lnTo>
                    <a:pt x="643" y="5597"/>
                  </a:lnTo>
                  <a:lnTo>
                    <a:pt x="666" y="5624"/>
                  </a:lnTo>
                  <a:lnTo>
                    <a:pt x="687" y="5651"/>
                  </a:lnTo>
                  <a:close/>
                  <a:moveTo>
                    <a:pt x="73" y="5008"/>
                  </a:moveTo>
                  <a:lnTo>
                    <a:pt x="77" y="5008"/>
                  </a:lnTo>
                  <a:lnTo>
                    <a:pt x="81" y="5011"/>
                  </a:lnTo>
                  <a:lnTo>
                    <a:pt x="88" y="5015"/>
                  </a:lnTo>
                  <a:lnTo>
                    <a:pt x="96" y="5023"/>
                  </a:lnTo>
                  <a:lnTo>
                    <a:pt x="118" y="5043"/>
                  </a:lnTo>
                  <a:lnTo>
                    <a:pt x="147" y="5073"/>
                  </a:lnTo>
                  <a:lnTo>
                    <a:pt x="181" y="5109"/>
                  </a:lnTo>
                  <a:lnTo>
                    <a:pt x="218" y="5152"/>
                  </a:lnTo>
                  <a:lnTo>
                    <a:pt x="260" y="5199"/>
                  </a:lnTo>
                  <a:lnTo>
                    <a:pt x="302" y="5251"/>
                  </a:lnTo>
                  <a:lnTo>
                    <a:pt x="345" y="5303"/>
                  </a:lnTo>
                  <a:lnTo>
                    <a:pt x="385" y="5351"/>
                  </a:lnTo>
                  <a:lnTo>
                    <a:pt x="420" y="5396"/>
                  </a:lnTo>
                  <a:lnTo>
                    <a:pt x="450" y="5436"/>
                  </a:lnTo>
                  <a:lnTo>
                    <a:pt x="474" y="5469"/>
                  </a:lnTo>
                  <a:lnTo>
                    <a:pt x="491" y="5495"/>
                  </a:lnTo>
                  <a:lnTo>
                    <a:pt x="497" y="5505"/>
                  </a:lnTo>
                  <a:lnTo>
                    <a:pt x="501" y="5513"/>
                  </a:lnTo>
                  <a:lnTo>
                    <a:pt x="503" y="5518"/>
                  </a:lnTo>
                  <a:lnTo>
                    <a:pt x="502" y="5520"/>
                  </a:lnTo>
                  <a:lnTo>
                    <a:pt x="500" y="5521"/>
                  </a:lnTo>
                  <a:lnTo>
                    <a:pt x="494" y="5518"/>
                  </a:lnTo>
                  <a:lnTo>
                    <a:pt x="488" y="5514"/>
                  </a:lnTo>
                  <a:lnTo>
                    <a:pt x="479" y="5506"/>
                  </a:lnTo>
                  <a:lnTo>
                    <a:pt x="456" y="5485"/>
                  </a:lnTo>
                  <a:lnTo>
                    <a:pt x="427" y="5457"/>
                  </a:lnTo>
                  <a:lnTo>
                    <a:pt x="393" y="5421"/>
                  </a:lnTo>
                  <a:lnTo>
                    <a:pt x="356" y="5379"/>
                  </a:lnTo>
                  <a:lnTo>
                    <a:pt x="314" y="5332"/>
                  </a:lnTo>
                  <a:lnTo>
                    <a:pt x="271" y="5280"/>
                  </a:lnTo>
                  <a:lnTo>
                    <a:pt x="228" y="5229"/>
                  </a:lnTo>
                  <a:lnTo>
                    <a:pt x="188" y="5179"/>
                  </a:lnTo>
                  <a:lnTo>
                    <a:pt x="154" y="5134"/>
                  </a:lnTo>
                  <a:lnTo>
                    <a:pt x="125" y="5094"/>
                  </a:lnTo>
                  <a:lnTo>
                    <a:pt x="101" y="5061"/>
                  </a:lnTo>
                  <a:lnTo>
                    <a:pt x="84" y="5035"/>
                  </a:lnTo>
                  <a:lnTo>
                    <a:pt x="78" y="5024"/>
                  </a:lnTo>
                  <a:lnTo>
                    <a:pt x="74" y="5016"/>
                  </a:lnTo>
                  <a:lnTo>
                    <a:pt x="73" y="5011"/>
                  </a:lnTo>
                  <a:lnTo>
                    <a:pt x="73" y="5008"/>
                  </a:lnTo>
                  <a:close/>
                  <a:moveTo>
                    <a:pt x="295" y="5196"/>
                  </a:moveTo>
                  <a:lnTo>
                    <a:pt x="253" y="5144"/>
                  </a:lnTo>
                  <a:lnTo>
                    <a:pt x="215" y="5097"/>
                  </a:lnTo>
                  <a:lnTo>
                    <a:pt x="181" y="5053"/>
                  </a:lnTo>
                  <a:lnTo>
                    <a:pt x="153" y="5014"/>
                  </a:lnTo>
                  <a:lnTo>
                    <a:pt x="130" y="4981"/>
                  </a:lnTo>
                  <a:lnTo>
                    <a:pt x="114" y="4956"/>
                  </a:lnTo>
                  <a:lnTo>
                    <a:pt x="108" y="4946"/>
                  </a:lnTo>
                  <a:lnTo>
                    <a:pt x="105" y="4938"/>
                  </a:lnTo>
                  <a:lnTo>
                    <a:pt x="104" y="4933"/>
                  </a:lnTo>
                  <a:lnTo>
                    <a:pt x="104" y="4929"/>
                  </a:lnTo>
                  <a:lnTo>
                    <a:pt x="107" y="4929"/>
                  </a:lnTo>
                  <a:lnTo>
                    <a:pt x="112" y="4932"/>
                  </a:lnTo>
                  <a:lnTo>
                    <a:pt x="118" y="4936"/>
                  </a:lnTo>
                  <a:lnTo>
                    <a:pt x="127" y="4944"/>
                  </a:lnTo>
                  <a:lnTo>
                    <a:pt x="149" y="4963"/>
                  </a:lnTo>
                  <a:lnTo>
                    <a:pt x="176" y="4992"/>
                  </a:lnTo>
                  <a:lnTo>
                    <a:pt x="209" y="5027"/>
                  </a:lnTo>
                  <a:lnTo>
                    <a:pt x="245" y="5069"/>
                  </a:lnTo>
                  <a:lnTo>
                    <a:pt x="285" y="5115"/>
                  </a:lnTo>
                  <a:lnTo>
                    <a:pt x="328" y="5164"/>
                  </a:lnTo>
                  <a:lnTo>
                    <a:pt x="369" y="5214"/>
                  </a:lnTo>
                  <a:lnTo>
                    <a:pt x="408" y="5263"/>
                  </a:lnTo>
                  <a:lnTo>
                    <a:pt x="442" y="5307"/>
                  </a:lnTo>
                  <a:lnTo>
                    <a:pt x="470" y="5345"/>
                  </a:lnTo>
                  <a:lnTo>
                    <a:pt x="493" y="5377"/>
                  </a:lnTo>
                  <a:lnTo>
                    <a:pt x="509" y="5403"/>
                  </a:lnTo>
                  <a:lnTo>
                    <a:pt x="515" y="5413"/>
                  </a:lnTo>
                  <a:lnTo>
                    <a:pt x="518" y="5419"/>
                  </a:lnTo>
                  <a:lnTo>
                    <a:pt x="520" y="5425"/>
                  </a:lnTo>
                  <a:lnTo>
                    <a:pt x="519" y="5428"/>
                  </a:lnTo>
                  <a:lnTo>
                    <a:pt x="517" y="5428"/>
                  </a:lnTo>
                  <a:lnTo>
                    <a:pt x="512" y="5426"/>
                  </a:lnTo>
                  <a:lnTo>
                    <a:pt x="505" y="5422"/>
                  </a:lnTo>
                  <a:lnTo>
                    <a:pt x="496" y="5415"/>
                  </a:lnTo>
                  <a:lnTo>
                    <a:pt x="474" y="5394"/>
                  </a:lnTo>
                  <a:lnTo>
                    <a:pt x="446" y="5367"/>
                  </a:lnTo>
                  <a:lnTo>
                    <a:pt x="413" y="5332"/>
                  </a:lnTo>
                  <a:lnTo>
                    <a:pt x="377" y="5291"/>
                  </a:lnTo>
                  <a:lnTo>
                    <a:pt x="336" y="5245"/>
                  </a:lnTo>
                  <a:lnTo>
                    <a:pt x="295" y="5196"/>
                  </a:lnTo>
                  <a:close/>
                  <a:moveTo>
                    <a:pt x="341" y="5125"/>
                  </a:moveTo>
                  <a:lnTo>
                    <a:pt x="300" y="5076"/>
                  </a:lnTo>
                  <a:lnTo>
                    <a:pt x="264" y="5029"/>
                  </a:lnTo>
                  <a:lnTo>
                    <a:pt x="231" y="4986"/>
                  </a:lnTo>
                  <a:lnTo>
                    <a:pt x="204" y="4949"/>
                  </a:lnTo>
                  <a:lnTo>
                    <a:pt x="182" y="4917"/>
                  </a:lnTo>
                  <a:lnTo>
                    <a:pt x="167" y="4892"/>
                  </a:lnTo>
                  <a:lnTo>
                    <a:pt x="162" y="4882"/>
                  </a:lnTo>
                  <a:lnTo>
                    <a:pt x="159" y="4875"/>
                  </a:lnTo>
                  <a:lnTo>
                    <a:pt x="158" y="4869"/>
                  </a:lnTo>
                  <a:lnTo>
                    <a:pt x="158" y="4866"/>
                  </a:lnTo>
                  <a:lnTo>
                    <a:pt x="161" y="4866"/>
                  </a:lnTo>
                  <a:lnTo>
                    <a:pt x="165" y="4868"/>
                  </a:lnTo>
                  <a:lnTo>
                    <a:pt x="172" y="4872"/>
                  </a:lnTo>
                  <a:lnTo>
                    <a:pt x="181" y="4879"/>
                  </a:lnTo>
                  <a:lnTo>
                    <a:pt x="202" y="4899"/>
                  </a:lnTo>
                  <a:lnTo>
                    <a:pt x="229" y="4926"/>
                  </a:lnTo>
                  <a:lnTo>
                    <a:pt x="261" y="4960"/>
                  </a:lnTo>
                  <a:lnTo>
                    <a:pt x="296" y="5000"/>
                  </a:lnTo>
                  <a:lnTo>
                    <a:pt x="334" y="5043"/>
                  </a:lnTo>
                  <a:lnTo>
                    <a:pt x="376" y="5093"/>
                  </a:lnTo>
                  <a:lnTo>
                    <a:pt x="415" y="5141"/>
                  </a:lnTo>
                  <a:lnTo>
                    <a:pt x="452" y="5187"/>
                  </a:lnTo>
                  <a:lnTo>
                    <a:pt x="485" y="5230"/>
                  </a:lnTo>
                  <a:lnTo>
                    <a:pt x="513" y="5267"/>
                  </a:lnTo>
                  <a:lnTo>
                    <a:pt x="535" y="5299"/>
                  </a:lnTo>
                  <a:lnTo>
                    <a:pt x="550" y="5324"/>
                  </a:lnTo>
                  <a:lnTo>
                    <a:pt x="555" y="5334"/>
                  </a:lnTo>
                  <a:lnTo>
                    <a:pt x="559" y="5341"/>
                  </a:lnTo>
                  <a:lnTo>
                    <a:pt x="560" y="5346"/>
                  </a:lnTo>
                  <a:lnTo>
                    <a:pt x="559" y="5349"/>
                  </a:lnTo>
                  <a:lnTo>
                    <a:pt x="557" y="5349"/>
                  </a:lnTo>
                  <a:lnTo>
                    <a:pt x="551" y="5347"/>
                  </a:lnTo>
                  <a:lnTo>
                    <a:pt x="545" y="5344"/>
                  </a:lnTo>
                  <a:lnTo>
                    <a:pt x="537" y="5337"/>
                  </a:lnTo>
                  <a:lnTo>
                    <a:pt x="515" y="5318"/>
                  </a:lnTo>
                  <a:lnTo>
                    <a:pt x="488" y="5290"/>
                  </a:lnTo>
                  <a:lnTo>
                    <a:pt x="456" y="5257"/>
                  </a:lnTo>
                  <a:lnTo>
                    <a:pt x="420" y="5218"/>
                  </a:lnTo>
                  <a:lnTo>
                    <a:pt x="381" y="5173"/>
                  </a:lnTo>
                  <a:lnTo>
                    <a:pt x="341" y="5125"/>
                  </a:lnTo>
                  <a:close/>
                  <a:moveTo>
                    <a:pt x="409" y="5069"/>
                  </a:moveTo>
                  <a:lnTo>
                    <a:pt x="370" y="5022"/>
                  </a:lnTo>
                  <a:lnTo>
                    <a:pt x="334" y="4977"/>
                  </a:lnTo>
                  <a:lnTo>
                    <a:pt x="303" y="4935"/>
                  </a:lnTo>
                  <a:lnTo>
                    <a:pt x="277" y="4898"/>
                  </a:lnTo>
                  <a:lnTo>
                    <a:pt x="256" y="4867"/>
                  </a:lnTo>
                  <a:lnTo>
                    <a:pt x="242" y="4842"/>
                  </a:lnTo>
                  <a:lnTo>
                    <a:pt x="238" y="4832"/>
                  </a:lnTo>
                  <a:lnTo>
                    <a:pt x="234" y="4825"/>
                  </a:lnTo>
                  <a:lnTo>
                    <a:pt x="233" y="4820"/>
                  </a:lnTo>
                  <a:lnTo>
                    <a:pt x="234" y="4817"/>
                  </a:lnTo>
                  <a:lnTo>
                    <a:pt x="237" y="4816"/>
                  </a:lnTo>
                  <a:lnTo>
                    <a:pt x="242" y="4818"/>
                  </a:lnTo>
                  <a:lnTo>
                    <a:pt x="249" y="4822"/>
                  </a:lnTo>
                  <a:lnTo>
                    <a:pt x="256" y="4829"/>
                  </a:lnTo>
                  <a:lnTo>
                    <a:pt x="277" y="4847"/>
                  </a:lnTo>
                  <a:lnTo>
                    <a:pt x="303" y="4874"/>
                  </a:lnTo>
                  <a:lnTo>
                    <a:pt x="334" y="4906"/>
                  </a:lnTo>
                  <a:lnTo>
                    <a:pt x="369" y="4944"/>
                  </a:lnTo>
                  <a:lnTo>
                    <a:pt x="406" y="4988"/>
                  </a:lnTo>
                  <a:lnTo>
                    <a:pt x="446" y="5034"/>
                  </a:lnTo>
                  <a:lnTo>
                    <a:pt x="484" y="5082"/>
                  </a:lnTo>
                  <a:lnTo>
                    <a:pt x="520" y="5127"/>
                  </a:lnTo>
                  <a:lnTo>
                    <a:pt x="551" y="5167"/>
                  </a:lnTo>
                  <a:lnTo>
                    <a:pt x="579" y="5205"/>
                  </a:lnTo>
                  <a:lnTo>
                    <a:pt x="599" y="5235"/>
                  </a:lnTo>
                  <a:lnTo>
                    <a:pt x="615" y="5259"/>
                  </a:lnTo>
                  <a:lnTo>
                    <a:pt x="619" y="5269"/>
                  </a:lnTo>
                  <a:lnTo>
                    <a:pt x="622" y="5276"/>
                  </a:lnTo>
                  <a:lnTo>
                    <a:pt x="623" y="5281"/>
                  </a:lnTo>
                  <a:lnTo>
                    <a:pt x="622" y="5285"/>
                  </a:lnTo>
                  <a:lnTo>
                    <a:pt x="619" y="5285"/>
                  </a:lnTo>
                  <a:lnTo>
                    <a:pt x="615" y="5284"/>
                  </a:lnTo>
                  <a:lnTo>
                    <a:pt x="608" y="5279"/>
                  </a:lnTo>
                  <a:lnTo>
                    <a:pt x="599" y="5273"/>
                  </a:lnTo>
                  <a:lnTo>
                    <a:pt x="579" y="5255"/>
                  </a:lnTo>
                  <a:lnTo>
                    <a:pt x="552" y="5229"/>
                  </a:lnTo>
                  <a:lnTo>
                    <a:pt x="520" y="5197"/>
                  </a:lnTo>
                  <a:lnTo>
                    <a:pt x="485" y="5159"/>
                  </a:lnTo>
                  <a:lnTo>
                    <a:pt x="448" y="5116"/>
                  </a:lnTo>
                  <a:lnTo>
                    <a:pt x="409" y="5069"/>
                  </a:lnTo>
                  <a:close/>
                  <a:moveTo>
                    <a:pt x="206" y="4744"/>
                  </a:moveTo>
                  <a:lnTo>
                    <a:pt x="169" y="4698"/>
                  </a:lnTo>
                  <a:lnTo>
                    <a:pt x="135" y="4654"/>
                  </a:lnTo>
                  <a:lnTo>
                    <a:pt x="105" y="4615"/>
                  </a:lnTo>
                  <a:lnTo>
                    <a:pt x="81" y="4579"/>
                  </a:lnTo>
                  <a:lnTo>
                    <a:pt x="61" y="4548"/>
                  </a:lnTo>
                  <a:lnTo>
                    <a:pt x="47" y="4524"/>
                  </a:lnTo>
                  <a:lnTo>
                    <a:pt x="43" y="4515"/>
                  </a:lnTo>
                  <a:lnTo>
                    <a:pt x="40" y="4507"/>
                  </a:lnTo>
                  <a:lnTo>
                    <a:pt x="39" y="4502"/>
                  </a:lnTo>
                  <a:lnTo>
                    <a:pt x="40" y="4500"/>
                  </a:lnTo>
                  <a:lnTo>
                    <a:pt x="43" y="4499"/>
                  </a:lnTo>
                  <a:lnTo>
                    <a:pt x="48" y="4501"/>
                  </a:lnTo>
                  <a:lnTo>
                    <a:pt x="54" y="4504"/>
                  </a:lnTo>
                  <a:lnTo>
                    <a:pt x="62" y="4511"/>
                  </a:lnTo>
                  <a:lnTo>
                    <a:pt x="82" y="4529"/>
                  </a:lnTo>
                  <a:lnTo>
                    <a:pt x="107" y="4555"/>
                  </a:lnTo>
                  <a:lnTo>
                    <a:pt x="137" y="4586"/>
                  </a:lnTo>
                  <a:lnTo>
                    <a:pt x="170" y="4623"/>
                  </a:lnTo>
                  <a:lnTo>
                    <a:pt x="205" y="4665"/>
                  </a:lnTo>
                  <a:lnTo>
                    <a:pt x="243" y="4710"/>
                  </a:lnTo>
                  <a:lnTo>
                    <a:pt x="279" y="4756"/>
                  </a:lnTo>
                  <a:lnTo>
                    <a:pt x="313" y="4799"/>
                  </a:lnTo>
                  <a:lnTo>
                    <a:pt x="343" y="4840"/>
                  </a:lnTo>
                  <a:lnTo>
                    <a:pt x="368" y="4875"/>
                  </a:lnTo>
                  <a:lnTo>
                    <a:pt x="388" y="4905"/>
                  </a:lnTo>
                  <a:lnTo>
                    <a:pt x="402" y="4928"/>
                  </a:lnTo>
                  <a:lnTo>
                    <a:pt x="406" y="4938"/>
                  </a:lnTo>
                  <a:lnTo>
                    <a:pt x="410" y="4945"/>
                  </a:lnTo>
                  <a:lnTo>
                    <a:pt x="410" y="4950"/>
                  </a:lnTo>
                  <a:lnTo>
                    <a:pt x="410" y="4954"/>
                  </a:lnTo>
                  <a:lnTo>
                    <a:pt x="406" y="4954"/>
                  </a:lnTo>
                  <a:lnTo>
                    <a:pt x="402" y="4953"/>
                  </a:lnTo>
                  <a:lnTo>
                    <a:pt x="396" y="4948"/>
                  </a:lnTo>
                  <a:lnTo>
                    <a:pt x="388" y="4943"/>
                  </a:lnTo>
                  <a:lnTo>
                    <a:pt x="367" y="4924"/>
                  </a:lnTo>
                  <a:lnTo>
                    <a:pt x="342" y="4899"/>
                  </a:lnTo>
                  <a:lnTo>
                    <a:pt x="312" y="4868"/>
                  </a:lnTo>
                  <a:lnTo>
                    <a:pt x="278" y="4831"/>
                  </a:lnTo>
                  <a:lnTo>
                    <a:pt x="243" y="4790"/>
                  </a:lnTo>
                  <a:lnTo>
                    <a:pt x="206" y="4744"/>
                  </a:lnTo>
                  <a:close/>
                  <a:moveTo>
                    <a:pt x="317" y="4716"/>
                  </a:moveTo>
                  <a:lnTo>
                    <a:pt x="282" y="4672"/>
                  </a:lnTo>
                  <a:lnTo>
                    <a:pt x="249" y="4629"/>
                  </a:lnTo>
                  <a:lnTo>
                    <a:pt x="220" y="4590"/>
                  </a:lnTo>
                  <a:lnTo>
                    <a:pt x="196" y="4555"/>
                  </a:lnTo>
                  <a:lnTo>
                    <a:pt x="177" y="4525"/>
                  </a:lnTo>
                  <a:lnTo>
                    <a:pt x="164" y="4502"/>
                  </a:lnTo>
                  <a:lnTo>
                    <a:pt x="160" y="4492"/>
                  </a:lnTo>
                  <a:lnTo>
                    <a:pt x="158" y="4486"/>
                  </a:lnTo>
                  <a:lnTo>
                    <a:pt x="157" y="4480"/>
                  </a:lnTo>
                  <a:lnTo>
                    <a:pt x="158" y="4478"/>
                  </a:lnTo>
                  <a:lnTo>
                    <a:pt x="161" y="4477"/>
                  </a:lnTo>
                  <a:lnTo>
                    <a:pt x="165" y="4478"/>
                  </a:lnTo>
                  <a:lnTo>
                    <a:pt x="172" y="4482"/>
                  </a:lnTo>
                  <a:lnTo>
                    <a:pt x="180" y="4488"/>
                  </a:lnTo>
                  <a:lnTo>
                    <a:pt x="199" y="4505"/>
                  </a:lnTo>
                  <a:lnTo>
                    <a:pt x="225" y="4529"/>
                  </a:lnTo>
                  <a:lnTo>
                    <a:pt x="253" y="4560"/>
                  </a:lnTo>
                  <a:lnTo>
                    <a:pt x="285" y="4595"/>
                  </a:lnTo>
                  <a:lnTo>
                    <a:pt x="320" y="4636"/>
                  </a:lnTo>
                  <a:lnTo>
                    <a:pt x="356" y="4680"/>
                  </a:lnTo>
                  <a:lnTo>
                    <a:pt x="391" y="4725"/>
                  </a:lnTo>
                  <a:lnTo>
                    <a:pt x="424" y="4766"/>
                  </a:lnTo>
                  <a:lnTo>
                    <a:pt x="452" y="4806"/>
                  </a:lnTo>
                  <a:lnTo>
                    <a:pt x="477" y="4841"/>
                  </a:lnTo>
                  <a:lnTo>
                    <a:pt x="496" y="4869"/>
                  </a:lnTo>
                  <a:lnTo>
                    <a:pt x="509" y="4893"/>
                  </a:lnTo>
                  <a:lnTo>
                    <a:pt x="514" y="4902"/>
                  </a:lnTo>
                  <a:lnTo>
                    <a:pt x="516" y="4909"/>
                  </a:lnTo>
                  <a:lnTo>
                    <a:pt x="517" y="4914"/>
                  </a:lnTo>
                  <a:lnTo>
                    <a:pt x="516" y="4917"/>
                  </a:lnTo>
                  <a:lnTo>
                    <a:pt x="513" y="4917"/>
                  </a:lnTo>
                  <a:lnTo>
                    <a:pt x="508" y="4916"/>
                  </a:lnTo>
                  <a:lnTo>
                    <a:pt x="502" y="4912"/>
                  </a:lnTo>
                  <a:lnTo>
                    <a:pt x="494" y="4906"/>
                  </a:lnTo>
                  <a:lnTo>
                    <a:pt x="474" y="4890"/>
                  </a:lnTo>
                  <a:lnTo>
                    <a:pt x="449" y="4866"/>
                  </a:lnTo>
                  <a:lnTo>
                    <a:pt x="421" y="4835"/>
                  </a:lnTo>
                  <a:lnTo>
                    <a:pt x="388" y="4800"/>
                  </a:lnTo>
                  <a:lnTo>
                    <a:pt x="353" y="4760"/>
                  </a:lnTo>
                  <a:lnTo>
                    <a:pt x="317" y="4716"/>
                  </a:lnTo>
                  <a:close/>
                  <a:moveTo>
                    <a:pt x="154" y="4424"/>
                  </a:moveTo>
                  <a:lnTo>
                    <a:pt x="120" y="4381"/>
                  </a:lnTo>
                  <a:lnTo>
                    <a:pt x="90" y="4340"/>
                  </a:lnTo>
                  <a:lnTo>
                    <a:pt x="64" y="4303"/>
                  </a:lnTo>
                  <a:lnTo>
                    <a:pt x="40" y="4269"/>
                  </a:lnTo>
                  <a:lnTo>
                    <a:pt x="23" y="4240"/>
                  </a:lnTo>
                  <a:lnTo>
                    <a:pt x="11" y="4217"/>
                  </a:lnTo>
                  <a:lnTo>
                    <a:pt x="7" y="4208"/>
                  </a:lnTo>
                  <a:lnTo>
                    <a:pt x="4" y="4201"/>
                  </a:lnTo>
                  <a:lnTo>
                    <a:pt x="4" y="4196"/>
                  </a:lnTo>
                  <a:lnTo>
                    <a:pt x="5" y="4193"/>
                  </a:lnTo>
                  <a:lnTo>
                    <a:pt x="8" y="4192"/>
                  </a:lnTo>
                  <a:lnTo>
                    <a:pt x="12" y="4194"/>
                  </a:lnTo>
                  <a:lnTo>
                    <a:pt x="19" y="4197"/>
                  </a:lnTo>
                  <a:lnTo>
                    <a:pt x="26" y="4203"/>
                  </a:lnTo>
                  <a:lnTo>
                    <a:pt x="45" y="4219"/>
                  </a:lnTo>
                  <a:lnTo>
                    <a:pt x="68" y="4243"/>
                  </a:lnTo>
                  <a:lnTo>
                    <a:pt x="95" y="4272"/>
                  </a:lnTo>
                  <a:lnTo>
                    <a:pt x="126" y="4307"/>
                  </a:lnTo>
                  <a:lnTo>
                    <a:pt x="159" y="4345"/>
                  </a:lnTo>
                  <a:lnTo>
                    <a:pt x="194" y="4388"/>
                  </a:lnTo>
                  <a:lnTo>
                    <a:pt x="228" y="4431"/>
                  </a:lnTo>
                  <a:lnTo>
                    <a:pt x="259" y="4472"/>
                  </a:lnTo>
                  <a:lnTo>
                    <a:pt x="286" y="4510"/>
                  </a:lnTo>
                  <a:lnTo>
                    <a:pt x="309" y="4544"/>
                  </a:lnTo>
                  <a:lnTo>
                    <a:pt x="326" y="4572"/>
                  </a:lnTo>
                  <a:lnTo>
                    <a:pt x="339" y="4594"/>
                  </a:lnTo>
                  <a:lnTo>
                    <a:pt x="343" y="4603"/>
                  </a:lnTo>
                  <a:lnTo>
                    <a:pt x="345" y="4611"/>
                  </a:lnTo>
                  <a:lnTo>
                    <a:pt x="346" y="4615"/>
                  </a:lnTo>
                  <a:lnTo>
                    <a:pt x="345" y="4618"/>
                  </a:lnTo>
                  <a:lnTo>
                    <a:pt x="342" y="4618"/>
                  </a:lnTo>
                  <a:lnTo>
                    <a:pt x="337" y="4617"/>
                  </a:lnTo>
                  <a:lnTo>
                    <a:pt x="331" y="4614"/>
                  </a:lnTo>
                  <a:lnTo>
                    <a:pt x="323" y="4608"/>
                  </a:lnTo>
                  <a:lnTo>
                    <a:pt x="305" y="4592"/>
                  </a:lnTo>
                  <a:lnTo>
                    <a:pt x="280" y="4569"/>
                  </a:lnTo>
                  <a:lnTo>
                    <a:pt x="253" y="4539"/>
                  </a:lnTo>
                  <a:lnTo>
                    <a:pt x="222" y="4505"/>
                  </a:lnTo>
                  <a:lnTo>
                    <a:pt x="190" y="4467"/>
                  </a:lnTo>
                  <a:lnTo>
                    <a:pt x="154" y="4424"/>
                  </a:lnTo>
                  <a:close/>
                  <a:moveTo>
                    <a:pt x="451" y="4699"/>
                  </a:moveTo>
                  <a:lnTo>
                    <a:pt x="417" y="4655"/>
                  </a:lnTo>
                  <a:lnTo>
                    <a:pt x="386" y="4615"/>
                  </a:lnTo>
                  <a:lnTo>
                    <a:pt x="358" y="4577"/>
                  </a:lnTo>
                  <a:lnTo>
                    <a:pt x="335" y="4543"/>
                  </a:lnTo>
                  <a:lnTo>
                    <a:pt x="318" y="4514"/>
                  </a:lnTo>
                  <a:lnTo>
                    <a:pt x="305" y="4491"/>
                  </a:lnTo>
                  <a:lnTo>
                    <a:pt x="301" y="4482"/>
                  </a:lnTo>
                  <a:lnTo>
                    <a:pt x="299" y="4475"/>
                  </a:lnTo>
                  <a:lnTo>
                    <a:pt x="298" y="4470"/>
                  </a:lnTo>
                  <a:lnTo>
                    <a:pt x="300" y="4467"/>
                  </a:lnTo>
                  <a:lnTo>
                    <a:pt x="302" y="4466"/>
                  </a:lnTo>
                  <a:lnTo>
                    <a:pt x="308" y="4467"/>
                  </a:lnTo>
                  <a:lnTo>
                    <a:pt x="313" y="4470"/>
                  </a:lnTo>
                  <a:lnTo>
                    <a:pt x="321" y="4476"/>
                  </a:lnTo>
                  <a:lnTo>
                    <a:pt x="341" y="4492"/>
                  </a:lnTo>
                  <a:lnTo>
                    <a:pt x="365" y="4515"/>
                  </a:lnTo>
                  <a:lnTo>
                    <a:pt x="393" y="4545"/>
                  </a:lnTo>
                  <a:lnTo>
                    <a:pt x="424" y="4580"/>
                  </a:lnTo>
                  <a:lnTo>
                    <a:pt x="458" y="4618"/>
                  </a:lnTo>
                  <a:lnTo>
                    <a:pt x="493" y="4661"/>
                  </a:lnTo>
                  <a:lnTo>
                    <a:pt x="528" y="4704"/>
                  </a:lnTo>
                  <a:lnTo>
                    <a:pt x="559" y="4745"/>
                  </a:lnTo>
                  <a:lnTo>
                    <a:pt x="587" y="4783"/>
                  </a:lnTo>
                  <a:lnTo>
                    <a:pt x="610" y="4817"/>
                  </a:lnTo>
                  <a:lnTo>
                    <a:pt x="629" y="4845"/>
                  </a:lnTo>
                  <a:lnTo>
                    <a:pt x="641" y="4868"/>
                  </a:lnTo>
                  <a:lnTo>
                    <a:pt x="645" y="4877"/>
                  </a:lnTo>
                  <a:lnTo>
                    <a:pt x="648" y="4885"/>
                  </a:lnTo>
                  <a:lnTo>
                    <a:pt x="648" y="4889"/>
                  </a:lnTo>
                  <a:lnTo>
                    <a:pt x="646" y="4892"/>
                  </a:lnTo>
                  <a:lnTo>
                    <a:pt x="644" y="4893"/>
                  </a:lnTo>
                  <a:lnTo>
                    <a:pt x="639" y="4892"/>
                  </a:lnTo>
                  <a:lnTo>
                    <a:pt x="633" y="4888"/>
                  </a:lnTo>
                  <a:lnTo>
                    <a:pt x="625" y="4883"/>
                  </a:lnTo>
                  <a:lnTo>
                    <a:pt x="606" y="4867"/>
                  </a:lnTo>
                  <a:lnTo>
                    <a:pt x="581" y="4844"/>
                  </a:lnTo>
                  <a:lnTo>
                    <a:pt x="552" y="4814"/>
                  </a:lnTo>
                  <a:lnTo>
                    <a:pt x="522" y="4780"/>
                  </a:lnTo>
                  <a:lnTo>
                    <a:pt x="488" y="4742"/>
                  </a:lnTo>
                  <a:lnTo>
                    <a:pt x="451" y="4699"/>
                  </a:lnTo>
                  <a:close/>
                  <a:moveTo>
                    <a:pt x="309" y="4422"/>
                  </a:moveTo>
                  <a:lnTo>
                    <a:pt x="276" y="4380"/>
                  </a:lnTo>
                  <a:lnTo>
                    <a:pt x="246" y="4340"/>
                  </a:lnTo>
                  <a:lnTo>
                    <a:pt x="220" y="4304"/>
                  </a:lnTo>
                  <a:lnTo>
                    <a:pt x="198" y="4271"/>
                  </a:lnTo>
                  <a:lnTo>
                    <a:pt x="181" y="4242"/>
                  </a:lnTo>
                  <a:lnTo>
                    <a:pt x="170" y="4220"/>
                  </a:lnTo>
                  <a:lnTo>
                    <a:pt x="165" y="4212"/>
                  </a:lnTo>
                  <a:lnTo>
                    <a:pt x="164" y="4205"/>
                  </a:lnTo>
                  <a:lnTo>
                    <a:pt x="163" y="4199"/>
                  </a:lnTo>
                  <a:lnTo>
                    <a:pt x="164" y="4196"/>
                  </a:lnTo>
                  <a:lnTo>
                    <a:pt x="168" y="4195"/>
                  </a:lnTo>
                  <a:lnTo>
                    <a:pt x="172" y="4197"/>
                  </a:lnTo>
                  <a:lnTo>
                    <a:pt x="179" y="4201"/>
                  </a:lnTo>
                  <a:lnTo>
                    <a:pt x="186" y="4205"/>
                  </a:lnTo>
                  <a:lnTo>
                    <a:pt x="205" y="4221"/>
                  </a:lnTo>
                  <a:lnTo>
                    <a:pt x="228" y="4243"/>
                  </a:lnTo>
                  <a:lnTo>
                    <a:pt x="254" y="4272"/>
                  </a:lnTo>
                  <a:lnTo>
                    <a:pt x="284" y="4305"/>
                  </a:lnTo>
                  <a:lnTo>
                    <a:pt x="317" y="4342"/>
                  </a:lnTo>
                  <a:lnTo>
                    <a:pt x="349" y="4384"/>
                  </a:lnTo>
                  <a:lnTo>
                    <a:pt x="382" y="4425"/>
                  </a:lnTo>
                  <a:lnTo>
                    <a:pt x="413" y="4465"/>
                  </a:lnTo>
                  <a:lnTo>
                    <a:pt x="439" y="4502"/>
                  </a:lnTo>
                  <a:lnTo>
                    <a:pt x="461" y="4534"/>
                  </a:lnTo>
                  <a:lnTo>
                    <a:pt x="478" y="4562"/>
                  </a:lnTo>
                  <a:lnTo>
                    <a:pt x="490" y="4584"/>
                  </a:lnTo>
                  <a:lnTo>
                    <a:pt x="493" y="4593"/>
                  </a:lnTo>
                  <a:lnTo>
                    <a:pt x="495" y="4600"/>
                  </a:lnTo>
                  <a:lnTo>
                    <a:pt x="496" y="4605"/>
                  </a:lnTo>
                  <a:lnTo>
                    <a:pt x="495" y="4607"/>
                  </a:lnTo>
                  <a:lnTo>
                    <a:pt x="492" y="4608"/>
                  </a:lnTo>
                  <a:lnTo>
                    <a:pt x="488" y="4607"/>
                  </a:lnTo>
                  <a:lnTo>
                    <a:pt x="481" y="4604"/>
                  </a:lnTo>
                  <a:lnTo>
                    <a:pt x="473" y="4600"/>
                  </a:lnTo>
                  <a:lnTo>
                    <a:pt x="455" y="4583"/>
                  </a:lnTo>
                  <a:lnTo>
                    <a:pt x="432" y="4561"/>
                  </a:lnTo>
                  <a:lnTo>
                    <a:pt x="404" y="4534"/>
                  </a:lnTo>
                  <a:lnTo>
                    <a:pt x="375" y="4500"/>
                  </a:lnTo>
                  <a:lnTo>
                    <a:pt x="342" y="4463"/>
                  </a:lnTo>
                  <a:lnTo>
                    <a:pt x="309" y="4422"/>
                  </a:lnTo>
                  <a:close/>
                  <a:moveTo>
                    <a:pt x="227" y="4123"/>
                  </a:moveTo>
                  <a:lnTo>
                    <a:pt x="259" y="4162"/>
                  </a:lnTo>
                  <a:lnTo>
                    <a:pt x="287" y="4201"/>
                  </a:lnTo>
                  <a:lnTo>
                    <a:pt x="311" y="4237"/>
                  </a:lnTo>
                  <a:lnTo>
                    <a:pt x="332" y="4269"/>
                  </a:lnTo>
                  <a:lnTo>
                    <a:pt x="348" y="4295"/>
                  </a:lnTo>
                  <a:lnTo>
                    <a:pt x="359" y="4317"/>
                  </a:lnTo>
                  <a:lnTo>
                    <a:pt x="363" y="4324"/>
                  </a:lnTo>
                  <a:lnTo>
                    <a:pt x="365" y="4331"/>
                  </a:lnTo>
                  <a:lnTo>
                    <a:pt x="365" y="4337"/>
                  </a:lnTo>
                  <a:lnTo>
                    <a:pt x="364" y="4340"/>
                  </a:lnTo>
                  <a:lnTo>
                    <a:pt x="360" y="4340"/>
                  </a:lnTo>
                  <a:lnTo>
                    <a:pt x="356" y="4339"/>
                  </a:lnTo>
                  <a:lnTo>
                    <a:pt x="351" y="4337"/>
                  </a:lnTo>
                  <a:lnTo>
                    <a:pt x="343" y="4331"/>
                  </a:lnTo>
                  <a:lnTo>
                    <a:pt x="325" y="4317"/>
                  </a:lnTo>
                  <a:lnTo>
                    <a:pt x="302" y="4295"/>
                  </a:lnTo>
                  <a:lnTo>
                    <a:pt x="277" y="4269"/>
                  </a:lnTo>
                  <a:lnTo>
                    <a:pt x="248" y="4237"/>
                  </a:lnTo>
                  <a:lnTo>
                    <a:pt x="217" y="4201"/>
                  </a:lnTo>
                  <a:lnTo>
                    <a:pt x="185" y="4161"/>
                  </a:lnTo>
                  <a:lnTo>
                    <a:pt x="153" y="4121"/>
                  </a:lnTo>
                  <a:lnTo>
                    <a:pt x="126" y="4082"/>
                  </a:lnTo>
                  <a:lnTo>
                    <a:pt x="101" y="4046"/>
                  </a:lnTo>
                  <a:lnTo>
                    <a:pt x="81" y="4014"/>
                  </a:lnTo>
                  <a:lnTo>
                    <a:pt x="65" y="3987"/>
                  </a:lnTo>
                  <a:lnTo>
                    <a:pt x="54" y="3966"/>
                  </a:lnTo>
                  <a:lnTo>
                    <a:pt x="50" y="3957"/>
                  </a:lnTo>
                  <a:lnTo>
                    <a:pt x="49" y="3951"/>
                  </a:lnTo>
                  <a:lnTo>
                    <a:pt x="48" y="3945"/>
                  </a:lnTo>
                  <a:lnTo>
                    <a:pt x="50" y="3942"/>
                  </a:lnTo>
                  <a:lnTo>
                    <a:pt x="53" y="3942"/>
                  </a:lnTo>
                  <a:lnTo>
                    <a:pt x="57" y="3943"/>
                  </a:lnTo>
                  <a:lnTo>
                    <a:pt x="64" y="3945"/>
                  </a:lnTo>
                  <a:lnTo>
                    <a:pt x="70" y="3951"/>
                  </a:lnTo>
                  <a:lnTo>
                    <a:pt x="88" y="3966"/>
                  </a:lnTo>
                  <a:lnTo>
                    <a:pt x="111" y="3987"/>
                  </a:lnTo>
                  <a:lnTo>
                    <a:pt x="136" y="4014"/>
                  </a:lnTo>
                  <a:lnTo>
                    <a:pt x="164" y="4046"/>
                  </a:lnTo>
                  <a:lnTo>
                    <a:pt x="195" y="4082"/>
                  </a:lnTo>
                  <a:lnTo>
                    <a:pt x="227" y="4123"/>
                  </a:lnTo>
                  <a:close/>
                  <a:moveTo>
                    <a:pt x="531" y="4388"/>
                  </a:moveTo>
                  <a:lnTo>
                    <a:pt x="563" y="4429"/>
                  </a:lnTo>
                  <a:lnTo>
                    <a:pt x="592" y="4468"/>
                  </a:lnTo>
                  <a:lnTo>
                    <a:pt x="617" y="4503"/>
                  </a:lnTo>
                  <a:lnTo>
                    <a:pt x="638" y="4535"/>
                  </a:lnTo>
                  <a:lnTo>
                    <a:pt x="654" y="4562"/>
                  </a:lnTo>
                  <a:lnTo>
                    <a:pt x="666" y="4584"/>
                  </a:lnTo>
                  <a:lnTo>
                    <a:pt x="669" y="4592"/>
                  </a:lnTo>
                  <a:lnTo>
                    <a:pt x="671" y="4600"/>
                  </a:lnTo>
                  <a:lnTo>
                    <a:pt x="672" y="4604"/>
                  </a:lnTo>
                  <a:lnTo>
                    <a:pt x="669" y="4607"/>
                  </a:lnTo>
                  <a:lnTo>
                    <a:pt x="667" y="4608"/>
                  </a:lnTo>
                  <a:lnTo>
                    <a:pt x="662" y="4607"/>
                  </a:lnTo>
                  <a:lnTo>
                    <a:pt x="656" y="4604"/>
                  </a:lnTo>
                  <a:lnTo>
                    <a:pt x="649" y="4600"/>
                  </a:lnTo>
                  <a:lnTo>
                    <a:pt x="630" y="4584"/>
                  </a:lnTo>
                  <a:lnTo>
                    <a:pt x="607" y="4563"/>
                  </a:lnTo>
                  <a:lnTo>
                    <a:pt x="581" y="4537"/>
                  </a:lnTo>
                  <a:lnTo>
                    <a:pt x="551" y="4505"/>
                  </a:lnTo>
                  <a:lnTo>
                    <a:pt x="519" y="4469"/>
                  </a:lnTo>
                  <a:lnTo>
                    <a:pt x="486" y="4429"/>
                  </a:lnTo>
                  <a:lnTo>
                    <a:pt x="455" y="4388"/>
                  </a:lnTo>
                  <a:lnTo>
                    <a:pt x="426" y="4350"/>
                  </a:lnTo>
                  <a:lnTo>
                    <a:pt x="401" y="4315"/>
                  </a:lnTo>
                  <a:lnTo>
                    <a:pt x="380" y="4282"/>
                  </a:lnTo>
                  <a:lnTo>
                    <a:pt x="364" y="4254"/>
                  </a:lnTo>
                  <a:lnTo>
                    <a:pt x="354" y="4233"/>
                  </a:lnTo>
                  <a:lnTo>
                    <a:pt x="349" y="4225"/>
                  </a:lnTo>
                  <a:lnTo>
                    <a:pt x="348" y="4217"/>
                  </a:lnTo>
                  <a:lnTo>
                    <a:pt x="348" y="4213"/>
                  </a:lnTo>
                  <a:lnTo>
                    <a:pt x="349" y="4209"/>
                  </a:lnTo>
                  <a:lnTo>
                    <a:pt x="353" y="4208"/>
                  </a:lnTo>
                  <a:lnTo>
                    <a:pt x="357" y="4209"/>
                  </a:lnTo>
                  <a:lnTo>
                    <a:pt x="363" y="4213"/>
                  </a:lnTo>
                  <a:lnTo>
                    <a:pt x="370" y="4217"/>
                  </a:lnTo>
                  <a:lnTo>
                    <a:pt x="389" y="4232"/>
                  </a:lnTo>
                  <a:lnTo>
                    <a:pt x="412" y="4254"/>
                  </a:lnTo>
                  <a:lnTo>
                    <a:pt x="438" y="4281"/>
                  </a:lnTo>
                  <a:lnTo>
                    <a:pt x="467" y="4312"/>
                  </a:lnTo>
                  <a:lnTo>
                    <a:pt x="499" y="4349"/>
                  </a:lnTo>
                  <a:lnTo>
                    <a:pt x="531" y="4388"/>
                  </a:lnTo>
                  <a:close/>
                  <a:moveTo>
                    <a:pt x="252" y="3968"/>
                  </a:moveTo>
                  <a:lnTo>
                    <a:pt x="255" y="3967"/>
                  </a:lnTo>
                  <a:lnTo>
                    <a:pt x="260" y="3968"/>
                  </a:lnTo>
                  <a:lnTo>
                    <a:pt x="266" y="3970"/>
                  </a:lnTo>
                  <a:lnTo>
                    <a:pt x="273" y="3975"/>
                  </a:lnTo>
                  <a:lnTo>
                    <a:pt x="290" y="3989"/>
                  </a:lnTo>
                  <a:lnTo>
                    <a:pt x="312" y="4010"/>
                  </a:lnTo>
                  <a:lnTo>
                    <a:pt x="337" y="4036"/>
                  </a:lnTo>
                  <a:lnTo>
                    <a:pt x="366" y="4067"/>
                  </a:lnTo>
                  <a:lnTo>
                    <a:pt x="396" y="4102"/>
                  </a:lnTo>
                  <a:lnTo>
                    <a:pt x="427" y="4140"/>
                  </a:lnTo>
                  <a:lnTo>
                    <a:pt x="457" y="4180"/>
                  </a:lnTo>
                  <a:lnTo>
                    <a:pt x="484" y="4217"/>
                  </a:lnTo>
                  <a:lnTo>
                    <a:pt x="508" y="4251"/>
                  </a:lnTo>
                  <a:lnTo>
                    <a:pt x="528" y="4282"/>
                  </a:lnTo>
                  <a:lnTo>
                    <a:pt x="543" y="4308"/>
                  </a:lnTo>
                  <a:lnTo>
                    <a:pt x="554" y="4330"/>
                  </a:lnTo>
                  <a:lnTo>
                    <a:pt x="558" y="4338"/>
                  </a:lnTo>
                  <a:lnTo>
                    <a:pt x="559" y="4344"/>
                  </a:lnTo>
                  <a:lnTo>
                    <a:pt x="559" y="4350"/>
                  </a:lnTo>
                  <a:lnTo>
                    <a:pt x="558" y="4353"/>
                  </a:lnTo>
                  <a:lnTo>
                    <a:pt x="554" y="4353"/>
                  </a:lnTo>
                  <a:lnTo>
                    <a:pt x="550" y="4353"/>
                  </a:lnTo>
                  <a:lnTo>
                    <a:pt x="545" y="4350"/>
                  </a:lnTo>
                  <a:lnTo>
                    <a:pt x="537" y="4345"/>
                  </a:lnTo>
                  <a:lnTo>
                    <a:pt x="519" y="4331"/>
                  </a:lnTo>
                  <a:lnTo>
                    <a:pt x="497" y="4310"/>
                  </a:lnTo>
                  <a:lnTo>
                    <a:pt x="472" y="4284"/>
                  </a:lnTo>
                  <a:lnTo>
                    <a:pt x="444" y="4253"/>
                  </a:lnTo>
                  <a:lnTo>
                    <a:pt x="414" y="4219"/>
                  </a:lnTo>
                  <a:lnTo>
                    <a:pt x="383" y="4181"/>
                  </a:lnTo>
                  <a:lnTo>
                    <a:pt x="353" y="4141"/>
                  </a:lnTo>
                  <a:lnTo>
                    <a:pt x="325" y="4104"/>
                  </a:lnTo>
                  <a:lnTo>
                    <a:pt x="301" y="4070"/>
                  </a:lnTo>
                  <a:lnTo>
                    <a:pt x="282" y="4038"/>
                  </a:lnTo>
                  <a:lnTo>
                    <a:pt x="266" y="4012"/>
                  </a:lnTo>
                  <a:lnTo>
                    <a:pt x="256" y="3991"/>
                  </a:lnTo>
                  <a:lnTo>
                    <a:pt x="253" y="3982"/>
                  </a:lnTo>
                  <a:lnTo>
                    <a:pt x="251" y="3976"/>
                  </a:lnTo>
                  <a:lnTo>
                    <a:pt x="251" y="3970"/>
                  </a:lnTo>
                  <a:lnTo>
                    <a:pt x="252" y="3968"/>
                  </a:lnTo>
                  <a:close/>
                  <a:moveTo>
                    <a:pt x="342" y="3907"/>
                  </a:moveTo>
                  <a:lnTo>
                    <a:pt x="370" y="3945"/>
                  </a:lnTo>
                  <a:lnTo>
                    <a:pt x="397" y="3981"/>
                  </a:lnTo>
                  <a:lnTo>
                    <a:pt x="420" y="4014"/>
                  </a:lnTo>
                  <a:lnTo>
                    <a:pt x="438" y="4044"/>
                  </a:lnTo>
                  <a:lnTo>
                    <a:pt x="452" y="4069"/>
                  </a:lnTo>
                  <a:lnTo>
                    <a:pt x="462" y="4090"/>
                  </a:lnTo>
                  <a:lnTo>
                    <a:pt x="465" y="4098"/>
                  </a:lnTo>
                  <a:lnTo>
                    <a:pt x="467" y="4104"/>
                  </a:lnTo>
                  <a:lnTo>
                    <a:pt x="467" y="4110"/>
                  </a:lnTo>
                  <a:lnTo>
                    <a:pt x="465" y="4112"/>
                  </a:lnTo>
                  <a:lnTo>
                    <a:pt x="462" y="4113"/>
                  </a:lnTo>
                  <a:lnTo>
                    <a:pt x="458" y="4113"/>
                  </a:lnTo>
                  <a:lnTo>
                    <a:pt x="452" y="4110"/>
                  </a:lnTo>
                  <a:lnTo>
                    <a:pt x="445" y="4105"/>
                  </a:lnTo>
                  <a:lnTo>
                    <a:pt x="427" y="4092"/>
                  </a:lnTo>
                  <a:lnTo>
                    <a:pt x="406" y="4072"/>
                  </a:lnTo>
                  <a:lnTo>
                    <a:pt x="382" y="4047"/>
                  </a:lnTo>
                  <a:lnTo>
                    <a:pt x="356" y="4018"/>
                  </a:lnTo>
                  <a:lnTo>
                    <a:pt x="328" y="3985"/>
                  </a:lnTo>
                  <a:lnTo>
                    <a:pt x="298" y="3947"/>
                  </a:lnTo>
                  <a:lnTo>
                    <a:pt x="268" y="3910"/>
                  </a:lnTo>
                  <a:lnTo>
                    <a:pt x="243" y="3874"/>
                  </a:lnTo>
                  <a:lnTo>
                    <a:pt x="220" y="3841"/>
                  </a:lnTo>
                  <a:lnTo>
                    <a:pt x="202" y="3810"/>
                  </a:lnTo>
                  <a:lnTo>
                    <a:pt x="187" y="3785"/>
                  </a:lnTo>
                  <a:lnTo>
                    <a:pt x="177" y="3764"/>
                  </a:lnTo>
                  <a:lnTo>
                    <a:pt x="175" y="3757"/>
                  </a:lnTo>
                  <a:lnTo>
                    <a:pt x="173" y="3750"/>
                  </a:lnTo>
                  <a:lnTo>
                    <a:pt x="173" y="3745"/>
                  </a:lnTo>
                  <a:lnTo>
                    <a:pt x="175" y="3742"/>
                  </a:lnTo>
                  <a:lnTo>
                    <a:pt x="177" y="3741"/>
                  </a:lnTo>
                  <a:lnTo>
                    <a:pt x="182" y="3741"/>
                  </a:lnTo>
                  <a:lnTo>
                    <a:pt x="188" y="3745"/>
                  </a:lnTo>
                  <a:lnTo>
                    <a:pt x="195" y="3749"/>
                  </a:lnTo>
                  <a:lnTo>
                    <a:pt x="211" y="3762"/>
                  </a:lnTo>
                  <a:lnTo>
                    <a:pt x="232" y="3782"/>
                  </a:lnTo>
                  <a:lnTo>
                    <a:pt x="256" y="3807"/>
                  </a:lnTo>
                  <a:lnTo>
                    <a:pt x="284" y="3837"/>
                  </a:lnTo>
                  <a:lnTo>
                    <a:pt x="312" y="3871"/>
                  </a:lnTo>
                  <a:lnTo>
                    <a:pt x="342" y="3907"/>
                  </a:lnTo>
                  <a:close/>
                  <a:moveTo>
                    <a:pt x="275" y="3688"/>
                  </a:moveTo>
                  <a:lnTo>
                    <a:pt x="302" y="3725"/>
                  </a:lnTo>
                  <a:lnTo>
                    <a:pt x="326" y="3759"/>
                  </a:lnTo>
                  <a:lnTo>
                    <a:pt x="348" y="3792"/>
                  </a:lnTo>
                  <a:lnTo>
                    <a:pt x="366" y="3820"/>
                  </a:lnTo>
                  <a:lnTo>
                    <a:pt x="380" y="3845"/>
                  </a:lnTo>
                  <a:lnTo>
                    <a:pt x="389" y="3865"/>
                  </a:lnTo>
                  <a:lnTo>
                    <a:pt x="392" y="3873"/>
                  </a:lnTo>
                  <a:lnTo>
                    <a:pt x="393" y="3879"/>
                  </a:lnTo>
                  <a:lnTo>
                    <a:pt x="393" y="3884"/>
                  </a:lnTo>
                  <a:lnTo>
                    <a:pt x="391" y="3887"/>
                  </a:lnTo>
                  <a:lnTo>
                    <a:pt x="389" y="3888"/>
                  </a:lnTo>
                  <a:lnTo>
                    <a:pt x="385" y="3888"/>
                  </a:lnTo>
                  <a:lnTo>
                    <a:pt x="379" y="3885"/>
                  </a:lnTo>
                  <a:lnTo>
                    <a:pt x="373" y="3882"/>
                  </a:lnTo>
                  <a:lnTo>
                    <a:pt x="356" y="3868"/>
                  </a:lnTo>
                  <a:lnTo>
                    <a:pt x="335" y="3849"/>
                  </a:lnTo>
                  <a:lnTo>
                    <a:pt x="312" y="3826"/>
                  </a:lnTo>
                  <a:lnTo>
                    <a:pt x="287" y="3797"/>
                  </a:lnTo>
                  <a:lnTo>
                    <a:pt x="260" y="3764"/>
                  </a:lnTo>
                  <a:lnTo>
                    <a:pt x="231" y="3728"/>
                  </a:lnTo>
                  <a:lnTo>
                    <a:pt x="204" y="3692"/>
                  </a:lnTo>
                  <a:lnTo>
                    <a:pt x="179" y="3658"/>
                  </a:lnTo>
                  <a:lnTo>
                    <a:pt x="158" y="3625"/>
                  </a:lnTo>
                  <a:lnTo>
                    <a:pt x="140" y="3597"/>
                  </a:lnTo>
                  <a:lnTo>
                    <a:pt x="126" y="3571"/>
                  </a:lnTo>
                  <a:lnTo>
                    <a:pt x="117" y="3552"/>
                  </a:lnTo>
                  <a:lnTo>
                    <a:pt x="115" y="3544"/>
                  </a:lnTo>
                  <a:lnTo>
                    <a:pt x="113" y="3537"/>
                  </a:lnTo>
                  <a:lnTo>
                    <a:pt x="114" y="3533"/>
                  </a:lnTo>
                  <a:lnTo>
                    <a:pt x="115" y="3530"/>
                  </a:lnTo>
                  <a:lnTo>
                    <a:pt x="118" y="3529"/>
                  </a:lnTo>
                  <a:lnTo>
                    <a:pt x="122" y="3530"/>
                  </a:lnTo>
                  <a:lnTo>
                    <a:pt x="127" y="3532"/>
                  </a:lnTo>
                  <a:lnTo>
                    <a:pt x="135" y="3536"/>
                  </a:lnTo>
                  <a:lnTo>
                    <a:pt x="150" y="3548"/>
                  </a:lnTo>
                  <a:lnTo>
                    <a:pt x="171" y="3568"/>
                  </a:lnTo>
                  <a:lnTo>
                    <a:pt x="194" y="3591"/>
                  </a:lnTo>
                  <a:lnTo>
                    <a:pt x="219" y="3620"/>
                  </a:lnTo>
                  <a:lnTo>
                    <a:pt x="246" y="3653"/>
                  </a:lnTo>
                  <a:lnTo>
                    <a:pt x="275" y="3688"/>
                  </a:lnTo>
                  <a:close/>
                  <a:moveTo>
                    <a:pt x="226" y="3484"/>
                  </a:moveTo>
                  <a:lnTo>
                    <a:pt x="252" y="3519"/>
                  </a:lnTo>
                  <a:lnTo>
                    <a:pt x="276" y="3552"/>
                  </a:lnTo>
                  <a:lnTo>
                    <a:pt x="296" y="3583"/>
                  </a:lnTo>
                  <a:lnTo>
                    <a:pt x="313" y="3611"/>
                  </a:lnTo>
                  <a:lnTo>
                    <a:pt x="326" y="3635"/>
                  </a:lnTo>
                  <a:lnTo>
                    <a:pt x="334" y="3655"/>
                  </a:lnTo>
                  <a:lnTo>
                    <a:pt x="336" y="3662"/>
                  </a:lnTo>
                  <a:lnTo>
                    <a:pt x="339" y="3668"/>
                  </a:lnTo>
                  <a:lnTo>
                    <a:pt x="337" y="3673"/>
                  </a:lnTo>
                  <a:lnTo>
                    <a:pt x="336" y="3676"/>
                  </a:lnTo>
                  <a:lnTo>
                    <a:pt x="333" y="3677"/>
                  </a:lnTo>
                  <a:lnTo>
                    <a:pt x="329" y="3677"/>
                  </a:lnTo>
                  <a:lnTo>
                    <a:pt x="324" y="3674"/>
                  </a:lnTo>
                  <a:lnTo>
                    <a:pt x="318" y="3670"/>
                  </a:lnTo>
                  <a:lnTo>
                    <a:pt x="301" y="3658"/>
                  </a:lnTo>
                  <a:lnTo>
                    <a:pt x="282" y="3640"/>
                  </a:lnTo>
                  <a:lnTo>
                    <a:pt x="260" y="3617"/>
                  </a:lnTo>
                  <a:lnTo>
                    <a:pt x="236" y="3590"/>
                  </a:lnTo>
                  <a:lnTo>
                    <a:pt x="209" y="3559"/>
                  </a:lnTo>
                  <a:lnTo>
                    <a:pt x="182" y="3524"/>
                  </a:lnTo>
                  <a:lnTo>
                    <a:pt x="156" y="3489"/>
                  </a:lnTo>
                  <a:lnTo>
                    <a:pt x="133" y="3456"/>
                  </a:lnTo>
                  <a:lnTo>
                    <a:pt x="113" y="3425"/>
                  </a:lnTo>
                  <a:lnTo>
                    <a:pt x="95" y="3397"/>
                  </a:lnTo>
                  <a:lnTo>
                    <a:pt x="83" y="3373"/>
                  </a:lnTo>
                  <a:lnTo>
                    <a:pt x="74" y="3353"/>
                  </a:lnTo>
                  <a:lnTo>
                    <a:pt x="72" y="3346"/>
                  </a:lnTo>
                  <a:lnTo>
                    <a:pt x="71" y="3339"/>
                  </a:lnTo>
                  <a:lnTo>
                    <a:pt x="71" y="3335"/>
                  </a:lnTo>
                  <a:lnTo>
                    <a:pt x="72" y="3331"/>
                  </a:lnTo>
                  <a:lnTo>
                    <a:pt x="76" y="3330"/>
                  </a:lnTo>
                  <a:lnTo>
                    <a:pt x="80" y="3330"/>
                  </a:lnTo>
                  <a:lnTo>
                    <a:pt x="85" y="3332"/>
                  </a:lnTo>
                  <a:lnTo>
                    <a:pt x="91" y="3337"/>
                  </a:lnTo>
                  <a:lnTo>
                    <a:pt x="107" y="3350"/>
                  </a:lnTo>
                  <a:lnTo>
                    <a:pt x="127" y="3368"/>
                  </a:lnTo>
                  <a:lnTo>
                    <a:pt x="149" y="3391"/>
                  </a:lnTo>
                  <a:lnTo>
                    <a:pt x="173" y="3418"/>
                  </a:lnTo>
                  <a:lnTo>
                    <a:pt x="199" y="3450"/>
                  </a:lnTo>
                  <a:lnTo>
                    <a:pt x="226" y="3484"/>
                  </a:lnTo>
                  <a:close/>
                  <a:moveTo>
                    <a:pt x="299" y="3478"/>
                  </a:moveTo>
                  <a:lnTo>
                    <a:pt x="296" y="3479"/>
                  </a:lnTo>
                  <a:lnTo>
                    <a:pt x="291" y="3479"/>
                  </a:lnTo>
                  <a:lnTo>
                    <a:pt x="287" y="3477"/>
                  </a:lnTo>
                  <a:lnTo>
                    <a:pt x="280" y="3474"/>
                  </a:lnTo>
                  <a:lnTo>
                    <a:pt x="265" y="3462"/>
                  </a:lnTo>
                  <a:lnTo>
                    <a:pt x="246" y="3444"/>
                  </a:lnTo>
                  <a:lnTo>
                    <a:pt x="226" y="3422"/>
                  </a:lnTo>
                  <a:lnTo>
                    <a:pt x="202" y="3396"/>
                  </a:lnTo>
                  <a:lnTo>
                    <a:pt x="176" y="3366"/>
                  </a:lnTo>
                  <a:lnTo>
                    <a:pt x="151" y="3334"/>
                  </a:lnTo>
                  <a:lnTo>
                    <a:pt x="126" y="3300"/>
                  </a:lnTo>
                  <a:lnTo>
                    <a:pt x="104" y="3267"/>
                  </a:lnTo>
                  <a:lnTo>
                    <a:pt x="84" y="3237"/>
                  </a:lnTo>
                  <a:lnTo>
                    <a:pt x="69" y="3210"/>
                  </a:lnTo>
                  <a:lnTo>
                    <a:pt x="57" y="3187"/>
                  </a:lnTo>
                  <a:lnTo>
                    <a:pt x="48" y="3168"/>
                  </a:lnTo>
                  <a:lnTo>
                    <a:pt x="46" y="3160"/>
                  </a:lnTo>
                  <a:lnTo>
                    <a:pt x="46" y="3154"/>
                  </a:lnTo>
                  <a:lnTo>
                    <a:pt x="46" y="3149"/>
                  </a:lnTo>
                  <a:lnTo>
                    <a:pt x="47" y="3147"/>
                  </a:lnTo>
                  <a:lnTo>
                    <a:pt x="50" y="3145"/>
                  </a:lnTo>
                  <a:lnTo>
                    <a:pt x="55" y="3146"/>
                  </a:lnTo>
                  <a:lnTo>
                    <a:pt x="59" y="3148"/>
                  </a:lnTo>
                  <a:lnTo>
                    <a:pt x="66" y="3152"/>
                  </a:lnTo>
                  <a:lnTo>
                    <a:pt x="81" y="3164"/>
                  </a:lnTo>
                  <a:lnTo>
                    <a:pt x="100" y="3181"/>
                  </a:lnTo>
                  <a:lnTo>
                    <a:pt x="120" y="3203"/>
                  </a:lnTo>
                  <a:lnTo>
                    <a:pt x="145" y="3229"/>
                  </a:lnTo>
                  <a:lnTo>
                    <a:pt x="169" y="3260"/>
                  </a:lnTo>
                  <a:lnTo>
                    <a:pt x="195" y="3293"/>
                  </a:lnTo>
                  <a:lnTo>
                    <a:pt x="220" y="3327"/>
                  </a:lnTo>
                  <a:lnTo>
                    <a:pt x="242" y="3359"/>
                  </a:lnTo>
                  <a:lnTo>
                    <a:pt x="262" y="3388"/>
                  </a:lnTo>
                  <a:lnTo>
                    <a:pt x="277" y="3416"/>
                  </a:lnTo>
                  <a:lnTo>
                    <a:pt x="289" y="3439"/>
                  </a:lnTo>
                  <a:lnTo>
                    <a:pt x="297" y="3457"/>
                  </a:lnTo>
                  <a:lnTo>
                    <a:pt x="299" y="3465"/>
                  </a:lnTo>
                  <a:lnTo>
                    <a:pt x="300" y="3471"/>
                  </a:lnTo>
                  <a:lnTo>
                    <a:pt x="300" y="3475"/>
                  </a:lnTo>
                  <a:lnTo>
                    <a:pt x="299" y="3478"/>
                  </a:lnTo>
                  <a:close/>
                  <a:moveTo>
                    <a:pt x="538" y="3736"/>
                  </a:moveTo>
                  <a:lnTo>
                    <a:pt x="564" y="3771"/>
                  </a:lnTo>
                  <a:lnTo>
                    <a:pt x="588" y="3805"/>
                  </a:lnTo>
                  <a:lnTo>
                    <a:pt x="609" y="3837"/>
                  </a:lnTo>
                  <a:lnTo>
                    <a:pt x="627" y="3864"/>
                  </a:lnTo>
                  <a:lnTo>
                    <a:pt x="640" y="3888"/>
                  </a:lnTo>
                  <a:lnTo>
                    <a:pt x="649" y="3908"/>
                  </a:lnTo>
                  <a:lnTo>
                    <a:pt x="651" y="3916"/>
                  </a:lnTo>
                  <a:lnTo>
                    <a:pt x="652" y="3922"/>
                  </a:lnTo>
                  <a:lnTo>
                    <a:pt x="652" y="3927"/>
                  </a:lnTo>
                  <a:lnTo>
                    <a:pt x="650" y="3930"/>
                  </a:lnTo>
                  <a:lnTo>
                    <a:pt x="646" y="3931"/>
                  </a:lnTo>
                  <a:lnTo>
                    <a:pt x="642" y="3931"/>
                  </a:lnTo>
                  <a:lnTo>
                    <a:pt x="637" y="3929"/>
                  </a:lnTo>
                  <a:lnTo>
                    <a:pt x="630" y="3924"/>
                  </a:lnTo>
                  <a:lnTo>
                    <a:pt x="614" y="3912"/>
                  </a:lnTo>
                  <a:lnTo>
                    <a:pt x="594" y="3895"/>
                  </a:lnTo>
                  <a:lnTo>
                    <a:pt x="571" y="3872"/>
                  </a:lnTo>
                  <a:lnTo>
                    <a:pt x="546" y="3844"/>
                  </a:lnTo>
                  <a:lnTo>
                    <a:pt x="519" y="3814"/>
                  </a:lnTo>
                  <a:lnTo>
                    <a:pt x="492" y="3780"/>
                  </a:lnTo>
                  <a:lnTo>
                    <a:pt x="466" y="3745"/>
                  </a:lnTo>
                  <a:lnTo>
                    <a:pt x="442" y="3711"/>
                  </a:lnTo>
                  <a:lnTo>
                    <a:pt x="421" y="3679"/>
                  </a:lnTo>
                  <a:lnTo>
                    <a:pt x="403" y="3651"/>
                  </a:lnTo>
                  <a:lnTo>
                    <a:pt x="390" y="3626"/>
                  </a:lnTo>
                  <a:lnTo>
                    <a:pt x="382" y="3607"/>
                  </a:lnTo>
                  <a:lnTo>
                    <a:pt x="379" y="3599"/>
                  </a:lnTo>
                  <a:lnTo>
                    <a:pt x="378" y="3592"/>
                  </a:lnTo>
                  <a:lnTo>
                    <a:pt x="379" y="3588"/>
                  </a:lnTo>
                  <a:lnTo>
                    <a:pt x="380" y="3585"/>
                  </a:lnTo>
                  <a:lnTo>
                    <a:pt x="383" y="3583"/>
                  </a:lnTo>
                  <a:lnTo>
                    <a:pt x="388" y="3583"/>
                  </a:lnTo>
                  <a:lnTo>
                    <a:pt x="393" y="3586"/>
                  </a:lnTo>
                  <a:lnTo>
                    <a:pt x="400" y="3590"/>
                  </a:lnTo>
                  <a:lnTo>
                    <a:pt x="416" y="3602"/>
                  </a:lnTo>
                  <a:lnTo>
                    <a:pt x="436" y="3621"/>
                  </a:lnTo>
                  <a:lnTo>
                    <a:pt x="459" y="3644"/>
                  </a:lnTo>
                  <a:lnTo>
                    <a:pt x="484" y="3671"/>
                  </a:lnTo>
                  <a:lnTo>
                    <a:pt x="511" y="3702"/>
                  </a:lnTo>
                  <a:lnTo>
                    <a:pt x="538" y="3736"/>
                  </a:lnTo>
                  <a:close/>
                  <a:moveTo>
                    <a:pt x="278" y="3294"/>
                  </a:moveTo>
                  <a:lnTo>
                    <a:pt x="275" y="3295"/>
                  </a:lnTo>
                  <a:lnTo>
                    <a:pt x="272" y="3295"/>
                  </a:lnTo>
                  <a:lnTo>
                    <a:pt x="266" y="3293"/>
                  </a:lnTo>
                  <a:lnTo>
                    <a:pt x="261" y="3290"/>
                  </a:lnTo>
                  <a:lnTo>
                    <a:pt x="245" y="3279"/>
                  </a:lnTo>
                  <a:lnTo>
                    <a:pt x="228" y="3262"/>
                  </a:lnTo>
                  <a:lnTo>
                    <a:pt x="207" y="3242"/>
                  </a:lnTo>
                  <a:lnTo>
                    <a:pt x="185" y="3216"/>
                  </a:lnTo>
                  <a:lnTo>
                    <a:pt x="161" y="3187"/>
                  </a:lnTo>
                  <a:lnTo>
                    <a:pt x="136" y="3155"/>
                  </a:lnTo>
                  <a:lnTo>
                    <a:pt x="113" y="3122"/>
                  </a:lnTo>
                  <a:lnTo>
                    <a:pt x="91" y="3091"/>
                  </a:lnTo>
                  <a:lnTo>
                    <a:pt x="73" y="3062"/>
                  </a:lnTo>
                  <a:lnTo>
                    <a:pt x="58" y="3037"/>
                  </a:lnTo>
                  <a:lnTo>
                    <a:pt x="47" y="3014"/>
                  </a:lnTo>
                  <a:lnTo>
                    <a:pt x="39" y="2995"/>
                  </a:lnTo>
                  <a:lnTo>
                    <a:pt x="37" y="2988"/>
                  </a:lnTo>
                  <a:lnTo>
                    <a:pt x="36" y="2982"/>
                  </a:lnTo>
                  <a:lnTo>
                    <a:pt x="37" y="2977"/>
                  </a:lnTo>
                  <a:lnTo>
                    <a:pt x="38" y="2974"/>
                  </a:lnTo>
                  <a:lnTo>
                    <a:pt x="42" y="2973"/>
                  </a:lnTo>
                  <a:lnTo>
                    <a:pt x="45" y="2974"/>
                  </a:lnTo>
                  <a:lnTo>
                    <a:pt x="50" y="2976"/>
                  </a:lnTo>
                  <a:lnTo>
                    <a:pt x="57" y="2980"/>
                  </a:lnTo>
                  <a:lnTo>
                    <a:pt x="71" y="2990"/>
                  </a:lnTo>
                  <a:lnTo>
                    <a:pt x="89" y="3007"/>
                  </a:lnTo>
                  <a:lnTo>
                    <a:pt x="110" y="3029"/>
                  </a:lnTo>
                  <a:lnTo>
                    <a:pt x="131" y="3054"/>
                  </a:lnTo>
                  <a:lnTo>
                    <a:pt x="156" y="3083"/>
                  </a:lnTo>
                  <a:lnTo>
                    <a:pt x="180" y="3114"/>
                  </a:lnTo>
                  <a:lnTo>
                    <a:pt x="204" y="3147"/>
                  </a:lnTo>
                  <a:lnTo>
                    <a:pt x="226" y="3178"/>
                  </a:lnTo>
                  <a:lnTo>
                    <a:pt x="243" y="3208"/>
                  </a:lnTo>
                  <a:lnTo>
                    <a:pt x="259" y="3234"/>
                  </a:lnTo>
                  <a:lnTo>
                    <a:pt x="271" y="3256"/>
                  </a:lnTo>
                  <a:lnTo>
                    <a:pt x="277" y="3274"/>
                  </a:lnTo>
                  <a:lnTo>
                    <a:pt x="279" y="3281"/>
                  </a:lnTo>
                  <a:lnTo>
                    <a:pt x="280" y="3286"/>
                  </a:lnTo>
                  <a:lnTo>
                    <a:pt x="280" y="3291"/>
                  </a:lnTo>
                  <a:lnTo>
                    <a:pt x="278" y="3294"/>
                  </a:lnTo>
                  <a:close/>
                  <a:moveTo>
                    <a:pt x="614" y="3729"/>
                  </a:moveTo>
                  <a:lnTo>
                    <a:pt x="610" y="3730"/>
                  </a:lnTo>
                  <a:lnTo>
                    <a:pt x="606" y="3730"/>
                  </a:lnTo>
                  <a:lnTo>
                    <a:pt x="600" y="3728"/>
                  </a:lnTo>
                  <a:lnTo>
                    <a:pt x="595" y="3725"/>
                  </a:lnTo>
                  <a:lnTo>
                    <a:pt x="579" y="3713"/>
                  </a:lnTo>
                  <a:lnTo>
                    <a:pt x="560" y="3695"/>
                  </a:lnTo>
                  <a:lnTo>
                    <a:pt x="538" y="3674"/>
                  </a:lnTo>
                  <a:lnTo>
                    <a:pt x="514" y="3648"/>
                  </a:lnTo>
                  <a:lnTo>
                    <a:pt x="489" y="3617"/>
                  </a:lnTo>
                  <a:lnTo>
                    <a:pt x="462" y="3585"/>
                  </a:lnTo>
                  <a:lnTo>
                    <a:pt x="436" y="3551"/>
                  </a:lnTo>
                  <a:lnTo>
                    <a:pt x="414" y="3519"/>
                  </a:lnTo>
                  <a:lnTo>
                    <a:pt x="394" y="3488"/>
                  </a:lnTo>
                  <a:lnTo>
                    <a:pt x="378" y="3461"/>
                  </a:lnTo>
                  <a:lnTo>
                    <a:pt x="366" y="3437"/>
                  </a:lnTo>
                  <a:lnTo>
                    <a:pt x="357" y="3418"/>
                  </a:lnTo>
                  <a:lnTo>
                    <a:pt x="355" y="3410"/>
                  </a:lnTo>
                  <a:lnTo>
                    <a:pt x="355" y="3405"/>
                  </a:lnTo>
                  <a:lnTo>
                    <a:pt x="355" y="3399"/>
                  </a:lnTo>
                  <a:lnTo>
                    <a:pt x="356" y="3397"/>
                  </a:lnTo>
                  <a:lnTo>
                    <a:pt x="359" y="3395"/>
                  </a:lnTo>
                  <a:lnTo>
                    <a:pt x="364" y="3396"/>
                  </a:lnTo>
                  <a:lnTo>
                    <a:pt x="369" y="3398"/>
                  </a:lnTo>
                  <a:lnTo>
                    <a:pt x="376" y="3402"/>
                  </a:lnTo>
                  <a:lnTo>
                    <a:pt x="391" y="3414"/>
                  </a:lnTo>
                  <a:lnTo>
                    <a:pt x="411" y="3430"/>
                  </a:lnTo>
                  <a:lnTo>
                    <a:pt x="432" y="3453"/>
                  </a:lnTo>
                  <a:lnTo>
                    <a:pt x="456" y="3479"/>
                  </a:lnTo>
                  <a:lnTo>
                    <a:pt x="482" y="3509"/>
                  </a:lnTo>
                  <a:lnTo>
                    <a:pt x="508" y="3542"/>
                  </a:lnTo>
                  <a:lnTo>
                    <a:pt x="534" y="3576"/>
                  </a:lnTo>
                  <a:lnTo>
                    <a:pt x="557" y="3609"/>
                  </a:lnTo>
                  <a:lnTo>
                    <a:pt x="576" y="3638"/>
                  </a:lnTo>
                  <a:lnTo>
                    <a:pt x="592" y="3666"/>
                  </a:lnTo>
                  <a:lnTo>
                    <a:pt x="605" y="3689"/>
                  </a:lnTo>
                  <a:lnTo>
                    <a:pt x="612" y="3707"/>
                  </a:lnTo>
                  <a:lnTo>
                    <a:pt x="615" y="3715"/>
                  </a:lnTo>
                  <a:lnTo>
                    <a:pt x="616" y="3722"/>
                  </a:lnTo>
                  <a:lnTo>
                    <a:pt x="615" y="3726"/>
                  </a:lnTo>
                  <a:lnTo>
                    <a:pt x="614" y="3729"/>
                  </a:lnTo>
                  <a:close/>
                  <a:moveTo>
                    <a:pt x="182" y="2949"/>
                  </a:moveTo>
                  <a:lnTo>
                    <a:pt x="205" y="2981"/>
                  </a:lnTo>
                  <a:lnTo>
                    <a:pt x="225" y="3010"/>
                  </a:lnTo>
                  <a:lnTo>
                    <a:pt x="242" y="3039"/>
                  </a:lnTo>
                  <a:lnTo>
                    <a:pt x="256" y="3064"/>
                  </a:lnTo>
                  <a:lnTo>
                    <a:pt x="267" y="3085"/>
                  </a:lnTo>
                  <a:lnTo>
                    <a:pt x="275" y="3102"/>
                  </a:lnTo>
                  <a:lnTo>
                    <a:pt x="276" y="3110"/>
                  </a:lnTo>
                  <a:lnTo>
                    <a:pt x="277" y="3115"/>
                  </a:lnTo>
                  <a:lnTo>
                    <a:pt x="277" y="3120"/>
                  </a:lnTo>
                  <a:lnTo>
                    <a:pt x="275" y="3123"/>
                  </a:lnTo>
                  <a:lnTo>
                    <a:pt x="272" y="3124"/>
                  </a:lnTo>
                  <a:lnTo>
                    <a:pt x="268" y="3124"/>
                  </a:lnTo>
                  <a:lnTo>
                    <a:pt x="263" y="3122"/>
                  </a:lnTo>
                  <a:lnTo>
                    <a:pt x="257" y="3119"/>
                  </a:lnTo>
                  <a:lnTo>
                    <a:pt x="243" y="3108"/>
                  </a:lnTo>
                  <a:lnTo>
                    <a:pt x="226" y="3092"/>
                  </a:lnTo>
                  <a:lnTo>
                    <a:pt x="206" y="3072"/>
                  </a:lnTo>
                  <a:lnTo>
                    <a:pt x="184" y="3047"/>
                  </a:lnTo>
                  <a:lnTo>
                    <a:pt x="162" y="3020"/>
                  </a:lnTo>
                  <a:lnTo>
                    <a:pt x="138" y="2989"/>
                  </a:lnTo>
                  <a:lnTo>
                    <a:pt x="115" y="2958"/>
                  </a:lnTo>
                  <a:lnTo>
                    <a:pt x="95" y="2928"/>
                  </a:lnTo>
                  <a:lnTo>
                    <a:pt x="78" y="2900"/>
                  </a:lnTo>
                  <a:lnTo>
                    <a:pt x="64" y="2874"/>
                  </a:lnTo>
                  <a:lnTo>
                    <a:pt x="53" y="2852"/>
                  </a:lnTo>
                  <a:lnTo>
                    <a:pt x="46" y="2835"/>
                  </a:lnTo>
                  <a:lnTo>
                    <a:pt x="45" y="2828"/>
                  </a:lnTo>
                  <a:lnTo>
                    <a:pt x="44" y="2823"/>
                  </a:lnTo>
                  <a:lnTo>
                    <a:pt x="44" y="2818"/>
                  </a:lnTo>
                  <a:lnTo>
                    <a:pt x="46" y="2815"/>
                  </a:lnTo>
                  <a:lnTo>
                    <a:pt x="49" y="2814"/>
                  </a:lnTo>
                  <a:lnTo>
                    <a:pt x="53" y="2814"/>
                  </a:lnTo>
                  <a:lnTo>
                    <a:pt x="58" y="2816"/>
                  </a:lnTo>
                  <a:lnTo>
                    <a:pt x="64" y="2820"/>
                  </a:lnTo>
                  <a:lnTo>
                    <a:pt x="78" y="2830"/>
                  </a:lnTo>
                  <a:lnTo>
                    <a:pt x="95" y="2846"/>
                  </a:lnTo>
                  <a:lnTo>
                    <a:pt x="114" y="2867"/>
                  </a:lnTo>
                  <a:lnTo>
                    <a:pt x="136" y="2891"/>
                  </a:lnTo>
                  <a:lnTo>
                    <a:pt x="159" y="2918"/>
                  </a:lnTo>
                  <a:lnTo>
                    <a:pt x="182" y="2949"/>
                  </a:lnTo>
                  <a:close/>
                  <a:moveTo>
                    <a:pt x="595" y="3542"/>
                  </a:moveTo>
                  <a:lnTo>
                    <a:pt x="592" y="3543"/>
                  </a:lnTo>
                  <a:lnTo>
                    <a:pt x="587" y="3543"/>
                  </a:lnTo>
                  <a:lnTo>
                    <a:pt x="582" y="3541"/>
                  </a:lnTo>
                  <a:lnTo>
                    <a:pt x="576" y="3537"/>
                  </a:lnTo>
                  <a:lnTo>
                    <a:pt x="561" y="3526"/>
                  </a:lnTo>
                  <a:lnTo>
                    <a:pt x="542" y="3510"/>
                  </a:lnTo>
                  <a:lnTo>
                    <a:pt x="522" y="3489"/>
                  </a:lnTo>
                  <a:lnTo>
                    <a:pt x="499" y="3464"/>
                  </a:lnTo>
                  <a:lnTo>
                    <a:pt x="473" y="3436"/>
                  </a:lnTo>
                  <a:lnTo>
                    <a:pt x="448" y="3404"/>
                  </a:lnTo>
                  <a:lnTo>
                    <a:pt x="424" y="3371"/>
                  </a:lnTo>
                  <a:lnTo>
                    <a:pt x="403" y="3339"/>
                  </a:lnTo>
                  <a:lnTo>
                    <a:pt x="385" y="3309"/>
                  </a:lnTo>
                  <a:lnTo>
                    <a:pt x="369" y="3283"/>
                  </a:lnTo>
                  <a:lnTo>
                    <a:pt x="357" y="3261"/>
                  </a:lnTo>
                  <a:lnTo>
                    <a:pt x="349" y="3243"/>
                  </a:lnTo>
                  <a:lnTo>
                    <a:pt x="348" y="3235"/>
                  </a:lnTo>
                  <a:lnTo>
                    <a:pt x="347" y="3229"/>
                  </a:lnTo>
                  <a:lnTo>
                    <a:pt x="347" y="3224"/>
                  </a:lnTo>
                  <a:lnTo>
                    <a:pt x="349" y="3222"/>
                  </a:lnTo>
                  <a:lnTo>
                    <a:pt x="353" y="3220"/>
                  </a:lnTo>
                  <a:lnTo>
                    <a:pt x="356" y="3221"/>
                  </a:lnTo>
                  <a:lnTo>
                    <a:pt x="362" y="3223"/>
                  </a:lnTo>
                  <a:lnTo>
                    <a:pt x="368" y="3226"/>
                  </a:lnTo>
                  <a:lnTo>
                    <a:pt x="383" y="3237"/>
                  </a:lnTo>
                  <a:lnTo>
                    <a:pt x="402" y="3254"/>
                  </a:lnTo>
                  <a:lnTo>
                    <a:pt x="423" y="3274"/>
                  </a:lnTo>
                  <a:lnTo>
                    <a:pt x="446" y="3300"/>
                  </a:lnTo>
                  <a:lnTo>
                    <a:pt x="470" y="3329"/>
                  </a:lnTo>
                  <a:lnTo>
                    <a:pt x="495" y="3361"/>
                  </a:lnTo>
                  <a:lnTo>
                    <a:pt x="519" y="3394"/>
                  </a:lnTo>
                  <a:lnTo>
                    <a:pt x="541" y="3425"/>
                  </a:lnTo>
                  <a:lnTo>
                    <a:pt x="560" y="3454"/>
                  </a:lnTo>
                  <a:lnTo>
                    <a:pt x="575" y="3480"/>
                  </a:lnTo>
                  <a:lnTo>
                    <a:pt x="586" y="3502"/>
                  </a:lnTo>
                  <a:lnTo>
                    <a:pt x="594" y="3521"/>
                  </a:lnTo>
                  <a:lnTo>
                    <a:pt x="596" y="3528"/>
                  </a:lnTo>
                  <a:lnTo>
                    <a:pt x="597" y="3534"/>
                  </a:lnTo>
                  <a:lnTo>
                    <a:pt x="596" y="3539"/>
                  </a:lnTo>
                  <a:lnTo>
                    <a:pt x="595" y="3542"/>
                  </a:lnTo>
                  <a:close/>
                  <a:moveTo>
                    <a:pt x="200" y="2795"/>
                  </a:moveTo>
                  <a:lnTo>
                    <a:pt x="222" y="2825"/>
                  </a:lnTo>
                  <a:lnTo>
                    <a:pt x="241" y="2855"/>
                  </a:lnTo>
                  <a:lnTo>
                    <a:pt x="257" y="2881"/>
                  </a:lnTo>
                  <a:lnTo>
                    <a:pt x="272" y="2905"/>
                  </a:lnTo>
                  <a:lnTo>
                    <a:pt x="282" y="2927"/>
                  </a:lnTo>
                  <a:lnTo>
                    <a:pt x="288" y="2943"/>
                  </a:lnTo>
                  <a:lnTo>
                    <a:pt x="289" y="2950"/>
                  </a:lnTo>
                  <a:lnTo>
                    <a:pt x="290" y="2955"/>
                  </a:lnTo>
                  <a:lnTo>
                    <a:pt x="289" y="2960"/>
                  </a:lnTo>
                  <a:lnTo>
                    <a:pt x="288" y="2963"/>
                  </a:lnTo>
                  <a:lnTo>
                    <a:pt x="285" y="2964"/>
                  </a:lnTo>
                  <a:lnTo>
                    <a:pt x="280" y="2964"/>
                  </a:lnTo>
                  <a:lnTo>
                    <a:pt x="276" y="2962"/>
                  </a:lnTo>
                  <a:lnTo>
                    <a:pt x="271" y="2959"/>
                  </a:lnTo>
                  <a:lnTo>
                    <a:pt x="256" y="2949"/>
                  </a:lnTo>
                  <a:lnTo>
                    <a:pt x="240" y="2935"/>
                  </a:lnTo>
                  <a:lnTo>
                    <a:pt x="221" y="2915"/>
                  </a:lnTo>
                  <a:lnTo>
                    <a:pt x="200" y="2892"/>
                  </a:lnTo>
                  <a:lnTo>
                    <a:pt x="179" y="2866"/>
                  </a:lnTo>
                  <a:lnTo>
                    <a:pt x="156" y="2836"/>
                  </a:lnTo>
                  <a:lnTo>
                    <a:pt x="135" y="2805"/>
                  </a:lnTo>
                  <a:lnTo>
                    <a:pt x="115" y="2777"/>
                  </a:lnTo>
                  <a:lnTo>
                    <a:pt x="99" y="2749"/>
                  </a:lnTo>
                  <a:lnTo>
                    <a:pt x="85" y="2725"/>
                  </a:lnTo>
                  <a:lnTo>
                    <a:pt x="74" y="2703"/>
                  </a:lnTo>
                  <a:lnTo>
                    <a:pt x="69" y="2687"/>
                  </a:lnTo>
                  <a:lnTo>
                    <a:pt x="67" y="2679"/>
                  </a:lnTo>
                  <a:lnTo>
                    <a:pt x="67" y="2674"/>
                  </a:lnTo>
                  <a:lnTo>
                    <a:pt x="67" y="2669"/>
                  </a:lnTo>
                  <a:lnTo>
                    <a:pt x="69" y="2667"/>
                  </a:lnTo>
                  <a:lnTo>
                    <a:pt x="71" y="2666"/>
                  </a:lnTo>
                  <a:lnTo>
                    <a:pt x="76" y="2666"/>
                  </a:lnTo>
                  <a:lnTo>
                    <a:pt x="80" y="2667"/>
                  </a:lnTo>
                  <a:lnTo>
                    <a:pt x="85" y="2670"/>
                  </a:lnTo>
                  <a:lnTo>
                    <a:pt x="100" y="2680"/>
                  </a:lnTo>
                  <a:lnTo>
                    <a:pt x="116" y="2696"/>
                  </a:lnTo>
                  <a:lnTo>
                    <a:pt x="136" y="2715"/>
                  </a:lnTo>
                  <a:lnTo>
                    <a:pt x="157" y="2738"/>
                  </a:lnTo>
                  <a:lnTo>
                    <a:pt x="179" y="2766"/>
                  </a:lnTo>
                  <a:lnTo>
                    <a:pt x="200" y="2795"/>
                  </a:lnTo>
                  <a:close/>
                  <a:moveTo>
                    <a:pt x="452" y="3234"/>
                  </a:moveTo>
                  <a:lnTo>
                    <a:pt x="429" y="3202"/>
                  </a:lnTo>
                  <a:lnTo>
                    <a:pt x="409" y="3172"/>
                  </a:lnTo>
                  <a:lnTo>
                    <a:pt x="391" y="3144"/>
                  </a:lnTo>
                  <a:lnTo>
                    <a:pt x="377" y="3119"/>
                  </a:lnTo>
                  <a:lnTo>
                    <a:pt x="366" y="3097"/>
                  </a:lnTo>
                  <a:lnTo>
                    <a:pt x="359" y="3078"/>
                  </a:lnTo>
                  <a:lnTo>
                    <a:pt x="357" y="3072"/>
                  </a:lnTo>
                  <a:lnTo>
                    <a:pt x="357" y="3065"/>
                  </a:lnTo>
                  <a:lnTo>
                    <a:pt x="357" y="3061"/>
                  </a:lnTo>
                  <a:lnTo>
                    <a:pt x="359" y="3058"/>
                  </a:lnTo>
                  <a:lnTo>
                    <a:pt x="362" y="3056"/>
                  </a:lnTo>
                  <a:lnTo>
                    <a:pt x="366" y="3057"/>
                  </a:lnTo>
                  <a:lnTo>
                    <a:pt x="371" y="3058"/>
                  </a:lnTo>
                  <a:lnTo>
                    <a:pt x="377" y="3062"/>
                  </a:lnTo>
                  <a:lnTo>
                    <a:pt x="392" y="3073"/>
                  </a:lnTo>
                  <a:lnTo>
                    <a:pt x="410" y="3088"/>
                  </a:lnTo>
                  <a:lnTo>
                    <a:pt x="429" y="3109"/>
                  </a:lnTo>
                  <a:lnTo>
                    <a:pt x="451" y="3133"/>
                  </a:lnTo>
                  <a:lnTo>
                    <a:pt x="474" y="3160"/>
                  </a:lnTo>
                  <a:lnTo>
                    <a:pt x="499" y="3191"/>
                  </a:lnTo>
                  <a:lnTo>
                    <a:pt x="522" y="3223"/>
                  </a:lnTo>
                  <a:lnTo>
                    <a:pt x="542" y="3254"/>
                  </a:lnTo>
                  <a:lnTo>
                    <a:pt x="560" y="3281"/>
                  </a:lnTo>
                  <a:lnTo>
                    <a:pt x="575" y="3306"/>
                  </a:lnTo>
                  <a:lnTo>
                    <a:pt x="586" y="3328"/>
                  </a:lnTo>
                  <a:lnTo>
                    <a:pt x="593" y="3346"/>
                  </a:lnTo>
                  <a:lnTo>
                    <a:pt x="595" y="3353"/>
                  </a:lnTo>
                  <a:lnTo>
                    <a:pt x="595" y="3359"/>
                  </a:lnTo>
                  <a:lnTo>
                    <a:pt x="595" y="3363"/>
                  </a:lnTo>
                  <a:lnTo>
                    <a:pt x="593" y="3366"/>
                  </a:lnTo>
                  <a:lnTo>
                    <a:pt x="591" y="3368"/>
                  </a:lnTo>
                  <a:lnTo>
                    <a:pt x="586" y="3368"/>
                  </a:lnTo>
                  <a:lnTo>
                    <a:pt x="581" y="3365"/>
                  </a:lnTo>
                  <a:lnTo>
                    <a:pt x="575" y="3363"/>
                  </a:lnTo>
                  <a:lnTo>
                    <a:pt x="560" y="3352"/>
                  </a:lnTo>
                  <a:lnTo>
                    <a:pt x="542" y="3337"/>
                  </a:lnTo>
                  <a:lnTo>
                    <a:pt x="523" y="3316"/>
                  </a:lnTo>
                  <a:lnTo>
                    <a:pt x="501" y="3292"/>
                  </a:lnTo>
                  <a:lnTo>
                    <a:pt x="477" y="3265"/>
                  </a:lnTo>
                  <a:lnTo>
                    <a:pt x="452" y="3234"/>
                  </a:lnTo>
                  <a:close/>
                  <a:moveTo>
                    <a:pt x="234" y="2653"/>
                  </a:moveTo>
                  <a:lnTo>
                    <a:pt x="254" y="2681"/>
                  </a:lnTo>
                  <a:lnTo>
                    <a:pt x="273" y="2710"/>
                  </a:lnTo>
                  <a:lnTo>
                    <a:pt x="289" y="2736"/>
                  </a:lnTo>
                  <a:lnTo>
                    <a:pt x="301" y="2759"/>
                  </a:lnTo>
                  <a:lnTo>
                    <a:pt x="311" y="2780"/>
                  </a:lnTo>
                  <a:lnTo>
                    <a:pt x="318" y="2796"/>
                  </a:lnTo>
                  <a:lnTo>
                    <a:pt x="319" y="2803"/>
                  </a:lnTo>
                  <a:lnTo>
                    <a:pt x="319" y="2809"/>
                  </a:lnTo>
                  <a:lnTo>
                    <a:pt x="319" y="2813"/>
                  </a:lnTo>
                  <a:lnTo>
                    <a:pt x="317" y="2815"/>
                  </a:lnTo>
                  <a:lnTo>
                    <a:pt x="314" y="2817"/>
                  </a:lnTo>
                  <a:lnTo>
                    <a:pt x="310" y="2816"/>
                  </a:lnTo>
                  <a:lnTo>
                    <a:pt x="306" y="2815"/>
                  </a:lnTo>
                  <a:lnTo>
                    <a:pt x="300" y="2812"/>
                  </a:lnTo>
                  <a:lnTo>
                    <a:pt x="287" y="2802"/>
                  </a:lnTo>
                  <a:lnTo>
                    <a:pt x="271" y="2788"/>
                  </a:lnTo>
                  <a:lnTo>
                    <a:pt x="252" y="2769"/>
                  </a:lnTo>
                  <a:lnTo>
                    <a:pt x="232" y="2747"/>
                  </a:lnTo>
                  <a:lnTo>
                    <a:pt x="211" y="2722"/>
                  </a:lnTo>
                  <a:lnTo>
                    <a:pt x="190" y="2693"/>
                  </a:lnTo>
                  <a:lnTo>
                    <a:pt x="170" y="2664"/>
                  </a:lnTo>
                  <a:lnTo>
                    <a:pt x="151" y="2636"/>
                  </a:lnTo>
                  <a:lnTo>
                    <a:pt x="135" y="2610"/>
                  </a:lnTo>
                  <a:lnTo>
                    <a:pt x="123" y="2586"/>
                  </a:lnTo>
                  <a:lnTo>
                    <a:pt x="113" y="2566"/>
                  </a:lnTo>
                  <a:lnTo>
                    <a:pt x="107" y="2549"/>
                  </a:lnTo>
                  <a:lnTo>
                    <a:pt x="105" y="2542"/>
                  </a:lnTo>
                  <a:lnTo>
                    <a:pt x="105" y="2537"/>
                  </a:lnTo>
                  <a:lnTo>
                    <a:pt x="105" y="2533"/>
                  </a:lnTo>
                  <a:lnTo>
                    <a:pt x="107" y="2530"/>
                  </a:lnTo>
                  <a:lnTo>
                    <a:pt x="110" y="2529"/>
                  </a:lnTo>
                  <a:lnTo>
                    <a:pt x="114" y="2529"/>
                  </a:lnTo>
                  <a:lnTo>
                    <a:pt x="118" y="2530"/>
                  </a:lnTo>
                  <a:lnTo>
                    <a:pt x="124" y="2533"/>
                  </a:lnTo>
                  <a:lnTo>
                    <a:pt x="138" y="2543"/>
                  </a:lnTo>
                  <a:lnTo>
                    <a:pt x="153" y="2558"/>
                  </a:lnTo>
                  <a:lnTo>
                    <a:pt x="172" y="2576"/>
                  </a:lnTo>
                  <a:lnTo>
                    <a:pt x="192" y="2598"/>
                  </a:lnTo>
                  <a:lnTo>
                    <a:pt x="213" y="2624"/>
                  </a:lnTo>
                  <a:lnTo>
                    <a:pt x="234" y="2653"/>
                  </a:lnTo>
                  <a:close/>
                  <a:moveTo>
                    <a:pt x="519" y="3033"/>
                  </a:moveTo>
                  <a:lnTo>
                    <a:pt x="541" y="3064"/>
                  </a:lnTo>
                  <a:lnTo>
                    <a:pt x="561" y="3094"/>
                  </a:lnTo>
                  <a:lnTo>
                    <a:pt x="579" y="3120"/>
                  </a:lnTo>
                  <a:lnTo>
                    <a:pt x="592" y="3145"/>
                  </a:lnTo>
                  <a:lnTo>
                    <a:pt x="602" y="3166"/>
                  </a:lnTo>
                  <a:lnTo>
                    <a:pt x="608" y="3183"/>
                  </a:lnTo>
                  <a:lnTo>
                    <a:pt x="610" y="3190"/>
                  </a:lnTo>
                  <a:lnTo>
                    <a:pt x="610" y="3195"/>
                  </a:lnTo>
                  <a:lnTo>
                    <a:pt x="610" y="3200"/>
                  </a:lnTo>
                  <a:lnTo>
                    <a:pt x="608" y="3203"/>
                  </a:lnTo>
                  <a:lnTo>
                    <a:pt x="605" y="3204"/>
                  </a:lnTo>
                  <a:lnTo>
                    <a:pt x="602" y="3204"/>
                  </a:lnTo>
                  <a:lnTo>
                    <a:pt x="596" y="3202"/>
                  </a:lnTo>
                  <a:lnTo>
                    <a:pt x="591" y="3200"/>
                  </a:lnTo>
                  <a:lnTo>
                    <a:pt x="576" y="3190"/>
                  </a:lnTo>
                  <a:lnTo>
                    <a:pt x="559" y="3175"/>
                  </a:lnTo>
                  <a:lnTo>
                    <a:pt x="540" y="3156"/>
                  </a:lnTo>
                  <a:lnTo>
                    <a:pt x="518" y="3132"/>
                  </a:lnTo>
                  <a:lnTo>
                    <a:pt x="496" y="3106"/>
                  </a:lnTo>
                  <a:lnTo>
                    <a:pt x="473" y="3076"/>
                  </a:lnTo>
                  <a:lnTo>
                    <a:pt x="451" y="3046"/>
                  </a:lnTo>
                  <a:lnTo>
                    <a:pt x="432" y="3017"/>
                  </a:lnTo>
                  <a:lnTo>
                    <a:pt x="414" y="2989"/>
                  </a:lnTo>
                  <a:lnTo>
                    <a:pt x="401" y="2965"/>
                  </a:lnTo>
                  <a:lnTo>
                    <a:pt x="390" y="2943"/>
                  </a:lnTo>
                  <a:lnTo>
                    <a:pt x="385" y="2926"/>
                  </a:lnTo>
                  <a:lnTo>
                    <a:pt x="382" y="2919"/>
                  </a:lnTo>
                  <a:lnTo>
                    <a:pt x="382" y="2914"/>
                  </a:lnTo>
                  <a:lnTo>
                    <a:pt x="382" y="2909"/>
                  </a:lnTo>
                  <a:lnTo>
                    <a:pt x="385" y="2906"/>
                  </a:lnTo>
                  <a:lnTo>
                    <a:pt x="387" y="2905"/>
                  </a:lnTo>
                  <a:lnTo>
                    <a:pt x="391" y="2905"/>
                  </a:lnTo>
                  <a:lnTo>
                    <a:pt x="397" y="2906"/>
                  </a:lnTo>
                  <a:lnTo>
                    <a:pt x="402" y="2909"/>
                  </a:lnTo>
                  <a:lnTo>
                    <a:pt x="416" y="2919"/>
                  </a:lnTo>
                  <a:lnTo>
                    <a:pt x="434" y="2935"/>
                  </a:lnTo>
                  <a:lnTo>
                    <a:pt x="454" y="2954"/>
                  </a:lnTo>
                  <a:lnTo>
                    <a:pt x="474" y="2977"/>
                  </a:lnTo>
                  <a:lnTo>
                    <a:pt x="496" y="3004"/>
                  </a:lnTo>
                  <a:lnTo>
                    <a:pt x="519" y="3033"/>
                  </a:lnTo>
                  <a:close/>
                  <a:moveTo>
                    <a:pt x="283" y="2520"/>
                  </a:moveTo>
                  <a:lnTo>
                    <a:pt x="302" y="2548"/>
                  </a:lnTo>
                  <a:lnTo>
                    <a:pt x="320" y="2575"/>
                  </a:lnTo>
                  <a:lnTo>
                    <a:pt x="335" y="2600"/>
                  </a:lnTo>
                  <a:lnTo>
                    <a:pt x="347" y="2623"/>
                  </a:lnTo>
                  <a:lnTo>
                    <a:pt x="356" y="2643"/>
                  </a:lnTo>
                  <a:lnTo>
                    <a:pt x="362" y="2658"/>
                  </a:lnTo>
                  <a:lnTo>
                    <a:pt x="364" y="2665"/>
                  </a:lnTo>
                  <a:lnTo>
                    <a:pt x="364" y="2670"/>
                  </a:lnTo>
                  <a:lnTo>
                    <a:pt x="363" y="2675"/>
                  </a:lnTo>
                  <a:lnTo>
                    <a:pt x="362" y="2678"/>
                  </a:lnTo>
                  <a:lnTo>
                    <a:pt x="358" y="2679"/>
                  </a:lnTo>
                  <a:lnTo>
                    <a:pt x="355" y="2679"/>
                  </a:lnTo>
                  <a:lnTo>
                    <a:pt x="351" y="2678"/>
                  </a:lnTo>
                  <a:lnTo>
                    <a:pt x="345" y="2675"/>
                  </a:lnTo>
                  <a:lnTo>
                    <a:pt x="332" y="2666"/>
                  </a:lnTo>
                  <a:lnTo>
                    <a:pt x="317" y="2652"/>
                  </a:lnTo>
                  <a:lnTo>
                    <a:pt x="299" y="2634"/>
                  </a:lnTo>
                  <a:lnTo>
                    <a:pt x="279" y="2612"/>
                  </a:lnTo>
                  <a:lnTo>
                    <a:pt x="260" y="2588"/>
                  </a:lnTo>
                  <a:lnTo>
                    <a:pt x="239" y="2561"/>
                  </a:lnTo>
                  <a:lnTo>
                    <a:pt x="219" y="2533"/>
                  </a:lnTo>
                  <a:lnTo>
                    <a:pt x="202" y="2506"/>
                  </a:lnTo>
                  <a:lnTo>
                    <a:pt x="186" y="2481"/>
                  </a:lnTo>
                  <a:lnTo>
                    <a:pt x="174" y="2458"/>
                  </a:lnTo>
                  <a:lnTo>
                    <a:pt x="165" y="2438"/>
                  </a:lnTo>
                  <a:lnTo>
                    <a:pt x="160" y="2423"/>
                  </a:lnTo>
                  <a:lnTo>
                    <a:pt x="159" y="2416"/>
                  </a:lnTo>
                  <a:lnTo>
                    <a:pt x="159" y="2411"/>
                  </a:lnTo>
                  <a:lnTo>
                    <a:pt x="159" y="2406"/>
                  </a:lnTo>
                  <a:lnTo>
                    <a:pt x="161" y="2404"/>
                  </a:lnTo>
                  <a:lnTo>
                    <a:pt x="164" y="2402"/>
                  </a:lnTo>
                  <a:lnTo>
                    <a:pt x="168" y="2402"/>
                  </a:lnTo>
                  <a:lnTo>
                    <a:pt x="172" y="2404"/>
                  </a:lnTo>
                  <a:lnTo>
                    <a:pt x="177" y="2406"/>
                  </a:lnTo>
                  <a:lnTo>
                    <a:pt x="191" y="2416"/>
                  </a:lnTo>
                  <a:lnTo>
                    <a:pt x="206" y="2429"/>
                  </a:lnTo>
                  <a:lnTo>
                    <a:pt x="223" y="2447"/>
                  </a:lnTo>
                  <a:lnTo>
                    <a:pt x="242" y="2469"/>
                  </a:lnTo>
                  <a:lnTo>
                    <a:pt x="262" y="2493"/>
                  </a:lnTo>
                  <a:lnTo>
                    <a:pt x="283" y="2520"/>
                  </a:lnTo>
                  <a:close/>
                  <a:moveTo>
                    <a:pt x="557" y="2887"/>
                  </a:moveTo>
                  <a:lnTo>
                    <a:pt x="577" y="2917"/>
                  </a:lnTo>
                  <a:lnTo>
                    <a:pt x="596" y="2944"/>
                  </a:lnTo>
                  <a:lnTo>
                    <a:pt x="612" y="2971"/>
                  </a:lnTo>
                  <a:lnTo>
                    <a:pt x="626" y="2995"/>
                  </a:lnTo>
                  <a:lnTo>
                    <a:pt x="635" y="3015"/>
                  </a:lnTo>
                  <a:lnTo>
                    <a:pt x="641" y="3032"/>
                  </a:lnTo>
                  <a:lnTo>
                    <a:pt x="642" y="3039"/>
                  </a:lnTo>
                  <a:lnTo>
                    <a:pt x="643" y="3044"/>
                  </a:lnTo>
                  <a:lnTo>
                    <a:pt x="642" y="3049"/>
                  </a:lnTo>
                  <a:lnTo>
                    <a:pt x="640" y="3052"/>
                  </a:lnTo>
                  <a:lnTo>
                    <a:pt x="638" y="3053"/>
                  </a:lnTo>
                  <a:lnTo>
                    <a:pt x="633" y="3053"/>
                  </a:lnTo>
                  <a:lnTo>
                    <a:pt x="629" y="3051"/>
                  </a:lnTo>
                  <a:lnTo>
                    <a:pt x="622" y="3049"/>
                  </a:lnTo>
                  <a:lnTo>
                    <a:pt x="609" y="3039"/>
                  </a:lnTo>
                  <a:lnTo>
                    <a:pt x="593" y="3024"/>
                  </a:lnTo>
                  <a:lnTo>
                    <a:pt x="574" y="3006"/>
                  </a:lnTo>
                  <a:lnTo>
                    <a:pt x="553" y="2984"/>
                  </a:lnTo>
                  <a:lnTo>
                    <a:pt x="532" y="2959"/>
                  </a:lnTo>
                  <a:lnTo>
                    <a:pt x="511" y="2930"/>
                  </a:lnTo>
                  <a:lnTo>
                    <a:pt x="489" y="2901"/>
                  </a:lnTo>
                  <a:lnTo>
                    <a:pt x="470" y="2872"/>
                  </a:lnTo>
                  <a:lnTo>
                    <a:pt x="454" y="2846"/>
                  </a:lnTo>
                  <a:lnTo>
                    <a:pt x="442" y="2823"/>
                  </a:lnTo>
                  <a:lnTo>
                    <a:pt x="432" y="2802"/>
                  </a:lnTo>
                  <a:lnTo>
                    <a:pt x="425" y="2786"/>
                  </a:lnTo>
                  <a:lnTo>
                    <a:pt x="424" y="2778"/>
                  </a:lnTo>
                  <a:lnTo>
                    <a:pt x="424" y="2772"/>
                  </a:lnTo>
                  <a:lnTo>
                    <a:pt x="424" y="2769"/>
                  </a:lnTo>
                  <a:lnTo>
                    <a:pt x="426" y="2766"/>
                  </a:lnTo>
                  <a:lnTo>
                    <a:pt x="429" y="2765"/>
                  </a:lnTo>
                  <a:lnTo>
                    <a:pt x="433" y="2765"/>
                  </a:lnTo>
                  <a:lnTo>
                    <a:pt x="438" y="2766"/>
                  </a:lnTo>
                  <a:lnTo>
                    <a:pt x="444" y="2768"/>
                  </a:lnTo>
                  <a:lnTo>
                    <a:pt x="458" y="2778"/>
                  </a:lnTo>
                  <a:lnTo>
                    <a:pt x="474" y="2792"/>
                  </a:lnTo>
                  <a:lnTo>
                    <a:pt x="493" y="2811"/>
                  </a:lnTo>
                  <a:lnTo>
                    <a:pt x="513" y="2834"/>
                  </a:lnTo>
                  <a:lnTo>
                    <a:pt x="535" y="2859"/>
                  </a:lnTo>
                  <a:lnTo>
                    <a:pt x="557" y="2887"/>
                  </a:lnTo>
                  <a:close/>
                  <a:moveTo>
                    <a:pt x="347" y="2399"/>
                  </a:moveTo>
                  <a:lnTo>
                    <a:pt x="366" y="2426"/>
                  </a:lnTo>
                  <a:lnTo>
                    <a:pt x="383" y="2451"/>
                  </a:lnTo>
                  <a:lnTo>
                    <a:pt x="398" y="2475"/>
                  </a:lnTo>
                  <a:lnTo>
                    <a:pt x="409" y="2497"/>
                  </a:lnTo>
                  <a:lnTo>
                    <a:pt x="417" y="2517"/>
                  </a:lnTo>
                  <a:lnTo>
                    <a:pt x="423" y="2532"/>
                  </a:lnTo>
                  <a:lnTo>
                    <a:pt x="424" y="2539"/>
                  </a:lnTo>
                  <a:lnTo>
                    <a:pt x="424" y="2544"/>
                  </a:lnTo>
                  <a:lnTo>
                    <a:pt x="423" y="2548"/>
                  </a:lnTo>
                  <a:lnTo>
                    <a:pt x="422" y="2551"/>
                  </a:lnTo>
                  <a:lnTo>
                    <a:pt x="419" y="2552"/>
                  </a:lnTo>
                  <a:lnTo>
                    <a:pt x="415" y="2552"/>
                  </a:lnTo>
                  <a:lnTo>
                    <a:pt x="411" y="2551"/>
                  </a:lnTo>
                  <a:lnTo>
                    <a:pt x="405" y="2549"/>
                  </a:lnTo>
                  <a:lnTo>
                    <a:pt x="393" y="2540"/>
                  </a:lnTo>
                  <a:lnTo>
                    <a:pt x="378" y="2527"/>
                  </a:lnTo>
                  <a:lnTo>
                    <a:pt x="360" y="2509"/>
                  </a:lnTo>
                  <a:lnTo>
                    <a:pt x="343" y="2490"/>
                  </a:lnTo>
                  <a:lnTo>
                    <a:pt x="323" y="2465"/>
                  </a:lnTo>
                  <a:lnTo>
                    <a:pt x="303" y="2439"/>
                  </a:lnTo>
                  <a:lnTo>
                    <a:pt x="285" y="2413"/>
                  </a:lnTo>
                  <a:lnTo>
                    <a:pt x="267" y="2387"/>
                  </a:lnTo>
                  <a:lnTo>
                    <a:pt x="253" y="2362"/>
                  </a:lnTo>
                  <a:lnTo>
                    <a:pt x="242" y="2341"/>
                  </a:lnTo>
                  <a:lnTo>
                    <a:pt x="233" y="2321"/>
                  </a:lnTo>
                  <a:lnTo>
                    <a:pt x="229" y="2305"/>
                  </a:lnTo>
                  <a:lnTo>
                    <a:pt x="228" y="2299"/>
                  </a:lnTo>
                  <a:lnTo>
                    <a:pt x="227" y="2293"/>
                  </a:lnTo>
                  <a:lnTo>
                    <a:pt x="228" y="2290"/>
                  </a:lnTo>
                  <a:lnTo>
                    <a:pt x="230" y="2287"/>
                  </a:lnTo>
                  <a:lnTo>
                    <a:pt x="232" y="2286"/>
                  </a:lnTo>
                  <a:lnTo>
                    <a:pt x="236" y="2286"/>
                  </a:lnTo>
                  <a:lnTo>
                    <a:pt x="241" y="2287"/>
                  </a:lnTo>
                  <a:lnTo>
                    <a:pt x="245" y="2289"/>
                  </a:lnTo>
                  <a:lnTo>
                    <a:pt x="259" y="2298"/>
                  </a:lnTo>
                  <a:lnTo>
                    <a:pt x="274" y="2311"/>
                  </a:lnTo>
                  <a:lnTo>
                    <a:pt x="290" y="2328"/>
                  </a:lnTo>
                  <a:lnTo>
                    <a:pt x="309" y="2349"/>
                  </a:lnTo>
                  <a:lnTo>
                    <a:pt x="328" y="2372"/>
                  </a:lnTo>
                  <a:lnTo>
                    <a:pt x="347" y="2399"/>
                  </a:lnTo>
                  <a:close/>
                  <a:moveTo>
                    <a:pt x="257" y="2102"/>
                  </a:moveTo>
                  <a:lnTo>
                    <a:pt x="255" y="2104"/>
                  </a:lnTo>
                  <a:lnTo>
                    <a:pt x="252" y="2104"/>
                  </a:lnTo>
                  <a:lnTo>
                    <a:pt x="248" y="2103"/>
                  </a:lnTo>
                  <a:lnTo>
                    <a:pt x="242" y="2100"/>
                  </a:lnTo>
                  <a:lnTo>
                    <a:pt x="231" y="2092"/>
                  </a:lnTo>
                  <a:lnTo>
                    <a:pt x="217" y="2080"/>
                  </a:lnTo>
                  <a:lnTo>
                    <a:pt x="202" y="2064"/>
                  </a:lnTo>
                  <a:lnTo>
                    <a:pt x="185" y="2046"/>
                  </a:lnTo>
                  <a:lnTo>
                    <a:pt x="168" y="2024"/>
                  </a:lnTo>
                  <a:lnTo>
                    <a:pt x="150" y="2000"/>
                  </a:lnTo>
                  <a:lnTo>
                    <a:pt x="134" y="1976"/>
                  </a:lnTo>
                  <a:lnTo>
                    <a:pt x="118" y="1951"/>
                  </a:lnTo>
                  <a:lnTo>
                    <a:pt x="106" y="1929"/>
                  </a:lnTo>
                  <a:lnTo>
                    <a:pt x="96" y="1909"/>
                  </a:lnTo>
                  <a:lnTo>
                    <a:pt x="89" y="1891"/>
                  </a:lnTo>
                  <a:lnTo>
                    <a:pt x="84" y="1877"/>
                  </a:lnTo>
                  <a:lnTo>
                    <a:pt x="83" y="1870"/>
                  </a:lnTo>
                  <a:lnTo>
                    <a:pt x="83" y="1866"/>
                  </a:lnTo>
                  <a:lnTo>
                    <a:pt x="84" y="1862"/>
                  </a:lnTo>
                  <a:lnTo>
                    <a:pt x="85" y="1859"/>
                  </a:lnTo>
                  <a:lnTo>
                    <a:pt x="89" y="1858"/>
                  </a:lnTo>
                  <a:lnTo>
                    <a:pt x="92" y="1858"/>
                  </a:lnTo>
                  <a:lnTo>
                    <a:pt x="96" y="1859"/>
                  </a:lnTo>
                  <a:lnTo>
                    <a:pt x="101" y="1862"/>
                  </a:lnTo>
                  <a:lnTo>
                    <a:pt x="112" y="1869"/>
                  </a:lnTo>
                  <a:lnTo>
                    <a:pt x="126" y="1881"/>
                  </a:lnTo>
                  <a:lnTo>
                    <a:pt x="141" y="1897"/>
                  </a:lnTo>
                  <a:lnTo>
                    <a:pt x="158" y="1915"/>
                  </a:lnTo>
                  <a:lnTo>
                    <a:pt x="175" y="1937"/>
                  </a:lnTo>
                  <a:lnTo>
                    <a:pt x="193" y="1961"/>
                  </a:lnTo>
                  <a:lnTo>
                    <a:pt x="209" y="1986"/>
                  </a:lnTo>
                  <a:lnTo>
                    <a:pt x="225" y="2009"/>
                  </a:lnTo>
                  <a:lnTo>
                    <a:pt x="237" y="2033"/>
                  </a:lnTo>
                  <a:lnTo>
                    <a:pt x="248" y="2052"/>
                  </a:lnTo>
                  <a:lnTo>
                    <a:pt x="254" y="2070"/>
                  </a:lnTo>
                  <a:lnTo>
                    <a:pt x="259" y="2085"/>
                  </a:lnTo>
                  <a:lnTo>
                    <a:pt x="260" y="2091"/>
                  </a:lnTo>
                  <a:lnTo>
                    <a:pt x="260" y="2096"/>
                  </a:lnTo>
                  <a:lnTo>
                    <a:pt x="260" y="2099"/>
                  </a:lnTo>
                  <a:lnTo>
                    <a:pt x="257" y="2102"/>
                  </a:lnTo>
                  <a:close/>
                  <a:moveTo>
                    <a:pt x="427" y="2286"/>
                  </a:moveTo>
                  <a:lnTo>
                    <a:pt x="445" y="2312"/>
                  </a:lnTo>
                  <a:lnTo>
                    <a:pt x="461" y="2337"/>
                  </a:lnTo>
                  <a:lnTo>
                    <a:pt x="474" y="2360"/>
                  </a:lnTo>
                  <a:lnTo>
                    <a:pt x="485" y="2381"/>
                  </a:lnTo>
                  <a:lnTo>
                    <a:pt x="493" y="2400"/>
                  </a:lnTo>
                  <a:lnTo>
                    <a:pt x="499" y="2415"/>
                  </a:lnTo>
                  <a:lnTo>
                    <a:pt x="500" y="2422"/>
                  </a:lnTo>
                  <a:lnTo>
                    <a:pt x="500" y="2426"/>
                  </a:lnTo>
                  <a:lnTo>
                    <a:pt x="499" y="2430"/>
                  </a:lnTo>
                  <a:lnTo>
                    <a:pt x="496" y="2433"/>
                  </a:lnTo>
                  <a:lnTo>
                    <a:pt x="494" y="2435"/>
                  </a:lnTo>
                  <a:lnTo>
                    <a:pt x="491" y="2435"/>
                  </a:lnTo>
                  <a:lnTo>
                    <a:pt x="486" y="2434"/>
                  </a:lnTo>
                  <a:lnTo>
                    <a:pt x="481" y="2431"/>
                  </a:lnTo>
                  <a:lnTo>
                    <a:pt x="469" y="2423"/>
                  </a:lnTo>
                  <a:lnTo>
                    <a:pt x="455" y="2411"/>
                  </a:lnTo>
                  <a:lnTo>
                    <a:pt x="438" y="2394"/>
                  </a:lnTo>
                  <a:lnTo>
                    <a:pt x="421" y="2374"/>
                  </a:lnTo>
                  <a:lnTo>
                    <a:pt x="402" y="2351"/>
                  </a:lnTo>
                  <a:lnTo>
                    <a:pt x="382" y="2327"/>
                  </a:lnTo>
                  <a:lnTo>
                    <a:pt x="365" y="2301"/>
                  </a:lnTo>
                  <a:lnTo>
                    <a:pt x="348" y="2276"/>
                  </a:lnTo>
                  <a:lnTo>
                    <a:pt x="335" y="2253"/>
                  </a:lnTo>
                  <a:lnTo>
                    <a:pt x="324" y="2231"/>
                  </a:lnTo>
                  <a:lnTo>
                    <a:pt x="317" y="2213"/>
                  </a:lnTo>
                  <a:lnTo>
                    <a:pt x="312" y="2198"/>
                  </a:lnTo>
                  <a:lnTo>
                    <a:pt x="311" y="2191"/>
                  </a:lnTo>
                  <a:lnTo>
                    <a:pt x="311" y="2187"/>
                  </a:lnTo>
                  <a:lnTo>
                    <a:pt x="312" y="2183"/>
                  </a:lnTo>
                  <a:lnTo>
                    <a:pt x="313" y="2180"/>
                  </a:lnTo>
                  <a:lnTo>
                    <a:pt x="317" y="2178"/>
                  </a:lnTo>
                  <a:lnTo>
                    <a:pt x="320" y="2178"/>
                  </a:lnTo>
                  <a:lnTo>
                    <a:pt x="324" y="2179"/>
                  </a:lnTo>
                  <a:lnTo>
                    <a:pt x="330" y="2182"/>
                  </a:lnTo>
                  <a:lnTo>
                    <a:pt x="342" y="2190"/>
                  </a:lnTo>
                  <a:lnTo>
                    <a:pt x="356" y="2202"/>
                  </a:lnTo>
                  <a:lnTo>
                    <a:pt x="373" y="2219"/>
                  </a:lnTo>
                  <a:lnTo>
                    <a:pt x="390" y="2239"/>
                  </a:lnTo>
                  <a:lnTo>
                    <a:pt x="409" y="2260"/>
                  </a:lnTo>
                  <a:lnTo>
                    <a:pt x="427" y="2286"/>
                  </a:lnTo>
                  <a:close/>
                  <a:moveTo>
                    <a:pt x="297" y="1870"/>
                  </a:moveTo>
                  <a:lnTo>
                    <a:pt x="313" y="1894"/>
                  </a:lnTo>
                  <a:lnTo>
                    <a:pt x="328" y="1917"/>
                  </a:lnTo>
                  <a:lnTo>
                    <a:pt x="340" y="1939"/>
                  </a:lnTo>
                  <a:lnTo>
                    <a:pt x="349" y="1959"/>
                  </a:lnTo>
                  <a:lnTo>
                    <a:pt x="356" y="1976"/>
                  </a:lnTo>
                  <a:lnTo>
                    <a:pt x="360" y="1990"/>
                  </a:lnTo>
                  <a:lnTo>
                    <a:pt x="360" y="1995"/>
                  </a:lnTo>
                  <a:lnTo>
                    <a:pt x="360" y="2001"/>
                  </a:lnTo>
                  <a:lnTo>
                    <a:pt x="360" y="2004"/>
                  </a:lnTo>
                  <a:lnTo>
                    <a:pt x="358" y="2006"/>
                  </a:lnTo>
                  <a:lnTo>
                    <a:pt x="356" y="2008"/>
                  </a:lnTo>
                  <a:lnTo>
                    <a:pt x="353" y="2008"/>
                  </a:lnTo>
                  <a:lnTo>
                    <a:pt x="348" y="2007"/>
                  </a:lnTo>
                  <a:lnTo>
                    <a:pt x="344" y="2005"/>
                  </a:lnTo>
                  <a:lnTo>
                    <a:pt x="333" y="1997"/>
                  </a:lnTo>
                  <a:lnTo>
                    <a:pt x="319" y="1986"/>
                  </a:lnTo>
                  <a:lnTo>
                    <a:pt x="305" y="1971"/>
                  </a:lnTo>
                  <a:lnTo>
                    <a:pt x="288" y="1954"/>
                  </a:lnTo>
                  <a:lnTo>
                    <a:pt x="272" y="1933"/>
                  </a:lnTo>
                  <a:lnTo>
                    <a:pt x="255" y="1910"/>
                  </a:lnTo>
                  <a:lnTo>
                    <a:pt x="239" y="1886"/>
                  </a:lnTo>
                  <a:lnTo>
                    <a:pt x="225" y="1863"/>
                  </a:lnTo>
                  <a:lnTo>
                    <a:pt x="213" y="1841"/>
                  </a:lnTo>
                  <a:lnTo>
                    <a:pt x="203" y="1821"/>
                  </a:lnTo>
                  <a:lnTo>
                    <a:pt x="196" y="1805"/>
                  </a:lnTo>
                  <a:lnTo>
                    <a:pt x="192" y="1790"/>
                  </a:lnTo>
                  <a:lnTo>
                    <a:pt x="191" y="1785"/>
                  </a:lnTo>
                  <a:lnTo>
                    <a:pt x="191" y="1779"/>
                  </a:lnTo>
                  <a:lnTo>
                    <a:pt x="192" y="1776"/>
                  </a:lnTo>
                  <a:lnTo>
                    <a:pt x="194" y="1774"/>
                  </a:lnTo>
                  <a:lnTo>
                    <a:pt x="196" y="1772"/>
                  </a:lnTo>
                  <a:lnTo>
                    <a:pt x="199" y="1772"/>
                  </a:lnTo>
                  <a:lnTo>
                    <a:pt x="204" y="1773"/>
                  </a:lnTo>
                  <a:lnTo>
                    <a:pt x="208" y="1775"/>
                  </a:lnTo>
                  <a:lnTo>
                    <a:pt x="219" y="1783"/>
                  </a:lnTo>
                  <a:lnTo>
                    <a:pt x="232" y="1794"/>
                  </a:lnTo>
                  <a:lnTo>
                    <a:pt x="248" y="1809"/>
                  </a:lnTo>
                  <a:lnTo>
                    <a:pt x="263" y="1826"/>
                  </a:lnTo>
                  <a:lnTo>
                    <a:pt x="280" y="1847"/>
                  </a:lnTo>
                  <a:lnTo>
                    <a:pt x="297" y="1870"/>
                  </a:lnTo>
                  <a:close/>
                  <a:moveTo>
                    <a:pt x="587" y="2324"/>
                  </a:moveTo>
                  <a:lnTo>
                    <a:pt x="585" y="2326"/>
                  </a:lnTo>
                  <a:lnTo>
                    <a:pt x="581" y="2326"/>
                  </a:lnTo>
                  <a:lnTo>
                    <a:pt x="577" y="2325"/>
                  </a:lnTo>
                  <a:lnTo>
                    <a:pt x="572" y="2323"/>
                  </a:lnTo>
                  <a:lnTo>
                    <a:pt x="560" y="2315"/>
                  </a:lnTo>
                  <a:lnTo>
                    <a:pt x="546" y="2303"/>
                  </a:lnTo>
                  <a:lnTo>
                    <a:pt x="530" y="2288"/>
                  </a:lnTo>
                  <a:lnTo>
                    <a:pt x="513" y="2269"/>
                  </a:lnTo>
                  <a:lnTo>
                    <a:pt x="495" y="2247"/>
                  </a:lnTo>
                  <a:lnTo>
                    <a:pt x="477" y="2223"/>
                  </a:lnTo>
                  <a:lnTo>
                    <a:pt x="460" y="2198"/>
                  </a:lnTo>
                  <a:lnTo>
                    <a:pt x="445" y="2174"/>
                  </a:lnTo>
                  <a:lnTo>
                    <a:pt x="432" y="2152"/>
                  </a:lnTo>
                  <a:lnTo>
                    <a:pt x="422" y="2131"/>
                  </a:lnTo>
                  <a:lnTo>
                    <a:pt x="414" y="2114"/>
                  </a:lnTo>
                  <a:lnTo>
                    <a:pt x="410" y="2098"/>
                  </a:lnTo>
                  <a:lnTo>
                    <a:pt x="409" y="2093"/>
                  </a:lnTo>
                  <a:lnTo>
                    <a:pt x="409" y="2087"/>
                  </a:lnTo>
                  <a:lnTo>
                    <a:pt x="410" y="2084"/>
                  </a:lnTo>
                  <a:lnTo>
                    <a:pt x="412" y="2081"/>
                  </a:lnTo>
                  <a:lnTo>
                    <a:pt x="414" y="2080"/>
                  </a:lnTo>
                  <a:lnTo>
                    <a:pt x="417" y="2080"/>
                  </a:lnTo>
                  <a:lnTo>
                    <a:pt x="422" y="2081"/>
                  </a:lnTo>
                  <a:lnTo>
                    <a:pt x="427" y="2083"/>
                  </a:lnTo>
                  <a:lnTo>
                    <a:pt x="439" y="2091"/>
                  </a:lnTo>
                  <a:lnTo>
                    <a:pt x="452" y="2103"/>
                  </a:lnTo>
                  <a:lnTo>
                    <a:pt x="469" y="2118"/>
                  </a:lnTo>
                  <a:lnTo>
                    <a:pt x="485" y="2137"/>
                  </a:lnTo>
                  <a:lnTo>
                    <a:pt x="503" y="2159"/>
                  </a:lnTo>
                  <a:lnTo>
                    <a:pt x="522" y="2183"/>
                  </a:lnTo>
                  <a:lnTo>
                    <a:pt x="539" y="2208"/>
                  </a:lnTo>
                  <a:lnTo>
                    <a:pt x="554" y="2232"/>
                  </a:lnTo>
                  <a:lnTo>
                    <a:pt x="566" y="2254"/>
                  </a:lnTo>
                  <a:lnTo>
                    <a:pt x="577" y="2275"/>
                  </a:lnTo>
                  <a:lnTo>
                    <a:pt x="585" y="2292"/>
                  </a:lnTo>
                  <a:lnTo>
                    <a:pt x="589" y="2307"/>
                  </a:lnTo>
                  <a:lnTo>
                    <a:pt x="591" y="2313"/>
                  </a:lnTo>
                  <a:lnTo>
                    <a:pt x="591" y="2317"/>
                  </a:lnTo>
                  <a:lnTo>
                    <a:pt x="589" y="2322"/>
                  </a:lnTo>
                  <a:lnTo>
                    <a:pt x="587" y="2324"/>
                  </a:lnTo>
                  <a:close/>
                  <a:moveTo>
                    <a:pt x="267" y="1627"/>
                  </a:moveTo>
                  <a:lnTo>
                    <a:pt x="265" y="1628"/>
                  </a:lnTo>
                  <a:lnTo>
                    <a:pt x="262" y="1628"/>
                  </a:lnTo>
                  <a:lnTo>
                    <a:pt x="259" y="1627"/>
                  </a:lnTo>
                  <a:lnTo>
                    <a:pt x="254" y="1625"/>
                  </a:lnTo>
                  <a:lnTo>
                    <a:pt x="243" y="1618"/>
                  </a:lnTo>
                  <a:lnTo>
                    <a:pt x="231" y="1608"/>
                  </a:lnTo>
                  <a:lnTo>
                    <a:pt x="218" y="1595"/>
                  </a:lnTo>
                  <a:lnTo>
                    <a:pt x="204" y="1579"/>
                  </a:lnTo>
                  <a:lnTo>
                    <a:pt x="188" y="1559"/>
                  </a:lnTo>
                  <a:lnTo>
                    <a:pt x="173" y="1538"/>
                  </a:lnTo>
                  <a:lnTo>
                    <a:pt x="159" y="1516"/>
                  </a:lnTo>
                  <a:lnTo>
                    <a:pt x="146" y="1494"/>
                  </a:lnTo>
                  <a:lnTo>
                    <a:pt x="135" y="1475"/>
                  </a:lnTo>
                  <a:lnTo>
                    <a:pt x="127" y="1457"/>
                  </a:lnTo>
                  <a:lnTo>
                    <a:pt x="120" y="1441"/>
                  </a:lnTo>
                  <a:lnTo>
                    <a:pt x="117" y="1427"/>
                  </a:lnTo>
                  <a:lnTo>
                    <a:pt x="116" y="1422"/>
                  </a:lnTo>
                  <a:lnTo>
                    <a:pt x="116" y="1418"/>
                  </a:lnTo>
                  <a:lnTo>
                    <a:pt x="117" y="1414"/>
                  </a:lnTo>
                  <a:lnTo>
                    <a:pt x="119" y="1412"/>
                  </a:lnTo>
                  <a:lnTo>
                    <a:pt x="122" y="1411"/>
                  </a:lnTo>
                  <a:lnTo>
                    <a:pt x="125" y="1411"/>
                  </a:lnTo>
                  <a:lnTo>
                    <a:pt x="128" y="1411"/>
                  </a:lnTo>
                  <a:lnTo>
                    <a:pt x="133" y="1413"/>
                  </a:lnTo>
                  <a:lnTo>
                    <a:pt x="143" y="1420"/>
                  </a:lnTo>
                  <a:lnTo>
                    <a:pt x="156" y="1431"/>
                  </a:lnTo>
                  <a:lnTo>
                    <a:pt x="169" y="1444"/>
                  </a:lnTo>
                  <a:lnTo>
                    <a:pt x="183" y="1460"/>
                  </a:lnTo>
                  <a:lnTo>
                    <a:pt x="198" y="1480"/>
                  </a:lnTo>
                  <a:lnTo>
                    <a:pt x="214" y="1501"/>
                  </a:lnTo>
                  <a:lnTo>
                    <a:pt x="228" y="1523"/>
                  </a:lnTo>
                  <a:lnTo>
                    <a:pt x="241" y="1545"/>
                  </a:lnTo>
                  <a:lnTo>
                    <a:pt x="251" y="1564"/>
                  </a:lnTo>
                  <a:lnTo>
                    <a:pt x="260" y="1582"/>
                  </a:lnTo>
                  <a:lnTo>
                    <a:pt x="266" y="1598"/>
                  </a:lnTo>
                  <a:lnTo>
                    <a:pt x="270" y="1611"/>
                  </a:lnTo>
                  <a:lnTo>
                    <a:pt x="271" y="1616"/>
                  </a:lnTo>
                  <a:lnTo>
                    <a:pt x="270" y="1620"/>
                  </a:lnTo>
                  <a:lnTo>
                    <a:pt x="270" y="1624"/>
                  </a:lnTo>
                  <a:lnTo>
                    <a:pt x="267" y="1627"/>
                  </a:lnTo>
                  <a:close/>
                  <a:moveTo>
                    <a:pt x="415" y="1788"/>
                  </a:moveTo>
                  <a:lnTo>
                    <a:pt x="431" y="1811"/>
                  </a:lnTo>
                  <a:lnTo>
                    <a:pt x="445" y="1833"/>
                  </a:lnTo>
                  <a:lnTo>
                    <a:pt x="456" y="1854"/>
                  </a:lnTo>
                  <a:lnTo>
                    <a:pt x="465" y="1872"/>
                  </a:lnTo>
                  <a:lnTo>
                    <a:pt x="471" y="1889"/>
                  </a:lnTo>
                  <a:lnTo>
                    <a:pt x="476" y="1902"/>
                  </a:lnTo>
                  <a:lnTo>
                    <a:pt x="477" y="1909"/>
                  </a:lnTo>
                  <a:lnTo>
                    <a:pt x="477" y="1913"/>
                  </a:lnTo>
                  <a:lnTo>
                    <a:pt x="476" y="1916"/>
                  </a:lnTo>
                  <a:lnTo>
                    <a:pt x="473" y="1919"/>
                  </a:lnTo>
                  <a:lnTo>
                    <a:pt x="471" y="1921"/>
                  </a:lnTo>
                  <a:lnTo>
                    <a:pt x="468" y="1921"/>
                  </a:lnTo>
                  <a:lnTo>
                    <a:pt x="463" y="1920"/>
                  </a:lnTo>
                  <a:lnTo>
                    <a:pt x="459" y="1917"/>
                  </a:lnTo>
                  <a:lnTo>
                    <a:pt x="448" y="1911"/>
                  </a:lnTo>
                  <a:lnTo>
                    <a:pt x="435" y="1900"/>
                  </a:lnTo>
                  <a:lnTo>
                    <a:pt x="421" y="1886"/>
                  </a:lnTo>
                  <a:lnTo>
                    <a:pt x="405" y="1868"/>
                  </a:lnTo>
                  <a:lnTo>
                    <a:pt x="390" y="1848"/>
                  </a:lnTo>
                  <a:lnTo>
                    <a:pt x="374" y="1826"/>
                  </a:lnTo>
                  <a:lnTo>
                    <a:pt x="357" y="1803"/>
                  </a:lnTo>
                  <a:lnTo>
                    <a:pt x="344" y="1781"/>
                  </a:lnTo>
                  <a:lnTo>
                    <a:pt x="333" y="1761"/>
                  </a:lnTo>
                  <a:lnTo>
                    <a:pt x="323" y="1742"/>
                  </a:lnTo>
                  <a:lnTo>
                    <a:pt x="317" y="1726"/>
                  </a:lnTo>
                  <a:lnTo>
                    <a:pt x="313" y="1711"/>
                  </a:lnTo>
                  <a:lnTo>
                    <a:pt x="312" y="1706"/>
                  </a:lnTo>
                  <a:lnTo>
                    <a:pt x="312" y="1701"/>
                  </a:lnTo>
                  <a:lnTo>
                    <a:pt x="313" y="1698"/>
                  </a:lnTo>
                  <a:lnTo>
                    <a:pt x="316" y="1695"/>
                  </a:lnTo>
                  <a:lnTo>
                    <a:pt x="318" y="1694"/>
                  </a:lnTo>
                  <a:lnTo>
                    <a:pt x="321" y="1694"/>
                  </a:lnTo>
                  <a:lnTo>
                    <a:pt x="325" y="1695"/>
                  </a:lnTo>
                  <a:lnTo>
                    <a:pt x="330" y="1696"/>
                  </a:lnTo>
                  <a:lnTo>
                    <a:pt x="341" y="1704"/>
                  </a:lnTo>
                  <a:lnTo>
                    <a:pt x="354" y="1715"/>
                  </a:lnTo>
                  <a:lnTo>
                    <a:pt x="368" y="1729"/>
                  </a:lnTo>
                  <a:lnTo>
                    <a:pt x="383" y="1745"/>
                  </a:lnTo>
                  <a:lnTo>
                    <a:pt x="399" y="1766"/>
                  </a:lnTo>
                  <a:lnTo>
                    <a:pt x="415" y="1788"/>
                  </a:lnTo>
                  <a:close/>
                  <a:moveTo>
                    <a:pt x="134" y="1209"/>
                  </a:moveTo>
                  <a:lnTo>
                    <a:pt x="120" y="1189"/>
                  </a:lnTo>
                  <a:lnTo>
                    <a:pt x="110" y="1170"/>
                  </a:lnTo>
                  <a:lnTo>
                    <a:pt x="100" y="1151"/>
                  </a:lnTo>
                  <a:lnTo>
                    <a:pt x="92" y="1134"/>
                  </a:lnTo>
                  <a:lnTo>
                    <a:pt x="87" y="1119"/>
                  </a:lnTo>
                  <a:lnTo>
                    <a:pt x="84" y="1107"/>
                  </a:lnTo>
                  <a:lnTo>
                    <a:pt x="83" y="1102"/>
                  </a:lnTo>
                  <a:lnTo>
                    <a:pt x="83" y="1099"/>
                  </a:lnTo>
                  <a:lnTo>
                    <a:pt x="84" y="1095"/>
                  </a:lnTo>
                  <a:lnTo>
                    <a:pt x="87" y="1092"/>
                  </a:lnTo>
                  <a:lnTo>
                    <a:pt x="89" y="1091"/>
                  </a:lnTo>
                  <a:lnTo>
                    <a:pt x="91" y="1091"/>
                  </a:lnTo>
                  <a:lnTo>
                    <a:pt x="95" y="1092"/>
                  </a:lnTo>
                  <a:lnTo>
                    <a:pt x="99" y="1093"/>
                  </a:lnTo>
                  <a:lnTo>
                    <a:pt x="108" y="1100"/>
                  </a:lnTo>
                  <a:lnTo>
                    <a:pt x="119" y="1110"/>
                  </a:lnTo>
                  <a:lnTo>
                    <a:pt x="131" y="1122"/>
                  </a:lnTo>
                  <a:lnTo>
                    <a:pt x="145" y="1137"/>
                  </a:lnTo>
                  <a:lnTo>
                    <a:pt x="158" y="1155"/>
                  </a:lnTo>
                  <a:lnTo>
                    <a:pt x="172" y="1174"/>
                  </a:lnTo>
                  <a:lnTo>
                    <a:pt x="185" y="1194"/>
                  </a:lnTo>
                  <a:lnTo>
                    <a:pt x="196" y="1214"/>
                  </a:lnTo>
                  <a:lnTo>
                    <a:pt x="206" y="1231"/>
                  </a:lnTo>
                  <a:lnTo>
                    <a:pt x="214" y="1249"/>
                  </a:lnTo>
                  <a:lnTo>
                    <a:pt x="219" y="1263"/>
                  </a:lnTo>
                  <a:lnTo>
                    <a:pt x="222" y="1275"/>
                  </a:lnTo>
                  <a:lnTo>
                    <a:pt x="222" y="1279"/>
                  </a:lnTo>
                  <a:lnTo>
                    <a:pt x="222" y="1284"/>
                  </a:lnTo>
                  <a:lnTo>
                    <a:pt x="221" y="1287"/>
                  </a:lnTo>
                  <a:lnTo>
                    <a:pt x="220" y="1289"/>
                  </a:lnTo>
                  <a:lnTo>
                    <a:pt x="218" y="1290"/>
                  </a:lnTo>
                  <a:lnTo>
                    <a:pt x="215" y="1290"/>
                  </a:lnTo>
                  <a:lnTo>
                    <a:pt x="211" y="1290"/>
                  </a:lnTo>
                  <a:lnTo>
                    <a:pt x="207" y="1288"/>
                  </a:lnTo>
                  <a:lnTo>
                    <a:pt x="197" y="1283"/>
                  </a:lnTo>
                  <a:lnTo>
                    <a:pt x="186" y="1273"/>
                  </a:lnTo>
                  <a:lnTo>
                    <a:pt x="174" y="1261"/>
                  </a:lnTo>
                  <a:lnTo>
                    <a:pt x="161" y="1246"/>
                  </a:lnTo>
                  <a:lnTo>
                    <a:pt x="148" y="1229"/>
                  </a:lnTo>
                  <a:lnTo>
                    <a:pt x="134" y="1209"/>
                  </a:lnTo>
                  <a:close/>
                  <a:moveTo>
                    <a:pt x="355" y="1437"/>
                  </a:moveTo>
                  <a:lnTo>
                    <a:pt x="368" y="1458"/>
                  </a:lnTo>
                  <a:lnTo>
                    <a:pt x="380" y="1478"/>
                  </a:lnTo>
                  <a:lnTo>
                    <a:pt x="391" y="1498"/>
                  </a:lnTo>
                  <a:lnTo>
                    <a:pt x="399" y="1515"/>
                  </a:lnTo>
                  <a:lnTo>
                    <a:pt x="404" y="1530"/>
                  </a:lnTo>
                  <a:lnTo>
                    <a:pt x="408" y="1543"/>
                  </a:lnTo>
                  <a:lnTo>
                    <a:pt x="409" y="1548"/>
                  </a:lnTo>
                  <a:lnTo>
                    <a:pt x="408" y="1552"/>
                  </a:lnTo>
                  <a:lnTo>
                    <a:pt x="408" y="1556"/>
                  </a:lnTo>
                  <a:lnTo>
                    <a:pt x="405" y="1558"/>
                  </a:lnTo>
                  <a:lnTo>
                    <a:pt x="403" y="1559"/>
                  </a:lnTo>
                  <a:lnTo>
                    <a:pt x="400" y="1560"/>
                  </a:lnTo>
                  <a:lnTo>
                    <a:pt x="397" y="1559"/>
                  </a:lnTo>
                  <a:lnTo>
                    <a:pt x="392" y="1557"/>
                  </a:lnTo>
                  <a:lnTo>
                    <a:pt x="382" y="1551"/>
                  </a:lnTo>
                  <a:lnTo>
                    <a:pt x="370" y="1541"/>
                  </a:lnTo>
                  <a:lnTo>
                    <a:pt x="357" y="1528"/>
                  </a:lnTo>
                  <a:lnTo>
                    <a:pt x="343" y="1513"/>
                  </a:lnTo>
                  <a:lnTo>
                    <a:pt x="329" y="1494"/>
                  </a:lnTo>
                  <a:lnTo>
                    <a:pt x="314" y="1473"/>
                  </a:lnTo>
                  <a:lnTo>
                    <a:pt x="300" y="1453"/>
                  </a:lnTo>
                  <a:lnTo>
                    <a:pt x="288" y="1432"/>
                  </a:lnTo>
                  <a:lnTo>
                    <a:pt x="277" y="1413"/>
                  </a:lnTo>
                  <a:lnTo>
                    <a:pt x="270" y="1396"/>
                  </a:lnTo>
                  <a:lnTo>
                    <a:pt x="264" y="1380"/>
                  </a:lnTo>
                  <a:lnTo>
                    <a:pt x="261" y="1367"/>
                  </a:lnTo>
                  <a:lnTo>
                    <a:pt x="260" y="1362"/>
                  </a:lnTo>
                  <a:lnTo>
                    <a:pt x="261" y="1358"/>
                  </a:lnTo>
                  <a:lnTo>
                    <a:pt x="261" y="1354"/>
                  </a:lnTo>
                  <a:lnTo>
                    <a:pt x="263" y="1352"/>
                  </a:lnTo>
                  <a:lnTo>
                    <a:pt x="265" y="1351"/>
                  </a:lnTo>
                  <a:lnTo>
                    <a:pt x="268" y="1351"/>
                  </a:lnTo>
                  <a:lnTo>
                    <a:pt x="272" y="1352"/>
                  </a:lnTo>
                  <a:lnTo>
                    <a:pt x="276" y="1353"/>
                  </a:lnTo>
                  <a:lnTo>
                    <a:pt x="286" y="1359"/>
                  </a:lnTo>
                  <a:lnTo>
                    <a:pt x="298" y="1369"/>
                  </a:lnTo>
                  <a:lnTo>
                    <a:pt x="311" y="1383"/>
                  </a:lnTo>
                  <a:lnTo>
                    <a:pt x="325" y="1398"/>
                  </a:lnTo>
                  <a:lnTo>
                    <a:pt x="340" y="1416"/>
                  </a:lnTo>
                  <a:lnTo>
                    <a:pt x="355" y="1437"/>
                  </a:lnTo>
                  <a:close/>
                  <a:moveTo>
                    <a:pt x="604" y="1838"/>
                  </a:moveTo>
                  <a:lnTo>
                    <a:pt x="600" y="1841"/>
                  </a:lnTo>
                  <a:lnTo>
                    <a:pt x="597" y="1841"/>
                  </a:lnTo>
                  <a:lnTo>
                    <a:pt x="594" y="1840"/>
                  </a:lnTo>
                  <a:lnTo>
                    <a:pt x="589" y="1838"/>
                  </a:lnTo>
                  <a:lnTo>
                    <a:pt x="579" y="1832"/>
                  </a:lnTo>
                  <a:lnTo>
                    <a:pt x="566" y="1821"/>
                  </a:lnTo>
                  <a:lnTo>
                    <a:pt x="552" y="1808"/>
                  </a:lnTo>
                  <a:lnTo>
                    <a:pt x="537" y="1791"/>
                  </a:lnTo>
                  <a:lnTo>
                    <a:pt x="522" y="1773"/>
                  </a:lnTo>
                  <a:lnTo>
                    <a:pt x="506" y="1751"/>
                  </a:lnTo>
                  <a:lnTo>
                    <a:pt x="491" y="1729"/>
                  </a:lnTo>
                  <a:lnTo>
                    <a:pt x="479" y="1708"/>
                  </a:lnTo>
                  <a:lnTo>
                    <a:pt x="468" y="1687"/>
                  </a:lnTo>
                  <a:lnTo>
                    <a:pt x="459" y="1670"/>
                  </a:lnTo>
                  <a:lnTo>
                    <a:pt x="452" y="1653"/>
                  </a:lnTo>
                  <a:lnTo>
                    <a:pt x="449" y="1640"/>
                  </a:lnTo>
                  <a:lnTo>
                    <a:pt x="449" y="1635"/>
                  </a:lnTo>
                  <a:lnTo>
                    <a:pt x="449" y="1630"/>
                  </a:lnTo>
                  <a:lnTo>
                    <a:pt x="450" y="1627"/>
                  </a:lnTo>
                  <a:lnTo>
                    <a:pt x="451" y="1624"/>
                  </a:lnTo>
                  <a:lnTo>
                    <a:pt x="455" y="1623"/>
                  </a:lnTo>
                  <a:lnTo>
                    <a:pt x="458" y="1623"/>
                  </a:lnTo>
                  <a:lnTo>
                    <a:pt x="461" y="1624"/>
                  </a:lnTo>
                  <a:lnTo>
                    <a:pt x="466" y="1625"/>
                  </a:lnTo>
                  <a:lnTo>
                    <a:pt x="477" y="1631"/>
                  </a:lnTo>
                  <a:lnTo>
                    <a:pt x="489" y="1642"/>
                  </a:lnTo>
                  <a:lnTo>
                    <a:pt x="503" y="1655"/>
                  </a:lnTo>
                  <a:lnTo>
                    <a:pt x="517" y="1672"/>
                  </a:lnTo>
                  <a:lnTo>
                    <a:pt x="532" y="1692"/>
                  </a:lnTo>
                  <a:lnTo>
                    <a:pt x="549" y="1712"/>
                  </a:lnTo>
                  <a:lnTo>
                    <a:pt x="563" y="1734"/>
                  </a:lnTo>
                  <a:lnTo>
                    <a:pt x="576" y="1755"/>
                  </a:lnTo>
                  <a:lnTo>
                    <a:pt x="587" y="1776"/>
                  </a:lnTo>
                  <a:lnTo>
                    <a:pt x="596" y="1794"/>
                  </a:lnTo>
                  <a:lnTo>
                    <a:pt x="602" y="1810"/>
                  </a:lnTo>
                  <a:lnTo>
                    <a:pt x="606" y="1823"/>
                  </a:lnTo>
                  <a:lnTo>
                    <a:pt x="606" y="1829"/>
                  </a:lnTo>
                  <a:lnTo>
                    <a:pt x="606" y="1833"/>
                  </a:lnTo>
                  <a:lnTo>
                    <a:pt x="605" y="1836"/>
                  </a:lnTo>
                  <a:lnTo>
                    <a:pt x="604" y="1838"/>
                  </a:lnTo>
                  <a:close/>
                  <a:moveTo>
                    <a:pt x="134" y="919"/>
                  </a:moveTo>
                  <a:lnTo>
                    <a:pt x="122" y="900"/>
                  </a:lnTo>
                  <a:lnTo>
                    <a:pt x="112" y="883"/>
                  </a:lnTo>
                  <a:lnTo>
                    <a:pt x="103" y="865"/>
                  </a:lnTo>
                  <a:lnTo>
                    <a:pt x="96" y="850"/>
                  </a:lnTo>
                  <a:lnTo>
                    <a:pt x="92" y="837"/>
                  </a:lnTo>
                  <a:lnTo>
                    <a:pt x="90" y="826"/>
                  </a:lnTo>
                  <a:lnTo>
                    <a:pt x="89" y="821"/>
                  </a:lnTo>
                  <a:lnTo>
                    <a:pt x="89" y="817"/>
                  </a:lnTo>
                  <a:lnTo>
                    <a:pt x="90" y="815"/>
                  </a:lnTo>
                  <a:lnTo>
                    <a:pt x="92" y="813"/>
                  </a:lnTo>
                  <a:lnTo>
                    <a:pt x="94" y="810"/>
                  </a:lnTo>
                  <a:lnTo>
                    <a:pt x="96" y="810"/>
                  </a:lnTo>
                  <a:lnTo>
                    <a:pt x="100" y="811"/>
                  </a:lnTo>
                  <a:lnTo>
                    <a:pt x="103" y="813"/>
                  </a:lnTo>
                  <a:lnTo>
                    <a:pt x="112" y="818"/>
                  </a:lnTo>
                  <a:lnTo>
                    <a:pt x="122" y="827"/>
                  </a:lnTo>
                  <a:lnTo>
                    <a:pt x="133" y="838"/>
                  </a:lnTo>
                  <a:lnTo>
                    <a:pt x="145" y="852"/>
                  </a:lnTo>
                  <a:lnTo>
                    <a:pt x="158" y="867"/>
                  </a:lnTo>
                  <a:lnTo>
                    <a:pt x="170" y="885"/>
                  </a:lnTo>
                  <a:lnTo>
                    <a:pt x="182" y="904"/>
                  </a:lnTo>
                  <a:lnTo>
                    <a:pt x="192" y="921"/>
                  </a:lnTo>
                  <a:lnTo>
                    <a:pt x="200" y="939"/>
                  </a:lnTo>
                  <a:lnTo>
                    <a:pt x="207" y="954"/>
                  </a:lnTo>
                  <a:lnTo>
                    <a:pt x="211" y="967"/>
                  </a:lnTo>
                  <a:lnTo>
                    <a:pt x="215" y="978"/>
                  </a:lnTo>
                  <a:lnTo>
                    <a:pt x="215" y="982"/>
                  </a:lnTo>
                  <a:lnTo>
                    <a:pt x="215" y="987"/>
                  </a:lnTo>
                  <a:lnTo>
                    <a:pt x="214" y="989"/>
                  </a:lnTo>
                  <a:lnTo>
                    <a:pt x="213" y="991"/>
                  </a:lnTo>
                  <a:lnTo>
                    <a:pt x="210" y="993"/>
                  </a:lnTo>
                  <a:lnTo>
                    <a:pt x="207" y="993"/>
                  </a:lnTo>
                  <a:lnTo>
                    <a:pt x="204" y="992"/>
                  </a:lnTo>
                  <a:lnTo>
                    <a:pt x="200" y="991"/>
                  </a:lnTo>
                  <a:lnTo>
                    <a:pt x="192" y="986"/>
                  </a:lnTo>
                  <a:lnTo>
                    <a:pt x="181" y="977"/>
                  </a:lnTo>
                  <a:lnTo>
                    <a:pt x="170" y="966"/>
                  </a:lnTo>
                  <a:lnTo>
                    <a:pt x="158" y="953"/>
                  </a:lnTo>
                  <a:lnTo>
                    <a:pt x="146" y="936"/>
                  </a:lnTo>
                  <a:lnTo>
                    <a:pt x="134" y="919"/>
                  </a:lnTo>
                  <a:close/>
                  <a:moveTo>
                    <a:pt x="296" y="1161"/>
                  </a:moveTo>
                  <a:lnTo>
                    <a:pt x="284" y="1142"/>
                  </a:lnTo>
                  <a:lnTo>
                    <a:pt x="273" y="1123"/>
                  </a:lnTo>
                  <a:lnTo>
                    <a:pt x="263" y="1105"/>
                  </a:lnTo>
                  <a:lnTo>
                    <a:pt x="256" y="1090"/>
                  </a:lnTo>
                  <a:lnTo>
                    <a:pt x="251" y="1076"/>
                  </a:lnTo>
                  <a:lnTo>
                    <a:pt x="249" y="1064"/>
                  </a:lnTo>
                  <a:lnTo>
                    <a:pt x="248" y="1059"/>
                  </a:lnTo>
                  <a:lnTo>
                    <a:pt x="249" y="1055"/>
                  </a:lnTo>
                  <a:lnTo>
                    <a:pt x="250" y="1051"/>
                  </a:lnTo>
                  <a:lnTo>
                    <a:pt x="251" y="1049"/>
                  </a:lnTo>
                  <a:lnTo>
                    <a:pt x="253" y="1048"/>
                  </a:lnTo>
                  <a:lnTo>
                    <a:pt x="256" y="1048"/>
                  </a:lnTo>
                  <a:lnTo>
                    <a:pt x="260" y="1048"/>
                  </a:lnTo>
                  <a:lnTo>
                    <a:pt x="264" y="1050"/>
                  </a:lnTo>
                  <a:lnTo>
                    <a:pt x="273" y="1056"/>
                  </a:lnTo>
                  <a:lnTo>
                    <a:pt x="284" y="1065"/>
                  </a:lnTo>
                  <a:lnTo>
                    <a:pt x="295" y="1077"/>
                  </a:lnTo>
                  <a:lnTo>
                    <a:pt x="308" y="1091"/>
                  </a:lnTo>
                  <a:lnTo>
                    <a:pt x="321" y="1108"/>
                  </a:lnTo>
                  <a:lnTo>
                    <a:pt x="334" y="1127"/>
                  </a:lnTo>
                  <a:lnTo>
                    <a:pt x="347" y="1146"/>
                  </a:lnTo>
                  <a:lnTo>
                    <a:pt x="358" y="1164"/>
                  </a:lnTo>
                  <a:lnTo>
                    <a:pt x="367" y="1183"/>
                  </a:lnTo>
                  <a:lnTo>
                    <a:pt x="375" y="1198"/>
                  </a:lnTo>
                  <a:lnTo>
                    <a:pt x="379" y="1213"/>
                  </a:lnTo>
                  <a:lnTo>
                    <a:pt x="382" y="1225"/>
                  </a:lnTo>
                  <a:lnTo>
                    <a:pt x="382" y="1229"/>
                  </a:lnTo>
                  <a:lnTo>
                    <a:pt x="382" y="1232"/>
                  </a:lnTo>
                  <a:lnTo>
                    <a:pt x="381" y="1236"/>
                  </a:lnTo>
                  <a:lnTo>
                    <a:pt x="380" y="1238"/>
                  </a:lnTo>
                  <a:lnTo>
                    <a:pt x="377" y="1240"/>
                  </a:lnTo>
                  <a:lnTo>
                    <a:pt x="375" y="1240"/>
                  </a:lnTo>
                  <a:lnTo>
                    <a:pt x="371" y="1239"/>
                  </a:lnTo>
                  <a:lnTo>
                    <a:pt x="367" y="1238"/>
                  </a:lnTo>
                  <a:lnTo>
                    <a:pt x="358" y="1232"/>
                  </a:lnTo>
                  <a:lnTo>
                    <a:pt x="347" y="1224"/>
                  </a:lnTo>
                  <a:lnTo>
                    <a:pt x="335" y="1212"/>
                  </a:lnTo>
                  <a:lnTo>
                    <a:pt x="323" y="1197"/>
                  </a:lnTo>
                  <a:lnTo>
                    <a:pt x="310" y="1180"/>
                  </a:lnTo>
                  <a:lnTo>
                    <a:pt x="296" y="1161"/>
                  </a:lnTo>
                  <a:close/>
                  <a:moveTo>
                    <a:pt x="558" y="1495"/>
                  </a:moveTo>
                  <a:lnTo>
                    <a:pt x="555" y="1498"/>
                  </a:lnTo>
                  <a:lnTo>
                    <a:pt x="552" y="1498"/>
                  </a:lnTo>
                  <a:lnTo>
                    <a:pt x="549" y="1497"/>
                  </a:lnTo>
                  <a:lnTo>
                    <a:pt x="545" y="1495"/>
                  </a:lnTo>
                  <a:lnTo>
                    <a:pt x="535" y="1490"/>
                  </a:lnTo>
                  <a:lnTo>
                    <a:pt x="524" y="1480"/>
                  </a:lnTo>
                  <a:lnTo>
                    <a:pt x="511" y="1468"/>
                  </a:lnTo>
                  <a:lnTo>
                    <a:pt x="497" y="1453"/>
                  </a:lnTo>
                  <a:lnTo>
                    <a:pt x="483" y="1436"/>
                  </a:lnTo>
                  <a:lnTo>
                    <a:pt x="469" y="1416"/>
                  </a:lnTo>
                  <a:lnTo>
                    <a:pt x="456" y="1396"/>
                  </a:lnTo>
                  <a:lnTo>
                    <a:pt x="445" y="1376"/>
                  </a:lnTo>
                  <a:lnTo>
                    <a:pt x="435" y="1358"/>
                  </a:lnTo>
                  <a:lnTo>
                    <a:pt x="427" y="1341"/>
                  </a:lnTo>
                  <a:lnTo>
                    <a:pt x="422" y="1326"/>
                  </a:lnTo>
                  <a:lnTo>
                    <a:pt x="419" y="1313"/>
                  </a:lnTo>
                  <a:lnTo>
                    <a:pt x="419" y="1309"/>
                  </a:lnTo>
                  <a:lnTo>
                    <a:pt x="419" y="1305"/>
                  </a:lnTo>
                  <a:lnTo>
                    <a:pt x="420" y="1301"/>
                  </a:lnTo>
                  <a:lnTo>
                    <a:pt x="421" y="1298"/>
                  </a:lnTo>
                  <a:lnTo>
                    <a:pt x="423" y="1297"/>
                  </a:lnTo>
                  <a:lnTo>
                    <a:pt x="426" y="1297"/>
                  </a:lnTo>
                  <a:lnTo>
                    <a:pt x="431" y="1298"/>
                  </a:lnTo>
                  <a:lnTo>
                    <a:pt x="434" y="1299"/>
                  </a:lnTo>
                  <a:lnTo>
                    <a:pt x="444" y="1306"/>
                  </a:lnTo>
                  <a:lnTo>
                    <a:pt x="455" y="1315"/>
                  </a:lnTo>
                  <a:lnTo>
                    <a:pt x="468" y="1328"/>
                  </a:lnTo>
                  <a:lnTo>
                    <a:pt x="481" y="1342"/>
                  </a:lnTo>
                  <a:lnTo>
                    <a:pt x="495" y="1359"/>
                  </a:lnTo>
                  <a:lnTo>
                    <a:pt x="509" y="1379"/>
                  </a:lnTo>
                  <a:lnTo>
                    <a:pt x="523" y="1400"/>
                  </a:lnTo>
                  <a:lnTo>
                    <a:pt x="535" y="1419"/>
                  </a:lnTo>
                  <a:lnTo>
                    <a:pt x="543" y="1437"/>
                  </a:lnTo>
                  <a:lnTo>
                    <a:pt x="551" y="1454"/>
                  </a:lnTo>
                  <a:lnTo>
                    <a:pt x="557" y="1469"/>
                  </a:lnTo>
                  <a:lnTo>
                    <a:pt x="560" y="1481"/>
                  </a:lnTo>
                  <a:lnTo>
                    <a:pt x="561" y="1486"/>
                  </a:lnTo>
                  <a:lnTo>
                    <a:pt x="560" y="1490"/>
                  </a:lnTo>
                  <a:lnTo>
                    <a:pt x="559" y="1493"/>
                  </a:lnTo>
                  <a:lnTo>
                    <a:pt x="558" y="1495"/>
                  </a:lnTo>
                  <a:close/>
                  <a:moveTo>
                    <a:pt x="241" y="730"/>
                  </a:moveTo>
                  <a:lnTo>
                    <a:pt x="239" y="731"/>
                  </a:lnTo>
                  <a:lnTo>
                    <a:pt x="236" y="733"/>
                  </a:lnTo>
                  <a:lnTo>
                    <a:pt x="233" y="731"/>
                  </a:lnTo>
                  <a:lnTo>
                    <a:pt x="229" y="730"/>
                  </a:lnTo>
                  <a:lnTo>
                    <a:pt x="221" y="725"/>
                  </a:lnTo>
                  <a:lnTo>
                    <a:pt x="213" y="717"/>
                  </a:lnTo>
                  <a:lnTo>
                    <a:pt x="202" y="707"/>
                  </a:lnTo>
                  <a:lnTo>
                    <a:pt x="191" y="694"/>
                  </a:lnTo>
                  <a:lnTo>
                    <a:pt x="180" y="680"/>
                  </a:lnTo>
                  <a:lnTo>
                    <a:pt x="169" y="663"/>
                  </a:lnTo>
                  <a:lnTo>
                    <a:pt x="158" y="647"/>
                  </a:lnTo>
                  <a:lnTo>
                    <a:pt x="148" y="631"/>
                  </a:lnTo>
                  <a:lnTo>
                    <a:pt x="140" y="615"/>
                  </a:lnTo>
                  <a:lnTo>
                    <a:pt x="135" y="601"/>
                  </a:lnTo>
                  <a:lnTo>
                    <a:pt x="130" y="588"/>
                  </a:lnTo>
                  <a:lnTo>
                    <a:pt x="128" y="578"/>
                  </a:lnTo>
                  <a:lnTo>
                    <a:pt x="128" y="574"/>
                  </a:lnTo>
                  <a:lnTo>
                    <a:pt x="129" y="570"/>
                  </a:lnTo>
                  <a:lnTo>
                    <a:pt x="129" y="567"/>
                  </a:lnTo>
                  <a:lnTo>
                    <a:pt x="131" y="565"/>
                  </a:lnTo>
                  <a:lnTo>
                    <a:pt x="134" y="564"/>
                  </a:lnTo>
                  <a:lnTo>
                    <a:pt x="136" y="564"/>
                  </a:lnTo>
                  <a:lnTo>
                    <a:pt x="139" y="564"/>
                  </a:lnTo>
                  <a:lnTo>
                    <a:pt x="142" y="566"/>
                  </a:lnTo>
                  <a:lnTo>
                    <a:pt x="150" y="570"/>
                  </a:lnTo>
                  <a:lnTo>
                    <a:pt x="159" y="578"/>
                  </a:lnTo>
                  <a:lnTo>
                    <a:pt x="170" y="589"/>
                  </a:lnTo>
                  <a:lnTo>
                    <a:pt x="181" y="601"/>
                  </a:lnTo>
                  <a:lnTo>
                    <a:pt x="192" y="615"/>
                  </a:lnTo>
                  <a:lnTo>
                    <a:pt x="203" y="632"/>
                  </a:lnTo>
                  <a:lnTo>
                    <a:pt x="214" y="649"/>
                  </a:lnTo>
                  <a:lnTo>
                    <a:pt x="222" y="666"/>
                  </a:lnTo>
                  <a:lnTo>
                    <a:pt x="231" y="681"/>
                  </a:lnTo>
                  <a:lnTo>
                    <a:pt x="237" y="695"/>
                  </a:lnTo>
                  <a:lnTo>
                    <a:pt x="241" y="707"/>
                  </a:lnTo>
                  <a:lnTo>
                    <a:pt x="243" y="718"/>
                  </a:lnTo>
                  <a:lnTo>
                    <a:pt x="243" y="722"/>
                  </a:lnTo>
                  <a:lnTo>
                    <a:pt x="243" y="726"/>
                  </a:lnTo>
                  <a:lnTo>
                    <a:pt x="242" y="728"/>
                  </a:lnTo>
                  <a:lnTo>
                    <a:pt x="241" y="730"/>
                  </a:lnTo>
                  <a:close/>
                  <a:moveTo>
                    <a:pt x="352" y="853"/>
                  </a:moveTo>
                  <a:lnTo>
                    <a:pt x="364" y="871"/>
                  </a:lnTo>
                  <a:lnTo>
                    <a:pt x="374" y="888"/>
                  </a:lnTo>
                  <a:lnTo>
                    <a:pt x="381" y="905"/>
                  </a:lnTo>
                  <a:lnTo>
                    <a:pt x="388" y="919"/>
                  </a:lnTo>
                  <a:lnTo>
                    <a:pt x="392" y="932"/>
                  </a:lnTo>
                  <a:lnTo>
                    <a:pt x="394" y="943"/>
                  </a:lnTo>
                  <a:lnTo>
                    <a:pt x="394" y="947"/>
                  </a:lnTo>
                  <a:lnTo>
                    <a:pt x="394" y="951"/>
                  </a:lnTo>
                  <a:lnTo>
                    <a:pt x="393" y="954"/>
                  </a:lnTo>
                  <a:lnTo>
                    <a:pt x="392" y="956"/>
                  </a:lnTo>
                  <a:lnTo>
                    <a:pt x="390" y="957"/>
                  </a:lnTo>
                  <a:lnTo>
                    <a:pt x="387" y="957"/>
                  </a:lnTo>
                  <a:lnTo>
                    <a:pt x="385" y="957"/>
                  </a:lnTo>
                  <a:lnTo>
                    <a:pt x="380" y="956"/>
                  </a:lnTo>
                  <a:lnTo>
                    <a:pt x="371" y="951"/>
                  </a:lnTo>
                  <a:lnTo>
                    <a:pt x="362" y="943"/>
                  </a:lnTo>
                  <a:lnTo>
                    <a:pt x="351" y="932"/>
                  </a:lnTo>
                  <a:lnTo>
                    <a:pt x="340" y="919"/>
                  </a:lnTo>
                  <a:lnTo>
                    <a:pt x="328" y="904"/>
                  </a:lnTo>
                  <a:lnTo>
                    <a:pt x="316" y="887"/>
                  </a:lnTo>
                  <a:lnTo>
                    <a:pt x="305" y="870"/>
                  </a:lnTo>
                  <a:lnTo>
                    <a:pt x="295" y="852"/>
                  </a:lnTo>
                  <a:lnTo>
                    <a:pt x="286" y="836"/>
                  </a:lnTo>
                  <a:lnTo>
                    <a:pt x="279" y="820"/>
                  </a:lnTo>
                  <a:lnTo>
                    <a:pt x="275" y="807"/>
                  </a:lnTo>
                  <a:lnTo>
                    <a:pt x="273" y="796"/>
                  </a:lnTo>
                  <a:lnTo>
                    <a:pt x="273" y="792"/>
                  </a:lnTo>
                  <a:lnTo>
                    <a:pt x="273" y="788"/>
                  </a:lnTo>
                  <a:lnTo>
                    <a:pt x="274" y="785"/>
                  </a:lnTo>
                  <a:lnTo>
                    <a:pt x="276" y="783"/>
                  </a:lnTo>
                  <a:lnTo>
                    <a:pt x="278" y="782"/>
                  </a:lnTo>
                  <a:lnTo>
                    <a:pt x="280" y="782"/>
                  </a:lnTo>
                  <a:lnTo>
                    <a:pt x="284" y="782"/>
                  </a:lnTo>
                  <a:lnTo>
                    <a:pt x="287" y="783"/>
                  </a:lnTo>
                  <a:lnTo>
                    <a:pt x="296" y="788"/>
                  </a:lnTo>
                  <a:lnTo>
                    <a:pt x="306" y="797"/>
                  </a:lnTo>
                  <a:lnTo>
                    <a:pt x="317" y="808"/>
                  </a:lnTo>
                  <a:lnTo>
                    <a:pt x="328" y="821"/>
                  </a:lnTo>
                  <a:lnTo>
                    <a:pt x="340" y="836"/>
                  </a:lnTo>
                  <a:lnTo>
                    <a:pt x="352" y="853"/>
                  </a:lnTo>
                  <a:close/>
                  <a:moveTo>
                    <a:pt x="511" y="1084"/>
                  </a:moveTo>
                  <a:lnTo>
                    <a:pt x="523" y="1103"/>
                  </a:lnTo>
                  <a:lnTo>
                    <a:pt x="532" y="1122"/>
                  </a:lnTo>
                  <a:lnTo>
                    <a:pt x="541" y="1138"/>
                  </a:lnTo>
                  <a:lnTo>
                    <a:pt x="548" y="1153"/>
                  </a:lnTo>
                  <a:lnTo>
                    <a:pt x="553" y="1168"/>
                  </a:lnTo>
                  <a:lnTo>
                    <a:pt x="555" y="1179"/>
                  </a:lnTo>
                  <a:lnTo>
                    <a:pt x="555" y="1183"/>
                  </a:lnTo>
                  <a:lnTo>
                    <a:pt x="555" y="1187"/>
                  </a:lnTo>
                  <a:lnTo>
                    <a:pt x="554" y="1191"/>
                  </a:lnTo>
                  <a:lnTo>
                    <a:pt x="553" y="1193"/>
                  </a:lnTo>
                  <a:lnTo>
                    <a:pt x="551" y="1194"/>
                  </a:lnTo>
                  <a:lnTo>
                    <a:pt x="548" y="1194"/>
                  </a:lnTo>
                  <a:lnTo>
                    <a:pt x="545" y="1194"/>
                  </a:lnTo>
                  <a:lnTo>
                    <a:pt x="540" y="1192"/>
                  </a:lnTo>
                  <a:lnTo>
                    <a:pt x="531" y="1186"/>
                  </a:lnTo>
                  <a:lnTo>
                    <a:pt x="522" y="1179"/>
                  </a:lnTo>
                  <a:lnTo>
                    <a:pt x="509" y="1168"/>
                  </a:lnTo>
                  <a:lnTo>
                    <a:pt x="497" y="1153"/>
                  </a:lnTo>
                  <a:lnTo>
                    <a:pt x="485" y="1138"/>
                  </a:lnTo>
                  <a:lnTo>
                    <a:pt x="472" y="1121"/>
                  </a:lnTo>
                  <a:lnTo>
                    <a:pt x="460" y="1102"/>
                  </a:lnTo>
                  <a:lnTo>
                    <a:pt x="449" y="1083"/>
                  </a:lnTo>
                  <a:lnTo>
                    <a:pt x="440" y="1067"/>
                  </a:lnTo>
                  <a:lnTo>
                    <a:pt x="434" y="1051"/>
                  </a:lnTo>
                  <a:lnTo>
                    <a:pt x="429" y="1037"/>
                  </a:lnTo>
                  <a:lnTo>
                    <a:pt x="427" y="1026"/>
                  </a:lnTo>
                  <a:lnTo>
                    <a:pt x="427" y="1022"/>
                  </a:lnTo>
                  <a:lnTo>
                    <a:pt x="427" y="1018"/>
                  </a:lnTo>
                  <a:lnTo>
                    <a:pt x="428" y="1014"/>
                  </a:lnTo>
                  <a:lnTo>
                    <a:pt x="429" y="1012"/>
                  </a:lnTo>
                  <a:lnTo>
                    <a:pt x="433" y="1011"/>
                  </a:lnTo>
                  <a:lnTo>
                    <a:pt x="435" y="1011"/>
                  </a:lnTo>
                  <a:lnTo>
                    <a:pt x="438" y="1011"/>
                  </a:lnTo>
                  <a:lnTo>
                    <a:pt x="443" y="1012"/>
                  </a:lnTo>
                  <a:lnTo>
                    <a:pt x="451" y="1018"/>
                  </a:lnTo>
                  <a:lnTo>
                    <a:pt x="461" y="1026"/>
                  </a:lnTo>
                  <a:lnTo>
                    <a:pt x="472" y="1037"/>
                  </a:lnTo>
                  <a:lnTo>
                    <a:pt x="485" y="1051"/>
                  </a:lnTo>
                  <a:lnTo>
                    <a:pt x="497" y="1067"/>
                  </a:lnTo>
                  <a:lnTo>
                    <a:pt x="511" y="1084"/>
                  </a:lnTo>
                  <a:close/>
                  <a:moveTo>
                    <a:pt x="111" y="247"/>
                  </a:moveTo>
                  <a:lnTo>
                    <a:pt x="102" y="232"/>
                  </a:lnTo>
                  <a:lnTo>
                    <a:pt x="94" y="217"/>
                  </a:lnTo>
                  <a:lnTo>
                    <a:pt x="88" y="203"/>
                  </a:lnTo>
                  <a:lnTo>
                    <a:pt x="83" y="191"/>
                  </a:lnTo>
                  <a:lnTo>
                    <a:pt x="80" y="180"/>
                  </a:lnTo>
                  <a:lnTo>
                    <a:pt x="78" y="171"/>
                  </a:lnTo>
                  <a:lnTo>
                    <a:pt x="78" y="167"/>
                  </a:lnTo>
                  <a:lnTo>
                    <a:pt x="78" y="164"/>
                  </a:lnTo>
                  <a:lnTo>
                    <a:pt x="79" y="161"/>
                  </a:lnTo>
                  <a:lnTo>
                    <a:pt x="80" y="159"/>
                  </a:lnTo>
                  <a:lnTo>
                    <a:pt x="82" y="158"/>
                  </a:lnTo>
                  <a:lnTo>
                    <a:pt x="84" y="158"/>
                  </a:lnTo>
                  <a:lnTo>
                    <a:pt x="88" y="158"/>
                  </a:lnTo>
                  <a:lnTo>
                    <a:pt x="90" y="159"/>
                  </a:lnTo>
                  <a:lnTo>
                    <a:pt x="97" y="164"/>
                  </a:lnTo>
                  <a:lnTo>
                    <a:pt x="105" y="170"/>
                  </a:lnTo>
                  <a:lnTo>
                    <a:pt x="114" y="180"/>
                  </a:lnTo>
                  <a:lnTo>
                    <a:pt x="123" y="191"/>
                  </a:lnTo>
                  <a:lnTo>
                    <a:pt x="133" y="203"/>
                  </a:lnTo>
                  <a:lnTo>
                    <a:pt x="142" y="217"/>
                  </a:lnTo>
                  <a:lnTo>
                    <a:pt x="152" y="233"/>
                  </a:lnTo>
                  <a:lnTo>
                    <a:pt x="160" y="247"/>
                  </a:lnTo>
                  <a:lnTo>
                    <a:pt x="167" y="260"/>
                  </a:lnTo>
                  <a:lnTo>
                    <a:pt x="171" y="273"/>
                  </a:lnTo>
                  <a:lnTo>
                    <a:pt x="174" y="284"/>
                  </a:lnTo>
                  <a:lnTo>
                    <a:pt x="176" y="293"/>
                  </a:lnTo>
                  <a:lnTo>
                    <a:pt x="176" y="296"/>
                  </a:lnTo>
                  <a:lnTo>
                    <a:pt x="175" y="300"/>
                  </a:lnTo>
                  <a:lnTo>
                    <a:pt x="175" y="302"/>
                  </a:lnTo>
                  <a:lnTo>
                    <a:pt x="173" y="304"/>
                  </a:lnTo>
                  <a:lnTo>
                    <a:pt x="172" y="305"/>
                  </a:lnTo>
                  <a:lnTo>
                    <a:pt x="170" y="305"/>
                  </a:lnTo>
                  <a:lnTo>
                    <a:pt x="167" y="305"/>
                  </a:lnTo>
                  <a:lnTo>
                    <a:pt x="164" y="304"/>
                  </a:lnTo>
                  <a:lnTo>
                    <a:pt x="157" y="300"/>
                  </a:lnTo>
                  <a:lnTo>
                    <a:pt x="149" y="293"/>
                  </a:lnTo>
                  <a:lnTo>
                    <a:pt x="140" y="284"/>
                  </a:lnTo>
                  <a:lnTo>
                    <a:pt x="130" y="273"/>
                  </a:lnTo>
                  <a:lnTo>
                    <a:pt x="120" y="261"/>
                  </a:lnTo>
                  <a:lnTo>
                    <a:pt x="111" y="247"/>
                  </a:lnTo>
                  <a:close/>
                  <a:moveTo>
                    <a:pt x="303" y="501"/>
                  </a:moveTo>
                  <a:lnTo>
                    <a:pt x="301" y="503"/>
                  </a:lnTo>
                  <a:lnTo>
                    <a:pt x="299" y="503"/>
                  </a:lnTo>
                  <a:lnTo>
                    <a:pt x="296" y="503"/>
                  </a:lnTo>
                  <a:lnTo>
                    <a:pt x="293" y="501"/>
                  </a:lnTo>
                  <a:lnTo>
                    <a:pt x="285" y="498"/>
                  </a:lnTo>
                  <a:lnTo>
                    <a:pt x="276" y="490"/>
                  </a:lnTo>
                  <a:lnTo>
                    <a:pt x="267" y="482"/>
                  </a:lnTo>
                  <a:lnTo>
                    <a:pt x="257" y="469"/>
                  </a:lnTo>
                  <a:lnTo>
                    <a:pt x="246" y="456"/>
                  </a:lnTo>
                  <a:lnTo>
                    <a:pt x="237" y="442"/>
                  </a:lnTo>
                  <a:lnTo>
                    <a:pt x="227" y="427"/>
                  </a:lnTo>
                  <a:lnTo>
                    <a:pt x="219" y="411"/>
                  </a:lnTo>
                  <a:lnTo>
                    <a:pt x="211" y="397"/>
                  </a:lnTo>
                  <a:lnTo>
                    <a:pt x="207" y="384"/>
                  </a:lnTo>
                  <a:lnTo>
                    <a:pt x="203" y="372"/>
                  </a:lnTo>
                  <a:lnTo>
                    <a:pt x="202" y="363"/>
                  </a:lnTo>
                  <a:lnTo>
                    <a:pt x="202" y="359"/>
                  </a:lnTo>
                  <a:lnTo>
                    <a:pt x="202" y="355"/>
                  </a:lnTo>
                  <a:lnTo>
                    <a:pt x="203" y="352"/>
                  </a:lnTo>
                  <a:lnTo>
                    <a:pt x="204" y="351"/>
                  </a:lnTo>
                  <a:lnTo>
                    <a:pt x="206" y="350"/>
                  </a:lnTo>
                  <a:lnTo>
                    <a:pt x="208" y="349"/>
                  </a:lnTo>
                  <a:lnTo>
                    <a:pt x="211" y="350"/>
                  </a:lnTo>
                  <a:lnTo>
                    <a:pt x="214" y="351"/>
                  </a:lnTo>
                  <a:lnTo>
                    <a:pt x="221" y="355"/>
                  </a:lnTo>
                  <a:lnTo>
                    <a:pt x="230" y="362"/>
                  </a:lnTo>
                  <a:lnTo>
                    <a:pt x="239" y="372"/>
                  </a:lnTo>
                  <a:lnTo>
                    <a:pt x="249" y="383"/>
                  </a:lnTo>
                  <a:lnTo>
                    <a:pt x="260" y="396"/>
                  </a:lnTo>
                  <a:lnTo>
                    <a:pt x="270" y="411"/>
                  </a:lnTo>
                  <a:lnTo>
                    <a:pt x="279" y="427"/>
                  </a:lnTo>
                  <a:lnTo>
                    <a:pt x="288" y="442"/>
                  </a:lnTo>
                  <a:lnTo>
                    <a:pt x="295" y="456"/>
                  </a:lnTo>
                  <a:lnTo>
                    <a:pt x="300" y="469"/>
                  </a:lnTo>
                  <a:lnTo>
                    <a:pt x="303" y="480"/>
                  </a:lnTo>
                  <a:lnTo>
                    <a:pt x="306" y="490"/>
                  </a:lnTo>
                  <a:lnTo>
                    <a:pt x="306" y="494"/>
                  </a:lnTo>
                  <a:lnTo>
                    <a:pt x="306" y="497"/>
                  </a:lnTo>
                  <a:lnTo>
                    <a:pt x="305" y="500"/>
                  </a:lnTo>
                  <a:lnTo>
                    <a:pt x="303" y="501"/>
                  </a:lnTo>
                  <a:close/>
                  <a:moveTo>
                    <a:pt x="440" y="708"/>
                  </a:moveTo>
                  <a:lnTo>
                    <a:pt x="438" y="710"/>
                  </a:lnTo>
                  <a:lnTo>
                    <a:pt x="435" y="710"/>
                  </a:lnTo>
                  <a:lnTo>
                    <a:pt x="433" y="710"/>
                  </a:lnTo>
                  <a:lnTo>
                    <a:pt x="429" y="708"/>
                  </a:lnTo>
                  <a:lnTo>
                    <a:pt x="421" y="704"/>
                  </a:lnTo>
                  <a:lnTo>
                    <a:pt x="412" y="696"/>
                  </a:lnTo>
                  <a:lnTo>
                    <a:pt x="402" y="686"/>
                  </a:lnTo>
                  <a:lnTo>
                    <a:pt x="392" y="674"/>
                  </a:lnTo>
                  <a:lnTo>
                    <a:pt x="381" y="661"/>
                  </a:lnTo>
                  <a:lnTo>
                    <a:pt x="370" y="645"/>
                  </a:lnTo>
                  <a:lnTo>
                    <a:pt x="359" y="629"/>
                  </a:lnTo>
                  <a:lnTo>
                    <a:pt x="351" y="613"/>
                  </a:lnTo>
                  <a:lnTo>
                    <a:pt x="344" y="599"/>
                  </a:lnTo>
                  <a:lnTo>
                    <a:pt x="339" y="585"/>
                  </a:lnTo>
                  <a:lnTo>
                    <a:pt x="334" y="572"/>
                  </a:lnTo>
                  <a:lnTo>
                    <a:pt x="332" y="563"/>
                  </a:lnTo>
                  <a:lnTo>
                    <a:pt x="332" y="558"/>
                  </a:lnTo>
                  <a:lnTo>
                    <a:pt x="333" y="555"/>
                  </a:lnTo>
                  <a:lnTo>
                    <a:pt x="333" y="553"/>
                  </a:lnTo>
                  <a:lnTo>
                    <a:pt x="335" y="551"/>
                  </a:lnTo>
                  <a:lnTo>
                    <a:pt x="337" y="549"/>
                  </a:lnTo>
                  <a:lnTo>
                    <a:pt x="340" y="548"/>
                  </a:lnTo>
                  <a:lnTo>
                    <a:pt x="342" y="549"/>
                  </a:lnTo>
                  <a:lnTo>
                    <a:pt x="346" y="551"/>
                  </a:lnTo>
                  <a:lnTo>
                    <a:pt x="354" y="555"/>
                  </a:lnTo>
                  <a:lnTo>
                    <a:pt x="363" y="563"/>
                  </a:lnTo>
                  <a:lnTo>
                    <a:pt x="373" y="571"/>
                  </a:lnTo>
                  <a:lnTo>
                    <a:pt x="382" y="583"/>
                  </a:lnTo>
                  <a:lnTo>
                    <a:pt x="393" y="598"/>
                  </a:lnTo>
                  <a:lnTo>
                    <a:pt x="404" y="613"/>
                  </a:lnTo>
                  <a:lnTo>
                    <a:pt x="415" y="629"/>
                  </a:lnTo>
                  <a:lnTo>
                    <a:pt x="424" y="646"/>
                  </a:lnTo>
                  <a:lnTo>
                    <a:pt x="431" y="660"/>
                  </a:lnTo>
                  <a:lnTo>
                    <a:pt x="437" y="674"/>
                  </a:lnTo>
                  <a:lnTo>
                    <a:pt x="440" y="686"/>
                  </a:lnTo>
                  <a:lnTo>
                    <a:pt x="443" y="696"/>
                  </a:lnTo>
                  <a:lnTo>
                    <a:pt x="443" y="700"/>
                  </a:lnTo>
                  <a:lnTo>
                    <a:pt x="443" y="704"/>
                  </a:lnTo>
                  <a:lnTo>
                    <a:pt x="442" y="706"/>
                  </a:lnTo>
                  <a:lnTo>
                    <a:pt x="440" y="708"/>
                  </a:lnTo>
                  <a:close/>
                  <a:moveTo>
                    <a:pt x="586" y="924"/>
                  </a:moveTo>
                  <a:lnTo>
                    <a:pt x="584" y="927"/>
                  </a:lnTo>
                  <a:lnTo>
                    <a:pt x="581" y="927"/>
                  </a:lnTo>
                  <a:lnTo>
                    <a:pt x="577" y="927"/>
                  </a:lnTo>
                  <a:lnTo>
                    <a:pt x="574" y="925"/>
                  </a:lnTo>
                  <a:lnTo>
                    <a:pt x="565" y="920"/>
                  </a:lnTo>
                  <a:lnTo>
                    <a:pt x="557" y="912"/>
                  </a:lnTo>
                  <a:lnTo>
                    <a:pt x="546" y="902"/>
                  </a:lnTo>
                  <a:lnTo>
                    <a:pt x="535" y="890"/>
                  </a:lnTo>
                  <a:lnTo>
                    <a:pt x="523" y="875"/>
                  </a:lnTo>
                  <a:lnTo>
                    <a:pt x="512" y="859"/>
                  </a:lnTo>
                  <a:lnTo>
                    <a:pt x="501" y="842"/>
                  </a:lnTo>
                  <a:lnTo>
                    <a:pt x="491" y="826"/>
                  </a:lnTo>
                  <a:lnTo>
                    <a:pt x="483" y="809"/>
                  </a:lnTo>
                  <a:lnTo>
                    <a:pt x="478" y="795"/>
                  </a:lnTo>
                  <a:lnTo>
                    <a:pt x="473" y="783"/>
                  </a:lnTo>
                  <a:lnTo>
                    <a:pt x="471" y="772"/>
                  </a:lnTo>
                  <a:lnTo>
                    <a:pt x="471" y="768"/>
                  </a:lnTo>
                  <a:lnTo>
                    <a:pt x="471" y="764"/>
                  </a:lnTo>
                  <a:lnTo>
                    <a:pt x="472" y="761"/>
                  </a:lnTo>
                  <a:lnTo>
                    <a:pt x="474" y="759"/>
                  </a:lnTo>
                  <a:lnTo>
                    <a:pt x="476" y="758"/>
                  </a:lnTo>
                  <a:lnTo>
                    <a:pt x="479" y="758"/>
                  </a:lnTo>
                  <a:lnTo>
                    <a:pt x="482" y="758"/>
                  </a:lnTo>
                  <a:lnTo>
                    <a:pt x="485" y="759"/>
                  </a:lnTo>
                  <a:lnTo>
                    <a:pt x="493" y="764"/>
                  </a:lnTo>
                  <a:lnTo>
                    <a:pt x="503" y="772"/>
                  </a:lnTo>
                  <a:lnTo>
                    <a:pt x="514" y="782"/>
                  </a:lnTo>
                  <a:lnTo>
                    <a:pt x="525" y="795"/>
                  </a:lnTo>
                  <a:lnTo>
                    <a:pt x="536" y="809"/>
                  </a:lnTo>
                  <a:lnTo>
                    <a:pt x="548" y="826"/>
                  </a:lnTo>
                  <a:lnTo>
                    <a:pt x="559" y="843"/>
                  </a:lnTo>
                  <a:lnTo>
                    <a:pt x="568" y="860"/>
                  </a:lnTo>
                  <a:lnTo>
                    <a:pt x="576" y="875"/>
                  </a:lnTo>
                  <a:lnTo>
                    <a:pt x="582" y="889"/>
                  </a:lnTo>
                  <a:lnTo>
                    <a:pt x="586" y="901"/>
                  </a:lnTo>
                  <a:lnTo>
                    <a:pt x="588" y="912"/>
                  </a:lnTo>
                  <a:lnTo>
                    <a:pt x="588" y="917"/>
                  </a:lnTo>
                  <a:lnTo>
                    <a:pt x="588" y="920"/>
                  </a:lnTo>
                  <a:lnTo>
                    <a:pt x="587" y="923"/>
                  </a:lnTo>
                  <a:lnTo>
                    <a:pt x="586" y="924"/>
                  </a:lnTo>
                  <a:close/>
                  <a:moveTo>
                    <a:pt x="336" y="248"/>
                  </a:moveTo>
                  <a:lnTo>
                    <a:pt x="328" y="234"/>
                  </a:lnTo>
                  <a:lnTo>
                    <a:pt x="320" y="221"/>
                  </a:lnTo>
                  <a:lnTo>
                    <a:pt x="313" y="207"/>
                  </a:lnTo>
                  <a:lnTo>
                    <a:pt x="309" y="195"/>
                  </a:lnTo>
                  <a:lnTo>
                    <a:pt x="306" y="184"/>
                  </a:lnTo>
                  <a:lnTo>
                    <a:pt x="305" y="176"/>
                  </a:lnTo>
                  <a:lnTo>
                    <a:pt x="305" y="172"/>
                  </a:lnTo>
                  <a:lnTo>
                    <a:pt x="305" y="169"/>
                  </a:lnTo>
                  <a:lnTo>
                    <a:pt x="306" y="167"/>
                  </a:lnTo>
                  <a:lnTo>
                    <a:pt x="307" y="165"/>
                  </a:lnTo>
                  <a:lnTo>
                    <a:pt x="309" y="164"/>
                  </a:lnTo>
                  <a:lnTo>
                    <a:pt x="311" y="164"/>
                  </a:lnTo>
                  <a:lnTo>
                    <a:pt x="313" y="164"/>
                  </a:lnTo>
                  <a:lnTo>
                    <a:pt x="317" y="165"/>
                  </a:lnTo>
                  <a:lnTo>
                    <a:pt x="323" y="168"/>
                  </a:lnTo>
                  <a:lnTo>
                    <a:pt x="331" y="175"/>
                  </a:lnTo>
                  <a:lnTo>
                    <a:pt x="340" y="183"/>
                  </a:lnTo>
                  <a:lnTo>
                    <a:pt x="348" y="193"/>
                  </a:lnTo>
                  <a:lnTo>
                    <a:pt x="358" y="205"/>
                  </a:lnTo>
                  <a:lnTo>
                    <a:pt x="367" y="220"/>
                  </a:lnTo>
                  <a:lnTo>
                    <a:pt x="376" y="234"/>
                  </a:lnTo>
                  <a:lnTo>
                    <a:pt x="383" y="247"/>
                  </a:lnTo>
                  <a:lnTo>
                    <a:pt x="390" y="260"/>
                  </a:lnTo>
                  <a:lnTo>
                    <a:pt x="394" y="272"/>
                  </a:lnTo>
                  <a:lnTo>
                    <a:pt x="398" y="283"/>
                  </a:lnTo>
                  <a:lnTo>
                    <a:pt x="399" y="292"/>
                  </a:lnTo>
                  <a:lnTo>
                    <a:pt x="399" y="295"/>
                  </a:lnTo>
                  <a:lnTo>
                    <a:pt x="399" y="298"/>
                  </a:lnTo>
                  <a:lnTo>
                    <a:pt x="398" y="301"/>
                  </a:lnTo>
                  <a:lnTo>
                    <a:pt x="397" y="303"/>
                  </a:lnTo>
                  <a:lnTo>
                    <a:pt x="394" y="304"/>
                  </a:lnTo>
                  <a:lnTo>
                    <a:pt x="392" y="304"/>
                  </a:lnTo>
                  <a:lnTo>
                    <a:pt x="390" y="304"/>
                  </a:lnTo>
                  <a:lnTo>
                    <a:pt x="387" y="303"/>
                  </a:lnTo>
                  <a:lnTo>
                    <a:pt x="380" y="300"/>
                  </a:lnTo>
                  <a:lnTo>
                    <a:pt x="373" y="293"/>
                  </a:lnTo>
                  <a:lnTo>
                    <a:pt x="364" y="284"/>
                  </a:lnTo>
                  <a:lnTo>
                    <a:pt x="355" y="274"/>
                  </a:lnTo>
                  <a:lnTo>
                    <a:pt x="345" y="262"/>
                  </a:lnTo>
                  <a:lnTo>
                    <a:pt x="336" y="248"/>
                  </a:lnTo>
                  <a:close/>
                  <a:moveTo>
                    <a:pt x="457" y="434"/>
                  </a:moveTo>
                  <a:lnTo>
                    <a:pt x="447" y="420"/>
                  </a:lnTo>
                  <a:lnTo>
                    <a:pt x="439" y="405"/>
                  </a:lnTo>
                  <a:lnTo>
                    <a:pt x="433" y="392"/>
                  </a:lnTo>
                  <a:lnTo>
                    <a:pt x="427" y="378"/>
                  </a:lnTo>
                  <a:lnTo>
                    <a:pt x="424" y="368"/>
                  </a:lnTo>
                  <a:lnTo>
                    <a:pt x="423" y="359"/>
                  </a:lnTo>
                  <a:lnTo>
                    <a:pt x="423" y="354"/>
                  </a:lnTo>
                  <a:lnTo>
                    <a:pt x="423" y="351"/>
                  </a:lnTo>
                  <a:lnTo>
                    <a:pt x="424" y="349"/>
                  </a:lnTo>
                  <a:lnTo>
                    <a:pt x="425" y="347"/>
                  </a:lnTo>
                  <a:lnTo>
                    <a:pt x="427" y="346"/>
                  </a:lnTo>
                  <a:lnTo>
                    <a:pt x="429" y="346"/>
                  </a:lnTo>
                  <a:lnTo>
                    <a:pt x="433" y="346"/>
                  </a:lnTo>
                  <a:lnTo>
                    <a:pt x="436" y="347"/>
                  </a:lnTo>
                  <a:lnTo>
                    <a:pt x="443" y="351"/>
                  </a:lnTo>
                  <a:lnTo>
                    <a:pt x="451" y="358"/>
                  </a:lnTo>
                  <a:lnTo>
                    <a:pt x="460" y="366"/>
                  </a:lnTo>
                  <a:lnTo>
                    <a:pt x="470" y="377"/>
                  </a:lnTo>
                  <a:lnTo>
                    <a:pt x="480" y="391"/>
                  </a:lnTo>
                  <a:lnTo>
                    <a:pt x="490" y="405"/>
                  </a:lnTo>
                  <a:lnTo>
                    <a:pt x="499" y="419"/>
                  </a:lnTo>
                  <a:lnTo>
                    <a:pt x="507" y="433"/>
                  </a:lnTo>
                  <a:lnTo>
                    <a:pt x="514" y="448"/>
                  </a:lnTo>
                  <a:lnTo>
                    <a:pt x="518" y="460"/>
                  </a:lnTo>
                  <a:lnTo>
                    <a:pt x="522" y="471"/>
                  </a:lnTo>
                  <a:lnTo>
                    <a:pt x="524" y="480"/>
                  </a:lnTo>
                  <a:lnTo>
                    <a:pt x="524" y="484"/>
                  </a:lnTo>
                  <a:lnTo>
                    <a:pt x="524" y="487"/>
                  </a:lnTo>
                  <a:lnTo>
                    <a:pt x="523" y="490"/>
                  </a:lnTo>
                  <a:lnTo>
                    <a:pt x="520" y="491"/>
                  </a:lnTo>
                  <a:lnTo>
                    <a:pt x="519" y="492"/>
                  </a:lnTo>
                  <a:lnTo>
                    <a:pt x="516" y="494"/>
                  </a:lnTo>
                  <a:lnTo>
                    <a:pt x="514" y="494"/>
                  </a:lnTo>
                  <a:lnTo>
                    <a:pt x="511" y="492"/>
                  </a:lnTo>
                  <a:lnTo>
                    <a:pt x="504" y="488"/>
                  </a:lnTo>
                  <a:lnTo>
                    <a:pt x="495" y="482"/>
                  </a:lnTo>
                  <a:lnTo>
                    <a:pt x="486" y="473"/>
                  </a:lnTo>
                  <a:lnTo>
                    <a:pt x="477" y="462"/>
                  </a:lnTo>
                  <a:lnTo>
                    <a:pt x="467" y="449"/>
                  </a:lnTo>
                  <a:lnTo>
                    <a:pt x="457" y="434"/>
                  </a:lnTo>
                  <a:close/>
                  <a:moveTo>
                    <a:pt x="653" y="690"/>
                  </a:moveTo>
                  <a:lnTo>
                    <a:pt x="651" y="691"/>
                  </a:lnTo>
                  <a:lnTo>
                    <a:pt x="649" y="692"/>
                  </a:lnTo>
                  <a:lnTo>
                    <a:pt x="645" y="691"/>
                  </a:lnTo>
                  <a:lnTo>
                    <a:pt x="642" y="690"/>
                  </a:lnTo>
                  <a:lnTo>
                    <a:pt x="634" y="686"/>
                  </a:lnTo>
                  <a:lnTo>
                    <a:pt x="626" y="679"/>
                  </a:lnTo>
                  <a:lnTo>
                    <a:pt x="616" y="670"/>
                  </a:lnTo>
                  <a:lnTo>
                    <a:pt x="606" y="659"/>
                  </a:lnTo>
                  <a:lnTo>
                    <a:pt x="596" y="646"/>
                  </a:lnTo>
                  <a:lnTo>
                    <a:pt x="585" y="631"/>
                  </a:lnTo>
                  <a:lnTo>
                    <a:pt x="575" y="615"/>
                  </a:lnTo>
                  <a:lnTo>
                    <a:pt x="566" y="600"/>
                  </a:lnTo>
                  <a:lnTo>
                    <a:pt x="560" y="586"/>
                  </a:lnTo>
                  <a:lnTo>
                    <a:pt x="554" y="572"/>
                  </a:lnTo>
                  <a:lnTo>
                    <a:pt x="551" y="560"/>
                  </a:lnTo>
                  <a:lnTo>
                    <a:pt x="549" y="551"/>
                  </a:lnTo>
                  <a:lnTo>
                    <a:pt x="549" y="547"/>
                  </a:lnTo>
                  <a:lnTo>
                    <a:pt x="549" y="543"/>
                  </a:lnTo>
                  <a:lnTo>
                    <a:pt x="550" y="541"/>
                  </a:lnTo>
                  <a:lnTo>
                    <a:pt x="552" y="539"/>
                  </a:lnTo>
                  <a:lnTo>
                    <a:pt x="553" y="537"/>
                  </a:lnTo>
                  <a:lnTo>
                    <a:pt x="557" y="537"/>
                  </a:lnTo>
                  <a:lnTo>
                    <a:pt x="559" y="537"/>
                  </a:lnTo>
                  <a:lnTo>
                    <a:pt x="562" y="539"/>
                  </a:lnTo>
                  <a:lnTo>
                    <a:pt x="570" y="543"/>
                  </a:lnTo>
                  <a:lnTo>
                    <a:pt x="579" y="549"/>
                  </a:lnTo>
                  <a:lnTo>
                    <a:pt x="588" y="559"/>
                  </a:lnTo>
                  <a:lnTo>
                    <a:pt x="598" y="570"/>
                  </a:lnTo>
                  <a:lnTo>
                    <a:pt x="609" y="583"/>
                  </a:lnTo>
                  <a:lnTo>
                    <a:pt x="620" y="599"/>
                  </a:lnTo>
                  <a:lnTo>
                    <a:pt x="629" y="614"/>
                  </a:lnTo>
                  <a:lnTo>
                    <a:pt x="638" y="629"/>
                  </a:lnTo>
                  <a:lnTo>
                    <a:pt x="645" y="644"/>
                  </a:lnTo>
                  <a:lnTo>
                    <a:pt x="651" y="657"/>
                  </a:lnTo>
                  <a:lnTo>
                    <a:pt x="654" y="668"/>
                  </a:lnTo>
                  <a:lnTo>
                    <a:pt x="655" y="678"/>
                  </a:lnTo>
                  <a:lnTo>
                    <a:pt x="656" y="682"/>
                  </a:lnTo>
                  <a:lnTo>
                    <a:pt x="655" y="685"/>
                  </a:lnTo>
                  <a:lnTo>
                    <a:pt x="654" y="688"/>
                  </a:lnTo>
                  <a:lnTo>
                    <a:pt x="653" y="690"/>
                  </a:lnTo>
                  <a:close/>
                </a:path>
              </a:pathLst>
            </a:custGeom>
            <a:solidFill>
              <a:srgbClr val="EFCD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CH"/>
            </a:p>
          </p:txBody>
        </p:sp>
        <p:sp>
          <p:nvSpPr>
            <p:cNvPr id="148" name="Freeform 139"/>
            <p:cNvSpPr>
              <a:spLocks noEditPoints="1"/>
            </p:cNvSpPr>
            <p:nvPr userDrawn="1"/>
          </p:nvSpPr>
          <p:spPr bwMode="auto">
            <a:xfrm>
              <a:off x="9639300" y="5002213"/>
              <a:ext cx="182563" cy="1579563"/>
            </a:xfrm>
            <a:custGeom>
              <a:avLst/>
              <a:gdLst>
                <a:gd name="T0" fmla="*/ 598 w 688"/>
                <a:gd name="T1" fmla="*/ 5786 h 5966"/>
                <a:gd name="T2" fmla="*/ 134 w 688"/>
                <a:gd name="T3" fmla="*/ 5419 h 5966"/>
                <a:gd name="T4" fmla="*/ 9 w 688"/>
                <a:gd name="T5" fmla="*/ 4875 h 5966"/>
                <a:gd name="T6" fmla="*/ 15 w 688"/>
                <a:gd name="T7" fmla="*/ 4819 h 5966"/>
                <a:gd name="T8" fmla="*/ 42 w 688"/>
                <a:gd name="T9" fmla="*/ 4687 h 5966"/>
                <a:gd name="T10" fmla="*/ 305 w 688"/>
                <a:gd name="T11" fmla="*/ 4697 h 5966"/>
                <a:gd name="T12" fmla="*/ 0 w 688"/>
                <a:gd name="T13" fmla="*/ 3941 h 5966"/>
                <a:gd name="T14" fmla="*/ 0 w 688"/>
                <a:gd name="T15" fmla="*/ 3668 h 5966"/>
                <a:gd name="T16" fmla="*/ 0 w 688"/>
                <a:gd name="T17" fmla="*/ 2303 h 5966"/>
                <a:gd name="T18" fmla="*/ 122 w 688"/>
                <a:gd name="T19" fmla="*/ 1684 h 5966"/>
                <a:gd name="T20" fmla="*/ 39 w 688"/>
                <a:gd name="T21" fmla="*/ 1038 h 5966"/>
                <a:gd name="T22" fmla="*/ 97 w 688"/>
                <a:gd name="T23" fmla="*/ 520 h 5966"/>
                <a:gd name="T24" fmla="*/ 676 w 688"/>
                <a:gd name="T25" fmla="*/ 1085 h 5966"/>
                <a:gd name="T26" fmla="*/ 633 w 688"/>
                <a:gd name="T27" fmla="*/ 1655 h 5966"/>
                <a:gd name="T28" fmla="*/ 531 w 688"/>
                <a:gd name="T29" fmla="*/ 2066 h 5966"/>
                <a:gd name="T30" fmla="*/ 547 w 688"/>
                <a:gd name="T31" fmla="*/ 2557 h 5966"/>
                <a:gd name="T32" fmla="*/ 661 w 688"/>
                <a:gd name="T33" fmla="*/ 3729 h 5966"/>
                <a:gd name="T34" fmla="*/ 661 w 688"/>
                <a:gd name="T35" fmla="*/ 4275 h 5966"/>
                <a:gd name="T36" fmla="*/ 515 w 688"/>
                <a:gd name="T37" fmla="*/ 4692 h 5966"/>
                <a:gd name="T38" fmla="*/ 511 w 688"/>
                <a:gd name="T39" fmla="*/ 4994 h 5966"/>
                <a:gd name="T40" fmla="*/ 534 w 688"/>
                <a:gd name="T41" fmla="*/ 5272 h 5966"/>
                <a:gd name="T42" fmla="*/ 650 w 688"/>
                <a:gd name="T43" fmla="*/ 5607 h 5966"/>
                <a:gd name="T44" fmla="*/ 637 w 688"/>
                <a:gd name="T45" fmla="*/ 5698 h 5966"/>
                <a:gd name="T46" fmla="*/ 63 w 688"/>
                <a:gd name="T47" fmla="*/ 5145 h 5966"/>
                <a:gd name="T48" fmla="*/ 465 w 688"/>
                <a:gd name="T49" fmla="*/ 5502 h 5966"/>
                <a:gd name="T50" fmla="*/ 411 w 688"/>
                <a:gd name="T51" fmla="*/ 5354 h 5966"/>
                <a:gd name="T52" fmla="*/ 291 w 688"/>
                <a:gd name="T53" fmla="*/ 4885 h 5966"/>
                <a:gd name="T54" fmla="*/ 242 w 688"/>
                <a:gd name="T55" fmla="*/ 4682 h 5966"/>
                <a:gd name="T56" fmla="*/ 615 w 688"/>
                <a:gd name="T57" fmla="*/ 4974 h 5966"/>
                <a:gd name="T58" fmla="*/ 268 w 688"/>
                <a:gd name="T59" fmla="*/ 4505 h 5966"/>
                <a:gd name="T60" fmla="*/ 313 w 688"/>
                <a:gd name="T61" fmla="*/ 4287 h 5966"/>
                <a:gd name="T62" fmla="*/ 318 w 688"/>
                <a:gd name="T63" fmla="*/ 4218 h 5966"/>
                <a:gd name="T64" fmla="*/ 147 w 688"/>
                <a:gd name="T65" fmla="*/ 3813 h 5966"/>
                <a:gd name="T66" fmla="*/ 245 w 688"/>
                <a:gd name="T67" fmla="*/ 3617 h 5966"/>
                <a:gd name="T68" fmla="*/ 438 w 688"/>
                <a:gd name="T69" fmla="*/ 3950 h 5966"/>
                <a:gd name="T70" fmla="*/ 33 w 688"/>
                <a:gd name="T71" fmla="*/ 3214 h 5966"/>
                <a:gd name="T72" fmla="*/ 391 w 688"/>
                <a:gd name="T73" fmla="*/ 3665 h 5966"/>
                <a:gd name="T74" fmla="*/ 566 w 688"/>
                <a:gd name="T75" fmla="*/ 3780 h 5966"/>
                <a:gd name="T76" fmla="*/ 34 w 688"/>
                <a:gd name="T77" fmla="*/ 2874 h 5966"/>
                <a:gd name="T78" fmla="*/ 339 w 688"/>
                <a:gd name="T79" fmla="*/ 3278 h 5966"/>
                <a:gd name="T80" fmla="*/ 59 w 688"/>
                <a:gd name="T81" fmla="*/ 2721 h 5966"/>
                <a:gd name="T82" fmla="*/ 283 w 688"/>
                <a:gd name="T83" fmla="*/ 2807 h 5966"/>
                <a:gd name="T84" fmla="*/ 562 w 688"/>
                <a:gd name="T85" fmla="*/ 3239 h 5966"/>
                <a:gd name="T86" fmla="*/ 139 w 688"/>
                <a:gd name="T87" fmla="*/ 2466 h 5966"/>
                <a:gd name="T88" fmla="*/ 480 w 688"/>
                <a:gd name="T89" fmla="*/ 2854 h 5966"/>
                <a:gd name="T90" fmla="*/ 685 w 688"/>
                <a:gd name="T91" fmla="*/ 2937 h 5966"/>
                <a:gd name="T92" fmla="*/ 66 w 688"/>
                <a:gd name="T93" fmla="*/ 1899 h 5966"/>
                <a:gd name="T94" fmla="*/ 299 w 688"/>
                <a:gd name="T95" fmla="*/ 2217 h 5966"/>
                <a:gd name="T96" fmla="*/ 288 w 688"/>
                <a:gd name="T97" fmla="*/ 1899 h 5966"/>
                <a:gd name="T98" fmla="*/ 163 w 688"/>
                <a:gd name="T99" fmla="*/ 1563 h 5966"/>
                <a:gd name="T100" fmla="*/ 352 w 688"/>
                <a:gd name="T101" fmla="*/ 1829 h 5966"/>
                <a:gd name="T102" fmla="*/ 192 w 688"/>
                <a:gd name="T103" fmla="*/ 1231 h 5966"/>
                <a:gd name="T104" fmla="*/ 580 w 688"/>
                <a:gd name="T105" fmla="*/ 1774 h 5966"/>
                <a:gd name="T106" fmla="*/ 202 w 688"/>
                <a:gd name="T107" fmla="*/ 1006 h 5966"/>
                <a:gd name="T108" fmla="*/ 376 w 688"/>
                <a:gd name="T109" fmla="*/ 1211 h 5966"/>
                <a:gd name="T110" fmla="*/ 563 w 688"/>
                <a:gd name="T111" fmla="*/ 1483 h 5966"/>
                <a:gd name="T112" fmla="*/ 398 w 688"/>
                <a:gd name="T113" fmla="*/ 939 h 5966"/>
                <a:gd name="T114" fmla="*/ 529 w 688"/>
                <a:gd name="T115" fmla="*/ 1187 h 5966"/>
                <a:gd name="T116" fmla="*/ 181 w 688"/>
                <a:gd name="T117" fmla="*/ 296 h 5966"/>
                <a:gd name="T118" fmla="*/ 312 w 688"/>
                <a:gd name="T119" fmla="*/ 497 h 5966"/>
                <a:gd name="T120" fmla="*/ 547 w 688"/>
                <a:gd name="T121" fmla="*/ 892 h 5966"/>
                <a:gd name="T122" fmla="*/ 370 w 688"/>
                <a:gd name="T123" fmla="*/ 198 h 5966"/>
                <a:gd name="T124" fmla="*/ 537 w 688"/>
                <a:gd name="T125" fmla="*/ 486 h 59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88" h="5966">
                  <a:moveTo>
                    <a:pt x="0" y="5279"/>
                  </a:moveTo>
                  <a:lnTo>
                    <a:pt x="0" y="5216"/>
                  </a:lnTo>
                  <a:lnTo>
                    <a:pt x="13" y="5231"/>
                  </a:lnTo>
                  <a:lnTo>
                    <a:pt x="24" y="5246"/>
                  </a:lnTo>
                  <a:lnTo>
                    <a:pt x="36" y="5260"/>
                  </a:lnTo>
                  <a:lnTo>
                    <a:pt x="47" y="5274"/>
                  </a:lnTo>
                  <a:lnTo>
                    <a:pt x="28" y="5247"/>
                  </a:lnTo>
                  <a:lnTo>
                    <a:pt x="14" y="5226"/>
                  </a:lnTo>
                  <a:lnTo>
                    <a:pt x="10" y="5218"/>
                  </a:lnTo>
                  <a:lnTo>
                    <a:pt x="8" y="5212"/>
                  </a:lnTo>
                  <a:lnTo>
                    <a:pt x="5" y="5207"/>
                  </a:lnTo>
                  <a:lnTo>
                    <a:pt x="6" y="5205"/>
                  </a:lnTo>
                  <a:lnTo>
                    <a:pt x="9" y="5205"/>
                  </a:lnTo>
                  <a:lnTo>
                    <a:pt x="14" y="5207"/>
                  </a:lnTo>
                  <a:lnTo>
                    <a:pt x="21" y="5213"/>
                  </a:lnTo>
                  <a:lnTo>
                    <a:pt x="31" y="5220"/>
                  </a:lnTo>
                  <a:lnTo>
                    <a:pt x="54" y="5242"/>
                  </a:lnTo>
                  <a:lnTo>
                    <a:pt x="83" y="5272"/>
                  </a:lnTo>
                  <a:lnTo>
                    <a:pt x="118" y="5310"/>
                  </a:lnTo>
                  <a:lnTo>
                    <a:pt x="159" y="5353"/>
                  </a:lnTo>
                  <a:lnTo>
                    <a:pt x="202" y="5402"/>
                  </a:lnTo>
                  <a:lnTo>
                    <a:pt x="248" y="5455"/>
                  </a:lnTo>
                  <a:lnTo>
                    <a:pt x="272" y="5485"/>
                  </a:lnTo>
                  <a:lnTo>
                    <a:pt x="296" y="5512"/>
                  </a:lnTo>
                  <a:lnTo>
                    <a:pt x="318" y="5539"/>
                  </a:lnTo>
                  <a:lnTo>
                    <a:pt x="340" y="5565"/>
                  </a:lnTo>
                  <a:lnTo>
                    <a:pt x="320" y="5538"/>
                  </a:lnTo>
                  <a:lnTo>
                    <a:pt x="307" y="5518"/>
                  </a:lnTo>
                  <a:lnTo>
                    <a:pt x="302" y="5509"/>
                  </a:lnTo>
                  <a:lnTo>
                    <a:pt x="299" y="5503"/>
                  </a:lnTo>
                  <a:lnTo>
                    <a:pt x="298" y="5499"/>
                  </a:lnTo>
                  <a:lnTo>
                    <a:pt x="299" y="5496"/>
                  </a:lnTo>
                  <a:lnTo>
                    <a:pt x="301" y="5496"/>
                  </a:lnTo>
                  <a:lnTo>
                    <a:pt x="307" y="5498"/>
                  </a:lnTo>
                  <a:lnTo>
                    <a:pt x="314" y="5503"/>
                  </a:lnTo>
                  <a:lnTo>
                    <a:pt x="323" y="5511"/>
                  </a:lnTo>
                  <a:lnTo>
                    <a:pt x="347" y="5533"/>
                  </a:lnTo>
                  <a:lnTo>
                    <a:pt x="378" y="5564"/>
                  </a:lnTo>
                  <a:lnTo>
                    <a:pt x="414" y="5601"/>
                  </a:lnTo>
                  <a:lnTo>
                    <a:pt x="455" y="5645"/>
                  </a:lnTo>
                  <a:lnTo>
                    <a:pt x="498" y="5693"/>
                  </a:lnTo>
                  <a:lnTo>
                    <a:pt x="546" y="5747"/>
                  </a:lnTo>
                  <a:lnTo>
                    <a:pt x="571" y="5775"/>
                  </a:lnTo>
                  <a:lnTo>
                    <a:pt x="595" y="5803"/>
                  </a:lnTo>
                  <a:lnTo>
                    <a:pt x="617" y="5830"/>
                  </a:lnTo>
                  <a:lnTo>
                    <a:pt x="639" y="5855"/>
                  </a:lnTo>
                  <a:lnTo>
                    <a:pt x="620" y="5829"/>
                  </a:lnTo>
                  <a:lnTo>
                    <a:pt x="606" y="5808"/>
                  </a:lnTo>
                  <a:lnTo>
                    <a:pt x="601" y="5799"/>
                  </a:lnTo>
                  <a:lnTo>
                    <a:pt x="598" y="5793"/>
                  </a:lnTo>
                  <a:lnTo>
                    <a:pt x="597" y="5788"/>
                  </a:lnTo>
                  <a:lnTo>
                    <a:pt x="598" y="5786"/>
                  </a:lnTo>
                  <a:lnTo>
                    <a:pt x="599" y="5786"/>
                  </a:lnTo>
                  <a:lnTo>
                    <a:pt x="601" y="5786"/>
                  </a:lnTo>
                  <a:lnTo>
                    <a:pt x="604" y="5787"/>
                  </a:lnTo>
                  <a:lnTo>
                    <a:pt x="607" y="5789"/>
                  </a:lnTo>
                  <a:lnTo>
                    <a:pt x="616" y="5795"/>
                  </a:lnTo>
                  <a:lnTo>
                    <a:pt x="626" y="5804"/>
                  </a:lnTo>
                  <a:lnTo>
                    <a:pt x="654" y="5828"/>
                  </a:lnTo>
                  <a:lnTo>
                    <a:pt x="688" y="5863"/>
                  </a:lnTo>
                  <a:lnTo>
                    <a:pt x="688" y="5966"/>
                  </a:lnTo>
                  <a:lnTo>
                    <a:pt x="671" y="5948"/>
                  </a:lnTo>
                  <a:lnTo>
                    <a:pt x="651" y="5929"/>
                  </a:lnTo>
                  <a:lnTo>
                    <a:pt x="630" y="5907"/>
                  </a:lnTo>
                  <a:lnTo>
                    <a:pt x="608" y="5884"/>
                  </a:lnTo>
                  <a:lnTo>
                    <a:pt x="585" y="5860"/>
                  </a:lnTo>
                  <a:lnTo>
                    <a:pt x="562" y="5833"/>
                  </a:lnTo>
                  <a:lnTo>
                    <a:pt x="537" y="5806"/>
                  </a:lnTo>
                  <a:lnTo>
                    <a:pt x="512" y="5777"/>
                  </a:lnTo>
                  <a:lnTo>
                    <a:pt x="489" y="5751"/>
                  </a:lnTo>
                  <a:lnTo>
                    <a:pt x="467" y="5725"/>
                  </a:lnTo>
                  <a:lnTo>
                    <a:pt x="446" y="5699"/>
                  </a:lnTo>
                  <a:lnTo>
                    <a:pt x="425" y="5675"/>
                  </a:lnTo>
                  <a:lnTo>
                    <a:pt x="442" y="5697"/>
                  </a:lnTo>
                  <a:lnTo>
                    <a:pt x="452" y="5716"/>
                  </a:lnTo>
                  <a:lnTo>
                    <a:pt x="457" y="5723"/>
                  </a:lnTo>
                  <a:lnTo>
                    <a:pt x="459" y="5728"/>
                  </a:lnTo>
                  <a:lnTo>
                    <a:pt x="460" y="5731"/>
                  </a:lnTo>
                  <a:lnTo>
                    <a:pt x="459" y="5733"/>
                  </a:lnTo>
                  <a:lnTo>
                    <a:pt x="457" y="5733"/>
                  </a:lnTo>
                  <a:lnTo>
                    <a:pt x="451" y="5731"/>
                  </a:lnTo>
                  <a:lnTo>
                    <a:pt x="445" y="5726"/>
                  </a:lnTo>
                  <a:lnTo>
                    <a:pt x="435" y="5718"/>
                  </a:lnTo>
                  <a:lnTo>
                    <a:pt x="412" y="5697"/>
                  </a:lnTo>
                  <a:lnTo>
                    <a:pt x="381" y="5667"/>
                  </a:lnTo>
                  <a:lnTo>
                    <a:pt x="345" y="5630"/>
                  </a:lnTo>
                  <a:lnTo>
                    <a:pt x="306" y="5587"/>
                  </a:lnTo>
                  <a:lnTo>
                    <a:pt x="262" y="5538"/>
                  </a:lnTo>
                  <a:lnTo>
                    <a:pt x="216" y="5485"/>
                  </a:lnTo>
                  <a:lnTo>
                    <a:pt x="193" y="5458"/>
                  </a:lnTo>
                  <a:lnTo>
                    <a:pt x="170" y="5431"/>
                  </a:lnTo>
                  <a:lnTo>
                    <a:pt x="149" y="5406"/>
                  </a:lnTo>
                  <a:lnTo>
                    <a:pt x="128" y="5381"/>
                  </a:lnTo>
                  <a:lnTo>
                    <a:pt x="146" y="5405"/>
                  </a:lnTo>
                  <a:lnTo>
                    <a:pt x="158" y="5422"/>
                  </a:lnTo>
                  <a:lnTo>
                    <a:pt x="161" y="5430"/>
                  </a:lnTo>
                  <a:lnTo>
                    <a:pt x="164" y="5435"/>
                  </a:lnTo>
                  <a:lnTo>
                    <a:pt x="165" y="5439"/>
                  </a:lnTo>
                  <a:lnTo>
                    <a:pt x="164" y="5441"/>
                  </a:lnTo>
                  <a:lnTo>
                    <a:pt x="162" y="5442"/>
                  </a:lnTo>
                  <a:lnTo>
                    <a:pt x="159" y="5440"/>
                  </a:lnTo>
                  <a:lnTo>
                    <a:pt x="154" y="5436"/>
                  </a:lnTo>
                  <a:lnTo>
                    <a:pt x="149" y="5432"/>
                  </a:lnTo>
                  <a:lnTo>
                    <a:pt x="134" y="5419"/>
                  </a:lnTo>
                  <a:lnTo>
                    <a:pt x="114" y="5400"/>
                  </a:lnTo>
                  <a:lnTo>
                    <a:pt x="90" y="5376"/>
                  </a:lnTo>
                  <a:lnTo>
                    <a:pt x="62" y="5348"/>
                  </a:lnTo>
                  <a:lnTo>
                    <a:pt x="33" y="5315"/>
                  </a:lnTo>
                  <a:lnTo>
                    <a:pt x="0" y="5279"/>
                  </a:lnTo>
                  <a:close/>
                  <a:moveTo>
                    <a:pt x="0" y="5177"/>
                  </a:moveTo>
                  <a:lnTo>
                    <a:pt x="0" y="5112"/>
                  </a:lnTo>
                  <a:lnTo>
                    <a:pt x="36" y="5156"/>
                  </a:lnTo>
                  <a:lnTo>
                    <a:pt x="68" y="5196"/>
                  </a:lnTo>
                  <a:lnTo>
                    <a:pt x="95" y="5233"/>
                  </a:lnTo>
                  <a:lnTo>
                    <a:pt x="119" y="5264"/>
                  </a:lnTo>
                  <a:lnTo>
                    <a:pt x="138" y="5291"/>
                  </a:lnTo>
                  <a:lnTo>
                    <a:pt x="151" y="5311"/>
                  </a:lnTo>
                  <a:lnTo>
                    <a:pt x="156" y="5320"/>
                  </a:lnTo>
                  <a:lnTo>
                    <a:pt x="159" y="5326"/>
                  </a:lnTo>
                  <a:lnTo>
                    <a:pt x="160" y="5330"/>
                  </a:lnTo>
                  <a:lnTo>
                    <a:pt x="159" y="5332"/>
                  </a:lnTo>
                  <a:lnTo>
                    <a:pt x="158" y="5333"/>
                  </a:lnTo>
                  <a:lnTo>
                    <a:pt x="153" y="5332"/>
                  </a:lnTo>
                  <a:lnTo>
                    <a:pt x="149" y="5329"/>
                  </a:lnTo>
                  <a:lnTo>
                    <a:pt x="143" y="5325"/>
                  </a:lnTo>
                  <a:lnTo>
                    <a:pt x="128" y="5311"/>
                  </a:lnTo>
                  <a:lnTo>
                    <a:pt x="109" y="5294"/>
                  </a:lnTo>
                  <a:lnTo>
                    <a:pt x="86" y="5271"/>
                  </a:lnTo>
                  <a:lnTo>
                    <a:pt x="60" y="5244"/>
                  </a:lnTo>
                  <a:lnTo>
                    <a:pt x="32" y="5212"/>
                  </a:lnTo>
                  <a:lnTo>
                    <a:pt x="0" y="5177"/>
                  </a:lnTo>
                  <a:close/>
                  <a:moveTo>
                    <a:pt x="0" y="5065"/>
                  </a:moveTo>
                  <a:lnTo>
                    <a:pt x="0" y="4996"/>
                  </a:lnTo>
                  <a:lnTo>
                    <a:pt x="39" y="5043"/>
                  </a:lnTo>
                  <a:lnTo>
                    <a:pt x="74" y="5087"/>
                  </a:lnTo>
                  <a:lnTo>
                    <a:pt x="105" y="5127"/>
                  </a:lnTo>
                  <a:lnTo>
                    <a:pt x="131" y="5163"/>
                  </a:lnTo>
                  <a:lnTo>
                    <a:pt x="153" y="5193"/>
                  </a:lnTo>
                  <a:lnTo>
                    <a:pt x="168" y="5216"/>
                  </a:lnTo>
                  <a:lnTo>
                    <a:pt x="173" y="5226"/>
                  </a:lnTo>
                  <a:lnTo>
                    <a:pt x="176" y="5233"/>
                  </a:lnTo>
                  <a:lnTo>
                    <a:pt x="177" y="5237"/>
                  </a:lnTo>
                  <a:lnTo>
                    <a:pt x="176" y="5240"/>
                  </a:lnTo>
                  <a:lnTo>
                    <a:pt x="174" y="5240"/>
                  </a:lnTo>
                  <a:lnTo>
                    <a:pt x="171" y="5239"/>
                  </a:lnTo>
                  <a:lnTo>
                    <a:pt x="165" y="5236"/>
                  </a:lnTo>
                  <a:lnTo>
                    <a:pt x="159" y="5231"/>
                  </a:lnTo>
                  <a:lnTo>
                    <a:pt x="141" y="5216"/>
                  </a:lnTo>
                  <a:lnTo>
                    <a:pt x="120" y="5195"/>
                  </a:lnTo>
                  <a:lnTo>
                    <a:pt x="95" y="5170"/>
                  </a:lnTo>
                  <a:lnTo>
                    <a:pt x="66" y="5139"/>
                  </a:lnTo>
                  <a:lnTo>
                    <a:pt x="34" y="5104"/>
                  </a:lnTo>
                  <a:lnTo>
                    <a:pt x="0" y="5065"/>
                  </a:lnTo>
                  <a:close/>
                  <a:moveTo>
                    <a:pt x="0" y="4941"/>
                  </a:moveTo>
                  <a:lnTo>
                    <a:pt x="0" y="4866"/>
                  </a:lnTo>
                  <a:lnTo>
                    <a:pt x="9" y="4875"/>
                  </a:lnTo>
                  <a:lnTo>
                    <a:pt x="16" y="4885"/>
                  </a:lnTo>
                  <a:lnTo>
                    <a:pt x="24" y="4895"/>
                  </a:lnTo>
                  <a:lnTo>
                    <a:pt x="33" y="4905"/>
                  </a:lnTo>
                  <a:lnTo>
                    <a:pt x="72" y="4953"/>
                  </a:lnTo>
                  <a:lnTo>
                    <a:pt x="109" y="4999"/>
                  </a:lnTo>
                  <a:lnTo>
                    <a:pt x="142" y="5042"/>
                  </a:lnTo>
                  <a:lnTo>
                    <a:pt x="170" y="5079"/>
                  </a:lnTo>
                  <a:lnTo>
                    <a:pt x="192" y="5111"/>
                  </a:lnTo>
                  <a:lnTo>
                    <a:pt x="207" y="5136"/>
                  </a:lnTo>
                  <a:lnTo>
                    <a:pt x="212" y="5146"/>
                  </a:lnTo>
                  <a:lnTo>
                    <a:pt x="216" y="5153"/>
                  </a:lnTo>
                  <a:lnTo>
                    <a:pt x="217" y="5158"/>
                  </a:lnTo>
                  <a:lnTo>
                    <a:pt x="216" y="5161"/>
                  </a:lnTo>
                  <a:lnTo>
                    <a:pt x="214" y="5161"/>
                  </a:lnTo>
                  <a:lnTo>
                    <a:pt x="209" y="5160"/>
                  </a:lnTo>
                  <a:lnTo>
                    <a:pt x="203" y="5156"/>
                  </a:lnTo>
                  <a:lnTo>
                    <a:pt x="194" y="5149"/>
                  </a:lnTo>
                  <a:lnTo>
                    <a:pt x="173" y="5131"/>
                  </a:lnTo>
                  <a:lnTo>
                    <a:pt x="146" y="5103"/>
                  </a:lnTo>
                  <a:lnTo>
                    <a:pt x="114" y="5070"/>
                  </a:lnTo>
                  <a:lnTo>
                    <a:pt x="79" y="5032"/>
                  </a:lnTo>
                  <a:lnTo>
                    <a:pt x="40" y="4988"/>
                  </a:lnTo>
                  <a:lnTo>
                    <a:pt x="0" y="4941"/>
                  </a:lnTo>
                  <a:close/>
                  <a:moveTo>
                    <a:pt x="0" y="4800"/>
                  </a:moveTo>
                  <a:lnTo>
                    <a:pt x="0" y="4727"/>
                  </a:lnTo>
                  <a:lnTo>
                    <a:pt x="24" y="4755"/>
                  </a:lnTo>
                  <a:lnTo>
                    <a:pt x="49" y="4783"/>
                  </a:lnTo>
                  <a:lnTo>
                    <a:pt x="76" y="4814"/>
                  </a:lnTo>
                  <a:lnTo>
                    <a:pt x="103" y="4846"/>
                  </a:lnTo>
                  <a:lnTo>
                    <a:pt x="141" y="4894"/>
                  </a:lnTo>
                  <a:lnTo>
                    <a:pt x="177" y="4939"/>
                  </a:lnTo>
                  <a:lnTo>
                    <a:pt x="208" y="4979"/>
                  </a:lnTo>
                  <a:lnTo>
                    <a:pt x="236" y="5017"/>
                  </a:lnTo>
                  <a:lnTo>
                    <a:pt x="256" y="5047"/>
                  </a:lnTo>
                  <a:lnTo>
                    <a:pt x="272" y="5071"/>
                  </a:lnTo>
                  <a:lnTo>
                    <a:pt x="276" y="5081"/>
                  </a:lnTo>
                  <a:lnTo>
                    <a:pt x="279" y="5088"/>
                  </a:lnTo>
                  <a:lnTo>
                    <a:pt x="280" y="5093"/>
                  </a:lnTo>
                  <a:lnTo>
                    <a:pt x="279" y="5097"/>
                  </a:lnTo>
                  <a:lnTo>
                    <a:pt x="276" y="5097"/>
                  </a:lnTo>
                  <a:lnTo>
                    <a:pt x="272" y="5096"/>
                  </a:lnTo>
                  <a:lnTo>
                    <a:pt x="265" y="5091"/>
                  </a:lnTo>
                  <a:lnTo>
                    <a:pt x="256" y="5085"/>
                  </a:lnTo>
                  <a:lnTo>
                    <a:pt x="236" y="5067"/>
                  </a:lnTo>
                  <a:lnTo>
                    <a:pt x="209" y="5041"/>
                  </a:lnTo>
                  <a:lnTo>
                    <a:pt x="177" y="5009"/>
                  </a:lnTo>
                  <a:lnTo>
                    <a:pt x="142" y="4971"/>
                  </a:lnTo>
                  <a:lnTo>
                    <a:pt x="105" y="4928"/>
                  </a:lnTo>
                  <a:lnTo>
                    <a:pt x="66" y="4881"/>
                  </a:lnTo>
                  <a:lnTo>
                    <a:pt x="48" y="4860"/>
                  </a:lnTo>
                  <a:lnTo>
                    <a:pt x="32" y="4839"/>
                  </a:lnTo>
                  <a:lnTo>
                    <a:pt x="15" y="4819"/>
                  </a:lnTo>
                  <a:lnTo>
                    <a:pt x="0" y="4800"/>
                  </a:lnTo>
                  <a:close/>
                  <a:moveTo>
                    <a:pt x="0" y="4713"/>
                  </a:moveTo>
                  <a:lnTo>
                    <a:pt x="0" y="4653"/>
                  </a:lnTo>
                  <a:lnTo>
                    <a:pt x="31" y="4695"/>
                  </a:lnTo>
                  <a:lnTo>
                    <a:pt x="53" y="4731"/>
                  </a:lnTo>
                  <a:lnTo>
                    <a:pt x="60" y="4744"/>
                  </a:lnTo>
                  <a:lnTo>
                    <a:pt x="65" y="4754"/>
                  </a:lnTo>
                  <a:lnTo>
                    <a:pt x="67" y="4758"/>
                  </a:lnTo>
                  <a:lnTo>
                    <a:pt x="67" y="4761"/>
                  </a:lnTo>
                  <a:lnTo>
                    <a:pt x="67" y="4763"/>
                  </a:lnTo>
                  <a:lnTo>
                    <a:pt x="67" y="4766"/>
                  </a:lnTo>
                  <a:lnTo>
                    <a:pt x="63" y="4766"/>
                  </a:lnTo>
                  <a:lnTo>
                    <a:pt x="59" y="4765"/>
                  </a:lnTo>
                  <a:lnTo>
                    <a:pt x="53" y="4760"/>
                  </a:lnTo>
                  <a:lnTo>
                    <a:pt x="45" y="4755"/>
                  </a:lnTo>
                  <a:lnTo>
                    <a:pt x="25" y="4737"/>
                  </a:lnTo>
                  <a:lnTo>
                    <a:pt x="0" y="4713"/>
                  </a:lnTo>
                  <a:close/>
                  <a:moveTo>
                    <a:pt x="0" y="4623"/>
                  </a:moveTo>
                  <a:lnTo>
                    <a:pt x="0" y="4594"/>
                  </a:lnTo>
                  <a:lnTo>
                    <a:pt x="14" y="4603"/>
                  </a:lnTo>
                  <a:lnTo>
                    <a:pt x="32" y="4619"/>
                  </a:lnTo>
                  <a:lnTo>
                    <a:pt x="53" y="4640"/>
                  </a:lnTo>
                  <a:lnTo>
                    <a:pt x="77" y="4665"/>
                  </a:lnTo>
                  <a:lnTo>
                    <a:pt x="104" y="4693"/>
                  </a:lnTo>
                  <a:lnTo>
                    <a:pt x="134" y="4726"/>
                  </a:lnTo>
                  <a:lnTo>
                    <a:pt x="164" y="4762"/>
                  </a:lnTo>
                  <a:lnTo>
                    <a:pt x="197" y="4801"/>
                  </a:lnTo>
                  <a:lnTo>
                    <a:pt x="234" y="4847"/>
                  </a:lnTo>
                  <a:lnTo>
                    <a:pt x="268" y="4891"/>
                  </a:lnTo>
                  <a:lnTo>
                    <a:pt x="299" y="4930"/>
                  </a:lnTo>
                  <a:lnTo>
                    <a:pt x="324" y="4966"/>
                  </a:lnTo>
                  <a:lnTo>
                    <a:pt x="345" y="4996"/>
                  </a:lnTo>
                  <a:lnTo>
                    <a:pt x="359" y="5020"/>
                  </a:lnTo>
                  <a:lnTo>
                    <a:pt x="364" y="5030"/>
                  </a:lnTo>
                  <a:lnTo>
                    <a:pt x="366" y="5036"/>
                  </a:lnTo>
                  <a:lnTo>
                    <a:pt x="367" y="5042"/>
                  </a:lnTo>
                  <a:lnTo>
                    <a:pt x="366" y="5045"/>
                  </a:lnTo>
                  <a:lnTo>
                    <a:pt x="364" y="5046"/>
                  </a:lnTo>
                  <a:lnTo>
                    <a:pt x="358" y="5044"/>
                  </a:lnTo>
                  <a:lnTo>
                    <a:pt x="352" y="5041"/>
                  </a:lnTo>
                  <a:lnTo>
                    <a:pt x="344" y="5034"/>
                  </a:lnTo>
                  <a:lnTo>
                    <a:pt x="323" y="5017"/>
                  </a:lnTo>
                  <a:lnTo>
                    <a:pt x="297" y="4991"/>
                  </a:lnTo>
                  <a:lnTo>
                    <a:pt x="266" y="4961"/>
                  </a:lnTo>
                  <a:lnTo>
                    <a:pt x="232" y="4923"/>
                  </a:lnTo>
                  <a:lnTo>
                    <a:pt x="196" y="4882"/>
                  </a:lnTo>
                  <a:lnTo>
                    <a:pt x="158" y="4837"/>
                  </a:lnTo>
                  <a:lnTo>
                    <a:pt x="130" y="4804"/>
                  </a:lnTo>
                  <a:lnTo>
                    <a:pt x="105" y="4772"/>
                  </a:lnTo>
                  <a:lnTo>
                    <a:pt x="82" y="4741"/>
                  </a:lnTo>
                  <a:lnTo>
                    <a:pt x="60" y="4713"/>
                  </a:lnTo>
                  <a:lnTo>
                    <a:pt x="42" y="4687"/>
                  </a:lnTo>
                  <a:lnTo>
                    <a:pt x="25" y="4663"/>
                  </a:lnTo>
                  <a:lnTo>
                    <a:pt x="11" y="4641"/>
                  </a:lnTo>
                  <a:lnTo>
                    <a:pt x="0" y="4623"/>
                  </a:lnTo>
                  <a:close/>
                  <a:moveTo>
                    <a:pt x="0" y="4561"/>
                  </a:moveTo>
                  <a:lnTo>
                    <a:pt x="0" y="4476"/>
                  </a:lnTo>
                  <a:lnTo>
                    <a:pt x="13" y="4492"/>
                  </a:lnTo>
                  <a:lnTo>
                    <a:pt x="48" y="4537"/>
                  </a:lnTo>
                  <a:lnTo>
                    <a:pt x="81" y="4578"/>
                  </a:lnTo>
                  <a:lnTo>
                    <a:pt x="109" y="4618"/>
                  </a:lnTo>
                  <a:lnTo>
                    <a:pt x="134" y="4653"/>
                  </a:lnTo>
                  <a:lnTo>
                    <a:pt x="153" y="4681"/>
                  </a:lnTo>
                  <a:lnTo>
                    <a:pt x="166" y="4705"/>
                  </a:lnTo>
                  <a:lnTo>
                    <a:pt x="171" y="4714"/>
                  </a:lnTo>
                  <a:lnTo>
                    <a:pt x="173" y="4721"/>
                  </a:lnTo>
                  <a:lnTo>
                    <a:pt x="174" y="4726"/>
                  </a:lnTo>
                  <a:lnTo>
                    <a:pt x="173" y="4729"/>
                  </a:lnTo>
                  <a:lnTo>
                    <a:pt x="171" y="4729"/>
                  </a:lnTo>
                  <a:lnTo>
                    <a:pt x="166" y="4728"/>
                  </a:lnTo>
                  <a:lnTo>
                    <a:pt x="161" y="4726"/>
                  </a:lnTo>
                  <a:lnTo>
                    <a:pt x="154" y="4721"/>
                  </a:lnTo>
                  <a:lnTo>
                    <a:pt x="137" y="4708"/>
                  </a:lnTo>
                  <a:lnTo>
                    <a:pt x="116" y="4687"/>
                  </a:lnTo>
                  <a:lnTo>
                    <a:pt x="91" y="4661"/>
                  </a:lnTo>
                  <a:lnTo>
                    <a:pt x="63" y="4632"/>
                  </a:lnTo>
                  <a:lnTo>
                    <a:pt x="33" y="4598"/>
                  </a:lnTo>
                  <a:lnTo>
                    <a:pt x="0" y="4561"/>
                  </a:lnTo>
                  <a:close/>
                  <a:moveTo>
                    <a:pt x="0" y="4430"/>
                  </a:moveTo>
                  <a:lnTo>
                    <a:pt x="0" y="4416"/>
                  </a:lnTo>
                  <a:lnTo>
                    <a:pt x="2" y="4421"/>
                  </a:lnTo>
                  <a:lnTo>
                    <a:pt x="3" y="4425"/>
                  </a:lnTo>
                  <a:lnTo>
                    <a:pt x="3" y="4428"/>
                  </a:lnTo>
                  <a:lnTo>
                    <a:pt x="2" y="4430"/>
                  </a:lnTo>
                  <a:lnTo>
                    <a:pt x="1" y="4430"/>
                  </a:lnTo>
                  <a:lnTo>
                    <a:pt x="0" y="4430"/>
                  </a:lnTo>
                  <a:close/>
                  <a:moveTo>
                    <a:pt x="0" y="4367"/>
                  </a:moveTo>
                  <a:lnTo>
                    <a:pt x="0" y="4306"/>
                  </a:lnTo>
                  <a:lnTo>
                    <a:pt x="15" y="4321"/>
                  </a:lnTo>
                  <a:lnTo>
                    <a:pt x="31" y="4337"/>
                  </a:lnTo>
                  <a:lnTo>
                    <a:pt x="48" y="4356"/>
                  </a:lnTo>
                  <a:lnTo>
                    <a:pt x="67" y="4375"/>
                  </a:lnTo>
                  <a:lnTo>
                    <a:pt x="86" y="4397"/>
                  </a:lnTo>
                  <a:lnTo>
                    <a:pt x="107" y="4421"/>
                  </a:lnTo>
                  <a:lnTo>
                    <a:pt x="128" y="4447"/>
                  </a:lnTo>
                  <a:lnTo>
                    <a:pt x="150" y="4473"/>
                  </a:lnTo>
                  <a:lnTo>
                    <a:pt x="185" y="4516"/>
                  </a:lnTo>
                  <a:lnTo>
                    <a:pt x="216" y="4557"/>
                  </a:lnTo>
                  <a:lnTo>
                    <a:pt x="244" y="4595"/>
                  </a:lnTo>
                  <a:lnTo>
                    <a:pt x="267" y="4629"/>
                  </a:lnTo>
                  <a:lnTo>
                    <a:pt x="286" y="4657"/>
                  </a:lnTo>
                  <a:lnTo>
                    <a:pt x="298" y="4680"/>
                  </a:lnTo>
                  <a:lnTo>
                    <a:pt x="302" y="4689"/>
                  </a:lnTo>
                  <a:lnTo>
                    <a:pt x="305" y="4697"/>
                  </a:lnTo>
                  <a:lnTo>
                    <a:pt x="305" y="4701"/>
                  </a:lnTo>
                  <a:lnTo>
                    <a:pt x="303" y="4704"/>
                  </a:lnTo>
                  <a:lnTo>
                    <a:pt x="301" y="4705"/>
                  </a:lnTo>
                  <a:lnTo>
                    <a:pt x="296" y="4704"/>
                  </a:lnTo>
                  <a:lnTo>
                    <a:pt x="290" y="4700"/>
                  </a:lnTo>
                  <a:lnTo>
                    <a:pt x="282" y="4695"/>
                  </a:lnTo>
                  <a:lnTo>
                    <a:pt x="263" y="4679"/>
                  </a:lnTo>
                  <a:lnTo>
                    <a:pt x="238" y="4656"/>
                  </a:lnTo>
                  <a:lnTo>
                    <a:pt x="209" y="4626"/>
                  </a:lnTo>
                  <a:lnTo>
                    <a:pt x="179" y="4592"/>
                  </a:lnTo>
                  <a:lnTo>
                    <a:pt x="145" y="4554"/>
                  </a:lnTo>
                  <a:lnTo>
                    <a:pt x="108" y="4511"/>
                  </a:lnTo>
                  <a:lnTo>
                    <a:pt x="78" y="4472"/>
                  </a:lnTo>
                  <a:lnTo>
                    <a:pt x="48" y="4435"/>
                  </a:lnTo>
                  <a:lnTo>
                    <a:pt x="23" y="4400"/>
                  </a:lnTo>
                  <a:lnTo>
                    <a:pt x="0" y="4367"/>
                  </a:lnTo>
                  <a:close/>
                  <a:moveTo>
                    <a:pt x="0" y="4277"/>
                  </a:moveTo>
                  <a:lnTo>
                    <a:pt x="0" y="4187"/>
                  </a:lnTo>
                  <a:lnTo>
                    <a:pt x="6" y="4196"/>
                  </a:lnTo>
                  <a:lnTo>
                    <a:pt x="39" y="4237"/>
                  </a:lnTo>
                  <a:lnTo>
                    <a:pt x="70" y="4277"/>
                  </a:lnTo>
                  <a:lnTo>
                    <a:pt x="96" y="4314"/>
                  </a:lnTo>
                  <a:lnTo>
                    <a:pt x="118" y="4346"/>
                  </a:lnTo>
                  <a:lnTo>
                    <a:pt x="135" y="4374"/>
                  </a:lnTo>
                  <a:lnTo>
                    <a:pt x="147" y="4396"/>
                  </a:lnTo>
                  <a:lnTo>
                    <a:pt x="150" y="4405"/>
                  </a:lnTo>
                  <a:lnTo>
                    <a:pt x="152" y="4412"/>
                  </a:lnTo>
                  <a:lnTo>
                    <a:pt x="153" y="4417"/>
                  </a:lnTo>
                  <a:lnTo>
                    <a:pt x="152" y="4419"/>
                  </a:lnTo>
                  <a:lnTo>
                    <a:pt x="149" y="4420"/>
                  </a:lnTo>
                  <a:lnTo>
                    <a:pt x="146" y="4420"/>
                  </a:lnTo>
                  <a:lnTo>
                    <a:pt x="140" y="4418"/>
                  </a:lnTo>
                  <a:lnTo>
                    <a:pt x="135" y="4414"/>
                  </a:lnTo>
                  <a:lnTo>
                    <a:pt x="119" y="4403"/>
                  </a:lnTo>
                  <a:lnTo>
                    <a:pt x="101" y="4385"/>
                  </a:lnTo>
                  <a:lnTo>
                    <a:pt x="79" y="4364"/>
                  </a:lnTo>
                  <a:lnTo>
                    <a:pt x="55" y="4338"/>
                  </a:lnTo>
                  <a:lnTo>
                    <a:pt x="28" y="4309"/>
                  </a:lnTo>
                  <a:lnTo>
                    <a:pt x="0" y="4277"/>
                  </a:lnTo>
                  <a:close/>
                  <a:moveTo>
                    <a:pt x="0" y="4143"/>
                  </a:moveTo>
                  <a:lnTo>
                    <a:pt x="0" y="4098"/>
                  </a:lnTo>
                  <a:lnTo>
                    <a:pt x="12" y="4118"/>
                  </a:lnTo>
                  <a:lnTo>
                    <a:pt x="19" y="4134"/>
                  </a:lnTo>
                  <a:lnTo>
                    <a:pt x="21" y="4141"/>
                  </a:lnTo>
                  <a:lnTo>
                    <a:pt x="22" y="4145"/>
                  </a:lnTo>
                  <a:lnTo>
                    <a:pt x="22" y="4149"/>
                  </a:lnTo>
                  <a:lnTo>
                    <a:pt x="21" y="4152"/>
                  </a:lnTo>
                  <a:lnTo>
                    <a:pt x="17" y="4152"/>
                  </a:lnTo>
                  <a:lnTo>
                    <a:pt x="13" y="4152"/>
                  </a:lnTo>
                  <a:lnTo>
                    <a:pt x="8" y="4149"/>
                  </a:lnTo>
                  <a:lnTo>
                    <a:pt x="0" y="4143"/>
                  </a:lnTo>
                  <a:close/>
                  <a:moveTo>
                    <a:pt x="0" y="3941"/>
                  </a:moveTo>
                  <a:lnTo>
                    <a:pt x="0" y="3855"/>
                  </a:lnTo>
                  <a:lnTo>
                    <a:pt x="20" y="3877"/>
                  </a:lnTo>
                  <a:lnTo>
                    <a:pt x="40" y="3900"/>
                  </a:lnTo>
                  <a:lnTo>
                    <a:pt x="62" y="3926"/>
                  </a:lnTo>
                  <a:lnTo>
                    <a:pt x="84" y="3952"/>
                  </a:lnTo>
                  <a:lnTo>
                    <a:pt x="114" y="3992"/>
                  </a:lnTo>
                  <a:lnTo>
                    <a:pt x="141" y="4029"/>
                  </a:lnTo>
                  <a:lnTo>
                    <a:pt x="165" y="4063"/>
                  </a:lnTo>
                  <a:lnTo>
                    <a:pt x="185" y="4094"/>
                  </a:lnTo>
                  <a:lnTo>
                    <a:pt x="200" y="4120"/>
                  </a:lnTo>
                  <a:lnTo>
                    <a:pt x="211" y="4142"/>
                  </a:lnTo>
                  <a:lnTo>
                    <a:pt x="215" y="4150"/>
                  </a:lnTo>
                  <a:lnTo>
                    <a:pt x="216" y="4156"/>
                  </a:lnTo>
                  <a:lnTo>
                    <a:pt x="216" y="4162"/>
                  </a:lnTo>
                  <a:lnTo>
                    <a:pt x="215" y="4165"/>
                  </a:lnTo>
                  <a:lnTo>
                    <a:pt x="211" y="4165"/>
                  </a:lnTo>
                  <a:lnTo>
                    <a:pt x="207" y="4165"/>
                  </a:lnTo>
                  <a:lnTo>
                    <a:pt x="202" y="4162"/>
                  </a:lnTo>
                  <a:lnTo>
                    <a:pt x="194" y="4157"/>
                  </a:lnTo>
                  <a:lnTo>
                    <a:pt x="176" y="4143"/>
                  </a:lnTo>
                  <a:lnTo>
                    <a:pt x="154" y="4122"/>
                  </a:lnTo>
                  <a:lnTo>
                    <a:pt x="129" y="4096"/>
                  </a:lnTo>
                  <a:lnTo>
                    <a:pt x="101" y="4065"/>
                  </a:lnTo>
                  <a:lnTo>
                    <a:pt x="71" y="4031"/>
                  </a:lnTo>
                  <a:lnTo>
                    <a:pt x="40" y="3993"/>
                  </a:lnTo>
                  <a:lnTo>
                    <a:pt x="30" y="3980"/>
                  </a:lnTo>
                  <a:lnTo>
                    <a:pt x="20" y="3967"/>
                  </a:lnTo>
                  <a:lnTo>
                    <a:pt x="10" y="3953"/>
                  </a:lnTo>
                  <a:lnTo>
                    <a:pt x="0" y="3941"/>
                  </a:lnTo>
                  <a:close/>
                  <a:moveTo>
                    <a:pt x="0" y="3815"/>
                  </a:moveTo>
                  <a:lnTo>
                    <a:pt x="0" y="3721"/>
                  </a:lnTo>
                  <a:lnTo>
                    <a:pt x="28" y="3758"/>
                  </a:lnTo>
                  <a:lnTo>
                    <a:pt x="55" y="3794"/>
                  </a:lnTo>
                  <a:lnTo>
                    <a:pt x="77" y="3827"/>
                  </a:lnTo>
                  <a:lnTo>
                    <a:pt x="95" y="3857"/>
                  </a:lnTo>
                  <a:lnTo>
                    <a:pt x="109" y="3882"/>
                  </a:lnTo>
                  <a:lnTo>
                    <a:pt x="119" y="3902"/>
                  </a:lnTo>
                  <a:lnTo>
                    <a:pt x="122" y="3910"/>
                  </a:lnTo>
                  <a:lnTo>
                    <a:pt x="124" y="3916"/>
                  </a:lnTo>
                  <a:lnTo>
                    <a:pt x="124" y="3922"/>
                  </a:lnTo>
                  <a:lnTo>
                    <a:pt x="122" y="3924"/>
                  </a:lnTo>
                  <a:lnTo>
                    <a:pt x="119" y="3925"/>
                  </a:lnTo>
                  <a:lnTo>
                    <a:pt x="116" y="3925"/>
                  </a:lnTo>
                  <a:lnTo>
                    <a:pt x="113" y="3924"/>
                  </a:lnTo>
                  <a:lnTo>
                    <a:pt x="107" y="3921"/>
                  </a:lnTo>
                  <a:lnTo>
                    <a:pt x="95" y="3913"/>
                  </a:lnTo>
                  <a:lnTo>
                    <a:pt x="81" y="3900"/>
                  </a:lnTo>
                  <a:lnTo>
                    <a:pt x="63" y="3883"/>
                  </a:lnTo>
                  <a:lnTo>
                    <a:pt x="44" y="3864"/>
                  </a:lnTo>
                  <a:lnTo>
                    <a:pt x="23" y="3842"/>
                  </a:lnTo>
                  <a:lnTo>
                    <a:pt x="0" y="3815"/>
                  </a:lnTo>
                  <a:close/>
                  <a:moveTo>
                    <a:pt x="0" y="3668"/>
                  </a:moveTo>
                  <a:lnTo>
                    <a:pt x="0" y="3596"/>
                  </a:lnTo>
                  <a:lnTo>
                    <a:pt x="13" y="3616"/>
                  </a:lnTo>
                  <a:lnTo>
                    <a:pt x="24" y="3634"/>
                  </a:lnTo>
                  <a:lnTo>
                    <a:pt x="34" y="3651"/>
                  </a:lnTo>
                  <a:lnTo>
                    <a:pt x="42" y="3665"/>
                  </a:lnTo>
                  <a:lnTo>
                    <a:pt x="47" y="3677"/>
                  </a:lnTo>
                  <a:lnTo>
                    <a:pt x="49" y="3688"/>
                  </a:lnTo>
                  <a:lnTo>
                    <a:pt x="50" y="3691"/>
                  </a:lnTo>
                  <a:lnTo>
                    <a:pt x="50" y="3695"/>
                  </a:lnTo>
                  <a:lnTo>
                    <a:pt x="50" y="3697"/>
                  </a:lnTo>
                  <a:lnTo>
                    <a:pt x="48" y="3699"/>
                  </a:lnTo>
                  <a:lnTo>
                    <a:pt x="46" y="3700"/>
                  </a:lnTo>
                  <a:lnTo>
                    <a:pt x="43" y="3700"/>
                  </a:lnTo>
                  <a:lnTo>
                    <a:pt x="37" y="3698"/>
                  </a:lnTo>
                  <a:lnTo>
                    <a:pt x="32" y="3695"/>
                  </a:lnTo>
                  <a:lnTo>
                    <a:pt x="17" y="3684"/>
                  </a:lnTo>
                  <a:lnTo>
                    <a:pt x="0" y="3668"/>
                  </a:lnTo>
                  <a:close/>
                  <a:moveTo>
                    <a:pt x="0" y="2486"/>
                  </a:moveTo>
                  <a:lnTo>
                    <a:pt x="0" y="2428"/>
                  </a:lnTo>
                  <a:lnTo>
                    <a:pt x="11" y="2450"/>
                  </a:lnTo>
                  <a:lnTo>
                    <a:pt x="19" y="2468"/>
                  </a:lnTo>
                  <a:lnTo>
                    <a:pt x="20" y="2476"/>
                  </a:lnTo>
                  <a:lnTo>
                    <a:pt x="21" y="2481"/>
                  </a:lnTo>
                  <a:lnTo>
                    <a:pt x="20" y="2487"/>
                  </a:lnTo>
                  <a:lnTo>
                    <a:pt x="19" y="2490"/>
                  </a:lnTo>
                  <a:lnTo>
                    <a:pt x="15" y="2491"/>
                  </a:lnTo>
                  <a:lnTo>
                    <a:pt x="11" y="2491"/>
                  </a:lnTo>
                  <a:lnTo>
                    <a:pt x="6" y="2489"/>
                  </a:lnTo>
                  <a:lnTo>
                    <a:pt x="0" y="2486"/>
                  </a:lnTo>
                  <a:close/>
                  <a:moveTo>
                    <a:pt x="0" y="2303"/>
                  </a:moveTo>
                  <a:lnTo>
                    <a:pt x="0" y="2205"/>
                  </a:lnTo>
                  <a:lnTo>
                    <a:pt x="4" y="2211"/>
                  </a:lnTo>
                  <a:lnTo>
                    <a:pt x="23" y="2238"/>
                  </a:lnTo>
                  <a:lnTo>
                    <a:pt x="40" y="2263"/>
                  </a:lnTo>
                  <a:lnTo>
                    <a:pt x="55" y="2287"/>
                  </a:lnTo>
                  <a:lnTo>
                    <a:pt x="66" y="2309"/>
                  </a:lnTo>
                  <a:lnTo>
                    <a:pt x="74" y="2329"/>
                  </a:lnTo>
                  <a:lnTo>
                    <a:pt x="80" y="2344"/>
                  </a:lnTo>
                  <a:lnTo>
                    <a:pt x="81" y="2351"/>
                  </a:lnTo>
                  <a:lnTo>
                    <a:pt x="81" y="2356"/>
                  </a:lnTo>
                  <a:lnTo>
                    <a:pt x="80" y="2360"/>
                  </a:lnTo>
                  <a:lnTo>
                    <a:pt x="79" y="2363"/>
                  </a:lnTo>
                  <a:lnTo>
                    <a:pt x="77" y="2364"/>
                  </a:lnTo>
                  <a:lnTo>
                    <a:pt x="74" y="2364"/>
                  </a:lnTo>
                  <a:lnTo>
                    <a:pt x="71" y="2364"/>
                  </a:lnTo>
                  <a:lnTo>
                    <a:pt x="68" y="2363"/>
                  </a:lnTo>
                  <a:lnTo>
                    <a:pt x="60" y="2359"/>
                  </a:lnTo>
                  <a:lnTo>
                    <a:pt x="50" y="2352"/>
                  </a:lnTo>
                  <a:lnTo>
                    <a:pt x="39" y="2342"/>
                  </a:lnTo>
                  <a:lnTo>
                    <a:pt x="27" y="2331"/>
                  </a:lnTo>
                  <a:lnTo>
                    <a:pt x="14" y="2318"/>
                  </a:lnTo>
                  <a:lnTo>
                    <a:pt x="0" y="2303"/>
                  </a:lnTo>
                  <a:close/>
                  <a:moveTo>
                    <a:pt x="0" y="2079"/>
                  </a:moveTo>
                  <a:lnTo>
                    <a:pt x="0" y="2003"/>
                  </a:lnTo>
                  <a:lnTo>
                    <a:pt x="19" y="2020"/>
                  </a:lnTo>
                  <a:lnTo>
                    <a:pt x="39" y="2042"/>
                  </a:lnTo>
                  <a:lnTo>
                    <a:pt x="61" y="2068"/>
                  </a:lnTo>
                  <a:lnTo>
                    <a:pt x="84" y="2098"/>
                  </a:lnTo>
                  <a:lnTo>
                    <a:pt x="102" y="2124"/>
                  </a:lnTo>
                  <a:lnTo>
                    <a:pt x="118" y="2149"/>
                  </a:lnTo>
                  <a:lnTo>
                    <a:pt x="131" y="2172"/>
                  </a:lnTo>
                  <a:lnTo>
                    <a:pt x="142" y="2193"/>
                  </a:lnTo>
                  <a:lnTo>
                    <a:pt x="150" y="2212"/>
                  </a:lnTo>
                  <a:lnTo>
                    <a:pt x="156" y="2227"/>
                  </a:lnTo>
                  <a:lnTo>
                    <a:pt x="157" y="2234"/>
                  </a:lnTo>
                  <a:lnTo>
                    <a:pt x="157" y="2238"/>
                  </a:lnTo>
                  <a:lnTo>
                    <a:pt x="156" y="2242"/>
                  </a:lnTo>
                  <a:lnTo>
                    <a:pt x="153" y="2245"/>
                  </a:lnTo>
                  <a:lnTo>
                    <a:pt x="151" y="2247"/>
                  </a:lnTo>
                  <a:lnTo>
                    <a:pt x="148" y="2247"/>
                  </a:lnTo>
                  <a:lnTo>
                    <a:pt x="143" y="2246"/>
                  </a:lnTo>
                  <a:lnTo>
                    <a:pt x="138" y="2243"/>
                  </a:lnTo>
                  <a:lnTo>
                    <a:pt x="126" y="2235"/>
                  </a:lnTo>
                  <a:lnTo>
                    <a:pt x="112" y="2223"/>
                  </a:lnTo>
                  <a:lnTo>
                    <a:pt x="95" y="2206"/>
                  </a:lnTo>
                  <a:lnTo>
                    <a:pt x="78" y="2186"/>
                  </a:lnTo>
                  <a:lnTo>
                    <a:pt x="59" y="2163"/>
                  </a:lnTo>
                  <a:lnTo>
                    <a:pt x="39" y="2139"/>
                  </a:lnTo>
                  <a:lnTo>
                    <a:pt x="28" y="2123"/>
                  </a:lnTo>
                  <a:lnTo>
                    <a:pt x="19" y="2109"/>
                  </a:lnTo>
                  <a:lnTo>
                    <a:pt x="9" y="2093"/>
                  </a:lnTo>
                  <a:lnTo>
                    <a:pt x="0" y="2079"/>
                  </a:lnTo>
                  <a:close/>
                  <a:moveTo>
                    <a:pt x="0" y="1817"/>
                  </a:moveTo>
                  <a:lnTo>
                    <a:pt x="0" y="1759"/>
                  </a:lnTo>
                  <a:lnTo>
                    <a:pt x="10" y="1780"/>
                  </a:lnTo>
                  <a:lnTo>
                    <a:pt x="16" y="1797"/>
                  </a:lnTo>
                  <a:lnTo>
                    <a:pt x="17" y="1805"/>
                  </a:lnTo>
                  <a:lnTo>
                    <a:pt x="19" y="1811"/>
                  </a:lnTo>
                  <a:lnTo>
                    <a:pt x="17" y="1815"/>
                  </a:lnTo>
                  <a:lnTo>
                    <a:pt x="15" y="1818"/>
                  </a:lnTo>
                  <a:lnTo>
                    <a:pt x="13" y="1820"/>
                  </a:lnTo>
                  <a:lnTo>
                    <a:pt x="10" y="1820"/>
                  </a:lnTo>
                  <a:lnTo>
                    <a:pt x="5" y="1819"/>
                  </a:lnTo>
                  <a:lnTo>
                    <a:pt x="0" y="1817"/>
                  </a:lnTo>
                  <a:close/>
                  <a:moveTo>
                    <a:pt x="0" y="1592"/>
                  </a:moveTo>
                  <a:lnTo>
                    <a:pt x="0" y="1518"/>
                  </a:lnTo>
                  <a:lnTo>
                    <a:pt x="16" y="1532"/>
                  </a:lnTo>
                  <a:lnTo>
                    <a:pt x="34" y="1551"/>
                  </a:lnTo>
                  <a:lnTo>
                    <a:pt x="53" y="1574"/>
                  </a:lnTo>
                  <a:lnTo>
                    <a:pt x="72" y="1600"/>
                  </a:lnTo>
                  <a:lnTo>
                    <a:pt x="88" y="1623"/>
                  </a:lnTo>
                  <a:lnTo>
                    <a:pt x="102" y="1645"/>
                  </a:lnTo>
                  <a:lnTo>
                    <a:pt x="113" y="1666"/>
                  </a:lnTo>
                  <a:lnTo>
                    <a:pt x="122" y="1684"/>
                  </a:lnTo>
                  <a:lnTo>
                    <a:pt x="128" y="1701"/>
                  </a:lnTo>
                  <a:lnTo>
                    <a:pt x="133" y="1714"/>
                  </a:lnTo>
                  <a:lnTo>
                    <a:pt x="134" y="1721"/>
                  </a:lnTo>
                  <a:lnTo>
                    <a:pt x="134" y="1725"/>
                  </a:lnTo>
                  <a:lnTo>
                    <a:pt x="133" y="1728"/>
                  </a:lnTo>
                  <a:lnTo>
                    <a:pt x="130" y="1731"/>
                  </a:lnTo>
                  <a:lnTo>
                    <a:pt x="128" y="1733"/>
                  </a:lnTo>
                  <a:lnTo>
                    <a:pt x="125" y="1733"/>
                  </a:lnTo>
                  <a:lnTo>
                    <a:pt x="120" y="1732"/>
                  </a:lnTo>
                  <a:lnTo>
                    <a:pt x="116" y="1729"/>
                  </a:lnTo>
                  <a:lnTo>
                    <a:pt x="105" y="1723"/>
                  </a:lnTo>
                  <a:lnTo>
                    <a:pt x="92" y="1712"/>
                  </a:lnTo>
                  <a:lnTo>
                    <a:pt x="78" y="1698"/>
                  </a:lnTo>
                  <a:lnTo>
                    <a:pt x="62" y="1680"/>
                  </a:lnTo>
                  <a:lnTo>
                    <a:pt x="47" y="1660"/>
                  </a:lnTo>
                  <a:lnTo>
                    <a:pt x="31" y="1638"/>
                  </a:lnTo>
                  <a:lnTo>
                    <a:pt x="22" y="1626"/>
                  </a:lnTo>
                  <a:lnTo>
                    <a:pt x="14" y="1614"/>
                  </a:lnTo>
                  <a:lnTo>
                    <a:pt x="8" y="1603"/>
                  </a:lnTo>
                  <a:lnTo>
                    <a:pt x="0" y="1592"/>
                  </a:lnTo>
                  <a:close/>
                  <a:moveTo>
                    <a:pt x="0" y="1325"/>
                  </a:moveTo>
                  <a:lnTo>
                    <a:pt x="0" y="1233"/>
                  </a:lnTo>
                  <a:lnTo>
                    <a:pt x="6" y="1241"/>
                  </a:lnTo>
                  <a:lnTo>
                    <a:pt x="12" y="1249"/>
                  </a:lnTo>
                  <a:lnTo>
                    <a:pt x="25" y="1270"/>
                  </a:lnTo>
                  <a:lnTo>
                    <a:pt x="37" y="1290"/>
                  </a:lnTo>
                  <a:lnTo>
                    <a:pt x="48" y="1310"/>
                  </a:lnTo>
                  <a:lnTo>
                    <a:pt x="56" y="1327"/>
                  </a:lnTo>
                  <a:lnTo>
                    <a:pt x="61" y="1342"/>
                  </a:lnTo>
                  <a:lnTo>
                    <a:pt x="65" y="1355"/>
                  </a:lnTo>
                  <a:lnTo>
                    <a:pt x="66" y="1360"/>
                  </a:lnTo>
                  <a:lnTo>
                    <a:pt x="65" y="1364"/>
                  </a:lnTo>
                  <a:lnTo>
                    <a:pt x="65" y="1368"/>
                  </a:lnTo>
                  <a:lnTo>
                    <a:pt x="62" y="1370"/>
                  </a:lnTo>
                  <a:lnTo>
                    <a:pt x="60" y="1371"/>
                  </a:lnTo>
                  <a:lnTo>
                    <a:pt x="59" y="1372"/>
                  </a:lnTo>
                  <a:lnTo>
                    <a:pt x="56" y="1372"/>
                  </a:lnTo>
                  <a:lnTo>
                    <a:pt x="54" y="1371"/>
                  </a:lnTo>
                  <a:lnTo>
                    <a:pt x="47" y="1368"/>
                  </a:lnTo>
                  <a:lnTo>
                    <a:pt x="39" y="1363"/>
                  </a:lnTo>
                  <a:lnTo>
                    <a:pt x="31" y="1356"/>
                  </a:lnTo>
                  <a:lnTo>
                    <a:pt x="21" y="1347"/>
                  </a:lnTo>
                  <a:lnTo>
                    <a:pt x="11" y="1337"/>
                  </a:lnTo>
                  <a:lnTo>
                    <a:pt x="0" y="1325"/>
                  </a:lnTo>
                  <a:close/>
                  <a:moveTo>
                    <a:pt x="0" y="1031"/>
                  </a:moveTo>
                  <a:lnTo>
                    <a:pt x="0" y="952"/>
                  </a:lnTo>
                  <a:lnTo>
                    <a:pt x="11" y="970"/>
                  </a:lnTo>
                  <a:lnTo>
                    <a:pt x="20" y="986"/>
                  </a:lnTo>
                  <a:lnTo>
                    <a:pt x="27" y="1002"/>
                  </a:lnTo>
                  <a:lnTo>
                    <a:pt x="34" y="1016"/>
                  </a:lnTo>
                  <a:lnTo>
                    <a:pt x="37" y="1028"/>
                  </a:lnTo>
                  <a:lnTo>
                    <a:pt x="39" y="1038"/>
                  </a:lnTo>
                  <a:lnTo>
                    <a:pt x="39" y="1042"/>
                  </a:lnTo>
                  <a:lnTo>
                    <a:pt x="39" y="1045"/>
                  </a:lnTo>
                  <a:lnTo>
                    <a:pt x="38" y="1049"/>
                  </a:lnTo>
                  <a:lnTo>
                    <a:pt x="37" y="1050"/>
                  </a:lnTo>
                  <a:lnTo>
                    <a:pt x="34" y="1052"/>
                  </a:lnTo>
                  <a:lnTo>
                    <a:pt x="31" y="1052"/>
                  </a:lnTo>
                  <a:lnTo>
                    <a:pt x="27" y="1051"/>
                  </a:lnTo>
                  <a:lnTo>
                    <a:pt x="23" y="1049"/>
                  </a:lnTo>
                  <a:lnTo>
                    <a:pt x="12" y="1042"/>
                  </a:lnTo>
                  <a:lnTo>
                    <a:pt x="0" y="1031"/>
                  </a:lnTo>
                  <a:close/>
                  <a:moveTo>
                    <a:pt x="0" y="735"/>
                  </a:moveTo>
                  <a:lnTo>
                    <a:pt x="0" y="653"/>
                  </a:lnTo>
                  <a:lnTo>
                    <a:pt x="4" y="659"/>
                  </a:lnTo>
                  <a:lnTo>
                    <a:pt x="9" y="665"/>
                  </a:lnTo>
                  <a:lnTo>
                    <a:pt x="21" y="683"/>
                  </a:lnTo>
                  <a:lnTo>
                    <a:pt x="31" y="700"/>
                  </a:lnTo>
                  <a:lnTo>
                    <a:pt x="38" y="717"/>
                  </a:lnTo>
                  <a:lnTo>
                    <a:pt x="45" y="731"/>
                  </a:lnTo>
                  <a:lnTo>
                    <a:pt x="49" y="744"/>
                  </a:lnTo>
                  <a:lnTo>
                    <a:pt x="51" y="755"/>
                  </a:lnTo>
                  <a:lnTo>
                    <a:pt x="51" y="759"/>
                  </a:lnTo>
                  <a:lnTo>
                    <a:pt x="51" y="763"/>
                  </a:lnTo>
                  <a:lnTo>
                    <a:pt x="50" y="766"/>
                  </a:lnTo>
                  <a:lnTo>
                    <a:pt x="49" y="768"/>
                  </a:lnTo>
                  <a:lnTo>
                    <a:pt x="46" y="769"/>
                  </a:lnTo>
                  <a:lnTo>
                    <a:pt x="42" y="769"/>
                  </a:lnTo>
                  <a:lnTo>
                    <a:pt x="36" y="767"/>
                  </a:lnTo>
                  <a:lnTo>
                    <a:pt x="31" y="764"/>
                  </a:lnTo>
                  <a:lnTo>
                    <a:pt x="24" y="758"/>
                  </a:lnTo>
                  <a:lnTo>
                    <a:pt x="16" y="753"/>
                  </a:lnTo>
                  <a:lnTo>
                    <a:pt x="9" y="745"/>
                  </a:lnTo>
                  <a:lnTo>
                    <a:pt x="0" y="735"/>
                  </a:lnTo>
                  <a:close/>
                  <a:moveTo>
                    <a:pt x="0" y="410"/>
                  </a:moveTo>
                  <a:lnTo>
                    <a:pt x="0" y="361"/>
                  </a:lnTo>
                  <a:lnTo>
                    <a:pt x="6" y="364"/>
                  </a:lnTo>
                  <a:lnTo>
                    <a:pt x="13" y="368"/>
                  </a:lnTo>
                  <a:lnTo>
                    <a:pt x="20" y="375"/>
                  </a:lnTo>
                  <a:lnTo>
                    <a:pt x="27" y="382"/>
                  </a:lnTo>
                  <a:lnTo>
                    <a:pt x="36" y="391"/>
                  </a:lnTo>
                  <a:lnTo>
                    <a:pt x="44" y="401"/>
                  </a:lnTo>
                  <a:lnTo>
                    <a:pt x="53" y="413"/>
                  </a:lnTo>
                  <a:lnTo>
                    <a:pt x="61" y="425"/>
                  </a:lnTo>
                  <a:lnTo>
                    <a:pt x="72" y="441"/>
                  </a:lnTo>
                  <a:lnTo>
                    <a:pt x="81" y="458"/>
                  </a:lnTo>
                  <a:lnTo>
                    <a:pt x="88" y="472"/>
                  </a:lnTo>
                  <a:lnTo>
                    <a:pt x="94" y="486"/>
                  </a:lnTo>
                  <a:lnTo>
                    <a:pt x="97" y="498"/>
                  </a:lnTo>
                  <a:lnTo>
                    <a:pt x="100" y="508"/>
                  </a:lnTo>
                  <a:lnTo>
                    <a:pt x="100" y="512"/>
                  </a:lnTo>
                  <a:lnTo>
                    <a:pt x="100" y="516"/>
                  </a:lnTo>
                  <a:lnTo>
                    <a:pt x="99" y="518"/>
                  </a:lnTo>
                  <a:lnTo>
                    <a:pt x="97" y="520"/>
                  </a:lnTo>
                  <a:lnTo>
                    <a:pt x="95" y="522"/>
                  </a:lnTo>
                  <a:lnTo>
                    <a:pt x="92" y="522"/>
                  </a:lnTo>
                  <a:lnTo>
                    <a:pt x="90" y="522"/>
                  </a:lnTo>
                  <a:lnTo>
                    <a:pt x="86" y="520"/>
                  </a:lnTo>
                  <a:lnTo>
                    <a:pt x="78" y="516"/>
                  </a:lnTo>
                  <a:lnTo>
                    <a:pt x="69" y="508"/>
                  </a:lnTo>
                  <a:lnTo>
                    <a:pt x="59" y="498"/>
                  </a:lnTo>
                  <a:lnTo>
                    <a:pt x="49" y="486"/>
                  </a:lnTo>
                  <a:lnTo>
                    <a:pt x="38" y="473"/>
                  </a:lnTo>
                  <a:lnTo>
                    <a:pt x="27" y="457"/>
                  </a:lnTo>
                  <a:lnTo>
                    <a:pt x="19" y="445"/>
                  </a:lnTo>
                  <a:lnTo>
                    <a:pt x="12" y="433"/>
                  </a:lnTo>
                  <a:lnTo>
                    <a:pt x="5" y="421"/>
                  </a:lnTo>
                  <a:lnTo>
                    <a:pt x="0" y="410"/>
                  </a:lnTo>
                  <a:close/>
                  <a:moveTo>
                    <a:pt x="0" y="71"/>
                  </a:moveTo>
                  <a:lnTo>
                    <a:pt x="0" y="0"/>
                  </a:lnTo>
                  <a:lnTo>
                    <a:pt x="12" y="14"/>
                  </a:lnTo>
                  <a:lnTo>
                    <a:pt x="24" y="32"/>
                  </a:lnTo>
                  <a:lnTo>
                    <a:pt x="33" y="46"/>
                  </a:lnTo>
                  <a:lnTo>
                    <a:pt x="40" y="59"/>
                  </a:lnTo>
                  <a:lnTo>
                    <a:pt x="47" y="72"/>
                  </a:lnTo>
                  <a:lnTo>
                    <a:pt x="51" y="84"/>
                  </a:lnTo>
                  <a:lnTo>
                    <a:pt x="55" y="95"/>
                  </a:lnTo>
                  <a:lnTo>
                    <a:pt x="56" y="104"/>
                  </a:lnTo>
                  <a:lnTo>
                    <a:pt x="56" y="107"/>
                  </a:lnTo>
                  <a:lnTo>
                    <a:pt x="56" y="110"/>
                  </a:lnTo>
                  <a:lnTo>
                    <a:pt x="55" y="113"/>
                  </a:lnTo>
                  <a:lnTo>
                    <a:pt x="54" y="115"/>
                  </a:lnTo>
                  <a:lnTo>
                    <a:pt x="51" y="116"/>
                  </a:lnTo>
                  <a:lnTo>
                    <a:pt x="50" y="116"/>
                  </a:lnTo>
                  <a:lnTo>
                    <a:pt x="48" y="116"/>
                  </a:lnTo>
                  <a:lnTo>
                    <a:pt x="45" y="116"/>
                  </a:lnTo>
                  <a:lnTo>
                    <a:pt x="39" y="113"/>
                  </a:lnTo>
                  <a:lnTo>
                    <a:pt x="33" y="107"/>
                  </a:lnTo>
                  <a:lnTo>
                    <a:pt x="25" y="101"/>
                  </a:lnTo>
                  <a:lnTo>
                    <a:pt x="17" y="92"/>
                  </a:lnTo>
                  <a:lnTo>
                    <a:pt x="9" y="82"/>
                  </a:lnTo>
                  <a:lnTo>
                    <a:pt x="0" y="71"/>
                  </a:lnTo>
                  <a:close/>
                  <a:moveTo>
                    <a:pt x="688" y="332"/>
                  </a:moveTo>
                  <a:lnTo>
                    <a:pt x="688" y="374"/>
                  </a:lnTo>
                  <a:lnTo>
                    <a:pt x="684" y="359"/>
                  </a:lnTo>
                  <a:lnTo>
                    <a:pt x="681" y="348"/>
                  </a:lnTo>
                  <a:lnTo>
                    <a:pt x="680" y="343"/>
                  </a:lnTo>
                  <a:lnTo>
                    <a:pt x="681" y="340"/>
                  </a:lnTo>
                  <a:lnTo>
                    <a:pt x="683" y="336"/>
                  </a:lnTo>
                  <a:lnTo>
                    <a:pt x="684" y="333"/>
                  </a:lnTo>
                  <a:lnTo>
                    <a:pt x="686" y="332"/>
                  </a:lnTo>
                  <a:lnTo>
                    <a:pt x="688" y="332"/>
                  </a:lnTo>
                  <a:close/>
                  <a:moveTo>
                    <a:pt x="688" y="1013"/>
                  </a:moveTo>
                  <a:lnTo>
                    <a:pt x="688" y="1101"/>
                  </a:lnTo>
                  <a:lnTo>
                    <a:pt x="683" y="1094"/>
                  </a:lnTo>
                  <a:lnTo>
                    <a:pt x="676" y="1085"/>
                  </a:lnTo>
                  <a:lnTo>
                    <a:pt x="665" y="1067"/>
                  </a:lnTo>
                  <a:lnTo>
                    <a:pt x="654" y="1050"/>
                  </a:lnTo>
                  <a:lnTo>
                    <a:pt x="645" y="1033"/>
                  </a:lnTo>
                  <a:lnTo>
                    <a:pt x="640" y="1018"/>
                  </a:lnTo>
                  <a:lnTo>
                    <a:pt x="634" y="1005"/>
                  </a:lnTo>
                  <a:lnTo>
                    <a:pt x="632" y="993"/>
                  </a:lnTo>
                  <a:lnTo>
                    <a:pt x="632" y="988"/>
                  </a:lnTo>
                  <a:lnTo>
                    <a:pt x="633" y="985"/>
                  </a:lnTo>
                  <a:lnTo>
                    <a:pt x="634" y="982"/>
                  </a:lnTo>
                  <a:lnTo>
                    <a:pt x="635" y="980"/>
                  </a:lnTo>
                  <a:lnTo>
                    <a:pt x="640" y="977"/>
                  </a:lnTo>
                  <a:lnTo>
                    <a:pt x="644" y="977"/>
                  </a:lnTo>
                  <a:lnTo>
                    <a:pt x="650" y="980"/>
                  </a:lnTo>
                  <a:lnTo>
                    <a:pt x="656" y="983"/>
                  </a:lnTo>
                  <a:lnTo>
                    <a:pt x="664" y="988"/>
                  </a:lnTo>
                  <a:lnTo>
                    <a:pt x="672" y="995"/>
                  </a:lnTo>
                  <a:lnTo>
                    <a:pt x="679" y="1003"/>
                  </a:lnTo>
                  <a:lnTo>
                    <a:pt x="688" y="1013"/>
                  </a:lnTo>
                  <a:close/>
                  <a:moveTo>
                    <a:pt x="688" y="1330"/>
                  </a:moveTo>
                  <a:lnTo>
                    <a:pt x="688" y="1420"/>
                  </a:lnTo>
                  <a:lnTo>
                    <a:pt x="679" y="1410"/>
                  </a:lnTo>
                  <a:lnTo>
                    <a:pt x="669" y="1398"/>
                  </a:lnTo>
                  <a:lnTo>
                    <a:pt x="658" y="1386"/>
                  </a:lnTo>
                  <a:lnTo>
                    <a:pt x="649" y="1372"/>
                  </a:lnTo>
                  <a:lnTo>
                    <a:pt x="635" y="1353"/>
                  </a:lnTo>
                  <a:lnTo>
                    <a:pt x="624" y="1334"/>
                  </a:lnTo>
                  <a:lnTo>
                    <a:pt x="615" y="1316"/>
                  </a:lnTo>
                  <a:lnTo>
                    <a:pt x="607" y="1300"/>
                  </a:lnTo>
                  <a:lnTo>
                    <a:pt x="603" y="1285"/>
                  </a:lnTo>
                  <a:lnTo>
                    <a:pt x="599" y="1273"/>
                  </a:lnTo>
                  <a:lnTo>
                    <a:pt x="599" y="1268"/>
                  </a:lnTo>
                  <a:lnTo>
                    <a:pt x="599" y="1265"/>
                  </a:lnTo>
                  <a:lnTo>
                    <a:pt x="600" y="1260"/>
                  </a:lnTo>
                  <a:lnTo>
                    <a:pt x="603" y="1258"/>
                  </a:lnTo>
                  <a:lnTo>
                    <a:pt x="605" y="1257"/>
                  </a:lnTo>
                  <a:lnTo>
                    <a:pt x="608" y="1256"/>
                  </a:lnTo>
                  <a:lnTo>
                    <a:pt x="611" y="1257"/>
                  </a:lnTo>
                  <a:lnTo>
                    <a:pt x="616" y="1258"/>
                  </a:lnTo>
                  <a:lnTo>
                    <a:pt x="626" y="1264"/>
                  </a:lnTo>
                  <a:lnTo>
                    <a:pt x="637" y="1271"/>
                  </a:lnTo>
                  <a:lnTo>
                    <a:pt x="649" y="1283"/>
                  </a:lnTo>
                  <a:lnTo>
                    <a:pt x="662" y="1296"/>
                  </a:lnTo>
                  <a:lnTo>
                    <a:pt x="675" y="1313"/>
                  </a:lnTo>
                  <a:lnTo>
                    <a:pt x="688" y="1330"/>
                  </a:lnTo>
                  <a:close/>
                  <a:moveTo>
                    <a:pt x="688" y="1635"/>
                  </a:moveTo>
                  <a:lnTo>
                    <a:pt x="688" y="1733"/>
                  </a:lnTo>
                  <a:lnTo>
                    <a:pt x="681" y="1724"/>
                  </a:lnTo>
                  <a:lnTo>
                    <a:pt x="675" y="1715"/>
                  </a:lnTo>
                  <a:lnTo>
                    <a:pt x="667" y="1706"/>
                  </a:lnTo>
                  <a:lnTo>
                    <a:pt x="661" y="1698"/>
                  </a:lnTo>
                  <a:lnTo>
                    <a:pt x="646" y="1676"/>
                  </a:lnTo>
                  <a:lnTo>
                    <a:pt x="633" y="1655"/>
                  </a:lnTo>
                  <a:lnTo>
                    <a:pt x="622" y="1636"/>
                  </a:lnTo>
                  <a:lnTo>
                    <a:pt x="615" y="1618"/>
                  </a:lnTo>
                  <a:lnTo>
                    <a:pt x="608" y="1602"/>
                  </a:lnTo>
                  <a:lnTo>
                    <a:pt x="606" y="1589"/>
                  </a:lnTo>
                  <a:lnTo>
                    <a:pt x="605" y="1584"/>
                  </a:lnTo>
                  <a:lnTo>
                    <a:pt x="605" y="1579"/>
                  </a:lnTo>
                  <a:lnTo>
                    <a:pt x="606" y="1576"/>
                  </a:lnTo>
                  <a:lnTo>
                    <a:pt x="608" y="1573"/>
                  </a:lnTo>
                  <a:lnTo>
                    <a:pt x="610" y="1572"/>
                  </a:lnTo>
                  <a:lnTo>
                    <a:pt x="614" y="1570"/>
                  </a:lnTo>
                  <a:lnTo>
                    <a:pt x="617" y="1572"/>
                  </a:lnTo>
                  <a:lnTo>
                    <a:pt x="620" y="1573"/>
                  </a:lnTo>
                  <a:lnTo>
                    <a:pt x="629" y="1576"/>
                  </a:lnTo>
                  <a:lnTo>
                    <a:pt x="639" y="1584"/>
                  </a:lnTo>
                  <a:lnTo>
                    <a:pt x="650" y="1593"/>
                  </a:lnTo>
                  <a:lnTo>
                    <a:pt x="663" y="1604"/>
                  </a:lnTo>
                  <a:lnTo>
                    <a:pt x="675" y="1619"/>
                  </a:lnTo>
                  <a:lnTo>
                    <a:pt x="688" y="1635"/>
                  </a:lnTo>
                  <a:close/>
                  <a:moveTo>
                    <a:pt x="688" y="1939"/>
                  </a:moveTo>
                  <a:lnTo>
                    <a:pt x="688" y="2021"/>
                  </a:lnTo>
                  <a:lnTo>
                    <a:pt x="678" y="2005"/>
                  </a:lnTo>
                  <a:lnTo>
                    <a:pt x="671" y="1989"/>
                  </a:lnTo>
                  <a:lnTo>
                    <a:pt x="663" y="1974"/>
                  </a:lnTo>
                  <a:lnTo>
                    <a:pt x="658" y="1961"/>
                  </a:lnTo>
                  <a:lnTo>
                    <a:pt x="655" y="1950"/>
                  </a:lnTo>
                  <a:lnTo>
                    <a:pt x="653" y="1940"/>
                  </a:lnTo>
                  <a:lnTo>
                    <a:pt x="653" y="1935"/>
                  </a:lnTo>
                  <a:lnTo>
                    <a:pt x="654" y="1932"/>
                  </a:lnTo>
                  <a:lnTo>
                    <a:pt x="655" y="1930"/>
                  </a:lnTo>
                  <a:lnTo>
                    <a:pt x="656" y="1928"/>
                  </a:lnTo>
                  <a:lnTo>
                    <a:pt x="658" y="1927"/>
                  </a:lnTo>
                  <a:lnTo>
                    <a:pt x="662" y="1926"/>
                  </a:lnTo>
                  <a:lnTo>
                    <a:pt x="665" y="1926"/>
                  </a:lnTo>
                  <a:lnTo>
                    <a:pt x="669" y="1927"/>
                  </a:lnTo>
                  <a:lnTo>
                    <a:pt x="678" y="1931"/>
                  </a:lnTo>
                  <a:lnTo>
                    <a:pt x="688" y="1939"/>
                  </a:lnTo>
                  <a:close/>
                  <a:moveTo>
                    <a:pt x="688" y="2205"/>
                  </a:moveTo>
                  <a:lnTo>
                    <a:pt x="688" y="2252"/>
                  </a:lnTo>
                  <a:lnTo>
                    <a:pt x="685" y="2251"/>
                  </a:lnTo>
                  <a:lnTo>
                    <a:pt x="680" y="2250"/>
                  </a:lnTo>
                  <a:lnTo>
                    <a:pt x="676" y="2247"/>
                  </a:lnTo>
                  <a:lnTo>
                    <a:pt x="671" y="2245"/>
                  </a:lnTo>
                  <a:lnTo>
                    <a:pt x="658" y="2236"/>
                  </a:lnTo>
                  <a:lnTo>
                    <a:pt x="645" y="2224"/>
                  </a:lnTo>
                  <a:lnTo>
                    <a:pt x="631" y="2210"/>
                  </a:lnTo>
                  <a:lnTo>
                    <a:pt x="617" y="2193"/>
                  </a:lnTo>
                  <a:lnTo>
                    <a:pt x="601" y="2176"/>
                  </a:lnTo>
                  <a:lnTo>
                    <a:pt x="586" y="2155"/>
                  </a:lnTo>
                  <a:lnTo>
                    <a:pt x="569" y="2131"/>
                  </a:lnTo>
                  <a:lnTo>
                    <a:pt x="554" y="2108"/>
                  </a:lnTo>
                  <a:lnTo>
                    <a:pt x="542" y="2086"/>
                  </a:lnTo>
                  <a:lnTo>
                    <a:pt x="531" y="2066"/>
                  </a:lnTo>
                  <a:lnTo>
                    <a:pt x="525" y="2048"/>
                  </a:lnTo>
                  <a:lnTo>
                    <a:pt x="520" y="2033"/>
                  </a:lnTo>
                  <a:lnTo>
                    <a:pt x="520" y="2028"/>
                  </a:lnTo>
                  <a:lnTo>
                    <a:pt x="520" y="2023"/>
                  </a:lnTo>
                  <a:lnTo>
                    <a:pt x="521" y="2019"/>
                  </a:lnTo>
                  <a:lnTo>
                    <a:pt x="523" y="2015"/>
                  </a:lnTo>
                  <a:lnTo>
                    <a:pt x="526" y="2014"/>
                  </a:lnTo>
                  <a:lnTo>
                    <a:pt x="529" y="2014"/>
                  </a:lnTo>
                  <a:lnTo>
                    <a:pt x="534" y="2014"/>
                  </a:lnTo>
                  <a:lnTo>
                    <a:pt x="539" y="2017"/>
                  </a:lnTo>
                  <a:lnTo>
                    <a:pt x="551" y="2024"/>
                  </a:lnTo>
                  <a:lnTo>
                    <a:pt x="564" y="2035"/>
                  </a:lnTo>
                  <a:lnTo>
                    <a:pt x="581" y="2049"/>
                  </a:lnTo>
                  <a:lnTo>
                    <a:pt x="597" y="2068"/>
                  </a:lnTo>
                  <a:lnTo>
                    <a:pt x="615" y="2089"/>
                  </a:lnTo>
                  <a:lnTo>
                    <a:pt x="632" y="2112"/>
                  </a:lnTo>
                  <a:lnTo>
                    <a:pt x="650" y="2137"/>
                  </a:lnTo>
                  <a:lnTo>
                    <a:pt x="666" y="2162"/>
                  </a:lnTo>
                  <a:lnTo>
                    <a:pt x="678" y="2185"/>
                  </a:lnTo>
                  <a:lnTo>
                    <a:pt x="688" y="2205"/>
                  </a:lnTo>
                  <a:close/>
                  <a:moveTo>
                    <a:pt x="688" y="2455"/>
                  </a:moveTo>
                  <a:lnTo>
                    <a:pt x="688" y="2547"/>
                  </a:lnTo>
                  <a:lnTo>
                    <a:pt x="675" y="2527"/>
                  </a:lnTo>
                  <a:lnTo>
                    <a:pt x="664" y="2508"/>
                  </a:lnTo>
                  <a:lnTo>
                    <a:pt x="654" y="2490"/>
                  </a:lnTo>
                  <a:lnTo>
                    <a:pt x="648" y="2474"/>
                  </a:lnTo>
                  <a:lnTo>
                    <a:pt x="642" y="2459"/>
                  </a:lnTo>
                  <a:lnTo>
                    <a:pt x="640" y="2447"/>
                  </a:lnTo>
                  <a:lnTo>
                    <a:pt x="640" y="2443"/>
                  </a:lnTo>
                  <a:lnTo>
                    <a:pt x="640" y="2439"/>
                  </a:lnTo>
                  <a:lnTo>
                    <a:pt x="641" y="2436"/>
                  </a:lnTo>
                  <a:lnTo>
                    <a:pt x="642" y="2433"/>
                  </a:lnTo>
                  <a:lnTo>
                    <a:pt x="645" y="2432"/>
                  </a:lnTo>
                  <a:lnTo>
                    <a:pt x="650" y="2432"/>
                  </a:lnTo>
                  <a:lnTo>
                    <a:pt x="654" y="2433"/>
                  </a:lnTo>
                  <a:lnTo>
                    <a:pt x="660" y="2435"/>
                  </a:lnTo>
                  <a:lnTo>
                    <a:pt x="673" y="2443"/>
                  </a:lnTo>
                  <a:lnTo>
                    <a:pt x="688" y="2455"/>
                  </a:lnTo>
                  <a:close/>
                  <a:moveTo>
                    <a:pt x="688" y="2680"/>
                  </a:moveTo>
                  <a:lnTo>
                    <a:pt x="688" y="2778"/>
                  </a:lnTo>
                  <a:lnTo>
                    <a:pt x="674" y="2763"/>
                  </a:lnTo>
                  <a:lnTo>
                    <a:pt x="657" y="2745"/>
                  </a:lnTo>
                  <a:lnTo>
                    <a:pt x="641" y="2726"/>
                  </a:lnTo>
                  <a:lnTo>
                    <a:pt x="624" y="2705"/>
                  </a:lnTo>
                  <a:lnTo>
                    <a:pt x="605" y="2678"/>
                  </a:lnTo>
                  <a:lnTo>
                    <a:pt x="588" y="2651"/>
                  </a:lnTo>
                  <a:lnTo>
                    <a:pt x="573" y="2627"/>
                  </a:lnTo>
                  <a:lnTo>
                    <a:pt x="561" y="2604"/>
                  </a:lnTo>
                  <a:lnTo>
                    <a:pt x="553" y="2584"/>
                  </a:lnTo>
                  <a:lnTo>
                    <a:pt x="548" y="2569"/>
                  </a:lnTo>
                  <a:lnTo>
                    <a:pt x="547" y="2562"/>
                  </a:lnTo>
                  <a:lnTo>
                    <a:pt x="547" y="2557"/>
                  </a:lnTo>
                  <a:lnTo>
                    <a:pt x="548" y="2553"/>
                  </a:lnTo>
                  <a:lnTo>
                    <a:pt x="550" y="2549"/>
                  </a:lnTo>
                  <a:lnTo>
                    <a:pt x="552" y="2548"/>
                  </a:lnTo>
                  <a:lnTo>
                    <a:pt x="557" y="2548"/>
                  </a:lnTo>
                  <a:lnTo>
                    <a:pt x="561" y="2549"/>
                  </a:lnTo>
                  <a:lnTo>
                    <a:pt x="566" y="2551"/>
                  </a:lnTo>
                  <a:lnTo>
                    <a:pt x="581" y="2560"/>
                  </a:lnTo>
                  <a:lnTo>
                    <a:pt x="596" y="2572"/>
                  </a:lnTo>
                  <a:lnTo>
                    <a:pt x="614" y="2590"/>
                  </a:lnTo>
                  <a:lnTo>
                    <a:pt x="633" y="2610"/>
                  </a:lnTo>
                  <a:lnTo>
                    <a:pt x="653" y="2634"/>
                  </a:lnTo>
                  <a:lnTo>
                    <a:pt x="674" y="2660"/>
                  </a:lnTo>
                  <a:lnTo>
                    <a:pt x="681" y="2670"/>
                  </a:lnTo>
                  <a:lnTo>
                    <a:pt x="688" y="2680"/>
                  </a:lnTo>
                  <a:close/>
                  <a:moveTo>
                    <a:pt x="688" y="3349"/>
                  </a:moveTo>
                  <a:lnTo>
                    <a:pt x="688" y="3411"/>
                  </a:lnTo>
                  <a:lnTo>
                    <a:pt x="683" y="3400"/>
                  </a:lnTo>
                  <a:lnTo>
                    <a:pt x="677" y="3388"/>
                  </a:lnTo>
                  <a:lnTo>
                    <a:pt x="673" y="3378"/>
                  </a:lnTo>
                  <a:lnTo>
                    <a:pt x="669" y="3369"/>
                  </a:lnTo>
                  <a:lnTo>
                    <a:pt x="667" y="3362"/>
                  </a:lnTo>
                  <a:lnTo>
                    <a:pt x="667" y="3356"/>
                  </a:lnTo>
                  <a:lnTo>
                    <a:pt x="667" y="3351"/>
                  </a:lnTo>
                  <a:lnTo>
                    <a:pt x="669" y="3347"/>
                  </a:lnTo>
                  <a:lnTo>
                    <a:pt x="673" y="3346"/>
                  </a:lnTo>
                  <a:lnTo>
                    <a:pt x="677" y="3346"/>
                  </a:lnTo>
                  <a:lnTo>
                    <a:pt x="683" y="3347"/>
                  </a:lnTo>
                  <a:lnTo>
                    <a:pt x="688" y="3349"/>
                  </a:lnTo>
                  <a:close/>
                  <a:moveTo>
                    <a:pt x="688" y="3530"/>
                  </a:moveTo>
                  <a:lnTo>
                    <a:pt x="688" y="3606"/>
                  </a:lnTo>
                  <a:lnTo>
                    <a:pt x="678" y="3589"/>
                  </a:lnTo>
                  <a:lnTo>
                    <a:pt x="671" y="3574"/>
                  </a:lnTo>
                  <a:lnTo>
                    <a:pt x="663" y="3560"/>
                  </a:lnTo>
                  <a:lnTo>
                    <a:pt x="657" y="3548"/>
                  </a:lnTo>
                  <a:lnTo>
                    <a:pt x="654" y="3538"/>
                  </a:lnTo>
                  <a:lnTo>
                    <a:pt x="653" y="3529"/>
                  </a:lnTo>
                  <a:lnTo>
                    <a:pt x="652" y="3526"/>
                  </a:lnTo>
                  <a:lnTo>
                    <a:pt x="653" y="3523"/>
                  </a:lnTo>
                  <a:lnTo>
                    <a:pt x="653" y="3520"/>
                  </a:lnTo>
                  <a:lnTo>
                    <a:pt x="655" y="3518"/>
                  </a:lnTo>
                  <a:lnTo>
                    <a:pt x="657" y="3517"/>
                  </a:lnTo>
                  <a:lnTo>
                    <a:pt x="660" y="3516"/>
                  </a:lnTo>
                  <a:lnTo>
                    <a:pt x="664" y="3517"/>
                  </a:lnTo>
                  <a:lnTo>
                    <a:pt x="667" y="3518"/>
                  </a:lnTo>
                  <a:lnTo>
                    <a:pt x="677" y="3523"/>
                  </a:lnTo>
                  <a:lnTo>
                    <a:pt x="688" y="3530"/>
                  </a:lnTo>
                  <a:close/>
                  <a:moveTo>
                    <a:pt x="688" y="3711"/>
                  </a:moveTo>
                  <a:lnTo>
                    <a:pt x="688" y="3782"/>
                  </a:lnTo>
                  <a:lnTo>
                    <a:pt x="679" y="3767"/>
                  </a:lnTo>
                  <a:lnTo>
                    <a:pt x="672" y="3753"/>
                  </a:lnTo>
                  <a:lnTo>
                    <a:pt x="665" y="3740"/>
                  </a:lnTo>
                  <a:lnTo>
                    <a:pt x="661" y="3729"/>
                  </a:lnTo>
                  <a:lnTo>
                    <a:pt x="657" y="3719"/>
                  </a:lnTo>
                  <a:lnTo>
                    <a:pt x="656" y="3711"/>
                  </a:lnTo>
                  <a:lnTo>
                    <a:pt x="656" y="3708"/>
                  </a:lnTo>
                  <a:lnTo>
                    <a:pt x="656" y="3705"/>
                  </a:lnTo>
                  <a:lnTo>
                    <a:pt x="657" y="3702"/>
                  </a:lnTo>
                  <a:lnTo>
                    <a:pt x="658" y="3701"/>
                  </a:lnTo>
                  <a:lnTo>
                    <a:pt x="661" y="3700"/>
                  </a:lnTo>
                  <a:lnTo>
                    <a:pt x="663" y="3699"/>
                  </a:lnTo>
                  <a:lnTo>
                    <a:pt x="666" y="3700"/>
                  </a:lnTo>
                  <a:lnTo>
                    <a:pt x="669" y="3700"/>
                  </a:lnTo>
                  <a:lnTo>
                    <a:pt x="678" y="3705"/>
                  </a:lnTo>
                  <a:lnTo>
                    <a:pt x="688" y="3711"/>
                  </a:lnTo>
                  <a:close/>
                  <a:moveTo>
                    <a:pt x="688" y="3895"/>
                  </a:moveTo>
                  <a:lnTo>
                    <a:pt x="688" y="3938"/>
                  </a:lnTo>
                  <a:lnTo>
                    <a:pt x="681" y="3923"/>
                  </a:lnTo>
                  <a:lnTo>
                    <a:pt x="678" y="3911"/>
                  </a:lnTo>
                  <a:lnTo>
                    <a:pt x="677" y="3905"/>
                  </a:lnTo>
                  <a:lnTo>
                    <a:pt x="677" y="3902"/>
                  </a:lnTo>
                  <a:lnTo>
                    <a:pt x="677" y="3899"/>
                  </a:lnTo>
                  <a:lnTo>
                    <a:pt x="679" y="3896"/>
                  </a:lnTo>
                  <a:lnTo>
                    <a:pt x="680" y="3895"/>
                  </a:lnTo>
                  <a:lnTo>
                    <a:pt x="683" y="3894"/>
                  </a:lnTo>
                  <a:lnTo>
                    <a:pt x="686" y="3894"/>
                  </a:lnTo>
                  <a:lnTo>
                    <a:pt x="688" y="3895"/>
                  </a:lnTo>
                  <a:close/>
                  <a:moveTo>
                    <a:pt x="688" y="4312"/>
                  </a:moveTo>
                  <a:lnTo>
                    <a:pt x="688" y="4397"/>
                  </a:lnTo>
                  <a:lnTo>
                    <a:pt x="664" y="4373"/>
                  </a:lnTo>
                  <a:lnTo>
                    <a:pt x="638" y="4345"/>
                  </a:lnTo>
                  <a:lnTo>
                    <a:pt x="609" y="4314"/>
                  </a:lnTo>
                  <a:lnTo>
                    <a:pt x="581" y="4279"/>
                  </a:lnTo>
                  <a:lnTo>
                    <a:pt x="550" y="4242"/>
                  </a:lnTo>
                  <a:lnTo>
                    <a:pt x="524" y="4206"/>
                  </a:lnTo>
                  <a:lnTo>
                    <a:pt x="501" y="4172"/>
                  </a:lnTo>
                  <a:lnTo>
                    <a:pt x="481" y="4141"/>
                  </a:lnTo>
                  <a:lnTo>
                    <a:pt x="466" y="4115"/>
                  </a:lnTo>
                  <a:lnTo>
                    <a:pt x="456" y="4094"/>
                  </a:lnTo>
                  <a:lnTo>
                    <a:pt x="454" y="4086"/>
                  </a:lnTo>
                  <a:lnTo>
                    <a:pt x="451" y="4079"/>
                  </a:lnTo>
                  <a:lnTo>
                    <a:pt x="452" y="4074"/>
                  </a:lnTo>
                  <a:lnTo>
                    <a:pt x="454" y="4071"/>
                  </a:lnTo>
                  <a:lnTo>
                    <a:pt x="457" y="4070"/>
                  </a:lnTo>
                  <a:lnTo>
                    <a:pt x="461" y="4070"/>
                  </a:lnTo>
                  <a:lnTo>
                    <a:pt x="468" y="4073"/>
                  </a:lnTo>
                  <a:lnTo>
                    <a:pt x="474" y="4077"/>
                  </a:lnTo>
                  <a:lnTo>
                    <a:pt x="493" y="4090"/>
                  </a:lnTo>
                  <a:lnTo>
                    <a:pt x="515" y="4109"/>
                  </a:lnTo>
                  <a:lnTo>
                    <a:pt x="540" y="4134"/>
                  </a:lnTo>
                  <a:lnTo>
                    <a:pt x="569" y="4164"/>
                  </a:lnTo>
                  <a:lnTo>
                    <a:pt x="598" y="4198"/>
                  </a:lnTo>
                  <a:lnTo>
                    <a:pt x="629" y="4235"/>
                  </a:lnTo>
                  <a:lnTo>
                    <a:pt x="645" y="4255"/>
                  </a:lnTo>
                  <a:lnTo>
                    <a:pt x="661" y="4275"/>
                  </a:lnTo>
                  <a:lnTo>
                    <a:pt x="675" y="4293"/>
                  </a:lnTo>
                  <a:lnTo>
                    <a:pt x="688" y="4312"/>
                  </a:lnTo>
                  <a:close/>
                  <a:moveTo>
                    <a:pt x="688" y="4443"/>
                  </a:moveTo>
                  <a:lnTo>
                    <a:pt x="688" y="4544"/>
                  </a:lnTo>
                  <a:lnTo>
                    <a:pt x="677" y="4531"/>
                  </a:lnTo>
                  <a:lnTo>
                    <a:pt x="666" y="4518"/>
                  </a:lnTo>
                  <a:lnTo>
                    <a:pt x="634" y="4478"/>
                  </a:lnTo>
                  <a:lnTo>
                    <a:pt x="606" y="4441"/>
                  </a:lnTo>
                  <a:lnTo>
                    <a:pt x="582" y="4406"/>
                  </a:lnTo>
                  <a:lnTo>
                    <a:pt x="561" y="4375"/>
                  </a:lnTo>
                  <a:lnTo>
                    <a:pt x="546" y="4348"/>
                  </a:lnTo>
                  <a:lnTo>
                    <a:pt x="535" y="4326"/>
                  </a:lnTo>
                  <a:lnTo>
                    <a:pt x="531" y="4318"/>
                  </a:lnTo>
                  <a:lnTo>
                    <a:pt x="530" y="4311"/>
                  </a:lnTo>
                  <a:lnTo>
                    <a:pt x="529" y="4306"/>
                  </a:lnTo>
                  <a:lnTo>
                    <a:pt x="531" y="4303"/>
                  </a:lnTo>
                  <a:lnTo>
                    <a:pt x="535" y="4302"/>
                  </a:lnTo>
                  <a:lnTo>
                    <a:pt x="538" y="4302"/>
                  </a:lnTo>
                  <a:lnTo>
                    <a:pt x="543" y="4304"/>
                  </a:lnTo>
                  <a:lnTo>
                    <a:pt x="550" y="4307"/>
                  </a:lnTo>
                  <a:lnTo>
                    <a:pt x="565" y="4318"/>
                  </a:lnTo>
                  <a:lnTo>
                    <a:pt x="585" y="4335"/>
                  </a:lnTo>
                  <a:lnTo>
                    <a:pt x="608" y="4356"/>
                  </a:lnTo>
                  <a:lnTo>
                    <a:pt x="633" y="4381"/>
                  </a:lnTo>
                  <a:lnTo>
                    <a:pt x="660" y="4410"/>
                  </a:lnTo>
                  <a:lnTo>
                    <a:pt x="688" y="4443"/>
                  </a:lnTo>
                  <a:close/>
                  <a:moveTo>
                    <a:pt x="688" y="4587"/>
                  </a:moveTo>
                  <a:lnTo>
                    <a:pt x="688" y="4665"/>
                  </a:lnTo>
                  <a:lnTo>
                    <a:pt x="673" y="4643"/>
                  </a:lnTo>
                  <a:lnTo>
                    <a:pt x="660" y="4622"/>
                  </a:lnTo>
                  <a:lnTo>
                    <a:pt x="649" y="4603"/>
                  </a:lnTo>
                  <a:lnTo>
                    <a:pt x="639" y="4587"/>
                  </a:lnTo>
                  <a:lnTo>
                    <a:pt x="632" y="4574"/>
                  </a:lnTo>
                  <a:lnTo>
                    <a:pt x="629" y="4563"/>
                  </a:lnTo>
                  <a:lnTo>
                    <a:pt x="628" y="4558"/>
                  </a:lnTo>
                  <a:lnTo>
                    <a:pt x="628" y="4554"/>
                  </a:lnTo>
                  <a:lnTo>
                    <a:pt x="628" y="4552"/>
                  </a:lnTo>
                  <a:lnTo>
                    <a:pt x="629" y="4550"/>
                  </a:lnTo>
                  <a:lnTo>
                    <a:pt x="632" y="4549"/>
                  </a:lnTo>
                  <a:lnTo>
                    <a:pt x="637" y="4549"/>
                  </a:lnTo>
                  <a:lnTo>
                    <a:pt x="642" y="4552"/>
                  </a:lnTo>
                  <a:lnTo>
                    <a:pt x="650" y="4555"/>
                  </a:lnTo>
                  <a:lnTo>
                    <a:pt x="667" y="4568"/>
                  </a:lnTo>
                  <a:lnTo>
                    <a:pt x="688" y="4587"/>
                  </a:lnTo>
                  <a:close/>
                  <a:moveTo>
                    <a:pt x="688" y="4811"/>
                  </a:moveTo>
                  <a:lnTo>
                    <a:pt x="688" y="4894"/>
                  </a:lnTo>
                  <a:lnTo>
                    <a:pt x="664" y="4868"/>
                  </a:lnTo>
                  <a:lnTo>
                    <a:pt x="637" y="4839"/>
                  </a:lnTo>
                  <a:lnTo>
                    <a:pt x="608" y="4807"/>
                  </a:lnTo>
                  <a:lnTo>
                    <a:pt x="580" y="4773"/>
                  </a:lnTo>
                  <a:lnTo>
                    <a:pt x="546" y="4732"/>
                  </a:lnTo>
                  <a:lnTo>
                    <a:pt x="515" y="4692"/>
                  </a:lnTo>
                  <a:lnTo>
                    <a:pt x="488" y="4655"/>
                  </a:lnTo>
                  <a:lnTo>
                    <a:pt x="465" y="4622"/>
                  </a:lnTo>
                  <a:lnTo>
                    <a:pt x="447" y="4594"/>
                  </a:lnTo>
                  <a:lnTo>
                    <a:pt x="435" y="4571"/>
                  </a:lnTo>
                  <a:lnTo>
                    <a:pt x="432" y="4562"/>
                  </a:lnTo>
                  <a:lnTo>
                    <a:pt x="429" y="4554"/>
                  </a:lnTo>
                  <a:lnTo>
                    <a:pt x="429" y="4549"/>
                  </a:lnTo>
                  <a:lnTo>
                    <a:pt x="431" y="4545"/>
                  </a:lnTo>
                  <a:lnTo>
                    <a:pt x="434" y="4544"/>
                  </a:lnTo>
                  <a:lnTo>
                    <a:pt x="439" y="4545"/>
                  </a:lnTo>
                  <a:lnTo>
                    <a:pt x="446" y="4549"/>
                  </a:lnTo>
                  <a:lnTo>
                    <a:pt x="454" y="4554"/>
                  </a:lnTo>
                  <a:lnTo>
                    <a:pt x="473" y="4569"/>
                  </a:lnTo>
                  <a:lnTo>
                    <a:pt x="497" y="4591"/>
                  </a:lnTo>
                  <a:lnTo>
                    <a:pt x="526" y="4620"/>
                  </a:lnTo>
                  <a:lnTo>
                    <a:pt x="557" y="4653"/>
                  </a:lnTo>
                  <a:lnTo>
                    <a:pt x="591" y="4690"/>
                  </a:lnTo>
                  <a:lnTo>
                    <a:pt x="626" y="4732"/>
                  </a:lnTo>
                  <a:lnTo>
                    <a:pt x="642" y="4752"/>
                  </a:lnTo>
                  <a:lnTo>
                    <a:pt x="658" y="4772"/>
                  </a:lnTo>
                  <a:lnTo>
                    <a:pt x="674" y="4792"/>
                  </a:lnTo>
                  <a:lnTo>
                    <a:pt x="688" y="4811"/>
                  </a:lnTo>
                  <a:close/>
                  <a:moveTo>
                    <a:pt x="688" y="4920"/>
                  </a:moveTo>
                  <a:lnTo>
                    <a:pt x="688" y="5010"/>
                  </a:lnTo>
                  <a:lnTo>
                    <a:pt x="661" y="4974"/>
                  </a:lnTo>
                  <a:lnTo>
                    <a:pt x="635" y="4941"/>
                  </a:lnTo>
                  <a:lnTo>
                    <a:pt x="614" y="4909"/>
                  </a:lnTo>
                  <a:lnTo>
                    <a:pt x="595" y="4883"/>
                  </a:lnTo>
                  <a:lnTo>
                    <a:pt x="582" y="4860"/>
                  </a:lnTo>
                  <a:lnTo>
                    <a:pt x="572" y="4841"/>
                  </a:lnTo>
                  <a:lnTo>
                    <a:pt x="570" y="4834"/>
                  </a:lnTo>
                  <a:lnTo>
                    <a:pt x="568" y="4828"/>
                  </a:lnTo>
                  <a:lnTo>
                    <a:pt x="568" y="4824"/>
                  </a:lnTo>
                  <a:lnTo>
                    <a:pt x="569" y="4822"/>
                  </a:lnTo>
                  <a:lnTo>
                    <a:pt x="571" y="4820"/>
                  </a:lnTo>
                  <a:lnTo>
                    <a:pt x="574" y="4820"/>
                  </a:lnTo>
                  <a:lnTo>
                    <a:pt x="578" y="4822"/>
                  </a:lnTo>
                  <a:lnTo>
                    <a:pt x="583" y="4824"/>
                  </a:lnTo>
                  <a:lnTo>
                    <a:pt x="594" y="4831"/>
                  </a:lnTo>
                  <a:lnTo>
                    <a:pt x="608" y="4842"/>
                  </a:lnTo>
                  <a:lnTo>
                    <a:pt x="626" y="4858"/>
                  </a:lnTo>
                  <a:lnTo>
                    <a:pt x="644" y="4875"/>
                  </a:lnTo>
                  <a:lnTo>
                    <a:pt x="666" y="4896"/>
                  </a:lnTo>
                  <a:lnTo>
                    <a:pt x="688" y="4920"/>
                  </a:lnTo>
                  <a:close/>
                  <a:moveTo>
                    <a:pt x="688" y="5119"/>
                  </a:moveTo>
                  <a:lnTo>
                    <a:pt x="688" y="5200"/>
                  </a:lnTo>
                  <a:lnTo>
                    <a:pt x="664" y="5173"/>
                  </a:lnTo>
                  <a:lnTo>
                    <a:pt x="637" y="5145"/>
                  </a:lnTo>
                  <a:lnTo>
                    <a:pt x="609" y="5114"/>
                  </a:lnTo>
                  <a:lnTo>
                    <a:pt x="581" y="5080"/>
                  </a:lnTo>
                  <a:lnTo>
                    <a:pt x="543" y="5036"/>
                  </a:lnTo>
                  <a:lnTo>
                    <a:pt x="511" y="4994"/>
                  </a:lnTo>
                  <a:lnTo>
                    <a:pt x="481" y="4954"/>
                  </a:lnTo>
                  <a:lnTo>
                    <a:pt x="456" y="4919"/>
                  </a:lnTo>
                  <a:lnTo>
                    <a:pt x="436" y="4888"/>
                  </a:lnTo>
                  <a:lnTo>
                    <a:pt x="423" y="4864"/>
                  </a:lnTo>
                  <a:lnTo>
                    <a:pt x="418" y="4855"/>
                  </a:lnTo>
                  <a:lnTo>
                    <a:pt x="416" y="4848"/>
                  </a:lnTo>
                  <a:lnTo>
                    <a:pt x="415" y="4842"/>
                  </a:lnTo>
                  <a:lnTo>
                    <a:pt x="416" y="4839"/>
                  </a:lnTo>
                  <a:lnTo>
                    <a:pt x="420" y="4839"/>
                  </a:lnTo>
                  <a:lnTo>
                    <a:pt x="424" y="4840"/>
                  </a:lnTo>
                  <a:lnTo>
                    <a:pt x="432" y="4843"/>
                  </a:lnTo>
                  <a:lnTo>
                    <a:pt x="439" y="4849"/>
                  </a:lnTo>
                  <a:lnTo>
                    <a:pt x="460" y="4866"/>
                  </a:lnTo>
                  <a:lnTo>
                    <a:pt x="486" y="4891"/>
                  </a:lnTo>
                  <a:lnTo>
                    <a:pt x="516" y="4921"/>
                  </a:lnTo>
                  <a:lnTo>
                    <a:pt x="550" y="4956"/>
                  </a:lnTo>
                  <a:lnTo>
                    <a:pt x="586" y="4997"/>
                  </a:lnTo>
                  <a:lnTo>
                    <a:pt x="624" y="5041"/>
                  </a:lnTo>
                  <a:lnTo>
                    <a:pt x="641" y="5060"/>
                  </a:lnTo>
                  <a:lnTo>
                    <a:pt x="657" y="5080"/>
                  </a:lnTo>
                  <a:lnTo>
                    <a:pt x="674" y="5100"/>
                  </a:lnTo>
                  <a:lnTo>
                    <a:pt x="688" y="5119"/>
                  </a:lnTo>
                  <a:close/>
                  <a:moveTo>
                    <a:pt x="688" y="5218"/>
                  </a:moveTo>
                  <a:lnTo>
                    <a:pt x="688" y="5294"/>
                  </a:lnTo>
                  <a:lnTo>
                    <a:pt x="666" y="5265"/>
                  </a:lnTo>
                  <a:lnTo>
                    <a:pt x="646" y="5238"/>
                  </a:lnTo>
                  <a:lnTo>
                    <a:pt x="629" y="5214"/>
                  </a:lnTo>
                  <a:lnTo>
                    <a:pt x="616" y="5193"/>
                  </a:lnTo>
                  <a:lnTo>
                    <a:pt x="605" y="5174"/>
                  </a:lnTo>
                  <a:lnTo>
                    <a:pt x="598" y="5161"/>
                  </a:lnTo>
                  <a:lnTo>
                    <a:pt x="596" y="5156"/>
                  </a:lnTo>
                  <a:lnTo>
                    <a:pt x="595" y="5150"/>
                  </a:lnTo>
                  <a:lnTo>
                    <a:pt x="595" y="5147"/>
                  </a:lnTo>
                  <a:lnTo>
                    <a:pt x="596" y="5145"/>
                  </a:lnTo>
                  <a:lnTo>
                    <a:pt x="598" y="5145"/>
                  </a:lnTo>
                  <a:lnTo>
                    <a:pt x="600" y="5145"/>
                  </a:lnTo>
                  <a:lnTo>
                    <a:pt x="603" y="5146"/>
                  </a:lnTo>
                  <a:lnTo>
                    <a:pt x="607" y="5147"/>
                  </a:lnTo>
                  <a:lnTo>
                    <a:pt x="616" y="5153"/>
                  </a:lnTo>
                  <a:lnTo>
                    <a:pt x="627" y="5160"/>
                  </a:lnTo>
                  <a:lnTo>
                    <a:pt x="639" y="5171"/>
                  </a:lnTo>
                  <a:lnTo>
                    <a:pt x="654" y="5184"/>
                  </a:lnTo>
                  <a:lnTo>
                    <a:pt x="671" y="5200"/>
                  </a:lnTo>
                  <a:lnTo>
                    <a:pt x="688" y="5218"/>
                  </a:lnTo>
                  <a:close/>
                  <a:moveTo>
                    <a:pt x="688" y="5379"/>
                  </a:moveTo>
                  <a:lnTo>
                    <a:pt x="688" y="5465"/>
                  </a:lnTo>
                  <a:lnTo>
                    <a:pt x="679" y="5454"/>
                  </a:lnTo>
                  <a:lnTo>
                    <a:pt x="671" y="5444"/>
                  </a:lnTo>
                  <a:lnTo>
                    <a:pt x="630" y="5397"/>
                  </a:lnTo>
                  <a:lnTo>
                    <a:pt x="594" y="5351"/>
                  </a:lnTo>
                  <a:lnTo>
                    <a:pt x="561" y="5309"/>
                  </a:lnTo>
                  <a:lnTo>
                    <a:pt x="534" y="5272"/>
                  </a:lnTo>
                  <a:lnTo>
                    <a:pt x="512" y="5241"/>
                  </a:lnTo>
                  <a:lnTo>
                    <a:pt x="497" y="5216"/>
                  </a:lnTo>
                  <a:lnTo>
                    <a:pt x="492" y="5206"/>
                  </a:lnTo>
                  <a:lnTo>
                    <a:pt x="490" y="5199"/>
                  </a:lnTo>
                  <a:lnTo>
                    <a:pt x="489" y="5193"/>
                  </a:lnTo>
                  <a:lnTo>
                    <a:pt x="490" y="5190"/>
                  </a:lnTo>
                  <a:lnTo>
                    <a:pt x="492" y="5189"/>
                  </a:lnTo>
                  <a:lnTo>
                    <a:pt x="496" y="5191"/>
                  </a:lnTo>
                  <a:lnTo>
                    <a:pt x="503" y="5194"/>
                  </a:lnTo>
                  <a:lnTo>
                    <a:pt x="511" y="5200"/>
                  </a:lnTo>
                  <a:lnTo>
                    <a:pt x="530" y="5215"/>
                  </a:lnTo>
                  <a:lnTo>
                    <a:pt x="554" y="5238"/>
                  </a:lnTo>
                  <a:lnTo>
                    <a:pt x="583" y="5267"/>
                  </a:lnTo>
                  <a:lnTo>
                    <a:pt x="616" y="5299"/>
                  </a:lnTo>
                  <a:lnTo>
                    <a:pt x="651" y="5338"/>
                  </a:lnTo>
                  <a:lnTo>
                    <a:pt x="688" y="5379"/>
                  </a:lnTo>
                  <a:close/>
                  <a:moveTo>
                    <a:pt x="688" y="5535"/>
                  </a:moveTo>
                  <a:lnTo>
                    <a:pt x="688" y="5610"/>
                  </a:lnTo>
                  <a:lnTo>
                    <a:pt x="666" y="5587"/>
                  </a:lnTo>
                  <a:lnTo>
                    <a:pt x="643" y="5561"/>
                  </a:lnTo>
                  <a:lnTo>
                    <a:pt x="619" y="5534"/>
                  </a:lnTo>
                  <a:lnTo>
                    <a:pt x="595" y="5507"/>
                  </a:lnTo>
                  <a:lnTo>
                    <a:pt x="553" y="5457"/>
                  </a:lnTo>
                  <a:lnTo>
                    <a:pt x="515" y="5411"/>
                  </a:lnTo>
                  <a:lnTo>
                    <a:pt x="482" y="5368"/>
                  </a:lnTo>
                  <a:lnTo>
                    <a:pt x="454" y="5330"/>
                  </a:lnTo>
                  <a:lnTo>
                    <a:pt x="431" y="5297"/>
                  </a:lnTo>
                  <a:lnTo>
                    <a:pt x="415" y="5272"/>
                  </a:lnTo>
                  <a:lnTo>
                    <a:pt x="410" y="5262"/>
                  </a:lnTo>
                  <a:lnTo>
                    <a:pt x="406" y="5254"/>
                  </a:lnTo>
                  <a:lnTo>
                    <a:pt x="405" y="5249"/>
                  </a:lnTo>
                  <a:lnTo>
                    <a:pt x="406" y="5246"/>
                  </a:lnTo>
                  <a:lnTo>
                    <a:pt x="409" y="5246"/>
                  </a:lnTo>
                  <a:lnTo>
                    <a:pt x="414" y="5247"/>
                  </a:lnTo>
                  <a:lnTo>
                    <a:pt x="422" y="5251"/>
                  </a:lnTo>
                  <a:lnTo>
                    <a:pt x="431" y="5258"/>
                  </a:lnTo>
                  <a:lnTo>
                    <a:pt x="452" y="5277"/>
                  </a:lnTo>
                  <a:lnTo>
                    <a:pt x="481" y="5305"/>
                  </a:lnTo>
                  <a:lnTo>
                    <a:pt x="514" y="5338"/>
                  </a:lnTo>
                  <a:lnTo>
                    <a:pt x="551" y="5378"/>
                  </a:lnTo>
                  <a:lnTo>
                    <a:pt x="592" y="5422"/>
                  </a:lnTo>
                  <a:lnTo>
                    <a:pt x="634" y="5470"/>
                  </a:lnTo>
                  <a:lnTo>
                    <a:pt x="649" y="5487"/>
                  </a:lnTo>
                  <a:lnTo>
                    <a:pt x="662" y="5503"/>
                  </a:lnTo>
                  <a:lnTo>
                    <a:pt x="675" y="5520"/>
                  </a:lnTo>
                  <a:lnTo>
                    <a:pt x="688" y="5535"/>
                  </a:lnTo>
                  <a:close/>
                  <a:moveTo>
                    <a:pt x="688" y="5624"/>
                  </a:moveTo>
                  <a:lnTo>
                    <a:pt x="688" y="5670"/>
                  </a:lnTo>
                  <a:lnTo>
                    <a:pt x="669" y="5642"/>
                  </a:lnTo>
                  <a:lnTo>
                    <a:pt x="657" y="5622"/>
                  </a:lnTo>
                  <a:lnTo>
                    <a:pt x="653" y="5613"/>
                  </a:lnTo>
                  <a:lnTo>
                    <a:pt x="650" y="5607"/>
                  </a:lnTo>
                  <a:lnTo>
                    <a:pt x="650" y="5603"/>
                  </a:lnTo>
                  <a:lnTo>
                    <a:pt x="650" y="5600"/>
                  </a:lnTo>
                  <a:lnTo>
                    <a:pt x="652" y="5599"/>
                  </a:lnTo>
                  <a:lnTo>
                    <a:pt x="654" y="5600"/>
                  </a:lnTo>
                  <a:lnTo>
                    <a:pt x="658" y="5601"/>
                  </a:lnTo>
                  <a:lnTo>
                    <a:pt x="663" y="5604"/>
                  </a:lnTo>
                  <a:lnTo>
                    <a:pt x="674" y="5612"/>
                  </a:lnTo>
                  <a:lnTo>
                    <a:pt x="688" y="5624"/>
                  </a:lnTo>
                  <a:close/>
                  <a:moveTo>
                    <a:pt x="688" y="5678"/>
                  </a:moveTo>
                  <a:lnTo>
                    <a:pt x="688" y="5739"/>
                  </a:lnTo>
                  <a:lnTo>
                    <a:pt x="656" y="5706"/>
                  </a:lnTo>
                  <a:lnTo>
                    <a:pt x="621" y="5669"/>
                  </a:lnTo>
                  <a:lnTo>
                    <a:pt x="583" y="5627"/>
                  </a:lnTo>
                  <a:lnTo>
                    <a:pt x="543" y="5582"/>
                  </a:lnTo>
                  <a:lnTo>
                    <a:pt x="501" y="5532"/>
                  </a:lnTo>
                  <a:lnTo>
                    <a:pt x="461" y="5484"/>
                  </a:lnTo>
                  <a:lnTo>
                    <a:pt x="426" y="5440"/>
                  </a:lnTo>
                  <a:lnTo>
                    <a:pt x="397" y="5400"/>
                  </a:lnTo>
                  <a:lnTo>
                    <a:pt x="372" y="5367"/>
                  </a:lnTo>
                  <a:lnTo>
                    <a:pt x="356" y="5341"/>
                  </a:lnTo>
                  <a:lnTo>
                    <a:pt x="351" y="5331"/>
                  </a:lnTo>
                  <a:lnTo>
                    <a:pt x="347" y="5324"/>
                  </a:lnTo>
                  <a:lnTo>
                    <a:pt x="346" y="5318"/>
                  </a:lnTo>
                  <a:lnTo>
                    <a:pt x="347" y="5315"/>
                  </a:lnTo>
                  <a:lnTo>
                    <a:pt x="349" y="5315"/>
                  </a:lnTo>
                  <a:lnTo>
                    <a:pt x="355" y="5317"/>
                  </a:lnTo>
                  <a:lnTo>
                    <a:pt x="362" y="5321"/>
                  </a:lnTo>
                  <a:lnTo>
                    <a:pt x="370" y="5328"/>
                  </a:lnTo>
                  <a:lnTo>
                    <a:pt x="393" y="5349"/>
                  </a:lnTo>
                  <a:lnTo>
                    <a:pt x="423" y="5376"/>
                  </a:lnTo>
                  <a:lnTo>
                    <a:pt x="457" y="5411"/>
                  </a:lnTo>
                  <a:lnTo>
                    <a:pt x="495" y="5452"/>
                  </a:lnTo>
                  <a:lnTo>
                    <a:pt x="537" y="5498"/>
                  </a:lnTo>
                  <a:lnTo>
                    <a:pt x="581" y="5548"/>
                  </a:lnTo>
                  <a:lnTo>
                    <a:pt x="610" y="5582"/>
                  </a:lnTo>
                  <a:lnTo>
                    <a:pt x="638" y="5616"/>
                  </a:lnTo>
                  <a:lnTo>
                    <a:pt x="664" y="5648"/>
                  </a:lnTo>
                  <a:lnTo>
                    <a:pt x="688" y="5678"/>
                  </a:lnTo>
                  <a:close/>
                  <a:moveTo>
                    <a:pt x="688" y="5747"/>
                  </a:moveTo>
                  <a:lnTo>
                    <a:pt x="688" y="5804"/>
                  </a:lnTo>
                  <a:lnTo>
                    <a:pt x="654" y="5758"/>
                  </a:lnTo>
                  <a:lnTo>
                    <a:pt x="629" y="5723"/>
                  </a:lnTo>
                  <a:lnTo>
                    <a:pt x="620" y="5708"/>
                  </a:lnTo>
                  <a:lnTo>
                    <a:pt x="615" y="5697"/>
                  </a:lnTo>
                  <a:lnTo>
                    <a:pt x="612" y="5693"/>
                  </a:lnTo>
                  <a:lnTo>
                    <a:pt x="611" y="5690"/>
                  </a:lnTo>
                  <a:lnTo>
                    <a:pt x="611" y="5687"/>
                  </a:lnTo>
                  <a:lnTo>
                    <a:pt x="612" y="5686"/>
                  </a:lnTo>
                  <a:lnTo>
                    <a:pt x="615" y="5685"/>
                  </a:lnTo>
                  <a:lnTo>
                    <a:pt x="620" y="5687"/>
                  </a:lnTo>
                  <a:lnTo>
                    <a:pt x="627" y="5692"/>
                  </a:lnTo>
                  <a:lnTo>
                    <a:pt x="637" y="5698"/>
                  </a:lnTo>
                  <a:lnTo>
                    <a:pt x="660" y="5719"/>
                  </a:lnTo>
                  <a:lnTo>
                    <a:pt x="688" y="5747"/>
                  </a:lnTo>
                  <a:close/>
                  <a:moveTo>
                    <a:pt x="688" y="5805"/>
                  </a:moveTo>
                  <a:lnTo>
                    <a:pt x="688" y="5857"/>
                  </a:lnTo>
                  <a:lnTo>
                    <a:pt x="671" y="5840"/>
                  </a:lnTo>
                  <a:lnTo>
                    <a:pt x="652" y="5820"/>
                  </a:lnTo>
                  <a:lnTo>
                    <a:pt x="632" y="5799"/>
                  </a:lnTo>
                  <a:lnTo>
                    <a:pt x="610" y="5777"/>
                  </a:lnTo>
                  <a:lnTo>
                    <a:pt x="588" y="5753"/>
                  </a:lnTo>
                  <a:lnTo>
                    <a:pt x="564" y="5727"/>
                  </a:lnTo>
                  <a:lnTo>
                    <a:pt x="541" y="5701"/>
                  </a:lnTo>
                  <a:lnTo>
                    <a:pt x="516" y="5673"/>
                  </a:lnTo>
                  <a:lnTo>
                    <a:pt x="471" y="5621"/>
                  </a:lnTo>
                  <a:lnTo>
                    <a:pt x="431" y="5571"/>
                  </a:lnTo>
                  <a:lnTo>
                    <a:pt x="394" y="5526"/>
                  </a:lnTo>
                  <a:lnTo>
                    <a:pt x="364" y="5486"/>
                  </a:lnTo>
                  <a:lnTo>
                    <a:pt x="340" y="5452"/>
                  </a:lnTo>
                  <a:lnTo>
                    <a:pt x="322" y="5425"/>
                  </a:lnTo>
                  <a:lnTo>
                    <a:pt x="315" y="5415"/>
                  </a:lnTo>
                  <a:lnTo>
                    <a:pt x="312" y="5407"/>
                  </a:lnTo>
                  <a:lnTo>
                    <a:pt x="310" y="5401"/>
                  </a:lnTo>
                  <a:lnTo>
                    <a:pt x="311" y="5398"/>
                  </a:lnTo>
                  <a:lnTo>
                    <a:pt x="314" y="5398"/>
                  </a:lnTo>
                  <a:lnTo>
                    <a:pt x="319" y="5400"/>
                  </a:lnTo>
                  <a:lnTo>
                    <a:pt x="326" y="5405"/>
                  </a:lnTo>
                  <a:lnTo>
                    <a:pt x="335" y="5412"/>
                  </a:lnTo>
                  <a:lnTo>
                    <a:pt x="359" y="5433"/>
                  </a:lnTo>
                  <a:lnTo>
                    <a:pt x="389" y="5463"/>
                  </a:lnTo>
                  <a:lnTo>
                    <a:pt x="424" y="5499"/>
                  </a:lnTo>
                  <a:lnTo>
                    <a:pt x="463" y="5542"/>
                  </a:lnTo>
                  <a:lnTo>
                    <a:pt x="506" y="5589"/>
                  </a:lnTo>
                  <a:lnTo>
                    <a:pt x="551" y="5640"/>
                  </a:lnTo>
                  <a:lnTo>
                    <a:pt x="591" y="5685"/>
                  </a:lnTo>
                  <a:lnTo>
                    <a:pt x="627" y="5728"/>
                  </a:lnTo>
                  <a:lnTo>
                    <a:pt x="660" y="5769"/>
                  </a:lnTo>
                  <a:lnTo>
                    <a:pt x="688" y="5805"/>
                  </a:lnTo>
                  <a:close/>
                  <a:moveTo>
                    <a:pt x="219" y="5383"/>
                  </a:moveTo>
                  <a:lnTo>
                    <a:pt x="175" y="5331"/>
                  </a:lnTo>
                  <a:lnTo>
                    <a:pt x="135" y="5282"/>
                  </a:lnTo>
                  <a:lnTo>
                    <a:pt x="100" y="5236"/>
                  </a:lnTo>
                  <a:lnTo>
                    <a:pt x="69" y="5196"/>
                  </a:lnTo>
                  <a:lnTo>
                    <a:pt x="45" y="5162"/>
                  </a:lnTo>
                  <a:lnTo>
                    <a:pt x="27" y="5136"/>
                  </a:lnTo>
                  <a:lnTo>
                    <a:pt x="22" y="5126"/>
                  </a:lnTo>
                  <a:lnTo>
                    <a:pt x="19" y="5117"/>
                  </a:lnTo>
                  <a:lnTo>
                    <a:pt x="16" y="5112"/>
                  </a:lnTo>
                  <a:lnTo>
                    <a:pt x="17" y="5110"/>
                  </a:lnTo>
                  <a:lnTo>
                    <a:pt x="20" y="5110"/>
                  </a:lnTo>
                  <a:lnTo>
                    <a:pt x="25" y="5112"/>
                  </a:lnTo>
                  <a:lnTo>
                    <a:pt x="32" y="5116"/>
                  </a:lnTo>
                  <a:lnTo>
                    <a:pt x="40" y="5124"/>
                  </a:lnTo>
                  <a:lnTo>
                    <a:pt x="63" y="5145"/>
                  </a:lnTo>
                  <a:lnTo>
                    <a:pt x="93" y="5174"/>
                  </a:lnTo>
                  <a:lnTo>
                    <a:pt x="127" y="5211"/>
                  </a:lnTo>
                  <a:lnTo>
                    <a:pt x="165" y="5253"/>
                  </a:lnTo>
                  <a:lnTo>
                    <a:pt x="207" y="5301"/>
                  </a:lnTo>
                  <a:lnTo>
                    <a:pt x="252" y="5352"/>
                  </a:lnTo>
                  <a:lnTo>
                    <a:pt x="296" y="5404"/>
                  </a:lnTo>
                  <a:lnTo>
                    <a:pt x="336" y="5453"/>
                  </a:lnTo>
                  <a:lnTo>
                    <a:pt x="371" y="5498"/>
                  </a:lnTo>
                  <a:lnTo>
                    <a:pt x="402" y="5537"/>
                  </a:lnTo>
                  <a:lnTo>
                    <a:pt x="427" y="5571"/>
                  </a:lnTo>
                  <a:lnTo>
                    <a:pt x="445" y="5596"/>
                  </a:lnTo>
                  <a:lnTo>
                    <a:pt x="450" y="5607"/>
                  </a:lnTo>
                  <a:lnTo>
                    <a:pt x="455" y="5615"/>
                  </a:lnTo>
                  <a:lnTo>
                    <a:pt x="456" y="5619"/>
                  </a:lnTo>
                  <a:lnTo>
                    <a:pt x="456" y="5623"/>
                  </a:lnTo>
                  <a:lnTo>
                    <a:pt x="452" y="5623"/>
                  </a:lnTo>
                  <a:lnTo>
                    <a:pt x="447" y="5621"/>
                  </a:lnTo>
                  <a:lnTo>
                    <a:pt x="440" y="5616"/>
                  </a:lnTo>
                  <a:lnTo>
                    <a:pt x="432" y="5609"/>
                  </a:lnTo>
                  <a:lnTo>
                    <a:pt x="409" y="5588"/>
                  </a:lnTo>
                  <a:lnTo>
                    <a:pt x="379" y="5559"/>
                  </a:lnTo>
                  <a:lnTo>
                    <a:pt x="344" y="5523"/>
                  </a:lnTo>
                  <a:lnTo>
                    <a:pt x="306" y="5481"/>
                  </a:lnTo>
                  <a:lnTo>
                    <a:pt x="263" y="5434"/>
                  </a:lnTo>
                  <a:lnTo>
                    <a:pt x="219" y="5383"/>
                  </a:lnTo>
                  <a:close/>
                  <a:moveTo>
                    <a:pt x="244" y="5295"/>
                  </a:moveTo>
                  <a:lnTo>
                    <a:pt x="202" y="5245"/>
                  </a:lnTo>
                  <a:lnTo>
                    <a:pt x="163" y="5197"/>
                  </a:lnTo>
                  <a:lnTo>
                    <a:pt x="128" y="5153"/>
                  </a:lnTo>
                  <a:lnTo>
                    <a:pt x="100" y="5114"/>
                  </a:lnTo>
                  <a:lnTo>
                    <a:pt x="77" y="5081"/>
                  </a:lnTo>
                  <a:lnTo>
                    <a:pt x="60" y="5055"/>
                  </a:lnTo>
                  <a:lnTo>
                    <a:pt x="55" y="5045"/>
                  </a:lnTo>
                  <a:lnTo>
                    <a:pt x="51" y="5037"/>
                  </a:lnTo>
                  <a:lnTo>
                    <a:pt x="49" y="5032"/>
                  </a:lnTo>
                  <a:lnTo>
                    <a:pt x="50" y="5029"/>
                  </a:lnTo>
                  <a:lnTo>
                    <a:pt x="54" y="5029"/>
                  </a:lnTo>
                  <a:lnTo>
                    <a:pt x="58" y="5031"/>
                  </a:lnTo>
                  <a:lnTo>
                    <a:pt x="66" y="5035"/>
                  </a:lnTo>
                  <a:lnTo>
                    <a:pt x="73" y="5042"/>
                  </a:lnTo>
                  <a:lnTo>
                    <a:pt x="96" y="5063"/>
                  </a:lnTo>
                  <a:lnTo>
                    <a:pt x="125" y="5091"/>
                  </a:lnTo>
                  <a:lnTo>
                    <a:pt x="158" y="5126"/>
                  </a:lnTo>
                  <a:lnTo>
                    <a:pt x="195" y="5167"/>
                  </a:lnTo>
                  <a:lnTo>
                    <a:pt x="236" y="5213"/>
                  </a:lnTo>
                  <a:lnTo>
                    <a:pt x="278" y="5263"/>
                  </a:lnTo>
                  <a:lnTo>
                    <a:pt x="321" y="5314"/>
                  </a:lnTo>
                  <a:lnTo>
                    <a:pt x="360" y="5361"/>
                  </a:lnTo>
                  <a:lnTo>
                    <a:pt x="394" y="5405"/>
                  </a:lnTo>
                  <a:lnTo>
                    <a:pt x="424" y="5443"/>
                  </a:lnTo>
                  <a:lnTo>
                    <a:pt x="448" y="5476"/>
                  </a:lnTo>
                  <a:lnTo>
                    <a:pt x="465" y="5502"/>
                  </a:lnTo>
                  <a:lnTo>
                    <a:pt x="470" y="5512"/>
                  </a:lnTo>
                  <a:lnTo>
                    <a:pt x="473" y="5520"/>
                  </a:lnTo>
                  <a:lnTo>
                    <a:pt x="475" y="5525"/>
                  </a:lnTo>
                  <a:lnTo>
                    <a:pt x="474" y="5527"/>
                  </a:lnTo>
                  <a:lnTo>
                    <a:pt x="472" y="5528"/>
                  </a:lnTo>
                  <a:lnTo>
                    <a:pt x="467" y="5526"/>
                  </a:lnTo>
                  <a:lnTo>
                    <a:pt x="460" y="5521"/>
                  </a:lnTo>
                  <a:lnTo>
                    <a:pt x="451" y="5514"/>
                  </a:lnTo>
                  <a:lnTo>
                    <a:pt x="428" y="5495"/>
                  </a:lnTo>
                  <a:lnTo>
                    <a:pt x="400" y="5466"/>
                  </a:lnTo>
                  <a:lnTo>
                    <a:pt x="366" y="5432"/>
                  </a:lnTo>
                  <a:lnTo>
                    <a:pt x="328" y="5391"/>
                  </a:lnTo>
                  <a:lnTo>
                    <a:pt x="287" y="5345"/>
                  </a:lnTo>
                  <a:lnTo>
                    <a:pt x="244" y="5295"/>
                  </a:lnTo>
                  <a:close/>
                  <a:moveTo>
                    <a:pt x="292" y="5223"/>
                  </a:moveTo>
                  <a:lnTo>
                    <a:pt x="252" y="5173"/>
                  </a:lnTo>
                  <a:lnTo>
                    <a:pt x="215" y="5126"/>
                  </a:lnTo>
                  <a:lnTo>
                    <a:pt x="182" y="5083"/>
                  </a:lnTo>
                  <a:lnTo>
                    <a:pt x="153" y="5046"/>
                  </a:lnTo>
                  <a:lnTo>
                    <a:pt x="131" y="5013"/>
                  </a:lnTo>
                  <a:lnTo>
                    <a:pt x="116" y="4988"/>
                  </a:lnTo>
                  <a:lnTo>
                    <a:pt x="111" y="4978"/>
                  </a:lnTo>
                  <a:lnTo>
                    <a:pt x="107" y="4971"/>
                  </a:lnTo>
                  <a:lnTo>
                    <a:pt x="106" y="4966"/>
                  </a:lnTo>
                  <a:lnTo>
                    <a:pt x="107" y="4963"/>
                  </a:lnTo>
                  <a:lnTo>
                    <a:pt x="109" y="4962"/>
                  </a:lnTo>
                  <a:lnTo>
                    <a:pt x="115" y="4964"/>
                  </a:lnTo>
                  <a:lnTo>
                    <a:pt x="122" y="4968"/>
                  </a:lnTo>
                  <a:lnTo>
                    <a:pt x="130" y="4975"/>
                  </a:lnTo>
                  <a:lnTo>
                    <a:pt x="152" y="4995"/>
                  </a:lnTo>
                  <a:lnTo>
                    <a:pt x="180" y="5022"/>
                  </a:lnTo>
                  <a:lnTo>
                    <a:pt x="212" y="5056"/>
                  </a:lnTo>
                  <a:lnTo>
                    <a:pt x="249" y="5096"/>
                  </a:lnTo>
                  <a:lnTo>
                    <a:pt x="288" y="5139"/>
                  </a:lnTo>
                  <a:lnTo>
                    <a:pt x="330" y="5188"/>
                  </a:lnTo>
                  <a:lnTo>
                    <a:pt x="370" y="5237"/>
                  </a:lnTo>
                  <a:lnTo>
                    <a:pt x="408" y="5283"/>
                  </a:lnTo>
                  <a:lnTo>
                    <a:pt x="442" y="5326"/>
                  </a:lnTo>
                  <a:lnTo>
                    <a:pt x="470" y="5363"/>
                  </a:lnTo>
                  <a:lnTo>
                    <a:pt x="492" y="5396"/>
                  </a:lnTo>
                  <a:lnTo>
                    <a:pt x="508" y="5420"/>
                  </a:lnTo>
                  <a:lnTo>
                    <a:pt x="513" y="5430"/>
                  </a:lnTo>
                  <a:lnTo>
                    <a:pt x="516" y="5438"/>
                  </a:lnTo>
                  <a:lnTo>
                    <a:pt x="518" y="5443"/>
                  </a:lnTo>
                  <a:lnTo>
                    <a:pt x="517" y="5446"/>
                  </a:lnTo>
                  <a:lnTo>
                    <a:pt x="514" y="5446"/>
                  </a:lnTo>
                  <a:lnTo>
                    <a:pt x="509" y="5444"/>
                  </a:lnTo>
                  <a:lnTo>
                    <a:pt x="502" y="5441"/>
                  </a:lnTo>
                  <a:lnTo>
                    <a:pt x="494" y="5434"/>
                  </a:lnTo>
                  <a:lnTo>
                    <a:pt x="471" y="5415"/>
                  </a:lnTo>
                  <a:lnTo>
                    <a:pt x="444" y="5388"/>
                  </a:lnTo>
                  <a:lnTo>
                    <a:pt x="411" y="5354"/>
                  </a:lnTo>
                  <a:lnTo>
                    <a:pt x="374" y="5315"/>
                  </a:lnTo>
                  <a:lnTo>
                    <a:pt x="334" y="5271"/>
                  </a:lnTo>
                  <a:lnTo>
                    <a:pt x="292" y="5223"/>
                  </a:lnTo>
                  <a:close/>
                  <a:moveTo>
                    <a:pt x="364" y="5162"/>
                  </a:moveTo>
                  <a:lnTo>
                    <a:pt x="324" y="5115"/>
                  </a:lnTo>
                  <a:lnTo>
                    <a:pt x="289" y="5070"/>
                  </a:lnTo>
                  <a:lnTo>
                    <a:pt x="257" y="5029"/>
                  </a:lnTo>
                  <a:lnTo>
                    <a:pt x="230" y="4991"/>
                  </a:lnTo>
                  <a:lnTo>
                    <a:pt x="209" y="4961"/>
                  </a:lnTo>
                  <a:lnTo>
                    <a:pt x="194" y="4936"/>
                  </a:lnTo>
                  <a:lnTo>
                    <a:pt x="189" y="4926"/>
                  </a:lnTo>
                  <a:lnTo>
                    <a:pt x="186" y="4918"/>
                  </a:lnTo>
                  <a:lnTo>
                    <a:pt x="185" y="4912"/>
                  </a:lnTo>
                  <a:lnTo>
                    <a:pt x="186" y="4910"/>
                  </a:lnTo>
                  <a:lnTo>
                    <a:pt x="189" y="4909"/>
                  </a:lnTo>
                  <a:lnTo>
                    <a:pt x="194" y="4911"/>
                  </a:lnTo>
                  <a:lnTo>
                    <a:pt x="202" y="4915"/>
                  </a:lnTo>
                  <a:lnTo>
                    <a:pt x="209" y="4921"/>
                  </a:lnTo>
                  <a:lnTo>
                    <a:pt x="231" y="4940"/>
                  </a:lnTo>
                  <a:lnTo>
                    <a:pt x="257" y="4966"/>
                  </a:lnTo>
                  <a:lnTo>
                    <a:pt x="289" y="4999"/>
                  </a:lnTo>
                  <a:lnTo>
                    <a:pt x="324" y="5036"/>
                  </a:lnTo>
                  <a:lnTo>
                    <a:pt x="363" y="5080"/>
                  </a:lnTo>
                  <a:lnTo>
                    <a:pt x="403" y="5126"/>
                  </a:lnTo>
                  <a:lnTo>
                    <a:pt x="443" y="5174"/>
                  </a:lnTo>
                  <a:lnTo>
                    <a:pt x="479" y="5219"/>
                  </a:lnTo>
                  <a:lnTo>
                    <a:pt x="512" y="5261"/>
                  </a:lnTo>
                  <a:lnTo>
                    <a:pt x="538" y="5297"/>
                  </a:lnTo>
                  <a:lnTo>
                    <a:pt x="560" y="5329"/>
                  </a:lnTo>
                  <a:lnTo>
                    <a:pt x="575" y="5353"/>
                  </a:lnTo>
                  <a:lnTo>
                    <a:pt x="580" y="5363"/>
                  </a:lnTo>
                  <a:lnTo>
                    <a:pt x="583" y="5370"/>
                  </a:lnTo>
                  <a:lnTo>
                    <a:pt x="584" y="5375"/>
                  </a:lnTo>
                  <a:lnTo>
                    <a:pt x="583" y="5378"/>
                  </a:lnTo>
                  <a:lnTo>
                    <a:pt x="581" y="5379"/>
                  </a:lnTo>
                  <a:lnTo>
                    <a:pt x="575" y="5377"/>
                  </a:lnTo>
                  <a:lnTo>
                    <a:pt x="569" y="5373"/>
                  </a:lnTo>
                  <a:lnTo>
                    <a:pt x="560" y="5367"/>
                  </a:lnTo>
                  <a:lnTo>
                    <a:pt x="538" y="5349"/>
                  </a:lnTo>
                  <a:lnTo>
                    <a:pt x="511" y="5324"/>
                  </a:lnTo>
                  <a:lnTo>
                    <a:pt x="479" y="5291"/>
                  </a:lnTo>
                  <a:lnTo>
                    <a:pt x="444" y="5252"/>
                  </a:lnTo>
                  <a:lnTo>
                    <a:pt x="404" y="5210"/>
                  </a:lnTo>
                  <a:lnTo>
                    <a:pt x="364" y="5162"/>
                  </a:lnTo>
                  <a:close/>
                  <a:moveTo>
                    <a:pt x="460" y="5116"/>
                  </a:moveTo>
                  <a:lnTo>
                    <a:pt x="422" y="5069"/>
                  </a:lnTo>
                  <a:lnTo>
                    <a:pt x="387" y="5025"/>
                  </a:lnTo>
                  <a:lnTo>
                    <a:pt x="356" y="4985"/>
                  </a:lnTo>
                  <a:lnTo>
                    <a:pt x="331" y="4949"/>
                  </a:lnTo>
                  <a:lnTo>
                    <a:pt x="310" y="4918"/>
                  </a:lnTo>
                  <a:lnTo>
                    <a:pt x="296" y="4894"/>
                  </a:lnTo>
                  <a:lnTo>
                    <a:pt x="291" y="4885"/>
                  </a:lnTo>
                  <a:lnTo>
                    <a:pt x="289" y="4877"/>
                  </a:lnTo>
                  <a:lnTo>
                    <a:pt x="288" y="4872"/>
                  </a:lnTo>
                  <a:lnTo>
                    <a:pt x="289" y="4869"/>
                  </a:lnTo>
                  <a:lnTo>
                    <a:pt x="292" y="4868"/>
                  </a:lnTo>
                  <a:lnTo>
                    <a:pt x="297" y="4870"/>
                  </a:lnTo>
                  <a:lnTo>
                    <a:pt x="303" y="4873"/>
                  </a:lnTo>
                  <a:lnTo>
                    <a:pt x="312" y="4880"/>
                  </a:lnTo>
                  <a:lnTo>
                    <a:pt x="333" y="4897"/>
                  </a:lnTo>
                  <a:lnTo>
                    <a:pt x="359" y="4922"/>
                  </a:lnTo>
                  <a:lnTo>
                    <a:pt x="390" y="4954"/>
                  </a:lnTo>
                  <a:lnTo>
                    <a:pt x="425" y="4991"/>
                  </a:lnTo>
                  <a:lnTo>
                    <a:pt x="462" y="5033"/>
                  </a:lnTo>
                  <a:lnTo>
                    <a:pt x="502" y="5078"/>
                  </a:lnTo>
                  <a:lnTo>
                    <a:pt x="540" y="5124"/>
                  </a:lnTo>
                  <a:lnTo>
                    <a:pt x="575" y="5168"/>
                  </a:lnTo>
                  <a:lnTo>
                    <a:pt x="606" y="5208"/>
                  </a:lnTo>
                  <a:lnTo>
                    <a:pt x="632" y="5244"/>
                  </a:lnTo>
                  <a:lnTo>
                    <a:pt x="653" y="5274"/>
                  </a:lnTo>
                  <a:lnTo>
                    <a:pt x="667" y="5298"/>
                  </a:lnTo>
                  <a:lnTo>
                    <a:pt x="672" y="5308"/>
                  </a:lnTo>
                  <a:lnTo>
                    <a:pt x="675" y="5315"/>
                  </a:lnTo>
                  <a:lnTo>
                    <a:pt x="675" y="5320"/>
                  </a:lnTo>
                  <a:lnTo>
                    <a:pt x="674" y="5324"/>
                  </a:lnTo>
                  <a:lnTo>
                    <a:pt x="672" y="5325"/>
                  </a:lnTo>
                  <a:lnTo>
                    <a:pt x="666" y="5322"/>
                  </a:lnTo>
                  <a:lnTo>
                    <a:pt x="660" y="5319"/>
                  </a:lnTo>
                  <a:lnTo>
                    <a:pt x="651" y="5314"/>
                  </a:lnTo>
                  <a:lnTo>
                    <a:pt x="630" y="5295"/>
                  </a:lnTo>
                  <a:lnTo>
                    <a:pt x="603" y="5271"/>
                  </a:lnTo>
                  <a:lnTo>
                    <a:pt x="572" y="5239"/>
                  </a:lnTo>
                  <a:lnTo>
                    <a:pt x="537" y="5203"/>
                  </a:lnTo>
                  <a:lnTo>
                    <a:pt x="500" y="5161"/>
                  </a:lnTo>
                  <a:lnTo>
                    <a:pt x="460" y="5116"/>
                  </a:lnTo>
                  <a:close/>
                  <a:moveTo>
                    <a:pt x="274" y="4805"/>
                  </a:moveTo>
                  <a:lnTo>
                    <a:pt x="237" y="4760"/>
                  </a:lnTo>
                  <a:lnTo>
                    <a:pt x="204" y="4717"/>
                  </a:lnTo>
                  <a:lnTo>
                    <a:pt x="175" y="4679"/>
                  </a:lnTo>
                  <a:lnTo>
                    <a:pt x="151" y="4644"/>
                  </a:lnTo>
                  <a:lnTo>
                    <a:pt x="131" y="4613"/>
                  </a:lnTo>
                  <a:lnTo>
                    <a:pt x="118" y="4590"/>
                  </a:lnTo>
                  <a:lnTo>
                    <a:pt x="114" y="4580"/>
                  </a:lnTo>
                  <a:lnTo>
                    <a:pt x="112" y="4574"/>
                  </a:lnTo>
                  <a:lnTo>
                    <a:pt x="111" y="4568"/>
                  </a:lnTo>
                  <a:lnTo>
                    <a:pt x="112" y="4565"/>
                  </a:lnTo>
                  <a:lnTo>
                    <a:pt x="115" y="4564"/>
                  </a:lnTo>
                  <a:lnTo>
                    <a:pt x="119" y="4566"/>
                  </a:lnTo>
                  <a:lnTo>
                    <a:pt x="126" y="4569"/>
                  </a:lnTo>
                  <a:lnTo>
                    <a:pt x="134" y="4575"/>
                  </a:lnTo>
                  <a:lnTo>
                    <a:pt x="154" y="4592"/>
                  </a:lnTo>
                  <a:lnTo>
                    <a:pt x="180" y="4617"/>
                  </a:lnTo>
                  <a:lnTo>
                    <a:pt x="209" y="4647"/>
                  </a:lnTo>
                  <a:lnTo>
                    <a:pt x="242" y="4682"/>
                  </a:lnTo>
                  <a:lnTo>
                    <a:pt x="277" y="4723"/>
                  </a:lnTo>
                  <a:lnTo>
                    <a:pt x="314" y="4767"/>
                  </a:lnTo>
                  <a:lnTo>
                    <a:pt x="352" y="4812"/>
                  </a:lnTo>
                  <a:lnTo>
                    <a:pt x="385" y="4854"/>
                  </a:lnTo>
                  <a:lnTo>
                    <a:pt x="414" y="4893"/>
                  </a:lnTo>
                  <a:lnTo>
                    <a:pt x="438" y="4928"/>
                  </a:lnTo>
                  <a:lnTo>
                    <a:pt x="458" y="4957"/>
                  </a:lnTo>
                  <a:lnTo>
                    <a:pt x="471" y="4980"/>
                  </a:lnTo>
                  <a:lnTo>
                    <a:pt x="475" y="4990"/>
                  </a:lnTo>
                  <a:lnTo>
                    <a:pt x="478" y="4997"/>
                  </a:lnTo>
                  <a:lnTo>
                    <a:pt x="479" y="5002"/>
                  </a:lnTo>
                  <a:lnTo>
                    <a:pt x="478" y="5006"/>
                  </a:lnTo>
                  <a:lnTo>
                    <a:pt x="474" y="5007"/>
                  </a:lnTo>
                  <a:lnTo>
                    <a:pt x="470" y="5005"/>
                  </a:lnTo>
                  <a:lnTo>
                    <a:pt x="463" y="5001"/>
                  </a:lnTo>
                  <a:lnTo>
                    <a:pt x="455" y="4996"/>
                  </a:lnTo>
                  <a:lnTo>
                    <a:pt x="435" y="4978"/>
                  </a:lnTo>
                  <a:lnTo>
                    <a:pt x="410" y="4955"/>
                  </a:lnTo>
                  <a:lnTo>
                    <a:pt x="379" y="4925"/>
                  </a:lnTo>
                  <a:lnTo>
                    <a:pt x="346" y="4889"/>
                  </a:lnTo>
                  <a:lnTo>
                    <a:pt x="311" y="4849"/>
                  </a:lnTo>
                  <a:lnTo>
                    <a:pt x="274" y="4805"/>
                  </a:lnTo>
                  <a:close/>
                  <a:moveTo>
                    <a:pt x="414" y="4784"/>
                  </a:moveTo>
                  <a:lnTo>
                    <a:pt x="378" y="4741"/>
                  </a:lnTo>
                  <a:lnTo>
                    <a:pt x="346" y="4700"/>
                  </a:lnTo>
                  <a:lnTo>
                    <a:pt x="319" y="4661"/>
                  </a:lnTo>
                  <a:lnTo>
                    <a:pt x="295" y="4628"/>
                  </a:lnTo>
                  <a:lnTo>
                    <a:pt x="277" y="4598"/>
                  </a:lnTo>
                  <a:lnTo>
                    <a:pt x="264" y="4575"/>
                  </a:lnTo>
                  <a:lnTo>
                    <a:pt x="261" y="4566"/>
                  </a:lnTo>
                  <a:lnTo>
                    <a:pt x="259" y="4560"/>
                  </a:lnTo>
                  <a:lnTo>
                    <a:pt x="257" y="4554"/>
                  </a:lnTo>
                  <a:lnTo>
                    <a:pt x="259" y="4551"/>
                  </a:lnTo>
                  <a:lnTo>
                    <a:pt x="262" y="4550"/>
                  </a:lnTo>
                  <a:lnTo>
                    <a:pt x="267" y="4551"/>
                  </a:lnTo>
                  <a:lnTo>
                    <a:pt x="274" y="4554"/>
                  </a:lnTo>
                  <a:lnTo>
                    <a:pt x="282" y="4560"/>
                  </a:lnTo>
                  <a:lnTo>
                    <a:pt x="301" y="4576"/>
                  </a:lnTo>
                  <a:lnTo>
                    <a:pt x="326" y="4599"/>
                  </a:lnTo>
                  <a:lnTo>
                    <a:pt x="355" y="4629"/>
                  </a:lnTo>
                  <a:lnTo>
                    <a:pt x="387" y="4663"/>
                  </a:lnTo>
                  <a:lnTo>
                    <a:pt x="421" y="4702"/>
                  </a:lnTo>
                  <a:lnTo>
                    <a:pt x="457" y="4745"/>
                  </a:lnTo>
                  <a:lnTo>
                    <a:pt x="493" y="4788"/>
                  </a:lnTo>
                  <a:lnTo>
                    <a:pt x="525" y="4829"/>
                  </a:lnTo>
                  <a:lnTo>
                    <a:pt x="553" y="4866"/>
                  </a:lnTo>
                  <a:lnTo>
                    <a:pt x="576" y="4900"/>
                  </a:lnTo>
                  <a:lnTo>
                    <a:pt x="595" y="4929"/>
                  </a:lnTo>
                  <a:lnTo>
                    <a:pt x="608" y="4952"/>
                  </a:lnTo>
                  <a:lnTo>
                    <a:pt x="612" y="4962"/>
                  </a:lnTo>
                  <a:lnTo>
                    <a:pt x="615" y="4968"/>
                  </a:lnTo>
                  <a:lnTo>
                    <a:pt x="615" y="4974"/>
                  </a:lnTo>
                  <a:lnTo>
                    <a:pt x="614" y="4977"/>
                  </a:lnTo>
                  <a:lnTo>
                    <a:pt x="610" y="4978"/>
                  </a:lnTo>
                  <a:lnTo>
                    <a:pt x="606" y="4976"/>
                  </a:lnTo>
                  <a:lnTo>
                    <a:pt x="599" y="4973"/>
                  </a:lnTo>
                  <a:lnTo>
                    <a:pt x="592" y="4968"/>
                  </a:lnTo>
                  <a:lnTo>
                    <a:pt x="571" y="4952"/>
                  </a:lnTo>
                  <a:lnTo>
                    <a:pt x="546" y="4929"/>
                  </a:lnTo>
                  <a:lnTo>
                    <a:pt x="517" y="4899"/>
                  </a:lnTo>
                  <a:lnTo>
                    <a:pt x="484" y="4865"/>
                  </a:lnTo>
                  <a:lnTo>
                    <a:pt x="450" y="4827"/>
                  </a:lnTo>
                  <a:lnTo>
                    <a:pt x="414" y="4784"/>
                  </a:lnTo>
                  <a:close/>
                  <a:moveTo>
                    <a:pt x="268" y="4505"/>
                  </a:moveTo>
                  <a:lnTo>
                    <a:pt x="236" y="4463"/>
                  </a:lnTo>
                  <a:lnTo>
                    <a:pt x="205" y="4423"/>
                  </a:lnTo>
                  <a:lnTo>
                    <a:pt x="179" y="4386"/>
                  </a:lnTo>
                  <a:lnTo>
                    <a:pt x="156" y="4353"/>
                  </a:lnTo>
                  <a:lnTo>
                    <a:pt x="139" y="4325"/>
                  </a:lnTo>
                  <a:lnTo>
                    <a:pt x="127" y="4302"/>
                  </a:lnTo>
                  <a:lnTo>
                    <a:pt x="124" y="4293"/>
                  </a:lnTo>
                  <a:lnTo>
                    <a:pt x="122" y="4287"/>
                  </a:lnTo>
                  <a:lnTo>
                    <a:pt x="120" y="4281"/>
                  </a:lnTo>
                  <a:lnTo>
                    <a:pt x="123" y="4278"/>
                  </a:lnTo>
                  <a:lnTo>
                    <a:pt x="126" y="4277"/>
                  </a:lnTo>
                  <a:lnTo>
                    <a:pt x="130" y="4278"/>
                  </a:lnTo>
                  <a:lnTo>
                    <a:pt x="137" y="4281"/>
                  </a:lnTo>
                  <a:lnTo>
                    <a:pt x="145" y="4287"/>
                  </a:lnTo>
                  <a:lnTo>
                    <a:pt x="163" y="4302"/>
                  </a:lnTo>
                  <a:lnTo>
                    <a:pt x="187" y="4325"/>
                  </a:lnTo>
                  <a:lnTo>
                    <a:pt x="215" y="4352"/>
                  </a:lnTo>
                  <a:lnTo>
                    <a:pt x="245" y="4385"/>
                  </a:lnTo>
                  <a:lnTo>
                    <a:pt x="278" y="4424"/>
                  </a:lnTo>
                  <a:lnTo>
                    <a:pt x="312" y="4464"/>
                  </a:lnTo>
                  <a:lnTo>
                    <a:pt x="346" y="4506"/>
                  </a:lnTo>
                  <a:lnTo>
                    <a:pt x="376" y="4546"/>
                  </a:lnTo>
                  <a:lnTo>
                    <a:pt x="403" y="4583"/>
                  </a:lnTo>
                  <a:lnTo>
                    <a:pt x="425" y="4615"/>
                  </a:lnTo>
                  <a:lnTo>
                    <a:pt x="443" y="4644"/>
                  </a:lnTo>
                  <a:lnTo>
                    <a:pt x="455" y="4666"/>
                  </a:lnTo>
                  <a:lnTo>
                    <a:pt x="458" y="4675"/>
                  </a:lnTo>
                  <a:lnTo>
                    <a:pt x="460" y="4681"/>
                  </a:lnTo>
                  <a:lnTo>
                    <a:pt x="461" y="4687"/>
                  </a:lnTo>
                  <a:lnTo>
                    <a:pt x="460" y="4690"/>
                  </a:lnTo>
                  <a:lnTo>
                    <a:pt x="457" y="4691"/>
                  </a:lnTo>
                  <a:lnTo>
                    <a:pt x="451" y="4690"/>
                  </a:lnTo>
                  <a:lnTo>
                    <a:pt x="446" y="4687"/>
                  </a:lnTo>
                  <a:lnTo>
                    <a:pt x="438" y="4681"/>
                  </a:lnTo>
                  <a:lnTo>
                    <a:pt x="418" y="4666"/>
                  </a:lnTo>
                  <a:lnTo>
                    <a:pt x="394" y="4644"/>
                  </a:lnTo>
                  <a:lnTo>
                    <a:pt x="367" y="4617"/>
                  </a:lnTo>
                  <a:lnTo>
                    <a:pt x="336" y="4583"/>
                  </a:lnTo>
                  <a:lnTo>
                    <a:pt x="303" y="4545"/>
                  </a:lnTo>
                  <a:lnTo>
                    <a:pt x="268" y="4505"/>
                  </a:lnTo>
                  <a:close/>
                  <a:moveTo>
                    <a:pt x="188" y="4200"/>
                  </a:moveTo>
                  <a:lnTo>
                    <a:pt x="220" y="4241"/>
                  </a:lnTo>
                  <a:lnTo>
                    <a:pt x="249" y="4280"/>
                  </a:lnTo>
                  <a:lnTo>
                    <a:pt x="274" y="4315"/>
                  </a:lnTo>
                  <a:lnTo>
                    <a:pt x="295" y="4347"/>
                  </a:lnTo>
                  <a:lnTo>
                    <a:pt x="311" y="4374"/>
                  </a:lnTo>
                  <a:lnTo>
                    <a:pt x="323" y="4396"/>
                  </a:lnTo>
                  <a:lnTo>
                    <a:pt x="326" y="4404"/>
                  </a:lnTo>
                  <a:lnTo>
                    <a:pt x="328" y="4412"/>
                  </a:lnTo>
                  <a:lnTo>
                    <a:pt x="329" y="4416"/>
                  </a:lnTo>
                  <a:lnTo>
                    <a:pt x="326" y="4419"/>
                  </a:lnTo>
                  <a:lnTo>
                    <a:pt x="324" y="4420"/>
                  </a:lnTo>
                  <a:lnTo>
                    <a:pt x="319" y="4419"/>
                  </a:lnTo>
                  <a:lnTo>
                    <a:pt x="313" y="4416"/>
                  </a:lnTo>
                  <a:lnTo>
                    <a:pt x="306" y="4412"/>
                  </a:lnTo>
                  <a:lnTo>
                    <a:pt x="287" y="4396"/>
                  </a:lnTo>
                  <a:lnTo>
                    <a:pt x="264" y="4375"/>
                  </a:lnTo>
                  <a:lnTo>
                    <a:pt x="238" y="4349"/>
                  </a:lnTo>
                  <a:lnTo>
                    <a:pt x="208" y="4317"/>
                  </a:lnTo>
                  <a:lnTo>
                    <a:pt x="176" y="4281"/>
                  </a:lnTo>
                  <a:lnTo>
                    <a:pt x="143" y="4241"/>
                  </a:lnTo>
                  <a:lnTo>
                    <a:pt x="112" y="4200"/>
                  </a:lnTo>
                  <a:lnTo>
                    <a:pt x="83" y="4162"/>
                  </a:lnTo>
                  <a:lnTo>
                    <a:pt x="58" y="4127"/>
                  </a:lnTo>
                  <a:lnTo>
                    <a:pt x="37" y="4094"/>
                  </a:lnTo>
                  <a:lnTo>
                    <a:pt x="21" y="4066"/>
                  </a:lnTo>
                  <a:lnTo>
                    <a:pt x="11" y="4045"/>
                  </a:lnTo>
                  <a:lnTo>
                    <a:pt x="6" y="4037"/>
                  </a:lnTo>
                  <a:lnTo>
                    <a:pt x="5" y="4029"/>
                  </a:lnTo>
                  <a:lnTo>
                    <a:pt x="5" y="4025"/>
                  </a:lnTo>
                  <a:lnTo>
                    <a:pt x="6" y="4021"/>
                  </a:lnTo>
                  <a:lnTo>
                    <a:pt x="10" y="4020"/>
                  </a:lnTo>
                  <a:lnTo>
                    <a:pt x="14" y="4021"/>
                  </a:lnTo>
                  <a:lnTo>
                    <a:pt x="20" y="4025"/>
                  </a:lnTo>
                  <a:lnTo>
                    <a:pt x="27" y="4029"/>
                  </a:lnTo>
                  <a:lnTo>
                    <a:pt x="46" y="4044"/>
                  </a:lnTo>
                  <a:lnTo>
                    <a:pt x="69" y="4066"/>
                  </a:lnTo>
                  <a:lnTo>
                    <a:pt x="95" y="4093"/>
                  </a:lnTo>
                  <a:lnTo>
                    <a:pt x="124" y="4124"/>
                  </a:lnTo>
                  <a:lnTo>
                    <a:pt x="156" y="4161"/>
                  </a:lnTo>
                  <a:lnTo>
                    <a:pt x="188" y="4200"/>
                  </a:lnTo>
                  <a:close/>
                  <a:moveTo>
                    <a:pt x="454" y="4507"/>
                  </a:moveTo>
                  <a:lnTo>
                    <a:pt x="422" y="4466"/>
                  </a:lnTo>
                  <a:lnTo>
                    <a:pt x="392" y="4428"/>
                  </a:lnTo>
                  <a:lnTo>
                    <a:pt x="366" y="4392"/>
                  </a:lnTo>
                  <a:lnTo>
                    <a:pt x="345" y="4360"/>
                  </a:lnTo>
                  <a:lnTo>
                    <a:pt x="329" y="4333"/>
                  </a:lnTo>
                  <a:lnTo>
                    <a:pt x="318" y="4311"/>
                  </a:lnTo>
                  <a:lnTo>
                    <a:pt x="314" y="4302"/>
                  </a:lnTo>
                  <a:lnTo>
                    <a:pt x="312" y="4295"/>
                  </a:lnTo>
                  <a:lnTo>
                    <a:pt x="312" y="4290"/>
                  </a:lnTo>
                  <a:lnTo>
                    <a:pt x="313" y="4287"/>
                  </a:lnTo>
                  <a:lnTo>
                    <a:pt x="317" y="4286"/>
                  </a:lnTo>
                  <a:lnTo>
                    <a:pt x="322" y="4287"/>
                  </a:lnTo>
                  <a:lnTo>
                    <a:pt x="328" y="4289"/>
                  </a:lnTo>
                  <a:lnTo>
                    <a:pt x="335" y="4294"/>
                  </a:lnTo>
                  <a:lnTo>
                    <a:pt x="354" y="4309"/>
                  </a:lnTo>
                  <a:lnTo>
                    <a:pt x="378" y="4330"/>
                  </a:lnTo>
                  <a:lnTo>
                    <a:pt x="404" y="4357"/>
                  </a:lnTo>
                  <a:lnTo>
                    <a:pt x="435" y="4390"/>
                  </a:lnTo>
                  <a:lnTo>
                    <a:pt x="467" y="4426"/>
                  </a:lnTo>
                  <a:lnTo>
                    <a:pt x="500" y="4465"/>
                  </a:lnTo>
                  <a:lnTo>
                    <a:pt x="532" y="4506"/>
                  </a:lnTo>
                  <a:lnTo>
                    <a:pt x="562" y="4544"/>
                  </a:lnTo>
                  <a:lnTo>
                    <a:pt x="587" y="4580"/>
                  </a:lnTo>
                  <a:lnTo>
                    <a:pt x="609" y="4612"/>
                  </a:lnTo>
                  <a:lnTo>
                    <a:pt x="626" y="4640"/>
                  </a:lnTo>
                  <a:lnTo>
                    <a:pt x="638" y="4661"/>
                  </a:lnTo>
                  <a:lnTo>
                    <a:pt x="641" y="4669"/>
                  </a:lnTo>
                  <a:lnTo>
                    <a:pt x="642" y="4677"/>
                  </a:lnTo>
                  <a:lnTo>
                    <a:pt x="643" y="4681"/>
                  </a:lnTo>
                  <a:lnTo>
                    <a:pt x="641" y="4684"/>
                  </a:lnTo>
                  <a:lnTo>
                    <a:pt x="638" y="4686"/>
                  </a:lnTo>
                  <a:lnTo>
                    <a:pt x="633" y="4684"/>
                  </a:lnTo>
                  <a:lnTo>
                    <a:pt x="627" y="4682"/>
                  </a:lnTo>
                  <a:lnTo>
                    <a:pt x="619" y="4678"/>
                  </a:lnTo>
                  <a:lnTo>
                    <a:pt x="600" y="4663"/>
                  </a:lnTo>
                  <a:lnTo>
                    <a:pt x="577" y="4642"/>
                  </a:lnTo>
                  <a:lnTo>
                    <a:pt x="550" y="4615"/>
                  </a:lnTo>
                  <a:lnTo>
                    <a:pt x="519" y="4584"/>
                  </a:lnTo>
                  <a:lnTo>
                    <a:pt x="488" y="4547"/>
                  </a:lnTo>
                  <a:lnTo>
                    <a:pt x="454" y="4507"/>
                  </a:lnTo>
                  <a:close/>
                  <a:moveTo>
                    <a:pt x="395" y="4214"/>
                  </a:moveTo>
                  <a:lnTo>
                    <a:pt x="426" y="4254"/>
                  </a:lnTo>
                  <a:lnTo>
                    <a:pt x="454" y="4291"/>
                  </a:lnTo>
                  <a:lnTo>
                    <a:pt x="478" y="4325"/>
                  </a:lnTo>
                  <a:lnTo>
                    <a:pt x="498" y="4356"/>
                  </a:lnTo>
                  <a:lnTo>
                    <a:pt x="514" y="4383"/>
                  </a:lnTo>
                  <a:lnTo>
                    <a:pt x="525" y="4404"/>
                  </a:lnTo>
                  <a:lnTo>
                    <a:pt x="528" y="4413"/>
                  </a:lnTo>
                  <a:lnTo>
                    <a:pt x="529" y="4419"/>
                  </a:lnTo>
                  <a:lnTo>
                    <a:pt x="530" y="4425"/>
                  </a:lnTo>
                  <a:lnTo>
                    <a:pt x="528" y="4427"/>
                  </a:lnTo>
                  <a:lnTo>
                    <a:pt x="525" y="4428"/>
                  </a:lnTo>
                  <a:lnTo>
                    <a:pt x="520" y="4428"/>
                  </a:lnTo>
                  <a:lnTo>
                    <a:pt x="515" y="4425"/>
                  </a:lnTo>
                  <a:lnTo>
                    <a:pt x="507" y="4420"/>
                  </a:lnTo>
                  <a:lnTo>
                    <a:pt x="489" y="4406"/>
                  </a:lnTo>
                  <a:lnTo>
                    <a:pt x="466" y="4385"/>
                  </a:lnTo>
                  <a:lnTo>
                    <a:pt x="440" y="4360"/>
                  </a:lnTo>
                  <a:lnTo>
                    <a:pt x="412" y="4329"/>
                  </a:lnTo>
                  <a:lnTo>
                    <a:pt x="381" y="4294"/>
                  </a:lnTo>
                  <a:lnTo>
                    <a:pt x="349" y="4256"/>
                  </a:lnTo>
                  <a:lnTo>
                    <a:pt x="318" y="4218"/>
                  </a:lnTo>
                  <a:lnTo>
                    <a:pt x="290" y="4180"/>
                  </a:lnTo>
                  <a:lnTo>
                    <a:pt x="266" y="4145"/>
                  </a:lnTo>
                  <a:lnTo>
                    <a:pt x="245" y="4113"/>
                  </a:lnTo>
                  <a:lnTo>
                    <a:pt x="230" y="4087"/>
                  </a:lnTo>
                  <a:lnTo>
                    <a:pt x="219" y="4065"/>
                  </a:lnTo>
                  <a:lnTo>
                    <a:pt x="217" y="4058"/>
                  </a:lnTo>
                  <a:lnTo>
                    <a:pt x="215" y="4051"/>
                  </a:lnTo>
                  <a:lnTo>
                    <a:pt x="215" y="4045"/>
                  </a:lnTo>
                  <a:lnTo>
                    <a:pt x="216" y="4042"/>
                  </a:lnTo>
                  <a:lnTo>
                    <a:pt x="219" y="4041"/>
                  </a:lnTo>
                  <a:lnTo>
                    <a:pt x="225" y="4042"/>
                  </a:lnTo>
                  <a:lnTo>
                    <a:pt x="230" y="4044"/>
                  </a:lnTo>
                  <a:lnTo>
                    <a:pt x="238" y="4050"/>
                  </a:lnTo>
                  <a:lnTo>
                    <a:pt x="255" y="4063"/>
                  </a:lnTo>
                  <a:lnTo>
                    <a:pt x="278" y="4084"/>
                  </a:lnTo>
                  <a:lnTo>
                    <a:pt x="303" y="4110"/>
                  </a:lnTo>
                  <a:lnTo>
                    <a:pt x="333" y="4141"/>
                  </a:lnTo>
                  <a:lnTo>
                    <a:pt x="363" y="4176"/>
                  </a:lnTo>
                  <a:lnTo>
                    <a:pt x="395" y="4214"/>
                  </a:lnTo>
                  <a:close/>
                  <a:moveTo>
                    <a:pt x="310" y="3979"/>
                  </a:moveTo>
                  <a:lnTo>
                    <a:pt x="339" y="4016"/>
                  </a:lnTo>
                  <a:lnTo>
                    <a:pt x="366" y="4052"/>
                  </a:lnTo>
                  <a:lnTo>
                    <a:pt x="389" y="4085"/>
                  </a:lnTo>
                  <a:lnTo>
                    <a:pt x="408" y="4116"/>
                  </a:lnTo>
                  <a:lnTo>
                    <a:pt x="423" y="4141"/>
                  </a:lnTo>
                  <a:lnTo>
                    <a:pt x="433" y="4162"/>
                  </a:lnTo>
                  <a:lnTo>
                    <a:pt x="435" y="4169"/>
                  </a:lnTo>
                  <a:lnTo>
                    <a:pt x="437" y="4176"/>
                  </a:lnTo>
                  <a:lnTo>
                    <a:pt x="437" y="4181"/>
                  </a:lnTo>
                  <a:lnTo>
                    <a:pt x="435" y="4185"/>
                  </a:lnTo>
                  <a:lnTo>
                    <a:pt x="432" y="4186"/>
                  </a:lnTo>
                  <a:lnTo>
                    <a:pt x="427" y="4185"/>
                  </a:lnTo>
                  <a:lnTo>
                    <a:pt x="422" y="4182"/>
                  </a:lnTo>
                  <a:lnTo>
                    <a:pt x="414" y="4178"/>
                  </a:lnTo>
                  <a:lnTo>
                    <a:pt x="397" y="4164"/>
                  </a:lnTo>
                  <a:lnTo>
                    <a:pt x="375" y="4145"/>
                  </a:lnTo>
                  <a:lnTo>
                    <a:pt x="351" y="4120"/>
                  </a:lnTo>
                  <a:lnTo>
                    <a:pt x="323" y="4090"/>
                  </a:lnTo>
                  <a:lnTo>
                    <a:pt x="294" y="4058"/>
                  </a:lnTo>
                  <a:lnTo>
                    <a:pt x="263" y="4020"/>
                  </a:lnTo>
                  <a:lnTo>
                    <a:pt x="233" y="3983"/>
                  </a:lnTo>
                  <a:lnTo>
                    <a:pt x="207" y="3947"/>
                  </a:lnTo>
                  <a:lnTo>
                    <a:pt x="184" y="3913"/>
                  </a:lnTo>
                  <a:lnTo>
                    <a:pt x="165" y="3883"/>
                  </a:lnTo>
                  <a:lnTo>
                    <a:pt x="151" y="3857"/>
                  </a:lnTo>
                  <a:lnTo>
                    <a:pt x="141" y="3836"/>
                  </a:lnTo>
                  <a:lnTo>
                    <a:pt x="138" y="3828"/>
                  </a:lnTo>
                  <a:lnTo>
                    <a:pt x="137" y="3822"/>
                  </a:lnTo>
                  <a:lnTo>
                    <a:pt x="137" y="3816"/>
                  </a:lnTo>
                  <a:lnTo>
                    <a:pt x="139" y="3813"/>
                  </a:lnTo>
                  <a:lnTo>
                    <a:pt x="141" y="3812"/>
                  </a:lnTo>
                  <a:lnTo>
                    <a:pt x="147" y="3813"/>
                  </a:lnTo>
                  <a:lnTo>
                    <a:pt x="152" y="3815"/>
                  </a:lnTo>
                  <a:lnTo>
                    <a:pt x="159" y="3820"/>
                  </a:lnTo>
                  <a:lnTo>
                    <a:pt x="176" y="3834"/>
                  </a:lnTo>
                  <a:lnTo>
                    <a:pt x="198" y="3853"/>
                  </a:lnTo>
                  <a:lnTo>
                    <a:pt x="222" y="3878"/>
                  </a:lnTo>
                  <a:lnTo>
                    <a:pt x="250" y="3907"/>
                  </a:lnTo>
                  <a:lnTo>
                    <a:pt x="279" y="3941"/>
                  </a:lnTo>
                  <a:lnTo>
                    <a:pt x="310" y="3979"/>
                  </a:lnTo>
                  <a:close/>
                  <a:moveTo>
                    <a:pt x="362" y="3957"/>
                  </a:moveTo>
                  <a:lnTo>
                    <a:pt x="358" y="3958"/>
                  </a:lnTo>
                  <a:lnTo>
                    <a:pt x="354" y="3957"/>
                  </a:lnTo>
                  <a:lnTo>
                    <a:pt x="348" y="3954"/>
                  </a:lnTo>
                  <a:lnTo>
                    <a:pt x="342" y="3950"/>
                  </a:lnTo>
                  <a:lnTo>
                    <a:pt x="324" y="3938"/>
                  </a:lnTo>
                  <a:lnTo>
                    <a:pt x="303" y="3919"/>
                  </a:lnTo>
                  <a:lnTo>
                    <a:pt x="280" y="3895"/>
                  </a:lnTo>
                  <a:lnTo>
                    <a:pt x="254" y="3867"/>
                  </a:lnTo>
                  <a:lnTo>
                    <a:pt x="226" y="3834"/>
                  </a:lnTo>
                  <a:lnTo>
                    <a:pt x="197" y="3799"/>
                  </a:lnTo>
                  <a:lnTo>
                    <a:pt x="169" y="3762"/>
                  </a:lnTo>
                  <a:lnTo>
                    <a:pt x="143" y="3728"/>
                  </a:lnTo>
                  <a:lnTo>
                    <a:pt x="122" y="3695"/>
                  </a:lnTo>
                  <a:lnTo>
                    <a:pt x="104" y="3666"/>
                  </a:lnTo>
                  <a:lnTo>
                    <a:pt x="90" y="3641"/>
                  </a:lnTo>
                  <a:lnTo>
                    <a:pt x="81" y="3620"/>
                  </a:lnTo>
                  <a:lnTo>
                    <a:pt x="79" y="3613"/>
                  </a:lnTo>
                  <a:lnTo>
                    <a:pt x="78" y="3606"/>
                  </a:lnTo>
                  <a:lnTo>
                    <a:pt x="78" y="3602"/>
                  </a:lnTo>
                  <a:lnTo>
                    <a:pt x="79" y="3598"/>
                  </a:lnTo>
                  <a:lnTo>
                    <a:pt x="82" y="3597"/>
                  </a:lnTo>
                  <a:lnTo>
                    <a:pt x="86" y="3597"/>
                  </a:lnTo>
                  <a:lnTo>
                    <a:pt x="92" y="3599"/>
                  </a:lnTo>
                  <a:lnTo>
                    <a:pt x="99" y="3604"/>
                  </a:lnTo>
                  <a:lnTo>
                    <a:pt x="116" y="3617"/>
                  </a:lnTo>
                  <a:lnTo>
                    <a:pt x="137" y="3636"/>
                  </a:lnTo>
                  <a:lnTo>
                    <a:pt x="160" y="3660"/>
                  </a:lnTo>
                  <a:lnTo>
                    <a:pt x="186" y="3688"/>
                  </a:lnTo>
                  <a:lnTo>
                    <a:pt x="214" y="3720"/>
                  </a:lnTo>
                  <a:lnTo>
                    <a:pt x="243" y="3756"/>
                  </a:lnTo>
                  <a:lnTo>
                    <a:pt x="271" y="3792"/>
                  </a:lnTo>
                  <a:lnTo>
                    <a:pt x="296" y="3827"/>
                  </a:lnTo>
                  <a:lnTo>
                    <a:pt x="318" y="3860"/>
                  </a:lnTo>
                  <a:lnTo>
                    <a:pt x="336" y="3889"/>
                  </a:lnTo>
                  <a:lnTo>
                    <a:pt x="351" y="3914"/>
                  </a:lnTo>
                  <a:lnTo>
                    <a:pt x="359" y="3934"/>
                  </a:lnTo>
                  <a:lnTo>
                    <a:pt x="363" y="3942"/>
                  </a:lnTo>
                  <a:lnTo>
                    <a:pt x="364" y="3948"/>
                  </a:lnTo>
                  <a:lnTo>
                    <a:pt x="364" y="3953"/>
                  </a:lnTo>
                  <a:lnTo>
                    <a:pt x="362" y="3957"/>
                  </a:lnTo>
                  <a:close/>
                  <a:moveTo>
                    <a:pt x="195" y="3548"/>
                  </a:moveTo>
                  <a:lnTo>
                    <a:pt x="221" y="3583"/>
                  </a:lnTo>
                  <a:lnTo>
                    <a:pt x="245" y="3617"/>
                  </a:lnTo>
                  <a:lnTo>
                    <a:pt x="266" y="3649"/>
                  </a:lnTo>
                  <a:lnTo>
                    <a:pt x="284" y="3676"/>
                  </a:lnTo>
                  <a:lnTo>
                    <a:pt x="297" y="3700"/>
                  </a:lnTo>
                  <a:lnTo>
                    <a:pt x="306" y="3720"/>
                  </a:lnTo>
                  <a:lnTo>
                    <a:pt x="308" y="3728"/>
                  </a:lnTo>
                  <a:lnTo>
                    <a:pt x="309" y="3734"/>
                  </a:lnTo>
                  <a:lnTo>
                    <a:pt x="309" y="3739"/>
                  </a:lnTo>
                  <a:lnTo>
                    <a:pt x="307" y="3742"/>
                  </a:lnTo>
                  <a:lnTo>
                    <a:pt x="303" y="3743"/>
                  </a:lnTo>
                  <a:lnTo>
                    <a:pt x="299" y="3743"/>
                  </a:lnTo>
                  <a:lnTo>
                    <a:pt x="294" y="3741"/>
                  </a:lnTo>
                  <a:lnTo>
                    <a:pt x="287" y="3736"/>
                  </a:lnTo>
                  <a:lnTo>
                    <a:pt x="271" y="3724"/>
                  </a:lnTo>
                  <a:lnTo>
                    <a:pt x="251" y="3707"/>
                  </a:lnTo>
                  <a:lnTo>
                    <a:pt x="228" y="3684"/>
                  </a:lnTo>
                  <a:lnTo>
                    <a:pt x="203" y="3656"/>
                  </a:lnTo>
                  <a:lnTo>
                    <a:pt x="176" y="3626"/>
                  </a:lnTo>
                  <a:lnTo>
                    <a:pt x="149" y="3592"/>
                  </a:lnTo>
                  <a:lnTo>
                    <a:pt x="123" y="3557"/>
                  </a:lnTo>
                  <a:lnTo>
                    <a:pt x="99" y="3523"/>
                  </a:lnTo>
                  <a:lnTo>
                    <a:pt x="78" y="3491"/>
                  </a:lnTo>
                  <a:lnTo>
                    <a:pt x="60" y="3463"/>
                  </a:lnTo>
                  <a:lnTo>
                    <a:pt x="47" y="3438"/>
                  </a:lnTo>
                  <a:lnTo>
                    <a:pt x="39" y="3419"/>
                  </a:lnTo>
                  <a:lnTo>
                    <a:pt x="36" y="3411"/>
                  </a:lnTo>
                  <a:lnTo>
                    <a:pt x="35" y="3404"/>
                  </a:lnTo>
                  <a:lnTo>
                    <a:pt x="36" y="3400"/>
                  </a:lnTo>
                  <a:lnTo>
                    <a:pt x="37" y="3397"/>
                  </a:lnTo>
                  <a:lnTo>
                    <a:pt x="40" y="3395"/>
                  </a:lnTo>
                  <a:lnTo>
                    <a:pt x="45" y="3395"/>
                  </a:lnTo>
                  <a:lnTo>
                    <a:pt x="50" y="3398"/>
                  </a:lnTo>
                  <a:lnTo>
                    <a:pt x="57" y="3402"/>
                  </a:lnTo>
                  <a:lnTo>
                    <a:pt x="73" y="3414"/>
                  </a:lnTo>
                  <a:lnTo>
                    <a:pt x="93" y="3433"/>
                  </a:lnTo>
                  <a:lnTo>
                    <a:pt x="116" y="3456"/>
                  </a:lnTo>
                  <a:lnTo>
                    <a:pt x="141" y="3483"/>
                  </a:lnTo>
                  <a:lnTo>
                    <a:pt x="168" y="3514"/>
                  </a:lnTo>
                  <a:lnTo>
                    <a:pt x="195" y="3548"/>
                  </a:lnTo>
                  <a:close/>
                  <a:moveTo>
                    <a:pt x="684" y="4211"/>
                  </a:moveTo>
                  <a:lnTo>
                    <a:pt x="680" y="4212"/>
                  </a:lnTo>
                  <a:lnTo>
                    <a:pt x="676" y="4212"/>
                  </a:lnTo>
                  <a:lnTo>
                    <a:pt x="669" y="4210"/>
                  </a:lnTo>
                  <a:lnTo>
                    <a:pt x="663" y="4206"/>
                  </a:lnTo>
                  <a:lnTo>
                    <a:pt x="645" y="4193"/>
                  </a:lnTo>
                  <a:lnTo>
                    <a:pt x="623" y="4175"/>
                  </a:lnTo>
                  <a:lnTo>
                    <a:pt x="599" y="4151"/>
                  </a:lnTo>
                  <a:lnTo>
                    <a:pt x="573" y="4122"/>
                  </a:lnTo>
                  <a:lnTo>
                    <a:pt x="545" y="4089"/>
                  </a:lnTo>
                  <a:lnTo>
                    <a:pt x="514" y="4054"/>
                  </a:lnTo>
                  <a:lnTo>
                    <a:pt x="485" y="4017"/>
                  </a:lnTo>
                  <a:lnTo>
                    <a:pt x="460" y="3982"/>
                  </a:lnTo>
                  <a:lnTo>
                    <a:pt x="438" y="3950"/>
                  </a:lnTo>
                  <a:lnTo>
                    <a:pt x="420" y="3921"/>
                  </a:lnTo>
                  <a:lnTo>
                    <a:pt x="405" y="3895"/>
                  </a:lnTo>
                  <a:lnTo>
                    <a:pt x="397" y="3876"/>
                  </a:lnTo>
                  <a:lnTo>
                    <a:pt x="393" y="3867"/>
                  </a:lnTo>
                  <a:lnTo>
                    <a:pt x="392" y="3860"/>
                  </a:lnTo>
                  <a:lnTo>
                    <a:pt x="393" y="3856"/>
                  </a:lnTo>
                  <a:lnTo>
                    <a:pt x="394" y="3853"/>
                  </a:lnTo>
                  <a:lnTo>
                    <a:pt x="398" y="3851"/>
                  </a:lnTo>
                  <a:lnTo>
                    <a:pt x="402" y="3851"/>
                  </a:lnTo>
                  <a:lnTo>
                    <a:pt x="409" y="3854"/>
                  </a:lnTo>
                  <a:lnTo>
                    <a:pt x="415" y="3858"/>
                  </a:lnTo>
                  <a:lnTo>
                    <a:pt x="433" y="3870"/>
                  </a:lnTo>
                  <a:lnTo>
                    <a:pt x="454" y="3889"/>
                  </a:lnTo>
                  <a:lnTo>
                    <a:pt x="478" y="3913"/>
                  </a:lnTo>
                  <a:lnTo>
                    <a:pt x="504" y="3941"/>
                  </a:lnTo>
                  <a:lnTo>
                    <a:pt x="532" y="3974"/>
                  </a:lnTo>
                  <a:lnTo>
                    <a:pt x="563" y="4009"/>
                  </a:lnTo>
                  <a:lnTo>
                    <a:pt x="592" y="4047"/>
                  </a:lnTo>
                  <a:lnTo>
                    <a:pt x="617" y="4081"/>
                  </a:lnTo>
                  <a:lnTo>
                    <a:pt x="640" y="4113"/>
                  </a:lnTo>
                  <a:lnTo>
                    <a:pt x="658" y="4143"/>
                  </a:lnTo>
                  <a:lnTo>
                    <a:pt x="673" y="4168"/>
                  </a:lnTo>
                  <a:lnTo>
                    <a:pt x="681" y="4188"/>
                  </a:lnTo>
                  <a:lnTo>
                    <a:pt x="684" y="4197"/>
                  </a:lnTo>
                  <a:lnTo>
                    <a:pt x="686" y="4203"/>
                  </a:lnTo>
                  <a:lnTo>
                    <a:pt x="685" y="4208"/>
                  </a:lnTo>
                  <a:lnTo>
                    <a:pt x="684" y="4211"/>
                  </a:lnTo>
                  <a:close/>
                  <a:moveTo>
                    <a:pt x="271" y="3541"/>
                  </a:moveTo>
                  <a:lnTo>
                    <a:pt x="267" y="3542"/>
                  </a:lnTo>
                  <a:lnTo>
                    <a:pt x="263" y="3542"/>
                  </a:lnTo>
                  <a:lnTo>
                    <a:pt x="257" y="3540"/>
                  </a:lnTo>
                  <a:lnTo>
                    <a:pt x="252" y="3537"/>
                  </a:lnTo>
                  <a:lnTo>
                    <a:pt x="236" y="3525"/>
                  </a:lnTo>
                  <a:lnTo>
                    <a:pt x="217" y="3507"/>
                  </a:lnTo>
                  <a:lnTo>
                    <a:pt x="195" y="3486"/>
                  </a:lnTo>
                  <a:lnTo>
                    <a:pt x="171" y="3460"/>
                  </a:lnTo>
                  <a:lnTo>
                    <a:pt x="146" y="3429"/>
                  </a:lnTo>
                  <a:lnTo>
                    <a:pt x="119" y="3397"/>
                  </a:lnTo>
                  <a:lnTo>
                    <a:pt x="93" y="3363"/>
                  </a:lnTo>
                  <a:lnTo>
                    <a:pt x="71" y="3331"/>
                  </a:lnTo>
                  <a:lnTo>
                    <a:pt x="51" y="3300"/>
                  </a:lnTo>
                  <a:lnTo>
                    <a:pt x="35" y="3273"/>
                  </a:lnTo>
                  <a:lnTo>
                    <a:pt x="23" y="3249"/>
                  </a:lnTo>
                  <a:lnTo>
                    <a:pt x="14" y="3230"/>
                  </a:lnTo>
                  <a:lnTo>
                    <a:pt x="12" y="3222"/>
                  </a:lnTo>
                  <a:lnTo>
                    <a:pt x="12" y="3217"/>
                  </a:lnTo>
                  <a:lnTo>
                    <a:pt x="12" y="3211"/>
                  </a:lnTo>
                  <a:lnTo>
                    <a:pt x="13" y="3209"/>
                  </a:lnTo>
                  <a:lnTo>
                    <a:pt x="16" y="3207"/>
                  </a:lnTo>
                  <a:lnTo>
                    <a:pt x="21" y="3208"/>
                  </a:lnTo>
                  <a:lnTo>
                    <a:pt x="26" y="3210"/>
                  </a:lnTo>
                  <a:lnTo>
                    <a:pt x="33" y="3214"/>
                  </a:lnTo>
                  <a:lnTo>
                    <a:pt x="48" y="3226"/>
                  </a:lnTo>
                  <a:lnTo>
                    <a:pt x="68" y="3242"/>
                  </a:lnTo>
                  <a:lnTo>
                    <a:pt x="89" y="3265"/>
                  </a:lnTo>
                  <a:lnTo>
                    <a:pt x="113" y="3291"/>
                  </a:lnTo>
                  <a:lnTo>
                    <a:pt x="139" y="3321"/>
                  </a:lnTo>
                  <a:lnTo>
                    <a:pt x="165" y="3354"/>
                  </a:lnTo>
                  <a:lnTo>
                    <a:pt x="191" y="3388"/>
                  </a:lnTo>
                  <a:lnTo>
                    <a:pt x="214" y="3421"/>
                  </a:lnTo>
                  <a:lnTo>
                    <a:pt x="233" y="3450"/>
                  </a:lnTo>
                  <a:lnTo>
                    <a:pt x="249" y="3478"/>
                  </a:lnTo>
                  <a:lnTo>
                    <a:pt x="262" y="3501"/>
                  </a:lnTo>
                  <a:lnTo>
                    <a:pt x="269" y="3519"/>
                  </a:lnTo>
                  <a:lnTo>
                    <a:pt x="272" y="3527"/>
                  </a:lnTo>
                  <a:lnTo>
                    <a:pt x="273" y="3534"/>
                  </a:lnTo>
                  <a:lnTo>
                    <a:pt x="272" y="3538"/>
                  </a:lnTo>
                  <a:lnTo>
                    <a:pt x="271" y="3541"/>
                  </a:lnTo>
                  <a:close/>
                  <a:moveTo>
                    <a:pt x="515" y="3798"/>
                  </a:moveTo>
                  <a:lnTo>
                    <a:pt x="542" y="3834"/>
                  </a:lnTo>
                  <a:lnTo>
                    <a:pt x="568" y="3867"/>
                  </a:lnTo>
                  <a:lnTo>
                    <a:pt x="588" y="3899"/>
                  </a:lnTo>
                  <a:lnTo>
                    <a:pt x="606" y="3927"/>
                  </a:lnTo>
                  <a:lnTo>
                    <a:pt x="619" y="3951"/>
                  </a:lnTo>
                  <a:lnTo>
                    <a:pt x="628" y="3971"/>
                  </a:lnTo>
                  <a:lnTo>
                    <a:pt x="630" y="3979"/>
                  </a:lnTo>
                  <a:lnTo>
                    <a:pt x="631" y="3985"/>
                  </a:lnTo>
                  <a:lnTo>
                    <a:pt x="631" y="3991"/>
                  </a:lnTo>
                  <a:lnTo>
                    <a:pt x="629" y="3993"/>
                  </a:lnTo>
                  <a:lnTo>
                    <a:pt x="626" y="3995"/>
                  </a:lnTo>
                  <a:lnTo>
                    <a:pt x="621" y="3994"/>
                  </a:lnTo>
                  <a:lnTo>
                    <a:pt x="616" y="3992"/>
                  </a:lnTo>
                  <a:lnTo>
                    <a:pt x="609" y="3988"/>
                  </a:lnTo>
                  <a:lnTo>
                    <a:pt x="592" y="3976"/>
                  </a:lnTo>
                  <a:lnTo>
                    <a:pt x="572" y="3959"/>
                  </a:lnTo>
                  <a:lnTo>
                    <a:pt x="548" y="3936"/>
                  </a:lnTo>
                  <a:lnTo>
                    <a:pt x="523" y="3908"/>
                  </a:lnTo>
                  <a:lnTo>
                    <a:pt x="495" y="3878"/>
                  </a:lnTo>
                  <a:lnTo>
                    <a:pt x="467" y="3844"/>
                  </a:lnTo>
                  <a:lnTo>
                    <a:pt x="439" y="3809"/>
                  </a:lnTo>
                  <a:lnTo>
                    <a:pt x="415" y="3775"/>
                  </a:lnTo>
                  <a:lnTo>
                    <a:pt x="394" y="3743"/>
                  </a:lnTo>
                  <a:lnTo>
                    <a:pt x="377" y="3714"/>
                  </a:lnTo>
                  <a:lnTo>
                    <a:pt x="364" y="3690"/>
                  </a:lnTo>
                  <a:lnTo>
                    <a:pt x="355" y="3671"/>
                  </a:lnTo>
                  <a:lnTo>
                    <a:pt x="353" y="3662"/>
                  </a:lnTo>
                  <a:lnTo>
                    <a:pt x="352" y="3655"/>
                  </a:lnTo>
                  <a:lnTo>
                    <a:pt x="352" y="3651"/>
                  </a:lnTo>
                  <a:lnTo>
                    <a:pt x="354" y="3648"/>
                  </a:lnTo>
                  <a:lnTo>
                    <a:pt x="357" y="3646"/>
                  </a:lnTo>
                  <a:lnTo>
                    <a:pt x="362" y="3646"/>
                  </a:lnTo>
                  <a:lnTo>
                    <a:pt x="367" y="3649"/>
                  </a:lnTo>
                  <a:lnTo>
                    <a:pt x="375" y="3652"/>
                  </a:lnTo>
                  <a:lnTo>
                    <a:pt x="391" y="3665"/>
                  </a:lnTo>
                  <a:lnTo>
                    <a:pt x="411" y="3683"/>
                  </a:lnTo>
                  <a:lnTo>
                    <a:pt x="435" y="3706"/>
                  </a:lnTo>
                  <a:lnTo>
                    <a:pt x="460" y="3733"/>
                  </a:lnTo>
                  <a:lnTo>
                    <a:pt x="488" y="3764"/>
                  </a:lnTo>
                  <a:lnTo>
                    <a:pt x="515" y="3798"/>
                  </a:lnTo>
                  <a:close/>
                  <a:moveTo>
                    <a:pt x="252" y="3354"/>
                  </a:moveTo>
                  <a:lnTo>
                    <a:pt x="249" y="3355"/>
                  </a:lnTo>
                  <a:lnTo>
                    <a:pt x="244" y="3355"/>
                  </a:lnTo>
                  <a:lnTo>
                    <a:pt x="239" y="3353"/>
                  </a:lnTo>
                  <a:lnTo>
                    <a:pt x="233" y="3349"/>
                  </a:lnTo>
                  <a:lnTo>
                    <a:pt x="218" y="3338"/>
                  </a:lnTo>
                  <a:lnTo>
                    <a:pt x="199" y="3322"/>
                  </a:lnTo>
                  <a:lnTo>
                    <a:pt x="179" y="3301"/>
                  </a:lnTo>
                  <a:lnTo>
                    <a:pt x="156" y="3276"/>
                  </a:lnTo>
                  <a:lnTo>
                    <a:pt x="130" y="3248"/>
                  </a:lnTo>
                  <a:lnTo>
                    <a:pt x="105" y="3216"/>
                  </a:lnTo>
                  <a:lnTo>
                    <a:pt x="81" y="3183"/>
                  </a:lnTo>
                  <a:lnTo>
                    <a:pt x="60" y="3151"/>
                  </a:lnTo>
                  <a:lnTo>
                    <a:pt x="42" y="3121"/>
                  </a:lnTo>
                  <a:lnTo>
                    <a:pt x="26" y="3095"/>
                  </a:lnTo>
                  <a:lnTo>
                    <a:pt x="14" y="3073"/>
                  </a:lnTo>
                  <a:lnTo>
                    <a:pt x="6" y="3055"/>
                  </a:lnTo>
                  <a:lnTo>
                    <a:pt x="5" y="3047"/>
                  </a:lnTo>
                  <a:lnTo>
                    <a:pt x="4" y="3041"/>
                  </a:lnTo>
                  <a:lnTo>
                    <a:pt x="4" y="3036"/>
                  </a:lnTo>
                  <a:lnTo>
                    <a:pt x="6" y="3034"/>
                  </a:lnTo>
                  <a:lnTo>
                    <a:pt x="10" y="3032"/>
                  </a:lnTo>
                  <a:lnTo>
                    <a:pt x="13" y="3033"/>
                  </a:lnTo>
                  <a:lnTo>
                    <a:pt x="19" y="3035"/>
                  </a:lnTo>
                  <a:lnTo>
                    <a:pt x="25" y="3038"/>
                  </a:lnTo>
                  <a:lnTo>
                    <a:pt x="40" y="3049"/>
                  </a:lnTo>
                  <a:lnTo>
                    <a:pt x="59" y="3066"/>
                  </a:lnTo>
                  <a:lnTo>
                    <a:pt x="80" y="3086"/>
                  </a:lnTo>
                  <a:lnTo>
                    <a:pt x="103" y="3112"/>
                  </a:lnTo>
                  <a:lnTo>
                    <a:pt x="127" y="3141"/>
                  </a:lnTo>
                  <a:lnTo>
                    <a:pt x="152" y="3173"/>
                  </a:lnTo>
                  <a:lnTo>
                    <a:pt x="176" y="3206"/>
                  </a:lnTo>
                  <a:lnTo>
                    <a:pt x="198" y="3237"/>
                  </a:lnTo>
                  <a:lnTo>
                    <a:pt x="217" y="3266"/>
                  </a:lnTo>
                  <a:lnTo>
                    <a:pt x="232" y="3292"/>
                  </a:lnTo>
                  <a:lnTo>
                    <a:pt x="243" y="3314"/>
                  </a:lnTo>
                  <a:lnTo>
                    <a:pt x="251" y="3333"/>
                  </a:lnTo>
                  <a:lnTo>
                    <a:pt x="253" y="3340"/>
                  </a:lnTo>
                  <a:lnTo>
                    <a:pt x="254" y="3346"/>
                  </a:lnTo>
                  <a:lnTo>
                    <a:pt x="253" y="3351"/>
                  </a:lnTo>
                  <a:lnTo>
                    <a:pt x="252" y="3354"/>
                  </a:lnTo>
                  <a:close/>
                  <a:moveTo>
                    <a:pt x="594" y="3789"/>
                  </a:moveTo>
                  <a:lnTo>
                    <a:pt x="591" y="3790"/>
                  </a:lnTo>
                  <a:lnTo>
                    <a:pt x="586" y="3790"/>
                  </a:lnTo>
                  <a:lnTo>
                    <a:pt x="581" y="3788"/>
                  </a:lnTo>
                  <a:lnTo>
                    <a:pt x="574" y="3785"/>
                  </a:lnTo>
                  <a:lnTo>
                    <a:pt x="566" y="3780"/>
                  </a:lnTo>
                  <a:lnTo>
                    <a:pt x="558" y="3774"/>
                  </a:lnTo>
                  <a:lnTo>
                    <a:pt x="549" y="3766"/>
                  </a:lnTo>
                  <a:lnTo>
                    <a:pt x="538" y="3756"/>
                  </a:lnTo>
                  <a:lnTo>
                    <a:pt x="516" y="3735"/>
                  </a:lnTo>
                  <a:lnTo>
                    <a:pt x="491" y="3709"/>
                  </a:lnTo>
                  <a:lnTo>
                    <a:pt x="466" y="3678"/>
                  </a:lnTo>
                  <a:lnTo>
                    <a:pt x="438" y="3645"/>
                  </a:lnTo>
                  <a:lnTo>
                    <a:pt x="412" y="3611"/>
                  </a:lnTo>
                  <a:lnTo>
                    <a:pt x="389" y="3579"/>
                  </a:lnTo>
                  <a:lnTo>
                    <a:pt x="369" y="3549"/>
                  </a:lnTo>
                  <a:lnTo>
                    <a:pt x="353" y="3520"/>
                  </a:lnTo>
                  <a:lnTo>
                    <a:pt x="341" y="3497"/>
                  </a:lnTo>
                  <a:lnTo>
                    <a:pt x="332" y="3478"/>
                  </a:lnTo>
                  <a:lnTo>
                    <a:pt x="330" y="3470"/>
                  </a:lnTo>
                  <a:lnTo>
                    <a:pt x="329" y="3465"/>
                  </a:lnTo>
                  <a:lnTo>
                    <a:pt x="330" y="3459"/>
                  </a:lnTo>
                  <a:lnTo>
                    <a:pt x="332" y="3456"/>
                  </a:lnTo>
                  <a:lnTo>
                    <a:pt x="334" y="3455"/>
                  </a:lnTo>
                  <a:lnTo>
                    <a:pt x="339" y="3455"/>
                  </a:lnTo>
                  <a:lnTo>
                    <a:pt x="344" y="3457"/>
                  </a:lnTo>
                  <a:lnTo>
                    <a:pt x="352" y="3460"/>
                  </a:lnTo>
                  <a:lnTo>
                    <a:pt x="367" y="3472"/>
                  </a:lnTo>
                  <a:lnTo>
                    <a:pt x="387" y="3490"/>
                  </a:lnTo>
                  <a:lnTo>
                    <a:pt x="410" y="3512"/>
                  </a:lnTo>
                  <a:lnTo>
                    <a:pt x="434" y="3538"/>
                  </a:lnTo>
                  <a:lnTo>
                    <a:pt x="460" y="3568"/>
                  </a:lnTo>
                  <a:lnTo>
                    <a:pt x="486" y="3602"/>
                  </a:lnTo>
                  <a:lnTo>
                    <a:pt x="513" y="3636"/>
                  </a:lnTo>
                  <a:lnTo>
                    <a:pt x="536" y="3667"/>
                  </a:lnTo>
                  <a:lnTo>
                    <a:pt x="557" y="3698"/>
                  </a:lnTo>
                  <a:lnTo>
                    <a:pt x="573" y="3725"/>
                  </a:lnTo>
                  <a:lnTo>
                    <a:pt x="585" y="3748"/>
                  </a:lnTo>
                  <a:lnTo>
                    <a:pt x="593" y="3767"/>
                  </a:lnTo>
                  <a:lnTo>
                    <a:pt x="595" y="3775"/>
                  </a:lnTo>
                  <a:lnTo>
                    <a:pt x="596" y="3781"/>
                  </a:lnTo>
                  <a:lnTo>
                    <a:pt x="596" y="3786"/>
                  </a:lnTo>
                  <a:lnTo>
                    <a:pt x="594" y="3789"/>
                  </a:lnTo>
                  <a:close/>
                  <a:moveTo>
                    <a:pt x="109" y="3046"/>
                  </a:moveTo>
                  <a:lnTo>
                    <a:pt x="86" y="3014"/>
                  </a:lnTo>
                  <a:lnTo>
                    <a:pt x="66" y="2984"/>
                  </a:lnTo>
                  <a:lnTo>
                    <a:pt x="48" y="2956"/>
                  </a:lnTo>
                  <a:lnTo>
                    <a:pt x="34" y="2931"/>
                  </a:lnTo>
                  <a:lnTo>
                    <a:pt x="23" y="2909"/>
                  </a:lnTo>
                  <a:lnTo>
                    <a:pt x="16" y="2890"/>
                  </a:lnTo>
                  <a:lnTo>
                    <a:pt x="14" y="2884"/>
                  </a:lnTo>
                  <a:lnTo>
                    <a:pt x="14" y="2877"/>
                  </a:lnTo>
                  <a:lnTo>
                    <a:pt x="14" y="2873"/>
                  </a:lnTo>
                  <a:lnTo>
                    <a:pt x="16" y="2870"/>
                  </a:lnTo>
                  <a:lnTo>
                    <a:pt x="19" y="2868"/>
                  </a:lnTo>
                  <a:lnTo>
                    <a:pt x="23" y="2869"/>
                  </a:lnTo>
                  <a:lnTo>
                    <a:pt x="28" y="2870"/>
                  </a:lnTo>
                  <a:lnTo>
                    <a:pt x="34" y="2874"/>
                  </a:lnTo>
                  <a:lnTo>
                    <a:pt x="49" y="2885"/>
                  </a:lnTo>
                  <a:lnTo>
                    <a:pt x="67" y="2900"/>
                  </a:lnTo>
                  <a:lnTo>
                    <a:pt x="86" y="2921"/>
                  </a:lnTo>
                  <a:lnTo>
                    <a:pt x="108" y="2945"/>
                  </a:lnTo>
                  <a:lnTo>
                    <a:pt x="131" y="2972"/>
                  </a:lnTo>
                  <a:lnTo>
                    <a:pt x="156" y="3003"/>
                  </a:lnTo>
                  <a:lnTo>
                    <a:pt x="179" y="3035"/>
                  </a:lnTo>
                  <a:lnTo>
                    <a:pt x="199" y="3066"/>
                  </a:lnTo>
                  <a:lnTo>
                    <a:pt x="217" y="3093"/>
                  </a:lnTo>
                  <a:lnTo>
                    <a:pt x="232" y="3118"/>
                  </a:lnTo>
                  <a:lnTo>
                    <a:pt x="243" y="3140"/>
                  </a:lnTo>
                  <a:lnTo>
                    <a:pt x="250" y="3158"/>
                  </a:lnTo>
                  <a:lnTo>
                    <a:pt x="252" y="3165"/>
                  </a:lnTo>
                  <a:lnTo>
                    <a:pt x="252" y="3171"/>
                  </a:lnTo>
                  <a:lnTo>
                    <a:pt x="252" y="3175"/>
                  </a:lnTo>
                  <a:lnTo>
                    <a:pt x="250" y="3178"/>
                  </a:lnTo>
                  <a:lnTo>
                    <a:pt x="248" y="3180"/>
                  </a:lnTo>
                  <a:lnTo>
                    <a:pt x="243" y="3180"/>
                  </a:lnTo>
                  <a:lnTo>
                    <a:pt x="238" y="3177"/>
                  </a:lnTo>
                  <a:lnTo>
                    <a:pt x="232" y="3175"/>
                  </a:lnTo>
                  <a:lnTo>
                    <a:pt x="217" y="3164"/>
                  </a:lnTo>
                  <a:lnTo>
                    <a:pt x="199" y="3149"/>
                  </a:lnTo>
                  <a:lnTo>
                    <a:pt x="180" y="3128"/>
                  </a:lnTo>
                  <a:lnTo>
                    <a:pt x="158" y="3104"/>
                  </a:lnTo>
                  <a:lnTo>
                    <a:pt x="134" y="3077"/>
                  </a:lnTo>
                  <a:lnTo>
                    <a:pt x="109" y="3046"/>
                  </a:lnTo>
                  <a:close/>
                  <a:moveTo>
                    <a:pt x="576" y="3598"/>
                  </a:moveTo>
                  <a:lnTo>
                    <a:pt x="573" y="3599"/>
                  </a:lnTo>
                  <a:lnTo>
                    <a:pt x="570" y="3599"/>
                  </a:lnTo>
                  <a:lnTo>
                    <a:pt x="564" y="3597"/>
                  </a:lnTo>
                  <a:lnTo>
                    <a:pt x="558" y="3594"/>
                  </a:lnTo>
                  <a:lnTo>
                    <a:pt x="550" y="3589"/>
                  </a:lnTo>
                  <a:lnTo>
                    <a:pt x="541" y="3583"/>
                  </a:lnTo>
                  <a:lnTo>
                    <a:pt x="532" y="3576"/>
                  </a:lnTo>
                  <a:lnTo>
                    <a:pt x="523" y="3568"/>
                  </a:lnTo>
                  <a:lnTo>
                    <a:pt x="501" y="3547"/>
                  </a:lnTo>
                  <a:lnTo>
                    <a:pt x="478" y="3522"/>
                  </a:lnTo>
                  <a:lnTo>
                    <a:pt x="452" y="3492"/>
                  </a:lnTo>
                  <a:lnTo>
                    <a:pt x="427" y="3460"/>
                  </a:lnTo>
                  <a:lnTo>
                    <a:pt x="402" y="3427"/>
                  </a:lnTo>
                  <a:lnTo>
                    <a:pt x="380" y="3397"/>
                  </a:lnTo>
                  <a:lnTo>
                    <a:pt x="360" y="3367"/>
                  </a:lnTo>
                  <a:lnTo>
                    <a:pt x="345" y="3341"/>
                  </a:lnTo>
                  <a:lnTo>
                    <a:pt x="334" y="3318"/>
                  </a:lnTo>
                  <a:lnTo>
                    <a:pt x="326" y="3299"/>
                  </a:lnTo>
                  <a:lnTo>
                    <a:pt x="324" y="3291"/>
                  </a:lnTo>
                  <a:lnTo>
                    <a:pt x="324" y="3285"/>
                  </a:lnTo>
                  <a:lnTo>
                    <a:pt x="324" y="3280"/>
                  </a:lnTo>
                  <a:lnTo>
                    <a:pt x="326" y="3277"/>
                  </a:lnTo>
                  <a:lnTo>
                    <a:pt x="330" y="3276"/>
                  </a:lnTo>
                  <a:lnTo>
                    <a:pt x="334" y="3276"/>
                  </a:lnTo>
                  <a:lnTo>
                    <a:pt x="339" y="3278"/>
                  </a:lnTo>
                  <a:lnTo>
                    <a:pt x="345" y="3281"/>
                  </a:lnTo>
                  <a:lnTo>
                    <a:pt x="362" y="3292"/>
                  </a:lnTo>
                  <a:lnTo>
                    <a:pt x="380" y="3309"/>
                  </a:lnTo>
                  <a:lnTo>
                    <a:pt x="401" y="3330"/>
                  </a:lnTo>
                  <a:lnTo>
                    <a:pt x="425" y="3355"/>
                  </a:lnTo>
                  <a:lnTo>
                    <a:pt x="449" y="3383"/>
                  </a:lnTo>
                  <a:lnTo>
                    <a:pt x="475" y="3416"/>
                  </a:lnTo>
                  <a:lnTo>
                    <a:pt x="501" y="3449"/>
                  </a:lnTo>
                  <a:lnTo>
                    <a:pt x="523" y="3480"/>
                  </a:lnTo>
                  <a:lnTo>
                    <a:pt x="541" y="3509"/>
                  </a:lnTo>
                  <a:lnTo>
                    <a:pt x="557" y="3536"/>
                  </a:lnTo>
                  <a:lnTo>
                    <a:pt x="569" y="3559"/>
                  </a:lnTo>
                  <a:lnTo>
                    <a:pt x="576" y="3576"/>
                  </a:lnTo>
                  <a:lnTo>
                    <a:pt x="578" y="3584"/>
                  </a:lnTo>
                  <a:lnTo>
                    <a:pt x="578" y="3591"/>
                  </a:lnTo>
                  <a:lnTo>
                    <a:pt x="578" y="3595"/>
                  </a:lnTo>
                  <a:lnTo>
                    <a:pt x="576" y="3598"/>
                  </a:lnTo>
                  <a:close/>
                  <a:moveTo>
                    <a:pt x="176" y="2845"/>
                  </a:moveTo>
                  <a:lnTo>
                    <a:pt x="198" y="2876"/>
                  </a:lnTo>
                  <a:lnTo>
                    <a:pt x="218" y="2906"/>
                  </a:lnTo>
                  <a:lnTo>
                    <a:pt x="236" y="2932"/>
                  </a:lnTo>
                  <a:lnTo>
                    <a:pt x="249" y="2957"/>
                  </a:lnTo>
                  <a:lnTo>
                    <a:pt x="259" y="2978"/>
                  </a:lnTo>
                  <a:lnTo>
                    <a:pt x="265" y="2995"/>
                  </a:lnTo>
                  <a:lnTo>
                    <a:pt x="267" y="3002"/>
                  </a:lnTo>
                  <a:lnTo>
                    <a:pt x="267" y="3007"/>
                  </a:lnTo>
                  <a:lnTo>
                    <a:pt x="267" y="3012"/>
                  </a:lnTo>
                  <a:lnTo>
                    <a:pt x="265" y="3015"/>
                  </a:lnTo>
                  <a:lnTo>
                    <a:pt x="262" y="3016"/>
                  </a:lnTo>
                  <a:lnTo>
                    <a:pt x="259" y="3016"/>
                  </a:lnTo>
                  <a:lnTo>
                    <a:pt x="253" y="3014"/>
                  </a:lnTo>
                  <a:lnTo>
                    <a:pt x="248" y="3012"/>
                  </a:lnTo>
                  <a:lnTo>
                    <a:pt x="233" y="3002"/>
                  </a:lnTo>
                  <a:lnTo>
                    <a:pt x="216" y="2987"/>
                  </a:lnTo>
                  <a:lnTo>
                    <a:pt x="197" y="2968"/>
                  </a:lnTo>
                  <a:lnTo>
                    <a:pt x="175" y="2944"/>
                  </a:lnTo>
                  <a:lnTo>
                    <a:pt x="153" y="2918"/>
                  </a:lnTo>
                  <a:lnTo>
                    <a:pt x="130" y="2888"/>
                  </a:lnTo>
                  <a:lnTo>
                    <a:pt x="108" y="2858"/>
                  </a:lnTo>
                  <a:lnTo>
                    <a:pt x="89" y="2829"/>
                  </a:lnTo>
                  <a:lnTo>
                    <a:pt x="71" y="2801"/>
                  </a:lnTo>
                  <a:lnTo>
                    <a:pt x="58" y="2777"/>
                  </a:lnTo>
                  <a:lnTo>
                    <a:pt x="47" y="2755"/>
                  </a:lnTo>
                  <a:lnTo>
                    <a:pt x="42" y="2738"/>
                  </a:lnTo>
                  <a:lnTo>
                    <a:pt x="39" y="2731"/>
                  </a:lnTo>
                  <a:lnTo>
                    <a:pt x="39" y="2726"/>
                  </a:lnTo>
                  <a:lnTo>
                    <a:pt x="39" y="2721"/>
                  </a:lnTo>
                  <a:lnTo>
                    <a:pt x="42" y="2718"/>
                  </a:lnTo>
                  <a:lnTo>
                    <a:pt x="44" y="2717"/>
                  </a:lnTo>
                  <a:lnTo>
                    <a:pt x="48" y="2717"/>
                  </a:lnTo>
                  <a:lnTo>
                    <a:pt x="54" y="2718"/>
                  </a:lnTo>
                  <a:lnTo>
                    <a:pt x="59" y="2721"/>
                  </a:lnTo>
                  <a:lnTo>
                    <a:pt x="73" y="2731"/>
                  </a:lnTo>
                  <a:lnTo>
                    <a:pt x="91" y="2747"/>
                  </a:lnTo>
                  <a:lnTo>
                    <a:pt x="111" y="2766"/>
                  </a:lnTo>
                  <a:lnTo>
                    <a:pt x="131" y="2789"/>
                  </a:lnTo>
                  <a:lnTo>
                    <a:pt x="153" y="2816"/>
                  </a:lnTo>
                  <a:lnTo>
                    <a:pt x="176" y="2845"/>
                  </a:lnTo>
                  <a:close/>
                  <a:moveTo>
                    <a:pt x="482" y="3243"/>
                  </a:moveTo>
                  <a:lnTo>
                    <a:pt x="505" y="3274"/>
                  </a:lnTo>
                  <a:lnTo>
                    <a:pt x="526" y="3305"/>
                  </a:lnTo>
                  <a:lnTo>
                    <a:pt x="545" y="3333"/>
                  </a:lnTo>
                  <a:lnTo>
                    <a:pt x="559" y="3358"/>
                  </a:lnTo>
                  <a:lnTo>
                    <a:pt x="571" y="3380"/>
                  </a:lnTo>
                  <a:lnTo>
                    <a:pt x="577" y="3399"/>
                  </a:lnTo>
                  <a:lnTo>
                    <a:pt x="580" y="3405"/>
                  </a:lnTo>
                  <a:lnTo>
                    <a:pt x="580" y="3412"/>
                  </a:lnTo>
                  <a:lnTo>
                    <a:pt x="580" y="3416"/>
                  </a:lnTo>
                  <a:lnTo>
                    <a:pt x="577" y="3420"/>
                  </a:lnTo>
                  <a:lnTo>
                    <a:pt x="574" y="3421"/>
                  </a:lnTo>
                  <a:lnTo>
                    <a:pt x="570" y="3421"/>
                  </a:lnTo>
                  <a:lnTo>
                    <a:pt x="565" y="3419"/>
                  </a:lnTo>
                  <a:lnTo>
                    <a:pt x="559" y="3416"/>
                  </a:lnTo>
                  <a:lnTo>
                    <a:pt x="543" y="3405"/>
                  </a:lnTo>
                  <a:lnTo>
                    <a:pt x="525" y="3390"/>
                  </a:lnTo>
                  <a:lnTo>
                    <a:pt x="504" y="3370"/>
                  </a:lnTo>
                  <a:lnTo>
                    <a:pt x="482" y="3346"/>
                  </a:lnTo>
                  <a:lnTo>
                    <a:pt x="458" y="3318"/>
                  </a:lnTo>
                  <a:lnTo>
                    <a:pt x="434" y="3287"/>
                  </a:lnTo>
                  <a:lnTo>
                    <a:pt x="410" y="3256"/>
                  </a:lnTo>
                  <a:lnTo>
                    <a:pt x="389" y="3226"/>
                  </a:lnTo>
                  <a:lnTo>
                    <a:pt x="370" y="3197"/>
                  </a:lnTo>
                  <a:lnTo>
                    <a:pt x="356" y="3172"/>
                  </a:lnTo>
                  <a:lnTo>
                    <a:pt x="345" y="3149"/>
                  </a:lnTo>
                  <a:lnTo>
                    <a:pt x="339" y="3131"/>
                  </a:lnTo>
                  <a:lnTo>
                    <a:pt x="336" y="3124"/>
                  </a:lnTo>
                  <a:lnTo>
                    <a:pt x="335" y="3118"/>
                  </a:lnTo>
                  <a:lnTo>
                    <a:pt x="336" y="3114"/>
                  </a:lnTo>
                  <a:lnTo>
                    <a:pt x="339" y="3110"/>
                  </a:lnTo>
                  <a:lnTo>
                    <a:pt x="341" y="3109"/>
                  </a:lnTo>
                  <a:lnTo>
                    <a:pt x="345" y="3109"/>
                  </a:lnTo>
                  <a:lnTo>
                    <a:pt x="351" y="3110"/>
                  </a:lnTo>
                  <a:lnTo>
                    <a:pt x="357" y="3114"/>
                  </a:lnTo>
                  <a:lnTo>
                    <a:pt x="371" y="3124"/>
                  </a:lnTo>
                  <a:lnTo>
                    <a:pt x="390" y="3140"/>
                  </a:lnTo>
                  <a:lnTo>
                    <a:pt x="411" y="3160"/>
                  </a:lnTo>
                  <a:lnTo>
                    <a:pt x="433" y="3184"/>
                  </a:lnTo>
                  <a:lnTo>
                    <a:pt x="457" y="3212"/>
                  </a:lnTo>
                  <a:lnTo>
                    <a:pt x="482" y="3243"/>
                  </a:lnTo>
                  <a:close/>
                  <a:moveTo>
                    <a:pt x="214" y="2699"/>
                  </a:moveTo>
                  <a:lnTo>
                    <a:pt x="234" y="2729"/>
                  </a:lnTo>
                  <a:lnTo>
                    <a:pt x="253" y="2756"/>
                  </a:lnTo>
                  <a:lnTo>
                    <a:pt x="269" y="2783"/>
                  </a:lnTo>
                  <a:lnTo>
                    <a:pt x="283" y="2807"/>
                  </a:lnTo>
                  <a:lnTo>
                    <a:pt x="292" y="2827"/>
                  </a:lnTo>
                  <a:lnTo>
                    <a:pt x="298" y="2844"/>
                  </a:lnTo>
                  <a:lnTo>
                    <a:pt x="299" y="2851"/>
                  </a:lnTo>
                  <a:lnTo>
                    <a:pt x="300" y="2856"/>
                  </a:lnTo>
                  <a:lnTo>
                    <a:pt x="299" y="2861"/>
                  </a:lnTo>
                  <a:lnTo>
                    <a:pt x="297" y="2864"/>
                  </a:lnTo>
                  <a:lnTo>
                    <a:pt x="295" y="2865"/>
                  </a:lnTo>
                  <a:lnTo>
                    <a:pt x="290" y="2865"/>
                  </a:lnTo>
                  <a:lnTo>
                    <a:pt x="286" y="2863"/>
                  </a:lnTo>
                  <a:lnTo>
                    <a:pt x="279" y="2861"/>
                  </a:lnTo>
                  <a:lnTo>
                    <a:pt x="266" y="2851"/>
                  </a:lnTo>
                  <a:lnTo>
                    <a:pt x="250" y="2836"/>
                  </a:lnTo>
                  <a:lnTo>
                    <a:pt x="231" y="2818"/>
                  </a:lnTo>
                  <a:lnTo>
                    <a:pt x="210" y="2796"/>
                  </a:lnTo>
                  <a:lnTo>
                    <a:pt x="189" y="2771"/>
                  </a:lnTo>
                  <a:lnTo>
                    <a:pt x="168" y="2742"/>
                  </a:lnTo>
                  <a:lnTo>
                    <a:pt x="146" y="2713"/>
                  </a:lnTo>
                  <a:lnTo>
                    <a:pt x="127" y="2684"/>
                  </a:lnTo>
                  <a:lnTo>
                    <a:pt x="111" y="2658"/>
                  </a:lnTo>
                  <a:lnTo>
                    <a:pt x="99" y="2635"/>
                  </a:lnTo>
                  <a:lnTo>
                    <a:pt x="89" y="2614"/>
                  </a:lnTo>
                  <a:lnTo>
                    <a:pt x="82" y="2598"/>
                  </a:lnTo>
                  <a:lnTo>
                    <a:pt x="81" y="2590"/>
                  </a:lnTo>
                  <a:lnTo>
                    <a:pt x="81" y="2584"/>
                  </a:lnTo>
                  <a:lnTo>
                    <a:pt x="81" y="2581"/>
                  </a:lnTo>
                  <a:lnTo>
                    <a:pt x="83" y="2578"/>
                  </a:lnTo>
                  <a:lnTo>
                    <a:pt x="86" y="2577"/>
                  </a:lnTo>
                  <a:lnTo>
                    <a:pt x="90" y="2577"/>
                  </a:lnTo>
                  <a:lnTo>
                    <a:pt x="95" y="2578"/>
                  </a:lnTo>
                  <a:lnTo>
                    <a:pt x="101" y="2580"/>
                  </a:lnTo>
                  <a:lnTo>
                    <a:pt x="115" y="2590"/>
                  </a:lnTo>
                  <a:lnTo>
                    <a:pt x="131" y="2604"/>
                  </a:lnTo>
                  <a:lnTo>
                    <a:pt x="150" y="2623"/>
                  </a:lnTo>
                  <a:lnTo>
                    <a:pt x="170" y="2646"/>
                  </a:lnTo>
                  <a:lnTo>
                    <a:pt x="192" y="2671"/>
                  </a:lnTo>
                  <a:lnTo>
                    <a:pt x="214" y="2699"/>
                  </a:lnTo>
                  <a:close/>
                  <a:moveTo>
                    <a:pt x="505" y="3081"/>
                  </a:moveTo>
                  <a:lnTo>
                    <a:pt x="528" y="3112"/>
                  </a:lnTo>
                  <a:lnTo>
                    <a:pt x="548" y="3141"/>
                  </a:lnTo>
                  <a:lnTo>
                    <a:pt x="565" y="3169"/>
                  </a:lnTo>
                  <a:lnTo>
                    <a:pt x="578" y="3193"/>
                  </a:lnTo>
                  <a:lnTo>
                    <a:pt x="589" y="3214"/>
                  </a:lnTo>
                  <a:lnTo>
                    <a:pt x="596" y="3231"/>
                  </a:lnTo>
                  <a:lnTo>
                    <a:pt x="597" y="3239"/>
                  </a:lnTo>
                  <a:lnTo>
                    <a:pt x="597" y="3244"/>
                  </a:lnTo>
                  <a:lnTo>
                    <a:pt x="597" y="3249"/>
                  </a:lnTo>
                  <a:lnTo>
                    <a:pt x="595" y="3252"/>
                  </a:lnTo>
                  <a:lnTo>
                    <a:pt x="592" y="3253"/>
                  </a:lnTo>
                  <a:lnTo>
                    <a:pt x="588" y="3253"/>
                  </a:lnTo>
                  <a:lnTo>
                    <a:pt x="583" y="3252"/>
                  </a:lnTo>
                  <a:lnTo>
                    <a:pt x="576" y="3249"/>
                  </a:lnTo>
                  <a:lnTo>
                    <a:pt x="562" y="3239"/>
                  </a:lnTo>
                  <a:lnTo>
                    <a:pt x="545" y="3224"/>
                  </a:lnTo>
                  <a:lnTo>
                    <a:pt x="525" y="3205"/>
                  </a:lnTo>
                  <a:lnTo>
                    <a:pt x="503" y="3182"/>
                  </a:lnTo>
                  <a:lnTo>
                    <a:pt x="480" y="3155"/>
                  </a:lnTo>
                  <a:lnTo>
                    <a:pt x="457" y="3126"/>
                  </a:lnTo>
                  <a:lnTo>
                    <a:pt x="434" y="3095"/>
                  </a:lnTo>
                  <a:lnTo>
                    <a:pt x="414" y="3067"/>
                  </a:lnTo>
                  <a:lnTo>
                    <a:pt x="397" y="3039"/>
                  </a:lnTo>
                  <a:lnTo>
                    <a:pt x="382" y="3014"/>
                  </a:lnTo>
                  <a:lnTo>
                    <a:pt x="372" y="2992"/>
                  </a:lnTo>
                  <a:lnTo>
                    <a:pt x="366" y="2975"/>
                  </a:lnTo>
                  <a:lnTo>
                    <a:pt x="364" y="2968"/>
                  </a:lnTo>
                  <a:lnTo>
                    <a:pt x="364" y="2963"/>
                  </a:lnTo>
                  <a:lnTo>
                    <a:pt x="365" y="2958"/>
                  </a:lnTo>
                  <a:lnTo>
                    <a:pt x="366" y="2955"/>
                  </a:lnTo>
                  <a:lnTo>
                    <a:pt x="369" y="2953"/>
                  </a:lnTo>
                  <a:lnTo>
                    <a:pt x="374" y="2953"/>
                  </a:lnTo>
                  <a:lnTo>
                    <a:pt x="379" y="2955"/>
                  </a:lnTo>
                  <a:lnTo>
                    <a:pt x="385" y="2957"/>
                  </a:lnTo>
                  <a:lnTo>
                    <a:pt x="400" y="2968"/>
                  </a:lnTo>
                  <a:lnTo>
                    <a:pt x="417" y="2982"/>
                  </a:lnTo>
                  <a:lnTo>
                    <a:pt x="437" y="3002"/>
                  </a:lnTo>
                  <a:lnTo>
                    <a:pt x="459" y="3025"/>
                  </a:lnTo>
                  <a:lnTo>
                    <a:pt x="482" y="3051"/>
                  </a:lnTo>
                  <a:lnTo>
                    <a:pt x="505" y="3081"/>
                  </a:lnTo>
                  <a:close/>
                  <a:moveTo>
                    <a:pt x="266" y="2562"/>
                  </a:moveTo>
                  <a:lnTo>
                    <a:pt x="286" y="2591"/>
                  </a:lnTo>
                  <a:lnTo>
                    <a:pt x="303" y="2618"/>
                  </a:lnTo>
                  <a:lnTo>
                    <a:pt x="319" y="2644"/>
                  </a:lnTo>
                  <a:lnTo>
                    <a:pt x="332" y="2667"/>
                  </a:lnTo>
                  <a:lnTo>
                    <a:pt x="341" y="2686"/>
                  </a:lnTo>
                  <a:lnTo>
                    <a:pt x="346" y="2703"/>
                  </a:lnTo>
                  <a:lnTo>
                    <a:pt x="347" y="2709"/>
                  </a:lnTo>
                  <a:lnTo>
                    <a:pt x="347" y="2715"/>
                  </a:lnTo>
                  <a:lnTo>
                    <a:pt x="347" y="2719"/>
                  </a:lnTo>
                  <a:lnTo>
                    <a:pt x="345" y="2721"/>
                  </a:lnTo>
                  <a:lnTo>
                    <a:pt x="342" y="2724"/>
                  </a:lnTo>
                  <a:lnTo>
                    <a:pt x="339" y="2724"/>
                  </a:lnTo>
                  <a:lnTo>
                    <a:pt x="334" y="2722"/>
                  </a:lnTo>
                  <a:lnTo>
                    <a:pt x="328" y="2719"/>
                  </a:lnTo>
                  <a:lnTo>
                    <a:pt x="314" y="2710"/>
                  </a:lnTo>
                  <a:lnTo>
                    <a:pt x="299" y="2696"/>
                  </a:lnTo>
                  <a:lnTo>
                    <a:pt x="280" y="2679"/>
                  </a:lnTo>
                  <a:lnTo>
                    <a:pt x="261" y="2658"/>
                  </a:lnTo>
                  <a:lnTo>
                    <a:pt x="240" y="2633"/>
                  </a:lnTo>
                  <a:lnTo>
                    <a:pt x="219" y="2605"/>
                  </a:lnTo>
                  <a:lnTo>
                    <a:pt x="199" y="2578"/>
                  </a:lnTo>
                  <a:lnTo>
                    <a:pt x="181" y="2550"/>
                  </a:lnTo>
                  <a:lnTo>
                    <a:pt x="166" y="2525"/>
                  </a:lnTo>
                  <a:lnTo>
                    <a:pt x="153" y="2502"/>
                  </a:lnTo>
                  <a:lnTo>
                    <a:pt x="145" y="2482"/>
                  </a:lnTo>
                  <a:lnTo>
                    <a:pt x="139" y="2466"/>
                  </a:lnTo>
                  <a:lnTo>
                    <a:pt x="138" y="2459"/>
                  </a:lnTo>
                  <a:lnTo>
                    <a:pt x="138" y="2454"/>
                  </a:lnTo>
                  <a:lnTo>
                    <a:pt x="139" y="2450"/>
                  </a:lnTo>
                  <a:lnTo>
                    <a:pt x="140" y="2447"/>
                  </a:lnTo>
                  <a:lnTo>
                    <a:pt x="143" y="2445"/>
                  </a:lnTo>
                  <a:lnTo>
                    <a:pt x="147" y="2445"/>
                  </a:lnTo>
                  <a:lnTo>
                    <a:pt x="152" y="2446"/>
                  </a:lnTo>
                  <a:lnTo>
                    <a:pt x="158" y="2450"/>
                  </a:lnTo>
                  <a:lnTo>
                    <a:pt x="171" y="2458"/>
                  </a:lnTo>
                  <a:lnTo>
                    <a:pt x="187" y="2473"/>
                  </a:lnTo>
                  <a:lnTo>
                    <a:pt x="205" y="2490"/>
                  </a:lnTo>
                  <a:lnTo>
                    <a:pt x="225" y="2511"/>
                  </a:lnTo>
                  <a:lnTo>
                    <a:pt x="244" y="2535"/>
                  </a:lnTo>
                  <a:lnTo>
                    <a:pt x="266" y="2562"/>
                  </a:lnTo>
                  <a:close/>
                  <a:moveTo>
                    <a:pt x="546" y="2931"/>
                  </a:moveTo>
                  <a:lnTo>
                    <a:pt x="566" y="2960"/>
                  </a:lnTo>
                  <a:lnTo>
                    <a:pt x="586" y="2988"/>
                  </a:lnTo>
                  <a:lnTo>
                    <a:pt x="603" y="3015"/>
                  </a:lnTo>
                  <a:lnTo>
                    <a:pt x="616" y="3038"/>
                  </a:lnTo>
                  <a:lnTo>
                    <a:pt x="626" y="3059"/>
                  </a:lnTo>
                  <a:lnTo>
                    <a:pt x="631" y="3077"/>
                  </a:lnTo>
                  <a:lnTo>
                    <a:pt x="632" y="3083"/>
                  </a:lnTo>
                  <a:lnTo>
                    <a:pt x="633" y="3089"/>
                  </a:lnTo>
                  <a:lnTo>
                    <a:pt x="632" y="3093"/>
                  </a:lnTo>
                  <a:lnTo>
                    <a:pt x="630" y="3096"/>
                  </a:lnTo>
                  <a:lnTo>
                    <a:pt x="627" y="3097"/>
                  </a:lnTo>
                  <a:lnTo>
                    <a:pt x="623" y="3097"/>
                  </a:lnTo>
                  <a:lnTo>
                    <a:pt x="618" y="3096"/>
                  </a:lnTo>
                  <a:lnTo>
                    <a:pt x="612" y="3094"/>
                  </a:lnTo>
                  <a:lnTo>
                    <a:pt x="598" y="3084"/>
                  </a:lnTo>
                  <a:lnTo>
                    <a:pt x="581" y="3070"/>
                  </a:lnTo>
                  <a:lnTo>
                    <a:pt x="562" y="3051"/>
                  </a:lnTo>
                  <a:lnTo>
                    <a:pt x="541" y="3029"/>
                  </a:lnTo>
                  <a:lnTo>
                    <a:pt x="519" y="3004"/>
                  </a:lnTo>
                  <a:lnTo>
                    <a:pt x="496" y="2976"/>
                  </a:lnTo>
                  <a:lnTo>
                    <a:pt x="474" y="2946"/>
                  </a:lnTo>
                  <a:lnTo>
                    <a:pt x="456" y="2918"/>
                  </a:lnTo>
                  <a:lnTo>
                    <a:pt x="439" y="2891"/>
                  </a:lnTo>
                  <a:lnTo>
                    <a:pt x="426" y="2867"/>
                  </a:lnTo>
                  <a:lnTo>
                    <a:pt x="416" y="2846"/>
                  </a:lnTo>
                  <a:lnTo>
                    <a:pt x="411" y="2830"/>
                  </a:lnTo>
                  <a:lnTo>
                    <a:pt x="409" y="2823"/>
                  </a:lnTo>
                  <a:lnTo>
                    <a:pt x="409" y="2817"/>
                  </a:lnTo>
                  <a:lnTo>
                    <a:pt x="410" y="2812"/>
                  </a:lnTo>
                  <a:lnTo>
                    <a:pt x="412" y="2810"/>
                  </a:lnTo>
                  <a:lnTo>
                    <a:pt x="414" y="2808"/>
                  </a:lnTo>
                  <a:lnTo>
                    <a:pt x="418" y="2808"/>
                  </a:lnTo>
                  <a:lnTo>
                    <a:pt x="424" y="2809"/>
                  </a:lnTo>
                  <a:lnTo>
                    <a:pt x="429" y="2812"/>
                  </a:lnTo>
                  <a:lnTo>
                    <a:pt x="444" y="2822"/>
                  </a:lnTo>
                  <a:lnTo>
                    <a:pt x="460" y="2836"/>
                  </a:lnTo>
                  <a:lnTo>
                    <a:pt x="480" y="2854"/>
                  </a:lnTo>
                  <a:lnTo>
                    <a:pt x="501" y="2877"/>
                  </a:lnTo>
                  <a:lnTo>
                    <a:pt x="523" y="2902"/>
                  </a:lnTo>
                  <a:lnTo>
                    <a:pt x="546" y="2931"/>
                  </a:lnTo>
                  <a:close/>
                  <a:moveTo>
                    <a:pt x="334" y="2436"/>
                  </a:moveTo>
                  <a:lnTo>
                    <a:pt x="354" y="2464"/>
                  </a:lnTo>
                  <a:lnTo>
                    <a:pt x="370" y="2490"/>
                  </a:lnTo>
                  <a:lnTo>
                    <a:pt x="386" y="2514"/>
                  </a:lnTo>
                  <a:lnTo>
                    <a:pt x="397" y="2537"/>
                  </a:lnTo>
                  <a:lnTo>
                    <a:pt x="405" y="2556"/>
                  </a:lnTo>
                  <a:lnTo>
                    <a:pt x="411" y="2572"/>
                  </a:lnTo>
                  <a:lnTo>
                    <a:pt x="412" y="2578"/>
                  </a:lnTo>
                  <a:lnTo>
                    <a:pt x="412" y="2583"/>
                  </a:lnTo>
                  <a:lnTo>
                    <a:pt x="411" y="2588"/>
                  </a:lnTo>
                  <a:lnTo>
                    <a:pt x="409" y="2590"/>
                  </a:lnTo>
                  <a:lnTo>
                    <a:pt x="406" y="2592"/>
                  </a:lnTo>
                  <a:lnTo>
                    <a:pt x="402" y="2592"/>
                  </a:lnTo>
                  <a:lnTo>
                    <a:pt x="398" y="2591"/>
                  </a:lnTo>
                  <a:lnTo>
                    <a:pt x="392" y="2589"/>
                  </a:lnTo>
                  <a:lnTo>
                    <a:pt x="379" y="2580"/>
                  </a:lnTo>
                  <a:lnTo>
                    <a:pt x="364" y="2567"/>
                  </a:lnTo>
                  <a:lnTo>
                    <a:pt x="347" y="2550"/>
                  </a:lnTo>
                  <a:lnTo>
                    <a:pt x="328" y="2530"/>
                  </a:lnTo>
                  <a:lnTo>
                    <a:pt x="308" y="2507"/>
                  </a:lnTo>
                  <a:lnTo>
                    <a:pt x="288" y="2480"/>
                  </a:lnTo>
                  <a:lnTo>
                    <a:pt x="268" y="2453"/>
                  </a:lnTo>
                  <a:lnTo>
                    <a:pt x="252" y="2427"/>
                  </a:lnTo>
                  <a:lnTo>
                    <a:pt x="237" y="2402"/>
                  </a:lnTo>
                  <a:lnTo>
                    <a:pt x="226" y="2379"/>
                  </a:lnTo>
                  <a:lnTo>
                    <a:pt x="217" y="2361"/>
                  </a:lnTo>
                  <a:lnTo>
                    <a:pt x="211" y="2344"/>
                  </a:lnTo>
                  <a:lnTo>
                    <a:pt x="210" y="2339"/>
                  </a:lnTo>
                  <a:lnTo>
                    <a:pt x="210" y="2333"/>
                  </a:lnTo>
                  <a:lnTo>
                    <a:pt x="211" y="2329"/>
                  </a:lnTo>
                  <a:lnTo>
                    <a:pt x="214" y="2326"/>
                  </a:lnTo>
                  <a:lnTo>
                    <a:pt x="216" y="2325"/>
                  </a:lnTo>
                  <a:lnTo>
                    <a:pt x="220" y="2325"/>
                  </a:lnTo>
                  <a:lnTo>
                    <a:pt x="225" y="2326"/>
                  </a:lnTo>
                  <a:lnTo>
                    <a:pt x="230" y="2328"/>
                  </a:lnTo>
                  <a:lnTo>
                    <a:pt x="243" y="2337"/>
                  </a:lnTo>
                  <a:lnTo>
                    <a:pt x="259" y="2350"/>
                  </a:lnTo>
                  <a:lnTo>
                    <a:pt x="276" y="2366"/>
                  </a:lnTo>
                  <a:lnTo>
                    <a:pt x="295" y="2387"/>
                  </a:lnTo>
                  <a:lnTo>
                    <a:pt x="314" y="2411"/>
                  </a:lnTo>
                  <a:lnTo>
                    <a:pt x="334" y="2436"/>
                  </a:lnTo>
                  <a:close/>
                  <a:moveTo>
                    <a:pt x="601" y="2789"/>
                  </a:moveTo>
                  <a:lnTo>
                    <a:pt x="621" y="2818"/>
                  </a:lnTo>
                  <a:lnTo>
                    <a:pt x="640" y="2845"/>
                  </a:lnTo>
                  <a:lnTo>
                    <a:pt x="655" y="2870"/>
                  </a:lnTo>
                  <a:lnTo>
                    <a:pt x="668" y="2895"/>
                  </a:lnTo>
                  <a:lnTo>
                    <a:pt x="677" y="2914"/>
                  </a:lnTo>
                  <a:lnTo>
                    <a:pt x="683" y="2931"/>
                  </a:lnTo>
                  <a:lnTo>
                    <a:pt x="685" y="2937"/>
                  </a:lnTo>
                  <a:lnTo>
                    <a:pt x="685" y="2943"/>
                  </a:lnTo>
                  <a:lnTo>
                    <a:pt x="684" y="2947"/>
                  </a:lnTo>
                  <a:lnTo>
                    <a:pt x="681" y="2950"/>
                  </a:lnTo>
                  <a:lnTo>
                    <a:pt x="678" y="2952"/>
                  </a:lnTo>
                  <a:lnTo>
                    <a:pt x="675" y="2952"/>
                  </a:lnTo>
                  <a:lnTo>
                    <a:pt x="669" y="2950"/>
                  </a:lnTo>
                  <a:lnTo>
                    <a:pt x="664" y="2948"/>
                  </a:lnTo>
                  <a:lnTo>
                    <a:pt x="650" y="2940"/>
                  </a:lnTo>
                  <a:lnTo>
                    <a:pt x="633" y="2926"/>
                  </a:lnTo>
                  <a:lnTo>
                    <a:pt x="616" y="2908"/>
                  </a:lnTo>
                  <a:lnTo>
                    <a:pt x="595" y="2887"/>
                  </a:lnTo>
                  <a:lnTo>
                    <a:pt x="574" y="2863"/>
                  </a:lnTo>
                  <a:lnTo>
                    <a:pt x="552" y="2835"/>
                  </a:lnTo>
                  <a:lnTo>
                    <a:pt x="531" y="2807"/>
                  </a:lnTo>
                  <a:lnTo>
                    <a:pt x="514" y="2779"/>
                  </a:lnTo>
                  <a:lnTo>
                    <a:pt x="498" y="2754"/>
                  </a:lnTo>
                  <a:lnTo>
                    <a:pt x="485" y="2731"/>
                  </a:lnTo>
                  <a:lnTo>
                    <a:pt x="477" y="2712"/>
                  </a:lnTo>
                  <a:lnTo>
                    <a:pt x="471" y="2694"/>
                  </a:lnTo>
                  <a:lnTo>
                    <a:pt x="470" y="2687"/>
                  </a:lnTo>
                  <a:lnTo>
                    <a:pt x="470" y="2682"/>
                  </a:lnTo>
                  <a:lnTo>
                    <a:pt x="471" y="2678"/>
                  </a:lnTo>
                  <a:lnTo>
                    <a:pt x="472" y="2675"/>
                  </a:lnTo>
                  <a:lnTo>
                    <a:pt x="475" y="2673"/>
                  </a:lnTo>
                  <a:lnTo>
                    <a:pt x="480" y="2673"/>
                  </a:lnTo>
                  <a:lnTo>
                    <a:pt x="484" y="2674"/>
                  </a:lnTo>
                  <a:lnTo>
                    <a:pt x="491" y="2676"/>
                  </a:lnTo>
                  <a:lnTo>
                    <a:pt x="504" y="2686"/>
                  </a:lnTo>
                  <a:lnTo>
                    <a:pt x="520" y="2699"/>
                  </a:lnTo>
                  <a:lnTo>
                    <a:pt x="539" y="2717"/>
                  </a:lnTo>
                  <a:lnTo>
                    <a:pt x="559" y="2738"/>
                  </a:lnTo>
                  <a:lnTo>
                    <a:pt x="580" y="2763"/>
                  </a:lnTo>
                  <a:lnTo>
                    <a:pt x="601" y="2789"/>
                  </a:lnTo>
                  <a:close/>
                  <a:moveTo>
                    <a:pt x="244" y="2136"/>
                  </a:moveTo>
                  <a:lnTo>
                    <a:pt x="242" y="2138"/>
                  </a:lnTo>
                  <a:lnTo>
                    <a:pt x="238" y="2138"/>
                  </a:lnTo>
                  <a:lnTo>
                    <a:pt x="234" y="2137"/>
                  </a:lnTo>
                  <a:lnTo>
                    <a:pt x="229" y="2135"/>
                  </a:lnTo>
                  <a:lnTo>
                    <a:pt x="217" y="2127"/>
                  </a:lnTo>
                  <a:lnTo>
                    <a:pt x="203" y="2115"/>
                  </a:lnTo>
                  <a:lnTo>
                    <a:pt x="187" y="2100"/>
                  </a:lnTo>
                  <a:lnTo>
                    <a:pt x="170" y="2081"/>
                  </a:lnTo>
                  <a:lnTo>
                    <a:pt x="152" y="2059"/>
                  </a:lnTo>
                  <a:lnTo>
                    <a:pt x="134" y="2035"/>
                  </a:lnTo>
                  <a:lnTo>
                    <a:pt x="117" y="2010"/>
                  </a:lnTo>
                  <a:lnTo>
                    <a:pt x="102" y="1986"/>
                  </a:lnTo>
                  <a:lnTo>
                    <a:pt x="89" y="1964"/>
                  </a:lnTo>
                  <a:lnTo>
                    <a:pt x="79" y="1943"/>
                  </a:lnTo>
                  <a:lnTo>
                    <a:pt x="71" y="1926"/>
                  </a:lnTo>
                  <a:lnTo>
                    <a:pt x="67" y="1910"/>
                  </a:lnTo>
                  <a:lnTo>
                    <a:pt x="66" y="1905"/>
                  </a:lnTo>
                  <a:lnTo>
                    <a:pt x="66" y="1899"/>
                  </a:lnTo>
                  <a:lnTo>
                    <a:pt x="67" y="1896"/>
                  </a:lnTo>
                  <a:lnTo>
                    <a:pt x="69" y="1893"/>
                  </a:lnTo>
                  <a:lnTo>
                    <a:pt x="71" y="1892"/>
                  </a:lnTo>
                  <a:lnTo>
                    <a:pt x="74" y="1892"/>
                  </a:lnTo>
                  <a:lnTo>
                    <a:pt x="79" y="1893"/>
                  </a:lnTo>
                  <a:lnTo>
                    <a:pt x="84" y="1895"/>
                  </a:lnTo>
                  <a:lnTo>
                    <a:pt x="96" y="1903"/>
                  </a:lnTo>
                  <a:lnTo>
                    <a:pt x="109" y="1915"/>
                  </a:lnTo>
                  <a:lnTo>
                    <a:pt x="126" y="1930"/>
                  </a:lnTo>
                  <a:lnTo>
                    <a:pt x="142" y="1949"/>
                  </a:lnTo>
                  <a:lnTo>
                    <a:pt x="160" y="1971"/>
                  </a:lnTo>
                  <a:lnTo>
                    <a:pt x="179" y="1995"/>
                  </a:lnTo>
                  <a:lnTo>
                    <a:pt x="196" y="2020"/>
                  </a:lnTo>
                  <a:lnTo>
                    <a:pt x="211" y="2044"/>
                  </a:lnTo>
                  <a:lnTo>
                    <a:pt x="223" y="2066"/>
                  </a:lnTo>
                  <a:lnTo>
                    <a:pt x="234" y="2087"/>
                  </a:lnTo>
                  <a:lnTo>
                    <a:pt x="242" y="2104"/>
                  </a:lnTo>
                  <a:lnTo>
                    <a:pt x="246" y="2119"/>
                  </a:lnTo>
                  <a:lnTo>
                    <a:pt x="248" y="2125"/>
                  </a:lnTo>
                  <a:lnTo>
                    <a:pt x="248" y="2129"/>
                  </a:lnTo>
                  <a:lnTo>
                    <a:pt x="246" y="2134"/>
                  </a:lnTo>
                  <a:lnTo>
                    <a:pt x="244" y="2136"/>
                  </a:lnTo>
                  <a:close/>
                  <a:moveTo>
                    <a:pt x="418" y="2320"/>
                  </a:moveTo>
                  <a:lnTo>
                    <a:pt x="437" y="2347"/>
                  </a:lnTo>
                  <a:lnTo>
                    <a:pt x="452" y="2372"/>
                  </a:lnTo>
                  <a:lnTo>
                    <a:pt x="467" y="2395"/>
                  </a:lnTo>
                  <a:lnTo>
                    <a:pt x="478" y="2417"/>
                  </a:lnTo>
                  <a:lnTo>
                    <a:pt x="485" y="2435"/>
                  </a:lnTo>
                  <a:lnTo>
                    <a:pt x="491" y="2451"/>
                  </a:lnTo>
                  <a:lnTo>
                    <a:pt x="492" y="2456"/>
                  </a:lnTo>
                  <a:lnTo>
                    <a:pt x="492" y="2462"/>
                  </a:lnTo>
                  <a:lnTo>
                    <a:pt x="491" y="2466"/>
                  </a:lnTo>
                  <a:lnTo>
                    <a:pt x="489" y="2468"/>
                  </a:lnTo>
                  <a:lnTo>
                    <a:pt x="486" y="2470"/>
                  </a:lnTo>
                  <a:lnTo>
                    <a:pt x="482" y="2470"/>
                  </a:lnTo>
                  <a:lnTo>
                    <a:pt x="478" y="2469"/>
                  </a:lnTo>
                  <a:lnTo>
                    <a:pt x="472" y="2467"/>
                  </a:lnTo>
                  <a:lnTo>
                    <a:pt x="460" y="2458"/>
                  </a:lnTo>
                  <a:lnTo>
                    <a:pt x="445" y="2446"/>
                  </a:lnTo>
                  <a:lnTo>
                    <a:pt x="428" y="2430"/>
                  </a:lnTo>
                  <a:lnTo>
                    <a:pt x="410" y="2411"/>
                  </a:lnTo>
                  <a:lnTo>
                    <a:pt x="391" y="2388"/>
                  </a:lnTo>
                  <a:lnTo>
                    <a:pt x="371" y="2363"/>
                  </a:lnTo>
                  <a:lnTo>
                    <a:pt x="353" y="2337"/>
                  </a:lnTo>
                  <a:lnTo>
                    <a:pt x="337" y="2311"/>
                  </a:lnTo>
                  <a:lnTo>
                    <a:pt x="323" y="2288"/>
                  </a:lnTo>
                  <a:lnTo>
                    <a:pt x="312" y="2267"/>
                  </a:lnTo>
                  <a:lnTo>
                    <a:pt x="305" y="2248"/>
                  </a:lnTo>
                  <a:lnTo>
                    <a:pt x="300" y="2233"/>
                  </a:lnTo>
                  <a:lnTo>
                    <a:pt x="299" y="2227"/>
                  </a:lnTo>
                  <a:lnTo>
                    <a:pt x="299" y="2222"/>
                  </a:lnTo>
                  <a:lnTo>
                    <a:pt x="299" y="2217"/>
                  </a:lnTo>
                  <a:lnTo>
                    <a:pt x="301" y="2215"/>
                  </a:lnTo>
                  <a:lnTo>
                    <a:pt x="305" y="2213"/>
                  </a:lnTo>
                  <a:lnTo>
                    <a:pt x="308" y="2213"/>
                  </a:lnTo>
                  <a:lnTo>
                    <a:pt x="312" y="2214"/>
                  </a:lnTo>
                  <a:lnTo>
                    <a:pt x="318" y="2216"/>
                  </a:lnTo>
                  <a:lnTo>
                    <a:pt x="331" y="2225"/>
                  </a:lnTo>
                  <a:lnTo>
                    <a:pt x="345" y="2237"/>
                  </a:lnTo>
                  <a:lnTo>
                    <a:pt x="362" y="2253"/>
                  </a:lnTo>
                  <a:lnTo>
                    <a:pt x="380" y="2272"/>
                  </a:lnTo>
                  <a:lnTo>
                    <a:pt x="399" y="2295"/>
                  </a:lnTo>
                  <a:lnTo>
                    <a:pt x="418" y="2320"/>
                  </a:lnTo>
                  <a:close/>
                  <a:moveTo>
                    <a:pt x="288" y="1899"/>
                  </a:moveTo>
                  <a:lnTo>
                    <a:pt x="305" y="1923"/>
                  </a:lnTo>
                  <a:lnTo>
                    <a:pt x="319" y="1946"/>
                  </a:lnTo>
                  <a:lnTo>
                    <a:pt x="332" y="1968"/>
                  </a:lnTo>
                  <a:lnTo>
                    <a:pt x="341" y="1988"/>
                  </a:lnTo>
                  <a:lnTo>
                    <a:pt x="348" y="2006"/>
                  </a:lnTo>
                  <a:lnTo>
                    <a:pt x="352" y="2020"/>
                  </a:lnTo>
                  <a:lnTo>
                    <a:pt x="353" y="2025"/>
                  </a:lnTo>
                  <a:lnTo>
                    <a:pt x="353" y="2030"/>
                  </a:lnTo>
                  <a:lnTo>
                    <a:pt x="352" y="2034"/>
                  </a:lnTo>
                  <a:lnTo>
                    <a:pt x="351" y="2036"/>
                  </a:lnTo>
                  <a:lnTo>
                    <a:pt x="347" y="2037"/>
                  </a:lnTo>
                  <a:lnTo>
                    <a:pt x="344" y="2039"/>
                  </a:lnTo>
                  <a:lnTo>
                    <a:pt x="340" y="2037"/>
                  </a:lnTo>
                  <a:lnTo>
                    <a:pt x="335" y="2035"/>
                  </a:lnTo>
                  <a:lnTo>
                    <a:pt x="323" y="2028"/>
                  </a:lnTo>
                  <a:lnTo>
                    <a:pt x="310" y="2017"/>
                  </a:lnTo>
                  <a:lnTo>
                    <a:pt x="295" y="2002"/>
                  </a:lnTo>
                  <a:lnTo>
                    <a:pt x="278" y="1984"/>
                  </a:lnTo>
                  <a:lnTo>
                    <a:pt x="261" y="1964"/>
                  </a:lnTo>
                  <a:lnTo>
                    <a:pt x="244" y="1940"/>
                  </a:lnTo>
                  <a:lnTo>
                    <a:pt x="227" y="1917"/>
                  </a:lnTo>
                  <a:lnTo>
                    <a:pt x="212" y="1893"/>
                  </a:lnTo>
                  <a:lnTo>
                    <a:pt x="200" y="1871"/>
                  </a:lnTo>
                  <a:lnTo>
                    <a:pt x="191" y="1851"/>
                  </a:lnTo>
                  <a:lnTo>
                    <a:pt x="184" y="1834"/>
                  </a:lnTo>
                  <a:lnTo>
                    <a:pt x="180" y="1819"/>
                  </a:lnTo>
                  <a:lnTo>
                    <a:pt x="179" y="1814"/>
                  </a:lnTo>
                  <a:lnTo>
                    <a:pt x="179" y="1809"/>
                  </a:lnTo>
                  <a:lnTo>
                    <a:pt x="180" y="1805"/>
                  </a:lnTo>
                  <a:lnTo>
                    <a:pt x="182" y="1803"/>
                  </a:lnTo>
                  <a:lnTo>
                    <a:pt x="184" y="1801"/>
                  </a:lnTo>
                  <a:lnTo>
                    <a:pt x="188" y="1801"/>
                  </a:lnTo>
                  <a:lnTo>
                    <a:pt x="192" y="1802"/>
                  </a:lnTo>
                  <a:lnTo>
                    <a:pt x="197" y="1804"/>
                  </a:lnTo>
                  <a:lnTo>
                    <a:pt x="208" y="1812"/>
                  </a:lnTo>
                  <a:lnTo>
                    <a:pt x="222" y="1823"/>
                  </a:lnTo>
                  <a:lnTo>
                    <a:pt x="237" y="1837"/>
                  </a:lnTo>
                  <a:lnTo>
                    <a:pt x="253" y="1855"/>
                  </a:lnTo>
                  <a:lnTo>
                    <a:pt x="271" y="1876"/>
                  </a:lnTo>
                  <a:lnTo>
                    <a:pt x="288" y="1899"/>
                  </a:lnTo>
                  <a:close/>
                  <a:moveTo>
                    <a:pt x="518" y="2212"/>
                  </a:moveTo>
                  <a:lnTo>
                    <a:pt x="536" y="2237"/>
                  </a:lnTo>
                  <a:lnTo>
                    <a:pt x="551" y="2261"/>
                  </a:lnTo>
                  <a:lnTo>
                    <a:pt x="564" y="2284"/>
                  </a:lnTo>
                  <a:lnTo>
                    <a:pt x="574" y="2305"/>
                  </a:lnTo>
                  <a:lnTo>
                    <a:pt x="582" y="2322"/>
                  </a:lnTo>
                  <a:lnTo>
                    <a:pt x="586" y="2338"/>
                  </a:lnTo>
                  <a:lnTo>
                    <a:pt x="587" y="2343"/>
                  </a:lnTo>
                  <a:lnTo>
                    <a:pt x="587" y="2349"/>
                  </a:lnTo>
                  <a:lnTo>
                    <a:pt x="586" y="2352"/>
                  </a:lnTo>
                  <a:lnTo>
                    <a:pt x="584" y="2355"/>
                  </a:lnTo>
                  <a:lnTo>
                    <a:pt x="582" y="2356"/>
                  </a:lnTo>
                  <a:lnTo>
                    <a:pt x="577" y="2357"/>
                  </a:lnTo>
                  <a:lnTo>
                    <a:pt x="573" y="2356"/>
                  </a:lnTo>
                  <a:lnTo>
                    <a:pt x="569" y="2354"/>
                  </a:lnTo>
                  <a:lnTo>
                    <a:pt x="555" y="2347"/>
                  </a:lnTo>
                  <a:lnTo>
                    <a:pt x="541" y="2334"/>
                  </a:lnTo>
                  <a:lnTo>
                    <a:pt x="526" y="2319"/>
                  </a:lnTo>
                  <a:lnTo>
                    <a:pt x="508" y="2300"/>
                  </a:lnTo>
                  <a:lnTo>
                    <a:pt x="490" y="2279"/>
                  </a:lnTo>
                  <a:lnTo>
                    <a:pt x="471" y="2254"/>
                  </a:lnTo>
                  <a:lnTo>
                    <a:pt x="454" y="2229"/>
                  </a:lnTo>
                  <a:lnTo>
                    <a:pt x="438" y="2205"/>
                  </a:lnTo>
                  <a:lnTo>
                    <a:pt x="425" y="2183"/>
                  </a:lnTo>
                  <a:lnTo>
                    <a:pt x="414" y="2162"/>
                  </a:lnTo>
                  <a:lnTo>
                    <a:pt x="406" y="2144"/>
                  </a:lnTo>
                  <a:lnTo>
                    <a:pt x="403" y="2129"/>
                  </a:lnTo>
                  <a:lnTo>
                    <a:pt x="402" y="2123"/>
                  </a:lnTo>
                  <a:lnTo>
                    <a:pt x="402" y="2119"/>
                  </a:lnTo>
                  <a:lnTo>
                    <a:pt x="403" y="2114"/>
                  </a:lnTo>
                  <a:lnTo>
                    <a:pt x="404" y="2111"/>
                  </a:lnTo>
                  <a:lnTo>
                    <a:pt x="408" y="2110"/>
                  </a:lnTo>
                  <a:lnTo>
                    <a:pt x="411" y="2110"/>
                  </a:lnTo>
                  <a:lnTo>
                    <a:pt x="415" y="2111"/>
                  </a:lnTo>
                  <a:lnTo>
                    <a:pt x="421" y="2113"/>
                  </a:lnTo>
                  <a:lnTo>
                    <a:pt x="433" y="2120"/>
                  </a:lnTo>
                  <a:lnTo>
                    <a:pt x="447" y="2132"/>
                  </a:lnTo>
                  <a:lnTo>
                    <a:pt x="463" y="2147"/>
                  </a:lnTo>
                  <a:lnTo>
                    <a:pt x="481" y="2166"/>
                  </a:lnTo>
                  <a:lnTo>
                    <a:pt x="498" y="2188"/>
                  </a:lnTo>
                  <a:lnTo>
                    <a:pt x="518" y="2212"/>
                  </a:lnTo>
                  <a:close/>
                  <a:moveTo>
                    <a:pt x="261" y="1650"/>
                  </a:moveTo>
                  <a:lnTo>
                    <a:pt x="257" y="1653"/>
                  </a:lnTo>
                  <a:lnTo>
                    <a:pt x="254" y="1653"/>
                  </a:lnTo>
                  <a:lnTo>
                    <a:pt x="251" y="1652"/>
                  </a:lnTo>
                  <a:lnTo>
                    <a:pt x="246" y="1650"/>
                  </a:lnTo>
                  <a:lnTo>
                    <a:pt x="236" y="1644"/>
                  </a:lnTo>
                  <a:lnTo>
                    <a:pt x="223" y="1633"/>
                  </a:lnTo>
                  <a:lnTo>
                    <a:pt x="209" y="1620"/>
                  </a:lnTo>
                  <a:lnTo>
                    <a:pt x="194" y="1603"/>
                  </a:lnTo>
                  <a:lnTo>
                    <a:pt x="179" y="1585"/>
                  </a:lnTo>
                  <a:lnTo>
                    <a:pt x="163" y="1563"/>
                  </a:lnTo>
                  <a:lnTo>
                    <a:pt x="148" y="1541"/>
                  </a:lnTo>
                  <a:lnTo>
                    <a:pt x="136" y="1520"/>
                  </a:lnTo>
                  <a:lnTo>
                    <a:pt x="125" y="1499"/>
                  </a:lnTo>
                  <a:lnTo>
                    <a:pt x="116" y="1482"/>
                  </a:lnTo>
                  <a:lnTo>
                    <a:pt x="109" y="1465"/>
                  </a:lnTo>
                  <a:lnTo>
                    <a:pt x="106" y="1452"/>
                  </a:lnTo>
                  <a:lnTo>
                    <a:pt x="106" y="1447"/>
                  </a:lnTo>
                  <a:lnTo>
                    <a:pt x="106" y="1442"/>
                  </a:lnTo>
                  <a:lnTo>
                    <a:pt x="107" y="1439"/>
                  </a:lnTo>
                  <a:lnTo>
                    <a:pt x="108" y="1436"/>
                  </a:lnTo>
                  <a:lnTo>
                    <a:pt x="112" y="1435"/>
                  </a:lnTo>
                  <a:lnTo>
                    <a:pt x="115" y="1435"/>
                  </a:lnTo>
                  <a:lnTo>
                    <a:pt x="118" y="1436"/>
                  </a:lnTo>
                  <a:lnTo>
                    <a:pt x="123" y="1437"/>
                  </a:lnTo>
                  <a:lnTo>
                    <a:pt x="134" y="1443"/>
                  </a:lnTo>
                  <a:lnTo>
                    <a:pt x="146" y="1454"/>
                  </a:lnTo>
                  <a:lnTo>
                    <a:pt x="160" y="1467"/>
                  </a:lnTo>
                  <a:lnTo>
                    <a:pt x="174" y="1484"/>
                  </a:lnTo>
                  <a:lnTo>
                    <a:pt x="189" y="1504"/>
                  </a:lnTo>
                  <a:lnTo>
                    <a:pt x="206" y="1524"/>
                  </a:lnTo>
                  <a:lnTo>
                    <a:pt x="220" y="1546"/>
                  </a:lnTo>
                  <a:lnTo>
                    <a:pt x="233" y="1567"/>
                  </a:lnTo>
                  <a:lnTo>
                    <a:pt x="244" y="1588"/>
                  </a:lnTo>
                  <a:lnTo>
                    <a:pt x="253" y="1606"/>
                  </a:lnTo>
                  <a:lnTo>
                    <a:pt x="259" y="1622"/>
                  </a:lnTo>
                  <a:lnTo>
                    <a:pt x="263" y="1635"/>
                  </a:lnTo>
                  <a:lnTo>
                    <a:pt x="263" y="1641"/>
                  </a:lnTo>
                  <a:lnTo>
                    <a:pt x="263" y="1645"/>
                  </a:lnTo>
                  <a:lnTo>
                    <a:pt x="262" y="1648"/>
                  </a:lnTo>
                  <a:lnTo>
                    <a:pt x="261" y="1650"/>
                  </a:lnTo>
                  <a:close/>
                  <a:moveTo>
                    <a:pt x="412" y="1812"/>
                  </a:moveTo>
                  <a:lnTo>
                    <a:pt x="428" y="1835"/>
                  </a:lnTo>
                  <a:lnTo>
                    <a:pt x="442" y="1857"/>
                  </a:lnTo>
                  <a:lnTo>
                    <a:pt x="454" y="1877"/>
                  </a:lnTo>
                  <a:lnTo>
                    <a:pt x="462" y="1897"/>
                  </a:lnTo>
                  <a:lnTo>
                    <a:pt x="469" y="1914"/>
                  </a:lnTo>
                  <a:lnTo>
                    <a:pt x="473" y="1928"/>
                  </a:lnTo>
                  <a:lnTo>
                    <a:pt x="473" y="1933"/>
                  </a:lnTo>
                  <a:lnTo>
                    <a:pt x="473" y="1938"/>
                  </a:lnTo>
                  <a:lnTo>
                    <a:pt x="472" y="1941"/>
                  </a:lnTo>
                  <a:lnTo>
                    <a:pt x="471" y="1944"/>
                  </a:lnTo>
                  <a:lnTo>
                    <a:pt x="468" y="1945"/>
                  </a:lnTo>
                  <a:lnTo>
                    <a:pt x="465" y="1946"/>
                  </a:lnTo>
                  <a:lnTo>
                    <a:pt x="460" y="1945"/>
                  </a:lnTo>
                  <a:lnTo>
                    <a:pt x="456" y="1943"/>
                  </a:lnTo>
                  <a:lnTo>
                    <a:pt x="445" y="1937"/>
                  </a:lnTo>
                  <a:lnTo>
                    <a:pt x="432" y="1926"/>
                  </a:lnTo>
                  <a:lnTo>
                    <a:pt x="416" y="1911"/>
                  </a:lnTo>
                  <a:lnTo>
                    <a:pt x="401" y="1894"/>
                  </a:lnTo>
                  <a:lnTo>
                    <a:pt x="385" y="1874"/>
                  </a:lnTo>
                  <a:lnTo>
                    <a:pt x="368" y="1852"/>
                  </a:lnTo>
                  <a:lnTo>
                    <a:pt x="352" y="1829"/>
                  </a:lnTo>
                  <a:lnTo>
                    <a:pt x="339" y="1807"/>
                  </a:lnTo>
                  <a:lnTo>
                    <a:pt x="326" y="1786"/>
                  </a:lnTo>
                  <a:lnTo>
                    <a:pt x="317" y="1767"/>
                  </a:lnTo>
                  <a:lnTo>
                    <a:pt x="310" y="1750"/>
                  </a:lnTo>
                  <a:lnTo>
                    <a:pt x="307" y="1736"/>
                  </a:lnTo>
                  <a:lnTo>
                    <a:pt x="307" y="1731"/>
                  </a:lnTo>
                  <a:lnTo>
                    <a:pt x="307" y="1726"/>
                  </a:lnTo>
                  <a:lnTo>
                    <a:pt x="308" y="1723"/>
                  </a:lnTo>
                  <a:lnTo>
                    <a:pt x="309" y="1720"/>
                  </a:lnTo>
                  <a:lnTo>
                    <a:pt x="312" y="1718"/>
                  </a:lnTo>
                  <a:lnTo>
                    <a:pt x="315" y="1717"/>
                  </a:lnTo>
                  <a:lnTo>
                    <a:pt x="320" y="1718"/>
                  </a:lnTo>
                  <a:lnTo>
                    <a:pt x="324" y="1721"/>
                  </a:lnTo>
                  <a:lnTo>
                    <a:pt x="335" y="1727"/>
                  </a:lnTo>
                  <a:lnTo>
                    <a:pt x="348" y="1738"/>
                  </a:lnTo>
                  <a:lnTo>
                    <a:pt x="363" y="1752"/>
                  </a:lnTo>
                  <a:lnTo>
                    <a:pt x="379" y="1770"/>
                  </a:lnTo>
                  <a:lnTo>
                    <a:pt x="395" y="1790"/>
                  </a:lnTo>
                  <a:lnTo>
                    <a:pt x="412" y="1812"/>
                  </a:lnTo>
                  <a:close/>
                  <a:moveTo>
                    <a:pt x="215" y="1307"/>
                  </a:moveTo>
                  <a:lnTo>
                    <a:pt x="212" y="1310"/>
                  </a:lnTo>
                  <a:lnTo>
                    <a:pt x="209" y="1310"/>
                  </a:lnTo>
                  <a:lnTo>
                    <a:pt x="206" y="1309"/>
                  </a:lnTo>
                  <a:lnTo>
                    <a:pt x="202" y="1307"/>
                  </a:lnTo>
                  <a:lnTo>
                    <a:pt x="192" y="1302"/>
                  </a:lnTo>
                  <a:lnTo>
                    <a:pt x="181" y="1292"/>
                  </a:lnTo>
                  <a:lnTo>
                    <a:pt x="168" y="1280"/>
                  </a:lnTo>
                  <a:lnTo>
                    <a:pt x="154" y="1265"/>
                  </a:lnTo>
                  <a:lnTo>
                    <a:pt x="140" y="1248"/>
                  </a:lnTo>
                  <a:lnTo>
                    <a:pt x="126" y="1228"/>
                  </a:lnTo>
                  <a:lnTo>
                    <a:pt x="113" y="1208"/>
                  </a:lnTo>
                  <a:lnTo>
                    <a:pt x="102" y="1188"/>
                  </a:lnTo>
                  <a:lnTo>
                    <a:pt x="92" y="1170"/>
                  </a:lnTo>
                  <a:lnTo>
                    <a:pt x="84" y="1153"/>
                  </a:lnTo>
                  <a:lnTo>
                    <a:pt x="79" y="1138"/>
                  </a:lnTo>
                  <a:lnTo>
                    <a:pt x="76" y="1125"/>
                  </a:lnTo>
                  <a:lnTo>
                    <a:pt x="76" y="1121"/>
                  </a:lnTo>
                  <a:lnTo>
                    <a:pt x="76" y="1117"/>
                  </a:lnTo>
                  <a:lnTo>
                    <a:pt x="77" y="1113"/>
                  </a:lnTo>
                  <a:lnTo>
                    <a:pt x="78" y="1110"/>
                  </a:lnTo>
                  <a:lnTo>
                    <a:pt x="80" y="1109"/>
                  </a:lnTo>
                  <a:lnTo>
                    <a:pt x="83" y="1109"/>
                  </a:lnTo>
                  <a:lnTo>
                    <a:pt x="88" y="1110"/>
                  </a:lnTo>
                  <a:lnTo>
                    <a:pt x="91" y="1111"/>
                  </a:lnTo>
                  <a:lnTo>
                    <a:pt x="101" y="1118"/>
                  </a:lnTo>
                  <a:lnTo>
                    <a:pt x="112" y="1127"/>
                  </a:lnTo>
                  <a:lnTo>
                    <a:pt x="125" y="1140"/>
                  </a:lnTo>
                  <a:lnTo>
                    <a:pt x="138" y="1154"/>
                  </a:lnTo>
                  <a:lnTo>
                    <a:pt x="152" y="1171"/>
                  </a:lnTo>
                  <a:lnTo>
                    <a:pt x="166" y="1191"/>
                  </a:lnTo>
                  <a:lnTo>
                    <a:pt x="180" y="1212"/>
                  </a:lnTo>
                  <a:lnTo>
                    <a:pt x="192" y="1231"/>
                  </a:lnTo>
                  <a:lnTo>
                    <a:pt x="200" y="1249"/>
                  </a:lnTo>
                  <a:lnTo>
                    <a:pt x="208" y="1266"/>
                  </a:lnTo>
                  <a:lnTo>
                    <a:pt x="214" y="1281"/>
                  </a:lnTo>
                  <a:lnTo>
                    <a:pt x="217" y="1293"/>
                  </a:lnTo>
                  <a:lnTo>
                    <a:pt x="218" y="1298"/>
                  </a:lnTo>
                  <a:lnTo>
                    <a:pt x="217" y="1302"/>
                  </a:lnTo>
                  <a:lnTo>
                    <a:pt x="216" y="1305"/>
                  </a:lnTo>
                  <a:lnTo>
                    <a:pt x="215" y="1307"/>
                  </a:lnTo>
                  <a:close/>
                  <a:moveTo>
                    <a:pt x="353" y="1455"/>
                  </a:moveTo>
                  <a:lnTo>
                    <a:pt x="367" y="1476"/>
                  </a:lnTo>
                  <a:lnTo>
                    <a:pt x="379" y="1497"/>
                  </a:lnTo>
                  <a:lnTo>
                    <a:pt x="390" y="1516"/>
                  </a:lnTo>
                  <a:lnTo>
                    <a:pt x="398" y="1533"/>
                  </a:lnTo>
                  <a:lnTo>
                    <a:pt x="404" y="1549"/>
                  </a:lnTo>
                  <a:lnTo>
                    <a:pt x="408" y="1562"/>
                  </a:lnTo>
                  <a:lnTo>
                    <a:pt x="408" y="1567"/>
                  </a:lnTo>
                  <a:lnTo>
                    <a:pt x="408" y="1572"/>
                  </a:lnTo>
                  <a:lnTo>
                    <a:pt x="406" y="1575"/>
                  </a:lnTo>
                  <a:lnTo>
                    <a:pt x="404" y="1577"/>
                  </a:lnTo>
                  <a:lnTo>
                    <a:pt x="402" y="1579"/>
                  </a:lnTo>
                  <a:lnTo>
                    <a:pt x="399" y="1579"/>
                  </a:lnTo>
                  <a:lnTo>
                    <a:pt x="394" y="1578"/>
                  </a:lnTo>
                  <a:lnTo>
                    <a:pt x="390" y="1577"/>
                  </a:lnTo>
                  <a:lnTo>
                    <a:pt x="380" y="1570"/>
                  </a:lnTo>
                  <a:lnTo>
                    <a:pt x="368" y="1561"/>
                  </a:lnTo>
                  <a:lnTo>
                    <a:pt x="355" y="1549"/>
                  </a:lnTo>
                  <a:lnTo>
                    <a:pt x="341" y="1532"/>
                  </a:lnTo>
                  <a:lnTo>
                    <a:pt x="325" y="1515"/>
                  </a:lnTo>
                  <a:lnTo>
                    <a:pt x="310" y="1494"/>
                  </a:lnTo>
                  <a:lnTo>
                    <a:pt x="296" y="1473"/>
                  </a:lnTo>
                  <a:lnTo>
                    <a:pt x="284" y="1452"/>
                  </a:lnTo>
                  <a:lnTo>
                    <a:pt x="274" y="1432"/>
                  </a:lnTo>
                  <a:lnTo>
                    <a:pt x="265" y="1415"/>
                  </a:lnTo>
                  <a:lnTo>
                    <a:pt x="260" y="1399"/>
                  </a:lnTo>
                  <a:lnTo>
                    <a:pt x="256" y="1386"/>
                  </a:lnTo>
                  <a:lnTo>
                    <a:pt x="255" y="1381"/>
                  </a:lnTo>
                  <a:lnTo>
                    <a:pt x="256" y="1376"/>
                  </a:lnTo>
                  <a:lnTo>
                    <a:pt x="256" y="1373"/>
                  </a:lnTo>
                  <a:lnTo>
                    <a:pt x="259" y="1371"/>
                  </a:lnTo>
                  <a:lnTo>
                    <a:pt x="261" y="1370"/>
                  </a:lnTo>
                  <a:lnTo>
                    <a:pt x="264" y="1369"/>
                  </a:lnTo>
                  <a:lnTo>
                    <a:pt x="268" y="1370"/>
                  </a:lnTo>
                  <a:lnTo>
                    <a:pt x="273" y="1371"/>
                  </a:lnTo>
                  <a:lnTo>
                    <a:pt x="283" y="1378"/>
                  </a:lnTo>
                  <a:lnTo>
                    <a:pt x="295" y="1387"/>
                  </a:lnTo>
                  <a:lnTo>
                    <a:pt x="309" y="1401"/>
                  </a:lnTo>
                  <a:lnTo>
                    <a:pt x="323" y="1416"/>
                  </a:lnTo>
                  <a:lnTo>
                    <a:pt x="337" y="1435"/>
                  </a:lnTo>
                  <a:lnTo>
                    <a:pt x="353" y="1455"/>
                  </a:lnTo>
                  <a:close/>
                  <a:moveTo>
                    <a:pt x="551" y="1732"/>
                  </a:moveTo>
                  <a:lnTo>
                    <a:pt x="566" y="1754"/>
                  </a:lnTo>
                  <a:lnTo>
                    <a:pt x="580" y="1774"/>
                  </a:lnTo>
                  <a:lnTo>
                    <a:pt x="591" y="1795"/>
                  </a:lnTo>
                  <a:lnTo>
                    <a:pt x="599" y="1813"/>
                  </a:lnTo>
                  <a:lnTo>
                    <a:pt x="606" y="1829"/>
                  </a:lnTo>
                  <a:lnTo>
                    <a:pt x="609" y="1842"/>
                  </a:lnTo>
                  <a:lnTo>
                    <a:pt x="609" y="1848"/>
                  </a:lnTo>
                  <a:lnTo>
                    <a:pt x="609" y="1852"/>
                  </a:lnTo>
                  <a:lnTo>
                    <a:pt x="608" y="1857"/>
                  </a:lnTo>
                  <a:lnTo>
                    <a:pt x="606" y="1859"/>
                  </a:lnTo>
                  <a:lnTo>
                    <a:pt x="604" y="1860"/>
                  </a:lnTo>
                  <a:lnTo>
                    <a:pt x="600" y="1861"/>
                  </a:lnTo>
                  <a:lnTo>
                    <a:pt x="596" y="1860"/>
                  </a:lnTo>
                  <a:lnTo>
                    <a:pt x="592" y="1859"/>
                  </a:lnTo>
                  <a:lnTo>
                    <a:pt x="581" y="1852"/>
                  </a:lnTo>
                  <a:lnTo>
                    <a:pt x="568" y="1842"/>
                  </a:lnTo>
                  <a:lnTo>
                    <a:pt x="553" y="1828"/>
                  </a:lnTo>
                  <a:lnTo>
                    <a:pt x="539" y="1812"/>
                  </a:lnTo>
                  <a:lnTo>
                    <a:pt x="523" y="1793"/>
                  </a:lnTo>
                  <a:lnTo>
                    <a:pt x="506" y="1772"/>
                  </a:lnTo>
                  <a:lnTo>
                    <a:pt x="492" y="1749"/>
                  </a:lnTo>
                  <a:lnTo>
                    <a:pt x="479" y="1728"/>
                  </a:lnTo>
                  <a:lnTo>
                    <a:pt x="467" y="1709"/>
                  </a:lnTo>
                  <a:lnTo>
                    <a:pt x="459" y="1690"/>
                  </a:lnTo>
                  <a:lnTo>
                    <a:pt x="452" y="1674"/>
                  </a:lnTo>
                  <a:lnTo>
                    <a:pt x="449" y="1660"/>
                  </a:lnTo>
                  <a:lnTo>
                    <a:pt x="448" y="1655"/>
                  </a:lnTo>
                  <a:lnTo>
                    <a:pt x="449" y="1649"/>
                  </a:lnTo>
                  <a:lnTo>
                    <a:pt x="449" y="1646"/>
                  </a:lnTo>
                  <a:lnTo>
                    <a:pt x="451" y="1644"/>
                  </a:lnTo>
                  <a:lnTo>
                    <a:pt x="455" y="1642"/>
                  </a:lnTo>
                  <a:lnTo>
                    <a:pt x="458" y="1642"/>
                  </a:lnTo>
                  <a:lnTo>
                    <a:pt x="461" y="1643"/>
                  </a:lnTo>
                  <a:lnTo>
                    <a:pt x="467" y="1644"/>
                  </a:lnTo>
                  <a:lnTo>
                    <a:pt x="477" y="1650"/>
                  </a:lnTo>
                  <a:lnTo>
                    <a:pt x="490" y="1660"/>
                  </a:lnTo>
                  <a:lnTo>
                    <a:pt x="504" y="1675"/>
                  </a:lnTo>
                  <a:lnTo>
                    <a:pt x="519" y="1691"/>
                  </a:lnTo>
                  <a:lnTo>
                    <a:pt x="535" y="1710"/>
                  </a:lnTo>
                  <a:lnTo>
                    <a:pt x="551" y="1732"/>
                  </a:lnTo>
                  <a:close/>
                  <a:moveTo>
                    <a:pt x="168" y="896"/>
                  </a:moveTo>
                  <a:lnTo>
                    <a:pt x="180" y="915"/>
                  </a:lnTo>
                  <a:lnTo>
                    <a:pt x="189" y="934"/>
                  </a:lnTo>
                  <a:lnTo>
                    <a:pt x="198" y="950"/>
                  </a:lnTo>
                  <a:lnTo>
                    <a:pt x="205" y="965"/>
                  </a:lnTo>
                  <a:lnTo>
                    <a:pt x="210" y="980"/>
                  </a:lnTo>
                  <a:lnTo>
                    <a:pt x="212" y="991"/>
                  </a:lnTo>
                  <a:lnTo>
                    <a:pt x="212" y="995"/>
                  </a:lnTo>
                  <a:lnTo>
                    <a:pt x="212" y="999"/>
                  </a:lnTo>
                  <a:lnTo>
                    <a:pt x="211" y="1003"/>
                  </a:lnTo>
                  <a:lnTo>
                    <a:pt x="210" y="1005"/>
                  </a:lnTo>
                  <a:lnTo>
                    <a:pt x="208" y="1006"/>
                  </a:lnTo>
                  <a:lnTo>
                    <a:pt x="205" y="1006"/>
                  </a:lnTo>
                  <a:lnTo>
                    <a:pt x="202" y="1006"/>
                  </a:lnTo>
                  <a:lnTo>
                    <a:pt x="197" y="1004"/>
                  </a:lnTo>
                  <a:lnTo>
                    <a:pt x="188" y="998"/>
                  </a:lnTo>
                  <a:lnTo>
                    <a:pt x="179" y="991"/>
                  </a:lnTo>
                  <a:lnTo>
                    <a:pt x="166" y="980"/>
                  </a:lnTo>
                  <a:lnTo>
                    <a:pt x="154" y="965"/>
                  </a:lnTo>
                  <a:lnTo>
                    <a:pt x="142" y="950"/>
                  </a:lnTo>
                  <a:lnTo>
                    <a:pt x="129" y="933"/>
                  </a:lnTo>
                  <a:lnTo>
                    <a:pt x="117" y="914"/>
                  </a:lnTo>
                  <a:lnTo>
                    <a:pt x="106" y="895"/>
                  </a:lnTo>
                  <a:lnTo>
                    <a:pt x="97" y="879"/>
                  </a:lnTo>
                  <a:lnTo>
                    <a:pt x="91" y="863"/>
                  </a:lnTo>
                  <a:lnTo>
                    <a:pt x="86" y="849"/>
                  </a:lnTo>
                  <a:lnTo>
                    <a:pt x="84" y="838"/>
                  </a:lnTo>
                  <a:lnTo>
                    <a:pt x="84" y="834"/>
                  </a:lnTo>
                  <a:lnTo>
                    <a:pt x="84" y="830"/>
                  </a:lnTo>
                  <a:lnTo>
                    <a:pt x="85" y="826"/>
                  </a:lnTo>
                  <a:lnTo>
                    <a:pt x="86" y="824"/>
                  </a:lnTo>
                  <a:lnTo>
                    <a:pt x="90" y="823"/>
                  </a:lnTo>
                  <a:lnTo>
                    <a:pt x="92" y="823"/>
                  </a:lnTo>
                  <a:lnTo>
                    <a:pt x="95" y="823"/>
                  </a:lnTo>
                  <a:lnTo>
                    <a:pt x="100" y="824"/>
                  </a:lnTo>
                  <a:lnTo>
                    <a:pt x="108" y="830"/>
                  </a:lnTo>
                  <a:lnTo>
                    <a:pt x="118" y="838"/>
                  </a:lnTo>
                  <a:lnTo>
                    <a:pt x="129" y="849"/>
                  </a:lnTo>
                  <a:lnTo>
                    <a:pt x="142" y="863"/>
                  </a:lnTo>
                  <a:lnTo>
                    <a:pt x="154" y="879"/>
                  </a:lnTo>
                  <a:lnTo>
                    <a:pt x="168" y="896"/>
                  </a:lnTo>
                  <a:close/>
                  <a:moveTo>
                    <a:pt x="296" y="1176"/>
                  </a:moveTo>
                  <a:lnTo>
                    <a:pt x="283" y="1156"/>
                  </a:lnTo>
                  <a:lnTo>
                    <a:pt x="272" y="1138"/>
                  </a:lnTo>
                  <a:lnTo>
                    <a:pt x="262" y="1119"/>
                  </a:lnTo>
                  <a:lnTo>
                    <a:pt x="255" y="1104"/>
                  </a:lnTo>
                  <a:lnTo>
                    <a:pt x="250" y="1089"/>
                  </a:lnTo>
                  <a:lnTo>
                    <a:pt x="248" y="1077"/>
                  </a:lnTo>
                  <a:lnTo>
                    <a:pt x="246" y="1072"/>
                  </a:lnTo>
                  <a:lnTo>
                    <a:pt x="248" y="1067"/>
                  </a:lnTo>
                  <a:lnTo>
                    <a:pt x="248" y="1065"/>
                  </a:lnTo>
                  <a:lnTo>
                    <a:pt x="250" y="1062"/>
                  </a:lnTo>
                  <a:lnTo>
                    <a:pt x="252" y="1061"/>
                  </a:lnTo>
                  <a:lnTo>
                    <a:pt x="255" y="1061"/>
                  </a:lnTo>
                  <a:lnTo>
                    <a:pt x="259" y="1061"/>
                  </a:lnTo>
                  <a:lnTo>
                    <a:pt x="263" y="1063"/>
                  </a:lnTo>
                  <a:lnTo>
                    <a:pt x="273" y="1068"/>
                  </a:lnTo>
                  <a:lnTo>
                    <a:pt x="284" y="1077"/>
                  </a:lnTo>
                  <a:lnTo>
                    <a:pt x="296" y="1089"/>
                  </a:lnTo>
                  <a:lnTo>
                    <a:pt x="308" y="1104"/>
                  </a:lnTo>
                  <a:lnTo>
                    <a:pt x="322" y="1120"/>
                  </a:lnTo>
                  <a:lnTo>
                    <a:pt x="335" y="1139"/>
                  </a:lnTo>
                  <a:lnTo>
                    <a:pt x="348" y="1158"/>
                  </a:lnTo>
                  <a:lnTo>
                    <a:pt x="359" y="1177"/>
                  </a:lnTo>
                  <a:lnTo>
                    <a:pt x="369" y="1195"/>
                  </a:lnTo>
                  <a:lnTo>
                    <a:pt x="376" y="1211"/>
                  </a:lnTo>
                  <a:lnTo>
                    <a:pt x="381" y="1225"/>
                  </a:lnTo>
                  <a:lnTo>
                    <a:pt x="383" y="1237"/>
                  </a:lnTo>
                  <a:lnTo>
                    <a:pt x="385" y="1242"/>
                  </a:lnTo>
                  <a:lnTo>
                    <a:pt x="383" y="1246"/>
                  </a:lnTo>
                  <a:lnTo>
                    <a:pt x="383" y="1249"/>
                  </a:lnTo>
                  <a:lnTo>
                    <a:pt x="381" y="1252"/>
                  </a:lnTo>
                  <a:lnTo>
                    <a:pt x="379" y="1253"/>
                  </a:lnTo>
                  <a:lnTo>
                    <a:pt x="376" y="1254"/>
                  </a:lnTo>
                  <a:lnTo>
                    <a:pt x="372" y="1253"/>
                  </a:lnTo>
                  <a:lnTo>
                    <a:pt x="368" y="1252"/>
                  </a:lnTo>
                  <a:lnTo>
                    <a:pt x="359" y="1246"/>
                  </a:lnTo>
                  <a:lnTo>
                    <a:pt x="348" y="1237"/>
                  </a:lnTo>
                  <a:lnTo>
                    <a:pt x="335" y="1225"/>
                  </a:lnTo>
                  <a:lnTo>
                    <a:pt x="323" y="1211"/>
                  </a:lnTo>
                  <a:lnTo>
                    <a:pt x="309" y="1195"/>
                  </a:lnTo>
                  <a:lnTo>
                    <a:pt x="296" y="1176"/>
                  </a:lnTo>
                  <a:close/>
                  <a:moveTo>
                    <a:pt x="563" y="1510"/>
                  </a:moveTo>
                  <a:lnTo>
                    <a:pt x="561" y="1511"/>
                  </a:lnTo>
                  <a:lnTo>
                    <a:pt x="558" y="1511"/>
                  </a:lnTo>
                  <a:lnTo>
                    <a:pt x="553" y="1511"/>
                  </a:lnTo>
                  <a:lnTo>
                    <a:pt x="550" y="1510"/>
                  </a:lnTo>
                  <a:lnTo>
                    <a:pt x="539" y="1504"/>
                  </a:lnTo>
                  <a:lnTo>
                    <a:pt x="528" y="1495"/>
                  </a:lnTo>
                  <a:lnTo>
                    <a:pt x="515" y="1483"/>
                  </a:lnTo>
                  <a:lnTo>
                    <a:pt x="501" y="1467"/>
                  </a:lnTo>
                  <a:lnTo>
                    <a:pt x="486" y="1451"/>
                  </a:lnTo>
                  <a:lnTo>
                    <a:pt x="472" y="1431"/>
                  </a:lnTo>
                  <a:lnTo>
                    <a:pt x="459" y="1410"/>
                  </a:lnTo>
                  <a:lnTo>
                    <a:pt x="447" y="1391"/>
                  </a:lnTo>
                  <a:lnTo>
                    <a:pt x="437" y="1372"/>
                  </a:lnTo>
                  <a:lnTo>
                    <a:pt x="429" y="1356"/>
                  </a:lnTo>
                  <a:lnTo>
                    <a:pt x="424" y="1340"/>
                  </a:lnTo>
                  <a:lnTo>
                    <a:pt x="421" y="1327"/>
                  </a:lnTo>
                  <a:lnTo>
                    <a:pt x="421" y="1323"/>
                  </a:lnTo>
                  <a:lnTo>
                    <a:pt x="421" y="1318"/>
                  </a:lnTo>
                  <a:lnTo>
                    <a:pt x="422" y="1315"/>
                  </a:lnTo>
                  <a:lnTo>
                    <a:pt x="424" y="1312"/>
                  </a:lnTo>
                  <a:lnTo>
                    <a:pt x="426" y="1311"/>
                  </a:lnTo>
                  <a:lnTo>
                    <a:pt x="429" y="1311"/>
                  </a:lnTo>
                  <a:lnTo>
                    <a:pt x="433" y="1311"/>
                  </a:lnTo>
                  <a:lnTo>
                    <a:pt x="437" y="1313"/>
                  </a:lnTo>
                  <a:lnTo>
                    <a:pt x="447" y="1318"/>
                  </a:lnTo>
                  <a:lnTo>
                    <a:pt x="459" y="1328"/>
                  </a:lnTo>
                  <a:lnTo>
                    <a:pt x="472" y="1340"/>
                  </a:lnTo>
                  <a:lnTo>
                    <a:pt x="485" y="1356"/>
                  </a:lnTo>
                  <a:lnTo>
                    <a:pt x="500" y="1373"/>
                  </a:lnTo>
                  <a:lnTo>
                    <a:pt x="515" y="1393"/>
                  </a:lnTo>
                  <a:lnTo>
                    <a:pt x="528" y="1413"/>
                  </a:lnTo>
                  <a:lnTo>
                    <a:pt x="540" y="1432"/>
                  </a:lnTo>
                  <a:lnTo>
                    <a:pt x="550" y="1451"/>
                  </a:lnTo>
                  <a:lnTo>
                    <a:pt x="558" y="1467"/>
                  </a:lnTo>
                  <a:lnTo>
                    <a:pt x="563" y="1483"/>
                  </a:lnTo>
                  <a:lnTo>
                    <a:pt x="565" y="1495"/>
                  </a:lnTo>
                  <a:lnTo>
                    <a:pt x="566" y="1499"/>
                  </a:lnTo>
                  <a:lnTo>
                    <a:pt x="566" y="1504"/>
                  </a:lnTo>
                  <a:lnTo>
                    <a:pt x="565" y="1507"/>
                  </a:lnTo>
                  <a:lnTo>
                    <a:pt x="563" y="1510"/>
                  </a:lnTo>
                  <a:close/>
                  <a:moveTo>
                    <a:pt x="243" y="736"/>
                  </a:moveTo>
                  <a:lnTo>
                    <a:pt x="241" y="739"/>
                  </a:lnTo>
                  <a:lnTo>
                    <a:pt x="238" y="739"/>
                  </a:lnTo>
                  <a:lnTo>
                    <a:pt x="234" y="739"/>
                  </a:lnTo>
                  <a:lnTo>
                    <a:pt x="231" y="737"/>
                  </a:lnTo>
                  <a:lnTo>
                    <a:pt x="222" y="732"/>
                  </a:lnTo>
                  <a:lnTo>
                    <a:pt x="214" y="724"/>
                  </a:lnTo>
                  <a:lnTo>
                    <a:pt x="203" y="714"/>
                  </a:lnTo>
                  <a:lnTo>
                    <a:pt x="192" y="702"/>
                  </a:lnTo>
                  <a:lnTo>
                    <a:pt x="180" y="687"/>
                  </a:lnTo>
                  <a:lnTo>
                    <a:pt x="169" y="671"/>
                  </a:lnTo>
                  <a:lnTo>
                    <a:pt x="158" y="654"/>
                  </a:lnTo>
                  <a:lnTo>
                    <a:pt x="148" y="638"/>
                  </a:lnTo>
                  <a:lnTo>
                    <a:pt x="140" y="621"/>
                  </a:lnTo>
                  <a:lnTo>
                    <a:pt x="135" y="607"/>
                  </a:lnTo>
                  <a:lnTo>
                    <a:pt x="130" y="595"/>
                  </a:lnTo>
                  <a:lnTo>
                    <a:pt x="128" y="584"/>
                  </a:lnTo>
                  <a:lnTo>
                    <a:pt x="128" y="580"/>
                  </a:lnTo>
                  <a:lnTo>
                    <a:pt x="128" y="576"/>
                  </a:lnTo>
                  <a:lnTo>
                    <a:pt x="129" y="573"/>
                  </a:lnTo>
                  <a:lnTo>
                    <a:pt x="131" y="571"/>
                  </a:lnTo>
                  <a:lnTo>
                    <a:pt x="133" y="570"/>
                  </a:lnTo>
                  <a:lnTo>
                    <a:pt x="136" y="570"/>
                  </a:lnTo>
                  <a:lnTo>
                    <a:pt x="139" y="570"/>
                  </a:lnTo>
                  <a:lnTo>
                    <a:pt x="142" y="571"/>
                  </a:lnTo>
                  <a:lnTo>
                    <a:pt x="150" y="576"/>
                  </a:lnTo>
                  <a:lnTo>
                    <a:pt x="160" y="584"/>
                  </a:lnTo>
                  <a:lnTo>
                    <a:pt x="171" y="594"/>
                  </a:lnTo>
                  <a:lnTo>
                    <a:pt x="182" y="607"/>
                  </a:lnTo>
                  <a:lnTo>
                    <a:pt x="193" y="621"/>
                  </a:lnTo>
                  <a:lnTo>
                    <a:pt x="205" y="638"/>
                  </a:lnTo>
                  <a:lnTo>
                    <a:pt x="216" y="655"/>
                  </a:lnTo>
                  <a:lnTo>
                    <a:pt x="225" y="672"/>
                  </a:lnTo>
                  <a:lnTo>
                    <a:pt x="233" y="687"/>
                  </a:lnTo>
                  <a:lnTo>
                    <a:pt x="239" y="701"/>
                  </a:lnTo>
                  <a:lnTo>
                    <a:pt x="243" y="713"/>
                  </a:lnTo>
                  <a:lnTo>
                    <a:pt x="245" y="724"/>
                  </a:lnTo>
                  <a:lnTo>
                    <a:pt x="245" y="729"/>
                  </a:lnTo>
                  <a:lnTo>
                    <a:pt x="245" y="732"/>
                  </a:lnTo>
                  <a:lnTo>
                    <a:pt x="244" y="735"/>
                  </a:lnTo>
                  <a:lnTo>
                    <a:pt x="243" y="736"/>
                  </a:lnTo>
                  <a:close/>
                  <a:moveTo>
                    <a:pt x="357" y="859"/>
                  </a:moveTo>
                  <a:lnTo>
                    <a:pt x="368" y="877"/>
                  </a:lnTo>
                  <a:lnTo>
                    <a:pt x="379" y="894"/>
                  </a:lnTo>
                  <a:lnTo>
                    <a:pt x="387" y="911"/>
                  </a:lnTo>
                  <a:lnTo>
                    <a:pt x="393" y="926"/>
                  </a:lnTo>
                  <a:lnTo>
                    <a:pt x="398" y="939"/>
                  </a:lnTo>
                  <a:lnTo>
                    <a:pt x="400" y="950"/>
                  </a:lnTo>
                  <a:lnTo>
                    <a:pt x="401" y="954"/>
                  </a:lnTo>
                  <a:lnTo>
                    <a:pt x="400" y="958"/>
                  </a:lnTo>
                  <a:lnTo>
                    <a:pt x="399" y="961"/>
                  </a:lnTo>
                  <a:lnTo>
                    <a:pt x="398" y="963"/>
                  </a:lnTo>
                  <a:lnTo>
                    <a:pt x="395" y="964"/>
                  </a:lnTo>
                  <a:lnTo>
                    <a:pt x="392" y="965"/>
                  </a:lnTo>
                  <a:lnTo>
                    <a:pt x="389" y="964"/>
                  </a:lnTo>
                  <a:lnTo>
                    <a:pt x="386" y="963"/>
                  </a:lnTo>
                  <a:lnTo>
                    <a:pt x="377" y="958"/>
                  </a:lnTo>
                  <a:lnTo>
                    <a:pt x="366" y="950"/>
                  </a:lnTo>
                  <a:lnTo>
                    <a:pt x="355" y="940"/>
                  </a:lnTo>
                  <a:lnTo>
                    <a:pt x="343" y="927"/>
                  </a:lnTo>
                  <a:lnTo>
                    <a:pt x="331" y="912"/>
                  </a:lnTo>
                  <a:lnTo>
                    <a:pt x="319" y="894"/>
                  </a:lnTo>
                  <a:lnTo>
                    <a:pt x="307" y="877"/>
                  </a:lnTo>
                  <a:lnTo>
                    <a:pt x="297" y="859"/>
                  </a:lnTo>
                  <a:lnTo>
                    <a:pt x="289" y="843"/>
                  </a:lnTo>
                  <a:lnTo>
                    <a:pt x="283" y="827"/>
                  </a:lnTo>
                  <a:lnTo>
                    <a:pt x="278" y="814"/>
                  </a:lnTo>
                  <a:lnTo>
                    <a:pt x="276" y="803"/>
                  </a:lnTo>
                  <a:lnTo>
                    <a:pt x="275" y="799"/>
                  </a:lnTo>
                  <a:lnTo>
                    <a:pt x="276" y="794"/>
                  </a:lnTo>
                  <a:lnTo>
                    <a:pt x="277" y="792"/>
                  </a:lnTo>
                  <a:lnTo>
                    <a:pt x="278" y="790"/>
                  </a:lnTo>
                  <a:lnTo>
                    <a:pt x="280" y="788"/>
                  </a:lnTo>
                  <a:lnTo>
                    <a:pt x="284" y="788"/>
                  </a:lnTo>
                  <a:lnTo>
                    <a:pt x="287" y="789"/>
                  </a:lnTo>
                  <a:lnTo>
                    <a:pt x="290" y="790"/>
                  </a:lnTo>
                  <a:lnTo>
                    <a:pt x="299" y="794"/>
                  </a:lnTo>
                  <a:lnTo>
                    <a:pt x="310" y="803"/>
                  </a:lnTo>
                  <a:lnTo>
                    <a:pt x="321" y="814"/>
                  </a:lnTo>
                  <a:lnTo>
                    <a:pt x="333" y="827"/>
                  </a:lnTo>
                  <a:lnTo>
                    <a:pt x="345" y="843"/>
                  </a:lnTo>
                  <a:lnTo>
                    <a:pt x="357" y="859"/>
                  </a:lnTo>
                  <a:close/>
                  <a:moveTo>
                    <a:pt x="519" y="1091"/>
                  </a:moveTo>
                  <a:lnTo>
                    <a:pt x="531" y="1110"/>
                  </a:lnTo>
                  <a:lnTo>
                    <a:pt x="541" y="1129"/>
                  </a:lnTo>
                  <a:lnTo>
                    <a:pt x="550" y="1145"/>
                  </a:lnTo>
                  <a:lnTo>
                    <a:pt x="558" y="1161"/>
                  </a:lnTo>
                  <a:lnTo>
                    <a:pt x="562" y="1175"/>
                  </a:lnTo>
                  <a:lnTo>
                    <a:pt x="564" y="1186"/>
                  </a:lnTo>
                  <a:lnTo>
                    <a:pt x="565" y="1190"/>
                  </a:lnTo>
                  <a:lnTo>
                    <a:pt x="564" y="1195"/>
                  </a:lnTo>
                  <a:lnTo>
                    <a:pt x="563" y="1198"/>
                  </a:lnTo>
                  <a:lnTo>
                    <a:pt x="562" y="1200"/>
                  </a:lnTo>
                  <a:lnTo>
                    <a:pt x="560" y="1201"/>
                  </a:lnTo>
                  <a:lnTo>
                    <a:pt x="557" y="1202"/>
                  </a:lnTo>
                  <a:lnTo>
                    <a:pt x="553" y="1201"/>
                  </a:lnTo>
                  <a:lnTo>
                    <a:pt x="549" y="1200"/>
                  </a:lnTo>
                  <a:lnTo>
                    <a:pt x="540" y="1196"/>
                  </a:lnTo>
                  <a:lnTo>
                    <a:pt x="529" y="1187"/>
                  </a:lnTo>
                  <a:lnTo>
                    <a:pt x="517" y="1176"/>
                  </a:lnTo>
                  <a:lnTo>
                    <a:pt x="505" y="1163"/>
                  </a:lnTo>
                  <a:lnTo>
                    <a:pt x="492" y="1146"/>
                  </a:lnTo>
                  <a:lnTo>
                    <a:pt x="479" y="1129"/>
                  </a:lnTo>
                  <a:lnTo>
                    <a:pt x="467" y="1110"/>
                  </a:lnTo>
                  <a:lnTo>
                    <a:pt x="456" y="1091"/>
                  </a:lnTo>
                  <a:lnTo>
                    <a:pt x="447" y="1075"/>
                  </a:lnTo>
                  <a:lnTo>
                    <a:pt x="440" y="1059"/>
                  </a:lnTo>
                  <a:lnTo>
                    <a:pt x="436" y="1045"/>
                  </a:lnTo>
                  <a:lnTo>
                    <a:pt x="434" y="1033"/>
                  </a:lnTo>
                  <a:lnTo>
                    <a:pt x="433" y="1029"/>
                  </a:lnTo>
                  <a:lnTo>
                    <a:pt x="434" y="1025"/>
                  </a:lnTo>
                  <a:lnTo>
                    <a:pt x="435" y="1021"/>
                  </a:lnTo>
                  <a:lnTo>
                    <a:pt x="436" y="1019"/>
                  </a:lnTo>
                  <a:lnTo>
                    <a:pt x="438" y="1018"/>
                  </a:lnTo>
                  <a:lnTo>
                    <a:pt x="442" y="1018"/>
                  </a:lnTo>
                  <a:lnTo>
                    <a:pt x="445" y="1018"/>
                  </a:lnTo>
                  <a:lnTo>
                    <a:pt x="449" y="1019"/>
                  </a:lnTo>
                  <a:lnTo>
                    <a:pt x="458" y="1025"/>
                  </a:lnTo>
                  <a:lnTo>
                    <a:pt x="469" y="1033"/>
                  </a:lnTo>
                  <a:lnTo>
                    <a:pt x="480" y="1044"/>
                  </a:lnTo>
                  <a:lnTo>
                    <a:pt x="493" y="1058"/>
                  </a:lnTo>
                  <a:lnTo>
                    <a:pt x="506" y="1074"/>
                  </a:lnTo>
                  <a:lnTo>
                    <a:pt x="519" y="1091"/>
                  </a:lnTo>
                  <a:close/>
                  <a:moveTo>
                    <a:pt x="114" y="246"/>
                  </a:moveTo>
                  <a:lnTo>
                    <a:pt x="104" y="232"/>
                  </a:lnTo>
                  <a:lnTo>
                    <a:pt x="96" y="217"/>
                  </a:lnTo>
                  <a:lnTo>
                    <a:pt x="90" y="204"/>
                  </a:lnTo>
                  <a:lnTo>
                    <a:pt x="84" y="190"/>
                  </a:lnTo>
                  <a:lnTo>
                    <a:pt x="81" y="180"/>
                  </a:lnTo>
                  <a:lnTo>
                    <a:pt x="80" y="171"/>
                  </a:lnTo>
                  <a:lnTo>
                    <a:pt x="80" y="166"/>
                  </a:lnTo>
                  <a:lnTo>
                    <a:pt x="80" y="163"/>
                  </a:lnTo>
                  <a:lnTo>
                    <a:pt x="81" y="161"/>
                  </a:lnTo>
                  <a:lnTo>
                    <a:pt x="82" y="159"/>
                  </a:lnTo>
                  <a:lnTo>
                    <a:pt x="84" y="158"/>
                  </a:lnTo>
                  <a:lnTo>
                    <a:pt x="86" y="158"/>
                  </a:lnTo>
                  <a:lnTo>
                    <a:pt x="90" y="158"/>
                  </a:lnTo>
                  <a:lnTo>
                    <a:pt x="93" y="159"/>
                  </a:lnTo>
                  <a:lnTo>
                    <a:pt x="100" y="163"/>
                  </a:lnTo>
                  <a:lnTo>
                    <a:pt x="108" y="170"/>
                  </a:lnTo>
                  <a:lnTo>
                    <a:pt x="117" y="178"/>
                  </a:lnTo>
                  <a:lnTo>
                    <a:pt x="127" y="189"/>
                  </a:lnTo>
                  <a:lnTo>
                    <a:pt x="137" y="203"/>
                  </a:lnTo>
                  <a:lnTo>
                    <a:pt x="147" y="217"/>
                  </a:lnTo>
                  <a:lnTo>
                    <a:pt x="156" y="231"/>
                  </a:lnTo>
                  <a:lnTo>
                    <a:pt x="164" y="245"/>
                  </a:lnTo>
                  <a:lnTo>
                    <a:pt x="171" y="260"/>
                  </a:lnTo>
                  <a:lnTo>
                    <a:pt x="175" y="272"/>
                  </a:lnTo>
                  <a:lnTo>
                    <a:pt x="179" y="283"/>
                  </a:lnTo>
                  <a:lnTo>
                    <a:pt x="181" y="292"/>
                  </a:lnTo>
                  <a:lnTo>
                    <a:pt x="181" y="296"/>
                  </a:lnTo>
                  <a:lnTo>
                    <a:pt x="181" y="299"/>
                  </a:lnTo>
                  <a:lnTo>
                    <a:pt x="180" y="302"/>
                  </a:lnTo>
                  <a:lnTo>
                    <a:pt x="177" y="303"/>
                  </a:lnTo>
                  <a:lnTo>
                    <a:pt x="176" y="304"/>
                  </a:lnTo>
                  <a:lnTo>
                    <a:pt x="173" y="306"/>
                  </a:lnTo>
                  <a:lnTo>
                    <a:pt x="171" y="306"/>
                  </a:lnTo>
                  <a:lnTo>
                    <a:pt x="168" y="304"/>
                  </a:lnTo>
                  <a:lnTo>
                    <a:pt x="161" y="300"/>
                  </a:lnTo>
                  <a:lnTo>
                    <a:pt x="152" y="294"/>
                  </a:lnTo>
                  <a:lnTo>
                    <a:pt x="143" y="285"/>
                  </a:lnTo>
                  <a:lnTo>
                    <a:pt x="134" y="274"/>
                  </a:lnTo>
                  <a:lnTo>
                    <a:pt x="124" y="261"/>
                  </a:lnTo>
                  <a:lnTo>
                    <a:pt x="114" y="246"/>
                  </a:lnTo>
                  <a:close/>
                  <a:moveTo>
                    <a:pt x="310" y="502"/>
                  </a:moveTo>
                  <a:lnTo>
                    <a:pt x="308" y="503"/>
                  </a:lnTo>
                  <a:lnTo>
                    <a:pt x="306" y="504"/>
                  </a:lnTo>
                  <a:lnTo>
                    <a:pt x="302" y="503"/>
                  </a:lnTo>
                  <a:lnTo>
                    <a:pt x="299" y="502"/>
                  </a:lnTo>
                  <a:lnTo>
                    <a:pt x="291" y="498"/>
                  </a:lnTo>
                  <a:lnTo>
                    <a:pt x="283" y="491"/>
                  </a:lnTo>
                  <a:lnTo>
                    <a:pt x="273" y="482"/>
                  </a:lnTo>
                  <a:lnTo>
                    <a:pt x="263" y="471"/>
                  </a:lnTo>
                  <a:lnTo>
                    <a:pt x="253" y="458"/>
                  </a:lnTo>
                  <a:lnTo>
                    <a:pt x="242" y="443"/>
                  </a:lnTo>
                  <a:lnTo>
                    <a:pt x="232" y="427"/>
                  </a:lnTo>
                  <a:lnTo>
                    <a:pt x="223" y="412"/>
                  </a:lnTo>
                  <a:lnTo>
                    <a:pt x="217" y="398"/>
                  </a:lnTo>
                  <a:lnTo>
                    <a:pt x="211" y="384"/>
                  </a:lnTo>
                  <a:lnTo>
                    <a:pt x="208" y="372"/>
                  </a:lnTo>
                  <a:lnTo>
                    <a:pt x="206" y="363"/>
                  </a:lnTo>
                  <a:lnTo>
                    <a:pt x="206" y="359"/>
                  </a:lnTo>
                  <a:lnTo>
                    <a:pt x="206" y="355"/>
                  </a:lnTo>
                  <a:lnTo>
                    <a:pt x="207" y="353"/>
                  </a:lnTo>
                  <a:lnTo>
                    <a:pt x="209" y="351"/>
                  </a:lnTo>
                  <a:lnTo>
                    <a:pt x="210" y="349"/>
                  </a:lnTo>
                  <a:lnTo>
                    <a:pt x="214" y="349"/>
                  </a:lnTo>
                  <a:lnTo>
                    <a:pt x="216" y="349"/>
                  </a:lnTo>
                  <a:lnTo>
                    <a:pt x="219" y="351"/>
                  </a:lnTo>
                  <a:lnTo>
                    <a:pt x="227" y="355"/>
                  </a:lnTo>
                  <a:lnTo>
                    <a:pt x="236" y="361"/>
                  </a:lnTo>
                  <a:lnTo>
                    <a:pt x="245" y="371"/>
                  </a:lnTo>
                  <a:lnTo>
                    <a:pt x="255" y="382"/>
                  </a:lnTo>
                  <a:lnTo>
                    <a:pt x="266" y="395"/>
                  </a:lnTo>
                  <a:lnTo>
                    <a:pt x="277" y="411"/>
                  </a:lnTo>
                  <a:lnTo>
                    <a:pt x="286" y="426"/>
                  </a:lnTo>
                  <a:lnTo>
                    <a:pt x="295" y="441"/>
                  </a:lnTo>
                  <a:lnTo>
                    <a:pt x="302" y="456"/>
                  </a:lnTo>
                  <a:lnTo>
                    <a:pt x="308" y="469"/>
                  </a:lnTo>
                  <a:lnTo>
                    <a:pt x="311" y="480"/>
                  </a:lnTo>
                  <a:lnTo>
                    <a:pt x="312" y="490"/>
                  </a:lnTo>
                  <a:lnTo>
                    <a:pt x="313" y="494"/>
                  </a:lnTo>
                  <a:lnTo>
                    <a:pt x="312" y="497"/>
                  </a:lnTo>
                  <a:lnTo>
                    <a:pt x="311" y="500"/>
                  </a:lnTo>
                  <a:lnTo>
                    <a:pt x="310" y="502"/>
                  </a:lnTo>
                  <a:close/>
                  <a:moveTo>
                    <a:pt x="450" y="709"/>
                  </a:moveTo>
                  <a:lnTo>
                    <a:pt x="448" y="710"/>
                  </a:lnTo>
                  <a:lnTo>
                    <a:pt x="446" y="711"/>
                  </a:lnTo>
                  <a:lnTo>
                    <a:pt x="443" y="711"/>
                  </a:lnTo>
                  <a:lnTo>
                    <a:pt x="439" y="710"/>
                  </a:lnTo>
                  <a:lnTo>
                    <a:pt x="431" y="706"/>
                  </a:lnTo>
                  <a:lnTo>
                    <a:pt x="422" y="698"/>
                  </a:lnTo>
                  <a:lnTo>
                    <a:pt x="411" y="688"/>
                  </a:lnTo>
                  <a:lnTo>
                    <a:pt x="401" y="676"/>
                  </a:lnTo>
                  <a:lnTo>
                    <a:pt x="389" y="663"/>
                  </a:lnTo>
                  <a:lnTo>
                    <a:pt x="378" y="646"/>
                  </a:lnTo>
                  <a:lnTo>
                    <a:pt x="368" y="630"/>
                  </a:lnTo>
                  <a:lnTo>
                    <a:pt x="358" y="615"/>
                  </a:lnTo>
                  <a:lnTo>
                    <a:pt x="352" y="599"/>
                  </a:lnTo>
                  <a:lnTo>
                    <a:pt x="345" y="586"/>
                  </a:lnTo>
                  <a:lnTo>
                    <a:pt x="342" y="574"/>
                  </a:lnTo>
                  <a:lnTo>
                    <a:pt x="340" y="563"/>
                  </a:lnTo>
                  <a:lnTo>
                    <a:pt x="340" y="560"/>
                  </a:lnTo>
                  <a:lnTo>
                    <a:pt x="340" y="555"/>
                  </a:lnTo>
                  <a:lnTo>
                    <a:pt x="341" y="553"/>
                  </a:lnTo>
                  <a:lnTo>
                    <a:pt x="343" y="551"/>
                  </a:lnTo>
                  <a:lnTo>
                    <a:pt x="345" y="550"/>
                  </a:lnTo>
                  <a:lnTo>
                    <a:pt x="347" y="549"/>
                  </a:lnTo>
                  <a:lnTo>
                    <a:pt x="351" y="549"/>
                  </a:lnTo>
                  <a:lnTo>
                    <a:pt x="354" y="550"/>
                  </a:lnTo>
                  <a:lnTo>
                    <a:pt x="362" y="554"/>
                  </a:lnTo>
                  <a:lnTo>
                    <a:pt x="371" y="562"/>
                  </a:lnTo>
                  <a:lnTo>
                    <a:pt x="381" y="572"/>
                  </a:lnTo>
                  <a:lnTo>
                    <a:pt x="392" y="584"/>
                  </a:lnTo>
                  <a:lnTo>
                    <a:pt x="403" y="597"/>
                  </a:lnTo>
                  <a:lnTo>
                    <a:pt x="414" y="614"/>
                  </a:lnTo>
                  <a:lnTo>
                    <a:pt x="425" y="630"/>
                  </a:lnTo>
                  <a:lnTo>
                    <a:pt x="434" y="645"/>
                  </a:lnTo>
                  <a:lnTo>
                    <a:pt x="442" y="661"/>
                  </a:lnTo>
                  <a:lnTo>
                    <a:pt x="447" y="674"/>
                  </a:lnTo>
                  <a:lnTo>
                    <a:pt x="451" y="686"/>
                  </a:lnTo>
                  <a:lnTo>
                    <a:pt x="452" y="697"/>
                  </a:lnTo>
                  <a:lnTo>
                    <a:pt x="454" y="700"/>
                  </a:lnTo>
                  <a:lnTo>
                    <a:pt x="452" y="705"/>
                  </a:lnTo>
                  <a:lnTo>
                    <a:pt x="451" y="707"/>
                  </a:lnTo>
                  <a:lnTo>
                    <a:pt x="450" y="709"/>
                  </a:lnTo>
                  <a:close/>
                  <a:moveTo>
                    <a:pt x="599" y="926"/>
                  </a:moveTo>
                  <a:lnTo>
                    <a:pt x="597" y="928"/>
                  </a:lnTo>
                  <a:lnTo>
                    <a:pt x="594" y="928"/>
                  </a:lnTo>
                  <a:lnTo>
                    <a:pt x="591" y="928"/>
                  </a:lnTo>
                  <a:lnTo>
                    <a:pt x="587" y="927"/>
                  </a:lnTo>
                  <a:lnTo>
                    <a:pt x="578" y="922"/>
                  </a:lnTo>
                  <a:lnTo>
                    <a:pt x="569" y="915"/>
                  </a:lnTo>
                  <a:lnTo>
                    <a:pt x="558" y="904"/>
                  </a:lnTo>
                  <a:lnTo>
                    <a:pt x="547" y="892"/>
                  </a:lnTo>
                  <a:lnTo>
                    <a:pt x="535" y="878"/>
                  </a:lnTo>
                  <a:lnTo>
                    <a:pt x="523" y="861"/>
                  </a:lnTo>
                  <a:lnTo>
                    <a:pt x="512" y="844"/>
                  </a:lnTo>
                  <a:lnTo>
                    <a:pt x="502" y="827"/>
                  </a:lnTo>
                  <a:lnTo>
                    <a:pt x="494" y="812"/>
                  </a:lnTo>
                  <a:lnTo>
                    <a:pt x="488" y="797"/>
                  </a:lnTo>
                  <a:lnTo>
                    <a:pt x="483" y="785"/>
                  </a:lnTo>
                  <a:lnTo>
                    <a:pt x="482" y="774"/>
                  </a:lnTo>
                  <a:lnTo>
                    <a:pt x="482" y="769"/>
                  </a:lnTo>
                  <a:lnTo>
                    <a:pt x="482" y="765"/>
                  </a:lnTo>
                  <a:lnTo>
                    <a:pt x="483" y="763"/>
                  </a:lnTo>
                  <a:lnTo>
                    <a:pt x="485" y="760"/>
                  </a:lnTo>
                  <a:lnTo>
                    <a:pt x="488" y="758"/>
                  </a:lnTo>
                  <a:lnTo>
                    <a:pt x="490" y="758"/>
                  </a:lnTo>
                  <a:lnTo>
                    <a:pt x="493" y="758"/>
                  </a:lnTo>
                  <a:lnTo>
                    <a:pt x="496" y="759"/>
                  </a:lnTo>
                  <a:lnTo>
                    <a:pt x="505" y="765"/>
                  </a:lnTo>
                  <a:lnTo>
                    <a:pt x="515" y="773"/>
                  </a:lnTo>
                  <a:lnTo>
                    <a:pt x="526" y="782"/>
                  </a:lnTo>
                  <a:lnTo>
                    <a:pt x="537" y="794"/>
                  </a:lnTo>
                  <a:lnTo>
                    <a:pt x="549" y="810"/>
                  </a:lnTo>
                  <a:lnTo>
                    <a:pt x="561" y="826"/>
                  </a:lnTo>
                  <a:lnTo>
                    <a:pt x="572" y="843"/>
                  </a:lnTo>
                  <a:lnTo>
                    <a:pt x="582" y="859"/>
                  </a:lnTo>
                  <a:lnTo>
                    <a:pt x="589" y="876"/>
                  </a:lnTo>
                  <a:lnTo>
                    <a:pt x="596" y="890"/>
                  </a:lnTo>
                  <a:lnTo>
                    <a:pt x="599" y="903"/>
                  </a:lnTo>
                  <a:lnTo>
                    <a:pt x="601" y="913"/>
                  </a:lnTo>
                  <a:lnTo>
                    <a:pt x="603" y="917"/>
                  </a:lnTo>
                  <a:lnTo>
                    <a:pt x="601" y="922"/>
                  </a:lnTo>
                  <a:lnTo>
                    <a:pt x="600" y="924"/>
                  </a:lnTo>
                  <a:lnTo>
                    <a:pt x="599" y="926"/>
                  </a:lnTo>
                  <a:close/>
                  <a:moveTo>
                    <a:pt x="347" y="243"/>
                  </a:moveTo>
                  <a:lnTo>
                    <a:pt x="339" y="228"/>
                  </a:lnTo>
                  <a:lnTo>
                    <a:pt x="331" y="215"/>
                  </a:lnTo>
                  <a:lnTo>
                    <a:pt x="324" y="201"/>
                  </a:lnTo>
                  <a:lnTo>
                    <a:pt x="320" y="189"/>
                  </a:lnTo>
                  <a:lnTo>
                    <a:pt x="317" y="178"/>
                  </a:lnTo>
                  <a:lnTo>
                    <a:pt x="315" y="170"/>
                  </a:lnTo>
                  <a:lnTo>
                    <a:pt x="315" y="165"/>
                  </a:lnTo>
                  <a:lnTo>
                    <a:pt x="315" y="162"/>
                  </a:lnTo>
                  <a:lnTo>
                    <a:pt x="317" y="160"/>
                  </a:lnTo>
                  <a:lnTo>
                    <a:pt x="318" y="158"/>
                  </a:lnTo>
                  <a:lnTo>
                    <a:pt x="320" y="157"/>
                  </a:lnTo>
                  <a:lnTo>
                    <a:pt x="322" y="157"/>
                  </a:lnTo>
                  <a:lnTo>
                    <a:pt x="325" y="157"/>
                  </a:lnTo>
                  <a:lnTo>
                    <a:pt x="328" y="158"/>
                  </a:lnTo>
                  <a:lnTo>
                    <a:pt x="335" y="161"/>
                  </a:lnTo>
                  <a:lnTo>
                    <a:pt x="343" y="167"/>
                  </a:lnTo>
                  <a:lnTo>
                    <a:pt x="352" y="176"/>
                  </a:lnTo>
                  <a:lnTo>
                    <a:pt x="360" y="186"/>
                  </a:lnTo>
                  <a:lnTo>
                    <a:pt x="370" y="198"/>
                  </a:lnTo>
                  <a:lnTo>
                    <a:pt x="380" y="212"/>
                  </a:lnTo>
                  <a:lnTo>
                    <a:pt x="389" y="227"/>
                  </a:lnTo>
                  <a:lnTo>
                    <a:pt x="397" y="240"/>
                  </a:lnTo>
                  <a:lnTo>
                    <a:pt x="403" y="253"/>
                  </a:lnTo>
                  <a:lnTo>
                    <a:pt x="408" y="265"/>
                  </a:lnTo>
                  <a:lnTo>
                    <a:pt x="411" y="276"/>
                  </a:lnTo>
                  <a:lnTo>
                    <a:pt x="412" y="285"/>
                  </a:lnTo>
                  <a:lnTo>
                    <a:pt x="412" y="289"/>
                  </a:lnTo>
                  <a:lnTo>
                    <a:pt x="412" y="292"/>
                  </a:lnTo>
                  <a:lnTo>
                    <a:pt x="411" y="295"/>
                  </a:lnTo>
                  <a:lnTo>
                    <a:pt x="410" y="297"/>
                  </a:lnTo>
                  <a:lnTo>
                    <a:pt x="408" y="298"/>
                  </a:lnTo>
                  <a:lnTo>
                    <a:pt x="405" y="298"/>
                  </a:lnTo>
                  <a:lnTo>
                    <a:pt x="402" y="298"/>
                  </a:lnTo>
                  <a:lnTo>
                    <a:pt x="400" y="297"/>
                  </a:lnTo>
                  <a:lnTo>
                    <a:pt x="392" y="294"/>
                  </a:lnTo>
                  <a:lnTo>
                    <a:pt x="385" y="287"/>
                  </a:lnTo>
                  <a:lnTo>
                    <a:pt x="376" y="278"/>
                  </a:lnTo>
                  <a:lnTo>
                    <a:pt x="367" y="268"/>
                  </a:lnTo>
                  <a:lnTo>
                    <a:pt x="357" y="256"/>
                  </a:lnTo>
                  <a:lnTo>
                    <a:pt x="347" y="243"/>
                  </a:lnTo>
                  <a:close/>
                  <a:moveTo>
                    <a:pt x="471" y="429"/>
                  </a:moveTo>
                  <a:lnTo>
                    <a:pt x="461" y="414"/>
                  </a:lnTo>
                  <a:lnTo>
                    <a:pt x="452" y="400"/>
                  </a:lnTo>
                  <a:lnTo>
                    <a:pt x="446" y="386"/>
                  </a:lnTo>
                  <a:lnTo>
                    <a:pt x="442" y="374"/>
                  </a:lnTo>
                  <a:lnTo>
                    <a:pt x="438" y="363"/>
                  </a:lnTo>
                  <a:lnTo>
                    <a:pt x="436" y="353"/>
                  </a:lnTo>
                  <a:lnTo>
                    <a:pt x="436" y="348"/>
                  </a:lnTo>
                  <a:lnTo>
                    <a:pt x="437" y="345"/>
                  </a:lnTo>
                  <a:lnTo>
                    <a:pt x="438" y="343"/>
                  </a:lnTo>
                  <a:lnTo>
                    <a:pt x="439" y="341"/>
                  </a:lnTo>
                  <a:lnTo>
                    <a:pt x="442" y="340"/>
                  </a:lnTo>
                  <a:lnTo>
                    <a:pt x="444" y="340"/>
                  </a:lnTo>
                  <a:lnTo>
                    <a:pt x="447" y="340"/>
                  </a:lnTo>
                  <a:lnTo>
                    <a:pt x="450" y="341"/>
                  </a:lnTo>
                  <a:lnTo>
                    <a:pt x="457" y="344"/>
                  </a:lnTo>
                  <a:lnTo>
                    <a:pt x="466" y="351"/>
                  </a:lnTo>
                  <a:lnTo>
                    <a:pt x="475" y="359"/>
                  </a:lnTo>
                  <a:lnTo>
                    <a:pt x="485" y="370"/>
                  </a:lnTo>
                  <a:lnTo>
                    <a:pt x="495" y="383"/>
                  </a:lnTo>
                  <a:lnTo>
                    <a:pt x="505" y="398"/>
                  </a:lnTo>
                  <a:lnTo>
                    <a:pt x="515" y="413"/>
                  </a:lnTo>
                  <a:lnTo>
                    <a:pt x="523" y="427"/>
                  </a:lnTo>
                  <a:lnTo>
                    <a:pt x="529" y="440"/>
                  </a:lnTo>
                  <a:lnTo>
                    <a:pt x="535" y="454"/>
                  </a:lnTo>
                  <a:lnTo>
                    <a:pt x="538" y="465"/>
                  </a:lnTo>
                  <a:lnTo>
                    <a:pt x="540" y="474"/>
                  </a:lnTo>
                  <a:lnTo>
                    <a:pt x="540" y="478"/>
                  </a:lnTo>
                  <a:lnTo>
                    <a:pt x="539" y="481"/>
                  </a:lnTo>
                  <a:lnTo>
                    <a:pt x="538" y="484"/>
                  </a:lnTo>
                  <a:lnTo>
                    <a:pt x="537" y="486"/>
                  </a:lnTo>
                  <a:lnTo>
                    <a:pt x="535" y="488"/>
                  </a:lnTo>
                  <a:lnTo>
                    <a:pt x="532" y="488"/>
                  </a:lnTo>
                  <a:lnTo>
                    <a:pt x="529" y="488"/>
                  </a:lnTo>
                  <a:lnTo>
                    <a:pt x="526" y="486"/>
                  </a:lnTo>
                  <a:lnTo>
                    <a:pt x="518" y="482"/>
                  </a:lnTo>
                  <a:lnTo>
                    <a:pt x="511" y="477"/>
                  </a:lnTo>
                  <a:lnTo>
                    <a:pt x="501" y="467"/>
                  </a:lnTo>
                  <a:lnTo>
                    <a:pt x="491" y="457"/>
                  </a:lnTo>
                  <a:lnTo>
                    <a:pt x="481" y="444"/>
                  </a:lnTo>
                  <a:lnTo>
                    <a:pt x="471" y="429"/>
                  </a:lnTo>
                  <a:close/>
                  <a:moveTo>
                    <a:pt x="672" y="685"/>
                  </a:moveTo>
                  <a:lnTo>
                    <a:pt x="669" y="686"/>
                  </a:lnTo>
                  <a:lnTo>
                    <a:pt x="667" y="687"/>
                  </a:lnTo>
                  <a:lnTo>
                    <a:pt x="664" y="686"/>
                  </a:lnTo>
                  <a:lnTo>
                    <a:pt x="661" y="685"/>
                  </a:lnTo>
                  <a:lnTo>
                    <a:pt x="653" y="682"/>
                  </a:lnTo>
                  <a:lnTo>
                    <a:pt x="643" y="674"/>
                  </a:lnTo>
                  <a:lnTo>
                    <a:pt x="633" y="665"/>
                  </a:lnTo>
                  <a:lnTo>
                    <a:pt x="623" y="654"/>
                  </a:lnTo>
                  <a:lnTo>
                    <a:pt x="612" y="641"/>
                  </a:lnTo>
                  <a:lnTo>
                    <a:pt x="601" y="626"/>
                  </a:lnTo>
                  <a:lnTo>
                    <a:pt x="592" y="610"/>
                  </a:lnTo>
                  <a:lnTo>
                    <a:pt x="583" y="595"/>
                  </a:lnTo>
                  <a:lnTo>
                    <a:pt x="576" y="581"/>
                  </a:lnTo>
                  <a:lnTo>
                    <a:pt x="571" y="568"/>
                  </a:lnTo>
                  <a:lnTo>
                    <a:pt x="566" y="555"/>
                  </a:lnTo>
                  <a:lnTo>
                    <a:pt x="565" y="546"/>
                  </a:lnTo>
                  <a:lnTo>
                    <a:pt x="565" y="541"/>
                  </a:lnTo>
                  <a:lnTo>
                    <a:pt x="565" y="538"/>
                  </a:lnTo>
                  <a:lnTo>
                    <a:pt x="566" y="535"/>
                  </a:lnTo>
                  <a:lnTo>
                    <a:pt x="569" y="532"/>
                  </a:lnTo>
                  <a:lnTo>
                    <a:pt x="571" y="531"/>
                  </a:lnTo>
                  <a:lnTo>
                    <a:pt x="573" y="531"/>
                  </a:lnTo>
                  <a:lnTo>
                    <a:pt x="576" y="531"/>
                  </a:lnTo>
                  <a:lnTo>
                    <a:pt x="580" y="532"/>
                  </a:lnTo>
                  <a:lnTo>
                    <a:pt x="587" y="537"/>
                  </a:lnTo>
                  <a:lnTo>
                    <a:pt x="596" y="543"/>
                  </a:lnTo>
                  <a:lnTo>
                    <a:pt x="606" y="552"/>
                  </a:lnTo>
                  <a:lnTo>
                    <a:pt x="617" y="564"/>
                  </a:lnTo>
                  <a:lnTo>
                    <a:pt x="628" y="577"/>
                  </a:lnTo>
                  <a:lnTo>
                    <a:pt x="638" y="592"/>
                  </a:lnTo>
                  <a:lnTo>
                    <a:pt x="649" y="608"/>
                  </a:lnTo>
                  <a:lnTo>
                    <a:pt x="656" y="623"/>
                  </a:lnTo>
                  <a:lnTo>
                    <a:pt x="664" y="638"/>
                  </a:lnTo>
                  <a:lnTo>
                    <a:pt x="669" y="651"/>
                  </a:lnTo>
                  <a:lnTo>
                    <a:pt x="673" y="663"/>
                  </a:lnTo>
                  <a:lnTo>
                    <a:pt x="675" y="673"/>
                  </a:lnTo>
                  <a:lnTo>
                    <a:pt x="675" y="676"/>
                  </a:lnTo>
                  <a:lnTo>
                    <a:pt x="674" y="680"/>
                  </a:lnTo>
                  <a:lnTo>
                    <a:pt x="673" y="683"/>
                  </a:lnTo>
                  <a:lnTo>
                    <a:pt x="672" y="685"/>
                  </a:lnTo>
                  <a:close/>
                </a:path>
              </a:pathLst>
            </a:custGeom>
            <a:solidFill>
              <a:srgbClr val="EFCB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CH"/>
            </a:p>
          </p:txBody>
        </p:sp>
        <p:sp>
          <p:nvSpPr>
            <p:cNvPr id="149" name="Freeform 140"/>
            <p:cNvSpPr>
              <a:spLocks noEditPoints="1"/>
            </p:cNvSpPr>
            <p:nvPr userDrawn="1"/>
          </p:nvSpPr>
          <p:spPr bwMode="auto">
            <a:xfrm>
              <a:off x="9729788" y="5048250"/>
              <a:ext cx="182563" cy="1619250"/>
            </a:xfrm>
            <a:custGeom>
              <a:avLst/>
              <a:gdLst>
                <a:gd name="T0" fmla="*/ 623 w 688"/>
                <a:gd name="T1" fmla="*/ 6060 h 6121"/>
                <a:gd name="T2" fmla="*/ 112 w 688"/>
                <a:gd name="T3" fmla="*/ 5452 h 6121"/>
                <a:gd name="T4" fmla="*/ 80 w 688"/>
                <a:gd name="T5" fmla="*/ 5274 h 6121"/>
                <a:gd name="T6" fmla="*/ 236 w 688"/>
                <a:gd name="T7" fmla="*/ 5194 h 6121"/>
                <a:gd name="T8" fmla="*/ 286 w 688"/>
                <a:gd name="T9" fmla="*/ 5126 h 6121"/>
                <a:gd name="T10" fmla="*/ 227 w 688"/>
                <a:gd name="T11" fmla="*/ 4783 h 6121"/>
                <a:gd name="T12" fmla="*/ 294 w 688"/>
                <a:gd name="T13" fmla="*/ 4517 h 6121"/>
                <a:gd name="T14" fmla="*/ 91 w 688"/>
                <a:gd name="T15" fmla="*/ 4016 h 6121"/>
                <a:gd name="T16" fmla="*/ 147 w 688"/>
                <a:gd name="T17" fmla="*/ 3540 h 6121"/>
                <a:gd name="T18" fmla="*/ 94 w 688"/>
                <a:gd name="T19" fmla="*/ 3022 h 6121"/>
                <a:gd name="T20" fmla="*/ 49 w 688"/>
                <a:gd name="T21" fmla="*/ 2420 h 6121"/>
                <a:gd name="T22" fmla="*/ 84 w 688"/>
                <a:gd name="T23" fmla="*/ 1666 h 6121"/>
                <a:gd name="T24" fmla="*/ 28 w 688"/>
                <a:gd name="T25" fmla="*/ 1033 h 6121"/>
                <a:gd name="T26" fmla="*/ 107 w 688"/>
                <a:gd name="T27" fmla="*/ 517 h 6121"/>
                <a:gd name="T28" fmla="*/ 661 w 688"/>
                <a:gd name="T29" fmla="*/ 673 h 6121"/>
                <a:gd name="T30" fmla="*/ 644 w 688"/>
                <a:gd name="T31" fmla="*/ 1358 h 6121"/>
                <a:gd name="T32" fmla="*/ 671 w 688"/>
                <a:gd name="T33" fmla="*/ 1963 h 6121"/>
                <a:gd name="T34" fmla="*/ 656 w 688"/>
                <a:gd name="T35" fmla="*/ 2477 h 6121"/>
                <a:gd name="T36" fmla="*/ 667 w 688"/>
                <a:gd name="T37" fmla="*/ 3650 h 6121"/>
                <a:gd name="T38" fmla="*/ 504 w 688"/>
                <a:gd name="T39" fmla="*/ 4292 h 6121"/>
                <a:gd name="T40" fmla="*/ 627 w 688"/>
                <a:gd name="T41" fmla="*/ 4482 h 6121"/>
                <a:gd name="T42" fmla="*/ 649 w 688"/>
                <a:gd name="T43" fmla="*/ 4883 h 6121"/>
                <a:gd name="T44" fmla="*/ 646 w 688"/>
                <a:gd name="T45" fmla="*/ 5202 h 6121"/>
                <a:gd name="T46" fmla="*/ 688 w 688"/>
                <a:gd name="T47" fmla="*/ 5639 h 6121"/>
                <a:gd name="T48" fmla="*/ 616 w 688"/>
                <a:gd name="T49" fmla="*/ 5717 h 6121"/>
                <a:gd name="T50" fmla="*/ 590 w 688"/>
                <a:gd name="T51" fmla="*/ 5834 h 6121"/>
                <a:gd name="T52" fmla="*/ 199 w 688"/>
                <a:gd name="T53" fmla="*/ 5413 h 6121"/>
                <a:gd name="T54" fmla="*/ 65 w 688"/>
                <a:gd name="T55" fmla="*/ 5077 h 6121"/>
                <a:gd name="T56" fmla="*/ 445 w 688"/>
                <a:gd name="T57" fmla="*/ 5330 h 6121"/>
                <a:gd name="T58" fmla="*/ 640 w 688"/>
                <a:gd name="T59" fmla="*/ 5432 h 6121"/>
                <a:gd name="T60" fmla="*/ 346 w 688"/>
                <a:gd name="T61" fmla="*/ 4843 h 6121"/>
                <a:gd name="T62" fmla="*/ 95 w 688"/>
                <a:gd name="T63" fmla="*/ 4376 h 6121"/>
                <a:gd name="T64" fmla="*/ 339 w 688"/>
                <a:gd name="T65" fmla="*/ 4487 h 6121"/>
                <a:gd name="T66" fmla="*/ 209 w 688"/>
                <a:gd name="T67" fmla="*/ 4141 h 6121"/>
                <a:gd name="T68" fmla="*/ 319 w 688"/>
                <a:gd name="T69" fmla="*/ 4037 h 6121"/>
                <a:gd name="T70" fmla="*/ 248 w 688"/>
                <a:gd name="T71" fmla="*/ 3807 h 6121"/>
                <a:gd name="T72" fmla="*/ 382 w 688"/>
                <a:gd name="T73" fmla="*/ 3935 h 6121"/>
                <a:gd name="T74" fmla="*/ 340 w 688"/>
                <a:gd name="T75" fmla="*/ 3759 h 6121"/>
                <a:gd name="T76" fmla="*/ 420 w 688"/>
                <a:gd name="T77" fmla="*/ 3612 h 6121"/>
                <a:gd name="T78" fmla="*/ 531 w 688"/>
                <a:gd name="T79" fmla="*/ 3581 h 6121"/>
                <a:gd name="T80" fmla="*/ 537 w 688"/>
                <a:gd name="T81" fmla="*/ 3401 h 6121"/>
                <a:gd name="T82" fmla="*/ 286 w 688"/>
                <a:gd name="T83" fmla="*/ 2927 h 6121"/>
                <a:gd name="T84" fmla="*/ 472 w 688"/>
                <a:gd name="T85" fmla="*/ 3221 h 6121"/>
                <a:gd name="T86" fmla="*/ 126 w 688"/>
                <a:gd name="T87" fmla="*/ 2513 h 6121"/>
                <a:gd name="T88" fmla="*/ 447 w 688"/>
                <a:gd name="T89" fmla="*/ 2888 h 6121"/>
                <a:gd name="T90" fmla="*/ 680 w 688"/>
                <a:gd name="T91" fmla="*/ 2969 h 6121"/>
                <a:gd name="T92" fmla="*/ 233 w 688"/>
                <a:gd name="T93" fmla="*/ 2188 h 6121"/>
                <a:gd name="T94" fmla="*/ 320 w 688"/>
                <a:gd name="T95" fmla="*/ 2340 h 6121"/>
                <a:gd name="T96" fmla="*/ 195 w 688"/>
                <a:gd name="T97" fmla="*/ 1848 h 6121"/>
                <a:gd name="T98" fmla="*/ 255 w 688"/>
                <a:gd name="T99" fmla="*/ 1644 h 6121"/>
                <a:gd name="T100" fmla="*/ 313 w 688"/>
                <a:gd name="T101" fmla="*/ 1791 h 6121"/>
                <a:gd name="T102" fmla="*/ 115 w 688"/>
                <a:gd name="T103" fmla="*/ 1159 h 6121"/>
                <a:gd name="T104" fmla="*/ 316 w 688"/>
                <a:gd name="T105" fmla="*/ 1433 h 6121"/>
                <a:gd name="T106" fmla="*/ 221 w 688"/>
                <a:gd name="T107" fmla="*/ 1021 h 6121"/>
                <a:gd name="T108" fmla="*/ 255 w 688"/>
                <a:gd name="T109" fmla="*/ 1096 h 6121"/>
                <a:gd name="T110" fmla="*/ 515 w 688"/>
                <a:gd name="T111" fmla="*/ 1399 h 6121"/>
                <a:gd name="T112" fmla="*/ 255 w 688"/>
                <a:gd name="T113" fmla="*/ 757 h 6121"/>
                <a:gd name="T114" fmla="*/ 581 w 688"/>
                <a:gd name="T115" fmla="*/ 1222 h 6121"/>
                <a:gd name="T116" fmla="*/ 171 w 688"/>
                <a:gd name="T117" fmla="*/ 244 h 6121"/>
                <a:gd name="T118" fmla="*/ 312 w 688"/>
                <a:gd name="T119" fmla="*/ 454 h 6121"/>
                <a:gd name="T120" fmla="*/ 618 w 688"/>
                <a:gd name="T121" fmla="*/ 943 h 6121"/>
                <a:gd name="T122" fmla="*/ 347 w 688"/>
                <a:gd name="T123" fmla="*/ 163 h 6121"/>
                <a:gd name="T124" fmla="*/ 562 w 688"/>
                <a:gd name="T125" fmla="*/ 461 h 6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88" h="6121">
                  <a:moveTo>
                    <a:pt x="0" y="5459"/>
                  </a:moveTo>
                  <a:lnTo>
                    <a:pt x="0" y="5362"/>
                  </a:lnTo>
                  <a:lnTo>
                    <a:pt x="19" y="5379"/>
                  </a:lnTo>
                  <a:lnTo>
                    <a:pt x="39" y="5400"/>
                  </a:lnTo>
                  <a:lnTo>
                    <a:pt x="62" y="5424"/>
                  </a:lnTo>
                  <a:lnTo>
                    <a:pt x="88" y="5450"/>
                  </a:lnTo>
                  <a:lnTo>
                    <a:pt x="114" y="5479"/>
                  </a:lnTo>
                  <a:lnTo>
                    <a:pt x="142" y="5510"/>
                  </a:lnTo>
                  <a:lnTo>
                    <a:pt x="171" y="5543"/>
                  </a:lnTo>
                  <a:lnTo>
                    <a:pt x="202" y="5578"/>
                  </a:lnTo>
                  <a:lnTo>
                    <a:pt x="227" y="5606"/>
                  </a:lnTo>
                  <a:lnTo>
                    <a:pt x="251" y="5634"/>
                  </a:lnTo>
                  <a:lnTo>
                    <a:pt x="273" y="5661"/>
                  </a:lnTo>
                  <a:lnTo>
                    <a:pt x="295" y="5686"/>
                  </a:lnTo>
                  <a:lnTo>
                    <a:pt x="276" y="5660"/>
                  </a:lnTo>
                  <a:lnTo>
                    <a:pt x="262" y="5639"/>
                  </a:lnTo>
                  <a:lnTo>
                    <a:pt x="257" y="5630"/>
                  </a:lnTo>
                  <a:lnTo>
                    <a:pt x="254" y="5624"/>
                  </a:lnTo>
                  <a:lnTo>
                    <a:pt x="253" y="5619"/>
                  </a:lnTo>
                  <a:lnTo>
                    <a:pt x="254" y="5617"/>
                  </a:lnTo>
                  <a:lnTo>
                    <a:pt x="257" y="5617"/>
                  </a:lnTo>
                  <a:lnTo>
                    <a:pt x="262" y="5619"/>
                  </a:lnTo>
                  <a:lnTo>
                    <a:pt x="270" y="5625"/>
                  </a:lnTo>
                  <a:lnTo>
                    <a:pt x="279" y="5631"/>
                  </a:lnTo>
                  <a:lnTo>
                    <a:pt x="304" y="5653"/>
                  </a:lnTo>
                  <a:lnTo>
                    <a:pt x="335" y="5684"/>
                  </a:lnTo>
                  <a:lnTo>
                    <a:pt x="371" y="5721"/>
                  </a:lnTo>
                  <a:lnTo>
                    <a:pt x="413" y="5765"/>
                  </a:lnTo>
                  <a:lnTo>
                    <a:pt x="459" y="5813"/>
                  </a:lnTo>
                  <a:lnTo>
                    <a:pt x="506" y="5867"/>
                  </a:lnTo>
                  <a:lnTo>
                    <a:pt x="531" y="5895"/>
                  </a:lnTo>
                  <a:lnTo>
                    <a:pt x="557" y="5923"/>
                  </a:lnTo>
                  <a:lnTo>
                    <a:pt x="580" y="5950"/>
                  </a:lnTo>
                  <a:lnTo>
                    <a:pt x="602" y="5976"/>
                  </a:lnTo>
                  <a:lnTo>
                    <a:pt x="582" y="5949"/>
                  </a:lnTo>
                  <a:lnTo>
                    <a:pt x="569" y="5928"/>
                  </a:lnTo>
                  <a:lnTo>
                    <a:pt x="564" y="5920"/>
                  </a:lnTo>
                  <a:lnTo>
                    <a:pt x="561" y="5913"/>
                  </a:lnTo>
                  <a:lnTo>
                    <a:pt x="560" y="5909"/>
                  </a:lnTo>
                  <a:lnTo>
                    <a:pt x="560" y="5906"/>
                  </a:lnTo>
                  <a:lnTo>
                    <a:pt x="562" y="5906"/>
                  </a:lnTo>
                  <a:lnTo>
                    <a:pt x="565" y="5906"/>
                  </a:lnTo>
                  <a:lnTo>
                    <a:pt x="569" y="5909"/>
                  </a:lnTo>
                  <a:lnTo>
                    <a:pt x="573" y="5911"/>
                  </a:lnTo>
                  <a:lnTo>
                    <a:pt x="585" y="5920"/>
                  </a:lnTo>
                  <a:lnTo>
                    <a:pt x="600" y="5933"/>
                  </a:lnTo>
                  <a:lnTo>
                    <a:pt x="640" y="5969"/>
                  </a:lnTo>
                  <a:lnTo>
                    <a:pt x="688" y="6017"/>
                  </a:lnTo>
                  <a:lnTo>
                    <a:pt x="688" y="6121"/>
                  </a:lnTo>
                  <a:lnTo>
                    <a:pt x="669" y="6105"/>
                  </a:lnTo>
                  <a:lnTo>
                    <a:pt x="648" y="6084"/>
                  </a:lnTo>
                  <a:lnTo>
                    <a:pt x="623" y="6060"/>
                  </a:lnTo>
                  <a:lnTo>
                    <a:pt x="596" y="6033"/>
                  </a:lnTo>
                  <a:lnTo>
                    <a:pt x="566" y="6003"/>
                  </a:lnTo>
                  <a:lnTo>
                    <a:pt x="537" y="5970"/>
                  </a:lnTo>
                  <a:lnTo>
                    <a:pt x="504" y="5936"/>
                  </a:lnTo>
                  <a:lnTo>
                    <a:pt x="471" y="5900"/>
                  </a:lnTo>
                  <a:lnTo>
                    <a:pt x="448" y="5874"/>
                  </a:lnTo>
                  <a:lnTo>
                    <a:pt x="425" y="5847"/>
                  </a:lnTo>
                  <a:lnTo>
                    <a:pt x="404" y="5822"/>
                  </a:lnTo>
                  <a:lnTo>
                    <a:pt x="383" y="5798"/>
                  </a:lnTo>
                  <a:lnTo>
                    <a:pt x="400" y="5821"/>
                  </a:lnTo>
                  <a:lnTo>
                    <a:pt x="411" y="5838"/>
                  </a:lnTo>
                  <a:lnTo>
                    <a:pt x="415" y="5845"/>
                  </a:lnTo>
                  <a:lnTo>
                    <a:pt x="417" y="5851"/>
                  </a:lnTo>
                  <a:lnTo>
                    <a:pt x="419" y="5854"/>
                  </a:lnTo>
                  <a:lnTo>
                    <a:pt x="417" y="5856"/>
                  </a:lnTo>
                  <a:lnTo>
                    <a:pt x="414" y="5856"/>
                  </a:lnTo>
                  <a:lnTo>
                    <a:pt x="410" y="5854"/>
                  </a:lnTo>
                  <a:lnTo>
                    <a:pt x="402" y="5848"/>
                  </a:lnTo>
                  <a:lnTo>
                    <a:pt x="392" y="5842"/>
                  </a:lnTo>
                  <a:lnTo>
                    <a:pt x="368" y="5820"/>
                  </a:lnTo>
                  <a:lnTo>
                    <a:pt x="337" y="5790"/>
                  </a:lnTo>
                  <a:lnTo>
                    <a:pt x="300" y="5753"/>
                  </a:lnTo>
                  <a:lnTo>
                    <a:pt x="260" y="5710"/>
                  </a:lnTo>
                  <a:lnTo>
                    <a:pt x="215" y="5661"/>
                  </a:lnTo>
                  <a:lnTo>
                    <a:pt x="168" y="5608"/>
                  </a:lnTo>
                  <a:lnTo>
                    <a:pt x="145" y="5582"/>
                  </a:lnTo>
                  <a:lnTo>
                    <a:pt x="123" y="5556"/>
                  </a:lnTo>
                  <a:lnTo>
                    <a:pt x="102" y="5530"/>
                  </a:lnTo>
                  <a:lnTo>
                    <a:pt x="81" y="5506"/>
                  </a:lnTo>
                  <a:lnTo>
                    <a:pt x="98" y="5528"/>
                  </a:lnTo>
                  <a:lnTo>
                    <a:pt x="108" y="5547"/>
                  </a:lnTo>
                  <a:lnTo>
                    <a:pt x="113" y="5554"/>
                  </a:lnTo>
                  <a:lnTo>
                    <a:pt x="115" y="5559"/>
                  </a:lnTo>
                  <a:lnTo>
                    <a:pt x="116" y="5562"/>
                  </a:lnTo>
                  <a:lnTo>
                    <a:pt x="115" y="5564"/>
                  </a:lnTo>
                  <a:lnTo>
                    <a:pt x="114" y="5564"/>
                  </a:lnTo>
                  <a:lnTo>
                    <a:pt x="112" y="5564"/>
                  </a:lnTo>
                  <a:lnTo>
                    <a:pt x="108" y="5562"/>
                  </a:lnTo>
                  <a:lnTo>
                    <a:pt x="104" y="5560"/>
                  </a:lnTo>
                  <a:lnTo>
                    <a:pt x="93" y="5551"/>
                  </a:lnTo>
                  <a:lnTo>
                    <a:pt x="80" y="5539"/>
                  </a:lnTo>
                  <a:lnTo>
                    <a:pt x="45" y="5505"/>
                  </a:lnTo>
                  <a:lnTo>
                    <a:pt x="0" y="5459"/>
                  </a:lnTo>
                  <a:close/>
                  <a:moveTo>
                    <a:pt x="0" y="5354"/>
                  </a:moveTo>
                  <a:lnTo>
                    <a:pt x="0" y="5294"/>
                  </a:lnTo>
                  <a:lnTo>
                    <a:pt x="49" y="5356"/>
                  </a:lnTo>
                  <a:lnTo>
                    <a:pt x="85" y="5406"/>
                  </a:lnTo>
                  <a:lnTo>
                    <a:pt x="99" y="5424"/>
                  </a:lnTo>
                  <a:lnTo>
                    <a:pt x="107" y="5438"/>
                  </a:lnTo>
                  <a:lnTo>
                    <a:pt x="110" y="5445"/>
                  </a:lnTo>
                  <a:lnTo>
                    <a:pt x="112" y="5449"/>
                  </a:lnTo>
                  <a:lnTo>
                    <a:pt x="112" y="5452"/>
                  </a:lnTo>
                  <a:lnTo>
                    <a:pt x="112" y="5454"/>
                  </a:lnTo>
                  <a:lnTo>
                    <a:pt x="110" y="5455"/>
                  </a:lnTo>
                  <a:lnTo>
                    <a:pt x="107" y="5454"/>
                  </a:lnTo>
                  <a:lnTo>
                    <a:pt x="104" y="5453"/>
                  </a:lnTo>
                  <a:lnTo>
                    <a:pt x="101" y="5449"/>
                  </a:lnTo>
                  <a:lnTo>
                    <a:pt x="90" y="5442"/>
                  </a:lnTo>
                  <a:lnTo>
                    <a:pt x="77" y="5431"/>
                  </a:lnTo>
                  <a:lnTo>
                    <a:pt x="43" y="5398"/>
                  </a:lnTo>
                  <a:lnTo>
                    <a:pt x="0" y="5354"/>
                  </a:lnTo>
                  <a:close/>
                  <a:moveTo>
                    <a:pt x="0" y="5290"/>
                  </a:moveTo>
                  <a:lnTo>
                    <a:pt x="0" y="5251"/>
                  </a:lnTo>
                  <a:lnTo>
                    <a:pt x="19" y="5267"/>
                  </a:lnTo>
                  <a:lnTo>
                    <a:pt x="38" y="5287"/>
                  </a:lnTo>
                  <a:lnTo>
                    <a:pt x="62" y="5311"/>
                  </a:lnTo>
                  <a:lnTo>
                    <a:pt x="88" y="5339"/>
                  </a:lnTo>
                  <a:lnTo>
                    <a:pt x="115" y="5368"/>
                  </a:lnTo>
                  <a:lnTo>
                    <a:pt x="145" y="5400"/>
                  </a:lnTo>
                  <a:lnTo>
                    <a:pt x="175" y="5435"/>
                  </a:lnTo>
                  <a:lnTo>
                    <a:pt x="207" y="5471"/>
                  </a:lnTo>
                  <a:lnTo>
                    <a:pt x="252" y="5523"/>
                  </a:lnTo>
                  <a:lnTo>
                    <a:pt x="294" y="5572"/>
                  </a:lnTo>
                  <a:lnTo>
                    <a:pt x="330" y="5617"/>
                  </a:lnTo>
                  <a:lnTo>
                    <a:pt x="360" y="5657"/>
                  </a:lnTo>
                  <a:lnTo>
                    <a:pt x="386" y="5691"/>
                  </a:lnTo>
                  <a:lnTo>
                    <a:pt x="403" y="5717"/>
                  </a:lnTo>
                  <a:lnTo>
                    <a:pt x="410" y="5727"/>
                  </a:lnTo>
                  <a:lnTo>
                    <a:pt x="413" y="5734"/>
                  </a:lnTo>
                  <a:lnTo>
                    <a:pt x="415" y="5740"/>
                  </a:lnTo>
                  <a:lnTo>
                    <a:pt x="414" y="5743"/>
                  </a:lnTo>
                  <a:lnTo>
                    <a:pt x="412" y="5743"/>
                  </a:lnTo>
                  <a:lnTo>
                    <a:pt x="407" y="5741"/>
                  </a:lnTo>
                  <a:lnTo>
                    <a:pt x="399" y="5737"/>
                  </a:lnTo>
                  <a:lnTo>
                    <a:pt x="390" y="5730"/>
                  </a:lnTo>
                  <a:lnTo>
                    <a:pt x="366" y="5709"/>
                  </a:lnTo>
                  <a:lnTo>
                    <a:pt x="336" y="5680"/>
                  </a:lnTo>
                  <a:lnTo>
                    <a:pt x="300" y="5644"/>
                  </a:lnTo>
                  <a:lnTo>
                    <a:pt x="261" y="5602"/>
                  </a:lnTo>
                  <a:lnTo>
                    <a:pt x="218" y="5555"/>
                  </a:lnTo>
                  <a:lnTo>
                    <a:pt x="172" y="5504"/>
                  </a:lnTo>
                  <a:lnTo>
                    <a:pt x="146" y="5472"/>
                  </a:lnTo>
                  <a:lnTo>
                    <a:pt x="119" y="5442"/>
                  </a:lnTo>
                  <a:lnTo>
                    <a:pt x="95" y="5412"/>
                  </a:lnTo>
                  <a:lnTo>
                    <a:pt x="72" y="5385"/>
                  </a:lnTo>
                  <a:lnTo>
                    <a:pt x="51" y="5358"/>
                  </a:lnTo>
                  <a:lnTo>
                    <a:pt x="32" y="5333"/>
                  </a:lnTo>
                  <a:lnTo>
                    <a:pt x="15" y="5310"/>
                  </a:lnTo>
                  <a:lnTo>
                    <a:pt x="0" y="5290"/>
                  </a:lnTo>
                  <a:close/>
                  <a:moveTo>
                    <a:pt x="0" y="5240"/>
                  </a:moveTo>
                  <a:lnTo>
                    <a:pt x="0" y="5172"/>
                  </a:lnTo>
                  <a:lnTo>
                    <a:pt x="30" y="5209"/>
                  </a:lnTo>
                  <a:lnTo>
                    <a:pt x="57" y="5243"/>
                  </a:lnTo>
                  <a:lnTo>
                    <a:pt x="80" y="5274"/>
                  </a:lnTo>
                  <a:lnTo>
                    <a:pt x="100" y="5300"/>
                  </a:lnTo>
                  <a:lnTo>
                    <a:pt x="115" y="5323"/>
                  </a:lnTo>
                  <a:lnTo>
                    <a:pt x="125" y="5341"/>
                  </a:lnTo>
                  <a:lnTo>
                    <a:pt x="128" y="5347"/>
                  </a:lnTo>
                  <a:lnTo>
                    <a:pt x="130" y="5353"/>
                  </a:lnTo>
                  <a:lnTo>
                    <a:pt x="131" y="5356"/>
                  </a:lnTo>
                  <a:lnTo>
                    <a:pt x="130" y="5358"/>
                  </a:lnTo>
                  <a:lnTo>
                    <a:pt x="129" y="5359"/>
                  </a:lnTo>
                  <a:lnTo>
                    <a:pt x="126" y="5358"/>
                  </a:lnTo>
                  <a:lnTo>
                    <a:pt x="122" y="5356"/>
                  </a:lnTo>
                  <a:lnTo>
                    <a:pt x="117" y="5353"/>
                  </a:lnTo>
                  <a:lnTo>
                    <a:pt x="105" y="5344"/>
                  </a:lnTo>
                  <a:lnTo>
                    <a:pt x="90" y="5330"/>
                  </a:lnTo>
                  <a:lnTo>
                    <a:pt x="71" y="5312"/>
                  </a:lnTo>
                  <a:lnTo>
                    <a:pt x="49" y="5292"/>
                  </a:lnTo>
                  <a:lnTo>
                    <a:pt x="26" y="5267"/>
                  </a:lnTo>
                  <a:lnTo>
                    <a:pt x="0" y="5240"/>
                  </a:lnTo>
                  <a:close/>
                  <a:moveTo>
                    <a:pt x="0" y="5113"/>
                  </a:moveTo>
                  <a:lnTo>
                    <a:pt x="0" y="5037"/>
                  </a:lnTo>
                  <a:lnTo>
                    <a:pt x="38" y="5083"/>
                  </a:lnTo>
                  <a:lnTo>
                    <a:pt x="73" y="5126"/>
                  </a:lnTo>
                  <a:lnTo>
                    <a:pt x="104" y="5165"/>
                  </a:lnTo>
                  <a:lnTo>
                    <a:pt x="130" y="5201"/>
                  </a:lnTo>
                  <a:lnTo>
                    <a:pt x="150" y="5230"/>
                  </a:lnTo>
                  <a:lnTo>
                    <a:pt x="165" y="5253"/>
                  </a:lnTo>
                  <a:lnTo>
                    <a:pt x="170" y="5262"/>
                  </a:lnTo>
                  <a:lnTo>
                    <a:pt x="173" y="5270"/>
                  </a:lnTo>
                  <a:lnTo>
                    <a:pt x="174" y="5274"/>
                  </a:lnTo>
                  <a:lnTo>
                    <a:pt x="173" y="5277"/>
                  </a:lnTo>
                  <a:lnTo>
                    <a:pt x="171" y="5277"/>
                  </a:lnTo>
                  <a:lnTo>
                    <a:pt x="167" y="5276"/>
                  </a:lnTo>
                  <a:lnTo>
                    <a:pt x="162" y="5274"/>
                  </a:lnTo>
                  <a:lnTo>
                    <a:pt x="156" y="5270"/>
                  </a:lnTo>
                  <a:lnTo>
                    <a:pt x="139" y="5255"/>
                  </a:lnTo>
                  <a:lnTo>
                    <a:pt x="117" y="5237"/>
                  </a:lnTo>
                  <a:lnTo>
                    <a:pt x="93" y="5212"/>
                  </a:lnTo>
                  <a:lnTo>
                    <a:pt x="65" y="5183"/>
                  </a:lnTo>
                  <a:lnTo>
                    <a:pt x="34" y="5150"/>
                  </a:lnTo>
                  <a:lnTo>
                    <a:pt x="0" y="5113"/>
                  </a:lnTo>
                  <a:close/>
                  <a:moveTo>
                    <a:pt x="0" y="4970"/>
                  </a:moveTo>
                  <a:lnTo>
                    <a:pt x="0" y="4889"/>
                  </a:lnTo>
                  <a:lnTo>
                    <a:pt x="14" y="4906"/>
                  </a:lnTo>
                  <a:lnTo>
                    <a:pt x="30" y="4923"/>
                  </a:lnTo>
                  <a:lnTo>
                    <a:pt x="44" y="4940"/>
                  </a:lnTo>
                  <a:lnTo>
                    <a:pt x="59" y="4957"/>
                  </a:lnTo>
                  <a:lnTo>
                    <a:pt x="99" y="5005"/>
                  </a:lnTo>
                  <a:lnTo>
                    <a:pt x="135" y="5050"/>
                  </a:lnTo>
                  <a:lnTo>
                    <a:pt x="168" y="5092"/>
                  </a:lnTo>
                  <a:lnTo>
                    <a:pt x="194" y="5128"/>
                  </a:lnTo>
                  <a:lnTo>
                    <a:pt x="216" y="5160"/>
                  </a:lnTo>
                  <a:lnTo>
                    <a:pt x="231" y="5184"/>
                  </a:lnTo>
                  <a:lnTo>
                    <a:pt x="236" y="5194"/>
                  </a:lnTo>
                  <a:lnTo>
                    <a:pt x="239" y="5201"/>
                  </a:lnTo>
                  <a:lnTo>
                    <a:pt x="240" y="5206"/>
                  </a:lnTo>
                  <a:lnTo>
                    <a:pt x="239" y="5209"/>
                  </a:lnTo>
                  <a:lnTo>
                    <a:pt x="237" y="5210"/>
                  </a:lnTo>
                  <a:lnTo>
                    <a:pt x="231" y="5208"/>
                  </a:lnTo>
                  <a:lnTo>
                    <a:pt x="225" y="5204"/>
                  </a:lnTo>
                  <a:lnTo>
                    <a:pt x="216" y="5198"/>
                  </a:lnTo>
                  <a:lnTo>
                    <a:pt x="194" y="5180"/>
                  </a:lnTo>
                  <a:lnTo>
                    <a:pt x="167" y="5155"/>
                  </a:lnTo>
                  <a:lnTo>
                    <a:pt x="135" y="5122"/>
                  </a:lnTo>
                  <a:lnTo>
                    <a:pt x="100" y="5083"/>
                  </a:lnTo>
                  <a:lnTo>
                    <a:pt x="60" y="5041"/>
                  </a:lnTo>
                  <a:lnTo>
                    <a:pt x="20" y="4993"/>
                  </a:lnTo>
                  <a:lnTo>
                    <a:pt x="10" y="4982"/>
                  </a:lnTo>
                  <a:lnTo>
                    <a:pt x="0" y="4970"/>
                  </a:lnTo>
                  <a:close/>
                  <a:moveTo>
                    <a:pt x="0" y="4866"/>
                  </a:moveTo>
                  <a:lnTo>
                    <a:pt x="0" y="4827"/>
                  </a:lnTo>
                  <a:lnTo>
                    <a:pt x="12" y="4845"/>
                  </a:lnTo>
                  <a:lnTo>
                    <a:pt x="20" y="4861"/>
                  </a:lnTo>
                  <a:lnTo>
                    <a:pt x="22" y="4866"/>
                  </a:lnTo>
                  <a:lnTo>
                    <a:pt x="23" y="4871"/>
                  </a:lnTo>
                  <a:lnTo>
                    <a:pt x="23" y="4874"/>
                  </a:lnTo>
                  <a:lnTo>
                    <a:pt x="22" y="4876"/>
                  </a:lnTo>
                  <a:lnTo>
                    <a:pt x="20" y="4877"/>
                  </a:lnTo>
                  <a:lnTo>
                    <a:pt x="14" y="4875"/>
                  </a:lnTo>
                  <a:lnTo>
                    <a:pt x="9" y="4872"/>
                  </a:lnTo>
                  <a:lnTo>
                    <a:pt x="0" y="4866"/>
                  </a:lnTo>
                  <a:close/>
                  <a:moveTo>
                    <a:pt x="0" y="4799"/>
                  </a:moveTo>
                  <a:lnTo>
                    <a:pt x="0" y="4739"/>
                  </a:lnTo>
                  <a:lnTo>
                    <a:pt x="16" y="4753"/>
                  </a:lnTo>
                  <a:lnTo>
                    <a:pt x="33" y="4771"/>
                  </a:lnTo>
                  <a:lnTo>
                    <a:pt x="51" y="4791"/>
                  </a:lnTo>
                  <a:lnTo>
                    <a:pt x="71" y="4811"/>
                  </a:lnTo>
                  <a:lnTo>
                    <a:pt x="92" y="4833"/>
                  </a:lnTo>
                  <a:lnTo>
                    <a:pt x="113" y="4857"/>
                  </a:lnTo>
                  <a:lnTo>
                    <a:pt x="135" y="4883"/>
                  </a:lnTo>
                  <a:lnTo>
                    <a:pt x="158" y="4909"/>
                  </a:lnTo>
                  <a:lnTo>
                    <a:pt x="196" y="4955"/>
                  </a:lnTo>
                  <a:lnTo>
                    <a:pt x="231" y="4999"/>
                  </a:lnTo>
                  <a:lnTo>
                    <a:pt x="262" y="5039"/>
                  </a:lnTo>
                  <a:lnTo>
                    <a:pt x="288" y="5075"/>
                  </a:lnTo>
                  <a:lnTo>
                    <a:pt x="309" y="5105"/>
                  </a:lnTo>
                  <a:lnTo>
                    <a:pt x="323" y="5129"/>
                  </a:lnTo>
                  <a:lnTo>
                    <a:pt x="328" y="5139"/>
                  </a:lnTo>
                  <a:lnTo>
                    <a:pt x="331" y="5146"/>
                  </a:lnTo>
                  <a:lnTo>
                    <a:pt x="331" y="5151"/>
                  </a:lnTo>
                  <a:lnTo>
                    <a:pt x="330" y="5155"/>
                  </a:lnTo>
                  <a:lnTo>
                    <a:pt x="328" y="5156"/>
                  </a:lnTo>
                  <a:lnTo>
                    <a:pt x="322" y="5153"/>
                  </a:lnTo>
                  <a:lnTo>
                    <a:pt x="316" y="5150"/>
                  </a:lnTo>
                  <a:lnTo>
                    <a:pt x="307" y="5145"/>
                  </a:lnTo>
                  <a:lnTo>
                    <a:pt x="286" y="5126"/>
                  </a:lnTo>
                  <a:lnTo>
                    <a:pt x="259" y="5102"/>
                  </a:lnTo>
                  <a:lnTo>
                    <a:pt x="228" y="5070"/>
                  </a:lnTo>
                  <a:lnTo>
                    <a:pt x="193" y="5034"/>
                  </a:lnTo>
                  <a:lnTo>
                    <a:pt x="156" y="4992"/>
                  </a:lnTo>
                  <a:lnTo>
                    <a:pt x="116" y="4947"/>
                  </a:lnTo>
                  <a:lnTo>
                    <a:pt x="83" y="4907"/>
                  </a:lnTo>
                  <a:lnTo>
                    <a:pt x="53" y="4868"/>
                  </a:lnTo>
                  <a:lnTo>
                    <a:pt x="25" y="4833"/>
                  </a:lnTo>
                  <a:lnTo>
                    <a:pt x="0" y="4799"/>
                  </a:lnTo>
                  <a:close/>
                  <a:moveTo>
                    <a:pt x="0" y="4718"/>
                  </a:moveTo>
                  <a:lnTo>
                    <a:pt x="0" y="4634"/>
                  </a:lnTo>
                  <a:lnTo>
                    <a:pt x="31" y="4673"/>
                  </a:lnTo>
                  <a:lnTo>
                    <a:pt x="59" y="4710"/>
                  </a:lnTo>
                  <a:lnTo>
                    <a:pt x="83" y="4742"/>
                  </a:lnTo>
                  <a:lnTo>
                    <a:pt x="103" y="4772"/>
                  </a:lnTo>
                  <a:lnTo>
                    <a:pt x="118" y="4796"/>
                  </a:lnTo>
                  <a:lnTo>
                    <a:pt x="129" y="4816"/>
                  </a:lnTo>
                  <a:lnTo>
                    <a:pt x="133" y="4824"/>
                  </a:lnTo>
                  <a:lnTo>
                    <a:pt x="135" y="4829"/>
                  </a:lnTo>
                  <a:lnTo>
                    <a:pt x="135" y="4833"/>
                  </a:lnTo>
                  <a:lnTo>
                    <a:pt x="134" y="4837"/>
                  </a:lnTo>
                  <a:lnTo>
                    <a:pt x="131" y="4838"/>
                  </a:lnTo>
                  <a:lnTo>
                    <a:pt x="128" y="4837"/>
                  </a:lnTo>
                  <a:lnTo>
                    <a:pt x="124" y="4836"/>
                  </a:lnTo>
                  <a:lnTo>
                    <a:pt x="119" y="4832"/>
                  </a:lnTo>
                  <a:lnTo>
                    <a:pt x="106" y="4822"/>
                  </a:lnTo>
                  <a:lnTo>
                    <a:pt x="90" y="4809"/>
                  </a:lnTo>
                  <a:lnTo>
                    <a:pt x="71" y="4792"/>
                  </a:lnTo>
                  <a:lnTo>
                    <a:pt x="49" y="4770"/>
                  </a:lnTo>
                  <a:lnTo>
                    <a:pt x="26" y="4746"/>
                  </a:lnTo>
                  <a:lnTo>
                    <a:pt x="0" y="4718"/>
                  </a:lnTo>
                  <a:close/>
                  <a:moveTo>
                    <a:pt x="0" y="4528"/>
                  </a:moveTo>
                  <a:lnTo>
                    <a:pt x="0" y="4449"/>
                  </a:lnTo>
                  <a:lnTo>
                    <a:pt x="26" y="4476"/>
                  </a:lnTo>
                  <a:lnTo>
                    <a:pt x="54" y="4507"/>
                  </a:lnTo>
                  <a:lnTo>
                    <a:pt x="83" y="4540"/>
                  </a:lnTo>
                  <a:lnTo>
                    <a:pt x="113" y="4576"/>
                  </a:lnTo>
                  <a:lnTo>
                    <a:pt x="149" y="4619"/>
                  </a:lnTo>
                  <a:lnTo>
                    <a:pt x="181" y="4660"/>
                  </a:lnTo>
                  <a:lnTo>
                    <a:pt x="209" y="4697"/>
                  </a:lnTo>
                  <a:lnTo>
                    <a:pt x="232" y="4731"/>
                  </a:lnTo>
                  <a:lnTo>
                    <a:pt x="251" y="4760"/>
                  </a:lnTo>
                  <a:lnTo>
                    <a:pt x="264" y="4783"/>
                  </a:lnTo>
                  <a:lnTo>
                    <a:pt x="268" y="4793"/>
                  </a:lnTo>
                  <a:lnTo>
                    <a:pt x="271" y="4799"/>
                  </a:lnTo>
                  <a:lnTo>
                    <a:pt x="271" y="4805"/>
                  </a:lnTo>
                  <a:lnTo>
                    <a:pt x="270" y="4808"/>
                  </a:lnTo>
                  <a:lnTo>
                    <a:pt x="266" y="4809"/>
                  </a:lnTo>
                  <a:lnTo>
                    <a:pt x="262" y="4807"/>
                  </a:lnTo>
                  <a:lnTo>
                    <a:pt x="255" y="4804"/>
                  </a:lnTo>
                  <a:lnTo>
                    <a:pt x="248" y="4799"/>
                  </a:lnTo>
                  <a:lnTo>
                    <a:pt x="227" y="4783"/>
                  </a:lnTo>
                  <a:lnTo>
                    <a:pt x="202" y="4760"/>
                  </a:lnTo>
                  <a:lnTo>
                    <a:pt x="173" y="4730"/>
                  </a:lnTo>
                  <a:lnTo>
                    <a:pt x="140" y="4696"/>
                  </a:lnTo>
                  <a:lnTo>
                    <a:pt x="106" y="4658"/>
                  </a:lnTo>
                  <a:lnTo>
                    <a:pt x="70" y="4615"/>
                  </a:lnTo>
                  <a:lnTo>
                    <a:pt x="51" y="4593"/>
                  </a:lnTo>
                  <a:lnTo>
                    <a:pt x="33" y="4570"/>
                  </a:lnTo>
                  <a:lnTo>
                    <a:pt x="16" y="4549"/>
                  </a:lnTo>
                  <a:lnTo>
                    <a:pt x="0" y="4528"/>
                  </a:lnTo>
                  <a:close/>
                  <a:moveTo>
                    <a:pt x="0" y="4423"/>
                  </a:moveTo>
                  <a:lnTo>
                    <a:pt x="0" y="4336"/>
                  </a:lnTo>
                  <a:lnTo>
                    <a:pt x="27" y="4371"/>
                  </a:lnTo>
                  <a:lnTo>
                    <a:pt x="51" y="4404"/>
                  </a:lnTo>
                  <a:lnTo>
                    <a:pt x="73" y="4434"/>
                  </a:lnTo>
                  <a:lnTo>
                    <a:pt x="90" y="4461"/>
                  </a:lnTo>
                  <a:lnTo>
                    <a:pt x="104" y="4484"/>
                  </a:lnTo>
                  <a:lnTo>
                    <a:pt x="113" y="4501"/>
                  </a:lnTo>
                  <a:lnTo>
                    <a:pt x="115" y="4509"/>
                  </a:lnTo>
                  <a:lnTo>
                    <a:pt x="117" y="4514"/>
                  </a:lnTo>
                  <a:lnTo>
                    <a:pt x="117" y="4518"/>
                  </a:lnTo>
                  <a:lnTo>
                    <a:pt x="116" y="4521"/>
                  </a:lnTo>
                  <a:lnTo>
                    <a:pt x="114" y="4522"/>
                  </a:lnTo>
                  <a:lnTo>
                    <a:pt x="111" y="4522"/>
                  </a:lnTo>
                  <a:lnTo>
                    <a:pt x="107" y="4520"/>
                  </a:lnTo>
                  <a:lnTo>
                    <a:pt x="102" y="4518"/>
                  </a:lnTo>
                  <a:lnTo>
                    <a:pt x="91" y="4511"/>
                  </a:lnTo>
                  <a:lnTo>
                    <a:pt x="77" y="4499"/>
                  </a:lnTo>
                  <a:lnTo>
                    <a:pt x="61" y="4485"/>
                  </a:lnTo>
                  <a:lnTo>
                    <a:pt x="43" y="4467"/>
                  </a:lnTo>
                  <a:lnTo>
                    <a:pt x="22" y="4446"/>
                  </a:lnTo>
                  <a:lnTo>
                    <a:pt x="0" y="4423"/>
                  </a:lnTo>
                  <a:close/>
                  <a:moveTo>
                    <a:pt x="0" y="4190"/>
                  </a:moveTo>
                  <a:lnTo>
                    <a:pt x="0" y="4132"/>
                  </a:lnTo>
                  <a:lnTo>
                    <a:pt x="14" y="4144"/>
                  </a:lnTo>
                  <a:lnTo>
                    <a:pt x="31" y="4158"/>
                  </a:lnTo>
                  <a:lnTo>
                    <a:pt x="48" y="4176"/>
                  </a:lnTo>
                  <a:lnTo>
                    <a:pt x="68" y="4195"/>
                  </a:lnTo>
                  <a:lnTo>
                    <a:pt x="89" y="4218"/>
                  </a:lnTo>
                  <a:lnTo>
                    <a:pt x="111" y="4243"/>
                  </a:lnTo>
                  <a:lnTo>
                    <a:pt x="133" y="4269"/>
                  </a:lnTo>
                  <a:lnTo>
                    <a:pt x="156" y="4296"/>
                  </a:lnTo>
                  <a:lnTo>
                    <a:pt x="188" y="4337"/>
                  </a:lnTo>
                  <a:lnTo>
                    <a:pt x="218" y="4375"/>
                  </a:lnTo>
                  <a:lnTo>
                    <a:pt x="243" y="4411"/>
                  </a:lnTo>
                  <a:lnTo>
                    <a:pt x="265" y="4443"/>
                  </a:lnTo>
                  <a:lnTo>
                    <a:pt x="282" y="4471"/>
                  </a:lnTo>
                  <a:lnTo>
                    <a:pt x="294" y="4492"/>
                  </a:lnTo>
                  <a:lnTo>
                    <a:pt x="297" y="4500"/>
                  </a:lnTo>
                  <a:lnTo>
                    <a:pt x="298" y="4508"/>
                  </a:lnTo>
                  <a:lnTo>
                    <a:pt x="299" y="4512"/>
                  </a:lnTo>
                  <a:lnTo>
                    <a:pt x="297" y="4515"/>
                  </a:lnTo>
                  <a:lnTo>
                    <a:pt x="294" y="4517"/>
                  </a:lnTo>
                  <a:lnTo>
                    <a:pt x="289" y="4515"/>
                  </a:lnTo>
                  <a:lnTo>
                    <a:pt x="283" y="4513"/>
                  </a:lnTo>
                  <a:lnTo>
                    <a:pt x="275" y="4509"/>
                  </a:lnTo>
                  <a:lnTo>
                    <a:pt x="256" y="4494"/>
                  </a:lnTo>
                  <a:lnTo>
                    <a:pt x="233" y="4473"/>
                  </a:lnTo>
                  <a:lnTo>
                    <a:pt x="206" y="4446"/>
                  </a:lnTo>
                  <a:lnTo>
                    <a:pt x="175" y="4415"/>
                  </a:lnTo>
                  <a:lnTo>
                    <a:pt x="144" y="4378"/>
                  </a:lnTo>
                  <a:lnTo>
                    <a:pt x="110" y="4338"/>
                  </a:lnTo>
                  <a:lnTo>
                    <a:pt x="77" y="4297"/>
                  </a:lnTo>
                  <a:lnTo>
                    <a:pt x="47" y="4259"/>
                  </a:lnTo>
                  <a:lnTo>
                    <a:pt x="22" y="4223"/>
                  </a:lnTo>
                  <a:lnTo>
                    <a:pt x="0" y="4190"/>
                  </a:lnTo>
                  <a:close/>
                  <a:moveTo>
                    <a:pt x="0" y="4081"/>
                  </a:moveTo>
                  <a:lnTo>
                    <a:pt x="0" y="3985"/>
                  </a:lnTo>
                  <a:lnTo>
                    <a:pt x="13" y="3999"/>
                  </a:lnTo>
                  <a:lnTo>
                    <a:pt x="25" y="4015"/>
                  </a:lnTo>
                  <a:lnTo>
                    <a:pt x="38" y="4030"/>
                  </a:lnTo>
                  <a:lnTo>
                    <a:pt x="51" y="4045"/>
                  </a:lnTo>
                  <a:lnTo>
                    <a:pt x="82" y="4085"/>
                  </a:lnTo>
                  <a:lnTo>
                    <a:pt x="110" y="4122"/>
                  </a:lnTo>
                  <a:lnTo>
                    <a:pt x="134" y="4156"/>
                  </a:lnTo>
                  <a:lnTo>
                    <a:pt x="154" y="4187"/>
                  </a:lnTo>
                  <a:lnTo>
                    <a:pt x="170" y="4214"/>
                  </a:lnTo>
                  <a:lnTo>
                    <a:pt x="181" y="4235"/>
                  </a:lnTo>
                  <a:lnTo>
                    <a:pt x="184" y="4244"/>
                  </a:lnTo>
                  <a:lnTo>
                    <a:pt x="185" y="4250"/>
                  </a:lnTo>
                  <a:lnTo>
                    <a:pt x="186" y="4256"/>
                  </a:lnTo>
                  <a:lnTo>
                    <a:pt x="184" y="4258"/>
                  </a:lnTo>
                  <a:lnTo>
                    <a:pt x="181" y="4259"/>
                  </a:lnTo>
                  <a:lnTo>
                    <a:pt x="176" y="4259"/>
                  </a:lnTo>
                  <a:lnTo>
                    <a:pt x="171" y="4256"/>
                  </a:lnTo>
                  <a:lnTo>
                    <a:pt x="163" y="4251"/>
                  </a:lnTo>
                  <a:lnTo>
                    <a:pt x="145" y="4237"/>
                  </a:lnTo>
                  <a:lnTo>
                    <a:pt x="122" y="4216"/>
                  </a:lnTo>
                  <a:lnTo>
                    <a:pt x="96" y="4191"/>
                  </a:lnTo>
                  <a:lnTo>
                    <a:pt x="68" y="4160"/>
                  </a:lnTo>
                  <a:lnTo>
                    <a:pt x="37" y="4125"/>
                  </a:lnTo>
                  <a:lnTo>
                    <a:pt x="5" y="4087"/>
                  </a:lnTo>
                  <a:lnTo>
                    <a:pt x="0" y="4081"/>
                  </a:lnTo>
                  <a:close/>
                  <a:moveTo>
                    <a:pt x="0" y="3946"/>
                  </a:moveTo>
                  <a:lnTo>
                    <a:pt x="0" y="3855"/>
                  </a:lnTo>
                  <a:lnTo>
                    <a:pt x="23" y="3884"/>
                  </a:lnTo>
                  <a:lnTo>
                    <a:pt x="43" y="3913"/>
                  </a:lnTo>
                  <a:lnTo>
                    <a:pt x="59" y="3939"/>
                  </a:lnTo>
                  <a:lnTo>
                    <a:pt x="73" y="3962"/>
                  </a:lnTo>
                  <a:lnTo>
                    <a:pt x="83" y="3982"/>
                  </a:lnTo>
                  <a:lnTo>
                    <a:pt x="90" y="3998"/>
                  </a:lnTo>
                  <a:lnTo>
                    <a:pt x="92" y="4004"/>
                  </a:lnTo>
                  <a:lnTo>
                    <a:pt x="93" y="4009"/>
                  </a:lnTo>
                  <a:lnTo>
                    <a:pt x="92" y="4012"/>
                  </a:lnTo>
                  <a:lnTo>
                    <a:pt x="91" y="4016"/>
                  </a:lnTo>
                  <a:lnTo>
                    <a:pt x="89" y="4017"/>
                  </a:lnTo>
                  <a:lnTo>
                    <a:pt x="87" y="4017"/>
                  </a:lnTo>
                  <a:lnTo>
                    <a:pt x="83" y="4016"/>
                  </a:lnTo>
                  <a:lnTo>
                    <a:pt x="80" y="4015"/>
                  </a:lnTo>
                  <a:lnTo>
                    <a:pt x="71" y="4009"/>
                  </a:lnTo>
                  <a:lnTo>
                    <a:pt x="60" y="4001"/>
                  </a:lnTo>
                  <a:lnTo>
                    <a:pt x="47" y="3990"/>
                  </a:lnTo>
                  <a:lnTo>
                    <a:pt x="33" y="3977"/>
                  </a:lnTo>
                  <a:lnTo>
                    <a:pt x="18" y="3962"/>
                  </a:lnTo>
                  <a:lnTo>
                    <a:pt x="0" y="3946"/>
                  </a:lnTo>
                  <a:close/>
                  <a:moveTo>
                    <a:pt x="0" y="3783"/>
                  </a:moveTo>
                  <a:lnTo>
                    <a:pt x="0" y="3734"/>
                  </a:lnTo>
                  <a:lnTo>
                    <a:pt x="11" y="3754"/>
                  </a:lnTo>
                  <a:lnTo>
                    <a:pt x="18" y="3769"/>
                  </a:lnTo>
                  <a:lnTo>
                    <a:pt x="19" y="3776"/>
                  </a:lnTo>
                  <a:lnTo>
                    <a:pt x="20" y="3781"/>
                  </a:lnTo>
                  <a:lnTo>
                    <a:pt x="20" y="3784"/>
                  </a:lnTo>
                  <a:lnTo>
                    <a:pt x="18" y="3788"/>
                  </a:lnTo>
                  <a:lnTo>
                    <a:pt x="15" y="3789"/>
                  </a:lnTo>
                  <a:lnTo>
                    <a:pt x="11" y="3788"/>
                  </a:lnTo>
                  <a:lnTo>
                    <a:pt x="7" y="3787"/>
                  </a:lnTo>
                  <a:lnTo>
                    <a:pt x="0" y="3783"/>
                  </a:lnTo>
                  <a:close/>
                  <a:moveTo>
                    <a:pt x="0" y="3337"/>
                  </a:moveTo>
                  <a:lnTo>
                    <a:pt x="0" y="3288"/>
                  </a:lnTo>
                  <a:lnTo>
                    <a:pt x="12" y="3294"/>
                  </a:lnTo>
                  <a:lnTo>
                    <a:pt x="25" y="3305"/>
                  </a:lnTo>
                  <a:lnTo>
                    <a:pt x="42" y="3319"/>
                  </a:lnTo>
                  <a:lnTo>
                    <a:pt x="59" y="3336"/>
                  </a:lnTo>
                  <a:lnTo>
                    <a:pt x="79" y="3357"/>
                  </a:lnTo>
                  <a:lnTo>
                    <a:pt x="100" y="3380"/>
                  </a:lnTo>
                  <a:lnTo>
                    <a:pt x="121" y="3405"/>
                  </a:lnTo>
                  <a:lnTo>
                    <a:pt x="142" y="3433"/>
                  </a:lnTo>
                  <a:lnTo>
                    <a:pt x="169" y="3467"/>
                  </a:lnTo>
                  <a:lnTo>
                    <a:pt x="192" y="3498"/>
                  </a:lnTo>
                  <a:lnTo>
                    <a:pt x="213" y="3529"/>
                  </a:lnTo>
                  <a:lnTo>
                    <a:pt x="229" y="3556"/>
                  </a:lnTo>
                  <a:lnTo>
                    <a:pt x="241" y="3579"/>
                  </a:lnTo>
                  <a:lnTo>
                    <a:pt x="249" y="3598"/>
                  </a:lnTo>
                  <a:lnTo>
                    <a:pt x="251" y="3606"/>
                  </a:lnTo>
                  <a:lnTo>
                    <a:pt x="252" y="3612"/>
                  </a:lnTo>
                  <a:lnTo>
                    <a:pt x="252" y="3617"/>
                  </a:lnTo>
                  <a:lnTo>
                    <a:pt x="250" y="3620"/>
                  </a:lnTo>
                  <a:lnTo>
                    <a:pt x="247" y="3621"/>
                  </a:lnTo>
                  <a:lnTo>
                    <a:pt x="242" y="3621"/>
                  </a:lnTo>
                  <a:lnTo>
                    <a:pt x="237" y="3619"/>
                  </a:lnTo>
                  <a:lnTo>
                    <a:pt x="230" y="3616"/>
                  </a:lnTo>
                  <a:lnTo>
                    <a:pt x="222" y="3611"/>
                  </a:lnTo>
                  <a:lnTo>
                    <a:pt x="214" y="3605"/>
                  </a:lnTo>
                  <a:lnTo>
                    <a:pt x="205" y="3597"/>
                  </a:lnTo>
                  <a:lnTo>
                    <a:pt x="194" y="3587"/>
                  </a:lnTo>
                  <a:lnTo>
                    <a:pt x="172" y="3566"/>
                  </a:lnTo>
                  <a:lnTo>
                    <a:pt x="147" y="3540"/>
                  </a:lnTo>
                  <a:lnTo>
                    <a:pt x="122" y="3509"/>
                  </a:lnTo>
                  <a:lnTo>
                    <a:pt x="94" y="3476"/>
                  </a:lnTo>
                  <a:lnTo>
                    <a:pt x="65" y="3437"/>
                  </a:lnTo>
                  <a:lnTo>
                    <a:pt x="38" y="3401"/>
                  </a:lnTo>
                  <a:lnTo>
                    <a:pt x="16" y="3366"/>
                  </a:lnTo>
                  <a:lnTo>
                    <a:pt x="0" y="3337"/>
                  </a:lnTo>
                  <a:close/>
                  <a:moveTo>
                    <a:pt x="0" y="3169"/>
                  </a:moveTo>
                  <a:lnTo>
                    <a:pt x="0" y="3111"/>
                  </a:lnTo>
                  <a:lnTo>
                    <a:pt x="12" y="3119"/>
                  </a:lnTo>
                  <a:lnTo>
                    <a:pt x="25" y="3130"/>
                  </a:lnTo>
                  <a:lnTo>
                    <a:pt x="41" y="3143"/>
                  </a:lnTo>
                  <a:lnTo>
                    <a:pt x="57" y="3160"/>
                  </a:lnTo>
                  <a:lnTo>
                    <a:pt x="74" y="3178"/>
                  </a:lnTo>
                  <a:lnTo>
                    <a:pt x="93" y="3199"/>
                  </a:lnTo>
                  <a:lnTo>
                    <a:pt x="112" y="3222"/>
                  </a:lnTo>
                  <a:lnTo>
                    <a:pt x="131" y="3247"/>
                  </a:lnTo>
                  <a:lnTo>
                    <a:pt x="157" y="3280"/>
                  </a:lnTo>
                  <a:lnTo>
                    <a:pt x="179" y="3311"/>
                  </a:lnTo>
                  <a:lnTo>
                    <a:pt x="197" y="3340"/>
                  </a:lnTo>
                  <a:lnTo>
                    <a:pt x="213" y="3367"/>
                  </a:lnTo>
                  <a:lnTo>
                    <a:pt x="225" y="3390"/>
                  </a:lnTo>
                  <a:lnTo>
                    <a:pt x="232" y="3407"/>
                  </a:lnTo>
                  <a:lnTo>
                    <a:pt x="234" y="3415"/>
                  </a:lnTo>
                  <a:lnTo>
                    <a:pt x="234" y="3422"/>
                  </a:lnTo>
                  <a:lnTo>
                    <a:pt x="234" y="3426"/>
                  </a:lnTo>
                  <a:lnTo>
                    <a:pt x="232" y="3429"/>
                  </a:lnTo>
                  <a:lnTo>
                    <a:pt x="229" y="3430"/>
                  </a:lnTo>
                  <a:lnTo>
                    <a:pt x="226" y="3430"/>
                  </a:lnTo>
                  <a:lnTo>
                    <a:pt x="220" y="3428"/>
                  </a:lnTo>
                  <a:lnTo>
                    <a:pt x="214" y="3425"/>
                  </a:lnTo>
                  <a:lnTo>
                    <a:pt x="206" y="3420"/>
                  </a:lnTo>
                  <a:lnTo>
                    <a:pt x="197" y="3414"/>
                  </a:lnTo>
                  <a:lnTo>
                    <a:pt x="188" y="3407"/>
                  </a:lnTo>
                  <a:lnTo>
                    <a:pt x="179" y="3399"/>
                  </a:lnTo>
                  <a:lnTo>
                    <a:pt x="157" y="3378"/>
                  </a:lnTo>
                  <a:lnTo>
                    <a:pt x="134" y="3353"/>
                  </a:lnTo>
                  <a:lnTo>
                    <a:pt x="108" y="3323"/>
                  </a:lnTo>
                  <a:lnTo>
                    <a:pt x="83" y="3291"/>
                  </a:lnTo>
                  <a:lnTo>
                    <a:pt x="58" y="3258"/>
                  </a:lnTo>
                  <a:lnTo>
                    <a:pt x="35" y="3226"/>
                  </a:lnTo>
                  <a:lnTo>
                    <a:pt x="16" y="3196"/>
                  </a:lnTo>
                  <a:lnTo>
                    <a:pt x="0" y="3169"/>
                  </a:lnTo>
                  <a:close/>
                  <a:moveTo>
                    <a:pt x="0" y="2979"/>
                  </a:moveTo>
                  <a:lnTo>
                    <a:pt x="0" y="2939"/>
                  </a:lnTo>
                  <a:lnTo>
                    <a:pt x="4" y="2940"/>
                  </a:lnTo>
                  <a:lnTo>
                    <a:pt x="10" y="2944"/>
                  </a:lnTo>
                  <a:lnTo>
                    <a:pt x="16" y="2947"/>
                  </a:lnTo>
                  <a:lnTo>
                    <a:pt x="23" y="2951"/>
                  </a:lnTo>
                  <a:lnTo>
                    <a:pt x="37" y="2963"/>
                  </a:lnTo>
                  <a:lnTo>
                    <a:pt x="55" y="2979"/>
                  </a:lnTo>
                  <a:lnTo>
                    <a:pt x="73" y="2998"/>
                  </a:lnTo>
                  <a:lnTo>
                    <a:pt x="94" y="3022"/>
                  </a:lnTo>
                  <a:lnTo>
                    <a:pt x="115" y="3047"/>
                  </a:lnTo>
                  <a:lnTo>
                    <a:pt x="138" y="3074"/>
                  </a:lnTo>
                  <a:lnTo>
                    <a:pt x="161" y="3105"/>
                  </a:lnTo>
                  <a:lnTo>
                    <a:pt x="182" y="3136"/>
                  </a:lnTo>
                  <a:lnTo>
                    <a:pt x="201" y="3164"/>
                  </a:lnTo>
                  <a:lnTo>
                    <a:pt x="215" y="3189"/>
                  </a:lnTo>
                  <a:lnTo>
                    <a:pt x="227" y="3211"/>
                  </a:lnTo>
                  <a:lnTo>
                    <a:pt x="233" y="3230"/>
                  </a:lnTo>
                  <a:lnTo>
                    <a:pt x="236" y="3236"/>
                  </a:lnTo>
                  <a:lnTo>
                    <a:pt x="236" y="3243"/>
                  </a:lnTo>
                  <a:lnTo>
                    <a:pt x="236" y="3247"/>
                  </a:lnTo>
                  <a:lnTo>
                    <a:pt x="233" y="3251"/>
                  </a:lnTo>
                  <a:lnTo>
                    <a:pt x="230" y="3252"/>
                  </a:lnTo>
                  <a:lnTo>
                    <a:pt x="226" y="3252"/>
                  </a:lnTo>
                  <a:lnTo>
                    <a:pt x="221" y="3250"/>
                  </a:lnTo>
                  <a:lnTo>
                    <a:pt x="215" y="3247"/>
                  </a:lnTo>
                  <a:lnTo>
                    <a:pt x="199" y="3236"/>
                  </a:lnTo>
                  <a:lnTo>
                    <a:pt x="181" y="3221"/>
                  </a:lnTo>
                  <a:lnTo>
                    <a:pt x="160" y="3201"/>
                  </a:lnTo>
                  <a:lnTo>
                    <a:pt x="138" y="3177"/>
                  </a:lnTo>
                  <a:lnTo>
                    <a:pt x="114" y="3149"/>
                  </a:lnTo>
                  <a:lnTo>
                    <a:pt x="90" y="3118"/>
                  </a:lnTo>
                  <a:lnTo>
                    <a:pt x="60" y="3079"/>
                  </a:lnTo>
                  <a:lnTo>
                    <a:pt x="35" y="3041"/>
                  </a:lnTo>
                  <a:lnTo>
                    <a:pt x="24" y="3024"/>
                  </a:lnTo>
                  <a:lnTo>
                    <a:pt x="14" y="3007"/>
                  </a:lnTo>
                  <a:lnTo>
                    <a:pt x="7" y="2993"/>
                  </a:lnTo>
                  <a:lnTo>
                    <a:pt x="0" y="2979"/>
                  </a:lnTo>
                  <a:close/>
                  <a:moveTo>
                    <a:pt x="0" y="2553"/>
                  </a:moveTo>
                  <a:lnTo>
                    <a:pt x="0" y="2527"/>
                  </a:lnTo>
                  <a:lnTo>
                    <a:pt x="3" y="2536"/>
                  </a:lnTo>
                  <a:lnTo>
                    <a:pt x="4" y="2544"/>
                  </a:lnTo>
                  <a:lnTo>
                    <a:pt x="3" y="2549"/>
                  </a:lnTo>
                  <a:lnTo>
                    <a:pt x="1" y="2552"/>
                  </a:lnTo>
                  <a:lnTo>
                    <a:pt x="0" y="2553"/>
                  </a:lnTo>
                  <a:close/>
                  <a:moveTo>
                    <a:pt x="0" y="2378"/>
                  </a:moveTo>
                  <a:lnTo>
                    <a:pt x="0" y="2282"/>
                  </a:lnTo>
                  <a:lnTo>
                    <a:pt x="18" y="2307"/>
                  </a:lnTo>
                  <a:lnTo>
                    <a:pt x="33" y="2331"/>
                  </a:lnTo>
                  <a:lnTo>
                    <a:pt x="45" y="2353"/>
                  </a:lnTo>
                  <a:lnTo>
                    <a:pt x="56" y="2373"/>
                  </a:lnTo>
                  <a:lnTo>
                    <a:pt x="62" y="2390"/>
                  </a:lnTo>
                  <a:lnTo>
                    <a:pt x="67" y="2404"/>
                  </a:lnTo>
                  <a:lnTo>
                    <a:pt x="68" y="2410"/>
                  </a:lnTo>
                  <a:lnTo>
                    <a:pt x="68" y="2415"/>
                  </a:lnTo>
                  <a:lnTo>
                    <a:pt x="67" y="2419"/>
                  </a:lnTo>
                  <a:lnTo>
                    <a:pt x="65" y="2421"/>
                  </a:lnTo>
                  <a:lnTo>
                    <a:pt x="64" y="2423"/>
                  </a:lnTo>
                  <a:lnTo>
                    <a:pt x="61" y="2423"/>
                  </a:lnTo>
                  <a:lnTo>
                    <a:pt x="59" y="2423"/>
                  </a:lnTo>
                  <a:lnTo>
                    <a:pt x="56" y="2422"/>
                  </a:lnTo>
                  <a:lnTo>
                    <a:pt x="49" y="2420"/>
                  </a:lnTo>
                  <a:lnTo>
                    <a:pt x="42" y="2415"/>
                  </a:lnTo>
                  <a:lnTo>
                    <a:pt x="33" y="2409"/>
                  </a:lnTo>
                  <a:lnTo>
                    <a:pt x="23" y="2400"/>
                  </a:lnTo>
                  <a:lnTo>
                    <a:pt x="12" y="2390"/>
                  </a:lnTo>
                  <a:lnTo>
                    <a:pt x="0" y="2378"/>
                  </a:lnTo>
                  <a:close/>
                  <a:moveTo>
                    <a:pt x="0" y="2154"/>
                  </a:moveTo>
                  <a:lnTo>
                    <a:pt x="0" y="2067"/>
                  </a:lnTo>
                  <a:lnTo>
                    <a:pt x="18" y="2083"/>
                  </a:lnTo>
                  <a:lnTo>
                    <a:pt x="35" y="2103"/>
                  </a:lnTo>
                  <a:lnTo>
                    <a:pt x="55" y="2126"/>
                  </a:lnTo>
                  <a:lnTo>
                    <a:pt x="74" y="2151"/>
                  </a:lnTo>
                  <a:lnTo>
                    <a:pt x="93" y="2178"/>
                  </a:lnTo>
                  <a:lnTo>
                    <a:pt x="108" y="2203"/>
                  </a:lnTo>
                  <a:lnTo>
                    <a:pt x="123" y="2226"/>
                  </a:lnTo>
                  <a:lnTo>
                    <a:pt x="134" y="2248"/>
                  </a:lnTo>
                  <a:lnTo>
                    <a:pt x="141" y="2266"/>
                  </a:lnTo>
                  <a:lnTo>
                    <a:pt x="147" y="2282"/>
                  </a:lnTo>
                  <a:lnTo>
                    <a:pt x="148" y="2287"/>
                  </a:lnTo>
                  <a:lnTo>
                    <a:pt x="148" y="2293"/>
                  </a:lnTo>
                  <a:lnTo>
                    <a:pt x="147" y="2297"/>
                  </a:lnTo>
                  <a:lnTo>
                    <a:pt x="145" y="2299"/>
                  </a:lnTo>
                  <a:lnTo>
                    <a:pt x="142" y="2301"/>
                  </a:lnTo>
                  <a:lnTo>
                    <a:pt x="138" y="2301"/>
                  </a:lnTo>
                  <a:lnTo>
                    <a:pt x="134" y="2300"/>
                  </a:lnTo>
                  <a:lnTo>
                    <a:pt x="128" y="2298"/>
                  </a:lnTo>
                  <a:lnTo>
                    <a:pt x="116" y="2289"/>
                  </a:lnTo>
                  <a:lnTo>
                    <a:pt x="101" y="2277"/>
                  </a:lnTo>
                  <a:lnTo>
                    <a:pt x="84" y="2261"/>
                  </a:lnTo>
                  <a:lnTo>
                    <a:pt x="66" y="2242"/>
                  </a:lnTo>
                  <a:lnTo>
                    <a:pt x="47" y="2219"/>
                  </a:lnTo>
                  <a:lnTo>
                    <a:pt x="27" y="2194"/>
                  </a:lnTo>
                  <a:lnTo>
                    <a:pt x="21" y="2184"/>
                  </a:lnTo>
                  <a:lnTo>
                    <a:pt x="13" y="2174"/>
                  </a:lnTo>
                  <a:lnTo>
                    <a:pt x="7" y="2164"/>
                  </a:lnTo>
                  <a:lnTo>
                    <a:pt x="0" y="2154"/>
                  </a:lnTo>
                  <a:close/>
                  <a:moveTo>
                    <a:pt x="0" y="1870"/>
                  </a:moveTo>
                  <a:lnTo>
                    <a:pt x="0" y="1827"/>
                  </a:lnTo>
                  <a:lnTo>
                    <a:pt x="5" y="1841"/>
                  </a:lnTo>
                  <a:lnTo>
                    <a:pt x="9" y="1853"/>
                  </a:lnTo>
                  <a:lnTo>
                    <a:pt x="9" y="1857"/>
                  </a:lnTo>
                  <a:lnTo>
                    <a:pt x="9" y="1862"/>
                  </a:lnTo>
                  <a:lnTo>
                    <a:pt x="8" y="1865"/>
                  </a:lnTo>
                  <a:lnTo>
                    <a:pt x="7" y="1867"/>
                  </a:lnTo>
                  <a:lnTo>
                    <a:pt x="3" y="1868"/>
                  </a:lnTo>
                  <a:lnTo>
                    <a:pt x="0" y="1870"/>
                  </a:lnTo>
                  <a:close/>
                  <a:moveTo>
                    <a:pt x="0" y="1648"/>
                  </a:moveTo>
                  <a:lnTo>
                    <a:pt x="0" y="1566"/>
                  </a:lnTo>
                  <a:lnTo>
                    <a:pt x="15" y="1580"/>
                  </a:lnTo>
                  <a:lnTo>
                    <a:pt x="33" y="1598"/>
                  </a:lnTo>
                  <a:lnTo>
                    <a:pt x="50" y="1619"/>
                  </a:lnTo>
                  <a:lnTo>
                    <a:pt x="68" y="1643"/>
                  </a:lnTo>
                  <a:lnTo>
                    <a:pt x="84" y="1666"/>
                  </a:lnTo>
                  <a:lnTo>
                    <a:pt x="98" y="1688"/>
                  </a:lnTo>
                  <a:lnTo>
                    <a:pt x="110" y="1708"/>
                  </a:lnTo>
                  <a:lnTo>
                    <a:pt x="118" y="1728"/>
                  </a:lnTo>
                  <a:lnTo>
                    <a:pt x="125" y="1745"/>
                  </a:lnTo>
                  <a:lnTo>
                    <a:pt x="129" y="1759"/>
                  </a:lnTo>
                  <a:lnTo>
                    <a:pt x="129" y="1764"/>
                  </a:lnTo>
                  <a:lnTo>
                    <a:pt x="129" y="1769"/>
                  </a:lnTo>
                  <a:lnTo>
                    <a:pt x="128" y="1772"/>
                  </a:lnTo>
                  <a:lnTo>
                    <a:pt x="127" y="1775"/>
                  </a:lnTo>
                  <a:lnTo>
                    <a:pt x="124" y="1776"/>
                  </a:lnTo>
                  <a:lnTo>
                    <a:pt x="121" y="1777"/>
                  </a:lnTo>
                  <a:lnTo>
                    <a:pt x="116" y="1776"/>
                  </a:lnTo>
                  <a:lnTo>
                    <a:pt x="112" y="1774"/>
                  </a:lnTo>
                  <a:lnTo>
                    <a:pt x="101" y="1768"/>
                  </a:lnTo>
                  <a:lnTo>
                    <a:pt x="88" y="1757"/>
                  </a:lnTo>
                  <a:lnTo>
                    <a:pt x="72" y="1742"/>
                  </a:lnTo>
                  <a:lnTo>
                    <a:pt x="57" y="1725"/>
                  </a:lnTo>
                  <a:lnTo>
                    <a:pt x="41" y="1705"/>
                  </a:lnTo>
                  <a:lnTo>
                    <a:pt x="24" y="1683"/>
                  </a:lnTo>
                  <a:lnTo>
                    <a:pt x="18" y="1674"/>
                  </a:lnTo>
                  <a:lnTo>
                    <a:pt x="12" y="1666"/>
                  </a:lnTo>
                  <a:lnTo>
                    <a:pt x="5" y="1657"/>
                  </a:lnTo>
                  <a:lnTo>
                    <a:pt x="0" y="1648"/>
                  </a:lnTo>
                  <a:close/>
                  <a:moveTo>
                    <a:pt x="0" y="1367"/>
                  </a:moveTo>
                  <a:lnTo>
                    <a:pt x="0" y="1274"/>
                  </a:lnTo>
                  <a:lnTo>
                    <a:pt x="4" y="1280"/>
                  </a:lnTo>
                  <a:lnTo>
                    <a:pt x="9" y="1286"/>
                  </a:lnTo>
                  <a:lnTo>
                    <a:pt x="23" y="1307"/>
                  </a:lnTo>
                  <a:lnTo>
                    <a:pt x="35" y="1328"/>
                  </a:lnTo>
                  <a:lnTo>
                    <a:pt x="46" y="1347"/>
                  </a:lnTo>
                  <a:lnTo>
                    <a:pt x="54" y="1364"/>
                  </a:lnTo>
                  <a:lnTo>
                    <a:pt x="60" y="1380"/>
                  </a:lnTo>
                  <a:lnTo>
                    <a:pt x="64" y="1393"/>
                  </a:lnTo>
                  <a:lnTo>
                    <a:pt x="64" y="1398"/>
                  </a:lnTo>
                  <a:lnTo>
                    <a:pt x="64" y="1403"/>
                  </a:lnTo>
                  <a:lnTo>
                    <a:pt x="62" y="1406"/>
                  </a:lnTo>
                  <a:lnTo>
                    <a:pt x="60" y="1408"/>
                  </a:lnTo>
                  <a:lnTo>
                    <a:pt x="59" y="1409"/>
                  </a:lnTo>
                  <a:lnTo>
                    <a:pt x="57" y="1410"/>
                  </a:lnTo>
                  <a:lnTo>
                    <a:pt x="55" y="1410"/>
                  </a:lnTo>
                  <a:lnTo>
                    <a:pt x="51" y="1409"/>
                  </a:lnTo>
                  <a:lnTo>
                    <a:pt x="45" y="1407"/>
                  </a:lnTo>
                  <a:lnTo>
                    <a:pt x="37" y="1403"/>
                  </a:lnTo>
                  <a:lnTo>
                    <a:pt x="30" y="1396"/>
                  </a:lnTo>
                  <a:lnTo>
                    <a:pt x="21" y="1388"/>
                  </a:lnTo>
                  <a:lnTo>
                    <a:pt x="11" y="1378"/>
                  </a:lnTo>
                  <a:lnTo>
                    <a:pt x="0" y="1367"/>
                  </a:lnTo>
                  <a:close/>
                  <a:moveTo>
                    <a:pt x="0" y="1065"/>
                  </a:moveTo>
                  <a:lnTo>
                    <a:pt x="0" y="983"/>
                  </a:lnTo>
                  <a:lnTo>
                    <a:pt x="11" y="1000"/>
                  </a:lnTo>
                  <a:lnTo>
                    <a:pt x="21" y="1018"/>
                  </a:lnTo>
                  <a:lnTo>
                    <a:pt x="28" y="1033"/>
                  </a:lnTo>
                  <a:lnTo>
                    <a:pt x="34" y="1047"/>
                  </a:lnTo>
                  <a:lnTo>
                    <a:pt x="38" y="1059"/>
                  </a:lnTo>
                  <a:lnTo>
                    <a:pt x="41" y="1069"/>
                  </a:lnTo>
                  <a:lnTo>
                    <a:pt x="41" y="1074"/>
                  </a:lnTo>
                  <a:lnTo>
                    <a:pt x="39" y="1077"/>
                  </a:lnTo>
                  <a:lnTo>
                    <a:pt x="38" y="1080"/>
                  </a:lnTo>
                  <a:lnTo>
                    <a:pt x="37" y="1083"/>
                  </a:lnTo>
                  <a:lnTo>
                    <a:pt x="35" y="1084"/>
                  </a:lnTo>
                  <a:lnTo>
                    <a:pt x="32" y="1085"/>
                  </a:lnTo>
                  <a:lnTo>
                    <a:pt x="27" y="1084"/>
                  </a:lnTo>
                  <a:lnTo>
                    <a:pt x="23" y="1081"/>
                  </a:lnTo>
                  <a:lnTo>
                    <a:pt x="13" y="1075"/>
                  </a:lnTo>
                  <a:lnTo>
                    <a:pt x="0" y="1065"/>
                  </a:lnTo>
                  <a:close/>
                  <a:moveTo>
                    <a:pt x="0" y="759"/>
                  </a:moveTo>
                  <a:lnTo>
                    <a:pt x="0" y="673"/>
                  </a:lnTo>
                  <a:lnTo>
                    <a:pt x="7" y="681"/>
                  </a:lnTo>
                  <a:lnTo>
                    <a:pt x="13" y="690"/>
                  </a:lnTo>
                  <a:lnTo>
                    <a:pt x="24" y="708"/>
                  </a:lnTo>
                  <a:lnTo>
                    <a:pt x="35" y="725"/>
                  </a:lnTo>
                  <a:lnTo>
                    <a:pt x="43" y="742"/>
                  </a:lnTo>
                  <a:lnTo>
                    <a:pt x="49" y="757"/>
                  </a:lnTo>
                  <a:lnTo>
                    <a:pt x="54" y="770"/>
                  </a:lnTo>
                  <a:lnTo>
                    <a:pt x="56" y="781"/>
                  </a:lnTo>
                  <a:lnTo>
                    <a:pt x="57" y="785"/>
                  </a:lnTo>
                  <a:lnTo>
                    <a:pt x="56" y="789"/>
                  </a:lnTo>
                  <a:lnTo>
                    <a:pt x="55" y="792"/>
                  </a:lnTo>
                  <a:lnTo>
                    <a:pt x="54" y="794"/>
                  </a:lnTo>
                  <a:lnTo>
                    <a:pt x="50" y="796"/>
                  </a:lnTo>
                  <a:lnTo>
                    <a:pt x="45" y="795"/>
                  </a:lnTo>
                  <a:lnTo>
                    <a:pt x="39" y="793"/>
                  </a:lnTo>
                  <a:lnTo>
                    <a:pt x="33" y="790"/>
                  </a:lnTo>
                  <a:lnTo>
                    <a:pt x="25" y="784"/>
                  </a:lnTo>
                  <a:lnTo>
                    <a:pt x="18" y="777"/>
                  </a:lnTo>
                  <a:lnTo>
                    <a:pt x="9" y="769"/>
                  </a:lnTo>
                  <a:lnTo>
                    <a:pt x="0" y="759"/>
                  </a:lnTo>
                  <a:close/>
                  <a:moveTo>
                    <a:pt x="0" y="414"/>
                  </a:moveTo>
                  <a:lnTo>
                    <a:pt x="0" y="381"/>
                  </a:lnTo>
                  <a:lnTo>
                    <a:pt x="3" y="380"/>
                  </a:lnTo>
                  <a:lnTo>
                    <a:pt x="5" y="380"/>
                  </a:lnTo>
                  <a:lnTo>
                    <a:pt x="9" y="381"/>
                  </a:lnTo>
                  <a:lnTo>
                    <a:pt x="12" y="382"/>
                  </a:lnTo>
                  <a:lnTo>
                    <a:pt x="20" y="388"/>
                  </a:lnTo>
                  <a:lnTo>
                    <a:pt x="30" y="395"/>
                  </a:lnTo>
                  <a:lnTo>
                    <a:pt x="39" y="404"/>
                  </a:lnTo>
                  <a:lnTo>
                    <a:pt x="49" y="416"/>
                  </a:lnTo>
                  <a:lnTo>
                    <a:pt x="60" y="429"/>
                  </a:lnTo>
                  <a:lnTo>
                    <a:pt x="70" y="445"/>
                  </a:lnTo>
                  <a:lnTo>
                    <a:pt x="81" y="461"/>
                  </a:lnTo>
                  <a:lnTo>
                    <a:pt x="90" y="476"/>
                  </a:lnTo>
                  <a:lnTo>
                    <a:pt x="98" y="492"/>
                  </a:lnTo>
                  <a:lnTo>
                    <a:pt x="103" y="505"/>
                  </a:lnTo>
                  <a:lnTo>
                    <a:pt x="107" y="517"/>
                  </a:lnTo>
                  <a:lnTo>
                    <a:pt x="108" y="528"/>
                  </a:lnTo>
                  <a:lnTo>
                    <a:pt x="110" y="531"/>
                  </a:lnTo>
                  <a:lnTo>
                    <a:pt x="108" y="536"/>
                  </a:lnTo>
                  <a:lnTo>
                    <a:pt x="107" y="538"/>
                  </a:lnTo>
                  <a:lnTo>
                    <a:pt x="106" y="540"/>
                  </a:lnTo>
                  <a:lnTo>
                    <a:pt x="104" y="541"/>
                  </a:lnTo>
                  <a:lnTo>
                    <a:pt x="102" y="542"/>
                  </a:lnTo>
                  <a:lnTo>
                    <a:pt x="99" y="542"/>
                  </a:lnTo>
                  <a:lnTo>
                    <a:pt x="95" y="541"/>
                  </a:lnTo>
                  <a:lnTo>
                    <a:pt x="87" y="537"/>
                  </a:lnTo>
                  <a:lnTo>
                    <a:pt x="78" y="529"/>
                  </a:lnTo>
                  <a:lnTo>
                    <a:pt x="67" y="519"/>
                  </a:lnTo>
                  <a:lnTo>
                    <a:pt x="57" y="507"/>
                  </a:lnTo>
                  <a:lnTo>
                    <a:pt x="45" y="494"/>
                  </a:lnTo>
                  <a:lnTo>
                    <a:pt x="34" y="477"/>
                  </a:lnTo>
                  <a:lnTo>
                    <a:pt x="23" y="461"/>
                  </a:lnTo>
                  <a:lnTo>
                    <a:pt x="13" y="443"/>
                  </a:lnTo>
                  <a:lnTo>
                    <a:pt x="7" y="428"/>
                  </a:lnTo>
                  <a:lnTo>
                    <a:pt x="0" y="414"/>
                  </a:lnTo>
                  <a:close/>
                  <a:moveTo>
                    <a:pt x="0" y="69"/>
                  </a:moveTo>
                  <a:lnTo>
                    <a:pt x="0" y="0"/>
                  </a:lnTo>
                  <a:lnTo>
                    <a:pt x="9" y="8"/>
                  </a:lnTo>
                  <a:lnTo>
                    <a:pt x="18" y="18"/>
                  </a:lnTo>
                  <a:lnTo>
                    <a:pt x="27" y="30"/>
                  </a:lnTo>
                  <a:lnTo>
                    <a:pt x="36" y="43"/>
                  </a:lnTo>
                  <a:lnTo>
                    <a:pt x="45" y="58"/>
                  </a:lnTo>
                  <a:lnTo>
                    <a:pt x="53" y="71"/>
                  </a:lnTo>
                  <a:lnTo>
                    <a:pt x="59" y="84"/>
                  </a:lnTo>
                  <a:lnTo>
                    <a:pt x="64" y="96"/>
                  </a:lnTo>
                  <a:lnTo>
                    <a:pt x="67" y="107"/>
                  </a:lnTo>
                  <a:lnTo>
                    <a:pt x="68" y="116"/>
                  </a:lnTo>
                  <a:lnTo>
                    <a:pt x="68" y="120"/>
                  </a:lnTo>
                  <a:lnTo>
                    <a:pt x="68" y="123"/>
                  </a:lnTo>
                  <a:lnTo>
                    <a:pt x="67" y="126"/>
                  </a:lnTo>
                  <a:lnTo>
                    <a:pt x="66" y="128"/>
                  </a:lnTo>
                  <a:lnTo>
                    <a:pt x="64" y="129"/>
                  </a:lnTo>
                  <a:lnTo>
                    <a:pt x="61" y="129"/>
                  </a:lnTo>
                  <a:lnTo>
                    <a:pt x="58" y="129"/>
                  </a:lnTo>
                  <a:lnTo>
                    <a:pt x="56" y="128"/>
                  </a:lnTo>
                  <a:lnTo>
                    <a:pt x="48" y="125"/>
                  </a:lnTo>
                  <a:lnTo>
                    <a:pt x="41" y="118"/>
                  </a:lnTo>
                  <a:lnTo>
                    <a:pt x="32" y="109"/>
                  </a:lnTo>
                  <a:lnTo>
                    <a:pt x="23" y="99"/>
                  </a:lnTo>
                  <a:lnTo>
                    <a:pt x="13" y="87"/>
                  </a:lnTo>
                  <a:lnTo>
                    <a:pt x="3" y="74"/>
                  </a:lnTo>
                  <a:lnTo>
                    <a:pt x="0" y="69"/>
                  </a:lnTo>
                  <a:close/>
                  <a:moveTo>
                    <a:pt x="688" y="634"/>
                  </a:moveTo>
                  <a:lnTo>
                    <a:pt x="688" y="693"/>
                  </a:lnTo>
                  <a:lnTo>
                    <a:pt x="683" y="690"/>
                  </a:lnTo>
                  <a:lnTo>
                    <a:pt x="676" y="686"/>
                  </a:lnTo>
                  <a:lnTo>
                    <a:pt x="668" y="680"/>
                  </a:lnTo>
                  <a:lnTo>
                    <a:pt x="661" y="673"/>
                  </a:lnTo>
                  <a:lnTo>
                    <a:pt x="653" y="665"/>
                  </a:lnTo>
                  <a:lnTo>
                    <a:pt x="645" y="656"/>
                  </a:lnTo>
                  <a:lnTo>
                    <a:pt x="638" y="645"/>
                  </a:lnTo>
                  <a:lnTo>
                    <a:pt x="630" y="634"/>
                  </a:lnTo>
                  <a:lnTo>
                    <a:pt x="619" y="619"/>
                  </a:lnTo>
                  <a:lnTo>
                    <a:pt x="610" y="604"/>
                  </a:lnTo>
                  <a:lnTo>
                    <a:pt x="603" y="589"/>
                  </a:lnTo>
                  <a:lnTo>
                    <a:pt x="597" y="575"/>
                  </a:lnTo>
                  <a:lnTo>
                    <a:pt x="594" y="563"/>
                  </a:lnTo>
                  <a:lnTo>
                    <a:pt x="593" y="553"/>
                  </a:lnTo>
                  <a:lnTo>
                    <a:pt x="593" y="549"/>
                  </a:lnTo>
                  <a:lnTo>
                    <a:pt x="593" y="545"/>
                  </a:lnTo>
                  <a:lnTo>
                    <a:pt x="594" y="542"/>
                  </a:lnTo>
                  <a:lnTo>
                    <a:pt x="596" y="540"/>
                  </a:lnTo>
                  <a:lnTo>
                    <a:pt x="598" y="539"/>
                  </a:lnTo>
                  <a:lnTo>
                    <a:pt x="600" y="539"/>
                  </a:lnTo>
                  <a:lnTo>
                    <a:pt x="604" y="539"/>
                  </a:lnTo>
                  <a:lnTo>
                    <a:pt x="607" y="540"/>
                  </a:lnTo>
                  <a:lnTo>
                    <a:pt x="616" y="543"/>
                  </a:lnTo>
                  <a:lnTo>
                    <a:pt x="625" y="551"/>
                  </a:lnTo>
                  <a:lnTo>
                    <a:pt x="634" y="560"/>
                  </a:lnTo>
                  <a:lnTo>
                    <a:pt x="645" y="571"/>
                  </a:lnTo>
                  <a:lnTo>
                    <a:pt x="656" y="584"/>
                  </a:lnTo>
                  <a:lnTo>
                    <a:pt x="667" y="599"/>
                  </a:lnTo>
                  <a:lnTo>
                    <a:pt x="674" y="608"/>
                  </a:lnTo>
                  <a:lnTo>
                    <a:pt x="679" y="617"/>
                  </a:lnTo>
                  <a:lnTo>
                    <a:pt x="684" y="625"/>
                  </a:lnTo>
                  <a:lnTo>
                    <a:pt x="688" y="634"/>
                  </a:lnTo>
                  <a:close/>
                  <a:moveTo>
                    <a:pt x="688" y="1002"/>
                  </a:moveTo>
                  <a:lnTo>
                    <a:pt x="688" y="1083"/>
                  </a:lnTo>
                  <a:lnTo>
                    <a:pt x="679" y="1067"/>
                  </a:lnTo>
                  <a:lnTo>
                    <a:pt x="672" y="1052"/>
                  </a:lnTo>
                  <a:lnTo>
                    <a:pt x="665" y="1039"/>
                  </a:lnTo>
                  <a:lnTo>
                    <a:pt x="661" y="1027"/>
                  </a:lnTo>
                  <a:lnTo>
                    <a:pt x="659" y="1016"/>
                  </a:lnTo>
                  <a:lnTo>
                    <a:pt x="657" y="1006"/>
                  </a:lnTo>
                  <a:lnTo>
                    <a:pt x="657" y="1002"/>
                  </a:lnTo>
                  <a:lnTo>
                    <a:pt x="657" y="999"/>
                  </a:lnTo>
                  <a:lnTo>
                    <a:pt x="659" y="996"/>
                  </a:lnTo>
                  <a:lnTo>
                    <a:pt x="661" y="994"/>
                  </a:lnTo>
                  <a:lnTo>
                    <a:pt x="663" y="993"/>
                  </a:lnTo>
                  <a:lnTo>
                    <a:pt x="665" y="993"/>
                  </a:lnTo>
                  <a:lnTo>
                    <a:pt x="668" y="993"/>
                  </a:lnTo>
                  <a:lnTo>
                    <a:pt x="672" y="994"/>
                  </a:lnTo>
                  <a:lnTo>
                    <a:pt x="679" y="997"/>
                  </a:lnTo>
                  <a:lnTo>
                    <a:pt x="688" y="1002"/>
                  </a:lnTo>
                  <a:close/>
                  <a:moveTo>
                    <a:pt x="688" y="1324"/>
                  </a:moveTo>
                  <a:lnTo>
                    <a:pt x="688" y="1420"/>
                  </a:lnTo>
                  <a:lnTo>
                    <a:pt x="679" y="1408"/>
                  </a:lnTo>
                  <a:lnTo>
                    <a:pt x="669" y="1396"/>
                  </a:lnTo>
                  <a:lnTo>
                    <a:pt x="656" y="1376"/>
                  </a:lnTo>
                  <a:lnTo>
                    <a:pt x="644" y="1358"/>
                  </a:lnTo>
                  <a:lnTo>
                    <a:pt x="634" y="1339"/>
                  </a:lnTo>
                  <a:lnTo>
                    <a:pt x="627" y="1323"/>
                  </a:lnTo>
                  <a:lnTo>
                    <a:pt x="622" y="1308"/>
                  </a:lnTo>
                  <a:lnTo>
                    <a:pt x="619" y="1295"/>
                  </a:lnTo>
                  <a:lnTo>
                    <a:pt x="619" y="1291"/>
                  </a:lnTo>
                  <a:lnTo>
                    <a:pt x="620" y="1286"/>
                  </a:lnTo>
                  <a:lnTo>
                    <a:pt x="621" y="1283"/>
                  </a:lnTo>
                  <a:lnTo>
                    <a:pt x="622" y="1280"/>
                  </a:lnTo>
                  <a:lnTo>
                    <a:pt x="625" y="1279"/>
                  </a:lnTo>
                  <a:lnTo>
                    <a:pt x="627" y="1278"/>
                  </a:lnTo>
                  <a:lnTo>
                    <a:pt x="630" y="1278"/>
                  </a:lnTo>
                  <a:lnTo>
                    <a:pt x="633" y="1279"/>
                  </a:lnTo>
                  <a:lnTo>
                    <a:pt x="640" y="1281"/>
                  </a:lnTo>
                  <a:lnTo>
                    <a:pt x="649" y="1286"/>
                  </a:lnTo>
                  <a:lnTo>
                    <a:pt x="657" y="1293"/>
                  </a:lnTo>
                  <a:lnTo>
                    <a:pt x="667" y="1302"/>
                  </a:lnTo>
                  <a:lnTo>
                    <a:pt x="677" y="1312"/>
                  </a:lnTo>
                  <a:lnTo>
                    <a:pt x="688" y="1324"/>
                  </a:lnTo>
                  <a:close/>
                  <a:moveTo>
                    <a:pt x="688" y="1640"/>
                  </a:moveTo>
                  <a:lnTo>
                    <a:pt x="688" y="1741"/>
                  </a:lnTo>
                  <a:lnTo>
                    <a:pt x="683" y="1734"/>
                  </a:lnTo>
                  <a:lnTo>
                    <a:pt x="678" y="1727"/>
                  </a:lnTo>
                  <a:lnTo>
                    <a:pt x="663" y="1705"/>
                  </a:lnTo>
                  <a:lnTo>
                    <a:pt x="650" y="1684"/>
                  </a:lnTo>
                  <a:lnTo>
                    <a:pt x="639" y="1665"/>
                  </a:lnTo>
                  <a:lnTo>
                    <a:pt x="631" y="1647"/>
                  </a:lnTo>
                  <a:lnTo>
                    <a:pt x="625" y="1632"/>
                  </a:lnTo>
                  <a:lnTo>
                    <a:pt x="622" y="1617"/>
                  </a:lnTo>
                  <a:lnTo>
                    <a:pt x="621" y="1613"/>
                  </a:lnTo>
                  <a:lnTo>
                    <a:pt x="621" y="1608"/>
                  </a:lnTo>
                  <a:lnTo>
                    <a:pt x="623" y="1604"/>
                  </a:lnTo>
                  <a:lnTo>
                    <a:pt x="625" y="1601"/>
                  </a:lnTo>
                  <a:lnTo>
                    <a:pt x="627" y="1600"/>
                  </a:lnTo>
                  <a:lnTo>
                    <a:pt x="629" y="1600"/>
                  </a:lnTo>
                  <a:lnTo>
                    <a:pt x="632" y="1599"/>
                  </a:lnTo>
                  <a:lnTo>
                    <a:pt x="634" y="1600"/>
                  </a:lnTo>
                  <a:lnTo>
                    <a:pt x="641" y="1602"/>
                  </a:lnTo>
                  <a:lnTo>
                    <a:pt x="650" y="1606"/>
                  </a:lnTo>
                  <a:lnTo>
                    <a:pt x="657" y="1612"/>
                  </a:lnTo>
                  <a:lnTo>
                    <a:pt x="667" y="1620"/>
                  </a:lnTo>
                  <a:lnTo>
                    <a:pt x="678" y="1629"/>
                  </a:lnTo>
                  <a:lnTo>
                    <a:pt x="688" y="1640"/>
                  </a:lnTo>
                  <a:close/>
                  <a:moveTo>
                    <a:pt x="688" y="1963"/>
                  </a:moveTo>
                  <a:lnTo>
                    <a:pt x="688" y="2033"/>
                  </a:lnTo>
                  <a:lnTo>
                    <a:pt x="682" y="2020"/>
                  </a:lnTo>
                  <a:lnTo>
                    <a:pt x="676" y="2008"/>
                  </a:lnTo>
                  <a:lnTo>
                    <a:pt x="673" y="1997"/>
                  </a:lnTo>
                  <a:lnTo>
                    <a:pt x="669" y="1988"/>
                  </a:lnTo>
                  <a:lnTo>
                    <a:pt x="667" y="1979"/>
                  </a:lnTo>
                  <a:lnTo>
                    <a:pt x="667" y="1971"/>
                  </a:lnTo>
                  <a:lnTo>
                    <a:pt x="668" y="1966"/>
                  </a:lnTo>
                  <a:lnTo>
                    <a:pt x="671" y="1963"/>
                  </a:lnTo>
                  <a:lnTo>
                    <a:pt x="674" y="1960"/>
                  </a:lnTo>
                  <a:lnTo>
                    <a:pt x="678" y="1960"/>
                  </a:lnTo>
                  <a:lnTo>
                    <a:pt x="683" y="1962"/>
                  </a:lnTo>
                  <a:lnTo>
                    <a:pt x="688" y="1963"/>
                  </a:lnTo>
                  <a:close/>
                  <a:moveTo>
                    <a:pt x="688" y="2220"/>
                  </a:moveTo>
                  <a:lnTo>
                    <a:pt x="688" y="2289"/>
                  </a:lnTo>
                  <a:lnTo>
                    <a:pt x="679" y="2284"/>
                  </a:lnTo>
                  <a:lnTo>
                    <a:pt x="669" y="2276"/>
                  </a:lnTo>
                  <a:lnTo>
                    <a:pt x="659" y="2267"/>
                  </a:lnTo>
                  <a:lnTo>
                    <a:pt x="646" y="2256"/>
                  </a:lnTo>
                  <a:lnTo>
                    <a:pt x="634" y="2243"/>
                  </a:lnTo>
                  <a:lnTo>
                    <a:pt x="621" y="2229"/>
                  </a:lnTo>
                  <a:lnTo>
                    <a:pt x="608" y="2214"/>
                  </a:lnTo>
                  <a:lnTo>
                    <a:pt x="595" y="2196"/>
                  </a:lnTo>
                  <a:lnTo>
                    <a:pt x="577" y="2172"/>
                  </a:lnTo>
                  <a:lnTo>
                    <a:pt x="562" y="2149"/>
                  </a:lnTo>
                  <a:lnTo>
                    <a:pt x="550" y="2126"/>
                  </a:lnTo>
                  <a:lnTo>
                    <a:pt x="539" y="2106"/>
                  </a:lnTo>
                  <a:lnTo>
                    <a:pt x="533" y="2089"/>
                  </a:lnTo>
                  <a:lnTo>
                    <a:pt x="528" y="2073"/>
                  </a:lnTo>
                  <a:lnTo>
                    <a:pt x="528" y="2068"/>
                  </a:lnTo>
                  <a:lnTo>
                    <a:pt x="528" y="2062"/>
                  </a:lnTo>
                  <a:lnTo>
                    <a:pt x="529" y="2059"/>
                  </a:lnTo>
                  <a:lnTo>
                    <a:pt x="531" y="2056"/>
                  </a:lnTo>
                  <a:lnTo>
                    <a:pt x="534" y="2055"/>
                  </a:lnTo>
                  <a:lnTo>
                    <a:pt x="538" y="2054"/>
                  </a:lnTo>
                  <a:lnTo>
                    <a:pt x="542" y="2055"/>
                  </a:lnTo>
                  <a:lnTo>
                    <a:pt x="548" y="2057"/>
                  </a:lnTo>
                  <a:lnTo>
                    <a:pt x="560" y="2064"/>
                  </a:lnTo>
                  <a:lnTo>
                    <a:pt x="574" y="2074"/>
                  </a:lnTo>
                  <a:lnTo>
                    <a:pt x="591" y="2089"/>
                  </a:lnTo>
                  <a:lnTo>
                    <a:pt x="607" y="2107"/>
                  </a:lnTo>
                  <a:lnTo>
                    <a:pt x="626" y="2128"/>
                  </a:lnTo>
                  <a:lnTo>
                    <a:pt x="643" y="2151"/>
                  </a:lnTo>
                  <a:lnTo>
                    <a:pt x="656" y="2169"/>
                  </a:lnTo>
                  <a:lnTo>
                    <a:pt x="668" y="2187"/>
                  </a:lnTo>
                  <a:lnTo>
                    <a:pt x="679" y="2204"/>
                  </a:lnTo>
                  <a:lnTo>
                    <a:pt x="688" y="2220"/>
                  </a:lnTo>
                  <a:close/>
                  <a:moveTo>
                    <a:pt x="688" y="2493"/>
                  </a:moveTo>
                  <a:lnTo>
                    <a:pt x="688" y="2583"/>
                  </a:lnTo>
                  <a:lnTo>
                    <a:pt x="677" y="2564"/>
                  </a:lnTo>
                  <a:lnTo>
                    <a:pt x="667" y="2547"/>
                  </a:lnTo>
                  <a:lnTo>
                    <a:pt x="659" y="2530"/>
                  </a:lnTo>
                  <a:lnTo>
                    <a:pt x="653" y="2516"/>
                  </a:lnTo>
                  <a:lnTo>
                    <a:pt x="649" y="2503"/>
                  </a:lnTo>
                  <a:lnTo>
                    <a:pt x="646" y="2492"/>
                  </a:lnTo>
                  <a:lnTo>
                    <a:pt x="646" y="2488"/>
                  </a:lnTo>
                  <a:lnTo>
                    <a:pt x="648" y="2484"/>
                  </a:lnTo>
                  <a:lnTo>
                    <a:pt x="649" y="2481"/>
                  </a:lnTo>
                  <a:lnTo>
                    <a:pt x="650" y="2479"/>
                  </a:lnTo>
                  <a:lnTo>
                    <a:pt x="653" y="2478"/>
                  </a:lnTo>
                  <a:lnTo>
                    <a:pt x="656" y="2477"/>
                  </a:lnTo>
                  <a:lnTo>
                    <a:pt x="660" y="2478"/>
                  </a:lnTo>
                  <a:lnTo>
                    <a:pt x="665" y="2479"/>
                  </a:lnTo>
                  <a:lnTo>
                    <a:pt x="676" y="2484"/>
                  </a:lnTo>
                  <a:lnTo>
                    <a:pt x="688" y="2493"/>
                  </a:lnTo>
                  <a:close/>
                  <a:moveTo>
                    <a:pt x="688" y="2721"/>
                  </a:moveTo>
                  <a:lnTo>
                    <a:pt x="688" y="2825"/>
                  </a:lnTo>
                  <a:lnTo>
                    <a:pt x="674" y="2811"/>
                  </a:lnTo>
                  <a:lnTo>
                    <a:pt x="660" y="2795"/>
                  </a:lnTo>
                  <a:lnTo>
                    <a:pt x="644" y="2776"/>
                  </a:lnTo>
                  <a:lnTo>
                    <a:pt x="629" y="2757"/>
                  </a:lnTo>
                  <a:lnTo>
                    <a:pt x="608" y="2730"/>
                  </a:lnTo>
                  <a:lnTo>
                    <a:pt x="591" y="2704"/>
                  </a:lnTo>
                  <a:lnTo>
                    <a:pt x="575" y="2678"/>
                  </a:lnTo>
                  <a:lnTo>
                    <a:pt x="564" y="2655"/>
                  </a:lnTo>
                  <a:lnTo>
                    <a:pt x="556" y="2636"/>
                  </a:lnTo>
                  <a:lnTo>
                    <a:pt x="550" y="2619"/>
                  </a:lnTo>
                  <a:lnTo>
                    <a:pt x="549" y="2613"/>
                  </a:lnTo>
                  <a:lnTo>
                    <a:pt x="549" y="2607"/>
                  </a:lnTo>
                  <a:lnTo>
                    <a:pt x="550" y="2603"/>
                  </a:lnTo>
                  <a:lnTo>
                    <a:pt x="552" y="2601"/>
                  </a:lnTo>
                  <a:lnTo>
                    <a:pt x="556" y="2598"/>
                  </a:lnTo>
                  <a:lnTo>
                    <a:pt x="559" y="2598"/>
                  </a:lnTo>
                  <a:lnTo>
                    <a:pt x="564" y="2600"/>
                  </a:lnTo>
                  <a:lnTo>
                    <a:pt x="570" y="2602"/>
                  </a:lnTo>
                  <a:lnTo>
                    <a:pt x="576" y="2605"/>
                  </a:lnTo>
                  <a:lnTo>
                    <a:pt x="584" y="2609"/>
                  </a:lnTo>
                  <a:lnTo>
                    <a:pt x="592" y="2616"/>
                  </a:lnTo>
                  <a:lnTo>
                    <a:pt x="600" y="2623"/>
                  </a:lnTo>
                  <a:lnTo>
                    <a:pt x="618" y="2639"/>
                  </a:lnTo>
                  <a:lnTo>
                    <a:pt x="638" y="2660"/>
                  </a:lnTo>
                  <a:lnTo>
                    <a:pt x="659" y="2684"/>
                  </a:lnTo>
                  <a:lnTo>
                    <a:pt x="679" y="2710"/>
                  </a:lnTo>
                  <a:lnTo>
                    <a:pt x="684" y="2716"/>
                  </a:lnTo>
                  <a:lnTo>
                    <a:pt x="688" y="2721"/>
                  </a:lnTo>
                  <a:close/>
                  <a:moveTo>
                    <a:pt x="688" y="3415"/>
                  </a:moveTo>
                  <a:lnTo>
                    <a:pt x="688" y="3483"/>
                  </a:lnTo>
                  <a:lnTo>
                    <a:pt x="682" y="3470"/>
                  </a:lnTo>
                  <a:lnTo>
                    <a:pt x="675" y="3457"/>
                  </a:lnTo>
                  <a:lnTo>
                    <a:pt x="671" y="3446"/>
                  </a:lnTo>
                  <a:lnTo>
                    <a:pt x="666" y="3436"/>
                  </a:lnTo>
                  <a:lnTo>
                    <a:pt x="664" y="3428"/>
                  </a:lnTo>
                  <a:lnTo>
                    <a:pt x="664" y="3420"/>
                  </a:lnTo>
                  <a:lnTo>
                    <a:pt x="664" y="3416"/>
                  </a:lnTo>
                  <a:lnTo>
                    <a:pt x="666" y="3412"/>
                  </a:lnTo>
                  <a:lnTo>
                    <a:pt x="671" y="3411"/>
                  </a:lnTo>
                  <a:lnTo>
                    <a:pt x="675" y="3411"/>
                  </a:lnTo>
                  <a:lnTo>
                    <a:pt x="682" y="3412"/>
                  </a:lnTo>
                  <a:lnTo>
                    <a:pt x="688" y="3415"/>
                  </a:lnTo>
                  <a:close/>
                  <a:moveTo>
                    <a:pt x="688" y="3602"/>
                  </a:moveTo>
                  <a:lnTo>
                    <a:pt x="688" y="3685"/>
                  </a:lnTo>
                  <a:lnTo>
                    <a:pt x="677" y="3666"/>
                  </a:lnTo>
                  <a:lnTo>
                    <a:pt x="667" y="3650"/>
                  </a:lnTo>
                  <a:lnTo>
                    <a:pt x="660" y="3634"/>
                  </a:lnTo>
                  <a:lnTo>
                    <a:pt x="653" y="3620"/>
                  </a:lnTo>
                  <a:lnTo>
                    <a:pt x="649" y="3609"/>
                  </a:lnTo>
                  <a:lnTo>
                    <a:pt x="646" y="3599"/>
                  </a:lnTo>
                  <a:lnTo>
                    <a:pt x="646" y="3595"/>
                  </a:lnTo>
                  <a:lnTo>
                    <a:pt x="646" y="3591"/>
                  </a:lnTo>
                  <a:lnTo>
                    <a:pt x="648" y="3589"/>
                  </a:lnTo>
                  <a:lnTo>
                    <a:pt x="650" y="3587"/>
                  </a:lnTo>
                  <a:lnTo>
                    <a:pt x="652" y="3586"/>
                  </a:lnTo>
                  <a:lnTo>
                    <a:pt x="655" y="3585"/>
                  </a:lnTo>
                  <a:lnTo>
                    <a:pt x="660" y="3586"/>
                  </a:lnTo>
                  <a:lnTo>
                    <a:pt x="664" y="3587"/>
                  </a:lnTo>
                  <a:lnTo>
                    <a:pt x="675" y="3593"/>
                  </a:lnTo>
                  <a:lnTo>
                    <a:pt x="688" y="3602"/>
                  </a:lnTo>
                  <a:close/>
                  <a:moveTo>
                    <a:pt x="688" y="3789"/>
                  </a:moveTo>
                  <a:lnTo>
                    <a:pt x="688" y="3868"/>
                  </a:lnTo>
                  <a:lnTo>
                    <a:pt x="677" y="3850"/>
                  </a:lnTo>
                  <a:lnTo>
                    <a:pt x="667" y="3834"/>
                  </a:lnTo>
                  <a:lnTo>
                    <a:pt x="660" y="3819"/>
                  </a:lnTo>
                  <a:lnTo>
                    <a:pt x="654" y="3805"/>
                  </a:lnTo>
                  <a:lnTo>
                    <a:pt x="650" y="3794"/>
                  </a:lnTo>
                  <a:lnTo>
                    <a:pt x="648" y="3785"/>
                  </a:lnTo>
                  <a:lnTo>
                    <a:pt x="648" y="3781"/>
                  </a:lnTo>
                  <a:lnTo>
                    <a:pt x="648" y="3778"/>
                  </a:lnTo>
                  <a:lnTo>
                    <a:pt x="649" y="3776"/>
                  </a:lnTo>
                  <a:lnTo>
                    <a:pt x="650" y="3773"/>
                  </a:lnTo>
                  <a:lnTo>
                    <a:pt x="653" y="3772"/>
                  </a:lnTo>
                  <a:lnTo>
                    <a:pt x="655" y="3772"/>
                  </a:lnTo>
                  <a:lnTo>
                    <a:pt x="660" y="3772"/>
                  </a:lnTo>
                  <a:lnTo>
                    <a:pt x="664" y="3773"/>
                  </a:lnTo>
                  <a:lnTo>
                    <a:pt x="675" y="3780"/>
                  </a:lnTo>
                  <a:lnTo>
                    <a:pt x="688" y="3789"/>
                  </a:lnTo>
                  <a:close/>
                  <a:moveTo>
                    <a:pt x="688" y="3975"/>
                  </a:moveTo>
                  <a:lnTo>
                    <a:pt x="688" y="4033"/>
                  </a:lnTo>
                  <a:lnTo>
                    <a:pt x="677" y="4011"/>
                  </a:lnTo>
                  <a:lnTo>
                    <a:pt x="669" y="3994"/>
                  </a:lnTo>
                  <a:lnTo>
                    <a:pt x="667" y="3986"/>
                  </a:lnTo>
                  <a:lnTo>
                    <a:pt x="667" y="3981"/>
                  </a:lnTo>
                  <a:lnTo>
                    <a:pt x="667" y="3975"/>
                  </a:lnTo>
                  <a:lnTo>
                    <a:pt x="669" y="3972"/>
                  </a:lnTo>
                  <a:lnTo>
                    <a:pt x="673" y="3971"/>
                  </a:lnTo>
                  <a:lnTo>
                    <a:pt x="677" y="3971"/>
                  </a:lnTo>
                  <a:lnTo>
                    <a:pt x="682" y="3972"/>
                  </a:lnTo>
                  <a:lnTo>
                    <a:pt x="688" y="3975"/>
                  </a:lnTo>
                  <a:close/>
                  <a:moveTo>
                    <a:pt x="688" y="4418"/>
                  </a:moveTo>
                  <a:lnTo>
                    <a:pt x="688" y="4499"/>
                  </a:lnTo>
                  <a:lnTo>
                    <a:pt x="661" y="4474"/>
                  </a:lnTo>
                  <a:lnTo>
                    <a:pt x="630" y="4443"/>
                  </a:lnTo>
                  <a:lnTo>
                    <a:pt x="597" y="4407"/>
                  </a:lnTo>
                  <a:lnTo>
                    <a:pt x="562" y="4366"/>
                  </a:lnTo>
                  <a:lnTo>
                    <a:pt x="531" y="4328"/>
                  </a:lnTo>
                  <a:lnTo>
                    <a:pt x="504" y="4292"/>
                  </a:lnTo>
                  <a:lnTo>
                    <a:pt x="480" y="4258"/>
                  </a:lnTo>
                  <a:lnTo>
                    <a:pt x="460" y="4228"/>
                  </a:lnTo>
                  <a:lnTo>
                    <a:pt x="453" y="4214"/>
                  </a:lnTo>
                  <a:lnTo>
                    <a:pt x="446" y="4202"/>
                  </a:lnTo>
                  <a:lnTo>
                    <a:pt x="439" y="4190"/>
                  </a:lnTo>
                  <a:lnTo>
                    <a:pt x="436" y="4180"/>
                  </a:lnTo>
                  <a:lnTo>
                    <a:pt x="433" y="4172"/>
                  </a:lnTo>
                  <a:lnTo>
                    <a:pt x="432" y="4165"/>
                  </a:lnTo>
                  <a:lnTo>
                    <a:pt x="432" y="4160"/>
                  </a:lnTo>
                  <a:lnTo>
                    <a:pt x="433" y="4157"/>
                  </a:lnTo>
                  <a:lnTo>
                    <a:pt x="436" y="4155"/>
                  </a:lnTo>
                  <a:lnTo>
                    <a:pt x="442" y="4156"/>
                  </a:lnTo>
                  <a:lnTo>
                    <a:pt x="448" y="4158"/>
                  </a:lnTo>
                  <a:lnTo>
                    <a:pt x="455" y="4163"/>
                  </a:lnTo>
                  <a:lnTo>
                    <a:pt x="463" y="4168"/>
                  </a:lnTo>
                  <a:lnTo>
                    <a:pt x="473" y="4176"/>
                  </a:lnTo>
                  <a:lnTo>
                    <a:pt x="484" y="4184"/>
                  </a:lnTo>
                  <a:lnTo>
                    <a:pt x="496" y="4194"/>
                  </a:lnTo>
                  <a:lnTo>
                    <a:pt x="523" y="4220"/>
                  </a:lnTo>
                  <a:lnTo>
                    <a:pt x="551" y="4249"/>
                  </a:lnTo>
                  <a:lnTo>
                    <a:pt x="582" y="4283"/>
                  </a:lnTo>
                  <a:lnTo>
                    <a:pt x="614" y="4319"/>
                  </a:lnTo>
                  <a:lnTo>
                    <a:pt x="634" y="4346"/>
                  </a:lnTo>
                  <a:lnTo>
                    <a:pt x="654" y="4371"/>
                  </a:lnTo>
                  <a:lnTo>
                    <a:pt x="672" y="4395"/>
                  </a:lnTo>
                  <a:lnTo>
                    <a:pt x="688" y="4418"/>
                  </a:lnTo>
                  <a:close/>
                  <a:moveTo>
                    <a:pt x="688" y="4549"/>
                  </a:moveTo>
                  <a:lnTo>
                    <a:pt x="688" y="4655"/>
                  </a:lnTo>
                  <a:lnTo>
                    <a:pt x="678" y="4644"/>
                  </a:lnTo>
                  <a:lnTo>
                    <a:pt x="668" y="4632"/>
                  </a:lnTo>
                  <a:lnTo>
                    <a:pt x="659" y="4621"/>
                  </a:lnTo>
                  <a:lnTo>
                    <a:pt x="649" y="4609"/>
                  </a:lnTo>
                  <a:lnTo>
                    <a:pt x="616" y="4569"/>
                  </a:lnTo>
                  <a:lnTo>
                    <a:pt x="587" y="4532"/>
                  </a:lnTo>
                  <a:lnTo>
                    <a:pt x="561" y="4497"/>
                  </a:lnTo>
                  <a:lnTo>
                    <a:pt x="540" y="4465"/>
                  </a:lnTo>
                  <a:lnTo>
                    <a:pt x="531" y="4451"/>
                  </a:lnTo>
                  <a:lnTo>
                    <a:pt x="525" y="4438"/>
                  </a:lnTo>
                  <a:lnTo>
                    <a:pt x="518" y="4427"/>
                  </a:lnTo>
                  <a:lnTo>
                    <a:pt x="514" y="4416"/>
                  </a:lnTo>
                  <a:lnTo>
                    <a:pt x="511" y="4407"/>
                  </a:lnTo>
                  <a:lnTo>
                    <a:pt x="510" y="4400"/>
                  </a:lnTo>
                  <a:lnTo>
                    <a:pt x="510" y="4395"/>
                  </a:lnTo>
                  <a:lnTo>
                    <a:pt x="511" y="4392"/>
                  </a:lnTo>
                  <a:lnTo>
                    <a:pt x="514" y="4391"/>
                  </a:lnTo>
                  <a:lnTo>
                    <a:pt x="519" y="4391"/>
                  </a:lnTo>
                  <a:lnTo>
                    <a:pt x="525" y="4393"/>
                  </a:lnTo>
                  <a:lnTo>
                    <a:pt x="533" y="4397"/>
                  </a:lnTo>
                  <a:lnTo>
                    <a:pt x="550" y="4410"/>
                  </a:lnTo>
                  <a:lnTo>
                    <a:pt x="572" y="4429"/>
                  </a:lnTo>
                  <a:lnTo>
                    <a:pt x="598" y="4452"/>
                  </a:lnTo>
                  <a:lnTo>
                    <a:pt x="627" y="4482"/>
                  </a:lnTo>
                  <a:lnTo>
                    <a:pt x="656" y="4513"/>
                  </a:lnTo>
                  <a:lnTo>
                    <a:pt x="688" y="4549"/>
                  </a:lnTo>
                  <a:close/>
                  <a:moveTo>
                    <a:pt x="688" y="4694"/>
                  </a:moveTo>
                  <a:lnTo>
                    <a:pt x="688" y="4784"/>
                  </a:lnTo>
                  <a:lnTo>
                    <a:pt x="668" y="4757"/>
                  </a:lnTo>
                  <a:lnTo>
                    <a:pt x="651" y="4731"/>
                  </a:lnTo>
                  <a:lnTo>
                    <a:pt x="636" y="4708"/>
                  </a:lnTo>
                  <a:lnTo>
                    <a:pt x="623" y="4689"/>
                  </a:lnTo>
                  <a:lnTo>
                    <a:pt x="615" y="4671"/>
                  </a:lnTo>
                  <a:lnTo>
                    <a:pt x="609" y="4658"/>
                  </a:lnTo>
                  <a:lnTo>
                    <a:pt x="608" y="4653"/>
                  </a:lnTo>
                  <a:lnTo>
                    <a:pt x="607" y="4648"/>
                  </a:lnTo>
                  <a:lnTo>
                    <a:pt x="608" y="4644"/>
                  </a:lnTo>
                  <a:lnTo>
                    <a:pt x="609" y="4642"/>
                  </a:lnTo>
                  <a:lnTo>
                    <a:pt x="611" y="4640"/>
                  </a:lnTo>
                  <a:lnTo>
                    <a:pt x="614" y="4640"/>
                  </a:lnTo>
                  <a:lnTo>
                    <a:pt x="616" y="4640"/>
                  </a:lnTo>
                  <a:lnTo>
                    <a:pt x="619" y="4642"/>
                  </a:lnTo>
                  <a:lnTo>
                    <a:pt x="627" y="4645"/>
                  </a:lnTo>
                  <a:lnTo>
                    <a:pt x="637" y="4651"/>
                  </a:lnTo>
                  <a:lnTo>
                    <a:pt x="648" y="4659"/>
                  </a:lnTo>
                  <a:lnTo>
                    <a:pt x="660" y="4669"/>
                  </a:lnTo>
                  <a:lnTo>
                    <a:pt x="674" y="4681"/>
                  </a:lnTo>
                  <a:lnTo>
                    <a:pt x="688" y="4694"/>
                  </a:lnTo>
                  <a:close/>
                  <a:moveTo>
                    <a:pt x="688" y="4934"/>
                  </a:moveTo>
                  <a:lnTo>
                    <a:pt x="688" y="5013"/>
                  </a:lnTo>
                  <a:lnTo>
                    <a:pt x="659" y="4985"/>
                  </a:lnTo>
                  <a:lnTo>
                    <a:pt x="627" y="4952"/>
                  </a:lnTo>
                  <a:lnTo>
                    <a:pt x="592" y="4913"/>
                  </a:lnTo>
                  <a:lnTo>
                    <a:pt x="554" y="4872"/>
                  </a:lnTo>
                  <a:lnTo>
                    <a:pt x="519" y="4830"/>
                  </a:lnTo>
                  <a:lnTo>
                    <a:pt x="489" y="4790"/>
                  </a:lnTo>
                  <a:lnTo>
                    <a:pt x="461" y="4753"/>
                  </a:lnTo>
                  <a:lnTo>
                    <a:pt x="438" y="4719"/>
                  </a:lnTo>
                  <a:lnTo>
                    <a:pt x="420" y="4691"/>
                  </a:lnTo>
                  <a:lnTo>
                    <a:pt x="408" y="4668"/>
                  </a:lnTo>
                  <a:lnTo>
                    <a:pt x="404" y="4659"/>
                  </a:lnTo>
                  <a:lnTo>
                    <a:pt x="402" y="4651"/>
                  </a:lnTo>
                  <a:lnTo>
                    <a:pt x="402" y="4646"/>
                  </a:lnTo>
                  <a:lnTo>
                    <a:pt x="403" y="4643"/>
                  </a:lnTo>
                  <a:lnTo>
                    <a:pt x="407" y="4642"/>
                  </a:lnTo>
                  <a:lnTo>
                    <a:pt x="412" y="4643"/>
                  </a:lnTo>
                  <a:lnTo>
                    <a:pt x="419" y="4646"/>
                  </a:lnTo>
                  <a:lnTo>
                    <a:pt x="426" y="4650"/>
                  </a:lnTo>
                  <a:lnTo>
                    <a:pt x="447" y="4666"/>
                  </a:lnTo>
                  <a:lnTo>
                    <a:pt x="472" y="4688"/>
                  </a:lnTo>
                  <a:lnTo>
                    <a:pt x="501" y="4716"/>
                  </a:lnTo>
                  <a:lnTo>
                    <a:pt x="533" y="4749"/>
                  </a:lnTo>
                  <a:lnTo>
                    <a:pt x="566" y="4786"/>
                  </a:lnTo>
                  <a:lnTo>
                    <a:pt x="603" y="4828"/>
                  </a:lnTo>
                  <a:lnTo>
                    <a:pt x="627" y="4856"/>
                  </a:lnTo>
                  <a:lnTo>
                    <a:pt x="649" y="4883"/>
                  </a:lnTo>
                  <a:lnTo>
                    <a:pt x="669" y="4910"/>
                  </a:lnTo>
                  <a:lnTo>
                    <a:pt x="688" y="4934"/>
                  </a:lnTo>
                  <a:close/>
                  <a:moveTo>
                    <a:pt x="688" y="5043"/>
                  </a:moveTo>
                  <a:lnTo>
                    <a:pt x="688" y="5139"/>
                  </a:lnTo>
                  <a:lnTo>
                    <a:pt x="654" y="5099"/>
                  </a:lnTo>
                  <a:lnTo>
                    <a:pt x="625" y="5060"/>
                  </a:lnTo>
                  <a:lnTo>
                    <a:pt x="598" y="5024"/>
                  </a:lnTo>
                  <a:lnTo>
                    <a:pt x="576" y="4992"/>
                  </a:lnTo>
                  <a:lnTo>
                    <a:pt x="559" y="4966"/>
                  </a:lnTo>
                  <a:lnTo>
                    <a:pt x="548" y="4944"/>
                  </a:lnTo>
                  <a:lnTo>
                    <a:pt x="543" y="4935"/>
                  </a:lnTo>
                  <a:lnTo>
                    <a:pt x="542" y="4929"/>
                  </a:lnTo>
                  <a:lnTo>
                    <a:pt x="542" y="4923"/>
                  </a:lnTo>
                  <a:lnTo>
                    <a:pt x="543" y="4921"/>
                  </a:lnTo>
                  <a:lnTo>
                    <a:pt x="546" y="4920"/>
                  </a:lnTo>
                  <a:lnTo>
                    <a:pt x="549" y="4920"/>
                  </a:lnTo>
                  <a:lnTo>
                    <a:pt x="554" y="4921"/>
                  </a:lnTo>
                  <a:lnTo>
                    <a:pt x="560" y="4924"/>
                  </a:lnTo>
                  <a:lnTo>
                    <a:pt x="574" y="4934"/>
                  </a:lnTo>
                  <a:lnTo>
                    <a:pt x="592" y="4948"/>
                  </a:lnTo>
                  <a:lnTo>
                    <a:pt x="613" y="4966"/>
                  </a:lnTo>
                  <a:lnTo>
                    <a:pt x="636" y="4988"/>
                  </a:lnTo>
                  <a:lnTo>
                    <a:pt x="661" y="5014"/>
                  </a:lnTo>
                  <a:lnTo>
                    <a:pt x="688" y="5043"/>
                  </a:lnTo>
                  <a:close/>
                  <a:moveTo>
                    <a:pt x="688" y="5254"/>
                  </a:moveTo>
                  <a:lnTo>
                    <a:pt x="688" y="5330"/>
                  </a:lnTo>
                  <a:lnTo>
                    <a:pt x="659" y="5300"/>
                  </a:lnTo>
                  <a:lnTo>
                    <a:pt x="625" y="5266"/>
                  </a:lnTo>
                  <a:lnTo>
                    <a:pt x="590" y="5228"/>
                  </a:lnTo>
                  <a:lnTo>
                    <a:pt x="552" y="5185"/>
                  </a:lnTo>
                  <a:lnTo>
                    <a:pt x="514" y="5141"/>
                  </a:lnTo>
                  <a:lnTo>
                    <a:pt x="480" y="5099"/>
                  </a:lnTo>
                  <a:lnTo>
                    <a:pt x="449" y="5058"/>
                  </a:lnTo>
                  <a:lnTo>
                    <a:pt x="424" y="5023"/>
                  </a:lnTo>
                  <a:lnTo>
                    <a:pt x="404" y="4993"/>
                  </a:lnTo>
                  <a:lnTo>
                    <a:pt x="391" y="4969"/>
                  </a:lnTo>
                  <a:lnTo>
                    <a:pt x="387" y="4959"/>
                  </a:lnTo>
                  <a:lnTo>
                    <a:pt x="383" y="4952"/>
                  </a:lnTo>
                  <a:lnTo>
                    <a:pt x="383" y="4946"/>
                  </a:lnTo>
                  <a:lnTo>
                    <a:pt x="385" y="4943"/>
                  </a:lnTo>
                  <a:lnTo>
                    <a:pt x="388" y="4942"/>
                  </a:lnTo>
                  <a:lnTo>
                    <a:pt x="393" y="4944"/>
                  </a:lnTo>
                  <a:lnTo>
                    <a:pt x="400" y="4947"/>
                  </a:lnTo>
                  <a:lnTo>
                    <a:pt x="409" y="4953"/>
                  </a:lnTo>
                  <a:lnTo>
                    <a:pt x="430" y="4969"/>
                  </a:lnTo>
                  <a:lnTo>
                    <a:pt x="456" y="4993"/>
                  </a:lnTo>
                  <a:lnTo>
                    <a:pt x="488" y="5024"/>
                  </a:lnTo>
                  <a:lnTo>
                    <a:pt x="522" y="5059"/>
                  </a:lnTo>
                  <a:lnTo>
                    <a:pt x="559" y="5100"/>
                  </a:lnTo>
                  <a:lnTo>
                    <a:pt x="597" y="5144"/>
                  </a:lnTo>
                  <a:lnTo>
                    <a:pt x="622" y="5173"/>
                  </a:lnTo>
                  <a:lnTo>
                    <a:pt x="646" y="5202"/>
                  </a:lnTo>
                  <a:lnTo>
                    <a:pt x="668" y="5228"/>
                  </a:lnTo>
                  <a:lnTo>
                    <a:pt x="688" y="5254"/>
                  </a:lnTo>
                  <a:close/>
                  <a:moveTo>
                    <a:pt x="688" y="5350"/>
                  </a:moveTo>
                  <a:lnTo>
                    <a:pt x="688" y="5435"/>
                  </a:lnTo>
                  <a:lnTo>
                    <a:pt x="660" y="5400"/>
                  </a:lnTo>
                  <a:lnTo>
                    <a:pt x="634" y="5367"/>
                  </a:lnTo>
                  <a:lnTo>
                    <a:pt x="613" y="5336"/>
                  </a:lnTo>
                  <a:lnTo>
                    <a:pt x="594" y="5310"/>
                  </a:lnTo>
                  <a:lnTo>
                    <a:pt x="580" y="5288"/>
                  </a:lnTo>
                  <a:lnTo>
                    <a:pt x="571" y="5271"/>
                  </a:lnTo>
                  <a:lnTo>
                    <a:pt x="568" y="5264"/>
                  </a:lnTo>
                  <a:lnTo>
                    <a:pt x="566" y="5258"/>
                  </a:lnTo>
                  <a:lnTo>
                    <a:pt x="565" y="5254"/>
                  </a:lnTo>
                  <a:lnTo>
                    <a:pt x="568" y="5251"/>
                  </a:lnTo>
                  <a:lnTo>
                    <a:pt x="570" y="5251"/>
                  </a:lnTo>
                  <a:lnTo>
                    <a:pt x="572" y="5251"/>
                  </a:lnTo>
                  <a:lnTo>
                    <a:pt x="576" y="5252"/>
                  </a:lnTo>
                  <a:lnTo>
                    <a:pt x="581" y="5254"/>
                  </a:lnTo>
                  <a:lnTo>
                    <a:pt x="592" y="5262"/>
                  </a:lnTo>
                  <a:lnTo>
                    <a:pt x="607" y="5273"/>
                  </a:lnTo>
                  <a:lnTo>
                    <a:pt x="623" y="5287"/>
                  </a:lnTo>
                  <a:lnTo>
                    <a:pt x="643" y="5306"/>
                  </a:lnTo>
                  <a:lnTo>
                    <a:pt x="665" y="5327"/>
                  </a:lnTo>
                  <a:lnTo>
                    <a:pt x="688" y="5350"/>
                  </a:lnTo>
                  <a:close/>
                  <a:moveTo>
                    <a:pt x="688" y="5522"/>
                  </a:moveTo>
                  <a:lnTo>
                    <a:pt x="688" y="5608"/>
                  </a:lnTo>
                  <a:lnTo>
                    <a:pt x="676" y="5595"/>
                  </a:lnTo>
                  <a:lnTo>
                    <a:pt x="664" y="5582"/>
                  </a:lnTo>
                  <a:lnTo>
                    <a:pt x="652" y="5569"/>
                  </a:lnTo>
                  <a:lnTo>
                    <a:pt x="640" y="5555"/>
                  </a:lnTo>
                  <a:lnTo>
                    <a:pt x="599" y="5507"/>
                  </a:lnTo>
                  <a:lnTo>
                    <a:pt x="561" y="5463"/>
                  </a:lnTo>
                  <a:lnTo>
                    <a:pt x="528" y="5420"/>
                  </a:lnTo>
                  <a:lnTo>
                    <a:pt x="501" y="5383"/>
                  </a:lnTo>
                  <a:lnTo>
                    <a:pt x="479" y="5351"/>
                  </a:lnTo>
                  <a:lnTo>
                    <a:pt x="463" y="5326"/>
                  </a:lnTo>
                  <a:lnTo>
                    <a:pt x="458" y="5316"/>
                  </a:lnTo>
                  <a:lnTo>
                    <a:pt x="456" y="5308"/>
                  </a:lnTo>
                  <a:lnTo>
                    <a:pt x="455" y="5302"/>
                  </a:lnTo>
                  <a:lnTo>
                    <a:pt x="456" y="5299"/>
                  </a:lnTo>
                  <a:lnTo>
                    <a:pt x="459" y="5299"/>
                  </a:lnTo>
                  <a:lnTo>
                    <a:pt x="465" y="5300"/>
                  </a:lnTo>
                  <a:lnTo>
                    <a:pt x="471" y="5305"/>
                  </a:lnTo>
                  <a:lnTo>
                    <a:pt x="480" y="5310"/>
                  </a:lnTo>
                  <a:lnTo>
                    <a:pt x="503" y="5329"/>
                  </a:lnTo>
                  <a:lnTo>
                    <a:pt x="531" y="5355"/>
                  </a:lnTo>
                  <a:lnTo>
                    <a:pt x="564" y="5387"/>
                  </a:lnTo>
                  <a:lnTo>
                    <a:pt x="600" y="5425"/>
                  </a:lnTo>
                  <a:lnTo>
                    <a:pt x="641" y="5468"/>
                  </a:lnTo>
                  <a:lnTo>
                    <a:pt x="683" y="5515"/>
                  </a:lnTo>
                  <a:lnTo>
                    <a:pt x="688" y="5522"/>
                  </a:lnTo>
                  <a:close/>
                  <a:moveTo>
                    <a:pt x="688" y="5639"/>
                  </a:moveTo>
                  <a:lnTo>
                    <a:pt x="688" y="5661"/>
                  </a:lnTo>
                  <a:lnTo>
                    <a:pt x="685" y="5653"/>
                  </a:lnTo>
                  <a:lnTo>
                    <a:pt x="683" y="5647"/>
                  </a:lnTo>
                  <a:lnTo>
                    <a:pt x="682" y="5642"/>
                  </a:lnTo>
                  <a:lnTo>
                    <a:pt x="683" y="5640"/>
                  </a:lnTo>
                  <a:lnTo>
                    <a:pt x="685" y="5639"/>
                  </a:lnTo>
                  <a:lnTo>
                    <a:pt x="688" y="5639"/>
                  </a:lnTo>
                  <a:close/>
                  <a:moveTo>
                    <a:pt x="688" y="5684"/>
                  </a:moveTo>
                  <a:lnTo>
                    <a:pt x="688" y="5756"/>
                  </a:lnTo>
                  <a:lnTo>
                    <a:pt x="660" y="5727"/>
                  </a:lnTo>
                  <a:lnTo>
                    <a:pt x="628" y="5694"/>
                  </a:lnTo>
                  <a:lnTo>
                    <a:pt x="595" y="5659"/>
                  </a:lnTo>
                  <a:lnTo>
                    <a:pt x="561" y="5620"/>
                  </a:lnTo>
                  <a:lnTo>
                    <a:pt x="518" y="5571"/>
                  </a:lnTo>
                  <a:lnTo>
                    <a:pt x="480" y="5525"/>
                  </a:lnTo>
                  <a:lnTo>
                    <a:pt x="445" y="5482"/>
                  </a:lnTo>
                  <a:lnTo>
                    <a:pt x="416" y="5444"/>
                  </a:lnTo>
                  <a:lnTo>
                    <a:pt x="393" y="5411"/>
                  </a:lnTo>
                  <a:lnTo>
                    <a:pt x="377" y="5386"/>
                  </a:lnTo>
                  <a:lnTo>
                    <a:pt x="371" y="5376"/>
                  </a:lnTo>
                  <a:lnTo>
                    <a:pt x="368" y="5367"/>
                  </a:lnTo>
                  <a:lnTo>
                    <a:pt x="368" y="5365"/>
                  </a:lnTo>
                  <a:lnTo>
                    <a:pt x="367" y="5362"/>
                  </a:lnTo>
                  <a:lnTo>
                    <a:pt x="368" y="5361"/>
                  </a:lnTo>
                  <a:lnTo>
                    <a:pt x="368" y="5358"/>
                  </a:lnTo>
                  <a:lnTo>
                    <a:pt x="370" y="5358"/>
                  </a:lnTo>
                  <a:lnTo>
                    <a:pt x="371" y="5358"/>
                  </a:lnTo>
                  <a:lnTo>
                    <a:pt x="375" y="5358"/>
                  </a:lnTo>
                  <a:lnTo>
                    <a:pt x="377" y="5359"/>
                  </a:lnTo>
                  <a:lnTo>
                    <a:pt x="385" y="5364"/>
                  </a:lnTo>
                  <a:lnTo>
                    <a:pt x="393" y="5370"/>
                  </a:lnTo>
                  <a:lnTo>
                    <a:pt x="416" y="5390"/>
                  </a:lnTo>
                  <a:lnTo>
                    <a:pt x="445" y="5416"/>
                  </a:lnTo>
                  <a:lnTo>
                    <a:pt x="479" y="5450"/>
                  </a:lnTo>
                  <a:lnTo>
                    <a:pt x="517" y="5490"/>
                  </a:lnTo>
                  <a:lnTo>
                    <a:pt x="559" y="5535"/>
                  </a:lnTo>
                  <a:lnTo>
                    <a:pt x="602" y="5583"/>
                  </a:lnTo>
                  <a:lnTo>
                    <a:pt x="626" y="5609"/>
                  </a:lnTo>
                  <a:lnTo>
                    <a:pt x="648" y="5636"/>
                  </a:lnTo>
                  <a:lnTo>
                    <a:pt x="668" y="5660"/>
                  </a:lnTo>
                  <a:lnTo>
                    <a:pt x="688" y="5684"/>
                  </a:lnTo>
                  <a:close/>
                  <a:moveTo>
                    <a:pt x="688" y="5767"/>
                  </a:moveTo>
                  <a:lnTo>
                    <a:pt x="688" y="5828"/>
                  </a:lnTo>
                  <a:lnTo>
                    <a:pt x="671" y="5806"/>
                  </a:lnTo>
                  <a:lnTo>
                    <a:pt x="655" y="5785"/>
                  </a:lnTo>
                  <a:lnTo>
                    <a:pt x="642" y="5766"/>
                  </a:lnTo>
                  <a:lnTo>
                    <a:pt x="631" y="5750"/>
                  </a:lnTo>
                  <a:lnTo>
                    <a:pt x="623" y="5737"/>
                  </a:lnTo>
                  <a:lnTo>
                    <a:pt x="618" y="5727"/>
                  </a:lnTo>
                  <a:lnTo>
                    <a:pt x="617" y="5722"/>
                  </a:lnTo>
                  <a:lnTo>
                    <a:pt x="616" y="5719"/>
                  </a:lnTo>
                  <a:lnTo>
                    <a:pt x="616" y="5717"/>
                  </a:lnTo>
                  <a:lnTo>
                    <a:pt x="617" y="5715"/>
                  </a:lnTo>
                  <a:lnTo>
                    <a:pt x="620" y="5715"/>
                  </a:lnTo>
                  <a:lnTo>
                    <a:pt x="625" y="5716"/>
                  </a:lnTo>
                  <a:lnTo>
                    <a:pt x="631" y="5719"/>
                  </a:lnTo>
                  <a:lnTo>
                    <a:pt x="640" y="5726"/>
                  </a:lnTo>
                  <a:lnTo>
                    <a:pt x="662" y="5743"/>
                  </a:lnTo>
                  <a:lnTo>
                    <a:pt x="688" y="5767"/>
                  </a:lnTo>
                  <a:close/>
                  <a:moveTo>
                    <a:pt x="688" y="5834"/>
                  </a:moveTo>
                  <a:lnTo>
                    <a:pt x="688" y="5888"/>
                  </a:lnTo>
                  <a:lnTo>
                    <a:pt x="671" y="5871"/>
                  </a:lnTo>
                  <a:lnTo>
                    <a:pt x="651" y="5853"/>
                  </a:lnTo>
                  <a:lnTo>
                    <a:pt x="630" y="5831"/>
                  </a:lnTo>
                  <a:lnTo>
                    <a:pt x="607" y="5808"/>
                  </a:lnTo>
                  <a:lnTo>
                    <a:pt x="583" y="5784"/>
                  </a:lnTo>
                  <a:lnTo>
                    <a:pt x="559" y="5756"/>
                  </a:lnTo>
                  <a:lnTo>
                    <a:pt x="534" y="5729"/>
                  </a:lnTo>
                  <a:lnTo>
                    <a:pt x="507" y="5699"/>
                  </a:lnTo>
                  <a:lnTo>
                    <a:pt x="463" y="5649"/>
                  </a:lnTo>
                  <a:lnTo>
                    <a:pt x="423" y="5601"/>
                  </a:lnTo>
                  <a:lnTo>
                    <a:pt x="387" y="5557"/>
                  </a:lnTo>
                  <a:lnTo>
                    <a:pt x="357" y="5517"/>
                  </a:lnTo>
                  <a:lnTo>
                    <a:pt x="333" y="5483"/>
                  </a:lnTo>
                  <a:lnTo>
                    <a:pt x="316" y="5458"/>
                  </a:lnTo>
                  <a:lnTo>
                    <a:pt x="310" y="5447"/>
                  </a:lnTo>
                  <a:lnTo>
                    <a:pt x="307" y="5440"/>
                  </a:lnTo>
                  <a:lnTo>
                    <a:pt x="306" y="5434"/>
                  </a:lnTo>
                  <a:lnTo>
                    <a:pt x="306" y="5431"/>
                  </a:lnTo>
                  <a:lnTo>
                    <a:pt x="309" y="5431"/>
                  </a:lnTo>
                  <a:lnTo>
                    <a:pt x="314" y="5432"/>
                  </a:lnTo>
                  <a:lnTo>
                    <a:pt x="322" y="5437"/>
                  </a:lnTo>
                  <a:lnTo>
                    <a:pt x="331" y="5444"/>
                  </a:lnTo>
                  <a:lnTo>
                    <a:pt x="354" y="5464"/>
                  </a:lnTo>
                  <a:lnTo>
                    <a:pt x="383" y="5492"/>
                  </a:lnTo>
                  <a:lnTo>
                    <a:pt x="419" y="5527"/>
                  </a:lnTo>
                  <a:lnTo>
                    <a:pt x="458" y="5568"/>
                  </a:lnTo>
                  <a:lnTo>
                    <a:pt x="501" y="5614"/>
                  </a:lnTo>
                  <a:lnTo>
                    <a:pt x="546" y="5664"/>
                  </a:lnTo>
                  <a:lnTo>
                    <a:pt x="566" y="5687"/>
                  </a:lnTo>
                  <a:lnTo>
                    <a:pt x="586" y="5710"/>
                  </a:lnTo>
                  <a:lnTo>
                    <a:pt x="606" y="5733"/>
                  </a:lnTo>
                  <a:lnTo>
                    <a:pt x="625" y="5755"/>
                  </a:lnTo>
                  <a:lnTo>
                    <a:pt x="642" y="5777"/>
                  </a:lnTo>
                  <a:lnTo>
                    <a:pt x="659" y="5797"/>
                  </a:lnTo>
                  <a:lnTo>
                    <a:pt x="674" y="5817"/>
                  </a:lnTo>
                  <a:lnTo>
                    <a:pt x="688" y="5834"/>
                  </a:lnTo>
                  <a:close/>
                  <a:moveTo>
                    <a:pt x="688" y="5897"/>
                  </a:moveTo>
                  <a:lnTo>
                    <a:pt x="688" y="5965"/>
                  </a:lnTo>
                  <a:lnTo>
                    <a:pt x="662" y="5933"/>
                  </a:lnTo>
                  <a:lnTo>
                    <a:pt x="639" y="5903"/>
                  </a:lnTo>
                  <a:lnTo>
                    <a:pt x="619" y="5877"/>
                  </a:lnTo>
                  <a:lnTo>
                    <a:pt x="602" y="5854"/>
                  </a:lnTo>
                  <a:lnTo>
                    <a:pt x="590" y="5834"/>
                  </a:lnTo>
                  <a:lnTo>
                    <a:pt x="581" y="5820"/>
                  </a:lnTo>
                  <a:lnTo>
                    <a:pt x="577" y="5813"/>
                  </a:lnTo>
                  <a:lnTo>
                    <a:pt x="576" y="5809"/>
                  </a:lnTo>
                  <a:lnTo>
                    <a:pt x="575" y="5806"/>
                  </a:lnTo>
                  <a:lnTo>
                    <a:pt x="576" y="5803"/>
                  </a:lnTo>
                  <a:lnTo>
                    <a:pt x="579" y="5803"/>
                  </a:lnTo>
                  <a:lnTo>
                    <a:pt x="581" y="5803"/>
                  </a:lnTo>
                  <a:lnTo>
                    <a:pt x="584" y="5805"/>
                  </a:lnTo>
                  <a:lnTo>
                    <a:pt x="588" y="5807"/>
                  </a:lnTo>
                  <a:lnTo>
                    <a:pt x="598" y="5814"/>
                  </a:lnTo>
                  <a:lnTo>
                    <a:pt x="611" y="5824"/>
                  </a:lnTo>
                  <a:lnTo>
                    <a:pt x="645" y="5855"/>
                  </a:lnTo>
                  <a:lnTo>
                    <a:pt x="688" y="5897"/>
                  </a:lnTo>
                  <a:close/>
                  <a:moveTo>
                    <a:pt x="688" y="5968"/>
                  </a:moveTo>
                  <a:lnTo>
                    <a:pt x="688" y="6008"/>
                  </a:lnTo>
                  <a:lnTo>
                    <a:pt x="671" y="5992"/>
                  </a:lnTo>
                  <a:lnTo>
                    <a:pt x="649" y="5972"/>
                  </a:lnTo>
                  <a:lnTo>
                    <a:pt x="625" y="5949"/>
                  </a:lnTo>
                  <a:lnTo>
                    <a:pt x="598" y="5923"/>
                  </a:lnTo>
                  <a:lnTo>
                    <a:pt x="571" y="5893"/>
                  </a:lnTo>
                  <a:lnTo>
                    <a:pt x="540" y="5862"/>
                  </a:lnTo>
                  <a:lnTo>
                    <a:pt x="510" y="5829"/>
                  </a:lnTo>
                  <a:lnTo>
                    <a:pt x="478" y="5792"/>
                  </a:lnTo>
                  <a:lnTo>
                    <a:pt x="432" y="5740"/>
                  </a:lnTo>
                  <a:lnTo>
                    <a:pt x="390" y="5691"/>
                  </a:lnTo>
                  <a:lnTo>
                    <a:pt x="353" y="5646"/>
                  </a:lnTo>
                  <a:lnTo>
                    <a:pt x="321" y="5605"/>
                  </a:lnTo>
                  <a:lnTo>
                    <a:pt x="297" y="5571"/>
                  </a:lnTo>
                  <a:lnTo>
                    <a:pt x="278" y="5544"/>
                  </a:lnTo>
                  <a:lnTo>
                    <a:pt x="273" y="5534"/>
                  </a:lnTo>
                  <a:lnTo>
                    <a:pt x="270" y="5526"/>
                  </a:lnTo>
                  <a:lnTo>
                    <a:pt x="267" y="5520"/>
                  </a:lnTo>
                  <a:lnTo>
                    <a:pt x="268" y="5517"/>
                  </a:lnTo>
                  <a:lnTo>
                    <a:pt x="272" y="5516"/>
                  </a:lnTo>
                  <a:lnTo>
                    <a:pt x="276" y="5518"/>
                  </a:lnTo>
                  <a:lnTo>
                    <a:pt x="284" y="5524"/>
                  </a:lnTo>
                  <a:lnTo>
                    <a:pt x="294" y="5530"/>
                  </a:lnTo>
                  <a:lnTo>
                    <a:pt x="317" y="5551"/>
                  </a:lnTo>
                  <a:lnTo>
                    <a:pt x="347" y="5581"/>
                  </a:lnTo>
                  <a:lnTo>
                    <a:pt x="383" y="5617"/>
                  </a:lnTo>
                  <a:lnTo>
                    <a:pt x="424" y="5659"/>
                  </a:lnTo>
                  <a:lnTo>
                    <a:pt x="468" y="5707"/>
                  </a:lnTo>
                  <a:lnTo>
                    <a:pt x="514" y="5758"/>
                  </a:lnTo>
                  <a:lnTo>
                    <a:pt x="541" y="5789"/>
                  </a:lnTo>
                  <a:lnTo>
                    <a:pt x="566" y="5819"/>
                  </a:lnTo>
                  <a:lnTo>
                    <a:pt x="592" y="5847"/>
                  </a:lnTo>
                  <a:lnTo>
                    <a:pt x="615" y="5875"/>
                  </a:lnTo>
                  <a:lnTo>
                    <a:pt x="636" y="5901"/>
                  </a:lnTo>
                  <a:lnTo>
                    <a:pt x="655" y="5925"/>
                  </a:lnTo>
                  <a:lnTo>
                    <a:pt x="673" y="5947"/>
                  </a:lnTo>
                  <a:lnTo>
                    <a:pt x="688" y="5968"/>
                  </a:lnTo>
                  <a:close/>
                  <a:moveTo>
                    <a:pt x="199" y="5413"/>
                  </a:moveTo>
                  <a:lnTo>
                    <a:pt x="157" y="5363"/>
                  </a:lnTo>
                  <a:lnTo>
                    <a:pt x="117" y="5315"/>
                  </a:lnTo>
                  <a:lnTo>
                    <a:pt x="82" y="5271"/>
                  </a:lnTo>
                  <a:lnTo>
                    <a:pt x="53" y="5231"/>
                  </a:lnTo>
                  <a:lnTo>
                    <a:pt x="28" y="5198"/>
                  </a:lnTo>
                  <a:lnTo>
                    <a:pt x="12" y="5172"/>
                  </a:lnTo>
                  <a:lnTo>
                    <a:pt x="7" y="5162"/>
                  </a:lnTo>
                  <a:lnTo>
                    <a:pt x="3" y="5155"/>
                  </a:lnTo>
                  <a:lnTo>
                    <a:pt x="2" y="5149"/>
                  </a:lnTo>
                  <a:lnTo>
                    <a:pt x="3" y="5146"/>
                  </a:lnTo>
                  <a:lnTo>
                    <a:pt x="5" y="5146"/>
                  </a:lnTo>
                  <a:lnTo>
                    <a:pt x="11" y="5148"/>
                  </a:lnTo>
                  <a:lnTo>
                    <a:pt x="18" y="5152"/>
                  </a:lnTo>
                  <a:lnTo>
                    <a:pt x="26" y="5159"/>
                  </a:lnTo>
                  <a:lnTo>
                    <a:pt x="49" y="5180"/>
                  </a:lnTo>
                  <a:lnTo>
                    <a:pt x="79" y="5207"/>
                  </a:lnTo>
                  <a:lnTo>
                    <a:pt x="113" y="5242"/>
                  </a:lnTo>
                  <a:lnTo>
                    <a:pt x="151" y="5283"/>
                  </a:lnTo>
                  <a:lnTo>
                    <a:pt x="193" y="5329"/>
                  </a:lnTo>
                  <a:lnTo>
                    <a:pt x="237" y="5379"/>
                  </a:lnTo>
                  <a:lnTo>
                    <a:pt x="279" y="5430"/>
                  </a:lnTo>
                  <a:lnTo>
                    <a:pt x="320" y="5478"/>
                  </a:lnTo>
                  <a:lnTo>
                    <a:pt x="355" y="5522"/>
                  </a:lnTo>
                  <a:lnTo>
                    <a:pt x="385" y="5560"/>
                  </a:lnTo>
                  <a:lnTo>
                    <a:pt x="409" y="5593"/>
                  </a:lnTo>
                  <a:lnTo>
                    <a:pt x="426" y="5619"/>
                  </a:lnTo>
                  <a:lnTo>
                    <a:pt x="432" y="5629"/>
                  </a:lnTo>
                  <a:lnTo>
                    <a:pt x="435" y="5637"/>
                  </a:lnTo>
                  <a:lnTo>
                    <a:pt x="437" y="5642"/>
                  </a:lnTo>
                  <a:lnTo>
                    <a:pt x="436" y="5646"/>
                  </a:lnTo>
                  <a:lnTo>
                    <a:pt x="433" y="5646"/>
                  </a:lnTo>
                  <a:lnTo>
                    <a:pt x="427" y="5643"/>
                  </a:lnTo>
                  <a:lnTo>
                    <a:pt x="421" y="5639"/>
                  </a:lnTo>
                  <a:lnTo>
                    <a:pt x="412" y="5632"/>
                  </a:lnTo>
                  <a:lnTo>
                    <a:pt x="388" y="5613"/>
                  </a:lnTo>
                  <a:lnTo>
                    <a:pt x="359" y="5584"/>
                  </a:lnTo>
                  <a:lnTo>
                    <a:pt x="324" y="5550"/>
                  </a:lnTo>
                  <a:lnTo>
                    <a:pt x="286" y="5510"/>
                  </a:lnTo>
                  <a:lnTo>
                    <a:pt x="244" y="5464"/>
                  </a:lnTo>
                  <a:lnTo>
                    <a:pt x="199" y="5413"/>
                  </a:lnTo>
                  <a:close/>
                  <a:moveTo>
                    <a:pt x="251" y="5338"/>
                  </a:moveTo>
                  <a:lnTo>
                    <a:pt x="209" y="5288"/>
                  </a:lnTo>
                  <a:lnTo>
                    <a:pt x="171" y="5242"/>
                  </a:lnTo>
                  <a:lnTo>
                    <a:pt x="138" y="5199"/>
                  </a:lnTo>
                  <a:lnTo>
                    <a:pt x="110" y="5161"/>
                  </a:lnTo>
                  <a:lnTo>
                    <a:pt x="87" y="5128"/>
                  </a:lnTo>
                  <a:lnTo>
                    <a:pt x="71" y="5103"/>
                  </a:lnTo>
                  <a:lnTo>
                    <a:pt x="66" y="5093"/>
                  </a:lnTo>
                  <a:lnTo>
                    <a:pt x="62" y="5085"/>
                  </a:lnTo>
                  <a:lnTo>
                    <a:pt x="61" y="5080"/>
                  </a:lnTo>
                  <a:lnTo>
                    <a:pt x="62" y="5077"/>
                  </a:lnTo>
                  <a:lnTo>
                    <a:pt x="65" y="5077"/>
                  </a:lnTo>
                  <a:lnTo>
                    <a:pt x="70" y="5078"/>
                  </a:lnTo>
                  <a:lnTo>
                    <a:pt x="78" y="5082"/>
                  </a:lnTo>
                  <a:lnTo>
                    <a:pt x="87" y="5089"/>
                  </a:lnTo>
                  <a:lnTo>
                    <a:pt x="108" y="5108"/>
                  </a:lnTo>
                  <a:lnTo>
                    <a:pt x="137" y="5136"/>
                  </a:lnTo>
                  <a:lnTo>
                    <a:pt x="170" y="5169"/>
                  </a:lnTo>
                  <a:lnTo>
                    <a:pt x="207" y="5209"/>
                  </a:lnTo>
                  <a:lnTo>
                    <a:pt x="248" y="5253"/>
                  </a:lnTo>
                  <a:lnTo>
                    <a:pt x="290" y="5301"/>
                  </a:lnTo>
                  <a:lnTo>
                    <a:pt x="332" y="5351"/>
                  </a:lnTo>
                  <a:lnTo>
                    <a:pt x="370" y="5397"/>
                  </a:lnTo>
                  <a:lnTo>
                    <a:pt x="404" y="5440"/>
                  </a:lnTo>
                  <a:lnTo>
                    <a:pt x="433" y="5478"/>
                  </a:lnTo>
                  <a:lnTo>
                    <a:pt x="456" y="5510"/>
                  </a:lnTo>
                  <a:lnTo>
                    <a:pt x="472" y="5535"/>
                  </a:lnTo>
                  <a:lnTo>
                    <a:pt x="478" y="5545"/>
                  </a:lnTo>
                  <a:lnTo>
                    <a:pt x="481" y="5552"/>
                  </a:lnTo>
                  <a:lnTo>
                    <a:pt x="482" y="5558"/>
                  </a:lnTo>
                  <a:lnTo>
                    <a:pt x="481" y="5561"/>
                  </a:lnTo>
                  <a:lnTo>
                    <a:pt x="478" y="5561"/>
                  </a:lnTo>
                  <a:lnTo>
                    <a:pt x="472" y="5560"/>
                  </a:lnTo>
                  <a:lnTo>
                    <a:pt x="466" y="5556"/>
                  </a:lnTo>
                  <a:lnTo>
                    <a:pt x="457" y="5549"/>
                  </a:lnTo>
                  <a:lnTo>
                    <a:pt x="434" y="5529"/>
                  </a:lnTo>
                  <a:lnTo>
                    <a:pt x="405" y="5503"/>
                  </a:lnTo>
                  <a:lnTo>
                    <a:pt x="373" y="5469"/>
                  </a:lnTo>
                  <a:lnTo>
                    <a:pt x="334" y="5431"/>
                  </a:lnTo>
                  <a:lnTo>
                    <a:pt x="294" y="5386"/>
                  </a:lnTo>
                  <a:lnTo>
                    <a:pt x="251" y="5338"/>
                  </a:lnTo>
                  <a:close/>
                  <a:moveTo>
                    <a:pt x="327" y="5275"/>
                  </a:moveTo>
                  <a:lnTo>
                    <a:pt x="286" y="5228"/>
                  </a:lnTo>
                  <a:lnTo>
                    <a:pt x="250" y="5182"/>
                  </a:lnTo>
                  <a:lnTo>
                    <a:pt x="217" y="5140"/>
                  </a:lnTo>
                  <a:lnTo>
                    <a:pt x="190" y="5103"/>
                  </a:lnTo>
                  <a:lnTo>
                    <a:pt x="168" y="5072"/>
                  </a:lnTo>
                  <a:lnTo>
                    <a:pt x="153" y="5047"/>
                  </a:lnTo>
                  <a:lnTo>
                    <a:pt x="148" y="5037"/>
                  </a:lnTo>
                  <a:lnTo>
                    <a:pt x="146" y="5030"/>
                  </a:lnTo>
                  <a:lnTo>
                    <a:pt x="145" y="5024"/>
                  </a:lnTo>
                  <a:lnTo>
                    <a:pt x="146" y="5021"/>
                  </a:lnTo>
                  <a:lnTo>
                    <a:pt x="148" y="5020"/>
                  </a:lnTo>
                  <a:lnTo>
                    <a:pt x="153" y="5022"/>
                  </a:lnTo>
                  <a:lnTo>
                    <a:pt x="160" y="5026"/>
                  </a:lnTo>
                  <a:lnTo>
                    <a:pt x="169" y="5032"/>
                  </a:lnTo>
                  <a:lnTo>
                    <a:pt x="191" y="5050"/>
                  </a:lnTo>
                  <a:lnTo>
                    <a:pt x="218" y="5077"/>
                  </a:lnTo>
                  <a:lnTo>
                    <a:pt x="251" y="5110"/>
                  </a:lnTo>
                  <a:lnTo>
                    <a:pt x="287" y="5147"/>
                  </a:lnTo>
                  <a:lnTo>
                    <a:pt x="327" y="5191"/>
                  </a:lnTo>
                  <a:lnTo>
                    <a:pt x="367" y="5237"/>
                  </a:lnTo>
                  <a:lnTo>
                    <a:pt x="408" y="5285"/>
                  </a:lnTo>
                  <a:lnTo>
                    <a:pt x="445" y="5330"/>
                  </a:lnTo>
                  <a:lnTo>
                    <a:pt x="478" y="5372"/>
                  </a:lnTo>
                  <a:lnTo>
                    <a:pt x="505" y="5408"/>
                  </a:lnTo>
                  <a:lnTo>
                    <a:pt x="527" y="5440"/>
                  </a:lnTo>
                  <a:lnTo>
                    <a:pt x="542" y="5465"/>
                  </a:lnTo>
                  <a:lnTo>
                    <a:pt x="548" y="5473"/>
                  </a:lnTo>
                  <a:lnTo>
                    <a:pt x="550" y="5481"/>
                  </a:lnTo>
                  <a:lnTo>
                    <a:pt x="552" y="5487"/>
                  </a:lnTo>
                  <a:lnTo>
                    <a:pt x="551" y="5490"/>
                  </a:lnTo>
                  <a:lnTo>
                    <a:pt x="548" y="5491"/>
                  </a:lnTo>
                  <a:lnTo>
                    <a:pt x="542" y="5489"/>
                  </a:lnTo>
                  <a:lnTo>
                    <a:pt x="536" y="5486"/>
                  </a:lnTo>
                  <a:lnTo>
                    <a:pt x="527" y="5479"/>
                  </a:lnTo>
                  <a:lnTo>
                    <a:pt x="504" y="5460"/>
                  </a:lnTo>
                  <a:lnTo>
                    <a:pt x="477" y="5435"/>
                  </a:lnTo>
                  <a:lnTo>
                    <a:pt x="444" y="5403"/>
                  </a:lnTo>
                  <a:lnTo>
                    <a:pt x="408" y="5365"/>
                  </a:lnTo>
                  <a:lnTo>
                    <a:pt x="368" y="5322"/>
                  </a:lnTo>
                  <a:lnTo>
                    <a:pt x="327" y="5275"/>
                  </a:lnTo>
                  <a:close/>
                  <a:moveTo>
                    <a:pt x="427" y="5225"/>
                  </a:moveTo>
                  <a:lnTo>
                    <a:pt x="388" y="5179"/>
                  </a:lnTo>
                  <a:lnTo>
                    <a:pt x="352" y="5135"/>
                  </a:lnTo>
                  <a:lnTo>
                    <a:pt x="320" y="5094"/>
                  </a:lnTo>
                  <a:lnTo>
                    <a:pt x="294" y="5058"/>
                  </a:lnTo>
                  <a:lnTo>
                    <a:pt x="274" y="5026"/>
                  </a:lnTo>
                  <a:lnTo>
                    <a:pt x="259" y="5002"/>
                  </a:lnTo>
                  <a:lnTo>
                    <a:pt x="254" y="4992"/>
                  </a:lnTo>
                  <a:lnTo>
                    <a:pt x="252" y="4985"/>
                  </a:lnTo>
                  <a:lnTo>
                    <a:pt x="251" y="4979"/>
                  </a:lnTo>
                  <a:lnTo>
                    <a:pt x="252" y="4976"/>
                  </a:lnTo>
                  <a:lnTo>
                    <a:pt x="255" y="4976"/>
                  </a:lnTo>
                  <a:lnTo>
                    <a:pt x="261" y="4977"/>
                  </a:lnTo>
                  <a:lnTo>
                    <a:pt x="267" y="4980"/>
                  </a:lnTo>
                  <a:lnTo>
                    <a:pt x="276" y="4987"/>
                  </a:lnTo>
                  <a:lnTo>
                    <a:pt x="298" y="5004"/>
                  </a:lnTo>
                  <a:lnTo>
                    <a:pt x="324" y="5030"/>
                  </a:lnTo>
                  <a:lnTo>
                    <a:pt x="356" y="5061"/>
                  </a:lnTo>
                  <a:lnTo>
                    <a:pt x="391" y="5098"/>
                  </a:lnTo>
                  <a:lnTo>
                    <a:pt x="430" y="5139"/>
                  </a:lnTo>
                  <a:lnTo>
                    <a:pt x="470" y="5185"/>
                  </a:lnTo>
                  <a:lnTo>
                    <a:pt x="510" y="5231"/>
                  </a:lnTo>
                  <a:lnTo>
                    <a:pt x="545" y="5275"/>
                  </a:lnTo>
                  <a:lnTo>
                    <a:pt x="576" y="5316"/>
                  </a:lnTo>
                  <a:lnTo>
                    <a:pt x="603" y="5352"/>
                  </a:lnTo>
                  <a:lnTo>
                    <a:pt x="623" y="5381"/>
                  </a:lnTo>
                  <a:lnTo>
                    <a:pt x="639" y="5407"/>
                  </a:lnTo>
                  <a:lnTo>
                    <a:pt x="643" y="5415"/>
                  </a:lnTo>
                  <a:lnTo>
                    <a:pt x="646" y="5423"/>
                  </a:lnTo>
                  <a:lnTo>
                    <a:pt x="646" y="5429"/>
                  </a:lnTo>
                  <a:lnTo>
                    <a:pt x="645" y="5432"/>
                  </a:lnTo>
                  <a:lnTo>
                    <a:pt x="644" y="5433"/>
                  </a:lnTo>
                  <a:lnTo>
                    <a:pt x="642" y="5433"/>
                  </a:lnTo>
                  <a:lnTo>
                    <a:pt x="640" y="5432"/>
                  </a:lnTo>
                  <a:lnTo>
                    <a:pt x="638" y="5431"/>
                  </a:lnTo>
                  <a:lnTo>
                    <a:pt x="630" y="5427"/>
                  </a:lnTo>
                  <a:lnTo>
                    <a:pt x="621" y="5422"/>
                  </a:lnTo>
                  <a:lnTo>
                    <a:pt x="599" y="5404"/>
                  </a:lnTo>
                  <a:lnTo>
                    <a:pt x="572" y="5379"/>
                  </a:lnTo>
                  <a:lnTo>
                    <a:pt x="540" y="5349"/>
                  </a:lnTo>
                  <a:lnTo>
                    <a:pt x="505" y="5311"/>
                  </a:lnTo>
                  <a:lnTo>
                    <a:pt x="467" y="5271"/>
                  </a:lnTo>
                  <a:lnTo>
                    <a:pt x="427" y="5225"/>
                  </a:lnTo>
                  <a:close/>
                  <a:moveTo>
                    <a:pt x="237" y="4911"/>
                  </a:moveTo>
                  <a:lnTo>
                    <a:pt x="199" y="4867"/>
                  </a:lnTo>
                  <a:lnTo>
                    <a:pt x="167" y="4825"/>
                  </a:lnTo>
                  <a:lnTo>
                    <a:pt x="137" y="4785"/>
                  </a:lnTo>
                  <a:lnTo>
                    <a:pt x="112" y="4750"/>
                  </a:lnTo>
                  <a:lnTo>
                    <a:pt x="92" y="4719"/>
                  </a:lnTo>
                  <a:lnTo>
                    <a:pt x="79" y="4695"/>
                  </a:lnTo>
                  <a:lnTo>
                    <a:pt x="74" y="4686"/>
                  </a:lnTo>
                  <a:lnTo>
                    <a:pt x="72" y="4679"/>
                  </a:lnTo>
                  <a:lnTo>
                    <a:pt x="71" y="4673"/>
                  </a:lnTo>
                  <a:lnTo>
                    <a:pt x="72" y="4670"/>
                  </a:lnTo>
                  <a:lnTo>
                    <a:pt x="76" y="4670"/>
                  </a:lnTo>
                  <a:lnTo>
                    <a:pt x="80" y="4671"/>
                  </a:lnTo>
                  <a:lnTo>
                    <a:pt x="88" y="4674"/>
                  </a:lnTo>
                  <a:lnTo>
                    <a:pt x="95" y="4680"/>
                  </a:lnTo>
                  <a:lnTo>
                    <a:pt x="116" y="4697"/>
                  </a:lnTo>
                  <a:lnTo>
                    <a:pt x="142" y="4722"/>
                  </a:lnTo>
                  <a:lnTo>
                    <a:pt x="172" y="4752"/>
                  </a:lnTo>
                  <a:lnTo>
                    <a:pt x="206" y="4787"/>
                  </a:lnTo>
                  <a:lnTo>
                    <a:pt x="242" y="4828"/>
                  </a:lnTo>
                  <a:lnTo>
                    <a:pt x="280" y="4872"/>
                  </a:lnTo>
                  <a:lnTo>
                    <a:pt x="318" y="4917"/>
                  </a:lnTo>
                  <a:lnTo>
                    <a:pt x="352" y="4959"/>
                  </a:lnTo>
                  <a:lnTo>
                    <a:pt x="381" y="4998"/>
                  </a:lnTo>
                  <a:lnTo>
                    <a:pt x="407" y="5033"/>
                  </a:lnTo>
                  <a:lnTo>
                    <a:pt x="426" y="5062"/>
                  </a:lnTo>
                  <a:lnTo>
                    <a:pt x="439" y="5087"/>
                  </a:lnTo>
                  <a:lnTo>
                    <a:pt x="444" y="5095"/>
                  </a:lnTo>
                  <a:lnTo>
                    <a:pt x="446" y="5103"/>
                  </a:lnTo>
                  <a:lnTo>
                    <a:pt x="447" y="5108"/>
                  </a:lnTo>
                  <a:lnTo>
                    <a:pt x="446" y="5111"/>
                  </a:lnTo>
                  <a:lnTo>
                    <a:pt x="443" y="5112"/>
                  </a:lnTo>
                  <a:lnTo>
                    <a:pt x="438" y="5111"/>
                  </a:lnTo>
                  <a:lnTo>
                    <a:pt x="431" y="5107"/>
                  </a:lnTo>
                  <a:lnTo>
                    <a:pt x="423" y="5102"/>
                  </a:lnTo>
                  <a:lnTo>
                    <a:pt x="402" y="5084"/>
                  </a:lnTo>
                  <a:lnTo>
                    <a:pt x="376" y="5061"/>
                  </a:lnTo>
                  <a:lnTo>
                    <a:pt x="345" y="5031"/>
                  </a:lnTo>
                  <a:lnTo>
                    <a:pt x="311" y="4996"/>
                  </a:lnTo>
                  <a:lnTo>
                    <a:pt x="275" y="4956"/>
                  </a:lnTo>
                  <a:lnTo>
                    <a:pt x="237" y="4911"/>
                  </a:lnTo>
                  <a:close/>
                  <a:moveTo>
                    <a:pt x="382" y="4887"/>
                  </a:moveTo>
                  <a:lnTo>
                    <a:pt x="346" y="4843"/>
                  </a:lnTo>
                  <a:lnTo>
                    <a:pt x="314" y="4803"/>
                  </a:lnTo>
                  <a:lnTo>
                    <a:pt x="286" y="4764"/>
                  </a:lnTo>
                  <a:lnTo>
                    <a:pt x="262" y="4730"/>
                  </a:lnTo>
                  <a:lnTo>
                    <a:pt x="243" y="4701"/>
                  </a:lnTo>
                  <a:lnTo>
                    <a:pt x="230" y="4677"/>
                  </a:lnTo>
                  <a:lnTo>
                    <a:pt x="227" y="4668"/>
                  </a:lnTo>
                  <a:lnTo>
                    <a:pt x="225" y="4660"/>
                  </a:lnTo>
                  <a:lnTo>
                    <a:pt x="224" y="4656"/>
                  </a:lnTo>
                  <a:lnTo>
                    <a:pt x="225" y="4653"/>
                  </a:lnTo>
                  <a:lnTo>
                    <a:pt x="228" y="4651"/>
                  </a:lnTo>
                  <a:lnTo>
                    <a:pt x="233" y="4653"/>
                  </a:lnTo>
                  <a:lnTo>
                    <a:pt x="240" y="4656"/>
                  </a:lnTo>
                  <a:lnTo>
                    <a:pt x="248" y="4660"/>
                  </a:lnTo>
                  <a:lnTo>
                    <a:pt x="268" y="4677"/>
                  </a:lnTo>
                  <a:lnTo>
                    <a:pt x="294" y="4700"/>
                  </a:lnTo>
                  <a:lnTo>
                    <a:pt x="323" y="4729"/>
                  </a:lnTo>
                  <a:lnTo>
                    <a:pt x="356" y="4763"/>
                  </a:lnTo>
                  <a:lnTo>
                    <a:pt x="391" y="4803"/>
                  </a:lnTo>
                  <a:lnTo>
                    <a:pt x="428" y="4845"/>
                  </a:lnTo>
                  <a:lnTo>
                    <a:pt x="465" y="4888"/>
                  </a:lnTo>
                  <a:lnTo>
                    <a:pt x="497" y="4930"/>
                  </a:lnTo>
                  <a:lnTo>
                    <a:pt x="526" y="4967"/>
                  </a:lnTo>
                  <a:lnTo>
                    <a:pt x="550" y="5002"/>
                  </a:lnTo>
                  <a:lnTo>
                    <a:pt x="569" y="5031"/>
                  </a:lnTo>
                  <a:lnTo>
                    <a:pt x="582" y="5054"/>
                  </a:lnTo>
                  <a:lnTo>
                    <a:pt x="586" y="5062"/>
                  </a:lnTo>
                  <a:lnTo>
                    <a:pt x="588" y="5070"/>
                  </a:lnTo>
                  <a:lnTo>
                    <a:pt x="588" y="5076"/>
                  </a:lnTo>
                  <a:lnTo>
                    <a:pt x="587" y="5079"/>
                  </a:lnTo>
                  <a:lnTo>
                    <a:pt x="584" y="5080"/>
                  </a:lnTo>
                  <a:lnTo>
                    <a:pt x="580" y="5079"/>
                  </a:lnTo>
                  <a:lnTo>
                    <a:pt x="573" y="5076"/>
                  </a:lnTo>
                  <a:lnTo>
                    <a:pt x="564" y="5070"/>
                  </a:lnTo>
                  <a:lnTo>
                    <a:pt x="543" y="5055"/>
                  </a:lnTo>
                  <a:lnTo>
                    <a:pt x="518" y="5032"/>
                  </a:lnTo>
                  <a:lnTo>
                    <a:pt x="489" y="5002"/>
                  </a:lnTo>
                  <a:lnTo>
                    <a:pt x="455" y="4968"/>
                  </a:lnTo>
                  <a:lnTo>
                    <a:pt x="420" y="4930"/>
                  </a:lnTo>
                  <a:lnTo>
                    <a:pt x="382" y="4887"/>
                  </a:lnTo>
                  <a:close/>
                  <a:moveTo>
                    <a:pt x="236" y="4604"/>
                  </a:moveTo>
                  <a:lnTo>
                    <a:pt x="202" y="4563"/>
                  </a:lnTo>
                  <a:lnTo>
                    <a:pt x="171" y="4523"/>
                  </a:lnTo>
                  <a:lnTo>
                    <a:pt x="144" y="4486"/>
                  </a:lnTo>
                  <a:lnTo>
                    <a:pt x="121" y="4453"/>
                  </a:lnTo>
                  <a:lnTo>
                    <a:pt x="103" y="4425"/>
                  </a:lnTo>
                  <a:lnTo>
                    <a:pt x="91" y="4402"/>
                  </a:lnTo>
                  <a:lnTo>
                    <a:pt x="88" y="4393"/>
                  </a:lnTo>
                  <a:lnTo>
                    <a:pt x="85" y="4385"/>
                  </a:lnTo>
                  <a:lnTo>
                    <a:pt x="85" y="4380"/>
                  </a:lnTo>
                  <a:lnTo>
                    <a:pt x="87" y="4376"/>
                  </a:lnTo>
                  <a:lnTo>
                    <a:pt x="90" y="4375"/>
                  </a:lnTo>
                  <a:lnTo>
                    <a:pt x="95" y="4376"/>
                  </a:lnTo>
                  <a:lnTo>
                    <a:pt x="102" y="4380"/>
                  </a:lnTo>
                  <a:lnTo>
                    <a:pt x="110" y="4385"/>
                  </a:lnTo>
                  <a:lnTo>
                    <a:pt x="129" y="4400"/>
                  </a:lnTo>
                  <a:lnTo>
                    <a:pt x="153" y="4422"/>
                  </a:lnTo>
                  <a:lnTo>
                    <a:pt x="182" y="4451"/>
                  </a:lnTo>
                  <a:lnTo>
                    <a:pt x="213" y="4484"/>
                  </a:lnTo>
                  <a:lnTo>
                    <a:pt x="247" y="4521"/>
                  </a:lnTo>
                  <a:lnTo>
                    <a:pt x="282" y="4563"/>
                  </a:lnTo>
                  <a:lnTo>
                    <a:pt x="316" y="4604"/>
                  </a:lnTo>
                  <a:lnTo>
                    <a:pt x="347" y="4645"/>
                  </a:lnTo>
                  <a:lnTo>
                    <a:pt x="374" y="4681"/>
                  </a:lnTo>
                  <a:lnTo>
                    <a:pt x="397" y="4714"/>
                  </a:lnTo>
                  <a:lnTo>
                    <a:pt x="414" y="4742"/>
                  </a:lnTo>
                  <a:lnTo>
                    <a:pt x="427" y="4765"/>
                  </a:lnTo>
                  <a:lnTo>
                    <a:pt x="431" y="4774"/>
                  </a:lnTo>
                  <a:lnTo>
                    <a:pt x="433" y="4781"/>
                  </a:lnTo>
                  <a:lnTo>
                    <a:pt x="433" y="4786"/>
                  </a:lnTo>
                  <a:lnTo>
                    <a:pt x="432" y="4790"/>
                  </a:lnTo>
                  <a:lnTo>
                    <a:pt x="428" y="4791"/>
                  </a:lnTo>
                  <a:lnTo>
                    <a:pt x="423" y="4790"/>
                  </a:lnTo>
                  <a:lnTo>
                    <a:pt x="416" y="4786"/>
                  </a:lnTo>
                  <a:lnTo>
                    <a:pt x="409" y="4782"/>
                  </a:lnTo>
                  <a:lnTo>
                    <a:pt x="389" y="4767"/>
                  </a:lnTo>
                  <a:lnTo>
                    <a:pt x="365" y="4743"/>
                  </a:lnTo>
                  <a:lnTo>
                    <a:pt x="336" y="4716"/>
                  </a:lnTo>
                  <a:lnTo>
                    <a:pt x="305" y="4683"/>
                  </a:lnTo>
                  <a:lnTo>
                    <a:pt x="271" y="4646"/>
                  </a:lnTo>
                  <a:lnTo>
                    <a:pt x="236" y="4604"/>
                  </a:lnTo>
                  <a:close/>
                  <a:moveTo>
                    <a:pt x="476" y="4558"/>
                  </a:moveTo>
                  <a:lnTo>
                    <a:pt x="510" y="4599"/>
                  </a:lnTo>
                  <a:lnTo>
                    <a:pt x="539" y="4638"/>
                  </a:lnTo>
                  <a:lnTo>
                    <a:pt x="565" y="4673"/>
                  </a:lnTo>
                  <a:lnTo>
                    <a:pt x="587" y="4706"/>
                  </a:lnTo>
                  <a:lnTo>
                    <a:pt x="605" y="4734"/>
                  </a:lnTo>
                  <a:lnTo>
                    <a:pt x="616" y="4756"/>
                  </a:lnTo>
                  <a:lnTo>
                    <a:pt x="619" y="4764"/>
                  </a:lnTo>
                  <a:lnTo>
                    <a:pt x="621" y="4771"/>
                  </a:lnTo>
                  <a:lnTo>
                    <a:pt x="621" y="4776"/>
                  </a:lnTo>
                  <a:lnTo>
                    <a:pt x="620" y="4780"/>
                  </a:lnTo>
                  <a:lnTo>
                    <a:pt x="617" y="4781"/>
                  </a:lnTo>
                  <a:lnTo>
                    <a:pt x="611" y="4780"/>
                  </a:lnTo>
                  <a:lnTo>
                    <a:pt x="605" y="4777"/>
                  </a:lnTo>
                  <a:lnTo>
                    <a:pt x="597" y="4773"/>
                  </a:lnTo>
                  <a:lnTo>
                    <a:pt x="577" y="4758"/>
                  </a:lnTo>
                  <a:lnTo>
                    <a:pt x="553" y="4737"/>
                  </a:lnTo>
                  <a:lnTo>
                    <a:pt x="526" y="4711"/>
                  </a:lnTo>
                  <a:lnTo>
                    <a:pt x="495" y="4679"/>
                  </a:lnTo>
                  <a:lnTo>
                    <a:pt x="462" y="4643"/>
                  </a:lnTo>
                  <a:lnTo>
                    <a:pt x="427" y="4603"/>
                  </a:lnTo>
                  <a:lnTo>
                    <a:pt x="394" y="4563"/>
                  </a:lnTo>
                  <a:lnTo>
                    <a:pt x="365" y="4523"/>
                  </a:lnTo>
                  <a:lnTo>
                    <a:pt x="339" y="4487"/>
                  </a:lnTo>
                  <a:lnTo>
                    <a:pt x="317" y="4455"/>
                  </a:lnTo>
                  <a:lnTo>
                    <a:pt x="300" y="4427"/>
                  </a:lnTo>
                  <a:lnTo>
                    <a:pt x="289" y="4405"/>
                  </a:lnTo>
                  <a:lnTo>
                    <a:pt x="286" y="4396"/>
                  </a:lnTo>
                  <a:lnTo>
                    <a:pt x="284" y="4389"/>
                  </a:lnTo>
                  <a:lnTo>
                    <a:pt x="284" y="4384"/>
                  </a:lnTo>
                  <a:lnTo>
                    <a:pt x="285" y="4381"/>
                  </a:lnTo>
                  <a:lnTo>
                    <a:pt x="288" y="4380"/>
                  </a:lnTo>
                  <a:lnTo>
                    <a:pt x="294" y="4381"/>
                  </a:lnTo>
                  <a:lnTo>
                    <a:pt x="300" y="4383"/>
                  </a:lnTo>
                  <a:lnTo>
                    <a:pt x="308" y="4388"/>
                  </a:lnTo>
                  <a:lnTo>
                    <a:pt x="328" y="4403"/>
                  </a:lnTo>
                  <a:lnTo>
                    <a:pt x="351" y="4423"/>
                  </a:lnTo>
                  <a:lnTo>
                    <a:pt x="379" y="4451"/>
                  </a:lnTo>
                  <a:lnTo>
                    <a:pt x="409" y="4483"/>
                  </a:lnTo>
                  <a:lnTo>
                    <a:pt x="442" y="4519"/>
                  </a:lnTo>
                  <a:lnTo>
                    <a:pt x="476" y="4558"/>
                  </a:lnTo>
                  <a:close/>
                  <a:moveTo>
                    <a:pt x="370" y="4305"/>
                  </a:moveTo>
                  <a:lnTo>
                    <a:pt x="402" y="4345"/>
                  </a:lnTo>
                  <a:lnTo>
                    <a:pt x="431" y="4382"/>
                  </a:lnTo>
                  <a:lnTo>
                    <a:pt x="456" y="4416"/>
                  </a:lnTo>
                  <a:lnTo>
                    <a:pt x="477" y="4448"/>
                  </a:lnTo>
                  <a:lnTo>
                    <a:pt x="492" y="4474"/>
                  </a:lnTo>
                  <a:lnTo>
                    <a:pt x="503" y="4496"/>
                  </a:lnTo>
                  <a:lnTo>
                    <a:pt x="506" y="4505"/>
                  </a:lnTo>
                  <a:lnTo>
                    <a:pt x="507" y="4511"/>
                  </a:lnTo>
                  <a:lnTo>
                    <a:pt x="507" y="4517"/>
                  </a:lnTo>
                  <a:lnTo>
                    <a:pt x="506" y="4520"/>
                  </a:lnTo>
                  <a:lnTo>
                    <a:pt x="503" y="4521"/>
                  </a:lnTo>
                  <a:lnTo>
                    <a:pt x="497" y="4520"/>
                  </a:lnTo>
                  <a:lnTo>
                    <a:pt x="492" y="4517"/>
                  </a:lnTo>
                  <a:lnTo>
                    <a:pt x="484" y="4512"/>
                  </a:lnTo>
                  <a:lnTo>
                    <a:pt x="466" y="4499"/>
                  </a:lnTo>
                  <a:lnTo>
                    <a:pt x="442" y="4478"/>
                  </a:lnTo>
                  <a:lnTo>
                    <a:pt x="415" y="4453"/>
                  </a:lnTo>
                  <a:lnTo>
                    <a:pt x="387" y="4422"/>
                  </a:lnTo>
                  <a:lnTo>
                    <a:pt x="355" y="4387"/>
                  </a:lnTo>
                  <a:lnTo>
                    <a:pt x="322" y="4349"/>
                  </a:lnTo>
                  <a:lnTo>
                    <a:pt x="290" y="4309"/>
                  </a:lnTo>
                  <a:lnTo>
                    <a:pt x="262" y="4272"/>
                  </a:lnTo>
                  <a:lnTo>
                    <a:pt x="238" y="4237"/>
                  </a:lnTo>
                  <a:lnTo>
                    <a:pt x="217" y="4206"/>
                  </a:lnTo>
                  <a:lnTo>
                    <a:pt x="202" y="4179"/>
                  </a:lnTo>
                  <a:lnTo>
                    <a:pt x="191" y="4157"/>
                  </a:lnTo>
                  <a:lnTo>
                    <a:pt x="187" y="4149"/>
                  </a:lnTo>
                  <a:lnTo>
                    <a:pt x="186" y="4142"/>
                  </a:lnTo>
                  <a:lnTo>
                    <a:pt x="185" y="4137"/>
                  </a:lnTo>
                  <a:lnTo>
                    <a:pt x="187" y="4134"/>
                  </a:lnTo>
                  <a:lnTo>
                    <a:pt x="191" y="4133"/>
                  </a:lnTo>
                  <a:lnTo>
                    <a:pt x="195" y="4133"/>
                  </a:lnTo>
                  <a:lnTo>
                    <a:pt x="202" y="4136"/>
                  </a:lnTo>
                  <a:lnTo>
                    <a:pt x="209" y="4141"/>
                  </a:lnTo>
                  <a:lnTo>
                    <a:pt x="228" y="4155"/>
                  </a:lnTo>
                  <a:lnTo>
                    <a:pt x="251" y="4175"/>
                  </a:lnTo>
                  <a:lnTo>
                    <a:pt x="277" y="4201"/>
                  </a:lnTo>
                  <a:lnTo>
                    <a:pt x="307" y="4232"/>
                  </a:lnTo>
                  <a:lnTo>
                    <a:pt x="337" y="4267"/>
                  </a:lnTo>
                  <a:lnTo>
                    <a:pt x="370" y="4305"/>
                  </a:lnTo>
                  <a:close/>
                  <a:moveTo>
                    <a:pt x="285" y="4066"/>
                  </a:moveTo>
                  <a:lnTo>
                    <a:pt x="316" y="4103"/>
                  </a:lnTo>
                  <a:lnTo>
                    <a:pt x="342" y="4140"/>
                  </a:lnTo>
                  <a:lnTo>
                    <a:pt x="366" y="4174"/>
                  </a:lnTo>
                  <a:lnTo>
                    <a:pt x="385" y="4203"/>
                  </a:lnTo>
                  <a:lnTo>
                    <a:pt x="400" y="4229"/>
                  </a:lnTo>
                  <a:lnTo>
                    <a:pt x="410" y="4250"/>
                  </a:lnTo>
                  <a:lnTo>
                    <a:pt x="413" y="4258"/>
                  </a:lnTo>
                  <a:lnTo>
                    <a:pt x="414" y="4264"/>
                  </a:lnTo>
                  <a:lnTo>
                    <a:pt x="414" y="4270"/>
                  </a:lnTo>
                  <a:lnTo>
                    <a:pt x="412" y="4273"/>
                  </a:lnTo>
                  <a:lnTo>
                    <a:pt x="409" y="4274"/>
                  </a:lnTo>
                  <a:lnTo>
                    <a:pt x="404" y="4274"/>
                  </a:lnTo>
                  <a:lnTo>
                    <a:pt x="399" y="4271"/>
                  </a:lnTo>
                  <a:lnTo>
                    <a:pt x="391" y="4267"/>
                  </a:lnTo>
                  <a:lnTo>
                    <a:pt x="373" y="4254"/>
                  </a:lnTo>
                  <a:lnTo>
                    <a:pt x="351" y="4235"/>
                  </a:lnTo>
                  <a:lnTo>
                    <a:pt x="325" y="4210"/>
                  </a:lnTo>
                  <a:lnTo>
                    <a:pt x="297" y="4180"/>
                  </a:lnTo>
                  <a:lnTo>
                    <a:pt x="267" y="4147"/>
                  </a:lnTo>
                  <a:lnTo>
                    <a:pt x="237" y="4110"/>
                  </a:lnTo>
                  <a:lnTo>
                    <a:pt x="206" y="4073"/>
                  </a:lnTo>
                  <a:lnTo>
                    <a:pt x="180" y="4037"/>
                  </a:lnTo>
                  <a:lnTo>
                    <a:pt x="157" y="4003"/>
                  </a:lnTo>
                  <a:lnTo>
                    <a:pt x="137" y="3972"/>
                  </a:lnTo>
                  <a:lnTo>
                    <a:pt x="122" y="3946"/>
                  </a:lnTo>
                  <a:lnTo>
                    <a:pt x="112" y="3925"/>
                  </a:lnTo>
                  <a:lnTo>
                    <a:pt x="110" y="3917"/>
                  </a:lnTo>
                  <a:lnTo>
                    <a:pt x="107" y="3910"/>
                  </a:lnTo>
                  <a:lnTo>
                    <a:pt x="108" y="3905"/>
                  </a:lnTo>
                  <a:lnTo>
                    <a:pt x="110" y="3902"/>
                  </a:lnTo>
                  <a:lnTo>
                    <a:pt x="113" y="3901"/>
                  </a:lnTo>
                  <a:lnTo>
                    <a:pt x="117" y="3901"/>
                  </a:lnTo>
                  <a:lnTo>
                    <a:pt x="124" y="3904"/>
                  </a:lnTo>
                  <a:lnTo>
                    <a:pt x="130" y="3908"/>
                  </a:lnTo>
                  <a:lnTo>
                    <a:pt x="149" y="3921"/>
                  </a:lnTo>
                  <a:lnTo>
                    <a:pt x="171" y="3940"/>
                  </a:lnTo>
                  <a:lnTo>
                    <a:pt x="196" y="3965"/>
                  </a:lnTo>
                  <a:lnTo>
                    <a:pt x="225" y="3995"/>
                  </a:lnTo>
                  <a:lnTo>
                    <a:pt x="254" y="4029"/>
                  </a:lnTo>
                  <a:lnTo>
                    <a:pt x="285" y="4066"/>
                  </a:lnTo>
                  <a:close/>
                  <a:moveTo>
                    <a:pt x="340" y="4042"/>
                  </a:moveTo>
                  <a:lnTo>
                    <a:pt x="336" y="4043"/>
                  </a:lnTo>
                  <a:lnTo>
                    <a:pt x="332" y="4043"/>
                  </a:lnTo>
                  <a:lnTo>
                    <a:pt x="325" y="4041"/>
                  </a:lnTo>
                  <a:lnTo>
                    <a:pt x="319" y="4037"/>
                  </a:lnTo>
                  <a:lnTo>
                    <a:pt x="301" y="4024"/>
                  </a:lnTo>
                  <a:lnTo>
                    <a:pt x="279" y="4006"/>
                  </a:lnTo>
                  <a:lnTo>
                    <a:pt x="255" y="3982"/>
                  </a:lnTo>
                  <a:lnTo>
                    <a:pt x="229" y="3953"/>
                  </a:lnTo>
                  <a:lnTo>
                    <a:pt x="201" y="3920"/>
                  </a:lnTo>
                  <a:lnTo>
                    <a:pt x="170" y="3885"/>
                  </a:lnTo>
                  <a:lnTo>
                    <a:pt x="141" y="3848"/>
                  </a:lnTo>
                  <a:lnTo>
                    <a:pt x="116" y="3813"/>
                  </a:lnTo>
                  <a:lnTo>
                    <a:pt x="94" y="3781"/>
                  </a:lnTo>
                  <a:lnTo>
                    <a:pt x="76" y="3752"/>
                  </a:lnTo>
                  <a:lnTo>
                    <a:pt x="61" y="3726"/>
                  </a:lnTo>
                  <a:lnTo>
                    <a:pt x="53" y="3707"/>
                  </a:lnTo>
                  <a:lnTo>
                    <a:pt x="49" y="3698"/>
                  </a:lnTo>
                  <a:lnTo>
                    <a:pt x="48" y="3691"/>
                  </a:lnTo>
                  <a:lnTo>
                    <a:pt x="49" y="3687"/>
                  </a:lnTo>
                  <a:lnTo>
                    <a:pt x="50" y="3684"/>
                  </a:lnTo>
                  <a:lnTo>
                    <a:pt x="54" y="3682"/>
                  </a:lnTo>
                  <a:lnTo>
                    <a:pt x="58" y="3682"/>
                  </a:lnTo>
                  <a:lnTo>
                    <a:pt x="65" y="3685"/>
                  </a:lnTo>
                  <a:lnTo>
                    <a:pt x="71" y="3689"/>
                  </a:lnTo>
                  <a:lnTo>
                    <a:pt x="89" y="3701"/>
                  </a:lnTo>
                  <a:lnTo>
                    <a:pt x="110" y="3720"/>
                  </a:lnTo>
                  <a:lnTo>
                    <a:pt x="134" y="3744"/>
                  </a:lnTo>
                  <a:lnTo>
                    <a:pt x="160" y="3772"/>
                  </a:lnTo>
                  <a:lnTo>
                    <a:pt x="188" y="3805"/>
                  </a:lnTo>
                  <a:lnTo>
                    <a:pt x="219" y="3840"/>
                  </a:lnTo>
                  <a:lnTo>
                    <a:pt x="248" y="3878"/>
                  </a:lnTo>
                  <a:lnTo>
                    <a:pt x="273" y="3912"/>
                  </a:lnTo>
                  <a:lnTo>
                    <a:pt x="296" y="3944"/>
                  </a:lnTo>
                  <a:lnTo>
                    <a:pt x="314" y="3974"/>
                  </a:lnTo>
                  <a:lnTo>
                    <a:pt x="329" y="3999"/>
                  </a:lnTo>
                  <a:lnTo>
                    <a:pt x="337" y="4019"/>
                  </a:lnTo>
                  <a:lnTo>
                    <a:pt x="340" y="4028"/>
                  </a:lnTo>
                  <a:lnTo>
                    <a:pt x="342" y="4034"/>
                  </a:lnTo>
                  <a:lnTo>
                    <a:pt x="341" y="4039"/>
                  </a:lnTo>
                  <a:lnTo>
                    <a:pt x="340" y="4042"/>
                  </a:lnTo>
                  <a:close/>
                  <a:moveTo>
                    <a:pt x="171" y="3629"/>
                  </a:moveTo>
                  <a:lnTo>
                    <a:pt x="198" y="3665"/>
                  </a:lnTo>
                  <a:lnTo>
                    <a:pt x="224" y="3698"/>
                  </a:lnTo>
                  <a:lnTo>
                    <a:pt x="244" y="3730"/>
                  </a:lnTo>
                  <a:lnTo>
                    <a:pt x="262" y="3758"/>
                  </a:lnTo>
                  <a:lnTo>
                    <a:pt x="275" y="3782"/>
                  </a:lnTo>
                  <a:lnTo>
                    <a:pt x="284" y="3802"/>
                  </a:lnTo>
                  <a:lnTo>
                    <a:pt x="286" y="3810"/>
                  </a:lnTo>
                  <a:lnTo>
                    <a:pt x="287" y="3816"/>
                  </a:lnTo>
                  <a:lnTo>
                    <a:pt x="287" y="3822"/>
                  </a:lnTo>
                  <a:lnTo>
                    <a:pt x="285" y="3824"/>
                  </a:lnTo>
                  <a:lnTo>
                    <a:pt x="282" y="3826"/>
                  </a:lnTo>
                  <a:lnTo>
                    <a:pt x="277" y="3825"/>
                  </a:lnTo>
                  <a:lnTo>
                    <a:pt x="272" y="3823"/>
                  </a:lnTo>
                  <a:lnTo>
                    <a:pt x="265" y="3819"/>
                  </a:lnTo>
                  <a:lnTo>
                    <a:pt x="248" y="3807"/>
                  </a:lnTo>
                  <a:lnTo>
                    <a:pt x="228" y="3790"/>
                  </a:lnTo>
                  <a:lnTo>
                    <a:pt x="204" y="3767"/>
                  </a:lnTo>
                  <a:lnTo>
                    <a:pt x="179" y="3739"/>
                  </a:lnTo>
                  <a:lnTo>
                    <a:pt x="151" y="3709"/>
                  </a:lnTo>
                  <a:lnTo>
                    <a:pt x="123" y="3675"/>
                  </a:lnTo>
                  <a:lnTo>
                    <a:pt x="95" y="3640"/>
                  </a:lnTo>
                  <a:lnTo>
                    <a:pt x="71" y="3606"/>
                  </a:lnTo>
                  <a:lnTo>
                    <a:pt x="50" y="3574"/>
                  </a:lnTo>
                  <a:lnTo>
                    <a:pt x="33" y="3545"/>
                  </a:lnTo>
                  <a:lnTo>
                    <a:pt x="20" y="3521"/>
                  </a:lnTo>
                  <a:lnTo>
                    <a:pt x="11" y="3502"/>
                  </a:lnTo>
                  <a:lnTo>
                    <a:pt x="9" y="3493"/>
                  </a:lnTo>
                  <a:lnTo>
                    <a:pt x="8" y="3486"/>
                  </a:lnTo>
                  <a:lnTo>
                    <a:pt x="8" y="3482"/>
                  </a:lnTo>
                  <a:lnTo>
                    <a:pt x="10" y="3479"/>
                  </a:lnTo>
                  <a:lnTo>
                    <a:pt x="13" y="3477"/>
                  </a:lnTo>
                  <a:lnTo>
                    <a:pt x="18" y="3477"/>
                  </a:lnTo>
                  <a:lnTo>
                    <a:pt x="23" y="3480"/>
                  </a:lnTo>
                  <a:lnTo>
                    <a:pt x="31" y="3483"/>
                  </a:lnTo>
                  <a:lnTo>
                    <a:pt x="47" y="3496"/>
                  </a:lnTo>
                  <a:lnTo>
                    <a:pt x="67" y="3514"/>
                  </a:lnTo>
                  <a:lnTo>
                    <a:pt x="91" y="3537"/>
                  </a:lnTo>
                  <a:lnTo>
                    <a:pt x="116" y="3564"/>
                  </a:lnTo>
                  <a:lnTo>
                    <a:pt x="144" y="3595"/>
                  </a:lnTo>
                  <a:lnTo>
                    <a:pt x="171" y="3629"/>
                  </a:lnTo>
                  <a:close/>
                  <a:moveTo>
                    <a:pt x="669" y="4294"/>
                  </a:moveTo>
                  <a:lnTo>
                    <a:pt x="666" y="4296"/>
                  </a:lnTo>
                  <a:lnTo>
                    <a:pt x="662" y="4295"/>
                  </a:lnTo>
                  <a:lnTo>
                    <a:pt x="655" y="4293"/>
                  </a:lnTo>
                  <a:lnTo>
                    <a:pt x="649" y="4290"/>
                  </a:lnTo>
                  <a:lnTo>
                    <a:pt x="640" y="4284"/>
                  </a:lnTo>
                  <a:lnTo>
                    <a:pt x="630" y="4277"/>
                  </a:lnTo>
                  <a:lnTo>
                    <a:pt x="620" y="4268"/>
                  </a:lnTo>
                  <a:lnTo>
                    <a:pt x="608" y="4258"/>
                  </a:lnTo>
                  <a:lnTo>
                    <a:pt x="584" y="4235"/>
                  </a:lnTo>
                  <a:lnTo>
                    <a:pt x="556" y="4206"/>
                  </a:lnTo>
                  <a:lnTo>
                    <a:pt x="527" y="4174"/>
                  </a:lnTo>
                  <a:lnTo>
                    <a:pt x="496" y="4138"/>
                  </a:lnTo>
                  <a:lnTo>
                    <a:pt x="467" y="4101"/>
                  </a:lnTo>
                  <a:lnTo>
                    <a:pt x="440" y="4066"/>
                  </a:lnTo>
                  <a:lnTo>
                    <a:pt x="419" y="4034"/>
                  </a:lnTo>
                  <a:lnTo>
                    <a:pt x="400" y="4005"/>
                  </a:lnTo>
                  <a:lnTo>
                    <a:pt x="392" y="3992"/>
                  </a:lnTo>
                  <a:lnTo>
                    <a:pt x="386" y="3978"/>
                  </a:lnTo>
                  <a:lnTo>
                    <a:pt x="380" y="3969"/>
                  </a:lnTo>
                  <a:lnTo>
                    <a:pt x="376" y="3959"/>
                  </a:lnTo>
                  <a:lnTo>
                    <a:pt x="374" y="3950"/>
                  </a:lnTo>
                  <a:lnTo>
                    <a:pt x="373" y="3943"/>
                  </a:lnTo>
                  <a:lnTo>
                    <a:pt x="373" y="3939"/>
                  </a:lnTo>
                  <a:lnTo>
                    <a:pt x="375" y="3936"/>
                  </a:lnTo>
                  <a:lnTo>
                    <a:pt x="378" y="3933"/>
                  </a:lnTo>
                  <a:lnTo>
                    <a:pt x="382" y="3935"/>
                  </a:lnTo>
                  <a:lnTo>
                    <a:pt x="389" y="3936"/>
                  </a:lnTo>
                  <a:lnTo>
                    <a:pt x="396" y="3940"/>
                  </a:lnTo>
                  <a:lnTo>
                    <a:pt x="404" y="3946"/>
                  </a:lnTo>
                  <a:lnTo>
                    <a:pt x="414" y="3952"/>
                  </a:lnTo>
                  <a:lnTo>
                    <a:pt x="424" y="3961"/>
                  </a:lnTo>
                  <a:lnTo>
                    <a:pt x="436" y="3971"/>
                  </a:lnTo>
                  <a:lnTo>
                    <a:pt x="460" y="3995"/>
                  </a:lnTo>
                  <a:lnTo>
                    <a:pt x="488" y="4023"/>
                  </a:lnTo>
                  <a:lnTo>
                    <a:pt x="517" y="4055"/>
                  </a:lnTo>
                  <a:lnTo>
                    <a:pt x="547" y="4091"/>
                  </a:lnTo>
                  <a:lnTo>
                    <a:pt x="576" y="4127"/>
                  </a:lnTo>
                  <a:lnTo>
                    <a:pt x="603" y="4163"/>
                  </a:lnTo>
                  <a:lnTo>
                    <a:pt x="626" y="4195"/>
                  </a:lnTo>
                  <a:lnTo>
                    <a:pt x="644" y="4225"/>
                  </a:lnTo>
                  <a:lnTo>
                    <a:pt x="652" y="4238"/>
                  </a:lnTo>
                  <a:lnTo>
                    <a:pt x="659" y="4250"/>
                  </a:lnTo>
                  <a:lnTo>
                    <a:pt x="664" y="4261"/>
                  </a:lnTo>
                  <a:lnTo>
                    <a:pt x="668" y="4271"/>
                  </a:lnTo>
                  <a:lnTo>
                    <a:pt x="671" y="4279"/>
                  </a:lnTo>
                  <a:lnTo>
                    <a:pt x="672" y="4286"/>
                  </a:lnTo>
                  <a:lnTo>
                    <a:pt x="672" y="4291"/>
                  </a:lnTo>
                  <a:lnTo>
                    <a:pt x="669" y="4294"/>
                  </a:lnTo>
                  <a:close/>
                  <a:moveTo>
                    <a:pt x="501" y="3876"/>
                  </a:moveTo>
                  <a:lnTo>
                    <a:pt x="529" y="3912"/>
                  </a:lnTo>
                  <a:lnTo>
                    <a:pt x="553" y="3946"/>
                  </a:lnTo>
                  <a:lnTo>
                    <a:pt x="575" y="3977"/>
                  </a:lnTo>
                  <a:lnTo>
                    <a:pt x="593" y="4006"/>
                  </a:lnTo>
                  <a:lnTo>
                    <a:pt x="607" y="4031"/>
                  </a:lnTo>
                  <a:lnTo>
                    <a:pt x="615" y="4051"/>
                  </a:lnTo>
                  <a:lnTo>
                    <a:pt x="618" y="4058"/>
                  </a:lnTo>
                  <a:lnTo>
                    <a:pt x="619" y="4065"/>
                  </a:lnTo>
                  <a:lnTo>
                    <a:pt x="618" y="4070"/>
                  </a:lnTo>
                  <a:lnTo>
                    <a:pt x="617" y="4074"/>
                  </a:lnTo>
                  <a:lnTo>
                    <a:pt x="614" y="4075"/>
                  </a:lnTo>
                  <a:lnTo>
                    <a:pt x="608" y="4075"/>
                  </a:lnTo>
                  <a:lnTo>
                    <a:pt x="603" y="4073"/>
                  </a:lnTo>
                  <a:lnTo>
                    <a:pt x="595" y="4068"/>
                  </a:lnTo>
                  <a:lnTo>
                    <a:pt x="587" y="4064"/>
                  </a:lnTo>
                  <a:lnTo>
                    <a:pt x="579" y="4057"/>
                  </a:lnTo>
                  <a:lnTo>
                    <a:pt x="568" y="4049"/>
                  </a:lnTo>
                  <a:lnTo>
                    <a:pt x="557" y="4040"/>
                  </a:lnTo>
                  <a:lnTo>
                    <a:pt x="534" y="4017"/>
                  </a:lnTo>
                  <a:lnTo>
                    <a:pt x="507" y="3989"/>
                  </a:lnTo>
                  <a:lnTo>
                    <a:pt x="479" y="3959"/>
                  </a:lnTo>
                  <a:lnTo>
                    <a:pt x="450" y="3924"/>
                  </a:lnTo>
                  <a:lnTo>
                    <a:pt x="422" y="3889"/>
                  </a:lnTo>
                  <a:lnTo>
                    <a:pt x="398" y="3855"/>
                  </a:lnTo>
                  <a:lnTo>
                    <a:pt x="376" y="3823"/>
                  </a:lnTo>
                  <a:lnTo>
                    <a:pt x="358" y="3794"/>
                  </a:lnTo>
                  <a:lnTo>
                    <a:pt x="351" y="3782"/>
                  </a:lnTo>
                  <a:lnTo>
                    <a:pt x="345" y="3770"/>
                  </a:lnTo>
                  <a:lnTo>
                    <a:pt x="340" y="3759"/>
                  </a:lnTo>
                  <a:lnTo>
                    <a:pt x="336" y="3749"/>
                  </a:lnTo>
                  <a:lnTo>
                    <a:pt x="334" y="3742"/>
                  </a:lnTo>
                  <a:lnTo>
                    <a:pt x="333" y="3735"/>
                  </a:lnTo>
                  <a:lnTo>
                    <a:pt x="333" y="3731"/>
                  </a:lnTo>
                  <a:lnTo>
                    <a:pt x="335" y="3727"/>
                  </a:lnTo>
                  <a:lnTo>
                    <a:pt x="339" y="3725"/>
                  </a:lnTo>
                  <a:lnTo>
                    <a:pt x="343" y="3725"/>
                  </a:lnTo>
                  <a:lnTo>
                    <a:pt x="348" y="3727"/>
                  </a:lnTo>
                  <a:lnTo>
                    <a:pt x="356" y="3732"/>
                  </a:lnTo>
                  <a:lnTo>
                    <a:pt x="364" y="3736"/>
                  </a:lnTo>
                  <a:lnTo>
                    <a:pt x="374" y="3744"/>
                  </a:lnTo>
                  <a:lnTo>
                    <a:pt x="383" y="3752"/>
                  </a:lnTo>
                  <a:lnTo>
                    <a:pt x="394" y="3761"/>
                  </a:lnTo>
                  <a:lnTo>
                    <a:pt x="419" y="3784"/>
                  </a:lnTo>
                  <a:lnTo>
                    <a:pt x="445" y="3812"/>
                  </a:lnTo>
                  <a:lnTo>
                    <a:pt x="472" y="3842"/>
                  </a:lnTo>
                  <a:lnTo>
                    <a:pt x="501" y="3876"/>
                  </a:lnTo>
                  <a:close/>
                  <a:moveTo>
                    <a:pt x="583" y="3866"/>
                  </a:moveTo>
                  <a:lnTo>
                    <a:pt x="580" y="3867"/>
                  </a:lnTo>
                  <a:lnTo>
                    <a:pt x="574" y="3867"/>
                  </a:lnTo>
                  <a:lnTo>
                    <a:pt x="569" y="3866"/>
                  </a:lnTo>
                  <a:lnTo>
                    <a:pt x="562" y="3861"/>
                  </a:lnTo>
                  <a:lnTo>
                    <a:pt x="554" y="3857"/>
                  </a:lnTo>
                  <a:lnTo>
                    <a:pt x="546" y="3850"/>
                  </a:lnTo>
                  <a:lnTo>
                    <a:pt x="536" y="3842"/>
                  </a:lnTo>
                  <a:lnTo>
                    <a:pt x="525" y="3834"/>
                  </a:lnTo>
                  <a:lnTo>
                    <a:pt x="502" y="3812"/>
                  </a:lnTo>
                  <a:lnTo>
                    <a:pt x="477" y="3785"/>
                  </a:lnTo>
                  <a:lnTo>
                    <a:pt x="450" y="3756"/>
                  </a:lnTo>
                  <a:lnTo>
                    <a:pt x="423" y="3723"/>
                  </a:lnTo>
                  <a:lnTo>
                    <a:pt x="397" y="3689"/>
                  </a:lnTo>
                  <a:lnTo>
                    <a:pt x="373" y="3656"/>
                  </a:lnTo>
                  <a:lnTo>
                    <a:pt x="352" y="3625"/>
                  </a:lnTo>
                  <a:lnTo>
                    <a:pt x="335" y="3598"/>
                  </a:lnTo>
                  <a:lnTo>
                    <a:pt x="329" y="3585"/>
                  </a:lnTo>
                  <a:lnTo>
                    <a:pt x="323" y="3574"/>
                  </a:lnTo>
                  <a:lnTo>
                    <a:pt x="318" y="3563"/>
                  </a:lnTo>
                  <a:lnTo>
                    <a:pt x="314" y="3554"/>
                  </a:lnTo>
                  <a:lnTo>
                    <a:pt x="312" y="3547"/>
                  </a:lnTo>
                  <a:lnTo>
                    <a:pt x="312" y="3540"/>
                  </a:lnTo>
                  <a:lnTo>
                    <a:pt x="312" y="3536"/>
                  </a:lnTo>
                  <a:lnTo>
                    <a:pt x="314" y="3532"/>
                  </a:lnTo>
                  <a:lnTo>
                    <a:pt x="318" y="3530"/>
                  </a:lnTo>
                  <a:lnTo>
                    <a:pt x="322" y="3531"/>
                  </a:lnTo>
                  <a:lnTo>
                    <a:pt x="328" y="3532"/>
                  </a:lnTo>
                  <a:lnTo>
                    <a:pt x="334" y="3536"/>
                  </a:lnTo>
                  <a:lnTo>
                    <a:pt x="343" y="3541"/>
                  </a:lnTo>
                  <a:lnTo>
                    <a:pt x="352" y="3548"/>
                  </a:lnTo>
                  <a:lnTo>
                    <a:pt x="360" y="3555"/>
                  </a:lnTo>
                  <a:lnTo>
                    <a:pt x="371" y="3564"/>
                  </a:lnTo>
                  <a:lnTo>
                    <a:pt x="394" y="3586"/>
                  </a:lnTo>
                  <a:lnTo>
                    <a:pt x="420" y="3612"/>
                  </a:lnTo>
                  <a:lnTo>
                    <a:pt x="446" y="3643"/>
                  </a:lnTo>
                  <a:lnTo>
                    <a:pt x="473" y="3676"/>
                  </a:lnTo>
                  <a:lnTo>
                    <a:pt x="500" y="3710"/>
                  </a:lnTo>
                  <a:lnTo>
                    <a:pt x="524" y="3743"/>
                  </a:lnTo>
                  <a:lnTo>
                    <a:pt x="545" y="3772"/>
                  </a:lnTo>
                  <a:lnTo>
                    <a:pt x="561" y="3800"/>
                  </a:lnTo>
                  <a:lnTo>
                    <a:pt x="574" y="3824"/>
                  </a:lnTo>
                  <a:lnTo>
                    <a:pt x="582" y="3844"/>
                  </a:lnTo>
                  <a:lnTo>
                    <a:pt x="584" y="3851"/>
                  </a:lnTo>
                  <a:lnTo>
                    <a:pt x="585" y="3858"/>
                  </a:lnTo>
                  <a:lnTo>
                    <a:pt x="584" y="3862"/>
                  </a:lnTo>
                  <a:lnTo>
                    <a:pt x="583" y="3866"/>
                  </a:lnTo>
                  <a:close/>
                  <a:moveTo>
                    <a:pt x="566" y="3670"/>
                  </a:moveTo>
                  <a:lnTo>
                    <a:pt x="563" y="3673"/>
                  </a:lnTo>
                  <a:lnTo>
                    <a:pt x="559" y="3673"/>
                  </a:lnTo>
                  <a:lnTo>
                    <a:pt x="553" y="3670"/>
                  </a:lnTo>
                  <a:lnTo>
                    <a:pt x="547" y="3667"/>
                  </a:lnTo>
                  <a:lnTo>
                    <a:pt x="539" y="3663"/>
                  </a:lnTo>
                  <a:lnTo>
                    <a:pt x="530" y="3656"/>
                  </a:lnTo>
                  <a:lnTo>
                    <a:pt x="522" y="3650"/>
                  </a:lnTo>
                  <a:lnTo>
                    <a:pt x="512" y="3641"/>
                  </a:lnTo>
                  <a:lnTo>
                    <a:pt x="490" y="3620"/>
                  </a:lnTo>
                  <a:lnTo>
                    <a:pt x="466" y="3595"/>
                  </a:lnTo>
                  <a:lnTo>
                    <a:pt x="439" y="3565"/>
                  </a:lnTo>
                  <a:lnTo>
                    <a:pt x="413" y="3533"/>
                  </a:lnTo>
                  <a:lnTo>
                    <a:pt x="388" y="3501"/>
                  </a:lnTo>
                  <a:lnTo>
                    <a:pt x="366" y="3470"/>
                  </a:lnTo>
                  <a:lnTo>
                    <a:pt x="346" y="3440"/>
                  </a:lnTo>
                  <a:lnTo>
                    <a:pt x="330" y="3413"/>
                  </a:lnTo>
                  <a:lnTo>
                    <a:pt x="324" y="3401"/>
                  </a:lnTo>
                  <a:lnTo>
                    <a:pt x="319" y="3390"/>
                  </a:lnTo>
                  <a:lnTo>
                    <a:pt x="314" y="3380"/>
                  </a:lnTo>
                  <a:lnTo>
                    <a:pt x="311" y="3371"/>
                  </a:lnTo>
                  <a:lnTo>
                    <a:pt x="309" y="3363"/>
                  </a:lnTo>
                  <a:lnTo>
                    <a:pt x="308" y="3357"/>
                  </a:lnTo>
                  <a:lnTo>
                    <a:pt x="309" y="3353"/>
                  </a:lnTo>
                  <a:lnTo>
                    <a:pt x="311" y="3349"/>
                  </a:lnTo>
                  <a:lnTo>
                    <a:pt x="314" y="3348"/>
                  </a:lnTo>
                  <a:lnTo>
                    <a:pt x="319" y="3348"/>
                  </a:lnTo>
                  <a:lnTo>
                    <a:pt x="324" y="3349"/>
                  </a:lnTo>
                  <a:lnTo>
                    <a:pt x="331" y="3353"/>
                  </a:lnTo>
                  <a:lnTo>
                    <a:pt x="339" y="3358"/>
                  </a:lnTo>
                  <a:lnTo>
                    <a:pt x="347" y="3363"/>
                  </a:lnTo>
                  <a:lnTo>
                    <a:pt x="356" y="3371"/>
                  </a:lnTo>
                  <a:lnTo>
                    <a:pt x="367" y="3380"/>
                  </a:lnTo>
                  <a:lnTo>
                    <a:pt x="389" y="3401"/>
                  </a:lnTo>
                  <a:lnTo>
                    <a:pt x="413" y="3426"/>
                  </a:lnTo>
                  <a:lnTo>
                    <a:pt x="438" y="3456"/>
                  </a:lnTo>
                  <a:lnTo>
                    <a:pt x="465" y="3487"/>
                  </a:lnTo>
                  <a:lnTo>
                    <a:pt x="490" y="3520"/>
                  </a:lnTo>
                  <a:lnTo>
                    <a:pt x="512" y="3551"/>
                  </a:lnTo>
                  <a:lnTo>
                    <a:pt x="531" y="3581"/>
                  </a:lnTo>
                  <a:lnTo>
                    <a:pt x="548" y="3607"/>
                  </a:lnTo>
                  <a:lnTo>
                    <a:pt x="559" y="3630"/>
                  </a:lnTo>
                  <a:lnTo>
                    <a:pt x="566" y="3648"/>
                  </a:lnTo>
                  <a:lnTo>
                    <a:pt x="569" y="3656"/>
                  </a:lnTo>
                  <a:lnTo>
                    <a:pt x="570" y="3663"/>
                  </a:lnTo>
                  <a:lnTo>
                    <a:pt x="569" y="3667"/>
                  </a:lnTo>
                  <a:lnTo>
                    <a:pt x="566" y="3670"/>
                  </a:lnTo>
                  <a:close/>
                  <a:moveTo>
                    <a:pt x="161" y="2912"/>
                  </a:moveTo>
                  <a:lnTo>
                    <a:pt x="184" y="2943"/>
                  </a:lnTo>
                  <a:lnTo>
                    <a:pt x="204" y="2972"/>
                  </a:lnTo>
                  <a:lnTo>
                    <a:pt x="221" y="3000"/>
                  </a:lnTo>
                  <a:lnTo>
                    <a:pt x="234" y="3024"/>
                  </a:lnTo>
                  <a:lnTo>
                    <a:pt x="245" y="3045"/>
                  </a:lnTo>
                  <a:lnTo>
                    <a:pt x="252" y="3062"/>
                  </a:lnTo>
                  <a:lnTo>
                    <a:pt x="253" y="3070"/>
                  </a:lnTo>
                  <a:lnTo>
                    <a:pt x="253" y="3075"/>
                  </a:lnTo>
                  <a:lnTo>
                    <a:pt x="253" y="3080"/>
                  </a:lnTo>
                  <a:lnTo>
                    <a:pt x="251" y="3083"/>
                  </a:lnTo>
                  <a:lnTo>
                    <a:pt x="248" y="3084"/>
                  </a:lnTo>
                  <a:lnTo>
                    <a:pt x="244" y="3084"/>
                  </a:lnTo>
                  <a:lnTo>
                    <a:pt x="239" y="3083"/>
                  </a:lnTo>
                  <a:lnTo>
                    <a:pt x="232" y="3080"/>
                  </a:lnTo>
                  <a:lnTo>
                    <a:pt x="218" y="3070"/>
                  </a:lnTo>
                  <a:lnTo>
                    <a:pt x="201" y="3055"/>
                  </a:lnTo>
                  <a:lnTo>
                    <a:pt x="181" y="3036"/>
                  </a:lnTo>
                  <a:lnTo>
                    <a:pt x="159" y="3013"/>
                  </a:lnTo>
                  <a:lnTo>
                    <a:pt x="136" y="2986"/>
                  </a:lnTo>
                  <a:lnTo>
                    <a:pt x="113" y="2957"/>
                  </a:lnTo>
                  <a:lnTo>
                    <a:pt x="90" y="2926"/>
                  </a:lnTo>
                  <a:lnTo>
                    <a:pt x="70" y="2898"/>
                  </a:lnTo>
                  <a:lnTo>
                    <a:pt x="53" y="2870"/>
                  </a:lnTo>
                  <a:lnTo>
                    <a:pt x="38" y="2845"/>
                  </a:lnTo>
                  <a:lnTo>
                    <a:pt x="28" y="2823"/>
                  </a:lnTo>
                  <a:lnTo>
                    <a:pt x="22" y="2806"/>
                  </a:lnTo>
                  <a:lnTo>
                    <a:pt x="20" y="2799"/>
                  </a:lnTo>
                  <a:lnTo>
                    <a:pt x="20" y="2794"/>
                  </a:lnTo>
                  <a:lnTo>
                    <a:pt x="21" y="2789"/>
                  </a:lnTo>
                  <a:lnTo>
                    <a:pt x="22" y="2786"/>
                  </a:lnTo>
                  <a:lnTo>
                    <a:pt x="25" y="2784"/>
                  </a:lnTo>
                  <a:lnTo>
                    <a:pt x="30" y="2784"/>
                  </a:lnTo>
                  <a:lnTo>
                    <a:pt x="35" y="2786"/>
                  </a:lnTo>
                  <a:lnTo>
                    <a:pt x="41" y="2788"/>
                  </a:lnTo>
                  <a:lnTo>
                    <a:pt x="56" y="2799"/>
                  </a:lnTo>
                  <a:lnTo>
                    <a:pt x="73" y="2813"/>
                  </a:lnTo>
                  <a:lnTo>
                    <a:pt x="93" y="2833"/>
                  </a:lnTo>
                  <a:lnTo>
                    <a:pt x="115" y="2856"/>
                  </a:lnTo>
                  <a:lnTo>
                    <a:pt x="138" y="2882"/>
                  </a:lnTo>
                  <a:lnTo>
                    <a:pt x="161" y="2912"/>
                  </a:lnTo>
                  <a:close/>
                  <a:moveTo>
                    <a:pt x="473" y="3310"/>
                  </a:moveTo>
                  <a:lnTo>
                    <a:pt x="497" y="3342"/>
                  </a:lnTo>
                  <a:lnTo>
                    <a:pt x="518" y="3372"/>
                  </a:lnTo>
                  <a:lnTo>
                    <a:pt x="537" y="3401"/>
                  </a:lnTo>
                  <a:lnTo>
                    <a:pt x="552" y="3426"/>
                  </a:lnTo>
                  <a:lnTo>
                    <a:pt x="563" y="3448"/>
                  </a:lnTo>
                  <a:lnTo>
                    <a:pt x="570" y="3467"/>
                  </a:lnTo>
                  <a:lnTo>
                    <a:pt x="572" y="3474"/>
                  </a:lnTo>
                  <a:lnTo>
                    <a:pt x="573" y="3480"/>
                  </a:lnTo>
                  <a:lnTo>
                    <a:pt x="572" y="3485"/>
                  </a:lnTo>
                  <a:lnTo>
                    <a:pt x="570" y="3488"/>
                  </a:lnTo>
                  <a:lnTo>
                    <a:pt x="566" y="3490"/>
                  </a:lnTo>
                  <a:lnTo>
                    <a:pt x="562" y="3490"/>
                  </a:lnTo>
                  <a:lnTo>
                    <a:pt x="557" y="3488"/>
                  </a:lnTo>
                  <a:lnTo>
                    <a:pt x="550" y="3485"/>
                  </a:lnTo>
                  <a:lnTo>
                    <a:pt x="543" y="3481"/>
                  </a:lnTo>
                  <a:lnTo>
                    <a:pt x="535" y="3474"/>
                  </a:lnTo>
                  <a:lnTo>
                    <a:pt x="526" y="3468"/>
                  </a:lnTo>
                  <a:lnTo>
                    <a:pt x="516" y="3459"/>
                  </a:lnTo>
                  <a:lnTo>
                    <a:pt x="495" y="3439"/>
                  </a:lnTo>
                  <a:lnTo>
                    <a:pt x="472" y="3415"/>
                  </a:lnTo>
                  <a:lnTo>
                    <a:pt x="447" y="3388"/>
                  </a:lnTo>
                  <a:lnTo>
                    <a:pt x="422" y="3357"/>
                  </a:lnTo>
                  <a:lnTo>
                    <a:pt x="398" y="3325"/>
                  </a:lnTo>
                  <a:lnTo>
                    <a:pt x="377" y="3294"/>
                  </a:lnTo>
                  <a:lnTo>
                    <a:pt x="358" y="3266"/>
                  </a:lnTo>
                  <a:lnTo>
                    <a:pt x="343" y="3241"/>
                  </a:lnTo>
                  <a:lnTo>
                    <a:pt x="332" y="3218"/>
                  </a:lnTo>
                  <a:lnTo>
                    <a:pt x="325" y="3200"/>
                  </a:lnTo>
                  <a:lnTo>
                    <a:pt x="323" y="3193"/>
                  </a:lnTo>
                  <a:lnTo>
                    <a:pt x="323" y="3186"/>
                  </a:lnTo>
                  <a:lnTo>
                    <a:pt x="323" y="3182"/>
                  </a:lnTo>
                  <a:lnTo>
                    <a:pt x="325" y="3178"/>
                  </a:lnTo>
                  <a:lnTo>
                    <a:pt x="329" y="3177"/>
                  </a:lnTo>
                  <a:lnTo>
                    <a:pt x="333" y="3177"/>
                  </a:lnTo>
                  <a:lnTo>
                    <a:pt x="339" y="3178"/>
                  </a:lnTo>
                  <a:lnTo>
                    <a:pt x="345" y="3182"/>
                  </a:lnTo>
                  <a:lnTo>
                    <a:pt x="353" y="3186"/>
                  </a:lnTo>
                  <a:lnTo>
                    <a:pt x="360" y="3191"/>
                  </a:lnTo>
                  <a:lnTo>
                    <a:pt x="369" y="3199"/>
                  </a:lnTo>
                  <a:lnTo>
                    <a:pt x="379" y="3207"/>
                  </a:lnTo>
                  <a:lnTo>
                    <a:pt x="400" y="3228"/>
                  </a:lnTo>
                  <a:lnTo>
                    <a:pt x="423" y="3252"/>
                  </a:lnTo>
                  <a:lnTo>
                    <a:pt x="448" y="3279"/>
                  </a:lnTo>
                  <a:lnTo>
                    <a:pt x="473" y="3310"/>
                  </a:lnTo>
                  <a:close/>
                  <a:moveTo>
                    <a:pt x="202" y="2762"/>
                  </a:moveTo>
                  <a:lnTo>
                    <a:pt x="222" y="2791"/>
                  </a:lnTo>
                  <a:lnTo>
                    <a:pt x="242" y="2819"/>
                  </a:lnTo>
                  <a:lnTo>
                    <a:pt x="259" y="2846"/>
                  </a:lnTo>
                  <a:lnTo>
                    <a:pt x="272" y="2869"/>
                  </a:lnTo>
                  <a:lnTo>
                    <a:pt x="282" y="2890"/>
                  </a:lnTo>
                  <a:lnTo>
                    <a:pt x="287" y="2908"/>
                  </a:lnTo>
                  <a:lnTo>
                    <a:pt x="288" y="2914"/>
                  </a:lnTo>
                  <a:lnTo>
                    <a:pt x="289" y="2920"/>
                  </a:lnTo>
                  <a:lnTo>
                    <a:pt x="288" y="2924"/>
                  </a:lnTo>
                  <a:lnTo>
                    <a:pt x="286" y="2927"/>
                  </a:lnTo>
                  <a:lnTo>
                    <a:pt x="283" y="2928"/>
                  </a:lnTo>
                  <a:lnTo>
                    <a:pt x="279" y="2928"/>
                  </a:lnTo>
                  <a:lnTo>
                    <a:pt x="274" y="2927"/>
                  </a:lnTo>
                  <a:lnTo>
                    <a:pt x="268" y="2925"/>
                  </a:lnTo>
                  <a:lnTo>
                    <a:pt x="254" y="2915"/>
                  </a:lnTo>
                  <a:lnTo>
                    <a:pt x="237" y="2901"/>
                  </a:lnTo>
                  <a:lnTo>
                    <a:pt x="218" y="2882"/>
                  </a:lnTo>
                  <a:lnTo>
                    <a:pt x="197" y="2860"/>
                  </a:lnTo>
                  <a:lnTo>
                    <a:pt x="175" y="2835"/>
                  </a:lnTo>
                  <a:lnTo>
                    <a:pt x="152" y="2807"/>
                  </a:lnTo>
                  <a:lnTo>
                    <a:pt x="130" y="2777"/>
                  </a:lnTo>
                  <a:lnTo>
                    <a:pt x="112" y="2749"/>
                  </a:lnTo>
                  <a:lnTo>
                    <a:pt x="95" y="2722"/>
                  </a:lnTo>
                  <a:lnTo>
                    <a:pt x="82" y="2698"/>
                  </a:lnTo>
                  <a:lnTo>
                    <a:pt x="72" y="2677"/>
                  </a:lnTo>
                  <a:lnTo>
                    <a:pt x="67" y="2661"/>
                  </a:lnTo>
                  <a:lnTo>
                    <a:pt x="65" y="2654"/>
                  </a:lnTo>
                  <a:lnTo>
                    <a:pt x="65" y="2648"/>
                  </a:lnTo>
                  <a:lnTo>
                    <a:pt x="66" y="2643"/>
                  </a:lnTo>
                  <a:lnTo>
                    <a:pt x="68" y="2641"/>
                  </a:lnTo>
                  <a:lnTo>
                    <a:pt x="70" y="2639"/>
                  </a:lnTo>
                  <a:lnTo>
                    <a:pt x="74" y="2639"/>
                  </a:lnTo>
                  <a:lnTo>
                    <a:pt x="80" y="2640"/>
                  </a:lnTo>
                  <a:lnTo>
                    <a:pt x="85" y="2643"/>
                  </a:lnTo>
                  <a:lnTo>
                    <a:pt x="100" y="2653"/>
                  </a:lnTo>
                  <a:lnTo>
                    <a:pt x="116" y="2667"/>
                  </a:lnTo>
                  <a:lnTo>
                    <a:pt x="136" y="2685"/>
                  </a:lnTo>
                  <a:lnTo>
                    <a:pt x="157" y="2708"/>
                  </a:lnTo>
                  <a:lnTo>
                    <a:pt x="179" y="2733"/>
                  </a:lnTo>
                  <a:lnTo>
                    <a:pt x="202" y="2762"/>
                  </a:lnTo>
                  <a:close/>
                  <a:moveTo>
                    <a:pt x="500" y="3144"/>
                  </a:moveTo>
                  <a:lnTo>
                    <a:pt x="523" y="3175"/>
                  </a:lnTo>
                  <a:lnTo>
                    <a:pt x="543" y="3205"/>
                  </a:lnTo>
                  <a:lnTo>
                    <a:pt x="560" y="3232"/>
                  </a:lnTo>
                  <a:lnTo>
                    <a:pt x="574" y="3256"/>
                  </a:lnTo>
                  <a:lnTo>
                    <a:pt x="585" y="3278"/>
                  </a:lnTo>
                  <a:lnTo>
                    <a:pt x="592" y="3296"/>
                  </a:lnTo>
                  <a:lnTo>
                    <a:pt x="593" y="3302"/>
                  </a:lnTo>
                  <a:lnTo>
                    <a:pt x="594" y="3309"/>
                  </a:lnTo>
                  <a:lnTo>
                    <a:pt x="593" y="3313"/>
                  </a:lnTo>
                  <a:lnTo>
                    <a:pt x="591" y="3316"/>
                  </a:lnTo>
                  <a:lnTo>
                    <a:pt x="587" y="3317"/>
                  </a:lnTo>
                  <a:lnTo>
                    <a:pt x="583" y="3317"/>
                  </a:lnTo>
                  <a:lnTo>
                    <a:pt x="577" y="3316"/>
                  </a:lnTo>
                  <a:lnTo>
                    <a:pt x="571" y="3313"/>
                  </a:lnTo>
                  <a:lnTo>
                    <a:pt x="564" y="3310"/>
                  </a:lnTo>
                  <a:lnTo>
                    <a:pt x="557" y="3304"/>
                  </a:lnTo>
                  <a:lnTo>
                    <a:pt x="548" y="3298"/>
                  </a:lnTo>
                  <a:lnTo>
                    <a:pt x="538" y="3289"/>
                  </a:lnTo>
                  <a:lnTo>
                    <a:pt x="518" y="3270"/>
                  </a:lnTo>
                  <a:lnTo>
                    <a:pt x="495" y="3247"/>
                  </a:lnTo>
                  <a:lnTo>
                    <a:pt x="472" y="3221"/>
                  </a:lnTo>
                  <a:lnTo>
                    <a:pt x="448" y="3191"/>
                  </a:lnTo>
                  <a:lnTo>
                    <a:pt x="425" y="3161"/>
                  </a:lnTo>
                  <a:lnTo>
                    <a:pt x="404" y="3131"/>
                  </a:lnTo>
                  <a:lnTo>
                    <a:pt x="387" y="3104"/>
                  </a:lnTo>
                  <a:lnTo>
                    <a:pt x="373" y="3079"/>
                  </a:lnTo>
                  <a:lnTo>
                    <a:pt x="363" y="3057"/>
                  </a:lnTo>
                  <a:lnTo>
                    <a:pt x="356" y="3039"/>
                  </a:lnTo>
                  <a:lnTo>
                    <a:pt x="355" y="3032"/>
                  </a:lnTo>
                  <a:lnTo>
                    <a:pt x="354" y="3026"/>
                  </a:lnTo>
                  <a:lnTo>
                    <a:pt x="355" y="3022"/>
                  </a:lnTo>
                  <a:lnTo>
                    <a:pt x="357" y="3018"/>
                  </a:lnTo>
                  <a:lnTo>
                    <a:pt x="360" y="3017"/>
                  </a:lnTo>
                  <a:lnTo>
                    <a:pt x="365" y="3017"/>
                  </a:lnTo>
                  <a:lnTo>
                    <a:pt x="369" y="3018"/>
                  </a:lnTo>
                  <a:lnTo>
                    <a:pt x="376" y="3022"/>
                  </a:lnTo>
                  <a:lnTo>
                    <a:pt x="383" y="3026"/>
                  </a:lnTo>
                  <a:lnTo>
                    <a:pt x="391" y="3031"/>
                  </a:lnTo>
                  <a:lnTo>
                    <a:pt x="400" y="3038"/>
                  </a:lnTo>
                  <a:lnTo>
                    <a:pt x="410" y="3046"/>
                  </a:lnTo>
                  <a:lnTo>
                    <a:pt x="430" y="3065"/>
                  </a:lnTo>
                  <a:lnTo>
                    <a:pt x="451" y="3088"/>
                  </a:lnTo>
                  <a:lnTo>
                    <a:pt x="476" y="3115"/>
                  </a:lnTo>
                  <a:lnTo>
                    <a:pt x="500" y="3144"/>
                  </a:lnTo>
                  <a:close/>
                  <a:moveTo>
                    <a:pt x="257" y="2620"/>
                  </a:moveTo>
                  <a:lnTo>
                    <a:pt x="277" y="2649"/>
                  </a:lnTo>
                  <a:lnTo>
                    <a:pt x="296" y="2676"/>
                  </a:lnTo>
                  <a:lnTo>
                    <a:pt x="311" y="2701"/>
                  </a:lnTo>
                  <a:lnTo>
                    <a:pt x="324" y="2726"/>
                  </a:lnTo>
                  <a:lnTo>
                    <a:pt x="333" y="2745"/>
                  </a:lnTo>
                  <a:lnTo>
                    <a:pt x="339" y="2762"/>
                  </a:lnTo>
                  <a:lnTo>
                    <a:pt x="341" y="2768"/>
                  </a:lnTo>
                  <a:lnTo>
                    <a:pt x="341" y="2774"/>
                  </a:lnTo>
                  <a:lnTo>
                    <a:pt x="340" y="2778"/>
                  </a:lnTo>
                  <a:lnTo>
                    <a:pt x="337" y="2781"/>
                  </a:lnTo>
                  <a:lnTo>
                    <a:pt x="334" y="2783"/>
                  </a:lnTo>
                  <a:lnTo>
                    <a:pt x="331" y="2783"/>
                  </a:lnTo>
                  <a:lnTo>
                    <a:pt x="325" y="2781"/>
                  </a:lnTo>
                  <a:lnTo>
                    <a:pt x="320" y="2779"/>
                  </a:lnTo>
                  <a:lnTo>
                    <a:pt x="306" y="2771"/>
                  </a:lnTo>
                  <a:lnTo>
                    <a:pt x="289" y="2757"/>
                  </a:lnTo>
                  <a:lnTo>
                    <a:pt x="272" y="2739"/>
                  </a:lnTo>
                  <a:lnTo>
                    <a:pt x="251" y="2718"/>
                  </a:lnTo>
                  <a:lnTo>
                    <a:pt x="230" y="2694"/>
                  </a:lnTo>
                  <a:lnTo>
                    <a:pt x="208" y="2666"/>
                  </a:lnTo>
                  <a:lnTo>
                    <a:pt x="187" y="2638"/>
                  </a:lnTo>
                  <a:lnTo>
                    <a:pt x="170" y="2610"/>
                  </a:lnTo>
                  <a:lnTo>
                    <a:pt x="154" y="2585"/>
                  </a:lnTo>
                  <a:lnTo>
                    <a:pt x="141" y="2562"/>
                  </a:lnTo>
                  <a:lnTo>
                    <a:pt x="133" y="2543"/>
                  </a:lnTo>
                  <a:lnTo>
                    <a:pt x="127" y="2525"/>
                  </a:lnTo>
                  <a:lnTo>
                    <a:pt x="126" y="2518"/>
                  </a:lnTo>
                  <a:lnTo>
                    <a:pt x="126" y="2513"/>
                  </a:lnTo>
                  <a:lnTo>
                    <a:pt x="127" y="2509"/>
                  </a:lnTo>
                  <a:lnTo>
                    <a:pt x="128" y="2506"/>
                  </a:lnTo>
                  <a:lnTo>
                    <a:pt x="131" y="2504"/>
                  </a:lnTo>
                  <a:lnTo>
                    <a:pt x="136" y="2504"/>
                  </a:lnTo>
                  <a:lnTo>
                    <a:pt x="140" y="2505"/>
                  </a:lnTo>
                  <a:lnTo>
                    <a:pt x="147" y="2507"/>
                  </a:lnTo>
                  <a:lnTo>
                    <a:pt x="160" y="2517"/>
                  </a:lnTo>
                  <a:lnTo>
                    <a:pt x="176" y="2530"/>
                  </a:lnTo>
                  <a:lnTo>
                    <a:pt x="195" y="2548"/>
                  </a:lnTo>
                  <a:lnTo>
                    <a:pt x="215" y="2569"/>
                  </a:lnTo>
                  <a:lnTo>
                    <a:pt x="236" y="2594"/>
                  </a:lnTo>
                  <a:lnTo>
                    <a:pt x="257" y="2620"/>
                  </a:lnTo>
                  <a:close/>
                  <a:moveTo>
                    <a:pt x="542" y="2990"/>
                  </a:moveTo>
                  <a:lnTo>
                    <a:pt x="564" y="3019"/>
                  </a:lnTo>
                  <a:lnTo>
                    <a:pt x="584" y="3047"/>
                  </a:lnTo>
                  <a:lnTo>
                    <a:pt x="600" y="3074"/>
                  </a:lnTo>
                  <a:lnTo>
                    <a:pt x="615" y="3098"/>
                  </a:lnTo>
                  <a:lnTo>
                    <a:pt x="625" y="3119"/>
                  </a:lnTo>
                  <a:lnTo>
                    <a:pt x="630" y="3136"/>
                  </a:lnTo>
                  <a:lnTo>
                    <a:pt x="632" y="3143"/>
                  </a:lnTo>
                  <a:lnTo>
                    <a:pt x="632" y="3149"/>
                  </a:lnTo>
                  <a:lnTo>
                    <a:pt x="631" y="3153"/>
                  </a:lnTo>
                  <a:lnTo>
                    <a:pt x="629" y="3156"/>
                  </a:lnTo>
                  <a:lnTo>
                    <a:pt x="626" y="3159"/>
                  </a:lnTo>
                  <a:lnTo>
                    <a:pt x="621" y="3159"/>
                  </a:lnTo>
                  <a:lnTo>
                    <a:pt x="617" y="3157"/>
                  </a:lnTo>
                  <a:lnTo>
                    <a:pt x="610" y="3154"/>
                  </a:lnTo>
                  <a:lnTo>
                    <a:pt x="604" y="3151"/>
                  </a:lnTo>
                  <a:lnTo>
                    <a:pt x="596" y="3145"/>
                  </a:lnTo>
                  <a:lnTo>
                    <a:pt x="587" y="3139"/>
                  </a:lnTo>
                  <a:lnTo>
                    <a:pt x="579" y="3131"/>
                  </a:lnTo>
                  <a:lnTo>
                    <a:pt x="559" y="3112"/>
                  </a:lnTo>
                  <a:lnTo>
                    <a:pt x="537" y="3091"/>
                  </a:lnTo>
                  <a:lnTo>
                    <a:pt x="515" y="3065"/>
                  </a:lnTo>
                  <a:lnTo>
                    <a:pt x="492" y="3037"/>
                  </a:lnTo>
                  <a:lnTo>
                    <a:pt x="470" y="3007"/>
                  </a:lnTo>
                  <a:lnTo>
                    <a:pt x="450" y="2979"/>
                  </a:lnTo>
                  <a:lnTo>
                    <a:pt x="434" y="2952"/>
                  </a:lnTo>
                  <a:lnTo>
                    <a:pt x="420" y="2928"/>
                  </a:lnTo>
                  <a:lnTo>
                    <a:pt x="410" y="2908"/>
                  </a:lnTo>
                  <a:lnTo>
                    <a:pt x="404" y="2890"/>
                  </a:lnTo>
                  <a:lnTo>
                    <a:pt x="403" y="2882"/>
                  </a:lnTo>
                  <a:lnTo>
                    <a:pt x="402" y="2877"/>
                  </a:lnTo>
                  <a:lnTo>
                    <a:pt x="403" y="2872"/>
                  </a:lnTo>
                  <a:lnTo>
                    <a:pt x="405" y="2869"/>
                  </a:lnTo>
                  <a:lnTo>
                    <a:pt x="409" y="2868"/>
                  </a:lnTo>
                  <a:lnTo>
                    <a:pt x="413" y="2868"/>
                  </a:lnTo>
                  <a:lnTo>
                    <a:pt x="419" y="2869"/>
                  </a:lnTo>
                  <a:lnTo>
                    <a:pt x="424" y="2871"/>
                  </a:lnTo>
                  <a:lnTo>
                    <a:pt x="431" y="2876"/>
                  </a:lnTo>
                  <a:lnTo>
                    <a:pt x="438" y="2881"/>
                  </a:lnTo>
                  <a:lnTo>
                    <a:pt x="447" y="2888"/>
                  </a:lnTo>
                  <a:lnTo>
                    <a:pt x="456" y="2894"/>
                  </a:lnTo>
                  <a:lnTo>
                    <a:pt x="476" y="2913"/>
                  </a:lnTo>
                  <a:lnTo>
                    <a:pt x="497" y="2936"/>
                  </a:lnTo>
                  <a:lnTo>
                    <a:pt x="519" y="2961"/>
                  </a:lnTo>
                  <a:lnTo>
                    <a:pt x="542" y="2990"/>
                  </a:lnTo>
                  <a:close/>
                  <a:moveTo>
                    <a:pt x="330" y="2491"/>
                  </a:moveTo>
                  <a:lnTo>
                    <a:pt x="350" y="2518"/>
                  </a:lnTo>
                  <a:lnTo>
                    <a:pt x="367" y="2545"/>
                  </a:lnTo>
                  <a:lnTo>
                    <a:pt x="381" y="2569"/>
                  </a:lnTo>
                  <a:lnTo>
                    <a:pt x="393" y="2591"/>
                  </a:lnTo>
                  <a:lnTo>
                    <a:pt x="402" y="2610"/>
                  </a:lnTo>
                  <a:lnTo>
                    <a:pt x="408" y="2627"/>
                  </a:lnTo>
                  <a:lnTo>
                    <a:pt x="409" y="2632"/>
                  </a:lnTo>
                  <a:lnTo>
                    <a:pt x="409" y="2638"/>
                  </a:lnTo>
                  <a:lnTo>
                    <a:pt x="408" y="2642"/>
                  </a:lnTo>
                  <a:lnTo>
                    <a:pt x="405" y="2646"/>
                  </a:lnTo>
                  <a:lnTo>
                    <a:pt x="403" y="2647"/>
                  </a:lnTo>
                  <a:lnTo>
                    <a:pt x="399" y="2648"/>
                  </a:lnTo>
                  <a:lnTo>
                    <a:pt x="394" y="2647"/>
                  </a:lnTo>
                  <a:lnTo>
                    <a:pt x="389" y="2644"/>
                  </a:lnTo>
                  <a:lnTo>
                    <a:pt x="375" y="2636"/>
                  </a:lnTo>
                  <a:lnTo>
                    <a:pt x="359" y="2623"/>
                  </a:lnTo>
                  <a:lnTo>
                    <a:pt x="342" y="2606"/>
                  </a:lnTo>
                  <a:lnTo>
                    <a:pt x="322" y="2585"/>
                  </a:lnTo>
                  <a:lnTo>
                    <a:pt x="301" y="2562"/>
                  </a:lnTo>
                  <a:lnTo>
                    <a:pt x="280" y="2536"/>
                  </a:lnTo>
                  <a:lnTo>
                    <a:pt x="261" y="2509"/>
                  </a:lnTo>
                  <a:lnTo>
                    <a:pt x="244" y="2482"/>
                  </a:lnTo>
                  <a:lnTo>
                    <a:pt x="229" y="2458"/>
                  </a:lnTo>
                  <a:lnTo>
                    <a:pt x="217" y="2435"/>
                  </a:lnTo>
                  <a:lnTo>
                    <a:pt x="209" y="2415"/>
                  </a:lnTo>
                  <a:lnTo>
                    <a:pt x="204" y="2400"/>
                  </a:lnTo>
                  <a:lnTo>
                    <a:pt x="203" y="2393"/>
                  </a:lnTo>
                  <a:lnTo>
                    <a:pt x="203" y="2388"/>
                  </a:lnTo>
                  <a:lnTo>
                    <a:pt x="204" y="2384"/>
                  </a:lnTo>
                  <a:lnTo>
                    <a:pt x="206" y="2380"/>
                  </a:lnTo>
                  <a:lnTo>
                    <a:pt x="208" y="2379"/>
                  </a:lnTo>
                  <a:lnTo>
                    <a:pt x="213" y="2379"/>
                  </a:lnTo>
                  <a:lnTo>
                    <a:pt x="217" y="2380"/>
                  </a:lnTo>
                  <a:lnTo>
                    <a:pt x="222" y="2382"/>
                  </a:lnTo>
                  <a:lnTo>
                    <a:pt x="237" y="2391"/>
                  </a:lnTo>
                  <a:lnTo>
                    <a:pt x="252" y="2403"/>
                  </a:lnTo>
                  <a:lnTo>
                    <a:pt x="270" y="2421"/>
                  </a:lnTo>
                  <a:lnTo>
                    <a:pt x="289" y="2441"/>
                  </a:lnTo>
                  <a:lnTo>
                    <a:pt x="309" y="2465"/>
                  </a:lnTo>
                  <a:lnTo>
                    <a:pt x="330" y="2491"/>
                  </a:lnTo>
                  <a:close/>
                  <a:moveTo>
                    <a:pt x="603" y="2844"/>
                  </a:moveTo>
                  <a:lnTo>
                    <a:pt x="623" y="2872"/>
                  </a:lnTo>
                  <a:lnTo>
                    <a:pt x="642" y="2900"/>
                  </a:lnTo>
                  <a:lnTo>
                    <a:pt x="659" y="2926"/>
                  </a:lnTo>
                  <a:lnTo>
                    <a:pt x="671" y="2949"/>
                  </a:lnTo>
                  <a:lnTo>
                    <a:pt x="680" y="2969"/>
                  </a:lnTo>
                  <a:lnTo>
                    <a:pt x="686" y="2986"/>
                  </a:lnTo>
                  <a:lnTo>
                    <a:pt x="687" y="2993"/>
                  </a:lnTo>
                  <a:lnTo>
                    <a:pt x="687" y="2998"/>
                  </a:lnTo>
                  <a:lnTo>
                    <a:pt x="686" y="3003"/>
                  </a:lnTo>
                  <a:lnTo>
                    <a:pt x="684" y="3006"/>
                  </a:lnTo>
                  <a:lnTo>
                    <a:pt x="682" y="3007"/>
                  </a:lnTo>
                  <a:lnTo>
                    <a:pt x="677" y="3008"/>
                  </a:lnTo>
                  <a:lnTo>
                    <a:pt x="672" y="3007"/>
                  </a:lnTo>
                  <a:lnTo>
                    <a:pt x="666" y="3004"/>
                  </a:lnTo>
                  <a:lnTo>
                    <a:pt x="660" y="3001"/>
                  </a:lnTo>
                  <a:lnTo>
                    <a:pt x="652" y="2995"/>
                  </a:lnTo>
                  <a:lnTo>
                    <a:pt x="643" y="2990"/>
                  </a:lnTo>
                  <a:lnTo>
                    <a:pt x="634" y="2982"/>
                  </a:lnTo>
                  <a:lnTo>
                    <a:pt x="616" y="2965"/>
                  </a:lnTo>
                  <a:lnTo>
                    <a:pt x="595" y="2944"/>
                  </a:lnTo>
                  <a:lnTo>
                    <a:pt x="573" y="2918"/>
                  </a:lnTo>
                  <a:lnTo>
                    <a:pt x="551" y="2891"/>
                  </a:lnTo>
                  <a:lnTo>
                    <a:pt x="530" y="2864"/>
                  </a:lnTo>
                  <a:lnTo>
                    <a:pt x="512" y="2836"/>
                  </a:lnTo>
                  <a:lnTo>
                    <a:pt x="496" y="2811"/>
                  </a:lnTo>
                  <a:lnTo>
                    <a:pt x="483" y="2787"/>
                  </a:lnTo>
                  <a:lnTo>
                    <a:pt x="474" y="2767"/>
                  </a:lnTo>
                  <a:lnTo>
                    <a:pt x="469" y="2750"/>
                  </a:lnTo>
                  <a:lnTo>
                    <a:pt x="468" y="2743"/>
                  </a:lnTo>
                  <a:lnTo>
                    <a:pt x="468" y="2738"/>
                  </a:lnTo>
                  <a:lnTo>
                    <a:pt x="469" y="2733"/>
                  </a:lnTo>
                  <a:lnTo>
                    <a:pt x="470" y="2730"/>
                  </a:lnTo>
                  <a:lnTo>
                    <a:pt x="473" y="2729"/>
                  </a:lnTo>
                  <a:lnTo>
                    <a:pt x="478" y="2728"/>
                  </a:lnTo>
                  <a:lnTo>
                    <a:pt x="483" y="2729"/>
                  </a:lnTo>
                  <a:lnTo>
                    <a:pt x="489" y="2732"/>
                  </a:lnTo>
                  <a:lnTo>
                    <a:pt x="495" y="2735"/>
                  </a:lnTo>
                  <a:lnTo>
                    <a:pt x="503" y="2741"/>
                  </a:lnTo>
                  <a:lnTo>
                    <a:pt x="512" y="2746"/>
                  </a:lnTo>
                  <a:lnTo>
                    <a:pt x="519" y="2754"/>
                  </a:lnTo>
                  <a:lnTo>
                    <a:pt x="539" y="2772"/>
                  </a:lnTo>
                  <a:lnTo>
                    <a:pt x="559" y="2792"/>
                  </a:lnTo>
                  <a:lnTo>
                    <a:pt x="581" y="2818"/>
                  </a:lnTo>
                  <a:lnTo>
                    <a:pt x="603" y="2844"/>
                  </a:lnTo>
                  <a:close/>
                  <a:moveTo>
                    <a:pt x="174" y="2043"/>
                  </a:moveTo>
                  <a:lnTo>
                    <a:pt x="192" y="2068"/>
                  </a:lnTo>
                  <a:lnTo>
                    <a:pt x="207" y="2092"/>
                  </a:lnTo>
                  <a:lnTo>
                    <a:pt x="220" y="2115"/>
                  </a:lnTo>
                  <a:lnTo>
                    <a:pt x="230" y="2136"/>
                  </a:lnTo>
                  <a:lnTo>
                    <a:pt x="238" y="2153"/>
                  </a:lnTo>
                  <a:lnTo>
                    <a:pt x="242" y="2169"/>
                  </a:lnTo>
                  <a:lnTo>
                    <a:pt x="243" y="2174"/>
                  </a:lnTo>
                  <a:lnTo>
                    <a:pt x="243" y="2180"/>
                  </a:lnTo>
                  <a:lnTo>
                    <a:pt x="242" y="2183"/>
                  </a:lnTo>
                  <a:lnTo>
                    <a:pt x="240" y="2186"/>
                  </a:lnTo>
                  <a:lnTo>
                    <a:pt x="238" y="2187"/>
                  </a:lnTo>
                  <a:lnTo>
                    <a:pt x="233" y="2188"/>
                  </a:lnTo>
                  <a:lnTo>
                    <a:pt x="229" y="2187"/>
                  </a:lnTo>
                  <a:lnTo>
                    <a:pt x="225" y="2185"/>
                  </a:lnTo>
                  <a:lnTo>
                    <a:pt x="211" y="2178"/>
                  </a:lnTo>
                  <a:lnTo>
                    <a:pt x="197" y="2165"/>
                  </a:lnTo>
                  <a:lnTo>
                    <a:pt x="182" y="2150"/>
                  </a:lnTo>
                  <a:lnTo>
                    <a:pt x="164" y="2131"/>
                  </a:lnTo>
                  <a:lnTo>
                    <a:pt x="146" y="2110"/>
                  </a:lnTo>
                  <a:lnTo>
                    <a:pt x="127" y="2085"/>
                  </a:lnTo>
                  <a:lnTo>
                    <a:pt x="110" y="2060"/>
                  </a:lnTo>
                  <a:lnTo>
                    <a:pt x="94" y="2036"/>
                  </a:lnTo>
                  <a:lnTo>
                    <a:pt x="81" y="2014"/>
                  </a:lnTo>
                  <a:lnTo>
                    <a:pt x="70" y="1993"/>
                  </a:lnTo>
                  <a:lnTo>
                    <a:pt x="62" y="1975"/>
                  </a:lnTo>
                  <a:lnTo>
                    <a:pt x="59" y="1960"/>
                  </a:lnTo>
                  <a:lnTo>
                    <a:pt x="58" y="1954"/>
                  </a:lnTo>
                  <a:lnTo>
                    <a:pt x="58" y="1950"/>
                  </a:lnTo>
                  <a:lnTo>
                    <a:pt x="59" y="1945"/>
                  </a:lnTo>
                  <a:lnTo>
                    <a:pt x="60" y="1942"/>
                  </a:lnTo>
                  <a:lnTo>
                    <a:pt x="64" y="1941"/>
                  </a:lnTo>
                  <a:lnTo>
                    <a:pt x="67" y="1941"/>
                  </a:lnTo>
                  <a:lnTo>
                    <a:pt x="71" y="1942"/>
                  </a:lnTo>
                  <a:lnTo>
                    <a:pt x="77" y="1944"/>
                  </a:lnTo>
                  <a:lnTo>
                    <a:pt x="89" y="1951"/>
                  </a:lnTo>
                  <a:lnTo>
                    <a:pt x="103" y="1963"/>
                  </a:lnTo>
                  <a:lnTo>
                    <a:pt x="119" y="1978"/>
                  </a:lnTo>
                  <a:lnTo>
                    <a:pt x="137" y="1997"/>
                  </a:lnTo>
                  <a:lnTo>
                    <a:pt x="154" y="2019"/>
                  </a:lnTo>
                  <a:lnTo>
                    <a:pt x="174" y="2043"/>
                  </a:lnTo>
                  <a:close/>
                  <a:moveTo>
                    <a:pt x="419" y="2369"/>
                  </a:moveTo>
                  <a:lnTo>
                    <a:pt x="437" y="2396"/>
                  </a:lnTo>
                  <a:lnTo>
                    <a:pt x="454" y="2421"/>
                  </a:lnTo>
                  <a:lnTo>
                    <a:pt x="468" y="2444"/>
                  </a:lnTo>
                  <a:lnTo>
                    <a:pt x="479" y="2466"/>
                  </a:lnTo>
                  <a:lnTo>
                    <a:pt x="488" y="2484"/>
                  </a:lnTo>
                  <a:lnTo>
                    <a:pt x="492" y="2500"/>
                  </a:lnTo>
                  <a:lnTo>
                    <a:pt x="493" y="2506"/>
                  </a:lnTo>
                  <a:lnTo>
                    <a:pt x="493" y="2512"/>
                  </a:lnTo>
                  <a:lnTo>
                    <a:pt x="492" y="2516"/>
                  </a:lnTo>
                  <a:lnTo>
                    <a:pt x="490" y="2518"/>
                  </a:lnTo>
                  <a:lnTo>
                    <a:pt x="486" y="2521"/>
                  </a:lnTo>
                  <a:lnTo>
                    <a:pt x="483" y="2521"/>
                  </a:lnTo>
                  <a:lnTo>
                    <a:pt x="479" y="2520"/>
                  </a:lnTo>
                  <a:lnTo>
                    <a:pt x="473" y="2517"/>
                  </a:lnTo>
                  <a:lnTo>
                    <a:pt x="460" y="2510"/>
                  </a:lnTo>
                  <a:lnTo>
                    <a:pt x="445" y="2498"/>
                  </a:lnTo>
                  <a:lnTo>
                    <a:pt x="427" y="2481"/>
                  </a:lnTo>
                  <a:lnTo>
                    <a:pt x="409" y="2461"/>
                  </a:lnTo>
                  <a:lnTo>
                    <a:pt x="389" y="2439"/>
                  </a:lnTo>
                  <a:lnTo>
                    <a:pt x="369" y="2414"/>
                  </a:lnTo>
                  <a:lnTo>
                    <a:pt x="351" y="2388"/>
                  </a:lnTo>
                  <a:lnTo>
                    <a:pt x="334" y="2363"/>
                  </a:lnTo>
                  <a:lnTo>
                    <a:pt x="320" y="2340"/>
                  </a:lnTo>
                  <a:lnTo>
                    <a:pt x="309" y="2318"/>
                  </a:lnTo>
                  <a:lnTo>
                    <a:pt x="301" y="2299"/>
                  </a:lnTo>
                  <a:lnTo>
                    <a:pt x="297" y="2283"/>
                  </a:lnTo>
                  <a:lnTo>
                    <a:pt x="296" y="2277"/>
                  </a:lnTo>
                  <a:lnTo>
                    <a:pt x="296" y="2272"/>
                  </a:lnTo>
                  <a:lnTo>
                    <a:pt x="297" y="2267"/>
                  </a:lnTo>
                  <a:lnTo>
                    <a:pt x="298" y="2264"/>
                  </a:lnTo>
                  <a:lnTo>
                    <a:pt x="301" y="2263"/>
                  </a:lnTo>
                  <a:lnTo>
                    <a:pt x="306" y="2263"/>
                  </a:lnTo>
                  <a:lnTo>
                    <a:pt x="310" y="2264"/>
                  </a:lnTo>
                  <a:lnTo>
                    <a:pt x="316" y="2266"/>
                  </a:lnTo>
                  <a:lnTo>
                    <a:pt x="329" y="2274"/>
                  </a:lnTo>
                  <a:lnTo>
                    <a:pt x="344" y="2286"/>
                  </a:lnTo>
                  <a:lnTo>
                    <a:pt x="360" y="2302"/>
                  </a:lnTo>
                  <a:lnTo>
                    <a:pt x="379" y="2321"/>
                  </a:lnTo>
                  <a:lnTo>
                    <a:pt x="399" y="2344"/>
                  </a:lnTo>
                  <a:lnTo>
                    <a:pt x="419" y="2369"/>
                  </a:lnTo>
                  <a:close/>
                  <a:moveTo>
                    <a:pt x="288" y="1943"/>
                  </a:moveTo>
                  <a:lnTo>
                    <a:pt x="306" y="1967"/>
                  </a:lnTo>
                  <a:lnTo>
                    <a:pt x="320" y="1990"/>
                  </a:lnTo>
                  <a:lnTo>
                    <a:pt x="332" y="2012"/>
                  </a:lnTo>
                  <a:lnTo>
                    <a:pt x="342" y="2032"/>
                  </a:lnTo>
                  <a:lnTo>
                    <a:pt x="350" y="2049"/>
                  </a:lnTo>
                  <a:lnTo>
                    <a:pt x="354" y="2064"/>
                  </a:lnTo>
                  <a:lnTo>
                    <a:pt x="354" y="2070"/>
                  </a:lnTo>
                  <a:lnTo>
                    <a:pt x="354" y="2074"/>
                  </a:lnTo>
                  <a:lnTo>
                    <a:pt x="353" y="2079"/>
                  </a:lnTo>
                  <a:lnTo>
                    <a:pt x="352" y="2081"/>
                  </a:lnTo>
                  <a:lnTo>
                    <a:pt x="348" y="2083"/>
                  </a:lnTo>
                  <a:lnTo>
                    <a:pt x="345" y="2083"/>
                  </a:lnTo>
                  <a:lnTo>
                    <a:pt x="341" y="2082"/>
                  </a:lnTo>
                  <a:lnTo>
                    <a:pt x="335" y="2080"/>
                  </a:lnTo>
                  <a:lnTo>
                    <a:pt x="323" y="2073"/>
                  </a:lnTo>
                  <a:lnTo>
                    <a:pt x="310" y="2062"/>
                  </a:lnTo>
                  <a:lnTo>
                    <a:pt x="294" y="2047"/>
                  </a:lnTo>
                  <a:lnTo>
                    <a:pt x="277" y="2030"/>
                  </a:lnTo>
                  <a:lnTo>
                    <a:pt x="260" y="2009"/>
                  </a:lnTo>
                  <a:lnTo>
                    <a:pt x="242" y="1986"/>
                  </a:lnTo>
                  <a:lnTo>
                    <a:pt x="225" y="1962"/>
                  </a:lnTo>
                  <a:lnTo>
                    <a:pt x="210" y="1939"/>
                  </a:lnTo>
                  <a:lnTo>
                    <a:pt x="198" y="1917"/>
                  </a:lnTo>
                  <a:lnTo>
                    <a:pt x="187" y="1897"/>
                  </a:lnTo>
                  <a:lnTo>
                    <a:pt x="181" y="1879"/>
                  </a:lnTo>
                  <a:lnTo>
                    <a:pt x="176" y="1864"/>
                  </a:lnTo>
                  <a:lnTo>
                    <a:pt x="176" y="1859"/>
                  </a:lnTo>
                  <a:lnTo>
                    <a:pt x="176" y="1854"/>
                  </a:lnTo>
                  <a:lnTo>
                    <a:pt x="177" y="1850"/>
                  </a:lnTo>
                  <a:lnTo>
                    <a:pt x="179" y="1846"/>
                  </a:lnTo>
                  <a:lnTo>
                    <a:pt x="182" y="1845"/>
                  </a:lnTo>
                  <a:lnTo>
                    <a:pt x="185" y="1845"/>
                  </a:lnTo>
                  <a:lnTo>
                    <a:pt x="190" y="1845"/>
                  </a:lnTo>
                  <a:lnTo>
                    <a:pt x="195" y="1848"/>
                  </a:lnTo>
                  <a:lnTo>
                    <a:pt x="207" y="1855"/>
                  </a:lnTo>
                  <a:lnTo>
                    <a:pt x="220" y="1866"/>
                  </a:lnTo>
                  <a:lnTo>
                    <a:pt x="237" y="1880"/>
                  </a:lnTo>
                  <a:lnTo>
                    <a:pt x="253" y="1899"/>
                  </a:lnTo>
                  <a:lnTo>
                    <a:pt x="271" y="1920"/>
                  </a:lnTo>
                  <a:lnTo>
                    <a:pt x="288" y="1943"/>
                  </a:lnTo>
                  <a:close/>
                  <a:moveTo>
                    <a:pt x="523" y="2256"/>
                  </a:moveTo>
                  <a:lnTo>
                    <a:pt x="541" y="2282"/>
                  </a:lnTo>
                  <a:lnTo>
                    <a:pt x="557" y="2306"/>
                  </a:lnTo>
                  <a:lnTo>
                    <a:pt x="570" y="2329"/>
                  </a:lnTo>
                  <a:lnTo>
                    <a:pt x="581" y="2350"/>
                  </a:lnTo>
                  <a:lnTo>
                    <a:pt x="588" y="2367"/>
                  </a:lnTo>
                  <a:lnTo>
                    <a:pt x="593" y="2382"/>
                  </a:lnTo>
                  <a:lnTo>
                    <a:pt x="594" y="2389"/>
                  </a:lnTo>
                  <a:lnTo>
                    <a:pt x="594" y="2393"/>
                  </a:lnTo>
                  <a:lnTo>
                    <a:pt x="593" y="2398"/>
                  </a:lnTo>
                  <a:lnTo>
                    <a:pt x="591" y="2401"/>
                  </a:lnTo>
                  <a:lnTo>
                    <a:pt x="587" y="2402"/>
                  </a:lnTo>
                  <a:lnTo>
                    <a:pt x="584" y="2403"/>
                  </a:lnTo>
                  <a:lnTo>
                    <a:pt x="579" y="2402"/>
                  </a:lnTo>
                  <a:lnTo>
                    <a:pt x="574" y="2400"/>
                  </a:lnTo>
                  <a:lnTo>
                    <a:pt x="561" y="2392"/>
                  </a:lnTo>
                  <a:lnTo>
                    <a:pt x="546" y="2381"/>
                  </a:lnTo>
                  <a:lnTo>
                    <a:pt x="529" y="2366"/>
                  </a:lnTo>
                  <a:lnTo>
                    <a:pt x="512" y="2346"/>
                  </a:lnTo>
                  <a:lnTo>
                    <a:pt x="493" y="2325"/>
                  </a:lnTo>
                  <a:lnTo>
                    <a:pt x="474" y="2301"/>
                  </a:lnTo>
                  <a:lnTo>
                    <a:pt x="456" y="2276"/>
                  </a:lnTo>
                  <a:lnTo>
                    <a:pt x="440" y="2252"/>
                  </a:lnTo>
                  <a:lnTo>
                    <a:pt x="427" y="2229"/>
                  </a:lnTo>
                  <a:lnTo>
                    <a:pt x="416" y="2208"/>
                  </a:lnTo>
                  <a:lnTo>
                    <a:pt x="409" y="2190"/>
                  </a:lnTo>
                  <a:lnTo>
                    <a:pt x="404" y="2174"/>
                  </a:lnTo>
                  <a:lnTo>
                    <a:pt x="403" y="2169"/>
                  </a:lnTo>
                  <a:lnTo>
                    <a:pt x="404" y="2163"/>
                  </a:lnTo>
                  <a:lnTo>
                    <a:pt x="404" y="2159"/>
                  </a:lnTo>
                  <a:lnTo>
                    <a:pt x="407" y="2157"/>
                  </a:lnTo>
                  <a:lnTo>
                    <a:pt x="410" y="2154"/>
                  </a:lnTo>
                  <a:lnTo>
                    <a:pt x="413" y="2154"/>
                  </a:lnTo>
                  <a:lnTo>
                    <a:pt x="419" y="2156"/>
                  </a:lnTo>
                  <a:lnTo>
                    <a:pt x="423" y="2157"/>
                  </a:lnTo>
                  <a:lnTo>
                    <a:pt x="436" y="2164"/>
                  </a:lnTo>
                  <a:lnTo>
                    <a:pt x="450" y="2176"/>
                  </a:lnTo>
                  <a:lnTo>
                    <a:pt x="467" y="2192"/>
                  </a:lnTo>
                  <a:lnTo>
                    <a:pt x="485" y="2210"/>
                  </a:lnTo>
                  <a:lnTo>
                    <a:pt x="504" y="2232"/>
                  </a:lnTo>
                  <a:lnTo>
                    <a:pt x="523" y="2256"/>
                  </a:lnTo>
                  <a:close/>
                  <a:moveTo>
                    <a:pt x="207" y="1563"/>
                  </a:moveTo>
                  <a:lnTo>
                    <a:pt x="222" y="1585"/>
                  </a:lnTo>
                  <a:lnTo>
                    <a:pt x="236" y="1605"/>
                  </a:lnTo>
                  <a:lnTo>
                    <a:pt x="247" y="1626"/>
                  </a:lnTo>
                  <a:lnTo>
                    <a:pt x="255" y="1644"/>
                  </a:lnTo>
                  <a:lnTo>
                    <a:pt x="262" y="1660"/>
                  </a:lnTo>
                  <a:lnTo>
                    <a:pt x="265" y="1673"/>
                  </a:lnTo>
                  <a:lnTo>
                    <a:pt x="265" y="1679"/>
                  </a:lnTo>
                  <a:lnTo>
                    <a:pt x="265" y="1683"/>
                  </a:lnTo>
                  <a:lnTo>
                    <a:pt x="264" y="1688"/>
                  </a:lnTo>
                  <a:lnTo>
                    <a:pt x="262" y="1690"/>
                  </a:lnTo>
                  <a:lnTo>
                    <a:pt x="260" y="1691"/>
                  </a:lnTo>
                  <a:lnTo>
                    <a:pt x="256" y="1692"/>
                  </a:lnTo>
                  <a:lnTo>
                    <a:pt x="252" y="1691"/>
                  </a:lnTo>
                  <a:lnTo>
                    <a:pt x="248" y="1690"/>
                  </a:lnTo>
                  <a:lnTo>
                    <a:pt x="237" y="1683"/>
                  </a:lnTo>
                  <a:lnTo>
                    <a:pt x="224" y="1673"/>
                  </a:lnTo>
                  <a:lnTo>
                    <a:pt x="209" y="1659"/>
                  </a:lnTo>
                  <a:lnTo>
                    <a:pt x="195" y="1643"/>
                  </a:lnTo>
                  <a:lnTo>
                    <a:pt x="179" y="1624"/>
                  </a:lnTo>
                  <a:lnTo>
                    <a:pt x="162" y="1603"/>
                  </a:lnTo>
                  <a:lnTo>
                    <a:pt x="148" y="1580"/>
                  </a:lnTo>
                  <a:lnTo>
                    <a:pt x="135" y="1559"/>
                  </a:lnTo>
                  <a:lnTo>
                    <a:pt x="123" y="1540"/>
                  </a:lnTo>
                  <a:lnTo>
                    <a:pt x="115" y="1521"/>
                  </a:lnTo>
                  <a:lnTo>
                    <a:pt x="108" y="1505"/>
                  </a:lnTo>
                  <a:lnTo>
                    <a:pt x="105" y="1491"/>
                  </a:lnTo>
                  <a:lnTo>
                    <a:pt x="104" y="1486"/>
                  </a:lnTo>
                  <a:lnTo>
                    <a:pt x="105" y="1480"/>
                  </a:lnTo>
                  <a:lnTo>
                    <a:pt x="105" y="1477"/>
                  </a:lnTo>
                  <a:lnTo>
                    <a:pt x="107" y="1475"/>
                  </a:lnTo>
                  <a:lnTo>
                    <a:pt x="111" y="1473"/>
                  </a:lnTo>
                  <a:lnTo>
                    <a:pt x="114" y="1473"/>
                  </a:lnTo>
                  <a:lnTo>
                    <a:pt x="117" y="1474"/>
                  </a:lnTo>
                  <a:lnTo>
                    <a:pt x="123" y="1475"/>
                  </a:lnTo>
                  <a:lnTo>
                    <a:pt x="133" y="1481"/>
                  </a:lnTo>
                  <a:lnTo>
                    <a:pt x="146" y="1491"/>
                  </a:lnTo>
                  <a:lnTo>
                    <a:pt x="160" y="1506"/>
                  </a:lnTo>
                  <a:lnTo>
                    <a:pt x="175" y="1522"/>
                  </a:lnTo>
                  <a:lnTo>
                    <a:pt x="191" y="1541"/>
                  </a:lnTo>
                  <a:lnTo>
                    <a:pt x="207" y="1563"/>
                  </a:lnTo>
                  <a:close/>
                  <a:moveTo>
                    <a:pt x="478" y="1984"/>
                  </a:moveTo>
                  <a:lnTo>
                    <a:pt x="474" y="1986"/>
                  </a:lnTo>
                  <a:lnTo>
                    <a:pt x="471" y="1986"/>
                  </a:lnTo>
                  <a:lnTo>
                    <a:pt x="467" y="1986"/>
                  </a:lnTo>
                  <a:lnTo>
                    <a:pt x="462" y="1984"/>
                  </a:lnTo>
                  <a:lnTo>
                    <a:pt x="450" y="1977"/>
                  </a:lnTo>
                  <a:lnTo>
                    <a:pt x="437" y="1966"/>
                  </a:lnTo>
                  <a:lnTo>
                    <a:pt x="422" y="1952"/>
                  </a:lnTo>
                  <a:lnTo>
                    <a:pt x="405" y="1935"/>
                  </a:lnTo>
                  <a:lnTo>
                    <a:pt x="389" y="1914"/>
                  </a:lnTo>
                  <a:lnTo>
                    <a:pt x="371" y="1893"/>
                  </a:lnTo>
                  <a:lnTo>
                    <a:pt x="355" y="1870"/>
                  </a:lnTo>
                  <a:lnTo>
                    <a:pt x="342" y="1848"/>
                  </a:lnTo>
                  <a:lnTo>
                    <a:pt x="330" y="1827"/>
                  </a:lnTo>
                  <a:lnTo>
                    <a:pt x="320" y="1807"/>
                  </a:lnTo>
                  <a:lnTo>
                    <a:pt x="313" y="1791"/>
                  </a:lnTo>
                  <a:lnTo>
                    <a:pt x="310" y="1776"/>
                  </a:lnTo>
                  <a:lnTo>
                    <a:pt x="309" y="1771"/>
                  </a:lnTo>
                  <a:lnTo>
                    <a:pt x="309" y="1765"/>
                  </a:lnTo>
                  <a:lnTo>
                    <a:pt x="310" y="1762"/>
                  </a:lnTo>
                  <a:lnTo>
                    <a:pt x="312" y="1759"/>
                  </a:lnTo>
                  <a:lnTo>
                    <a:pt x="316" y="1758"/>
                  </a:lnTo>
                  <a:lnTo>
                    <a:pt x="319" y="1757"/>
                  </a:lnTo>
                  <a:lnTo>
                    <a:pt x="323" y="1758"/>
                  </a:lnTo>
                  <a:lnTo>
                    <a:pt x="328" y="1760"/>
                  </a:lnTo>
                  <a:lnTo>
                    <a:pt x="340" y="1766"/>
                  </a:lnTo>
                  <a:lnTo>
                    <a:pt x="353" y="1776"/>
                  </a:lnTo>
                  <a:lnTo>
                    <a:pt x="368" y="1791"/>
                  </a:lnTo>
                  <a:lnTo>
                    <a:pt x="385" y="1808"/>
                  </a:lnTo>
                  <a:lnTo>
                    <a:pt x="401" y="1828"/>
                  </a:lnTo>
                  <a:lnTo>
                    <a:pt x="419" y="1850"/>
                  </a:lnTo>
                  <a:lnTo>
                    <a:pt x="434" y="1873"/>
                  </a:lnTo>
                  <a:lnTo>
                    <a:pt x="448" y="1896"/>
                  </a:lnTo>
                  <a:lnTo>
                    <a:pt x="460" y="1917"/>
                  </a:lnTo>
                  <a:lnTo>
                    <a:pt x="470" y="1936"/>
                  </a:lnTo>
                  <a:lnTo>
                    <a:pt x="477" y="1953"/>
                  </a:lnTo>
                  <a:lnTo>
                    <a:pt x="480" y="1967"/>
                  </a:lnTo>
                  <a:lnTo>
                    <a:pt x="481" y="1973"/>
                  </a:lnTo>
                  <a:lnTo>
                    <a:pt x="481" y="1977"/>
                  </a:lnTo>
                  <a:lnTo>
                    <a:pt x="480" y="1981"/>
                  </a:lnTo>
                  <a:lnTo>
                    <a:pt x="478" y="1984"/>
                  </a:lnTo>
                  <a:close/>
                  <a:moveTo>
                    <a:pt x="219" y="1341"/>
                  </a:moveTo>
                  <a:lnTo>
                    <a:pt x="217" y="1342"/>
                  </a:lnTo>
                  <a:lnTo>
                    <a:pt x="214" y="1342"/>
                  </a:lnTo>
                  <a:lnTo>
                    <a:pt x="209" y="1342"/>
                  </a:lnTo>
                  <a:lnTo>
                    <a:pt x="206" y="1341"/>
                  </a:lnTo>
                  <a:lnTo>
                    <a:pt x="195" y="1335"/>
                  </a:lnTo>
                  <a:lnTo>
                    <a:pt x="184" y="1326"/>
                  </a:lnTo>
                  <a:lnTo>
                    <a:pt x="171" y="1314"/>
                  </a:lnTo>
                  <a:lnTo>
                    <a:pt x="157" y="1298"/>
                  </a:lnTo>
                  <a:lnTo>
                    <a:pt x="142" y="1282"/>
                  </a:lnTo>
                  <a:lnTo>
                    <a:pt x="128" y="1262"/>
                  </a:lnTo>
                  <a:lnTo>
                    <a:pt x="115" y="1241"/>
                  </a:lnTo>
                  <a:lnTo>
                    <a:pt x="103" y="1222"/>
                  </a:lnTo>
                  <a:lnTo>
                    <a:pt x="93" y="1203"/>
                  </a:lnTo>
                  <a:lnTo>
                    <a:pt x="85" y="1187"/>
                  </a:lnTo>
                  <a:lnTo>
                    <a:pt x="80" y="1171"/>
                  </a:lnTo>
                  <a:lnTo>
                    <a:pt x="77" y="1158"/>
                  </a:lnTo>
                  <a:lnTo>
                    <a:pt x="77" y="1154"/>
                  </a:lnTo>
                  <a:lnTo>
                    <a:pt x="77" y="1149"/>
                  </a:lnTo>
                  <a:lnTo>
                    <a:pt x="78" y="1146"/>
                  </a:lnTo>
                  <a:lnTo>
                    <a:pt x="80" y="1143"/>
                  </a:lnTo>
                  <a:lnTo>
                    <a:pt x="82" y="1142"/>
                  </a:lnTo>
                  <a:lnTo>
                    <a:pt x="85" y="1142"/>
                  </a:lnTo>
                  <a:lnTo>
                    <a:pt x="89" y="1142"/>
                  </a:lnTo>
                  <a:lnTo>
                    <a:pt x="93" y="1144"/>
                  </a:lnTo>
                  <a:lnTo>
                    <a:pt x="103" y="1149"/>
                  </a:lnTo>
                  <a:lnTo>
                    <a:pt x="115" y="1159"/>
                  </a:lnTo>
                  <a:lnTo>
                    <a:pt x="128" y="1171"/>
                  </a:lnTo>
                  <a:lnTo>
                    <a:pt x="141" y="1187"/>
                  </a:lnTo>
                  <a:lnTo>
                    <a:pt x="156" y="1204"/>
                  </a:lnTo>
                  <a:lnTo>
                    <a:pt x="171" y="1224"/>
                  </a:lnTo>
                  <a:lnTo>
                    <a:pt x="184" y="1244"/>
                  </a:lnTo>
                  <a:lnTo>
                    <a:pt x="196" y="1263"/>
                  </a:lnTo>
                  <a:lnTo>
                    <a:pt x="206" y="1282"/>
                  </a:lnTo>
                  <a:lnTo>
                    <a:pt x="214" y="1298"/>
                  </a:lnTo>
                  <a:lnTo>
                    <a:pt x="219" y="1314"/>
                  </a:lnTo>
                  <a:lnTo>
                    <a:pt x="221" y="1326"/>
                  </a:lnTo>
                  <a:lnTo>
                    <a:pt x="222" y="1330"/>
                  </a:lnTo>
                  <a:lnTo>
                    <a:pt x="222" y="1335"/>
                  </a:lnTo>
                  <a:lnTo>
                    <a:pt x="221" y="1338"/>
                  </a:lnTo>
                  <a:lnTo>
                    <a:pt x="219" y="1341"/>
                  </a:lnTo>
                  <a:close/>
                  <a:moveTo>
                    <a:pt x="362" y="1488"/>
                  </a:moveTo>
                  <a:lnTo>
                    <a:pt x="376" y="1509"/>
                  </a:lnTo>
                  <a:lnTo>
                    <a:pt x="388" y="1530"/>
                  </a:lnTo>
                  <a:lnTo>
                    <a:pt x="399" y="1548"/>
                  </a:lnTo>
                  <a:lnTo>
                    <a:pt x="408" y="1567"/>
                  </a:lnTo>
                  <a:lnTo>
                    <a:pt x="413" y="1582"/>
                  </a:lnTo>
                  <a:lnTo>
                    <a:pt x="416" y="1595"/>
                  </a:lnTo>
                  <a:lnTo>
                    <a:pt x="416" y="1601"/>
                  </a:lnTo>
                  <a:lnTo>
                    <a:pt x="416" y="1605"/>
                  </a:lnTo>
                  <a:lnTo>
                    <a:pt x="415" y="1609"/>
                  </a:lnTo>
                  <a:lnTo>
                    <a:pt x="413" y="1611"/>
                  </a:lnTo>
                  <a:lnTo>
                    <a:pt x="411" y="1613"/>
                  </a:lnTo>
                  <a:lnTo>
                    <a:pt x="408" y="1613"/>
                  </a:lnTo>
                  <a:lnTo>
                    <a:pt x="403" y="1613"/>
                  </a:lnTo>
                  <a:lnTo>
                    <a:pt x="399" y="1611"/>
                  </a:lnTo>
                  <a:lnTo>
                    <a:pt x="388" y="1605"/>
                  </a:lnTo>
                  <a:lnTo>
                    <a:pt x="376" y="1595"/>
                  </a:lnTo>
                  <a:lnTo>
                    <a:pt x="362" y="1582"/>
                  </a:lnTo>
                  <a:lnTo>
                    <a:pt x="347" y="1567"/>
                  </a:lnTo>
                  <a:lnTo>
                    <a:pt x="332" y="1548"/>
                  </a:lnTo>
                  <a:lnTo>
                    <a:pt x="317" y="1529"/>
                  </a:lnTo>
                  <a:lnTo>
                    <a:pt x="302" y="1507"/>
                  </a:lnTo>
                  <a:lnTo>
                    <a:pt x="289" y="1486"/>
                  </a:lnTo>
                  <a:lnTo>
                    <a:pt x="278" y="1467"/>
                  </a:lnTo>
                  <a:lnTo>
                    <a:pt x="271" y="1449"/>
                  </a:lnTo>
                  <a:lnTo>
                    <a:pt x="264" y="1433"/>
                  </a:lnTo>
                  <a:lnTo>
                    <a:pt x="262" y="1420"/>
                  </a:lnTo>
                  <a:lnTo>
                    <a:pt x="261" y="1415"/>
                  </a:lnTo>
                  <a:lnTo>
                    <a:pt x="261" y="1410"/>
                  </a:lnTo>
                  <a:lnTo>
                    <a:pt x="262" y="1407"/>
                  </a:lnTo>
                  <a:lnTo>
                    <a:pt x="264" y="1404"/>
                  </a:lnTo>
                  <a:lnTo>
                    <a:pt x="267" y="1403"/>
                  </a:lnTo>
                  <a:lnTo>
                    <a:pt x="271" y="1401"/>
                  </a:lnTo>
                  <a:lnTo>
                    <a:pt x="274" y="1403"/>
                  </a:lnTo>
                  <a:lnTo>
                    <a:pt x="278" y="1405"/>
                  </a:lnTo>
                  <a:lnTo>
                    <a:pt x="289" y="1410"/>
                  </a:lnTo>
                  <a:lnTo>
                    <a:pt x="301" y="1420"/>
                  </a:lnTo>
                  <a:lnTo>
                    <a:pt x="316" y="1433"/>
                  </a:lnTo>
                  <a:lnTo>
                    <a:pt x="330" y="1449"/>
                  </a:lnTo>
                  <a:lnTo>
                    <a:pt x="345" y="1467"/>
                  </a:lnTo>
                  <a:lnTo>
                    <a:pt x="362" y="1488"/>
                  </a:lnTo>
                  <a:close/>
                  <a:moveTo>
                    <a:pt x="563" y="1764"/>
                  </a:moveTo>
                  <a:lnTo>
                    <a:pt x="579" y="1786"/>
                  </a:lnTo>
                  <a:lnTo>
                    <a:pt x="593" y="1808"/>
                  </a:lnTo>
                  <a:lnTo>
                    <a:pt x="604" y="1828"/>
                  </a:lnTo>
                  <a:lnTo>
                    <a:pt x="613" y="1846"/>
                  </a:lnTo>
                  <a:lnTo>
                    <a:pt x="619" y="1863"/>
                  </a:lnTo>
                  <a:lnTo>
                    <a:pt x="622" y="1876"/>
                  </a:lnTo>
                  <a:lnTo>
                    <a:pt x="623" y="1883"/>
                  </a:lnTo>
                  <a:lnTo>
                    <a:pt x="622" y="1887"/>
                  </a:lnTo>
                  <a:lnTo>
                    <a:pt x="621" y="1890"/>
                  </a:lnTo>
                  <a:lnTo>
                    <a:pt x="619" y="1894"/>
                  </a:lnTo>
                  <a:lnTo>
                    <a:pt x="617" y="1895"/>
                  </a:lnTo>
                  <a:lnTo>
                    <a:pt x="614" y="1896"/>
                  </a:lnTo>
                  <a:lnTo>
                    <a:pt x="609" y="1895"/>
                  </a:lnTo>
                  <a:lnTo>
                    <a:pt x="605" y="1894"/>
                  </a:lnTo>
                  <a:lnTo>
                    <a:pt x="593" y="1887"/>
                  </a:lnTo>
                  <a:lnTo>
                    <a:pt x="580" y="1877"/>
                  </a:lnTo>
                  <a:lnTo>
                    <a:pt x="565" y="1864"/>
                  </a:lnTo>
                  <a:lnTo>
                    <a:pt x="550" y="1848"/>
                  </a:lnTo>
                  <a:lnTo>
                    <a:pt x="534" y="1828"/>
                  </a:lnTo>
                  <a:lnTo>
                    <a:pt x="517" y="1807"/>
                  </a:lnTo>
                  <a:lnTo>
                    <a:pt x="502" y="1785"/>
                  </a:lnTo>
                  <a:lnTo>
                    <a:pt x="488" y="1763"/>
                  </a:lnTo>
                  <a:lnTo>
                    <a:pt x="477" y="1742"/>
                  </a:lnTo>
                  <a:lnTo>
                    <a:pt x="468" y="1724"/>
                  </a:lnTo>
                  <a:lnTo>
                    <a:pt x="462" y="1708"/>
                  </a:lnTo>
                  <a:lnTo>
                    <a:pt x="458" y="1694"/>
                  </a:lnTo>
                  <a:lnTo>
                    <a:pt x="458" y="1689"/>
                  </a:lnTo>
                  <a:lnTo>
                    <a:pt x="458" y="1684"/>
                  </a:lnTo>
                  <a:lnTo>
                    <a:pt x="459" y="1680"/>
                  </a:lnTo>
                  <a:lnTo>
                    <a:pt x="461" y="1678"/>
                  </a:lnTo>
                  <a:lnTo>
                    <a:pt x="465" y="1676"/>
                  </a:lnTo>
                  <a:lnTo>
                    <a:pt x="468" y="1676"/>
                  </a:lnTo>
                  <a:lnTo>
                    <a:pt x="471" y="1676"/>
                  </a:lnTo>
                  <a:lnTo>
                    <a:pt x="477" y="1678"/>
                  </a:lnTo>
                  <a:lnTo>
                    <a:pt x="488" y="1684"/>
                  </a:lnTo>
                  <a:lnTo>
                    <a:pt x="501" y="1694"/>
                  </a:lnTo>
                  <a:lnTo>
                    <a:pt x="515" y="1707"/>
                  </a:lnTo>
                  <a:lnTo>
                    <a:pt x="530" y="1724"/>
                  </a:lnTo>
                  <a:lnTo>
                    <a:pt x="547" y="1743"/>
                  </a:lnTo>
                  <a:lnTo>
                    <a:pt x="563" y="1764"/>
                  </a:lnTo>
                  <a:close/>
                  <a:moveTo>
                    <a:pt x="175" y="922"/>
                  </a:moveTo>
                  <a:lnTo>
                    <a:pt x="187" y="941"/>
                  </a:lnTo>
                  <a:lnTo>
                    <a:pt x="197" y="960"/>
                  </a:lnTo>
                  <a:lnTo>
                    <a:pt x="206" y="976"/>
                  </a:lnTo>
                  <a:lnTo>
                    <a:pt x="214" y="992"/>
                  </a:lnTo>
                  <a:lnTo>
                    <a:pt x="218" y="1006"/>
                  </a:lnTo>
                  <a:lnTo>
                    <a:pt x="220" y="1017"/>
                  </a:lnTo>
                  <a:lnTo>
                    <a:pt x="221" y="1021"/>
                  </a:lnTo>
                  <a:lnTo>
                    <a:pt x="220" y="1026"/>
                  </a:lnTo>
                  <a:lnTo>
                    <a:pt x="219" y="1029"/>
                  </a:lnTo>
                  <a:lnTo>
                    <a:pt x="218" y="1031"/>
                  </a:lnTo>
                  <a:lnTo>
                    <a:pt x="216" y="1032"/>
                  </a:lnTo>
                  <a:lnTo>
                    <a:pt x="213" y="1033"/>
                  </a:lnTo>
                  <a:lnTo>
                    <a:pt x="209" y="1032"/>
                  </a:lnTo>
                  <a:lnTo>
                    <a:pt x="205" y="1031"/>
                  </a:lnTo>
                  <a:lnTo>
                    <a:pt x="196" y="1027"/>
                  </a:lnTo>
                  <a:lnTo>
                    <a:pt x="185" y="1018"/>
                  </a:lnTo>
                  <a:lnTo>
                    <a:pt x="173" y="1007"/>
                  </a:lnTo>
                  <a:lnTo>
                    <a:pt x="161" y="994"/>
                  </a:lnTo>
                  <a:lnTo>
                    <a:pt x="148" y="977"/>
                  </a:lnTo>
                  <a:lnTo>
                    <a:pt x="135" y="960"/>
                  </a:lnTo>
                  <a:lnTo>
                    <a:pt x="123" y="941"/>
                  </a:lnTo>
                  <a:lnTo>
                    <a:pt x="112" y="922"/>
                  </a:lnTo>
                  <a:lnTo>
                    <a:pt x="103" y="906"/>
                  </a:lnTo>
                  <a:lnTo>
                    <a:pt x="96" y="890"/>
                  </a:lnTo>
                  <a:lnTo>
                    <a:pt x="92" y="876"/>
                  </a:lnTo>
                  <a:lnTo>
                    <a:pt x="90" y="864"/>
                  </a:lnTo>
                  <a:lnTo>
                    <a:pt x="89" y="860"/>
                  </a:lnTo>
                  <a:lnTo>
                    <a:pt x="90" y="856"/>
                  </a:lnTo>
                  <a:lnTo>
                    <a:pt x="91" y="852"/>
                  </a:lnTo>
                  <a:lnTo>
                    <a:pt x="92" y="850"/>
                  </a:lnTo>
                  <a:lnTo>
                    <a:pt x="94" y="849"/>
                  </a:lnTo>
                  <a:lnTo>
                    <a:pt x="98" y="849"/>
                  </a:lnTo>
                  <a:lnTo>
                    <a:pt x="101" y="849"/>
                  </a:lnTo>
                  <a:lnTo>
                    <a:pt x="105" y="850"/>
                  </a:lnTo>
                  <a:lnTo>
                    <a:pt x="114" y="856"/>
                  </a:lnTo>
                  <a:lnTo>
                    <a:pt x="125" y="864"/>
                  </a:lnTo>
                  <a:lnTo>
                    <a:pt x="136" y="875"/>
                  </a:lnTo>
                  <a:lnTo>
                    <a:pt x="149" y="889"/>
                  </a:lnTo>
                  <a:lnTo>
                    <a:pt x="162" y="905"/>
                  </a:lnTo>
                  <a:lnTo>
                    <a:pt x="175" y="922"/>
                  </a:lnTo>
                  <a:close/>
                  <a:moveTo>
                    <a:pt x="393" y="1279"/>
                  </a:moveTo>
                  <a:lnTo>
                    <a:pt x="390" y="1281"/>
                  </a:lnTo>
                  <a:lnTo>
                    <a:pt x="388" y="1281"/>
                  </a:lnTo>
                  <a:lnTo>
                    <a:pt x="383" y="1281"/>
                  </a:lnTo>
                  <a:lnTo>
                    <a:pt x="379" y="1280"/>
                  </a:lnTo>
                  <a:lnTo>
                    <a:pt x="369" y="1274"/>
                  </a:lnTo>
                  <a:lnTo>
                    <a:pt x="358" y="1266"/>
                  </a:lnTo>
                  <a:lnTo>
                    <a:pt x="346" y="1254"/>
                  </a:lnTo>
                  <a:lnTo>
                    <a:pt x="333" y="1239"/>
                  </a:lnTo>
                  <a:lnTo>
                    <a:pt x="319" y="1223"/>
                  </a:lnTo>
                  <a:lnTo>
                    <a:pt x="305" y="1203"/>
                  </a:lnTo>
                  <a:lnTo>
                    <a:pt x="291" y="1184"/>
                  </a:lnTo>
                  <a:lnTo>
                    <a:pt x="280" y="1165"/>
                  </a:lnTo>
                  <a:lnTo>
                    <a:pt x="271" y="1147"/>
                  </a:lnTo>
                  <a:lnTo>
                    <a:pt x="263" y="1131"/>
                  </a:lnTo>
                  <a:lnTo>
                    <a:pt x="259" y="1116"/>
                  </a:lnTo>
                  <a:lnTo>
                    <a:pt x="255" y="1104"/>
                  </a:lnTo>
                  <a:lnTo>
                    <a:pt x="255" y="1099"/>
                  </a:lnTo>
                  <a:lnTo>
                    <a:pt x="255" y="1096"/>
                  </a:lnTo>
                  <a:lnTo>
                    <a:pt x="256" y="1091"/>
                  </a:lnTo>
                  <a:lnTo>
                    <a:pt x="259" y="1089"/>
                  </a:lnTo>
                  <a:lnTo>
                    <a:pt x="261" y="1088"/>
                  </a:lnTo>
                  <a:lnTo>
                    <a:pt x="264" y="1087"/>
                  </a:lnTo>
                  <a:lnTo>
                    <a:pt x="268" y="1088"/>
                  </a:lnTo>
                  <a:lnTo>
                    <a:pt x="272" y="1089"/>
                  </a:lnTo>
                  <a:lnTo>
                    <a:pt x="282" y="1095"/>
                  </a:lnTo>
                  <a:lnTo>
                    <a:pt x="294" y="1103"/>
                  </a:lnTo>
                  <a:lnTo>
                    <a:pt x="306" y="1115"/>
                  </a:lnTo>
                  <a:lnTo>
                    <a:pt x="319" y="1130"/>
                  </a:lnTo>
                  <a:lnTo>
                    <a:pt x="333" y="1146"/>
                  </a:lnTo>
                  <a:lnTo>
                    <a:pt x="346" y="1165"/>
                  </a:lnTo>
                  <a:lnTo>
                    <a:pt x="359" y="1184"/>
                  </a:lnTo>
                  <a:lnTo>
                    <a:pt x="371" y="1204"/>
                  </a:lnTo>
                  <a:lnTo>
                    <a:pt x="380" y="1222"/>
                  </a:lnTo>
                  <a:lnTo>
                    <a:pt x="388" y="1238"/>
                  </a:lnTo>
                  <a:lnTo>
                    <a:pt x="393" y="1252"/>
                  </a:lnTo>
                  <a:lnTo>
                    <a:pt x="396" y="1264"/>
                  </a:lnTo>
                  <a:lnTo>
                    <a:pt x="397" y="1269"/>
                  </a:lnTo>
                  <a:lnTo>
                    <a:pt x="396" y="1273"/>
                  </a:lnTo>
                  <a:lnTo>
                    <a:pt x="394" y="1277"/>
                  </a:lnTo>
                  <a:lnTo>
                    <a:pt x="393" y="1279"/>
                  </a:lnTo>
                  <a:close/>
                  <a:moveTo>
                    <a:pt x="579" y="1538"/>
                  </a:moveTo>
                  <a:lnTo>
                    <a:pt x="576" y="1540"/>
                  </a:lnTo>
                  <a:lnTo>
                    <a:pt x="573" y="1540"/>
                  </a:lnTo>
                  <a:lnTo>
                    <a:pt x="569" y="1540"/>
                  </a:lnTo>
                  <a:lnTo>
                    <a:pt x="564" y="1538"/>
                  </a:lnTo>
                  <a:lnTo>
                    <a:pt x="554" y="1533"/>
                  </a:lnTo>
                  <a:lnTo>
                    <a:pt x="542" y="1523"/>
                  </a:lnTo>
                  <a:lnTo>
                    <a:pt x="529" y="1511"/>
                  </a:lnTo>
                  <a:lnTo>
                    <a:pt x="515" y="1497"/>
                  </a:lnTo>
                  <a:lnTo>
                    <a:pt x="501" y="1479"/>
                  </a:lnTo>
                  <a:lnTo>
                    <a:pt x="485" y="1461"/>
                  </a:lnTo>
                  <a:lnTo>
                    <a:pt x="471" y="1440"/>
                  </a:lnTo>
                  <a:lnTo>
                    <a:pt x="459" y="1420"/>
                  </a:lnTo>
                  <a:lnTo>
                    <a:pt x="449" y="1400"/>
                  </a:lnTo>
                  <a:lnTo>
                    <a:pt x="442" y="1384"/>
                  </a:lnTo>
                  <a:lnTo>
                    <a:pt x="436" y="1369"/>
                  </a:lnTo>
                  <a:lnTo>
                    <a:pt x="433" y="1355"/>
                  </a:lnTo>
                  <a:lnTo>
                    <a:pt x="433" y="1351"/>
                  </a:lnTo>
                  <a:lnTo>
                    <a:pt x="433" y="1346"/>
                  </a:lnTo>
                  <a:lnTo>
                    <a:pt x="434" y="1342"/>
                  </a:lnTo>
                  <a:lnTo>
                    <a:pt x="436" y="1340"/>
                  </a:lnTo>
                  <a:lnTo>
                    <a:pt x="439" y="1339"/>
                  </a:lnTo>
                  <a:lnTo>
                    <a:pt x="442" y="1338"/>
                  </a:lnTo>
                  <a:lnTo>
                    <a:pt x="446" y="1339"/>
                  </a:lnTo>
                  <a:lnTo>
                    <a:pt x="450" y="1340"/>
                  </a:lnTo>
                  <a:lnTo>
                    <a:pt x="460" y="1346"/>
                  </a:lnTo>
                  <a:lnTo>
                    <a:pt x="472" y="1354"/>
                  </a:lnTo>
                  <a:lnTo>
                    <a:pt x="486" y="1367"/>
                  </a:lnTo>
                  <a:lnTo>
                    <a:pt x="500" y="1382"/>
                  </a:lnTo>
                  <a:lnTo>
                    <a:pt x="515" y="1399"/>
                  </a:lnTo>
                  <a:lnTo>
                    <a:pt x="529" y="1419"/>
                  </a:lnTo>
                  <a:lnTo>
                    <a:pt x="543" y="1440"/>
                  </a:lnTo>
                  <a:lnTo>
                    <a:pt x="556" y="1460"/>
                  </a:lnTo>
                  <a:lnTo>
                    <a:pt x="565" y="1478"/>
                  </a:lnTo>
                  <a:lnTo>
                    <a:pt x="573" y="1495"/>
                  </a:lnTo>
                  <a:lnTo>
                    <a:pt x="579" y="1510"/>
                  </a:lnTo>
                  <a:lnTo>
                    <a:pt x="582" y="1522"/>
                  </a:lnTo>
                  <a:lnTo>
                    <a:pt x="582" y="1528"/>
                  </a:lnTo>
                  <a:lnTo>
                    <a:pt x="582" y="1532"/>
                  </a:lnTo>
                  <a:lnTo>
                    <a:pt x="581" y="1535"/>
                  </a:lnTo>
                  <a:lnTo>
                    <a:pt x="579" y="1538"/>
                  </a:lnTo>
                  <a:close/>
                  <a:moveTo>
                    <a:pt x="255" y="757"/>
                  </a:moveTo>
                  <a:lnTo>
                    <a:pt x="253" y="759"/>
                  </a:lnTo>
                  <a:lnTo>
                    <a:pt x="250" y="759"/>
                  </a:lnTo>
                  <a:lnTo>
                    <a:pt x="247" y="759"/>
                  </a:lnTo>
                  <a:lnTo>
                    <a:pt x="243" y="758"/>
                  </a:lnTo>
                  <a:lnTo>
                    <a:pt x="234" y="753"/>
                  </a:lnTo>
                  <a:lnTo>
                    <a:pt x="225" y="746"/>
                  </a:lnTo>
                  <a:lnTo>
                    <a:pt x="214" y="735"/>
                  </a:lnTo>
                  <a:lnTo>
                    <a:pt x="203" y="723"/>
                  </a:lnTo>
                  <a:lnTo>
                    <a:pt x="191" y="709"/>
                  </a:lnTo>
                  <a:lnTo>
                    <a:pt x="179" y="692"/>
                  </a:lnTo>
                  <a:lnTo>
                    <a:pt x="168" y="675"/>
                  </a:lnTo>
                  <a:lnTo>
                    <a:pt x="158" y="658"/>
                  </a:lnTo>
                  <a:lnTo>
                    <a:pt x="150" y="643"/>
                  </a:lnTo>
                  <a:lnTo>
                    <a:pt x="144" y="628"/>
                  </a:lnTo>
                  <a:lnTo>
                    <a:pt x="139" y="616"/>
                  </a:lnTo>
                  <a:lnTo>
                    <a:pt x="138" y="605"/>
                  </a:lnTo>
                  <a:lnTo>
                    <a:pt x="138" y="600"/>
                  </a:lnTo>
                  <a:lnTo>
                    <a:pt x="138" y="596"/>
                  </a:lnTo>
                  <a:lnTo>
                    <a:pt x="139" y="594"/>
                  </a:lnTo>
                  <a:lnTo>
                    <a:pt x="141" y="591"/>
                  </a:lnTo>
                  <a:lnTo>
                    <a:pt x="144" y="589"/>
                  </a:lnTo>
                  <a:lnTo>
                    <a:pt x="146" y="589"/>
                  </a:lnTo>
                  <a:lnTo>
                    <a:pt x="149" y="589"/>
                  </a:lnTo>
                  <a:lnTo>
                    <a:pt x="152" y="590"/>
                  </a:lnTo>
                  <a:lnTo>
                    <a:pt x="161" y="596"/>
                  </a:lnTo>
                  <a:lnTo>
                    <a:pt x="171" y="604"/>
                  </a:lnTo>
                  <a:lnTo>
                    <a:pt x="182" y="613"/>
                  </a:lnTo>
                  <a:lnTo>
                    <a:pt x="193" y="625"/>
                  </a:lnTo>
                  <a:lnTo>
                    <a:pt x="205" y="641"/>
                  </a:lnTo>
                  <a:lnTo>
                    <a:pt x="217" y="657"/>
                  </a:lnTo>
                  <a:lnTo>
                    <a:pt x="228" y="674"/>
                  </a:lnTo>
                  <a:lnTo>
                    <a:pt x="238" y="690"/>
                  </a:lnTo>
                  <a:lnTo>
                    <a:pt x="245" y="707"/>
                  </a:lnTo>
                  <a:lnTo>
                    <a:pt x="252" y="721"/>
                  </a:lnTo>
                  <a:lnTo>
                    <a:pt x="255" y="734"/>
                  </a:lnTo>
                  <a:lnTo>
                    <a:pt x="257" y="744"/>
                  </a:lnTo>
                  <a:lnTo>
                    <a:pt x="259" y="748"/>
                  </a:lnTo>
                  <a:lnTo>
                    <a:pt x="257" y="753"/>
                  </a:lnTo>
                  <a:lnTo>
                    <a:pt x="256" y="755"/>
                  </a:lnTo>
                  <a:lnTo>
                    <a:pt x="255" y="757"/>
                  </a:lnTo>
                  <a:close/>
                  <a:moveTo>
                    <a:pt x="373" y="879"/>
                  </a:moveTo>
                  <a:lnTo>
                    <a:pt x="385" y="897"/>
                  </a:lnTo>
                  <a:lnTo>
                    <a:pt x="394" y="915"/>
                  </a:lnTo>
                  <a:lnTo>
                    <a:pt x="403" y="931"/>
                  </a:lnTo>
                  <a:lnTo>
                    <a:pt x="410" y="946"/>
                  </a:lnTo>
                  <a:lnTo>
                    <a:pt x="414" y="960"/>
                  </a:lnTo>
                  <a:lnTo>
                    <a:pt x="416" y="971"/>
                  </a:lnTo>
                  <a:lnTo>
                    <a:pt x="416" y="975"/>
                  </a:lnTo>
                  <a:lnTo>
                    <a:pt x="416" y="979"/>
                  </a:lnTo>
                  <a:lnTo>
                    <a:pt x="415" y="982"/>
                  </a:lnTo>
                  <a:lnTo>
                    <a:pt x="413" y="985"/>
                  </a:lnTo>
                  <a:lnTo>
                    <a:pt x="411" y="986"/>
                  </a:lnTo>
                  <a:lnTo>
                    <a:pt x="408" y="986"/>
                  </a:lnTo>
                  <a:lnTo>
                    <a:pt x="404" y="986"/>
                  </a:lnTo>
                  <a:lnTo>
                    <a:pt x="401" y="985"/>
                  </a:lnTo>
                  <a:lnTo>
                    <a:pt x="391" y="979"/>
                  </a:lnTo>
                  <a:lnTo>
                    <a:pt x="381" y="972"/>
                  </a:lnTo>
                  <a:lnTo>
                    <a:pt x="369" y="961"/>
                  </a:lnTo>
                  <a:lnTo>
                    <a:pt x="357" y="949"/>
                  </a:lnTo>
                  <a:lnTo>
                    <a:pt x="345" y="933"/>
                  </a:lnTo>
                  <a:lnTo>
                    <a:pt x="332" y="916"/>
                  </a:lnTo>
                  <a:lnTo>
                    <a:pt x="321" y="898"/>
                  </a:lnTo>
                  <a:lnTo>
                    <a:pt x="310" y="881"/>
                  </a:lnTo>
                  <a:lnTo>
                    <a:pt x="301" y="864"/>
                  </a:lnTo>
                  <a:lnTo>
                    <a:pt x="296" y="849"/>
                  </a:lnTo>
                  <a:lnTo>
                    <a:pt x="290" y="836"/>
                  </a:lnTo>
                  <a:lnTo>
                    <a:pt x="288" y="824"/>
                  </a:lnTo>
                  <a:lnTo>
                    <a:pt x="288" y="819"/>
                  </a:lnTo>
                  <a:lnTo>
                    <a:pt x="289" y="816"/>
                  </a:lnTo>
                  <a:lnTo>
                    <a:pt x="290" y="813"/>
                  </a:lnTo>
                  <a:lnTo>
                    <a:pt x="291" y="811"/>
                  </a:lnTo>
                  <a:lnTo>
                    <a:pt x="294" y="808"/>
                  </a:lnTo>
                  <a:lnTo>
                    <a:pt x="297" y="808"/>
                  </a:lnTo>
                  <a:lnTo>
                    <a:pt x="300" y="808"/>
                  </a:lnTo>
                  <a:lnTo>
                    <a:pt x="305" y="810"/>
                  </a:lnTo>
                  <a:lnTo>
                    <a:pt x="313" y="815"/>
                  </a:lnTo>
                  <a:lnTo>
                    <a:pt x="323" y="823"/>
                  </a:lnTo>
                  <a:lnTo>
                    <a:pt x="335" y="834"/>
                  </a:lnTo>
                  <a:lnTo>
                    <a:pt x="347" y="847"/>
                  </a:lnTo>
                  <a:lnTo>
                    <a:pt x="359" y="862"/>
                  </a:lnTo>
                  <a:lnTo>
                    <a:pt x="373" y="879"/>
                  </a:lnTo>
                  <a:close/>
                  <a:moveTo>
                    <a:pt x="538" y="1112"/>
                  </a:moveTo>
                  <a:lnTo>
                    <a:pt x="550" y="1131"/>
                  </a:lnTo>
                  <a:lnTo>
                    <a:pt x="561" y="1149"/>
                  </a:lnTo>
                  <a:lnTo>
                    <a:pt x="570" y="1166"/>
                  </a:lnTo>
                  <a:lnTo>
                    <a:pt x="577" y="1182"/>
                  </a:lnTo>
                  <a:lnTo>
                    <a:pt x="582" y="1195"/>
                  </a:lnTo>
                  <a:lnTo>
                    <a:pt x="584" y="1207"/>
                  </a:lnTo>
                  <a:lnTo>
                    <a:pt x="584" y="1212"/>
                  </a:lnTo>
                  <a:lnTo>
                    <a:pt x="584" y="1216"/>
                  </a:lnTo>
                  <a:lnTo>
                    <a:pt x="583" y="1220"/>
                  </a:lnTo>
                  <a:lnTo>
                    <a:pt x="581" y="1222"/>
                  </a:lnTo>
                  <a:lnTo>
                    <a:pt x="579" y="1223"/>
                  </a:lnTo>
                  <a:lnTo>
                    <a:pt x="575" y="1224"/>
                  </a:lnTo>
                  <a:lnTo>
                    <a:pt x="572" y="1224"/>
                  </a:lnTo>
                  <a:lnTo>
                    <a:pt x="568" y="1222"/>
                  </a:lnTo>
                  <a:lnTo>
                    <a:pt x="559" y="1217"/>
                  </a:lnTo>
                  <a:lnTo>
                    <a:pt x="548" y="1209"/>
                  </a:lnTo>
                  <a:lnTo>
                    <a:pt x="535" y="1198"/>
                  </a:lnTo>
                  <a:lnTo>
                    <a:pt x="523" y="1184"/>
                  </a:lnTo>
                  <a:lnTo>
                    <a:pt x="510" y="1169"/>
                  </a:lnTo>
                  <a:lnTo>
                    <a:pt x="495" y="1150"/>
                  </a:lnTo>
                  <a:lnTo>
                    <a:pt x="483" y="1132"/>
                  </a:lnTo>
                  <a:lnTo>
                    <a:pt x="472" y="1114"/>
                  </a:lnTo>
                  <a:lnTo>
                    <a:pt x="463" y="1097"/>
                  </a:lnTo>
                  <a:lnTo>
                    <a:pt x="457" y="1081"/>
                  </a:lnTo>
                  <a:lnTo>
                    <a:pt x="451" y="1067"/>
                  </a:lnTo>
                  <a:lnTo>
                    <a:pt x="449" y="1055"/>
                  </a:lnTo>
                  <a:lnTo>
                    <a:pt x="449" y="1051"/>
                  </a:lnTo>
                  <a:lnTo>
                    <a:pt x="450" y="1046"/>
                  </a:lnTo>
                  <a:lnTo>
                    <a:pt x="451" y="1043"/>
                  </a:lnTo>
                  <a:lnTo>
                    <a:pt x="453" y="1041"/>
                  </a:lnTo>
                  <a:lnTo>
                    <a:pt x="456" y="1039"/>
                  </a:lnTo>
                  <a:lnTo>
                    <a:pt x="458" y="1039"/>
                  </a:lnTo>
                  <a:lnTo>
                    <a:pt x="462" y="1039"/>
                  </a:lnTo>
                  <a:lnTo>
                    <a:pt x="466" y="1041"/>
                  </a:lnTo>
                  <a:lnTo>
                    <a:pt x="476" y="1045"/>
                  </a:lnTo>
                  <a:lnTo>
                    <a:pt x="486" y="1054"/>
                  </a:lnTo>
                  <a:lnTo>
                    <a:pt x="499" y="1065"/>
                  </a:lnTo>
                  <a:lnTo>
                    <a:pt x="511" y="1078"/>
                  </a:lnTo>
                  <a:lnTo>
                    <a:pt x="524" y="1095"/>
                  </a:lnTo>
                  <a:lnTo>
                    <a:pt x="538" y="1112"/>
                  </a:lnTo>
                  <a:close/>
                  <a:moveTo>
                    <a:pt x="127" y="260"/>
                  </a:moveTo>
                  <a:lnTo>
                    <a:pt x="117" y="245"/>
                  </a:lnTo>
                  <a:lnTo>
                    <a:pt x="108" y="231"/>
                  </a:lnTo>
                  <a:lnTo>
                    <a:pt x="102" y="217"/>
                  </a:lnTo>
                  <a:lnTo>
                    <a:pt x="98" y="205"/>
                  </a:lnTo>
                  <a:lnTo>
                    <a:pt x="94" y="194"/>
                  </a:lnTo>
                  <a:lnTo>
                    <a:pt x="92" y="184"/>
                  </a:lnTo>
                  <a:lnTo>
                    <a:pt x="92" y="179"/>
                  </a:lnTo>
                  <a:lnTo>
                    <a:pt x="93" y="176"/>
                  </a:lnTo>
                  <a:lnTo>
                    <a:pt x="94" y="174"/>
                  </a:lnTo>
                  <a:lnTo>
                    <a:pt x="95" y="172"/>
                  </a:lnTo>
                  <a:lnTo>
                    <a:pt x="98" y="171"/>
                  </a:lnTo>
                  <a:lnTo>
                    <a:pt x="100" y="171"/>
                  </a:lnTo>
                  <a:lnTo>
                    <a:pt x="103" y="171"/>
                  </a:lnTo>
                  <a:lnTo>
                    <a:pt x="106" y="172"/>
                  </a:lnTo>
                  <a:lnTo>
                    <a:pt x="113" y="175"/>
                  </a:lnTo>
                  <a:lnTo>
                    <a:pt x="122" y="182"/>
                  </a:lnTo>
                  <a:lnTo>
                    <a:pt x="131" y="190"/>
                  </a:lnTo>
                  <a:lnTo>
                    <a:pt x="141" y="201"/>
                  </a:lnTo>
                  <a:lnTo>
                    <a:pt x="151" y="214"/>
                  </a:lnTo>
                  <a:lnTo>
                    <a:pt x="161" y="229"/>
                  </a:lnTo>
                  <a:lnTo>
                    <a:pt x="171" y="244"/>
                  </a:lnTo>
                  <a:lnTo>
                    <a:pt x="179" y="258"/>
                  </a:lnTo>
                  <a:lnTo>
                    <a:pt x="185" y="271"/>
                  </a:lnTo>
                  <a:lnTo>
                    <a:pt x="191" y="285"/>
                  </a:lnTo>
                  <a:lnTo>
                    <a:pt x="194" y="296"/>
                  </a:lnTo>
                  <a:lnTo>
                    <a:pt x="196" y="305"/>
                  </a:lnTo>
                  <a:lnTo>
                    <a:pt x="196" y="309"/>
                  </a:lnTo>
                  <a:lnTo>
                    <a:pt x="195" y="312"/>
                  </a:lnTo>
                  <a:lnTo>
                    <a:pt x="194" y="315"/>
                  </a:lnTo>
                  <a:lnTo>
                    <a:pt x="193" y="317"/>
                  </a:lnTo>
                  <a:lnTo>
                    <a:pt x="191" y="319"/>
                  </a:lnTo>
                  <a:lnTo>
                    <a:pt x="188" y="319"/>
                  </a:lnTo>
                  <a:lnTo>
                    <a:pt x="185" y="319"/>
                  </a:lnTo>
                  <a:lnTo>
                    <a:pt x="182" y="317"/>
                  </a:lnTo>
                  <a:lnTo>
                    <a:pt x="174" y="313"/>
                  </a:lnTo>
                  <a:lnTo>
                    <a:pt x="167" y="308"/>
                  </a:lnTo>
                  <a:lnTo>
                    <a:pt x="157" y="298"/>
                  </a:lnTo>
                  <a:lnTo>
                    <a:pt x="147" y="288"/>
                  </a:lnTo>
                  <a:lnTo>
                    <a:pt x="137" y="275"/>
                  </a:lnTo>
                  <a:lnTo>
                    <a:pt x="127" y="260"/>
                  </a:lnTo>
                  <a:close/>
                  <a:moveTo>
                    <a:pt x="328" y="516"/>
                  </a:moveTo>
                  <a:lnTo>
                    <a:pt x="325" y="517"/>
                  </a:lnTo>
                  <a:lnTo>
                    <a:pt x="323" y="518"/>
                  </a:lnTo>
                  <a:lnTo>
                    <a:pt x="320" y="517"/>
                  </a:lnTo>
                  <a:lnTo>
                    <a:pt x="317" y="516"/>
                  </a:lnTo>
                  <a:lnTo>
                    <a:pt x="309" y="513"/>
                  </a:lnTo>
                  <a:lnTo>
                    <a:pt x="299" y="505"/>
                  </a:lnTo>
                  <a:lnTo>
                    <a:pt x="289" y="496"/>
                  </a:lnTo>
                  <a:lnTo>
                    <a:pt x="279" y="485"/>
                  </a:lnTo>
                  <a:lnTo>
                    <a:pt x="268" y="472"/>
                  </a:lnTo>
                  <a:lnTo>
                    <a:pt x="257" y="457"/>
                  </a:lnTo>
                  <a:lnTo>
                    <a:pt x="248" y="441"/>
                  </a:lnTo>
                  <a:lnTo>
                    <a:pt x="239" y="426"/>
                  </a:lnTo>
                  <a:lnTo>
                    <a:pt x="232" y="412"/>
                  </a:lnTo>
                  <a:lnTo>
                    <a:pt x="227" y="399"/>
                  </a:lnTo>
                  <a:lnTo>
                    <a:pt x="222" y="386"/>
                  </a:lnTo>
                  <a:lnTo>
                    <a:pt x="221" y="377"/>
                  </a:lnTo>
                  <a:lnTo>
                    <a:pt x="221" y="372"/>
                  </a:lnTo>
                  <a:lnTo>
                    <a:pt x="221" y="369"/>
                  </a:lnTo>
                  <a:lnTo>
                    <a:pt x="222" y="366"/>
                  </a:lnTo>
                  <a:lnTo>
                    <a:pt x="225" y="363"/>
                  </a:lnTo>
                  <a:lnTo>
                    <a:pt x="227" y="362"/>
                  </a:lnTo>
                  <a:lnTo>
                    <a:pt x="229" y="362"/>
                  </a:lnTo>
                  <a:lnTo>
                    <a:pt x="232" y="362"/>
                  </a:lnTo>
                  <a:lnTo>
                    <a:pt x="236" y="363"/>
                  </a:lnTo>
                  <a:lnTo>
                    <a:pt x="243" y="368"/>
                  </a:lnTo>
                  <a:lnTo>
                    <a:pt x="252" y="374"/>
                  </a:lnTo>
                  <a:lnTo>
                    <a:pt x="262" y="383"/>
                  </a:lnTo>
                  <a:lnTo>
                    <a:pt x="273" y="395"/>
                  </a:lnTo>
                  <a:lnTo>
                    <a:pt x="284" y="408"/>
                  </a:lnTo>
                  <a:lnTo>
                    <a:pt x="294" y="423"/>
                  </a:lnTo>
                  <a:lnTo>
                    <a:pt x="305" y="439"/>
                  </a:lnTo>
                  <a:lnTo>
                    <a:pt x="312" y="454"/>
                  </a:lnTo>
                  <a:lnTo>
                    <a:pt x="320" y="469"/>
                  </a:lnTo>
                  <a:lnTo>
                    <a:pt x="325" y="482"/>
                  </a:lnTo>
                  <a:lnTo>
                    <a:pt x="329" y="494"/>
                  </a:lnTo>
                  <a:lnTo>
                    <a:pt x="331" y="504"/>
                  </a:lnTo>
                  <a:lnTo>
                    <a:pt x="331" y="507"/>
                  </a:lnTo>
                  <a:lnTo>
                    <a:pt x="330" y="511"/>
                  </a:lnTo>
                  <a:lnTo>
                    <a:pt x="329" y="514"/>
                  </a:lnTo>
                  <a:lnTo>
                    <a:pt x="328" y="516"/>
                  </a:lnTo>
                  <a:close/>
                  <a:moveTo>
                    <a:pt x="471" y="723"/>
                  </a:moveTo>
                  <a:lnTo>
                    <a:pt x="469" y="725"/>
                  </a:lnTo>
                  <a:lnTo>
                    <a:pt x="466" y="725"/>
                  </a:lnTo>
                  <a:lnTo>
                    <a:pt x="462" y="725"/>
                  </a:lnTo>
                  <a:lnTo>
                    <a:pt x="459" y="724"/>
                  </a:lnTo>
                  <a:lnTo>
                    <a:pt x="450" y="720"/>
                  </a:lnTo>
                  <a:lnTo>
                    <a:pt x="442" y="713"/>
                  </a:lnTo>
                  <a:lnTo>
                    <a:pt x="431" y="703"/>
                  </a:lnTo>
                  <a:lnTo>
                    <a:pt x="420" y="691"/>
                  </a:lnTo>
                  <a:lnTo>
                    <a:pt x="408" y="677"/>
                  </a:lnTo>
                  <a:lnTo>
                    <a:pt x="397" y="662"/>
                  </a:lnTo>
                  <a:lnTo>
                    <a:pt x="386" y="645"/>
                  </a:lnTo>
                  <a:lnTo>
                    <a:pt x="377" y="629"/>
                  </a:lnTo>
                  <a:lnTo>
                    <a:pt x="369" y="614"/>
                  </a:lnTo>
                  <a:lnTo>
                    <a:pt x="364" y="600"/>
                  </a:lnTo>
                  <a:lnTo>
                    <a:pt x="359" y="588"/>
                  </a:lnTo>
                  <a:lnTo>
                    <a:pt x="358" y="578"/>
                  </a:lnTo>
                  <a:lnTo>
                    <a:pt x="358" y="574"/>
                  </a:lnTo>
                  <a:lnTo>
                    <a:pt x="358" y="570"/>
                  </a:lnTo>
                  <a:lnTo>
                    <a:pt x="359" y="567"/>
                  </a:lnTo>
                  <a:lnTo>
                    <a:pt x="360" y="565"/>
                  </a:lnTo>
                  <a:lnTo>
                    <a:pt x="363" y="563"/>
                  </a:lnTo>
                  <a:lnTo>
                    <a:pt x="366" y="563"/>
                  </a:lnTo>
                  <a:lnTo>
                    <a:pt x="369" y="563"/>
                  </a:lnTo>
                  <a:lnTo>
                    <a:pt x="373" y="564"/>
                  </a:lnTo>
                  <a:lnTo>
                    <a:pt x="381" y="568"/>
                  </a:lnTo>
                  <a:lnTo>
                    <a:pt x="390" y="575"/>
                  </a:lnTo>
                  <a:lnTo>
                    <a:pt x="401" y="585"/>
                  </a:lnTo>
                  <a:lnTo>
                    <a:pt x="412" y="597"/>
                  </a:lnTo>
                  <a:lnTo>
                    <a:pt x="423" y="611"/>
                  </a:lnTo>
                  <a:lnTo>
                    <a:pt x="435" y="627"/>
                  </a:lnTo>
                  <a:lnTo>
                    <a:pt x="446" y="643"/>
                  </a:lnTo>
                  <a:lnTo>
                    <a:pt x="455" y="659"/>
                  </a:lnTo>
                  <a:lnTo>
                    <a:pt x="462" y="674"/>
                  </a:lnTo>
                  <a:lnTo>
                    <a:pt x="468" y="688"/>
                  </a:lnTo>
                  <a:lnTo>
                    <a:pt x="472" y="700"/>
                  </a:lnTo>
                  <a:lnTo>
                    <a:pt x="473" y="711"/>
                  </a:lnTo>
                  <a:lnTo>
                    <a:pt x="474" y="715"/>
                  </a:lnTo>
                  <a:lnTo>
                    <a:pt x="473" y="719"/>
                  </a:lnTo>
                  <a:lnTo>
                    <a:pt x="472" y="721"/>
                  </a:lnTo>
                  <a:lnTo>
                    <a:pt x="471" y="723"/>
                  </a:lnTo>
                  <a:close/>
                  <a:moveTo>
                    <a:pt x="623" y="941"/>
                  </a:moveTo>
                  <a:lnTo>
                    <a:pt x="620" y="943"/>
                  </a:lnTo>
                  <a:lnTo>
                    <a:pt x="618" y="943"/>
                  </a:lnTo>
                  <a:lnTo>
                    <a:pt x="615" y="943"/>
                  </a:lnTo>
                  <a:lnTo>
                    <a:pt x="610" y="942"/>
                  </a:lnTo>
                  <a:lnTo>
                    <a:pt x="602" y="938"/>
                  </a:lnTo>
                  <a:lnTo>
                    <a:pt x="592" y="930"/>
                  </a:lnTo>
                  <a:lnTo>
                    <a:pt x="581" y="920"/>
                  </a:lnTo>
                  <a:lnTo>
                    <a:pt x="569" y="907"/>
                  </a:lnTo>
                  <a:lnTo>
                    <a:pt x="557" y="893"/>
                  </a:lnTo>
                  <a:lnTo>
                    <a:pt x="545" y="876"/>
                  </a:lnTo>
                  <a:lnTo>
                    <a:pt x="533" y="859"/>
                  </a:lnTo>
                  <a:lnTo>
                    <a:pt x="524" y="842"/>
                  </a:lnTo>
                  <a:lnTo>
                    <a:pt x="515" y="827"/>
                  </a:lnTo>
                  <a:lnTo>
                    <a:pt x="508" y="812"/>
                  </a:lnTo>
                  <a:lnTo>
                    <a:pt x="505" y="800"/>
                  </a:lnTo>
                  <a:lnTo>
                    <a:pt x="503" y="789"/>
                  </a:lnTo>
                  <a:lnTo>
                    <a:pt x="503" y="784"/>
                  </a:lnTo>
                  <a:lnTo>
                    <a:pt x="503" y="780"/>
                  </a:lnTo>
                  <a:lnTo>
                    <a:pt x="505" y="777"/>
                  </a:lnTo>
                  <a:lnTo>
                    <a:pt x="506" y="775"/>
                  </a:lnTo>
                  <a:lnTo>
                    <a:pt x="508" y="773"/>
                  </a:lnTo>
                  <a:lnTo>
                    <a:pt x="512" y="772"/>
                  </a:lnTo>
                  <a:lnTo>
                    <a:pt x="515" y="773"/>
                  </a:lnTo>
                  <a:lnTo>
                    <a:pt x="518" y="775"/>
                  </a:lnTo>
                  <a:lnTo>
                    <a:pt x="527" y="779"/>
                  </a:lnTo>
                  <a:lnTo>
                    <a:pt x="538" y="787"/>
                  </a:lnTo>
                  <a:lnTo>
                    <a:pt x="549" y="796"/>
                  </a:lnTo>
                  <a:lnTo>
                    <a:pt x="560" y="808"/>
                  </a:lnTo>
                  <a:lnTo>
                    <a:pt x="572" y="824"/>
                  </a:lnTo>
                  <a:lnTo>
                    <a:pt x="584" y="840"/>
                  </a:lnTo>
                  <a:lnTo>
                    <a:pt x="596" y="857"/>
                  </a:lnTo>
                  <a:lnTo>
                    <a:pt x="606" y="874"/>
                  </a:lnTo>
                  <a:lnTo>
                    <a:pt x="614" y="890"/>
                  </a:lnTo>
                  <a:lnTo>
                    <a:pt x="620" y="904"/>
                  </a:lnTo>
                  <a:lnTo>
                    <a:pt x="625" y="917"/>
                  </a:lnTo>
                  <a:lnTo>
                    <a:pt x="626" y="928"/>
                  </a:lnTo>
                  <a:lnTo>
                    <a:pt x="627" y="932"/>
                  </a:lnTo>
                  <a:lnTo>
                    <a:pt x="626" y="936"/>
                  </a:lnTo>
                  <a:lnTo>
                    <a:pt x="625" y="939"/>
                  </a:lnTo>
                  <a:lnTo>
                    <a:pt x="623" y="941"/>
                  </a:lnTo>
                  <a:close/>
                  <a:moveTo>
                    <a:pt x="369" y="251"/>
                  </a:moveTo>
                  <a:lnTo>
                    <a:pt x="360" y="235"/>
                  </a:lnTo>
                  <a:lnTo>
                    <a:pt x="353" y="222"/>
                  </a:lnTo>
                  <a:lnTo>
                    <a:pt x="346" y="208"/>
                  </a:lnTo>
                  <a:lnTo>
                    <a:pt x="341" y="196"/>
                  </a:lnTo>
                  <a:lnTo>
                    <a:pt x="337" y="185"/>
                  </a:lnTo>
                  <a:lnTo>
                    <a:pt x="336" y="176"/>
                  </a:lnTo>
                  <a:lnTo>
                    <a:pt x="336" y="173"/>
                  </a:lnTo>
                  <a:lnTo>
                    <a:pt x="337" y="169"/>
                  </a:lnTo>
                  <a:lnTo>
                    <a:pt x="339" y="166"/>
                  </a:lnTo>
                  <a:lnTo>
                    <a:pt x="340" y="164"/>
                  </a:lnTo>
                  <a:lnTo>
                    <a:pt x="342" y="163"/>
                  </a:lnTo>
                  <a:lnTo>
                    <a:pt x="344" y="163"/>
                  </a:lnTo>
                  <a:lnTo>
                    <a:pt x="347" y="163"/>
                  </a:lnTo>
                  <a:lnTo>
                    <a:pt x="351" y="164"/>
                  </a:lnTo>
                  <a:lnTo>
                    <a:pt x="357" y="167"/>
                  </a:lnTo>
                  <a:lnTo>
                    <a:pt x="366" y="174"/>
                  </a:lnTo>
                  <a:lnTo>
                    <a:pt x="375" y="182"/>
                  </a:lnTo>
                  <a:lnTo>
                    <a:pt x="385" y="192"/>
                  </a:lnTo>
                  <a:lnTo>
                    <a:pt x="394" y="205"/>
                  </a:lnTo>
                  <a:lnTo>
                    <a:pt x="404" y="218"/>
                  </a:lnTo>
                  <a:lnTo>
                    <a:pt x="413" y="232"/>
                  </a:lnTo>
                  <a:lnTo>
                    <a:pt x="421" y="246"/>
                  </a:lnTo>
                  <a:lnTo>
                    <a:pt x="427" y="259"/>
                  </a:lnTo>
                  <a:lnTo>
                    <a:pt x="432" y="271"/>
                  </a:lnTo>
                  <a:lnTo>
                    <a:pt x="435" y="282"/>
                  </a:lnTo>
                  <a:lnTo>
                    <a:pt x="436" y="291"/>
                  </a:lnTo>
                  <a:lnTo>
                    <a:pt x="436" y="296"/>
                  </a:lnTo>
                  <a:lnTo>
                    <a:pt x="436" y="299"/>
                  </a:lnTo>
                  <a:lnTo>
                    <a:pt x="435" y="301"/>
                  </a:lnTo>
                  <a:lnTo>
                    <a:pt x="434" y="303"/>
                  </a:lnTo>
                  <a:lnTo>
                    <a:pt x="432" y="304"/>
                  </a:lnTo>
                  <a:lnTo>
                    <a:pt x="430" y="305"/>
                  </a:lnTo>
                  <a:lnTo>
                    <a:pt x="426" y="304"/>
                  </a:lnTo>
                  <a:lnTo>
                    <a:pt x="423" y="304"/>
                  </a:lnTo>
                  <a:lnTo>
                    <a:pt x="415" y="300"/>
                  </a:lnTo>
                  <a:lnTo>
                    <a:pt x="408" y="294"/>
                  </a:lnTo>
                  <a:lnTo>
                    <a:pt x="399" y="286"/>
                  </a:lnTo>
                  <a:lnTo>
                    <a:pt x="389" y="276"/>
                  </a:lnTo>
                  <a:lnTo>
                    <a:pt x="379" y="264"/>
                  </a:lnTo>
                  <a:lnTo>
                    <a:pt x="369" y="251"/>
                  </a:lnTo>
                  <a:close/>
                  <a:moveTo>
                    <a:pt x="495" y="437"/>
                  </a:moveTo>
                  <a:lnTo>
                    <a:pt x="485" y="423"/>
                  </a:lnTo>
                  <a:lnTo>
                    <a:pt x="478" y="407"/>
                  </a:lnTo>
                  <a:lnTo>
                    <a:pt x="470" y="394"/>
                  </a:lnTo>
                  <a:lnTo>
                    <a:pt x="466" y="381"/>
                  </a:lnTo>
                  <a:lnTo>
                    <a:pt x="462" y="370"/>
                  </a:lnTo>
                  <a:lnTo>
                    <a:pt x="460" y="360"/>
                  </a:lnTo>
                  <a:lnTo>
                    <a:pt x="460" y="356"/>
                  </a:lnTo>
                  <a:lnTo>
                    <a:pt x="461" y="353"/>
                  </a:lnTo>
                  <a:lnTo>
                    <a:pt x="462" y="350"/>
                  </a:lnTo>
                  <a:lnTo>
                    <a:pt x="463" y="348"/>
                  </a:lnTo>
                  <a:lnTo>
                    <a:pt x="466" y="346"/>
                  </a:lnTo>
                  <a:lnTo>
                    <a:pt x="469" y="346"/>
                  </a:lnTo>
                  <a:lnTo>
                    <a:pt x="471" y="346"/>
                  </a:lnTo>
                  <a:lnTo>
                    <a:pt x="474" y="347"/>
                  </a:lnTo>
                  <a:lnTo>
                    <a:pt x="482" y="350"/>
                  </a:lnTo>
                  <a:lnTo>
                    <a:pt x="491" y="357"/>
                  </a:lnTo>
                  <a:lnTo>
                    <a:pt x="501" y="366"/>
                  </a:lnTo>
                  <a:lnTo>
                    <a:pt x="511" y="377"/>
                  </a:lnTo>
                  <a:lnTo>
                    <a:pt x="522" y="390"/>
                  </a:lnTo>
                  <a:lnTo>
                    <a:pt x="531" y="404"/>
                  </a:lnTo>
                  <a:lnTo>
                    <a:pt x="541" y="419"/>
                  </a:lnTo>
                  <a:lnTo>
                    <a:pt x="550" y="434"/>
                  </a:lnTo>
                  <a:lnTo>
                    <a:pt x="557" y="448"/>
                  </a:lnTo>
                  <a:lnTo>
                    <a:pt x="562" y="461"/>
                  </a:lnTo>
                  <a:lnTo>
                    <a:pt x="565" y="472"/>
                  </a:lnTo>
                  <a:lnTo>
                    <a:pt x="566" y="482"/>
                  </a:lnTo>
                  <a:lnTo>
                    <a:pt x="566" y="485"/>
                  </a:lnTo>
                  <a:lnTo>
                    <a:pt x="566" y="488"/>
                  </a:lnTo>
                  <a:lnTo>
                    <a:pt x="565" y="492"/>
                  </a:lnTo>
                  <a:lnTo>
                    <a:pt x="563" y="494"/>
                  </a:lnTo>
                  <a:lnTo>
                    <a:pt x="561" y="495"/>
                  </a:lnTo>
                  <a:lnTo>
                    <a:pt x="559" y="495"/>
                  </a:lnTo>
                  <a:lnTo>
                    <a:pt x="556" y="495"/>
                  </a:lnTo>
                  <a:lnTo>
                    <a:pt x="552" y="494"/>
                  </a:lnTo>
                  <a:lnTo>
                    <a:pt x="545" y="491"/>
                  </a:lnTo>
                  <a:lnTo>
                    <a:pt x="536" y="484"/>
                  </a:lnTo>
                  <a:lnTo>
                    <a:pt x="526" y="475"/>
                  </a:lnTo>
                  <a:lnTo>
                    <a:pt x="516" y="464"/>
                  </a:lnTo>
                  <a:lnTo>
                    <a:pt x="506" y="451"/>
                  </a:lnTo>
                  <a:lnTo>
                    <a:pt x="495" y="437"/>
                  </a:lnTo>
                  <a:close/>
                </a:path>
              </a:pathLst>
            </a:custGeom>
            <a:solidFill>
              <a:srgbClr val="EFC9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CH"/>
            </a:p>
          </p:txBody>
        </p:sp>
        <p:sp>
          <p:nvSpPr>
            <p:cNvPr id="150" name="Freeform 141"/>
            <p:cNvSpPr>
              <a:spLocks noEditPoints="1"/>
            </p:cNvSpPr>
            <p:nvPr userDrawn="1"/>
          </p:nvSpPr>
          <p:spPr bwMode="auto">
            <a:xfrm>
              <a:off x="9821863" y="5091113"/>
              <a:ext cx="180975" cy="1658938"/>
            </a:xfrm>
            <a:custGeom>
              <a:avLst/>
              <a:gdLst>
                <a:gd name="T0" fmla="*/ 676 w 688"/>
                <a:gd name="T1" fmla="*/ 6228 h 6271"/>
                <a:gd name="T2" fmla="*/ 0 w 688"/>
                <a:gd name="T3" fmla="*/ 5473 h 6271"/>
                <a:gd name="T4" fmla="*/ 71 w 688"/>
                <a:gd name="T5" fmla="*/ 5440 h 6271"/>
                <a:gd name="T6" fmla="*/ 0 w 688"/>
                <a:gd name="T7" fmla="*/ 5338 h 6271"/>
                <a:gd name="T8" fmla="*/ 126 w 688"/>
                <a:gd name="T9" fmla="*/ 5022 h 6271"/>
                <a:gd name="T10" fmla="*/ 42 w 688"/>
                <a:gd name="T11" fmla="*/ 4632 h 6271"/>
                <a:gd name="T12" fmla="*/ 61 w 688"/>
                <a:gd name="T13" fmla="*/ 4315 h 6271"/>
                <a:gd name="T14" fmla="*/ 0 w 688"/>
                <a:gd name="T15" fmla="*/ 3980 h 6271"/>
                <a:gd name="T16" fmla="*/ 163 w 688"/>
                <a:gd name="T17" fmla="*/ 3826 h 6271"/>
                <a:gd name="T18" fmla="*/ 55 w 688"/>
                <a:gd name="T19" fmla="*/ 3248 h 6271"/>
                <a:gd name="T20" fmla="*/ 218 w 688"/>
                <a:gd name="T21" fmla="*/ 3327 h 6271"/>
                <a:gd name="T22" fmla="*/ 146 w 688"/>
                <a:gd name="T23" fmla="*/ 2355 h 6271"/>
                <a:gd name="T24" fmla="*/ 13 w 688"/>
                <a:gd name="T25" fmla="*/ 1709 h 6271"/>
                <a:gd name="T26" fmla="*/ 22 w 688"/>
                <a:gd name="T27" fmla="*/ 707 h 6271"/>
                <a:gd name="T28" fmla="*/ 18 w 688"/>
                <a:gd name="T29" fmla="*/ 76 h 6271"/>
                <a:gd name="T30" fmla="*/ 650 w 688"/>
                <a:gd name="T31" fmla="*/ 1640 h 6271"/>
                <a:gd name="T32" fmla="*/ 682 w 688"/>
                <a:gd name="T33" fmla="*/ 2525 h 6271"/>
                <a:gd name="T34" fmla="*/ 476 w 688"/>
                <a:gd name="T35" fmla="*/ 2802 h 6271"/>
                <a:gd name="T36" fmla="*/ 688 w 688"/>
                <a:gd name="T37" fmla="*/ 3861 h 6271"/>
                <a:gd name="T38" fmla="*/ 425 w 688"/>
                <a:gd name="T39" fmla="*/ 4245 h 6271"/>
                <a:gd name="T40" fmla="*/ 605 w 688"/>
                <a:gd name="T41" fmla="*/ 4770 h 6271"/>
                <a:gd name="T42" fmla="*/ 587 w 688"/>
                <a:gd name="T43" fmla="*/ 5138 h 6271"/>
                <a:gd name="T44" fmla="*/ 466 w 688"/>
                <a:gd name="T45" fmla="*/ 5131 h 6271"/>
                <a:gd name="T46" fmla="*/ 446 w 688"/>
                <a:gd name="T47" fmla="*/ 5418 h 6271"/>
                <a:gd name="T48" fmla="*/ 534 w 688"/>
                <a:gd name="T49" fmla="*/ 5651 h 6271"/>
                <a:gd name="T50" fmla="*/ 322 w 688"/>
                <a:gd name="T51" fmla="*/ 5585 h 6271"/>
                <a:gd name="T52" fmla="*/ 237 w 688"/>
                <a:gd name="T53" fmla="*/ 5658 h 6271"/>
                <a:gd name="T54" fmla="*/ 444 w 688"/>
                <a:gd name="T55" fmla="*/ 5654 h 6271"/>
                <a:gd name="T56" fmla="*/ 510 w 688"/>
                <a:gd name="T57" fmla="*/ 5602 h 6271"/>
                <a:gd name="T58" fmla="*/ 550 w 688"/>
                <a:gd name="T59" fmla="*/ 5492 h 6271"/>
                <a:gd name="T60" fmla="*/ 205 w 688"/>
                <a:gd name="T61" fmla="*/ 4783 h 6271"/>
                <a:gd name="T62" fmla="*/ 75 w 688"/>
                <a:gd name="T63" fmla="*/ 4483 h 6271"/>
                <a:gd name="T64" fmla="*/ 410 w 688"/>
                <a:gd name="T65" fmla="*/ 4702 h 6271"/>
                <a:gd name="T66" fmla="*/ 187 w 688"/>
                <a:gd name="T67" fmla="*/ 4288 h 6271"/>
                <a:gd name="T68" fmla="*/ 88 w 688"/>
                <a:gd name="T69" fmla="*/ 4002 h 6271"/>
                <a:gd name="T70" fmla="*/ 232 w 688"/>
                <a:gd name="T71" fmla="*/ 3964 h 6271"/>
                <a:gd name="T72" fmla="*/ 640 w 688"/>
                <a:gd name="T73" fmla="*/ 4311 h 6271"/>
                <a:gd name="T74" fmla="*/ 375 w 688"/>
                <a:gd name="T75" fmla="*/ 3833 h 6271"/>
                <a:gd name="T76" fmla="*/ 583 w 688"/>
                <a:gd name="T77" fmla="*/ 3936 h 6271"/>
                <a:gd name="T78" fmla="*/ 156 w 688"/>
                <a:gd name="T79" fmla="*/ 2981 h 6271"/>
                <a:gd name="T80" fmla="*/ 527 w 688"/>
                <a:gd name="T81" fmla="*/ 3539 h 6271"/>
                <a:gd name="T82" fmla="*/ 285 w 688"/>
                <a:gd name="T83" fmla="*/ 2993 h 6271"/>
                <a:gd name="T84" fmla="*/ 367 w 688"/>
                <a:gd name="T85" fmla="*/ 3135 h 6271"/>
                <a:gd name="T86" fmla="*/ 251 w 688"/>
                <a:gd name="T87" fmla="*/ 2781 h 6271"/>
                <a:gd name="T88" fmla="*/ 609 w 688"/>
                <a:gd name="T89" fmla="*/ 3136 h 6271"/>
                <a:gd name="T90" fmla="*/ 205 w 688"/>
                <a:gd name="T91" fmla="*/ 2444 h 6271"/>
                <a:gd name="T92" fmla="*/ 123 w 688"/>
                <a:gd name="T93" fmla="*/ 2029 h 6271"/>
                <a:gd name="T94" fmla="*/ 362 w 688"/>
                <a:gd name="T95" fmla="*/ 2096 h 6271"/>
                <a:gd name="T96" fmla="*/ 576 w 688"/>
                <a:gd name="T97" fmla="*/ 2440 h 6271"/>
                <a:gd name="T98" fmla="*/ 118 w 688"/>
                <a:gd name="T99" fmla="*/ 1545 h 6271"/>
                <a:gd name="T100" fmla="*/ 499 w 688"/>
                <a:gd name="T101" fmla="*/ 2008 h 6271"/>
                <a:gd name="T102" fmla="*/ 436 w 688"/>
                <a:gd name="T103" fmla="*/ 1630 h 6271"/>
                <a:gd name="T104" fmla="*/ 587 w 688"/>
                <a:gd name="T105" fmla="*/ 1899 h 6271"/>
                <a:gd name="T106" fmla="*/ 106 w 688"/>
                <a:gd name="T107" fmla="*/ 883 h 6271"/>
                <a:gd name="T108" fmla="*/ 418 w 688"/>
                <a:gd name="T109" fmla="*/ 1304 h 6271"/>
                <a:gd name="T110" fmla="*/ 64 w 688"/>
                <a:gd name="T111" fmla="*/ 514 h 6271"/>
                <a:gd name="T112" fmla="*/ 162 w 688"/>
                <a:gd name="T113" fmla="*/ 612 h 6271"/>
                <a:gd name="T114" fmla="*/ 319 w 688"/>
                <a:gd name="T115" fmla="*/ 830 h 6271"/>
                <a:gd name="T116" fmla="*/ 141 w 688"/>
                <a:gd name="T117" fmla="*/ 260 h 6271"/>
                <a:gd name="T118" fmla="*/ 266 w 688"/>
                <a:gd name="T119" fmla="*/ 441 h 6271"/>
                <a:gd name="T120" fmla="*/ 400 w 688"/>
                <a:gd name="T121" fmla="*/ 576 h 6271"/>
                <a:gd name="T122" fmla="*/ 656 w 688"/>
                <a:gd name="T123" fmla="*/ 918 h 6271"/>
                <a:gd name="T124" fmla="*/ 502 w 688"/>
                <a:gd name="T125" fmla="*/ 389 h 6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88" h="6271">
                  <a:moveTo>
                    <a:pt x="0" y="5634"/>
                  </a:moveTo>
                  <a:lnTo>
                    <a:pt x="0" y="5531"/>
                  </a:lnTo>
                  <a:lnTo>
                    <a:pt x="18" y="5547"/>
                  </a:lnTo>
                  <a:lnTo>
                    <a:pt x="36" y="5567"/>
                  </a:lnTo>
                  <a:lnTo>
                    <a:pt x="55" y="5587"/>
                  </a:lnTo>
                  <a:lnTo>
                    <a:pt x="76" y="5609"/>
                  </a:lnTo>
                  <a:lnTo>
                    <a:pt x="96" y="5631"/>
                  </a:lnTo>
                  <a:lnTo>
                    <a:pt x="117" y="5655"/>
                  </a:lnTo>
                  <a:lnTo>
                    <a:pt x="140" y="5679"/>
                  </a:lnTo>
                  <a:lnTo>
                    <a:pt x="162" y="5704"/>
                  </a:lnTo>
                  <a:lnTo>
                    <a:pt x="187" y="5732"/>
                  </a:lnTo>
                  <a:lnTo>
                    <a:pt x="213" y="5760"/>
                  </a:lnTo>
                  <a:lnTo>
                    <a:pt x="236" y="5787"/>
                  </a:lnTo>
                  <a:lnTo>
                    <a:pt x="258" y="5813"/>
                  </a:lnTo>
                  <a:lnTo>
                    <a:pt x="238" y="5786"/>
                  </a:lnTo>
                  <a:lnTo>
                    <a:pt x="225" y="5765"/>
                  </a:lnTo>
                  <a:lnTo>
                    <a:pt x="220" y="5757"/>
                  </a:lnTo>
                  <a:lnTo>
                    <a:pt x="217" y="5750"/>
                  </a:lnTo>
                  <a:lnTo>
                    <a:pt x="216" y="5746"/>
                  </a:lnTo>
                  <a:lnTo>
                    <a:pt x="216" y="5743"/>
                  </a:lnTo>
                  <a:lnTo>
                    <a:pt x="219" y="5743"/>
                  </a:lnTo>
                  <a:lnTo>
                    <a:pt x="225" y="5746"/>
                  </a:lnTo>
                  <a:lnTo>
                    <a:pt x="232" y="5750"/>
                  </a:lnTo>
                  <a:lnTo>
                    <a:pt x="242" y="5758"/>
                  </a:lnTo>
                  <a:lnTo>
                    <a:pt x="267" y="5780"/>
                  </a:lnTo>
                  <a:lnTo>
                    <a:pt x="299" y="5809"/>
                  </a:lnTo>
                  <a:lnTo>
                    <a:pt x="338" y="5848"/>
                  </a:lnTo>
                  <a:lnTo>
                    <a:pt x="379" y="5890"/>
                  </a:lnTo>
                  <a:lnTo>
                    <a:pt x="426" y="5940"/>
                  </a:lnTo>
                  <a:lnTo>
                    <a:pt x="475" y="5992"/>
                  </a:lnTo>
                  <a:lnTo>
                    <a:pt x="501" y="6022"/>
                  </a:lnTo>
                  <a:lnTo>
                    <a:pt x="526" y="6049"/>
                  </a:lnTo>
                  <a:lnTo>
                    <a:pt x="550" y="6077"/>
                  </a:lnTo>
                  <a:lnTo>
                    <a:pt x="573" y="6103"/>
                  </a:lnTo>
                  <a:lnTo>
                    <a:pt x="552" y="6076"/>
                  </a:lnTo>
                  <a:lnTo>
                    <a:pt x="538" y="6054"/>
                  </a:lnTo>
                  <a:lnTo>
                    <a:pt x="534" y="6046"/>
                  </a:lnTo>
                  <a:lnTo>
                    <a:pt x="530" y="6039"/>
                  </a:lnTo>
                  <a:lnTo>
                    <a:pt x="529" y="6035"/>
                  </a:lnTo>
                  <a:lnTo>
                    <a:pt x="530" y="6032"/>
                  </a:lnTo>
                  <a:lnTo>
                    <a:pt x="533" y="6032"/>
                  </a:lnTo>
                  <a:lnTo>
                    <a:pt x="536" y="6032"/>
                  </a:lnTo>
                  <a:lnTo>
                    <a:pt x="540" y="6034"/>
                  </a:lnTo>
                  <a:lnTo>
                    <a:pt x="546" y="6038"/>
                  </a:lnTo>
                  <a:lnTo>
                    <a:pt x="561" y="6049"/>
                  </a:lnTo>
                  <a:lnTo>
                    <a:pt x="580" y="6065"/>
                  </a:lnTo>
                  <a:lnTo>
                    <a:pt x="603" y="6085"/>
                  </a:lnTo>
                  <a:lnTo>
                    <a:pt x="628" y="6110"/>
                  </a:lnTo>
                  <a:lnTo>
                    <a:pt x="658" y="6138"/>
                  </a:lnTo>
                  <a:lnTo>
                    <a:pt x="688" y="6170"/>
                  </a:lnTo>
                  <a:lnTo>
                    <a:pt x="688" y="6242"/>
                  </a:lnTo>
                  <a:lnTo>
                    <a:pt x="676" y="6228"/>
                  </a:lnTo>
                  <a:lnTo>
                    <a:pt x="664" y="6214"/>
                  </a:lnTo>
                  <a:lnTo>
                    <a:pt x="672" y="6224"/>
                  </a:lnTo>
                  <a:lnTo>
                    <a:pt x="677" y="6232"/>
                  </a:lnTo>
                  <a:lnTo>
                    <a:pt x="684" y="6241"/>
                  </a:lnTo>
                  <a:lnTo>
                    <a:pt x="688" y="6248"/>
                  </a:lnTo>
                  <a:lnTo>
                    <a:pt x="688" y="6271"/>
                  </a:lnTo>
                  <a:lnTo>
                    <a:pt x="673" y="6259"/>
                  </a:lnTo>
                  <a:lnTo>
                    <a:pt x="651" y="6241"/>
                  </a:lnTo>
                  <a:lnTo>
                    <a:pt x="625" y="6217"/>
                  </a:lnTo>
                  <a:lnTo>
                    <a:pt x="593" y="6187"/>
                  </a:lnTo>
                  <a:lnTo>
                    <a:pt x="559" y="6153"/>
                  </a:lnTo>
                  <a:lnTo>
                    <a:pt x="521" y="6115"/>
                  </a:lnTo>
                  <a:lnTo>
                    <a:pt x="480" y="6072"/>
                  </a:lnTo>
                  <a:lnTo>
                    <a:pt x="438" y="6027"/>
                  </a:lnTo>
                  <a:lnTo>
                    <a:pt x="414" y="6001"/>
                  </a:lnTo>
                  <a:lnTo>
                    <a:pt x="391" y="5975"/>
                  </a:lnTo>
                  <a:lnTo>
                    <a:pt x="369" y="5950"/>
                  </a:lnTo>
                  <a:lnTo>
                    <a:pt x="349" y="5925"/>
                  </a:lnTo>
                  <a:lnTo>
                    <a:pt x="365" y="5948"/>
                  </a:lnTo>
                  <a:lnTo>
                    <a:pt x="376" y="5966"/>
                  </a:lnTo>
                  <a:lnTo>
                    <a:pt x="380" y="5973"/>
                  </a:lnTo>
                  <a:lnTo>
                    <a:pt x="382" y="5978"/>
                  </a:lnTo>
                  <a:lnTo>
                    <a:pt x="384" y="5981"/>
                  </a:lnTo>
                  <a:lnTo>
                    <a:pt x="382" y="5983"/>
                  </a:lnTo>
                  <a:lnTo>
                    <a:pt x="380" y="5983"/>
                  </a:lnTo>
                  <a:lnTo>
                    <a:pt x="375" y="5981"/>
                  </a:lnTo>
                  <a:lnTo>
                    <a:pt x="367" y="5977"/>
                  </a:lnTo>
                  <a:lnTo>
                    <a:pt x="357" y="5969"/>
                  </a:lnTo>
                  <a:lnTo>
                    <a:pt x="332" y="5947"/>
                  </a:lnTo>
                  <a:lnTo>
                    <a:pt x="300" y="5918"/>
                  </a:lnTo>
                  <a:lnTo>
                    <a:pt x="263" y="5882"/>
                  </a:lnTo>
                  <a:lnTo>
                    <a:pt x="221" y="5838"/>
                  </a:lnTo>
                  <a:lnTo>
                    <a:pt x="175" y="5789"/>
                  </a:lnTo>
                  <a:lnTo>
                    <a:pt x="127" y="5737"/>
                  </a:lnTo>
                  <a:lnTo>
                    <a:pt x="104" y="5711"/>
                  </a:lnTo>
                  <a:lnTo>
                    <a:pt x="81" y="5684"/>
                  </a:lnTo>
                  <a:lnTo>
                    <a:pt x="60" y="5659"/>
                  </a:lnTo>
                  <a:lnTo>
                    <a:pt x="39" y="5635"/>
                  </a:lnTo>
                  <a:lnTo>
                    <a:pt x="56" y="5658"/>
                  </a:lnTo>
                  <a:lnTo>
                    <a:pt x="67" y="5675"/>
                  </a:lnTo>
                  <a:lnTo>
                    <a:pt x="71" y="5682"/>
                  </a:lnTo>
                  <a:lnTo>
                    <a:pt x="73" y="5688"/>
                  </a:lnTo>
                  <a:lnTo>
                    <a:pt x="75" y="5691"/>
                  </a:lnTo>
                  <a:lnTo>
                    <a:pt x="73" y="5693"/>
                  </a:lnTo>
                  <a:lnTo>
                    <a:pt x="71" y="5693"/>
                  </a:lnTo>
                  <a:lnTo>
                    <a:pt x="66" y="5691"/>
                  </a:lnTo>
                  <a:lnTo>
                    <a:pt x="59" y="5686"/>
                  </a:lnTo>
                  <a:lnTo>
                    <a:pt x="50" y="5680"/>
                  </a:lnTo>
                  <a:lnTo>
                    <a:pt x="29" y="5661"/>
                  </a:lnTo>
                  <a:lnTo>
                    <a:pt x="0" y="5634"/>
                  </a:lnTo>
                  <a:close/>
                  <a:moveTo>
                    <a:pt x="0" y="5525"/>
                  </a:moveTo>
                  <a:lnTo>
                    <a:pt x="0" y="5473"/>
                  </a:lnTo>
                  <a:lnTo>
                    <a:pt x="32" y="5514"/>
                  </a:lnTo>
                  <a:lnTo>
                    <a:pt x="56" y="5547"/>
                  </a:lnTo>
                  <a:lnTo>
                    <a:pt x="64" y="5559"/>
                  </a:lnTo>
                  <a:lnTo>
                    <a:pt x="69" y="5569"/>
                  </a:lnTo>
                  <a:lnTo>
                    <a:pt x="70" y="5574"/>
                  </a:lnTo>
                  <a:lnTo>
                    <a:pt x="71" y="5577"/>
                  </a:lnTo>
                  <a:lnTo>
                    <a:pt x="71" y="5579"/>
                  </a:lnTo>
                  <a:lnTo>
                    <a:pt x="70" y="5580"/>
                  </a:lnTo>
                  <a:lnTo>
                    <a:pt x="68" y="5580"/>
                  </a:lnTo>
                  <a:lnTo>
                    <a:pt x="64" y="5579"/>
                  </a:lnTo>
                  <a:lnTo>
                    <a:pt x="57" y="5575"/>
                  </a:lnTo>
                  <a:lnTo>
                    <a:pt x="48" y="5568"/>
                  </a:lnTo>
                  <a:lnTo>
                    <a:pt x="27" y="5551"/>
                  </a:lnTo>
                  <a:lnTo>
                    <a:pt x="0" y="5525"/>
                  </a:lnTo>
                  <a:close/>
                  <a:moveTo>
                    <a:pt x="0" y="5472"/>
                  </a:moveTo>
                  <a:lnTo>
                    <a:pt x="0" y="5415"/>
                  </a:lnTo>
                  <a:lnTo>
                    <a:pt x="18" y="5432"/>
                  </a:lnTo>
                  <a:lnTo>
                    <a:pt x="37" y="5451"/>
                  </a:lnTo>
                  <a:lnTo>
                    <a:pt x="57" y="5472"/>
                  </a:lnTo>
                  <a:lnTo>
                    <a:pt x="78" y="5494"/>
                  </a:lnTo>
                  <a:lnTo>
                    <a:pt x="100" y="5518"/>
                  </a:lnTo>
                  <a:lnTo>
                    <a:pt x="123" y="5543"/>
                  </a:lnTo>
                  <a:lnTo>
                    <a:pt x="146" y="5568"/>
                  </a:lnTo>
                  <a:lnTo>
                    <a:pt x="170" y="5595"/>
                  </a:lnTo>
                  <a:lnTo>
                    <a:pt x="216" y="5647"/>
                  </a:lnTo>
                  <a:lnTo>
                    <a:pt x="258" y="5696"/>
                  </a:lnTo>
                  <a:lnTo>
                    <a:pt x="295" y="5741"/>
                  </a:lnTo>
                  <a:lnTo>
                    <a:pt x="327" y="5782"/>
                  </a:lnTo>
                  <a:lnTo>
                    <a:pt x="352" y="5816"/>
                  </a:lnTo>
                  <a:lnTo>
                    <a:pt x="370" y="5842"/>
                  </a:lnTo>
                  <a:lnTo>
                    <a:pt x="376" y="5852"/>
                  </a:lnTo>
                  <a:lnTo>
                    <a:pt x="380" y="5860"/>
                  </a:lnTo>
                  <a:lnTo>
                    <a:pt x="382" y="5865"/>
                  </a:lnTo>
                  <a:lnTo>
                    <a:pt x="381" y="5868"/>
                  </a:lnTo>
                  <a:lnTo>
                    <a:pt x="378" y="5868"/>
                  </a:lnTo>
                  <a:lnTo>
                    <a:pt x="373" y="5866"/>
                  </a:lnTo>
                  <a:lnTo>
                    <a:pt x="366" y="5862"/>
                  </a:lnTo>
                  <a:lnTo>
                    <a:pt x="356" y="5855"/>
                  </a:lnTo>
                  <a:lnTo>
                    <a:pt x="332" y="5834"/>
                  </a:lnTo>
                  <a:lnTo>
                    <a:pt x="301" y="5806"/>
                  </a:lnTo>
                  <a:lnTo>
                    <a:pt x="265" y="5770"/>
                  </a:lnTo>
                  <a:lnTo>
                    <a:pt x="224" y="5728"/>
                  </a:lnTo>
                  <a:lnTo>
                    <a:pt x="180" y="5681"/>
                  </a:lnTo>
                  <a:lnTo>
                    <a:pt x="134" y="5629"/>
                  </a:lnTo>
                  <a:lnTo>
                    <a:pt x="95" y="5587"/>
                  </a:lnTo>
                  <a:lnTo>
                    <a:pt x="61" y="5546"/>
                  </a:lnTo>
                  <a:lnTo>
                    <a:pt x="29" y="5507"/>
                  </a:lnTo>
                  <a:lnTo>
                    <a:pt x="0" y="5472"/>
                  </a:lnTo>
                  <a:close/>
                  <a:moveTo>
                    <a:pt x="0" y="5407"/>
                  </a:moveTo>
                  <a:lnTo>
                    <a:pt x="0" y="5346"/>
                  </a:lnTo>
                  <a:lnTo>
                    <a:pt x="42" y="5398"/>
                  </a:lnTo>
                  <a:lnTo>
                    <a:pt x="71" y="5440"/>
                  </a:lnTo>
                  <a:lnTo>
                    <a:pt x="82" y="5456"/>
                  </a:lnTo>
                  <a:lnTo>
                    <a:pt x="89" y="5469"/>
                  </a:lnTo>
                  <a:lnTo>
                    <a:pt x="91" y="5474"/>
                  </a:lnTo>
                  <a:lnTo>
                    <a:pt x="92" y="5478"/>
                  </a:lnTo>
                  <a:lnTo>
                    <a:pt x="93" y="5480"/>
                  </a:lnTo>
                  <a:lnTo>
                    <a:pt x="92" y="5483"/>
                  </a:lnTo>
                  <a:lnTo>
                    <a:pt x="91" y="5483"/>
                  </a:lnTo>
                  <a:lnTo>
                    <a:pt x="89" y="5483"/>
                  </a:lnTo>
                  <a:lnTo>
                    <a:pt x="86" y="5481"/>
                  </a:lnTo>
                  <a:lnTo>
                    <a:pt x="82" y="5479"/>
                  </a:lnTo>
                  <a:lnTo>
                    <a:pt x="73" y="5474"/>
                  </a:lnTo>
                  <a:lnTo>
                    <a:pt x="64" y="5465"/>
                  </a:lnTo>
                  <a:lnTo>
                    <a:pt x="35" y="5441"/>
                  </a:lnTo>
                  <a:lnTo>
                    <a:pt x="0" y="5407"/>
                  </a:lnTo>
                  <a:close/>
                  <a:moveTo>
                    <a:pt x="0" y="5338"/>
                  </a:moveTo>
                  <a:lnTo>
                    <a:pt x="0" y="5292"/>
                  </a:lnTo>
                  <a:lnTo>
                    <a:pt x="19" y="5308"/>
                  </a:lnTo>
                  <a:lnTo>
                    <a:pt x="38" y="5327"/>
                  </a:lnTo>
                  <a:lnTo>
                    <a:pt x="61" y="5350"/>
                  </a:lnTo>
                  <a:lnTo>
                    <a:pt x="87" y="5375"/>
                  </a:lnTo>
                  <a:lnTo>
                    <a:pt x="113" y="5404"/>
                  </a:lnTo>
                  <a:lnTo>
                    <a:pt x="141" y="5434"/>
                  </a:lnTo>
                  <a:lnTo>
                    <a:pt x="171" y="5466"/>
                  </a:lnTo>
                  <a:lnTo>
                    <a:pt x="202" y="5501"/>
                  </a:lnTo>
                  <a:lnTo>
                    <a:pt x="246" y="5552"/>
                  </a:lnTo>
                  <a:lnTo>
                    <a:pt x="286" y="5600"/>
                  </a:lnTo>
                  <a:lnTo>
                    <a:pt x="322" y="5644"/>
                  </a:lnTo>
                  <a:lnTo>
                    <a:pt x="353" y="5682"/>
                  </a:lnTo>
                  <a:lnTo>
                    <a:pt x="377" y="5715"/>
                  </a:lnTo>
                  <a:lnTo>
                    <a:pt x="395" y="5741"/>
                  </a:lnTo>
                  <a:lnTo>
                    <a:pt x="400" y="5751"/>
                  </a:lnTo>
                  <a:lnTo>
                    <a:pt x="404" y="5759"/>
                  </a:lnTo>
                  <a:lnTo>
                    <a:pt x="405" y="5764"/>
                  </a:lnTo>
                  <a:lnTo>
                    <a:pt x="404" y="5768"/>
                  </a:lnTo>
                  <a:lnTo>
                    <a:pt x="401" y="5769"/>
                  </a:lnTo>
                  <a:lnTo>
                    <a:pt x="397" y="5766"/>
                  </a:lnTo>
                  <a:lnTo>
                    <a:pt x="389" y="5762"/>
                  </a:lnTo>
                  <a:lnTo>
                    <a:pt x="379" y="5756"/>
                  </a:lnTo>
                  <a:lnTo>
                    <a:pt x="356" y="5736"/>
                  </a:lnTo>
                  <a:lnTo>
                    <a:pt x="325" y="5707"/>
                  </a:lnTo>
                  <a:lnTo>
                    <a:pt x="290" y="5673"/>
                  </a:lnTo>
                  <a:lnTo>
                    <a:pt x="251" y="5633"/>
                  </a:lnTo>
                  <a:lnTo>
                    <a:pt x="208" y="5587"/>
                  </a:lnTo>
                  <a:lnTo>
                    <a:pt x="163" y="5536"/>
                  </a:lnTo>
                  <a:lnTo>
                    <a:pt x="138" y="5508"/>
                  </a:lnTo>
                  <a:lnTo>
                    <a:pt x="114" y="5480"/>
                  </a:lnTo>
                  <a:lnTo>
                    <a:pt x="91" y="5453"/>
                  </a:lnTo>
                  <a:lnTo>
                    <a:pt x="70" y="5427"/>
                  </a:lnTo>
                  <a:lnTo>
                    <a:pt x="49" y="5403"/>
                  </a:lnTo>
                  <a:lnTo>
                    <a:pt x="32" y="5378"/>
                  </a:lnTo>
                  <a:lnTo>
                    <a:pt x="15" y="5358"/>
                  </a:lnTo>
                  <a:lnTo>
                    <a:pt x="0" y="5338"/>
                  </a:lnTo>
                  <a:close/>
                  <a:moveTo>
                    <a:pt x="0" y="5278"/>
                  </a:moveTo>
                  <a:lnTo>
                    <a:pt x="0" y="5203"/>
                  </a:lnTo>
                  <a:lnTo>
                    <a:pt x="32" y="5241"/>
                  </a:lnTo>
                  <a:lnTo>
                    <a:pt x="59" y="5277"/>
                  </a:lnTo>
                  <a:lnTo>
                    <a:pt x="84" y="5308"/>
                  </a:lnTo>
                  <a:lnTo>
                    <a:pt x="104" y="5337"/>
                  </a:lnTo>
                  <a:lnTo>
                    <a:pt x="121" y="5360"/>
                  </a:lnTo>
                  <a:lnTo>
                    <a:pt x="132" y="5378"/>
                  </a:lnTo>
                  <a:lnTo>
                    <a:pt x="135" y="5386"/>
                  </a:lnTo>
                  <a:lnTo>
                    <a:pt x="137" y="5392"/>
                  </a:lnTo>
                  <a:lnTo>
                    <a:pt x="138" y="5395"/>
                  </a:lnTo>
                  <a:lnTo>
                    <a:pt x="137" y="5398"/>
                  </a:lnTo>
                  <a:lnTo>
                    <a:pt x="135" y="5398"/>
                  </a:lnTo>
                  <a:lnTo>
                    <a:pt x="132" y="5398"/>
                  </a:lnTo>
                  <a:lnTo>
                    <a:pt x="128" y="5396"/>
                  </a:lnTo>
                  <a:lnTo>
                    <a:pt x="123" y="5393"/>
                  </a:lnTo>
                  <a:lnTo>
                    <a:pt x="110" y="5384"/>
                  </a:lnTo>
                  <a:lnTo>
                    <a:pt x="93" y="5370"/>
                  </a:lnTo>
                  <a:lnTo>
                    <a:pt x="73" y="5352"/>
                  </a:lnTo>
                  <a:lnTo>
                    <a:pt x="52" y="5330"/>
                  </a:lnTo>
                  <a:lnTo>
                    <a:pt x="27" y="5306"/>
                  </a:lnTo>
                  <a:lnTo>
                    <a:pt x="0" y="5278"/>
                  </a:lnTo>
                  <a:close/>
                  <a:moveTo>
                    <a:pt x="0" y="5133"/>
                  </a:moveTo>
                  <a:lnTo>
                    <a:pt x="0" y="5047"/>
                  </a:lnTo>
                  <a:lnTo>
                    <a:pt x="12" y="5061"/>
                  </a:lnTo>
                  <a:lnTo>
                    <a:pt x="23" y="5074"/>
                  </a:lnTo>
                  <a:lnTo>
                    <a:pt x="64" y="5122"/>
                  </a:lnTo>
                  <a:lnTo>
                    <a:pt x="101" y="5167"/>
                  </a:lnTo>
                  <a:lnTo>
                    <a:pt x="134" y="5209"/>
                  </a:lnTo>
                  <a:lnTo>
                    <a:pt x="161" y="5245"/>
                  </a:lnTo>
                  <a:lnTo>
                    <a:pt x="183" y="5277"/>
                  </a:lnTo>
                  <a:lnTo>
                    <a:pt x="198" y="5302"/>
                  </a:lnTo>
                  <a:lnTo>
                    <a:pt x="204" y="5310"/>
                  </a:lnTo>
                  <a:lnTo>
                    <a:pt x="206" y="5318"/>
                  </a:lnTo>
                  <a:lnTo>
                    <a:pt x="208" y="5324"/>
                  </a:lnTo>
                  <a:lnTo>
                    <a:pt x="207" y="5327"/>
                  </a:lnTo>
                  <a:lnTo>
                    <a:pt x="204" y="5328"/>
                  </a:lnTo>
                  <a:lnTo>
                    <a:pt x="199" y="5326"/>
                  </a:lnTo>
                  <a:lnTo>
                    <a:pt x="193" y="5323"/>
                  </a:lnTo>
                  <a:lnTo>
                    <a:pt x="185" y="5317"/>
                  </a:lnTo>
                  <a:lnTo>
                    <a:pt x="164" y="5302"/>
                  </a:lnTo>
                  <a:lnTo>
                    <a:pt x="139" y="5279"/>
                  </a:lnTo>
                  <a:lnTo>
                    <a:pt x="109" y="5249"/>
                  </a:lnTo>
                  <a:lnTo>
                    <a:pt x="76" y="5215"/>
                  </a:lnTo>
                  <a:lnTo>
                    <a:pt x="39" y="5176"/>
                  </a:lnTo>
                  <a:lnTo>
                    <a:pt x="0" y="5133"/>
                  </a:lnTo>
                  <a:close/>
                  <a:moveTo>
                    <a:pt x="0" y="4962"/>
                  </a:moveTo>
                  <a:lnTo>
                    <a:pt x="0" y="4886"/>
                  </a:lnTo>
                  <a:lnTo>
                    <a:pt x="29" y="4915"/>
                  </a:lnTo>
                  <a:lnTo>
                    <a:pt x="59" y="4948"/>
                  </a:lnTo>
                  <a:lnTo>
                    <a:pt x="92" y="4984"/>
                  </a:lnTo>
                  <a:lnTo>
                    <a:pt x="126" y="5022"/>
                  </a:lnTo>
                  <a:lnTo>
                    <a:pt x="166" y="5068"/>
                  </a:lnTo>
                  <a:lnTo>
                    <a:pt x="201" y="5112"/>
                  </a:lnTo>
                  <a:lnTo>
                    <a:pt x="232" y="5153"/>
                  </a:lnTo>
                  <a:lnTo>
                    <a:pt x="259" y="5189"/>
                  </a:lnTo>
                  <a:lnTo>
                    <a:pt x="279" y="5218"/>
                  </a:lnTo>
                  <a:lnTo>
                    <a:pt x="295" y="5244"/>
                  </a:lnTo>
                  <a:lnTo>
                    <a:pt x="299" y="5252"/>
                  </a:lnTo>
                  <a:lnTo>
                    <a:pt x="302" y="5260"/>
                  </a:lnTo>
                  <a:lnTo>
                    <a:pt x="302" y="5266"/>
                  </a:lnTo>
                  <a:lnTo>
                    <a:pt x="301" y="5269"/>
                  </a:lnTo>
                  <a:lnTo>
                    <a:pt x="300" y="5270"/>
                  </a:lnTo>
                  <a:lnTo>
                    <a:pt x="298" y="5270"/>
                  </a:lnTo>
                  <a:lnTo>
                    <a:pt x="296" y="5269"/>
                  </a:lnTo>
                  <a:lnTo>
                    <a:pt x="294" y="5268"/>
                  </a:lnTo>
                  <a:lnTo>
                    <a:pt x="286" y="5264"/>
                  </a:lnTo>
                  <a:lnTo>
                    <a:pt x="277" y="5259"/>
                  </a:lnTo>
                  <a:lnTo>
                    <a:pt x="255" y="5241"/>
                  </a:lnTo>
                  <a:lnTo>
                    <a:pt x="228" y="5216"/>
                  </a:lnTo>
                  <a:lnTo>
                    <a:pt x="196" y="5186"/>
                  </a:lnTo>
                  <a:lnTo>
                    <a:pt x="161" y="5148"/>
                  </a:lnTo>
                  <a:lnTo>
                    <a:pt x="123" y="5108"/>
                  </a:lnTo>
                  <a:lnTo>
                    <a:pt x="83" y="5062"/>
                  </a:lnTo>
                  <a:lnTo>
                    <a:pt x="60" y="5036"/>
                  </a:lnTo>
                  <a:lnTo>
                    <a:pt x="39" y="5010"/>
                  </a:lnTo>
                  <a:lnTo>
                    <a:pt x="20" y="4986"/>
                  </a:lnTo>
                  <a:lnTo>
                    <a:pt x="0" y="4962"/>
                  </a:lnTo>
                  <a:close/>
                  <a:moveTo>
                    <a:pt x="0" y="4868"/>
                  </a:moveTo>
                  <a:lnTo>
                    <a:pt x="0" y="4787"/>
                  </a:lnTo>
                  <a:lnTo>
                    <a:pt x="25" y="4818"/>
                  </a:lnTo>
                  <a:lnTo>
                    <a:pt x="46" y="4848"/>
                  </a:lnTo>
                  <a:lnTo>
                    <a:pt x="65" y="4874"/>
                  </a:lnTo>
                  <a:lnTo>
                    <a:pt x="80" y="4897"/>
                  </a:lnTo>
                  <a:lnTo>
                    <a:pt x="92" y="4916"/>
                  </a:lnTo>
                  <a:lnTo>
                    <a:pt x="100" y="4931"/>
                  </a:lnTo>
                  <a:lnTo>
                    <a:pt x="102" y="4938"/>
                  </a:lnTo>
                  <a:lnTo>
                    <a:pt x="103" y="4942"/>
                  </a:lnTo>
                  <a:lnTo>
                    <a:pt x="103" y="4945"/>
                  </a:lnTo>
                  <a:lnTo>
                    <a:pt x="102" y="4948"/>
                  </a:lnTo>
                  <a:lnTo>
                    <a:pt x="100" y="4949"/>
                  </a:lnTo>
                  <a:lnTo>
                    <a:pt x="98" y="4949"/>
                  </a:lnTo>
                  <a:lnTo>
                    <a:pt x="94" y="4948"/>
                  </a:lnTo>
                  <a:lnTo>
                    <a:pt x="91" y="4947"/>
                  </a:lnTo>
                  <a:lnTo>
                    <a:pt x="81" y="4940"/>
                  </a:lnTo>
                  <a:lnTo>
                    <a:pt x="69" y="4931"/>
                  </a:lnTo>
                  <a:lnTo>
                    <a:pt x="55" y="4919"/>
                  </a:lnTo>
                  <a:lnTo>
                    <a:pt x="38" y="4904"/>
                  </a:lnTo>
                  <a:lnTo>
                    <a:pt x="20" y="4886"/>
                  </a:lnTo>
                  <a:lnTo>
                    <a:pt x="0" y="4868"/>
                  </a:lnTo>
                  <a:close/>
                  <a:moveTo>
                    <a:pt x="0" y="4678"/>
                  </a:moveTo>
                  <a:lnTo>
                    <a:pt x="0" y="4588"/>
                  </a:lnTo>
                  <a:lnTo>
                    <a:pt x="21" y="4609"/>
                  </a:lnTo>
                  <a:lnTo>
                    <a:pt x="42" y="4632"/>
                  </a:lnTo>
                  <a:lnTo>
                    <a:pt x="63" y="4656"/>
                  </a:lnTo>
                  <a:lnTo>
                    <a:pt x="84" y="4682"/>
                  </a:lnTo>
                  <a:lnTo>
                    <a:pt x="121" y="4725"/>
                  </a:lnTo>
                  <a:lnTo>
                    <a:pt x="153" y="4767"/>
                  </a:lnTo>
                  <a:lnTo>
                    <a:pt x="182" y="4804"/>
                  </a:lnTo>
                  <a:lnTo>
                    <a:pt x="206" y="4839"/>
                  </a:lnTo>
                  <a:lnTo>
                    <a:pt x="225" y="4868"/>
                  </a:lnTo>
                  <a:lnTo>
                    <a:pt x="238" y="4891"/>
                  </a:lnTo>
                  <a:lnTo>
                    <a:pt x="242" y="4899"/>
                  </a:lnTo>
                  <a:lnTo>
                    <a:pt x="244" y="4907"/>
                  </a:lnTo>
                  <a:lnTo>
                    <a:pt x="244" y="4913"/>
                  </a:lnTo>
                  <a:lnTo>
                    <a:pt x="243" y="4916"/>
                  </a:lnTo>
                  <a:lnTo>
                    <a:pt x="240" y="4917"/>
                  </a:lnTo>
                  <a:lnTo>
                    <a:pt x="236" y="4916"/>
                  </a:lnTo>
                  <a:lnTo>
                    <a:pt x="229" y="4913"/>
                  </a:lnTo>
                  <a:lnTo>
                    <a:pt x="220" y="4907"/>
                  </a:lnTo>
                  <a:lnTo>
                    <a:pt x="199" y="4892"/>
                  </a:lnTo>
                  <a:lnTo>
                    <a:pt x="174" y="4869"/>
                  </a:lnTo>
                  <a:lnTo>
                    <a:pt x="145" y="4839"/>
                  </a:lnTo>
                  <a:lnTo>
                    <a:pt x="111" y="4805"/>
                  </a:lnTo>
                  <a:lnTo>
                    <a:pt x="76" y="4767"/>
                  </a:lnTo>
                  <a:lnTo>
                    <a:pt x="38" y="4724"/>
                  </a:lnTo>
                  <a:lnTo>
                    <a:pt x="29" y="4712"/>
                  </a:lnTo>
                  <a:lnTo>
                    <a:pt x="19" y="4701"/>
                  </a:lnTo>
                  <a:lnTo>
                    <a:pt x="10" y="4689"/>
                  </a:lnTo>
                  <a:lnTo>
                    <a:pt x="0" y="4678"/>
                  </a:lnTo>
                  <a:close/>
                  <a:moveTo>
                    <a:pt x="0" y="4562"/>
                  </a:moveTo>
                  <a:lnTo>
                    <a:pt x="0" y="4479"/>
                  </a:lnTo>
                  <a:lnTo>
                    <a:pt x="22" y="4507"/>
                  </a:lnTo>
                  <a:lnTo>
                    <a:pt x="41" y="4533"/>
                  </a:lnTo>
                  <a:lnTo>
                    <a:pt x="57" y="4557"/>
                  </a:lnTo>
                  <a:lnTo>
                    <a:pt x="70" y="4578"/>
                  </a:lnTo>
                  <a:lnTo>
                    <a:pt x="80" y="4597"/>
                  </a:lnTo>
                  <a:lnTo>
                    <a:pt x="87" y="4610"/>
                  </a:lnTo>
                  <a:lnTo>
                    <a:pt x="89" y="4617"/>
                  </a:lnTo>
                  <a:lnTo>
                    <a:pt x="89" y="4621"/>
                  </a:lnTo>
                  <a:lnTo>
                    <a:pt x="89" y="4624"/>
                  </a:lnTo>
                  <a:lnTo>
                    <a:pt x="88" y="4627"/>
                  </a:lnTo>
                  <a:lnTo>
                    <a:pt x="86" y="4628"/>
                  </a:lnTo>
                  <a:lnTo>
                    <a:pt x="83" y="4628"/>
                  </a:lnTo>
                  <a:lnTo>
                    <a:pt x="81" y="4627"/>
                  </a:lnTo>
                  <a:lnTo>
                    <a:pt x="77" y="4625"/>
                  </a:lnTo>
                  <a:lnTo>
                    <a:pt x="69" y="4621"/>
                  </a:lnTo>
                  <a:lnTo>
                    <a:pt x="58" y="4613"/>
                  </a:lnTo>
                  <a:lnTo>
                    <a:pt x="46" y="4604"/>
                  </a:lnTo>
                  <a:lnTo>
                    <a:pt x="32" y="4591"/>
                  </a:lnTo>
                  <a:lnTo>
                    <a:pt x="18" y="4578"/>
                  </a:lnTo>
                  <a:lnTo>
                    <a:pt x="0" y="4562"/>
                  </a:lnTo>
                  <a:close/>
                  <a:moveTo>
                    <a:pt x="0" y="4333"/>
                  </a:moveTo>
                  <a:lnTo>
                    <a:pt x="0" y="4255"/>
                  </a:lnTo>
                  <a:lnTo>
                    <a:pt x="29" y="4281"/>
                  </a:lnTo>
                  <a:lnTo>
                    <a:pt x="61" y="4315"/>
                  </a:lnTo>
                  <a:lnTo>
                    <a:pt x="95" y="4354"/>
                  </a:lnTo>
                  <a:lnTo>
                    <a:pt x="132" y="4395"/>
                  </a:lnTo>
                  <a:lnTo>
                    <a:pt x="166" y="4436"/>
                  </a:lnTo>
                  <a:lnTo>
                    <a:pt x="195" y="4475"/>
                  </a:lnTo>
                  <a:lnTo>
                    <a:pt x="221" y="4510"/>
                  </a:lnTo>
                  <a:lnTo>
                    <a:pt x="243" y="4543"/>
                  </a:lnTo>
                  <a:lnTo>
                    <a:pt x="261" y="4571"/>
                  </a:lnTo>
                  <a:lnTo>
                    <a:pt x="272" y="4593"/>
                  </a:lnTo>
                  <a:lnTo>
                    <a:pt x="275" y="4601"/>
                  </a:lnTo>
                  <a:lnTo>
                    <a:pt x="277" y="4608"/>
                  </a:lnTo>
                  <a:lnTo>
                    <a:pt x="277" y="4613"/>
                  </a:lnTo>
                  <a:lnTo>
                    <a:pt x="276" y="4617"/>
                  </a:lnTo>
                  <a:lnTo>
                    <a:pt x="273" y="4618"/>
                  </a:lnTo>
                  <a:lnTo>
                    <a:pt x="267" y="4617"/>
                  </a:lnTo>
                  <a:lnTo>
                    <a:pt x="261" y="4614"/>
                  </a:lnTo>
                  <a:lnTo>
                    <a:pt x="253" y="4610"/>
                  </a:lnTo>
                  <a:lnTo>
                    <a:pt x="233" y="4595"/>
                  </a:lnTo>
                  <a:lnTo>
                    <a:pt x="209" y="4574"/>
                  </a:lnTo>
                  <a:lnTo>
                    <a:pt x="182" y="4548"/>
                  </a:lnTo>
                  <a:lnTo>
                    <a:pt x="151" y="4516"/>
                  </a:lnTo>
                  <a:lnTo>
                    <a:pt x="118" y="4480"/>
                  </a:lnTo>
                  <a:lnTo>
                    <a:pt x="83" y="4440"/>
                  </a:lnTo>
                  <a:lnTo>
                    <a:pt x="60" y="4412"/>
                  </a:lnTo>
                  <a:lnTo>
                    <a:pt x="38" y="4384"/>
                  </a:lnTo>
                  <a:lnTo>
                    <a:pt x="19" y="4358"/>
                  </a:lnTo>
                  <a:lnTo>
                    <a:pt x="0" y="4333"/>
                  </a:lnTo>
                  <a:close/>
                  <a:moveTo>
                    <a:pt x="0" y="4212"/>
                  </a:moveTo>
                  <a:lnTo>
                    <a:pt x="0" y="4111"/>
                  </a:lnTo>
                  <a:lnTo>
                    <a:pt x="13" y="4127"/>
                  </a:lnTo>
                  <a:lnTo>
                    <a:pt x="26" y="4142"/>
                  </a:lnTo>
                  <a:lnTo>
                    <a:pt x="58" y="4182"/>
                  </a:lnTo>
                  <a:lnTo>
                    <a:pt x="87" y="4219"/>
                  </a:lnTo>
                  <a:lnTo>
                    <a:pt x="112" y="4253"/>
                  </a:lnTo>
                  <a:lnTo>
                    <a:pt x="133" y="4285"/>
                  </a:lnTo>
                  <a:lnTo>
                    <a:pt x="148" y="4311"/>
                  </a:lnTo>
                  <a:lnTo>
                    <a:pt x="159" y="4333"/>
                  </a:lnTo>
                  <a:lnTo>
                    <a:pt x="162" y="4342"/>
                  </a:lnTo>
                  <a:lnTo>
                    <a:pt x="163" y="4348"/>
                  </a:lnTo>
                  <a:lnTo>
                    <a:pt x="163" y="4354"/>
                  </a:lnTo>
                  <a:lnTo>
                    <a:pt x="162" y="4357"/>
                  </a:lnTo>
                  <a:lnTo>
                    <a:pt x="159" y="4358"/>
                  </a:lnTo>
                  <a:lnTo>
                    <a:pt x="155" y="4357"/>
                  </a:lnTo>
                  <a:lnTo>
                    <a:pt x="149" y="4355"/>
                  </a:lnTo>
                  <a:lnTo>
                    <a:pt x="142" y="4351"/>
                  </a:lnTo>
                  <a:lnTo>
                    <a:pt x="126" y="4339"/>
                  </a:lnTo>
                  <a:lnTo>
                    <a:pt x="106" y="4323"/>
                  </a:lnTo>
                  <a:lnTo>
                    <a:pt x="83" y="4301"/>
                  </a:lnTo>
                  <a:lnTo>
                    <a:pt x="57" y="4275"/>
                  </a:lnTo>
                  <a:lnTo>
                    <a:pt x="30" y="4245"/>
                  </a:lnTo>
                  <a:lnTo>
                    <a:pt x="0" y="4212"/>
                  </a:lnTo>
                  <a:close/>
                  <a:moveTo>
                    <a:pt x="0" y="4065"/>
                  </a:moveTo>
                  <a:lnTo>
                    <a:pt x="0" y="3980"/>
                  </a:lnTo>
                  <a:lnTo>
                    <a:pt x="18" y="4005"/>
                  </a:lnTo>
                  <a:lnTo>
                    <a:pt x="33" y="4028"/>
                  </a:lnTo>
                  <a:lnTo>
                    <a:pt x="46" y="4049"/>
                  </a:lnTo>
                  <a:lnTo>
                    <a:pt x="57" y="4068"/>
                  </a:lnTo>
                  <a:lnTo>
                    <a:pt x="65" y="4083"/>
                  </a:lnTo>
                  <a:lnTo>
                    <a:pt x="69" y="4096"/>
                  </a:lnTo>
                  <a:lnTo>
                    <a:pt x="70" y="4100"/>
                  </a:lnTo>
                  <a:lnTo>
                    <a:pt x="70" y="4105"/>
                  </a:lnTo>
                  <a:lnTo>
                    <a:pt x="70" y="4108"/>
                  </a:lnTo>
                  <a:lnTo>
                    <a:pt x="68" y="4110"/>
                  </a:lnTo>
                  <a:lnTo>
                    <a:pt x="67" y="4111"/>
                  </a:lnTo>
                  <a:lnTo>
                    <a:pt x="65" y="4111"/>
                  </a:lnTo>
                  <a:lnTo>
                    <a:pt x="63" y="4111"/>
                  </a:lnTo>
                  <a:lnTo>
                    <a:pt x="60" y="4110"/>
                  </a:lnTo>
                  <a:lnTo>
                    <a:pt x="54" y="4108"/>
                  </a:lnTo>
                  <a:lnTo>
                    <a:pt x="45" y="4103"/>
                  </a:lnTo>
                  <a:lnTo>
                    <a:pt x="35" y="4096"/>
                  </a:lnTo>
                  <a:lnTo>
                    <a:pt x="25" y="4087"/>
                  </a:lnTo>
                  <a:lnTo>
                    <a:pt x="13" y="4077"/>
                  </a:lnTo>
                  <a:lnTo>
                    <a:pt x="0" y="4065"/>
                  </a:lnTo>
                  <a:close/>
                  <a:moveTo>
                    <a:pt x="0" y="3606"/>
                  </a:moveTo>
                  <a:lnTo>
                    <a:pt x="0" y="3563"/>
                  </a:lnTo>
                  <a:lnTo>
                    <a:pt x="6" y="3564"/>
                  </a:lnTo>
                  <a:lnTo>
                    <a:pt x="12" y="3568"/>
                  </a:lnTo>
                  <a:lnTo>
                    <a:pt x="19" y="3572"/>
                  </a:lnTo>
                  <a:lnTo>
                    <a:pt x="26" y="3578"/>
                  </a:lnTo>
                  <a:lnTo>
                    <a:pt x="44" y="3592"/>
                  </a:lnTo>
                  <a:lnTo>
                    <a:pt x="64" y="3610"/>
                  </a:lnTo>
                  <a:lnTo>
                    <a:pt x="84" y="3632"/>
                  </a:lnTo>
                  <a:lnTo>
                    <a:pt x="109" y="3656"/>
                  </a:lnTo>
                  <a:lnTo>
                    <a:pt x="133" y="3684"/>
                  </a:lnTo>
                  <a:lnTo>
                    <a:pt x="157" y="3713"/>
                  </a:lnTo>
                  <a:lnTo>
                    <a:pt x="185" y="3749"/>
                  </a:lnTo>
                  <a:lnTo>
                    <a:pt x="209" y="3783"/>
                  </a:lnTo>
                  <a:lnTo>
                    <a:pt x="231" y="3814"/>
                  </a:lnTo>
                  <a:lnTo>
                    <a:pt x="249" y="3843"/>
                  </a:lnTo>
                  <a:lnTo>
                    <a:pt x="263" y="3868"/>
                  </a:lnTo>
                  <a:lnTo>
                    <a:pt x="271" y="3888"/>
                  </a:lnTo>
                  <a:lnTo>
                    <a:pt x="274" y="3895"/>
                  </a:lnTo>
                  <a:lnTo>
                    <a:pt x="275" y="3902"/>
                  </a:lnTo>
                  <a:lnTo>
                    <a:pt x="274" y="3907"/>
                  </a:lnTo>
                  <a:lnTo>
                    <a:pt x="273" y="3911"/>
                  </a:lnTo>
                  <a:lnTo>
                    <a:pt x="270" y="3912"/>
                  </a:lnTo>
                  <a:lnTo>
                    <a:pt x="264" y="3912"/>
                  </a:lnTo>
                  <a:lnTo>
                    <a:pt x="259" y="3910"/>
                  </a:lnTo>
                  <a:lnTo>
                    <a:pt x="251" y="3905"/>
                  </a:lnTo>
                  <a:lnTo>
                    <a:pt x="243" y="3901"/>
                  </a:lnTo>
                  <a:lnTo>
                    <a:pt x="235" y="3894"/>
                  </a:lnTo>
                  <a:lnTo>
                    <a:pt x="224" y="3886"/>
                  </a:lnTo>
                  <a:lnTo>
                    <a:pt x="213" y="3877"/>
                  </a:lnTo>
                  <a:lnTo>
                    <a:pt x="190" y="3854"/>
                  </a:lnTo>
                  <a:lnTo>
                    <a:pt x="163" y="3826"/>
                  </a:lnTo>
                  <a:lnTo>
                    <a:pt x="135" y="3796"/>
                  </a:lnTo>
                  <a:lnTo>
                    <a:pt x="106" y="3761"/>
                  </a:lnTo>
                  <a:lnTo>
                    <a:pt x="88" y="3739"/>
                  </a:lnTo>
                  <a:lnTo>
                    <a:pt x="71" y="3717"/>
                  </a:lnTo>
                  <a:lnTo>
                    <a:pt x="56" y="3696"/>
                  </a:lnTo>
                  <a:lnTo>
                    <a:pt x="42" y="3675"/>
                  </a:lnTo>
                  <a:lnTo>
                    <a:pt x="29" y="3655"/>
                  </a:lnTo>
                  <a:lnTo>
                    <a:pt x="18" y="3638"/>
                  </a:lnTo>
                  <a:lnTo>
                    <a:pt x="8" y="3621"/>
                  </a:lnTo>
                  <a:lnTo>
                    <a:pt x="0" y="3606"/>
                  </a:lnTo>
                  <a:close/>
                  <a:moveTo>
                    <a:pt x="0" y="3450"/>
                  </a:moveTo>
                  <a:lnTo>
                    <a:pt x="0" y="3379"/>
                  </a:lnTo>
                  <a:lnTo>
                    <a:pt x="13" y="3389"/>
                  </a:lnTo>
                  <a:lnTo>
                    <a:pt x="26" y="3401"/>
                  </a:lnTo>
                  <a:lnTo>
                    <a:pt x="42" y="3415"/>
                  </a:lnTo>
                  <a:lnTo>
                    <a:pt x="58" y="3431"/>
                  </a:lnTo>
                  <a:lnTo>
                    <a:pt x="75" y="3449"/>
                  </a:lnTo>
                  <a:lnTo>
                    <a:pt x="93" y="3469"/>
                  </a:lnTo>
                  <a:lnTo>
                    <a:pt x="111" y="3490"/>
                  </a:lnTo>
                  <a:lnTo>
                    <a:pt x="129" y="3513"/>
                  </a:lnTo>
                  <a:lnTo>
                    <a:pt x="156" y="3547"/>
                  </a:lnTo>
                  <a:lnTo>
                    <a:pt x="180" y="3580"/>
                  </a:lnTo>
                  <a:lnTo>
                    <a:pt x="201" y="3609"/>
                  </a:lnTo>
                  <a:lnTo>
                    <a:pt x="217" y="3637"/>
                  </a:lnTo>
                  <a:lnTo>
                    <a:pt x="230" y="3661"/>
                  </a:lnTo>
                  <a:lnTo>
                    <a:pt x="238" y="3681"/>
                  </a:lnTo>
                  <a:lnTo>
                    <a:pt x="240" y="3688"/>
                  </a:lnTo>
                  <a:lnTo>
                    <a:pt x="241" y="3695"/>
                  </a:lnTo>
                  <a:lnTo>
                    <a:pt x="240" y="3699"/>
                  </a:lnTo>
                  <a:lnTo>
                    <a:pt x="239" y="3703"/>
                  </a:lnTo>
                  <a:lnTo>
                    <a:pt x="236" y="3704"/>
                  </a:lnTo>
                  <a:lnTo>
                    <a:pt x="230" y="3704"/>
                  </a:lnTo>
                  <a:lnTo>
                    <a:pt x="225" y="3703"/>
                  </a:lnTo>
                  <a:lnTo>
                    <a:pt x="218" y="3698"/>
                  </a:lnTo>
                  <a:lnTo>
                    <a:pt x="210" y="3694"/>
                  </a:lnTo>
                  <a:lnTo>
                    <a:pt x="202" y="3687"/>
                  </a:lnTo>
                  <a:lnTo>
                    <a:pt x="192" y="3679"/>
                  </a:lnTo>
                  <a:lnTo>
                    <a:pt x="181" y="3671"/>
                  </a:lnTo>
                  <a:lnTo>
                    <a:pt x="158" y="3649"/>
                  </a:lnTo>
                  <a:lnTo>
                    <a:pt x="133" y="3622"/>
                  </a:lnTo>
                  <a:lnTo>
                    <a:pt x="106" y="3593"/>
                  </a:lnTo>
                  <a:lnTo>
                    <a:pt x="79" y="3560"/>
                  </a:lnTo>
                  <a:lnTo>
                    <a:pt x="56" y="3530"/>
                  </a:lnTo>
                  <a:lnTo>
                    <a:pt x="35" y="3502"/>
                  </a:lnTo>
                  <a:lnTo>
                    <a:pt x="16" y="3475"/>
                  </a:lnTo>
                  <a:lnTo>
                    <a:pt x="0" y="3450"/>
                  </a:lnTo>
                  <a:close/>
                  <a:moveTo>
                    <a:pt x="0" y="3274"/>
                  </a:moveTo>
                  <a:lnTo>
                    <a:pt x="0" y="3198"/>
                  </a:lnTo>
                  <a:lnTo>
                    <a:pt x="12" y="3208"/>
                  </a:lnTo>
                  <a:lnTo>
                    <a:pt x="25" y="3219"/>
                  </a:lnTo>
                  <a:lnTo>
                    <a:pt x="39" y="3233"/>
                  </a:lnTo>
                  <a:lnTo>
                    <a:pt x="55" y="3248"/>
                  </a:lnTo>
                  <a:lnTo>
                    <a:pt x="70" y="3265"/>
                  </a:lnTo>
                  <a:lnTo>
                    <a:pt x="87" y="3284"/>
                  </a:lnTo>
                  <a:lnTo>
                    <a:pt x="103" y="3304"/>
                  </a:lnTo>
                  <a:lnTo>
                    <a:pt x="121" y="3324"/>
                  </a:lnTo>
                  <a:lnTo>
                    <a:pt x="146" y="3357"/>
                  </a:lnTo>
                  <a:lnTo>
                    <a:pt x="168" y="3388"/>
                  </a:lnTo>
                  <a:lnTo>
                    <a:pt x="187" y="3418"/>
                  </a:lnTo>
                  <a:lnTo>
                    <a:pt x="204" y="3444"/>
                  </a:lnTo>
                  <a:lnTo>
                    <a:pt x="215" y="3467"/>
                  </a:lnTo>
                  <a:lnTo>
                    <a:pt x="222" y="3485"/>
                  </a:lnTo>
                  <a:lnTo>
                    <a:pt x="225" y="3493"/>
                  </a:lnTo>
                  <a:lnTo>
                    <a:pt x="226" y="3500"/>
                  </a:lnTo>
                  <a:lnTo>
                    <a:pt x="225" y="3504"/>
                  </a:lnTo>
                  <a:lnTo>
                    <a:pt x="222" y="3507"/>
                  </a:lnTo>
                  <a:lnTo>
                    <a:pt x="219" y="3510"/>
                  </a:lnTo>
                  <a:lnTo>
                    <a:pt x="215" y="3510"/>
                  </a:lnTo>
                  <a:lnTo>
                    <a:pt x="209" y="3507"/>
                  </a:lnTo>
                  <a:lnTo>
                    <a:pt x="203" y="3504"/>
                  </a:lnTo>
                  <a:lnTo>
                    <a:pt x="195" y="3500"/>
                  </a:lnTo>
                  <a:lnTo>
                    <a:pt x="186" y="3493"/>
                  </a:lnTo>
                  <a:lnTo>
                    <a:pt x="178" y="3487"/>
                  </a:lnTo>
                  <a:lnTo>
                    <a:pt x="168" y="3478"/>
                  </a:lnTo>
                  <a:lnTo>
                    <a:pt x="146" y="3457"/>
                  </a:lnTo>
                  <a:lnTo>
                    <a:pt x="122" y="3432"/>
                  </a:lnTo>
                  <a:lnTo>
                    <a:pt x="95" y="3402"/>
                  </a:lnTo>
                  <a:lnTo>
                    <a:pt x="69" y="3370"/>
                  </a:lnTo>
                  <a:lnTo>
                    <a:pt x="49" y="3345"/>
                  </a:lnTo>
                  <a:lnTo>
                    <a:pt x="32" y="3320"/>
                  </a:lnTo>
                  <a:lnTo>
                    <a:pt x="15" y="3297"/>
                  </a:lnTo>
                  <a:lnTo>
                    <a:pt x="0" y="3274"/>
                  </a:lnTo>
                  <a:close/>
                  <a:moveTo>
                    <a:pt x="0" y="3079"/>
                  </a:moveTo>
                  <a:lnTo>
                    <a:pt x="0" y="3017"/>
                  </a:lnTo>
                  <a:lnTo>
                    <a:pt x="12" y="3025"/>
                  </a:lnTo>
                  <a:lnTo>
                    <a:pt x="25" y="3035"/>
                  </a:lnTo>
                  <a:lnTo>
                    <a:pt x="39" y="3048"/>
                  </a:lnTo>
                  <a:lnTo>
                    <a:pt x="56" y="3063"/>
                  </a:lnTo>
                  <a:lnTo>
                    <a:pt x="73" y="3082"/>
                  </a:lnTo>
                  <a:lnTo>
                    <a:pt x="91" y="3102"/>
                  </a:lnTo>
                  <a:lnTo>
                    <a:pt x="110" y="3124"/>
                  </a:lnTo>
                  <a:lnTo>
                    <a:pt x="129" y="3147"/>
                  </a:lnTo>
                  <a:lnTo>
                    <a:pt x="153" y="3179"/>
                  </a:lnTo>
                  <a:lnTo>
                    <a:pt x="174" y="3209"/>
                  </a:lnTo>
                  <a:lnTo>
                    <a:pt x="193" y="3238"/>
                  </a:lnTo>
                  <a:lnTo>
                    <a:pt x="208" y="3263"/>
                  </a:lnTo>
                  <a:lnTo>
                    <a:pt x="219" y="3285"/>
                  </a:lnTo>
                  <a:lnTo>
                    <a:pt x="226" y="3304"/>
                  </a:lnTo>
                  <a:lnTo>
                    <a:pt x="228" y="3311"/>
                  </a:lnTo>
                  <a:lnTo>
                    <a:pt x="229" y="3317"/>
                  </a:lnTo>
                  <a:lnTo>
                    <a:pt x="228" y="3322"/>
                  </a:lnTo>
                  <a:lnTo>
                    <a:pt x="226" y="3325"/>
                  </a:lnTo>
                  <a:lnTo>
                    <a:pt x="222" y="3327"/>
                  </a:lnTo>
                  <a:lnTo>
                    <a:pt x="218" y="3327"/>
                  </a:lnTo>
                  <a:lnTo>
                    <a:pt x="213" y="3325"/>
                  </a:lnTo>
                  <a:lnTo>
                    <a:pt x="206" y="3322"/>
                  </a:lnTo>
                  <a:lnTo>
                    <a:pt x="199" y="3318"/>
                  </a:lnTo>
                  <a:lnTo>
                    <a:pt x="191" y="3311"/>
                  </a:lnTo>
                  <a:lnTo>
                    <a:pt x="182" y="3305"/>
                  </a:lnTo>
                  <a:lnTo>
                    <a:pt x="172" y="3296"/>
                  </a:lnTo>
                  <a:lnTo>
                    <a:pt x="151" y="3276"/>
                  </a:lnTo>
                  <a:lnTo>
                    <a:pt x="128" y="3252"/>
                  </a:lnTo>
                  <a:lnTo>
                    <a:pt x="103" y="3225"/>
                  </a:lnTo>
                  <a:lnTo>
                    <a:pt x="78" y="3194"/>
                  </a:lnTo>
                  <a:lnTo>
                    <a:pt x="55" y="3163"/>
                  </a:lnTo>
                  <a:lnTo>
                    <a:pt x="33" y="3133"/>
                  </a:lnTo>
                  <a:lnTo>
                    <a:pt x="15" y="3105"/>
                  </a:lnTo>
                  <a:lnTo>
                    <a:pt x="0" y="3079"/>
                  </a:lnTo>
                  <a:close/>
                  <a:moveTo>
                    <a:pt x="0" y="2446"/>
                  </a:moveTo>
                  <a:lnTo>
                    <a:pt x="0" y="2348"/>
                  </a:lnTo>
                  <a:lnTo>
                    <a:pt x="16" y="2372"/>
                  </a:lnTo>
                  <a:lnTo>
                    <a:pt x="32" y="2395"/>
                  </a:lnTo>
                  <a:lnTo>
                    <a:pt x="44" y="2417"/>
                  </a:lnTo>
                  <a:lnTo>
                    <a:pt x="53" y="2435"/>
                  </a:lnTo>
                  <a:lnTo>
                    <a:pt x="60" y="2452"/>
                  </a:lnTo>
                  <a:lnTo>
                    <a:pt x="64" y="2466"/>
                  </a:lnTo>
                  <a:lnTo>
                    <a:pt x="65" y="2472"/>
                  </a:lnTo>
                  <a:lnTo>
                    <a:pt x="65" y="2476"/>
                  </a:lnTo>
                  <a:lnTo>
                    <a:pt x="64" y="2480"/>
                  </a:lnTo>
                  <a:lnTo>
                    <a:pt x="61" y="2483"/>
                  </a:lnTo>
                  <a:lnTo>
                    <a:pt x="60" y="2484"/>
                  </a:lnTo>
                  <a:lnTo>
                    <a:pt x="58" y="2485"/>
                  </a:lnTo>
                  <a:lnTo>
                    <a:pt x="56" y="2485"/>
                  </a:lnTo>
                  <a:lnTo>
                    <a:pt x="53" y="2484"/>
                  </a:lnTo>
                  <a:lnTo>
                    <a:pt x="47" y="2481"/>
                  </a:lnTo>
                  <a:lnTo>
                    <a:pt x="39" y="2478"/>
                  </a:lnTo>
                  <a:lnTo>
                    <a:pt x="31" y="2473"/>
                  </a:lnTo>
                  <a:lnTo>
                    <a:pt x="22" y="2465"/>
                  </a:lnTo>
                  <a:lnTo>
                    <a:pt x="11" y="2456"/>
                  </a:lnTo>
                  <a:lnTo>
                    <a:pt x="0" y="2446"/>
                  </a:lnTo>
                  <a:close/>
                  <a:moveTo>
                    <a:pt x="0" y="2215"/>
                  </a:moveTo>
                  <a:lnTo>
                    <a:pt x="0" y="2123"/>
                  </a:lnTo>
                  <a:lnTo>
                    <a:pt x="18" y="2139"/>
                  </a:lnTo>
                  <a:lnTo>
                    <a:pt x="36" y="2159"/>
                  </a:lnTo>
                  <a:lnTo>
                    <a:pt x="55" y="2181"/>
                  </a:lnTo>
                  <a:lnTo>
                    <a:pt x="75" y="2206"/>
                  </a:lnTo>
                  <a:lnTo>
                    <a:pt x="93" y="2233"/>
                  </a:lnTo>
                  <a:lnTo>
                    <a:pt x="110" y="2258"/>
                  </a:lnTo>
                  <a:lnTo>
                    <a:pt x="124" y="2281"/>
                  </a:lnTo>
                  <a:lnTo>
                    <a:pt x="135" y="2303"/>
                  </a:lnTo>
                  <a:lnTo>
                    <a:pt x="144" y="2321"/>
                  </a:lnTo>
                  <a:lnTo>
                    <a:pt x="148" y="2337"/>
                  </a:lnTo>
                  <a:lnTo>
                    <a:pt x="149" y="2343"/>
                  </a:lnTo>
                  <a:lnTo>
                    <a:pt x="149" y="2349"/>
                  </a:lnTo>
                  <a:lnTo>
                    <a:pt x="148" y="2353"/>
                  </a:lnTo>
                  <a:lnTo>
                    <a:pt x="146" y="2355"/>
                  </a:lnTo>
                  <a:lnTo>
                    <a:pt x="142" y="2358"/>
                  </a:lnTo>
                  <a:lnTo>
                    <a:pt x="139" y="2358"/>
                  </a:lnTo>
                  <a:lnTo>
                    <a:pt x="135" y="2357"/>
                  </a:lnTo>
                  <a:lnTo>
                    <a:pt x="129" y="2354"/>
                  </a:lnTo>
                  <a:lnTo>
                    <a:pt x="116" y="2347"/>
                  </a:lnTo>
                  <a:lnTo>
                    <a:pt x="101" y="2335"/>
                  </a:lnTo>
                  <a:lnTo>
                    <a:pt x="83" y="2318"/>
                  </a:lnTo>
                  <a:lnTo>
                    <a:pt x="65" y="2298"/>
                  </a:lnTo>
                  <a:lnTo>
                    <a:pt x="45" y="2276"/>
                  </a:lnTo>
                  <a:lnTo>
                    <a:pt x="25" y="2251"/>
                  </a:lnTo>
                  <a:lnTo>
                    <a:pt x="19" y="2243"/>
                  </a:lnTo>
                  <a:lnTo>
                    <a:pt x="12" y="2234"/>
                  </a:lnTo>
                  <a:lnTo>
                    <a:pt x="7" y="2224"/>
                  </a:lnTo>
                  <a:lnTo>
                    <a:pt x="0" y="2215"/>
                  </a:lnTo>
                  <a:close/>
                  <a:moveTo>
                    <a:pt x="0" y="1920"/>
                  </a:moveTo>
                  <a:lnTo>
                    <a:pt x="0" y="1873"/>
                  </a:lnTo>
                  <a:lnTo>
                    <a:pt x="7" y="1890"/>
                  </a:lnTo>
                  <a:lnTo>
                    <a:pt x="10" y="1903"/>
                  </a:lnTo>
                  <a:lnTo>
                    <a:pt x="10" y="1908"/>
                  </a:lnTo>
                  <a:lnTo>
                    <a:pt x="10" y="1913"/>
                  </a:lnTo>
                  <a:lnTo>
                    <a:pt x="9" y="1916"/>
                  </a:lnTo>
                  <a:lnTo>
                    <a:pt x="8" y="1918"/>
                  </a:lnTo>
                  <a:lnTo>
                    <a:pt x="4" y="1920"/>
                  </a:lnTo>
                  <a:lnTo>
                    <a:pt x="0" y="1920"/>
                  </a:lnTo>
                  <a:close/>
                  <a:moveTo>
                    <a:pt x="0" y="1689"/>
                  </a:moveTo>
                  <a:lnTo>
                    <a:pt x="0" y="1607"/>
                  </a:lnTo>
                  <a:lnTo>
                    <a:pt x="16" y="1621"/>
                  </a:lnTo>
                  <a:lnTo>
                    <a:pt x="35" y="1640"/>
                  </a:lnTo>
                  <a:lnTo>
                    <a:pt x="55" y="1662"/>
                  </a:lnTo>
                  <a:lnTo>
                    <a:pt x="75" y="1687"/>
                  </a:lnTo>
                  <a:lnTo>
                    <a:pt x="90" y="1710"/>
                  </a:lnTo>
                  <a:lnTo>
                    <a:pt x="104" y="1733"/>
                  </a:lnTo>
                  <a:lnTo>
                    <a:pt x="116" y="1754"/>
                  </a:lnTo>
                  <a:lnTo>
                    <a:pt x="126" y="1773"/>
                  </a:lnTo>
                  <a:lnTo>
                    <a:pt x="133" y="1790"/>
                  </a:lnTo>
                  <a:lnTo>
                    <a:pt x="136" y="1804"/>
                  </a:lnTo>
                  <a:lnTo>
                    <a:pt x="137" y="1810"/>
                  </a:lnTo>
                  <a:lnTo>
                    <a:pt x="137" y="1814"/>
                  </a:lnTo>
                  <a:lnTo>
                    <a:pt x="136" y="1818"/>
                  </a:lnTo>
                  <a:lnTo>
                    <a:pt x="134" y="1821"/>
                  </a:lnTo>
                  <a:lnTo>
                    <a:pt x="130" y="1823"/>
                  </a:lnTo>
                  <a:lnTo>
                    <a:pt x="127" y="1823"/>
                  </a:lnTo>
                  <a:lnTo>
                    <a:pt x="123" y="1823"/>
                  </a:lnTo>
                  <a:lnTo>
                    <a:pt x="118" y="1821"/>
                  </a:lnTo>
                  <a:lnTo>
                    <a:pt x="106" y="1814"/>
                  </a:lnTo>
                  <a:lnTo>
                    <a:pt x="93" y="1803"/>
                  </a:lnTo>
                  <a:lnTo>
                    <a:pt x="78" y="1789"/>
                  </a:lnTo>
                  <a:lnTo>
                    <a:pt x="61" y="1772"/>
                  </a:lnTo>
                  <a:lnTo>
                    <a:pt x="45" y="1751"/>
                  </a:lnTo>
                  <a:lnTo>
                    <a:pt x="27" y="1730"/>
                  </a:lnTo>
                  <a:lnTo>
                    <a:pt x="20" y="1720"/>
                  </a:lnTo>
                  <a:lnTo>
                    <a:pt x="13" y="1709"/>
                  </a:lnTo>
                  <a:lnTo>
                    <a:pt x="7" y="1699"/>
                  </a:lnTo>
                  <a:lnTo>
                    <a:pt x="0" y="1689"/>
                  </a:lnTo>
                  <a:close/>
                  <a:moveTo>
                    <a:pt x="0" y="1401"/>
                  </a:moveTo>
                  <a:lnTo>
                    <a:pt x="0" y="1303"/>
                  </a:lnTo>
                  <a:lnTo>
                    <a:pt x="9" y="1313"/>
                  </a:lnTo>
                  <a:lnTo>
                    <a:pt x="18" y="1325"/>
                  </a:lnTo>
                  <a:lnTo>
                    <a:pt x="32" y="1346"/>
                  </a:lnTo>
                  <a:lnTo>
                    <a:pt x="44" y="1367"/>
                  </a:lnTo>
                  <a:lnTo>
                    <a:pt x="55" y="1385"/>
                  </a:lnTo>
                  <a:lnTo>
                    <a:pt x="64" y="1404"/>
                  </a:lnTo>
                  <a:lnTo>
                    <a:pt x="69" y="1419"/>
                  </a:lnTo>
                  <a:lnTo>
                    <a:pt x="72" y="1432"/>
                  </a:lnTo>
                  <a:lnTo>
                    <a:pt x="72" y="1438"/>
                  </a:lnTo>
                  <a:lnTo>
                    <a:pt x="72" y="1442"/>
                  </a:lnTo>
                  <a:lnTo>
                    <a:pt x="71" y="1446"/>
                  </a:lnTo>
                  <a:lnTo>
                    <a:pt x="69" y="1448"/>
                  </a:lnTo>
                  <a:lnTo>
                    <a:pt x="67" y="1449"/>
                  </a:lnTo>
                  <a:lnTo>
                    <a:pt x="65" y="1450"/>
                  </a:lnTo>
                  <a:lnTo>
                    <a:pt x="63" y="1450"/>
                  </a:lnTo>
                  <a:lnTo>
                    <a:pt x="59" y="1449"/>
                  </a:lnTo>
                  <a:lnTo>
                    <a:pt x="52" y="1447"/>
                  </a:lnTo>
                  <a:lnTo>
                    <a:pt x="43" y="1441"/>
                  </a:lnTo>
                  <a:lnTo>
                    <a:pt x="33" y="1434"/>
                  </a:lnTo>
                  <a:lnTo>
                    <a:pt x="23" y="1424"/>
                  </a:lnTo>
                  <a:lnTo>
                    <a:pt x="12" y="1413"/>
                  </a:lnTo>
                  <a:lnTo>
                    <a:pt x="0" y="1401"/>
                  </a:lnTo>
                  <a:close/>
                  <a:moveTo>
                    <a:pt x="0" y="1088"/>
                  </a:moveTo>
                  <a:lnTo>
                    <a:pt x="0" y="998"/>
                  </a:lnTo>
                  <a:lnTo>
                    <a:pt x="2" y="1002"/>
                  </a:lnTo>
                  <a:lnTo>
                    <a:pt x="15" y="1021"/>
                  </a:lnTo>
                  <a:lnTo>
                    <a:pt x="27" y="1041"/>
                  </a:lnTo>
                  <a:lnTo>
                    <a:pt x="36" y="1059"/>
                  </a:lnTo>
                  <a:lnTo>
                    <a:pt x="44" y="1075"/>
                  </a:lnTo>
                  <a:lnTo>
                    <a:pt x="49" y="1089"/>
                  </a:lnTo>
                  <a:lnTo>
                    <a:pt x="52" y="1101"/>
                  </a:lnTo>
                  <a:lnTo>
                    <a:pt x="53" y="1106"/>
                  </a:lnTo>
                  <a:lnTo>
                    <a:pt x="52" y="1110"/>
                  </a:lnTo>
                  <a:lnTo>
                    <a:pt x="50" y="1114"/>
                  </a:lnTo>
                  <a:lnTo>
                    <a:pt x="49" y="1116"/>
                  </a:lnTo>
                  <a:lnTo>
                    <a:pt x="46" y="1118"/>
                  </a:lnTo>
                  <a:lnTo>
                    <a:pt x="42" y="1118"/>
                  </a:lnTo>
                  <a:lnTo>
                    <a:pt x="36" y="1117"/>
                  </a:lnTo>
                  <a:lnTo>
                    <a:pt x="31" y="1114"/>
                  </a:lnTo>
                  <a:lnTo>
                    <a:pt x="24" y="1109"/>
                  </a:lnTo>
                  <a:lnTo>
                    <a:pt x="16" y="1104"/>
                  </a:lnTo>
                  <a:lnTo>
                    <a:pt x="9" y="1097"/>
                  </a:lnTo>
                  <a:lnTo>
                    <a:pt x="0" y="1088"/>
                  </a:lnTo>
                  <a:close/>
                  <a:moveTo>
                    <a:pt x="0" y="769"/>
                  </a:moveTo>
                  <a:lnTo>
                    <a:pt x="0" y="681"/>
                  </a:lnTo>
                  <a:lnTo>
                    <a:pt x="8" y="688"/>
                  </a:lnTo>
                  <a:lnTo>
                    <a:pt x="14" y="697"/>
                  </a:lnTo>
                  <a:lnTo>
                    <a:pt x="22" y="707"/>
                  </a:lnTo>
                  <a:lnTo>
                    <a:pt x="29" y="716"/>
                  </a:lnTo>
                  <a:lnTo>
                    <a:pt x="41" y="734"/>
                  </a:lnTo>
                  <a:lnTo>
                    <a:pt x="50" y="752"/>
                  </a:lnTo>
                  <a:lnTo>
                    <a:pt x="59" y="768"/>
                  </a:lnTo>
                  <a:lnTo>
                    <a:pt x="66" y="783"/>
                  </a:lnTo>
                  <a:lnTo>
                    <a:pt x="70" y="797"/>
                  </a:lnTo>
                  <a:lnTo>
                    <a:pt x="72" y="808"/>
                  </a:lnTo>
                  <a:lnTo>
                    <a:pt x="72" y="812"/>
                  </a:lnTo>
                  <a:lnTo>
                    <a:pt x="72" y="816"/>
                  </a:lnTo>
                  <a:lnTo>
                    <a:pt x="71" y="819"/>
                  </a:lnTo>
                  <a:lnTo>
                    <a:pt x="69" y="822"/>
                  </a:lnTo>
                  <a:lnTo>
                    <a:pt x="67" y="823"/>
                  </a:lnTo>
                  <a:lnTo>
                    <a:pt x="65" y="823"/>
                  </a:lnTo>
                  <a:lnTo>
                    <a:pt x="61" y="823"/>
                  </a:lnTo>
                  <a:lnTo>
                    <a:pt x="58" y="822"/>
                  </a:lnTo>
                  <a:lnTo>
                    <a:pt x="50" y="819"/>
                  </a:lnTo>
                  <a:lnTo>
                    <a:pt x="42" y="813"/>
                  </a:lnTo>
                  <a:lnTo>
                    <a:pt x="33" y="806"/>
                  </a:lnTo>
                  <a:lnTo>
                    <a:pt x="22" y="795"/>
                  </a:lnTo>
                  <a:lnTo>
                    <a:pt x="11" y="784"/>
                  </a:lnTo>
                  <a:lnTo>
                    <a:pt x="0" y="769"/>
                  </a:lnTo>
                  <a:close/>
                  <a:moveTo>
                    <a:pt x="0" y="42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12" y="3"/>
                  </a:lnTo>
                  <a:lnTo>
                    <a:pt x="19" y="8"/>
                  </a:lnTo>
                  <a:lnTo>
                    <a:pt x="26" y="14"/>
                  </a:lnTo>
                  <a:lnTo>
                    <a:pt x="34" y="23"/>
                  </a:lnTo>
                  <a:lnTo>
                    <a:pt x="43" y="32"/>
                  </a:lnTo>
                  <a:lnTo>
                    <a:pt x="52" y="43"/>
                  </a:lnTo>
                  <a:lnTo>
                    <a:pt x="60" y="55"/>
                  </a:lnTo>
                  <a:lnTo>
                    <a:pt x="69" y="69"/>
                  </a:lnTo>
                  <a:lnTo>
                    <a:pt x="77" y="83"/>
                  </a:lnTo>
                  <a:lnTo>
                    <a:pt x="83" y="96"/>
                  </a:lnTo>
                  <a:lnTo>
                    <a:pt x="88" y="108"/>
                  </a:lnTo>
                  <a:lnTo>
                    <a:pt x="91" y="119"/>
                  </a:lnTo>
                  <a:lnTo>
                    <a:pt x="92" y="128"/>
                  </a:lnTo>
                  <a:lnTo>
                    <a:pt x="92" y="133"/>
                  </a:lnTo>
                  <a:lnTo>
                    <a:pt x="92" y="136"/>
                  </a:lnTo>
                  <a:lnTo>
                    <a:pt x="91" y="138"/>
                  </a:lnTo>
                  <a:lnTo>
                    <a:pt x="90" y="140"/>
                  </a:lnTo>
                  <a:lnTo>
                    <a:pt x="88" y="141"/>
                  </a:lnTo>
                  <a:lnTo>
                    <a:pt x="86" y="142"/>
                  </a:lnTo>
                  <a:lnTo>
                    <a:pt x="82" y="141"/>
                  </a:lnTo>
                  <a:lnTo>
                    <a:pt x="79" y="141"/>
                  </a:lnTo>
                  <a:lnTo>
                    <a:pt x="71" y="137"/>
                  </a:lnTo>
                  <a:lnTo>
                    <a:pt x="64" y="131"/>
                  </a:lnTo>
                  <a:lnTo>
                    <a:pt x="55" y="123"/>
                  </a:lnTo>
                  <a:lnTo>
                    <a:pt x="45" y="113"/>
                  </a:lnTo>
                  <a:lnTo>
                    <a:pt x="35" y="101"/>
                  </a:lnTo>
                  <a:lnTo>
                    <a:pt x="25" y="88"/>
                  </a:lnTo>
                  <a:lnTo>
                    <a:pt x="18" y="76"/>
                  </a:lnTo>
                  <a:lnTo>
                    <a:pt x="11" y="63"/>
                  </a:lnTo>
                  <a:lnTo>
                    <a:pt x="6" y="52"/>
                  </a:lnTo>
                  <a:lnTo>
                    <a:pt x="0" y="42"/>
                  </a:lnTo>
                  <a:close/>
                  <a:moveTo>
                    <a:pt x="688" y="580"/>
                  </a:moveTo>
                  <a:lnTo>
                    <a:pt x="688" y="667"/>
                  </a:lnTo>
                  <a:lnTo>
                    <a:pt x="679" y="655"/>
                  </a:lnTo>
                  <a:lnTo>
                    <a:pt x="670" y="643"/>
                  </a:lnTo>
                  <a:lnTo>
                    <a:pt x="659" y="627"/>
                  </a:lnTo>
                  <a:lnTo>
                    <a:pt x="650" y="612"/>
                  </a:lnTo>
                  <a:lnTo>
                    <a:pt x="642" y="597"/>
                  </a:lnTo>
                  <a:lnTo>
                    <a:pt x="637" y="583"/>
                  </a:lnTo>
                  <a:lnTo>
                    <a:pt x="633" y="571"/>
                  </a:lnTo>
                  <a:lnTo>
                    <a:pt x="632" y="561"/>
                  </a:lnTo>
                  <a:lnTo>
                    <a:pt x="632" y="557"/>
                  </a:lnTo>
                  <a:lnTo>
                    <a:pt x="632" y="553"/>
                  </a:lnTo>
                  <a:lnTo>
                    <a:pt x="633" y="550"/>
                  </a:lnTo>
                  <a:lnTo>
                    <a:pt x="636" y="548"/>
                  </a:lnTo>
                  <a:lnTo>
                    <a:pt x="639" y="546"/>
                  </a:lnTo>
                  <a:lnTo>
                    <a:pt x="644" y="546"/>
                  </a:lnTo>
                  <a:lnTo>
                    <a:pt x="650" y="548"/>
                  </a:lnTo>
                  <a:lnTo>
                    <a:pt x="656" y="551"/>
                  </a:lnTo>
                  <a:lnTo>
                    <a:pt x="664" y="557"/>
                  </a:lnTo>
                  <a:lnTo>
                    <a:pt x="672" y="562"/>
                  </a:lnTo>
                  <a:lnTo>
                    <a:pt x="679" y="571"/>
                  </a:lnTo>
                  <a:lnTo>
                    <a:pt x="688" y="580"/>
                  </a:lnTo>
                  <a:close/>
                  <a:moveTo>
                    <a:pt x="688" y="1313"/>
                  </a:moveTo>
                  <a:lnTo>
                    <a:pt x="688" y="1401"/>
                  </a:lnTo>
                  <a:lnTo>
                    <a:pt x="678" y="1383"/>
                  </a:lnTo>
                  <a:lnTo>
                    <a:pt x="668" y="1367"/>
                  </a:lnTo>
                  <a:lnTo>
                    <a:pt x="662" y="1352"/>
                  </a:lnTo>
                  <a:lnTo>
                    <a:pt x="656" y="1338"/>
                  </a:lnTo>
                  <a:lnTo>
                    <a:pt x="652" y="1326"/>
                  </a:lnTo>
                  <a:lnTo>
                    <a:pt x="651" y="1316"/>
                  </a:lnTo>
                  <a:lnTo>
                    <a:pt x="651" y="1312"/>
                  </a:lnTo>
                  <a:lnTo>
                    <a:pt x="652" y="1308"/>
                  </a:lnTo>
                  <a:lnTo>
                    <a:pt x="653" y="1305"/>
                  </a:lnTo>
                  <a:lnTo>
                    <a:pt x="654" y="1303"/>
                  </a:lnTo>
                  <a:lnTo>
                    <a:pt x="658" y="1301"/>
                  </a:lnTo>
                  <a:lnTo>
                    <a:pt x="661" y="1300"/>
                  </a:lnTo>
                  <a:lnTo>
                    <a:pt x="664" y="1301"/>
                  </a:lnTo>
                  <a:lnTo>
                    <a:pt x="668" y="1301"/>
                  </a:lnTo>
                  <a:lnTo>
                    <a:pt x="677" y="1305"/>
                  </a:lnTo>
                  <a:lnTo>
                    <a:pt x="688" y="1313"/>
                  </a:lnTo>
                  <a:close/>
                  <a:moveTo>
                    <a:pt x="688" y="1642"/>
                  </a:moveTo>
                  <a:lnTo>
                    <a:pt x="688" y="1732"/>
                  </a:lnTo>
                  <a:lnTo>
                    <a:pt x="677" y="1714"/>
                  </a:lnTo>
                  <a:lnTo>
                    <a:pt x="668" y="1698"/>
                  </a:lnTo>
                  <a:lnTo>
                    <a:pt x="661" y="1681"/>
                  </a:lnTo>
                  <a:lnTo>
                    <a:pt x="654" y="1667"/>
                  </a:lnTo>
                  <a:lnTo>
                    <a:pt x="651" y="1655"/>
                  </a:lnTo>
                  <a:lnTo>
                    <a:pt x="650" y="1644"/>
                  </a:lnTo>
                  <a:lnTo>
                    <a:pt x="650" y="1640"/>
                  </a:lnTo>
                  <a:lnTo>
                    <a:pt x="650" y="1636"/>
                  </a:lnTo>
                  <a:lnTo>
                    <a:pt x="651" y="1633"/>
                  </a:lnTo>
                  <a:lnTo>
                    <a:pt x="653" y="1631"/>
                  </a:lnTo>
                  <a:lnTo>
                    <a:pt x="655" y="1629"/>
                  </a:lnTo>
                  <a:lnTo>
                    <a:pt x="659" y="1629"/>
                  </a:lnTo>
                  <a:lnTo>
                    <a:pt x="663" y="1629"/>
                  </a:lnTo>
                  <a:lnTo>
                    <a:pt x="667" y="1630"/>
                  </a:lnTo>
                  <a:lnTo>
                    <a:pt x="677" y="1634"/>
                  </a:lnTo>
                  <a:lnTo>
                    <a:pt x="688" y="1642"/>
                  </a:lnTo>
                  <a:close/>
                  <a:moveTo>
                    <a:pt x="688" y="2224"/>
                  </a:moveTo>
                  <a:lnTo>
                    <a:pt x="688" y="2317"/>
                  </a:lnTo>
                  <a:lnTo>
                    <a:pt x="672" y="2303"/>
                  </a:lnTo>
                  <a:lnTo>
                    <a:pt x="653" y="2285"/>
                  </a:lnTo>
                  <a:lnTo>
                    <a:pt x="633" y="2263"/>
                  </a:lnTo>
                  <a:lnTo>
                    <a:pt x="614" y="2239"/>
                  </a:lnTo>
                  <a:lnTo>
                    <a:pt x="596" y="2215"/>
                  </a:lnTo>
                  <a:lnTo>
                    <a:pt x="581" y="2191"/>
                  </a:lnTo>
                  <a:lnTo>
                    <a:pt x="569" y="2169"/>
                  </a:lnTo>
                  <a:lnTo>
                    <a:pt x="558" y="2148"/>
                  </a:lnTo>
                  <a:lnTo>
                    <a:pt x="551" y="2131"/>
                  </a:lnTo>
                  <a:lnTo>
                    <a:pt x="547" y="2115"/>
                  </a:lnTo>
                  <a:lnTo>
                    <a:pt x="547" y="2110"/>
                  </a:lnTo>
                  <a:lnTo>
                    <a:pt x="547" y="2104"/>
                  </a:lnTo>
                  <a:lnTo>
                    <a:pt x="548" y="2100"/>
                  </a:lnTo>
                  <a:lnTo>
                    <a:pt x="550" y="2098"/>
                  </a:lnTo>
                  <a:lnTo>
                    <a:pt x="553" y="2096"/>
                  </a:lnTo>
                  <a:lnTo>
                    <a:pt x="557" y="2095"/>
                  </a:lnTo>
                  <a:lnTo>
                    <a:pt x="561" y="2096"/>
                  </a:lnTo>
                  <a:lnTo>
                    <a:pt x="567" y="2098"/>
                  </a:lnTo>
                  <a:lnTo>
                    <a:pt x="573" y="2100"/>
                  </a:lnTo>
                  <a:lnTo>
                    <a:pt x="580" y="2104"/>
                  </a:lnTo>
                  <a:lnTo>
                    <a:pt x="586" y="2109"/>
                  </a:lnTo>
                  <a:lnTo>
                    <a:pt x="594" y="2115"/>
                  </a:lnTo>
                  <a:lnTo>
                    <a:pt x="610" y="2130"/>
                  </a:lnTo>
                  <a:lnTo>
                    <a:pt x="628" y="2147"/>
                  </a:lnTo>
                  <a:lnTo>
                    <a:pt x="647" y="2168"/>
                  </a:lnTo>
                  <a:lnTo>
                    <a:pt x="665" y="2192"/>
                  </a:lnTo>
                  <a:lnTo>
                    <a:pt x="677" y="2209"/>
                  </a:lnTo>
                  <a:lnTo>
                    <a:pt x="688" y="2224"/>
                  </a:lnTo>
                  <a:close/>
                  <a:moveTo>
                    <a:pt x="688" y="2529"/>
                  </a:moveTo>
                  <a:lnTo>
                    <a:pt x="688" y="2601"/>
                  </a:lnTo>
                  <a:lnTo>
                    <a:pt x="682" y="2588"/>
                  </a:lnTo>
                  <a:lnTo>
                    <a:pt x="675" y="2575"/>
                  </a:lnTo>
                  <a:lnTo>
                    <a:pt x="671" y="2564"/>
                  </a:lnTo>
                  <a:lnTo>
                    <a:pt x="667" y="2553"/>
                  </a:lnTo>
                  <a:lnTo>
                    <a:pt x="665" y="2544"/>
                  </a:lnTo>
                  <a:lnTo>
                    <a:pt x="664" y="2536"/>
                  </a:lnTo>
                  <a:lnTo>
                    <a:pt x="665" y="2531"/>
                  </a:lnTo>
                  <a:lnTo>
                    <a:pt x="668" y="2526"/>
                  </a:lnTo>
                  <a:lnTo>
                    <a:pt x="672" y="2525"/>
                  </a:lnTo>
                  <a:lnTo>
                    <a:pt x="676" y="2524"/>
                  </a:lnTo>
                  <a:lnTo>
                    <a:pt x="682" y="2525"/>
                  </a:lnTo>
                  <a:lnTo>
                    <a:pt x="688" y="2529"/>
                  </a:lnTo>
                  <a:close/>
                  <a:moveTo>
                    <a:pt x="688" y="2752"/>
                  </a:moveTo>
                  <a:lnTo>
                    <a:pt x="688" y="2864"/>
                  </a:lnTo>
                  <a:lnTo>
                    <a:pt x="677" y="2852"/>
                  </a:lnTo>
                  <a:lnTo>
                    <a:pt x="665" y="2839"/>
                  </a:lnTo>
                  <a:lnTo>
                    <a:pt x="654" y="2826"/>
                  </a:lnTo>
                  <a:lnTo>
                    <a:pt x="642" y="2810"/>
                  </a:lnTo>
                  <a:lnTo>
                    <a:pt x="621" y="2783"/>
                  </a:lnTo>
                  <a:lnTo>
                    <a:pt x="604" y="2757"/>
                  </a:lnTo>
                  <a:lnTo>
                    <a:pt x="588" y="2732"/>
                  </a:lnTo>
                  <a:lnTo>
                    <a:pt x="576" y="2709"/>
                  </a:lnTo>
                  <a:lnTo>
                    <a:pt x="572" y="2698"/>
                  </a:lnTo>
                  <a:lnTo>
                    <a:pt x="568" y="2690"/>
                  </a:lnTo>
                  <a:lnTo>
                    <a:pt x="564" y="2681"/>
                  </a:lnTo>
                  <a:lnTo>
                    <a:pt x="562" y="2673"/>
                  </a:lnTo>
                  <a:lnTo>
                    <a:pt x="561" y="2666"/>
                  </a:lnTo>
                  <a:lnTo>
                    <a:pt x="561" y="2660"/>
                  </a:lnTo>
                  <a:lnTo>
                    <a:pt x="562" y="2656"/>
                  </a:lnTo>
                  <a:lnTo>
                    <a:pt x="564" y="2652"/>
                  </a:lnTo>
                  <a:lnTo>
                    <a:pt x="568" y="2651"/>
                  </a:lnTo>
                  <a:lnTo>
                    <a:pt x="572" y="2650"/>
                  </a:lnTo>
                  <a:lnTo>
                    <a:pt x="576" y="2651"/>
                  </a:lnTo>
                  <a:lnTo>
                    <a:pt x="583" y="2654"/>
                  </a:lnTo>
                  <a:lnTo>
                    <a:pt x="588" y="2656"/>
                  </a:lnTo>
                  <a:lnTo>
                    <a:pt x="596" y="2660"/>
                  </a:lnTo>
                  <a:lnTo>
                    <a:pt x="604" y="2666"/>
                  </a:lnTo>
                  <a:lnTo>
                    <a:pt x="611" y="2672"/>
                  </a:lnTo>
                  <a:lnTo>
                    <a:pt x="629" y="2688"/>
                  </a:lnTo>
                  <a:lnTo>
                    <a:pt x="648" y="2706"/>
                  </a:lnTo>
                  <a:lnTo>
                    <a:pt x="667" y="2728"/>
                  </a:lnTo>
                  <a:lnTo>
                    <a:pt x="688" y="2752"/>
                  </a:lnTo>
                  <a:close/>
                  <a:moveTo>
                    <a:pt x="688" y="3015"/>
                  </a:moveTo>
                  <a:lnTo>
                    <a:pt x="688" y="3066"/>
                  </a:lnTo>
                  <a:lnTo>
                    <a:pt x="684" y="3065"/>
                  </a:lnTo>
                  <a:lnTo>
                    <a:pt x="678" y="3063"/>
                  </a:lnTo>
                  <a:lnTo>
                    <a:pt x="673" y="3060"/>
                  </a:lnTo>
                  <a:lnTo>
                    <a:pt x="666" y="3056"/>
                  </a:lnTo>
                  <a:lnTo>
                    <a:pt x="652" y="3046"/>
                  </a:lnTo>
                  <a:lnTo>
                    <a:pt x="636" y="3032"/>
                  </a:lnTo>
                  <a:lnTo>
                    <a:pt x="618" y="3015"/>
                  </a:lnTo>
                  <a:lnTo>
                    <a:pt x="599" y="2996"/>
                  </a:lnTo>
                  <a:lnTo>
                    <a:pt x="580" y="2975"/>
                  </a:lnTo>
                  <a:lnTo>
                    <a:pt x="561" y="2951"/>
                  </a:lnTo>
                  <a:lnTo>
                    <a:pt x="539" y="2922"/>
                  </a:lnTo>
                  <a:lnTo>
                    <a:pt x="521" y="2895"/>
                  </a:lnTo>
                  <a:lnTo>
                    <a:pt x="504" y="2869"/>
                  </a:lnTo>
                  <a:lnTo>
                    <a:pt x="492" y="2845"/>
                  </a:lnTo>
                  <a:lnTo>
                    <a:pt x="487" y="2834"/>
                  </a:lnTo>
                  <a:lnTo>
                    <a:pt x="482" y="2825"/>
                  </a:lnTo>
                  <a:lnTo>
                    <a:pt x="479" y="2816"/>
                  </a:lnTo>
                  <a:lnTo>
                    <a:pt x="477" y="2808"/>
                  </a:lnTo>
                  <a:lnTo>
                    <a:pt x="476" y="2802"/>
                  </a:lnTo>
                  <a:lnTo>
                    <a:pt x="476" y="2795"/>
                  </a:lnTo>
                  <a:lnTo>
                    <a:pt x="477" y="2791"/>
                  </a:lnTo>
                  <a:lnTo>
                    <a:pt x="479" y="2787"/>
                  </a:lnTo>
                  <a:lnTo>
                    <a:pt x="482" y="2786"/>
                  </a:lnTo>
                  <a:lnTo>
                    <a:pt x="487" y="2785"/>
                  </a:lnTo>
                  <a:lnTo>
                    <a:pt x="492" y="2786"/>
                  </a:lnTo>
                  <a:lnTo>
                    <a:pt x="498" y="2788"/>
                  </a:lnTo>
                  <a:lnTo>
                    <a:pt x="504" y="2793"/>
                  </a:lnTo>
                  <a:lnTo>
                    <a:pt x="512" y="2797"/>
                  </a:lnTo>
                  <a:lnTo>
                    <a:pt x="521" y="2804"/>
                  </a:lnTo>
                  <a:lnTo>
                    <a:pt x="529" y="2810"/>
                  </a:lnTo>
                  <a:lnTo>
                    <a:pt x="549" y="2828"/>
                  </a:lnTo>
                  <a:lnTo>
                    <a:pt x="570" y="2849"/>
                  </a:lnTo>
                  <a:lnTo>
                    <a:pt x="592" y="2874"/>
                  </a:lnTo>
                  <a:lnTo>
                    <a:pt x="614" y="2900"/>
                  </a:lnTo>
                  <a:lnTo>
                    <a:pt x="638" y="2932"/>
                  </a:lnTo>
                  <a:lnTo>
                    <a:pt x="659" y="2963"/>
                  </a:lnTo>
                  <a:lnTo>
                    <a:pt x="675" y="2990"/>
                  </a:lnTo>
                  <a:lnTo>
                    <a:pt x="688" y="3015"/>
                  </a:lnTo>
                  <a:close/>
                  <a:moveTo>
                    <a:pt x="688" y="3479"/>
                  </a:moveTo>
                  <a:lnTo>
                    <a:pt x="688" y="3538"/>
                  </a:lnTo>
                  <a:lnTo>
                    <a:pt x="683" y="3527"/>
                  </a:lnTo>
                  <a:lnTo>
                    <a:pt x="678" y="3517"/>
                  </a:lnTo>
                  <a:lnTo>
                    <a:pt x="675" y="3509"/>
                  </a:lnTo>
                  <a:lnTo>
                    <a:pt x="672" y="3500"/>
                  </a:lnTo>
                  <a:lnTo>
                    <a:pt x="671" y="3493"/>
                  </a:lnTo>
                  <a:lnTo>
                    <a:pt x="671" y="3488"/>
                  </a:lnTo>
                  <a:lnTo>
                    <a:pt x="672" y="3482"/>
                  </a:lnTo>
                  <a:lnTo>
                    <a:pt x="674" y="3479"/>
                  </a:lnTo>
                  <a:lnTo>
                    <a:pt x="676" y="3478"/>
                  </a:lnTo>
                  <a:lnTo>
                    <a:pt x="679" y="3477"/>
                  </a:lnTo>
                  <a:lnTo>
                    <a:pt x="684" y="3478"/>
                  </a:lnTo>
                  <a:lnTo>
                    <a:pt x="688" y="3479"/>
                  </a:lnTo>
                  <a:close/>
                  <a:moveTo>
                    <a:pt x="688" y="3670"/>
                  </a:moveTo>
                  <a:lnTo>
                    <a:pt x="688" y="3751"/>
                  </a:lnTo>
                  <a:lnTo>
                    <a:pt x="678" y="3734"/>
                  </a:lnTo>
                  <a:lnTo>
                    <a:pt x="668" y="3718"/>
                  </a:lnTo>
                  <a:lnTo>
                    <a:pt x="662" y="3704"/>
                  </a:lnTo>
                  <a:lnTo>
                    <a:pt x="656" y="3690"/>
                  </a:lnTo>
                  <a:lnTo>
                    <a:pt x="652" y="3679"/>
                  </a:lnTo>
                  <a:lnTo>
                    <a:pt x="651" y="3670"/>
                  </a:lnTo>
                  <a:lnTo>
                    <a:pt x="651" y="3666"/>
                  </a:lnTo>
                  <a:lnTo>
                    <a:pt x="651" y="3663"/>
                  </a:lnTo>
                  <a:lnTo>
                    <a:pt x="652" y="3661"/>
                  </a:lnTo>
                  <a:lnTo>
                    <a:pt x="653" y="3659"/>
                  </a:lnTo>
                  <a:lnTo>
                    <a:pt x="655" y="3658"/>
                  </a:lnTo>
                  <a:lnTo>
                    <a:pt x="659" y="3656"/>
                  </a:lnTo>
                  <a:lnTo>
                    <a:pt x="662" y="3656"/>
                  </a:lnTo>
                  <a:lnTo>
                    <a:pt x="666" y="3658"/>
                  </a:lnTo>
                  <a:lnTo>
                    <a:pt x="676" y="3662"/>
                  </a:lnTo>
                  <a:lnTo>
                    <a:pt x="688" y="3670"/>
                  </a:lnTo>
                  <a:close/>
                  <a:moveTo>
                    <a:pt x="688" y="3861"/>
                  </a:moveTo>
                  <a:lnTo>
                    <a:pt x="688" y="3943"/>
                  </a:lnTo>
                  <a:lnTo>
                    <a:pt x="677" y="3925"/>
                  </a:lnTo>
                  <a:lnTo>
                    <a:pt x="668" y="3909"/>
                  </a:lnTo>
                  <a:lnTo>
                    <a:pt x="661" y="3894"/>
                  </a:lnTo>
                  <a:lnTo>
                    <a:pt x="655" y="3881"/>
                  </a:lnTo>
                  <a:lnTo>
                    <a:pt x="651" y="3870"/>
                  </a:lnTo>
                  <a:lnTo>
                    <a:pt x="649" y="3860"/>
                  </a:lnTo>
                  <a:lnTo>
                    <a:pt x="649" y="3857"/>
                  </a:lnTo>
                  <a:lnTo>
                    <a:pt x="650" y="3854"/>
                  </a:lnTo>
                  <a:lnTo>
                    <a:pt x="650" y="3852"/>
                  </a:lnTo>
                  <a:lnTo>
                    <a:pt x="652" y="3849"/>
                  </a:lnTo>
                  <a:lnTo>
                    <a:pt x="654" y="3848"/>
                  </a:lnTo>
                  <a:lnTo>
                    <a:pt x="658" y="3847"/>
                  </a:lnTo>
                  <a:lnTo>
                    <a:pt x="661" y="3847"/>
                  </a:lnTo>
                  <a:lnTo>
                    <a:pt x="665" y="3848"/>
                  </a:lnTo>
                  <a:lnTo>
                    <a:pt x="676" y="3854"/>
                  </a:lnTo>
                  <a:lnTo>
                    <a:pt x="688" y="3861"/>
                  </a:lnTo>
                  <a:close/>
                  <a:moveTo>
                    <a:pt x="688" y="4054"/>
                  </a:moveTo>
                  <a:lnTo>
                    <a:pt x="688" y="4115"/>
                  </a:lnTo>
                  <a:lnTo>
                    <a:pt x="682" y="4103"/>
                  </a:lnTo>
                  <a:lnTo>
                    <a:pt x="676" y="4092"/>
                  </a:lnTo>
                  <a:lnTo>
                    <a:pt x="672" y="4082"/>
                  </a:lnTo>
                  <a:lnTo>
                    <a:pt x="670" y="4073"/>
                  </a:lnTo>
                  <a:lnTo>
                    <a:pt x="667" y="4066"/>
                  </a:lnTo>
                  <a:lnTo>
                    <a:pt x="666" y="4060"/>
                  </a:lnTo>
                  <a:lnTo>
                    <a:pt x="667" y="4055"/>
                  </a:lnTo>
                  <a:lnTo>
                    <a:pt x="668" y="4052"/>
                  </a:lnTo>
                  <a:lnTo>
                    <a:pt x="672" y="4050"/>
                  </a:lnTo>
                  <a:lnTo>
                    <a:pt x="676" y="4050"/>
                  </a:lnTo>
                  <a:lnTo>
                    <a:pt x="682" y="4051"/>
                  </a:lnTo>
                  <a:lnTo>
                    <a:pt x="688" y="4054"/>
                  </a:lnTo>
                  <a:close/>
                  <a:moveTo>
                    <a:pt x="688" y="4515"/>
                  </a:moveTo>
                  <a:lnTo>
                    <a:pt x="688" y="4595"/>
                  </a:lnTo>
                  <a:lnTo>
                    <a:pt x="675" y="4583"/>
                  </a:lnTo>
                  <a:lnTo>
                    <a:pt x="660" y="4570"/>
                  </a:lnTo>
                  <a:lnTo>
                    <a:pt x="643" y="4554"/>
                  </a:lnTo>
                  <a:lnTo>
                    <a:pt x="627" y="4538"/>
                  </a:lnTo>
                  <a:lnTo>
                    <a:pt x="591" y="4500"/>
                  </a:lnTo>
                  <a:lnTo>
                    <a:pt x="552" y="4458"/>
                  </a:lnTo>
                  <a:lnTo>
                    <a:pt x="522" y="4419"/>
                  </a:lnTo>
                  <a:lnTo>
                    <a:pt x="493" y="4383"/>
                  </a:lnTo>
                  <a:lnTo>
                    <a:pt x="469" y="4349"/>
                  </a:lnTo>
                  <a:lnTo>
                    <a:pt x="449" y="4319"/>
                  </a:lnTo>
                  <a:lnTo>
                    <a:pt x="441" y="4304"/>
                  </a:lnTo>
                  <a:lnTo>
                    <a:pt x="434" y="4292"/>
                  </a:lnTo>
                  <a:lnTo>
                    <a:pt x="428" y="4280"/>
                  </a:lnTo>
                  <a:lnTo>
                    <a:pt x="424" y="4270"/>
                  </a:lnTo>
                  <a:lnTo>
                    <a:pt x="421" y="4262"/>
                  </a:lnTo>
                  <a:lnTo>
                    <a:pt x="420" y="4255"/>
                  </a:lnTo>
                  <a:lnTo>
                    <a:pt x="420" y="4249"/>
                  </a:lnTo>
                  <a:lnTo>
                    <a:pt x="422" y="4246"/>
                  </a:lnTo>
                  <a:lnTo>
                    <a:pt x="425" y="4245"/>
                  </a:lnTo>
                  <a:lnTo>
                    <a:pt x="431" y="4245"/>
                  </a:lnTo>
                  <a:lnTo>
                    <a:pt x="436" y="4247"/>
                  </a:lnTo>
                  <a:lnTo>
                    <a:pt x="445" y="4252"/>
                  </a:lnTo>
                  <a:lnTo>
                    <a:pt x="454" y="4257"/>
                  </a:lnTo>
                  <a:lnTo>
                    <a:pt x="464" y="4264"/>
                  </a:lnTo>
                  <a:lnTo>
                    <a:pt x="475" y="4274"/>
                  </a:lnTo>
                  <a:lnTo>
                    <a:pt x="487" y="4283"/>
                  </a:lnTo>
                  <a:lnTo>
                    <a:pt x="513" y="4308"/>
                  </a:lnTo>
                  <a:lnTo>
                    <a:pt x="542" y="4337"/>
                  </a:lnTo>
                  <a:lnTo>
                    <a:pt x="574" y="4371"/>
                  </a:lnTo>
                  <a:lnTo>
                    <a:pt x="606" y="4408"/>
                  </a:lnTo>
                  <a:lnTo>
                    <a:pt x="629" y="4436"/>
                  </a:lnTo>
                  <a:lnTo>
                    <a:pt x="651" y="4463"/>
                  </a:lnTo>
                  <a:lnTo>
                    <a:pt x="671" y="4490"/>
                  </a:lnTo>
                  <a:lnTo>
                    <a:pt x="688" y="4515"/>
                  </a:lnTo>
                  <a:close/>
                  <a:moveTo>
                    <a:pt x="688" y="4651"/>
                  </a:moveTo>
                  <a:lnTo>
                    <a:pt x="688" y="4758"/>
                  </a:lnTo>
                  <a:lnTo>
                    <a:pt x="676" y="4745"/>
                  </a:lnTo>
                  <a:lnTo>
                    <a:pt x="664" y="4731"/>
                  </a:lnTo>
                  <a:lnTo>
                    <a:pt x="651" y="4718"/>
                  </a:lnTo>
                  <a:lnTo>
                    <a:pt x="639" y="4702"/>
                  </a:lnTo>
                  <a:lnTo>
                    <a:pt x="606" y="4663"/>
                  </a:lnTo>
                  <a:lnTo>
                    <a:pt x="576" y="4625"/>
                  </a:lnTo>
                  <a:lnTo>
                    <a:pt x="550" y="4590"/>
                  </a:lnTo>
                  <a:lnTo>
                    <a:pt x="529" y="4559"/>
                  </a:lnTo>
                  <a:lnTo>
                    <a:pt x="521" y="4544"/>
                  </a:lnTo>
                  <a:lnTo>
                    <a:pt x="513" y="4531"/>
                  </a:lnTo>
                  <a:lnTo>
                    <a:pt x="506" y="4519"/>
                  </a:lnTo>
                  <a:lnTo>
                    <a:pt x="502" y="4509"/>
                  </a:lnTo>
                  <a:lnTo>
                    <a:pt x="499" y="4500"/>
                  </a:lnTo>
                  <a:lnTo>
                    <a:pt x="498" y="4494"/>
                  </a:lnTo>
                  <a:lnTo>
                    <a:pt x="498" y="4488"/>
                  </a:lnTo>
                  <a:lnTo>
                    <a:pt x="499" y="4484"/>
                  </a:lnTo>
                  <a:lnTo>
                    <a:pt x="503" y="4483"/>
                  </a:lnTo>
                  <a:lnTo>
                    <a:pt x="507" y="4484"/>
                  </a:lnTo>
                  <a:lnTo>
                    <a:pt x="514" y="4486"/>
                  </a:lnTo>
                  <a:lnTo>
                    <a:pt x="522" y="4491"/>
                  </a:lnTo>
                  <a:lnTo>
                    <a:pt x="531" y="4496"/>
                  </a:lnTo>
                  <a:lnTo>
                    <a:pt x="541" y="4504"/>
                  </a:lnTo>
                  <a:lnTo>
                    <a:pt x="552" y="4513"/>
                  </a:lnTo>
                  <a:lnTo>
                    <a:pt x="565" y="4523"/>
                  </a:lnTo>
                  <a:lnTo>
                    <a:pt x="593" y="4548"/>
                  </a:lnTo>
                  <a:lnTo>
                    <a:pt x="622" y="4578"/>
                  </a:lnTo>
                  <a:lnTo>
                    <a:pt x="655" y="4612"/>
                  </a:lnTo>
                  <a:lnTo>
                    <a:pt x="688" y="4651"/>
                  </a:lnTo>
                  <a:close/>
                  <a:moveTo>
                    <a:pt x="688" y="4799"/>
                  </a:moveTo>
                  <a:lnTo>
                    <a:pt x="688" y="4894"/>
                  </a:lnTo>
                  <a:lnTo>
                    <a:pt x="666" y="4864"/>
                  </a:lnTo>
                  <a:lnTo>
                    <a:pt x="645" y="4837"/>
                  </a:lnTo>
                  <a:lnTo>
                    <a:pt x="629" y="4812"/>
                  </a:lnTo>
                  <a:lnTo>
                    <a:pt x="615" y="4790"/>
                  </a:lnTo>
                  <a:lnTo>
                    <a:pt x="605" y="4770"/>
                  </a:lnTo>
                  <a:lnTo>
                    <a:pt x="598" y="4755"/>
                  </a:lnTo>
                  <a:lnTo>
                    <a:pt x="596" y="4749"/>
                  </a:lnTo>
                  <a:lnTo>
                    <a:pt x="596" y="4744"/>
                  </a:lnTo>
                  <a:lnTo>
                    <a:pt x="596" y="4741"/>
                  </a:lnTo>
                  <a:lnTo>
                    <a:pt x="598" y="4737"/>
                  </a:lnTo>
                  <a:lnTo>
                    <a:pt x="599" y="4736"/>
                  </a:lnTo>
                  <a:lnTo>
                    <a:pt x="603" y="4736"/>
                  </a:lnTo>
                  <a:lnTo>
                    <a:pt x="605" y="4736"/>
                  </a:lnTo>
                  <a:lnTo>
                    <a:pt x="609" y="4737"/>
                  </a:lnTo>
                  <a:lnTo>
                    <a:pt x="618" y="4742"/>
                  </a:lnTo>
                  <a:lnTo>
                    <a:pt x="629" y="4748"/>
                  </a:lnTo>
                  <a:lnTo>
                    <a:pt x="641" y="4758"/>
                  </a:lnTo>
                  <a:lnTo>
                    <a:pt x="655" y="4769"/>
                  </a:lnTo>
                  <a:lnTo>
                    <a:pt x="672" y="4782"/>
                  </a:lnTo>
                  <a:lnTo>
                    <a:pt x="688" y="4799"/>
                  </a:lnTo>
                  <a:close/>
                  <a:moveTo>
                    <a:pt x="688" y="5052"/>
                  </a:moveTo>
                  <a:lnTo>
                    <a:pt x="688" y="5126"/>
                  </a:lnTo>
                  <a:lnTo>
                    <a:pt x="656" y="5098"/>
                  </a:lnTo>
                  <a:lnTo>
                    <a:pt x="620" y="5063"/>
                  </a:lnTo>
                  <a:lnTo>
                    <a:pt x="580" y="5021"/>
                  </a:lnTo>
                  <a:lnTo>
                    <a:pt x="538" y="4974"/>
                  </a:lnTo>
                  <a:lnTo>
                    <a:pt x="503" y="4932"/>
                  </a:lnTo>
                  <a:lnTo>
                    <a:pt x="470" y="4892"/>
                  </a:lnTo>
                  <a:lnTo>
                    <a:pt x="443" y="4855"/>
                  </a:lnTo>
                  <a:lnTo>
                    <a:pt x="419" y="4822"/>
                  </a:lnTo>
                  <a:lnTo>
                    <a:pt x="409" y="4806"/>
                  </a:lnTo>
                  <a:lnTo>
                    <a:pt x="401" y="4792"/>
                  </a:lnTo>
                  <a:lnTo>
                    <a:pt x="395" y="4780"/>
                  </a:lnTo>
                  <a:lnTo>
                    <a:pt x="389" y="4769"/>
                  </a:lnTo>
                  <a:lnTo>
                    <a:pt x="385" y="4760"/>
                  </a:lnTo>
                  <a:lnTo>
                    <a:pt x="384" y="4753"/>
                  </a:lnTo>
                  <a:lnTo>
                    <a:pt x="382" y="4747"/>
                  </a:lnTo>
                  <a:lnTo>
                    <a:pt x="385" y="4744"/>
                  </a:lnTo>
                  <a:lnTo>
                    <a:pt x="388" y="4743"/>
                  </a:lnTo>
                  <a:lnTo>
                    <a:pt x="393" y="4743"/>
                  </a:lnTo>
                  <a:lnTo>
                    <a:pt x="400" y="4746"/>
                  </a:lnTo>
                  <a:lnTo>
                    <a:pt x="409" y="4751"/>
                  </a:lnTo>
                  <a:lnTo>
                    <a:pt x="430" y="4766"/>
                  </a:lnTo>
                  <a:lnTo>
                    <a:pt x="455" y="4788"/>
                  </a:lnTo>
                  <a:lnTo>
                    <a:pt x="484" y="4816"/>
                  </a:lnTo>
                  <a:lnTo>
                    <a:pt x="517" y="4849"/>
                  </a:lnTo>
                  <a:lnTo>
                    <a:pt x="552" y="4886"/>
                  </a:lnTo>
                  <a:lnTo>
                    <a:pt x="588" y="4928"/>
                  </a:lnTo>
                  <a:lnTo>
                    <a:pt x="617" y="4961"/>
                  </a:lnTo>
                  <a:lnTo>
                    <a:pt x="643" y="4993"/>
                  </a:lnTo>
                  <a:lnTo>
                    <a:pt x="667" y="5023"/>
                  </a:lnTo>
                  <a:lnTo>
                    <a:pt x="688" y="5052"/>
                  </a:lnTo>
                  <a:close/>
                  <a:moveTo>
                    <a:pt x="688" y="5159"/>
                  </a:moveTo>
                  <a:lnTo>
                    <a:pt x="688" y="5261"/>
                  </a:lnTo>
                  <a:lnTo>
                    <a:pt x="651" y="5218"/>
                  </a:lnTo>
                  <a:lnTo>
                    <a:pt x="617" y="5177"/>
                  </a:lnTo>
                  <a:lnTo>
                    <a:pt x="587" y="5138"/>
                  </a:lnTo>
                  <a:lnTo>
                    <a:pt x="563" y="5103"/>
                  </a:lnTo>
                  <a:lnTo>
                    <a:pt x="552" y="5088"/>
                  </a:lnTo>
                  <a:lnTo>
                    <a:pt x="544" y="5074"/>
                  </a:lnTo>
                  <a:lnTo>
                    <a:pt x="536" y="5062"/>
                  </a:lnTo>
                  <a:lnTo>
                    <a:pt x="530" y="5051"/>
                  </a:lnTo>
                  <a:lnTo>
                    <a:pt x="527" y="5041"/>
                  </a:lnTo>
                  <a:lnTo>
                    <a:pt x="525" y="5033"/>
                  </a:lnTo>
                  <a:lnTo>
                    <a:pt x="524" y="5030"/>
                  </a:lnTo>
                  <a:lnTo>
                    <a:pt x="524" y="5028"/>
                  </a:lnTo>
                  <a:lnTo>
                    <a:pt x="525" y="5026"/>
                  </a:lnTo>
                  <a:lnTo>
                    <a:pt x="526" y="5024"/>
                  </a:lnTo>
                  <a:lnTo>
                    <a:pt x="528" y="5023"/>
                  </a:lnTo>
                  <a:lnTo>
                    <a:pt x="533" y="5023"/>
                  </a:lnTo>
                  <a:lnTo>
                    <a:pt x="538" y="5026"/>
                  </a:lnTo>
                  <a:lnTo>
                    <a:pt x="545" y="5029"/>
                  </a:lnTo>
                  <a:lnTo>
                    <a:pt x="561" y="5039"/>
                  </a:lnTo>
                  <a:lnTo>
                    <a:pt x="581" y="5055"/>
                  </a:lnTo>
                  <a:lnTo>
                    <a:pt x="604" y="5075"/>
                  </a:lnTo>
                  <a:lnTo>
                    <a:pt x="630" y="5100"/>
                  </a:lnTo>
                  <a:lnTo>
                    <a:pt x="659" y="5129"/>
                  </a:lnTo>
                  <a:lnTo>
                    <a:pt x="688" y="5159"/>
                  </a:lnTo>
                  <a:close/>
                  <a:moveTo>
                    <a:pt x="688" y="5323"/>
                  </a:moveTo>
                  <a:lnTo>
                    <a:pt x="688" y="5329"/>
                  </a:lnTo>
                  <a:lnTo>
                    <a:pt x="688" y="5325"/>
                  </a:lnTo>
                  <a:lnTo>
                    <a:pt x="688" y="5323"/>
                  </a:lnTo>
                  <a:close/>
                  <a:moveTo>
                    <a:pt x="688" y="5384"/>
                  </a:moveTo>
                  <a:lnTo>
                    <a:pt x="688" y="5455"/>
                  </a:lnTo>
                  <a:lnTo>
                    <a:pt x="655" y="5424"/>
                  </a:lnTo>
                  <a:lnTo>
                    <a:pt x="617" y="5387"/>
                  </a:lnTo>
                  <a:lnTo>
                    <a:pt x="575" y="5343"/>
                  </a:lnTo>
                  <a:lnTo>
                    <a:pt x="531" y="5295"/>
                  </a:lnTo>
                  <a:lnTo>
                    <a:pt x="493" y="5250"/>
                  </a:lnTo>
                  <a:lnTo>
                    <a:pt x="457" y="5207"/>
                  </a:lnTo>
                  <a:lnTo>
                    <a:pt x="426" y="5168"/>
                  </a:lnTo>
                  <a:lnTo>
                    <a:pt x="401" y="5132"/>
                  </a:lnTo>
                  <a:lnTo>
                    <a:pt x="380" y="5102"/>
                  </a:lnTo>
                  <a:lnTo>
                    <a:pt x="367" y="5077"/>
                  </a:lnTo>
                  <a:lnTo>
                    <a:pt x="363" y="5068"/>
                  </a:lnTo>
                  <a:lnTo>
                    <a:pt x="361" y="5061"/>
                  </a:lnTo>
                  <a:lnTo>
                    <a:pt x="359" y="5057"/>
                  </a:lnTo>
                  <a:lnTo>
                    <a:pt x="359" y="5055"/>
                  </a:lnTo>
                  <a:lnTo>
                    <a:pt x="359" y="5053"/>
                  </a:lnTo>
                  <a:lnTo>
                    <a:pt x="361" y="5052"/>
                  </a:lnTo>
                  <a:lnTo>
                    <a:pt x="363" y="5051"/>
                  </a:lnTo>
                  <a:lnTo>
                    <a:pt x="364" y="5051"/>
                  </a:lnTo>
                  <a:lnTo>
                    <a:pt x="367" y="5051"/>
                  </a:lnTo>
                  <a:lnTo>
                    <a:pt x="369" y="5052"/>
                  </a:lnTo>
                  <a:lnTo>
                    <a:pt x="377" y="5055"/>
                  </a:lnTo>
                  <a:lnTo>
                    <a:pt x="386" y="5061"/>
                  </a:lnTo>
                  <a:lnTo>
                    <a:pt x="408" y="5077"/>
                  </a:lnTo>
                  <a:lnTo>
                    <a:pt x="435" y="5101"/>
                  </a:lnTo>
                  <a:lnTo>
                    <a:pt x="466" y="5131"/>
                  </a:lnTo>
                  <a:lnTo>
                    <a:pt x="502" y="5167"/>
                  </a:lnTo>
                  <a:lnTo>
                    <a:pt x="539" y="5206"/>
                  </a:lnTo>
                  <a:lnTo>
                    <a:pt x="579" y="5250"/>
                  </a:lnTo>
                  <a:lnTo>
                    <a:pt x="610" y="5286"/>
                  </a:lnTo>
                  <a:lnTo>
                    <a:pt x="639" y="5320"/>
                  </a:lnTo>
                  <a:lnTo>
                    <a:pt x="665" y="5353"/>
                  </a:lnTo>
                  <a:lnTo>
                    <a:pt x="688" y="5384"/>
                  </a:lnTo>
                  <a:close/>
                  <a:moveTo>
                    <a:pt x="688" y="5477"/>
                  </a:moveTo>
                  <a:lnTo>
                    <a:pt x="688" y="5569"/>
                  </a:lnTo>
                  <a:lnTo>
                    <a:pt x="655" y="5530"/>
                  </a:lnTo>
                  <a:lnTo>
                    <a:pt x="626" y="5492"/>
                  </a:lnTo>
                  <a:lnTo>
                    <a:pt x="599" y="5460"/>
                  </a:lnTo>
                  <a:lnTo>
                    <a:pt x="579" y="5429"/>
                  </a:lnTo>
                  <a:lnTo>
                    <a:pt x="561" y="5404"/>
                  </a:lnTo>
                  <a:lnTo>
                    <a:pt x="550" y="5384"/>
                  </a:lnTo>
                  <a:lnTo>
                    <a:pt x="547" y="5376"/>
                  </a:lnTo>
                  <a:lnTo>
                    <a:pt x="545" y="5370"/>
                  </a:lnTo>
                  <a:lnTo>
                    <a:pt x="545" y="5365"/>
                  </a:lnTo>
                  <a:lnTo>
                    <a:pt x="546" y="5362"/>
                  </a:lnTo>
                  <a:lnTo>
                    <a:pt x="548" y="5361"/>
                  </a:lnTo>
                  <a:lnTo>
                    <a:pt x="552" y="5361"/>
                  </a:lnTo>
                  <a:lnTo>
                    <a:pt x="557" y="5363"/>
                  </a:lnTo>
                  <a:lnTo>
                    <a:pt x="562" y="5365"/>
                  </a:lnTo>
                  <a:lnTo>
                    <a:pt x="575" y="5374"/>
                  </a:lnTo>
                  <a:lnTo>
                    <a:pt x="593" y="5387"/>
                  </a:lnTo>
                  <a:lnTo>
                    <a:pt x="613" y="5405"/>
                  </a:lnTo>
                  <a:lnTo>
                    <a:pt x="636" y="5426"/>
                  </a:lnTo>
                  <a:lnTo>
                    <a:pt x="661" y="5451"/>
                  </a:lnTo>
                  <a:lnTo>
                    <a:pt x="688" y="5477"/>
                  </a:lnTo>
                  <a:close/>
                  <a:moveTo>
                    <a:pt x="688" y="5658"/>
                  </a:moveTo>
                  <a:lnTo>
                    <a:pt x="688" y="5747"/>
                  </a:lnTo>
                  <a:lnTo>
                    <a:pt x="672" y="5728"/>
                  </a:lnTo>
                  <a:lnTo>
                    <a:pt x="653" y="5709"/>
                  </a:lnTo>
                  <a:lnTo>
                    <a:pt x="636" y="5691"/>
                  </a:lnTo>
                  <a:lnTo>
                    <a:pt x="618" y="5670"/>
                  </a:lnTo>
                  <a:lnTo>
                    <a:pt x="575" y="5623"/>
                  </a:lnTo>
                  <a:lnTo>
                    <a:pt x="537" y="5577"/>
                  </a:lnTo>
                  <a:lnTo>
                    <a:pt x="504" y="5535"/>
                  </a:lnTo>
                  <a:lnTo>
                    <a:pt x="476" y="5498"/>
                  </a:lnTo>
                  <a:lnTo>
                    <a:pt x="453" y="5466"/>
                  </a:lnTo>
                  <a:lnTo>
                    <a:pt x="437" y="5441"/>
                  </a:lnTo>
                  <a:lnTo>
                    <a:pt x="433" y="5431"/>
                  </a:lnTo>
                  <a:lnTo>
                    <a:pt x="430" y="5423"/>
                  </a:lnTo>
                  <a:lnTo>
                    <a:pt x="428" y="5420"/>
                  </a:lnTo>
                  <a:lnTo>
                    <a:pt x="428" y="5417"/>
                  </a:lnTo>
                  <a:lnTo>
                    <a:pt x="428" y="5416"/>
                  </a:lnTo>
                  <a:lnTo>
                    <a:pt x="430" y="5414"/>
                  </a:lnTo>
                  <a:lnTo>
                    <a:pt x="432" y="5414"/>
                  </a:lnTo>
                  <a:lnTo>
                    <a:pt x="433" y="5414"/>
                  </a:lnTo>
                  <a:lnTo>
                    <a:pt x="435" y="5414"/>
                  </a:lnTo>
                  <a:lnTo>
                    <a:pt x="438" y="5415"/>
                  </a:lnTo>
                  <a:lnTo>
                    <a:pt x="446" y="5418"/>
                  </a:lnTo>
                  <a:lnTo>
                    <a:pt x="455" y="5424"/>
                  </a:lnTo>
                  <a:lnTo>
                    <a:pt x="478" y="5443"/>
                  </a:lnTo>
                  <a:lnTo>
                    <a:pt x="507" y="5468"/>
                  </a:lnTo>
                  <a:lnTo>
                    <a:pt x="541" y="5501"/>
                  </a:lnTo>
                  <a:lnTo>
                    <a:pt x="579" y="5538"/>
                  </a:lnTo>
                  <a:lnTo>
                    <a:pt x="619" y="5581"/>
                  </a:lnTo>
                  <a:lnTo>
                    <a:pt x="663" y="5628"/>
                  </a:lnTo>
                  <a:lnTo>
                    <a:pt x="676" y="5644"/>
                  </a:lnTo>
                  <a:lnTo>
                    <a:pt x="688" y="5658"/>
                  </a:lnTo>
                  <a:close/>
                  <a:moveTo>
                    <a:pt x="688" y="5768"/>
                  </a:moveTo>
                  <a:lnTo>
                    <a:pt x="688" y="5813"/>
                  </a:lnTo>
                  <a:lnTo>
                    <a:pt x="674" y="5792"/>
                  </a:lnTo>
                  <a:lnTo>
                    <a:pt x="664" y="5774"/>
                  </a:lnTo>
                  <a:lnTo>
                    <a:pt x="662" y="5768"/>
                  </a:lnTo>
                  <a:lnTo>
                    <a:pt x="660" y="5762"/>
                  </a:lnTo>
                  <a:lnTo>
                    <a:pt x="660" y="5759"/>
                  </a:lnTo>
                  <a:lnTo>
                    <a:pt x="661" y="5756"/>
                  </a:lnTo>
                  <a:lnTo>
                    <a:pt x="662" y="5756"/>
                  </a:lnTo>
                  <a:lnTo>
                    <a:pt x="664" y="5756"/>
                  </a:lnTo>
                  <a:lnTo>
                    <a:pt x="667" y="5756"/>
                  </a:lnTo>
                  <a:lnTo>
                    <a:pt x="671" y="5757"/>
                  </a:lnTo>
                  <a:lnTo>
                    <a:pt x="678" y="5761"/>
                  </a:lnTo>
                  <a:lnTo>
                    <a:pt x="688" y="5768"/>
                  </a:lnTo>
                  <a:close/>
                  <a:moveTo>
                    <a:pt x="688" y="5829"/>
                  </a:moveTo>
                  <a:lnTo>
                    <a:pt x="688" y="5898"/>
                  </a:lnTo>
                  <a:lnTo>
                    <a:pt x="654" y="5865"/>
                  </a:lnTo>
                  <a:lnTo>
                    <a:pt x="617" y="5828"/>
                  </a:lnTo>
                  <a:lnTo>
                    <a:pt x="576" y="5785"/>
                  </a:lnTo>
                  <a:lnTo>
                    <a:pt x="535" y="5740"/>
                  </a:lnTo>
                  <a:lnTo>
                    <a:pt x="491" y="5691"/>
                  </a:lnTo>
                  <a:lnTo>
                    <a:pt x="452" y="5644"/>
                  </a:lnTo>
                  <a:lnTo>
                    <a:pt x="416" y="5601"/>
                  </a:lnTo>
                  <a:lnTo>
                    <a:pt x="387" y="5563"/>
                  </a:lnTo>
                  <a:lnTo>
                    <a:pt x="364" y="5530"/>
                  </a:lnTo>
                  <a:lnTo>
                    <a:pt x="347" y="5503"/>
                  </a:lnTo>
                  <a:lnTo>
                    <a:pt x="342" y="5494"/>
                  </a:lnTo>
                  <a:lnTo>
                    <a:pt x="339" y="5486"/>
                  </a:lnTo>
                  <a:lnTo>
                    <a:pt x="338" y="5483"/>
                  </a:lnTo>
                  <a:lnTo>
                    <a:pt x="338" y="5480"/>
                  </a:lnTo>
                  <a:lnTo>
                    <a:pt x="338" y="5478"/>
                  </a:lnTo>
                  <a:lnTo>
                    <a:pt x="339" y="5477"/>
                  </a:lnTo>
                  <a:lnTo>
                    <a:pt x="340" y="5476"/>
                  </a:lnTo>
                  <a:lnTo>
                    <a:pt x="342" y="5476"/>
                  </a:lnTo>
                  <a:lnTo>
                    <a:pt x="344" y="5476"/>
                  </a:lnTo>
                  <a:lnTo>
                    <a:pt x="347" y="5477"/>
                  </a:lnTo>
                  <a:lnTo>
                    <a:pt x="355" y="5481"/>
                  </a:lnTo>
                  <a:lnTo>
                    <a:pt x="364" y="5488"/>
                  </a:lnTo>
                  <a:lnTo>
                    <a:pt x="388" y="5507"/>
                  </a:lnTo>
                  <a:lnTo>
                    <a:pt x="418" y="5534"/>
                  </a:lnTo>
                  <a:lnTo>
                    <a:pt x="453" y="5568"/>
                  </a:lnTo>
                  <a:lnTo>
                    <a:pt x="491" y="5608"/>
                  </a:lnTo>
                  <a:lnTo>
                    <a:pt x="534" y="5651"/>
                  </a:lnTo>
                  <a:lnTo>
                    <a:pt x="578" y="5701"/>
                  </a:lnTo>
                  <a:lnTo>
                    <a:pt x="608" y="5735"/>
                  </a:lnTo>
                  <a:lnTo>
                    <a:pt x="637" y="5768"/>
                  </a:lnTo>
                  <a:lnTo>
                    <a:pt x="664" y="5799"/>
                  </a:lnTo>
                  <a:lnTo>
                    <a:pt x="688" y="5829"/>
                  </a:lnTo>
                  <a:close/>
                  <a:moveTo>
                    <a:pt x="688" y="5908"/>
                  </a:moveTo>
                  <a:lnTo>
                    <a:pt x="688" y="5978"/>
                  </a:lnTo>
                  <a:lnTo>
                    <a:pt x="665" y="5950"/>
                  </a:lnTo>
                  <a:lnTo>
                    <a:pt x="644" y="5923"/>
                  </a:lnTo>
                  <a:lnTo>
                    <a:pt x="627" y="5900"/>
                  </a:lnTo>
                  <a:lnTo>
                    <a:pt x="613" y="5879"/>
                  </a:lnTo>
                  <a:lnTo>
                    <a:pt x="602" y="5863"/>
                  </a:lnTo>
                  <a:lnTo>
                    <a:pt x="594" y="5849"/>
                  </a:lnTo>
                  <a:lnTo>
                    <a:pt x="592" y="5844"/>
                  </a:lnTo>
                  <a:lnTo>
                    <a:pt x="591" y="5840"/>
                  </a:lnTo>
                  <a:lnTo>
                    <a:pt x="591" y="5837"/>
                  </a:lnTo>
                  <a:lnTo>
                    <a:pt x="592" y="5834"/>
                  </a:lnTo>
                  <a:lnTo>
                    <a:pt x="593" y="5833"/>
                  </a:lnTo>
                  <a:lnTo>
                    <a:pt x="595" y="5834"/>
                  </a:lnTo>
                  <a:lnTo>
                    <a:pt x="598" y="5834"/>
                  </a:lnTo>
                  <a:lnTo>
                    <a:pt x="602" y="5837"/>
                  </a:lnTo>
                  <a:lnTo>
                    <a:pt x="611" y="5842"/>
                  </a:lnTo>
                  <a:lnTo>
                    <a:pt x="622" y="5850"/>
                  </a:lnTo>
                  <a:lnTo>
                    <a:pt x="652" y="5875"/>
                  </a:lnTo>
                  <a:lnTo>
                    <a:pt x="688" y="5908"/>
                  </a:lnTo>
                  <a:close/>
                  <a:moveTo>
                    <a:pt x="688" y="5987"/>
                  </a:moveTo>
                  <a:lnTo>
                    <a:pt x="688" y="6032"/>
                  </a:lnTo>
                  <a:lnTo>
                    <a:pt x="670" y="6015"/>
                  </a:lnTo>
                  <a:lnTo>
                    <a:pt x="649" y="5997"/>
                  </a:lnTo>
                  <a:lnTo>
                    <a:pt x="625" y="5975"/>
                  </a:lnTo>
                  <a:lnTo>
                    <a:pt x="598" y="5948"/>
                  </a:lnTo>
                  <a:lnTo>
                    <a:pt x="571" y="5920"/>
                  </a:lnTo>
                  <a:lnTo>
                    <a:pt x="540" y="5889"/>
                  </a:lnTo>
                  <a:lnTo>
                    <a:pt x="510" y="5856"/>
                  </a:lnTo>
                  <a:lnTo>
                    <a:pt x="478" y="5821"/>
                  </a:lnTo>
                  <a:lnTo>
                    <a:pt x="433" y="5771"/>
                  </a:lnTo>
                  <a:lnTo>
                    <a:pt x="391" y="5723"/>
                  </a:lnTo>
                  <a:lnTo>
                    <a:pt x="355" y="5679"/>
                  </a:lnTo>
                  <a:lnTo>
                    <a:pt x="324" y="5639"/>
                  </a:lnTo>
                  <a:lnTo>
                    <a:pt x="300" y="5605"/>
                  </a:lnTo>
                  <a:lnTo>
                    <a:pt x="283" y="5579"/>
                  </a:lnTo>
                  <a:lnTo>
                    <a:pt x="277" y="5569"/>
                  </a:lnTo>
                  <a:lnTo>
                    <a:pt x="274" y="5560"/>
                  </a:lnTo>
                  <a:lnTo>
                    <a:pt x="273" y="5557"/>
                  </a:lnTo>
                  <a:lnTo>
                    <a:pt x="272" y="5555"/>
                  </a:lnTo>
                  <a:lnTo>
                    <a:pt x="273" y="5553"/>
                  </a:lnTo>
                  <a:lnTo>
                    <a:pt x="273" y="5552"/>
                  </a:lnTo>
                  <a:lnTo>
                    <a:pt x="276" y="5552"/>
                  </a:lnTo>
                  <a:lnTo>
                    <a:pt x="282" y="5553"/>
                  </a:lnTo>
                  <a:lnTo>
                    <a:pt x="289" y="5557"/>
                  </a:lnTo>
                  <a:lnTo>
                    <a:pt x="298" y="5564"/>
                  </a:lnTo>
                  <a:lnTo>
                    <a:pt x="322" y="5585"/>
                  </a:lnTo>
                  <a:lnTo>
                    <a:pt x="353" y="5612"/>
                  </a:lnTo>
                  <a:lnTo>
                    <a:pt x="389" y="5647"/>
                  </a:lnTo>
                  <a:lnTo>
                    <a:pt x="428" y="5688"/>
                  </a:lnTo>
                  <a:lnTo>
                    <a:pt x="472" y="5734"/>
                  </a:lnTo>
                  <a:lnTo>
                    <a:pt x="518" y="5784"/>
                  </a:lnTo>
                  <a:lnTo>
                    <a:pt x="545" y="5814"/>
                  </a:lnTo>
                  <a:lnTo>
                    <a:pt x="570" y="5842"/>
                  </a:lnTo>
                  <a:lnTo>
                    <a:pt x="594" y="5870"/>
                  </a:lnTo>
                  <a:lnTo>
                    <a:pt x="616" y="5897"/>
                  </a:lnTo>
                  <a:lnTo>
                    <a:pt x="637" y="5922"/>
                  </a:lnTo>
                  <a:lnTo>
                    <a:pt x="656" y="5945"/>
                  </a:lnTo>
                  <a:lnTo>
                    <a:pt x="674" y="5967"/>
                  </a:lnTo>
                  <a:lnTo>
                    <a:pt x="688" y="5987"/>
                  </a:lnTo>
                  <a:close/>
                  <a:moveTo>
                    <a:pt x="688" y="6044"/>
                  </a:moveTo>
                  <a:lnTo>
                    <a:pt x="688" y="6118"/>
                  </a:lnTo>
                  <a:lnTo>
                    <a:pt x="656" y="6081"/>
                  </a:lnTo>
                  <a:lnTo>
                    <a:pt x="627" y="6046"/>
                  </a:lnTo>
                  <a:lnTo>
                    <a:pt x="602" y="6014"/>
                  </a:lnTo>
                  <a:lnTo>
                    <a:pt x="581" y="5987"/>
                  </a:lnTo>
                  <a:lnTo>
                    <a:pt x="565" y="5964"/>
                  </a:lnTo>
                  <a:lnTo>
                    <a:pt x="553" y="5945"/>
                  </a:lnTo>
                  <a:lnTo>
                    <a:pt x="550" y="5939"/>
                  </a:lnTo>
                  <a:lnTo>
                    <a:pt x="548" y="5933"/>
                  </a:lnTo>
                  <a:lnTo>
                    <a:pt x="548" y="5929"/>
                  </a:lnTo>
                  <a:lnTo>
                    <a:pt x="548" y="5926"/>
                  </a:lnTo>
                  <a:lnTo>
                    <a:pt x="550" y="5925"/>
                  </a:lnTo>
                  <a:lnTo>
                    <a:pt x="553" y="5926"/>
                  </a:lnTo>
                  <a:lnTo>
                    <a:pt x="558" y="5928"/>
                  </a:lnTo>
                  <a:lnTo>
                    <a:pt x="562" y="5931"/>
                  </a:lnTo>
                  <a:lnTo>
                    <a:pt x="575" y="5940"/>
                  </a:lnTo>
                  <a:lnTo>
                    <a:pt x="593" y="5954"/>
                  </a:lnTo>
                  <a:lnTo>
                    <a:pt x="613" y="5971"/>
                  </a:lnTo>
                  <a:lnTo>
                    <a:pt x="636" y="5992"/>
                  </a:lnTo>
                  <a:lnTo>
                    <a:pt x="661" y="6016"/>
                  </a:lnTo>
                  <a:lnTo>
                    <a:pt x="688" y="6044"/>
                  </a:lnTo>
                  <a:close/>
                  <a:moveTo>
                    <a:pt x="688" y="6128"/>
                  </a:moveTo>
                  <a:lnTo>
                    <a:pt x="688" y="6152"/>
                  </a:lnTo>
                  <a:lnTo>
                    <a:pt x="673" y="6142"/>
                  </a:lnTo>
                  <a:lnTo>
                    <a:pt x="652" y="6125"/>
                  </a:lnTo>
                  <a:lnTo>
                    <a:pt x="626" y="6102"/>
                  </a:lnTo>
                  <a:lnTo>
                    <a:pt x="596" y="6073"/>
                  </a:lnTo>
                  <a:lnTo>
                    <a:pt x="562" y="6040"/>
                  </a:lnTo>
                  <a:lnTo>
                    <a:pt x="525" y="6002"/>
                  </a:lnTo>
                  <a:lnTo>
                    <a:pt x="487" y="5962"/>
                  </a:lnTo>
                  <a:lnTo>
                    <a:pt x="446" y="5918"/>
                  </a:lnTo>
                  <a:lnTo>
                    <a:pt x="399" y="5865"/>
                  </a:lnTo>
                  <a:lnTo>
                    <a:pt x="356" y="5816"/>
                  </a:lnTo>
                  <a:lnTo>
                    <a:pt x="319" y="5770"/>
                  </a:lnTo>
                  <a:lnTo>
                    <a:pt x="287" y="5729"/>
                  </a:lnTo>
                  <a:lnTo>
                    <a:pt x="261" y="5695"/>
                  </a:lnTo>
                  <a:lnTo>
                    <a:pt x="243" y="5668"/>
                  </a:lnTo>
                  <a:lnTo>
                    <a:pt x="237" y="5658"/>
                  </a:lnTo>
                  <a:lnTo>
                    <a:pt x="233" y="5649"/>
                  </a:lnTo>
                  <a:lnTo>
                    <a:pt x="231" y="5644"/>
                  </a:lnTo>
                  <a:lnTo>
                    <a:pt x="232" y="5640"/>
                  </a:lnTo>
                  <a:lnTo>
                    <a:pt x="236" y="5640"/>
                  </a:lnTo>
                  <a:lnTo>
                    <a:pt x="241" y="5643"/>
                  </a:lnTo>
                  <a:lnTo>
                    <a:pt x="249" y="5647"/>
                  </a:lnTo>
                  <a:lnTo>
                    <a:pt x="259" y="5655"/>
                  </a:lnTo>
                  <a:lnTo>
                    <a:pt x="283" y="5675"/>
                  </a:lnTo>
                  <a:lnTo>
                    <a:pt x="315" y="5704"/>
                  </a:lnTo>
                  <a:lnTo>
                    <a:pt x="351" y="5740"/>
                  </a:lnTo>
                  <a:lnTo>
                    <a:pt x="392" y="5783"/>
                  </a:lnTo>
                  <a:lnTo>
                    <a:pt x="437" y="5830"/>
                  </a:lnTo>
                  <a:lnTo>
                    <a:pt x="484" y="5882"/>
                  </a:lnTo>
                  <a:lnTo>
                    <a:pt x="519" y="5921"/>
                  </a:lnTo>
                  <a:lnTo>
                    <a:pt x="553" y="5958"/>
                  </a:lnTo>
                  <a:lnTo>
                    <a:pt x="584" y="5994"/>
                  </a:lnTo>
                  <a:lnTo>
                    <a:pt x="611" y="6027"/>
                  </a:lnTo>
                  <a:lnTo>
                    <a:pt x="637" y="6058"/>
                  </a:lnTo>
                  <a:lnTo>
                    <a:pt x="658" y="6085"/>
                  </a:lnTo>
                  <a:lnTo>
                    <a:pt x="675" y="6110"/>
                  </a:lnTo>
                  <a:lnTo>
                    <a:pt x="688" y="6128"/>
                  </a:lnTo>
                  <a:close/>
                  <a:moveTo>
                    <a:pt x="217" y="5457"/>
                  </a:moveTo>
                  <a:lnTo>
                    <a:pt x="174" y="5408"/>
                  </a:lnTo>
                  <a:lnTo>
                    <a:pt x="136" y="5362"/>
                  </a:lnTo>
                  <a:lnTo>
                    <a:pt x="101" y="5319"/>
                  </a:lnTo>
                  <a:lnTo>
                    <a:pt x="72" y="5281"/>
                  </a:lnTo>
                  <a:lnTo>
                    <a:pt x="49" y="5248"/>
                  </a:lnTo>
                  <a:lnTo>
                    <a:pt x="33" y="5223"/>
                  </a:lnTo>
                  <a:lnTo>
                    <a:pt x="27" y="5213"/>
                  </a:lnTo>
                  <a:lnTo>
                    <a:pt x="24" y="5204"/>
                  </a:lnTo>
                  <a:lnTo>
                    <a:pt x="24" y="5202"/>
                  </a:lnTo>
                  <a:lnTo>
                    <a:pt x="23" y="5199"/>
                  </a:lnTo>
                  <a:lnTo>
                    <a:pt x="24" y="5198"/>
                  </a:lnTo>
                  <a:lnTo>
                    <a:pt x="24" y="5195"/>
                  </a:lnTo>
                  <a:lnTo>
                    <a:pt x="26" y="5195"/>
                  </a:lnTo>
                  <a:lnTo>
                    <a:pt x="27" y="5195"/>
                  </a:lnTo>
                  <a:lnTo>
                    <a:pt x="31" y="5195"/>
                  </a:lnTo>
                  <a:lnTo>
                    <a:pt x="33" y="5196"/>
                  </a:lnTo>
                  <a:lnTo>
                    <a:pt x="41" y="5201"/>
                  </a:lnTo>
                  <a:lnTo>
                    <a:pt x="49" y="5207"/>
                  </a:lnTo>
                  <a:lnTo>
                    <a:pt x="72" y="5227"/>
                  </a:lnTo>
                  <a:lnTo>
                    <a:pt x="101" y="5253"/>
                  </a:lnTo>
                  <a:lnTo>
                    <a:pt x="135" y="5287"/>
                  </a:lnTo>
                  <a:lnTo>
                    <a:pt x="173" y="5327"/>
                  </a:lnTo>
                  <a:lnTo>
                    <a:pt x="215" y="5372"/>
                  </a:lnTo>
                  <a:lnTo>
                    <a:pt x="258" y="5420"/>
                  </a:lnTo>
                  <a:lnTo>
                    <a:pt x="300" y="5469"/>
                  </a:lnTo>
                  <a:lnTo>
                    <a:pt x="340" y="5515"/>
                  </a:lnTo>
                  <a:lnTo>
                    <a:pt x="375" y="5558"/>
                  </a:lnTo>
                  <a:lnTo>
                    <a:pt x="404" y="5597"/>
                  </a:lnTo>
                  <a:lnTo>
                    <a:pt x="427" y="5628"/>
                  </a:lnTo>
                  <a:lnTo>
                    <a:pt x="444" y="5654"/>
                  </a:lnTo>
                  <a:lnTo>
                    <a:pt x="449" y="5663"/>
                  </a:lnTo>
                  <a:lnTo>
                    <a:pt x="453" y="5671"/>
                  </a:lnTo>
                  <a:lnTo>
                    <a:pt x="454" y="5677"/>
                  </a:lnTo>
                  <a:lnTo>
                    <a:pt x="453" y="5680"/>
                  </a:lnTo>
                  <a:lnTo>
                    <a:pt x="452" y="5681"/>
                  </a:lnTo>
                  <a:lnTo>
                    <a:pt x="449" y="5681"/>
                  </a:lnTo>
                  <a:lnTo>
                    <a:pt x="447" y="5681"/>
                  </a:lnTo>
                  <a:lnTo>
                    <a:pt x="444" y="5679"/>
                  </a:lnTo>
                  <a:lnTo>
                    <a:pt x="437" y="5675"/>
                  </a:lnTo>
                  <a:lnTo>
                    <a:pt x="427" y="5669"/>
                  </a:lnTo>
                  <a:lnTo>
                    <a:pt x="404" y="5650"/>
                  </a:lnTo>
                  <a:lnTo>
                    <a:pt x="375" y="5623"/>
                  </a:lnTo>
                  <a:lnTo>
                    <a:pt x="341" y="5590"/>
                  </a:lnTo>
                  <a:lnTo>
                    <a:pt x="302" y="5551"/>
                  </a:lnTo>
                  <a:lnTo>
                    <a:pt x="261" y="5507"/>
                  </a:lnTo>
                  <a:lnTo>
                    <a:pt x="217" y="5457"/>
                  </a:lnTo>
                  <a:close/>
                  <a:moveTo>
                    <a:pt x="296" y="5392"/>
                  </a:moveTo>
                  <a:lnTo>
                    <a:pt x="255" y="5344"/>
                  </a:lnTo>
                  <a:lnTo>
                    <a:pt x="217" y="5300"/>
                  </a:lnTo>
                  <a:lnTo>
                    <a:pt x="184" y="5257"/>
                  </a:lnTo>
                  <a:lnTo>
                    <a:pt x="157" y="5220"/>
                  </a:lnTo>
                  <a:lnTo>
                    <a:pt x="135" y="5188"/>
                  </a:lnTo>
                  <a:lnTo>
                    <a:pt x="119" y="5163"/>
                  </a:lnTo>
                  <a:lnTo>
                    <a:pt x="114" y="5153"/>
                  </a:lnTo>
                  <a:lnTo>
                    <a:pt x="112" y="5145"/>
                  </a:lnTo>
                  <a:lnTo>
                    <a:pt x="111" y="5139"/>
                  </a:lnTo>
                  <a:lnTo>
                    <a:pt x="112" y="5136"/>
                  </a:lnTo>
                  <a:lnTo>
                    <a:pt x="115" y="5136"/>
                  </a:lnTo>
                  <a:lnTo>
                    <a:pt x="121" y="5137"/>
                  </a:lnTo>
                  <a:lnTo>
                    <a:pt x="127" y="5142"/>
                  </a:lnTo>
                  <a:lnTo>
                    <a:pt x="136" y="5147"/>
                  </a:lnTo>
                  <a:lnTo>
                    <a:pt x="159" y="5166"/>
                  </a:lnTo>
                  <a:lnTo>
                    <a:pt x="187" y="5192"/>
                  </a:lnTo>
                  <a:lnTo>
                    <a:pt x="220" y="5224"/>
                  </a:lnTo>
                  <a:lnTo>
                    <a:pt x="256" y="5262"/>
                  </a:lnTo>
                  <a:lnTo>
                    <a:pt x="297" y="5305"/>
                  </a:lnTo>
                  <a:lnTo>
                    <a:pt x="339" y="5352"/>
                  </a:lnTo>
                  <a:lnTo>
                    <a:pt x="380" y="5400"/>
                  </a:lnTo>
                  <a:lnTo>
                    <a:pt x="419" y="5445"/>
                  </a:lnTo>
                  <a:lnTo>
                    <a:pt x="452" y="5487"/>
                  </a:lnTo>
                  <a:lnTo>
                    <a:pt x="480" y="5524"/>
                  </a:lnTo>
                  <a:lnTo>
                    <a:pt x="502" y="5555"/>
                  </a:lnTo>
                  <a:lnTo>
                    <a:pt x="517" y="5580"/>
                  </a:lnTo>
                  <a:lnTo>
                    <a:pt x="523" y="5590"/>
                  </a:lnTo>
                  <a:lnTo>
                    <a:pt x="526" y="5598"/>
                  </a:lnTo>
                  <a:lnTo>
                    <a:pt x="527" y="5603"/>
                  </a:lnTo>
                  <a:lnTo>
                    <a:pt x="526" y="5606"/>
                  </a:lnTo>
                  <a:lnTo>
                    <a:pt x="525" y="5606"/>
                  </a:lnTo>
                  <a:lnTo>
                    <a:pt x="523" y="5606"/>
                  </a:lnTo>
                  <a:lnTo>
                    <a:pt x="521" y="5606"/>
                  </a:lnTo>
                  <a:lnTo>
                    <a:pt x="517" y="5605"/>
                  </a:lnTo>
                  <a:lnTo>
                    <a:pt x="510" y="5602"/>
                  </a:lnTo>
                  <a:lnTo>
                    <a:pt x="501" y="5595"/>
                  </a:lnTo>
                  <a:lnTo>
                    <a:pt x="478" y="5578"/>
                  </a:lnTo>
                  <a:lnTo>
                    <a:pt x="449" y="5552"/>
                  </a:lnTo>
                  <a:lnTo>
                    <a:pt x="416" y="5520"/>
                  </a:lnTo>
                  <a:lnTo>
                    <a:pt x="379" y="5481"/>
                  </a:lnTo>
                  <a:lnTo>
                    <a:pt x="339" y="5439"/>
                  </a:lnTo>
                  <a:lnTo>
                    <a:pt x="296" y="5392"/>
                  </a:lnTo>
                  <a:close/>
                  <a:moveTo>
                    <a:pt x="401" y="5338"/>
                  </a:moveTo>
                  <a:lnTo>
                    <a:pt x="361" y="5292"/>
                  </a:lnTo>
                  <a:lnTo>
                    <a:pt x="324" y="5248"/>
                  </a:lnTo>
                  <a:lnTo>
                    <a:pt x="293" y="5206"/>
                  </a:lnTo>
                  <a:lnTo>
                    <a:pt x="265" y="5170"/>
                  </a:lnTo>
                  <a:lnTo>
                    <a:pt x="244" y="5139"/>
                  </a:lnTo>
                  <a:lnTo>
                    <a:pt x="230" y="5114"/>
                  </a:lnTo>
                  <a:lnTo>
                    <a:pt x="226" y="5106"/>
                  </a:lnTo>
                  <a:lnTo>
                    <a:pt x="222" y="5098"/>
                  </a:lnTo>
                  <a:lnTo>
                    <a:pt x="222" y="5095"/>
                  </a:lnTo>
                  <a:lnTo>
                    <a:pt x="221" y="5091"/>
                  </a:lnTo>
                  <a:lnTo>
                    <a:pt x="222" y="5090"/>
                  </a:lnTo>
                  <a:lnTo>
                    <a:pt x="224" y="5088"/>
                  </a:lnTo>
                  <a:lnTo>
                    <a:pt x="225" y="5088"/>
                  </a:lnTo>
                  <a:lnTo>
                    <a:pt x="227" y="5088"/>
                  </a:lnTo>
                  <a:lnTo>
                    <a:pt x="229" y="5088"/>
                  </a:lnTo>
                  <a:lnTo>
                    <a:pt x="231" y="5089"/>
                  </a:lnTo>
                  <a:lnTo>
                    <a:pt x="239" y="5092"/>
                  </a:lnTo>
                  <a:lnTo>
                    <a:pt x="248" y="5098"/>
                  </a:lnTo>
                  <a:lnTo>
                    <a:pt x="270" y="5116"/>
                  </a:lnTo>
                  <a:lnTo>
                    <a:pt x="298" y="5141"/>
                  </a:lnTo>
                  <a:lnTo>
                    <a:pt x="330" y="5172"/>
                  </a:lnTo>
                  <a:lnTo>
                    <a:pt x="366" y="5210"/>
                  </a:lnTo>
                  <a:lnTo>
                    <a:pt x="405" y="5251"/>
                  </a:lnTo>
                  <a:lnTo>
                    <a:pt x="446" y="5296"/>
                  </a:lnTo>
                  <a:lnTo>
                    <a:pt x="485" y="5342"/>
                  </a:lnTo>
                  <a:lnTo>
                    <a:pt x="523" y="5386"/>
                  </a:lnTo>
                  <a:lnTo>
                    <a:pt x="555" y="5427"/>
                  </a:lnTo>
                  <a:lnTo>
                    <a:pt x="582" y="5463"/>
                  </a:lnTo>
                  <a:lnTo>
                    <a:pt x="603" y="5494"/>
                  </a:lnTo>
                  <a:lnTo>
                    <a:pt x="618" y="5519"/>
                  </a:lnTo>
                  <a:lnTo>
                    <a:pt x="622" y="5528"/>
                  </a:lnTo>
                  <a:lnTo>
                    <a:pt x="626" y="5535"/>
                  </a:lnTo>
                  <a:lnTo>
                    <a:pt x="626" y="5538"/>
                  </a:lnTo>
                  <a:lnTo>
                    <a:pt x="626" y="5541"/>
                  </a:lnTo>
                  <a:lnTo>
                    <a:pt x="626" y="5543"/>
                  </a:lnTo>
                  <a:lnTo>
                    <a:pt x="625" y="5544"/>
                  </a:lnTo>
                  <a:lnTo>
                    <a:pt x="624" y="5545"/>
                  </a:lnTo>
                  <a:lnTo>
                    <a:pt x="621" y="5545"/>
                  </a:lnTo>
                  <a:lnTo>
                    <a:pt x="619" y="5545"/>
                  </a:lnTo>
                  <a:lnTo>
                    <a:pt x="616" y="5544"/>
                  </a:lnTo>
                  <a:lnTo>
                    <a:pt x="609" y="5541"/>
                  </a:lnTo>
                  <a:lnTo>
                    <a:pt x="601" y="5534"/>
                  </a:lnTo>
                  <a:lnTo>
                    <a:pt x="578" y="5518"/>
                  </a:lnTo>
                  <a:lnTo>
                    <a:pt x="550" y="5492"/>
                  </a:lnTo>
                  <a:lnTo>
                    <a:pt x="517" y="5462"/>
                  </a:lnTo>
                  <a:lnTo>
                    <a:pt x="481" y="5424"/>
                  </a:lnTo>
                  <a:lnTo>
                    <a:pt x="442" y="5384"/>
                  </a:lnTo>
                  <a:lnTo>
                    <a:pt x="401" y="5338"/>
                  </a:lnTo>
                  <a:close/>
                  <a:moveTo>
                    <a:pt x="208" y="5022"/>
                  </a:moveTo>
                  <a:lnTo>
                    <a:pt x="170" y="4978"/>
                  </a:lnTo>
                  <a:lnTo>
                    <a:pt x="136" y="4936"/>
                  </a:lnTo>
                  <a:lnTo>
                    <a:pt x="105" y="4895"/>
                  </a:lnTo>
                  <a:lnTo>
                    <a:pt x="80" y="4860"/>
                  </a:lnTo>
                  <a:lnTo>
                    <a:pt x="60" y="4830"/>
                  </a:lnTo>
                  <a:lnTo>
                    <a:pt x="47" y="4806"/>
                  </a:lnTo>
                  <a:lnTo>
                    <a:pt x="43" y="4796"/>
                  </a:lnTo>
                  <a:lnTo>
                    <a:pt x="39" y="4789"/>
                  </a:lnTo>
                  <a:lnTo>
                    <a:pt x="39" y="4783"/>
                  </a:lnTo>
                  <a:lnTo>
                    <a:pt x="41" y="4780"/>
                  </a:lnTo>
                  <a:lnTo>
                    <a:pt x="44" y="4779"/>
                  </a:lnTo>
                  <a:lnTo>
                    <a:pt x="49" y="4781"/>
                  </a:lnTo>
                  <a:lnTo>
                    <a:pt x="56" y="4784"/>
                  </a:lnTo>
                  <a:lnTo>
                    <a:pt x="65" y="4790"/>
                  </a:lnTo>
                  <a:lnTo>
                    <a:pt x="86" y="4806"/>
                  </a:lnTo>
                  <a:lnTo>
                    <a:pt x="112" y="4830"/>
                  </a:lnTo>
                  <a:lnTo>
                    <a:pt x="144" y="4861"/>
                  </a:lnTo>
                  <a:lnTo>
                    <a:pt x="178" y="4896"/>
                  </a:lnTo>
                  <a:lnTo>
                    <a:pt x="215" y="4937"/>
                  </a:lnTo>
                  <a:lnTo>
                    <a:pt x="253" y="4981"/>
                  </a:lnTo>
                  <a:lnTo>
                    <a:pt x="292" y="5026"/>
                  </a:lnTo>
                  <a:lnTo>
                    <a:pt x="327" y="5068"/>
                  </a:lnTo>
                  <a:lnTo>
                    <a:pt x="356" y="5108"/>
                  </a:lnTo>
                  <a:lnTo>
                    <a:pt x="382" y="5143"/>
                  </a:lnTo>
                  <a:lnTo>
                    <a:pt x="402" y="5172"/>
                  </a:lnTo>
                  <a:lnTo>
                    <a:pt x="416" y="5196"/>
                  </a:lnTo>
                  <a:lnTo>
                    <a:pt x="421" y="5205"/>
                  </a:lnTo>
                  <a:lnTo>
                    <a:pt x="423" y="5213"/>
                  </a:lnTo>
                  <a:lnTo>
                    <a:pt x="424" y="5218"/>
                  </a:lnTo>
                  <a:lnTo>
                    <a:pt x="422" y="5222"/>
                  </a:lnTo>
                  <a:lnTo>
                    <a:pt x="419" y="5223"/>
                  </a:lnTo>
                  <a:lnTo>
                    <a:pt x="414" y="5222"/>
                  </a:lnTo>
                  <a:lnTo>
                    <a:pt x="407" y="5218"/>
                  </a:lnTo>
                  <a:lnTo>
                    <a:pt x="399" y="5213"/>
                  </a:lnTo>
                  <a:lnTo>
                    <a:pt x="377" y="5195"/>
                  </a:lnTo>
                  <a:lnTo>
                    <a:pt x="351" y="5172"/>
                  </a:lnTo>
                  <a:lnTo>
                    <a:pt x="319" y="5143"/>
                  </a:lnTo>
                  <a:lnTo>
                    <a:pt x="284" y="5107"/>
                  </a:lnTo>
                  <a:lnTo>
                    <a:pt x="247" y="5067"/>
                  </a:lnTo>
                  <a:lnTo>
                    <a:pt x="208" y="5022"/>
                  </a:lnTo>
                  <a:close/>
                  <a:moveTo>
                    <a:pt x="359" y="4994"/>
                  </a:moveTo>
                  <a:lnTo>
                    <a:pt x="323" y="4951"/>
                  </a:lnTo>
                  <a:lnTo>
                    <a:pt x="289" y="4909"/>
                  </a:lnTo>
                  <a:lnTo>
                    <a:pt x="261" y="4871"/>
                  </a:lnTo>
                  <a:lnTo>
                    <a:pt x="237" y="4836"/>
                  </a:lnTo>
                  <a:lnTo>
                    <a:pt x="217" y="4806"/>
                  </a:lnTo>
                  <a:lnTo>
                    <a:pt x="205" y="4783"/>
                  </a:lnTo>
                  <a:lnTo>
                    <a:pt x="201" y="4773"/>
                  </a:lnTo>
                  <a:lnTo>
                    <a:pt x="198" y="4767"/>
                  </a:lnTo>
                  <a:lnTo>
                    <a:pt x="198" y="4761"/>
                  </a:lnTo>
                  <a:lnTo>
                    <a:pt x="199" y="4758"/>
                  </a:lnTo>
                  <a:lnTo>
                    <a:pt x="201" y="4757"/>
                  </a:lnTo>
                  <a:lnTo>
                    <a:pt x="203" y="4757"/>
                  </a:lnTo>
                  <a:lnTo>
                    <a:pt x="205" y="4757"/>
                  </a:lnTo>
                  <a:lnTo>
                    <a:pt x="208" y="4758"/>
                  </a:lnTo>
                  <a:lnTo>
                    <a:pt x="215" y="4760"/>
                  </a:lnTo>
                  <a:lnTo>
                    <a:pt x="224" y="4766"/>
                  </a:lnTo>
                  <a:lnTo>
                    <a:pt x="244" y="4782"/>
                  </a:lnTo>
                  <a:lnTo>
                    <a:pt x="271" y="4805"/>
                  </a:lnTo>
                  <a:lnTo>
                    <a:pt x="300" y="4834"/>
                  </a:lnTo>
                  <a:lnTo>
                    <a:pt x="334" y="4869"/>
                  </a:lnTo>
                  <a:lnTo>
                    <a:pt x="370" y="4907"/>
                  </a:lnTo>
                  <a:lnTo>
                    <a:pt x="408" y="4950"/>
                  </a:lnTo>
                  <a:lnTo>
                    <a:pt x="445" y="4994"/>
                  </a:lnTo>
                  <a:lnTo>
                    <a:pt x="478" y="5034"/>
                  </a:lnTo>
                  <a:lnTo>
                    <a:pt x="507" y="5073"/>
                  </a:lnTo>
                  <a:lnTo>
                    <a:pt x="531" y="5107"/>
                  </a:lnTo>
                  <a:lnTo>
                    <a:pt x="551" y="5136"/>
                  </a:lnTo>
                  <a:lnTo>
                    <a:pt x="564" y="5159"/>
                  </a:lnTo>
                  <a:lnTo>
                    <a:pt x="569" y="5169"/>
                  </a:lnTo>
                  <a:lnTo>
                    <a:pt x="571" y="5176"/>
                  </a:lnTo>
                  <a:lnTo>
                    <a:pt x="571" y="5181"/>
                  </a:lnTo>
                  <a:lnTo>
                    <a:pt x="570" y="5184"/>
                  </a:lnTo>
                  <a:lnTo>
                    <a:pt x="568" y="5186"/>
                  </a:lnTo>
                  <a:lnTo>
                    <a:pt x="567" y="5186"/>
                  </a:lnTo>
                  <a:lnTo>
                    <a:pt x="563" y="5186"/>
                  </a:lnTo>
                  <a:lnTo>
                    <a:pt x="561" y="5184"/>
                  </a:lnTo>
                  <a:lnTo>
                    <a:pt x="555" y="5182"/>
                  </a:lnTo>
                  <a:lnTo>
                    <a:pt x="546" y="5177"/>
                  </a:lnTo>
                  <a:lnTo>
                    <a:pt x="524" y="5160"/>
                  </a:lnTo>
                  <a:lnTo>
                    <a:pt x="498" y="5138"/>
                  </a:lnTo>
                  <a:lnTo>
                    <a:pt x="468" y="5110"/>
                  </a:lnTo>
                  <a:lnTo>
                    <a:pt x="434" y="5075"/>
                  </a:lnTo>
                  <a:lnTo>
                    <a:pt x="398" y="5036"/>
                  </a:lnTo>
                  <a:lnTo>
                    <a:pt x="359" y="4994"/>
                  </a:lnTo>
                  <a:close/>
                  <a:moveTo>
                    <a:pt x="210" y="4709"/>
                  </a:moveTo>
                  <a:lnTo>
                    <a:pt x="175" y="4667"/>
                  </a:lnTo>
                  <a:lnTo>
                    <a:pt x="145" y="4627"/>
                  </a:lnTo>
                  <a:lnTo>
                    <a:pt x="117" y="4590"/>
                  </a:lnTo>
                  <a:lnTo>
                    <a:pt x="94" y="4556"/>
                  </a:lnTo>
                  <a:lnTo>
                    <a:pt x="76" y="4528"/>
                  </a:lnTo>
                  <a:lnTo>
                    <a:pt x="64" y="4505"/>
                  </a:lnTo>
                  <a:lnTo>
                    <a:pt x="60" y="4496"/>
                  </a:lnTo>
                  <a:lnTo>
                    <a:pt x="58" y="4488"/>
                  </a:lnTo>
                  <a:lnTo>
                    <a:pt x="58" y="4483"/>
                  </a:lnTo>
                  <a:lnTo>
                    <a:pt x="59" y="4480"/>
                  </a:lnTo>
                  <a:lnTo>
                    <a:pt x="63" y="4479"/>
                  </a:lnTo>
                  <a:lnTo>
                    <a:pt x="68" y="4480"/>
                  </a:lnTo>
                  <a:lnTo>
                    <a:pt x="75" y="4483"/>
                  </a:lnTo>
                  <a:lnTo>
                    <a:pt x="82" y="4487"/>
                  </a:lnTo>
                  <a:lnTo>
                    <a:pt x="103" y="4503"/>
                  </a:lnTo>
                  <a:lnTo>
                    <a:pt x="128" y="4525"/>
                  </a:lnTo>
                  <a:lnTo>
                    <a:pt x="157" y="4553"/>
                  </a:lnTo>
                  <a:lnTo>
                    <a:pt x="189" y="4586"/>
                  </a:lnTo>
                  <a:lnTo>
                    <a:pt x="222" y="4623"/>
                  </a:lnTo>
                  <a:lnTo>
                    <a:pt x="259" y="4665"/>
                  </a:lnTo>
                  <a:lnTo>
                    <a:pt x="294" y="4707"/>
                  </a:lnTo>
                  <a:lnTo>
                    <a:pt x="325" y="4747"/>
                  </a:lnTo>
                  <a:lnTo>
                    <a:pt x="353" y="4784"/>
                  </a:lnTo>
                  <a:lnTo>
                    <a:pt x="377" y="4817"/>
                  </a:lnTo>
                  <a:lnTo>
                    <a:pt x="395" y="4846"/>
                  </a:lnTo>
                  <a:lnTo>
                    <a:pt x="407" y="4868"/>
                  </a:lnTo>
                  <a:lnTo>
                    <a:pt x="411" y="4878"/>
                  </a:lnTo>
                  <a:lnTo>
                    <a:pt x="413" y="4884"/>
                  </a:lnTo>
                  <a:lnTo>
                    <a:pt x="413" y="4890"/>
                  </a:lnTo>
                  <a:lnTo>
                    <a:pt x="412" y="4893"/>
                  </a:lnTo>
                  <a:lnTo>
                    <a:pt x="410" y="4894"/>
                  </a:lnTo>
                  <a:lnTo>
                    <a:pt x="408" y="4894"/>
                  </a:lnTo>
                  <a:lnTo>
                    <a:pt x="405" y="4894"/>
                  </a:lnTo>
                  <a:lnTo>
                    <a:pt x="403" y="4893"/>
                  </a:lnTo>
                  <a:lnTo>
                    <a:pt x="397" y="4891"/>
                  </a:lnTo>
                  <a:lnTo>
                    <a:pt x="388" y="4885"/>
                  </a:lnTo>
                  <a:lnTo>
                    <a:pt x="368" y="4870"/>
                  </a:lnTo>
                  <a:lnTo>
                    <a:pt x="343" y="4848"/>
                  </a:lnTo>
                  <a:lnTo>
                    <a:pt x="313" y="4821"/>
                  </a:lnTo>
                  <a:lnTo>
                    <a:pt x="282" y="4788"/>
                  </a:lnTo>
                  <a:lnTo>
                    <a:pt x="247" y="4750"/>
                  </a:lnTo>
                  <a:lnTo>
                    <a:pt x="210" y="4709"/>
                  </a:lnTo>
                  <a:close/>
                  <a:moveTo>
                    <a:pt x="461" y="4656"/>
                  </a:moveTo>
                  <a:lnTo>
                    <a:pt x="494" y="4697"/>
                  </a:lnTo>
                  <a:lnTo>
                    <a:pt x="526" y="4735"/>
                  </a:lnTo>
                  <a:lnTo>
                    <a:pt x="552" y="4771"/>
                  </a:lnTo>
                  <a:lnTo>
                    <a:pt x="574" y="4804"/>
                  </a:lnTo>
                  <a:lnTo>
                    <a:pt x="592" y="4831"/>
                  </a:lnTo>
                  <a:lnTo>
                    <a:pt x="604" y="4853"/>
                  </a:lnTo>
                  <a:lnTo>
                    <a:pt x="607" y="4862"/>
                  </a:lnTo>
                  <a:lnTo>
                    <a:pt x="609" y="4870"/>
                  </a:lnTo>
                  <a:lnTo>
                    <a:pt x="609" y="4875"/>
                  </a:lnTo>
                  <a:lnTo>
                    <a:pt x="607" y="4879"/>
                  </a:lnTo>
                  <a:lnTo>
                    <a:pt x="604" y="4880"/>
                  </a:lnTo>
                  <a:lnTo>
                    <a:pt x="598" y="4879"/>
                  </a:lnTo>
                  <a:lnTo>
                    <a:pt x="592" y="4876"/>
                  </a:lnTo>
                  <a:lnTo>
                    <a:pt x="584" y="4872"/>
                  </a:lnTo>
                  <a:lnTo>
                    <a:pt x="574" y="4865"/>
                  </a:lnTo>
                  <a:lnTo>
                    <a:pt x="563" y="4858"/>
                  </a:lnTo>
                  <a:lnTo>
                    <a:pt x="552" y="4848"/>
                  </a:lnTo>
                  <a:lnTo>
                    <a:pt x="539" y="4837"/>
                  </a:lnTo>
                  <a:lnTo>
                    <a:pt x="511" y="4810"/>
                  </a:lnTo>
                  <a:lnTo>
                    <a:pt x="479" y="4779"/>
                  </a:lnTo>
                  <a:lnTo>
                    <a:pt x="445" y="4743"/>
                  </a:lnTo>
                  <a:lnTo>
                    <a:pt x="410" y="4702"/>
                  </a:lnTo>
                  <a:lnTo>
                    <a:pt x="376" y="4662"/>
                  </a:lnTo>
                  <a:lnTo>
                    <a:pt x="345" y="4623"/>
                  </a:lnTo>
                  <a:lnTo>
                    <a:pt x="319" y="4587"/>
                  </a:lnTo>
                  <a:lnTo>
                    <a:pt x="297" y="4554"/>
                  </a:lnTo>
                  <a:lnTo>
                    <a:pt x="288" y="4540"/>
                  </a:lnTo>
                  <a:lnTo>
                    <a:pt x="281" y="4526"/>
                  </a:lnTo>
                  <a:lnTo>
                    <a:pt x="274" y="4515"/>
                  </a:lnTo>
                  <a:lnTo>
                    <a:pt x="269" y="4504"/>
                  </a:lnTo>
                  <a:lnTo>
                    <a:pt x="265" y="4495"/>
                  </a:lnTo>
                  <a:lnTo>
                    <a:pt x="263" y="4487"/>
                  </a:lnTo>
                  <a:lnTo>
                    <a:pt x="263" y="4482"/>
                  </a:lnTo>
                  <a:lnTo>
                    <a:pt x="265" y="4479"/>
                  </a:lnTo>
                  <a:lnTo>
                    <a:pt x="269" y="4477"/>
                  </a:lnTo>
                  <a:lnTo>
                    <a:pt x="274" y="4479"/>
                  </a:lnTo>
                  <a:lnTo>
                    <a:pt x="281" y="4481"/>
                  </a:lnTo>
                  <a:lnTo>
                    <a:pt x="288" y="4485"/>
                  </a:lnTo>
                  <a:lnTo>
                    <a:pt x="298" y="4492"/>
                  </a:lnTo>
                  <a:lnTo>
                    <a:pt x="308" y="4500"/>
                  </a:lnTo>
                  <a:lnTo>
                    <a:pt x="320" y="4510"/>
                  </a:lnTo>
                  <a:lnTo>
                    <a:pt x="333" y="4521"/>
                  </a:lnTo>
                  <a:lnTo>
                    <a:pt x="362" y="4548"/>
                  </a:lnTo>
                  <a:lnTo>
                    <a:pt x="392" y="4579"/>
                  </a:lnTo>
                  <a:lnTo>
                    <a:pt x="426" y="4616"/>
                  </a:lnTo>
                  <a:lnTo>
                    <a:pt x="461" y="4656"/>
                  </a:lnTo>
                  <a:close/>
                  <a:moveTo>
                    <a:pt x="355" y="4400"/>
                  </a:moveTo>
                  <a:lnTo>
                    <a:pt x="387" y="4438"/>
                  </a:lnTo>
                  <a:lnTo>
                    <a:pt x="416" y="4476"/>
                  </a:lnTo>
                  <a:lnTo>
                    <a:pt x="442" y="4510"/>
                  </a:lnTo>
                  <a:lnTo>
                    <a:pt x="462" y="4542"/>
                  </a:lnTo>
                  <a:lnTo>
                    <a:pt x="479" y="4568"/>
                  </a:lnTo>
                  <a:lnTo>
                    <a:pt x="490" y="4590"/>
                  </a:lnTo>
                  <a:lnTo>
                    <a:pt x="492" y="4599"/>
                  </a:lnTo>
                  <a:lnTo>
                    <a:pt x="494" y="4607"/>
                  </a:lnTo>
                  <a:lnTo>
                    <a:pt x="494" y="4611"/>
                  </a:lnTo>
                  <a:lnTo>
                    <a:pt x="492" y="4616"/>
                  </a:lnTo>
                  <a:lnTo>
                    <a:pt x="489" y="4617"/>
                  </a:lnTo>
                  <a:lnTo>
                    <a:pt x="484" y="4616"/>
                  </a:lnTo>
                  <a:lnTo>
                    <a:pt x="478" y="4613"/>
                  </a:lnTo>
                  <a:lnTo>
                    <a:pt x="470" y="4609"/>
                  </a:lnTo>
                  <a:lnTo>
                    <a:pt x="460" y="4602"/>
                  </a:lnTo>
                  <a:lnTo>
                    <a:pt x="450" y="4595"/>
                  </a:lnTo>
                  <a:lnTo>
                    <a:pt x="439" y="4586"/>
                  </a:lnTo>
                  <a:lnTo>
                    <a:pt x="426" y="4575"/>
                  </a:lnTo>
                  <a:lnTo>
                    <a:pt x="399" y="4549"/>
                  </a:lnTo>
                  <a:lnTo>
                    <a:pt x="369" y="4519"/>
                  </a:lnTo>
                  <a:lnTo>
                    <a:pt x="338" y="4484"/>
                  </a:lnTo>
                  <a:lnTo>
                    <a:pt x="305" y="4446"/>
                  </a:lnTo>
                  <a:lnTo>
                    <a:pt x="272" y="4406"/>
                  </a:lnTo>
                  <a:lnTo>
                    <a:pt x="243" y="4369"/>
                  </a:lnTo>
                  <a:lnTo>
                    <a:pt x="217" y="4334"/>
                  </a:lnTo>
                  <a:lnTo>
                    <a:pt x="196" y="4302"/>
                  </a:lnTo>
                  <a:lnTo>
                    <a:pt x="187" y="4288"/>
                  </a:lnTo>
                  <a:lnTo>
                    <a:pt x="181" y="4275"/>
                  </a:lnTo>
                  <a:lnTo>
                    <a:pt x="174" y="4264"/>
                  </a:lnTo>
                  <a:lnTo>
                    <a:pt x="170" y="4253"/>
                  </a:lnTo>
                  <a:lnTo>
                    <a:pt x="167" y="4244"/>
                  </a:lnTo>
                  <a:lnTo>
                    <a:pt x="166" y="4237"/>
                  </a:lnTo>
                  <a:lnTo>
                    <a:pt x="166" y="4232"/>
                  </a:lnTo>
                  <a:lnTo>
                    <a:pt x="167" y="4229"/>
                  </a:lnTo>
                  <a:lnTo>
                    <a:pt x="170" y="4228"/>
                  </a:lnTo>
                  <a:lnTo>
                    <a:pt x="175" y="4228"/>
                  </a:lnTo>
                  <a:lnTo>
                    <a:pt x="182" y="4231"/>
                  </a:lnTo>
                  <a:lnTo>
                    <a:pt x="190" y="4235"/>
                  </a:lnTo>
                  <a:lnTo>
                    <a:pt x="198" y="4241"/>
                  </a:lnTo>
                  <a:lnTo>
                    <a:pt x="209" y="4248"/>
                  </a:lnTo>
                  <a:lnTo>
                    <a:pt x="220" y="4258"/>
                  </a:lnTo>
                  <a:lnTo>
                    <a:pt x="232" y="4269"/>
                  </a:lnTo>
                  <a:lnTo>
                    <a:pt x="260" y="4294"/>
                  </a:lnTo>
                  <a:lnTo>
                    <a:pt x="289" y="4325"/>
                  </a:lnTo>
                  <a:lnTo>
                    <a:pt x="321" y="4360"/>
                  </a:lnTo>
                  <a:lnTo>
                    <a:pt x="355" y="4400"/>
                  </a:lnTo>
                  <a:close/>
                  <a:moveTo>
                    <a:pt x="270" y="4156"/>
                  </a:moveTo>
                  <a:lnTo>
                    <a:pt x="300" y="4195"/>
                  </a:lnTo>
                  <a:lnTo>
                    <a:pt x="328" y="4231"/>
                  </a:lnTo>
                  <a:lnTo>
                    <a:pt x="352" y="4265"/>
                  </a:lnTo>
                  <a:lnTo>
                    <a:pt x="372" y="4296"/>
                  </a:lnTo>
                  <a:lnTo>
                    <a:pt x="387" y="4321"/>
                  </a:lnTo>
                  <a:lnTo>
                    <a:pt x="397" y="4343"/>
                  </a:lnTo>
                  <a:lnTo>
                    <a:pt x="399" y="4350"/>
                  </a:lnTo>
                  <a:lnTo>
                    <a:pt x="401" y="4357"/>
                  </a:lnTo>
                  <a:lnTo>
                    <a:pt x="400" y="4362"/>
                  </a:lnTo>
                  <a:lnTo>
                    <a:pt x="399" y="4366"/>
                  </a:lnTo>
                  <a:lnTo>
                    <a:pt x="396" y="4367"/>
                  </a:lnTo>
                  <a:lnTo>
                    <a:pt x="390" y="4367"/>
                  </a:lnTo>
                  <a:lnTo>
                    <a:pt x="385" y="4365"/>
                  </a:lnTo>
                  <a:lnTo>
                    <a:pt x="377" y="4360"/>
                  </a:lnTo>
                  <a:lnTo>
                    <a:pt x="368" y="4355"/>
                  </a:lnTo>
                  <a:lnTo>
                    <a:pt x="358" y="4347"/>
                  </a:lnTo>
                  <a:lnTo>
                    <a:pt x="347" y="4338"/>
                  </a:lnTo>
                  <a:lnTo>
                    <a:pt x="335" y="4327"/>
                  </a:lnTo>
                  <a:lnTo>
                    <a:pt x="309" y="4303"/>
                  </a:lnTo>
                  <a:lnTo>
                    <a:pt x="281" y="4274"/>
                  </a:lnTo>
                  <a:lnTo>
                    <a:pt x="250" y="4241"/>
                  </a:lnTo>
                  <a:lnTo>
                    <a:pt x="218" y="4203"/>
                  </a:lnTo>
                  <a:lnTo>
                    <a:pt x="187" y="4165"/>
                  </a:lnTo>
                  <a:lnTo>
                    <a:pt x="160" y="4129"/>
                  </a:lnTo>
                  <a:lnTo>
                    <a:pt x="136" y="4095"/>
                  </a:lnTo>
                  <a:lnTo>
                    <a:pt x="116" y="4065"/>
                  </a:lnTo>
                  <a:lnTo>
                    <a:pt x="109" y="4051"/>
                  </a:lnTo>
                  <a:lnTo>
                    <a:pt x="102" y="4039"/>
                  </a:lnTo>
                  <a:lnTo>
                    <a:pt x="95" y="4027"/>
                  </a:lnTo>
                  <a:lnTo>
                    <a:pt x="92" y="4017"/>
                  </a:lnTo>
                  <a:lnTo>
                    <a:pt x="89" y="4009"/>
                  </a:lnTo>
                  <a:lnTo>
                    <a:pt x="88" y="4002"/>
                  </a:lnTo>
                  <a:lnTo>
                    <a:pt x="88" y="3997"/>
                  </a:lnTo>
                  <a:lnTo>
                    <a:pt x="89" y="3994"/>
                  </a:lnTo>
                  <a:lnTo>
                    <a:pt x="92" y="3992"/>
                  </a:lnTo>
                  <a:lnTo>
                    <a:pt x="98" y="3993"/>
                  </a:lnTo>
                  <a:lnTo>
                    <a:pt x="104" y="3995"/>
                  </a:lnTo>
                  <a:lnTo>
                    <a:pt x="111" y="4000"/>
                  </a:lnTo>
                  <a:lnTo>
                    <a:pt x="119" y="4005"/>
                  </a:lnTo>
                  <a:lnTo>
                    <a:pt x="129" y="4013"/>
                  </a:lnTo>
                  <a:lnTo>
                    <a:pt x="140" y="4021"/>
                  </a:lnTo>
                  <a:lnTo>
                    <a:pt x="152" y="4031"/>
                  </a:lnTo>
                  <a:lnTo>
                    <a:pt x="179" y="4057"/>
                  </a:lnTo>
                  <a:lnTo>
                    <a:pt x="207" y="4086"/>
                  </a:lnTo>
                  <a:lnTo>
                    <a:pt x="238" y="4120"/>
                  </a:lnTo>
                  <a:lnTo>
                    <a:pt x="270" y="4156"/>
                  </a:lnTo>
                  <a:close/>
                  <a:moveTo>
                    <a:pt x="325" y="4131"/>
                  </a:moveTo>
                  <a:lnTo>
                    <a:pt x="322" y="4133"/>
                  </a:lnTo>
                  <a:lnTo>
                    <a:pt x="318" y="4132"/>
                  </a:lnTo>
                  <a:lnTo>
                    <a:pt x="311" y="4130"/>
                  </a:lnTo>
                  <a:lnTo>
                    <a:pt x="305" y="4127"/>
                  </a:lnTo>
                  <a:lnTo>
                    <a:pt x="296" y="4121"/>
                  </a:lnTo>
                  <a:lnTo>
                    <a:pt x="286" y="4114"/>
                  </a:lnTo>
                  <a:lnTo>
                    <a:pt x="276" y="4105"/>
                  </a:lnTo>
                  <a:lnTo>
                    <a:pt x="264" y="4095"/>
                  </a:lnTo>
                  <a:lnTo>
                    <a:pt x="240" y="4072"/>
                  </a:lnTo>
                  <a:lnTo>
                    <a:pt x="212" y="4043"/>
                  </a:lnTo>
                  <a:lnTo>
                    <a:pt x="183" y="4011"/>
                  </a:lnTo>
                  <a:lnTo>
                    <a:pt x="152" y="3975"/>
                  </a:lnTo>
                  <a:lnTo>
                    <a:pt x="123" y="3938"/>
                  </a:lnTo>
                  <a:lnTo>
                    <a:pt x="96" y="3903"/>
                  </a:lnTo>
                  <a:lnTo>
                    <a:pt x="75" y="3871"/>
                  </a:lnTo>
                  <a:lnTo>
                    <a:pt x="56" y="3842"/>
                  </a:lnTo>
                  <a:lnTo>
                    <a:pt x="48" y="3829"/>
                  </a:lnTo>
                  <a:lnTo>
                    <a:pt x="42" y="3815"/>
                  </a:lnTo>
                  <a:lnTo>
                    <a:pt x="36" y="3806"/>
                  </a:lnTo>
                  <a:lnTo>
                    <a:pt x="32" y="3796"/>
                  </a:lnTo>
                  <a:lnTo>
                    <a:pt x="30" y="3787"/>
                  </a:lnTo>
                  <a:lnTo>
                    <a:pt x="29" y="3780"/>
                  </a:lnTo>
                  <a:lnTo>
                    <a:pt x="29" y="3776"/>
                  </a:lnTo>
                  <a:lnTo>
                    <a:pt x="31" y="3773"/>
                  </a:lnTo>
                  <a:lnTo>
                    <a:pt x="34" y="3770"/>
                  </a:lnTo>
                  <a:lnTo>
                    <a:pt x="38" y="3772"/>
                  </a:lnTo>
                  <a:lnTo>
                    <a:pt x="45" y="3773"/>
                  </a:lnTo>
                  <a:lnTo>
                    <a:pt x="52" y="3777"/>
                  </a:lnTo>
                  <a:lnTo>
                    <a:pt x="60" y="3783"/>
                  </a:lnTo>
                  <a:lnTo>
                    <a:pt x="70" y="3789"/>
                  </a:lnTo>
                  <a:lnTo>
                    <a:pt x="80" y="3798"/>
                  </a:lnTo>
                  <a:lnTo>
                    <a:pt x="92" y="3808"/>
                  </a:lnTo>
                  <a:lnTo>
                    <a:pt x="116" y="3832"/>
                  </a:lnTo>
                  <a:lnTo>
                    <a:pt x="144" y="3860"/>
                  </a:lnTo>
                  <a:lnTo>
                    <a:pt x="173" y="3892"/>
                  </a:lnTo>
                  <a:lnTo>
                    <a:pt x="203" y="3928"/>
                  </a:lnTo>
                  <a:lnTo>
                    <a:pt x="232" y="3964"/>
                  </a:lnTo>
                  <a:lnTo>
                    <a:pt x="259" y="4000"/>
                  </a:lnTo>
                  <a:lnTo>
                    <a:pt x="282" y="4032"/>
                  </a:lnTo>
                  <a:lnTo>
                    <a:pt x="300" y="4062"/>
                  </a:lnTo>
                  <a:lnTo>
                    <a:pt x="308" y="4075"/>
                  </a:lnTo>
                  <a:lnTo>
                    <a:pt x="315" y="4087"/>
                  </a:lnTo>
                  <a:lnTo>
                    <a:pt x="320" y="4098"/>
                  </a:lnTo>
                  <a:lnTo>
                    <a:pt x="324" y="4108"/>
                  </a:lnTo>
                  <a:lnTo>
                    <a:pt x="327" y="4116"/>
                  </a:lnTo>
                  <a:lnTo>
                    <a:pt x="328" y="4123"/>
                  </a:lnTo>
                  <a:lnTo>
                    <a:pt x="328" y="4128"/>
                  </a:lnTo>
                  <a:lnTo>
                    <a:pt x="325" y="4131"/>
                  </a:lnTo>
                  <a:close/>
                  <a:moveTo>
                    <a:pt x="665" y="4381"/>
                  </a:moveTo>
                  <a:lnTo>
                    <a:pt x="662" y="4382"/>
                  </a:lnTo>
                  <a:lnTo>
                    <a:pt x="656" y="4382"/>
                  </a:lnTo>
                  <a:lnTo>
                    <a:pt x="651" y="4380"/>
                  </a:lnTo>
                  <a:lnTo>
                    <a:pt x="643" y="4377"/>
                  </a:lnTo>
                  <a:lnTo>
                    <a:pt x="634" y="4371"/>
                  </a:lnTo>
                  <a:lnTo>
                    <a:pt x="625" y="4365"/>
                  </a:lnTo>
                  <a:lnTo>
                    <a:pt x="614" y="4356"/>
                  </a:lnTo>
                  <a:lnTo>
                    <a:pt x="603" y="4346"/>
                  </a:lnTo>
                  <a:lnTo>
                    <a:pt x="576" y="4322"/>
                  </a:lnTo>
                  <a:lnTo>
                    <a:pt x="548" y="4293"/>
                  </a:lnTo>
                  <a:lnTo>
                    <a:pt x="518" y="4262"/>
                  </a:lnTo>
                  <a:lnTo>
                    <a:pt x="488" y="4225"/>
                  </a:lnTo>
                  <a:lnTo>
                    <a:pt x="458" y="4189"/>
                  </a:lnTo>
                  <a:lnTo>
                    <a:pt x="431" y="4154"/>
                  </a:lnTo>
                  <a:lnTo>
                    <a:pt x="408" y="4121"/>
                  </a:lnTo>
                  <a:lnTo>
                    <a:pt x="389" y="4092"/>
                  </a:lnTo>
                  <a:lnTo>
                    <a:pt x="381" y="4078"/>
                  </a:lnTo>
                  <a:lnTo>
                    <a:pt x="375" y="4065"/>
                  </a:lnTo>
                  <a:lnTo>
                    <a:pt x="369" y="4054"/>
                  </a:lnTo>
                  <a:lnTo>
                    <a:pt x="365" y="4044"/>
                  </a:lnTo>
                  <a:lnTo>
                    <a:pt x="363" y="4037"/>
                  </a:lnTo>
                  <a:lnTo>
                    <a:pt x="362" y="4030"/>
                  </a:lnTo>
                  <a:lnTo>
                    <a:pt x="362" y="4025"/>
                  </a:lnTo>
                  <a:lnTo>
                    <a:pt x="364" y="4021"/>
                  </a:lnTo>
                  <a:lnTo>
                    <a:pt x="367" y="4019"/>
                  </a:lnTo>
                  <a:lnTo>
                    <a:pt x="373" y="4019"/>
                  </a:lnTo>
                  <a:lnTo>
                    <a:pt x="378" y="4021"/>
                  </a:lnTo>
                  <a:lnTo>
                    <a:pt x="386" y="4026"/>
                  </a:lnTo>
                  <a:lnTo>
                    <a:pt x="395" y="4031"/>
                  </a:lnTo>
                  <a:lnTo>
                    <a:pt x="404" y="4038"/>
                  </a:lnTo>
                  <a:lnTo>
                    <a:pt x="415" y="4047"/>
                  </a:lnTo>
                  <a:lnTo>
                    <a:pt x="426" y="4057"/>
                  </a:lnTo>
                  <a:lnTo>
                    <a:pt x="452" y="4080"/>
                  </a:lnTo>
                  <a:lnTo>
                    <a:pt x="480" y="4108"/>
                  </a:lnTo>
                  <a:lnTo>
                    <a:pt x="510" y="4141"/>
                  </a:lnTo>
                  <a:lnTo>
                    <a:pt x="540" y="4176"/>
                  </a:lnTo>
                  <a:lnTo>
                    <a:pt x="571" y="4213"/>
                  </a:lnTo>
                  <a:lnTo>
                    <a:pt x="597" y="4248"/>
                  </a:lnTo>
                  <a:lnTo>
                    <a:pt x="620" y="4281"/>
                  </a:lnTo>
                  <a:lnTo>
                    <a:pt x="640" y="4311"/>
                  </a:lnTo>
                  <a:lnTo>
                    <a:pt x="648" y="4324"/>
                  </a:lnTo>
                  <a:lnTo>
                    <a:pt x="654" y="4336"/>
                  </a:lnTo>
                  <a:lnTo>
                    <a:pt x="660" y="4347"/>
                  </a:lnTo>
                  <a:lnTo>
                    <a:pt x="664" y="4357"/>
                  </a:lnTo>
                  <a:lnTo>
                    <a:pt x="666" y="4366"/>
                  </a:lnTo>
                  <a:lnTo>
                    <a:pt x="667" y="4372"/>
                  </a:lnTo>
                  <a:lnTo>
                    <a:pt x="667" y="4378"/>
                  </a:lnTo>
                  <a:lnTo>
                    <a:pt x="665" y="4381"/>
                  </a:lnTo>
                  <a:close/>
                  <a:moveTo>
                    <a:pt x="495" y="3958"/>
                  </a:moveTo>
                  <a:lnTo>
                    <a:pt x="524" y="3994"/>
                  </a:lnTo>
                  <a:lnTo>
                    <a:pt x="549" y="4028"/>
                  </a:lnTo>
                  <a:lnTo>
                    <a:pt x="571" y="4060"/>
                  </a:lnTo>
                  <a:lnTo>
                    <a:pt x="590" y="4088"/>
                  </a:lnTo>
                  <a:lnTo>
                    <a:pt x="597" y="4101"/>
                  </a:lnTo>
                  <a:lnTo>
                    <a:pt x="603" y="4112"/>
                  </a:lnTo>
                  <a:lnTo>
                    <a:pt x="608" y="4123"/>
                  </a:lnTo>
                  <a:lnTo>
                    <a:pt x="611" y="4133"/>
                  </a:lnTo>
                  <a:lnTo>
                    <a:pt x="615" y="4141"/>
                  </a:lnTo>
                  <a:lnTo>
                    <a:pt x="616" y="4148"/>
                  </a:lnTo>
                  <a:lnTo>
                    <a:pt x="615" y="4153"/>
                  </a:lnTo>
                  <a:lnTo>
                    <a:pt x="613" y="4156"/>
                  </a:lnTo>
                  <a:lnTo>
                    <a:pt x="609" y="4158"/>
                  </a:lnTo>
                  <a:lnTo>
                    <a:pt x="605" y="4157"/>
                  </a:lnTo>
                  <a:lnTo>
                    <a:pt x="598" y="4156"/>
                  </a:lnTo>
                  <a:lnTo>
                    <a:pt x="591" y="4152"/>
                  </a:lnTo>
                  <a:lnTo>
                    <a:pt x="583" y="4148"/>
                  </a:lnTo>
                  <a:lnTo>
                    <a:pt x="573" y="4141"/>
                  </a:lnTo>
                  <a:lnTo>
                    <a:pt x="563" y="4132"/>
                  </a:lnTo>
                  <a:lnTo>
                    <a:pt x="552" y="4123"/>
                  </a:lnTo>
                  <a:lnTo>
                    <a:pt x="527" y="4100"/>
                  </a:lnTo>
                  <a:lnTo>
                    <a:pt x="501" y="4073"/>
                  </a:lnTo>
                  <a:lnTo>
                    <a:pt x="472" y="4042"/>
                  </a:lnTo>
                  <a:lnTo>
                    <a:pt x="443" y="4008"/>
                  </a:lnTo>
                  <a:lnTo>
                    <a:pt x="414" y="3972"/>
                  </a:lnTo>
                  <a:lnTo>
                    <a:pt x="389" y="3938"/>
                  </a:lnTo>
                  <a:lnTo>
                    <a:pt x="367" y="3906"/>
                  </a:lnTo>
                  <a:lnTo>
                    <a:pt x="349" y="3878"/>
                  </a:lnTo>
                  <a:lnTo>
                    <a:pt x="341" y="3865"/>
                  </a:lnTo>
                  <a:lnTo>
                    <a:pt x="335" y="3853"/>
                  </a:lnTo>
                  <a:lnTo>
                    <a:pt x="330" y="3843"/>
                  </a:lnTo>
                  <a:lnTo>
                    <a:pt x="327" y="3833"/>
                  </a:lnTo>
                  <a:lnTo>
                    <a:pt x="324" y="3824"/>
                  </a:lnTo>
                  <a:lnTo>
                    <a:pt x="323" y="3818"/>
                  </a:lnTo>
                  <a:lnTo>
                    <a:pt x="323" y="3813"/>
                  </a:lnTo>
                  <a:lnTo>
                    <a:pt x="325" y="3809"/>
                  </a:lnTo>
                  <a:lnTo>
                    <a:pt x="329" y="3808"/>
                  </a:lnTo>
                  <a:lnTo>
                    <a:pt x="333" y="3808"/>
                  </a:lnTo>
                  <a:lnTo>
                    <a:pt x="340" y="3810"/>
                  </a:lnTo>
                  <a:lnTo>
                    <a:pt x="347" y="3813"/>
                  </a:lnTo>
                  <a:lnTo>
                    <a:pt x="355" y="3819"/>
                  </a:lnTo>
                  <a:lnTo>
                    <a:pt x="365" y="3825"/>
                  </a:lnTo>
                  <a:lnTo>
                    <a:pt x="375" y="3833"/>
                  </a:lnTo>
                  <a:lnTo>
                    <a:pt x="387" y="3843"/>
                  </a:lnTo>
                  <a:lnTo>
                    <a:pt x="411" y="3866"/>
                  </a:lnTo>
                  <a:lnTo>
                    <a:pt x="437" y="3893"/>
                  </a:lnTo>
                  <a:lnTo>
                    <a:pt x="466" y="3924"/>
                  </a:lnTo>
                  <a:lnTo>
                    <a:pt x="495" y="3958"/>
                  </a:lnTo>
                  <a:close/>
                  <a:moveTo>
                    <a:pt x="580" y="3945"/>
                  </a:moveTo>
                  <a:lnTo>
                    <a:pt x="576" y="3947"/>
                  </a:lnTo>
                  <a:lnTo>
                    <a:pt x="572" y="3946"/>
                  </a:lnTo>
                  <a:lnTo>
                    <a:pt x="567" y="3945"/>
                  </a:lnTo>
                  <a:lnTo>
                    <a:pt x="559" y="3941"/>
                  </a:lnTo>
                  <a:lnTo>
                    <a:pt x="551" y="3936"/>
                  </a:lnTo>
                  <a:lnTo>
                    <a:pt x="542" y="3931"/>
                  </a:lnTo>
                  <a:lnTo>
                    <a:pt x="531" y="3923"/>
                  </a:lnTo>
                  <a:lnTo>
                    <a:pt x="522" y="3914"/>
                  </a:lnTo>
                  <a:lnTo>
                    <a:pt x="498" y="3892"/>
                  </a:lnTo>
                  <a:lnTo>
                    <a:pt x="472" y="3866"/>
                  </a:lnTo>
                  <a:lnTo>
                    <a:pt x="445" y="3836"/>
                  </a:lnTo>
                  <a:lnTo>
                    <a:pt x="416" y="3803"/>
                  </a:lnTo>
                  <a:lnTo>
                    <a:pt x="389" y="3769"/>
                  </a:lnTo>
                  <a:lnTo>
                    <a:pt x="365" y="3736"/>
                  </a:lnTo>
                  <a:lnTo>
                    <a:pt x="344" y="3705"/>
                  </a:lnTo>
                  <a:lnTo>
                    <a:pt x="328" y="3677"/>
                  </a:lnTo>
                  <a:lnTo>
                    <a:pt x="320" y="3665"/>
                  </a:lnTo>
                  <a:lnTo>
                    <a:pt x="315" y="3653"/>
                  </a:lnTo>
                  <a:lnTo>
                    <a:pt x="310" y="3642"/>
                  </a:lnTo>
                  <a:lnTo>
                    <a:pt x="307" y="3633"/>
                  </a:lnTo>
                  <a:lnTo>
                    <a:pt x="305" y="3626"/>
                  </a:lnTo>
                  <a:lnTo>
                    <a:pt x="304" y="3619"/>
                  </a:lnTo>
                  <a:lnTo>
                    <a:pt x="304" y="3614"/>
                  </a:lnTo>
                  <a:lnTo>
                    <a:pt x="306" y="3610"/>
                  </a:lnTo>
                  <a:lnTo>
                    <a:pt x="309" y="3609"/>
                  </a:lnTo>
                  <a:lnTo>
                    <a:pt x="315" y="3609"/>
                  </a:lnTo>
                  <a:lnTo>
                    <a:pt x="320" y="3610"/>
                  </a:lnTo>
                  <a:lnTo>
                    <a:pt x="328" y="3615"/>
                  </a:lnTo>
                  <a:lnTo>
                    <a:pt x="335" y="3619"/>
                  </a:lnTo>
                  <a:lnTo>
                    <a:pt x="344" y="3626"/>
                  </a:lnTo>
                  <a:lnTo>
                    <a:pt x="354" y="3633"/>
                  </a:lnTo>
                  <a:lnTo>
                    <a:pt x="365" y="3642"/>
                  </a:lnTo>
                  <a:lnTo>
                    <a:pt x="389" y="3664"/>
                  </a:lnTo>
                  <a:lnTo>
                    <a:pt x="414" y="3690"/>
                  </a:lnTo>
                  <a:lnTo>
                    <a:pt x="442" y="3721"/>
                  </a:lnTo>
                  <a:lnTo>
                    <a:pt x="470" y="3754"/>
                  </a:lnTo>
                  <a:lnTo>
                    <a:pt x="496" y="3788"/>
                  </a:lnTo>
                  <a:lnTo>
                    <a:pt x="521" y="3821"/>
                  </a:lnTo>
                  <a:lnTo>
                    <a:pt x="541" y="3852"/>
                  </a:lnTo>
                  <a:lnTo>
                    <a:pt x="559" y="3879"/>
                  </a:lnTo>
                  <a:lnTo>
                    <a:pt x="565" y="3891"/>
                  </a:lnTo>
                  <a:lnTo>
                    <a:pt x="572" y="3903"/>
                  </a:lnTo>
                  <a:lnTo>
                    <a:pt x="576" y="3913"/>
                  </a:lnTo>
                  <a:lnTo>
                    <a:pt x="580" y="3922"/>
                  </a:lnTo>
                  <a:lnTo>
                    <a:pt x="582" y="3929"/>
                  </a:lnTo>
                  <a:lnTo>
                    <a:pt x="583" y="3936"/>
                  </a:lnTo>
                  <a:lnTo>
                    <a:pt x="582" y="3941"/>
                  </a:lnTo>
                  <a:lnTo>
                    <a:pt x="580" y="3945"/>
                  </a:lnTo>
                  <a:close/>
                  <a:moveTo>
                    <a:pt x="567" y="3746"/>
                  </a:moveTo>
                  <a:lnTo>
                    <a:pt x="563" y="3747"/>
                  </a:lnTo>
                  <a:lnTo>
                    <a:pt x="559" y="3747"/>
                  </a:lnTo>
                  <a:lnTo>
                    <a:pt x="553" y="3746"/>
                  </a:lnTo>
                  <a:lnTo>
                    <a:pt x="546" y="3743"/>
                  </a:lnTo>
                  <a:lnTo>
                    <a:pt x="538" y="3739"/>
                  </a:lnTo>
                  <a:lnTo>
                    <a:pt x="529" y="3732"/>
                  </a:lnTo>
                  <a:lnTo>
                    <a:pt x="519" y="3726"/>
                  </a:lnTo>
                  <a:lnTo>
                    <a:pt x="510" y="3717"/>
                  </a:lnTo>
                  <a:lnTo>
                    <a:pt x="487" y="3696"/>
                  </a:lnTo>
                  <a:lnTo>
                    <a:pt x="462" y="3671"/>
                  </a:lnTo>
                  <a:lnTo>
                    <a:pt x="436" y="3642"/>
                  </a:lnTo>
                  <a:lnTo>
                    <a:pt x="409" y="3610"/>
                  </a:lnTo>
                  <a:lnTo>
                    <a:pt x="384" y="3578"/>
                  </a:lnTo>
                  <a:lnTo>
                    <a:pt x="361" y="3546"/>
                  </a:lnTo>
                  <a:lnTo>
                    <a:pt x="341" y="3516"/>
                  </a:lnTo>
                  <a:lnTo>
                    <a:pt x="324" y="3489"/>
                  </a:lnTo>
                  <a:lnTo>
                    <a:pt x="318" y="3477"/>
                  </a:lnTo>
                  <a:lnTo>
                    <a:pt x="312" y="3466"/>
                  </a:lnTo>
                  <a:lnTo>
                    <a:pt x="308" y="3456"/>
                  </a:lnTo>
                  <a:lnTo>
                    <a:pt x="305" y="3446"/>
                  </a:lnTo>
                  <a:lnTo>
                    <a:pt x="304" y="3438"/>
                  </a:lnTo>
                  <a:lnTo>
                    <a:pt x="302" y="3433"/>
                  </a:lnTo>
                  <a:lnTo>
                    <a:pt x="304" y="3427"/>
                  </a:lnTo>
                  <a:lnTo>
                    <a:pt x="306" y="3424"/>
                  </a:lnTo>
                  <a:lnTo>
                    <a:pt x="309" y="3422"/>
                  </a:lnTo>
                  <a:lnTo>
                    <a:pt x="313" y="3422"/>
                  </a:lnTo>
                  <a:lnTo>
                    <a:pt x="319" y="3424"/>
                  </a:lnTo>
                  <a:lnTo>
                    <a:pt x="325" y="3427"/>
                  </a:lnTo>
                  <a:lnTo>
                    <a:pt x="334" y="3432"/>
                  </a:lnTo>
                  <a:lnTo>
                    <a:pt x="343" y="3438"/>
                  </a:lnTo>
                  <a:lnTo>
                    <a:pt x="352" y="3445"/>
                  </a:lnTo>
                  <a:lnTo>
                    <a:pt x="363" y="3454"/>
                  </a:lnTo>
                  <a:lnTo>
                    <a:pt x="385" y="3475"/>
                  </a:lnTo>
                  <a:lnTo>
                    <a:pt x="410" y="3500"/>
                  </a:lnTo>
                  <a:lnTo>
                    <a:pt x="436" y="3529"/>
                  </a:lnTo>
                  <a:lnTo>
                    <a:pt x="462" y="3561"/>
                  </a:lnTo>
                  <a:lnTo>
                    <a:pt x="489" y="3594"/>
                  </a:lnTo>
                  <a:lnTo>
                    <a:pt x="512" y="3626"/>
                  </a:lnTo>
                  <a:lnTo>
                    <a:pt x="531" y="3655"/>
                  </a:lnTo>
                  <a:lnTo>
                    <a:pt x="547" y="3682"/>
                  </a:lnTo>
                  <a:lnTo>
                    <a:pt x="553" y="3694"/>
                  </a:lnTo>
                  <a:lnTo>
                    <a:pt x="559" y="3705"/>
                  </a:lnTo>
                  <a:lnTo>
                    <a:pt x="563" y="3715"/>
                  </a:lnTo>
                  <a:lnTo>
                    <a:pt x="567" y="3724"/>
                  </a:lnTo>
                  <a:lnTo>
                    <a:pt x="569" y="3732"/>
                  </a:lnTo>
                  <a:lnTo>
                    <a:pt x="570" y="3738"/>
                  </a:lnTo>
                  <a:lnTo>
                    <a:pt x="569" y="3743"/>
                  </a:lnTo>
                  <a:lnTo>
                    <a:pt x="567" y="3746"/>
                  </a:lnTo>
                  <a:close/>
                  <a:moveTo>
                    <a:pt x="156" y="2981"/>
                  </a:moveTo>
                  <a:lnTo>
                    <a:pt x="179" y="3012"/>
                  </a:lnTo>
                  <a:lnTo>
                    <a:pt x="199" y="3042"/>
                  </a:lnTo>
                  <a:lnTo>
                    <a:pt x="216" y="3069"/>
                  </a:lnTo>
                  <a:lnTo>
                    <a:pt x="230" y="3093"/>
                  </a:lnTo>
                  <a:lnTo>
                    <a:pt x="241" y="3115"/>
                  </a:lnTo>
                  <a:lnTo>
                    <a:pt x="248" y="3133"/>
                  </a:lnTo>
                  <a:lnTo>
                    <a:pt x="249" y="3139"/>
                  </a:lnTo>
                  <a:lnTo>
                    <a:pt x="250" y="3146"/>
                  </a:lnTo>
                  <a:lnTo>
                    <a:pt x="249" y="3150"/>
                  </a:lnTo>
                  <a:lnTo>
                    <a:pt x="247" y="3153"/>
                  </a:lnTo>
                  <a:lnTo>
                    <a:pt x="243" y="3154"/>
                  </a:lnTo>
                  <a:lnTo>
                    <a:pt x="239" y="3154"/>
                  </a:lnTo>
                  <a:lnTo>
                    <a:pt x="233" y="3153"/>
                  </a:lnTo>
                  <a:lnTo>
                    <a:pt x="227" y="3150"/>
                  </a:lnTo>
                  <a:lnTo>
                    <a:pt x="220" y="3147"/>
                  </a:lnTo>
                  <a:lnTo>
                    <a:pt x="213" y="3141"/>
                  </a:lnTo>
                  <a:lnTo>
                    <a:pt x="204" y="3135"/>
                  </a:lnTo>
                  <a:lnTo>
                    <a:pt x="194" y="3126"/>
                  </a:lnTo>
                  <a:lnTo>
                    <a:pt x="174" y="3107"/>
                  </a:lnTo>
                  <a:lnTo>
                    <a:pt x="151" y="3084"/>
                  </a:lnTo>
                  <a:lnTo>
                    <a:pt x="128" y="3058"/>
                  </a:lnTo>
                  <a:lnTo>
                    <a:pt x="104" y="3028"/>
                  </a:lnTo>
                  <a:lnTo>
                    <a:pt x="81" y="2998"/>
                  </a:lnTo>
                  <a:lnTo>
                    <a:pt x="60" y="2968"/>
                  </a:lnTo>
                  <a:lnTo>
                    <a:pt x="43" y="2941"/>
                  </a:lnTo>
                  <a:lnTo>
                    <a:pt x="29" y="2916"/>
                  </a:lnTo>
                  <a:lnTo>
                    <a:pt x="19" y="2894"/>
                  </a:lnTo>
                  <a:lnTo>
                    <a:pt x="12" y="2876"/>
                  </a:lnTo>
                  <a:lnTo>
                    <a:pt x="11" y="2869"/>
                  </a:lnTo>
                  <a:lnTo>
                    <a:pt x="10" y="2863"/>
                  </a:lnTo>
                  <a:lnTo>
                    <a:pt x="11" y="2859"/>
                  </a:lnTo>
                  <a:lnTo>
                    <a:pt x="13" y="2855"/>
                  </a:lnTo>
                  <a:lnTo>
                    <a:pt x="16" y="2854"/>
                  </a:lnTo>
                  <a:lnTo>
                    <a:pt x="21" y="2854"/>
                  </a:lnTo>
                  <a:lnTo>
                    <a:pt x="25" y="2855"/>
                  </a:lnTo>
                  <a:lnTo>
                    <a:pt x="32" y="2859"/>
                  </a:lnTo>
                  <a:lnTo>
                    <a:pt x="39" y="2863"/>
                  </a:lnTo>
                  <a:lnTo>
                    <a:pt x="47" y="2868"/>
                  </a:lnTo>
                  <a:lnTo>
                    <a:pt x="56" y="2875"/>
                  </a:lnTo>
                  <a:lnTo>
                    <a:pt x="66" y="2883"/>
                  </a:lnTo>
                  <a:lnTo>
                    <a:pt x="86" y="2902"/>
                  </a:lnTo>
                  <a:lnTo>
                    <a:pt x="107" y="2925"/>
                  </a:lnTo>
                  <a:lnTo>
                    <a:pt x="132" y="2952"/>
                  </a:lnTo>
                  <a:lnTo>
                    <a:pt x="156" y="2981"/>
                  </a:lnTo>
                  <a:close/>
                  <a:moveTo>
                    <a:pt x="572" y="3559"/>
                  </a:moveTo>
                  <a:lnTo>
                    <a:pt x="569" y="3561"/>
                  </a:lnTo>
                  <a:lnTo>
                    <a:pt x="564" y="3561"/>
                  </a:lnTo>
                  <a:lnTo>
                    <a:pt x="559" y="3560"/>
                  </a:lnTo>
                  <a:lnTo>
                    <a:pt x="552" y="3557"/>
                  </a:lnTo>
                  <a:lnTo>
                    <a:pt x="545" y="3552"/>
                  </a:lnTo>
                  <a:lnTo>
                    <a:pt x="536" y="3547"/>
                  </a:lnTo>
                  <a:lnTo>
                    <a:pt x="527" y="3539"/>
                  </a:lnTo>
                  <a:lnTo>
                    <a:pt x="517" y="3532"/>
                  </a:lnTo>
                  <a:lnTo>
                    <a:pt x="495" y="3512"/>
                  </a:lnTo>
                  <a:lnTo>
                    <a:pt x="471" y="3488"/>
                  </a:lnTo>
                  <a:lnTo>
                    <a:pt x="446" y="3460"/>
                  </a:lnTo>
                  <a:lnTo>
                    <a:pt x="421" y="3430"/>
                  </a:lnTo>
                  <a:lnTo>
                    <a:pt x="396" y="3398"/>
                  </a:lnTo>
                  <a:lnTo>
                    <a:pt x="374" y="3367"/>
                  </a:lnTo>
                  <a:lnTo>
                    <a:pt x="355" y="3338"/>
                  </a:lnTo>
                  <a:lnTo>
                    <a:pt x="340" y="3312"/>
                  </a:lnTo>
                  <a:lnTo>
                    <a:pt x="334" y="3300"/>
                  </a:lnTo>
                  <a:lnTo>
                    <a:pt x="329" y="3289"/>
                  </a:lnTo>
                  <a:lnTo>
                    <a:pt x="324" y="3279"/>
                  </a:lnTo>
                  <a:lnTo>
                    <a:pt x="322" y="3271"/>
                  </a:lnTo>
                  <a:lnTo>
                    <a:pt x="320" y="3263"/>
                  </a:lnTo>
                  <a:lnTo>
                    <a:pt x="320" y="3257"/>
                  </a:lnTo>
                  <a:lnTo>
                    <a:pt x="320" y="3252"/>
                  </a:lnTo>
                  <a:lnTo>
                    <a:pt x="322" y="3249"/>
                  </a:lnTo>
                  <a:lnTo>
                    <a:pt x="325" y="3248"/>
                  </a:lnTo>
                  <a:lnTo>
                    <a:pt x="331" y="3248"/>
                  </a:lnTo>
                  <a:lnTo>
                    <a:pt x="336" y="3249"/>
                  </a:lnTo>
                  <a:lnTo>
                    <a:pt x="343" y="3252"/>
                  </a:lnTo>
                  <a:lnTo>
                    <a:pt x="351" y="3256"/>
                  </a:lnTo>
                  <a:lnTo>
                    <a:pt x="358" y="3262"/>
                  </a:lnTo>
                  <a:lnTo>
                    <a:pt x="368" y="3268"/>
                  </a:lnTo>
                  <a:lnTo>
                    <a:pt x="378" y="3277"/>
                  </a:lnTo>
                  <a:lnTo>
                    <a:pt x="400" y="3297"/>
                  </a:lnTo>
                  <a:lnTo>
                    <a:pt x="423" y="3321"/>
                  </a:lnTo>
                  <a:lnTo>
                    <a:pt x="448" y="3350"/>
                  </a:lnTo>
                  <a:lnTo>
                    <a:pt x="473" y="3380"/>
                  </a:lnTo>
                  <a:lnTo>
                    <a:pt x="499" y="3412"/>
                  </a:lnTo>
                  <a:lnTo>
                    <a:pt x="521" y="3443"/>
                  </a:lnTo>
                  <a:lnTo>
                    <a:pt x="539" y="3471"/>
                  </a:lnTo>
                  <a:lnTo>
                    <a:pt x="555" y="3496"/>
                  </a:lnTo>
                  <a:lnTo>
                    <a:pt x="561" y="3509"/>
                  </a:lnTo>
                  <a:lnTo>
                    <a:pt x="565" y="3519"/>
                  </a:lnTo>
                  <a:lnTo>
                    <a:pt x="570" y="3529"/>
                  </a:lnTo>
                  <a:lnTo>
                    <a:pt x="573" y="3537"/>
                  </a:lnTo>
                  <a:lnTo>
                    <a:pt x="574" y="3545"/>
                  </a:lnTo>
                  <a:lnTo>
                    <a:pt x="575" y="3551"/>
                  </a:lnTo>
                  <a:lnTo>
                    <a:pt x="574" y="3556"/>
                  </a:lnTo>
                  <a:lnTo>
                    <a:pt x="572" y="3559"/>
                  </a:lnTo>
                  <a:close/>
                  <a:moveTo>
                    <a:pt x="198" y="2827"/>
                  </a:moveTo>
                  <a:lnTo>
                    <a:pt x="220" y="2856"/>
                  </a:lnTo>
                  <a:lnTo>
                    <a:pt x="240" y="2884"/>
                  </a:lnTo>
                  <a:lnTo>
                    <a:pt x="256" y="2911"/>
                  </a:lnTo>
                  <a:lnTo>
                    <a:pt x="271" y="2935"/>
                  </a:lnTo>
                  <a:lnTo>
                    <a:pt x="281" y="2956"/>
                  </a:lnTo>
                  <a:lnTo>
                    <a:pt x="286" y="2973"/>
                  </a:lnTo>
                  <a:lnTo>
                    <a:pt x="288" y="2980"/>
                  </a:lnTo>
                  <a:lnTo>
                    <a:pt x="288" y="2986"/>
                  </a:lnTo>
                  <a:lnTo>
                    <a:pt x="287" y="2990"/>
                  </a:lnTo>
                  <a:lnTo>
                    <a:pt x="285" y="2993"/>
                  </a:lnTo>
                  <a:lnTo>
                    <a:pt x="282" y="2996"/>
                  </a:lnTo>
                  <a:lnTo>
                    <a:pt x="277" y="2996"/>
                  </a:lnTo>
                  <a:lnTo>
                    <a:pt x="273" y="2994"/>
                  </a:lnTo>
                  <a:lnTo>
                    <a:pt x="266" y="2991"/>
                  </a:lnTo>
                  <a:lnTo>
                    <a:pt x="260" y="2988"/>
                  </a:lnTo>
                  <a:lnTo>
                    <a:pt x="252" y="2982"/>
                  </a:lnTo>
                  <a:lnTo>
                    <a:pt x="243" y="2976"/>
                  </a:lnTo>
                  <a:lnTo>
                    <a:pt x="235" y="2968"/>
                  </a:lnTo>
                  <a:lnTo>
                    <a:pt x="215" y="2949"/>
                  </a:lnTo>
                  <a:lnTo>
                    <a:pt x="193" y="2928"/>
                  </a:lnTo>
                  <a:lnTo>
                    <a:pt x="171" y="2902"/>
                  </a:lnTo>
                  <a:lnTo>
                    <a:pt x="148" y="2874"/>
                  </a:lnTo>
                  <a:lnTo>
                    <a:pt x="126" y="2844"/>
                  </a:lnTo>
                  <a:lnTo>
                    <a:pt x="106" y="2816"/>
                  </a:lnTo>
                  <a:lnTo>
                    <a:pt x="90" y="2789"/>
                  </a:lnTo>
                  <a:lnTo>
                    <a:pt x="76" y="2765"/>
                  </a:lnTo>
                  <a:lnTo>
                    <a:pt x="66" y="2745"/>
                  </a:lnTo>
                  <a:lnTo>
                    <a:pt x="60" y="2727"/>
                  </a:lnTo>
                  <a:lnTo>
                    <a:pt x="59" y="2719"/>
                  </a:lnTo>
                  <a:lnTo>
                    <a:pt x="58" y="2714"/>
                  </a:lnTo>
                  <a:lnTo>
                    <a:pt x="59" y="2709"/>
                  </a:lnTo>
                  <a:lnTo>
                    <a:pt x="61" y="2706"/>
                  </a:lnTo>
                  <a:lnTo>
                    <a:pt x="65" y="2705"/>
                  </a:lnTo>
                  <a:lnTo>
                    <a:pt x="69" y="2705"/>
                  </a:lnTo>
                  <a:lnTo>
                    <a:pt x="75" y="2706"/>
                  </a:lnTo>
                  <a:lnTo>
                    <a:pt x="80" y="2708"/>
                  </a:lnTo>
                  <a:lnTo>
                    <a:pt x="87" y="2713"/>
                  </a:lnTo>
                  <a:lnTo>
                    <a:pt x="94" y="2718"/>
                  </a:lnTo>
                  <a:lnTo>
                    <a:pt x="103" y="2725"/>
                  </a:lnTo>
                  <a:lnTo>
                    <a:pt x="112" y="2731"/>
                  </a:lnTo>
                  <a:lnTo>
                    <a:pt x="132" y="2750"/>
                  </a:lnTo>
                  <a:lnTo>
                    <a:pt x="153" y="2773"/>
                  </a:lnTo>
                  <a:lnTo>
                    <a:pt x="175" y="2798"/>
                  </a:lnTo>
                  <a:lnTo>
                    <a:pt x="198" y="2827"/>
                  </a:lnTo>
                  <a:close/>
                  <a:moveTo>
                    <a:pt x="596" y="3384"/>
                  </a:moveTo>
                  <a:lnTo>
                    <a:pt x="593" y="3385"/>
                  </a:lnTo>
                  <a:lnTo>
                    <a:pt x="587" y="3385"/>
                  </a:lnTo>
                  <a:lnTo>
                    <a:pt x="582" y="3384"/>
                  </a:lnTo>
                  <a:lnTo>
                    <a:pt x="576" y="3381"/>
                  </a:lnTo>
                  <a:lnTo>
                    <a:pt x="569" y="3377"/>
                  </a:lnTo>
                  <a:lnTo>
                    <a:pt x="560" y="3371"/>
                  </a:lnTo>
                  <a:lnTo>
                    <a:pt x="551" y="3365"/>
                  </a:lnTo>
                  <a:lnTo>
                    <a:pt x="541" y="3357"/>
                  </a:lnTo>
                  <a:lnTo>
                    <a:pt x="521" y="3339"/>
                  </a:lnTo>
                  <a:lnTo>
                    <a:pt x="499" y="3316"/>
                  </a:lnTo>
                  <a:lnTo>
                    <a:pt x="475" y="3289"/>
                  </a:lnTo>
                  <a:lnTo>
                    <a:pt x="449" y="3260"/>
                  </a:lnTo>
                  <a:lnTo>
                    <a:pt x="426" y="3229"/>
                  </a:lnTo>
                  <a:lnTo>
                    <a:pt x="405" y="3199"/>
                  </a:lnTo>
                  <a:lnTo>
                    <a:pt x="387" y="3171"/>
                  </a:lnTo>
                  <a:lnTo>
                    <a:pt x="373" y="3146"/>
                  </a:lnTo>
                  <a:lnTo>
                    <a:pt x="367" y="3135"/>
                  </a:lnTo>
                  <a:lnTo>
                    <a:pt x="363" y="3124"/>
                  </a:lnTo>
                  <a:lnTo>
                    <a:pt x="358" y="3115"/>
                  </a:lnTo>
                  <a:lnTo>
                    <a:pt x="356" y="3106"/>
                  </a:lnTo>
                  <a:lnTo>
                    <a:pt x="354" y="3099"/>
                  </a:lnTo>
                  <a:lnTo>
                    <a:pt x="354" y="3093"/>
                  </a:lnTo>
                  <a:lnTo>
                    <a:pt x="355" y="3089"/>
                  </a:lnTo>
                  <a:lnTo>
                    <a:pt x="357" y="3085"/>
                  </a:lnTo>
                  <a:lnTo>
                    <a:pt x="361" y="3083"/>
                  </a:lnTo>
                  <a:lnTo>
                    <a:pt x="365" y="3083"/>
                  </a:lnTo>
                  <a:lnTo>
                    <a:pt x="370" y="3084"/>
                  </a:lnTo>
                  <a:lnTo>
                    <a:pt x="377" y="3088"/>
                  </a:lnTo>
                  <a:lnTo>
                    <a:pt x="385" y="3092"/>
                  </a:lnTo>
                  <a:lnTo>
                    <a:pt x="392" y="3097"/>
                  </a:lnTo>
                  <a:lnTo>
                    <a:pt x="401" y="3104"/>
                  </a:lnTo>
                  <a:lnTo>
                    <a:pt x="411" y="3112"/>
                  </a:lnTo>
                  <a:lnTo>
                    <a:pt x="432" y="3130"/>
                  </a:lnTo>
                  <a:lnTo>
                    <a:pt x="455" y="3153"/>
                  </a:lnTo>
                  <a:lnTo>
                    <a:pt x="479" y="3181"/>
                  </a:lnTo>
                  <a:lnTo>
                    <a:pt x="503" y="3210"/>
                  </a:lnTo>
                  <a:lnTo>
                    <a:pt x="527" y="3241"/>
                  </a:lnTo>
                  <a:lnTo>
                    <a:pt x="548" y="3271"/>
                  </a:lnTo>
                  <a:lnTo>
                    <a:pt x="565" y="3298"/>
                  </a:lnTo>
                  <a:lnTo>
                    <a:pt x="580" y="3322"/>
                  </a:lnTo>
                  <a:lnTo>
                    <a:pt x="585" y="3334"/>
                  </a:lnTo>
                  <a:lnTo>
                    <a:pt x="591" y="3344"/>
                  </a:lnTo>
                  <a:lnTo>
                    <a:pt x="594" y="3354"/>
                  </a:lnTo>
                  <a:lnTo>
                    <a:pt x="597" y="3362"/>
                  </a:lnTo>
                  <a:lnTo>
                    <a:pt x="598" y="3369"/>
                  </a:lnTo>
                  <a:lnTo>
                    <a:pt x="598" y="3376"/>
                  </a:lnTo>
                  <a:lnTo>
                    <a:pt x="598" y="3380"/>
                  </a:lnTo>
                  <a:lnTo>
                    <a:pt x="596" y="3384"/>
                  </a:lnTo>
                  <a:close/>
                  <a:moveTo>
                    <a:pt x="259" y="2681"/>
                  </a:moveTo>
                  <a:lnTo>
                    <a:pt x="279" y="2709"/>
                  </a:lnTo>
                  <a:lnTo>
                    <a:pt x="298" y="2737"/>
                  </a:lnTo>
                  <a:lnTo>
                    <a:pt x="315" y="2763"/>
                  </a:lnTo>
                  <a:lnTo>
                    <a:pt x="327" y="2786"/>
                  </a:lnTo>
                  <a:lnTo>
                    <a:pt x="336" y="2806"/>
                  </a:lnTo>
                  <a:lnTo>
                    <a:pt x="342" y="2823"/>
                  </a:lnTo>
                  <a:lnTo>
                    <a:pt x="343" y="2830"/>
                  </a:lnTo>
                  <a:lnTo>
                    <a:pt x="343" y="2835"/>
                  </a:lnTo>
                  <a:lnTo>
                    <a:pt x="342" y="2840"/>
                  </a:lnTo>
                  <a:lnTo>
                    <a:pt x="340" y="2843"/>
                  </a:lnTo>
                  <a:lnTo>
                    <a:pt x="338" y="2844"/>
                  </a:lnTo>
                  <a:lnTo>
                    <a:pt x="333" y="2845"/>
                  </a:lnTo>
                  <a:lnTo>
                    <a:pt x="328" y="2844"/>
                  </a:lnTo>
                  <a:lnTo>
                    <a:pt x="322" y="2841"/>
                  </a:lnTo>
                  <a:lnTo>
                    <a:pt x="316" y="2838"/>
                  </a:lnTo>
                  <a:lnTo>
                    <a:pt x="308" y="2832"/>
                  </a:lnTo>
                  <a:lnTo>
                    <a:pt x="299" y="2827"/>
                  </a:lnTo>
                  <a:lnTo>
                    <a:pt x="290" y="2819"/>
                  </a:lnTo>
                  <a:lnTo>
                    <a:pt x="272" y="2802"/>
                  </a:lnTo>
                  <a:lnTo>
                    <a:pt x="251" y="2781"/>
                  </a:lnTo>
                  <a:lnTo>
                    <a:pt x="229" y="2755"/>
                  </a:lnTo>
                  <a:lnTo>
                    <a:pt x="207" y="2728"/>
                  </a:lnTo>
                  <a:lnTo>
                    <a:pt x="186" y="2701"/>
                  </a:lnTo>
                  <a:lnTo>
                    <a:pt x="168" y="2673"/>
                  </a:lnTo>
                  <a:lnTo>
                    <a:pt x="152" y="2648"/>
                  </a:lnTo>
                  <a:lnTo>
                    <a:pt x="139" y="2624"/>
                  </a:lnTo>
                  <a:lnTo>
                    <a:pt x="130" y="2604"/>
                  </a:lnTo>
                  <a:lnTo>
                    <a:pt x="125" y="2587"/>
                  </a:lnTo>
                  <a:lnTo>
                    <a:pt x="124" y="2580"/>
                  </a:lnTo>
                  <a:lnTo>
                    <a:pt x="124" y="2575"/>
                  </a:lnTo>
                  <a:lnTo>
                    <a:pt x="125" y="2570"/>
                  </a:lnTo>
                  <a:lnTo>
                    <a:pt x="126" y="2567"/>
                  </a:lnTo>
                  <a:lnTo>
                    <a:pt x="129" y="2566"/>
                  </a:lnTo>
                  <a:lnTo>
                    <a:pt x="134" y="2565"/>
                  </a:lnTo>
                  <a:lnTo>
                    <a:pt x="139" y="2566"/>
                  </a:lnTo>
                  <a:lnTo>
                    <a:pt x="145" y="2569"/>
                  </a:lnTo>
                  <a:lnTo>
                    <a:pt x="151" y="2572"/>
                  </a:lnTo>
                  <a:lnTo>
                    <a:pt x="159" y="2578"/>
                  </a:lnTo>
                  <a:lnTo>
                    <a:pt x="168" y="2583"/>
                  </a:lnTo>
                  <a:lnTo>
                    <a:pt x="175" y="2591"/>
                  </a:lnTo>
                  <a:lnTo>
                    <a:pt x="195" y="2609"/>
                  </a:lnTo>
                  <a:lnTo>
                    <a:pt x="215" y="2629"/>
                  </a:lnTo>
                  <a:lnTo>
                    <a:pt x="237" y="2655"/>
                  </a:lnTo>
                  <a:lnTo>
                    <a:pt x="259" y="2681"/>
                  </a:lnTo>
                  <a:close/>
                  <a:moveTo>
                    <a:pt x="496" y="3100"/>
                  </a:moveTo>
                  <a:lnTo>
                    <a:pt x="475" y="3070"/>
                  </a:lnTo>
                  <a:lnTo>
                    <a:pt x="454" y="3042"/>
                  </a:lnTo>
                  <a:lnTo>
                    <a:pt x="437" y="3015"/>
                  </a:lnTo>
                  <a:lnTo>
                    <a:pt x="424" y="2991"/>
                  </a:lnTo>
                  <a:lnTo>
                    <a:pt x="419" y="2980"/>
                  </a:lnTo>
                  <a:lnTo>
                    <a:pt x="414" y="2970"/>
                  </a:lnTo>
                  <a:lnTo>
                    <a:pt x="410" y="2960"/>
                  </a:lnTo>
                  <a:lnTo>
                    <a:pt x="408" y="2953"/>
                  </a:lnTo>
                  <a:lnTo>
                    <a:pt x="407" y="2945"/>
                  </a:lnTo>
                  <a:lnTo>
                    <a:pt x="407" y="2940"/>
                  </a:lnTo>
                  <a:lnTo>
                    <a:pt x="408" y="2935"/>
                  </a:lnTo>
                  <a:lnTo>
                    <a:pt x="410" y="2932"/>
                  </a:lnTo>
                  <a:lnTo>
                    <a:pt x="413" y="2930"/>
                  </a:lnTo>
                  <a:lnTo>
                    <a:pt x="418" y="2930"/>
                  </a:lnTo>
                  <a:lnTo>
                    <a:pt x="423" y="2931"/>
                  </a:lnTo>
                  <a:lnTo>
                    <a:pt x="428" y="2933"/>
                  </a:lnTo>
                  <a:lnTo>
                    <a:pt x="436" y="2937"/>
                  </a:lnTo>
                  <a:lnTo>
                    <a:pt x="444" y="2942"/>
                  </a:lnTo>
                  <a:lnTo>
                    <a:pt x="453" y="2948"/>
                  </a:lnTo>
                  <a:lnTo>
                    <a:pt x="461" y="2956"/>
                  </a:lnTo>
                  <a:lnTo>
                    <a:pt x="482" y="2975"/>
                  </a:lnTo>
                  <a:lnTo>
                    <a:pt x="504" y="2997"/>
                  </a:lnTo>
                  <a:lnTo>
                    <a:pt x="527" y="3022"/>
                  </a:lnTo>
                  <a:lnTo>
                    <a:pt x="550" y="3051"/>
                  </a:lnTo>
                  <a:lnTo>
                    <a:pt x="573" y="3080"/>
                  </a:lnTo>
                  <a:lnTo>
                    <a:pt x="593" y="3108"/>
                  </a:lnTo>
                  <a:lnTo>
                    <a:pt x="609" y="3136"/>
                  </a:lnTo>
                  <a:lnTo>
                    <a:pt x="624" y="3160"/>
                  </a:lnTo>
                  <a:lnTo>
                    <a:pt x="629" y="3171"/>
                  </a:lnTo>
                  <a:lnTo>
                    <a:pt x="633" y="3181"/>
                  </a:lnTo>
                  <a:lnTo>
                    <a:pt x="637" y="3190"/>
                  </a:lnTo>
                  <a:lnTo>
                    <a:pt x="639" y="3198"/>
                  </a:lnTo>
                  <a:lnTo>
                    <a:pt x="641" y="3205"/>
                  </a:lnTo>
                  <a:lnTo>
                    <a:pt x="641" y="3211"/>
                  </a:lnTo>
                  <a:lnTo>
                    <a:pt x="640" y="3216"/>
                  </a:lnTo>
                  <a:lnTo>
                    <a:pt x="638" y="3219"/>
                  </a:lnTo>
                  <a:lnTo>
                    <a:pt x="634" y="3221"/>
                  </a:lnTo>
                  <a:lnTo>
                    <a:pt x="630" y="3221"/>
                  </a:lnTo>
                  <a:lnTo>
                    <a:pt x="625" y="3220"/>
                  </a:lnTo>
                  <a:lnTo>
                    <a:pt x="618" y="3217"/>
                  </a:lnTo>
                  <a:lnTo>
                    <a:pt x="611" y="3214"/>
                  </a:lnTo>
                  <a:lnTo>
                    <a:pt x="603" y="3208"/>
                  </a:lnTo>
                  <a:lnTo>
                    <a:pt x="595" y="3202"/>
                  </a:lnTo>
                  <a:lnTo>
                    <a:pt x="585" y="3194"/>
                  </a:lnTo>
                  <a:lnTo>
                    <a:pt x="565" y="3176"/>
                  </a:lnTo>
                  <a:lnTo>
                    <a:pt x="544" y="3154"/>
                  </a:lnTo>
                  <a:lnTo>
                    <a:pt x="521" y="3128"/>
                  </a:lnTo>
                  <a:lnTo>
                    <a:pt x="496" y="3100"/>
                  </a:lnTo>
                  <a:close/>
                  <a:moveTo>
                    <a:pt x="335" y="2547"/>
                  </a:moveTo>
                  <a:lnTo>
                    <a:pt x="356" y="2574"/>
                  </a:lnTo>
                  <a:lnTo>
                    <a:pt x="374" y="2600"/>
                  </a:lnTo>
                  <a:lnTo>
                    <a:pt x="389" y="2625"/>
                  </a:lnTo>
                  <a:lnTo>
                    <a:pt x="401" y="2647"/>
                  </a:lnTo>
                  <a:lnTo>
                    <a:pt x="410" y="2667"/>
                  </a:lnTo>
                  <a:lnTo>
                    <a:pt x="414" y="2683"/>
                  </a:lnTo>
                  <a:lnTo>
                    <a:pt x="415" y="2690"/>
                  </a:lnTo>
                  <a:lnTo>
                    <a:pt x="415" y="2695"/>
                  </a:lnTo>
                  <a:lnTo>
                    <a:pt x="414" y="2700"/>
                  </a:lnTo>
                  <a:lnTo>
                    <a:pt x="412" y="2703"/>
                  </a:lnTo>
                  <a:lnTo>
                    <a:pt x="409" y="2704"/>
                  </a:lnTo>
                  <a:lnTo>
                    <a:pt x="405" y="2705"/>
                  </a:lnTo>
                  <a:lnTo>
                    <a:pt x="400" y="2704"/>
                  </a:lnTo>
                  <a:lnTo>
                    <a:pt x="395" y="2702"/>
                  </a:lnTo>
                  <a:lnTo>
                    <a:pt x="388" y="2698"/>
                  </a:lnTo>
                  <a:lnTo>
                    <a:pt x="380" y="2693"/>
                  </a:lnTo>
                  <a:lnTo>
                    <a:pt x="373" y="2688"/>
                  </a:lnTo>
                  <a:lnTo>
                    <a:pt x="365" y="2681"/>
                  </a:lnTo>
                  <a:lnTo>
                    <a:pt x="346" y="2665"/>
                  </a:lnTo>
                  <a:lnTo>
                    <a:pt x="327" y="2644"/>
                  </a:lnTo>
                  <a:lnTo>
                    <a:pt x="306" y="2621"/>
                  </a:lnTo>
                  <a:lnTo>
                    <a:pt x="285" y="2594"/>
                  </a:lnTo>
                  <a:lnTo>
                    <a:pt x="264" y="2567"/>
                  </a:lnTo>
                  <a:lnTo>
                    <a:pt x="247" y="2541"/>
                  </a:lnTo>
                  <a:lnTo>
                    <a:pt x="231" y="2515"/>
                  </a:lnTo>
                  <a:lnTo>
                    <a:pt x="220" y="2492"/>
                  </a:lnTo>
                  <a:lnTo>
                    <a:pt x="212" y="2473"/>
                  </a:lnTo>
                  <a:lnTo>
                    <a:pt x="206" y="2456"/>
                  </a:lnTo>
                  <a:lnTo>
                    <a:pt x="205" y="2450"/>
                  </a:lnTo>
                  <a:lnTo>
                    <a:pt x="205" y="2444"/>
                  </a:lnTo>
                  <a:lnTo>
                    <a:pt x="206" y="2440"/>
                  </a:lnTo>
                  <a:lnTo>
                    <a:pt x="208" y="2438"/>
                  </a:lnTo>
                  <a:lnTo>
                    <a:pt x="212" y="2435"/>
                  </a:lnTo>
                  <a:lnTo>
                    <a:pt x="215" y="2435"/>
                  </a:lnTo>
                  <a:lnTo>
                    <a:pt x="220" y="2437"/>
                  </a:lnTo>
                  <a:lnTo>
                    <a:pt x="226" y="2439"/>
                  </a:lnTo>
                  <a:lnTo>
                    <a:pt x="232" y="2442"/>
                  </a:lnTo>
                  <a:lnTo>
                    <a:pt x="240" y="2446"/>
                  </a:lnTo>
                  <a:lnTo>
                    <a:pt x="248" y="2453"/>
                  </a:lnTo>
                  <a:lnTo>
                    <a:pt x="256" y="2460"/>
                  </a:lnTo>
                  <a:lnTo>
                    <a:pt x="274" y="2476"/>
                  </a:lnTo>
                  <a:lnTo>
                    <a:pt x="294" y="2497"/>
                  </a:lnTo>
                  <a:lnTo>
                    <a:pt x="315" y="2521"/>
                  </a:lnTo>
                  <a:lnTo>
                    <a:pt x="335" y="2547"/>
                  </a:lnTo>
                  <a:close/>
                  <a:moveTo>
                    <a:pt x="179" y="2093"/>
                  </a:moveTo>
                  <a:lnTo>
                    <a:pt x="197" y="2119"/>
                  </a:lnTo>
                  <a:lnTo>
                    <a:pt x="213" y="2143"/>
                  </a:lnTo>
                  <a:lnTo>
                    <a:pt x="226" y="2166"/>
                  </a:lnTo>
                  <a:lnTo>
                    <a:pt x="237" y="2187"/>
                  </a:lnTo>
                  <a:lnTo>
                    <a:pt x="244" y="2204"/>
                  </a:lnTo>
                  <a:lnTo>
                    <a:pt x="249" y="2219"/>
                  </a:lnTo>
                  <a:lnTo>
                    <a:pt x="250" y="2226"/>
                  </a:lnTo>
                  <a:lnTo>
                    <a:pt x="250" y="2230"/>
                  </a:lnTo>
                  <a:lnTo>
                    <a:pt x="249" y="2235"/>
                  </a:lnTo>
                  <a:lnTo>
                    <a:pt x="247" y="2238"/>
                  </a:lnTo>
                  <a:lnTo>
                    <a:pt x="243" y="2239"/>
                  </a:lnTo>
                  <a:lnTo>
                    <a:pt x="240" y="2240"/>
                  </a:lnTo>
                  <a:lnTo>
                    <a:pt x="235" y="2239"/>
                  </a:lnTo>
                  <a:lnTo>
                    <a:pt x="230" y="2237"/>
                  </a:lnTo>
                  <a:lnTo>
                    <a:pt x="217" y="2229"/>
                  </a:lnTo>
                  <a:lnTo>
                    <a:pt x="202" y="2218"/>
                  </a:lnTo>
                  <a:lnTo>
                    <a:pt x="185" y="2203"/>
                  </a:lnTo>
                  <a:lnTo>
                    <a:pt x="168" y="2183"/>
                  </a:lnTo>
                  <a:lnTo>
                    <a:pt x="149" y="2162"/>
                  </a:lnTo>
                  <a:lnTo>
                    <a:pt x="130" y="2138"/>
                  </a:lnTo>
                  <a:lnTo>
                    <a:pt x="112" y="2113"/>
                  </a:lnTo>
                  <a:lnTo>
                    <a:pt x="96" y="2089"/>
                  </a:lnTo>
                  <a:lnTo>
                    <a:pt x="83" y="2066"/>
                  </a:lnTo>
                  <a:lnTo>
                    <a:pt x="72" y="2045"/>
                  </a:lnTo>
                  <a:lnTo>
                    <a:pt x="65" y="2027"/>
                  </a:lnTo>
                  <a:lnTo>
                    <a:pt x="60" y="2011"/>
                  </a:lnTo>
                  <a:lnTo>
                    <a:pt x="59" y="2006"/>
                  </a:lnTo>
                  <a:lnTo>
                    <a:pt x="60" y="2000"/>
                  </a:lnTo>
                  <a:lnTo>
                    <a:pt x="60" y="1996"/>
                  </a:lnTo>
                  <a:lnTo>
                    <a:pt x="63" y="1994"/>
                  </a:lnTo>
                  <a:lnTo>
                    <a:pt x="66" y="1991"/>
                  </a:lnTo>
                  <a:lnTo>
                    <a:pt x="69" y="1991"/>
                  </a:lnTo>
                  <a:lnTo>
                    <a:pt x="75" y="1993"/>
                  </a:lnTo>
                  <a:lnTo>
                    <a:pt x="79" y="1994"/>
                  </a:lnTo>
                  <a:lnTo>
                    <a:pt x="92" y="2001"/>
                  </a:lnTo>
                  <a:lnTo>
                    <a:pt x="106" y="2013"/>
                  </a:lnTo>
                  <a:lnTo>
                    <a:pt x="123" y="2029"/>
                  </a:lnTo>
                  <a:lnTo>
                    <a:pt x="141" y="2047"/>
                  </a:lnTo>
                  <a:lnTo>
                    <a:pt x="160" y="2069"/>
                  </a:lnTo>
                  <a:lnTo>
                    <a:pt x="179" y="2093"/>
                  </a:lnTo>
                  <a:close/>
                  <a:moveTo>
                    <a:pt x="502" y="2571"/>
                  </a:moveTo>
                  <a:lnTo>
                    <a:pt x="499" y="2572"/>
                  </a:lnTo>
                  <a:lnTo>
                    <a:pt x="494" y="2574"/>
                  </a:lnTo>
                  <a:lnTo>
                    <a:pt x="490" y="2572"/>
                  </a:lnTo>
                  <a:lnTo>
                    <a:pt x="484" y="2570"/>
                  </a:lnTo>
                  <a:lnTo>
                    <a:pt x="478" y="2567"/>
                  </a:lnTo>
                  <a:lnTo>
                    <a:pt x="470" y="2563"/>
                  </a:lnTo>
                  <a:lnTo>
                    <a:pt x="462" y="2557"/>
                  </a:lnTo>
                  <a:lnTo>
                    <a:pt x="455" y="2551"/>
                  </a:lnTo>
                  <a:lnTo>
                    <a:pt x="437" y="2534"/>
                  </a:lnTo>
                  <a:lnTo>
                    <a:pt x="418" y="2515"/>
                  </a:lnTo>
                  <a:lnTo>
                    <a:pt x="398" y="2492"/>
                  </a:lnTo>
                  <a:lnTo>
                    <a:pt x="378" y="2467"/>
                  </a:lnTo>
                  <a:lnTo>
                    <a:pt x="358" y="2441"/>
                  </a:lnTo>
                  <a:lnTo>
                    <a:pt x="342" y="2416"/>
                  </a:lnTo>
                  <a:lnTo>
                    <a:pt x="328" y="2392"/>
                  </a:lnTo>
                  <a:lnTo>
                    <a:pt x="317" y="2371"/>
                  </a:lnTo>
                  <a:lnTo>
                    <a:pt x="308" y="2351"/>
                  </a:lnTo>
                  <a:lnTo>
                    <a:pt x="304" y="2336"/>
                  </a:lnTo>
                  <a:lnTo>
                    <a:pt x="302" y="2329"/>
                  </a:lnTo>
                  <a:lnTo>
                    <a:pt x="302" y="2324"/>
                  </a:lnTo>
                  <a:lnTo>
                    <a:pt x="304" y="2319"/>
                  </a:lnTo>
                  <a:lnTo>
                    <a:pt x="306" y="2316"/>
                  </a:lnTo>
                  <a:lnTo>
                    <a:pt x="309" y="2315"/>
                  </a:lnTo>
                  <a:lnTo>
                    <a:pt x="313" y="2314"/>
                  </a:lnTo>
                  <a:lnTo>
                    <a:pt x="318" y="2315"/>
                  </a:lnTo>
                  <a:lnTo>
                    <a:pt x="323" y="2317"/>
                  </a:lnTo>
                  <a:lnTo>
                    <a:pt x="336" y="2325"/>
                  </a:lnTo>
                  <a:lnTo>
                    <a:pt x="353" y="2337"/>
                  </a:lnTo>
                  <a:lnTo>
                    <a:pt x="370" y="2353"/>
                  </a:lnTo>
                  <a:lnTo>
                    <a:pt x="389" y="2373"/>
                  </a:lnTo>
                  <a:lnTo>
                    <a:pt x="409" y="2395"/>
                  </a:lnTo>
                  <a:lnTo>
                    <a:pt x="430" y="2420"/>
                  </a:lnTo>
                  <a:lnTo>
                    <a:pt x="448" y="2446"/>
                  </a:lnTo>
                  <a:lnTo>
                    <a:pt x="465" y="2472"/>
                  </a:lnTo>
                  <a:lnTo>
                    <a:pt x="479" y="2496"/>
                  </a:lnTo>
                  <a:lnTo>
                    <a:pt x="491" y="2518"/>
                  </a:lnTo>
                  <a:lnTo>
                    <a:pt x="499" y="2536"/>
                  </a:lnTo>
                  <a:lnTo>
                    <a:pt x="504" y="2552"/>
                  </a:lnTo>
                  <a:lnTo>
                    <a:pt x="504" y="2558"/>
                  </a:lnTo>
                  <a:lnTo>
                    <a:pt x="504" y="2564"/>
                  </a:lnTo>
                  <a:lnTo>
                    <a:pt x="503" y="2568"/>
                  </a:lnTo>
                  <a:lnTo>
                    <a:pt x="502" y="2571"/>
                  </a:lnTo>
                  <a:close/>
                  <a:moveTo>
                    <a:pt x="299" y="1988"/>
                  </a:moveTo>
                  <a:lnTo>
                    <a:pt x="317" y="2012"/>
                  </a:lnTo>
                  <a:lnTo>
                    <a:pt x="332" y="2035"/>
                  </a:lnTo>
                  <a:lnTo>
                    <a:pt x="344" y="2057"/>
                  </a:lnTo>
                  <a:lnTo>
                    <a:pt x="354" y="2078"/>
                  </a:lnTo>
                  <a:lnTo>
                    <a:pt x="362" y="2096"/>
                  </a:lnTo>
                  <a:lnTo>
                    <a:pt x="365" y="2110"/>
                  </a:lnTo>
                  <a:lnTo>
                    <a:pt x="366" y="2115"/>
                  </a:lnTo>
                  <a:lnTo>
                    <a:pt x="366" y="2121"/>
                  </a:lnTo>
                  <a:lnTo>
                    <a:pt x="365" y="2125"/>
                  </a:lnTo>
                  <a:lnTo>
                    <a:pt x="363" y="2127"/>
                  </a:lnTo>
                  <a:lnTo>
                    <a:pt x="359" y="2130"/>
                  </a:lnTo>
                  <a:lnTo>
                    <a:pt x="356" y="2130"/>
                  </a:lnTo>
                  <a:lnTo>
                    <a:pt x="352" y="2129"/>
                  </a:lnTo>
                  <a:lnTo>
                    <a:pt x="346" y="2127"/>
                  </a:lnTo>
                  <a:lnTo>
                    <a:pt x="334" y="2120"/>
                  </a:lnTo>
                  <a:lnTo>
                    <a:pt x="320" y="2109"/>
                  </a:lnTo>
                  <a:lnTo>
                    <a:pt x="304" y="2095"/>
                  </a:lnTo>
                  <a:lnTo>
                    <a:pt x="287" y="2077"/>
                  </a:lnTo>
                  <a:lnTo>
                    <a:pt x="269" y="2056"/>
                  </a:lnTo>
                  <a:lnTo>
                    <a:pt x="251" y="2033"/>
                  </a:lnTo>
                  <a:lnTo>
                    <a:pt x="233" y="2009"/>
                  </a:lnTo>
                  <a:lnTo>
                    <a:pt x="218" y="1986"/>
                  </a:lnTo>
                  <a:lnTo>
                    <a:pt x="206" y="1963"/>
                  </a:lnTo>
                  <a:lnTo>
                    <a:pt x="195" y="1943"/>
                  </a:lnTo>
                  <a:lnTo>
                    <a:pt x="189" y="1926"/>
                  </a:lnTo>
                  <a:lnTo>
                    <a:pt x="184" y="1910"/>
                  </a:lnTo>
                  <a:lnTo>
                    <a:pt x="184" y="1905"/>
                  </a:lnTo>
                  <a:lnTo>
                    <a:pt x="184" y="1899"/>
                  </a:lnTo>
                  <a:lnTo>
                    <a:pt x="185" y="1896"/>
                  </a:lnTo>
                  <a:lnTo>
                    <a:pt x="187" y="1893"/>
                  </a:lnTo>
                  <a:lnTo>
                    <a:pt x="190" y="1892"/>
                  </a:lnTo>
                  <a:lnTo>
                    <a:pt x="194" y="1891"/>
                  </a:lnTo>
                  <a:lnTo>
                    <a:pt x="198" y="1892"/>
                  </a:lnTo>
                  <a:lnTo>
                    <a:pt x="204" y="1894"/>
                  </a:lnTo>
                  <a:lnTo>
                    <a:pt x="216" y="1901"/>
                  </a:lnTo>
                  <a:lnTo>
                    <a:pt x="230" y="1911"/>
                  </a:lnTo>
                  <a:lnTo>
                    <a:pt x="247" y="1926"/>
                  </a:lnTo>
                  <a:lnTo>
                    <a:pt x="263" y="1944"/>
                  </a:lnTo>
                  <a:lnTo>
                    <a:pt x="282" y="1965"/>
                  </a:lnTo>
                  <a:lnTo>
                    <a:pt x="299" y="1988"/>
                  </a:lnTo>
                  <a:close/>
                  <a:moveTo>
                    <a:pt x="539" y="2302"/>
                  </a:moveTo>
                  <a:lnTo>
                    <a:pt x="558" y="2327"/>
                  </a:lnTo>
                  <a:lnTo>
                    <a:pt x="573" y="2351"/>
                  </a:lnTo>
                  <a:lnTo>
                    <a:pt x="587" y="2374"/>
                  </a:lnTo>
                  <a:lnTo>
                    <a:pt x="598" y="2396"/>
                  </a:lnTo>
                  <a:lnTo>
                    <a:pt x="606" y="2413"/>
                  </a:lnTo>
                  <a:lnTo>
                    <a:pt x="609" y="2429"/>
                  </a:lnTo>
                  <a:lnTo>
                    <a:pt x="610" y="2435"/>
                  </a:lnTo>
                  <a:lnTo>
                    <a:pt x="610" y="2441"/>
                  </a:lnTo>
                  <a:lnTo>
                    <a:pt x="609" y="2445"/>
                  </a:lnTo>
                  <a:lnTo>
                    <a:pt x="607" y="2449"/>
                  </a:lnTo>
                  <a:lnTo>
                    <a:pt x="604" y="2450"/>
                  </a:lnTo>
                  <a:lnTo>
                    <a:pt x="601" y="2451"/>
                  </a:lnTo>
                  <a:lnTo>
                    <a:pt x="595" y="2450"/>
                  </a:lnTo>
                  <a:lnTo>
                    <a:pt x="590" y="2447"/>
                  </a:lnTo>
                  <a:lnTo>
                    <a:pt x="584" y="2444"/>
                  </a:lnTo>
                  <a:lnTo>
                    <a:pt x="576" y="2440"/>
                  </a:lnTo>
                  <a:lnTo>
                    <a:pt x="570" y="2435"/>
                  </a:lnTo>
                  <a:lnTo>
                    <a:pt x="562" y="2429"/>
                  </a:lnTo>
                  <a:lnTo>
                    <a:pt x="545" y="2413"/>
                  </a:lnTo>
                  <a:lnTo>
                    <a:pt x="526" y="2395"/>
                  </a:lnTo>
                  <a:lnTo>
                    <a:pt x="507" y="2373"/>
                  </a:lnTo>
                  <a:lnTo>
                    <a:pt x="488" y="2349"/>
                  </a:lnTo>
                  <a:lnTo>
                    <a:pt x="469" y="2324"/>
                  </a:lnTo>
                  <a:lnTo>
                    <a:pt x="454" y="2300"/>
                  </a:lnTo>
                  <a:lnTo>
                    <a:pt x="439" y="2276"/>
                  </a:lnTo>
                  <a:lnTo>
                    <a:pt x="430" y="2256"/>
                  </a:lnTo>
                  <a:lnTo>
                    <a:pt x="422" y="2237"/>
                  </a:lnTo>
                  <a:lnTo>
                    <a:pt x="418" y="2222"/>
                  </a:lnTo>
                  <a:lnTo>
                    <a:pt x="416" y="2215"/>
                  </a:lnTo>
                  <a:lnTo>
                    <a:pt x="416" y="2211"/>
                  </a:lnTo>
                  <a:lnTo>
                    <a:pt x="418" y="2206"/>
                  </a:lnTo>
                  <a:lnTo>
                    <a:pt x="420" y="2203"/>
                  </a:lnTo>
                  <a:lnTo>
                    <a:pt x="423" y="2201"/>
                  </a:lnTo>
                  <a:lnTo>
                    <a:pt x="427" y="2201"/>
                  </a:lnTo>
                  <a:lnTo>
                    <a:pt x="432" y="2202"/>
                  </a:lnTo>
                  <a:lnTo>
                    <a:pt x="437" y="2203"/>
                  </a:lnTo>
                  <a:lnTo>
                    <a:pt x="450" y="2211"/>
                  </a:lnTo>
                  <a:lnTo>
                    <a:pt x="466" y="2222"/>
                  </a:lnTo>
                  <a:lnTo>
                    <a:pt x="482" y="2237"/>
                  </a:lnTo>
                  <a:lnTo>
                    <a:pt x="501" y="2256"/>
                  </a:lnTo>
                  <a:lnTo>
                    <a:pt x="519" y="2278"/>
                  </a:lnTo>
                  <a:lnTo>
                    <a:pt x="539" y="2302"/>
                  </a:lnTo>
                  <a:close/>
                  <a:moveTo>
                    <a:pt x="219" y="1601"/>
                  </a:moveTo>
                  <a:lnTo>
                    <a:pt x="235" y="1623"/>
                  </a:lnTo>
                  <a:lnTo>
                    <a:pt x="249" y="1645"/>
                  </a:lnTo>
                  <a:lnTo>
                    <a:pt x="260" y="1665"/>
                  </a:lnTo>
                  <a:lnTo>
                    <a:pt x="269" y="1683"/>
                  </a:lnTo>
                  <a:lnTo>
                    <a:pt x="275" y="1700"/>
                  </a:lnTo>
                  <a:lnTo>
                    <a:pt x="278" y="1713"/>
                  </a:lnTo>
                  <a:lnTo>
                    <a:pt x="279" y="1720"/>
                  </a:lnTo>
                  <a:lnTo>
                    <a:pt x="278" y="1724"/>
                  </a:lnTo>
                  <a:lnTo>
                    <a:pt x="277" y="1727"/>
                  </a:lnTo>
                  <a:lnTo>
                    <a:pt x="275" y="1731"/>
                  </a:lnTo>
                  <a:lnTo>
                    <a:pt x="273" y="1732"/>
                  </a:lnTo>
                  <a:lnTo>
                    <a:pt x="270" y="1733"/>
                  </a:lnTo>
                  <a:lnTo>
                    <a:pt x="265" y="1732"/>
                  </a:lnTo>
                  <a:lnTo>
                    <a:pt x="261" y="1731"/>
                  </a:lnTo>
                  <a:lnTo>
                    <a:pt x="249" y="1724"/>
                  </a:lnTo>
                  <a:lnTo>
                    <a:pt x="236" y="1714"/>
                  </a:lnTo>
                  <a:lnTo>
                    <a:pt x="221" y="1701"/>
                  </a:lnTo>
                  <a:lnTo>
                    <a:pt x="206" y="1685"/>
                  </a:lnTo>
                  <a:lnTo>
                    <a:pt x="190" y="1665"/>
                  </a:lnTo>
                  <a:lnTo>
                    <a:pt x="173" y="1644"/>
                  </a:lnTo>
                  <a:lnTo>
                    <a:pt x="158" y="1622"/>
                  </a:lnTo>
                  <a:lnTo>
                    <a:pt x="144" y="1600"/>
                  </a:lnTo>
                  <a:lnTo>
                    <a:pt x="133" y="1579"/>
                  </a:lnTo>
                  <a:lnTo>
                    <a:pt x="124" y="1561"/>
                  </a:lnTo>
                  <a:lnTo>
                    <a:pt x="118" y="1545"/>
                  </a:lnTo>
                  <a:lnTo>
                    <a:pt x="114" y="1531"/>
                  </a:lnTo>
                  <a:lnTo>
                    <a:pt x="114" y="1526"/>
                  </a:lnTo>
                  <a:lnTo>
                    <a:pt x="114" y="1521"/>
                  </a:lnTo>
                  <a:lnTo>
                    <a:pt x="115" y="1517"/>
                  </a:lnTo>
                  <a:lnTo>
                    <a:pt x="117" y="1515"/>
                  </a:lnTo>
                  <a:lnTo>
                    <a:pt x="121" y="1513"/>
                  </a:lnTo>
                  <a:lnTo>
                    <a:pt x="124" y="1513"/>
                  </a:lnTo>
                  <a:lnTo>
                    <a:pt x="127" y="1513"/>
                  </a:lnTo>
                  <a:lnTo>
                    <a:pt x="133" y="1515"/>
                  </a:lnTo>
                  <a:lnTo>
                    <a:pt x="144" y="1521"/>
                  </a:lnTo>
                  <a:lnTo>
                    <a:pt x="157" y="1531"/>
                  </a:lnTo>
                  <a:lnTo>
                    <a:pt x="171" y="1544"/>
                  </a:lnTo>
                  <a:lnTo>
                    <a:pt x="186" y="1561"/>
                  </a:lnTo>
                  <a:lnTo>
                    <a:pt x="203" y="1580"/>
                  </a:lnTo>
                  <a:lnTo>
                    <a:pt x="219" y="1601"/>
                  </a:lnTo>
                  <a:close/>
                  <a:moveTo>
                    <a:pt x="495" y="2025"/>
                  </a:moveTo>
                  <a:lnTo>
                    <a:pt x="492" y="2027"/>
                  </a:lnTo>
                  <a:lnTo>
                    <a:pt x="489" y="2028"/>
                  </a:lnTo>
                  <a:lnTo>
                    <a:pt x="484" y="2027"/>
                  </a:lnTo>
                  <a:lnTo>
                    <a:pt x="479" y="2025"/>
                  </a:lnTo>
                  <a:lnTo>
                    <a:pt x="467" y="2019"/>
                  </a:lnTo>
                  <a:lnTo>
                    <a:pt x="454" y="2008"/>
                  </a:lnTo>
                  <a:lnTo>
                    <a:pt x="438" y="1994"/>
                  </a:lnTo>
                  <a:lnTo>
                    <a:pt x="421" y="1977"/>
                  </a:lnTo>
                  <a:lnTo>
                    <a:pt x="404" y="1958"/>
                  </a:lnTo>
                  <a:lnTo>
                    <a:pt x="387" y="1935"/>
                  </a:lnTo>
                  <a:lnTo>
                    <a:pt x="370" y="1911"/>
                  </a:lnTo>
                  <a:lnTo>
                    <a:pt x="355" y="1890"/>
                  </a:lnTo>
                  <a:lnTo>
                    <a:pt x="343" y="1868"/>
                  </a:lnTo>
                  <a:lnTo>
                    <a:pt x="334" y="1848"/>
                  </a:lnTo>
                  <a:lnTo>
                    <a:pt x="328" y="1831"/>
                  </a:lnTo>
                  <a:lnTo>
                    <a:pt x="323" y="1817"/>
                  </a:lnTo>
                  <a:lnTo>
                    <a:pt x="323" y="1812"/>
                  </a:lnTo>
                  <a:lnTo>
                    <a:pt x="323" y="1806"/>
                  </a:lnTo>
                  <a:lnTo>
                    <a:pt x="324" y="1802"/>
                  </a:lnTo>
                  <a:lnTo>
                    <a:pt x="327" y="1800"/>
                  </a:lnTo>
                  <a:lnTo>
                    <a:pt x="330" y="1797"/>
                  </a:lnTo>
                  <a:lnTo>
                    <a:pt x="333" y="1797"/>
                  </a:lnTo>
                  <a:lnTo>
                    <a:pt x="338" y="1797"/>
                  </a:lnTo>
                  <a:lnTo>
                    <a:pt x="343" y="1800"/>
                  </a:lnTo>
                  <a:lnTo>
                    <a:pt x="355" y="1806"/>
                  </a:lnTo>
                  <a:lnTo>
                    <a:pt x="369" y="1817"/>
                  </a:lnTo>
                  <a:lnTo>
                    <a:pt x="385" y="1830"/>
                  </a:lnTo>
                  <a:lnTo>
                    <a:pt x="401" y="1848"/>
                  </a:lnTo>
                  <a:lnTo>
                    <a:pt x="418" y="1868"/>
                  </a:lnTo>
                  <a:lnTo>
                    <a:pt x="435" y="1890"/>
                  </a:lnTo>
                  <a:lnTo>
                    <a:pt x="452" y="1913"/>
                  </a:lnTo>
                  <a:lnTo>
                    <a:pt x="466" y="1936"/>
                  </a:lnTo>
                  <a:lnTo>
                    <a:pt x="478" y="1956"/>
                  </a:lnTo>
                  <a:lnTo>
                    <a:pt x="488" y="1976"/>
                  </a:lnTo>
                  <a:lnTo>
                    <a:pt x="494" y="1994"/>
                  </a:lnTo>
                  <a:lnTo>
                    <a:pt x="499" y="2008"/>
                  </a:lnTo>
                  <a:lnTo>
                    <a:pt x="499" y="2013"/>
                  </a:lnTo>
                  <a:lnTo>
                    <a:pt x="499" y="2018"/>
                  </a:lnTo>
                  <a:lnTo>
                    <a:pt x="498" y="2022"/>
                  </a:lnTo>
                  <a:lnTo>
                    <a:pt x="495" y="2025"/>
                  </a:lnTo>
                  <a:close/>
                  <a:moveTo>
                    <a:pt x="235" y="1375"/>
                  </a:moveTo>
                  <a:lnTo>
                    <a:pt x="232" y="1377"/>
                  </a:lnTo>
                  <a:lnTo>
                    <a:pt x="229" y="1377"/>
                  </a:lnTo>
                  <a:lnTo>
                    <a:pt x="225" y="1377"/>
                  </a:lnTo>
                  <a:lnTo>
                    <a:pt x="220" y="1375"/>
                  </a:lnTo>
                  <a:lnTo>
                    <a:pt x="210" y="1370"/>
                  </a:lnTo>
                  <a:lnTo>
                    <a:pt x="198" y="1360"/>
                  </a:lnTo>
                  <a:lnTo>
                    <a:pt x="185" y="1348"/>
                  </a:lnTo>
                  <a:lnTo>
                    <a:pt x="171" y="1334"/>
                  </a:lnTo>
                  <a:lnTo>
                    <a:pt x="157" y="1316"/>
                  </a:lnTo>
                  <a:lnTo>
                    <a:pt x="141" y="1298"/>
                  </a:lnTo>
                  <a:lnTo>
                    <a:pt x="127" y="1277"/>
                  </a:lnTo>
                  <a:lnTo>
                    <a:pt x="115" y="1257"/>
                  </a:lnTo>
                  <a:lnTo>
                    <a:pt x="105" y="1237"/>
                  </a:lnTo>
                  <a:lnTo>
                    <a:pt x="98" y="1221"/>
                  </a:lnTo>
                  <a:lnTo>
                    <a:pt x="92" y="1206"/>
                  </a:lnTo>
                  <a:lnTo>
                    <a:pt x="89" y="1192"/>
                  </a:lnTo>
                  <a:lnTo>
                    <a:pt x="89" y="1188"/>
                  </a:lnTo>
                  <a:lnTo>
                    <a:pt x="89" y="1183"/>
                  </a:lnTo>
                  <a:lnTo>
                    <a:pt x="90" y="1179"/>
                  </a:lnTo>
                  <a:lnTo>
                    <a:pt x="92" y="1177"/>
                  </a:lnTo>
                  <a:lnTo>
                    <a:pt x="95" y="1176"/>
                  </a:lnTo>
                  <a:lnTo>
                    <a:pt x="98" y="1175"/>
                  </a:lnTo>
                  <a:lnTo>
                    <a:pt x="102" y="1176"/>
                  </a:lnTo>
                  <a:lnTo>
                    <a:pt x="106" y="1177"/>
                  </a:lnTo>
                  <a:lnTo>
                    <a:pt x="116" y="1183"/>
                  </a:lnTo>
                  <a:lnTo>
                    <a:pt x="128" y="1191"/>
                  </a:lnTo>
                  <a:lnTo>
                    <a:pt x="142" y="1204"/>
                  </a:lnTo>
                  <a:lnTo>
                    <a:pt x="156" y="1219"/>
                  </a:lnTo>
                  <a:lnTo>
                    <a:pt x="171" y="1236"/>
                  </a:lnTo>
                  <a:lnTo>
                    <a:pt x="185" y="1256"/>
                  </a:lnTo>
                  <a:lnTo>
                    <a:pt x="199" y="1277"/>
                  </a:lnTo>
                  <a:lnTo>
                    <a:pt x="212" y="1297"/>
                  </a:lnTo>
                  <a:lnTo>
                    <a:pt x="221" y="1315"/>
                  </a:lnTo>
                  <a:lnTo>
                    <a:pt x="229" y="1332"/>
                  </a:lnTo>
                  <a:lnTo>
                    <a:pt x="235" y="1347"/>
                  </a:lnTo>
                  <a:lnTo>
                    <a:pt x="238" y="1359"/>
                  </a:lnTo>
                  <a:lnTo>
                    <a:pt x="238" y="1365"/>
                  </a:lnTo>
                  <a:lnTo>
                    <a:pt x="238" y="1369"/>
                  </a:lnTo>
                  <a:lnTo>
                    <a:pt x="237" y="1372"/>
                  </a:lnTo>
                  <a:lnTo>
                    <a:pt x="235" y="1375"/>
                  </a:lnTo>
                  <a:close/>
                  <a:moveTo>
                    <a:pt x="380" y="1521"/>
                  </a:moveTo>
                  <a:lnTo>
                    <a:pt x="396" y="1542"/>
                  </a:lnTo>
                  <a:lnTo>
                    <a:pt x="408" y="1563"/>
                  </a:lnTo>
                  <a:lnTo>
                    <a:pt x="419" y="1583"/>
                  </a:lnTo>
                  <a:lnTo>
                    <a:pt x="427" y="1600"/>
                  </a:lnTo>
                  <a:lnTo>
                    <a:pt x="433" y="1617"/>
                  </a:lnTo>
                  <a:lnTo>
                    <a:pt x="436" y="1630"/>
                  </a:lnTo>
                  <a:lnTo>
                    <a:pt x="436" y="1635"/>
                  </a:lnTo>
                  <a:lnTo>
                    <a:pt x="436" y="1640"/>
                  </a:lnTo>
                  <a:lnTo>
                    <a:pt x="435" y="1643"/>
                  </a:lnTo>
                  <a:lnTo>
                    <a:pt x="433" y="1646"/>
                  </a:lnTo>
                  <a:lnTo>
                    <a:pt x="431" y="1647"/>
                  </a:lnTo>
                  <a:lnTo>
                    <a:pt x="427" y="1648"/>
                  </a:lnTo>
                  <a:lnTo>
                    <a:pt x="423" y="1647"/>
                  </a:lnTo>
                  <a:lnTo>
                    <a:pt x="418" y="1646"/>
                  </a:lnTo>
                  <a:lnTo>
                    <a:pt x="407" y="1640"/>
                  </a:lnTo>
                  <a:lnTo>
                    <a:pt x="395" y="1631"/>
                  </a:lnTo>
                  <a:lnTo>
                    <a:pt x="380" y="1618"/>
                  </a:lnTo>
                  <a:lnTo>
                    <a:pt x="365" y="1602"/>
                  </a:lnTo>
                  <a:lnTo>
                    <a:pt x="350" y="1584"/>
                  </a:lnTo>
                  <a:lnTo>
                    <a:pt x="334" y="1564"/>
                  </a:lnTo>
                  <a:lnTo>
                    <a:pt x="319" y="1542"/>
                  </a:lnTo>
                  <a:lnTo>
                    <a:pt x="306" y="1521"/>
                  </a:lnTo>
                  <a:lnTo>
                    <a:pt x="295" y="1502"/>
                  </a:lnTo>
                  <a:lnTo>
                    <a:pt x="287" y="1484"/>
                  </a:lnTo>
                  <a:lnTo>
                    <a:pt x="281" y="1469"/>
                  </a:lnTo>
                  <a:lnTo>
                    <a:pt x="278" y="1454"/>
                  </a:lnTo>
                  <a:lnTo>
                    <a:pt x="277" y="1450"/>
                  </a:lnTo>
                  <a:lnTo>
                    <a:pt x="277" y="1445"/>
                  </a:lnTo>
                  <a:lnTo>
                    <a:pt x="279" y="1441"/>
                  </a:lnTo>
                  <a:lnTo>
                    <a:pt x="281" y="1438"/>
                  </a:lnTo>
                  <a:lnTo>
                    <a:pt x="284" y="1437"/>
                  </a:lnTo>
                  <a:lnTo>
                    <a:pt x="287" y="1436"/>
                  </a:lnTo>
                  <a:lnTo>
                    <a:pt x="292" y="1437"/>
                  </a:lnTo>
                  <a:lnTo>
                    <a:pt x="296" y="1438"/>
                  </a:lnTo>
                  <a:lnTo>
                    <a:pt x="307" y="1445"/>
                  </a:lnTo>
                  <a:lnTo>
                    <a:pt x="320" y="1453"/>
                  </a:lnTo>
                  <a:lnTo>
                    <a:pt x="334" y="1466"/>
                  </a:lnTo>
                  <a:lnTo>
                    <a:pt x="349" y="1482"/>
                  </a:lnTo>
                  <a:lnTo>
                    <a:pt x="365" y="1500"/>
                  </a:lnTo>
                  <a:lnTo>
                    <a:pt x="380" y="1521"/>
                  </a:lnTo>
                  <a:close/>
                  <a:moveTo>
                    <a:pt x="587" y="1799"/>
                  </a:moveTo>
                  <a:lnTo>
                    <a:pt x="603" y="1821"/>
                  </a:lnTo>
                  <a:lnTo>
                    <a:pt x="617" y="1842"/>
                  </a:lnTo>
                  <a:lnTo>
                    <a:pt x="628" y="1862"/>
                  </a:lnTo>
                  <a:lnTo>
                    <a:pt x="637" y="1881"/>
                  </a:lnTo>
                  <a:lnTo>
                    <a:pt x="643" y="1898"/>
                  </a:lnTo>
                  <a:lnTo>
                    <a:pt x="647" y="1911"/>
                  </a:lnTo>
                  <a:lnTo>
                    <a:pt x="648" y="1917"/>
                  </a:lnTo>
                  <a:lnTo>
                    <a:pt x="647" y="1922"/>
                  </a:lnTo>
                  <a:lnTo>
                    <a:pt x="645" y="1926"/>
                  </a:lnTo>
                  <a:lnTo>
                    <a:pt x="643" y="1929"/>
                  </a:lnTo>
                  <a:lnTo>
                    <a:pt x="641" y="1930"/>
                  </a:lnTo>
                  <a:lnTo>
                    <a:pt x="638" y="1931"/>
                  </a:lnTo>
                  <a:lnTo>
                    <a:pt x="633" y="1930"/>
                  </a:lnTo>
                  <a:lnTo>
                    <a:pt x="628" y="1929"/>
                  </a:lnTo>
                  <a:lnTo>
                    <a:pt x="617" y="1922"/>
                  </a:lnTo>
                  <a:lnTo>
                    <a:pt x="603" y="1913"/>
                  </a:lnTo>
                  <a:lnTo>
                    <a:pt x="587" y="1899"/>
                  </a:lnTo>
                  <a:lnTo>
                    <a:pt x="572" y="1884"/>
                  </a:lnTo>
                  <a:lnTo>
                    <a:pt x="556" y="1864"/>
                  </a:lnTo>
                  <a:lnTo>
                    <a:pt x="538" y="1844"/>
                  </a:lnTo>
                  <a:lnTo>
                    <a:pt x="523" y="1821"/>
                  </a:lnTo>
                  <a:lnTo>
                    <a:pt x="508" y="1800"/>
                  </a:lnTo>
                  <a:lnTo>
                    <a:pt x="498" y="1779"/>
                  </a:lnTo>
                  <a:lnTo>
                    <a:pt x="489" y="1760"/>
                  </a:lnTo>
                  <a:lnTo>
                    <a:pt x="482" y="1744"/>
                  </a:lnTo>
                  <a:lnTo>
                    <a:pt x="479" y="1730"/>
                  </a:lnTo>
                  <a:lnTo>
                    <a:pt x="479" y="1724"/>
                  </a:lnTo>
                  <a:lnTo>
                    <a:pt x="479" y="1720"/>
                  </a:lnTo>
                  <a:lnTo>
                    <a:pt x="480" y="1715"/>
                  </a:lnTo>
                  <a:lnTo>
                    <a:pt x="482" y="1712"/>
                  </a:lnTo>
                  <a:lnTo>
                    <a:pt x="485" y="1711"/>
                  </a:lnTo>
                  <a:lnTo>
                    <a:pt x="489" y="1710"/>
                  </a:lnTo>
                  <a:lnTo>
                    <a:pt x="493" y="1711"/>
                  </a:lnTo>
                  <a:lnTo>
                    <a:pt x="498" y="1712"/>
                  </a:lnTo>
                  <a:lnTo>
                    <a:pt x="510" y="1719"/>
                  </a:lnTo>
                  <a:lnTo>
                    <a:pt x="523" y="1728"/>
                  </a:lnTo>
                  <a:lnTo>
                    <a:pt x="538" y="1742"/>
                  </a:lnTo>
                  <a:lnTo>
                    <a:pt x="553" y="1758"/>
                  </a:lnTo>
                  <a:lnTo>
                    <a:pt x="571" y="1777"/>
                  </a:lnTo>
                  <a:lnTo>
                    <a:pt x="587" y="1799"/>
                  </a:lnTo>
                  <a:close/>
                  <a:moveTo>
                    <a:pt x="194" y="949"/>
                  </a:moveTo>
                  <a:lnTo>
                    <a:pt x="206" y="968"/>
                  </a:lnTo>
                  <a:lnTo>
                    <a:pt x="217" y="986"/>
                  </a:lnTo>
                  <a:lnTo>
                    <a:pt x="226" y="1003"/>
                  </a:lnTo>
                  <a:lnTo>
                    <a:pt x="233" y="1019"/>
                  </a:lnTo>
                  <a:lnTo>
                    <a:pt x="238" y="1032"/>
                  </a:lnTo>
                  <a:lnTo>
                    <a:pt x="240" y="1044"/>
                  </a:lnTo>
                  <a:lnTo>
                    <a:pt x="240" y="1049"/>
                  </a:lnTo>
                  <a:lnTo>
                    <a:pt x="240" y="1053"/>
                  </a:lnTo>
                  <a:lnTo>
                    <a:pt x="239" y="1057"/>
                  </a:lnTo>
                  <a:lnTo>
                    <a:pt x="237" y="1059"/>
                  </a:lnTo>
                  <a:lnTo>
                    <a:pt x="235" y="1060"/>
                  </a:lnTo>
                  <a:lnTo>
                    <a:pt x="231" y="1061"/>
                  </a:lnTo>
                  <a:lnTo>
                    <a:pt x="228" y="1061"/>
                  </a:lnTo>
                  <a:lnTo>
                    <a:pt x="224" y="1059"/>
                  </a:lnTo>
                  <a:lnTo>
                    <a:pt x="215" y="1054"/>
                  </a:lnTo>
                  <a:lnTo>
                    <a:pt x="204" y="1046"/>
                  </a:lnTo>
                  <a:lnTo>
                    <a:pt x="191" y="1035"/>
                  </a:lnTo>
                  <a:lnTo>
                    <a:pt x="179" y="1021"/>
                  </a:lnTo>
                  <a:lnTo>
                    <a:pt x="166" y="1006"/>
                  </a:lnTo>
                  <a:lnTo>
                    <a:pt x="151" y="987"/>
                  </a:lnTo>
                  <a:lnTo>
                    <a:pt x="139" y="969"/>
                  </a:lnTo>
                  <a:lnTo>
                    <a:pt x="128" y="951"/>
                  </a:lnTo>
                  <a:lnTo>
                    <a:pt x="119" y="934"/>
                  </a:lnTo>
                  <a:lnTo>
                    <a:pt x="113" y="918"/>
                  </a:lnTo>
                  <a:lnTo>
                    <a:pt x="107" y="904"/>
                  </a:lnTo>
                  <a:lnTo>
                    <a:pt x="105" y="892"/>
                  </a:lnTo>
                  <a:lnTo>
                    <a:pt x="105" y="888"/>
                  </a:lnTo>
                  <a:lnTo>
                    <a:pt x="106" y="883"/>
                  </a:lnTo>
                  <a:lnTo>
                    <a:pt x="107" y="880"/>
                  </a:lnTo>
                  <a:lnTo>
                    <a:pt x="109" y="878"/>
                  </a:lnTo>
                  <a:lnTo>
                    <a:pt x="112" y="876"/>
                  </a:lnTo>
                  <a:lnTo>
                    <a:pt x="114" y="876"/>
                  </a:lnTo>
                  <a:lnTo>
                    <a:pt x="118" y="876"/>
                  </a:lnTo>
                  <a:lnTo>
                    <a:pt x="122" y="878"/>
                  </a:lnTo>
                  <a:lnTo>
                    <a:pt x="132" y="882"/>
                  </a:lnTo>
                  <a:lnTo>
                    <a:pt x="142" y="891"/>
                  </a:lnTo>
                  <a:lnTo>
                    <a:pt x="155" y="902"/>
                  </a:lnTo>
                  <a:lnTo>
                    <a:pt x="167" y="915"/>
                  </a:lnTo>
                  <a:lnTo>
                    <a:pt x="180" y="932"/>
                  </a:lnTo>
                  <a:lnTo>
                    <a:pt x="194" y="949"/>
                  </a:lnTo>
                  <a:close/>
                  <a:moveTo>
                    <a:pt x="416" y="1308"/>
                  </a:moveTo>
                  <a:lnTo>
                    <a:pt x="413" y="1309"/>
                  </a:lnTo>
                  <a:lnTo>
                    <a:pt x="410" y="1310"/>
                  </a:lnTo>
                  <a:lnTo>
                    <a:pt x="407" y="1310"/>
                  </a:lnTo>
                  <a:lnTo>
                    <a:pt x="402" y="1308"/>
                  </a:lnTo>
                  <a:lnTo>
                    <a:pt x="392" y="1303"/>
                  </a:lnTo>
                  <a:lnTo>
                    <a:pt x="380" y="1294"/>
                  </a:lnTo>
                  <a:lnTo>
                    <a:pt x="367" y="1282"/>
                  </a:lnTo>
                  <a:lnTo>
                    <a:pt x="354" y="1268"/>
                  </a:lnTo>
                  <a:lnTo>
                    <a:pt x="340" y="1252"/>
                  </a:lnTo>
                  <a:lnTo>
                    <a:pt x="325" y="1233"/>
                  </a:lnTo>
                  <a:lnTo>
                    <a:pt x="312" y="1213"/>
                  </a:lnTo>
                  <a:lnTo>
                    <a:pt x="300" y="1195"/>
                  </a:lnTo>
                  <a:lnTo>
                    <a:pt x="290" y="1176"/>
                  </a:lnTo>
                  <a:lnTo>
                    <a:pt x="283" y="1160"/>
                  </a:lnTo>
                  <a:lnTo>
                    <a:pt x="278" y="1145"/>
                  </a:lnTo>
                  <a:lnTo>
                    <a:pt x="275" y="1132"/>
                  </a:lnTo>
                  <a:lnTo>
                    <a:pt x="275" y="1128"/>
                  </a:lnTo>
                  <a:lnTo>
                    <a:pt x="276" y="1123"/>
                  </a:lnTo>
                  <a:lnTo>
                    <a:pt x="277" y="1120"/>
                  </a:lnTo>
                  <a:lnTo>
                    <a:pt x="278" y="1117"/>
                  </a:lnTo>
                  <a:lnTo>
                    <a:pt x="282" y="1116"/>
                  </a:lnTo>
                  <a:lnTo>
                    <a:pt x="285" y="1115"/>
                  </a:lnTo>
                  <a:lnTo>
                    <a:pt x="288" y="1116"/>
                  </a:lnTo>
                  <a:lnTo>
                    <a:pt x="293" y="1117"/>
                  </a:lnTo>
                  <a:lnTo>
                    <a:pt x="302" y="1122"/>
                  </a:lnTo>
                  <a:lnTo>
                    <a:pt x="315" y="1131"/>
                  </a:lnTo>
                  <a:lnTo>
                    <a:pt x="328" y="1142"/>
                  </a:lnTo>
                  <a:lnTo>
                    <a:pt x="341" y="1157"/>
                  </a:lnTo>
                  <a:lnTo>
                    <a:pt x="355" y="1174"/>
                  </a:lnTo>
                  <a:lnTo>
                    <a:pt x="369" y="1192"/>
                  </a:lnTo>
                  <a:lnTo>
                    <a:pt x="382" y="1212"/>
                  </a:lnTo>
                  <a:lnTo>
                    <a:pt x="395" y="1231"/>
                  </a:lnTo>
                  <a:lnTo>
                    <a:pt x="404" y="1249"/>
                  </a:lnTo>
                  <a:lnTo>
                    <a:pt x="412" y="1266"/>
                  </a:lnTo>
                  <a:lnTo>
                    <a:pt x="416" y="1280"/>
                  </a:lnTo>
                  <a:lnTo>
                    <a:pt x="420" y="1292"/>
                  </a:lnTo>
                  <a:lnTo>
                    <a:pt x="420" y="1297"/>
                  </a:lnTo>
                  <a:lnTo>
                    <a:pt x="419" y="1301"/>
                  </a:lnTo>
                  <a:lnTo>
                    <a:pt x="418" y="1304"/>
                  </a:lnTo>
                  <a:lnTo>
                    <a:pt x="416" y="1308"/>
                  </a:lnTo>
                  <a:close/>
                  <a:moveTo>
                    <a:pt x="606" y="1567"/>
                  </a:moveTo>
                  <a:lnTo>
                    <a:pt x="603" y="1568"/>
                  </a:lnTo>
                  <a:lnTo>
                    <a:pt x="599" y="1570"/>
                  </a:lnTo>
                  <a:lnTo>
                    <a:pt x="596" y="1568"/>
                  </a:lnTo>
                  <a:lnTo>
                    <a:pt x="591" y="1567"/>
                  </a:lnTo>
                  <a:lnTo>
                    <a:pt x="581" y="1562"/>
                  </a:lnTo>
                  <a:lnTo>
                    <a:pt x="568" y="1553"/>
                  </a:lnTo>
                  <a:lnTo>
                    <a:pt x="555" y="1541"/>
                  </a:lnTo>
                  <a:lnTo>
                    <a:pt x="540" y="1527"/>
                  </a:lnTo>
                  <a:lnTo>
                    <a:pt x="525" y="1509"/>
                  </a:lnTo>
                  <a:lnTo>
                    <a:pt x="510" y="1489"/>
                  </a:lnTo>
                  <a:lnTo>
                    <a:pt x="495" y="1469"/>
                  </a:lnTo>
                  <a:lnTo>
                    <a:pt x="483" y="1449"/>
                  </a:lnTo>
                  <a:lnTo>
                    <a:pt x="473" y="1430"/>
                  </a:lnTo>
                  <a:lnTo>
                    <a:pt x="465" y="1413"/>
                  </a:lnTo>
                  <a:lnTo>
                    <a:pt x="459" y="1397"/>
                  </a:lnTo>
                  <a:lnTo>
                    <a:pt x="457" y="1384"/>
                  </a:lnTo>
                  <a:lnTo>
                    <a:pt x="457" y="1379"/>
                  </a:lnTo>
                  <a:lnTo>
                    <a:pt x="457" y="1374"/>
                  </a:lnTo>
                  <a:lnTo>
                    <a:pt x="458" y="1371"/>
                  </a:lnTo>
                  <a:lnTo>
                    <a:pt x="460" y="1368"/>
                  </a:lnTo>
                  <a:lnTo>
                    <a:pt x="464" y="1367"/>
                  </a:lnTo>
                  <a:lnTo>
                    <a:pt x="467" y="1366"/>
                  </a:lnTo>
                  <a:lnTo>
                    <a:pt x="470" y="1367"/>
                  </a:lnTo>
                  <a:lnTo>
                    <a:pt x="475" y="1368"/>
                  </a:lnTo>
                  <a:lnTo>
                    <a:pt x="485" y="1373"/>
                  </a:lnTo>
                  <a:lnTo>
                    <a:pt x="498" y="1383"/>
                  </a:lnTo>
                  <a:lnTo>
                    <a:pt x="512" y="1395"/>
                  </a:lnTo>
                  <a:lnTo>
                    <a:pt x="526" y="1409"/>
                  </a:lnTo>
                  <a:lnTo>
                    <a:pt x="541" y="1427"/>
                  </a:lnTo>
                  <a:lnTo>
                    <a:pt x="557" y="1447"/>
                  </a:lnTo>
                  <a:lnTo>
                    <a:pt x="571" y="1468"/>
                  </a:lnTo>
                  <a:lnTo>
                    <a:pt x="583" y="1487"/>
                  </a:lnTo>
                  <a:lnTo>
                    <a:pt x="593" y="1506"/>
                  </a:lnTo>
                  <a:lnTo>
                    <a:pt x="601" y="1523"/>
                  </a:lnTo>
                  <a:lnTo>
                    <a:pt x="606" y="1539"/>
                  </a:lnTo>
                  <a:lnTo>
                    <a:pt x="609" y="1551"/>
                  </a:lnTo>
                  <a:lnTo>
                    <a:pt x="609" y="1556"/>
                  </a:lnTo>
                  <a:lnTo>
                    <a:pt x="609" y="1561"/>
                  </a:lnTo>
                  <a:lnTo>
                    <a:pt x="608" y="1564"/>
                  </a:lnTo>
                  <a:lnTo>
                    <a:pt x="606" y="1567"/>
                  </a:lnTo>
                  <a:close/>
                  <a:moveTo>
                    <a:pt x="127" y="560"/>
                  </a:moveTo>
                  <a:lnTo>
                    <a:pt x="125" y="562"/>
                  </a:lnTo>
                  <a:lnTo>
                    <a:pt x="122" y="562"/>
                  </a:lnTo>
                  <a:lnTo>
                    <a:pt x="118" y="562"/>
                  </a:lnTo>
                  <a:lnTo>
                    <a:pt x="115" y="561"/>
                  </a:lnTo>
                  <a:lnTo>
                    <a:pt x="106" y="557"/>
                  </a:lnTo>
                  <a:lnTo>
                    <a:pt x="98" y="550"/>
                  </a:lnTo>
                  <a:lnTo>
                    <a:pt x="87" y="540"/>
                  </a:lnTo>
                  <a:lnTo>
                    <a:pt x="76" y="528"/>
                  </a:lnTo>
                  <a:lnTo>
                    <a:pt x="64" y="514"/>
                  </a:lnTo>
                  <a:lnTo>
                    <a:pt x="53" y="499"/>
                  </a:lnTo>
                  <a:lnTo>
                    <a:pt x="42" y="482"/>
                  </a:lnTo>
                  <a:lnTo>
                    <a:pt x="33" y="466"/>
                  </a:lnTo>
                  <a:lnTo>
                    <a:pt x="25" y="451"/>
                  </a:lnTo>
                  <a:lnTo>
                    <a:pt x="20" y="437"/>
                  </a:lnTo>
                  <a:lnTo>
                    <a:pt x="15" y="425"/>
                  </a:lnTo>
                  <a:lnTo>
                    <a:pt x="14" y="415"/>
                  </a:lnTo>
                  <a:lnTo>
                    <a:pt x="14" y="411"/>
                  </a:lnTo>
                  <a:lnTo>
                    <a:pt x="14" y="407"/>
                  </a:lnTo>
                  <a:lnTo>
                    <a:pt x="15" y="404"/>
                  </a:lnTo>
                  <a:lnTo>
                    <a:pt x="16" y="402"/>
                  </a:lnTo>
                  <a:lnTo>
                    <a:pt x="19" y="400"/>
                  </a:lnTo>
                  <a:lnTo>
                    <a:pt x="22" y="400"/>
                  </a:lnTo>
                  <a:lnTo>
                    <a:pt x="25" y="400"/>
                  </a:lnTo>
                  <a:lnTo>
                    <a:pt x="29" y="401"/>
                  </a:lnTo>
                  <a:lnTo>
                    <a:pt x="37" y="405"/>
                  </a:lnTo>
                  <a:lnTo>
                    <a:pt x="46" y="412"/>
                  </a:lnTo>
                  <a:lnTo>
                    <a:pt x="57" y="422"/>
                  </a:lnTo>
                  <a:lnTo>
                    <a:pt x="68" y="434"/>
                  </a:lnTo>
                  <a:lnTo>
                    <a:pt x="79" y="448"/>
                  </a:lnTo>
                  <a:lnTo>
                    <a:pt x="91" y="464"/>
                  </a:lnTo>
                  <a:lnTo>
                    <a:pt x="102" y="480"/>
                  </a:lnTo>
                  <a:lnTo>
                    <a:pt x="111" y="496"/>
                  </a:lnTo>
                  <a:lnTo>
                    <a:pt x="118" y="511"/>
                  </a:lnTo>
                  <a:lnTo>
                    <a:pt x="124" y="525"/>
                  </a:lnTo>
                  <a:lnTo>
                    <a:pt x="128" y="537"/>
                  </a:lnTo>
                  <a:lnTo>
                    <a:pt x="129" y="548"/>
                  </a:lnTo>
                  <a:lnTo>
                    <a:pt x="130" y="552"/>
                  </a:lnTo>
                  <a:lnTo>
                    <a:pt x="129" y="556"/>
                  </a:lnTo>
                  <a:lnTo>
                    <a:pt x="128" y="558"/>
                  </a:lnTo>
                  <a:lnTo>
                    <a:pt x="127" y="560"/>
                  </a:lnTo>
                  <a:close/>
                  <a:moveTo>
                    <a:pt x="279" y="778"/>
                  </a:moveTo>
                  <a:lnTo>
                    <a:pt x="276" y="780"/>
                  </a:lnTo>
                  <a:lnTo>
                    <a:pt x="274" y="780"/>
                  </a:lnTo>
                  <a:lnTo>
                    <a:pt x="271" y="780"/>
                  </a:lnTo>
                  <a:lnTo>
                    <a:pt x="266" y="779"/>
                  </a:lnTo>
                  <a:lnTo>
                    <a:pt x="258" y="775"/>
                  </a:lnTo>
                  <a:lnTo>
                    <a:pt x="248" y="767"/>
                  </a:lnTo>
                  <a:lnTo>
                    <a:pt x="237" y="757"/>
                  </a:lnTo>
                  <a:lnTo>
                    <a:pt x="225" y="744"/>
                  </a:lnTo>
                  <a:lnTo>
                    <a:pt x="213" y="730"/>
                  </a:lnTo>
                  <a:lnTo>
                    <a:pt x="201" y="713"/>
                  </a:lnTo>
                  <a:lnTo>
                    <a:pt x="189" y="696"/>
                  </a:lnTo>
                  <a:lnTo>
                    <a:pt x="180" y="679"/>
                  </a:lnTo>
                  <a:lnTo>
                    <a:pt x="171" y="664"/>
                  </a:lnTo>
                  <a:lnTo>
                    <a:pt x="164" y="649"/>
                  </a:lnTo>
                  <a:lnTo>
                    <a:pt x="161" y="637"/>
                  </a:lnTo>
                  <a:lnTo>
                    <a:pt x="159" y="626"/>
                  </a:lnTo>
                  <a:lnTo>
                    <a:pt x="159" y="621"/>
                  </a:lnTo>
                  <a:lnTo>
                    <a:pt x="159" y="617"/>
                  </a:lnTo>
                  <a:lnTo>
                    <a:pt x="161" y="614"/>
                  </a:lnTo>
                  <a:lnTo>
                    <a:pt x="162" y="612"/>
                  </a:lnTo>
                  <a:lnTo>
                    <a:pt x="164" y="610"/>
                  </a:lnTo>
                  <a:lnTo>
                    <a:pt x="168" y="609"/>
                  </a:lnTo>
                  <a:lnTo>
                    <a:pt x="171" y="610"/>
                  </a:lnTo>
                  <a:lnTo>
                    <a:pt x="174" y="612"/>
                  </a:lnTo>
                  <a:lnTo>
                    <a:pt x="183" y="616"/>
                  </a:lnTo>
                  <a:lnTo>
                    <a:pt x="194" y="624"/>
                  </a:lnTo>
                  <a:lnTo>
                    <a:pt x="205" y="633"/>
                  </a:lnTo>
                  <a:lnTo>
                    <a:pt x="216" y="645"/>
                  </a:lnTo>
                  <a:lnTo>
                    <a:pt x="228" y="661"/>
                  </a:lnTo>
                  <a:lnTo>
                    <a:pt x="240" y="677"/>
                  </a:lnTo>
                  <a:lnTo>
                    <a:pt x="252" y="694"/>
                  </a:lnTo>
                  <a:lnTo>
                    <a:pt x="262" y="711"/>
                  </a:lnTo>
                  <a:lnTo>
                    <a:pt x="270" y="727"/>
                  </a:lnTo>
                  <a:lnTo>
                    <a:pt x="276" y="741"/>
                  </a:lnTo>
                  <a:lnTo>
                    <a:pt x="281" y="754"/>
                  </a:lnTo>
                  <a:lnTo>
                    <a:pt x="282" y="765"/>
                  </a:lnTo>
                  <a:lnTo>
                    <a:pt x="283" y="769"/>
                  </a:lnTo>
                  <a:lnTo>
                    <a:pt x="282" y="773"/>
                  </a:lnTo>
                  <a:lnTo>
                    <a:pt x="281" y="776"/>
                  </a:lnTo>
                  <a:lnTo>
                    <a:pt x="279" y="778"/>
                  </a:lnTo>
                  <a:close/>
                  <a:moveTo>
                    <a:pt x="400" y="900"/>
                  </a:moveTo>
                  <a:lnTo>
                    <a:pt x="411" y="917"/>
                  </a:lnTo>
                  <a:lnTo>
                    <a:pt x="422" y="935"/>
                  </a:lnTo>
                  <a:lnTo>
                    <a:pt x="431" y="951"/>
                  </a:lnTo>
                  <a:lnTo>
                    <a:pt x="437" y="967"/>
                  </a:lnTo>
                  <a:lnTo>
                    <a:pt x="442" y="981"/>
                  </a:lnTo>
                  <a:lnTo>
                    <a:pt x="444" y="992"/>
                  </a:lnTo>
                  <a:lnTo>
                    <a:pt x="444" y="996"/>
                  </a:lnTo>
                  <a:lnTo>
                    <a:pt x="444" y="1001"/>
                  </a:lnTo>
                  <a:lnTo>
                    <a:pt x="443" y="1004"/>
                  </a:lnTo>
                  <a:lnTo>
                    <a:pt x="441" y="1006"/>
                  </a:lnTo>
                  <a:lnTo>
                    <a:pt x="438" y="1007"/>
                  </a:lnTo>
                  <a:lnTo>
                    <a:pt x="435" y="1008"/>
                  </a:lnTo>
                  <a:lnTo>
                    <a:pt x="432" y="1008"/>
                  </a:lnTo>
                  <a:lnTo>
                    <a:pt x="427" y="1006"/>
                  </a:lnTo>
                  <a:lnTo>
                    <a:pt x="419" y="1002"/>
                  </a:lnTo>
                  <a:lnTo>
                    <a:pt x="408" y="994"/>
                  </a:lnTo>
                  <a:lnTo>
                    <a:pt x="396" y="984"/>
                  </a:lnTo>
                  <a:lnTo>
                    <a:pt x="384" y="971"/>
                  </a:lnTo>
                  <a:lnTo>
                    <a:pt x="370" y="956"/>
                  </a:lnTo>
                  <a:lnTo>
                    <a:pt x="357" y="938"/>
                  </a:lnTo>
                  <a:lnTo>
                    <a:pt x="345" y="921"/>
                  </a:lnTo>
                  <a:lnTo>
                    <a:pt x="335" y="903"/>
                  </a:lnTo>
                  <a:lnTo>
                    <a:pt x="327" y="887"/>
                  </a:lnTo>
                  <a:lnTo>
                    <a:pt x="320" y="871"/>
                  </a:lnTo>
                  <a:lnTo>
                    <a:pt x="316" y="857"/>
                  </a:lnTo>
                  <a:lnTo>
                    <a:pt x="313" y="846"/>
                  </a:lnTo>
                  <a:lnTo>
                    <a:pt x="313" y="841"/>
                  </a:lnTo>
                  <a:lnTo>
                    <a:pt x="313" y="837"/>
                  </a:lnTo>
                  <a:lnTo>
                    <a:pt x="315" y="834"/>
                  </a:lnTo>
                  <a:lnTo>
                    <a:pt x="317" y="831"/>
                  </a:lnTo>
                  <a:lnTo>
                    <a:pt x="319" y="830"/>
                  </a:lnTo>
                  <a:lnTo>
                    <a:pt x="322" y="830"/>
                  </a:lnTo>
                  <a:lnTo>
                    <a:pt x="325" y="830"/>
                  </a:lnTo>
                  <a:lnTo>
                    <a:pt x="330" y="831"/>
                  </a:lnTo>
                  <a:lnTo>
                    <a:pt x="339" y="836"/>
                  </a:lnTo>
                  <a:lnTo>
                    <a:pt x="350" y="844"/>
                  </a:lnTo>
                  <a:lnTo>
                    <a:pt x="362" y="854"/>
                  </a:lnTo>
                  <a:lnTo>
                    <a:pt x="374" y="867"/>
                  </a:lnTo>
                  <a:lnTo>
                    <a:pt x="387" y="882"/>
                  </a:lnTo>
                  <a:lnTo>
                    <a:pt x="400" y="900"/>
                  </a:lnTo>
                  <a:close/>
                  <a:moveTo>
                    <a:pt x="569" y="1133"/>
                  </a:moveTo>
                  <a:lnTo>
                    <a:pt x="581" y="1152"/>
                  </a:lnTo>
                  <a:lnTo>
                    <a:pt x="592" y="1171"/>
                  </a:lnTo>
                  <a:lnTo>
                    <a:pt x="602" y="1188"/>
                  </a:lnTo>
                  <a:lnTo>
                    <a:pt x="608" y="1203"/>
                  </a:lnTo>
                  <a:lnTo>
                    <a:pt x="613" y="1218"/>
                  </a:lnTo>
                  <a:lnTo>
                    <a:pt x="616" y="1229"/>
                  </a:lnTo>
                  <a:lnTo>
                    <a:pt x="616" y="1234"/>
                  </a:lnTo>
                  <a:lnTo>
                    <a:pt x="615" y="1238"/>
                  </a:lnTo>
                  <a:lnTo>
                    <a:pt x="614" y="1242"/>
                  </a:lnTo>
                  <a:lnTo>
                    <a:pt x="613" y="1244"/>
                  </a:lnTo>
                  <a:lnTo>
                    <a:pt x="609" y="1246"/>
                  </a:lnTo>
                  <a:lnTo>
                    <a:pt x="606" y="1246"/>
                  </a:lnTo>
                  <a:lnTo>
                    <a:pt x="603" y="1246"/>
                  </a:lnTo>
                  <a:lnTo>
                    <a:pt x="598" y="1245"/>
                  </a:lnTo>
                  <a:lnTo>
                    <a:pt x="588" y="1240"/>
                  </a:lnTo>
                  <a:lnTo>
                    <a:pt x="578" y="1232"/>
                  </a:lnTo>
                  <a:lnTo>
                    <a:pt x="564" y="1221"/>
                  </a:lnTo>
                  <a:lnTo>
                    <a:pt x="551" y="1208"/>
                  </a:lnTo>
                  <a:lnTo>
                    <a:pt x="538" y="1191"/>
                  </a:lnTo>
                  <a:lnTo>
                    <a:pt x="524" y="1174"/>
                  </a:lnTo>
                  <a:lnTo>
                    <a:pt x="512" y="1155"/>
                  </a:lnTo>
                  <a:lnTo>
                    <a:pt x="501" y="1137"/>
                  </a:lnTo>
                  <a:lnTo>
                    <a:pt x="491" y="1119"/>
                  </a:lnTo>
                  <a:lnTo>
                    <a:pt x="484" y="1104"/>
                  </a:lnTo>
                  <a:lnTo>
                    <a:pt x="480" y="1089"/>
                  </a:lnTo>
                  <a:lnTo>
                    <a:pt x="478" y="1077"/>
                  </a:lnTo>
                  <a:lnTo>
                    <a:pt x="478" y="1073"/>
                  </a:lnTo>
                  <a:lnTo>
                    <a:pt x="478" y="1069"/>
                  </a:lnTo>
                  <a:lnTo>
                    <a:pt x="479" y="1065"/>
                  </a:lnTo>
                  <a:lnTo>
                    <a:pt x="481" y="1062"/>
                  </a:lnTo>
                  <a:lnTo>
                    <a:pt x="483" y="1061"/>
                  </a:lnTo>
                  <a:lnTo>
                    <a:pt x="487" y="1060"/>
                  </a:lnTo>
                  <a:lnTo>
                    <a:pt x="491" y="1061"/>
                  </a:lnTo>
                  <a:lnTo>
                    <a:pt x="494" y="1062"/>
                  </a:lnTo>
                  <a:lnTo>
                    <a:pt x="504" y="1066"/>
                  </a:lnTo>
                  <a:lnTo>
                    <a:pt x="515" y="1075"/>
                  </a:lnTo>
                  <a:lnTo>
                    <a:pt x="528" y="1086"/>
                  </a:lnTo>
                  <a:lnTo>
                    <a:pt x="541" y="1099"/>
                  </a:lnTo>
                  <a:lnTo>
                    <a:pt x="555" y="1116"/>
                  </a:lnTo>
                  <a:lnTo>
                    <a:pt x="569" y="1133"/>
                  </a:lnTo>
                  <a:close/>
                  <a:moveTo>
                    <a:pt x="151" y="274"/>
                  </a:moveTo>
                  <a:lnTo>
                    <a:pt x="141" y="260"/>
                  </a:lnTo>
                  <a:lnTo>
                    <a:pt x="134" y="244"/>
                  </a:lnTo>
                  <a:lnTo>
                    <a:pt x="126" y="231"/>
                  </a:lnTo>
                  <a:lnTo>
                    <a:pt x="122" y="218"/>
                  </a:lnTo>
                  <a:lnTo>
                    <a:pt x="118" y="207"/>
                  </a:lnTo>
                  <a:lnTo>
                    <a:pt x="116" y="197"/>
                  </a:lnTo>
                  <a:lnTo>
                    <a:pt x="116" y="193"/>
                  </a:lnTo>
                  <a:lnTo>
                    <a:pt x="117" y="190"/>
                  </a:lnTo>
                  <a:lnTo>
                    <a:pt x="118" y="187"/>
                  </a:lnTo>
                  <a:lnTo>
                    <a:pt x="119" y="185"/>
                  </a:lnTo>
                  <a:lnTo>
                    <a:pt x="122" y="183"/>
                  </a:lnTo>
                  <a:lnTo>
                    <a:pt x="125" y="183"/>
                  </a:lnTo>
                  <a:lnTo>
                    <a:pt x="127" y="183"/>
                  </a:lnTo>
                  <a:lnTo>
                    <a:pt x="130" y="184"/>
                  </a:lnTo>
                  <a:lnTo>
                    <a:pt x="138" y="187"/>
                  </a:lnTo>
                  <a:lnTo>
                    <a:pt x="147" y="194"/>
                  </a:lnTo>
                  <a:lnTo>
                    <a:pt x="157" y="203"/>
                  </a:lnTo>
                  <a:lnTo>
                    <a:pt x="167" y="214"/>
                  </a:lnTo>
                  <a:lnTo>
                    <a:pt x="178" y="227"/>
                  </a:lnTo>
                  <a:lnTo>
                    <a:pt x="187" y="241"/>
                  </a:lnTo>
                  <a:lnTo>
                    <a:pt x="197" y="256"/>
                  </a:lnTo>
                  <a:lnTo>
                    <a:pt x="206" y="271"/>
                  </a:lnTo>
                  <a:lnTo>
                    <a:pt x="213" y="285"/>
                  </a:lnTo>
                  <a:lnTo>
                    <a:pt x="218" y="298"/>
                  </a:lnTo>
                  <a:lnTo>
                    <a:pt x="221" y="309"/>
                  </a:lnTo>
                  <a:lnTo>
                    <a:pt x="222" y="319"/>
                  </a:lnTo>
                  <a:lnTo>
                    <a:pt x="222" y="322"/>
                  </a:lnTo>
                  <a:lnTo>
                    <a:pt x="222" y="325"/>
                  </a:lnTo>
                  <a:lnTo>
                    <a:pt x="221" y="329"/>
                  </a:lnTo>
                  <a:lnTo>
                    <a:pt x="219" y="331"/>
                  </a:lnTo>
                  <a:lnTo>
                    <a:pt x="217" y="332"/>
                  </a:lnTo>
                  <a:lnTo>
                    <a:pt x="215" y="332"/>
                  </a:lnTo>
                  <a:lnTo>
                    <a:pt x="212" y="332"/>
                  </a:lnTo>
                  <a:lnTo>
                    <a:pt x="208" y="331"/>
                  </a:lnTo>
                  <a:lnTo>
                    <a:pt x="201" y="328"/>
                  </a:lnTo>
                  <a:lnTo>
                    <a:pt x="192" y="321"/>
                  </a:lnTo>
                  <a:lnTo>
                    <a:pt x="182" y="312"/>
                  </a:lnTo>
                  <a:lnTo>
                    <a:pt x="172" y="301"/>
                  </a:lnTo>
                  <a:lnTo>
                    <a:pt x="162" y="288"/>
                  </a:lnTo>
                  <a:lnTo>
                    <a:pt x="151" y="274"/>
                  </a:lnTo>
                  <a:close/>
                  <a:moveTo>
                    <a:pt x="357" y="530"/>
                  </a:moveTo>
                  <a:lnTo>
                    <a:pt x="355" y="531"/>
                  </a:lnTo>
                  <a:lnTo>
                    <a:pt x="352" y="531"/>
                  </a:lnTo>
                  <a:lnTo>
                    <a:pt x="350" y="531"/>
                  </a:lnTo>
                  <a:lnTo>
                    <a:pt x="345" y="530"/>
                  </a:lnTo>
                  <a:lnTo>
                    <a:pt x="338" y="527"/>
                  </a:lnTo>
                  <a:lnTo>
                    <a:pt x="328" y="519"/>
                  </a:lnTo>
                  <a:lnTo>
                    <a:pt x="318" y="511"/>
                  </a:lnTo>
                  <a:lnTo>
                    <a:pt x="307" y="500"/>
                  </a:lnTo>
                  <a:lnTo>
                    <a:pt x="296" y="487"/>
                  </a:lnTo>
                  <a:lnTo>
                    <a:pt x="286" y="471"/>
                  </a:lnTo>
                  <a:lnTo>
                    <a:pt x="275" y="456"/>
                  </a:lnTo>
                  <a:lnTo>
                    <a:pt x="266" y="441"/>
                  </a:lnTo>
                  <a:lnTo>
                    <a:pt x="259" y="426"/>
                  </a:lnTo>
                  <a:lnTo>
                    <a:pt x="253" y="412"/>
                  </a:lnTo>
                  <a:lnTo>
                    <a:pt x="250" y="400"/>
                  </a:lnTo>
                  <a:lnTo>
                    <a:pt x="249" y="390"/>
                  </a:lnTo>
                  <a:lnTo>
                    <a:pt x="249" y="386"/>
                  </a:lnTo>
                  <a:lnTo>
                    <a:pt x="249" y="382"/>
                  </a:lnTo>
                  <a:lnTo>
                    <a:pt x="250" y="379"/>
                  </a:lnTo>
                  <a:lnTo>
                    <a:pt x="252" y="377"/>
                  </a:lnTo>
                  <a:lnTo>
                    <a:pt x="254" y="376"/>
                  </a:lnTo>
                  <a:lnTo>
                    <a:pt x="256" y="376"/>
                  </a:lnTo>
                  <a:lnTo>
                    <a:pt x="260" y="376"/>
                  </a:lnTo>
                  <a:lnTo>
                    <a:pt x="263" y="377"/>
                  </a:lnTo>
                  <a:lnTo>
                    <a:pt x="272" y="380"/>
                  </a:lnTo>
                  <a:lnTo>
                    <a:pt x="281" y="388"/>
                  </a:lnTo>
                  <a:lnTo>
                    <a:pt x="290" y="397"/>
                  </a:lnTo>
                  <a:lnTo>
                    <a:pt x="301" y="408"/>
                  </a:lnTo>
                  <a:lnTo>
                    <a:pt x="312" y="421"/>
                  </a:lnTo>
                  <a:lnTo>
                    <a:pt x="323" y="436"/>
                  </a:lnTo>
                  <a:lnTo>
                    <a:pt x="334" y="451"/>
                  </a:lnTo>
                  <a:lnTo>
                    <a:pt x="343" y="467"/>
                  </a:lnTo>
                  <a:lnTo>
                    <a:pt x="350" y="482"/>
                  </a:lnTo>
                  <a:lnTo>
                    <a:pt x="355" y="495"/>
                  </a:lnTo>
                  <a:lnTo>
                    <a:pt x="359" y="507"/>
                  </a:lnTo>
                  <a:lnTo>
                    <a:pt x="361" y="517"/>
                  </a:lnTo>
                  <a:lnTo>
                    <a:pt x="361" y="522"/>
                  </a:lnTo>
                  <a:lnTo>
                    <a:pt x="361" y="525"/>
                  </a:lnTo>
                  <a:lnTo>
                    <a:pt x="359" y="528"/>
                  </a:lnTo>
                  <a:lnTo>
                    <a:pt x="357" y="530"/>
                  </a:lnTo>
                  <a:close/>
                  <a:moveTo>
                    <a:pt x="504" y="738"/>
                  </a:moveTo>
                  <a:lnTo>
                    <a:pt x="501" y="740"/>
                  </a:lnTo>
                  <a:lnTo>
                    <a:pt x="499" y="740"/>
                  </a:lnTo>
                  <a:lnTo>
                    <a:pt x="495" y="740"/>
                  </a:lnTo>
                  <a:lnTo>
                    <a:pt x="491" y="739"/>
                  </a:lnTo>
                  <a:lnTo>
                    <a:pt x="483" y="735"/>
                  </a:lnTo>
                  <a:lnTo>
                    <a:pt x="473" y="728"/>
                  </a:lnTo>
                  <a:lnTo>
                    <a:pt x="462" y="719"/>
                  </a:lnTo>
                  <a:lnTo>
                    <a:pt x="450" y="707"/>
                  </a:lnTo>
                  <a:lnTo>
                    <a:pt x="439" y="693"/>
                  </a:lnTo>
                  <a:lnTo>
                    <a:pt x="427" y="677"/>
                  </a:lnTo>
                  <a:lnTo>
                    <a:pt x="416" y="661"/>
                  </a:lnTo>
                  <a:lnTo>
                    <a:pt x="407" y="644"/>
                  </a:lnTo>
                  <a:lnTo>
                    <a:pt x="399" y="629"/>
                  </a:lnTo>
                  <a:lnTo>
                    <a:pt x="393" y="615"/>
                  </a:lnTo>
                  <a:lnTo>
                    <a:pt x="390" y="603"/>
                  </a:lnTo>
                  <a:lnTo>
                    <a:pt x="388" y="592"/>
                  </a:lnTo>
                  <a:lnTo>
                    <a:pt x="388" y="587"/>
                  </a:lnTo>
                  <a:lnTo>
                    <a:pt x="389" y="584"/>
                  </a:lnTo>
                  <a:lnTo>
                    <a:pt x="390" y="581"/>
                  </a:lnTo>
                  <a:lnTo>
                    <a:pt x="391" y="579"/>
                  </a:lnTo>
                  <a:lnTo>
                    <a:pt x="393" y="578"/>
                  </a:lnTo>
                  <a:lnTo>
                    <a:pt x="397" y="576"/>
                  </a:lnTo>
                  <a:lnTo>
                    <a:pt x="400" y="576"/>
                  </a:lnTo>
                  <a:lnTo>
                    <a:pt x="403" y="578"/>
                  </a:lnTo>
                  <a:lnTo>
                    <a:pt x="412" y="582"/>
                  </a:lnTo>
                  <a:lnTo>
                    <a:pt x="422" y="590"/>
                  </a:lnTo>
                  <a:lnTo>
                    <a:pt x="433" y="598"/>
                  </a:lnTo>
                  <a:lnTo>
                    <a:pt x="444" y="610"/>
                  </a:lnTo>
                  <a:lnTo>
                    <a:pt x="456" y="625"/>
                  </a:lnTo>
                  <a:lnTo>
                    <a:pt x="468" y="640"/>
                  </a:lnTo>
                  <a:lnTo>
                    <a:pt x="478" y="656"/>
                  </a:lnTo>
                  <a:lnTo>
                    <a:pt x="488" y="673"/>
                  </a:lnTo>
                  <a:lnTo>
                    <a:pt x="495" y="688"/>
                  </a:lnTo>
                  <a:lnTo>
                    <a:pt x="501" y="702"/>
                  </a:lnTo>
                  <a:lnTo>
                    <a:pt x="505" y="715"/>
                  </a:lnTo>
                  <a:lnTo>
                    <a:pt x="507" y="724"/>
                  </a:lnTo>
                  <a:lnTo>
                    <a:pt x="507" y="729"/>
                  </a:lnTo>
                  <a:lnTo>
                    <a:pt x="506" y="733"/>
                  </a:lnTo>
                  <a:lnTo>
                    <a:pt x="505" y="735"/>
                  </a:lnTo>
                  <a:lnTo>
                    <a:pt x="504" y="738"/>
                  </a:lnTo>
                  <a:close/>
                  <a:moveTo>
                    <a:pt x="660" y="957"/>
                  </a:moveTo>
                  <a:lnTo>
                    <a:pt x="656" y="958"/>
                  </a:lnTo>
                  <a:lnTo>
                    <a:pt x="653" y="959"/>
                  </a:lnTo>
                  <a:lnTo>
                    <a:pt x="650" y="959"/>
                  </a:lnTo>
                  <a:lnTo>
                    <a:pt x="647" y="958"/>
                  </a:lnTo>
                  <a:lnTo>
                    <a:pt x="637" y="953"/>
                  </a:lnTo>
                  <a:lnTo>
                    <a:pt x="627" y="946"/>
                  </a:lnTo>
                  <a:lnTo>
                    <a:pt x="615" y="936"/>
                  </a:lnTo>
                  <a:lnTo>
                    <a:pt x="603" y="924"/>
                  </a:lnTo>
                  <a:lnTo>
                    <a:pt x="591" y="909"/>
                  </a:lnTo>
                  <a:lnTo>
                    <a:pt x="579" y="892"/>
                  </a:lnTo>
                  <a:lnTo>
                    <a:pt x="567" y="876"/>
                  </a:lnTo>
                  <a:lnTo>
                    <a:pt x="557" y="858"/>
                  </a:lnTo>
                  <a:lnTo>
                    <a:pt x="548" y="843"/>
                  </a:lnTo>
                  <a:lnTo>
                    <a:pt x="542" y="827"/>
                  </a:lnTo>
                  <a:lnTo>
                    <a:pt x="538" y="814"/>
                  </a:lnTo>
                  <a:lnTo>
                    <a:pt x="536" y="803"/>
                  </a:lnTo>
                  <a:lnTo>
                    <a:pt x="536" y="799"/>
                  </a:lnTo>
                  <a:lnTo>
                    <a:pt x="537" y="795"/>
                  </a:lnTo>
                  <a:lnTo>
                    <a:pt x="538" y="792"/>
                  </a:lnTo>
                  <a:lnTo>
                    <a:pt x="540" y="789"/>
                  </a:lnTo>
                  <a:lnTo>
                    <a:pt x="542" y="788"/>
                  </a:lnTo>
                  <a:lnTo>
                    <a:pt x="546" y="787"/>
                  </a:lnTo>
                  <a:lnTo>
                    <a:pt x="549" y="788"/>
                  </a:lnTo>
                  <a:lnTo>
                    <a:pt x="552" y="789"/>
                  </a:lnTo>
                  <a:lnTo>
                    <a:pt x="561" y="793"/>
                  </a:lnTo>
                  <a:lnTo>
                    <a:pt x="572" y="800"/>
                  </a:lnTo>
                  <a:lnTo>
                    <a:pt x="583" y="811"/>
                  </a:lnTo>
                  <a:lnTo>
                    <a:pt x="595" y="823"/>
                  </a:lnTo>
                  <a:lnTo>
                    <a:pt x="608" y="837"/>
                  </a:lnTo>
                  <a:lnTo>
                    <a:pt x="620" y="854"/>
                  </a:lnTo>
                  <a:lnTo>
                    <a:pt x="631" y="871"/>
                  </a:lnTo>
                  <a:lnTo>
                    <a:pt x="642" y="888"/>
                  </a:lnTo>
                  <a:lnTo>
                    <a:pt x="650" y="904"/>
                  </a:lnTo>
                  <a:lnTo>
                    <a:pt x="656" y="918"/>
                  </a:lnTo>
                  <a:lnTo>
                    <a:pt x="661" y="932"/>
                  </a:lnTo>
                  <a:lnTo>
                    <a:pt x="663" y="943"/>
                  </a:lnTo>
                  <a:lnTo>
                    <a:pt x="663" y="947"/>
                  </a:lnTo>
                  <a:lnTo>
                    <a:pt x="662" y="951"/>
                  </a:lnTo>
                  <a:lnTo>
                    <a:pt x="661" y="955"/>
                  </a:lnTo>
                  <a:lnTo>
                    <a:pt x="660" y="957"/>
                  </a:lnTo>
                  <a:close/>
                  <a:moveTo>
                    <a:pt x="404" y="257"/>
                  </a:moveTo>
                  <a:lnTo>
                    <a:pt x="395" y="243"/>
                  </a:lnTo>
                  <a:lnTo>
                    <a:pt x="387" y="229"/>
                  </a:lnTo>
                  <a:lnTo>
                    <a:pt x="380" y="216"/>
                  </a:lnTo>
                  <a:lnTo>
                    <a:pt x="375" y="203"/>
                  </a:lnTo>
                  <a:lnTo>
                    <a:pt x="372" y="192"/>
                  </a:lnTo>
                  <a:lnTo>
                    <a:pt x="370" y="183"/>
                  </a:lnTo>
                  <a:lnTo>
                    <a:pt x="370" y="179"/>
                  </a:lnTo>
                  <a:lnTo>
                    <a:pt x="372" y="175"/>
                  </a:lnTo>
                  <a:lnTo>
                    <a:pt x="373" y="173"/>
                  </a:lnTo>
                  <a:lnTo>
                    <a:pt x="374" y="171"/>
                  </a:lnTo>
                  <a:lnTo>
                    <a:pt x="376" y="170"/>
                  </a:lnTo>
                  <a:lnTo>
                    <a:pt x="378" y="169"/>
                  </a:lnTo>
                  <a:lnTo>
                    <a:pt x="381" y="169"/>
                  </a:lnTo>
                  <a:lnTo>
                    <a:pt x="385" y="170"/>
                  </a:lnTo>
                  <a:lnTo>
                    <a:pt x="392" y="173"/>
                  </a:lnTo>
                  <a:lnTo>
                    <a:pt x="401" y="180"/>
                  </a:lnTo>
                  <a:lnTo>
                    <a:pt x="410" y="187"/>
                  </a:lnTo>
                  <a:lnTo>
                    <a:pt x="420" y="198"/>
                  </a:lnTo>
                  <a:lnTo>
                    <a:pt x="430" y="210"/>
                  </a:lnTo>
                  <a:lnTo>
                    <a:pt x="441" y="223"/>
                  </a:lnTo>
                  <a:lnTo>
                    <a:pt x="449" y="239"/>
                  </a:lnTo>
                  <a:lnTo>
                    <a:pt x="457" y="252"/>
                  </a:lnTo>
                  <a:lnTo>
                    <a:pt x="464" y="265"/>
                  </a:lnTo>
                  <a:lnTo>
                    <a:pt x="469" y="278"/>
                  </a:lnTo>
                  <a:lnTo>
                    <a:pt x="471" y="289"/>
                  </a:lnTo>
                  <a:lnTo>
                    <a:pt x="473" y="298"/>
                  </a:lnTo>
                  <a:lnTo>
                    <a:pt x="473" y="302"/>
                  </a:lnTo>
                  <a:lnTo>
                    <a:pt x="472" y="306"/>
                  </a:lnTo>
                  <a:lnTo>
                    <a:pt x="471" y="308"/>
                  </a:lnTo>
                  <a:lnTo>
                    <a:pt x="470" y="310"/>
                  </a:lnTo>
                  <a:lnTo>
                    <a:pt x="468" y="311"/>
                  </a:lnTo>
                  <a:lnTo>
                    <a:pt x="465" y="312"/>
                  </a:lnTo>
                  <a:lnTo>
                    <a:pt x="462" y="312"/>
                  </a:lnTo>
                  <a:lnTo>
                    <a:pt x="459" y="311"/>
                  </a:lnTo>
                  <a:lnTo>
                    <a:pt x="452" y="308"/>
                  </a:lnTo>
                  <a:lnTo>
                    <a:pt x="443" y="301"/>
                  </a:lnTo>
                  <a:lnTo>
                    <a:pt x="434" y="294"/>
                  </a:lnTo>
                  <a:lnTo>
                    <a:pt x="424" y="283"/>
                  </a:lnTo>
                  <a:lnTo>
                    <a:pt x="414" y="271"/>
                  </a:lnTo>
                  <a:lnTo>
                    <a:pt x="404" y="257"/>
                  </a:lnTo>
                  <a:close/>
                  <a:moveTo>
                    <a:pt x="533" y="445"/>
                  </a:moveTo>
                  <a:lnTo>
                    <a:pt x="523" y="431"/>
                  </a:lnTo>
                  <a:lnTo>
                    <a:pt x="514" y="415"/>
                  </a:lnTo>
                  <a:lnTo>
                    <a:pt x="507" y="401"/>
                  </a:lnTo>
                  <a:lnTo>
                    <a:pt x="502" y="389"/>
                  </a:lnTo>
                  <a:lnTo>
                    <a:pt x="499" y="377"/>
                  </a:lnTo>
                  <a:lnTo>
                    <a:pt x="498" y="367"/>
                  </a:lnTo>
                  <a:lnTo>
                    <a:pt x="498" y="364"/>
                  </a:lnTo>
                  <a:lnTo>
                    <a:pt x="498" y="359"/>
                  </a:lnTo>
                  <a:lnTo>
                    <a:pt x="499" y="357"/>
                  </a:lnTo>
                  <a:lnTo>
                    <a:pt x="501" y="355"/>
                  </a:lnTo>
                  <a:lnTo>
                    <a:pt x="503" y="353"/>
                  </a:lnTo>
                  <a:lnTo>
                    <a:pt x="505" y="353"/>
                  </a:lnTo>
                  <a:lnTo>
                    <a:pt x="508" y="353"/>
                  </a:lnTo>
                  <a:lnTo>
                    <a:pt x="512" y="354"/>
                  </a:lnTo>
                  <a:lnTo>
                    <a:pt x="519" y="357"/>
                  </a:lnTo>
                  <a:lnTo>
                    <a:pt x="529" y="364"/>
                  </a:lnTo>
                  <a:lnTo>
                    <a:pt x="539" y="373"/>
                  </a:lnTo>
                  <a:lnTo>
                    <a:pt x="549" y="384"/>
                  </a:lnTo>
                  <a:lnTo>
                    <a:pt x="560" y="396"/>
                  </a:lnTo>
                  <a:lnTo>
                    <a:pt x="571" y="411"/>
                  </a:lnTo>
                  <a:lnTo>
                    <a:pt x="581" y="425"/>
                  </a:lnTo>
                  <a:lnTo>
                    <a:pt x="588" y="441"/>
                  </a:lnTo>
                  <a:lnTo>
                    <a:pt x="596" y="455"/>
                  </a:lnTo>
                  <a:lnTo>
                    <a:pt x="601" y="467"/>
                  </a:lnTo>
                  <a:lnTo>
                    <a:pt x="605" y="479"/>
                  </a:lnTo>
                  <a:lnTo>
                    <a:pt x="606" y="489"/>
                  </a:lnTo>
                  <a:lnTo>
                    <a:pt x="606" y="492"/>
                  </a:lnTo>
                  <a:lnTo>
                    <a:pt x="605" y="495"/>
                  </a:lnTo>
                  <a:lnTo>
                    <a:pt x="604" y="499"/>
                  </a:lnTo>
                  <a:lnTo>
                    <a:pt x="603" y="501"/>
                  </a:lnTo>
                  <a:lnTo>
                    <a:pt x="601" y="502"/>
                  </a:lnTo>
                  <a:lnTo>
                    <a:pt x="597" y="503"/>
                  </a:lnTo>
                  <a:lnTo>
                    <a:pt x="594" y="503"/>
                  </a:lnTo>
                  <a:lnTo>
                    <a:pt x="591" y="502"/>
                  </a:lnTo>
                  <a:lnTo>
                    <a:pt x="583" y="499"/>
                  </a:lnTo>
                  <a:lnTo>
                    <a:pt x="574" y="492"/>
                  </a:lnTo>
                  <a:lnTo>
                    <a:pt x="564" y="483"/>
                  </a:lnTo>
                  <a:lnTo>
                    <a:pt x="553" y="472"/>
                  </a:lnTo>
                  <a:lnTo>
                    <a:pt x="544" y="460"/>
                  </a:lnTo>
                  <a:lnTo>
                    <a:pt x="533" y="445"/>
                  </a:lnTo>
                  <a:close/>
                </a:path>
              </a:pathLst>
            </a:custGeom>
            <a:solidFill>
              <a:srgbClr val="EEC8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CH"/>
            </a:p>
          </p:txBody>
        </p:sp>
        <p:sp>
          <p:nvSpPr>
            <p:cNvPr id="151" name="Freeform 142"/>
            <p:cNvSpPr>
              <a:spLocks noEditPoints="1"/>
            </p:cNvSpPr>
            <p:nvPr userDrawn="1"/>
          </p:nvSpPr>
          <p:spPr bwMode="auto">
            <a:xfrm>
              <a:off x="9912350" y="5135563"/>
              <a:ext cx="182563" cy="1692275"/>
            </a:xfrm>
            <a:custGeom>
              <a:avLst/>
              <a:gdLst>
                <a:gd name="T0" fmla="*/ 673 w 688"/>
                <a:gd name="T1" fmla="*/ 6375 h 6394"/>
                <a:gd name="T2" fmla="*/ 19 w 688"/>
                <a:gd name="T3" fmla="*/ 5660 h 6394"/>
                <a:gd name="T4" fmla="*/ 54 w 688"/>
                <a:gd name="T5" fmla="*/ 5599 h 6394"/>
                <a:gd name="T6" fmla="*/ 101 w 688"/>
                <a:gd name="T7" fmla="*/ 5511 h 6394"/>
                <a:gd name="T8" fmla="*/ 0 w 688"/>
                <a:gd name="T9" fmla="*/ 5190 h 6394"/>
                <a:gd name="T10" fmla="*/ 13 w 688"/>
                <a:gd name="T11" fmla="*/ 5120 h 6394"/>
                <a:gd name="T12" fmla="*/ 0 w 688"/>
                <a:gd name="T13" fmla="*/ 4602 h 6394"/>
                <a:gd name="T14" fmla="*/ 72 w 688"/>
                <a:gd name="T15" fmla="*/ 4307 h 6394"/>
                <a:gd name="T16" fmla="*/ 264 w 688"/>
                <a:gd name="T17" fmla="*/ 3954 h 6394"/>
                <a:gd name="T18" fmla="*/ 128 w 688"/>
                <a:gd name="T19" fmla="*/ 3697 h 6394"/>
                <a:gd name="T20" fmla="*/ 155 w 688"/>
                <a:gd name="T21" fmla="*/ 3243 h 6394"/>
                <a:gd name="T22" fmla="*/ 41 w 688"/>
                <a:gd name="T23" fmla="*/ 2198 h 6394"/>
                <a:gd name="T24" fmla="*/ 108 w 688"/>
                <a:gd name="T25" fmla="*/ 1744 h 6394"/>
                <a:gd name="T26" fmla="*/ 25 w 688"/>
                <a:gd name="T27" fmla="*/ 1023 h 6394"/>
                <a:gd name="T28" fmla="*/ 13 w 688"/>
                <a:gd name="T29" fmla="*/ 331 h 6394"/>
                <a:gd name="T30" fmla="*/ 677 w 688"/>
                <a:gd name="T31" fmla="*/ 2309 h 6394"/>
                <a:gd name="T32" fmla="*/ 688 w 688"/>
                <a:gd name="T33" fmla="*/ 3105 h 6394"/>
                <a:gd name="T34" fmla="*/ 671 w 688"/>
                <a:gd name="T35" fmla="*/ 3719 h 6394"/>
                <a:gd name="T36" fmla="*/ 420 w 688"/>
                <a:gd name="T37" fmla="*/ 4327 h 6394"/>
                <a:gd name="T38" fmla="*/ 602 w 688"/>
                <a:gd name="T39" fmla="*/ 4859 h 6394"/>
                <a:gd name="T40" fmla="*/ 641 w 688"/>
                <a:gd name="T41" fmla="*/ 5088 h 6394"/>
                <a:gd name="T42" fmla="*/ 386 w 688"/>
                <a:gd name="T43" fmla="*/ 5234 h 6394"/>
                <a:gd name="T44" fmla="*/ 625 w 688"/>
                <a:gd name="T45" fmla="*/ 5802 h 6394"/>
                <a:gd name="T46" fmla="*/ 564 w 688"/>
                <a:gd name="T47" fmla="*/ 5902 h 6394"/>
                <a:gd name="T48" fmla="*/ 688 w 688"/>
                <a:gd name="T49" fmla="*/ 6123 h 6394"/>
                <a:gd name="T50" fmla="*/ 527 w 688"/>
                <a:gd name="T51" fmla="*/ 6041 h 6394"/>
                <a:gd name="T52" fmla="*/ 654 w 688"/>
                <a:gd name="T53" fmla="*/ 6260 h 6394"/>
                <a:gd name="T54" fmla="*/ 358 w 688"/>
                <a:gd name="T55" fmla="*/ 5591 h 6394"/>
                <a:gd name="T56" fmla="*/ 149 w 688"/>
                <a:gd name="T57" fmla="*/ 5081 h 6394"/>
                <a:gd name="T58" fmla="*/ 192 w 688"/>
                <a:gd name="T59" fmla="*/ 4893 h 6394"/>
                <a:gd name="T60" fmla="*/ 51 w 688"/>
                <a:gd name="T61" fmla="*/ 4611 h 6394"/>
                <a:gd name="T62" fmla="*/ 602 w 688"/>
                <a:gd name="T63" fmla="*/ 4969 h 6394"/>
                <a:gd name="T64" fmla="*/ 484 w 688"/>
                <a:gd name="T65" fmla="*/ 4704 h 6394"/>
                <a:gd name="T66" fmla="*/ 362 w 688"/>
                <a:gd name="T67" fmla="*/ 4439 h 6394"/>
                <a:gd name="T68" fmla="*/ 19 w 688"/>
                <a:gd name="T69" fmla="*/ 3868 h 6394"/>
                <a:gd name="T70" fmla="*/ 366 w 688"/>
                <a:gd name="T71" fmla="*/ 4097 h 6394"/>
                <a:gd name="T72" fmla="*/ 341 w 688"/>
                <a:gd name="T73" fmla="*/ 3939 h 6394"/>
                <a:gd name="T74" fmla="*/ 392 w 688"/>
                <a:gd name="T75" fmla="*/ 3733 h 6394"/>
                <a:gd name="T76" fmla="*/ 498 w 688"/>
                <a:gd name="T77" fmla="*/ 3658 h 6394"/>
                <a:gd name="T78" fmla="*/ 241 w 688"/>
                <a:gd name="T79" fmla="*/ 3165 h 6394"/>
                <a:gd name="T80" fmla="*/ 587 w 688"/>
                <a:gd name="T81" fmla="*/ 3607 h 6394"/>
                <a:gd name="T82" fmla="*/ 517 w 688"/>
                <a:gd name="T83" fmla="*/ 3266 h 6394"/>
                <a:gd name="T84" fmla="*/ 334 w 688"/>
                <a:gd name="T85" fmla="*/ 2893 h 6394"/>
                <a:gd name="T86" fmla="*/ 659 w 688"/>
                <a:gd name="T87" fmla="*/ 3251 h 6394"/>
                <a:gd name="T88" fmla="*/ 430 w 688"/>
                <a:gd name="T89" fmla="*/ 2750 h 6394"/>
                <a:gd name="T90" fmla="*/ 232 w 688"/>
                <a:gd name="T91" fmla="*/ 2271 h 6394"/>
                <a:gd name="T92" fmla="*/ 334 w 688"/>
                <a:gd name="T93" fmla="*/ 2412 h 6394"/>
                <a:gd name="T94" fmla="*/ 284 w 688"/>
                <a:gd name="T95" fmla="*/ 1978 h 6394"/>
                <a:gd name="T96" fmla="*/ 475 w 688"/>
                <a:gd name="T97" fmla="*/ 2247 h 6394"/>
                <a:gd name="T98" fmla="*/ 524 w 688"/>
                <a:gd name="T99" fmla="*/ 2023 h 6394"/>
                <a:gd name="T100" fmla="*/ 115 w 688"/>
                <a:gd name="T101" fmla="*/ 1228 h 6394"/>
                <a:gd name="T102" fmla="*/ 364 w 688"/>
                <a:gd name="T103" fmla="*/ 1489 h 6394"/>
                <a:gd name="T104" fmla="*/ 572 w 688"/>
                <a:gd name="T105" fmla="*/ 1764 h 6394"/>
                <a:gd name="T106" fmla="*/ 387 w 688"/>
                <a:gd name="T107" fmla="*/ 1285 h 6394"/>
                <a:gd name="T108" fmla="*/ 496 w 688"/>
                <a:gd name="T109" fmla="*/ 1385 h 6394"/>
                <a:gd name="T110" fmla="*/ 144 w 688"/>
                <a:gd name="T111" fmla="*/ 504 h 6394"/>
                <a:gd name="T112" fmla="*/ 470 w 688"/>
                <a:gd name="T113" fmla="*/ 961 h 6394"/>
                <a:gd name="T114" fmla="*/ 631 w 688"/>
                <a:gd name="T115" fmla="*/ 1251 h 6394"/>
                <a:gd name="T116" fmla="*/ 129 w 688"/>
                <a:gd name="T117" fmla="*/ 133 h 6394"/>
                <a:gd name="T118" fmla="*/ 200 w 688"/>
                <a:gd name="T119" fmla="*/ 291 h 6394"/>
                <a:gd name="T120" fmla="*/ 470 w 688"/>
                <a:gd name="T121" fmla="*/ 680 h 6394"/>
                <a:gd name="T122" fmla="*/ 506 w 688"/>
                <a:gd name="T123" fmla="*/ 246 h 6394"/>
                <a:gd name="T124" fmla="*/ 642 w 688"/>
                <a:gd name="T125" fmla="*/ 497 h 6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88" h="6394">
                  <a:moveTo>
                    <a:pt x="0" y="5789"/>
                  </a:moveTo>
                  <a:lnTo>
                    <a:pt x="0" y="5685"/>
                  </a:lnTo>
                  <a:lnTo>
                    <a:pt x="31" y="5716"/>
                  </a:lnTo>
                  <a:lnTo>
                    <a:pt x="63" y="5750"/>
                  </a:lnTo>
                  <a:lnTo>
                    <a:pt x="97" y="5786"/>
                  </a:lnTo>
                  <a:lnTo>
                    <a:pt x="131" y="5823"/>
                  </a:lnTo>
                  <a:lnTo>
                    <a:pt x="157" y="5853"/>
                  </a:lnTo>
                  <a:lnTo>
                    <a:pt x="182" y="5880"/>
                  </a:lnTo>
                  <a:lnTo>
                    <a:pt x="206" y="5908"/>
                  </a:lnTo>
                  <a:lnTo>
                    <a:pt x="229" y="5934"/>
                  </a:lnTo>
                  <a:lnTo>
                    <a:pt x="208" y="5907"/>
                  </a:lnTo>
                  <a:lnTo>
                    <a:pt x="194" y="5885"/>
                  </a:lnTo>
                  <a:lnTo>
                    <a:pt x="190" y="5877"/>
                  </a:lnTo>
                  <a:lnTo>
                    <a:pt x="186" y="5870"/>
                  </a:lnTo>
                  <a:lnTo>
                    <a:pt x="185" y="5866"/>
                  </a:lnTo>
                  <a:lnTo>
                    <a:pt x="186" y="5863"/>
                  </a:lnTo>
                  <a:lnTo>
                    <a:pt x="190" y="5863"/>
                  </a:lnTo>
                  <a:lnTo>
                    <a:pt x="195" y="5865"/>
                  </a:lnTo>
                  <a:lnTo>
                    <a:pt x="203" y="5869"/>
                  </a:lnTo>
                  <a:lnTo>
                    <a:pt x="213" y="5877"/>
                  </a:lnTo>
                  <a:lnTo>
                    <a:pt x="239" y="5899"/>
                  </a:lnTo>
                  <a:lnTo>
                    <a:pt x="271" y="5928"/>
                  </a:lnTo>
                  <a:lnTo>
                    <a:pt x="310" y="5966"/>
                  </a:lnTo>
                  <a:lnTo>
                    <a:pt x="353" y="6010"/>
                  </a:lnTo>
                  <a:lnTo>
                    <a:pt x="400" y="6058"/>
                  </a:lnTo>
                  <a:lnTo>
                    <a:pt x="450" y="6112"/>
                  </a:lnTo>
                  <a:lnTo>
                    <a:pt x="478" y="6140"/>
                  </a:lnTo>
                  <a:lnTo>
                    <a:pt x="503" y="6169"/>
                  </a:lnTo>
                  <a:lnTo>
                    <a:pt x="528" y="6196"/>
                  </a:lnTo>
                  <a:lnTo>
                    <a:pt x="551" y="6222"/>
                  </a:lnTo>
                  <a:lnTo>
                    <a:pt x="530" y="6195"/>
                  </a:lnTo>
                  <a:lnTo>
                    <a:pt x="516" y="6173"/>
                  </a:lnTo>
                  <a:lnTo>
                    <a:pt x="511" y="6164"/>
                  </a:lnTo>
                  <a:lnTo>
                    <a:pt x="507" y="6158"/>
                  </a:lnTo>
                  <a:lnTo>
                    <a:pt x="506" y="6153"/>
                  </a:lnTo>
                  <a:lnTo>
                    <a:pt x="507" y="6150"/>
                  </a:lnTo>
                  <a:lnTo>
                    <a:pt x="510" y="6150"/>
                  </a:lnTo>
                  <a:lnTo>
                    <a:pt x="514" y="6151"/>
                  </a:lnTo>
                  <a:lnTo>
                    <a:pt x="520" y="6153"/>
                  </a:lnTo>
                  <a:lnTo>
                    <a:pt x="526" y="6158"/>
                  </a:lnTo>
                  <a:lnTo>
                    <a:pt x="543" y="6171"/>
                  </a:lnTo>
                  <a:lnTo>
                    <a:pt x="564" y="6188"/>
                  </a:lnTo>
                  <a:lnTo>
                    <a:pt x="591" y="6211"/>
                  </a:lnTo>
                  <a:lnTo>
                    <a:pt x="620" y="6239"/>
                  </a:lnTo>
                  <a:lnTo>
                    <a:pt x="653" y="6270"/>
                  </a:lnTo>
                  <a:lnTo>
                    <a:pt x="688" y="6306"/>
                  </a:lnTo>
                  <a:lnTo>
                    <a:pt x="688" y="6383"/>
                  </a:lnTo>
                  <a:lnTo>
                    <a:pt x="677" y="6370"/>
                  </a:lnTo>
                  <a:lnTo>
                    <a:pt x="665" y="6358"/>
                  </a:lnTo>
                  <a:lnTo>
                    <a:pt x="654" y="6346"/>
                  </a:lnTo>
                  <a:lnTo>
                    <a:pt x="643" y="6333"/>
                  </a:lnTo>
                  <a:lnTo>
                    <a:pt x="661" y="6356"/>
                  </a:lnTo>
                  <a:lnTo>
                    <a:pt x="673" y="6375"/>
                  </a:lnTo>
                  <a:lnTo>
                    <a:pt x="677" y="6381"/>
                  </a:lnTo>
                  <a:lnTo>
                    <a:pt x="679" y="6387"/>
                  </a:lnTo>
                  <a:lnTo>
                    <a:pt x="681" y="6391"/>
                  </a:lnTo>
                  <a:lnTo>
                    <a:pt x="679" y="6393"/>
                  </a:lnTo>
                  <a:lnTo>
                    <a:pt x="676" y="6394"/>
                  </a:lnTo>
                  <a:lnTo>
                    <a:pt x="671" y="6391"/>
                  </a:lnTo>
                  <a:lnTo>
                    <a:pt x="663" y="6387"/>
                  </a:lnTo>
                  <a:lnTo>
                    <a:pt x="652" y="6380"/>
                  </a:lnTo>
                  <a:lnTo>
                    <a:pt x="626" y="6358"/>
                  </a:lnTo>
                  <a:lnTo>
                    <a:pt x="593" y="6329"/>
                  </a:lnTo>
                  <a:lnTo>
                    <a:pt x="553" y="6292"/>
                  </a:lnTo>
                  <a:lnTo>
                    <a:pt x="510" y="6249"/>
                  </a:lnTo>
                  <a:lnTo>
                    <a:pt x="463" y="6200"/>
                  </a:lnTo>
                  <a:lnTo>
                    <a:pt x="412" y="6148"/>
                  </a:lnTo>
                  <a:lnTo>
                    <a:pt x="388" y="6120"/>
                  </a:lnTo>
                  <a:lnTo>
                    <a:pt x="364" y="6095"/>
                  </a:lnTo>
                  <a:lnTo>
                    <a:pt x="342" y="6070"/>
                  </a:lnTo>
                  <a:lnTo>
                    <a:pt x="320" y="6045"/>
                  </a:lnTo>
                  <a:lnTo>
                    <a:pt x="337" y="6068"/>
                  </a:lnTo>
                  <a:lnTo>
                    <a:pt x="349" y="6086"/>
                  </a:lnTo>
                  <a:lnTo>
                    <a:pt x="353" y="6093"/>
                  </a:lnTo>
                  <a:lnTo>
                    <a:pt x="355" y="6098"/>
                  </a:lnTo>
                  <a:lnTo>
                    <a:pt x="356" y="6103"/>
                  </a:lnTo>
                  <a:lnTo>
                    <a:pt x="355" y="6105"/>
                  </a:lnTo>
                  <a:lnTo>
                    <a:pt x="352" y="6105"/>
                  </a:lnTo>
                  <a:lnTo>
                    <a:pt x="346" y="6103"/>
                  </a:lnTo>
                  <a:lnTo>
                    <a:pt x="339" y="6097"/>
                  </a:lnTo>
                  <a:lnTo>
                    <a:pt x="329" y="6091"/>
                  </a:lnTo>
                  <a:lnTo>
                    <a:pt x="304" y="6069"/>
                  </a:lnTo>
                  <a:lnTo>
                    <a:pt x="271" y="6039"/>
                  </a:lnTo>
                  <a:lnTo>
                    <a:pt x="232" y="6003"/>
                  </a:lnTo>
                  <a:lnTo>
                    <a:pt x="190" y="5959"/>
                  </a:lnTo>
                  <a:lnTo>
                    <a:pt x="144" y="5911"/>
                  </a:lnTo>
                  <a:lnTo>
                    <a:pt x="94" y="5858"/>
                  </a:lnTo>
                  <a:lnTo>
                    <a:pt x="70" y="5832"/>
                  </a:lnTo>
                  <a:lnTo>
                    <a:pt x="47" y="5806"/>
                  </a:lnTo>
                  <a:lnTo>
                    <a:pt x="25" y="5781"/>
                  </a:lnTo>
                  <a:lnTo>
                    <a:pt x="5" y="5756"/>
                  </a:lnTo>
                  <a:lnTo>
                    <a:pt x="21" y="5779"/>
                  </a:lnTo>
                  <a:lnTo>
                    <a:pt x="32" y="5797"/>
                  </a:lnTo>
                  <a:lnTo>
                    <a:pt x="36" y="5804"/>
                  </a:lnTo>
                  <a:lnTo>
                    <a:pt x="38" y="5809"/>
                  </a:lnTo>
                  <a:lnTo>
                    <a:pt x="40" y="5812"/>
                  </a:lnTo>
                  <a:lnTo>
                    <a:pt x="38" y="5814"/>
                  </a:lnTo>
                  <a:lnTo>
                    <a:pt x="37" y="5816"/>
                  </a:lnTo>
                  <a:lnTo>
                    <a:pt x="34" y="5814"/>
                  </a:lnTo>
                  <a:lnTo>
                    <a:pt x="31" y="5813"/>
                  </a:lnTo>
                  <a:lnTo>
                    <a:pt x="26" y="5810"/>
                  </a:lnTo>
                  <a:lnTo>
                    <a:pt x="15" y="5801"/>
                  </a:lnTo>
                  <a:lnTo>
                    <a:pt x="0" y="5789"/>
                  </a:lnTo>
                  <a:close/>
                  <a:moveTo>
                    <a:pt x="0" y="5676"/>
                  </a:moveTo>
                  <a:lnTo>
                    <a:pt x="0" y="5636"/>
                  </a:lnTo>
                  <a:lnTo>
                    <a:pt x="19" y="5660"/>
                  </a:lnTo>
                  <a:lnTo>
                    <a:pt x="31" y="5680"/>
                  </a:lnTo>
                  <a:lnTo>
                    <a:pt x="35" y="5687"/>
                  </a:lnTo>
                  <a:lnTo>
                    <a:pt x="37" y="5693"/>
                  </a:lnTo>
                  <a:lnTo>
                    <a:pt x="38" y="5697"/>
                  </a:lnTo>
                  <a:lnTo>
                    <a:pt x="37" y="5699"/>
                  </a:lnTo>
                  <a:lnTo>
                    <a:pt x="35" y="5699"/>
                  </a:lnTo>
                  <a:lnTo>
                    <a:pt x="33" y="5699"/>
                  </a:lnTo>
                  <a:lnTo>
                    <a:pt x="30" y="5698"/>
                  </a:lnTo>
                  <a:lnTo>
                    <a:pt x="25" y="5695"/>
                  </a:lnTo>
                  <a:lnTo>
                    <a:pt x="14" y="5687"/>
                  </a:lnTo>
                  <a:lnTo>
                    <a:pt x="0" y="5676"/>
                  </a:lnTo>
                  <a:close/>
                  <a:moveTo>
                    <a:pt x="0" y="5633"/>
                  </a:moveTo>
                  <a:lnTo>
                    <a:pt x="0" y="5565"/>
                  </a:lnTo>
                  <a:lnTo>
                    <a:pt x="32" y="5596"/>
                  </a:lnTo>
                  <a:lnTo>
                    <a:pt x="67" y="5633"/>
                  </a:lnTo>
                  <a:lnTo>
                    <a:pt x="103" y="5671"/>
                  </a:lnTo>
                  <a:lnTo>
                    <a:pt x="140" y="5713"/>
                  </a:lnTo>
                  <a:lnTo>
                    <a:pt x="187" y="5764"/>
                  </a:lnTo>
                  <a:lnTo>
                    <a:pt x="230" y="5813"/>
                  </a:lnTo>
                  <a:lnTo>
                    <a:pt x="267" y="5859"/>
                  </a:lnTo>
                  <a:lnTo>
                    <a:pt x="300" y="5899"/>
                  </a:lnTo>
                  <a:lnTo>
                    <a:pt x="327" y="5933"/>
                  </a:lnTo>
                  <a:lnTo>
                    <a:pt x="344" y="5959"/>
                  </a:lnTo>
                  <a:lnTo>
                    <a:pt x="351" y="5970"/>
                  </a:lnTo>
                  <a:lnTo>
                    <a:pt x="355" y="5978"/>
                  </a:lnTo>
                  <a:lnTo>
                    <a:pt x="356" y="5983"/>
                  </a:lnTo>
                  <a:lnTo>
                    <a:pt x="355" y="5987"/>
                  </a:lnTo>
                  <a:lnTo>
                    <a:pt x="352" y="5987"/>
                  </a:lnTo>
                  <a:lnTo>
                    <a:pt x="346" y="5985"/>
                  </a:lnTo>
                  <a:lnTo>
                    <a:pt x="339" y="5980"/>
                  </a:lnTo>
                  <a:lnTo>
                    <a:pt x="330" y="5973"/>
                  </a:lnTo>
                  <a:lnTo>
                    <a:pt x="305" y="5953"/>
                  </a:lnTo>
                  <a:lnTo>
                    <a:pt x="273" y="5924"/>
                  </a:lnTo>
                  <a:lnTo>
                    <a:pt x="236" y="5889"/>
                  </a:lnTo>
                  <a:lnTo>
                    <a:pt x="194" y="5847"/>
                  </a:lnTo>
                  <a:lnTo>
                    <a:pt x="149" y="5800"/>
                  </a:lnTo>
                  <a:lnTo>
                    <a:pt x="102" y="5749"/>
                  </a:lnTo>
                  <a:lnTo>
                    <a:pt x="75" y="5718"/>
                  </a:lnTo>
                  <a:lnTo>
                    <a:pt x="48" y="5688"/>
                  </a:lnTo>
                  <a:lnTo>
                    <a:pt x="23" y="5660"/>
                  </a:lnTo>
                  <a:lnTo>
                    <a:pt x="0" y="5633"/>
                  </a:lnTo>
                  <a:close/>
                  <a:moveTo>
                    <a:pt x="0" y="5556"/>
                  </a:moveTo>
                  <a:lnTo>
                    <a:pt x="0" y="5502"/>
                  </a:lnTo>
                  <a:lnTo>
                    <a:pt x="29" y="5539"/>
                  </a:lnTo>
                  <a:lnTo>
                    <a:pt x="48" y="5569"/>
                  </a:lnTo>
                  <a:lnTo>
                    <a:pt x="55" y="5580"/>
                  </a:lnTo>
                  <a:lnTo>
                    <a:pt x="59" y="5589"/>
                  </a:lnTo>
                  <a:lnTo>
                    <a:pt x="60" y="5592"/>
                  </a:lnTo>
                  <a:lnTo>
                    <a:pt x="61" y="5595"/>
                  </a:lnTo>
                  <a:lnTo>
                    <a:pt x="61" y="5597"/>
                  </a:lnTo>
                  <a:lnTo>
                    <a:pt x="60" y="5599"/>
                  </a:lnTo>
                  <a:lnTo>
                    <a:pt x="58" y="5600"/>
                  </a:lnTo>
                  <a:lnTo>
                    <a:pt x="54" y="5599"/>
                  </a:lnTo>
                  <a:lnTo>
                    <a:pt x="48" y="5595"/>
                  </a:lnTo>
                  <a:lnTo>
                    <a:pt x="42" y="5591"/>
                  </a:lnTo>
                  <a:lnTo>
                    <a:pt x="23" y="5577"/>
                  </a:lnTo>
                  <a:lnTo>
                    <a:pt x="0" y="5556"/>
                  </a:lnTo>
                  <a:close/>
                  <a:moveTo>
                    <a:pt x="0" y="5496"/>
                  </a:moveTo>
                  <a:lnTo>
                    <a:pt x="0" y="5435"/>
                  </a:lnTo>
                  <a:lnTo>
                    <a:pt x="18" y="5452"/>
                  </a:lnTo>
                  <a:lnTo>
                    <a:pt x="37" y="5470"/>
                  </a:lnTo>
                  <a:lnTo>
                    <a:pt x="58" y="5491"/>
                  </a:lnTo>
                  <a:lnTo>
                    <a:pt x="79" y="5513"/>
                  </a:lnTo>
                  <a:lnTo>
                    <a:pt x="102" y="5537"/>
                  </a:lnTo>
                  <a:lnTo>
                    <a:pt x="125" y="5562"/>
                  </a:lnTo>
                  <a:lnTo>
                    <a:pt x="149" y="5588"/>
                  </a:lnTo>
                  <a:lnTo>
                    <a:pt x="174" y="5615"/>
                  </a:lnTo>
                  <a:lnTo>
                    <a:pt x="219" y="5665"/>
                  </a:lnTo>
                  <a:lnTo>
                    <a:pt x="261" y="5714"/>
                  </a:lnTo>
                  <a:lnTo>
                    <a:pt x="297" y="5757"/>
                  </a:lnTo>
                  <a:lnTo>
                    <a:pt x="329" y="5797"/>
                  </a:lnTo>
                  <a:lnTo>
                    <a:pt x="353" y="5830"/>
                  </a:lnTo>
                  <a:lnTo>
                    <a:pt x="370" y="5856"/>
                  </a:lnTo>
                  <a:lnTo>
                    <a:pt x="377" y="5866"/>
                  </a:lnTo>
                  <a:lnTo>
                    <a:pt x="380" y="5874"/>
                  </a:lnTo>
                  <a:lnTo>
                    <a:pt x="381" y="5879"/>
                  </a:lnTo>
                  <a:lnTo>
                    <a:pt x="381" y="5882"/>
                  </a:lnTo>
                  <a:lnTo>
                    <a:pt x="378" y="5884"/>
                  </a:lnTo>
                  <a:lnTo>
                    <a:pt x="373" y="5881"/>
                  </a:lnTo>
                  <a:lnTo>
                    <a:pt x="365" y="5877"/>
                  </a:lnTo>
                  <a:lnTo>
                    <a:pt x="355" y="5870"/>
                  </a:lnTo>
                  <a:lnTo>
                    <a:pt x="331" y="5851"/>
                  </a:lnTo>
                  <a:lnTo>
                    <a:pt x="300" y="5823"/>
                  </a:lnTo>
                  <a:lnTo>
                    <a:pt x="264" y="5789"/>
                  </a:lnTo>
                  <a:lnTo>
                    <a:pt x="224" y="5749"/>
                  </a:lnTo>
                  <a:lnTo>
                    <a:pt x="180" y="5703"/>
                  </a:lnTo>
                  <a:lnTo>
                    <a:pt x="134" y="5652"/>
                  </a:lnTo>
                  <a:lnTo>
                    <a:pt x="97" y="5611"/>
                  </a:lnTo>
                  <a:lnTo>
                    <a:pt x="60" y="5569"/>
                  </a:lnTo>
                  <a:lnTo>
                    <a:pt x="29" y="5531"/>
                  </a:lnTo>
                  <a:lnTo>
                    <a:pt x="0" y="5496"/>
                  </a:lnTo>
                  <a:close/>
                  <a:moveTo>
                    <a:pt x="0" y="5424"/>
                  </a:moveTo>
                  <a:lnTo>
                    <a:pt x="0" y="5352"/>
                  </a:lnTo>
                  <a:lnTo>
                    <a:pt x="26" y="5384"/>
                  </a:lnTo>
                  <a:lnTo>
                    <a:pt x="48" y="5412"/>
                  </a:lnTo>
                  <a:lnTo>
                    <a:pt x="68" y="5439"/>
                  </a:lnTo>
                  <a:lnTo>
                    <a:pt x="84" y="5462"/>
                  </a:lnTo>
                  <a:lnTo>
                    <a:pt x="97" y="5480"/>
                  </a:lnTo>
                  <a:lnTo>
                    <a:pt x="105" y="5496"/>
                  </a:lnTo>
                  <a:lnTo>
                    <a:pt x="108" y="5501"/>
                  </a:lnTo>
                  <a:lnTo>
                    <a:pt x="110" y="5505"/>
                  </a:lnTo>
                  <a:lnTo>
                    <a:pt x="110" y="5509"/>
                  </a:lnTo>
                  <a:lnTo>
                    <a:pt x="109" y="5511"/>
                  </a:lnTo>
                  <a:lnTo>
                    <a:pt x="106" y="5512"/>
                  </a:lnTo>
                  <a:lnTo>
                    <a:pt x="104" y="5512"/>
                  </a:lnTo>
                  <a:lnTo>
                    <a:pt x="101" y="5511"/>
                  </a:lnTo>
                  <a:lnTo>
                    <a:pt x="97" y="5509"/>
                  </a:lnTo>
                  <a:lnTo>
                    <a:pt x="87" y="5502"/>
                  </a:lnTo>
                  <a:lnTo>
                    <a:pt x="74" y="5492"/>
                  </a:lnTo>
                  <a:lnTo>
                    <a:pt x="59" y="5479"/>
                  </a:lnTo>
                  <a:lnTo>
                    <a:pt x="42" y="5464"/>
                  </a:lnTo>
                  <a:lnTo>
                    <a:pt x="22" y="5445"/>
                  </a:lnTo>
                  <a:lnTo>
                    <a:pt x="0" y="5424"/>
                  </a:lnTo>
                  <a:close/>
                  <a:moveTo>
                    <a:pt x="0" y="5329"/>
                  </a:moveTo>
                  <a:lnTo>
                    <a:pt x="0" y="5307"/>
                  </a:lnTo>
                  <a:lnTo>
                    <a:pt x="6" y="5309"/>
                  </a:lnTo>
                  <a:lnTo>
                    <a:pt x="13" y="5314"/>
                  </a:lnTo>
                  <a:lnTo>
                    <a:pt x="22" y="5320"/>
                  </a:lnTo>
                  <a:lnTo>
                    <a:pt x="32" y="5328"/>
                  </a:lnTo>
                  <a:lnTo>
                    <a:pt x="57" y="5350"/>
                  </a:lnTo>
                  <a:lnTo>
                    <a:pt x="86" y="5376"/>
                  </a:lnTo>
                  <a:lnTo>
                    <a:pt x="118" y="5409"/>
                  </a:lnTo>
                  <a:lnTo>
                    <a:pt x="155" y="5446"/>
                  </a:lnTo>
                  <a:lnTo>
                    <a:pt x="193" y="5487"/>
                  </a:lnTo>
                  <a:lnTo>
                    <a:pt x="234" y="5532"/>
                  </a:lnTo>
                  <a:lnTo>
                    <a:pt x="277" y="5581"/>
                  </a:lnTo>
                  <a:lnTo>
                    <a:pt x="317" y="5627"/>
                  </a:lnTo>
                  <a:lnTo>
                    <a:pt x="353" y="5670"/>
                  </a:lnTo>
                  <a:lnTo>
                    <a:pt x="383" y="5708"/>
                  </a:lnTo>
                  <a:lnTo>
                    <a:pt x="407" y="5740"/>
                  </a:lnTo>
                  <a:lnTo>
                    <a:pt x="423" y="5766"/>
                  </a:lnTo>
                  <a:lnTo>
                    <a:pt x="429" y="5776"/>
                  </a:lnTo>
                  <a:lnTo>
                    <a:pt x="432" y="5784"/>
                  </a:lnTo>
                  <a:lnTo>
                    <a:pt x="433" y="5787"/>
                  </a:lnTo>
                  <a:lnTo>
                    <a:pt x="433" y="5789"/>
                  </a:lnTo>
                  <a:lnTo>
                    <a:pt x="433" y="5791"/>
                  </a:lnTo>
                  <a:lnTo>
                    <a:pt x="432" y="5793"/>
                  </a:lnTo>
                  <a:lnTo>
                    <a:pt x="431" y="5794"/>
                  </a:lnTo>
                  <a:lnTo>
                    <a:pt x="429" y="5794"/>
                  </a:lnTo>
                  <a:lnTo>
                    <a:pt x="426" y="5793"/>
                  </a:lnTo>
                  <a:lnTo>
                    <a:pt x="423" y="5791"/>
                  </a:lnTo>
                  <a:lnTo>
                    <a:pt x="415" y="5788"/>
                  </a:lnTo>
                  <a:lnTo>
                    <a:pt x="407" y="5782"/>
                  </a:lnTo>
                  <a:lnTo>
                    <a:pt x="383" y="5763"/>
                  </a:lnTo>
                  <a:lnTo>
                    <a:pt x="352" y="5736"/>
                  </a:lnTo>
                  <a:lnTo>
                    <a:pt x="317" y="5703"/>
                  </a:lnTo>
                  <a:lnTo>
                    <a:pt x="277" y="5663"/>
                  </a:lnTo>
                  <a:lnTo>
                    <a:pt x="236" y="5619"/>
                  </a:lnTo>
                  <a:lnTo>
                    <a:pt x="191" y="5571"/>
                  </a:lnTo>
                  <a:lnTo>
                    <a:pt x="157" y="5532"/>
                  </a:lnTo>
                  <a:lnTo>
                    <a:pt x="124" y="5494"/>
                  </a:lnTo>
                  <a:lnTo>
                    <a:pt x="95" y="5459"/>
                  </a:lnTo>
                  <a:lnTo>
                    <a:pt x="68" y="5426"/>
                  </a:lnTo>
                  <a:lnTo>
                    <a:pt x="45" y="5397"/>
                  </a:lnTo>
                  <a:lnTo>
                    <a:pt x="26" y="5369"/>
                  </a:lnTo>
                  <a:lnTo>
                    <a:pt x="11" y="5348"/>
                  </a:lnTo>
                  <a:lnTo>
                    <a:pt x="0" y="5329"/>
                  </a:lnTo>
                  <a:close/>
                  <a:moveTo>
                    <a:pt x="0" y="5276"/>
                  </a:moveTo>
                  <a:lnTo>
                    <a:pt x="0" y="5190"/>
                  </a:lnTo>
                  <a:lnTo>
                    <a:pt x="41" y="5236"/>
                  </a:lnTo>
                  <a:lnTo>
                    <a:pt x="78" y="5281"/>
                  </a:lnTo>
                  <a:lnTo>
                    <a:pt x="110" y="5321"/>
                  </a:lnTo>
                  <a:lnTo>
                    <a:pt x="137" y="5357"/>
                  </a:lnTo>
                  <a:lnTo>
                    <a:pt x="159" y="5388"/>
                  </a:lnTo>
                  <a:lnTo>
                    <a:pt x="174" y="5412"/>
                  </a:lnTo>
                  <a:lnTo>
                    <a:pt x="179" y="5421"/>
                  </a:lnTo>
                  <a:lnTo>
                    <a:pt x="182" y="5429"/>
                  </a:lnTo>
                  <a:lnTo>
                    <a:pt x="183" y="5434"/>
                  </a:lnTo>
                  <a:lnTo>
                    <a:pt x="182" y="5437"/>
                  </a:lnTo>
                  <a:lnTo>
                    <a:pt x="179" y="5437"/>
                  </a:lnTo>
                  <a:lnTo>
                    <a:pt x="175" y="5437"/>
                  </a:lnTo>
                  <a:lnTo>
                    <a:pt x="169" y="5434"/>
                  </a:lnTo>
                  <a:lnTo>
                    <a:pt x="162" y="5430"/>
                  </a:lnTo>
                  <a:lnTo>
                    <a:pt x="145" y="5418"/>
                  </a:lnTo>
                  <a:lnTo>
                    <a:pt x="123" y="5398"/>
                  </a:lnTo>
                  <a:lnTo>
                    <a:pt x="97" y="5374"/>
                  </a:lnTo>
                  <a:lnTo>
                    <a:pt x="67" y="5345"/>
                  </a:lnTo>
                  <a:lnTo>
                    <a:pt x="35" y="5312"/>
                  </a:lnTo>
                  <a:lnTo>
                    <a:pt x="0" y="5276"/>
                  </a:lnTo>
                  <a:close/>
                  <a:moveTo>
                    <a:pt x="0" y="5103"/>
                  </a:moveTo>
                  <a:lnTo>
                    <a:pt x="0" y="5018"/>
                  </a:lnTo>
                  <a:lnTo>
                    <a:pt x="24" y="5043"/>
                  </a:lnTo>
                  <a:lnTo>
                    <a:pt x="49" y="5069"/>
                  </a:lnTo>
                  <a:lnTo>
                    <a:pt x="76" y="5098"/>
                  </a:lnTo>
                  <a:lnTo>
                    <a:pt x="102" y="5127"/>
                  </a:lnTo>
                  <a:lnTo>
                    <a:pt x="141" y="5173"/>
                  </a:lnTo>
                  <a:lnTo>
                    <a:pt x="179" y="5217"/>
                  </a:lnTo>
                  <a:lnTo>
                    <a:pt x="211" y="5258"/>
                  </a:lnTo>
                  <a:lnTo>
                    <a:pt x="238" y="5294"/>
                  </a:lnTo>
                  <a:lnTo>
                    <a:pt x="259" y="5325"/>
                  </a:lnTo>
                  <a:lnTo>
                    <a:pt x="274" y="5350"/>
                  </a:lnTo>
                  <a:lnTo>
                    <a:pt x="278" y="5359"/>
                  </a:lnTo>
                  <a:lnTo>
                    <a:pt x="282" y="5366"/>
                  </a:lnTo>
                  <a:lnTo>
                    <a:pt x="282" y="5369"/>
                  </a:lnTo>
                  <a:lnTo>
                    <a:pt x="282" y="5372"/>
                  </a:lnTo>
                  <a:lnTo>
                    <a:pt x="282" y="5374"/>
                  </a:lnTo>
                  <a:lnTo>
                    <a:pt x="281" y="5375"/>
                  </a:lnTo>
                  <a:lnTo>
                    <a:pt x="280" y="5376"/>
                  </a:lnTo>
                  <a:lnTo>
                    <a:pt x="277" y="5376"/>
                  </a:lnTo>
                  <a:lnTo>
                    <a:pt x="275" y="5376"/>
                  </a:lnTo>
                  <a:lnTo>
                    <a:pt x="272" y="5375"/>
                  </a:lnTo>
                  <a:lnTo>
                    <a:pt x="265" y="5372"/>
                  </a:lnTo>
                  <a:lnTo>
                    <a:pt x="257" y="5365"/>
                  </a:lnTo>
                  <a:lnTo>
                    <a:pt x="234" y="5349"/>
                  </a:lnTo>
                  <a:lnTo>
                    <a:pt x="206" y="5323"/>
                  </a:lnTo>
                  <a:lnTo>
                    <a:pt x="173" y="5293"/>
                  </a:lnTo>
                  <a:lnTo>
                    <a:pt x="137" y="5255"/>
                  </a:lnTo>
                  <a:lnTo>
                    <a:pt x="98" y="5215"/>
                  </a:lnTo>
                  <a:lnTo>
                    <a:pt x="57" y="5169"/>
                  </a:lnTo>
                  <a:lnTo>
                    <a:pt x="42" y="5152"/>
                  </a:lnTo>
                  <a:lnTo>
                    <a:pt x="28" y="5136"/>
                  </a:lnTo>
                  <a:lnTo>
                    <a:pt x="13" y="5120"/>
                  </a:lnTo>
                  <a:lnTo>
                    <a:pt x="0" y="5103"/>
                  </a:lnTo>
                  <a:close/>
                  <a:moveTo>
                    <a:pt x="0" y="4998"/>
                  </a:moveTo>
                  <a:lnTo>
                    <a:pt x="0" y="4922"/>
                  </a:lnTo>
                  <a:lnTo>
                    <a:pt x="20" y="4947"/>
                  </a:lnTo>
                  <a:lnTo>
                    <a:pt x="36" y="4972"/>
                  </a:lnTo>
                  <a:lnTo>
                    <a:pt x="52" y="4992"/>
                  </a:lnTo>
                  <a:lnTo>
                    <a:pt x="63" y="5011"/>
                  </a:lnTo>
                  <a:lnTo>
                    <a:pt x="71" y="5026"/>
                  </a:lnTo>
                  <a:lnTo>
                    <a:pt x="77" y="5038"/>
                  </a:lnTo>
                  <a:lnTo>
                    <a:pt x="79" y="5044"/>
                  </a:lnTo>
                  <a:lnTo>
                    <a:pt x="80" y="5047"/>
                  </a:lnTo>
                  <a:lnTo>
                    <a:pt x="79" y="5051"/>
                  </a:lnTo>
                  <a:lnTo>
                    <a:pt x="78" y="5053"/>
                  </a:lnTo>
                  <a:lnTo>
                    <a:pt x="77" y="5054"/>
                  </a:lnTo>
                  <a:lnTo>
                    <a:pt x="75" y="5054"/>
                  </a:lnTo>
                  <a:lnTo>
                    <a:pt x="72" y="5053"/>
                  </a:lnTo>
                  <a:lnTo>
                    <a:pt x="69" y="5052"/>
                  </a:lnTo>
                  <a:lnTo>
                    <a:pt x="61" y="5048"/>
                  </a:lnTo>
                  <a:lnTo>
                    <a:pt x="53" y="5042"/>
                  </a:lnTo>
                  <a:lnTo>
                    <a:pt x="30" y="5024"/>
                  </a:lnTo>
                  <a:lnTo>
                    <a:pt x="0" y="4998"/>
                  </a:lnTo>
                  <a:close/>
                  <a:moveTo>
                    <a:pt x="0" y="4807"/>
                  </a:moveTo>
                  <a:lnTo>
                    <a:pt x="0" y="4711"/>
                  </a:lnTo>
                  <a:lnTo>
                    <a:pt x="15" y="4727"/>
                  </a:lnTo>
                  <a:lnTo>
                    <a:pt x="32" y="4745"/>
                  </a:lnTo>
                  <a:lnTo>
                    <a:pt x="47" y="4762"/>
                  </a:lnTo>
                  <a:lnTo>
                    <a:pt x="64" y="4781"/>
                  </a:lnTo>
                  <a:lnTo>
                    <a:pt x="101" y="4825"/>
                  </a:lnTo>
                  <a:lnTo>
                    <a:pt x="134" y="4865"/>
                  </a:lnTo>
                  <a:lnTo>
                    <a:pt x="163" y="4904"/>
                  </a:lnTo>
                  <a:lnTo>
                    <a:pt x="187" y="4938"/>
                  </a:lnTo>
                  <a:lnTo>
                    <a:pt x="207" y="4967"/>
                  </a:lnTo>
                  <a:lnTo>
                    <a:pt x="220" y="4990"/>
                  </a:lnTo>
                  <a:lnTo>
                    <a:pt x="225" y="5000"/>
                  </a:lnTo>
                  <a:lnTo>
                    <a:pt x="227" y="5007"/>
                  </a:lnTo>
                  <a:lnTo>
                    <a:pt x="227" y="5012"/>
                  </a:lnTo>
                  <a:lnTo>
                    <a:pt x="226" y="5015"/>
                  </a:lnTo>
                  <a:lnTo>
                    <a:pt x="224" y="5017"/>
                  </a:lnTo>
                  <a:lnTo>
                    <a:pt x="223" y="5017"/>
                  </a:lnTo>
                  <a:lnTo>
                    <a:pt x="219" y="5017"/>
                  </a:lnTo>
                  <a:lnTo>
                    <a:pt x="217" y="5015"/>
                  </a:lnTo>
                  <a:lnTo>
                    <a:pt x="211" y="5013"/>
                  </a:lnTo>
                  <a:lnTo>
                    <a:pt x="202" y="5008"/>
                  </a:lnTo>
                  <a:lnTo>
                    <a:pt x="180" y="4991"/>
                  </a:lnTo>
                  <a:lnTo>
                    <a:pt x="154" y="4969"/>
                  </a:lnTo>
                  <a:lnTo>
                    <a:pt x="124" y="4941"/>
                  </a:lnTo>
                  <a:lnTo>
                    <a:pt x="90" y="4906"/>
                  </a:lnTo>
                  <a:lnTo>
                    <a:pt x="54" y="4867"/>
                  </a:lnTo>
                  <a:lnTo>
                    <a:pt x="15" y="4825"/>
                  </a:lnTo>
                  <a:lnTo>
                    <a:pt x="8" y="4816"/>
                  </a:lnTo>
                  <a:lnTo>
                    <a:pt x="0" y="4807"/>
                  </a:lnTo>
                  <a:close/>
                  <a:moveTo>
                    <a:pt x="0" y="4681"/>
                  </a:moveTo>
                  <a:lnTo>
                    <a:pt x="0" y="4602"/>
                  </a:lnTo>
                  <a:lnTo>
                    <a:pt x="18" y="4626"/>
                  </a:lnTo>
                  <a:lnTo>
                    <a:pt x="33" y="4648"/>
                  </a:lnTo>
                  <a:lnTo>
                    <a:pt x="45" y="4667"/>
                  </a:lnTo>
                  <a:lnTo>
                    <a:pt x="55" y="4684"/>
                  </a:lnTo>
                  <a:lnTo>
                    <a:pt x="63" y="4699"/>
                  </a:lnTo>
                  <a:lnTo>
                    <a:pt x="68" y="4711"/>
                  </a:lnTo>
                  <a:lnTo>
                    <a:pt x="69" y="4715"/>
                  </a:lnTo>
                  <a:lnTo>
                    <a:pt x="69" y="4719"/>
                  </a:lnTo>
                  <a:lnTo>
                    <a:pt x="69" y="4722"/>
                  </a:lnTo>
                  <a:lnTo>
                    <a:pt x="68" y="4724"/>
                  </a:lnTo>
                  <a:lnTo>
                    <a:pt x="65" y="4725"/>
                  </a:lnTo>
                  <a:lnTo>
                    <a:pt x="59" y="4724"/>
                  </a:lnTo>
                  <a:lnTo>
                    <a:pt x="53" y="4722"/>
                  </a:lnTo>
                  <a:lnTo>
                    <a:pt x="45" y="4716"/>
                  </a:lnTo>
                  <a:lnTo>
                    <a:pt x="25" y="4702"/>
                  </a:lnTo>
                  <a:lnTo>
                    <a:pt x="0" y="4681"/>
                  </a:lnTo>
                  <a:close/>
                  <a:moveTo>
                    <a:pt x="0" y="4452"/>
                  </a:moveTo>
                  <a:lnTo>
                    <a:pt x="0" y="4362"/>
                  </a:lnTo>
                  <a:lnTo>
                    <a:pt x="26" y="4388"/>
                  </a:lnTo>
                  <a:lnTo>
                    <a:pt x="55" y="4418"/>
                  </a:lnTo>
                  <a:lnTo>
                    <a:pt x="86" y="4451"/>
                  </a:lnTo>
                  <a:lnTo>
                    <a:pt x="117" y="4487"/>
                  </a:lnTo>
                  <a:lnTo>
                    <a:pt x="150" y="4528"/>
                  </a:lnTo>
                  <a:lnTo>
                    <a:pt x="182" y="4566"/>
                  </a:lnTo>
                  <a:lnTo>
                    <a:pt x="208" y="4602"/>
                  </a:lnTo>
                  <a:lnTo>
                    <a:pt x="230" y="4635"/>
                  </a:lnTo>
                  <a:lnTo>
                    <a:pt x="248" y="4662"/>
                  </a:lnTo>
                  <a:lnTo>
                    <a:pt x="260" y="4684"/>
                  </a:lnTo>
                  <a:lnTo>
                    <a:pt x="263" y="4693"/>
                  </a:lnTo>
                  <a:lnTo>
                    <a:pt x="265" y="4701"/>
                  </a:lnTo>
                  <a:lnTo>
                    <a:pt x="265" y="4706"/>
                  </a:lnTo>
                  <a:lnTo>
                    <a:pt x="263" y="4710"/>
                  </a:lnTo>
                  <a:lnTo>
                    <a:pt x="260" y="4711"/>
                  </a:lnTo>
                  <a:lnTo>
                    <a:pt x="254" y="4710"/>
                  </a:lnTo>
                  <a:lnTo>
                    <a:pt x="248" y="4707"/>
                  </a:lnTo>
                  <a:lnTo>
                    <a:pt x="240" y="4703"/>
                  </a:lnTo>
                  <a:lnTo>
                    <a:pt x="230" y="4696"/>
                  </a:lnTo>
                  <a:lnTo>
                    <a:pt x="219" y="4689"/>
                  </a:lnTo>
                  <a:lnTo>
                    <a:pt x="208" y="4679"/>
                  </a:lnTo>
                  <a:lnTo>
                    <a:pt x="195" y="4668"/>
                  </a:lnTo>
                  <a:lnTo>
                    <a:pt x="167" y="4641"/>
                  </a:lnTo>
                  <a:lnTo>
                    <a:pt x="135" y="4610"/>
                  </a:lnTo>
                  <a:lnTo>
                    <a:pt x="101" y="4574"/>
                  </a:lnTo>
                  <a:lnTo>
                    <a:pt x="66" y="4533"/>
                  </a:lnTo>
                  <a:lnTo>
                    <a:pt x="48" y="4512"/>
                  </a:lnTo>
                  <a:lnTo>
                    <a:pt x="32" y="4492"/>
                  </a:lnTo>
                  <a:lnTo>
                    <a:pt x="15" y="4472"/>
                  </a:lnTo>
                  <a:lnTo>
                    <a:pt x="0" y="4452"/>
                  </a:lnTo>
                  <a:close/>
                  <a:moveTo>
                    <a:pt x="0" y="4323"/>
                  </a:moveTo>
                  <a:lnTo>
                    <a:pt x="0" y="4217"/>
                  </a:lnTo>
                  <a:lnTo>
                    <a:pt x="11" y="4231"/>
                  </a:lnTo>
                  <a:lnTo>
                    <a:pt x="43" y="4269"/>
                  </a:lnTo>
                  <a:lnTo>
                    <a:pt x="72" y="4307"/>
                  </a:lnTo>
                  <a:lnTo>
                    <a:pt x="98" y="4341"/>
                  </a:lnTo>
                  <a:lnTo>
                    <a:pt x="118" y="4373"/>
                  </a:lnTo>
                  <a:lnTo>
                    <a:pt x="135" y="4399"/>
                  </a:lnTo>
                  <a:lnTo>
                    <a:pt x="146" y="4421"/>
                  </a:lnTo>
                  <a:lnTo>
                    <a:pt x="148" y="4430"/>
                  </a:lnTo>
                  <a:lnTo>
                    <a:pt x="150" y="4438"/>
                  </a:lnTo>
                  <a:lnTo>
                    <a:pt x="150" y="4442"/>
                  </a:lnTo>
                  <a:lnTo>
                    <a:pt x="148" y="4447"/>
                  </a:lnTo>
                  <a:lnTo>
                    <a:pt x="146" y="4448"/>
                  </a:lnTo>
                  <a:lnTo>
                    <a:pt x="141" y="4447"/>
                  </a:lnTo>
                  <a:lnTo>
                    <a:pt x="137" y="4445"/>
                  </a:lnTo>
                  <a:lnTo>
                    <a:pt x="131" y="4442"/>
                  </a:lnTo>
                  <a:lnTo>
                    <a:pt x="116" y="4433"/>
                  </a:lnTo>
                  <a:lnTo>
                    <a:pt x="98" y="4419"/>
                  </a:lnTo>
                  <a:lnTo>
                    <a:pt x="77" y="4401"/>
                  </a:lnTo>
                  <a:lnTo>
                    <a:pt x="53" y="4378"/>
                  </a:lnTo>
                  <a:lnTo>
                    <a:pt x="28" y="4351"/>
                  </a:lnTo>
                  <a:lnTo>
                    <a:pt x="0" y="4323"/>
                  </a:lnTo>
                  <a:close/>
                  <a:moveTo>
                    <a:pt x="0" y="4167"/>
                  </a:moveTo>
                  <a:lnTo>
                    <a:pt x="0" y="4086"/>
                  </a:lnTo>
                  <a:lnTo>
                    <a:pt x="15" y="4107"/>
                  </a:lnTo>
                  <a:lnTo>
                    <a:pt x="28" y="4127"/>
                  </a:lnTo>
                  <a:lnTo>
                    <a:pt x="38" y="4144"/>
                  </a:lnTo>
                  <a:lnTo>
                    <a:pt x="46" y="4160"/>
                  </a:lnTo>
                  <a:lnTo>
                    <a:pt x="53" y="4174"/>
                  </a:lnTo>
                  <a:lnTo>
                    <a:pt x="56" y="4185"/>
                  </a:lnTo>
                  <a:lnTo>
                    <a:pt x="57" y="4189"/>
                  </a:lnTo>
                  <a:lnTo>
                    <a:pt x="57" y="4192"/>
                  </a:lnTo>
                  <a:lnTo>
                    <a:pt x="56" y="4194"/>
                  </a:lnTo>
                  <a:lnTo>
                    <a:pt x="55" y="4197"/>
                  </a:lnTo>
                  <a:lnTo>
                    <a:pt x="52" y="4198"/>
                  </a:lnTo>
                  <a:lnTo>
                    <a:pt x="47" y="4198"/>
                  </a:lnTo>
                  <a:lnTo>
                    <a:pt x="42" y="4196"/>
                  </a:lnTo>
                  <a:lnTo>
                    <a:pt x="36" y="4193"/>
                  </a:lnTo>
                  <a:lnTo>
                    <a:pt x="20" y="4182"/>
                  </a:lnTo>
                  <a:lnTo>
                    <a:pt x="0" y="4167"/>
                  </a:lnTo>
                  <a:close/>
                  <a:moveTo>
                    <a:pt x="0" y="3701"/>
                  </a:moveTo>
                  <a:lnTo>
                    <a:pt x="0" y="3643"/>
                  </a:lnTo>
                  <a:lnTo>
                    <a:pt x="13" y="3651"/>
                  </a:lnTo>
                  <a:lnTo>
                    <a:pt x="29" y="3662"/>
                  </a:lnTo>
                  <a:lnTo>
                    <a:pt x="46" y="3677"/>
                  </a:lnTo>
                  <a:lnTo>
                    <a:pt x="65" y="3695"/>
                  </a:lnTo>
                  <a:lnTo>
                    <a:pt x="84" y="3714"/>
                  </a:lnTo>
                  <a:lnTo>
                    <a:pt x="106" y="3737"/>
                  </a:lnTo>
                  <a:lnTo>
                    <a:pt x="129" y="3763"/>
                  </a:lnTo>
                  <a:lnTo>
                    <a:pt x="151" y="3789"/>
                  </a:lnTo>
                  <a:lnTo>
                    <a:pt x="180" y="3825"/>
                  </a:lnTo>
                  <a:lnTo>
                    <a:pt x="205" y="3859"/>
                  </a:lnTo>
                  <a:lnTo>
                    <a:pt x="227" y="3891"/>
                  </a:lnTo>
                  <a:lnTo>
                    <a:pt x="246" y="3919"/>
                  </a:lnTo>
                  <a:lnTo>
                    <a:pt x="253" y="3932"/>
                  </a:lnTo>
                  <a:lnTo>
                    <a:pt x="259" y="3943"/>
                  </a:lnTo>
                  <a:lnTo>
                    <a:pt x="264" y="3954"/>
                  </a:lnTo>
                  <a:lnTo>
                    <a:pt x="267" y="3964"/>
                  </a:lnTo>
                  <a:lnTo>
                    <a:pt x="271" y="3972"/>
                  </a:lnTo>
                  <a:lnTo>
                    <a:pt x="272" y="3979"/>
                  </a:lnTo>
                  <a:lnTo>
                    <a:pt x="271" y="3984"/>
                  </a:lnTo>
                  <a:lnTo>
                    <a:pt x="269" y="3987"/>
                  </a:lnTo>
                  <a:lnTo>
                    <a:pt x="265" y="3989"/>
                  </a:lnTo>
                  <a:lnTo>
                    <a:pt x="261" y="3988"/>
                  </a:lnTo>
                  <a:lnTo>
                    <a:pt x="254" y="3987"/>
                  </a:lnTo>
                  <a:lnTo>
                    <a:pt x="247" y="3983"/>
                  </a:lnTo>
                  <a:lnTo>
                    <a:pt x="239" y="3979"/>
                  </a:lnTo>
                  <a:lnTo>
                    <a:pt x="229" y="3972"/>
                  </a:lnTo>
                  <a:lnTo>
                    <a:pt x="219" y="3963"/>
                  </a:lnTo>
                  <a:lnTo>
                    <a:pt x="208" y="3954"/>
                  </a:lnTo>
                  <a:lnTo>
                    <a:pt x="183" y="3931"/>
                  </a:lnTo>
                  <a:lnTo>
                    <a:pt x="157" y="3904"/>
                  </a:lnTo>
                  <a:lnTo>
                    <a:pt x="128" y="3873"/>
                  </a:lnTo>
                  <a:lnTo>
                    <a:pt x="99" y="3839"/>
                  </a:lnTo>
                  <a:lnTo>
                    <a:pt x="68" y="3801"/>
                  </a:lnTo>
                  <a:lnTo>
                    <a:pt x="42" y="3765"/>
                  </a:lnTo>
                  <a:lnTo>
                    <a:pt x="19" y="3732"/>
                  </a:lnTo>
                  <a:lnTo>
                    <a:pt x="0" y="3701"/>
                  </a:lnTo>
                  <a:close/>
                  <a:moveTo>
                    <a:pt x="0" y="3536"/>
                  </a:moveTo>
                  <a:lnTo>
                    <a:pt x="0" y="3457"/>
                  </a:lnTo>
                  <a:lnTo>
                    <a:pt x="13" y="3467"/>
                  </a:lnTo>
                  <a:lnTo>
                    <a:pt x="26" y="3479"/>
                  </a:lnTo>
                  <a:lnTo>
                    <a:pt x="42" y="3492"/>
                  </a:lnTo>
                  <a:lnTo>
                    <a:pt x="57" y="3508"/>
                  </a:lnTo>
                  <a:lnTo>
                    <a:pt x="74" y="3525"/>
                  </a:lnTo>
                  <a:lnTo>
                    <a:pt x="91" y="3543"/>
                  </a:lnTo>
                  <a:lnTo>
                    <a:pt x="109" y="3564"/>
                  </a:lnTo>
                  <a:lnTo>
                    <a:pt x="126" y="3585"/>
                  </a:lnTo>
                  <a:lnTo>
                    <a:pt x="152" y="3619"/>
                  </a:lnTo>
                  <a:lnTo>
                    <a:pt x="177" y="3652"/>
                  </a:lnTo>
                  <a:lnTo>
                    <a:pt x="197" y="3683"/>
                  </a:lnTo>
                  <a:lnTo>
                    <a:pt x="215" y="3710"/>
                  </a:lnTo>
                  <a:lnTo>
                    <a:pt x="221" y="3722"/>
                  </a:lnTo>
                  <a:lnTo>
                    <a:pt x="228" y="3734"/>
                  </a:lnTo>
                  <a:lnTo>
                    <a:pt x="232" y="3744"/>
                  </a:lnTo>
                  <a:lnTo>
                    <a:pt x="236" y="3753"/>
                  </a:lnTo>
                  <a:lnTo>
                    <a:pt x="238" y="3760"/>
                  </a:lnTo>
                  <a:lnTo>
                    <a:pt x="239" y="3767"/>
                  </a:lnTo>
                  <a:lnTo>
                    <a:pt x="238" y="3772"/>
                  </a:lnTo>
                  <a:lnTo>
                    <a:pt x="236" y="3776"/>
                  </a:lnTo>
                  <a:lnTo>
                    <a:pt x="232" y="3778"/>
                  </a:lnTo>
                  <a:lnTo>
                    <a:pt x="228" y="3777"/>
                  </a:lnTo>
                  <a:lnTo>
                    <a:pt x="223" y="3776"/>
                  </a:lnTo>
                  <a:lnTo>
                    <a:pt x="215" y="3772"/>
                  </a:lnTo>
                  <a:lnTo>
                    <a:pt x="207" y="3767"/>
                  </a:lnTo>
                  <a:lnTo>
                    <a:pt x="198" y="3762"/>
                  </a:lnTo>
                  <a:lnTo>
                    <a:pt x="187" y="3754"/>
                  </a:lnTo>
                  <a:lnTo>
                    <a:pt x="178" y="3745"/>
                  </a:lnTo>
                  <a:lnTo>
                    <a:pt x="154" y="3723"/>
                  </a:lnTo>
                  <a:lnTo>
                    <a:pt x="128" y="3697"/>
                  </a:lnTo>
                  <a:lnTo>
                    <a:pt x="101" y="3667"/>
                  </a:lnTo>
                  <a:lnTo>
                    <a:pt x="72" y="3634"/>
                  </a:lnTo>
                  <a:lnTo>
                    <a:pt x="52" y="3608"/>
                  </a:lnTo>
                  <a:lnTo>
                    <a:pt x="33" y="3583"/>
                  </a:lnTo>
                  <a:lnTo>
                    <a:pt x="15" y="3559"/>
                  </a:lnTo>
                  <a:lnTo>
                    <a:pt x="0" y="3536"/>
                  </a:lnTo>
                  <a:close/>
                  <a:moveTo>
                    <a:pt x="0" y="3353"/>
                  </a:moveTo>
                  <a:lnTo>
                    <a:pt x="0" y="3270"/>
                  </a:lnTo>
                  <a:lnTo>
                    <a:pt x="12" y="3279"/>
                  </a:lnTo>
                  <a:lnTo>
                    <a:pt x="25" y="3291"/>
                  </a:lnTo>
                  <a:lnTo>
                    <a:pt x="40" y="3304"/>
                  </a:lnTo>
                  <a:lnTo>
                    <a:pt x="55" y="3319"/>
                  </a:lnTo>
                  <a:lnTo>
                    <a:pt x="86" y="3353"/>
                  </a:lnTo>
                  <a:lnTo>
                    <a:pt x="118" y="3392"/>
                  </a:lnTo>
                  <a:lnTo>
                    <a:pt x="145" y="3425"/>
                  </a:lnTo>
                  <a:lnTo>
                    <a:pt x="168" y="3457"/>
                  </a:lnTo>
                  <a:lnTo>
                    <a:pt x="187" y="3486"/>
                  </a:lnTo>
                  <a:lnTo>
                    <a:pt x="203" y="3513"/>
                  </a:lnTo>
                  <a:lnTo>
                    <a:pt x="209" y="3525"/>
                  </a:lnTo>
                  <a:lnTo>
                    <a:pt x="215" y="3536"/>
                  </a:lnTo>
                  <a:lnTo>
                    <a:pt x="219" y="3546"/>
                  </a:lnTo>
                  <a:lnTo>
                    <a:pt x="223" y="3555"/>
                  </a:lnTo>
                  <a:lnTo>
                    <a:pt x="225" y="3563"/>
                  </a:lnTo>
                  <a:lnTo>
                    <a:pt x="226" y="3569"/>
                  </a:lnTo>
                  <a:lnTo>
                    <a:pt x="225" y="3574"/>
                  </a:lnTo>
                  <a:lnTo>
                    <a:pt x="223" y="3577"/>
                  </a:lnTo>
                  <a:lnTo>
                    <a:pt x="219" y="3578"/>
                  </a:lnTo>
                  <a:lnTo>
                    <a:pt x="215" y="3578"/>
                  </a:lnTo>
                  <a:lnTo>
                    <a:pt x="209" y="3577"/>
                  </a:lnTo>
                  <a:lnTo>
                    <a:pt x="202" y="3574"/>
                  </a:lnTo>
                  <a:lnTo>
                    <a:pt x="194" y="3570"/>
                  </a:lnTo>
                  <a:lnTo>
                    <a:pt x="185" y="3563"/>
                  </a:lnTo>
                  <a:lnTo>
                    <a:pt x="175" y="3557"/>
                  </a:lnTo>
                  <a:lnTo>
                    <a:pt x="166" y="3548"/>
                  </a:lnTo>
                  <a:lnTo>
                    <a:pt x="143" y="3527"/>
                  </a:lnTo>
                  <a:lnTo>
                    <a:pt x="118" y="3502"/>
                  </a:lnTo>
                  <a:lnTo>
                    <a:pt x="92" y="3473"/>
                  </a:lnTo>
                  <a:lnTo>
                    <a:pt x="65" y="3441"/>
                  </a:lnTo>
                  <a:lnTo>
                    <a:pt x="47" y="3418"/>
                  </a:lnTo>
                  <a:lnTo>
                    <a:pt x="30" y="3395"/>
                  </a:lnTo>
                  <a:lnTo>
                    <a:pt x="14" y="3373"/>
                  </a:lnTo>
                  <a:lnTo>
                    <a:pt x="0" y="3353"/>
                  </a:lnTo>
                  <a:close/>
                  <a:moveTo>
                    <a:pt x="0" y="3151"/>
                  </a:moveTo>
                  <a:lnTo>
                    <a:pt x="0" y="3083"/>
                  </a:lnTo>
                  <a:lnTo>
                    <a:pt x="12" y="3091"/>
                  </a:lnTo>
                  <a:lnTo>
                    <a:pt x="25" y="3101"/>
                  </a:lnTo>
                  <a:lnTo>
                    <a:pt x="41" y="3114"/>
                  </a:lnTo>
                  <a:lnTo>
                    <a:pt x="57" y="3129"/>
                  </a:lnTo>
                  <a:lnTo>
                    <a:pt x="74" y="3147"/>
                  </a:lnTo>
                  <a:lnTo>
                    <a:pt x="92" y="3166"/>
                  </a:lnTo>
                  <a:lnTo>
                    <a:pt x="111" y="3188"/>
                  </a:lnTo>
                  <a:lnTo>
                    <a:pt x="129" y="3211"/>
                  </a:lnTo>
                  <a:lnTo>
                    <a:pt x="155" y="3243"/>
                  </a:lnTo>
                  <a:lnTo>
                    <a:pt x="177" y="3274"/>
                  </a:lnTo>
                  <a:lnTo>
                    <a:pt x="195" y="3302"/>
                  </a:lnTo>
                  <a:lnTo>
                    <a:pt x="211" y="3327"/>
                  </a:lnTo>
                  <a:lnTo>
                    <a:pt x="217" y="3340"/>
                  </a:lnTo>
                  <a:lnTo>
                    <a:pt x="221" y="3350"/>
                  </a:lnTo>
                  <a:lnTo>
                    <a:pt x="226" y="3360"/>
                  </a:lnTo>
                  <a:lnTo>
                    <a:pt x="229" y="3368"/>
                  </a:lnTo>
                  <a:lnTo>
                    <a:pt x="230" y="3376"/>
                  </a:lnTo>
                  <a:lnTo>
                    <a:pt x="231" y="3382"/>
                  </a:lnTo>
                  <a:lnTo>
                    <a:pt x="230" y="3387"/>
                  </a:lnTo>
                  <a:lnTo>
                    <a:pt x="228" y="3390"/>
                  </a:lnTo>
                  <a:lnTo>
                    <a:pt x="225" y="3392"/>
                  </a:lnTo>
                  <a:lnTo>
                    <a:pt x="220" y="3392"/>
                  </a:lnTo>
                  <a:lnTo>
                    <a:pt x="215" y="3391"/>
                  </a:lnTo>
                  <a:lnTo>
                    <a:pt x="208" y="3388"/>
                  </a:lnTo>
                  <a:lnTo>
                    <a:pt x="201" y="3383"/>
                  </a:lnTo>
                  <a:lnTo>
                    <a:pt x="192" y="3378"/>
                  </a:lnTo>
                  <a:lnTo>
                    <a:pt x="183" y="3370"/>
                  </a:lnTo>
                  <a:lnTo>
                    <a:pt x="173" y="3363"/>
                  </a:lnTo>
                  <a:lnTo>
                    <a:pt x="151" y="3343"/>
                  </a:lnTo>
                  <a:lnTo>
                    <a:pt x="127" y="3319"/>
                  </a:lnTo>
                  <a:lnTo>
                    <a:pt x="102" y="3291"/>
                  </a:lnTo>
                  <a:lnTo>
                    <a:pt x="77" y="3261"/>
                  </a:lnTo>
                  <a:lnTo>
                    <a:pt x="54" y="3231"/>
                  </a:lnTo>
                  <a:lnTo>
                    <a:pt x="33" y="3202"/>
                  </a:lnTo>
                  <a:lnTo>
                    <a:pt x="15" y="3175"/>
                  </a:lnTo>
                  <a:lnTo>
                    <a:pt x="0" y="3151"/>
                  </a:lnTo>
                  <a:close/>
                  <a:moveTo>
                    <a:pt x="0" y="2493"/>
                  </a:moveTo>
                  <a:lnTo>
                    <a:pt x="0" y="2389"/>
                  </a:lnTo>
                  <a:lnTo>
                    <a:pt x="19" y="2414"/>
                  </a:lnTo>
                  <a:lnTo>
                    <a:pt x="35" y="2440"/>
                  </a:lnTo>
                  <a:lnTo>
                    <a:pt x="48" y="2463"/>
                  </a:lnTo>
                  <a:lnTo>
                    <a:pt x="59" y="2482"/>
                  </a:lnTo>
                  <a:lnTo>
                    <a:pt x="67" y="2501"/>
                  </a:lnTo>
                  <a:lnTo>
                    <a:pt x="70" y="2515"/>
                  </a:lnTo>
                  <a:lnTo>
                    <a:pt x="71" y="2522"/>
                  </a:lnTo>
                  <a:lnTo>
                    <a:pt x="71" y="2527"/>
                  </a:lnTo>
                  <a:lnTo>
                    <a:pt x="70" y="2531"/>
                  </a:lnTo>
                  <a:lnTo>
                    <a:pt x="68" y="2534"/>
                  </a:lnTo>
                  <a:lnTo>
                    <a:pt x="67" y="2535"/>
                  </a:lnTo>
                  <a:lnTo>
                    <a:pt x="65" y="2536"/>
                  </a:lnTo>
                  <a:lnTo>
                    <a:pt x="61" y="2536"/>
                  </a:lnTo>
                  <a:lnTo>
                    <a:pt x="58" y="2535"/>
                  </a:lnTo>
                  <a:lnTo>
                    <a:pt x="52" y="2533"/>
                  </a:lnTo>
                  <a:lnTo>
                    <a:pt x="43" y="2528"/>
                  </a:lnTo>
                  <a:lnTo>
                    <a:pt x="34" y="2522"/>
                  </a:lnTo>
                  <a:lnTo>
                    <a:pt x="23" y="2514"/>
                  </a:lnTo>
                  <a:lnTo>
                    <a:pt x="12" y="2504"/>
                  </a:lnTo>
                  <a:lnTo>
                    <a:pt x="0" y="2493"/>
                  </a:lnTo>
                  <a:close/>
                  <a:moveTo>
                    <a:pt x="0" y="2251"/>
                  </a:moveTo>
                  <a:lnTo>
                    <a:pt x="0" y="2161"/>
                  </a:lnTo>
                  <a:lnTo>
                    <a:pt x="20" y="2178"/>
                  </a:lnTo>
                  <a:lnTo>
                    <a:pt x="41" y="2198"/>
                  </a:lnTo>
                  <a:lnTo>
                    <a:pt x="63" y="2223"/>
                  </a:lnTo>
                  <a:lnTo>
                    <a:pt x="86" y="2251"/>
                  </a:lnTo>
                  <a:lnTo>
                    <a:pt x="104" y="2277"/>
                  </a:lnTo>
                  <a:lnTo>
                    <a:pt x="121" y="2303"/>
                  </a:lnTo>
                  <a:lnTo>
                    <a:pt x="135" y="2327"/>
                  </a:lnTo>
                  <a:lnTo>
                    <a:pt x="147" y="2349"/>
                  </a:lnTo>
                  <a:lnTo>
                    <a:pt x="155" y="2367"/>
                  </a:lnTo>
                  <a:lnTo>
                    <a:pt x="160" y="2383"/>
                  </a:lnTo>
                  <a:lnTo>
                    <a:pt x="160" y="2389"/>
                  </a:lnTo>
                  <a:lnTo>
                    <a:pt x="160" y="2395"/>
                  </a:lnTo>
                  <a:lnTo>
                    <a:pt x="159" y="2399"/>
                  </a:lnTo>
                  <a:lnTo>
                    <a:pt x="158" y="2402"/>
                  </a:lnTo>
                  <a:lnTo>
                    <a:pt x="155" y="2403"/>
                  </a:lnTo>
                  <a:lnTo>
                    <a:pt x="150" y="2405"/>
                  </a:lnTo>
                  <a:lnTo>
                    <a:pt x="146" y="2403"/>
                  </a:lnTo>
                  <a:lnTo>
                    <a:pt x="140" y="2401"/>
                  </a:lnTo>
                  <a:lnTo>
                    <a:pt x="134" y="2398"/>
                  </a:lnTo>
                  <a:lnTo>
                    <a:pt x="126" y="2394"/>
                  </a:lnTo>
                  <a:lnTo>
                    <a:pt x="118" y="2388"/>
                  </a:lnTo>
                  <a:lnTo>
                    <a:pt x="111" y="2382"/>
                  </a:lnTo>
                  <a:lnTo>
                    <a:pt x="93" y="2365"/>
                  </a:lnTo>
                  <a:lnTo>
                    <a:pt x="74" y="2346"/>
                  </a:lnTo>
                  <a:lnTo>
                    <a:pt x="54" y="2323"/>
                  </a:lnTo>
                  <a:lnTo>
                    <a:pt x="34" y="2298"/>
                  </a:lnTo>
                  <a:lnTo>
                    <a:pt x="24" y="2286"/>
                  </a:lnTo>
                  <a:lnTo>
                    <a:pt x="17" y="2274"/>
                  </a:lnTo>
                  <a:lnTo>
                    <a:pt x="8" y="2262"/>
                  </a:lnTo>
                  <a:lnTo>
                    <a:pt x="0" y="2251"/>
                  </a:lnTo>
                  <a:close/>
                  <a:moveTo>
                    <a:pt x="0" y="1957"/>
                  </a:moveTo>
                  <a:lnTo>
                    <a:pt x="0" y="1888"/>
                  </a:lnTo>
                  <a:lnTo>
                    <a:pt x="7" y="1901"/>
                  </a:lnTo>
                  <a:lnTo>
                    <a:pt x="12" y="1913"/>
                  </a:lnTo>
                  <a:lnTo>
                    <a:pt x="17" y="1924"/>
                  </a:lnTo>
                  <a:lnTo>
                    <a:pt x="20" y="1934"/>
                  </a:lnTo>
                  <a:lnTo>
                    <a:pt x="22" y="1942"/>
                  </a:lnTo>
                  <a:lnTo>
                    <a:pt x="22" y="1950"/>
                  </a:lnTo>
                  <a:lnTo>
                    <a:pt x="21" y="1955"/>
                  </a:lnTo>
                  <a:lnTo>
                    <a:pt x="19" y="1958"/>
                  </a:lnTo>
                  <a:lnTo>
                    <a:pt x="15" y="1961"/>
                  </a:lnTo>
                  <a:lnTo>
                    <a:pt x="11" y="1961"/>
                  </a:lnTo>
                  <a:lnTo>
                    <a:pt x="7" y="1960"/>
                  </a:lnTo>
                  <a:lnTo>
                    <a:pt x="0" y="1957"/>
                  </a:lnTo>
                  <a:close/>
                  <a:moveTo>
                    <a:pt x="0" y="1701"/>
                  </a:moveTo>
                  <a:lnTo>
                    <a:pt x="0" y="1631"/>
                  </a:lnTo>
                  <a:lnTo>
                    <a:pt x="9" y="1636"/>
                  </a:lnTo>
                  <a:lnTo>
                    <a:pt x="19" y="1643"/>
                  </a:lnTo>
                  <a:lnTo>
                    <a:pt x="30" y="1652"/>
                  </a:lnTo>
                  <a:lnTo>
                    <a:pt x="42" y="1662"/>
                  </a:lnTo>
                  <a:lnTo>
                    <a:pt x="54" y="1676"/>
                  </a:lnTo>
                  <a:lnTo>
                    <a:pt x="66" y="1689"/>
                  </a:lnTo>
                  <a:lnTo>
                    <a:pt x="79" y="1704"/>
                  </a:lnTo>
                  <a:lnTo>
                    <a:pt x="91" y="1721"/>
                  </a:lnTo>
                  <a:lnTo>
                    <a:pt x="108" y="1744"/>
                  </a:lnTo>
                  <a:lnTo>
                    <a:pt x="122" y="1767"/>
                  </a:lnTo>
                  <a:lnTo>
                    <a:pt x="134" y="1787"/>
                  </a:lnTo>
                  <a:lnTo>
                    <a:pt x="144" y="1807"/>
                  </a:lnTo>
                  <a:lnTo>
                    <a:pt x="150" y="1825"/>
                  </a:lnTo>
                  <a:lnTo>
                    <a:pt x="155" y="1839"/>
                  </a:lnTo>
                  <a:lnTo>
                    <a:pt x="155" y="1844"/>
                  </a:lnTo>
                  <a:lnTo>
                    <a:pt x="155" y="1849"/>
                  </a:lnTo>
                  <a:lnTo>
                    <a:pt x="154" y="1853"/>
                  </a:lnTo>
                  <a:lnTo>
                    <a:pt x="151" y="1856"/>
                  </a:lnTo>
                  <a:lnTo>
                    <a:pt x="148" y="1858"/>
                  </a:lnTo>
                  <a:lnTo>
                    <a:pt x="145" y="1859"/>
                  </a:lnTo>
                  <a:lnTo>
                    <a:pt x="140" y="1858"/>
                  </a:lnTo>
                  <a:lnTo>
                    <a:pt x="135" y="1856"/>
                  </a:lnTo>
                  <a:lnTo>
                    <a:pt x="123" y="1850"/>
                  </a:lnTo>
                  <a:lnTo>
                    <a:pt x="110" y="1839"/>
                  </a:lnTo>
                  <a:lnTo>
                    <a:pt x="94" y="1825"/>
                  </a:lnTo>
                  <a:lnTo>
                    <a:pt x="77" y="1808"/>
                  </a:lnTo>
                  <a:lnTo>
                    <a:pt x="60" y="1789"/>
                  </a:lnTo>
                  <a:lnTo>
                    <a:pt x="43" y="1766"/>
                  </a:lnTo>
                  <a:lnTo>
                    <a:pt x="30" y="1749"/>
                  </a:lnTo>
                  <a:lnTo>
                    <a:pt x="19" y="1733"/>
                  </a:lnTo>
                  <a:lnTo>
                    <a:pt x="9" y="1716"/>
                  </a:lnTo>
                  <a:lnTo>
                    <a:pt x="0" y="1701"/>
                  </a:lnTo>
                  <a:close/>
                  <a:moveTo>
                    <a:pt x="0" y="1409"/>
                  </a:moveTo>
                  <a:lnTo>
                    <a:pt x="0" y="1308"/>
                  </a:lnTo>
                  <a:lnTo>
                    <a:pt x="9" y="1318"/>
                  </a:lnTo>
                  <a:lnTo>
                    <a:pt x="19" y="1329"/>
                  </a:lnTo>
                  <a:lnTo>
                    <a:pt x="28" y="1340"/>
                  </a:lnTo>
                  <a:lnTo>
                    <a:pt x="36" y="1352"/>
                  </a:lnTo>
                  <a:lnTo>
                    <a:pt x="52" y="1373"/>
                  </a:lnTo>
                  <a:lnTo>
                    <a:pt x="64" y="1394"/>
                  </a:lnTo>
                  <a:lnTo>
                    <a:pt x="75" y="1414"/>
                  </a:lnTo>
                  <a:lnTo>
                    <a:pt x="83" y="1431"/>
                  </a:lnTo>
                  <a:lnTo>
                    <a:pt x="89" y="1448"/>
                  </a:lnTo>
                  <a:lnTo>
                    <a:pt x="92" y="1461"/>
                  </a:lnTo>
                  <a:lnTo>
                    <a:pt x="92" y="1466"/>
                  </a:lnTo>
                  <a:lnTo>
                    <a:pt x="92" y="1471"/>
                  </a:lnTo>
                  <a:lnTo>
                    <a:pt x="91" y="1474"/>
                  </a:lnTo>
                  <a:lnTo>
                    <a:pt x="89" y="1477"/>
                  </a:lnTo>
                  <a:lnTo>
                    <a:pt x="87" y="1478"/>
                  </a:lnTo>
                  <a:lnTo>
                    <a:pt x="83" y="1479"/>
                  </a:lnTo>
                  <a:lnTo>
                    <a:pt x="80" y="1478"/>
                  </a:lnTo>
                  <a:lnTo>
                    <a:pt x="76" y="1477"/>
                  </a:lnTo>
                  <a:lnTo>
                    <a:pt x="66" y="1473"/>
                  </a:lnTo>
                  <a:lnTo>
                    <a:pt x="55" y="1465"/>
                  </a:lnTo>
                  <a:lnTo>
                    <a:pt x="43" y="1454"/>
                  </a:lnTo>
                  <a:lnTo>
                    <a:pt x="29" y="1442"/>
                  </a:lnTo>
                  <a:lnTo>
                    <a:pt x="14" y="1426"/>
                  </a:lnTo>
                  <a:lnTo>
                    <a:pt x="0" y="1409"/>
                  </a:lnTo>
                  <a:close/>
                  <a:moveTo>
                    <a:pt x="0" y="1088"/>
                  </a:moveTo>
                  <a:lnTo>
                    <a:pt x="0" y="992"/>
                  </a:lnTo>
                  <a:lnTo>
                    <a:pt x="13" y="1007"/>
                  </a:lnTo>
                  <a:lnTo>
                    <a:pt x="25" y="1023"/>
                  </a:lnTo>
                  <a:lnTo>
                    <a:pt x="38" y="1043"/>
                  </a:lnTo>
                  <a:lnTo>
                    <a:pt x="51" y="1062"/>
                  </a:lnTo>
                  <a:lnTo>
                    <a:pt x="60" y="1080"/>
                  </a:lnTo>
                  <a:lnTo>
                    <a:pt x="68" y="1097"/>
                  </a:lnTo>
                  <a:lnTo>
                    <a:pt x="72" y="1111"/>
                  </a:lnTo>
                  <a:lnTo>
                    <a:pt x="76" y="1123"/>
                  </a:lnTo>
                  <a:lnTo>
                    <a:pt x="76" y="1128"/>
                  </a:lnTo>
                  <a:lnTo>
                    <a:pt x="75" y="1132"/>
                  </a:lnTo>
                  <a:lnTo>
                    <a:pt x="74" y="1135"/>
                  </a:lnTo>
                  <a:lnTo>
                    <a:pt x="72" y="1139"/>
                  </a:lnTo>
                  <a:lnTo>
                    <a:pt x="70" y="1140"/>
                  </a:lnTo>
                  <a:lnTo>
                    <a:pt x="67" y="1141"/>
                  </a:lnTo>
                  <a:lnTo>
                    <a:pt x="65" y="1141"/>
                  </a:lnTo>
                  <a:lnTo>
                    <a:pt x="61" y="1140"/>
                  </a:lnTo>
                  <a:lnTo>
                    <a:pt x="53" y="1136"/>
                  </a:lnTo>
                  <a:lnTo>
                    <a:pt x="44" y="1131"/>
                  </a:lnTo>
                  <a:lnTo>
                    <a:pt x="34" y="1123"/>
                  </a:lnTo>
                  <a:lnTo>
                    <a:pt x="23" y="1113"/>
                  </a:lnTo>
                  <a:lnTo>
                    <a:pt x="12" y="1101"/>
                  </a:lnTo>
                  <a:lnTo>
                    <a:pt x="0" y="1088"/>
                  </a:lnTo>
                  <a:close/>
                  <a:moveTo>
                    <a:pt x="0" y="751"/>
                  </a:moveTo>
                  <a:lnTo>
                    <a:pt x="0" y="670"/>
                  </a:lnTo>
                  <a:lnTo>
                    <a:pt x="13" y="681"/>
                  </a:lnTo>
                  <a:lnTo>
                    <a:pt x="26" y="695"/>
                  </a:lnTo>
                  <a:lnTo>
                    <a:pt x="41" y="712"/>
                  </a:lnTo>
                  <a:lnTo>
                    <a:pt x="56" y="731"/>
                  </a:lnTo>
                  <a:lnTo>
                    <a:pt x="67" y="748"/>
                  </a:lnTo>
                  <a:lnTo>
                    <a:pt x="78" y="766"/>
                  </a:lnTo>
                  <a:lnTo>
                    <a:pt x="87" y="782"/>
                  </a:lnTo>
                  <a:lnTo>
                    <a:pt x="93" y="798"/>
                  </a:lnTo>
                  <a:lnTo>
                    <a:pt x="98" y="812"/>
                  </a:lnTo>
                  <a:lnTo>
                    <a:pt x="100" y="823"/>
                  </a:lnTo>
                  <a:lnTo>
                    <a:pt x="100" y="827"/>
                  </a:lnTo>
                  <a:lnTo>
                    <a:pt x="100" y="832"/>
                  </a:lnTo>
                  <a:lnTo>
                    <a:pt x="99" y="835"/>
                  </a:lnTo>
                  <a:lnTo>
                    <a:pt x="97" y="837"/>
                  </a:lnTo>
                  <a:lnTo>
                    <a:pt x="94" y="838"/>
                  </a:lnTo>
                  <a:lnTo>
                    <a:pt x="91" y="839"/>
                  </a:lnTo>
                  <a:lnTo>
                    <a:pt x="88" y="839"/>
                  </a:lnTo>
                  <a:lnTo>
                    <a:pt x="83" y="837"/>
                  </a:lnTo>
                  <a:lnTo>
                    <a:pt x="75" y="833"/>
                  </a:lnTo>
                  <a:lnTo>
                    <a:pt x="64" y="825"/>
                  </a:lnTo>
                  <a:lnTo>
                    <a:pt x="52" y="815"/>
                  </a:lnTo>
                  <a:lnTo>
                    <a:pt x="40" y="802"/>
                  </a:lnTo>
                  <a:lnTo>
                    <a:pt x="26" y="787"/>
                  </a:lnTo>
                  <a:lnTo>
                    <a:pt x="13" y="769"/>
                  </a:lnTo>
                  <a:lnTo>
                    <a:pt x="7" y="759"/>
                  </a:lnTo>
                  <a:lnTo>
                    <a:pt x="0" y="751"/>
                  </a:lnTo>
                  <a:close/>
                  <a:moveTo>
                    <a:pt x="0" y="361"/>
                  </a:moveTo>
                  <a:lnTo>
                    <a:pt x="0" y="302"/>
                  </a:lnTo>
                  <a:lnTo>
                    <a:pt x="6" y="312"/>
                  </a:lnTo>
                  <a:lnTo>
                    <a:pt x="10" y="322"/>
                  </a:lnTo>
                  <a:lnTo>
                    <a:pt x="13" y="331"/>
                  </a:lnTo>
                  <a:lnTo>
                    <a:pt x="15" y="339"/>
                  </a:lnTo>
                  <a:lnTo>
                    <a:pt x="17" y="347"/>
                  </a:lnTo>
                  <a:lnTo>
                    <a:pt x="17" y="353"/>
                  </a:lnTo>
                  <a:lnTo>
                    <a:pt x="15" y="357"/>
                  </a:lnTo>
                  <a:lnTo>
                    <a:pt x="13" y="361"/>
                  </a:lnTo>
                  <a:lnTo>
                    <a:pt x="11" y="362"/>
                  </a:lnTo>
                  <a:lnTo>
                    <a:pt x="8" y="362"/>
                  </a:lnTo>
                  <a:lnTo>
                    <a:pt x="5" y="362"/>
                  </a:lnTo>
                  <a:lnTo>
                    <a:pt x="0" y="361"/>
                  </a:lnTo>
                  <a:close/>
                  <a:moveTo>
                    <a:pt x="688" y="543"/>
                  </a:moveTo>
                  <a:lnTo>
                    <a:pt x="688" y="577"/>
                  </a:lnTo>
                  <a:lnTo>
                    <a:pt x="685" y="565"/>
                  </a:lnTo>
                  <a:lnTo>
                    <a:pt x="684" y="557"/>
                  </a:lnTo>
                  <a:lnTo>
                    <a:pt x="684" y="552"/>
                  </a:lnTo>
                  <a:lnTo>
                    <a:pt x="685" y="549"/>
                  </a:lnTo>
                  <a:lnTo>
                    <a:pt x="686" y="546"/>
                  </a:lnTo>
                  <a:lnTo>
                    <a:pt x="688" y="543"/>
                  </a:lnTo>
                  <a:lnTo>
                    <a:pt x="688" y="543"/>
                  </a:lnTo>
                  <a:close/>
                  <a:moveTo>
                    <a:pt x="688" y="886"/>
                  </a:moveTo>
                  <a:lnTo>
                    <a:pt x="688" y="959"/>
                  </a:lnTo>
                  <a:lnTo>
                    <a:pt x="682" y="955"/>
                  </a:lnTo>
                  <a:lnTo>
                    <a:pt x="674" y="950"/>
                  </a:lnTo>
                  <a:lnTo>
                    <a:pt x="666" y="943"/>
                  </a:lnTo>
                  <a:lnTo>
                    <a:pt x="659" y="936"/>
                  </a:lnTo>
                  <a:lnTo>
                    <a:pt x="650" y="928"/>
                  </a:lnTo>
                  <a:lnTo>
                    <a:pt x="641" y="918"/>
                  </a:lnTo>
                  <a:lnTo>
                    <a:pt x="632" y="907"/>
                  </a:lnTo>
                  <a:lnTo>
                    <a:pt x="625" y="896"/>
                  </a:lnTo>
                  <a:lnTo>
                    <a:pt x="613" y="879"/>
                  </a:lnTo>
                  <a:lnTo>
                    <a:pt x="603" y="862"/>
                  </a:lnTo>
                  <a:lnTo>
                    <a:pt x="594" y="846"/>
                  </a:lnTo>
                  <a:lnTo>
                    <a:pt x="587" y="832"/>
                  </a:lnTo>
                  <a:lnTo>
                    <a:pt x="584" y="818"/>
                  </a:lnTo>
                  <a:lnTo>
                    <a:pt x="582" y="806"/>
                  </a:lnTo>
                  <a:lnTo>
                    <a:pt x="582" y="802"/>
                  </a:lnTo>
                  <a:lnTo>
                    <a:pt x="582" y="798"/>
                  </a:lnTo>
                  <a:lnTo>
                    <a:pt x="584" y="794"/>
                  </a:lnTo>
                  <a:lnTo>
                    <a:pt x="586" y="792"/>
                  </a:lnTo>
                  <a:lnTo>
                    <a:pt x="589" y="791"/>
                  </a:lnTo>
                  <a:lnTo>
                    <a:pt x="592" y="790"/>
                  </a:lnTo>
                  <a:lnTo>
                    <a:pt x="595" y="790"/>
                  </a:lnTo>
                  <a:lnTo>
                    <a:pt x="599" y="791"/>
                  </a:lnTo>
                  <a:lnTo>
                    <a:pt x="608" y="795"/>
                  </a:lnTo>
                  <a:lnTo>
                    <a:pt x="619" y="803"/>
                  </a:lnTo>
                  <a:lnTo>
                    <a:pt x="631" y="813"/>
                  </a:lnTo>
                  <a:lnTo>
                    <a:pt x="643" y="825"/>
                  </a:lnTo>
                  <a:lnTo>
                    <a:pt x="655" y="839"/>
                  </a:lnTo>
                  <a:lnTo>
                    <a:pt x="669" y="856"/>
                  </a:lnTo>
                  <a:lnTo>
                    <a:pt x="679" y="871"/>
                  </a:lnTo>
                  <a:lnTo>
                    <a:pt x="688" y="886"/>
                  </a:lnTo>
                  <a:close/>
                  <a:moveTo>
                    <a:pt x="688" y="2208"/>
                  </a:moveTo>
                  <a:lnTo>
                    <a:pt x="688" y="2320"/>
                  </a:lnTo>
                  <a:lnTo>
                    <a:pt x="677" y="2309"/>
                  </a:lnTo>
                  <a:lnTo>
                    <a:pt x="667" y="2297"/>
                  </a:lnTo>
                  <a:lnTo>
                    <a:pt x="655" y="2284"/>
                  </a:lnTo>
                  <a:lnTo>
                    <a:pt x="646" y="2271"/>
                  </a:lnTo>
                  <a:lnTo>
                    <a:pt x="627" y="2247"/>
                  </a:lnTo>
                  <a:lnTo>
                    <a:pt x="612" y="2223"/>
                  </a:lnTo>
                  <a:lnTo>
                    <a:pt x="598" y="2201"/>
                  </a:lnTo>
                  <a:lnTo>
                    <a:pt x="587" y="2180"/>
                  </a:lnTo>
                  <a:lnTo>
                    <a:pt x="584" y="2170"/>
                  </a:lnTo>
                  <a:lnTo>
                    <a:pt x="581" y="2161"/>
                  </a:lnTo>
                  <a:lnTo>
                    <a:pt x="579" y="2154"/>
                  </a:lnTo>
                  <a:lnTo>
                    <a:pt x="576" y="2147"/>
                  </a:lnTo>
                  <a:lnTo>
                    <a:pt x="576" y="2140"/>
                  </a:lnTo>
                  <a:lnTo>
                    <a:pt x="576" y="2135"/>
                  </a:lnTo>
                  <a:lnTo>
                    <a:pt x="578" y="2131"/>
                  </a:lnTo>
                  <a:lnTo>
                    <a:pt x="580" y="2127"/>
                  </a:lnTo>
                  <a:lnTo>
                    <a:pt x="583" y="2126"/>
                  </a:lnTo>
                  <a:lnTo>
                    <a:pt x="586" y="2125"/>
                  </a:lnTo>
                  <a:lnTo>
                    <a:pt x="591" y="2125"/>
                  </a:lnTo>
                  <a:lnTo>
                    <a:pt x="596" y="2127"/>
                  </a:lnTo>
                  <a:lnTo>
                    <a:pt x="608" y="2133"/>
                  </a:lnTo>
                  <a:lnTo>
                    <a:pt x="621" y="2141"/>
                  </a:lnTo>
                  <a:lnTo>
                    <a:pt x="637" y="2155"/>
                  </a:lnTo>
                  <a:lnTo>
                    <a:pt x="653" y="2170"/>
                  </a:lnTo>
                  <a:lnTo>
                    <a:pt x="671" y="2188"/>
                  </a:lnTo>
                  <a:lnTo>
                    <a:pt x="688" y="2208"/>
                  </a:lnTo>
                  <a:close/>
                  <a:moveTo>
                    <a:pt x="688" y="2762"/>
                  </a:moveTo>
                  <a:lnTo>
                    <a:pt x="688" y="2880"/>
                  </a:lnTo>
                  <a:lnTo>
                    <a:pt x="677" y="2867"/>
                  </a:lnTo>
                  <a:lnTo>
                    <a:pt x="666" y="2854"/>
                  </a:lnTo>
                  <a:lnTo>
                    <a:pt x="646" y="2827"/>
                  </a:lnTo>
                  <a:lnTo>
                    <a:pt x="627" y="2800"/>
                  </a:lnTo>
                  <a:lnTo>
                    <a:pt x="612" y="2775"/>
                  </a:lnTo>
                  <a:lnTo>
                    <a:pt x="599" y="2752"/>
                  </a:lnTo>
                  <a:lnTo>
                    <a:pt x="595" y="2742"/>
                  </a:lnTo>
                  <a:lnTo>
                    <a:pt x="591" y="2732"/>
                  </a:lnTo>
                  <a:lnTo>
                    <a:pt x="587" y="2723"/>
                  </a:lnTo>
                  <a:lnTo>
                    <a:pt x="586" y="2716"/>
                  </a:lnTo>
                  <a:lnTo>
                    <a:pt x="585" y="2708"/>
                  </a:lnTo>
                  <a:lnTo>
                    <a:pt x="585" y="2703"/>
                  </a:lnTo>
                  <a:lnTo>
                    <a:pt x="586" y="2698"/>
                  </a:lnTo>
                  <a:lnTo>
                    <a:pt x="589" y="2695"/>
                  </a:lnTo>
                  <a:lnTo>
                    <a:pt x="591" y="2693"/>
                  </a:lnTo>
                  <a:lnTo>
                    <a:pt x="594" y="2693"/>
                  </a:lnTo>
                  <a:lnTo>
                    <a:pt x="598" y="2693"/>
                  </a:lnTo>
                  <a:lnTo>
                    <a:pt x="603" y="2694"/>
                  </a:lnTo>
                  <a:lnTo>
                    <a:pt x="614" y="2698"/>
                  </a:lnTo>
                  <a:lnTo>
                    <a:pt x="626" y="2706"/>
                  </a:lnTo>
                  <a:lnTo>
                    <a:pt x="640" y="2716"/>
                  </a:lnTo>
                  <a:lnTo>
                    <a:pt x="655" y="2729"/>
                  </a:lnTo>
                  <a:lnTo>
                    <a:pt x="672" y="2744"/>
                  </a:lnTo>
                  <a:lnTo>
                    <a:pt x="688" y="2762"/>
                  </a:lnTo>
                  <a:close/>
                  <a:moveTo>
                    <a:pt x="688" y="3019"/>
                  </a:moveTo>
                  <a:lnTo>
                    <a:pt x="688" y="3105"/>
                  </a:lnTo>
                  <a:lnTo>
                    <a:pt x="677" y="3097"/>
                  </a:lnTo>
                  <a:lnTo>
                    <a:pt x="665" y="3088"/>
                  </a:lnTo>
                  <a:lnTo>
                    <a:pt x="652" y="3076"/>
                  </a:lnTo>
                  <a:lnTo>
                    <a:pt x="639" y="3064"/>
                  </a:lnTo>
                  <a:lnTo>
                    <a:pt x="625" y="3050"/>
                  </a:lnTo>
                  <a:lnTo>
                    <a:pt x="610" y="3035"/>
                  </a:lnTo>
                  <a:lnTo>
                    <a:pt x="595" y="3017"/>
                  </a:lnTo>
                  <a:lnTo>
                    <a:pt x="580" y="3000"/>
                  </a:lnTo>
                  <a:lnTo>
                    <a:pt x="558" y="2971"/>
                  </a:lnTo>
                  <a:lnTo>
                    <a:pt x="539" y="2944"/>
                  </a:lnTo>
                  <a:lnTo>
                    <a:pt x="523" y="2918"/>
                  </a:lnTo>
                  <a:lnTo>
                    <a:pt x="510" y="2893"/>
                  </a:lnTo>
                  <a:lnTo>
                    <a:pt x="504" y="2882"/>
                  </a:lnTo>
                  <a:lnTo>
                    <a:pt x="501" y="2873"/>
                  </a:lnTo>
                  <a:lnTo>
                    <a:pt x="498" y="2864"/>
                  </a:lnTo>
                  <a:lnTo>
                    <a:pt x="495" y="2856"/>
                  </a:lnTo>
                  <a:lnTo>
                    <a:pt x="494" y="2848"/>
                  </a:lnTo>
                  <a:lnTo>
                    <a:pt x="494" y="2843"/>
                  </a:lnTo>
                  <a:lnTo>
                    <a:pt x="495" y="2839"/>
                  </a:lnTo>
                  <a:lnTo>
                    <a:pt x="498" y="2835"/>
                  </a:lnTo>
                  <a:lnTo>
                    <a:pt x="501" y="2833"/>
                  </a:lnTo>
                  <a:lnTo>
                    <a:pt x="505" y="2832"/>
                  </a:lnTo>
                  <a:lnTo>
                    <a:pt x="511" y="2833"/>
                  </a:lnTo>
                  <a:lnTo>
                    <a:pt x="517" y="2835"/>
                  </a:lnTo>
                  <a:lnTo>
                    <a:pt x="524" y="2840"/>
                  </a:lnTo>
                  <a:lnTo>
                    <a:pt x="533" y="2844"/>
                  </a:lnTo>
                  <a:lnTo>
                    <a:pt x="540" y="2850"/>
                  </a:lnTo>
                  <a:lnTo>
                    <a:pt x="550" y="2857"/>
                  </a:lnTo>
                  <a:lnTo>
                    <a:pt x="570" y="2875"/>
                  </a:lnTo>
                  <a:lnTo>
                    <a:pt x="591" y="2896"/>
                  </a:lnTo>
                  <a:lnTo>
                    <a:pt x="614" y="2920"/>
                  </a:lnTo>
                  <a:lnTo>
                    <a:pt x="637" y="2947"/>
                  </a:lnTo>
                  <a:lnTo>
                    <a:pt x="651" y="2966"/>
                  </a:lnTo>
                  <a:lnTo>
                    <a:pt x="665" y="2984"/>
                  </a:lnTo>
                  <a:lnTo>
                    <a:pt x="677" y="3002"/>
                  </a:lnTo>
                  <a:lnTo>
                    <a:pt x="688" y="3019"/>
                  </a:lnTo>
                  <a:close/>
                  <a:moveTo>
                    <a:pt x="688" y="3540"/>
                  </a:moveTo>
                  <a:lnTo>
                    <a:pt x="688" y="3557"/>
                  </a:lnTo>
                  <a:lnTo>
                    <a:pt x="687" y="3551"/>
                  </a:lnTo>
                  <a:lnTo>
                    <a:pt x="687" y="3547"/>
                  </a:lnTo>
                  <a:lnTo>
                    <a:pt x="687" y="3543"/>
                  </a:lnTo>
                  <a:lnTo>
                    <a:pt x="688" y="3540"/>
                  </a:lnTo>
                  <a:close/>
                  <a:moveTo>
                    <a:pt x="688" y="3722"/>
                  </a:moveTo>
                  <a:lnTo>
                    <a:pt x="688" y="3791"/>
                  </a:lnTo>
                  <a:lnTo>
                    <a:pt x="682" y="3778"/>
                  </a:lnTo>
                  <a:lnTo>
                    <a:pt x="675" y="3766"/>
                  </a:lnTo>
                  <a:lnTo>
                    <a:pt x="671" y="3755"/>
                  </a:lnTo>
                  <a:lnTo>
                    <a:pt x="666" y="3745"/>
                  </a:lnTo>
                  <a:lnTo>
                    <a:pt x="664" y="3737"/>
                  </a:lnTo>
                  <a:lnTo>
                    <a:pt x="664" y="3730"/>
                  </a:lnTo>
                  <a:lnTo>
                    <a:pt x="665" y="3724"/>
                  </a:lnTo>
                  <a:lnTo>
                    <a:pt x="667" y="3721"/>
                  </a:lnTo>
                  <a:lnTo>
                    <a:pt x="671" y="3719"/>
                  </a:lnTo>
                  <a:lnTo>
                    <a:pt x="675" y="3719"/>
                  </a:lnTo>
                  <a:lnTo>
                    <a:pt x="682" y="3720"/>
                  </a:lnTo>
                  <a:lnTo>
                    <a:pt x="688" y="3722"/>
                  </a:lnTo>
                  <a:close/>
                  <a:moveTo>
                    <a:pt x="688" y="3919"/>
                  </a:moveTo>
                  <a:lnTo>
                    <a:pt x="688" y="3992"/>
                  </a:lnTo>
                  <a:lnTo>
                    <a:pt x="681" y="3977"/>
                  </a:lnTo>
                  <a:lnTo>
                    <a:pt x="673" y="3964"/>
                  </a:lnTo>
                  <a:lnTo>
                    <a:pt x="667" y="3952"/>
                  </a:lnTo>
                  <a:lnTo>
                    <a:pt x="664" y="3941"/>
                  </a:lnTo>
                  <a:lnTo>
                    <a:pt x="661" y="3932"/>
                  </a:lnTo>
                  <a:lnTo>
                    <a:pt x="660" y="3925"/>
                  </a:lnTo>
                  <a:lnTo>
                    <a:pt x="660" y="3923"/>
                  </a:lnTo>
                  <a:lnTo>
                    <a:pt x="661" y="3919"/>
                  </a:lnTo>
                  <a:lnTo>
                    <a:pt x="662" y="3917"/>
                  </a:lnTo>
                  <a:lnTo>
                    <a:pt x="663" y="3916"/>
                  </a:lnTo>
                  <a:lnTo>
                    <a:pt x="665" y="3914"/>
                  </a:lnTo>
                  <a:lnTo>
                    <a:pt x="667" y="3914"/>
                  </a:lnTo>
                  <a:lnTo>
                    <a:pt x="670" y="3914"/>
                  </a:lnTo>
                  <a:lnTo>
                    <a:pt x="673" y="3914"/>
                  </a:lnTo>
                  <a:lnTo>
                    <a:pt x="679" y="3916"/>
                  </a:lnTo>
                  <a:lnTo>
                    <a:pt x="688" y="3919"/>
                  </a:lnTo>
                  <a:close/>
                  <a:moveTo>
                    <a:pt x="688" y="4120"/>
                  </a:moveTo>
                  <a:lnTo>
                    <a:pt x="688" y="4169"/>
                  </a:lnTo>
                  <a:lnTo>
                    <a:pt x="681" y="4153"/>
                  </a:lnTo>
                  <a:lnTo>
                    <a:pt x="676" y="4139"/>
                  </a:lnTo>
                  <a:lnTo>
                    <a:pt x="676" y="4133"/>
                  </a:lnTo>
                  <a:lnTo>
                    <a:pt x="675" y="4129"/>
                  </a:lnTo>
                  <a:lnTo>
                    <a:pt x="676" y="4125"/>
                  </a:lnTo>
                  <a:lnTo>
                    <a:pt x="678" y="4122"/>
                  </a:lnTo>
                  <a:lnTo>
                    <a:pt x="681" y="4121"/>
                  </a:lnTo>
                  <a:lnTo>
                    <a:pt x="683" y="4120"/>
                  </a:lnTo>
                  <a:lnTo>
                    <a:pt x="685" y="4120"/>
                  </a:lnTo>
                  <a:lnTo>
                    <a:pt x="688" y="4120"/>
                  </a:lnTo>
                  <a:close/>
                  <a:moveTo>
                    <a:pt x="688" y="4589"/>
                  </a:moveTo>
                  <a:lnTo>
                    <a:pt x="688" y="4675"/>
                  </a:lnTo>
                  <a:lnTo>
                    <a:pt x="674" y="4664"/>
                  </a:lnTo>
                  <a:lnTo>
                    <a:pt x="659" y="4649"/>
                  </a:lnTo>
                  <a:lnTo>
                    <a:pt x="643" y="4635"/>
                  </a:lnTo>
                  <a:lnTo>
                    <a:pt x="626" y="4619"/>
                  </a:lnTo>
                  <a:lnTo>
                    <a:pt x="590" y="4581"/>
                  </a:lnTo>
                  <a:lnTo>
                    <a:pt x="552" y="4540"/>
                  </a:lnTo>
                  <a:lnTo>
                    <a:pt x="521" y="4501"/>
                  </a:lnTo>
                  <a:lnTo>
                    <a:pt x="492" y="4465"/>
                  </a:lnTo>
                  <a:lnTo>
                    <a:pt x="467" y="4431"/>
                  </a:lnTo>
                  <a:lnTo>
                    <a:pt x="446" y="4399"/>
                  </a:lnTo>
                  <a:lnTo>
                    <a:pt x="438" y="4386"/>
                  </a:lnTo>
                  <a:lnTo>
                    <a:pt x="431" y="4373"/>
                  </a:lnTo>
                  <a:lnTo>
                    <a:pt x="425" y="4362"/>
                  </a:lnTo>
                  <a:lnTo>
                    <a:pt x="421" y="4351"/>
                  </a:lnTo>
                  <a:lnTo>
                    <a:pt x="419" y="4342"/>
                  </a:lnTo>
                  <a:lnTo>
                    <a:pt x="417" y="4336"/>
                  </a:lnTo>
                  <a:lnTo>
                    <a:pt x="418" y="4330"/>
                  </a:lnTo>
                  <a:lnTo>
                    <a:pt x="420" y="4327"/>
                  </a:lnTo>
                  <a:lnTo>
                    <a:pt x="423" y="4325"/>
                  </a:lnTo>
                  <a:lnTo>
                    <a:pt x="429" y="4326"/>
                  </a:lnTo>
                  <a:lnTo>
                    <a:pt x="435" y="4328"/>
                  </a:lnTo>
                  <a:lnTo>
                    <a:pt x="443" y="4331"/>
                  </a:lnTo>
                  <a:lnTo>
                    <a:pt x="452" y="4337"/>
                  </a:lnTo>
                  <a:lnTo>
                    <a:pt x="463" y="4345"/>
                  </a:lnTo>
                  <a:lnTo>
                    <a:pt x="473" y="4353"/>
                  </a:lnTo>
                  <a:lnTo>
                    <a:pt x="487" y="4363"/>
                  </a:lnTo>
                  <a:lnTo>
                    <a:pt x="513" y="4388"/>
                  </a:lnTo>
                  <a:lnTo>
                    <a:pt x="544" y="4417"/>
                  </a:lnTo>
                  <a:lnTo>
                    <a:pt x="575" y="4451"/>
                  </a:lnTo>
                  <a:lnTo>
                    <a:pt x="608" y="4488"/>
                  </a:lnTo>
                  <a:lnTo>
                    <a:pt x="631" y="4515"/>
                  </a:lnTo>
                  <a:lnTo>
                    <a:pt x="652" y="4541"/>
                  </a:lnTo>
                  <a:lnTo>
                    <a:pt x="671" y="4565"/>
                  </a:lnTo>
                  <a:lnTo>
                    <a:pt x="688" y="4589"/>
                  </a:lnTo>
                  <a:close/>
                  <a:moveTo>
                    <a:pt x="688" y="4732"/>
                  </a:moveTo>
                  <a:lnTo>
                    <a:pt x="688" y="4843"/>
                  </a:lnTo>
                  <a:lnTo>
                    <a:pt x="676" y="4830"/>
                  </a:lnTo>
                  <a:lnTo>
                    <a:pt x="663" y="4817"/>
                  </a:lnTo>
                  <a:lnTo>
                    <a:pt x="651" y="4803"/>
                  </a:lnTo>
                  <a:lnTo>
                    <a:pt x="638" y="4789"/>
                  </a:lnTo>
                  <a:lnTo>
                    <a:pt x="604" y="4749"/>
                  </a:lnTo>
                  <a:lnTo>
                    <a:pt x="574" y="4711"/>
                  </a:lnTo>
                  <a:lnTo>
                    <a:pt x="548" y="4676"/>
                  </a:lnTo>
                  <a:lnTo>
                    <a:pt x="526" y="4644"/>
                  </a:lnTo>
                  <a:lnTo>
                    <a:pt x="517" y="4630"/>
                  </a:lnTo>
                  <a:lnTo>
                    <a:pt x="510" y="4616"/>
                  </a:lnTo>
                  <a:lnTo>
                    <a:pt x="503" y="4604"/>
                  </a:lnTo>
                  <a:lnTo>
                    <a:pt x="499" y="4593"/>
                  </a:lnTo>
                  <a:lnTo>
                    <a:pt x="495" y="4585"/>
                  </a:lnTo>
                  <a:lnTo>
                    <a:pt x="494" y="4578"/>
                  </a:lnTo>
                  <a:lnTo>
                    <a:pt x="494" y="4573"/>
                  </a:lnTo>
                  <a:lnTo>
                    <a:pt x="496" y="4568"/>
                  </a:lnTo>
                  <a:lnTo>
                    <a:pt x="500" y="4567"/>
                  </a:lnTo>
                  <a:lnTo>
                    <a:pt x="505" y="4567"/>
                  </a:lnTo>
                  <a:lnTo>
                    <a:pt x="512" y="4569"/>
                  </a:lnTo>
                  <a:lnTo>
                    <a:pt x="520" y="4574"/>
                  </a:lnTo>
                  <a:lnTo>
                    <a:pt x="529" y="4579"/>
                  </a:lnTo>
                  <a:lnTo>
                    <a:pt x="539" y="4587"/>
                  </a:lnTo>
                  <a:lnTo>
                    <a:pt x="551" y="4596"/>
                  </a:lnTo>
                  <a:lnTo>
                    <a:pt x="563" y="4605"/>
                  </a:lnTo>
                  <a:lnTo>
                    <a:pt x="592" y="4631"/>
                  </a:lnTo>
                  <a:lnTo>
                    <a:pt x="621" y="4660"/>
                  </a:lnTo>
                  <a:lnTo>
                    <a:pt x="654" y="4694"/>
                  </a:lnTo>
                  <a:lnTo>
                    <a:pt x="688" y="4732"/>
                  </a:lnTo>
                  <a:close/>
                  <a:moveTo>
                    <a:pt x="688" y="4885"/>
                  </a:moveTo>
                  <a:lnTo>
                    <a:pt x="688" y="4985"/>
                  </a:lnTo>
                  <a:lnTo>
                    <a:pt x="665" y="4954"/>
                  </a:lnTo>
                  <a:lnTo>
                    <a:pt x="644" y="4927"/>
                  </a:lnTo>
                  <a:lnTo>
                    <a:pt x="627" y="4901"/>
                  </a:lnTo>
                  <a:lnTo>
                    <a:pt x="613" y="4878"/>
                  </a:lnTo>
                  <a:lnTo>
                    <a:pt x="602" y="4859"/>
                  </a:lnTo>
                  <a:lnTo>
                    <a:pt x="595" y="4843"/>
                  </a:lnTo>
                  <a:lnTo>
                    <a:pt x="594" y="4837"/>
                  </a:lnTo>
                  <a:lnTo>
                    <a:pt x="593" y="4832"/>
                  </a:lnTo>
                  <a:lnTo>
                    <a:pt x="594" y="4828"/>
                  </a:lnTo>
                  <a:lnTo>
                    <a:pt x="595" y="4825"/>
                  </a:lnTo>
                  <a:lnTo>
                    <a:pt x="597" y="4824"/>
                  </a:lnTo>
                  <a:lnTo>
                    <a:pt x="599" y="4824"/>
                  </a:lnTo>
                  <a:lnTo>
                    <a:pt x="603" y="4824"/>
                  </a:lnTo>
                  <a:lnTo>
                    <a:pt x="607" y="4825"/>
                  </a:lnTo>
                  <a:lnTo>
                    <a:pt x="616" y="4829"/>
                  </a:lnTo>
                  <a:lnTo>
                    <a:pt x="627" y="4836"/>
                  </a:lnTo>
                  <a:lnTo>
                    <a:pt x="640" y="4844"/>
                  </a:lnTo>
                  <a:lnTo>
                    <a:pt x="655" y="4855"/>
                  </a:lnTo>
                  <a:lnTo>
                    <a:pt x="671" y="4870"/>
                  </a:lnTo>
                  <a:lnTo>
                    <a:pt x="688" y="4885"/>
                  </a:lnTo>
                  <a:close/>
                  <a:moveTo>
                    <a:pt x="688" y="5148"/>
                  </a:moveTo>
                  <a:lnTo>
                    <a:pt x="688" y="5224"/>
                  </a:lnTo>
                  <a:lnTo>
                    <a:pt x="673" y="5211"/>
                  </a:lnTo>
                  <a:lnTo>
                    <a:pt x="655" y="5196"/>
                  </a:lnTo>
                  <a:lnTo>
                    <a:pt x="637" y="5179"/>
                  </a:lnTo>
                  <a:lnTo>
                    <a:pt x="617" y="5160"/>
                  </a:lnTo>
                  <a:lnTo>
                    <a:pt x="574" y="5117"/>
                  </a:lnTo>
                  <a:lnTo>
                    <a:pt x="530" y="5068"/>
                  </a:lnTo>
                  <a:lnTo>
                    <a:pt x="494" y="5026"/>
                  </a:lnTo>
                  <a:lnTo>
                    <a:pt x="461" y="4986"/>
                  </a:lnTo>
                  <a:lnTo>
                    <a:pt x="433" y="4949"/>
                  </a:lnTo>
                  <a:lnTo>
                    <a:pt x="409" y="4915"/>
                  </a:lnTo>
                  <a:lnTo>
                    <a:pt x="399" y="4899"/>
                  </a:lnTo>
                  <a:lnTo>
                    <a:pt x="390" y="4886"/>
                  </a:lnTo>
                  <a:lnTo>
                    <a:pt x="384" y="4873"/>
                  </a:lnTo>
                  <a:lnTo>
                    <a:pt x="378" y="4862"/>
                  </a:lnTo>
                  <a:lnTo>
                    <a:pt x="374" y="4853"/>
                  </a:lnTo>
                  <a:lnTo>
                    <a:pt x="373" y="4846"/>
                  </a:lnTo>
                  <a:lnTo>
                    <a:pt x="372" y="4842"/>
                  </a:lnTo>
                  <a:lnTo>
                    <a:pt x="373" y="4840"/>
                  </a:lnTo>
                  <a:lnTo>
                    <a:pt x="373" y="4838"/>
                  </a:lnTo>
                  <a:lnTo>
                    <a:pt x="374" y="4837"/>
                  </a:lnTo>
                  <a:lnTo>
                    <a:pt x="376" y="4836"/>
                  </a:lnTo>
                  <a:lnTo>
                    <a:pt x="378" y="4835"/>
                  </a:lnTo>
                  <a:lnTo>
                    <a:pt x="380" y="4836"/>
                  </a:lnTo>
                  <a:lnTo>
                    <a:pt x="383" y="4836"/>
                  </a:lnTo>
                  <a:lnTo>
                    <a:pt x="390" y="4839"/>
                  </a:lnTo>
                  <a:lnTo>
                    <a:pt x="399" y="4843"/>
                  </a:lnTo>
                  <a:lnTo>
                    <a:pt x="409" y="4850"/>
                  </a:lnTo>
                  <a:lnTo>
                    <a:pt x="420" y="4859"/>
                  </a:lnTo>
                  <a:lnTo>
                    <a:pt x="433" y="4869"/>
                  </a:lnTo>
                  <a:lnTo>
                    <a:pt x="446" y="4881"/>
                  </a:lnTo>
                  <a:lnTo>
                    <a:pt x="477" y="4908"/>
                  </a:lnTo>
                  <a:lnTo>
                    <a:pt x="510" y="4941"/>
                  </a:lnTo>
                  <a:lnTo>
                    <a:pt x="546" y="4978"/>
                  </a:lnTo>
                  <a:lnTo>
                    <a:pt x="583" y="5020"/>
                  </a:lnTo>
                  <a:lnTo>
                    <a:pt x="614" y="5054"/>
                  </a:lnTo>
                  <a:lnTo>
                    <a:pt x="641" y="5088"/>
                  </a:lnTo>
                  <a:lnTo>
                    <a:pt x="666" y="5120"/>
                  </a:lnTo>
                  <a:lnTo>
                    <a:pt x="688" y="5148"/>
                  </a:lnTo>
                  <a:close/>
                  <a:moveTo>
                    <a:pt x="688" y="5260"/>
                  </a:moveTo>
                  <a:lnTo>
                    <a:pt x="688" y="5365"/>
                  </a:lnTo>
                  <a:lnTo>
                    <a:pt x="683" y="5359"/>
                  </a:lnTo>
                  <a:lnTo>
                    <a:pt x="644" y="5316"/>
                  </a:lnTo>
                  <a:lnTo>
                    <a:pt x="609" y="5274"/>
                  </a:lnTo>
                  <a:lnTo>
                    <a:pt x="580" y="5235"/>
                  </a:lnTo>
                  <a:lnTo>
                    <a:pt x="555" y="5200"/>
                  </a:lnTo>
                  <a:lnTo>
                    <a:pt x="544" y="5184"/>
                  </a:lnTo>
                  <a:lnTo>
                    <a:pt x="535" y="5170"/>
                  </a:lnTo>
                  <a:lnTo>
                    <a:pt x="527" y="5158"/>
                  </a:lnTo>
                  <a:lnTo>
                    <a:pt x="522" y="5146"/>
                  </a:lnTo>
                  <a:lnTo>
                    <a:pt x="517" y="5137"/>
                  </a:lnTo>
                  <a:lnTo>
                    <a:pt x="515" y="5129"/>
                  </a:lnTo>
                  <a:lnTo>
                    <a:pt x="515" y="5126"/>
                  </a:lnTo>
                  <a:lnTo>
                    <a:pt x="515" y="5124"/>
                  </a:lnTo>
                  <a:lnTo>
                    <a:pt x="515" y="5122"/>
                  </a:lnTo>
                  <a:lnTo>
                    <a:pt x="516" y="5120"/>
                  </a:lnTo>
                  <a:lnTo>
                    <a:pt x="520" y="5118"/>
                  </a:lnTo>
                  <a:lnTo>
                    <a:pt x="524" y="5118"/>
                  </a:lnTo>
                  <a:lnTo>
                    <a:pt x="529" y="5121"/>
                  </a:lnTo>
                  <a:lnTo>
                    <a:pt x="537" y="5124"/>
                  </a:lnTo>
                  <a:lnTo>
                    <a:pt x="553" y="5135"/>
                  </a:lnTo>
                  <a:lnTo>
                    <a:pt x="574" y="5151"/>
                  </a:lnTo>
                  <a:lnTo>
                    <a:pt x="599" y="5172"/>
                  </a:lnTo>
                  <a:lnTo>
                    <a:pt x="627" y="5197"/>
                  </a:lnTo>
                  <a:lnTo>
                    <a:pt x="656" y="5227"/>
                  </a:lnTo>
                  <a:lnTo>
                    <a:pt x="688" y="5260"/>
                  </a:lnTo>
                  <a:close/>
                  <a:moveTo>
                    <a:pt x="688" y="5418"/>
                  </a:moveTo>
                  <a:lnTo>
                    <a:pt x="688" y="5446"/>
                  </a:lnTo>
                  <a:lnTo>
                    <a:pt x="684" y="5436"/>
                  </a:lnTo>
                  <a:lnTo>
                    <a:pt x="682" y="5429"/>
                  </a:lnTo>
                  <a:lnTo>
                    <a:pt x="681" y="5425"/>
                  </a:lnTo>
                  <a:lnTo>
                    <a:pt x="681" y="5422"/>
                  </a:lnTo>
                  <a:lnTo>
                    <a:pt x="682" y="5420"/>
                  </a:lnTo>
                  <a:lnTo>
                    <a:pt x="683" y="5419"/>
                  </a:lnTo>
                  <a:lnTo>
                    <a:pt x="685" y="5418"/>
                  </a:lnTo>
                  <a:lnTo>
                    <a:pt x="688" y="5418"/>
                  </a:lnTo>
                  <a:close/>
                  <a:moveTo>
                    <a:pt x="688" y="5493"/>
                  </a:moveTo>
                  <a:lnTo>
                    <a:pt x="688" y="5563"/>
                  </a:lnTo>
                  <a:lnTo>
                    <a:pt x="672" y="5549"/>
                  </a:lnTo>
                  <a:lnTo>
                    <a:pt x="653" y="5533"/>
                  </a:lnTo>
                  <a:lnTo>
                    <a:pt x="633" y="5514"/>
                  </a:lnTo>
                  <a:lnTo>
                    <a:pt x="613" y="5494"/>
                  </a:lnTo>
                  <a:lnTo>
                    <a:pt x="590" y="5473"/>
                  </a:lnTo>
                  <a:lnTo>
                    <a:pt x="567" y="5448"/>
                  </a:lnTo>
                  <a:lnTo>
                    <a:pt x="544" y="5423"/>
                  </a:lnTo>
                  <a:lnTo>
                    <a:pt x="518" y="5397"/>
                  </a:lnTo>
                  <a:lnTo>
                    <a:pt x="479" y="5352"/>
                  </a:lnTo>
                  <a:lnTo>
                    <a:pt x="444" y="5308"/>
                  </a:lnTo>
                  <a:lnTo>
                    <a:pt x="412" y="5269"/>
                  </a:lnTo>
                  <a:lnTo>
                    <a:pt x="386" y="5234"/>
                  </a:lnTo>
                  <a:lnTo>
                    <a:pt x="375" y="5217"/>
                  </a:lnTo>
                  <a:lnTo>
                    <a:pt x="365" y="5203"/>
                  </a:lnTo>
                  <a:lnTo>
                    <a:pt x="357" y="5190"/>
                  </a:lnTo>
                  <a:lnTo>
                    <a:pt x="352" y="5178"/>
                  </a:lnTo>
                  <a:lnTo>
                    <a:pt x="347" y="5169"/>
                  </a:lnTo>
                  <a:lnTo>
                    <a:pt x="344" y="5161"/>
                  </a:lnTo>
                  <a:lnTo>
                    <a:pt x="344" y="5158"/>
                  </a:lnTo>
                  <a:lnTo>
                    <a:pt x="344" y="5155"/>
                  </a:lnTo>
                  <a:lnTo>
                    <a:pt x="344" y="5154"/>
                  </a:lnTo>
                  <a:lnTo>
                    <a:pt x="345" y="5151"/>
                  </a:lnTo>
                  <a:lnTo>
                    <a:pt x="347" y="5150"/>
                  </a:lnTo>
                  <a:lnTo>
                    <a:pt x="349" y="5150"/>
                  </a:lnTo>
                  <a:lnTo>
                    <a:pt x="352" y="5150"/>
                  </a:lnTo>
                  <a:lnTo>
                    <a:pt x="354" y="5151"/>
                  </a:lnTo>
                  <a:lnTo>
                    <a:pt x="362" y="5155"/>
                  </a:lnTo>
                  <a:lnTo>
                    <a:pt x="370" y="5160"/>
                  </a:lnTo>
                  <a:lnTo>
                    <a:pt x="393" y="5177"/>
                  </a:lnTo>
                  <a:lnTo>
                    <a:pt x="421" y="5201"/>
                  </a:lnTo>
                  <a:lnTo>
                    <a:pt x="454" y="5230"/>
                  </a:lnTo>
                  <a:lnTo>
                    <a:pt x="490" y="5266"/>
                  </a:lnTo>
                  <a:lnTo>
                    <a:pt x="528" y="5306"/>
                  </a:lnTo>
                  <a:lnTo>
                    <a:pt x="569" y="5350"/>
                  </a:lnTo>
                  <a:lnTo>
                    <a:pt x="603" y="5389"/>
                  </a:lnTo>
                  <a:lnTo>
                    <a:pt x="635" y="5426"/>
                  </a:lnTo>
                  <a:lnTo>
                    <a:pt x="663" y="5462"/>
                  </a:lnTo>
                  <a:lnTo>
                    <a:pt x="688" y="5493"/>
                  </a:lnTo>
                  <a:close/>
                  <a:moveTo>
                    <a:pt x="688" y="5589"/>
                  </a:moveTo>
                  <a:lnTo>
                    <a:pt x="688" y="5685"/>
                  </a:lnTo>
                  <a:lnTo>
                    <a:pt x="652" y="5644"/>
                  </a:lnTo>
                  <a:lnTo>
                    <a:pt x="620" y="5605"/>
                  </a:lnTo>
                  <a:lnTo>
                    <a:pt x="592" y="5569"/>
                  </a:lnTo>
                  <a:lnTo>
                    <a:pt x="569" y="5537"/>
                  </a:lnTo>
                  <a:lnTo>
                    <a:pt x="550" y="5510"/>
                  </a:lnTo>
                  <a:lnTo>
                    <a:pt x="538" y="5488"/>
                  </a:lnTo>
                  <a:lnTo>
                    <a:pt x="534" y="5480"/>
                  </a:lnTo>
                  <a:lnTo>
                    <a:pt x="532" y="5473"/>
                  </a:lnTo>
                  <a:lnTo>
                    <a:pt x="532" y="5468"/>
                  </a:lnTo>
                  <a:lnTo>
                    <a:pt x="533" y="5465"/>
                  </a:lnTo>
                  <a:lnTo>
                    <a:pt x="536" y="5464"/>
                  </a:lnTo>
                  <a:lnTo>
                    <a:pt x="539" y="5464"/>
                  </a:lnTo>
                  <a:lnTo>
                    <a:pt x="545" y="5466"/>
                  </a:lnTo>
                  <a:lnTo>
                    <a:pt x="550" y="5468"/>
                  </a:lnTo>
                  <a:lnTo>
                    <a:pt x="566" y="5478"/>
                  </a:lnTo>
                  <a:lnTo>
                    <a:pt x="584" y="5492"/>
                  </a:lnTo>
                  <a:lnTo>
                    <a:pt x="606" y="5511"/>
                  </a:lnTo>
                  <a:lnTo>
                    <a:pt x="631" y="5534"/>
                  </a:lnTo>
                  <a:lnTo>
                    <a:pt x="659" y="5559"/>
                  </a:lnTo>
                  <a:lnTo>
                    <a:pt x="688" y="5589"/>
                  </a:lnTo>
                  <a:close/>
                  <a:moveTo>
                    <a:pt x="688" y="5777"/>
                  </a:moveTo>
                  <a:lnTo>
                    <a:pt x="688" y="5868"/>
                  </a:lnTo>
                  <a:lnTo>
                    <a:pt x="667" y="5847"/>
                  </a:lnTo>
                  <a:lnTo>
                    <a:pt x="647" y="5825"/>
                  </a:lnTo>
                  <a:lnTo>
                    <a:pt x="625" y="5802"/>
                  </a:lnTo>
                  <a:lnTo>
                    <a:pt x="603" y="5778"/>
                  </a:lnTo>
                  <a:lnTo>
                    <a:pt x="560" y="5731"/>
                  </a:lnTo>
                  <a:lnTo>
                    <a:pt x="521" y="5685"/>
                  </a:lnTo>
                  <a:lnTo>
                    <a:pt x="487" y="5644"/>
                  </a:lnTo>
                  <a:lnTo>
                    <a:pt x="458" y="5605"/>
                  </a:lnTo>
                  <a:lnTo>
                    <a:pt x="435" y="5573"/>
                  </a:lnTo>
                  <a:lnTo>
                    <a:pt x="420" y="5548"/>
                  </a:lnTo>
                  <a:lnTo>
                    <a:pt x="414" y="5538"/>
                  </a:lnTo>
                  <a:lnTo>
                    <a:pt x="411" y="5530"/>
                  </a:lnTo>
                  <a:lnTo>
                    <a:pt x="411" y="5526"/>
                  </a:lnTo>
                  <a:lnTo>
                    <a:pt x="411" y="5524"/>
                  </a:lnTo>
                  <a:lnTo>
                    <a:pt x="411" y="5522"/>
                  </a:lnTo>
                  <a:lnTo>
                    <a:pt x="412" y="5521"/>
                  </a:lnTo>
                  <a:lnTo>
                    <a:pt x="413" y="5520"/>
                  </a:lnTo>
                  <a:lnTo>
                    <a:pt x="415" y="5520"/>
                  </a:lnTo>
                  <a:lnTo>
                    <a:pt x="418" y="5520"/>
                  </a:lnTo>
                  <a:lnTo>
                    <a:pt x="421" y="5521"/>
                  </a:lnTo>
                  <a:lnTo>
                    <a:pt x="429" y="5525"/>
                  </a:lnTo>
                  <a:lnTo>
                    <a:pt x="437" y="5531"/>
                  </a:lnTo>
                  <a:lnTo>
                    <a:pt x="461" y="5549"/>
                  </a:lnTo>
                  <a:lnTo>
                    <a:pt x="491" y="5574"/>
                  </a:lnTo>
                  <a:lnTo>
                    <a:pt x="526" y="5607"/>
                  </a:lnTo>
                  <a:lnTo>
                    <a:pt x="564" y="5645"/>
                  </a:lnTo>
                  <a:lnTo>
                    <a:pt x="606" y="5687"/>
                  </a:lnTo>
                  <a:lnTo>
                    <a:pt x="650" y="5734"/>
                  </a:lnTo>
                  <a:lnTo>
                    <a:pt x="660" y="5745"/>
                  </a:lnTo>
                  <a:lnTo>
                    <a:pt x="670" y="5756"/>
                  </a:lnTo>
                  <a:lnTo>
                    <a:pt x="679" y="5766"/>
                  </a:lnTo>
                  <a:lnTo>
                    <a:pt x="688" y="5777"/>
                  </a:lnTo>
                  <a:close/>
                  <a:moveTo>
                    <a:pt x="688" y="5887"/>
                  </a:moveTo>
                  <a:lnTo>
                    <a:pt x="688" y="5942"/>
                  </a:lnTo>
                  <a:lnTo>
                    <a:pt x="667" y="5913"/>
                  </a:lnTo>
                  <a:lnTo>
                    <a:pt x="653" y="5890"/>
                  </a:lnTo>
                  <a:lnTo>
                    <a:pt x="649" y="5880"/>
                  </a:lnTo>
                  <a:lnTo>
                    <a:pt x="646" y="5874"/>
                  </a:lnTo>
                  <a:lnTo>
                    <a:pt x="646" y="5870"/>
                  </a:lnTo>
                  <a:lnTo>
                    <a:pt x="646" y="5868"/>
                  </a:lnTo>
                  <a:lnTo>
                    <a:pt x="646" y="5866"/>
                  </a:lnTo>
                  <a:lnTo>
                    <a:pt x="647" y="5865"/>
                  </a:lnTo>
                  <a:lnTo>
                    <a:pt x="649" y="5864"/>
                  </a:lnTo>
                  <a:lnTo>
                    <a:pt x="652" y="5864"/>
                  </a:lnTo>
                  <a:lnTo>
                    <a:pt x="655" y="5865"/>
                  </a:lnTo>
                  <a:lnTo>
                    <a:pt x="661" y="5868"/>
                  </a:lnTo>
                  <a:lnTo>
                    <a:pt x="673" y="5875"/>
                  </a:lnTo>
                  <a:lnTo>
                    <a:pt x="688" y="5887"/>
                  </a:lnTo>
                  <a:close/>
                  <a:moveTo>
                    <a:pt x="688" y="5956"/>
                  </a:moveTo>
                  <a:lnTo>
                    <a:pt x="688" y="6023"/>
                  </a:lnTo>
                  <a:lnTo>
                    <a:pt x="671" y="6006"/>
                  </a:lnTo>
                  <a:lnTo>
                    <a:pt x="651" y="5989"/>
                  </a:lnTo>
                  <a:lnTo>
                    <a:pt x="631" y="5969"/>
                  </a:lnTo>
                  <a:lnTo>
                    <a:pt x="609" y="5948"/>
                  </a:lnTo>
                  <a:lnTo>
                    <a:pt x="587" y="5926"/>
                  </a:lnTo>
                  <a:lnTo>
                    <a:pt x="564" y="5902"/>
                  </a:lnTo>
                  <a:lnTo>
                    <a:pt x="540" y="5877"/>
                  </a:lnTo>
                  <a:lnTo>
                    <a:pt x="516" y="5852"/>
                  </a:lnTo>
                  <a:lnTo>
                    <a:pt x="472" y="5802"/>
                  </a:lnTo>
                  <a:lnTo>
                    <a:pt x="432" y="5755"/>
                  </a:lnTo>
                  <a:lnTo>
                    <a:pt x="396" y="5711"/>
                  </a:lnTo>
                  <a:lnTo>
                    <a:pt x="366" y="5673"/>
                  </a:lnTo>
                  <a:lnTo>
                    <a:pt x="342" y="5640"/>
                  </a:lnTo>
                  <a:lnTo>
                    <a:pt x="326" y="5614"/>
                  </a:lnTo>
                  <a:lnTo>
                    <a:pt x="320" y="5604"/>
                  </a:lnTo>
                  <a:lnTo>
                    <a:pt x="317" y="5596"/>
                  </a:lnTo>
                  <a:lnTo>
                    <a:pt x="316" y="5593"/>
                  </a:lnTo>
                  <a:lnTo>
                    <a:pt x="316" y="5591"/>
                  </a:lnTo>
                  <a:lnTo>
                    <a:pt x="316" y="5589"/>
                  </a:lnTo>
                  <a:lnTo>
                    <a:pt x="317" y="5587"/>
                  </a:lnTo>
                  <a:lnTo>
                    <a:pt x="318" y="5587"/>
                  </a:lnTo>
                  <a:lnTo>
                    <a:pt x="320" y="5587"/>
                  </a:lnTo>
                  <a:lnTo>
                    <a:pt x="322" y="5587"/>
                  </a:lnTo>
                  <a:lnTo>
                    <a:pt x="326" y="5588"/>
                  </a:lnTo>
                  <a:lnTo>
                    <a:pt x="333" y="5592"/>
                  </a:lnTo>
                  <a:lnTo>
                    <a:pt x="343" y="5599"/>
                  </a:lnTo>
                  <a:lnTo>
                    <a:pt x="367" y="5617"/>
                  </a:lnTo>
                  <a:lnTo>
                    <a:pt x="398" y="5644"/>
                  </a:lnTo>
                  <a:lnTo>
                    <a:pt x="433" y="5677"/>
                  </a:lnTo>
                  <a:lnTo>
                    <a:pt x="473" y="5717"/>
                  </a:lnTo>
                  <a:lnTo>
                    <a:pt x="516" y="5762"/>
                  </a:lnTo>
                  <a:lnTo>
                    <a:pt x="561" y="5810"/>
                  </a:lnTo>
                  <a:lnTo>
                    <a:pt x="597" y="5850"/>
                  </a:lnTo>
                  <a:lnTo>
                    <a:pt x="630" y="5887"/>
                  </a:lnTo>
                  <a:lnTo>
                    <a:pt x="661" y="5923"/>
                  </a:lnTo>
                  <a:lnTo>
                    <a:pt x="688" y="5956"/>
                  </a:lnTo>
                  <a:close/>
                  <a:moveTo>
                    <a:pt x="688" y="6034"/>
                  </a:moveTo>
                  <a:lnTo>
                    <a:pt x="688" y="6110"/>
                  </a:lnTo>
                  <a:lnTo>
                    <a:pt x="661" y="6079"/>
                  </a:lnTo>
                  <a:lnTo>
                    <a:pt x="637" y="6049"/>
                  </a:lnTo>
                  <a:lnTo>
                    <a:pt x="616" y="6022"/>
                  </a:lnTo>
                  <a:lnTo>
                    <a:pt x="599" y="5999"/>
                  </a:lnTo>
                  <a:lnTo>
                    <a:pt x="586" y="5979"/>
                  </a:lnTo>
                  <a:lnTo>
                    <a:pt x="578" y="5964"/>
                  </a:lnTo>
                  <a:lnTo>
                    <a:pt x="574" y="5958"/>
                  </a:lnTo>
                  <a:lnTo>
                    <a:pt x="573" y="5953"/>
                  </a:lnTo>
                  <a:lnTo>
                    <a:pt x="573" y="5949"/>
                  </a:lnTo>
                  <a:lnTo>
                    <a:pt x="574" y="5947"/>
                  </a:lnTo>
                  <a:lnTo>
                    <a:pt x="575" y="5946"/>
                  </a:lnTo>
                  <a:lnTo>
                    <a:pt x="579" y="5946"/>
                  </a:lnTo>
                  <a:lnTo>
                    <a:pt x="582" y="5947"/>
                  </a:lnTo>
                  <a:lnTo>
                    <a:pt x="586" y="5949"/>
                  </a:lnTo>
                  <a:lnTo>
                    <a:pt x="597" y="5956"/>
                  </a:lnTo>
                  <a:lnTo>
                    <a:pt x="610" y="5966"/>
                  </a:lnTo>
                  <a:lnTo>
                    <a:pt x="627" y="5979"/>
                  </a:lnTo>
                  <a:lnTo>
                    <a:pt x="646" y="5994"/>
                  </a:lnTo>
                  <a:lnTo>
                    <a:pt x="666" y="6013"/>
                  </a:lnTo>
                  <a:lnTo>
                    <a:pt x="688" y="6034"/>
                  </a:lnTo>
                  <a:close/>
                  <a:moveTo>
                    <a:pt x="688" y="6123"/>
                  </a:moveTo>
                  <a:lnTo>
                    <a:pt x="688" y="6159"/>
                  </a:lnTo>
                  <a:lnTo>
                    <a:pt x="671" y="6146"/>
                  </a:lnTo>
                  <a:lnTo>
                    <a:pt x="649" y="6128"/>
                  </a:lnTo>
                  <a:lnTo>
                    <a:pt x="624" y="6105"/>
                  </a:lnTo>
                  <a:lnTo>
                    <a:pt x="595" y="6079"/>
                  </a:lnTo>
                  <a:lnTo>
                    <a:pt x="563" y="6048"/>
                  </a:lnTo>
                  <a:lnTo>
                    <a:pt x="529" y="6013"/>
                  </a:lnTo>
                  <a:lnTo>
                    <a:pt x="493" y="5977"/>
                  </a:lnTo>
                  <a:lnTo>
                    <a:pt x="456" y="5936"/>
                  </a:lnTo>
                  <a:lnTo>
                    <a:pt x="410" y="5886"/>
                  </a:lnTo>
                  <a:lnTo>
                    <a:pt x="368" y="5838"/>
                  </a:lnTo>
                  <a:lnTo>
                    <a:pt x="331" y="5793"/>
                  </a:lnTo>
                  <a:lnTo>
                    <a:pt x="299" y="5753"/>
                  </a:lnTo>
                  <a:lnTo>
                    <a:pt x="274" y="5719"/>
                  </a:lnTo>
                  <a:lnTo>
                    <a:pt x="258" y="5693"/>
                  </a:lnTo>
                  <a:lnTo>
                    <a:pt x="251" y="5683"/>
                  </a:lnTo>
                  <a:lnTo>
                    <a:pt x="248" y="5674"/>
                  </a:lnTo>
                  <a:lnTo>
                    <a:pt x="247" y="5672"/>
                  </a:lnTo>
                  <a:lnTo>
                    <a:pt x="247" y="5669"/>
                  </a:lnTo>
                  <a:lnTo>
                    <a:pt x="247" y="5667"/>
                  </a:lnTo>
                  <a:lnTo>
                    <a:pt x="248" y="5665"/>
                  </a:lnTo>
                  <a:lnTo>
                    <a:pt x="249" y="5664"/>
                  </a:lnTo>
                  <a:lnTo>
                    <a:pt x="251" y="5664"/>
                  </a:lnTo>
                  <a:lnTo>
                    <a:pt x="253" y="5665"/>
                  </a:lnTo>
                  <a:lnTo>
                    <a:pt x="257" y="5667"/>
                  </a:lnTo>
                  <a:lnTo>
                    <a:pt x="264" y="5671"/>
                  </a:lnTo>
                  <a:lnTo>
                    <a:pt x="274" y="5677"/>
                  </a:lnTo>
                  <a:lnTo>
                    <a:pt x="298" y="5697"/>
                  </a:lnTo>
                  <a:lnTo>
                    <a:pt x="330" y="5726"/>
                  </a:lnTo>
                  <a:lnTo>
                    <a:pt x="366" y="5760"/>
                  </a:lnTo>
                  <a:lnTo>
                    <a:pt x="407" y="5801"/>
                  </a:lnTo>
                  <a:lnTo>
                    <a:pt x="452" y="5847"/>
                  </a:lnTo>
                  <a:lnTo>
                    <a:pt x="499" y="5897"/>
                  </a:lnTo>
                  <a:lnTo>
                    <a:pt x="529" y="5932"/>
                  </a:lnTo>
                  <a:lnTo>
                    <a:pt x="559" y="5965"/>
                  </a:lnTo>
                  <a:lnTo>
                    <a:pt x="587" y="5996"/>
                  </a:lnTo>
                  <a:lnTo>
                    <a:pt x="613" y="6026"/>
                  </a:lnTo>
                  <a:lnTo>
                    <a:pt x="636" y="6055"/>
                  </a:lnTo>
                  <a:lnTo>
                    <a:pt x="656" y="6080"/>
                  </a:lnTo>
                  <a:lnTo>
                    <a:pt x="674" y="6103"/>
                  </a:lnTo>
                  <a:lnTo>
                    <a:pt x="688" y="6123"/>
                  </a:lnTo>
                  <a:close/>
                  <a:moveTo>
                    <a:pt x="688" y="6175"/>
                  </a:moveTo>
                  <a:lnTo>
                    <a:pt x="688" y="6255"/>
                  </a:lnTo>
                  <a:lnTo>
                    <a:pt x="652" y="6215"/>
                  </a:lnTo>
                  <a:lnTo>
                    <a:pt x="619" y="6175"/>
                  </a:lnTo>
                  <a:lnTo>
                    <a:pt x="590" y="6140"/>
                  </a:lnTo>
                  <a:lnTo>
                    <a:pt x="566" y="6109"/>
                  </a:lnTo>
                  <a:lnTo>
                    <a:pt x="547" y="6084"/>
                  </a:lnTo>
                  <a:lnTo>
                    <a:pt x="534" y="6063"/>
                  </a:lnTo>
                  <a:lnTo>
                    <a:pt x="529" y="6056"/>
                  </a:lnTo>
                  <a:lnTo>
                    <a:pt x="527" y="6049"/>
                  </a:lnTo>
                  <a:lnTo>
                    <a:pt x="526" y="6045"/>
                  </a:lnTo>
                  <a:lnTo>
                    <a:pt x="527" y="6041"/>
                  </a:lnTo>
                  <a:lnTo>
                    <a:pt x="529" y="6041"/>
                  </a:lnTo>
                  <a:lnTo>
                    <a:pt x="534" y="6041"/>
                  </a:lnTo>
                  <a:lnTo>
                    <a:pt x="538" y="6044"/>
                  </a:lnTo>
                  <a:lnTo>
                    <a:pt x="545" y="6047"/>
                  </a:lnTo>
                  <a:lnTo>
                    <a:pt x="559" y="6058"/>
                  </a:lnTo>
                  <a:lnTo>
                    <a:pt x="579" y="6073"/>
                  </a:lnTo>
                  <a:lnTo>
                    <a:pt x="602" y="6093"/>
                  </a:lnTo>
                  <a:lnTo>
                    <a:pt x="628" y="6117"/>
                  </a:lnTo>
                  <a:lnTo>
                    <a:pt x="656" y="6144"/>
                  </a:lnTo>
                  <a:lnTo>
                    <a:pt x="688" y="6175"/>
                  </a:lnTo>
                  <a:close/>
                  <a:moveTo>
                    <a:pt x="421" y="6035"/>
                  </a:moveTo>
                  <a:lnTo>
                    <a:pt x="374" y="5983"/>
                  </a:lnTo>
                  <a:lnTo>
                    <a:pt x="330" y="5933"/>
                  </a:lnTo>
                  <a:lnTo>
                    <a:pt x="292" y="5888"/>
                  </a:lnTo>
                  <a:lnTo>
                    <a:pt x="259" y="5846"/>
                  </a:lnTo>
                  <a:lnTo>
                    <a:pt x="234" y="5812"/>
                  </a:lnTo>
                  <a:lnTo>
                    <a:pt x="215" y="5785"/>
                  </a:lnTo>
                  <a:lnTo>
                    <a:pt x="209" y="5775"/>
                  </a:lnTo>
                  <a:lnTo>
                    <a:pt x="205" y="5766"/>
                  </a:lnTo>
                  <a:lnTo>
                    <a:pt x="204" y="5763"/>
                  </a:lnTo>
                  <a:lnTo>
                    <a:pt x="204" y="5761"/>
                  </a:lnTo>
                  <a:lnTo>
                    <a:pt x="204" y="5759"/>
                  </a:lnTo>
                  <a:lnTo>
                    <a:pt x="204" y="5757"/>
                  </a:lnTo>
                  <a:lnTo>
                    <a:pt x="206" y="5756"/>
                  </a:lnTo>
                  <a:lnTo>
                    <a:pt x="207" y="5756"/>
                  </a:lnTo>
                  <a:lnTo>
                    <a:pt x="211" y="5757"/>
                  </a:lnTo>
                  <a:lnTo>
                    <a:pt x="213" y="5759"/>
                  </a:lnTo>
                  <a:lnTo>
                    <a:pt x="221" y="5763"/>
                  </a:lnTo>
                  <a:lnTo>
                    <a:pt x="230" y="5771"/>
                  </a:lnTo>
                  <a:lnTo>
                    <a:pt x="257" y="5791"/>
                  </a:lnTo>
                  <a:lnTo>
                    <a:pt x="288" y="5820"/>
                  </a:lnTo>
                  <a:lnTo>
                    <a:pt x="326" y="5856"/>
                  </a:lnTo>
                  <a:lnTo>
                    <a:pt x="368" y="5899"/>
                  </a:lnTo>
                  <a:lnTo>
                    <a:pt x="413" y="5946"/>
                  </a:lnTo>
                  <a:lnTo>
                    <a:pt x="463" y="5998"/>
                  </a:lnTo>
                  <a:lnTo>
                    <a:pt x="510" y="6049"/>
                  </a:lnTo>
                  <a:lnTo>
                    <a:pt x="553" y="6099"/>
                  </a:lnTo>
                  <a:lnTo>
                    <a:pt x="592" y="6144"/>
                  </a:lnTo>
                  <a:lnTo>
                    <a:pt x="625" y="6185"/>
                  </a:lnTo>
                  <a:lnTo>
                    <a:pt x="651" y="6219"/>
                  </a:lnTo>
                  <a:lnTo>
                    <a:pt x="671" y="6245"/>
                  </a:lnTo>
                  <a:lnTo>
                    <a:pt x="676" y="6255"/>
                  </a:lnTo>
                  <a:lnTo>
                    <a:pt x="681" y="6264"/>
                  </a:lnTo>
                  <a:lnTo>
                    <a:pt x="682" y="6267"/>
                  </a:lnTo>
                  <a:lnTo>
                    <a:pt x="682" y="6269"/>
                  </a:lnTo>
                  <a:lnTo>
                    <a:pt x="682" y="6272"/>
                  </a:lnTo>
                  <a:lnTo>
                    <a:pt x="682" y="6273"/>
                  </a:lnTo>
                  <a:lnTo>
                    <a:pt x="679" y="6274"/>
                  </a:lnTo>
                  <a:lnTo>
                    <a:pt x="678" y="6274"/>
                  </a:lnTo>
                  <a:lnTo>
                    <a:pt x="675" y="6273"/>
                  </a:lnTo>
                  <a:lnTo>
                    <a:pt x="672" y="6272"/>
                  </a:lnTo>
                  <a:lnTo>
                    <a:pt x="664" y="6267"/>
                  </a:lnTo>
                  <a:lnTo>
                    <a:pt x="654" y="6260"/>
                  </a:lnTo>
                  <a:lnTo>
                    <a:pt x="629" y="6240"/>
                  </a:lnTo>
                  <a:lnTo>
                    <a:pt x="596" y="6211"/>
                  </a:lnTo>
                  <a:lnTo>
                    <a:pt x="559" y="6175"/>
                  </a:lnTo>
                  <a:lnTo>
                    <a:pt x="516" y="6133"/>
                  </a:lnTo>
                  <a:lnTo>
                    <a:pt x="470" y="6086"/>
                  </a:lnTo>
                  <a:lnTo>
                    <a:pt x="421" y="6035"/>
                  </a:lnTo>
                  <a:close/>
                  <a:moveTo>
                    <a:pt x="274" y="5501"/>
                  </a:moveTo>
                  <a:lnTo>
                    <a:pt x="231" y="5454"/>
                  </a:lnTo>
                  <a:lnTo>
                    <a:pt x="193" y="5408"/>
                  </a:lnTo>
                  <a:lnTo>
                    <a:pt x="160" y="5366"/>
                  </a:lnTo>
                  <a:lnTo>
                    <a:pt x="132" y="5329"/>
                  </a:lnTo>
                  <a:lnTo>
                    <a:pt x="109" y="5297"/>
                  </a:lnTo>
                  <a:lnTo>
                    <a:pt x="93" y="5272"/>
                  </a:lnTo>
                  <a:lnTo>
                    <a:pt x="89" y="5262"/>
                  </a:lnTo>
                  <a:lnTo>
                    <a:pt x="86" y="5254"/>
                  </a:lnTo>
                  <a:lnTo>
                    <a:pt x="84" y="5251"/>
                  </a:lnTo>
                  <a:lnTo>
                    <a:pt x="84" y="5248"/>
                  </a:lnTo>
                  <a:lnTo>
                    <a:pt x="84" y="5247"/>
                  </a:lnTo>
                  <a:lnTo>
                    <a:pt x="86" y="5245"/>
                  </a:lnTo>
                  <a:lnTo>
                    <a:pt x="88" y="5245"/>
                  </a:lnTo>
                  <a:lnTo>
                    <a:pt x="89" y="5245"/>
                  </a:lnTo>
                  <a:lnTo>
                    <a:pt x="91" y="5245"/>
                  </a:lnTo>
                  <a:lnTo>
                    <a:pt x="94" y="5246"/>
                  </a:lnTo>
                  <a:lnTo>
                    <a:pt x="102" y="5249"/>
                  </a:lnTo>
                  <a:lnTo>
                    <a:pt x="111" y="5255"/>
                  </a:lnTo>
                  <a:lnTo>
                    <a:pt x="134" y="5274"/>
                  </a:lnTo>
                  <a:lnTo>
                    <a:pt x="163" y="5299"/>
                  </a:lnTo>
                  <a:lnTo>
                    <a:pt x="197" y="5332"/>
                  </a:lnTo>
                  <a:lnTo>
                    <a:pt x="235" y="5369"/>
                  </a:lnTo>
                  <a:lnTo>
                    <a:pt x="275" y="5412"/>
                  </a:lnTo>
                  <a:lnTo>
                    <a:pt x="319" y="5459"/>
                  </a:lnTo>
                  <a:lnTo>
                    <a:pt x="361" y="5508"/>
                  </a:lnTo>
                  <a:lnTo>
                    <a:pt x="399" y="5553"/>
                  </a:lnTo>
                  <a:lnTo>
                    <a:pt x="433" y="5594"/>
                  </a:lnTo>
                  <a:lnTo>
                    <a:pt x="463" y="5631"/>
                  </a:lnTo>
                  <a:lnTo>
                    <a:pt x="484" y="5663"/>
                  </a:lnTo>
                  <a:lnTo>
                    <a:pt x="501" y="5688"/>
                  </a:lnTo>
                  <a:lnTo>
                    <a:pt x="506" y="5698"/>
                  </a:lnTo>
                  <a:lnTo>
                    <a:pt x="509" y="5706"/>
                  </a:lnTo>
                  <a:lnTo>
                    <a:pt x="510" y="5709"/>
                  </a:lnTo>
                  <a:lnTo>
                    <a:pt x="510" y="5711"/>
                  </a:lnTo>
                  <a:lnTo>
                    <a:pt x="510" y="5714"/>
                  </a:lnTo>
                  <a:lnTo>
                    <a:pt x="509" y="5715"/>
                  </a:lnTo>
                  <a:lnTo>
                    <a:pt x="507" y="5716"/>
                  </a:lnTo>
                  <a:lnTo>
                    <a:pt x="505" y="5716"/>
                  </a:lnTo>
                  <a:lnTo>
                    <a:pt x="503" y="5716"/>
                  </a:lnTo>
                  <a:lnTo>
                    <a:pt x="500" y="5715"/>
                  </a:lnTo>
                  <a:lnTo>
                    <a:pt x="492" y="5710"/>
                  </a:lnTo>
                  <a:lnTo>
                    <a:pt x="483" y="5705"/>
                  </a:lnTo>
                  <a:lnTo>
                    <a:pt x="460" y="5686"/>
                  </a:lnTo>
                  <a:lnTo>
                    <a:pt x="431" y="5661"/>
                  </a:lnTo>
                  <a:lnTo>
                    <a:pt x="396" y="5629"/>
                  </a:lnTo>
                  <a:lnTo>
                    <a:pt x="358" y="5591"/>
                  </a:lnTo>
                  <a:lnTo>
                    <a:pt x="317" y="5548"/>
                  </a:lnTo>
                  <a:lnTo>
                    <a:pt x="274" y="5501"/>
                  </a:lnTo>
                  <a:close/>
                  <a:moveTo>
                    <a:pt x="383" y="5444"/>
                  </a:moveTo>
                  <a:lnTo>
                    <a:pt x="342" y="5397"/>
                  </a:lnTo>
                  <a:lnTo>
                    <a:pt x="305" y="5353"/>
                  </a:lnTo>
                  <a:lnTo>
                    <a:pt x="272" y="5312"/>
                  </a:lnTo>
                  <a:lnTo>
                    <a:pt x="244" y="5275"/>
                  </a:lnTo>
                  <a:lnTo>
                    <a:pt x="224" y="5245"/>
                  </a:lnTo>
                  <a:lnTo>
                    <a:pt x="208" y="5219"/>
                  </a:lnTo>
                  <a:lnTo>
                    <a:pt x="204" y="5209"/>
                  </a:lnTo>
                  <a:lnTo>
                    <a:pt x="202" y="5202"/>
                  </a:lnTo>
                  <a:lnTo>
                    <a:pt x="201" y="5198"/>
                  </a:lnTo>
                  <a:lnTo>
                    <a:pt x="201" y="5196"/>
                  </a:lnTo>
                  <a:lnTo>
                    <a:pt x="201" y="5194"/>
                  </a:lnTo>
                  <a:lnTo>
                    <a:pt x="202" y="5193"/>
                  </a:lnTo>
                  <a:lnTo>
                    <a:pt x="204" y="5192"/>
                  </a:lnTo>
                  <a:lnTo>
                    <a:pt x="205" y="5192"/>
                  </a:lnTo>
                  <a:lnTo>
                    <a:pt x="208" y="5192"/>
                  </a:lnTo>
                  <a:lnTo>
                    <a:pt x="211" y="5193"/>
                  </a:lnTo>
                  <a:lnTo>
                    <a:pt x="218" y="5196"/>
                  </a:lnTo>
                  <a:lnTo>
                    <a:pt x="227" y="5203"/>
                  </a:lnTo>
                  <a:lnTo>
                    <a:pt x="250" y="5220"/>
                  </a:lnTo>
                  <a:lnTo>
                    <a:pt x="278" y="5245"/>
                  </a:lnTo>
                  <a:lnTo>
                    <a:pt x="311" y="5276"/>
                  </a:lnTo>
                  <a:lnTo>
                    <a:pt x="349" y="5312"/>
                  </a:lnTo>
                  <a:lnTo>
                    <a:pt x="388" y="5354"/>
                  </a:lnTo>
                  <a:lnTo>
                    <a:pt x="431" y="5400"/>
                  </a:lnTo>
                  <a:lnTo>
                    <a:pt x="471" y="5446"/>
                  </a:lnTo>
                  <a:lnTo>
                    <a:pt x="509" y="5490"/>
                  </a:lnTo>
                  <a:lnTo>
                    <a:pt x="541" y="5531"/>
                  </a:lnTo>
                  <a:lnTo>
                    <a:pt x="569" y="5568"/>
                  </a:lnTo>
                  <a:lnTo>
                    <a:pt x="591" y="5599"/>
                  </a:lnTo>
                  <a:lnTo>
                    <a:pt x="605" y="5623"/>
                  </a:lnTo>
                  <a:lnTo>
                    <a:pt x="610" y="5633"/>
                  </a:lnTo>
                  <a:lnTo>
                    <a:pt x="613" y="5640"/>
                  </a:lnTo>
                  <a:lnTo>
                    <a:pt x="614" y="5644"/>
                  </a:lnTo>
                  <a:lnTo>
                    <a:pt x="614" y="5646"/>
                  </a:lnTo>
                  <a:lnTo>
                    <a:pt x="614" y="5648"/>
                  </a:lnTo>
                  <a:lnTo>
                    <a:pt x="613" y="5649"/>
                  </a:lnTo>
                  <a:lnTo>
                    <a:pt x="612" y="5650"/>
                  </a:lnTo>
                  <a:lnTo>
                    <a:pt x="609" y="5650"/>
                  </a:lnTo>
                  <a:lnTo>
                    <a:pt x="606" y="5650"/>
                  </a:lnTo>
                  <a:lnTo>
                    <a:pt x="604" y="5649"/>
                  </a:lnTo>
                  <a:lnTo>
                    <a:pt x="596" y="5646"/>
                  </a:lnTo>
                  <a:lnTo>
                    <a:pt x="587" y="5640"/>
                  </a:lnTo>
                  <a:lnTo>
                    <a:pt x="563" y="5623"/>
                  </a:lnTo>
                  <a:lnTo>
                    <a:pt x="535" y="5599"/>
                  </a:lnTo>
                  <a:lnTo>
                    <a:pt x="502" y="5568"/>
                  </a:lnTo>
                  <a:lnTo>
                    <a:pt x="465" y="5531"/>
                  </a:lnTo>
                  <a:lnTo>
                    <a:pt x="425" y="5489"/>
                  </a:lnTo>
                  <a:lnTo>
                    <a:pt x="383" y="5444"/>
                  </a:lnTo>
                  <a:close/>
                  <a:moveTo>
                    <a:pt x="187" y="5126"/>
                  </a:moveTo>
                  <a:lnTo>
                    <a:pt x="149" y="5081"/>
                  </a:lnTo>
                  <a:lnTo>
                    <a:pt x="113" y="5038"/>
                  </a:lnTo>
                  <a:lnTo>
                    <a:pt x="82" y="4999"/>
                  </a:lnTo>
                  <a:lnTo>
                    <a:pt x="57" y="4963"/>
                  </a:lnTo>
                  <a:lnTo>
                    <a:pt x="36" y="4933"/>
                  </a:lnTo>
                  <a:lnTo>
                    <a:pt x="23" y="4908"/>
                  </a:lnTo>
                  <a:lnTo>
                    <a:pt x="19" y="4899"/>
                  </a:lnTo>
                  <a:lnTo>
                    <a:pt x="17" y="4892"/>
                  </a:lnTo>
                  <a:lnTo>
                    <a:pt x="15" y="4888"/>
                  </a:lnTo>
                  <a:lnTo>
                    <a:pt x="15" y="4886"/>
                  </a:lnTo>
                  <a:lnTo>
                    <a:pt x="15" y="4884"/>
                  </a:lnTo>
                  <a:lnTo>
                    <a:pt x="17" y="4883"/>
                  </a:lnTo>
                  <a:lnTo>
                    <a:pt x="19" y="4882"/>
                  </a:lnTo>
                  <a:lnTo>
                    <a:pt x="20" y="4882"/>
                  </a:lnTo>
                  <a:lnTo>
                    <a:pt x="23" y="4882"/>
                  </a:lnTo>
                  <a:lnTo>
                    <a:pt x="25" y="4883"/>
                  </a:lnTo>
                  <a:lnTo>
                    <a:pt x="33" y="4886"/>
                  </a:lnTo>
                  <a:lnTo>
                    <a:pt x="42" y="4892"/>
                  </a:lnTo>
                  <a:lnTo>
                    <a:pt x="64" y="4908"/>
                  </a:lnTo>
                  <a:lnTo>
                    <a:pt x="91" y="4932"/>
                  </a:lnTo>
                  <a:lnTo>
                    <a:pt x="122" y="4962"/>
                  </a:lnTo>
                  <a:lnTo>
                    <a:pt x="158" y="4998"/>
                  </a:lnTo>
                  <a:lnTo>
                    <a:pt x="195" y="5037"/>
                  </a:lnTo>
                  <a:lnTo>
                    <a:pt x="235" y="5081"/>
                  </a:lnTo>
                  <a:lnTo>
                    <a:pt x="274" y="5127"/>
                  </a:lnTo>
                  <a:lnTo>
                    <a:pt x="309" y="5170"/>
                  </a:lnTo>
                  <a:lnTo>
                    <a:pt x="340" y="5209"/>
                  </a:lnTo>
                  <a:lnTo>
                    <a:pt x="366" y="5245"/>
                  </a:lnTo>
                  <a:lnTo>
                    <a:pt x="387" y="5274"/>
                  </a:lnTo>
                  <a:lnTo>
                    <a:pt x="400" y="5298"/>
                  </a:lnTo>
                  <a:lnTo>
                    <a:pt x="404" y="5308"/>
                  </a:lnTo>
                  <a:lnTo>
                    <a:pt x="408" y="5316"/>
                  </a:lnTo>
                  <a:lnTo>
                    <a:pt x="408" y="5321"/>
                  </a:lnTo>
                  <a:lnTo>
                    <a:pt x="407" y="5325"/>
                  </a:lnTo>
                  <a:lnTo>
                    <a:pt x="406" y="5325"/>
                  </a:lnTo>
                  <a:lnTo>
                    <a:pt x="403" y="5326"/>
                  </a:lnTo>
                  <a:lnTo>
                    <a:pt x="401" y="5325"/>
                  </a:lnTo>
                  <a:lnTo>
                    <a:pt x="398" y="5325"/>
                  </a:lnTo>
                  <a:lnTo>
                    <a:pt x="391" y="5321"/>
                  </a:lnTo>
                  <a:lnTo>
                    <a:pt x="383" y="5316"/>
                  </a:lnTo>
                  <a:lnTo>
                    <a:pt x="361" y="5299"/>
                  </a:lnTo>
                  <a:lnTo>
                    <a:pt x="333" y="5275"/>
                  </a:lnTo>
                  <a:lnTo>
                    <a:pt x="300" y="5246"/>
                  </a:lnTo>
                  <a:lnTo>
                    <a:pt x="265" y="5211"/>
                  </a:lnTo>
                  <a:lnTo>
                    <a:pt x="227" y="5170"/>
                  </a:lnTo>
                  <a:lnTo>
                    <a:pt x="187" y="5126"/>
                  </a:lnTo>
                  <a:close/>
                  <a:moveTo>
                    <a:pt x="345" y="5093"/>
                  </a:moveTo>
                  <a:lnTo>
                    <a:pt x="307" y="5049"/>
                  </a:lnTo>
                  <a:lnTo>
                    <a:pt x="273" y="5008"/>
                  </a:lnTo>
                  <a:lnTo>
                    <a:pt x="243" y="4969"/>
                  </a:lnTo>
                  <a:lnTo>
                    <a:pt x="219" y="4934"/>
                  </a:lnTo>
                  <a:lnTo>
                    <a:pt x="208" y="4919"/>
                  </a:lnTo>
                  <a:lnTo>
                    <a:pt x="200" y="4905"/>
                  </a:lnTo>
                  <a:lnTo>
                    <a:pt x="192" y="4893"/>
                  </a:lnTo>
                  <a:lnTo>
                    <a:pt x="186" y="4882"/>
                  </a:lnTo>
                  <a:lnTo>
                    <a:pt x="183" y="4872"/>
                  </a:lnTo>
                  <a:lnTo>
                    <a:pt x="181" y="4864"/>
                  </a:lnTo>
                  <a:lnTo>
                    <a:pt x="180" y="4861"/>
                  </a:lnTo>
                  <a:lnTo>
                    <a:pt x="180" y="4859"/>
                  </a:lnTo>
                  <a:lnTo>
                    <a:pt x="181" y="4857"/>
                  </a:lnTo>
                  <a:lnTo>
                    <a:pt x="182" y="4855"/>
                  </a:lnTo>
                  <a:lnTo>
                    <a:pt x="183" y="4854"/>
                  </a:lnTo>
                  <a:lnTo>
                    <a:pt x="185" y="4854"/>
                  </a:lnTo>
                  <a:lnTo>
                    <a:pt x="187" y="4854"/>
                  </a:lnTo>
                  <a:lnTo>
                    <a:pt x="191" y="4855"/>
                  </a:lnTo>
                  <a:lnTo>
                    <a:pt x="197" y="4858"/>
                  </a:lnTo>
                  <a:lnTo>
                    <a:pt x="206" y="4863"/>
                  </a:lnTo>
                  <a:lnTo>
                    <a:pt x="228" y="4880"/>
                  </a:lnTo>
                  <a:lnTo>
                    <a:pt x="254" y="4901"/>
                  </a:lnTo>
                  <a:lnTo>
                    <a:pt x="285" y="4931"/>
                  </a:lnTo>
                  <a:lnTo>
                    <a:pt x="320" y="4965"/>
                  </a:lnTo>
                  <a:lnTo>
                    <a:pt x="356" y="5004"/>
                  </a:lnTo>
                  <a:lnTo>
                    <a:pt x="396" y="5047"/>
                  </a:lnTo>
                  <a:lnTo>
                    <a:pt x="433" y="5090"/>
                  </a:lnTo>
                  <a:lnTo>
                    <a:pt x="467" y="5132"/>
                  </a:lnTo>
                  <a:lnTo>
                    <a:pt x="496" y="5170"/>
                  </a:lnTo>
                  <a:lnTo>
                    <a:pt x="522" y="5204"/>
                  </a:lnTo>
                  <a:lnTo>
                    <a:pt x="541" y="5234"/>
                  </a:lnTo>
                  <a:lnTo>
                    <a:pt x="555" y="5258"/>
                  </a:lnTo>
                  <a:lnTo>
                    <a:pt x="559" y="5266"/>
                  </a:lnTo>
                  <a:lnTo>
                    <a:pt x="561" y="5274"/>
                  </a:lnTo>
                  <a:lnTo>
                    <a:pt x="561" y="5277"/>
                  </a:lnTo>
                  <a:lnTo>
                    <a:pt x="561" y="5280"/>
                  </a:lnTo>
                  <a:lnTo>
                    <a:pt x="561" y="5282"/>
                  </a:lnTo>
                  <a:lnTo>
                    <a:pt x="560" y="5283"/>
                  </a:lnTo>
                  <a:lnTo>
                    <a:pt x="558" y="5284"/>
                  </a:lnTo>
                  <a:lnTo>
                    <a:pt x="557" y="5284"/>
                  </a:lnTo>
                  <a:lnTo>
                    <a:pt x="553" y="5284"/>
                  </a:lnTo>
                  <a:lnTo>
                    <a:pt x="551" y="5283"/>
                  </a:lnTo>
                  <a:lnTo>
                    <a:pt x="544" y="5281"/>
                  </a:lnTo>
                  <a:lnTo>
                    <a:pt x="535" y="5275"/>
                  </a:lnTo>
                  <a:lnTo>
                    <a:pt x="525" y="5269"/>
                  </a:lnTo>
                  <a:lnTo>
                    <a:pt x="513" y="5260"/>
                  </a:lnTo>
                  <a:lnTo>
                    <a:pt x="500" y="5249"/>
                  </a:lnTo>
                  <a:lnTo>
                    <a:pt x="487" y="5237"/>
                  </a:lnTo>
                  <a:lnTo>
                    <a:pt x="455" y="5208"/>
                  </a:lnTo>
                  <a:lnTo>
                    <a:pt x="421" y="5174"/>
                  </a:lnTo>
                  <a:lnTo>
                    <a:pt x="384" y="5136"/>
                  </a:lnTo>
                  <a:lnTo>
                    <a:pt x="345" y="5093"/>
                  </a:lnTo>
                  <a:close/>
                  <a:moveTo>
                    <a:pt x="194" y="4805"/>
                  </a:moveTo>
                  <a:lnTo>
                    <a:pt x="159" y="4763"/>
                  </a:lnTo>
                  <a:lnTo>
                    <a:pt x="126" y="4723"/>
                  </a:lnTo>
                  <a:lnTo>
                    <a:pt x="99" y="4686"/>
                  </a:lnTo>
                  <a:lnTo>
                    <a:pt x="75" y="4653"/>
                  </a:lnTo>
                  <a:lnTo>
                    <a:pt x="65" y="4637"/>
                  </a:lnTo>
                  <a:lnTo>
                    <a:pt x="57" y="4623"/>
                  </a:lnTo>
                  <a:lnTo>
                    <a:pt x="51" y="4611"/>
                  </a:lnTo>
                  <a:lnTo>
                    <a:pt x="45" y="4600"/>
                  </a:lnTo>
                  <a:lnTo>
                    <a:pt x="41" y="4591"/>
                  </a:lnTo>
                  <a:lnTo>
                    <a:pt x="40" y="4584"/>
                  </a:lnTo>
                  <a:lnTo>
                    <a:pt x="38" y="4578"/>
                  </a:lnTo>
                  <a:lnTo>
                    <a:pt x="41" y="4575"/>
                  </a:lnTo>
                  <a:lnTo>
                    <a:pt x="44" y="4574"/>
                  </a:lnTo>
                  <a:lnTo>
                    <a:pt x="49" y="4574"/>
                  </a:lnTo>
                  <a:lnTo>
                    <a:pt x="56" y="4577"/>
                  </a:lnTo>
                  <a:lnTo>
                    <a:pt x="65" y="4582"/>
                  </a:lnTo>
                  <a:lnTo>
                    <a:pt x="86" y="4597"/>
                  </a:lnTo>
                  <a:lnTo>
                    <a:pt x="111" y="4619"/>
                  </a:lnTo>
                  <a:lnTo>
                    <a:pt x="140" y="4647"/>
                  </a:lnTo>
                  <a:lnTo>
                    <a:pt x="173" y="4680"/>
                  </a:lnTo>
                  <a:lnTo>
                    <a:pt x="208" y="4717"/>
                  </a:lnTo>
                  <a:lnTo>
                    <a:pt x="244" y="4759"/>
                  </a:lnTo>
                  <a:lnTo>
                    <a:pt x="281" y="4801"/>
                  </a:lnTo>
                  <a:lnTo>
                    <a:pt x="312" y="4841"/>
                  </a:lnTo>
                  <a:lnTo>
                    <a:pt x="341" y="4878"/>
                  </a:lnTo>
                  <a:lnTo>
                    <a:pt x="365" y="4911"/>
                  </a:lnTo>
                  <a:lnTo>
                    <a:pt x="384" y="4940"/>
                  </a:lnTo>
                  <a:lnTo>
                    <a:pt x="396" y="4963"/>
                  </a:lnTo>
                  <a:lnTo>
                    <a:pt x="399" y="4973"/>
                  </a:lnTo>
                  <a:lnTo>
                    <a:pt x="401" y="4979"/>
                  </a:lnTo>
                  <a:lnTo>
                    <a:pt x="402" y="4985"/>
                  </a:lnTo>
                  <a:lnTo>
                    <a:pt x="400" y="4988"/>
                  </a:lnTo>
                  <a:lnTo>
                    <a:pt x="399" y="4989"/>
                  </a:lnTo>
                  <a:lnTo>
                    <a:pt x="397" y="4989"/>
                  </a:lnTo>
                  <a:lnTo>
                    <a:pt x="395" y="4989"/>
                  </a:lnTo>
                  <a:lnTo>
                    <a:pt x="391" y="4989"/>
                  </a:lnTo>
                  <a:lnTo>
                    <a:pt x="385" y="4986"/>
                  </a:lnTo>
                  <a:lnTo>
                    <a:pt x="376" y="4981"/>
                  </a:lnTo>
                  <a:lnTo>
                    <a:pt x="366" y="4975"/>
                  </a:lnTo>
                  <a:lnTo>
                    <a:pt x="355" y="4966"/>
                  </a:lnTo>
                  <a:lnTo>
                    <a:pt x="343" y="4956"/>
                  </a:lnTo>
                  <a:lnTo>
                    <a:pt x="329" y="4944"/>
                  </a:lnTo>
                  <a:lnTo>
                    <a:pt x="299" y="4917"/>
                  </a:lnTo>
                  <a:lnTo>
                    <a:pt x="266" y="4884"/>
                  </a:lnTo>
                  <a:lnTo>
                    <a:pt x="231" y="4847"/>
                  </a:lnTo>
                  <a:lnTo>
                    <a:pt x="194" y="4805"/>
                  </a:lnTo>
                  <a:close/>
                  <a:moveTo>
                    <a:pt x="455" y="4745"/>
                  </a:moveTo>
                  <a:lnTo>
                    <a:pt x="489" y="4785"/>
                  </a:lnTo>
                  <a:lnTo>
                    <a:pt x="521" y="4825"/>
                  </a:lnTo>
                  <a:lnTo>
                    <a:pt x="548" y="4861"/>
                  </a:lnTo>
                  <a:lnTo>
                    <a:pt x="570" y="4893"/>
                  </a:lnTo>
                  <a:lnTo>
                    <a:pt x="580" y="4908"/>
                  </a:lnTo>
                  <a:lnTo>
                    <a:pt x="587" y="4921"/>
                  </a:lnTo>
                  <a:lnTo>
                    <a:pt x="594" y="4933"/>
                  </a:lnTo>
                  <a:lnTo>
                    <a:pt x="599" y="4943"/>
                  </a:lnTo>
                  <a:lnTo>
                    <a:pt x="603" y="4952"/>
                  </a:lnTo>
                  <a:lnTo>
                    <a:pt x="605" y="4960"/>
                  </a:lnTo>
                  <a:lnTo>
                    <a:pt x="605" y="4965"/>
                  </a:lnTo>
                  <a:lnTo>
                    <a:pt x="603" y="4968"/>
                  </a:lnTo>
                  <a:lnTo>
                    <a:pt x="602" y="4969"/>
                  </a:lnTo>
                  <a:lnTo>
                    <a:pt x="599" y="4970"/>
                  </a:lnTo>
                  <a:lnTo>
                    <a:pt x="597" y="4970"/>
                  </a:lnTo>
                  <a:lnTo>
                    <a:pt x="594" y="4969"/>
                  </a:lnTo>
                  <a:lnTo>
                    <a:pt x="587" y="4967"/>
                  </a:lnTo>
                  <a:lnTo>
                    <a:pt x="579" y="4963"/>
                  </a:lnTo>
                  <a:lnTo>
                    <a:pt x="569" y="4956"/>
                  </a:lnTo>
                  <a:lnTo>
                    <a:pt x="558" y="4949"/>
                  </a:lnTo>
                  <a:lnTo>
                    <a:pt x="546" y="4939"/>
                  </a:lnTo>
                  <a:lnTo>
                    <a:pt x="533" y="4928"/>
                  </a:lnTo>
                  <a:lnTo>
                    <a:pt x="504" y="4901"/>
                  </a:lnTo>
                  <a:lnTo>
                    <a:pt x="471" y="4870"/>
                  </a:lnTo>
                  <a:lnTo>
                    <a:pt x="437" y="4833"/>
                  </a:lnTo>
                  <a:lnTo>
                    <a:pt x="401" y="4794"/>
                  </a:lnTo>
                  <a:lnTo>
                    <a:pt x="367" y="4752"/>
                  </a:lnTo>
                  <a:lnTo>
                    <a:pt x="335" y="4714"/>
                  </a:lnTo>
                  <a:lnTo>
                    <a:pt x="308" y="4678"/>
                  </a:lnTo>
                  <a:lnTo>
                    <a:pt x="286" y="4645"/>
                  </a:lnTo>
                  <a:lnTo>
                    <a:pt x="276" y="4630"/>
                  </a:lnTo>
                  <a:lnTo>
                    <a:pt x="269" y="4616"/>
                  </a:lnTo>
                  <a:lnTo>
                    <a:pt x="262" y="4604"/>
                  </a:lnTo>
                  <a:lnTo>
                    <a:pt x="258" y="4593"/>
                  </a:lnTo>
                  <a:lnTo>
                    <a:pt x="254" y="4585"/>
                  </a:lnTo>
                  <a:lnTo>
                    <a:pt x="252" y="4578"/>
                  </a:lnTo>
                  <a:lnTo>
                    <a:pt x="252" y="4573"/>
                  </a:lnTo>
                  <a:lnTo>
                    <a:pt x="254" y="4568"/>
                  </a:lnTo>
                  <a:lnTo>
                    <a:pt x="255" y="4568"/>
                  </a:lnTo>
                  <a:lnTo>
                    <a:pt x="258" y="4567"/>
                  </a:lnTo>
                  <a:lnTo>
                    <a:pt x="260" y="4567"/>
                  </a:lnTo>
                  <a:lnTo>
                    <a:pt x="263" y="4568"/>
                  </a:lnTo>
                  <a:lnTo>
                    <a:pt x="270" y="4570"/>
                  </a:lnTo>
                  <a:lnTo>
                    <a:pt x="278" y="4575"/>
                  </a:lnTo>
                  <a:lnTo>
                    <a:pt x="287" y="4581"/>
                  </a:lnTo>
                  <a:lnTo>
                    <a:pt x="298" y="4589"/>
                  </a:lnTo>
                  <a:lnTo>
                    <a:pt x="310" y="4599"/>
                  </a:lnTo>
                  <a:lnTo>
                    <a:pt x="323" y="4610"/>
                  </a:lnTo>
                  <a:lnTo>
                    <a:pt x="353" y="4637"/>
                  </a:lnTo>
                  <a:lnTo>
                    <a:pt x="385" y="4669"/>
                  </a:lnTo>
                  <a:lnTo>
                    <a:pt x="419" y="4705"/>
                  </a:lnTo>
                  <a:lnTo>
                    <a:pt x="455" y="4745"/>
                  </a:lnTo>
                  <a:close/>
                  <a:moveTo>
                    <a:pt x="347" y="4485"/>
                  </a:moveTo>
                  <a:lnTo>
                    <a:pt x="380" y="4524"/>
                  </a:lnTo>
                  <a:lnTo>
                    <a:pt x="410" y="4562"/>
                  </a:lnTo>
                  <a:lnTo>
                    <a:pt x="436" y="4597"/>
                  </a:lnTo>
                  <a:lnTo>
                    <a:pt x="457" y="4629"/>
                  </a:lnTo>
                  <a:lnTo>
                    <a:pt x="466" y="4643"/>
                  </a:lnTo>
                  <a:lnTo>
                    <a:pt x="473" y="4656"/>
                  </a:lnTo>
                  <a:lnTo>
                    <a:pt x="480" y="4667"/>
                  </a:lnTo>
                  <a:lnTo>
                    <a:pt x="484" y="4678"/>
                  </a:lnTo>
                  <a:lnTo>
                    <a:pt x="488" y="4687"/>
                  </a:lnTo>
                  <a:lnTo>
                    <a:pt x="490" y="4693"/>
                  </a:lnTo>
                  <a:lnTo>
                    <a:pt x="490" y="4699"/>
                  </a:lnTo>
                  <a:lnTo>
                    <a:pt x="488" y="4702"/>
                  </a:lnTo>
                  <a:lnTo>
                    <a:pt x="484" y="4704"/>
                  </a:lnTo>
                  <a:lnTo>
                    <a:pt x="479" y="4703"/>
                  </a:lnTo>
                  <a:lnTo>
                    <a:pt x="472" y="4701"/>
                  </a:lnTo>
                  <a:lnTo>
                    <a:pt x="465" y="4696"/>
                  </a:lnTo>
                  <a:lnTo>
                    <a:pt x="455" y="4690"/>
                  </a:lnTo>
                  <a:lnTo>
                    <a:pt x="444" y="4682"/>
                  </a:lnTo>
                  <a:lnTo>
                    <a:pt x="433" y="4673"/>
                  </a:lnTo>
                  <a:lnTo>
                    <a:pt x="420" y="4662"/>
                  </a:lnTo>
                  <a:lnTo>
                    <a:pt x="392" y="4637"/>
                  </a:lnTo>
                  <a:lnTo>
                    <a:pt x="362" y="4607"/>
                  </a:lnTo>
                  <a:lnTo>
                    <a:pt x="329" y="4572"/>
                  </a:lnTo>
                  <a:lnTo>
                    <a:pt x="295" y="4533"/>
                  </a:lnTo>
                  <a:lnTo>
                    <a:pt x="262" y="4494"/>
                  </a:lnTo>
                  <a:lnTo>
                    <a:pt x="232" y="4456"/>
                  </a:lnTo>
                  <a:lnTo>
                    <a:pt x="206" y="4421"/>
                  </a:lnTo>
                  <a:lnTo>
                    <a:pt x="185" y="4390"/>
                  </a:lnTo>
                  <a:lnTo>
                    <a:pt x="177" y="4375"/>
                  </a:lnTo>
                  <a:lnTo>
                    <a:pt x="169" y="4362"/>
                  </a:lnTo>
                  <a:lnTo>
                    <a:pt x="162" y="4350"/>
                  </a:lnTo>
                  <a:lnTo>
                    <a:pt x="158" y="4340"/>
                  </a:lnTo>
                  <a:lnTo>
                    <a:pt x="155" y="4331"/>
                  </a:lnTo>
                  <a:lnTo>
                    <a:pt x="154" y="4325"/>
                  </a:lnTo>
                  <a:lnTo>
                    <a:pt x="154" y="4319"/>
                  </a:lnTo>
                  <a:lnTo>
                    <a:pt x="155" y="4315"/>
                  </a:lnTo>
                  <a:lnTo>
                    <a:pt x="159" y="4314"/>
                  </a:lnTo>
                  <a:lnTo>
                    <a:pt x="163" y="4315"/>
                  </a:lnTo>
                  <a:lnTo>
                    <a:pt x="170" y="4317"/>
                  </a:lnTo>
                  <a:lnTo>
                    <a:pt x="179" y="4322"/>
                  </a:lnTo>
                  <a:lnTo>
                    <a:pt x="187" y="4327"/>
                  </a:lnTo>
                  <a:lnTo>
                    <a:pt x="198" y="4335"/>
                  </a:lnTo>
                  <a:lnTo>
                    <a:pt x="209" y="4345"/>
                  </a:lnTo>
                  <a:lnTo>
                    <a:pt x="223" y="4356"/>
                  </a:lnTo>
                  <a:lnTo>
                    <a:pt x="250" y="4381"/>
                  </a:lnTo>
                  <a:lnTo>
                    <a:pt x="281" y="4411"/>
                  </a:lnTo>
                  <a:lnTo>
                    <a:pt x="314" y="4447"/>
                  </a:lnTo>
                  <a:lnTo>
                    <a:pt x="347" y="4485"/>
                  </a:lnTo>
                  <a:close/>
                  <a:moveTo>
                    <a:pt x="262" y="4239"/>
                  </a:moveTo>
                  <a:lnTo>
                    <a:pt x="294" y="4278"/>
                  </a:lnTo>
                  <a:lnTo>
                    <a:pt x="321" y="4314"/>
                  </a:lnTo>
                  <a:lnTo>
                    <a:pt x="346" y="4348"/>
                  </a:lnTo>
                  <a:lnTo>
                    <a:pt x="366" y="4378"/>
                  </a:lnTo>
                  <a:lnTo>
                    <a:pt x="375" y="4392"/>
                  </a:lnTo>
                  <a:lnTo>
                    <a:pt x="381" y="4404"/>
                  </a:lnTo>
                  <a:lnTo>
                    <a:pt x="387" y="4416"/>
                  </a:lnTo>
                  <a:lnTo>
                    <a:pt x="391" y="4426"/>
                  </a:lnTo>
                  <a:lnTo>
                    <a:pt x="395" y="4435"/>
                  </a:lnTo>
                  <a:lnTo>
                    <a:pt x="396" y="4441"/>
                  </a:lnTo>
                  <a:lnTo>
                    <a:pt x="396" y="4447"/>
                  </a:lnTo>
                  <a:lnTo>
                    <a:pt x="393" y="4450"/>
                  </a:lnTo>
                  <a:lnTo>
                    <a:pt x="390" y="4451"/>
                  </a:lnTo>
                  <a:lnTo>
                    <a:pt x="385" y="4451"/>
                  </a:lnTo>
                  <a:lnTo>
                    <a:pt x="379" y="4449"/>
                  </a:lnTo>
                  <a:lnTo>
                    <a:pt x="370" y="4444"/>
                  </a:lnTo>
                  <a:lnTo>
                    <a:pt x="362" y="4439"/>
                  </a:lnTo>
                  <a:lnTo>
                    <a:pt x="352" y="4431"/>
                  </a:lnTo>
                  <a:lnTo>
                    <a:pt x="341" y="4422"/>
                  </a:lnTo>
                  <a:lnTo>
                    <a:pt x="329" y="4413"/>
                  </a:lnTo>
                  <a:lnTo>
                    <a:pt x="301" y="4388"/>
                  </a:lnTo>
                  <a:lnTo>
                    <a:pt x="272" y="4359"/>
                  </a:lnTo>
                  <a:lnTo>
                    <a:pt x="241" y="4325"/>
                  </a:lnTo>
                  <a:lnTo>
                    <a:pt x="208" y="4289"/>
                  </a:lnTo>
                  <a:lnTo>
                    <a:pt x="178" y="4250"/>
                  </a:lnTo>
                  <a:lnTo>
                    <a:pt x="149" y="4214"/>
                  </a:lnTo>
                  <a:lnTo>
                    <a:pt x="125" y="4180"/>
                  </a:lnTo>
                  <a:lnTo>
                    <a:pt x="105" y="4150"/>
                  </a:lnTo>
                  <a:lnTo>
                    <a:pt x="97" y="4135"/>
                  </a:lnTo>
                  <a:lnTo>
                    <a:pt x="90" y="4123"/>
                  </a:lnTo>
                  <a:lnTo>
                    <a:pt x="84" y="4111"/>
                  </a:lnTo>
                  <a:lnTo>
                    <a:pt x="80" y="4101"/>
                  </a:lnTo>
                  <a:lnTo>
                    <a:pt x="77" y="4093"/>
                  </a:lnTo>
                  <a:lnTo>
                    <a:pt x="76" y="4086"/>
                  </a:lnTo>
                  <a:lnTo>
                    <a:pt x="76" y="4080"/>
                  </a:lnTo>
                  <a:lnTo>
                    <a:pt x="78" y="4077"/>
                  </a:lnTo>
                  <a:lnTo>
                    <a:pt x="81" y="4076"/>
                  </a:lnTo>
                  <a:lnTo>
                    <a:pt x="87" y="4076"/>
                  </a:lnTo>
                  <a:lnTo>
                    <a:pt x="92" y="4078"/>
                  </a:lnTo>
                  <a:lnTo>
                    <a:pt x="101" y="4083"/>
                  </a:lnTo>
                  <a:lnTo>
                    <a:pt x="110" y="4088"/>
                  </a:lnTo>
                  <a:lnTo>
                    <a:pt x="120" y="4095"/>
                  </a:lnTo>
                  <a:lnTo>
                    <a:pt x="131" y="4105"/>
                  </a:lnTo>
                  <a:lnTo>
                    <a:pt x="143" y="4114"/>
                  </a:lnTo>
                  <a:lnTo>
                    <a:pt x="169" y="4139"/>
                  </a:lnTo>
                  <a:lnTo>
                    <a:pt x="198" y="4168"/>
                  </a:lnTo>
                  <a:lnTo>
                    <a:pt x="230" y="4202"/>
                  </a:lnTo>
                  <a:lnTo>
                    <a:pt x="262" y="4239"/>
                  </a:lnTo>
                  <a:close/>
                  <a:moveTo>
                    <a:pt x="321" y="4212"/>
                  </a:moveTo>
                  <a:lnTo>
                    <a:pt x="318" y="4213"/>
                  </a:lnTo>
                  <a:lnTo>
                    <a:pt x="312" y="4213"/>
                  </a:lnTo>
                  <a:lnTo>
                    <a:pt x="307" y="4211"/>
                  </a:lnTo>
                  <a:lnTo>
                    <a:pt x="299" y="4208"/>
                  </a:lnTo>
                  <a:lnTo>
                    <a:pt x="290" y="4202"/>
                  </a:lnTo>
                  <a:lnTo>
                    <a:pt x="281" y="4196"/>
                  </a:lnTo>
                  <a:lnTo>
                    <a:pt x="270" y="4187"/>
                  </a:lnTo>
                  <a:lnTo>
                    <a:pt x="259" y="4177"/>
                  </a:lnTo>
                  <a:lnTo>
                    <a:pt x="232" y="4153"/>
                  </a:lnTo>
                  <a:lnTo>
                    <a:pt x="204" y="4124"/>
                  </a:lnTo>
                  <a:lnTo>
                    <a:pt x="174" y="4093"/>
                  </a:lnTo>
                  <a:lnTo>
                    <a:pt x="144" y="4056"/>
                  </a:lnTo>
                  <a:lnTo>
                    <a:pt x="114" y="4020"/>
                  </a:lnTo>
                  <a:lnTo>
                    <a:pt x="87" y="3985"/>
                  </a:lnTo>
                  <a:lnTo>
                    <a:pt x="64" y="3952"/>
                  </a:lnTo>
                  <a:lnTo>
                    <a:pt x="45" y="3923"/>
                  </a:lnTo>
                  <a:lnTo>
                    <a:pt x="37" y="3909"/>
                  </a:lnTo>
                  <a:lnTo>
                    <a:pt x="31" y="3896"/>
                  </a:lnTo>
                  <a:lnTo>
                    <a:pt x="25" y="3885"/>
                  </a:lnTo>
                  <a:lnTo>
                    <a:pt x="21" y="3875"/>
                  </a:lnTo>
                  <a:lnTo>
                    <a:pt x="19" y="3868"/>
                  </a:lnTo>
                  <a:lnTo>
                    <a:pt x="18" y="3861"/>
                  </a:lnTo>
                  <a:lnTo>
                    <a:pt x="18" y="3856"/>
                  </a:lnTo>
                  <a:lnTo>
                    <a:pt x="20" y="3852"/>
                  </a:lnTo>
                  <a:lnTo>
                    <a:pt x="23" y="3850"/>
                  </a:lnTo>
                  <a:lnTo>
                    <a:pt x="29" y="3850"/>
                  </a:lnTo>
                  <a:lnTo>
                    <a:pt x="34" y="3852"/>
                  </a:lnTo>
                  <a:lnTo>
                    <a:pt x="42" y="3857"/>
                  </a:lnTo>
                  <a:lnTo>
                    <a:pt x="51" y="3862"/>
                  </a:lnTo>
                  <a:lnTo>
                    <a:pt x="60" y="3869"/>
                  </a:lnTo>
                  <a:lnTo>
                    <a:pt x="71" y="3878"/>
                  </a:lnTo>
                  <a:lnTo>
                    <a:pt x="82" y="3888"/>
                  </a:lnTo>
                  <a:lnTo>
                    <a:pt x="108" y="3911"/>
                  </a:lnTo>
                  <a:lnTo>
                    <a:pt x="136" y="3939"/>
                  </a:lnTo>
                  <a:lnTo>
                    <a:pt x="166" y="3972"/>
                  </a:lnTo>
                  <a:lnTo>
                    <a:pt x="196" y="4007"/>
                  </a:lnTo>
                  <a:lnTo>
                    <a:pt x="227" y="4044"/>
                  </a:lnTo>
                  <a:lnTo>
                    <a:pt x="253" y="4079"/>
                  </a:lnTo>
                  <a:lnTo>
                    <a:pt x="276" y="4112"/>
                  </a:lnTo>
                  <a:lnTo>
                    <a:pt x="296" y="4142"/>
                  </a:lnTo>
                  <a:lnTo>
                    <a:pt x="304" y="4155"/>
                  </a:lnTo>
                  <a:lnTo>
                    <a:pt x="310" y="4167"/>
                  </a:lnTo>
                  <a:lnTo>
                    <a:pt x="316" y="4178"/>
                  </a:lnTo>
                  <a:lnTo>
                    <a:pt x="320" y="4188"/>
                  </a:lnTo>
                  <a:lnTo>
                    <a:pt x="322" y="4197"/>
                  </a:lnTo>
                  <a:lnTo>
                    <a:pt x="323" y="4203"/>
                  </a:lnTo>
                  <a:lnTo>
                    <a:pt x="323" y="4209"/>
                  </a:lnTo>
                  <a:lnTo>
                    <a:pt x="321" y="4212"/>
                  </a:lnTo>
                  <a:close/>
                  <a:moveTo>
                    <a:pt x="670" y="4459"/>
                  </a:moveTo>
                  <a:lnTo>
                    <a:pt x="666" y="4461"/>
                  </a:lnTo>
                  <a:lnTo>
                    <a:pt x="661" y="4461"/>
                  </a:lnTo>
                  <a:lnTo>
                    <a:pt x="654" y="4459"/>
                  </a:lnTo>
                  <a:lnTo>
                    <a:pt x="647" y="4454"/>
                  </a:lnTo>
                  <a:lnTo>
                    <a:pt x="638" y="4449"/>
                  </a:lnTo>
                  <a:lnTo>
                    <a:pt x="628" y="4442"/>
                  </a:lnTo>
                  <a:lnTo>
                    <a:pt x="617" y="4435"/>
                  </a:lnTo>
                  <a:lnTo>
                    <a:pt x="605" y="4425"/>
                  </a:lnTo>
                  <a:lnTo>
                    <a:pt x="579" y="4401"/>
                  </a:lnTo>
                  <a:lnTo>
                    <a:pt x="550" y="4372"/>
                  </a:lnTo>
                  <a:lnTo>
                    <a:pt x="520" y="4340"/>
                  </a:lnTo>
                  <a:lnTo>
                    <a:pt x="488" y="4304"/>
                  </a:lnTo>
                  <a:lnTo>
                    <a:pt x="457" y="4268"/>
                  </a:lnTo>
                  <a:lnTo>
                    <a:pt x="430" y="4233"/>
                  </a:lnTo>
                  <a:lnTo>
                    <a:pt x="407" y="4199"/>
                  </a:lnTo>
                  <a:lnTo>
                    <a:pt x="387" y="4169"/>
                  </a:lnTo>
                  <a:lnTo>
                    <a:pt x="379" y="4156"/>
                  </a:lnTo>
                  <a:lnTo>
                    <a:pt x="373" y="4144"/>
                  </a:lnTo>
                  <a:lnTo>
                    <a:pt x="367" y="4132"/>
                  </a:lnTo>
                  <a:lnTo>
                    <a:pt x="363" y="4122"/>
                  </a:lnTo>
                  <a:lnTo>
                    <a:pt x="361" y="4114"/>
                  </a:lnTo>
                  <a:lnTo>
                    <a:pt x="360" y="4107"/>
                  </a:lnTo>
                  <a:lnTo>
                    <a:pt x="361" y="4102"/>
                  </a:lnTo>
                  <a:lnTo>
                    <a:pt x="363" y="4098"/>
                  </a:lnTo>
                  <a:lnTo>
                    <a:pt x="366" y="4097"/>
                  </a:lnTo>
                  <a:lnTo>
                    <a:pt x="370" y="4097"/>
                  </a:lnTo>
                  <a:lnTo>
                    <a:pt x="377" y="4099"/>
                  </a:lnTo>
                  <a:lnTo>
                    <a:pt x="385" y="4102"/>
                  </a:lnTo>
                  <a:lnTo>
                    <a:pt x="393" y="4108"/>
                  </a:lnTo>
                  <a:lnTo>
                    <a:pt x="403" y="4114"/>
                  </a:lnTo>
                  <a:lnTo>
                    <a:pt x="414" y="4123"/>
                  </a:lnTo>
                  <a:lnTo>
                    <a:pt x="426" y="4133"/>
                  </a:lnTo>
                  <a:lnTo>
                    <a:pt x="453" y="4156"/>
                  </a:lnTo>
                  <a:lnTo>
                    <a:pt x="481" y="4185"/>
                  </a:lnTo>
                  <a:lnTo>
                    <a:pt x="512" y="4217"/>
                  </a:lnTo>
                  <a:lnTo>
                    <a:pt x="544" y="4253"/>
                  </a:lnTo>
                  <a:lnTo>
                    <a:pt x="574" y="4290"/>
                  </a:lnTo>
                  <a:lnTo>
                    <a:pt x="602" y="4325"/>
                  </a:lnTo>
                  <a:lnTo>
                    <a:pt x="625" y="4358"/>
                  </a:lnTo>
                  <a:lnTo>
                    <a:pt x="644" y="4387"/>
                  </a:lnTo>
                  <a:lnTo>
                    <a:pt x="652" y="4402"/>
                  </a:lnTo>
                  <a:lnTo>
                    <a:pt x="660" y="4414"/>
                  </a:lnTo>
                  <a:lnTo>
                    <a:pt x="665" y="4425"/>
                  </a:lnTo>
                  <a:lnTo>
                    <a:pt x="669" y="4435"/>
                  </a:lnTo>
                  <a:lnTo>
                    <a:pt x="672" y="4443"/>
                  </a:lnTo>
                  <a:lnTo>
                    <a:pt x="673" y="4450"/>
                  </a:lnTo>
                  <a:lnTo>
                    <a:pt x="672" y="4455"/>
                  </a:lnTo>
                  <a:lnTo>
                    <a:pt x="670" y="4459"/>
                  </a:lnTo>
                  <a:close/>
                  <a:moveTo>
                    <a:pt x="500" y="4031"/>
                  </a:moveTo>
                  <a:lnTo>
                    <a:pt x="528" y="4066"/>
                  </a:lnTo>
                  <a:lnTo>
                    <a:pt x="555" y="4100"/>
                  </a:lnTo>
                  <a:lnTo>
                    <a:pt x="576" y="4132"/>
                  </a:lnTo>
                  <a:lnTo>
                    <a:pt x="595" y="4162"/>
                  </a:lnTo>
                  <a:lnTo>
                    <a:pt x="603" y="4175"/>
                  </a:lnTo>
                  <a:lnTo>
                    <a:pt x="609" y="4187"/>
                  </a:lnTo>
                  <a:lnTo>
                    <a:pt x="614" y="4197"/>
                  </a:lnTo>
                  <a:lnTo>
                    <a:pt x="618" y="4207"/>
                  </a:lnTo>
                  <a:lnTo>
                    <a:pt x="620" y="4215"/>
                  </a:lnTo>
                  <a:lnTo>
                    <a:pt x="621" y="4222"/>
                  </a:lnTo>
                  <a:lnTo>
                    <a:pt x="620" y="4227"/>
                  </a:lnTo>
                  <a:lnTo>
                    <a:pt x="618" y="4231"/>
                  </a:lnTo>
                  <a:lnTo>
                    <a:pt x="615" y="4232"/>
                  </a:lnTo>
                  <a:lnTo>
                    <a:pt x="610" y="4232"/>
                  </a:lnTo>
                  <a:lnTo>
                    <a:pt x="604" y="4231"/>
                  </a:lnTo>
                  <a:lnTo>
                    <a:pt x="596" y="4227"/>
                  </a:lnTo>
                  <a:lnTo>
                    <a:pt x="587" y="4222"/>
                  </a:lnTo>
                  <a:lnTo>
                    <a:pt x="578" y="4215"/>
                  </a:lnTo>
                  <a:lnTo>
                    <a:pt x="567" y="4208"/>
                  </a:lnTo>
                  <a:lnTo>
                    <a:pt x="556" y="4198"/>
                  </a:lnTo>
                  <a:lnTo>
                    <a:pt x="530" y="4176"/>
                  </a:lnTo>
                  <a:lnTo>
                    <a:pt x="503" y="4148"/>
                  </a:lnTo>
                  <a:lnTo>
                    <a:pt x="473" y="4118"/>
                  </a:lnTo>
                  <a:lnTo>
                    <a:pt x="444" y="4084"/>
                  </a:lnTo>
                  <a:lnTo>
                    <a:pt x="414" y="4048"/>
                  </a:lnTo>
                  <a:lnTo>
                    <a:pt x="389" y="4014"/>
                  </a:lnTo>
                  <a:lnTo>
                    <a:pt x="366" y="3982"/>
                  </a:lnTo>
                  <a:lnTo>
                    <a:pt x="349" y="3952"/>
                  </a:lnTo>
                  <a:lnTo>
                    <a:pt x="341" y="3939"/>
                  </a:lnTo>
                  <a:lnTo>
                    <a:pt x="334" y="3927"/>
                  </a:lnTo>
                  <a:lnTo>
                    <a:pt x="330" y="3916"/>
                  </a:lnTo>
                  <a:lnTo>
                    <a:pt x="326" y="3907"/>
                  </a:lnTo>
                  <a:lnTo>
                    <a:pt x="323" y="3899"/>
                  </a:lnTo>
                  <a:lnTo>
                    <a:pt x="322" y="3892"/>
                  </a:lnTo>
                  <a:lnTo>
                    <a:pt x="323" y="3886"/>
                  </a:lnTo>
                  <a:lnTo>
                    <a:pt x="324" y="3883"/>
                  </a:lnTo>
                  <a:lnTo>
                    <a:pt x="329" y="3881"/>
                  </a:lnTo>
                  <a:lnTo>
                    <a:pt x="333" y="3881"/>
                  </a:lnTo>
                  <a:lnTo>
                    <a:pt x="340" y="3883"/>
                  </a:lnTo>
                  <a:lnTo>
                    <a:pt x="347" y="3886"/>
                  </a:lnTo>
                  <a:lnTo>
                    <a:pt x="356" y="3892"/>
                  </a:lnTo>
                  <a:lnTo>
                    <a:pt x="366" y="3899"/>
                  </a:lnTo>
                  <a:lnTo>
                    <a:pt x="376" y="3906"/>
                  </a:lnTo>
                  <a:lnTo>
                    <a:pt x="388" y="3916"/>
                  </a:lnTo>
                  <a:lnTo>
                    <a:pt x="413" y="3938"/>
                  </a:lnTo>
                  <a:lnTo>
                    <a:pt x="441" y="3965"/>
                  </a:lnTo>
                  <a:lnTo>
                    <a:pt x="470" y="3996"/>
                  </a:lnTo>
                  <a:lnTo>
                    <a:pt x="500" y="4031"/>
                  </a:lnTo>
                  <a:close/>
                  <a:moveTo>
                    <a:pt x="587" y="4015"/>
                  </a:moveTo>
                  <a:lnTo>
                    <a:pt x="584" y="4017"/>
                  </a:lnTo>
                  <a:lnTo>
                    <a:pt x="579" y="4017"/>
                  </a:lnTo>
                  <a:lnTo>
                    <a:pt x="573" y="4016"/>
                  </a:lnTo>
                  <a:lnTo>
                    <a:pt x="566" y="4013"/>
                  </a:lnTo>
                  <a:lnTo>
                    <a:pt x="558" y="4007"/>
                  </a:lnTo>
                  <a:lnTo>
                    <a:pt x="548" y="4002"/>
                  </a:lnTo>
                  <a:lnTo>
                    <a:pt x="538" y="3994"/>
                  </a:lnTo>
                  <a:lnTo>
                    <a:pt x="527" y="3985"/>
                  </a:lnTo>
                  <a:lnTo>
                    <a:pt x="503" y="3963"/>
                  </a:lnTo>
                  <a:lnTo>
                    <a:pt x="476" y="3937"/>
                  </a:lnTo>
                  <a:lnTo>
                    <a:pt x="448" y="3907"/>
                  </a:lnTo>
                  <a:lnTo>
                    <a:pt x="420" y="3874"/>
                  </a:lnTo>
                  <a:lnTo>
                    <a:pt x="392" y="3840"/>
                  </a:lnTo>
                  <a:lnTo>
                    <a:pt x="367" y="3806"/>
                  </a:lnTo>
                  <a:lnTo>
                    <a:pt x="346" y="3776"/>
                  </a:lnTo>
                  <a:lnTo>
                    <a:pt x="329" y="3747"/>
                  </a:lnTo>
                  <a:lnTo>
                    <a:pt x="322" y="3735"/>
                  </a:lnTo>
                  <a:lnTo>
                    <a:pt x="316" y="3723"/>
                  </a:lnTo>
                  <a:lnTo>
                    <a:pt x="311" y="3713"/>
                  </a:lnTo>
                  <a:lnTo>
                    <a:pt x="308" y="3703"/>
                  </a:lnTo>
                  <a:lnTo>
                    <a:pt x="306" y="3696"/>
                  </a:lnTo>
                  <a:lnTo>
                    <a:pt x="305" y="3689"/>
                  </a:lnTo>
                  <a:lnTo>
                    <a:pt x="306" y="3684"/>
                  </a:lnTo>
                  <a:lnTo>
                    <a:pt x="308" y="3680"/>
                  </a:lnTo>
                  <a:lnTo>
                    <a:pt x="311" y="3678"/>
                  </a:lnTo>
                  <a:lnTo>
                    <a:pt x="317" y="3678"/>
                  </a:lnTo>
                  <a:lnTo>
                    <a:pt x="322" y="3680"/>
                  </a:lnTo>
                  <a:lnTo>
                    <a:pt x="330" y="3684"/>
                  </a:lnTo>
                  <a:lnTo>
                    <a:pt x="338" y="3688"/>
                  </a:lnTo>
                  <a:lnTo>
                    <a:pt x="347" y="3695"/>
                  </a:lnTo>
                  <a:lnTo>
                    <a:pt x="357" y="3702"/>
                  </a:lnTo>
                  <a:lnTo>
                    <a:pt x="368" y="3711"/>
                  </a:lnTo>
                  <a:lnTo>
                    <a:pt x="392" y="3733"/>
                  </a:lnTo>
                  <a:lnTo>
                    <a:pt x="419" y="3759"/>
                  </a:lnTo>
                  <a:lnTo>
                    <a:pt x="447" y="3789"/>
                  </a:lnTo>
                  <a:lnTo>
                    <a:pt x="476" y="3823"/>
                  </a:lnTo>
                  <a:lnTo>
                    <a:pt x="503" y="3857"/>
                  </a:lnTo>
                  <a:lnTo>
                    <a:pt x="528" y="3890"/>
                  </a:lnTo>
                  <a:lnTo>
                    <a:pt x="549" y="3920"/>
                  </a:lnTo>
                  <a:lnTo>
                    <a:pt x="567" y="3948"/>
                  </a:lnTo>
                  <a:lnTo>
                    <a:pt x="573" y="3961"/>
                  </a:lnTo>
                  <a:lnTo>
                    <a:pt x="580" y="3972"/>
                  </a:lnTo>
                  <a:lnTo>
                    <a:pt x="584" y="3983"/>
                  </a:lnTo>
                  <a:lnTo>
                    <a:pt x="587" y="3992"/>
                  </a:lnTo>
                  <a:lnTo>
                    <a:pt x="590" y="4000"/>
                  </a:lnTo>
                  <a:lnTo>
                    <a:pt x="591" y="4006"/>
                  </a:lnTo>
                  <a:lnTo>
                    <a:pt x="590" y="4011"/>
                  </a:lnTo>
                  <a:lnTo>
                    <a:pt x="587" y="4015"/>
                  </a:lnTo>
                  <a:close/>
                  <a:moveTo>
                    <a:pt x="576" y="3812"/>
                  </a:moveTo>
                  <a:lnTo>
                    <a:pt x="573" y="3814"/>
                  </a:lnTo>
                  <a:lnTo>
                    <a:pt x="568" y="3814"/>
                  </a:lnTo>
                  <a:lnTo>
                    <a:pt x="562" y="3813"/>
                  </a:lnTo>
                  <a:lnTo>
                    <a:pt x="555" y="3810"/>
                  </a:lnTo>
                  <a:lnTo>
                    <a:pt x="547" y="3805"/>
                  </a:lnTo>
                  <a:lnTo>
                    <a:pt x="538" y="3799"/>
                  </a:lnTo>
                  <a:lnTo>
                    <a:pt x="528" y="3792"/>
                  </a:lnTo>
                  <a:lnTo>
                    <a:pt x="517" y="3783"/>
                  </a:lnTo>
                  <a:lnTo>
                    <a:pt x="494" y="3763"/>
                  </a:lnTo>
                  <a:lnTo>
                    <a:pt x="469" y="3737"/>
                  </a:lnTo>
                  <a:lnTo>
                    <a:pt x="442" y="3709"/>
                  </a:lnTo>
                  <a:lnTo>
                    <a:pt x="414" y="3677"/>
                  </a:lnTo>
                  <a:lnTo>
                    <a:pt x="388" y="3644"/>
                  </a:lnTo>
                  <a:lnTo>
                    <a:pt x="365" y="3612"/>
                  </a:lnTo>
                  <a:lnTo>
                    <a:pt x="345" y="3583"/>
                  </a:lnTo>
                  <a:lnTo>
                    <a:pt x="329" y="3555"/>
                  </a:lnTo>
                  <a:lnTo>
                    <a:pt x="322" y="3543"/>
                  </a:lnTo>
                  <a:lnTo>
                    <a:pt x="317" y="3531"/>
                  </a:lnTo>
                  <a:lnTo>
                    <a:pt x="312" y="3521"/>
                  </a:lnTo>
                  <a:lnTo>
                    <a:pt x="309" y="3513"/>
                  </a:lnTo>
                  <a:lnTo>
                    <a:pt x="307" y="3505"/>
                  </a:lnTo>
                  <a:lnTo>
                    <a:pt x="307" y="3498"/>
                  </a:lnTo>
                  <a:lnTo>
                    <a:pt x="307" y="3493"/>
                  </a:lnTo>
                  <a:lnTo>
                    <a:pt x="309" y="3490"/>
                  </a:lnTo>
                  <a:lnTo>
                    <a:pt x="314" y="3487"/>
                  </a:lnTo>
                  <a:lnTo>
                    <a:pt x="318" y="3487"/>
                  </a:lnTo>
                  <a:lnTo>
                    <a:pt x="323" y="3490"/>
                  </a:lnTo>
                  <a:lnTo>
                    <a:pt x="331" y="3492"/>
                  </a:lnTo>
                  <a:lnTo>
                    <a:pt x="339" y="3497"/>
                  </a:lnTo>
                  <a:lnTo>
                    <a:pt x="347" y="3503"/>
                  </a:lnTo>
                  <a:lnTo>
                    <a:pt x="357" y="3510"/>
                  </a:lnTo>
                  <a:lnTo>
                    <a:pt x="368" y="3519"/>
                  </a:lnTo>
                  <a:lnTo>
                    <a:pt x="391" y="3540"/>
                  </a:lnTo>
                  <a:lnTo>
                    <a:pt x="417" y="3564"/>
                  </a:lnTo>
                  <a:lnTo>
                    <a:pt x="444" y="3594"/>
                  </a:lnTo>
                  <a:lnTo>
                    <a:pt x="471" y="3626"/>
                  </a:lnTo>
                  <a:lnTo>
                    <a:pt x="498" y="3658"/>
                  </a:lnTo>
                  <a:lnTo>
                    <a:pt x="521" y="3690"/>
                  </a:lnTo>
                  <a:lnTo>
                    <a:pt x="540" y="3720"/>
                  </a:lnTo>
                  <a:lnTo>
                    <a:pt x="557" y="3747"/>
                  </a:lnTo>
                  <a:lnTo>
                    <a:pt x="563" y="3759"/>
                  </a:lnTo>
                  <a:lnTo>
                    <a:pt x="569" y="3770"/>
                  </a:lnTo>
                  <a:lnTo>
                    <a:pt x="573" y="3780"/>
                  </a:lnTo>
                  <a:lnTo>
                    <a:pt x="576" y="3790"/>
                  </a:lnTo>
                  <a:lnTo>
                    <a:pt x="579" y="3798"/>
                  </a:lnTo>
                  <a:lnTo>
                    <a:pt x="580" y="3804"/>
                  </a:lnTo>
                  <a:lnTo>
                    <a:pt x="579" y="3809"/>
                  </a:lnTo>
                  <a:lnTo>
                    <a:pt x="576" y="3812"/>
                  </a:lnTo>
                  <a:close/>
                  <a:moveTo>
                    <a:pt x="252" y="3215"/>
                  </a:moveTo>
                  <a:lnTo>
                    <a:pt x="249" y="3216"/>
                  </a:lnTo>
                  <a:lnTo>
                    <a:pt x="243" y="3216"/>
                  </a:lnTo>
                  <a:lnTo>
                    <a:pt x="238" y="3215"/>
                  </a:lnTo>
                  <a:lnTo>
                    <a:pt x="232" y="3212"/>
                  </a:lnTo>
                  <a:lnTo>
                    <a:pt x="225" y="3208"/>
                  </a:lnTo>
                  <a:lnTo>
                    <a:pt x="216" y="3202"/>
                  </a:lnTo>
                  <a:lnTo>
                    <a:pt x="207" y="3196"/>
                  </a:lnTo>
                  <a:lnTo>
                    <a:pt x="197" y="3188"/>
                  </a:lnTo>
                  <a:lnTo>
                    <a:pt x="177" y="3170"/>
                  </a:lnTo>
                  <a:lnTo>
                    <a:pt x="155" y="3147"/>
                  </a:lnTo>
                  <a:lnTo>
                    <a:pt x="131" y="3120"/>
                  </a:lnTo>
                  <a:lnTo>
                    <a:pt x="105" y="3091"/>
                  </a:lnTo>
                  <a:lnTo>
                    <a:pt x="82" y="3060"/>
                  </a:lnTo>
                  <a:lnTo>
                    <a:pt x="61" y="3030"/>
                  </a:lnTo>
                  <a:lnTo>
                    <a:pt x="43" y="3002"/>
                  </a:lnTo>
                  <a:lnTo>
                    <a:pt x="29" y="2977"/>
                  </a:lnTo>
                  <a:lnTo>
                    <a:pt x="23" y="2966"/>
                  </a:lnTo>
                  <a:lnTo>
                    <a:pt x="19" y="2955"/>
                  </a:lnTo>
                  <a:lnTo>
                    <a:pt x="14" y="2946"/>
                  </a:lnTo>
                  <a:lnTo>
                    <a:pt x="12" y="2937"/>
                  </a:lnTo>
                  <a:lnTo>
                    <a:pt x="10" y="2930"/>
                  </a:lnTo>
                  <a:lnTo>
                    <a:pt x="10" y="2924"/>
                  </a:lnTo>
                  <a:lnTo>
                    <a:pt x="11" y="2920"/>
                  </a:lnTo>
                  <a:lnTo>
                    <a:pt x="13" y="2916"/>
                  </a:lnTo>
                  <a:lnTo>
                    <a:pt x="17" y="2914"/>
                  </a:lnTo>
                  <a:lnTo>
                    <a:pt x="21" y="2914"/>
                  </a:lnTo>
                  <a:lnTo>
                    <a:pt x="26" y="2915"/>
                  </a:lnTo>
                  <a:lnTo>
                    <a:pt x="33" y="2919"/>
                  </a:lnTo>
                  <a:lnTo>
                    <a:pt x="41" y="2923"/>
                  </a:lnTo>
                  <a:lnTo>
                    <a:pt x="48" y="2928"/>
                  </a:lnTo>
                  <a:lnTo>
                    <a:pt x="57" y="2935"/>
                  </a:lnTo>
                  <a:lnTo>
                    <a:pt x="67" y="2943"/>
                  </a:lnTo>
                  <a:lnTo>
                    <a:pt x="88" y="2961"/>
                  </a:lnTo>
                  <a:lnTo>
                    <a:pt x="111" y="2984"/>
                  </a:lnTo>
                  <a:lnTo>
                    <a:pt x="135" y="3012"/>
                  </a:lnTo>
                  <a:lnTo>
                    <a:pt x="159" y="3041"/>
                  </a:lnTo>
                  <a:lnTo>
                    <a:pt x="183" y="3072"/>
                  </a:lnTo>
                  <a:lnTo>
                    <a:pt x="204" y="3102"/>
                  </a:lnTo>
                  <a:lnTo>
                    <a:pt x="221" y="3129"/>
                  </a:lnTo>
                  <a:lnTo>
                    <a:pt x="236" y="3153"/>
                  </a:lnTo>
                  <a:lnTo>
                    <a:pt x="241" y="3165"/>
                  </a:lnTo>
                  <a:lnTo>
                    <a:pt x="247" y="3175"/>
                  </a:lnTo>
                  <a:lnTo>
                    <a:pt x="250" y="3185"/>
                  </a:lnTo>
                  <a:lnTo>
                    <a:pt x="253" y="3193"/>
                  </a:lnTo>
                  <a:lnTo>
                    <a:pt x="254" y="3200"/>
                  </a:lnTo>
                  <a:lnTo>
                    <a:pt x="254" y="3207"/>
                  </a:lnTo>
                  <a:lnTo>
                    <a:pt x="254" y="3211"/>
                  </a:lnTo>
                  <a:lnTo>
                    <a:pt x="252" y="3215"/>
                  </a:lnTo>
                  <a:close/>
                  <a:moveTo>
                    <a:pt x="584" y="3621"/>
                  </a:moveTo>
                  <a:lnTo>
                    <a:pt x="581" y="3623"/>
                  </a:lnTo>
                  <a:lnTo>
                    <a:pt x="576" y="3623"/>
                  </a:lnTo>
                  <a:lnTo>
                    <a:pt x="570" y="3622"/>
                  </a:lnTo>
                  <a:lnTo>
                    <a:pt x="563" y="3619"/>
                  </a:lnTo>
                  <a:lnTo>
                    <a:pt x="556" y="3615"/>
                  </a:lnTo>
                  <a:lnTo>
                    <a:pt x="547" y="3609"/>
                  </a:lnTo>
                  <a:lnTo>
                    <a:pt x="537" y="3603"/>
                  </a:lnTo>
                  <a:lnTo>
                    <a:pt x="527" y="3594"/>
                  </a:lnTo>
                  <a:lnTo>
                    <a:pt x="505" y="3574"/>
                  </a:lnTo>
                  <a:lnTo>
                    <a:pt x="481" y="3550"/>
                  </a:lnTo>
                  <a:lnTo>
                    <a:pt x="455" y="3523"/>
                  </a:lnTo>
                  <a:lnTo>
                    <a:pt x="429" y="3492"/>
                  </a:lnTo>
                  <a:lnTo>
                    <a:pt x="403" y="3460"/>
                  </a:lnTo>
                  <a:lnTo>
                    <a:pt x="381" y="3429"/>
                  </a:lnTo>
                  <a:lnTo>
                    <a:pt x="363" y="3400"/>
                  </a:lnTo>
                  <a:lnTo>
                    <a:pt x="347" y="3375"/>
                  </a:lnTo>
                  <a:lnTo>
                    <a:pt x="341" y="3363"/>
                  </a:lnTo>
                  <a:lnTo>
                    <a:pt x="335" y="3352"/>
                  </a:lnTo>
                  <a:lnTo>
                    <a:pt x="331" y="3342"/>
                  </a:lnTo>
                  <a:lnTo>
                    <a:pt x="329" y="3333"/>
                  </a:lnTo>
                  <a:lnTo>
                    <a:pt x="327" y="3325"/>
                  </a:lnTo>
                  <a:lnTo>
                    <a:pt x="327" y="3319"/>
                  </a:lnTo>
                  <a:lnTo>
                    <a:pt x="328" y="3314"/>
                  </a:lnTo>
                  <a:lnTo>
                    <a:pt x="330" y="3310"/>
                  </a:lnTo>
                  <a:lnTo>
                    <a:pt x="333" y="3309"/>
                  </a:lnTo>
                  <a:lnTo>
                    <a:pt x="338" y="3309"/>
                  </a:lnTo>
                  <a:lnTo>
                    <a:pt x="343" y="3310"/>
                  </a:lnTo>
                  <a:lnTo>
                    <a:pt x="351" y="3312"/>
                  </a:lnTo>
                  <a:lnTo>
                    <a:pt x="358" y="3316"/>
                  </a:lnTo>
                  <a:lnTo>
                    <a:pt x="367" y="3322"/>
                  </a:lnTo>
                  <a:lnTo>
                    <a:pt x="376" y="3330"/>
                  </a:lnTo>
                  <a:lnTo>
                    <a:pt x="387" y="3337"/>
                  </a:lnTo>
                  <a:lnTo>
                    <a:pt x="409" y="3358"/>
                  </a:lnTo>
                  <a:lnTo>
                    <a:pt x="433" y="3382"/>
                  </a:lnTo>
                  <a:lnTo>
                    <a:pt x="458" y="3410"/>
                  </a:lnTo>
                  <a:lnTo>
                    <a:pt x="484" y="3440"/>
                  </a:lnTo>
                  <a:lnTo>
                    <a:pt x="510" y="3472"/>
                  </a:lnTo>
                  <a:lnTo>
                    <a:pt x="532" y="3503"/>
                  </a:lnTo>
                  <a:lnTo>
                    <a:pt x="551" y="3531"/>
                  </a:lnTo>
                  <a:lnTo>
                    <a:pt x="567" y="3558"/>
                  </a:lnTo>
                  <a:lnTo>
                    <a:pt x="573" y="3570"/>
                  </a:lnTo>
                  <a:lnTo>
                    <a:pt x="579" y="3581"/>
                  </a:lnTo>
                  <a:lnTo>
                    <a:pt x="582" y="3591"/>
                  </a:lnTo>
                  <a:lnTo>
                    <a:pt x="585" y="3599"/>
                  </a:lnTo>
                  <a:lnTo>
                    <a:pt x="587" y="3607"/>
                  </a:lnTo>
                  <a:lnTo>
                    <a:pt x="587" y="3612"/>
                  </a:lnTo>
                  <a:lnTo>
                    <a:pt x="586" y="3618"/>
                  </a:lnTo>
                  <a:lnTo>
                    <a:pt x="584" y="3621"/>
                  </a:lnTo>
                  <a:close/>
                  <a:moveTo>
                    <a:pt x="152" y="2931"/>
                  </a:moveTo>
                  <a:lnTo>
                    <a:pt x="131" y="2901"/>
                  </a:lnTo>
                  <a:lnTo>
                    <a:pt x="110" y="2873"/>
                  </a:lnTo>
                  <a:lnTo>
                    <a:pt x="93" y="2846"/>
                  </a:lnTo>
                  <a:lnTo>
                    <a:pt x="80" y="2822"/>
                  </a:lnTo>
                  <a:lnTo>
                    <a:pt x="75" y="2811"/>
                  </a:lnTo>
                  <a:lnTo>
                    <a:pt x="70" y="2801"/>
                  </a:lnTo>
                  <a:lnTo>
                    <a:pt x="66" y="2791"/>
                  </a:lnTo>
                  <a:lnTo>
                    <a:pt x="64" y="2784"/>
                  </a:lnTo>
                  <a:lnTo>
                    <a:pt x="63" y="2776"/>
                  </a:lnTo>
                  <a:lnTo>
                    <a:pt x="63" y="2771"/>
                  </a:lnTo>
                  <a:lnTo>
                    <a:pt x="64" y="2766"/>
                  </a:lnTo>
                  <a:lnTo>
                    <a:pt x="66" y="2763"/>
                  </a:lnTo>
                  <a:lnTo>
                    <a:pt x="69" y="2761"/>
                  </a:lnTo>
                  <a:lnTo>
                    <a:pt x="74" y="2761"/>
                  </a:lnTo>
                  <a:lnTo>
                    <a:pt x="79" y="2762"/>
                  </a:lnTo>
                  <a:lnTo>
                    <a:pt x="84" y="2764"/>
                  </a:lnTo>
                  <a:lnTo>
                    <a:pt x="92" y="2768"/>
                  </a:lnTo>
                  <a:lnTo>
                    <a:pt x="100" y="2773"/>
                  </a:lnTo>
                  <a:lnTo>
                    <a:pt x="109" y="2779"/>
                  </a:lnTo>
                  <a:lnTo>
                    <a:pt x="117" y="2787"/>
                  </a:lnTo>
                  <a:lnTo>
                    <a:pt x="138" y="2806"/>
                  </a:lnTo>
                  <a:lnTo>
                    <a:pt x="160" y="2828"/>
                  </a:lnTo>
                  <a:lnTo>
                    <a:pt x="183" y="2853"/>
                  </a:lnTo>
                  <a:lnTo>
                    <a:pt x="206" y="2882"/>
                  </a:lnTo>
                  <a:lnTo>
                    <a:pt x="229" y="2911"/>
                  </a:lnTo>
                  <a:lnTo>
                    <a:pt x="249" y="2939"/>
                  </a:lnTo>
                  <a:lnTo>
                    <a:pt x="265" y="2967"/>
                  </a:lnTo>
                  <a:lnTo>
                    <a:pt x="280" y="2991"/>
                  </a:lnTo>
                  <a:lnTo>
                    <a:pt x="285" y="3002"/>
                  </a:lnTo>
                  <a:lnTo>
                    <a:pt x="289" y="3012"/>
                  </a:lnTo>
                  <a:lnTo>
                    <a:pt x="293" y="3021"/>
                  </a:lnTo>
                  <a:lnTo>
                    <a:pt x="295" y="3029"/>
                  </a:lnTo>
                  <a:lnTo>
                    <a:pt x="297" y="3036"/>
                  </a:lnTo>
                  <a:lnTo>
                    <a:pt x="297" y="3042"/>
                  </a:lnTo>
                  <a:lnTo>
                    <a:pt x="296" y="3047"/>
                  </a:lnTo>
                  <a:lnTo>
                    <a:pt x="294" y="3050"/>
                  </a:lnTo>
                  <a:lnTo>
                    <a:pt x="290" y="3052"/>
                  </a:lnTo>
                  <a:lnTo>
                    <a:pt x="286" y="3052"/>
                  </a:lnTo>
                  <a:lnTo>
                    <a:pt x="281" y="3051"/>
                  </a:lnTo>
                  <a:lnTo>
                    <a:pt x="274" y="3048"/>
                  </a:lnTo>
                  <a:lnTo>
                    <a:pt x="267" y="3045"/>
                  </a:lnTo>
                  <a:lnTo>
                    <a:pt x="259" y="3039"/>
                  </a:lnTo>
                  <a:lnTo>
                    <a:pt x="251" y="3033"/>
                  </a:lnTo>
                  <a:lnTo>
                    <a:pt x="241" y="3025"/>
                  </a:lnTo>
                  <a:lnTo>
                    <a:pt x="221" y="3007"/>
                  </a:lnTo>
                  <a:lnTo>
                    <a:pt x="200" y="2985"/>
                  </a:lnTo>
                  <a:lnTo>
                    <a:pt x="177" y="2959"/>
                  </a:lnTo>
                  <a:lnTo>
                    <a:pt x="152" y="2931"/>
                  </a:lnTo>
                  <a:close/>
                  <a:moveTo>
                    <a:pt x="517" y="3266"/>
                  </a:moveTo>
                  <a:lnTo>
                    <a:pt x="541" y="3297"/>
                  </a:lnTo>
                  <a:lnTo>
                    <a:pt x="562" y="3326"/>
                  </a:lnTo>
                  <a:lnTo>
                    <a:pt x="581" y="3354"/>
                  </a:lnTo>
                  <a:lnTo>
                    <a:pt x="595" y="3379"/>
                  </a:lnTo>
                  <a:lnTo>
                    <a:pt x="602" y="3391"/>
                  </a:lnTo>
                  <a:lnTo>
                    <a:pt x="606" y="3401"/>
                  </a:lnTo>
                  <a:lnTo>
                    <a:pt x="609" y="3411"/>
                  </a:lnTo>
                  <a:lnTo>
                    <a:pt x="613" y="3420"/>
                  </a:lnTo>
                  <a:lnTo>
                    <a:pt x="614" y="3426"/>
                  </a:lnTo>
                  <a:lnTo>
                    <a:pt x="614" y="3433"/>
                  </a:lnTo>
                  <a:lnTo>
                    <a:pt x="614" y="3437"/>
                  </a:lnTo>
                  <a:lnTo>
                    <a:pt x="612" y="3440"/>
                  </a:lnTo>
                  <a:lnTo>
                    <a:pt x="607" y="3443"/>
                  </a:lnTo>
                  <a:lnTo>
                    <a:pt x="603" y="3443"/>
                  </a:lnTo>
                  <a:lnTo>
                    <a:pt x="597" y="3441"/>
                  </a:lnTo>
                  <a:lnTo>
                    <a:pt x="591" y="3439"/>
                  </a:lnTo>
                  <a:lnTo>
                    <a:pt x="583" y="3435"/>
                  </a:lnTo>
                  <a:lnTo>
                    <a:pt x="574" y="3429"/>
                  </a:lnTo>
                  <a:lnTo>
                    <a:pt x="566" y="3423"/>
                  </a:lnTo>
                  <a:lnTo>
                    <a:pt x="556" y="3415"/>
                  </a:lnTo>
                  <a:lnTo>
                    <a:pt x="534" y="3396"/>
                  </a:lnTo>
                  <a:lnTo>
                    <a:pt x="511" y="3373"/>
                  </a:lnTo>
                  <a:lnTo>
                    <a:pt x="487" y="3347"/>
                  </a:lnTo>
                  <a:lnTo>
                    <a:pt x="461" y="3318"/>
                  </a:lnTo>
                  <a:lnTo>
                    <a:pt x="437" y="3287"/>
                  </a:lnTo>
                  <a:lnTo>
                    <a:pt x="415" y="3257"/>
                  </a:lnTo>
                  <a:lnTo>
                    <a:pt x="398" y="3230"/>
                  </a:lnTo>
                  <a:lnTo>
                    <a:pt x="384" y="3204"/>
                  </a:lnTo>
                  <a:lnTo>
                    <a:pt x="377" y="3193"/>
                  </a:lnTo>
                  <a:lnTo>
                    <a:pt x="373" y="3182"/>
                  </a:lnTo>
                  <a:lnTo>
                    <a:pt x="368" y="3172"/>
                  </a:lnTo>
                  <a:lnTo>
                    <a:pt x="366" y="3164"/>
                  </a:lnTo>
                  <a:lnTo>
                    <a:pt x="365" y="3156"/>
                  </a:lnTo>
                  <a:lnTo>
                    <a:pt x="364" y="3150"/>
                  </a:lnTo>
                  <a:lnTo>
                    <a:pt x="365" y="3145"/>
                  </a:lnTo>
                  <a:lnTo>
                    <a:pt x="367" y="3142"/>
                  </a:lnTo>
                  <a:lnTo>
                    <a:pt x="370" y="3140"/>
                  </a:lnTo>
                  <a:lnTo>
                    <a:pt x="376" y="3140"/>
                  </a:lnTo>
                  <a:lnTo>
                    <a:pt x="381" y="3141"/>
                  </a:lnTo>
                  <a:lnTo>
                    <a:pt x="388" y="3143"/>
                  </a:lnTo>
                  <a:lnTo>
                    <a:pt x="396" y="3148"/>
                  </a:lnTo>
                  <a:lnTo>
                    <a:pt x="404" y="3153"/>
                  </a:lnTo>
                  <a:lnTo>
                    <a:pt x="413" y="3160"/>
                  </a:lnTo>
                  <a:lnTo>
                    <a:pt x="423" y="3167"/>
                  </a:lnTo>
                  <a:lnTo>
                    <a:pt x="445" y="3187"/>
                  </a:lnTo>
                  <a:lnTo>
                    <a:pt x="468" y="3210"/>
                  </a:lnTo>
                  <a:lnTo>
                    <a:pt x="492" y="3236"/>
                  </a:lnTo>
                  <a:lnTo>
                    <a:pt x="517" y="3266"/>
                  </a:lnTo>
                  <a:close/>
                  <a:moveTo>
                    <a:pt x="353" y="2894"/>
                  </a:moveTo>
                  <a:lnTo>
                    <a:pt x="350" y="2897"/>
                  </a:lnTo>
                  <a:lnTo>
                    <a:pt x="345" y="2897"/>
                  </a:lnTo>
                  <a:lnTo>
                    <a:pt x="340" y="2897"/>
                  </a:lnTo>
                  <a:lnTo>
                    <a:pt x="334" y="2893"/>
                  </a:lnTo>
                  <a:lnTo>
                    <a:pt x="327" y="2890"/>
                  </a:lnTo>
                  <a:lnTo>
                    <a:pt x="319" y="2886"/>
                  </a:lnTo>
                  <a:lnTo>
                    <a:pt x="311" y="2879"/>
                  </a:lnTo>
                  <a:lnTo>
                    <a:pt x="301" y="2873"/>
                  </a:lnTo>
                  <a:lnTo>
                    <a:pt x="283" y="2855"/>
                  </a:lnTo>
                  <a:lnTo>
                    <a:pt x="261" y="2833"/>
                  </a:lnTo>
                  <a:lnTo>
                    <a:pt x="239" y="2809"/>
                  </a:lnTo>
                  <a:lnTo>
                    <a:pt x="217" y="2782"/>
                  </a:lnTo>
                  <a:lnTo>
                    <a:pt x="195" y="2753"/>
                  </a:lnTo>
                  <a:lnTo>
                    <a:pt x="177" y="2726"/>
                  </a:lnTo>
                  <a:lnTo>
                    <a:pt x="160" y="2700"/>
                  </a:lnTo>
                  <a:lnTo>
                    <a:pt x="148" y="2676"/>
                  </a:lnTo>
                  <a:lnTo>
                    <a:pt x="143" y="2665"/>
                  </a:lnTo>
                  <a:lnTo>
                    <a:pt x="138" y="2656"/>
                  </a:lnTo>
                  <a:lnTo>
                    <a:pt x="135" y="2647"/>
                  </a:lnTo>
                  <a:lnTo>
                    <a:pt x="133" y="2639"/>
                  </a:lnTo>
                  <a:lnTo>
                    <a:pt x="132" y="2633"/>
                  </a:lnTo>
                  <a:lnTo>
                    <a:pt x="132" y="2626"/>
                  </a:lnTo>
                  <a:lnTo>
                    <a:pt x="133" y="2622"/>
                  </a:lnTo>
                  <a:lnTo>
                    <a:pt x="135" y="2618"/>
                  </a:lnTo>
                  <a:lnTo>
                    <a:pt x="138" y="2617"/>
                  </a:lnTo>
                  <a:lnTo>
                    <a:pt x="143" y="2616"/>
                  </a:lnTo>
                  <a:lnTo>
                    <a:pt x="148" y="2617"/>
                  </a:lnTo>
                  <a:lnTo>
                    <a:pt x="154" y="2619"/>
                  </a:lnTo>
                  <a:lnTo>
                    <a:pt x="160" y="2624"/>
                  </a:lnTo>
                  <a:lnTo>
                    <a:pt x="168" y="2628"/>
                  </a:lnTo>
                  <a:lnTo>
                    <a:pt x="177" y="2635"/>
                  </a:lnTo>
                  <a:lnTo>
                    <a:pt x="185" y="2641"/>
                  </a:lnTo>
                  <a:lnTo>
                    <a:pt x="205" y="2659"/>
                  </a:lnTo>
                  <a:lnTo>
                    <a:pt x="226" y="2680"/>
                  </a:lnTo>
                  <a:lnTo>
                    <a:pt x="248" y="2705"/>
                  </a:lnTo>
                  <a:lnTo>
                    <a:pt x="270" y="2731"/>
                  </a:lnTo>
                  <a:lnTo>
                    <a:pt x="292" y="2761"/>
                  </a:lnTo>
                  <a:lnTo>
                    <a:pt x="310" y="2788"/>
                  </a:lnTo>
                  <a:lnTo>
                    <a:pt x="327" y="2813"/>
                  </a:lnTo>
                  <a:lnTo>
                    <a:pt x="340" y="2837"/>
                  </a:lnTo>
                  <a:lnTo>
                    <a:pt x="345" y="2847"/>
                  </a:lnTo>
                  <a:lnTo>
                    <a:pt x="350" y="2857"/>
                  </a:lnTo>
                  <a:lnTo>
                    <a:pt x="353" y="2866"/>
                  </a:lnTo>
                  <a:lnTo>
                    <a:pt x="355" y="2875"/>
                  </a:lnTo>
                  <a:lnTo>
                    <a:pt x="356" y="2881"/>
                  </a:lnTo>
                  <a:lnTo>
                    <a:pt x="356" y="2887"/>
                  </a:lnTo>
                  <a:lnTo>
                    <a:pt x="355" y="2891"/>
                  </a:lnTo>
                  <a:lnTo>
                    <a:pt x="353" y="2894"/>
                  </a:lnTo>
                  <a:close/>
                  <a:moveTo>
                    <a:pt x="568" y="3102"/>
                  </a:moveTo>
                  <a:lnTo>
                    <a:pt x="591" y="3131"/>
                  </a:lnTo>
                  <a:lnTo>
                    <a:pt x="612" y="3160"/>
                  </a:lnTo>
                  <a:lnTo>
                    <a:pt x="629" y="3187"/>
                  </a:lnTo>
                  <a:lnTo>
                    <a:pt x="642" y="3211"/>
                  </a:lnTo>
                  <a:lnTo>
                    <a:pt x="648" y="3222"/>
                  </a:lnTo>
                  <a:lnTo>
                    <a:pt x="652" y="3233"/>
                  </a:lnTo>
                  <a:lnTo>
                    <a:pt x="656" y="3242"/>
                  </a:lnTo>
                  <a:lnTo>
                    <a:pt x="659" y="3251"/>
                  </a:lnTo>
                  <a:lnTo>
                    <a:pt x="660" y="3257"/>
                  </a:lnTo>
                  <a:lnTo>
                    <a:pt x="660" y="3264"/>
                  </a:lnTo>
                  <a:lnTo>
                    <a:pt x="659" y="3268"/>
                  </a:lnTo>
                  <a:lnTo>
                    <a:pt x="656" y="3272"/>
                  </a:lnTo>
                  <a:lnTo>
                    <a:pt x="653" y="3274"/>
                  </a:lnTo>
                  <a:lnTo>
                    <a:pt x="649" y="3274"/>
                  </a:lnTo>
                  <a:lnTo>
                    <a:pt x="643" y="3273"/>
                  </a:lnTo>
                  <a:lnTo>
                    <a:pt x="637" y="3270"/>
                  </a:lnTo>
                  <a:lnTo>
                    <a:pt x="629" y="3267"/>
                  </a:lnTo>
                  <a:lnTo>
                    <a:pt x="621" y="3262"/>
                  </a:lnTo>
                  <a:lnTo>
                    <a:pt x="613" y="3255"/>
                  </a:lnTo>
                  <a:lnTo>
                    <a:pt x="603" y="3247"/>
                  </a:lnTo>
                  <a:lnTo>
                    <a:pt x="582" y="3230"/>
                  </a:lnTo>
                  <a:lnTo>
                    <a:pt x="559" y="3208"/>
                  </a:lnTo>
                  <a:lnTo>
                    <a:pt x="536" y="3182"/>
                  </a:lnTo>
                  <a:lnTo>
                    <a:pt x="512" y="3153"/>
                  </a:lnTo>
                  <a:lnTo>
                    <a:pt x="489" y="3124"/>
                  </a:lnTo>
                  <a:lnTo>
                    <a:pt x="469" y="3095"/>
                  </a:lnTo>
                  <a:lnTo>
                    <a:pt x="452" y="3069"/>
                  </a:lnTo>
                  <a:lnTo>
                    <a:pt x="437" y="3044"/>
                  </a:lnTo>
                  <a:lnTo>
                    <a:pt x="432" y="3033"/>
                  </a:lnTo>
                  <a:lnTo>
                    <a:pt x="427" y="3023"/>
                  </a:lnTo>
                  <a:lnTo>
                    <a:pt x="424" y="3013"/>
                  </a:lnTo>
                  <a:lnTo>
                    <a:pt x="422" y="3005"/>
                  </a:lnTo>
                  <a:lnTo>
                    <a:pt x="421" y="2998"/>
                  </a:lnTo>
                  <a:lnTo>
                    <a:pt x="420" y="2992"/>
                  </a:lnTo>
                  <a:lnTo>
                    <a:pt x="421" y="2987"/>
                  </a:lnTo>
                  <a:lnTo>
                    <a:pt x="424" y="2983"/>
                  </a:lnTo>
                  <a:lnTo>
                    <a:pt x="427" y="2982"/>
                  </a:lnTo>
                  <a:lnTo>
                    <a:pt x="432" y="2981"/>
                  </a:lnTo>
                  <a:lnTo>
                    <a:pt x="437" y="2982"/>
                  </a:lnTo>
                  <a:lnTo>
                    <a:pt x="444" y="2985"/>
                  </a:lnTo>
                  <a:lnTo>
                    <a:pt x="452" y="2989"/>
                  </a:lnTo>
                  <a:lnTo>
                    <a:pt x="459" y="2994"/>
                  </a:lnTo>
                  <a:lnTo>
                    <a:pt x="468" y="3000"/>
                  </a:lnTo>
                  <a:lnTo>
                    <a:pt x="478" y="3007"/>
                  </a:lnTo>
                  <a:lnTo>
                    <a:pt x="499" y="3026"/>
                  </a:lnTo>
                  <a:lnTo>
                    <a:pt x="521" y="3048"/>
                  </a:lnTo>
                  <a:lnTo>
                    <a:pt x="544" y="3073"/>
                  </a:lnTo>
                  <a:lnTo>
                    <a:pt x="568" y="3102"/>
                  </a:lnTo>
                  <a:close/>
                  <a:moveTo>
                    <a:pt x="352" y="2592"/>
                  </a:moveTo>
                  <a:lnTo>
                    <a:pt x="373" y="2619"/>
                  </a:lnTo>
                  <a:lnTo>
                    <a:pt x="390" y="2646"/>
                  </a:lnTo>
                  <a:lnTo>
                    <a:pt x="406" y="2671"/>
                  </a:lnTo>
                  <a:lnTo>
                    <a:pt x="418" y="2694"/>
                  </a:lnTo>
                  <a:lnTo>
                    <a:pt x="423" y="2704"/>
                  </a:lnTo>
                  <a:lnTo>
                    <a:pt x="426" y="2714"/>
                  </a:lnTo>
                  <a:lnTo>
                    <a:pt x="430" y="2722"/>
                  </a:lnTo>
                  <a:lnTo>
                    <a:pt x="432" y="2730"/>
                  </a:lnTo>
                  <a:lnTo>
                    <a:pt x="433" y="2737"/>
                  </a:lnTo>
                  <a:lnTo>
                    <a:pt x="433" y="2742"/>
                  </a:lnTo>
                  <a:lnTo>
                    <a:pt x="432" y="2747"/>
                  </a:lnTo>
                  <a:lnTo>
                    <a:pt x="430" y="2750"/>
                  </a:lnTo>
                  <a:lnTo>
                    <a:pt x="426" y="2752"/>
                  </a:lnTo>
                  <a:lnTo>
                    <a:pt x="422" y="2752"/>
                  </a:lnTo>
                  <a:lnTo>
                    <a:pt x="418" y="2751"/>
                  </a:lnTo>
                  <a:lnTo>
                    <a:pt x="411" y="2749"/>
                  </a:lnTo>
                  <a:lnTo>
                    <a:pt x="404" y="2745"/>
                  </a:lnTo>
                  <a:lnTo>
                    <a:pt x="397" y="2741"/>
                  </a:lnTo>
                  <a:lnTo>
                    <a:pt x="389" y="2736"/>
                  </a:lnTo>
                  <a:lnTo>
                    <a:pt x="380" y="2729"/>
                  </a:lnTo>
                  <a:lnTo>
                    <a:pt x="362" y="2711"/>
                  </a:lnTo>
                  <a:lnTo>
                    <a:pt x="341" y="2692"/>
                  </a:lnTo>
                  <a:lnTo>
                    <a:pt x="320" y="2669"/>
                  </a:lnTo>
                  <a:lnTo>
                    <a:pt x="298" y="2641"/>
                  </a:lnTo>
                  <a:lnTo>
                    <a:pt x="277" y="2614"/>
                  </a:lnTo>
                  <a:lnTo>
                    <a:pt x="260" y="2588"/>
                  </a:lnTo>
                  <a:lnTo>
                    <a:pt x="244" y="2563"/>
                  </a:lnTo>
                  <a:lnTo>
                    <a:pt x="232" y="2540"/>
                  </a:lnTo>
                  <a:lnTo>
                    <a:pt x="228" y="2529"/>
                  </a:lnTo>
                  <a:lnTo>
                    <a:pt x="224" y="2521"/>
                  </a:lnTo>
                  <a:lnTo>
                    <a:pt x="220" y="2512"/>
                  </a:lnTo>
                  <a:lnTo>
                    <a:pt x="218" y="2504"/>
                  </a:lnTo>
                  <a:lnTo>
                    <a:pt x="217" y="2497"/>
                  </a:lnTo>
                  <a:lnTo>
                    <a:pt x="217" y="2491"/>
                  </a:lnTo>
                  <a:lnTo>
                    <a:pt x="218" y="2487"/>
                  </a:lnTo>
                  <a:lnTo>
                    <a:pt x="220" y="2483"/>
                  </a:lnTo>
                  <a:lnTo>
                    <a:pt x="224" y="2482"/>
                  </a:lnTo>
                  <a:lnTo>
                    <a:pt x="228" y="2481"/>
                  </a:lnTo>
                  <a:lnTo>
                    <a:pt x="234" y="2482"/>
                  </a:lnTo>
                  <a:lnTo>
                    <a:pt x="240" y="2485"/>
                  </a:lnTo>
                  <a:lnTo>
                    <a:pt x="247" y="2488"/>
                  </a:lnTo>
                  <a:lnTo>
                    <a:pt x="253" y="2493"/>
                  </a:lnTo>
                  <a:lnTo>
                    <a:pt x="262" y="2499"/>
                  </a:lnTo>
                  <a:lnTo>
                    <a:pt x="271" y="2505"/>
                  </a:lnTo>
                  <a:lnTo>
                    <a:pt x="289" y="2522"/>
                  </a:lnTo>
                  <a:lnTo>
                    <a:pt x="309" y="2543"/>
                  </a:lnTo>
                  <a:lnTo>
                    <a:pt x="330" y="2566"/>
                  </a:lnTo>
                  <a:lnTo>
                    <a:pt x="352" y="2592"/>
                  </a:lnTo>
                  <a:close/>
                  <a:moveTo>
                    <a:pt x="195" y="2133"/>
                  </a:moveTo>
                  <a:lnTo>
                    <a:pt x="214" y="2158"/>
                  </a:lnTo>
                  <a:lnTo>
                    <a:pt x="229" y="2182"/>
                  </a:lnTo>
                  <a:lnTo>
                    <a:pt x="243" y="2205"/>
                  </a:lnTo>
                  <a:lnTo>
                    <a:pt x="254" y="2227"/>
                  </a:lnTo>
                  <a:lnTo>
                    <a:pt x="262" y="2244"/>
                  </a:lnTo>
                  <a:lnTo>
                    <a:pt x="265" y="2260"/>
                  </a:lnTo>
                  <a:lnTo>
                    <a:pt x="266" y="2266"/>
                  </a:lnTo>
                  <a:lnTo>
                    <a:pt x="266" y="2272"/>
                  </a:lnTo>
                  <a:lnTo>
                    <a:pt x="265" y="2276"/>
                  </a:lnTo>
                  <a:lnTo>
                    <a:pt x="263" y="2280"/>
                  </a:lnTo>
                  <a:lnTo>
                    <a:pt x="260" y="2281"/>
                  </a:lnTo>
                  <a:lnTo>
                    <a:pt x="257" y="2282"/>
                  </a:lnTo>
                  <a:lnTo>
                    <a:pt x="251" y="2281"/>
                  </a:lnTo>
                  <a:lnTo>
                    <a:pt x="246" y="2278"/>
                  </a:lnTo>
                  <a:lnTo>
                    <a:pt x="240" y="2275"/>
                  </a:lnTo>
                  <a:lnTo>
                    <a:pt x="232" y="2271"/>
                  </a:lnTo>
                  <a:lnTo>
                    <a:pt x="226" y="2266"/>
                  </a:lnTo>
                  <a:lnTo>
                    <a:pt x="218" y="2260"/>
                  </a:lnTo>
                  <a:lnTo>
                    <a:pt x="201" y="2244"/>
                  </a:lnTo>
                  <a:lnTo>
                    <a:pt x="182" y="2226"/>
                  </a:lnTo>
                  <a:lnTo>
                    <a:pt x="163" y="2204"/>
                  </a:lnTo>
                  <a:lnTo>
                    <a:pt x="144" y="2180"/>
                  </a:lnTo>
                  <a:lnTo>
                    <a:pt x="125" y="2155"/>
                  </a:lnTo>
                  <a:lnTo>
                    <a:pt x="110" y="2131"/>
                  </a:lnTo>
                  <a:lnTo>
                    <a:pt x="95" y="2107"/>
                  </a:lnTo>
                  <a:lnTo>
                    <a:pt x="86" y="2087"/>
                  </a:lnTo>
                  <a:lnTo>
                    <a:pt x="78" y="2068"/>
                  </a:lnTo>
                  <a:lnTo>
                    <a:pt x="74" y="2053"/>
                  </a:lnTo>
                  <a:lnTo>
                    <a:pt x="72" y="2046"/>
                  </a:lnTo>
                  <a:lnTo>
                    <a:pt x="72" y="2042"/>
                  </a:lnTo>
                  <a:lnTo>
                    <a:pt x="74" y="2037"/>
                  </a:lnTo>
                  <a:lnTo>
                    <a:pt x="76" y="2034"/>
                  </a:lnTo>
                  <a:lnTo>
                    <a:pt x="79" y="2032"/>
                  </a:lnTo>
                  <a:lnTo>
                    <a:pt x="83" y="2032"/>
                  </a:lnTo>
                  <a:lnTo>
                    <a:pt x="88" y="2033"/>
                  </a:lnTo>
                  <a:lnTo>
                    <a:pt x="93" y="2034"/>
                  </a:lnTo>
                  <a:lnTo>
                    <a:pt x="106" y="2042"/>
                  </a:lnTo>
                  <a:lnTo>
                    <a:pt x="122" y="2053"/>
                  </a:lnTo>
                  <a:lnTo>
                    <a:pt x="138" y="2068"/>
                  </a:lnTo>
                  <a:lnTo>
                    <a:pt x="157" y="2087"/>
                  </a:lnTo>
                  <a:lnTo>
                    <a:pt x="175" y="2109"/>
                  </a:lnTo>
                  <a:lnTo>
                    <a:pt x="195" y="2133"/>
                  </a:lnTo>
                  <a:close/>
                  <a:moveTo>
                    <a:pt x="450" y="2460"/>
                  </a:moveTo>
                  <a:lnTo>
                    <a:pt x="470" y="2487"/>
                  </a:lnTo>
                  <a:lnTo>
                    <a:pt x="488" y="2512"/>
                  </a:lnTo>
                  <a:lnTo>
                    <a:pt x="502" y="2536"/>
                  </a:lnTo>
                  <a:lnTo>
                    <a:pt x="513" y="2558"/>
                  </a:lnTo>
                  <a:lnTo>
                    <a:pt x="522" y="2578"/>
                  </a:lnTo>
                  <a:lnTo>
                    <a:pt x="526" y="2593"/>
                  </a:lnTo>
                  <a:lnTo>
                    <a:pt x="527" y="2600"/>
                  </a:lnTo>
                  <a:lnTo>
                    <a:pt x="527" y="2605"/>
                  </a:lnTo>
                  <a:lnTo>
                    <a:pt x="526" y="2611"/>
                  </a:lnTo>
                  <a:lnTo>
                    <a:pt x="524" y="2613"/>
                  </a:lnTo>
                  <a:lnTo>
                    <a:pt x="521" y="2615"/>
                  </a:lnTo>
                  <a:lnTo>
                    <a:pt x="516" y="2616"/>
                  </a:lnTo>
                  <a:lnTo>
                    <a:pt x="512" y="2615"/>
                  </a:lnTo>
                  <a:lnTo>
                    <a:pt x="505" y="2613"/>
                  </a:lnTo>
                  <a:lnTo>
                    <a:pt x="499" y="2609"/>
                  </a:lnTo>
                  <a:lnTo>
                    <a:pt x="492" y="2605"/>
                  </a:lnTo>
                  <a:lnTo>
                    <a:pt x="483" y="2600"/>
                  </a:lnTo>
                  <a:lnTo>
                    <a:pt x="476" y="2593"/>
                  </a:lnTo>
                  <a:lnTo>
                    <a:pt x="457" y="2578"/>
                  </a:lnTo>
                  <a:lnTo>
                    <a:pt x="437" y="2558"/>
                  </a:lnTo>
                  <a:lnTo>
                    <a:pt x="418" y="2535"/>
                  </a:lnTo>
                  <a:lnTo>
                    <a:pt x="397" y="2510"/>
                  </a:lnTo>
                  <a:lnTo>
                    <a:pt x="377" y="2483"/>
                  </a:lnTo>
                  <a:lnTo>
                    <a:pt x="360" y="2458"/>
                  </a:lnTo>
                  <a:lnTo>
                    <a:pt x="345" y="2434"/>
                  </a:lnTo>
                  <a:lnTo>
                    <a:pt x="334" y="2412"/>
                  </a:lnTo>
                  <a:lnTo>
                    <a:pt x="330" y="2402"/>
                  </a:lnTo>
                  <a:lnTo>
                    <a:pt x="326" y="2394"/>
                  </a:lnTo>
                  <a:lnTo>
                    <a:pt x="323" y="2385"/>
                  </a:lnTo>
                  <a:lnTo>
                    <a:pt x="321" y="2377"/>
                  </a:lnTo>
                  <a:lnTo>
                    <a:pt x="320" y="2371"/>
                  </a:lnTo>
                  <a:lnTo>
                    <a:pt x="321" y="2365"/>
                  </a:lnTo>
                  <a:lnTo>
                    <a:pt x="322" y="2361"/>
                  </a:lnTo>
                  <a:lnTo>
                    <a:pt x="324" y="2357"/>
                  </a:lnTo>
                  <a:lnTo>
                    <a:pt x="327" y="2356"/>
                  </a:lnTo>
                  <a:lnTo>
                    <a:pt x="331" y="2355"/>
                  </a:lnTo>
                  <a:lnTo>
                    <a:pt x="337" y="2356"/>
                  </a:lnTo>
                  <a:lnTo>
                    <a:pt x="342" y="2358"/>
                  </a:lnTo>
                  <a:lnTo>
                    <a:pt x="349" y="2362"/>
                  </a:lnTo>
                  <a:lnTo>
                    <a:pt x="356" y="2366"/>
                  </a:lnTo>
                  <a:lnTo>
                    <a:pt x="364" y="2372"/>
                  </a:lnTo>
                  <a:lnTo>
                    <a:pt x="372" y="2378"/>
                  </a:lnTo>
                  <a:lnTo>
                    <a:pt x="390" y="2394"/>
                  </a:lnTo>
                  <a:lnTo>
                    <a:pt x="410" y="2413"/>
                  </a:lnTo>
                  <a:lnTo>
                    <a:pt x="430" y="2435"/>
                  </a:lnTo>
                  <a:lnTo>
                    <a:pt x="450" y="2460"/>
                  </a:lnTo>
                  <a:close/>
                  <a:moveTo>
                    <a:pt x="386" y="2163"/>
                  </a:moveTo>
                  <a:lnTo>
                    <a:pt x="383" y="2166"/>
                  </a:lnTo>
                  <a:lnTo>
                    <a:pt x="378" y="2166"/>
                  </a:lnTo>
                  <a:lnTo>
                    <a:pt x="374" y="2166"/>
                  </a:lnTo>
                  <a:lnTo>
                    <a:pt x="368" y="2163"/>
                  </a:lnTo>
                  <a:lnTo>
                    <a:pt x="363" y="2160"/>
                  </a:lnTo>
                  <a:lnTo>
                    <a:pt x="356" y="2157"/>
                  </a:lnTo>
                  <a:lnTo>
                    <a:pt x="349" y="2151"/>
                  </a:lnTo>
                  <a:lnTo>
                    <a:pt x="341" y="2146"/>
                  </a:lnTo>
                  <a:lnTo>
                    <a:pt x="324" y="2132"/>
                  </a:lnTo>
                  <a:lnTo>
                    <a:pt x="307" y="2114"/>
                  </a:lnTo>
                  <a:lnTo>
                    <a:pt x="288" y="2093"/>
                  </a:lnTo>
                  <a:lnTo>
                    <a:pt x="270" y="2070"/>
                  </a:lnTo>
                  <a:lnTo>
                    <a:pt x="252" y="2046"/>
                  </a:lnTo>
                  <a:lnTo>
                    <a:pt x="237" y="2022"/>
                  </a:lnTo>
                  <a:lnTo>
                    <a:pt x="225" y="2000"/>
                  </a:lnTo>
                  <a:lnTo>
                    <a:pt x="214" y="1979"/>
                  </a:lnTo>
                  <a:lnTo>
                    <a:pt x="207" y="1962"/>
                  </a:lnTo>
                  <a:lnTo>
                    <a:pt x="203" y="1946"/>
                  </a:lnTo>
                  <a:lnTo>
                    <a:pt x="203" y="1941"/>
                  </a:lnTo>
                  <a:lnTo>
                    <a:pt x="203" y="1935"/>
                  </a:lnTo>
                  <a:lnTo>
                    <a:pt x="204" y="1931"/>
                  </a:lnTo>
                  <a:lnTo>
                    <a:pt x="206" y="1929"/>
                  </a:lnTo>
                  <a:lnTo>
                    <a:pt x="209" y="1927"/>
                  </a:lnTo>
                  <a:lnTo>
                    <a:pt x="213" y="1926"/>
                  </a:lnTo>
                  <a:lnTo>
                    <a:pt x="217" y="1927"/>
                  </a:lnTo>
                  <a:lnTo>
                    <a:pt x="223" y="1929"/>
                  </a:lnTo>
                  <a:lnTo>
                    <a:pt x="229" y="1931"/>
                  </a:lnTo>
                  <a:lnTo>
                    <a:pt x="236" y="1935"/>
                  </a:lnTo>
                  <a:lnTo>
                    <a:pt x="242" y="1940"/>
                  </a:lnTo>
                  <a:lnTo>
                    <a:pt x="250" y="1946"/>
                  </a:lnTo>
                  <a:lnTo>
                    <a:pt x="266" y="1961"/>
                  </a:lnTo>
                  <a:lnTo>
                    <a:pt x="284" y="1978"/>
                  </a:lnTo>
                  <a:lnTo>
                    <a:pt x="303" y="1999"/>
                  </a:lnTo>
                  <a:lnTo>
                    <a:pt x="321" y="2023"/>
                  </a:lnTo>
                  <a:lnTo>
                    <a:pt x="339" y="2047"/>
                  </a:lnTo>
                  <a:lnTo>
                    <a:pt x="354" y="2070"/>
                  </a:lnTo>
                  <a:lnTo>
                    <a:pt x="367" y="2092"/>
                  </a:lnTo>
                  <a:lnTo>
                    <a:pt x="377" y="2113"/>
                  </a:lnTo>
                  <a:lnTo>
                    <a:pt x="385" y="2131"/>
                  </a:lnTo>
                  <a:lnTo>
                    <a:pt x="388" y="2145"/>
                  </a:lnTo>
                  <a:lnTo>
                    <a:pt x="389" y="2151"/>
                  </a:lnTo>
                  <a:lnTo>
                    <a:pt x="389" y="2157"/>
                  </a:lnTo>
                  <a:lnTo>
                    <a:pt x="388" y="2160"/>
                  </a:lnTo>
                  <a:lnTo>
                    <a:pt x="386" y="2163"/>
                  </a:lnTo>
                  <a:close/>
                  <a:moveTo>
                    <a:pt x="567" y="2338"/>
                  </a:moveTo>
                  <a:lnTo>
                    <a:pt x="585" y="2363"/>
                  </a:lnTo>
                  <a:lnTo>
                    <a:pt x="602" y="2387"/>
                  </a:lnTo>
                  <a:lnTo>
                    <a:pt x="615" y="2410"/>
                  </a:lnTo>
                  <a:lnTo>
                    <a:pt x="626" y="2431"/>
                  </a:lnTo>
                  <a:lnTo>
                    <a:pt x="633" y="2449"/>
                  </a:lnTo>
                  <a:lnTo>
                    <a:pt x="638" y="2466"/>
                  </a:lnTo>
                  <a:lnTo>
                    <a:pt x="639" y="2471"/>
                  </a:lnTo>
                  <a:lnTo>
                    <a:pt x="639" y="2477"/>
                  </a:lnTo>
                  <a:lnTo>
                    <a:pt x="638" y="2481"/>
                  </a:lnTo>
                  <a:lnTo>
                    <a:pt x="636" y="2485"/>
                  </a:lnTo>
                  <a:lnTo>
                    <a:pt x="632" y="2487"/>
                  </a:lnTo>
                  <a:lnTo>
                    <a:pt x="628" y="2487"/>
                  </a:lnTo>
                  <a:lnTo>
                    <a:pt x="623" y="2487"/>
                  </a:lnTo>
                  <a:lnTo>
                    <a:pt x="617" y="2485"/>
                  </a:lnTo>
                  <a:lnTo>
                    <a:pt x="610" y="2481"/>
                  </a:lnTo>
                  <a:lnTo>
                    <a:pt x="604" y="2478"/>
                  </a:lnTo>
                  <a:lnTo>
                    <a:pt x="596" y="2472"/>
                  </a:lnTo>
                  <a:lnTo>
                    <a:pt x="589" y="2466"/>
                  </a:lnTo>
                  <a:lnTo>
                    <a:pt x="571" y="2451"/>
                  </a:lnTo>
                  <a:lnTo>
                    <a:pt x="552" y="2432"/>
                  </a:lnTo>
                  <a:lnTo>
                    <a:pt x="533" y="2411"/>
                  </a:lnTo>
                  <a:lnTo>
                    <a:pt x="513" y="2387"/>
                  </a:lnTo>
                  <a:lnTo>
                    <a:pt x="493" y="2362"/>
                  </a:lnTo>
                  <a:lnTo>
                    <a:pt x="477" y="2337"/>
                  </a:lnTo>
                  <a:lnTo>
                    <a:pt x="464" y="2314"/>
                  </a:lnTo>
                  <a:lnTo>
                    <a:pt x="453" y="2293"/>
                  </a:lnTo>
                  <a:lnTo>
                    <a:pt x="448" y="2283"/>
                  </a:lnTo>
                  <a:lnTo>
                    <a:pt x="445" y="2274"/>
                  </a:lnTo>
                  <a:lnTo>
                    <a:pt x="443" y="2265"/>
                  </a:lnTo>
                  <a:lnTo>
                    <a:pt x="441" y="2259"/>
                  </a:lnTo>
                  <a:lnTo>
                    <a:pt x="440" y="2252"/>
                  </a:lnTo>
                  <a:lnTo>
                    <a:pt x="441" y="2247"/>
                  </a:lnTo>
                  <a:lnTo>
                    <a:pt x="442" y="2242"/>
                  </a:lnTo>
                  <a:lnTo>
                    <a:pt x="444" y="2239"/>
                  </a:lnTo>
                  <a:lnTo>
                    <a:pt x="447" y="2237"/>
                  </a:lnTo>
                  <a:lnTo>
                    <a:pt x="450" y="2237"/>
                  </a:lnTo>
                  <a:lnTo>
                    <a:pt x="456" y="2237"/>
                  </a:lnTo>
                  <a:lnTo>
                    <a:pt x="461" y="2239"/>
                  </a:lnTo>
                  <a:lnTo>
                    <a:pt x="468" y="2242"/>
                  </a:lnTo>
                  <a:lnTo>
                    <a:pt x="475" y="2247"/>
                  </a:lnTo>
                  <a:lnTo>
                    <a:pt x="482" y="2251"/>
                  </a:lnTo>
                  <a:lnTo>
                    <a:pt x="491" y="2258"/>
                  </a:lnTo>
                  <a:lnTo>
                    <a:pt x="507" y="2273"/>
                  </a:lnTo>
                  <a:lnTo>
                    <a:pt x="527" y="2292"/>
                  </a:lnTo>
                  <a:lnTo>
                    <a:pt x="546" y="2312"/>
                  </a:lnTo>
                  <a:lnTo>
                    <a:pt x="567" y="2338"/>
                  </a:lnTo>
                  <a:close/>
                  <a:moveTo>
                    <a:pt x="243" y="1630"/>
                  </a:moveTo>
                  <a:lnTo>
                    <a:pt x="259" y="1652"/>
                  </a:lnTo>
                  <a:lnTo>
                    <a:pt x="273" y="1673"/>
                  </a:lnTo>
                  <a:lnTo>
                    <a:pt x="284" y="1693"/>
                  </a:lnTo>
                  <a:lnTo>
                    <a:pt x="293" y="1712"/>
                  </a:lnTo>
                  <a:lnTo>
                    <a:pt x="299" y="1729"/>
                  </a:lnTo>
                  <a:lnTo>
                    <a:pt x="303" y="1742"/>
                  </a:lnTo>
                  <a:lnTo>
                    <a:pt x="304" y="1748"/>
                  </a:lnTo>
                  <a:lnTo>
                    <a:pt x="303" y="1753"/>
                  </a:lnTo>
                  <a:lnTo>
                    <a:pt x="301" y="1757"/>
                  </a:lnTo>
                  <a:lnTo>
                    <a:pt x="299" y="1760"/>
                  </a:lnTo>
                  <a:lnTo>
                    <a:pt x="297" y="1761"/>
                  </a:lnTo>
                  <a:lnTo>
                    <a:pt x="294" y="1762"/>
                  </a:lnTo>
                  <a:lnTo>
                    <a:pt x="289" y="1761"/>
                  </a:lnTo>
                  <a:lnTo>
                    <a:pt x="284" y="1760"/>
                  </a:lnTo>
                  <a:lnTo>
                    <a:pt x="273" y="1753"/>
                  </a:lnTo>
                  <a:lnTo>
                    <a:pt x="259" y="1744"/>
                  </a:lnTo>
                  <a:lnTo>
                    <a:pt x="243" y="1730"/>
                  </a:lnTo>
                  <a:lnTo>
                    <a:pt x="228" y="1715"/>
                  </a:lnTo>
                  <a:lnTo>
                    <a:pt x="212" y="1695"/>
                  </a:lnTo>
                  <a:lnTo>
                    <a:pt x="194" y="1675"/>
                  </a:lnTo>
                  <a:lnTo>
                    <a:pt x="179" y="1652"/>
                  </a:lnTo>
                  <a:lnTo>
                    <a:pt x="164" y="1631"/>
                  </a:lnTo>
                  <a:lnTo>
                    <a:pt x="154" y="1610"/>
                  </a:lnTo>
                  <a:lnTo>
                    <a:pt x="145" y="1591"/>
                  </a:lnTo>
                  <a:lnTo>
                    <a:pt x="138" y="1575"/>
                  </a:lnTo>
                  <a:lnTo>
                    <a:pt x="135" y="1561"/>
                  </a:lnTo>
                  <a:lnTo>
                    <a:pt x="135" y="1555"/>
                  </a:lnTo>
                  <a:lnTo>
                    <a:pt x="135" y="1551"/>
                  </a:lnTo>
                  <a:lnTo>
                    <a:pt x="136" y="1546"/>
                  </a:lnTo>
                  <a:lnTo>
                    <a:pt x="138" y="1543"/>
                  </a:lnTo>
                  <a:lnTo>
                    <a:pt x="141" y="1542"/>
                  </a:lnTo>
                  <a:lnTo>
                    <a:pt x="145" y="1541"/>
                  </a:lnTo>
                  <a:lnTo>
                    <a:pt x="149" y="1542"/>
                  </a:lnTo>
                  <a:lnTo>
                    <a:pt x="154" y="1543"/>
                  </a:lnTo>
                  <a:lnTo>
                    <a:pt x="166" y="1550"/>
                  </a:lnTo>
                  <a:lnTo>
                    <a:pt x="179" y="1559"/>
                  </a:lnTo>
                  <a:lnTo>
                    <a:pt x="194" y="1573"/>
                  </a:lnTo>
                  <a:lnTo>
                    <a:pt x="209" y="1589"/>
                  </a:lnTo>
                  <a:lnTo>
                    <a:pt x="227" y="1608"/>
                  </a:lnTo>
                  <a:lnTo>
                    <a:pt x="243" y="1630"/>
                  </a:lnTo>
                  <a:close/>
                  <a:moveTo>
                    <a:pt x="464" y="1919"/>
                  </a:moveTo>
                  <a:lnTo>
                    <a:pt x="480" y="1942"/>
                  </a:lnTo>
                  <a:lnTo>
                    <a:pt x="495" y="1965"/>
                  </a:lnTo>
                  <a:lnTo>
                    <a:pt x="507" y="1986"/>
                  </a:lnTo>
                  <a:lnTo>
                    <a:pt x="517" y="2006"/>
                  </a:lnTo>
                  <a:lnTo>
                    <a:pt x="524" y="2023"/>
                  </a:lnTo>
                  <a:lnTo>
                    <a:pt x="527" y="2037"/>
                  </a:lnTo>
                  <a:lnTo>
                    <a:pt x="528" y="2043"/>
                  </a:lnTo>
                  <a:lnTo>
                    <a:pt x="528" y="2048"/>
                  </a:lnTo>
                  <a:lnTo>
                    <a:pt x="527" y="2053"/>
                  </a:lnTo>
                  <a:lnTo>
                    <a:pt x="525" y="2056"/>
                  </a:lnTo>
                  <a:lnTo>
                    <a:pt x="522" y="2057"/>
                  </a:lnTo>
                  <a:lnTo>
                    <a:pt x="517" y="2058"/>
                  </a:lnTo>
                  <a:lnTo>
                    <a:pt x="513" y="2057"/>
                  </a:lnTo>
                  <a:lnTo>
                    <a:pt x="507" y="2056"/>
                  </a:lnTo>
                  <a:lnTo>
                    <a:pt x="502" y="2053"/>
                  </a:lnTo>
                  <a:lnTo>
                    <a:pt x="495" y="2049"/>
                  </a:lnTo>
                  <a:lnTo>
                    <a:pt x="489" y="2045"/>
                  </a:lnTo>
                  <a:lnTo>
                    <a:pt x="481" y="2040"/>
                  </a:lnTo>
                  <a:lnTo>
                    <a:pt x="465" y="2025"/>
                  </a:lnTo>
                  <a:lnTo>
                    <a:pt x="448" y="2008"/>
                  </a:lnTo>
                  <a:lnTo>
                    <a:pt x="431" y="1988"/>
                  </a:lnTo>
                  <a:lnTo>
                    <a:pt x="412" y="1966"/>
                  </a:lnTo>
                  <a:lnTo>
                    <a:pt x="396" y="1943"/>
                  </a:lnTo>
                  <a:lnTo>
                    <a:pt x="381" y="1920"/>
                  </a:lnTo>
                  <a:lnTo>
                    <a:pt x="368" y="1898"/>
                  </a:lnTo>
                  <a:lnTo>
                    <a:pt x="360" y="1879"/>
                  </a:lnTo>
                  <a:lnTo>
                    <a:pt x="352" y="1862"/>
                  </a:lnTo>
                  <a:lnTo>
                    <a:pt x="349" y="1848"/>
                  </a:lnTo>
                  <a:lnTo>
                    <a:pt x="349" y="1841"/>
                  </a:lnTo>
                  <a:lnTo>
                    <a:pt x="349" y="1837"/>
                  </a:lnTo>
                  <a:lnTo>
                    <a:pt x="350" y="1832"/>
                  </a:lnTo>
                  <a:lnTo>
                    <a:pt x="352" y="1829"/>
                  </a:lnTo>
                  <a:lnTo>
                    <a:pt x="355" y="1827"/>
                  </a:lnTo>
                  <a:lnTo>
                    <a:pt x="360" y="1827"/>
                  </a:lnTo>
                  <a:lnTo>
                    <a:pt x="364" y="1827"/>
                  </a:lnTo>
                  <a:lnTo>
                    <a:pt x="369" y="1829"/>
                  </a:lnTo>
                  <a:lnTo>
                    <a:pt x="381" y="1836"/>
                  </a:lnTo>
                  <a:lnTo>
                    <a:pt x="396" y="1846"/>
                  </a:lnTo>
                  <a:lnTo>
                    <a:pt x="411" y="1860"/>
                  </a:lnTo>
                  <a:lnTo>
                    <a:pt x="429" y="1876"/>
                  </a:lnTo>
                  <a:lnTo>
                    <a:pt x="446" y="1897"/>
                  </a:lnTo>
                  <a:lnTo>
                    <a:pt x="464" y="1919"/>
                  </a:lnTo>
                  <a:close/>
                  <a:moveTo>
                    <a:pt x="262" y="1398"/>
                  </a:moveTo>
                  <a:lnTo>
                    <a:pt x="259" y="1399"/>
                  </a:lnTo>
                  <a:lnTo>
                    <a:pt x="255" y="1401"/>
                  </a:lnTo>
                  <a:lnTo>
                    <a:pt x="252" y="1399"/>
                  </a:lnTo>
                  <a:lnTo>
                    <a:pt x="247" y="1398"/>
                  </a:lnTo>
                  <a:lnTo>
                    <a:pt x="237" y="1393"/>
                  </a:lnTo>
                  <a:lnTo>
                    <a:pt x="224" y="1384"/>
                  </a:lnTo>
                  <a:lnTo>
                    <a:pt x="211" y="1372"/>
                  </a:lnTo>
                  <a:lnTo>
                    <a:pt x="196" y="1358"/>
                  </a:lnTo>
                  <a:lnTo>
                    <a:pt x="181" y="1340"/>
                  </a:lnTo>
                  <a:lnTo>
                    <a:pt x="166" y="1320"/>
                  </a:lnTo>
                  <a:lnTo>
                    <a:pt x="151" y="1300"/>
                  </a:lnTo>
                  <a:lnTo>
                    <a:pt x="139" y="1280"/>
                  </a:lnTo>
                  <a:lnTo>
                    <a:pt x="129" y="1261"/>
                  </a:lnTo>
                  <a:lnTo>
                    <a:pt x="121" y="1244"/>
                  </a:lnTo>
                  <a:lnTo>
                    <a:pt x="115" y="1228"/>
                  </a:lnTo>
                  <a:lnTo>
                    <a:pt x="113" y="1215"/>
                  </a:lnTo>
                  <a:lnTo>
                    <a:pt x="113" y="1210"/>
                  </a:lnTo>
                  <a:lnTo>
                    <a:pt x="113" y="1205"/>
                  </a:lnTo>
                  <a:lnTo>
                    <a:pt x="114" y="1202"/>
                  </a:lnTo>
                  <a:lnTo>
                    <a:pt x="116" y="1199"/>
                  </a:lnTo>
                  <a:lnTo>
                    <a:pt x="120" y="1198"/>
                  </a:lnTo>
                  <a:lnTo>
                    <a:pt x="123" y="1197"/>
                  </a:lnTo>
                  <a:lnTo>
                    <a:pt x="126" y="1198"/>
                  </a:lnTo>
                  <a:lnTo>
                    <a:pt x="131" y="1199"/>
                  </a:lnTo>
                  <a:lnTo>
                    <a:pt x="141" y="1204"/>
                  </a:lnTo>
                  <a:lnTo>
                    <a:pt x="154" y="1214"/>
                  </a:lnTo>
                  <a:lnTo>
                    <a:pt x="168" y="1226"/>
                  </a:lnTo>
                  <a:lnTo>
                    <a:pt x="182" y="1240"/>
                  </a:lnTo>
                  <a:lnTo>
                    <a:pt x="197" y="1258"/>
                  </a:lnTo>
                  <a:lnTo>
                    <a:pt x="213" y="1278"/>
                  </a:lnTo>
                  <a:lnTo>
                    <a:pt x="227" y="1299"/>
                  </a:lnTo>
                  <a:lnTo>
                    <a:pt x="239" y="1318"/>
                  </a:lnTo>
                  <a:lnTo>
                    <a:pt x="249" y="1337"/>
                  </a:lnTo>
                  <a:lnTo>
                    <a:pt x="257" y="1354"/>
                  </a:lnTo>
                  <a:lnTo>
                    <a:pt x="262" y="1370"/>
                  </a:lnTo>
                  <a:lnTo>
                    <a:pt x="265" y="1382"/>
                  </a:lnTo>
                  <a:lnTo>
                    <a:pt x="265" y="1387"/>
                  </a:lnTo>
                  <a:lnTo>
                    <a:pt x="265" y="1392"/>
                  </a:lnTo>
                  <a:lnTo>
                    <a:pt x="264" y="1395"/>
                  </a:lnTo>
                  <a:lnTo>
                    <a:pt x="262" y="1398"/>
                  </a:lnTo>
                  <a:close/>
                  <a:moveTo>
                    <a:pt x="465" y="1670"/>
                  </a:moveTo>
                  <a:lnTo>
                    <a:pt x="461" y="1671"/>
                  </a:lnTo>
                  <a:lnTo>
                    <a:pt x="458" y="1672"/>
                  </a:lnTo>
                  <a:lnTo>
                    <a:pt x="454" y="1671"/>
                  </a:lnTo>
                  <a:lnTo>
                    <a:pt x="448" y="1670"/>
                  </a:lnTo>
                  <a:lnTo>
                    <a:pt x="437" y="1665"/>
                  </a:lnTo>
                  <a:lnTo>
                    <a:pt x="424" y="1655"/>
                  </a:lnTo>
                  <a:lnTo>
                    <a:pt x="410" y="1643"/>
                  </a:lnTo>
                  <a:lnTo>
                    <a:pt x="395" y="1627"/>
                  </a:lnTo>
                  <a:lnTo>
                    <a:pt x="378" y="1609"/>
                  </a:lnTo>
                  <a:lnTo>
                    <a:pt x="362" y="1588"/>
                  </a:lnTo>
                  <a:lnTo>
                    <a:pt x="347" y="1567"/>
                  </a:lnTo>
                  <a:lnTo>
                    <a:pt x="334" y="1546"/>
                  </a:lnTo>
                  <a:lnTo>
                    <a:pt x="323" y="1527"/>
                  </a:lnTo>
                  <a:lnTo>
                    <a:pt x="315" y="1508"/>
                  </a:lnTo>
                  <a:lnTo>
                    <a:pt x="309" y="1491"/>
                  </a:lnTo>
                  <a:lnTo>
                    <a:pt x="306" y="1478"/>
                  </a:lnTo>
                  <a:lnTo>
                    <a:pt x="305" y="1473"/>
                  </a:lnTo>
                  <a:lnTo>
                    <a:pt x="306" y="1468"/>
                  </a:lnTo>
                  <a:lnTo>
                    <a:pt x="307" y="1464"/>
                  </a:lnTo>
                  <a:lnTo>
                    <a:pt x="309" y="1462"/>
                  </a:lnTo>
                  <a:lnTo>
                    <a:pt x="312" y="1460"/>
                  </a:lnTo>
                  <a:lnTo>
                    <a:pt x="316" y="1460"/>
                  </a:lnTo>
                  <a:lnTo>
                    <a:pt x="320" y="1460"/>
                  </a:lnTo>
                  <a:lnTo>
                    <a:pt x="324" y="1461"/>
                  </a:lnTo>
                  <a:lnTo>
                    <a:pt x="337" y="1467"/>
                  </a:lnTo>
                  <a:lnTo>
                    <a:pt x="349" y="1476"/>
                  </a:lnTo>
                  <a:lnTo>
                    <a:pt x="364" y="1489"/>
                  </a:lnTo>
                  <a:lnTo>
                    <a:pt x="379" y="1505"/>
                  </a:lnTo>
                  <a:lnTo>
                    <a:pt x="395" y="1523"/>
                  </a:lnTo>
                  <a:lnTo>
                    <a:pt x="411" y="1544"/>
                  </a:lnTo>
                  <a:lnTo>
                    <a:pt x="426" y="1565"/>
                  </a:lnTo>
                  <a:lnTo>
                    <a:pt x="440" y="1586"/>
                  </a:lnTo>
                  <a:lnTo>
                    <a:pt x="450" y="1605"/>
                  </a:lnTo>
                  <a:lnTo>
                    <a:pt x="459" y="1623"/>
                  </a:lnTo>
                  <a:lnTo>
                    <a:pt x="465" y="1639"/>
                  </a:lnTo>
                  <a:lnTo>
                    <a:pt x="468" y="1653"/>
                  </a:lnTo>
                  <a:lnTo>
                    <a:pt x="468" y="1658"/>
                  </a:lnTo>
                  <a:lnTo>
                    <a:pt x="468" y="1664"/>
                  </a:lnTo>
                  <a:lnTo>
                    <a:pt x="467" y="1667"/>
                  </a:lnTo>
                  <a:lnTo>
                    <a:pt x="465" y="1670"/>
                  </a:lnTo>
                  <a:close/>
                  <a:moveTo>
                    <a:pt x="623" y="1821"/>
                  </a:moveTo>
                  <a:lnTo>
                    <a:pt x="639" y="1843"/>
                  </a:lnTo>
                  <a:lnTo>
                    <a:pt x="652" y="1865"/>
                  </a:lnTo>
                  <a:lnTo>
                    <a:pt x="664" y="1886"/>
                  </a:lnTo>
                  <a:lnTo>
                    <a:pt x="673" y="1905"/>
                  </a:lnTo>
                  <a:lnTo>
                    <a:pt x="679" y="1922"/>
                  </a:lnTo>
                  <a:lnTo>
                    <a:pt x="683" y="1935"/>
                  </a:lnTo>
                  <a:lnTo>
                    <a:pt x="684" y="1942"/>
                  </a:lnTo>
                  <a:lnTo>
                    <a:pt x="683" y="1946"/>
                  </a:lnTo>
                  <a:lnTo>
                    <a:pt x="682" y="1951"/>
                  </a:lnTo>
                  <a:lnTo>
                    <a:pt x="679" y="1953"/>
                  </a:lnTo>
                  <a:lnTo>
                    <a:pt x="676" y="1955"/>
                  </a:lnTo>
                  <a:lnTo>
                    <a:pt x="673" y="1956"/>
                  </a:lnTo>
                  <a:lnTo>
                    <a:pt x="669" y="1955"/>
                  </a:lnTo>
                  <a:lnTo>
                    <a:pt x="663" y="1954"/>
                  </a:lnTo>
                  <a:lnTo>
                    <a:pt x="658" y="1952"/>
                  </a:lnTo>
                  <a:lnTo>
                    <a:pt x="651" y="1947"/>
                  </a:lnTo>
                  <a:lnTo>
                    <a:pt x="644" y="1943"/>
                  </a:lnTo>
                  <a:lnTo>
                    <a:pt x="638" y="1939"/>
                  </a:lnTo>
                  <a:lnTo>
                    <a:pt x="621" y="1926"/>
                  </a:lnTo>
                  <a:lnTo>
                    <a:pt x="605" y="1909"/>
                  </a:lnTo>
                  <a:lnTo>
                    <a:pt x="589" y="1890"/>
                  </a:lnTo>
                  <a:lnTo>
                    <a:pt x="571" y="1869"/>
                  </a:lnTo>
                  <a:lnTo>
                    <a:pt x="556" y="1847"/>
                  </a:lnTo>
                  <a:lnTo>
                    <a:pt x="541" y="1825"/>
                  </a:lnTo>
                  <a:lnTo>
                    <a:pt x="529" y="1804"/>
                  </a:lnTo>
                  <a:lnTo>
                    <a:pt x="521" y="1785"/>
                  </a:lnTo>
                  <a:lnTo>
                    <a:pt x="514" y="1768"/>
                  </a:lnTo>
                  <a:lnTo>
                    <a:pt x="511" y="1755"/>
                  </a:lnTo>
                  <a:lnTo>
                    <a:pt x="511" y="1748"/>
                  </a:lnTo>
                  <a:lnTo>
                    <a:pt x="511" y="1744"/>
                  </a:lnTo>
                  <a:lnTo>
                    <a:pt x="513" y="1739"/>
                  </a:lnTo>
                  <a:lnTo>
                    <a:pt x="515" y="1736"/>
                  </a:lnTo>
                  <a:lnTo>
                    <a:pt x="517" y="1735"/>
                  </a:lnTo>
                  <a:lnTo>
                    <a:pt x="522" y="1734"/>
                  </a:lnTo>
                  <a:lnTo>
                    <a:pt x="526" y="1734"/>
                  </a:lnTo>
                  <a:lnTo>
                    <a:pt x="532" y="1736"/>
                  </a:lnTo>
                  <a:lnTo>
                    <a:pt x="543" y="1741"/>
                  </a:lnTo>
                  <a:lnTo>
                    <a:pt x="557" y="1751"/>
                  </a:lnTo>
                  <a:lnTo>
                    <a:pt x="572" y="1764"/>
                  </a:lnTo>
                  <a:lnTo>
                    <a:pt x="589" y="1781"/>
                  </a:lnTo>
                  <a:lnTo>
                    <a:pt x="605" y="1801"/>
                  </a:lnTo>
                  <a:lnTo>
                    <a:pt x="623" y="1821"/>
                  </a:lnTo>
                  <a:close/>
                  <a:moveTo>
                    <a:pt x="225" y="964"/>
                  </a:moveTo>
                  <a:lnTo>
                    <a:pt x="237" y="983"/>
                  </a:lnTo>
                  <a:lnTo>
                    <a:pt x="248" y="1002"/>
                  </a:lnTo>
                  <a:lnTo>
                    <a:pt x="258" y="1019"/>
                  </a:lnTo>
                  <a:lnTo>
                    <a:pt x="264" y="1034"/>
                  </a:lnTo>
                  <a:lnTo>
                    <a:pt x="269" y="1049"/>
                  </a:lnTo>
                  <a:lnTo>
                    <a:pt x="272" y="1060"/>
                  </a:lnTo>
                  <a:lnTo>
                    <a:pt x="272" y="1065"/>
                  </a:lnTo>
                  <a:lnTo>
                    <a:pt x="271" y="1069"/>
                  </a:lnTo>
                  <a:lnTo>
                    <a:pt x="270" y="1073"/>
                  </a:lnTo>
                  <a:lnTo>
                    <a:pt x="269" y="1075"/>
                  </a:lnTo>
                  <a:lnTo>
                    <a:pt x="265" y="1077"/>
                  </a:lnTo>
                  <a:lnTo>
                    <a:pt x="262" y="1077"/>
                  </a:lnTo>
                  <a:lnTo>
                    <a:pt x="259" y="1077"/>
                  </a:lnTo>
                  <a:lnTo>
                    <a:pt x="254" y="1076"/>
                  </a:lnTo>
                  <a:lnTo>
                    <a:pt x="244" y="1071"/>
                  </a:lnTo>
                  <a:lnTo>
                    <a:pt x="234" y="1063"/>
                  </a:lnTo>
                  <a:lnTo>
                    <a:pt x="220" y="1052"/>
                  </a:lnTo>
                  <a:lnTo>
                    <a:pt x="207" y="1039"/>
                  </a:lnTo>
                  <a:lnTo>
                    <a:pt x="194" y="1022"/>
                  </a:lnTo>
                  <a:lnTo>
                    <a:pt x="180" y="1005"/>
                  </a:lnTo>
                  <a:lnTo>
                    <a:pt x="168" y="986"/>
                  </a:lnTo>
                  <a:lnTo>
                    <a:pt x="157" y="968"/>
                  </a:lnTo>
                  <a:lnTo>
                    <a:pt x="147" y="950"/>
                  </a:lnTo>
                  <a:lnTo>
                    <a:pt x="140" y="935"/>
                  </a:lnTo>
                  <a:lnTo>
                    <a:pt x="136" y="920"/>
                  </a:lnTo>
                  <a:lnTo>
                    <a:pt x="134" y="908"/>
                  </a:lnTo>
                  <a:lnTo>
                    <a:pt x="134" y="904"/>
                  </a:lnTo>
                  <a:lnTo>
                    <a:pt x="134" y="900"/>
                  </a:lnTo>
                  <a:lnTo>
                    <a:pt x="135" y="896"/>
                  </a:lnTo>
                  <a:lnTo>
                    <a:pt x="137" y="893"/>
                  </a:lnTo>
                  <a:lnTo>
                    <a:pt x="139" y="892"/>
                  </a:lnTo>
                  <a:lnTo>
                    <a:pt x="143" y="891"/>
                  </a:lnTo>
                  <a:lnTo>
                    <a:pt x="147" y="892"/>
                  </a:lnTo>
                  <a:lnTo>
                    <a:pt x="150" y="893"/>
                  </a:lnTo>
                  <a:lnTo>
                    <a:pt x="160" y="897"/>
                  </a:lnTo>
                  <a:lnTo>
                    <a:pt x="171" y="906"/>
                  </a:lnTo>
                  <a:lnTo>
                    <a:pt x="184" y="917"/>
                  </a:lnTo>
                  <a:lnTo>
                    <a:pt x="197" y="930"/>
                  </a:lnTo>
                  <a:lnTo>
                    <a:pt x="211" y="947"/>
                  </a:lnTo>
                  <a:lnTo>
                    <a:pt x="225" y="964"/>
                  </a:lnTo>
                  <a:close/>
                  <a:moveTo>
                    <a:pt x="450" y="1324"/>
                  </a:moveTo>
                  <a:lnTo>
                    <a:pt x="448" y="1326"/>
                  </a:lnTo>
                  <a:lnTo>
                    <a:pt x="445" y="1327"/>
                  </a:lnTo>
                  <a:lnTo>
                    <a:pt x="441" y="1326"/>
                  </a:lnTo>
                  <a:lnTo>
                    <a:pt x="436" y="1325"/>
                  </a:lnTo>
                  <a:lnTo>
                    <a:pt x="426" y="1320"/>
                  </a:lnTo>
                  <a:lnTo>
                    <a:pt x="414" y="1312"/>
                  </a:lnTo>
                  <a:lnTo>
                    <a:pt x="401" y="1300"/>
                  </a:lnTo>
                  <a:lnTo>
                    <a:pt x="387" y="1285"/>
                  </a:lnTo>
                  <a:lnTo>
                    <a:pt x="373" y="1269"/>
                  </a:lnTo>
                  <a:lnTo>
                    <a:pt x="357" y="1250"/>
                  </a:lnTo>
                  <a:lnTo>
                    <a:pt x="344" y="1231"/>
                  </a:lnTo>
                  <a:lnTo>
                    <a:pt x="332" y="1212"/>
                  </a:lnTo>
                  <a:lnTo>
                    <a:pt x="322" y="1193"/>
                  </a:lnTo>
                  <a:lnTo>
                    <a:pt x="315" y="1177"/>
                  </a:lnTo>
                  <a:lnTo>
                    <a:pt x="310" y="1162"/>
                  </a:lnTo>
                  <a:lnTo>
                    <a:pt x="307" y="1149"/>
                  </a:lnTo>
                  <a:lnTo>
                    <a:pt x="307" y="1144"/>
                  </a:lnTo>
                  <a:lnTo>
                    <a:pt x="307" y="1140"/>
                  </a:lnTo>
                  <a:lnTo>
                    <a:pt x="309" y="1136"/>
                  </a:lnTo>
                  <a:lnTo>
                    <a:pt x="310" y="1134"/>
                  </a:lnTo>
                  <a:lnTo>
                    <a:pt x="314" y="1132"/>
                  </a:lnTo>
                  <a:lnTo>
                    <a:pt x="317" y="1131"/>
                  </a:lnTo>
                  <a:lnTo>
                    <a:pt x="321" y="1132"/>
                  </a:lnTo>
                  <a:lnTo>
                    <a:pt x="326" y="1133"/>
                  </a:lnTo>
                  <a:lnTo>
                    <a:pt x="335" y="1139"/>
                  </a:lnTo>
                  <a:lnTo>
                    <a:pt x="347" y="1146"/>
                  </a:lnTo>
                  <a:lnTo>
                    <a:pt x="361" y="1158"/>
                  </a:lnTo>
                  <a:lnTo>
                    <a:pt x="375" y="1173"/>
                  </a:lnTo>
                  <a:lnTo>
                    <a:pt x="389" y="1189"/>
                  </a:lnTo>
                  <a:lnTo>
                    <a:pt x="403" y="1208"/>
                  </a:lnTo>
                  <a:lnTo>
                    <a:pt x="418" y="1227"/>
                  </a:lnTo>
                  <a:lnTo>
                    <a:pt x="430" y="1247"/>
                  </a:lnTo>
                  <a:lnTo>
                    <a:pt x="440" y="1265"/>
                  </a:lnTo>
                  <a:lnTo>
                    <a:pt x="447" y="1282"/>
                  </a:lnTo>
                  <a:lnTo>
                    <a:pt x="452" y="1296"/>
                  </a:lnTo>
                  <a:lnTo>
                    <a:pt x="455" y="1308"/>
                  </a:lnTo>
                  <a:lnTo>
                    <a:pt x="455" y="1314"/>
                  </a:lnTo>
                  <a:lnTo>
                    <a:pt x="454" y="1318"/>
                  </a:lnTo>
                  <a:lnTo>
                    <a:pt x="453" y="1322"/>
                  </a:lnTo>
                  <a:lnTo>
                    <a:pt x="450" y="1324"/>
                  </a:lnTo>
                  <a:close/>
                  <a:moveTo>
                    <a:pt x="644" y="1585"/>
                  </a:moveTo>
                  <a:lnTo>
                    <a:pt x="642" y="1587"/>
                  </a:lnTo>
                  <a:lnTo>
                    <a:pt x="639" y="1587"/>
                  </a:lnTo>
                  <a:lnTo>
                    <a:pt x="635" y="1587"/>
                  </a:lnTo>
                  <a:lnTo>
                    <a:pt x="629" y="1586"/>
                  </a:lnTo>
                  <a:lnTo>
                    <a:pt x="618" y="1580"/>
                  </a:lnTo>
                  <a:lnTo>
                    <a:pt x="606" y="1571"/>
                  </a:lnTo>
                  <a:lnTo>
                    <a:pt x="592" y="1559"/>
                  </a:lnTo>
                  <a:lnTo>
                    <a:pt x="576" y="1545"/>
                  </a:lnTo>
                  <a:lnTo>
                    <a:pt x="561" y="1528"/>
                  </a:lnTo>
                  <a:lnTo>
                    <a:pt x="546" y="1508"/>
                  </a:lnTo>
                  <a:lnTo>
                    <a:pt x="532" y="1487"/>
                  </a:lnTo>
                  <a:lnTo>
                    <a:pt x="520" y="1467"/>
                  </a:lnTo>
                  <a:lnTo>
                    <a:pt x="509" y="1449"/>
                  </a:lnTo>
                  <a:lnTo>
                    <a:pt x="501" y="1431"/>
                  </a:lnTo>
                  <a:lnTo>
                    <a:pt x="495" y="1415"/>
                  </a:lnTo>
                  <a:lnTo>
                    <a:pt x="492" y="1403"/>
                  </a:lnTo>
                  <a:lnTo>
                    <a:pt x="492" y="1397"/>
                  </a:lnTo>
                  <a:lnTo>
                    <a:pt x="492" y="1392"/>
                  </a:lnTo>
                  <a:lnTo>
                    <a:pt x="494" y="1388"/>
                  </a:lnTo>
                  <a:lnTo>
                    <a:pt x="496" y="1385"/>
                  </a:lnTo>
                  <a:lnTo>
                    <a:pt x="499" y="1384"/>
                  </a:lnTo>
                  <a:lnTo>
                    <a:pt x="502" y="1383"/>
                  </a:lnTo>
                  <a:lnTo>
                    <a:pt x="506" y="1383"/>
                  </a:lnTo>
                  <a:lnTo>
                    <a:pt x="512" y="1385"/>
                  </a:lnTo>
                  <a:lnTo>
                    <a:pt x="523" y="1391"/>
                  </a:lnTo>
                  <a:lnTo>
                    <a:pt x="535" y="1399"/>
                  </a:lnTo>
                  <a:lnTo>
                    <a:pt x="549" y="1411"/>
                  </a:lnTo>
                  <a:lnTo>
                    <a:pt x="564" y="1426"/>
                  </a:lnTo>
                  <a:lnTo>
                    <a:pt x="580" y="1443"/>
                  </a:lnTo>
                  <a:lnTo>
                    <a:pt x="595" y="1463"/>
                  </a:lnTo>
                  <a:lnTo>
                    <a:pt x="609" y="1484"/>
                  </a:lnTo>
                  <a:lnTo>
                    <a:pt x="621" y="1504"/>
                  </a:lnTo>
                  <a:lnTo>
                    <a:pt x="632" y="1522"/>
                  </a:lnTo>
                  <a:lnTo>
                    <a:pt x="640" y="1540"/>
                  </a:lnTo>
                  <a:lnTo>
                    <a:pt x="646" y="1555"/>
                  </a:lnTo>
                  <a:lnTo>
                    <a:pt x="649" y="1568"/>
                  </a:lnTo>
                  <a:lnTo>
                    <a:pt x="649" y="1574"/>
                  </a:lnTo>
                  <a:lnTo>
                    <a:pt x="648" y="1578"/>
                  </a:lnTo>
                  <a:lnTo>
                    <a:pt x="647" y="1581"/>
                  </a:lnTo>
                  <a:lnTo>
                    <a:pt x="644" y="1585"/>
                  </a:lnTo>
                  <a:close/>
                  <a:moveTo>
                    <a:pt x="160" y="569"/>
                  </a:moveTo>
                  <a:lnTo>
                    <a:pt x="157" y="571"/>
                  </a:lnTo>
                  <a:lnTo>
                    <a:pt x="155" y="571"/>
                  </a:lnTo>
                  <a:lnTo>
                    <a:pt x="151" y="571"/>
                  </a:lnTo>
                  <a:lnTo>
                    <a:pt x="147" y="570"/>
                  </a:lnTo>
                  <a:lnTo>
                    <a:pt x="139" y="566"/>
                  </a:lnTo>
                  <a:lnTo>
                    <a:pt x="129" y="559"/>
                  </a:lnTo>
                  <a:lnTo>
                    <a:pt x="118" y="550"/>
                  </a:lnTo>
                  <a:lnTo>
                    <a:pt x="106" y="538"/>
                  </a:lnTo>
                  <a:lnTo>
                    <a:pt x="95" y="524"/>
                  </a:lnTo>
                  <a:lnTo>
                    <a:pt x="83" y="508"/>
                  </a:lnTo>
                  <a:lnTo>
                    <a:pt x="72" y="492"/>
                  </a:lnTo>
                  <a:lnTo>
                    <a:pt x="63" y="475"/>
                  </a:lnTo>
                  <a:lnTo>
                    <a:pt x="55" y="460"/>
                  </a:lnTo>
                  <a:lnTo>
                    <a:pt x="49" y="446"/>
                  </a:lnTo>
                  <a:lnTo>
                    <a:pt x="46" y="434"/>
                  </a:lnTo>
                  <a:lnTo>
                    <a:pt x="44" y="423"/>
                  </a:lnTo>
                  <a:lnTo>
                    <a:pt x="44" y="418"/>
                  </a:lnTo>
                  <a:lnTo>
                    <a:pt x="45" y="415"/>
                  </a:lnTo>
                  <a:lnTo>
                    <a:pt x="46" y="412"/>
                  </a:lnTo>
                  <a:lnTo>
                    <a:pt x="47" y="410"/>
                  </a:lnTo>
                  <a:lnTo>
                    <a:pt x="49" y="409"/>
                  </a:lnTo>
                  <a:lnTo>
                    <a:pt x="53" y="407"/>
                  </a:lnTo>
                  <a:lnTo>
                    <a:pt x="56" y="407"/>
                  </a:lnTo>
                  <a:lnTo>
                    <a:pt x="59" y="409"/>
                  </a:lnTo>
                  <a:lnTo>
                    <a:pt x="68" y="413"/>
                  </a:lnTo>
                  <a:lnTo>
                    <a:pt x="78" y="421"/>
                  </a:lnTo>
                  <a:lnTo>
                    <a:pt x="89" y="429"/>
                  </a:lnTo>
                  <a:lnTo>
                    <a:pt x="100" y="441"/>
                  </a:lnTo>
                  <a:lnTo>
                    <a:pt x="112" y="456"/>
                  </a:lnTo>
                  <a:lnTo>
                    <a:pt x="124" y="471"/>
                  </a:lnTo>
                  <a:lnTo>
                    <a:pt x="134" y="487"/>
                  </a:lnTo>
                  <a:lnTo>
                    <a:pt x="144" y="504"/>
                  </a:lnTo>
                  <a:lnTo>
                    <a:pt x="151" y="519"/>
                  </a:lnTo>
                  <a:lnTo>
                    <a:pt x="157" y="533"/>
                  </a:lnTo>
                  <a:lnTo>
                    <a:pt x="161" y="546"/>
                  </a:lnTo>
                  <a:lnTo>
                    <a:pt x="163" y="555"/>
                  </a:lnTo>
                  <a:lnTo>
                    <a:pt x="163" y="560"/>
                  </a:lnTo>
                  <a:lnTo>
                    <a:pt x="162" y="564"/>
                  </a:lnTo>
                  <a:lnTo>
                    <a:pt x="161" y="566"/>
                  </a:lnTo>
                  <a:lnTo>
                    <a:pt x="160" y="569"/>
                  </a:lnTo>
                  <a:close/>
                  <a:moveTo>
                    <a:pt x="316" y="788"/>
                  </a:moveTo>
                  <a:lnTo>
                    <a:pt x="312" y="789"/>
                  </a:lnTo>
                  <a:lnTo>
                    <a:pt x="309" y="790"/>
                  </a:lnTo>
                  <a:lnTo>
                    <a:pt x="306" y="790"/>
                  </a:lnTo>
                  <a:lnTo>
                    <a:pt x="303" y="789"/>
                  </a:lnTo>
                  <a:lnTo>
                    <a:pt x="293" y="784"/>
                  </a:lnTo>
                  <a:lnTo>
                    <a:pt x="283" y="777"/>
                  </a:lnTo>
                  <a:lnTo>
                    <a:pt x="271" y="767"/>
                  </a:lnTo>
                  <a:lnTo>
                    <a:pt x="259" y="755"/>
                  </a:lnTo>
                  <a:lnTo>
                    <a:pt x="247" y="740"/>
                  </a:lnTo>
                  <a:lnTo>
                    <a:pt x="235" y="723"/>
                  </a:lnTo>
                  <a:lnTo>
                    <a:pt x="223" y="707"/>
                  </a:lnTo>
                  <a:lnTo>
                    <a:pt x="213" y="689"/>
                  </a:lnTo>
                  <a:lnTo>
                    <a:pt x="204" y="674"/>
                  </a:lnTo>
                  <a:lnTo>
                    <a:pt x="198" y="658"/>
                  </a:lnTo>
                  <a:lnTo>
                    <a:pt x="194" y="645"/>
                  </a:lnTo>
                  <a:lnTo>
                    <a:pt x="192" y="634"/>
                  </a:lnTo>
                  <a:lnTo>
                    <a:pt x="192" y="630"/>
                  </a:lnTo>
                  <a:lnTo>
                    <a:pt x="193" y="626"/>
                  </a:lnTo>
                  <a:lnTo>
                    <a:pt x="194" y="623"/>
                  </a:lnTo>
                  <a:lnTo>
                    <a:pt x="196" y="620"/>
                  </a:lnTo>
                  <a:lnTo>
                    <a:pt x="198" y="619"/>
                  </a:lnTo>
                  <a:lnTo>
                    <a:pt x="202" y="618"/>
                  </a:lnTo>
                  <a:lnTo>
                    <a:pt x="205" y="619"/>
                  </a:lnTo>
                  <a:lnTo>
                    <a:pt x="208" y="620"/>
                  </a:lnTo>
                  <a:lnTo>
                    <a:pt x="217" y="624"/>
                  </a:lnTo>
                  <a:lnTo>
                    <a:pt x="228" y="631"/>
                  </a:lnTo>
                  <a:lnTo>
                    <a:pt x="239" y="642"/>
                  </a:lnTo>
                  <a:lnTo>
                    <a:pt x="251" y="654"/>
                  </a:lnTo>
                  <a:lnTo>
                    <a:pt x="264" y="668"/>
                  </a:lnTo>
                  <a:lnTo>
                    <a:pt x="276" y="685"/>
                  </a:lnTo>
                  <a:lnTo>
                    <a:pt x="287" y="702"/>
                  </a:lnTo>
                  <a:lnTo>
                    <a:pt x="298" y="719"/>
                  </a:lnTo>
                  <a:lnTo>
                    <a:pt x="306" y="735"/>
                  </a:lnTo>
                  <a:lnTo>
                    <a:pt x="312" y="749"/>
                  </a:lnTo>
                  <a:lnTo>
                    <a:pt x="317" y="763"/>
                  </a:lnTo>
                  <a:lnTo>
                    <a:pt x="319" y="774"/>
                  </a:lnTo>
                  <a:lnTo>
                    <a:pt x="319" y="778"/>
                  </a:lnTo>
                  <a:lnTo>
                    <a:pt x="318" y="782"/>
                  </a:lnTo>
                  <a:lnTo>
                    <a:pt x="317" y="786"/>
                  </a:lnTo>
                  <a:lnTo>
                    <a:pt x="316" y="788"/>
                  </a:lnTo>
                  <a:close/>
                  <a:moveTo>
                    <a:pt x="438" y="908"/>
                  </a:moveTo>
                  <a:lnTo>
                    <a:pt x="450" y="926"/>
                  </a:lnTo>
                  <a:lnTo>
                    <a:pt x="461" y="943"/>
                  </a:lnTo>
                  <a:lnTo>
                    <a:pt x="470" y="961"/>
                  </a:lnTo>
                  <a:lnTo>
                    <a:pt x="477" y="976"/>
                  </a:lnTo>
                  <a:lnTo>
                    <a:pt x="481" y="989"/>
                  </a:lnTo>
                  <a:lnTo>
                    <a:pt x="483" y="1002"/>
                  </a:lnTo>
                  <a:lnTo>
                    <a:pt x="483" y="1006"/>
                  </a:lnTo>
                  <a:lnTo>
                    <a:pt x="483" y="1010"/>
                  </a:lnTo>
                  <a:lnTo>
                    <a:pt x="482" y="1014"/>
                  </a:lnTo>
                  <a:lnTo>
                    <a:pt x="480" y="1016"/>
                  </a:lnTo>
                  <a:lnTo>
                    <a:pt x="478" y="1018"/>
                  </a:lnTo>
                  <a:lnTo>
                    <a:pt x="475" y="1018"/>
                  </a:lnTo>
                  <a:lnTo>
                    <a:pt x="470" y="1018"/>
                  </a:lnTo>
                  <a:lnTo>
                    <a:pt x="467" y="1017"/>
                  </a:lnTo>
                  <a:lnTo>
                    <a:pt x="457" y="1012"/>
                  </a:lnTo>
                  <a:lnTo>
                    <a:pt x="446" y="1005"/>
                  </a:lnTo>
                  <a:lnTo>
                    <a:pt x="434" y="994"/>
                  </a:lnTo>
                  <a:lnTo>
                    <a:pt x="421" y="982"/>
                  </a:lnTo>
                  <a:lnTo>
                    <a:pt x="408" y="966"/>
                  </a:lnTo>
                  <a:lnTo>
                    <a:pt x="395" y="949"/>
                  </a:lnTo>
                  <a:lnTo>
                    <a:pt x="383" y="931"/>
                  </a:lnTo>
                  <a:lnTo>
                    <a:pt x="372" y="914"/>
                  </a:lnTo>
                  <a:lnTo>
                    <a:pt x="363" y="896"/>
                  </a:lnTo>
                  <a:lnTo>
                    <a:pt x="356" y="881"/>
                  </a:lnTo>
                  <a:lnTo>
                    <a:pt x="352" y="868"/>
                  </a:lnTo>
                  <a:lnTo>
                    <a:pt x="350" y="856"/>
                  </a:lnTo>
                  <a:lnTo>
                    <a:pt x="350" y="851"/>
                  </a:lnTo>
                  <a:lnTo>
                    <a:pt x="350" y="847"/>
                  </a:lnTo>
                  <a:lnTo>
                    <a:pt x="351" y="844"/>
                  </a:lnTo>
                  <a:lnTo>
                    <a:pt x="353" y="840"/>
                  </a:lnTo>
                  <a:lnTo>
                    <a:pt x="356" y="839"/>
                  </a:lnTo>
                  <a:lnTo>
                    <a:pt x="360" y="838"/>
                  </a:lnTo>
                  <a:lnTo>
                    <a:pt x="363" y="839"/>
                  </a:lnTo>
                  <a:lnTo>
                    <a:pt x="367" y="840"/>
                  </a:lnTo>
                  <a:lnTo>
                    <a:pt x="376" y="845"/>
                  </a:lnTo>
                  <a:lnTo>
                    <a:pt x="387" y="852"/>
                  </a:lnTo>
                  <a:lnTo>
                    <a:pt x="400" y="863"/>
                  </a:lnTo>
                  <a:lnTo>
                    <a:pt x="412" y="875"/>
                  </a:lnTo>
                  <a:lnTo>
                    <a:pt x="425" y="891"/>
                  </a:lnTo>
                  <a:lnTo>
                    <a:pt x="438" y="908"/>
                  </a:lnTo>
                  <a:close/>
                  <a:moveTo>
                    <a:pt x="612" y="1143"/>
                  </a:moveTo>
                  <a:lnTo>
                    <a:pt x="625" y="1162"/>
                  </a:lnTo>
                  <a:lnTo>
                    <a:pt x="636" y="1180"/>
                  </a:lnTo>
                  <a:lnTo>
                    <a:pt x="644" y="1197"/>
                  </a:lnTo>
                  <a:lnTo>
                    <a:pt x="652" y="1213"/>
                  </a:lnTo>
                  <a:lnTo>
                    <a:pt x="656" y="1227"/>
                  </a:lnTo>
                  <a:lnTo>
                    <a:pt x="659" y="1239"/>
                  </a:lnTo>
                  <a:lnTo>
                    <a:pt x="659" y="1244"/>
                  </a:lnTo>
                  <a:lnTo>
                    <a:pt x="659" y="1248"/>
                  </a:lnTo>
                  <a:lnTo>
                    <a:pt x="658" y="1253"/>
                  </a:lnTo>
                  <a:lnTo>
                    <a:pt x="655" y="1255"/>
                  </a:lnTo>
                  <a:lnTo>
                    <a:pt x="652" y="1256"/>
                  </a:lnTo>
                  <a:lnTo>
                    <a:pt x="649" y="1257"/>
                  </a:lnTo>
                  <a:lnTo>
                    <a:pt x="646" y="1257"/>
                  </a:lnTo>
                  <a:lnTo>
                    <a:pt x="641" y="1256"/>
                  </a:lnTo>
                  <a:lnTo>
                    <a:pt x="631" y="1251"/>
                  </a:lnTo>
                  <a:lnTo>
                    <a:pt x="619" y="1243"/>
                  </a:lnTo>
                  <a:lnTo>
                    <a:pt x="606" y="1233"/>
                  </a:lnTo>
                  <a:lnTo>
                    <a:pt x="593" y="1219"/>
                  </a:lnTo>
                  <a:lnTo>
                    <a:pt x="579" y="1203"/>
                  </a:lnTo>
                  <a:lnTo>
                    <a:pt x="564" y="1186"/>
                  </a:lnTo>
                  <a:lnTo>
                    <a:pt x="551" y="1166"/>
                  </a:lnTo>
                  <a:lnTo>
                    <a:pt x="540" y="1148"/>
                  </a:lnTo>
                  <a:lnTo>
                    <a:pt x="532" y="1131"/>
                  </a:lnTo>
                  <a:lnTo>
                    <a:pt x="524" y="1114"/>
                  </a:lnTo>
                  <a:lnTo>
                    <a:pt x="520" y="1100"/>
                  </a:lnTo>
                  <a:lnTo>
                    <a:pt x="517" y="1088"/>
                  </a:lnTo>
                  <a:lnTo>
                    <a:pt x="517" y="1083"/>
                  </a:lnTo>
                  <a:lnTo>
                    <a:pt x="518" y="1078"/>
                  </a:lnTo>
                  <a:lnTo>
                    <a:pt x="520" y="1075"/>
                  </a:lnTo>
                  <a:lnTo>
                    <a:pt x="522" y="1073"/>
                  </a:lnTo>
                  <a:lnTo>
                    <a:pt x="524" y="1071"/>
                  </a:lnTo>
                  <a:lnTo>
                    <a:pt x="527" y="1071"/>
                  </a:lnTo>
                  <a:lnTo>
                    <a:pt x="532" y="1071"/>
                  </a:lnTo>
                  <a:lnTo>
                    <a:pt x="536" y="1072"/>
                  </a:lnTo>
                  <a:lnTo>
                    <a:pt x="546" y="1076"/>
                  </a:lnTo>
                  <a:lnTo>
                    <a:pt x="557" y="1085"/>
                  </a:lnTo>
                  <a:lnTo>
                    <a:pt x="570" y="1095"/>
                  </a:lnTo>
                  <a:lnTo>
                    <a:pt x="583" y="1109"/>
                  </a:lnTo>
                  <a:lnTo>
                    <a:pt x="597" y="1124"/>
                  </a:lnTo>
                  <a:lnTo>
                    <a:pt x="612" y="1143"/>
                  </a:lnTo>
                  <a:close/>
                  <a:moveTo>
                    <a:pt x="60" y="88"/>
                  </a:moveTo>
                  <a:lnTo>
                    <a:pt x="51" y="74"/>
                  </a:lnTo>
                  <a:lnTo>
                    <a:pt x="43" y="60"/>
                  </a:lnTo>
                  <a:lnTo>
                    <a:pt x="36" y="47"/>
                  </a:lnTo>
                  <a:lnTo>
                    <a:pt x="31" y="34"/>
                  </a:lnTo>
                  <a:lnTo>
                    <a:pt x="28" y="23"/>
                  </a:lnTo>
                  <a:lnTo>
                    <a:pt x="26" y="14"/>
                  </a:lnTo>
                  <a:lnTo>
                    <a:pt x="26" y="10"/>
                  </a:lnTo>
                  <a:lnTo>
                    <a:pt x="28" y="6"/>
                  </a:lnTo>
                  <a:lnTo>
                    <a:pt x="29" y="4"/>
                  </a:lnTo>
                  <a:lnTo>
                    <a:pt x="30" y="2"/>
                  </a:lnTo>
                  <a:lnTo>
                    <a:pt x="32" y="1"/>
                  </a:lnTo>
                  <a:lnTo>
                    <a:pt x="34" y="0"/>
                  </a:lnTo>
                  <a:lnTo>
                    <a:pt x="37" y="0"/>
                  </a:lnTo>
                  <a:lnTo>
                    <a:pt x="41" y="1"/>
                  </a:lnTo>
                  <a:lnTo>
                    <a:pt x="48" y="4"/>
                  </a:lnTo>
                  <a:lnTo>
                    <a:pt x="57" y="11"/>
                  </a:lnTo>
                  <a:lnTo>
                    <a:pt x="66" y="18"/>
                  </a:lnTo>
                  <a:lnTo>
                    <a:pt x="76" y="29"/>
                  </a:lnTo>
                  <a:lnTo>
                    <a:pt x="86" y="41"/>
                  </a:lnTo>
                  <a:lnTo>
                    <a:pt x="97" y="54"/>
                  </a:lnTo>
                  <a:lnTo>
                    <a:pt x="105" y="70"/>
                  </a:lnTo>
                  <a:lnTo>
                    <a:pt x="113" y="83"/>
                  </a:lnTo>
                  <a:lnTo>
                    <a:pt x="120" y="96"/>
                  </a:lnTo>
                  <a:lnTo>
                    <a:pt x="125" y="109"/>
                  </a:lnTo>
                  <a:lnTo>
                    <a:pt x="127" y="120"/>
                  </a:lnTo>
                  <a:lnTo>
                    <a:pt x="129" y="129"/>
                  </a:lnTo>
                  <a:lnTo>
                    <a:pt x="129" y="133"/>
                  </a:lnTo>
                  <a:lnTo>
                    <a:pt x="128" y="137"/>
                  </a:lnTo>
                  <a:lnTo>
                    <a:pt x="127" y="139"/>
                  </a:lnTo>
                  <a:lnTo>
                    <a:pt x="126" y="141"/>
                  </a:lnTo>
                  <a:lnTo>
                    <a:pt x="124" y="142"/>
                  </a:lnTo>
                  <a:lnTo>
                    <a:pt x="121" y="143"/>
                  </a:lnTo>
                  <a:lnTo>
                    <a:pt x="118" y="143"/>
                  </a:lnTo>
                  <a:lnTo>
                    <a:pt x="115" y="142"/>
                  </a:lnTo>
                  <a:lnTo>
                    <a:pt x="108" y="139"/>
                  </a:lnTo>
                  <a:lnTo>
                    <a:pt x="99" y="132"/>
                  </a:lnTo>
                  <a:lnTo>
                    <a:pt x="90" y="125"/>
                  </a:lnTo>
                  <a:lnTo>
                    <a:pt x="80" y="114"/>
                  </a:lnTo>
                  <a:lnTo>
                    <a:pt x="70" y="102"/>
                  </a:lnTo>
                  <a:lnTo>
                    <a:pt x="60" y="88"/>
                  </a:lnTo>
                  <a:close/>
                  <a:moveTo>
                    <a:pt x="189" y="276"/>
                  </a:moveTo>
                  <a:lnTo>
                    <a:pt x="179" y="262"/>
                  </a:lnTo>
                  <a:lnTo>
                    <a:pt x="170" y="246"/>
                  </a:lnTo>
                  <a:lnTo>
                    <a:pt x="163" y="232"/>
                  </a:lnTo>
                  <a:lnTo>
                    <a:pt x="158" y="220"/>
                  </a:lnTo>
                  <a:lnTo>
                    <a:pt x="155" y="208"/>
                  </a:lnTo>
                  <a:lnTo>
                    <a:pt x="154" y="198"/>
                  </a:lnTo>
                  <a:lnTo>
                    <a:pt x="154" y="195"/>
                  </a:lnTo>
                  <a:lnTo>
                    <a:pt x="154" y="190"/>
                  </a:lnTo>
                  <a:lnTo>
                    <a:pt x="155" y="188"/>
                  </a:lnTo>
                  <a:lnTo>
                    <a:pt x="157" y="186"/>
                  </a:lnTo>
                  <a:lnTo>
                    <a:pt x="159" y="184"/>
                  </a:lnTo>
                  <a:lnTo>
                    <a:pt x="161" y="184"/>
                  </a:lnTo>
                  <a:lnTo>
                    <a:pt x="164" y="184"/>
                  </a:lnTo>
                  <a:lnTo>
                    <a:pt x="168" y="185"/>
                  </a:lnTo>
                  <a:lnTo>
                    <a:pt x="175" y="188"/>
                  </a:lnTo>
                  <a:lnTo>
                    <a:pt x="185" y="195"/>
                  </a:lnTo>
                  <a:lnTo>
                    <a:pt x="195" y="204"/>
                  </a:lnTo>
                  <a:lnTo>
                    <a:pt x="205" y="215"/>
                  </a:lnTo>
                  <a:lnTo>
                    <a:pt x="216" y="227"/>
                  </a:lnTo>
                  <a:lnTo>
                    <a:pt x="227" y="242"/>
                  </a:lnTo>
                  <a:lnTo>
                    <a:pt x="237" y="256"/>
                  </a:lnTo>
                  <a:lnTo>
                    <a:pt x="244" y="272"/>
                  </a:lnTo>
                  <a:lnTo>
                    <a:pt x="252" y="286"/>
                  </a:lnTo>
                  <a:lnTo>
                    <a:pt x="257" y="298"/>
                  </a:lnTo>
                  <a:lnTo>
                    <a:pt x="261" y="310"/>
                  </a:lnTo>
                  <a:lnTo>
                    <a:pt x="262" y="320"/>
                  </a:lnTo>
                  <a:lnTo>
                    <a:pt x="262" y="323"/>
                  </a:lnTo>
                  <a:lnTo>
                    <a:pt x="261" y="326"/>
                  </a:lnTo>
                  <a:lnTo>
                    <a:pt x="260" y="330"/>
                  </a:lnTo>
                  <a:lnTo>
                    <a:pt x="259" y="332"/>
                  </a:lnTo>
                  <a:lnTo>
                    <a:pt x="257" y="333"/>
                  </a:lnTo>
                  <a:lnTo>
                    <a:pt x="253" y="334"/>
                  </a:lnTo>
                  <a:lnTo>
                    <a:pt x="250" y="334"/>
                  </a:lnTo>
                  <a:lnTo>
                    <a:pt x="247" y="333"/>
                  </a:lnTo>
                  <a:lnTo>
                    <a:pt x="239" y="330"/>
                  </a:lnTo>
                  <a:lnTo>
                    <a:pt x="230" y="323"/>
                  </a:lnTo>
                  <a:lnTo>
                    <a:pt x="220" y="314"/>
                  </a:lnTo>
                  <a:lnTo>
                    <a:pt x="209" y="303"/>
                  </a:lnTo>
                  <a:lnTo>
                    <a:pt x="200" y="291"/>
                  </a:lnTo>
                  <a:lnTo>
                    <a:pt x="189" y="276"/>
                  </a:lnTo>
                  <a:close/>
                  <a:moveTo>
                    <a:pt x="399" y="532"/>
                  </a:moveTo>
                  <a:lnTo>
                    <a:pt x="397" y="533"/>
                  </a:lnTo>
                  <a:lnTo>
                    <a:pt x="395" y="535"/>
                  </a:lnTo>
                  <a:lnTo>
                    <a:pt x="391" y="533"/>
                  </a:lnTo>
                  <a:lnTo>
                    <a:pt x="387" y="533"/>
                  </a:lnTo>
                  <a:lnTo>
                    <a:pt x="379" y="529"/>
                  </a:lnTo>
                  <a:lnTo>
                    <a:pt x="369" y="523"/>
                  </a:lnTo>
                  <a:lnTo>
                    <a:pt x="358" y="514"/>
                  </a:lnTo>
                  <a:lnTo>
                    <a:pt x="347" y="502"/>
                  </a:lnTo>
                  <a:lnTo>
                    <a:pt x="337" y="489"/>
                  </a:lnTo>
                  <a:lnTo>
                    <a:pt x="326" y="474"/>
                  </a:lnTo>
                  <a:lnTo>
                    <a:pt x="315" y="458"/>
                  </a:lnTo>
                  <a:lnTo>
                    <a:pt x="306" y="443"/>
                  </a:lnTo>
                  <a:lnTo>
                    <a:pt x="298" y="428"/>
                  </a:lnTo>
                  <a:lnTo>
                    <a:pt x="293" y="414"/>
                  </a:lnTo>
                  <a:lnTo>
                    <a:pt x="289" y="402"/>
                  </a:lnTo>
                  <a:lnTo>
                    <a:pt x="288" y="392"/>
                  </a:lnTo>
                  <a:lnTo>
                    <a:pt x="288" y="388"/>
                  </a:lnTo>
                  <a:lnTo>
                    <a:pt x="288" y="384"/>
                  </a:lnTo>
                  <a:lnTo>
                    <a:pt x="289" y="381"/>
                  </a:lnTo>
                  <a:lnTo>
                    <a:pt x="292" y="379"/>
                  </a:lnTo>
                  <a:lnTo>
                    <a:pt x="294" y="378"/>
                  </a:lnTo>
                  <a:lnTo>
                    <a:pt x="296" y="377"/>
                  </a:lnTo>
                  <a:lnTo>
                    <a:pt x="299" y="377"/>
                  </a:lnTo>
                  <a:lnTo>
                    <a:pt x="304" y="378"/>
                  </a:lnTo>
                  <a:lnTo>
                    <a:pt x="311" y="382"/>
                  </a:lnTo>
                  <a:lnTo>
                    <a:pt x="321" y="389"/>
                  </a:lnTo>
                  <a:lnTo>
                    <a:pt x="332" y="398"/>
                  </a:lnTo>
                  <a:lnTo>
                    <a:pt x="343" y="409"/>
                  </a:lnTo>
                  <a:lnTo>
                    <a:pt x="354" y="422"/>
                  </a:lnTo>
                  <a:lnTo>
                    <a:pt x="365" y="437"/>
                  </a:lnTo>
                  <a:lnTo>
                    <a:pt x="376" y="452"/>
                  </a:lnTo>
                  <a:lnTo>
                    <a:pt x="385" y="468"/>
                  </a:lnTo>
                  <a:lnTo>
                    <a:pt x="392" y="483"/>
                  </a:lnTo>
                  <a:lnTo>
                    <a:pt x="398" y="496"/>
                  </a:lnTo>
                  <a:lnTo>
                    <a:pt x="401" y="508"/>
                  </a:lnTo>
                  <a:lnTo>
                    <a:pt x="403" y="519"/>
                  </a:lnTo>
                  <a:lnTo>
                    <a:pt x="402" y="523"/>
                  </a:lnTo>
                  <a:lnTo>
                    <a:pt x="402" y="527"/>
                  </a:lnTo>
                  <a:lnTo>
                    <a:pt x="401" y="530"/>
                  </a:lnTo>
                  <a:lnTo>
                    <a:pt x="399" y="532"/>
                  </a:lnTo>
                  <a:close/>
                  <a:moveTo>
                    <a:pt x="549" y="741"/>
                  </a:moveTo>
                  <a:lnTo>
                    <a:pt x="546" y="743"/>
                  </a:lnTo>
                  <a:lnTo>
                    <a:pt x="544" y="743"/>
                  </a:lnTo>
                  <a:lnTo>
                    <a:pt x="540" y="743"/>
                  </a:lnTo>
                  <a:lnTo>
                    <a:pt x="536" y="742"/>
                  </a:lnTo>
                  <a:lnTo>
                    <a:pt x="527" y="738"/>
                  </a:lnTo>
                  <a:lnTo>
                    <a:pt x="517" y="732"/>
                  </a:lnTo>
                  <a:lnTo>
                    <a:pt x="506" y="722"/>
                  </a:lnTo>
                  <a:lnTo>
                    <a:pt x="494" y="710"/>
                  </a:lnTo>
                  <a:lnTo>
                    <a:pt x="482" y="696"/>
                  </a:lnTo>
                  <a:lnTo>
                    <a:pt x="470" y="680"/>
                  </a:lnTo>
                  <a:lnTo>
                    <a:pt x="459" y="664"/>
                  </a:lnTo>
                  <a:lnTo>
                    <a:pt x="449" y="647"/>
                  </a:lnTo>
                  <a:lnTo>
                    <a:pt x="442" y="632"/>
                  </a:lnTo>
                  <a:lnTo>
                    <a:pt x="436" y="618"/>
                  </a:lnTo>
                  <a:lnTo>
                    <a:pt x="432" y="606"/>
                  </a:lnTo>
                  <a:lnTo>
                    <a:pt x="431" y="595"/>
                  </a:lnTo>
                  <a:lnTo>
                    <a:pt x="431" y="590"/>
                  </a:lnTo>
                  <a:lnTo>
                    <a:pt x="431" y="586"/>
                  </a:lnTo>
                  <a:lnTo>
                    <a:pt x="432" y="584"/>
                  </a:lnTo>
                  <a:lnTo>
                    <a:pt x="434" y="581"/>
                  </a:lnTo>
                  <a:lnTo>
                    <a:pt x="436" y="580"/>
                  </a:lnTo>
                  <a:lnTo>
                    <a:pt x="440" y="578"/>
                  </a:lnTo>
                  <a:lnTo>
                    <a:pt x="443" y="578"/>
                  </a:lnTo>
                  <a:lnTo>
                    <a:pt x="447" y="580"/>
                  </a:lnTo>
                  <a:lnTo>
                    <a:pt x="456" y="584"/>
                  </a:lnTo>
                  <a:lnTo>
                    <a:pt x="466" y="590"/>
                  </a:lnTo>
                  <a:lnTo>
                    <a:pt x="477" y="600"/>
                  </a:lnTo>
                  <a:lnTo>
                    <a:pt x="489" y="612"/>
                  </a:lnTo>
                  <a:lnTo>
                    <a:pt x="500" y="626"/>
                  </a:lnTo>
                  <a:lnTo>
                    <a:pt x="512" y="642"/>
                  </a:lnTo>
                  <a:lnTo>
                    <a:pt x="523" y="658"/>
                  </a:lnTo>
                  <a:lnTo>
                    <a:pt x="533" y="675"/>
                  </a:lnTo>
                  <a:lnTo>
                    <a:pt x="540" y="690"/>
                  </a:lnTo>
                  <a:lnTo>
                    <a:pt x="547" y="704"/>
                  </a:lnTo>
                  <a:lnTo>
                    <a:pt x="550" y="717"/>
                  </a:lnTo>
                  <a:lnTo>
                    <a:pt x="552" y="727"/>
                  </a:lnTo>
                  <a:lnTo>
                    <a:pt x="552" y="732"/>
                  </a:lnTo>
                  <a:lnTo>
                    <a:pt x="551" y="735"/>
                  </a:lnTo>
                  <a:lnTo>
                    <a:pt x="550" y="738"/>
                  </a:lnTo>
                  <a:lnTo>
                    <a:pt x="549" y="741"/>
                  </a:lnTo>
                  <a:close/>
                  <a:moveTo>
                    <a:pt x="452" y="253"/>
                  </a:moveTo>
                  <a:lnTo>
                    <a:pt x="442" y="238"/>
                  </a:lnTo>
                  <a:lnTo>
                    <a:pt x="433" y="223"/>
                  </a:lnTo>
                  <a:lnTo>
                    <a:pt x="426" y="210"/>
                  </a:lnTo>
                  <a:lnTo>
                    <a:pt x="422" y="198"/>
                  </a:lnTo>
                  <a:lnTo>
                    <a:pt x="419" y="186"/>
                  </a:lnTo>
                  <a:lnTo>
                    <a:pt x="418" y="177"/>
                  </a:lnTo>
                  <a:lnTo>
                    <a:pt x="418" y="173"/>
                  </a:lnTo>
                  <a:lnTo>
                    <a:pt x="418" y="170"/>
                  </a:lnTo>
                  <a:lnTo>
                    <a:pt x="419" y="167"/>
                  </a:lnTo>
                  <a:lnTo>
                    <a:pt x="421" y="165"/>
                  </a:lnTo>
                  <a:lnTo>
                    <a:pt x="423" y="163"/>
                  </a:lnTo>
                  <a:lnTo>
                    <a:pt x="425" y="163"/>
                  </a:lnTo>
                  <a:lnTo>
                    <a:pt x="429" y="163"/>
                  </a:lnTo>
                  <a:lnTo>
                    <a:pt x="432" y="164"/>
                  </a:lnTo>
                  <a:lnTo>
                    <a:pt x="440" y="167"/>
                  </a:lnTo>
                  <a:lnTo>
                    <a:pt x="448" y="173"/>
                  </a:lnTo>
                  <a:lnTo>
                    <a:pt x="458" y="182"/>
                  </a:lnTo>
                  <a:lnTo>
                    <a:pt x="468" y="192"/>
                  </a:lnTo>
                  <a:lnTo>
                    <a:pt x="479" y="204"/>
                  </a:lnTo>
                  <a:lnTo>
                    <a:pt x="489" y="218"/>
                  </a:lnTo>
                  <a:lnTo>
                    <a:pt x="499" y="232"/>
                  </a:lnTo>
                  <a:lnTo>
                    <a:pt x="506" y="246"/>
                  </a:lnTo>
                  <a:lnTo>
                    <a:pt x="513" y="259"/>
                  </a:lnTo>
                  <a:lnTo>
                    <a:pt x="517" y="272"/>
                  </a:lnTo>
                  <a:lnTo>
                    <a:pt x="521" y="282"/>
                  </a:lnTo>
                  <a:lnTo>
                    <a:pt x="522" y="292"/>
                  </a:lnTo>
                  <a:lnTo>
                    <a:pt x="522" y="297"/>
                  </a:lnTo>
                  <a:lnTo>
                    <a:pt x="522" y="300"/>
                  </a:lnTo>
                  <a:lnTo>
                    <a:pt x="521" y="302"/>
                  </a:lnTo>
                  <a:lnTo>
                    <a:pt x="518" y="304"/>
                  </a:lnTo>
                  <a:lnTo>
                    <a:pt x="516" y="307"/>
                  </a:lnTo>
                  <a:lnTo>
                    <a:pt x="514" y="307"/>
                  </a:lnTo>
                  <a:lnTo>
                    <a:pt x="511" y="307"/>
                  </a:lnTo>
                  <a:lnTo>
                    <a:pt x="507" y="305"/>
                  </a:lnTo>
                  <a:lnTo>
                    <a:pt x="500" y="302"/>
                  </a:lnTo>
                  <a:lnTo>
                    <a:pt x="491" y="297"/>
                  </a:lnTo>
                  <a:lnTo>
                    <a:pt x="481" y="288"/>
                  </a:lnTo>
                  <a:lnTo>
                    <a:pt x="471" y="278"/>
                  </a:lnTo>
                  <a:lnTo>
                    <a:pt x="461" y="266"/>
                  </a:lnTo>
                  <a:lnTo>
                    <a:pt x="452" y="253"/>
                  </a:lnTo>
                  <a:close/>
                  <a:moveTo>
                    <a:pt x="582" y="441"/>
                  </a:moveTo>
                  <a:lnTo>
                    <a:pt x="572" y="426"/>
                  </a:lnTo>
                  <a:lnTo>
                    <a:pt x="563" y="411"/>
                  </a:lnTo>
                  <a:lnTo>
                    <a:pt x="557" y="396"/>
                  </a:lnTo>
                  <a:lnTo>
                    <a:pt x="551" y="383"/>
                  </a:lnTo>
                  <a:lnTo>
                    <a:pt x="548" y="372"/>
                  </a:lnTo>
                  <a:lnTo>
                    <a:pt x="547" y="362"/>
                  </a:lnTo>
                  <a:lnTo>
                    <a:pt x="547" y="358"/>
                  </a:lnTo>
                  <a:lnTo>
                    <a:pt x="547" y="355"/>
                  </a:lnTo>
                  <a:lnTo>
                    <a:pt x="548" y="352"/>
                  </a:lnTo>
                  <a:lnTo>
                    <a:pt x="550" y="349"/>
                  </a:lnTo>
                  <a:lnTo>
                    <a:pt x="552" y="348"/>
                  </a:lnTo>
                  <a:lnTo>
                    <a:pt x="556" y="347"/>
                  </a:lnTo>
                  <a:lnTo>
                    <a:pt x="559" y="347"/>
                  </a:lnTo>
                  <a:lnTo>
                    <a:pt x="562" y="348"/>
                  </a:lnTo>
                  <a:lnTo>
                    <a:pt x="570" y="352"/>
                  </a:lnTo>
                  <a:lnTo>
                    <a:pt x="580" y="358"/>
                  </a:lnTo>
                  <a:lnTo>
                    <a:pt x="590" y="367"/>
                  </a:lnTo>
                  <a:lnTo>
                    <a:pt x="601" y="377"/>
                  </a:lnTo>
                  <a:lnTo>
                    <a:pt x="612" y="390"/>
                  </a:lnTo>
                  <a:lnTo>
                    <a:pt x="623" y="404"/>
                  </a:lnTo>
                  <a:lnTo>
                    <a:pt x="632" y="419"/>
                  </a:lnTo>
                  <a:lnTo>
                    <a:pt x="641" y="435"/>
                  </a:lnTo>
                  <a:lnTo>
                    <a:pt x="648" y="448"/>
                  </a:lnTo>
                  <a:lnTo>
                    <a:pt x="653" y="461"/>
                  </a:lnTo>
                  <a:lnTo>
                    <a:pt x="656" y="473"/>
                  </a:lnTo>
                  <a:lnTo>
                    <a:pt x="658" y="483"/>
                  </a:lnTo>
                  <a:lnTo>
                    <a:pt x="658" y="487"/>
                  </a:lnTo>
                  <a:lnTo>
                    <a:pt x="658" y="491"/>
                  </a:lnTo>
                  <a:lnTo>
                    <a:pt x="655" y="494"/>
                  </a:lnTo>
                  <a:lnTo>
                    <a:pt x="654" y="496"/>
                  </a:lnTo>
                  <a:lnTo>
                    <a:pt x="652" y="497"/>
                  </a:lnTo>
                  <a:lnTo>
                    <a:pt x="649" y="498"/>
                  </a:lnTo>
                  <a:lnTo>
                    <a:pt x="646" y="498"/>
                  </a:lnTo>
                  <a:lnTo>
                    <a:pt x="642" y="497"/>
                  </a:lnTo>
                  <a:lnTo>
                    <a:pt x="635" y="494"/>
                  </a:lnTo>
                  <a:lnTo>
                    <a:pt x="625" y="487"/>
                  </a:lnTo>
                  <a:lnTo>
                    <a:pt x="615" y="479"/>
                  </a:lnTo>
                  <a:lnTo>
                    <a:pt x="604" y="468"/>
                  </a:lnTo>
                  <a:lnTo>
                    <a:pt x="593" y="456"/>
                  </a:lnTo>
                  <a:lnTo>
                    <a:pt x="582" y="441"/>
                  </a:lnTo>
                  <a:close/>
                </a:path>
              </a:pathLst>
            </a:custGeom>
            <a:solidFill>
              <a:srgbClr val="EEC5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CH"/>
            </a:p>
          </p:txBody>
        </p:sp>
        <p:sp>
          <p:nvSpPr>
            <p:cNvPr id="152" name="Freeform 143"/>
            <p:cNvSpPr>
              <a:spLocks noEditPoints="1"/>
            </p:cNvSpPr>
            <p:nvPr userDrawn="1"/>
          </p:nvSpPr>
          <p:spPr bwMode="auto">
            <a:xfrm>
              <a:off x="10002838" y="5178425"/>
              <a:ext cx="182563" cy="1681163"/>
            </a:xfrm>
            <a:custGeom>
              <a:avLst/>
              <a:gdLst>
                <a:gd name="T0" fmla="*/ 526 w 688"/>
                <a:gd name="T1" fmla="*/ 6291 h 6353"/>
                <a:gd name="T2" fmla="*/ 307 w 688"/>
                <a:gd name="T3" fmla="*/ 6056 h 6353"/>
                <a:gd name="T4" fmla="*/ 365 w 688"/>
                <a:gd name="T5" fmla="*/ 5998 h 6353"/>
                <a:gd name="T6" fmla="*/ 339 w 688"/>
                <a:gd name="T7" fmla="*/ 5786 h 6353"/>
                <a:gd name="T8" fmla="*/ 0 w 688"/>
                <a:gd name="T9" fmla="*/ 5237 h 6353"/>
                <a:gd name="T10" fmla="*/ 0 w 688"/>
                <a:gd name="T11" fmla="*/ 4997 h 6353"/>
                <a:gd name="T12" fmla="*/ 0 w 688"/>
                <a:gd name="T13" fmla="*/ 4929 h 6353"/>
                <a:gd name="T14" fmla="*/ 0 w 688"/>
                <a:gd name="T15" fmla="*/ 4467 h 6353"/>
                <a:gd name="T16" fmla="*/ 132 w 688"/>
                <a:gd name="T17" fmla="*/ 4539 h 6353"/>
                <a:gd name="T18" fmla="*/ 243 w 688"/>
                <a:gd name="T19" fmla="*/ 4059 h 6353"/>
                <a:gd name="T20" fmla="*/ 13 w 688"/>
                <a:gd name="T21" fmla="*/ 3346 h 6353"/>
                <a:gd name="T22" fmla="*/ 238 w 688"/>
                <a:gd name="T23" fmla="*/ 3428 h 6353"/>
                <a:gd name="T24" fmla="*/ 54 w 688"/>
                <a:gd name="T25" fmla="*/ 2579 h 6353"/>
                <a:gd name="T26" fmla="*/ 42 w 688"/>
                <a:gd name="T27" fmla="*/ 2000 h 6353"/>
                <a:gd name="T28" fmla="*/ 101 w 688"/>
                <a:gd name="T29" fmla="*/ 1164 h 6353"/>
                <a:gd name="T30" fmla="*/ 625 w 688"/>
                <a:gd name="T31" fmla="*/ 341 h 6353"/>
                <a:gd name="T32" fmla="*/ 584 w 688"/>
                <a:gd name="T33" fmla="*/ 1080 h 6353"/>
                <a:gd name="T34" fmla="*/ 600 w 688"/>
                <a:gd name="T35" fmla="*/ 1872 h 6353"/>
                <a:gd name="T36" fmla="*/ 654 w 688"/>
                <a:gd name="T37" fmla="*/ 2832 h 6353"/>
                <a:gd name="T38" fmla="*/ 688 w 688"/>
                <a:gd name="T39" fmla="*/ 3324 h 6353"/>
                <a:gd name="T40" fmla="*/ 688 w 688"/>
                <a:gd name="T41" fmla="*/ 4020 h 6353"/>
                <a:gd name="T42" fmla="*/ 533 w 688"/>
                <a:gd name="T43" fmla="*/ 4732 h 6353"/>
                <a:gd name="T44" fmla="*/ 532 w 688"/>
                <a:gd name="T45" fmla="*/ 5166 h 6353"/>
                <a:gd name="T46" fmla="*/ 529 w 688"/>
                <a:gd name="T47" fmla="*/ 5220 h 6353"/>
                <a:gd name="T48" fmla="*/ 449 w 688"/>
                <a:gd name="T49" fmla="*/ 5334 h 6353"/>
                <a:gd name="T50" fmla="*/ 409 w 688"/>
                <a:gd name="T51" fmla="*/ 5631 h 6353"/>
                <a:gd name="T52" fmla="*/ 302 w 688"/>
                <a:gd name="T53" fmla="*/ 5708 h 6353"/>
                <a:gd name="T54" fmla="*/ 395 w 688"/>
                <a:gd name="T55" fmla="*/ 6006 h 6353"/>
                <a:gd name="T56" fmla="*/ 624 w 688"/>
                <a:gd name="T57" fmla="*/ 6242 h 6353"/>
                <a:gd name="T58" fmla="*/ 70 w 688"/>
                <a:gd name="T59" fmla="*/ 5375 h 6353"/>
                <a:gd name="T60" fmla="*/ 189 w 688"/>
                <a:gd name="T61" fmla="*/ 5311 h 6353"/>
                <a:gd name="T62" fmla="*/ 173 w 688"/>
                <a:gd name="T63" fmla="*/ 4974 h 6353"/>
                <a:gd name="T64" fmla="*/ 65 w 688"/>
                <a:gd name="T65" fmla="*/ 4752 h 6353"/>
                <a:gd name="T66" fmla="*/ 492 w 688"/>
                <a:gd name="T67" fmla="*/ 4878 h 6353"/>
                <a:gd name="T68" fmla="*/ 353 w 688"/>
                <a:gd name="T69" fmla="*/ 4730 h 6353"/>
                <a:gd name="T70" fmla="*/ 350 w 688"/>
                <a:gd name="T71" fmla="*/ 4574 h 6353"/>
                <a:gd name="T72" fmla="*/ 317 w 688"/>
                <a:gd name="T73" fmla="*/ 4298 h 6353"/>
                <a:gd name="T74" fmla="*/ 651 w 688"/>
                <a:gd name="T75" fmla="*/ 4531 h 6353"/>
                <a:gd name="T76" fmla="*/ 634 w 688"/>
                <a:gd name="T77" fmla="*/ 4284 h 6353"/>
                <a:gd name="T78" fmla="*/ 461 w 688"/>
                <a:gd name="T79" fmla="*/ 3981 h 6353"/>
                <a:gd name="T80" fmla="*/ 379 w 688"/>
                <a:gd name="T81" fmla="*/ 3682 h 6353"/>
                <a:gd name="T82" fmla="*/ 239 w 688"/>
                <a:gd name="T83" fmla="*/ 3272 h 6353"/>
                <a:gd name="T84" fmla="*/ 345 w 688"/>
                <a:gd name="T85" fmla="*/ 3397 h 6353"/>
                <a:gd name="T86" fmla="*/ 192 w 688"/>
                <a:gd name="T87" fmla="*/ 3019 h 6353"/>
                <a:gd name="T88" fmla="*/ 397 w 688"/>
                <a:gd name="T89" fmla="*/ 3198 h 6353"/>
                <a:gd name="T90" fmla="*/ 180 w 688"/>
                <a:gd name="T91" fmla="*/ 2677 h 6353"/>
                <a:gd name="T92" fmla="*/ 242 w 688"/>
                <a:gd name="T93" fmla="*/ 2553 h 6353"/>
                <a:gd name="T94" fmla="*/ 103 w 688"/>
                <a:gd name="T95" fmla="*/ 2074 h 6353"/>
                <a:gd name="T96" fmla="*/ 372 w 688"/>
                <a:gd name="T97" fmla="*/ 2400 h 6353"/>
                <a:gd name="T98" fmla="*/ 419 w 688"/>
                <a:gd name="T99" fmla="*/ 2201 h 6353"/>
                <a:gd name="T100" fmla="*/ 670 w 688"/>
                <a:gd name="T101" fmla="*/ 2478 h 6353"/>
                <a:gd name="T102" fmla="*/ 339 w 688"/>
                <a:gd name="T103" fmla="*/ 1783 h 6353"/>
                <a:gd name="T104" fmla="*/ 527 w 688"/>
                <a:gd name="T105" fmla="*/ 2076 h 6353"/>
                <a:gd name="T106" fmla="*/ 158 w 688"/>
                <a:gd name="T107" fmla="*/ 1220 h 6353"/>
                <a:gd name="T108" fmla="*/ 469 w 688"/>
                <a:gd name="T109" fmla="*/ 1588 h 6353"/>
                <a:gd name="T110" fmla="*/ 281 w 688"/>
                <a:gd name="T111" fmla="*/ 999 h 6353"/>
                <a:gd name="T112" fmla="*/ 376 w 688"/>
                <a:gd name="T113" fmla="*/ 1230 h 6353"/>
                <a:gd name="T114" fmla="*/ 99 w 688"/>
                <a:gd name="T115" fmla="*/ 415 h 6353"/>
                <a:gd name="T116" fmla="*/ 361 w 688"/>
                <a:gd name="T117" fmla="*/ 759 h 6353"/>
                <a:gd name="T118" fmla="*/ 78 w 688"/>
                <a:gd name="T119" fmla="*/ 35 h 6353"/>
                <a:gd name="T120" fmla="*/ 226 w 688"/>
                <a:gd name="T121" fmla="*/ 189 h 6353"/>
                <a:gd name="T122" fmla="*/ 375 w 688"/>
                <a:gd name="T123" fmla="*/ 389 h 6353"/>
                <a:gd name="T124" fmla="*/ 562 w 688"/>
                <a:gd name="T125" fmla="*/ 725 h 6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88" h="6353">
                  <a:moveTo>
                    <a:pt x="0" y="5939"/>
                  </a:moveTo>
                  <a:lnTo>
                    <a:pt x="0" y="5916"/>
                  </a:lnTo>
                  <a:lnTo>
                    <a:pt x="7" y="5926"/>
                  </a:lnTo>
                  <a:lnTo>
                    <a:pt x="10" y="5933"/>
                  </a:lnTo>
                  <a:lnTo>
                    <a:pt x="12" y="5939"/>
                  </a:lnTo>
                  <a:lnTo>
                    <a:pt x="11" y="5942"/>
                  </a:lnTo>
                  <a:lnTo>
                    <a:pt x="10" y="5942"/>
                  </a:lnTo>
                  <a:lnTo>
                    <a:pt x="8" y="5942"/>
                  </a:lnTo>
                  <a:lnTo>
                    <a:pt x="5" y="5941"/>
                  </a:lnTo>
                  <a:lnTo>
                    <a:pt x="0" y="5939"/>
                  </a:lnTo>
                  <a:close/>
                  <a:moveTo>
                    <a:pt x="0" y="5910"/>
                  </a:moveTo>
                  <a:lnTo>
                    <a:pt x="0" y="5838"/>
                  </a:lnTo>
                  <a:lnTo>
                    <a:pt x="25" y="5863"/>
                  </a:lnTo>
                  <a:lnTo>
                    <a:pt x="52" y="5890"/>
                  </a:lnTo>
                  <a:lnTo>
                    <a:pt x="79" y="5919"/>
                  </a:lnTo>
                  <a:lnTo>
                    <a:pt x="106" y="5949"/>
                  </a:lnTo>
                  <a:lnTo>
                    <a:pt x="134" y="5977"/>
                  </a:lnTo>
                  <a:lnTo>
                    <a:pt x="159" y="6006"/>
                  </a:lnTo>
                  <a:lnTo>
                    <a:pt x="184" y="6033"/>
                  </a:lnTo>
                  <a:lnTo>
                    <a:pt x="207" y="6059"/>
                  </a:lnTo>
                  <a:lnTo>
                    <a:pt x="186" y="6032"/>
                  </a:lnTo>
                  <a:lnTo>
                    <a:pt x="172" y="6010"/>
                  </a:lnTo>
                  <a:lnTo>
                    <a:pt x="167" y="6001"/>
                  </a:lnTo>
                  <a:lnTo>
                    <a:pt x="163" y="5995"/>
                  </a:lnTo>
                  <a:lnTo>
                    <a:pt x="162" y="5990"/>
                  </a:lnTo>
                  <a:lnTo>
                    <a:pt x="163" y="5987"/>
                  </a:lnTo>
                  <a:lnTo>
                    <a:pt x="167" y="5987"/>
                  </a:lnTo>
                  <a:lnTo>
                    <a:pt x="172" y="5989"/>
                  </a:lnTo>
                  <a:lnTo>
                    <a:pt x="181" y="5993"/>
                  </a:lnTo>
                  <a:lnTo>
                    <a:pt x="191" y="6001"/>
                  </a:lnTo>
                  <a:lnTo>
                    <a:pt x="217" y="6023"/>
                  </a:lnTo>
                  <a:lnTo>
                    <a:pt x="251" y="6053"/>
                  </a:lnTo>
                  <a:lnTo>
                    <a:pt x="291" y="6090"/>
                  </a:lnTo>
                  <a:lnTo>
                    <a:pt x="334" y="6134"/>
                  </a:lnTo>
                  <a:lnTo>
                    <a:pt x="383" y="6182"/>
                  </a:lnTo>
                  <a:lnTo>
                    <a:pt x="434" y="6235"/>
                  </a:lnTo>
                  <a:lnTo>
                    <a:pt x="461" y="6264"/>
                  </a:lnTo>
                  <a:lnTo>
                    <a:pt x="487" y="6292"/>
                  </a:lnTo>
                  <a:lnTo>
                    <a:pt x="512" y="6319"/>
                  </a:lnTo>
                  <a:lnTo>
                    <a:pt x="536" y="6345"/>
                  </a:lnTo>
                  <a:lnTo>
                    <a:pt x="515" y="6318"/>
                  </a:lnTo>
                  <a:lnTo>
                    <a:pt x="500" y="6296"/>
                  </a:lnTo>
                  <a:lnTo>
                    <a:pt x="495" y="6287"/>
                  </a:lnTo>
                  <a:lnTo>
                    <a:pt x="492" y="6281"/>
                  </a:lnTo>
                  <a:lnTo>
                    <a:pt x="491" y="6276"/>
                  </a:lnTo>
                  <a:lnTo>
                    <a:pt x="492" y="6274"/>
                  </a:lnTo>
                  <a:lnTo>
                    <a:pt x="494" y="6273"/>
                  </a:lnTo>
                  <a:lnTo>
                    <a:pt x="497" y="6273"/>
                  </a:lnTo>
                  <a:lnTo>
                    <a:pt x="500" y="6274"/>
                  </a:lnTo>
                  <a:lnTo>
                    <a:pt x="503" y="6276"/>
                  </a:lnTo>
                  <a:lnTo>
                    <a:pt x="513" y="6282"/>
                  </a:lnTo>
                  <a:lnTo>
                    <a:pt x="526" y="6291"/>
                  </a:lnTo>
                  <a:lnTo>
                    <a:pt x="558" y="6317"/>
                  </a:lnTo>
                  <a:lnTo>
                    <a:pt x="598" y="6353"/>
                  </a:lnTo>
                  <a:lnTo>
                    <a:pt x="471" y="6353"/>
                  </a:lnTo>
                  <a:lnTo>
                    <a:pt x="453" y="6334"/>
                  </a:lnTo>
                  <a:lnTo>
                    <a:pt x="433" y="6315"/>
                  </a:lnTo>
                  <a:lnTo>
                    <a:pt x="413" y="6294"/>
                  </a:lnTo>
                  <a:lnTo>
                    <a:pt x="394" y="6273"/>
                  </a:lnTo>
                  <a:lnTo>
                    <a:pt x="368" y="6247"/>
                  </a:lnTo>
                  <a:lnTo>
                    <a:pt x="344" y="6220"/>
                  </a:lnTo>
                  <a:lnTo>
                    <a:pt x="321" y="6195"/>
                  </a:lnTo>
                  <a:lnTo>
                    <a:pt x="299" y="6170"/>
                  </a:lnTo>
                  <a:lnTo>
                    <a:pt x="317" y="6193"/>
                  </a:lnTo>
                  <a:lnTo>
                    <a:pt x="329" y="6212"/>
                  </a:lnTo>
                  <a:lnTo>
                    <a:pt x="333" y="6218"/>
                  </a:lnTo>
                  <a:lnTo>
                    <a:pt x="335" y="6224"/>
                  </a:lnTo>
                  <a:lnTo>
                    <a:pt x="337" y="6228"/>
                  </a:lnTo>
                  <a:lnTo>
                    <a:pt x="335" y="6230"/>
                  </a:lnTo>
                  <a:lnTo>
                    <a:pt x="332" y="6231"/>
                  </a:lnTo>
                  <a:lnTo>
                    <a:pt x="327" y="6228"/>
                  </a:lnTo>
                  <a:lnTo>
                    <a:pt x="319" y="6224"/>
                  </a:lnTo>
                  <a:lnTo>
                    <a:pt x="308" y="6217"/>
                  </a:lnTo>
                  <a:lnTo>
                    <a:pt x="282" y="6195"/>
                  </a:lnTo>
                  <a:lnTo>
                    <a:pt x="249" y="6166"/>
                  </a:lnTo>
                  <a:lnTo>
                    <a:pt x="209" y="6129"/>
                  </a:lnTo>
                  <a:lnTo>
                    <a:pt x="166" y="6086"/>
                  </a:lnTo>
                  <a:lnTo>
                    <a:pt x="119" y="6037"/>
                  </a:lnTo>
                  <a:lnTo>
                    <a:pt x="68" y="5985"/>
                  </a:lnTo>
                  <a:lnTo>
                    <a:pt x="51" y="5965"/>
                  </a:lnTo>
                  <a:lnTo>
                    <a:pt x="33" y="5946"/>
                  </a:lnTo>
                  <a:lnTo>
                    <a:pt x="17" y="5928"/>
                  </a:lnTo>
                  <a:lnTo>
                    <a:pt x="0" y="5910"/>
                  </a:lnTo>
                  <a:close/>
                  <a:moveTo>
                    <a:pt x="0" y="5820"/>
                  </a:moveTo>
                  <a:lnTo>
                    <a:pt x="0" y="5796"/>
                  </a:lnTo>
                  <a:lnTo>
                    <a:pt x="7" y="5807"/>
                  </a:lnTo>
                  <a:lnTo>
                    <a:pt x="11" y="5815"/>
                  </a:lnTo>
                  <a:lnTo>
                    <a:pt x="12" y="5820"/>
                  </a:lnTo>
                  <a:lnTo>
                    <a:pt x="11" y="5824"/>
                  </a:lnTo>
                  <a:lnTo>
                    <a:pt x="10" y="5824"/>
                  </a:lnTo>
                  <a:lnTo>
                    <a:pt x="8" y="5824"/>
                  </a:lnTo>
                  <a:lnTo>
                    <a:pt x="5" y="5822"/>
                  </a:lnTo>
                  <a:lnTo>
                    <a:pt x="0" y="5820"/>
                  </a:lnTo>
                  <a:close/>
                  <a:moveTo>
                    <a:pt x="0" y="5786"/>
                  </a:moveTo>
                  <a:lnTo>
                    <a:pt x="0" y="5712"/>
                  </a:lnTo>
                  <a:lnTo>
                    <a:pt x="28" y="5739"/>
                  </a:lnTo>
                  <a:lnTo>
                    <a:pt x="57" y="5770"/>
                  </a:lnTo>
                  <a:lnTo>
                    <a:pt x="87" y="5802"/>
                  </a:lnTo>
                  <a:lnTo>
                    <a:pt x="119" y="5835"/>
                  </a:lnTo>
                  <a:lnTo>
                    <a:pt x="166" y="5886"/>
                  </a:lnTo>
                  <a:lnTo>
                    <a:pt x="209" y="5936"/>
                  </a:lnTo>
                  <a:lnTo>
                    <a:pt x="248" y="5981"/>
                  </a:lnTo>
                  <a:lnTo>
                    <a:pt x="281" y="6022"/>
                  </a:lnTo>
                  <a:lnTo>
                    <a:pt x="307" y="6056"/>
                  </a:lnTo>
                  <a:lnTo>
                    <a:pt x="327" y="6082"/>
                  </a:lnTo>
                  <a:lnTo>
                    <a:pt x="332" y="6092"/>
                  </a:lnTo>
                  <a:lnTo>
                    <a:pt x="337" y="6101"/>
                  </a:lnTo>
                  <a:lnTo>
                    <a:pt x="338" y="6104"/>
                  </a:lnTo>
                  <a:lnTo>
                    <a:pt x="338" y="6106"/>
                  </a:lnTo>
                  <a:lnTo>
                    <a:pt x="338" y="6109"/>
                  </a:lnTo>
                  <a:lnTo>
                    <a:pt x="338" y="6110"/>
                  </a:lnTo>
                  <a:lnTo>
                    <a:pt x="335" y="6111"/>
                  </a:lnTo>
                  <a:lnTo>
                    <a:pt x="334" y="6111"/>
                  </a:lnTo>
                  <a:lnTo>
                    <a:pt x="331" y="6110"/>
                  </a:lnTo>
                  <a:lnTo>
                    <a:pt x="328" y="6109"/>
                  </a:lnTo>
                  <a:lnTo>
                    <a:pt x="320" y="6104"/>
                  </a:lnTo>
                  <a:lnTo>
                    <a:pt x="310" y="6097"/>
                  </a:lnTo>
                  <a:lnTo>
                    <a:pt x="285" y="6077"/>
                  </a:lnTo>
                  <a:lnTo>
                    <a:pt x="252" y="6048"/>
                  </a:lnTo>
                  <a:lnTo>
                    <a:pt x="215" y="6012"/>
                  </a:lnTo>
                  <a:lnTo>
                    <a:pt x="172" y="5970"/>
                  </a:lnTo>
                  <a:lnTo>
                    <a:pt x="126" y="5923"/>
                  </a:lnTo>
                  <a:lnTo>
                    <a:pt x="77" y="5872"/>
                  </a:lnTo>
                  <a:lnTo>
                    <a:pt x="57" y="5850"/>
                  </a:lnTo>
                  <a:lnTo>
                    <a:pt x="37" y="5828"/>
                  </a:lnTo>
                  <a:lnTo>
                    <a:pt x="19" y="5807"/>
                  </a:lnTo>
                  <a:lnTo>
                    <a:pt x="0" y="5786"/>
                  </a:lnTo>
                  <a:close/>
                  <a:moveTo>
                    <a:pt x="0" y="5700"/>
                  </a:moveTo>
                  <a:lnTo>
                    <a:pt x="0" y="5655"/>
                  </a:lnTo>
                  <a:lnTo>
                    <a:pt x="19" y="5680"/>
                  </a:lnTo>
                  <a:lnTo>
                    <a:pt x="31" y="5700"/>
                  </a:lnTo>
                  <a:lnTo>
                    <a:pt x="35" y="5707"/>
                  </a:lnTo>
                  <a:lnTo>
                    <a:pt x="37" y="5713"/>
                  </a:lnTo>
                  <a:lnTo>
                    <a:pt x="37" y="5717"/>
                  </a:lnTo>
                  <a:lnTo>
                    <a:pt x="37" y="5719"/>
                  </a:lnTo>
                  <a:lnTo>
                    <a:pt x="35" y="5721"/>
                  </a:lnTo>
                  <a:lnTo>
                    <a:pt x="33" y="5721"/>
                  </a:lnTo>
                  <a:lnTo>
                    <a:pt x="29" y="5719"/>
                  </a:lnTo>
                  <a:lnTo>
                    <a:pt x="25" y="5717"/>
                  </a:lnTo>
                  <a:lnTo>
                    <a:pt x="14" y="5710"/>
                  </a:lnTo>
                  <a:lnTo>
                    <a:pt x="0" y="5700"/>
                  </a:lnTo>
                  <a:close/>
                  <a:moveTo>
                    <a:pt x="0" y="5646"/>
                  </a:moveTo>
                  <a:lnTo>
                    <a:pt x="0" y="5576"/>
                  </a:lnTo>
                  <a:lnTo>
                    <a:pt x="34" y="5610"/>
                  </a:lnTo>
                  <a:lnTo>
                    <a:pt x="73" y="5647"/>
                  </a:lnTo>
                  <a:lnTo>
                    <a:pt x="112" y="5689"/>
                  </a:lnTo>
                  <a:lnTo>
                    <a:pt x="155" y="5734"/>
                  </a:lnTo>
                  <a:lnTo>
                    <a:pt x="201" y="5785"/>
                  </a:lnTo>
                  <a:lnTo>
                    <a:pt x="242" y="5833"/>
                  </a:lnTo>
                  <a:lnTo>
                    <a:pt x="281" y="5877"/>
                  </a:lnTo>
                  <a:lnTo>
                    <a:pt x="312" y="5917"/>
                  </a:lnTo>
                  <a:lnTo>
                    <a:pt x="338" y="5950"/>
                  </a:lnTo>
                  <a:lnTo>
                    <a:pt x="355" y="5976"/>
                  </a:lnTo>
                  <a:lnTo>
                    <a:pt x="361" y="5986"/>
                  </a:lnTo>
                  <a:lnTo>
                    <a:pt x="365" y="5995"/>
                  </a:lnTo>
                  <a:lnTo>
                    <a:pt x="365" y="5998"/>
                  </a:lnTo>
                  <a:lnTo>
                    <a:pt x="366" y="6000"/>
                  </a:lnTo>
                  <a:lnTo>
                    <a:pt x="366" y="6002"/>
                  </a:lnTo>
                  <a:lnTo>
                    <a:pt x="365" y="6003"/>
                  </a:lnTo>
                  <a:lnTo>
                    <a:pt x="364" y="6003"/>
                  </a:lnTo>
                  <a:lnTo>
                    <a:pt x="362" y="6003"/>
                  </a:lnTo>
                  <a:lnTo>
                    <a:pt x="360" y="6003"/>
                  </a:lnTo>
                  <a:lnTo>
                    <a:pt x="356" y="6002"/>
                  </a:lnTo>
                  <a:lnTo>
                    <a:pt x="349" y="5998"/>
                  </a:lnTo>
                  <a:lnTo>
                    <a:pt x="339" y="5991"/>
                  </a:lnTo>
                  <a:lnTo>
                    <a:pt x="314" y="5972"/>
                  </a:lnTo>
                  <a:lnTo>
                    <a:pt x="282" y="5944"/>
                  </a:lnTo>
                  <a:lnTo>
                    <a:pt x="245" y="5910"/>
                  </a:lnTo>
                  <a:lnTo>
                    <a:pt x="204" y="5870"/>
                  </a:lnTo>
                  <a:lnTo>
                    <a:pt x="159" y="5824"/>
                  </a:lnTo>
                  <a:lnTo>
                    <a:pt x="112" y="5773"/>
                  </a:lnTo>
                  <a:lnTo>
                    <a:pt x="81" y="5740"/>
                  </a:lnTo>
                  <a:lnTo>
                    <a:pt x="53" y="5707"/>
                  </a:lnTo>
                  <a:lnTo>
                    <a:pt x="25" y="5676"/>
                  </a:lnTo>
                  <a:lnTo>
                    <a:pt x="0" y="5646"/>
                  </a:lnTo>
                  <a:close/>
                  <a:moveTo>
                    <a:pt x="0" y="5566"/>
                  </a:moveTo>
                  <a:lnTo>
                    <a:pt x="0" y="5497"/>
                  </a:lnTo>
                  <a:lnTo>
                    <a:pt x="22" y="5523"/>
                  </a:lnTo>
                  <a:lnTo>
                    <a:pt x="41" y="5547"/>
                  </a:lnTo>
                  <a:lnTo>
                    <a:pt x="56" y="5569"/>
                  </a:lnTo>
                  <a:lnTo>
                    <a:pt x="69" y="5588"/>
                  </a:lnTo>
                  <a:lnTo>
                    <a:pt x="79" y="5603"/>
                  </a:lnTo>
                  <a:lnTo>
                    <a:pt x="86" y="5616"/>
                  </a:lnTo>
                  <a:lnTo>
                    <a:pt x="88" y="5621"/>
                  </a:lnTo>
                  <a:lnTo>
                    <a:pt x="89" y="5625"/>
                  </a:lnTo>
                  <a:lnTo>
                    <a:pt x="89" y="5627"/>
                  </a:lnTo>
                  <a:lnTo>
                    <a:pt x="88" y="5630"/>
                  </a:lnTo>
                  <a:lnTo>
                    <a:pt x="87" y="5631"/>
                  </a:lnTo>
                  <a:lnTo>
                    <a:pt x="85" y="5631"/>
                  </a:lnTo>
                  <a:lnTo>
                    <a:pt x="81" y="5630"/>
                  </a:lnTo>
                  <a:lnTo>
                    <a:pt x="78" y="5628"/>
                  </a:lnTo>
                  <a:lnTo>
                    <a:pt x="70" y="5624"/>
                  </a:lnTo>
                  <a:lnTo>
                    <a:pt x="59" y="5616"/>
                  </a:lnTo>
                  <a:lnTo>
                    <a:pt x="33" y="5596"/>
                  </a:lnTo>
                  <a:lnTo>
                    <a:pt x="0" y="5566"/>
                  </a:lnTo>
                  <a:close/>
                  <a:moveTo>
                    <a:pt x="0" y="5481"/>
                  </a:moveTo>
                  <a:lnTo>
                    <a:pt x="0" y="5436"/>
                  </a:lnTo>
                  <a:lnTo>
                    <a:pt x="18" y="5450"/>
                  </a:lnTo>
                  <a:lnTo>
                    <a:pt x="40" y="5468"/>
                  </a:lnTo>
                  <a:lnTo>
                    <a:pt x="64" y="5490"/>
                  </a:lnTo>
                  <a:lnTo>
                    <a:pt x="90" y="5516"/>
                  </a:lnTo>
                  <a:lnTo>
                    <a:pt x="120" y="5544"/>
                  </a:lnTo>
                  <a:lnTo>
                    <a:pt x="151" y="5576"/>
                  </a:lnTo>
                  <a:lnTo>
                    <a:pt x="183" y="5611"/>
                  </a:lnTo>
                  <a:lnTo>
                    <a:pt x="217" y="5647"/>
                  </a:lnTo>
                  <a:lnTo>
                    <a:pt x="262" y="5696"/>
                  </a:lnTo>
                  <a:lnTo>
                    <a:pt x="303" y="5742"/>
                  </a:lnTo>
                  <a:lnTo>
                    <a:pt x="339" y="5786"/>
                  </a:lnTo>
                  <a:lnTo>
                    <a:pt x="369" y="5824"/>
                  </a:lnTo>
                  <a:lnTo>
                    <a:pt x="394" y="5856"/>
                  </a:lnTo>
                  <a:lnTo>
                    <a:pt x="410" y="5883"/>
                  </a:lnTo>
                  <a:lnTo>
                    <a:pt x="415" y="5893"/>
                  </a:lnTo>
                  <a:lnTo>
                    <a:pt x="419" y="5900"/>
                  </a:lnTo>
                  <a:lnTo>
                    <a:pt x="420" y="5904"/>
                  </a:lnTo>
                  <a:lnTo>
                    <a:pt x="420" y="5906"/>
                  </a:lnTo>
                  <a:lnTo>
                    <a:pt x="420" y="5908"/>
                  </a:lnTo>
                  <a:lnTo>
                    <a:pt x="419" y="5909"/>
                  </a:lnTo>
                  <a:lnTo>
                    <a:pt x="418" y="5910"/>
                  </a:lnTo>
                  <a:lnTo>
                    <a:pt x="415" y="5910"/>
                  </a:lnTo>
                  <a:lnTo>
                    <a:pt x="413" y="5910"/>
                  </a:lnTo>
                  <a:lnTo>
                    <a:pt x="410" y="5909"/>
                  </a:lnTo>
                  <a:lnTo>
                    <a:pt x="402" y="5905"/>
                  </a:lnTo>
                  <a:lnTo>
                    <a:pt x="392" y="5898"/>
                  </a:lnTo>
                  <a:lnTo>
                    <a:pt x="368" y="5879"/>
                  </a:lnTo>
                  <a:lnTo>
                    <a:pt x="338" y="5853"/>
                  </a:lnTo>
                  <a:lnTo>
                    <a:pt x="302" y="5820"/>
                  </a:lnTo>
                  <a:lnTo>
                    <a:pt x="261" y="5781"/>
                  </a:lnTo>
                  <a:lnTo>
                    <a:pt x="218" y="5737"/>
                  </a:lnTo>
                  <a:lnTo>
                    <a:pt x="172" y="5689"/>
                  </a:lnTo>
                  <a:lnTo>
                    <a:pt x="145" y="5658"/>
                  </a:lnTo>
                  <a:lnTo>
                    <a:pt x="119" y="5628"/>
                  </a:lnTo>
                  <a:lnTo>
                    <a:pt x="94" y="5600"/>
                  </a:lnTo>
                  <a:lnTo>
                    <a:pt x="71" y="5573"/>
                  </a:lnTo>
                  <a:lnTo>
                    <a:pt x="51" y="5547"/>
                  </a:lnTo>
                  <a:lnTo>
                    <a:pt x="31" y="5523"/>
                  </a:lnTo>
                  <a:lnTo>
                    <a:pt x="14" y="5501"/>
                  </a:lnTo>
                  <a:lnTo>
                    <a:pt x="0" y="5481"/>
                  </a:lnTo>
                  <a:close/>
                  <a:moveTo>
                    <a:pt x="0" y="5415"/>
                  </a:moveTo>
                  <a:lnTo>
                    <a:pt x="0" y="5326"/>
                  </a:lnTo>
                  <a:lnTo>
                    <a:pt x="37" y="5369"/>
                  </a:lnTo>
                  <a:lnTo>
                    <a:pt x="71" y="5409"/>
                  </a:lnTo>
                  <a:lnTo>
                    <a:pt x="101" y="5447"/>
                  </a:lnTo>
                  <a:lnTo>
                    <a:pt x="126" y="5479"/>
                  </a:lnTo>
                  <a:lnTo>
                    <a:pt x="145" y="5507"/>
                  </a:lnTo>
                  <a:lnTo>
                    <a:pt x="158" y="5529"/>
                  </a:lnTo>
                  <a:lnTo>
                    <a:pt x="162" y="5538"/>
                  </a:lnTo>
                  <a:lnTo>
                    <a:pt x="166" y="5544"/>
                  </a:lnTo>
                  <a:lnTo>
                    <a:pt x="166" y="5548"/>
                  </a:lnTo>
                  <a:lnTo>
                    <a:pt x="165" y="5552"/>
                  </a:lnTo>
                  <a:lnTo>
                    <a:pt x="162" y="5553"/>
                  </a:lnTo>
                  <a:lnTo>
                    <a:pt x="158" y="5552"/>
                  </a:lnTo>
                  <a:lnTo>
                    <a:pt x="154" y="5551"/>
                  </a:lnTo>
                  <a:lnTo>
                    <a:pt x="147" y="5546"/>
                  </a:lnTo>
                  <a:lnTo>
                    <a:pt x="132" y="5535"/>
                  </a:lnTo>
                  <a:lnTo>
                    <a:pt x="111" y="5520"/>
                  </a:lnTo>
                  <a:lnTo>
                    <a:pt x="88" y="5499"/>
                  </a:lnTo>
                  <a:lnTo>
                    <a:pt x="62" y="5475"/>
                  </a:lnTo>
                  <a:lnTo>
                    <a:pt x="32" y="5447"/>
                  </a:lnTo>
                  <a:lnTo>
                    <a:pt x="0" y="5415"/>
                  </a:lnTo>
                  <a:close/>
                  <a:moveTo>
                    <a:pt x="0" y="5237"/>
                  </a:moveTo>
                  <a:lnTo>
                    <a:pt x="0" y="5145"/>
                  </a:lnTo>
                  <a:lnTo>
                    <a:pt x="21" y="5167"/>
                  </a:lnTo>
                  <a:lnTo>
                    <a:pt x="42" y="5189"/>
                  </a:lnTo>
                  <a:lnTo>
                    <a:pt x="64" y="5213"/>
                  </a:lnTo>
                  <a:lnTo>
                    <a:pt x="87" y="5237"/>
                  </a:lnTo>
                  <a:lnTo>
                    <a:pt x="127" y="5283"/>
                  </a:lnTo>
                  <a:lnTo>
                    <a:pt x="165" y="5327"/>
                  </a:lnTo>
                  <a:lnTo>
                    <a:pt x="197" y="5368"/>
                  </a:lnTo>
                  <a:lnTo>
                    <a:pt x="225" y="5405"/>
                  </a:lnTo>
                  <a:lnTo>
                    <a:pt x="247" y="5436"/>
                  </a:lnTo>
                  <a:lnTo>
                    <a:pt x="261" y="5460"/>
                  </a:lnTo>
                  <a:lnTo>
                    <a:pt x="266" y="5470"/>
                  </a:lnTo>
                  <a:lnTo>
                    <a:pt x="269" y="5477"/>
                  </a:lnTo>
                  <a:lnTo>
                    <a:pt x="270" y="5481"/>
                  </a:lnTo>
                  <a:lnTo>
                    <a:pt x="270" y="5483"/>
                  </a:lnTo>
                  <a:lnTo>
                    <a:pt x="270" y="5485"/>
                  </a:lnTo>
                  <a:lnTo>
                    <a:pt x="269" y="5486"/>
                  </a:lnTo>
                  <a:lnTo>
                    <a:pt x="268" y="5487"/>
                  </a:lnTo>
                  <a:lnTo>
                    <a:pt x="265" y="5487"/>
                  </a:lnTo>
                  <a:lnTo>
                    <a:pt x="262" y="5487"/>
                  </a:lnTo>
                  <a:lnTo>
                    <a:pt x="260" y="5486"/>
                  </a:lnTo>
                  <a:lnTo>
                    <a:pt x="252" y="5483"/>
                  </a:lnTo>
                  <a:lnTo>
                    <a:pt x="243" y="5477"/>
                  </a:lnTo>
                  <a:lnTo>
                    <a:pt x="219" y="5460"/>
                  </a:lnTo>
                  <a:lnTo>
                    <a:pt x="191" y="5436"/>
                  </a:lnTo>
                  <a:lnTo>
                    <a:pt x="158" y="5405"/>
                  </a:lnTo>
                  <a:lnTo>
                    <a:pt x="121" y="5368"/>
                  </a:lnTo>
                  <a:lnTo>
                    <a:pt x="81" y="5326"/>
                  </a:lnTo>
                  <a:lnTo>
                    <a:pt x="39" y="5281"/>
                  </a:lnTo>
                  <a:lnTo>
                    <a:pt x="29" y="5270"/>
                  </a:lnTo>
                  <a:lnTo>
                    <a:pt x="19" y="5259"/>
                  </a:lnTo>
                  <a:lnTo>
                    <a:pt x="10" y="5248"/>
                  </a:lnTo>
                  <a:lnTo>
                    <a:pt x="0" y="5237"/>
                  </a:lnTo>
                  <a:close/>
                  <a:moveTo>
                    <a:pt x="0" y="5123"/>
                  </a:moveTo>
                  <a:lnTo>
                    <a:pt x="0" y="5052"/>
                  </a:lnTo>
                  <a:lnTo>
                    <a:pt x="17" y="5073"/>
                  </a:lnTo>
                  <a:lnTo>
                    <a:pt x="30" y="5092"/>
                  </a:lnTo>
                  <a:lnTo>
                    <a:pt x="42" y="5110"/>
                  </a:lnTo>
                  <a:lnTo>
                    <a:pt x="52" y="5126"/>
                  </a:lnTo>
                  <a:lnTo>
                    <a:pt x="58" y="5139"/>
                  </a:lnTo>
                  <a:lnTo>
                    <a:pt x="63" y="5149"/>
                  </a:lnTo>
                  <a:lnTo>
                    <a:pt x="64" y="5154"/>
                  </a:lnTo>
                  <a:lnTo>
                    <a:pt x="64" y="5157"/>
                  </a:lnTo>
                  <a:lnTo>
                    <a:pt x="64" y="5159"/>
                  </a:lnTo>
                  <a:lnTo>
                    <a:pt x="63" y="5162"/>
                  </a:lnTo>
                  <a:lnTo>
                    <a:pt x="59" y="5163"/>
                  </a:lnTo>
                  <a:lnTo>
                    <a:pt x="55" y="5162"/>
                  </a:lnTo>
                  <a:lnTo>
                    <a:pt x="49" y="5159"/>
                  </a:lnTo>
                  <a:lnTo>
                    <a:pt x="42" y="5155"/>
                  </a:lnTo>
                  <a:lnTo>
                    <a:pt x="23" y="5142"/>
                  </a:lnTo>
                  <a:lnTo>
                    <a:pt x="0" y="5123"/>
                  </a:lnTo>
                  <a:close/>
                  <a:moveTo>
                    <a:pt x="0" y="4997"/>
                  </a:moveTo>
                  <a:lnTo>
                    <a:pt x="0" y="4991"/>
                  </a:lnTo>
                  <a:lnTo>
                    <a:pt x="1" y="4989"/>
                  </a:lnTo>
                  <a:lnTo>
                    <a:pt x="1" y="4988"/>
                  </a:lnTo>
                  <a:lnTo>
                    <a:pt x="3" y="4987"/>
                  </a:lnTo>
                  <a:lnTo>
                    <a:pt x="5" y="4987"/>
                  </a:lnTo>
                  <a:lnTo>
                    <a:pt x="8" y="4987"/>
                  </a:lnTo>
                  <a:lnTo>
                    <a:pt x="10" y="4988"/>
                  </a:lnTo>
                  <a:lnTo>
                    <a:pt x="18" y="4992"/>
                  </a:lnTo>
                  <a:lnTo>
                    <a:pt x="26" y="4997"/>
                  </a:lnTo>
                  <a:lnTo>
                    <a:pt x="49" y="5014"/>
                  </a:lnTo>
                  <a:lnTo>
                    <a:pt x="77" y="5038"/>
                  </a:lnTo>
                  <a:lnTo>
                    <a:pt x="110" y="5067"/>
                  </a:lnTo>
                  <a:lnTo>
                    <a:pt x="146" y="5103"/>
                  </a:lnTo>
                  <a:lnTo>
                    <a:pt x="184" y="5143"/>
                  </a:lnTo>
                  <a:lnTo>
                    <a:pt x="225" y="5187"/>
                  </a:lnTo>
                  <a:lnTo>
                    <a:pt x="264" y="5233"/>
                  </a:lnTo>
                  <a:lnTo>
                    <a:pt x="300" y="5276"/>
                  </a:lnTo>
                  <a:lnTo>
                    <a:pt x="332" y="5315"/>
                  </a:lnTo>
                  <a:lnTo>
                    <a:pt x="358" y="5350"/>
                  </a:lnTo>
                  <a:lnTo>
                    <a:pt x="379" y="5381"/>
                  </a:lnTo>
                  <a:lnTo>
                    <a:pt x="394" y="5405"/>
                  </a:lnTo>
                  <a:lnTo>
                    <a:pt x="398" y="5415"/>
                  </a:lnTo>
                  <a:lnTo>
                    <a:pt x="400" y="5422"/>
                  </a:lnTo>
                  <a:lnTo>
                    <a:pt x="401" y="5425"/>
                  </a:lnTo>
                  <a:lnTo>
                    <a:pt x="401" y="5428"/>
                  </a:lnTo>
                  <a:lnTo>
                    <a:pt x="400" y="5429"/>
                  </a:lnTo>
                  <a:lnTo>
                    <a:pt x="399" y="5431"/>
                  </a:lnTo>
                  <a:lnTo>
                    <a:pt x="398" y="5432"/>
                  </a:lnTo>
                  <a:lnTo>
                    <a:pt x="396" y="5432"/>
                  </a:lnTo>
                  <a:lnTo>
                    <a:pt x="394" y="5432"/>
                  </a:lnTo>
                  <a:lnTo>
                    <a:pt x="390" y="5431"/>
                  </a:lnTo>
                  <a:lnTo>
                    <a:pt x="383" y="5428"/>
                  </a:lnTo>
                  <a:lnTo>
                    <a:pt x="374" y="5422"/>
                  </a:lnTo>
                  <a:lnTo>
                    <a:pt x="364" y="5416"/>
                  </a:lnTo>
                  <a:lnTo>
                    <a:pt x="352" y="5406"/>
                  </a:lnTo>
                  <a:lnTo>
                    <a:pt x="338" y="5395"/>
                  </a:lnTo>
                  <a:lnTo>
                    <a:pt x="323" y="5383"/>
                  </a:lnTo>
                  <a:lnTo>
                    <a:pt x="291" y="5353"/>
                  </a:lnTo>
                  <a:lnTo>
                    <a:pt x="254" y="5318"/>
                  </a:lnTo>
                  <a:lnTo>
                    <a:pt x="216" y="5278"/>
                  </a:lnTo>
                  <a:lnTo>
                    <a:pt x="174" y="5234"/>
                  </a:lnTo>
                  <a:lnTo>
                    <a:pt x="139" y="5193"/>
                  </a:lnTo>
                  <a:lnTo>
                    <a:pt x="108" y="5156"/>
                  </a:lnTo>
                  <a:lnTo>
                    <a:pt x="79" y="5120"/>
                  </a:lnTo>
                  <a:lnTo>
                    <a:pt x="54" y="5087"/>
                  </a:lnTo>
                  <a:lnTo>
                    <a:pt x="33" y="5057"/>
                  </a:lnTo>
                  <a:lnTo>
                    <a:pt x="17" y="5032"/>
                  </a:lnTo>
                  <a:lnTo>
                    <a:pt x="10" y="5021"/>
                  </a:lnTo>
                  <a:lnTo>
                    <a:pt x="6" y="5011"/>
                  </a:lnTo>
                  <a:lnTo>
                    <a:pt x="2" y="5004"/>
                  </a:lnTo>
                  <a:lnTo>
                    <a:pt x="0" y="4997"/>
                  </a:lnTo>
                  <a:close/>
                  <a:moveTo>
                    <a:pt x="0" y="4929"/>
                  </a:moveTo>
                  <a:lnTo>
                    <a:pt x="0" y="4827"/>
                  </a:lnTo>
                  <a:lnTo>
                    <a:pt x="13" y="4841"/>
                  </a:lnTo>
                  <a:lnTo>
                    <a:pt x="25" y="4855"/>
                  </a:lnTo>
                  <a:lnTo>
                    <a:pt x="39" y="4869"/>
                  </a:lnTo>
                  <a:lnTo>
                    <a:pt x="52" y="4884"/>
                  </a:lnTo>
                  <a:lnTo>
                    <a:pt x="89" y="4927"/>
                  </a:lnTo>
                  <a:lnTo>
                    <a:pt x="123" y="4969"/>
                  </a:lnTo>
                  <a:lnTo>
                    <a:pt x="152" y="5007"/>
                  </a:lnTo>
                  <a:lnTo>
                    <a:pt x="178" y="5041"/>
                  </a:lnTo>
                  <a:lnTo>
                    <a:pt x="197" y="5071"/>
                  </a:lnTo>
                  <a:lnTo>
                    <a:pt x="211" y="5095"/>
                  </a:lnTo>
                  <a:lnTo>
                    <a:pt x="215" y="5103"/>
                  </a:lnTo>
                  <a:lnTo>
                    <a:pt x="217" y="5111"/>
                  </a:lnTo>
                  <a:lnTo>
                    <a:pt x="217" y="5114"/>
                  </a:lnTo>
                  <a:lnTo>
                    <a:pt x="217" y="5117"/>
                  </a:lnTo>
                  <a:lnTo>
                    <a:pt x="217" y="5119"/>
                  </a:lnTo>
                  <a:lnTo>
                    <a:pt x="216" y="5120"/>
                  </a:lnTo>
                  <a:lnTo>
                    <a:pt x="214" y="5121"/>
                  </a:lnTo>
                  <a:lnTo>
                    <a:pt x="213" y="5121"/>
                  </a:lnTo>
                  <a:lnTo>
                    <a:pt x="209" y="5121"/>
                  </a:lnTo>
                  <a:lnTo>
                    <a:pt x="207" y="5120"/>
                  </a:lnTo>
                  <a:lnTo>
                    <a:pt x="200" y="5118"/>
                  </a:lnTo>
                  <a:lnTo>
                    <a:pt x="191" y="5112"/>
                  </a:lnTo>
                  <a:lnTo>
                    <a:pt x="181" y="5106"/>
                  </a:lnTo>
                  <a:lnTo>
                    <a:pt x="169" y="5097"/>
                  </a:lnTo>
                  <a:lnTo>
                    <a:pt x="156" y="5086"/>
                  </a:lnTo>
                  <a:lnTo>
                    <a:pt x="143" y="5074"/>
                  </a:lnTo>
                  <a:lnTo>
                    <a:pt x="111" y="5045"/>
                  </a:lnTo>
                  <a:lnTo>
                    <a:pt x="77" y="5011"/>
                  </a:lnTo>
                  <a:lnTo>
                    <a:pt x="40" y="4973"/>
                  </a:lnTo>
                  <a:lnTo>
                    <a:pt x="1" y="4930"/>
                  </a:lnTo>
                  <a:lnTo>
                    <a:pt x="0" y="4929"/>
                  </a:lnTo>
                  <a:close/>
                  <a:moveTo>
                    <a:pt x="0" y="4794"/>
                  </a:moveTo>
                  <a:lnTo>
                    <a:pt x="0" y="4720"/>
                  </a:lnTo>
                  <a:lnTo>
                    <a:pt x="16" y="4741"/>
                  </a:lnTo>
                  <a:lnTo>
                    <a:pt x="28" y="4759"/>
                  </a:lnTo>
                  <a:lnTo>
                    <a:pt x="39" y="4776"/>
                  </a:lnTo>
                  <a:lnTo>
                    <a:pt x="47" y="4791"/>
                  </a:lnTo>
                  <a:lnTo>
                    <a:pt x="53" y="4803"/>
                  </a:lnTo>
                  <a:lnTo>
                    <a:pt x="57" y="4813"/>
                  </a:lnTo>
                  <a:lnTo>
                    <a:pt x="58" y="4817"/>
                  </a:lnTo>
                  <a:lnTo>
                    <a:pt x="58" y="4821"/>
                  </a:lnTo>
                  <a:lnTo>
                    <a:pt x="57" y="4823"/>
                  </a:lnTo>
                  <a:lnTo>
                    <a:pt x="56" y="4825"/>
                  </a:lnTo>
                  <a:lnTo>
                    <a:pt x="53" y="4826"/>
                  </a:lnTo>
                  <a:lnTo>
                    <a:pt x="49" y="4826"/>
                  </a:lnTo>
                  <a:lnTo>
                    <a:pt x="44" y="4824"/>
                  </a:lnTo>
                  <a:lnTo>
                    <a:pt x="37" y="4821"/>
                  </a:lnTo>
                  <a:lnTo>
                    <a:pt x="21" y="4811"/>
                  </a:lnTo>
                  <a:lnTo>
                    <a:pt x="0" y="4794"/>
                  </a:lnTo>
                  <a:close/>
                  <a:moveTo>
                    <a:pt x="0" y="4562"/>
                  </a:moveTo>
                  <a:lnTo>
                    <a:pt x="0" y="4467"/>
                  </a:lnTo>
                  <a:lnTo>
                    <a:pt x="25" y="4491"/>
                  </a:lnTo>
                  <a:lnTo>
                    <a:pt x="53" y="4518"/>
                  </a:lnTo>
                  <a:lnTo>
                    <a:pt x="81" y="4549"/>
                  </a:lnTo>
                  <a:lnTo>
                    <a:pt x="111" y="4582"/>
                  </a:lnTo>
                  <a:lnTo>
                    <a:pt x="145" y="4622"/>
                  </a:lnTo>
                  <a:lnTo>
                    <a:pt x="177" y="4662"/>
                  </a:lnTo>
                  <a:lnTo>
                    <a:pt x="204" y="4698"/>
                  </a:lnTo>
                  <a:lnTo>
                    <a:pt x="226" y="4730"/>
                  </a:lnTo>
                  <a:lnTo>
                    <a:pt x="236" y="4745"/>
                  </a:lnTo>
                  <a:lnTo>
                    <a:pt x="243" y="4758"/>
                  </a:lnTo>
                  <a:lnTo>
                    <a:pt x="250" y="4770"/>
                  </a:lnTo>
                  <a:lnTo>
                    <a:pt x="255" y="4780"/>
                  </a:lnTo>
                  <a:lnTo>
                    <a:pt x="259" y="4789"/>
                  </a:lnTo>
                  <a:lnTo>
                    <a:pt x="261" y="4797"/>
                  </a:lnTo>
                  <a:lnTo>
                    <a:pt x="261" y="4802"/>
                  </a:lnTo>
                  <a:lnTo>
                    <a:pt x="259" y="4805"/>
                  </a:lnTo>
                  <a:lnTo>
                    <a:pt x="258" y="4806"/>
                  </a:lnTo>
                  <a:lnTo>
                    <a:pt x="255" y="4807"/>
                  </a:lnTo>
                  <a:lnTo>
                    <a:pt x="253" y="4807"/>
                  </a:lnTo>
                  <a:lnTo>
                    <a:pt x="250" y="4806"/>
                  </a:lnTo>
                  <a:lnTo>
                    <a:pt x="243" y="4804"/>
                  </a:lnTo>
                  <a:lnTo>
                    <a:pt x="235" y="4800"/>
                  </a:lnTo>
                  <a:lnTo>
                    <a:pt x="225" y="4793"/>
                  </a:lnTo>
                  <a:lnTo>
                    <a:pt x="214" y="4786"/>
                  </a:lnTo>
                  <a:lnTo>
                    <a:pt x="202" y="4776"/>
                  </a:lnTo>
                  <a:lnTo>
                    <a:pt x="189" y="4765"/>
                  </a:lnTo>
                  <a:lnTo>
                    <a:pt x="160" y="4738"/>
                  </a:lnTo>
                  <a:lnTo>
                    <a:pt x="127" y="4707"/>
                  </a:lnTo>
                  <a:lnTo>
                    <a:pt x="93" y="4670"/>
                  </a:lnTo>
                  <a:lnTo>
                    <a:pt x="57" y="4631"/>
                  </a:lnTo>
                  <a:lnTo>
                    <a:pt x="42" y="4613"/>
                  </a:lnTo>
                  <a:lnTo>
                    <a:pt x="28" y="4596"/>
                  </a:lnTo>
                  <a:lnTo>
                    <a:pt x="13" y="4578"/>
                  </a:lnTo>
                  <a:lnTo>
                    <a:pt x="0" y="4562"/>
                  </a:lnTo>
                  <a:close/>
                  <a:moveTo>
                    <a:pt x="0" y="4426"/>
                  </a:moveTo>
                  <a:lnTo>
                    <a:pt x="0" y="4319"/>
                  </a:lnTo>
                  <a:lnTo>
                    <a:pt x="3" y="4322"/>
                  </a:lnTo>
                  <a:lnTo>
                    <a:pt x="36" y="4361"/>
                  </a:lnTo>
                  <a:lnTo>
                    <a:pt x="66" y="4399"/>
                  </a:lnTo>
                  <a:lnTo>
                    <a:pt x="92" y="4434"/>
                  </a:lnTo>
                  <a:lnTo>
                    <a:pt x="113" y="4466"/>
                  </a:lnTo>
                  <a:lnTo>
                    <a:pt x="122" y="4480"/>
                  </a:lnTo>
                  <a:lnTo>
                    <a:pt x="129" y="4493"/>
                  </a:lnTo>
                  <a:lnTo>
                    <a:pt x="136" y="4504"/>
                  </a:lnTo>
                  <a:lnTo>
                    <a:pt x="140" y="4515"/>
                  </a:lnTo>
                  <a:lnTo>
                    <a:pt x="144" y="4524"/>
                  </a:lnTo>
                  <a:lnTo>
                    <a:pt x="146" y="4530"/>
                  </a:lnTo>
                  <a:lnTo>
                    <a:pt x="146" y="4536"/>
                  </a:lnTo>
                  <a:lnTo>
                    <a:pt x="144" y="4539"/>
                  </a:lnTo>
                  <a:lnTo>
                    <a:pt x="140" y="4541"/>
                  </a:lnTo>
                  <a:lnTo>
                    <a:pt x="137" y="4540"/>
                  </a:lnTo>
                  <a:lnTo>
                    <a:pt x="132" y="4539"/>
                  </a:lnTo>
                  <a:lnTo>
                    <a:pt x="126" y="4537"/>
                  </a:lnTo>
                  <a:lnTo>
                    <a:pt x="112" y="4528"/>
                  </a:lnTo>
                  <a:lnTo>
                    <a:pt x="94" y="4515"/>
                  </a:lnTo>
                  <a:lnTo>
                    <a:pt x="74" y="4497"/>
                  </a:lnTo>
                  <a:lnTo>
                    <a:pt x="52" y="4478"/>
                  </a:lnTo>
                  <a:lnTo>
                    <a:pt x="26" y="4453"/>
                  </a:lnTo>
                  <a:lnTo>
                    <a:pt x="0" y="4426"/>
                  </a:lnTo>
                  <a:close/>
                  <a:moveTo>
                    <a:pt x="0" y="4263"/>
                  </a:moveTo>
                  <a:lnTo>
                    <a:pt x="0" y="4183"/>
                  </a:lnTo>
                  <a:lnTo>
                    <a:pt x="14" y="4202"/>
                  </a:lnTo>
                  <a:lnTo>
                    <a:pt x="25" y="4220"/>
                  </a:lnTo>
                  <a:lnTo>
                    <a:pt x="35" y="4238"/>
                  </a:lnTo>
                  <a:lnTo>
                    <a:pt x="43" y="4252"/>
                  </a:lnTo>
                  <a:lnTo>
                    <a:pt x="48" y="4265"/>
                  </a:lnTo>
                  <a:lnTo>
                    <a:pt x="52" y="4275"/>
                  </a:lnTo>
                  <a:lnTo>
                    <a:pt x="52" y="4279"/>
                  </a:lnTo>
                  <a:lnTo>
                    <a:pt x="52" y="4282"/>
                  </a:lnTo>
                  <a:lnTo>
                    <a:pt x="51" y="4285"/>
                  </a:lnTo>
                  <a:lnTo>
                    <a:pt x="49" y="4287"/>
                  </a:lnTo>
                  <a:lnTo>
                    <a:pt x="47" y="4288"/>
                  </a:lnTo>
                  <a:lnTo>
                    <a:pt x="43" y="4288"/>
                  </a:lnTo>
                  <a:lnTo>
                    <a:pt x="39" y="4287"/>
                  </a:lnTo>
                  <a:lnTo>
                    <a:pt x="32" y="4285"/>
                  </a:lnTo>
                  <a:lnTo>
                    <a:pt x="18" y="4276"/>
                  </a:lnTo>
                  <a:lnTo>
                    <a:pt x="0" y="4263"/>
                  </a:lnTo>
                  <a:close/>
                  <a:moveTo>
                    <a:pt x="0" y="3783"/>
                  </a:moveTo>
                  <a:lnTo>
                    <a:pt x="0" y="3722"/>
                  </a:lnTo>
                  <a:lnTo>
                    <a:pt x="13" y="3729"/>
                  </a:lnTo>
                  <a:lnTo>
                    <a:pt x="29" y="3741"/>
                  </a:lnTo>
                  <a:lnTo>
                    <a:pt x="47" y="3755"/>
                  </a:lnTo>
                  <a:lnTo>
                    <a:pt x="66" y="3773"/>
                  </a:lnTo>
                  <a:lnTo>
                    <a:pt x="88" y="3794"/>
                  </a:lnTo>
                  <a:lnTo>
                    <a:pt x="110" y="3816"/>
                  </a:lnTo>
                  <a:lnTo>
                    <a:pt x="133" y="3841"/>
                  </a:lnTo>
                  <a:lnTo>
                    <a:pt x="156" y="3868"/>
                  </a:lnTo>
                  <a:lnTo>
                    <a:pt x="184" y="3903"/>
                  </a:lnTo>
                  <a:lnTo>
                    <a:pt x="211" y="3937"/>
                  </a:lnTo>
                  <a:lnTo>
                    <a:pt x="232" y="3969"/>
                  </a:lnTo>
                  <a:lnTo>
                    <a:pt x="251" y="3999"/>
                  </a:lnTo>
                  <a:lnTo>
                    <a:pt x="259" y="4012"/>
                  </a:lnTo>
                  <a:lnTo>
                    <a:pt x="265" y="4024"/>
                  </a:lnTo>
                  <a:lnTo>
                    <a:pt x="270" y="4034"/>
                  </a:lnTo>
                  <a:lnTo>
                    <a:pt x="274" y="4044"/>
                  </a:lnTo>
                  <a:lnTo>
                    <a:pt x="276" y="4052"/>
                  </a:lnTo>
                  <a:lnTo>
                    <a:pt x="277" y="4059"/>
                  </a:lnTo>
                  <a:lnTo>
                    <a:pt x="276" y="4064"/>
                  </a:lnTo>
                  <a:lnTo>
                    <a:pt x="274" y="4068"/>
                  </a:lnTo>
                  <a:lnTo>
                    <a:pt x="271" y="4069"/>
                  </a:lnTo>
                  <a:lnTo>
                    <a:pt x="266" y="4069"/>
                  </a:lnTo>
                  <a:lnTo>
                    <a:pt x="260" y="4068"/>
                  </a:lnTo>
                  <a:lnTo>
                    <a:pt x="252" y="4064"/>
                  </a:lnTo>
                  <a:lnTo>
                    <a:pt x="243" y="4059"/>
                  </a:lnTo>
                  <a:lnTo>
                    <a:pt x="234" y="4052"/>
                  </a:lnTo>
                  <a:lnTo>
                    <a:pt x="223" y="4045"/>
                  </a:lnTo>
                  <a:lnTo>
                    <a:pt x="212" y="4035"/>
                  </a:lnTo>
                  <a:lnTo>
                    <a:pt x="186" y="4013"/>
                  </a:lnTo>
                  <a:lnTo>
                    <a:pt x="159" y="3985"/>
                  </a:lnTo>
                  <a:lnTo>
                    <a:pt x="129" y="3955"/>
                  </a:lnTo>
                  <a:lnTo>
                    <a:pt x="100" y="3921"/>
                  </a:lnTo>
                  <a:lnTo>
                    <a:pt x="69" y="3882"/>
                  </a:lnTo>
                  <a:lnTo>
                    <a:pt x="42" y="3846"/>
                  </a:lnTo>
                  <a:lnTo>
                    <a:pt x="19" y="3812"/>
                  </a:lnTo>
                  <a:lnTo>
                    <a:pt x="0" y="3783"/>
                  </a:lnTo>
                  <a:close/>
                  <a:moveTo>
                    <a:pt x="0" y="3611"/>
                  </a:moveTo>
                  <a:lnTo>
                    <a:pt x="0" y="3529"/>
                  </a:lnTo>
                  <a:lnTo>
                    <a:pt x="13" y="3539"/>
                  </a:lnTo>
                  <a:lnTo>
                    <a:pt x="28" y="3551"/>
                  </a:lnTo>
                  <a:lnTo>
                    <a:pt x="43" y="3565"/>
                  </a:lnTo>
                  <a:lnTo>
                    <a:pt x="59" y="3581"/>
                  </a:lnTo>
                  <a:lnTo>
                    <a:pt x="77" y="3599"/>
                  </a:lnTo>
                  <a:lnTo>
                    <a:pt x="94" y="3617"/>
                  </a:lnTo>
                  <a:lnTo>
                    <a:pt x="113" y="3638"/>
                  </a:lnTo>
                  <a:lnTo>
                    <a:pt x="132" y="3660"/>
                  </a:lnTo>
                  <a:lnTo>
                    <a:pt x="159" y="3694"/>
                  </a:lnTo>
                  <a:lnTo>
                    <a:pt x="184" y="3727"/>
                  </a:lnTo>
                  <a:lnTo>
                    <a:pt x="205" y="3757"/>
                  </a:lnTo>
                  <a:lnTo>
                    <a:pt x="223" y="3785"/>
                  </a:lnTo>
                  <a:lnTo>
                    <a:pt x="229" y="3798"/>
                  </a:lnTo>
                  <a:lnTo>
                    <a:pt x="236" y="3809"/>
                  </a:lnTo>
                  <a:lnTo>
                    <a:pt x="240" y="3820"/>
                  </a:lnTo>
                  <a:lnTo>
                    <a:pt x="243" y="3829"/>
                  </a:lnTo>
                  <a:lnTo>
                    <a:pt x="246" y="3837"/>
                  </a:lnTo>
                  <a:lnTo>
                    <a:pt x="247" y="3843"/>
                  </a:lnTo>
                  <a:lnTo>
                    <a:pt x="246" y="3848"/>
                  </a:lnTo>
                  <a:lnTo>
                    <a:pt x="243" y="3852"/>
                  </a:lnTo>
                  <a:lnTo>
                    <a:pt x="240" y="3854"/>
                  </a:lnTo>
                  <a:lnTo>
                    <a:pt x="235" y="3854"/>
                  </a:lnTo>
                  <a:lnTo>
                    <a:pt x="229" y="3853"/>
                  </a:lnTo>
                  <a:lnTo>
                    <a:pt x="222" y="3850"/>
                  </a:lnTo>
                  <a:lnTo>
                    <a:pt x="214" y="3844"/>
                  </a:lnTo>
                  <a:lnTo>
                    <a:pt x="204" y="3839"/>
                  </a:lnTo>
                  <a:lnTo>
                    <a:pt x="194" y="3831"/>
                  </a:lnTo>
                  <a:lnTo>
                    <a:pt x="183" y="3822"/>
                  </a:lnTo>
                  <a:lnTo>
                    <a:pt x="159" y="3800"/>
                  </a:lnTo>
                  <a:lnTo>
                    <a:pt x="132" y="3774"/>
                  </a:lnTo>
                  <a:lnTo>
                    <a:pt x="104" y="3744"/>
                  </a:lnTo>
                  <a:lnTo>
                    <a:pt x="76" y="3711"/>
                  </a:lnTo>
                  <a:lnTo>
                    <a:pt x="54" y="3685"/>
                  </a:lnTo>
                  <a:lnTo>
                    <a:pt x="34" y="3659"/>
                  </a:lnTo>
                  <a:lnTo>
                    <a:pt x="17" y="3634"/>
                  </a:lnTo>
                  <a:lnTo>
                    <a:pt x="0" y="3611"/>
                  </a:lnTo>
                  <a:close/>
                  <a:moveTo>
                    <a:pt x="0" y="3419"/>
                  </a:moveTo>
                  <a:lnTo>
                    <a:pt x="0" y="3338"/>
                  </a:lnTo>
                  <a:lnTo>
                    <a:pt x="13" y="3346"/>
                  </a:lnTo>
                  <a:lnTo>
                    <a:pt x="26" y="3357"/>
                  </a:lnTo>
                  <a:lnTo>
                    <a:pt x="42" y="3372"/>
                  </a:lnTo>
                  <a:lnTo>
                    <a:pt x="57" y="3386"/>
                  </a:lnTo>
                  <a:lnTo>
                    <a:pt x="74" y="3403"/>
                  </a:lnTo>
                  <a:lnTo>
                    <a:pt x="91" y="3422"/>
                  </a:lnTo>
                  <a:lnTo>
                    <a:pt x="109" y="3442"/>
                  </a:lnTo>
                  <a:lnTo>
                    <a:pt x="127" y="3463"/>
                  </a:lnTo>
                  <a:lnTo>
                    <a:pt x="154" y="3495"/>
                  </a:lnTo>
                  <a:lnTo>
                    <a:pt x="177" y="3527"/>
                  </a:lnTo>
                  <a:lnTo>
                    <a:pt x="196" y="3557"/>
                  </a:lnTo>
                  <a:lnTo>
                    <a:pt x="213" y="3584"/>
                  </a:lnTo>
                  <a:lnTo>
                    <a:pt x="219" y="3596"/>
                  </a:lnTo>
                  <a:lnTo>
                    <a:pt x="225" y="3607"/>
                  </a:lnTo>
                  <a:lnTo>
                    <a:pt x="229" y="3617"/>
                  </a:lnTo>
                  <a:lnTo>
                    <a:pt x="232" y="3627"/>
                  </a:lnTo>
                  <a:lnTo>
                    <a:pt x="235" y="3635"/>
                  </a:lnTo>
                  <a:lnTo>
                    <a:pt x="236" y="3641"/>
                  </a:lnTo>
                  <a:lnTo>
                    <a:pt x="235" y="3646"/>
                  </a:lnTo>
                  <a:lnTo>
                    <a:pt x="232" y="3649"/>
                  </a:lnTo>
                  <a:lnTo>
                    <a:pt x="229" y="3651"/>
                  </a:lnTo>
                  <a:lnTo>
                    <a:pt x="224" y="3651"/>
                  </a:lnTo>
                  <a:lnTo>
                    <a:pt x="218" y="3650"/>
                  </a:lnTo>
                  <a:lnTo>
                    <a:pt x="211" y="3647"/>
                  </a:lnTo>
                  <a:lnTo>
                    <a:pt x="203" y="3642"/>
                  </a:lnTo>
                  <a:lnTo>
                    <a:pt x="194" y="3636"/>
                  </a:lnTo>
                  <a:lnTo>
                    <a:pt x="184" y="3629"/>
                  </a:lnTo>
                  <a:lnTo>
                    <a:pt x="173" y="3620"/>
                  </a:lnTo>
                  <a:lnTo>
                    <a:pt x="150" y="3600"/>
                  </a:lnTo>
                  <a:lnTo>
                    <a:pt x="125" y="3574"/>
                  </a:lnTo>
                  <a:lnTo>
                    <a:pt x="98" y="3546"/>
                  </a:lnTo>
                  <a:lnTo>
                    <a:pt x="70" y="3514"/>
                  </a:lnTo>
                  <a:lnTo>
                    <a:pt x="51" y="3489"/>
                  </a:lnTo>
                  <a:lnTo>
                    <a:pt x="32" y="3465"/>
                  </a:lnTo>
                  <a:lnTo>
                    <a:pt x="16" y="3442"/>
                  </a:lnTo>
                  <a:lnTo>
                    <a:pt x="0" y="3419"/>
                  </a:lnTo>
                  <a:close/>
                  <a:moveTo>
                    <a:pt x="0" y="3206"/>
                  </a:moveTo>
                  <a:lnTo>
                    <a:pt x="0" y="3147"/>
                  </a:lnTo>
                  <a:lnTo>
                    <a:pt x="12" y="3152"/>
                  </a:lnTo>
                  <a:lnTo>
                    <a:pt x="26" y="3162"/>
                  </a:lnTo>
                  <a:lnTo>
                    <a:pt x="42" y="3174"/>
                  </a:lnTo>
                  <a:lnTo>
                    <a:pt x="59" y="3190"/>
                  </a:lnTo>
                  <a:lnTo>
                    <a:pt x="79" y="3208"/>
                  </a:lnTo>
                  <a:lnTo>
                    <a:pt x="99" y="3229"/>
                  </a:lnTo>
                  <a:lnTo>
                    <a:pt x="120" y="3252"/>
                  </a:lnTo>
                  <a:lnTo>
                    <a:pt x="140" y="3277"/>
                  </a:lnTo>
                  <a:lnTo>
                    <a:pt x="166" y="3309"/>
                  </a:lnTo>
                  <a:lnTo>
                    <a:pt x="188" y="3340"/>
                  </a:lnTo>
                  <a:lnTo>
                    <a:pt x="207" y="3368"/>
                  </a:lnTo>
                  <a:lnTo>
                    <a:pt x="223" y="3395"/>
                  </a:lnTo>
                  <a:lnTo>
                    <a:pt x="229" y="3407"/>
                  </a:lnTo>
                  <a:lnTo>
                    <a:pt x="235" y="3418"/>
                  </a:lnTo>
                  <a:lnTo>
                    <a:pt x="238" y="3428"/>
                  </a:lnTo>
                  <a:lnTo>
                    <a:pt x="241" y="3436"/>
                  </a:lnTo>
                  <a:lnTo>
                    <a:pt x="243" y="3444"/>
                  </a:lnTo>
                  <a:lnTo>
                    <a:pt x="243" y="3449"/>
                  </a:lnTo>
                  <a:lnTo>
                    <a:pt x="242" y="3455"/>
                  </a:lnTo>
                  <a:lnTo>
                    <a:pt x="240" y="3458"/>
                  </a:lnTo>
                  <a:lnTo>
                    <a:pt x="237" y="3460"/>
                  </a:lnTo>
                  <a:lnTo>
                    <a:pt x="232" y="3460"/>
                  </a:lnTo>
                  <a:lnTo>
                    <a:pt x="226" y="3459"/>
                  </a:lnTo>
                  <a:lnTo>
                    <a:pt x="219" y="3456"/>
                  </a:lnTo>
                  <a:lnTo>
                    <a:pt x="212" y="3452"/>
                  </a:lnTo>
                  <a:lnTo>
                    <a:pt x="203" y="3446"/>
                  </a:lnTo>
                  <a:lnTo>
                    <a:pt x="193" y="3440"/>
                  </a:lnTo>
                  <a:lnTo>
                    <a:pt x="183" y="3431"/>
                  </a:lnTo>
                  <a:lnTo>
                    <a:pt x="161" y="3411"/>
                  </a:lnTo>
                  <a:lnTo>
                    <a:pt x="137" y="3387"/>
                  </a:lnTo>
                  <a:lnTo>
                    <a:pt x="111" y="3360"/>
                  </a:lnTo>
                  <a:lnTo>
                    <a:pt x="85" y="3329"/>
                  </a:lnTo>
                  <a:lnTo>
                    <a:pt x="58" y="3295"/>
                  </a:lnTo>
                  <a:lnTo>
                    <a:pt x="35" y="3263"/>
                  </a:lnTo>
                  <a:lnTo>
                    <a:pt x="16" y="3233"/>
                  </a:lnTo>
                  <a:lnTo>
                    <a:pt x="0" y="3206"/>
                  </a:lnTo>
                  <a:close/>
                  <a:moveTo>
                    <a:pt x="0" y="2734"/>
                  </a:moveTo>
                  <a:lnTo>
                    <a:pt x="0" y="2683"/>
                  </a:lnTo>
                  <a:lnTo>
                    <a:pt x="8" y="2701"/>
                  </a:lnTo>
                  <a:lnTo>
                    <a:pt x="11" y="2715"/>
                  </a:lnTo>
                  <a:lnTo>
                    <a:pt x="12" y="2721"/>
                  </a:lnTo>
                  <a:lnTo>
                    <a:pt x="12" y="2725"/>
                  </a:lnTo>
                  <a:lnTo>
                    <a:pt x="11" y="2729"/>
                  </a:lnTo>
                  <a:lnTo>
                    <a:pt x="9" y="2731"/>
                  </a:lnTo>
                  <a:lnTo>
                    <a:pt x="6" y="2734"/>
                  </a:lnTo>
                  <a:lnTo>
                    <a:pt x="0" y="2734"/>
                  </a:lnTo>
                  <a:close/>
                  <a:moveTo>
                    <a:pt x="0" y="2532"/>
                  </a:moveTo>
                  <a:lnTo>
                    <a:pt x="0" y="2420"/>
                  </a:lnTo>
                  <a:lnTo>
                    <a:pt x="8" y="2429"/>
                  </a:lnTo>
                  <a:lnTo>
                    <a:pt x="29" y="2456"/>
                  </a:lnTo>
                  <a:lnTo>
                    <a:pt x="46" y="2483"/>
                  </a:lnTo>
                  <a:lnTo>
                    <a:pt x="62" y="2508"/>
                  </a:lnTo>
                  <a:lnTo>
                    <a:pt x="74" y="2531"/>
                  </a:lnTo>
                  <a:lnTo>
                    <a:pt x="79" y="2541"/>
                  </a:lnTo>
                  <a:lnTo>
                    <a:pt x="82" y="2551"/>
                  </a:lnTo>
                  <a:lnTo>
                    <a:pt x="86" y="2559"/>
                  </a:lnTo>
                  <a:lnTo>
                    <a:pt x="88" y="2567"/>
                  </a:lnTo>
                  <a:lnTo>
                    <a:pt x="89" y="2574"/>
                  </a:lnTo>
                  <a:lnTo>
                    <a:pt x="89" y="2579"/>
                  </a:lnTo>
                  <a:lnTo>
                    <a:pt x="88" y="2584"/>
                  </a:lnTo>
                  <a:lnTo>
                    <a:pt x="86" y="2587"/>
                  </a:lnTo>
                  <a:lnTo>
                    <a:pt x="83" y="2588"/>
                  </a:lnTo>
                  <a:lnTo>
                    <a:pt x="80" y="2589"/>
                  </a:lnTo>
                  <a:lnTo>
                    <a:pt x="77" y="2589"/>
                  </a:lnTo>
                  <a:lnTo>
                    <a:pt x="74" y="2588"/>
                  </a:lnTo>
                  <a:lnTo>
                    <a:pt x="65" y="2585"/>
                  </a:lnTo>
                  <a:lnTo>
                    <a:pt x="54" y="2579"/>
                  </a:lnTo>
                  <a:lnTo>
                    <a:pt x="42" y="2570"/>
                  </a:lnTo>
                  <a:lnTo>
                    <a:pt x="30" y="2559"/>
                  </a:lnTo>
                  <a:lnTo>
                    <a:pt x="16" y="2546"/>
                  </a:lnTo>
                  <a:lnTo>
                    <a:pt x="0" y="2532"/>
                  </a:lnTo>
                  <a:close/>
                  <a:moveTo>
                    <a:pt x="0" y="2269"/>
                  </a:moveTo>
                  <a:lnTo>
                    <a:pt x="0" y="2197"/>
                  </a:lnTo>
                  <a:lnTo>
                    <a:pt x="10" y="2202"/>
                  </a:lnTo>
                  <a:lnTo>
                    <a:pt x="22" y="2210"/>
                  </a:lnTo>
                  <a:lnTo>
                    <a:pt x="34" y="2220"/>
                  </a:lnTo>
                  <a:lnTo>
                    <a:pt x="47" y="2232"/>
                  </a:lnTo>
                  <a:lnTo>
                    <a:pt x="62" y="2246"/>
                  </a:lnTo>
                  <a:lnTo>
                    <a:pt x="77" y="2262"/>
                  </a:lnTo>
                  <a:lnTo>
                    <a:pt x="91" y="2279"/>
                  </a:lnTo>
                  <a:lnTo>
                    <a:pt x="106" y="2297"/>
                  </a:lnTo>
                  <a:lnTo>
                    <a:pt x="126" y="2324"/>
                  </a:lnTo>
                  <a:lnTo>
                    <a:pt x="144" y="2349"/>
                  </a:lnTo>
                  <a:lnTo>
                    <a:pt x="158" y="2373"/>
                  </a:lnTo>
                  <a:lnTo>
                    <a:pt x="169" y="2395"/>
                  </a:lnTo>
                  <a:lnTo>
                    <a:pt x="178" y="2415"/>
                  </a:lnTo>
                  <a:lnTo>
                    <a:pt x="182" y="2430"/>
                  </a:lnTo>
                  <a:lnTo>
                    <a:pt x="183" y="2437"/>
                  </a:lnTo>
                  <a:lnTo>
                    <a:pt x="183" y="2442"/>
                  </a:lnTo>
                  <a:lnTo>
                    <a:pt x="182" y="2448"/>
                  </a:lnTo>
                  <a:lnTo>
                    <a:pt x="180" y="2450"/>
                  </a:lnTo>
                  <a:lnTo>
                    <a:pt x="177" y="2452"/>
                  </a:lnTo>
                  <a:lnTo>
                    <a:pt x="172" y="2453"/>
                  </a:lnTo>
                  <a:lnTo>
                    <a:pt x="168" y="2452"/>
                  </a:lnTo>
                  <a:lnTo>
                    <a:pt x="161" y="2450"/>
                  </a:lnTo>
                  <a:lnTo>
                    <a:pt x="155" y="2446"/>
                  </a:lnTo>
                  <a:lnTo>
                    <a:pt x="148" y="2442"/>
                  </a:lnTo>
                  <a:lnTo>
                    <a:pt x="139" y="2437"/>
                  </a:lnTo>
                  <a:lnTo>
                    <a:pt x="132" y="2430"/>
                  </a:lnTo>
                  <a:lnTo>
                    <a:pt x="113" y="2415"/>
                  </a:lnTo>
                  <a:lnTo>
                    <a:pt x="93" y="2395"/>
                  </a:lnTo>
                  <a:lnTo>
                    <a:pt x="74" y="2372"/>
                  </a:lnTo>
                  <a:lnTo>
                    <a:pt x="53" y="2347"/>
                  </a:lnTo>
                  <a:lnTo>
                    <a:pt x="37" y="2327"/>
                  </a:lnTo>
                  <a:lnTo>
                    <a:pt x="23" y="2307"/>
                  </a:lnTo>
                  <a:lnTo>
                    <a:pt x="11" y="2288"/>
                  </a:lnTo>
                  <a:lnTo>
                    <a:pt x="0" y="2269"/>
                  </a:lnTo>
                  <a:close/>
                  <a:moveTo>
                    <a:pt x="0" y="1985"/>
                  </a:moveTo>
                  <a:lnTo>
                    <a:pt x="0" y="1892"/>
                  </a:lnTo>
                  <a:lnTo>
                    <a:pt x="12" y="1912"/>
                  </a:lnTo>
                  <a:lnTo>
                    <a:pt x="23" y="1929"/>
                  </a:lnTo>
                  <a:lnTo>
                    <a:pt x="32" y="1947"/>
                  </a:lnTo>
                  <a:lnTo>
                    <a:pt x="39" y="1962"/>
                  </a:lnTo>
                  <a:lnTo>
                    <a:pt x="43" y="1975"/>
                  </a:lnTo>
                  <a:lnTo>
                    <a:pt x="45" y="1986"/>
                  </a:lnTo>
                  <a:lnTo>
                    <a:pt x="45" y="1991"/>
                  </a:lnTo>
                  <a:lnTo>
                    <a:pt x="44" y="1995"/>
                  </a:lnTo>
                  <a:lnTo>
                    <a:pt x="43" y="1998"/>
                  </a:lnTo>
                  <a:lnTo>
                    <a:pt x="42" y="2000"/>
                  </a:lnTo>
                  <a:lnTo>
                    <a:pt x="39" y="2003"/>
                  </a:lnTo>
                  <a:lnTo>
                    <a:pt x="35" y="2003"/>
                  </a:lnTo>
                  <a:lnTo>
                    <a:pt x="31" y="2003"/>
                  </a:lnTo>
                  <a:lnTo>
                    <a:pt x="25" y="2000"/>
                  </a:lnTo>
                  <a:lnTo>
                    <a:pt x="14" y="1995"/>
                  </a:lnTo>
                  <a:lnTo>
                    <a:pt x="0" y="1985"/>
                  </a:lnTo>
                  <a:close/>
                  <a:moveTo>
                    <a:pt x="0" y="1400"/>
                  </a:moveTo>
                  <a:lnTo>
                    <a:pt x="0" y="1310"/>
                  </a:lnTo>
                  <a:lnTo>
                    <a:pt x="16" y="1322"/>
                  </a:lnTo>
                  <a:lnTo>
                    <a:pt x="32" y="1338"/>
                  </a:lnTo>
                  <a:lnTo>
                    <a:pt x="49" y="1358"/>
                  </a:lnTo>
                  <a:lnTo>
                    <a:pt x="67" y="1381"/>
                  </a:lnTo>
                  <a:lnTo>
                    <a:pt x="82" y="1402"/>
                  </a:lnTo>
                  <a:lnTo>
                    <a:pt x="96" y="1423"/>
                  </a:lnTo>
                  <a:lnTo>
                    <a:pt x="106" y="1442"/>
                  </a:lnTo>
                  <a:lnTo>
                    <a:pt x="115" y="1460"/>
                  </a:lnTo>
                  <a:lnTo>
                    <a:pt x="121" y="1476"/>
                  </a:lnTo>
                  <a:lnTo>
                    <a:pt x="124" y="1490"/>
                  </a:lnTo>
                  <a:lnTo>
                    <a:pt x="124" y="1495"/>
                  </a:lnTo>
                  <a:lnTo>
                    <a:pt x="124" y="1501"/>
                  </a:lnTo>
                  <a:lnTo>
                    <a:pt x="123" y="1504"/>
                  </a:lnTo>
                  <a:lnTo>
                    <a:pt x="121" y="1507"/>
                  </a:lnTo>
                  <a:lnTo>
                    <a:pt x="117" y="1508"/>
                  </a:lnTo>
                  <a:lnTo>
                    <a:pt x="114" y="1509"/>
                  </a:lnTo>
                  <a:lnTo>
                    <a:pt x="110" y="1508"/>
                  </a:lnTo>
                  <a:lnTo>
                    <a:pt x="104" y="1507"/>
                  </a:lnTo>
                  <a:lnTo>
                    <a:pt x="93" y="1502"/>
                  </a:lnTo>
                  <a:lnTo>
                    <a:pt x="80" y="1492"/>
                  </a:lnTo>
                  <a:lnTo>
                    <a:pt x="66" y="1480"/>
                  </a:lnTo>
                  <a:lnTo>
                    <a:pt x="51" y="1464"/>
                  </a:lnTo>
                  <a:lnTo>
                    <a:pt x="34" y="1446"/>
                  </a:lnTo>
                  <a:lnTo>
                    <a:pt x="18" y="1425"/>
                  </a:lnTo>
                  <a:lnTo>
                    <a:pt x="9" y="1413"/>
                  </a:lnTo>
                  <a:lnTo>
                    <a:pt x="0" y="1400"/>
                  </a:lnTo>
                  <a:close/>
                  <a:moveTo>
                    <a:pt x="0" y="1069"/>
                  </a:moveTo>
                  <a:lnTo>
                    <a:pt x="0" y="981"/>
                  </a:lnTo>
                  <a:lnTo>
                    <a:pt x="14" y="993"/>
                  </a:lnTo>
                  <a:lnTo>
                    <a:pt x="29" y="1007"/>
                  </a:lnTo>
                  <a:lnTo>
                    <a:pt x="44" y="1025"/>
                  </a:lnTo>
                  <a:lnTo>
                    <a:pt x="59" y="1045"/>
                  </a:lnTo>
                  <a:lnTo>
                    <a:pt x="74" y="1064"/>
                  </a:lnTo>
                  <a:lnTo>
                    <a:pt x="86" y="1084"/>
                  </a:lnTo>
                  <a:lnTo>
                    <a:pt x="96" y="1102"/>
                  </a:lnTo>
                  <a:lnTo>
                    <a:pt x="103" y="1119"/>
                  </a:lnTo>
                  <a:lnTo>
                    <a:pt x="108" y="1133"/>
                  </a:lnTo>
                  <a:lnTo>
                    <a:pt x="111" y="1145"/>
                  </a:lnTo>
                  <a:lnTo>
                    <a:pt x="111" y="1151"/>
                  </a:lnTo>
                  <a:lnTo>
                    <a:pt x="110" y="1155"/>
                  </a:lnTo>
                  <a:lnTo>
                    <a:pt x="109" y="1159"/>
                  </a:lnTo>
                  <a:lnTo>
                    <a:pt x="106" y="1161"/>
                  </a:lnTo>
                  <a:lnTo>
                    <a:pt x="104" y="1163"/>
                  </a:lnTo>
                  <a:lnTo>
                    <a:pt x="101" y="1164"/>
                  </a:lnTo>
                  <a:lnTo>
                    <a:pt x="97" y="1163"/>
                  </a:lnTo>
                  <a:lnTo>
                    <a:pt x="92" y="1162"/>
                  </a:lnTo>
                  <a:lnTo>
                    <a:pt x="82" y="1157"/>
                  </a:lnTo>
                  <a:lnTo>
                    <a:pt x="70" y="1149"/>
                  </a:lnTo>
                  <a:lnTo>
                    <a:pt x="57" y="1137"/>
                  </a:lnTo>
                  <a:lnTo>
                    <a:pt x="43" y="1122"/>
                  </a:lnTo>
                  <a:lnTo>
                    <a:pt x="29" y="1106"/>
                  </a:lnTo>
                  <a:lnTo>
                    <a:pt x="13" y="1087"/>
                  </a:lnTo>
                  <a:lnTo>
                    <a:pt x="7" y="1077"/>
                  </a:lnTo>
                  <a:lnTo>
                    <a:pt x="0" y="1069"/>
                  </a:lnTo>
                  <a:close/>
                  <a:moveTo>
                    <a:pt x="0" y="335"/>
                  </a:moveTo>
                  <a:lnTo>
                    <a:pt x="0" y="248"/>
                  </a:lnTo>
                  <a:lnTo>
                    <a:pt x="11" y="260"/>
                  </a:lnTo>
                  <a:lnTo>
                    <a:pt x="21" y="274"/>
                  </a:lnTo>
                  <a:lnTo>
                    <a:pt x="32" y="289"/>
                  </a:lnTo>
                  <a:lnTo>
                    <a:pt x="41" y="305"/>
                  </a:lnTo>
                  <a:lnTo>
                    <a:pt x="48" y="320"/>
                  </a:lnTo>
                  <a:lnTo>
                    <a:pt x="54" y="333"/>
                  </a:lnTo>
                  <a:lnTo>
                    <a:pt x="57" y="345"/>
                  </a:lnTo>
                  <a:lnTo>
                    <a:pt x="59" y="356"/>
                  </a:lnTo>
                  <a:lnTo>
                    <a:pt x="58" y="360"/>
                  </a:lnTo>
                  <a:lnTo>
                    <a:pt x="58" y="364"/>
                  </a:lnTo>
                  <a:lnTo>
                    <a:pt x="57" y="367"/>
                  </a:lnTo>
                  <a:lnTo>
                    <a:pt x="55" y="369"/>
                  </a:lnTo>
                  <a:lnTo>
                    <a:pt x="52" y="370"/>
                  </a:lnTo>
                  <a:lnTo>
                    <a:pt x="46" y="370"/>
                  </a:lnTo>
                  <a:lnTo>
                    <a:pt x="41" y="369"/>
                  </a:lnTo>
                  <a:lnTo>
                    <a:pt x="33" y="365"/>
                  </a:lnTo>
                  <a:lnTo>
                    <a:pt x="25" y="360"/>
                  </a:lnTo>
                  <a:lnTo>
                    <a:pt x="18" y="353"/>
                  </a:lnTo>
                  <a:lnTo>
                    <a:pt x="9" y="345"/>
                  </a:lnTo>
                  <a:lnTo>
                    <a:pt x="0" y="335"/>
                  </a:lnTo>
                  <a:close/>
                  <a:moveTo>
                    <a:pt x="688" y="400"/>
                  </a:moveTo>
                  <a:lnTo>
                    <a:pt x="688" y="482"/>
                  </a:lnTo>
                  <a:lnTo>
                    <a:pt x="678" y="474"/>
                  </a:lnTo>
                  <a:lnTo>
                    <a:pt x="667" y="463"/>
                  </a:lnTo>
                  <a:lnTo>
                    <a:pt x="657" y="451"/>
                  </a:lnTo>
                  <a:lnTo>
                    <a:pt x="646" y="436"/>
                  </a:lnTo>
                  <a:lnTo>
                    <a:pt x="635" y="421"/>
                  </a:lnTo>
                  <a:lnTo>
                    <a:pt x="626" y="406"/>
                  </a:lnTo>
                  <a:lnTo>
                    <a:pt x="619" y="391"/>
                  </a:lnTo>
                  <a:lnTo>
                    <a:pt x="614" y="378"/>
                  </a:lnTo>
                  <a:lnTo>
                    <a:pt x="611" y="366"/>
                  </a:lnTo>
                  <a:lnTo>
                    <a:pt x="609" y="356"/>
                  </a:lnTo>
                  <a:lnTo>
                    <a:pt x="609" y="352"/>
                  </a:lnTo>
                  <a:lnTo>
                    <a:pt x="609" y="349"/>
                  </a:lnTo>
                  <a:lnTo>
                    <a:pt x="612" y="345"/>
                  </a:lnTo>
                  <a:lnTo>
                    <a:pt x="613" y="343"/>
                  </a:lnTo>
                  <a:lnTo>
                    <a:pt x="615" y="342"/>
                  </a:lnTo>
                  <a:lnTo>
                    <a:pt x="618" y="341"/>
                  </a:lnTo>
                  <a:lnTo>
                    <a:pt x="621" y="341"/>
                  </a:lnTo>
                  <a:lnTo>
                    <a:pt x="625" y="341"/>
                  </a:lnTo>
                  <a:lnTo>
                    <a:pt x="634" y="345"/>
                  </a:lnTo>
                  <a:lnTo>
                    <a:pt x="643" y="351"/>
                  </a:lnTo>
                  <a:lnTo>
                    <a:pt x="653" y="360"/>
                  </a:lnTo>
                  <a:lnTo>
                    <a:pt x="664" y="370"/>
                  </a:lnTo>
                  <a:lnTo>
                    <a:pt x="676" y="384"/>
                  </a:lnTo>
                  <a:lnTo>
                    <a:pt x="687" y="398"/>
                  </a:lnTo>
                  <a:lnTo>
                    <a:pt x="688" y="400"/>
                  </a:lnTo>
                  <a:close/>
                  <a:moveTo>
                    <a:pt x="688" y="812"/>
                  </a:moveTo>
                  <a:lnTo>
                    <a:pt x="688" y="906"/>
                  </a:lnTo>
                  <a:lnTo>
                    <a:pt x="686" y="903"/>
                  </a:lnTo>
                  <a:lnTo>
                    <a:pt x="683" y="900"/>
                  </a:lnTo>
                  <a:lnTo>
                    <a:pt x="671" y="882"/>
                  </a:lnTo>
                  <a:lnTo>
                    <a:pt x="661" y="866"/>
                  </a:lnTo>
                  <a:lnTo>
                    <a:pt x="652" y="849"/>
                  </a:lnTo>
                  <a:lnTo>
                    <a:pt x="646" y="834"/>
                  </a:lnTo>
                  <a:lnTo>
                    <a:pt x="642" y="821"/>
                  </a:lnTo>
                  <a:lnTo>
                    <a:pt x="640" y="810"/>
                  </a:lnTo>
                  <a:lnTo>
                    <a:pt x="640" y="805"/>
                  </a:lnTo>
                  <a:lnTo>
                    <a:pt x="641" y="800"/>
                  </a:lnTo>
                  <a:lnTo>
                    <a:pt x="642" y="797"/>
                  </a:lnTo>
                  <a:lnTo>
                    <a:pt x="644" y="795"/>
                  </a:lnTo>
                  <a:lnTo>
                    <a:pt x="648" y="792"/>
                  </a:lnTo>
                  <a:lnTo>
                    <a:pt x="652" y="791"/>
                  </a:lnTo>
                  <a:lnTo>
                    <a:pt x="657" y="792"/>
                  </a:lnTo>
                  <a:lnTo>
                    <a:pt x="662" y="795"/>
                  </a:lnTo>
                  <a:lnTo>
                    <a:pt x="667" y="797"/>
                  </a:lnTo>
                  <a:lnTo>
                    <a:pt x="674" y="801"/>
                  </a:lnTo>
                  <a:lnTo>
                    <a:pt x="682" y="806"/>
                  </a:lnTo>
                  <a:lnTo>
                    <a:pt x="688" y="812"/>
                  </a:lnTo>
                  <a:close/>
                  <a:moveTo>
                    <a:pt x="688" y="1184"/>
                  </a:moveTo>
                  <a:lnTo>
                    <a:pt x="688" y="1264"/>
                  </a:lnTo>
                  <a:lnTo>
                    <a:pt x="681" y="1259"/>
                  </a:lnTo>
                  <a:lnTo>
                    <a:pt x="673" y="1254"/>
                  </a:lnTo>
                  <a:lnTo>
                    <a:pt x="664" y="1247"/>
                  </a:lnTo>
                  <a:lnTo>
                    <a:pt x="655" y="1239"/>
                  </a:lnTo>
                  <a:lnTo>
                    <a:pt x="646" y="1230"/>
                  </a:lnTo>
                  <a:lnTo>
                    <a:pt x="637" y="1220"/>
                  </a:lnTo>
                  <a:lnTo>
                    <a:pt x="627" y="1208"/>
                  </a:lnTo>
                  <a:lnTo>
                    <a:pt x="618" y="1197"/>
                  </a:lnTo>
                  <a:lnTo>
                    <a:pt x="605" y="1177"/>
                  </a:lnTo>
                  <a:lnTo>
                    <a:pt x="593" y="1159"/>
                  </a:lnTo>
                  <a:lnTo>
                    <a:pt x="584" y="1141"/>
                  </a:lnTo>
                  <a:lnTo>
                    <a:pt x="577" y="1126"/>
                  </a:lnTo>
                  <a:lnTo>
                    <a:pt x="572" y="1110"/>
                  </a:lnTo>
                  <a:lnTo>
                    <a:pt x="570" y="1098"/>
                  </a:lnTo>
                  <a:lnTo>
                    <a:pt x="570" y="1094"/>
                  </a:lnTo>
                  <a:lnTo>
                    <a:pt x="571" y="1088"/>
                  </a:lnTo>
                  <a:lnTo>
                    <a:pt x="572" y="1085"/>
                  </a:lnTo>
                  <a:lnTo>
                    <a:pt x="574" y="1083"/>
                  </a:lnTo>
                  <a:lnTo>
                    <a:pt x="577" y="1081"/>
                  </a:lnTo>
                  <a:lnTo>
                    <a:pt x="581" y="1080"/>
                  </a:lnTo>
                  <a:lnTo>
                    <a:pt x="584" y="1080"/>
                  </a:lnTo>
                  <a:lnTo>
                    <a:pt x="589" y="1081"/>
                  </a:lnTo>
                  <a:lnTo>
                    <a:pt x="600" y="1086"/>
                  </a:lnTo>
                  <a:lnTo>
                    <a:pt x="612" y="1094"/>
                  </a:lnTo>
                  <a:lnTo>
                    <a:pt x="624" y="1105"/>
                  </a:lnTo>
                  <a:lnTo>
                    <a:pt x="638" y="1118"/>
                  </a:lnTo>
                  <a:lnTo>
                    <a:pt x="652" y="1133"/>
                  </a:lnTo>
                  <a:lnTo>
                    <a:pt x="666" y="1152"/>
                  </a:lnTo>
                  <a:lnTo>
                    <a:pt x="678" y="1168"/>
                  </a:lnTo>
                  <a:lnTo>
                    <a:pt x="688" y="1184"/>
                  </a:lnTo>
                  <a:close/>
                  <a:moveTo>
                    <a:pt x="688" y="1550"/>
                  </a:moveTo>
                  <a:lnTo>
                    <a:pt x="688" y="1605"/>
                  </a:lnTo>
                  <a:lnTo>
                    <a:pt x="685" y="1605"/>
                  </a:lnTo>
                  <a:lnTo>
                    <a:pt x="681" y="1604"/>
                  </a:lnTo>
                  <a:lnTo>
                    <a:pt x="676" y="1603"/>
                  </a:lnTo>
                  <a:lnTo>
                    <a:pt x="671" y="1600"/>
                  </a:lnTo>
                  <a:lnTo>
                    <a:pt x="660" y="1594"/>
                  </a:lnTo>
                  <a:lnTo>
                    <a:pt x="648" y="1584"/>
                  </a:lnTo>
                  <a:lnTo>
                    <a:pt x="635" y="1573"/>
                  </a:lnTo>
                  <a:lnTo>
                    <a:pt x="621" y="1560"/>
                  </a:lnTo>
                  <a:lnTo>
                    <a:pt x="608" y="1544"/>
                  </a:lnTo>
                  <a:lnTo>
                    <a:pt x="594" y="1527"/>
                  </a:lnTo>
                  <a:lnTo>
                    <a:pt x="580" y="1506"/>
                  </a:lnTo>
                  <a:lnTo>
                    <a:pt x="567" y="1486"/>
                  </a:lnTo>
                  <a:lnTo>
                    <a:pt x="556" y="1467"/>
                  </a:lnTo>
                  <a:lnTo>
                    <a:pt x="548" y="1449"/>
                  </a:lnTo>
                  <a:lnTo>
                    <a:pt x="543" y="1434"/>
                  </a:lnTo>
                  <a:lnTo>
                    <a:pt x="540" y="1419"/>
                  </a:lnTo>
                  <a:lnTo>
                    <a:pt x="539" y="1414"/>
                  </a:lnTo>
                  <a:lnTo>
                    <a:pt x="540" y="1410"/>
                  </a:lnTo>
                  <a:lnTo>
                    <a:pt x="541" y="1405"/>
                  </a:lnTo>
                  <a:lnTo>
                    <a:pt x="544" y="1403"/>
                  </a:lnTo>
                  <a:lnTo>
                    <a:pt x="547" y="1401"/>
                  </a:lnTo>
                  <a:lnTo>
                    <a:pt x="550" y="1400"/>
                  </a:lnTo>
                  <a:lnTo>
                    <a:pt x="555" y="1401"/>
                  </a:lnTo>
                  <a:lnTo>
                    <a:pt x="560" y="1402"/>
                  </a:lnTo>
                  <a:lnTo>
                    <a:pt x="571" y="1407"/>
                  </a:lnTo>
                  <a:lnTo>
                    <a:pt x="584" y="1416"/>
                  </a:lnTo>
                  <a:lnTo>
                    <a:pt x="598" y="1428"/>
                  </a:lnTo>
                  <a:lnTo>
                    <a:pt x="614" y="1442"/>
                  </a:lnTo>
                  <a:lnTo>
                    <a:pt x="630" y="1460"/>
                  </a:lnTo>
                  <a:lnTo>
                    <a:pt x="646" y="1480"/>
                  </a:lnTo>
                  <a:lnTo>
                    <a:pt x="659" y="1498"/>
                  </a:lnTo>
                  <a:lnTo>
                    <a:pt x="671" y="1516"/>
                  </a:lnTo>
                  <a:lnTo>
                    <a:pt x="681" y="1533"/>
                  </a:lnTo>
                  <a:lnTo>
                    <a:pt x="688" y="1550"/>
                  </a:lnTo>
                  <a:close/>
                  <a:moveTo>
                    <a:pt x="688" y="1871"/>
                  </a:moveTo>
                  <a:lnTo>
                    <a:pt x="688" y="1968"/>
                  </a:lnTo>
                  <a:lnTo>
                    <a:pt x="672" y="1954"/>
                  </a:lnTo>
                  <a:lnTo>
                    <a:pt x="653" y="1938"/>
                  </a:lnTo>
                  <a:lnTo>
                    <a:pt x="635" y="1917"/>
                  </a:lnTo>
                  <a:lnTo>
                    <a:pt x="616" y="1894"/>
                  </a:lnTo>
                  <a:lnTo>
                    <a:pt x="600" y="1872"/>
                  </a:lnTo>
                  <a:lnTo>
                    <a:pt x="585" y="1850"/>
                  </a:lnTo>
                  <a:lnTo>
                    <a:pt x="573" y="1829"/>
                  </a:lnTo>
                  <a:lnTo>
                    <a:pt x="564" y="1810"/>
                  </a:lnTo>
                  <a:lnTo>
                    <a:pt x="558" y="1793"/>
                  </a:lnTo>
                  <a:lnTo>
                    <a:pt x="555" y="1779"/>
                  </a:lnTo>
                  <a:lnTo>
                    <a:pt x="555" y="1773"/>
                  </a:lnTo>
                  <a:lnTo>
                    <a:pt x="555" y="1768"/>
                  </a:lnTo>
                  <a:lnTo>
                    <a:pt x="557" y="1764"/>
                  </a:lnTo>
                  <a:lnTo>
                    <a:pt x="559" y="1760"/>
                  </a:lnTo>
                  <a:lnTo>
                    <a:pt x="562" y="1759"/>
                  </a:lnTo>
                  <a:lnTo>
                    <a:pt x="566" y="1758"/>
                  </a:lnTo>
                  <a:lnTo>
                    <a:pt x="570" y="1758"/>
                  </a:lnTo>
                  <a:lnTo>
                    <a:pt x="575" y="1759"/>
                  </a:lnTo>
                  <a:lnTo>
                    <a:pt x="582" y="1763"/>
                  </a:lnTo>
                  <a:lnTo>
                    <a:pt x="589" y="1766"/>
                  </a:lnTo>
                  <a:lnTo>
                    <a:pt x="595" y="1770"/>
                  </a:lnTo>
                  <a:lnTo>
                    <a:pt x="603" y="1776"/>
                  </a:lnTo>
                  <a:lnTo>
                    <a:pt x="618" y="1789"/>
                  </a:lnTo>
                  <a:lnTo>
                    <a:pt x="635" y="1804"/>
                  </a:lnTo>
                  <a:lnTo>
                    <a:pt x="652" y="1824"/>
                  </a:lnTo>
                  <a:lnTo>
                    <a:pt x="670" y="1845"/>
                  </a:lnTo>
                  <a:lnTo>
                    <a:pt x="680" y="1858"/>
                  </a:lnTo>
                  <a:lnTo>
                    <a:pt x="688" y="1871"/>
                  </a:lnTo>
                  <a:close/>
                  <a:moveTo>
                    <a:pt x="688" y="2191"/>
                  </a:moveTo>
                  <a:lnTo>
                    <a:pt x="688" y="2305"/>
                  </a:lnTo>
                  <a:lnTo>
                    <a:pt x="687" y="2304"/>
                  </a:lnTo>
                  <a:lnTo>
                    <a:pt x="669" y="2279"/>
                  </a:lnTo>
                  <a:lnTo>
                    <a:pt x="653" y="2256"/>
                  </a:lnTo>
                  <a:lnTo>
                    <a:pt x="640" y="2233"/>
                  </a:lnTo>
                  <a:lnTo>
                    <a:pt x="629" y="2212"/>
                  </a:lnTo>
                  <a:lnTo>
                    <a:pt x="625" y="2202"/>
                  </a:lnTo>
                  <a:lnTo>
                    <a:pt x="621" y="2193"/>
                  </a:lnTo>
                  <a:lnTo>
                    <a:pt x="619" y="2186"/>
                  </a:lnTo>
                  <a:lnTo>
                    <a:pt x="618" y="2178"/>
                  </a:lnTo>
                  <a:lnTo>
                    <a:pt x="617" y="2172"/>
                  </a:lnTo>
                  <a:lnTo>
                    <a:pt x="618" y="2167"/>
                  </a:lnTo>
                  <a:lnTo>
                    <a:pt x="619" y="2163"/>
                  </a:lnTo>
                  <a:lnTo>
                    <a:pt x="621" y="2159"/>
                  </a:lnTo>
                  <a:lnTo>
                    <a:pt x="624" y="2157"/>
                  </a:lnTo>
                  <a:lnTo>
                    <a:pt x="626" y="2157"/>
                  </a:lnTo>
                  <a:lnTo>
                    <a:pt x="629" y="2156"/>
                  </a:lnTo>
                  <a:lnTo>
                    <a:pt x="632" y="2156"/>
                  </a:lnTo>
                  <a:lnTo>
                    <a:pt x="639" y="2158"/>
                  </a:lnTo>
                  <a:lnTo>
                    <a:pt x="647" y="2162"/>
                  </a:lnTo>
                  <a:lnTo>
                    <a:pt x="657" y="2167"/>
                  </a:lnTo>
                  <a:lnTo>
                    <a:pt x="666" y="2174"/>
                  </a:lnTo>
                  <a:lnTo>
                    <a:pt x="677" y="2181"/>
                  </a:lnTo>
                  <a:lnTo>
                    <a:pt x="688" y="2191"/>
                  </a:lnTo>
                  <a:close/>
                  <a:moveTo>
                    <a:pt x="688" y="2769"/>
                  </a:moveTo>
                  <a:lnTo>
                    <a:pt x="688" y="2882"/>
                  </a:lnTo>
                  <a:lnTo>
                    <a:pt x="670" y="2856"/>
                  </a:lnTo>
                  <a:lnTo>
                    <a:pt x="654" y="2832"/>
                  </a:lnTo>
                  <a:lnTo>
                    <a:pt x="641" y="2810"/>
                  </a:lnTo>
                  <a:lnTo>
                    <a:pt x="631" y="2790"/>
                  </a:lnTo>
                  <a:lnTo>
                    <a:pt x="627" y="2781"/>
                  </a:lnTo>
                  <a:lnTo>
                    <a:pt x="624" y="2772"/>
                  </a:lnTo>
                  <a:lnTo>
                    <a:pt x="621" y="2764"/>
                  </a:lnTo>
                  <a:lnTo>
                    <a:pt x="620" y="2757"/>
                  </a:lnTo>
                  <a:lnTo>
                    <a:pt x="619" y="2751"/>
                  </a:lnTo>
                  <a:lnTo>
                    <a:pt x="619" y="2746"/>
                  </a:lnTo>
                  <a:lnTo>
                    <a:pt x="620" y="2741"/>
                  </a:lnTo>
                  <a:lnTo>
                    <a:pt x="624" y="2738"/>
                  </a:lnTo>
                  <a:lnTo>
                    <a:pt x="627" y="2736"/>
                  </a:lnTo>
                  <a:lnTo>
                    <a:pt x="634" y="2736"/>
                  </a:lnTo>
                  <a:lnTo>
                    <a:pt x="640" y="2737"/>
                  </a:lnTo>
                  <a:lnTo>
                    <a:pt x="648" y="2740"/>
                  </a:lnTo>
                  <a:lnTo>
                    <a:pt x="657" y="2745"/>
                  </a:lnTo>
                  <a:lnTo>
                    <a:pt x="666" y="2751"/>
                  </a:lnTo>
                  <a:lnTo>
                    <a:pt x="677" y="2759"/>
                  </a:lnTo>
                  <a:lnTo>
                    <a:pt x="688" y="2769"/>
                  </a:lnTo>
                  <a:close/>
                  <a:moveTo>
                    <a:pt x="688" y="3019"/>
                  </a:moveTo>
                  <a:lnTo>
                    <a:pt x="688" y="3130"/>
                  </a:lnTo>
                  <a:lnTo>
                    <a:pt x="670" y="3114"/>
                  </a:lnTo>
                  <a:lnTo>
                    <a:pt x="651" y="3095"/>
                  </a:lnTo>
                  <a:lnTo>
                    <a:pt x="631" y="3073"/>
                  </a:lnTo>
                  <a:lnTo>
                    <a:pt x="611" y="3049"/>
                  </a:lnTo>
                  <a:lnTo>
                    <a:pt x="589" y="3021"/>
                  </a:lnTo>
                  <a:lnTo>
                    <a:pt x="569" y="2993"/>
                  </a:lnTo>
                  <a:lnTo>
                    <a:pt x="552" y="2967"/>
                  </a:lnTo>
                  <a:lnTo>
                    <a:pt x="539" y="2944"/>
                  </a:lnTo>
                  <a:lnTo>
                    <a:pt x="534" y="2933"/>
                  </a:lnTo>
                  <a:lnTo>
                    <a:pt x="529" y="2922"/>
                  </a:lnTo>
                  <a:lnTo>
                    <a:pt x="526" y="2913"/>
                  </a:lnTo>
                  <a:lnTo>
                    <a:pt x="524" y="2905"/>
                  </a:lnTo>
                  <a:lnTo>
                    <a:pt x="523" y="2898"/>
                  </a:lnTo>
                  <a:lnTo>
                    <a:pt x="523" y="2892"/>
                  </a:lnTo>
                  <a:lnTo>
                    <a:pt x="524" y="2887"/>
                  </a:lnTo>
                  <a:lnTo>
                    <a:pt x="526" y="2884"/>
                  </a:lnTo>
                  <a:lnTo>
                    <a:pt x="531" y="2882"/>
                  </a:lnTo>
                  <a:lnTo>
                    <a:pt x="535" y="2881"/>
                  </a:lnTo>
                  <a:lnTo>
                    <a:pt x="540" y="2882"/>
                  </a:lnTo>
                  <a:lnTo>
                    <a:pt x="547" y="2884"/>
                  </a:lnTo>
                  <a:lnTo>
                    <a:pt x="555" y="2887"/>
                  </a:lnTo>
                  <a:lnTo>
                    <a:pt x="562" y="2893"/>
                  </a:lnTo>
                  <a:lnTo>
                    <a:pt x="571" y="2898"/>
                  </a:lnTo>
                  <a:lnTo>
                    <a:pt x="581" y="2905"/>
                  </a:lnTo>
                  <a:lnTo>
                    <a:pt x="602" y="2922"/>
                  </a:lnTo>
                  <a:lnTo>
                    <a:pt x="624" y="2943"/>
                  </a:lnTo>
                  <a:lnTo>
                    <a:pt x="647" y="2968"/>
                  </a:lnTo>
                  <a:lnTo>
                    <a:pt x="670" y="2995"/>
                  </a:lnTo>
                  <a:lnTo>
                    <a:pt x="680" y="3007"/>
                  </a:lnTo>
                  <a:lnTo>
                    <a:pt x="688" y="3019"/>
                  </a:lnTo>
                  <a:close/>
                  <a:moveTo>
                    <a:pt x="688" y="3304"/>
                  </a:moveTo>
                  <a:lnTo>
                    <a:pt x="688" y="3324"/>
                  </a:lnTo>
                  <a:lnTo>
                    <a:pt x="687" y="3326"/>
                  </a:lnTo>
                  <a:lnTo>
                    <a:pt x="686" y="3327"/>
                  </a:lnTo>
                  <a:lnTo>
                    <a:pt x="683" y="3329"/>
                  </a:lnTo>
                  <a:lnTo>
                    <a:pt x="678" y="3329"/>
                  </a:lnTo>
                  <a:lnTo>
                    <a:pt x="672" y="3328"/>
                  </a:lnTo>
                  <a:lnTo>
                    <a:pt x="665" y="3326"/>
                  </a:lnTo>
                  <a:lnTo>
                    <a:pt x="658" y="3322"/>
                  </a:lnTo>
                  <a:lnTo>
                    <a:pt x="650" y="3317"/>
                  </a:lnTo>
                  <a:lnTo>
                    <a:pt x="640" y="3310"/>
                  </a:lnTo>
                  <a:lnTo>
                    <a:pt x="630" y="3304"/>
                  </a:lnTo>
                  <a:lnTo>
                    <a:pt x="609" y="3285"/>
                  </a:lnTo>
                  <a:lnTo>
                    <a:pt x="586" y="3263"/>
                  </a:lnTo>
                  <a:lnTo>
                    <a:pt x="562" y="3238"/>
                  </a:lnTo>
                  <a:lnTo>
                    <a:pt x="538" y="3209"/>
                  </a:lnTo>
                  <a:lnTo>
                    <a:pt x="514" y="3180"/>
                  </a:lnTo>
                  <a:lnTo>
                    <a:pt x="493" y="3150"/>
                  </a:lnTo>
                  <a:lnTo>
                    <a:pt x="476" y="3124"/>
                  </a:lnTo>
                  <a:lnTo>
                    <a:pt x="463" y="3099"/>
                  </a:lnTo>
                  <a:lnTo>
                    <a:pt x="457" y="3088"/>
                  </a:lnTo>
                  <a:lnTo>
                    <a:pt x="452" y="3078"/>
                  </a:lnTo>
                  <a:lnTo>
                    <a:pt x="448" y="3068"/>
                  </a:lnTo>
                  <a:lnTo>
                    <a:pt x="446" y="3059"/>
                  </a:lnTo>
                  <a:lnTo>
                    <a:pt x="445" y="3053"/>
                  </a:lnTo>
                  <a:lnTo>
                    <a:pt x="445" y="3046"/>
                  </a:lnTo>
                  <a:lnTo>
                    <a:pt x="446" y="3042"/>
                  </a:lnTo>
                  <a:lnTo>
                    <a:pt x="448" y="3037"/>
                  </a:lnTo>
                  <a:lnTo>
                    <a:pt x="452" y="3036"/>
                  </a:lnTo>
                  <a:lnTo>
                    <a:pt x="457" y="3035"/>
                  </a:lnTo>
                  <a:lnTo>
                    <a:pt x="463" y="3036"/>
                  </a:lnTo>
                  <a:lnTo>
                    <a:pt x="469" y="3038"/>
                  </a:lnTo>
                  <a:lnTo>
                    <a:pt x="477" y="3043"/>
                  </a:lnTo>
                  <a:lnTo>
                    <a:pt x="486" y="3047"/>
                  </a:lnTo>
                  <a:lnTo>
                    <a:pt x="494" y="3054"/>
                  </a:lnTo>
                  <a:lnTo>
                    <a:pt x="504" y="3060"/>
                  </a:lnTo>
                  <a:lnTo>
                    <a:pt x="525" y="3079"/>
                  </a:lnTo>
                  <a:lnTo>
                    <a:pt x="548" y="3101"/>
                  </a:lnTo>
                  <a:lnTo>
                    <a:pt x="572" y="3126"/>
                  </a:lnTo>
                  <a:lnTo>
                    <a:pt x="597" y="3155"/>
                  </a:lnTo>
                  <a:lnTo>
                    <a:pt x="615" y="3177"/>
                  </a:lnTo>
                  <a:lnTo>
                    <a:pt x="630" y="3198"/>
                  </a:lnTo>
                  <a:lnTo>
                    <a:pt x="646" y="3219"/>
                  </a:lnTo>
                  <a:lnTo>
                    <a:pt x="658" y="3239"/>
                  </a:lnTo>
                  <a:lnTo>
                    <a:pt x="669" y="3258"/>
                  </a:lnTo>
                  <a:lnTo>
                    <a:pt x="677" y="3275"/>
                  </a:lnTo>
                  <a:lnTo>
                    <a:pt x="684" y="3290"/>
                  </a:lnTo>
                  <a:lnTo>
                    <a:pt x="688" y="3304"/>
                  </a:lnTo>
                  <a:close/>
                  <a:moveTo>
                    <a:pt x="688" y="3790"/>
                  </a:moveTo>
                  <a:lnTo>
                    <a:pt x="688" y="3801"/>
                  </a:lnTo>
                  <a:lnTo>
                    <a:pt x="688" y="3795"/>
                  </a:lnTo>
                  <a:lnTo>
                    <a:pt x="688" y="3790"/>
                  </a:lnTo>
                  <a:close/>
                  <a:moveTo>
                    <a:pt x="688" y="3982"/>
                  </a:moveTo>
                  <a:lnTo>
                    <a:pt x="688" y="4020"/>
                  </a:lnTo>
                  <a:lnTo>
                    <a:pt x="684" y="4008"/>
                  </a:lnTo>
                  <a:lnTo>
                    <a:pt x="682" y="3997"/>
                  </a:lnTo>
                  <a:lnTo>
                    <a:pt x="681" y="3993"/>
                  </a:lnTo>
                  <a:lnTo>
                    <a:pt x="682" y="3990"/>
                  </a:lnTo>
                  <a:lnTo>
                    <a:pt x="683" y="3987"/>
                  </a:lnTo>
                  <a:lnTo>
                    <a:pt x="685" y="3984"/>
                  </a:lnTo>
                  <a:lnTo>
                    <a:pt x="686" y="3983"/>
                  </a:lnTo>
                  <a:lnTo>
                    <a:pt x="688" y="3982"/>
                  </a:lnTo>
                  <a:close/>
                  <a:moveTo>
                    <a:pt x="688" y="4654"/>
                  </a:moveTo>
                  <a:lnTo>
                    <a:pt x="688" y="4751"/>
                  </a:lnTo>
                  <a:lnTo>
                    <a:pt x="660" y="4726"/>
                  </a:lnTo>
                  <a:lnTo>
                    <a:pt x="629" y="4697"/>
                  </a:lnTo>
                  <a:lnTo>
                    <a:pt x="595" y="4663"/>
                  </a:lnTo>
                  <a:lnTo>
                    <a:pt x="561" y="4626"/>
                  </a:lnTo>
                  <a:lnTo>
                    <a:pt x="528" y="4587"/>
                  </a:lnTo>
                  <a:lnTo>
                    <a:pt x="499" y="4550"/>
                  </a:lnTo>
                  <a:lnTo>
                    <a:pt x="474" y="4516"/>
                  </a:lnTo>
                  <a:lnTo>
                    <a:pt x="454" y="4485"/>
                  </a:lnTo>
                  <a:lnTo>
                    <a:pt x="445" y="4471"/>
                  </a:lnTo>
                  <a:lnTo>
                    <a:pt x="437" y="4458"/>
                  </a:lnTo>
                  <a:lnTo>
                    <a:pt x="432" y="4447"/>
                  </a:lnTo>
                  <a:lnTo>
                    <a:pt x="428" y="4436"/>
                  </a:lnTo>
                  <a:lnTo>
                    <a:pt x="424" y="4427"/>
                  </a:lnTo>
                  <a:lnTo>
                    <a:pt x="423" y="4421"/>
                  </a:lnTo>
                  <a:lnTo>
                    <a:pt x="424" y="4415"/>
                  </a:lnTo>
                  <a:lnTo>
                    <a:pt x="426" y="4411"/>
                  </a:lnTo>
                  <a:lnTo>
                    <a:pt x="430" y="4410"/>
                  </a:lnTo>
                  <a:lnTo>
                    <a:pt x="435" y="4410"/>
                  </a:lnTo>
                  <a:lnTo>
                    <a:pt x="442" y="4412"/>
                  </a:lnTo>
                  <a:lnTo>
                    <a:pt x="451" y="4415"/>
                  </a:lnTo>
                  <a:lnTo>
                    <a:pt x="459" y="4421"/>
                  </a:lnTo>
                  <a:lnTo>
                    <a:pt x="470" y="4428"/>
                  </a:lnTo>
                  <a:lnTo>
                    <a:pt x="482" y="4437"/>
                  </a:lnTo>
                  <a:lnTo>
                    <a:pt x="495" y="4447"/>
                  </a:lnTo>
                  <a:lnTo>
                    <a:pt x="523" y="4471"/>
                  </a:lnTo>
                  <a:lnTo>
                    <a:pt x="554" y="4501"/>
                  </a:lnTo>
                  <a:lnTo>
                    <a:pt x="586" y="4535"/>
                  </a:lnTo>
                  <a:lnTo>
                    <a:pt x="620" y="4571"/>
                  </a:lnTo>
                  <a:lnTo>
                    <a:pt x="639" y="4593"/>
                  </a:lnTo>
                  <a:lnTo>
                    <a:pt x="657" y="4613"/>
                  </a:lnTo>
                  <a:lnTo>
                    <a:pt x="673" y="4634"/>
                  </a:lnTo>
                  <a:lnTo>
                    <a:pt x="688" y="4654"/>
                  </a:lnTo>
                  <a:close/>
                  <a:moveTo>
                    <a:pt x="688" y="4805"/>
                  </a:moveTo>
                  <a:lnTo>
                    <a:pt x="688" y="4923"/>
                  </a:lnTo>
                  <a:lnTo>
                    <a:pt x="678" y="4912"/>
                  </a:lnTo>
                  <a:lnTo>
                    <a:pt x="667" y="4901"/>
                  </a:lnTo>
                  <a:lnTo>
                    <a:pt x="658" y="4889"/>
                  </a:lnTo>
                  <a:lnTo>
                    <a:pt x="647" y="4878"/>
                  </a:lnTo>
                  <a:lnTo>
                    <a:pt x="613" y="4837"/>
                  </a:lnTo>
                  <a:lnTo>
                    <a:pt x="581" y="4800"/>
                  </a:lnTo>
                  <a:lnTo>
                    <a:pt x="555" y="4765"/>
                  </a:lnTo>
                  <a:lnTo>
                    <a:pt x="533" y="4732"/>
                  </a:lnTo>
                  <a:lnTo>
                    <a:pt x="524" y="4718"/>
                  </a:lnTo>
                  <a:lnTo>
                    <a:pt x="516" y="4704"/>
                  </a:lnTo>
                  <a:lnTo>
                    <a:pt x="510" y="4692"/>
                  </a:lnTo>
                  <a:lnTo>
                    <a:pt x="505" y="4681"/>
                  </a:lnTo>
                  <a:lnTo>
                    <a:pt x="502" y="4673"/>
                  </a:lnTo>
                  <a:lnTo>
                    <a:pt x="501" y="4666"/>
                  </a:lnTo>
                  <a:lnTo>
                    <a:pt x="500" y="4663"/>
                  </a:lnTo>
                  <a:lnTo>
                    <a:pt x="501" y="4660"/>
                  </a:lnTo>
                  <a:lnTo>
                    <a:pt x="502" y="4658"/>
                  </a:lnTo>
                  <a:lnTo>
                    <a:pt x="503" y="4656"/>
                  </a:lnTo>
                  <a:lnTo>
                    <a:pt x="506" y="4654"/>
                  </a:lnTo>
                  <a:lnTo>
                    <a:pt x="512" y="4655"/>
                  </a:lnTo>
                  <a:lnTo>
                    <a:pt x="518" y="4656"/>
                  </a:lnTo>
                  <a:lnTo>
                    <a:pt x="526" y="4660"/>
                  </a:lnTo>
                  <a:lnTo>
                    <a:pt x="535" y="4665"/>
                  </a:lnTo>
                  <a:lnTo>
                    <a:pt x="545" y="4672"/>
                  </a:lnTo>
                  <a:lnTo>
                    <a:pt x="556" y="4679"/>
                  </a:lnTo>
                  <a:lnTo>
                    <a:pt x="568" y="4689"/>
                  </a:lnTo>
                  <a:lnTo>
                    <a:pt x="594" y="4712"/>
                  </a:lnTo>
                  <a:lnTo>
                    <a:pt x="624" y="4738"/>
                  </a:lnTo>
                  <a:lnTo>
                    <a:pt x="655" y="4770"/>
                  </a:lnTo>
                  <a:lnTo>
                    <a:pt x="688" y="4805"/>
                  </a:lnTo>
                  <a:close/>
                  <a:moveTo>
                    <a:pt x="688" y="4966"/>
                  </a:moveTo>
                  <a:lnTo>
                    <a:pt x="688" y="5067"/>
                  </a:lnTo>
                  <a:lnTo>
                    <a:pt x="666" y="5039"/>
                  </a:lnTo>
                  <a:lnTo>
                    <a:pt x="647" y="5012"/>
                  </a:lnTo>
                  <a:lnTo>
                    <a:pt x="630" y="4988"/>
                  </a:lnTo>
                  <a:lnTo>
                    <a:pt x="617" y="4966"/>
                  </a:lnTo>
                  <a:lnTo>
                    <a:pt x="607" y="4948"/>
                  </a:lnTo>
                  <a:lnTo>
                    <a:pt x="602" y="4934"/>
                  </a:lnTo>
                  <a:lnTo>
                    <a:pt x="600" y="4927"/>
                  </a:lnTo>
                  <a:lnTo>
                    <a:pt x="600" y="4923"/>
                  </a:lnTo>
                  <a:lnTo>
                    <a:pt x="600" y="4919"/>
                  </a:lnTo>
                  <a:lnTo>
                    <a:pt x="602" y="4916"/>
                  </a:lnTo>
                  <a:lnTo>
                    <a:pt x="604" y="4915"/>
                  </a:lnTo>
                  <a:lnTo>
                    <a:pt x="606" y="4914"/>
                  </a:lnTo>
                  <a:lnTo>
                    <a:pt x="609" y="4914"/>
                  </a:lnTo>
                  <a:lnTo>
                    <a:pt x="613" y="4915"/>
                  </a:lnTo>
                  <a:lnTo>
                    <a:pt x="621" y="4918"/>
                  </a:lnTo>
                  <a:lnTo>
                    <a:pt x="631" y="4924"/>
                  </a:lnTo>
                  <a:lnTo>
                    <a:pt x="643" y="4931"/>
                  </a:lnTo>
                  <a:lnTo>
                    <a:pt x="658" y="4941"/>
                  </a:lnTo>
                  <a:lnTo>
                    <a:pt x="672" y="4953"/>
                  </a:lnTo>
                  <a:lnTo>
                    <a:pt x="688" y="4966"/>
                  </a:lnTo>
                  <a:close/>
                  <a:moveTo>
                    <a:pt x="688" y="5237"/>
                  </a:moveTo>
                  <a:lnTo>
                    <a:pt x="688" y="5318"/>
                  </a:lnTo>
                  <a:lnTo>
                    <a:pt x="672" y="5305"/>
                  </a:lnTo>
                  <a:lnTo>
                    <a:pt x="655" y="5290"/>
                  </a:lnTo>
                  <a:lnTo>
                    <a:pt x="637" y="5273"/>
                  </a:lnTo>
                  <a:lnTo>
                    <a:pt x="617" y="5255"/>
                  </a:lnTo>
                  <a:lnTo>
                    <a:pt x="575" y="5213"/>
                  </a:lnTo>
                  <a:lnTo>
                    <a:pt x="532" y="5166"/>
                  </a:lnTo>
                  <a:lnTo>
                    <a:pt x="494" y="5124"/>
                  </a:lnTo>
                  <a:lnTo>
                    <a:pt x="460" y="5084"/>
                  </a:lnTo>
                  <a:lnTo>
                    <a:pt x="432" y="5046"/>
                  </a:lnTo>
                  <a:lnTo>
                    <a:pt x="407" y="5012"/>
                  </a:lnTo>
                  <a:lnTo>
                    <a:pt x="397" y="4997"/>
                  </a:lnTo>
                  <a:lnTo>
                    <a:pt x="388" y="4983"/>
                  </a:lnTo>
                  <a:lnTo>
                    <a:pt x="382" y="4971"/>
                  </a:lnTo>
                  <a:lnTo>
                    <a:pt x="376" y="4960"/>
                  </a:lnTo>
                  <a:lnTo>
                    <a:pt x="373" y="4950"/>
                  </a:lnTo>
                  <a:lnTo>
                    <a:pt x="371" y="4942"/>
                  </a:lnTo>
                  <a:lnTo>
                    <a:pt x="371" y="4939"/>
                  </a:lnTo>
                  <a:lnTo>
                    <a:pt x="371" y="4937"/>
                  </a:lnTo>
                  <a:lnTo>
                    <a:pt x="371" y="4935"/>
                  </a:lnTo>
                  <a:lnTo>
                    <a:pt x="372" y="4932"/>
                  </a:lnTo>
                  <a:lnTo>
                    <a:pt x="374" y="4932"/>
                  </a:lnTo>
                  <a:lnTo>
                    <a:pt x="376" y="4931"/>
                  </a:lnTo>
                  <a:lnTo>
                    <a:pt x="378" y="4931"/>
                  </a:lnTo>
                  <a:lnTo>
                    <a:pt x="382" y="4932"/>
                  </a:lnTo>
                  <a:lnTo>
                    <a:pt x="389" y="4935"/>
                  </a:lnTo>
                  <a:lnTo>
                    <a:pt x="398" y="4939"/>
                  </a:lnTo>
                  <a:lnTo>
                    <a:pt x="408" y="4946"/>
                  </a:lnTo>
                  <a:lnTo>
                    <a:pt x="420" y="4954"/>
                  </a:lnTo>
                  <a:lnTo>
                    <a:pt x="432" y="4964"/>
                  </a:lnTo>
                  <a:lnTo>
                    <a:pt x="446" y="4976"/>
                  </a:lnTo>
                  <a:lnTo>
                    <a:pt x="478" y="5004"/>
                  </a:lnTo>
                  <a:lnTo>
                    <a:pt x="512" y="5037"/>
                  </a:lnTo>
                  <a:lnTo>
                    <a:pt x="548" y="5074"/>
                  </a:lnTo>
                  <a:lnTo>
                    <a:pt x="586" y="5116"/>
                  </a:lnTo>
                  <a:lnTo>
                    <a:pt x="616" y="5148"/>
                  </a:lnTo>
                  <a:lnTo>
                    <a:pt x="642" y="5179"/>
                  </a:lnTo>
                  <a:lnTo>
                    <a:pt x="666" y="5210"/>
                  </a:lnTo>
                  <a:lnTo>
                    <a:pt x="688" y="5237"/>
                  </a:lnTo>
                  <a:close/>
                  <a:moveTo>
                    <a:pt x="688" y="5354"/>
                  </a:moveTo>
                  <a:lnTo>
                    <a:pt x="688" y="5464"/>
                  </a:lnTo>
                  <a:lnTo>
                    <a:pt x="685" y="5460"/>
                  </a:lnTo>
                  <a:lnTo>
                    <a:pt x="646" y="5416"/>
                  </a:lnTo>
                  <a:lnTo>
                    <a:pt x="611" y="5374"/>
                  </a:lnTo>
                  <a:lnTo>
                    <a:pt x="580" y="5336"/>
                  </a:lnTo>
                  <a:lnTo>
                    <a:pt x="554" y="5301"/>
                  </a:lnTo>
                  <a:lnTo>
                    <a:pt x="544" y="5285"/>
                  </a:lnTo>
                  <a:lnTo>
                    <a:pt x="534" y="5270"/>
                  </a:lnTo>
                  <a:lnTo>
                    <a:pt x="526" y="5258"/>
                  </a:lnTo>
                  <a:lnTo>
                    <a:pt x="521" y="5246"/>
                  </a:lnTo>
                  <a:lnTo>
                    <a:pt x="516" y="5237"/>
                  </a:lnTo>
                  <a:lnTo>
                    <a:pt x="514" y="5229"/>
                  </a:lnTo>
                  <a:lnTo>
                    <a:pt x="514" y="5226"/>
                  </a:lnTo>
                  <a:lnTo>
                    <a:pt x="514" y="5223"/>
                  </a:lnTo>
                  <a:lnTo>
                    <a:pt x="515" y="5221"/>
                  </a:lnTo>
                  <a:lnTo>
                    <a:pt x="516" y="5220"/>
                  </a:lnTo>
                  <a:lnTo>
                    <a:pt x="520" y="5219"/>
                  </a:lnTo>
                  <a:lnTo>
                    <a:pt x="524" y="5219"/>
                  </a:lnTo>
                  <a:lnTo>
                    <a:pt x="529" y="5220"/>
                  </a:lnTo>
                  <a:lnTo>
                    <a:pt x="536" y="5223"/>
                  </a:lnTo>
                  <a:lnTo>
                    <a:pt x="554" y="5234"/>
                  </a:lnTo>
                  <a:lnTo>
                    <a:pt x="574" y="5249"/>
                  </a:lnTo>
                  <a:lnTo>
                    <a:pt x="600" y="5270"/>
                  </a:lnTo>
                  <a:lnTo>
                    <a:pt x="627" y="5294"/>
                  </a:lnTo>
                  <a:lnTo>
                    <a:pt x="657" y="5323"/>
                  </a:lnTo>
                  <a:lnTo>
                    <a:pt x="688" y="5354"/>
                  </a:lnTo>
                  <a:close/>
                  <a:moveTo>
                    <a:pt x="688" y="5520"/>
                  </a:moveTo>
                  <a:lnTo>
                    <a:pt x="688" y="5546"/>
                  </a:lnTo>
                  <a:lnTo>
                    <a:pt x="685" y="5538"/>
                  </a:lnTo>
                  <a:lnTo>
                    <a:pt x="683" y="5530"/>
                  </a:lnTo>
                  <a:lnTo>
                    <a:pt x="682" y="5528"/>
                  </a:lnTo>
                  <a:lnTo>
                    <a:pt x="682" y="5524"/>
                  </a:lnTo>
                  <a:lnTo>
                    <a:pt x="683" y="5523"/>
                  </a:lnTo>
                  <a:lnTo>
                    <a:pt x="684" y="5521"/>
                  </a:lnTo>
                  <a:lnTo>
                    <a:pt x="686" y="5520"/>
                  </a:lnTo>
                  <a:lnTo>
                    <a:pt x="688" y="5520"/>
                  </a:lnTo>
                  <a:close/>
                  <a:moveTo>
                    <a:pt x="688" y="5597"/>
                  </a:moveTo>
                  <a:lnTo>
                    <a:pt x="688" y="5669"/>
                  </a:lnTo>
                  <a:lnTo>
                    <a:pt x="671" y="5656"/>
                  </a:lnTo>
                  <a:lnTo>
                    <a:pt x="652" y="5639"/>
                  </a:lnTo>
                  <a:lnTo>
                    <a:pt x="631" y="5621"/>
                  </a:lnTo>
                  <a:lnTo>
                    <a:pt x="611" y="5600"/>
                  </a:lnTo>
                  <a:lnTo>
                    <a:pt x="588" y="5578"/>
                  </a:lnTo>
                  <a:lnTo>
                    <a:pt x="563" y="5554"/>
                  </a:lnTo>
                  <a:lnTo>
                    <a:pt x="539" y="5529"/>
                  </a:lnTo>
                  <a:lnTo>
                    <a:pt x="514" y="5502"/>
                  </a:lnTo>
                  <a:lnTo>
                    <a:pt x="475" y="5457"/>
                  </a:lnTo>
                  <a:lnTo>
                    <a:pt x="437" y="5415"/>
                  </a:lnTo>
                  <a:lnTo>
                    <a:pt x="406" y="5374"/>
                  </a:lnTo>
                  <a:lnTo>
                    <a:pt x="379" y="5338"/>
                  </a:lnTo>
                  <a:lnTo>
                    <a:pt x="368" y="5323"/>
                  </a:lnTo>
                  <a:lnTo>
                    <a:pt x="358" y="5307"/>
                  </a:lnTo>
                  <a:lnTo>
                    <a:pt x="350" y="5294"/>
                  </a:lnTo>
                  <a:lnTo>
                    <a:pt x="344" y="5283"/>
                  </a:lnTo>
                  <a:lnTo>
                    <a:pt x="340" y="5273"/>
                  </a:lnTo>
                  <a:lnTo>
                    <a:pt x="338" y="5266"/>
                  </a:lnTo>
                  <a:lnTo>
                    <a:pt x="337" y="5262"/>
                  </a:lnTo>
                  <a:lnTo>
                    <a:pt x="337" y="5259"/>
                  </a:lnTo>
                  <a:lnTo>
                    <a:pt x="338" y="5257"/>
                  </a:lnTo>
                  <a:lnTo>
                    <a:pt x="339" y="5256"/>
                  </a:lnTo>
                  <a:lnTo>
                    <a:pt x="340" y="5255"/>
                  </a:lnTo>
                  <a:lnTo>
                    <a:pt x="342" y="5255"/>
                  </a:lnTo>
                  <a:lnTo>
                    <a:pt x="344" y="5255"/>
                  </a:lnTo>
                  <a:lnTo>
                    <a:pt x="348" y="5256"/>
                  </a:lnTo>
                  <a:lnTo>
                    <a:pt x="355" y="5259"/>
                  </a:lnTo>
                  <a:lnTo>
                    <a:pt x="364" y="5265"/>
                  </a:lnTo>
                  <a:lnTo>
                    <a:pt x="375" y="5271"/>
                  </a:lnTo>
                  <a:lnTo>
                    <a:pt x="387" y="5281"/>
                  </a:lnTo>
                  <a:lnTo>
                    <a:pt x="401" y="5292"/>
                  </a:lnTo>
                  <a:lnTo>
                    <a:pt x="417" y="5304"/>
                  </a:lnTo>
                  <a:lnTo>
                    <a:pt x="449" y="5334"/>
                  </a:lnTo>
                  <a:lnTo>
                    <a:pt x="486" y="5370"/>
                  </a:lnTo>
                  <a:lnTo>
                    <a:pt x="525" y="5409"/>
                  </a:lnTo>
                  <a:lnTo>
                    <a:pt x="567" y="5454"/>
                  </a:lnTo>
                  <a:lnTo>
                    <a:pt x="602" y="5493"/>
                  </a:lnTo>
                  <a:lnTo>
                    <a:pt x="634" y="5530"/>
                  </a:lnTo>
                  <a:lnTo>
                    <a:pt x="663" y="5565"/>
                  </a:lnTo>
                  <a:lnTo>
                    <a:pt x="688" y="5597"/>
                  </a:lnTo>
                  <a:close/>
                  <a:moveTo>
                    <a:pt x="688" y="5695"/>
                  </a:moveTo>
                  <a:lnTo>
                    <a:pt x="688" y="5796"/>
                  </a:lnTo>
                  <a:lnTo>
                    <a:pt x="651" y="5753"/>
                  </a:lnTo>
                  <a:lnTo>
                    <a:pt x="618" y="5714"/>
                  </a:lnTo>
                  <a:lnTo>
                    <a:pt x="589" y="5678"/>
                  </a:lnTo>
                  <a:lnTo>
                    <a:pt x="564" y="5646"/>
                  </a:lnTo>
                  <a:lnTo>
                    <a:pt x="546" y="5618"/>
                  </a:lnTo>
                  <a:lnTo>
                    <a:pt x="534" y="5596"/>
                  </a:lnTo>
                  <a:lnTo>
                    <a:pt x="529" y="5587"/>
                  </a:lnTo>
                  <a:lnTo>
                    <a:pt x="527" y="5580"/>
                  </a:lnTo>
                  <a:lnTo>
                    <a:pt x="527" y="5575"/>
                  </a:lnTo>
                  <a:lnTo>
                    <a:pt x="528" y="5571"/>
                  </a:lnTo>
                  <a:lnTo>
                    <a:pt x="532" y="5570"/>
                  </a:lnTo>
                  <a:lnTo>
                    <a:pt x="535" y="5570"/>
                  </a:lnTo>
                  <a:lnTo>
                    <a:pt x="540" y="5573"/>
                  </a:lnTo>
                  <a:lnTo>
                    <a:pt x="547" y="5575"/>
                  </a:lnTo>
                  <a:lnTo>
                    <a:pt x="562" y="5585"/>
                  </a:lnTo>
                  <a:lnTo>
                    <a:pt x="581" y="5599"/>
                  </a:lnTo>
                  <a:lnTo>
                    <a:pt x="604" y="5618"/>
                  </a:lnTo>
                  <a:lnTo>
                    <a:pt x="630" y="5641"/>
                  </a:lnTo>
                  <a:lnTo>
                    <a:pt x="658" y="5666"/>
                  </a:lnTo>
                  <a:lnTo>
                    <a:pt x="688" y="5695"/>
                  </a:lnTo>
                  <a:close/>
                  <a:moveTo>
                    <a:pt x="688" y="5890"/>
                  </a:moveTo>
                  <a:lnTo>
                    <a:pt x="688" y="5985"/>
                  </a:lnTo>
                  <a:lnTo>
                    <a:pt x="666" y="5963"/>
                  </a:lnTo>
                  <a:lnTo>
                    <a:pt x="643" y="5940"/>
                  </a:lnTo>
                  <a:lnTo>
                    <a:pt x="620" y="5916"/>
                  </a:lnTo>
                  <a:lnTo>
                    <a:pt x="596" y="5892"/>
                  </a:lnTo>
                  <a:lnTo>
                    <a:pt x="552" y="5843"/>
                  </a:lnTo>
                  <a:lnTo>
                    <a:pt x="513" y="5797"/>
                  </a:lnTo>
                  <a:lnTo>
                    <a:pt x="478" y="5756"/>
                  </a:lnTo>
                  <a:lnTo>
                    <a:pt x="448" y="5717"/>
                  </a:lnTo>
                  <a:lnTo>
                    <a:pt x="436" y="5701"/>
                  </a:lnTo>
                  <a:lnTo>
                    <a:pt x="425" y="5685"/>
                  </a:lnTo>
                  <a:lnTo>
                    <a:pt x="417" y="5671"/>
                  </a:lnTo>
                  <a:lnTo>
                    <a:pt x="410" y="5659"/>
                  </a:lnTo>
                  <a:lnTo>
                    <a:pt x="405" y="5649"/>
                  </a:lnTo>
                  <a:lnTo>
                    <a:pt x="401" y="5642"/>
                  </a:lnTo>
                  <a:lnTo>
                    <a:pt x="401" y="5638"/>
                  </a:lnTo>
                  <a:lnTo>
                    <a:pt x="401" y="5635"/>
                  </a:lnTo>
                  <a:lnTo>
                    <a:pt x="401" y="5633"/>
                  </a:lnTo>
                  <a:lnTo>
                    <a:pt x="402" y="5632"/>
                  </a:lnTo>
                  <a:lnTo>
                    <a:pt x="403" y="5631"/>
                  </a:lnTo>
                  <a:lnTo>
                    <a:pt x="406" y="5631"/>
                  </a:lnTo>
                  <a:lnTo>
                    <a:pt x="409" y="5631"/>
                  </a:lnTo>
                  <a:lnTo>
                    <a:pt x="411" y="5632"/>
                  </a:lnTo>
                  <a:lnTo>
                    <a:pt x="419" y="5636"/>
                  </a:lnTo>
                  <a:lnTo>
                    <a:pt x="429" y="5642"/>
                  </a:lnTo>
                  <a:lnTo>
                    <a:pt x="453" y="5659"/>
                  </a:lnTo>
                  <a:lnTo>
                    <a:pt x="483" y="5685"/>
                  </a:lnTo>
                  <a:lnTo>
                    <a:pt x="520" y="5717"/>
                  </a:lnTo>
                  <a:lnTo>
                    <a:pt x="559" y="5756"/>
                  </a:lnTo>
                  <a:lnTo>
                    <a:pt x="602" y="5798"/>
                  </a:lnTo>
                  <a:lnTo>
                    <a:pt x="647" y="5844"/>
                  </a:lnTo>
                  <a:lnTo>
                    <a:pt x="657" y="5856"/>
                  </a:lnTo>
                  <a:lnTo>
                    <a:pt x="667" y="5869"/>
                  </a:lnTo>
                  <a:lnTo>
                    <a:pt x="678" y="5879"/>
                  </a:lnTo>
                  <a:lnTo>
                    <a:pt x="688" y="5890"/>
                  </a:lnTo>
                  <a:close/>
                  <a:moveTo>
                    <a:pt x="688" y="6003"/>
                  </a:moveTo>
                  <a:lnTo>
                    <a:pt x="688" y="6064"/>
                  </a:lnTo>
                  <a:lnTo>
                    <a:pt x="676" y="6047"/>
                  </a:lnTo>
                  <a:lnTo>
                    <a:pt x="665" y="6032"/>
                  </a:lnTo>
                  <a:lnTo>
                    <a:pt x="655" y="6018"/>
                  </a:lnTo>
                  <a:lnTo>
                    <a:pt x="649" y="6006"/>
                  </a:lnTo>
                  <a:lnTo>
                    <a:pt x="643" y="5996"/>
                  </a:lnTo>
                  <a:lnTo>
                    <a:pt x="640" y="5988"/>
                  </a:lnTo>
                  <a:lnTo>
                    <a:pt x="639" y="5985"/>
                  </a:lnTo>
                  <a:lnTo>
                    <a:pt x="639" y="5981"/>
                  </a:lnTo>
                  <a:lnTo>
                    <a:pt x="640" y="5979"/>
                  </a:lnTo>
                  <a:lnTo>
                    <a:pt x="640" y="5978"/>
                  </a:lnTo>
                  <a:lnTo>
                    <a:pt x="643" y="5977"/>
                  </a:lnTo>
                  <a:lnTo>
                    <a:pt x="647" y="5977"/>
                  </a:lnTo>
                  <a:lnTo>
                    <a:pt x="651" y="5979"/>
                  </a:lnTo>
                  <a:lnTo>
                    <a:pt x="657" y="5981"/>
                  </a:lnTo>
                  <a:lnTo>
                    <a:pt x="671" y="5990"/>
                  </a:lnTo>
                  <a:lnTo>
                    <a:pt x="688" y="6003"/>
                  </a:lnTo>
                  <a:close/>
                  <a:moveTo>
                    <a:pt x="688" y="6078"/>
                  </a:moveTo>
                  <a:lnTo>
                    <a:pt x="688" y="6145"/>
                  </a:lnTo>
                  <a:lnTo>
                    <a:pt x="670" y="6128"/>
                  </a:lnTo>
                  <a:lnTo>
                    <a:pt x="650" y="6111"/>
                  </a:lnTo>
                  <a:lnTo>
                    <a:pt x="628" y="6091"/>
                  </a:lnTo>
                  <a:lnTo>
                    <a:pt x="605" y="6069"/>
                  </a:lnTo>
                  <a:lnTo>
                    <a:pt x="582" y="6046"/>
                  </a:lnTo>
                  <a:lnTo>
                    <a:pt x="557" y="6021"/>
                  </a:lnTo>
                  <a:lnTo>
                    <a:pt x="532" y="5995"/>
                  </a:lnTo>
                  <a:lnTo>
                    <a:pt x="506" y="5967"/>
                  </a:lnTo>
                  <a:lnTo>
                    <a:pt x="460" y="5918"/>
                  </a:lnTo>
                  <a:lnTo>
                    <a:pt x="419" y="5871"/>
                  </a:lnTo>
                  <a:lnTo>
                    <a:pt x="383" y="5828"/>
                  </a:lnTo>
                  <a:lnTo>
                    <a:pt x="352" y="5789"/>
                  </a:lnTo>
                  <a:lnTo>
                    <a:pt x="339" y="5772"/>
                  </a:lnTo>
                  <a:lnTo>
                    <a:pt x="328" y="5756"/>
                  </a:lnTo>
                  <a:lnTo>
                    <a:pt x="318" y="5742"/>
                  </a:lnTo>
                  <a:lnTo>
                    <a:pt x="311" y="5729"/>
                  </a:lnTo>
                  <a:lnTo>
                    <a:pt x="306" y="5719"/>
                  </a:lnTo>
                  <a:lnTo>
                    <a:pt x="303" y="5712"/>
                  </a:lnTo>
                  <a:lnTo>
                    <a:pt x="302" y="5708"/>
                  </a:lnTo>
                  <a:lnTo>
                    <a:pt x="302" y="5705"/>
                  </a:lnTo>
                  <a:lnTo>
                    <a:pt x="302" y="5703"/>
                  </a:lnTo>
                  <a:lnTo>
                    <a:pt x="303" y="5702"/>
                  </a:lnTo>
                  <a:lnTo>
                    <a:pt x="304" y="5701"/>
                  </a:lnTo>
                  <a:lnTo>
                    <a:pt x="306" y="5701"/>
                  </a:lnTo>
                  <a:lnTo>
                    <a:pt x="309" y="5702"/>
                  </a:lnTo>
                  <a:lnTo>
                    <a:pt x="312" y="5703"/>
                  </a:lnTo>
                  <a:lnTo>
                    <a:pt x="320" y="5706"/>
                  </a:lnTo>
                  <a:lnTo>
                    <a:pt x="330" y="5713"/>
                  </a:lnTo>
                  <a:lnTo>
                    <a:pt x="354" y="5732"/>
                  </a:lnTo>
                  <a:lnTo>
                    <a:pt x="386" y="5758"/>
                  </a:lnTo>
                  <a:lnTo>
                    <a:pt x="422" y="5792"/>
                  </a:lnTo>
                  <a:lnTo>
                    <a:pt x="463" y="5831"/>
                  </a:lnTo>
                  <a:lnTo>
                    <a:pt x="506" y="5875"/>
                  </a:lnTo>
                  <a:lnTo>
                    <a:pt x="554" y="5924"/>
                  </a:lnTo>
                  <a:lnTo>
                    <a:pt x="592" y="5966"/>
                  </a:lnTo>
                  <a:lnTo>
                    <a:pt x="627" y="6006"/>
                  </a:lnTo>
                  <a:lnTo>
                    <a:pt x="660" y="6043"/>
                  </a:lnTo>
                  <a:lnTo>
                    <a:pt x="688" y="6078"/>
                  </a:lnTo>
                  <a:close/>
                  <a:moveTo>
                    <a:pt x="688" y="6157"/>
                  </a:moveTo>
                  <a:lnTo>
                    <a:pt x="688" y="6238"/>
                  </a:lnTo>
                  <a:lnTo>
                    <a:pt x="659" y="6204"/>
                  </a:lnTo>
                  <a:lnTo>
                    <a:pt x="632" y="6172"/>
                  </a:lnTo>
                  <a:lnTo>
                    <a:pt x="611" y="6144"/>
                  </a:lnTo>
                  <a:lnTo>
                    <a:pt x="592" y="6120"/>
                  </a:lnTo>
                  <a:lnTo>
                    <a:pt x="578" y="6099"/>
                  </a:lnTo>
                  <a:lnTo>
                    <a:pt x="568" y="6082"/>
                  </a:lnTo>
                  <a:lnTo>
                    <a:pt x="564" y="6076"/>
                  </a:lnTo>
                  <a:lnTo>
                    <a:pt x="563" y="6070"/>
                  </a:lnTo>
                  <a:lnTo>
                    <a:pt x="562" y="6067"/>
                  </a:lnTo>
                  <a:lnTo>
                    <a:pt x="564" y="6064"/>
                  </a:lnTo>
                  <a:lnTo>
                    <a:pt x="566" y="6064"/>
                  </a:lnTo>
                  <a:lnTo>
                    <a:pt x="569" y="6064"/>
                  </a:lnTo>
                  <a:lnTo>
                    <a:pt x="572" y="6065"/>
                  </a:lnTo>
                  <a:lnTo>
                    <a:pt x="578" y="6067"/>
                  </a:lnTo>
                  <a:lnTo>
                    <a:pt x="589" y="6073"/>
                  </a:lnTo>
                  <a:lnTo>
                    <a:pt x="604" y="6084"/>
                  </a:lnTo>
                  <a:lnTo>
                    <a:pt x="621" y="6098"/>
                  </a:lnTo>
                  <a:lnTo>
                    <a:pt x="641" y="6115"/>
                  </a:lnTo>
                  <a:lnTo>
                    <a:pt x="664" y="6135"/>
                  </a:lnTo>
                  <a:lnTo>
                    <a:pt x="688" y="6157"/>
                  </a:lnTo>
                  <a:close/>
                  <a:moveTo>
                    <a:pt x="688" y="6253"/>
                  </a:moveTo>
                  <a:lnTo>
                    <a:pt x="688" y="6283"/>
                  </a:lnTo>
                  <a:lnTo>
                    <a:pt x="672" y="6272"/>
                  </a:lnTo>
                  <a:lnTo>
                    <a:pt x="650" y="6255"/>
                  </a:lnTo>
                  <a:lnTo>
                    <a:pt x="624" y="6234"/>
                  </a:lnTo>
                  <a:lnTo>
                    <a:pt x="593" y="6206"/>
                  </a:lnTo>
                  <a:lnTo>
                    <a:pt x="559" y="6174"/>
                  </a:lnTo>
                  <a:lnTo>
                    <a:pt x="522" y="6138"/>
                  </a:lnTo>
                  <a:lnTo>
                    <a:pt x="483" y="6099"/>
                  </a:lnTo>
                  <a:lnTo>
                    <a:pt x="442" y="6056"/>
                  </a:lnTo>
                  <a:lnTo>
                    <a:pt x="395" y="6006"/>
                  </a:lnTo>
                  <a:lnTo>
                    <a:pt x="352" y="5956"/>
                  </a:lnTo>
                  <a:lnTo>
                    <a:pt x="315" y="5912"/>
                  </a:lnTo>
                  <a:lnTo>
                    <a:pt x="283" y="5873"/>
                  </a:lnTo>
                  <a:lnTo>
                    <a:pt x="258" y="5839"/>
                  </a:lnTo>
                  <a:lnTo>
                    <a:pt x="239" y="5812"/>
                  </a:lnTo>
                  <a:lnTo>
                    <a:pt x="234" y="5802"/>
                  </a:lnTo>
                  <a:lnTo>
                    <a:pt x="230" y="5793"/>
                  </a:lnTo>
                  <a:lnTo>
                    <a:pt x="229" y="5790"/>
                  </a:lnTo>
                  <a:lnTo>
                    <a:pt x="229" y="5787"/>
                  </a:lnTo>
                  <a:lnTo>
                    <a:pt x="229" y="5785"/>
                  </a:lnTo>
                  <a:lnTo>
                    <a:pt x="230" y="5784"/>
                  </a:lnTo>
                  <a:lnTo>
                    <a:pt x="231" y="5783"/>
                  </a:lnTo>
                  <a:lnTo>
                    <a:pt x="234" y="5783"/>
                  </a:lnTo>
                  <a:lnTo>
                    <a:pt x="236" y="5784"/>
                  </a:lnTo>
                  <a:lnTo>
                    <a:pt x="239" y="5785"/>
                  </a:lnTo>
                  <a:lnTo>
                    <a:pt x="247" y="5790"/>
                  </a:lnTo>
                  <a:lnTo>
                    <a:pt x="257" y="5796"/>
                  </a:lnTo>
                  <a:lnTo>
                    <a:pt x="282" y="5816"/>
                  </a:lnTo>
                  <a:lnTo>
                    <a:pt x="314" y="5843"/>
                  </a:lnTo>
                  <a:lnTo>
                    <a:pt x="351" y="5877"/>
                  </a:lnTo>
                  <a:lnTo>
                    <a:pt x="394" y="5919"/>
                  </a:lnTo>
                  <a:lnTo>
                    <a:pt x="438" y="5965"/>
                  </a:lnTo>
                  <a:lnTo>
                    <a:pt x="487" y="6014"/>
                  </a:lnTo>
                  <a:lnTo>
                    <a:pt x="521" y="6052"/>
                  </a:lnTo>
                  <a:lnTo>
                    <a:pt x="554" y="6088"/>
                  </a:lnTo>
                  <a:lnTo>
                    <a:pt x="584" y="6123"/>
                  </a:lnTo>
                  <a:lnTo>
                    <a:pt x="612" y="6155"/>
                  </a:lnTo>
                  <a:lnTo>
                    <a:pt x="636" y="6184"/>
                  </a:lnTo>
                  <a:lnTo>
                    <a:pt x="658" y="6211"/>
                  </a:lnTo>
                  <a:lnTo>
                    <a:pt x="675" y="6234"/>
                  </a:lnTo>
                  <a:lnTo>
                    <a:pt x="688" y="6253"/>
                  </a:lnTo>
                  <a:close/>
                  <a:moveTo>
                    <a:pt x="688" y="6304"/>
                  </a:moveTo>
                  <a:lnTo>
                    <a:pt x="688" y="6353"/>
                  </a:lnTo>
                  <a:lnTo>
                    <a:pt x="657" y="6353"/>
                  </a:lnTo>
                  <a:lnTo>
                    <a:pt x="624" y="6316"/>
                  </a:lnTo>
                  <a:lnTo>
                    <a:pt x="594" y="6282"/>
                  </a:lnTo>
                  <a:lnTo>
                    <a:pt x="569" y="6250"/>
                  </a:lnTo>
                  <a:lnTo>
                    <a:pt x="548" y="6223"/>
                  </a:lnTo>
                  <a:lnTo>
                    <a:pt x="532" y="6200"/>
                  </a:lnTo>
                  <a:lnTo>
                    <a:pt x="520" y="6181"/>
                  </a:lnTo>
                  <a:lnTo>
                    <a:pt x="516" y="6174"/>
                  </a:lnTo>
                  <a:lnTo>
                    <a:pt x="514" y="6169"/>
                  </a:lnTo>
                  <a:lnTo>
                    <a:pt x="514" y="6164"/>
                  </a:lnTo>
                  <a:lnTo>
                    <a:pt x="515" y="6162"/>
                  </a:lnTo>
                  <a:lnTo>
                    <a:pt x="517" y="6161"/>
                  </a:lnTo>
                  <a:lnTo>
                    <a:pt x="521" y="6162"/>
                  </a:lnTo>
                  <a:lnTo>
                    <a:pt x="526" y="6164"/>
                  </a:lnTo>
                  <a:lnTo>
                    <a:pt x="533" y="6168"/>
                  </a:lnTo>
                  <a:lnTo>
                    <a:pt x="549" y="6179"/>
                  </a:lnTo>
                  <a:lnTo>
                    <a:pt x="570" y="6195"/>
                  </a:lnTo>
                  <a:lnTo>
                    <a:pt x="595" y="6217"/>
                  </a:lnTo>
                  <a:lnTo>
                    <a:pt x="624" y="6242"/>
                  </a:lnTo>
                  <a:lnTo>
                    <a:pt x="654" y="6271"/>
                  </a:lnTo>
                  <a:lnTo>
                    <a:pt x="688" y="6304"/>
                  </a:lnTo>
                  <a:close/>
                  <a:moveTo>
                    <a:pt x="405" y="6158"/>
                  </a:moveTo>
                  <a:lnTo>
                    <a:pt x="356" y="6105"/>
                  </a:lnTo>
                  <a:lnTo>
                    <a:pt x="311" y="6056"/>
                  </a:lnTo>
                  <a:lnTo>
                    <a:pt x="272" y="6010"/>
                  </a:lnTo>
                  <a:lnTo>
                    <a:pt x="239" y="5969"/>
                  </a:lnTo>
                  <a:lnTo>
                    <a:pt x="213" y="5934"/>
                  </a:lnTo>
                  <a:lnTo>
                    <a:pt x="194" y="5907"/>
                  </a:lnTo>
                  <a:lnTo>
                    <a:pt x="188" y="5897"/>
                  </a:lnTo>
                  <a:lnTo>
                    <a:pt x="184" y="5888"/>
                  </a:lnTo>
                  <a:lnTo>
                    <a:pt x="183" y="5885"/>
                  </a:lnTo>
                  <a:lnTo>
                    <a:pt x="182" y="5883"/>
                  </a:lnTo>
                  <a:lnTo>
                    <a:pt x="183" y="5881"/>
                  </a:lnTo>
                  <a:lnTo>
                    <a:pt x="183" y="5878"/>
                  </a:lnTo>
                  <a:lnTo>
                    <a:pt x="185" y="5878"/>
                  </a:lnTo>
                  <a:lnTo>
                    <a:pt x="188" y="5878"/>
                  </a:lnTo>
                  <a:lnTo>
                    <a:pt x="190" y="5878"/>
                  </a:lnTo>
                  <a:lnTo>
                    <a:pt x="193" y="5881"/>
                  </a:lnTo>
                  <a:lnTo>
                    <a:pt x="201" y="5885"/>
                  </a:lnTo>
                  <a:lnTo>
                    <a:pt x="211" y="5892"/>
                  </a:lnTo>
                  <a:lnTo>
                    <a:pt x="237" y="5912"/>
                  </a:lnTo>
                  <a:lnTo>
                    <a:pt x="270" y="5941"/>
                  </a:lnTo>
                  <a:lnTo>
                    <a:pt x="308" y="5977"/>
                  </a:lnTo>
                  <a:lnTo>
                    <a:pt x="351" y="6019"/>
                  </a:lnTo>
                  <a:lnTo>
                    <a:pt x="398" y="6067"/>
                  </a:lnTo>
                  <a:lnTo>
                    <a:pt x="447" y="6118"/>
                  </a:lnTo>
                  <a:lnTo>
                    <a:pt x="481" y="6155"/>
                  </a:lnTo>
                  <a:lnTo>
                    <a:pt x="513" y="6189"/>
                  </a:lnTo>
                  <a:lnTo>
                    <a:pt x="543" y="6223"/>
                  </a:lnTo>
                  <a:lnTo>
                    <a:pt x="570" y="6253"/>
                  </a:lnTo>
                  <a:lnTo>
                    <a:pt x="594" y="6283"/>
                  </a:lnTo>
                  <a:lnTo>
                    <a:pt x="616" y="6309"/>
                  </a:lnTo>
                  <a:lnTo>
                    <a:pt x="635" y="6332"/>
                  </a:lnTo>
                  <a:lnTo>
                    <a:pt x="650" y="6353"/>
                  </a:lnTo>
                  <a:lnTo>
                    <a:pt x="606" y="6353"/>
                  </a:lnTo>
                  <a:lnTo>
                    <a:pt x="586" y="6335"/>
                  </a:lnTo>
                  <a:lnTo>
                    <a:pt x="564" y="6317"/>
                  </a:lnTo>
                  <a:lnTo>
                    <a:pt x="541" y="6295"/>
                  </a:lnTo>
                  <a:lnTo>
                    <a:pt x="516" y="6271"/>
                  </a:lnTo>
                  <a:lnTo>
                    <a:pt x="490" y="6244"/>
                  </a:lnTo>
                  <a:lnTo>
                    <a:pt x="463" y="6217"/>
                  </a:lnTo>
                  <a:lnTo>
                    <a:pt x="434" y="6189"/>
                  </a:lnTo>
                  <a:lnTo>
                    <a:pt x="405" y="6158"/>
                  </a:lnTo>
                  <a:close/>
                  <a:moveTo>
                    <a:pt x="259" y="5615"/>
                  </a:moveTo>
                  <a:lnTo>
                    <a:pt x="216" y="5568"/>
                  </a:lnTo>
                  <a:lnTo>
                    <a:pt x="177" y="5522"/>
                  </a:lnTo>
                  <a:lnTo>
                    <a:pt x="143" y="5481"/>
                  </a:lnTo>
                  <a:lnTo>
                    <a:pt x="114" y="5442"/>
                  </a:lnTo>
                  <a:lnTo>
                    <a:pt x="91" y="5410"/>
                  </a:lnTo>
                  <a:lnTo>
                    <a:pt x="76" y="5385"/>
                  </a:lnTo>
                  <a:lnTo>
                    <a:pt x="70" y="5375"/>
                  </a:lnTo>
                  <a:lnTo>
                    <a:pt x="67" y="5367"/>
                  </a:lnTo>
                  <a:lnTo>
                    <a:pt x="67" y="5363"/>
                  </a:lnTo>
                  <a:lnTo>
                    <a:pt x="67" y="5361"/>
                  </a:lnTo>
                  <a:lnTo>
                    <a:pt x="67" y="5359"/>
                  </a:lnTo>
                  <a:lnTo>
                    <a:pt x="68" y="5358"/>
                  </a:lnTo>
                  <a:lnTo>
                    <a:pt x="69" y="5357"/>
                  </a:lnTo>
                  <a:lnTo>
                    <a:pt x="71" y="5357"/>
                  </a:lnTo>
                  <a:lnTo>
                    <a:pt x="74" y="5357"/>
                  </a:lnTo>
                  <a:lnTo>
                    <a:pt x="77" y="5358"/>
                  </a:lnTo>
                  <a:lnTo>
                    <a:pt x="85" y="5362"/>
                  </a:lnTo>
                  <a:lnTo>
                    <a:pt x="93" y="5368"/>
                  </a:lnTo>
                  <a:lnTo>
                    <a:pt x="117" y="5386"/>
                  </a:lnTo>
                  <a:lnTo>
                    <a:pt x="147" y="5411"/>
                  </a:lnTo>
                  <a:lnTo>
                    <a:pt x="182" y="5444"/>
                  </a:lnTo>
                  <a:lnTo>
                    <a:pt x="220" y="5482"/>
                  </a:lnTo>
                  <a:lnTo>
                    <a:pt x="262" y="5524"/>
                  </a:lnTo>
                  <a:lnTo>
                    <a:pt x="306" y="5571"/>
                  </a:lnTo>
                  <a:lnTo>
                    <a:pt x="350" y="5620"/>
                  </a:lnTo>
                  <a:lnTo>
                    <a:pt x="389" y="5665"/>
                  </a:lnTo>
                  <a:lnTo>
                    <a:pt x="423" y="5707"/>
                  </a:lnTo>
                  <a:lnTo>
                    <a:pt x="453" y="5745"/>
                  </a:lnTo>
                  <a:lnTo>
                    <a:pt x="476" y="5776"/>
                  </a:lnTo>
                  <a:lnTo>
                    <a:pt x="492" y="5802"/>
                  </a:lnTo>
                  <a:lnTo>
                    <a:pt x="497" y="5812"/>
                  </a:lnTo>
                  <a:lnTo>
                    <a:pt x="500" y="5819"/>
                  </a:lnTo>
                  <a:lnTo>
                    <a:pt x="501" y="5822"/>
                  </a:lnTo>
                  <a:lnTo>
                    <a:pt x="501" y="5825"/>
                  </a:lnTo>
                  <a:lnTo>
                    <a:pt x="501" y="5827"/>
                  </a:lnTo>
                  <a:lnTo>
                    <a:pt x="500" y="5828"/>
                  </a:lnTo>
                  <a:lnTo>
                    <a:pt x="499" y="5829"/>
                  </a:lnTo>
                  <a:lnTo>
                    <a:pt x="497" y="5829"/>
                  </a:lnTo>
                  <a:lnTo>
                    <a:pt x="493" y="5829"/>
                  </a:lnTo>
                  <a:lnTo>
                    <a:pt x="491" y="5828"/>
                  </a:lnTo>
                  <a:lnTo>
                    <a:pt x="483" y="5824"/>
                  </a:lnTo>
                  <a:lnTo>
                    <a:pt x="474" y="5818"/>
                  </a:lnTo>
                  <a:lnTo>
                    <a:pt x="449" y="5801"/>
                  </a:lnTo>
                  <a:lnTo>
                    <a:pt x="420" y="5775"/>
                  </a:lnTo>
                  <a:lnTo>
                    <a:pt x="385" y="5744"/>
                  </a:lnTo>
                  <a:lnTo>
                    <a:pt x="345" y="5705"/>
                  </a:lnTo>
                  <a:lnTo>
                    <a:pt x="303" y="5662"/>
                  </a:lnTo>
                  <a:lnTo>
                    <a:pt x="259" y="5615"/>
                  </a:lnTo>
                  <a:close/>
                  <a:moveTo>
                    <a:pt x="373" y="5554"/>
                  </a:moveTo>
                  <a:lnTo>
                    <a:pt x="331" y="5508"/>
                  </a:lnTo>
                  <a:lnTo>
                    <a:pt x="294" y="5463"/>
                  </a:lnTo>
                  <a:lnTo>
                    <a:pt x="260" y="5422"/>
                  </a:lnTo>
                  <a:lnTo>
                    <a:pt x="232" y="5385"/>
                  </a:lnTo>
                  <a:lnTo>
                    <a:pt x="220" y="5369"/>
                  </a:lnTo>
                  <a:lnTo>
                    <a:pt x="211" y="5354"/>
                  </a:lnTo>
                  <a:lnTo>
                    <a:pt x="202" y="5340"/>
                  </a:lnTo>
                  <a:lnTo>
                    <a:pt x="195" y="5329"/>
                  </a:lnTo>
                  <a:lnTo>
                    <a:pt x="191" y="5319"/>
                  </a:lnTo>
                  <a:lnTo>
                    <a:pt x="189" y="5311"/>
                  </a:lnTo>
                  <a:lnTo>
                    <a:pt x="188" y="5308"/>
                  </a:lnTo>
                  <a:lnTo>
                    <a:pt x="188" y="5305"/>
                  </a:lnTo>
                  <a:lnTo>
                    <a:pt x="189" y="5303"/>
                  </a:lnTo>
                  <a:lnTo>
                    <a:pt x="189" y="5302"/>
                  </a:lnTo>
                  <a:lnTo>
                    <a:pt x="191" y="5301"/>
                  </a:lnTo>
                  <a:lnTo>
                    <a:pt x="193" y="5301"/>
                  </a:lnTo>
                  <a:lnTo>
                    <a:pt x="195" y="5301"/>
                  </a:lnTo>
                  <a:lnTo>
                    <a:pt x="199" y="5302"/>
                  </a:lnTo>
                  <a:lnTo>
                    <a:pt x="206" y="5305"/>
                  </a:lnTo>
                  <a:lnTo>
                    <a:pt x="215" y="5311"/>
                  </a:lnTo>
                  <a:lnTo>
                    <a:pt x="239" y="5328"/>
                  </a:lnTo>
                  <a:lnTo>
                    <a:pt x="268" y="5353"/>
                  </a:lnTo>
                  <a:lnTo>
                    <a:pt x="302" y="5384"/>
                  </a:lnTo>
                  <a:lnTo>
                    <a:pt x="340" y="5421"/>
                  </a:lnTo>
                  <a:lnTo>
                    <a:pt x="380" y="5463"/>
                  </a:lnTo>
                  <a:lnTo>
                    <a:pt x="423" y="5508"/>
                  </a:lnTo>
                  <a:lnTo>
                    <a:pt x="465" y="5555"/>
                  </a:lnTo>
                  <a:lnTo>
                    <a:pt x="502" y="5599"/>
                  </a:lnTo>
                  <a:lnTo>
                    <a:pt x="536" y="5639"/>
                  </a:lnTo>
                  <a:lnTo>
                    <a:pt x="564" y="5676"/>
                  </a:lnTo>
                  <a:lnTo>
                    <a:pt x="586" y="5707"/>
                  </a:lnTo>
                  <a:lnTo>
                    <a:pt x="602" y="5732"/>
                  </a:lnTo>
                  <a:lnTo>
                    <a:pt x="606" y="5741"/>
                  </a:lnTo>
                  <a:lnTo>
                    <a:pt x="609" y="5749"/>
                  </a:lnTo>
                  <a:lnTo>
                    <a:pt x="609" y="5752"/>
                  </a:lnTo>
                  <a:lnTo>
                    <a:pt x="609" y="5755"/>
                  </a:lnTo>
                  <a:lnTo>
                    <a:pt x="609" y="5757"/>
                  </a:lnTo>
                  <a:lnTo>
                    <a:pt x="608" y="5759"/>
                  </a:lnTo>
                  <a:lnTo>
                    <a:pt x="606" y="5759"/>
                  </a:lnTo>
                  <a:lnTo>
                    <a:pt x="605" y="5760"/>
                  </a:lnTo>
                  <a:lnTo>
                    <a:pt x="602" y="5759"/>
                  </a:lnTo>
                  <a:lnTo>
                    <a:pt x="598" y="5759"/>
                  </a:lnTo>
                  <a:lnTo>
                    <a:pt x="591" y="5756"/>
                  </a:lnTo>
                  <a:lnTo>
                    <a:pt x="582" y="5749"/>
                  </a:lnTo>
                  <a:lnTo>
                    <a:pt x="571" y="5742"/>
                  </a:lnTo>
                  <a:lnTo>
                    <a:pt x="558" y="5733"/>
                  </a:lnTo>
                  <a:lnTo>
                    <a:pt x="544" y="5722"/>
                  </a:lnTo>
                  <a:lnTo>
                    <a:pt x="528" y="5708"/>
                  </a:lnTo>
                  <a:lnTo>
                    <a:pt x="494" y="5677"/>
                  </a:lnTo>
                  <a:lnTo>
                    <a:pt x="456" y="5641"/>
                  </a:lnTo>
                  <a:lnTo>
                    <a:pt x="415" y="5599"/>
                  </a:lnTo>
                  <a:lnTo>
                    <a:pt x="373" y="5554"/>
                  </a:lnTo>
                  <a:close/>
                  <a:moveTo>
                    <a:pt x="339" y="5196"/>
                  </a:moveTo>
                  <a:lnTo>
                    <a:pt x="300" y="5153"/>
                  </a:lnTo>
                  <a:lnTo>
                    <a:pt x="265" y="5111"/>
                  </a:lnTo>
                  <a:lnTo>
                    <a:pt x="236" y="5072"/>
                  </a:lnTo>
                  <a:lnTo>
                    <a:pt x="211" y="5037"/>
                  </a:lnTo>
                  <a:lnTo>
                    <a:pt x="200" y="5021"/>
                  </a:lnTo>
                  <a:lnTo>
                    <a:pt x="191" y="5007"/>
                  </a:lnTo>
                  <a:lnTo>
                    <a:pt x="183" y="4995"/>
                  </a:lnTo>
                  <a:lnTo>
                    <a:pt x="178" y="4983"/>
                  </a:lnTo>
                  <a:lnTo>
                    <a:pt x="173" y="4974"/>
                  </a:lnTo>
                  <a:lnTo>
                    <a:pt x="171" y="4966"/>
                  </a:lnTo>
                  <a:lnTo>
                    <a:pt x="171" y="4963"/>
                  </a:lnTo>
                  <a:lnTo>
                    <a:pt x="171" y="4961"/>
                  </a:lnTo>
                  <a:lnTo>
                    <a:pt x="171" y="4959"/>
                  </a:lnTo>
                  <a:lnTo>
                    <a:pt x="172" y="4957"/>
                  </a:lnTo>
                  <a:lnTo>
                    <a:pt x="174" y="4955"/>
                  </a:lnTo>
                  <a:lnTo>
                    <a:pt x="177" y="4955"/>
                  </a:lnTo>
                  <a:lnTo>
                    <a:pt x="179" y="4955"/>
                  </a:lnTo>
                  <a:lnTo>
                    <a:pt x="182" y="4957"/>
                  </a:lnTo>
                  <a:lnTo>
                    <a:pt x="189" y="4960"/>
                  </a:lnTo>
                  <a:lnTo>
                    <a:pt x="199" y="4964"/>
                  </a:lnTo>
                  <a:lnTo>
                    <a:pt x="208" y="4972"/>
                  </a:lnTo>
                  <a:lnTo>
                    <a:pt x="220" y="4981"/>
                  </a:lnTo>
                  <a:lnTo>
                    <a:pt x="234" y="4991"/>
                  </a:lnTo>
                  <a:lnTo>
                    <a:pt x="248" y="5003"/>
                  </a:lnTo>
                  <a:lnTo>
                    <a:pt x="280" y="5032"/>
                  </a:lnTo>
                  <a:lnTo>
                    <a:pt x="315" y="5066"/>
                  </a:lnTo>
                  <a:lnTo>
                    <a:pt x="352" y="5105"/>
                  </a:lnTo>
                  <a:lnTo>
                    <a:pt x="391" y="5147"/>
                  </a:lnTo>
                  <a:lnTo>
                    <a:pt x="430" y="5191"/>
                  </a:lnTo>
                  <a:lnTo>
                    <a:pt x="465" y="5233"/>
                  </a:lnTo>
                  <a:lnTo>
                    <a:pt x="494" y="5271"/>
                  </a:lnTo>
                  <a:lnTo>
                    <a:pt x="521" y="5305"/>
                  </a:lnTo>
                  <a:lnTo>
                    <a:pt x="531" y="5320"/>
                  </a:lnTo>
                  <a:lnTo>
                    <a:pt x="540" y="5335"/>
                  </a:lnTo>
                  <a:lnTo>
                    <a:pt x="548" y="5348"/>
                  </a:lnTo>
                  <a:lnTo>
                    <a:pt x="554" y="5359"/>
                  </a:lnTo>
                  <a:lnTo>
                    <a:pt x="558" y="5369"/>
                  </a:lnTo>
                  <a:lnTo>
                    <a:pt x="560" y="5376"/>
                  </a:lnTo>
                  <a:lnTo>
                    <a:pt x="560" y="5379"/>
                  </a:lnTo>
                  <a:lnTo>
                    <a:pt x="560" y="5382"/>
                  </a:lnTo>
                  <a:lnTo>
                    <a:pt x="560" y="5384"/>
                  </a:lnTo>
                  <a:lnTo>
                    <a:pt x="559" y="5385"/>
                  </a:lnTo>
                  <a:lnTo>
                    <a:pt x="557" y="5386"/>
                  </a:lnTo>
                  <a:lnTo>
                    <a:pt x="555" y="5386"/>
                  </a:lnTo>
                  <a:lnTo>
                    <a:pt x="552" y="5386"/>
                  </a:lnTo>
                  <a:lnTo>
                    <a:pt x="549" y="5386"/>
                  </a:lnTo>
                  <a:lnTo>
                    <a:pt x="543" y="5383"/>
                  </a:lnTo>
                  <a:lnTo>
                    <a:pt x="533" y="5377"/>
                  </a:lnTo>
                  <a:lnTo>
                    <a:pt x="523" y="5371"/>
                  </a:lnTo>
                  <a:lnTo>
                    <a:pt x="511" y="5362"/>
                  </a:lnTo>
                  <a:lnTo>
                    <a:pt x="498" y="5352"/>
                  </a:lnTo>
                  <a:lnTo>
                    <a:pt x="483" y="5340"/>
                  </a:lnTo>
                  <a:lnTo>
                    <a:pt x="452" y="5312"/>
                  </a:lnTo>
                  <a:lnTo>
                    <a:pt x="415" y="5278"/>
                  </a:lnTo>
                  <a:lnTo>
                    <a:pt x="378" y="5238"/>
                  </a:lnTo>
                  <a:lnTo>
                    <a:pt x="339" y="5196"/>
                  </a:lnTo>
                  <a:close/>
                  <a:moveTo>
                    <a:pt x="186" y="4905"/>
                  </a:moveTo>
                  <a:lnTo>
                    <a:pt x="150" y="4863"/>
                  </a:lnTo>
                  <a:lnTo>
                    <a:pt x="117" y="4823"/>
                  </a:lnTo>
                  <a:lnTo>
                    <a:pt x="89" y="4786"/>
                  </a:lnTo>
                  <a:lnTo>
                    <a:pt x="65" y="4752"/>
                  </a:lnTo>
                  <a:lnTo>
                    <a:pt x="55" y="4736"/>
                  </a:lnTo>
                  <a:lnTo>
                    <a:pt x="46" y="4723"/>
                  </a:lnTo>
                  <a:lnTo>
                    <a:pt x="40" y="4710"/>
                  </a:lnTo>
                  <a:lnTo>
                    <a:pt x="34" y="4699"/>
                  </a:lnTo>
                  <a:lnTo>
                    <a:pt x="30" y="4690"/>
                  </a:lnTo>
                  <a:lnTo>
                    <a:pt x="29" y="4683"/>
                  </a:lnTo>
                  <a:lnTo>
                    <a:pt x="28" y="4679"/>
                  </a:lnTo>
                  <a:lnTo>
                    <a:pt x="29" y="4677"/>
                  </a:lnTo>
                  <a:lnTo>
                    <a:pt x="29" y="4675"/>
                  </a:lnTo>
                  <a:lnTo>
                    <a:pt x="30" y="4674"/>
                  </a:lnTo>
                  <a:lnTo>
                    <a:pt x="32" y="4673"/>
                  </a:lnTo>
                  <a:lnTo>
                    <a:pt x="34" y="4672"/>
                  </a:lnTo>
                  <a:lnTo>
                    <a:pt x="36" y="4673"/>
                  </a:lnTo>
                  <a:lnTo>
                    <a:pt x="39" y="4673"/>
                  </a:lnTo>
                  <a:lnTo>
                    <a:pt x="46" y="4676"/>
                  </a:lnTo>
                  <a:lnTo>
                    <a:pt x="55" y="4680"/>
                  </a:lnTo>
                  <a:lnTo>
                    <a:pt x="65" y="4687"/>
                  </a:lnTo>
                  <a:lnTo>
                    <a:pt x="76" y="4696"/>
                  </a:lnTo>
                  <a:lnTo>
                    <a:pt x="89" y="4706"/>
                  </a:lnTo>
                  <a:lnTo>
                    <a:pt x="102" y="4718"/>
                  </a:lnTo>
                  <a:lnTo>
                    <a:pt x="133" y="4745"/>
                  </a:lnTo>
                  <a:lnTo>
                    <a:pt x="166" y="4778"/>
                  </a:lnTo>
                  <a:lnTo>
                    <a:pt x="202" y="4815"/>
                  </a:lnTo>
                  <a:lnTo>
                    <a:pt x="239" y="4857"/>
                  </a:lnTo>
                  <a:lnTo>
                    <a:pt x="276" y="4900"/>
                  </a:lnTo>
                  <a:lnTo>
                    <a:pt x="309" y="4939"/>
                  </a:lnTo>
                  <a:lnTo>
                    <a:pt x="338" y="4976"/>
                  </a:lnTo>
                  <a:lnTo>
                    <a:pt x="362" y="5010"/>
                  </a:lnTo>
                  <a:lnTo>
                    <a:pt x="372" y="5026"/>
                  </a:lnTo>
                  <a:lnTo>
                    <a:pt x="380" y="5039"/>
                  </a:lnTo>
                  <a:lnTo>
                    <a:pt x="387" y="5051"/>
                  </a:lnTo>
                  <a:lnTo>
                    <a:pt x="392" y="5062"/>
                  </a:lnTo>
                  <a:lnTo>
                    <a:pt x="397" y="5072"/>
                  </a:lnTo>
                  <a:lnTo>
                    <a:pt x="399" y="5078"/>
                  </a:lnTo>
                  <a:lnTo>
                    <a:pt x="399" y="5084"/>
                  </a:lnTo>
                  <a:lnTo>
                    <a:pt x="397" y="5087"/>
                  </a:lnTo>
                  <a:lnTo>
                    <a:pt x="396" y="5088"/>
                  </a:lnTo>
                  <a:lnTo>
                    <a:pt x="394" y="5089"/>
                  </a:lnTo>
                  <a:lnTo>
                    <a:pt x="391" y="5089"/>
                  </a:lnTo>
                  <a:lnTo>
                    <a:pt x="388" y="5088"/>
                  </a:lnTo>
                  <a:lnTo>
                    <a:pt x="382" y="5086"/>
                  </a:lnTo>
                  <a:lnTo>
                    <a:pt x="373" y="5080"/>
                  </a:lnTo>
                  <a:lnTo>
                    <a:pt x="362" y="5074"/>
                  </a:lnTo>
                  <a:lnTo>
                    <a:pt x="351" y="5066"/>
                  </a:lnTo>
                  <a:lnTo>
                    <a:pt x="338" y="5056"/>
                  </a:lnTo>
                  <a:lnTo>
                    <a:pt x="325" y="5044"/>
                  </a:lnTo>
                  <a:lnTo>
                    <a:pt x="294" y="5017"/>
                  </a:lnTo>
                  <a:lnTo>
                    <a:pt x="260" y="4984"/>
                  </a:lnTo>
                  <a:lnTo>
                    <a:pt x="224" y="4947"/>
                  </a:lnTo>
                  <a:lnTo>
                    <a:pt x="186" y="4905"/>
                  </a:lnTo>
                  <a:close/>
                  <a:moveTo>
                    <a:pt x="457" y="4837"/>
                  </a:moveTo>
                  <a:lnTo>
                    <a:pt x="492" y="4878"/>
                  </a:lnTo>
                  <a:lnTo>
                    <a:pt x="524" y="4917"/>
                  </a:lnTo>
                  <a:lnTo>
                    <a:pt x="552" y="4953"/>
                  </a:lnTo>
                  <a:lnTo>
                    <a:pt x="575" y="4986"/>
                  </a:lnTo>
                  <a:lnTo>
                    <a:pt x="584" y="5000"/>
                  </a:lnTo>
                  <a:lnTo>
                    <a:pt x="593" y="5015"/>
                  </a:lnTo>
                  <a:lnTo>
                    <a:pt x="600" y="5027"/>
                  </a:lnTo>
                  <a:lnTo>
                    <a:pt x="605" y="5037"/>
                  </a:lnTo>
                  <a:lnTo>
                    <a:pt x="608" y="5046"/>
                  </a:lnTo>
                  <a:lnTo>
                    <a:pt x="609" y="5053"/>
                  </a:lnTo>
                  <a:lnTo>
                    <a:pt x="611" y="5056"/>
                  </a:lnTo>
                  <a:lnTo>
                    <a:pt x="609" y="5059"/>
                  </a:lnTo>
                  <a:lnTo>
                    <a:pt x="609" y="5061"/>
                  </a:lnTo>
                  <a:lnTo>
                    <a:pt x="608" y="5063"/>
                  </a:lnTo>
                  <a:lnTo>
                    <a:pt x="606" y="5064"/>
                  </a:lnTo>
                  <a:lnTo>
                    <a:pt x="604" y="5064"/>
                  </a:lnTo>
                  <a:lnTo>
                    <a:pt x="602" y="5064"/>
                  </a:lnTo>
                  <a:lnTo>
                    <a:pt x="598" y="5064"/>
                  </a:lnTo>
                  <a:lnTo>
                    <a:pt x="592" y="5061"/>
                  </a:lnTo>
                  <a:lnTo>
                    <a:pt x="583" y="5057"/>
                  </a:lnTo>
                  <a:lnTo>
                    <a:pt x="573" y="5051"/>
                  </a:lnTo>
                  <a:lnTo>
                    <a:pt x="562" y="5043"/>
                  </a:lnTo>
                  <a:lnTo>
                    <a:pt x="549" y="5033"/>
                  </a:lnTo>
                  <a:lnTo>
                    <a:pt x="536" y="5022"/>
                  </a:lnTo>
                  <a:lnTo>
                    <a:pt x="506" y="4996"/>
                  </a:lnTo>
                  <a:lnTo>
                    <a:pt x="474" y="4964"/>
                  </a:lnTo>
                  <a:lnTo>
                    <a:pt x="437" y="4928"/>
                  </a:lnTo>
                  <a:lnTo>
                    <a:pt x="401" y="4889"/>
                  </a:lnTo>
                  <a:lnTo>
                    <a:pt x="366" y="4848"/>
                  </a:lnTo>
                  <a:lnTo>
                    <a:pt x="334" y="4809"/>
                  </a:lnTo>
                  <a:lnTo>
                    <a:pt x="307" y="4772"/>
                  </a:lnTo>
                  <a:lnTo>
                    <a:pt x="284" y="4740"/>
                  </a:lnTo>
                  <a:lnTo>
                    <a:pt x="274" y="4724"/>
                  </a:lnTo>
                  <a:lnTo>
                    <a:pt x="266" y="4711"/>
                  </a:lnTo>
                  <a:lnTo>
                    <a:pt x="260" y="4699"/>
                  </a:lnTo>
                  <a:lnTo>
                    <a:pt x="254" y="4688"/>
                  </a:lnTo>
                  <a:lnTo>
                    <a:pt x="251" y="4679"/>
                  </a:lnTo>
                  <a:lnTo>
                    <a:pt x="249" y="4672"/>
                  </a:lnTo>
                  <a:lnTo>
                    <a:pt x="249" y="4668"/>
                  </a:lnTo>
                  <a:lnTo>
                    <a:pt x="249" y="4666"/>
                  </a:lnTo>
                  <a:lnTo>
                    <a:pt x="250" y="4664"/>
                  </a:lnTo>
                  <a:lnTo>
                    <a:pt x="251" y="4662"/>
                  </a:lnTo>
                  <a:lnTo>
                    <a:pt x="253" y="4661"/>
                  </a:lnTo>
                  <a:lnTo>
                    <a:pt x="255" y="4661"/>
                  </a:lnTo>
                  <a:lnTo>
                    <a:pt x="258" y="4661"/>
                  </a:lnTo>
                  <a:lnTo>
                    <a:pt x="261" y="4661"/>
                  </a:lnTo>
                  <a:lnTo>
                    <a:pt x="268" y="4664"/>
                  </a:lnTo>
                  <a:lnTo>
                    <a:pt x="276" y="4668"/>
                  </a:lnTo>
                  <a:lnTo>
                    <a:pt x="286" y="4674"/>
                  </a:lnTo>
                  <a:lnTo>
                    <a:pt x="297" y="4683"/>
                  </a:lnTo>
                  <a:lnTo>
                    <a:pt x="309" y="4691"/>
                  </a:lnTo>
                  <a:lnTo>
                    <a:pt x="323" y="4703"/>
                  </a:lnTo>
                  <a:lnTo>
                    <a:pt x="353" y="4730"/>
                  </a:lnTo>
                  <a:lnTo>
                    <a:pt x="386" y="4761"/>
                  </a:lnTo>
                  <a:lnTo>
                    <a:pt x="420" y="4798"/>
                  </a:lnTo>
                  <a:lnTo>
                    <a:pt x="457" y="4837"/>
                  </a:lnTo>
                  <a:close/>
                  <a:moveTo>
                    <a:pt x="350" y="4574"/>
                  </a:moveTo>
                  <a:lnTo>
                    <a:pt x="384" y="4613"/>
                  </a:lnTo>
                  <a:lnTo>
                    <a:pt x="413" y="4652"/>
                  </a:lnTo>
                  <a:lnTo>
                    <a:pt x="440" y="4687"/>
                  </a:lnTo>
                  <a:lnTo>
                    <a:pt x="461" y="4719"/>
                  </a:lnTo>
                  <a:lnTo>
                    <a:pt x="470" y="4733"/>
                  </a:lnTo>
                  <a:lnTo>
                    <a:pt x="478" y="4746"/>
                  </a:lnTo>
                  <a:lnTo>
                    <a:pt x="485" y="4757"/>
                  </a:lnTo>
                  <a:lnTo>
                    <a:pt x="489" y="4768"/>
                  </a:lnTo>
                  <a:lnTo>
                    <a:pt x="492" y="4777"/>
                  </a:lnTo>
                  <a:lnTo>
                    <a:pt x="494" y="4784"/>
                  </a:lnTo>
                  <a:lnTo>
                    <a:pt x="494" y="4790"/>
                  </a:lnTo>
                  <a:lnTo>
                    <a:pt x="492" y="4793"/>
                  </a:lnTo>
                  <a:lnTo>
                    <a:pt x="488" y="4794"/>
                  </a:lnTo>
                  <a:lnTo>
                    <a:pt x="482" y="4794"/>
                  </a:lnTo>
                  <a:lnTo>
                    <a:pt x="476" y="4792"/>
                  </a:lnTo>
                  <a:lnTo>
                    <a:pt x="468" y="4788"/>
                  </a:lnTo>
                  <a:lnTo>
                    <a:pt x="458" y="4781"/>
                  </a:lnTo>
                  <a:lnTo>
                    <a:pt x="447" y="4775"/>
                  </a:lnTo>
                  <a:lnTo>
                    <a:pt x="435" y="4765"/>
                  </a:lnTo>
                  <a:lnTo>
                    <a:pt x="422" y="4754"/>
                  </a:lnTo>
                  <a:lnTo>
                    <a:pt x="394" y="4729"/>
                  </a:lnTo>
                  <a:lnTo>
                    <a:pt x="362" y="4698"/>
                  </a:lnTo>
                  <a:lnTo>
                    <a:pt x="329" y="4664"/>
                  </a:lnTo>
                  <a:lnTo>
                    <a:pt x="294" y="4626"/>
                  </a:lnTo>
                  <a:lnTo>
                    <a:pt x="260" y="4586"/>
                  </a:lnTo>
                  <a:lnTo>
                    <a:pt x="230" y="4548"/>
                  </a:lnTo>
                  <a:lnTo>
                    <a:pt x="204" y="4513"/>
                  </a:lnTo>
                  <a:lnTo>
                    <a:pt x="182" y="4481"/>
                  </a:lnTo>
                  <a:lnTo>
                    <a:pt x="173" y="4467"/>
                  </a:lnTo>
                  <a:lnTo>
                    <a:pt x="166" y="4453"/>
                  </a:lnTo>
                  <a:lnTo>
                    <a:pt x="159" y="4441"/>
                  </a:lnTo>
                  <a:lnTo>
                    <a:pt x="155" y="4430"/>
                  </a:lnTo>
                  <a:lnTo>
                    <a:pt x="151" y="4422"/>
                  </a:lnTo>
                  <a:lnTo>
                    <a:pt x="150" y="4415"/>
                  </a:lnTo>
                  <a:lnTo>
                    <a:pt x="150" y="4410"/>
                  </a:lnTo>
                  <a:lnTo>
                    <a:pt x="152" y="4405"/>
                  </a:lnTo>
                  <a:lnTo>
                    <a:pt x="156" y="4404"/>
                  </a:lnTo>
                  <a:lnTo>
                    <a:pt x="161" y="4404"/>
                  </a:lnTo>
                  <a:lnTo>
                    <a:pt x="168" y="4407"/>
                  </a:lnTo>
                  <a:lnTo>
                    <a:pt x="177" y="4411"/>
                  </a:lnTo>
                  <a:lnTo>
                    <a:pt x="186" y="4417"/>
                  </a:lnTo>
                  <a:lnTo>
                    <a:pt x="197" y="4425"/>
                  </a:lnTo>
                  <a:lnTo>
                    <a:pt x="208" y="4434"/>
                  </a:lnTo>
                  <a:lnTo>
                    <a:pt x="222" y="4445"/>
                  </a:lnTo>
                  <a:lnTo>
                    <a:pt x="250" y="4470"/>
                  </a:lnTo>
                  <a:lnTo>
                    <a:pt x="282" y="4501"/>
                  </a:lnTo>
                  <a:lnTo>
                    <a:pt x="315" y="4536"/>
                  </a:lnTo>
                  <a:lnTo>
                    <a:pt x="350" y="4574"/>
                  </a:lnTo>
                  <a:close/>
                  <a:moveTo>
                    <a:pt x="264" y="4325"/>
                  </a:moveTo>
                  <a:lnTo>
                    <a:pt x="296" y="4364"/>
                  </a:lnTo>
                  <a:lnTo>
                    <a:pt x="325" y="4400"/>
                  </a:lnTo>
                  <a:lnTo>
                    <a:pt x="350" y="4434"/>
                  </a:lnTo>
                  <a:lnTo>
                    <a:pt x="371" y="4464"/>
                  </a:lnTo>
                  <a:lnTo>
                    <a:pt x="379" y="4479"/>
                  </a:lnTo>
                  <a:lnTo>
                    <a:pt x="386" y="4491"/>
                  </a:lnTo>
                  <a:lnTo>
                    <a:pt x="391" y="4503"/>
                  </a:lnTo>
                  <a:lnTo>
                    <a:pt x="396" y="4513"/>
                  </a:lnTo>
                  <a:lnTo>
                    <a:pt x="399" y="4521"/>
                  </a:lnTo>
                  <a:lnTo>
                    <a:pt x="400" y="4528"/>
                  </a:lnTo>
                  <a:lnTo>
                    <a:pt x="400" y="4533"/>
                  </a:lnTo>
                  <a:lnTo>
                    <a:pt x="398" y="4537"/>
                  </a:lnTo>
                  <a:lnTo>
                    <a:pt x="395" y="4539"/>
                  </a:lnTo>
                  <a:lnTo>
                    <a:pt x="389" y="4539"/>
                  </a:lnTo>
                  <a:lnTo>
                    <a:pt x="383" y="4537"/>
                  </a:lnTo>
                  <a:lnTo>
                    <a:pt x="375" y="4532"/>
                  </a:lnTo>
                  <a:lnTo>
                    <a:pt x="365" y="4527"/>
                  </a:lnTo>
                  <a:lnTo>
                    <a:pt x="355" y="4519"/>
                  </a:lnTo>
                  <a:lnTo>
                    <a:pt x="343" y="4510"/>
                  </a:lnTo>
                  <a:lnTo>
                    <a:pt x="331" y="4501"/>
                  </a:lnTo>
                  <a:lnTo>
                    <a:pt x="304" y="4476"/>
                  </a:lnTo>
                  <a:lnTo>
                    <a:pt x="273" y="4447"/>
                  </a:lnTo>
                  <a:lnTo>
                    <a:pt x="241" y="4414"/>
                  </a:lnTo>
                  <a:lnTo>
                    <a:pt x="208" y="4377"/>
                  </a:lnTo>
                  <a:lnTo>
                    <a:pt x="177" y="4338"/>
                  </a:lnTo>
                  <a:lnTo>
                    <a:pt x="148" y="4302"/>
                  </a:lnTo>
                  <a:lnTo>
                    <a:pt x="123" y="4268"/>
                  </a:lnTo>
                  <a:lnTo>
                    <a:pt x="102" y="4236"/>
                  </a:lnTo>
                  <a:lnTo>
                    <a:pt x="94" y="4223"/>
                  </a:lnTo>
                  <a:lnTo>
                    <a:pt x="87" y="4210"/>
                  </a:lnTo>
                  <a:lnTo>
                    <a:pt x="81" y="4199"/>
                  </a:lnTo>
                  <a:lnTo>
                    <a:pt x="77" y="4188"/>
                  </a:lnTo>
                  <a:lnTo>
                    <a:pt x="75" y="4179"/>
                  </a:lnTo>
                  <a:lnTo>
                    <a:pt x="73" y="4173"/>
                  </a:lnTo>
                  <a:lnTo>
                    <a:pt x="74" y="4167"/>
                  </a:lnTo>
                  <a:lnTo>
                    <a:pt x="76" y="4164"/>
                  </a:lnTo>
                  <a:lnTo>
                    <a:pt x="79" y="4162"/>
                  </a:lnTo>
                  <a:lnTo>
                    <a:pt x="85" y="4163"/>
                  </a:lnTo>
                  <a:lnTo>
                    <a:pt x="91" y="4165"/>
                  </a:lnTo>
                  <a:lnTo>
                    <a:pt x="99" y="4168"/>
                  </a:lnTo>
                  <a:lnTo>
                    <a:pt x="108" y="4174"/>
                  </a:lnTo>
                  <a:lnTo>
                    <a:pt x="119" y="4182"/>
                  </a:lnTo>
                  <a:lnTo>
                    <a:pt x="129" y="4190"/>
                  </a:lnTo>
                  <a:lnTo>
                    <a:pt x="143" y="4200"/>
                  </a:lnTo>
                  <a:lnTo>
                    <a:pt x="169" y="4225"/>
                  </a:lnTo>
                  <a:lnTo>
                    <a:pt x="200" y="4254"/>
                  </a:lnTo>
                  <a:lnTo>
                    <a:pt x="231" y="4288"/>
                  </a:lnTo>
                  <a:lnTo>
                    <a:pt x="264" y="4325"/>
                  </a:lnTo>
                  <a:close/>
                  <a:moveTo>
                    <a:pt x="326" y="4296"/>
                  </a:moveTo>
                  <a:lnTo>
                    <a:pt x="322" y="4298"/>
                  </a:lnTo>
                  <a:lnTo>
                    <a:pt x="317" y="4298"/>
                  </a:lnTo>
                  <a:lnTo>
                    <a:pt x="310" y="4296"/>
                  </a:lnTo>
                  <a:lnTo>
                    <a:pt x="303" y="4291"/>
                  </a:lnTo>
                  <a:lnTo>
                    <a:pt x="294" y="4286"/>
                  </a:lnTo>
                  <a:lnTo>
                    <a:pt x="284" y="4279"/>
                  </a:lnTo>
                  <a:lnTo>
                    <a:pt x="273" y="4272"/>
                  </a:lnTo>
                  <a:lnTo>
                    <a:pt x="261" y="4262"/>
                  </a:lnTo>
                  <a:lnTo>
                    <a:pt x="235" y="4238"/>
                  </a:lnTo>
                  <a:lnTo>
                    <a:pt x="206" y="4209"/>
                  </a:lnTo>
                  <a:lnTo>
                    <a:pt x="176" y="4177"/>
                  </a:lnTo>
                  <a:lnTo>
                    <a:pt x="144" y="4141"/>
                  </a:lnTo>
                  <a:lnTo>
                    <a:pt x="113" y="4105"/>
                  </a:lnTo>
                  <a:lnTo>
                    <a:pt x="86" y="4070"/>
                  </a:lnTo>
                  <a:lnTo>
                    <a:pt x="63" y="4036"/>
                  </a:lnTo>
                  <a:lnTo>
                    <a:pt x="43" y="4006"/>
                  </a:lnTo>
                  <a:lnTo>
                    <a:pt x="35" y="3993"/>
                  </a:lnTo>
                  <a:lnTo>
                    <a:pt x="29" y="3981"/>
                  </a:lnTo>
                  <a:lnTo>
                    <a:pt x="23" y="3969"/>
                  </a:lnTo>
                  <a:lnTo>
                    <a:pt x="19" y="3959"/>
                  </a:lnTo>
                  <a:lnTo>
                    <a:pt x="17" y="3951"/>
                  </a:lnTo>
                  <a:lnTo>
                    <a:pt x="16" y="3944"/>
                  </a:lnTo>
                  <a:lnTo>
                    <a:pt x="17" y="3939"/>
                  </a:lnTo>
                  <a:lnTo>
                    <a:pt x="19" y="3935"/>
                  </a:lnTo>
                  <a:lnTo>
                    <a:pt x="22" y="3934"/>
                  </a:lnTo>
                  <a:lnTo>
                    <a:pt x="26" y="3934"/>
                  </a:lnTo>
                  <a:lnTo>
                    <a:pt x="33" y="3936"/>
                  </a:lnTo>
                  <a:lnTo>
                    <a:pt x="41" y="3939"/>
                  </a:lnTo>
                  <a:lnTo>
                    <a:pt x="49" y="3945"/>
                  </a:lnTo>
                  <a:lnTo>
                    <a:pt x="59" y="3951"/>
                  </a:lnTo>
                  <a:lnTo>
                    <a:pt x="70" y="3960"/>
                  </a:lnTo>
                  <a:lnTo>
                    <a:pt x="82" y="3970"/>
                  </a:lnTo>
                  <a:lnTo>
                    <a:pt x="109" y="3993"/>
                  </a:lnTo>
                  <a:lnTo>
                    <a:pt x="137" y="4022"/>
                  </a:lnTo>
                  <a:lnTo>
                    <a:pt x="168" y="4054"/>
                  </a:lnTo>
                  <a:lnTo>
                    <a:pt x="200" y="4090"/>
                  </a:lnTo>
                  <a:lnTo>
                    <a:pt x="230" y="4127"/>
                  </a:lnTo>
                  <a:lnTo>
                    <a:pt x="258" y="4162"/>
                  </a:lnTo>
                  <a:lnTo>
                    <a:pt x="281" y="4195"/>
                  </a:lnTo>
                  <a:lnTo>
                    <a:pt x="300" y="4224"/>
                  </a:lnTo>
                  <a:lnTo>
                    <a:pt x="308" y="4239"/>
                  </a:lnTo>
                  <a:lnTo>
                    <a:pt x="316" y="4251"/>
                  </a:lnTo>
                  <a:lnTo>
                    <a:pt x="321" y="4262"/>
                  </a:lnTo>
                  <a:lnTo>
                    <a:pt x="325" y="4272"/>
                  </a:lnTo>
                  <a:lnTo>
                    <a:pt x="328" y="4280"/>
                  </a:lnTo>
                  <a:lnTo>
                    <a:pt x="329" y="4287"/>
                  </a:lnTo>
                  <a:lnTo>
                    <a:pt x="328" y="4292"/>
                  </a:lnTo>
                  <a:lnTo>
                    <a:pt x="326" y="4296"/>
                  </a:lnTo>
                  <a:close/>
                  <a:moveTo>
                    <a:pt x="684" y="4540"/>
                  </a:moveTo>
                  <a:lnTo>
                    <a:pt x="681" y="4541"/>
                  </a:lnTo>
                  <a:lnTo>
                    <a:pt x="675" y="4541"/>
                  </a:lnTo>
                  <a:lnTo>
                    <a:pt x="669" y="4540"/>
                  </a:lnTo>
                  <a:lnTo>
                    <a:pt x="661" y="4536"/>
                  </a:lnTo>
                  <a:lnTo>
                    <a:pt x="651" y="4531"/>
                  </a:lnTo>
                  <a:lnTo>
                    <a:pt x="641" y="4524"/>
                  </a:lnTo>
                  <a:lnTo>
                    <a:pt x="630" y="4516"/>
                  </a:lnTo>
                  <a:lnTo>
                    <a:pt x="617" y="4506"/>
                  </a:lnTo>
                  <a:lnTo>
                    <a:pt x="591" y="4483"/>
                  </a:lnTo>
                  <a:lnTo>
                    <a:pt x="561" y="4455"/>
                  </a:lnTo>
                  <a:lnTo>
                    <a:pt x="529" y="4422"/>
                  </a:lnTo>
                  <a:lnTo>
                    <a:pt x="498" y="4387"/>
                  </a:lnTo>
                  <a:lnTo>
                    <a:pt x="466" y="4349"/>
                  </a:lnTo>
                  <a:lnTo>
                    <a:pt x="438" y="4314"/>
                  </a:lnTo>
                  <a:lnTo>
                    <a:pt x="414" y="4280"/>
                  </a:lnTo>
                  <a:lnTo>
                    <a:pt x="395" y="4251"/>
                  </a:lnTo>
                  <a:lnTo>
                    <a:pt x="387" y="4238"/>
                  </a:lnTo>
                  <a:lnTo>
                    <a:pt x="380" y="4224"/>
                  </a:lnTo>
                  <a:lnTo>
                    <a:pt x="375" y="4213"/>
                  </a:lnTo>
                  <a:lnTo>
                    <a:pt x="371" y="4204"/>
                  </a:lnTo>
                  <a:lnTo>
                    <a:pt x="368" y="4195"/>
                  </a:lnTo>
                  <a:lnTo>
                    <a:pt x="367" y="4188"/>
                  </a:lnTo>
                  <a:lnTo>
                    <a:pt x="367" y="4183"/>
                  </a:lnTo>
                  <a:lnTo>
                    <a:pt x="369" y="4178"/>
                  </a:lnTo>
                  <a:lnTo>
                    <a:pt x="374" y="4177"/>
                  </a:lnTo>
                  <a:lnTo>
                    <a:pt x="379" y="4177"/>
                  </a:lnTo>
                  <a:lnTo>
                    <a:pt x="386" y="4178"/>
                  </a:lnTo>
                  <a:lnTo>
                    <a:pt x="394" y="4183"/>
                  </a:lnTo>
                  <a:lnTo>
                    <a:pt x="402" y="4187"/>
                  </a:lnTo>
                  <a:lnTo>
                    <a:pt x="413" y="4194"/>
                  </a:lnTo>
                  <a:lnTo>
                    <a:pt x="424" y="4202"/>
                  </a:lnTo>
                  <a:lnTo>
                    <a:pt x="436" y="4212"/>
                  </a:lnTo>
                  <a:lnTo>
                    <a:pt x="464" y="4235"/>
                  </a:lnTo>
                  <a:lnTo>
                    <a:pt x="492" y="4264"/>
                  </a:lnTo>
                  <a:lnTo>
                    <a:pt x="524" y="4297"/>
                  </a:lnTo>
                  <a:lnTo>
                    <a:pt x="556" y="4332"/>
                  </a:lnTo>
                  <a:lnTo>
                    <a:pt x="588" y="4369"/>
                  </a:lnTo>
                  <a:lnTo>
                    <a:pt x="615" y="4404"/>
                  </a:lnTo>
                  <a:lnTo>
                    <a:pt x="639" y="4438"/>
                  </a:lnTo>
                  <a:lnTo>
                    <a:pt x="659" y="4468"/>
                  </a:lnTo>
                  <a:lnTo>
                    <a:pt x="666" y="4481"/>
                  </a:lnTo>
                  <a:lnTo>
                    <a:pt x="674" y="4494"/>
                  </a:lnTo>
                  <a:lnTo>
                    <a:pt x="680" y="4505"/>
                  </a:lnTo>
                  <a:lnTo>
                    <a:pt x="683" y="4515"/>
                  </a:lnTo>
                  <a:lnTo>
                    <a:pt x="686" y="4524"/>
                  </a:lnTo>
                  <a:lnTo>
                    <a:pt x="687" y="4530"/>
                  </a:lnTo>
                  <a:lnTo>
                    <a:pt x="686" y="4536"/>
                  </a:lnTo>
                  <a:lnTo>
                    <a:pt x="684" y="4540"/>
                  </a:lnTo>
                  <a:close/>
                  <a:moveTo>
                    <a:pt x="513" y="4106"/>
                  </a:moveTo>
                  <a:lnTo>
                    <a:pt x="543" y="4142"/>
                  </a:lnTo>
                  <a:lnTo>
                    <a:pt x="570" y="4176"/>
                  </a:lnTo>
                  <a:lnTo>
                    <a:pt x="592" y="4208"/>
                  </a:lnTo>
                  <a:lnTo>
                    <a:pt x="611" y="4238"/>
                  </a:lnTo>
                  <a:lnTo>
                    <a:pt x="618" y="4251"/>
                  </a:lnTo>
                  <a:lnTo>
                    <a:pt x="625" y="4263"/>
                  </a:lnTo>
                  <a:lnTo>
                    <a:pt x="630" y="4274"/>
                  </a:lnTo>
                  <a:lnTo>
                    <a:pt x="634" y="4284"/>
                  </a:lnTo>
                  <a:lnTo>
                    <a:pt x="636" y="4291"/>
                  </a:lnTo>
                  <a:lnTo>
                    <a:pt x="637" y="4299"/>
                  </a:lnTo>
                  <a:lnTo>
                    <a:pt x="637" y="4304"/>
                  </a:lnTo>
                  <a:lnTo>
                    <a:pt x="634" y="4308"/>
                  </a:lnTo>
                  <a:lnTo>
                    <a:pt x="630" y="4310"/>
                  </a:lnTo>
                  <a:lnTo>
                    <a:pt x="625" y="4310"/>
                  </a:lnTo>
                  <a:lnTo>
                    <a:pt x="618" y="4308"/>
                  </a:lnTo>
                  <a:lnTo>
                    <a:pt x="611" y="4304"/>
                  </a:lnTo>
                  <a:lnTo>
                    <a:pt x="602" y="4299"/>
                  </a:lnTo>
                  <a:lnTo>
                    <a:pt x="592" y="4292"/>
                  </a:lnTo>
                  <a:lnTo>
                    <a:pt x="581" y="4285"/>
                  </a:lnTo>
                  <a:lnTo>
                    <a:pt x="569" y="4276"/>
                  </a:lnTo>
                  <a:lnTo>
                    <a:pt x="544" y="4253"/>
                  </a:lnTo>
                  <a:lnTo>
                    <a:pt x="515" y="4227"/>
                  </a:lnTo>
                  <a:lnTo>
                    <a:pt x="486" y="4196"/>
                  </a:lnTo>
                  <a:lnTo>
                    <a:pt x="455" y="4161"/>
                  </a:lnTo>
                  <a:lnTo>
                    <a:pt x="425" y="4126"/>
                  </a:lnTo>
                  <a:lnTo>
                    <a:pt x="399" y="4092"/>
                  </a:lnTo>
                  <a:lnTo>
                    <a:pt x="376" y="4059"/>
                  </a:lnTo>
                  <a:lnTo>
                    <a:pt x="357" y="4030"/>
                  </a:lnTo>
                  <a:lnTo>
                    <a:pt x="350" y="4017"/>
                  </a:lnTo>
                  <a:lnTo>
                    <a:pt x="343" y="4004"/>
                  </a:lnTo>
                  <a:lnTo>
                    <a:pt x="339" y="3993"/>
                  </a:lnTo>
                  <a:lnTo>
                    <a:pt x="334" y="3983"/>
                  </a:lnTo>
                  <a:lnTo>
                    <a:pt x="332" y="3976"/>
                  </a:lnTo>
                  <a:lnTo>
                    <a:pt x="331" y="3968"/>
                  </a:lnTo>
                  <a:lnTo>
                    <a:pt x="332" y="3962"/>
                  </a:lnTo>
                  <a:lnTo>
                    <a:pt x="334" y="3959"/>
                  </a:lnTo>
                  <a:lnTo>
                    <a:pt x="338" y="3957"/>
                  </a:lnTo>
                  <a:lnTo>
                    <a:pt x="343" y="3957"/>
                  </a:lnTo>
                  <a:lnTo>
                    <a:pt x="350" y="3959"/>
                  </a:lnTo>
                  <a:lnTo>
                    <a:pt x="357" y="3962"/>
                  </a:lnTo>
                  <a:lnTo>
                    <a:pt x="366" y="3967"/>
                  </a:lnTo>
                  <a:lnTo>
                    <a:pt x="376" y="3973"/>
                  </a:lnTo>
                  <a:lnTo>
                    <a:pt x="387" y="3982"/>
                  </a:lnTo>
                  <a:lnTo>
                    <a:pt x="399" y="3991"/>
                  </a:lnTo>
                  <a:lnTo>
                    <a:pt x="425" y="4014"/>
                  </a:lnTo>
                  <a:lnTo>
                    <a:pt x="453" y="4040"/>
                  </a:lnTo>
                  <a:lnTo>
                    <a:pt x="482" y="4072"/>
                  </a:lnTo>
                  <a:lnTo>
                    <a:pt x="513" y="4106"/>
                  </a:lnTo>
                  <a:close/>
                  <a:moveTo>
                    <a:pt x="605" y="4087"/>
                  </a:moveTo>
                  <a:lnTo>
                    <a:pt x="601" y="4090"/>
                  </a:lnTo>
                  <a:lnTo>
                    <a:pt x="596" y="4090"/>
                  </a:lnTo>
                  <a:lnTo>
                    <a:pt x="590" y="4088"/>
                  </a:lnTo>
                  <a:lnTo>
                    <a:pt x="582" y="4085"/>
                  </a:lnTo>
                  <a:lnTo>
                    <a:pt x="573" y="4081"/>
                  </a:lnTo>
                  <a:lnTo>
                    <a:pt x="563" y="4074"/>
                  </a:lnTo>
                  <a:lnTo>
                    <a:pt x="554" y="4068"/>
                  </a:lnTo>
                  <a:lnTo>
                    <a:pt x="543" y="4058"/>
                  </a:lnTo>
                  <a:lnTo>
                    <a:pt x="517" y="4037"/>
                  </a:lnTo>
                  <a:lnTo>
                    <a:pt x="490" y="4011"/>
                  </a:lnTo>
                  <a:lnTo>
                    <a:pt x="461" y="3981"/>
                  </a:lnTo>
                  <a:lnTo>
                    <a:pt x="433" y="3948"/>
                  </a:lnTo>
                  <a:lnTo>
                    <a:pt x="405" y="3913"/>
                  </a:lnTo>
                  <a:lnTo>
                    <a:pt x="379" y="3880"/>
                  </a:lnTo>
                  <a:lnTo>
                    <a:pt x="357" y="3850"/>
                  </a:lnTo>
                  <a:lnTo>
                    <a:pt x="340" y="3821"/>
                  </a:lnTo>
                  <a:lnTo>
                    <a:pt x="333" y="3808"/>
                  </a:lnTo>
                  <a:lnTo>
                    <a:pt x="327" y="3797"/>
                  </a:lnTo>
                  <a:lnTo>
                    <a:pt x="322" y="3786"/>
                  </a:lnTo>
                  <a:lnTo>
                    <a:pt x="319" y="3776"/>
                  </a:lnTo>
                  <a:lnTo>
                    <a:pt x="317" y="3768"/>
                  </a:lnTo>
                  <a:lnTo>
                    <a:pt x="316" y="3762"/>
                  </a:lnTo>
                  <a:lnTo>
                    <a:pt x="317" y="3756"/>
                  </a:lnTo>
                  <a:lnTo>
                    <a:pt x="319" y="3753"/>
                  </a:lnTo>
                  <a:lnTo>
                    <a:pt x="323" y="3751"/>
                  </a:lnTo>
                  <a:lnTo>
                    <a:pt x="328" y="3751"/>
                  </a:lnTo>
                  <a:lnTo>
                    <a:pt x="334" y="3752"/>
                  </a:lnTo>
                  <a:lnTo>
                    <a:pt x="342" y="3755"/>
                  </a:lnTo>
                  <a:lnTo>
                    <a:pt x="351" y="3760"/>
                  </a:lnTo>
                  <a:lnTo>
                    <a:pt x="360" y="3766"/>
                  </a:lnTo>
                  <a:lnTo>
                    <a:pt x="371" y="3774"/>
                  </a:lnTo>
                  <a:lnTo>
                    <a:pt x="382" y="3783"/>
                  </a:lnTo>
                  <a:lnTo>
                    <a:pt x="407" y="3805"/>
                  </a:lnTo>
                  <a:lnTo>
                    <a:pt x="433" y="3831"/>
                  </a:lnTo>
                  <a:lnTo>
                    <a:pt x="461" y="3860"/>
                  </a:lnTo>
                  <a:lnTo>
                    <a:pt x="491" y="3893"/>
                  </a:lnTo>
                  <a:lnTo>
                    <a:pt x="520" y="3928"/>
                  </a:lnTo>
                  <a:lnTo>
                    <a:pt x="545" y="3961"/>
                  </a:lnTo>
                  <a:lnTo>
                    <a:pt x="566" y="3992"/>
                  </a:lnTo>
                  <a:lnTo>
                    <a:pt x="583" y="4019"/>
                  </a:lnTo>
                  <a:lnTo>
                    <a:pt x="591" y="4033"/>
                  </a:lnTo>
                  <a:lnTo>
                    <a:pt x="596" y="4045"/>
                  </a:lnTo>
                  <a:lnTo>
                    <a:pt x="602" y="4054"/>
                  </a:lnTo>
                  <a:lnTo>
                    <a:pt x="605" y="4064"/>
                  </a:lnTo>
                  <a:lnTo>
                    <a:pt x="607" y="4072"/>
                  </a:lnTo>
                  <a:lnTo>
                    <a:pt x="607" y="4079"/>
                  </a:lnTo>
                  <a:lnTo>
                    <a:pt x="607" y="4084"/>
                  </a:lnTo>
                  <a:lnTo>
                    <a:pt x="605" y="4087"/>
                  </a:lnTo>
                  <a:close/>
                  <a:moveTo>
                    <a:pt x="596" y="3880"/>
                  </a:moveTo>
                  <a:lnTo>
                    <a:pt x="592" y="3882"/>
                  </a:lnTo>
                  <a:lnTo>
                    <a:pt x="588" y="3882"/>
                  </a:lnTo>
                  <a:lnTo>
                    <a:pt x="581" y="3881"/>
                  </a:lnTo>
                  <a:lnTo>
                    <a:pt x="573" y="3879"/>
                  </a:lnTo>
                  <a:lnTo>
                    <a:pt x="566" y="3875"/>
                  </a:lnTo>
                  <a:lnTo>
                    <a:pt x="556" y="3868"/>
                  </a:lnTo>
                  <a:lnTo>
                    <a:pt x="546" y="3862"/>
                  </a:lnTo>
                  <a:lnTo>
                    <a:pt x="535" y="3853"/>
                  </a:lnTo>
                  <a:lnTo>
                    <a:pt x="511" y="3832"/>
                  </a:lnTo>
                  <a:lnTo>
                    <a:pt x="486" y="3808"/>
                  </a:lnTo>
                  <a:lnTo>
                    <a:pt x="458" y="3778"/>
                  </a:lnTo>
                  <a:lnTo>
                    <a:pt x="430" y="3746"/>
                  </a:lnTo>
                  <a:lnTo>
                    <a:pt x="402" y="3714"/>
                  </a:lnTo>
                  <a:lnTo>
                    <a:pt x="379" y="3682"/>
                  </a:lnTo>
                  <a:lnTo>
                    <a:pt x="358" y="3652"/>
                  </a:lnTo>
                  <a:lnTo>
                    <a:pt x="342" y="3625"/>
                  </a:lnTo>
                  <a:lnTo>
                    <a:pt x="335" y="3612"/>
                  </a:lnTo>
                  <a:lnTo>
                    <a:pt x="330" y="3601"/>
                  </a:lnTo>
                  <a:lnTo>
                    <a:pt x="326" y="3590"/>
                  </a:lnTo>
                  <a:lnTo>
                    <a:pt x="322" y="3581"/>
                  </a:lnTo>
                  <a:lnTo>
                    <a:pt x="320" y="3573"/>
                  </a:lnTo>
                  <a:lnTo>
                    <a:pt x="320" y="3567"/>
                  </a:lnTo>
                  <a:lnTo>
                    <a:pt x="321" y="3561"/>
                  </a:lnTo>
                  <a:lnTo>
                    <a:pt x="323" y="3558"/>
                  </a:lnTo>
                  <a:lnTo>
                    <a:pt x="327" y="3556"/>
                  </a:lnTo>
                  <a:lnTo>
                    <a:pt x="332" y="3556"/>
                  </a:lnTo>
                  <a:lnTo>
                    <a:pt x="338" y="3557"/>
                  </a:lnTo>
                  <a:lnTo>
                    <a:pt x="345" y="3560"/>
                  </a:lnTo>
                  <a:lnTo>
                    <a:pt x="354" y="3565"/>
                  </a:lnTo>
                  <a:lnTo>
                    <a:pt x="363" y="3570"/>
                  </a:lnTo>
                  <a:lnTo>
                    <a:pt x="373" y="3578"/>
                  </a:lnTo>
                  <a:lnTo>
                    <a:pt x="384" y="3586"/>
                  </a:lnTo>
                  <a:lnTo>
                    <a:pt x="408" y="3606"/>
                  </a:lnTo>
                  <a:lnTo>
                    <a:pt x="433" y="3631"/>
                  </a:lnTo>
                  <a:lnTo>
                    <a:pt x="460" y="3661"/>
                  </a:lnTo>
                  <a:lnTo>
                    <a:pt x="489" y="3693"/>
                  </a:lnTo>
                  <a:lnTo>
                    <a:pt x="516" y="3726"/>
                  </a:lnTo>
                  <a:lnTo>
                    <a:pt x="539" y="3757"/>
                  </a:lnTo>
                  <a:lnTo>
                    <a:pt x="560" y="3787"/>
                  </a:lnTo>
                  <a:lnTo>
                    <a:pt x="577" y="3814"/>
                  </a:lnTo>
                  <a:lnTo>
                    <a:pt x="583" y="3826"/>
                  </a:lnTo>
                  <a:lnTo>
                    <a:pt x="589" y="3839"/>
                  </a:lnTo>
                  <a:lnTo>
                    <a:pt x="593" y="3848"/>
                  </a:lnTo>
                  <a:lnTo>
                    <a:pt x="596" y="3857"/>
                  </a:lnTo>
                  <a:lnTo>
                    <a:pt x="598" y="3866"/>
                  </a:lnTo>
                  <a:lnTo>
                    <a:pt x="598" y="3871"/>
                  </a:lnTo>
                  <a:lnTo>
                    <a:pt x="598" y="3877"/>
                  </a:lnTo>
                  <a:lnTo>
                    <a:pt x="596" y="3880"/>
                  </a:lnTo>
                  <a:close/>
                  <a:moveTo>
                    <a:pt x="173" y="3103"/>
                  </a:moveTo>
                  <a:lnTo>
                    <a:pt x="197" y="3134"/>
                  </a:lnTo>
                  <a:lnTo>
                    <a:pt x="218" y="3163"/>
                  </a:lnTo>
                  <a:lnTo>
                    <a:pt x="237" y="3191"/>
                  </a:lnTo>
                  <a:lnTo>
                    <a:pt x="251" y="3216"/>
                  </a:lnTo>
                  <a:lnTo>
                    <a:pt x="258" y="3228"/>
                  </a:lnTo>
                  <a:lnTo>
                    <a:pt x="262" y="3238"/>
                  </a:lnTo>
                  <a:lnTo>
                    <a:pt x="265" y="3248"/>
                  </a:lnTo>
                  <a:lnTo>
                    <a:pt x="269" y="3257"/>
                  </a:lnTo>
                  <a:lnTo>
                    <a:pt x="270" y="3263"/>
                  </a:lnTo>
                  <a:lnTo>
                    <a:pt x="270" y="3270"/>
                  </a:lnTo>
                  <a:lnTo>
                    <a:pt x="270" y="3274"/>
                  </a:lnTo>
                  <a:lnTo>
                    <a:pt x="268" y="3277"/>
                  </a:lnTo>
                  <a:lnTo>
                    <a:pt x="263" y="3280"/>
                  </a:lnTo>
                  <a:lnTo>
                    <a:pt x="259" y="3280"/>
                  </a:lnTo>
                  <a:lnTo>
                    <a:pt x="253" y="3278"/>
                  </a:lnTo>
                  <a:lnTo>
                    <a:pt x="247" y="3276"/>
                  </a:lnTo>
                  <a:lnTo>
                    <a:pt x="239" y="3272"/>
                  </a:lnTo>
                  <a:lnTo>
                    <a:pt x="230" y="3266"/>
                  </a:lnTo>
                  <a:lnTo>
                    <a:pt x="222" y="3260"/>
                  </a:lnTo>
                  <a:lnTo>
                    <a:pt x="212" y="3252"/>
                  </a:lnTo>
                  <a:lnTo>
                    <a:pt x="190" y="3233"/>
                  </a:lnTo>
                  <a:lnTo>
                    <a:pt x="167" y="3210"/>
                  </a:lnTo>
                  <a:lnTo>
                    <a:pt x="143" y="3184"/>
                  </a:lnTo>
                  <a:lnTo>
                    <a:pt x="117" y="3155"/>
                  </a:lnTo>
                  <a:lnTo>
                    <a:pt x="93" y="3124"/>
                  </a:lnTo>
                  <a:lnTo>
                    <a:pt x="71" y="3094"/>
                  </a:lnTo>
                  <a:lnTo>
                    <a:pt x="54" y="3067"/>
                  </a:lnTo>
                  <a:lnTo>
                    <a:pt x="40" y="3041"/>
                  </a:lnTo>
                  <a:lnTo>
                    <a:pt x="33" y="3030"/>
                  </a:lnTo>
                  <a:lnTo>
                    <a:pt x="29" y="3019"/>
                  </a:lnTo>
                  <a:lnTo>
                    <a:pt x="24" y="3009"/>
                  </a:lnTo>
                  <a:lnTo>
                    <a:pt x="22" y="3001"/>
                  </a:lnTo>
                  <a:lnTo>
                    <a:pt x="21" y="2993"/>
                  </a:lnTo>
                  <a:lnTo>
                    <a:pt x="20" y="2987"/>
                  </a:lnTo>
                  <a:lnTo>
                    <a:pt x="21" y="2982"/>
                  </a:lnTo>
                  <a:lnTo>
                    <a:pt x="23" y="2979"/>
                  </a:lnTo>
                  <a:lnTo>
                    <a:pt x="26" y="2977"/>
                  </a:lnTo>
                  <a:lnTo>
                    <a:pt x="32" y="2977"/>
                  </a:lnTo>
                  <a:lnTo>
                    <a:pt x="37" y="2978"/>
                  </a:lnTo>
                  <a:lnTo>
                    <a:pt x="44" y="2980"/>
                  </a:lnTo>
                  <a:lnTo>
                    <a:pt x="52" y="2985"/>
                  </a:lnTo>
                  <a:lnTo>
                    <a:pt x="60" y="2990"/>
                  </a:lnTo>
                  <a:lnTo>
                    <a:pt x="69" y="2997"/>
                  </a:lnTo>
                  <a:lnTo>
                    <a:pt x="79" y="3004"/>
                  </a:lnTo>
                  <a:lnTo>
                    <a:pt x="101" y="3024"/>
                  </a:lnTo>
                  <a:lnTo>
                    <a:pt x="124" y="3047"/>
                  </a:lnTo>
                  <a:lnTo>
                    <a:pt x="148" y="3073"/>
                  </a:lnTo>
                  <a:lnTo>
                    <a:pt x="173" y="3103"/>
                  </a:lnTo>
                  <a:close/>
                  <a:moveTo>
                    <a:pt x="607" y="3685"/>
                  </a:moveTo>
                  <a:lnTo>
                    <a:pt x="603" y="3687"/>
                  </a:lnTo>
                  <a:lnTo>
                    <a:pt x="598" y="3687"/>
                  </a:lnTo>
                  <a:lnTo>
                    <a:pt x="592" y="3686"/>
                  </a:lnTo>
                  <a:lnTo>
                    <a:pt x="585" y="3684"/>
                  </a:lnTo>
                  <a:lnTo>
                    <a:pt x="577" y="3680"/>
                  </a:lnTo>
                  <a:lnTo>
                    <a:pt x="568" y="3674"/>
                  </a:lnTo>
                  <a:lnTo>
                    <a:pt x="558" y="3666"/>
                  </a:lnTo>
                  <a:lnTo>
                    <a:pt x="548" y="3659"/>
                  </a:lnTo>
                  <a:lnTo>
                    <a:pt x="525" y="3639"/>
                  </a:lnTo>
                  <a:lnTo>
                    <a:pt x="500" y="3615"/>
                  </a:lnTo>
                  <a:lnTo>
                    <a:pt x="474" y="3588"/>
                  </a:lnTo>
                  <a:lnTo>
                    <a:pt x="447" y="3557"/>
                  </a:lnTo>
                  <a:lnTo>
                    <a:pt x="422" y="3525"/>
                  </a:lnTo>
                  <a:lnTo>
                    <a:pt x="399" y="3494"/>
                  </a:lnTo>
                  <a:lnTo>
                    <a:pt x="379" y="3465"/>
                  </a:lnTo>
                  <a:lnTo>
                    <a:pt x="364" y="3438"/>
                  </a:lnTo>
                  <a:lnTo>
                    <a:pt x="357" y="3426"/>
                  </a:lnTo>
                  <a:lnTo>
                    <a:pt x="352" y="3415"/>
                  </a:lnTo>
                  <a:lnTo>
                    <a:pt x="348" y="3406"/>
                  </a:lnTo>
                  <a:lnTo>
                    <a:pt x="345" y="3397"/>
                  </a:lnTo>
                  <a:lnTo>
                    <a:pt x="343" y="3389"/>
                  </a:lnTo>
                  <a:lnTo>
                    <a:pt x="343" y="3383"/>
                  </a:lnTo>
                  <a:lnTo>
                    <a:pt x="344" y="3377"/>
                  </a:lnTo>
                  <a:lnTo>
                    <a:pt x="346" y="3374"/>
                  </a:lnTo>
                  <a:lnTo>
                    <a:pt x="350" y="3372"/>
                  </a:lnTo>
                  <a:lnTo>
                    <a:pt x="355" y="3372"/>
                  </a:lnTo>
                  <a:lnTo>
                    <a:pt x="361" y="3373"/>
                  </a:lnTo>
                  <a:lnTo>
                    <a:pt x="368" y="3376"/>
                  </a:lnTo>
                  <a:lnTo>
                    <a:pt x="376" y="3379"/>
                  </a:lnTo>
                  <a:lnTo>
                    <a:pt x="385" y="3386"/>
                  </a:lnTo>
                  <a:lnTo>
                    <a:pt x="395" y="3392"/>
                  </a:lnTo>
                  <a:lnTo>
                    <a:pt x="405" y="3400"/>
                  </a:lnTo>
                  <a:lnTo>
                    <a:pt x="428" y="3420"/>
                  </a:lnTo>
                  <a:lnTo>
                    <a:pt x="453" y="3444"/>
                  </a:lnTo>
                  <a:lnTo>
                    <a:pt x="479" y="3472"/>
                  </a:lnTo>
                  <a:lnTo>
                    <a:pt x="505" y="3503"/>
                  </a:lnTo>
                  <a:lnTo>
                    <a:pt x="532" y="3535"/>
                  </a:lnTo>
                  <a:lnTo>
                    <a:pt x="554" y="3566"/>
                  </a:lnTo>
                  <a:lnTo>
                    <a:pt x="573" y="3594"/>
                  </a:lnTo>
                  <a:lnTo>
                    <a:pt x="590" y="3620"/>
                  </a:lnTo>
                  <a:lnTo>
                    <a:pt x="595" y="3632"/>
                  </a:lnTo>
                  <a:lnTo>
                    <a:pt x="601" y="3643"/>
                  </a:lnTo>
                  <a:lnTo>
                    <a:pt x="605" y="3653"/>
                  </a:lnTo>
                  <a:lnTo>
                    <a:pt x="608" y="3662"/>
                  </a:lnTo>
                  <a:lnTo>
                    <a:pt x="609" y="3670"/>
                  </a:lnTo>
                  <a:lnTo>
                    <a:pt x="611" y="3676"/>
                  </a:lnTo>
                  <a:lnTo>
                    <a:pt x="609" y="3682"/>
                  </a:lnTo>
                  <a:lnTo>
                    <a:pt x="607" y="3685"/>
                  </a:lnTo>
                  <a:close/>
                  <a:moveTo>
                    <a:pt x="224" y="2939"/>
                  </a:moveTo>
                  <a:lnTo>
                    <a:pt x="247" y="2968"/>
                  </a:lnTo>
                  <a:lnTo>
                    <a:pt x="268" y="2997"/>
                  </a:lnTo>
                  <a:lnTo>
                    <a:pt x="285" y="3024"/>
                  </a:lnTo>
                  <a:lnTo>
                    <a:pt x="298" y="3048"/>
                  </a:lnTo>
                  <a:lnTo>
                    <a:pt x="304" y="3059"/>
                  </a:lnTo>
                  <a:lnTo>
                    <a:pt x="308" y="3070"/>
                  </a:lnTo>
                  <a:lnTo>
                    <a:pt x="312" y="3079"/>
                  </a:lnTo>
                  <a:lnTo>
                    <a:pt x="315" y="3088"/>
                  </a:lnTo>
                  <a:lnTo>
                    <a:pt x="316" y="3094"/>
                  </a:lnTo>
                  <a:lnTo>
                    <a:pt x="316" y="3101"/>
                  </a:lnTo>
                  <a:lnTo>
                    <a:pt x="315" y="3105"/>
                  </a:lnTo>
                  <a:lnTo>
                    <a:pt x="312" y="3109"/>
                  </a:lnTo>
                  <a:lnTo>
                    <a:pt x="309" y="3111"/>
                  </a:lnTo>
                  <a:lnTo>
                    <a:pt x="305" y="3111"/>
                  </a:lnTo>
                  <a:lnTo>
                    <a:pt x="299" y="3110"/>
                  </a:lnTo>
                  <a:lnTo>
                    <a:pt x="293" y="3107"/>
                  </a:lnTo>
                  <a:lnTo>
                    <a:pt x="285" y="3104"/>
                  </a:lnTo>
                  <a:lnTo>
                    <a:pt x="277" y="3099"/>
                  </a:lnTo>
                  <a:lnTo>
                    <a:pt x="269" y="3092"/>
                  </a:lnTo>
                  <a:lnTo>
                    <a:pt x="259" y="3084"/>
                  </a:lnTo>
                  <a:lnTo>
                    <a:pt x="238" y="3067"/>
                  </a:lnTo>
                  <a:lnTo>
                    <a:pt x="215" y="3045"/>
                  </a:lnTo>
                  <a:lnTo>
                    <a:pt x="192" y="3019"/>
                  </a:lnTo>
                  <a:lnTo>
                    <a:pt x="168" y="2990"/>
                  </a:lnTo>
                  <a:lnTo>
                    <a:pt x="145" y="2961"/>
                  </a:lnTo>
                  <a:lnTo>
                    <a:pt x="125" y="2932"/>
                  </a:lnTo>
                  <a:lnTo>
                    <a:pt x="108" y="2906"/>
                  </a:lnTo>
                  <a:lnTo>
                    <a:pt x="93" y="2881"/>
                  </a:lnTo>
                  <a:lnTo>
                    <a:pt x="88" y="2870"/>
                  </a:lnTo>
                  <a:lnTo>
                    <a:pt x="83" y="2860"/>
                  </a:lnTo>
                  <a:lnTo>
                    <a:pt x="80" y="2850"/>
                  </a:lnTo>
                  <a:lnTo>
                    <a:pt x="78" y="2842"/>
                  </a:lnTo>
                  <a:lnTo>
                    <a:pt x="77" y="2835"/>
                  </a:lnTo>
                  <a:lnTo>
                    <a:pt x="76" y="2829"/>
                  </a:lnTo>
                  <a:lnTo>
                    <a:pt x="77" y="2824"/>
                  </a:lnTo>
                  <a:lnTo>
                    <a:pt x="80" y="2820"/>
                  </a:lnTo>
                  <a:lnTo>
                    <a:pt x="83" y="2819"/>
                  </a:lnTo>
                  <a:lnTo>
                    <a:pt x="88" y="2818"/>
                  </a:lnTo>
                  <a:lnTo>
                    <a:pt x="93" y="2819"/>
                  </a:lnTo>
                  <a:lnTo>
                    <a:pt x="100" y="2822"/>
                  </a:lnTo>
                  <a:lnTo>
                    <a:pt x="108" y="2826"/>
                  </a:lnTo>
                  <a:lnTo>
                    <a:pt x="115" y="2831"/>
                  </a:lnTo>
                  <a:lnTo>
                    <a:pt x="124" y="2837"/>
                  </a:lnTo>
                  <a:lnTo>
                    <a:pt x="134" y="2844"/>
                  </a:lnTo>
                  <a:lnTo>
                    <a:pt x="155" y="2863"/>
                  </a:lnTo>
                  <a:lnTo>
                    <a:pt x="177" y="2885"/>
                  </a:lnTo>
                  <a:lnTo>
                    <a:pt x="200" y="2910"/>
                  </a:lnTo>
                  <a:lnTo>
                    <a:pt x="224" y="2939"/>
                  </a:lnTo>
                  <a:close/>
                  <a:moveTo>
                    <a:pt x="637" y="3500"/>
                  </a:moveTo>
                  <a:lnTo>
                    <a:pt x="634" y="3502"/>
                  </a:lnTo>
                  <a:lnTo>
                    <a:pt x="628" y="3503"/>
                  </a:lnTo>
                  <a:lnTo>
                    <a:pt x="623" y="3502"/>
                  </a:lnTo>
                  <a:lnTo>
                    <a:pt x="616" y="3499"/>
                  </a:lnTo>
                  <a:lnTo>
                    <a:pt x="607" y="3495"/>
                  </a:lnTo>
                  <a:lnTo>
                    <a:pt x="598" y="3490"/>
                  </a:lnTo>
                  <a:lnTo>
                    <a:pt x="590" y="3483"/>
                  </a:lnTo>
                  <a:lnTo>
                    <a:pt x="580" y="3476"/>
                  </a:lnTo>
                  <a:lnTo>
                    <a:pt x="558" y="3457"/>
                  </a:lnTo>
                  <a:lnTo>
                    <a:pt x="534" y="3434"/>
                  </a:lnTo>
                  <a:lnTo>
                    <a:pt x="509" y="3408"/>
                  </a:lnTo>
                  <a:lnTo>
                    <a:pt x="483" y="3378"/>
                  </a:lnTo>
                  <a:lnTo>
                    <a:pt x="458" y="3347"/>
                  </a:lnTo>
                  <a:lnTo>
                    <a:pt x="436" y="3318"/>
                  </a:lnTo>
                  <a:lnTo>
                    <a:pt x="419" y="3289"/>
                  </a:lnTo>
                  <a:lnTo>
                    <a:pt x="403" y="3264"/>
                  </a:lnTo>
                  <a:lnTo>
                    <a:pt x="398" y="3252"/>
                  </a:lnTo>
                  <a:lnTo>
                    <a:pt x="392" y="3241"/>
                  </a:lnTo>
                  <a:lnTo>
                    <a:pt x="389" y="3231"/>
                  </a:lnTo>
                  <a:lnTo>
                    <a:pt x="386" y="3223"/>
                  </a:lnTo>
                  <a:lnTo>
                    <a:pt x="385" y="3216"/>
                  </a:lnTo>
                  <a:lnTo>
                    <a:pt x="385" y="3209"/>
                  </a:lnTo>
                  <a:lnTo>
                    <a:pt x="386" y="3204"/>
                  </a:lnTo>
                  <a:lnTo>
                    <a:pt x="388" y="3201"/>
                  </a:lnTo>
                  <a:lnTo>
                    <a:pt x="391" y="3198"/>
                  </a:lnTo>
                  <a:lnTo>
                    <a:pt x="397" y="3198"/>
                  </a:lnTo>
                  <a:lnTo>
                    <a:pt x="402" y="3200"/>
                  </a:lnTo>
                  <a:lnTo>
                    <a:pt x="409" y="3202"/>
                  </a:lnTo>
                  <a:lnTo>
                    <a:pt x="418" y="3206"/>
                  </a:lnTo>
                  <a:lnTo>
                    <a:pt x="425" y="3212"/>
                  </a:lnTo>
                  <a:lnTo>
                    <a:pt x="435" y="3218"/>
                  </a:lnTo>
                  <a:lnTo>
                    <a:pt x="445" y="3226"/>
                  </a:lnTo>
                  <a:lnTo>
                    <a:pt x="467" y="3244"/>
                  </a:lnTo>
                  <a:lnTo>
                    <a:pt x="491" y="3267"/>
                  </a:lnTo>
                  <a:lnTo>
                    <a:pt x="516" y="3294"/>
                  </a:lnTo>
                  <a:lnTo>
                    <a:pt x="543" y="3324"/>
                  </a:lnTo>
                  <a:lnTo>
                    <a:pt x="567" y="3355"/>
                  </a:lnTo>
                  <a:lnTo>
                    <a:pt x="589" y="3385"/>
                  </a:lnTo>
                  <a:lnTo>
                    <a:pt x="606" y="3412"/>
                  </a:lnTo>
                  <a:lnTo>
                    <a:pt x="621" y="3437"/>
                  </a:lnTo>
                  <a:lnTo>
                    <a:pt x="627" y="3449"/>
                  </a:lnTo>
                  <a:lnTo>
                    <a:pt x="632" y="3459"/>
                  </a:lnTo>
                  <a:lnTo>
                    <a:pt x="636" y="3469"/>
                  </a:lnTo>
                  <a:lnTo>
                    <a:pt x="638" y="3478"/>
                  </a:lnTo>
                  <a:lnTo>
                    <a:pt x="640" y="3486"/>
                  </a:lnTo>
                  <a:lnTo>
                    <a:pt x="640" y="3492"/>
                  </a:lnTo>
                  <a:lnTo>
                    <a:pt x="639" y="3497"/>
                  </a:lnTo>
                  <a:lnTo>
                    <a:pt x="637" y="3500"/>
                  </a:lnTo>
                  <a:close/>
                  <a:moveTo>
                    <a:pt x="376" y="2949"/>
                  </a:moveTo>
                  <a:lnTo>
                    <a:pt x="373" y="2951"/>
                  </a:lnTo>
                  <a:lnTo>
                    <a:pt x="368" y="2952"/>
                  </a:lnTo>
                  <a:lnTo>
                    <a:pt x="363" y="2951"/>
                  </a:lnTo>
                  <a:lnTo>
                    <a:pt x="356" y="2949"/>
                  </a:lnTo>
                  <a:lnTo>
                    <a:pt x="350" y="2944"/>
                  </a:lnTo>
                  <a:lnTo>
                    <a:pt x="341" y="2940"/>
                  </a:lnTo>
                  <a:lnTo>
                    <a:pt x="332" y="2934"/>
                  </a:lnTo>
                  <a:lnTo>
                    <a:pt x="323" y="2927"/>
                  </a:lnTo>
                  <a:lnTo>
                    <a:pt x="304" y="2909"/>
                  </a:lnTo>
                  <a:lnTo>
                    <a:pt x="282" y="2888"/>
                  </a:lnTo>
                  <a:lnTo>
                    <a:pt x="259" y="2864"/>
                  </a:lnTo>
                  <a:lnTo>
                    <a:pt x="236" y="2837"/>
                  </a:lnTo>
                  <a:lnTo>
                    <a:pt x="214" y="2808"/>
                  </a:lnTo>
                  <a:lnTo>
                    <a:pt x="195" y="2781"/>
                  </a:lnTo>
                  <a:lnTo>
                    <a:pt x="179" y="2755"/>
                  </a:lnTo>
                  <a:lnTo>
                    <a:pt x="166" y="2730"/>
                  </a:lnTo>
                  <a:lnTo>
                    <a:pt x="160" y="2719"/>
                  </a:lnTo>
                  <a:lnTo>
                    <a:pt x="157" y="2710"/>
                  </a:lnTo>
                  <a:lnTo>
                    <a:pt x="154" y="2701"/>
                  </a:lnTo>
                  <a:lnTo>
                    <a:pt x="151" y="2693"/>
                  </a:lnTo>
                  <a:lnTo>
                    <a:pt x="150" y="2685"/>
                  </a:lnTo>
                  <a:lnTo>
                    <a:pt x="150" y="2680"/>
                  </a:lnTo>
                  <a:lnTo>
                    <a:pt x="151" y="2676"/>
                  </a:lnTo>
                  <a:lnTo>
                    <a:pt x="154" y="2672"/>
                  </a:lnTo>
                  <a:lnTo>
                    <a:pt x="157" y="2670"/>
                  </a:lnTo>
                  <a:lnTo>
                    <a:pt x="161" y="2669"/>
                  </a:lnTo>
                  <a:lnTo>
                    <a:pt x="167" y="2670"/>
                  </a:lnTo>
                  <a:lnTo>
                    <a:pt x="173" y="2672"/>
                  </a:lnTo>
                  <a:lnTo>
                    <a:pt x="180" y="2677"/>
                  </a:lnTo>
                  <a:lnTo>
                    <a:pt x="189" y="2681"/>
                  </a:lnTo>
                  <a:lnTo>
                    <a:pt x="196" y="2687"/>
                  </a:lnTo>
                  <a:lnTo>
                    <a:pt x="206" y="2694"/>
                  </a:lnTo>
                  <a:lnTo>
                    <a:pt x="226" y="2712"/>
                  </a:lnTo>
                  <a:lnTo>
                    <a:pt x="247" y="2733"/>
                  </a:lnTo>
                  <a:lnTo>
                    <a:pt x="270" y="2757"/>
                  </a:lnTo>
                  <a:lnTo>
                    <a:pt x="293" y="2784"/>
                  </a:lnTo>
                  <a:lnTo>
                    <a:pt x="315" y="2813"/>
                  </a:lnTo>
                  <a:lnTo>
                    <a:pt x="334" y="2840"/>
                  </a:lnTo>
                  <a:lnTo>
                    <a:pt x="351" y="2866"/>
                  </a:lnTo>
                  <a:lnTo>
                    <a:pt x="364" y="2890"/>
                  </a:lnTo>
                  <a:lnTo>
                    <a:pt x="368" y="2900"/>
                  </a:lnTo>
                  <a:lnTo>
                    <a:pt x="373" y="2910"/>
                  </a:lnTo>
                  <a:lnTo>
                    <a:pt x="376" y="2920"/>
                  </a:lnTo>
                  <a:lnTo>
                    <a:pt x="378" y="2928"/>
                  </a:lnTo>
                  <a:lnTo>
                    <a:pt x="379" y="2935"/>
                  </a:lnTo>
                  <a:lnTo>
                    <a:pt x="379" y="2941"/>
                  </a:lnTo>
                  <a:lnTo>
                    <a:pt x="378" y="2945"/>
                  </a:lnTo>
                  <a:lnTo>
                    <a:pt x="376" y="2949"/>
                  </a:lnTo>
                  <a:close/>
                  <a:moveTo>
                    <a:pt x="379" y="2639"/>
                  </a:moveTo>
                  <a:lnTo>
                    <a:pt x="400" y="2667"/>
                  </a:lnTo>
                  <a:lnTo>
                    <a:pt x="419" y="2693"/>
                  </a:lnTo>
                  <a:lnTo>
                    <a:pt x="434" y="2718"/>
                  </a:lnTo>
                  <a:lnTo>
                    <a:pt x="446" y="2741"/>
                  </a:lnTo>
                  <a:lnTo>
                    <a:pt x="452" y="2751"/>
                  </a:lnTo>
                  <a:lnTo>
                    <a:pt x="455" y="2761"/>
                  </a:lnTo>
                  <a:lnTo>
                    <a:pt x="458" y="2770"/>
                  </a:lnTo>
                  <a:lnTo>
                    <a:pt x="460" y="2778"/>
                  </a:lnTo>
                  <a:lnTo>
                    <a:pt x="461" y="2785"/>
                  </a:lnTo>
                  <a:lnTo>
                    <a:pt x="461" y="2791"/>
                  </a:lnTo>
                  <a:lnTo>
                    <a:pt x="460" y="2795"/>
                  </a:lnTo>
                  <a:lnTo>
                    <a:pt x="458" y="2798"/>
                  </a:lnTo>
                  <a:lnTo>
                    <a:pt x="454" y="2801"/>
                  </a:lnTo>
                  <a:lnTo>
                    <a:pt x="449" y="2801"/>
                  </a:lnTo>
                  <a:lnTo>
                    <a:pt x="445" y="2801"/>
                  </a:lnTo>
                  <a:lnTo>
                    <a:pt x="438" y="2798"/>
                  </a:lnTo>
                  <a:lnTo>
                    <a:pt x="432" y="2795"/>
                  </a:lnTo>
                  <a:lnTo>
                    <a:pt x="424" y="2791"/>
                  </a:lnTo>
                  <a:lnTo>
                    <a:pt x="415" y="2784"/>
                  </a:lnTo>
                  <a:lnTo>
                    <a:pt x="407" y="2778"/>
                  </a:lnTo>
                  <a:lnTo>
                    <a:pt x="387" y="2761"/>
                  </a:lnTo>
                  <a:lnTo>
                    <a:pt x="366" y="2741"/>
                  </a:lnTo>
                  <a:lnTo>
                    <a:pt x="345" y="2717"/>
                  </a:lnTo>
                  <a:lnTo>
                    <a:pt x="322" y="2691"/>
                  </a:lnTo>
                  <a:lnTo>
                    <a:pt x="302" y="2664"/>
                  </a:lnTo>
                  <a:lnTo>
                    <a:pt x="283" y="2637"/>
                  </a:lnTo>
                  <a:lnTo>
                    <a:pt x="268" y="2612"/>
                  </a:lnTo>
                  <a:lnTo>
                    <a:pt x="255" y="2589"/>
                  </a:lnTo>
                  <a:lnTo>
                    <a:pt x="251" y="2579"/>
                  </a:lnTo>
                  <a:lnTo>
                    <a:pt x="247" y="2569"/>
                  </a:lnTo>
                  <a:lnTo>
                    <a:pt x="243" y="2560"/>
                  </a:lnTo>
                  <a:lnTo>
                    <a:pt x="242" y="2553"/>
                  </a:lnTo>
                  <a:lnTo>
                    <a:pt x="241" y="2545"/>
                  </a:lnTo>
                  <a:lnTo>
                    <a:pt x="241" y="2540"/>
                  </a:lnTo>
                  <a:lnTo>
                    <a:pt x="242" y="2535"/>
                  </a:lnTo>
                  <a:lnTo>
                    <a:pt x="245" y="2532"/>
                  </a:lnTo>
                  <a:lnTo>
                    <a:pt x="248" y="2530"/>
                  </a:lnTo>
                  <a:lnTo>
                    <a:pt x="252" y="2530"/>
                  </a:lnTo>
                  <a:lnTo>
                    <a:pt x="258" y="2530"/>
                  </a:lnTo>
                  <a:lnTo>
                    <a:pt x="264" y="2532"/>
                  </a:lnTo>
                  <a:lnTo>
                    <a:pt x="271" y="2535"/>
                  </a:lnTo>
                  <a:lnTo>
                    <a:pt x="279" y="2541"/>
                  </a:lnTo>
                  <a:lnTo>
                    <a:pt x="287" y="2546"/>
                  </a:lnTo>
                  <a:lnTo>
                    <a:pt x="296" y="2553"/>
                  </a:lnTo>
                  <a:lnTo>
                    <a:pt x="315" y="2569"/>
                  </a:lnTo>
                  <a:lnTo>
                    <a:pt x="335" y="2590"/>
                  </a:lnTo>
                  <a:lnTo>
                    <a:pt x="357" y="2613"/>
                  </a:lnTo>
                  <a:lnTo>
                    <a:pt x="379" y="2639"/>
                  </a:lnTo>
                  <a:close/>
                  <a:moveTo>
                    <a:pt x="223" y="2175"/>
                  </a:moveTo>
                  <a:lnTo>
                    <a:pt x="241" y="2200"/>
                  </a:lnTo>
                  <a:lnTo>
                    <a:pt x="258" y="2224"/>
                  </a:lnTo>
                  <a:lnTo>
                    <a:pt x="271" y="2247"/>
                  </a:lnTo>
                  <a:lnTo>
                    <a:pt x="282" y="2268"/>
                  </a:lnTo>
                  <a:lnTo>
                    <a:pt x="289" y="2286"/>
                  </a:lnTo>
                  <a:lnTo>
                    <a:pt x="294" y="2303"/>
                  </a:lnTo>
                  <a:lnTo>
                    <a:pt x="295" y="2308"/>
                  </a:lnTo>
                  <a:lnTo>
                    <a:pt x="295" y="2314"/>
                  </a:lnTo>
                  <a:lnTo>
                    <a:pt x="294" y="2318"/>
                  </a:lnTo>
                  <a:lnTo>
                    <a:pt x="292" y="2322"/>
                  </a:lnTo>
                  <a:lnTo>
                    <a:pt x="288" y="2324"/>
                  </a:lnTo>
                  <a:lnTo>
                    <a:pt x="284" y="2324"/>
                  </a:lnTo>
                  <a:lnTo>
                    <a:pt x="279" y="2324"/>
                  </a:lnTo>
                  <a:lnTo>
                    <a:pt x="273" y="2322"/>
                  </a:lnTo>
                  <a:lnTo>
                    <a:pt x="266" y="2318"/>
                  </a:lnTo>
                  <a:lnTo>
                    <a:pt x="260" y="2315"/>
                  </a:lnTo>
                  <a:lnTo>
                    <a:pt x="252" y="2309"/>
                  </a:lnTo>
                  <a:lnTo>
                    <a:pt x="245" y="2303"/>
                  </a:lnTo>
                  <a:lnTo>
                    <a:pt x="227" y="2288"/>
                  </a:lnTo>
                  <a:lnTo>
                    <a:pt x="208" y="2269"/>
                  </a:lnTo>
                  <a:lnTo>
                    <a:pt x="189" y="2248"/>
                  </a:lnTo>
                  <a:lnTo>
                    <a:pt x="169" y="2224"/>
                  </a:lnTo>
                  <a:lnTo>
                    <a:pt x="149" y="2199"/>
                  </a:lnTo>
                  <a:lnTo>
                    <a:pt x="133" y="2174"/>
                  </a:lnTo>
                  <a:lnTo>
                    <a:pt x="120" y="2151"/>
                  </a:lnTo>
                  <a:lnTo>
                    <a:pt x="109" y="2130"/>
                  </a:lnTo>
                  <a:lnTo>
                    <a:pt x="104" y="2120"/>
                  </a:lnTo>
                  <a:lnTo>
                    <a:pt x="101" y="2111"/>
                  </a:lnTo>
                  <a:lnTo>
                    <a:pt x="99" y="2102"/>
                  </a:lnTo>
                  <a:lnTo>
                    <a:pt x="97" y="2096"/>
                  </a:lnTo>
                  <a:lnTo>
                    <a:pt x="96" y="2089"/>
                  </a:lnTo>
                  <a:lnTo>
                    <a:pt x="97" y="2084"/>
                  </a:lnTo>
                  <a:lnTo>
                    <a:pt x="98" y="2079"/>
                  </a:lnTo>
                  <a:lnTo>
                    <a:pt x="100" y="2076"/>
                  </a:lnTo>
                  <a:lnTo>
                    <a:pt x="103" y="2074"/>
                  </a:lnTo>
                  <a:lnTo>
                    <a:pt x="106" y="2074"/>
                  </a:lnTo>
                  <a:lnTo>
                    <a:pt x="112" y="2074"/>
                  </a:lnTo>
                  <a:lnTo>
                    <a:pt x="117" y="2076"/>
                  </a:lnTo>
                  <a:lnTo>
                    <a:pt x="124" y="2079"/>
                  </a:lnTo>
                  <a:lnTo>
                    <a:pt x="131" y="2084"/>
                  </a:lnTo>
                  <a:lnTo>
                    <a:pt x="138" y="2088"/>
                  </a:lnTo>
                  <a:lnTo>
                    <a:pt x="147" y="2095"/>
                  </a:lnTo>
                  <a:lnTo>
                    <a:pt x="163" y="2110"/>
                  </a:lnTo>
                  <a:lnTo>
                    <a:pt x="183" y="2129"/>
                  </a:lnTo>
                  <a:lnTo>
                    <a:pt x="202" y="2149"/>
                  </a:lnTo>
                  <a:lnTo>
                    <a:pt x="223" y="2175"/>
                  </a:lnTo>
                  <a:close/>
                  <a:moveTo>
                    <a:pt x="483" y="2502"/>
                  </a:moveTo>
                  <a:lnTo>
                    <a:pt x="503" y="2529"/>
                  </a:lnTo>
                  <a:lnTo>
                    <a:pt x="521" y="2555"/>
                  </a:lnTo>
                  <a:lnTo>
                    <a:pt x="535" y="2579"/>
                  </a:lnTo>
                  <a:lnTo>
                    <a:pt x="547" y="2601"/>
                  </a:lnTo>
                  <a:lnTo>
                    <a:pt x="551" y="2611"/>
                  </a:lnTo>
                  <a:lnTo>
                    <a:pt x="556" y="2621"/>
                  </a:lnTo>
                  <a:lnTo>
                    <a:pt x="558" y="2628"/>
                  </a:lnTo>
                  <a:lnTo>
                    <a:pt x="560" y="2636"/>
                  </a:lnTo>
                  <a:lnTo>
                    <a:pt x="561" y="2643"/>
                  </a:lnTo>
                  <a:lnTo>
                    <a:pt x="560" y="2648"/>
                  </a:lnTo>
                  <a:lnTo>
                    <a:pt x="559" y="2654"/>
                  </a:lnTo>
                  <a:lnTo>
                    <a:pt x="557" y="2657"/>
                  </a:lnTo>
                  <a:lnTo>
                    <a:pt x="554" y="2658"/>
                  </a:lnTo>
                  <a:lnTo>
                    <a:pt x="549" y="2659"/>
                  </a:lnTo>
                  <a:lnTo>
                    <a:pt x="544" y="2658"/>
                  </a:lnTo>
                  <a:lnTo>
                    <a:pt x="538" y="2657"/>
                  </a:lnTo>
                  <a:lnTo>
                    <a:pt x="532" y="2654"/>
                  </a:lnTo>
                  <a:lnTo>
                    <a:pt x="524" y="2649"/>
                  </a:lnTo>
                  <a:lnTo>
                    <a:pt x="516" y="2644"/>
                  </a:lnTo>
                  <a:lnTo>
                    <a:pt x="508" y="2637"/>
                  </a:lnTo>
                  <a:lnTo>
                    <a:pt x="489" y="2622"/>
                  </a:lnTo>
                  <a:lnTo>
                    <a:pt x="468" y="2602"/>
                  </a:lnTo>
                  <a:lnTo>
                    <a:pt x="447" y="2580"/>
                  </a:lnTo>
                  <a:lnTo>
                    <a:pt x="426" y="2555"/>
                  </a:lnTo>
                  <a:lnTo>
                    <a:pt x="407" y="2529"/>
                  </a:lnTo>
                  <a:lnTo>
                    <a:pt x="389" y="2502"/>
                  </a:lnTo>
                  <a:lnTo>
                    <a:pt x="375" y="2478"/>
                  </a:lnTo>
                  <a:lnTo>
                    <a:pt x="363" y="2456"/>
                  </a:lnTo>
                  <a:lnTo>
                    <a:pt x="358" y="2446"/>
                  </a:lnTo>
                  <a:lnTo>
                    <a:pt x="355" y="2437"/>
                  </a:lnTo>
                  <a:lnTo>
                    <a:pt x="352" y="2428"/>
                  </a:lnTo>
                  <a:lnTo>
                    <a:pt x="350" y="2420"/>
                  </a:lnTo>
                  <a:lnTo>
                    <a:pt x="350" y="2414"/>
                  </a:lnTo>
                  <a:lnTo>
                    <a:pt x="350" y="2408"/>
                  </a:lnTo>
                  <a:lnTo>
                    <a:pt x="351" y="2404"/>
                  </a:lnTo>
                  <a:lnTo>
                    <a:pt x="353" y="2400"/>
                  </a:lnTo>
                  <a:lnTo>
                    <a:pt x="356" y="2398"/>
                  </a:lnTo>
                  <a:lnTo>
                    <a:pt x="361" y="2398"/>
                  </a:lnTo>
                  <a:lnTo>
                    <a:pt x="366" y="2398"/>
                  </a:lnTo>
                  <a:lnTo>
                    <a:pt x="372" y="2400"/>
                  </a:lnTo>
                  <a:lnTo>
                    <a:pt x="379" y="2404"/>
                  </a:lnTo>
                  <a:lnTo>
                    <a:pt x="386" y="2408"/>
                  </a:lnTo>
                  <a:lnTo>
                    <a:pt x="395" y="2414"/>
                  </a:lnTo>
                  <a:lnTo>
                    <a:pt x="402" y="2420"/>
                  </a:lnTo>
                  <a:lnTo>
                    <a:pt x="421" y="2436"/>
                  </a:lnTo>
                  <a:lnTo>
                    <a:pt x="442" y="2455"/>
                  </a:lnTo>
                  <a:lnTo>
                    <a:pt x="463" y="2477"/>
                  </a:lnTo>
                  <a:lnTo>
                    <a:pt x="483" y="2502"/>
                  </a:lnTo>
                  <a:close/>
                  <a:moveTo>
                    <a:pt x="120" y="1756"/>
                  </a:moveTo>
                  <a:lnTo>
                    <a:pt x="136" y="1779"/>
                  </a:lnTo>
                  <a:lnTo>
                    <a:pt x="151" y="1802"/>
                  </a:lnTo>
                  <a:lnTo>
                    <a:pt x="163" y="1823"/>
                  </a:lnTo>
                  <a:lnTo>
                    <a:pt x="173" y="1843"/>
                  </a:lnTo>
                  <a:lnTo>
                    <a:pt x="180" y="1860"/>
                  </a:lnTo>
                  <a:lnTo>
                    <a:pt x="183" y="1874"/>
                  </a:lnTo>
                  <a:lnTo>
                    <a:pt x="184" y="1880"/>
                  </a:lnTo>
                  <a:lnTo>
                    <a:pt x="184" y="1885"/>
                  </a:lnTo>
                  <a:lnTo>
                    <a:pt x="183" y="1890"/>
                  </a:lnTo>
                  <a:lnTo>
                    <a:pt x="181" y="1893"/>
                  </a:lnTo>
                  <a:lnTo>
                    <a:pt x="178" y="1894"/>
                  </a:lnTo>
                  <a:lnTo>
                    <a:pt x="173" y="1895"/>
                  </a:lnTo>
                  <a:lnTo>
                    <a:pt x="169" y="1894"/>
                  </a:lnTo>
                  <a:lnTo>
                    <a:pt x="163" y="1893"/>
                  </a:lnTo>
                  <a:lnTo>
                    <a:pt x="158" y="1890"/>
                  </a:lnTo>
                  <a:lnTo>
                    <a:pt x="151" y="1886"/>
                  </a:lnTo>
                  <a:lnTo>
                    <a:pt x="145" y="1882"/>
                  </a:lnTo>
                  <a:lnTo>
                    <a:pt x="137" y="1877"/>
                  </a:lnTo>
                  <a:lnTo>
                    <a:pt x="121" y="1862"/>
                  </a:lnTo>
                  <a:lnTo>
                    <a:pt x="104" y="1845"/>
                  </a:lnTo>
                  <a:lnTo>
                    <a:pt x="87" y="1825"/>
                  </a:lnTo>
                  <a:lnTo>
                    <a:pt x="68" y="1803"/>
                  </a:lnTo>
                  <a:lnTo>
                    <a:pt x="52" y="1780"/>
                  </a:lnTo>
                  <a:lnTo>
                    <a:pt x="37" y="1757"/>
                  </a:lnTo>
                  <a:lnTo>
                    <a:pt x="24" y="1735"/>
                  </a:lnTo>
                  <a:lnTo>
                    <a:pt x="16" y="1716"/>
                  </a:lnTo>
                  <a:lnTo>
                    <a:pt x="8" y="1699"/>
                  </a:lnTo>
                  <a:lnTo>
                    <a:pt x="5" y="1685"/>
                  </a:lnTo>
                  <a:lnTo>
                    <a:pt x="5" y="1678"/>
                  </a:lnTo>
                  <a:lnTo>
                    <a:pt x="5" y="1674"/>
                  </a:lnTo>
                  <a:lnTo>
                    <a:pt x="6" y="1669"/>
                  </a:lnTo>
                  <a:lnTo>
                    <a:pt x="8" y="1666"/>
                  </a:lnTo>
                  <a:lnTo>
                    <a:pt x="11" y="1664"/>
                  </a:lnTo>
                  <a:lnTo>
                    <a:pt x="16" y="1664"/>
                  </a:lnTo>
                  <a:lnTo>
                    <a:pt x="20" y="1664"/>
                  </a:lnTo>
                  <a:lnTo>
                    <a:pt x="25" y="1666"/>
                  </a:lnTo>
                  <a:lnTo>
                    <a:pt x="37" y="1673"/>
                  </a:lnTo>
                  <a:lnTo>
                    <a:pt x="52" y="1683"/>
                  </a:lnTo>
                  <a:lnTo>
                    <a:pt x="67" y="1697"/>
                  </a:lnTo>
                  <a:lnTo>
                    <a:pt x="85" y="1713"/>
                  </a:lnTo>
                  <a:lnTo>
                    <a:pt x="102" y="1734"/>
                  </a:lnTo>
                  <a:lnTo>
                    <a:pt x="120" y="1756"/>
                  </a:lnTo>
                  <a:close/>
                  <a:moveTo>
                    <a:pt x="419" y="2201"/>
                  </a:moveTo>
                  <a:lnTo>
                    <a:pt x="417" y="2202"/>
                  </a:lnTo>
                  <a:lnTo>
                    <a:pt x="412" y="2203"/>
                  </a:lnTo>
                  <a:lnTo>
                    <a:pt x="407" y="2203"/>
                  </a:lnTo>
                  <a:lnTo>
                    <a:pt x="401" y="2201"/>
                  </a:lnTo>
                  <a:lnTo>
                    <a:pt x="396" y="2198"/>
                  </a:lnTo>
                  <a:lnTo>
                    <a:pt x="389" y="2194"/>
                  </a:lnTo>
                  <a:lnTo>
                    <a:pt x="382" y="2190"/>
                  </a:lnTo>
                  <a:lnTo>
                    <a:pt x="374" y="2183"/>
                  </a:lnTo>
                  <a:lnTo>
                    <a:pt x="356" y="2169"/>
                  </a:lnTo>
                  <a:lnTo>
                    <a:pt x="339" y="2152"/>
                  </a:lnTo>
                  <a:lnTo>
                    <a:pt x="320" y="2131"/>
                  </a:lnTo>
                  <a:lnTo>
                    <a:pt x="302" y="2108"/>
                  </a:lnTo>
                  <a:lnTo>
                    <a:pt x="283" y="2084"/>
                  </a:lnTo>
                  <a:lnTo>
                    <a:pt x="268" y="2060"/>
                  </a:lnTo>
                  <a:lnTo>
                    <a:pt x="254" y="2038"/>
                  </a:lnTo>
                  <a:lnTo>
                    <a:pt x="243" y="2017"/>
                  </a:lnTo>
                  <a:lnTo>
                    <a:pt x="240" y="2007"/>
                  </a:lnTo>
                  <a:lnTo>
                    <a:pt x="237" y="1998"/>
                  </a:lnTo>
                  <a:lnTo>
                    <a:pt x="235" y="1991"/>
                  </a:lnTo>
                  <a:lnTo>
                    <a:pt x="232" y="1984"/>
                  </a:lnTo>
                  <a:lnTo>
                    <a:pt x="232" y="1977"/>
                  </a:lnTo>
                  <a:lnTo>
                    <a:pt x="232" y="1972"/>
                  </a:lnTo>
                  <a:lnTo>
                    <a:pt x="234" y="1968"/>
                  </a:lnTo>
                  <a:lnTo>
                    <a:pt x="236" y="1964"/>
                  </a:lnTo>
                  <a:lnTo>
                    <a:pt x="239" y="1963"/>
                  </a:lnTo>
                  <a:lnTo>
                    <a:pt x="243" y="1962"/>
                  </a:lnTo>
                  <a:lnTo>
                    <a:pt x="248" y="1963"/>
                  </a:lnTo>
                  <a:lnTo>
                    <a:pt x="253" y="1964"/>
                  </a:lnTo>
                  <a:lnTo>
                    <a:pt x="260" y="1968"/>
                  </a:lnTo>
                  <a:lnTo>
                    <a:pt x="266" y="1971"/>
                  </a:lnTo>
                  <a:lnTo>
                    <a:pt x="274" y="1976"/>
                  </a:lnTo>
                  <a:lnTo>
                    <a:pt x="282" y="1982"/>
                  </a:lnTo>
                  <a:lnTo>
                    <a:pt x="298" y="1996"/>
                  </a:lnTo>
                  <a:lnTo>
                    <a:pt x="317" y="2015"/>
                  </a:lnTo>
                  <a:lnTo>
                    <a:pt x="335" y="2034"/>
                  </a:lnTo>
                  <a:lnTo>
                    <a:pt x="354" y="2058"/>
                  </a:lnTo>
                  <a:lnTo>
                    <a:pt x="373" y="2083"/>
                  </a:lnTo>
                  <a:lnTo>
                    <a:pt x="388" y="2106"/>
                  </a:lnTo>
                  <a:lnTo>
                    <a:pt x="401" y="2129"/>
                  </a:lnTo>
                  <a:lnTo>
                    <a:pt x="411" y="2148"/>
                  </a:lnTo>
                  <a:lnTo>
                    <a:pt x="419" y="2167"/>
                  </a:lnTo>
                  <a:lnTo>
                    <a:pt x="422" y="2182"/>
                  </a:lnTo>
                  <a:lnTo>
                    <a:pt x="423" y="2188"/>
                  </a:lnTo>
                  <a:lnTo>
                    <a:pt x="423" y="2193"/>
                  </a:lnTo>
                  <a:lnTo>
                    <a:pt x="422" y="2198"/>
                  </a:lnTo>
                  <a:lnTo>
                    <a:pt x="419" y="2201"/>
                  </a:lnTo>
                  <a:close/>
                  <a:moveTo>
                    <a:pt x="605" y="2373"/>
                  </a:moveTo>
                  <a:lnTo>
                    <a:pt x="624" y="2399"/>
                  </a:lnTo>
                  <a:lnTo>
                    <a:pt x="640" y="2423"/>
                  </a:lnTo>
                  <a:lnTo>
                    <a:pt x="654" y="2446"/>
                  </a:lnTo>
                  <a:lnTo>
                    <a:pt x="665" y="2468"/>
                  </a:lnTo>
                  <a:lnTo>
                    <a:pt x="670" y="2478"/>
                  </a:lnTo>
                  <a:lnTo>
                    <a:pt x="673" y="2487"/>
                  </a:lnTo>
                  <a:lnTo>
                    <a:pt x="676" y="2495"/>
                  </a:lnTo>
                  <a:lnTo>
                    <a:pt x="677" y="2502"/>
                  </a:lnTo>
                  <a:lnTo>
                    <a:pt x="678" y="2509"/>
                  </a:lnTo>
                  <a:lnTo>
                    <a:pt x="678" y="2514"/>
                  </a:lnTo>
                  <a:lnTo>
                    <a:pt x="676" y="2519"/>
                  </a:lnTo>
                  <a:lnTo>
                    <a:pt x="674" y="2522"/>
                  </a:lnTo>
                  <a:lnTo>
                    <a:pt x="671" y="2524"/>
                  </a:lnTo>
                  <a:lnTo>
                    <a:pt x="666" y="2525"/>
                  </a:lnTo>
                  <a:lnTo>
                    <a:pt x="662" y="2524"/>
                  </a:lnTo>
                  <a:lnTo>
                    <a:pt x="655" y="2523"/>
                  </a:lnTo>
                  <a:lnTo>
                    <a:pt x="649" y="2520"/>
                  </a:lnTo>
                  <a:lnTo>
                    <a:pt x="642" y="2516"/>
                  </a:lnTo>
                  <a:lnTo>
                    <a:pt x="635" y="2511"/>
                  </a:lnTo>
                  <a:lnTo>
                    <a:pt x="626" y="2505"/>
                  </a:lnTo>
                  <a:lnTo>
                    <a:pt x="608" y="2489"/>
                  </a:lnTo>
                  <a:lnTo>
                    <a:pt x="589" y="2471"/>
                  </a:lnTo>
                  <a:lnTo>
                    <a:pt x="569" y="2450"/>
                  </a:lnTo>
                  <a:lnTo>
                    <a:pt x="548" y="2426"/>
                  </a:lnTo>
                  <a:lnTo>
                    <a:pt x="529" y="2400"/>
                  </a:lnTo>
                  <a:lnTo>
                    <a:pt x="512" y="2375"/>
                  </a:lnTo>
                  <a:lnTo>
                    <a:pt x="499" y="2352"/>
                  </a:lnTo>
                  <a:lnTo>
                    <a:pt x="488" y="2330"/>
                  </a:lnTo>
                  <a:lnTo>
                    <a:pt x="483" y="2320"/>
                  </a:lnTo>
                  <a:lnTo>
                    <a:pt x="480" y="2312"/>
                  </a:lnTo>
                  <a:lnTo>
                    <a:pt x="477" y="2304"/>
                  </a:lnTo>
                  <a:lnTo>
                    <a:pt x="476" y="2296"/>
                  </a:lnTo>
                  <a:lnTo>
                    <a:pt x="475" y="2290"/>
                  </a:lnTo>
                  <a:lnTo>
                    <a:pt x="475" y="2284"/>
                  </a:lnTo>
                  <a:lnTo>
                    <a:pt x="477" y="2280"/>
                  </a:lnTo>
                  <a:lnTo>
                    <a:pt x="479" y="2277"/>
                  </a:lnTo>
                  <a:lnTo>
                    <a:pt x="482" y="2274"/>
                  </a:lnTo>
                  <a:lnTo>
                    <a:pt x="487" y="2273"/>
                  </a:lnTo>
                  <a:lnTo>
                    <a:pt x="491" y="2274"/>
                  </a:lnTo>
                  <a:lnTo>
                    <a:pt x="498" y="2276"/>
                  </a:lnTo>
                  <a:lnTo>
                    <a:pt x="504" y="2279"/>
                  </a:lnTo>
                  <a:lnTo>
                    <a:pt x="511" y="2283"/>
                  </a:lnTo>
                  <a:lnTo>
                    <a:pt x="518" y="2288"/>
                  </a:lnTo>
                  <a:lnTo>
                    <a:pt x="527" y="2294"/>
                  </a:lnTo>
                  <a:lnTo>
                    <a:pt x="545" y="2309"/>
                  </a:lnTo>
                  <a:lnTo>
                    <a:pt x="564" y="2327"/>
                  </a:lnTo>
                  <a:lnTo>
                    <a:pt x="584" y="2349"/>
                  </a:lnTo>
                  <a:lnTo>
                    <a:pt x="605" y="2373"/>
                  </a:lnTo>
                  <a:close/>
                  <a:moveTo>
                    <a:pt x="279" y="1658"/>
                  </a:moveTo>
                  <a:lnTo>
                    <a:pt x="295" y="1680"/>
                  </a:lnTo>
                  <a:lnTo>
                    <a:pt x="308" y="1702"/>
                  </a:lnTo>
                  <a:lnTo>
                    <a:pt x="320" y="1723"/>
                  </a:lnTo>
                  <a:lnTo>
                    <a:pt x="329" y="1742"/>
                  </a:lnTo>
                  <a:lnTo>
                    <a:pt x="335" y="1759"/>
                  </a:lnTo>
                  <a:lnTo>
                    <a:pt x="339" y="1772"/>
                  </a:lnTo>
                  <a:lnTo>
                    <a:pt x="340" y="1779"/>
                  </a:lnTo>
                  <a:lnTo>
                    <a:pt x="339" y="1783"/>
                  </a:lnTo>
                  <a:lnTo>
                    <a:pt x="338" y="1788"/>
                  </a:lnTo>
                  <a:lnTo>
                    <a:pt x="335" y="1790"/>
                  </a:lnTo>
                  <a:lnTo>
                    <a:pt x="332" y="1792"/>
                  </a:lnTo>
                  <a:lnTo>
                    <a:pt x="329" y="1793"/>
                  </a:lnTo>
                  <a:lnTo>
                    <a:pt x="325" y="1792"/>
                  </a:lnTo>
                  <a:lnTo>
                    <a:pt x="319" y="1791"/>
                  </a:lnTo>
                  <a:lnTo>
                    <a:pt x="314" y="1789"/>
                  </a:lnTo>
                  <a:lnTo>
                    <a:pt x="307" y="1784"/>
                  </a:lnTo>
                  <a:lnTo>
                    <a:pt x="300" y="1780"/>
                  </a:lnTo>
                  <a:lnTo>
                    <a:pt x="294" y="1776"/>
                  </a:lnTo>
                  <a:lnTo>
                    <a:pt x="277" y="1763"/>
                  </a:lnTo>
                  <a:lnTo>
                    <a:pt x="261" y="1746"/>
                  </a:lnTo>
                  <a:lnTo>
                    <a:pt x="245" y="1727"/>
                  </a:lnTo>
                  <a:lnTo>
                    <a:pt x="227" y="1706"/>
                  </a:lnTo>
                  <a:lnTo>
                    <a:pt x="212" y="1684"/>
                  </a:lnTo>
                  <a:lnTo>
                    <a:pt x="197" y="1662"/>
                  </a:lnTo>
                  <a:lnTo>
                    <a:pt x="185" y="1641"/>
                  </a:lnTo>
                  <a:lnTo>
                    <a:pt x="177" y="1622"/>
                  </a:lnTo>
                  <a:lnTo>
                    <a:pt x="170" y="1605"/>
                  </a:lnTo>
                  <a:lnTo>
                    <a:pt x="167" y="1592"/>
                  </a:lnTo>
                  <a:lnTo>
                    <a:pt x="167" y="1585"/>
                  </a:lnTo>
                  <a:lnTo>
                    <a:pt x="167" y="1581"/>
                  </a:lnTo>
                  <a:lnTo>
                    <a:pt x="169" y="1576"/>
                  </a:lnTo>
                  <a:lnTo>
                    <a:pt x="171" y="1573"/>
                  </a:lnTo>
                  <a:lnTo>
                    <a:pt x="173" y="1572"/>
                  </a:lnTo>
                  <a:lnTo>
                    <a:pt x="178" y="1571"/>
                  </a:lnTo>
                  <a:lnTo>
                    <a:pt x="182" y="1571"/>
                  </a:lnTo>
                  <a:lnTo>
                    <a:pt x="188" y="1573"/>
                  </a:lnTo>
                  <a:lnTo>
                    <a:pt x="199" y="1578"/>
                  </a:lnTo>
                  <a:lnTo>
                    <a:pt x="213" y="1588"/>
                  </a:lnTo>
                  <a:lnTo>
                    <a:pt x="228" y="1601"/>
                  </a:lnTo>
                  <a:lnTo>
                    <a:pt x="245" y="1618"/>
                  </a:lnTo>
                  <a:lnTo>
                    <a:pt x="261" y="1638"/>
                  </a:lnTo>
                  <a:lnTo>
                    <a:pt x="279" y="1658"/>
                  </a:lnTo>
                  <a:close/>
                  <a:moveTo>
                    <a:pt x="504" y="1949"/>
                  </a:moveTo>
                  <a:lnTo>
                    <a:pt x="521" y="1972"/>
                  </a:lnTo>
                  <a:lnTo>
                    <a:pt x="536" y="1995"/>
                  </a:lnTo>
                  <a:lnTo>
                    <a:pt x="548" y="2016"/>
                  </a:lnTo>
                  <a:lnTo>
                    <a:pt x="558" y="2035"/>
                  </a:lnTo>
                  <a:lnTo>
                    <a:pt x="564" y="2053"/>
                  </a:lnTo>
                  <a:lnTo>
                    <a:pt x="569" y="2068"/>
                  </a:lnTo>
                  <a:lnTo>
                    <a:pt x="569" y="2074"/>
                  </a:lnTo>
                  <a:lnTo>
                    <a:pt x="569" y="2079"/>
                  </a:lnTo>
                  <a:lnTo>
                    <a:pt x="568" y="2084"/>
                  </a:lnTo>
                  <a:lnTo>
                    <a:pt x="564" y="2087"/>
                  </a:lnTo>
                  <a:lnTo>
                    <a:pt x="561" y="2088"/>
                  </a:lnTo>
                  <a:lnTo>
                    <a:pt x="558" y="2089"/>
                  </a:lnTo>
                  <a:lnTo>
                    <a:pt x="552" y="2089"/>
                  </a:lnTo>
                  <a:lnTo>
                    <a:pt x="547" y="2087"/>
                  </a:lnTo>
                  <a:lnTo>
                    <a:pt x="541" y="2085"/>
                  </a:lnTo>
                  <a:lnTo>
                    <a:pt x="535" y="2081"/>
                  </a:lnTo>
                  <a:lnTo>
                    <a:pt x="527" y="2076"/>
                  </a:lnTo>
                  <a:lnTo>
                    <a:pt x="520" y="2071"/>
                  </a:lnTo>
                  <a:lnTo>
                    <a:pt x="503" y="2057"/>
                  </a:lnTo>
                  <a:lnTo>
                    <a:pt x="487" y="2040"/>
                  </a:lnTo>
                  <a:lnTo>
                    <a:pt x="468" y="2020"/>
                  </a:lnTo>
                  <a:lnTo>
                    <a:pt x="449" y="1998"/>
                  </a:lnTo>
                  <a:lnTo>
                    <a:pt x="433" y="1974"/>
                  </a:lnTo>
                  <a:lnTo>
                    <a:pt x="418" y="1952"/>
                  </a:lnTo>
                  <a:lnTo>
                    <a:pt x="406" y="1930"/>
                  </a:lnTo>
                  <a:lnTo>
                    <a:pt x="396" y="1911"/>
                  </a:lnTo>
                  <a:lnTo>
                    <a:pt x="391" y="1902"/>
                  </a:lnTo>
                  <a:lnTo>
                    <a:pt x="389" y="1893"/>
                  </a:lnTo>
                  <a:lnTo>
                    <a:pt x="387" y="1885"/>
                  </a:lnTo>
                  <a:lnTo>
                    <a:pt x="386" y="1879"/>
                  </a:lnTo>
                  <a:lnTo>
                    <a:pt x="385" y="1872"/>
                  </a:lnTo>
                  <a:lnTo>
                    <a:pt x="385" y="1867"/>
                  </a:lnTo>
                  <a:lnTo>
                    <a:pt x="387" y="1863"/>
                  </a:lnTo>
                  <a:lnTo>
                    <a:pt x="389" y="1860"/>
                  </a:lnTo>
                  <a:lnTo>
                    <a:pt x="392" y="1858"/>
                  </a:lnTo>
                  <a:lnTo>
                    <a:pt x="396" y="1857"/>
                  </a:lnTo>
                  <a:lnTo>
                    <a:pt x="401" y="1858"/>
                  </a:lnTo>
                  <a:lnTo>
                    <a:pt x="407" y="1859"/>
                  </a:lnTo>
                  <a:lnTo>
                    <a:pt x="412" y="1862"/>
                  </a:lnTo>
                  <a:lnTo>
                    <a:pt x="419" y="1866"/>
                  </a:lnTo>
                  <a:lnTo>
                    <a:pt x="426" y="1870"/>
                  </a:lnTo>
                  <a:lnTo>
                    <a:pt x="434" y="1875"/>
                  </a:lnTo>
                  <a:lnTo>
                    <a:pt x="451" y="1890"/>
                  </a:lnTo>
                  <a:lnTo>
                    <a:pt x="468" y="1906"/>
                  </a:lnTo>
                  <a:lnTo>
                    <a:pt x="486" y="1926"/>
                  </a:lnTo>
                  <a:lnTo>
                    <a:pt x="504" y="1949"/>
                  </a:lnTo>
                  <a:close/>
                  <a:moveTo>
                    <a:pt x="300" y="1422"/>
                  </a:moveTo>
                  <a:lnTo>
                    <a:pt x="298" y="1424"/>
                  </a:lnTo>
                  <a:lnTo>
                    <a:pt x="295" y="1424"/>
                  </a:lnTo>
                  <a:lnTo>
                    <a:pt x="291" y="1424"/>
                  </a:lnTo>
                  <a:lnTo>
                    <a:pt x="285" y="1423"/>
                  </a:lnTo>
                  <a:lnTo>
                    <a:pt x="274" y="1417"/>
                  </a:lnTo>
                  <a:lnTo>
                    <a:pt x="262" y="1408"/>
                  </a:lnTo>
                  <a:lnTo>
                    <a:pt x="248" y="1396"/>
                  </a:lnTo>
                  <a:lnTo>
                    <a:pt x="232" y="1382"/>
                  </a:lnTo>
                  <a:lnTo>
                    <a:pt x="217" y="1365"/>
                  </a:lnTo>
                  <a:lnTo>
                    <a:pt x="202" y="1345"/>
                  </a:lnTo>
                  <a:lnTo>
                    <a:pt x="188" y="1324"/>
                  </a:lnTo>
                  <a:lnTo>
                    <a:pt x="176" y="1304"/>
                  </a:lnTo>
                  <a:lnTo>
                    <a:pt x="165" y="1286"/>
                  </a:lnTo>
                  <a:lnTo>
                    <a:pt x="157" y="1268"/>
                  </a:lnTo>
                  <a:lnTo>
                    <a:pt x="151" y="1252"/>
                  </a:lnTo>
                  <a:lnTo>
                    <a:pt x="148" y="1240"/>
                  </a:lnTo>
                  <a:lnTo>
                    <a:pt x="148" y="1234"/>
                  </a:lnTo>
                  <a:lnTo>
                    <a:pt x="148" y="1229"/>
                  </a:lnTo>
                  <a:lnTo>
                    <a:pt x="150" y="1225"/>
                  </a:lnTo>
                  <a:lnTo>
                    <a:pt x="152" y="1222"/>
                  </a:lnTo>
                  <a:lnTo>
                    <a:pt x="155" y="1221"/>
                  </a:lnTo>
                  <a:lnTo>
                    <a:pt x="158" y="1220"/>
                  </a:lnTo>
                  <a:lnTo>
                    <a:pt x="162" y="1220"/>
                  </a:lnTo>
                  <a:lnTo>
                    <a:pt x="168" y="1222"/>
                  </a:lnTo>
                  <a:lnTo>
                    <a:pt x="179" y="1228"/>
                  </a:lnTo>
                  <a:lnTo>
                    <a:pt x="191" y="1236"/>
                  </a:lnTo>
                  <a:lnTo>
                    <a:pt x="205" y="1248"/>
                  </a:lnTo>
                  <a:lnTo>
                    <a:pt x="220" y="1263"/>
                  </a:lnTo>
                  <a:lnTo>
                    <a:pt x="236" y="1280"/>
                  </a:lnTo>
                  <a:lnTo>
                    <a:pt x="251" y="1300"/>
                  </a:lnTo>
                  <a:lnTo>
                    <a:pt x="265" y="1321"/>
                  </a:lnTo>
                  <a:lnTo>
                    <a:pt x="277" y="1341"/>
                  </a:lnTo>
                  <a:lnTo>
                    <a:pt x="288" y="1359"/>
                  </a:lnTo>
                  <a:lnTo>
                    <a:pt x="296" y="1377"/>
                  </a:lnTo>
                  <a:lnTo>
                    <a:pt x="302" y="1392"/>
                  </a:lnTo>
                  <a:lnTo>
                    <a:pt x="305" y="1405"/>
                  </a:lnTo>
                  <a:lnTo>
                    <a:pt x="305" y="1411"/>
                  </a:lnTo>
                  <a:lnTo>
                    <a:pt x="304" y="1415"/>
                  </a:lnTo>
                  <a:lnTo>
                    <a:pt x="303" y="1418"/>
                  </a:lnTo>
                  <a:lnTo>
                    <a:pt x="300" y="1422"/>
                  </a:lnTo>
                  <a:close/>
                  <a:moveTo>
                    <a:pt x="508" y="1693"/>
                  </a:moveTo>
                  <a:lnTo>
                    <a:pt x="504" y="1696"/>
                  </a:lnTo>
                  <a:lnTo>
                    <a:pt x="501" y="1697"/>
                  </a:lnTo>
                  <a:lnTo>
                    <a:pt x="497" y="1697"/>
                  </a:lnTo>
                  <a:lnTo>
                    <a:pt x="491" y="1695"/>
                  </a:lnTo>
                  <a:lnTo>
                    <a:pt x="486" y="1692"/>
                  </a:lnTo>
                  <a:lnTo>
                    <a:pt x="479" y="1689"/>
                  </a:lnTo>
                  <a:lnTo>
                    <a:pt x="472" y="1685"/>
                  </a:lnTo>
                  <a:lnTo>
                    <a:pt x="466" y="1680"/>
                  </a:lnTo>
                  <a:lnTo>
                    <a:pt x="452" y="1667"/>
                  </a:lnTo>
                  <a:lnTo>
                    <a:pt x="435" y="1652"/>
                  </a:lnTo>
                  <a:lnTo>
                    <a:pt x="419" y="1634"/>
                  </a:lnTo>
                  <a:lnTo>
                    <a:pt x="402" y="1613"/>
                  </a:lnTo>
                  <a:lnTo>
                    <a:pt x="387" y="1592"/>
                  </a:lnTo>
                  <a:lnTo>
                    <a:pt x="374" y="1571"/>
                  </a:lnTo>
                  <a:lnTo>
                    <a:pt x="363" y="1551"/>
                  </a:lnTo>
                  <a:lnTo>
                    <a:pt x="354" y="1532"/>
                  </a:lnTo>
                  <a:lnTo>
                    <a:pt x="348" y="1517"/>
                  </a:lnTo>
                  <a:lnTo>
                    <a:pt x="345" y="1503"/>
                  </a:lnTo>
                  <a:lnTo>
                    <a:pt x="344" y="1497"/>
                  </a:lnTo>
                  <a:lnTo>
                    <a:pt x="345" y="1492"/>
                  </a:lnTo>
                  <a:lnTo>
                    <a:pt x="346" y="1489"/>
                  </a:lnTo>
                  <a:lnTo>
                    <a:pt x="349" y="1485"/>
                  </a:lnTo>
                  <a:lnTo>
                    <a:pt x="352" y="1483"/>
                  </a:lnTo>
                  <a:lnTo>
                    <a:pt x="355" y="1483"/>
                  </a:lnTo>
                  <a:lnTo>
                    <a:pt x="360" y="1483"/>
                  </a:lnTo>
                  <a:lnTo>
                    <a:pt x="365" y="1484"/>
                  </a:lnTo>
                  <a:lnTo>
                    <a:pt x="377" y="1490"/>
                  </a:lnTo>
                  <a:lnTo>
                    <a:pt x="390" y="1499"/>
                  </a:lnTo>
                  <a:lnTo>
                    <a:pt x="405" y="1512"/>
                  </a:lnTo>
                  <a:lnTo>
                    <a:pt x="421" y="1528"/>
                  </a:lnTo>
                  <a:lnTo>
                    <a:pt x="437" y="1546"/>
                  </a:lnTo>
                  <a:lnTo>
                    <a:pt x="454" y="1566"/>
                  </a:lnTo>
                  <a:lnTo>
                    <a:pt x="469" y="1588"/>
                  </a:lnTo>
                  <a:lnTo>
                    <a:pt x="482" y="1609"/>
                  </a:lnTo>
                  <a:lnTo>
                    <a:pt x="493" y="1629"/>
                  </a:lnTo>
                  <a:lnTo>
                    <a:pt x="502" y="1647"/>
                  </a:lnTo>
                  <a:lnTo>
                    <a:pt x="509" y="1663"/>
                  </a:lnTo>
                  <a:lnTo>
                    <a:pt x="511" y="1677"/>
                  </a:lnTo>
                  <a:lnTo>
                    <a:pt x="512" y="1683"/>
                  </a:lnTo>
                  <a:lnTo>
                    <a:pt x="511" y="1687"/>
                  </a:lnTo>
                  <a:lnTo>
                    <a:pt x="510" y="1691"/>
                  </a:lnTo>
                  <a:lnTo>
                    <a:pt x="508" y="1693"/>
                  </a:lnTo>
                  <a:close/>
                  <a:moveTo>
                    <a:pt x="94" y="745"/>
                  </a:moveTo>
                  <a:lnTo>
                    <a:pt x="106" y="763"/>
                  </a:lnTo>
                  <a:lnTo>
                    <a:pt x="117" y="780"/>
                  </a:lnTo>
                  <a:lnTo>
                    <a:pt x="126" y="798"/>
                  </a:lnTo>
                  <a:lnTo>
                    <a:pt x="133" y="813"/>
                  </a:lnTo>
                  <a:lnTo>
                    <a:pt x="137" y="826"/>
                  </a:lnTo>
                  <a:lnTo>
                    <a:pt x="139" y="839"/>
                  </a:lnTo>
                  <a:lnTo>
                    <a:pt x="139" y="843"/>
                  </a:lnTo>
                  <a:lnTo>
                    <a:pt x="139" y="847"/>
                  </a:lnTo>
                  <a:lnTo>
                    <a:pt x="138" y="851"/>
                  </a:lnTo>
                  <a:lnTo>
                    <a:pt x="136" y="853"/>
                  </a:lnTo>
                  <a:lnTo>
                    <a:pt x="134" y="855"/>
                  </a:lnTo>
                  <a:lnTo>
                    <a:pt x="131" y="855"/>
                  </a:lnTo>
                  <a:lnTo>
                    <a:pt x="126" y="855"/>
                  </a:lnTo>
                  <a:lnTo>
                    <a:pt x="123" y="854"/>
                  </a:lnTo>
                  <a:lnTo>
                    <a:pt x="113" y="849"/>
                  </a:lnTo>
                  <a:lnTo>
                    <a:pt x="102" y="842"/>
                  </a:lnTo>
                  <a:lnTo>
                    <a:pt x="90" y="831"/>
                  </a:lnTo>
                  <a:lnTo>
                    <a:pt x="77" y="819"/>
                  </a:lnTo>
                  <a:lnTo>
                    <a:pt x="64" y="803"/>
                  </a:lnTo>
                  <a:lnTo>
                    <a:pt x="51" y="786"/>
                  </a:lnTo>
                  <a:lnTo>
                    <a:pt x="39" y="768"/>
                  </a:lnTo>
                  <a:lnTo>
                    <a:pt x="28" y="751"/>
                  </a:lnTo>
                  <a:lnTo>
                    <a:pt x="19" y="733"/>
                  </a:lnTo>
                  <a:lnTo>
                    <a:pt x="12" y="718"/>
                  </a:lnTo>
                  <a:lnTo>
                    <a:pt x="8" y="705"/>
                  </a:lnTo>
                  <a:lnTo>
                    <a:pt x="6" y="693"/>
                  </a:lnTo>
                  <a:lnTo>
                    <a:pt x="6" y="688"/>
                  </a:lnTo>
                  <a:lnTo>
                    <a:pt x="6" y="684"/>
                  </a:lnTo>
                  <a:lnTo>
                    <a:pt x="7" y="681"/>
                  </a:lnTo>
                  <a:lnTo>
                    <a:pt x="9" y="677"/>
                  </a:lnTo>
                  <a:lnTo>
                    <a:pt x="12" y="676"/>
                  </a:lnTo>
                  <a:lnTo>
                    <a:pt x="16" y="675"/>
                  </a:lnTo>
                  <a:lnTo>
                    <a:pt x="19" y="676"/>
                  </a:lnTo>
                  <a:lnTo>
                    <a:pt x="23" y="677"/>
                  </a:lnTo>
                  <a:lnTo>
                    <a:pt x="32" y="682"/>
                  </a:lnTo>
                  <a:lnTo>
                    <a:pt x="43" y="689"/>
                  </a:lnTo>
                  <a:lnTo>
                    <a:pt x="56" y="700"/>
                  </a:lnTo>
                  <a:lnTo>
                    <a:pt x="68" y="712"/>
                  </a:lnTo>
                  <a:lnTo>
                    <a:pt x="81" y="728"/>
                  </a:lnTo>
                  <a:lnTo>
                    <a:pt x="94" y="745"/>
                  </a:lnTo>
                  <a:close/>
                  <a:moveTo>
                    <a:pt x="268" y="980"/>
                  </a:moveTo>
                  <a:lnTo>
                    <a:pt x="281" y="999"/>
                  </a:lnTo>
                  <a:lnTo>
                    <a:pt x="292" y="1017"/>
                  </a:lnTo>
                  <a:lnTo>
                    <a:pt x="300" y="1034"/>
                  </a:lnTo>
                  <a:lnTo>
                    <a:pt x="308" y="1050"/>
                  </a:lnTo>
                  <a:lnTo>
                    <a:pt x="312" y="1064"/>
                  </a:lnTo>
                  <a:lnTo>
                    <a:pt x="315" y="1076"/>
                  </a:lnTo>
                  <a:lnTo>
                    <a:pt x="315" y="1081"/>
                  </a:lnTo>
                  <a:lnTo>
                    <a:pt x="315" y="1085"/>
                  </a:lnTo>
                  <a:lnTo>
                    <a:pt x="314" y="1090"/>
                  </a:lnTo>
                  <a:lnTo>
                    <a:pt x="311" y="1092"/>
                  </a:lnTo>
                  <a:lnTo>
                    <a:pt x="308" y="1093"/>
                  </a:lnTo>
                  <a:lnTo>
                    <a:pt x="305" y="1094"/>
                  </a:lnTo>
                  <a:lnTo>
                    <a:pt x="302" y="1094"/>
                  </a:lnTo>
                  <a:lnTo>
                    <a:pt x="297" y="1093"/>
                  </a:lnTo>
                  <a:lnTo>
                    <a:pt x="287" y="1088"/>
                  </a:lnTo>
                  <a:lnTo>
                    <a:pt x="275" y="1080"/>
                  </a:lnTo>
                  <a:lnTo>
                    <a:pt x="262" y="1070"/>
                  </a:lnTo>
                  <a:lnTo>
                    <a:pt x="249" y="1056"/>
                  </a:lnTo>
                  <a:lnTo>
                    <a:pt x="235" y="1040"/>
                  </a:lnTo>
                  <a:lnTo>
                    <a:pt x="220" y="1023"/>
                  </a:lnTo>
                  <a:lnTo>
                    <a:pt x="207" y="1003"/>
                  </a:lnTo>
                  <a:lnTo>
                    <a:pt x="196" y="985"/>
                  </a:lnTo>
                  <a:lnTo>
                    <a:pt x="188" y="968"/>
                  </a:lnTo>
                  <a:lnTo>
                    <a:pt x="180" y="951"/>
                  </a:lnTo>
                  <a:lnTo>
                    <a:pt x="176" y="937"/>
                  </a:lnTo>
                  <a:lnTo>
                    <a:pt x="173" y="925"/>
                  </a:lnTo>
                  <a:lnTo>
                    <a:pt x="173" y="920"/>
                  </a:lnTo>
                  <a:lnTo>
                    <a:pt x="174" y="915"/>
                  </a:lnTo>
                  <a:lnTo>
                    <a:pt x="176" y="912"/>
                  </a:lnTo>
                  <a:lnTo>
                    <a:pt x="178" y="910"/>
                  </a:lnTo>
                  <a:lnTo>
                    <a:pt x="180" y="908"/>
                  </a:lnTo>
                  <a:lnTo>
                    <a:pt x="183" y="908"/>
                  </a:lnTo>
                  <a:lnTo>
                    <a:pt x="188" y="908"/>
                  </a:lnTo>
                  <a:lnTo>
                    <a:pt x="192" y="909"/>
                  </a:lnTo>
                  <a:lnTo>
                    <a:pt x="202" y="913"/>
                  </a:lnTo>
                  <a:lnTo>
                    <a:pt x="213" y="922"/>
                  </a:lnTo>
                  <a:lnTo>
                    <a:pt x="226" y="932"/>
                  </a:lnTo>
                  <a:lnTo>
                    <a:pt x="239" y="946"/>
                  </a:lnTo>
                  <a:lnTo>
                    <a:pt x="253" y="961"/>
                  </a:lnTo>
                  <a:lnTo>
                    <a:pt x="268" y="980"/>
                  </a:lnTo>
                  <a:close/>
                  <a:moveTo>
                    <a:pt x="498" y="1342"/>
                  </a:moveTo>
                  <a:lnTo>
                    <a:pt x="495" y="1344"/>
                  </a:lnTo>
                  <a:lnTo>
                    <a:pt x="491" y="1344"/>
                  </a:lnTo>
                  <a:lnTo>
                    <a:pt x="488" y="1344"/>
                  </a:lnTo>
                  <a:lnTo>
                    <a:pt x="482" y="1343"/>
                  </a:lnTo>
                  <a:lnTo>
                    <a:pt x="472" y="1338"/>
                  </a:lnTo>
                  <a:lnTo>
                    <a:pt x="459" y="1330"/>
                  </a:lnTo>
                  <a:lnTo>
                    <a:pt x="446" y="1319"/>
                  </a:lnTo>
                  <a:lnTo>
                    <a:pt x="432" y="1304"/>
                  </a:lnTo>
                  <a:lnTo>
                    <a:pt x="417" y="1287"/>
                  </a:lnTo>
                  <a:lnTo>
                    <a:pt x="402" y="1268"/>
                  </a:lnTo>
                  <a:lnTo>
                    <a:pt x="388" y="1248"/>
                  </a:lnTo>
                  <a:lnTo>
                    <a:pt x="376" y="1230"/>
                  </a:lnTo>
                  <a:lnTo>
                    <a:pt x="366" y="1211"/>
                  </a:lnTo>
                  <a:lnTo>
                    <a:pt x="358" y="1195"/>
                  </a:lnTo>
                  <a:lnTo>
                    <a:pt x="353" y="1179"/>
                  </a:lnTo>
                  <a:lnTo>
                    <a:pt x="351" y="1166"/>
                  </a:lnTo>
                  <a:lnTo>
                    <a:pt x="351" y="1162"/>
                  </a:lnTo>
                  <a:lnTo>
                    <a:pt x="351" y="1156"/>
                  </a:lnTo>
                  <a:lnTo>
                    <a:pt x="353" y="1153"/>
                  </a:lnTo>
                  <a:lnTo>
                    <a:pt x="355" y="1151"/>
                  </a:lnTo>
                  <a:lnTo>
                    <a:pt x="357" y="1149"/>
                  </a:lnTo>
                  <a:lnTo>
                    <a:pt x="361" y="1148"/>
                  </a:lnTo>
                  <a:lnTo>
                    <a:pt x="365" y="1148"/>
                  </a:lnTo>
                  <a:lnTo>
                    <a:pt x="369" y="1150"/>
                  </a:lnTo>
                  <a:lnTo>
                    <a:pt x="380" y="1154"/>
                  </a:lnTo>
                  <a:lnTo>
                    <a:pt x="392" y="1163"/>
                  </a:lnTo>
                  <a:lnTo>
                    <a:pt x="407" y="1174"/>
                  </a:lnTo>
                  <a:lnTo>
                    <a:pt x="421" y="1188"/>
                  </a:lnTo>
                  <a:lnTo>
                    <a:pt x="435" y="1206"/>
                  </a:lnTo>
                  <a:lnTo>
                    <a:pt x="451" y="1224"/>
                  </a:lnTo>
                  <a:lnTo>
                    <a:pt x="465" y="1244"/>
                  </a:lnTo>
                  <a:lnTo>
                    <a:pt x="477" y="1263"/>
                  </a:lnTo>
                  <a:lnTo>
                    <a:pt x="487" y="1281"/>
                  </a:lnTo>
                  <a:lnTo>
                    <a:pt x="494" y="1298"/>
                  </a:lnTo>
                  <a:lnTo>
                    <a:pt x="499" y="1313"/>
                  </a:lnTo>
                  <a:lnTo>
                    <a:pt x="502" y="1325"/>
                  </a:lnTo>
                  <a:lnTo>
                    <a:pt x="502" y="1331"/>
                  </a:lnTo>
                  <a:lnTo>
                    <a:pt x="501" y="1335"/>
                  </a:lnTo>
                  <a:lnTo>
                    <a:pt x="500" y="1338"/>
                  </a:lnTo>
                  <a:lnTo>
                    <a:pt x="498" y="1342"/>
                  </a:lnTo>
                  <a:close/>
                  <a:moveTo>
                    <a:pt x="205" y="578"/>
                  </a:moveTo>
                  <a:lnTo>
                    <a:pt x="202" y="580"/>
                  </a:lnTo>
                  <a:lnTo>
                    <a:pt x="200" y="580"/>
                  </a:lnTo>
                  <a:lnTo>
                    <a:pt x="196" y="580"/>
                  </a:lnTo>
                  <a:lnTo>
                    <a:pt x="192" y="579"/>
                  </a:lnTo>
                  <a:lnTo>
                    <a:pt x="183" y="575"/>
                  </a:lnTo>
                  <a:lnTo>
                    <a:pt x="173" y="569"/>
                  </a:lnTo>
                  <a:lnTo>
                    <a:pt x="162" y="559"/>
                  </a:lnTo>
                  <a:lnTo>
                    <a:pt x="150" y="547"/>
                  </a:lnTo>
                  <a:lnTo>
                    <a:pt x="138" y="533"/>
                  </a:lnTo>
                  <a:lnTo>
                    <a:pt x="126" y="517"/>
                  </a:lnTo>
                  <a:lnTo>
                    <a:pt x="115" y="501"/>
                  </a:lnTo>
                  <a:lnTo>
                    <a:pt x="105" y="484"/>
                  </a:lnTo>
                  <a:lnTo>
                    <a:pt x="98" y="469"/>
                  </a:lnTo>
                  <a:lnTo>
                    <a:pt x="92" y="455"/>
                  </a:lnTo>
                  <a:lnTo>
                    <a:pt x="88" y="443"/>
                  </a:lnTo>
                  <a:lnTo>
                    <a:pt x="87" y="432"/>
                  </a:lnTo>
                  <a:lnTo>
                    <a:pt x="87" y="427"/>
                  </a:lnTo>
                  <a:lnTo>
                    <a:pt x="87" y="423"/>
                  </a:lnTo>
                  <a:lnTo>
                    <a:pt x="88" y="421"/>
                  </a:lnTo>
                  <a:lnTo>
                    <a:pt x="90" y="418"/>
                  </a:lnTo>
                  <a:lnTo>
                    <a:pt x="92" y="417"/>
                  </a:lnTo>
                  <a:lnTo>
                    <a:pt x="96" y="415"/>
                  </a:lnTo>
                  <a:lnTo>
                    <a:pt x="99" y="415"/>
                  </a:lnTo>
                  <a:lnTo>
                    <a:pt x="103" y="417"/>
                  </a:lnTo>
                  <a:lnTo>
                    <a:pt x="112" y="421"/>
                  </a:lnTo>
                  <a:lnTo>
                    <a:pt x="122" y="427"/>
                  </a:lnTo>
                  <a:lnTo>
                    <a:pt x="133" y="437"/>
                  </a:lnTo>
                  <a:lnTo>
                    <a:pt x="145" y="449"/>
                  </a:lnTo>
                  <a:lnTo>
                    <a:pt x="156" y="463"/>
                  </a:lnTo>
                  <a:lnTo>
                    <a:pt x="168" y="479"/>
                  </a:lnTo>
                  <a:lnTo>
                    <a:pt x="179" y="495"/>
                  </a:lnTo>
                  <a:lnTo>
                    <a:pt x="189" y="512"/>
                  </a:lnTo>
                  <a:lnTo>
                    <a:pt x="196" y="527"/>
                  </a:lnTo>
                  <a:lnTo>
                    <a:pt x="203" y="541"/>
                  </a:lnTo>
                  <a:lnTo>
                    <a:pt x="206" y="554"/>
                  </a:lnTo>
                  <a:lnTo>
                    <a:pt x="208" y="564"/>
                  </a:lnTo>
                  <a:lnTo>
                    <a:pt x="208" y="569"/>
                  </a:lnTo>
                  <a:lnTo>
                    <a:pt x="207" y="572"/>
                  </a:lnTo>
                  <a:lnTo>
                    <a:pt x="206" y="575"/>
                  </a:lnTo>
                  <a:lnTo>
                    <a:pt x="205" y="578"/>
                  </a:lnTo>
                  <a:close/>
                  <a:moveTo>
                    <a:pt x="364" y="797"/>
                  </a:moveTo>
                  <a:lnTo>
                    <a:pt x="361" y="798"/>
                  </a:lnTo>
                  <a:lnTo>
                    <a:pt x="357" y="799"/>
                  </a:lnTo>
                  <a:lnTo>
                    <a:pt x="354" y="799"/>
                  </a:lnTo>
                  <a:lnTo>
                    <a:pt x="350" y="798"/>
                  </a:lnTo>
                  <a:lnTo>
                    <a:pt x="340" y="794"/>
                  </a:lnTo>
                  <a:lnTo>
                    <a:pt x="330" y="787"/>
                  </a:lnTo>
                  <a:lnTo>
                    <a:pt x="318" y="777"/>
                  </a:lnTo>
                  <a:lnTo>
                    <a:pt x="306" y="764"/>
                  </a:lnTo>
                  <a:lnTo>
                    <a:pt x="293" y="750"/>
                  </a:lnTo>
                  <a:lnTo>
                    <a:pt x="281" y="733"/>
                  </a:lnTo>
                  <a:lnTo>
                    <a:pt x="269" y="716"/>
                  </a:lnTo>
                  <a:lnTo>
                    <a:pt x="259" y="699"/>
                  </a:lnTo>
                  <a:lnTo>
                    <a:pt x="250" y="683"/>
                  </a:lnTo>
                  <a:lnTo>
                    <a:pt x="243" y="669"/>
                  </a:lnTo>
                  <a:lnTo>
                    <a:pt x="240" y="655"/>
                  </a:lnTo>
                  <a:lnTo>
                    <a:pt x="238" y="643"/>
                  </a:lnTo>
                  <a:lnTo>
                    <a:pt x="238" y="639"/>
                  </a:lnTo>
                  <a:lnTo>
                    <a:pt x="238" y="635"/>
                  </a:lnTo>
                  <a:lnTo>
                    <a:pt x="240" y="631"/>
                  </a:lnTo>
                  <a:lnTo>
                    <a:pt x="242" y="629"/>
                  </a:lnTo>
                  <a:lnTo>
                    <a:pt x="245" y="628"/>
                  </a:lnTo>
                  <a:lnTo>
                    <a:pt x="248" y="627"/>
                  </a:lnTo>
                  <a:lnTo>
                    <a:pt x="251" y="627"/>
                  </a:lnTo>
                  <a:lnTo>
                    <a:pt x="255" y="628"/>
                  </a:lnTo>
                  <a:lnTo>
                    <a:pt x="264" y="632"/>
                  </a:lnTo>
                  <a:lnTo>
                    <a:pt x="275" y="640"/>
                  </a:lnTo>
                  <a:lnTo>
                    <a:pt x="287" y="650"/>
                  </a:lnTo>
                  <a:lnTo>
                    <a:pt x="299" y="662"/>
                  </a:lnTo>
                  <a:lnTo>
                    <a:pt x="311" y="676"/>
                  </a:lnTo>
                  <a:lnTo>
                    <a:pt x="325" y="693"/>
                  </a:lnTo>
                  <a:lnTo>
                    <a:pt x="337" y="710"/>
                  </a:lnTo>
                  <a:lnTo>
                    <a:pt x="346" y="727"/>
                  </a:lnTo>
                  <a:lnTo>
                    <a:pt x="354" y="743"/>
                  </a:lnTo>
                  <a:lnTo>
                    <a:pt x="361" y="759"/>
                  </a:lnTo>
                  <a:lnTo>
                    <a:pt x="365" y="772"/>
                  </a:lnTo>
                  <a:lnTo>
                    <a:pt x="367" y="783"/>
                  </a:lnTo>
                  <a:lnTo>
                    <a:pt x="367" y="787"/>
                  </a:lnTo>
                  <a:lnTo>
                    <a:pt x="366" y="791"/>
                  </a:lnTo>
                  <a:lnTo>
                    <a:pt x="365" y="795"/>
                  </a:lnTo>
                  <a:lnTo>
                    <a:pt x="364" y="797"/>
                  </a:lnTo>
                  <a:close/>
                  <a:moveTo>
                    <a:pt x="444" y="960"/>
                  </a:moveTo>
                  <a:lnTo>
                    <a:pt x="431" y="942"/>
                  </a:lnTo>
                  <a:lnTo>
                    <a:pt x="421" y="924"/>
                  </a:lnTo>
                  <a:lnTo>
                    <a:pt x="411" y="906"/>
                  </a:lnTo>
                  <a:lnTo>
                    <a:pt x="405" y="891"/>
                  </a:lnTo>
                  <a:lnTo>
                    <a:pt x="400" y="877"/>
                  </a:lnTo>
                  <a:lnTo>
                    <a:pt x="398" y="866"/>
                  </a:lnTo>
                  <a:lnTo>
                    <a:pt x="398" y="860"/>
                  </a:lnTo>
                  <a:lnTo>
                    <a:pt x="399" y="856"/>
                  </a:lnTo>
                  <a:lnTo>
                    <a:pt x="400" y="853"/>
                  </a:lnTo>
                  <a:lnTo>
                    <a:pt x="402" y="851"/>
                  </a:lnTo>
                  <a:lnTo>
                    <a:pt x="406" y="848"/>
                  </a:lnTo>
                  <a:lnTo>
                    <a:pt x="409" y="847"/>
                  </a:lnTo>
                  <a:lnTo>
                    <a:pt x="412" y="848"/>
                  </a:lnTo>
                  <a:lnTo>
                    <a:pt x="417" y="849"/>
                  </a:lnTo>
                  <a:lnTo>
                    <a:pt x="426" y="854"/>
                  </a:lnTo>
                  <a:lnTo>
                    <a:pt x="437" y="862"/>
                  </a:lnTo>
                  <a:lnTo>
                    <a:pt x="451" y="871"/>
                  </a:lnTo>
                  <a:lnTo>
                    <a:pt x="464" y="885"/>
                  </a:lnTo>
                  <a:lnTo>
                    <a:pt x="477" y="900"/>
                  </a:lnTo>
                  <a:lnTo>
                    <a:pt x="490" y="916"/>
                  </a:lnTo>
                  <a:lnTo>
                    <a:pt x="503" y="935"/>
                  </a:lnTo>
                  <a:lnTo>
                    <a:pt x="513" y="953"/>
                  </a:lnTo>
                  <a:lnTo>
                    <a:pt x="523" y="970"/>
                  </a:lnTo>
                  <a:lnTo>
                    <a:pt x="529" y="985"/>
                  </a:lnTo>
                  <a:lnTo>
                    <a:pt x="534" y="999"/>
                  </a:lnTo>
                  <a:lnTo>
                    <a:pt x="536" y="1011"/>
                  </a:lnTo>
                  <a:lnTo>
                    <a:pt x="536" y="1016"/>
                  </a:lnTo>
                  <a:lnTo>
                    <a:pt x="535" y="1019"/>
                  </a:lnTo>
                  <a:lnTo>
                    <a:pt x="534" y="1023"/>
                  </a:lnTo>
                  <a:lnTo>
                    <a:pt x="532" y="1026"/>
                  </a:lnTo>
                  <a:lnTo>
                    <a:pt x="529" y="1027"/>
                  </a:lnTo>
                  <a:lnTo>
                    <a:pt x="526" y="1028"/>
                  </a:lnTo>
                  <a:lnTo>
                    <a:pt x="522" y="1028"/>
                  </a:lnTo>
                  <a:lnTo>
                    <a:pt x="517" y="1027"/>
                  </a:lnTo>
                  <a:lnTo>
                    <a:pt x="508" y="1023"/>
                  </a:lnTo>
                  <a:lnTo>
                    <a:pt x="497" y="1015"/>
                  </a:lnTo>
                  <a:lnTo>
                    <a:pt x="485" y="1005"/>
                  </a:lnTo>
                  <a:lnTo>
                    <a:pt x="471" y="992"/>
                  </a:lnTo>
                  <a:lnTo>
                    <a:pt x="457" y="977"/>
                  </a:lnTo>
                  <a:lnTo>
                    <a:pt x="444" y="960"/>
                  </a:lnTo>
                  <a:close/>
                  <a:moveTo>
                    <a:pt x="108" y="90"/>
                  </a:moveTo>
                  <a:lnTo>
                    <a:pt x="98" y="75"/>
                  </a:lnTo>
                  <a:lnTo>
                    <a:pt x="89" y="60"/>
                  </a:lnTo>
                  <a:lnTo>
                    <a:pt x="82" y="47"/>
                  </a:lnTo>
                  <a:lnTo>
                    <a:pt x="78" y="35"/>
                  </a:lnTo>
                  <a:lnTo>
                    <a:pt x="75" y="23"/>
                  </a:lnTo>
                  <a:lnTo>
                    <a:pt x="74" y="14"/>
                  </a:lnTo>
                  <a:lnTo>
                    <a:pt x="74" y="10"/>
                  </a:lnTo>
                  <a:lnTo>
                    <a:pt x="74" y="7"/>
                  </a:lnTo>
                  <a:lnTo>
                    <a:pt x="75" y="4"/>
                  </a:lnTo>
                  <a:lnTo>
                    <a:pt x="77" y="2"/>
                  </a:lnTo>
                  <a:lnTo>
                    <a:pt x="79" y="0"/>
                  </a:lnTo>
                  <a:lnTo>
                    <a:pt x="81" y="0"/>
                  </a:lnTo>
                  <a:lnTo>
                    <a:pt x="85" y="0"/>
                  </a:lnTo>
                  <a:lnTo>
                    <a:pt x="88" y="1"/>
                  </a:lnTo>
                  <a:lnTo>
                    <a:pt x="96" y="4"/>
                  </a:lnTo>
                  <a:lnTo>
                    <a:pt x="104" y="10"/>
                  </a:lnTo>
                  <a:lnTo>
                    <a:pt x="114" y="19"/>
                  </a:lnTo>
                  <a:lnTo>
                    <a:pt x="124" y="29"/>
                  </a:lnTo>
                  <a:lnTo>
                    <a:pt x="135" y="41"/>
                  </a:lnTo>
                  <a:lnTo>
                    <a:pt x="145" y="55"/>
                  </a:lnTo>
                  <a:lnTo>
                    <a:pt x="155" y="69"/>
                  </a:lnTo>
                  <a:lnTo>
                    <a:pt x="162" y="83"/>
                  </a:lnTo>
                  <a:lnTo>
                    <a:pt x="169" y="96"/>
                  </a:lnTo>
                  <a:lnTo>
                    <a:pt x="173" y="109"/>
                  </a:lnTo>
                  <a:lnTo>
                    <a:pt x="177" y="119"/>
                  </a:lnTo>
                  <a:lnTo>
                    <a:pt x="178" y="129"/>
                  </a:lnTo>
                  <a:lnTo>
                    <a:pt x="178" y="134"/>
                  </a:lnTo>
                  <a:lnTo>
                    <a:pt x="178" y="137"/>
                  </a:lnTo>
                  <a:lnTo>
                    <a:pt x="177" y="139"/>
                  </a:lnTo>
                  <a:lnTo>
                    <a:pt x="174" y="141"/>
                  </a:lnTo>
                  <a:lnTo>
                    <a:pt x="172" y="144"/>
                  </a:lnTo>
                  <a:lnTo>
                    <a:pt x="170" y="144"/>
                  </a:lnTo>
                  <a:lnTo>
                    <a:pt x="167" y="144"/>
                  </a:lnTo>
                  <a:lnTo>
                    <a:pt x="163" y="142"/>
                  </a:lnTo>
                  <a:lnTo>
                    <a:pt x="156" y="139"/>
                  </a:lnTo>
                  <a:lnTo>
                    <a:pt x="147" y="134"/>
                  </a:lnTo>
                  <a:lnTo>
                    <a:pt x="137" y="125"/>
                  </a:lnTo>
                  <a:lnTo>
                    <a:pt x="127" y="115"/>
                  </a:lnTo>
                  <a:lnTo>
                    <a:pt x="117" y="103"/>
                  </a:lnTo>
                  <a:lnTo>
                    <a:pt x="108" y="90"/>
                  </a:lnTo>
                  <a:close/>
                  <a:moveTo>
                    <a:pt x="238" y="278"/>
                  </a:moveTo>
                  <a:lnTo>
                    <a:pt x="228" y="263"/>
                  </a:lnTo>
                  <a:lnTo>
                    <a:pt x="219" y="248"/>
                  </a:lnTo>
                  <a:lnTo>
                    <a:pt x="213" y="233"/>
                  </a:lnTo>
                  <a:lnTo>
                    <a:pt x="207" y="220"/>
                  </a:lnTo>
                  <a:lnTo>
                    <a:pt x="204" y="209"/>
                  </a:lnTo>
                  <a:lnTo>
                    <a:pt x="203" y="199"/>
                  </a:lnTo>
                  <a:lnTo>
                    <a:pt x="203" y="195"/>
                  </a:lnTo>
                  <a:lnTo>
                    <a:pt x="203" y="192"/>
                  </a:lnTo>
                  <a:lnTo>
                    <a:pt x="204" y="189"/>
                  </a:lnTo>
                  <a:lnTo>
                    <a:pt x="206" y="186"/>
                  </a:lnTo>
                  <a:lnTo>
                    <a:pt x="208" y="185"/>
                  </a:lnTo>
                  <a:lnTo>
                    <a:pt x="212" y="184"/>
                  </a:lnTo>
                  <a:lnTo>
                    <a:pt x="215" y="184"/>
                  </a:lnTo>
                  <a:lnTo>
                    <a:pt x="218" y="185"/>
                  </a:lnTo>
                  <a:lnTo>
                    <a:pt x="226" y="189"/>
                  </a:lnTo>
                  <a:lnTo>
                    <a:pt x="236" y="195"/>
                  </a:lnTo>
                  <a:lnTo>
                    <a:pt x="246" y="204"/>
                  </a:lnTo>
                  <a:lnTo>
                    <a:pt x="257" y="214"/>
                  </a:lnTo>
                  <a:lnTo>
                    <a:pt x="268" y="227"/>
                  </a:lnTo>
                  <a:lnTo>
                    <a:pt x="279" y="241"/>
                  </a:lnTo>
                  <a:lnTo>
                    <a:pt x="288" y="256"/>
                  </a:lnTo>
                  <a:lnTo>
                    <a:pt x="297" y="272"/>
                  </a:lnTo>
                  <a:lnTo>
                    <a:pt x="304" y="285"/>
                  </a:lnTo>
                  <a:lnTo>
                    <a:pt x="309" y="298"/>
                  </a:lnTo>
                  <a:lnTo>
                    <a:pt x="312" y="310"/>
                  </a:lnTo>
                  <a:lnTo>
                    <a:pt x="314" y="320"/>
                  </a:lnTo>
                  <a:lnTo>
                    <a:pt x="314" y="324"/>
                  </a:lnTo>
                  <a:lnTo>
                    <a:pt x="314" y="328"/>
                  </a:lnTo>
                  <a:lnTo>
                    <a:pt x="311" y="331"/>
                  </a:lnTo>
                  <a:lnTo>
                    <a:pt x="310" y="333"/>
                  </a:lnTo>
                  <a:lnTo>
                    <a:pt x="308" y="334"/>
                  </a:lnTo>
                  <a:lnTo>
                    <a:pt x="305" y="335"/>
                  </a:lnTo>
                  <a:lnTo>
                    <a:pt x="302" y="335"/>
                  </a:lnTo>
                  <a:lnTo>
                    <a:pt x="298" y="334"/>
                  </a:lnTo>
                  <a:lnTo>
                    <a:pt x="291" y="331"/>
                  </a:lnTo>
                  <a:lnTo>
                    <a:pt x="281" y="324"/>
                  </a:lnTo>
                  <a:lnTo>
                    <a:pt x="271" y="316"/>
                  </a:lnTo>
                  <a:lnTo>
                    <a:pt x="260" y="305"/>
                  </a:lnTo>
                  <a:lnTo>
                    <a:pt x="249" y="293"/>
                  </a:lnTo>
                  <a:lnTo>
                    <a:pt x="238" y="278"/>
                  </a:lnTo>
                  <a:close/>
                  <a:moveTo>
                    <a:pt x="454" y="534"/>
                  </a:moveTo>
                  <a:lnTo>
                    <a:pt x="452" y="535"/>
                  </a:lnTo>
                  <a:lnTo>
                    <a:pt x="448" y="536"/>
                  </a:lnTo>
                  <a:lnTo>
                    <a:pt x="445" y="536"/>
                  </a:lnTo>
                  <a:lnTo>
                    <a:pt x="442" y="535"/>
                  </a:lnTo>
                  <a:lnTo>
                    <a:pt x="433" y="532"/>
                  </a:lnTo>
                  <a:lnTo>
                    <a:pt x="423" y="525"/>
                  </a:lnTo>
                  <a:lnTo>
                    <a:pt x="412" y="515"/>
                  </a:lnTo>
                  <a:lnTo>
                    <a:pt x="401" y="504"/>
                  </a:lnTo>
                  <a:lnTo>
                    <a:pt x="389" y="491"/>
                  </a:lnTo>
                  <a:lnTo>
                    <a:pt x="378" y="477"/>
                  </a:lnTo>
                  <a:lnTo>
                    <a:pt x="367" y="460"/>
                  </a:lnTo>
                  <a:lnTo>
                    <a:pt x="358" y="445"/>
                  </a:lnTo>
                  <a:lnTo>
                    <a:pt x="351" y="430"/>
                  </a:lnTo>
                  <a:lnTo>
                    <a:pt x="345" y="417"/>
                  </a:lnTo>
                  <a:lnTo>
                    <a:pt x="342" y="404"/>
                  </a:lnTo>
                  <a:lnTo>
                    <a:pt x="340" y="394"/>
                  </a:lnTo>
                  <a:lnTo>
                    <a:pt x="340" y="389"/>
                  </a:lnTo>
                  <a:lnTo>
                    <a:pt x="341" y="386"/>
                  </a:lnTo>
                  <a:lnTo>
                    <a:pt x="342" y="383"/>
                  </a:lnTo>
                  <a:lnTo>
                    <a:pt x="344" y="380"/>
                  </a:lnTo>
                  <a:lnTo>
                    <a:pt x="346" y="379"/>
                  </a:lnTo>
                  <a:lnTo>
                    <a:pt x="349" y="378"/>
                  </a:lnTo>
                  <a:lnTo>
                    <a:pt x="353" y="378"/>
                  </a:lnTo>
                  <a:lnTo>
                    <a:pt x="356" y="379"/>
                  </a:lnTo>
                  <a:lnTo>
                    <a:pt x="365" y="383"/>
                  </a:lnTo>
                  <a:lnTo>
                    <a:pt x="375" y="389"/>
                  </a:lnTo>
                  <a:lnTo>
                    <a:pt x="386" y="398"/>
                  </a:lnTo>
                  <a:lnTo>
                    <a:pt x="397" y="409"/>
                  </a:lnTo>
                  <a:lnTo>
                    <a:pt x="408" y="422"/>
                  </a:lnTo>
                  <a:lnTo>
                    <a:pt x="420" y="437"/>
                  </a:lnTo>
                  <a:lnTo>
                    <a:pt x="431" y="454"/>
                  </a:lnTo>
                  <a:lnTo>
                    <a:pt x="440" y="469"/>
                  </a:lnTo>
                  <a:lnTo>
                    <a:pt x="447" y="483"/>
                  </a:lnTo>
                  <a:lnTo>
                    <a:pt x="453" y="498"/>
                  </a:lnTo>
                  <a:lnTo>
                    <a:pt x="456" y="510"/>
                  </a:lnTo>
                  <a:lnTo>
                    <a:pt x="458" y="520"/>
                  </a:lnTo>
                  <a:lnTo>
                    <a:pt x="458" y="524"/>
                  </a:lnTo>
                  <a:lnTo>
                    <a:pt x="457" y="528"/>
                  </a:lnTo>
                  <a:lnTo>
                    <a:pt x="456" y="532"/>
                  </a:lnTo>
                  <a:lnTo>
                    <a:pt x="454" y="534"/>
                  </a:lnTo>
                  <a:close/>
                  <a:moveTo>
                    <a:pt x="526" y="683"/>
                  </a:moveTo>
                  <a:lnTo>
                    <a:pt x="514" y="666"/>
                  </a:lnTo>
                  <a:lnTo>
                    <a:pt x="504" y="650"/>
                  </a:lnTo>
                  <a:lnTo>
                    <a:pt x="497" y="635"/>
                  </a:lnTo>
                  <a:lnTo>
                    <a:pt x="491" y="620"/>
                  </a:lnTo>
                  <a:lnTo>
                    <a:pt x="487" y="607"/>
                  </a:lnTo>
                  <a:lnTo>
                    <a:pt x="486" y="597"/>
                  </a:lnTo>
                  <a:lnTo>
                    <a:pt x="486" y="592"/>
                  </a:lnTo>
                  <a:lnTo>
                    <a:pt x="487" y="589"/>
                  </a:lnTo>
                  <a:lnTo>
                    <a:pt x="488" y="585"/>
                  </a:lnTo>
                  <a:lnTo>
                    <a:pt x="490" y="583"/>
                  </a:lnTo>
                  <a:lnTo>
                    <a:pt x="492" y="581"/>
                  </a:lnTo>
                  <a:lnTo>
                    <a:pt x="495" y="580"/>
                  </a:lnTo>
                  <a:lnTo>
                    <a:pt x="499" y="580"/>
                  </a:lnTo>
                  <a:lnTo>
                    <a:pt x="503" y="581"/>
                  </a:lnTo>
                  <a:lnTo>
                    <a:pt x="512" y="585"/>
                  </a:lnTo>
                  <a:lnTo>
                    <a:pt x="522" y="592"/>
                  </a:lnTo>
                  <a:lnTo>
                    <a:pt x="534" y="602"/>
                  </a:lnTo>
                  <a:lnTo>
                    <a:pt x="546" y="613"/>
                  </a:lnTo>
                  <a:lnTo>
                    <a:pt x="558" y="627"/>
                  </a:lnTo>
                  <a:lnTo>
                    <a:pt x="570" y="642"/>
                  </a:lnTo>
                  <a:lnTo>
                    <a:pt x="581" y="660"/>
                  </a:lnTo>
                  <a:lnTo>
                    <a:pt x="591" y="675"/>
                  </a:lnTo>
                  <a:lnTo>
                    <a:pt x="600" y="691"/>
                  </a:lnTo>
                  <a:lnTo>
                    <a:pt x="605" y="706"/>
                  </a:lnTo>
                  <a:lnTo>
                    <a:pt x="609" y="718"/>
                  </a:lnTo>
                  <a:lnTo>
                    <a:pt x="611" y="729"/>
                  </a:lnTo>
                  <a:lnTo>
                    <a:pt x="611" y="733"/>
                  </a:lnTo>
                  <a:lnTo>
                    <a:pt x="609" y="738"/>
                  </a:lnTo>
                  <a:lnTo>
                    <a:pt x="608" y="741"/>
                  </a:lnTo>
                  <a:lnTo>
                    <a:pt x="607" y="743"/>
                  </a:lnTo>
                  <a:lnTo>
                    <a:pt x="604" y="744"/>
                  </a:lnTo>
                  <a:lnTo>
                    <a:pt x="601" y="745"/>
                  </a:lnTo>
                  <a:lnTo>
                    <a:pt x="597" y="745"/>
                  </a:lnTo>
                  <a:lnTo>
                    <a:pt x="593" y="744"/>
                  </a:lnTo>
                  <a:lnTo>
                    <a:pt x="584" y="741"/>
                  </a:lnTo>
                  <a:lnTo>
                    <a:pt x="573" y="734"/>
                  </a:lnTo>
                  <a:lnTo>
                    <a:pt x="562" y="725"/>
                  </a:lnTo>
                  <a:lnTo>
                    <a:pt x="550" y="712"/>
                  </a:lnTo>
                  <a:lnTo>
                    <a:pt x="538" y="699"/>
                  </a:lnTo>
                  <a:lnTo>
                    <a:pt x="526" y="683"/>
                  </a:lnTo>
                  <a:close/>
                  <a:moveTo>
                    <a:pt x="511" y="247"/>
                  </a:moveTo>
                  <a:lnTo>
                    <a:pt x="501" y="232"/>
                  </a:lnTo>
                  <a:lnTo>
                    <a:pt x="493" y="218"/>
                  </a:lnTo>
                  <a:lnTo>
                    <a:pt x="487" y="204"/>
                  </a:lnTo>
                  <a:lnTo>
                    <a:pt x="481" y="192"/>
                  </a:lnTo>
                  <a:lnTo>
                    <a:pt x="478" y="181"/>
                  </a:lnTo>
                  <a:lnTo>
                    <a:pt x="477" y="171"/>
                  </a:lnTo>
                  <a:lnTo>
                    <a:pt x="477" y="167"/>
                  </a:lnTo>
                  <a:lnTo>
                    <a:pt x="478" y="163"/>
                  </a:lnTo>
                  <a:lnTo>
                    <a:pt x="479" y="160"/>
                  </a:lnTo>
                  <a:lnTo>
                    <a:pt x="481" y="158"/>
                  </a:lnTo>
                  <a:lnTo>
                    <a:pt x="483" y="157"/>
                  </a:lnTo>
                  <a:lnTo>
                    <a:pt x="486" y="156"/>
                  </a:lnTo>
                  <a:lnTo>
                    <a:pt x="489" y="156"/>
                  </a:lnTo>
                  <a:lnTo>
                    <a:pt x="492" y="157"/>
                  </a:lnTo>
                  <a:lnTo>
                    <a:pt x="501" y="160"/>
                  </a:lnTo>
                  <a:lnTo>
                    <a:pt x="510" y="166"/>
                  </a:lnTo>
                  <a:lnTo>
                    <a:pt x="520" y="174"/>
                  </a:lnTo>
                  <a:lnTo>
                    <a:pt x="529" y="184"/>
                  </a:lnTo>
                  <a:lnTo>
                    <a:pt x="540" y="196"/>
                  </a:lnTo>
                  <a:lnTo>
                    <a:pt x="551" y="210"/>
                  </a:lnTo>
                  <a:lnTo>
                    <a:pt x="560" y="225"/>
                  </a:lnTo>
                  <a:lnTo>
                    <a:pt x="569" y="239"/>
                  </a:lnTo>
                  <a:lnTo>
                    <a:pt x="575" y="252"/>
                  </a:lnTo>
                  <a:lnTo>
                    <a:pt x="580" y="265"/>
                  </a:lnTo>
                  <a:lnTo>
                    <a:pt x="583" y="276"/>
                  </a:lnTo>
                  <a:lnTo>
                    <a:pt x="584" y="286"/>
                  </a:lnTo>
                  <a:lnTo>
                    <a:pt x="584" y="289"/>
                  </a:lnTo>
                  <a:lnTo>
                    <a:pt x="584" y="293"/>
                  </a:lnTo>
                  <a:lnTo>
                    <a:pt x="582" y="296"/>
                  </a:lnTo>
                  <a:lnTo>
                    <a:pt x="581" y="298"/>
                  </a:lnTo>
                  <a:lnTo>
                    <a:pt x="579" y="300"/>
                  </a:lnTo>
                  <a:lnTo>
                    <a:pt x="575" y="300"/>
                  </a:lnTo>
                  <a:lnTo>
                    <a:pt x="572" y="300"/>
                  </a:lnTo>
                  <a:lnTo>
                    <a:pt x="569" y="300"/>
                  </a:lnTo>
                  <a:lnTo>
                    <a:pt x="561" y="296"/>
                  </a:lnTo>
                  <a:lnTo>
                    <a:pt x="552" y="290"/>
                  </a:lnTo>
                  <a:lnTo>
                    <a:pt x="543" y="283"/>
                  </a:lnTo>
                  <a:lnTo>
                    <a:pt x="532" y="273"/>
                  </a:lnTo>
                  <a:lnTo>
                    <a:pt x="522" y="261"/>
                  </a:lnTo>
                  <a:lnTo>
                    <a:pt x="511" y="247"/>
                  </a:lnTo>
                  <a:close/>
                </a:path>
              </a:pathLst>
            </a:custGeom>
            <a:solidFill>
              <a:srgbClr val="EEC3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CH"/>
            </a:p>
          </p:txBody>
        </p:sp>
        <p:sp>
          <p:nvSpPr>
            <p:cNvPr id="153" name="Freeform 144"/>
            <p:cNvSpPr>
              <a:spLocks noEditPoints="1"/>
            </p:cNvSpPr>
            <p:nvPr userDrawn="1"/>
          </p:nvSpPr>
          <p:spPr bwMode="auto">
            <a:xfrm>
              <a:off x="10094913" y="5219700"/>
              <a:ext cx="180975" cy="1639888"/>
            </a:xfrm>
            <a:custGeom>
              <a:avLst/>
              <a:gdLst>
                <a:gd name="T0" fmla="*/ 220 w 688"/>
                <a:gd name="T1" fmla="*/ 6161 h 6197"/>
                <a:gd name="T2" fmla="*/ 192 w 688"/>
                <a:gd name="T3" fmla="*/ 5995 h 6197"/>
                <a:gd name="T4" fmla="*/ 405 w 688"/>
                <a:gd name="T5" fmla="*/ 6031 h 6197"/>
                <a:gd name="T6" fmla="*/ 258 w 688"/>
                <a:gd name="T7" fmla="*/ 5576 h 6197"/>
                <a:gd name="T8" fmla="*/ 149 w 688"/>
                <a:gd name="T9" fmla="*/ 5220 h 6197"/>
                <a:gd name="T10" fmla="*/ 196 w 688"/>
                <a:gd name="T11" fmla="*/ 5179 h 6197"/>
                <a:gd name="T12" fmla="*/ 231 w 688"/>
                <a:gd name="T13" fmla="*/ 4830 h 6197"/>
                <a:gd name="T14" fmla="*/ 76 w 688"/>
                <a:gd name="T15" fmla="*/ 4597 h 6197"/>
                <a:gd name="T16" fmla="*/ 258 w 688"/>
                <a:gd name="T17" fmla="*/ 4143 h 6197"/>
                <a:gd name="T18" fmla="*/ 62 w 688"/>
                <a:gd name="T19" fmla="*/ 3759 h 6197"/>
                <a:gd name="T20" fmla="*/ 32 w 688"/>
                <a:gd name="T21" fmla="*/ 3223 h 6197"/>
                <a:gd name="T22" fmla="*/ 34 w 688"/>
                <a:gd name="T23" fmla="*/ 2790 h 6197"/>
                <a:gd name="T24" fmla="*/ 73 w 688"/>
                <a:gd name="T25" fmla="*/ 2046 h 6197"/>
                <a:gd name="T26" fmla="*/ 89 w 688"/>
                <a:gd name="T27" fmla="*/ 376 h 6197"/>
                <a:gd name="T28" fmla="*/ 600 w 688"/>
                <a:gd name="T29" fmla="*/ 1439 h 6197"/>
                <a:gd name="T30" fmla="*/ 675 w 688"/>
                <a:gd name="T31" fmla="*/ 2192 h 6197"/>
                <a:gd name="T32" fmla="*/ 665 w 688"/>
                <a:gd name="T33" fmla="*/ 2795 h 6197"/>
                <a:gd name="T34" fmla="*/ 498 w 688"/>
                <a:gd name="T35" fmla="*/ 3156 h 6197"/>
                <a:gd name="T36" fmla="*/ 412 w 688"/>
                <a:gd name="T37" fmla="*/ 4266 h 6197"/>
                <a:gd name="T38" fmla="*/ 688 w 688"/>
                <a:gd name="T39" fmla="*/ 4997 h 6197"/>
                <a:gd name="T40" fmla="*/ 688 w 688"/>
                <a:gd name="T41" fmla="*/ 5410 h 6197"/>
                <a:gd name="T42" fmla="*/ 523 w 688"/>
                <a:gd name="T43" fmla="*/ 5328 h 6197"/>
                <a:gd name="T44" fmla="*/ 574 w 688"/>
                <a:gd name="T45" fmla="*/ 5562 h 6197"/>
                <a:gd name="T46" fmla="*/ 405 w 688"/>
                <a:gd name="T47" fmla="*/ 5747 h 6197"/>
                <a:gd name="T48" fmla="*/ 299 w 688"/>
                <a:gd name="T49" fmla="*/ 5840 h 6197"/>
                <a:gd name="T50" fmla="*/ 229 w 688"/>
                <a:gd name="T51" fmla="*/ 5936 h 6197"/>
                <a:gd name="T52" fmla="*/ 57 w 688"/>
                <a:gd name="T53" fmla="*/ 5477 h 6197"/>
                <a:gd name="T54" fmla="*/ 183 w 688"/>
                <a:gd name="T55" fmla="*/ 5425 h 6197"/>
                <a:gd name="T56" fmla="*/ 236 w 688"/>
                <a:gd name="T57" fmla="*/ 5180 h 6197"/>
                <a:gd name="T58" fmla="*/ 456 w 688"/>
                <a:gd name="T59" fmla="*/ 5419 h 6197"/>
                <a:gd name="T60" fmla="*/ 394 w 688"/>
                <a:gd name="T61" fmla="*/ 5193 h 6197"/>
                <a:gd name="T62" fmla="*/ 362 w 688"/>
                <a:gd name="T63" fmla="*/ 4827 h 6197"/>
                <a:gd name="T64" fmla="*/ 172 w 688"/>
                <a:gd name="T65" fmla="*/ 4548 h 6197"/>
                <a:gd name="T66" fmla="*/ 130 w 688"/>
                <a:gd name="T67" fmla="*/ 4360 h 6197"/>
                <a:gd name="T68" fmla="*/ 50 w 688"/>
                <a:gd name="T69" fmla="*/ 4027 h 6197"/>
                <a:gd name="T70" fmla="*/ 368 w 688"/>
                <a:gd name="T71" fmla="*/ 4098 h 6197"/>
                <a:gd name="T72" fmla="*/ 383 w 688"/>
                <a:gd name="T73" fmla="*/ 3841 h 6197"/>
                <a:gd name="T74" fmla="*/ 399 w 688"/>
                <a:gd name="T75" fmla="*/ 3649 h 6197"/>
                <a:gd name="T76" fmla="*/ 101 w 688"/>
                <a:gd name="T77" fmla="*/ 3070 h 6197"/>
                <a:gd name="T78" fmla="*/ 458 w 688"/>
                <a:gd name="T79" fmla="*/ 3486 h 6197"/>
                <a:gd name="T80" fmla="*/ 101 w 688"/>
                <a:gd name="T81" fmla="*/ 2890 h 6197"/>
                <a:gd name="T82" fmla="*/ 551 w 688"/>
                <a:gd name="T83" fmla="*/ 3355 h 6197"/>
                <a:gd name="T84" fmla="*/ 326 w 688"/>
                <a:gd name="T85" fmla="*/ 2839 h 6197"/>
                <a:gd name="T86" fmla="*/ 12 w 688"/>
                <a:gd name="T87" fmla="*/ 2242 h 6197"/>
                <a:gd name="T88" fmla="*/ 287 w 688"/>
                <a:gd name="T89" fmla="*/ 2580 h 6197"/>
                <a:gd name="T90" fmla="*/ 147 w 688"/>
                <a:gd name="T91" fmla="*/ 2118 h 6197"/>
                <a:gd name="T92" fmla="*/ 413 w 688"/>
                <a:gd name="T93" fmla="*/ 2445 h 6197"/>
                <a:gd name="T94" fmla="*/ 82 w 688"/>
                <a:gd name="T95" fmla="*/ 1714 h 6197"/>
                <a:gd name="T96" fmla="*/ 468 w 688"/>
                <a:gd name="T97" fmla="*/ 2220 h 6197"/>
                <a:gd name="T98" fmla="*/ 356 w 688"/>
                <a:gd name="T99" fmla="*/ 1734 h 6197"/>
                <a:gd name="T100" fmla="*/ 619 w 688"/>
                <a:gd name="T101" fmla="*/ 2093 h 6197"/>
                <a:gd name="T102" fmla="*/ 88 w 688"/>
                <a:gd name="T103" fmla="*/ 1148 h 6197"/>
                <a:gd name="T104" fmla="*/ 199 w 688"/>
                <a:gd name="T105" fmla="*/ 1278 h 6197"/>
                <a:gd name="T106" fmla="*/ 401 w 688"/>
                <a:gd name="T107" fmla="*/ 1510 h 6197"/>
                <a:gd name="T108" fmla="*/ 192 w 688"/>
                <a:gd name="T109" fmla="*/ 860 h 6197"/>
                <a:gd name="T110" fmla="*/ 268 w 688"/>
                <a:gd name="T111" fmla="*/ 938 h 6197"/>
                <a:gd name="T112" fmla="*/ 160 w 688"/>
                <a:gd name="T113" fmla="*/ 494 h 6197"/>
                <a:gd name="T114" fmla="*/ 327 w 688"/>
                <a:gd name="T115" fmla="*/ 726 h 6197"/>
                <a:gd name="T116" fmla="*/ 465 w 688"/>
                <a:gd name="T117" fmla="*/ 860 h 6197"/>
                <a:gd name="T118" fmla="*/ 238 w 688"/>
                <a:gd name="T119" fmla="*/ 140 h 6197"/>
                <a:gd name="T120" fmla="*/ 323 w 688"/>
                <a:gd name="T121" fmla="*/ 307 h 6197"/>
                <a:gd name="T122" fmla="*/ 682 w 688"/>
                <a:gd name="T123" fmla="*/ 731 h 6197"/>
                <a:gd name="T124" fmla="*/ 574 w 688"/>
                <a:gd name="T125" fmla="*/ 152 h 61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88" h="6197">
                  <a:moveTo>
                    <a:pt x="0" y="6064"/>
                  </a:moveTo>
                  <a:lnTo>
                    <a:pt x="0" y="5987"/>
                  </a:lnTo>
                  <a:lnTo>
                    <a:pt x="22" y="6008"/>
                  </a:lnTo>
                  <a:lnTo>
                    <a:pt x="44" y="6031"/>
                  </a:lnTo>
                  <a:lnTo>
                    <a:pt x="67" y="6055"/>
                  </a:lnTo>
                  <a:lnTo>
                    <a:pt x="90" y="6079"/>
                  </a:lnTo>
                  <a:lnTo>
                    <a:pt x="117" y="6108"/>
                  </a:lnTo>
                  <a:lnTo>
                    <a:pt x="143" y="6136"/>
                  </a:lnTo>
                  <a:lnTo>
                    <a:pt x="168" y="6163"/>
                  </a:lnTo>
                  <a:lnTo>
                    <a:pt x="192" y="6189"/>
                  </a:lnTo>
                  <a:lnTo>
                    <a:pt x="171" y="6162"/>
                  </a:lnTo>
                  <a:lnTo>
                    <a:pt x="156" y="6140"/>
                  </a:lnTo>
                  <a:lnTo>
                    <a:pt x="151" y="6131"/>
                  </a:lnTo>
                  <a:lnTo>
                    <a:pt x="148" y="6125"/>
                  </a:lnTo>
                  <a:lnTo>
                    <a:pt x="147" y="6120"/>
                  </a:lnTo>
                  <a:lnTo>
                    <a:pt x="148" y="6118"/>
                  </a:lnTo>
                  <a:lnTo>
                    <a:pt x="150" y="6117"/>
                  </a:lnTo>
                  <a:lnTo>
                    <a:pt x="153" y="6117"/>
                  </a:lnTo>
                  <a:lnTo>
                    <a:pt x="156" y="6118"/>
                  </a:lnTo>
                  <a:lnTo>
                    <a:pt x="159" y="6120"/>
                  </a:lnTo>
                  <a:lnTo>
                    <a:pt x="169" y="6126"/>
                  </a:lnTo>
                  <a:lnTo>
                    <a:pt x="182" y="6135"/>
                  </a:lnTo>
                  <a:lnTo>
                    <a:pt x="214" y="6161"/>
                  </a:lnTo>
                  <a:lnTo>
                    <a:pt x="254" y="6197"/>
                  </a:lnTo>
                  <a:lnTo>
                    <a:pt x="127" y="6197"/>
                  </a:lnTo>
                  <a:lnTo>
                    <a:pt x="109" y="6178"/>
                  </a:lnTo>
                  <a:lnTo>
                    <a:pt x="89" y="6159"/>
                  </a:lnTo>
                  <a:lnTo>
                    <a:pt x="69" y="6138"/>
                  </a:lnTo>
                  <a:lnTo>
                    <a:pt x="50" y="6117"/>
                  </a:lnTo>
                  <a:lnTo>
                    <a:pt x="36" y="6104"/>
                  </a:lnTo>
                  <a:lnTo>
                    <a:pt x="24" y="6091"/>
                  </a:lnTo>
                  <a:lnTo>
                    <a:pt x="12" y="6078"/>
                  </a:lnTo>
                  <a:lnTo>
                    <a:pt x="0" y="6064"/>
                  </a:lnTo>
                  <a:close/>
                  <a:moveTo>
                    <a:pt x="0" y="5936"/>
                  </a:moveTo>
                  <a:lnTo>
                    <a:pt x="0" y="5856"/>
                  </a:lnTo>
                  <a:lnTo>
                    <a:pt x="25" y="5881"/>
                  </a:lnTo>
                  <a:lnTo>
                    <a:pt x="51" y="5907"/>
                  </a:lnTo>
                  <a:lnTo>
                    <a:pt x="77" y="5934"/>
                  </a:lnTo>
                  <a:lnTo>
                    <a:pt x="103" y="5962"/>
                  </a:lnTo>
                  <a:lnTo>
                    <a:pt x="137" y="5999"/>
                  </a:lnTo>
                  <a:lnTo>
                    <a:pt x="169" y="6033"/>
                  </a:lnTo>
                  <a:lnTo>
                    <a:pt x="199" y="6067"/>
                  </a:lnTo>
                  <a:lnTo>
                    <a:pt x="226" y="6097"/>
                  </a:lnTo>
                  <a:lnTo>
                    <a:pt x="250" y="6127"/>
                  </a:lnTo>
                  <a:lnTo>
                    <a:pt x="272" y="6153"/>
                  </a:lnTo>
                  <a:lnTo>
                    <a:pt x="291" y="6176"/>
                  </a:lnTo>
                  <a:lnTo>
                    <a:pt x="306" y="6197"/>
                  </a:lnTo>
                  <a:lnTo>
                    <a:pt x="262" y="6197"/>
                  </a:lnTo>
                  <a:lnTo>
                    <a:pt x="242" y="6179"/>
                  </a:lnTo>
                  <a:lnTo>
                    <a:pt x="220" y="6161"/>
                  </a:lnTo>
                  <a:lnTo>
                    <a:pt x="197" y="6139"/>
                  </a:lnTo>
                  <a:lnTo>
                    <a:pt x="172" y="6115"/>
                  </a:lnTo>
                  <a:lnTo>
                    <a:pt x="146" y="6088"/>
                  </a:lnTo>
                  <a:lnTo>
                    <a:pt x="119" y="6061"/>
                  </a:lnTo>
                  <a:lnTo>
                    <a:pt x="90" y="6033"/>
                  </a:lnTo>
                  <a:lnTo>
                    <a:pt x="61" y="6002"/>
                  </a:lnTo>
                  <a:lnTo>
                    <a:pt x="45" y="5985"/>
                  </a:lnTo>
                  <a:lnTo>
                    <a:pt x="30" y="5969"/>
                  </a:lnTo>
                  <a:lnTo>
                    <a:pt x="14" y="5953"/>
                  </a:lnTo>
                  <a:lnTo>
                    <a:pt x="0" y="5936"/>
                  </a:lnTo>
                  <a:close/>
                  <a:moveTo>
                    <a:pt x="0" y="5840"/>
                  </a:moveTo>
                  <a:lnTo>
                    <a:pt x="0" y="5804"/>
                  </a:lnTo>
                  <a:lnTo>
                    <a:pt x="11" y="5820"/>
                  </a:lnTo>
                  <a:lnTo>
                    <a:pt x="19" y="5833"/>
                  </a:lnTo>
                  <a:lnTo>
                    <a:pt x="21" y="5839"/>
                  </a:lnTo>
                  <a:lnTo>
                    <a:pt x="22" y="5842"/>
                  </a:lnTo>
                  <a:lnTo>
                    <a:pt x="22" y="5845"/>
                  </a:lnTo>
                  <a:lnTo>
                    <a:pt x="21" y="5847"/>
                  </a:lnTo>
                  <a:lnTo>
                    <a:pt x="18" y="5848"/>
                  </a:lnTo>
                  <a:lnTo>
                    <a:pt x="13" y="5847"/>
                  </a:lnTo>
                  <a:lnTo>
                    <a:pt x="8" y="5844"/>
                  </a:lnTo>
                  <a:lnTo>
                    <a:pt x="0" y="5840"/>
                  </a:lnTo>
                  <a:close/>
                  <a:moveTo>
                    <a:pt x="0" y="5791"/>
                  </a:moveTo>
                  <a:lnTo>
                    <a:pt x="0" y="5715"/>
                  </a:lnTo>
                  <a:lnTo>
                    <a:pt x="33" y="5747"/>
                  </a:lnTo>
                  <a:lnTo>
                    <a:pt x="67" y="5780"/>
                  </a:lnTo>
                  <a:lnTo>
                    <a:pt x="104" y="5819"/>
                  </a:lnTo>
                  <a:lnTo>
                    <a:pt x="143" y="5858"/>
                  </a:lnTo>
                  <a:lnTo>
                    <a:pt x="190" y="5910"/>
                  </a:lnTo>
                  <a:lnTo>
                    <a:pt x="233" y="5958"/>
                  </a:lnTo>
                  <a:lnTo>
                    <a:pt x="271" y="6002"/>
                  </a:lnTo>
                  <a:lnTo>
                    <a:pt x="304" y="6041"/>
                  </a:lnTo>
                  <a:lnTo>
                    <a:pt x="329" y="6075"/>
                  </a:lnTo>
                  <a:lnTo>
                    <a:pt x="347" y="6102"/>
                  </a:lnTo>
                  <a:lnTo>
                    <a:pt x="353" y="6112"/>
                  </a:lnTo>
                  <a:lnTo>
                    <a:pt x="356" y="6120"/>
                  </a:lnTo>
                  <a:lnTo>
                    <a:pt x="357" y="6124"/>
                  </a:lnTo>
                  <a:lnTo>
                    <a:pt x="359" y="6126"/>
                  </a:lnTo>
                  <a:lnTo>
                    <a:pt x="357" y="6128"/>
                  </a:lnTo>
                  <a:lnTo>
                    <a:pt x="357" y="6129"/>
                  </a:lnTo>
                  <a:lnTo>
                    <a:pt x="355" y="6130"/>
                  </a:lnTo>
                  <a:lnTo>
                    <a:pt x="353" y="6130"/>
                  </a:lnTo>
                  <a:lnTo>
                    <a:pt x="351" y="6129"/>
                  </a:lnTo>
                  <a:lnTo>
                    <a:pt x="348" y="6128"/>
                  </a:lnTo>
                  <a:lnTo>
                    <a:pt x="340" y="6124"/>
                  </a:lnTo>
                  <a:lnTo>
                    <a:pt x="330" y="6117"/>
                  </a:lnTo>
                  <a:lnTo>
                    <a:pt x="304" y="6098"/>
                  </a:lnTo>
                  <a:lnTo>
                    <a:pt x="272" y="6071"/>
                  </a:lnTo>
                  <a:lnTo>
                    <a:pt x="234" y="6036"/>
                  </a:lnTo>
                  <a:lnTo>
                    <a:pt x="192" y="5995"/>
                  </a:lnTo>
                  <a:lnTo>
                    <a:pt x="146" y="5950"/>
                  </a:lnTo>
                  <a:lnTo>
                    <a:pt x="98" y="5900"/>
                  </a:lnTo>
                  <a:lnTo>
                    <a:pt x="71" y="5871"/>
                  </a:lnTo>
                  <a:lnTo>
                    <a:pt x="46" y="5844"/>
                  </a:lnTo>
                  <a:lnTo>
                    <a:pt x="23" y="5818"/>
                  </a:lnTo>
                  <a:lnTo>
                    <a:pt x="0" y="5791"/>
                  </a:lnTo>
                  <a:close/>
                  <a:moveTo>
                    <a:pt x="0" y="5704"/>
                  </a:moveTo>
                  <a:lnTo>
                    <a:pt x="0" y="5637"/>
                  </a:lnTo>
                  <a:lnTo>
                    <a:pt x="19" y="5660"/>
                  </a:lnTo>
                  <a:lnTo>
                    <a:pt x="35" y="5681"/>
                  </a:lnTo>
                  <a:lnTo>
                    <a:pt x="48" y="5700"/>
                  </a:lnTo>
                  <a:lnTo>
                    <a:pt x="61" y="5717"/>
                  </a:lnTo>
                  <a:lnTo>
                    <a:pt x="68" y="5730"/>
                  </a:lnTo>
                  <a:lnTo>
                    <a:pt x="74" y="5741"/>
                  </a:lnTo>
                  <a:lnTo>
                    <a:pt x="76" y="5745"/>
                  </a:lnTo>
                  <a:lnTo>
                    <a:pt x="76" y="5749"/>
                  </a:lnTo>
                  <a:lnTo>
                    <a:pt x="76" y="5752"/>
                  </a:lnTo>
                  <a:lnTo>
                    <a:pt x="75" y="5753"/>
                  </a:lnTo>
                  <a:lnTo>
                    <a:pt x="71" y="5754"/>
                  </a:lnTo>
                  <a:lnTo>
                    <a:pt x="67" y="5753"/>
                  </a:lnTo>
                  <a:lnTo>
                    <a:pt x="59" y="5750"/>
                  </a:lnTo>
                  <a:lnTo>
                    <a:pt x="51" y="5744"/>
                  </a:lnTo>
                  <a:lnTo>
                    <a:pt x="29" y="5728"/>
                  </a:lnTo>
                  <a:lnTo>
                    <a:pt x="0" y="5704"/>
                  </a:lnTo>
                  <a:close/>
                  <a:moveTo>
                    <a:pt x="0" y="5623"/>
                  </a:moveTo>
                  <a:lnTo>
                    <a:pt x="0" y="5568"/>
                  </a:lnTo>
                  <a:lnTo>
                    <a:pt x="19" y="5582"/>
                  </a:lnTo>
                  <a:lnTo>
                    <a:pt x="41" y="5601"/>
                  </a:lnTo>
                  <a:lnTo>
                    <a:pt x="65" y="5623"/>
                  </a:lnTo>
                  <a:lnTo>
                    <a:pt x="90" y="5648"/>
                  </a:lnTo>
                  <a:lnTo>
                    <a:pt x="117" y="5674"/>
                  </a:lnTo>
                  <a:lnTo>
                    <a:pt x="147" y="5704"/>
                  </a:lnTo>
                  <a:lnTo>
                    <a:pt x="178" y="5736"/>
                  </a:lnTo>
                  <a:lnTo>
                    <a:pt x="210" y="5768"/>
                  </a:lnTo>
                  <a:lnTo>
                    <a:pt x="254" y="5818"/>
                  </a:lnTo>
                  <a:lnTo>
                    <a:pt x="296" y="5864"/>
                  </a:lnTo>
                  <a:lnTo>
                    <a:pt x="332" y="5908"/>
                  </a:lnTo>
                  <a:lnTo>
                    <a:pt x="364" y="5946"/>
                  </a:lnTo>
                  <a:lnTo>
                    <a:pt x="388" y="5979"/>
                  </a:lnTo>
                  <a:lnTo>
                    <a:pt x="406" y="6004"/>
                  </a:lnTo>
                  <a:lnTo>
                    <a:pt x="411" y="6015"/>
                  </a:lnTo>
                  <a:lnTo>
                    <a:pt x="414" y="6023"/>
                  </a:lnTo>
                  <a:lnTo>
                    <a:pt x="416" y="6026"/>
                  </a:lnTo>
                  <a:lnTo>
                    <a:pt x="416" y="6028"/>
                  </a:lnTo>
                  <a:lnTo>
                    <a:pt x="416" y="6030"/>
                  </a:lnTo>
                  <a:lnTo>
                    <a:pt x="414" y="6031"/>
                  </a:lnTo>
                  <a:lnTo>
                    <a:pt x="412" y="6033"/>
                  </a:lnTo>
                  <a:lnTo>
                    <a:pt x="411" y="6033"/>
                  </a:lnTo>
                  <a:lnTo>
                    <a:pt x="408" y="6033"/>
                  </a:lnTo>
                  <a:lnTo>
                    <a:pt x="405" y="6031"/>
                  </a:lnTo>
                  <a:lnTo>
                    <a:pt x="397" y="6027"/>
                  </a:lnTo>
                  <a:lnTo>
                    <a:pt x="387" y="6022"/>
                  </a:lnTo>
                  <a:lnTo>
                    <a:pt x="362" y="6003"/>
                  </a:lnTo>
                  <a:lnTo>
                    <a:pt x="330" y="5977"/>
                  </a:lnTo>
                  <a:lnTo>
                    <a:pt x="294" y="5944"/>
                  </a:lnTo>
                  <a:lnTo>
                    <a:pt x="252" y="5904"/>
                  </a:lnTo>
                  <a:lnTo>
                    <a:pt x="208" y="5860"/>
                  </a:lnTo>
                  <a:lnTo>
                    <a:pt x="162" y="5811"/>
                  </a:lnTo>
                  <a:lnTo>
                    <a:pt x="137" y="5785"/>
                  </a:lnTo>
                  <a:lnTo>
                    <a:pt x="113" y="5759"/>
                  </a:lnTo>
                  <a:lnTo>
                    <a:pt x="91" y="5733"/>
                  </a:lnTo>
                  <a:lnTo>
                    <a:pt x="69" y="5709"/>
                  </a:lnTo>
                  <a:lnTo>
                    <a:pt x="50" y="5685"/>
                  </a:lnTo>
                  <a:lnTo>
                    <a:pt x="32" y="5663"/>
                  </a:lnTo>
                  <a:lnTo>
                    <a:pt x="16" y="5642"/>
                  </a:lnTo>
                  <a:lnTo>
                    <a:pt x="0" y="5623"/>
                  </a:lnTo>
                  <a:close/>
                  <a:moveTo>
                    <a:pt x="0" y="5549"/>
                  </a:moveTo>
                  <a:lnTo>
                    <a:pt x="0" y="5458"/>
                  </a:lnTo>
                  <a:lnTo>
                    <a:pt x="36" y="5499"/>
                  </a:lnTo>
                  <a:lnTo>
                    <a:pt x="68" y="5537"/>
                  </a:lnTo>
                  <a:lnTo>
                    <a:pt x="97" y="5572"/>
                  </a:lnTo>
                  <a:lnTo>
                    <a:pt x="120" y="5603"/>
                  </a:lnTo>
                  <a:lnTo>
                    <a:pt x="137" y="5629"/>
                  </a:lnTo>
                  <a:lnTo>
                    <a:pt x="150" y="5650"/>
                  </a:lnTo>
                  <a:lnTo>
                    <a:pt x="154" y="5658"/>
                  </a:lnTo>
                  <a:lnTo>
                    <a:pt x="157" y="5664"/>
                  </a:lnTo>
                  <a:lnTo>
                    <a:pt x="157" y="5669"/>
                  </a:lnTo>
                  <a:lnTo>
                    <a:pt x="156" y="5672"/>
                  </a:lnTo>
                  <a:lnTo>
                    <a:pt x="154" y="5673"/>
                  </a:lnTo>
                  <a:lnTo>
                    <a:pt x="149" y="5673"/>
                  </a:lnTo>
                  <a:lnTo>
                    <a:pt x="145" y="5671"/>
                  </a:lnTo>
                  <a:lnTo>
                    <a:pt x="139" y="5668"/>
                  </a:lnTo>
                  <a:lnTo>
                    <a:pt x="124" y="5659"/>
                  </a:lnTo>
                  <a:lnTo>
                    <a:pt x="105" y="5645"/>
                  </a:lnTo>
                  <a:lnTo>
                    <a:pt x="84" y="5626"/>
                  </a:lnTo>
                  <a:lnTo>
                    <a:pt x="58" y="5604"/>
                  </a:lnTo>
                  <a:lnTo>
                    <a:pt x="30" y="5578"/>
                  </a:lnTo>
                  <a:lnTo>
                    <a:pt x="0" y="5549"/>
                  </a:lnTo>
                  <a:close/>
                  <a:moveTo>
                    <a:pt x="0" y="5366"/>
                  </a:moveTo>
                  <a:lnTo>
                    <a:pt x="0" y="5270"/>
                  </a:lnTo>
                  <a:lnTo>
                    <a:pt x="19" y="5289"/>
                  </a:lnTo>
                  <a:lnTo>
                    <a:pt x="39" y="5309"/>
                  </a:lnTo>
                  <a:lnTo>
                    <a:pt x="58" y="5330"/>
                  </a:lnTo>
                  <a:lnTo>
                    <a:pt x="79" y="5352"/>
                  </a:lnTo>
                  <a:lnTo>
                    <a:pt x="121" y="5399"/>
                  </a:lnTo>
                  <a:lnTo>
                    <a:pt x="158" y="5443"/>
                  </a:lnTo>
                  <a:lnTo>
                    <a:pt x="192" y="5483"/>
                  </a:lnTo>
                  <a:lnTo>
                    <a:pt x="220" y="5520"/>
                  </a:lnTo>
                  <a:lnTo>
                    <a:pt x="242" y="5551"/>
                  </a:lnTo>
                  <a:lnTo>
                    <a:pt x="258" y="5576"/>
                  </a:lnTo>
                  <a:lnTo>
                    <a:pt x="262" y="5585"/>
                  </a:lnTo>
                  <a:lnTo>
                    <a:pt x="265" y="5593"/>
                  </a:lnTo>
                  <a:lnTo>
                    <a:pt x="265" y="5596"/>
                  </a:lnTo>
                  <a:lnTo>
                    <a:pt x="265" y="5599"/>
                  </a:lnTo>
                  <a:lnTo>
                    <a:pt x="265" y="5601"/>
                  </a:lnTo>
                  <a:lnTo>
                    <a:pt x="264" y="5603"/>
                  </a:lnTo>
                  <a:lnTo>
                    <a:pt x="262" y="5603"/>
                  </a:lnTo>
                  <a:lnTo>
                    <a:pt x="261" y="5604"/>
                  </a:lnTo>
                  <a:lnTo>
                    <a:pt x="258" y="5603"/>
                  </a:lnTo>
                  <a:lnTo>
                    <a:pt x="254" y="5603"/>
                  </a:lnTo>
                  <a:lnTo>
                    <a:pt x="247" y="5600"/>
                  </a:lnTo>
                  <a:lnTo>
                    <a:pt x="238" y="5593"/>
                  </a:lnTo>
                  <a:lnTo>
                    <a:pt x="227" y="5586"/>
                  </a:lnTo>
                  <a:lnTo>
                    <a:pt x="214" y="5577"/>
                  </a:lnTo>
                  <a:lnTo>
                    <a:pt x="200" y="5566"/>
                  </a:lnTo>
                  <a:lnTo>
                    <a:pt x="184" y="5552"/>
                  </a:lnTo>
                  <a:lnTo>
                    <a:pt x="150" y="5521"/>
                  </a:lnTo>
                  <a:lnTo>
                    <a:pt x="112" y="5485"/>
                  </a:lnTo>
                  <a:lnTo>
                    <a:pt x="71" y="5443"/>
                  </a:lnTo>
                  <a:lnTo>
                    <a:pt x="29" y="5398"/>
                  </a:lnTo>
                  <a:lnTo>
                    <a:pt x="14" y="5382"/>
                  </a:lnTo>
                  <a:lnTo>
                    <a:pt x="0" y="5366"/>
                  </a:lnTo>
                  <a:close/>
                  <a:moveTo>
                    <a:pt x="0" y="5244"/>
                  </a:moveTo>
                  <a:lnTo>
                    <a:pt x="0" y="5174"/>
                  </a:lnTo>
                  <a:lnTo>
                    <a:pt x="14" y="5194"/>
                  </a:lnTo>
                  <a:lnTo>
                    <a:pt x="28" y="5213"/>
                  </a:lnTo>
                  <a:lnTo>
                    <a:pt x="38" y="5228"/>
                  </a:lnTo>
                  <a:lnTo>
                    <a:pt x="46" y="5242"/>
                  </a:lnTo>
                  <a:lnTo>
                    <a:pt x="53" y="5254"/>
                  </a:lnTo>
                  <a:lnTo>
                    <a:pt x="56" y="5264"/>
                  </a:lnTo>
                  <a:lnTo>
                    <a:pt x="57" y="5268"/>
                  </a:lnTo>
                  <a:lnTo>
                    <a:pt x="57" y="5271"/>
                  </a:lnTo>
                  <a:lnTo>
                    <a:pt x="56" y="5273"/>
                  </a:lnTo>
                  <a:lnTo>
                    <a:pt x="55" y="5275"/>
                  </a:lnTo>
                  <a:lnTo>
                    <a:pt x="53" y="5276"/>
                  </a:lnTo>
                  <a:lnTo>
                    <a:pt x="48" y="5276"/>
                  </a:lnTo>
                  <a:lnTo>
                    <a:pt x="43" y="5274"/>
                  </a:lnTo>
                  <a:lnTo>
                    <a:pt x="36" y="5271"/>
                  </a:lnTo>
                  <a:lnTo>
                    <a:pt x="21" y="5260"/>
                  </a:lnTo>
                  <a:lnTo>
                    <a:pt x="0" y="5244"/>
                  </a:lnTo>
                  <a:close/>
                  <a:moveTo>
                    <a:pt x="0" y="5127"/>
                  </a:moveTo>
                  <a:lnTo>
                    <a:pt x="0" y="5099"/>
                  </a:lnTo>
                  <a:lnTo>
                    <a:pt x="6" y="5101"/>
                  </a:lnTo>
                  <a:lnTo>
                    <a:pt x="13" y="5104"/>
                  </a:lnTo>
                  <a:lnTo>
                    <a:pt x="22" y="5110"/>
                  </a:lnTo>
                  <a:lnTo>
                    <a:pt x="32" y="5116"/>
                  </a:lnTo>
                  <a:lnTo>
                    <a:pt x="56" y="5135"/>
                  </a:lnTo>
                  <a:lnTo>
                    <a:pt x="84" y="5158"/>
                  </a:lnTo>
                  <a:lnTo>
                    <a:pt x="115" y="5187"/>
                  </a:lnTo>
                  <a:lnTo>
                    <a:pt x="149" y="5220"/>
                  </a:lnTo>
                  <a:lnTo>
                    <a:pt x="185" y="5258"/>
                  </a:lnTo>
                  <a:lnTo>
                    <a:pt x="223" y="5298"/>
                  </a:lnTo>
                  <a:lnTo>
                    <a:pt x="263" y="5343"/>
                  </a:lnTo>
                  <a:lnTo>
                    <a:pt x="300" y="5386"/>
                  </a:lnTo>
                  <a:lnTo>
                    <a:pt x="332" y="5425"/>
                  </a:lnTo>
                  <a:lnTo>
                    <a:pt x="360" y="5462"/>
                  </a:lnTo>
                  <a:lnTo>
                    <a:pt x="371" y="5477"/>
                  </a:lnTo>
                  <a:lnTo>
                    <a:pt x="380" y="5492"/>
                  </a:lnTo>
                  <a:lnTo>
                    <a:pt x="388" y="5505"/>
                  </a:lnTo>
                  <a:lnTo>
                    <a:pt x="395" y="5516"/>
                  </a:lnTo>
                  <a:lnTo>
                    <a:pt x="399" y="5526"/>
                  </a:lnTo>
                  <a:lnTo>
                    <a:pt x="402" y="5534"/>
                  </a:lnTo>
                  <a:lnTo>
                    <a:pt x="402" y="5537"/>
                  </a:lnTo>
                  <a:lnTo>
                    <a:pt x="402" y="5539"/>
                  </a:lnTo>
                  <a:lnTo>
                    <a:pt x="402" y="5542"/>
                  </a:lnTo>
                  <a:lnTo>
                    <a:pt x="401" y="5543"/>
                  </a:lnTo>
                  <a:lnTo>
                    <a:pt x="399" y="5544"/>
                  </a:lnTo>
                  <a:lnTo>
                    <a:pt x="397" y="5544"/>
                  </a:lnTo>
                  <a:lnTo>
                    <a:pt x="395" y="5544"/>
                  </a:lnTo>
                  <a:lnTo>
                    <a:pt x="391" y="5544"/>
                  </a:lnTo>
                  <a:lnTo>
                    <a:pt x="384" y="5540"/>
                  </a:lnTo>
                  <a:lnTo>
                    <a:pt x="375" y="5535"/>
                  </a:lnTo>
                  <a:lnTo>
                    <a:pt x="364" y="5528"/>
                  </a:lnTo>
                  <a:lnTo>
                    <a:pt x="351" y="5519"/>
                  </a:lnTo>
                  <a:lnTo>
                    <a:pt x="338" y="5508"/>
                  </a:lnTo>
                  <a:lnTo>
                    <a:pt x="322" y="5495"/>
                  </a:lnTo>
                  <a:lnTo>
                    <a:pt x="288" y="5466"/>
                  </a:lnTo>
                  <a:lnTo>
                    <a:pt x="252" y="5431"/>
                  </a:lnTo>
                  <a:lnTo>
                    <a:pt x="212" y="5390"/>
                  </a:lnTo>
                  <a:lnTo>
                    <a:pt x="170" y="5346"/>
                  </a:lnTo>
                  <a:lnTo>
                    <a:pt x="141" y="5312"/>
                  </a:lnTo>
                  <a:lnTo>
                    <a:pt x="112" y="5280"/>
                  </a:lnTo>
                  <a:lnTo>
                    <a:pt x="86" y="5249"/>
                  </a:lnTo>
                  <a:lnTo>
                    <a:pt x="63" y="5219"/>
                  </a:lnTo>
                  <a:lnTo>
                    <a:pt x="42" y="5192"/>
                  </a:lnTo>
                  <a:lnTo>
                    <a:pt x="24" y="5167"/>
                  </a:lnTo>
                  <a:lnTo>
                    <a:pt x="10" y="5146"/>
                  </a:lnTo>
                  <a:lnTo>
                    <a:pt x="0" y="5127"/>
                  </a:lnTo>
                  <a:close/>
                  <a:moveTo>
                    <a:pt x="0" y="5046"/>
                  </a:moveTo>
                  <a:lnTo>
                    <a:pt x="0" y="4941"/>
                  </a:lnTo>
                  <a:lnTo>
                    <a:pt x="12" y="4953"/>
                  </a:lnTo>
                  <a:lnTo>
                    <a:pt x="23" y="4965"/>
                  </a:lnTo>
                  <a:lnTo>
                    <a:pt x="35" y="4978"/>
                  </a:lnTo>
                  <a:lnTo>
                    <a:pt x="47" y="4991"/>
                  </a:lnTo>
                  <a:lnTo>
                    <a:pt x="86" y="5035"/>
                  </a:lnTo>
                  <a:lnTo>
                    <a:pt x="121" y="5077"/>
                  </a:lnTo>
                  <a:lnTo>
                    <a:pt x="150" y="5115"/>
                  </a:lnTo>
                  <a:lnTo>
                    <a:pt x="177" y="5149"/>
                  </a:lnTo>
                  <a:lnTo>
                    <a:pt x="187" y="5164"/>
                  </a:lnTo>
                  <a:lnTo>
                    <a:pt x="196" y="5179"/>
                  </a:lnTo>
                  <a:lnTo>
                    <a:pt x="204" y="5192"/>
                  </a:lnTo>
                  <a:lnTo>
                    <a:pt x="210" y="5203"/>
                  </a:lnTo>
                  <a:lnTo>
                    <a:pt x="214" y="5213"/>
                  </a:lnTo>
                  <a:lnTo>
                    <a:pt x="216" y="5220"/>
                  </a:lnTo>
                  <a:lnTo>
                    <a:pt x="216" y="5223"/>
                  </a:lnTo>
                  <a:lnTo>
                    <a:pt x="216" y="5226"/>
                  </a:lnTo>
                  <a:lnTo>
                    <a:pt x="216" y="5228"/>
                  </a:lnTo>
                  <a:lnTo>
                    <a:pt x="215" y="5229"/>
                  </a:lnTo>
                  <a:lnTo>
                    <a:pt x="213" y="5230"/>
                  </a:lnTo>
                  <a:lnTo>
                    <a:pt x="211" y="5230"/>
                  </a:lnTo>
                  <a:lnTo>
                    <a:pt x="208" y="5230"/>
                  </a:lnTo>
                  <a:lnTo>
                    <a:pt x="205" y="5230"/>
                  </a:lnTo>
                  <a:lnTo>
                    <a:pt x="199" y="5227"/>
                  </a:lnTo>
                  <a:lnTo>
                    <a:pt x="190" y="5223"/>
                  </a:lnTo>
                  <a:lnTo>
                    <a:pt x="180" y="5216"/>
                  </a:lnTo>
                  <a:lnTo>
                    <a:pt x="168" y="5207"/>
                  </a:lnTo>
                  <a:lnTo>
                    <a:pt x="155" y="5197"/>
                  </a:lnTo>
                  <a:lnTo>
                    <a:pt x="142" y="5185"/>
                  </a:lnTo>
                  <a:lnTo>
                    <a:pt x="110" y="5158"/>
                  </a:lnTo>
                  <a:lnTo>
                    <a:pt x="76" y="5125"/>
                  </a:lnTo>
                  <a:lnTo>
                    <a:pt x="39" y="5088"/>
                  </a:lnTo>
                  <a:lnTo>
                    <a:pt x="0" y="5046"/>
                  </a:lnTo>
                  <a:close/>
                  <a:moveTo>
                    <a:pt x="0" y="4905"/>
                  </a:moveTo>
                  <a:lnTo>
                    <a:pt x="0" y="4829"/>
                  </a:lnTo>
                  <a:lnTo>
                    <a:pt x="14" y="4849"/>
                  </a:lnTo>
                  <a:lnTo>
                    <a:pt x="27" y="4867"/>
                  </a:lnTo>
                  <a:lnTo>
                    <a:pt x="38" y="4884"/>
                  </a:lnTo>
                  <a:lnTo>
                    <a:pt x="45" y="4898"/>
                  </a:lnTo>
                  <a:lnTo>
                    <a:pt x="51" y="4910"/>
                  </a:lnTo>
                  <a:lnTo>
                    <a:pt x="54" y="4920"/>
                  </a:lnTo>
                  <a:lnTo>
                    <a:pt x="55" y="4924"/>
                  </a:lnTo>
                  <a:lnTo>
                    <a:pt x="55" y="4927"/>
                  </a:lnTo>
                  <a:lnTo>
                    <a:pt x="55" y="4930"/>
                  </a:lnTo>
                  <a:lnTo>
                    <a:pt x="53" y="4931"/>
                  </a:lnTo>
                  <a:lnTo>
                    <a:pt x="51" y="4933"/>
                  </a:lnTo>
                  <a:lnTo>
                    <a:pt x="46" y="4933"/>
                  </a:lnTo>
                  <a:lnTo>
                    <a:pt x="41" y="4931"/>
                  </a:lnTo>
                  <a:lnTo>
                    <a:pt x="35" y="4929"/>
                  </a:lnTo>
                  <a:lnTo>
                    <a:pt x="20" y="4919"/>
                  </a:lnTo>
                  <a:lnTo>
                    <a:pt x="0" y="4905"/>
                  </a:lnTo>
                  <a:close/>
                  <a:moveTo>
                    <a:pt x="0" y="4666"/>
                  </a:moveTo>
                  <a:lnTo>
                    <a:pt x="0" y="4566"/>
                  </a:lnTo>
                  <a:lnTo>
                    <a:pt x="27" y="4590"/>
                  </a:lnTo>
                  <a:lnTo>
                    <a:pt x="54" y="4618"/>
                  </a:lnTo>
                  <a:lnTo>
                    <a:pt x="82" y="4648"/>
                  </a:lnTo>
                  <a:lnTo>
                    <a:pt x="113" y="4681"/>
                  </a:lnTo>
                  <a:lnTo>
                    <a:pt x="148" y="4722"/>
                  </a:lnTo>
                  <a:lnTo>
                    <a:pt x="180" y="4761"/>
                  </a:lnTo>
                  <a:lnTo>
                    <a:pt x="208" y="4797"/>
                  </a:lnTo>
                  <a:lnTo>
                    <a:pt x="231" y="4830"/>
                  </a:lnTo>
                  <a:lnTo>
                    <a:pt x="240" y="4844"/>
                  </a:lnTo>
                  <a:lnTo>
                    <a:pt x="249" y="4859"/>
                  </a:lnTo>
                  <a:lnTo>
                    <a:pt x="256" y="4871"/>
                  </a:lnTo>
                  <a:lnTo>
                    <a:pt x="261" y="4881"/>
                  </a:lnTo>
                  <a:lnTo>
                    <a:pt x="264" y="4890"/>
                  </a:lnTo>
                  <a:lnTo>
                    <a:pt x="265" y="4897"/>
                  </a:lnTo>
                  <a:lnTo>
                    <a:pt x="267" y="4900"/>
                  </a:lnTo>
                  <a:lnTo>
                    <a:pt x="265" y="4903"/>
                  </a:lnTo>
                  <a:lnTo>
                    <a:pt x="265" y="4905"/>
                  </a:lnTo>
                  <a:lnTo>
                    <a:pt x="264" y="4907"/>
                  </a:lnTo>
                  <a:lnTo>
                    <a:pt x="262" y="4908"/>
                  </a:lnTo>
                  <a:lnTo>
                    <a:pt x="260" y="4908"/>
                  </a:lnTo>
                  <a:lnTo>
                    <a:pt x="258" y="4908"/>
                  </a:lnTo>
                  <a:lnTo>
                    <a:pt x="254" y="4908"/>
                  </a:lnTo>
                  <a:lnTo>
                    <a:pt x="248" y="4905"/>
                  </a:lnTo>
                  <a:lnTo>
                    <a:pt x="239" y="4901"/>
                  </a:lnTo>
                  <a:lnTo>
                    <a:pt x="229" y="4895"/>
                  </a:lnTo>
                  <a:lnTo>
                    <a:pt x="218" y="4887"/>
                  </a:lnTo>
                  <a:lnTo>
                    <a:pt x="205" y="4877"/>
                  </a:lnTo>
                  <a:lnTo>
                    <a:pt x="192" y="4866"/>
                  </a:lnTo>
                  <a:lnTo>
                    <a:pt x="162" y="4840"/>
                  </a:lnTo>
                  <a:lnTo>
                    <a:pt x="130" y="4808"/>
                  </a:lnTo>
                  <a:lnTo>
                    <a:pt x="93" y="4772"/>
                  </a:lnTo>
                  <a:lnTo>
                    <a:pt x="57" y="4733"/>
                  </a:lnTo>
                  <a:lnTo>
                    <a:pt x="42" y="4715"/>
                  </a:lnTo>
                  <a:lnTo>
                    <a:pt x="28" y="4699"/>
                  </a:lnTo>
                  <a:lnTo>
                    <a:pt x="13" y="4682"/>
                  </a:lnTo>
                  <a:lnTo>
                    <a:pt x="0" y="4666"/>
                  </a:lnTo>
                  <a:close/>
                  <a:moveTo>
                    <a:pt x="0" y="4524"/>
                  </a:moveTo>
                  <a:lnTo>
                    <a:pt x="0" y="4413"/>
                  </a:lnTo>
                  <a:lnTo>
                    <a:pt x="6" y="4418"/>
                  </a:lnTo>
                  <a:lnTo>
                    <a:pt x="40" y="4457"/>
                  </a:lnTo>
                  <a:lnTo>
                    <a:pt x="69" y="4496"/>
                  </a:lnTo>
                  <a:lnTo>
                    <a:pt x="96" y="4531"/>
                  </a:lnTo>
                  <a:lnTo>
                    <a:pt x="117" y="4563"/>
                  </a:lnTo>
                  <a:lnTo>
                    <a:pt x="126" y="4577"/>
                  </a:lnTo>
                  <a:lnTo>
                    <a:pt x="134" y="4590"/>
                  </a:lnTo>
                  <a:lnTo>
                    <a:pt x="141" y="4601"/>
                  </a:lnTo>
                  <a:lnTo>
                    <a:pt x="145" y="4612"/>
                  </a:lnTo>
                  <a:lnTo>
                    <a:pt x="148" y="4621"/>
                  </a:lnTo>
                  <a:lnTo>
                    <a:pt x="150" y="4628"/>
                  </a:lnTo>
                  <a:lnTo>
                    <a:pt x="150" y="4634"/>
                  </a:lnTo>
                  <a:lnTo>
                    <a:pt x="148" y="4637"/>
                  </a:lnTo>
                  <a:lnTo>
                    <a:pt x="145" y="4638"/>
                  </a:lnTo>
                  <a:lnTo>
                    <a:pt x="141" y="4638"/>
                  </a:lnTo>
                  <a:lnTo>
                    <a:pt x="136" y="4637"/>
                  </a:lnTo>
                  <a:lnTo>
                    <a:pt x="130" y="4635"/>
                  </a:lnTo>
                  <a:lnTo>
                    <a:pt x="115" y="4626"/>
                  </a:lnTo>
                  <a:lnTo>
                    <a:pt x="97" y="4613"/>
                  </a:lnTo>
                  <a:lnTo>
                    <a:pt x="76" y="4597"/>
                  </a:lnTo>
                  <a:lnTo>
                    <a:pt x="53" y="4576"/>
                  </a:lnTo>
                  <a:lnTo>
                    <a:pt x="28" y="4552"/>
                  </a:lnTo>
                  <a:lnTo>
                    <a:pt x="0" y="4524"/>
                  </a:lnTo>
                  <a:close/>
                  <a:moveTo>
                    <a:pt x="0" y="4356"/>
                  </a:moveTo>
                  <a:lnTo>
                    <a:pt x="0" y="4270"/>
                  </a:lnTo>
                  <a:lnTo>
                    <a:pt x="16" y="4291"/>
                  </a:lnTo>
                  <a:lnTo>
                    <a:pt x="28" y="4311"/>
                  </a:lnTo>
                  <a:lnTo>
                    <a:pt x="39" y="4328"/>
                  </a:lnTo>
                  <a:lnTo>
                    <a:pt x="46" y="4343"/>
                  </a:lnTo>
                  <a:lnTo>
                    <a:pt x="53" y="4358"/>
                  </a:lnTo>
                  <a:lnTo>
                    <a:pt x="56" y="4368"/>
                  </a:lnTo>
                  <a:lnTo>
                    <a:pt x="56" y="4372"/>
                  </a:lnTo>
                  <a:lnTo>
                    <a:pt x="56" y="4376"/>
                  </a:lnTo>
                  <a:lnTo>
                    <a:pt x="55" y="4379"/>
                  </a:lnTo>
                  <a:lnTo>
                    <a:pt x="54" y="4381"/>
                  </a:lnTo>
                  <a:lnTo>
                    <a:pt x="51" y="4383"/>
                  </a:lnTo>
                  <a:lnTo>
                    <a:pt x="46" y="4383"/>
                  </a:lnTo>
                  <a:lnTo>
                    <a:pt x="42" y="4382"/>
                  </a:lnTo>
                  <a:lnTo>
                    <a:pt x="35" y="4379"/>
                  </a:lnTo>
                  <a:lnTo>
                    <a:pt x="19" y="4370"/>
                  </a:lnTo>
                  <a:lnTo>
                    <a:pt x="0" y="4356"/>
                  </a:lnTo>
                  <a:close/>
                  <a:moveTo>
                    <a:pt x="0" y="3850"/>
                  </a:moveTo>
                  <a:lnTo>
                    <a:pt x="0" y="3801"/>
                  </a:lnTo>
                  <a:lnTo>
                    <a:pt x="6" y="3803"/>
                  </a:lnTo>
                  <a:lnTo>
                    <a:pt x="12" y="3806"/>
                  </a:lnTo>
                  <a:lnTo>
                    <a:pt x="20" y="3810"/>
                  </a:lnTo>
                  <a:lnTo>
                    <a:pt x="29" y="3815"/>
                  </a:lnTo>
                  <a:lnTo>
                    <a:pt x="47" y="3829"/>
                  </a:lnTo>
                  <a:lnTo>
                    <a:pt x="69" y="3847"/>
                  </a:lnTo>
                  <a:lnTo>
                    <a:pt x="92" y="3868"/>
                  </a:lnTo>
                  <a:lnTo>
                    <a:pt x="117" y="3893"/>
                  </a:lnTo>
                  <a:lnTo>
                    <a:pt x="143" y="3920"/>
                  </a:lnTo>
                  <a:lnTo>
                    <a:pt x="169" y="3950"/>
                  </a:lnTo>
                  <a:lnTo>
                    <a:pt x="199" y="3986"/>
                  </a:lnTo>
                  <a:lnTo>
                    <a:pt x="226" y="4020"/>
                  </a:lnTo>
                  <a:lnTo>
                    <a:pt x="248" y="4052"/>
                  </a:lnTo>
                  <a:lnTo>
                    <a:pt x="267" y="4082"/>
                  </a:lnTo>
                  <a:lnTo>
                    <a:pt x="274" y="4095"/>
                  </a:lnTo>
                  <a:lnTo>
                    <a:pt x="281" y="4107"/>
                  </a:lnTo>
                  <a:lnTo>
                    <a:pt x="286" y="4118"/>
                  </a:lnTo>
                  <a:lnTo>
                    <a:pt x="290" y="4128"/>
                  </a:lnTo>
                  <a:lnTo>
                    <a:pt x="292" y="4135"/>
                  </a:lnTo>
                  <a:lnTo>
                    <a:pt x="293" y="4143"/>
                  </a:lnTo>
                  <a:lnTo>
                    <a:pt x="293" y="4148"/>
                  </a:lnTo>
                  <a:lnTo>
                    <a:pt x="290" y="4152"/>
                  </a:lnTo>
                  <a:lnTo>
                    <a:pt x="286" y="4154"/>
                  </a:lnTo>
                  <a:lnTo>
                    <a:pt x="281" y="4154"/>
                  </a:lnTo>
                  <a:lnTo>
                    <a:pt x="274" y="4152"/>
                  </a:lnTo>
                  <a:lnTo>
                    <a:pt x="267" y="4148"/>
                  </a:lnTo>
                  <a:lnTo>
                    <a:pt x="258" y="4143"/>
                  </a:lnTo>
                  <a:lnTo>
                    <a:pt x="248" y="4136"/>
                  </a:lnTo>
                  <a:lnTo>
                    <a:pt x="237" y="4129"/>
                  </a:lnTo>
                  <a:lnTo>
                    <a:pt x="225" y="4120"/>
                  </a:lnTo>
                  <a:lnTo>
                    <a:pt x="200" y="4097"/>
                  </a:lnTo>
                  <a:lnTo>
                    <a:pt x="171" y="4071"/>
                  </a:lnTo>
                  <a:lnTo>
                    <a:pt x="142" y="4040"/>
                  </a:lnTo>
                  <a:lnTo>
                    <a:pt x="111" y="4005"/>
                  </a:lnTo>
                  <a:lnTo>
                    <a:pt x="92" y="3983"/>
                  </a:lnTo>
                  <a:lnTo>
                    <a:pt x="75" y="3961"/>
                  </a:lnTo>
                  <a:lnTo>
                    <a:pt x="58" y="3940"/>
                  </a:lnTo>
                  <a:lnTo>
                    <a:pt x="44" y="3920"/>
                  </a:lnTo>
                  <a:lnTo>
                    <a:pt x="30" y="3901"/>
                  </a:lnTo>
                  <a:lnTo>
                    <a:pt x="19" y="3882"/>
                  </a:lnTo>
                  <a:lnTo>
                    <a:pt x="9" y="3866"/>
                  </a:lnTo>
                  <a:lnTo>
                    <a:pt x="0" y="3850"/>
                  </a:lnTo>
                  <a:close/>
                  <a:moveTo>
                    <a:pt x="0" y="3673"/>
                  </a:moveTo>
                  <a:lnTo>
                    <a:pt x="0" y="3600"/>
                  </a:lnTo>
                  <a:lnTo>
                    <a:pt x="13" y="3609"/>
                  </a:lnTo>
                  <a:lnTo>
                    <a:pt x="29" y="3620"/>
                  </a:lnTo>
                  <a:lnTo>
                    <a:pt x="46" y="3633"/>
                  </a:lnTo>
                  <a:lnTo>
                    <a:pt x="65" y="3650"/>
                  </a:lnTo>
                  <a:lnTo>
                    <a:pt x="84" y="3669"/>
                  </a:lnTo>
                  <a:lnTo>
                    <a:pt x="104" y="3690"/>
                  </a:lnTo>
                  <a:lnTo>
                    <a:pt x="126" y="3713"/>
                  </a:lnTo>
                  <a:lnTo>
                    <a:pt x="147" y="3737"/>
                  </a:lnTo>
                  <a:lnTo>
                    <a:pt x="176" y="3772"/>
                  </a:lnTo>
                  <a:lnTo>
                    <a:pt x="201" y="3805"/>
                  </a:lnTo>
                  <a:lnTo>
                    <a:pt x="222" y="3836"/>
                  </a:lnTo>
                  <a:lnTo>
                    <a:pt x="239" y="3863"/>
                  </a:lnTo>
                  <a:lnTo>
                    <a:pt x="247" y="3877"/>
                  </a:lnTo>
                  <a:lnTo>
                    <a:pt x="252" y="3889"/>
                  </a:lnTo>
                  <a:lnTo>
                    <a:pt x="258" y="3898"/>
                  </a:lnTo>
                  <a:lnTo>
                    <a:pt x="261" y="3908"/>
                  </a:lnTo>
                  <a:lnTo>
                    <a:pt x="263" y="3916"/>
                  </a:lnTo>
                  <a:lnTo>
                    <a:pt x="263" y="3923"/>
                  </a:lnTo>
                  <a:lnTo>
                    <a:pt x="263" y="3928"/>
                  </a:lnTo>
                  <a:lnTo>
                    <a:pt x="261" y="3931"/>
                  </a:lnTo>
                  <a:lnTo>
                    <a:pt x="257" y="3934"/>
                  </a:lnTo>
                  <a:lnTo>
                    <a:pt x="252" y="3934"/>
                  </a:lnTo>
                  <a:lnTo>
                    <a:pt x="246" y="3932"/>
                  </a:lnTo>
                  <a:lnTo>
                    <a:pt x="238" y="3929"/>
                  </a:lnTo>
                  <a:lnTo>
                    <a:pt x="229" y="3925"/>
                  </a:lnTo>
                  <a:lnTo>
                    <a:pt x="219" y="3918"/>
                  </a:lnTo>
                  <a:lnTo>
                    <a:pt x="210" y="3912"/>
                  </a:lnTo>
                  <a:lnTo>
                    <a:pt x="199" y="3902"/>
                  </a:lnTo>
                  <a:lnTo>
                    <a:pt x="173" y="3881"/>
                  </a:lnTo>
                  <a:lnTo>
                    <a:pt x="146" y="3855"/>
                  </a:lnTo>
                  <a:lnTo>
                    <a:pt x="117" y="3825"/>
                  </a:lnTo>
                  <a:lnTo>
                    <a:pt x="89" y="3792"/>
                  </a:lnTo>
                  <a:lnTo>
                    <a:pt x="62" y="3759"/>
                  </a:lnTo>
                  <a:lnTo>
                    <a:pt x="39" y="3729"/>
                  </a:lnTo>
                  <a:lnTo>
                    <a:pt x="18" y="3699"/>
                  </a:lnTo>
                  <a:lnTo>
                    <a:pt x="0" y="3673"/>
                  </a:lnTo>
                  <a:close/>
                  <a:moveTo>
                    <a:pt x="0" y="3472"/>
                  </a:moveTo>
                  <a:lnTo>
                    <a:pt x="0" y="3403"/>
                  </a:lnTo>
                  <a:lnTo>
                    <a:pt x="13" y="3411"/>
                  </a:lnTo>
                  <a:lnTo>
                    <a:pt x="28" y="3421"/>
                  </a:lnTo>
                  <a:lnTo>
                    <a:pt x="45" y="3434"/>
                  </a:lnTo>
                  <a:lnTo>
                    <a:pt x="63" y="3450"/>
                  </a:lnTo>
                  <a:lnTo>
                    <a:pt x="82" y="3469"/>
                  </a:lnTo>
                  <a:lnTo>
                    <a:pt x="102" y="3490"/>
                  </a:lnTo>
                  <a:lnTo>
                    <a:pt x="124" y="3512"/>
                  </a:lnTo>
                  <a:lnTo>
                    <a:pt x="145" y="3537"/>
                  </a:lnTo>
                  <a:lnTo>
                    <a:pt x="172" y="3570"/>
                  </a:lnTo>
                  <a:lnTo>
                    <a:pt x="195" y="3601"/>
                  </a:lnTo>
                  <a:lnTo>
                    <a:pt x="216" y="3631"/>
                  </a:lnTo>
                  <a:lnTo>
                    <a:pt x="233" y="3658"/>
                  </a:lnTo>
                  <a:lnTo>
                    <a:pt x="239" y="3670"/>
                  </a:lnTo>
                  <a:lnTo>
                    <a:pt x="245" y="3683"/>
                  </a:lnTo>
                  <a:lnTo>
                    <a:pt x="249" y="3692"/>
                  </a:lnTo>
                  <a:lnTo>
                    <a:pt x="252" y="3701"/>
                  </a:lnTo>
                  <a:lnTo>
                    <a:pt x="254" y="3710"/>
                  </a:lnTo>
                  <a:lnTo>
                    <a:pt x="254" y="3715"/>
                  </a:lnTo>
                  <a:lnTo>
                    <a:pt x="254" y="3721"/>
                  </a:lnTo>
                  <a:lnTo>
                    <a:pt x="252" y="3724"/>
                  </a:lnTo>
                  <a:lnTo>
                    <a:pt x="248" y="3726"/>
                  </a:lnTo>
                  <a:lnTo>
                    <a:pt x="244" y="3726"/>
                  </a:lnTo>
                  <a:lnTo>
                    <a:pt x="237" y="3725"/>
                  </a:lnTo>
                  <a:lnTo>
                    <a:pt x="229" y="3723"/>
                  </a:lnTo>
                  <a:lnTo>
                    <a:pt x="222" y="3719"/>
                  </a:lnTo>
                  <a:lnTo>
                    <a:pt x="212" y="3712"/>
                  </a:lnTo>
                  <a:lnTo>
                    <a:pt x="202" y="3706"/>
                  </a:lnTo>
                  <a:lnTo>
                    <a:pt x="191" y="3697"/>
                  </a:lnTo>
                  <a:lnTo>
                    <a:pt x="167" y="3676"/>
                  </a:lnTo>
                  <a:lnTo>
                    <a:pt x="142" y="3652"/>
                  </a:lnTo>
                  <a:lnTo>
                    <a:pt x="114" y="3622"/>
                  </a:lnTo>
                  <a:lnTo>
                    <a:pt x="86" y="3590"/>
                  </a:lnTo>
                  <a:lnTo>
                    <a:pt x="59" y="3559"/>
                  </a:lnTo>
                  <a:lnTo>
                    <a:pt x="36" y="3528"/>
                  </a:lnTo>
                  <a:lnTo>
                    <a:pt x="17" y="3499"/>
                  </a:lnTo>
                  <a:lnTo>
                    <a:pt x="0" y="3472"/>
                  </a:lnTo>
                  <a:close/>
                  <a:moveTo>
                    <a:pt x="0" y="3238"/>
                  </a:moveTo>
                  <a:lnTo>
                    <a:pt x="0" y="3221"/>
                  </a:lnTo>
                  <a:lnTo>
                    <a:pt x="1" y="3219"/>
                  </a:lnTo>
                  <a:lnTo>
                    <a:pt x="2" y="3218"/>
                  </a:lnTo>
                  <a:lnTo>
                    <a:pt x="6" y="3216"/>
                  </a:lnTo>
                  <a:lnTo>
                    <a:pt x="11" y="3216"/>
                  </a:lnTo>
                  <a:lnTo>
                    <a:pt x="17" y="3217"/>
                  </a:lnTo>
                  <a:lnTo>
                    <a:pt x="24" y="3220"/>
                  </a:lnTo>
                  <a:lnTo>
                    <a:pt x="32" y="3223"/>
                  </a:lnTo>
                  <a:lnTo>
                    <a:pt x="41" y="3230"/>
                  </a:lnTo>
                  <a:lnTo>
                    <a:pt x="51" y="3236"/>
                  </a:lnTo>
                  <a:lnTo>
                    <a:pt x="61" y="3244"/>
                  </a:lnTo>
                  <a:lnTo>
                    <a:pt x="84" y="3264"/>
                  </a:lnTo>
                  <a:lnTo>
                    <a:pt x="109" y="3288"/>
                  </a:lnTo>
                  <a:lnTo>
                    <a:pt x="135" y="3316"/>
                  </a:lnTo>
                  <a:lnTo>
                    <a:pt x="161" y="3347"/>
                  </a:lnTo>
                  <a:lnTo>
                    <a:pt x="188" y="3379"/>
                  </a:lnTo>
                  <a:lnTo>
                    <a:pt x="210" y="3410"/>
                  </a:lnTo>
                  <a:lnTo>
                    <a:pt x="229" y="3438"/>
                  </a:lnTo>
                  <a:lnTo>
                    <a:pt x="246" y="3464"/>
                  </a:lnTo>
                  <a:lnTo>
                    <a:pt x="251" y="3476"/>
                  </a:lnTo>
                  <a:lnTo>
                    <a:pt x="257" y="3487"/>
                  </a:lnTo>
                  <a:lnTo>
                    <a:pt x="261" y="3497"/>
                  </a:lnTo>
                  <a:lnTo>
                    <a:pt x="264" y="3506"/>
                  </a:lnTo>
                  <a:lnTo>
                    <a:pt x="265" y="3514"/>
                  </a:lnTo>
                  <a:lnTo>
                    <a:pt x="267" y="3520"/>
                  </a:lnTo>
                  <a:lnTo>
                    <a:pt x="265" y="3526"/>
                  </a:lnTo>
                  <a:lnTo>
                    <a:pt x="263" y="3529"/>
                  </a:lnTo>
                  <a:lnTo>
                    <a:pt x="259" y="3531"/>
                  </a:lnTo>
                  <a:lnTo>
                    <a:pt x="254" y="3531"/>
                  </a:lnTo>
                  <a:lnTo>
                    <a:pt x="248" y="3530"/>
                  </a:lnTo>
                  <a:lnTo>
                    <a:pt x="241" y="3528"/>
                  </a:lnTo>
                  <a:lnTo>
                    <a:pt x="233" y="3524"/>
                  </a:lnTo>
                  <a:lnTo>
                    <a:pt x="224" y="3518"/>
                  </a:lnTo>
                  <a:lnTo>
                    <a:pt x="214" y="3510"/>
                  </a:lnTo>
                  <a:lnTo>
                    <a:pt x="204" y="3503"/>
                  </a:lnTo>
                  <a:lnTo>
                    <a:pt x="181" y="3483"/>
                  </a:lnTo>
                  <a:lnTo>
                    <a:pt x="156" y="3459"/>
                  </a:lnTo>
                  <a:lnTo>
                    <a:pt x="130" y="3432"/>
                  </a:lnTo>
                  <a:lnTo>
                    <a:pt x="103" y="3401"/>
                  </a:lnTo>
                  <a:lnTo>
                    <a:pt x="84" y="3376"/>
                  </a:lnTo>
                  <a:lnTo>
                    <a:pt x="65" y="3352"/>
                  </a:lnTo>
                  <a:lnTo>
                    <a:pt x="48" y="3329"/>
                  </a:lnTo>
                  <a:lnTo>
                    <a:pt x="33" y="3307"/>
                  </a:lnTo>
                  <a:lnTo>
                    <a:pt x="21" y="3286"/>
                  </a:lnTo>
                  <a:lnTo>
                    <a:pt x="11" y="3267"/>
                  </a:lnTo>
                  <a:lnTo>
                    <a:pt x="5" y="3251"/>
                  </a:lnTo>
                  <a:lnTo>
                    <a:pt x="0" y="3238"/>
                  </a:lnTo>
                  <a:close/>
                  <a:moveTo>
                    <a:pt x="0" y="2786"/>
                  </a:moveTo>
                  <a:lnTo>
                    <a:pt x="0" y="2700"/>
                  </a:lnTo>
                  <a:lnTo>
                    <a:pt x="10" y="2717"/>
                  </a:lnTo>
                  <a:lnTo>
                    <a:pt x="19" y="2733"/>
                  </a:lnTo>
                  <a:lnTo>
                    <a:pt x="27" y="2748"/>
                  </a:lnTo>
                  <a:lnTo>
                    <a:pt x="31" y="2761"/>
                  </a:lnTo>
                  <a:lnTo>
                    <a:pt x="34" y="2772"/>
                  </a:lnTo>
                  <a:lnTo>
                    <a:pt x="35" y="2780"/>
                  </a:lnTo>
                  <a:lnTo>
                    <a:pt x="35" y="2785"/>
                  </a:lnTo>
                  <a:lnTo>
                    <a:pt x="35" y="2788"/>
                  </a:lnTo>
                  <a:lnTo>
                    <a:pt x="34" y="2790"/>
                  </a:lnTo>
                  <a:lnTo>
                    <a:pt x="32" y="2793"/>
                  </a:lnTo>
                  <a:lnTo>
                    <a:pt x="30" y="2795"/>
                  </a:lnTo>
                  <a:lnTo>
                    <a:pt x="27" y="2795"/>
                  </a:lnTo>
                  <a:lnTo>
                    <a:pt x="23" y="2796"/>
                  </a:lnTo>
                  <a:lnTo>
                    <a:pt x="20" y="2795"/>
                  </a:lnTo>
                  <a:lnTo>
                    <a:pt x="11" y="2791"/>
                  </a:lnTo>
                  <a:lnTo>
                    <a:pt x="0" y="2786"/>
                  </a:lnTo>
                  <a:close/>
                  <a:moveTo>
                    <a:pt x="0" y="2561"/>
                  </a:moveTo>
                  <a:lnTo>
                    <a:pt x="0" y="2443"/>
                  </a:lnTo>
                  <a:lnTo>
                    <a:pt x="9" y="2453"/>
                  </a:lnTo>
                  <a:lnTo>
                    <a:pt x="18" y="2463"/>
                  </a:lnTo>
                  <a:lnTo>
                    <a:pt x="27" y="2472"/>
                  </a:lnTo>
                  <a:lnTo>
                    <a:pt x="35" y="2483"/>
                  </a:lnTo>
                  <a:lnTo>
                    <a:pt x="56" y="2511"/>
                  </a:lnTo>
                  <a:lnTo>
                    <a:pt x="75" y="2537"/>
                  </a:lnTo>
                  <a:lnTo>
                    <a:pt x="90" y="2562"/>
                  </a:lnTo>
                  <a:lnTo>
                    <a:pt x="102" y="2585"/>
                  </a:lnTo>
                  <a:lnTo>
                    <a:pt x="108" y="2595"/>
                  </a:lnTo>
                  <a:lnTo>
                    <a:pt x="111" y="2605"/>
                  </a:lnTo>
                  <a:lnTo>
                    <a:pt x="114" y="2614"/>
                  </a:lnTo>
                  <a:lnTo>
                    <a:pt x="116" y="2622"/>
                  </a:lnTo>
                  <a:lnTo>
                    <a:pt x="117" y="2629"/>
                  </a:lnTo>
                  <a:lnTo>
                    <a:pt x="117" y="2635"/>
                  </a:lnTo>
                  <a:lnTo>
                    <a:pt x="116" y="2639"/>
                  </a:lnTo>
                  <a:lnTo>
                    <a:pt x="114" y="2642"/>
                  </a:lnTo>
                  <a:lnTo>
                    <a:pt x="111" y="2645"/>
                  </a:lnTo>
                  <a:lnTo>
                    <a:pt x="107" y="2645"/>
                  </a:lnTo>
                  <a:lnTo>
                    <a:pt x="102" y="2645"/>
                  </a:lnTo>
                  <a:lnTo>
                    <a:pt x="98" y="2643"/>
                  </a:lnTo>
                  <a:lnTo>
                    <a:pt x="86" y="2638"/>
                  </a:lnTo>
                  <a:lnTo>
                    <a:pt x="71" y="2628"/>
                  </a:lnTo>
                  <a:lnTo>
                    <a:pt x="55" y="2616"/>
                  </a:lnTo>
                  <a:lnTo>
                    <a:pt x="38" y="2601"/>
                  </a:lnTo>
                  <a:lnTo>
                    <a:pt x="20" y="2582"/>
                  </a:lnTo>
                  <a:lnTo>
                    <a:pt x="0" y="2561"/>
                  </a:lnTo>
                  <a:close/>
                  <a:moveTo>
                    <a:pt x="0" y="2001"/>
                  </a:moveTo>
                  <a:lnTo>
                    <a:pt x="0" y="1889"/>
                  </a:lnTo>
                  <a:lnTo>
                    <a:pt x="6" y="1896"/>
                  </a:lnTo>
                  <a:lnTo>
                    <a:pt x="10" y="1902"/>
                  </a:lnTo>
                  <a:lnTo>
                    <a:pt x="29" y="1927"/>
                  </a:lnTo>
                  <a:lnTo>
                    <a:pt x="44" y="1950"/>
                  </a:lnTo>
                  <a:lnTo>
                    <a:pt x="57" y="1973"/>
                  </a:lnTo>
                  <a:lnTo>
                    <a:pt x="67" y="1992"/>
                  </a:lnTo>
                  <a:lnTo>
                    <a:pt x="75" y="2011"/>
                  </a:lnTo>
                  <a:lnTo>
                    <a:pt x="78" y="2026"/>
                  </a:lnTo>
                  <a:lnTo>
                    <a:pt x="79" y="2032"/>
                  </a:lnTo>
                  <a:lnTo>
                    <a:pt x="79" y="2037"/>
                  </a:lnTo>
                  <a:lnTo>
                    <a:pt x="78" y="2042"/>
                  </a:lnTo>
                  <a:lnTo>
                    <a:pt x="75" y="2045"/>
                  </a:lnTo>
                  <a:lnTo>
                    <a:pt x="73" y="2046"/>
                  </a:lnTo>
                  <a:lnTo>
                    <a:pt x="70" y="2047"/>
                  </a:lnTo>
                  <a:lnTo>
                    <a:pt x="67" y="2047"/>
                  </a:lnTo>
                  <a:lnTo>
                    <a:pt x="64" y="2047"/>
                  </a:lnTo>
                  <a:lnTo>
                    <a:pt x="56" y="2044"/>
                  </a:lnTo>
                  <a:lnTo>
                    <a:pt x="47" y="2039"/>
                  </a:lnTo>
                  <a:lnTo>
                    <a:pt x="36" y="2033"/>
                  </a:lnTo>
                  <a:lnTo>
                    <a:pt x="25" y="2024"/>
                  </a:lnTo>
                  <a:lnTo>
                    <a:pt x="13" y="2013"/>
                  </a:lnTo>
                  <a:lnTo>
                    <a:pt x="0" y="2001"/>
                  </a:lnTo>
                  <a:close/>
                  <a:moveTo>
                    <a:pt x="0" y="640"/>
                  </a:moveTo>
                  <a:lnTo>
                    <a:pt x="0" y="567"/>
                  </a:lnTo>
                  <a:lnTo>
                    <a:pt x="7" y="581"/>
                  </a:lnTo>
                  <a:lnTo>
                    <a:pt x="13" y="593"/>
                  </a:lnTo>
                  <a:lnTo>
                    <a:pt x="18" y="604"/>
                  </a:lnTo>
                  <a:lnTo>
                    <a:pt x="21" y="613"/>
                  </a:lnTo>
                  <a:lnTo>
                    <a:pt x="22" y="623"/>
                  </a:lnTo>
                  <a:lnTo>
                    <a:pt x="23" y="631"/>
                  </a:lnTo>
                  <a:lnTo>
                    <a:pt x="22" y="636"/>
                  </a:lnTo>
                  <a:lnTo>
                    <a:pt x="20" y="641"/>
                  </a:lnTo>
                  <a:lnTo>
                    <a:pt x="16" y="643"/>
                  </a:lnTo>
                  <a:lnTo>
                    <a:pt x="11" y="643"/>
                  </a:lnTo>
                  <a:lnTo>
                    <a:pt x="7" y="642"/>
                  </a:lnTo>
                  <a:lnTo>
                    <a:pt x="0" y="640"/>
                  </a:lnTo>
                  <a:close/>
                  <a:moveTo>
                    <a:pt x="0" y="258"/>
                  </a:moveTo>
                  <a:lnTo>
                    <a:pt x="0" y="224"/>
                  </a:lnTo>
                  <a:lnTo>
                    <a:pt x="2" y="222"/>
                  </a:lnTo>
                  <a:lnTo>
                    <a:pt x="6" y="222"/>
                  </a:lnTo>
                  <a:lnTo>
                    <a:pt x="9" y="222"/>
                  </a:lnTo>
                  <a:lnTo>
                    <a:pt x="13" y="223"/>
                  </a:lnTo>
                  <a:lnTo>
                    <a:pt x="22" y="227"/>
                  </a:lnTo>
                  <a:lnTo>
                    <a:pt x="31" y="233"/>
                  </a:lnTo>
                  <a:lnTo>
                    <a:pt x="42" y="243"/>
                  </a:lnTo>
                  <a:lnTo>
                    <a:pt x="53" y="254"/>
                  </a:lnTo>
                  <a:lnTo>
                    <a:pt x="65" y="267"/>
                  </a:lnTo>
                  <a:lnTo>
                    <a:pt x="76" y="281"/>
                  </a:lnTo>
                  <a:lnTo>
                    <a:pt x="87" y="298"/>
                  </a:lnTo>
                  <a:lnTo>
                    <a:pt x="96" y="313"/>
                  </a:lnTo>
                  <a:lnTo>
                    <a:pt x="103" y="327"/>
                  </a:lnTo>
                  <a:lnTo>
                    <a:pt x="109" y="342"/>
                  </a:lnTo>
                  <a:lnTo>
                    <a:pt x="112" y="354"/>
                  </a:lnTo>
                  <a:lnTo>
                    <a:pt x="114" y="364"/>
                  </a:lnTo>
                  <a:lnTo>
                    <a:pt x="114" y="368"/>
                  </a:lnTo>
                  <a:lnTo>
                    <a:pt x="113" y="372"/>
                  </a:lnTo>
                  <a:lnTo>
                    <a:pt x="112" y="376"/>
                  </a:lnTo>
                  <a:lnTo>
                    <a:pt x="110" y="378"/>
                  </a:lnTo>
                  <a:lnTo>
                    <a:pt x="108" y="379"/>
                  </a:lnTo>
                  <a:lnTo>
                    <a:pt x="104" y="380"/>
                  </a:lnTo>
                  <a:lnTo>
                    <a:pt x="101" y="380"/>
                  </a:lnTo>
                  <a:lnTo>
                    <a:pt x="98" y="379"/>
                  </a:lnTo>
                  <a:lnTo>
                    <a:pt x="89" y="376"/>
                  </a:lnTo>
                  <a:lnTo>
                    <a:pt x="79" y="369"/>
                  </a:lnTo>
                  <a:lnTo>
                    <a:pt x="68" y="359"/>
                  </a:lnTo>
                  <a:lnTo>
                    <a:pt x="57" y="348"/>
                  </a:lnTo>
                  <a:lnTo>
                    <a:pt x="45" y="335"/>
                  </a:lnTo>
                  <a:lnTo>
                    <a:pt x="34" y="321"/>
                  </a:lnTo>
                  <a:lnTo>
                    <a:pt x="23" y="304"/>
                  </a:lnTo>
                  <a:lnTo>
                    <a:pt x="13" y="288"/>
                  </a:lnTo>
                  <a:lnTo>
                    <a:pt x="6" y="273"/>
                  </a:lnTo>
                  <a:lnTo>
                    <a:pt x="0" y="258"/>
                  </a:lnTo>
                  <a:close/>
                  <a:moveTo>
                    <a:pt x="688" y="338"/>
                  </a:moveTo>
                  <a:lnTo>
                    <a:pt x="688" y="369"/>
                  </a:lnTo>
                  <a:lnTo>
                    <a:pt x="686" y="359"/>
                  </a:lnTo>
                  <a:lnTo>
                    <a:pt x="685" y="350"/>
                  </a:lnTo>
                  <a:lnTo>
                    <a:pt x="685" y="346"/>
                  </a:lnTo>
                  <a:lnTo>
                    <a:pt x="686" y="343"/>
                  </a:lnTo>
                  <a:lnTo>
                    <a:pt x="687" y="341"/>
                  </a:lnTo>
                  <a:lnTo>
                    <a:pt x="688" y="338"/>
                  </a:lnTo>
                  <a:close/>
                  <a:moveTo>
                    <a:pt x="688" y="1111"/>
                  </a:moveTo>
                  <a:lnTo>
                    <a:pt x="688" y="1214"/>
                  </a:lnTo>
                  <a:lnTo>
                    <a:pt x="684" y="1209"/>
                  </a:lnTo>
                  <a:lnTo>
                    <a:pt x="670" y="1189"/>
                  </a:lnTo>
                  <a:lnTo>
                    <a:pt x="659" y="1170"/>
                  </a:lnTo>
                  <a:lnTo>
                    <a:pt x="649" y="1153"/>
                  </a:lnTo>
                  <a:lnTo>
                    <a:pt x="642" y="1136"/>
                  </a:lnTo>
                  <a:lnTo>
                    <a:pt x="637" y="1122"/>
                  </a:lnTo>
                  <a:lnTo>
                    <a:pt x="635" y="1110"/>
                  </a:lnTo>
                  <a:lnTo>
                    <a:pt x="635" y="1105"/>
                  </a:lnTo>
                  <a:lnTo>
                    <a:pt x="636" y="1100"/>
                  </a:lnTo>
                  <a:lnTo>
                    <a:pt x="637" y="1096"/>
                  </a:lnTo>
                  <a:lnTo>
                    <a:pt x="640" y="1094"/>
                  </a:lnTo>
                  <a:lnTo>
                    <a:pt x="643" y="1091"/>
                  </a:lnTo>
                  <a:lnTo>
                    <a:pt x="648" y="1090"/>
                  </a:lnTo>
                  <a:lnTo>
                    <a:pt x="653" y="1091"/>
                  </a:lnTo>
                  <a:lnTo>
                    <a:pt x="659" y="1092"/>
                  </a:lnTo>
                  <a:lnTo>
                    <a:pt x="665" y="1096"/>
                  </a:lnTo>
                  <a:lnTo>
                    <a:pt x="673" y="1100"/>
                  </a:lnTo>
                  <a:lnTo>
                    <a:pt x="681" y="1106"/>
                  </a:lnTo>
                  <a:lnTo>
                    <a:pt x="688" y="1111"/>
                  </a:lnTo>
                  <a:close/>
                  <a:moveTo>
                    <a:pt x="688" y="1473"/>
                  </a:moveTo>
                  <a:lnTo>
                    <a:pt x="688" y="1585"/>
                  </a:lnTo>
                  <a:lnTo>
                    <a:pt x="680" y="1576"/>
                  </a:lnTo>
                  <a:lnTo>
                    <a:pt x="672" y="1567"/>
                  </a:lnTo>
                  <a:lnTo>
                    <a:pt x="663" y="1557"/>
                  </a:lnTo>
                  <a:lnTo>
                    <a:pt x="656" y="1546"/>
                  </a:lnTo>
                  <a:lnTo>
                    <a:pt x="640" y="1525"/>
                  </a:lnTo>
                  <a:lnTo>
                    <a:pt x="627" y="1506"/>
                  </a:lnTo>
                  <a:lnTo>
                    <a:pt x="616" y="1486"/>
                  </a:lnTo>
                  <a:lnTo>
                    <a:pt x="608" y="1468"/>
                  </a:lnTo>
                  <a:lnTo>
                    <a:pt x="603" y="1452"/>
                  </a:lnTo>
                  <a:lnTo>
                    <a:pt x="600" y="1439"/>
                  </a:lnTo>
                  <a:lnTo>
                    <a:pt x="600" y="1433"/>
                  </a:lnTo>
                  <a:lnTo>
                    <a:pt x="601" y="1428"/>
                  </a:lnTo>
                  <a:lnTo>
                    <a:pt x="602" y="1425"/>
                  </a:lnTo>
                  <a:lnTo>
                    <a:pt x="604" y="1421"/>
                  </a:lnTo>
                  <a:lnTo>
                    <a:pt x="607" y="1419"/>
                  </a:lnTo>
                  <a:lnTo>
                    <a:pt x="611" y="1418"/>
                  </a:lnTo>
                  <a:lnTo>
                    <a:pt x="614" y="1418"/>
                  </a:lnTo>
                  <a:lnTo>
                    <a:pt x="617" y="1419"/>
                  </a:lnTo>
                  <a:lnTo>
                    <a:pt x="627" y="1421"/>
                  </a:lnTo>
                  <a:lnTo>
                    <a:pt x="637" y="1428"/>
                  </a:lnTo>
                  <a:lnTo>
                    <a:pt x="649" y="1436"/>
                  </a:lnTo>
                  <a:lnTo>
                    <a:pt x="662" y="1445"/>
                  </a:lnTo>
                  <a:lnTo>
                    <a:pt x="675" y="1459"/>
                  </a:lnTo>
                  <a:lnTo>
                    <a:pt x="688" y="1473"/>
                  </a:lnTo>
                  <a:close/>
                  <a:moveTo>
                    <a:pt x="688" y="1825"/>
                  </a:moveTo>
                  <a:lnTo>
                    <a:pt x="688" y="1941"/>
                  </a:lnTo>
                  <a:lnTo>
                    <a:pt x="681" y="1931"/>
                  </a:lnTo>
                  <a:lnTo>
                    <a:pt x="673" y="1922"/>
                  </a:lnTo>
                  <a:lnTo>
                    <a:pt x="656" y="1899"/>
                  </a:lnTo>
                  <a:lnTo>
                    <a:pt x="641" y="1877"/>
                  </a:lnTo>
                  <a:lnTo>
                    <a:pt x="629" y="1856"/>
                  </a:lnTo>
                  <a:lnTo>
                    <a:pt x="620" y="1837"/>
                  </a:lnTo>
                  <a:lnTo>
                    <a:pt x="617" y="1828"/>
                  </a:lnTo>
                  <a:lnTo>
                    <a:pt x="614" y="1819"/>
                  </a:lnTo>
                  <a:lnTo>
                    <a:pt x="612" y="1813"/>
                  </a:lnTo>
                  <a:lnTo>
                    <a:pt x="611" y="1805"/>
                  </a:lnTo>
                  <a:lnTo>
                    <a:pt x="611" y="1799"/>
                  </a:lnTo>
                  <a:lnTo>
                    <a:pt x="612" y="1794"/>
                  </a:lnTo>
                  <a:lnTo>
                    <a:pt x="613" y="1790"/>
                  </a:lnTo>
                  <a:lnTo>
                    <a:pt x="615" y="1786"/>
                  </a:lnTo>
                  <a:lnTo>
                    <a:pt x="617" y="1785"/>
                  </a:lnTo>
                  <a:lnTo>
                    <a:pt x="620" y="1784"/>
                  </a:lnTo>
                  <a:lnTo>
                    <a:pt x="624" y="1783"/>
                  </a:lnTo>
                  <a:lnTo>
                    <a:pt x="627" y="1784"/>
                  </a:lnTo>
                  <a:lnTo>
                    <a:pt x="635" y="1785"/>
                  </a:lnTo>
                  <a:lnTo>
                    <a:pt x="643" y="1790"/>
                  </a:lnTo>
                  <a:lnTo>
                    <a:pt x="653" y="1796"/>
                  </a:lnTo>
                  <a:lnTo>
                    <a:pt x="664" y="1804"/>
                  </a:lnTo>
                  <a:lnTo>
                    <a:pt x="676" y="1814"/>
                  </a:lnTo>
                  <a:lnTo>
                    <a:pt x="688" y="1825"/>
                  </a:lnTo>
                  <a:close/>
                  <a:moveTo>
                    <a:pt x="688" y="2190"/>
                  </a:moveTo>
                  <a:lnTo>
                    <a:pt x="688" y="2259"/>
                  </a:lnTo>
                  <a:lnTo>
                    <a:pt x="683" y="2247"/>
                  </a:lnTo>
                  <a:lnTo>
                    <a:pt x="679" y="2236"/>
                  </a:lnTo>
                  <a:lnTo>
                    <a:pt x="674" y="2226"/>
                  </a:lnTo>
                  <a:lnTo>
                    <a:pt x="672" y="2216"/>
                  </a:lnTo>
                  <a:lnTo>
                    <a:pt x="671" y="2208"/>
                  </a:lnTo>
                  <a:lnTo>
                    <a:pt x="671" y="2202"/>
                  </a:lnTo>
                  <a:lnTo>
                    <a:pt x="673" y="2196"/>
                  </a:lnTo>
                  <a:lnTo>
                    <a:pt x="675" y="2192"/>
                  </a:lnTo>
                  <a:lnTo>
                    <a:pt x="677" y="2191"/>
                  </a:lnTo>
                  <a:lnTo>
                    <a:pt x="681" y="2190"/>
                  </a:lnTo>
                  <a:lnTo>
                    <a:pt x="684" y="2189"/>
                  </a:lnTo>
                  <a:lnTo>
                    <a:pt x="688" y="2190"/>
                  </a:lnTo>
                  <a:close/>
                  <a:moveTo>
                    <a:pt x="688" y="2457"/>
                  </a:moveTo>
                  <a:lnTo>
                    <a:pt x="688" y="2555"/>
                  </a:lnTo>
                  <a:lnTo>
                    <a:pt x="679" y="2547"/>
                  </a:lnTo>
                  <a:lnTo>
                    <a:pt x="668" y="2539"/>
                  </a:lnTo>
                  <a:lnTo>
                    <a:pt x="657" y="2531"/>
                  </a:lnTo>
                  <a:lnTo>
                    <a:pt x="645" y="2520"/>
                  </a:lnTo>
                  <a:lnTo>
                    <a:pt x="632" y="2508"/>
                  </a:lnTo>
                  <a:lnTo>
                    <a:pt x="620" y="2494"/>
                  </a:lnTo>
                  <a:lnTo>
                    <a:pt x="608" y="2481"/>
                  </a:lnTo>
                  <a:lnTo>
                    <a:pt x="595" y="2466"/>
                  </a:lnTo>
                  <a:lnTo>
                    <a:pt x="577" y="2441"/>
                  </a:lnTo>
                  <a:lnTo>
                    <a:pt x="559" y="2415"/>
                  </a:lnTo>
                  <a:lnTo>
                    <a:pt x="545" y="2392"/>
                  </a:lnTo>
                  <a:lnTo>
                    <a:pt x="534" y="2371"/>
                  </a:lnTo>
                  <a:lnTo>
                    <a:pt x="529" y="2361"/>
                  </a:lnTo>
                  <a:lnTo>
                    <a:pt x="526" y="2352"/>
                  </a:lnTo>
                  <a:lnTo>
                    <a:pt x="524" y="2343"/>
                  </a:lnTo>
                  <a:lnTo>
                    <a:pt x="522" y="2335"/>
                  </a:lnTo>
                  <a:lnTo>
                    <a:pt x="522" y="2329"/>
                  </a:lnTo>
                  <a:lnTo>
                    <a:pt x="522" y="2323"/>
                  </a:lnTo>
                  <a:lnTo>
                    <a:pt x="523" y="2319"/>
                  </a:lnTo>
                  <a:lnTo>
                    <a:pt x="526" y="2316"/>
                  </a:lnTo>
                  <a:lnTo>
                    <a:pt x="529" y="2314"/>
                  </a:lnTo>
                  <a:lnTo>
                    <a:pt x="534" y="2312"/>
                  </a:lnTo>
                  <a:lnTo>
                    <a:pt x="539" y="2312"/>
                  </a:lnTo>
                  <a:lnTo>
                    <a:pt x="545" y="2315"/>
                  </a:lnTo>
                  <a:lnTo>
                    <a:pt x="551" y="2317"/>
                  </a:lnTo>
                  <a:lnTo>
                    <a:pt x="559" y="2321"/>
                  </a:lnTo>
                  <a:lnTo>
                    <a:pt x="567" y="2327"/>
                  </a:lnTo>
                  <a:lnTo>
                    <a:pt x="576" y="2332"/>
                  </a:lnTo>
                  <a:lnTo>
                    <a:pt x="594" y="2347"/>
                  </a:lnTo>
                  <a:lnTo>
                    <a:pt x="614" y="2365"/>
                  </a:lnTo>
                  <a:lnTo>
                    <a:pt x="634" y="2387"/>
                  </a:lnTo>
                  <a:lnTo>
                    <a:pt x="654" y="2412"/>
                  </a:lnTo>
                  <a:lnTo>
                    <a:pt x="664" y="2423"/>
                  </a:lnTo>
                  <a:lnTo>
                    <a:pt x="673" y="2435"/>
                  </a:lnTo>
                  <a:lnTo>
                    <a:pt x="681" y="2446"/>
                  </a:lnTo>
                  <a:lnTo>
                    <a:pt x="688" y="2457"/>
                  </a:lnTo>
                  <a:close/>
                  <a:moveTo>
                    <a:pt x="688" y="2783"/>
                  </a:moveTo>
                  <a:lnTo>
                    <a:pt x="688" y="2860"/>
                  </a:lnTo>
                  <a:lnTo>
                    <a:pt x="681" y="2846"/>
                  </a:lnTo>
                  <a:lnTo>
                    <a:pt x="675" y="2834"/>
                  </a:lnTo>
                  <a:lnTo>
                    <a:pt x="671" y="2822"/>
                  </a:lnTo>
                  <a:lnTo>
                    <a:pt x="668" y="2811"/>
                  </a:lnTo>
                  <a:lnTo>
                    <a:pt x="665" y="2802"/>
                  </a:lnTo>
                  <a:lnTo>
                    <a:pt x="665" y="2795"/>
                  </a:lnTo>
                  <a:lnTo>
                    <a:pt x="666" y="2788"/>
                  </a:lnTo>
                  <a:lnTo>
                    <a:pt x="669" y="2784"/>
                  </a:lnTo>
                  <a:lnTo>
                    <a:pt x="673" y="2782"/>
                  </a:lnTo>
                  <a:lnTo>
                    <a:pt x="677" y="2782"/>
                  </a:lnTo>
                  <a:lnTo>
                    <a:pt x="683" y="2782"/>
                  </a:lnTo>
                  <a:lnTo>
                    <a:pt x="688" y="2783"/>
                  </a:lnTo>
                  <a:close/>
                  <a:moveTo>
                    <a:pt x="688" y="3016"/>
                  </a:moveTo>
                  <a:lnTo>
                    <a:pt x="688" y="3143"/>
                  </a:lnTo>
                  <a:lnTo>
                    <a:pt x="680" y="3133"/>
                  </a:lnTo>
                  <a:lnTo>
                    <a:pt x="671" y="3124"/>
                  </a:lnTo>
                  <a:lnTo>
                    <a:pt x="661" y="3114"/>
                  </a:lnTo>
                  <a:lnTo>
                    <a:pt x="652" y="3103"/>
                  </a:lnTo>
                  <a:lnTo>
                    <a:pt x="629" y="3074"/>
                  </a:lnTo>
                  <a:lnTo>
                    <a:pt x="609" y="3047"/>
                  </a:lnTo>
                  <a:lnTo>
                    <a:pt x="593" y="3021"/>
                  </a:lnTo>
                  <a:lnTo>
                    <a:pt x="579" y="2996"/>
                  </a:lnTo>
                  <a:lnTo>
                    <a:pt x="574" y="2985"/>
                  </a:lnTo>
                  <a:lnTo>
                    <a:pt x="570" y="2974"/>
                  </a:lnTo>
                  <a:lnTo>
                    <a:pt x="567" y="2966"/>
                  </a:lnTo>
                  <a:lnTo>
                    <a:pt x="565" y="2957"/>
                  </a:lnTo>
                  <a:lnTo>
                    <a:pt x="563" y="2949"/>
                  </a:lnTo>
                  <a:lnTo>
                    <a:pt x="563" y="2944"/>
                  </a:lnTo>
                  <a:lnTo>
                    <a:pt x="565" y="2938"/>
                  </a:lnTo>
                  <a:lnTo>
                    <a:pt x="567" y="2935"/>
                  </a:lnTo>
                  <a:lnTo>
                    <a:pt x="570" y="2933"/>
                  </a:lnTo>
                  <a:lnTo>
                    <a:pt x="574" y="2932"/>
                  </a:lnTo>
                  <a:lnTo>
                    <a:pt x="580" y="2933"/>
                  </a:lnTo>
                  <a:lnTo>
                    <a:pt x="585" y="2934"/>
                  </a:lnTo>
                  <a:lnTo>
                    <a:pt x="591" y="2936"/>
                  </a:lnTo>
                  <a:lnTo>
                    <a:pt x="597" y="2939"/>
                  </a:lnTo>
                  <a:lnTo>
                    <a:pt x="605" y="2943"/>
                  </a:lnTo>
                  <a:lnTo>
                    <a:pt x="613" y="2948"/>
                  </a:lnTo>
                  <a:lnTo>
                    <a:pt x="630" y="2960"/>
                  </a:lnTo>
                  <a:lnTo>
                    <a:pt x="649" y="2977"/>
                  </a:lnTo>
                  <a:lnTo>
                    <a:pt x="668" y="2995"/>
                  </a:lnTo>
                  <a:lnTo>
                    <a:pt x="688" y="3016"/>
                  </a:lnTo>
                  <a:close/>
                  <a:moveTo>
                    <a:pt x="688" y="3280"/>
                  </a:moveTo>
                  <a:lnTo>
                    <a:pt x="688" y="3375"/>
                  </a:lnTo>
                  <a:lnTo>
                    <a:pt x="676" y="3367"/>
                  </a:lnTo>
                  <a:lnTo>
                    <a:pt x="664" y="3357"/>
                  </a:lnTo>
                  <a:lnTo>
                    <a:pt x="650" y="3346"/>
                  </a:lnTo>
                  <a:lnTo>
                    <a:pt x="636" y="3333"/>
                  </a:lnTo>
                  <a:lnTo>
                    <a:pt x="620" y="3319"/>
                  </a:lnTo>
                  <a:lnTo>
                    <a:pt x="605" y="3302"/>
                  </a:lnTo>
                  <a:lnTo>
                    <a:pt x="590" y="3286"/>
                  </a:lnTo>
                  <a:lnTo>
                    <a:pt x="574" y="3268"/>
                  </a:lnTo>
                  <a:lnTo>
                    <a:pt x="550" y="3238"/>
                  </a:lnTo>
                  <a:lnTo>
                    <a:pt x="529" y="3209"/>
                  </a:lnTo>
                  <a:lnTo>
                    <a:pt x="512" y="3182"/>
                  </a:lnTo>
                  <a:lnTo>
                    <a:pt x="498" y="3156"/>
                  </a:lnTo>
                  <a:lnTo>
                    <a:pt x="492" y="3145"/>
                  </a:lnTo>
                  <a:lnTo>
                    <a:pt x="488" y="3134"/>
                  </a:lnTo>
                  <a:lnTo>
                    <a:pt x="483" y="3126"/>
                  </a:lnTo>
                  <a:lnTo>
                    <a:pt x="481" y="3117"/>
                  </a:lnTo>
                  <a:lnTo>
                    <a:pt x="480" y="3109"/>
                  </a:lnTo>
                  <a:lnTo>
                    <a:pt x="480" y="3103"/>
                  </a:lnTo>
                  <a:lnTo>
                    <a:pt x="481" y="3098"/>
                  </a:lnTo>
                  <a:lnTo>
                    <a:pt x="485" y="3094"/>
                  </a:lnTo>
                  <a:lnTo>
                    <a:pt x="488" y="3092"/>
                  </a:lnTo>
                  <a:lnTo>
                    <a:pt x="493" y="3092"/>
                  </a:lnTo>
                  <a:lnTo>
                    <a:pt x="499" y="3093"/>
                  </a:lnTo>
                  <a:lnTo>
                    <a:pt x="505" y="3095"/>
                  </a:lnTo>
                  <a:lnTo>
                    <a:pt x="513" y="3098"/>
                  </a:lnTo>
                  <a:lnTo>
                    <a:pt x="522" y="3103"/>
                  </a:lnTo>
                  <a:lnTo>
                    <a:pt x="532" y="3109"/>
                  </a:lnTo>
                  <a:lnTo>
                    <a:pt x="542" y="3117"/>
                  </a:lnTo>
                  <a:lnTo>
                    <a:pt x="563" y="3134"/>
                  </a:lnTo>
                  <a:lnTo>
                    <a:pt x="586" y="3156"/>
                  </a:lnTo>
                  <a:lnTo>
                    <a:pt x="612" y="3182"/>
                  </a:lnTo>
                  <a:lnTo>
                    <a:pt x="637" y="3211"/>
                  </a:lnTo>
                  <a:lnTo>
                    <a:pt x="651" y="3229"/>
                  </a:lnTo>
                  <a:lnTo>
                    <a:pt x="664" y="3246"/>
                  </a:lnTo>
                  <a:lnTo>
                    <a:pt x="677" y="3263"/>
                  </a:lnTo>
                  <a:lnTo>
                    <a:pt x="688" y="3280"/>
                  </a:lnTo>
                  <a:close/>
                  <a:moveTo>
                    <a:pt x="688" y="4561"/>
                  </a:moveTo>
                  <a:lnTo>
                    <a:pt x="688" y="4623"/>
                  </a:lnTo>
                  <a:lnTo>
                    <a:pt x="674" y="4615"/>
                  </a:lnTo>
                  <a:lnTo>
                    <a:pt x="657" y="4604"/>
                  </a:lnTo>
                  <a:lnTo>
                    <a:pt x="637" y="4590"/>
                  </a:lnTo>
                  <a:lnTo>
                    <a:pt x="616" y="4571"/>
                  </a:lnTo>
                  <a:lnTo>
                    <a:pt x="592" y="4551"/>
                  </a:lnTo>
                  <a:lnTo>
                    <a:pt x="568" y="4527"/>
                  </a:lnTo>
                  <a:lnTo>
                    <a:pt x="543" y="4500"/>
                  </a:lnTo>
                  <a:lnTo>
                    <a:pt x="516" y="4472"/>
                  </a:lnTo>
                  <a:lnTo>
                    <a:pt x="485" y="4436"/>
                  </a:lnTo>
                  <a:lnTo>
                    <a:pt x="456" y="4399"/>
                  </a:lnTo>
                  <a:lnTo>
                    <a:pt x="432" y="4367"/>
                  </a:lnTo>
                  <a:lnTo>
                    <a:pt x="412" y="4336"/>
                  </a:lnTo>
                  <a:lnTo>
                    <a:pt x="405" y="4323"/>
                  </a:lnTo>
                  <a:lnTo>
                    <a:pt x="397" y="4310"/>
                  </a:lnTo>
                  <a:lnTo>
                    <a:pt x="391" y="4299"/>
                  </a:lnTo>
                  <a:lnTo>
                    <a:pt x="388" y="4288"/>
                  </a:lnTo>
                  <a:lnTo>
                    <a:pt x="385" y="4280"/>
                  </a:lnTo>
                  <a:lnTo>
                    <a:pt x="385" y="4272"/>
                  </a:lnTo>
                  <a:lnTo>
                    <a:pt x="385" y="4267"/>
                  </a:lnTo>
                  <a:lnTo>
                    <a:pt x="387" y="4262"/>
                  </a:lnTo>
                  <a:lnTo>
                    <a:pt x="391" y="4261"/>
                  </a:lnTo>
                  <a:lnTo>
                    <a:pt x="397" y="4260"/>
                  </a:lnTo>
                  <a:lnTo>
                    <a:pt x="403" y="4262"/>
                  </a:lnTo>
                  <a:lnTo>
                    <a:pt x="412" y="4266"/>
                  </a:lnTo>
                  <a:lnTo>
                    <a:pt x="421" y="4271"/>
                  </a:lnTo>
                  <a:lnTo>
                    <a:pt x="432" y="4278"/>
                  </a:lnTo>
                  <a:lnTo>
                    <a:pt x="443" y="4285"/>
                  </a:lnTo>
                  <a:lnTo>
                    <a:pt x="456" y="4295"/>
                  </a:lnTo>
                  <a:lnTo>
                    <a:pt x="483" y="4319"/>
                  </a:lnTo>
                  <a:lnTo>
                    <a:pt x="513" y="4347"/>
                  </a:lnTo>
                  <a:lnTo>
                    <a:pt x="545" y="4380"/>
                  </a:lnTo>
                  <a:lnTo>
                    <a:pt x="578" y="4416"/>
                  </a:lnTo>
                  <a:lnTo>
                    <a:pt x="613" y="4455"/>
                  </a:lnTo>
                  <a:lnTo>
                    <a:pt x="642" y="4494"/>
                  </a:lnTo>
                  <a:lnTo>
                    <a:pt x="668" y="4529"/>
                  </a:lnTo>
                  <a:lnTo>
                    <a:pt x="688" y="4561"/>
                  </a:lnTo>
                  <a:close/>
                  <a:moveTo>
                    <a:pt x="688" y="4714"/>
                  </a:moveTo>
                  <a:lnTo>
                    <a:pt x="688" y="4822"/>
                  </a:lnTo>
                  <a:lnTo>
                    <a:pt x="663" y="4799"/>
                  </a:lnTo>
                  <a:lnTo>
                    <a:pt x="636" y="4774"/>
                  </a:lnTo>
                  <a:lnTo>
                    <a:pt x="608" y="4746"/>
                  </a:lnTo>
                  <a:lnTo>
                    <a:pt x="580" y="4715"/>
                  </a:lnTo>
                  <a:lnTo>
                    <a:pt x="546" y="4677"/>
                  </a:lnTo>
                  <a:lnTo>
                    <a:pt x="516" y="4639"/>
                  </a:lnTo>
                  <a:lnTo>
                    <a:pt x="491" y="4605"/>
                  </a:lnTo>
                  <a:lnTo>
                    <a:pt x="469" y="4574"/>
                  </a:lnTo>
                  <a:lnTo>
                    <a:pt x="460" y="4559"/>
                  </a:lnTo>
                  <a:lnTo>
                    <a:pt x="454" y="4546"/>
                  </a:lnTo>
                  <a:lnTo>
                    <a:pt x="448" y="4535"/>
                  </a:lnTo>
                  <a:lnTo>
                    <a:pt x="444" y="4524"/>
                  </a:lnTo>
                  <a:lnTo>
                    <a:pt x="441" y="4516"/>
                  </a:lnTo>
                  <a:lnTo>
                    <a:pt x="440" y="4508"/>
                  </a:lnTo>
                  <a:lnTo>
                    <a:pt x="440" y="4502"/>
                  </a:lnTo>
                  <a:lnTo>
                    <a:pt x="442" y="4499"/>
                  </a:lnTo>
                  <a:lnTo>
                    <a:pt x="444" y="4498"/>
                  </a:lnTo>
                  <a:lnTo>
                    <a:pt x="446" y="4497"/>
                  </a:lnTo>
                  <a:lnTo>
                    <a:pt x="450" y="4497"/>
                  </a:lnTo>
                  <a:lnTo>
                    <a:pt x="452" y="4497"/>
                  </a:lnTo>
                  <a:lnTo>
                    <a:pt x="459" y="4499"/>
                  </a:lnTo>
                  <a:lnTo>
                    <a:pt x="467" y="4502"/>
                  </a:lnTo>
                  <a:lnTo>
                    <a:pt x="477" y="4508"/>
                  </a:lnTo>
                  <a:lnTo>
                    <a:pt x="488" y="4516"/>
                  </a:lnTo>
                  <a:lnTo>
                    <a:pt x="500" y="4523"/>
                  </a:lnTo>
                  <a:lnTo>
                    <a:pt x="513" y="4534"/>
                  </a:lnTo>
                  <a:lnTo>
                    <a:pt x="542" y="4558"/>
                  </a:lnTo>
                  <a:lnTo>
                    <a:pt x="573" y="4588"/>
                  </a:lnTo>
                  <a:lnTo>
                    <a:pt x="606" y="4621"/>
                  </a:lnTo>
                  <a:lnTo>
                    <a:pt x="641" y="4658"/>
                  </a:lnTo>
                  <a:lnTo>
                    <a:pt x="653" y="4672"/>
                  </a:lnTo>
                  <a:lnTo>
                    <a:pt x="665" y="4687"/>
                  </a:lnTo>
                  <a:lnTo>
                    <a:pt x="677" y="4700"/>
                  </a:lnTo>
                  <a:lnTo>
                    <a:pt x="688" y="4714"/>
                  </a:lnTo>
                  <a:close/>
                  <a:moveTo>
                    <a:pt x="688" y="4875"/>
                  </a:moveTo>
                  <a:lnTo>
                    <a:pt x="688" y="4997"/>
                  </a:lnTo>
                  <a:lnTo>
                    <a:pt x="676" y="4984"/>
                  </a:lnTo>
                  <a:lnTo>
                    <a:pt x="664" y="4970"/>
                  </a:lnTo>
                  <a:lnTo>
                    <a:pt x="629" y="4931"/>
                  </a:lnTo>
                  <a:lnTo>
                    <a:pt x="599" y="4893"/>
                  </a:lnTo>
                  <a:lnTo>
                    <a:pt x="571" y="4858"/>
                  </a:lnTo>
                  <a:lnTo>
                    <a:pt x="548" y="4825"/>
                  </a:lnTo>
                  <a:lnTo>
                    <a:pt x="539" y="4810"/>
                  </a:lnTo>
                  <a:lnTo>
                    <a:pt x="532" y="4797"/>
                  </a:lnTo>
                  <a:lnTo>
                    <a:pt x="525" y="4785"/>
                  </a:lnTo>
                  <a:lnTo>
                    <a:pt x="521" y="4774"/>
                  </a:lnTo>
                  <a:lnTo>
                    <a:pt x="517" y="4765"/>
                  </a:lnTo>
                  <a:lnTo>
                    <a:pt x="516" y="4758"/>
                  </a:lnTo>
                  <a:lnTo>
                    <a:pt x="516" y="4755"/>
                  </a:lnTo>
                  <a:lnTo>
                    <a:pt x="516" y="4752"/>
                  </a:lnTo>
                  <a:lnTo>
                    <a:pt x="517" y="4750"/>
                  </a:lnTo>
                  <a:lnTo>
                    <a:pt x="519" y="4748"/>
                  </a:lnTo>
                  <a:lnTo>
                    <a:pt x="522" y="4746"/>
                  </a:lnTo>
                  <a:lnTo>
                    <a:pt x="526" y="4746"/>
                  </a:lnTo>
                  <a:lnTo>
                    <a:pt x="533" y="4747"/>
                  </a:lnTo>
                  <a:lnTo>
                    <a:pt x="539" y="4750"/>
                  </a:lnTo>
                  <a:lnTo>
                    <a:pt x="548" y="4755"/>
                  </a:lnTo>
                  <a:lnTo>
                    <a:pt x="557" y="4760"/>
                  </a:lnTo>
                  <a:lnTo>
                    <a:pt x="567" y="4767"/>
                  </a:lnTo>
                  <a:lnTo>
                    <a:pt x="578" y="4774"/>
                  </a:lnTo>
                  <a:lnTo>
                    <a:pt x="602" y="4793"/>
                  </a:lnTo>
                  <a:lnTo>
                    <a:pt x="629" y="4817"/>
                  </a:lnTo>
                  <a:lnTo>
                    <a:pt x="658" y="4844"/>
                  </a:lnTo>
                  <a:lnTo>
                    <a:pt x="688" y="4875"/>
                  </a:lnTo>
                  <a:close/>
                  <a:moveTo>
                    <a:pt x="688" y="5046"/>
                  </a:moveTo>
                  <a:lnTo>
                    <a:pt x="688" y="5143"/>
                  </a:lnTo>
                  <a:lnTo>
                    <a:pt x="670" y="5118"/>
                  </a:lnTo>
                  <a:lnTo>
                    <a:pt x="653" y="5095"/>
                  </a:lnTo>
                  <a:lnTo>
                    <a:pt x="639" y="5075"/>
                  </a:lnTo>
                  <a:lnTo>
                    <a:pt x="628" y="5056"/>
                  </a:lnTo>
                  <a:lnTo>
                    <a:pt x="620" y="5040"/>
                  </a:lnTo>
                  <a:lnTo>
                    <a:pt x="616" y="5026"/>
                  </a:lnTo>
                  <a:lnTo>
                    <a:pt x="615" y="5022"/>
                  </a:lnTo>
                  <a:lnTo>
                    <a:pt x="615" y="5018"/>
                  </a:lnTo>
                  <a:lnTo>
                    <a:pt x="616" y="5014"/>
                  </a:lnTo>
                  <a:lnTo>
                    <a:pt x="617" y="5011"/>
                  </a:lnTo>
                  <a:lnTo>
                    <a:pt x="622" y="5010"/>
                  </a:lnTo>
                  <a:lnTo>
                    <a:pt x="627" y="5010"/>
                  </a:lnTo>
                  <a:lnTo>
                    <a:pt x="634" y="5011"/>
                  </a:lnTo>
                  <a:lnTo>
                    <a:pt x="642" y="5015"/>
                  </a:lnTo>
                  <a:lnTo>
                    <a:pt x="652" y="5021"/>
                  </a:lnTo>
                  <a:lnTo>
                    <a:pt x="663" y="5027"/>
                  </a:lnTo>
                  <a:lnTo>
                    <a:pt x="675" y="5036"/>
                  </a:lnTo>
                  <a:lnTo>
                    <a:pt x="688" y="5046"/>
                  </a:lnTo>
                  <a:close/>
                  <a:moveTo>
                    <a:pt x="688" y="5319"/>
                  </a:moveTo>
                  <a:lnTo>
                    <a:pt x="688" y="5410"/>
                  </a:lnTo>
                  <a:lnTo>
                    <a:pt x="656" y="5383"/>
                  </a:lnTo>
                  <a:lnTo>
                    <a:pt x="619" y="5350"/>
                  </a:lnTo>
                  <a:lnTo>
                    <a:pt x="581" y="5311"/>
                  </a:lnTo>
                  <a:lnTo>
                    <a:pt x="542" y="5269"/>
                  </a:lnTo>
                  <a:lnTo>
                    <a:pt x="503" y="5227"/>
                  </a:lnTo>
                  <a:lnTo>
                    <a:pt x="469" y="5186"/>
                  </a:lnTo>
                  <a:lnTo>
                    <a:pt x="440" y="5148"/>
                  </a:lnTo>
                  <a:lnTo>
                    <a:pt x="414" y="5114"/>
                  </a:lnTo>
                  <a:lnTo>
                    <a:pt x="405" y="5099"/>
                  </a:lnTo>
                  <a:lnTo>
                    <a:pt x="396" y="5084"/>
                  </a:lnTo>
                  <a:lnTo>
                    <a:pt x="388" y="5072"/>
                  </a:lnTo>
                  <a:lnTo>
                    <a:pt x="383" y="5061"/>
                  </a:lnTo>
                  <a:lnTo>
                    <a:pt x="379" y="5052"/>
                  </a:lnTo>
                  <a:lnTo>
                    <a:pt x="377" y="5044"/>
                  </a:lnTo>
                  <a:lnTo>
                    <a:pt x="377" y="5041"/>
                  </a:lnTo>
                  <a:lnTo>
                    <a:pt x="377" y="5038"/>
                  </a:lnTo>
                  <a:lnTo>
                    <a:pt x="378" y="5036"/>
                  </a:lnTo>
                  <a:lnTo>
                    <a:pt x="379" y="5034"/>
                  </a:lnTo>
                  <a:lnTo>
                    <a:pt x="382" y="5033"/>
                  </a:lnTo>
                  <a:lnTo>
                    <a:pt x="384" y="5033"/>
                  </a:lnTo>
                  <a:lnTo>
                    <a:pt x="386" y="5033"/>
                  </a:lnTo>
                  <a:lnTo>
                    <a:pt x="389" y="5033"/>
                  </a:lnTo>
                  <a:lnTo>
                    <a:pt x="397" y="5036"/>
                  </a:lnTo>
                  <a:lnTo>
                    <a:pt x="406" y="5041"/>
                  </a:lnTo>
                  <a:lnTo>
                    <a:pt x="417" y="5047"/>
                  </a:lnTo>
                  <a:lnTo>
                    <a:pt x="429" y="5055"/>
                  </a:lnTo>
                  <a:lnTo>
                    <a:pt x="442" y="5065"/>
                  </a:lnTo>
                  <a:lnTo>
                    <a:pt x="456" y="5077"/>
                  </a:lnTo>
                  <a:lnTo>
                    <a:pt x="488" y="5104"/>
                  </a:lnTo>
                  <a:lnTo>
                    <a:pt x="523" y="5137"/>
                  </a:lnTo>
                  <a:lnTo>
                    <a:pt x="560" y="5174"/>
                  </a:lnTo>
                  <a:lnTo>
                    <a:pt x="600" y="5216"/>
                  </a:lnTo>
                  <a:lnTo>
                    <a:pt x="624" y="5243"/>
                  </a:lnTo>
                  <a:lnTo>
                    <a:pt x="647" y="5270"/>
                  </a:lnTo>
                  <a:lnTo>
                    <a:pt x="669" y="5295"/>
                  </a:lnTo>
                  <a:lnTo>
                    <a:pt x="688" y="5319"/>
                  </a:lnTo>
                  <a:close/>
                  <a:moveTo>
                    <a:pt x="688" y="5445"/>
                  </a:moveTo>
                  <a:lnTo>
                    <a:pt x="688" y="5558"/>
                  </a:lnTo>
                  <a:lnTo>
                    <a:pt x="650" y="5515"/>
                  </a:lnTo>
                  <a:lnTo>
                    <a:pt x="615" y="5475"/>
                  </a:lnTo>
                  <a:lnTo>
                    <a:pt x="585" y="5436"/>
                  </a:lnTo>
                  <a:lnTo>
                    <a:pt x="560" y="5402"/>
                  </a:lnTo>
                  <a:lnTo>
                    <a:pt x="550" y="5388"/>
                  </a:lnTo>
                  <a:lnTo>
                    <a:pt x="542" y="5374"/>
                  </a:lnTo>
                  <a:lnTo>
                    <a:pt x="534" y="5361"/>
                  </a:lnTo>
                  <a:lnTo>
                    <a:pt x="528" y="5350"/>
                  </a:lnTo>
                  <a:lnTo>
                    <a:pt x="525" y="5341"/>
                  </a:lnTo>
                  <a:lnTo>
                    <a:pt x="523" y="5333"/>
                  </a:lnTo>
                  <a:lnTo>
                    <a:pt x="523" y="5330"/>
                  </a:lnTo>
                  <a:lnTo>
                    <a:pt x="523" y="5328"/>
                  </a:lnTo>
                  <a:lnTo>
                    <a:pt x="524" y="5326"/>
                  </a:lnTo>
                  <a:lnTo>
                    <a:pt x="525" y="5323"/>
                  </a:lnTo>
                  <a:lnTo>
                    <a:pt x="527" y="5322"/>
                  </a:lnTo>
                  <a:lnTo>
                    <a:pt x="532" y="5322"/>
                  </a:lnTo>
                  <a:lnTo>
                    <a:pt x="537" y="5323"/>
                  </a:lnTo>
                  <a:lnTo>
                    <a:pt x="544" y="5327"/>
                  </a:lnTo>
                  <a:lnTo>
                    <a:pt x="560" y="5335"/>
                  </a:lnTo>
                  <a:lnTo>
                    <a:pt x="580" y="5350"/>
                  </a:lnTo>
                  <a:lnTo>
                    <a:pt x="604" y="5367"/>
                  </a:lnTo>
                  <a:lnTo>
                    <a:pt x="629" y="5390"/>
                  </a:lnTo>
                  <a:lnTo>
                    <a:pt x="658" y="5415"/>
                  </a:lnTo>
                  <a:lnTo>
                    <a:pt x="688" y="5445"/>
                  </a:lnTo>
                  <a:close/>
                  <a:moveTo>
                    <a:pt x="688" y="5694"/>
                  </a:moveTo>
                  <a:lnTo>
                    <a:pt x="688" y="5774"/>
                  </a:lnTo>
                  <a:lnTo>
                    <a:pt x="671" y="5760"/>
                  </a:lnTo>
                  <a:lnTo>
                    <a:pt x="652" y="5743"/>
                  </a:lnTo>
                  <a:lnTo>
                    <a:pt x="632" y="5726"/>
                  </a:lnTo>
                  <a:lnTo>
                    <a:pt x="611" y="5706"/>
                  </a:lnTo>
                  <a:lnTo>
                    <a:pt x="589" y="5685"/>
                  </a:lnTo>
                  <a:lnTo>
                    <a:pt x="567" y="5662"/>
                  </a:lnTo>
                  <a:lnTo>
                    <a:pt x="543" y="5638"/>
                  </a:lnTo>
                  <a:lnTo>
                    <a:pt x="519" y="5613"/>
                  </a:lnTo>
                  <a:lnTo>
                    <a:pt x="478" y="5568"/>
                  </a:lnTo>
                  <a:lnTo>
                    <a:pt x="441" y="5525"/>
                  </a:lnTo>
                  <a:lnTo>
                    <a:pt x="408" y="5485"/>
                  </a:lnTo>
                  <a:lnTo>
                    <a:pt x="380" y="5448"/>
                  </a:lnTo>
                  <a:lnTo>
                    <a:pt x="370" y="5433"/>
                  </a:lnTo>
                  <a:lnTo>
                    <a:pt x="360" y="5418"/>
                  </a:lnTo>
                  <a:lnTo>
                    <a:pt x="352" y="5405"/>
                  </a:lnTo>
                  <a:lnTo>
                    <a:pt x="345" y="5392"/>
                  </a:lnTo>
                  <a:lnTo>
                    <a:pt x="341" y="5383"/>
                  </a:lnTo>
                  <a:lnTo>
                    <a:pt x="339" y="5375"/>
                  </a:lnTo>
                  <a:lnTo>
                    <a:pt x="338" y="5372"/>
                  </a:lnTo>
                  <a:lnTo>
                    <a:pt x="338" y="5369"/>
                  </a:lnTo>
                  <a:lnTo>
                    <a:pt x="339" y="5367"/>
                  </a:lnTo>
                  <a:lnTo>
                    <a:pt x="340" y="5365"/>
                  </a:lnTo>
                  <a:lnTo>
                    <a:pt x="341" y="5364"/>
                  </a:lnTo>
                  <a:lnTo>
                    <a:pt x="343" y="5364"/>
                  </a:lnTo>
                  <a:lnTo>
                    <a:pt x="347" y="5364"/>
                  </a:lnTo>
                  <a:lnTo>
                    <a:pt x="350" y="5365"/>
                  </a:lnTo>
                  <a:lnTo>
                    <a:pt x="357" y="5368"/>
                  </a:lnTo>
                  <a:lnTo>
                    <a:pt x="366" y="5373"/>
                  </a:lnTo>
                  <a:lnTo>
                    <a:pt x="378" y="5380"/>
                  </a:lnTo>
                  <a:lnTo>
                    <a:pt x="390" y="5389"/>
                  </a:lnTo>
                  <a:lnTo>
                    <a:pt x="405" y="5400"/>
                  </a:lnTo>
                  <a:lnTo>
                    <a:pt x="420" y="5413"/>
                  </a:lnTo>
                  <a:lnTo>
                    <a:pt x="454" y="5443"/>
                  </a:lnTo>
                  <a:lnTo>
                    <a:pt x="491" y="5478"/>
                  </a:lnTo>
                  <a:lnTo>
                    <a:pt x="532" y="5519"/>
                  </a:lnTo>
                  <a:lnTo>
                    <a:pt x="574" y="5562"/>
                  </a:lnTo>
                  <a:lnTo>
                    <a:pt x="606" y="5597"/>
                  </a:lnTo>
                  <a:lnTo>
                    <a:pt x="637" y="5631"/>
                  </a:lnTo>
                  <a:lnTo>
                    <a:pt x="664" y="5663"/>
                  </a:lnTo>
                  <a:lnTo>
                    <a:pt x="688" y="5694"/>
                  </a:lnTo>
                  <a:close/>
                  <a:moveTo>
                    <a:pt x="688" y="5799"/>
                  </a:moveTo>
                  <a:lnTo>
                    <a:pt x="688" y="5902"/>
                  </a:lnTo>
                  <a:lnTo>
                    <a:pt x="652" y="5862"/>
                  </a:lnTo>
                  <a:lnTo>
                    <a:pt x="619" y="5823"/>
                  </a:lnTo>
                  <a:lnTo>
                    <a:pt x="591" y="5787"/>
                  </a:lnTo>
                  <a:lnTo>
                    <a:pt x="567" y="5756"/>
                  </a:lnTo>
                  <a:lnTo>
                    <a:pt x="557" y="5742"/>
                  </a:lnTo>
                  <a:lnTo>
                    <a:pt x="549" y="5729"/>
                  </a:lnTo>
                  <a:lnTo>
                    <a:pt x="542" y="5718"/>
                  </a:lnTo>
                  <a:lnTo>
                    <a:pt x="537" y="5707"/>
                  </a:lnTo>
                  <a:lnTo>
                    <a:pt x="533" y="5699"/>
                  </a:lnTo>
                  <a:lnTo>
                    <a:pt x="531" y="5692"/>
                  </a:lnTo>
                  <a:lnTo>
                    <a:pt x="531" y="5687"/>
                  </a:lnTo>
                  <a:lnTo>
                    <a:pt x="533" y="5684"/>
                  </a:lnTo>
                  <a:lnTo>
                    <a:pt x="535" y="5682"/>
                  </a:lnTo>
                  <a:lnTo>
                    <a:pt x="539" y="5683"/>
                  </a:lnTo>
                  <a:lnTo>
                    <a:pt x="544" y="5684"/>
                  </a:lnTo>
                  <a:lnTo>
                    <a:pt x="550" y="5686"/>
                  </a:lnTo>
                  <a:lnTo>
                    <a:pt x="566" y="5695"/>
                  </a:lnTo>
                  <a:lnTo>
                    <a:pt x="584" y="5708"/>
                  </a:lnTo>
                  <a:lnTo>
                    <a:pt x="606" y="5726"/>
                  </a:lnTo>
                  <a:lnTo>
                    <a:pt x="631" y="5747"/>
                  </a:lnTo>
                  <a:lnTo>
                    <a:pt x="659" y="5772"/>
                  </a:lnTo>
                  <a:lnTo>
                    <a:pt x="688" y="5799"/>
                  </a:lnTo>
                  <a:close/>
                  <a:moveTo>
                    <a:pt x="688" y="6001"/>
                  </a:moveTo>
                  <a:lnTo>
                    <a:pt x="688" y="6098"/>
                  </a:lnTo>
                  <a:lnTo>
                    <a:pt x="666" y="6078"/>
                  </a:lnTo>
                  <a:lnTo>
                    <a:pt x="645" y="6056"/>
                  </a:lnTo>
                  <a:lnTo>
                    <a:pt x="622" y="6033"/>
                  </a:lnTo>
                  <a:lnTo>
                    <a:pt x="599" y="6008"/>
                  </a:lnTo>
                  <a:lnTo>
                    <a:pt x="554" y="5961"/>
                  </a:lnTo>
                  <a:lnTo>
                    <a:pt x="513" y="5915"/>
                  </a:lnTo>
                  <a:lnTo>
                    <a:pt x="478" y="5873"/>
                  </a:lnTo>
                  <a:lnTo>
                    <a:pt x="447" y="5835"/>
                  </a:lnTo>
                  <a:lnTo>
                    <a:pt x="435" y="5818"/>
                  </a:lnTo>
                  <a:lnTo>
                    <a:pt x="424" y="5802"/>
                  </a:lnTo>
                  <a:lnTo>
                    <a:pt x="416" y="5788"/>
                  </a:lnTo>
                  <a:lnTo>
                    <a:pt x="408" y="5776"/>
                  </a:lnTo>
                  <a:lnTo>
                    <a:pt x="403" y="5766"/>
                  </a:lnTo>
                  <a:lnTo>
                    <a:pt x="400" y="5757"/>
                  </a:lnTo>
                  <a:lnTo>
                    <a:pt x="399" y="5754"/>
                  </a:lnTo>
                  <a:lnTo>
                    <a:pt x="399" y="5752"/>
                  </a:lnTo>
                  <a:lnTo>
                    <a:pt x="400" y="5750"/>
                  </a:lnTo>
                  <a:lnTo>
                    <a:pt x="400" y="5749"/>
                  </a:lnTo>
                  <a:lnTo>
                    <a:pt x="402" y="5748"/>
                  </a:lnTo>
                  <a:lnTo>
                    <a:pt x="405" y="5747"/>
                  </a:lnTo>
                  <a:lnTo>
                    <a:pt x="407" y="5748"/>
                  </a:lnTo>
                  <a:lnTo>
                    <a:pt x="410" y="5749"/>
                  </a:lnTo>
                  <a:lnTo>
                    <a:pt x="419" y="5752"/>
                  </a:lnTo>
                  <a:lnTo>
                    <a:pt x="429" y="5757"/>
                  </a:lnTo>
                  <a:lnTo>
                    <a:pt x="440" y="5765"/>
                  </a:lnTo>
                  <a:lnTo>
                    <a:pt x="453" y="5775"/>
                  </a:lnTo>
                  <a:lnTo>
                    <a:pt x="468" y="5787"/>
                  </a:lnTo>
                  <a:lnTo>
                    <a:pt x="485" y="5800"/>
                  </a:lnTo>
                  <a:lnTo>
                    <a:pt x="521" y="5833"/>
                  </a:lnTo>
                  <a:lnTo>
                    <a:pt x="561" y="5870"/>
                  </a:lnTo>
                  <a:lnTo>
                    <a:pt x="605" y="5913"/>
                  </a:lnTo>
                  <a:lnTo>
                    <a:pt x="650" y="5960"/>
                  </a:lnTo>
                  <a:lnTo>
                    <a:pt x="660" y="5971"/>
                  </a:lnTo>
                  <a:lnTo>
                    <a:pt x="670" y="5981"/>
                  </a:lnTo>
                  <a:lnTo>
                    <a:pt x="680" y="5991"/>
                  </a:lnTo>
                  <a:lnTo>
                    <a:pt x="688" y="6001"/>
                  </a:lnTo>
                  <a:close/>
                  <a:moveTo>
                    <a:pt x="688" y="6118"/>
                  </a:moveTo>
                  <a:lnTo>
                    <a:pt x="688" y="6179"/>
                  </a:lnTo>
                  <a:lnTo>
                    <a:pt x="676" y="6163"/>
                  </a:lnTo>
                  <a:lnTo>
                    <a:pt x="665" y="6149"/>
                  </a:lnTo>
                  <a:lnTo>
                    <a:pt x="657" y="6136"/>
                  </a:lnTo>
                  <a:lnTo>
                    <a:pt x="650" y="6124"/>
                  </a:lnTo>
                  <a:lnTo>
                    <a:pt x="645" y="6114"/>
                  </a:lnTo>
                  <a:lnTo>
                    <a:pt x="642" y="6106"/>
                  </a:lnTo>
                  <a:lnTo>
                    <a:pt x="641" y="6103"/>
                  </a:lnTo>
                  <a:lnTo>
                    <a:pt x="641" y="6101"/>
                  </a:lnTo>
                  <a:lnTo>
                    <a:pt x="641" y="6098"/>
                  </a:lnTo>
                  <a:lnTo>
                    <a:pt x="642" y="6097"/>
                  </a:lnTo>
                  <a:lnTo>
                    <a:pt x="646" y="6096"/>
                  </a:lnTo>
                  <a:lnTo>
                    <a:pt x="649" y="6096"/>
                  </a:lnTo>
                  <a:lnTo>
                    <a:pt x="653" y="6097"/>
                  </a:lnTo>
                  <a:lnTo>
                    <a:pt x="659" y="6099"/>
                  </a:lnTo>
                  <a:lnTo>
                    <a:pt x="672" y="6107"/>
                  </a:lnTo>
                  <a:lnTo>
                    <a:pt x="688" y="6118"/>
                  </a:lnTo>
                  <a:close/>
                  <a:moveTo>
                    <a:pt x="688" y="6195"/>
                  </a:moveTo>
                  <a:lnTo>
                    <a:pt x="688" y="6197"/>
                  </a:lnTo>
                  <a:lnTo>
                    <a:pt x="612" y="6197"/>
                  </a:lnTo>
                  <a:lnTo>
                    <a:pt x="586" y="6173"/>
                  </a:lnTo>
                  <a:lnTo>
                    <a:pt x="559" y="6147"/>
                  </a:lnTo>
                  <a:lnTo>
                    <a:pt x="532" y="6118"/>
                  </a:lnTo>
                  <a:lnTo>
                    <a:pt x="503" y="6090"/>
                  </a:lnTo>
                  <a:lnTo>
                    <a:pt x="457" y="6039"/>
                  </a:lnTo>
                  <a:lnTo>
                    <a:pt x="414" y="5993"/>
                  </a:lnTo>
                  <a:lnTo>
                    <a:pt x="377" y="5949"/>
                  </a:lnTo>
                  <a:lnTo>
                    <a:pt x="347" y="5910"/>
                  </a:lnTo>
                  <a:lnTo>
                    <a:pt x="333" y="5893"/>
                  </a:lnTo>
                  <a:lnTo>
                    <a:pt x="322" y="5877"/>
                  </a:lnTo>
                  <a:lnTo>
                    <a:pt x="313" y="5863"/>
                  </a:lnTo>
                  <a:lnTo>
                    <a:pt x="305" y="5851"/>
                  </a:lnTo>
                  <a:lnTo>
                    <a:pt x="299" y="5840"/>
                  </a:lnTo>
                  <a:lnTo>
                    <a:pt x="296" y="5832"/>
                  </a:lnTo>
                  <a:lnTo>
                    <a:pt x="295" y="5829"/>
                  </a:lnTo>
                  <a:lnTo>
                    <a:pt x="295" y="5825"/>
                  </a:lnTo>
                  <a:lnTo>
                    <a:pt x="295" y="5823"/>
                  </a:lnTo>
                  <a:lnTo>
                    <a:pt x="296" y="5822"/>
                  </a:lnTo>
                  <a:lnTo>
                    <a:pt x="298" y="5821"/>
                  </a:lnTo>
                  <a:lnTo>
                    <a:pt x="300" y="5821"/>
                  </a:lnTo>
                  <a:lnTo>
                    <a:pt x="303" y="5821"/>
                  </a:lnTo>
                  <a:lnTo>
                    <a:pt x="306" y="5822"/>
                  </a:lnTo>
                  <a:lnTo>
                    <a:pt x="315" y="5827"/>
                  </a:lnTo>
                  <a:lnTo>
                    <a:pt x="325" y="5832"/>
                  </a:lnTo>
                  <a:lnTo>
                    <a:pt x="350" y="5852"/>
                  </a:lnTo>
                  <a:lnTo>
                    <a:pt x="382" y="5878"/>
                  </a:lnTo>
                  <a:lnTo>
                    <a:pt x="419" y="5911"/>
                  </a:lnTo>
                  <a:lnTo>
                    <a:pt x="460" y="5950"/>
                  </a:lnTo>
                  <a:lnTo>
                    <a:pt x="505" y="5995"/>
                  </a:lnTo>
                  <a:lnTo>
                    <a:pt x="553" y="6044"/>
                  </a:lnTo>
                  <a:lnTo>
                    <a:pt x="591" y="6084"/>
                  </a:lnTo>
                  <a:lnTo>
                    <a:pt x="627" y="6124"/>
                  </a:lnTo>
                  <a:lnTo>
                    <a:pt x="660" y="6161"/>
                  </a:lnTo>
                  <a:lnTo>
                    <a:pt x="688" y="6195"/>
                  </a:lnTo>
                  <a:close/>
                  <a:moveTo>
                    <a:pt x="313" y="6197"/>
                  </a:moveTo>
                  <a:lnTo>
                    <a:pt x="280" y="6160"/>
                  </a:lnTo>
                  <a:lnTo>
                    <a:pt x="250" y="6126"/>
                  </a:lnTo>
                  <a:lnTo>
                    <a:pt x="225" y="6094"/>
                  </a:lnTo>
                  <a:lnTo>
                    <a:pt x="204" y="6067"/>
                  </a:lnTo>
                  <a:lnTo>
                    <a:pt x="188" y="6044"/>
                  </a:lnTo>
                  <a:lnTo>
                    <a:pt x="176" y="6025"/>
                  </a:lnTo>
                  <a:lnTo>
                    <a:pt x="172" y="6018"/>
                  </a:lnTo>
                  <a:lnTo>
                    <a:pt x="170" y="6013"/>
                  </a:lnTo>
                  <a:lnTo>
                    <a:pt x="170" y="6008"/>
                  </a:lnTo>
                  <a:lnTo>
                    <a:pt x="171" y="6006"/>
                  </a:lnTo>
                  <a:lnTo>
                    <a:pt x="173" y="6005"/>
                  </a:lnTo>
                  <a:lnTo>
                    <a:pt x="179" y="6006"/>
                  </a:lnTo>
                  <a:lnTo>
                    <a:pt x="185" y="6010"/>
                  </a:lnTo>
                  <a:lnTo>
                    <a:pt x="194" y="6015"/>
                  </a:lnTo>
                  <a:lnTo>
                    <a:pt x="215" y="6031"/>
                  </a:lnTo>
                  <a:lnTo>
                    <a:pt x="242" y="6053"/>
                  </a:lnTo>
                  <a:lnTo>
                    <a:pt x="275" y="6082"/>
                  </a:lnTo>
                  <a:lnTo>
                    <a:pt x="311" y="6116"/>
                  </a:lnTo>
                  <a:lnTo>
                    <a:pt x="351" y="6154"/>
                  </a:lnTo>
                  <a:lnTo>
                    <a:pt x="394" y="6197"/>
                  </a:lnTo>
                  <a:lnTo>
                    <a:pt x="313" y="6197"/>
                  </a:lnTo>
                  <a:close/>
                  <a:moveTo>
                    <a:pt x="436" y="6182"/>
                  </a:moveTo>
                  <a:lnTo>
                    <a:pt x="388" y="6130"/>
                  </a:lnTo>
                  <a:lnTo>
                    <a:pt x="344" y="6082"/>
                  </a:lnTo>
                  <a:lnTo>
                    <a:pt x="306" y="6037"/>
                  </a:lnTo>
                  <a:lnTo>
                    <a:pt x="273" y="5998"/>
                  </a:lnTo>
                  <a:lnTo>
                    <a:pt x="248" y="5964"/>
                  </a:lnTo>
                  <a:lnTo>
                    <a:pt x="229" y="5936"/>
                  </a:lnTo>
                  <a:lnTo>
                    <a:pt x="224" y="5926"/>
                  </a:lnTo>
                  <a:lnTo>
                    <a:pt x="220" y="5917"/>
                  </a:lnTo>
                  <a:lnTo>
                    <a:pt x="219" y="5914"/>
                  </a:lnTo>
                  <a:lnTo>
                    <a:pt x="218" y="5912"/>
                  </a:lnTo>
                  <a:lnTo>
                    <a:pt x="219" y="5910"/>
                  </a:lnTo>
                  <a:lnTo>
                    <a:pt x="220" y="5908"/>
                  </a:lnTo>
                  <a:lnTo>
                    <a:pt x="222" y="5908"/>
                  </a:lnTo>
                  <a:lnTo>
                    <a:pt x="224" y="5907"/>
                  </a:lnTo>
                  <a:lnTo>
                    <a:pt x="226" y="5908"/>
                  </a:lnTo>
                  <a:lnTo>
                    <a:pt x="229" y="5909"/>
                  </a:lnTo>
                  <a:lnTo>
                    <a:pt x="238" y="5913"/>
                  </a:lnTo>
                  <a:lnTo>
                    <a:pt x="248" y="5920"/>
                  </a:lnTo>
                  <a:lnTo>
                    <a:pt x="274" y="5939"/>
                  </a:lnTo>
                  <a:lnTo>
                    <a:pt x="306" y="5967"/>
                  </a:lnTo>
                  <a:lnTo>
                    <a:pt x="344" y="6001"/>
                  </a:lnTo>
                  <a:lnTo>
                    <a:pt x="387" y="6042"/>
                  </a:lnTo>
                  <a:lnTo>
                    <a:pt x="434" y="6087"/>
                  </a:lnTo>
                  <a:lnTo>
                    <a:pt x="482" y="6138"/>
                  </a:lnTo>
                  <a:lnTo>
                    <a:pt x="497" y="6153"/>
                  </a:lnTo>
                  <a:lnTo>
                    <a:pt x="511" y="6167"/>
                  </a:lnTo>
                  <a:lnTo>
                    <a:pt x="525" y="6183"/>
                  </a:lnTo>
                  <a:lnTo>
                    <a:pt x="538" y="6197"/>
                  </a:lnTo>
                  <a:lnTo>
                    <a:pt x="452" y="6197"/>
                  </a:lnTo>
                  <a:lnTo>
                    <a:pt x="436" y="6182"/>
                  </a:lnTo>
                  <a:close/>
                  <a:moveTo>
                    <a:pt x="562" y="6197"/>
                  </a:moveTo>
                  <a:lnTo>
                    <a:pt x="561" y="6194"/>
                  </a:lnTo>
                  <a:lnTo>
                    <a:pt x="561" y="6190"/>
                  </a:lnTo>
                  <a:lnTo>
                    <a:pt x="561" y="6188"/>
                  </a:lnTo>
                  <a:lnTo>
                    <a:pt x="562" y="6186"/>
                  </a:lnTo>
                  <a:lnTo>
                    <a:pt x="563" y="6186"/>
                  </a:lnTo>
                  <a:lnTo>
                    <a:pt x="566" y="6185"/>
                  </a:lnTo>
                  <a:lnTo>
                    <a:pt x="569" y="6186"/>
                  </a:lnTo>
                  <a:lnTo>
                    <a:pt x="572" y="6187"/>
                  </a:lnTo>
                  <a:lnTo>
                    <a:pt x="580" y="6190"/>
                  </a:lnTo>
                  <a:lnTo>
                    <a:pt x="590" y="6197"/>
                  </a:lnTo>
                  <a:lnTo>
                    <a:pt x="562" y="6197"/>
                  </a:lnTo>
                  <a:close/>
                  <a:moveTo>
                    <a:pt x="252" y="5736"/>
                  </a:moveTo>
                  <a:lnTo>
                    <a:pt x="208" y="5687"/>
                  </a:lnTo>
                  <a:lnTo>
                    <a:pt x="169" y="5641"/>
                  </a:lnTo>
                  <a:lnTo>
                    <a:pt x="134" y="5600"/>
                  </a:lnTo>
                  <a:lnTo>
                    <a:pt x="104" y="5561"/>
                  </a:lnTo>
                  <a:lnTo>
                    <a:pt x="92" y="5545"/>
                  </a:lnTo>
                  <a:lnTo>
                    <a:pt x="81" y="5529"/>
                  </a:lnTo>
                  <a:lnTo>
                    <a:pt x="73" y="5515"/>
                  </a:lnTo>
                  <a:lnTo>
                    <a:pt x="66" y="5503"/>
                  </a:lnTo>
                  <a:lnTo>
                    <a:pt x="61" y="5493"/>
                  </a:lnTo>
                  <a:lnTo>
                    <a:pt x="57" y="5486"/>
                  </a:lnTo>
                  <a:lnTo>
                    <a:pt x="57" y="5482"/>
                  </a:lnTo>
                  <a:lnTo>
                    <a:pt x="57" y="5479"/>
                  </a:lnTo>
                  <a:lnTo>
                    <a:pt x="57" y="5477"/>
                  </a:lnTo>
                  <a:lnTo>
                    <a:pt x="58" y="5476"/>
                  </a:lnTo>
                  <a:lnTo>
                    <a:pt x="59" y="5475"/>
                  </a:lnTo>
                  <a:lnTo>
                    <a:pt x="62" y="5475"/>
                  </a:lnTo>
                  <a:lnTo>
                    <a:pt x="65" y="5475"/>
                  </a:lnTo>
                  <a:lnTo>
                    <a:pt x="67" y="5476"/>
                  </a:lnTo>
                  <a:lnTo>
                    <a:pt x="75" y="5480"/>
                  </a:lnTo>
                  <a:lnTo>
                    <a:pt x="85" y="5486"/>
                  </a:lnTo>
                  <a:lnTo>
                    <a:pt x="109" y="5503"/>
                  </a:lnTo>
                  <a:lnTo>
                    <a:pt x="139" y="5529"/>
                  </a:lnTo>
                  <a:lnTo>
                    <a:pt x="176" y="5561"/>
                  </a:lnTo>
                  <a:lnTo>
                    <a:pt x="215" y="5600"/>
                  </a:lnTo>
                  <a:lnTo>
                    <a:pt x="258" y="5642"/>
                  </a:lnTo>
                  <a:lnTo>
                    <a:pt x="303" y="5688"/>
                  </a:lnTo>
                  <a:lnTo>
                    <a:pt x="347" y="5737"/>
                  </a:lnTo>
                  <a:lnTo>
                    <a:pt x="386" y="5783"/>
                  </a:lnTo>
                  <a:lnTo>
                    <a:pt x="422" y="5824"/>
                  </a:lnTo>
                  <a:lnTo>
                    <a:pt x="452" y="5862"/>
                  </a:lnTo>
                  <a:lnTo>
                    <a:pt x="475" y="5894"/>
                  </a:lnTo>
                  <a:lnTo>
                    <a:pt x="491" y="5920"/>
                  </a:lnTo>
                  <a:lnTo>
                    <a:pt x="497" y="5930"/>
                  </a:lnTo>
                  <a:lnTo>
                    <a:pt x="500" y="5937"/>
                  </a:lnTo>
                  <a:lnTo>
                    <a:pt x="500" y="5941"/>
                  </a:lnTo>
                  <a:lnTo>
                    <a:pt x="500" y="5943"/>
                  </a:lnTo>
                  <a:lnTo>
                    <a:pt x="500" y="5945"/>
                  </a:lnTo>
                  <a:lnTo>
                    <a:pt x="499" y="5947"/>
                  </a:lnTo>
                  <a:lnTo>
                    <a:pt x="498" y="5947"/>
                  </a:lnTo>
                  <a:lnTo>
                    <a:pt x="496" y="5948"/>
                  </a:lnTo>
                  <a:lnTo>
                    <a:pt x="492" y="5947"/>
                  </a:lnTo>
                  <a:lnTo>
                    <a:pt x="490" y="5946"/>
                  </a:lnTo>
                  <a:lnTo>
                    <a:pt x="481" y="5943"/>
                  </a:lnTo>
                  <a:lnTo>
                    <a:pt x="473" y="5937"/>
                  </a:lnTo>
                  <a:lnTo>
                    <a:pt x="460" y="5930"/>
                  </a:lnTo>
                  <a:lnTo>
                    <a:pt x="447" y="5920"/>
                  </a:lnTo>
                  <a:lnTo>
                    <a:pt x="433" y="5908"/>
                  </a:lnTo>
                  <a:lnTo>
                    <a:pt x="417" y="5894"/>
                  </a:lnTo>
                  <a:lnTo>
                    <a:pt x="380" y="5863"/>
                  </a:lnTo>
                  <a:lnTo>
                    <a:pt x="341" y="5824"/>
                  </a:lnTo>
                  <a:lnTo>
                    <a:pt x="297" y="5782"/>
                  </a:lnTo>
                  <a:lnTo>
                    <a:pt x="252" y="5736"/>
                  </a:lnTo>
                  <a:close/>
                  <a:moveTo>
                    <a:pt x="372" y="5670"/>
                  </a:moveTo>
                  <a:lnTo>
                    <a:pt x="329" y="5623"/>
                  </a:lnTo>
                  <a:lnTo>
                    <a:pt x="291" y="5579"/>
                  </a:lnTo>
                  <a:lnTo>
                    <a:pt x="257" y="5537"/>
                  </a:lnTo>
                  <a:lnTo>
                    <a:pt x="228" y="5500"/>
                  </a:lnTo>
                  <a:lnTo>
                    <a:pt x="216" y="5483"/>
                  </a:lnTo>
                  <a:lnTo>
                    <a:pt x="206" y="5468"/>
                  </a:lnTo>
                  <a:lnTo>
                    <a:pt x="197" y="5455"/>
                  </a:lnTo>
                  <a:lnTo>
                    <a:pt x="191" y="5443"/>
                  </a:lnTo>
                  <a:lnTo>
                    <a:pt x="187" y="5433"/>
                  </a:lnTo>
                  <a:lnTo>
                    <a:pt x="183" y="5425"/>
                  </a:lnTo>
                  <a:lnTo>
                    <a:pt x="183" y="5422"/>
                  </a:lnTo>
                  <a:lnTo>
                    <a:pt x="183" y="5420"/>
                  </a:lnTo>
                  <a:lnTo>
                    <a:pt x="183" y="5418"/>
                  </a:lnTo>
                  <a:lnTo>
                    <a:pt x="184" y="5415"/>
                  </a:lnTo>
                  <a:lnTo>
                    <a:pt x="187" y="5414"/>
                  </a:lnTo>
                  <a:lnTo>
                    <a:pt x="189" y="5414"/>
                  </a:lnTo>
                  <a:lnTo>
                    <a:pt x="191" y="5414"/>
                  </a:lnTo>
                  <a:lnTo>
                    <a:pt x="194" y="5415"/>
                  </a:lnTo>
                  <a:lnTo>
                    <a:pt x="202" y="5419"/>
                  </a:lnTo>
                  <a:lnTo>
                    <a:pt x="212" y="5424"/>
                  </a:lnTo>
                  <a:lnTo>
                    <a:pt x="223" y="5432"/>
                  </a:lnTo>
                  <a:lnTo>
                    <a:pt x="236" y="5442"/>
                  </a:lnTo>
                  <a:lnTo>
                    <a:pt x="250" y="5453"/>
                  </a:lnTo>
                  <a:lnTo>
                    <a:pt x="265" y="5466"/>
                  </a:lnTo>
                  <a:lnTo>
                    <a:pt x="300" y="5498"/>
                  </a:lnTo>
                  <a:lnTo>
                    <a:pt x="339" y="5534"/>
                  </a:lnTo>
                  <a:lnTo>
                    <a:pt x="380" y="5576"/>
                  </a:lnTo>
                  <a:lnTo>
                    <a:pt x="424" y="5622"/>
                  </a:lnTo>
                  <a:lnTo>
                    <a:pt x="466" y="5668"/>
                  </a:lnTo>
                  <a:lnTo>
                    <a:pt x="505" y="5711"/>
                  </a:lnTo>
                  <a:lnTo>
                    <a:pt x="539" y="5753"/>
                  </a:lnTo>
                  <a:lnTo>
                    <a:pt x="568" y="5789"/>
                  </a:lnTo>
                  <a:lnTo>
                    <a:pt x="580" y="5806"/>
                  </a:lnTo>
                  <a:lnTo>
                    <a:pt x="590" y="5821"/>
                  </a:lnTo>
                  <a:lnTo>
                    <a:pt x="599" y="5834"/>
                  </a:lnTo>
                  <a:lnTo>
                    <a:pt x="605" y="5845"/>
                  </a:lnTo>
                  <a:lnTo>
                    <a:pt x="611" y="5855"/>
                  </a:lnTo>
                  <a:lnTo>
                    <a:pt x="613" y="5864"/>
                  </a:lnTo>
                  <a:lnTo>
                    <a:pt x="614" y="5867"/>
                  </a:lnTo>
                  <a:lnTo>
                    <a:pt x="614" y="5869"/>
                  </a:lnTo>
                  <a:lnTo>
                    <a:pt x="614" y="5871"/>
                  </a:lnTo>
                  <a:lnTo>
                    <a:pt x="613" y="5873"/>
                  </a:lnTo>
                  <a:lnTo>
                    <a:pt x="611" y="5874"/>
                  </a:lnTo>
                  <a:lnTo>
                    <a:pt x="608" y="5875"/>
                  </a:lnTo>
                  <a:lnTo>
                    <a:pt x="606" y="5874"/>
                  </a:lnTo>
                  <a:lnTo>
                    <a:pt x="603" y="5874"/>
                  </a:lnTo>
                  <a:lnTo>
                    <a:pt x="595" y="5870"/>
                  </a:lnTo>
                  <a:lnTo>
                    <a:pt x="585" y="5865"/>
                  </a:lnTo>
                  <a:lnTo>
                    <a:pt x="573" y="5857"/>
                  </a:lnTo>
                  <a:lnTo>
                    <a:pt x="561" y="5847"/>
                  </a:lnTo>
                  <a:lnTo>
                    <a:pt x="547" y="5836"/>
                  </a:lnTo>
                  <a:lnTo>
                    <a:pt x="531" y="5823"/>
                  </a:lnTo>
                  <a:lnTo>
                    <a:pt x="496" y="5793"/>
                  </a:lnTo>
                  <a:lnTo>
                    <a:pt x="457" y="5756"/>
                  </a:lnTo>
                  <a:lnTo>
                    <a:pt x="416" y="5715"/>
                  </a:lnTo>
                  <a:lnTo>
                    <a:pt x="372" y="5670"/>
                  </a:lnTo>
                  <a:close/>
                  <a:moveTo>
                    <a:pt x="341" y="5304"/>
                  </a:moveTo>
                  <a:lnTo>
                    <a:pt x="302" y="5260"/>
                  </a:lnTo>
                  <a:lnTo>
                    <a:pt x="267" y="5218"/>
                  </a:lnTo>
                  <a:lnTo>
                    <a:pt x="236" y="5180"/>
                  </a:lnTo>
                  <a:lnTo>
                    <a:pt x="210" y="5145"/>
                  </a:lnTo>
                  <a:lnTo>
                    <a:pt x="200" y="5129"/>
                  </a:lnTo>
                  <a:lnTo>
                    <a:pt x="190" y="5114"/>
                  </a:lnTo>
                  <a:lnTo>
                    <a:pt x="182" y="5102"/>
                  </a:lnTo>
                  <a:lnTo>
                    <a:pt x="177" y="5090"/>
                  </a:lnTo>
                  <a:lnTo>
                    <a:pt x="172" y="5081"/>
                  </a:lnTo>
                  <a:lnTo>
                    <a:pt x="170" y="5073"/>
                  </a:lnTo>
                  <a:lnTo>
                    <a:pt x="170" y="5070"/>
                  </a:lnTo>
                  <a:lnTo>
                    <a:pt x="170" y="5067"/>
                  </a:lnTo>
                  <a:lnTo>
                    <a:pt x="171" y="5065"/>
                  </a:lnTo>
                  <a:lnTo>
                    <a:pt x="172" y="5064"/>
                  </a:lnTo>
                  <a:lnTo>
                    <a:pt x="174" y="5063"/>
                  </a:lnTo>
                  <a:lnTo>
                    <a:pt x="176" y="5061"/>
                  </a:lnTo>
                  <a:lnTo>
                    <a:pt x="179" y="5063"/>
                  </a:lnTo>
                  <a:lnTo>
                    <a:pt x="182" y="5063"/>
                  </a:lnTo>
                  <a:lnTo>
                    <a:pt x="190" y="5066"/>
                  </a:lnTo>
                  <a:lnTo>
                    <a:pt x="199" y="5070"/>
                  </a:lnTo>
                  <a:lnTo>
                    <a:pt x="210" y="5077"/>
                  </a:lnTo>
                  <a:lnTo>
                    <a:pt x="222" y="5086"/>
                  </a:lnTo>
                  <a:lnTo>
                    <a:pt x="235" y="5097"/>
                  </a:lnTo>
                  <a:lnTo>
                    <a:pt x="249" y="5109"/>
                  </a:lnTo>
                  <a:lnTo>
                    <a:pt x="282" y="5137"/>
                  </a:lnTo>
                  <a:lnTo>
                    <a:pt x="317" y="5171"/>
                  </a:lnTo>
                  <a:lnTo>
                    <a:pt x="356" y="5211"/>
                  </a:lnTo>
                  <a:lnTo>
                    <a:pt x="396" y="5253"/>
                  </a:lnTo>
                  <a:lnTo>
                    <a:pt x="435" y="5297"/>
                  </a:lnTo>
                  <a:lnTo>
                    <a:pt x="470" y="5339"/>
                  </a:lnTo>
                  <a:lnTo>
                    <a:pt x="502" y="5377"/>
                  </a:lnTo>
                  <a:lnTo>
                    <a:pt x="527" y="5412"/>
                  </a:lnTo>
                  <a:lnTo>
                    <a:pt x="538" y="5428"/>
                  </a:lnTo>
                  <a:lnTo>
                    <a:pt x="548" y="5442"/>
                  </a:lnTo>
                  <a:lnTo>
                    <a:pt x="556" y="5454"/>
                  </a:lnTo>
                  <a:lnTo>
                    <a:pt x="561" y="5466"/>
                  </a:lnTo>
                  <a:lnTo>
                    <a:pt x="566" y="5475"/>
                  </a:lnTo>
                  <a:lnTo>
                    <a:pt x="568" y="5482"/>
                  </a:lnTo>
                  <a:lnTo>
                    <a:pt x="569" y="5486"/>
                  </a:lnTo>
                  <a:lnTo>
                    <a:pt x="568" y="5489"/>
                  </a:lnTo>
                  <a:lnTo>
                    <a:pt x="568" y="5491"/>
                  </a:lnTo>
                  <a:lnTo>
                    <a:pt x="567" y="5492"/>
                  </a:lnTo>
                  <a:lnTo>
                    <a:pt x="565" y="5493"/>
                  </a:lnTo>
                  <a:lnTo>
                    <a:pt x="562" y="5493"/>
                  </a:lnTo>
                  <a:lnTo>
                    <a:pt x="560" y="5493"/>
                  </a:lnTo>
                  <a:lnTo>
                    <a:pt x="557" y="5493"/>
                  </a:lnTo>
                  <a:lnTo>
                    <a:pt x="549" y="5490"/>
                  </a:lnTo>
                  <a:lnTo>
                    <a:pt x="540" y="5486"/>
                  </a:lnTo>
                  <a:lnTo>
                    <a:pt x="529" y="5479"/>
                  </a:lnTo>
                  <a:lnTo>
                    <a:pt x="517" y="5470"/>
                  </a:lnTo>
                  <a:lnTo>
                    <a:pt x="503" y="5459"/>
                  </a:lnTo>
                  <a:lnTo>
                    <a:pt x="489" y="5447"/>
                  </a:lnTo>
                  <a:lnTo>
                    <a:pt x="456" y="5419"/>
                  </a:lnTo>
                  <a:lnTo>
                    <a:pt x="420" y="5385"/>
                  </a:lnTo>
                  <a:lnTo>
                    <a:pt x="382" y="5346"/>
                  </a:lnTo>
                  <a:lnTo>
                    <a:pt x="341" y="5304"/>
                  </a:lnTo>
                  <a:close/>
                  <a:moveTo>
                    <a:pt x="188" y="5010"/>
                  </a:moveTo>
                  <a:lnTo>
                    <a:pt x="150" y="4968"/>
                  </a:lnTo>
                  <a:lnTo>
                    <a:pt x="116" y="4928"/>
                  </a:lnTo>
                  <a:lnTo>
                    <a:pt x="88" y="4890"/>
                  </a:lnTo>
                  <a:lnTo>
                    <a:pt x="63" y="4856"/>
                  </a:lnTo>
                  <a:lnTo>
                    <a:pt x="53" y="4841"/>
                  </a:lnTo>
                  <a:lnTo>
                    <a:pt x="44" y="4827"/>
                  </a:lnTo>
                  <a:lnTo>
                    <a:pt x="38" y="4815"/>
                  </a:lnTo>
                  <a:lnTo>
                    <a:pt x="32" y="4804"/>
                  </a:lnTo>
                  <a:lnTo>
                    <a:pt x="29" y="4794"/>
                  </a:lnTo>
                  <a:lnTo>
                    <a:pt x="27" y="4786"/>
                  </a:lnTo>
                  <a:lnTo>
                    <a:pt x="27" y="4783"/>
                  </a:lnTo>
                  <a:lnTo>
                    <a:pt x="27" y="4781"/>
                  </a:lnTo>
                  <a:lnTo>
                    <a:pt x="27" y="4779"/>
                  </a:lnTo>
                  <a:lnTo>
                    <a:pt x="28" y="4776"/>
                  </a:lnTo>
                  <a:lnTo>
                    <a:pt x="30" y="4776"/>
                  </a:lnTo>
                  <a:lnTo>
                    <a:pt x="32" y="4775"/>
                  </a:lnTo>
                  <a:lnTo>
                    <a:pt x="34" y="4775"/>
                  </a:lnTo>
                  <a:lnTo>
                    <a:pt x="38" y="4776"/>
                  </a:lnTo>
                  <a:lnTo>
                    <a:pt x="45" y="4779"/>
                  </a:lnTo>
                  <a:lnTo>
                    <a:pt x="54" y="4783"/>
                  </a:lnTo>
                  <a:lnTo>
                    <a:pt x="64" y="4790"/>
                  </a:lnTo>
                  <a:lnTo>
                    <a:pt x="76" y="4798"/>
                  </a:lnTo>
                  <a:lnTo>
                    <a:pt x="88" y="4808"/>
                  </a:lnTo>
                  <a:lnTo>
                    <a:pt x="102" y="4820"/>
                  </a:lnTo>
                  <a:lnTo>
                    <a:pt x="134" y="4848"/>
                  </a:lnTo>
                  <a:lnTo>
                    <a:pt x="168" y="4881"/>
                  </a:lnTo>
                  <a:lnTo>
                    <a:pt x="204" y="4918"/>
                  </a:lnTo>
                  <a:lnTo>
                    <a:pt x="242" y="4960"/>
                  </a:lnTo>
                  <a:lnTo>
                    <a:pt x="280" y="5002"/>
                  </a:lnTo>
                  <a:lnTo>
                    <a:pt x="314" y="5042"/>
                  </a:lnTo>
                  <a:lnTo>
                    <a:pt x="343" y="5080"/>
                  </a:lnTo>
                  <a:lnTo>
                    <a:pt x="367" y="5113"/>
                  </a:lnTo>
                  <a:lnTo>
                    <a:pt x="377" y="5128"/>
                  </a:lnTo>
                  <a:lnTo>
                    <a:pt x="386" y="5143"/>
                  </a:lnTo>
                  <a:lnTo>
                    <a:pt x="394" y="5155"/>
                  </a:lnTo>
                  <a:lnTo>
                    <a:pt x="399" y="5166"/>
                  </a:lnTo>
                  <a:lnTo>
                    <a:pt x="402" y="5175"/>
                  </a:lnTo>
                  <a:lnTo>
                    <a:pt x="405" y="5182"/>
                  </a:lnTo>
                  <a:lnTo>
                    <a:pt x="406" y="5185"/>
                  </a:lnTo>
                  <a:lnTo>
                    <a:pt x="405" y="5189"/>
                  </a:lnTo>
                  <a:lnTo>
                    <a:pt x="405" y="5190"/>
                  </a:lnTo>
                  <a:lnTo>
                    <a:pt x="403" y="5192"/>
                  </a:lnTo>
                  <a:lnTo>
                    <a:pt x="401" y="5193"/>
                  </a:lnTo>
                  <a:lnTo>
                    <a:pt x="399" y="5193"/>
                  </a:lnTo>
                  <a:lnTo>
                    <a:pt x="397" y="5193"/>
                  </a:lnTo>
                  <a:lnTo>
                    <a:pt x="394" y="5193"/>
                  </a:lnTo>
                  <a:lnTo>
                    <a:pt x="386" y="5190"/>
                  </a:lnTo>
                  <a:lnTo>
                    <a:pt x="377" y="5185"/>
                  </a:lnTo>
                  <a:lnTo>
                    <a:pt x="367" y="5179"/>
                  </a:lnTo>
                  <a:lnTo>
                    <a:pt x="355" y="5171"/>
                  </a:lnTo>
                  <a:lnTo>
                    <a:pt x="342" y="5161"/>
                  </a:lnTo>
                  <a:lnTo>
                    <a:pt x="328" y="5149"/>
                  </a:lnTo>
                  <a:lnTo>
                    <a:pt x="297" y="5122"/>
                  </a:lnTo>
                  <a:lnTo>
                    <a:pt x="262" y="5089"/>
                  </a:lnTo>
                  <a:lnTo>
                    <a:pt x="226" y="5052"/>
                  </a:lnTo>
                  <a:lnTo>
                    <a:pt x="188" y="5010"/>
                  </a:lnTo>
                  <a:close/>
                  <a:moveTo>
                    <a:pt x="622" y="5161"/>
                  </a:moveTo>
                  <a:lnTo>
                    <a:pt x="620" y="5162"/>
                  </a:lnTo>
                  <a:lnTo>
                    <a:pt x="618" y="5162"/>
                  </a:lnTo>
                  <a:lnTo>
                    <a:pt x="615" y="5162"/>
                  </a:lnTo>
                  <a:lnTo>
                    <a:pt x="613" y="5162"/>
                  </a:lnTo>
                  <a:lnTo>
                    <a:pt x="605" y="5160"/>
                  </a:lnTo>
                  <a:lnTo>
                    <a:pt x="596" y="5156"/>
                  </a:lnTo>
                  <a:lnTo>
                    <a:pt x="585" y="5150"/>
                  </a:lnTo>
                  <a:lnTo>
                    <a:pt x="574" y="5143"/>
                  </a:lnTo>
                  <a:lnTo>
                    <a:pt x="561" y="5133"/>
                  </a:lnTo>
                  <a:lnTo>
                    <a:pt x="548" y="5122"/>
                  </a:lnTo>
                  <a:lnTo>
                    <a:pt x="517" y="5095"/>
                  </a:lnTo>
                  <a:lnTo>
                    <a:pt x="483" y="5064"/>
                  </a:lnTo>
                  <a:lnTo>
                    <a:pt x="447" y="5027"/>
                  </a:lnTo>
                  <a:lnTo>
                    <a:pt x="410" y="4988"/>
                  </a:lnTo>
                  <a:lnTo>
                    <a:pt x="374" y="4947"/>
                  </a:lnTo>
                  <a:lnTo>
                    <a:pt x="341" y="4908"/>
                  </a:lnTo>
                  <a:lnTo>
                    <a:pt x="314" y="4871"/>
                  </a:lnTo>
                  <a:lnTo>
                    <a:pt x="291" y="4838"/>
                  </a:lnTo>
                  <a:lnTo>
                    <a:pt x="281" y="4824"/>
                  </a:lnTo>
                  <a:lnTo>
                    <a:pt x="272" y="4809"/>
                  </a:lnTo>
                  <a:lnTo>
                    <a:pt x="265" y="4797"/>
                  </a:lnTo>
                  <a:lnTo>
                    <a:pt x="261" y="4786"/>
                  </a:lnTo>
                  <a:lnTo>
                    <a:pt x="258" y="4778"/>
                  </a:lnTo>
                  <a:lnTo>
                    <a:pt x="256" y="4770"/>
                  </a:lnTo>
                  <a:lnTo>
                    <a:pt x="256" y="4767"/>
                  </a:lnTo>
                  <a:lnTo>
                    <a:pt x="256" y="4763"/>
                  </a:lnTo>
                  <a:lnTo>
                    <a:pt x="257" y="4762"/>
                  </a:lnTo>
                  <a:lnTo>
                    <a:pt x="258" y="4760"/>
                  </a:lnTo>
                  <a:lnTo>
                    <a:pt x="260" y="4759"/>
                  </a:lnTo>
                  <a:lnTo>
                    <a:pt x="262" y="4758"/>
                  </a:lnTo>
                  <a:lnTo>
                    <a:pt x="264" y="4758"/>
                  </a:lnTo>
                  <a:lnTo>
                    <a:pt x="268" y="4759"/>
                  </a:lnTo>
                  <a:lnTo>
                    <a:pt x="274" y="4761"/>
                  </a:lnTo>
                  <a:lnTo>
                    <a:pt x="284" y="4765"/>
                  </a:lnTo>
                  <a:lnTo>
                    <a:pt x="294" y="4772"/>
                  </a:lnTo>
                  <a:lnTo>
                    <a:pt x="305" y="4780"/>
                  </a:lnTo>
                  <a:lnTo>
                    <a:pt x="318" y="4789"/>
                  </a:lnTo>
                  <a:lnTo>
                    <a:pt x="331" y="4801"/>
                  </a:lnTo>
                  <a:lnTo>
                    <a:pt x="362" y="4827"/>
                  </a:lnTo>
                  <a:lnTo>
                    <a:pt x="396" y="4859"/>
                  </a:lnTo>
                  <a:lnTo>
                    <a:pt x="431" y="4895"/>
                  </a:lnTo>
                  <a:lnTo>
                    <a:pt x="468" y="4934"/>
                  </a:lnTo>
                  <a:lnTo>
                    <a:pt x="504" y="4975"/>
                  </a:lnTo>
                  <a:lnTo>
                    <a:pt x="537" y="5014"/>
                  </a:lnTo>
                  <a:lnTo>
                    <a:pt x="566" y="5050"/>
                  </a:lnTo>
                  <a:lnTo>
                    <a:pt x="589" y="5083"/>
                  </a:lnTo>
                  <a:lnTo>
                    <a:pt x="599" y="5099"/>
                  </a:lnTo>
                  <a:lnTo>
                    <a:pt x="607" y="5112"/>
                  </a:lnTo>
                  <a:lnTo>
                    <a:pt x="614" y="5124"/>
                  </a:lnTo>
                  <a:lnTo>
                    <a:pt x="618" y="5135"/>
                  </a:lnTo>
                  <a:lnTo>
                    <a:pt x="623" y="5144"/>
                  </a:lnTo>
                  <a:lnTo>
                    <a:pt x="624" y="5151"/>
                  </a:lnTo>
                  <a:lnTo>
                    <a:pt x="624" y="5155"/>
                  </a:lnTo>
                  <a:lnTo>
                    <a:pt x="624" y="5157"/>
                  </a:lnTo>
                  <a:lnTo>
                    <a:pt x="623" y="5159"/>
                  </a:lnTo>
                  <a:lnTo>
                    <a:pt x="622" y="5161"/>
                  </a:lnTo>
                  <a:close/>
                  <a:moveTo>
                    <a:pt x="361" y="4668"/>
                  </a:moveTo>
                  <a:lnTo>
                    <a:pt x="396" y="4707"/>
                  </a:lnTo>
                  <a:lnTo>
                    <a:pt x="426" y="4745"/>
                  </a:lnTo>
                  <a:lnTo>
                    <a:pt x="453" y="4781"/>
                  </a:lnTo>
                  <a:lnTo>
                    <a:pt x="475" y="4813"/>
                  </a:lnTo>
                  <a:lnTo>
                    <a:pt x="485" y="4827"/>
                  </a:lnTo>
                  <a:lnTo>
                    <a:pt x="492" y="4840"/>
                  </a:lnTo>
                  <a:lnTo>
                    <a:pt x="498" y="4852"/>
                  </a:lnTo>
                  <a:lnTo>
                    <a:pt x="503" y="4862"/>
                  </a:lnTo>
                  <a:lnTo>
                    <a:pt x="506" y="4872"/>
                  </a:lnTo>
                  <a:lnTo>
                    <a:pt x="508" y="4878"/>
                  </a:lnTo>
                  <a:lnTo>
                    <a:pt x="508" y="4885"/>
                  </a:lnTo>
                  <a:lnTo>
                    <a:pt x="505" y="4888"/>
                  </a:lnTo>
                  <a:lnTo>
                    <a:pt x="504" y="4889"/>
                  </a:lnTo>
                  <a:lnTo>
                    <a:pt x="502" y="4889"/>
                  </a:lnTo>
                  <a:lnTo>
                    <a:pt x="499" y="4890"/>
                  </a:lnTo>
                  <a:lnTo>
                    <a:pt x="496" y="4889"/>
                  </a:lnTo>
                  <a:lnTo>
                    <a:pt x="489" y="4887"/>
                  </a:lnTo>
                  <a:lnTo>
                    <a:pt x="480" y="4883"/>
                  </a:lnTo>
                  <a:lnTo>
                    <a:pt x="470" y="4877"/>
                  </a:lnTo>
                  <a:lnTo>
                    <a:pt x="459" y="4870"/>
                  </a:lnTo>
                  <a:lnTo>
                    <a:pt x="447" y="4861"/>
                  </a:lnTo>
                  <a:lnTo>
                    <a:pt x="434" y="4850"/>
                  </a:lnTo>
                  <a:lnTo>
                    <a:pt x="405" y="4825"/>
                  </a:lnTo>
                  <a:lnTo>
                    <a:pt x="372" y="4794"/>
                  </a:lnTo>
                  <a:lnTo>
                    <a:pt x="338" y="4760"/>
                  </a:lnTo>
                  <a:lnTo>
                    <a:pt x="303" y="4722"/>
                  </a:lnTo>
                  <a:lnTo>
                    <a:pt x="269" y="4681"/>
                  </a:lnTo>
                  <a:lnTo>
                    <a:pt x="237" y="4644"/>
                  </a:lnTo>
                  <a:lnTo>
                    <a:pt x="211" y="4609"/>
                  </a:lnTo>
                  <a:lnTo>
                    <a:pt x="189" y="4576"/>
                  </a:lnTo>
                  <a:lnTo>
                    <a:pt x="180" y="4562"/>
                  </a:lnTo>
                  <a:lnTo>
                    <a:pt x="172" y="4548"/>
                  </a:lnTo>
                  <a:lnTo>
                    <a:pt x="166" y="4536"/>
                  </a:lnTo>
                  <a:lnTo>
                    <a:pt x="161" y="4525"/>
                  </a:lnTo>
                  <a:lnTo>
                    <a:pt x="158" y="4517"/>
                  </a:lnTo>
                  <a:lnTo>
                    <a:pt x="157" y="4510"/>
                  </a:lnTo>
                  <a:lnTo>
                    <a:pt x="156" y="4507"/>
                  </a:lnTo>
                  <a:lnTo>
                    <a:pt x="157" y="4504"/>
                  </a:lnTo>
                  <a:lnTo>
                    <a:pt x="158" y="4502"/>
                  </a:lnTo>
                  <a:lnTo>
                    <a:pt x="159" y="4500"/>
                  </a:lnTo>
                  <a:lnTo>
                    <a:pt x="160" y="4499"/>
                  </a:lnTo>
                  <a:lnTo>
                    <a:pt x="162" y="4498"/>
                  </a:lnTo>
                  <a:lnTo>
                    <a:pt x="166" y="4498"/>
                  </a:lnTo>
                  <a:lnTo>
                    <a:pt x="168" y="4499"/>
                  </a:lnTo>
                  <a:lnTo>
                    <a:pt x="176" y="4501"/>
                  </a:lnTo>
                  <a:lnTo>
                    <a:pt x="184" y="4505"/>
                  </a:lnTo>
                  <a:lnTo>
                    <a:pt x="193" y="4511"/>
                  </a:lnTo>
                  <a:lnTo>
                    <a:pt x="205" y="4519"/>
                  </a:lnTo>
                  <a:lnTo>
                    <a:pt x="217" y="4528"/>
                  </a:lnTo>
                  <a:lnTo>
                    <a:pt x="230" y="4539"/>
                  </a:lnTo>
                  <a:lnTo>
                    <a:pt x="259" y="4564"/>
                  </a:lnTo>
                  <a:lnTo>
                    <a:pt x="292" y="4595"/>
                  </a:lnTo>
                  <a:lnTo>
                    <a:pt x="326" y="4630"/>
                  </a:lnTo>
                  <a:lnTo>
                    <a:pt x="361" y="4668"/>
                  </a:lnTo>
                  <a:close/>
                  <a:moveTo>
                    <a:pt x="276" y="4415"/>
                  </a:moveTo>
                  <a:lnTo>
                    <a:pt x="308" y="4453"/>
                  </a:lnTo>
                  <a:lnTo>
                    <a:pt x="338" y="4490"/>
                  </a:lnTo>
                  <a:lnTo>
                    <a:pt x="363" y="4524"/>
                  </a:lnTo>
                  <a:lnTo>
                    <a:pt x="384" y="4555"/>
                  </a:lnTo>
                  <a:lnTo>
                    <a:pt x="393" y="4569"/>
                  </a:lnTo>
                  <a:lnTo>
                    <a:pt x="400" y="4581"/>
                  </a:lnTo>
                  <a:lnTo>
                    <a:pt x="406" y="4593"/>
                  </a:lnTo>
                  <a:lnTo>
                    <a:pt x="410" y="4603"/>
                  </a:lnTo>
                  <a:lnTo>
                    <a:pt x="413" y="4612"/>
                  </a:lnTo>
                  <a:lnTo>
                    <a:pt x="414" y="4620"/>
                  </a:lnTo>
                  <a:lnTo>
                    <a:pt x="413" y="4625"/>
                  </a:lnTo>
                  <a:lnTo>
                    <a:pt x="411" y="4628"/>
                  </a:lnTo>
                  <a:lnTo>
                    <a:pt x="408" y="4631"/>
                  </a:lnTo>
                  <a:lnTo>
                    <a:pt x="402" y="4631"/>
                  </a:lnTo>
                  <a:lnTo>
                    <a:pt x="396" y="4628"/>
                  </a:lnTo>
                  <a:lnTo>
                    <a:pt x="387" y="4624"/>
                  </a:lnTo>
                  <a:lnTo>
                    <a:pt x="377" y="4619"/>
                  </a:lnTo>
                  <a:lnTo>
                    <a:pt x="367" y="4612"/>
                  </a:lnTo>
                  <a:lnTo>
                    <a:pt x="355" y="4603"/>
                  </a:lnTo>
                  <a:lnTo>
                    <a:pt x="342" y="4593"/>
                  </a:lnTo>
                  <a:lnTo>
                    <a:pt x="315" y="4568"/>
                  </a:lnTo>
                  <a:lnTo>
                    <a:pt x="283" y="4540"/>
                  </a:lnTo>
                  <a:lnTo>
                    <a:pt x="251" y="4506"/>
                  </a:lnTo>
                  <a:lnTo>
                    <a:pt x="217" y="4470"/>
                  </a:lnTo>
                  <a:lnTo>
                    <a:pt x="184" y="4431"/>
                  </a:lnTo>
                  <a:lnTo>
                    <a:pt x="155" y="4394"/>
                  </a:lnTo>
                  <a:lnTo>
                    <a:pt x="130" y="4360"/>
                  </a:lnTo>
                  <a:lnTo>
                    <a:pt x="110" y="4329"/>
                  </a:lnTo>
                  <a:lnTo>
                    <a:pt x="101" y="4315"/>
                  </a:lnTo>
                  <a:lnTo>
                    <a:pt x="93" y="4302"/>
                  </a:lnTo>
                  <a:lnTo>
                    <a:pt x="88" y="4291"/>
                  </a:lnTo>
                  <a:lnTo>
                    <a:pt x="84" y="4280"/>
                  </a:lnTo>
                  <a:lnTo>
                    <a:pt x="80" y="4271"/>
                  </a:lnTo>
                  <a:lnTo>
                    <a:pt x="79" y="4265"/>
                  </a:lnTo>
                  <a:lnTo>
                    <a:pt x="80" y="4259"/>
                  </a:lnTo>
                  <a:lnTo>
                    <a:pt x="82" y="4255"/>
                  </a:lnTo>
                  <a:lnTo>
                    <a:pt x="86" y="4254"/>
                  </a:lnTo>
                  <a:lnTo>
                    <a:pt x="91" y="4254"/>
                  </a:lnTo>
                  <a:lnTo>
                    <a:pt x="98" y="4256"/>
                  </a:lnTo>
                  <a:lnTo>
                    <a:pt x="107" y="4259"/>
                  </a:lnTo>
                  <a:lnTo>
                    <a:pt x="115" y="4265"/>
                  </a:lnTo>
                  <a:lnTo>
                    <a:pt x="126" y="4272"/>
                  </a:lnTo>
                  <a:lnTo>
                    <a:pt x="138" y="4281"/>
                  </a:lnTo>
                  <a:lnTo>
                    <a:pt x="151" y="4291"/>
                  </a:lnTo>
                  <a:lnTo>
                    <a:pt x="179" y="4315"/>
                  </a:lnTo>
                  <a:lnTo>
                    <a:pt x="210" y="4345"/>
                  </a:lnTo>
                  <a:lnTo>
                    <a:pt x="242" y="4379"/>
                  </a:lnTo>
                  <a:lnTo>
                    <a:pt x="276" y="4415"/>
                  </a:lnTo>
                  <a:close/>
                  <a:moveTo>
                    <a:pt x="340" y="4384"/>
                  </a:moveTo>
                  <a:lnTo>
                    <a:pt x="337" y="4385"/>
                  </a:lnTo>
                  <a:lnTo>
                    <a:pt x="331" y="4385"/>
                  </a:lnTo>
                  <a:lnTo>
                    <a:pt x="325" y="4384"/>
                  </a:lnTo>
                  <a:lnTo>
                    <a:pt x="317" y="4380"/>
                  </a:lnTo>
                  <a:lnTo>
                    <a:pt x="307" y="4375"/>
                  </a:lnTo>
                  <a:lnTo>
                    <a:pt x="297" y="4368"/>
                  </a:lnTo>
                  <a:lnTo>
                    <a:pt x="286" y="4360"/>
                  </a:lnTo>
                  <a:lnTo>
                    <a:pt x="273" y="4350"/>
                  </a:lnTo>
                  <a:lnTo>
                    <a:pt x="247" y="4327"/>
                  </a:lnTo>
                  <a:lnTo>
                    <a:pt x="217" y="4299"/>
                  </a:lnTo>
                  <a:lnTo>
                    <a:pt x="185" y="4266"/>
                  </a:lnTo>
                  <a:lnTo>
                    <a:pt x="154" y="4231"/>
                  </a:lnTo>
                  <a:lnTo>
                    <a:pt x="122" y="4193"/>
                  </a:lnTo>
                  <a:lnTo>
                    <a:pt x="94" y="4158"/>
                  </a:lnTo>
                  <a:lnTo>
                    <a:pt x="70" y="4124"/>
                  </a:lnTo>
                  <a:lnTo>
                    <a:pt x="51" y="4095"/>
                  </a:lnTo>
                  <a:lnTo>
                    <a:pt x="43" y="4082"/>
                  </a:lnTo>
                  <a:lnTo>
                    <a:pt x="36" y="4068"/>
                  </a:lnTo>
                  <a:lnTo>
                    <a:pt x="31" y="4057"/>
                  </a:lnTo>
                  <a:lnTo>
                    <a:pt x="27" y="4048"/>
                  </a:lnTo>
                  <a:lnTo>
                    <a:pt x="24" y="4039"/>
                  </a:lnTo>
                  <a:lnTo>
                    <a:pt x="23" y="4032"/>
                  </a:lnTo>
                  <a:lnTo>
                    <a:pt x="23" y="4027"/>
                  </a:lnTo>
                  <a:lnTo>
                    <a:pt x="25" y="4022"/>
                  </a:lnTo>
                  <a:lnTo>
                    <a:pt x="30" y="4021"/>
                  </a:lnTo>
                  <a:lnTo>
                    <a:pt x="35" y="4021"/>
                  </a:lnTo>
                  <a:lnTo>
                    <a:pt x="42" y="4022"/>
                  </a:lnTo>
                  <a:lnTo>
                    <a:pt x="50" y="4027"/>
                  </a:lnTo>
                  <a:lnTo>
                    <a:pt x="58" y="4031"/>
                  </a:lnTo>
                  <a:lnTo>
                    <a:pt x="69" y="4038"/>
                  </a:lnTo>
                  <a:lnTo>
                    <a:pt x="80" y="4046"/>
                  </a:lnTo>
                  <a:lnTo>
                    <a:pt x="92" y="4056"/>
                  </a:lnTo>
                  <a:lnTo>
                    <a:pt x="120" y="4079"/>
                  </a:lnTo>
                  <a:lnTo>
                    <a:pt x="148" y="4108"/>
                  </a:lnTo>
                  <a:lnTo>
                    <a:pt x="180" y="4141"/>
                  </a:lnTo>
                  <a:lnTo>
                    <a:pt x="212" y="4176"/>
                  </a:lnTo>
                  <a:lnTo>
                    <a:pt x="244" y="4213"/>
                  </a:lnTo>
                  <a:lnTo>
                    <a:pt x="271" y="4248"/>
                  </a:lnTo>
                  <a:lnTo>
                    <a:pt x="295" y="4282"/>
                  </a:lnTo>
                  <a:lnTo>
                    <a:pt x="315" y="4312"/>
                  </a:lnTo>
                  <a:lnTo>
                    <a:pt x="322" y="4325"/>
                  </a:lnTo>
                  <a:lnTo>
                    <a:pt x="330" y="4338"/>
                  </a:lnTo>
                  <a:lnTo>
                    <a:pt x="336" y="4349"/>
                  </a:lnTo>
                  <a:lnTo>
                    <a:pt x="339" y="4359"/>
                  </a:lnTo>
                  <a:lnTo>
                    <a:pt x="342" y="4368"/>
                  </a:lnTo>
                  <a:lnTo>
                    <a:pt x="343" y="4374"/>
                  </a:lnTo>
                  <a:lnTo>
                    <a:pt x="342" y="4380"/>
                  </a:lnTo>
                  <a:lnTo>
                    <a:pt x="340" y="4384"/>
                  </a:lnTo>
                  <a:close/>
                  <a:moveTo>
                    <a:pt x="537" y="4186"/>
                  </a:moveTo>
                  <a:lnTo>
                    <a:pt x="567" y="4221"/>
                  </a:lnTo>
                  <a:lnTo>
                    <a:pt x="594" y="4256"/>
                  </a:lnTo>
                  <a:lnTo>
                    <a:pt x="617" y="4288"/>
                  </a:lnTo>
                  <a:lnTo>
                    <a:pt x="636" y="4317"/>
                  </a:lnTo>
                  <a:lnTo>
                    <a:pt x="645" y="4330"/>
                  </a:lnTo>
                  <a:lnTo>
                    <a:pt x="650" y="4342"/>
                  </a:lnTo>
                  <a:lnTo>
                    <a:pt x="656" y="4353"/>
                  </a:lnTo>
                  <a:lnTo>
                    <a:pt x="660" y="4363"/>
                  </a:lnTo>
                  <a:lnTo>
                    <a:pt x="662" y="4372"/>
                  </a:lnTo>
                  <a:lnTo>
                    <a:pt x="663" y="4379"/>
                  </a:lnTo>
                  <a:lnTo>
                    <a:pt x="662" y="4384"/>
                  </a:lnTo>
                  <a:lnTo>
                    <a:pt x="660" y="4388"/>
                  </a:lnTo>
                  <a:lnTo>
                    <a:pt x="656" y="4390"/>
                  </a:lnTo>
                  <a:lnTo>
                    <a:pt x="650" y="4391"/>
                  </a:lnTo>
                  <a:lnTo>
                    <a:pt x="643" y="4388"/>
                  </a:lnTo>
                  <a:lnTo>
                    <a:pt x="636" y="4385"/>
                  </a:lnTo>
                  <a:lnTo>
                    <a:pt x="626" y="4381"/>
                  </a:lnTo>
                  <a:lnTo>
                    <a:pt x="616" y="4374"/>
                  </a:lnTo>
                  <a:lnTo>
                    <a:pt x="605" y="4367"/>
                  </a:lnTo>
                  <a:lnTo>
                    <a:pt x="593" y="4357"/>
                  </a:lnTo>
                  <a:lnTo>
                    <a:pt x="566" y="4335"/>
                  </a:lnTo>
                  <a:lnTo>
                    <a:pt x="537" y="4308"/>
                  </a:lnTo>
                  <a:lnTo>
                    <a:pt x="506" y="4277"/>
                  </a:lnTo>
                  <a:lnTo>
                    <a:pt x="476" y="4243"/>
                  </a:lnTo>
                  <a:lnTo>
                    <a:pt x="445" y="4206"/>
                  </a:lnTo>
                  <a:lnTo>
                    <a:pt x="419" y="4173"/>
                  </a:lnTo>
                  <a:lnTo>
                    <a:pt x="395" y="4141"/>
                  </a:lnTo>
                  <a:lnTo>
                    <a:pt x="376" y="4111"/>
                  </a:lnTo>
                  <a:lnTo>
                    <a:pt x="368" y="4098"/>
                  </a:lnTo>
                  <a:lnTo>
                    <a:pt x="362" y="4085"/>
                  </a:lnTo>
                  <a:lnTo>
                    <a:pt x="357" y="4074"/>
                  </a:lnTo>
                  <a:lnTo>
                    <a:pt x="353" y="4064"/>
                  </a:lnTo>
                  <a:lnTo>
                    <a:pt x="351" y="4055"/>
                  </a:lnTo>
                  <a:lnTo>
                    <a:pt x="351" y="4049"/>
                  </a:lnTo>
                  <a:lnTo>
                    <a:pt x="351" y="4043"/>
                  </a:lnTo>
                  <a:lnTo>
                    <a:pt x="353" y="4039"/>
                  </a:lnTo>
                  <a:lnTo>
                    <a:pt x="357" y="4037"/>
                  </a:lnTo>
                  <a:lnTo>
                    <a:pt x="363" y="4037"/>
                  </a:lnTo>
                  <a:lnTo>
                    <a:pt x="370" y="4039"/>
                  </a:lnTo>
                  <a:lnTo>
                    <a:pt x="377" y="4042"/>
                  </a:lnTo>
                  <a:lnTo>
                    <a:pt x="387" y="4046"/>
                  </a:lnTo>
                  <a:lnTo>
                    <a:pt x="397" y="4053"/>
                  </a:lnTo>
                  <a:lnTo>
                    <a:pt x="408" y="4061"/>
                  </a:lnTo>
                  <a:lnTo>
                    <a:pt x="420" y="4071"/>
                  </a:lnTo>
                  <a:lnTo>
                    <a:pt x="446" y="4092"/>
                  </a:lnTo>
                  <a:lnTo>
                    <a:pt x="476" y="4120"/>
                  </a:lnTo>
                  <a:lnTo>
                    <a:pt x="505" y="4151"/>
                  </a:lnTo>
                  <a:lnTo>
                    <a:pt x="537" y="4186"/>
                  </a:lnTo>
                  <a:close/>
                  <a:moveTo>
                    <a:pt x="631" y="4165"/>
                  </a:moveTo>
                  <a:lnTo>
                    <a:pt x="628" y="4166"/>
                  </a:lnTo>
                  <a:lnTo>
                    <a:pt x="623" y="4167"/>
                  </a:lnTo>
                  <a:lnTo>
                    <a:pt x="616" y="4165"/>
                  </a:lnTo>
                  <a:lnTo>
                    <a:pt x="608" y="4163"/>
                  </a:lnTo>
                  <a:lnTo>
                    <a:pt x="600" y="4157"/>
                  </a:lnTo>
                  <a:lnTo>
                    <a:pt x="590" y="4152"/>
                  </a:lnTo>
                  <a:lnTo>
                    <a:pt x="579" y="4144"/>
                  </a:lnTo>
                  <a:lnTo>
                    <a:pt x="568" y="4135"/>
                  </a:lnTo>
                  <a:lnTo>
                    <a:pt x="542" y="4114"/>
                  </a:lnTo>
                  <a:lnTo>
                    <a:pt x="514" y="4088"/>
                  </a:lnTo>
                  <a:lnTo>
                    <a:pt x="486" y="4059"/>
                  </a:lnTo>
                  <a:lnTo>
                    <a:pt x="455" y="4026"/>
                  </a:lnTo>
                  <a:lnTo>
                    <a:pt x="426" y="3991"/>
                  </a:lnTo>
                  <a:lnTo>
                    <a:pt x="401" y="3958"/>
                  </a:lnTo>
                  <a:lnTo>
                    <a:pt x="379" y="3926"/>
                  </a:lnTo>
                  <a:lnTo>
                    <a:pt x="361" y="3897"/>
                  </a:lnTo>
                  <a:lnTo>
                    <a:pt x="354" y="3885"/>
                  </a:lnTo>
                  <a:lnTo>
                    <a:pt x="348" y="3873"/>
                  </a:lnTo>
                  <a:lnTo>
                    <a:pt x="343" y="3862"/>
                  </a:lnTo>
                  <a:lnTo>
                    <a:pt x="340" y="3852"/>
                  </a:lnTo>
                  <a:lnTo>
                    <a:pt x="338" y="3845"/>
                  </a:lnTo>
                  <a:lnTo>
                    <a:pt x="337" y="3837"/>
                  </a:lnTo>
                  <a:lnTo>
                    <a:pt x="338" y="3832"/>
                  </a:lnTo>
                  <a:lnTo>
                    <a:pt x="341" y="3828"/>
                  </a:lnTo>
                  <a:lnTo>
                    <a:pt x="344" y="3826"/>
                  </a:lnTo>
                  <a:lnTo>
                    <a:pt x="350" y="3826"/>
                  </a:lnTo>
                  <a:lnTo>
                    <a:pt x="356" y="3827"/>
                  </a:lnTo>
                  <a:lnTo>
                    <a:pt x="364" y="3831"/>
                  </a:lnTo>
                  <a:lnTo>
                    <a:pt x="373" y="3835"/>
                  </a:lnTo>
                  <a:lnTo>
                    <a:pt x="383" y="3841"/>
                  </a:lnTo>
                  <a:lnTo>
                    <a:pt x="394" y="3849"/>
                  </a:lnTo>
                  <a:lnTo>
                    <a:pt x="405" y="3858"/>
                  </a:lnTo>
                  <a:lnTo>
                    <a:pt x="430" y="3880"/>
                  </a:lnTo>
                  <a:lnTo>
                    <a:pt x="458" y="3905"/>
                  </a:lnTo>
                  <a:lnTo>
                    <a:pt x="487" y="3936"/>
                  </a:lnTo>
                  <a:lnTo>
                    <a:pt x="517" y="3969"/>
                  </a:lnTo>
                  <a:lnTo>
                    <a:pt x="546" y="4003"/>
                  </a:lnTo>
                  <a:lnTo>
                    <a:pt x="571" y="4035"/>
                  </a:lnTo>
                  <a:lnTo>
                    <a:pt x="593" y="4067"/>
                  </a:lnTo>
                  <a:lnTo>
                    <a:pt x="611" y="4095"/>
                  </a:lnTo>
                  <a:lnTo>
                    <a:pt x="618" y="4108"/>
                  </a:lnTo>
                  <a:lnTo>
                    <a:pt x="624" y="4120"/>
                  </a:lnTo>
                  <a:lnTo>
                    <a:pt x="629" y="4131"/>
                  </a:lnTo>
                  <a:lnTo>
                    <a:pt x="632" y="4140"/>
                  </a:lnTo>
                  <a:lnTo>
                    <a:pt x="635" y="4148"/>
                  </a:lnTo>
                  <a:lnTo>
                    <a:pt x="635" y="4155"/>
                  </a:lnTo>
                  <a:lnTo>
                    <a:pt x="635" y="4160"/>
                  </a:lnTo>
                  <a:lnTo>
                    <a:pt x="631" y="4165"/>
                  </a:lnTo>
                  <a:close/>
                  <a:moveTo>
                    <a:pt x="626" y="3952"/>
                  </a:moveTo>
                  <a:lnTo>
                    <a:pt x="622" y="3954"/>
                  </a:lnTo>
                  <a:lnTo>
                    <a:pt x="616" y="3955"/>
                  </a:lnTo>
                  <a:lnTo>
                    <a:pt x="611" y="3954"/>
                  </a:lnTo>
                  <a:lnTo>
                    <a:pt x="603" y="3951"/>
                  </a:lnTo>
                  <a:lnTo>
                    <a:pt x="594" y="3947"/>
                  </a:lnTo>
                  <a:lnTo>
                    <a:pt x="584" y="3941"/>
                  </a:lnTo>
                  <a:lnTo>
                    <a:pt x="574" y="3934"/>
                  </a:lnTo>
                  <a:lnTo>
                    <a:pt x="562" y="3926"/>
                  </a:lnTo>
                  <a:lnTo>
                    <a:pt x="538" y="3905"/>
                  </a:lnTo>
                  <a:lnTo>
                    <a:pt x="512" y="3880"/>
                  </a:lnTo>
                  <a:lnTo>
                    <a:pt x="483" y="3851"/>
                  </a:lnTo>
                  <a:lnTo>
                    <a:pt x="455" y="3820"/>
                  </a:lnTo>
                  <a:lnTo>
                    <a:pt x="428" y="3787"/>
                  </a:lnTo>
                  <a:lnTo>
                    <a:pt x="403" y="3754"/>
                  </a:lnTo>
                  <a:lnTo>
                    <a:pt x="383" y="3724"/>
                  </a:lnTo>
                  <a:lnTo>
                    <a:pt x="366" y="3697"/>
                  </a:lnTo>
                  <a:lnTo>
                    <a:pt x="360" y="3684"/>
                  </a:lnTo>
                  <a:lnTo>
                    <a:pt x="353" y="3673"/>
                  </a:lnTo>
                  <a:lnTo>
                    <a:pt x="349" y="3662"/>
                  </a:lnTo>
                  <a:lnTo>
                    <a:pt x="347" y="3653"/>
                  </a:lnTo>
                  <a:lnTo>
                    <a:pt x="344" y="3644"/>
                  </a:lnTo>
                  <a:lnTo>
                    <a:pt x="344" y="3638"/>
                  </a:lnTo>
                  <a:lnTo>
                    <a:pt x="344" y="3632"/>
                  </a:lnTo>
                  <a:lnTo>
                    <a:pt x="348" y="3629"/>
                  </a:lnTo>
                  <a:lnTo>
                    <a:pt x="351" y="3627"/>
                  </a:lnTo>
                  <a:lnTo>
                    <a:pt x="356" y="3627"/>
                  </a:lnTo>
                  <a:lnTo>
                    <a:pt x="363" y="3628"/>
                  </a:lnTo>
                  <a:lnTo>
                    <a:pt x="371" y="3631"/>
                  </a:lnTo>
                  <a:lnTo>
                    <a:pt x="378" y="3635"/>
                  </a:lnTo>
                  <a:lnTo>
                    <a:pt x="388" y="3641"/>
                  </a:lnTo>
                  <a:lnTo>
                    <a:pt x="399" y="3649"/>
                  </a:lnTo>
                  <a:lnTo>
                    <a:pt x="410" y="3656"/>
                  </a:lnTo>
                  <a:lnTo>
                    <a:pt x="434" y="3677"/>
                  </a:lnTo>
                  <a:lnTo>
                    <a:pt x="460" y="3702"/>
                  </a:lnTo>
                  <a:lnTo>
                    <a:pt x="489" y="3731"/>
                  </a:lnTo>
                  <a:lnTo>
                    <a:pt x="517" y="3763"/>
                  </a:lnTo>
                  <a:lnTo>
                    <a:pt x="545" y="3797"/>
                  </a:lnTo>
                  <a:lnTo>
                    <a:pt x="569" y="3828"/>
                  </a:lnTo>
                  <a:lnTo>
                    <a:pt x="590" y="3858"/>
                  </a:lnTo>
                  <a:lnTo>
                    <a:pt x="607" y="3885"/>
                  </a:lnTo>
                  <a:lnTo>
                    <a:pt x="614" y="3898"/>
                  </a:lnTo>
                  <a:lnTo>
                    <a:pt x="619" y="3909"/>
                  </a:lnTo>
                  <a:lnTo>
                    <a:pt x="624" y="3919"/>
                  </a:lnTo>
                  <a:lnTo>
                    <a:pt x="627" y="3929"/>
                  </a:lnTo>
                  <a:lnTo>
                    <a:pt x="628" y="3937"/>
                  </a:lnTo>
                  <a:lnTo>
                    <a:pt x="629" y="3943"/>
                  </a:lnTo>
                  <a:lnTo>
                    <a:pt x="628" y="3949"/>
                  </a:lnTo>
                  <a:lnTo>
                    <a:pt x="626" y="3952"/>
                  </a:lnTo>
                  <a:close/>
                  <a:moveTo>
                    <a:pt x="293" y="3344"/>
                  </a:moveTo>
                  <a:lnTo>
                    <a:pt x="290" y="3346"/>
                  </a:lnTo>
                  <a:lnTo>
                    <a:pt x="284" y="3347"/>
                  </a:lnTo>
                  <a:lnTo>
                    <a:pt x="279" y="3346"/>
                  </a:lnTo>
                  <a:lnTo>
                    <a:pt x="272" y="3343"/>
                  </a:lnTo>
                  <a:lnTo>
                    <a:pt x="263" y="3339"/>
                  </a:lnTo>
                  <a:lnTo>
                    <a:pt x="254" y="3334"/>
                  </a:lnTo>
                  <a:lnTo>
                    <a:pt x="246" y="3327"/>
                  </a:lnTo>
                  <a:lnTo>
                    <a:pt x="236" y="3320"/>
                  </a:lnTo>
                  <a:lnTo>
                    <a:pt x="214" y="3301"/>
                  </a:lnTo>
                  <a:lnTo>
                    <a:pt x="190" y="3278"/>
                  </a:lnTo>
                  <a:lnTo>
                    <a:pt x="165" y="3252"/>
                  </a:lnTo>
                  <a:lnTo>
                    <a:pt x="139" y="3222"/>
                  </a:lnTo>
                  <a:lnTo>
                    <a:pt x="114" y="3191"/>
                  </a:lnTo>
                  <a:lnTo>
                    <a:pt x="92" y="3162"/>
                  </a:lnTo>
                  <a:lnTo>
                    <a:pt x="75" y="3133"/>
                  </a:lnTo>
                  <a:lnTo>
                    <a:pt x="59" y="3108"/>
                  </a:lnTo>
                  <a:lnTo>
                    <a:pt x="54" y="3096"/>
                  </a:lnTo>
                  <a:lnTo>
                    <a:pt x="48" y="3085"/>
                  </a:lnTo>
                  <a:lnTo>
                    <a:pt x="45" y="3075"/>
                  </a:lnTo>
                  <a:lnTo>
                    <a:pt x="42" y="3067"/>
                  </a:lnTo>
                  <a:lnTo>
                    <a:pt x="41" y="3060"/>
                  </a:lnTo>
                  <a:lnTo>
                    <a:pt x="41" y="3053"/>
                  </a:lnTo>
                  <a:lnTo>
                    <a:pt x="42" y="3048"/>
                  </a:lnTo>
                  <a:lnTo>
                    <a:pt x="44" y="3045"/>
                  </a:lnTo>
                  <a:lnTo>
                    <a:pt x="47" y="3042"/>
                  </a:lnTo>
                  <a:lnTo>
                    <a:pt x="53" y="3042"/>
                  </a:lnTo>
                  <a:lnTo>
                    <a:pt x="58" y="3044"/>
                  </a:lnTo>
                  <a:lnTo>
                    <a:pt x="65" y="3046"/>
                  </a:lnTo>
                  <a:lnTo>
                    <a:pt x="74" y="3050"/>
                  </a:lnTo>
                  <a:lnTo>
                    <a:pt x="81" y="3056"/>
                  </a:lnTo>
                  <a:lnTo>
                    <a:pt x="91" y="3062"/>
                  </a:lnTo>
                  <a:lnTo>
                    <a:pt x="101" y="3070"/>
                  </a:lnTo>
                  <a:lnTo>
                    <a:pt x="123" y="3088"/>
                  </a:lnTo>
                  <a:lnTo>
                    <a:pt x="147" y="3111"/>
                  </a:lnTo>
                  <a:lnTo>
                    <a:pt x="172" y="3138"/>
                  </a:lnTo>
                  <a:lnTo>
                    <a:pt x="199" y="3168"/>
                  </a:lnTo>
                  <a:lnTo>
                    <a:pt x="223" y="3199"/>
                  </a:lnTo>
                  <a:lnTo>
                    <a:pt x="245" y="3229"/>
                  </a:lnTo>
                  <a:lnTo>
                    <a:pt x="262" y="3256"/>
                  </a:lnTo>
                  <a:lnTo>
                    <a:pt x="277" y="3281"/>
                  </a:lnTo>
                  <a:lnTo>
                    <a:pt x="283" y="3293"/>
                  </a:lnTo>
                  <a:lnTo>
                    <a:pt x="288" y="3303"/>
                  </a:lnTo>
                  <a:lnTo>
                    <a:pt x="292" y="3313"/>
                  </a:lnTo>
                  <a:lnTo>
                    <a:pt x="294" y="3322"/>
                  </a:lnTo>
                  <a:lnTo>
                    <a:pt x="296" y="3330"/>
                  </a:lnTo>
                  <a:lnTo>
                    <a:pt x="296" y="3336"/>
                  </a:lnTo>
                  <a:lnTo>
                    <a:pt x="295" y="3341"/>
                  </a:lnTo>
                  <a:lnTo>
                    <a:pt x="293" y="3344"/>
                  </a:lnTo>
                  <a:close/>
                  <a:moveTo>
                    <a:pt x="640" y="3753"/>
                  </a:moveTo>
                  <a:lnTo>
                    <a:pt x="636" y="3755"/>
                  </a:lnTo>
                  <a:lnTo>
                    <a:pt x="630" y="3755"/>
                  </a:lnTo>
                  <a:lnTo>
                    <a:pt x="625" y="3754"/>
                  </a:lnTo>
                  <a:lnTo>
                    <a:pt x="617" y="3752"/>
                  </a:lnTo>
                  <a:lnTo>
                    <a:pt x="609" y="3747"/>
                  </a:lnTo>
                  <a:lnTo>
                    <a:pt x="600" y="3742"/>
                  </a:lnTo>
                  <a:lnTo>
                    <a:pt x="590" y="3735"/>
                  </a:lnTo>
                  <a:lnTo>
                    <a:pt x="579" y="3727"/>
                  </a:lnTo>
                  <a:lnTo>
                    <a:pt x="556" y="3708"/>
                  </a:lnTo>
                  <a:lnTo>
                    <a:pt x="529" y="3684"/>
                  </a:lnTo>
                  <a:lnTo>
                    <a:pt x="503" y="3656"/>
                  </a:lnTo>
                  <a:lnTo>
                    <a:pt x="476" y="3626"/>
                  </a:lnTo>
                  <a:lnTo>
                    <a:pt x="450" y="3593"/>
                  </a:lnTo>
                  <a:lnTo>
                    <a:pt x="426" y="3562"/>
                  </a:lnTo>
                  <a:lnTo>
                    <a:pt x="407" y="3533"/>
                  </a:lnTo>
                  <a:lnTo>
                    <a:pt x="390" y="3506"/>
                  </a:lnTo>
                  <a:lnTo>
                    <a:pt x="385" y="3494"/>
                  </a:lnTo>
                  <a:lnTo>
                    <a:pt x="379" y="3483"/>
                  </a:lnTo>
                  <a:lnTo>
                    <a:pt x="375" y="3473"/>
                  </a:lnTo>
                  <a:lnTo>
                    <a:pt x="373" y="3464"/>
                  </a:lnTo>
                  <a:lnTo>
                    <a:pt x="371" y="3456"/>
                  </a:lnTo>
                  <a:lnTo>
                    <a:pt x="371" y="3449"/>
                  </a:lnTo>
                  <a:lnTo>
                    <a:pt x="372" y="3445"/>
                  </a:lnTo>
                  <a:lnTo>
                    <a:pt x="374" y="3440"/>
                  </a:lnTo>
                  <a:lnTo>
                    <a:pt x="377" y="3438"/>
                  </a:lnTo>
                  <a:lnTo>
                    <a:pt x="383" y="3438"/>
                  </a:lnTo>
                  <a:lnTo>
                    <a:pt x="389" y="3439"/>
                  </a:lnTo>
                  <a:lnTo>
                    <a:pt x="396" y="3441"/>
                  </a:lnTo>
                  <a:lnTo>
                    <a:pt x="405" y="3446"/>
                  </a:lnTo>
                  <a:lnTo>
                    <a:pt x="413" y="3451"/>
                  </a:lnTo>
                  <a:lnTo>
                    <a:pt x="423" y="3458"/>
                  </a:lnTo>
                  <a:lnTo>
                    <a:pt x="434" y="3467"/>
                  </a:lnTo>
                  <a:lnTo>
                    <a:pt x="458" y="3486"/>
                  </a:lnTo>
                  <a:lnTo>
                    <a:pt x="483" y="3509"/>
                  </a:lnTo>
                  <a:lnTo>
                    <a:pt x="510" y="3538"/>
                  </a:lnTo>
                  <a:lnTo>
                    <a:pt x="537" y="3569"/>
                  </a:lnTo>
                  <a:lnTo>
                    <a:pt x="563" y="3600"/>
                  </a:lnTo>
                  <a:lnTo>
                    <a:pt x="586" y="3631"/>
                  </a:lnTo>
                  <a:lnTo>
                    <a:pt x="606" y="3661"/>
                  </a:lnTo>
                  <a:lnTo>
                    <a:pt x="623" y="3687"/>
                  </a:lnTo>
                  <a:lnTo>
                    <a:pt x="629" y="3699"/>
                  </a:lnTo>
                  <a:lnTo>
                    <a:pt x="634" y="3710"/>
                  </a:lnTo>
                  <a:lnTo>
                    <a:pt x="638" y="3720"/>
                  </a:lnTo>
                  <a:lnTo>
                    <a:pt x="641" y="3730"/>
                  </a:lnTo>
                  <a:lnTo>
                    <a:pt x="642" y="3737"/>
                  </a:lnTo>
                  <a:lnTo>
                    <a:pt x="643" y="3744"/>
                  </a:lnTo>
                  <a:lnTo>
                    <a:pt x="642" y="3748"/>
                  </a:lnTo>
                  <a:lnTo>
                    <a:pt x="640" y="3753"/>
                  </a:lnTo>
                  <a:close/>
                  <a:moveTo>
                    <a:pt x="253" y="2999"/>
                  </a:moveTo>
                  <a:lnTo>
                    <a:pt x="276" y="3028"/>
                  </a:lnTo>
                  <a:lnTo>
                    <a:pt x="297" y="3058"/>
                  </a:lnTo>
                  <a:lnTo>
                    <a:pt x="315" y="3084"/>
                  </a:lnTo>
                  <a:lnTo>
                    <a:pt x="329" y="3109"/>
                  </a:lnTo>
                  <a:lnTo>
                    <a:pt x="334" y="3120"/>
                  </a:lnTo>
                  <a:lnTo>
                    <a:pt x="339" y="3130"/>
                  </a:lnTo>
                  <a:lnTo>
                    <a:pt x="342" y="3140"/>
                  </a:lnTo>
                  <a:lnTo>
                    <a:pt x="344" y="3149"/>
                  </a:lnTo>
                  <a:lnTo>
                    <a:pt x="345" y="3156"/>
                  </a:lnTo>
                  <a:lnTo>
                    <a:pt x="347" y="3162"/>
                  </a:lnTo>
                  <a:lnTo>
                    <a:pt x="345" y="3167"/>
                  </a:lnTo>
                  <a:lnTo>
                    <a:pt x="342" y="3171"/>
                  </a:lnTo>
                  <a:lnTo>
                    <a:pt x="339" y="3173"/>
                  </a:lnTo>
                  <a:lnTo>
                    <a:pt x="334" y="3173"/>
                  </a:lnTo>
                  <a:lnTo>
                    <a:pt x="328" y="3172"/>
                  </a:lnTo>
                  <a:lnTo>
                    <a:pt x="321" y="3170"/>
                  </a:lnTo>
                  <a:lnTo>
                    <a:pt x="314" y="3166"/>
                  </a:lnTo>
                  <a:lnTo>
                    <a:pt x="306" y="3161"/>
                  </a:lnTo>
                  <a:lnTo>
                    <a:pt x="296" y="3154"/>
                  </a:lnTo>
                  <a:lnTo>
                    <a:pt x="286" y="3148"/>
                  </a:lnTo>
                  <a:lnTo>
                    <a:pt x="265" y="3129"/>
                  </a:lnTo>
                  <a:lnTo>
                    <a:pt x="242" y="3107"/>
                  </a:lnTo>
                  <a:lnTo>
                    <a:pt x="218" y="3082"/>
                  </a:lnTo>
                  <a:lnTo>
                    <a:pt x="194" y="3053"/>
                  </a:lnTo>
                  <a:lnTo>
                    <a:pt x="170" y="3024"/>
                  </a:lnTo>
                  <a:lnTo>
                    <a:pt x="149" y="2994"/>
                  </a:lnTo>
                  <a:lnTo>
                    <a:pt x="132" y="2968"/>
                  </a:lnTo>
                  <a:lnTo>
                    <a:pt x="119" y="2943"/>
                  </a:lnTo>
                  <a:lnTo>
                    <a:pt x="113" y="2932"/>
                  </a:lnTo>
                  <a:lnTo>
                    <a:pt x="108" y="2922"/>
                  </a:lnTo>
                  <a:lnTo>
                    <a:pt x="104" y="2912"/>
                  </a:lnTo>
                  <a:lnTo>
                    <a:pt x="102" y="2903"/>
                  </a:lnTo>
                  <a:lnTo>
                    <a:pt x="101" y="2897"/>
                  </a:lnTo>
                  <a:lnTo>
                    <a:pt x="101" y="2890"/>
                  </a:lnTo>
                  <a:lnTo>
                    <a:pt x="102" y="2886"/>
                  </a:lnTo>
                  <a:lnTo>
                    <a:pt x="104" y="2881"/>
                  </a:lnTo>
                  <a:lnTo>
                    <a:pt x="108" y="2880"/>
                  </a:lnTo>
                  <a:lnTo>
                    <a:pt x="113" y="2879"/>
                  </a:lnTo>
                  <a:lnTo>
                    <a:pt x="119" y="2880"/>
                  </a:lnTo>
                  <a:lnTo>
                    <a:pt x="125" y="2882"/>
                  </a:lnTo>
                  <a:lnTo>
                    <a:pt x="133" y="2887"/>
                  </a:lnTo>
                  <a:lnTo>
                    <a:pt x="142" y="2891"/>
                  </a:lnTo>
                  <a:lnTo>
                    <a:pt x="150" y="2898"/>
                  </a:lnTo>
                  <a:lnTo>
                    <a:pt x="160" y="2904"/>
                  </a:lnTo>
                  <a:lnTo>
                    <a:pt x="181" y="2923"/>
                  </a:lnTo>
                  <a:lnTo>
                    <a:pt x="204" y="2945"/>
                  </a:lnTo>
                  <a:lnTo>
                    <a:pt x="228" y="2970"/>
                  </a:lnTo>
                  <a:lnTo>
                    <a:pt x="253" y="2999"/>
                  </a:lnTo>
                  <a:close/>
                  <a:moveTo>
                    <a:pt x="673" y="3562"/>
                  </a:moveTo>
                  <a:lnTo>
                    <a:pt x="670" y="3564"/>
                  </a:lnTo>
                  <a:lnTo>
                    <a:pt x="664" y="3565"/>
                  </a:lnTo>
                  <a:lnTo>
                    <a:pt x="659" y="3564"/>
                  </a:lnTo>
                  <a:lnTo>
                    <a:pt x="651" y="3562"/>
                  </a:lnTo>
                  <a:lnTo>
                    <a:pt x="643" y="3558"/>
                  </a:lnTo>
                  <a:lnTo>
                    <a:pt x="635" y="3553"/>
                  </a:lnTo>
                  <a:lnTo>
                    <a:pt x="625" y="3547"/>
                  </a:lnTo>
                  <a:lnTo>
                    <a:pt x="614" y="3539"/>
                  </a:lnTo>
                  <a:lnTo>
                    <a:pt x="592" y="3520"/>
                  </a:lnTo>
                  <a:lnTo>
                    <a:pt x="567" y="3497"/>
                  </a:lnTo>
                  <a:lnTo>
                    <a:pt x="542" y="3471"/>
                  </a:lnTo>
                  <a:lnTo>
                    <a:pt x="515" y="3441"/>
                  </a:lnTo>
                  <a:lnTo>
                    <a:pt x="490" y="3411"/>
                  </a:lnTo>
                  <a:lnTo>
                    <a:pt x="468" y="3381"/>
                  </a:lnTo>
                  <a:lnTo>
                    <a:pt x="450" y="3353"/>
                  </a:lnTo>
                  <a:lnTo>
                    <a:pt x="434" y="3326"/>
                  </a:lnTo>
                  <a:lnTo>
                    <a:pt x="429" y="3315"/>
                  </a:lnTo>
                  <a:lnTo>
                    <a:pt x="423" y="3304"/>
                  </a:lnTo>
                  <a:lnTo>
                    <a:pt x="420" y="3295"/>
                  </a:lnTo>
                  <a:lnTo>
                    <a:pt x="417" y="3286"/>
                  </a:lnTo>
                  <a:lnTo>
                    <a:pt x="416" y="3278"/>
                  </a:lnTo>
                  <a:lnTo>
                    <a:pt x="416" y="3272"/>
                  </a:lnTo>
                  <a:lnTo>
                    <a:pt x="417" y="3266"/>
                  </a:lnTo>
                  <a:lnTo>
                    <a:pt x="419" y="3263"/>
                  </a:lnTo>
                  <a:lnTo>
                    <a:pt x="423" y="3261"/>
                  </a:lnTo>
                  <a:lnTo>
                    <a:pt x="428" y="3259"/>
                  </a:lnTo>
                  <a:lnTo>
                    <a:pt x="434" y="3261"/>
                  </a:lnTo>
                  <a:lnTo>
                    <a:pt x="442" y="3263"/>
                  </a:lnTo>
                  <a:lnTo>
                    <a:pt x="450" y="3267"/>
                  </a:lnTo>
                  <a:lnTo>
                    <a:pt x="458" y="3273"/>
                  </a:lnTo>
                  <a:lnTo>
                    <a:pt x="468" y="3279"/>
                  </a:lnTo>
                  <a:lnTo>
                    <a:pt x="478" y="3287"/>
                  </a:lnTo>
                  <a:lnTo>
                    <a:pt x="501" y="3305"/>
                  </a:lnTo>
                  <a:lnTo>
                    <a:pt x="525" y="3329"/>
                  </a:lnTo>
                  <a:lnTo>
                    <a:pt x="551" y="3355"/>
                  </a:lnTo>
                  <a:lnTo>
                    <a:pt x="578" y="3384"/>
                  </a:lnTo>
                  <a:lnTo>
                    <a:pt x="603" y="3415"/>
                  </a:lnTo>
                  <a:lnTo>
                    <a:pt x="625" y="3446"/>
                  </a:lnTo>
                  <a:lnTo>
                    <a:pt x="643" y="3473"/>
                  </a:lnTo>
                  <a:lnTo>
                    <a:pt x="658" y="3498"/>
                  </a:lnTo>
                  <a:lnTo>
                    <a:pt x="664" y="3510"/>
                  </a:lnTo>
                  <a:lnTo>
                    <a:pt x="669" y="3521"/>
                  </a:lnTo>
                  <a:lnTo>
                    <a:pt x="673" y="3531"/>
                  </a:lnTo>
                  <a:lnTo>
                    <a:pt x="675" y="3540"/>
                  </a:lnTo>
                  <a:lnTo>
                    <a:pt x="676" y="3548"/>
                  </a:lnTo>
                  <a:lnTo>
                    <a:pt x="677" y="3553"/>
                  </a:lnTo>
                  <a:lnTo>
                    <a:pt x="675" y="3559"/>
                  </a:lnTo>
                  <a:lnTo>
                    <a:pt x="673" y="3562"/>
                  </a:lnTo>
                  <a:close/>
                  <a:moveTo>
                    <a:pt x="410" y="3005"/>
                  </a:moveTo>
                  <a:lnTo>
                    <a:pt x="407" y="3007"/>
                  </a:lnTo>
                  <a:lnTo>
                    <a:pt x="402" y="3008"/>
                  </a:lnTo>
                  <a:lnTo>
                    <a:pt x="397" y="3007"/>
                  </a:lnTo>
                  <a:lnTo>
                    <a:pt x="390" y="3005"/>
                  </a:lnTo>
                  <a:lnTo>
                    <a:pt x="383" y="3002"/>
                  </a:lnTo>
                  <a:lnTo>
                    <a:pt x="374" y="2996"/>
                  </a:lnTo>
                  <a:lnTo>
                    <a:pt x="365" y="2991"/>
                  </a:lnTo>
                  <a:lnTo>
                    <a:pt x="356" y="2984"/>
                  </a:lnTo>
                  <a:lnTo>
                    <a:pt x="336" y="2967"/>
                  </a:lnTo>
                  <a:lnTo>
                    <a:pt x="314" y="2946"/>
                  </a:lnTo>
                  <a:lnTo>
                    <a:pt x="291" y="2921"/>
                  </a:lnTo>
                  <a:lnTo>
                    <a:pt x="267" y="2893"/>
                  </a:lnTo>
                  <a:lnTo>
                    <a:pt x="245" y="2865"/>
                  </a:lnTo>
                  <a:lnTo>
                    <a:pt x="225" y="2837"/>
                  </a:lnTo>
                  <a:lnTo>
                    <a:pt x="208" y="2811"/>
                  </a:lnTo>
                  <a:lnTo>
                    <a:pt x="195" y="2788"/>
                  </a:lnTo>
                  <a:lnTo>
                    <a:pt x="190" y="2777"/>
                  </a:lnTo>
                  <a:lnTo>
                    <a:pt x="185" y="2766"/>
                  </a:lnTo>
                  <a:lnTo>
                    <a:pt x="182" y="2757"/>
                  </a:lnTo>
                  <a:lnTo>
                    <a:pt x="180" y="2749"/>
                  </a:lnTo>
                  <a:lnTo>
                    <a:pt x="179" y="2742"/>
                  </a:lnTo>
                  <a:lnTo>
                    <a:pt x="179" y="2736"/>
                  </a:lnTo>
                  <a:lnTo>
                    <a:pt x="180" y="2731"/>
                  </a:lnTo>
                  <a:lnTo>
                    <a:pt x="182" y="2728"/>
                  </a:lnTo>
                  <a:lnTo>
                    <a:pt x="187" y="2726"/>
                  </a:lnTo>
                  <a:lnTo>
                    <a:pt x="191" y="2725"/>
                  </a:lnTo>
                  <a:lnTo>
                    <a:pt x="196" y="2726"/>
                  </a:lnTo>
                  <a:lnTo>
                    <a:pt x="203" y="2728"/>
                  </a:lnTo>
                  <a:lnTo>
                    <a:pt x="211" y="2731"/>
                  </a:lnTo>
                  <a:lnTo>
                    <a:pt x="218" y="2737"/>
                  </a:lnTo>
                  <a:lnTo>
                    <a:pt x="227" y="2742"/>
                  </a:lnTo>
                  <a:lnTo>
                    <a:pt x="237" y="2749"/>
                  </a:lnTo>
                  <a:lnTo>
                    <a:pt x="258" y="2766"/>
                  </a:lnTo>
                  <a:lnTo>
                    <a:pt x="280" y="2787"/>
                  </a:lnTo>
                  <a:lnTo>
                    <a:pt x="303" y="2812"/>
                  </a:lnTo>
                  <a:lnTo>
                    <a:pt x="326" y="2839"/>
                  </a:lnTo>
                  <a:lnTo>
                    <a:pt x="348" y="2868"/>
                  </a:lnTo>
                  <a:lnTo>
                    <a:pt x="367" y="2896"/>
                  </a:lnTo>
                  <a:lnTo>
                    <a:pt x="385" y="2922"/>
                  </a:lnTo>
                  <a:lnTo>
                    <a:pt x="398" y="2946"/>
                  </a:lnTo>
                  <a:lnTo>
                    <a:pt x="403" y="2957"/>
                  </a:lnTo>
                  <a:lnTo>
                    <a:pt x="408" y="2967"/>
                  </a:lnTo>
                  <a:lnTo>
                    <a:pt x="411" y="2976"/>
                  </a:lnTo>
                  <a:lnTo>
                    <a:pt x="413" y="2984"/>
                  </a:lnTo>
                  <a:lnTo>
                    <a:pt x="414" y="2991"/>
                  </a:lnTo>
                  <a:lnTo>
                    <a:pt x="414" y="2997"/>
                  </a:lnTo>
                  <a:lnTo>
                    <a:pt x="412" y="3002"/>
                  </a:lnTo>
                  <a:lnTo>
                    <a:pt x="410" y="3005"/>
                  </a:lnTo>
                  <a:close/>
                  <a:moveTo>
                    <a:pt x="139" y="2346"/>
                  </a:moveTo>
                  <a:lnTo>
                    <a:pt x="159" y="2373"/>
                  </a:lnTo>
                  <a:lnTo>
                    <a:pt x="177" y="2399"/>
                  </a:lnTo>
                  <a:lnTo>
                    <a:pt x="191" y="2423"/>
                  </a:lnTo>
                  <a:lnTo>
                    <a:pt x="203" y="2445"/>
                  </a:lnTo>
                  <a:lnTo>
                    <a:pt x="207" y="2455"/>
                  </a:lnTo>
                  <a:lnTo>
                    <a:pt x="212" y="2465"/>
                  </a:lnTo>
                  <a:lnTo>
                    <a:pt x="214" y="2472"/>
                  </a:lnTo>
                  <a:lnTo>
                    <a:pt x="216" y="2480"/>
                  </a:lnTo>
                  <a:lnTo>
                    <a:pt x="217" y="2487"/>
                  </a:lnTo>
                  <a:lnTo>
                    <a:pt x="216" y="2492"/>
                  </a:lnTo>
                  <a:lnTo>
                    <a:pt x="215" y="2498"/>
                  </a:lnTo>
                  <a:lnTo>
                    <a:pt x="213" y="2501"/>
                  </a:lnTo>
                  <a:lnTo>
                    <a:pt x="210" y="2502"/>
                  </a:lnTo>
                  <a:lnTo>
                    <a:pt x="205" y="2503"/>
                  </a:lnTo>
                  <a:lnTo>
                    <a:pt x="200" y="2502"/>
                  </a:lnTo>
                  <a:lnTo>
                    <a:pt x="194" y="2501"/>
                  </a:lnTo>
                  <a:lnTo>
                    <a:pt x="188" y="2498"/>
                  </a:lnTo>
                  <a:lnTo>
                    <a:pt x="180" y="2493"/>
                  </a:lnTo>
                  <a:lnTo>
                    <a:pt x="172" y="2488"/>
                  </a:lnTo>
                  <a:lnTo>
                    <a:pt x="164" y="2481"/>
                  </a:lnTo>
                  <a:lnTo>
                    <a:pt x="145" y="2466"/>
                  </a:lnTo>
                  <a:lnTo>
                    <a:pt x="124" y="2446"/>
                  </a:lnTo>
                  <a:lnTo>
                    <a:pt x="103" y="2424"/>
                  </a:lnTo>
                  <a:lnTo>
                    <a:pt x="82" y="2399"/>
                  </a:lnTo>
                  <a:lnTo>
                    <a:pt x="63" y="2373"/>
                  </a:lnTo>
                  <a:lnTo>
                    <a:pt x="45" y="2346"/>
                  </a:lnTo>
                  <a:lnTo>
                    <a:pt x="31" y="2322"/>
                  </a:lnTo>
                  <a:lnTo>
                    <a:pt x="19" y="2300"/>
                  </a:lnTo>
                  <a:lnTo>
                    <a:pt x="14" y="2290"/>
                  </a:lnTo>
                  <a:lnTo>
                    <a:pt x="11" y="2281"/>
                  </a:lnTo>
                  <a:lnTo>
                    <a:pt x="8" y="2272"/>
                  </a:lnTo>
                  <a:lnTo>
                    <a:pt x="6" y="2264"/>
                  </a:lnTo>
                  <a:lnTo>
                    <a:pt x="6" y="2258"/>
                  </a:lnTo>
                  <a:lnTo>
                    <a:pt x="6" y="2252"/>
                  </a:lnTo>
                  <a:lnTo>
                    <a:pt x="7" y="2248"/>
                  </a:lnTo>
                  <a:lnTo>
                    <a:pt x="9" y="2244"/>
                  </a:lnTo>
                  <a:lnTo>
                    <a:pt x="12" y="2242"/>
                  </a:lnTo>
                  <a:lnTo>
                    <a:pt x="17" y="2242"/>
                  </a:lnTo>
                  <a:lnTo>
                    <a:pt x="22" y="2242"/>
                  </a:lnTo>
                  <a:lnTo>
                    <a:pt x="28" y="2244"/>
                  </a:lnTo>
                  <a:lnTo>
                    <a:pt x="35" y="2248"/>
                  </a:lnTo>
                  <a:lnTo>
                    <a:pt x="42" y="2252"/>
                  </a:lnTo>
                  <a:lnTo>
                    <a:pt x="51" y="2258"/>
                  </a:lnTo>
                  <a:lnTo>
                    <a:pt x="58" y="2264"/>
                  </a:lnTo>
                  <a:lnTo>
                    <a:pt x="77" y="2280"/>
                  </a:lnTo>
                  <a:lnTo>
                    <a:pt x="98" y="2299"/>
                  </a:lnTo>
                  <a:lnTo>
                    <a:pt x="119" y="2321"/>
                  </a:lnTo>
                  <a:lnTo>
                    <a:pt x="139" y="2346"/>
                  </a:lnTo>
                  <a:close/>
                  <a:moveTo>
                    <a:pt x="418" y="2689"/>
                  </a:moveTo>
                  <a:lnTo>
                    <a:pt x="439" y="2717"/>
                  </a:lnTo>
                  <a:lnTo>
                    <a:pt x="457" y="2743"/>
                  </a:lnTo>
                  <a:lnTo>
                    <a:pt x="474" y="2768"/>
                  </a:lnTo>
                  <a:lnTo>
                    <a:pt x="486" y="2791"/>
                  </a:lnTo>
                  <a:lnTo>
                    <a:pt x="491" y="2802"/>
                  </a:lnTo>
                  <a:lnTo>
                    <a:pt x="494" y="2812"/>
                  </a:lnTo>
                  <a:lnTo>
                    <a:pt x="498" y="2821"/>
                  </a:lnTo>
                  <a:lnTo>
                    <a:pt x="500" y="2829"/>
                  </a:lnTo>
                  <a:lnTo>
                    <a:pt x="501" y="2835"/>
                  </a:lnTo>
                  <a:lnTo>
                    <a:pt x="501" y="2842"/>
                  </a:lnTo>
                  <a:lnTo>
                    <a:pt x="500" y="2846"/>
                  </a:lnTo>
                  <a:lnTo>
                    <a:pt x="497" y="2850"/>
                  </a:lnTo>
                  <a:lnTo>
                    <a:pt x="493" y="2852"/>
                  </a:lnTo>
                  <a:lnTo>
                    <a:pt x="489" y="2853"/>
                  </a:lnTo>
                  <a:lnTo>
                    <a:pt x="483" y="2852"/>
                  </a:lnTo>
                  <a:lnTo>
                    <a:pt x="477" y="2850"/>
                  </a:lnTo>
                  <a:lnTo>
                    <a:pt x="470" y="2846"/>
                  </a:lnTo>
                  <a:lnTo>
                    <a:pt x="462" y="2842"/>
                  </a:lnTo>
                  <a:lnTo>
                    <a:pt x="453" y="2836"/>
                  </a:lnTo>
                  <a:lnTo>
                    <a:pt x="444" y="2830"/>
                  </a:lnTo>
                  <a:lnTo>
                    <a:pt x="424" y="2813"/>
                  </a:lnTo>
                  <a:lnTo>
                    <a:pt x="403" y="2794"/>
                  </a:lnTo>
                  <a:lnTo>
                    <a:pt x="380" y="2769"/>
                  </a:lnTo>
                  <a:lnTo>
                    <a:pt x="359" y="2743"/>
                  </a:lnTo>
                  <a:lnTo>
                    <a:pt x="337" y="2716"/>
                  </a:lnTo>
                  <a:lnTo>
                    <a:pt x="318" y="2689"/>
                  </a:lnTo>
                  <a:lnTo>
                    <a:pt x="303" y="2664"/>
                  </a:lnTo>
                  <a:lnTo>
                    <a:pt x="291" y="2641"/>
                  </a:lnTo>
                  <a:lnTo>
                    <a:pt x="285" y="2630"/>
                  </a:lnTo>
                  <a:lnTo>
                    <a:pt x="281" y="2620"/>
                  </a:lnTo>
                  <a:lnTo>
                    <a:pt x="279" y="2612"/>
                  </a:lnTo>
                  <a:lnTo>
                    <a:pt x="276" y="2604"/>
                  </a:lnTo>
                  <a:lnTo>
                    <a:pt x="275" y="2596"/>
                  </a:lnTo>
                  <a:lnTo>
                    <a:pt x="275" y="2591"/>
                  </a:lnTo>
                  <a:lnTo>
                    <a:pt x="276" y="2586"/>
                  </a:lnTo>
                  <a:lnTo>
                    <a:pt x="280" y="2582"/>
                  </a:lnTo>
                  <a:lnTo>
                    <a:pt x="283" y="2581"/>
                  </a:lnTo>
                  <a:lnTo>
                    <a:pt x="287" y="2580"/>
                  </a:lnTo>
                  <a:lnTo>
                    <a:pt x="293" y="2581"/>
                  </a:lnTo>
                  <a:lnTo>
                    <a:pt x="299" y="2582"/>
                  </a:lnTo>
                  <a:lnTo>
                    <a:pt x="306" y="2585"/>
                  </a:lnTo>
                  <a:lnTo>
                    <a:pt x="315" y="2590"/>
                  </a:lnTo>
                  <a:lnTo>
                    <a:pt x="322" y="2595"/>
                  </a:lnTo>
                  <a:lnTo>
                    <a:pt x="332" y="2603"/>
                  </a:lnTo>
                  <a:lnTo>
                    <a:pt x="352" y="2619"/>
                  </a:lnTo>
                  <a:lnTo>
                    <a:pt x="373" y="2639"/>
                  </a:lnTo>
                  <a:lnTo>
                    <a:pt x="395" y="2663"/>
                  </a:lnTo>
                  <a:lnTo>
                    <a:pt x="418" y="2689"/>
                  </a:lnTo>
                  <a:close/>
                  <a:moveTo>
                    <a:pt x="261" y="2217"/>
                  </a:moveTo>
                  <a:lnTo>
                    <a:pt x="280" y="2243"/>
                  </a:lnTo>
                  <a:lnTo>
                    <a:pt x="296" y="2267"/>
                  </a:lnTo>
                  <a:lnTo>
                    <a:pt x="310" y="2290"/>
                  </a:lnTo>
                  <a:lnTo>
                    <a:pt x="321" y="2312"/>
                  </a:lnTo>
                  <a:lnTo>
                    <a:pt x="326" y="2322"/>
                  </a:lnTo>
                  <a:lnTo>
                    <a:pt x="329" y="2331"/>
                  </a:lnTo>
                  <a:lnTo>
                    <a:pt x="332" y="2339"/>
                  </a:lnTo>
                  <a:lnTo>
                    <a:pt x="333" y="2346"/>
                  </a:lnTo>
                  <a:lnTo>
                    <a:pt x="334" y="2353"/>
                  </a:lnTo>
                  <a:lnTo>
                    <a:pt x="334" y="2358"/>
                  </a:lnTo>
                  <a:lnTo>
                    <a:pt x="332" y="2363"/>
                  </a:lnTo>
                  <a:lnTo>
                    <a:pt x="330" y="2366"/>
                  </a:lnTo>
                  <a:lnTo>
                    <a:pt x="327" y="2368"/>
                  </a:lnTo>
                  <a:lnTo>
                    <a:pt x="322" y="2369"/>
                  </a:lnTo>
                  <a:lnTo>
                    <a:pt x="318" y="2368"/>
                  </a:lnTo>
                  <a:lnTo>
                    <a:pt x="311" y="2367"/>
                  </a:lnTo>
                  <a:lnTo>
                    <a:pt x="305" y="2364"/>
                  </a:lnTo>
                  <a:lnTo>
                    <a:pt x="298" y="2360"/>
                  </a:lnTo>
                  <a:lnTo>
                    <a:pt x="291" y="2355"/>
                  </a:lnTo>
                  <a:lnTo>
                    <a:pt x="282" y="2349"/>
                  </a:lnTo>
                  <a:lnTo>
                    <a:pt x="264" y="2333"/>
                  </a:lnTo>
                  <a:lnTo>
                    <a:pt x="245" y="2315"/>
                  </a:lnTo>
                  <a:lnTo>
                    <a:pt x="225" y="2294"/>
                  </a:lnTo>
                  <a:lnTo>
                    <a:pt x="204" y="2270"/>
                  </a:lnTo>
                  <a:lnTo>
                    <a:pt x="185" y="2244"/>
                  </a:lnTo>
                  <a:lnTo>
                    <a:pt x="168" y="2219"/>
                  </a:lnTo>
                  <a:lnTo>
                    <a:pt x="155" y="2196"/>
                  </a:lnTo>
                  <a:lnTo>
                    <a:pt x="144" y="2174"/>
                  </a:lnTo>
                  <a:lnTo>
                    <a:pt x="139" y="2164"/>
                  </a:lnTo>
                  <a:lnTo>
                    <a:pt x="136" y="2156"/>
                  </a:lnTo>
                  <a:lnTo>
                    <a:pt x="133" y="2148"/>
                  </a:lnTo>
                  <a:lnTo>
                    <a:pt x="132" y="2140"/>
                  </a:lnTo>
                  <a:lnTo>
                    <a:pt x="131" y="2134"/>
                  </a:lnTo>
                  <a:lnTo>
                    <a:pt x="131" y="2128"/>
                  </a:lnTo>
                  <a:lnTo>
                    <a:pt x="133" y="2124"/>
                  </a:lnTo>
                  <a:lnTo>
                    <a:pt x="135" y="2121"/>
                  </a:lnTo>
                  <a:lnTo>
                    <a:pt x="138" y="2118"/>
                  </a:lnTo>
                  <a:lnTo>
                    <a:pt x="143" y="2117"/>
                  </a:lnTo>
                  <a:lnTo>
                    <a:pt x="147" y="2118"/>
                  </a:lnTo>
                  <a:lnTo>
                    <a:pt x="154" y="2120"/>
                  </a:lnTo>
                  <a:lnTo>
                    <a:pt x="160" y="2123"/>
                  </a:lnTo>
                  <a:lnTo>
                    <a:pt x="167" y="2127"/>
                  </a:lnTo>
                  <a:lnTo>
                    <a:pt x="174" y="2132"/>
                  </a:lnTo>
                  <a:lnTo>
                    <a:pt x="183" y="2138"/>
                  </a:lnTo>
                  <a:lnTo>
                    <a:pt x="201" y="2153"/>
                  </a:lnTo>
                  <a:lnTo>
                    <a:pt x="220" y="2171"/>
                  </a:lnTo>
                  <a:lnTo>
                    <a:pt x="240" y="2193"/>
                  </a:lnTo>
                  <a:lnTo>
                    <a:pt x="261" y="2217"/>
                  </a:lnTo>
                  <a:close/>
                  <a:moveTo>
                    <a:pt x="527" y="2547"/>
                  </a:moveTo>
                  <a:lnTo>
                    <a:pt x="548" y="2573"/>
                  </a:lnTo>
                  <a:lnTo>
                    <a:pt x="566" y="2599"/>
                  </a:lnTo>
                  <a:lnTo>
                    <a:pt x="580" y="2623"/>
                  </a:lnTo>
                  <a:lnTo>
                    <a:pt x="592" y="2646"/>
                  </a:lnTo>
                  <a:lnTo>
                    <a:pt x="596" y="2656"/>
                  </a:lnTo>
                  <a:lnTo>
                    <a:pt x="601" y="2665"/>
                  </a:lnTo>
                  <a:lnTo>
                    <a:pt x="603" y="2674"/>
                  </a:lnTo>
                  <a:lnTo>
                    <a:pt x="605" y="2682"/>
                  </a:lnTo>
                  <a:lnTo>
                    <a:pt x="606" y="2688"/>
                  </a:lnTo>
                  <a:lnTo>
                    <a:pt x="605" y="2694"/>
                  </a:lnTo>
                  <a:lnTo>
                    <a:pt x="604" y="2698"/>
                  </a:lnTo>
                  <a:lnTo>
                    <a:pt x="602" y="2703"/>
                  </a:lnTo>
                  <a:lnTo>
                    <a:pt x="599" y="2704"/>
                  </a:lnTo>
                  <a:lnTo>
                    <a:pt x="594" y="2705"/>
                  </a:lnTo>
                  <a:lnTo>
                    <a:pt x="589" y="2705"/>
                  </a:lnTo>
                  <a:lnTo>
                    <a:pt x="582" y="2703"/>
                  </a:lnTo>
                  <a:lnTo>
                    <a:pt x="576" y="2699"/>
                  </a:lnTo>
                  <a:lnTo>
                    <a:pt x="568" y="2695"/>
                  </a:lnTo>
                  <a:lnTo>
                    <a:pt x="559" y="2691"/>
                  </a:lnTo>
                  <a:lnTo>
                    <a:pt x="550" y="2684"/>
                  </a:lnTo>
                  <a:lnTo>
                    <a:pt x="532" y="2669"/>
                  </a:lnTo>
                  <a:lnTo>
                    <a:pt x="511" y="2649"/>
                  </a:lnTo>
                  <a:lnTo>
                    <a:pt x="489" y="2626"/>
                  </a:lnTo>
                  <a:lnTo>
                    <a:pt x="468" y="2601"/>
                  </a:lnTo>
                  <a:lnTo>
                    <a:pt x="447" y="2574"/>
                  </a:lnTo>
                  <a:lnTo>
                    <a:pt x="430" y="2549"/>
                  </a:lnTo>
                  <a:lnTo>
                    <a:pt x="414" y="2524"/>
                  </a:lnTo>
                  <a:lnTo>
                    <a:pt x="403" y="2502"/>
                  </a:lnTo>
                  <a:lnTo>
                    <a:pt x="398" y="2492"/>
                  </a:lnTo>
                  <a:lnTo>
                    <a:pt x="395" y="2482"/>
                  </a:lnTo>
                  <a:lnTo>
                    <a:pt x="393" y="2474"/>
                  </a:lnTo>
                  <a:lnTo>
                    <a:pt x="390" y="2466"/>
                  </a:lnTo>
                  <a:lnTo>
                    <a:pt x="389" y="2459"/>
                  </a:lnTo>
                  <a:lnTo>
                    <a:pt x="389" y="2454"/>
                  </a:lnTo>
                  <a:lnTo>
                    <a:pt x="391" y="2448"/>
                  </a:lnTo>
                  <a:lnTo>
                    <a:pt x="394" y="2445"/>
                  </a:lnTo>
                  <a:lnTo>
                    <a:pt x="397" y="2443"/>
                  </a:lnTo>
                  <a:lnTo>
                    <a:pt x="401" y="2443"/>
                  </a:lnTo>
                  <a:lnTo>
                    <a:pt x="407" y="2443"/>
                  </a:lnTo>
                  <a:lnTo>
                    <a:pt x="413" y="2445"/>
                  </a:lnTo>
                  <a:lnTo>
                    <a:pt x="420" y="2448"/>
                  </a:lnTo>
                  <a:lnTo>
                    <a:pt x="428" y="2453"/>
                  </a:lnTo>
                  <a:lnTo>
                    <a:pt x="436" y="2457"/>
                  </a:lnTo>
                  <a:lnTo>
                    <a:pt x="445" y="2464"/>
                  </a:lnTo>
                  <a:lnTo>
                    <a:pt x="464" y="2479"/>
                  </a:lnTo>
                  <a:lnTo>
                    <a:pt x="485" y="2499"/>
                  </a:lnTo>
                  <a:lnTo>
                    <a:pt x="505" y="2522"/>
                  </a:lnTo>
                  <a:lnTo>
                    <a:pt x="527" y="2547"/>
                  </a:lnTo>
                  <a:close/>
                  <a:moveTo>
                    <a:pt x="160" y="1793"/>
                  </a:moveTo>
                  <a:lnTo>
                    <a:pt x="177" y="1816"/>
                  </a:lnTo>
                  <a:lnTo>
                    <a:pt x="192" y="1839"/>
                  </a:lnTo>
                  <a:lnTo>
                    <a:pt x="204" y="1860"/>
                  </a:lnTo>
                  <a:lnTo>
                    <a:pt x="214" y="1879"/>
                  </a:lnTo>
                  <a:lnTo>
                    <a:pt x="220" y="1897"/>
                  </a:lnTo>
                  <a:lnTo>
                    <a:pt x="225" y="1912"/>
                  </a:lnTo>
                  <a:lnTo>
                    <a:pt x="225" y="1918"/>
                  </a:lnTo>
                  <a:lnTo>
                    <a:pt x="225" y="1923"/>
                  </a:lnTo>
                  <a:lnTo>
                    <a:pt x="224" y="1928"/>
                  </a:lnTo>
                  <a:lnTo>
                    <a:pt x="220" y="1931"/>
                  </a:lnTo>
                  <a:lnTo>
                    <a:pt x="217" y="1932"/>
                  </a:lnTo>
                  <a:lnTo>
                    <a:pt x="214" y="1933"/>
                  </a:lnTo>
                  <a:lnTo>
                    <a:pt x="208" y="1933"/>
                  </a:lnTo>
                  <a:lnTo>
                    <a:pt x="203" y="1931"/>
                  </a:lnTo>
                  <a:lnTo>
                    <a:pt x="197" y="1929"/>
                  </a:lnTo>
                  <a:lnTo>
                    <a:pt x="191" y="1925"/>
                  </a:lnTo>
                  <a:lnTo>
                    <a:pt x="183" y="1920"/>
                  </a:lnTo>
                  <a:lnTo>
                    <a:pt x="176" y="1915"/>
                  </a:lnTo>
                  <a:lnTo>
                    <a:pt x="159" y="1901"/>
                  </a:lnTo>
                  <a:lnTo>
                    <a:pt x="143" y="1884"/>
                  </a:lnTo>
                  <a:lnTo>
                    <a:pt x="124" y="1864"/>
                  </a:lnTo>
                  <a:lnTo>
                    <a:pt x="105" y="1842"/>
                  </a:lnTo>
                  <a:lnTo>
                    <a:pt x="89" y="1818"/>
                  </a:lnTo>
                  <a:lnTo>
                    <a:pt x="74" y="1796"/>
                  </a:lnTo>
                  <a:lnTo>
                    <a:pt x="62" y="1774"/>
                  </a:lnTo>
                  <a:lnTo>
                    <a:pt x="52" y="1755"/>
                  </a:lnTo>
                  <a:lnTo>
                    <a:pt x="47" y="1746"/>
                  </a:lnTo>
                  <a:lnTo>
                    <a:pt x="45" y="1737"/>
                  </a:lnTo>
                  <a:lnTo>
                    <a:pt x="43" y="1729"/>
                  </a:lnTo>
                  <a:lnTo>
                    <a:pt x="42" y="1723"/>
                  </a:lnTo>
                  <a:lnTo>
                    <a:pt x="41" y="1716"/>
                  </a:lnTo>
                  <a:lnTo>
                    <a:pt x="41" y="1711"/>
                  </a:lnTo>
                  <a:lnTo>
                    <a:pt x="43" y="1707"/>
                  </a:lnTo>
                  <a:lnTo>
                    <a:pt x="45" y="1704"/>
                  </a:lnTo>
                  <a:lnTo>
                    <a:pt x="48" y="1702"/>
                  </a:lnTo>
                  <a:lnTo>
                    <a:pt x="52" y="1701"/>
                  </a:lnTo>
                  <a:lnTo>
                    <a:pt x="57" y="1702"/>
                  </a:lnTo>
                  <a:lnTo>
                    <a:pt x="63" y="1703"/>
                  </a:lnTo>
                  <a:lnTo>
                    <a:pt x="68" y="1706"/>
                  </a:lnTo>
                  <a:lnTo>
                    <a:pt x="75" y="1710"/>
                  </a:lnTo>
                  <a:lnTo>
                    <a:pt x="82" y="1714"/>
                  </a:lnTo>
                  <a:lnTo>
                    <a:pt x="90" y="1719"/>
                  </a:lnTo>
                  <a:lnTo>
                    <a:pt x="107" y="1734"/>
                  </a:lnTo>
                  <a:lnTo>
                    <a:pt x="124" y="1750"/>
                  </a:lnTo>
                  <a:lnTo>
                    <a:pt x="142" y="1770"/>
                  </a:lnTo>
                  <a:lnTo>
                    <a:pt x="160" y="1793"/>
                  </a:lnTo>
                  <a:close/>
                  <a:moveTo>
                    <a:pt x="465" y="2240"/>
                  </a:moveTo>
                  <a:lnTo>
                    <a:pt x="462" y="2241"/>
                  </a:lnTo>
                  <a:lnTo>
                    <a:pt x="457" y="2242"/>
                  </a:lnTo>
                  <a:lnTo>
                    <a:pt x="453" y="2242"/>
                  </a:lnTo>
                  <a:lnTo>
                    <a:pt x="446" y="2240"/>
                  </a:lnTo>
                  <a:lnTo>
                    <a:pt x="441" y="2238"/>
                  </a:lnTo>
                  <a:lnTo>
                    <a:pt x="433" y="2234"/>
                  </a:lnTo>
                  <a:lnTo>
                    <a:pt x="425" y="2229"/>
                  </a:lnTo>
                  <a:lnTo>
                    <a:pt x="418" y="2224"/>
                  </a:lnTo>
                  <a:lnTo>
                    <a:pt x="400" y="2209"/>
                  </a:lnTo>
                  <a:lnTo>
                    <a:pt x="382" y="2192"/>
                  </a:lnTo>
                  <a:lnTo>
                    <a:pt x="363" y="2171"/>
                  </a:lnTo>
                  <a:lnTo>
                    <a:pt x="343" y="2148"/>
                  </a:lnTo>
                  <a:lnTo>
                    <a:pt x="325" y="2123"/>
                  </a:lnTo>
                  <a:lnTo>
                    <a:pt x="309" y="2100"/>
                  </a:lnTo>
                  <a:lnTo>
                    <a:pt x="296" y="2077"/>
                  </a:lnTo>
                  <a:lnTo>
                    <a:pt x="285" y="2056"/>
                  </a:lnTo>
                  <a:lnTo>
                    <a:pt x="281" y="2046"/>
                  </a:lnTo>
                  <a:lnTo>
                    <a:pt x="277" y="2037"/>
                  </a:lnTo>
                  <a:lnTo>
                    <a:pt x="275" y="2030"/>
                  </a:lnTo>
                  <a:lnTo>
                    <a:pt x="274" y="2022"/>
                  </a:lnTo>
                  <a:lnTo>
                    <a:pt x="273" y="2016"/>
                  </a:lnTo>
                  <a:lnTo>
                    <a:pt x="274" y="2011"/>
                  </a:lnTo>
                  <a:lnTo>
                    <a:pt x="275" y="2007"/>
                  </a:lnTo>
                  <a:lnTo>
                    <a:pt x="277" y="2003"/>
                  </a:lnTo>
                  <a:lnTo>
                    <a:pt x="281" y="2001"/>
                  </a:lnTo>
                  <a:lnTo>
                    <a:pt x="285" y="2000"/>
                  </a:lnTo>
                  <a:lnTo>
                    <a:pt x="291" y="2001"/>
                  </a:lnTo>
                  <a:lnTo>
                    <a:pt x="296" y="2002"/>
                  </a:lnTo>
                  <a:lnTo>
                    <a:pt x="303" y="2004"/>
                  </a:lnTo>
                  <a:lnTo>
                    <a:pt x="309" y="2009"/>
                  </a:lnTo>
                  <a:lnTo>
                    <a:pt x="317" y="2013"/>
                  </a:lnTo>
                  <a:lnTo>
                    <a:pt x="325" y="2020"/>
                  </a:lnTo>
                  <a:lnTo>
                    <a:pt x="342" y="2034"/>
                  </a:lnTo>
                  <a:lnTo>
                    <a:pt x="361" y="2052"/>
                  </a:lnTo>
                  <a:lnTo>
                    <a:pt x="380" y="2072"/>
                  </a:lnTo>
                  <a:lnTo>
                    <a:pt x="399" y="2095"/>
                  </a:lnTo>
                  <a:lnTo>
                    <a:pt x="418" y="2120"/>
                  </a:lnTo>
                  <a:lnTo>
                    <a:pt x="434" y="2144"/>
                  </a:lnTo>
                  <a:lnTo>
                    <a:pt x="447" y="2167"/>
                  </a:lnTo>
                  <a:lnTo>
                    <a:pt x="457" y="2186"/>
                  </a:lnTo>
                  <a:lnTo>
                    <a:pt x="462" y="2196"/>
                  </a:lnTo>
                  <a:lnTo>
                    <a:pt x="465" y="2205"/>
                  </a:lnTo>
                  <a:lnTo>
                    <a:pt x="467" y="2213"/>
                  </a:lnTo>
                  <a:lnTo>
                    <a:pt x="468" y="2220"/>
                  </a:lnTo>
                  <a:lnTo>
                    <a:pt x="469" y="2227"/>
                  </a:lnTo>
                  <a:lnTo>
                    <a:pt x="469" y="2232"/>
                  </a:lnTo>
                  <a:lnTo>
                    <a:pt x="467" y="2237"/>
                  </a:lnTo>
                  <a:lnTo>
                    <a:pt x="465" y="2240"/>
                  </a:lnTo>
                  <a:close/>
                  <a:moveTo>
                    <a:pt x="164" y="1537"/>
                  </a:moveTo>
                  <a:lnTo>
                    <a:pt x="160" y="1540"/>
                  </a:lnTo>
                  <a:lnTo>
                    <a:pt x="157" y="1541"/>
                  </a:lnTo>
                  <a:lnTo>
                    <a:pt x="153" y="1541"/>
                  </a:lnTo>
                  <a:lnTo>
                    <a:pt x="147" y="1539"/>
                  </a:lnTo>
                  <a:lnTo>
                    <a:pt x="142" y="1536"/>
                  </a:lnTo>
                  <a:lnTo>
                    <a:pt x="135" y="1533"/>
                  </a:lnTo>
                  <a:lnTo>
                    <a:pt x="128" y="1529"/>
                  </a:lnTo>
                  <a:lnTo>
                    <a:pt x="122" y="1524"/>
                  </a:lnTo>
                  <a:lnTo>
                    <a:pt x="108" y="1511"/>
                  </a:lnTo>
                  <a:lnTo>
                    <a:pt x="91" y="1496"/>
                  </a:lnTo>
                  <a:lnTo>
                    <a:pt x="75" y="1478"/>
                  </a:lnTo>
                  <a:lnTo>
                    <a:pt x="58" y="1457"/>
                  </a:lnTo>
                  <a:lnTo>
                    <a:pt x="43" y="1436"/>
                  </a:lnTo>
                  <a:lnTo>
                    <a:pt x="30" y="1415"/>
                  </a:lnTo>
                  <a:lnTo>
                    <a:pt x="19" y="1395"/>
                  </a:lnTo>
                  <a:lnTo>
                    <a:pt x="10" y="1376"/>
                  </a:lnTo>
                  <a:lnTo>
                    <a:pt x="4" y="1361"/>
                  </a:lnTo>
                  <a:lnTo>
                    <a:pt x="1" y="1347"/>
                  </a:lnTo>
                  <a:lnTo>
                    <a:pt x="0" y="1341"/>
                  </a:lnTo>
                  <a:lnTo>
                    <a:pt x="1" y="1336"/>
                  </a:lnTo>
                  <a:lnTo>
                    <a:pt x="2" y="1333"/>
                  </a:lnTo>
                  <a:lnTo>
                    <a:pt x="5" y="1329"/>
                  </a:lnTo>
                  <a:lnTo>
                    <a:pt x="8" y="1327"/>
                  </a:lnTo>
                  <a:lnTo>
                    <a:pt x="11" y="1327"/>
                  </a:lnTo>
                  <a:lnTo>
                    <a:pt x="16" y="1327"/>
                  </a:lnTo>
                  <a:lnTo>
                    <a:pt x="21" y="1328"/>
                  </a:lnTo>
                  <a:lnTo>
                    <a:pt x="33" y="1334"/>
                  </a:lnTo>
                  <a:lnTo>
                    <a:pt x="46" y="1343"/>
                  </a:lnTo>
                  <a:lnTo>
                    <a:pt x="61" y="1356"/>
                  </a:lnTo>
                  <a:lnTo>
                    <a:pt x="77" y="1372"/>
                  </a:lnTo>
                  <a:lnTo>
                    <a:pt x="93" y="1390"/>
                  </a:lnTo>
                  <a:lnTo>
                    <a:pt x="110" y="1410"/>
                  </a:lnTo>
                  <a:lnTo>
                    <a:pt x="125" y="1432"/>
                  </a:lnTo>
                  <a:lnTo>
                    <a:pt x="138" y="1453"/>
                  </a:lnTo>
                  <a:lnTo>
                    <a:pt x="149" y="1473"/>
                  </a:lnTo>
                  <a:lnTo>
                    <a:pt x="158" y="1491"/>
                  </a:lnTo>
                  <a:lnTo>
                    <a:pt x="165" y="1507"/>
                  </a:lnTo>
                  <a:lnTo>
                    <a:pt x="167" y="1521"/>
                  </a:lnTo>
                  <a:lnTo>
                    <a:pt x="168" y="1527"/>
                  </a:lnTo>
                  <a:lnTo>
                    <a:pt x="167" y="1531"/>
                  </a:lnTo>
                  <a:lnTo>
                    <a:pt x="166" y="1535"/>
                  </a:lnTo>
                  <a:lnTo>
                    <a:pt x="164" y="1537"/>
                  </a:lnTo>
                  <a:close/>
                  <a:moveTo>
                    <a:pt x="326" y="1689"/>
                  </a:moveTo>
                  <a:lnTo>
                    <a:pt x="342" y="1712"/>
                  </a:lnTo>
                  <a:lnTo>
                    <a:pt x="356" y="1734"/>
                  </a:lnTo>
                  <a:lnTo>
                    <a:pt x="368" y="1755"/>
                  </a:lnTo>
                  <a:lnTo>
                    <a:pt x="377" y="1773"/>
                  </a:lnTo>
                  <a:lnTo>
                    <a:pt x="384" y="1790"/>
                  </a:lnTo>
                  <a:lnTo>
                    <a:pt x="387" y="1804"/>
                  </a:lnTo>
                  <a:lnTo>
                    <a:pt x="387" y="1810"/>
                  </a:lnTo>
                  <a:lnTo>
                    <a:pt x="387" y="1815"/>
                  </a:lnTo>
                  <a:lnTo>
                    <a:pt x="386" y="1819"/>
                  </a:lnTo>
                  <a:lnTo>
                    <a:pt x="383" y="1822"/>
                  </a:lnTo>
                  <a:lnTo>
                    <a:pt x="380" y="1825"/>
                  </a:lnTo>
                  <a:lnTo>
                    <a:pt x="376" y="1825"/>
                  </a:lnTo>
                  <a:lnTo>
                    <a:pt x="372" y="1825"/>
                  </a:lnTo>
                  <a:lnTo>
                    <a:pt x="366" y="1824"/>
                  </a:lnTo>
                  <a:lnTo>
                    <a:pt x="361" y="1821"/>
                  </a:lnTo>
                  <a:lnTo>
                    <a:pt x="354" y="1818"/>
                  </a:lnTo>
                  <a:lnTo>
                    <a:pt x="347" y="1814"/>
                  </a:lnTo>
                  <a:lnTo>
                    <a:pt x="340" y="1808"/>
                  </a:lnTo>
                  <a:lnTo>
                    <a:pt x="323" y="1795"/>
                  </a:lnTo>
                  <a:lnTo>
                    <a:pt x="307" y="1779"/>
                  </a:lnTo>
                  <a:lnTo>
                    <a:pt x="290" y="1760"/>
                  </a:lnTo>
                  <a:lnTo>
                    <a:pt x="272" y="1738"/>
                  </a:lnTo>
                  <a:lnTo>
                    <a:pt x="256" y="1716"/>
                  </a:lnTo>
                  <a:lnTo>
                    <a:pt x="241" y="1694"/>
                  </a:lnTo>
                  <a:lnTo>
                    <a:pt x="229" y="1673"/>
                  </a:lnTo>
                  <a:lnTo>
                    <a:pt x="220" y="1654"/>
                  </a:lnTo>
                  <a:lnTo>
                    <a:pt x="214" y="1637"/>
                  </a:lnTo>
                  <a:lnTo>
                    <a:pt x="211" y="1623"/>
                  </a:lnTo>
                  <a:lnTo>
                    <a:pt x="211" y="1617"/>
                  </a:lnTo>
                  <a:lnTo>
                    <a:pt x="211" y="1612"/>
                  </a:lnTo>
                  <a:lnTo>
                    <a:pt x="213" y="1608"/>
                  </a:lnTo>
                  <a:lnTo>
                    <a:pt x="215" y="1604"/>
                  </a:lnTo>
                  <a:lnTo>
                    <a:pt x="218" y="1603"/>
                  </a:lnTo>
                  <a:lnTo>
                    <a:pt x="222" y="1602"/>
                  </a:lnTo>
                  <a:lnTo>
                    <a:pt x="226" y="1602"/>
                  </a:lnTo>
                  <a:lnTo>
                    <a:pt x="231" y="1603"/>
                  </a:lnTo>
                  <a:lnTo>
                    <a:pt x="238" y="1607"/>
                  </a:lnTo>
                  <a:lnTo>
                    <a:pt x="245" y="1610"/>
                  </a:lnTo>
                  <a:lnTo>
                    <a:pt x="251" y="1614"/>
                  </a:lnTo>
                  <a:lnTo>
                    <a:pt x="259" y="1620"/>
                  </a:lnTo>
                  <a:lnTo>
                    <a:pt x="274" y="1633"/>
                  </a:lnTo>
                  <a:lnTo>
                    <a:pt x="291" y="1648"/>
                  </a:lnTo>
                  <a:lnTo>
                    <a:pt x="308" y="1668"/>
                  </a:lnTo>
                  <a:lnTo>
                    <a:pt x="326" y="1689"/>
                  </a:lnTo>
                  <a:close/>
                  <a:moveTo>
                    <a:pt x="556" y="1980"/>
                  </a:moveTo>
                  <a:lnTo>
                    <a:pt x="573" y="2003"/>
                  </a:lnTo>
                  <a:lnTo>
                    <a:pt x="589" y="2026"/>
                  </a:lnTo>
                  <a:lnTo>
                    <a:pt x="601" y="2048"/>
                  </a:lnTo>
                  <a:lnTo>
                    <a:pt x="611" y="2068"/>
                  </a:lnTo>
                  <a:lnTo>
                    <a:pt x="615" y="2077"/>
                  </a:lnTo>
                  <a:lnTo>
                    <a:pt x="618" y="2086"/>
                  </a:lnTo>
                  <a:lnTo>
                    <a:pt x="619" y="2093"/>
                  </a:lnTo>
                  <a:lnTo>
                    <a:pt x="622" y="2100"/>
                  </a:lnTo>
                  <a:lnTo>
                    <a:pt x="622" y="2106"/>
                  </a:lnTo>
                  <a:lnTo>
                    <a:pt x="622" y="2112"/>
                  </a:lnTo>
                  <a:lnTo>
                    <a:pt x="619" y="2116"/>
                  </a:lnTo>
                  <a:lnTo>
                    <a:pt x="617" y="2120"/>
                  </a:lnTo>
                  <a:lnTo>
                    <a:pt x="614" y="2122"/>
                  </a:lnTo>
                  <a:lnTo>
                    <a:pt x="609" y="2123"/>
                  </a:lnTo>
                  <a:lnTo>
                    <a:pt x="605" y="2122"/>
                  </a:lnTo>
                  <a:lnTo>
                    <a:pt x="600" y="2121"/>
                  </a:lnTo>
                  <a:lnTo>
                    <a:pt x="593" y="2118"/>
                  </a:lnTo>
                  <a:lnTo>
                    <a:pt x="586" y="2114"/>
                  </a:lnTo>
                  <a:lnTo>
                    <a:pt x="579" y="2110"/>
                  </a:lnTo>
                  <a:lnTo>
                    <a:pt x="571" y="2104"/>
                  </a:lnTo>
                  <a:lnTo>
                    <a:pt x="555" y="2091"/>
                  </a:lnTo>
                  <a:lnTo>
                    <a:pt x="536" y="2073"/>
                  </a:lnTo>
                  <a:lnTo>
                    <a:pt x="517" y="2054"/>
                  </a:lnTo>
                  <a:lnTo>
                    <a:pt x="499" y="2032"/>
                  </a:lnTo>
                  <a:lnTo>
                    <a:pt x="481" y="2009"/>
                  </a:lnTo>
                  <a:lnTo>
                    <a:pt x="466" y="1986"/>
                  </a:lnTo>
                  <a:lnTo>
                    <a:pt x="454" y="1964"/>
                  </a:lnTo>
                  <a:lnTo>
                    <a:pt x="444" y="1944"/>
                  </a:lnTo>
                  <a:lnTo>
                    <a:pt x="440" y="1934"/>
                  </a:lnTo>
                  <a:lnTo>
                    <a:pt x="437" y="1927"/>
                  </a:lnTo>
                  <a:lnTo>
                    <a:pt x="435" y="1918"/>
                  </a:lnTo>
                  <a:lnTo>
                    <a:pt x="434" y="1911"/>
                  </a:lnTo>
                  <a:lnTo>
                    <a:pt x="433" y="1905"/>
                  </a:lnTo>
                  <a:lnTo>
                    <a:pt x="434" y="1899"/>
                  </a:lnTo>
                  <a:lnTo>
                    <a:pt x="435" y="1895"/>
                  </a:lnTo>
                  <a:lnTo>
                    <a:pt x="437" y="1892"/>
                  </a:lnTo>
                  <a:lnTo>
                    <a:pt x="441" y="1890"/>
                  </a:lnTo>
                  <a:lnTo>
                    <a:pt x="445" y="1889"/>
                  </a:lnTo>
                  <a:lnTo>
                    <a:pt x="451" y="1889"/>
                  </a:lnTo>
                  <a:lnTo>
                    <a:pt x="456" y="1890"/>
                  </a:lnTo>
                  <a:lnTo>
                    <a:pt x="463" y="1894"/>
                  </a:lnTo>
                  <a:lnTo>
                    <a:pt x="469" y="1897"/>
                  </a:lnTo>
                  <a:lnTo>
                    <a:pt x="476" y="1901"/>
                  </a:lnTo>
                  <a:lnTo>
                    <a:pt x="485" y="1907"/>
                  </a:lnTo>
                  <a:lnTo>
                    <a:pt x="501" y="1921"/>
                  </a:lnTo>
                  <a:lnTo>
                    <a:pt x="519" y="1938"/>
                  </a:lnTo>
                  <a:lnTo>
                    <a:pt x="537" y="1957"/>
                  </a:lnTo>
                  <a:lnTo>
                    <a:pt x="556" y="1980"/>
                  </a:lnTo>
                  <a:close/>
                  <a:moveTo>
                    <a:pt x="154" y="1186"/>
                  </a:moveTo>
                  <a:lnTo>
                    <a:pt x="151" y="1188"/>
                  </a:lnTo>
                  <a:lnTo>
                    <a:pt x="147" y="1188"/>
                  </a:lnTo>
                  <a:lnTo>
                    <a:pt x="144" y="1188"/>
                  </a:lnTo>
                  <a:lnTo>
                    <a:pt x="138" y="1187"/>
                  </a:lnTo>
                  <a:lnTo>
                    <a:pt x="128" y="1182"/>
                  </a:lnTo>
                  <a:lnTo>
                    <a:pt x="115" y="1174"/>
                  </a:lnTo>
                  <a:lnTo>
                    <a:pt x="102" y="1163"/>
                  </a:lnTo>
                  <a:lnTo>
                    <a:pt x="88" y="1148"/>
                  </a:lnTo>
                  <a:lnTo>
                    <a:pt x="73" y="1131"/>
                  </a:lnTo>
                  <a:lnTo>
                    <a:pt x="58" y="1112"/>
                  </a:lnTo>
                  <a:lnTo>
                    <a:pt x="44" y="1092"/>
                  </a:lnTo>
                  <a:lnTo>
                    <a:pt x="32" y="1074"/>
                  </a:lnTo>
                  <a:lnTo>
                    <a:pt x="22" y="1055"/>
                  </a:lnTo>
                  <a:lnTo>
                    <a:pt x="14" y="1039"/>
                  </a:lnTo>
                  <a:lnTo>
                    <a:pt x="9" y="1023"/>
                  </a:lnTo>
                  <a:lnTo>
                    <a:pt x="7" y="1010"/>
                  </a:lnTo>
                  <a:lnTo>
                    <a:pt x="7" y="1006"/>
                  </a:lnTo>
                  <a:lnTo>
                    <a:pt x="7" y="1000"/>
                  </a:lnTo>
                  <a:lnTo>
                    <a:pt x="9" y="997"/>
                  </a:lnTo>
                  <a:lnTo>
                    <a:pt x="11" y="995"/>
                  </a:lnTo>
                  <a:lnTo>
                    <a:pt x="13" y="993"/>
                  </a:lnTo>
                  <a:lnTo>
                    <a:pt x="17" y="992"/>
                  </a:lnTo>
                  <a:lnTo>
                    <a:pt x="21" y="992"/>
                  </a:lnTo>
                  <a:lnTo>
                    <a:pt x="25" y="994"/>
                  </a:lnTo>
                  <a:lnTo>
                    <a:pt x="36" y="998"/>
                  </a:lnTo>
                  <a:lnTo>
                    <a:pt x="48" y="1007"/>
                  </a:lnTo>
                  <a:lnTo>
                    <a:pt x="63" y="1018"/>
                  </a:lnTo>
                  <a:lnTo>
                    <a:pt x="77" y="1032"/>
                  </a:lnTo>
                  <a:lnTo>
                    <a:pt x="91" y="1050"/>
                  </a:lnTo>
                  <a:lnTo>
                    <a:pt x="107" y="1068"/>
                  </a:lnTo>
                  <a:lnTo>
                    <a:pt x="121" y="1088"/>
                  </a:lnTo>
                  <a:lnTo>
                    <a:pt x="133" y="1107"/>
                  </a:lnTo>
                  <a:lnTo>
                    <a:pt x="143" y="1125"/>
                  </a:lnTo>
                  <a:lnTo>
                    <a:pt x="150" y="1142"/>
                  </a:lnTo>
                  <a:lnTo>
                    <a:pt x="155" y="1157"/>
                  </a:lnTo>
                  <a:lnTo>
                    <a:pt x="158" y="1169"/>
                  </a:lnTo>
                  <a:lnTo>
                    <a:pt x="158" y="1175"/>
                  </a:lnTo>
                  <a:lnTo>
                    <a:pt x="157" y="1179"/>
                  </a:lnTo>
                  <a:lnTo>
                    <a:pt x="156" y="1182"/>
                  </a:lnTo>
                  <a:lnTo>
                    <a:pt x="154" y="1186"/>
                  </a:lnTo>
                  <a:close/>
                  <a:moveTo>
                    <a:pt x="352" y="1447"/>
                  </a:moveTo>
                  <a:lnTo>
                    <a:pt x="349" y="1449"/>
                  </a:lnTo>
                  <a:lnTo>
                    <a:pt x="345" y="1449"/>
                  </a:lnTo>
                  <a:lnTo>
                    <a:pt x="341" y="1449"/>
                  </a:lnTo>
                  <a:lnTo>
                    <a:pt x="336" y="1448"/>
                  </a:lnTo>
                  <a:lnTo>
                    <a:pt x="330" y="1445"/>
                  </a:lnTo>
                  <a:lnTo>
                    <a:pt x="325" y="1443"/>
                  </a:lnTo>
                  <a:lnTo>
                    <a:pt x="318" y="1439"/>
                  </a:lnTo>
                  <a:lnTo>
                    <a:pt x="311" y="1434"/>
                  </a:lnTo>
                  <a:lnTo>
                    <a:pt x="297" y="1422"/>
                  </a:lnTo>
                  <a:lnTo>
                    <a:pt x="282" y="1408"/>
                  </a:lnTo>
                  <a:lnTo>
                    <a:pt x="267" y="1391"/>
                  </a:lnTo>
                  <a:lnTo>
                    <a:pt x="250" y="1371"/>
                  </a:lnTo>
                  <a:lnTo>
                    <a:pt x="236" y="1350"/>
                  </a:lnTo>
                  <a:lnTo>
                    <a:pt x="223" y="1330"/>
                  </a:lnTo>
                  <a:lnTo>
                    <a:pt x="212" y="1311"/>
                  </a:lnTo>
                  <a:lnTo>
                    <a:pt x="204" y="1293"/>
                  </a:lnTo>
                  <a:lnTo>
                    <a:pt x="199" y="1278"/>
                  </a:lnTo>
                  <a:lnTo>
                    <a:pt x="196" y="1263"/>
                  </a:lnTo>
                  <a:lnTo>
                    <a:pt x="195" y="1258"/>
                  </a:lnTo>
                  <a:lnTo>
                    <a:pt x="196" y="1254"/>
                  </a:lnTo>
                  <a:lnTo>
                    <a:pt x="197" y="1249"/>
                  </a:lnTo>
                  <a:lnTo>
                    <a:pt x="200" y="1247"/>
                  </a:lnTo>
                  <a:lnTo>
                    <a:pt x="203" y="1245"/>
                  </a:lnTo>
                  <a:lnTo>
                    <a:pt x="206" y="1244"/>
                  </a:lnTo>
                  <a:lnTo>
                    <a:pt x="211" y="1245"/>
                  </a:lnTo>
                  <a:lnTo>
                    <a:pt x="216" y="1246"/>
                  </a:lnTo>
                  <a:lnTo>
                    <a:pt x="227" y="1251"/>
                  </a:lnTo>
                  <a:lnTo>
                    <a:pt x="240" y="1260"/>
                  </a:lnTo>
                  <a:lnTo>
                    <a:pt x="254" y="1272"/>
                  </a:lnTo>
                  <a:lnTo>
                    <a:pt x="270" y="1286"/>
                  </a:lnTo>
                  <a:lnTo>
                    <a:pt x="286" y="1304"/>
                  </a:lnTo>
                  <a:lnTo>
                    <a:pt x="302" y="1324"/>
                  </a:lnTo>
                  <a:lnTo>
                    <a:pt x="316" y="1345"/>
                  </a:lnTo>
                  <a:lnTo>
                    <a:pt x="329" y="1364"/>
                  </a:lnTo>
                  <a:lnTo>
                    <a:pt x="340" y="1383"/>
                  </a:lnTo>
                  <a:lnTo>
                    <a:pt x="348" y="1400"/>
                  </a:lnTo>
                  <a:lnTo>
                    <a:pt x="353" y="1417"/>
                  </a:lnTo>
                  <a:lnTo>
                    <a:pt x="355" y="1430"/>
                  </a:lnTo>
                  <a:lnTo>
                    <a:pt x="356" y="1436"/>
                  </a:lnTo>
                  <a:lnTo>
                    <a:pt x="355" y="1440"/>
                  </a:lnTo>
                  <a:lnTo>
                    <a:pt x="354" y="1443"/>
                  </a:lnTo>
                  <a:lnTo>
                    <a:pt x="352" y="1447"/>
                  </a:lnTo>
                  <a:close/>
                  <a:moveTo>
                    <a:pt x="562" y="1719"/>
                  </a:moveTo>
                  <a:lnTo>
                    <a:pt x="560" y="1722"/>
                  </a:lnTo>
                  <a:lnTo>
                    <a:pt x="556" y="1723"/>
                  </a:lnTo>
                  <a:lnTo>
                    <a:pt x="551" y="1723"/>
                  </a:lnTo>
                  <a:lnTo>
                    <a:pt x="546" y="1721"/>
                  </a:lnTo>
                  <a:lnTo>
                    <a:pt x="540" y="1718"/>
                  </a:lnTo>
                  <a:lnTo>
                    <a:pt x="534" y="1715"/>
                  </a:lnTo>
                  <a:lnTo>
                    <a:pt x="527" y="1712"/>
                  </a:lnTo>
                  <a:lnTo>
                    <a:pt x="520" y="1706"/>
                  </a:lnTo>
                  <a:lnTo>
                    <a:pt x="504" y="1694"/>
                  </a:lnTo>
                  <a:lnTo>
                    <a:pt x="489" y="1679"/>
                  </a:lnTo>
                  <a:lnTo>
                    <a:pt x="471" y="1660"/>
                  </a:lnTo>
                  <a:lnTo>
                    <a:pt x="455" y="1641"/>
                  </a:lnTo>
                  <a:lnTo>
                    <a:pt x="440" y="1619"/>
                  </a:lnTo>
                  <a:lnTo>
                    <a:pt x="425" y="1598"/>
                  </a:lnTo>
                  <a:lnTo>
                    <a:pt x="414" y="1577"/>
                  </a:lnTo>
                  <a:lnTo>
                    <a:pt x="406" y="1558"/>
                  </a:lnTo>
                  <a:lnTo>
                    <a:pt x="402" y="1551"/>
                  </a:lnTo>
                  <a:lnTo>
                    <a:pt x="399" y="1542"/>
                  </a:lnTo>
                  <a:lnTo>
                    <a:pt x="398" y="1535"/>
                  </a:lnTo>
                  <a:lnTo>
                    <a:pt x="397" y="1529"/>
                  </a:lnTo>
                  <a:lnTo>
                    <a:pt x="397" y="1522"/>
                  </a:lnTo>
                  <a:lnTo>
                    <a:pt x="397" y="1518"/>
                  </a:lnTo>
                  <a:lnTo>
                    <a:pt x="398" y="1513"/>
                  </a:lnTo>
                  <a:lnTo>
                    <a:pt x="401" y="1510"/>
                  </a:lnTo>
                  <a:lnTo>
                    <a:pt x="403" y="1509"/>
                  </a:lnTo>
                  <a:lnTo>
                    <a:pt x="408" y="1508"/>
                  </a:lnTo>
                  <a:lnTo>
                    <a:pt x="412" y="1508"/>
                  </a:lnTo>
                  <a:lnTo>
                    <a:pt x="418" y="1509"/>
                  </a:lnTo>
                  <a:lnTo>
                    <a:pt x="423" y="1511"/>
                  </a:lnTo>
                  <a:lnTo>
                    <a:pt x="430" y="1514"/>
                  </a:lnTo>
                  <a:lnTo>
                    <a:pt x="436" y="1519"/>
                  </a:lnTo>
                  <a:lnTo>
                    <a:pt x="444" y="1523"/>
                  </a:lnTo>
                  <a:lnTo>
                    <a:pt x="458" y="1536"/>
                  </a:lnTo>
                  <a:lnTo>
                    <a:pt x="475" y="1552"/>
                  </a:lnTo>
                  <a:lnTo>
                    <a:pt x="492" y="1570"/>
                  </a:lnTo>
                  <a:lnTo>
                    <a:pt x="509" y="1591"/>
                  </a:lnTo>
                  <a:lnTo>
                    <a:pt x="524" y="1612"/>
                  </a:lnTo>
                  <a:lnTo>
                    <a:pt x="538" y="1633"/>
                  </a:lnTo>
                  <a:lnTo>
                    <a:pt x="549" y="1654"/>
                  </a:lnTo>
                  <a:lnTo>
                    <a:pt x="558" y="1671"/>
                  </a:lnTo>
                  <a:lnTo>
                    <a:pt x="563" y="1688"/>
                  </a:lnTo>
                  <a:lnTo>
                    <a:pt x="567" y="1702"/>
                  </a:lnTo>
                  <a:lnTo>
                    <a:pt x="567" y="1707"/>
                  </a:lnTo>
                  <a:lnTo>
                    <a:pt x="567" y="1713"/>
                  </a:lnTo>
                  <a:lnTo>
                    <a:pt x="566" y="1716"/>
                  </a:lnTo>
                  <a:lnTo>
                    <a:pt x="562" y="1719"/>
                  </a:lnTo>
                  <a:close/>
                  <a:moveTo>
                    <a:pt x="100" y="804"/>
                  </a:moveTo>
                  <a:lnTo>
                    <a:pt x="87" y="786"/>
                  </a:lnTo>
                  <a:lnTo>
                    <a:pt x="77" y="768"/>
                  </a:lnTo>
                  <a:lnTo>
                    <a:pt x="67" y="750"/>
                  </a:lnTo>
                  <a:lnTo>
                    <a:pt x="61" y="735"/>
                  </a:lnTo>
                  <a:lnTo>
                    <a:pt x="56" y="721"/>
                  </a:lnTo>
                  <a:lnTo>
                    <a:pt x="54" y="710"/>
                  </a:lnTo>
                  <a:lnTo>
                    <a:pt x="54" y="704"/>
                  </a:lnTo>
                  <a:lnTo>
                    <a:pt x="55" y="700"/>
                  </a:lnTo>
                  <a:lnTo>
                    <a:pt x="56" y="697"/>
                  </a:lnTo>
                  <a:lnTo>
                    <a:pt x="58" y="695"/>
                  </a:lnTo>
                  <a:lnTo>
                    <a:pt x="62" y="692"/>
                  </a:lnTo>
                  <a:lnTo>
                    <a:pt x="65" y="691"/>
                  </a:lnTo>
                  <a:lnTo>
                    <a:pt x="68" y="692"/>
                  </a:lnTo>
                  <a:lnTo>
                    <a:pt x="73" y="693"/>
                  </a:lnTo>
                  <a:lnTo>
                    <a:pt x="82" y="698"/>
                  </a:lnTo>
                  <a:lnTo>
                    <a:pt x="93" y="706"/>
                  </a:lnTo>
                  <a:lnTo>
                    <a:pt x="107" y="715"/>
                  </a:lnTo>
                  <a:lnTo>
                    <a:pt x="120" y="729"/>
                  </a:lnTo>
                  <a:lnTo>
                    <a:pt x="133" y="744"/>
                  </a:lnTo>
                  <a:lnTo>
                    <a:pt x="146" y="760"/>
                  </a:lnTo>
                  <a:lnTo>
                    <a:pt x="159" y="779"/>
                  </a:lnTo>
                  <a:lnTo>
                    <a:pt x="169" y="797"/>
                  </a:lnTo>
                  <a:lnTo>
                    <a:pt x="179" y="814"/>
                  </a:lnTo>
                  <a:lnTo>
                    <a:pt x="185" y="829"/>
                  </a:lnTo>
                  <a:lnTo>
                    <a:pt x="190" y="843"/>
                  </a:lnTo>
                  <a:lnTo>
                    <a:pt x="192" y="855"/>
                  </a:lnTo>
                  <a:lnTo>
                    <a:pt x="192" y="860"/>
                  </a:lnTo>
                  <a:lnTo>
                    <a:pt x="191" y="863"/>
                  </a:lnTo>
                  <a:lnTo>
                    <a:pt x="190" y="867"/>
                  </a:lnTo>
                  <a:lnTo>
                    <a:pt x="188" y="870"/>
                  </a:lnTo>
                  <a:lnTo>
                    <a:pt x="185" y="871"/>
                  </a:lnTo>
                  <a:lnTo>
                    <a:pt x="182" y="872"/>
                  </a:lnTo>
                  <a:lnTo>
                    <a:pt x="178" y="872"/>
                  </a:lnTo>
                  <a:lnTo>
                    <a:pt x="173" y="871"/>
                  </a:lnTo>
                  <a:lnTo>
                    <a:pt x="164" y="867"/>
                  </a:lnTo>
                  <a:lnTo>
                    <a:pt x="153" y="859"/>
                  </a:lnTo>
                  <a:lnTo>
                    <a:pt x="141" y="849"/>
                  </a:lnTo>
                  <a:lnTo>
                    <a:pt x="127" y="836"/>
                  </a:lnTo>
                  <a:lnTo>
                    <a:pt x="113" y="821"/>
                  </a:lnTo>
                  <a:lnTo>
                    <a:pt x="100" y="804"/>
                  </a:lnTo>
                  <a:close/>
                  <a:moveTo>
                    <a:pt x="322" y="996"/>
                  </a:moveTo>
                  <a:lnTo>
                    <a:pt x="336" y="1015"/>
                  </a:lnTo>
                  <a:lnTo>
                    <a:pt x="348" y="1033"/>
                  </a:lnTo>
                  <a:lnTo>
                    <a:pt x="356" y="1051"/>
                  </a:lnTo>
                  <a:lnTo>
                    <a:pt x="364" y="1067"/>
                  </a:lnTo>
                  <a:lnTo>
                    <a:pt x="368" y="1082"/>
                  </a:lnTo>
                  <a:lnTo>
                    <a:pt x="371" y="1094"/>
                  </a:lnTo>
                  <a:lnTo>
                    <a:pt x="371" y="1098"/>
                  </a:lnTo>
                  <a:lnTo>
                    <a:pt x="371" y="1102"/>
                  </a:lnTo>
                  <a:lnTo>
                    <a:pt x="370" y="1107"/>
                  </a:lnTo>
                  <a:lnTo>
                    <a:pt x="367" y="1109"/>
                  </a:lnTo>
                  <a:lnTo>
                    <a:pt x="364" y="1111"/>
                  </a:lnTo>
                  <a:lnTo>
                    <a:pt x="361" y="1112"/>
                  </a:lnTo>
                  <a:lnTo>
                    <a:pt x="356" y="1112"/>
                  </a:lnTo>
                  <a:lnTo>
                    <a:pt x="352" y="1111"/>
                  </a:lnTo>
                  <a:lnTo>
                    <a:pt x="341" y="1106"/>
                  </a:lnTo>
                  <a:lnTo>
                    <a:pt x="329" y="1098"/>
                  </a:lnTo>
                  <a:lnTo>
                    <a:pt x="316" y="1088"/>
                  </a:lnTo>
                  <a:lnTo>
                    <a:pt x="303" y="1074"/>
                  </a:lnTo>
                  <a:lnTo>
                    <a:pt x="288" y="1058"/>
                  </a:lnTo>
                  <a:lnTo>
                    <a:pt x="274" y="1041"/>
                  </a:lnTo>
                  <a:lnTo>
                    <a:pt x="261" y="1021"/>
                  </a:lnTo>
                  <a:lnTo>
                    <a:pt x="249" y="1003"/>
                  </a:lnTo>
                  <a:lnTo>
                    <a:pt x="240" y="985"/>
                  </a:lnTo>
                  <a:lnTo>
                    <a:pt x="233" y="970"/>
                  </a:lnTo>
                  <a:lnTo>
                    <a:pt x="228" y="954"/>
                  </a:lnTo>
                  <a:lnTo>
                    <a:pt x="226" y="942"/>
                  </a:lnTo>
                  <a:lnTo>
                    <a:pt x="226" y="938"/>
                  </a:lnTo>
                  <a:lnTo>
                    <a:pt x="227" y="932"/>
                  </a:lnTo>
                  <a:lnTo>
                    <a:pt x="228" y="929"/>
                  </a:lnTo>
                  <a:lnTo>
                    <a:pt x="230" y="927"/>
                  </a:lnTo>
                  <a:lnTo>
                    <a:pt x="233" y="925"/>
                  </a:lnTo>
                  <a:lnTo>
                    <a:pt x="237" y="924"/>
                  </a:lnTo>
                  <a:lnTo>
                    <a:pt x="240" y="924"/>
                  </a:lnTo>
                  <a:lnTo>
                    <a:pt x="245" y="925"/>
                  </a:lnTo>
                  <a:lnTo>
                    <a:pt x="256" y="930"/>
                  </a:lnTo>
                  <a:lnTo>
                    <a:pt x="268" y="938"/>
                  </a:lnTo>
                  <a:lnTo>
                    <a:pt x="280" y="949"/>
                  </a:lnTo>
                  <a:lnTo>
                    <a:pt x="294" y="962"/>
                  </a:lnTo>
                  <a:lnTo>
                    <a:pt x="308" y="977"/>
                  </a:lnTo>
                  <a:lnTo>
                    <a:pt x="322" y="996"/>
                  </a:lnTo>
                  <a:close/>
                  <a:moveTo>
                    <a:pt x="557" y="1360"/>
                  </a:moveTo>
                  <a:lnTo>
                    <a:pt x="555" y="1362"/>
                  </a:lnTo>
                  <a:lnTo>
                    <a:pt x="550" y="1362"/>
                  </a:lnTo>
                  <a:lnTo>
                    <a:pt x="546" y="1362"/>
                  </a:lnTo>
                  <a:lnTo>
                    <a:pt x="542" y="1361"/>
                  </a:lnTo>
                  <a:lnTo>
                    <a:pt x="536" y="1360"/>
                  </a:lnTo>
                  <a:lnTo>
                    <a:pt x="531" y="1357"/>
                  </a:lnTo>
                  <a:lnTo>
                    <a:pt x="524" y="1353"/>
                  </a:lnTo>
                  <a:lnTo>
                    <a:pt x="517" y="1348"/>
                  </a:lnTo>
                  <a:lnTo>
                    <a:pt x="504" y="1337"/>
                  </a:lnTo>
                  <a:lnTo>
                    <a:pt x="489" y="1323"/>
                  </a:lnTo>
                  <a:lnTo>
                    <a:pt x="474" y="1306"/>
                  </a:lnTo>
                  <a:lnTo>
                    <a:pt x="458" y="1288"/>
                  </a:lnTo>
                  <a:lnTo>
                    <a:pt x="444" y="1268"/>
                  </a:lnTo>
                  <a:lnTo>
                    <a:pt x="432" y="1248"/>
                  </a:lnTo>
                  <a:lnTo>
                    <a:pt x="422" y="1229"/>
                  </a:lnTo>
                  <a:lnTo>
                    <a:pt x="414" y="1213"/>
                  </a:lnTo>
                  <a:lnTo>
                    <a:pt x="409" y="1198"/>
                  </a:lnTo>
                  <a:lnTo>
                    <a:pt x="407" y="1185"/>
                  </a:lnTo>
                  <a:lnTo>
                    <a:pt x="407" y="1179"/>
                  </a:lnTo>
                  <a:lnTo>
                    <a:pt x="408" y="1175"/>
                  </a:lnTo>
                  <a:lnTo>
                    <a:pt x="409" y="1171"/>
                  </a:lnTo>
                  <a:lnTo>
                    <a:pt x="411" y="1168"/>
                  </a:lnTo>
                  <a:lnTo>
                    <a:pt x="414" y="1166"/>
                  </a:lnTo>
                  <a:lnTo>
                    <a:pt x="418" y="1165"/>
                  </a:lnTo>
                  <a:lnTo>
                    <a:pt x="422" y="1166"/>
                  </a:lnTo>
                  <a:lnTo>
                    <a:pt x="426" y="1167"/>
                  </a:lnTo>
                  <a:lnTo>
                    <a:pt x="439" y="1171"/>
                  </a:lnTo>
                  <a:lnTo>
                    <a:pt x="451" y="1180"/>
                  </a:lnTo>
                  <a:lnTo>
                    <a:pt x="465" y="1191"/>
                  </a:lnTo>
                  <a:lnTo>
                    <a:pt x="479" y="1205"/>
                  </a:lnTo>
                  <a:lnTo>
                    <a:pt x="494" y="1222"/>
                  </a:lnTo>
                  <a:lnTo>
                    <a:pt x="510" y="1240"/>
                  </a:lnTo>
                  <a:lnTo>
                    <a:pt x="524" y="1260"/>
                  </a:lnTo>
                  <a:lnTo>
                    <a:pt x="536" y="1280"/>
                  </a:lnTo>
                  <a:lnTo>
                    <a:pt x="546" y="1299"/>
                  </a:lnTo>
                  <a:lnTo>
                    <a:pt x="554" y="1315"/>
                  </a:lnTo>
                  <a:lnTo>
                    <a:pt x="559" y="1330"/>
                  </a:lnTo>
                  <a:lnTo>
                    <a:pt x="561" y="1343"/>
                  </a:lnTo>
                  <a:lnTo>
                    <a:pt x="561" y="1349"/>
                  </a:lnTo>
                  <a:lnTo>
                    <a:pt x="561" y="1353"/>
                  </a:lnTo>
                  <a:lnTo>
                    <a:pt x="559" y="1357"/>
                  </a:lnTo>
                  <a:lnTo>
                    <a:pt x="557" y="1360"/>
                  </a:lnTo>
                  <a:close/>
                  <a:moveTo>
                    <a:pt x="182" y="527"/>
                  </a:moveTo>
                  <a:lnTo>
                    <a:pt x="170" y="510"/>
                  </a:lnTo>
                  <a:lnTo>
                    <a:pt x="160" y="494"/>
                  </a:lnTo>
                  <a:lnTo>
                    <a:pt x="153" y="479"/>
                  </a:lnTo>
                  <a:lnTo>
                    <a:pt x="147" y="464"/>
                  </a:lnTo>
                  <a:lnTo>
                    <a:pt x="143" y="451"/>
                  </a:lnTo>
                  <a:lnTo>
                    <a:pt x="142" y="441"/>
                  </a:lnTo>
                  <a:lnTo>
                    <a:pt x="142" y="436"/>
                  </a:lnTo>
                  <a:lnTo>
                    <a:pt x="143" y="433"/>
                  </a:lnTo>
                  <a:lnTo>
                    <a:pt x="144" y="429"/>
                  </a:lnTo>
                  <a:lnTo>
                    <a:pt x="146" y="427"/>
                  </a:lnTo>
                  <a:lnTo>
                    <a:pt x="148" y="425"/>
                  </a:lnTo>
                  <a:lnTo>
                    <a:pt x="151" y="424"/>
                  </a:lnTo>
                  <a:lnTo>
                    <a:pt x="155" y="424"/>
                  </a:lnTo>
                  <a:lnTo>
                    <a:pt x="159" y="425"/>
                  </a:lnTo>
                  <a:lnTo>
                    <a:pt x="168" y="429"/>
                  </a:lnTo>
                  <a:lnTo>
                    <a:pt x="178" y="436"/>
                  </a:lnTo>
                  <a:lnTo>
                    <a:pt x="190" y="446"/>
                  </a:lnTo>
                  <a:lnTo>
                    <a:pt x="202" y="457"/>
                  </a:lnTo>
                  <a:lnTo>
                    <a:pt x="214" y="471"/>
                  </a:lnTo>
                  <a:lnTo>
                    <a:pt x="226" y="486"/>
                  </a:lnTo>
                  <a:lnTo>
                    <a:pt x="237" y="504"/>
                  </a:lnTo>
                  <a:lnTo>
                    <a:pt x="247" y="519"/>
                  </a:lnTo>
                  <a:lnTo>
                    <a:pt x="256" y="535"/>
                  </a:lnTo>
                  <a:lnTo>
                    <a:pt x="261" y="550"/>
                  </a:lnTo>
                  <a:lnTo>
                    <a:pt x="265" y="562"/>
                  </a:lnTo>
                  <a:lnTo>
                    <a:pt x="267" y="573"/>
                  </a:lnTo>
                  <a:lnTo>
                    <a:pt x="267" y="577"/>
                  </a:lnTo>
                  <a:lnTo>
                    <a:pt x="265" y="582"/>
                  </a:lnTo>
                  <a:lnTo>
                    <a:pt x="264" y="585"/>
                  </a:lnTo>
                  <a:lnTo>
                    <a:pt x="263" y="587"/>
                  </a:lnTo>
                  <a:lnTo>
                    <a:pt x="260" y="588"/>
                  </a:lnTo>
                  <a:lnTo>
                    <a:pt x="257" y="589"/>
                  </a:lnTo>
                  <a:lnTo>
                    <a:pt x="253" y="589"/>
                  </a:lnTo>
                  <a:lnTo>
                    <a:pt x="249" y="588"/>
                  </a:lnTo>
                  <a:lnTo>
                    <a:pt x="240" y="585"/>
                  </a:lnTo>
                  <a:lnTo>
                    <a:pt x="229" y="578"/>
                  </a:lnTo>
                  <a:lnTo>
                    <a:pt x="218" y="569"/>
                  </a:lnTo>
                  <a:lnTo>
                    <a:pt x="206" y="556"/>
                  </a:lnTo>
                  <a:lnTo>
                    <a:pt x="194" y="543"/>
                  </a:lnTo>
                  <a:lnTo>
                    <a:pt x="182" y="527"/>
                  </a:lnTo>
                  <a:close/>
                  <a:moveTo>
                    <a:pt x="424" y="806"/>
                  </a:moveTo>
                  <a:lnTo>
                    <a:pt x="422" y="809"/>
                  </a:lnTo>
                  <a:lnTo>
                    <a:pt x="419" y="810"/>
                  </a:lnTo>
                  <a:lnTo>
                    <a:pt x="414" y="810"/>
                  </a:lnTo>
                  <a:lnTo>
                    <a:pt x="411" y="809"/>
                  </a:lnTo>
                  <a:lnTo>
                    <a:pt x="401" y="804"/>
                  </a:lnTo>
                  <a:lnTo>
                    <a:pt x="389" y="797"/>
                  </a:lnTo>
                  <a:lnTo>
                    <a:pt x="377" y="787"/>
                  </a:lnTo>
                  <a:lnTo>
                    <a:pt x="365" y="775"/>
                  </a:lnTo>
                  <a:lnTo>
                    <a:pt x="352" y="760"/>
                  </a:lnTo>
                  <a:lnTo>
                    <a:pt x="339" y="744"/>
                  </a:lnTo>
                  <a:lnTo>
                    <a:pt x="327" y="726"/>
                  </a:lnTo>
                  <a:lnTo>
                    <a:pt x="317" y="710"/>
                  </a:lnTo>
                  <a:lnTo>
                    <a:pt x="308" y="693"/>
                  </a:lnTo>
                  <a:lnTo>
                    <a:pt x="302" y="678"/>
                  </a:lnTo>
                  <a:lnTo>
                    <a:pt x="298" y="665"/>
                  </a:lnTo>
                  <a:lnTo>
                    <a:pt x="296" y="654"/>
                  </a:lnTo>
                  <a:lnTo>
                    <a:pt x="296" y="649"/>
                  </a:lnTo>
                  <a:lnTo>
                    <a:pt x="297" y="644"/>
                  </a:lnTo>
                  <a:lnTo>
                    <a:pt x="298" y="641"/>
                  </a:lnTo>
                  <a:lnTo>
                    <a:pt x="300" y="639"/>
                  </a:lnTo>
                  <a:lnTo>
                    <a:pt x="304" y="636"/>
                  </a:lnTo>
                  <a:lnTo>
                    <a:pt x="306" y="636"/>
                  </a:lnTo>
                  <a:lnTo>
                    <a:pt x="310" y="636"/>
                  </a:lnTo>
                  <a:lnTo>
                    <a:pt x="315" y="636"/>
                  </a:lnTo>
                  <a:lnTo>
                    <a:pt x="323" y="641"/>
                  </a:lnTo>
                  <a:lnTo>
                    <a:pt x="334" y="649"/>
                  </a:lnTo>
                  <a:lnTo>
                    <a:pt x="347" y="658"/>
                  </a:lnTo>
                  <a:lnTo>
                    <a:pt x="360" y="670"/>
                  </a:lnTo>
                  <a:lnTo>
                    <a:pt x="373" y="685"/>
                  </a:lnTo>
                  <a:lnTo>
                    <a:pt x="385" y="701"/>
                  </a:lnTo>
                  <a:lnTo>
                    <a:pt x="397" y="719"/>
                  </a:lnTo>
                  <a:lnTo>
                    <a:pt x="408" y="736"/>
                  </a:lnTo>
                  <a:lnTo>
                    <a:pt x="417" y="753"/>
                  </a:lnTo>
                  <a:lnTo>
                    <a:pt x="422" y="767"/>
                  </a:lnTo>
                  <a:lnTo>
                    <a:pt x="426" y="780"/>
                  </a:lnTo>
                  <a:lnTo>
                    <a:pt x="429" y="792"/>
                  </a:lnTo>
                  <a:lnTo>
                    <a:pt x="429" y="797"/>
                  </a:lnTo>
                  <a:lnTo>
                    <a:pt x="428" y="801"/>
                  </a:lnTo>
                  <a:lnTo>
                    <a:pt x="426" y="804"/>
                  </a:lnTo>
                  <a:lnTo>
                    <a:pt x="424" y="806"/>
                  </a:lnTo>
                  <a:close/>
                  <a:moveTo>
                    <a:pt x="596" y="1037"/>
                  </a:moveTo>
                  <a:lnTo>
                    <a:pt x="594" y="1038"/>
                  </a:lnTo>
                  <a:lnTo>
                    <a:pt x="591" y="1039"/>
                  </a:lnTo>
                  <a:lnTo>
                    <a:pt x="586" y="1039"/>
                  </a:lnTo>
                  <a:lnTo>
                    <a:pt x="582" y="1038"/>
                  </a:lnTo>
                  <a:lnTo>
                    <a:pt x="572" y="1033"/>
                  </a:lnTo>
                  <a:lnTo>
                    <a:pt x="560" y="1027"/>
                  </a:lnTo>
                  <a:lnTo>
                    <a:pt x="547" y="1016"/>
                  </a:lnTo>
                  <a:lnTo>
                    <a:pt x="534" y="1004"/>
                  </a:lnTo>
                  <a:lnTo>
                    <a:pt x="520" y="988"/>
                  </a:lnTo>
                  <a:lnTo>
                    <a:pt x="506" y="971"/>
                  </a:lnTo>
                  <a:lnTo>
                    <a:pt x="493" y="953"/>
                  </a:lnTo>
                  <a:lnTo>
                    <a:pt x="482" y="935"/>
                  </a:lnTo>
                  <a:lnTo>
                    <a:pt x="474" y="918"/>
                  </a:lnTo>
                  <a:lnTo>
                    <a:pt x="467" y="902"/>
                  </a:lnTo>
                  <a:lnTo>
                    <a:pt x="463" y="887"/>
                  </a:lnTo>
                  <a:lnTo>
                    <a:pt x="460" y="875"/>
                  </a:lnTo>
                  <a:lnTo>
                    <a:pt x="460" y="871"/>
                  </a:lnTo>
                  <a:lnTo>
                    <a:pt x="460" y="867"/>
                  </a:lnTo>
                  <a:lnTo>
                    <a:pt x="463" y="863"/>
                  </a:lnTo>
                  <a:lnTo>
                    <a:pt x="465" y="860"/>
                  </a:lnTo>
                  <a:lnTo>
                    <a:pt x="467" y="858"/>
                  </a:lnTo>
                  <a:lnTo>
                    <a:pt x="470" y="858"/>
                  </a:lnTo>
                  <a:lnTo>
                    <a:pt x="475" y="858"/>
                  </a:lnTo>
                  <a:lnTo>
                    <a:pt x="479" y="859"/>
                  </a:lnTo>
                  <a:lnTo>
                    <a:pt x="489" y="863"/>
                  </a:lnTo>
                  <a:lnTo>
                    <a:pt x="501" y="870"/>
                  </a:lnTo>
                  <a:lnTo>
                    <a:pt x="514" y="881"/>
                  </a:lnTo>
                  <a:lnTo>
                    <a:pt x="527" y="894"/>
                  </a:lnTo>
                  <a:lnTo>
                    <a:pt x="542" y="909"/>
                  </a:lnTo>
                  <a:lnTo>
                    <a:pt x="555" y="926"/>
                  </a:lnTo>
                  <a:lnTo>
                    <a:pt x="568" y="944"/>
                  </a:lnTo>
                  <a:lnTo>
                    <a:pt x="579" y="962"/>
                  </a:lnTo>
                  <a:lnTo>
                    <a:pt x="588" y="980"/>
                  </a:lnTo>
                  <a:lnTo>
                    <a:pt x="594" y="995"/>
                  </a:lnTo>
                  <a:lnTo>
                    <a:pt x="599" y="1009"/>
                  </a:lnTo>
                  <a:lnTo>
                    <a:pt x="601" y="1021"/>
                  </a:lnTo>
                  <a:lnTo>
                    <a:pt x="601" y="1026"/>
                  </a:lnTo>
                  <a:lnTo>
                    <a:pt x="601" y="1030"/>
                  </a:lnTo>
                  <a:lnTo>
                    <a:pt x="599" y="1033"/>
                  </a:lnTo>
                  <a:lnTo>
                    <a:pt x="596" y="1037"/>
                  </a:lnTo>
                  <a:close/>
                  <a:moveTo>
                    <a:pt x="167" y="91"/>
                  </a:moveTo>
                  <a:lnTo>
                    <a:pt x="157" y="76"/>
                  </a:lnTo>
                  <a:lnTo>
                    <a:pt x="149" y="62"/>
                  </a:lnTo>
                  <a:lnTo>
                    <a:pt x="143" y="48"/>
                  </a:lnTo>
                  <a:lnTo>
                    <a:pt x="137" y="36"/>
                  </a:lnTo>
                  <a:lnTo>
                    <a:pt x="134" y="25"/>
                  </a:lnTo>
                  <a:lnTo>
                    <a:pt x="133" y="15"/>
                  </a:lnTo>
                  <a:lnTo>
                    <a:pt x="133" y="11"/>
                  </a:lnTo>
                  <a:lnTo>
                    <a:pt x="134" y="7"/>
                  </a:lnTo>
                  <a:lnTo>
                    <a:pt x="135" y="4"/>
                  </a:lnTo>
                  <a:lnTo>
                    <a:pt x="137" y="2"/>
                  </a:lnTo>
                  <a:lnTo>
                    <a:pt x="139" y="1"/>
                  </a:lnTo>
                  <a:lnTo>
                    <a:pt x="142" y="0"/>
                  </a:lnTo>
                  <a:lnTo>
                    <a:pt x="145" y="0"/>
                  </a:lnTo>
                  <a:lnTo>
                    <a:pt x="148" y="1"/>
                  </a:lnTo>
                  <a:lnTo>
                    <a:pt x="157" y="4"/>
                  </a:lnTo>
                  <a:lnTo>
                    <a:pt x="166" y="10"/>
                  </a:lnTo>
                  <a:lnTo>
                    <a:pt x="176" y="18"/>
                  </a:lnTo>
                  <a:lnTo>
                    <a:pt x="185" y="28"/>
                  </a:lnTo>
                  <a:lnTo>
                    <a:pt x="196" y="40"/>
                  </a:lnTo>
                  <a:lnTo>
                    <a:pt x="207" y="54"/>
                  </a:lnTo>
                  <a:lnTo>
                    <a:pt x="216" y="69"/>
                  </a:lnTo>
                  <a:lnTo>
                    <a:pt x="225" y="83"/>
                  </a:lnTo>
                  <a:lnTo>
                    <a:pt x="231" y="96"/>
                  </a:lnTo>
                  <a:lnTo>
                    <a:pt x="236" y="109"/>
                  </a:lnTo>
                  <a:lnTo>
                    <a:pt x="239" y="120"/>
                  </a:lnTo>
                  <a:lnTo>
                    <a:pt x="240" y="130"/>
                  </a:lnTo>
                  <a:lnTo>
                    <a:pt x="240" y="133"/>
                  </a:lnTo>
                  <a:lnTo>
                    <a:pt x="240" y="137"/>
                  </a:lnTo>
                  <a:lnTo>
                    <a:pt x="238" y="140"/>
                  </a:lnTo>
                  <a:lnTo>
                    <a:pt x="237" y="142"/>
                  </a:lnTo>
                  <a:lnTo>
                    <a:pt x="235" y="144"/>
                  </a:lnTo>
                  <a:lnTo>
                    <a:pt x="231" y="144"/>
                  </a:lnTo>
                  <a:lnTo>
                    <a:pt x="228" y="144"/>
                  </a:lnTo>
                  <a:lnTo>
                    <a:pt x="225" y="144"/>
                  </a:lnTo>
                  <a:lnTo>
                    <a:pt x="217" y="140"/>
                  </a:lnTo>
                  <a:lnTo>
                    <a:pt x="208" y="134"/>
                  </a:lnTo>
                  <a:lnTo>
                    <a:pt x="199" y="127"/>
                  </a:lnTo>
                  <a:lnTo>
                    <a:pt x="188" y="117"/>
                  </a:lnTo>
                  <a:lnTo>
                    <a:pt x="178" y="105"/>
                  </a:lnTo>
                  <a:lnTo>
                    <a:pt x="167" y="91"/>
                  </a:lnTo>
                  <a:close/>
                  <a:moveTo>
                    <a:pt x="302" y="280"/>
                  </a:moveTo>
                  <a:lnTo>
                    <a:pt x="291" y="265"/>
                  </a:lnTo>
                  <a:lnTo>
                    <a:pt x="282" y="250"/>
                  </a:lnTo>
                  <a:lnTo>
                    <a:pt x="275" y="235"/>
                  </a:lnTo>
                  <a:lnTo>
                    <a:pt x="270" y="222"/>
                  </a:lnTo>
                  <a:lnTo>
                    <a:pt x="267" y="210"/>
                  </a:lnTo>
                  <a:lnTo>
                    <a:pt x="265" y="200"/>
                  </a:lnTo>
                  <a:lnTo>
                    <a:pt x="265" y="196"/>
                  </a:lnTo>
                  <a:lnTo>
                    <a:pt x="265" y="193"/>
                  </a:lnTo>
                  <a:lnTo>
                    <a:pt x="268" y="189"/>
                  </a:lnTo>
                  <a:lnTo>
                    <a:pt x="269" y="187"/>
                  </a:lnTo>
                  <a:lnTo>
                    <a:pt x="271" y="186"/>
                  </a:lnTo>
                  <a:lnTo>
                    <a:pt x="274" y="185"/>
                  </a:lnTo>
                  <a:lnTo>
                    <a:pt x="277" y="185"/>
                  </a:lnTo>
                  <a:lnTo>
                    <a:pt x="281" y="185"/>
                  </a:lnTo>
                  <a:lnTo>
                    <a:pt x="290" y="189"/>
                  </a:lnTo>
                  <a:lnTo>
                    <a:pt x="299" y="195"/>
                  </a:lnTo>
                  <a:lnTo>
                    <a:pt x="309" y="204"/>
                  </a:lnTo>
                  <a:lnTo>
                    <a:pt x="320" y="214"/>
                  </a:lnTo>
                  <a:lnTo>
                    <a:pt x="332" y="228"/>
                  </a:lnTo>
                  <a:lnTo>
                    <a:pt x="343" y="242"/>
                  </a:lnTo>
                  <a:lnTo>
                    <a:pt x="353" y="257"/>
                  </a:lnTo>
                  <a:lnTo>
                    <a:pt x="362" y="271"/>
                  </a:lnTo>
                  <a:lnTo>
                    <a:pt x="370" y="286"/>
                  </a:lnTo>
                  <a:lnTo>
                    <a:pt x="374" y="299"/>
                  </a:lnTo>
                  <a:lnTo>
                    <a:pt x="377" y="311"/>
                  </a:lnTo>
                  <a:lnTo>
                    <a:pt x="379" y="321"/>
                  </a:lnTo>
                  <a:lnTo>
                    <a:pt x="379" y="325"/>
                  </a:lnTo>
                  <a:lnTo>
                    <a:pt x="378" y="328"/>
                  </a:lnTo>
                  <a:lnTo>
                    <a:pt x="377" y="332"/>
                  </a:lnTo>
                  <a:lnTo>
                    <a:pt x="375" y="334"/>
                  </a:lnTo>
                  <a:lnTo>
                    <a:pt x="373" y="336"/>
                  </a:lnTo>
                  <a:lnTo>
                    <a:pt x="370" y="336"/>
                  </a:lnTo>
                  <a:lnTo>
                    <a:pt x="366" y="336"/>
                  </a:lnTo>
                  <a:lnTo>
                    <a:pt x="363" y="336"/>
                  </a:lnTo>
                  <a:lnTo>
                    <a:pt x="354" y="332"/>
                  </a:lnTo>
                  <a:lnTo>
                    <a:pt x="344" y="326"/>
                  </a:lnTo>
                  <a:lnTo>
                    <a:pt x="334" y="318"/>
                  </a:lnTo>
                  <a:lnTo>
                    <a:pt x="323" y="307"/>
                  </a:lnTo>
                  <a:lnTo>
                    <a:pt x="313" y="295"/>
                  </a:lnTo>
                  <a:lnTo>
                    <a:pt x="302" y="280"/>
                  </a:lnTo>
                  <a:close/>
                  <a:moveTo>
                    <a:pt x="522" y="536"/>
                  </a:moveTo>
                  <a:lnTo>
                    <a:pt x="520" y="537"/>
                  </a:lnTo>
                  <a:lnTo>
                    <a:pt x="516" y="538"/>
                  </a:lnTo>
                  <a:lnTo>
                    <a:pt x="513" y="538"/>
                  </a:lnTo>
                  <a:lnTo>
                    <a:pt x="509" y="537"/>
                  </a:lnTo>
                  <a:lnTo>
                    <a:pt x="500" y="533"/>
                  </a:lnTo>
                  <a:lnTo>
                    <a:pt x="490" y="527"/>
                  </a:lnTo>
                  <a:lnTo>
                    <a:pt x="479" y="518"/>
                  </a:lnTo>
                  <a:lnTo>
                    <a:pt x="467" y="507"/>
                  </a:lnTo>
                  <a:lnTo>
                    <a:pt x="455" y="494"/>
                  </a:lnTo>
                  <a:lnTo>
                    <a:pt x="444" y="479"/>
                  </a:lnTo>
                  <a:lnTo>
                    <a:pt x="433" y="463"/>
                  </a:lnTo>
                  <a:lnTo>
                    <a:pt x="423" y="448"/>
                  </a:lnTo>
                  <a:lnTo>
                    <a:pt x="417" y="433"/>
                  </a:lnTo>
                  <a:lnTo>
                    <a:pt x="410" y="418"/>
                  </a:lnTo>
                  <a:lnTo>
                    <a:pt x="407" y="406"/>
                  </a:lnTo>
                  <a:lnTo>
                    <a:pt x="406" y="395"/>
                  </a:lnTo>
                  <a:lnTo>
                    <a:pt x="406" y="391"/>
                  </a:lnTo>
                  <a:lnTo>
                    <a:pt x="406" y="388"/>
                  </a:lnTo>
                  <a:lnTo>
                    <a:pt x="408" y="384"/>
                  </a:lnTo>
                  <a:lnTo>
                    <a:pt x="409" y="382"/>
                  </a:lnTo>
                  <a:lnTo>
                    <a:pt x="412" y="380"/>
                  </a:lnTo>
                  <a:lnTo>
                    <a:pt x="414" y="379"/>
                  </a:lnTo>
                  <a:lnTo>
                    <a:pt x="419" y="379"/>
                  </a:lnTo>
                  <a:lnTo>
                    <a:pt x="422" y="380"/>
                  </a:lnTo>
                  <a:lnTo>
                    <a:pt x="431" y="383"/>
                  </a:lnTo>
                  <a:lnTo>
                    <a:pt x="442" y="390"/>
                  </a:lnTo>
                  <a:lnTo>
                    <a:pt x="453" y="399"/>
                  </a:lnTo>
                  <a:lnTo>
                    <a:pt x="464" y="410"/>
                  </a:lnTo>
                  <a:lnTo>
                    <a:pt x="476" y="423"/>
                  </a:lnTo>
                  <a:lnTo>
                    <a:pt x="488" y="438"/>
                  </a:lnTo>
                  <a:lnTo>
                    <a:pt x="499" y="455"/>
                  </a:lnTo>
                  <a:lnTo>
                    <a:pt x="508" y="470"/>
                  </a:lnTo>
                  <a:lnTo>
                    <a:pt x="515" y="484"/>
                  </a:lnTo>
                  <a:lnTo>
                    <a:pt x="521" y="498"/>
                  </a:lnTo>
                  <a:lnTo>
                    <a:pt x="525" y="510"/>
                  </a:lnTo>
                  <a:lnTo>
                    <a:pt x="526" y="521"/>
                  </a:lnTo>
                  <a:lnTo>
                    <a:pt x="526" y="526"/>
                  </a:lnTo>
                  <a:lnTo>
                    <a:pt x="525" y="530"/>
                  </a:lnTo>
                  <a:lnTo>
                    <a:pt x="524" y="533"/>
                  </a:lnTo>
                  <a:lnTo>
                    <a:pt x="522" y="536"/>
                  </a:lnTo>
                  <a:close/>
                  <a:moveTo>
                    <a:pt x="641" y="644"/>
                  </a:moveTo>
                  <a:lnTo>
                    <a:pt x="652" y="661"/>
                  </a:lnTo>
                  <a:lnTo>
                    <a:pt x="662" y="677"/>
                  </a:lnTo>
                  <a:lnTo>
                    <a:pt x="671" y="692"/>
                  </a:lnTo>
                  <a:lnTo>
                    <a:pt x="676" y="707"/>
                  </a:lnTo>
                  <a:lnTo>
                    <a:pt x="681" y="720"/>
                  </a:lnTo>
                  <a:lnTo>
                    <a:pt x="682" y="731"/>
                  </a:lnTo>
                  <a:lnTo>
                    <a:pt x="682" y="735"/>
                  </a:lnTo>
                  <a:lnTo>
                    <a:pt x="681" y="740"/>
                  </a:lnTo>
                  <a:lnTo>
                    <a:pt x="680" y="743"/>
                  </a:lnTo>
                  <a:lnTo>
                    <a:pt x="677" y="745"/>
                  </a:lnTo>
                  <a:lnTo>
                    <a:pt x="675" y="747"/>
                  </a:lnTo>
                  <a:lnTo>
                    <a:pt x="672" y="748"/>
                  </a:lnTo>
                  <a:lnTo>
                    <a:pt x="668" y="748"/>
                  </a:lnTo>
                  <a:lnTo>
                    <a:pt x="664" y="747"/>
                  </a:lnTo>
                  <a:lnTo>
                    <a:pt x="654" y="744"/>
                  </a:lnTo>
                  <a:lnTo>
                    <a:pt x="643" y="737"/>
                  </a:lnTo>
                  <a:lnTo>
                    <a:pt x="632" y="729"/>
                  </a:lnTo>
                  <a:lnTo>
                    <a:pt x="619" y="716"/>
                  </a:lnTo>
                  <a:lnTo>
                    <a:pt x="607" y="702"/>
                  </a:lnTo>
                  <a:lnTo>
                    <a:pt x="595" y="687"/>
                  </a:lnTo>
                  <a:lnTo>
                    <a:pt x="583" y="669"/>
                  </a:lnTo>
                  <a:lnTo>
                    <a:pt x="573" y="653"/>
                  </a:lnTo>
                  <a:lnTo>
                    <a:pt x="566" y="638"/>
                  </a:lnTo>
                  <a:lnTo>
                    <a:pt x="559" y="623"/>
                  </a:lnTo>
                  <a:lnTo>
                    <a:pt x="556" y="610"/>
                  </a:lnTo>
                  <a:lnTo>
                    <a:pt x="554" y="599"/>
                  </a:lnTo>
                  <a:lnTo>
                    <a:pt x="554" y="595"/>
                  </a:lnTo>
                  <a:lnTo>
                    <a:pt x="555" y="590"/>
                  </a:lnTo>
                  <a:lnTo>
                    <a:pt x="556" y="587"/>
                  </a:lnTo>
                  <a:lnTo>
                    <a:pt x="558" y="585"/>
                  </a:lnTo>
                  <a:lnTo>
                    <a:pt x="561" y="583"/>
                  </a:lnTo>
                  <a:lnTo>
                    <a:pt x="565" y="582"/>
                  </a:lnTo>
                  <a:lnTo>
                    <a:pt x="568" y="582"/>
                  </a:lnTo>
                  <a:lnTo>
                    <a:pt x="572" y="583"/>
                  </a:lnTo>
                  <a:lnTo>
                    <a:pt x="581" y="586"/>
                  </a:lnTo>
                  <a:lnTo>
                    <a:pt x="592" y="594"/>
                  </a:lnTo>
                  <a:lnTo>
                    <a:pt x="604" y="603"/>
                  </a:lnTo>
                  <a:lnTo>
                    <a:pt x="616" y="615"/>
                  </a:lnTo>
                  <a:lnTo>
                    <a:pt x="628" y="628"/>
                  </a:lnTo>
                  <a:lnTo>
                    <a:pt x="641" y="644"/>
                  </a:lnTo>
                  <a:close/>
                  <a:moveTo>
                    <a:pt x="585" y="241"/>
                  </a:moveTo>
                  <a:lnTo>
                    <a:pt x="576" y="227"/>
                  </a:lnTo>
                  <a:lnTo>
                    <a:pt x="567" y="212"/>
                  </a:lnTo>
                  <a:lnTo>
                    <a:pt x="560" y="198"/>
                  </a:lnTo>
                  <a:lnTo>
                    <a:pt x="555" y="185"/>
                  </a:lnTo>
                  <a:lnTo>
                    <a:pt x="551" y="174"/>
                  </a:lnTo>
                  <a:lnTo>
                    <a:pt x="550" y="164"/>
                  </a:lnTo>
                  <a:lnTo>
                    <a:pt x="550" y="160"/>
                  </a:lnTo>
                  <a:lnTo>
                    <a:pt x="551" y="156"/>
                  </a:lnTo>
                  <a:lnTo>
                    <a:pt x="553" y="153"/>
                  </a:lnTo>
                  <a:lnTo>
                    <a:pt x="555" y="151"/>
                  </a:lnTo>
                  <a:lnTo>
                    <a:pt x="557" y="150"/>
                  </a:lnTo>
                  <a:lnTo>
                    <a:pt x="560" y="149"/>
                  </a:lnTo>
                  <a:lnTo>
                    <a:pt x="563" y="149"/>
                  </a:lnTo>
                  <a:lnTo>
                    <a:pt x="567" y="149"/>
                  </a:lnTo>
                  <a:lnTo>
                    <a:pt x="574" y="152"/>
                  </a:lnTo>
                  <a:lnTo>
                    <a:pt x="584" y="159"/>
                  </a:lnTo>
                  <a:lnTo>
                    <a:pt x="594" y="166"/>
                  </a:lnTo>
                  <a:lnTo>
                    <a:pt x="605" y="176"/>
                  </a:lnTo>
                  <a:lnTo>
                    <a:pt x="616" y="188"/>
                  </a:lnTo>
                  <a:lnTo>
                    <a:pt x="627" y="202"/>
                  </a:lnTo>
                  <a:lnTo>
                    <a:pt x="636" y="217"/>
                  </a:lnTo>
                  <a:lnTo>
                    <a:pt x="645" y="231"/>
                  </a:lnTo>
                  <a:lnTo>
                    <a:pt x="651" y="245"/>
                  </a:lnTo>
                  <a:lnTo>
                    <a:pt x="657" y="257"/>
                  </a:lnTo>
                  <a:lnTo>
                    <a:pt x="660" y="269"/>
                  </a:lnTo>
                  <a:lnTo>
                    <a:pt x="661" y="279"/>
                  </a:lnTo>
                  <a:lnTo>
                    <a:pt x="660" y="284"/>
                  </a:lnTo>
                  <a:lnTo>
                    <a:pt x="660" y="287"/>
                  </a:lnTo>
                  <a:lnTo>
                    <a:pt x="659" y="289"/>
                  </a:lnTo>
                  <a:lnTo>
                    <a:pt x="657" y="292"/>
                  </a:lnTo>
                  <a:lnTo>
                    <a:pt x="654" y="293"/>
                  </a:lnTo>
                  <a:lnTo>
                    <a:pt x="651" y="295"/>
                  </a:lnTo>
                  <a:lnTo>
                    <a:pt x="648" y="295"/>
                  </a:lnTo>
                  <a:lnTo>
                    <a:pt x="645" y="293"/>
                  </a:lnTo>
                  <a:lnTo>
                    <a:pt x="636" y="290"/>
                  </a:lnTo>
                  <a:lnTo>
                    <a:pt x="627" y="285"/>
                  </a:lnTo>
                  <a:lnTo>
                    <a:pt x="617" y="277"/>
                  </a:lnTo>
                  <a:lnTo>
                    <a:pt x="606" y="267"/>
                  </a:lnTo>
                  <a:lnTo>
                    <a:pt x="595" y="255"/>
                  </a:lnTo>
                  <a:lnTo>
                    <a:pt x="585" y="241"/>
                  </a:lnTo>
                  <a:close/>
                </a:path>
              </a:pathLst>
            </a:custGeom>
            <a:solidFill>
              <a:srgbClr val="EDC1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CH"/>
            </a:p>
          </p:txBody>
        </p:sp>
        <p:sp>
          <p:nvSpPr>
            <p:cNvPr id="154" name="Freeform 145"/>
            <p:cNvSpPr>
              <a:spLocks noEditPoints="1"/>
            </p:cNvSpPr>
            <p:nvPr userDrawn="1"/>
          </p:nvSpPr>
          <p:spPr bwMode="auto">
            <a:xfrm>
              <a:off x="10185400" y="5259388"/>
              <a:ext cx="182563" cy="1600200"/>
            </a:xfrm>
            <a:custGeom>
              <a:avLst/>
              <a:gdLst>
                <a:gd name="T0" fmla="*/ 70 w 688"/>
                <a:gd name="T1" fmla="*/ 5882 h 6048"/>
                <a:gd name="T2" fmla="*/ 149 w 688"/>
                <a:gd name="T3" fmla="*/ 5798 h 6048"/>
                <a:gd name="T4" fmla="*/ 16 w 688"/>
                <a:gd name="T5" fmla="*/ 5311 h 6048"/>
                <a:gd name="T6" fmla="*/ 384 w 688"/>
                <a:gd name="T7" fmla="*/ 5652 h 6048"/>
                <a:gd name="T8" fmla="*/ 114 w 688"/>
                <a:gd name="T9" fmla="*/ 5272 h 6048"/>
                <a:gd name="T10" fmla="*/ 252 w 688"/>
                <a:gd name="T11" fmla="*/ 5007 h 6048"/>
                <a:gd name="T12" fmla="*/ 70 w 688"/>
                <a:gd name="T13" fmla="*/ 4470 h 6048"/>
                <a:gd name="T14" fmla="*/ 111 w 688"/>
                <a:gd name="T15" fmla="*/ 3877 h 6048"/>
                <a:gd name="T16" fmla="*/ 139 w 688"/>
                <a:gd name="T17" fmla="*/ 3702 h 6048"/>
                <a:gd name="T18" fmla="*/ 150 w 688"/>
                <a:gd name="T19" fmla="*/ 2663 h 6048"/>
                <a:gd name="T20" fmla="*/ 57 w 688"/>
                <a:gd name="T21" fmla="*/ 2060 h 6048"/>
                <a:gd name="T22" fmla="*/ 13 w 688"/>
                <a:gd name="T23" fmla="*/ 963 h 6048"/>
                <a:gd name="T24" fmla="*/ 688 w 688"/>
                <a:gd name="T25" fmla="*/ 163 h 6048"/>
                <a:gd name="T26" fmla="*/ 679 w 688"/>
                <a:gd name="T27" fmla="*/ 1483 h 6048"/>
                <a:gd name="T28" fmla="*/ 639 w 688"/>
                <a:gd name="T29" fmla="*/ 2374 h 6048"/>
                <a:gd name="T30" fmla="*/ 554 w 688"/>
                <a:gd name="T31" fmla="*/ 3153 h 6048"/>
                <a:gd name="T32" fmla="*/ 688 w 688"/>
                <a:gd name="T33" fmla="*/ 3534 h 6048"/>
                <a:gd name="T34" fmla="*/ 673 w 688"/>
                <a:gd name="T35" fmla="*/ 4682 h 6048"/>
                <a:gd name="T36" fmla="*/ 479 w 688"/>
                <a:gd name="T37" fmla="*/ 4640 h 6048"/>
                <a:gd name="T38" fmla="*/ 615 w 688"/>
                <a:gd name="T39" fmla="*/ 4876 h 6048"/>
                <a:gd name="T40" fmla="*/ 423 w 688"/>
                <a:gd name="T41" fmla="*/ 5145 h 6048"/>
                <a:gd name="T42" fmla="*/ 379 w 688"/>
                <a:gd name="T43" fmla="*/ 5547 h 6048"/>
                <a:gd name="T44" fmla="*/ 593 w 688"/>
                <a:gd name="T45" fmla="*/ 5821 h 6048"/>
                <a:gd name="T46" fmla="*/ 64 w 688"/>
                <a:gd name="T47" fmla="*/ 5627 h 6048"/>
                <a:gd name="T48" fmla="*/ 406 w 688"/>
                <a:gd name="T49" fmla="*/ 5873 h 6048"/>
                <a:gd name="T50" fmla="*/ 603 w 688"/>
                <a:gd name="T51" fmla="*/ 5939 h 6048"/>
                <a:gd name="T52" fmla="*/ 260 w 688"/>
                <a:gd name="T53" fmla="*/ 5219 h 6048"/>
                <a:gd name="T54" fmla="*/ 35 w 688"/>
                <a:gd name="T55" fmla="*/ 4885 h 6048"/>
                <a:gd name="T56" fmla="*/ 612 w 688"/>
                <a:gd name="T57" fmla="*/ 5185 h 6048"/>
                <a:gd name="T58" fmla="*/ 336 w 688"/>
                <a:gd name="T59" fmla="*/ 4891 h 6048"/>
                <a:gd name="T60" fmla="*/ 345 w 688"/>
                <a:gd name="T61" fmla="*/ 4727 h 6048"/>
                <a:gd name="T62" fmla="*/ 116 w 688"/>
                <a:gd name="T63" fmla="*/ 4410 h 6048"/>
                <a:gd name="T64" fmla="*/ 47 w 688"/>
                <a:gd name="T65" fmla="*/ 4112 h 6048"/>
                <a:gd name="T66" fmla="*/ 162 w 688"/>
                <a:gd name="T67" fmla="*/ 4128 h 6048"/>
                <a:gd name="T68" fmla="*/ 370 w 688"/>
                <a:gd name="T69" fmla="*/ 3924 h 6048"/>
                <a:gd name="T70" fmla="*/ 31 w 688"/>
                <a:gd name="T71" fmla="*/ 3324 h 6048"/>
                <a:gd name="T72" fmla="*/ 394 w 688"/>
                <a:gd name="T73" fmla="*/ 3759 h 6048"/>
                <a:gd name="T74" fmla="*/ 106 w 688"/>
                <a:gd name="T75" fmla="*/ 3204 h 6048"/>
                <a:gd name="T76" fmla="*/ 680 w 688"/>
                <a:gd name="T77" fmla="*/ 3825 h 6048"/>
                <a:gd name="T78" fmla="*/ 386 w 688"/>
                <a:gd name="T79" fmla="*/ 3231 h 6048"/>
                <a:gd name="T80" fmla="*/ 378 w 688"/>
                <a:gd name="T81" fmla="*/ 3026 h 6048"/>
                <a:gd name="T82" fmla="*/ 259 w 688"/>
                <a:gd name="T83" fmla="*/ 2525 h 6048"/>
                <a:gd name="T84" fmla="*/ 542 w 688"/>
                <a:gd name="T85" fmla="*/ 2854 h 6048"/>
                <a:gd name="T86" fmla="*/ 362 w 688"/>
                <a:gd name="T87" fmla="*/ 2337 h 6048"/>
                <a:gd name="T88" fmla="*/ 604 w 688"/>
                <a:gd name="T89" fmla="*/ 2619 h 6048"/>
                <a:gd name="T90" fmla="*/ 583 w 688"/>
                <a:gd name="T91" fmla="*/ 2592 h 6048"/>
                <a:gd name="T92" fmla="*/ 175 w 688"/>
                <a:gd name="T93" fmla="*/ 1789 h 6048"/>
                <a:gd name="T94" fmla="*/ 526 w 688"/>
                <a:gd name="T95" fmla="*/ 2260 h 6048"/>
                <a:gd name="T96" fmla="*/ 223 w 688"/>
                <a:gd name="T97" fmla="*/ 1553 h 6048"/>
                <a:gd name="T98" fmla="*/ 302 w 688"/>
                <a:gd name="T99" fmla="*/ 1642 h 6048"/>
                <a:gd name="T100" fmla="*/ 518 w 688"/>
                <a:gd name="T101" fmla="*/ 1923 h 6048"/>
                <a:gd name="T102" fmla="*/ 217 w 688"/>
                <a:gd name="T103" fmla="*/ 1194 h 6048"/>
                <a:gd name="T104" fmla="*/ 419 w 688"/>
                <a:gd name="T105" fmla="*/ 1465 h 6048"/>
                <a:gd name="T106" fmla="*/ 635 w 688"/>
                <a:gd name="T107" fmla="*/ 1728 h 6048"/>
                <a:gd name="T108" fmla="*/ 405 w 688"/>
                <a:gd name="T109" fmla="*/ 1031 h 6048"/>
                <a:gd name="T110" fmla="*/ 607 w 688"/>
                <a:gd name="T111" fmla="*/ 1379 h 6048"/>
                <a:gd name="T112" fmla="*/ 135 w 688"/>
                <a:gd name="T113" fmla="*/ 369 h 6048"/>
                <a:gd name="T114" fmla="*/ 324 w 688"/>
                <a:gd name="T115" fmla="*/ 599 h 6048"/>
                <a:gd name="T116" fmla="*/ 371 w 688"/>
                <a:gd name="T117" fmla="*/ 651 h 6048"/>
                <a:gd name="T118" fmla="*/ 566 w 688"/>
                <a:gd name="T119" fmla="*/ 872 h 6048"/>
                <a:gd name="T120" fmla="*/ 310 w 688"/>
                <a:gd name="T121" fmla="*/ 144 h 6048"/>
                <a:gd name="T122" fmla="*/ 411 w 688"/>
                <a:gd name="T123" fmla="*/ 320 h 60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88" h="6048">
                  <a:moveTo>
                    <a:pt x="0" y="6048"/>
                  </a:moveTo>
                  <a:lnTo>
                    <a:pt x="0" y="5999"/>
                  </a:lnTo>
                  <a:lnTo>
                    <a:pt x="12" y="6011"/>
                  </a:lnTo>
                  <a:lnTo>
                    <a:pt x="24" y="6023"/>
                  </a:lnTo>
                  <a:lnTo>
                    <a:pt x="38" y="6035"/>
                  </a:lnTo>
                  <a:lnTo>
                    <a:pt x="50" y="6048"/>
                  </a:lnTo>
                  <a:lnTo>
                    <a:pt x="0" y="6048"/>
                  </a:lnTo>
                  <a:close/>
                  <a:moveTo>
                    <a:pt x="0" y="5978"/>
                  </a:moveTo>
                  <a:lnTo>
                    <a:pt x="0" y="5948"/>
                  </a:lnTo>
                  <a:lnTo>
                    <a:pt x="8" y="5960"/>
                  </a:lnTo>
                  <a:lnTo>
                    <a:pt x="12" y="5969"/>
                  </a:lnTo>
                  <a:lnTo>
                    <a:pt x="13" y="5973"/>
                  </a:lnTo>
                  <a:lnTo>
                    <a:pt x="15" y="5976"/>
                  </a:lnTo>
                  <a:lnTo>
                    <a:pt x="13" y="5979"/>
                  </a:lnTo>
                  <a:lnTo>
                    <a:pt x="13" y="5980"/>
                  </a:lnTo>
                  <a:lnTo>
                    <a:pt x="11" y="5981"/>
                  </a:lnTo>
                  <a:lnTo>
                    <a:pt x="8" y="5981"/>
                  </a:lnTo>
                  <a:lnTo>
                    <a:pt x="5" y="5979"/>
                  </a:lnTo>
                  <a:lnTo>
                    <a:pt x="0" y="5978"/>
                  </a:lnTo>
                  <a:close/>
                  <a:moveTo>
                    <a:pt x="0" y="5933"/>
                  </a:moveTo>
                  <a:lnTo>
                    <a:pt x="0" y="5852"/>
                  </a:lnTo>
                  <a:lnTo>
                    <a:pt x="32" y="5882"/>
                  </a:lnTo>
                  <a:lnTo>
                    <a:pt x="66" y="5915"/>
                  </a:lnTo>
                  <a:lnTo>
                    <a:pt x="102" y="5950"/>
                  </a:lnTo>
                  <a:lnTo>
                    <a:pt x="138" y="5989"/>
                  </a:lnTo>
                  <a:lnTo>
                    <a:pt x="153" y="6004"/>
                  </a:lnTo>
                  <a:lnTo>
                    <a:pt x="167" y="6018"/>
                  </a:lnTo>
                  <a:lnTo>
                    <a:pt x="181" y="6034"/>
                  </a:lnTo>
                  <a:lnTo>
                    <a:pt x="194" y="6048"/>
                  </a:lnTo>
                  <a:lnTo>
                    <a:pt x="108" y="6048"/>
                  </a:lnTo>
                  <a:lnTo>
                    <a:pt x="92" y="6033"/>
                  </a:lnTo>
                  <a:lnTo>
                    <a:pt x="67" y="6006"/>
                  </a:lnTo>
                  <a:lnTo>
                    <a:pt x="44" y="5981"/>
                  </a:lnTo>
                  <a:lnTo>
                    <a:pt x="22" y="5957"/>
                  </a:lnTo>
                  <a:lnTo>
                    <a:pt x="0" y="5933"/>
                  </a:lnTo>
                  <a:close/>
                  <a:moveTo>
                    <a:pt x="0" y="5840"/>
                  </a:moveTo>
                  <a:lnTo>
                    <a:pt x="0" y="5773"/>
                  </a:lnTo>
                  <a:lnTo>
                    <a:pt x="18" y="5795"/>
                  </a:lnTo>
                  <a:lnTo>
                    <a:pt x="33" y="5815"/>
                  </a:lnTo>
                  <a:lnTo>
                    <a:pt x="46" y="5832"/>
                  </a:lnTo>
                  <a:lnTo>
                    <a:pt x="57" y="5847"/>
                  </a:lnTo>
                  <a:lnTo>
                    <a:pt x="65" y="5861"/>
                  </a:lnTo>
                  <a:lnTo>
                    <a:pt x="69" y="5872"/>
                  </a:lnTo>
                  <a:lnTo>
                    <a:pt x="70" y="5875"/>
                  </a:lnTo>
                  <a:lnTo>
                    <a:pt x="72" y="5878"/>
                  </a:lnTo>
                  <a:lnTo>
                    <a:pt x="72" y="5881"/>
                  </a:lnTo>
                  <a:lnTo>
                    <a:pt x="70" y="5882"/>
                  </a:lnTo>
                  <a:lnTo>
                    <a:pt x="67" y="5884"/>
                  </a:lnTo>
                  <a:lnTo>
                    <a:pt x="63" y="5882"/>
                  </a:lnTo>
                  <a:lnTo>
                    <a:pt x="55" y="5880"/>
                  </a:lnTo>
                  <a:lnTo>
                    <a:pt x="47" y="5875"/>
                  </a:lnTo>
                  <a:lnTo>
                    <a:pt x="27" y="5861"/>
                  </a:lnTo>
                  <a:lnTo>
                    <a:pt x="0" y="5840"/>
                  </a:lnTo>
                  <a:close/>
                  <a:moveTo>
                    <a:pt x="0" y="5759"/>
                  </a:moveTo>
                  <a:lnTo>
                    <a:pt x="0" y="5698"/>
                  </a:lnTo>
                  <a:lnTo>
                    <a:pt x="20" y="5714"/>
                  </a:lnTo>
                  <a:lnTo>
                    <a:pt x="41" y="5732"/>
                  </a:lnTo>
                  <a:lnTo>
                    <a:pt x="65" y="5753"/>
                  </a:lnTo>
                  <a:lnTo>
                    <a:pt x="91" y="5777"/>
                  </a:lnTo>
                  <a:lnTo>
                    <a:pt x="119" y="5804"/>
                  </a:lnTo>
                  <a:lnTo>
                    <a:pt x="148" y="5832"/>
                  </a:lnTo>
                  <a:lnTo>
                    <a:pt x="178" y="5863"/>
                  </a:lnTo>
                  <a:lnTo>
                    <a:pt x="209" y="5895"/>
                  </a:lnTo>
                  <a:lnTo>
                    <a:pt x="248" y="5936"/>
                  </a:lnTo>
                  <a:lnTo>
                    <a:pt x="284" y="5976"/>
                  </a:lnTo>
                  <a:lnTo>
                    <a:pt x="317" y="6013"/>
                  </a:lnTo>
                  <a:lnTo>
                    <a:pt x="347" y="6048"/>
                  </a:lnTo>
                  <a:lnTo>
                    <a:pt x="268" y="6048"/>
                  </a:lnTo>
                  <a:lnTo>
                    <a:pt x="242" y="6024"/>
                  </a:lnTo>
                  <a:lnTo>
                    <a:pt x="215" y="5998"/>
                  </a:lnTo>
                  <a:lnTo>
                    <a:pt x="188" y="5969"/>
                  </a:lnTo>
                  <a:lnTo>
                    <a:pt x="159" y="5941"/>
                  </a:lnTo>
                  <a:lnTo>
                    <a:pt x="135" y="5914"/>
                  </a:lnTo>
                  <a:lnTo>
                    <a:pt x="112" y="5890"/>
                  </a:lnTo>
                  <a:lnTo>
                    <a:pt x="90" y="5865"/>
                  </a:lnTo>
                  <a:lnTo>
                    <a:pt x="69" y="5842"/>
                  </a:lnTo>
                  <a:lnTo>
                    <a:pt x="50" y="5819"/>
                  </a:lnTo>
                  <a:lnTo>
                    <a:pt x="32" y="5798"/>
                  </a:lnTo>
                  <a:lnTo>
                    <a:pt x="16" y="5777"/>
                  </a:lnTo>
                  <a:lnTo>
                    <a:pt x="0" y="5759"/>
                  </a:lnTo>
                  <a:close/>
                  <a:moveTo>
                    <a:pt x="0" y="5680"/>
                  </a:moveTo>
                  <a:lnTo>
                    <a:pt x="0" y="5585"/>
                  </a:lnTo>
                  <a:lnTo>
                    <a:pt x="36" y="5626"/>
                  </a:lnTo>
                  <a:lnTo>
                    <a:pt x="68" y="5664"/>
                  </a:lnTo>
                  <a:lnTo>
                    <a:pt x="96" y="5698"/>
                  </a:lnTo>
                  <a:lnTo>
                    <a:pt x="120" y="5729"/>
                  </a:lnTo>
                  <a:lnTo>
                    <a:pt x="137" y="5755"/>
                  </a:lnTo>
                  <a:lnTo>
                    <a:pt x="149" y="5775"/>
                  </a:lnTo>
                  <a:lnTo>
                    <a:pt x="154" y="5784"/>
                  </a:lnTo>
                  <a:lnTo>
                    <a:pt x="156" y="5790"/>
                  </a:lnTo>
                  <a:lnTo>
                    <a:pt x="156" y="5795"/>
                  </a:lnTo>
                  <a:lnTo>
                    <a:pt x="155" y="5798"/>
                  </a:lnTo>
                  <a:lnTo>
                    <a:pt x="153" y="5799"/>
                  </a:lnTo>
                  <a:lnTo>
                    <a:pt x="149" y="5798"/>
                  </a:lnTo>
                  <a:lnTo>
                    <a:pt x="144" y="5797"/>
                  </a:lnTo>
                  <a:lnTo>
                    <a:pt x="138" y="5794"/>
                  </a:lnTo>
                  <a:lnTo>
                    <a:pt x="123" y="5785"/>
                  </a:lnTo>
                  <a:lnTo>
                    <a:pt x="104" y="5772"/>
                  </a:lnTo>
                  <a:lnTo>
                    <a:pt x="82" y="5754"/>
                  </a:lnTo>
                  <a:lnTo>
                    <a:pt x="57" y="5732"/>
                  </a:lnTo>
                  <a:lnTo>
                    <a:pt x="30" y="5707"/>
                  </a:lnTo>
                  <a:lnTo>
                    <a:pt x="0" y="5680"/>
                  </a:lnTo>
                  <a:close/>
                  <a:moveTo>
                    <a:pt x="0" y="5491"/>
                  </a:moveTo>
                  <a:lnTo>
                    <a:pt x="0" y="5390"/>
                  </a:lnTo>
                  <a:lnTo>
                    <a:pt x="20" y="5410"/>
                  </a:lnTo>
                  <a:lnTo>
                    <a:pt x="40" y="5430"/>
                  </a:lnTo>
                  <a:lnTo>
                    <a:pt x="59" y="5451"/>
                  </a:lnTo>
                  <a:lnTo>
                    <a:pt x="80" y="5473"/>
                  </a:lnTo>
                  <a:lnTo>
                    <a:pt x="122" y="5519"/>
                  </a:lnTo>
                  <a:lnTo>
                    <a:pt x="161" y="5562"/>
                  </a:lnTo>
                  <a:lnTo>
                    <a:pt x="195" y="5604"/>
                  </a:lnTo>
                  <a:lnTo>
                    <a:pt x="224" y="5640"/>
                  </a:lnTo>
                  <a:lnTo>
                    <a:pt x="236" y="5657"/>
                  </a:lnTo>
                  <a:lnTo>
                    <a:pt x="246" y="5672"/>
                  </a:lnTo>
                  <a:lnTo>
                    <a:pt x="255" y="5685"/>
                  </a:lnTo>
                  <a:lnTo>
                    <a:pt x="261" y="5696"/>
                  </a:lnTo>
                  <a:lnTo>
                    <a:pt x="267" y="5706"/>
                  </a:lnTo>
                  <a:lnTo>
                    <a:pt x="269" y="5715"/>
                  </a:lnTo>
                  <a:lnTo>
                    <a:pt x="270" y="5718"/>
                  </a:lnTo>
                  <a:lnTo>
                    <a:pt x="270" y="5720"/>
                  </a:lnTo>
                  <a:lnTo>
                    <a:pt x="270" y="5722"/>
                  </a:lnTo>
                  <a:lnTo>
                    <a:pt x="269" y="5724"/>
                  </a:lnTo>
                  <a:lnTo>
                    <a:pt x="267" y="5725"/>
                  </a:lnTo>
                  <a:lnTo>
                    <a:pt x="264" y="5726"/>
                  </a:lnTo>
                  <a:lnTo>
                    <a:pt x="262" y="5725"/>
                  </a:lnTo>
                  <a:lnTo>
                    <a:pt x="259" y="5725"/>
                  </a:lnTo>
                  <a:lnTo>
                    <a:pt x="251" y="5721"/>
                  </a:lnTo>
                  <a:lnTo>
                    <a:pt x="241" y="5716"/>
                  </a:lnTo>
                  <a:lnTo>
                    <a:pt x="229" y="5708"/>
                  </a:lnTo>
                  <a:lnTo>
                    <a:pt x="217" y="5698"/>
                  </a:lnTo>
                  <a:lnTo>
                    <a:pt x="203" y="5687"/>
                  </a:lnTo>
                  <a:lnTo>
                    <a:pt x="187" y="5674"/>
                  </a:lnTo>
                  <a:lnTo>
                    <a:pt x="152" y="5644"/>
                  </a:lnTo>
                  <a:lnTo>
                    <a:pt x="113" y="5607"/>
                  </a:lnTo>
                  <a:lnTo>
                    <a:pt x="72" y="5566"/>
                  </a:lnTo>
                  <a:lnTo>
                    <a:pt x="28" y="5521"/>
                  </a:lnTo>
                  <a:lnTo>
                    <a:pt x="13" y="5505"/>
                  </a:lnTo>
                  <a:lnTo>
                    <a:pt x="0" y="5491"/>
                  </a:lnTo>
                  <a:close/>
                  <a:moveTo>
                    <a:pt x="0" y="5364"/>
                  </a:moveTo>
                  <a:lnTo>
                    <a:pt x="0" y="5292"/>
                  </a:lnTo>
                  <a:lnTo>
                    <a:pt x="16" y="5311"/>
                  </a:lnTo>
                  <a:lnTo>
                    <a:pt x="28" y="5330"/>
                  </a:lnTo>
                  <a:lnTo>
                    <a:pt x="39" y="5346"/>
                  </a:lnTo>
                  <a:lnTo>
                    <a:pt x="47" y="5361"/>
                  </a:lnTo>
                  <a:lnTo>
                    <a:pt x="54" y="5373"/>
                  </a:lnTo>
                  <a:lnTo>
                    <a:pt x="57" y="5383"/>
                  </a:lnTo>
                  <a:lnTo>
                    <a:pt x="58" y="5386"/>
                  </a:lnTo>
                  <a:lnTo>
                    <a:pt x="58" y="5389"/>
                  </a:lnTo>
                  <a:lnTo>
                    <a:pt x="58" y="5393"/>
                  </a:lnTo>
                  <a:lnTo>
                    <a:pt x="57" y="5394"/>
                  </a:lnTo>
                  <a:lnTo>
                    <a:pt x="54" y="5395"/>
                  </a:lnTo>
                  <a:lnTo>
                    <a:pt x="50" y="5395"/>
                  </a:lnTo>
                  <a:lnTo>
                    <a:pt x="44" y="5394"/>
                  </a:lnTo>
                  <a:lnTo>
                    <a:pt x="38" y="5390"/>
                  </a:lnTo>
                  <a:lnTo>
                    <a:pt x="21" y="5379"/>
                  </a:lnTo>
                  <a:lnTo>
                    <a:pt x="0" y="5364"/>
                  </a:lnTo>
                  <a:close/>
                  <a:moveTo>
                    <a:pt x="0" y="5241"/>
                  </a:moveTo>
                  <a:lnTo>
                    <a:pt x="0" y="5215"/>
                  </a:lnTo>
                  <a:lnTo>
                    <a:pt x="6" y="5216"/>
                  </a:lnTo>
                  <a:lnTo>
                    <a:pt x="13" y="5219"/>
                  </a:lnTo>
                  <a:lnTo>
                    <a:pt x="22" y="5224"/>
                  </a:lnTo>
                  <a:lnTo>
                    <a:pt x="32" y="5230"/>
                  </a:lnTo>
                  <a:lnTo>
                    <a:pt x="56" y="5248"/>
                  </a:lnTo>
                  <a:lnTo>
                    <a:pt x="85" y="5272"/>
                  </a:lnTo>
                  <a:lnTo>
                    <a:pt x="118" y="5300"/>
                  </a:lnTo>
                  <a:lnTo>
                    <a:pt x="153" y="5334"/>
                  </a:lnTo>
                  <a:lnTo>
                    <a:pt x="191" y="5372"/>
                  </a:lnTo>
                  <a:lnTo>
                    <a:pt x="230" y="5413"/>
                  </a:lnTo>
                  <a:lnTo>
                    <a:pt x="271" y="5458"/>
                  </a:lnTo>
                  <a:lnTo>
                    <a:pt x="309" y="5501"/>
                  </a:lnTo>
                  <a:lnTo>
                    <a:pt x="342" y="5542"/>
                  </a:lnTo>
                  <a:lnTo>
                    <a:pt x="370" y="5578"/>
                  </a:lnTo>
                  <a:lnTo>
                    <a:pt x="381" y="5593"/>
                  </a:lnTo>
                  <a:lnTo>
                    <a:pt x="390" y="5608"/>
                  </a:lnTo>
                  <a:lnTo>
                    <a:pt x="399" y="5622"/>
                  </a:lnTo>
                  <a:lnTo>
                    <a:pt x="405" y="5633"/>
                  </a:lnTo>
                  <a:lnTo>
                    <a:pt x="410" y="5642"/>
                  </a:lnTo>
                  <a:lnTo>
                    <a:pt x="412" y="5650"/>
                  </a:lnTo>
                  <a:lnTo>
                    <a:pt x="412" y="5653"/>
                  </a:lnTo>
                  <a:lnTo>
                    <a:pt x="412" y="5656"/>
                  </a:lnTo>
                  <a:lnTo>
                    <a:pt x="412" y="5658"/>
                  </a:lnTo>
                  <a:lnTo>
                    <a:pt x="411" y="5660"/>
                  </a:lnTo>
                  <a:lnTo>
                    <a:pt x="409" y="5661"/>
                  </a:lnTo>
                  <a:lnTo>
                    <a:pt x="407" y="5661"/>
                  </a:lnTo>
                  <a:lnTo>
                    <a:pt x="405" y="5661"/>
                  </a:lnTo>
                  <a:lnTo>
                    <a:pt x="401" y="5660"/>
                  </a:lnTo>
                  <a:lnTo>
                    <a:pt x="394" y="5658"/>
                  </a:lnTo>
                  <a:lnTo>
                    <a:pt x="384" y="5652"/>
                  </a:lnTo>
                  <a:lnTo>
                    <a:pt x="373" y="5645"/>
                  </a:lnTo>
                  <a:lnTo>
                    <a:pt x="360" y="5636"/>
                  </a:lnTo>
                  <a:lnTo>
                    <a:pt x="345" y="5626"/>
                  </a:lnTo>
                  <a:lnTo>
                    <a:pt x="330" y="5613"/>
                  </a:lnTo>
                  <a:lnTo>
                    <a:pt x="296" y="5583"/>
                  </a:lnTo>
                  <a:lnTo>
                    <a:pt x="258" y="5548"/>
                  </a:lnTo>
                  <a:lnTo>
                    <a:pt x="217" y="5509"/>
                  </a:lnTo>
                  <a:lnTo>
                    <a:pt x="175" y="5464"/>
                  </a:lnTo>
                  <a:lnTo>
                    <a:pt x="143" y="5430"/>
                  </a:lnTo>
                  <a:lnTo>
                    <a:pt x="114" y="5396"/>
                  </a:lnTo>
                  <a:lnTo>
                    <a:pt x="87" y="5364"/>
                  </a:lnTo>
                  <a:lnTo>
                    <a:pt x="63" y="5333"/>
                  </a:lnTo>
                  <a:lnTo>
                    <a:pt x="42" y="5306"/>
                  </a:lnTo>
                  <a:lnTo>
                    <a:pt x="24" y="5281"/>
                  </a:lnTo>
                  <a:lnTo>
                    <a:pt x="10" y="5260"/>
                  </a:lnTo>
                  <a:lnTo>
                    <a:pt x="0" y="5241"/>
                  </a:lnTo>
                  <a:close/>
                  <a:moveTo>
                    <a:pt x="0" y="5159"/>
                  </a:moveTo>
                  <a:lnTo>
                    <a:pt x="0" y="5049"/>
                  </a:lnTo>
                  <a:lnTo>
                    <a:pt x="13" y="5063"/>
                  </a:lnTo>
                  <a:lnTo>
                    <a:pt x="26" y="5076"/>
                  </a:lnTo>
                  <a:lnTo>
                    <a:pt x="39" y="5090"/>
                  </a:lnTo>
                  <a:lnTo>
                    <a:pt x="52" y="5104"/>
                  </a:lnTo>
                  <a:lnTo>
                    <a:pt x="91" y="5148"/>
                  </a:lnTo>
                  <a:lnTo>
                    <a:pt x="126" y="5190"/>
                  </a:lnTo>
                  <a:lnTo>
                    <a:pt x="158" y="5228"/>
                  </a:lnTo>
                  <a:lnTo>
                    <a:pt x="183" y="5263"/>
                  </a:lnTo>
                  <a:lnTo>
                    <a:pt x="194" y="5279"/>
                  </a:lnTo>
                  <a:lnTo>
                    <a:pt x="204" y="5293"/>
                  </a:lnTo>
                  <a:lnTo>
                    <a:pt x="212" y="5305"/>
                  </a:lnTo>
                  <a:lnTo>
                    <a:pt x="217" y="5317"/>
                  </a:lnTo>
                  <a:lnTo>
                    <a:pt x="222" y="5326"/>
                  </a:lnTo>
                  <a:lnTo>
                    <a:pt x="224" y="5333"/>
                  </a:lnTo>
                  <a:lnTo>
                    <a:pt x="225" y="5337"/>
                  </a:lnTo>
                  <a:lnTo>
                    <a:pt x="224" y="5340"/>
                  </a:lnTo>
                  <a:lnTo>
                    <a:pt x="224" y="5342"/>
                  </a:lnTo>
                  <a:lnTo>
                    <a:pt x="223" y="5343"/>
                  </a:lnTo>
                  <a:lnTo>
                    <a:pt x="221" y="5344"/>
                  </a:lnTo>
                  <a:lnTo>
                    <a:pt x="218" y="5344"/>
                  </a:lnTo>
                  <a:lnTo>
                    <a:pt x="216" y="5344"/>
                  </a:lnTo>
                  <a:lnTo>
                    <a:pt x="213" y="5344"/>
                  </a:lnTo>
                  <a:lnTo>
                    <a:pt x="205" y="5341"/>
                  </a:lnTo>
                  <a:lnTo>
                    <a:pt x="196" y="5337"/>
                  </a:lnTo>
                  <a:lnTo>
                    <a:pt x="185" y="5330"/>
                  </a:lnTo>
                  <a:lnTo>
                    <a:pt x="173" y="5321"/>
                  </a:lnTo>
                  <a:lnTo>
                    <a:pt x="160" y="5311"/>
                  </a:lnTo>
                  <a:lnTo>
                    <a:pt x="146" y="5299"/>
                  </a:lnTo>
                  <a:lnTo>
                    <a:pt x="114" y="5272"/>
                  </a:lnTo>
                  <a:lnTo>
                    <a:pt x="78" y="5238"/>
                  </a:lnTo>
                  <a:lnTo>
                    <a:pt x="40" y="5201"/>
                  </a:lnTo>
                  <a:lnTo>
                    <a:pt x="0" y="5159"/>
                  </a:lnTo>
                  <a:close/>
                  <a:moveTo>
                    <a:pt x="0" y="5013"/>
                  </a:moveTo>
                  <a:lnTo>
                    <a:pt x="0" y="4932"/>
                  </a:lnTo>
                  <a:lnTo>
                    <a:pt x="16" y="4954"/>
                  </a:lnTo>
                  <a:lnTo>
                    <a:pt x="30" y="4973"/>
                  </a:lnTo>
                  <a:lnTo>
                    <a:pt x="41" y="4991"/>
                  </a:lnTo>
                  <a:lnTo>
                    <a:pt x="50" y="5007"/>
                  </a:lnTo>
                  <a:lnTo>
                    <a:pt x="56" y="5020"/>
                  </a:lnTo>
                  <a:lnTo>
                    <a:pt x="61" y="5030"/>
                  </a:lnTo>
                  <a:lnTo>
                    <a:pt x="61" y="5034"/>
                  </a:lnTo>
                  <a:lnTo>
                    <a:pt x="62" y="5038"/>
                  </a:lnTo>
                  <a:lnTo>
                    <a:pt x="61" y="5041"/>
                  </a:lnTo>
                  <a:lnTo>
                    <a:pt x="59" y="5043"/>
                  </a:lnTo>
                  <a:lnTo>
                    <a:pt x="56" y="5044"/>
                  </a:lnTo>
                  <a:lnTo>
                    <a:pt x="52" y="5044"/>
                  </a:lnTo>
                  <a:lnTo>
                    <a:pt x="45" y="5043"/>
                  </a:lnTo>
                  <a:lnTo>
                    <a:pt x="39" y="5040"/>
                  </a:lnTo>
                  <a:lnTo>
                    <a:pt x="21" y="5029"/>
                  </a:lnTo>
                  <a:lnTo>
                    <a:pt x="0" y="5013"/>
                  </a:lnTo>
                  <a:close/>
                  <a:moveTo>
                    <a:pt x="0" y="4762"/>
                  </a:moveTo>
                  <a:lnTo>
                    <a:pt x="0" y="4661"/>
                  </a:lnTo>
                  <a:lnTo>
                    <a:pt x="29" y="4688"/>
                  </a:lnTo>
                  <a:lnTo>
                    <a:pt x="59" y="4717"/>
                  </a:lnTo>
                  <a:lnTo>
                    <a:pt x="91" y="4749"/>
                  </a:lnTo>
                  <a:lnTo>
                    <a:pt x="124" y="4785"/>
                  </a:lnTo>
                  <a:lnTo>
                    <a:pt x="160" y="4826"/>
                  </a:lnTo>
                  <a:lnTo>
                    <a:pt x="193" y="4865"/>
                  </a:lnTo>
                  <a:lnTo>
                    <a:pt x="222" y="4901"/>
                  </a:lnTo>
                  <a:lnTo>
                    <a:pt x="245" y="4934"/>
                  </a:lnTo>
                  <a:lnTo>
                    <a:pt x="255" y="4950"/>
                  </a:lnTo>
                  <a:lnTo>
                    <a:pt x="263" y="4963"/>
                  </a:lnTo>
                  <a:lnTo>
                    <a:pt x="270" y="4975"/>
                  </a:lnTo>
                  <a:lnTo>
                    <a:pt x="274" y="4986"/>
                  </a:lnTo>
                  <a:lnTo>
                    <a:pt x="279" y="4995"/>
                  </a:lnTo>
                  <a:lnTo>
                    <a:pt x="280" y="5002"/>
                  </a:lnTo>
                  <a:lnTo>
                    <a:pt x="280" y="5006"/>
                  </a:lnTo>
                  <a:lnTo>
                    <a:pt x="280" y="5008"/>
                  </a:lnTo>
                  <a:lnTo>
                    <a:pt x="279" y="5010"/>
                  </a:lnTo>
                  <a:lnTo>
                    <a:pt x="278" y="5012"/>
                  </a:lnTo>
                  <a:lnTo>
                    <a:pt x="276" y="5013"/>
                  </a:lnTo>
                  <a:lnTo>
                    <a:pt x="274" y="5013"/>
                  </a:lnTo>
                  <a:lnTo>
                    <a:pt x="271" y="5013"/>
                  </a:lnTo>
                  <a:lnTo>
                    <a:pt x="269" y="5013"/>
                  </a:lnTo>
                  <a:lnTo>
                    <a:pt x="261" y="5011"/>
                  </a:lnTo>
                  <a:lnTo>
                    <a:pt x="252" y="5007"/>
                  </a:lnTo>
                  <a:lnTo>
                    <a:pt x="241" y="5001"/>
                  </a:lnTo>
                  <a:lnTo>
                    <a:pt x="230" y="4994"/>
                  </a:lnTo>
                  <a:lnTo>
                    <a:pt x="217" y="4984"/>
                  </a:lnTo>
                  <a:lnTo>
                    <a:pt x="204" y="4973"/>
                  </a:lnTo>
                  <a:lnTo>
                    <a:pt x="173" y="4946"/>
                  </a:lnTo>
                  <a:lnTo>
                    <a:pt x="139" y="4915"/>
                  </a:lnTo>
                  <a:lnTo>
                    <a:pt x="103" y="4878"/>
                  </a:lnTo>
                  <a:lnTo>
                    <a:pt x="66" y="4839"/>
                  </a:lnTo>
                  <a:lnTo>
                    <a:pt x="49" y="4819"/>
                  </a:lnTo>
                  <a:lnTo>
                    <a:pt x="31" y="4800"/>
                  </a:lnTo>
                  <a:lnTo>
                    <a:pt x="16" y="4781"/>
                  </a:lnTo>
                  <a:lnTo>
                    <a:pt x="0" y="4762"/>
                  </a:lnTo>
                  <a:close/>
                  <a:moveTo>
                    <a:pt x="0" y="4618"/>
                  </a:moveTo>
                  <a:lnTo>
                    <a:pt x="0" y="4500"/>
                  </a:lnTo>
                  <a:lnTo>
                    <a:pt x="9" y="4509"/>
                  </a:lnTo>
                  <a:lnTo>
                    <a:pt x="17" y="4519"/>
                  </a:lnTo>
                  <a:lnTo>
                    <a:pt x="52" y="4558"/>
                  </a:lnTo>
                  <a:lnTo>
                    <a:pt x="82" y="4596"/>
                  </a:lnTo>
                  <a:lnTo>
                    <a:pt x="109" y="4632"/>
                  </a:lnTo>
                  <a:lnTo>
                    <a:pt x="131" y="4664"/>
                  </a:lnTo>
                  <a:lnTo>
                    <a:pt x="141" y="4678"/>
                  </a:lnTo>
                  <a:lnTo>
                    <a:pt x="148" y="4691"/>
                  </a:lnTo>
                  <a:lnTo>
                    <a:pt x="154" y="4703"/>
                  </a:lnTo>
                  <a:lnTo>
                    <a:pt x="159" y="4713"/>
                  </a:lnTo>
                  <a:lnTo>
                    <a:pt x="162" y="4723"/>
                  </a:lnTo>
                  <a:lnTo>
                    <a:pt x="164" y="4729"/>
                  </a:lnTo>
                  <a:lnTo>
                    <a:pt x="164" y="4736"/>
                  </a:lnTo>
                  <a:lnTo>
                    <a:pt x="161" y="4739"/>
                  </a:lnTo>
                  <a:lnTo>
                    <a:pt x="158" y="4740"/>
                  </a:lnTo>
                  <a:lnTo>
                    <a:pt x="154" y="4740"/>
                  </a:lnTo>
                  <a:lnTo>
                    <a:pt x="148" y="4739"/>
                  </a:lnTo>
                  <a:lnTo>
                    <a:pt x="142" y="4737"/>
                  </a:lnTo>
                  <a:lnTo>
                    <a:pt x="125" y="4727"/>
                  </a:lnTo>
                  <a:lnTo>
                    <a:pt x="106" y="4713"/>
                  </a:lnTo>
                  <a:lnTo>
                    <a:pt x="82" y="4695"/>
                  </a:lnTo>
                  <a:lnTo>
                    <a:pt x="57" y="4672"/>
                  </a:lnTo>
                  <a:lnTo>
                    <a:pt x="30" y="4646"/>
                  </a:lnTo>
                  <a:lnTo>
                    <a:pt x="0" y="4618"/>
                  </a:lnTo>
                  <a:close/>
                  <a:moveTo>
                    <a:pt x="0" y="4446"/>
                  </a:moveTo>
                  <a:lnTo>
                    <a:pt x="0" y="4349"/>
                  </a:lnTo>
                  <a:lnTo>
                    <a:pt x="18" y="4374"/>
                  </a:lnTo>
                  <a:lnTo>
                    <a:pt x="34" y="4396"/>
                  </a:lnTo>
                  <a:lnTo>
                    <a:pt x="47" y="4417"/>
                  </a:lnTo>
                  <a:lnTo>
                    <a:pt x="57" y="4436"/>
                  </a:lnTo>
                  <a:lnTo>
                    <a:pt x="65" y="4451"/>
                  </a:lnTo>
                  <a:lnTo>
                    <a:pt x="69" y="4464"/>
                  </a:lnTo>
                  <a:lnTo>
                    <a:pt x="70" y="4470"/>
                  </a:lnTo>
                  <a:lnTo>
                    <a:pt x="70" y="4474"/>
                  </a:lnTo>
                  <a:lnTo>
                    <a:pt x="69" y="4477"/>
                  </a:lnTo>
                  <a:lnTo>
                    <a:pt x="67" y="4479"/>
                  </a:lnTo>
                  <a:lnTo>
                    <a:pt x="64" y="4482"/>
                  </a:lnTo>
                  <a:lnTo>
                    <a:pt x="58" y="4482"/>
                  </a:lnTo>
                  <a:lnTo>
                    <a:pt x="52" y="4479"/>
                  </a:lnTo>
                  <a:lnTo>
                    <a:pt x="44" y="4476"/>
                  </a:lnTo>
                  <a:lnTo>
                    <a:pt x="34" y="4471"/>
                  </a:lnTo>
                  <a:lnTo>
                    <a:pt x="24" y="4464"/>
                  </a:lnTo>
                  <a:lnTo>
                    <a:pt x="12" y="4455"/>
                  </a:lnTo>
                  <a:lnTo>
                    <a:pt x="0" y="4446"/>
                  </a:lnTo>
                  <a:close/>
                  <a:moveTo>
                    <a:pt x="0" y="3715"/>
                  </a:moveTo>
                  <a:lnTo>
                    <a:pt x="0" y="3677"/>
                  </a:lnTo>
                  <a:lnTo>
                    <a:pt x="6" y="3677"/>
                  </a:lnTo>
                  <a:lnTo>
                    <a:pt x="11" y="3678"/>
                  </a:lnTo>
                  <a:lnTo>
                    <a:pt x="19" y="3680"/>
                  </a:lnTo>
                  <a:lnTo>
                    <a:pt x="27" y="3685"/>
                  </a:lnTo>
                  <a:lnTo>
                    <a:pt x="45" y="3697"/>
                  </a:lnTo>
                  <a:lnTo>
                    <a:pt x="67" y="3713"/>
                  </a:lnTo>
                  <a:lnTo>
                    <a:pt x="91" y="3735"/>
                  </a:lnTo>
                  <a:lnTo>
                    <a:pt x="118" y="3759"/>
                  </a:lnTo>
                  <a:lnTo>
                    <a:pt x="145" y="3788"/>
                  </a:lnTo>
                  <a:lnTo>
                    <a:pt x="173" y="3820"/>
                  </a:lnTo>
                  <a:lnTo>
                    <a:pt x="202" y="3854"/>
                  </a:lnTo>
                  <a:lnTo>
                    <a:pt x="227" y="3886"/>
                  </a:lnTo>
                  <a:lnTo>
                    <a:pt x="249" y="3918"/>
                  </a:lnTo>
                  <a:lnTo>
                    <a:pt x="267" y="3946"/>
                  </a:lnTo>
                  <a:lnTo>
                    <a:pt x="274" y="3959"/>
                  </a:lnTo>
                  <a:lnTo>
                    <a:pt x="280" y="3971"/>
                  </a:lnTo>
                  <a:lnTo>
                    <a:pt x="285" y="3982"/>
                  </a:lnTo>
                  <a:lnTo>
                    <a:pt x="288" y="3991"/>
                  </a:lnTo>
                  <a:lnTo>
                    <a:pt x="291" y="3999"/>
                  </a:lnTo>
                  <a:lnTo>
                    <a:pt x="291" y="4006"/>
                  </a:lnTo>
                  <a:lnTo>
                    <a:pt x="291" y="4011"/>
                  </a:lnTo>
                  <a:lnTo>
                    <a:pt x="287" y="4016"/>
                  </a:lnTo>
                  <a:lnTo>
                    <a:pt x="284" y="4017"/>
                  </a:lnTo>
                  <a:lnTo>
                    <a:pt x="279" y="4018"/>
                  </a:lnTo>
                  <a:lnTo>
                    <a:pt x="272" y="4016"/>
                  </a:lnTo>
                  <a:lnTo>
                    <a:pt x="264" y="4014"/>
                  </a:lnTo>
                  <a:lnTo>
                    <a:pt x="256" y="4008"/>
                  </a:lnTo>
                  <a:lnTo>
                    <a:pt x="246" y="4003"/>
                  </a:lnTo>
                  <a:lnTo>
                    <a:pt x="235" y="3995"/>
                  </a:lnTo>
                  <a:lnTo>
                    <a:pt x="224" y="3986"/>
                  </a:lnTo>
                  <a:lnTo>
                    <a:pt x="198" y="3965"/>
                  </a:lnTo>
                  <a:lnTo>
                    <a:pt x="170" y="3939"/>
                  </a:lnTo>
                  <a:lnTo>
                    <a:pt x="142" y="3910"/>
                  </a:lnTo>
                  <a:lnTo>
                    <a:pt x="111" y="3877"/>
                  </a:lnTo>
                  <a:lnTo>
                    <a:pt x="91" y="3854"/>
                  </a:lnTo>
                  <a:lnTo>
                    <a:pt x="74" y="3831"/>
                  </a:lnTo>
                  <a:lnTo>
                    <a:pt x="56" y="3809"/>
                  </a:lnTo>
                  <a:lnTo>
                    <a:pt x="42" y="3787"/>
                  </a:lnTo>
                  <a:lnTo>
                    <a:pt x="28" y="3767"/>
                  </a:lnTo>
                  <a:lnTo>
                    <a:pt x="17" y="3748"/>
                  </a:lnTo>
                  <a:lnTo>
                    <a:pt x="8" y="3731"/>
                  </a:lnTo>
                  <a:lnTo>
                    <a:pt x="0" y="3715"/>
                  </a:lnTo>
                  <a:close/>
                  <a:moveTo>
                    <a:pt x="0" y="3496"/>
                  </a:moveTo>
                  <a:lnTo>
                    <a:pt x="0" y="3485"/>
                  </a:lnTo>
                  <a:lnTo>
                    <a:pt x="1" y="3482"/>
                  </a:lnTo>
                  <a:lnTo>
                    <a:pt x="4" y="3480"/>
                  </a:lnTo>
                  <a:lnTo>
                    <a:pt x="7" y="3478"/>
                  </a:lnTo>
                  <a:lnTo>
                    <a:pt x="12" y="3478"/>
                  </a:lnTo>
                  <a:lnTo>
                    <a:pt x="19" y="3479"/>
                  </a:lnTo>
                  <a:lnTo>
                    <a:pt x="27" y="3482"/>
                  </a:lnTo>
                  <a:lnTo>
                    <a:pt x="34" y="3486"/>
                  </a:lnTo>
                  <a:lnTo>
                    <a:pt x="44" y="3492"/>
                  </a:lnTo>
                  <a:lnTo>
                    <a:pt x="55" y="3500"/>
                  </a:lnTo>
                  <a:lnTo>
                    <a:pt x="66" y="3507"/>
                  </a:lnTo>
                  <a:lnTo>
                    <a:pt x="90" y="3528"/>
                  </a:lnTo>
                  <a:lnTo>
                    <a:pt x="116" y="3553"/>
                  </a:lnTo>
                  <a:lnTo>
                    <a:pt x="145" y="3582"/>
                  </a:lnTo>
                  <a:lnTo>
                    <a:pt x="173" y="3614"/>
                  </a:lnTo>
                  <a:lnTo>
                    <a:pt x="201" y="3648"/>
                  </a:lnTo>
                  <a:lnTo>
                    <a:pt x="225" y="3679"/>
                  </a:lnTo>
                  <a:lnTo>
                    <a:pt x="246" y="3709"/>
                  </a:lnTo>
                  <a:lnTo>
                    <a:pt x="263" y="3736"/>
                  </a:lnTo>
                  <a:lnTo>
                    <a:pt x="270" y="3749"/>
                  </a:lnTo>
                  <a:lnTo>
                    <a:pt x="275" y="3760"/>
                  </a:lnTo>
                  <a:lnTo>
                    <a:pt x="280" y="3770"/>
                  </a:lnTo>
                  <a:lnTo>
                    <a:pt x="283" y="3780"/>
                  </a:lnTo>
                  <a:lnTo>
                    <a:pt x="284" y="3788"/>
                  </a:lnTo>
                  <a:lnTo>
                    <a:pt x="285" y="3794"/>
                  </a:lnTo>
                  <a:lnTo>
                    <a:pt x="284" y="3800"/>
                  </a:lnTo>
                  <a:lnTo>
                    <a:pt x="282" y="3803"/>
                  </a:lnTo>
                  <a:lnTo>
                    <a:pt x="278" y="3805"/>
                  </a:lnTo>
                  <a:lnTo>
                    <a:pt x="272" y="3806"/>
                  </a:lnTo>
                  <a:lnTo>
                    <a:pt x="267" y="3805"/>
                  </a:lnTo>
                  <a:lnTo>
                    <a:pt x="259" y="3802"/>
                  </a:lnTo>
                  <a:lnTo>
                    <a:pt x="250" y="3798"/>
                  </a:lnTo>
                  <a:lnTo>
                    <a:pt x="240" y="3792"/>
                  </a:lnTo>
                  <a:lnTo>
                    <a:pt x="230" y="3785"/>
                  </a:lnTo>
                  <a:lnTo>
                    <a:pt x="218" y="3777"/>
                  </a:lnTo>
                  <a:lnTo>
                    <a:pt x="194" y="3756"/>
                  </a:lnTo>
                  <a:lnTo>
                    <a:pt x="168" y="3731"/>
                  </a:lnTo>
                  <a:lnTo>
                    <a:pt x="139" y="3702"/>
                  </a:lnTo>
                  <a:lnTo>
                    <a:pt x="111" y="3671"/>
                  </a:lnTo>
                  <a:lnTo>
                    <a:pt x="89" y="3644"/>
                  </a:lnTo>
                  <a:lnTo>
                    <a:pt x="68" y="3618"/>
                  </a:lnTo>
                  <a:lnTo>
                    <a:pt x="51" y="3593"/>
                  </a:lnTo>
                  <a:lnTo>
                    <a:pt x="34" y="3569"/>
                  </a:lnTo>
                  <a:lnTo>
                    <a:pt x="21" y="3547"/>
                  </a:lnTo>
                  <a:lnTo>
                    <a:pt x="11" y="3527"/>
                  </a:lnTo>
                  <a:lnTo>
                    <a:pt x="5" y="3511"/>
                  </a:lnTo>
                  <a:lnTo>
                    <a:pt x="0" y="3496"/>
                  </a:lnTo>
                  <a:close/>
                  <a:moveTo>
                    <a:pt x="0" y="3019"/>
                  </a:moveTo>
                  <a:lnTo>
                    <a:pt x="0" y="2999"/>
                  </a:lnTo>
                  <a:lnTo>
                    <a:pt x="1" y="3005"/>
                  </a:lnTo>
                  <a:lnTo>
                    <a:pt x="3" y="3011"/>
                  </a:lnTo>
                  <a:lnTo>
                    <a:pt x="1" y="3015"/>
                  </a:lnTo>
                  <a:lnTo>
                    <a:pt x="0" y="3019"/>
                  </a:lnTo>
                  <a:close/>
                  <a:moveTo>
                    <a:pt x="0" y="2825"/>
                  </a:moveTo>
                  <a:lnTo>
                    <a:pt x="0" y="2714"/>
                  </a:lnTo>
                  <a:lnTo>
                    <a:pt x="19" y="2739"/>
                  </a:lnTo>
                  <a:lnTo>
                    <a:pt x="34" y="2763"/>
                  </a:lnTo>
                  <a:lnTo>
                    <a:pt x="47" y="2785"/>
                  </a:lnTo>
                  <a:lnTo>
                    <a:pt x="58" y="2806"/>
                  </a:lnTo>
                  <a:lnTo>
                    <a:pt x="66" y="2823"/>
                  </a:lnTo>
                  <a:lnTo>
                    <a:pt x="69" y="2838"/>
                  </a:lnTo>
                  <a:lnTo>
                    <a:pt x="70" y="2844"/>
                  </a:lnTo>
                  <a:lnTo>
                    <a:pt x="69" y="2850"/>
                  </a:lnTo>
                  <a:lnTo>
                    <a:pt x="68" y="2853"/>
                  </a:lnTo>
                  <a:lnTo>
                    <a:pt x="66" y="2856"/>
                  </a:lnTo>
                  <a:lnTo>
                    <a:pt x="62" y="2858"/>
                  </a:lnTo>
                  <a:lnTo>
                    <a:pt x="56" y="2859"/>
                  </a:lnTo>
                  <a:lnTo>
                    <a:pt x="50" y="2857"/>
                  </a:lnTo>
                  <a:lnTo>
                    <a:pt x="42" y="2854"/>
                  </a:lnTo>
                  <a:lnTo>
                    <a:pt x="33" y="2850"/>
                  </a:lnTo>
                  <a:lnTo>
                    <a:pt x="22" y="2843"/>
                  </a:lnTo>
                  <a:lnTo>
                    <a:pt x="12" y="2835"/>
                  </a:lnTo>
                  <a:lnTo>
                    <a:pt x="0" y="2825"/>
                  </a:lnTo>
                  <a:close/>
                  <a:moveTo>
                    <a:pt x="0" y="2577"/>
                  </a:moveTo>
                  <a:lnTo>
                    <a:pt x="0" y="2464"/>
                  </a:lnTo>
                  <a:lnTo>
                    <a:pt x="18" y="2479"/>
                  </a:lnTo>
                  <a:lnTo>
                    <a:pt x="35" y="2498"/>
                  </a:lnTo>
                  <a:lnTo>
                    <a:pt x="54" y="2517"/>
                  </a:lnTo>
                  <a:lnTo>
                    <a:pt x="74" y="2540"/>
                  </a:lnTo>
                  <a:lnTo>
                    <a:pt x="95" y="2568"/>
                  </a:lnTo>
                  <a:lnTo>
                    <a:pt x="113" y="2594"/>
                  </a:lnTo>
                  <a:lnTo>
                    <a:pt x="130" y="2619"/>
                  </a:lnTo>
                  <a:lnTo>
                    <a:pt x="142" y="2642"/>
                  </a:lnTo>
                  <a:lnTo>
                    <a:pt x="147" y="2653"/>
                  </a:lnTo>
                  <a:lnTo>
                    <a:pt x="150" y="2663"/>
                  </a:lnTo>
                  <a:lnTo>
                    <a:pt x="154" y="2672"/>
                  </a:lnTo>
                  <a:lnTo>
                    <a:pt x="156" y="2680"/>
                  </a:lnTo>
                  <a:lnTo>
                    <a:pt x="157" y="2686"/>
                  </a:lnTo>
                  <a:lnTo>
                    <a:pt x="157" y="2693"/>
                  </a:lnTo>
                  <a:lnTo>
                    <a:pt x="156" y="2697"/>
                  </a:lnTo>
                  <a:lnTo>
                    <a:pt x="153" y="2701"/>
                  </a:lnTo>
                  <a:lnTo>
                    <a:pt x="149" y="2703"/>
                  </a:lnTo>
                  <a:lnTo>
                    <a:pt x="145" y="2704"/>
                  </a:lnTo>
                  <a:lnTo>
                    <a:pt x="139" y="2703"/>
                  </a:lnTo>
                  <a:lnTo>
                    <a:pt x="133" y="2701"/>
                  </a:lnTo>
                  <a:lnTo>
                    <a:pt x="126" y="2697"/>
                  </a:lnTo>
                  <a:lnTo>
                    <a:pt x="118" y="2693"/>
                  </a:lnTo>
                  <a:lnTo>
                    <a:pt x="109" y="2687"/>
                  </a:lnTo>
                  <a:lnTo>
                    <a:pt x="100" y="2681"/>
                  </a:lnTo>
                  <a:lnTo>
                    <a:pt x="80" y="2664"/>
                  </a:lnTo>
                  <a:lnTo>
                    <a:pt x="59" y="2645"/>
                  </a:lnTo>
                  <a:lnTo>
                    <a:pt x="36" y="2620"/>
                  </a:lnTo>
                  <a:lnTo>
                    <a:pt x="15" y="2594"/>
                  </a:lnTo>
                  <a:lnTo>
                    <a:pt x="7" y="2585"/>
                  </a:lnTo>
                  <a:lnTo>
                    <a:pt x="0" y="2577"/>
                  </a:lnTo>
                  <a:close/>
                  <a:moveTo>
                    <a:pt x="0" y="2000"/>
                  </a:moveTo>
                  <a:lnTo>
                    <a:pt x="0" y="1886"/>
                  </a:lnTo>
                  <a:lnTo>
                    <a:pt x="13" y="1899"/>
                  </a:lnTo>
                  <a:lnTo>
                    <a:pt x="28" y="1914"/>
                  </a:lnTo>
                  <a:lnTo>
                    <a:pt x="42" y="1930"/>
                  </a:lnTo>
                  <a:lnTo>
                    <a:pt x="55" y="1946"/>
                  </a:lnTo>
                  <a:lnTo>
                    <a:pt x="74" y="1971"/>
                  </a:lnTo>
                  <a:lnTo>
                    <a:pt x="90" y="1995"/>
                  </a:lnTo>
                  <a:lnTo>
                    <a:pt x="103" y="2018"/>
                  </a:lnTo>
                  <a:lnTo>
                    <a:pt x="113" y="2037"/>
                  </a:lnTo>
                  <a:lnTo>
                    <a:pt x="118" y="2047"/>
                  </a:lnTo>
                  <a:lnTo>
                    <a:pt x="121" y="2056"/>
                  </a:lnTo>
                  <a:lnTo>
                    <a:pt x="123" y="2064"/>
                  </a:lnTo>
                  <a:lnTo>
                    <a:pt x="124" y="2071"/>
                  </a:lnTo>
                  <a:lnTo>
                    <a:pt x="125" y="2078"/>
                  </a:lnTo>
                  <a:lnTo>
                    <a:pt x="125" y="2083"/>
                  </a:lnTo>
                  <a:lnTo>
                    <a:pt x="123" y="2088"/>
                  </a:lnTo>
                  <a:lnTo>
                    <a:pt x="121" y="2091"/>
                  </a:lnTo>
                  <a:lnTo>
                    <a:pt x="118" y="2092"/>
                  </a:lnTo>
                  <a:lnTo>
                    <a:pt x="113" y="2093"/>
                  </a:lnTo>
                  <a:lnTo>
                    <a:pt x="109" y="2093"/>
                  </a:lnTo>
                  <a:lnTo>
                    <a:pt x="103" y="2091"/>
                  </a:lnTo>
                  <a:lnTo>
                    <a:pt x="97" y="2089"/>
                  </a:lnTo>
                  <a:lnTo>
                    <a:pt x="90" y="2086"/>
                  </a:lnTo>
                  <a:lnTo>
                    <a:pt x="82" y="2080"/>
                  </a:lnTo>
                  <a:lnTo>
                    <a:pt x="74" y="2075"/>
                  </a:lnTo>
                  <a:lnTo>
                    <a:pt x="57" y="2060"/>
                  </a:lnTo>
                  <a:lnTo>
                    <a:pt x="39" y="2043"/>
                  </a:lnTo>
                  <a:lnTo>
                    <a:pt x="20" y="2023"/>
                  </a:lnTo>
                  <a:lnTo>
                    <a:pt x="0" y="2000"/>
                  </a:lnTo>
                  <a:close/>
                  <a:moveTo>
                    <a:pt x="0" y="1663"/>
                  </a:moveTo>
                  <a:lnTo>
                    <a:pt x="0" y="1566"/>
                  </a:lnTo>
                  <a:lnTo>
                    <a:pt x="12" y="1585"/>
                  </a:lnTo>
                  <a:lnTo>
                    <a:pt x="23" y="1602"/>
                  </a:lnTo>
                  <a:lnTo>
                    <a:pt x="31" y="1619"/>
                  </a:lnTo>
                  <a:lnTo>
                    <a:pt x="38" y="1634"/>
                  </a:lnTo>
                  <a:lnTo>
                    <a:pt x="42" y="1647"/>
                  </a:lnTo>
                  <a:lnTo>
                    <a:pt x="43" y="1659"/>
                  </a:lnTo>
                  <a:lnTo>
                    <a:pt x="43" y="1664"/>
                  </a:lnTo>
                  <a:lnTo>
                    <a:pt x="43" y="1668"/>
                  </a:lnTo>
                  <a:lnTo>
                    <a:pt x="41" y="1671"/>
                  </a:lnTo>
                  <a:lnTo>
                    <a:pt x="39" y="1673"/>
                  </a:lnTo>
                  <a:lnTo>
                    <a:pt x="36" y="1676"/>
                  </a:lnTo>
                  <a:lnTo>
                    <a:pt x="33" y="1676"/>
                  </a:lnTo>
                  <a:lnTo>
                    <a:pt x="29" y="1676"/>
                  </a:lnTo>
                  <a:lnTo>
                    <a:pt x="24" y="1675"/>
                  </a:lnTo>
                  <a:lnTo>
                    <a:pt x="13" y="1670"/>
                  </a:lnTo>
                  <a:lnTo>
                    <a:pt x="0" y="1663"/>
                  </a:lnTo>
                  <a:close/>
                  <a:moveTo>
                    <a:pt x="0" y="1300"/>
                  </a:moveTo>
                  <a:lnTo>
                    <a:pt x="0" y="1245"/>
                  </a:lnTo>
                  <a:lnTo>
                    <a:pt x="5" y="1254"/>
                  </a:lnTo>
                  <a:lnTo>
                    <a:pt x="8" y="1262"/>
                  </a:lnTo>
                  <a:lnTo>
                    <a:pt x="10" y="1271"/>
                  </a:lnTo>
                  <a:lnTo>
                    <a:pt x="11" y="1278"/>
                  </a:lnTo>
                  <a:lnTo>
                    <a:pt x="12" y="1284"/>
                  </a:lnTo>
                  <a:lnTo>
                    <a:pt x="11" y="1290"/>
                  </a:lnTo>
                  <a:lnTo>
                    <a:pt x="10" y="1294"/>
                  </a:lnTo>
                  <a:lnTo>
                    <a:pt x="8" y="1298"/>
                  </a:lnTo>
                  <a:lnTo>
                    <a:pt x="5" y="1300"/>
                  </a:lnTo>
                  <a:lnTo>
                    <a:pt x="0" y="1300"/>
                  </a:lnTo>
                  <a:close/>
                  <a:moveTo>
                    <a:pt x="0" y="959"/>
                  </a:moveTo>
                  <a:lnTo>
                    <a:pt x="0" y="879"/>
                  </a:lnTo>
                  <a:lnTo>
                    <a:pt x="8" y="893"/>
                  </a:lnTo>
                  <a:lnTo>
                    <a:pt x="15" y="906"/>
                  </a:lnTo>
                  <a:lnTo>
                    <a:pt x="20" y="919"/>
                  </a:lnTo>
                  <a:lnTo>
                    <a:pt x="24" y="930"/>
                  </a:lnTo>
                  <a:lnTo>
                    <a:pt x="27" y="940"/>
                  </a:lnTo>
                  <a:lnTo>
                    <a:pt x="27" y="949"/>
                  </a:lnTo>
                  <a:lnTo>
                    <a:pt x="27" y="952"/>
                  </a:lnTo>
                  <a:lnTo>
                    <a:pt x="26" y="956"/>
                  </a:lnTo>
                  <a:lnTo>
                    <a:pt x="24" y="958"/>
                  </a:lnTo>
                  <a:lnTo>
                    <a:pt x="23" y="960"/>
                  </a:lnTo>
                  <a:lnTo>
                    <a:pt x="19" y="962"/>
                  </a:lnTo>
                  <a:lnTo>
                    <a:pt x="13" y="963"/>
                  </a:lnTo>
                  <a:lnTo>
                    <a:pt x="8" y="961"/>
                  </a:lnTo>
                  <a:lnTo>
                    <a:pt x="0" y="959"/>
                  </a:lnTo>
                  <a:close/>
                  <a:moveTo>
                    <a:pt x="0" y="601"/>
                  </a:moveTo>
                  <a:lnTo>
                    <a:pt x="0" y="507"/>
                  </a:lnTo>
                  <a:lnTo>
                    <a:pt x="10" y="516"/>
                  </a:lnTo>
                  <a:lnTo>
                    <a:pt x="21" y="527"/>
                  </a:lnTo>
                  <a:lnTo>
                    <a:pt x="31" y="539"/>
                  </a:lnTo>
                  <a:lnTo>
                    <a:pt x="41" y="552"/>
                  </a:lnTo>
                  <a:lnTo>
                    <a:pt x="53" y="570"/>
                  </a:lnTo>
                  <a:lnTo>
                    <a:pt x="64" y="587"/>
                  </a:lnTo>
                  <a:lnTo>
                    <a:pt x="73" y="604"/>
                  </a:lnTo>
                  <a:lnTo>
                    <a:pt x="78" y="618"/>
                  </a:lnTo>
                  <a:lnTo>
                    <a:pt x="82" y="631"/>
                  </a:lnTo>
                  <a:lnTo>
                    <a:pt x="85" y="643"/>
                  </a:lnTo>
                  <a:lnTo>
                    <a:pt x="85" y="648"/>
                  </a:lnTo>
                  <a:lnTo>
                    <a:pt x="84" y="652"/>
                  </a:lnTo>
                  <a:lnTo>
                    <a:pt x="82" y="655"/>
                  </a:lnTo>
                  <a:lnTo>
                    <a:pt x="80" y="657"/>
                  </a:lnTo>
                  <a:lnTo>
                    <a:pt x="78" y="660"/>
                  </a:lnTo>
                  <a:lnTo>
                    <a:pt x="75" y="661"/>
                  </a:lnTo>
                  <a:lnTo>
                    <a:pt x="72" y="661"/>
                  </a:lnTo>
                  <a:lnTo>
                    <a:pt x="67" y="660"/>
                  </a:lnTo>
                  <a:lnTo>
                    <a:pt x="58" y="656"/>
                  </a:lnTo>
                  <a:lnTo>
                    <a:pt x="49" y="650"/>
                  </a:lnTo>
                  <a:lnTo>
                    <a:pt x="36" y="641"/>
                  </a:lnTo>
                  <a:lnTo>
                    <a:pt x="26" y="630"/>
                  </a:lnTo>
                  <a:lnTo>
                    <a:pt x="12" y="617"/>
                  </a:lnTo>
                  <a:lnTo>
                    <a:pt x="0" y="601"/>
                  </a:lnTo>
                  <a:close/>
                  <a:moveTo>
                    <a:pt x="0" y="177"/>
                  </a:moveTo>
                  <a:lnTo>
                    <a:pt x="0" y="95"/>
                  </a:lnTo>
                  <a:lnTo>
                    <a:pt x="10" y="109"/>
                  </a:lnTo>
                  <a:lnTo>
                    <a:pt x="19" y="124"/>
                  </a:lnTo>
                  <a:lnTo>
                    <a:pt x="26" y="138"/>
                  </a:lnTo>
                  <a:lnTo>
                    <a:pt x="31" y="151"/>
                  </a:lnTo>
                  <a:lnTo>
                    <a:pt x="34" y="162"/>
                  </a:lnTo>
                  <a:lnTo>
                    <a:pt x="35" y="172"/>
                  </a:lnTo>
                  <a:lnTo>
                    <a:pt x="35" y="176"/>
                  </a:lnTo>
                  <a:lnTo>
                    <a:pt x="34" y="179"/>
                  </a:lnTo>
                  <a:lnTo>
                    <a:pt x="33" y="183"/>
                  </a:lnTo>
                  <a:lnTo>
                    <a:pt x="31" y="185"/>
                  </a:lnTo>
                  <a:lnTo>
                    <a:pt x="29" y="187"/>
                  </a:lnTo>
                  <a:lnTo>
                    <a:pt x="26" y="187"/>
                  </a:lnTo>
                  <a:lnTo>
                    <a:pt x="22" y="187"/>
                  </a:lnTo>
                  <a:lnTo>
                    <a:pt x="19" y="187"/>
                  </a:lnTo>
                  <a:lnTo>
                    <a:pt x="10" y="183"/>
                  </a:lnTo>
                  <a:lnTo>
                    <a:pt x="0" y="177"/>
                  </a:lnTo>
                  <a:close/>
                  <a:moveTo>
                    <a:pt x="688" y="163"/>
                  </a:moveTo>
                  <a:lnTo>
                    <a:pt x="688" y="254"/>
                  </a:lnTo>
                  <a:lnTo>
                    <a:pt x="681" y="245"/>
                  </a:lnTo>
                  <a:lnTo>
                    <a:pt x="673" y="235"/>
                  </a:lnTo>
                  <a:lnTo>
                    <a:pt x="662" y="220"/>
                  </a:lnTo>
                  <a:lnTo>
                    <a:pt x="653" y="206"/>
                  </a:lnTo>
                  <a:lnTo>
                    <a:pt x="647" y="192"/>
                  </a:lnTo>
                  <a:lnTo>
                    <a:pt x="642" y="178"/>
                  </a:lnTo>
                  <a:lnTo>
                    <a:pt x="639" y="167"/>
                  </a:lnTo>
                  <a:lnTo>
                    <a:pt x="638" y="158"/>
                  </a:lnTo>
                  <a:lnTo>
                    <a:pt x="638" y="153"/>
                  </a:lnTo>
                  <a:lnTo>
                    <a:pt x="639" y="150"/>
                  </a:lnTo>
                  <a:lnTo>
                    <a:pt x="640" y="147"/>
                  </a:lnTo>
                  <a:lnTo>
                    <a:pt x="642" y="143"/>
                  </a:lnTo>
                  <a:lnTo>
                    <a:pt x="646" y="142"/>
                  </a:lnTo>
                  <a:lnTo>
                    <a:pt x="650" y="141"/>
                  </a:lnTo>
                  <a:lnTo>
                    <a:pt x="656" y="141"/>
                  </a:lnTo>
                  <a:lnTo>
                    <a:pt x="661" y="143"/>
                  </a:lnTo>
                  <a:lnTo>
                    <a:pt x="668" y="147"/>
                  </a:lnTo>
                  <a:lnTo>
                    <a:pt x="674" y="151"/>
                  </a:lnTo>
                  <a:lnTo>
                    <a:pt x="681" y="156"/>
                  </a:lnTo>
                  <a:lnTo>
                    <a:pt x="688" y="163"/>
                  </a:lnTo>
                  <a:close/>
                  <a:moveTo>
                    <a:pt x="688" y="605"/>
                  </a:moveTo>
                  <a:lnTo>
                    <a:pt x="688" y="703"/>
                  </a:lnTo>
                  <a:lnTo>
                    <a:pt x="683" y="697"/>
                  </a:lnTo>
                  <a:lnTo>
                    <a:pt x="677" y="690"/>
                  </a:lnTo>
                  <a:lnTo>
                    <a:pt x="665" y="673"/>
                  </a:lnTo>
                  <a:lnTo>
                    <a:pt x="656" y="656"/>
                  </a:lnTo>
                  <a:lnTo>
                    <a:pt x="647" y="641"/>
                  </a:lnTo>
                  <a:lnTo>
                    <a:pt x="641" y="626"/>
                  </a:lnTo>
                  <a:lnTo>
                    <a:pt x="637" y="612"/>
                  </a:lnTo>
                  <a:lnTo>
                    <a:pt x="636" y="601"/>
                  </a:lnTo>
                  <a:lnTo>
                    <a:pt x="636" y="597"/>
                  </a:lnTo>
                  <a:lnTo>
                    <a:pt x="637" y="593"/>
                  </a:lnTo>
                  <a:lnTo>
                    <a:pt x="638" y="589"/>
                  </a:lnTo>
                  <a:lnTo>
                    <a:pt x="640" y="586"/>
                  </a:lnTo>
                  <a:lnTo>
                    <a:pt x="645" y="584"/>
                  </a:lnTo>
                  <a:lnTo>
                    <a:pt x="649" y="584"/>
                  </a:lnTo>
                  <a:lnTo>
                    <a:pt x="653" y="584"/>
                  </a:lnTo>
                  <a:lnTo>
                    <a:pt x="660" y="586"/>
                  </a:lnTo>
                  <a:lnTo>
                    <a:pt x="667" y="588"/>
                  </a:lnTo>
                  <a:lnTo>
                    <a:pt x="673" y="593"/>
                  </a:lnTo>
                  <a:lnTo>
                    <a:pt x="681" y="598"/>
                  </a:lnTo>
                  <a:lnTo>
                    <a:pt x="688" y="605"/>
                  </a:lnTo>
                  <a:close/>
                  <a:moveTo>
                    <a:pt x="688" y="1437"/>
                  </a:moveTo>
                  <a:lnTo>
                    <a:pt x="688" y="1505"/>
                  </a:lnTo>
                  <a:lnTo>
                    <a:pt x="683" y="1494"/>
                  </a:lnTo>
                  <a:lnTo>
                    <a:pt x="679" y="1483"/>
                  </a:lnTo>
                  <a:lnTo>
                    <a:pt x="675" y="1473"/>
                  </a:lnTo>
                  <a:lnTo>
                    <a:pt x="674" y="1464"/>
                  </a:lnTo>
                  <a:lnTo>
                    <a:pt x="673" y="1456"/>
                  </a:lnTo>
                  <a:lnTo>
                    <a:pt x="673" y="1450"/>
                  </a:lnTo>
                  <a:lnTo>
                    <a:pt x="675" y="1444"/>
                  </a:lnTo>
                  <a:lnTo>
                    <a:pt x="677" y="1440"/>
                  </a:lnTo>
                  <a:lnTo>
                    <a:pt x="680" y="1439"/>
                  </a:lnTo>
                  <a:lnTo>
                    <a:pt x="683" y="1438"/>
                  </a:lnTo>
                  <a:lnTo>
                    <a:pt x="685" y="1437"/>
                  </a:lnTo>
                  <a:lnTo>
                    <a:pt x="688" y="1437"/>
                  </a:lnTo>
                  <a:close/>
                  <a:moveTo>
                    <a:pt x="688" y="1810"/>
                  </a:moveTo>
                  <a:lnTo>
                    <a:pt x="688" y="1863"/>
                  </a:lnTo>
                  <a:lnTo>
                    <a:pt x="685" y="1854"/>
                  </a:lnTo>
                  <a:lnTo>
                    <a:pt x="682" y="1847"/>
                  </a:lnTo>
                  <a:lnTo>
                    <a:pt x="681" y="1839"/>
                  </a:lnTo>
                  <a:lnTo>
                    <a:pt x="680" y="1832"/>
                  </a:lnTo>
                  <a:lnTo>
                    <a:pt x="680" y="1826"/>
                  </a:lnTo>
                  <a:lnTo>
                    <a:pt x="680" y="1820"/>
                  </a:lnTo>
                  <a:lnTo>
                    <a:pt x="682" y="1817"/>
                  </a:lnTo>
                  <a:lnTo>
                    <a:pt x="684" y="1814"/>
                  </a:lnTo>
                  <a:lnTo>
                    <a:pt x="686" y="1812"/>
                  </a:lnTo>
                  <a:lnTo>
                    <a:pt x="688" y="1810"/>
                  </a:lnTo>
                  <a:close/>
                  <a:moveTo>
                    <a:pt x="688" y="2419"/>
                  </a:moveTo>
                  <a:lnTo>
                    <a:pt x="688" y="2545"/>
                  </a:lnTo>
                  <a:lnTo>
                    <a:pt x="680" y="2537"/>
                  </a:lnTo>
                  <a:lnTo>
                    <a:pt x="672" y="2527"/>
                  </a:lnTo>
                  <a:lnTo>
                    <a:pt x="663" y="2519"/>
                  </a:lnTo>
                  <a:lnTo>
                    <a:pt x="656" y="2509"/>
                  </a:lnTo>
                  <a:lnTo>
                    <a:pt x="635" y="2482"/>
                  </a:lnTo>
                  <a:lnTo>
                    <a:pt x="618" y="2458"/>
                  </a:lnTo>
                  <a:lnTo>
                    <a:pt x="603" y="2434"/>
                  </a:lnTo>
                  <a:lnTo>
                    <a:pt x="592" y="2412"/>
                  </a:lnTo>
                  <a:lnTo>
                    <a:pt x="588" y="2402"/>
                  </a:lnTo>
                  <a:lnTo>
                    <a:pt x="584" y="2393"/>
                  </a:lnTo>
                  <a:lnTo>
                    <a:pt x="582" y="2385"/>
                  </a:lnTo>
                  <a:lnTo>
                    <a:pt x="580" y="2377"/>
                  </a:lnTo>
                  <a:lnTo>
                    <a:pt x="580" y="2369"/>
                  </a:lnTo>
                  <a:lnTo>
                    <a:pt x="580" y="2364"/>
                  </a:lnTo>
                  <a:lnTo>
                    <a:pt x="582" y="2360"/>
                  </a:lnTo>
                  <a:lnTo>
                    <a:pt x="584" y="2356"/>
                  </a:lnTo>
                  <a:lnTo>
                    <a:pt x="588" y="2354"/>
                  </a:lnTo>
                  <a:lnTo>
                    <a:pt x="591" y="2353"/>
                  </a:lnTo>
                  <a:lnTo>
                    <a:pt x="595" y="2353"/>
                  </a:lnTo>
                  <a:lnTo>
                    <a:pt x="600" y="2353"/>
                  </a:lnTo>
                  <a:lnTo>
                    <a:pt x="612" y="2357"/>
                  </a:lnTo>
                  <a:lnTo>
                    <a:pt x="624" y="2364"/>
                  </a:lnTo>
                  <a:lnTo>
                    <a:pt x="639" y="2374"/>
                  </a:lnTo>
                  <a:lnTo>
                    <a:pt x="654" y="2386"/>
                  </a:lnTo>
                  <a:lnTo>
                    <a:pt x="671" y="2401"/>
                  </a:lnTo>
                  <a:lnTo>
                    <a:pt x="688" y="2419"/>
                  </a:lnTo>
                  <a:close/>
                  <a:moveTo>
                    <a:pt x="688" y="3016"/>
                  </a:moveTo>
                  <a:lnTo>
                    <a:pt x="688" y="3138"/>
                  </a:lnTo>
                  <a:lnTo>
                    <a:pt x="669" y="3112"/>
                  </a:lnTo>
                  <a:lnTo>
                    <a:pt x="652" y="3087"/>
                  </a:lnTo>
                  <a:lnTo>
                    <a:pt x="638" y="3063"/>
                  </a:lnTo>
                  <a:lnTo>
                    <a:pt x="627" y="3042"/>
                  </a:lnTo>
                  <a:lnTo>
                    <a:pt x="623" y="3033"/>
                  </a:lnTo>
                  <a:lnTo>
                    <a:pt x="619" y="3024"/>
                  </a:lnTo>
                  <a:lnTo>
                    <a:pt x="617" y="3015"/>
                  </a:lnTo>
                  <a:lnTo>
                    <a:pt x="615" y="3009"/>
                  </a:lnTo>
                  <a:lnTo>
                    <a:pt x="615" y="3002"/>
                  </a:lnTo>
                  <a:lnTo>
                    <a:pt x="615" y="2996"/>
                  </a:lnTo>
                  <a:lnTo>
                    <a:pt x="617" y="2992"/>
                  </a:lnTo>
                  <a:lnTo>
                    <a:pt x="619" y="2989"/>
                  </a:lnTo>
                  <a:lnTo>
                    <a:pt x="624" y="2985"/>
                  </a:lnTo>
                  <a:lnTo>
                    <a:pt x="630" y="2985"/>
                  </a:lnTo>
                  <a:lnTo>
                    <a:pt x="637" y="2987"/>
                  </a:lnTo>
                  <a:lnTo>
                    <a:pt x="646" y="2989"/>
                  </a:lnTo>
                  <a:lnTo>
                    <a:pt x="654" y="2994"/>
                  </a:lnTo>
                  <a:lnTo>
                    <a:pt x="665" y="3000"/>
                  </a:lnTo>
                  <a:lnTo>
                    <a:pt x="676" y="3007"/>
                  </a:lnTo>
                  <a:lnTo>
                    <a:pt x="688" y="3016"/>
                  </a:lnTo>
                  <a:close/>
                  <a:moveTo>
                    <a:pt x="688" y="3270"/>
                  </a:moveTo>
                  <a:lnTo>
                    <a:pt x="688" y="3397"/>
                  </a:lnTo>
                  <a:lnTo>
                    <a:pt x="672" y="3382"/>
                  </a:lnTo>
                  <a:lnTo>
                    <a:pt x="656" y="3366"/>
                  </a:lnTo>
                  <a:lnTo>
                    <a:pt x="639" y="3347"/>
                  </a:lnTo>
                  <a:lnTo>
                    <a:pt x="623" y="3329"/>
                  </a:lnTo>
                  <a:lnTo>
                    <a:pt x="597" y="3299"/>
                  </a:lnTo>
                  <a:lnTo>
                    <a:pt x="577" y="3269"/>
                  </a:lnTo>
                  <a:lnTo>
                    <a:pt x="558" y="3242"/>
                  </a:lnTo>
                  <a:lnTo>
                    <a:pt x="544" y="3217"/>
                  </a:lnTo>
                  <a:lnTo>
                    <a:pt x="538" y="3206"/>
                  </a:lnTo>
                  <a:lnTo>
                    <a:pt x="534" y="3195"/>
                  </a:lnTo>
                  <a:lnTo>
                    <a:pt x="531" y="3185"/>
                  </a:lnTo>
                  <a:lnTo>
                    <a:pt x="527" y="3176"/>
                  </a:lnTo>
                  <a:lnTo>
                    <a:pt x="526" y="3169"/>
                  </a:lnTo>
                  <a:lnTo>
                    <a:pt x="526" y="3162"/>
                  </a:lnTo>
                  <a:lnTo>
                    <a:pt x="528" y="3158"/>
                  </a:lnTo>
                  <a:lnTo>
                    <a:pt x="531" y="3153"/>
                  </a:lnTo>
                  <a:lnTo>
                    <a:pt x="535" y="3151"/>
                  </a:lnTo>
                  <a:lnTo>
                    <a:pt x="539" y="3150"/>
                  </a:lnTo>
                  <a:lnTo>
                    <a:pt x="546" y="3151"/>
                  </a:lnTo>
                  <a:lnTo>
                    <a:pt x="554" y="3153"/>
                  </a:lnTo>
                  <a:lnTo>
                    <a:pt x="561" y="3156"/>
                  </a:lnTo>
                  <a:lnTo>
                    <a:pt x="570" y="3162"/>
                  </a:lnTo>
                  <a:lnTo>
                    <a:pt x="580" y="3167"/>
                  </a:lnTo>
                  <a:lnTo>
                    <a:pt x="590" y="3175"/>
                  </a:lnTo>
                  <a:lnTo>
                    <a:pt x="613" y="3193"/>
                  </a:lnTo>
                  <a:lnTo>
                    <a:pt x="637" y="3215"/>
                  </a:lnTo>
                  <a:lnTo>
                    <a:pt x="661" y="3240"/>
                  </a:lnTo>
                  <a:lnTo>
                    <a:pt x="687" y="3268"/>
                  </a:lnTo>
                  <a:lnTo>
                    <a:pt x="688" y="3270"/>
                  </a:lnTo>
                  <a:close/>
                  <a:moveTo>
                    <a:pt x="688" y="3534"/>
                  </a:moveTo>
                  <a:lnTo>
                    <a:pt x="688" y="3623"/>
                  </a:lnTo>
                  <a:lnTo>
                    <a:pt x="675" y="3616"/>
                  </a:lnTo>
                  <a:lnTo>
                    <a:pt x="661" y="3606"/>
                  </a:lnTo>
                  <a:lnTo>
                    <a:pt x="646" y="3594"/>
                  </a:lnTo>
                  <a:lnTo>
                    <a:pt x="629" y="3581"/>
                  </a:lnTo>
                  <a:lnTo>
                    <a:pt x="613" y="3564"/>
                  </a:lnTo>
                  <a:lnTo>
                    <a:pt x="595" y="3547"/>
                  </a:lnTo>
                  <a:lnTo>
                    <a:pt x="577" y="3528"/>
                  </a:lnTo>
                  <a:lnTo>
                    <a:pt x="559" y="3507"/>
                  </a:lnTo>
                  <a:lnTo>
                    <a:pt x="533" y="3477"/>
                  </a:lnTo>
                  <a:lnTo>
                    <a:pt x="511" y="3447"/>
                  </a:lnTo>
                  <a:lnTo>
                    <a:pt x="491" y="3418"/>
                  </a:lnTo>
                  <a:lnTo>
                    <a:pt x="476" y="3392"/>
                  </a:lnTo>
                  <a:lnTo>
                    <a:pt x="470" y="3380"/>
                  </a:lnTo>
                  <a:lnTo>
                    <a:pt x="465" y="3369"/>
                  </a:lnTo>
                  <a:lnTo>
                    <a:pt x="462" y="3359"/>
                  </a:lnTo>
                  <a:lnTo>
                    <a:pt x="459" y="3350"/>
                  </a:lnTo>
                  <a:lnTo>
                    <a:pt x="457" y="3343"/>
                  </a:lnTo>
                  <a:lnTo>
                    <a:pt x="457" y="3336"/>
                  </a:lnTo>
                  <a:lnTo>
                    <a:pt x="458" y="3331"/>
                  </a:lnTo>
                  <a:lnTo>
                    <a:pt x="462" y="3326"/>
                  </a:lnTo>
                  <a:lnTo>
                    <a:pt x="465" y="3324"/>
                  </a:lnTo>
                  <a:lnTo>
                    <a:pt x="470" y="3324"/>
                  </a:lnTo>
                  <a:lnTo>
                    <a:pt x="477" y="3325"/>
                  </a:lnTo>
                  <a:lnTo>
                    <a:pt x="485" y="3327"/>
                  </a:lnTo>
                  <a:lnTo>
                    <a:pt x="492" y="3331"/>
                  </a:lnTo>
                  <a:lnTo>
                    <a:pt x="502" y="3336"/>
                  </a:lnTo>
                  <a:lnTo>
                    <a:pt x="512" y="3343"/>
                  </a:lnTo>
                  <a:lnTo>
                    <a:pt x="523" y="3350"/>
                  </a:lnTo>
                  <a:lnTo>
                    <a:pt x="546" y="3369"/>
                  </a:lnTo>
                  <a:lnTo>
                    <a:pt x="571" y="3391"/>
                  </a:lnTo>
                  <a:lnTo>
                    <a:pt x="596" y="3418"/>
                  </a:lnTo>
                  <a:lnTo>
                    <a:pt x="624" y="3448"/>
                  </a:lnTo>
                  <a:lnTo>
                    <a:pt x="642" y="3470"/>
                  </a:lnTo>
                  <a:lnTo>
                    <a:pt x="659" y="3492"/>
                  </a:lnTo>
                  <a:lnTo>
                    <a:pt x="675" y="3514"/>
                  </a:lnTo>
                  <a:lnTo>
                    <a:pt x="688" y="3534"/>
                  </a:lnTo>
                  <a:close/>
                  <a:moveTo>
                    <a:pt x="688" y="4430"/>
                  </a:moveTo>
                  <a:lnTo>
                    <a:pt x="688" y="4474"/>
                  </a:lnTo>
                  <a:lnTo>
                    <a:pt x="683" y="4474"/>
                  </a:lnTo>
                  <a:lnTo>
                    <a:pt x="676" y="4472"/>
                  </a:lnTo>
                  <a:lnTo>
                    <a:pt x="669" y="4469"/>
                  </a:lnTo>
                  <a:lnTo>
                    <a:pt x="660" y="4464"/>
                  </a:lnTo>
                  <a:lnTo>
                    <a:pt x="639" y="4452"/>
                  </a:lnTo>
                  <a:lnTo>
                    <a:pt x="616" y="4435"/>
                  </a:lnTo>
                  <a:lnTo>
                    <a:pt x="591" y="4413"/>
                  </a:lnTo>
                  <a:lnTo>
                    <a:pt x="564" y="4387"/>
                  </a:lnTo>
                  <a:lnTo>
                    <a:pt x="535" y="4359"/>
                  </a:lnTo>
                  <a:lnTo>
                    <a:pt x="507" y="4328"/>
                  </a:lnTo>
                  <a:lnTo>
                    <a:pt x="476" y="4292"/>
                  </a:lnTo>
                  <a:lnTo>
                    <a:pt x="448" y="4258"/>
                  </a:lnTo>
                  <a:lnTo>
                    <a:pt x="424" y="4225"/>
                  </a:lnTo>
                  <a:lnTo>
                    <a:pt x="406" y="4196"/>
                  </a:lnTo>
                  <a:lnTo>
                    <a:pt x="398" y="4182"/>
                  </a:lnTo>
                  <a:lnTo>
                    <a:pt x="391" y="4169"/>
                  </a:lnTo>
                  <a:lnTo>
                    <a:pt x="386" y="4158"/>
                  </a:lnTo>
                  <a:lnTo>
                    <a:pt x="383" y="4148"/>
                  </a:lnTo>
                  <a:lnTo>
                    <a:pt x="381" y="4140"/>
                  </a:lnTo>
                  <a:lnTo>
                    <a:pt x="379" y="4132"/>
                  </a:lnTo>
                  <a:lnTo>
                    <a:pt x="381" y="4127"/>
                  </a:lnTo>
                  <a:lnTo>
                    <a:pt x="383" y="4122"/>
                  </a:lnTo>
                  <a:lnTo>
                    <a:pt x="387" y="4120"/>
                  </a:lnTo>
                  <a:lnTo>
                    <a:pt x="393" y="4120"/>
                  </a:lnTo>
                  <a:lnTo>
                    <a:pt x="399" y="4122"/>
                  </a:lnTo>
                  <a:lnTo>
                    <a:pt x="408" y="4124"/>
                  </a:lnTo>
                  <a:lnTo>
                    <a:pt x="417" y="4130"/>
                  </a:lnTo>
                  <a:lnTo>
                    <a:pt x="428" y="4136"/>
                  </a:lnTo>
                  <a:lnTo>
                    <a:pt x="439" y="4144"/>
                  </a:lnTo>
                  <a:lnTo>
                    <a:pt x="452" y="4153"/>
                  </a:lnTo>
                  <a:lnTo>
                    <a:pt x="478" y="4175"/>
                  </a:lnTo>
                  <a:lnTo>
                    <a:pt x="508" y="4202"/>
                  </a:lnTo>
                  <a:lnTo>
                    <a:pt x="539" y="4233"/>
                  </a:lnTo>
                  <a:lnTo>
                    <a:pt x="571" y="4268"/>
                  </a:lnTo>
                  <a:lnTo>
                    <a:pt x="591" y="4291"/>
                  </a:lnTo>
                  <a:lnTo>
                    <a:pt x="611" y="4314"/>
                  </a:lnTo>
                  <a:lnTo>
                    <a:pt x="628" y="4336"/>
                  </a:lnTo>
                  <a:lnTo>
                    <a:pt x="644" y="4358"/>
                  </a:lnTo>
                  <a:lnTo>
                    <a:pt x="658" y="4378"/>
                  </a:lnTo>
                  <a:lnTo>
                    <a:pt x="670" y="4396"/>
                  </a:lnTo>
                  <a:lnTo>
                    <a:pt x="681" y="4414"/>
                  </a:lnTo>
                  <a:lnTo>
                    <a:pt x="688" y="4430"/>
                  </a:lnTo>
                  <a:close/>
                  <a:moveTo>
                    <a:pt x="688" y="4597"/>
                  </a:moveTo>
                  <a:lnTo>
                    <a:pt x="688" y="4693"/>
                  </a:lnTo>
                  <a:lnTo>
                    <a:pt x="673" y="4682"/>
                  </a:lnTo>
                  <a:lnTo>
                    <a:pt x="658" y="4670"/>
                  </a:lnTo>
                  <a:lnTo>
                    <a:pt x="640" y="4655"/>
                  </a:lnTo>
                  <a:lnTo>
                    <a:pt x="623" y="4640"/>
                  </a:lnTo>
                  <a:lnTo>
                    <a:pt x="604" y="4622"/>
                  </a:lnTo>
                  <a:lnTo>
                    <a:pt x="585" y="4603"/>
                  </a:lnTo>
                  <a:lnTo>
                    <a:pt x="566" y="4583"/>
                  </a:lnTo>
                  <a:lnTo>
                    <a:pt x="546" y="4562"/>
                  </a:lnTo>
                  <a:lnTo>
                    <a:pt x="513" y="4524"/>
                  </a:lnTo>
                  <a:lnTo>
                    <a:pt x="485" y="4488"/>
                  </a:lnTo>
                  <a:lnTo>
                    <a:pt x="459" y="4455"/>
                  </a:lnTo>
                  <a:lnTo>
                    <a:pt x="440" y="4425"/>
                  </a:lnTo>
                  <a:lnTo>
                    <a:pt x="431" y="4410"/>
                  </a:lnTo>
                  <a:lnTo>
                    <a:pt x="424" y="4398"/>
                  </a:lnTo>
                  <a:lnTo>
                    <a:pt x="419" y="4386"/>
                  </a:lnTo>
                  <a:lnTo>
                    <a:pt x="415" y="4376"/>
                  </a:lnTo>
                  <a:lnTo>
                    <a:pt x="412" y="4368"/>
                  </a:lnTo>
                  <a:lnTo>
                    <a:pt x="411" y="4360"/>
                  </a:lnTo>
                  <a:lnTo>
                    <a:pt x="412" y="4355"/>
                  </a:lnTo>
                  <a:lnTo>
                    <a:pt x="415" y="4350"/>
                  </a:lnTo>
                  <a:lnTo>
                    <a:pt x="419" y="4348"/>
                  </a:lnTo>
                  <a:lnTo>
                    <a:pt x="424" y="4348"/>
                  </a:lnTo>
                  <a:lnTo>
                    <a:pt x="432" y="4350"/>
                  </a:lnTo>
                  <a:lnTo>
                    <a:pt x="440" y="4353"/>
                  </a:lnTo>
                  <a:lnTo>
                    <a:pt x="450" y="4358"/>
                  </a:lnTo>
                  <a:lnTo>
                    <a:pt x="461" y="4364"/>
                  </a:lnTo>
                  <a:lnTo>
                    <a:pt x="473" y="4373"/>
                  </a:lnTo>
                  <a:lnTo>
                    <a:pt x="486" y="4382"/>
                  </a:lnTo>
                  <a:lnTo>
                    <a:pt x="513" y="4406"/>
                  </a:lnTo>
                  <a:lnTo>
                    <a:pt x="544" y="4433"/>
                  </a:lnTo>
                  <a:lnTo>
                    <a:pt x="577" y="4466"/>
                  </a:lnTo>
                  <a:lnTo>
                    <a:pt x="611" y="4502"/>
                  </a:lnTo>
                  <a:lnTo>
                    <a:pt x="633" y="4527"/>
                  </a:lnTo>
                  <a:lnTo>
                    <a:pt x="652" y="4551"/>
                  </a:lnTo>
                  <a:lnTo>
                    <a:pt x="671" y="4575"/>
                  </a:lnTo>
                  <a:lnTo>
                    <a:pt x="688" y="4597"/>
                  </a:lnTo>
                  <a:close/>
                  <a:moveTo>
                    <a:pt x="688" y="4767"/>
                  </a:moveTo>
                  <a:lnTo>
                    <a:pt x="688" y="4889"/>
                  </a:lnTo>
                  <a:lnTo>
                    <a:pt x="669" y="4871"/>
                  </a:lnTo>
                  <a:lnTo>
                    <a:pt x="649" y="4851"/>
                  </a:lnTo>
                  <a:lnTo>
                    <a:pt x="628" y="4830"/>
                  </a:lnTo>
                  <a:lnTo>
                    <a:pt x="607" y="4808"/>
                  </a:lnTo>
                  <a:lnTo>
                    <a:pt x="573" y="4770"/>
                  </a:lnTo>
                  <a:lnTo>
                    <a:pt x="543" y="4733"/>
                  </a:lnTo>
                  <a:lnTo>
                    <a:pt x="518" y="4699"/>
                  </a:lnTo>
                  <a:lnTo>
                    <a:pt x="496" y="4667"/>
                  </a:lnTo>
                  <a:lnTo>
                    <a:pt x="487" y="4653"/>
                  </a:lnTo>
                  <a:lnTo>
                    <a:pt x="479" y="4640"/>
                  </a:lnTo>
                  <a:lnTo>
                    <a:pt x="474" y="4627"/>
                  </a:lnTo>
                  <a:lnTo>
                    <a:pt x="469" y="4618"/>
                  </a:lnTo>
                  <a:lnTo>
                    <a:pt x="467" y="4608"/>
                  </a:lnTo>
                  <a:lnTo>
                    <a:pt x="466" y="4601"/>
                  </a:lnTo>
                  <a:lnTo>
                    <a:pt x="466" y="4598"/>
                  </a:lnTo>
                  <a:lnTo>
                    <a:pt x="466" y="4595"/>
                  </a:lnTo>
                  <a:lnTo>
                    <a:pt x="467" y="4592"/>
                  </a:lnTo>
                  <a:lnTo>
                    <a:pt x="468" y="4591"/>
                  </a:lnTo>
                  <a:lnTo>
                    <a:pt x="470" y="4590"/>
                  </a:lnTo>
                  <a:lnTo>
                    <a:pt x="473" y="4589"/>
                  </a:lnTo>
                  <a:lnTo>
                    <a:pt x="475" y="4589"/>
                  </a:lnTo>
                  <a:lnTo>
                    <a:pt x="478" y="4589"/>
                  </a:lnTo>
                  <a:lnTo>
                    <a:pt x="486" y="4590"/>
                  </a:lnTo>
                  <a:lnTo>
                    <a:pt x="494" y="4595"/>
                  </a:lnTo>
                  <a:lnTo>
                    <a:pt x="504" y="4599"/>
                  </a:lnTo>
                  <a:lnTo>
                    <a:pt x="515" y="4607"/>
                  </a:lnTo>
                  <a:lnTo>
                    <a:pt x="528" y="4614"/>
                  </a:lnTo>
                  <a:lnTo>
                    <a:pt x="542" y="4625"/>
                  </a:lnTo>
                  <a:lnTo>
                    <a:pt x="571" y="4649"/>
                  </a:lnTo>
                  <a:lnTo>
                    <a:pt x="603" y="4678"/>
                  </a:lnTo>
                  <a:lnTo>
                    <a:pt x="637" y="4712"/>
                  </a:lnTo>
                  <a:lnTo>
                    <a:pt x="672" y="4749"/>
                  </a:lnTo>
                  <a:lnTo>
                    <a:pt x="681" y="4758"/>
                  </a:lnTo>
                  <a:lnTo>
                    <a:pt x="688" y="4767"/>
                  </a:lnTo>
                  <a:close/>
                  <a:moveTo>
                    <a:pt x="688" y="4940"/>
                  </a:moveTo>
                  <a:lnTo>
                    <a:pt x="688" y="5064"/>
                  </a:lnTo>
                  <a:lnTo>
                    <a:pt x="653" y="5025"/>
                  </a:lnTo>
                  <a:lnTo>
                    <a:pt x="623" y="4987"/>
                  </a:lnTo>
                  <a:lnTo>
                    <a:pt x="595" y="4952"/>
                  </a:lnTo>
                  <a:lnTo>
                    <a:pt x="573" y="4920"/>
                  </a:lnTo>
                  <a:lnTo>
                    <a:pt x="564" y="4906"/>
                  </a:lnTo>
                  <a:lnTo>
                    <a:pt x="556" y="4893"/>
                  </a:lnTo>
                  <a:lnTo>
                    <a:pt x="550" y="4881"/>
                  </a:lnTo>
                  <a:lnTo>
                    <a:pt x="546" y="4870"/>
                  </a:lnTo>
                  <a:lnTo>
                    <a:pt x="543" y="4861"/>
                  </a:lnTo>
                  <a:lnTo>
                    <a:pt x="542" y="4853"/>
                  </a:lnTo>
                  <a:lnTo>
                    <a:pt x="542" y="4850"/>
                  </a:lnTo>
                  <a:lnTo>
                    <a:pt x="542" y="4848"/>
                  </a:lnTo>
                  <a:lnTo>
                    <a:pt x="543" y="4846"/>
                  </a:lnTo>
                  <a:lnTo>
                    <a:pt x="544" y="4843"/>
                  </a:lnTo>
                  <a:lnTo>
                    <a:pt x="547" y="4842"/>
                  </a:lnTo>
                  <a:lnTo>
                    <a:pt x="551" y="4841"/>
                  </a:lnTo>
                  <a:lnTo>
                    <a:pt x="556" y="4842"/>
                  </a:lnTo>
                  <a:lnTo>
                    <a:pt x="562" y="4843"/>
                  </a:lnTo>
                  <a:lnTo>
                    <a:pt x="577" y="4851"/>
                  </a:lnTo>
                  <a:lnTo>
                    <a:pt x="594" y="4861"/>
                  </a:lnTo>
                  <a:lnTo>
                    <a:pt x="615" y="4876"/>
                  </a:lnTo>
                  <a:lnTo>
                    <a:pt x="637" y="4894"/>
                  </a:lnTo>
                  <a:lnTo>
                    <a:pt x="662" y="4916"/>
                  </a:lnTo>
                  <a:lnTo>
                    <a:pt x="688" y="4940"/>
                  </a:lnTo>
                  <a:close/>
                  <a:moveTo>
                    <a:pt x="688" y="5125"/>
                  </a:moveTo>
                  <a:lnTo>
                    <a:pt x="688" y="5209"/>
                  </a:lnTo>
                  <a:lnTo>
                    <a:pt x="675" y="5191"/>
                  </a:lnTo>
                  <a:lnTo>
                    <a:pt x="664" y="5173"/>
                  </a:lnTo>
                  <a:lnTo>
                    <a:pt x="654" y="5158"/>
                  </a:lnTo>
                  <a:lnTo>
                    <a:pt x="648" y="5144"/>
                  </a:lnTo>
                  <a:lnTo>
                    <a:pt x="644" y="5133"/>
                  </a:lnTo>
                  <a:lnTo>
                    <a:pt x="640" y="5123"/>
                  </a:lnTo>
                  <a:lnTo>
                    <a:pt x="640" y="5119"/>
                  </a:lnTo>
                  <a:lnTo>
                    <a:pt x="640" y="5115"/>
                  </a:lnTo>
                  <a:lnTo>
                    <a:pt x="641" y="5113"/>
                  </a:lnTo>
                  <a:lnTo>
                    <a:pt x="642" y="5111"/>
                  </a:lnTo>
                  <a:lnTo>
                    <a:pt x="646" y="5109"/>
                  </a:lnTo>
                  <a:lnTo>
                    <a:pt x="649" y="5109"/>
                  </a:lnTo>
                  <a:lnTo>
                    <a:pt x="653" y="5109"/>
                  </a:lnTo>
                  <a:lnTo>
                    <a:pt x="659" y="5111"/>
                  </a:lnTo>
                  <a:lnTo>
                    <a:pt x="672" y="5116"/>
                  </a:lnTo>
                  <a:lnTo>
                    <a:pt x="688" y="5125"/>
                  </a:lnTo>
                  <a:close/>
                  <a:moveTo>
                    <a:pt x="688" y="5396"/>
                  </a:moveTo>
                  <a:lnTo>
                    <a:pt x="688" y="5499"/>
                  </a:lnTo>
                  <a:lnTo>
                    <a:pt x="659" y="5474"/>
                  </a:lnTo>
                  <a:lnTo>
                    <a:pt x="627" y="5444"/>
                  </a:lnTo>
                  <a:lnTo>
                    <a:pt x="594" y="5412"/>
                  </a:lnTo>
                  <a:lnTo>
                    <a:pt x="560" y="5376"/>
                  </a:lnTo>
                  <a:lnTo>
                    <a:pt x="521" y="5334"/>
                  </a:lnTo>
                  <a:lnTo>
                    <a:pt x="487" y="5293"/>
                  </a:lnTo>
                  <a:lnTo>
                    <a:pt x="456" y="5256"/>
                  </a:lnTo>
                  <a:lnTo>
                    <a:pt x="431" y="5220"/>
                  </a:lnTo>
                  <a:lnTo>
                    <a:pt x="421" y="5205"/>
                  </a:lnTo>
                  <a:lnTo>
                    <a:pt x="412" y="5191"/>
                  </a:lnTo>
                  <a:lnTo>
                    <a:pt x="405" y="5179"/>
                  </a:lnTo>
                  <a:lnTo>
                    <a:pt x="399" y="5167"/>
                  </a:lnTo>
                  <a:lnTo>
                    <a:pt x="396" y="5158"/>
                  </a:lnTo>
                  <a:lnTo>
                    <a:pt x="394" y="5149"/>
                  </a:lnTo>
                  <a:lnTo>
                    <a:pt x="394" y="5146"/>
                  </a:lnTo>
                  <a:lnTo>
                    <a:pt x="394" y="5144"/>
                  </a:lnTo>
                  <a:lnTo>
                    <a:pt x="395" y="5142"/>
                  </a:lnTo>
                  <a:lnTo>
                    <a:pt x="396" y="5139"/>
                  </a:lnTo>
                  <a:lnTo>
                    <a:pt x="397" y="5138"/>
                  </a:lnTo>
                  <a:lnTo>
                    <a:pt x="400" y="5138"/>
                  </a:lnTo>
                  <a:lnTo>
                    <a:pt x="402" y="5138"/>
                  </a:lnTo>
                  <a:lnTo>
                    <a:pt x="406" y="5138"/>
                  </a:lnTo>
                  <a:lnTo>
                    <a:pt x="413" y="5140"/>
                  </a:lnTo>
                  <a:lnTo>
                    <a:pt x="423" y="5145"/>
                  </a:lnTo>
                  <a:lnTo>
                    <a:pt x="434" y="5151"/>
                  </a:lnTo>
                  <a:lnTo>
                    <a:pt x="446" y="5160"/>
                  </a:lnTo>
                  <a:lnTo>
                    <a:pt x="459" y="5170"/>
                  </a:lnTo>
                  <a:lnTo>
                    <a:pt x="475" y="5181"/>
                  </a:lnTo>
                  <a:lnTo>
                    <a:pt x="507" y="5208"/>
                  </a:lnTo>
                  <a:lnTo>
                    <a:pt x="543" y="5241"/>
                  </a:lnTo>
                  <a:lnTo>
                    <a:pt x="581" y="5279"/>
                  </a:lnTo>
                  <a:lnTo>
                    <a:pt x="622" y="5320"/>
                  </a:lnTo>
                  <a:lnTo>
                    <a:pt x="639" y="5340"/>
                  </a:lnTo>
                  <a:lnTo>
                    <a:pt x="657" y="5359"/>
                  </a:lnTo>
                  <a:lnTo>
                    <a:pt x="673" y="5377"/>
                  </a:lnTo>
                  <a:lnTo>
                    <a:pt x="688" y="5396"/>
                  </a:lnTo>
                  <a:close/>
                  <a:moveTo>
                    <a:pt x="688" y="5532"/>
                  </a:moveTo>
                  <a:lnTo>
                    <a:pt x="688" y="5646"/>
                  </a:lnTo>
                  <a:lnTo>
                    <a:pt x="653" y="5607"/>
                  </a:lnTo>
                  <a:lnTo>
                    <a:pt x="622" y="5570"/>
                  </a:lnTo>
                  <a:lnTo>
                    <a:pt x="595" y="5535"/>
                  </a:lnTo>
                  <a:lnTo>
                    <a:pt x="572" y="5504"/>
                  </a:lnTo>
                  <a:lnTo>
                    <a:pt x="564" y="5491"/>
                  </a:lnTo>
                  <a:lnTo>
                    <a:pt x="556" y="5478"/>
                  </a:lnTo>
                  <a:lnTo>
                    <a:pt x="549" y="5467"/>
                  </a:lnTo>
                  <a:lnTo>
                    <a:pt x="545" y="5457"/>
                  </a:lnTo>
                  <a:lnTo>
                    <a:pt x="542" y="5448"/>
                  </a:lnTo>
                  <a:lnTo>
                    <a:pt x="541" y="5442"/>
                  </a:lnTo>
                  <a:lnTo>
                    <a:pt x="541" y="5436"/>
                  </a:lnTo>
                  <a:lnTo>
                    <a:pt x="543" y="5432"/>
                  </a:lnTo>
                  <a:lnTo>
                    <a:pt x="545" y="5431"/>
                  </a:lnTo>
                  <a:lnTo>
                    <a:pt x="549" y="5431"/>
                  </a:lnTo>
                  <a:lnTo>
                    <a:pt x="554" y="5432"/>
                  </a:lnTo>
                  <a:lnTo>
                    <a:pt x="559" y="5433"/>
                  </a:lnTo>
                  <a:lnTo>
                    <a:pt x="574" y="5441"/>
                  </a:lnTo>
                  <a:lnTo>
                    <a:pt x="592" y="5452"/>
                  </a:lnTo>
                  <a:lnTo>
                    <a:pt x="613" y="5467"/>
                  </a:lnTo>
                  <a:lnTo>
                    <a:pt x="636" y="5486"/>
                  </a:lnTo>
                  <a:lnTo>
                    <a:pt x="661" y="5508"/>
                  </a:lnTo>
                  <a:lnTo>
                    <a:pt x="688" y="5532"/>
                  </a:lnTo>
                  <a:close/>
                  <a:moveTo>
                    <a:pt x="688" y="5785"/>
                  </a:moveTo>
                  <a:lnTo>
                    <a:pt x="688" y="5875"/>
                  </a:lnTo>
                  <a:lnTo>
                    <a:pt x="653" y="5846"/>
                  </a:lnTo>
                  <a:lnTo>
                    <a:pt x="615" y="5811"/>
                  </a:lnTo>
                  <a:lnTo>
                    <a:pt x="574" y="5772"/>
                  </a:lnTo>
                  <a:lnTo>
                    <a:pt x="532" y="5729"/>
                  </a:lnTo>
                  <a:lnTo>
                    <a:pt x="490" y="5684"/>
                  </a:lnTo>
                  <a:lnTo>
                    <a:pt x="452" y="5640"/>
                  </a:lnTo>
                  <a:lnTo>
                    <a:pt x="419" y="5600"/>
                  </a:lnTo>
                  <a:lnTo>
                    <a:pt x="391" y="5564"/>
                  </a:lnTo>
                  <a:lnTo>
                    <a:pt x="379" y="5547"/>
                  </a:lnTo>
                  <a:lnTo>
                    <a:pt x="370" y="5533"/>
                  </a:lnTo>
                  <a:lnTo>
                    <a:pt x="362" y="5520"/>
                  </a:lnTo>
                  <a:lnTo>
                    <a:pt x="355" y="5508"/>
                  </a:lnTo>
                  <a:lnTo>
                    <a:pt x="351" y="5498"/>
                  </a:lnTo>
                  <a:lnTo>
                    <a:pt x="349" y="5489"/>
                  </a:lnTo>
                  <a:lnTo>
                    <a:pt x="348" y="5486"/>
                  </a:lnTo>
                  <a:lnTo>
                    <a:pt x="348" y="5484"/>
                  </a:lnTo>
                  <a:lnTo>
                    <a:pt x="349" y="5481"/>
                  </a:lnTo>
                  <a:lnTo>
                    <a:pt x="350" y="5479"/>
                  </a:lnTo>
                  <a:lnTo>
                    <a:pt x="352" y="5478"/>
                  </a:lnTo>
                  <a:lnTo>
                    <a:pt x="354" y="5478"/>
                  </a:lnTo>
                  <a:lnTo>
                    <a:pt x="356" y="5478"/>
                  </a:lnTo>
                  <a:lnTo>
                    <a:pt x="360" y="5479"/>
                  </a:lnTo>
                  <a:lnTo>
                    <a:pt x="368" y="5481"/>
                  </a:lnTo>
                  <a:lnTo>
                    <a:pt x="377" y="5487"/>
                  </a:lnTo>
                  <a:lnTo>
                    <a:pt x="389" y="5493"/>
                  </a:lnTo>
                  <a:lnTo>
                    <a:pt x="402" y="5503"/>
                  </a:lnTo>
                  <a:lnTo>
                    <a:pt x="417" y="5513"/>
                  </a:lnTo>
                  <a:lnTo>
                    <a:pt x="432" y="5526"/>
                  </a:lnTo>
                  <a:lnTo>
                    <a:pt x="467" y="5556"/>
                  </a:lnTo>
                  <a:lnTo>
                    <a:pt x="505" y="5591"/>
                  </a:lnTo>
                  <a:lnTo>
                    <a:pt x="547" y="5631"/>
                  </a:lnTo>
                  <a:lnTo>
                    <a:pt x="590" y="5675"/>
                  </a:lnTo>
                  <a:lnTo>
                    <a:pt x="617" y="5704"/>
                  </a:lnTo>
                  <a:lnTo>
                    <a:pt x="642" y="5732"/>
                  </a:lnTo>
                  <a:lnTo>
                    <a:pt x="667" y="5760"/>
                  </a:lnTo>
                  <a:lnTo>
                    <a:pt x="688" y="5785"/>
                  </a:lnTo>
                  <a:close/>
                  <a:moveTo>
                    <a:pt x="688" y="5900"/>
                  </a:moveTo>
                  <a:lnTo>
                    <a:pt x="688" y="6004"/>
                  </a:lnTo>
                  <a:lnTo>
                    <a:pt x="654" y="5966"/>
                  </a:lnTo>
                  <a:lnTo>
                    <a:pt x="624" y="5930"/>
                  </a:lnTo>
                  <a:lnTo>
                    <a:pt x="597" y="5897"/>
                  </a:lnTo>
                  <a:lnTo>
                    <a:pt x="576" y="5868"/>
                  </a:lnTo>
                  <a:lnTo>
                    <a:pt x="567" y="5855"/>
                  </a:lnTo>
                  <a:lnTo>
                    <a:pt x="559" y="5843"/>
                  </a:lnTo>
                  <a:lnTo>
                    <a:pt x="553" y="5832"/>
                  </a:lnTo>
                  <a:lnTo>
                    <a:pt x="548" y="5823"/>
                  </a:lnTo>
                  <a:lnTo>
                    <a:pt x="545" y="5816"/>
                  </a:lnTo>
                  <a:lnTo>
                    <a:pt x="544" y="5809"/>
                  </a:lnTo>
                  <a:lnTo>
                    <a:pt x="544" y="5804"/>
                  </a:lnTo>
                  <a:lnTo>
                    <a:pt x="545" y="5800"/>
                  </a:lnTo>
                  <a:lnTo>
                    <a:pt x="548" y="5799"/>
                  </a:lnTo>
                  <a:lnTo>
                    <a:pt x="551" y="5799"/>
                  </a:lnTo>
                  <a:lnTo>
                    <a:pt x="556" y="5800"/>
                  </a:lnTo>
                  <a:lnTo>
                    <a:pt x="561" y="5802"/>
                  </a:lnTo>
                  <a:lnTo>
                    <a:pt x="576" y="5809"/>
                  </a:lnTo>
                  <a:lnTo>
                    <a:pt x="593" y="5821"/>
                  </a:lnTo>
                  <a:lnTo>
                    <a:pt x="613" y="5835"/>
                  </a:lnTo>
                  <a:lnTo>
                    <a:pt x="636" y="5854"/>
                  </a:lnTo>
                  <a:lnTo>
                    <a:pt x="661" y="5875"/>
                  </a:lnTo>
                  <a:lnTo>
                    <a:pt x="688" y="5900"/>
                  </a:lnTo>
                  <a:close/>
                  <a:moveTo>
                    <a:pt x="218" y="6048"/>
                  </a:moveTo>
                  <a:lnTo>
                    <a:pt x="217" y="6045"/>
                  </a:lnTo>
                  <a:lnTo>
                    <a:pt x="217" y="6041"/>
                  </a:lnTo>
                  <a:lnTo>
                    <a:pt x="217" y="6039"/>
                  </a:lnTo>
                  <a:lnTo>
                    <a:pt x="218" y="6037"/>
                  </a:lnTo>
                  <a:lnTo>
                    <a:pt x="219" y="6037"/>
                  </a:lnTo>
                  <a:lnTo>
                    <a:pt x="222" y="6036"/>
                  </a:lnTo>
                  <a:lnTo>
                    <a:pt x="225" y="6037"/>
                  </a:lnTo>
                  <a:lnTo>
                    <a:pt x="228" y="6038"/>
                  </a:lnTo>
                  <a:lnTo>
                    <a:pt x="236" y="6041"/>
                  </a:lnTo>
                  <a:lnTo>
                    <a:pt x="246" y="6048"/>
                  </a:lnTo>
                  <a:lnTo>
                    <a:pt x="218" y="6048"/>
                  </a:lnTo>
                  <a:close/>
                  <a:moveTo>
                    <a:pt x="358" y="6048"/>
                  </a:moveTo>
                  <a:lnTo>
                    <a:pt x="342" y="6028"/>
                  </a:lnTo>
                  <a:lnTo>
                    <a:pt x="329" y="6011"/>
                  </a:lnTo>
                  <a:lnTo>
                    <a:pt x="318" y="5994"/>
                  </a:lnTo>
                  <a:lnTo>
                    <a:pt x="309" y="5980"/>
                  </a:lnTo>
                  <a:lnTo>
                    <a:pt x="303" y="5968"/>
                  </a:lnTo>
                  <a:lnTo>
                    <a:pt x="298" y="5959"/>
                  </a:lnTo>
                  <a:lnTo>
                    <a:pt x="297" y="5955"/>
                  </a:lnTo>
                  <a:lnTo>
                    <a:pt x="297" y="5953"/>
                  </a:lnTo>
                  <a:lnTo>
                    <a:pt x="297" y="5949"/>
                  </a:lnTo>
                  <a:lnTo>
                    <a:pt x="298" y="5948"/>
                  </a:lnTo>
                  <a:lnTo>
                    <a:pt x="301" y="5947"/>
                  </a:lnTo>
                  <a:lnTo>
                    <a:pt x="305" y="5947"/>
                  </a:lnTo>
                  <a:lnTo>
                    <a:pt x="309" y="5948"/>
                  </a:lnTo>
                  <a:lnTo>
                    <a:pt x="314" y="5950"/>
                  </a:lnTo>
                  <a:lnTo>
                    <a:pt x="327" y="5958"/>
                  </a:lnTo>
                  <a:lnTo>
                    <a:pt x="344" y="5969"/>
                  </a:lnTo>
                  <a:lnTo>
                    <a:pt x="364" y="5984"/>
                  </a:lnTo>
                  <a:lnTo>
                    <a:pt x="386" y="6002"/>
                  </a:lnTo>
                  <a:lnTo>
                    <a:pt x="410" y="6024"/>
                  </a:lnTo>
                  <a:lnTo>
                    <a:pt x="438" y="6048"/>
                  </a:lnTo>
                  <a:lnTo>
                    <a:pt x="358" y="6048"/>
                  </a:lnTo>
                  <a:close/>
                  <a:moveTo>
                    <a:pt x="255" y="5859"/>
                  </a:moveTo>
                  <a:lnTo>
                    <a:pt x="210" y="5812"/>
                  </a:lnTo>
                  <a:lnTo>
                    <a:pt x="169" y="5766"/>
                  </a:lnTo>
                  <a:lnTo>
                    <a:pt x="134" y="5724"/>
                  </a:lnTo>
                  <a:lnTo>
                    <a:pt x="103" y="5686"/>
                  </a:lnTo>
                  <a:lnTo>
                    <a:pt x="91" y="5669"/>
                  </a:lnTo>
                  <a:lnTo>
                    <a:pt x="80" y="5653"/>
                  </a:lnTo>
                  <a:lnTo>
                    <a:pt x="72" y="5639"/>
                  </a:lnTo>
                  <a:lnTo>
                    <a:pt x="64" y="5627"/>
                  </a:lnTo>
                  <a:lnTo>
                    <a:pt x="59" y="5617"/>
                  </a:lnTo>
                  <a:lnTo>
                    <a:pt x="56" y="5608"/>
                  </a:lnTo>
                  <a:lnTo>
                    <a:pt x="55" y="5605"/>
                  </a:lnTo>
                  <a:lnTo>
                    <a:pt x="55" y="5603"/>
                  </a:lnTo>
                  <a:lnTo>
                    <a:pt x="56" y="5601"/>
                  </a:lnTo>
                  <a:lnTo>
                    <a:pt x="56" y="5600"/>
                  </a:lnTo>
                  <a:lnTo>
                    <a:pt x="58" y="5599"/>
                  </a:lnTo>
                  <a:lnTo>
                    <a:pt x="61" y="5598"/>
                  </a:lnTo>
                  <a:lnTo>
                    <a:pt x="63" y="5599"/>
                  </a:lnTo>
                  <a:lnTo>
                    <a:pt x="66" y="5600"/>
                  </a:lnTo>
                  <a:lnTo>
                    <a:pt x="75" y="5603"/>
                  </a:lnTo>
                  <a:lnTo>
                    <a:pt x="85" y="5608"/>
                  </a:lnTo>
                  <a:lnTo>
                    <a:pt x="96" y="5616"/>
                  </a:lnTo>
                  <a:lnTo>
                    <a:pt x="109" y="5626"/>
                  </a:lnTo>
                  <a:lnTo>
                    <a:pt x="124" y="5638"/>
                  </a:lnTo>
                  <a:lnTo>
                    <a:pt x="141" y="5651"/>
                  </a:lnTo>
                  <a:lnTo>
                    <a:pt x="177" y="5684"/>
                  </a:lnTo>
                  <a:lnTo>
                    <a:pt x="217" y="5721"/>
                  </a:lnTo>
                  <a:lnTo>
                    <a:pt x="261" y="5764"/>
                  </a:lnTo>
                  <a:lnTo>
                    <a:pt x="306" y="5811"/>
                  </a:lnTo>
                  <a:lnTo>
                    <a:pt x="342" y="5850"/>
                  </a:lnTo>
                  <a:lnTo>
                    <a:pt x="375" y="5886"/>
                  </a:lnTo>
                  <a:lnTo>
                    <a:pt x="405" y="5920"/>
                  </a:lnTo>
                  <a:lnTo>
                    <a:pt x="432" y="5953"/>
                  </a:lnTo>
                  <a:lnTo>
                    <a:pt x="456" y="5981"/>
                  </a:lnTo>
                  <a:lnTo>
                    <a:pt x="476" y="6007"/>
                  </a:lnTo>
                  <a:lnTo>
                    <a:pt x="491" y="6030"/>
                  </a:lnTo>
                  <a:lnTo>
                    <a:pt x="502" y="6048"/>
                  </a:lnTo>
                  <a:lnTo>
                    <a:pt x="458" y="6048"/>
                  </a:lnTo>
                  <a:lnTo>
                    <a:pt x="440" y="6034"/>
                  </a:lnTo>
                  <a:lnTo>
                    <a:pt x="418" y="6016"/>
                  </a:lnTo>
                  <a:lnTo>
                    <a:pt x="395" y="5995"/>
                  </a:lnTo>
                  <a:lnTo>
                    <a:pt x="370" y="5972"/>
                  </a:lnTo>
                  <a:lnTo>
                    <a:pt x="342" y="5947"/>
                  </a:lnTo>
                  <a:lnTo>
                    <a:pt x="314" y="5920"/>
                  </a:lnTo>
                  <a:lnTo>
                    <a:pt x="284" y="5891"/>
                  </a:lnTo>
                  <a:lnTo>
                    <a:pt x="255" y="5859"/>
                  </a:lnTo>
                  <a:close/>
                  <a:moveTo>
                    <a:pt x="531" y="6048"/>
                  </a:moveTo>
                  <a:lnTo>
                    <a:pt x="501" y="6014"/>
                  </a:lnTo>
                  <a:lnTo>
                    <a:pt x="475" y="5982"/>
                  </a:lnTo>
                  <a:lnTo>
                    <a:pt x="452" y="5954"/>
                  </a:lnTo>
                  <a:lnTo>
                    <a:pt x="433" y="5927"/>
                  </a:lnTo>
                  <a:lnTo>
                    <a:pt x="420" y="5907"/>
                  </a:lnTo>
                  <a:lnTo>
                    <a:pt x="410" y="5889"/>
                  </a:lnTo>
                  <a:lnTo>
                    <a:pt x="408" y="5882"/>
                  </a:lnTo>
                  <a:lnTo>
                    <a:pt x="406" y="5877"/>
                  </a:lnTo>
                  <a:lnTo>
                    <a:pt x="406" y="5873"/>
                  </a:lnTo>
                  <a:lnTo>
                    <a:pt x="408" y="5869"/>
                  </a:lnTo>
                  <a:lnTo>
                    <a:pt x="411" y="5868"/>
                  </a:lnTo>
                  <a:lnTo>
                    <a:pt x="417" y="5869"/>
                  </a:lnTo>
                  <a:lnTo>
                    <a:pt x="423" y="5872"/>
                  </a:lnTo>
                  <a:lnTo>
                    <a:pt x="432" y="5876"/>
                  </a:lnTo>
                  <a:lnTo>
                    <a:pt x="454" y="5891"/>
                  </a:lnTo>
                  <a:lnTo>
                    <a:pt x="481" y="5912"/>
                  </a:lnTo>
                  <a:lnTo>
                    <a:pt x="514" y="5938"/>
                  </a:lnTo>
                  <a:lnTo>
                    <a:pt x="550" y="5970"/>
                  </a:lnTo>
                  <a:lnTo>
                    <a:pt x="589" y="6007"/>
                  </a:lnTo>
                  <a:lnTo>
                    <a:pt x="630" y="6048"/>
                  </a:lnTo>
                  <a:lnTo>
                    <a:pt x="531" y="6048"/>
                  </a:lnTo>
                  <a:close/>
                  <a:moveTo>
                    <a:pt x="378" y="5789"/>
                  </a:moveTo>
                  <a:lnTo>
                    <a:pt x="336" y="5743"/>
                  </a:lnTo>
                  <a:lnTo>
                    <a:pt x="296" y="5698"/>
                  </a:lnTo>
                  <a:lnTo>
                    <a:pt x="261" y="5657"/>
                  </a:lnTo>
                  <a:lnTo>
                    <a:pt x="233" y="5621"/>
                  </a:lnTo>
                  <a:lnTo>
                    <a:pt x="221" y="5603"/>
                  </a:lnTo>
                  <a:lnTo>
                    <a:pt x="210" y="5589"/>
                  </a:lnTo>
                  <a:lnTo>
                    <a:pt x="202" y="5574"/>
                  </a:lnTo>
                  <a:lnTo>
                    <a:pt x="194" y="5562"/>
                  </a:lnTo>
                  <a:lnTo>
                    <a:pt x="190" y="5553"/>
                  </a:lnTo>
                  <a:lnTo>
                    <a:pt x="188" y="5545"/>
                  </a:lnTo>
                  <a:lnTo>
                    <a:pt x="187" y="5542"/>
                  </a:lnTo>
                  <a:lnTo>
                    <a:pt x="187" y="5538"/>
                  </a:lnTo>
                  <a:lnTo>
                    <a:pt x="188" y="5536"/>
                  </a:lnTo>
                  <a:lnTo>
                    <a:pt x="189" y="5535"/>
                  </a:lnTo>
                  <a:lnTo>
                    <a:pt x="190" y="5534"/>
                  </a:lnTo>
                  <a:lnTo>
                    <a:pt x="192" y="5533"/>
                  </a:lnTo>
                  <a:lnTo>
                    <a:pt x="195" y="5534"/>
                  </a:lnTo>
                  <a:lnTo>
                    <a:pt x="199" y="5534"/>
                  </a:lnTo>
                  <a:lnTo>
                    <a:pt x="206" y="5537"/>
                  </a:lnTo>
                  <a:lnTo>
                    <a:pt x="216" y="5543"/>
                  </a:lnTo>
                  <a:lnTo>
                    <a:pt x="228" y="5550"/>
                  </a:lnTo>
                  <a:lnTo>
                    <a:pt x="241" y="5560"/>
                  </a:lnTo>
                  <a:lnTo>
                    <a:pt x="256" y="5571"/>
                  </a:lnTo>
                  <a:lnTo>
                    <a:pt x="271" y="5584"/>
                  </a:lnTo>
                  <a:lnTo>
                    <a:pt x="307" y="5615"/>
                  </a:lnTo>
                  <a:lnTo>
                    <a:pt x="347" y="5652"/>
                  </a:lnTo>
                  <a:lnTo>
                    <a:pt x="389" y="5694"/>
                  </a:lnTo>
                  <a:lnTo>
                    <a:pt x="433" y="5739"/>
                  </a:lnTo>
                  <a:lnTo>
                    <a:pt x="477" y="5786"/>
                  </a:lnTo>
                  <a:lnTo>
                    <a:pt x="516" y="5830"/>
                  </a:lnTo>
                  <a:lnTo>
                    <a:pt x="551" y="5872"/>
                  </a:lnTo>
                  <a:lnTo>
                    <a:pt x="580" y="5908"/>
                  </a:lnTo>
                  <a:lnTo>
                    <a:pt x="592" y="5924"/>
                  </a:lnTo>
                  <a:lnTo>
                    <a:pt x="603" y="5939"/>
                  </a:lnTo>
                  <a:lnTo>
                    <a:pt x="612" y="5953"/>
                  </a:lnTo>
                  <a:lnTo>
                    <a:pt x="618" y="5965"/>
                  </a:lnTo>
                  <a:lnTo>
                    <a:pt x="624" y="5975"/>
                  </a:lnTo>
                  <a:lnTo>
                    <a:pt x="626" y="5982"/>
                  </a:lnTo>
                  <a:lnTo>
                    <a:pt x="627" y="5986"/>
                  </a:lnTo>
                  <a:lnTo>
                    <a:pt x="627" y="5989"/>
                  </a:lnTo>
                  <a:lnTo>
                    <a:pt x="626" y="5991"/>
                  </a:lnTo>
                  <a:lnTo>
                    <a:pt x="625" y="5992"/>
                  </a:lnTo>
                  <a:lnTo>
                    <a:pt x="624" y="5993"/>
                  </a:lnTo>
                  <a:lnTo>
                    <a:pt x="622" y="5994"/>
                  </a:lnTo>
                  <a:lnTo>
                    <a:pt x="618" y="5993"/>
                  </a:lnTo>
                  <a:lnTo>
                    <a:pt x="615" y="5993"/>
                  </a:lnTo>
                  <a:lnTo>
                    <a:pt x="607" y="5990"/>
                  </a:lnTo>
                  <a:lnTo>
                    <a:pt x="597" y="5984"/>
                  </a:lnTo>
                  <a:lnTo>
                    <a:pt x="585" y="5977"/>
                  </a:lnTo>
                  <a:lnTo>
                    <a:pt x="572" y="5968"/>
                  </a:lnTo>
                  <a:lnTo>
                    <a:pt x="557" y="5956"/>
                  </a:lnTo>
                  <a:lnTo>
                    <a:pt x="542" y="5944"/>
                  </a:lnTo>
                  <a:lnTo>
                    <a:pt x="505" y="5913"/>
                  </a:lnTo>
                  <a:lnTo>
                    <a:pt x="466" y="5877"/>
                  </a:lnTo>
                  <a:lnTo>
                    <a:pt x="423" y="5835"/>
                  </a:lnTo>
                  <a:lnTo>
                    <a:pt x="378" y="5789"/>
                  </a:lnTo>
                  <a:close/>
                  <a:moveTo>
                    <a:pt x="352" y="5417"/>
                  </a:moveTo>
                  <a:lnTo>
                    <a:pt x="313" y="5373"/>
                  </a:lnTo>
                  <a:lnTo>
                    <a:pt x="276" y="5331"/>
                  </a:lnTo>
                  <a:lnTo>
                    <a:pt x="245" y="5292"/>
                  </a:lnTo>
                  <a:lnTo>
                    <a:pt x="218" y="5257"/>
                  </a:lnTo>
                  <a:lnTo>
                    <a:pt x="207" y="5241"/>
                  </a:lnTo>
                  <a:lnTo>
                    <a:pt x="199" y="5227"/>
                  </a:lnTo>
                  <a:lnTo>
                    <a:pt x="191" y="5214"/>
                  </a:lnTo>
                  <a:lnTo>
                    <a:pt x="185" y="5202"/>
                  </a:lnTo>
                  <a:lnTo>
                    <a:pt x="181" y="5192"/>
                  </a:lnTo>
                  <a:lnTo>
                    <a:pt x="179" y="5184"/>
                  </a:lnTo>
                  <a:lnTo>
                    <a:pt x="179" y="5181"/>
                  </a:lnTo>
                  <a:lnTo>
                    <a:pt x="179" y="5179"/>
                  </a:lnTo>
                  <a:lnTo>
                    <a:pt x="179" y="5177"/>
                  </a:lnTo>
                  <a:lnTo>
                    <a:pt x="181" y="5174"/>
                  </a:lnTo>
                  <a:lnTo>
                    <a:pt x="182" y="5173"/>
                  </a:lnTo>
                  <a:lnTo>
                    <a:pt x="184" y="5173"/>
                  </a:lnTo>
                  <a:lnTo>
                    <a:pt x="188" y="5173"/>
                  </a:lnTo>
                  <a:lnTo>
                    <a:pt x="191" y="5173"/>
                  </a:lnTo>
                  <a:lnTo>
                    <a:pt x="199" y="5177"/>
                  </a:lnTo>
                  <a:lnTo>
                    <a:pt x="207" y="5181"/>
                  </a:lnTo>
                  <a:lnTo>
                    <a:pt x="218" y="5188"/>
                  </a:lnTo>
                  <a:lnTo>
                    <a:pt x="232" y="5196"/>
                  </a:lnTo>
                  <a:lnTo>
                    <a:pt x="245" y="5207"/>
                  </a:lnTo>
                  <a:lnTo>
                    <a:pt x="260" y="5219"/>
                  </a:lnTo>
                  <a:lnTo>
                    <a:pt x="293" y="5248"/>
                  </a:lnTo>
                  <a:lnTo>
                    <a:pt x="330" y="5282"/>
                  </a:lnTo>
                  <a:lnTo>
                    <a:pt x="370" y="5320"/>
                  </a:lnTo>
                  <a:lnTo>
                    <a:pt x="410" y="5363"/>
                  </a:lnTo>
                  <a:lnTo>
                    <a:pt x="450" y="5407"/>
                  </a:lnTo>
                  <a:lnTo>
                    <a:pt x="486" y="5448"/>
                  </a:lnTo>
                  <a:lnTo>
                    <a:pt x="518" y="5488"/>
                  </a:lnTo>
                  <a:lnTo>
                    <a:pt x="544" y="5523"/>
                  </a:lnTo>
                  <a:lnTo>
                    <a:pt x="555" y="5538"/>
                  </a:lnTo>
                  <a:lnTo>
                    <a:pt x="565" y="5553"/>
                  </a:lnTo>
                  <a:lnTo>
                    <a:pt x="572" y="5566"/>
                  </a:lnTo>
                  <a:lnTo>
                    <a:pt x="579" y="5577"/>
                  </a:lnTo>
                  <a:lnTo>
                    <a:pt x="582" y="5587"/>
                  </a:lnTo>
                  <a:lnTo>
                    <a:pt x="584" y="5594"/>
                  </a:lnTo>
                  <a:lnTo>
                    <a:pt x="585" y="5598"/>
                  </a:lnTo>
                  <a:lnTo>
                    <a:pt x="585" y="5600"/>
                  </a:lnTo>
                  <a:lnTo>
                    <a:pt x="584" y="5602"/>
                  </a:lnTo>
                  <a:lnTo>
                    <a:pt x="583" y="5604"/>
                  </a:lnTo>
                  <a:lnTo>
                    <a:pt x="581" y="5605"/>
                  </a:lnTo>
                  <a:lnTo>
                    <a:pt x="579" y="5605"/>
                  </a:lnTo>
                  <a:lnTo>
                    <a:pt x="577" y="5605"/>
                  </a:lnTo>
                  <a:lnTo>
                    <a:pt x="573" y="5605"/>
                  </a:lnTo>
                  <a:lnTo>
                    <a:pt x="566" y="5602"/>
                  </a:lnTo>
                  <a:lnTo>
                    <a:pt x="556" y="5598"/>
                  </a:lnTo>
                  <a:lnTo>
                    <a:pt x="545" y="5591"/>
                  </a:lnTo>
                  <a:lnTo>
                    <a:pt x="532" y="5582"/>
                  </a:lnTo>
                  <a:lnTo>
                    <a:pt x="519" y="5572"/>
                  </a:lnTo>
                  <a:lnTo>
                    <a:pt x="503" y="5560"/>
                  </a:lnTo>
                  <a:lnTo>
                    <a:pt x="469" y="5532"/>
                  </a:lnTo>
                  <a:lnTo>
                    <a:pt x="433" y="5498"/>
                  </a:lnTo>
                  <a:lnTo>
                    <a:pt x="394" y="5459"/>
                  </a:lnTo>
                  <a:lnTo>
                    <a:pt x="352" y="5417"/>
                  </a:lnTo>
                  <a:close/>
                  <a:moveTo>
                    <a:pt x="198" y="5120"/>
                  </a:moveTo>
                  <a:lnTo>
                    <a:pt x="159" y="5078"/>
                  </a:lnTo>
                  <a:lnTo>
                    <a:pt x="125" y="5037"/>
                  </a:lnTo>
                  <a:lnTo>
                    <a:pt x="96" y="4999"/>
                  </a:lnTo>
                  <a:lnTo>
                    <a:pt x="70" y="4965"/>
                  </a:lnTo>
                  <a:lnTo>
                    <a:pt x="61" y="4950"/>
                  </a:lnTo>
                  <a:lnTo>
                    <a:pt x="52" y="4935"/>
                  </a:lnTo>
                  <a:lnTo>
                    <a:pt x="44" y="4923"/>
                  </a:lnTo>
                  <a:lnTo>
                    <a:pt x="39" y="4912"/>
                  </a:lnTo>
                  <a:lnTo>
                    <a:pt x="35" y="4903"/>
                  </a:lnTo>
                  <a:lnTo>
                    <a:pt x="33" y="4895"/>
                  </a:lnTo>
                  <a:lnTo>
                    <a:pt x="33" y="4892"/>
                  </a:lnTo>
                  <a:lnTo>
                    <a:pt x="33" y="4889"/>
                  </a:lnTo>
                  <a:lnTo>
                    <a:pt x="34" y="4887"/>
                  </a:lnTo>
                  <a:lnTo>
                    <a:pt x="35" y="4885"/>
                  </a:lnTo>
                  <a:lnTo>
                    <a:pt x="38" y="4884"/>
                  </a:lnTo>
                  <a:lnTo>
                    <a:pt x="40" y="4884"/>
                  </a:lnTo>
                  <a:lnTo>
                    <a:pt x="42" y="4884"/>
                  </a:lnTo>
                  <a:lnTo>
                    <a:pt x="45" y="4884"/>
                  </a:lnTo>
                  <a:lnTo>
                    <a:pt x="53" y="4887"/>
                  </a:lnTo>
                  <a:lnTo>
                    <a:pt x="62" y="4892"/>
                  </a:lnTo>
                  <a:lnTo>
                    <a:pt x="73" y="4898"/>
                  </a:lnTo>
                  <a:lnTo>
                    <a:pt x="85" y="4906"/>
                  </a:lnTo>
                  <a:lnTo>
                    <a:pt x="98" y="4916"/>
                  </a:lnTo>
                  <a:lnTo>
                    <a:pt x="112" y="4928"/>
                  </a:lnTo>
                  <a:lnTo>
                    <a:pt x="144" y="4955"/>
                  </a:lnTo>
                  <a:lnTo>
                    <a:pt x="179" y="4988"/>
                  </a:lnTo>
                  <a:lnTo>
                    <a:pt x="216" y="5025"/>
                  </a:lnTo>
                  <a:lnTo>
                    <a:pt x="256" y="5067"/>
                  </a:lnTo>
                  <a:lnTo>
                    <a:pt x="293" y="5109"/>
                  </a:lnTo>
                  <a:lnTo>
                    <a:pt x="328" y="5149"/>
                  </a:lnTo>
                  <a:lnTo>
                    <a:pt x="358" y="5188"/>
                  </a:lnTo>
                  <a:lnTo>
                    <a:pt x="383" y="5222"/>
                  </a:lnTo>
                  <a:lnTo>
                    <a:pt x="393" y="5236"/>
                  </a:lnTo>
                  <a:lnTo>
                    <a:pt x="401" y="5250"/>
                  </a:lnTo>
                  <a:lnTo>
                    <a:pt x="409" y="5263"/>
                  </a:lnTo>
                  <a:lnTo>
                    <a:pt x="415" y="5274"/>
                  </a:lnTo>
                  <a:lnTo>
                    <a:pt x="418" y="5283"/>
                  </a:lnTo>
                  <a:lnTo>
                    <a:pt x="420" y="5291"/>
                  </a:lnTo>
                  <a:lnTo>
                    <a:pt x="420" y="5294"/>
                  </a:lnTo>
                  <a:lnTo>
                    <a:pt x="420" y="5296"/>
                  </a:lnTo>
                  <a:lnTo>
                    <a:pt x="419" y="5298"/>
                  </a:lnTo>
                  <a:lnTo>
                    <a:pt x="418" y="5300"/>
                  </a:lnTo>
                  <a:lnTo>
                    <a:pt x="417" y="5302"/>
                  </a:lnTo>
                  <a:lnTo>
                    <a:pt x="415" y="5302"/>
                  </a:lnTo>
                  <a:lnTo>
                    <a:pt x="411" y="5302"/>
                  </a:lnTo>
                  <a:lnTo>
                    <a:pt x="408" y="5302"/>
                  </a:lnTo>
                  <a:lnTo>
                    <a:pt x="401" y="5299"/>
                  </a:lnTo>
                  <a:lnTo>
                    <a:pt x="391" y="5295"/>
                  </a:lnTo>
                  <a:lnTo>
                    <a:pt x="381" y="5288"/>
                  </a:lnTo>
                  <a:lnTo>
                    <a:pt x="368" y="5280"/>
                  </a:lnTo>
                  <a:lnTo>
                    <a:pt x="355" y="5270"/>
                  </a:lnTo>
                  <a:lnTo>
                    <a:pt x="341" y="5259"/>
                  </a:lnTo>
                  <a:lnTo>
                    <a:pt x="309" y="5231"/>
                  </a:lnTo>
                  <a:lnTo>
                    <a:pt x="274" y="5199"/>
                  </a:lnTo>
                  <a:lnTo>
                    <a:pt x="236" y="5161"/>
                  </a:lnTo>
                  <a:lnTo>
                    <a:pt x="198" y="5120"/>
                  </a:lnTo>
                  <a:close/>
                  <a:moveTo>
                    <a:pt x="489" y="5035"/>
                  </a:moveTo>
                  <a:lnTo>
                    <a:pt x="526" y="5077"/>
                  </a:lnTo>
                  <a:lnTo>
                    <a:pt x="559" y="5116"/>
                  </a:lnTo>
                  <a:lnTo>
                    <a:pt x="588" y="5152"/>
                  </a:lnTo>
                  <a:lnTo>
                    <a:pt x="612" y="5185"/>
                  </a:lnTo>
                  <a:lnTo>
                    <a:pt x="622" y="5201"/>
                  </a:lnTo>
                  <a:lnTo>
                    <a:pt x="630" y="5214"/>
                  </a:lnTo>
                  <a:lnTo>
                    <a:pt x="637" y="5226"/>
                  </a:lnTo>
                  <a:lnTo>
                    <a:pt x="642" y="5237"/>
                  </a:lnTo>
                  <a:lnTo>
                    <a:pt x="646" y="5247"/>
                  </a:lnTo>
                  <a:lnTo>
                    <a:pt x="648" y="5254"/>
                  </a:lnTo>
                  <a:lnTo>
                    <a:pt x="648" y="5257"/>
                  </a:lnTo>
                  <a:lnTo>
                    <a:pt x="647" y="5260"/>
                  </a:lnTo>
                  <a:lnTo>
                    <a:pt x="647" y="5262"/>
                  </a:lnTo>
                  <a:lnTo>
                    <a:pt x="645" y="5263"/>
                  </a:lnTo>
                  <a:lnTo>
                    <a:pt x="644" y="5264"/>
                  </a:lnTo>
                  <a:lnTo>
                    <a:pt x="641" y="5265"/>
                  </a:lnTo>
                  <a:lnTo>
                    <a:pt x="638" y="5265"/>
                  </a:lnTo>
                  <a:lnTo>
                    <a:pt x="635" y="5265"/>
                  </a:lnTo>
                  <a:lnTo>
                    <a:pt x="627" y="5263"/>
                  </a:lnTo>
                  <a:lnTo>
                    <a:pt x="618" y="5259"/>
                  </a:lnTo>
                  <a:lnTo>
                    <a:pt x="608" y="5253"/>
                  </a:lnTo>
                  <a:lnTo>
                    <a:pt x="596" y="5246"/>
                  </a:lnTo>
                  <a:lnTo>
                    <a:pt x="583" y="5236"/>
                  </a:lnTo>
                  <a:lnTo>
                    <a:pt x="569" y="5225"/>
                  </a:lnTo>
                  <a:lnTo>
                    <a:pt x="537" y="5200"/>
                  </a:lnTo>
                  <a:lnTo>
                    <a:pt x="503" y="5168"/>
                  </a:lnTo>
                  <a:lnTo>
                    <a:pt x="466" y="5132"/>
                  </a:lnTo>
                  <a:lnTo>
                    <a:pt x="428" y="5092"/>
                  </a:lnTo>
                  <a:lnTo>
                    <a:pt x="391" y="5051"/>
                  </a:lnTo>
                  <a:lnTo>
                    <a:pt x="359" y="5011"/>
                  </a:lnTo>
                  <a:lnTo>
                    <a:pt x="329" y="4975"/>
                  </a:lnTo>
                  <a:lnTo>
                    <a:pt x="306" y="4941"/>
                  </a:lnTo>
                  <a:lnTo>
                    <a:pt x="296" y="4927"/>
                  </a:lnTo>
                  <a:lnTo>
                    <a:pt x="287" y="4912"/>
                  </a:lnTo>
                  <a:lnTo>
                    <a:pt x="281" y="4900"/>
                  </a:lnTo>
                  <a:lnTo>
                    <a:pt x="276" y="4889"/>
                  </a:lnTo>
                  <a:lnTo>
                    <a:pt x="273" y="4880"/>
                  </a:lnTo>
                  <a:lnTo>
                    <a:pt x="271" y="4872"/>
                  </a:lnTo>
                  <a:lnTo>
                    <a:pt x="271" y="4869"/>
                  </a:lnTo>
                  <a:lnTo>
                    <a:pt x="271" y="4866"/>
                  </a:lnTo>
                  <a:lnTo>
                    <a:pt x="272" y="4864"/>
                  </a:lnTo>
                  <a:lnTo>
                    <a:pt x="273" y="4862"/>
                  </a:lnTo>
                  <a:lnTo>
                    <a:pt x="275" y="4861"/>
                  </a:lnTo>
                  <a:lnTo>
                    <a:pt x="278" y="4861"/>
                  </a:lnTo>
                  <a:lnTo>
                    <a:pt x="281" y="4860"/>
                  </a:lnTo>
                  <a:lnTo>
                    <a:pt x="283" y="4861"/>
                  </a:lnTo>
                  <a:lnTo>
                    <a:pt x="291" y="4863"/>
                  </a:lnTo>
                  <a:lnTo>
                    <a:pt x="301" y="4868"/>
                  </a:lnTo>
                  <a:lnTo>
                    <a:pt x="310" y="4873"/>
                  </a:lnTo>
                  <a:lnTo>
                    <a:pt x="322" y="4881"/>
                  </a:lnTo>
                  <a:lnTo>
                    <a:pt x="336" y="4891"/>
                  </a:lnTo>
                  <a:lnTo>
                    <a:pt x="350" y="4901"/>
                  </a:lnTo>
                  <a:lnTo>
                    <a:pt x="381" y="4928"/>
                  </a:lnTo>
                  <a:lnTo>
                    <a:pt x="415" y="4960"/>
                  </a:lnTo>
                  <a:lnTo>
                    <a:pt x="452" y="4996"/>
                  </a:lnTo>
                  <a:lnTo>
                    <a:pt x="489" y="5035"/>
                  </a:lnTo>
                  <a:close/>
                  <a:moveTo>
                    <a:pt x="528" y="4988"/>
                  </a:moveTo>
                  <a:lnTo>
                    <a:pt x="526" y="4989"/>
                  </a:lnTo>
                  <a:lnTo>
                    <a:pt x="524" y="4989"/>
                  </a:lnTo>
                  <a:lnTo>
                    <a:pt x="522" y="4989"/>
                  </a:lnTo>
                  <a:lnTo>
                    <a:pt x="519" y="4989"/>
                  </a:lnTo>
                  <a:lnTo>
                    <a:pt x="511" y="4987"/>
                  </a:lnTo>
                  <a:lnTo>
                    <a:pt x="502" y="4983"/>
                  </a:lnTo>
                  <a:lnTo>
                    <a:pt x="492" y="4977"/>
                  </a:lnTo>
                  <a:lnTo>
                    <a:pt x="480" y="4969"/>
                  </a:lnTo>
                  <a:lnTo>
                    <a:pt x="468" y="4961"/>
                  </a:lnTo>
                  <a:lnTo>
                    <a:pt x="455" y="4950"/>
                  </a:lnTo>
                  <a:lnTo>
                    <a:pt x="424" y="4924"/>
                  </a:lnTo>
                  <a:lnTo>
                    <a:pt x="391" y="4895"/>
                  </a:lnTo>
                  <a:lnTo>
                    <a:pt x="356" y="4860"/>
                  </a:lnTo>
                  <a:lnTo>
                    <a:pt x="320" y="4821"/>
                  </a:lnTo>
                  <a:lnTo>
                    <a:pt x="285" y="4782"/>
                  </a:lnTo>
                  <a:lnTo>
                    <a:pt x="255" y="4744"/>
                  </a:lnTo>
                  <a:lnTo>
                    <a:pt x="227" y="4709"/>
                  </a:lnTo>
                  <a:lnTo>
                    <a:pt x="204" y="4676"/>
                  </a:lnTo>
                  <a:lnTo>
                    <a:pt x="195" y="4661"/>
                  </a:lnTo>
                  <a:lnTo>
                    <a:pt x="188" y="4648"/>
                  </a:lnTo>
                  <a:lnTo>
                    <a:pt x="181" y="4636"/>
                  </a:lnTo>
                  <a:lnTo>
                    <a:pt x="177" y="4625"/>
                  </a:lnTo>
                  <a:lnTo>
                    <a:pt x="173" y="4616"/>
                  </a:lnTo>
                  <a:lnTo>
                    <a:pt x="172" y="4609"/>
                  </a:lnTo>
                  <a:lnTo>
                    <a:pt x="172" y="4606"/>
                  </a:lnTo>
                  <a:lnTo>
                    <a:pt x="172" y="4603"/>
                  </a:lnTo>
                  <a:lnTo>
                    <a:pt x="173" y="4601"/>
                  </a:lnTo>
                  <a:lnTo>
                    <a:pt x="175" y="4599"/>
                  </a:lnTo>
                  <a:lnTo>
                    <a:pt x="177" y="4598"/>
                  </a:lnTo>
                  <a:lnTo>
                    <a:pt x="179" y="4597"/>
                  </a:lnTo>
                  <a:lnTo>
                    <a:pt x="181" y="4597"/>
                  </a:lnTo>
                  <a:lnTo>
                    <a:pt x="184" y="4597"/>
                  </a:lnTo>
                  <a:lnTo>
                    <a:pt x="192" y="4599"/>
                  </a:lnTo>
                  <a:lnTo>
                    <a:pt x="200" y="4603"/>
                  </a:lnTo>
                  <a:lnTo>
                    <a:pt x="211" y="4609"/>
                  </a:lnTo>
                  <a:lnTo>
                    <a:pt x="222" y="4616"/>
                  </a:lnTo>
                  <a:lnTo>
                    <a:pt x="234" y="4625"/>
                  </a:lnTo>
                  <a:lnTo>
                    <a:pt x="248" y="4636"/>
                  </a:lnTo>
                  <a:lnTo>
                    <a:pt x="278" y="4661"/>
                  </a:lnTo>
                  <a:lnTo>
                    <a:pt x="310" y="4692"/>
                  </a:lnTo>
                  <a:lnTo>
                    <a:pt x="345" y="4727"/>
                  </a:lnTo>
                  <a:lnTo>
                    <a:pt x="382" y="4766"/>
                  </a:lnTo>
                  <a:lnTo>
                    <a:pt x="417" y="4805"/>
                  </a:lnTo>
                  <a:lnTo>
                    <a:pt x="448" y="4843"/>
                  </a:lnTo>
                  <a:lnTo>
                    <a:pt x="476" y="4878"/>
                  </a:lnTo>
                  <a:lnTo>
                    <a:pt x="498" y="4910"/>
                  </a:lnTo>
                  <a:lnTo>
                    <a:pt x="508" y="4924"/>
                  </a:lnTo>
                  <a:lnTo>
                    <a:pt x="515" y="4939"/>
                  </a:lnTo>
                  <a:lnTo>
                    <a:pt x="522" y="4951"/>
                  </a:lnTo>
                  <a:lnTo>
                    <a:pt x="526" y="4961"/>
                  </a:lnTo>
                  <a:lnTo>
                    <a:pt x="530" y="4971"/>
                  </a:lnTo>
                  <a:lnTo>
                    <a:pt x="531" y="4978"/>
                  </a:lnTo>
                  <a:lnTo>
                    <a:pt x="531" y="4980"/>
                  </a:lnTo>
                  <a:lnTo>
                    <a:pt x="531" y="4984"/>
                  </a:lnTo>
                  <a:lnTo>
                    <a:pt x="530" y="4986"/>
                  </a:lnTo>
                  <a:lnTo>
                    <a:pt x="528" y="4988"/>
                  </a:lnTo>
                  <a:close/>
                  <a:moveTo>
                    <a:pt x="297" y="4509"/>
                  </a:moveTo>
                  <a:lnTo>
                    <a:pt x="330" y="4547"/>
                  </a:lnTo>
                  <a:lnTo>
                    <a:pt x="360" y="4585"/>
                  </a:lnTo>
                  <a:lnTo>
                    <a:pt x="386" y="4619"/>
                  </a:lnTo>
                  <a:lnTo>
                    <a:pt x="407" y="4649"/>
                  </a:lnTo>
                  <a:lnTo>
                    <a:pt x="416" y="4664"/>
                  </a:lnTo>
                  <a:lnTo>
                    <a:pt x="423" y="4677"/>
                  </a:lnTo>
                  <a:lnTo>
                    <a:pt x="429" y="4689"/>
                  </a:lnTo>
                  <a:lnTo>
                    <a:pt x="433" y="4699"/>
                  </a:lnTo>
                  <a:lnTo>
                    <a:pt x="436" y="4707"/>
                  </a:lnTo>
                  <a:lnTo>
                    <a:pt x="438" y="4715"/>
                  </a:lnTo>
                  <a:lnTo>
                    <a:pt x="438" y="4721"/>
                  </a:lnTo>
                  <a:lnTo>
                    <a:pt x="434" y="4724"/>
                  </a:lnTo>
                  <a:lnTo>
                    <a:pt x="433" y="4726"/>
                  </a:lnTo>
                  <a:lnTo>
                    <a:pt x="431" y="4726"/>
                  </a:lnTo>
                  <a:lnTo>
                    <a:pt x="428" y="4726"/>
                  </a:lnTo>
                  <a:lnTo>
                    <a:pt x="425" y="4726"/>
                  </a:lnTo>
                  <a:lnTo>
                    <a:pt x="418" y="4724"/>
                  </a:lnTo>
                  <a:lnTo>
                    <a:pt x="410" y="4721"/>
                  </a:lnTo>
                  <a:lnTo>
                    <a:pt x="400" y="4715"/>
                  </a:lnTo>
                  <a:lnTo>
                    <a:pt x="389" y="4709"/>
                  </a:lnTo>
                  <a:lnTo>
                    <a:pt x="377" y="4700"/>
                  </a:lnTo>
                  <a:lnTo>
                    <a:pt x="364" y="4690"/>
                  </a:lnTo>
                  <a:lnTo>
                    <a:pt x="335" y="4665"/>
                  </a:lnTo>
                  <a:lnTo>
                    <a:pt x="304" y="4636"/>
                  </a:lnTo>
                  <a:lnTo>
                    <a:pt x="270" y="4603"/>
                  </a:lnTo>
                  <a:lnTo>
                    <a:pt x="236" y="4566"/>
                  </a:lnTo>
                  <a:lnTo>
                    <a:pt x="202" y="4528"/>
                  </a:lnTo>
                  <a:lnTo>
                    <a:pt x="172" y="4490"/>
                  </a:lnTo>
                  <a:lnTo>
                    <a:pt x="147" y="4456"/>
                  </a:lnTo>
                  <a:lnTo>
                    <a:pt x="125" y="4425"/>
                  </a:lnTo>
                  <a:lnTo>
                    <a:pt x="116" y="4410"/>
                  </a:lnTo>
                  <a:lnTo>
                    <a:pt x="110" y="4397"/>
                  </a:lnTo>
                  <a:lnTo>
                    <a:pt x="104" y="4386"/>
                  </a:lnTo>
                  <a:lnTo>
                    <a:pt x="100" y="4375"/>
                  </a:lnTo>
                  <a:lnTo>
                    <a:pt x="97" y="4367"/>
                  </a:lnTo>
                  <a:lnTo>
                    <a:pt x="96" y="4359"/>
                  </a:lnTo>
                  <a:lnTo>
                    <a:pt x="96" y="4353"/>
                  </a:lnTo>
                  <a:lnTo>
                    <a:pt x="98" y="4350"/>
                  </a:lnTo>
                  <a:lnTo>
                    <a:pt x="100" y="4349"/>
                  </a:lnTo>
                  <a:lnTo>
                    <a:pt x="102" y="4348"/>
                  </a:lnTo>
                  <a:lnTo>
                    <a:pt x="106" y="4348"/>
                  </a:lnTo>
                  <a:lnTo>
                    <a:pt x="108" y="4348"/>
                  </a:lnTo>
                  <a:lnTo>
                    <a:pt x="115" y="4350"/>
                  </a:lnTo>
                  <a:lnTo>
                    <a:pt x="123" y="4353"/>
                  </a:lnTo>
                  <a:lnTo>
                    <a:pt x="133" y="4359"/>
                  </a:lnTo>
                  <a:lnTo>
                    <a:pt x="144" y="4367"/>
                  </a:lnTo>
                  <a:lnTo>
                    <a:pt x="156" y="4374"/>
                  </a:lnTo>
                  <a:lnTo>
                    <a:pt x="169" y="4385"/>
                  </a:lnTo>
                  <a:lnTo>
                    <a:pt x="198" y="4409"/>
                  </a:lnTo>
                  <a:lnTo>
                    <a:pt x="229" y="4439"/>
                  </a:lnTo>
                  <a:lnTo>
                    <a:pt x="262" y="4472"/>
                  </a:lnTo>
                  <a:lnTo>
                    <a:pt x="297" y="4509"/>
                  </a:lnTo>
                  <a:close/>
                  <a:moveTo>
                    <a:pt x="364" y="4475"/>
                  </a:moveTo>
                  <a:lnTo>
                    <a:pt x="361" y="4477"/>
                  </a:lnTo>
                  <a:lnTo>
                    <a:pt x="355" y="4477"/>
                  </a:lnTo>
                  <a:lnTo>
                    <a:pt x="348" y="4475"/>
                  </a:lnTo>
                  <a:lnTo>
                    <a:pt x="340" y="4472"/>
                  </a:lnTo>
                  <a:lnTo>
                    <a:pt x="330" y="4467"/>
                  </a:lnTo>
                  <a:lnTo>
                    <a:pt x="319" y="4461"/>
                  </a:lnTo>
                  <a:lnTo>
                    <a:pt x="308" y="4452"/>
                  </a:lnTo>
                  <a:lnTo>
                    <a:pt x="295" y="4442"/>
                  </a:lnTo>
                  <a:lnTo>
                    <a:pt x="268" y="4419"/>
                  </a:lnTo>
                  <a:lnTo>
                    <a:pt x="238" y="4391"/>
                  </a:lnTo>
                  <a:lnTo>
                    <a:pt x="205" y="4359"/>
                  </a:lnTo>
                  <a:lnTo>
                    <a:pt x="172" y="4323"/>
                  </a:lnTo>
                  <a:lnTo>
                    <a:pt x="141" y="4287"/>
                  </a:lnTo>
                  <a:lnTo>
                    <a:pt x="112" y="4250"/>
                  </a:lnTo>
                  <a:lnTo>
                    <a:pt x="88" y="4218"/>
                  </a:lnTo>
                  <a:lnTo>
                    <a:pt x="68" y="4187"/>
                  </a:lnTo>
                  <a:lnTo>
                    <a:pt x="61" y="4174"/>
                  </a:lnTo>
                  <a:lnTo>
                    <a:pt x="53" y="4161"/>
                  </a:lnTo>
                  <a:lnTo>
                    <a:pt x="47" y="4150"/>
                  </a:lnTo>
                  <a:lnTo>
                    <a:pt x="44" y="4139"/>
                  </a:lnTo>
                  <a:lnTo>
                    <a:pt x="41" y="4131"/>
                  </a:lnTo>
                  <a:lnTo>
                    <a:pt x="41" y="4123"/>
                  </a:lnTo>
                  <a:lnTo>
                    <a:pt x="41" y="4118"/>
                  </a:lnTo>
                  <a:lnTo>
                    <a:pt x="43" y="4113"/>
                  </a:lnTo>
                  <a:lnTo>
                    <a:pt x="47" y="4112"/>
                  </a:lnTo>
                  <a:lnTo>
                    <a:pt x="53" y="4111"/>
                  </a:lnTo>
                  <a:lnTo>
                    <a:pt x="59" y="4113"/>
                  </a:lnTo>
                  <a:lnTo>
                    <a:pt x="68" y="4117"/>
                  </a:lnTo>
                  <a:lnTo>
                    <a:pt x="77" y="4122"/>
                  </a:lnTo>
                  <a:lnTo>
                    <a:pt x="88" y="4129"/>
                  </a:lnTo>
                  <a:lnTo>
                    <a:pt x="99" y="4136"/>
                  </a:lnTo>
                  <a:lnTo>
                    <a:pt x="112" y="4146"/>
                  </a:lnTo>
                  <a:lnTo>
                    <a:pt x="139" y="4170"/>
                  </a:lnTo>
                  <a:lnTo>
                    <a:pt x="169" y="4198"/>
                  </a:lnTo>
                  <a:lnTo>
                    <a:pt x="201" y="4231"/>
                  </a:lnTo>
                  <a:lnTo>
                    <a:pt x="234" y="4267"/>
                  </a:lnTo>
                  <a:lnTo>
                    <a:pt x="265" y="4303"/>
                  </a:lnTo>
                  <a:lnTo>
                    <a:pt x="294" y="4339"/>
                  </a:lnTo>
                  <a:lnTo>
                    <a:pt x="319" y="4372"/>
                  </a:lnTo>
                  <a:lnTo>
                    <a:pt x="339" y="4403"/>
                  </a:lnTo>
                  <a:lnTo>
                    <a:pt x="347" y="4416"/>
                  </a:lnTo>
                  <a:lnTo>
                    <a:pt x="354" y="4429"/>
                  </a:lnTo>
                  <a:lnTo>
                    <a:pt x="360" y="4440"/>
                  </a:lnTo>
                  <a:lnTo>
                    <a:pt x="364" y="4450"/>
                  </a:lnTo>
                  <a:lnTo>
                    <a:pt x="366" y="4459"/>
                  </a:lnTo>
                  <a:lnTo>
                    <a:pt x="367" y="4466"/>
                  </a:lnTo>
                  <a:lnTo>
                    <a:pt x="366" y="4472"/>
                  </a:lnTo>
                  <a:lnTo>
                    <a:pt x="364" y="4475"/>
                  </a:lnTo>
                  <a:close/>
                  <a:moveTo>
                    <a:pt x="193" y="4037"/>
                  </a:moveTo>
                  <a:lnTo>
                    <a:pt x="223" y="4072"/>
                  </a:lnTo>
                  <a:lnTo>
                    <a:pt x="250" y="4107"/>
                  </a:lnTo>
                  <a:lnTo>
                    <a:pt x="273" y="4139"/>
                  </a:lnTo>
                  <a:lnTo>
                    <a:pt x="292" y="4168"/>
                  </a:lnTo>
                  <a:lnTo>
                    <a:pt x="301" y="4181"/>
                  </a:lnTo>
                  <a:lnTo>
                    <a:pt x="306" y="4193"/>
                  </a:lnTo>
                  <a:lnTo>
                    <a:pt x="312" y="4204"/>
                  </a:lnTo>
                  <a:lnTo>
                    <a:pt x="316" y="4214"/>
                  </a:lnTo>
                  <a:lnTo>
                    <a:pt x="318" y="4223"/>
                  </a:lnTo>
                  <a:lnTo>
                    <a:pt x="319" y="4230"/>
                  </a:lnTo>
                  <a:lnTo>
                    <a:pt x="318" y="4235"/>
                  </a:lnTo>
                  <a:lnTo>
                    <a:pt x="316" y="4239"/>
                  </a:lnTo>
                  <a:lnTo>
                    <a:pt x="312" y="4241"/>
                  </a:lnTo>
                  <a:lnTo>
                    <a:pt x="306" y="4242"/>
                  </a:lnTo>
                  <a:lnTo>
                    <a:pt x="299" y="4239"/>
                  </a:lnTo>
                  <a:lnTo>
                    <a:pt x="292" y="4236"/>
                  </a:lnTo>
                  <a:lnTo>
                    <a:pt x="282" y="4232"/>
                  </a:lnTo>
                  <a:lnTo>
                    <a:pt x="272" y="4225"/>
                  </a:lnTo>
                  <a:lnTo>
                    <a:pt x="261" y="4218"/>
                  </a:lnTo>
                  <a:lnTo>
                    <a:pt x="249" y="4208"/>
                  </a:lnTo>
                  <a:lnTo>
                    <a:pt x="222" y="4186"/>
                  </a:lnTo>
                  <a:lnTo>
                    <a:pt x="193" y="4159"/>
                  </a:lnTo>
                  <a:lnTo>
                    <a:pt x="162" y="4128"/>
                  </a:lnTo>
                  <a:lnTo>
                    <a:pt x="132" y="4094"/>
                  </a:lnTo>
                  <a:lnTo>
                    <a:pt x="101" y="4057"/>
                  </a:lnTo>
                  <a:lnTo>
                    <a:pt x="75" y="4024"/>
                  </a:lnTo>
                  <a:lnTo>
                    <a:pt x="51" y="3992"/>
                  </a:lnTo>
                  <a:lnTo>
                    <a:pt x="32" y="3962"/>
                  </a:lnTo>
                  <a:lnTo>
                    <a:pt x="24" y="3949"/>
                  </a:lnTo>
                  <a:lnTo>
                    <a:pt x="18" y="3936"/>
                  </a:lnTo>
                  <a:lnTo>
                    <a:pt x="13" y="3925"/>
                  </a:lnTo>
                  <a:lnTo>
                    <a:pt x="9" y="3915"/>
                  </a:lnTo>
                  <a:lnTo>
                    <a:pt x="7" y="3906"/>
                  </a:lnTo>
                  <a:lnTo>
                    <a:pt x="7" y="3900"/>
                  </a:lnTo>
                  <a:lnTo>
                    <a:pt x="7" y="3894"/>
                  </a:lnTo>
                  <a:lnTo>
                    <a:pt x="9" y="3890"/>
                  </a:lnTo>
                  <a:lnTo>
                    <a:pt x="13" y="3888"/>
                  </a:lnTo>
                  <a:lnTo>
                    <a:pt x="19" y="3888"/>
                  </a:lnTo>
                  <a:lnTo>
                    <a:pt x="26" y="3890"/>
                  </a:lnTo>
                  <a:lnTo>
                    <a:pt x="33" y="3893"/>
                  </a:lnTo>
                  <a:lnTo>
                    <a:pt x="43" y="3897"/>
                  </a:lnTo>
                  <a:lnTo>
                    <a:pt x="53" y="3904"/>
                  </a:lnTo>
                  <a:lnTo>
                    <a:pt x="64" y="3912"/>
                  </a:lnTo>
                  <a:lnTo>
                    <a:pt x="76" y="3922"/>
                  </a:lnTo>
                  <a:lnTo>
                    <a:pt x="102" y="3943"/>
                  </a:lnTo>
                  <a:lnTo>
                    <a:pt x="132" y="3971"/>
                  </a:lnTo>
                  <a:lnTo>
                    <a:pt x="161" y="4002"/>
                  </a:lnTo>
                  <a:lnTo>
                    <a:pt x="193" y="4037"/>
                  </a:lnTo>
                  <a:close/>
                  <a:moveTo>
                    <a:pt x="670" y="4244"/>
                  </a:moveTo>
                  <a:lnTo>
                    <a:pt x="665" y="4246"/>
                  </a:lnTo>
                  <a:lnTo>
                    <a:pt x="660" y="4246"/>
                  </a:lnTo>
                  <a:lnTo>
                    <a:pt x="653" y="4245"/>
                  </a:lnTo>
                  <a:lnTo>
                    <a:pt x="646" y="4243"/>
                  </a:lnTo>
                  <a:lnTo>
                    <a:pt x="637" y="4238"/>
                  </a:lnTo>
                  <a:lnTo>
                    <a:pt x="626" y="4232"/>
                  </a:lnTo>
                  <a:lnTo>
                    <a:pt x="615" y="4225"/>
                  </a:lnTo>
                  <a:lnTo>
                    <a:pt x="603" y="4216"/>
                  </a:lnTo>
                  <a:lnTo>
                    <a:pt x="577" y="4194"/>
                  </a:lnTo>
                  <a:lnTo>
                    <a:pt x="549" y="4169"/>
                  </a:lnTo>
                  <a:lnTo>
                    <a:pt x="519" y="4140"/>
                  </a:lnTo>
                  <a:lnTo>
                    <a:pt x="488" y="4106"/>
                  </a:lnTo>
                  <a:lnTo>
                    <a:pt x="459" y="4072"/>
                  </a:lnTo>
                  <a:lnTo>
                    <a:pt x="433" y="4038"/>
                  </a:lnTo>
                  <a:lnTo>
                    <a:pt x="410" y="4007"/>
                  </a:lnTo>
                  <a:lnTo>
                    <a:pt x="393" y="3979"/>
                  </a:lnTo>
                  <a:lnTo>
                    <a:pt x="385" y="3965"/>
                  </a:lnTo>
                  <a:lnTo>
                    <a:pt x="379" y="3953"/>
                  </a:lnTo>
                  <a:lnTo>
                    <a:pt x="374" y="3942"/>
                  </a:lnTo>
                  <a:lnTo>
                    <a:pt x="371" y="3933"/>
                  </a:lnTo>
                  <a:lnTo>
                    <a:pt x="370" y="3924"/>
                  </a:lnTo>
                  <a:lnTo>
                    <a:pt x="368" y="3917"/>
                  </a:lnTo>
                  <a:lnTo>
                    <a:pt x="370" y="3912"/>
                  </a:lnTo>
                  <a:lnTo>
                    <a:pt x="372" y="3907"/>
                  </a:lnTo>
                  <a:lnTo>
                    <a:pt x="376" y="3905"/>
                  </a:lnTo>
                  <a:lnTo>
                    <a:pt x="382" y="3905"/>
                  </a:lnTo>
                  <a:lnTo>
                    <a:pt x="388" y="3906"/>
                  </a:lnTo>
                  <a:lnTo>
                    <a:pt x="396" y="3910"/>
                  </a:lnTo>
                  <a:lnTo>
                    <a:pt x="406" y="3914"/>
                  </a:lnTo>
                  <a:lnTo>
                    <a:pt x="416" y="3919"/>
                  </a:lnTo>
                  <a:lnTo>
                    <a:pt x="427" y="3927"/>
                  </a:lnTo>
                  <a:lnTo>
                    <a:pt x="439" y="3936"/>
                  </a:lnTo>
                  <a:lnTo>
                    <a:pt x="465" y="3958"/>
                  </a:lnTo>
                  <a:lnTo>
                    <a:pt x="492" y="3983"/>
                  </a:lnTo>
                  <a:lnTo>
                    <a:pt x="523" y="4014"/>
                  </a:lnTo>
                  <a:lnTo>
                    <a:pt x="554" y="4047"/>
                  </a:lnTo>
                  <a:lnTo>
                    <a:pt x="582" y="4081"/>
                  </a:lnTo>
                  <a:lnTo>
                    <a:pt x="608" y="4114"/>
                  </a:lnTo>
                  <a:lnTo>
                    <a:pt x="630" y="4145"/>
                  </a:lnTo>
                  <a:lnTo>
                    <a:pt x="649" y="4174"/>
                  </a:lnTo>
                  <a:lnTo>
                    <a:pt x="657" y="4187"/>
                  </a:lnTo>
                  <a:lnTo>
                    <a:pt x="662" y="4199"/>
                  </a:lnTo>
                  <a:lnTo>
                    <a:pt x="667" y="4210"/>
                  </a:lnTo>
                  <a:lnTo>
                    <a:pt x="671" y="4219"/>
                  </a:lnTo>
                  <a:lnTo>
                    <a:pt x="673" y="4227"/>
                  </a:lnTo>
                  <a:lnTo>
                    <a:pt x="673" y="4234"/>
                  </a:lnTo>
                  <a:lnTo>
                    <a:pt x="672" y="4239"/>
                  </a:lnTo>
                  <a:lnTo>
                    <a:pt x="670" y="4244"/>
                  </a:lnTo>
                  <a:close/>
                  <a:moveTo>
                    <a:pt x="296" y="3604"/>
                  </a:moveTo>
                  <a:lnTo>
                    <a:pt x="292" y="3606"/>
                  </a:lnTo>
                  <a:lnTo>
                    <a:pt x="286" y="3606"/>
                  </a:lnTo>
                  <a:lnTo>
                    <a:pt x="281" y="3605"/>
                  </a:lnTo>
                  <a:lnTo>
                    <a:pt x="273" y="3603"/>
                  </a:lnTo>
                  <a:lnTo>
                    <a:pt x="265" y="3598"/>
                  </a:lnTo>
                  <a:lnTo>
                    <a:pt x="256" y="3593"/>
                  </a:lnTo>
                  <a:lnTo>
                    <a:pt x="246" y="3586"/>
                  </a:lnTo>
                  <a:lnTo>
                    <a:pt x="235" y="3578"/>
                  </a:lnTo>
                  <a:lnTo>
                    <a:pt x="212" y="3559"/>
                  </a:lnTo>
                  <a:lnTo>
                    <a:pt x="185" y="3535"/>
                  </a:lnTo>
                  <a:lnTo>
                    <a:pt x="159" y="3507"/>
                  </a:lnTo>
                  <a:lnTo>
                    <a:pt x="132" y="3477"/>
                  </a:lnTo>
                  <a:lnTo>
                    <a:pt x="106" y="3444"/>
                  </a:lnTo>
                  <a:lnTo>
                    <a:pt x="82" y="3413"/>
                  </a:lnTo>
                  <a:lnTo>
                    <a:pt x="63" y="3384"/>
                  </a:lnTo>
                  <a:lnTo>
                    <a:pt x="46" y="3357"/>
                  </a:lnTo>
                  <a:lnTo>
                    <a:pt x="41" y="3345"/>
                  </a:lnTo>
                  <a:lnTo>
                    <a:pt x="35" y="3334"/>
                  </a:lnTo>
                  <a:lnTo>
                    <a:pt x="31" y="3324"/>
                  </a:lnTo>
                  <a:lnTo>
                    <a:pt x="29" y="3315"/>
                  </a:lnTo>
                  <a:lnTo>
                    <a:pt x="27" y="3307"/>
                  </a:lnTo>
                  <a:lnTo>
                    <a:pt x="27" y="3300"/>
                  </a:lnTo>
                  <a:lnTo>
                    <a:pt x="28" y="3296"/>
                  </a:lnTo>
                  <a:lnTo>
                    <a:pt x="30" y="3291"/>
                  </a:lnTo>
                  <a:lnTo>
                    <a:pt x="33" y="3289"/>
                  </a:lnTo>
                  <a:lnTo>
                    <a:pt x="39" y="3289"/>
                  </a:lnTo>
                  <a:lnTo>
                    <a:pt x="45" y="3290"/>
                  </a:lnTo>
                  <a:lnTo>
                    <a:pt x="52" y="3292"/>
                  </a:lnTo>
                  <a:lnTo>
                    <a:pt x="61" y="3297"/>
                  </a:lnTo>
                  <a:lnTo>
                    <a:pt x="69" y="3302"/>
                  </a:lnTo>
                  <a:lnTo>
                    <a:pt x="79" y="3309"/>
                  </a:lnTo>
                  <a:lnTo>
                    <a:pt x="90" y="3318"/>
                  </a:lnTo>
                  <a:lnTo>
                    <a:pt x="114" y="3337"/>
                  </a:lnTo>
                  <a:lnTo>
                    <a:pt x="139" y="3360"/>
                  </a:lnTo>
                  <a:lnTo>
                    <a:pt x="166" y="3389"/>
                  </a:lnTo>
                  <a:lnTo>
                    <a:pt x="193" y="3420"/>
                  </a:lnTo>
                  <a:lnTo>
                    <a:pt x="219" y="3451"/>
                  </a:lnTo>
                  <a:lnTo>
                    <a:pt x="242" y="3482"/>
                  </a:lnTo>
                  <a:lnTo>
                    <a:pt x="262" y="3512"/>
                  </a:lnTo>
                  <a:lnTo>
                    <a:pt x="279" y="3538"/>
                  </a:lnTo>
                  <a:lnTo>
                    <a:pt x="285" y="3550"/>
                  </a:lnTo>
                  <a:lnTo>
                    <a:pt x="290" y="3561"/>
                  </a:lnTo>
                  <a:lnTo>
                    <a:pt x="294" y="3571"/>
                  </a:lnTo>
                  <a:lnTo>
                    <a:pt x="297" y="3581"/>
                  </a:lnTo>
                  <a:lnTo>
                    <a:pt x="298" y="3588"/>
                  </a:lnTo>
                  <a:lnTo>
                    <a:pt x="299" y="3595"/>
                  </a:lnTo>
                  <a:lnTo>
                    <a:pt x="298" y="3599"/>
                  </a:lnTo>
                  <a:lnTo>
                    <a:pt x="296" y="3604"/>
                  </a:lnTo>
                  <a:close/>
                  <a:moveTo>
                    <a:pt x="665" y="4028"/>
                  </a:moveTo>
                  <a:lnTo>
                    <a:pt x="662" y="4030"/>
                  </a:lnTo>
                  <a:lnTo>
                    <a:pt x="657" y="4030"/>
                  </a:lnTo>
                  <a:lnTo>
                    <a:pt x="650" y="4029"/>
                  </a:lnTo>
                  <a:lnTo>
                    <a:pt x="642" y="4027"/>
                  </a:lnTo>
                  <a:lnTo>
                    <a:pt x="634" y="4022"/>
                  </a:lnTo>
                  <a:lnTo>
                    <a:pt x="624" y="4017"/>
                  </a:lnTo>
                  <a:lnTo>
                    <a:pt x="613" y="4009"/>
                  </a:lnTo>
                  <a:lnTo>
                    <a:pt x="601" y="4002"/>
                  </a:lnTo>
                  <a:lnTo>
                    <a:pt x="577" y="3981"/>
                  </a:lnTo>
                  <a:lnTo>
                    <a:pt x="549" y="3957"/>
                  </a:lnTo>
                  <a:lnTo>
                    <a:pt x="521" y="3928"/>
                  </a:lnTo>
                  <a:lnTo>
                    <a:pt x="491" y="3895"/>
                  </a:lnTo>
                  <a:lnTo>
                    <a:pt x="463" y="3862"/>
                  </a:lnTo>
                  <a:lnTo>
                    <a:pt x="439" y="3831"/>
                  </a:lnTo>
                  <a:lnTo>
                    <a:pt x="418" y="3800"/>
                  </a:lnTo>
                  <a:lnTo>
                    <a:pt x="400" y="3772"/>
                  </a:lnTo>
                  <a:lnTo>
                    <a:pt x="394" y="3759"/>
                  </a:lnTo>
                  <a:lnTo>
                    <a:pt x="388" y="3748"/>
                  </a:lnTo>
                  <a:lnTo>
                    <a:pt x="384" y="3737"/>
                  </a:lnTo>
                  <a:lnTo>
                    <a:pt x="381" y="3728"/>
                  </a:lnTo>
                  <a:lnTo>
                    <a:pt x="378" y="3720"/>
                  </a:lnTo>
                  <a:lnTo>
                    <a:pt x="378" y="3712"/>
                  </a:lnTo>
                  <a:lnTo>
                    <a:pt x="379" y="3707"/>
                  </a:lnTo>
                  <a:lnTo>
                    <a:pt x="382" y="3703"/>
                  </a:lnTo>
                  <a:lnTo>
                    <a:pt x="386" y="3701"/>
                  </a:lnTo>
                  <a:lnTo>
                    <a:pt x="391" y="3700"/>
                  </a:lnTo>
                  <a:lnTo>
                    <a:pt x="398" y="3702"/>
                  </a:lnTo>
                  <a:lnTo>
                    <a:pt x="406" y="3705"/>
                  </a:lnTo>
                  <a:lnTo>
                    <a:pt x="415" y="3709"/>
                  </a:lnTo>
                  <a:lnTo>
                    <a:pt x="424" y="3714"/>
                  </a:lnTo>
                  <a:lnTo>
                    <a:pt x="435" y="3722"/>
                  </a:lnTo>
                  <a:lnTo>
                    <a:pt x="446" y="3730"/>
                  </a:lnTo>
                  <a:lnTo>
                    <a:pt x="471" y="3751"/>
                  </a:lnTo>
                  <a:lnTo>
                    <a:pt x="499" y="3775"/>
                  </a:lnTo>
                  <a:lnTo>
                    <a:pt x="527" y="3804"/>
                  </a:lnTo>
                  <a:lnTo>
                    <a:pt x="556" y="3836"/>
                  </a:lnTo>
                  <a:lnTo>
                    <a:pt x="584" y="3869"/>
                  </a:lnTo>
                  <a:lnTo>
                    <a:pt x="610" y="3902"/>
                  </a:lnTo>
                  <a:lnTo>
                    <a:pt x="630" y="3931"/>
                  </a:lnTo>
                  <a:lnTo>
                    <a:pt x="647" y="3960"/>
                  </a:lnTo>
                  <a:lnTo>
                    <a:pt x="654" y="3972"/>
                  </a:lnTo>
                  <a:lnTo>
                    <a:pt x="660" y="3984"/>
                  </a:lnTo>
                  <a:lnTo>
                    <a:pt x="664" y="3994"/>
                  </a:lnTo>
                  <a:lnTo>
                    <a:pt x="668" y="4004"/>
                  </a:lnTo>
                  <a:lnTo>
                    <a:pt x="669" y="4011"/>
                  </a:lnTo>
                  <a:lnTo>
                    <a:pt x="670" y="4018"/>
                  </a:lnTo>
                  <a:lnTo>
                    <a:pt x="669" y="4024"/>
                  </a:lnTo>
                  <a:lnTo>
                    <a:pt x="665" y="4028"/>
                  </a:lnTo>
                  <a:close/>
                  <a:moveTo>
                    <a:pt x="329" y="3413"/>
                  </a:moveTo>
                  <a:lnTo>
                    <a:pt x="326" y="3415"/>
                  </a:lnTo>
                  <a:lnTo>
                    <a:pt x="320" y="3416"/>
                  </a:lnTo>
                  <a:lnTo>
                    <a:pt x="315" y="3415"/>
                  </a:lnTo>
                  <a:lnTo>
                    <a:pt x="307" y="3413"/>
                  </a:lnTo>
                  <a:lnTo>
                    <a:pt x="299" y="3409"/>
                  </a:lnTo>
                  <a:lnTo>
                    <a:pt x="291" y="3404"/>
                  </a:lnTo>
                  <a:lnTo>
                    <a:pt x="281" y="3398"/>
                  </a:lnTo>
                  <a:lnTo>
                    <a:pt x="270" y="3390"/>
                  </a:lnTo>
                  <a:lnTo>
                    <a:pt x="248" y="3371"/>
                  </a:lnTo>
                  <a:lnTo>
                    <a:pt x="223" y="3348"/>
                  </a:lnTo>
                  <a:lnTo>
                    <a:pt x="198" y="3322"/>
                  </a:lnTo>
                  <a:lnTo>
                    <a:pt x="171" y="3292"/>
                  </a:lnTo>
                  <a:lnTo>
                    <a:pt x="146" y="3262"/>
                  </a:lnTo>
                  <a:lnTo>
                    <a:pt x="124" y="3232"/>
                  </a:lnTo>
                  <a:lnTo>
                    <a:pt x="106" y="3204"/>
                  </a:lnTo>
                  <a:lnTo>
                    <a:pt x="90" y="3177"/>
                  </a:lnTo>
                  <a:lnTo>
                    <a:pt x="85" y="3166"/>
                  </a:lnTo>
                  <a:lnTo>
                    <a:pt x="79" y="3155"/>
                  </a:lnTo>
                  <a:lnTo>
                    <a:pt x="76" y="3146"/>
                  </a:lnTo>
                  <a:lnTo>
                    <a:pt x="73" y="3137"/>
                  </a:lnTo>
                  <a:lnTo>
                    <a:pt x="72" y="3129"/>
                  </a:lnTo>
                  <a:lnTo>
                    <a:pt x="72" y="3123"/>
                  </a:lnTo>
                  <a:lnTo>
                    <a:pt x="73" y="3117"/>
                  </a:lnTo>
                  <a:lnTo>
                    <a:pt x="75" y="3114"/>
                  </a:lnTo>
                  <a:lnTo>
                    <a:pt x="79" y="3112"/>
                  </a:lnTo>
                  <a:lnTo>
                    <a:pt x="84" y="3110"/>
                  </a:lnTo>
                  <a:lnTo>
                    <a:pt x="90" y="3112"/>
                  </a:lnTo>
                  <a:lnTo>
                    <a:pt x="98" y="3114"/>
                  </a:lnTo>
                  <a:lnTo>
                    <a:pt x="106" y="3118"/>
                  </a:lnTo>
                  <a:lnTo>
                    <a:pt x="114" y="3124"/>
                  </a:lnTo>
                  <a:lnTo>
                    <a:pt x="124" y="3130"/>
                  </a:lnTo>
                  <a:lnTo>
                    <a:pt x="134" y="3138"/>
                  </a:lnTo>
                  <a:lnTo>
                    <a:pt x="157" y="3156"/>
                  </a:lnTo>
                  <a:lnTo>
                    <a:pt x="181" y="3180"/>
                  </a:lnTo>
                  <a:lnTo>
                    <a:pt x="207" y="3206"/>
                  </a:lnTo>
                  <a:lnTo>
                    <a:pt x="234" y="3235"/>
                  </a:lnTo>
                  <a:lnTo>
                    <a:pt x="259" y="3266"/>
                  </a:lnTo>
                  <a:lnTo>
                    <a:pt x="281" y="3297"/>
                  </a:lnTo>
                  <a:lnTo>
                    <a:pt x="299" y="3324"/>
                  </a:lnTo>
                  <a:lnTo>
                    <a:pt x="314" y="3349"/>
                  </a:lnTo>
                  <a:lnTo>
                    <a:pt x="320" y="3361"/>
                  </a:lnTo>
                  <a:lnTo>
                    <a:pt x="325" y="3372"/>
                  </a:lnTo>
                  <a:lnTo>
                    <a:pt x="329" y="3382"/>
                  </a:lnTo>
                  <a:lnTo>
                    <a:pt x="331" y="3391"/>
                  </a:lnTo>
                  <a:lnTo>
                    <a:pt x="332" y="3399"/>
                  </a:lnTo>
                  <a:lnTo>
                    <a:pt x="333" y="3404"/>
                  </a:lnTo>
                  <a:lnTo>
                    <a:pt x="331" y="3410"/>
                  </a:lnTo>
                  <a:lnTo>
                    <a:pt x="329" y="3413"/>
                  </a:lnTo>
                  <a:close/>
                  <a:moveTo>
                    <a:pt x="580" y="3637"/>
                  </a:moveTo>
                  <a:lnTo>
                    <a:pt x="606" y="3669"/>
                  </a:lnTo>
                  <a:lnTo>
                    <a:pt x="630" y="3700"/>
                  </a:lnTo>
                  <a:lnTo>
                    <a:pt x="650" y="3730"/>
                  </a:lnTo>
                  <a:lnTo>
                    <a:pt x="667" y="3756"/>
                  </a:lnTo>
                  <a:lnTo>
                    <a:pt x="673" y="3768"/>
                  </a:lnTo>
                  <a:lnTo>
                    <a:pt x="677" y="3779"/>
                  </a:lnTo>
                  <a:lnTo>
                    <a:pt x="682" y="3790"/>
                  </a:lnTo>
                  <a:lnTo>
                    <a:pt x="685" y="3799"/>
                  </a:lnTo>
                  <a:lnTo>
                    <a:pt x="686" y="3806"/>
                  </a:lnTo>
                  <a:lnTo>
                    <a:pt x="687" y="3813"/>
                  </a:lnTo>
                  <a:lnTo>
                    <a:pt x="686" y="3819"/>
                  </a:lnTo>
                  <a:lnTo>
                    <a:pt x="683" y="3823"/>
                  </a:lnTo>
                  <a:lnTo>
                    <a:pt x="680" y="3825"/>
                  </a:lnTo>
                  <a:lnTo>
                    <a:pt x="674" y="3825"/>
                  </a:lnTo>
                  <a:lnTo>
                    <a:pt x="668" y="3824"/>
                  </a:lnTo>
                  <a:lnTo>
                    <a:pt x="660" y="3822"/>
                  </a:lnTo>
                  <a:lnTo>
                    <a:pt x="651" y="3817"/>
                  </a:lnTo>
                  <a:lnTo>
                    <a:pt x="642" y="3813"/>
                  </a:lnTo>
                  <a:lnTo>
                    <a:pt x="631" y="3805"/>
                  </a:lnTo>
                  <a:lnTo>
                    <a:pt x="621" y="3798"/>
                  </a:lnTo>
                  <a:lnTo>
                    <a:pt x="596" y="3779"/>
                  </a:lnTo>
                  <a:lnTo>
                    <a:pt x="570" y="3755"/>
                  </a:lnTo>
                  <a:lnTo>
                    <a:pt x="543" y="3728"/>
                  </a:lnTo>
                  <a:lnTo>
                    <a:pt x="515" y="3697"/>
                  </a:lnTo>
                  <a:lnTo>
                    <a:pt x="488" y="3664"/>
                  </a:lnTo>
                  <a:lnTo>
                    <a:pt x="465" y="3633"/>
                  </a:lnTo>
                  <a:lnTo>
                    <a:pt x="445" y="3604"/>
                  </a:lnTo>
                  <a:lnTo>
                    <a:pt x="429" y="3577"/>
                  </a:lnTo>
                  <a:lnTo>
                    <a:pt x="422" y="3564"/>
                  </a:lnTo>
                  <a:lnTo>
                    <a:pt x="417" y="3553"/>
                  </a:lnTo>
                  <a:lnTo>
                    <a:pt x="412" y="3543"/>
                  </a:lnTo>
                  <a:lnTo>
                    <a:pt x="410" y="3534"/>
                  </a:lnTo>
                  <a:lnTo>
                    <a:pt x="408" y="3526"/>
                  </a:lnTo>
                  <a:lnTo>
                    <a:pt x="408" y="3519"/>
                  </a:lnTo>
                  <a:lnTo>
                    <a:pt x="409" y="3514"/>
                  </a:lnTo>
                  <a:lnTo>
                    <a:pt x="412" y="3511"/>
                  </a:lnTo>
                  <a:lnTo>
                    <a:pt x="416" y="3508"/>
                  </a:lnTo>
                  <a:lnTo>
                    <a:pt x="421" y="3507"/>
                  </a:lnTo>
                  <a:lnTo>
                    <a:pt x="428" y="3508"/>
                  </a:lnTo>
                  <a:lnTo>
                    <a:pt x="435" y="3511"/>
                  </a:lnTo>
                  <a:lnTo>
                    <a:pt x="444" y="3515"/>
                  </a:lnTo>
                  <a:lnTo>
                    <a:pt x="453" y="3520"/>
                  </a:lnTo>
                  <a:lnTo>
                    <a:pt x="464" y="3527"/>
                  </a:lnTo>
                  <a:lnTo>
                    <a:pt x="475" y="3535"/>
                  </a:lnTo>
                  <a:lnTo>
                    <a:pt x="498" y="3554"/>
                  </a:lnTo>
                  <a:lnTo>
                    <a:pt x="524" y="3578"/>
                  </a:lnTo>
                  <a:lnTo>
                    <a:pt x="551" y="3606"/>
                  </a:lnTo>
                  <a:lnTo>
                    <a:pt x="580" y="3637"/>
                  </a:lnTo>
                  <a:close/>
                  <a:moveTo>
                    <a:pt x="293" y="3062"/>
                  </a:moveTo>
                  <a:lnTo>
                    <a:pt x="316" y="3092"/>
                  </a:lnTo>
                  <a:lnTo>
                    <a:pt x="337" y="3120"/>
                  </a:lnTo>
                  <a:lnTo>
                    <a:pt x="355" y="3148"/>
                  </a:lnTo>
                  <a:lnTo>
                    <a:pt x="370" y="3172"/>
                  </a:lnTo>
                  <a:lnTo>
                    <a:pt x="375" y="3184"/>
                  </a:lnTo>
                  <a:lnTo>
                    <a:pt x="379" y="3194"/>
                  </a:lnTo>
                  <a:lnTo>
                    <a:pt x="383" y="3204"/>
                  </a:lnTo>
                  <a:lnTo>
                    <a:pt x="386" y="3212"/>
                  </a:lnTo>
                  <a:lnTo>
                    <a:pt x="387" y="3220"/>
                  </a:lnTo>
                  <a:lnTo>
                    <a:pt x="387" y="3227"/>
                  </a:lnTo>
                  <a:lnTo>
                    <a:pt x="386" y="3231"/>
                  </a:lnTo>
                  <a:lnTo>
                    <a:pt x="383" y="3234"/>
                  </a:lnTo>
                  <a:lnTo>
                    <a:pt x="379" y="3237"/>
                  </a:lnTo>
                  <a:lnTo>
                    <a:pt x="374" y="3238"/>
                  </a:lnTo>
                  <a:lnTo>
                    <a:pt x="368" y="3237"/>
                  </a:lnTo>
                  <a:lnTo>
                    <a:pt x="362" y="3234"/>
                  </a:lnTo>
                  <a:lnTo>
                    <a:pt x="353" y="3231"/>
                  </a:lnTo>
                  <a:lnTo>
                    <a:pt x="344" y="3226"/>
                  </a:lnTo>
                  <a:lnTo>
                    <a:pt x="336" y="3220"/>
                  </a:lnTo>
                  <a:lnTo>
                    <a:pt x="326" y="3212"/>
                  </a:lnTo>
                  <a:lnTo>
                    <a:pt x="304" y="3195"/>
                  </a:lnTo>
                  <a:lnTo>
                    <a:pt x="280" y="3173"/>
                  </a:lnTo>
                  <a:lnTo>
                    <a:pt x="256" y="3148"/>
                  </a:lnTo>
                  <a:lnTo>
                    <a:pt x="230" y="3119"/>
                  </a:lnTo>
                  <a:lnTo>
                    <a:pt x="206" y="3089"/>
                  </a:lnTo>
                  <a:lnTo>
                    <a:pt x="185" y="3060"/>
                  </a:lnTo>
                  <a:lnTo>
                    <a:pt x="168" y="3033"/>
                  </a:lnTo>
                  <a:lnTo>
                    <a:pt x="154" y="3007"/>
                  </a:lnTo>
                  <a:lnTo>
                    <a:pt x="148" y="2996"/>
                  </a:lnTo>
                  <a:lnTo>
                    <a:pt x="144" y="2985"/>
                  </a:lnTo>
                  <a:lnTo>
                    <a:pt x="139" y="2977"/>
                  </a:lnTo>
                  <a:lnTo>
                    <a:pt x="137" y="2968"/>
                  </a:lnTo>
                  <a:lnTo>
                    <a:pt x="136" y="2960"/>
                  </a:lnTo>
                  <a:lnTo>
                    <a:pt x="136" y="2954"/>
                  </a:lnTo>
                  <a:lnTo>
                    <a:pt x="137" y="2949"/>
                  </a:lnTo>
                  <a:lnTo>
                    <a:pt x="141" y="2945"/>
                  </a:lnTo>
                  <a:lnTo>
                    <a:pt x="144" y="2943"/>
                  </a:lnTo>
                  <a:lnTo>
                    <a:pt x="149" y="2943"/>
                  </a:lnTo>
                  <a:lnTo>
                    <a:pt x="155" y="2944"/>
                  </a:lnTo>
                  <a:lnTo>
                    <a:pt x="161" y="2946"/>
                  </a:lnTo>
                  <a:lnTo>
                    <a:pt x="169" y="2949"/>
                  </a:lnTo>
                  <a:lnTo>
                    <a:pt x="178" y="2954"/>
                  </a:lnTo>
                  <a:lnTo>
                    <a:pt x="188" y="2960"/>
                  </a:lnTo>
                  <a:lnTo>
                    <a:pt x="198" y="2968"/>
                  </a:lnTo>
                  <a:lnTo>
                    <a:pt x="219" y="2985"/>
                  </a:lnTo>
                  <a:lnTo>
                    <a:pt x="242" y="3007"/>
                  </a:lnTo>
                  <a:lnTo>
                    <a:pt x="268" y="3033"/>
                  </a:lnTo>
                  <a:lnTo>
                    <a:pt x="293" y="3062"/>
                  </a:lnTo>
                  <a:close/>
                  <a:moveTo>
                    <a:pt x="456" y="3064"/>
                  </a:moveTo>
                  <a:lnTo>
                    <a:pt x="452" y="3067"/>
                  </a:lnTo>
                  <a:lnTo>
                    <a:pt x="447" y="3068"/>
                  </a:lnTo>
                  <a:lnTo>
                    <a:pt x="441" y="3067"/>
                  </a:lnTo>
                  <a:lnTo>
                    <a:pt x="434" y="3064"/>
                  </a:lnTo>
                  <a:lnTo>
                    <a:pt x="427" y="3061"/>
                  </a:lnTo>
                  <a:lnTo>
                    <a:pt x="419" y="3057"/>
                  </a:lnTo>
                  <a:lnTo>
                    <a:pt x="409" y="3050"/>
                  </a:lnTo>
                  <a:lnTo>
                    <a:pt x="399" y="3044"/>
                  </a:lnTo>
                  <a:lnTo>
                    <a:pt x="378" y="3026"/>
                  </a:lnTo>
                  <a:lnTo>
                    <a:pt x="356" y="3005"/>
                  </a:lnTo>
                  <a:lnTo>
                    <a:pt x="332" y="2981"/>
                  </a:lnTo>
                  <a:lnTo>
                    <a:pt x="308" y="2954"/>
                  </a:lnTo>
                  <a:lnTo>
                    <a:pt x="285" y="2925"/>
                  </a:lnTo>
                  <a:lnTo>
                    <a:pt x="265" y="2898"/>
                  </a:lnTo>
                  <a:lnTo>
                    <a:pt x="249" y="2872"/>
                  </a:lnTo>
                  <a:lnTo>
                    <a:pt x="235" y="2847"/>
                  </a:lnTo>
                  <a:lnTo>
                    <a:pt x="230" y="2836"/>
                  </a:lnTo>
                  <a:lnTo>
                    <a:pt x="226" y="2825"/>
                  </a:lnTo>
                  <a:lnTo>
                    <a:pt x="223" y="2817"/>
                  </a:lnTo>
                  <a:lnTo>
                    <a:pt x="221" y="2808"/>
                  </a:lnTo>
                  <a:lnTo>
                    <a:pt x="219" y="2800"/>
                  </a:lnTo>
                  <a:lnTo>
                    <a:pt x="219" y="2795"/>
                  </a:lnTo>
                  <a:lnTo>
                    <a:pt x="221" y="2789"/>
                  </a:lnTo>
                  <a:lnTo>
                    <a:pt x="223" y="2786"/>
                  </a:lnTo>
                  <a:lnTo>
                    <a:pt x="227" y="2784"/>
                  </a:lnTo>
                  <a:lnTo>
                    <a:pt x="232" y="2783"/>
                  </a:lnTo>
                  <a:lnTo>
                    <a:pt x="238" y="2784"/>
                  </a:lnTo>
                  <a:lnTo>
                    <a:pt x="245" y="2786"/>
                  </a:lnTo>
                  <a:lnTo>
                    <a:pt x="252" y="2789"/>
                  </a:lnTo>
                  <a:lnTo>
                    <a:pt x="261" y="2794"/>
                  </a:lnTo>
                  <a:lnTo>
                    <a:pt x="270" y="2799"/>
                  </a:lnTo>
                  <a:lnTo>
                    <a:pt x="280" y="2807"/>
                  </a:lnTo>
                  <a:lnTo>
                    <a:pt x="301" y="2823"/>
                  </a:lnTo>
                  <a:lnTo>
                    <a:pt x="322" y="2844"/>
                  </a:lnTo>
                  <a:lnTo>
                    <a:pt x="347" y="2869"/>
                  </a:lnTo>
                  <a:lnTo>
                    <a:pt x="371" y="2897"/>
                  </a:lnTo>
                  <a:lnTo>
                    <a:pt x="393" y="2925"/>
                  </a:lnTo>
                  <a:lnTo>
                    <a:pt x="413" y="2953"/>
                  </a:lnTo>
                  <a:lnTo>
                    <a:pt x="430" y="2979"/>
                  </a:lnTo>
                  <a:lnTo>
                    <a:pt x="444" y="3003"/>
                  </a:lnTo>
                  <a:lnTo>
                    <a:pt x="448" y="3014"/>
                  </a:lnTo>
                  <a:lnTo>
                    <a:pt x="453" y="3025"/>
                  </a:lnTo>
                  <a:lnTo>
                    <a:pt x="456" y="3034"/>
                  </a:lnTo>
                  <a:lnTo>
                    <a:pt x="458" y="3042"/>
                  </a:lnTo>
                  <a:lnTo>
                    <a:pt x="459" y="3049"/>
                  </a:lnTo>
                  <a:lnTo>
                    <a:pt x="459" y="3056"/>
                  </a:lnTo>
                  <a:lnTo>
                    <a:pt x="458" y="3061"/>
                  </a:lnTo>
                  <a:lnTo>
                    <a:pt x="456" y="3064"/>
                  </a:lnTo>
                  <a:close/>
                  <a:moveTo>
                    <a:pt x="183" y="2398"/>
                  </a:moveTo>
                  <a:lnTo>
                    <a:pt x="204" y="2424"/>
                  </a:lnTo>
                  <a:lnTo>
                    <a:pt x="222" y="2450"/>
                  </a:lnTo>
                  <a:lnTo>
                    <a:pt x="236" y="2474"/>
                  </a:lnTo>
                  <a:lnTo>
                    <a:pt x="248" y="2497"/>
                  </a:lnTo>
                  <a:lnTo>
                    <a:pt x="252" y="2507"/>
                  </a:lnTo>
                  <a:lnTo>
                    <a:pt x="257" y="2516"/>
                  </a:lnTo>
                  <a:lnTo>
                    <a:pt x="259" y="2525"/>
                  </a:lnTo>
                  <a:lnTo>
                    <a:pt x="261" y="2533"/>
                  </a:lnTo>
                  <a:lnTo>
                    <a:pt x="262" y="2539"/>
                  </a:lnTo>
                  <a:lnTo>
                    <a:pt x="261" y="2545"/>
                  </a:lnTo>
                  <a:lnTo>
                    <a:pt x="260" y="2549"/>
                  </a:lnTo>
                  <a:lnTo>
                    <a:pt x="258" y="2554"/>
                  </a:lnTo>
                  <a:lnTo>
                    <a:pt x="255" y="2555"/>
                  </a:lnTo>
                  <a:lnTo>
                    <a:pt x="250" y="2556"/>
                  </a:lnTo>
                  <a:lnTo>
                    <a:pt x="245" y="2556"/>
                  </a:lnTo>
                  <a:lnTo>
                    <a:pt x="238" y="2554"/>
                  </a:lnTo>
                  <a:lnTo>
                    <a:pt x="232" y="2550"/>
                  </a:lnTo>
                  <a:lnTo>
                    <a:pt x="224" y="2546"/>
                  </a:lnTo>
                  <a:lnTo>
                    <a:pt x="215" y="2542"/>
                  </a:lnTo>
                  <a:lnTo>
                    <a:pt x="206" y="2535"/>
                  </a:lnTo>
                  <a:lnTo>
                    <a:pt x="188" y="2520"/>
                  </a:lnTo>
                  <a:lnTo>
                    <a:pt x="167" y="2500"/>
                  </a:lnTo>
                  <a:lnTo>
                    <a:pt x="145" y="2477"/>
                  </a:lnTo>
                  <a:lnTo>
                    <a:pt x="124" y="2452"/>
                  </a:lnTo>
                  <a:lnTo>
                    <a:pt x="103" y="2425"/>
                  </a:lnTo>
                  <a:lnTo>
                    <a:pt x="86" y="2400"/>
                  </a:lnTo>
                  <a:lnTo>
                    <a:pt x="70" y="2375"/>
                  </a:lnTo>
                  <a:lnTo>
                    <a:pt x="59" y="2353"/>
                  </a:lnTo>
                  <a:lnTo>
                    <a:pt x="54" y="2343"/>
                  </a:lnTo>
                  <a:lnTo>
                    <a:pt x="51" y="2333"/>
                  </a:lnTo>
                  <a:lnTo>
                    <a:pt x="49" y="2325"/>
                  </a:lnTo>
                  <a:lnTo>
                    <a:pt x="46" y="2317"/>
                  </a:lnTo>
                  <a:lnTo>
                    <a:pt x="45" y="2310"/>
                  </a:lnTo>
                  <a:lnTo>
                    <a:pt x="45" y="2305"/>
                  </a:lnTo>
                  <a:lnTo>
                    <a:pt x="47" y="2299"/>
                  </a:lnTo>
                  <a:lnTo>
                    <a:pt x="50" y="2296"/>
                  </a:lnTo>
                  <a:lnTo>
                    <a:pt x="53" y="2294"/>
                  </a:lnTo>
                  <a:lnTo>
                    <a:pt x="57" y="2294"/>
                  </a:lnTo>
                  <a:lnTo>
                    <a:pt x="63" y="2294"/>
                  </a:lnTo>
                  <a:lnTo>
                    <a:pt x="69" y="2296"/>
                  </a:lnTo>
                  <a:lnTo>
                    <a:pt x="76" y="2299"/>
                  </a:lnTo>
                  <a:lnTo>
                    <a:pt x="84" y="2304"/>
                  </a:lnTo>
                  <a:lnTo>
                    <a:pt x="92" y="2308"/>
                  </a:lnTo>
                  <a:lnTo>
                    <a:pt x="101" y="2315"/>
                  </a:lnTo>
                  <a:lnTo>
                    <a:pt x="120" y="2330"/>
                  </a:lnTo>
                  <a:lnTo>
                    <a:pt x="141" y="2350"/>
                  </a:lnTo>
                  <a:lnTo>
                    <a:pt x="161" y="2373"/>
                  </a:lnTo>
                  <a:lnTo>
                    <a:pt x="183" y="2398"/>
                  </a:lnTo>
                  <a:close/>
                  <a:moveTo>
                    <a:pt x="467" y="2741"/>
                  </a:moveTo>
                  <a:lnTo>
                    <a:pt x="489" y="2768"/>
                  </a:lnTo>
                  <a:lnTo>
                    <a:pt x="508" y="2795"/>
                  </a:lnTo>
                  <a:lnTo>
                    <a:pt x="524" y="2820"/>
                  </a:lnTo>
                  <a:lnTo>
                    <a:pt x="537" y="2844"/>
                  </a:lnTo>
                  <a:lnTo>
                    <a:pt x="542" y="2854"/>
                  </a:lnTo>
                  <a:lnTo>
                    <a:pt x="546" y="2864"/>
                  </a:lnTo>
                  <a:lnTo>
                    <a:pt x="549" y="2874"/>
                  </a:lnTo>
                  <a:lnTo>
                    <a:pt x="550" y="2881"/>
                  </a:lnTo>
                  <a:lnTo>
                    <a:pt x="551" y="2889"/>
                  </a:lnTo>
                  <a:lnTo>
                    <a:pt x="551" y="2895"/>
                  </a:lnTo>
                  <a:lnTo>
                    <a:pt x="550" y="2899"/>
                  </a:lnTo>
                  <a:lnTo>
                    <a:pt x="547" y="2903"/>
                  </a:lnTo>
                  <a:lnTo>
                    <a:pt x="544" y="2905"/>
                  </a:lnTo>
                  <a:lnTo>
                    <a:pt x="539" y="2905"/>
                  </a:lnTo>
                  <a:lnTo>
                    <a:pt x="533" y="2905"/>
                  </a:lnTo>
                  <a:lnTo>
                    <a:pt x="526" y="2903"/>
                  </a:lnTo>
                  <a:lnTo>
                    <a:pt x="520" y="2900"/>
                  </a:lnTo>
                  <a:lnTo>
                    <a:pt x="511" y="2896"/>
                  </a:lnTo>
                  <a:lnTo>
                    <a:pt x="502" y="2890"/>
                  </a:lnTo>
                  <a:lnTo>
                    <a:pt x="493" y="2884"/>
                  </a:lnTo>
                  <a:lnTo>
                    <a:pt x="473" y="2868"/>
                  </a:lnTo>
                  <a:lnTo>
                    <a:pt x="451" y="2847"/>
                  </a:lnTo>
                  <a:lnTo>
                    <a:pt x="428" y="2824"/>
                  </a:lnTo>
                  <a:lnTo>
                    <a:pt x="405" y="2798"/>
                  </a:lnTo>
                  <a:lnTo>
                    <a:pt x="384" y="2771"/>
                  </a:lnTo>
                  <a:lnTo>
                    <a:pt x="364" y="2743"/>
                  </a:lnTo>
                  <a:lnTo>
                    <a:pt x="349" y="2718"/>
                  </a:lnTo>
                  <a:lnTo>
                    <a:pt x="336" y="2695"/>
                  </a:lnTo>
                  <a:lnTo>
                    <a:pt x="331" y="2684"/>
                  </a:lnTo>
                  <a:lnTo>
                    <a:pt x="327" y="2674"/>
                  </a:lnTo>
                  <a:lnTo>
                    <a:pt x="324" y="2665"/>
                  </a:lnTo>
                  <a:lnTo>
                    <a:pt x="321" y="2657"/>
                  </a:lnTo>
                  <a:lnTo>
                    <a:pt x="321" y="2650"/>
                  </a:lnTo>
                  <a:lnTo>
                    <a:pt x="321" y="2644"/>
                  </a:lnTo>
                  <a:lnTo>
                    <a:pt x="322" y="2639"/>
                  </a:lnTo>
                  <a:lnTo>
                    <a:pt x="325" y="2635"/>
                  </a:lnTo>
                  <a:lnTo>
                    <a:pt x="329" y="2633"/>
                  </a:lnTo>
                  <a:lnTo>
                    <a:pt x="333" y="2633"/>
                  </a:lnTo>
                  <a:lnTo>
                    <a:pt x="340" y="2633"/>
                  </a:lnTo>
                  <a:lnTo>
                    <a:pt x="347" y="2635"/>
                  </a:lnTo>
                  <a:lnTo>
                    <a:pt x="353" y="2638"/>
                  </a:lnTo>
                  <a:lnTo>
                    <a:pt x="362" y="2642"/>
                  </a:lnTo>
                  <a:lnTo>
                    <a:pt x="371" y="2648"/>
                  </a:lnTo>
                  <a:lnTo>
                    <a:pt x="379" y="2654"/>
                  </a:lnTo>
                  <a:lnTo>
                    <a:pt x="400" y="2671"/>
                  </a:lnTo>
                  <a:lnTo>
                    <a:pt x="421" y="2691"/>
                  </a:lnTo>
                  <a:lnTo>
                    <a:pt x="444" y="2715"/>
                  </a:lnTo>
                  <a:lnTo>
                    <a:pt x="467" y="2741"/>
                  </a:lnTo>
                  <a:close/>
                  <a:moveTo>
                    <a:pt x="310" y="2263"/>
                  </a:moveTo>
                  <a:lnTo>
                    <a:pt x="330" y="2288"/>
                  </a:lnTo>
                  <a:lnTo>
                    <a:pt x="348" y="2312"/>
                  </a:lnTo>
                  <a:lnTo>
                    <a:pt x="362" y="2337"/>
                  </a:lnTo>
                  <a:lnTo>
                    <a:pt x="373" y="2357"/>
                  </a:lnTo>
                  <a:lnTo>
                    <a:pt x="377" y="2367"/>
                  </a:lnTo>
                  <a:lnTo>
                    <a:pt x="381" y="2377"/>
                  </a:lnTo>
                  <a:lnTo>
                    <a:pt x="383" y="2385"/>
                  </a:lnTo>
                  <a:lnTo>
                    <a:pt x="385" y="2393"/>
                  </a:lnTo>
                  <a:lnTo>
                    <a:pt x="385" y="2399"/>
                  </a:lnTo>
                  <a:lnTo>
                    <a:pt x="385" y="2406"/>
                  </a:lnTo>
                  <a:lnTo>
                    <a:pt x="384" y="2410"/>
                  </a:lnTo>
                  <a:lnTo>
                    <a:pt x="382" y="2413"/>
                  </a:lnTo>
                  <a:lnTo>
                    <a:pt x="377" y="2416"/>
                  </a:lnTo>
                  <a:lnTo>
                    <a:pt x="373" y="2417"/>
                  </a:lnTo>
                  <a:lnTo>
                    <a:pt x="368" y="2416"/>
                  </a:lnTo>
                  <a:lnTo>
                    <a:pt x="362" y="2414"/>
                  </a:lnTo>
                  <a:lnTo>
                    <a:pt x="355" y="2411"/>
                  </a:lnTo>
                  <a:lnTo>
                    <a:pt x="348" y="2407"/>
                  </a:lnTo>
                  <a:lnTo>
                    <a:pt x="340" y="2402"/>
                  </a:lnTo>
                  <a:lnTo>
                    <a:pt x="331" y="2396"/>
                  </a:lnTo>
                  <a:lnTo>
                    <a:pt x="313" y="2382"/>
                  </a:lnTo>
                  <a:lnTo>
                    <a:pt x="293" y="2363"/>
                  </a:lnTo>
                  <a:lnTo>
                    <a:pt x="272" y="2341"/>
                  </a:lnTo>
                  <a:lnTo>
                    <a:pt x="251" y="2317"/>
                  </a:lnTo>
                  <a:lnTo>
                    <a:pt x="233" y="2292"/>
                  </a:lnTo>
                  <a:lnTo>
                    <a:pt x="215" y="2266"/>
                  </a:lnTo>
                  <a:lnTo>
                    <a:pt x="201" y="2243"/>
                  </a:lnTo>
                  <a:lnTo>
                    <a:pt x="190" y="2222"/>
                  </a:lnTo>
                  <a:lnTo>
                    <a:pt x="185" y="2212"/>
                  </a:lnTo>
                  <a:lnTo>
                    <a:pt x="182" y="2203"/>
                  </a:lnTo>
                  <a:lnTo>
                    <a:pt x="180" y="2194"/>
                  </a:lnTo>
                  <a:lnTo>
                    <a:pt x="178" y="2186"/>
                  </a:lnTo>
                  <a:lnTo>
                    <a:pt x="178" y="2180"/>
                  </a:lnTo>
                  <a:lnTo>
                    <a:pt x="178" y="2174"/>
                  </a:lnTo>
                  <a:lnTo>
                    <a:pt x="179" y="2170"/>
                  </a:lnTo>
                  <a:lnTo>
                    <a:pt x="182" y="2167"/>
                  </a:lnTo>
                  <a:lnTo>
                    <a:pt x="185" y="2165"/>
                  </a:lnTo>
                  <a:lnTo>
                    <a:pt x="190" y="2163"/>
                  </a:lnTo>
                  <a:lnTo>
                    <a:pt x="195" y="2163"/>
                  </a:lnTo>
                  <a:lnTo>
                    <a:pt x="201" y="2166"/>
                  </a:lnTo>
                  <a:lnTo>
                    <a:pt x="207" y="2168"/>
                  </a:lnTo>
                  <a:lnTo>
                    <a:pt x="215" y="2172"/>
                  </a:lnTo>
                  <a:lnTo>
                    <a:pt x="223" y="2178"/>
                  </a:lnTo>
                  <a:lnTo>
                    <a:pt x="232" y="2183"/>
                  </a:lnTo>
                  <a:lnTo>
                    <a:pt x="250" y="2198"/>
                  </a:lnTo>
                  <a:lnTo>
                    <a:pt x="270" y="2216"/>
                  </a:lnTo>
                  <a:lnTo>
                    <a:pt x="290" y="2238"/>
                  </a:lnTo>
                  <a:lnTo>
                    <a:pt x="310" y="2263"/>
                  </a:lnTo>
                  <a:close/>
                  <a:moveTo>
                    <a:pt x="583" y="2592"/>
                  </a:moveTo>
                  <a:lnTo>
                    <a:pt x="604" y="2619"/>
                  </a:lnTo>
                  <a:lnTo>
                    <a:pt x="622" y="2645"/>
                  </a:lnTo>
                  <a:lnTo>
                    <a:pt x="637" y="2669"/>
                  </a:lnTo>
                  <a:lnTo>
                    <a:pt x="649" y="2692"/>
                  </a:lnTo>
                  <a:lnTo>
                    <a:pt x="653" y="2702"/>
                  </a:lnTo>
                  <a:lnTo>
                    <a:pt x="658" y="2711"/>
                  </a:lnTo>
                  <a:lnTo>
                    <a:pt x="660" y="2720"/>
                  </a:lnTo>
                  <a:lnTo>
                    <a:pt x="662" y="2728"/>
                  </a:lnTo>
                  <a:lnTo>
                    <a:pt x="663" y="2736"/>
                  </a:lnTo>
                  <a:lnTo>
                    <a:pt x="662" y="2741"/>
                  </a:lnTo>
                  <a:lnTo>
                    <a:pt x="661" y="2745"/>
                  </a:lnTo>
                  <a:lnTo>
                    <a:pt x="659" y="2750"/>
                  </a:lnTo>
                  <a:lnTo>
                    <a:pt x="654" y="2752"/>
                  </a:lnTo>
                  <a:lnTo>
                    <a:pt x="650" y="2752"/>
                  </a:lnTo>
                  <a:lnTo>
                    <a:pt x="645" y="2752"/>
                  </a:lnTo>
                  <a:lnTo>
                    <a:pt x="638" y="2751"/>
                  </a:lnTo>
                  <a:lnTo>
                    <a:pt x="630" y="2748"/>
                  </a:lnTo>
                  <a:lnTo>
                    <a:pt x="623" y="2743"/>
                  </a:lnTo>
                  <a:lnTo>
                    <a:pt x="614" y="2738"/>
                  </a:lnTo>
                  <a:lnTo>
                    <a:pt x="605" y="2732"/>
                  </a:lnTo>
                  <a:lnTo>
                    <a:pt x="585" y="2717"/>
                  </a:lnTo>
                  <a:lnTo>
                    <a:pt x="565" y="2697"/>
                  </a:lnTo>
                  <a:lnTo>
                    <a:pt x="543" y="2675"/>
                  </a:lnTo>
                  <a:lnTo>
                    <a:pt x="521" y="2649"/>
                  </a:lnTo>
                  <a:lnTo>
                    <a:pt x="500" y="2623"/>
                  </a:lnTo>
                  <a:lnTo>
                    <a:pt x="481" y="2597"/>
                  </a:lnTo>
                  <a:lnTo>
                    <a:pt x="467" y="2572"/>
                  </a:lnTo>
                  <a:lnTo>
                    <a:pt x="455" y="2550"/>
                  </a:lnTo>
                  <a:lnTo>
                    <a:pt x="451" y="2539"/>
                  </a:lnTo>
                  <a:lnTo>
                    <a:pt x="446" y="2531"/>
                  </a:lnTo>
                  <a:lnTo>
                    <a:pt x="444" y="2522"/>
                  </a:lnTo>
                  <a:lnTo>
                    <a:pt x="442" y="2513"/>
                  </a:lnTo>
                  <a:lnTo>
                    <a:pt x="441" y="2507"/>
                  </a:lnTo>
                  <a:lnTo>
                    <a:pt x="442" y="2501"/>
                  </a:lnTo>
                  <a:lnTo>
                    <a:pt x="443" y="2496"/>
                  </a:lnTo>
                  <a:lnTo>
                    <a:pt x="446" y="2492"/>
                  </a:lnTo>
                  <a:lnTo>
                    <a:pt x="450" y="2490"/>
                  </a:lnTo>
                  <a:lnTo>
                    <a:pt x="454" y="2489"/>
                  </a:lnTo>
                  <a:lnTo>
                    <a:pt x="459" y="2490"/>
                  </a:lnTo>
                  <a:lnTo>
                    <a:pt x="466" y="2491"/>
                  </a:lnTo>
                  <a:lnTo>
                    <a:pt x="474" y="2494"/>
                  </a:lnTo>
                  <a:lnTo>
                    <a:pt x="481" y="2499"/>
                  </a:lnTo>
                  <a:lnTo>
                    <a:pt x="490" y="2503"/>
                  </a:lnTo>
                  <a:lnTo>
                    <a:pt x="499" y="2510"/>
                  </a:lnTo>
                  <a:lnTo>
                    <a:pt x="519" y="2525"/>
                  </a:lnTo>
                  <a:lnTo>
                    <a:pt x="539" y="2545"/>
                  </a:lnTo>
                  <a:lnTo>
                    <a:pt x="561" y="2567"/>
                  </a:lnTo>
                  <a:lnTo>
                    <a:pt x="583" y="2592"/>
                  </a:lnTo>
                  <a:close/>
                  <a:moveTo>
                    <a:pt x="212" y="1831"/>
                  </a:moveTo>
                  <a:lnTo>
                    <a:pt x="229" y="1854"/>
                  </a:lnTo>
                  <a:lnTo>
                    <a:pt x="245" y="1877"/>
                  </a:lnTo>
                  <a:lnTo>
                    <a:pt x="257" y="1899"/>
                  </a:lnTo>
                  <a:lnTo>
                    <a:pt x="267" y="1919"/>
                  </a:lnTo>
                  <a:lnTo>
                    <a:pt x="271" y="1928"/>
                  </a:lnTo>
                  <a:lnTo>
                    <a:pt x="274" y="1937"/>
                  </a:lnTo>
                  <a:lnTo>
                    <a:pt x="275" y="1944"/>
                  </a:lnTo>
                  <a:lnTo>
                    <a:pt x="278" y="1951"/>
                  </a:lnTo>
                  <a:lnTo>
                    <a:pt x="278" y="1957"/>
                  </a:lnTo>
                  <a:lnTo>
                    <a:pt x="278" y="1963"/>
                  </a:lnTo>
                  <a:lnTo>
                    <a:pt x="275" y="1967"/>
                  </a:lnTo>
                  <a:lnTo>
                    <a:pt x="273" y="1971"/>
                  </a:lnTo>
                  <a:lnTo>
                    <a:pt x="270" y="1973"/>
                  </a:lnTo>
                  <a:lnTo>
                    <a:pt x="265" y="1974"/>
                  </a:lnTo>
                  <a:lnTo>
                    <a:pt x="261" y="1973"/>
                  </a:lnTo>
                  <a:lnTo>
                    <a:pt x="256" y="1972"/>
                  </a:lnTo>
                  <a:lnTo>
                    <a:pt x="249" y="1969"/>
                  </a:lnTo>
                  <a:lnTo>
                    <a:pt x="242" y="1965"/>
                  </a:lnTo>
                  <a:lnTo>
                    <a:pt x="235" y="1961"/>
                  </a:lnTo>
                  <a:lnTo>
                    <a:pt x="227" y="1955"/>
                  </a:lnTo>
                  <a:lnTo>
                    <a:pt x="211" y="1942"/>
                  </a:lnTo>
                  <a:lnTo>
                    <a:pt x="192" y="1924"/>
                  </a:lnTo>
                  <a:lnTo>
                    <a:pt x="173" y="1905"/>
                  </a:lnTo>
                  <a:lnTo>
                    <a:pt x="155" y="1883"/>
                  </a:lnTo>
                  <a:lnTo>
                    <a:pt x="137" y="1860"/>
                  </a:lnTo>
                  <a:lnTo>
                    <a:pt x="122" y="1837"/>
                  </a:lnTo>
                  <a:lnTo>
                    <a:pt x="110" y="1815"/>
                  </a:lnTo>
                  <a:lnTo>
                    <a:pt x="100" y="1795"/>
                  </a:lnTo>
                  <a:lnTo>
                    <a:pt x="96" y="1785"/>
                  </a:lnTo>
                  <a:lnTo>
                    <a:pt x="93" y="1778"/>
                  </a:lnTo>
                  <a:lnTo>
                    <a:pt x="91" y="1769"/>
                  </a:lnTo>
                  <a:lnTo>
                    <a:pt x="90" y="1762"/>
                  </a:lnTo>
                  <a:lnTo>
                    <a:pt x="89" y="1756"/>
                  </a:lnTo>
                  <a:lnTo>
                    <a:pt x="90" y="1750"/>
                  </a:lnTo>
                  <a:lnTo>
                    <a:pt x="91" y="1746"/>
                  </a:lnTo>
                  <a:lnTo>
                    <a:pt x="93" y="1743"/>
                  </a:lnTo>
                  <a:lnTo>
                    <a:pt x="97" y="1741"/>
                  </a:lnTo>
                  <a:lnTo>
                    <a:pt x="101" y="1740"/>
                  </a:lnTo>
                  <a:lnTo>
                    <a:pt x="107" y="1740"/>
                  </a:lnTo>
                  <a:lnTo>
                    <a:pt x="112" y="1741"/>
                  </a:lnTo>
                  <a:lnTo>
                    <a:pt x="119" y="1745"/>
                  </a:lnTo>
                  <a:lnTo>
                    <a:pt x="125" y="1748"/>
                  </a:lnTo>
                  <a:lnTo>
                    <a:pt x="132" y="1752"/>
                  </a:lnTo>
                  <a:lnTo>
                    <a:pt x="141" y="1758"/>
                  </a:lnTo>
                  <a:lnTo>
                    <a:pt x="157" y="1772"/>
                  </a:lnTo>
                  <a:lnTo>
                    <a:pt x="175" y="1789"/>
                  </a:lnTo>
                  <a:lnTo>
                    <a:pt x="193" y="1808"/>
                  </a:lnTo>
                  <a:lnTo>
                    <a:pt x="212" y="1831"/>
                  </a:lnTo>
                  <a:close/>
                  <a:moveTo>
                    <a:pt x="523" y="2281"/>
                  </a:moveTo>
                  <a:lnTo>
                    <a:pt x="519" y="2282"/>
                  </a:lnTo>
                  <a:lnTo>
                    <a:pt x="514" y="2283"/>
                  </a:lnTo>
                  <a:lnTo>
                    <a:pt x="510" y="2283"/>
                  </a:lnTo>
                  <a:lnTo>
                    <a:pt x="503" y="2282"/>
                  </a:lnTo>
                  <a:lnTo>
                    <a:pt x="497" y="2279"/>
                  </a:lnTo>
                  <a:lnTo>
                    <a:pt x="490" y="2275"/>
                  </a:lnTo>
                  <a:lnTo>
                    <a:pt x="482" y="2270"/>
                  </a:lnTo>
                  <a:lnTo>
                    <a:pt x="474" y="2264"/>
                  </a:lnTo>
                  <a:lnTo>
                    <a:pt x="456" y="2250"/>
                  </a:lnTo>
                  <a:lnTo>
                    <a:pt x="438" y="2232"/>
                  </a:lnTo>
                  <a:lnTo>
                    <a:pt x="418" y="2213"/>
                  </a:lnTo>
                  <a:lnTo>
                    <a:pt x="398" y="2189"/>
                  </a:lnTo>
                  <a:lnTo>
                    <a:pt x="378" y="2165"/>
                  </a:lnTo>
                  <a:lnTo>
                    <a:pt x="363" y="2140"/>
                  </a:lnTo>
                  <a:lnTo>
                    <a:pt x="349" y="2118"/>
                  </a:lnTo>
                  <a:lnTo>
                    <a:pt x="339" y="2097"/>
                  </a:lnTo>
                  <a:lnTo>
                    <a:pt x="335" y="2088"/>
                  </a:lnTo>
                  <a:lnTo>
                    <a:pt x="331" y="2079"/>
                  </a:lnTo>
                  <a:lnTo>
                    <a:pt x="329" y="2070"/>
                  </a:lnTo>
                  <a:lnTo>
                    <a:pt x="328" y="2063"/>
                  </a:lnTo>
                  <a:lnTo>
                    <a:pt x="327" y="2056"/>
                  </a:lnTo>
                  <a:lnTo>
                    <a:pt x="327" y="2051"/>
                  </a:lnTo>
                  <a:lnTo>
                    <a:pt x="329" y="2046"/>
                  </a:lnTo>
                  <a:lnTo>
                    <a:pt x="331" y="2043"/>
                  </a:lnTo>
                  <a:lnTo>
                    <a:pt x="335" y="2041"/>
                  </a:lnTo>
                  <a:lnTo>
                    <a:pt x="339" y="2040"/>
                  </a:lnTo>
                  <a:lnTo>
                    <a:pt x="344" y="2041"/>
                  </a:lnTo>
                  <a:lnTo>
                    <a:pt x="350" y="2042"/>
                  </a:lnTo>
                  <a:lnTo>
                    <a:pt x="356" y="2044"/>
                  </a:lnTo>
                  <a:lnTo>
                    <a:pt x="364" y="2048"/>
                  </a:lnTo>
                  <a:lnTo>
                    <a:pt x="372" y="2053"/>
                  </a:lnTo>
                  <a:lnTo>
                    <a:pt x="381" y="2058"/>
                  </a:lnTo>
                  <a:lnTo>
                    <a:pt x="398" y="2072"/>
                  </a:lnTo>
                  <a:lnTo>
                    <a:pt x="417" y="2090"/>
                  </a:lnTo>
                  <a:lnTo>
                    <a:pt x="436" y="2111"/>
                  </a:lnTo>
                  <a:lnTo>
                    <a:pt x="456" y="2135"/>
                  </a:lnTo>
                  <a:lnTo>
                    <a:pt x="475" y="2159"/>
                  </a:lnTo>
                  <a:lnTo>
                    <a:pt x="491" y="2183"/>
                  </a:lnTo>
                  <a:lnTo>
                    <a:pt x="504" y="2205"/>
                  </a:lnTo>
                  <a:lnTo>
                    <a:pt x="515" y="2226"/>
                  </a:lnTo>
                  <a:lnTo>
                    <a:pt x="520" y="2236"/>
                  </a:lnTo>
                  <a:lnTo>
                    <a:pt x="523" y="2245"/>
                  </a:lnTo>
                  <a:lnTo>
                    <a:pt x="525" y="2253"/>
                  </a:lnTo>
                  <a:lnTo>
                    <a:pt x="526" y="2260"/>
                  </a:lnTo>
                  <a:lnTo>
                    <a:pt x="527" y="2266"/>
                  </a:lnTo>
                  <a:lnTo>
                    <a:pt x="526" y="2272"/>
                  </a:lnTo>
                  <a:lnTo>
                    <a:pt x="525" y="2276"/>
                  </a:lnTo>
                  <a:lnTo>
                    <a:pt x="523" y="2281"/>
                  </a:lnTo>
                  <a:close/>
                  <a:moveTo>
                    <a:pt x="218" y="1570"/>
                  </a:moveTo>
                  <a:lnTo>
                    <a:pt x="216" y="1573"/>
                  </a:lnTo>
                  <a:lnTo>
                    <a:pt x="212" y="1574"/>
                  </a:lnTo>
                  <a:lnTo>
                    <a:pt x="207" y="1574"/>
                  </a:lnTo>
                  <a:lnTo>
                    <a:pt x="202" y="1572"/>
                  </a:lnTo>
                  <a:lnTo>
                    <a:pt x="196" y="1569"/>
                  </a:lnTo>
                  <a:lnTo>
                    <a:pt x="190" y="1566"/>
                  </a:lnTo>
                  <a:lnTo>
                    <a:pt x="183" y="1563"/>
                  </a:lnTo>
                  <a:lnTo>
                    <a:pt x="176" y="1557"/>
                  </a:lnTo>
                  <a:lnTo>
                    <a:pt x="160" y="1545"/>
                  </a:lnTo>
                  <a:lnTo>
                    <a:pt x="145" y="1530"/>
                  </a:lnTo>
                  <a:lnTo>
                    <a:pt x="127" y="1511"/>
                  </a:lnTo>
                  <a:lnTo>
                    <a:pt x="111" y="1492"/>
                  </a:lnTo>
                  <a:lnTo>
                    <a:pt x="96" y="1470"/>
                  </a:lnTo>
                  <a:lnTo>
                    <a:pt x="81" y="1449"/>
                  </a:lnTo>
                  <a:lnTo>
                    <a:pt x="70" y="1428"/>
                  </a:lnTo>
                  <a:lnTo>
                    <a:pt x="62" y="1409"/>
                  </a:lnTo>
                  <a:lnTo>
                    <a:pt x="58" y="1402"/>
                  </a:lnTo>
                  <a:lnTo>
                    <a:pt x="55" y="1393"/>
                  </a:lnTo>
                  <a:lnTo>
                    <a:pt x="54" y="1386"/>
                  </a:lnTo>
                  <a:lnTo>
                    <a:pt x="53" y="1380"/>
                  </a:lnTo>
                  <a:lnTo>
                    <a:pt x="53" y="1373"/>
                  </a:lnTo>
                  <a:lnTo>
                    <a:pt x="53" y="1369"/>
                  </a:lnTo>
                  <a:lnTo>
                    <a:pt x="54" y="1364"/>
                  </a:lnTo>
                  <a:lnTo>
                    <a:pt x="57" y="1361"/>
                  </a:lnTo>
                  <a:lnTo>
                    <a:pt x="59" y="1360"/>
                  </a:lnTo>
                  <a:lnTo>
                    <a:pt x="64" y="1359"/>
                  </a:lnTo>
                  <a:lnTo>
                    <a:pt x="68" y="1359"/>
                  </a:lnTo>
                  <a:lnTo>
                    <a:pt x="74" y="1360"/>
                  </a:lnTo>
                  <a:lnTo>
                    <a:pt x="79" y="1362"/>
                  </a:lnTo>
                  <a:lnTo>
                    <a:pt x="86" y="1365"/>
                  </a:lnTo>
                  <a:lnTo>
                    <a:pt x="92" y="1370"/>
                  </a:lnTo>
                  <a:lnTo>
                    <a:pt x="100" y="1374"/>
                  </a:lnTo>
                  <a:lnTo>
                    <a:pt x="114" y="1387"/>
                  </a:lnTo>
                  <a:lnTo>
                    <a:pt x="131" y="1403"/>
                  </a:lnTo>
                  <a:lnTo>
                    <a:pt x="148" y="1421"/>
                  </a:lnTo>
                  <a:lnTo>
                    <a:pt x="165" y="1442"/>
                  </a:lnTo>
                  <a:lnTo>
                    <a:pt x="180" y="1463"/>
                  </a:lnTo>
                  <a:lnTo>
                    <a:pt x="194" y="1484"/>
                  </a:lnTo>
                  <a:lnTo>
                    <a:pt x="205" y="1505"/>
                  </a:lnTo>
                  <a:lnTo>
                    <a:pt x="214" y="1522"/>
                  </a:lnTo>
                  <a:lnTo>
                    <a:pt x="219" y="1539"/>
                  </a:lnTo>
                  <a:lnTo>
                    <a:pt x="223" y="1553"/>
                  </a:lnTo>
                  <a:lnTo>
                    <a:pt x="223" y="1558"/>
                  </a:lnTo>
                  <a:lnTo>
                    <a:pt x="223" y="1564"/>
                  </a:lnTo>
                  <a:lnTo>
                    <a:pt x="222" y="1567"/>
                  </a:lnTo>
                  <a:lnTo>
                    <a:pt x="218" y="1570"/>
                  </a:lnTo>
                  <a:close/>
                  <a:moveTo>
                    <a:pt x="385" y="1721"/>
                  </a:moveTo>
                  <a:lnTo>
                    <a:pt x="402" y="1744"/>
                  </a:lnTo>
                  <a:lnTo>
                    <a:pt x="417" y="1766"/>
                  </a:lnTo>
                  <a:lnTo>
                    <a:pt x="429" y="1786"/>
                  </a:lnTo>
                  <a:lnTo>
                    <a:pt x="438" y="1805"/>
                  </a:lnTo>
                  <a:lnTo>
                    <a:pt x="442" y="1815"/>
                  </a:lnTo>
                  <a:lnTo>
                    <a:pt x="444" y="1823"/>
                  </a:lnTo>
                  <a:lnTo>
                    <a:pt x="446" y="1830"/>
                  </a:lnTo>
                  <a:lnTo>
                    <a:pt x="447" y="1837"/>
                  </a:lnTo>
                  <a:lnTo>
                    <a:pt x="447" y="1843"/>
                  </a:lnTo>
                  <a:lnTo>
                    <a:pt x="447" y="1848"/>
                  </a:lnTo>
                  <a:lnTo>
                    <a:pt x="446" y="1852"/>
                  </a:lnTo>
                  <a:lnTo>
                    <a:pt x="443" y="1855"/>
                  </a:lnTo>
                  <a:lnTo>
                    <a:pt x="440" y="1858"/>
                  </a:lnTo>
                  <a:lnTo>
                    <a:pt x="436" y="1859"/>
                  </a:lnTo>
                  <a:lnTo>
                    <a:pt x="431" y="1859"/>
                  </a:lnTo>
                  <a:lnTo>
                    <a:pt x="425" y="1858"/>
                  </a:lnTo>
                  <a:lnTo>
                    <a:pt x="420" y="1854"/>
                  </a:lnTo>
                  <a:lnTo>
                    <a:pt x="412" y="1851"/>
                  </a:lnTo>
                  <a:lnTo>
                    <a:pt x="406" y="1848"/>
                  </a:lnTo>
                  <a:lnTo>
                    <a:pt x="398" y="1842"/>
                  </a:lnTo>
                  <a:lnTo>
                    <a:pt x="382" y="1829"/>
                  </a:lnTo>
                  <a:lnTo>
                    <a:pt x="364" y="1813"/>
                  </a:lnTo>
                  <a:lnTo>
                    <a:pt x="347" y="1794"/>
                  </a:lnTo>
                  <a:lnTo>
                    <a:pt x="329" y="1773"/>
                  </a:lnTo>
                  <a:lnTo>
                    <a:pt x="312" y="1750"/>
                  </a:lnTo>
                  <a:lnTo>
                    <a:pt x="297" y="1728"/>
                  </a:lnTo>
                  <a:lnTo>
                    <a:pt x="285" y="1707"/>
                  </a:lnTo>
                  <a:lnTo>
                    <a:pt x="276" y="1688"/>
                  </a:lnTo>
                  <a:lnTo>
                    <a:pt x="273" y="1679"/>
                  </a:lnTo>
                  <a:lnTo>
                    <a:pt x="270" y="1670"/>
                  </a:lnTo>
                  <a:lnTo>
                    <a:pt x="268" y="1664"/>
                  </a:lnTo>
                  <a:lnTo>
                    <a:pt x="267" y="1656"/>
                  </a:lnTo>
                  <a:lnTo>
                    <a:pt x="267" y="1650"/>
                  </a:lnTo>
                  <a:lnTo>
                    <a:pt x="268" y="1645"/>
                  </a:lnTo>
                  <a:lnTo>
                    <a:pt x="269" y="1641"/>
                  </a:lnTo>
                  <a:lnTo>
                    <a:pt x="271" y="1637"/>
                  </a:lnTo>
                  <a:lnTo>
                    <a:pt x="274" y="1635"/>
                  </a:lnTo>
                  <a:lnTo>
                    <a:pt x="279" y="1634"/>
                  </a:lnTo>
                  <a:lnTo>
                    <a:pt x="283" y="1635"/>
                  </a:lnTo>
                  <a:lnTo>
                    <a:pt x="288" y="1636"/>
                  </a:lnTo>
                  <a:lnTo>
                    <a:pt x="295" y="1638"/>
                  </a:lnTo>
                  <a:lnTo>
                    <a:pt x="302" y="1642"/>
                  </a:lnTo>
                  <a:lnTo>
                    <a:pt x="308" y="1646"/>
                  </a:lnTo>
                  <a:lnTo>
                    <a:pt x="316" y="1652"/>
                  </a:lnTo>
                  <a:lnTo>
                    <a:pt x="332" y="1665"/>
                  </a:lnTo>
                  <a:lnTo>
                    <a:pt x="350" y="1680"/>
                  </a:lnTo>
                  <a:lnTo>
                    <a:pt x="367" y="1700"/>
                  </a:lnTo>
                  <a:lnTo>
                    <a:pt x="385" y="1721"/>
                  </a:lnTo>
                  <a:close/>
                  <a:moveTo>
                    <a:pt x="621" y="2012"/>
                  </a:moveTo>
                  <a:lnTo>
                    <a:pt x="638" y="2036"/>
                  </a:lnTo>
                  <a:lnTo>
                    <a:pt x="653" y="2059"/>
                  </a:lnTo>
                  <a:lnTo>
                    <a:pt x="667" y="2080"/>
                  </a:lnTo>
                  <a:lnTo>
                    <a:pt x="676" y="2101"/>
                  </a:lnTo>
                  <a:lnTo>
                    <a:pt x="680" y="2110"/>
                  </a:lnTo>
                  <a:lnTo>
                    <a:pt x="683" y="2118"/>
                  </a:lnTo>
                  <a:lnTo>
                    <a:pt x="685" y="2126"/>
                  </a:lnTo>
                  <a:lnTo>
                    <a:pt x="686" y="2134"/>
                  </a:lnTo>
                  <a:lnTo>
                    <a:pt x="687" y="2140"/>
                  </a:lnTo>
                  <a:lnTo>
                    <a:pt x="686" y="2146"/>
                  </a:lnTo>
                  <a:lnTo>
                    <a:pt x="685" y="2150"/>
                  </a:lnTo>
                  <a:lnTo>
                    <a:pt x="682" y="2154"/>
                  </a:lnTo>
                  <a:lnTo>
                    <a:pt x="679" y="2156"/>
                  </a:lnTo>
                  <a:lnTo>
                    <a:pt x="674" y="2157"/>
                  </a:lnTo>
                  <a:lnTo>
                    <a:pt x="669" y="2157"/>
                  </a:lnTo>
                  <a:lnTo>
                    <a:pt x="663" y="2155"/>
                  </a:lnTo>
                  <a:lnTo>
                    <a:pt x="657" y="2152"/>
                  </a:lnTo>
                  <a:lnTo>
                    <a:pt x="650" y="2149"/>
                  </a:lnTo>
                  <a:lnTo>
                    <a:pt x="642" y="2145"/>
                  </a:lnTo>
                  <a:lnTo>
                    <a:pt x="635" y="2139"/>
                  </a:lnTo>
                  <a:lnTo>
                    <a:pt x="617" y="2126"/>
                  </a:lnTo>
                  <a:lnTo>
                    <a:pt x="599" y="2109"/>
                  </a:lnTo>
                  <a:lnTo>
                    <a:pt x="580" y="2089"/>
                  </a:lnTo>
                  <a:lnTo>
                    <a:pt x="560" y="2067"/>
                  </a:lnTo>
                  <a:lnTo>
                    <a:pt x="543" y="2043"/>
                  </a:lnTo>
                  <a:lnTo>
                    <a:pt x="527" y="2020"/>
                  </a:lnTo>
                  <a:lnTo>
                    <a:pt x="514" y="1998"/>
                  </a:lnTo>
                  <a:lnTo>
                    <a:pt x="504" y="1978"/>
                  </a:lnTo>
                  <a:lnTo>
                    <a:pt x="501" y="1969"/>
                  </a:lnTo>
                  <a:lnTo>
                    <a:pt x="498" y="1961"/>
                  </a:lnTo>
                  <a:lnTo>
                    <a:pt x="496" y="1952"/>
                  </a:lnTo>
                  <a:lnTo>
                    <a:pt x="494" y="1945"/>
                  </a:lnTo>
                  <a:lnTo>
                    <a:pt x="494" y="1939"/>
                  </a:lnTo>
                  <a:lnTo>
                    <a:pt x="494" y="1933"/>
                  </a:lnTo>
                  <a:lnTo>
                    <a:pt x="497" y="1929"/>
                  </a:lnTo>
                  <a:lnTo>
                    <a:pt x="499" y="1926"/>
                  </a:lnTo>
                  <a:lnTo>
                    <a:pt x="502" y="1923"/>
                  </a:lnTo>
                  <a:lnTo>
                    <a:pt x="507" y="1922"/>
                  </a:lnTo>
                  <a:lnTo>
                    <a:pt x="512" y="1922"/>
                  </a:lnTo>
                  <a:lnTo>
                    <a:pt x="518" y="1923"/>
                  </a:lnTo>
                  <a:lnTo>
                    <a:pt x="524" y="1927"/>
                  </a:lnTo>
                  <a:lnTo>
                    <a:pt x="532" y="1930"/>
                  </a:lnTo>
                  <a:lnTo>
                    <a:pt x="538" y="1934"/>
                  </a:lnTo>
                  <a:lnTo>
                    <a:pt x="547" y="1940"/>
                  </a:lnTo>
                  <a:lnTo>
                    <a:pt x="564" y="1953"/>
                  </a:lnTo>
                  <a:lnTo>
                    <a:pt x="582" y="1971"/>
                  </a:lnTo>
                  <a:lnTo>
                    <a:pt x="601" y="1990"/>
                  </a:lnTo>
                  <a:lnTo>
                    <a:pt x="621" y="2012"/>
                  </a:lnTo>
                  <a:close/>
                  <a:moveTo>
                    <a:pt x="213" y="1211"/>
                  </a:moveTo>
                  <a:lnTo>
                    <a:pt x="211" y="1213"/>
                  </a:lnTo>
                  <a:lnTo>
                    <a:pt x="206" y="1213"/>
                  </a:lnTo>
                  <a:lnTo>
                    <a:pt x="202" y="1213"/>
                  </a:lnTo>
                  <a:lnTo>
                    <a:pt x="198" y="1212"/>
                  </a:lnTo>
                  <a:lnTo>
                    <a:pt x="192" y="1211"/>
                  </a:lnTo>
                  <a:lnTo>
                    <a:pt x="187" y="1208"/>
                  </a:lnTo>
                  <a:lnTo>
                    <a:pt x="180" y="1204"/>
                  </a:lnTo>
                  <a:lnTo>
                    <a:pt x="173" y="1199"/>
                  </a:lnTo>
                  <a:lnTo>
                    <a:pt x="160" y="1188"/>
                  </a:lnTo>
                  <a:lnTo>
                    <a:pt x="145" y="1174"/>
                  </a:lnTo>
                  <a:lnTo>
                    <a:pt x="130" y="1157"/>
                  </a:lnTo>
                  <a:lnTo>
                    <a:pt x="114" y="1139"/>
                  </a:lnTo>
                  <a:lnTo>
                    <a:pt x="100" y="1119"/>
                  </a:lnTo>
                  <a:lnTo>
                    <a:pt x="88" y="1099"/>
                  </a:lnTo>
                  <a:lnTo>
                    <a:pt x="78" y="1080"/>
                  </a:lnTo>
                  <a:lnTo>
                    <a:pt x="70" y="1064"/>
                  </a:lnTo>
                  <a:lnTo>
                    <a:pt x="65" y="1049"/>
                  </a:lnTo>
                  <a:lnTo>
                    <a:pt x="63" y="1036"/>
                  </a:lnTo>
                  <a:lnTo>
                    <a:pt x="63" y="1030"/>
                  </a:lnTo>
                  <a:lnTo>
                    <a:pt x="64" y="1026"/>
                  </a:lnTo>
                  <a:lnTo>
                    <a:pt x="65" y="1022"/>
                  </a:lnTo>
                  <a:lnTo>
                    <a:pt x="67" y="1019"/>
                  </a:lnTo>
                  <a:lnTo>
                    <a:pt x="70" y="1017"/>
                  </a:lnTo>
                  <a:lnTo>
                    <a:pt x="74" y="1016"/>
                  </a:lnTo>
                  <a:lnTo>
                    <a:pt x="78" y="1017"/>
                  </a:lnTo>
                  <a:lnTo>
                    <a:pt x="82" y="1018"/>
                  </a:lnTo>
                  <a:lnTo>
                    <a:pt x="95" y="1022"/>
                  </a:lnTo>
                  <a:lnTo>
                    <a:pt x="107" y="1031"/>
                  </a:lnTo>
                  <a:lnTo>
                    <a:pt x="121" y="1042"/>
                  </a:lnTo>
                  <a:lnTo>
                    <a:pt x="135" y="1056"/>
                  </a:lnTo>
                  <a:lnTo>
                    <a:pt x="150" y="1073"/>
                  </a:lnTo>
                  <a:lnTo>
                    <a:pt x="166" y="1091"/>
                  </a:lnTo>
                  <a:lnTo>
                    <a:pt x="180" y="1111"/>
                  </a:lnTo>
                  <a:lnTo>
                    <a:pt x="192" y="1131"/>
                  </a:lnTo>
                  <a:lnTo>
                    <a:pt x="202" y="1150"/>
                  </a:lnTo>
                  <a:lnTo>
                    <a:pt x="210" y="1166"/>
                  </a:lnTo>
                  <a:lnTo>
                    <a:pt x="215" y="1181"/>
                  </a:lnTo>
                  <a:lnTo>
                    <a:pt x="217" y="1194"/>
                  </a:lnTo>
                  <a:lnTo>
                    <a:pt x="217" y="1200"/>
                  </a:lnTo>
                  <a:lnTo>
                    <a:pt x="217" y="1204"/>
                  </a:lnTo>
                  <a:lnTo>
                    <a:pt x="215" y="1208"/>
                  </a:lnTo>
                  <a:lnTo>
                    <a:pt x="213" y="1211"/>
                  </a:lnTo>
                  <a:close/>
                  <a:moveTo>
                    <a:pt x="416" y="1472"/>
                  </a:moveTo>
                  <a:lnTo>
                    <a:pt x="412" y="1474"/>
                  </a:lnTo>
                  <a:lnTo>
                    <a:pt x="409" y="1475"/>
                  </a:lnTo>
                  <a:lnTo>
                    <a:pt x="404" y="1475"/>
                  </a:lnTo>
                  <a:lnTo>
                    <a:pt x="399" y="1474"/>
                  </a:lnTo>
                  <a:lnTo>
                    <a:pt x="394" y="1472"/>
                  </a:lnTo>
                  <a:lnTo>
                    <a:pt x="387" y="1470"/>
                  </a:lnTo>
                  <a:lnTo>
                    <a:pt x="381" y="1465"/>
                  </a:lnTo>
                  <a:lnTo>
                    <a:pt x="374" y="1461"/>
                  </a:lnTo>
                  <a:lnTo>
                    <a:pt x="359" y="1449"/>
                  </a:lnTo>
                  <a:lnTo>
                    <a:pt x="343" y="1435"/>
                  </a:lnTo>
                  <a:lnTo>
                    <a:pt x="327" y="1417"/>
                  </a:lnTo>
                  <a:lnTo>
                    <a:pt x="312" y="1397"/>
                  </a:lnTo>
                  <a:lnTo>
                    <a:pt x="296" y="1376"/>
                  </a:lnTo>
                  <a:lnTo>
                    <a:pt x="283" y="1357"/>
                  </a:lnTo>
                  <a:lnTo>
                    <a:pt x="272" y="1337"/>
                  </a:lnTo>
                  <a:lnTo>
                    <a:pt x="264" y="1319"/>
                  </a:lnTo>
                  <a:lnTo>
                    <a:pt x="259" y="1303"/>
                  </a:lnTo>
                  <a:lnTo>
                    <a:pt x="256" y="1290"/>
                  </a:lnTo>
                  <a:lnTo>
                    <a:pt x="256" y="1284"/>
                  </a:lnTo>
                  <a:lnTo>
                    <a:pt x="257" y="1279"/>
                  </a:lnTo>
                  <a:lnTo>
                    <a:pt x="258" y="1276"/>
                  </a:lnTo>
                  <a:lnTo>
                    <a:pt x="260" y="1272"/>
                  </a:lnTo>
                  <a:lnTo>
                    <a:pt x="263" y="1270"/>
                  </a:lnTo>
                  <a:lnTo>
                    <a:pt x="268" y="1269"/>
                  </a:lnTo>
                  <a:lnTo>
                    <a:pt x="272" y="1269"/>
                  </a:lnTo>
                  <a:lnTo>
                    <a:pt x="276" y="1270"/>
                  </a:lnTo>
                  <a:lnTo>
                    <a:pt x="283" y="1272"/>
                  </a:lnTo>
                  <a:lnTo>
                    <a:pt x="288" y="1276"/>
                  </a:lnTo>
                  <a:lnTo>
                    <a:pt x="295" y="1280"/>
                  </a:lnTo>
                  <a:lnTo>
                    <a:pt x="302" y="1284"/>
                  </a:lnTo>
                  <a:lnTo>
                    <a:pt x="317" y="1296"/>
                  </a:lnTo>
                  <a:lnTo>
                    <a:pt x="332" y="1311"/>
                  </a:lnTo>
                  <a:lnTo>
                    <a:pt x="349" y="1328"/>
                  </a:lnTo>
                  <a:lnTo>
                    <a:pt x="365" y="1348"/>
                  </a:lnTo>
                  <a:lnTo>
                    <a:pt x="379" y="1369"/>
                  </a:lnTo>
                  <a:lnTo>
                    <a:pt x="393" y="1388"/>
                  </a:lnTo>
                  <a:lnTo>
                    <a:pt x="404" y="1408"/>
                  </a:lnTo>
                  <a:lnTo>
                    <a:pt x="411" y="1426"/>
                  </a:lnTo>
                  <a:lnTo>
                    <a:pt x="417" y="1442"/>
                  </a:lnTo>
                  <a:lnTo>
                    <a:pt x="420" y="1455"/>
                  </a:lnTo>
                  <a:lnTo>
                    <a:pt x="420" y="1461"/>
                  </a:lnTo>
                  <a:lnTo>
                    <a:pt x="419" y="1465"/>
                  </a:lnTo>
                  <a:lnTo>
                    <a:pt x="418" y="1470"/>
                  </a:lnTo>
                  <a:lnTo>
                    <a:pt x="416" y="1472"/>
                  </a:lnTo>
                  <a:close/>
                  <a:moveTo>
                    <a:pt x="630" y="1746"/>
                  </a:moveTo>
                  <a:lnTo>
                    <a:pt x="627" y="1748"/>
                  </a:lnTo>
                  <a:lnTo>
                    <a:pt x="624" y="1749"/>
                  </a:lnTo>
                  <a:lnTo>
                    <a:pt x="618" y="1749"/>
                  </a:lnTo>
                  <a:lnTo>
                    <a:pt x="613" y="1748"/>
                  </a:lnTo>
                  <a:lnTo>
                    <a:pt x="607" y="1746"/>
                  </a:lnTo>
                  <a:lnTo>
                    <a:pt x="601" y="1743"/>
                  </a:lnTo>
                  <a:lnTo>
                    <a:pt x="594" y="1739"/>
                  </a:lnTo>
                  <a:lnTo>
                    <a:pt x="587" y="1734"/>
                  </a:lnTo>
                  <a:lnTo>
                    <a:pt x="571" y="1722"/>
                  </a:lnTo>
                  <a:lnTo>
                    <a:pt x="555" y="1706"/>
                  </a:lnTo>
                  <a:lnTo>
                    <a:pt x="537" y="1688"/>
                  </a:lnTo>
                  <a:lnTo>
                    <a:pt x="520" y="1668"/>
                  </a:lnTo>
                  <a:lnTo>
                    <a:pt x="504" y="1646"/>
                  </a:lnTo>
                  <a:lnTo>
                    <a:pt x="490" y="1624"/>
                  </a:lnTo>
                  <a:lnTo>
                    <a:pt x="478" y="1604"/>
                  </a:lnTo>
                  <a:lnTo>
                    <a:pt x="469" y="1586"/>
                  </a:lnTo>
                  <a:lnTo>
                    <a:pt x="466" y="1577"/>
                  </a:lnTo>
                  <a:lnTo>
                    <a:pt x="464" y="1569"/>
                  </a:lnTo>
                  <a:lnTo>
                    <a:pt x="462" y="1562"/>
                  </a:lnTo>
                  <a:lnTo>
                    <a:pt x="461" y="1555"/>
                  </a:lnTo>
                  <a:lnTo>
                    <a:pt x="461" y="1549"/>
                  </a:lnTo>
                  <a:lnTo>
                    <a:pt x="462" y="1544"/>
                  </a:lnTo>
                  <a:lnTo>
                    <a:pt x="463" y="1540"/>
                  </a:lnTo>
                  <a:lnTo>
                    <a:pt x="466" y="1536"/>
                  </a:lnTo>
                  <a:lnTo>
                    <a:pt x="469" y="1534"/>
                  </a:lnTo>
                  <a:lnTo>
                    <a:pt x="473" y="1533"/>
                  </a:lnTo>
                  <a:lnTo>
                    <a:pt x="478" y="1533"/>
                  </a:lnTo>
                  <a:lnTo>
                    <a:pt x="484" y="1534"/>
                  </a:lnTo>
                  <a:lnTo>
                    <a:pt x="489" y="1536"/>
                  </a:lnTo>
                  <a:lnTo>
                    <a:pt x="496" y="1540"/>
                  </a:lnTo>
                  <a:lnTo>
                    <a:pt x="502" y="1544"/>
                  </a:lnTo>
                  <a:lnTo>
                    <a:pt x="510" y="1549"/>
                  </a:lnTo>
                  <a:lnTo>
                    <a:pt x="525" y="1562"/>
                  </a:lnTo>
                  <a:lnTo>
                    <a:pt x="542" y="1577"/>
                  </a:lnTo>
                  <a:lnTo>
                    <a:pt x="559" y="1595"/>
                  </a:lnTo>
                  <a:lnTo>
                    <a:pt x="577" y="1615"/>
                  </a:lnTo>
                  <a:lnTo>
                    <a:pt x="592" y="1637"/>
                  </a:lnTo>
                  <a:lnTo>
                    <a:pt x="606" y="1658"/>
                  </a:lnTo>
                  <a:lnTo>
                    <a:pt x="617" y="1679"/>
                  </a:lnTo>
                  <a:lnTo>
                    <a:pt x="626" y="1698"/>
                  </a:lnTo>
                  <a:lnTo>
                    <a:pt x="630" y="1706"/>
                  </a:lnTo>
                  <a:lnTo>
                    <a:pt x="633" y="1714"/>
                  </a:lnTo>
                  <a:lnTo>
                    <a:pt x="635" y="1722"/>
                  </a:lnTo>
                  <a:lnTo>
                    <a:pt x="635" y="1728"/>
                  </a:lnTo>
                  <a:lnTo>
                    <a:pt x="636" y="1734"/>
                  </a:lnTo>
                  <a:lnTo>
                    <a:pt x="635" y="1739"/>
                  </a:lnTo>
                  <a:lnTo>
                    <a:pt x="634" y="1744"/>
                  </a:lnTo>
                  <a:lnTo>
                    <a:pt x="630" y="1746"/>
                  </a:lnTo>
                  <a:close/>
                  <a:moveTo>
                    <a:pt x="252" y="888"/>
                  </a:moveTo>
                  <a:lnTo>
                    <a:pt x="250" y="889"/>
                  </a:lnTo>
                  <a:lnTo>
                    <a:pt x="247" y="890"/>
                  </a:lnTo>
                  <a:lnTo>
                    <a:pt x="242" y="890"/>
                  </a:lnTo>
                  <a:lnTo>
                    <a:pt x="238" y="889"/>
                  </a:lnTo>
                  <a:lnTo>
                    <a:pt x="228" y="884"/>
                  </a:lnTo>
                  <a:lnTo>
                    <a:pt x="216" y="878"/>
                  </a:lnTo>
                  <a:lnTo>
                    <a:pt x="203" y="867"/>
                  </a:lnTo>
                  <a:lnTo>
                    <a:pt x="190" y="855"/>
                  </a:lnTo>
                  <a:lnTo>
                    <a:pt x="176" y="839"/>
                  </a:lnTo>
                  <a:lnTo>
                    <a:pt x="162" y="822"/>
                  </a:lnTo>
                  <a:lnTo>
                    <a:pt x="149" y="804"/>
                  </a:lnTo>
                  <a:lnTo>
                    <a:pt x="138" y="786"/>
                  </a:lnTo>
                  <a:lnTo>
                    <a:pt x="130" y="769"/>
                  </a:lnTo>
                  <a:lnTo>
                    <a:pt x="123" y="753"/>
                  </a:lnTo>
                  <a:lnTo>
                    <a:pt x="119" y="738"/>
                  </a:lnTo>
                  <a:lnTo>
                    <a:pt x="116" y="726"/>
                  </a:lnTo>
                  <a:lnTo>
                    <a:pt x="116" y="722"/>
                  </a:lnTo>
                  <a:lnTo>
                    <a:pt x="116" y="718"/>
                  </a:lnTo>
                  <a:lnTo>
                    <a:pt x="119" y="714"/>
                  </a:lnTo>
                  <a:lnTo>
                    <a:pt x="121" y="711"/>
                  </a:lnTo>
                  <a:lnTo>
                    <a:pt x="123" y="709"/>
                  </a:lnTo>
                  <a:lnTo>
                    <a:pt x="126" y="709"/>
                  </a:lnTo>
                  <a:lnTo>
                    <a:pt x="131" y="709"/>
                  </a:lnTo>
                  <a:lnTo>
                    <a:pt x="135" y="710"/>
                  </a:lnTo>
                  <a:lnTo>
                    <a:pt x="145" y="714"/>
                  </a:lnTo>
                  <a:lnTo>
                    <a:pt x="157" y="721"/>
                  </a:lnTo>
                  <a:lnTo>
                    <a:pt x="170" y="732"/>
                  </a:lnTo>
                  <a:lnTo>
                    <a:pt x="183" y="745"/>
                  </a:lnTo>
                  <a:lnTo>
                    <a:pt x="198" y="760"/>
                  </a:lnTo>
                  <a:lnTo>
                    <a:pt x="211" y="777"/>
                  </a:lnTo>
                  <a:lnTo>
                    <a:pt x="224" y="795"/>
                  </a:lnTo>
                  <a:lnTo>
                    <a:pt x="235" y="813"/>
                  </a:lnTo>
                  <a:lnTo>
                    <a:pt x="244" y="831"/>
                  </a:lnTo>
                  <a:lnTo>
                    <a:pt x="250" y="846"/>
                  </a:lnTo>
                  <a:lnTo>
                    <a:pt x="255" y="860"/>
                  </a:lnTo>
                  <a:lnTo>
                    <a:pt x="257" y="872"/>
                  </a:lnTo>
                  <a:lnTo>
                    <a:pt x="257" y="877"/>
                  </a:lnTo>
                  <a:lnTo>
                    <a:pt x="257" y="881"/>
                  </a:lnTo>
                  <a:lnTo>
                    <a:pt x="255" y="884"/>
                  </a:lnTo>
                  <a:lnTo>
                    <a:pt x="252" y="888"/>
                  </a:lnTo>
                  <a:close/>
                  <a:moveTo>
                    <a:pt x="390" y="1013"/>
                  </a:moveTo>
                  <a:lnTo>
                    <a:pt x="405" y="1031"/>
                  </a:lnTo>
                  <a:lnTo>
                    <a:pt x="416" y="1050"/>
                  </a:lnTo>
                  <a:lnTo>
                    <a:pt x="425" y="1067"/>
                  </a:lnTo>
                  <a:lnTo>
                    <a:pt x="433" y="1084"/>
                  </a:lnTo>
                  <a:lnTo>
                    <a:pt x="438" y="1099"/>
                  </a:lnTo>
                  <a:lnTo>
                    <a:pt x="440" y="1111"/>
                  </a:lnTo>
                  <a:lnTo>
                    <a:pt x="440" y="1117"/>
                  </a:lnTo>
                  <a:lnTo>
                    <a:pt x="439" y="1121"/>
                  </a:lnTo>
                  <a:lnTo>
                    <a:pt x="438" y="1124"/>
                  </a:lnTo>
                  <a:lnTo>
                    <a:pt x="435" y="1128"/>
                  </a:lnTo>
                  <a:lnTo>
                    <a:pt x="432" y="1130"/>
                  </a:lnTo>
                  <a:lnTo>
                    <a:pt x="429" y="1130"/>
                  </a:lnTo>
                  <a:lnTo>
                    <a:pt x="424" y="1130"/>
                  </a:lnTo>
                  <a:lnTo>
                    <a:pt x="420" y="1130"/>
                  </a:lnTo>
                  <a:lnTo>
                    <a:pt x="415" y="1128"/>
                  </a:lnTo>
                  <a:lnTo>
                    <a:pt x="409" y="1125"/>
                  </a:lnTo>
                  <a:lnTo>
                    <a:pt x="404" y="1121"/>
                  </a:lnTo>
                  <a:lnTo>
                    <a:pt x="397" y="1118"/>
                  </a:lnTo>
                  <a:lnTo>
                    <a:pt x="383" y="1107"/>
                  </a:lnTo>
                  <a:lnTo>
                    <a:pt x="370" y="1094"/>
                  </a:lnTo>
                  <a:lnTo>
                    <a:pt x="354" y="1077"/>
                  </a:lnTo>
                  <a:lnTo>
                    <a:pt x="340" y="1060"/>
                  </a:lnTo>
                  <a:lnTo>
                    <a:pt x="326" y="1040"/>
                  </a:lnTo>
                  <a:lnTo>
                    <a:pt x="315" y="1021"/>
                  </a:lnTo>
                  <a:lnTo>
                    <a:pt x="305" y="1004"/>
                  </a:lnTo>
                  <a:lnTo>
                    <a:pt x="298" y="987"/>
                  </a:lnTo>
                  <a:lnTo>
                    <a:pt x="293" y="973"/>
                  </a:lnTo>
                  <a:lnTo>
                    <a:pt x="291" y="961"/>
                  </a:lnTo>
                  <a:lnTo>
                    <a:pt x="291" y="956"/>
                  </a:lnTo>
                  <a:lnTo>
                    <a:pt x="292" y="951"/>
                  </a:lnTo>
                  <a:lnTo>
                    <a:pt x="293" y="947"/>
                  </a:lnTo>
                  <a:lnTo>
                    <a:pt x="296" y="945"/>
                  </a:lnTo>
                  <a:lnTo>
                    <a:pt x="298" y="942"/>
                  </a:lnTo>
                  <a:lnTo>
                    <a:pt x="302" y="941"/>
                  </a:lnTo>
                  <a:lnTo>
                    <a:pt x="306" y="941"/>
                  </a:lnTo>
                  <a:lnTo>
                    <a:pt x="312" y="942"/>
                  </a:lnTo>
                  <a:lnTo>
                    <a:pt x="321" y="947"/>
                  </a:lnTo>
                  <a:lnTo>
                    <a:pt x="333" y="954"/>
                  </a:lnTo>
                  <a:lnTo>
                    <a:pt x="348" y="965"/>
                  </a:lnTo>
                  <a:lnTo>
                    <a:pt x="362" y="979"/>
                  </a:lnTo>
                  <a:lnTo>
                    <a:pt x="376" y="995"/>
                  </a:lnTo>
                  <a:lnTo>
                    <a:pt x="390" y="1013"/>
                  </a:lnTo>
                  <a:close/>
                  <a:moveTo>
                    <a:pt x="629" y="1379"/>
                  </a:moveTo>
                  <a:lnTo>
                    <a:pt x="626" y="1381"/>
                  </a:lnTo>
                  <a:lnTo>
                    <a:pt x="623" y="1382"/>
                  </a:lnTo>
                  <a:lnTo>
                    <a:pt x="618" y="1382"/>
                  </a:lnTo>
                  <a:lnTo>
                    <a:pt x="613" y="1381"/>
                  </a:lnTo>
                  <a:lnTo>
                    <a:pt x="607" y="1379"/>
                  </a:lnTo>
                  <a:lnTo>
                    <a:pt x="602" y="1376"/>
                  </a:lnTo>
                  <a:lnTo>
                    <a:pt x="595" y="1372"/>
                  </a:lnTo>
                  <a:lnTo>
                    <a:pt x="589" y="1368"/>
                  </a:lnTo>
                  <a:lnTo>
                    <a:pt x="574" y="1357"/>
                  </a:lnTo>
                  <a:lnTo>
                    <a:pt x="559" y="1342"/>
                  </a:lnTo>
                  <a:lnTo>
                    <a:pt x="544" y="1326"/>
                  </a:lnTo>
                  <a:lnTo>
                    <a:pt x="528" y="1307"/>
                  </a:lnTo>
                  <a:lnTo>
                    <a:pt x="514" y="1288"/>
                  </a:lnTo>
                  <a:lnTo>
                    <a:pt x="501" y="1268"/>
                  </a:lnTo>
                  <a:lnTo>
                    <a:pt x="491" y="1249"/>
                  </a:lnTo>
                  <a:lnTo>
                    <a:pt x="484" y="1232"/>
                  </a:lnTo>
                  <a:lnTo>
                    <a:pt x="478" y="1216"/>
                  </a:lnTo>
                  <a:lnTo>
                    <a:pt x="476" y="1203"/>
                  </a:lnTo>
                  <a:lnTo>
                    <a:pt x="476" y="1198"/>
                  </a:lnTo>
                  <a:lnTo>
                    <a:pt x="477" y="1193"/>
                  </a:lnTo>
                  <a:lnTo>
                    <a:pt x="478" y="1189"/>
                  </a:lnTo>
                  <a:lnTo>
                    <a:pt x="480" y="1187"/>
                  </a:lnTo>
                  <a:lnTo>
                    <a:pt x="484" y="1185"/>
                  </a:lnTo>
                  <a:lnTo>
                    <a:pt x="488" y="1184"/>
                  </a:lnTo>
                  <a:lnTo>
                    <a:pt x="492" y="1184"/>
                  </a:lnTo>
                  <a:lnTo>
                    <a:pt x="497" y="1185"/>
                  </a:lnTo>
                  <a:lnTo>
                    <a:pt x="502" y="1187"/>
                  </a:lnTo>
                  <a:lnTo>
                    <a:pt x="509" y="1189"/>
                  </a:lnTo>
                  <a:lnTo>
                    <a:pt x="514" y="1193"/>
                  </a:lnTo>
                  <a:lnTo>
                    <a:pt x="522" y="1198"/>
                  </a:lnTo>
                  <a:lnTo>
                    <a:pt x="536" y="1209"/>
                  </a:lnTo>
                  <a:lnTo>
                    <a:pt x="550" y="1223"/>
                  </a:lnTo>
                  <a:lnTo>
                    <a:pt x="566" y="1239"/>
                  </a:lnTo>
                  <a:lnTo>
                    <a:pt x="582" y="1258"/>
                  </a:lnTo>
                  <a:lnTo>
                    <a:pt x="596" y="1278"/>
                  </a:lnTo>
                  <a:lnTo>
                    <a:pt x="608" y="1298"/>
                  </a:lnTo>
                  <a:lnTo>
                    <a:pt x="619" y="1316"/>
                  </a:lnTo>
                  <a:lnTo>
                    <a:pt x="627" y="1334"/>
                  </a:lnTo>
                  <a:lnTo>
                    <a:pt x="631" y="1349"/>
                  </a:lnTo>
                  <a:lnTo>
                    <a:pt x="635" y="1361"/>
                  </a:lnTo>
                  <a:lnTo>
                    <a:pt x="635" y="1367"/>
                  </a:lnTo>
                  <a:lnTo>
                    <a:pt x="634" y="1372"/>
                  </a:lnTo>
                  <a:lnTo>
                    <a:pt x="631" y="1375"/>
                  </a:lnTo>
                  <a:lnTo>
                    <a:pt x="629" y="1379"/>
                  </a:lnTo>
                  <a:close/>
                  <a:moveTo>
                    <a:pt x="178" y="387"/>
                  </a:moveTo>
                  <a:lnTo>
                    <a:pt x="176" y="388"/>
                  </a:lnTo>
                  <a:lnTo>
                    <a:pt x="172" y="389"/>
                  </a:lnTo>
                  <a:lnTo>
                    <a:pt x="169" y="389"/>
                  </a:lnTo>
                  <a:lnTo>
                    <a:pt x="165" y="388"/>
                  </a:lnTo>
                  <a:lnTo>
                    <a:pt x="156" y="384"/>
                  </a:lnTo>
                  <a:lnTo>
                    <a:pt x="146" y="378"/>
                  </a:lnTo>
                  <a:lnTo>
                    <a:pt x="135" y="369"/>
                  </a:lnTo>
                  <a:lnTo>
                    <a:pt x="123" y="358"/>
                  </a:lnTo>
                  <a:lnTo>
                    <a:pt x="111" y="345"/>
                  </a:lnTo>
                  <a:lnTo>
                    <a:pt x="100" y="330"/>
                  </a:lnTo>
                  <a:lnTo>
                    <a:pt x="89" y="314"/>
                  </a:lnTo>
                  <a:lnTo>
                    <a:pt x="79" y="299"/>
                  </a:lnTo>
                  <a:lnTo>
                    <a:pt x="73" y="284"/>
                  </a:lnTo>
                  <a:lnTo>
                    <a:pt x="66" y="269"/>
                  </a:lnTo>
                  <a:lnTo>
                    <a:pt x="63" y="257"/>
                  </a:lnTo>
                  <a:lnTo>
                    <a:pt x="62" y="246"/>
                  </a:lnTo>
                  <a:lnTo>
                    <a:pt x="62" y="242"/>
                  </a:lnTo>
                  <a:lnTo>
                    <a:pt x="62" y="239"/>
                  </a:lnTo>
                  <a:lnTo>
                    <a:pt x="64" y="235"/>
                  </a:lnTo>
                  <a:lnTo>
                    <a:pt x="65" y="233"/>
                  </a:lnTo>
                  <a:lnTo>
                    <a:pt x="68" y="231"/>
                  </a:lnTo>
                  <a:lnTo>
                    <a:pt x="70" y="230"/>
                  </a:lnTo>
                  <a:lnTo>
                    <a:pt x="75" y="230"/>
                  </a:lnTo>
                  <a:lnTo>
                    <a:pt x="78" y="231"/>
                  </a:lnTo>
                  <a:lnTo>
                    <a:pt x="87" y="234"/>
                  </a:lnTo>
                  <a:lnTo>
                    <a:pt x="98" y="241"/>
                  </a:lnTo>
                  <a:lnTo>
                    <a:pt x="109" y="250"/>
                  </a:lnTo>
                  <a:lnTo>
                    <a:pt x="120" y="261"/>
                  </a:lnTo>
                  <a:lnTo>
                    <a:pt x="132" y="274"/>
                  </a:lnTo>
                  <a:lnTo>
                    <a:pt x="144" y="289"/>
                  </a:lnTo>
                  <a:lnTo>
                    <a:pt x="155" y="306"/>
                  </a:lnTo>
                  <a:lnTo>
                    <a:pt x="164" y="321"/>
                  </a:lnTo>
                  <a:lnTo>
                    <a:pt x="171" y="335"/>
                  </a:lnTo>
                  <a:lnTo>
                    <a:pt x="177" y="349"/>
                  </a:lnTo>
                  <a:lnTo>
                    <a:pt x="181" y="361"/>
                  </a:lnTo>
                  <a:lnTo>
                    <a:pt x="182" y="372"/>
                  </a:lnTo>
                  <a:lnTo>
                    <a:pt x="182" y="377"/>
                  </a:lnTo>
                  <a:lnTo>
                    <a:pt x="181" y="381"/>
                  </a:lnTo>
                  <a:lnTo>
                    <a:pt x="180" y="384"/>
                  </a:lnTo>
                  <a:lnTo>
                    <a:pt x="178" y="387"/>
                  </a:lnTo>
                  <a:close/>
                  <a:moveTo>
                    <a:pt x="297" y="495"/>
                  </a:moveTo>
                  <a:lnTo>
                    <a:pt x="308" y="512"/>
                  </a:lnTo>
                  <a:lnTo>
                    <a:pt x="318" y="528"/>
                  </a:lnTo>
                  <a:lnTo>
                    <a:pt x="327" y="543"/>
                  </a:lnTo>
                  <a:lnTo>
                    <a:pt x="332" y="558"/>
                  </a:lnTo>
                  <a:lnTo>
                    <a:pt x="337" y="571"/>
                  </a:lnTo>
                  <a:lnTo>
                    <a:pt x="338" y="582"/>
                  </a:lnTo>
                  <a:lnTo>
                    <a:pt x="338" y="586"/>
                  </a:lnTo>
                  <a:lnTo>
                    <a:pt x="337" y="591"/>
                  </a:lnTo>
                  <a:lnTo>
                    <a:pt x="336" y="594"/>
                  </a:lnTo>
                  <a:lnTo>
                    <a:pt x="333" y="596"/>
                  </a:lnTo>
                  <a:lnTo>
                    <a:pt x="331" y="598"/>
                  </a:lnTo>
                  <a:lnTo>
                    <a:pt x="328" y="599"/>
                  </a:lnTo>
                  <a:lnTo>
                    <a:pt x="324" y="599"/>
                  </a:lnTo>
                  <a:lnTo>
                    <a:pt x="320" y="598"/>
                  </a:lnTo>
                  <a:lnTo>
                    <a:pt x="310" y="595"/>
                  </a:lnTo>
                  <a:lnTo>
                    <a:pt x="299" y="588"/>
                  </a:lnTo>
                  <a:lnTo>
                    <a:pt x="288" y="580"/>
                  </a:lnTo>
                  <a:lnTo>
                    <a:pt x="275" y="567"/>
                  </a:lnTo>
                  <a:lnTo>
                    <a:pt x="263" y="553"/>
                  </a:lnTo>
                  <a:lnTo>
                    <a:pt x="251" y="538"/>
                  </a:lnTo>
                  <a:lnTo>
                    <a:pt x="239" y="520"/>
                  </a:lnTo>
                  <a:lnTo>
                    <a:pt x="229" y="504"/>
                  </a:lnTo>
                  <a:lnTo>
                    <a:pt x="222" y="489"/>
                  </a:lnTo>
                  <a:lnTo>
                    <a:pt x="215" y="474"/>
                  </a:lnTo>
                  <a:lnTo>
                    <a:pt x="212" y="461"/>
                  </a:lnTo>
                  <a:lnTo>
                    <a:pt x="210" y="450"/>
                  </a:lnTo>
                  <a:lnTo>
                    <a:pt x="210" y="446"/>
                  </a:lnTo>
                  <a:lnTo>
                    <a:pt x="211" y="441"/>
                  </a:lnTo>
                  <a:lnTo>
                    <a:pt x="212" y="438"/>
                  </a:lnTo>
                  <a:lnTo>
                    <a:pt x="214" y="436"/>
                  </a:lnTo>
                  <a:lnTo>
                    <a:pt x="217" y="434"/>
                  </a:lnTo>
                  <a:lnTo>
                    <a:pt x="221" y="433"/>
                  </a:lnTo>
                  <a:lnTo>
                    <a:pt x="224" y="433"/>
                  </a:lnTo>
                  <a:lnTo>
                    <a:pt x="228" y="434"/>
                  </a:lnTo>
                  <a:lnTo>
                    <a:pt x="237" y="437"/>
                  </a:lnTo>
                  <a:lnTo>
                    <a:pt x="248" y="445"/>
                  </a:lnTo>
                  <a:lnTo>
                    <a:pt x="260" y="454"/>
                  </a:lnTo>
                  <a:lnTo>
                    <a:pt x="272" y="466"/>
                  </a:lnTo>
                  <a:lnTo>
                    <a:pt x="284" y="479"/>
                  </a:lnTo>
                  <a:lnTo>
                    <a:pt x="297" y="495"/>
                  </a:lnTo>
                  <a:close/>
                  <a:moveTo>
                    <a:pt x="499" y="816"/>
                  </a:moveTo>
                  <a:lnTo>
                    <a:pt x="497" y="819"/>
                  </a:lnTo>
                  <a:lnTo>
                    <a:pt x="492" y="820"/>
                  </a:lnTo>
                  <a:lnTo>
                    <a:pt x="489" y="820"/>
                  </a:lnTo>
                  <a:lnTo>
                    <a:pt x="485" y="819"/>
                  </a:lnTo>
                  <a:lnTo>
                    <a:pt x="475" y="815"/>
                  </a:lnTo>
                  <a:lnTo>
                    <a:pt x="463" y="808"/>
                  </a:lnTo>
                  <a:lnTo>
                    <a:pt x="451" y="798"/>
                  </a:lnTo>
                  <a:lnTo>
                    <a:pt x="438" y="786"/>
                  </a:lnTo>
                  <a:lnTo>
                    <a:pt x="424" y="771"/>
                  </a:lnTo>
                  <a:lnTo>
                    <a:pt x="411" y="755"/>
                  </a:lnTo>
                  <a:lnTo>
                    <a:pt x="399" y="737"/>
                  </a:lnTo>
                  <a:lnTo>
                    <a:pt x="388" y="720"/>
                  </a:lnTo>
                  <a:lnTo>
                    <a:pt x="379" y="705"/>
                  </a:lnTo>
                  <a:lnTo>
                    <a:pt x="374" y="689"/>
                  </a:lnTo>
                  <a:lnTo>
                    <a:pt x="370" y="675"/>
                  </a:lnTo>
                  <a:lnTo>
                    <a:pt x="367" y="664"/>
                  </a:lnTo>
                  <a:lnTo>
                    <a:pt x="367" y="658"/>
                  </a:lnTo>
                  <a:lnTo>
                    <a:pt x="368" y="654"/>
                  </a:lnTo>
                  <a:lnTo>
                    <a:pt x="371" y="651"/>
                  </a:lnTo>
                  <a:lnTo>
                    <a:pt x="373" y="649"/>
                  </a:lnTo>
                  <a:lnTo>
                    <a:pt x="375" y="646"/>
                  </a:lnTo>
                  <a:lnTo>
                    <a:pt x="378" y="645"/>
                  </a:lnTo>
                  <a:lnTo>
                    <a:pt x="383" y="645"/>
                  </a:lnTo>
                  <a:lnTo>
                    <a:pt x="387" y="646"/>
                  </a:lnTo>
                  <a:lnTo>
                    <a:pt x="397" y="650"/>
                  </a:lnTo>
                  <a:lnTo>
                    <a:pt x="408" y="657"/>
                  </a:lnTo>
                  <a:lnTo>
                    <a:pt x="420" y="667"/>
                  </a:lnTo>
                  <a:lnTo>
                    <a:pt x="433" y="679"/>
                  </a:lnTo>
                  <a:lnTo>
                    <a:pt x="446" y="694"/>
                  </a:lnTo>
                  <a:lnTo>
                    <a:pt x="459" y="710"/>
                  </a:lnTo>
                  <a:lnTo>
                    <a:pt x="473" y="728"/>
                  </a:lnTo>
                  <a:lnTo>
                    <a:pt x="482" y="745"/>
                  </a:lnTo>
                  <a:lnTo>
                    <a:pt x="491" y="762"/>
                  </a:lnTo>
                  <a:lnTo>
                    <a:pt x="498" y="777"/>
                  </a:lnTo>
                  <a:lnTo>
                    <a:pt x="502" y="790"/>
                  </a:lnTo>
                  <a:lnTo>
                    <a:pt x="503" y="802"/>
                  </a:lnTo>
                  <a:lnTo>
                    <a:pt x="503" y="806"/>
                  </a:lnTo>
                  <a:lnTo>
                    <a:pt x="502" y="811"/>
                  </a:lnTo>
                  <a:lnTo>
                    <a:pt x="501" y="814"/>
                  </a:lnTo>
                  <a:lnTo>
                    <a:pt x="499" y="816"/>
                  </a:lnTo>
                  <a:close/>
                  <a:moveTo>
                    <a:pt x="675" y="1048"/>
                  </a:moveTo>
                  <a:lnTo>
                    <a:pt x="672" y="1049"/>
                  </a:lnTo>
                  <a:lnTo>
                    <a:pt x="669" y="1050"/>
                  </a:lnTo>
                  <a:lnTo>
                    <a:pt x="664" y="1050"/>
                  </a:lnTo>
                  <a:lnTo>
                    <a:pt x="660" y="1049"/>
                  </a:lnTo>
                  <a:lnTo>
                    <a:pt x="649" y="1045"/>
                  </a:lnTo>
                  <a:lnTo>
                    <a:pt x="637" y="1038"/>
                  </a:lnTo>
                  <a:lnTo>
                    <a:pt x="624" y="1028"/>
                  </a:lnTo>
                  <a:lnTo>
                    <a:pt x="610" y="1015"/>
                  </a:lnTo>
                  <a:lnTo>
                    <a:pt x="595" y="999"/>
                  </a:lnTo>
                  <a:lnTo>
                    <a:pt x="582" y="983"/>
                  </a:lnTo>
                  <a:lnTo>
                    <a:pt x="569" y="964"/>
                  </a:lnTo>
                  <a:lnTo>
                    <a:pt x="557" y="947"/>
                  </a:lnTo>
                  <a:lnTo>
                    <a:pt x="548" y="929"/>
                  </a:lnTo>
                  <a:lnTo>
                    <a:pt x="542" y="913"/>
                  </a:lnTo>
                  <a:lnTo>
                    <a:pt x="537" y="899"/>
                  </a:lnTo>
                  <a:lnTo>
                    <a:pt x="535" y="886"/>
                  </a:lnTo>
                  <a:lnTo>
                    <a:pt x="535" y="881"/>
                  </a:lnTo>
                  <a:lnTo>
                    <a:pt x="536" y="877"/>
                  </a:lnTo>
                  <a:lnTo>
                    <a:pt x="537" y="873"/>
                  </a:lnTo>
                  <a:lnTo>
                    <a:pt x="539" y="870"/>
                  </a:lnTo>
                  <a:lnTo>
                    <a:pt x="543" y="869"/>
                  </a:lnTo>
                  <a:lnTo>
                    <a:pt x="546" y="868"/>
                  </a:lnTo>
                  <a:lnTo>
                    <a:pt x="550" y="868"/>
                  </a:lnTo>
                  <a:lnTo>
                    <a:pt x="555" y="869"/>
                  </a:lnTo>
                  <a:lnTo>
                    <a:pt x="566" y="872"/>
                  </a:lnTo>
                  <a:lnTo>
                    <a:pt x="578" y="880"/>
                  </a:lnTo>
                  <a:lnTo>
                    <a:pt x="591" y="890"/>
                  </a:lnTo>
                  <a:lnTo>
                    <a:pt x="605" y="903"/>
                  </a:lnTo>
                  <a:lnTo>
                    <a:pt x="619" y="918"/>
                  </a:lnTo>
                  <a:lnTo>
                    <a:pt x="633" y="936"/>
                  </a:lnTo>
                  <a:lnTo>
                    <a:pt x="646" y="953"/>
                  </a:lnTo>
                  <a:lnTo>
                    <a:pt x="657" y="972"/>
                  </a:lnTo>
                  <a:lnTo>
                    <a:pt x="667" y="988"/>
                  </a:lnTo>
                  <a:lnTo>
                    <a:pt x="673" y="1005"/>
                  </a:lnTo>
                  <a:lnTo>
                    <a:pt x="677" y="1019"/>
                  </a:lnTo>
                  <a:lnTo>
                    <a:pt x="680" y="1031"/>
                  </a:lnTo>
                  <a:lnTo>
                    <a:pt x="680" y="1037"/>
                  </a:lnTo>
                  <a:lnTo>
                    <a:pt x="679" y="1041"/>
                  </a:lnTo>
                  <a:lnTo>
                    <a:pt x="677" y="1044"/>
                  </a:lnTo>
                  <a:lnTo>
                    <a:pt x="675" y="1048"/>
                  </a:lnTo>
                  <a:close/>
                  <a:moveTo>
                    <a:pt x="241" y="92"/>
                  </a:moveTo>
                  <a:lnTo>
                    <a:pt x="232" y="78"/>
                  </a:lnTo>
                  <a:lnTo>
                    <a:pt x="223" y="63"/>
                  </a:lnTo>
                  <a:lnTo>
                    <a:pt x="216" y="49"/>
                  </a:lnTo>
                  <a:lnTo>
                    <a:pt x="211" y="36"/>
                  </a:lnTo>
                  <a:lnTo>
                    <a:pt x="207" y="25"/>
                  </a:lnTo>
                  <a:lnTo>
                    <a:pt x="206" y="15"/>
                  </a:lnTo>
                  <a:lnTo>
                    <a:pt x="206" y="11"/>
                  </a:lnTo>
                  <a:lnTo>
                    <a:pt x="207" y="7"/>
                  </a:lnTo>
                  <a:lnTo>
                    <a:pt x="209" y="4"/>
                  </a:lnTo>
                  <a:lnTo>
                    <a:pt x="211" y="2"/>
                  </a:lnTo>
                  <a:lnTo>
                    <a:pt x="213" y="1"/>
                  </a:lnTo>
                  <a:lnTo>
                    <a:pt x="216" y="0"/>
                  </a:lnTo>
                  <a:lnTo>
                    <a:pt x="219" y="0"/>
                  </a:lnTo>
                  <a:lnTo>
                    <a:pt x="223" y="0"/>
                  </a:lnTo>
                  <a:lnTo>
                    <a:pt x="230" y="3"/>
                  </a:lnTo>
                  <a:lnTo>
                    <a:pt x="240" y="10"/>
                  </a:lnTo>
                  <a:lnTo>
                    <a:pt x="250" y="17"/>
                  </a:lnTo>
                  <a:lnTo>
                    <a:pt x="261" y="27"/>
                  </a:lnTo>
                  <a:lnTo>
                    <a:pt x="272" y="39"/>
                  </a:lnTo>
                  <a:lnTo>
                    <a:pt x="283" y="53"/>
                  </a:lnTo>
                  <a:lnTo>
                    <a:pt x="292" y="68"/>
                  </a:lnTo>
                  <a:lnTo>
                    <a:pt x="301" y="82"/>
                  </a:lnTo>
                  <a:lnTo>
                    <a:pt x="307" y="96"/>
                  </a:lnTo>
                  <a:lnTo>
                    <a:pt x="313" y="108"/>
                  </a:lnTo>
                  <a:lnTo>
                    <a:pt x="316" y="120"/>
                  </a:lnTo>
                  <a:lnTo>
                    <a:pt x="317" y="130"/>
                  </a:lnTo>
                  <a:lnTo>
                    <a:pt x="316" y="135"/>
                  </a:lnTo>
                  <a:lnTo>
                    <a:pt x="316" y="138"/>
                  </a:lnTo>
                  <a:lnTo>
                    <a:pt x="315" y="140"/>
                  </a:lnTo>
                  <a:lnTo>
                    <a:pt x="313" y="143"/>
                  </a:lnTo>
                  <a:lnTo>
                    <a:pt x="310" y="144"/>
                  </a:lnTo>
                  <a:lnTo>
                    <a:pt x="307" y="146"/>
                  </a:lnTo>
                  <a:lnTo>
                    <a:pt x="304" y="146"/>
                  </a:lnTo>
                  <a:lnTo>
                    <a:pt x="301" y="144"/>
                  </a:lnTo>
                  <a:lnTo>
                    <a:pt x="292" y="141"/>
                  </a:lnTo>
                  <a:lnTo>
                    <a:pt x="283" y="136"/>
                  </a:lnTo>
                  <a:lnTo>
                    <a:pt x="273" y="128"/>
                  </a:lnTo>
                  <a:lnTo>
                    <a:pt x="262" y="118"/>
                  </a:lnTo>
                  <a:lnTo>
                    <a:pt x="251" y="106"/>
                  </a:lnTo>
                  <a:lnTo>
                    <a:pt x="241" y="92"/>
                  </a:lnTo>
                  <a:close/>
                  <a:moveTo>
                    <a:pt x="377" y="281"/>
                  </a:moveTo>
                  <a:lnTo>
                    <a:pt x="367" y="266"/>
                  </a:lnTo>
                  <a:lnTo>
                    <a:pt x="359" y="252"/>
                  </a:lnTo>
                  <a:lnTo>
                    <a:pt x="351" y="236"/>
                  </a:lnTo>
                  <a:lnTo>
                    <a:pt x="345" y="223"/>
                  </a:lnTo>
                  <a:lnTo>
                    <a:pt x="342" y="211"/>
                  </a:lnTo>
                  <a:lnTo>
                    <a:pt x="341" y="201"/>
                  </a:lnTo>
                  <a:lnTo>
                    <a:pt x="341" y="197"/>
                  </a:lnTo>
                  <a:lnTo>
                    <a:pt x="342" y="194"/>
                  </a:lnTo>
                  <a:lnTo>
                    <a:pt x="343" y="190"/>
                  </a:lnTo>
                  <a:lnTo>
                    <a:pt x="345" y="188"/>
                  </a:lnTo>
                  <a:lnTo>
                    <a:pt x="348" y="186"/>
                  </a:lnTo>
                  <a:lnTo>
                    <a:pt x="351" y="185"/>
                  </a:lnTo>
                  <a:lnTo>
                    <a:pt x="354" y="185"/>
                  </a:lnTo>
                  <a:lnTo>
                    <a:pt x="359" y="186"/>
                  </a:lnTo>
                  <a:lnTo>
                    <a:pt x="367" y="189"/>
                  </a:lnTo>
                  <a:lnTo>
                    <a:pt x="377" y="195"/>
                  </a:lnTo>
                  <a:lnTo>
                    <a:pt x="387" y="204"/>
                  </a:lnTo>
                  <a:lnTo>
                    <a:pt x="399" y="215"/>
                  </a:lnTo>
                  <a:lnTo>
                    <a:pt x="410" y="227"/>
                  </a:lnTo>
                  <a:lnTo>
                    <a:pt x="421" y="242"/>
                  </a:lnTo>
                  <a:lnTo>
                    <a:pt x="432" y="257"/>
                  </a:lnTo>
                  <a:lnTo>
                    <a:pt x="441" y="272"/>
                  </a:lnTo>
                  <a:lnTo>
                    <a:pt x="448" y="286"/>
                  </a:lnTo>
                  <a:lnTo>
                    <a:pt x="453" y="300"/>
                  </a:lnTo>
                  <a:lnTo>
                    <a:pt x="457" y="311"/>
                  </a:lnTo>
                  <a:lnTo>
                    <a:pt x="458" y="322"/>
                  </a:lnTo>
                  <a:lnTo>
                    <a:pt x="458" y="326"/>
                  </a:lnTo>
                  <a:lnTo>
                    <a:pt x="457" y="330"/>
                  </a:lnTo>
                  <a:lnTo>
                    <a:pt x="456" y="333"/>
                  </a:lnTo>
                  <a:lnTo>
                    <a:pt x="454" y="335"/>
                  </a:lnTo>
                  <a:lnTo>
                    <a:pt x="452" y="337"/>
                  </a:lnTo>
                  <a:lnTo>
                    <a:pt x="448" y="338"/>
                  </a:lnTo>
                  <a:lnTo>
                    <a:pt x="445" y="338"/>
                  </a:lnTo>
                  <a:lnTo>
                    <a:pt x="441" y="337"/>
                  </a:lnTo>
                  <a:lnTo>
                    <a:pt x="432" y="334"/>
                  </a:lnTo>
                  <a:lnTo>
                    <a:pt x="422" y="327"/>
                  </a:lnTo>
                  <a:lnTo>
                    <a:pt x="411" y="320"/>
                  </a:lnTo>
                  <a:lnTo>
                    <a:pt x="400" y="309"/>
                  </a:lnTo>
                  <a:lnTo>
                    <a:pt x="389" y="297"/>
                  </a:lnTo>
                  <a:lnTo>
                    <a:pt x="377" y="281"/>
                  </a:lnTo>
                  <a:close/>
                  <a:moveTo>
                    <a:pt x="604" y="537"/>
                  </a:moveTo>
                  <a:lnTo>
                    <a:pt x="601" y="539"/>
                  </a:lnTo>
                  <a:lnTo>
                    <a:pt x="597" y="540"/>
                  </a:lnTo>
                  <a:lnTo>
                    <a:pt x="594" y="540"/>
                  </a:lnTo>
                  <a:lnTo>
                    <a:pt x="590" y="539"/>
                  </a:lnTo>
                  <a:lnTo>
                    <a:pt x="581" y="536"/>
                  </a:lnTo>
                  <a:lnTo>
                    <a:pt x="570" y="529"/>
                  </a:lnTo>
                  <a:lnTo>
                    <a:pt x="559" y="520"/>
                  </a:lnTo>
                  <a:lnTo>
                    <a:pt x="547" y="509"/>
                  </a:lnTo>
                  <a:lnTo>
                    <a:pt x="535" y="496"/>
                  </a:lnTo>
                  <a:lnTo>
                    <a:pt x="523" y="482"/>
                  </a:lnTo>
                  <a:lnTo>
                    <a:pt x="512" y="466"/>
                  </a:lnTo>
                  <a:lnTo>
                    <a:pt x="502" y="449"/>
                  </a:lnTo>
                  <a:lnTo>
                    <a:pt x="494" y="435"/>
                  </a:lnTo>
                  <a:lnTo>
                    <a:pt x="489" y="421"/>
                  </a:lnTo>
                  <a:lnTo>
                    <a:pt x="486" y="407"/>
                  </a:lnTo>
                  <a:lnTo>
                    <a:pt x="485" y="398"/>
                  </a:lnTo>
                  <a:lnTo>
                    <a:pt x="485" y="392"/>
                  </a:lnTo>
                  <a:lnTo>
                    <a:pt x="486" y="389"/>
                  </a:lnTo>
                  <a:lnTo>
                    <a:pt x="487" y="386"/>
                  </a:lnTo>
                  <a:lnTo>
                    <a:pt x="489" y="383"/>
                  </a:lnTo>
                  <a:lnTo>
                    <a:pt x="491" y="381"/>
                  </a:lnTo>
                  <a:lnTo>
                    <a:pt x="494" y="380"/>
                  </a:lnTo>
                  <a:lnTo>
                    <a:pt x="498" y="380"/>
                  </a:lnTo>
                  <a:lnTo>
                    <a:pt x="502" y="381"/>
                  </a:lnTo>
                  <a:lnTo>
                    <a:pt x="512" y="384"/>
                  </a:lnTo>
                  <a:lnTo>
                    <a:pt x="522" y="390"/>
                  </a:lnTo>
                  <a:lnTo>
                    <a:pt x="533" y="399"/>
                  </a:lnTo>
                  <a:lnTo>
                    <a:pt x="545" y="411"/>
                  </a:lnTo>
                  <a:lnTo>
                    <a:pt x="557" y="424"/>
                  </a:lnTo>
                  <a:lnTo>
                    <a:pt x="569" y="438"/>
                  </a:lnTo>
                  <a:lnTo>
                    <a:pt x="580" y="455"/>
                  </a:lnTo>
                  <a:lnTo>
                    <a:pt x="590" y="470"/>
                  </a:lnTo>
                  <a:lnTo>
                    <a:pt x="597" y="485"/>
                  </a:lnTo>
                  <a:lnTo>
                    <a:pt x="603" y="500"/>
                  </a:lnTo>
                  <a:lnTo>
                    <a:pt x="606" y="512"/>
                  </a:lnTo>
                  <a:lnTo>
                    <a:pt x="608" y="523"/>
                  </a:lnTo>
                  <a:lnTo>
                    <a:pt x="607" y="527"/>
                  </a:lnTo>
                  <a:lnTo>
                    <a:pt x="607" y="531"/>
                  </a:lnTo>
                  <a:lnTo>
                    <a:pt x="605" y="535"/>
                  </a:lnTo>
                  <a:lnTo>
                    <a:pt x="604" y="537"/>
                  </a:lnTo>
                  <a:close/>
                </a:path>
              </a:pathLst>
            </a:custGeom>
            <a:solidFill>
              <a:srgbClr val="EDBF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CH"/>
            </a:p>
          </p:txBody>
        </p:sp>
        <p:sp>
          <p:nvSpPr>
            <p:cNvPr id="155" name="Freeform 146"/>
            <p:cNvSpPr>
              <a:spLocks noEditPoints="1"/>
            </p:cNvSpPr>
            <p:nvPr userDrawn="1"/>
          </p:nvSpPr>
          <p:spPr bwMode="auto">
            <a:xfrm>
              <a:off x="10275888" y="5297488"/>
              <a:ext cx="182563" cy="1562100"/>
            </a:xfrm>
            <a:custGeom>
              <a:avLst/>
              <a:gdLst>
                <a:gd name="T0" fmla="*/ 280 w 689"/>
                <a:gd name="T1" fmla="*/ 5834 h 5907"/>
                <a:gd name="T2" fmla="*/ 0 w 689"/>
                <a:gd name="T3" fmla="*/ 5155 h 5907"/>
                <a:gd name="T4" fmla="*/ 76 w 689"/>
                <a:gd name="T5" fmla="*/ 5154 h 5907"/>
                <a:gd name="T6" fmla="*/ 193 w 689"/>
                <a:gd name="T7" fmla="*/ 5059 h 5907"/>
                <a:gd name="T8" fmla="*/ 44 w 689"/>
                <a:gd name="T9" fmla="*/ 4481 h 5907"/>
                <a:gd name="T10" fmla="*/ 41 w 689"/>
                <a:gd name="T11" fmla="*/ 3091 h 5907"/>
                <a:gd name="T12" fmla="*/ 123 w 689"/>
                <a:gd name="T13" fmla="*/ 2600 h 5907"/>
                <a:gd name="T14" fmla="*/ 27 w 689"/>
                <a:gd name="T15" fmla="*/ 2275 h 5907"/>
                <a:gd name="T16" fmla="*/ 0 w 689"/>
                <a:gd name="T17" fmla="*/ 1535 h 5907"/>
                <a:gd name="T18" fmla="*/ 64 w 689"/>
                <a:gd name="T19" fmla="*/ 1334 h 5907"/>
                <a:gd name="T20" fmla="*/ 43 w 689"/>
                <a:gd name="T21" fmla="*/ 63 h 5907"/>
                <a:gd name="T22" fmla="*/ 578 w 689"/>
                <a:gd name="T23" fmla="*/ 399 h 5907"/>
                <a:gd name="T24" fmla="*/ 680 w 689"/>
                <a:gd name="T25" fmla="*/ 1393 h 5907"/>
                <a:gd name="T26" fmla="*/ 598 w 689"/>
                <a:gd name="T27" fmla="*/ 1697 h 5907"/>
                <a:gd name="T28" fmla="*/ 568 w 689"/>
                <a:gd name="T29" fmla="*/ 1974 h 5907"/>
                <a:gd name="T30" fmla="*/ 586 w 689"/>
                <a:gd name="T31" fmla="*/ 2701 h 5907"/>
                <a:gd name="T32" fmla="*/ 682 w 689"/>
                <a:gd name="T33" fmla="*/ 3393 h 5907"/>
                <a:gd name="T34" fmla="*/ 531 w 689"/>
                <a:gd name="T35" fmla="*/ 3393 h 5907"/>
                <a:gd name="T36" fmla="*/ 604 w 689"/>
                <a:gd name="T37" fmla="*/ 3678 h 5907"/>
                <a:gd name="T38" fmla="*/ 689 w 689"/>
                <a:gd name="T39" fmla="*/ 4021 h 5907"/>
                <a:gd name="T40" fmla="*/ 641 w 689"/>
                <a:gd name="T41" fmla="*/ 4508 h 5907"/>
                <a:gd name="T42" fmla="*/ 477 w 689"/>
                <a:gd name="T43" fmla="*/ 4518 h 5907"/>
                <a:gd name="T44" fmla="*/ 502 w 689"/>
                <a:gd name="T45" fmla="*/ 4705 h 5907"/>
                <a:gd name="T46" fmla="*/ 689 w 689"/>
                <a:gd name="T47" fmla="*/ 5260 h 5907"/>
                <a:gd name="T48" fmla="*/ 612 w 689"/>
                <a:gd name="T49" fmla="*/ 5389 h 5907"/>
                <a:gd name="T50" fmla="*/ 381 w 689"/>
                <a:gd name="T51" fmla="*/ 5640 h 5907"/>
                <a:gd name="T52" fmla="*/ 170 w 689"/>
                <a:gd name="T53" fmla="*/ 5797 h 5907"/>
                <a:gd name="T54" fmla="*/ 47 w 689"/>
                <a:gd name="T55" fmla="*/ 5423 h 5907"/>
                <a:gd name="T56" fmla="*/ 411 w 689"/>
                <a:gd name="T57" fmla="*/ 5780 h 5907"/>
                <a:gd name="T58" fmla="*/ 581 w 689"/>
                <a:gd name="T59" fmla="*/ 5655 h 5907"/>
                <a:gd name="T60" fmla="*/ 69 w 689"/>
                <a:gd name="T61" fmla="*/ 4999 h 5907"/>
                <a:gd name="T62" fmla="*/ 655 w 689"/>
                <a:gd name="T63" fmla="*/ 5307 h 5907"/>
                <a:gd name="T64" fmla="*/ 326 w 689"/>
                <a:gd name="T65" fmla="*/ 4974 h 5907"/>
                <a:gd name="T66" fmla="*/ 213 w 689"/>
                <a:gd name="T67" fmla="*/ 4753 h 5907"/>
                <a:gd name="T68" fmla="*/ 135 w 689"/>
                <a:gd name="T69" fmla="*/ 4499 h 5907"/>
                <a:gd name="T70" fmla="*/ 373 w 689"/>
                <a:gd name="T71" fmla="*/ 4569 h 5907"/>
                <a:gd name="T72" fmla="*/ 401 w 689"/>
                <a:gd name="T73" fmla="*/ 4565 h 5907"/>
                <a:gd name="T74" fmla="*/ 55 w 689"/>
                <a:gd name="T75" fmla="*/ 3981 h 5907"/>
                <a:gd name="T76" fmla="*/ 121 w 689"/>
                <a:gd name="T77" fmla="*/ 3817 h 5907"/>
                <a:gd name="T78" fmla="*/ 54 w 689"/>
                <a:gd name="T79" fmla="*/ 3561 h 5907"/>
                <a:gd name="T80" fmla="*/ 252 w 689"/>
                <a:gd name="T81" fmla="*/ 3638 h 5907"/>
                <a:gd name="T82" fmla="*/ 361 w 689"/>
                <a:gd name="T83" fmla="*/ 3489 h 5907"/>
                <a:gd name="T84" fmla="*/ 439 w 689"/>
                <a:gd name="T85" fmla="*/ 3287 h 5907"/>
                <a:gd name="T86" fmla="*/ 487 w 689"/>
                <a:gd name="T87" fmla="*/ 3040 h 5907"/>
                <a:gd name="T88" fmla="*/ 377 w 689"/>
                <a:gd name="T89" fmla="*/ 2905 h 5907"/>
                <a:gd name="T90" fmla="*/ 122 w 689"/>
                <a:gd name="T91" fmla="*/ 2350 h 5907"/>
                <a:gd name="T92" fmla="*/ 378 w 689"/>
                <a:gd name="T93" fmla="*/ 2700 h 5907"/>
                <a:gd name="T94" fmla="*/ 248 w 689"/>
                <a:gd name="T95" fmla="*/ 2271 h 5907"/>
                <a:gd name="T96" fmla="*/ 255 w 689"/>
                <a:gd name="T97" fmla="*/ 1968 h 5907"/>
                <a:gd name="T98" fmla="*/ 404 w 689"/>
                <a:gd name="T99" fmla="*/ 2141 h 5907"/>
                <a:gd name="T100" fmla="*/ 211 w 689"/>
                <a:gd name="T101" fmla="*/ 1565 h 5907"/>
                <a:gd name="T102" fmla="*/ 511 w 689"/>
                <a:gd name="T103" fmla="*/ 1839 h 5907"/>
                <a:gd name="T104" fmla="*/ 439 w 689"/>
                <a:gd name="T105" fmla="*/ 1733 h 5907"/>
                <a:gd name="T106" fmla="*/ 291 w 689"/>
                <a:gd name="T107" fmla="*/ 1226 h 5907"/>
                <a:gd name="T108" fmla="*/ 480 w 689"/>
                <a:gd name="T109" fmla="*/ 1435 h 5907"/>
                <a:gd name="T110" fmla="*/ 147 w 689"/>
                <a:gd name="T111" fmla="*/ 621 h 5907"/>
                <a:gd name="T112" fmla="*/ 333 w 689"/>
                <a:gd name="T113" fmla="*/ 878 h 5907"/>
                <a:gd name="T114" fmla="*/ 396 w 689"/>
                <a:gd name="T115" fmla="*/ 962 h 5907"/>
                <a:gd name="T116" fmla="*/ 262 w 689"/>
                <a:gd name="T117" fmla="*/ 371 h 5907"/>
                <a:gd name="T118" fmla="*/ 343 w 689"/>
                <a:gd name="T119" fmla="*/ 463 h 5907"/>
                <a:gd name="T120" fmla="*/ 590 w 689"/>
                <a:gd name="T121" fmla="*/ 825 h 5907"/>
                <a:gd name="T122" fmla="*/ 468 w 689"/>
                <a:gd name="T123" fmla="*/ 284 h 59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89" h="5907">
                  <a:moveTo>
                    <a:pt x="0" y="5907"/>
                  </a:moveTo>
                  <a:lnTo>
                    <a:pt x="0" y="5905"/>
                  </a:lnTo>
                  <a:lnTo>
                    <a:pt x="3" y="5907"/>
                  </a:lnTo>
                  <a:lnTo>
                    <a:pt x="0" y="5907"/>
                  </a:lnTo>
                  <a:close/>
                  <a:moveTo>
                    <a:pt x="0" y="5889"/>
                  </a:moveTo>
                  <a:lnTo>
                    <a:pt x="0" y="5828"/>
                  </a:lnTo>
                  <a:lnTo>
                    <a:pt x="20" y="5843"/>
                  </a:lnTo>
                  <a:lnTo>
                    <a:pt x="42" y="5862"/>
                  </a:lnTo>
                  <a:lnTo>
                    <a:pt x="67" y="5883"/>
                  </a:lnTo>
                  <a:lnTo>
                    <a:pt x="94" y="5907"/>
                  </a:lnTo>
                  <a:lnTo>
                    <a:pt x="14" y="5907"/>
                  </a:lnTo>
                  <a:lnTo>
                    <a:pt x="7" y="5898"/>
                  </a:lnTo>
                  <a:lnTo>
                    <a:pt x="0" y="5889"/>
                  </a:lnTo>
                  <a:close/>
                  <a:moveTo>
                    <a:pt x="0" y="5808"/>
                  </a:moveTo>
                  <a:lnTo>
                    <a:pt x="0" y="5711"/>
                  </a:lnTo>
                  <a:lnTo>
                    <a:pt x="29" y="5743"/>
                  </a:lnTo>
                  <a:lnTo>
                    <a:pt x="55" y="5772"/>
                  </a:lnTo>
                  <a:lnTo>
                    <a:pt x="79" y="5801"/>
                  </a:lnTo>
                  <a:lnTo>
                    <a:pt x="101" y="5827"/>
                  </a:lnTo>
                  <a:lnTo>
                    <a:pt x="120" y="5851"/>
                  </a:lnTo>
                  <a:lnTo>
                    <a:pt x="136" y="5873"/>
                  </a:lnTo>
                  <a:lnTo>
                    <a:pt x="148" y="5892"/>
                  </a:lnTo>
                  <a:lnTo>
                    <a:pt x="158" y="5907"/>
                  </a:lnTo>
                  <a:lnTo>
                    <a:pt x="114" y="5907"/>
                  </a:lnTo>
                  <a:lnTo>
                    <a:pt x="91" y="5888"/>
                  </a:lnTo>
                  <a:lnTo>
                    <a:pt x="64" y="5866"/>
                  </a:lnTo>
                  <a:lnTo>
                    <a:pt x="33" y="5839"/>
                  </a:lnTo>
                  <a:lnTo>
                    <a:pt x="0" y="5808"/>
                  </a:lnTo>
                  <a:close/>
                  <a:moveTo>
                    <a:pt x="0" y="5612"/>
                  </a:moveTo>
                  <a:lnTo>
                    <a:pt x="0" y="5509"/>
                  </a:lnTo>
                  <a:lnTo>
                    <a:pt x="22" y="5530"/>
                  </a:lnTo>
                  <a:lnTo>
                    <a:pt x="44" y="5552"/>
                  </a:lnTo>
                  <a:lnTo>
                    <a:pt x="66" y="5575"/>
                  </a:lnTo>
                  <a:lnTo>
                    <a:pt x="89" y="5598"/>
                  </a:lnTo>
                  <a:lnTo>
                    <a:pt x="133" y="5645"/>
                  </a:lnTo>
                  <a:lnTo>
                    <a:pt x="172" y="5689"/>
                  </a:lnTo>
                  <a:lnTo>
                    <a:pt x="207" y="5731"/>
                  </a:lnTo>
                  <a:lnTo>
                    <a:pt x="236" y="5767"/>
                  </a:lnTo>
                  <a:lnTo>
                    <a:pt x="248" y="5783"/>
                  </a:lnTo>
                  <a:lnTo>
                    <a:pt x="259" y="5798"/>
                  </a:lnTo>
                  <a:lnTo>
                    <a:pt x="268" y="5812"/>
                  </a:lnTo>
                  <a:lnTo>
                    <a:pt x="274" y="5824"/>
                  </a:lnTo>
                  <a:lnTo>
                    <a:pt x="280" y="5834"/>
                  </a:lnTo>
                  <a:lnTo>
                    <a:pt x="282" y="5841"/>
                  </a:lnTo>
                  <a:lnTo>
                    <a:pt x="283" y="5845"/>
                  </a:lnTo>
                  <a:lnTo>
                    <a:pt x="283" y="5848"/>
                  </a:lnTo>
                  <a:lnTo>
                    <a:pt x="282" y="5850"/>
                  </a:lnTo>
                  <a:lnTo>
                    <a:pt x="281" y="5851"/>
                  </a:lnTo>
                  <a:lnTo>
                    <a:pt x="280" y="5852"/>
                  </a:lnTo>
                  <a:lnTo>
                    <a:pt x="278" y="5853"/>
                  </a:lnTo>
                  <a:lnTo>
                    <a:pt x="274" y="5852"/>
                  </a:lnTo>
                  <a:lnTo>
                    <a:pt x="271" y="5852"/>
                  </a:lnTo>
                  <a:lnTo>
                    <a:pt x="263" y="5849"/>
                  </a:lnTo>
                  <a:lnTo>
                    <a:pt x="253" y="5843"/>
                  </a:lnTo>
                  <a:lnTo>
                    <a:pt x="241" y="5836"/>
                  </a:lnTo>
                  <a:lnTo>
                    <a:pt x="228" y="5827"/>
                  </a:lnTo>
                  <a:lnTo>
                    <a:pt x="213" y="5815"/>
                  </a:lnTo>
                  <a:lnTo>
                    <a:pt x="198" y="5803"/>
                  </a:lnTo>
                  <a:lnTo>
                    <a:pt x="161" y="5772"/>
                  </a:lnTo>
                  <a:lnTo>
                    <a:pt x="122" y="5736"/>
                  </a:lnTo>
                  <a:lnTo>
                    <a:pt x="79" y="5694"/>
                  </a:lnTo>
                  <a:lnTo>
                    <a:pt x="34" y="5648"/>
                  </a:lnTo>
                  <a:lnTo>
                    <a:pt x="26" y="5640"/>
                  </a:lnTo>
                  <a:lnTo>
                    <a:pt x="17" y="5631"/>
                  </a:lnTo>
                  <a:lnTo>
                    <a:pt x="9" y="5621"/>
                  </a:lnTo>
                  <a:lnTo>
                    <a:pt x="0" y="5612"/>
                  </a:lnTo>
                  <a:close/>
                  <a:moveTo>
                    <a:pt x="0" y="5484"/>
                  </a:moveTo>
                  <a:lnTo>
                    <a:pt x="0" y="5404"/>
                  </a:lnTo>
                  <a:lnTo>
                    <a:pt x="18" y="5426"/>
                  </a:lnTo>
                  <a:lnTo>
                    <a:pt x="32" y="5447"/>
                  </a:lnTo>
                  <a:lnTo>
                    <a:pt x="45" y="5465"/>
                  </a:lnTo>
                  <a:lnTo>
                    <a:pt x="55" y="5482"/>
                  </a:lnTo>
                  <a:lnTo>
                    <a:pt x="63" y="5495"/>
                  </a:lnTo>
                  <a:lnTo>
                    <a:pt x="67" y="5506"/>
                  </a:lnTo>
                  <a:lnTo>
                    <a:pt x="68" y="5510"/>
                  </a:lnTo>
                  <a:lnTo>
                    <a:pt x="68" y="5514"/>
                  </a:lnTo>
                  <a:lnTo>
                    <a:pt x="68" y="5517"/>
                  </a:lnTo>
                  <a:lnTo>
                    <a:pt x="67" y="5519"/>
                  </a:lnTo>
                  <a:lnTo>
                    <a:pt x="64" y="5520"/>
                  </a:lnTo>
                  <a:lnTo>
                    <a:pt x="58" y="5520"/>
                  </a:lnTo>
                  <a:lnTo>
                    <a:pt x="52" y="5518"/>
                  </a:lnTo>
                  <a:lnTo>
                    <a:pt x="44" y="5514"/>
                  </a:lnTo>
                  <a:lnTo>
                    <a:pt x="24" y="5501"/>
                  </a:lnTo>
                  <a:lnTo>
                    <a:pt x="0" y="5484"/>
                  </a:lnTo>
                  <a:close/>
                  <a:moveTo>
                    <a:pt x="0" y="5268"/>
                  </a:moveTo>
                  <a:lnTo>
                    <a:pt x="0" y="5155"/>
                  </a:lnTo>
                  <a:lnTo>
                    <a:pt x="17" y="5170"/>
                  </a:lnTo>
                  <a:lnTo>
                    <a:pt x="33" y="5188"/>
                  </a:lnTo>
                  <a:lnTo>
                    <a:pt x="50" y="5204"/>
                  </a:lnTo>
                  <a:lnTo>
                    <a:pt x="66" y="5222"/>
                  </a:lnTo>
                  <a:lnTo>
                    <a:pt x="106" y="5266"/>
                  </a:lnTo>
                  <a:lnTo>
                    <a:pt x="142" y="5307"/>
                  </a:lnTo>
                  <a:lnTo>
                    <a:pt x="174" y="5347"/>
                  </a:lnTo>
                  <a:lnTo>
                    <a:pt x="200" y="5382"/>
                  </a:lnTo>
                  <a:lnTo>
                    <a:pt x="211" y="5397"/>
                  </a:lnTo>
                  <a:lnTo>
                    <a:pt x="221" y="5412"/>
                  </a:lnTo>
                  <a:lnTo>
                    <a:pt x="228" y="5425"/>
                  </a:lnTo>
                  <a:lnTo>
                    <a:pt x="235" y="5436"/>
                  </a:lnTo>
                  <a:lnTo>
                    <a:pt x="238" y="5446"/>
                  </a:lnTo>
                  <a:lnTo>
                    <a:pt x="240" y="5453"/>
                  </a:lnTo>
                  <a:lnTo>
                    <a:pt x="241" y="5457"/>
                  </a:lnTo>
                  <a:lnTo>
                    <a:pt x="241" y="5459"/>
                  </a:lnTo>
                  <a:lnTo>
                    <a:pt x="240" y="5461"/>
                  </a:lnTo>
                  <a:lnTo>
                    <a:pt x="239" y="5463"/>
                  </a:lnTo>
                  <a:lnTo>
                    <a:pt x="237" y="5464"/>
                  </a:lnTo>
                  <a:lnTo>
                    <a:pt x="235" y="5464"/>
                  </a:lnTo>
                  <a:lnTo>
                    <a:pt x="233" y="5464"/>
                  </a:lnTo>
                  <a:lnTo>
                    <a:pt x="229" y="5464"/>
                  </a:lnTo>
                  <a:lnTo>
                    <a:pt x="222" y="5461"/>
                  </a:lnTo>
                  <a:lnTo>
                    <a:pt x="212" y="5457"/>
                  </a:lnTo>
                  <a:lnTo>
                    <a:pt x="201" y="5450"/>
                  </a:lnTo>
                  <a:lnTo>
                    <a:pt x="188" y="5441"/>
                  </a:lnTo>
                  <a:lnTo>
                    <a:pt x="175" y="5431"/>
                  </a:lnTo>
                  <a:lnTo>
                    <a:pt x="159" y="5419"/>
                  </a:lnTo>
                  <a:lnTo>
                    <a:pt x="125" y="5391"/>
                  </a:lnTo>
                  <a:lnTo>
                    <a:pt x="89" y="5357"/>
                  </a:lnTo>
                  <a:lnTo>
                    <a:pt x="50" y="5318"/>
                  </a:lnTo>
                  <a:lnTo>
                    <a:pt x="8" y="5276"/>
                  </a:lnTo>
                  <a:lnTo>
                    <a:pt x="0" y="5268"/>
                  </a:lnTo>
                  <a:close/>
                  <a:moveTo>
                    <a:pt x="0" y="5120"/>
                  </a:moveTo>
                  <a:lnTo>
                    <a:pt x="0" y="5029"/>
                  </a:lnTo>
                  <a:lnTo>
                    <a:pt x="19" y="5054"/>
                  </a:lnTo>
                  <a:lnTo>
                    <a:pt x="37" y="5077"/>
                  </a:lnTo>
                  <a:lnTo>
                    <a:pt x="51" y="5098"/>
                  </a:lnTo>
                  <a:lnTo>
                    <a:pt x="62" y="5117"/>
                  </a:lnTo>
                  <a:lnTo>
                    <a:pt x="69" y="5132"/>
                  </a:lnTo>
                  <a:lnTo>
                    <a:pt x="75" y="5144"/>
                  </a:lnTo>
                  <a:lnTo>
                    <a:pt x="76" y="5150"/>
                  </a:lnTo>
                  <a:lnTo>
                    <a:pt x="76" y="5154"/>
                  </a:lnTo>
                  <a:lnTo>
                    <a:pt x="76" y="5157"/>
                  </a:lnTo>
                  <a:lnTo>
                    <a:pt x="74" y="5159"/>
                  </a:lnTo>
                  <a:lnTo>
                    <a:pt x="73" y="5161"/>
                  </a:lnTo>
                  <a:lnTo>
                    <a:pt x="71" y="5161"/>
                  </a:lnTo>
                  <a:lnTo>
                    <a:pt x="67" y="5161"/>
                  </a:lnTo>
                  <a:lnTo>
                    <a:pt x="65" y="5161"/>
                  </a:lnTo>
                  <a:lnTo>
                    <a:pt x="57" y="5158"/>
                  </a:lnTo>
                  <a:lnTo>
                    <a:pt x="49" y="5154"/>
                  </a:lnTo>
                  <a:lnTo>
                    <a:pt x="39" y="5148"/>
                  </a:lnTo>
                  <a:lnTo>
                    <a:pt x="27" y="5141"/>
                  </a:lnTo>
                  <a:lnTo>
                    <a:pt x="15" y="5131"/>
                  </a:lnTo>
                  <a:lnTo>
                    <a:pt x="0" y="5120"/>
                  </a:lnTo>
                  <a:close/>
                  <a:moveTo>
                    <a:pt x="0" y="4853"/>
                  </a:moveTo>
                  <a:lnTo>
                    <a:pt x="0" y="4756"/>
                  </a:lnTo>
                  <a:lnTo>
                    <a:pt x="32" y="4783"/>
                  </a:lnTo>
                  <a:lnTo>
                    <a:pt x="67" y="4815"/>
                  </a:lnTo>
                  <a:lnTo>
                    <a:pt x="106" y="4853"/>
                  </a:lnTo>
                  <a:lnTo>
                    <a:pt x="145" y="4894"/>
                  </a:lnTo>
                  <a:lnTo>
                    <a:pt x="182" y="4936"/>
                  </a:lnTo>
                  <a:lnTo>
                    <a:pt x="215" y="4975"/>
                  </a:lnTo>
                  <a:lnTo>
                    <a:pt x="244" y="5011"/>
                  </a:lnTo>
                  <a:lnTo>
                    <a:pt x="268" y="5044"/>
                  </a:lnTo>
                  <a:lnTo>
                    <a:pt x="278" y="5060"/>
                  </a:lnTo>
                  <a:lnTo>
                    <a:pt x="286" y="5073"/>
                  </a:lnTo>
                  <a:lnTo>
                    <a:pt x="293" y="5085"/>
                  </a:lnTo>
                  <a:lnTo>
                    <a:pt x="298" y="5096"/>
                  </a:lnTo>
                  <a:lnTo>
                    <a:pt x="302" y="5106"/>
                  </a:lnTo>
                  <a:lnTo>
                    <a:pt x="304" y="5113"/>
                  </a:lnTo>
                  <a:lnTo>
                    <a:pt x="304" y="5116"/>
                  </a:lnTo>
                  <a:lnTo>
                    <a:pt x="303" y="5119"/>
                  </a:lnTo>
                  <a:lnTo>
                    <a:pt x="303" y="5121"/>
                  </a:lnTo>
                  <a:lnTo>
                    <a:pt x="301" y="5122"/>
                  </a:lnTo>
                  <a:lnTo>
                    <a:pt x="300" y="5123"/>
                  </a:lnTo>
                  <a:lnTo>
                    <a:pt x="297" y="5124"/>
                  </a:lnTo>
                  <a:lnTo>
                    <a:pt x="294" y="5124"/>
                  </a:lnTo>
                  <a:lnTo>
                    <a:pt x="291" y="5124"/>
                  </a:lnTo>
                  <a:lnTo>
                    <a:pt x="283" y="5122"/>
                  </a:lnTo>
                  <a:lnTo>
                    <a:pt x="274" y="5118"/>
                  </a:lnTo>
                  <a:lnTo>
                    <a:pt x="264" y="5112"/>
                  </a:lnTo>
                  <a:lnTo>
                    <a:pt x="252" y="5105"/>
                  </a:lnTo>
                  <a:lnTo>
                    <a:pt x="239" y="5095"/>
                  </a:lnTo>
                  <a:lnTo>
                    <a:pt x="225" y="5084"/>
                  </a:lnTo>
                  <a:lnTo>
                    <a:pt x="193" y="5059"/>
                  </a:lnTo>
                  <a:lnTo>
                    <a:pt x="159" y="5027"/>
                  </a:lnTo>
                  <a:lnTo>
                    <a:pt x="122" y="4991"/>
                  </a:lnTo>
                  <a:lnTo>
                    <a:pt x="84" y="4951"/>
                  </a:lnTo>
                  <a:lnTo>
                    <a:pt x="61" y="4926"/>
                  </a:lnTo>
                  <a:lnTo>
                    <a:pt x="39" y="4901"/>
                  </a:lnTo>
                  <a:lnTo>
                    <a:pt x="19" y="4877"/>
                  </a:lnTo>
                  <a:lnTo>
                    <a:pt x="0" y="4853"/>
                  </a:lnTo>
                  <a:close/>
                  <a:moveTo>
                    <a:pt x="0" y="4707"/>
                  </a:moveTo>
                  <a:lnTo>
                    <a:pt x="0" y="4585"/>
                  </a:lnTo>
                  <a:lnTo>
                    <a:pt x="9" y="4594"/>
                  </a:lnTo>
                  <a:lnTo>
                    <a:pt x="19" y="4604"/>
                  </a:lnTo>
                  <a:lnTo>
                    <a:pt x="29" y="4614"/>
                  </a:lnTo>
                  <a:lnTo>
                    <a:pt x="38" y="4625"/>
                  </a:lnTo>
                  <a:lnTo>
                    <a:pt x="73" y="4664"/>
                  </a:lnTo>
                  <a:lnTo>
                    <a:pt x="104" y="4702"/>
                  </a:lnTo>
                  <a:lnTo>
                    <a:pt x="132" y="4737"/>
                  </a:lnTo>
                  <a:lnTo>
                    <a:pt x="154" y="4769"/>
                  </a:lnTo>
                  <a:lnTo>
                    <a:pt x="164" y="4783"/>
                  </a:lnTo>
                  <a:lnTo>
                    <a:pt x="171" y="4798"/>
                  </a:lnTo>
                  <a:lnTo>
                    <a:pt x="178" y="4810"/>
                  </a:lnTo>
                  <a:lnTo>
                    <a:pt x="182" y="4820"/>
                  </a:lnTo>
                  <a:lnTo>
                    <a:pt x="186" y="4830"/>
                  </a:lnTo>
                  <a:lnTo>
                    <a:pt x="187" y="4837"/>
                  </a:lnTo>
                  <a:lnTo>
                    <a:pt x="187" y="4839"/>
                  </a:lnTo>
                  <a:lnTo>
                    <a:pt x="187" y="4843"/>
                  </a:lnTo>
                  <a:lnTo>
                    <a:pt x="186" y="4845"/>
                  </a:lnTo>
                  <a:lnTo>
                    <a:pt x="184" y="4847"/>
                  </a:lnTo>
                  <a:lnTo>
                    <a:pt x="181" y="4848"/>
                  </a:lnTo>
                  <a:lnTo>
                    <a:pt x="176" y="4848"/>
                  </a:lnTo>
                  <a:lnTo>
                    <a:pt x="169" y="4847"/>
                  </a:lnTo>
                  <a:lnTo>
                    <a:pt x="161" y="4844"/>
                  </a:lnTo>
                  <a:lnTo>
                    <a:pt x="153" y="4838"/>
                  </a:lnTo>
                  <a:lnTo>
                    <a:pt x="143" y="4833"/>
                  </a:lnTo>
                  <a:lnTo>
                    <a:pt x="132" y="4825"/>
                  </a:lnTo>
                  <a:lnTo>
                    <a:pt x="120" y="4816"/>
                  </a:lnTo>
                  <a:lnTo>
                    <a:pt x="94" y="4794"/>
                  </a:lnTo>
                  <a:lnTo>
                    <a:pt x="64" y="4769"/>
                  </a:lnTo>
                  <a:lnTo>
                    <a:pt x="33" y="4740"/>
                  </a:lnTo>
                  <a:lnTo>
                    <a:pt x="0" y="4707"/>
                  </a:lnTo>
                  <a:close/>
                  <a:moveTo>
                    <a:pt x="0" y="4532"/>
                  </a:moveTo>
                  <a:lnTo>
                    <a:pt x="0" y="4424"/>
                  </a:lnTo>
                  <a:lnTo>
                    <a:pt x="23" y="4452"/>
                  </a:lnTo>
                  <a:lnTo>
                    <a:pt x="44" y="4481"/>
                  </a:lnTo>
                  <a:lnTo>
                    <a:pt x="62" y="4506"/>
                  </a:lnTo>
                  <a:lnTo>
                    <a:pt x="75" y="4529"/>
                  </a:lnTo>
                  <a:lnTo>
                    <a:pt x="86" y="4548"/>
                  </a:lnTo>
                  <a:lnTo>
                    <a:pt x="91" y="4564"/>
                  </a:lnTo>
                  <a:lnTo>
                    <a:pt x="94" y="4571"/>
                  </a:lnTo>
                  <a:lnTo>
                    <a:pt x="94" y="4576"/>
                  </a:lnTo>
                  <a:lnTo>
                    <a:pt x="92" y="4581"/>
                  </a:lnTo>
                  <a:lnTo>
                    <a:pt x="90" y="4583"/>
                  </a:lnTo>
                  <a:lnTo>
                    <a:pt x="89" y="4585"/>
                  </a:lnTo>
                  <a:lnTo>
                    <a:pt x="86" y="4585"/>
                  </a:lnTo>
                  <a:lnTo>
                    <a:pt x="83" y="4585"/>
                  </a:lnTo>
                  <a:lnTo>
                    <a:pt x="79" y="4585"/>
                  </a:lnTo>
                  <a:lnTo>
                    <a:pt x="71" y="4582"/>
                  </a:lnTo>
                  <a:lnTo>
                    <a:pt x="60" y="4576"/>
                  </a:lnTo>
                  <a:lnTo>
                    <a:pt x="46" y="4569"/>
                  </a:lnTo>
                  <a:lnTo>
                    <a:pt x="32" y="4559"/>
                  </a:lnTo>
                  <a:lnTo>
                    <a:pt x="17" y="4547"/>
                  </a:lnTo>
                  <a:lnTo>
                    <a:pt x="0" y="4532"/>
                  </a:lnTo>
                  <a:close/>
                  <a:moveTo>
                    <a:pt x="0" y="4333"/>
                  </a:moveTo>
                  <a:lnTo>
                    <a:pt x="0" y="4271"/>
                  </a:lnTo>
                  <a:lnTo>
                    <a:pt x="7" y="4283"/>
                  </a:lnTo>
                  <a:lnTo>
                    <a:pt x="12" y="4294"/>
                  </a:lnTo>
                  <a:lnTo>
                    <a:pt x="18" y="4303"/>
                  </a:lnTo>
                  <a:lnTo>
                    <a:pt x="21" y="4312"/>
                  </a:lnTo>
                  <a:lnTo>
                    <a:pt x="22" y="4320"/>
                  </a:lnTo>
                  <a:lnTo>
                    <a:pt x="23" y="4326"/>
                  </a:lnTo>
                  <a:lnTo>
                    <a:pt x="22" y="4331"/>
                  </a:lnTo>
                  <a:lnTo>
                    <a:pt x="20" y="4334"/>
                  </a:lnTo>
                  <a:lnTo>
                    <a:pt x="17" y="4336"/>
                  </a:lnTo>
                  <a:lnTo>
                    <a:pt x="12" y="4336"/>
                  </a:lnTo>
                  <a:lnTo>
                    <a:pt x="7" y="4335"/>
                  </a:lnTo>
                  <a:lnTo>
                    <a:pt x="0" y="4333"/>
                  </a:lnTo>
                  <a:close/>
                  <a:moveTo>
                    <a:pt x="0" y="3085"/>
                  </a:moveTo>
                  <a:lnTo>
                    <a:pt x="0" y="2990"/>
                  </a:lnTo>
                  <a:lnTo>
                    <a:pt x="12" y="3009"/>
                  </a:lnTo>
                  <a:lnTo>
                    <a:pt x="22" y="3026"/>
                  </a:lnTo>
                  <a:lnTo>
                    <a:pt x="31" y="3042"/>
                  </a:lnTo>
                  <a:lnTo>
                    <a:pt x="37" y="3057"/>
                  </a:lnTo>
                  <a:lnTo>
                    <a:pt x="41" y="3069"/>
                  </a:lnTo>
                  <a:lnTo>
                    <a:pt x="43" y="3080"/>
                  </a:lnTo>
                  <a:lnTo>
                    <a:pt x="43" y="3085"/>
                  </a:lnTo>
                  <a:lnTo>
                    <a:pt x="42" y="3088"/>
                  </a:lnTo>
                  <a:lnTo>
                    <a:pt x="41" y="3091"/>
                  </a:lnTo>
                  <a:lnTo>
                    <a:pt x="39" y="3093"/>
                  </a:lnTo>
                  <a:lnTo>
                    <a:pt x="37" y="3096"/>
                  </a:lnTo>
                  <a:lnTo>
                    <a:pt x="33" y="3097"/>
                  </a:lnTo>
                  <a:lnTo>
                    <a:pt x="29" y="3097"/>
                  </a:lnTo>
                  <a:lnTo>
                    <a:pt x="24" y="3096"/>
                  </a:lnTo>
                  <a:lnTo>
                    <a:pt x="14" y="3091"/>
                  </a:lnTo>
                  <a:lnTo>
                    <a:pt x="0" y="3085"/>
                  </a:lnTo>
                  <a:close/>
                  <a:moveTo>
                    <a:pt x="0" y="2853"/>
                  </a:moveTo>
                  <a:lnTo>
                    <a:pt x="0" y="2726"/>
                  </a:lnTo>
                  <a:lnTo>
                    <a:pt x="14" y="2740"/>
                  </a:lnTo>
                  <a:lnTo>
                    <a:pt x="27" y="2756"/>
                  </a:lnTo>
                  <a:lnTo>
                    <a:pt x="49" y="2784"/>
                  </a:lnTo>
                  <a:lnTo>
                    <a:pt x="69" y="2812"/>
                  </a:lnTo>
                  <a:lnTo>
                    <a:pt x="86" y="2838"/>
                  </a:lnTo>
                  <a:lnTo>
                    <a:pt x="100" y="2862"/>
                  </a:lnTo>
                  <a:lnTo>
                    <a:pt x="104" y="2873"/>
                  </a:lnTo>
                  <a:lnTo>
                    <a:pt x="109" y="2884"/>
                  </a:lnTo>
                  <a:lnTo>
                    <a:pt x="112" y="2893"/>
                  </a:lnTo>
                  <a:lnTo>
                    <a:pt x="114" y="2901"/>
                  </a:lnTo>
                  <a:lnTo>
                    <a:pt x="115" y="2908"/>
                  </a:lnTo>
                  <a:lnTo>
                    <a:pt x="115" y="2915"/>
                  </a:lnTo>
                  <a:lnTo>
                    <a:pt x="114" y="2920"/>
                  </a:lnTo>
                  <a:lnTo>
                    <a:pt x="112" y="2923"/>
                  </a:lnTo>
                  <a:lnTo>
                    <a:pt x="109" y="2926"/>
                  </a:lnTo>
                  <a:lnTo>
                    <a:pt x="104" y="2926"/>
                  </a:lnTo>
                  <a:lnTo>
                    <a:pt x="100" y="2926"/>
                  </a:lnTo>
                  <a:lnTo>
                    <a:pt x="96" y="2926"/>
                  </a:lnTo>
                  <a:lnTo>
                    <a:pt x="84" y="2920"/>
                  </a:lnTo>
                  <a:lnTo>
                    <a:pt x="71" y="2912"/>
                  </a:lnTo>
                  <a:lnTo>
                    <a:pt x="54" y="2901"/>
                  </a:lnTo>
                  <a:lnTo>
                    <a:pt x="38" y="2888"/>
                  </a:lnTo>
                  <a:lnTo>
                    <a:pt x="19" y="2872"/>
                  </a:lnTo>
                  <a:lnTo>
                    <a:pt x="0" y="2853"/>
                  </a:lnTo>
                  <a:close/>
                  <a:moveTo>
                    <a:pt x="0" y="2570"/>
                  </a:moveTo>
                  <a:lnTo>
                    <a:pt x="0" y="2493"/>
                  </a:lnTo>
                  <a:lnTo>
                    <a:pt x="11" y="2498"/>
                  </a:lnTo>
                  <a:lnTo>
                    <a:pt x="24" y="2506"/>
                  </a:lnTo>
                  <a:lnTo>
                    <a:pt x="39" y="2516"/>
                  </a:lnTo>
                  <a:lnTo>
                    <a:pt x="54" y="2529"/>
                  </a:lnTo>
                  <a:lnTo>
                    <a:pt x="71" y="2543"/>
                  </a:lnTo>
                  <a:lnTo>
                    <a:pt x="88" y="2561"/>
                  </a:lnTo>
                  <a:lnTo>
                    <a:pt x="106" y="2579"/>
                  </a:lnTo>
                  <a:lnTo>
                    <a:pt x="123" y="2600"/>
                  </a:lnTo>
                  <a:lnTo>
                    <a:pt x="145" y="2627"/>
                  </a:lnTo>
                  <a:lnTo>
                    <a:pt x="164" y="2654"/>
                  </a:lnTo>
                  <a:lnTo>
                    <a:pt x="180" y="2679"/>
                  </a:lnTo>
                  <a:lnTo>
                    <a:pt x="193" y="2703"/>
                  </a:lnTo>
                  <a:lnTo>
                    <a:pt x="198" y="2713"/>
                  </a:lnTo>
                  <a:lnTo>
                    <a:pt x="202" y="2723"/>
                  </a:lnTo>
                  <a:lnTo>
                    <a:pt x="205" y="2733"/>
                  </a:lnTo>
                  <a:lnTo>
                    <a:pt x="206" y="2740"/>
                  </a:lnTo>
                  <a:lnTo>
                    <a:pt x="207" y="2748"/>
                  </a:lnTo>
                  <a:lnTo>
                    <a:pt x="207" y="2754"/>
                  </a:lnTo>
                  <a:lnTo>
                    <a:pt x="206" y="2758"/>
                  </a:lnTo>
                  <a:lnTo>
                    <a:pt x="203" y="2762"/>
                  </a:lnTo>
                  <a:lnTo>
                    <a:pt x="200" y="2764"/>
                  </a:lnTo>
                  <a:lnTo>
                    <a:pt x="195" y="2764"/>
                  </a:lnTo>
                  <a:lnTo>
                    <a:pt x="189" y="2764"/>
                  </a:lnTo>
                  <a:lnTo>
                    <a:pt x="182" y="2762"/>
                  </a:lnTo>
                  <a:lnTo>
                    <a:pt x="176" y="2759"/>
                  </a:lnTo>
                  <a:lnTo>
                    <a:pt x="167" y="2755"/>
                  </a:lnTo>
                  <a:lnTo>
                    <a:pt x="158" y="2749"/>
                  </a:lnTo>
                  <a:lnTo>
                    <a:pt x="149" y="2743"/>
                  </a:lnTo>
                  <a:lnTo>
                    <a:pt x="129" y="2727"/>
                  </a:lnTo>
                  <a:lnTo>
                    <a:pt x="107" y="2706"/>
                  </a:lnTo>
                  <a:lnTo>
                    <a:pt x="84" y="2683"/>
                  </a:lnTo>
                  <a:lnTo>
                    <a:pt x="61" y="2657"/>
                  </a:lnTo>
                  <a:lnTo>
                    <a:pt x="43" y="2634"/>
                  </a:lnTo>
                  <a:lnTo>
                    <a:pt x="27" y="2612"/>
                  </a:lnTo>
                  <a:lnTo>
                    <a:pt x="12" y="2590"/>
                  </a:lnTo>
                  <a:lnTo>
                    <a:pt x="0" y="2570"/>
                  </a:lnTo>
                  <a:close/>
                  <a:moveTo>
                    <a:pt x="0" y="2265"/>
                  </a:moveTo>
                  <a:lnTo>
                    <a:pt x="0" y="2167"/>
                  </a:lnTo>
                  <a:lnTo>
                    <a:pt x="12" y="2186"/>
                  </a:lnTo>
                  <a:lnTo>
                    <a:pt x="22" y="2203"/>
                  </a:lnTo>
                  <a:lnTo>
                    <a:pt x="30" y="2220"/>
                  </a:lnTo>
                  <a:lnTo>
                    <a:pt x="35" y="2234"/>
                  </a:lnTo>
                  <a:lnTo>
                    <a:pt x="40" y="2247"/>
                  </a:lnTo>
                  <a:lnTo>
                    <a:pt x="41" y="2258"/>
                  </a:lnTo>
                  <a:lnTo>
                    <a:pt x="41" y="2262"/>
                  </a:lnTo>
                  <a:lnTo>
                    <a:pt x="41" y="2267"/>
                  </a:lnTo>
                  <a:lnTo>
                    <a:pt x="39" y="2270"/>
                  </a:lnTo>
                  <a:lnTo>
                    <a:pt x="38" y="2272"/>
                  </a:lnTo>
                  <a:lnTo>
                    <a:pt x="34" y="2275"/>
                  </a:lnTo>
                  <a:lnTo>
                    <a:pt x="31" y="2275"/>
                  </a:lnTo>
                  <a:lnTo>
                    <a:pt x="27" y="2275"/>
                  </a:lnTo>
                  <a:lnTo>
                    <a:pt x="22" y="2275"/>
                  </a:lnTo>
                  <a:lnTo>
                    <a:pt x="12" y="2270"/>
                  </a:lnTo>
                  <a:lnTo>
                    <a:pt x="0" y="2265"/>
                  </a:lnTo>
                  <a:close/>
                  <a:moveTo>
                    <a:pt x="0" y="1969"/>
                  </a:moveTo>
                  <a:lnTo>
                    <a:pt x="0" y="1900"/>
                  </a:lnTo>
                  <a:lnTo>
                    <a:pt x="10" y="1902"/>
                  </a:lnTo>
                  <a:lnTo>
                    <a:pt x="22" y="1908"/>
                  </a:lnTo>
                  <a:lnTo>
                    <a:pt x="35" y="1917"/>
                  </a:lnTo>
                  <a:lnTo>
                    <a:pt x="50" y="1928"/>
                  </a:lnTo>
                  <a:lnTo>
                    <a:pt x="64" y="1941"/>
                  </a:lnTo>
                  <a:lnTo>
                    <a:pt x="80" y="1957"/>
                  </a:lnTo>
                  <a:lnTo>
                    <a:pt x="97" y="1974"/>
                  </a:lnTo>
                  <a:lnTo>
                    <a:pt x="112" y="1994"/>
                  </a:lnTo>
                  <a:lnTo>
                    <a:pt x="131" y="2018"/>
                  </a:lnTo>
                  <a:lnTo>
                    <a:pt x="147" y="2042"/>
                  </a:lnTo>
                  <a:lnTo>
                    <a:pt x="160" y="2064"/>
                  </a:lnTo>
                  <a:lnTo>
                    <a:pt x="171" y="2085"/>
                  </a:lnTo>
                  <a:lnTo>
                    <a:pt x="176" y="2095"/>
                  </a:lnTo>
                  <a:lnTo>
                    <a:pt x="179" y="2104"/>
                  </a:lnTo>
                  <a:lnTo>
                    <a:pt x="181" y="2112"/>
                  </a:lnTo>
                  <a:lnTo>
                    <a:pt x="182" y="2119"/>
                  </a:lnTo>
                  <a:lnTo>
                    <a:pt x="183" y="2125"/>
                  </a:lnTo>
                  <a:lnTo>
                    <a:pt x="182" y="2131"/>
                  </a:lnTo>
                  <a:lnTo>
                    <a:pt x="181" y="2135"/>
                  </a:lnTo>
                  <a:lnTo>
                    <a:pt x="179" y="2140"/>
                  </a:lnTo>
                  <a:lnTo>
                    <a:pt x="175" y="2141"/>
                  </a:lnTo>
                  <a:lnTo>
                    <a:pt x="170" y="2142"/>
                  </a:lnTo>
                  <a:lnTo>
                    <a:pt x="166" y="2142"/>
                  </a:lnTo>
                  <a:lnTo>
                    <a:pt x="159" y="2141"/>
                  </a:lnTo>
                  <a:lnTo>
                    <a:pt x="153" y="2138"/>
                  </a:lnTo>
                  <a:lnTo>
                    <a:pt x="146" y="2134"/>
                  </a:lnTo>
                  <a:lnTo>
                    <a:pt x="138" y="2129"/>
                  </a:lnTo>
                  <a:lnTo>
                    <a:pt x="130" y="2123"/>
                  </a:lnTo>
                  <a:lnTo>
                    <a:pt x="112" y="2109"/>
                  </a:lnTo>
                  <a:lnTo>
                    <a:pt x="94" y="2091"/>
                  </a:lnTo>
                  <a:lnTo>
                    <a:pt x="74" y="2072"/>
                  </a:lnTo>
                  <a:lnTo>
                    <a:pt x="54" y="2048"/>
                  </a:lnTo>
                  <a:lnTo>
                    <a:pt x="38" y="2027"/>
                  </a:lnTo>
                  <a:lnTo>
                    <a:pt x="23" y="2007"/>
                  </a:lnTo>
                  <a:lnTo>
                    <a:pt x="10" y="1987"/>
                  </a:lnTo>
                  <a:lnTo>
                    <a:pt x="0" y="1969"/>
                  </a:lnTo>
                  <a:close/>
                  <a:moveTo>
                    <a:pt x="0" y="1651"/>
                  </a:moveTo>
                  <a:lnTo>
                    <a:pt x="0" y="1535"/>
                  </a:lnTo>
                  <a:lnTo>
                    <a:pt x="10" y="1545"/>
                  </a:lnTo>
                  <a:lnTo>
                    <a:pt x="21" y="1555"/>
                  </a:lnTo>
                  <a:lnTo>
                    <a:pt x="31" y="1568"/>
                  </a:lnTo>
                  <a:lnTo>
                    <a:pt x="41" y="1580"/>
                  </a:lnTo>
                  <a:lnTo>
                    <a:pt x="58" y="1603"/>
                  </a:lnTo>
                  <a:lnTo>
                    <a:pt x="73" y="1625"/>
                  </a:lnTo>
                  <a:lnTo>
                    <a:pt x="85" y="1645"/>
                  </a:lnTo>
                  <a:lnTo>
                    <a:pt x="94" y="1664"/>
                  </a:lnTo>
                  <a:lnTo>
                    <a:pt x="98" y="1674"/>
                  </a:lnTo>
                  <a:lnTo>
                    <a:pt x="100" y="1682"/>
                  </a:lnTo>
                  <a:lnTo>
                    <a:pt x="102" y="1689"/>
                  </a:lnTo>
                  <a:lnTo>
                    <a:pt x="103" y="1696"/>
                  </a:lnTo>
                  <a:lnTo>
                    <a:pt x="103" y="1702"/>
                  </a:lnTo>
                  <a:lnTo>
                    <a:pt x="103" y="1707"/>
                  </a:lnTo>
                  <a:lnTo>
                    <a:pt x="102" y="1711"/>
                  </a:lnTo>
                  <a:lnTo>
                    <a:pt x="99" y="1714"/>
                  </a:lnTo>
                  <a:lnTo>
                    <a:pt x="97" y="1717"/>
                  </a:lnTo>
                  <a:lnTo>
                    <a:pt x="92" y="1718"/>
                  </a:lnTo>
                  <a:lnTo>
                    <a:pt x="89" y="1718"/>
                  </a:lnTo>
                  <a:lnTo>
                    <a:pt x="84" y="1717"/>
                  </a:lnTo>
                  <a:lnTo>
                    <a:pt x="73" y="1712"/>
                  </a:lnTo>
                  <a:lnTo>
                    <a:pt x="61" y="1706"/>
                  </a:lnTo>
                  <a:lnTo>
                    <a:pt x="46" y="1696"/>
                  </a:lnTo>
                  <a:lnTo>
                    <a:pt x="32" y="1683"/>
                  </a:lnTo>
                  <a:lnTo>
                    <a:pt x="17" y="1667"/>
                  </a:lnTo>
                  <a:lnTo>
                    <a:pt x="0" y="1651"/>
                  </a:lnTo>
                  <a:close/>
                  <a:moveTo>
                    <a:pt x="0" y="1295"/>
                  </a:moveTo>
                  <a:lnTo>
                    <a:pt x="0" y="1183"/>
                  </a:lnTo>
                  <a:lnTo>
                    <a:pt x="10" y="1195"/>
                  </a:lnTo>
                  <a:lnTo>
                    <a:pt x="21" y="1207"/>
                  </a:lnTo>
                  <a:lnTo>
                    <a:pt x="35" y="1228"/>
                  </a:lnTo>
                  <a:lnTo>
                    <a:pt x="49" y="1247"/>
                  </a:lnTo>
                  <a:lnTo>
                    <a:pt x="60" y="1267"/>
                  </a:lnTo>
                  <a:lnTo>
                    <a:pt x="67" y="1285"/>
                  </a:lnTo>
                  <a:lnTo>
                    <a:pt x="73" y="1301"/>
                  </a:lnTo>
                  <a:lnTo>
                    <a:pt x="76" y="1314"/>
                  </a:lnTo>
                  <a:lnTo>
                    <a:pt x="76" y="1320"/>
                  </a:lnTo>
                  <a:lnTo>
                    <a:pt x="75" y="1324"/>
                  </a:lnTo>
                  <a:lnTo>
                    <a:pt x="74" y="1329"/>
                  </a:lnTo>
                  <a:lnTo>
                    <a:pt x="72" y="1331"/>
                  </a:lnTo>
                  <a:lnTo>
                    <a:pt x="69" y="1333"/>
                  </a:lnTo>
                  <a:lnTo>
                    <a:pt x="66" y="1334"/>
                  </a:lnTo>
                  <a:lnTo>
                    <a:pt x="64" y="1334"/>
                  </a:lnTo>
                  <a:lnTo>
                    <a:pt x="61" y="1334"/>
                  </a:lnTo>
                  <a:lnTo>
                    <a:pt x="53" y="1333"/>
                  </a:lnTo>
                  <a:lnTo>
                    <a:pt x="44" y="1329"/>
                  </a:lnTo>
                  <a:lnTo>
                    <a:pt x="34" y="1323"/>
                  </a:lnTo>
                  <a:lnTo>
                    <a:pt x="23" y="1314"/>
                  </a:lnTo>
                  <a:lnTo>
                    <a:pt x="12" y="1306"/>
                  </a:lnTo>
                  <a:lnTo>
                    <a:pt x="0" y="1295"/>
                  </a:lnTo>
                  <a:close/>
                  <a:moveTo>
                    <a:pt x="0" y="924"/>
                  </a:moveTo>
                  <a:lnTo>
                    <a:pt x="0" y="821"/>
                  </a:lnTo>
                  <a:lnTo>
                    <a:pt x="11" y="832"/>
                  </a:lnTo>
                  <a:lnTo>
                    <a:pt x="23" y="843"/>
                  </a:lnTo>
                  <a:lnTo>
                    <a:pt x="35" y="857"/>
                  </a:lnTo>
                  <a:lnTo>
                    <a:pt x="46" y="872"/>
                  </a:lnTo>
                  <a:lnTo>
                    <a:pt x="61" y="890"/>
                  </a:lnTo>
                  <a:lnTo>
                    <a:pt x="72" y="909"/>
                  </a:lnTo>
                  <a:lnTo>
                    <a:pt x="81" y="926"/>
                  </a:lnTo>
                  <a:lnTo>
                    <a:pt x="89" y="943"/>
                  </a:lnTo>
                  <a:lnTo>
                    <a:pt x="94" y="958"/>
                  </a:lnTo>
                  <a:lnTo>
                    <a:pt x="96" y="970"/>
                  </a:lnTo>
                  <a:lnTo>
                    <a:pt x="96" y="976"/>
                  </a:lnTo>
                  <a:lnTo>
                    <a:pt x="95" y="980"/>
                  </a:lnTo>
                  <a:lnTo>
                    <a:pt x="94" y="983"/>
                  </a:lnTo>
                  <a:lnTo>
                    <a:pt x="91" y="987"/>
                  </a:lnTo>
                  <a:lnTo>
                    <a:pt x="89" y="988"/>
                  </a:lnTo>
                  <a:lnTo>
                    <a:pt x="85" y="989"/>
                  </a:lnTo>
                  <a:lnTo>
                    <a:pt x="81" y="989"/>
                  </a:lnTo>
                  <a:lnTo>
                    <a:pt x="77" y="989"/>
                  </a:lnTo>
                  <a:lnTo>
                    <a:pt x="66" y="984"/>
                  </a:lnTo>
                  <a:lnTo>
                    <a:pt x="55" y="978"/>
                  </a:lnTo>
                  <a:lnTo>
                    <a:pt x="42" y="968"/>
                  </a:lnTo>
                  <a:lnTo>
                    <a:pt x="29" y="956"/>
                  </a:lnTo>
                  <a:lnTo>
                    <a:pt x="15" y="941"/>
                  </a:lnTo>
                  <a:lnTo>
                    <a:pt x="0" y="924"/>
                  </a:lnTo>
                  <a:close/>
                  <a:moveTo>
                    <a:pt x="0" y="79"/>
                  </a:moveTo>
                  <a:lnTo>
                    <a:pt x="0" y="48"/>
                  </a:lnTo>
                  <a:lnTo>
                    <a:pt x="1" y="47"/>
                  </a:lnTo>
                  <a:lnTo>
                    <a:pt x="4" y="45"/>
                  </a:lnTo>
                  <a:lnTo>
                    <a:pt x="7" y="44"/>
                  </a:lnTo>
                  <a:lnTo>
                    <a:pt x="10" y="44"/>
                  </a:lnTo>
                  <a:lnTo>
                    <a:pt x="15" y="45"/>
                  </a:lnTo>
                  <a:lnTo>
                    <a:pt x="23" y="48"/>
                  </a:lnTo>
                  <a:lnTo>
                    <a:pt x="33" y="54"/>
                  </a:lnTo>
                  <a:lnTo>
                    <a:pt x="43" y="63"/>
                  </a:lnTo>
                  <a:lnTo>
                    <a:pt x="55" y="74"/>
                  </a:lnTo>
                  <a:lnTo>
                    <a:pt x="66" y="86"/>
                  </a:lnTo>
                  <a:lnTo>
                    <a:pt x="77" y="101"/>
                  </a:lnTo>
                  <a:lnTo>
                    <a:pt x="88" y="116"/>
                  </a:lnTo>
                  <a:lnTo>
                    <a:pt x="97" y="131"/>
                  </a:lnTo>
                  <a:lnTo>
                    <a:pt x="104" y="145"/>
                  </a:lnTo>
                  <a:lnTo>
                    <a:pt x="109" y="159"/>
                  </a:lnTo>
                  <a:lnTo>
                    <a:pt x="113" y="170"/>
                  </a:lnTo>
                  <a:lnTo>
                    <a:pt x="114" y="181"/>
                  </a:lnTo>
                  <a:lnTo>
                    <a:pt x="114" y="185"/>
                  </a:lnTo>
                  <a:lnTo>
                    <a:pt x="113" y="189"/>
                  </a:lnTo>
                  <a:lnTo>
                    <a:pt x="112" y="192"/>
                  </a:lnTo>
                  <a:lnTo>
                    <a:pt x="110" y="194"/>
                  </a:lnTo>
                  <a:lnTo>
                    <a:pt x="108" y="196"/>
                  </a:lnTo>
                  <a:lnTo>
                    <a:pt x="104" y="197"/>
                  </a:lnTo>
                  <a:lnTo>
                    <a:pt x="101" y="197"/>
                  </a:lnTo>
                  <a:lnTo>
                    <a:pt x="97" y="196"/>
                  </a:lnTo>
                  <a:lnTo>
                    <a:pt x="88" y="193"/>
                  </a:lnTo>
                  <a:lnTo>
                    <a:pt x="78" y="186"/>
                  </a:lnTo>
                  <a:lnTo>
                    <a:pt x="67" y="179"/>
                  </a:lnTo>
                  <a:lnTo>
                    <a:pt x="56" y="168"/>
                  </a:lnTo>
                  <a:lnTo>
                    <a:pt x="45" y="156"/>
                  </a:lnTo>
                  <a:lnTo>
                    <a:pt x="33" y="140"/>
                  </a:lnTo>
                  <a:lnTo>
                    <a:pt x="22" y="124"/>
                  </a:lnTo>
                  <a:lnTo>
                    <a:pt x="14" y="109"/>
                  </a:lnTo>
                  <a:lnTo>
                    <a:pt x="6" y="93"/>
                  </a:lnTo>
                  <a:lnTo>
                    <a:pt x="0" y="79"/>
                  </a:lnTo>
                  <a:close/>
                  <a:moveTo>
                    <a:pt x="689" y="476"/>
                  </a:moveTo>
                  <a:lnTo>
                    <a:pt x="689" y="543"/>
                  </a:lnTo>
                  <a:lnTo>
                    <a:pt x="681" y="540"/>
                  </a:lnTo>
                  <a:lnTo>
                    <a:pt x="673" y="537"/>
                  </a:lnTo>
                  <a:lnTo>
                    <a:pt x="664" y="532"/>
                  </a:lnTo>
                  <a:lnTo>
                    <a:pt x="656" y="525"/>
                  </a:lnTo>
                  <a:lnTo>
                    <a:pt x="646" y="517"/>
                  </a:lnTo>
                  <a:lnTo>
                    <a:pt x="636" y="508"/>
                  </a:lnTo>
                  <a:lnTo>
                    <a:pt x="626" y="497"/>
                  </a:lnTo>
                  <a:lnTo>
                    <a:pt x="616" y="485"/>
                  </a:lnTo>
                  <a:lnTo>
                    <a:pt x="605" y="468"/>
                  </a:lnTo>
                  <a:lnTo>
                    <a:pt x="595" y="453"/>
                  </a:lnTo>
                  <a:lnTo>
                    <a:pt x="588" y="437"/>
                  </a:lnTo>
                  <a:lnTo>
                    <a:pt x="582" y="423"/>
                  </a:lnTo>
                  <a:lnTo>
                    <a:pt x="579" y="410"/>
                  </a:lnTo>
                  <a:lnTo>
                    <a:pt x="578" y="399"/>
                  </a:lnTo>
                  <a:lnTo>
                    <a:pt x="578" y="395"/>
                  </a:lnTo>
                  <a:lnTo>
                    <a:pt x="579" y="390"/>
                  </a:lnTo>
                  <a:lnTo>
                    <a:pt x="580" y="387"/>
                  </a:lnTo>
                  <a:lnTo>
                    <a:pt x="582" y="385"/>
                  </a:lnTo>
                  <a:lnTo>
                    <a:pt x="586" y="383"/>
                  </a:lnTo>
                  <a:lnTo>
                    <a:pt x="589" y="382"/>
                  </a:lnTo>
                  <a:lnTo>
                    <a:pt x="592" y="382"/>
                  </a:lnTo>
                  <a:lnTo>
                    <a:pt x="596" y="382"/>
                  </a:lnTo>
                  <a:lnTo>
                    <a:pt x="606" y="385"/>
                  </a:lnTo>
                  <a:lnTo>
                    <a:pt x="616" y="391"/>
                  </a:lnTo>
                  <a:lnTo>
                    <a:pt x="628" y="400"/>
                  </a:lnTo>
                  <a:lnTo>
                    <a:pt x="640" y="411"/>
                  </a:lnTo>
                  <a:lnTo>
                    <a:pt x="652" y="424"/>
                  </a:lnTo>
                  <a:lnTo>
                    <a:pt x="666" y="440"/>
                  </a:lnTo>
                  <a:lnTo>
                    <a:pt x="672" y="448"/>
                  </a:lnTo>
                  <a:lnTo>
                    <a:pt x="678" y="458"/>
                  </a:lnTo>
                  <a:lnTo>
                    <a:pt x="683" y="467"/>
                  </a:lnTo>
                  <a:lnTo>
                    <a:pt x="689" y="476"/>
                  </a:lnTo>
                  <a:close/>
                  <a:moveTo>
                    <a:pt x="689" y="907"/>
                  </a:moveTo>
                  <a:lnTo>
                    <a:pt x="689" y="1016"/>
                  </a:lnTo>
                  <a:lnTo>
                    <a:pt x="680" y="1006"/>
                  </a:lnTo>
                  <a:lnTo>
                    <a:pt x="671" y="995"/>
                  </a:lnTo>
                  <a:lnTo>
                    <a:pt x="658" y="977"/>
                  </a:lnTo>
                  <a:lnTo>
                    <a:pt x="646" y="959"/>
                  </a:lnTo>
                  <a:lnTo>
                    <a:pt x="637" y="942"/>
                  </a:lnTo>
                  <a:lnTo>
                    <a:pt x="630" y="925"/>
                  </a:lnTo>
                  <a:lnTo>
                    <a:pt x="626" y="911"/>
                  </a:lnTo>
                  <a:lnTo>
                    <a:pt x="624" y="898"/>
                  </a:lnTo>
                  <a:lnTo>
                    <a:pt x="624" y="893"/>
                  </a:lnTo>
                  <a:lnTo>
                    <a:pt x="625" y="888"/>
                  </a:lnTo>
                  <a:lnTo>
                    <a:pt x="626" y="885"/>
                  </a:lnTo>
                  <a:lnTo>
                    <a:pt x="629" y="881"/>
                  </a:lnTo>
                  <a:lnTo>
                    <a:pt x="634" y="879"/>
                  </a:lnTo>
                  <a:lnTo>
                    <a:pt x="639" y="878"/>
                  </a:lnTo>
                  <a:lnTo>
                    <a:pt x="646" y="879"/>
                  </a:lnTo>
                  <a:lnTo>
                    <a:pt x="652" y="881"/>
                  </a:lnTo>
                  <a:lnTo>
                    <a:pt x="661" y="886"/>
                  </a:lnTo>
                  <a:lnTo>
                    <a:pt x="670" y="891"/>
                  </a:lnTo>
                  <a:lnTo>
                    <a:pt x="679" y="898"/>
                  </a:lnTo>
                  <a:lnTo>
                    <a:pt x="689" y="907"/>
                  </a:lnTo>
                  <a:close/>
                  <a:moveTo>
                    <a:pt x="689" y="1306"/>
                  </a:moveTo>
                  <a:lnTo>
                    <a:pt x="689" y="1398"/>
                  </a:lnTo>
                  <a:lnTo>
                    <a:pt x="680" y="1393"/>
                  </a:lnTo>
                  <a:lnTo>
                    <a:pt x="671" y="1388"/>
                  </a:lnTo>
                  <a:lnTo>
                    <a:pt x="662" y="1380"/>
                  </a:lnTo>
                  <a:lnTo>
                    <a:pt x="652" y="1372"/>
                  </a:lnTo>
                  <a:lnTo>
                    <a:pt x="641" y="1363"/>
                  </a:lnTo>
                  <a:lnTo>
                    <a:pt x="632" y="1352"/>
                  </a:lnTo>
                  <a:lnTo>
                    <a:pt x="622" y="1341"/>
                  </a:lnTo>
                  <a:lnTo>
                    <a:pt x="611" y="1329"/>
                  </a:lnTo>
                  <a:lnTo>
                    <a:pt x="596" y="1308"/>
                  </a:lnTo>
                  <a:lnTo>
                    <a:pt x="583" y="1289"/>
                  </a:lnTo>
                  <a:lnTo>
                    <a:pt x="573" y="1269"/>
                  </a:lnTo>
                  <a:lnTo>
                    <a:pt x="566" y="1253"/>
                  </a:lnTo>
                  <a:lnTo>
                    <a:pt x="562" y="1244"/>
                  </a:lnTo>
                  <a:lnTo>
                    <a:pt x="560" y="1237"/>
                  </a:lnTo>
                  <a:lnTo>
                    <a:pt x="559" y="1230"/>
                  </a:lnTo>
                  <a:lnTo>
                    <a:pt x="558" y="1223"/>
                  </a:lnTo>
                  <a:lnTo>
                    <a:pt x="558" y="1218"/>
                  </a:lnTo>
                  <a:lnTo>
                    <a:pt x="559" y="1213"/>
                  </a:lnTo>
                  <a:lnTo>
                    <a:pt x="561" y="1209"/>
                  </a:lnTo>
                  <a:lnTo>
                    <a:pt x="564" y="1206"/>
                  </a:lnTo>
                  <a:lnTo>
                    <a:pt x="567" y="1204"/>
                  </a:lnTo>
                  <a:lnTo>
                    <a:pt x="570" y="1203"/>
                  </a:lnTo>
                  <a:lnTo>
                    <a:pt x="576" y="1203"/>
                  </a:lnTo>
                  <a:lnTo>
                    <a:pt x="580" y="1204"/>
                  </a:lnTo>
                  <a:lnTo>
                    <a:pt x="586" y="1206"/>
                  </a:lnTo>
                  <a:lnTo>
                    <a:pt x="592" y="1208"/>
                  </a:lnTo>
                  <a:lnTo>
                    <a:pt x="599" y="1211"/>
                  </a:lnTo>
                  <a:lnTo>
                    <a:pt x="605" y="1216"/>
                  </a:lnTo>
                  <a:lnTo>
                    <a:pt x="621" y="1228"/>
                  </a:lnTo>
                  <a:lnTo>
                    <a:pt x="636" y="1241"/>
                  </a:lnTo>
                  <a:lnTo>
                    <a:pt x="651" y="1257"/>
                  </a:lnTo>
                  <a:lnTo>
                    <a:pt x="668" y="1277"/>
                  </a:lnTo>
                  <a:lnTo>
                    <a:pt x="679" y="1291"/>
                  </a:lnTo>
                  <a:lnTo>
                    <a:pt x="689" y="1306"/>
                  </a:lnTo>
                  <a:close/>
                  <a:moveTo>
                    <a:pt x="689" y="1687"/>
                  </a:moveTo>
                  <a:lnTo>
                    <a:pt x="689" y="1775"/>
                  </a:lnTo>
                  <a:lnTo>
                    <a:pt x="679" y="1770"/>
                  </a:lnTo>
                  <a:lnTo>
                    <a:pt x="669" y="1765"/>
                  </a:lnTo>
                  <a:lnTo>
                    <a:pt x="658" y="1757"/>
                  </a:lnTo>
                  <a:lnTo>
                    <a:pt x="647" y="1747"/>
                  </a:lnTo>
                  <a:lnTo>
                    <a:pt x="635" y="1736"/>
                  </a:lnTo>
                  <a:lnTo>
                    <a:pt x="623" y="1724"/>
                  </a:lnTo>
                  <a:lnTo>
                    <a:pt x="610" y="1711"/>
                  </a:lnTo>
                  <a:lnTo>
                    <a:pt x="598" y="1697"/>
                  </a:lnTo>
                  <a:lnTo>
                    <a:pt x="581" y="1675"/>
                  </a:lnTo>
                  <a:lnTo>
                    <a:pt x="567" y="1654"/>
                  </a:lnTo>
                  <a:lnTo>
                    <a:pt x="556" y="1633"/>
                  </a:lnTo>
                  <a:lnTo>
                    <a:pt x="547" y="1615"/>
                  </a:lnTo>
                  <a:lnTo>
                    <a:pt x="544" y="1606"/>
                  </a:lnTo>
                  <a:lnTo>
                    <a:pt x="541" y="1597"/>
                  </a:lnTo>
                  <a:lnTo>
                    <a:pt x="539" y="1589"/>
                  </a:lnTo>
                  <a:lnTo>
                    <a:pt x="538" y="1583"/>
                  </a:lnTo>
                  <a:lnTo>
                    <a:pt x="538" y="1577"/>
                  </a:lnTo>
                  <a:lnTo>
                    <a:pt x="538" y="1572"/>
                  </a:lnTo>
                  <a:lnTo>
                    <a:pt x="541" y="1568"/>
                  </a:lnTo>
                  <a:lnTo>
                    <a:pt x="543" y="1564"/>
                  </a:lnTo>
                  <a:lnTo>
                    <a:pt x="547" y="1562"/>
                  </a:lnTo>
                  <a:lnTo>
                    <a:pt x="550" y="1561"/>
                  </a:lnTo>
                  <a:lnTo>
                    <a:pt x="556" y="1561"/>
                  </a:lnTo>
                  <a:lnTo>
                    <a:pt x="561" y="1562"/>
                  </a:lnTo>
                  <a:lnTo>
                    <a:pt x="568" y="1564"/>
                  </a:lnTo>
                  <a:lnTo>
                    <a:pt x="575" y="1568"/>
                  </a:lnTo>
                  <a:lnTo>
                    <a:pt x="581" y="1571"/>
                  </a:lnTo>
                  <a:lnTo>
                    <a:pt x="589" y="1576"/>
                  </a:lnTo>
                  <a:lnTo>
                    <a:pt x="605" y="1588"/>
                  </a:lnTo>
                  <a:lnTo>
                    <a:pt x="622" y="1604"/>
                  </a:lnTo>
                  <a:lnTo>
                    <a:pt x="639" y="1622"/>
                  </a:lnTo>
                  <a:lnTo>
                    <a:pt x="657" y="1642"/>
                  </a:lnTo>
                  <a:lnTo>
                    <a:pt x="666" y="1654"/>
                  </a:lnTo>
                  <a:lnTo>
                    <a:pt x="674" y="1665"/>
                  </a:lnTo>
                  <a:lnTo>
                    <a:pt x="682" y="1676"/>
                  </a:lnTo>
                  <a:lnTo>
                    <a:pt x="689" y="1687"/>
                  </a:lnTo>
                  <a:close/>
                  <a:moveTo>
                    <a:pt x="689" y="2037"/>
                  </a:moveTo>
                  <a:lnTo>
                    <a:pt x="689" y="2159"/>
                  </a:lnTo>
                  <a:lnTo>
                    <a:pt x="675" y="2147"/>
                  </a:lnTo>
                  <a:lnTo>
                    <a:pt x="662" y="2134"/>
                  </a:lnTo>
                  <a:lnTo>
                    <a:pt x="648" y="2120"/>
                  </a:lnTo>
                  <a:lnTo>
                    <a:pt x="635" y="2104"/>
                  </a:lnTo>
                  <a:lnTo>
                    <a:pt x="616" y="2081"/>
                  </a:lnTo>
                  <a:lnTo>
                    <a:pt x="601" y="2057"/>
                  </a:lnTo>
                  <a:lnTo>
                    <a:pt x="588" y="2036"/>
                  </a:lnTo>
                  <a:lnTo>
                    <a:pt x="578" y="2015"/>
                  </a:lnTo>
                  <a:lnTo>
                    <a:pt x="575" y="2005"/>
                  </a:lnTo>
                  <a:lnTo>
                    <a:pt x="571" y="1996"/>
                  </a:lnTo>
                  <a:lnTo>
                    <a:pt x="569" y="1988"/>
                  </a:lnTo>
                  <a:lnTo>
                    <a:pt x="568" y="1981"/>
                  </a:lnTo>
                  <a:lnTo>
                    <a:pt x="568" y="1974"/>
                  </a:lnTo>
                  <a:lnTo>
                    <a:pt x="568" y="1969"/>
                  </a:lnTo>
                  <a:lnTo>
                    <a:pt x="570" y="1964"/>
                  </a:lnTo>
                  <a:lnTo>
                    <a:pt x="572" y="1961"/>
                  </a:lnTo>
                  <a:lnTo>
                    <a:pt x="577" y="1959"/>
                  </a:lnTo>
                  <a:lnTo>
                    <a:pt x="580" y="1958"/>
                  </a:lnTo>
                  <a:lnTo>
                    <a:pt x="586" y="1958"/>
                  </a:lnTo>
                  <a:lnTo>
                    <a:pt x="591" y="1959"/>
                  </a:lnTo>
                  <a:lnTo>
                    <a:pt x="596" y="1960"/>
                  </a:lnTo>
                  <a:lnTo>
                    <a:pt x="603" y="1963"/>
                  </a:lnTo>
                  <a:lnTo>
                    <a:pt x="611" y="1968"/>
                  </a:lnTo>
                  <a:lnTo>
                    <a:pt x="618" y="1972"/>
                  </a:lnTo>
                  <a:lnTo>
                    <a:pt x="635" y="1984"/>
                  </a:lnTo>
                  <a:lnTo>
                    <a:pt x="652" y="1998"/>
                  </a:lnTo>
                  <a:lnTo>
                    <a:pt x="670" y="2017"/>
                  </a:lnTo>
                  <a:lnTo>
                    <a:pt x="689" y="2037"/>
                  </a:lnTo>
                  <a:close/>
                  <a:moveTo>
                    <a:pt x="689" y="2402"/>
                  </a:moveTo>
                  <a:lnTo>
                    <a:pt x="689" y="2501"/>
                  </a:lnTo>
                  <a:lnTo>
                    <a:pt x="678" y="2484"/>
                  </a:lnTo>
                  <a:lnTo>
                    <a:pt x="668" y="2466"/>
                  </a:lnTo>
                  <a:lnTo>
                    <a:pt x="660" y="2451"/>
                  </a:lnTo>
                  <a:lnTo>
                    <a:pt x="655" y="2437"/>
                  </a:lnTo>
                  <a:lnTo>
                    <a:pt x="651" y="2424"/>
                  </a:lnTo>
                  <a:lnTo>
                    <a:pt x="650" y="2414"/>
                  </a:lnTo>
                  <a:lnTo>
                    <a:pt x="651" y="2409"/>
                  </a:lnTo>
                  <a:lnTo>
                    <a:pt x="652" y="2405"/>
                  </a:lnTo>
                  <a:lnTo>
                    <a:pt x="653" y="2402"/>
                  </a:lnTo>
                  <a:lnTo>
                    <a:pt x="656" y="2399"/>
                  </a:lnTo>
                  <a:lnTo>
                    <a:pt x="658" y="2397"/>
                  </a:lnTo>
                  <a:lnTo>
                    <a:pt x="661" y="2396"/>
                  </a:lnTo>
                  <a:lnTo>
                    <a:pt x="664" y="2395"/>
                  </a:lnTo>
                  <a:lnTo>
                    <a:pt x="669" y="2395"/>
                  </a:lnTo>
                  <a:lnTo>
                    <a:pt x="678" y="2397"/>
                  </a:lnTo>
                  <a:lnTo>
                    <a:pt x="689" y="2402"/>
                  </a:lnTo>
                  <a:close/>
                  <a:moveTo>
                    <a:pt x="689" y="2690"/>
                  </a:moveTo>
                  <a:lnTo>
                    <a:pt x="689" y="2793"/>
                  </a:lnTo>
                  <a:lnTo>
                    <a:pt x="678" y="2786"/>
                  </a:lnTo>
                  <a:lnTo>
                    <a:pt x="666" y="2779"/>
                  </a:lnTo>
                  <a:lnTo>
                    <a:pt x="653" y="2769"/>
                  </a:lnTo>
                  <a:lnTo>
                    <a:pt x="640" y="2758"/>
                  </a:lnTo>
                  <a:lnTo>
                    <a:pt x="627" y="2745"/>
                  </a:lnTo>
                  <a:lnTo>
                    <a:pt x="613" y="2732"/>
                  </a:lnTo>
                  <a:lnTo>
                    <a:pt x="599" y="2716"/>
                  </a:lnTo>
                  <a:lnTo>
                    <a:pt x="586" y="2701"/>
                  </a:lnTo>
                  <a:lnTo>
                    <a:pt x="565" y="2674"/>
                  </a:lnTo>
                  <a:lnTo>
                    <a:pt x="546" y="2648"/>
                  </a:lnTo>
                  <a:lnTo>
                    <a:pt x="531" y="2623"/>
                  </a:lnTo>
                  <a:lnTo>
                    <a:pt x="519" y="2601"/>
                  </a:lnTo>
                  <a:lnTo>
                    <a:pt x="514" y="2590"/>
                  </a:lnTo>
                  <a:lnTo>
                    <a:pt x="510" y="2580"/>
                  </a:lnTo>
                  <a:lnTo>
                    <a:pt x="508" y="2572"/>
                  </a:lnTo>
                  <a:lnTo>
                    <a:pt x="506" y="2564"/>
                  </a:lnTo>
                  <a:lnTo>
                    <a:pt x="506" y="2556"/>
                  </a:lnTo>
                  <a:lnTo>
                    <a:pt x="506" y="2551"/>
                  </a:lnTo>
                  <a:lnTo>
                    <a:pt x="508" y="2545"/>
                  </a:lnTo>
                  <a:lnTo>
                    <a:pt x="510" y="2542"/>
                  </a:lnTo>
                  <a:lnTo>
                    <a:pt x="514" y="2540"/>
                  </a:lnTo>
                  <a:lnTo>
                    <a:pt x="519" y="2539"/>
                  </a:lnTo>
                  <a:lnTo>
                    <a:pt x="524" y="2539"/>
                  </a:lnTo>
                  <a:lnTo>
                    <a:pt x="531" y="2540"/>
                  </a:lnTo>
                  <a:lnTo>
                    <a:pt x="538" y="2543"/>
                  </a:lnTo>
                  <a:lnTo>
                    <a:pt x="547" y="2547"/>
                  </a:lnTo>
                  <a:lnTo>
                    <a:pt x="556" y="2552"/>
                  </a:lnTo>
                  <a:lnTo>
                    <a:pt x="565" y="2558"/>
                  </a:lnTo>
                  <a:lnTo>
                    <a:pt x="584" y="2574"/>
                  </a:lnTo>
                  <a:lnTo>
                    <a:pt x="606" y="2592"/>
                  </a:lnTo>
                  <a:lnTo>
                    <a:pt x="628" y="2615"/>
                  </a:lnTo>
                  <a:lnTo>
                    <a:pt x="651" y="2641"/>
                  </a:lnTo>
                  <a:lnTo>
                    <a:pt x="661" y="2653"/>
                  </a:lnTo>
                  <a:lnTo>
                    <a:pt x="671" y="2666"/>
                  </a:lnTo>
                  <a:lnTo>
                    <a:pt x="680" y="2678"/>
                  </a:lnTo>
                  <a:lnTo>
                    <a:pt x="689" y="2690"/>
                  </a:lnTo>
                  <a:close/>
                  <a:moveTo>
                    <a:pt x="689" y="3042"/>
                  </a:moveTo>
                  <a:lnTo>
                    <a:pt x="689" y="3096"/>
                  </a:lnTo>
                  <a:lnTo>
                    <a:pt x="685" y="3086"/>
                  </a:lnTo>
                  <a:lnTo>
                    <a:pt x="682" y="3078"/>
                  </a:lnTo>
                  <a:lnTo>
                    <a:pt x="680" y="3070"/>
                  </a:lnTo>
                  <a:lnTo>
                    <a:pt x="679" y="3064"/>
                  </a:lnTo>
                  <a:lnTo>
                    <a:pt x="679" y="3057"/>
                  </a:lnTo>
                  <a:lnTo>
                    <a:pt x="680" y="3053"/>
                  </a:lnTo>
                  <a:lnTo>
                    <a:pt x="681" y="3048"/>
                  </a:lnTo>
                  <a:lnTo>
                    <a:pt x="683" y="3045"/>
                  </a:lnTo>
                  <a:lnTo>
                    <a:pt x="685" y="3043"/>
                  </a:lnTo>
                  <a:lnTo>
                    <a:pt x="689" y="3042"/>
                  </a:lnTo>
                  <a:close/>
                  <a:moveTo>
                    <a:pt x="689" y="3266"/>
                  </a:moveTo>
                  <a:lnTo>
                    <a:pt x="689" y="3400"/>
                  </a:lnTo>
                  <a:lnTo>
                    <a:pt x="682" y="3393"/>
                  </a:lnTo>
                  <a:lnTo>
                    <a:pt x="657" y="3363"/>
                  </a:lnTo>
                  <a:lnTo>
                    <a:pt x="635" y="3333"/>
                  </a:lnTo>
                  <a:lnTo>
                    <a:pt x="616" y="3306"/>
                  </a:lnTo>
                  <a:lnTo>
                    <a:pt x="602" y="3281"/>
                  </a:lnTo>
                  <a:lnTo>
                    <a:pt x="596" y="3269"/>
                  </a:lnTo>
                  <a:lnTo>
                    <a:pt x="592" y="3258"/>
                  </a:lnTo>
                  <a:lnTo>
                    <a:pt x="589" y="3248"/>
                  </a:lnTo>
                  <a:lnTo>
                    <a:pt x="586" y="3239"/>
                  </a:lnTo>
                  <a:lnTo>
                    <a:pt x="584" y="3231"/>
                  </a:lnTo>
                  <a:lnTo>
                    <a:pt x="586" y="3225"/>
                  </a:lnTo>
                  <a:lnTo>
                    <a:pt x="587" y="3219"/>
                  </a:lnTo>
                  <a:lnTo>
                    <a:pt x="589" y="3216"/>
                  </a:lnTo>
                  <a:lnTo>
                    <a:pt x="592" y="3214"/>
                  </a:lnTo>
                  <a:lnTo>
                    <a:pt x="595" y="3213"/>
                  </a:lnTo>
                  <a:lnTo>
                    <a:pt x="600" y="3213"/>
                  </a:lnTo>
                  <a:lnTo>
                    <a:pt x="604" y="3213"/>
                  </a:lnTo>
                  <a:lnTo>
                    <a:pt x="614" y="3216"/>
                  </a:lnTo>
                  <a:lnTo>
                    <a:pt x="626" y="3222"/>
                  </a:lnTo>
                  <a:lnTo>
                    <a:pt x="640" y="3229"/>
                  </a:lnTo>
                  <a:lnTo>
                    <a:pt x="656" y="3239"/>
                  </a:lnTo>
                  <a:lnTo>
                    <a:pt x="671" y="3252"/>
                  </a:lnTo>
                  <a:lnTo>
                    <a:pt x="689" y="3266"/>
                  </a:lnTo>
                  <a:close/>
                  <a:moveTo>
                    <a:pt x="689" y="3523"/>
                  </a:moveTo>
                  <a:lnTo>
                    <a:pt x="689" y="3652"/>
                  </a:lnTo>
                  <a:lnTo>
                    <a:pt x="670" y="3636"/>
                  </a:lnTo>
                  <a:lnTo>
                    <a:pt x="651" y="3618"/>
                  </a:lnTo>
                  <a:lnTo>
                    <a:pt x="633" y="3599"/>
                  </a:lnTo>
                  <a:lnTo>
                    <a:pt x="613" y="3577"/>
                  </a:lnTo>
                  <a:lnTo>
                    <a:pt x="588" y="3546"/>
                  </a:lnTo>
                  <a:lnTo>
                    <a:pt x="565" y="3515"/>
                  </a:lnTo>
                  <a:lnTo>
                    <a:pt x="545" y="3487"/>
                  </a:lnTo>
                  <a:lnTo>
                    <a:pt x="530" y="3462"/>
                  </a:lnTo>
                  <a:lnTo>
                    <a:pt x="523" y="3450"/>
                  </a:lnTo>
                  <a:lnTo>
                    <a:pt x="519" y="3437"/>
                  </a:lnTo>
                  <a:lnTo>
                    <a:pt x="514" y="3428"/>
                  </a:lnTo>
                  <a:lnTo>
                    <a:pt x="512" y="3419"/>
                  </a:lnTo>
                  <a:lnTo>
                    <a:pt x="511" y="3411"/>
                  </a:lnTo>
                  <a:lnTo>
                    <a:pt x="511" y="3405"/>
                  </a:lnTo>
                  <a:lnTo>
                    <a:pt x="512" y="3399"/>
                  </a:lnTo>
                  <a:lnTo>
                    <a:pt x="515" y="3395"/>
                  </a:lnTo>
                  <a:lnTo>
                    <a:pt x="519" y="3393"/>
                  </a:lnTo>
                  <a:lnTo>
                    <a:pt x="524" y="3391"/>
                  </a:lnTo>
                  <a:lnTo>
                    <a:pt x="531" y="3393"/>
                  </a:lnTo>
                  <a:lnTo>
                    <a:pt x="538" y="3395"/>
                  </a:lnTo>
                  <a:lnTo>
                    <a:pt x="547" y="3398"/>
                  </a:lnTo>
                  <a:lnTo>
                    <a:pt x="557" y="3404"/>
                  </a:lnTo>
                  <a:lnTo>
                    <a:pt x="567" y="3409"/>
                  </a:lnTo>
                  <a:lnTo>
                    <a:pt x="578" y="3417"/>
                  </a:lnTo>
                  <a:lnTo>
                    <a:pt x="602" y="3435"/>
                  </a:lnTo>
                  <a:lnTo>
                    <a:pt x="627" y="3458"/>
                  </a:lnTo>
                  <a:lnTo>
                    <a:pt x="655" y="3485"/>
                  </a:lnTo>
                  <a:lnTo>
                    <a:pt x="682" y="3514"/>
                  </a:lnTo>
                  <a:lnTo>
                    <a:pt x="689" y="3523"/>
                  </a:lnTo>
                  <a:close/>
                  <a:moveTo>
                    <a:pt x="689" y="3777"/>
                  </a:moveTo>
                  <a:lnTo>
                    <a:pt x="689" y="3883"/>
                  </a:lnTo>
                  <a:lnTo>
                    <a:pt x="675" y="3874"/>
                  </a:lnTo>
                  <a:lnTo>
                    <a:pt x="661" y="3864"/>
                  </a:lnTo>
                  <a:lnTo>
                    <a:pt x="647" y="3852"/>
                  </a:lnTo>
                  <a:lnTo>
                    <a:pt x="632" y="3838"/>
                  </a:lnTo>
                  <a:lnTo>
                    <a:pt x="615" y="3823"/>
                  </a:lnTo>
                  <a:lnTo>
                    <a:pt x="599" y="3807"/>
                  </a:lnTo>
                  <a:lnTo>
                    <a:pt x="582" y="3789"/>
                  </a:lnTo>
                  <a:lnTo>
                    <a:pt x="566" y="3772"/>
                  </a:lnTo>
                  <a:lnTo>
                    <a:pt x="538" y="3739"/>
                  </a:lnTo>
                  <a:lnTo>
                    <a:pt x="514" y="3708"/>
                  </a:lnTo>
                  <a:lnTo>
                    <a:pt x="493" y="3679"/>
                  </a:lnTo>
                  <a:lnTo>
                    <a:pt x="477" y="3651"/>
                  </a:lnTo>
                  <a:lnTo>
                    <a:pt x="472" y="3639"/>
                  </a:lnTo>
                  <a:lnTo>
                    <a:pt x="466" y="3627"/>
                  </a:lnTo>
                  <a:lnTo>
                    <a:pt x="462" y="3617"/>
                  </a:lnTo>
                  <a:lnTo>
                    <a:pt x="458" y="3607"/>
                  </a:lnTo>
                  <a:lnTo>
                    <a:pt x="457" y="3600"/>
                  </a:lnTo>
                  <a:lnTo>
                    <a:pt x="457" y="3593"/>
                  </a:lnTo>
                  <a:lnTo>
                    <a:pt x="458" y="3588"/>
                  </a:lnTo>
                  <a:lnTo>
                    <a:pt x="462" y="3583"/>
                  </a:lnTo>
                  <a:lnTo>
                    <a:pt x="465" y="3581"/>
                  </a:lnTo>
                  <a:lnTo>
                    <a:pt x="470" y="3580"/>
                  </a:lnTo>
                  <a:lnTo>
                    <a:pt x="477" y="3581"/>
                  </a:lnTo>
                  <a:lnTo>
                    <a:pt x="485" y="3583"/>
                  </a:lnTo>
                  <a:lnTo>
                    <a:pt x="493" y="3588"/>
                  </a:lnTo>
                  <a:lnTo>
                    <a:pt x="503" y="3592"/>
                  </a:lnTo>
                  <a:lnTo>
                    <a:pt x="514" y="3599"/>
                  </a:lnTo>
                  <a:lnTo>
                    <a:pt x="525" y="3607"/>
                  </a:lnTo>
                  <a:lnTo>
                    <a:pt x="550" y="3626"/>
                  </a:lnTo>
                  <a:lnTo>
                    <a:pt x="577" y="3650"/>
                  </a:lnTo>
                  <a:lnTo>
                    <a:pt x="604" y="3678"/>
                  </a:lnTo>
                  <a:lnTo>
                    <a:pt x="634" y="3709"/>
                  </a:lnTo>
                  <a:lnTo>
                    <a:pt x="648" y="3727"/>
                  </a:lnTo>
                  <a:lnTo>
                    <a:pt x="662" y="3744"/>
                  </a:lnTo>
                  <a:lnTo>
                    <a:pt x="676" y="3761"/>
                  </a:lnTo>
                  <a:lnTo>
                    <a:pt x="689" y="3777"/>
                  </a:lnTo>
                  <a:close/>
                  <a:moveTo>
                    <a:pt x="689" y="4021"/>
                  </a:moveTo>
                  <a:lnTo>
                    <a:pt x="689" y="4104"/>
                  </a:lnTo>
                  <a:lnTo>
                    <a:pt x="674" y="4096"/>
                  </a:lnTo>
                  <a:lnTo>
                    <a:pt x="658" y="4086"/>
                  </a:lnTo>
                  <a:lnTo>
                    <a:pt x="640" y="4073"/>
                  </a:lnTo>
                  <a:lnTo>
                    <a:pt x="622" y="4058"/>
                  </a:lnTo>
                  <a:lnTo>
                    <a:pt x="602" y="4040"/>
                  </a:lnTo>
                  <a:lnTo>
                    <a:pt x="581" y="4021"/>
                  </a:lnTo>
                  <a:lnTo>
                    <a:pt x="559" y="3999"/>
                  </a:lnTo>
                  <a:lnTo>
                    <a:pt x="538" y="3976"/>
                  </a:lnTo>
                  <a:lnTo>
                    <a:pt x="510" y="3943"/>
                  </a:lnTo>
                  <a:lnTo>
                    <a:pt x="485" y="3910"/>
                  </a:lnTo>
                  <a:lnTo>
                    <a:pt x="463" y="3879"/>
                  </a:lnTo>
                  <a:lnTo>
                    <a:pt x="445" y="3852"/>
                  </a:lnTo>
                  <a:lnTo>
                    <a:pt x="439" y="3839"/>
                  </a:lnTo>
                  <a:lnTo>
                    <a:pt x="433" y="3827"/>
                  </a:lnTo>
                  <a:lnTo>
                    <a:pt x="429" y="3817"/>
                  </a:lnTo>
                  <a:lnTo>
                    <a:pt x="426" y="3807"/>
                  </a:lnTo>
                  <a:lnTo>
                    <a:pt x="423" y="3798"/>
                  </a:lnTo>
                  <a:lnTo>
                    <a:pt x="423" y="3792"/>
                  </a:lnTo>
                  <a:lnTo>
                    <a:pt x="424" y="3786"/>
                  </a:lnTo>
                  <a:lnTo>
                    <a:pt x="428" y="3782"/>
                  </a:lnTo>
                  <a:lnTo>
                    <a:pt x="431" y="3779"/>
                  </a:lnTo>
                  <a:lnTo>
                    <a:pt x="438" y="3778"/>
                  </a:lnTo>
                  <a:lnTo>
                    <a:pt x="444" y="3779"/>
                  </a:lnTo>
                  <a:lnTo>
                    <a:pt x="452" y="3783"/>
                  </a:lnTo>
                  <a:lnTo>
                    <a:pt x="461" y="3786"/>
                  </a:lnTo>
                  <a:lnTo>
                    <a:pt x="472" y="3793"/>
                  </a:lnTo>
                  <a:lnTo>
                    <a:pt x="483" y="3799"/>
                  </a:lnTo>
                  <a:lnTo>
                    <a:pt x="493" y="3807"/>
                  </a:lnTo>
                  <a:lnTo>
                    <a:pt x="520" y="3828"/>
                  </a:lnTo>
                  <a:lnTo>
                    <a:pt x="547" y="3853"/>
                  </a:lnTo>
                  <a:lnTo>
                    <a:pt x="577" y="3881"/>
                  </a:lnTo>
                  <a:lnTo>
                    <a:pt x="606" y="3913"/>
                  </a:lnTo>
                  <a:lnTo>
                    <a:pt x="630" y="3942"/>
                  </a:lnTo>
                  <a:lnTo>
                    <a:pt x="652" y="3969"/>
                  </a:lnTo>
                  <a:lnTo>
                    <a:pt x="672" y="3995"/>
                  </a:lnTo>
                  <a:lnTo>
                    <a:pt x="689" y="4021"/>
                  </a:lnTo>
                  <a:close/>
                  <a:moveTo>
                    <a:pt x="689" y="4242"/>
                  </a:moveTo>
                  <a:lnTo>
                    <a:pt x="689" y="4324"/>
                  </a:lnTo>
                  <a:lnTo>
                    <a:pt x="674" y="4317"/>
                  </a:lnTo>
                  <a:lnTo>
                    <a:pt x="658" y="4307"/>
                  </a:lnTo>
                  <a:lnTo>
                    <a:pt x="639" y="4292"/>
                  </a:lnTo>
                  <a:lnTo>
                    <a:pt x="619" y="4277"/>
                  </a:lnTo>
                  <a:lnTo>
                    <a:pt x="599" y="4258"/>
                  </a:lnTo>
                  <a:lnTo>
                    <a:pt x="577" y="4238"/>
                  </a:lnTo>
                  <a:lnTo>
                    <a:pt x="555" y="4216"/>
                  </a:lnTo>
                  <a:lnTo>
                    <a:pt x="532" y="4192"/>
                  </a:lnTo>
                  <a:lnTo>
                    <a:pt x="502" y="4157"/>
                  </a:lnTo>
                  <a:lnTo>
                    <a:pt x="476" y="4123"/>
                  </a:lnTo>
                  <a:lnTo>
                    <a:pt x="453" y="4091"/>
                  </a:lnTo>
                  <a:lnTo>
                    <a:pt x="434" y="4062"/>
                  </a:lnTo>
                  <a:lnTo>
                    <a:pt x="427" y="4049"/>
                  </a:lnTo>
                  <a:lnTo>
                    <a:pt x="421" y="4037"/>
                  </a:lnTo>
                  <a:lnTo>
                    <a:pt x="417" y="4026"/>
                  </a:lnTo>
                  <a:lnTo>
                    <a:pt x="412" y="4016"/>
                  </a:lnTo>
                  <a:lnTo>
                    <a:pt x="411" y="4007"/>
                  </a:lnTo>
                  <a:lnTo>
                    <a:pt x="410" y="4001"/>
                  </a:lnTo>
                  <a:lnTo>
                    <a:pt x="411" y="3994"/>
                  </a:lnTo>
                  <a:lnTo>
                    <a:pt x="415" y="3991"/>
                  </a:lnTo>
                  <a:lnTo>
                    <a:pt x="419" y="3989"/>
                  </a:lnTo>
                  <a:lnTo>
                    <a:pt x="424" y="3988"/>
                  </a:lnTo>
                  <a:lnTo>
                    <a:pt x="431" y="3989"/>
                  </a:lnTo>
                  <a:lnTo>
                    <a:pt x="440" y="3992"/>
                  </a:lnTo>
                  <a:lnTo>
                    <a:pt x="449" y="3996"/>
                  </a:lnTo>
                  <a:lnTo>
                    <a:pt x="459" y="4002"/>
                  </a:lnTo>
                  <a:lnTo>
                    <a:pt x="470" y="4010"/>
                  </a:lnTo>
                  <a:lnTo>
                    <a:pt x="483" y="4018"/>
                  </a:lnTo>
                  <a:lnTo>
                    <a:pt x="509" y="4039"/>
                  </a:lnTo>
                  <a:lnTo>
                    <a:pt x="538" y="4066"/>
                  </a:lnTo>
                  <a:lnTo>
                    <a:pt x="569" y="4095"/>
                  </a:lnTo>
                  <a:lnTo>
                    <a:pt x="600" y="4128"/>
                  </a:lnTo>
                  <a:lnTo>
                    <a:pt x="626" y="4159"/>
                  </a:lnTo>
                  <a:lnTo>
                    <a:pt x="650" y="4188"/>
                  </a:lnTo>
                  <a:lnTo>
                    <a:pt x="671" y="4216"/>
                  </a:lnTo>
                  <a:lnTo>
                    <a:pt x="689" y="4242"/>
                  </a:lnTo>
                  <a:close/>
                  <a:moveTo>
                    <a:pt x="689" y="4443"/>
                  </a:moveTo>
                  <a:lnTo>
                    <a:pt x="689" y="4545"/>
                  </a:lnTo>
                  <a:lnTo>
                    <a:pt x="673" y="4534"/>
                  </a:lnTo>
                  <a:lnTo>
                    <a:pt x="658" y="4522"/>
                  </a:lnTo>
                  <a:lnTo>
                    <a:pt x="641" y="4508"/>
                  </a:lnTo>
                  <a:lnTo>
                    <a:pt x="624" y="4493"/>
                  </a:lnTo>
                  <a:lnTo>
                    <a:pt x="605" y="4477"/>
                  </a:lnTo>
                  <a:lnTo>
                    <a:pt x="587" y="4458"/>
                  </a:lnTo>
                  <a:lnTo>
                    <a:pt x="567" y="4438"/>
                  </a:lnTo>
                  <a:lnTo>
                    <a:pt x="547" y="4417"/>
                  </a:lnTo>
                  <a:lnTo>
                    <a:pt x="516" y="4381"/>
                  </a:lnTo>
                  <a:lnTo>
                    <a:pt x="488" y="4347"/>
                  </a:lnTo>
                  <a:lnTo>
                    <a:pt x="464" y="4314"/>
                  </a:lnTo>
                  <a:lnTo>
                    <a:pt x="445" y="4285"/>
                  </a:lnTo>
                  <a:lnTo>
                    <a:pt x="438" y="4271"/>
                  </a:lnTo>
                  <a:lnTo>
                    <a:pt x="431" y="4258"/>
                  </a:lnTo>
                  <a:lnTo>
                    <a:pt x="426" y="4246"/>
                  </a:lnTo>
                  <a:lnTo>
                    <a:pt x="421" y="4237"/>
                  </a:lnTo>
                  <a:lnTo>
                    <a:pt x="419" y="4228"/>
                  </a:lnTo>
                  <a:lnTo>
                    <a:pt x="419" y="4220"/>
                  </a:lnTo>
                  <a:lnTo>
                    <a:pt x="420" y="4215"/>
                  </a:lnTo>
                  <a:lnTo>
                    <a:pt x="422" y="4210"/>
                  </a:lnTo>
                  <a:lnTo>
                    <a:pt x="427" y="4208"/>
                  </a:lnTo>
                  <a:lnTo>
                    <a:pt x="432" y="4208"/>
                  </a:lnTo>
                  <a:lnTo>
                    <a:pt x="440" y="4209"/>
                  </a:lnTo>
                  <a:lnTo>
                    <a:pt x="449" y="4212"/>
                  </a:lnTo>
                  <a:lnTo>
                    <a:pt x="457" y="4217"/>
                  </a:lnTo>
                  <a:lnTo>
                    <a:pt x="468" y="4223"/>
                  </a:lnTo>
                  <a:lnTo>
                    <a:pt x="480" y="4231"/>
                  </a:lnTo>
                  <a:lnTo>
                    <a:pt x="493" y="4240"/>
                  </a:lnTo>
                  <a:lnTo>
                    <a:pt x="521" y="4262"/>
                  </a:lnTo>
                  <a:lnTo>
                    <a:pt x="550" y="4289"/>
                  </a:lnTo>
                  <a:lnTo>
                    <a:pt x="582" y="4320"/>
                  </a:lnTo>
                  <a:lnTo>
                    <a:pt x="615" y="4354"/>
                  </a:lnTo>
                  <a:lnTo>
                    <a:pt x="636" y="4377"/>
                  </a:lnTo>
                  <a:lnTo>
                    <a:pt x="655" y="4400"/>
                  </a:lnTo>
                  <a:lnTo>
                    <a:pt x="672" y="4422"/>
                  </a:lnTo>
                  <a:lnTo>
                    <a:pt x="689" y="4443"/>
                  </a:lnTo>
                  <a:close/>
                  <a:moveTo>
                    <a:pt x="689" y="4633"/>
                  </a:moveTo>
                  <a:lnTo>
                    <a:pt x="689" y="4754"/>
                  </a:lnTo>
                  <a:lnTo>
                    <a:pt x="664" y="4733"/>
                  </a:lnTo>
                  <a:lnTo>
                    <a:pt x="638" y="4710"/>
                  </a:lnTo>
                  <a:lnTo>
                    <a:pt x="612" y="4684"/>
                  </a:lnTo>
                  <a:lnTo>
                    <a:pt x="586" y="4655"/>
                  </a:lnTo>
                  <a:lnTo>
                    <a:pt x="553" y="4618"/>
                  </a:lnTo>
                  <a:lnTo>
                    <a:pt x="523" y="4582"/>
                  </a:lnTo>
                  <a:lnTo>
                    <a:pt x="498" y="4549"/>
                  </a:lnTo>
                  <a:lnTo>
                    <a:pt x="477" y="4518"/>
                  </a:lnTo>
                  <a:lnTo>
                    <a:pt x="468" y="4504"/>
                  </a:lnTo>
                  <a:lnTo>
                    <a:pt x="462" y="4491"/>
                  </a:lnTo>
                  <a:lnTo>
                    <a:pt x="456" y="4480"/>
                  </a:lnTo>
                  <a:lnTo>
                    <a:pt x="452" y="4469"/>
                  </a:lnTo>
                  <a:lnTo>
                    <a:pt x="450" y="4460"/>
                  </a:lnTo>
                  <a:lnTo>
                    <a:pt x="449" y="4452"/>
                  </a:lnTo>
                  <a:lnTo>
                    <a:pt x="450" y="4449"/>
                  </a:lnTo>
                  <a:lnTo>
                    <a:pt x="450" y="4447"/>
                  </a:lnTo>
                  <a:lnTo>
                    <a:pt x="451" y="4445"/>
                  </a:lnTo>
                  <a:lnTo>
                    <a:pt x="453" y="4443"/>
                  </a:lnTo>
                  <a:lnTo>
                    <a:pt x="454" y="4442"/>
                  </a:lnTo>
                  <a:lnTo>
                    <a:pt x="456" y="4440"/>
                  </a:lnTo>
                  <a:lnTo>
                    <a:pt x="459" y="4440"/>
                  </a:lnTo>
                  <a:lnTo>
                    <a:pt x="463" y="4440"/>
                  </a:lnTo>
                  <a:lnTo>
                    <a:pt x="470" y="4442"/>
                  </a:lnTo>
                  <a:lnTo>
                    <a:pt x="479" y="4445"/>
                  </a:lnTo>
                  <a:lnTo>
                    <a:pt x="489" y="4450"/>
                  </a:lnTo>
                  <a:lnTo>
                    <a:pt x="500" y="4456"/>
                  </a:lnTo>
                  <a:lnTo>
                    <a:pt x="512" y="4465"/>
                  </a:lnTo>
                  <a:lnTo>
                    <a:pt x="525" y="4473"/>
                  </a:lnTo>
                  <a:lnTo>
                    <a:pt x="554" y="4496"/>
                  </a:lnTo>
                  <a:lnTo>
                    <a:pt x="586" y="4525"/>
                  </a:lnTo>
                  <a:lnTo>
                    <a:pt x="618" y="4557"/>
                  </a:lnTo>
                  <a:lnTo>
                    <a:pt x="653" y="4593"/>
                  </a:lnTo>
                  <a:lnTo>
                    <a:pt x="662" y="4603"/>
                  </a:lnTo>
                  <a:lnTo>
                    <a:pt x="671" y="4614"/>
                  </a:lnTo>
                  <a:lnTo>
                    <a:pt x="680" y="4623"/>
                  </a:lnTo>
                  <a:lnTo>
                    <a:pt x="689" y="4633"/>
                  </a:lnTo>
                  <a:close/>
                  <a:moveTo>
                    <a:pt x="689" y="4817"/>
                  </a:moveTo>
                  <a:lnTo>
                    <a:pt x="689" y="4950"/>
                  </a:lnTo>
                  <a:lnTo>
                    <a:pt x="678" y="4940"/>
                  </a:lnTo>
                  <a:lnTo>
                    <a:pt x="667" y="4929"/>
                  </a:lnTo>
                  <a:lnTo>
                    <a:pt x="657" y="4918"/>
                  </a:lnTo>
                  <a:lnTo>
                    <a:pt x="646" y="4906"/>
                  </a:lnTo>
                  <a:lnTo>
                    <a:pt x="611" y="4868"/>
                  </a:lnTo>
                  <a:lnTo>
                    <a:pt x="580" y="4831"/>
                  </a:lnTo>
                  <a:lnTo>
                    <a:pt x="554" y="4796"/>
                  </a:lnTo>
                  <a:lnTo>
                    <a:pt x="532" y="4765"/>
                  </a:lnTo>
                  <a:lnTo>
                    <a:pt x="523" y="4750"/>
                  </a:lnTo>
                  <a:lnTo>
                    <a:pt x="515" y="4736"/>
                  </a:lnTo>
                  <a:lnTo>
                    <a:pt x="510" y="4724"/>
                  </a:lnTo>
                  <a:lnTo>
                    <a:pt x="506" y="4714"/>
                  </a:lnTo>
                  <a:lnTo>
                    <a:pt x="502" y="4705"/>
                  </a:lnTo>
                  <a:lnTo>
                    <a:pt x="501" y="4697"/>
                  </a:lnTo>
                  <a:lnTo>
                    <a:pt x="501" y="4694"/>
                  </a:lnTo>
                  <a:lnTo>
                    <a:pt x="502" y="4691"/>
                  </a:lnTo>
                  <a:lnTo>
                    <a:pt x="503" y="4689"/>
                  </a:lnTo>
                  <a:lnTo>
                    <a:pt x="504" y="4687"/>
                  </a:lnTo>
                  <a:lnTo>
                    <a:pt x="509" y="4685"/>
                  </a:lnTo>
                  <a:lnTo>
                    <a:pt x="514" y="4685"/>
                  </a:lnTo>
                  <a:lnTo>
                    <a:pt x="521" y="4686"/>
                  </a:lnTo>
                  <a:lnTo>
                    <a:pt x="529" y="4688"/>
                  </a:lnTo>
                  <a:lnTo>
                    <a:pt x="537" y="4693"/>
                  </a:lnTo>
                  <a:lnTo>
                    <a:pt x="547" y="4698"/>
                  </a:lnTo>
                  <a:lnTo>
                    <a:pt x="558" y="4706"/>
                  </a:lnTo>
                  <a:lnTo>
                    <a:pt x="570" y="4713"/>
                  </a:lnTo>
                  <a:lnTo>
                    <a:pt x="596" y="4733"/>
                  </a:lnTo>
                  <a:lnTo>
                    <a:pt x="625" y="4757"/>
                  </a:lnTo>
                  <a:lnTo>
                    <a:pt x="656" y="4786"/>
                  </a:lnTo>
                  <a:lnTo>
                    <a:pt x="689" y="4817"/>
                  </a:lnTo>
                  <a:close/>
                  <a:moveTo>
                    <a:pt x="689" y="5005"/>
                  </a:moveTo>
                  <a:lnTo>
                    <a:pt x="689" y="5125"/>
                  </a:lnTo>
                  <a:lnTo>
                    <a:pt x="661" y="5093"/>
                  </a:lnTo>
                  <a:lnTo>
                    <a:pt x="636" y="5061"/>
                  </a:lnTo>
                  <a:lnTo>
                    <a:pt x="615" y="5032"/>
                  </a:lnTo>
                  <a:lnTo>
                    <a:pt x="599" y="5007"/>
                  </a:lnTo>
                  <a:lnTo>
                    <a:pt x="592" y="4995"/>
                  </a:lnTo>
                  <a:lnTo>
                    <a:pt x="587" y="4984"/>
                  </a:lnTo>
                  <a:lnTo>
                    <a:pt x="582" y="4974"/>
                  </a:lnTo>
                  <a:lnTo>
                    <a:pt x="579" y="4967"/>
                  </a:lnTo>
                  <a:lnTo>
                    <a:pt x="577" y="4959"/>
                  </a:lnTo>
                  <a:lnTo>
                    <a:pt x="576" y="4952"/>
                  </a:lnTo>
                  <a:lnTo>
                    <a:pt x="577" y="4948"/>
                  </a:lnTo>
                  <a:lnTo>
                    <a:pt x="579" y="4945"/>
                  </a:lnTo>
                  <a:lnTo>
                    <a:pt x="582" y="4942"/>
                  </a:lnTo>
                  <a:lnTo>
                    <a:pt x="586" y="4941"/>
                  </a:lnTo>
                  <a:lnTo>
                    <a:pt x="589" y="4941"/>
                  </a:lnTo>
                  <a:lnTo>
                    <a:pt x="593" y="4942"/>
                  </a:lnTo>
                  <a:lnTo>
                    <a:pt x="604" y="4947"/>
                  </a:lnTo>
                  <a:lnTo>
                    <a:pt x="617" y="4953"/>
                  </a:lnTo>
                  <a:lnTo>
                    <a:pt x="633" y="4962"/>
                  </a:lnTo>
                  <a:lnTo>
                    <a:pt x="650" y="4974"/>
                  </a:lnTo>
                  <a:lnTo>
                    <a:pt x="669" y="4988"/>
                  </a:lnTo>
                  <a:lnTo>
                    <a:pt x="689" y="5005"/>
                  </a:lnTo>
                  <a:close/>
                  <a:moveTo>
                    <a:pt x="689" y="5213"/>
                  </a:moveTo>
                  <a:lnTo>
                    <a:pt x="689" y="5260"/>
                  </a:lnTo>
                  <a:lnTo>
                    <a:pt x="681" y="5245"/>
                  </a:lnTo>
                  <a:lnTo>
                    <a:pt x="676" y="5232"/>
                  </a:lnTo>
                  <a:lnTo>
                    <a:pt x="675" y="5226"/>
                  </a:lnTo>
                  <a:lnTo>
                    <a:pt x="675" y="5222"/>
                  </a:lnTo>
                  <a:lnTo>
                    <a:pt x="675" y="5218"/>
                  </a:lnTo>
                  <a:lnTo>
                    <a:pt x="678" y="5215"/>
                  </a:lnTo>
                  <a:lnTo>
                    <a:pt x="680" y="5214"/>
                  </a:lnTo>
                  <a:lnTo>
                    <a:pt x="682" y="5213"/>
                  </a:lnTo>
                  <a:lnTo>
                    <a:pt x="685" y="5213"/>
                  </a:lnTo>
                  <a:lnTo>
                    <a:pt x="689" y="5213"/>
                  </a:lnTo>
                  <a:close/>
                  <a:moveTo>
                    <a:pt x="689" y="5469"/>
                  </a:moveTo>
                  <a:lnTo>
                    <a:pt x="689" y="5585"/>
                  </a:lnTo>
                  <a:lnTo>
                    <a:pt x="664" y="5564"/>
                  </a:lnTo>
                  <a:lnTo>
                    <a:pt x="640" y="5541"/>
                  </a:lnTo>
                  <a:lnTo>
                    <a:pt x="614" y="5516"/>
                  </a:lnTo>
                  <a:lnTo>
                    <a:pt x="589" y="5489"/>
                  </a:lnTo>
                  <a:lnTo>
                    <a:pt x="549" y="5447"/>
                  </a:lnTo>
                  <a:lnTo>
                    <a:pt x="513" y="5406"/>
                  </a:lnTo>
                  <a:lnTo>
                    <a:pt x="483" y="5368"/>
                  </a:lnTo>
                  <a:lnTo>
                    <a:pt x="457" y="5333"/>
                  </a:lnTo>
                  <a:lnTo>
                    <a:pt x="446" y="5317"/>
                  </a:lnTo>
                  <a:lnTo>
                    <a:pt x="438" y="5303"/>
                  </a:lnTo>
                  <a:lnTo>
                    <a:pt x="430" y="5290"/>
                  </a:lnTo>
                  <a:lnTo>
                    <a:pt x="424" y="5279"/>
                  </a:lnTo>
                  <a:lnTo>
                    <a:pt x="421" y="5269"/>
                  </a:lnTo>
                  <a:lnTo>
                    <a:pt x="419" y="5260"/>
                  </a:lnTo>
                  <a:lnTo>
                    <a:pt x="419" y="5257"/>
                  </a:lnTo>
                  <a:lnTo>
                    <a:pt x="419" y="5255"/>
                  </a:lnTo>
                  <a:lnTo>
                    <a:pt x="420" y="5253"/>
                  </a:lnTo>
                  <a:lnTo>
                    <a:pt x="421" y="5250"/>
                  </a:lnTo>
                  <a:lnTo>
                    <a:pt x="423" y="5249"/>
                  </a:lnTo>
                  <a:lnTo>
                    <a:pt x="426" y="5248"/>
                  </a:lnTo>
                  <a:lnTo>
                    <a:pt x="429" y="5248"/>
                  </a:lnTo>
                  <a:lnTo>
                    <a:pt x="432" y="5249"/>
                  </a:lnTo>
                  <a:lnTo>
                    <a:pt x="440" y="5252"/>
                  </a:lnTo>
                  <a:lnTo>
                    <a:pt x="450" y="5256"/>
                  </a:lnTo>
                  <a:lnTo>
                    <a:pt x="461" y="5261"/>
                  </a:lnTo>
                  <a:lnTo>
                    <a:pt x="474" y="5270"/>
                  </a:lnTo>
                  <a:lnTo>
                    <a:pt x="487" y="5280"/>
                  </a:lnTo>
                  <a:lnTo>
                    <a:pt x="502" y="5291"/>
                  </a:lnTo>
                  <a:lnTo>
                    <a:pt x="536" y="5318"/>
                  </a:lnTo>
                  <a:lnTo>
                    <a:pt x="572" y="5351"/>
                  </a:lnTo>
                  <a:lnTo>
                    <a:pt x="612" y="5389"/>
                  </a:lnTo>
                  <a:lnTo>
                    <a:pt x="652" y="5430"/>
                  </a:lnTo>
                  <a:lnTo>
                    <a:pt x="662" y="5440"/>
                  </a:lnTo>
                  <a:lnTo>
                    <a:pt x="671" y="5450"/>
                  </a:lnTo>
                  <a:lnTo>
                    <a:pt x="680" y="5459"/>
                  </a:lnTo>
                  <a:lnTo>
                    <a:pt x="689" y="5469"/>
                  </a:lnTo>
                  <a:close/>
                  <a:moveTo>
                    <a:pt x="689" y="5619"/>
                  </a:moveTo>
                  <a:lnTo>
                    <a:pt x="689" y="5731"/>
                  </a:lnTo>
                  <a:lnTo>
                    <a:pt x="659" y="5697"/>
                  </a:lnTo>
                  <a:lnTo>
                    <a:pt x="633" y="5665"/>
                  </a:lnTo>
                  <a:lnTo>
                    <a:pt x="610" y="5635"/>
                  </a:lnTo>
                  <a:lnTo>
                    <a:pt x="592" y="5609"/>
                  </a:lnTo>
                  <a:lnTo>
                    <a:pt x="584" y="5597"/>
                  </a:lnTo>
                  <a:lnTo>
                    <a:pt x="578" y="5586"/>
                  </a:lnTo>
                  <a:lnTo>
                    <a:pt x="573" y="5577"/>
                  </a:lnTo>
                  <a:lnTo>
                    <a:pt x="570" y="5568"/>
                  </a:lnTo>
                  <a:lnTo>
                    <a:pt x="568" y="5561"/>
                  </a:lnTo>
                  <a:lnTo>
                    <a:pt x="567" y="5555"/>
                  </a:lnTo>
                  <a:lnTo>
                    <a:pt x="567" y="5550"/>
                  </a:lnTo>
                  <a:lnTo>
                    <a:pt x="569" y="5546"/>
                  </a:lnTo>
                  <a:lnTo>
                    <a:pt x="571" y="5545"/>
                  </a:lnTo>
                  <a:lnTo>
                    <a:pt x="575" y="5544"/>
                  </a:lnTo>
                  <a:lnTo>
                    <a:pt x="579" y="5545"/>
                  </a:lnTo>
                  <a:lnTo>
                    <a:pt x="583" y="5546"/>
                  </a:lnTo>
                  <a:lnTo>
                    <a:pt x="595" y="5551"/>
                  </a:lnTo>
                  <a:lnTo>
                    <a:pt x="610" y="5560"/>
                  </a:lnTo>
                  <a:lnTo>
                    <a:pt x="626" y="5570"/>
                  </a:lnTo>
                  <a:lnTo>
                    <a:pt x="646" y="5584"/>
                  </a:lnTo>
                  <a:lnTo>
                    <a:pt x="666" y="5600"/>
                  </a:lnTo>
                  <a:lnTo>
                    <a:pt x="689" y="5619"/>
                  </a:lnTo>
                  <a:close/>
                  <a:moveTo>
                    <a:pt x="689" y="5873"/>
                  </a:moveTo>
                  <a:lnTo>
                    <a:pt x="689" y="5907"/>
                  </a:lnTo>
                  <a:lnTo>
                    <a:pt x="612" y="5907"/>
                  </a:lnTo>
                  <a:lnTo>
                    <a:pt x="598" y="5894"/>
                  </a:lnTo>
                  <a:lnTo>
                    <a:pt x="583" y="5880"/>
                  </a:lnTo>
                  <a:lnTo>
                    <a:pt x="569" y="5865"/>
                  </a:lnTo>
                  <a:lnTo>
                    <a:pt x="555" y="5850"/>
                  </a:lnTo>
                  <a:lnTo>
                    <a:pt x="511" y="5805"/>
                  </a:lnTo>
                  <a:lnTo>
                    <a:pt x="473" y="5761"/>
                  </a:lnTo>
                  <a:lnTo>
                    <a:pt x="439" y="5721"/>
                  </a:lnTo>
                  <a:lnTo>
                    <a:pt x="411" y="5684"/>
                  </a:lnTo>
                  <a:lnTo>
                    <a:pt x="399" y="5668"/>
                  </a:lnTo>
                  <a:lnTo>
                    <a:pt x="389" y="5654"/>
                  </a:lnTo>
                  <a:lnTo>
                    <a:pt x="381" y="5640"/>
                  </a:lnTo>
                  <a:lnTo>
                    <a:pt x="374" y="5627"/>
                  </a:lnTo>
                  <a:lnTo>
                    <a:pt x="370" y="5618"/>
                  </a:lnTo>
                  <a:lnTo>
                    <a:pt x="367" y="5610"/>
                  </a:lnTo>
                  <a:lnTo>
                    <a:pt x="367" y="5607"/>
                  </a:lnTo>
                  <a:lnTo>
                    <a:pt x="367" y="5603"/>
                  </a:lnTo>
                  <a:lnTo>
                    <a:pt x="367" y="5601"/>
                  </a:lnTo>
                  <a:lnTo>
                    <a:pt x="370" y="5599"/>
                  </a:lnTo>
                  <a:lnTo>
                    <a:pt x="371" y="5598"/>
                  </a:lnTo>
                  <a:lnTo>
                    <a:pt x="373" y="5598"/>
                  </a:lnTo>
                  <a:lnTo>
                    <a:pt x="376" y="5598"/>
                  </a:lnTo>
                  <a:lnTo>
                    <a:pt x="380" y="5598"/>
                  </a:lnTo>
                  <a:lnTo>
                    <a:pt x="388" y="5601"/>
                  </a:lnTo>
                  <a:lnTo>
                    <a:pt x="398" y="5606"/>
                  </a:lnTo>
                  <a:lnTo>
                    <a:pt x="409" y="5613"/>
                  </a:lnTo>
                  <a:lnTo>
                    <a:pt x="423" y="5622"/>
                  </a:lnTo>
                  <a:lnTo>
                    <a:pt x="438" y="5633"/>
                  </a:lnTo>
                  <a:lnTo>
                    <a:pt x="454" y="5645"/>
                  </a:lnTo>
                  <a:lnTo>
                    <a:pt x="489" y="5675"/>
                  </a:lnTo>
                  <a:lnTo>
                    <a:pt x="529" y="5710"/>
                  </a:lnTo>
                  <a:lnTo>
                    <a:pt x="571" y="5750"/>
                  </a:lnTo>
                  <a:lnTo>
                    <a:pt x="615" y="5794"/>
                  </a:lnTo>
                  <a:lnTo>
                    <a:pt x="635" y="5815"/>
                  </a:lnTo>
                  <a:lnTo>
                    <a:pt x="653" y="5835"/>
                  </a:lnTo>
                  <a:lnTo>
                    <a:pt x="671" y="5854"/>
                  </a:lnTo>
                  <a:lnTo>
                    <a:pt x="689" y="5873"/>
                  </a:lnTo>
                  <a:close/>
                  <a:moveTo>
                    <a:pt x="187" y="5907"/>
                  </a:moveTo>
                  <a:lnTo>
                    <a:pt x="157" y="5873"/>
                  </a:lnTo>
                  <a:lnTo>
                    <a:pt x="131" y="5841"/>
                  </a:lnTo>
                  <a:lnTo>
                    <a:pt x="108" y="5813"/>
                  </a:lnTo>
                  <a:lnTo>
                    <a:pt x="89" y="5786"/>
                  </a:lnTo>
                  <a:lnTo>
                    <a:pt x="76" y="5766"/>
                  </a:lnTo>
                  <a:lnTo>
                    <a:pt x="66" y="5748"/>
                  </a:lnTo>
                  <a:lnTo>
                    <a:pt x="64" y="5741"/>
                  </a:lnTo>
                  <a:lnTo>
                    <a:pt x="62" y="5736"/>
                  </a:lnTo>
                  <a:lnTo>
                    <a:pt x="62" y="5732"/>
                  </a:lnTo>
                  <a:lnTo>
                    <a:pt x="64" y="5728"/>
                  </a:lnTo>
                  <a:lnTo>
                    <a:pt x="67" y="5727"/>
                  </a:lnTo>
                  <a:lnTo>
                    <a:pt x="73" y="5728"/>
                  </a:lnTo>
                  <a:lnTo>
                    <a:pt x="79" y="5731"/>
                  </a:lnTo>
                  <a:lnTo>
                    <a:pt x="88" y="5735"/>
                  </a:lnTo>
                  <a:lnTo>
                    <a:pt x="110" y="5750"/>
                  </a:lnTo>
                  <a:lnTo>
                    <a:pt x="137" y="5771"/>
                  </a:lnTo>
                  <a:lnTo>
                    <a:pt x="170" y="5797"/>
                  </a:lnTo>
                  <a:lnTo>
                    <a:pt x="206" y="5829"/>
                  </a:lnTo>
                  <a:lnTo>
                    <a:pt x="245" y="5866"/>
                  </a:lnTo>
                  <a:lnTo>
                    <a:pt x="286" y="5907"/>
                  </a:lnTo>
                  <a:lnTo>
                    <a:pt x="187" y="5907"/>
                  </a:lnTo>
                  <a:close/>
                  <a:moveTo>
                    <a:pt x="386" y="5907"/>
                  </a:moveTo>
                  <a:lnTo>
                    <a:pt x="343" y="5862"/>
                  </a:lnTo>
                  <a:lnTo>
                    <a:pt x="305" y="5818"/>
                  </a:lnTo>
                  <a:lnTo>
                    <a:pt x="271" y="5779"/>
                  </a:lnTo>
                  <a:lnTo>
                    <a:pt x="243" y="5743"/>
                  </a:lnTo>
                  <a:lnTo>
                    <a:pt x="232" y="5726"/>
                  </a:lnTo>
                  <a:lnTo>
                    <a:pt x="222" y="5712"/>
                  </a:lnTo>
                  <a:lnTo>
                    <a:pt x="213" y="5699"/>
                  </a:lnTo>
                  <a:lnTo>
                    <a:pt x="206" y="5687"/>
                  </a:lnTo>
                  <a:lnTo>
                    <a:pt x="202" y="5677"/>
                  </a:lnTo>
                  <a:lnTo>
                    <a:pt x="200" y="5669"/>
                  </a:lnTo>
                  <a:lnTo>
                    <a:pt x="199" y="5666"/>
                  </a:lnTo>
                  <a:lnTo>
                    <a:pt x="200" y="5664"/>
                  </a:lnTo>
                  <a:lnTo>
                    <a:pt x="200" y="5661"/>
                  </a:lnTo>
                  <a:lnTo>
                    <a:pt x="201" y="5659"/>
                  </a:lnTo>
                  <a:lnTo>
                    <a:pt x="203" y="5658"/>
                  </a:lnTo>
                  <a:lnTo>
                    <a:pt x="205" y="5658"/>
                  </a:lnTo>
                  <a:lnTo>
                    <a:pt x="209" y="5658"/>
                  </a:lnTo>
                  <a:lnTo>
                    <a:pt x="212" y="5659"/>
                  </a:lnTo>
                  <a:lnTo>
                    <a:pt x="220" y="5663"/>
                  </a:lnTo>
                  <a:lnTo>
                    <a:pt x="229" y="5667"/>
                  </a:lnTo>
                  <a:lnTo>
                    <a:pt x="241" y="5675"/>
                  </a:lnTo>
                  <a:lnTo>
                    <a:pt x="255" y="5684"/>
                  </a:lnTo>
                  <a:lnTo>
                    <a:pt x="270" y="5695"/>
                  </a:lnTo>
                  <a:lnTo>
                    <a:pt x="286" y="5709"/>
                  </a:lnTo>
                  <a:lnTo>
                    <a:pt x="323" y="5739"/>
                  </a:lnTo>
                  <a:lnTo>
                    <a:pt x="363" y="5775"/>
                  </a:lnTo>
                  <a:lnTo>
                    <a:pt x="407" y="5817"/>
                  </a:lnTo>
                  <a:lnTo>
                    <a:pt x="452" y="5863"/>
                  </a:lnTo>
                  <a:lnTo>
                    <a:pt x="463" y="5874"/>
                  </a:lnTo>
                  <a:lnTo>
                    <a:pt x="474" y="5885"/>
                  </a:lnTo>
                  <a:lnTo>
                    <a:pt x="484" y="5896"/>
                  </a:lnTo>
                  <a:lnTo>
                    <a:pt x="493" y="5907"/>
                  </a:lnTo>
                  <a:lnTo>
                    <a:pt x="386" y="5907"/>
                  </a:lnTo>
                  <a:close/>
                  <a:moveTo>
                    <a:pt x="188" y="5588"/>
                  </a:moveTo>
                  <a:lnTo>
                    <a:pt x="146" y="5543"/>
                  </a:lnTo>
                  <a:lnTo>
                    <a:pt x="108" y="5499"/>
                  </a:lnTo>
                  <a:lnTo>
                    <a:pt x="75" y="5459"/>
                  </a:lnTo>
                  <a:lnTo>
                    <a:pt x="47" y="5423"/>
                  </a:lnTo>
                  <a:lnTo>
                    <a:pt x="35" y="5406"/>
                  </a:lnTo>
                  <a:lnTo>
                    <a:pt x="26" y="5392"/>
                  </a:lnTo>
                  <a:lnTo>
                    <a:pt x="18" y="5379"/>
                  </a:lnTo>
                  <a:lnTo>
                    <a:pt x="11" y="5367"/>
                  </a:lnTo>
                  <a:lnTo>
                    <a:pt x="7" y="5357"/>
                  </a:lnTo>
                  <a:lnTo>
                    <a:pt x="5" y="5348"/>
                  </a:lnTo>
                  <a:lnTo>
                    <a:pt x="4" y="5345"/>
                  </a:lnTo>
                  <a:lnTo>
                    <a:pt x="4" y="5343"/>
                  </a:lnTo>
                  <a:lnTo>
                    <a:pt x="5" y="5340"/>
                  </a:lnTo>
                  <a:lnTo>
                    <a:pt x="6" y="5338"/>
                  </a:lnTo>
                  <a:lnTo>
                    <a:pt x="8" y="5337"/>
                  </a:lnTo>
                  <a:lnTo>
                    <a:pt x="10" y="5337"/>
                  </a:lnTo>
                  <a:lnTo>
                    <a:pt x="12" y="5337"/>
                  </a:lnTo>
                  <a:lnTo>
                    <a:pt x="16" y="5338"/>
                  </a:lnTo>
                  <a:lnTo>
                    <a:pt x="24" y="5340"/>
                  </a:lnTo>
                  <a:lnTo>
                    <a:pt x="33" y="5346"/>
                  </a:lnTo>
                  <a:lnTo>
                    <a:pt x="45" y="5352"/>
                  </a:lnTo>
                  <a:lnTo>
                    <a:pt x="58" y="5362"/>
                  </a:lnTo>
                  <a:lnTo>
                    <a:pt x="73" y="5372"/>
                  </a:lnTo>
                  <a:lnTo>
                    <a:pt x="88" y="5385"/>
                  </a:lnTo>
                  <a:lnTo>
                    <a:pt x="123" y="5415"/>
                  </a:lnTo>
                  <a:lnTo>
                    <a:pt x="161" y="5450"/>
                  </a:lnTo>
                  <a:lnTo>
                    <a:pt x="203" y="5490"/>
                  </a:lnTo>
                  <a:lnTo>
                    <a:pt x="246" y="5534"/>
                  </a:lnTo>
                  <a:lnTo>
                    <a:pt x="289" y="5579"/>
                  </a:lnTo>
                  <a:lnTo>
                    <a:pt x="327" y="5623"/>
                  </a:lnTo>
                  <a:lnTo>
                    <a:pt x="360" y="5663"/>
                  </a:lnTo>
                  <a:lnTo>
                    <a:pt x="387" y="5699"/>
                  </a:lnTo>
                  <a:lnTo>
                    <a:pt x="399" y="5715"/>
                  </a:lnTo>
                  <a:lnTo>
                    <a:pt x="409" y="5729"/>
                  </a:lnTo>
                  <a:lnTo>
                    <a:pt x="418" y="5744"/>
                  </a:lnTo>
                  <a:lnTo>
                    <a:pt x="424" y="5755"/>
                  </a:lnTo>
                  <a:lnTo>
                    <a:pt x="429" y="5765"/>
                  </a:lnTo>
                  <a:lnTo>
                    <a:pt x="431" y="5772"/>
                  </a:lnTo>
                  <a:lnTo>
                    <a:pt x="431" y="5775"/>
                  </a:lnTo>
                  <a:lnTo>
                    <a:pt x="431" y="5779"/>
                  </a:lnTo>
                  <a:lnTo>
                    <a:pt x="431" y="5781"/>
                  </a:lnTo>
                  <a:lnTo>
                    <a:pt x="430" y="5782"/>
                  </a:lnTo>
                  <a:lnTo>
                    <a:pt x="428" y="5783"/>
                  </a:lnTo>
                  <a:lnTo>
                    <a:pt x="426" y="5784"/>
                  </a:lnTo>
                  <a:lnTo>
                    <a:pt x="422" y="5784"/>
                  </a:lnTo>
                  <a:lnTo>
                    <a:pt x="419" y="5783"/>
                  </a:lnTo>
                  <a:lnTo>
                    <a:pt x="411" y="5780"/>
                  </a:lnTo>
                  <a:lnTo>
                    <a:pt x="401" y="5775"/>
                  </a:lnTo>
                  <a:lnTo>
                    <a:pt x="390" y="5768"/>
                  </a:lnTo>
                  <a:lnTo>
                    <a:pt x="377" y="5759"/>
                  </a:lnTo>
                  <a:lnTo>
                    <a:pt x="363" y="5749"/>
                  </a:lnTo>
                  <a:lnTo>
                    <a:pt x="347" y="5736"/>
                  </a:lnTo>
                  <a:lnTo>
                    <a:pt x="312" y="5706"/>
                  </a:lnTo>
                  <a:lnTo>
                    <a:pt x="273" y="5671"/>
                  </a:lnTo>
                  <a:lnTo>
                    <a:pt x="232" y="5632"/>
                  </a:lnTo>
                  <a:lnTo>
                    <a:pt x="188" y="5588"/>
                  </a:lnTo>
                  <a:close/>
                  <a:moveTo>
                    <a:pt x="372" y="5535"/>
                  </a:moveTo>
                  <a:lnTo>
                    <a:pt x="331" y="5492"/>
                  </a:lnTo>
                  <a:lnTo>
                    <a:pt x="295" y="5449"/>
                  </a:lnTo>
                  <a:lnTo>
                    <a:pt x="263" y="5409"/>
                  </a:lnTo>
                  <a:lnTo>
                    <a:pt x="236" y="5374"/>
                  </a:lnTo>
                  <a:lnTo>
                    <a:pt x="225" y="5359"/>
                  </a:lnTo>
                  <a:lnTo>
                    <a:pt x="216" y="5344"/>
                  </a:lnTo>
                  <a:lnTo>
                    <a:pt x="209" y="5330"/>
                  </a:lnTo>
                  <a:lnTo>
                    <a:pt x="202" y="5319"/>
                  </a:lnTo>
                  <a:lnTo>
                    <a:pt x="199" y="5310"/>
                  </a:lnTo>
                  <a:lnTo>
                    <a:pt x="197" y="5302"/>
                  </a:lnTo>
                  <a:lnTo>
                    <a:pt x="195" y="5299"/>
                  </a:lnTo>
                  <a:lnTo>
                    <a:pt x="197" y="5295"/>
                  </a:lnTo>
                  <a:lnTo>
                    <a:pt x="197" y="5293"/>
                  </a:lnTo>
                  <a:lnTo>
                    <a:pt x="199" y="5291"/>
                  </a:lnTo>
                  <a:lnTo>
                    <a:pt x="200" y="5290"/>
                  </a:lnTo>
                  <a:lnTo>
                    <a:pt x="202" y="5290"/>
                  </a:lnTo>
                  <a:lnTo>
                    <a:pt x="205" y="5290"/>
                  </a:lnTo>
                  <a:lnTo>
                    <a:pt x="209" y="5290"/>
                  </a:lnTo>
                  <a:lnTo>
                    <a:pt x="216" y="5293"/>
                  </a:lnTo>
                  <a:lnTo>
                    <a:pt x="226" y="5298"/>
                  </a:lnTo>
                  <a:lnTo>
                    <a:pt x="237" y="5304"/>
                  </a:lnTo>
                  <a:lnTo>
                    <a:pt x="250" y="5313"/>
                  </a:lnTo>
                  <a:lnTo>
                    <a:pt x="264" y="5323"/>
                  </a:lnTo>
                  <a:lnTo>
                    <a:pt x="280" y="5335"/>
                  </a:lnTo>
                  <a:lnTo>
                    <a:pt x="314" y="5363"/>
                  </a:lnTo>
                  <a:lnTo>
                    <a:pt x="351" y="5397"/>
                  </a:lnTo>
                  <a:lnTo>
                    <a:pt x="392" y="5436"/>
                  </a:lnTo>
                  <a:lnTo>
                    <a:pt x="433" y="5478"/>
                  </a:lnTo>
                  <a:lnTo>
                    <a:pt x="474" y="5522"/>
                  </a:lnTo>
                  <a:lnTo>
                    <a:pt x="511" y="5565"/>
                  </a:lnTo>
                  <a:lnTo>
                    <a:pt x="543" y="5603"/>
                  </a:lnTo>
                  <a:lnTo>
                    <a:pt x="570" y="5638"/>
                  </a:lnTo>
                  <a:lnTo>
                    <a:pt x="581" y="5655"/>
                  </a:lnTo>
                  <a:lnTo>
                    <a:pt x="590" y="5669"/>
                  </a:lnTo>
                  <a:lnTo>
                    <a:pt x="599" y="5682"/>
                  </a:lnTo>
                  <a:lnTo>
                    <a:pt x="604" y="5693"/>
                  </a:lnTo>
                  <a:lnTo>
                    <a:pt x="609" y="5703"/>
                  </a:lnTo>
                  <a:lnTo>
                    <a:pt x="611" y="5711"/>
                  </a:lnTo>
                  <a:lnTo>
                    <a:pt x="611" y="5714"/>
                  </a:lnTo>
                  <a:lnTo>
                    <a:pt x="611" y="5717"/>
                  </a:lnTo>
                  <a:lnTo>
                    <a:pt x="610" y="5720"/>
                  </a:lnTo>
                  <a:lnTo>
                    <a:pt x="609" y="5721"/>
                  </a:lnTo>
                  <a:lnTo>
                    <a:pt x="607" y="5723"/>
                  </a:lnTo>
                  <a:lnTo>
                    <a:pt x="604" y="5723"/>
                  </a:lnTo>
                  <a:lnTo>
                    <a:pt x="602" y="5723"/>
                  </a:lnTo>
                  <a:lnTo>
                    <a:pt x="599" y="5723"/>
                  </a:lnTo>
                  <a:lnTo>
                    <a:pt x="590" y="5720"/>
                  </a:lnTo>
                  <a:lnTo>
                    <a:pt x="581" y="5715"/>
                  </a:lnTo>
                  <a:lnTo>
                    <a:pt x="569" y="5709"/>
                  </a:lnTo>
                  <a:lnTo>
                    <a:pt x="556" y="5700"/>
                  </a:lnTo>
                  <a:lnTo>
                    <a:pt x="542" y="5690"/>
                  </a:lnTo>
                  <a:lnTo>
                    <a:pt x="526" y="5678"/>
                  </a:lnTo>
                  <a:lnTo>
                    <a:pt x="492" y="5651"/>
                  </a:lnTo>
                  <a:lnTo>
                    <a:pt x="455" y="5617"/>
                  </a:lnTo>
                  <a:lnTo>
                    <a:pt x="415" y="5577"/>
                  </a:lnTo>
                  <a:lnTo>
                    <a:pt x="372" y="5535"/>
                  </a:lnTo>
                  <a:close/>
                  <a:moveTo>
                    <a:pt x="216" y="5235"/>
                  </a:moveTo>
                  <a:lnTo>
                    <a:pt x="177" y="5193"/>
                  </a:lnTo>
                  <a:lnTo>
                    <a:pt x="143" y="5152"/>
                  </a:lnTo>
                  <a:lnTo>
                    <a:pt x="112" y="5115"/>
                  </a:lnTo>
                  <a:lnTo>
                    <a:pt x="87" y="5079"/>
                  </a:lnTo>
                  <a:lnTo>
                    <a:pt x="77" y="5064"/>
                  </a:lnTo>
                  <a:lnTo>
                    <a:pt x="68" y="5050"/>
                  </a:lnTo>
                  <a:lnTo>
                    <a:pt x="61" y="5038"/>
                  </a:lnTo>
                  <a:lnTo>
                    <a:pt x="55" y="5026"/>
                  </a:lnTo>
                  <a:lnTo>
                    <a:pt x="52" y="5017"/>
                  </a:lnTo>
                  <a:lnTo>
                    <a:pt x="50" y="5008"/>
                  </a:lnTo>
                  <a:lnTo>
                    <a:pt x="50" y="5005"/>
                  </a:lnTo>
                  <a:lnTo>
                    <a:pt x="50" y="5003"/>
                  </a:lnTo>
                  <a:lnTo>
                    <a:pt x="51" y="5001"/>
                  </a:lnTo>
                  <a:lnTo>
                    <a:pt x="52" y="4998"/>
                  </a:lnTo>
                  <a:lnTo>
                    <a:pt x="53" y="4997"/>
                  </a:lnTo>
                  <a:lnTo>
                    <a:pt x="56" y="4997"/>
                  </a:lnTo>
                  <a:lnTo>
                    <a:pt x="58" y="4997"/>
                  </a:lnTo>
                  <a:lnTo>
                    <a:pt x="62" y="4997"/>
                  </a:lnTo>
                  <a:lnTo>
                    <a:pt x="69" y="4999"/>
                  </a:lnTo>
                  <a:lnTo>
                    <a:pt x="79" y="5004"/>
                  </a:lnTo>
                  <a:lnTo>
                    <a:pt x="90" y="5010"/>
                  </a:lnTo>
                  <a:lnTo>
                    <a:pt x="102" y="5019"/>
                  </a:lnTo>
                  <a:lnTo>
                    <a:pt x="115" y="5029"/>
                  </a:lnTo>
                  <a:lnTo>
                    <a:pt x="131" y="5040"/>
                  </a:lnTo>
                  <a:lnTo>
                    <a:pt x="163" y="5067"/>
                  </a:lnTo>
                  <a:lnTo>
                    <a:pt x="199" y="5100"/>
                  </a:lnTo>
                  <a:lnTo>
                    <a:pt x="237" y="5138"/>
                  </a:lnTo>
                  <a:lnTo>
                    <a:pt x="278" y="5179"/>
                  </a:lnTo>
                  <a:lnTo>
                    <a:pt x="316" y="5222"/>
                  </a:lnTo>
                  <a:lnTo>
                    <a:pt x="351" y="5262"/>
                  </a:lnTo>
                  <a:lnTo>
                    <a:pt x="382" y="5300"/>
                  </a:lnTo>
                  <a:lnTo>
                    <a:pt x="407" y="5334"/>
                  </a:lnTo>
                  <a:lnTo>
                    <a:pt x="417" y="5349"/>
                  </a:lnTo>
                  <a:lnTo>
                    <a:pt x="426" y="5363"/>
                  </a:lnTo>
                  <a:lnTo>
                    <a:pt x="433" y="5376"/>
                  </a:lnTo>
                  <a:lnTo>
                    <a:pt x="439" y="5387"/>
                  </a:lnTo>
                  <a:lnTo>
                    <a:pt x="443" y="5397"/>
                  </a:lnTo>
                  <a:lnTo>
                    <a:pt x="444" y="5405"/>
                  </a:lnTo>
                  <a:lnTo>
                    <a:pt x="445" y="5408"/>
                  </a:lnTo>
                  <a:lnTo>
                    <a:pt x="444" y="5410"/>
                  </a:lnTo>
                  <a:lnTo>
                    <a:pt x="444" y="5413"/>
                  </a:lnTo>
                  <a:lnTo>
                    <a:pt x="443" y="5415"/>
                  </a:lnTo>
                  <a:lnTo>
                    <a:pt x="441" y="5416"/>
                  </a:lnTo>
                  <a:lnTo>
                    <a:pt x="439" y="5416"/>
                  </a:lnTo>
                  <a:lnTo>
                    <a:pt x="435" y="5416"/>
                  </a:lnTo>
                  <a:lnTo>
                    <a:pt x="432" y="5416"/>
                  </a:lnTo>
                  <a:lnTo>
                    <a:pt x="424" y="5414"/>
                  </a:lnTo>
                  <a:lnTo>
                    <a:pt x="416" y="5409"/>
                  </a:lnTo>
                  <a:lnTo>
                    <a:pt x="405" y="5403"/>
                  </a:lnTo>
                  <a:lnTo>
                    <a:pt x="392" y="5395"/>
                  </a:lnTo>
                  <a:lnTo>
                    <a:pt x="378" y="5385"/>
                  </a:lnTo>
                  <a:lnTo>
                    <a:pt x="363" y="5373"/>
                  </a:lnTo>
                  <a:lnTo>
                    <a:pt x="330" y="5347"/>
                  </a:lnTo>
                  <a:lnTo>
                    <a:pt x="294" y="5314"/>
                  </a:lnTo>
                  <a:lnTo>
                    <a:pt x="256" y="5277"/>
                  </a:lnTo>
                  <a:lnTo>
                    <a:pt x="216" y="5235"/>
                  </a:lnTo>
                  <a:close/>
                  <a:moveTo>
                    <a:pt x="520" y="5142"/>
                  </a:moveTo>
                  <a:lnTo>
                    <a:pt x="557" y="5182"/>
                  </a:lnTo>
                  <a:lnTo>
                    <a:pt x="591" y="5222"/>
                  </a:lnTo>
                  <a:lnTo>
                    <a:pt x="621" y="5259"/>
                  </a:lnTo>
                  <a:lnTo>
                    <a:pt x="645" y="5292"/>
                  </a:lnTo>
                  <a:lnTo>
                    <a:pt x="655" y="5307"/>
                  </a:lnTo>
                  <a:lnTo>
                    <a:pt x="663" y="5321"/>
                  </a:lnTo>
                  <a:lnTo>
                    <a:pt x="670" y="5334"/>
                  </a:lnTo>
                  <a:lnTo>
                    <a:pt x="675" y="5345"/>
                  </a:lnTo>
                  <a:lnTo>
                    <a:pt x="679" y="5353"/>
                  </a:lnTo>
                  <a:lnTo>
                    <a:pt x="681" y="5361"/>
                  </a:lnTo>
                  <a:lnTo>
                    <a:pt x="681" y="5364"/>
                  </a:lnTo>
                  <a:lnTo>
                    <a:pt x="680" y="5368"/>
                  </a:lnTo>
                  <a:lnTo>
                    <a:pt x="680" y="5370"/>
                  </a:lnTo>
                  <a:lnTo>
                    <a:pt x="678" y="5371"/>
                  </a:lnTo>
                  <a:lnTo>
                    <a:pt x="676" y="5373"/>
                  </a:lnTo>
                  <a:lnTo>
                    <a:pt x="674" y="5373"/>
                  </a:lnTo>
                  <a:lnTo>
                    <a:pt x="671" y="5374"/>
                  </a:lnTo>
                  <a:lnTo>
                    <a:pt x="668" y="5373"/>
                  </a:lnTo>
                  <a:lnTo>
                    <a:pt x="660" y="5371"/>
                  </a:lnTo>
                  <a:lnTo>
                    <a:pt x="650" y="5368"/>
                  </a:lnTo>
                  <a:lnTo>
                    <a:pt x="640" y="5362"/>
                  </a:lnTo>
                  <a:lnTo>
                    <a:pt x="627" y="5355"/>
                  </a:lnTo>
                  <a:lnTo>
                    <a:pt x="614" y="5345"/>
                  </a:lnTo>
                  <a:lnTo>
                    <a:pt x="600" y="5334"/>
                  </a:lnTo>
                  <a:lnTo>
                    <a:pt x="568" y="5309"/>
                  </a:lnTo>
                  <a:lnTo>
                    <a:pt x="532" y="5277"/>
                  </a:lnTo>
                  <a:lnTo>
                    <a:pt x="495" y="5241"/>
                  </a:lnTo>
                  <a:lnTo>
                    <a:pt x="456" y="5201"/>
                  </a:lnTo>
                  <a:lnTo>
                    <a:pt x="418" y="5159"/>
                  </a:lnTo>
                  <a:lnTo>
                    <a:pt x="385" y="5120"/>
                  </a:lnTo>
                  <a:lnTo>
                    <a:pt x="355" y="5083"/>
                  </a:lnTo>
                  <a:lnTo>
                    <a:pt x="331" y="5050"/>
                  </a:lnTo>
                  <a:lnTo>
                    <a:pt x="321" y="5035"/>
                  </a:lnTo>
                  <a:lnTo>
                    <a:pt x="313" y="5020"/>
                  </a:lnTo>
                  <a:lnTo>
                    <a:pt x="306" y="5008"/>
                  </a:lnTo>
                  <a:lnTo>
                    <a:pt x="302" y="4997"/>
                  </a:lnTo>
                  <a:lnTo>
                    <a:pt x="297" y="4987"/>
                  </a:lnTo>
                  <a:lnTo>
                    <a:pt x="296" y="4980"/>
                  </a:lnTo>
                  <a:lnTo>
                    <a:pt x="296" y="4976"/>
                  </a:lnTo>
                  <a:lnTo>
                    <a:pt x="296" y="4974"/>
                  </a:lnTo>
                  <a:lnTo>
                    <a:pt x="297" y="4972"/>
                  </a:lnTo>
                  <a:lnTo>
                    <a:pt x="298" y="4970"/>
                  </a:lnTo>
                  <a:lnTo>
                    <a:pt x="301" y="4969"/>
                  </a:lnTo>
                  <a:lnTo>
                    <a:pt x="303" y="4968"/>
                  </a:lnTo>
                  <a:lnTo>
                    <a:pt x="306" y="4968"/>
                  </a:lnTo>
                  <a:lnTo>
                    <a:pt x="309" y="4968"/>
                  </a:lnTo>
                  <a:lnTo>
                    <a:pt x="317" y="4970"/>
                  </a:lnTo>
                  <a:lnTo>
                    <a:pt x="326" y="4974"/>
                  </a:lnTo>
                  <a:lnTo>
                    <a:pt x="337" y="4980"/>
                  </a:lnTo>
                  <a:lnTo>
                    <a:pt x="349" y="4987"/>
                  </a:lnTo>
                  <a:lnTo>
                    <a:pt x="362" y="4997"/>
                  </a:lnTo>
                  <a:lnTo>
                    <a:pt x="377" y="5008"/>
                  </a:lnTo>
                  <a:lnTo>
                    <a:pt x="409" y="5035"/>
                  </a:lnTo>
                  <a:lnTo>
                    <a:pt x="444" y="5065"/>
                  </a:lnTo>
                  <a:lnTo>
                    <a:pt x="481" y="5101"/>
                  </a:lnTo>
                  <a:lnTo>
                    <a:pt x="520" y="5142"/>
                  </a:lnTo>
                  <a:close/>
                  <a:moveTo>
                    <a:pt x="412" y="4868"/>
                  </a:moveTo>
                  <a:lnTo>
                    <a:pt x="449" y="4907"/>
                  </a:lnTo>
                  <a:lnTo>
                    <a:pt x="480" y="4946"/>
                  </a:lnTo>
                  <a:lnTo>
                    <a:pt x="508" y="4981"/>
                  </a:lnTo>
                  <a:lnTo>
                    <a:pt x="531" y="5014"/>
                  </a:lnTo>
                  <a:lnTo>
                    <a:pt x="539" y="5028"/>
                  </a:lnTo>
                  <a:lnTo>
                    <a:pt x="548" y="5042"/>
                  </a:lnTo>
                  <a:lnTo>
                    <a:pt x="555" y="5054"/>
                  </a:lnTo>
                  <a:lnTo>
                    <a:pt x="559" y="5064"/>
                  </a:lnTo>
                  <a:lnTo>
                    <a:pt x="562" y="5074"/>
                  </a:lnTo>
                  <a:lnTo>
                    <a:pt x="564" y="5082"/>
                  </a:lnTo>
                  <a:lnTo>
                    <a:pt x="564" y="5085"/>
                  </a:lnTo>
                  <a:lnTo>
                    <a:pt x="564" y="5087"/>
                  </a:lnTo>
                  <a:lnTo>
                    <a:pt x="562" y="5089"/>
                  </a:lnTo>
                  <a:lnTo>
                    <a:pt x="561" y="5092"/>
                  </a:lnTo>
                  <a:lnTo>
                    <a:pt x="559" y="5093"/>
                  </a:lnTo>
                  <a:lnTo>
                    <a:pt x="557" y="5094"/>
                  </a:lnTo>
                  <a:lnTo>
                    <a:pt x="554" y="5094"/>
                  </a:lnTo>
                  <a:lnTo>
                    <a:pt x="550" y="5094"/>
                  </a:lnTo>
                  <a:lnTo>
                    <a:pt x="544" y="5092"/>
                  </a:lnTo>
                  <a:lnTo>
                    <a:pt x="534" y="5087"/>
                  </a:lnTo>
                  <a:lnTo>
                    <a:pt x="524" y="5082"/>
                  </a:lnTo>
                  <a:lnTo>
                    <a:pt x="512" y="5075"/>
                  </a:lnTo>
                  <a:lnTo>
                    <a:pt x="499" y="5065"/>
                  </a:lnTo>
                  <a:lnTo>
                    <a:pt x="485" y="5055"/>
                  </a:lnTo>
                  <a:lnTo>
                    <a:pt x="454" y="5030"/>
                  </a:lnTo>
                  <a:lnTo>
                    <a:pt x="421" y="4999"/>
                  </a:lnTo>
                  <a:lnTo>
                    <a:pt x="385" y="4965"/>
                  </a:lnTo>
                  <a:lnTo>
                    <a:pt x="348" y="4927"/>
                  </a:lnTo>
                  <a:lnTo>
                    <a:pt x="313" y="4888"/>
                  </a:lnTo>
                  <a:lnTo>
                    <a:pt x="281" y="4849"/>
                  </a:lnTo>
                  <a:lnTo>
                    <a:pt x="252" y="4813"/>
                  </a:lnTo>
                  <a:lnTo>
                    <a:pt x="230" y="4780"/>
                  </a:lnTo>
                  <a:lnTo>
                    <a:pt x="221" y="4766"/>
                  </a:lnTo>
                  <a:lnTo>
                    <a:pt x="213" y="4753"/>
                  </a:lnTo>
                  <a:lnTo>
                    <a:pt x="206" y="4741"/>
                  </a:lnTo>
                  <a:lnTo>
                    <a:pt x="202" y="4730"/>
                  </a:lnTo>
                  <a:lnTo>
                    <a:pt x="199" y="4720"/>
                  </a:lnTo>
                  <a:lnTo>
                    <a:pt x="198" y="4712"/>
                  </a:lnTo>
                  <a:lnTo>
                    <a:pt x="198" y="4709"/>
                  </a:lnTo>
                  <a:lnTo>
                    <a:pt x="198" y="4707"/>
                  </a:lnTo>
                  <a:lnTo>
                    <a:pt x="199" y="4705"/>
                  </a:lnTo>
                  <a:lnTo>
                    <a:pt x="200" y="4702"/>
                  </a:lnTo>
                  <a:lnTo>
                    <a:pt x="202" y="4701"/>
                  </a:lnTo>
                  <a:lnTo>
                    <a:pt x="204" y="4700"/>
                  </a:lnTo>
                  <a:lnTo>
                    <a:pt x="207" y="4700"/>
                  </a:lnTo>
                  <a:lnTo>
                    <a:pt x="210" y="4700"/>
                  </a:lnTo>
                  <a:lnTo>
                    <a:pt x="217" y="4702"/>
                  </a:lnTo>
                  <a:lnTo>
                    <a:pt x="227" y="4707"/>
                  </a:lnTo>
                  <a:lnTo>
                    <a:pt x="237" y="4712"/>
                  </a:lnTo>
                  <a:lnTo>
                    <a:pt x="249" y="4719"/>
                  </a:lnTo>
                  <a:lnTo>
                    <a:pt x="261" y="4729"/>
                  </a:lnTo>
                  <a:lnTo>
                    <a:pt x="275" y="4739"/>
                  </a:lnTo>
                  <a:lnTo>
                    <a:pt x="306" y="4764"/>
                  </a:lnTo>
                  <a:lnTo>
                    <a:pt x="340" y="4794"/>
                  </a:lnTo>
                  <a:lnTo>
                    <a:pt x="375" y="4830"/>
                  </a:lnTo>
                  <a:lnTo>
                    <a:pt x="412" y="4868"/>
                  </a:lnTo>
                  <a:close/>
                  <a:moveTo>
                    <a:pt x="468" y="4824"/>
                  </a:moveTo>
                  <a:lnTo>
                    <a:pt x="466" y="4826"/>
                  </a:lnTo>
                  <a:lnTo>
                    <a:pt x="464" y="4826"/>
                  </a:lnTo>
                  <a:lnTo>
                    <a:pt x="461" y="4827"/>
                  </a:lnTo>
                  <a:lnTo>
                    <a:pt x="458" y="4826"/>
                  </a:lnTo>
                  <a:lnTo>
                    <a:pt x="451" y="4825"/>
                  </a:lnTo>
                  <a:lnTo>
                    <a:pt x="442" y="4821"/>
                  </a:lnTo>
                  <a:lnTo>
                    <a:pt x="432" y="4816"/>
                  </a:lnTo>
                  <a:lnTo>
                    <a:pt x="420" y="4809"/>
                  </a:lnTo>
                  <a:lnTo>
                    <a:pt x="408" y="4801"/>
                  </a:lnTo>
                  <a:lnTo>
                    <a:pt x="395" y="4790"/>
                  </a:lnTo>
                  <a:lnTo>
                    <a:pt x="365" y="4767"/>
                  </a:lnTo>
                  <a:lnTo>
                    <a:pt x="332" y="4737"/>
                  </a:lnTo>
                  <a:lnTo>
                    <a:pt x="298" y="4705"/>
                  </a:lnTo>
                  <a:lnTo>
                    <a:pt x="263" y="4667"/>
                  </a:lnTo>
                  <a:lnTo>
                    <a:pt x="229" y="4629"/>
                  </a:lnTo>
                  <a:lnTo>
                    <a:pt x="199" y="4592"/>
                  </a:lnTo>
                  <a:lnTo>
                    <a:pt x="174" y="4558"/>
                  </a:lnTo>
                  <a:lnTo>
                    <a:pt x="152" y="4526"/>
                  </a:lnTo>
                  <a:lnTo>
                    <a:pt x="143" y="4512"/>
                  </a:lnTo>
                  <a:lnTo>
                    <a:pt x="135" y="4499"/>
                  </a:lnTo>
                  <a:lnTo>
                    <a:pt x="130" y="4486"/>
                  </a:lnTo>
                  <a:lnTo>
                    <a:pt x="125" y="4477"/>
                  </a:lnTo>
                  <a:lnTo>
                    <a:pt x="123" y="4467"/>
                  </a:lnTo>
                  <a:lnTo>
                    <a:pt x="122" y="4460"/>
                  </a:lnTo>
                  <a:lnTo>
                    <a:pt x="122" y="4457"/>
                  </a:lnTo>
                  <a:lnTo>
                    <a:pt x="122" y="4454"/>
                  </a:lnTo>
                  <a:lnTo>
                    <a:pt x="123" y="4451"/>
                  </a:lnTo>
                  <a:lnTo>
                    <a:pt x="124" y="4450"/>
                  </a:lnTo>
                  <a:lnTo>
                    <a:pt x="126" y="4449"/>
                  </a:lnTo>
                  <a:lnTo>
                    <a:pt x="129" y="4448"/>
                  </a:lnTo>
                  <a:lnTo>
                    <a:pt x="131" y="4448"/>
                  </a:lnTo>
                  <a:lnTo>
                    <a:pt x="134" y="4448"/>
                  </a:lnTo>
                  <a:lnTo>
                    <a:pt x="142" y="4449"/>
                  </a:lnTo>
                  <a:lnTo>
                    <a:pt x="150" y="4454"/>
                  </a:lnTo>
                  <a:lnTo>
                    <a:pt x="160" y="4458"/>
                  </a:lnTo>
                  <a:lnTo>
                    <a:pt x="171" y="4466"/>
                  </a:lnTo>
                  <a:lnTo>
                    <a:pt x="184" y="4473"/>
                  </a:lnTo>
                  <a:lnTo>
                    <a:pt x="198" y="4484"/>
                  </a:lnTo>
                  <a:lnTo>
                    <a:pt x="227" y="4508"/>
                  </a:lnTo>
                  <a:lnTo>
                    <a:pt x="259" y="4537"/>
                  </a:lnTo>
                  <a:lnTo>
                    <a:pt x="293" y="4571"/>
                  </a:lnTo>
                  <a:lnTo>
                    <a:pt x="328" y="4608"/>
                  </a:lnTo>
                  <a:lnTo>
                    <a:pt x="362" y="4646"/>
                  </a:lnTo>
                  <a:lnTo>
                    <a:pt x="393" y="4683"/>
                  </a:lnTo>
                  <a:lnTo>
                    <a:pt x="419" y="4718"/>
                  </a:lnTo>
                  <a:lnTo>
                    <a:pt x="440" y="4748"/>
                  </a:lnTo>
                  <a:lnTo>
                    <a:pt x="449" y="4763"/>
                  </a:lnTo>
                  <a:lnTo>
                    <a:pt x="456" y="4776"/>
                  </a:lnTo>
                  <a:lnTo>
                    <a:pt x="463" y="4788"/>
                  </a:lnTo>
                  <a:lnTo>
                    <a:pt x="467" y="4799"/>
                  </a:lnTo>
                  <a:lnTo>
                    <a:pt x="469" y="4808"/>
                  </a:lnTo>
                  <a:lnTo>
                    <a:pt x="470" y="4815"/>
                  </a:lnTo>
                  <a:lnTo>
                    <a:pt x="470" y="4817"/>
                  </a:lnTo>
                  <a:lnTo>
                    <a:pt x="470" y="4821"/>
                  </a:lnTo>
                  <a:lnTo>
                    <a:pt x="469" y="4823"/>
                  </a:lnTo>
                  <a:lnTo>
                    <a:pt x="468" y="4824"/>
                  </a:lnTo>
                  <a:close/>
                  <a:moveTo>
                    <a:pt x="398" y="4572"/>
                  </a:moveTo>
                  <a:lnTo>
                    <a:pt x="397" y="4573"/>
                  </a:lnTo>
                  <a:lnTo>
                    <a:pt x="394" y="4574"/>
                  </a:lnTo>
                  <a:lnTo>
                    <a:pt x="392" y="4574"/>
                  </a:lnTo>
                  <a:lnTo>
                    <a:pt x="388" y="4574"/>
                  </a:lnTo>
                  <a:lnTo>
                    <a:pt x="382" y="4572"/>
                  </a:lnTo>
                  <a:lnTo>
                    <a:pt x="373" y="4569"/>
                  </a:lnTo>
                  <a:lnTo>
                    <a:pt x="363" y="4564"/>
                  </a:lnTo>
                  <a:lnTo>
                    <a:pt x="352" y="4558"/>
                  </a:lnTo>
                  <a:lnTo>
                    <a:pt x="340" y="4549"/>
                  </a:lnTo>
                  <a:lnTo>
                    <a:pt x="327" y="4540"/>
                  </a:lnTo>
                  <a:lnTo>
                    <a:pt x="300" y="4516"/>
                  </a:lnTo>
                  <a:lnTo>
                    <a:pt x="268" y="4489"/>
                  </a:lnTo>
                  <a:lnTo>
                    <a:pt x="236" y="4457"/>
                  </a:lnTo>
                  <a:lnTo>
                    <a:pt x="202" y="4421"/>
                  </a:lnTo>
                  <a:lnTo>
                    <a:pt x="169" y="4383"/>
                  </a:lnTo>
                  <a:lnTo>
                    <a:pt x="141" y="4347"/>
                  </a:lnTo>
                  <a:lnTo>
                    <a:pt x="115" y="4314"/>
                  </a:lnTo>
                  <a:lnTo>
                    <a:pt x="96" y="4284"/>
                  </a:lnTo>
                  <a:lnTo>
                    <a:pt x="87" y="4269"/>
                  </a:lnTo>
                  <a:lnTo>
                    <a:pt x="80" y="4257"/>
                  </a:lnTo>
                  <a:lnTo>
                    <a:pt x="75" y="4245"/>
                  </a:lnTo>
                  <a:lnTo>
                    <a:pt x="71" y="4235"/>
                  </a:lnTo>
                  <a:lnTo>
                    <a:pt x="68" y="4227"/>
                  </a:lnTo>
                  <a:lnTo>
                    <a:pt x="67" y="4219"/>
                  </a:lnTo>
                  <a:lnTo>
                    <a:pt x="68" y="4214"/>
                  </a:lnTo>
                  <a:lnTo>
                    <a:pt x="71" y="4209"/>
                  </a:lnTo>
                  <a:lnTo>
                    <a:pt x="75" y="4207"/>
                  </a:lnTo>
                  <a:lnTo>
                    <a:pt x="80" y="4207"/>
                  </a:lnTo>
                  <a:lnTo>
                    <a:pt x="88" y="4209"/>
                  </a:lnTo>
                  <a:lnTo>
                    <a:pt x="96" y="4212"/>
                  </a:lnTo>
                  <a:lnTo>
                    <a:pt x="106" y="4217"/>
                  </a:lnTo>
                  <a:lnTo>
                    <a:pt x="117" y="4223"/>
                  </a:lnTo>
                  <a:lnTo>
                    <a:pt x="129" y="4232"/>
                  </a:lnTo>
                  <a:lnTo>
                    <a:pt x="142" y="4241"/>
                  </a:lnTo>
                  <a:lnTo>
                    <a:pt x="169" y="4265"/>
                  </a:lnTo>
                  <a:lnTo>
                    <a:pt x="200" y="4292"/>
                  </a:lnTo>
                  <a:lnTo>
                    <a:pt x="233" y="4325"/>
                  </a:lnTo>
                  <a:lnTo>
                    <a:pt x="267" y="4361"/>
                  </a:lnTo>
                  <a:lnTo>
                    <a:pt x="298" y="4398"/>
                  </a:lnTo>
                  <a:lnTo>
                    <a:pt x="328" y="4434"/>
                  </a:lnTo>
                  <a:lnTo>
                    <a:pt x="352" y="4467"/>
                  </a:lnTo>
                  <a:lnTo>
                    <a:pt x="373" y="4497"/>
                  </a:lnTo>
                  <a:lnTo>
                    <a:pt x="382" y="4512"/>
                  </a:lnTo>
                  <a:lnTo>
                    <a:pt x="388" y="4524"/>
                  </a:lnTo>
                  <a:lnTo>
                    <a:pt x="394" y="4536"/>
                  </a:lnTo>
                  <a:lnTo>
                    <a:pt x="398" y="4546"/>
                  </a:lnTo>
                  <a:lnTo>
                    <a:pt x="400" y="4554"/>
                  </a:lnTo>
                  <a:lnTo>
                    <a:pt x="401" y="4562"/>
                  </a:lnTo>
                  <a:lnTo>
                    <a:pt x="401" y="4565"/>
                  </a:lnTo>
                  <a:lnTo>
                    <a:pt x="401" y="4568"/>
                  </a:lnTo>
                  <a:lnTo>
                    <a:pt x="400" y="4570"/>
                  </a:lnTo>
                  <a:lnTo>
                    <a:pt x="398" y="4572"/>
                  </a:lnTo>
                  <a:close/>
                  <a:moveTo>
                    <a:pt x="227" y="4127"/>
                  </a:moveTo>
                  <a:lnTo>
                    <a:pt x="258" y="4163"/>
                  </a:lnTo>
                  <a:lnTo>
                    <a:pt x="285" y="4197"/>
                  </a:lnTo>
                  <a:lnTo>
                    <a:pt x="308" y="4230"/>
                  </a:lnTo>
                  <a:lnTo>
                    <a:pt x="328" y="4258"/>
                  </a:lnTo>
                  <a:lnTo>
                    <a:pt x="336" y="4273"/>
                  </a:lnTo>
                  <a:lnTo>
                    <a:pt x="342" y="4285"/>
                  </a:lnTo>
                  <a:lnTo>
                    <a:pt x="348" y="4296"/>
                  </a:lnTo>
                  <a:lnTo>
                    <a:pt x="351" y="4306"/>
                  </a:lnTo>
                  <a:lnTo>
                    <a:pt x="353" y="4314"/>
                  </a:lnTo>
                  <a:lnTo>
                    <a:pt x="354" y="4322"/>
                  </a:lnTo>
                  <a:lnTo>
                    <a:pt x="353" y="4328"/>
                  </a:lnTo>
                  <a:lnTo>
                    <a:pt x="351" y="4331"/>
                  </a:lnTo>
                  <a:lnTo>
                    <a:pt x="347" y="4333"/>
                  </a:lnTo>
                  <a:lnTo>
                    <a:pt x="341" y="4333"/>
                  </a:lnTo>
                  <a:lnTo>
                    <a:pt x="335" y="4332"/>
                  </a:lnTo>
                  <a:lnTo>
                    <a:pt x="326" y="4329"/>
                  </a:lnTo>
                  <a:lnTo>
                    <a:pt x="317" y="4324"/>
                  </a:lnTo>
                  <a:lnTo>
                    <a:pt x="306" y="4318"/>
                  </a:lnTo>
                  <a:lnTo>
                    <a:pt x="295" y="4310"/>
                  </a:lnTo>
                  <a:lnTo>
                    <a:pt x="282" y="4301"/>
                  </a:lnTo>
                  <a:lnTo>
                    <a:pt x="255" y="4279"/>
                  </a:lnTo>
                  <a:lnTo>
                    <a:pt x="225" y="4252"/>
                  </a:lnTo>
                  <a:lnTo>
                    <a:pt x="194" y="4221"/>
                  </a:lnTo>
                  <a:lnTo>
                    <a:pt x="163" y="4187"/>
                  </a:lnTo>
                  <a:lnTo>
                    <a:pt x="132" y="4151"/>
                  </a:lnTo>
                  <a:lnTo>
                    <a:pt x="104" y="4117"/>
                  </a:lnTo>
                  <a:lnTo>
                    <a:pt x="80" y="4084"/>
                  </a:lnTo>
                  <a:lnTo>
                    <a:pt x="62" y="4055"/>
                  </a:lnTo>
                  <a:lnTo>
                    <a:pt x="54" y="4041"/>
                  </a:lnTo>
                  <a:lnTo>
                    <a:pt x="47" y="4028"/>
                  </a:lnTo>
                  <a:lnTo>
                    <a:pt x="42" y="4017"/>
                  </a:lnTo>
                  <a:lnTo>
                    <a:pt x="39" y="4007"/>
                  </a:lnTo>
                  <a:lnTo>
                    <a:pt x="37" y="3999"/>
                  </a:lnTo>
                  <a:lnTo>
                    <a:pt x="35" y="3991"/>
                  </a:lnTo>
                  <a:lnTo>
                    <a:pt x="37" y="3986"/>
                  </a:lnTo>
                  <a:lnTo>
                    <a:pt x="39" y="3981"/>
                  </a:lnTo>
                  <a:lnTo>
                    <a:pt x="43" y="3979"/>
                  </a:lnTo>
                  <a:lnTo>
                    <a:pt x="49" y="3979"/>
                  </a:lnTo>
                  <a:lnTo>
                    <a:pt x="55" y="3981"/>
                  </a:lnTo>
                  <a:lnTo>
                    <a:pt x="64" y="3983"/>
                  </a:lnTo>
                  <a:lnTo>
                    <a:pt x="73" y="3989"/>
                  </a:lnTo>
                  <a:lnTo>
                    <a:pt x="84" y="3995"/>
                  </a:lnTo>
                  <a:lnTo>
                    <a:pt x="95" y="4003"/>
                  </a:lnTo>
                  <a:lnTo>
                    <a:pt x="108" y="4012"/>
                  </a:lnTo>
                  <a:lnTo>
                    <a:pt x="134" y="4034"/>
                  </a:lnTo>
                  <a:lnTo>
                    <a:pt x="164" y="4061"/>
                  </a:lnTo>
                  <a:lnTo>
                    <a:pt x="195" y="4092"/>
                  </a:lnTo>
                  <a:lnTo>
                    <a:pt x="227" y="4127"/>
                  </a:lnTo>
                  <a:close/>
                  <a:moveTo>
                    <a:pt x="326" y="4103"/>
                  </a:moveTo>
                  <a:lnTo>
                    <a:pt x="321" y="4105"/>
                  </a:lnTo>
                  <a:lnTo>
                    <a:pt x="316" y="4105"/>
                  </a:lnTo>
                  <a:lnTo>
                    <a:pt x="309" y="4104"/>
                  </a:lnTo>
                  <a:lnTo>
                    <a:pt x="302" y="4102"/>
                  </a:lnTo>
                  <a:lnTo>
                    <a:pt x="293" y="4097"/>
                  </a:lnTo>
                  <a:lnTo>
                    <a:pt x="282" y="4091"/>
                  </a:lnTo>
                  <a:lnTo>
                    <a:pt x="271" y="4084"/>
                  </a:lnTo>
                  <a:lnTo>
                    <a:pt x="259" y="4075"/>
                  </a:lnTo>
                  <a:lnTo>
                    <a:pt x="233" y="4053"/>
                  </a:lnTo>
                  <a:lnTo>
                    <a:pt x="205" y="4028"/>
                  </a:lnTo>
                  <a:lnTo>
                    <a:pt x="175" y="3999"/>
                  </a:lnTo>
                  <a:lnTo>
                    <a:pt x="144" y="3965"/>
                  </a:lnTo>
                  <a:lnTo>
                    <a:pt x="115" y="3931"/>
                  </a:lnTo>
                  <a:lnTo>
                    <a:pt x="89" y="3897"/>
                  </a:lnTo>
                  <a:lnTo>
                    <a:pt x="66" y="3866"/>
                  </a:lnTo>
                  <a:lnTo>
                    <a:pt x="49" y="3838"/>
                  </a:lnTo>
                  <a:lnTo>
                    <a:pt x="41" y="3824"/>
                  </a:lnTo>
                  <a:lnTo>
                    <a:pt x="35" y="3812"/>
                  </a:lnTo>
                  <a:lnTo>
                    <a:pt x="30" y="3801"/>
                  </a:lnTo>
                  <a:lnTo>
                    <a:pt x="27" y="3792"/>
                  </a:lnTo>
                  <a:lnTo>
                    <a:pt x="26" y="3783"/>
                  </a:lnTo>
                  <a:lnTo>
                    <a:pt x="24" y="3776"/>
                  </a:lnTo>
                  <a:lnTo>
                    <a:pt x="26" y="3771"/>
                  </a:lnTo>
                  <a:lnTo>
                    <a:pt x="28" y="3766"/>
                  </a:lnTo>
                  <a:lnTo>
                    <a:pt x="32" y="3764"/>
                  </a:lnTo>
                  <a:lnTo>
                    <a:pt x="38" y="3764"/>
                  </a:lnTo>
                  <a:lnTo>
                    <a:pt x="44" y="3765"/>
                  </a:lnTo>
                  <a:lnTo>
                    <a:pt x="52" y="3769"/>
                  </a:lnTo>
                  <a:lnTo>
                    <a:pt x="62" y="3773"/>
                  </a:lnTo>
                  <a:lnTo>
                    <a:pt x="72" y="3778"/>
                  </a:lnTo>
                  <a:lnTo>
                    <a:pt x="83" y="3786"/>
                  </a:lnTo>
                  <a:lnTo>
                    <a:pt x="95" y="3795"/>
                  </a:lnTo>
                  <a:lnTo>
                    <a:pt x="121" y="3817"/>
                  </a:lnTo>
                  <a:lnTo>
                    <a:pt x="148" y="3842"/>
                  </a:lnTo>
                  <a:lnTo>
                    <a:pt x="179" y="3873"/>
                  </a:lnTo>
                  <a:lnTo>
                    <a:pt x="210" y="3906"/>
                  </a:lnTo>
                  <a:lnTo>
                    <a:pt x="238" y="3940"/>
                  </a:lnTo>
                  <a:lnTo>
                    <a:pt x="264" y="3973"/>
                  </a:lnTo>
                  <a:lnTo>
                    <a:pt x="286" y="4004"/>
                  </a:lnTo>
                  <a:lnTo>
                    <a:pt x="305" y="4033"/>
                  </a:lnTo>
                  <a:lnTo>
                    <a:pt x="313" y="4046"/>
                  </a:lnTo>
                  <a:lnTo>
                    <a:pt x="318" y="4058"/>
                  </a:lnTo>
                  <a:lnTo>
                    <a:pt x="323" y="4069"/>
                  </a:lnTo>
                  <a:lnTo>
                    <a:pt x="327" y="4078"/>
                  </a:lnTo>
                  <a:lnTo>
                    <a:pt x="329" y="4086"/>
                  </a:lnTo>
                  <a:lnTo>
                    <a:pt x="329" y="4093"/>
                  </a:lnTo>
                  <a:lnTo>
                    <a:pt x="328" y="4098"/>
                  </a:lnTo>
                  <a:lnTo>
                    <a:pt x="326" y="4103"/>
                  </a:lnTo>
                  <a:close/>
                  <a:moveTo>
                    <a:pt x="321" y="3887"/>
                  </a:moveTo>
                  <a:lnTo>
                    <a:pt x="318" y="3889"/>
                  </a:lnTo>
                  <a:lnTo>
                    <a:pt x="313" y="3889"/>
                  </a:lnTo>
                  <a:lnTo>
                    <a:pt x="306" y="3888"/>
                  </a:lnTo>
                  <a:lnTo>
                    <a:pt x="298" y="3886"/>
                  </a:lnTo>
                  <a:lnTo>
                    <a:pt x="290" y="3881"/>
                  </a:lnTo>
                  <a:lnTo>
                    <a:pt x="280" y="3876"/>
                  </a:lnTo>
                  <a:lnTo>
                    <a:pt x="269" y="3868"/>
                  </a:lnTo>
                  <a:lnTo>
                    <a:pt x="257" y="3861"/>
                  </a:lnTo>
                  <a:lnTo>
                    <a:pt x="233" y="3840"/>
                  </a:lnTo>
                  <a:lnTo>
                    <a:pt x="205" y="3816"/>
                  </a:lnTo>
                  <a:lnTo>
                    <a:pt x="177" y="3787"/>
                  </a:lnTo>
                  <a:lnTo>
                    <a:pt x="147" y="3754"/>
                  </a:lnTo>
                  <a:lnTo>
                    <a:pt x="119" y="3721"/>
                  </a:lnTo>
                  <a:lnTo>
                    <a:pt x="95" y="3690"/>
                  </a:lnTo>
                  <a:lnTo>
                    <a:pt x="74" y="3659"/>
                  </a:lnTo>
                  <a:lnTo>
                    <a:pt x="56" y="3631"/>
                  </a:lnTo>
                  <a:lnTo>
                    <a:pt x="50" y="3618"/>
                  </a:lnTo>
                  <a:lnTo>
                    <a:pt x="44" y="3607"/>
                  </a:lnTo>
                  <a:lnTo>
                    <a:pt x="40" y="3596"/>
                  </a:lnTo>
                  <a:lnTo>
                    <a:pt x="37" y="3587"/>
                  </a:lnTo>
                  <a:lnTo>
                    <a:pt x="34" y="3579"/>
                  </a:lnTo>
                  <a:lnTo>
                    <a:pt x="34" y="3571"/>
                  </a:lnTo>
                  <a:lnTo>
                    <a:pt x="35" y="3566"/>
                  </a:lnTo>
                  <a:lnTo>
                    <a:pt x="38" y="3562"/>
                  </a:lnTo>
                  <a:lnTo>
                    <a:pt x="42" y="3560"/>
                  </a:lnTo>
                  <a:lnTo>
                    <a:pt x="47" y="3559"/>
                  </a:lnTo>
                  <a:lnTo>
                    <a:pt x="54" y="3561"/>
                  </a:lnTo>
                  <a:lnTo>
                    <a:pt x="62" y="3564"/>
                  </a:lnTo>
                  <a:lnTo>
                    <a:pt x="71" y="3568"/>
                  </a:lnTo>
                  <a:lnTo>
                    <a:pt x="80" y="3573"/>
                  </a:lnTo>
                  <a:lnTo>
                    <a:pt x="91" y="3581"/>
                  </a:lnTo>
                  <a:lnTo>
                    <a:pt x="102" y="3589"/>
                  </a:lnTo>
                  <a:lnTo>
                    <a:pt x="127" y="3610"/>
                  </a:lnTo>
                  <a:lnTo>
                    <a:pt x="155" y="3634"/>
                  </a:lnTo>
                  <a:lnTo>
                    <a:pt x="183" y="3663"/>
                  </a:lnTo>
                  <a:lnTo>
                    <a:pt x="212" y="3695"/>
                  </a:lnTo>
                  <a:lnTo>
                    <a:pt x="240" y="3728"/>
                  </a:lnTo>
                  <a:lnTo>
                    <a:pt x="266" y="3761"/>
                  </a:lnTo>
                  <a:lnTo>
                    <a:pt x="286" y="3790"/>
                  </a:lnTo>
                  <a:lnTo>
                    <a:pt x="303" y="3819"/>
                  </a:lnTo>
                  <a:lnTo>
                    <a:pt x="310" y="3831"/>
                  </a:lnTo>
                  <a:lnTo>
                    <a:pt x="316" y="3843"/>
                  </a:lnTo>
                  <a:lnTo>
                    <a:pt x="320" y="3853"/>
                  </a:lnTo>
                  <a:lnTo>
                    <a:pt x="324" y="3863"/>
                  </a:lnTo>
                  <a:lnTo>
                    <a:pt x="325" y="3870"/>
                  </a:lnTo>
                  <a:lnTo>
                    <a:pt x="326" y="3877"/>
                  </a:lnTo>
                  <a:lnTo>
                    <a:pt x="325" y="3883"/>
                  </a:lnTo>
                  <a:lnTo>
                    <a:pt x="321" y="3887"/>
                  </a:lnTo>
                  <a:close/>
                  <a:moveTo>
                    <a:pt x="236" y="3496"/>
                  </a:moveTo>
                  <a:lnTo>
                    <a:pt x="262" y="3528"/>
                  </a:lnTo>
                  <a:lnTo>
                    <a:pt x="286" y="3559"/>
                  </a:lnTo>
                  <a:lnTo>
                    <a:pt x="306" y="3589"/>
                  </a:lnTo>
                  <a:lnTo>
                    <a:pt x="323" y="3615"/>
                  </a:lnTo>
                  <a:lnTo>
                    <a:pt x="329" y="3627"/>
                  </a:lnTo>
                  <a:lnTo>
                    <a:pt x="333" y="3638"/>
                  </a:lnTo>
                  <a:lnTo>
                    <a:pt x="338" y="3649"/>
                  </a:lnTo>
                  <a:lnTo>
                    <a:pt x="341" y="3658"/>
                  </a:lnTo>
                  <a:lnTo>
                    <a:pt x="342" y="3665"/>
                  </a:lnTo>
                  <a:lnTo>
                    <a:pt x="343" y="3672"/>
                  </a:lnTo>
                  <a:lnTo>
                    <a:pt x="342" y="3678"/>
                  </a:lnTo>
                  <a:lnTo>
                    <a:pt x="339" y="3682"/>
                  </a:lnTo>
                  <a:lnTo>
                    <a:pt x="336" y="3684"/>
                  </a:lnTo>
                  <a:lnTo>
                    <a:pt x="330" y="3684"/>
                  </a:lnTo>
                  <a:lnTo>
                    <a:pt x="324" y="3683"/>
                  </a:lnTo>
                  <a:lnTo>
                    <a:pt x="316" y="3681"/>
                  </a:lnTo>
                  <a:lnTo>
                    <a:pt x="307" y="3676"/>
                  </a:lnTo>
                  <a:lnTo>
                    <a:pt x="298" y="3672"/>
                  </a:lnTo>
                  <a:lnTo>
                    <a:pt x="287" y="3664"/>
                  </a:lnTo>
                  <a:lnTo>
                    <a:pt x="277" y="3657"/>
                  </a:lnTo>
                  <a:lnTo>
                    <a:pt x="252" y="3638"/>
                  </a:lnTo>
                  <a:lnTo>
                    <a:pt x="226" y="3614"/>
                  </a:lnTo>
                  <a:lnTo>
                    <a:pt x="199" y="3587"/>
                  </a:lnTo>
                  <a:lnTo>
                    <a:pt x="171" y="3556"/>
                  </a:lnTo>
                  <a:lnTo>
                    <a:pt x="144" y="3523"/>
                  </a:lnTo>
                  <a:lnTo>
                    <a:pt x="121" y="3492"/>
                  </a:lnTo>
                  <a:lnTo>
                    <a:pt x="101" y="3463"/>
                  </a:lnTo>
                  <a:lnTo>
                    <a:pt x="85" y="3436"/>
                  </a:lnTo>
                  <a:lnTo>
                    <a:pt x="78" y="3423"/>
                  </a:lnTo>
                  <a:lnTo>
                    <a:pt x="73" y="3412"/>
                  </a:lnTo>
                  <a:lnTo>
                    <a:pt x="68" y="3402"/>
                  </a:lnTo>
                  <a:lnTo>
                    <a:pt x="66" y="3393"/>
                  </a:lnTo>
                  <a:lnTo>
                    <a:pt x="64" y="3385"/>
                  </a:lnTo>
                  <a:lnTo>
                    <a:pt x="64" y="3378"/>
                  </a:lnTo>
                  <a:lnTo>
                    <a:pt x="65" y="3373"/>
                  </a:lnTo>
                  <a:lnTo>
                    <a:pt x="68" y="3370"/>
                  </a:lnTo>
                  <a:lnTo>
                    <a:pt x="72" y="3367"/>
                  </a:lnTo>
                  <a:lnTo>
                    <a:pt x="77" y="3366"/>
                  </a:lnTo>
                  <a:lnTo>
                    <a:pt x="84" y="3367"/>
                  </a:lnTo>
                  <a:lnTo>
                    <a:pt x="91" y="3370"/>
                  </a:lnTo>
                  <a:lnTo>
                    <a:pt x="100" y="3374"/>
                  </a:lnTo>
                  <a:lnTo>
                    <a:pt x="109" y="3379"/>
                  </a:lnTo>
                  <a:lnTo>
                    <a:pt x="120" y="3386"/>
                  </a:lnTo>
                  <a:lnTo>
                    <a:pt x="131" y="3394"/>
                  </a:lnTo>
                  <a:lnTo>
                    <a:pt x="154" y="3413"/>
                  </a:lnTo>
                  <a:lnTo>
                    <a:pt x="180" y="3437"/>
                  </a:lnTo>
                  <a:lnTo>
                    <a:pt x="207" y="3465"/>
                  </a:lnTo>
                  <a:lnTo>
                    <a:pt x="236" y="3496"/>
                  </a:lnTo>
                  <a:close/>
                  <a:moveTo>
                    <a:pt x="280" y="3307"/>
                  </a:moveTo>
                  <a:lnTo>
                    <a:pt x="305" y="3338"/>
                  </a:lnTo>
                  <a:lnTo>
                    <a:pt x="328" y="3368"/>
                  </a:lnTo>
                  <a:lnTo>
                    <a:pt x="347" y="3396"/>
                  </a:lnTo>
                  <a:lnTo>
                    <a:pt x="362" y="3422"/>
                  </a:lnTo>
                  <a:lnTo>
                    <a:pt x="367" y="3433"/>
                  </a:lnTo>
                  <a:lnTo>
                    <a:pt x="373" y="3444"/>
                  </a:lnTo>
                  <a:lnTo>
                    <a:pt x="376" y="3455"/>
                  </a:lnTo>
                  <a:lnTo>
                    <a:pt x="380" y="3464"/>
                  </a:lnTo>
                  <a:lnTo>
                    <a:pt x="381" y="3471"/>
                  </a:lnTo>
                  <a:lnTo>
                    <a:pt x="381" y="3478"/>
                  </a:lnTo>
                  <a:lnTo>
                    <a:pt x="380" y="3482"/>
                  </a:lnTo>
                  <a:lnTo>
                    <a:pt x="376" y="3487"/>
                  </a:lnTo>
                  <a:lnTo>
                    <a:pt x="373" y="3489"/>
                  </a:lnTo>
                  <a:lnTo>
                    <a:pt x="367" y="3490"/>
                  </a:lnTo>
                  <a:lnTo>
                    <a:pt x="361" y="3489"/>
                  </a:lnTo>
                  <a:lnTo>
                    <a:pt x="354" y="3487"/>
                  </a:lnTo>
                  <a:lnTo>
                    <a:pt x="346" y="3482"/>
                  </a:lnTo>
                  <a:lnTo>
                    <a:pt x="337" y="3478"/>
                  </a:lnTo>
                  <a:lnTo>
                    <a:pt x="327" y="3471"/>
                  </a:lnTo>
                  <a:lnTo>
                    <a:pt x="316" y="3464"/>
                  </a:lnTo>
                  <a:lnTo>
                    <a:pt x="293" y="3445"/>
                  </a:lnTo>
                  <a:lnTo>
                    <a:pt x="268" y="3423"/>
                  </a:lnTo>
                  <a:lnTo>
                    <a:pt x="241" y="3396"/>
                  </a:lnTo>
                  <a:lnTo>
                    <a:pt x="215" y="3366"/>
                  </a:lnTo>
                  <a:lnTo>
                    <a:pt x="189" y="3336"/>
                  </a:lnTo>
                  <a:lnTo>
                    <a:pt x="167" y="3306"/>
                  </a:lnTo>
                  <a:lnTo>
                    <a:pt x="147" y="3277"/>
                  </a:lnTo>
                  <a:lnTo>
                    <a:pt x="132" y="3251"/>
                  </a:lnTo>
                  <a:lnTo>
                    <a:pt x="126" y="3239"/>
                  </a:lnTo>
                  <a:lnTo>
                    <a:pt x="121" y="3228"/>
                  </a:lnTo>
                  <a:lnTo>
                    <a:pt x="118" y="3218"/>
                  </a:lnTo>
                  <a:lnTo>
                    <a:pt x="115" y="3209"/>
                  </a:lnTo>
                  <a:lnTo>
                    <a:pt x="113" y="3202"/>
                  </a:lnTo>
                  <a:lnTo>
                    <a:pt x="113" y="3195"/>
                  </a:lnTo>
                  <a:lnTo>
                    <a:pt x="114" y="3190"/>
                  </a:lnTo>
                  <a:lnTo>
                    <a:pt x="118" y="3185"/>
                  </a:lnTo>
                  <a:lnTo>
                    <a:pt x="121" y="3183"/>
                  </a:lnTo>
                  <a:lnTo>
                    <a:pt x="126" y="3183"/>
                  </a:lnTo>
                  <a:lnTo>
                    <a:pt x="133" y="3184"/>
                  </a:lnTo>
                  <a:lnTo>
                    <a:pt x="141" y="3186"/>
                  </a:lnTo>
                  <a:lnTo>
                    <a:pt x="148" y="3190"/>
                  </a:lnTo>
                  <a:lnTo>
                    <a:pt x="158" y="3195"/>
                  </a:lnTo>
                  <a:lnTo>
                    <a:pt x="168" y="3202"/>
                  </a:lnTo>
                  <a:lnTo>
                    <a:pt x="179" y="3209"/>
                  </a:lnTo>
                  <a:lnTo>
                    <a:pt x="202" y="3228"/>
                  </a:lnTo>
                  <a:lnTo>
                    <a:pt x="227" y="3250"/>
                  </a:lnTo>
                  <a:lnTo>
                    <a:pt x="252" y="3277"/>
                  </a:lnTo>
                  <a:lnTo>
                    <a:pt x="280" y="3307"/>
                  </a:lnTo>
                  <a:close/>
                  <a:moveTo>
                    <a:pt x="343" y="3127"/>
                  </a:moveTo>
                  <a:lnTo>
                    <a:pt x="367" y="3158"/>
                  </a:lnTo>
                  <a:lnTo>
                    <a:pt x="389" y="3186"/>
                  </a:lnTo>
                  <a:lnTo>
                    <a:pt x="407" y="3214"/>
                  </a:lnTo>
                  <a:lnTo>
                    <a:pt x="421" y="3239"/>
                  </a:lnTo>
                  <a:lnTo>
                    <a:pt x="427" y="3250"/>
                  </a:lnTo>
                  <a:lnTo>
                    <a:pt x="432" y="3261"/>
                  </a:lnTo>
                  <a:lnTo>
                    <a:pt x="435" y="3271"/>
                  </a:lnTo>
                  <a:lnTo>
                    <a:pt x="438" y="3280"/>
                  </a:lnTo>
                  <a:lnTo>
                    <a:pt x="439" y="3287"/>
                  </a:lnTo>
                  <a:lnTo>
                    <a:pt x="439" y="3293"/>
                  </a:lnTo>
                  <a:lnTo>
                    <a:pt x="438" y="3298"/>
                  </a:lnTo>
                  <a:lnTo>
                    <a:pt x="435" y="3303"/>
                  </a:lnTo>
                  <a:lnTo>
                    <a:pt x="431" y="3305"/>
                  </a:lnTo>
                  <a:lnTo>
                    <a:pt x="426" y="3306"/>
                  </a:lnTo>
                  <a:lnTo>
                    <a:pt x="420" y="3305"/>
                  </a:lnTo>
                  <a:lnTo>
                    <a:pt x="412" y="3303"/>
                  </a:lnTo>
                  <a:lnTo>
                    <a:pt x="405" y="3299"/>
                  </a:lnTo>
                  <a:lnTo>
                    <a:pt x="396" y="3294"/>
                  </a:lnTo>
                  <a:lnTo>
                    <a:pt x="386" y="3288"/>
                  </a:lnTo>
                  <a:lnTo>
                    <a:pt x="375" y="3281"/>
                  </a:lnTo>
                  <a:lnTo>
                    <a:pt x="353" y="3263"/>
                  </a:lnTo>
                  <a:lnTo>
                    <a:pt x="329" y="3241"/>
                  </a:lnTo>
                  <a:lnTo>
                    <a:pt x="304" y="3216"/>
                  </a:lnTo>
                  <a:lnTo>
                    <a:pt x="279" y="3188"/>
                  </a:lnTo>
                  <a:lnTo>
                    <a:pt x="253" y="3158"/>
                  </a:lnTo>
                  <a:lnTo>
                    <a:pt x="233" y="3128"/>
                  </a:lnTo>
                  <a:lnTo>
                    <a:pt x="214" y="3101"/>
                  </a:lnTo>
                  <a:lnTo>
                    <a:pt x="200" y="3076"/>
                  </a:lnTo>
                  <a:lnTo>
                    <a:pt x="194" y="3065"/>
                  </a:lnTo>
                  <a:lnTo>
                    <a:pt x="190" y="3054"/>
                  </a:lnTo>
                  <a:lnTo>
                    <a:pt x="187" y="3044"/>
                  </a:lnTo>
                  <a:lnTo>
                    <a:pt x="183" y="3035"/>
                  </a:lnTo>
                  <a:lnTo>
                    <a:pt x="182" y="3028"/>
                  </a:lnTo>
                  <a:lnTo>
                    <a:pt x="182" y="3021"/>
                  </a:lnTo>
                  <a:lnTo>
                    <a:pt x="184" y="3017"/>
                  </a:lnTo>
                  <a:lnTo>
                    <a:pt x="187" y="3012"/>
                  </a:lnTo>
                  <a:lnTo>
                    <a:pt x="191" y="3010"/>
                  </a:lnTo>
                  <a:lnTo>
                    <a:pt x="195" y="3009"/>
                  </a:lnTo>
                  <a:lnTo>
                    <a:pt x="202" y="3010"/>
                  </a:lnTo>
                  <a:lnTo>
                    <a:pt x="210" y="3012"/>
                  </a:lnTo>
                  <a:lnTo>
                    <a:pt x="217" y="3015"/>
                  </a:lnTo>
                  <a:lnTo>
                    <a:pt x="226" y="3021"/>
                  </a:lnTo>
                  <a:lnTo>
                    <a:pt x="236" y="3026"/>
                  </a:lnTo>
                  <a:lnTo>
                    <a:pt x="246" y="3034"/>
                  </a:lnTo>
                  <a:lnTo>
                    <a:pt x="269" y="3052"/>
                  </a:lnTo>
                  <a:lnTo>
                    <a:pt x="293" y="3074"/>
                  </a:lnTo>
                  <a:lnTo>
                    <a:pt x="317" y="3099"/>
                  </a:lnTo>
                  <a:lnTo>
                    <a:pt x="343" y="3127"/>
                  </a:lnTo>
                  <a:close/>
                  <a:moveTo>
                    <a:pt x="427" y="2956"/>
                  </a:moveTo>
                  <a:lnTo>
                    <a:pt x="450" y="2986"/>
                  </a:lnTo>
                  <a:lnTo>
                    <a:pt x="470" y="3013"/>
                  </a:lnTo>
                  <a:lnTo>
                    <a:pt x="487" y="3040"/>
                  </a:lnTo>
                  <a:lnTo>
                    <a:pt x="501" y="3065"/>
                  </a:lnTo>
                  <a:lnTo>
                    <a:pt x="507" y="3076"/>
                  </a:lnTo>
                  <a:lnTo>
                    <a:pt x="511" y="3086"/>
                  </a:lnTo>
                  <a:lnTo>
                    <a:pt x="514" y="3096"/>
                  </a:lnTo>
                  <a:lnTo>
                    <a:pt x="516" y="3103"/>
                  </a:lnTo>
                  <a:lnTo>
                    <a:pt x="516" y="3111"/>
                  </a:lnTo>
                  <a:lnTo>
                    <a:pt x="516" y="3117"/>
                  </a:lnTo>
                  <a:lnTo>
                    <a:pt x="515" y="3123"/>
                  </a:lnTo>
                  <a:lnTo>
                    <a:pt x="512" y="3126"/>
                  </a:lnTo>
                  <a:lnTo>
                    <a:pt x="509" y="3128"/>
                  </a:lnTo>
                  <a:lnTo>
                    <a:pt x="503" y="3129"/>
                  </a:lnTo>
                  <a:lnTo>
                    <a:pt x="498" y="3128"/>
                  </a:lnTo>
                  <a:lnTo>
                    <a:pt x="490" y="3127"/>
                  </a:lnTo>
                  <a:lnTo>
                    <a:pt x="483" y="3124"/>
                  </a:lnTo>
                  <a:lnTo>
                    <a:pt x="474" y="3120"/>
                  </a:lnTo>
                  <a:lnTo>
                    <a:pt x="465" y="3113"/>
                  </a:lnTo>
                  <a:lnTo>
                    <a:pt x="455" y="3106"/>
                  </a:lnTo>
                  <a:lnTo>
                    <a:pt x="433" y="3090"/>
                  </a:lnTo>
                  <a:lnTo>
                    <a:pt x="410" y="3069"/>
                  </a:lnTo>
                  <a:lnTo>
                    <a:pt x="386" y="3044"/>
                  </a:lnTo>
                  <a:lnTo>
                    <a:pt x="361" y="3017"/>
                  </a:lnTo>
                  <a:lnTo>
                    <a:pt x="338" y="2988"/>
                  </a:lnTo>
                  <a:lnTo>
                    <a:pt x="318" y="2961"/>
                  </a:lnTo>
                  <a:lnTo>
                    <a:pt x="301" y="2933"/>
                  </a:lnTo>
                  <a:lnTo>
                    <a:pt x="287" y="2909"/>
                  </a:lnTo>
                  <a:lnTo>
                    <a:pt x="282" y="2898"/>
                  </a:lnTo>
                  <a:lnTo>
                    <a:pt x="278" y="2888"/>
                  </a:lnTo>
                  <a:lnTo>
                    <a:pt x="274" y="2878"/>
                  </a:lnTo>
                  <a:lnTo>
                    <a:pt x="272" y="2870"/>
                  </a:lnTo>
                  <a:lnTo>
                    <a:pt x="271" y="2862"/>
                  </a:lnTo>
                  <a:lnTo>
                    <a:pt x="271" y="2857"/>
                  </a:lnTo>
                  <a:lnTo>
                    <a:pt x="272" y="2851"/>
                  </a:lnTo>
                  <a:lnTo>
                    <a:pt x="275" y="2848"/>
                  </a:lnTo>
                  <a:lnTo>
                    <a:pt x="280" y="2846"/>
                  </a:lnTo>
                  <a:lnTo>
                    <a:pt x="284" y="2844"/>
                  </a:lnTo>
                  <a:lnTo>
                    <a:pt x="291" y="2844"/>
                  </a:lnTo>
                  <a:lnTo>
                    <a:pt x="297" y="2847"/>
                  </a:lnTo>
                  <a:lnTo>
                    <a:pt x="305" y="2850"/>
                  </a:lnTo>
                  <a:lnTo>
                    <a:pt x="314" y="2854"/>
                  </a:lnTo>
                  <a:lnTo>
                    <a:pt x="324" y="2860"/>
                  </a:lnTo>
                  <a:lnTo>
                    <a:pt x="333" y="2868"/>
                  </a:lnTo>
                  <a:lnTo>
                    <a:pt x="354" y="2884"/>
                  </a:lnTo>
                  <a:lnTo>
                    <a:pt x="377" y="2905"/>
                  </a:lnTo>
                  <a:lnTo>
                    <a:pt x="401" y="2929"/>
                  </a:lnTo>
                  <a:lnTo>
                    <a:pt x="427" y="2956"/>
                  </a:lnTo>
                  <a:close/>
                  <a:moveTo>
                    <a:pt x="239" y="2451"/>
                  </a:moveTo>
                  <a:lnTo>
                    <a:pt x="260" y="2478"/>
                  </a:lnTo>
                  <a:lnTo>
                    <a:pt x="278" y="2504"/>
                  </a:lnTo>
                  <a:lnTo>
                    <a:pt x="293" y="2528"/>
                  </a:lnTo>
                  <a:lnTo>
                    <a:pt x="305" y="2551"/>
                  </a:lnTo>
                  <a:lnTo>
                    <a:pt x="309" y="2561"/>
                  </a:lnTo>
                  <a:lnTo>
                    <a:pt x="314" y="2570"/>
                  </a:lnTo>
                  <a:lnTo>
                    <a:pt x="316" y="2579"/>
                  </a:lnTo>
                  <a:lnTo>
                    <a:pt x="318" y="2587"/>
                  </a:lnTo>
                  <a:lnTo>
                    <a:pt x="319" y="2595"/>
                  </a:lnTo>
                  <a:lnTo>
                    <a:pt x="318" y="2600"/>
                  </a:lnTo>
                  <a:lnTo>
                    <a:pt x="317" y="2604"/>
                  </a:lnTo>
                  <a:lnTo>
                    <a:pt x="315" y="2609"/>
                  </a:lnTo>
                  <a:lnTo>
                    <a:pt x="310" y="2611"/>
                  </a:lnTo>
                  <a:lnTo>
                    <a:pt x="306" y="2611"/>
                  </a:lnTo>
                  <a:lnTo>
                    <a:pt x="301" y="2611"/>
                  </a:lnTo>
                  <a:lnTo>
                    <a:pt x="294" y="2610"/>
                  </a:lnTo>
                  <a:lnTo>
                    <a:pt x="286" y="2607"/>
                  </a:lnTo>
                  <a:lnTo>
                    <a:pt x="279" y="2602"/>
                  </a:lnTo>
                  <a:lnTo>
                    <a:pt x="270" y="2597"/>
                  </a:lnTo>
                  <a:lnTo>
                    <a:pt x="261" y="2591"/>
                  </a:lnTo>
                  <a:lnTo>
                    <a:pt x="241" y="2576"/>
                  </a:lnTo>
                  <a:lnTo>
                    <a:pt x="221" y="2556"/>
                  </a:lnTo>
                  <a:lnTo>
                    <a:pt x="199" y="2534"/>
                  </a:lnTo>
                  <a:lnTo>
                    <a:pt x="177" y="2508"/>
                  </a:lnTo>
                  <a:lnTo>
                    <a:pt x="156" y="2482"/>
                  </a:lnTo>
                  <a:lnTo>
                    <a:pt x="137" y="2456"/>
                  </a:lnTo>
                  <a:lnTo>
                    <a:pt x="123" y="2431"/>
                  </a:lnTo>
                  <a:lnTo>
                    <a:pt x="111" y="2409"/>
                  </a:lnTo>
                  <a:lnTo>
                    <a:pt x="107" y="2398"/>
                  </a:lnTo>
                  <a:lnTo>
                    <a:pt x="102" y="2390"/>
                  </a:lnTo>
                  <a:lnTo>
                    <a:pt x="100" y="2381"/>
                  </a:lnTo>
                  <a:lnTo>
                    <a:pt x="98" y="2372"/>
                  </a:lnTo>
                  <a:lnTo>
                    <a:pt x="97" y="2366"/>
                  </a:lnTo>
                  <a:lnTo>
                    <a:pt x="98" y="2360"/>
                  </a:lnTo>
                  <a:lnTo>
                    <a:pt x="99" y="2355"/>
                  </a:lnTo>
                  <a:lnTo>
                    <a:pt x="102" y="2351"/>
                  </a:lnTo>
                  <a:lnTo>
                    <a:pt x="106" y="2349"/>
                  </a:lnTo>
                  <a:lnTo>
                    <a:pt x="110" y="2348"/>
                  </a:lnTo>
                  <a:lnTo>
                    <a:pt x="115" y="2349"/>
                  </a:lnTo>
                  <a:lnTo>
                    <a:pt x="122" y="2350"/>
                  </a:lnTo>
                  <a:lnTo>
                    <a:pt x="130" y="2353"/>
                  </a:lnTo>
                  <a:lnTo>
                    <a:pt x="137" y="2358"/>
                  </a:lnTo>
                  <a:lnTo>
                    <a:pt x="146" y="2362"/>
                  </a:lnTo>
                  <a:lnTo>
                    <a:pt x="155" y="2369"/>
                  </a:lnTo>
                  <a:lnTo>
                    <a:pt x="175" y="2384"/>
                  </a:lnTo>
                  <a:lnTo>
                    <a:pt x="195" y="2404"/>
                  </a:lnTo>
                  <a:lnTo>
                    <a:pt x="217" y="2426"/>
                  </a:lnTo>
                  <a:lnTo>
                    <a:pt x="239" y="2451"/>
                  </a:lnTo>
                  <a:close/>
                  <a:moveTo>
                    <a:pt x="529" y="2795"/>
                  </a:moveTo>
                  <a:lnTo>
                    <a:pt x="552" y="2823"/>
                  </a:lnTo>
                  <a:lnTo>
                    <a:pt x="570" y="2850"/>
                  </a:lnTo>
                  <a:lnTo>
                    <a:pt x="587" y="2875"/>
                  </a:lnTo>
                  <a:lnTo>
                    <a:pt x="600" y="2898"/>
                  </a:lnTo>
                  <a:lnTo>
                    <a:pt x="605" y="2909"/>
                  </a:lnTo>
                  <a:lnTo>
                    <a:pt x="609" y="2919"/>
                  </a:lnTo>
                  <a:lnTo>
                    <a:pt x="612" y="2929"/>
                  </a:lnTo>
                  <a:lnTo>
                    <a:pt x="614" y="2937"/>
                  </a:lnTo>
                  <a:lnTo>
                    <a:pt x="615" y="2944"/>
                  </a:lnTo>
                  <a:lnTo>
                    <a:pt x="614" y="2950"/>
                  </a:lnTo>
                  <a:lnTo>
                    <a:pt x="613" y="2955"/>
                  </a:lnTo>
                  <a:lnTo>
                    <a:pt x="610" y="2958"/>
                  </a:lnTo>
                  <a:lnTo>
                    <a:pt x="606" y="2962"/>
                  </a:lnTo>
                  <a:lnTo>
                    <a:pt x="601" y="2962"/>
                  </a:lnTo>
                  <a:lnTo>
                    <a:pt x="595" y="2962"/>
                  </a:lnTo>
                  <a:lnTo>
                    <a:pt x="589" y="2960"/>
                  </a:lnTo>
                  <a:lnTo>
                    <a:pt x="581" y="2957"/>
                  </a:lnTo>
                  <a:lnTo>
                    <a:pt x="572" y="2953"/>
                  </a:lnTo>
                  <a:lnTo>
                    <a:pt x="564" y="2948"/>
                  </a:lnTo>
                  <a:lnTo>
                    <a:pt x="554" y="2941"/>
                  </a:lnTo>
                  <a:lnTo>
                    <a:pt x="533" y="2925"/>
                  </a:lnTo>
                  <a:lnTo>
                    <a:pt x="511" y="2905"/>
                  </a:lnTo>
                  <a:lnTo>
                    <a:pt x="487" y="2882"/>
                  </a:lnTo>
                  <a:lnTo>
                    <a:pt x="464" y="2855"/>
                  </a:lnTo>
                  <a:lnTo>
                    <a:pt x="442" y="2827"/>
                  </a:lnTo>
                  <a:lnTo>
                    <a:pt x="422" y="2801"/>
                  </a:lnTo>
                  <a:lnTo>
                    <a:pt x="406" y="2774"/>
                  </a:lnTo>
                  <a:lnTo>
                    <a:pt x="394" y="2751"/>
                  </a:lnTo>
                  <a:lnTo>
                    <a:pt x="388" y="2740"/>
                  </a:lnTo>
                  <a:lnTo>
                    <a:pt x="384" y="2731"/>
                  </a:lnTo>
                  <a:lnTo>
                    <a:pt x="382" y="2722"/>
                  </a:lnTo>
                  <a:lnTo>
                    <a:pt x="380" y="2713"/>
                  </a:lnTo>
                  <a:lnTo>
                    <a:pt x="378" y="2705"/>
                  </a:lnTo>
                  <a:lnTo>
                    <a:pt x="378" y="2700"/>
                  </a:lnTo>
                  <a:lnTo>
                    <a:pt x="381" y="2694"/>
                  </a:lnTo>
                  <a:lnTo>
                    <a:pt x="383" y="2691"/>
                  </a:lnTo>
                  <a:lnTo>
                    <a:pt x="387" y="2689"/>
                  </a:lnTo>
                  <a:lnTo>
                    <a:pt x="392" y="2688"/>
                  </a:lnTo>
                  <a:lnTo>
                    <a:pt x="398" y="2688"/>
                  </a:lnTo>
                  <a:lnTo>
                    <a:pt x="405" y="2690"/>
                  </a:lnTo>
                  <a:lnTo>
                    <a:pt x="412" y="2692"/>
                  </a:lnTo>
                  <a:lnTo>
                    <a:pt x="421" y="2697"/>
                  </a:lnTo>
                  <a:lnTo>
                    <a:pt x="430" y="2702"/>
                  </a:lnTo>
                  <a:lnTo>
                    <a:pt x="440" y="2709"/>
                  </a:lnTo>
                  <a:lnTo>
                    <a:pt x="459" y="2725"/>
                  </a:lnTo>
                  <a:lnTo>
                    <a:pt x="483" y="2745"/>
                  </a:lnTo>
                  <a:lnTo>
                    <a:pt x="506" y="2769"/>
                  </a:lnTo>
                  <a:lnTo>
                    <a:pt x="529" y="2795"/>
                  </a:lnTo>
                  <a:close/>
                  <a:moveTo>
                    <a:pt x="373" y="2311"/>
                  </a:moveTo>
                  <a:lnTo>
                    <a:pt x="393" y="2336"/>
                  </a:lnTo>
                  <a:lnTo>
                    <a:pt x="410" y="2360"/>
                  </a:lnTo>
                  <a:lnTo>
                    <a:pt x="424" y="2384"/>
                  </a:lnTo>
                  <a:lnTo>
                    <a:pt x="436" y="2406"/>
                  </a:lnTo>
                  <a:lnTo>
                    <a:pt x="441" y="2416"/>
                  </a:lnTo>
                  <a:lnTo>
                    <a:pt x="444" y="2425"/>
                  </a:lnTo>
                  <a:lnTo>
                    <a:pt x="446" y="2433"/>
                  </a:lnTo>
                  <a:lnTo>
                    <a:pt x="449" y="2441"/>
                  </a:lnTo>
                  <a:lnTo>
                    <a:pt x="449" y="2448"/>
                  </a:lnTo>
                  <a:lnTo>
                    <a:pt x="449" y="2454"/>
                  </a:lnTo>
                  <a:lnTo>
                    <a:pt x="446" y="2459"/>
                  </a:lnTo>
                  <a:lnTo>
                    <a:pt x="444" y="2462"/>
                  </a:lnTo>
                  <a:lnTo>
                    <a:pt x="441" y="2464"/>
                  </a:lnTo>
                  <a:lnTo>
                    <a:pt x="435" y="2465"/>
                  </a:lnTo>
                  <a:lnTo>
                    <a:pt x="430" y="2465"/>
                  </a:lnTo>
                  <a:lnTo>
                    <a:pt x="424" y="2464"/>
                  </a:lnTo>
                  <a:lnTo>
                    <a:pt x="417" y="2461"/>
                  </a:lnTo>
                  <a:lnTo>
                    <a:pt x="409" y="2458"/>
                  </a:lnTo>
                  <a:lnTo>
                    <a:pt x="401" y="2452"/>
                  </a:lnTo>
                  <a:lnTo>
                    <a:pt x="393" y="2447"/>
                  </a:lnTo>
                  <a:lnTo>
                    <a:pt x="373" y="2431"/>
                  </a:lnTo>
                  <a:lnTo>
                    <a:pt x="353" y="2413"/>
                  </a:lnTo>
                  <a:lnTo>
                    <a:pt x="332" y="2392"/>
                  </a:lnTo>
                  <a:lnTo>
                    <a:pt x="312" y="2368"/>
                  </a:lnTo>
                  <a:lnTo>
                    <a:pt x="291" y="2341"/>
                  </a:lnTo>
                  <a:lnTo>
                    <a:pt x="274" y="2317"/>
                  </a:lnTo>
                  <a:lnTo>
                    <a:pt x="259" y="2293"/>
                  </a:lnTo>
                  <a:lnTo>
                    <a:pt x="248" y="2271"/>
                  </a:lnTo>
                  <a:lnTo>
                    <a:pt x="244" y="2261"/>
                  </a:lnTo>
                  <a:lnTo>
                    <a:pt x="240" y="2252"/>
                  </a:lnTo>
                  <a:lnTo>
                    <a:pt x="238" y="2244"/>
                  </a:lnTo>
                  <a:lnTo>
                    <a:pt x="236" y="2236"/>
                  </a:lnTo>
                  <a:lnTo>
                    <a:pt x="236" y="2228"/>
                  </a:lnTo>
                  <a:lnTo>
                    <a:pt x="236" y="2223"/>
                  </a:lnTo>
                  <a:lnTo>
                    <a:pt x="238" y="2219"/>
                  </a:lnTo>
                  <a:lnTo>
                    <a:pt x="240" y="2215"/>
                  </a:lnTo>
                  <a:lnTo>
                    <a:pt x="244" y="2213"/>
                  </a:lnTo>
                  <a:lnTo>
                    <a:pt x="249" y="2212"/>
                  </a:lnTo>
                  <a:lnTo>
                    <a:pt x="255" y="2212"/>
                  </a:lnTo>
                  <a:lnTo>
                    <a:pt x="260" y="2213"/>
                  </a:lnTo>
                  <a:lnTo>
                    <a:pt x="268" y="2216"/>
                  </a:lnTo>
                  <a:lnTo>
                    <a:pt x="275" y="2220"/>
                  </a:lnTo>
                  <a:lnTo>
                    <a:pt x="283" y="2225"/>
                  </a:lnTo>
                  <a:lnTo>
                    <a:pt x="292" y="2231"/>
                  </a:lnTo>
                  <a:lnTo>
                    <a:pt x="310" y="2246"/>
                  </a:lnTo>
                  <a:lnTo>
                    <a:pt x="331" y="2265"/>
                  </a:lnTo>
                  <a:lnTo>
                    <a:pt x="352" y="2285"/>
                  </a:lnTo>
                  <a:lnTo>
                    <a:pt x="373" y="2311"/>
                  </a:lnTo>
                  <a:close/>
                  <a:moveTo>
                    <a:pt x="277" y="1871"/>
                  </a:moveTo>
                  <a:lnTo>
                    <a:pt x="294" y="1895"/>
                  </a:lnTo>
                  <a:lnTo>
                    <a:pt x="309" y="1918"/>
                  </a:lnTo>
                  <a:lnTo>
                    <a:pt x="323" y="1939"/>
                  </a:lnTo>
                  <a:lnTo>
                    <a:pt x="332" y="1960"/>
                  </a:lnTo>
                  <a:lnTo>
                    <a:pt x="336" y="1969"/>
                  </a:lnTo>
                  <a:lnTo>
                    <a:pt x="339" y="1977"/>
                  </a:lnTo>
                  <a:lnTo>
                    <a:pt x="341" y="1985"/>
                  </a:lnTo>
                  <a:lnTo>
                    <a:pt x="342" y="1993"/>
                  </a:lnTo>
                  <a:lnTo>
                    <a:pt x="343" y="1999"/>
                  </a:lnTo>
                  <a:lnTo>
                    <a:pt x="342" y="2005"/>
                  </a:lnTo>
                  <a:lnTo>
                    <a:pt x="341" y="2009"/>
                  </a:lnTo>
                  <a:lnTo>
                    <a:pt x="338" y="2013"/>
                  </a:lnTo>
                  <a:lnTo>
                    <a:pt x="335" y="2015"/>
                  </a:lnTo>
                  <a:lnTo>
                    <a:pt x="330" y="2016"/>
                  </a:lnTo>
                  <a:lnTo>
                    <a:pt x="325" y="2016"/>
                  </a:lnTo>
                  <a:lnTo>
                    <a:pt x="319" y="2014"/>
                  </a:lnTo>
                  <a:lnTo>
                    <a:pt x="313" y="2011"/>
                  </a:lnTo>
                  <a:lnTo>
                    <a:pt x="306" y="2008"/>
                  </a:lnTo>
                  <a:lnTo>
                    <a:pt x="298" y="2004"/>
                  </a:lnTo>
                  <a:lnTo>
                    <a:pt x="291" y="1998"/>
                  </a:lnTo>
                  <a:lnTo>
                    <a:pt x="273" y="1985"/>
                  </a:lnTo>
                  <a:lnTo>
                    <a:pt x="255" y="1968"/>
                  </a:lnTo>
                  <a:lnTo>
                    <a:pt x="236" y="1948"/>
                  </a:lnTo>
                  <a:lnTo>
                    <a:pt x="216" y="1926"/>
                  </a:lnTo>
                  <a:lnTo>
                    <a:pt x="199" y="1902"/>
                  </a:lnTo>
                  <a:lnTo>
                    <a:pt x="183" y="1879"/>
                  </a:lnTo>
                  <a:lnTo>
                    <a:pt x="170" y="1857"/>
                  </a:lnTo>
                  <a:lnTo>
                    <a:pt x="160" y="1837"/>
                  </a:lnTo>
                  <a:lnTo>
                    <a:pt x="157" y="1828"/>
                  </a:lnTo>
                  <a:lnTo>
                    <a:pt x="154" y="1820"/>
                  </a:lnTo>
                  <a:lnTo>
                    <a:pt x="152" y="1811"/>
                  </a:lnTo>
                  <a:lnTo>
                    <a:pt x="150" y="1804"/>
                  </a:lnTo>
                  <a:lnTo>
                    <a:pt x="150" y="1798"/>
                  </a:lnTo>
                  <a:lnTo>
                    <a:pt x="150" y="1792"/>
                  </a:lnTo>
                  <a:lnTo>
                    <a:pt x="153" y="1788"/>
                  </a:lnTo>
                  <a:lnTo>
                    <a:pt x="155" y="1785"/>
                  </a:lnTo>
                  <a:lnTo>
                    <a:pt x="158" y="1782"/>
                  </a:lnTo>
                  <a:lnTo>
                    <a:pt x="163" y="1781"/>
                  </a:lnTo>
                  <a:lnTo>
                    <a:pt x="168" y="1781"/>
                  </a:lnTo>
                  <a:lnTo>
                    <a:pt x="174" y="1782"/>
                  </a:lnTo>
                  <a:lnTo>
                    <a:pt x="180" y="1786"/>
                  </a:lnTo>
                  <a:lnTo>
                    <a:pt x="188" y="1789"/>
                  </a:lnTo>
                  <a:lnTo>
                    <a:pt x="194" y="1793"/>
                  </a:lnTo>
                  <a:lnTo>
                    <a:pt x="203" y="1799"/>
                  </a:lnTo>
                  <a:lnTo>
                    <a:pt x="220" y="1812"/>
                  </a:lnTo>
                  <a:lnTo>
                    <a:pt x="238" y="1830"/>
                  </a:lnTo>
                  <a:lnTo>
                    <a:pt x="257" y="1849"/>
                  </a:lnTo>
                  <a:lnTo>
                    <a:pt x="277" y="1871"/>
                  </a:lnTo>
                  <a:close/>
                  <a:moveTo>
                    <a:pt x="592" y="2323"/>
                  </a:moveTo>
                  <a:lnTo>
                    <a:pt x="589" y="2325"/>
                  </a:lnTo>
                  <a:lnTo>
                    <a:pt x="584" y="2326"/>
                  </a:lnTo>
                  <a:lnTo>
                    <a:pt x="579" y="2326"/>
                  </a:lnTo>
                  <a:lnTo>
                    <a:pt x="572" y="2325"/>
                  </a:lnTo>
                  <a:lnTo>
                    <a:pt x="566" y="2322"/>
                  </a:lnTo>
                  <a:lnTo>
                    <a:pt x="558" y="2318"/>
                  </a:lnTo>
                  <a:lnTo>
                    <a:pt x="550" y="2314"/>
                  </a:lnTo>
                  <a:lnTo>
                    <a:pt x="542" y="2309"/>
                  </a:lnTo>
                  <a:lnTo>
                    <a:pt x="524" y="2294"/>
                  </a:lnTo>
                  <a:lnTo>
                    <a:pt x="504" y="2277"/>
                  </a:lnTo>
                  <a:lnTo>
                    <a:pt x="484" y="2256"/>
                  </a:lnTo>
                  <a:lnTo>
                    <a:pt x="464" y="2233"/>
                  </a:lnTo>
                  <a:lnTo>
                    <a:pt x="445" y="2209"/>
                  </a:lnTo>
                  <a:lnTo>
                    <a:pt x="428" y="2185"/>
                  </a:lnTo>
                  <a:lnTo>
                    <a:pt x="415" y="2162"/>
                  </a:lnTo>
                  <a:lnTo>
                    <a:pt x="404" y="2141"/>
                  </a:lnTo>
                  <a:lnTo>
                    <a:pt x="400" y="2131"/>
                  </a:lnTo>
                  <a:lnTo>
                    <a:pt x="397" y="2121"/>
                  </a:lnTo>
                  <a:lnTo>
                    <a:pt x="394" y="2113"/>
                  </a:lnTo>
                  <a:lnTo>
                    <a:pt x="393" y="2106"/>
                  </a:lnTo>
                  <a:lnTo>
                    <a:pt x="393" y="2099"/>
                  </a:lnTo>
                  <a:lnTo>
                    <a:pt x="393" y="2094"/>
                  </a:lnTo>
                  <a:lnTo>
                    <a:pt x="395" y="2088"/>
                  </a:lnTo>
                  <a:lnTo>
                    <a:pt x="397" y="2085"/>
                  </a:lnTo>
                  <a:lnTo>
                    <a:pt x="401" y="2083"/>
                  </a:lnTo>
                  <a:lnTo>
                    <a:pt x="406" y="2082"/>
                  </a:lnTo>
                  <a:lnTo>
                    <a:pt x="411" y="2082"/>
                  </a:lnTo>
                  <a:lnTo>
                    <a:pt x="417" y="2084"/>
                  </a:lnTo>
                  <a:lnTo>
                    <a:pt x="423" y="2086"/>
                  </a:lnTo>
                  <a:lnTo>
                    <a:pt x="431" y="2089"/>
                  </a:lnTo>
                  <a:lnTo>
                    <a:pt x="439" y="2095"/>
                  </a:lnTo>
                  <a:lnTo>
                    <a:pt x="447" y="2100"/>
                  </a:lnTo>
                  <a:lnTo>
                    <a:pt x="466" y="2114"/>
                  </a:lnTo>
                  <a:lnTo>
                    <a:pt x="486" y="2132"/>
                  </a:lnTo>
                  <a:lnTo>
                    <a:pt x="506" y="2153"/>
                  </a:lnTo>
                  <a:lnTo>
                    <a:pt x="525" y="2176"/>
                  </a:lnTo>
                  <a:lnTo>
                    <a:pt x="545" y="2200"/>
                  </a:lnTo>
                  <a:lnTo>
                    <a:pt x="561" y="2224"/>
                  </a:lnTo>
                  <a:lnTo>
                    <a:pt x="575" y="2247"/>
                  </a:lnTo>
                  <a:lnTo>
                    <a:pt x="586" y="2268"/>
                  </a:lnTo>
                  <a:lnTo>
                    <a:pt x="590" y="2278"/>
                  </a:lnTo>
                  <a:lnTo>
                    <a:pt x="593" y="2287"/>
                  </a:lnTo>
                  <a:lnTo>
                    <a:pt x="595" y="2295"/>
                  </a:lnTo>
                  <a:lnTo>
                    <a:pt x="596" y="2302"/>
                  </a:lnTo>
                  <a:lnTo>
                    <a:pt x="598" y="2310"/>
                  </a:lnTo>
                  <a:lnTo>
                    <a:pt x="596" y="2315"/>
                  </a:lnTo>
                  <a:lnTo>
                    <a:pt x="595" y="2319"/>
                  </a:lnTo>
                  <a:lnTo>
                    <a:pt x="592" y="2323"/>
                  </a:lnTo>
                  <a:close/>
                  <a:moveTo>
                    <a:pt x="286" y="1605"/>
                  </a:moveTo>
                  <a:lnTo>
                    <a:pt x="283" y="1607"/>
                  </a:lnTo>
                  <a:lnTo>
                    <a:pt x="280" y="1608"/>
                  </a:lnTo>
                  <a:lnTo>
                    <a:pt x="274" y="1608"/>
                  </a:lnTo>
                  <a:lnTo>
                    <a:pt x="269" y="1607"/>
                  </a:lnTo>
                  <a:lnTo>
                    <a:pt x="263" y="1605"/>
                  </a:lnTo>
                  <a:lnTo>
                    <a:pt x="257" y="1602"/>
                  </a:lnTo>
                  <a:lnTo>
                    <a:pt x="250" y="1598"/>
                  </a:lnTo>
                  <a:lnTo>
                    <a:pt x="243" y="1593"/>
                  </a:lnTo>
                  <a:lnTo>
                    <a:pt x="227" y="1581"/>
                  </a:lnTo>
                  <a:lnTo>
                    <a:pt x="211" y="1565"/>
                  </a:lnTo>
                  <a:lnTo>
                    <a:pt x="193" y="1547"/>
                  </a:lnTo>
                  <a:lnTo>
                    <a:pt x="176" y="1527"/>
                  </a:lnTo>
                  <a:lnTo>
                    <a:pt x="160" y="1505"/>
                  </a:lnTo>
                  <a:lnTo>
                    <a:pt x="146" y="1483"/>
                  </a:lnTo>
                  <a:lnTo>
                    <a:pt x="134" y="1463"/>
                  </a:lnTo>
                  <a:lnTo>
                    <a:pt x="125" y="1445"/>
                  </a:lnTo>
                  <a:lnTo>
                    <a:pt x="122" y="1436"/>
                  </a:lnTo>
                  <a:lnTo>
                    <a:pt x="120" y="1428"/>
                  </a:lnTo>
                  <a:lnTo>
                    <a:pt x="118" y="1421"/>
                  </a:lnTo>
                  <a:lnTo>
                    <a:pt x="117" y="1414"/>
                  </a:lnTo>
                  <a:lnTo>
                    <a:pt x="117" y="1408"/>
                  </a:lnTo>
                  <a:lnTo>
                    <a:pt x="118" y="1403"/>
                  </a:lnTo>
                  <a:lnTo>
                    <a:pt x="119" y="1399"/>
                  </a:lnTo>
                  <a:lnTo>
                    <a:pt x="122" y="1395"/>
                  </a:lnTo>
                  <a:lnTo>
                    <a:pt x="125" y="1393"/>
                  </a:lnTo>
                  <a:lnTo>
                    <a:pt x="129" y="1392"/>
                  </a:lnTo>
                  <a:lnTo>
                    <a:pt x="134" y="1392"/>
                  </a:lnTo>
                  <a:lnTo>
                    <a:pt x="140" y="1393"/>
                  </a:lnTo>
                  <a:lnTo>
                    <a:pt x="145" y="1395"/>
                  </a:lnTo>
                  <a:lnTo>
                    <a:pt x="152" y="1399"/>
                  </a:lnTo>
                  <a:lnTo>
                    <a:pt x="158" y="1403"/>
                  </a:lnTo>
                  <a:lnTo>
                    <a:pt x="166" y="1408"/>
                  </a:lnTo>
                  <a:lnTo>
                    <a:pt x="181" y="1421"/>
                  </a:lnTo>
                  <a:lnTo>
                    <a:pt x="198" y="1436"/>
                  </a:lnTo>
                  <a:lnTo>
                    <a:pt x="215" y="1454"/>
                  </a:lnTo>
                  <a:lnTo>
                    <a:pt x="233" y="1474"/>
                  </a:lnTo>
                  <a:lnTo>
                    <a:pt x="248" y="1496"/>
                  </a:lnTo>
                  <a:lnTo>
                    <a:pt x="262" y="1517"/>
                  </a:lnTo>
                  <a:lnTo>
                    <a:pt x="273" y="1538"/>
                  </a:lnTo>
                  <a:lnTo>
                    <a:pt x="282" y="1557"/>
                  </a:lnTo>
                  <a:lnTo>
                    <a:pt x="286" y="1565"/>
                  </a:lnTo>
                  <a:lnTo>
                    <a:pt x="289" y="1573"/>
                  </a:lnTo>
                  <a:lnTo>
                    <a:pt x="291" y="1581"/>
                  </a:lnTo>
                  <a:lnTo>
                    <a:pt x="291" y="1587"/>
                  </a:lnTo>
                  <a:lnTo>
                    <a:pt x="292" y="1593"/>
                  </a:lnTo>
                  <a:lnTo>
                    <a:pt x="291" y="1598"/>
                  </a:lnTo>
                  <a:lnTo>
                    <a:pt x="290" y="1603"/>
                  </a:lnTo>
                  <a:lnTo>
                    <a:pt x="286" y="1605"/>
                  </a:lnTo>
                  <a:close/>
                  <a:moveTo>
                    <a:pt x="457" y="1755"/>
                  </a:moveTo>
                  <a:lnTo>
                    <a:pt x="475" y="1777"/>
                  </a:lnTo>
                  <a:lnTo>
                    <a:pt x="489" y="1799"/>
                  </a:lnTo>
                  <a:lnTo>
                    <a:pt x="501" y="1821"/>
                  </a:lnTo>
                  <a:lnTo>
                    <a:pt x="511" y="1839"/>
                  </a:lnTo>
                  <a:lnTo>
                    <a:pt x="514" y="1849"/>
                  </a:lnTo>
                  <a:lnTo>
                    <a:pt x="518" y="1857"/>
                  </a:lnTo>
                  <a:lnTo>
                    <a:pt x="520" y="1865"/>
                  </a:lnTo>
                  <a:lnTo>
                    <a:pt x="521" y="1872"/>
                  </a:lnTo>
                  <a:lnTo>
                    <a:pt x="521" y="1878"/>
                  </a:lnTo>
                  <a:lnTo>
                    <a:pt x="520" y="1883"/>
                  </a:lnTo>
                  <a:lnTo>
                    <a:pt x="519" y="1888"/>
                  </a:lnTo>
                  <a:lnTo>
                    <a:pt x="515" y="1891"/>
                  </a:lnTo>
                  <a:lnTo>
                    <a:pt x="512" y="1893"/>
                  </a:lnTo>
                  <a:lnTo>
                    <a:pt x="508" y="1894"/>
                  </a:lnTo>
                  <a:lnTo>
                    <a:pt x="503" y="1894"/>
                  </a:lnTo>
                  <a:lnTo>
                    <a:pt x="498" y="1893"/>
                  </a:lnTo>
                  <a:lnTo>
                    <a:pt x="491" y="1891"/>
                  </a:lnTo>
                  <a:lnTo>
                    <a:pt x="485" y="1888"/>
                  </a:lnTo>
                  <a:lnTo>
                    <a:pt x="477" y="1883"/>
                  </a:lnTo>
                  <a:lnTo>
                    <a:pt x="469" y="1878"/>
                  </a:lnTo>
                  <a:lnTo>
                    <a:pt x="453" y="1866"/>
                  </a:lnTo>
                  <a:lnTo>
                    <a:pt x="434" y="1849"/>
                  </a:lnTo>
                  <a:lnTo>
                    <a:pt x="417" y="1831"/>
                  </a:lnTo>
                  <a:lnTo>
                    <a:pt x="398" y="1809"/>
                  </a:lnTo>
                  <a:lnTo>
                    <a:pt x="382" y="1787"/>
                  </a:lnTo>
                  <a:lnTo>
                    <a:pt x="366" y="1765"/>
                  </a:lnTo>
                  <a:lnTo>
                    <a:pt x="354" y="1743"/>
                  </a:lnTo>
                  <a:lnTo>
                    <a:pt x="346" y="1723"/>
                  </a:lnTo>
                  <a:lnTo>
                    <a:pt x="341" y="1714"/>
                  </a:lnTo>
                  <a:lnTo>
                    <a:pt x="339" y="1707"/>
                  </a:lnTo>
                  <a:lnTo>
                    <a:pt x="337" y="1698"/>
                  </a:lnTo>
                  <a:lnTo>
                    <a:pt x="336" y="1691"/>
                  </a:lnTo>
                  <a:lnTo>
                    <a:pt x="336" y="1685"/>
                  </a:lnTo>
                  <a:lnTo>
                    <a:pt x="336" y="1680"/>
                  </a:lnTo>
                  <a:lnTo>
                    <a:pt x="338" y="1676"/>
                  </a:lnTo>
                  <a:lnTo>
                    <a:pt x="340" y="1673"/>
                  </a:lnTo>
                  <a:lnTo>
                    <a:pt x="343" y="1671"/>
                  </a:lnTo>
                  <a:lnTo>
                    <a:pt x="348" y="1669"/>
                  </a:lnTo>
                  <a:lnTo>
                    <a:pt x="353" y="1669"/>
                  </a:lnTo>
                  <a:lnTo>
                    <a:pt x="359" y="1671"/>
                  </a:lnTo>
                  <a:lnTo>
                    <a:pt x="365" y="1673"/>
                  </a:lnTo>
                  <a:lnTo>
                    <a:pt x="372" y="1676"/>
                  </a:lnTo>
                  <a:lnTo>
                    <a:pt x="380" y="1680"/>
                  </a:lnTo>
                  <a:lnTo>
                    <a:pt x="387" y="1685"/>
                  </a:lnTo>
                  <a:lnTo>
                    <a:pt x="404" y="1698"/>
                  </a:lnTo>
                  <a:lnTo>
                    <a:pt x="421" y="1714"/>
                  </a:lnTo>
                  <a:lnTo>
                    <a:pt x="439" y="1733"/>
                  </a:lnTo>
                  <a:lnTo>
                    <a:pt x="457" y="1755"/>
                  </a:lnTo>
                  <a:close/>
                  <a:moveTo>
                    <a:pt x="285" y="1238"/>
                  </a:moveTo>
                  <a:lnTo>
                    <a:pt x="282" y="1240"/>
                  </a:lnTo>
                  <a:lnTo>
                    <a:pt x="279" y="1241"/>
                  </a:lnTo>
                  <a:lnTo>
                    <a:pt x="274" y="1241"/>
                  </a:lnTo>
                  <a:lnTo>
                    <a:pt x="269" y="1240"/>
                  </a:lnTo>
                  <a:lnTo>
                    <a:pt x="263" y="1238"/>
                  </a:lnTo>
                  <a:lnTo>
                    <a:pt x="258" y="1235"/>
                  </a:lnTo>
                  <a:lnTo>
                    <a:pt x="251" y="1231"/>
                  </a:lnTo>
                  <a:lnTo>
                    <a:pt x="245" y="1227"/>
                  </a:lnTo>
                  <a:lnTo>
                    <a:pt x="230" y="1216"/>
                  </a:lnTo>
                  <a:lnTo>
                    <a:pt x="215" y="1201"/>
                  </a:lnTo>
                  <a:lnTo>
                    <a:pt x="200" y="1185"/>
                  </a:lnTo>
                  <a:lnTo>
                    <a:pt x="184" y="1166"/>
                  </a:lnTo>
                  <a:lnTo>
                    <a:pt x="170" y="1147"/>
                  </a:lnTo>
                  <a:lnTo>
                    <a:pt x="157" y="1127"/>
                  </a:lnTo>
                  <a:lnTo>
                    <a:pt x="147" y="1108"/>
                  </a:lnTo>
                  <a:lnTo>
                    <a:pt x="140" y="1091"/>
                  </a:lnTo>
                  <a:lnTo>
                    <a:pt x="134" y="1075"/>
                  </a:lnTo>
                  <a:lnTo>
                    <a:pt x="132" y="1062"/>
                  </a:lnTo>
                  <a:lnTo>
                    <a:pt x="132" y="1057"/>
                  </a:lnTo>
                  <a:lnTo>
                    <a:pt x="133" y="1052"/>
                  </a:lnTo>
                  <a:lnTo>
                    <a:pt x="134" y="1048"/>
                  </a:lnTo>
                  <a:lnTo>
                    <a:pt x="136" y="1046"/>
                  </a:lnTo>
                  <a:lnTo>
                    <a:pt x="140" y="1044"/>
                  </a:lnTo>
                  <a:lnTo>
                    <a:pt x="144" y="1043"/>
                  </a:lnTo>
                  <a:lnTo>
                    <a:pt x="148" y="1043"/>
                  </a:lnTo>
                  <a:lnTo>
                    <a:pt x="153" y="1044"/>
                  </a:lnTo>
                  <a:lnTo>
                    <a:pt x="158" y="1046"/>
                  </a:lnTo>
                  <a:lnTo>
                    <a:pt x="165" y="1048"/>
                  </a:lnTo>
                  <a:lnTo>
                    <a:pt x="170" y="1052"/>
                  </a:lnTo>
                  <a:lnTo>
                    <a:pt x="178" y="1057"/>
                  </a:lnTo>
                  <a:lnTo>
                    <a:pt x="192" y="1068"/>
                  </a:lnTo>
                  <a:lnTo>
                    <a:pt x="206" y="1082"/>
                  </a:lnTo>
                  <a:lnTo>
                    <a:pt x="222" y="1098"/>
                  </a:lnTo>
                  <a:lnTo>
                    <a:pt x="238" y="1117"/>
                  </a:lnTo>
                  <a:lnTo>
                    <a:pt x="252" y="1137"/>
                  </a:lnTo>
                  <a:lnTo>
                    <a:pt x="264" y="1157"/>
                  </a:lnTo>
                  <a:lnTo>
                    <a:pt x="275" y="1175"/>
                  </a:lnTo>
                  <a:lnTo>
                    <a:pt x="283" y="1193"/>
                  </a:lnTo>
                  <a:lnTo>
                    <a:pt x="287" y="1208"/>
                  </a:lnTo>
                  <a:lnTo>
                    <a:pt x="291" y="1220"/>
                  </a:lnTo>
                  <a:lnTo>
                    <a:pt x="291" y="1226"/>
                  </a:lnTo>
                  <a:lnTo>
                    <a:pt x="290" y="1231"/>
                  </a:lnTo>
                  <a:lnTo>
                    <a:pt x="287" y="1234"/>
                  </a:lnTo>
                  <a:lnTo>
                    <a:pt x="285" y="1238"/>
                  </a:lnTo>
                  <a:close/>
                  <a:moveTo>
                    <a:pt x="492" y="1500"/>
                  </a:moveTo>
                  <a:lnTo>
                    <a:pt x="489" y="1502"/>
                  </a:lnTo>
                  <a:lnTo>
                    <a:pt x="485" y="1503"/>
                  </a:lnTo>
                  <a:lnTo>
                    <a:pt x="480" y="1503"/>
                  </a:lnTo>
                  <a:lnTo>
                    <a:pt x="475" y="1502"/>
                  </a:lnTo>
                  <a:lnTo>
                    <a:pt x="469" y="1501"/>
                  </a:lnTo>
                  <a:lnTo>
                    <a:pt x="463" y="1497"/>
                  </a:lnTo>
                  <a:lnTo>
                    <a:pt x="456" y="1494"/>
                  </a:lnTo>
                  <a:lnTo>
                    <a:pt x="449" y="1489"/>
                  </a:lnTo>
                  <a:lnTo>
                    <a:pt x="434" y="1478"/>
                  </a:lnTo>
                  <a:lnTo>
                    <a:pt x="418" y="1462"/>
                  </a:lnTo>
                  <a:lnTo>
                    <a:pt x="401" y="1446"/>
                  </a:lnTo>
                  <a:lnTo>
                    <a:pt x="385" y="1426"/>
                  </a:lnTo>
                  <a:lnTo>
                    <a:pt x="370" y="1405"/>
                  </a:lnTo>
                  <a:lnTo>
                    <a:pt x="356" y="1384"/>
                  </a:lnTo>
                  <a:lnTo>
                    <a:pt x="346" y="1365"/>
                  </a:lnTo>
                  <a:lnTo>
                    <a:pt x="337" y="1347"/>
                  </a:lnTo>
                  <a:lnTo>
                    <a:pt x="333" y="1338"/>
                  </a:lnTo>
                  <a:lnTo>
                    <a:pt x="331" y="1331"/>
                  </a:lnTo>
                  <a:lnTo>
                    <a:pt x="330" y="1324"/>
                  </a:lnTo>
                  <a:lnTo>
                    <a:pt x="329" y="1318"/>
                  </a:lnTo>
                  <a:lnTo>
                    <a:pt x="329" y="1311"/>
                  </a:lnTo>
                  <a:lnTo>
                    <a:pt x="330" y="1307"/>
                  </a:lnTo>
                  <a:lnTo>
                    <a:pt x="331" y="1302"/>
                  </a:lnTo>
                  <a:lnTo>
                    <a:pt x="333" y="1299"/>
                  </a:lnTo>
                  <a:lnTo>
                    <a:pt x="337" y="1297"/>
                  </a:lnTo>
                  <a:lnTo>
                    <a:pt x="341" y="1296"/>
                  </a:lnTo>
                  <a:lnTo>
                    <a:pt x="346" y="1296"/>
                  </a:lnTo>
                  <a:lnTo>
                    <a:pt x="351" y="1297"/>
                  </a:lnTo>
                  <a:lnTo>
                    <a:pt x="356" y="1299"/>
                  </a:lnTo>
                  <a:lnTo>
                    <a:pt x="363" y="1302"/>
                  </a:lnTo>
                  <a:lnTo>
                    <a:pt x="370" y="1306"/>
                  </a:lnTo>
                  <a:lnTo>
                    <a:pt x="377" y="1311"/>
                  </a:lnTo>
                  <a:lnTo>
                    <a:pt x="392" y="1322"/>
                  </a:lnTo>
                  <a:lnTo>
                    <a:pt x="408" y="1337"/>
                  </a:lnTo>
                  <a:lnTo>
                    <a:pt x="424" y="1355"/>
                  </a:lnTo>
                  <a:lnTo>
                    <a:pt x="442" y="1375"/>
                  </a:lnTo>
                  <a:lnTo>
                    <a:pt x="456" y="1394"/>
                  </a:lnTo>
                  <a:lnTo>
                    <a:pt x="469" y="1415"/>
                  </a:lnTo>
                  <a:lnTo>
                    <a:pt x="480" y="1435"/>
                  </a:lnTo>
                  <a:lnTo>
                    <a:pt x="489" y="1452"/>
                  </a:lnTo>
                  <a:lnTo>
                    <a:pt x="492" y="1461"/>
                  </a:lnTo>
                  <a:lnTo>
                    <a:pt x="495" y="1469"/>
                  </a:lnTo>
                  <a:lnTo>
                    <a:pt x="496" y="1475"/>
                  </a:lnTo>
                  <a:lnTo>
                    <a:pt x="497" y="1482"/>
                  </a:lnTo>
                  <a:lnTo>
                    <a:pt x="497" y="1488"/>
                  </a:lnTo>
                  <a:lnTo>
                    <a:pt x="496" y="1493"/>
                  </a:lnTo>
                  <a:lnTo>
                    <a:pt x="495" y="1496"/>
                  </a:lnTo>
                  <a:lnTo>
                    <a:pt x="492" y="1500"/>
                  </a:lnTo>
                  <a:close/>
                  <a:moveTo>
                    <a:pt x="155" y="675"/>
                  </a:moveTo>
                  <a:lnTo>
                    <a:pt x="153" y="678"/>
                  </a:lnTo>
                  <a:lnTo>
                    <a:pt x="148" y="679"/>
                  </a:lnTo>
                  <a:lnTo>
                    <a:pt x="145" y="679"/>
                  </a:lnTo>
                  <a:lnTo>
                    <a:pt x="141" y="678"/>
                  </a:lnTo>
                  <a:lnTo>
                    <a:pt x="131" y="674"/>
                  </a:lnTo>
                  <a:lnTo>
                    <a:pt x="119" y="667"/>
                  </a:lnTo>
                  <a:lnTo>
                    <a:pt x="107" y="657"/>
                  </a:lnTo>
                  <a:lnTo>
                    <a:pt x="94" y="645"/>
                  </a:lnTo>
                  <a:lnTo>
                    <a:pt x="80" y="630"/>
                  </a:lnTo>
                  <a:lnTo>
                    <a:pt x="67" y="614"/>
                  </a:lnTo>
                  <a:lnTo>
                    <a:pt x="55" y="596"/>
                  </a:lnTo>
                  <a:lnTo>
                    <a:pt x="44" y="579"/>
                  </a:lnTo>
                  <a:lnTo>
                    <a:pt x="35" y="564"/>
                  </a:lnTo>
                  <a:lnTo>
                    <a:pt x="30" y="548"/>
                  </a:lnTo>
                  <a:lnTo>
                    <a:pt x="26" y="534"/>
                  </a:lnTo>
                  <a:lnTo>
                    <a:pt x="23" y="523"/>
                  </a:lnTo>
                  <a:lnTo>
                    <a:pt x="23" y="517"/>
                  </a:lnTo>
                  <a:lnTo>
                    <a:pt x="24" y="513"/>
                  </a:lnTo>
                  <a:lnTo>
                    <a:pt x="27" y="510"/>
                  </a:lnTo>
                  <a:lnTo>
                    <a:pt x="29" y="508"/>
                  </a:lnTo>
                  <a:lnTo>
                    <a:pt x="31" y="505"/>
                  </a:lnTo>
                  <a:lnTo>
                    <a:pt x="34" y="504"/>
                  </a:lnTo>
                  <a:lnTo>
                    <a:pt x="39" y="504"/>
                  </a:lnTo>
                  <a:lnTo>
                    <a:pt x="43" y="505"/>
                  </a:lnTo>
                  <a:lnTo>
                    <a:pt x="53" y="509"/>
                  </a:lnTo>
                  <a:lnTo>
                    <a:pt x="64" y="516"/>
                  </a:lnTo>
                  <a:lnTo>
                    <a:pt x="76" y="526"/>
                  </a:lnTo>
                  <a:lnTo>
                    <a:pt x="89" y="538"/>
                  </a:lnTo>
                  <a:lnTo>
                    <a:pt x="102" y="553"/>
                  </a:lnTo>
                  <a:lnTo>
                    <a:pt x="115" y="569"/>
                  </a:lnTo>
                  <a:lnTo>
                    <a:pt x="129" y="587"/>
                  </a:lnTo>
                  <a:lnTo>
                    <a:pt x="138" y="604"/>
                  </a:lnTo>
                  <a:lnTo>
                    <a:pt x="147" y="621"/>
                  </a:lnTo>
                  <a:lnTo>
                    <a:pt x="154" y="636"/>
                  </a:lnTo>
                  <a:lnTo>
                    <a:pt x="158" y="649"/>
                  </a:lnTo>
                  <a:lnTo>
                    <a:pt x="159" y="661"/>
                  </a:lnTo>
                  <a:lnTo>
                    <a:pt x="159" y="665"/>
                  </a:lnTo>
                  <a:lnTo>
                    <a:pt x="158" y="670"/>
                  </a:lnTo>
                  <a:lnTo>
                    <a:pt x="157" y="673"/>
                  </a:lnTo>
                  <a:lnTo>
                    <a:pt x="155" y="675"/>
                  </a:lnTo>
                  <a:close/>
                  <a:moveTo>
                    <a:pt x="331" y="907"/>
                  </a:moveTo>
                  <a:lnTo>
                    <a:pt x="328" y="908"/>
                  </a:lnTo>
                  <a:lnTo>
                    <a:pt x="325" y="909"/>
                  </a:lnTo>
                  <a:lnTo>
                    <a:pt x="320" y="909"/>
                  </a:lnTo>
                  <a:lnTo>
                    <a:pt x="316" y="908"/>
                  </a:lnTo>
                  <a:lnTo>
                    <a:pt x="305" y="904"/>
                  </a:lnTo>
                  <a:lnTo>
                    <a:pt x="293" y="897"/>
                  </a:lnTo>
                  <a:lnTo>
                    <a:pt x="280" y="887"/>
                  </a:lnTo>
                  <a:lnTo>
                    <a:pt x="266" y="874"/>
                  </a:lnTo>
                  <a:lnTo>
                    <a:pt x="251" y="858"/>
                  </a:lnTo>
                  <a:lnTo>
                    <a:pt x="238" y="842"/>
                  </a:lnTo>
                  <a:lnTo>
                    <a:pt x="225" y="823"/>
                  </a:lnTo>
                  <a:lnTo>
                    <a:pt x="213" y="806"/>
                  </a:lnTo>
                  <a:lnTo>
                    <a:pt x="204" y="788"/>
                  </a:lnTo>
                  <a:lnTo>
                    <a:pt x="198" y="772"/>
                  </a:lnTo>
                  <a:lnTo>
                    <a:pt x="193" y="758"/>
                  </a:lnTo>
                  <a:lnTo>
                    <a:pt x="191" y="745"/>
                  </a:lnTo>
                  <a:lnTo>
                    <a:pt x="191" y="740"/>
                  </a:lnTo>
                  <a:lnTo>
                    <a:pt x="192" y="736"/>
                  </a:lnTo>
                  <a:lnTo>
                    <a:pt x="193" y="732"/>
                  </a:lnTo>
                  <a:lnTo>
                    <a:pt x="195" y="729"/>
                  </a:lnTo>
                  <a:lnTo>
                    <a:pt x="199" y="728"/>
                  </a:lnTo>
                  <a:lnTo>
                    <a:pt x="202" y="727"/>
                  </a:lnTo>
                  <a:lnTo>
                    <a:pt x="206" y="727"/>
                  </a:lnTo>
                  <a:lnTo>
                    <a:pt x="211" y="728"/>
                  </a:lnTo>
                  <a:lnTo>
                    <a:pt x="222" y="731"/>
                  </a:lnTo>
                  <a:lnTo>
                    <a:pt x="234" y="739"/>
                  </a:lnTo>
                  <a:lnTo>
                    <a:pt x="247" y="749"/>
                  </a:lnTo>
                  <a:lnTo>
                    <a:pt x="261" y="762"/>
                  </a:lnTo>
                  <a:lnTo>
                    <a:pt x="275" y="777"/>
                  </a:lnTo>
                  <a:lnTo>
                    <a:pt x="289" y="795"/>
                  </a:lnTo>
                  <a:lnTo>
                    <a:pt x="302" y="812"/>
                  </a:lnTo>
                  <a:lnTo>
                    <a:pt x="313" y="831"/>
                  </a:lnTo>
                  <a:lnTo>
                    <a:pt x="323" y="847"/>
                  </a:lnTo>
                  <a:lnTo>
                    <a:pt x="329" y="864"/>
                  </a:lnTo>
                  <a:lnTo>
                    <a:pt x="333" y="878"/>
                  </a:lnTo>
                  <a:lnTo>
                    <a:pt x="336" y="890"/>
                  </a:lnTo>
                  <a:lnTo>
                    <a:pt x="336" y="896"/>
                  </a:lnTo>
                  <a:lnTo>
                    <a:pt x="335" y="900"/>
                  </a:lnTo>
                  <a:lnTo>
                    <a:pt x="333" y="903"/>
                  </a:lnTo>
                  <a:lnTo>
                    <a:pt x="331" y="907"/>
                  </a:lnTo>
                  <a:close/>
                  <a:moveTo>
                    <a:pt x="473" y="1030"/>
                  </a:moveTo>
                  <a:lnTo>
                    <a:pt x="486" y="1050"/>
                  </a:lnTo>
                  <a:lnTo>
                    <a:pt x="498" y="1069"/>
                  </a:lnTo>
                  <a:lnTo>
                    <a:pt x="508" y="1086"/>
                  </a:lnTo>
                  <a:lnTo>
                    <a:pt x="515" y="1103"/>
                  </a:lnTo>
                  <a:lnTo>
                    <a:pt x="520" y="1117"/>
                  </a:lnTo>
                  <a:lnTo>
                    <a:pt x="522" y="1130"/>
                  </a:lnTo>
                  <a:lnTo>
                    <a:pt x="522" y="1136"/>
                  </a:lnTo>
                  <a:lnTo>
                    <a:pt x="521" y="1140"/>
                  </a:lnTo>
                  <a:lnTo>
                    <a:pt x="520" y="1143"/>
                  </a:lnTo>
                  <a:lnTo>
                    <a:pt x="518" y="1147"/>
                  </a:lnTo>
                  <a:lnTo>
                    <a:pt x="514" y="1149"/>
                  </a:lnTo>
                  <a:lnTo>
                    <a:pt x="510" y="1150"/>
                  </a:lnTo>
                  <a:lnTo>
                    <a:pt x="506" y="1150"/>
                  </a:lnTo>
                  <a:lnTo>
                    <a:pt x="501" y="1149"/>
                  </a:lnTo>
                  <a:lnTo>
                    <a:pt x="496" y="1148"/>
                  </a:lnTo>
                  <a:lnTo>
                    <a:pt x="490" y="1144"/>
                  </a:lnTo>
                  <a:lnTo>
                    <a:pt x="484" y="1141"/>
                  </a:lnTo>
                  <a:lnTo>
                    <a:pt x="477" y="1138"/>
                  </a:lnTo>
                  <a:lnTo>
                    <a:pt x="464" y="1127"/>
                  </a:lnTo>
                  <a:lnTo>
                    <a:pt x="449" y="1114"/>
                  </a:lnTo>
                  <a:lnTo>
                    <a:pt x="434" y="1097"/>
                  </a:lnTo>
                  <a:lnTo>
                    <a:pt x="419" y="1080"/>
                  </a:lnTo>
                  <a:lnTo>
                    <a:pt x="405" y="1061"/>
                  </a:lnTo>
                  <a:lnTo>
                    <a:pt x="394" y="1041"/>
                  </a:lnTo>
                  <a:lnTo>
                    <a:pt x="384" y="1024"/>
                  </a:lnTo>
                  <a:lnTo>
                    <a:pt x="376" y="1007"/>
                  </a:lnTo>
                  <a:lnTo>
                    <a:pt x="372" y="992"/>
                  </a:lnTo>
                  <a:lnTo>
                    <a:pt x="370" y="980"/>
                  </a:lnTo>
                  <a:lnTo>
                    <a:pt x="370" y="975"/>
                  </a:lnTo>
                  <a:lnTo>
                    <a:pt x="371" y="970"/>
                  </a:lnTo>
                  <a:lnTo>
                    <a:pt x="372" y="966"/>
                  </a:lnTo>
                  <a:lnTo>
                    <a:pt x="375" y="964"/>
                  </a:lnTo>
                  <a:lnTo>
                    <a:pt x="377" y="961"/>
                  </a:lnTo>
                  <a:lnTo>
                    <a:pt x="382" y="960"/>
                  </a:lnTo>
                  <a:lnTo>
                    <a:pt x="386" y="960"/>
                  </a:lnTo>
                  <a:lnTo>
                    <a:pt x="390" y="960"/>
                  </a:lnTo>
                  <a:lnTo>
                    <a:pt x="396" y="962"/>
                  </a:lnTo>
                  <a:lnTo>
                    <a:pt x="401" y="965"/>
                  </a:lnTo>
                  <a:lnTo>
                    <a:pt x="408" y="968"/>
                  </a:lnTo>
                  <a:lnTo>
                    <a:pt x="415" y="972"/>
                  </a:lnTo>
                  <a:lnTo>
                    <a:pt x="428" y="983"/>
                  </a:lnTo>
                  <a:lnTo>
                    <a:pt x="442" y="996"/>
                  </a:lnTo>
                  <a:lnTo>
                    <a:pt x="457" y="1013"/>
                  </a:lnTo>
                  <a:lnTo>
                    <a:pt x="473" y="1030"/>
                  </a:lnTo>
                  <a:close/>
                  <a:moveTo>
                    <a:pt x="260" y="396"/>
                  </a:moveTo>
                  <a:lnTo>
                    <a:pt x="257" y="398"/>
                  </a:lnTo>
                  <a:lnTo>
                    <a:pt x="253" y="399"/>
                  </a:lnTo>
                  <a:lnTo>
                    <a:pt x="250" y="399"/>
                  </a:lnTo>
                  <a:lnTo>
                    <a:pt x="246" y="398"/>
                  </a:lnTo>
                  <a:lnTo>
                    <a:pt x="237" y="395"/>
                  </a:lnTo>
                  <a:lnTo>
                    <a:pt x="226" y="388"/>
                  </a:lnTo>
                  <a:lnTo>
                    <a:pt x="215" y="379"/>
                  </a:lnTo>
                  <a:lnTo>
                    <a:pt x="203" y="368"/>
                  </a:lnTo>
                  <a:lnTo>
                    <a:pt x="191" y="355"/>
                  </a:lnTo>
                  <a:lnTo>
                    <a:pt x="179" y="341"/>
                  </a:lnTo>
                  <a:lnTo>
                    <a:pt x="168" y="325"/>
                  </a:lnTo>
                  <a:lnTo>
                    <a:pt x="158" y="308"/>
                  </a:lnTo>
                  <a:lnTo>
                    <a:pt x="150" y="294"/>
                  </a:lnTo>
                  <a:lnTo>
                    <a:pt x="145" y="280"/>
                  </a:lnTo>
                  <a:lnTo>
                    <a:pt x="142" y="266"/>
                  </a:lnTo>
                  <a:lnTo>
                    <a:pt x="141" y="257"/>
                  </a:lnTo>
                  <a:lnTo>
                    <a:pt x="141" y="251"/>
                  </a:lnTo>
                  <a:lnTo>
                    <a:pt x="142" y="248"/>
                  </a:lnTo>
                  <a:lnTo>
                    <a:pt x="143" y="245"/>
                  </a:lnTo>
                  <a:lnTo>
                    <a:pt x="145" y="242"/>
                  </a:lnTo>
                  <a:lnTo>
                    <a:pt x="147" y="240"/>
                  </a:lnTo>
                  <a:lnTo>
                    <a:pt x="150" y="239"/>
                  </a:lnTo>
                  <a:lnTo>
                    <a:pt x="154" y="239"/>
                  </a:lnTo>
                  <a:lnTo>
                    <a:pt x="158" y="240"/>
                  </a:lnTo>
                  <a:lnTo>
                    <a:pt x="168" y="243"/>
                  </a:lnTo>
                  <a:lnTo>
                    <a:pt x="178" y="249"/>
                  </a:lnTo>
                  <a:lnTo>
                    <a:pt x="189" y="258"/>
                  </a:lnTo>
                  <a:lnTo>
                    <a:pt x="201" y="270"/>
                  </a:lnTo>
                  <a:lnTo>
                    <a:pt x="213" y="283"/>
                  </a:lnTo>
                  <a:lnTo>
                    <a:pt x="225" y="297"/>
                  </a:lnTo>
                  <a:lnTo>
                    <a:pt x="236" y="314"/>
                  </a:lnTo>
                  <a:lnTo>
                    <a:pt x="246" y="329"/>
                  </a:lnTo>
                  <a:lnTo>
                    <a:pt x="253" y="344"/>
                  </a:lnTo>
                  <a:lnTo>
                    <a:pt x="259" y="359"/>
                  </a:lnTo>
                  <a:lnTo>
                    <a:pt x="262" y="371"/>
                  </a:lnTo>
                  <a:lnTo>
                    <a:pt x="264" y="382"/>
                  </a:lnTo>
                  <a:lnTo>
                    <a:pt x="263" y="386"/>
                  </a:lnTo>
                  <a:lnTo>
                    <a:pt x="263" y="390"/>
                  </a:lnTo>
                  <a:lnTo>
                    <a:pt x="261" y="394"/>
                  </a:lnTo>
                  <a:lnTo>
                    <a:pt x="260" y="396"/>
                  </a:lnTo>
                  <a:close/>
                  <a:moveTo>
                    <a:pt x="382" y="504"/>
                  </a:moveTo>
                  <a:lnTo>
                    <a:pt x="394" y="521"/>
                  </a:lnTo>
                  <a:lnTo>
                    <a:pt x="404" y="537"/>
                  </a:lnTo>
                  <a:lnTo>
                    <a:pt x="411" y="553"/>
                  </a:lnTo>
                  <a:lnTo>
                    <a:pt x="418" y="568"/>
                  </a:lnTo>
                  <a:lnTo>
                    <a:pt x="421" y="581"/>
                  </a:lnTo>
                  <a:lnTo>
                    <a:pt x="423" y="592"/>
                  </a:lnTo>
                  <a:lnTo>
                    <a:pt x="423" y="596"/>
                  </a:lnTo>
                  <a:lnTo>
                    <a:pt x="422" y="601"/>
                  </a:lnTo>
                  <a:lnTo>
                    <a:pt x="421" y="604"/>
                  </a:lnTo>
                  <a:lnTo>
                    <a:pt x="419" y="606"/>
                  </a:lnTo>
                  <a:lnTo>
                    <a:pt x="416" y="608"/>
                  </a:lnTo>
                  <a:lnTo>
                    <a:pt x="412" y="610"/>
                  </a:lnTo>
                  <a:lnTo>
                    <a:pt x="409" y="610"/>
                  </a:lnTo>
                  <a:lnTo>
                    <a:pt x="405" y="610"/>
                  </a:lnTo>
                  <a:lnTo>
                    <a:pt x="395" y="606"/>
                  </a:lnTo>
                  <a:lnTo>
                    <a:pt x="384" y="600"/>
                  </a:lnTo>
                  <a:lnTo>
                    <a:pt x="372" y="590"/>
                  </a:lnTo>
                  <a:lnTo>
                    <a:pt x="359" y="579"/>
                  </a:lnTo>
                  <a:lnTo>
                    <a:pt x="346" y="565"/>
                  </a:lnTo>
                  <a:lnTo>
                    <a:pt x="333" y="549"/>
                  </a:lnTo>
                  <a:lnTo>
                    <a:pt x="321" y="532"/>
                  </a:lnTo>
                  <a:lnTo>
                    <a:pt x="312" y="515"/>
                  </a:lnTo>
                  <a:lnTo>
                    <a:pt x="303" y="500"/>
                  </a:lnTo>
                  <a:lnTo>
                    <a:pt x="297" y="485"/>
                  </a:lnTo>
                  <a:lnTo>
                    <a:pt x="293" y="471"/>
                  </a:lnTo>
                  <a:lnTo>
                    <a:pt x="292" y="460"/>
                  </a:lnTo>
                  <a:lnTo>
                    <a:pt x="292" y="456"/>
                  </a:lnTo>
                  <a:lnTo>
                    <a:pt x="293" y="452"/>
                  </a:lnTo>
                  <a:lnTo>
                    <a:pt x="294" y="448"/>
                  </a:lnTo>
                  <a:lnTo>
                    <a:pt x="296" y="445"/>
                  </a:lnTo>
                  <a:lnTo>
                    <a:pt x="300" y="444"/>
                  </a:lnTo>
                  <a:lnTo>
                    <a:pt x="303" y="443"/>
                  </a:lnTo>
                  <a:lnTo>
                    <a:pt x="306" y="443"/>
                  </a:lnTo>
                  <a:lnTo>
                    <a:pt x="310" y="443"/>
                  </a:lnTo>
                  <a:lnTo>
                    <a:pt x="320" y="447"/>
                  </a:lnTo>
                  <a:lnTo>
                    <a:pt x="331" y="454"/>
                  </a:lnTo>
                  <a:lnTo>
                    <a:pt x="343" y="463"/>
                  </a:lnTo>
                  <a:lnTo>
                    <a:pt x="356" y="475"/>
                  </a:lnTo>
                  <a:lnTo>
                    <a:pt x="370" y="488"/>
                  </a:lnTo>
                  <a:lnTo>
                    <a:pt x="382" y="504"/>
                  </a:lnTo>
                  <a:close/>
                  <a:moveTo>
                    <a:pt x="588" y="828"/>
                  </a:moveTo>
                  <a:lnTo>
                    <a:pt x="584" y="830"/>
                  </a:lnTo>
                  <a:lnTo>
                    <a:pt x="581" y="831"/>
                  </a:lnTo>
                  <a:lnTo>
                    <a:pt x="577" y="831"/>
                  </a:lnTo>
                  <a:lnTo>
                    <a:pt x="572" y="830"/>
                  </a:lnTo>
                  <a:lnTo>
                    <a:pt x="561" y="827"/>
                  </a:lnTo>
                  <a:lnTo>
                    <a:pt x="550" y="820"/>
                  </a:lnTo>
                  <a:lnTo>
                    <a:pt x="537" y="810"/>
                  </a:lnTo>
                  <a:lnTo>
                    <a:pt x="524" y="798"/>
                  </a:lnTo>
                  <a:lnTo>
                    <a:pt x="511" y="783"/>
                  </a:lnTo>
                  <a:lnTo>
                    <a:pt x="497" y="766"/>
                  </a:lnTo>
                  <a:lnTo>
                    <a:pt x="485" y="749"/>
                  </a:lnTo>
                  <a:lnTo>
                    <a:pt x="474" y="732"/>
                  </a:lnTo>
                  <a:lnTo>
                    <a:pt x="465" y="716"/>
                  </a:lnTo>
                  <a:lnTo>
                    <a:pt x="458" y="701"/>
                  </a:lnTo>
                  <a:lnTo>
                    <a:pt x="454" y="686"/>
                  </a:lnTo>
                  <a:lnTo>
                    <a:pt x="453" y="674"/>
                  </a:lnTo>
                  <a:lnTo>
                    <a:pt x="453" y="670"/>
                  </a:lnTo>
                  <a:lnTo>
                    <a:pt x="454" y="665"/>
                  </a:lnTo>
                  <a:lnTo>
                    <a:pt x="455" y="662"/>
                  </a:lnTo>
                  <a:lnTo>
                    <a:pt x="458" y="659"/>
                  </a:lnTo>
                  <a:lnTo>
                    <a:pt x="461" y="657"/>
                  </a:lnTo>
                  <a:lnTo>
                    <a:pt x="464" y="656"/>
                  </a:lnTo>
                  <a:lnTo>
                    <a:pt x="468" y="656"/>
                  </a:lnTo>
                  <a:lnTo>
                    <a:pt x="473" y="657"/>
                  </a:lnTo>
                  <a:lnTo>
                    <a:pt x="484" y="660"/>
                  </a:lnTo>
                  <a:lnTo>
                    <a:pt x="495" y="668"/>
                  </a:lnTo>
                  <a:lnTo>
                    <a:pt x="508" y="676"/>
                  </a:lnTo>
                  <a:lnTo>
                    <a:pt x="521" y="690"/>
                  </a:lnTo>
                  <a:lnTo>
                    <a:pt x="534" y="704"/>
                  </a:lnTo>
                  <a:lnTo>
                    <a:pt x="548" y="720"/>
                  </a:lnTo>
                  <a:lnTo>
                    <a:pt x="560" y="738"/>
                  </a:lnTo>
                  <a:lnTo>
                    <a:pt x="571" y="754"/>
                  </a:lnTo>
                  <a:lnTo>
                    <a:pt x="580" y="772"/>
                  </a:lnTo>
                  <a:lnTo>
                    <a:pt x="587" y="787"/>
                  </a:lnTo>
                  <a:lnTo>
                    <a:pt x="590" y="800"/>
                  </a:lnTo>
                  <a:lnTo>
                    <a:pt x="592" y="812"/>
                  </a:lnTo>
                  <a:lnTo>
                    <a:pt x="592" y="817"/>
                  </a:lnTo>
                  <a:lnTo>
                    <a:pt x="591" y="821"/>
                  </a:lnTo>
                  <a:lnTo>
                    <a:pt x="590" y="825"/>
                  </a:lnTo>
                  <a:lnTo>
                    <a:pt x="588" y="828"/>
                  </a:lnTo>
                  <a:close/>
                  <a:moveTo>
                    <a:pt x="329" y="94"/>
                  </a:moveTo>
                  <a:lnTo>
                    <a:pt x="318" y="79"/>
                  </a:lnTo>
                  <a:lnTo>
                    <a:pt x="309" y="65"/>
                  </a:lnTo>
                  <a:lnTo>
                    <a:pt x="303" y="51"/>
                  </a:lnTo>
                  <a:lnTo>
                    <a:pt x="298" y="37"/>
                  </a:lnTo>
                  <a:lnTo>
                    <a:pt x="295" y="26"/>
                  </a:lnTo>
                  <a:lnTo>
                    <a:pt x="294" y="17"/>
                  </a:lnTo>
                  <a:lnTo>
                    <a:pt x="294" y="12"/>
                  </a:lnTo>
                  <a:lnTo>
                    <a:pt x="295" y="9"/>
                  </a:lnTo>
                  <a:lnTo>
                    <a:pt x="296" y="6"/>
                  </a:lnTo>
                  <a:lnTo>
                    <a:pt x="298" y="2"/>
                  </a:lnTo>
                  <a:lnTo>
                    <a:pt x="301" y="1"/>
                  </a:lnTo>
                  <a:lnTo>
                    <a:pt x="304" y="0"/>
                  </a:lnTo>
                  <a:lnTo>
                    <a:pt x="307" y="0"/>
                  </a:lnTo>
                  <a:lnTo>
                    <a:pt x="310" y="0"/>
                  </a:lnTo>
                  <a:lnTo>
                    <a:pt x="319" y="3"/>
                  </a:lnTo>
                  <a:lnTo>
                    <a:pt x="329" y="9"/>
                  </a:lnTo>
                  <a:lnTo>
                    <a:pt x="339" y="18"/>
                  </a:lnTo>
                  <a:lnTo>
                    <a:pt x="350" y="28"/>
                  </a:lnTo>
                  <a:lnTo>
                    <a:pt x="361" y="40"/>
                  </a:lnTo>
                  <a:lnTo>
                    <a:pt x="373" y="54"/>
                  </a:lnTo>
                  <a:lnTo>
                    <a:pt x="383" y="68"/>
                  </a:lnTo>
                  <a:lnTo>
                    <a:pt x="390" y="82"/>
                  </a:lnTo>
                  <a:lnTo>
                    <a:pt x="397" y="97"/>
                  </a:lnTo>
                  <a:lnTo>
                    <a:pt x="403" y="109"/>
                  </a:lnTo>
                  <a:lnTo>
                    <a:pt x="406" y="121"/>
                  </a:lnTo>
                  <a:lnTo>
                    <a:pt x="407" y="131"/>
                  </a:lnTo>
                  <a:lnTo>
                    <a:pt x="407" y="135"/>
                  </a:lnTo>
                  <a:lnTo>
                    <a:pt x="406" y="138"/>
                  </a:lnTo>
                  <a:lnTo>
                    <a:pt x="405" y="142"/>
                  </a:lnTo>
                  <a:lnTo>
                    <a:pt x="403" y="144"/>
                  </a:lnTo>
                  <a:lnTo>
                    <a:pt x="400" y="146"/>
                  </a:lnTo>
                  <a:lnTo>
                    <a:pt x="397" y="147"/>
                  </a:lnTo>
                  <a:lnTo>
                    <a:pt x="394" y="147"/>
                  </a:lnTo>
                  <a:lnTo>
                    <a:pt x="389" y="146"/>
                  </a:lnTo>
                  <a:lnTo>
                    <a:pt x="381" y="143"/>
                  </a:lnTo>
                  <a:lnTo>
                    <a:pt x="372" y="137"/>
                  </a:lnTo>
                  <a:lnTo>
                    <a:pt x="361" y="129"/>
                  </a:lnTo>
                  <a:lnTo>
                    <a:pt x="350" y="120"/>
                  </a:lnTo>
                  <a:lnTo>
                    <a:pt x="339" y="108"/>
                  </a:lnTo>
                  <a:lnTo>
                    <a:pt x="329" y="94"/>
                  </a:lnTo>
                  <a:close/>
                  <a:moveTo>
                    <a:pt x="468" y="284"/>
                  </a:moveTo>
                  <a:lnTo>
                    <a:pt x="457" y="269"/>
                  </a:lnTo>
                  <a:lnTo>
                    <a:pt x="449" y="253"/>
                  </a:lnTo>
                  <a:lnTo>
                    <a:pt x="441" y="239"/>
                  </a:lnTo>
                  <a:lnTo>
                    <a:pt x="435" y="226"/>
                  </a:lnTo>
                  <a:lnTo>
                    <a:pt x="432" y="214"/>
                  </a:lnTo>
                  <a:lnTo>
                    <a:pt x="431" y="203"/>
                  </a:lnTo>
                  <a:lnTo>
                    <a:pt x="431" y="199"/>
                  </a:lnTo>
                  <a:lnTo>
                    <a:pt x="432" y="195"/>
                  </a:lnTo>
                  <a:lnTo>
                    <a:pt x="434" y="192"/>
                  </a:lnTo>
                  <a:lnTo>
                    <a:pt x="436" y="189"/>
                  </a:lnTo>
                  <a:lnTo>
                    <a:pt x="439" y="188"/>
                  </a:lnTo>
                  <a:lnTo>
                    <a:pt x="442" y="186"/>
                  </a:lnTo>
                  <a:lnTo>
                    <a:pt x="445" y="186"/>
                  </a:lnTo>
                  <a:lnTo>
                    <a:pt x="450" y="186"/>
                  </a:lnTo>
                  <a:lnTo>
                    <a:pt x="458" y="190"/>
                  </a:lnTo>
                  <a:lnTo>
                    <a:pt x="468" y="195"/>
                  </a:lnTo>
                  <a:lnTo>
                    <a:pt x="479" y="204"/>
                  </a:lnTo>
                  <a:lnTo>
                    <a:pt x="491" y="215"/>
                  </a:lnTo>
                  <a:lnTo>
                    <a:pt x="502" y="227"/>
                  </a:lnTo>
                  <a:lnTo>
                    <a:pt x="514" y="242"/>
                  </a:lnTo>
                  <a:lnTo>
                    <a:pt x="525" y="258"/>
                  </a:lnTo>
                  <a:lnTo>
                    <a:pt x="534" y="272"/>
                  </a:lnTo>
                  <a:lnTo>
                    <a:pt x="542" y="287"/>
                  </a:lnTo>
                  <a:lnTo>
                    <a:pt x="547" y="300"/>
                  </a:lnTo>
                  <a:lnTo>
                    <a:pt x="550" y="313"/>
                  </a:lnTo>
                  <a:lnTo>
                    <a:pt x="552" y="323"/>
                  </a:lnTo>
                  <a:lnTo>
                    <a:pt x="550" y="328"/>
                  </a:lnTo>
                  <a:lnTo>
                    <a:pt x="550" y="331"/>
                  </a:lnTo>
                  <a:lnTo>
                    <a:pt x="548" y="334"/>
                  </a:lnTo>
                  <a:lnTo>
                    <a:pt x="546" y="337"/>
                  </a:lnTo>
                  <a:lnTo>
                    <a:pt x="544" y="339"/>
                  </a:lnTo>
                  <a:lnTo>
                    <a:pt x="541" y="340"/>
                  </a:lnTo>
                  <a:lnTo>
                    <a:pt x="537" y="340"/>
                  </a:lnTo>
                  <a:lnTo>
                    <a:pt x="533" y="340"/>
                  </a:lnTo>
                  <a:lnTo>
                    <a:pt x="524" y="337"/>
                  </a:lnTo>
                  <a:lnTo>
                    <a:pt x="514" y="330"/>
                  </a:lnTo>
                  <a:lnTo>
                    <a:pt x="503" y="322"/>
                  </a:lnTo>
                  <a:lnTo>
                    <a:pt x="491" y="311"/>
                  </a:lnTo>
                  <a:lnTo>
                    <a:pt x="480" y="298"/>
                  </a:lnTo>
                  <a:lnTo>
                    <a:pt x="468" y="284"/>
                  </a:lnTo>
                  <a:close/>
                </a:path>
              </a:pathLst>
            </a:custGeom>
            <a:solidFill>
              <a:srgbClr val="ECBD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CH"/>
            </a:p>
          </p:txBody>
        </p:sp>
        <p:sp>
          <p:nvSpPr>
            <p:cNvPr id="156" name="Freeform 147"/>
            <p:cNvSpPr>
              <a:spLocks noEditPoints="1"/>
            </p:cNvSpPr>
            <p:nvPr userDrawn="1"/>
          </p:nvSpPr>
          <p:spPr bwMode="auto">
            <a:xfrm>
              <a:off x="10367963" y="5302250"/>
              <a:ext cx="180975" cy="1557338"/>
            </a:xfrm>
            <a:custGeom>
              <a:avLst/>
              <a:gdLst>
                <a:gd name="T0" fmla="*/ 21 w 689"/>
                <a:gd name="T1" fmla="*/ 5390 h 5885"/>
                <a:gd name="T2" fmla="*/ 91 w 689"/>
                <a:gd name="T3" fmla="*/ 5359 h 5885"/>
                <a:gd name="T4" fmla="*/ 332 w 689"/>
                <a:gd name="T5" fmla="*/ 5351 h 5885"/>
                <a:gd name="T6" fmla="*/ 210 w 689"/>
                <a:gd name="T7" fmla="*/ 5072 h 5885"/>
                <a:gd name="T8" fmla="*/ 29 w 689"/>
                <a:gd name="T9" fmla="*/ 4475 h 5885"/>
                <a:gd name="T10" fmla="*/ 28 w 689"/>
                <a:gd name="T11" fmla="*/ 3467 h 5885"/>
                <a:gd name="T12" fmla="*/ 167 w 689"/>
                <a:gd name="T13" fmla="*/ 3064 h 5885"/>
                <a:gd name="T14" fmla="*/ 85 w 689"/>
                <a:gd name="T15" fmla="*/ 2443 h 5885"/>
                <a:gd name="T16" fmla="*/ 90 w 689"/>
                <a:gd name="T17" fmla="*/ 1827 h 5885"/>
                <a:gd name="T18" fmla="*/ 41 w 689"/>
                <a:gd name="T19" fmla="*/ 1404 h 5885"/>
                <a:gd name="T20" fmla="*/ 63 w 689"/>
                <a:gd name="T21" fmla="*/ 109 h 5885"/>
                <a:gd name="T22" fmla="*/ 554 w 689"/>
                <a:gd name="T23" fmla="*/ 788 h 5885"/>
                <a:gd name="T24" fmla="*/ 637 w 689"/>
                <a:gd name="T25" fmla="*/ 1755 h 5885"/>
                <a:gd name="T26" fmla="*/ 623 w 689"/>
                <a:gd name="T27" fmla="*/ 2813 h 5885"/>
                <a:gd name="T28" fmla="*/ 463 w 689"/>
                <a:gd name="T29" fmla="*/ 2921 h 5885"/>
                <a:gd name="T30" fmla="*/ 660 w 689"/>
                <a:gd name="T31" fmla="*/ 3391 h 5885"/>
                <a:gd name="T32" fmla="*/ 554 w 689"/>
                <a:gd name="T33" fmla="*/ 3867 h 5885"/>
                <a:gd name="T34" fmla="*/ 488 w 689"/>
                <a:gd name="T35" fmla="*/ 3972 h 5885"/>
                <a:gd name="T36" fmla="*/ 525 w 689"/>
                <a:gd name="T37" fmla="*/ 4207 h 5885"/>
                <a:gd name="T38" fmla="*/ 637 w 689"/>
                <a:gd name="T39" fmla="*/ 4521 h 5885"/>
                <a:gd name="T40" fmla="*/ 655 w 689"/>
                <a:gd name="T41" fmla="*/ 5076 h 5885"/>
                <a:gd name="T42" fmla="*/ 657 w 689"/>
                <a:gd name="T43" fmla="*/ 5165 h 5885"/>
                <a:gd name="T44" fmla="*/ 521 w 689"/>
                <a:gd name="T45" fmla="*/ 5324 h 5885"/>
                <a:gd name="T46" fmla="*/ 689 w 689"/>
                <a:gd name="T47" fmla="*/ 5817 h 5885"/>
                <a:gd name="T48" fmla="*/ 32 w 689"/>
                <a:gd name="T49" fmla="*/ 5576 h 5885"/>
                <a:gd name="T50" fmla="*/ 360 w 689"/>
                <a:gd name="T51" fmla="*/ 5726 h 5885"/>
                <a:gd name="T52" fmla="*/ 401 w 689"/>
                <a:gd name="T53" fmla="*/ 5770 h 5885"/>
                <a:gd name="T54" fmla="*/ 479 w 689"/>
                <a:gd name="T55" fmla="*/ 5638 h 5885"/>
                <a:gd name="T56" fmla="*/ 553 w 689"/>
                <a:gd name="T57" fmla="*/ 5295 h 5885"/>
                <a:gd name="T58" fmla="*/ 494 w 689"/>
                <a:gd name="T59" fmla="*/ 5041 h 5885"/>
                <a:gd name="T60" fmla="*/ 462 w 689"/>
                <a:gd name="T61" fmla="*/ 4932 h 5885"/>
                <a:gd name="T62" fmla="*/ 242 w 689"/>
                <a:gd name="T63" fmla="*/ 4633 h 5885"/>
                <a:gd name="T64" fmla="*/ 236 w 689"/>
                <a:gd name="T65" fmla="*/ 4430 h 5885"/>
                <a:gd name="T66" fmla="*/ 364 w 689"/>
                <a:gd name="T67" fmla="*/ 4309 h 5885"/>
                <a:gd name="T68" fmla="*/ 368 w 689"/>
                <a:gd name="T69" fmla="*/ 4259 h 5885"/>
                <a:gd name="T70" fmla="*/ 176 w 689"/>
                <a:gd name="T71" fmla="*/ 3806 h 5885"/>
                <a:gd name="T72" fmla="*/ 222 w 689"/>
                <a:gd name="T73" fmla="*/ 3750 h 5885"/>
                <a:gd name="T74" fmla="*/ 419 w 689"/>
                <a:gd name="T75" fmla="*/ 3676 h 5885"/>
                <a:gd name="T76" fmla="*/ 496 w 689"/>
                <a:gd name="T77" fmla="*/ 3442 h 5885"/>
                <a:gd name="T78" fmla="*/ 353 w 689"/>
                <a:gd name="T79" fmla="*/ 3253 h 5885"/>
                <a:gd name="T80" fmla="*/ 43 w 689"/>
                <a:gd name="T81" fmla="*/ 2667 h 5885"/>
                <a:gd name="T82" fmla="*/ 350 w 689"/>
                <a:gd name="T83" fmla="*/ 3086 h 5885"/>
                <a:gd name="T84" fmla="*/ 337 w 689"/>
                <a:gd name="T85" fmla="*/ 2767 h 5885"/>
                <a:gd name="T86" fmla="*/ 160 w 689"/>
                <a:gd name="T87" fmla="*/ 2255 h 5885"/>
                <a:gd name="T88" fmla="*/ 468 w 689"/>
                <a:gd name="T89" fmla="*/ 2497 h 5885"/>
                <a:gd name="T90" fmla="*/ 340 w 689"/>
                <a:gd name="T91" fmla="*/ 2377 h 5885"/>
                <a:gd name="T92" fmla="*/ 224 w 689"/>
                <a:gd name="T93" fmla="*/ 1959 h 5885"/>
                <a:gd name="T94" fmla="*/ 473 w 689"/>
                <a:gd name="T95" fmla="*/ 2244 h 5885"/>
                <a:gd name="T96" fmla="*/ 223 w 689"/>
                <a:gd name="T97" fmla="*/ 1632 h 5885"/>
                <a:gd name="T98" fmla="*/ 601 w 689"/>
                <a:gd name="T99" fmla="*/ 1996 h 5885"/>
                <a:gd name="T100" fmla="*/ 488 w 689"/>
                <a:gd name="T101" fmla="*/ 1845 h 5885"/>
                <a:gd name="T102" fmla="*/ 46 w 689"/>
                <a:gd name="T103" fmla="*/ 938 h 5885"/>
                <a:gd name="T104" fmla="*/ 255 w 689"/>
                <a:gd name="T105" fmla="*/ 1189 h 5885"/>
                <a:gd name="T106" fmla="*/ 416 w 689"/>
                <a:gd name="T107" fmla="*/ 1446 h 5885"/>
                <a:gd name="T108" fmla="*/ 121 w 689"/>
                <a:gd name="T109" fmla="*/ 694 h 5885"/>
                <a:gd name="T110" fmla="*/ 327 w 689"/>
                <a:gd name="T111" fmla="*/ 973 h 5885"/>
                <a:gd name="T112" fmla="*/ 615 w 689"/>
                <a:gd name="T113" fmla="*/ 1275 h 5885"/>
                <a:gd name="T114" fmla="*/ 105 w 689"/>
                <a:gd name="T115" fmla="*/ 231 h 5885"/>
                <a:gd name="T116" fmla="*/ 353 w 689"/>
                <a:gd name="T117" fmla="*/ 520 h 5885"/>
                <a:gd name="T118" fmla="*/ 480 w 689"/>
                <a:gd name="T119" fmla="*/ 625 h 5885"/>
                <a:gd name="T120" fmla="*/ 480 w 689"/>
                <a:gd name="T121" fmla="*/ 625 h 5885"/>
                <a:gd name="T122" fmla="*/ 442 w 689"/>
                <a:gd name="T123" fmla="*/ 220 h 5885"/>
                <a:gd name="T124" fmla="*/ 597 w 689"/>
                <a:gd name="T125" fmla="*/ 425 h 5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89" h="5885">
                  <a:moveTo>
                    <a:pt x="0" y="5841"/>
                  </a:moveTo>
                  <a:lnTo>
                    <a:pt x="0" y="5737"/>
                  </a:lnTo>
                  <a:lnTo>
                    <a:pt x="26" y="5760"/>
                  </a:lnTo>
                  <a:lnTo>
                    <a:pt x="53" y="5785"/>
                  </a:lnTo>
                  <a:lnTo>
                    <a:pt x="80" y="5813"/>
                  </a:lnTo>
                  <a:lnTo>
                    <a:pt x="108" y="5841"/>
                  </a:lnTo>
                  <a:lnTo>
                    <a:pt x="119" y="5852"/>
                  </a:lnTo>
                  <a:lnTo>
                    <a:pt x="130" y="5863"/>
                  </a:lnTo>
                  <a:lnTo>
                    <a:pt x="140" y="5874"/>
                  </a:lnTo>
                  <a:lnTo>
                    <a:pt x="149" y="5885"/>
                  </a:lnTo>
                  <a:lnTo>
                    <a:pt x="42" y="5885"/>
                  </a:lnTo>
                  <a:lnTo>
                    <a:pt x="31" y="5874"/>
                  </a:lnTo>
                  <a:lnTo>
                    <a:pt x="20" y="5863"/>
                  </a:lnTo>
                  <a:lnTo>
                    <a:pt x="10" y="5852"/>
                  </a:lnTo>
                  <a:lnTo>
                    <a:pt x="0" y="5841"/>
                  </a:lnTo>
                  <a:close/>
                  <a:moveTo>
                    <a:pt x="0" y="5712"/>
                  </a:moveTo>
                  <a:lnTo>
                    <a:pt x="0" y="5622"/>
                  </a:lnTo>
                  <a:lnTo>
                    <a:pt x="22" y="5649"/>
                  </a:lnTo>
                  <a:lnTo>
                    <a:pt x="41" y="5673"/>
                  </a:lnTo>
                  <a:lnTo>
                    <a:pt x="57" y="5695"/>
                  </a:lnTo>
                  <a:lnTo>
                    <a:pt x="69" y="5715"/>
                  </a:lnTo>
                  <a:lnTo>
                    <a:pt x="79" y="5732"/>
                  </a:lnTo>
                  <a:lnTo>
                    <a:pt x="86" y="5745"/>
                  </a:lnTo>
                  <a:lnTo>
                    <a:pt x="87" y="5750"/>
                  </a:lnTo>
                  <a:lnTo>
                    <a:pt x="87" y="5755"/>
                  </a:lnTo>
                  <a:lnTo>
                    <a:pt x="87" y="5758"/>
                  </a:lnTo>
                  <a:lnTo>
                    <a:pt x="86" y="5760"/>
                  </a:lnTo>
                  <a:lnTo>
                    <a:pt x="84" y="5761"/>
                  </a:lnTo>
                  <a:lnTo>
                    <a:pt x="82" y="5762"/>
                  </a:lnTo>
                  <a:lnTo>
                    <a:pt x="78" y="5762"/>
                  </a:lnTo>
                  <a:lnTo>
                    <a:pt x="75" y="5761"/>
                  </a:lnTo>
                  <a:lnTo>
                    <a:pt x="67" y="5758"/>
                  </a:lnTo>
                  <a:lnTo>
                    <a:pt x="56" y="5752"/>
                  </a:lnTo>
                  <a:lnTo>
                    <a:pt x="45" y="5746"/>
                  </a:lnTo>
                  <a:lnTo>
                    <a:pt x="31" y="5736"/>
                  </a:lnTo>
                  <a:lnTo>
                    <a:pt x="17" y="5725"/>
                  </a:lnTo>
                  <a:lnTo>
                    <a:pt x="0" y="5712"/>
                  </a:lnTo>
                  <a:close/>
                  <a:moveTo>
                    <a:pt x="0" y="5483"/>
                  </a:moveTo>
                  <a:lnTo>
                    <a:pt x="0" y="5369"/>
                  </a:lnTo>
                  <a:lnTo>
                    <a:pt x="21" y="5390"/>
                  </a:lnTo>
                  <a:lnTo>
                    <a:pt x="44" y="5410"/>
                  </a:lnTo>
                  <a:lnTo>
                    <a:pt x="66" y="5433"/>
                  </a:lnTo>
                  <a:lnTo>
                    <a:pt x="89" y="5456"/>
                  </a:lnTo>
                  <a:lnTo>
                    <a:pt x="130" y="5500"/>
                  </a:lnTo>
                  <a:lnTo>
                    <a:pt x="167" y="5543"/>
                  </a:lnTo>
                  <a:lnTo>
                    <a:pt x="199" y="5581"/>
                  </a:lnTo>
                  <a:lnTo>
                    <a:pt x="226" y="5616"/>
                  </a:lnTo>
                  <a:lnTo>
                    <a:pt x="237" y="5633"/>
                  </a:lnTo>
                  <a:lnTo>
                    <a:pt x="246" y="5647"/>
                  </a:lnTo>
                  <a:lnTo>
                    <a:pt x="255" y="5660"/>
                  </a:lnTo>
                  <a:lnTo>
                    <a:pt x="260" y="5671"/>
                  </a:lnTo>
                  <a:lnTo>
                    <a:pt x="265" y="5681"/>
                  </a:lnTo>
                  <a:lnTo>
                    <a:pt x="267" y="5689"/>
                  </a:lnTo>
                  <a:lnTo>
                    <a:pt x="267" y="5692"/>
                  </a:lnTo>
                  <a:lnTo>
                    <a:pt x="267" y="5695"/>
                  </a:lnTo>
                  <a:lnTo>
                    <a:pt x="266" y="5698"/>
                  </a:lnTo>
                  <a:lnTo>
                    <a:pt x="265" y="5699"/>
                  </a:lnTo>
                  <a:lnTo>
                    <a:pt x="263" y="5701"/>
                  </a:lnTo>
                  <a:lnTo>
                    <a:pt x="260" y="5701"/>
                  </a:lnTo>
                  <a:lnTo>
                    <a:pt x="258" y="5701"/>
                  </a:lnTo>
                  <a:lnTo>
                    <a:pt x="255" y="5701"/>
                  </a:lnTo>
                  <a:lnTo>
                    <a:pt x="246" y="5698"/>
                  </a:lnTo>
                  <a:lnTo>
                    <a:pt x="237" y="5693"/>
                  </a:lnTo>
                  <a:lnTo>
                    <a:pt x="225" y="5687"/>
                  </a:lnTo>
                  <a:lnTo>
                    <a:pt x="212" y="5678"/>
                  </a:lnTo>
                  <a:lnTo>
                    <a:pt x="198" y="5668"/>
                  </a:lnTo>
                  <a:lnTo>
                    <a:pt x="182" y="5656"/>
                  </a:lnTo>
                  <a:lnTo>
                    <a:pt x="148" y="5629"/>
                  </a:lnTo>
                  <a:lnTo>
                    <a:pt x="111" y="5595"/>
                  </a:lnTo>
                  <a:lnTo>
                    <a:pt x="71" y="5555"/>
                  </a:lnTo>
                  <a:lnTo>
                    <a:pt x="28" y="5513"/>
                  </a:lnTo>
                  <a:lnTo>
                    <a:pt x="15" y="5498"/>
                  </a:lnTo>
                  <a:lnTo>
                    <a:pt x="0" y="5483"/>
                  </a:lnTo>
                  <a:close/>
                  <a:moveTo>
                    <a:pt x="0" y="5336"/>
                  </a:moveTo>
                  <a:lnTo>
                    <a:pt x="0" y="5233"/>
                  </a:lnTo>
                  <a:lnTo>
                    <a:pt x="25" y="5262"/>
                  </a:lnTo>
                  <a:lnTo>
                    <a:pt x="46" y="5291"/>
                  </a:lnTo>
                  <a:lnTo>
                    <a:pt x="65" y="5316"/>
                  </a:lnTo>
                  <a:lnTo>
                    <a:pt x="80" y="5339"/>
                  </a:lnTo>
                  <a:lnTo>
                    <a:pt x="91" y="5359"/>
                  </a:lnTo>
                  <a:lnTo>
                    <a:pt x="98" y="5374"/>
                  </a:lnTo>
                  <a:lnTo>
                    <a:pt x="100" y="5381"/>
                  </a:lnTo>
                  <a:lnTo>
                    <a:pt x="101" y="5385"/>
                  </a:lnTo>
                  <a:lnTo>
                    <a:pt x="100" y="5390"/>
                  </a:lnTo>
                  <a:lnTo>
                    <a:pt x="99" y="5393"/>
                  </a:lnTo>
                  <a:lnTo>
                    <a:pt x="97" y="5394"/>
                  </a:lnTo>
                  <a:lnTo>
                    <a:pt x="94" y="5394"/>
                  </a:lnTo>
                  <a:lnTo>
                    <a:pt x="90" y="5394"/>
                  </a:lnTo>
                  <a:lnTo>
                    <a:pt x="86" y="5393"/>
                  </a:lnTo>
                  <a:lnTo>
                    <a:pt x="77" y="5390"/>
                  </a:lnTo>
                  <a:lnTo>
                    <a:pt x="65" y="5384"/>
                  </a:lnTo>
                  <a:lnTo>
                    <a:pt x="51" y="5375"/>
                  </a:lnTo>
                  <a:lnTo>
                    <a:pt x="36" y="5364"/>
                  </a:lnTo>
                  <a:lnTo>
                    <a:pt x="19" y="5351"/>
                  </a:lnTo>
                  <a:lnTo>
                    <a:pt x="0" y="5336"/>
                  </a:lnTo>
                  <a:close/>
                  <a:moveTo>
                    <a:pt x="0" y="5046"/>
                  </a:moveTo>
                  <a:lnTo>
                    <a:pt x="0" y="4962"/>
                  </a:lnTo>
                  <a:lnTo>
                    <a:pt x="17" y="4974"/>
                  </a:lnTo>
                  <a:lnTo>
                    <a:pt x="37" y="4988"/>
                  </a:lnTo>
                  <a:lnTo>
                    <a:pt x="56" y="5005"/>
                  </a:lnTo>
                  <a:lnTo>
                    <a:pt x="78" y="5025"/>
                  </a:lnTo>
                  <a:lnTo>
                    <a:pt x="101" y="5045"/>
                  </a:lnTo>
                  <a:lnTo>
                    <a:pt x="125" y="5068"/>
                  </a:lnTo>
                  <a:lnTo>
                    <a:pt x="151" y="5094"/>
                  </a:lnTo>
                  <a:lnTo>
                    <a:pt x="176" y="5120"/>
                  </a:lnTo>
                  <a:lnTo>
                    <a:pt x="213" y="5160"/>
                  </a:lnTo>
                  <a:lnTo>
                    <a:pt x="247" y="5200"/>
                  </a:lnTo>
                  <a:lnTo>
                    <a:pt x="277" y="5237"/>
                  </a:lnTo>
                  <a:lnTo>
                    <a:pt x="301" y="5270"/>
                  </a:lnTo>
                  <a:lnTo>
                    <a:pt x="311" y="5285"/>
                  </a:lnTo>
                  <a:lnTo>
                    <a:pt x="319" y="5299"/>
                  </a:lnTo>
                  <a:lnTo>
                    <a:pt x="326" y="5312"/>
                  </a:lnTo>
                  <a:lnTo>
                    <a:pt x="331" y="5323"/>
                  </a:lnTo>
                  <a:lnTo>
                    <a:pt x="335" y="5331"/>
                  </a:lnTo>
                  <a:lnTo>
                    <a:pt x="337" y="5339"/>
                  </a:lnTo>
                  <a:lnTo>
                    <a:pt x="337" y="5342"/>
                  </a:lnTo>
                  <a:lnTo>
                    <a:pt x="336" y="5346"/>
                  </a:lnTo>
                  <a:lnTo>
                    <a:pt x="336" y="5348"/>
                  </a:lnTo>
                  <a:lnTo>
                    <a:pt x="334" y="5349"/>
                  </a:lnTo>
                  <a:lnTo>
                    <a:pt x="332" y="5351"/>
                  </a:lnTo>
                  <a:lnTo>
                    <a:pt x="330" y="5351"/>
                  </a:lnTo>
                  <a:lnTo>
                    <a:pt x="327" y="5352"/>
                  </a:lnTo>
                  <a:lnTo>
                    <a:pt x="324" y="5351"/>
                  </a:lnTo>
                  <a:lnTo>
                    <a:pt x="316" y="5349"/>
                  </a:lnTo>
                  <a:lnTo>
                    <a:pt x="306" y="5346"/>
                  </a:lnTo>
                  <a:lnTo>
                    <a:pt x="296" y="5340"/>
                  </a:lnTo>
                  <a:lnTo>
                    <a:pt x="283" y="5333"/>
                  </a:lnTo>
                  <a:lnTo>
                    <a:pt x="270" y="5323"/>
                  </a:lnTo>
                  <a:lnTo>
                    <a:pt x="256" y="5312"/>
                  </a:lnTo>
                  <a:lnTo>
                    <a:pt x="224" y="5287"/>
                  </a:lnTo>
                  <a:lnTo>
                    <a:pt x="188" y="5255"/>
                  </a:lnTo>
                  <a:lnTo>
                    <a:pt x="151" y="5219"/>
                  </a:lnTo>
                  <a:lnTo>
                    <a:pt x="112" y="5179"/>
                  </a:lnTo>
                  <a:lnTo>
                    <a:pt x="79" y="5143"/>
                  </a:lnTo>
                  <a:lnTo>
                    <a:pt x="50" y="5109"/>
                  </a:lnTo>
                  <a:lnTo>
                    <a:pt x="23" y="5076"/>
                  </a:lnTo>
                  <a:lnTo>
                    <a:pt x="0" y="5046"/>
                  </a:lnTo>
                  <a:close/>
                  <a:moveTo>
                    <a:pt x="0" y="4901"/>
                  </a:moveTo>
                  <a:lnTo>
                    <a:pt x="0" y="4777"/>
                  </a:lnTo>
                  <a:lnTo>
                    <a:pt x="17" y="4793"/>
                  </a:lnTo>
                  <a:lnTo>
                    <a:pt x="34" y="4810"/>
                  </a:lnTo>
                  <a:lnTo>
                    <a:pt x="51" y="4827"/>
                  </a:lnTo>
                  <a:lnTo>
                    <a:pt x="68" y="4846"/>
                  </a:lnTo>
                  <a:lnTo>
                    <a:pt x="105" y="4885"/>
                  </a:lnTo>
                  <a:lnTo>
                    <a:pt x="136" y="4924"/>
                  </a:lnTo>
                  <a:lnTo>
                    <a:pt x="164" y="4959"/>
                  </a:lnTo>
                  <a:lnTo>
                    <a:pt x="187" y="4992"/>
                  </a:lnTo>
                  <a:lnTo>
                    <a:pt x="195" y="5006"/>
                  </a:lnTo>
                  <a:lnTo>
                    <a:pt x="204" y="5020"/>
                  </a:lnTo>
                  <a:lnTo>
                    <a:pt x="211" y="5032"/>
                  </a:lnTo>
                  <a:lnTo>
                    <a:pt x="215" y="5042"/>
                  </a:lnTo>
                  <a:lnTo>
                    <a:pt x="218" y="5052"/>
                  </a:lnTo>
                  <a:lnTo>
                    <a:pt x="220" y="5060"/>
                  </a:lnTo>
                  <a:lnTo>
                    <a:pt x="220" y="5063"/>
                  </a:lnTo>
                  <a:lnTo>
                    <a:pt x="220" y="5065"/>
                  </a:lnTo>
                  <a:lnTo>
                    <a:pt x="218" y="5067"/>
                  </a:lnTo>
                  <a:lnTo>
                    <a:pt x="217" y="5070"/>
                  </a:lnTo>
                  <a:lnTo>
                    <a:pt x="215" y="5071"/>
                  </a:lnTo>
                  <a:lnTo>
                    <a:pt x="213" y="5072"/>
                  </a:lnTo>
                  <a:lnTo>
                    <a:pt x="210" y="5072"/>
                  </a:lnTo>
                  <a:lnTo>
                    <a:pt x="206" y="5072"/>
                  </a:lnTo>
                  <a:lnTo>
                    <a:pt x="200" y="5070"/>
                  </a:lnTo>
                  <a:lnTo>
                    <a:pt x="190" y="5065"/>
                  </a:lnTo>
                  <a:lnTo>
                    <a:pt x="180" y="5060"/>
                  </a:lnTo>
                  <a:lnTo>
                    <a:pt x="168" y="5053"/>
                  </a:lnTo>
                  <a:lnTo>
                    <a:pt x="155" y="5043"/>
                  </a:lnTo>
                  <a:lnTo>
                    <a:pt x="141" y="5033"/>
                  </a:lnTo>
                  <a:lnTo>
                    <a:pt x="110" y="5008"/>
                  </a:lnTo>
                  <a:lnTo>
                    <a:pt x="77" y="4977"/>
                  </a:lnTo>
                  <a:lnTo>
                    <a:pt x="41" y="4943"/>
                  </a:lnTo>
                  <a:lnTo>
                    <a:pt x="4" y="4905"/>
                  </a:lnTo>
                  <a:lnTo>
                    <a:pt x="0" y="4901"/>
                  </a:lnTo>
                  <a:close/>
                  <a:moveTo>
                    <a:pt x="0" y="4726"/>
                  </a:moveTo>
                  <a:lnTo>
                    <a:pt x="0" y="4604"/>
                  </a:lnTo>
                  <a:lnTo>
                    <a:pt x="31" y="4640"/>
                  </a:lnTo>
                  <a:lnTo>
                    <a:pt x="59" y="4674"/>
                  </a:lnTo>
                  <a:lnTo>
                    <a:pt x="82" y="4706"/>
                  </a:lnTo>
                  <a:lnTo>
                    <a:pt x="100" y="4734"/>
                  </a:lnTo>
                  <a:lnTo>
                    <a:pt x="108" y="4746"/>
                  </a:lnTo>
                  <a:lnTo>
                    <a:pt x="114" y="4758"/>
                  </a:lnTo>
                  <a:lnTo>
                    <a:pt x="120" y="4769"/>
                  </a:lnTo>
                  <a:lnTo>
                    <a:pt x="123" y="4779"/>
                  </a:lnTo>
                  <a:lnTo>
                    <a:pt x="126" y="4787"/>
                  </a:lnTo>
                  <a:lnTo>
                    <a:pt x="126" y="4793"/>
                  </a:lnTo>
                  <a:lnTo>
                    <a:pt x="126" y="4799"/>
                  </a:lnTo>
                  <a:lnTo>
                    <a:pt x="124" y="4802"/>
                  </a:lnTo>
                  <a:lnTo>
                    <a:pt x="121" y="4804"/>
                  </a:lnTo>
                  <a:lnTo>
                    <a:pt x="118" y="4805"/>
                  </a:lnTo>
                  <a:lnTo>
                    <a:pt x="113" y="4804"/>
                  </a:lnTo>
                  <a:lnTo>
                    <a:pt x="108" y="4803"/>
                  </a:lnTo>
                  <a:lnTo>
                    <a:pt x="96" y="4798"/>
                  </a:lnTo>
                  <a:lnTo>
                    <a:pt x="80" y="4790"/>
                  </a:lnTo>
                  <a:lnTo>
                    <a:pt x="63" y="4778"/>
                  </a:lnTo>
                  <a:lnTo>
                    <a:pt x="44" y="4764"/>
                  </a:lnTo>
                  <a:lnTo>
                    <a:pt x="22" y="4746"/>
                  </a:lnTo>
                  <a:lnTo>
                    <a:pt x="0" y="4726"/>
                  </a:lnTo>
                  <a:close/>
                  <a:moveTo>
                    <a:pt x="0" y="4530"/>
                  </a:moveTo>
                  <a:lnTo>
                    <a:pt x="0" y="4434"/>
                  </a:lnTo>
                  <a:lnTo>
                    <a:pt x="16" y="4456"/>
                  </a:lnTo>
                  <a:lnTo>
                    <a:pt x="29" y="4475"/>
                  </a:lnTo>
                  <a:lnTo>
                    <a:pt x="40" y="4494"/>
                  </a:lnTo>
                  <a:lnTo>
                    <a:pt x="49" y="4509"/>
                  </a:lnTo>
                  <a:lnTo>
                    <a:pt x="54" y="4524"/>
                  </a:lnTo>
                  <a:lnTo>
                    <a:pt x="57" y="4536"/>
                  </a:lnTo>
                  <a:lnTo>
                    <a:pt x="57" y="4540"/>
                  </a:lnTo>
                  <a:lnTo>
                    <a:pt x="57" y="4544"/>
                  </a:lnTo>
                  <a:lnTo>
                    <a:pt x="56" y="4548"/>
                  </a:lnTo>
                  <a:lnTo>
                    <a:pt x="54" y="4550"/>
                  </a:lnTo>
                  <a:lnTo>
                    <a:pt x="51" y="4551"/>
                  </a:lnTo>
                  <a:lnTo>
                    <a:pt x="46" y="4552"/>
                  </a:lnTo>
                  <a:lnTo>
                    <a:pt x="41" y="4551"/>
                  </a:lnTo>
                  <a:lnTo>
                    <a:pt x="34" y="4550"/>
                  </a:lnTo>
                  <a:lnTo>
                    <a:pt x="28" y="4547"/>
                  </a:lnTo>
                  <a:lnTo>
                    <a:pt x="19" y="4542"/>
                  </a:lnTo>
                  <a:lnTo>
                    <a:pt x="10" y="4537"/>
                  </a:lnTo>
                  <a:lnTo>
                    <a:pt x="0" y="4530"/>
                  </a:lnTo>
                  <a:close/>
                  <a:moveTo>
                    <a:pt x="0" y="4311"/>
                  </a:moveTo>
                  <a:lnTo>
                    <a:pt x="0" y="4267"/>
                  </a:lnTo>
                  <a:lnTo>
                    <a:pt x="7" y="4281"/>
                  </a:lnTo>
                  <a:lnTo>
                    <a:pt x="10" y="4293"/>
                  </a:lnTo>
                  <a:lnTo>
                    <a:pt x="10" y="4299"/>
                  </a:lnTo>
                  <a:lnTo>
                    <a:pt x="10" y="4303"/>
                  </a:lnTo>
                  <a:lnTo>
                    <a:pt x="9" y="4307"/>
                  </a:lnTo>
                  <a:lnTo>
                    <a:pt x="7" y="4309"/>
                  </a:lnTo>
                  <a:lnTo>
                    <a:pt x="4" y="4311"/>
                  </a:lnTo>
                  <a:lnTo>
                    <a:pt x="0" y="4311"/>
                  </a:lnTo>
                  <a:close/>
                  <a:moveTo>
                    <a:pt x="0" y="3460"/>
                  </a:moveTo>
                  <a:lnTo>
                    <a:pt x="0" y="3371"/>
                  </a:lnTo>
                  <a:lnTo>
                    <a:pt x="11" y="3388"/>
                  </a:lnTo>
                  <a:lnTo>
                    <a:pt x="20" y="3403"/>
                  </a:lnTo>
                  <a:lnTo>
                    <a:pt x="27" y="3418"/>
                  </a:lnTo>
                  <a:lnTo>
                    <a:pt x="32" y="3431"/>
                  </a:lnTo>
                  <a:lnTo>
                    <a:pt x="36" y="3443"/>
                  </a:lnTo>
                  <a:lnTo>
                    <a:pt x="37" y="3452"/>
                  </a:lnTo>
                  <a:lnTo>
                    <a:pt x="37" y="3456"/>
                  </a:lnTo>
                  <a:lnTo>
                    <a:pt x="36" y="3459"/>
                  </a:lnTo>
                  <a:lnTo>
                    <a:pt x="34" y="3463"/>
                  </a:lnTo>
                  <a:lnTo>
                    <a:pt x="32" y="3465"/>
                  </a:lnTo>
                  <a:lnTo>
                    <a:pt x="30" y="3466"/>
                  </a:lnTo>
                  <a:lnTo>
                    <a:pt x="28" y="3467"/>
                  </a:lnTo>
                  <a:lnTo>
                    <a:pt x="23" y="3468"/>
                  </a:lnTo>
                  <a:lnTo>
                    <a:pt x="20" y="3467"/>
                  </a:lnTo>
                  <a:lnTo>
                    <a:pt x="11" y="3465"/>
                  </a:lnTo>
                  <a:lnTo>
                    <a:pt x="0" y="3460"/>
                  </a:lnTo>
                  <a:close/>
                  <a:moveTo>
                    <a:pt x="0" y="3234"/>
                  </a:moveTo>
                  <a:lnTo>
                    <a:pt x="0" y="3107"/>
                  </a:lnTo>
                  <a:lnTo>
                    <a:pt x="25" y="3137"/>
                  </a:lnTo>
                  <a:lnTo>
                    <a:pt x="45" y="3166"/>
                  </a:lnTo>
                  <a:lnTo>
                    <a:pt x="63" y="3192"/>
                  </a:lnTo>
                  <a:lnTo>
                    <a:pt x="77" y="3217"/>
                  </a:lnTo>
                  <a:lnTo>
                    <a:pt x="84" y="3228"/>
                  </a:lnTo>
                  <a:lnTo>
                    <a:pt x="88" y="3239"/>
                  </a:lnTo>
                  <a:lnTo>
                    <a:pt x="91" y="3249"/>
                  </a:lnTo>
                  <a:lnTo>
                    <a:pt x="94" y="3258"/>
                  </a:lnTo>
                  <a:lnTo>
                    <a:pt x="95" y="3265"/>
                  </a:lnTo>
                  <a:lnTo>
                    <a:pt x="95" y="3272"/>
                  </a:lnTo>
                  <a:lnTo>
                    <a:pt x="94" y="3276"/>
                  </a:lnTo>
                  <a:lnTo>
                    <a:pt x="91" y="3281"/>
                  </a:lnTo>
                  <a:lnTo>
                    <a:pt x="88" y="3282"/>
                  </a:lnTo>
                  <a:lnTo>
                    <a:pt x="85" y="3283"/>
                  </a:lnTo>
                  <a:lnTo>
                    <a:pt x="82" y="3284"/>
                  </a:lnTo>
                  <a:lnTo>
                    <a:pt x="77" y="3283"/>
                  </a:lnTo>
                  <a:lnTo>
                    <a:pt x="68" y="3281"/>
                  </a:lnTo>
                  <a:lnTo>
                    <a:pt x="57" y="3275"/>
                  </a:lnTo>
                  <a:lnTo>
                    <a:pt x="44" y="3269"/>
                  </a:lnTo>
                  <a:lnTo>
                    <a:pt x="31" y="3259"/>
                  </a:lnTo>
                  <a:lnTo>
                    <a:pt x="16" y="3247"/>
                  </a:lnTo>
                  <a:lnTo>
                    <a:pt x="0" y="3234"/>
                  </a:lnTo>
                  <a:close/>
                  <a:moveTo>
                    <a:pt x="0" y="2975"/>
                  </a:moveTo>
                  <a:lnTo>
                    <a:pt x="0" y="2853"/>
                  </a:lnTo>
                  <a:lnTo>
                    <a:pt x="20" y="2870"/>
                  </a:lnTo>
                  <a:lnTo>
                    <a:pt x="40" y="2889"/>
                  </a:lnTo>
                  <a:lnTo>
                    <a:pt x="61" y="2911"/>
                  </a:lnTo>
                  <a:lnTo>
                    <a:pt x="83" y="2934"/>
                  </a:lnTo>
                  <a:lnTo>
                    <a:pt x="106" y="2964"/>
                  </a:lnTo>
                  <a:lnTo>
                    <a:pt x="126" y="2991"/>
                  </a:lnTo>
                  <a:lnTo>
                    <a:pt x="143" y="3018"/>
                  </a:lnTo>
                  <a:lnTo>
                    <a:pt x="157" y="3043"/>
                  </a:lnTo>
                  <a:lnTo>
                    <a:pt x="163" y="3054"/>
                  </a:lnTo>
                  <a:lnTo>
                    <a:pt x="167" y="3064"/>
                  </a:lnTo>
                  <a:lnTo>
                    <a:pt x="170" y="3074"/>
                  </a:lnTo>
                  <a:lnTo>
                    <a:pt x="172" y="3081"/>
                  </a:lnTo>
                  <a:lnTo>
                    <a:pt x="172" y="3089"/>
                  </a:lnTo>
                  <a:lnTo>
                    <a:pt x="172" y="3095"/>
                  </a:lnTo>
                  <a:lnTo>
                    <a:pt x="171" y="3101"/>
                  </a:lnTo>
                  <a:lnTo>
                    <a:pt x="168" y="3104"/>
                  </a:lnTo>
                  <a:lnTo>
                    <a:pt x="165" y="3106"/>
                  </a:lnTo>
                  <a:lnTo>
                    <a:pt x="159" y="3107"/>
                  </a:lnTo>
                  <a:lnTo>
                    <a:pt x="154" y="3106"/>
                  </a:lnTo>
                  <a:lnTo>
                    <a:pt x="146" y="3105"/>
                  </a:lnTo>
                  <a:lnTo>
                    <a:pt x="139" y="3102"/>
                  </a:lnTo>
                  <a:lnTo>
                    <a:pt x="130" y="3098"/>
                  </a:lnTo>
                  <a:lnTo>
                    <a:pt x="121" y="3091"/>
                  </a:lnTo>
                  <a:lnTo>
                    <a:pt x="111" y="3084"/>
                  </a:lnTo>
                  <a:lnTo>
                    <a:pt x="89" y="3068"/>
                  </a:lnTo>
                  <a:lnTo>
                    <a:pt x="66" y="3047"/>
                  </a:lnTo>
                  <a:lnTo>
                    <a:pt x="42" y="3022"/>
                  </a:lnTo>
                  <a:lnTo>
                    <a:pt x="17" y="2995"/>
                  </a:lnTo>
                  <a:lnTo>
                    <a:pt x="8" y="2985"/>
                  </a:lnTo>
                  <a:lnTo>
                    <a:pt x="0" y="2975"/>
                  </a:lnTo>
                  <a:close/>
                  <a:moveTo>
                    <a:pt x="0" y="2382"/>
                  </a:moveTo>
                  <a:lnTo>
                    <a:pt x="0" y="2256"/>
                  </a:lnTo>
                  <a:lnTo>
                    <a:pt x="15" y="2271"/>
                  </a:lnTo>
                  <a:lnTo>
                    <a:pt x="29" y="2289"/>
                  </a:lnTo>
                  <a:lnTo>
                    <a:pt x="49" y="2314"/>
                  </a:lnTo>
                  <a:lnTo>
                    <a:pt x="66" y="2338"/>
                  </a:lnTo>
                  <a:lnTo>
                    <a:pt x="80" y="2362"/>
                  </a:lnTo>
                  <a:lnTo>
                    <a:pt x="92" y="2384"/>
                  </a:lnTo>
                  <a:lnTo>
                    <a:pt x="97" y="2394"/>
                  </a:lnTo>
                  <a:lnTo>
                    <a:pt x="100" y="2403"/>
                  </a:lnTo>
                  <a:lnTo>
                    <a:pt x="102" y="2411"/>
                  </a:lnTo>
                  <a:lnTo>
                    <a:pt x="105" y="2419"/>
                  </a:lnTo>
                  <a:lnTo>
                    <a:pt x="105" y="2426"/>
                  </a:lnTo>
                  <a:lnTo>
                    <a:pt x="105" y="2432"/>
                  </a:lnTo>
                  <a:lnTo>
                    <a:pt x="102" y="2437"/>
                  </a:lnTo>
                  <a:lnTo>
                    <a:pt x="100" y="2440"/>
                  </a:lnTo>
                  <a:lnTo>
                    <a:pt x="97" y="2442"/>
                  </a:lnTo>
                  <a:lnTo>
                    <a:pt x="94" y="2443"/>
                  </a:lnTo>
                  <a:lnTo>
                    <a:pt x="89" y="2443"/>
                  </a:lnTo>
                  <a:lnTo>
                    <a:pt x="85" y="2443"/>
                  </a:lnTo>
                  <a:lnTo>
                    <a:pt x="74" y="2440"/>
                  </a:lnTo>
                  <a:lnTo>
                    <a:pt x="62" y="2433"/>
                  </a:lnTo>
                  <a:lnTo>
                    <a:pt x="48" y="2425"/>
                  </a:lnTo>
                  <a:lnTo>
                    <a:pt x="33" y="2413"/>
                  </a:lnTo>
                  <a:lnTo>
                    <a:pt x="17" y="2398"/>
                  </a:lnTo>
                  <a:lnTo>
                    <a:pt x="0" y="2382"/>
                  </a:lnTo>
                  <a:close/>
                  <a:moveTo>
                    <a:pt x="0" y="1700"/>
                  </a:moveTo>
                  <a:lnTo>
                    <a:pt x="0" y="1647"/>
                  </a:lnTo>
                  <a:lnTo>
                    <a:pt x="5" y="1647"/>
                  </a:lnTo>
                  <a:lnTo>
                    <a:pt x="9" y="1647"/>
                  </a:lnTo>
                  <a:lnTo>
                    <a:pt x="15" y="1649"/>
                  </a:lnTo>
                  <a:lnTo>
                    <a:pt x="20" y="1650"/>
                  </a:lnTo>
                  <a:lnTo>
                    <a:pt x="33" y="1656"/>
                  </a:lnTo>
                  <a:lnTo>
                    <a:pt x="48" y="1666"/>
                  </a:lnTo>
                  <a:lnTo>
                    <a:pt x="63" y="1679"/>
                  </a:lnTo>
                  <a:lnTo>
                    <a:pt x="79" y="1695"/>
                  </a:lnTo>
                  <a:lnTo>
                    <a:pt x="97" y="1713"/>
                  </a:lnTo>
                  <a:lnTo>
                    <a:pt x="113" y="1733"/>
                  </a:lnTo>
                  <a:lnTo>
                    <a:pt x="131" y="1755"/>
                  </a:lnTo>
                  <a:lnTo>
                    <a:pt x="145" y="1777"/>
                  </a:lnTo>
                  <a:lnTo>
                    <a:pt x="157" y="1799"/>
                  </a:lnTo>
                  <a:lnTo>
                    <a:pt x="167" y="1817"/>
                  </a:lnTo>
                  <a:lnTo>
                    <a:pt x="170" y="1827"/>
                  </a:lnTo>
                  <a:lnTo>
                    <a:pt x="174" y="1835"/>
                  </a:lnTo>
                  <a:lnTo>
                    <a:pt x="176" y="1843"/>
                  </a:lnTo>
                  <a:lnTo>
                    <a:pt x="177" y="1850"/>
                  </a:lnTo>
                  <a:lnTo>
                    <a:pt x="177" y="1856"/>
                  </a:lnTo>
                  <a:lnTo>
                    <a:pt x="176" y="1861"/>
                  </a:lnTo>
                  <a:lnTo>
                    <a:pt x="175" y="1866"/>
                  </a:lnTo>
                  <a:lnTo>
                    <a:pt x="171" y="1869"/>
                  </a:lnTo>
                  <a:lnTo>
                    <a:pt x="168" y="1871"/>
                  </a:lnTo>
                  <a:lnTo>
                    <a:pt x="164" y="1872"/>
                  </a:lnTo>
                  <a:lnTo>
                    <a:pt x="159" y="1872"/>
                  </a:lnTo>
                  <a:lnTo>
                    <a:pt x="154" y="1871"/>
                  </a:lnTo>
                  <a:lnTo>
                    <a:pt x="147" y="1869"/>
                  </a:lnTo>
                  <a:lnTo>
                    <a:pt x="141" y="1866"/>
                  </a:lnTo>
                  <a:lnTo>
                    <a:pt x="133" y="1861"/>
                  </a:lnTo>
                  <a:lnTo>
                    <a:pt x="125" y="1856"/>
                  </a:lnTo>
                  <a:lnTo>
                    <a:pt x="109" y="1844"/>
                  </a:lnTo>
                  <a:lnTo>
                    <a:pt x="90" y="1827"/>
                  </a:lnTo>
                  <a:lnTo>
                    <a:pt x="73" y="1809"/>
                  </a:lnTo>
                  <a:lnTo>
                    <a:pt x="54" y="1787"/>
                  </a:lnTo>
                  <a:lnTo>
                    <a:pt x="37" y="1764"/>
                  </a:lnTo>
                  <a:lnTo>
                    <a:pt x="22" y="1742"/>
                  </a:lnTo>
                  <a:lnTo>
                    <a:pt x="9" y="1720"/>
                  </a:lnTo>
                  <a:lnTo>
                    <a:pt x="0" y="1700"/>
                  </a:lnTo>
                  <a:close/>
                  <a:moveTo>
                    <a:pt x="0" y="1342"/>
                  </a:moveTo>
                  <a:lnTo>
                    <a:pt x="0" y="1274"/>
                  </a:lnTo>
                  <a:lnTo>
                    <a:pt x="9" y="1276"/>
                  </a:lnTo>
                  <a:lnTo>
                    <a:pt x="19" y="1280"/>
                  </a:lnTo>
                  <a:lnTo>
                    <a:pt x="31" y="1287"/>
                  </a:lnTo>
                  <a:lnTo>
                    <a:pt x="43" y="1297"/>
                  </a:lnTo>
                  <a:lnTo>
                    <a:pt x="56" y="1308"/>
                  </a:lnTo>
                  <a:lnTo>
                    <a:pt x="69" y="1321"/>
                  </a:lnTo>
                  <a:lnTo>
                    <a:pt x="84" y="1335"/>
                  </a:lnTo>
                  <a:lnTo>
                    <a:pt x="98" y="1353"/>
                  </a:lnTo>
                  <a:lnTo>
                    <a:pt x="112" y="1372"/>
                  </a:lnTo>
                  <a:lnTo>
                    <a:pt x="125" y="1393"/>
                  </a:lnTo>
                  <a:lnTo>
                    <a:pt x="136" y="1413"/>
                  </a:lnTo>
                  <a:lnTo>
                    <a:pt x="145" y="1430"/>
                  </a:lnTo>
                  <a:lnTo>
                    <a:pt x="148" y="1439"/>
                  </a:lnTo>
                  <a:lnTo>
                    <a:pt x="151" y="1447"/>
                  </a:lnTo>
                  <a:lnTo>
                    <a:pt x="152" y="1453"/>
                  </a:lnTo>
                  <a:lnTo>
                    <a:pt x="153" y="1460"/>
                  </a:lnTo>
                  <a:lnTo>
                    <a:pt x="153" y="1466"/>
                  </a:lnTo>
                  <a:lnTo>
                    <a:pt x="152" y="1471"/>
                  </a:lnTo>
                  <a:lnTo>
                    <a:pt x="151" y="1474"/>
                  </a:lnTo>
                  <a:lnTo>
                    <a:pt x="148" y="1478"/>
                  </a:lnTo>
                  <a:lnTo>
                    <a:pt x="145" y="1480"/>
                  </a:lnTo>
                  <a:lnTo>
                    <a:pt x="141" y="1481"/>
                  </a:lnTo>
                  <a:lnTo>
                    <a:pt x="136" y="1481"/>
                  </a:lnTo>
                  <a:lnTo>
                    <a:pt x="131" y="1480"/>
                  </a:lnTo>
                  <a:lnTo>
                    <a:pt x="125" y="1479"/>
                  </a:lnTo>
                  <a:lnTo>
                    <a:pt x="119" y="1475"/>
                  </a:lnTo>
                  <a:lnTo>
                    <a:pt x="112" y="1472"/>
                  </a:lnTo>
                  <a:lnTo>
                    <a:pt x="105" y="1467"/>
                  </a:lnTo>
                  <a:lnTo>
                    <a:pt x="90" y="1456"/>
                  </a:lnTo>
                  <a:lnTo>
                    <a:pt x="74" y="1440"/>
                  </a:lnTo>
                  <a:lnTo>
                    <a:pt x="57" y="1424"/>
                  </a:lnTo>
                  <a:lnTo>
                    <a:pt x="41" y="1404"/>
                  </a:lnTo>
                  <a:lnTo>
                    <a:pt x="29" y="1388"/>
                  </a:lnTo>
                  <a:lnTo>
                    <a:pt x="18" y="1372"/>
                  </a:lnTo>
                  <a:lnTo>
                    <a:pt x="8" y="1356"/>
                  </a:lnTo>
                  <a:lnTo>
                    <a:pt x="0" y="1342"/>
                  </a:lnTo>
                  <a:close/>
                  <a:moveTo>
                    <a:pt x="0" y="540"/>
                  </a:moveTo>
                  <a:lnTo>
                    <a:pt x="0" y="442"/>
                  </a:lnTo>
                  <a:lnTo>
                    <a:pt x="9" y="449"/>
                  </a:lnTo>
                  <a:lnTo>
                    <a:pt x="19" y="459"/>
                  </a:lnTo>
                  <a:lnTo>
                    <a:pt x="29" y="470"/>
                  </a:lnTo>
                  <a:lnTo>
                    <a:pt x="38" y="482"/>
                  </a:lnTo>
                  <a:lnTo>
                    <a:pt x="50" y="499"/>
                  </a:lnTo>
                  <a:lnTo>
                    <a:pt x="60" y="515"/>
                  </a:lnTo>
                  <a:lnTo>
                    <a:pt x="67" y="531"/>
                  </a:lnTo>
                  <a:lnTo>
                    <a:pt x="74" y="546"/>
                  </a:lnTo>
                  <a:lnTo>
                    <a:pt x="77" y="559"/>
                  </a:lnTo>
                  <a:lnTo>
                    <a:pt x="79" y="570"/>
                  </a:lnTo>
                  <a:lnTo>
                    <a:pt x="79" y="574"/>
                  </a:lnTo>
                  <a:lnTo>
                    <a:pt x="78" y="579"/>
                  </a:lnTo>
                  <a:lnTo>
                    <a:pt x="77" y="582"/>
                  </a:lnTo>
                  <a:lnTo>
                    <a:pt x="75" y="584"/>
                  </a:lnTo>
                  <a:lnTo>
                    <a:pt x="72" y="586"/>
                  </a:lnTo>
                  <a:lnTo>
                    <a:pt x="69" y="588"/>
                  </a:lnTo>
                  <a:lnTo>
                    <a:pt x="66" y="588"/>
                  </a:lnTo>
                  <a:lnTo>
                    <a:pt x="62" y="588"/>
                  </a:lnTo>
                  <a:lnTo>
                    <a:pt x="54" y="585"/>
                  </a:lnTo>
                  <a:lnTo>
                    <a:pt x="44" y="581"/>
                  </a:lnTo>
                  <a:lnTo>
                    <a:pt x="34" y="573"/>
                  </a:lnTo>
                  <a:lnTo>
                    <a:pt x="23" y="565"/>
                  </a:lnTo>
                  <a:lnTo>
                    <a:pt x="11" y="554"/>
                  </a:lnTo>
                  <a:lnTo>
                    <a:pt x="0" y="540"/>
                  </a:lnTo>
                  <a:close/>
                  <a:moveTo>
                    <a:pt x="0" y="91"/>
                  </a:moveTo>
                  <a:lnTo>
                    <a:pt x="0" y="0"/>
                  </a:lnTo>
                  <a:lnTo>
                    <a:pt x="15" y="14"/>
                  </a:lnTo>
                  <a:lnTo>
                    <a:pt x="29" y="32"/>
                  </a:lnTo>
                  <a:lnTo>
                    <a:pt x="39" y="46"/>
                  </a:lnTo>
                  <a:lnTo>
                    <a:pt x="46" y="60"/>
                  </a:lnTo>
                  <a:lnTo>
                    <a:pt x="53" y="75"/>
                  </a:lnTo>
                  <a:lnTo>
                    <a:pt x="59" y="87"/>
                  </a:lnTo>
                  <a:lnTo>
                    <a:pt x="62" y="99"/>
                  </a:lnTo>
                  <a:lnTo>
                    <a:pt x="63" y="109"/>
                  </a:lnTo>
                  <a:lnTo>
                    <a:pt x="63" y="113"/>
                  </a:lnTo>
                  <a:lnTo>
                    <a:pt x="62" y="116"/>
                  </a:lnTo>
                  <a:lnTo>
                    <a:pt x="61" y="120"/>
                  </a:lnTo>
                  <a:lnTo>
                    <a:pt x="59" y="122"/>
                  </a:lnTo>
                  <a:lnTo>
                    <a:pt x="56" y="123"/>
                  </a:lnTo>
                  <a:lnTo>
                    <a:pt x="54" y="124"/>
                  </a:lnTo>
                  <a:lnTo>
                    <a:pt x="51" y="125"/>
                  </a:lnTo>
                  <a:lnTo>
                    <a:pt x="49" y="125"/>
                  </a:lnTo>
                  <a:lnTo>
                    <a:pt x="42" y="123"/>
                  </a:lnTo>
                  <a:lnTo>
                    <a:pt x="34" y="120"/>
                  </a:lnTo>
                  <a:lnTo>
                    <a:pt x="27" y="115"/>
                  </a:lnTo>
                  <a:lnTo>
                    <a:pt x="18" y="109"/>
                  </a:lnTo>
                  <a:lnTo>
                    <a:pt x="9" y="101"/>
                  </a:lnTo>
                  <a:lnTo>
                    <a:pt x="0" y="91"/>
                  </a:lnTo>
                  <a:close/>
                  <a:moveTo>
                    <a:pt x="689" y="500"/>
                  </a:moveTo>
                  <a:lnTo>
                    <a:pt x="689" y="533"/>
                  </a:lnTo>
                  <a:lnTo>
                    <a:pt x="686" y="523"/>
                  </a:lnTo>
                  <a:lnTo>
                    <a:pt x="685" y="513"/>
                  </a:lnTo>
                  <a:lnTo>
                    <a:pt x="686" y="505"/>
                  </a:lnTo>
                  <a:lnTo>
                    <a:pt x="689" y="500"/>
                  </a:lnTo>
                  <a:close/>
                  <a:moveTo>
                    <a:pt x="689" y="907"/>
                  </a:moveTo>
                  <a:lnTo>
                    <a:pt x="689" y="951"/>
                  </a:lnTo>
                  <a:lnTo>
                    <a:pt x="685" y="954"/>
                  </a:lnTo>
                  <a:lnTo>
                    <a:pt x="681" y="954"/>
                  </a:lnTo>
                  <a:lnTo>
                    <a:pt x="677" y="954"/>
                  </a:lnTo>
                  <a:lnTo>
                    <a:pt x="672" y="953"/>
                  </a:lnTo>
                  <a:lnTo>
                    <a:pt x="661" y="949"/>
                  </a:lnTo>
                  <a:lnTo>
                    <a:pt x="650" y="942"/>
                  </a:lnTo>
                  <a:lnTo>
                    <a:pt x="637" y="933"/>
                  </a:lnTo>
                  <a:lnTo>
                    <a:pt x="624" y="921"/>
                  </a:lnTo>
                  <a:lnTo>
                    <a:pt x="611" y="907"/>
                  </a:lnTo>
                  <a:lnTo>
                    <a:pt x="597" y="890"/>
                  </a:lnTo>
                  <a:lnTo>
                    <a:pt x="584" y="873"/>
                  </a:lnTo>
                  <a:lnTo>
                    <a:pt x="574" y="855"/>
                  </a:lnTo>
                  <a:lnTo>
                    <a:pt x="565" y="839"/>
                  </a:lnTo>
                  <a:lnTo>
                    <a:pt x="558" y="823"/>
                  </a:lnTo>
                  <a:lnTo>
                    <a:pt x="554" y="809"/>
                  </a:lnTo>
                  <a:lnTo>
                    <a:pt x="553" y="797"/>
                  </a:lnTo>
                  <a:lnTo>
                    <a:pt x="553" y="793"/>
                  </a:lnTo>
                  <a:lnTo>
                    <a:pt x="554" y="788"/>
                  </a:lnTo>
                  <a:lnTo>
                    <a:pt x="555" y="784"/>
                  </a:lnTo>
                  <a:lnTo>
                    <a:pt x="558" y="780"/>
                  </a:lnTo>
                  <a:lnTo>
                    <a:pt x="561" y="779"/>
                  </a:lnTo>
                  <a:lnTo>
                    <a:pt x="565" y="778"/>
                  </a:lnTo>
                  <a:lnTo>
                    <a:pt x="569" y="777"/>
                  </a:lnTo>
                  <a:lnTo>
                    <a:pt x="574" y="778"/>
                  </a:lnTo>
                  <a:lnTo>
                    <a:pt x="584" y="782"/>
                  </a:lnTo>
                  <a:lnTo>
                    <a:pt x="595" y="788"/>
                  </a:lnTo>
                  <a:lnTo>
                    <a:pt x="609" y="798"/>
                  </a:lnTo>
                  <a:lnTo>
                    <a:pt x="623" y="810"/>
                  </a:lnTo>
                  <a:lnTo>
                    <a:pt x="636" y="824"/>
                  </a:lnTo>
                  <a:lnTo>
                    <a:pt x="650" y="841"/>
                  </a:lnTo>
                  <a:lnTo>
                    <a:pt x="662" y="858"/>
                  </a:lnTo>
                  <a:lnTo>
                    <a:pt x="673" y="875"/>
                  </a:lnTo>
                  <a:lnTo>
                    <a:pt x="682" y="891"/>
                  </a:lnTo>
                  <a:lnTo>
                    <a:pt x="689" y="907"/>
                  </a:lnTo>
                  <a:close/>
                  <a:moveTo>
                    <a:pt x="689" y="1338"/>
                  </a:moveTo>
                  <a:lnTo>
                    <a:pt x="689" y="1435"/>
                  </a:lnTo>
                  <a:lnTo>
                    <a:pt x="679" y="1418"/>
                  </a:lnTo>
                  <a:lnTo>
                    <a:pt x="670" y="1403"/>
                  </a:lnTo>
                  <a:lnTo>
                    <a:pt x="663" y="1388"/>
                  </a:lnTo>
                  <a:lnTo>
                    <a:pt x="658" y="1375"/>
                  </a:lnTo>
                  <a:lnTo>
                    <a:pt x="656" y="1362"/>
                  </a:lnTo>
                  <a:lnTo>
                    <a:pt x="655" y="1352"/>
                  </a:lnTo>
                  <a:lnTo>
                    <a:pt x="655" y="1347"/>
                  </a:lnTo>
                  <a:lnTo>
                    <a:pt x="656" y="1344"/>
                  </a:lnTo>
                  <a:lnTo>
                    <a:pt x="658" y="1341"/>
                  </a:lnTo>
                  <a:lnTo>
                    <a:pt x="660" y="1337"/>
                  </a:lnTo>
                  <a:lnTo>
                    <a:pt x="662" y="1336"/>
                  </a:lnTo>
                  <a:lnTo>
                    <a:pt x="666" y="1335"/>
                  </a:lnTo>
                  <a:lnTo>
                    <a:pt x="668" y="1334"/>
                  </a:lnTo>
                  <a:lnTo>
                    <a:pt x="672" y="1334"/>
                  </a:lnTo>
                  <a:lnTo>
                    <a:pt x="680" y="1335"/>
                  </a:lnTo>
                  <a:lnTo>
                    <a:pt x="689" y="1338"/>
                  </a:lnTo>
                  <a:close/>
                  <a:moveTo>
                    <a:pt x="689" y="1720"/>
                  </a:moveTo>
                  <a:lnTo>
                    <a:pt x="689" y="1837"/>
                  </a:lnTo>
                  <a:lnTo>
                    <a:pt x="672" y="1815"/>
                  </a:lnTo>
                  <a:lnTo>
                    <a:pt x="658" y="1794"/>
                  </a:lnTo>
                  <a:lnTo>
                    <a:pt x="646" y="1774"/>
                  </a:lnTo>
                  <a:lnTo>
                    <a:pt x="637" y="1755"/>
                  </a:lnTo>
                  <a:lnTo>
                    <a:pt x="634" y="1746"/>
                  </a:lnTo>
                  <a:lnTo>
                    <a:pt x="632" y="1738"/>
                  </a:lnTo>
                  <a:lnTo>
                    <a:pt x="629" y="1731"/>
                  </a:lnTo>
                  <a:lnTo>
                    <a:pt x="628" y="1723"/>
                  </a:lnTo>
                  <a:lnTo>
                    <a:pt x="628" y="1718"/>
                  </a:lnTo>
                  <a:lnTo>
                    <a:pt x="629" y="1712"/>
                  </a:lnTo>
                  <a:lnTo>
                    <a:pt x="632" y="1708"/>
                  </a:lnTo>
                  <a:lnTo>
                    <a:pt x="634" y="1704"/>
                  </a:lnTo>
                  <a:lnTo>
                    <a:pt x="638" y="1702"/>
                  </a:lnTo>
                  <a:lnTo>
                    <a:pt x="644" y="1700"/>
                  </a:lnTo>
                  <a:lnTo>
                    <a:pt x="649" y="1701"/>
                  </a:lnTo>
                  <a:lnTo>
                    <a:pt x="656" y="1702"/>
                  </a:lnTo>
                  <a:lnTo>
                    <a:pt x="663" y="1704"/>
                  </a:lnTo>
                  <a:lnTo>
                    <a:pt x="671" y="1709"/>
                  </a:lnTo>
                  <a:lnTo>
                    <a:pt x="680" y="1714"/>
                  </a:lnTo>
                  <a:lnTo>
                    <a:pt x="689" y="1720"/>
                  </a:lnTo>
                  <a:close/>
                  <a:moveTo>
                    <a:pt x="689" y="2109"/>
                  </a:moveTo>
                  <a:lnTo>
                    <a:pt x="689" y="2208"/>
                  </a:lnTo>
                  <a:lnTo>
                    <a:pt x="678" y="2191"/>
                  </a:lnTo>
                  <a:lnTo>
                    <a:pt x="669" y="2175"/>
                  </a:lnTo>
                  <a:lnTo>
                    <a:pt x="662" y="2159"/>
                  </a:lnTo>
                  <a:lnTo>
                    <a:pt x="658" y="2146"/>
                  </a:lnTo>
                  <a:lnTo>
                    <a:pt x="655" y="2134"/>
                  </a:lnTo>
                  <a:lnTo>
                    <a:pt x="654" y="2123"/>
                  </a:lnTo>
                  <a:lnTo>
                    <a:pt x="655" y="2119"/>
                  </a:lnTo>
                  <a:lnTo>
                    <a:pt x="656" y="2116"/>
                  </a:lnTo>
                  <a:lnTo>
                    <a:pt x="657" y="2112"/>
                  </a:lnTo>
                  <a:lnTo>
                    <a:pt x="659" y="2109"/>
                  </a:lnTo>
                  <a:lnTo>
                    <a:pt x="662" y="2108"/>
                  </a:lnTo>
                  <a:lnTo>
                    <a:pt x="664" y="2107"/>
                  </a:lnTo>
                  <a:lnTo>
                    <a:pt x="668" y="2106"/>
                  </a:lnTo>
                  <a:lnTo>
                    <a:pt x="671" y="2106"/>
                  </a:lnTo>
                  <a:lnTo>
                    <a:pt x="680" y="2107"/>
                  </a:lnTo>
                  <a:lnTo>
                    <a:pt x="689" y="2109"/>
                  </a:lnTo>
                  <a:close/>
                  <a:moveTo>
                    <a:pt x="689" y="2757"/>
                  </a:moveTo>
                  <a:lnTo>
                    <a:pt x="689" y="2894"/>
                  </a:lnTo>
                  <a:lnTo>
                    <a:pt x="675" y="2879"/>
                  </a:lnTo>
                  <a:lnTo>
                    <a:pt x="662" y="2865"/>
                  </a:lnTo>
                  <a:lnTo>
                    <a:pt x="641" y="2839"/>
                  </a:lnTo>
                  <a:lnTo>
                    <a:pt x="623" y="2813"/>
                  </a:lnTo>
                  <a:lnTo>
                    <a:pt x="606" y="2787"/>
                  </a:lnTo>
                  <a:lnTo>
                    <a:pt x="594" y="2764"/>
                  </a:lnTo>
                  <a:lnTo>
                    <a:pt x="590" y="2753"/>
                  </a:lnTo>
                  <a:lnTo>
                    <a:pt x="587" y="2744"/>
                  </a:lnTo>
                  <a:lnTo>
                    <a:pt x="583" y="2735"/>
                  </a:lnTo>
                  <a:lnTo>
                    <a:pt x="582" y="2727"/>
                  </a:lnTo>
                  <a:lnTo>
                    <a:pt x="581" y="2719"/>
                  </a:lnTo>
                  <a:lnTo>
                    <a:pt x="582" y="2713"/>
                  </a:lnTo>
                  <a:lnTo>
                    <a:pt x="583" y="2709"/>
                  </a:lnTo>
                  <a:lnTo>
                    <a:pt x="587" y="2704"/>
                  </a:lnTo>
                  <a:lnTo>
                    <a:pt x="590" y="2702"/>
                  </a:lnTo>
                  <a:lnTo>
                    <a:pt x="593" y="2701"/>
                  </a:lnTo>
                  <a:lnTo>
                    <a:pt x="598" y="2701"/>
                  </a:lnTo>
                  <a:lnTo>
                    <a:pt x="602" y="2701"/>
                  </a:lnTo>
                  <a:lnTo>
                    <a:pt x="613" y="2704"/>
                  </a:lnTo>
                  <a:lnTo>
                    <a:pt x="626" y="2710"/>
                  </a:lnTo>
                  <a:lnTo>
                    <a:pt x="639" y="2717"/>
                  </a:lnTo>
                  <a:lnTo>
                    <a:pt x="655" y="2728"/>
                  </a:lnTo>
                  <a:lnTo>
                    <a:pt x="671" y="2741"/>
                  </a:lnTo>
                  <a:lnTo>
                    <a:pt x="689" y="2757"/>
                  </a:lnTo>
                  <a:close/>
                  <a:moveTo>
                    <a:pt x="689" y="3104"/>
                  </a:moveTo>
                  <a:lnTo>
                    <a:pt x="689" y="3122"/>
                  </a:lnTo>
                  <a:lnTo>
                    <a:pt x="686" y="3126"/>
                  </a:lnTo>
                  <a:lnTo>
                    <a:pt x="684" y="3128"/>
                  </a:lnTo>
                  <a:lnTo>
                    <a:pt x="680" y="3132"/>
                  </a:lnTo>
                  <a:lnTo>
                    <a:pt x="675" y="3133"/>
                  </a:lnTo>
                  <a:lnTo>
                    <a:pt x="669" y="3132"/>
                  </a:lnTo>
                  <a:lnTo>
                    <a:pt x="662" y="3131"/>
                  </a:lnTo>
                  <a:lnTo>
                    <a:pt x="655" y="3127"/>
                  </a:lnTo>
                  <a:lnTo>
                    <a:pt x="646" y="3124"/>
                  </a:lnTo>
                  <a:lnTo>
                    <a:pt x="636" y="3118"/>
                  </a:lnTo>
                  <a:lnTo>
                    <a:pt x="626" y="3112"/>
                  </a:lnTo>
                  <a:lnTo>
                    <a:pt x="605" y="3095"/>
                  </a:lnTo>
                  <a:lnTo>
                    <a:pt x="582" y="3076"/>
                  </a:lnTo>
                  <a:lnTo>
                    <a:pt x="558" y="3053"/>
                  </a:lnTo>
                  <a:lnTo>
                    <a:pt x="534" y="3026"/>
                  </a:lnTo>
                  <a:lnTo>
                    <a:pt x="512" y="2998"/>
                  </a:lnTo>
                  <a:lnTo>
                    <a:pt x="492" y="2972"/>
                  </a:lnTo>
                  <a:lnTo>
                    <a:pt x="476" y="2945"/>
                  </a:lnTo>
                  <a:lnTo>
                    <a:pt x="463" y="2921"/>
                  </a:lnTo>
                  <a:lnTo>
                    <a:pt x="457" y="2910"/>
                  </a:lnTo>
                  <a:lnTo>
                    <a:pt x="454" y="2900"/>
                  </a:lnTo>
                  <a:lnTo>
                    <a:pt x="451" y="2892"/>
                  </a:lnTo>
                  <a:lnTo>
                    <a:pt x="449" y="2883"/>
                  </a:lnTo>
                  <a:lnTo>
                    <a:pt x="449" y="2875"/>
                  </a:lnTo>
                  <a:lnTo>
                    <a:pt x="449" y="2869"/>
                  </a:lnTo>
                  <a:lnTo>
                    <a:pt x="450" y="2864"/>
                  </a:lnTo>
                  <a:lnTo>
                    <a:pt x="453" y="2860"/>
                  </a:lnTo>
                  <a:lnTo>
                    <a:pt x="457" y="2858"/>
                  </a:lnTo>
                  <a:lnTo>
                    <a:pt x="463" y="2856"/>
                  </a:lnTo>
                  <a:lnTo>
                    <a:pt x="468" y="2856"/>
                  </a:lnTo>
                  <a:lnTo>
                    <a:pt x="476" y="2859"/>
                  </a:lnTo>
                  <a:lnTo>
                    <a:pt x="484" y="2861"/>
                  </a:lnTo>
                  <a:lnTo>
                    <a:pt x="492" y="2865"/>
                  </a:lnTo>
                  <a:lnTo>
                    <a:pt x="501" y="2871"/>
                  </a:lnTo>
                  <a:lnTo>
                    <a:pt x="511" y="2877"/>
                  </a:lnTo>
                  <a:lnTo>
                    <a:pt x="532" y="2893"/>
                  </a:lnTo>
                  <a:lnTo>
                    <a:pt x="555" y="2913"/>
                  </a:lnTo>
                  <a:lnTo>
                    <a:pt x="579" y="2936"/>
                  </a:lnTo>
                  <a:lnTo>
                    <a:pt x="603" y="2963"/>
                  </a:lnTo>
                  <a:lnTo>
                    <a:pt x="620" y="2984"/>
                  </a:lnTo>
                  <a:lnTo>
                    <a:pt x="635" y="3003"/>
                  </a:lnTo>
                  <a:lnTo>
                    <a:pt x="649" y="3023"/>
                  </a:lnTo>
                  <a:lnTo>
                    <a:pt x="661" y="3042"/>
                  </a:lnTo>
                  <a:lnTo>
                    <a:pt x="671" y="3059"/>
                  </a:lnTo>
                  <a:lnTo>
                    <a:pt x="679" y="3076"/>
                  </a:lnTo>
                  <a:lnTo>
                    <a:pt x="685" y="3091"/>
                  </a:lnTo>
                  <a:lnTo>
                    <a:pt x="689" y="3104"/>
                  </a:lnTo>
                  <a:close/>
                  <a:moveTo>
                    <a:pt x="689" y="3392"/>
                  </a:moveTo>
                  <a:lnTo>
                    <a:pt x="689" y="3486"/>
                  </a:lnTo>
                  <a:lnTo>
                    <a:pt x="679" y="3469"/>
                  </a:lnTo>
                  <a:lnTo>
                    <a:pt x="670" y="3454"/>
                  </a:lnTo>
                  <a:lnTo>
                    <a:pt x="663" y="3439"/>
                  </a:lnTo>
                  <a:lnTo>
                    <a:pt x="658" y="3425"/>
                  </a:lnTo>
                  <a:lnTo>
                    <a:pt x="656" y="3414"/>
                  </a:lnTo>
                  <a:lnTo>
                    <a:pt x="655" y="3405"/>
                  </a:lnTo>
                  <a:lnTo>
                    <a:pt x="655" y="3401"/>
                  </a:lnTo>
                  <a:lnTo>
                    <a:pt x="656" y="3397"/>
                  </a:lnTo>
                  <a:lnTo>
                    <a:pt x="658" y="3395"/>
                  </a:lnTo>
                  <a:lnTo>
                    <a:pt x="660" y="3391"/>
                  </a:lnTo>
                  <a:lnTo>
                    <a:pt x="662" y="3390"/>
                  </a:lnTo>
                  <a:lnTo>
                    <a:pt x="664" y="3389"/>
                  </a:lnTo>
                  <a:lnTo>
                    <a:pt x="668" y="3388"/>
                  </a:lnTo>
                  <a:lnTo>
                    <a:pt x="671" y="3388"/>
                  </a:lnTo>
                  <a:lnTo>
                    <a:pt x="679" y="3389"/>
                  </a:lnTo>
                  <a:lnTo>
                    <a:pt x="689" y="3392"/>
                  </a:lnTo>
                  <a:close/>
                  <a:moveTo>
                    <a:pt x="689" y="3633"/>
                  </a:moveTo>
                  <a:lnTo>
                    <a:pt x="689" y="3771"/>
                  </a:lnTo>
                  <a:lnTo>
                    <a:pt x="679" y="3761"/>
                  </a:lnTo>
                  <a:lnTo>
                    <a:pt x="652" y="3730"/>
                  </a:lnTo>
                  <a:lnTo>
                    <a:pt x="629" y="3699"/>
                  </a:lnTo>
                  <a:lnTo>
                    <a:pt x="610" y="3671"/>
                  </a:lnTo>
                  <a:lnTo>
                    <a:pt x="594" y="3645"/>
                  </a:lnTo>
                  <a:lnTo>
                    <a:pt x="588" y="3633"/>
                  </a:lnTo>
                  <a:lnTo>
                    <a:pt x="583" y="3620"/>
                  </a:lnTo>
                  <a:lnTo>
                    <a:pt x="579" y="3611"/>
                  </a:lnTo>
                  <a:lnTo>
                    <a:pt x="577" y="3602"/>
                  </a:lnTo>
                  <a:lnTo>
                    <a:pt x="576" y="3593"/>
                  </a:lnTo>
                  <a:lnTo>
                    <a:pt x="576" y="3586"/>
                  </a:lnTo>
                  <a:lnTo>
                    <a:pt x="577" y="3581"/>
                  </a:lnTo>
                  <a:lnTo>
                    <a:pt x="580" y="3577"/>
                  </a:lnTo>
                  <a:lnTo>
                    <a:pt x="583" y="3574"/>
                  </a:lnTo>
                  <a:lnTo>
                    <a:pt x="587" y="3573"/>
                  </a:lnTo>
                  <a:lnTo>
                    <a:pt x="591" y="3573"/>
                  </a:lnTo>
                  <a:lnTo>
                    <a:pt x="595" y="3573"/>
                  </a:lnTo>
                  <a:lnTo>
                    <a:pt x="607" y="3577"/>
                  </a:lnTo>
                  <a:lnTo>
                    <a:pt x="621" y="3583"/>
                  </a:lnTo>
                  <a:lnTo>
                    <a:pt x="636" y="3592"/>
                  </a:lnTo>
                  <a:lnTo>
                    <a:pt x="652" y="3603"/>
                  </a:lnTo>
                  <a:lnTo>
                    <a:pt x="670" y="3616"/>
                  </a:lnTo>
                  <a:lnTo>
                    <a:pt x="689" y="3633"/>
                  </a:lnTo>
                  <a:close/>
                  <a:moveTo>
                    <a:pt x="689" y="3885"/>
                  </a:moveTo>
                  <a:lnTo>
                    <a:pt x="689" y="4023"/>
                  </a:lnTo>
                  <a:lnTo>
                    <a:pt x="673" y="4008"/>
                  </a:lnTo>
                  <a:lnTo>
                    <a:pt x="658" y="3993"/>
                  </a:lnTo>
                  <a:lnTo>
                    <a:pt x="643" y="3978"/>
                  </a:lnTo>
                  <a:lnTo>
                    <a:pt x="627" y="3961"/>
                  </a:lnTo>
                  <a:lnTo>
                    <a:pt x="600" y="3928"/>
                  </a:lnTo>
                  <a:lnTo>
                    <a:pt x="575" y="3897"/>
                  </a:lnTo>
                  <a:lnTo>
                    <a:pt x="554" y="3867"/>
                  </a:lnTo>
                  <a:lnTo>
                    <a:pt x="537" y="3840"/>
                  </a:lnTo>
                  <a:lnTo>
                    <a:pt x="531" y="3828"/>
                  </a:lnTo>
                  <a:lnTo>
                    <a:pt x="525" y="3816"/>
                  </a:lnTo>
                  <a:lnTo>
                    <a:pt x="522" y="3806"/>
                  </a:lnTo>
                  <a:lnTo>
                    <a:pt x="519" y="3796"/>
                  </a:lnTo>
                  <a:lnTo>
                    <a:pt x="518" y="3787"/>
                  </a:lnTo>
                  <a:lnTo>
                    <a:pt x="518" y="3780"/>
                  </a:lnTo>
                  <a:lnTo>
                    <a:pt x="519" y="3775"/>
                  </a:lnTo>
                  <a:lnTo>
                    <a:pt x="522" y="3771"/>
                  </a:lnTo>
                  <a:lnTo>
                    <a:pt x="525" y="3768"/>
                  </a:lnTo>
                  <a:lnTo>
                    <a:pt x="531" y="3767"/>
                  </a:lnTo>
                  <a:lnTo>
                    <a:pt x="537" y="3767"/>
                  </a:lnTo>
                  <a:lnTo>
                    <a:pt x="545" y="3770"/>
                  </a:lnTo>
                  <a:lnTo>
                    <a:pt x="554" y="3773"/>
                  </a:lnTo>
                  <a:lnTo>
                    <a:pt x="563" y="3778"/>
                  </a:lnTo>
                  <a:lnTo>
                    <a:pt x="574" y="3784"/>
                  </a:lnTo>
                  <a:lnTo>
                    <a:pt x="584" y="3790"/>
                  </a:lnTo>
                  <a:lnTo>
                    <a:pt x="607" y="3809"/>
                  </a:lnTo>
                  <a:lnTo>
                    <a:pt x="634" y="3831"/>
                  </a:lnTo>
                  <a:lnTo>
                    <a:pt x="660" y="3856"/>
                  </a:lnTo>
                  <a:lnTo>
                    <a:pt x="689" y="3885"/>
                  </a:lnTo>
                  <a:close/>
                  <a:moveTo>
                    <a:pt x="689" y="4129"/>
                  </a:moveTo>
                  <a:lnTo>
                    <a:pt x="689" y="4258"/>
                  </a:lnTo>
                  <a:lnTo>
                    <a:pt x="667" y="4240"/>
                  </a:lnTo>
                  <a:lnTo>
                    <a:pt x="644" y="4219"/>
                  </a:lnTo>
                  <a:lnTo>
                    <a:pt x="620" y="4196"/>
                  </a:lnTo>
                  <a:lnTo>
                    <a:pt x="595" y="4171"/>
                  </a:lnTo>
                  <a:lnTo>
                    <a:pt x="567" y="4137"/>
                  </a:lnTo>
                  <a:lnTo>
                    <a:pt x="541" y="4105"/>
                  </a:lnTo>
                  <a:lnTo>
                    <a:pt x="519" y="4074"/>
                  </a:lnTo>
                  <a:lnTo>
                    <a:pt x="501" y="4046"/>
                  </a:lnTo>
                  <a:lnTo>
                    <a:pt x="495" y="4033"/>
                  </a:lnTo>
                  <a:lnTo>
                    <a:pt x="489" y="4021"/>
                  </a:lnTo>
                  <a:lnTo>
                    <a:pt x="485" y="4010"/>
                  </a:lnTo>
                  <a:lnTo>
                    <a:pt x="481" y="4001"/>
                  </a:lnTo>
                  <a:lnTo>
                    <a:pt x="479" y="3992"/>
                  </a:lnTo>
                  <a:lnTo>
                    <a:pt x="479" y="3984"/>
                  </a:lnTo>
                  <a:lnTo>
                    <a:pt x="481" y="3979"/>
                  </a:lnTo>
                  <a:lnTo>
                    <a:pt x="484" y="3974"/>
                  </a:lnTo>
                  <a:lnTo>
                    <a:pt x="488" y="3972"/>
                  </a:lnTo>
                  <a:lnTo>
                    <a:pt x="494" y="3971"/>
                  </a:lnTo>
                  <a:lnTo>
                    <a:pt x="501" y="3972"/>
                  </a:lnTo>
                  <a:lnTo>
                    <a:pt x="509" y="3974"/>
                  </a:lnTo>
                  <a:lnTo>
                    <a:pt x="519" y="3979"/>
                  </a:lnTo>
                  <a:lnTo>
                    <a:pt x="529" y="3984"/>
                  </a:lnTo>
                  <a:lnTo>
                    <a:pt x="541" y="3991"/>
                  </a:lnTo>
                  <a:lnTo>
                    <a:pt x="553" y="3999"/>
                  </a:lnTo>
                  <a:lnTo>
                    <a:pt x="579" y="4019"/>
                  </a:lnTo>
                  <a:lnTo>
                    <a:pt x="607" y="4044"/>
                  </a:lnTo>
                  <a:lnTo>
                    <a:pt x="637" y="4073"/>
                  </a:lnTo>
                  <a:lnTo>
                    <a:pt x="668" y="4105"/>
                  </a:lnTo>
                  <a:lnTo>
                    <a:pt x="678" y="4117"/>
                  </a:lnTo>
                  <a:lnTo>
                    <a:pt x="689" y="4129"/>
                  </a:lnTo>
                  <a:close/>
                  <a:moveTo>
                    <a:pt x="689" y="4360"/>
                  </a:moveTo>
                  <a:lnTo>
                    <a:pt x="689" y="4486"/>
                  </a:lnTo>
                  <a:lnTo>
                    <a:pt x="664" y="4467"/>
                  </a:lnTo>
                  <a:lnTo>
                    <a:pt x="639" y="4445"/>
                  </a:lnTo>
                  <a:lnTo>
                    <a:pt x="613" y="4418"/>
                  </a:lnTo>
                  <a:lnTo>
                    <a:pt x="587" y="4391"/>
                  </a:lnTo>
                  <a:lnTo>
                    <a:pt x="556" y="4356"/>
                  </a:lnTo>
                  <a:lnTo>
                    <a:pt x="529" y="4323"/>
                  </a:lnTo>
                  <a:lnTo>
                    <a:pt x="517" y="4307"/>
                  </a:lnTo>
                  <a:lnTo>
                    <a:pt x="506" y="4291"/>
                  </a:lnTo>
                  <a:lnTo>
                    <a:pt x="496" y="4276"/>
                  </a:lnTo>
                  <a:lnTo>
                    <a:pt x="487" y="4262"/>
                  </a:lnTo>
                  <a:lnTo>
                    <a:pt x="480" y="4249"/>
                  </a:lnTo>
                  <a:lnTo>
                    <a:pt x="474" y="4236"/>
                  </a:lnTo>
                  <a:lnTo>
                    <a:pt x="469" y="4224"/>
                  </a:lnTo>
                  <a:lnTo>
                    <a:pt x="466" y="4215"/>
                  </a:lnTo>
                  <a:lnTo>
                    <a:pt x="464" y="4206"/>
                  </a:lnTo>
                  <a:lnTo>
                    <a:pt x="463" y="4199"/>
                  </a:lnTo>
                  <a:lnTo>
                    <a:pt x="465" y="4193"/>
                  </a:lnTo>
                  <a:lnTo>
                    <a:pt x="467" y="4188"/>
                  </a:lnTo>
                  <a:lnTo>
                    <a:pt x="472" y="4186"/>
                  </a:lnTo>
                  <a:lnTo>
                    <a:pt x="478" y="4185"/>
                  </a:lnTo>
                  <a:lnTo>
                    <a:pt x="485" y="4186"/>
                  </a:lnTo>
                  <a:lnTo>
                    <a:pt x="494" y="4189"/>
                  </a:lnTo>
                  <a:lnTo>
                    <a:pt x="503" y="4194"/>
                  </a:lnTo>
                  <a:lnTo>
                    <a:pt x="513" y="4199"/>
                  </a:lnTo>
                  <a:lnTo>
                    <a:pt x="525" y="4207"/>
                  </a:lnTo>
                  <a:lnTo>
                    <a:pt x="537" y="4216"/>
                  </a:lnTo>
                  <a:lnTo>
                    <a:pt x="565" y="4236"/>
                  </a:lnTo>
                  <a:lnTo>
                    <a:pt x="594" y="4262"/>
                  </a:lnTo>
                  <a:lnTo>
                    <a:pt x="626" y="4292"/>
                  </a:lnTo>
                  <a:lnTo>
                    <a:pt x="658" y="4325"/>
                  </a:lnTo>
                  <a:lnTo>
                    <a:pt x="666" y="4334"/>
                  </a:lnTo>
                  <a:lnTo>
                    <a:pt x="673" y="4343"/>
                  </a:lnTo>
                  <a:lnTo>
                    <a:pt x="681" y="4352"/>
                  </a:lnTo>
                  <a:lnTo>
                    <a:pt x="689" y="4360"/>
                  </a:lnTo>
                  <a:close/>
                  <a:moveTo>
                    <a:pt x="689" y="4575"/>
                  </a:moveTo>
                  <a:lnTo>
                    <a:pt x="689" y="4708"/>
                  </a:lnTo>
                  <a:lnTo>
                    <a:pt x="667" y="4689"/>
                  </a:lnTo>
                  <a:lnTo>
                    <a:pt x="645" y="4668"/>
                  </a:lnTo>
                  <a:lnTo>
                    <a:pt x="622" y="4646"/>
                  </a:lnTo>
                  <a:lnTo>
                    <a:pt x="600" y="4622"/>
                  </a:lnTo>
                  <a:lnTo>
                    <a:pt x="567" y="4586"/>
                  </a:lnTo>
                  <a:lnTo>
                    <a:pt x="538" y="4551"/>
                  </a:lnTo>
                  <a:lnTo>
                    <a:pt x="514" y="4518"/>
                  </a:lnTo>
                  <a:lnTo>
                    <a:pt x="495" y="4489"/>
                  </a:lnTo>
                  <a:lnTo>
                    <a:pt x="487" y="4474"/>
                  </a:lnTo>
                  <a:lnTo>
                    <a:pt x="480" y="4462"/>
                  </a:lnTo>
                  <a:lnTo>
                    <a:pt x="475" y="4450"/>
                  </a:lnTo>
                  <a:lnTo>
                    <a:pt x="472" y="4440"/>
                  </a:lnTo>
                  <a:lnTo>
                    <a:pt x="469" y="4432"/>
                  </a:lnTo>
                  <a:lnTo>
                    <a:pt x="468" y="4424"/>
                  </a:lnTo>
                  <a:lnTo>
                    <a:pt x="469" y="4417"/>
                  </a:lnTo>
                  <a:lnTo>
                    <a:pt x="473" y="4414"/>
                  </a:lnTo>
                  <a:lnTo>
                    <a:pt x="475" y="4412"/>
                  </a:lnTo>
                  <a:lnTo>
                    <a:pt x="477" y="4411"/>
                  </a:lnTo>
                  <a:lnTo>
                    <a:pt x="479" y="4411"/>
                  </a:lnTo>
                  <a:lnTo>
                    <a:pt x="483" y="4411"/>
                  </a:lnTo>
                  <a:lnTo>
                    <a:pt x="490" y="4412"/>
                  </a:lnTo>
                  <a:lnTo>
                    <a:pt x="499" y="4414"/>
                  </a:lnTo>
                  <a:lnTo>
                    <a:pt x="509" y="4420"/>
                  </a:lnTo>
                  <a:lnTo>
                    <a:pt x="520" y="4425"/>
                  </a:lnTo>
                  <a:lnTo>
                    <a:pt x="532" y="4433"/>
                  </a:lnTo>
                  <a:lnTo>
                    <a:pt x="545" y="4441"/>
                  </a:lnTo>
                  <a:lnTo>
                    <a:pt x="574" y="4463"/>
                  </a:lnTo>
                  <a:lnTo>
                    <a:pt x="604" y="4491"/>
                  </a:lnTo>
                  <a:lnTo>
                    <a:pt x="637" y="4521"/>
                  </a:lnTo>
                  <a:lnTo>
                    <a:pt x="671" y="4555"/>
                  </a:lnTo>
                  <a:lnTo>
                    <a:pt x="680" y="4565"/>
                  </a:lnTo>
                  <a:lnTo>
                    <a:pt x="689" y="4575"/>
                  </a:lnTo>
                  <a:close/>
                  <a:moveTo>
                    <a:pt x="689" y="4781"/>
                  </a:moveTo>
                  <a:lnTo>
                    <a:pt x="689" y="4918"/>
                  </a:lnTo>
                  <a:lnTo>
                    <a:pt x="675" y="4906"/>
                  </a:lnTo>
                  <a:lnTo>
                    <a:pt x="662" y="4893"/>
                  </a:lnTo>
                  <a:lnTo>
                    <a:pt x="648" y="4879"/>
                  </a:lnTo>
                  <a:lnTo>
                    <a:pt x="635" y="4865"/>
                  </a:lnTo>
                  <a:lnTo>
                    <a:pt x="601" y="4827"/>
                  </a:lnTo>
                  <a:lnTo>
                    <a:pt x="571" y="4791"/>
                  </a:lnTo>
                  <a:lnTo>
                    <a:pt x="558" y="4775"/>
                  </a:lnTo>
                  <a:lnTo>
                    <a:pt x="546" y="4757"/>
                  </a:lnTo>
                  <a:lnTo>
                    <a:pt x="535" y="4742"/>
                  </a:lnTo>
                  <a:lnTo>
                    <a:pt x="525" y="4726"/>
                  </a:lnTo>
                  <a:lnTo>
                    <a:pt x="517" y="4712"/>
                  </a:lnTo>
                  <a:lnTo>
                    <a:pt x="510" y="4700"/>
                  </a:lnTo>
                  <a:lnTo>
                    <a:pt x="504" y="4688"/>
                  </a:lnTo>
                  <a:lnTo>
                    <a:pt x="500" y="4677"/>
                  </a:lnTo>
                  <a:lnTo>
                    <a:pt x="498" y="4668"/>
                  </a:lnTo>
                  <a:lnTo>
                    <a:pt x="497" y="4661"/>
                  </a:lnTo>
                  <a:lnTo>
                    <a:pt x="497" y="4657"/>
                  </a:lnTo>
                  <a:lnTo>
                    <a:pt x="498" y="4654"/>
                  </a:lnTo>
                  <a:lnTo>
                    <a:pt x="499" y="4652"/>
                  </a:lnTo>
                  <a:lnTo>
                    <a:pt x="500" y="4651"/>
                  </a:lnTo>
                  <a:lnTo>
                    <a:pt x="504" y="4648"/>
                  </a:lnTo>
                  <a:lnTo>
                    <a:pt x="510" y="4648"/>
                  </a:lnTo>
                  <a:lnTo>
                    <a:pt x="517" y="4649"/>
                  </a:lnTo>
                  <a:lnTo>
                    <a:pt x="525" y="4651"/>
                  </a:lnTo>
                  <a:lnTo>
                    <a:pt x="534" y="4655"/>
                  </a:lnTo>
                  <a:lnTo>
                    <a:pt x="545" y="4661"/>
                  </a:lnTo>
                  <a:lnTo>
                    <a:pt x="556" y="4667"/>
                  </a:lnTo>
                  <a:lnTo>
                    <a:pt x="568" y="4675"/>
                  </a:lnTo>
                  <a:lnTo>
                    <a:pt x="595" y="4696"/>
                  </a:lnTo>
                  <a:lnTo>
                    <a:pt x="625" y="4720"/>
                  </a:lnTo>
                  <a:lnTo>
                    <a:pt x="656" y="4748"/>
                  </a:lnTo>
                  <a:lnTo>
                    <a:pt x="689" y="4781"/>
                  </a:lnTo>
                  <a:close/>
                  <a:moveTo>
                    <a:pt x="689" y="4981"/>
                  </a:moveTo>
                  <a:lnTo>
                    <a:pt x="689" y="5114"/>
                  </a:lnTo>
                  <a:lnTo>
                    <a:pt x="655" y="5076"/>
                  </a:lnTo>
                  <a:lnTo>
                    <a:pt x="624" y="5040"/>
                  </a:lnTo>
                  <a:lnTo>
                    <a:pt x="598" y="5006"/>
                  </a:lnTo>
                  <a:lnTo>
                    <a:pt x="577" y="4975"/>
                  </a:lnTo>
                  <a:lnTo>
                    <a:pt x="568" y="4961"/>
                  </a:lnTo>
                  <a:lnTo>
                    <a:pt x="560" y="4948"/>
                  </a:lnTo>
                  <a:lnTo>
                    <a:pt x="555" y="4937"/>
                  </a:lnTo>
                  <a:lnTo>
                    <a:pt x="551" y="4926"/>
                  </a:lnTo>
                  <a:lnTo>
                    <a:pt x="548" y="4917"/>
                  </a:lnTo>
                  <a:lnTo>
                    <a:pt x="547" y="4909"/>
                  </a:lnTo>
                  <a:lnTo>
                    <a:pt x="547" y="4906"/>
                  </a:lnTo>
                  <a:lnTo>
                    <a:pt x="548" y="4904"/>
                  </a:lnTo>
                  <a:lnTo>
                    <a:pt x="549" y="4902"/>
                  </a:lnTo>
                  <a:lnTo>
                    <a:pt x="551" y="4900"/>
                  </a:lnTo>
                  <a:lnTo>
                    <a:pt x="554" y="4897"/>
                  </a:lnTo>
                  <a:lnTo>
                    <a:pt x="558" y="4896"/>
                  </a:lnTo>
                  <a:lnTo>
                    <a:pt x="564" y="4896"/>
                  </a:lnTo>
                  <a:lnTo>
                    <a:pt x="569" y="4897"/>
                  </a:lnTo>
                  <a:lnTo>
                    <a:pt x="583" y="4903"/>
                  </a:lnTo>
                  <a:lnTo>
                    <a:pt x="600" y="4913"/>
                  </a:lnTo>
                  <a:lnTo>
                    <a:pt x="620" y="4925"/>
                  </a:lnTo>
                  <a:lnTo>
                    <a:pt x="640" y="4940"/>
                  </a:lnTo>
                  <a:lnTo>
                    <a:pt x="663" y="4959"/>
                  </a:lnTo>
                  <a:lnTo>
                    <a:pt x="689" y="4981"/>
                  </a:lnTo>
                  <a:close/>
                  <a:moveTo>
                    <a:pt x="689" y="5183"/>
                  </a:moveTo>
                  <a:lnTo>
                    <a:pt x="689" y="5287"/>
                  </a:lnTo>
                  <a:lnTo>
                    <a:pt x="671" y="5264"/>
                  </a:lnTo>
                  <a:lnTo>
                    <a:pt x="656" y="5242"/>
                  </a:lnTo>
                  <a:lnTo>
                    <a:pt x="643" y="5222"/>
                  </a:lnTo>
                  <a:lnTo>
                    <a:pt x="633" y="5204"/>
                  </a:lnTo>
                  <a:lnTo>
                    <a:pt x="626" y="5189"/>
                  </a:lnTo>
                  <a:lnTo>
                    <a:pt x="622" y="5176"/>
                  </a:lnTo>
                  <a:lnTo>
                    <a:pt x="622" y="5171"/>
                  </a:lnTo>
                  <a:lnTo>
                    <a:pt x="622" y="5167"/>
                  </a:lnTo>
                  <a:lnTo>
                    <a:pt x="623" y="5163"/>
                  </a:lnTo>
                  <a:lnTo>
                    <a:pt x="625" y="5160"/>
                  </a:lnTo>
                  <a:lnTo>
                    <a:pt x="628" y="5158"/>
                  </a:lnTo>
                  <a:lnTo>
                    <a:pt x="634" y="5157"/>
                  </a:lnTo>
                  <a:lnTo>
                    <a:pt x="640" y="5158"/>
                  </a:lnTo>
                  <a:lnTo>
                    <a:pt x="648" y="5160"/>
                  </a:lnTo>
                  <a:lnTo>
                    <a:pt x="657" y="5165"/>
                  </a:lnTo>
                  <a:lnTo>
                    <a:pt x="667" y="5169"/>
                  </a:lnTo>
                  <a:lnTo>
                    <a:pt x="677" y="5176"/>
                  </a:lnTo>
                  <a:lnTo>
                    <a:pt x="689" y="5183"/>
                  </a:lnTo>
                  <a:close/>
                  <a:moveTo>
                    <a:pt x="689" y="5517"/>
                  </a:moveTo>
                  <a:lnTo>
                    <a:pt x="689" y="5590"/>
                  </a:lnTo>
                  <a:lnTo>
                    <a:pt x="671" y="5580"/>
                  </a:lnTo>
                  <a:lnTo>
                    <a:pt x="651" y="5567"/>
                  </a:lnTo>
                  <a:lnTo>
                    <a:pt x="628" y="5550"/>
                  </a:lnTo>
                  <a:lnTo>
                    <a:pt x="604" y="5530"/>
                  </a:lnTo>
                  <a:lnTo>
                    <a:pt x="578" y="5508"/>
                  </a:lnTo>
                  <a:lnTo>
                    <a:pt x="551" y="5483"/>
                  </a:lnTo>
                  <a:lnTo>
                    <a:pt x="522" y="5455"/>
                  </a:lnTo>
                  <a:lnTo>
                    <a:pt x="494" y="5426"/>
                  </a:lnTo>
                  <a:lnTo>
                    <a:pt x="455" y="5385"/>
                  </a:lnTo>
                  <a:lnTo>
                    <a:pt x="420" y="5345"/>
                  </a:lnTo>
                  <a:lnTo>
                    <a:pt x="391" y="5307"/>
                  </a:lnTo>
                  <a:lnTo>
                    <a:pt x="366" y="5274"/>
                  </a:lnTo>
                  <a:lnTo>
                    <a:pt x="357" y="5259"/>
                  </a:lnTo>
                  <a:lnTo>
                    <a:pt x="348" y="5245"/>
                  </a:lnTo>
                  <a:lnTo>
                    <a:pt x="341" y="5232"/>
                  </a:lnTo>
                  <a:lnTo>
                    <a:pt x="336" y="5221"/>
                  </a:lnTo>
                  <a:lnTo>
                    <a:pt x="332" y="5211"/>
                  </a:lnTo>
                  <a:lnTo>
                    <a:pt x="331" y="5203"/>
                  </a:lnTo>
                  <a:lnTo>
                    <a:pt x="331" y="5200"/>
                  </a:lnTo>
                  <a:lnTo>
                    <a:pt x="331" y="5198"/>
                  </a:lnTo>
                  <a:lnTo>
                    <a:pt x="332" y="5196"/>
                  </a:lnTo>
                  <a:lnTo>
                    <a:pt x="334" y="5193"/>
                  </a:lnTo>
                  <a:lnTo>
                    <a:pt x="336" y="5192"/>
                  </a:lnTo>
                  <a:lnTo>
                    <a:pt x="338" y="5191"/>
                  </a:lnTo>
                  <a:lnTo>
                    <a:pt x="341" y="5191"/>
                  </a:lnTo>
                  <a:lnTo>
                    <a:pt x="345" y="5191"/>
                  </a:lnTo>
                  <a:lnTo>
                    <a:pt x="352" y="5193"/>
                  </a:lnTo>
                  <a:lnTo>
                    <a:pt x="362" y="5197"/>
                  </a:lnTo>
                  <a:lnTo>
                    <a:pt x="373" y="5203"/>
                  </a:lnTo>
                  <a:lnTo>
                    <a:pt x="386" y="5210"/>
                  </a:lnTo>
                  <a:lnTo>
                    <a:pt x="399" y="5220"/>
                  </a:lnTo>
                  <a:lnTo>
                    <a:pt x="415" y="5231"/>
                  </a:lnTo>
                  <a:lnTo>
                    <a:pt x="446" y="5257"/>
                  </a:lnTo>
                  <a:lnTo>
                    <a:pt x="483" y="5288"/>
                  </a:lnTo>
                  <a:lnTo>
                    <a:pt x="521" y="5324"/>
                  </a:lnTo>
                  <a:lnTo>
                    <a:pt x="560" y="5364"/>
                  </a:lnTo>
                  <a:lnTo>
                    <a:pt x="599" y="5406"/>
                  </a:lnTo>
                  <a:lnTo>
                    <a:pt x="634" y="5445"/>
                  </a:lnTo>
                  <a:lnTo>
                    <a:pt x="663" y="5483"/>
                  </a:lnTo>
                  <a:lnTo>
                    <a:pt x="689" y="5517"/>
                  </a:lnTo>
                  <a:close/>
                  <a:moveTo>
                    <a:pt x="689" y="5650"/>
                  </a:moveTo>
                  <a:lnTo>
                    <a:pt x="689" y="5779"/>
                  </a:lnTo>
                  <a:lnTo>
                    <a:pt x="673" y="5764"/>
                  </a:lnTo>
                  <a:lnTo>
                    <a:pt x="658" y="5749"/>
                  </a:lnTo>
                  <a:lnTo>
                    <a:pt x="641" y="5734"/>
                  </a:lnTo>
                  <a:lnTo>
                    <a:pt x="626" y="5717"/>
                  </a:lnTo>
                  <a:lnTo>
                    <a:pt x="586" y="5676"/>
                  </a:lnTo>
                  <a:lnTo>
                    <a:pt x="549" y="5634"/>
                  </a:lnTo>
                  <a:lnTo>
                    <a:pt x="519" y="5596"/>
                  </a:lnTo>
                  <a:lnTo>
                    <a:pt x="492" y="5561"/>
                  </a:lnTo>
                  <a:lnTo>
                    <a:pt x="481" y="5545"/>
                  </a:lnTo>
                  <a:lnTo>
                    <a:pt x="473" y="5531"/>
                  </a:lnTo>
                  <a:lnTo>
                    <a:pt x="465" y="5518"/>
                  </a:lnTo>
                  <a:lnTo>
                    <a:pt x="460" y="5507"/>
                  </a:lnTo>
                  <a:lnTo>
                    <a:pt x="456" y="5497"/>
                  </a:lnTo>
                  <a:lnTo>
                    <a:pt x="454" y="5488"/>
                  </a:lnTo>
                  <a:lnTo>
                    <a:pt x="454" y="5485"/>
                  </a:lnTo>
                  <a:lnTo>
                    <a:pt x="454" y="5482"/>
                  </a:lnTo>
                  <a:lnTo>
                    <a:pt x="455" y="5479"/>
                  </a:lnTo>
                  <a:lnTo>
                    <a:pt x="456" y="5477"/>
                  </a:lnTo>
                  <a:lnTo>
                    <a:pt x="458" y="5476"/>
                  </a:lnTo>
                  <a:lnTo>
                    <a:pt x="461" y="5476"/>
                  </a:lnTo>
                  <a:lnTo>
                    <a:pt x="464" y="5475"/>
                  </a:lnTo>
                  <a:lnTo>
                    <a:pt x="467" y="5476"/>
                  </a:lnTo>
                  <a:lnTo>
                    <a:pt x="476" y="5478"/>
                  </a:lnTo>
                  <a:lnTo>
                    <a:pt x="485" y="5482"/>
                  </a:lnTo>
                  <a:lnTo>
                    <a:pt x="497" y="5488"/>
                  </a:lnTo>
                  <a:lnTo>
                    <a:pt x="509" y="5496"/>
                  </a:lnTo>
                  <a:lnTo>
                    <a:pt x="523" y="5505"/>
                  </a:lnTo>
                  <a:lnTo>
                    <a:pt x="538" y="5516"/>
                  </a:lnTo>
                  <a:lnTo>
                    <a:pt x="571" y="5542"/>
                  </a:lnTo>
                  <a:lnTo>
                    <a:pt x="609" y="5574"/>
                  </a:lnTo>
                  <a:lnTo>
                    <a:pt x="648" y="5611"/>
                  </a:lnTo>
                  <a:lnTo>
                    <a:pt x="689" y="5650"/>
                  </a:lnTo>
                  <a:close/>
                  <a:moveTo>
                    <a:pt x="689" y="5817"/>
                  </a:moveTo>
                  <a:lnTo>
                    <a:pt x="689" y="5885"/>
                  </a:lnTo>
                  <a:lnTo>
                    <a:pt x="661" y="5885"/>
                  </a:lnTo>
                  <a:lnTo>
                    <a:pt x="646" y="5864"/>
                  </a:lnTo>
                  <a:lnTo>
                    <a:pt x="632" y="5846"/>
                  </a:lnTo>
                  <a:lnTo>
                    <a:pt x="621" y="5829"/>
                  </a:lnTo>
                  <a:lnTo>
                    <a:pt x="613" y="5814"/>
                  </a:lnTo>
                  <a:lnTo>
                    <a:pt x="606" y="5801"/>
                  </a:lnTo>
                  <a:lnTo>
                    <a:pt x="603" y="5791"/>
                  </a:lnTo>
                  <a:lnTo>
                    <a:pt x="603" y="5786"/>
                  </a:lnTo>
                  <a:lnTo>
                    <a:pt x="603" y="5782"/>
                  </a:lnTo>
                  <a:lnTo>
                    <a:pt x="603" y="5780"/>
                  </a:lnTo>
                  <a:lnTo>
                    <a:pt x="605" y="5778"/>
                  </a:lnTo>
                  <a:lnTo>
                    <a:pt x="607" y="5776"/>
                  </a:lnTo>
                  <a:lnTo>
                    <a:pt x="610" y="5775"/>
                  </a:lnTo>
                  <a:lnTo>
                    <a:pt x="613" y="5775"/>
                  </a:lnTo>
                  <a:lnTo>
                    <a:pt x="616" y="5775"/>
                  </a:lnTo>
                  <a:lnTo>
                    <a:pt x="624" y="5778"/>
                  </a:lnTo>
                  <a:lnTo>
                    <a:pt x="634" y="5782"/>
                  </a:lnTo>
                  <a:lnTo>
                    <a:pt x="646" y="5787"/>
                  </a:lnTo>
                  <a:lnTo>
                    <a:pt x="659" y="5796"/>
                  </a:lnTo>
                  <a:lnTo>
                    <a:pt x="673" y="5805"/>
                  </a:lnTo>
                  <a:lnTo>
                    <a:pt x="689" y="5817"/>
                  </a:lnTo>
                  <a:close/>
                  <a:moveTo>
                    <a:pt x="211" y="5828"/>
                  </a:moveTo>
                  <a:lnTo>
                    <a:pt x="167" y="5783"/>
                  </a:lnTo>
                  <a:lnTo>
                    <a:pt x="129" y="5739"/>
                  </a:lnTo>
                  <a:lnTo>
                    <a:pt x="95" y="5699"/>
                  </a:lnTo>
                  <a:lnTo>
                    <a:pt x="67" y="5662"/>
                  </a:lnTo>
                  <a:lnTo>
                    <a:pt x="55" y="5646"/>
                  </a:lnTo>
                  <a:lnTo>
                    <a:pt x="45" y="5632"/>
                  </a:lnTo>
                  <a:lnTo>
                    <a:pt x="37" y="5618"/>
                  </a:lnTo>
                  <a:lnTo>
                    <a:pt x="30" y="5605"/>
                  </a:lnTo>
                  <a:lnTo>
                    <a:pt x="26" y="5596"/>
                  </a:lnTo>
                  <a:lnTo>
                    <a:pt x="23" y="5588"/>
                  </a:lnTo>
                  <a:lnTo>
                    <a:pt x="23" y="5585"/>
                  </a:lnTo>
                  <a:lnTo>
                    <a:pt x="23" y="5581"/>
                  </a:lnTo>
                  <a:lnTo>
                    <a:pt x="23" y="5579"/>
                  </a:lnTo>
                  <a:lnTo>
                    <a:pt x="26" y="5577"/>
                  </a:lnTo>
                  <a:lnTo>
                    <a:pt x="27" y="5576"/>
                  </a:lnTo>
                  <a:lnTo>
                    <a:pt x="29" y="5576"/>
                  </a:lnTo>
                  <a:lnTo>
                    <a:pt x="32" y="5576"/>
                  </a:lnTo>
                  <a:lnTo>
                    <a:pt x="36" y="5576"/>
                  </a:lnTo>
                  <a:lnTo>
                    <a:pt x="44" y="5579"/>
                  </a:lnTo>
                  <a:lnTo>
                    <a:pt x="54" y="5584"/>
                  </a:lnTo>
                  <a:lnTo>
                    <a:pt x="65" y="5591"/>
                  </a:lnTo>
                  <a:lnTo>
                    <a:pt x="79" y="5600"/>
                  </a:lnTo>
                  <a:lnTo>
                    <a:pt x="94" y="5611"/>
                  </a:lnTo>
                  <a:lnTo>
                    <a:pt x="110" y="5623"/>
                  </a:lnTo>
                  <a:lnTo>
                    <a:pt x="145" y="5653"/>
                  </a:lnTo>
                  <a:lnTo>
                    <a:pt x="185" y="5688"/>
                  </a:lnTo>
                  <a:lnTo>
                    <a:pt x="227" y="5728"/>
                  </a:lnTo>
                  <a:lnTo>
                    <a:pt x="271" y="5772"/>
                  </a:lnTo>
                  <a:lnTo>
                    <a:pt x="300" y="5802"/>
                  </a:lnTo>
                  <a:lnTo>
                    <a:pt x="326" y="5830"/>
                  </a:lnTo>
                  <a:lnTo>
                    <a:pt x="351" y="5859"/>
                  </a:lnTo>
                  <a:lnTo>
                    <a:pt x="374" y="5885"/>
                  </a:lnTo>
                  <a:lnTo>
                    <a:pt x="268" y="5885"/>
                  </a:lnTo>
                  <a:lnTo>
                    <a:pt x="254" y="5872"/>
                  </a:lnTo>
                  <a:lnTo>
                    <a:pt x="239" y="5858"/>
                  </a:lnTo>
                  <a:lnTo>
                    <a:pt x="225" y="5843"/>
                  </a:lnTo>
                  <a:lnTo>
                    <a:pt x="211" y="5828"/>
                  </a:lnTo>
                  <a:close/>
                  <a:moveTo>
                    <a:pt x="415" y="5885"/>
                  </a:moveTo>
                  <a:lnTo>
                    <a:pt x="404" y="5867"/>
                  </a:lnTo>
                  <a:lnTo>
                    <a:pt x="397" y="5853"/>
                  </a:lnTo>
                  <a:lnTo>
                    <a:pt x="396" y="5847"/>
                  </a:lnTo>
                  <a:lnTo>
                    <a:pt x="396" y="5842"/>
                  </a:lnTo>
                  <a:lnTo>
                    <a:pt x="396" y="5839"/>
                  </a:lnTo>
                  <a:lnTo>
                    <a:pt x="398" y="5836"/>
                  </a:lnTo>
                  <a:lnTo>
                    <a:pt x="399" y="5835"/>
                  </a:lnTo>
                  <a:lnTo>
                    <a:pt x="403" y="5833"/>
                  </a:lnTo>
                  <a:lnTo>
                    <a:pt x="406" y="5833"/>
                  </a:lnTo>
                  <a:lnTo>
                    <a:pt x="409" y="5835"/>
                  </a:lnTo>
                  <a:lnTo>
                    <a:pt x="418" y="5838"/>
                  </a:lnTo>
                  <a:lnTo>
                    <a:pt x="429" y="5843"/>
                  </a:lnTo>
                  <a:lnTo>
                    <a:pt x="442" y="5851"/>
                  </a:lnTo>
                  <a:lnTo>
                    <a:pt x="456" y="5860"/>
                  </a:lnTo>
                  <a:lnTo>
                    <a:pt x="473" y="5872"/>
                  </a:lnTo>
                  <a:lnTo>
                    <a:pt x="490" y="5885"/>
                  </a:lnTo>
                  <a:lnTo>
                    <a:pt x="415" y="5885"/>
                  </a:lnTo>
                  <a:close/>
                  <a:moveTo>
                    <a:pt x="401" y="5770"/>
                  </a:moveTo>
                  <a:lnTo>
                    <a:pt x="360" y="5726"/>
                  </a:lnTo>
                  <a:lnTo>
                    <a:pt x="323" y="5683"/>
                  </a:lnTo>
                  <a:lnTo>
                    <a:pt x="290" y="5644"/>
                  </a:lnTo>
                  <a:lnTo>
                    <a:pt x="263" y="5609"/>
                  </a:lnTo>
                  <a:lnTo>
                    <a:pt x="252" y="5592"/>
                  </a:lnTo>
                  <a:lnTo>
                    <a:pt x="243" y="5578"/>
                  </a:lnTo>
                  <a:lnTo>
                    <a:pt x="235" y="5565"/>
                  </a:lnTo>
                  <a:lnTo>
                    <a:pt x="228" y="5553"/>
                  </a:lnTo>
                  <a:lnTo>
                    <a:pt x="225" y="5543"/>
                  </a:lnTo>
                  <a:lnTo>
                    <a:pt x="223" y="5535"/>
                  </a:lnTo>
                  <a:lnTo>
                    <a:pt x="223" y="5532"/>
                  </a:lnTo>
                  <a:lnTo>
                    <a:pt x="223" y="5529"/>
                  </a:lnTo>
                  <a:lnTo>
                    <a:pt x="224" y="5527"/>
                  </a:lnTo>
                  <a:lnTo>
                    <a:pt x="225" y="5524"/>
                  </a:lnTo>
                  <a:lnTo>
                    <a:pt x="227" y="5523"/>
                  </a:lnTo>
                  <a:lnTo>
                    <a:pt x="229" y="5523"/>
                  </a:lnTo>
                  <a:lnTo>
                    <a:pt x="233" y="5522"/>
                  </a:lnTo>
                  <a:lnTo>
                    <a:pt x="236" y="5523"/>
                  </a:lnTo>
                  <a:lnTo>
                    <a:pt x="244" y="5525"/>
                  </a:lnTo>
                  <a:lnTo>
                    <a:pt x="254" y="5530"/>
                  </a:lnTo>
                  <a:lnTo>
                    <a:pt x="266" y="5536"/>
                  </a:lnTo>
                  <a:lnTo>
                    <a:pt x="279" y="5545"/>
                  </a:lnTo>
                  <a:lnTo>
                    <a:pt x="293" y="5555"/>
                  </a:lnTo>
                  <a:lnTo>
                    <a:pt x="308" y="5567"/>
                  </a:lnTo>
                  <a:lnTo>
                    <a:pt x="343" y="5596"/>
                  </a:lnTo>
                  <a:lnTo>
                    <a:pt x="382" y="5630"/>
                  </a:lnTo>
                  <a:lnTo>
                    <a:pt x="422" y="5668"/>
                  </a:lnTo>
                  <a:lnTo>
                    <a:pt x="466" y="5711"/>
                  </a:lnTo>
                  <a:lnTo>
                    <a:pt x="489" y="5736"/>
                  </a:lnTo>
                  <a:lnTo>
                    <a:pt x="511" y="5760"/>
                  </a:lnTo>
                  <a:lnTo>
                    <a:pt x="532" y="5783"/>
                  </a:lnTo>
                  <a:lnTo>
                    <a:pt x="552" y="5805"/>
                  </a:lnTo>
                  <a:lnTo>
                    <a:pt x="570" y="5827"/>
                  </a:lnTo>
                  <a:lnTo>
                    <a:pt x="587" y="5848"/>
                  </a:lnTo>
                  <a:lnTo>
                    <a:pt x="602" y="5867"/>
                  </a:lnTo>
                  <a:lnTo>
                    <a:pt x="614" y="5885"/>
                  </a:lnTo>
                  <a:lnTo>
                    <a:pt x="525" y="5885"/>
                  </a:lnTo>
                  <a:lnTo>
                    <a:pt x="496" y="5860"/>
                  </a:lnTo>
                  <a:lnTo>
                    <a:pt x="466" y="5832"/>
                  </a:lnTo>
                  <a:lnTo>
                    <a:pt x="434" y="5802"/>
                  </a:lnTo>
                  <a:lnTo>
                    <a:pt x="401" y="5770"/>
                  </a:lnTo>
                  <a:close/>
                  <a:moveTo>
                    <a:pt x="245" y="5467"/>
                  </a:moveTo>
                  <a:lnTo>
                    <a:pt x="205" y="5425"/>
                  </a:lnTo>
                  <a:lnTo>
                    <a:pt x="169" y="5384"/>
                  </a:lnTo>
                  <a:lnTo>
                    <a:pt x="139" y="5346"/>
                  </a:lnTo>
                  <a:lnTo>
                    <a:pt x="113" y="5311"/>
                  </a:lnTo>
                  <a:lnTo>
                    <a:pt x="102" y="5295"/>
                  </a:lnTo>
                  <a:lnTo>
                    <a:pt x="94" y="5281"/>
                  </a:lnTo>
                  <a:lnTo>
                    <a:pt x="86" y="5268"/>
                  </a:lnTo>
                  <a:lnTo>
                    <a:pt x="80" y="5257"/>
                  </a:lnTo>
                  <a:lnTo>
                    <a:pt x="77" y="5247"/>
                  </a:lnTo>
                  <a:lnTo>
                    <a:pt x="75" y="5238"/>
                  </a:lnTo>
                  <a:lnTo>
                    <a:pt x="75" y="5235"/>
                  </a:lnTo>
                  <a:lnTo>
                    <a:pt x="75" y="5233"/>
                  </a:lnTo>
                  <a:lnTo>
                    <a:pt x="76" y="5231"/>
                  </a:lnTo>
                  <a:lnTo>
                    <a:pt x="77" y="5228"/>
                  </a:lnTo>
                  <a:lnTo>
                    <a:pt x="79" y="5227"/>
                  </a:lnTo>
                  <a:lnTo>
                    <a:pt x="82" y="5226"/>
                  </a:lnTo>
                  <a:lnTo>
                    <a:pt x="85" y="5226"/>
                  </a:lnTo>
                  <a:lnTo>
                    <a:pt x="88" y="5227"/>
                  </a:lnTo>
                  <a:lnTo>
                    <a:pt x="96" y="5230"/>
                  </a:lnTo>
                  <a:lnTo>
                    <a:pt x="106" y="5234"/>
                  </a:lnTo>
                  <a:lnTo>
                    <a:pt x="117" y="5239"/>
                  </a:lnTo>
                  <a:lnTo>
                    <a:pt x="130" y="5248"/>
                  </a:lnTo>
                  <a:lnTo>
                    <a:pt x="143" y="5258"/>
                  </a:lnTo>
                  <a:lnTo>
                    <a:pt x="158" y="5269"/>
                  </a:lnTo>
                  <a:lnTo>
                    <a:pt x="192" y="5296"/>
                  </a:lnTo>
                  <a:lnTo>
                    <a:pt x="228" y="5329"/>
                  </a:lnTo>
                  <a:lnTo>
                    <a:pt x="268" y="5367"/>
                  </a:lnTo>
                  <a:lnTo>
                    <a:pt x="308" y="5408"/>
                  </a:lnTo>
                  <a:lnTo>
                    <a:pt x="348" y="5451"/>
                  </a:lnTo>
                  <a:lnTo>
                    <a:pt x="384" y="5492"/>
                  </a:lnTo>
                  <a:lnTo>
                    <a:pt x="415" y="5529"/>
                  </a:lnTo>
                  <a:lnTo>
                    <a:pt x="440" y="5564"/>
                  </a:lnTo>
                  <a:lnTo>
                    <a:pt x="451" y="5579"/>
                  </a:lnTo>
                  <a:lnTo>
                    <a:pt x="460" y="5593"/>
                  </a:lnTo>
                  <a:lnTo>
                    <a:pt x="467" y="5605"/>
                  </a:lnTo>
                  <a:lnTo>
                    <a:pt x="473" y="5618"/>
                  </a:lnTo>
                  <a:lnTo>
                    <a:pt x="477" y="5626"/>
                  </a:lnTo>
                  <a:lnTo>
                    <a:pt x="478" y="5635"/>
                  </a:lnTo>
                  <a:lnTo>
                    <a:pt x="479" y="5638"/>
                  </a:lnTo>
                  <a:lnTo>
                    <a:pt x="478" y="5641"/>
                  </a:lnTo>
                  <a:lnTo>
                    <a:pt x="478" y="5643"/>
                  </a:lnTo>
                  <a:lnTo>
                    <a:pt x="476" y="5645"/>
                  </a:lnTo>
                  <a:lnTo>
                    <a:pt x="475" y="5646"/>
                  </a:lnTo>
                  <a:lnTo>
                    <a:pt x="472" y="5647"/>
                  </a:lnTo>
                  <a:lnTo>
                    <a:pt x="469" y="5647"/>
                  </a:lnTo>
                  <a:lnTo>
                    <a:pt x="466" y="5646"/>
                  </a:lnTo>
                  <a:lnTo>
                    <a:pt x="457" y="5644"/>
                  </a:lnTo>
                  <a:lnTo>
                    <a:pt x="448" y="5639"/>
                  </a:lnTo>
                  <a:lnTo>
                    <a:pt x="437" y="5634"/>
                  </a:lnTo>
                  <a:lnTo>
                    <a:pt x="425" y="5626"/>
                  </a:lnTo>
                  <a:lnTo>
                    <a:pt x="410" y="5616"/>
                  </a:lnTo>
                  <a:lnTo>
                    <a:pt x="395" y="5605"/>
                  </a:lnTo>
                  <a:lnTo>
                    <a:pt x="361" y="5578"/>
                  </a:lnTo>
                  <a:lnTo>
                    <a:pt x="325" y="5545"/>
                  </a:lnTo>
                  <a:lnTo>
                    <a:pt x="285" y="5508"/>
                  </a:lnTo>
                  <a:lnTo>
                    <a:pt x="245" y="5467"/>
                  </a:lnTo>
                  <a:close/>
                  <a:moveTo>
                    <a:pt x="453" y="5086"/>
                  </a:moveTo>
                  <a:lnTo>
                    <a:pt x="489" y="5126"/>
                  </a:lnTo>
                  <a:lnTo>
                    <a:pt x="522" y="5164"/>
                  </a:lnTo>
                  <a:lnTo>
                    <a:pt x="551" y="5200"/>
                  </a:lnTo>
                  <a:lnTo>
                    <a:pt x="574" y="5233"/>
                  </a:lnTo>
                  <a:lnTo>
                    <a:pt x="583" y="5247"/>
                  </a:lnTo>
                  <a:lnTo>
                    <a:pt x="591" y="5261"/>
                  </a:lnTo>
                  <a:lnTo>
                    <a:pt x="598" y="5273"/>
                  </a:lnTo>
                  <a:lnTo>
                    <a:pt x="602" y="5284"/>
                  </a:lnTo>
                  <a:lnTo>
                    <a:pt x="605" y="5293"/>
                  </a:lnTo>
                  <a:lnTo>
                    <a:pt x="606" y="5301"/>
                  </a:lnTo>
                  <a:lnTo>
                    <a:pt x="606" y="5304"/>
                  </a:lnTo>
                  <a:lnTo>
                    <a:pt x="606" y="5307"/>
                  </a:lnTo>
                  <a:lnTo>
                    <a:pt x="605" y="5310"/>
                  </a:lnTo>
                  <a:lnTo>
                    <a:pt x="604" y="5312"/>
                  </a:lnTo>
                  <a:lnTo>
                    <a:pt x="602" y="5313"/>
                  </a:lnTo>
                  <a:lnTo>
                    <a:pt x="600" y="5314"/>
                  </a:lnTo>
                  <a:lnTo>
                    <a:pt x="597" y="5314"/>
                  </a:lnTo>
                  <a:lnTo>
                    <a:pt x="593" y="5314"/>
                  </a:lnTo>
                  <a:lnTo>
                    <a:pt x="586" y="5312"/>
                  </a:lnTo>
                  <a:lnTo>
                    <a:pt x="576" y="5308"/>
                  </a:lnTo>
                  <a:lnTo>
                    <a:pt x="565" y="5303"/>
                  </a:lnTo>
                  <a:lnTo>
                    <a:pt x="553" y="5295"/>
                  </a:lnTo>
                  <a:lnTo>
                    <a:pt x="540" y="5287"/>
                  </a:lnTo>
                  <a:lnTo>
                    <a:pt x="525" y="5277"/>
                  </a:lnTo>
                  <a:lnTo>
                    <a:pt x="494" y="5251"/>
                  </a:lnTo>
                  <a:lnTo>
                    <a:pt x="460" y="5221"/>
                  </a:lnTo>
                  <a:lnTo>
                    <a:pt x="423" y="5187"/>
                  </a:lnTo>
                  <a:lnTo>
                    <a:pt x="385" y="5148"/>
                  </a:lnTo>
                  <a:lnTo>
                    <a:pt x="349" y="5108"/>
                  </a:lnTo>
                  <a:lnTo>
                    <a:pt x="316" y="5070"/>
                  </a:lnTo>
                  <a:lnTo>
                    <a:pt x="289" y="5034"/>
                  </a:lnTo>
                  <a:lnTo>
                    <a:pt x="266" y="5002"/>
                  </a:lnTo>
                  <a:lnTo>
                    <a:pt x="256" y="4986"/>
                  </a:lnTo>
                  <a:lnTo>
                    <a:pt x="248" y="4973"/>
                  </a:lnTo>
                  <a:lnTo>
                    <a:pt x="242" y="4961"/>
                  </a:lnTo>
                  <a:lnTo>
                    <a:pt x="237" y="4950"/>
                  </a:lnTo>
                  <a:lnTo>
                    <a:pt x="234" y="4940"/>
                  </a:lnTo>
                  <a:lnTo>
                    <a:pt x="233" y="4932"/>
                  </a:lnTo>
                  <a:lnTo>
                    <a:pt x="233" y="4929"/>
                  </a:lnTo>
                  <a:lnTo>
                    <a:pt x="233" y="4926"/>
                  </a:lnTo>
                  <a:lnTo>
                    <a:pt x="234" y="4924"/>
                  </a:lnTo>
                  <a:lnTo>
                    <a:pt x="235" y="4923"/>
                  </a:lnTo>
                  <a:lnTo>
                    <a:pt x="237" y="4920"/>
                  </a:lnTo>
                  <a:lnTo>
                    <a:pt x="239" y="4920"/>
                  </a:lnTo>
                  <a:lnTo>
                    <a:pt x="243" y="4919"/>
                  </a:lnTo>
                  <a:lnTo>
                    <a:pt x="246" y="4919"/>
                  </a:lnTo>
                  <a:lnTo>
                    <a:pt x="254" y="4922"/>
                  </a:lnTo>
                  <a:lnTo>
                    <a:pt x="262" y="4926"/>
                  </a:lnTo>
                  <a:lnTo>
                    <a:pt x="273" y="4931"/>
                  </a:lnTo>
                  <a:lnTo>
                    <a:pt x="285" y="4938"/>
                  </a:lnTo>
                  <a:lnTo>
                    <a:pt x="298" y="4947"/>
                  </a:lnTo>
                  <a:lnTo>
                    <a:pt x="313" y="4958"/>
                  </a:lnTo>
                  <a:lnTo>
                    <a:pt x="345" y="4983"/>
                  </a:lnTo>
                  <a:lnTo>
                    <a:pt x="378" y="5013"/>
                  </a:lnTo>
                  <a:lnTo>
                    <a:pt x="415" y="5048"/>
                  </a:lnTo>
                  <a:lnTo>
                    <a:pt x="453" y="5086"/>
                  </a:lnTo>
                  <a:close/>
                  <a:moveTo>
                    <a:pt x="511" y="5041"/>
                  </a:moveTo>
                  <a:lnTo>
                    <a:pt x="509" y="5042"/>
                  </a:lnTo>
                  <a:lnTo>
                    <a:pt x="507" y="5043"/>
                  </a:lnTo>
                  <a:lnTo>
                    <a:pt x="503" y="5043"/>
                  </a:lnTo>
                  <a:lnTo>
                    <a:pt x="501" y="5043"/>
                  </a:lnTo>
                  <a:lnTo>
                    <a:pt x="494" y="5041"/>
                  </a:lnTo>
                  <a:lnTo>
                    <a:pt x="484" y="5038"/>
                  </a:lnTo>
                  <a:lnTo>
                    <a:pt x="474" y="5032"/>
                  </a:lnTo>
                  <a:lnTo>
                    <a:pt x="462" y="5026"/>
                  </a:lnTo>
                  <a:lnTo>
                    <a:pt x="450" y="5018"/>
                  </a:lnTo>
                  <a:lnTo>
                    <a:pt x="435" y="5008"/>
                  </a:lnTo>
                  <a:lnTo>
                    <a:pt x="406" y="4984"/>
                  </a:lnTo>
                  <a:lnTo>
                    <a:pt x="373" y="4954"/>
                  </a:lnTo>
                  <a:lnTo>
                    <a:pt x="338" y="4922"/>
                  </a:lnTo>
                  <a:lnTo>
                    <a:pt x="302" y="4884"/>
                  </a:lnTo>
                  <a:lnTo>
                    <a:pt x="267" y="4846"/>
                  </a:lnTo>
                  <a:lnTo>
                    <a:pt x="236" y="4809"/>
                  </a:lnTo>
                  <a:lnTo>
                    <a:pt x="210" y="4774"/>
                  </a:lnTo>
                  <a:lnTo>
                    <a:pt x="188" y="4743"/>
                  </a:lnTo>
                  <a:lnTo>
                    <a:pt x="179" y="4728"/>
                  </a:lnTo>
                  <a:lnTo>
                    <a:pt x="171" y="4714"/>
                  </a:lnTo>
                  <a:lnTo>
                    <a:pt x="166" y="4702"/>
                  </a:lnTo>
                  <a:lnTo>
                    <a:pt x="162" y="4692"/>
                  </a:lnTo>
                  <a:lnTo>
                    <a:pt x="158" y="4683"/>
                  </a:lnTo>
                  <a:lnTo>
                    <a:pt x="157" y="4675"/>
                  </a:lnTo>
                  <a:lnTo>
                    <a:pt x="157" y="4672"/>
                  </a:lnTo>
                  <a:lnTo>
                    <a:pt x="158" y="4669"/>
                  </a:lnTo>
                  <a:lnTo>
                    <a:pt x="159" y="4667"/>
                  </a:lnTo>
                  <a:lnTo>
                    <a:pt x="160" y="4665"/>
                  </a:lnTo>
                  <a:lnTo>
                    <a:pt x="163" y="4664"/>
                  </a:lnTo>
                  <a:lnTo>
                    <a:pt x="165" y="4663"/>
                  </a:lnTo>
                  <a:lnTo>
                    <a:pt x="168" y="4663"/>
                  </a:lnTo>
                  <a:lnTo>
                    <a:pt x="171" y="4663"/>
                  </a:lnTo>
                  <a:lnTo>
                    <a:pt x="179" y="4665"/>
                  </a:lnTo>
                  <a:lnTo>
                    <a:pt x="188" y="4668"/>
                  </a:lnTo>
                  <a:lnTo>
                    <a:pt x="198" y="4673"/>
                  </a:lnTo>
                  <a:lnTo>
                    <a:pt x="210" y="4680"/>
                  </a:lnTo>
                  <a:lnTo>
                    <a:pt x="222" y="4688"/>
                  </a:lnTo>
                  <a:lnTo>
                    <a:pt x="236" y="4698"/>
                  </a:lnTo>
                  <a:lnTo>
                    <a:pt x="266" y="4722"/>
                  </a:lnTo>
                  <a:lnTo>
                    <a:pt x="298" y="4752"/>
                  </a:lnTo>
                  <a:lnTo>
                    <a:pt x="334" y="4785"/>
                  </a:lnTo>
                  <a:lnTo>
                    <a:pt x="370" y="4822"/>
                  </a:lnTo>
                  <a:lnTo>
                    <a:pt x="405" y="4860"/>
                  </a:lnTo>
                  <a:lnTo>
                    <a:pt x="435" y="4897"/>
                  </a:lnTo>
                  <a:lnTo>
                    <a:pt x="462" y="4932"/>
                  </a:lnTo>
                  <a:lnTo>
                    <a:pt x="484" y="4964"/>
                  </a:lnTo>
                  <a:lnTo>
                    <a:pt x="492" y="4979"/>
                  </a:lnTo>
                  <a:lnTo>
                    <a:pt x="500" y="4992"/>
                  </a:lnTo>
                  <a:lnTo>
                    <a:pt x="506" y="5004"/>
                  </a:lnTo>
                  <a:lnTo>
                    <a:pt x="510" y="5014"/>
                  </a:lnTo>
                  <a:lnTo>
                    <a:pt x="513" y="5023"/>
                  </a:lnTo>
                  <a:lnTo>
                    <a:pt x="514" y="5030"/>
                  </a:lnTo>
                  <a:lnTo>
                    <a:pt x="514" y="5033"/>
                  </a:lnTo>
                  <a:lnTo>
                    <a:pt x="513" y="5037"/>
                  </a:lnTo>
                  <a:lnTo>
                    <a:pt x="512" y="5039"/>
                  </a:lnTo>
                  <a:lnTo>
                    <a:pt x="511" y="5041"/>
                  </a:lnTo>
                  <a:close/>
                  <a:moveTo>
                    <a:pt x="309" y="4571"/>
                  </a:moveTo>
                  <a:lnTo>
                    <a:pt x="342" y="4608"/>
                  </a:lnTo>
                  <a:lnTo>
                    <a:pt x="372" y="4644"/>
                  </a:lnTo>
                  <a:lnTo>
                    <a:pt x="397" y="4678"/>
                  </a:lnTo>
                  <a:lnTo>
                    <a:pt x="418" y="4709"/>
                  </a:lnTo>
                  <a:lnTo>
                    <a:pt x="426" y="4722"/>
                  </a:lnTo>
                  <a:lnTo>
                    <a:pt x="433" y="4735"/>
                  </a:lnTo>
                  <a:lnTo>
                    <a:pt x="439" y="4747"/>
                  </a:lnTo>
                  <a:lnTo>
                    <a:pt x="443" y="4757"/>
                  </a:lnTo>
                  <a:lnTo>
                    <a:pt x="445" y="4766"/>
                  </a:lnTo>
                  <a:lnTo>
                    <a:pt x="446" y="4774"/>
                  </a:lnTo>
                  <a:lnTo>
                    <a:pt x="446" y="4777"/>
                  </a:lnTo>
                  <a:lnTo>
                    <a:pt x="445" y="4779"/>
                  </a:lnTo>
                  <a:lnTo>
                    <a:pt x="444" y="4781"/>
                  </a:lnTo>
                  <a:lnTo>
                    <a:pt x="443" y="4783"/>
                  </a:lnTo>
                  <a:lnTo>
                    <a:pt x="441" y="4785"/>
                  </a:lnTo>
                  <a:lnTo>
                    <a:pt x="439" y="4786"/>
                  </a:lnTo>
                  <a:lnTo>
                    <a:pt x="435" y="4787"/>
                  </a:lnTo>
                  <a:lnTo>
                    <a:pt x="432" y="4786"/>
                  </a:lnTo>
                  <a:lnTo>
                    <a:pt x="426" y="4785"/>
                  </a:lnTo>
                  <a:lnTo>
                    <a:pt x="417" y="4781"/>
                  </a:lnTo>
                  <a:lnTo>
                    <a:pt x="407" y="4777"/>
                  </a:lnTo>
                  <a:lnTo>
                    <a:pt x="395" y="4770"/>
                  </a:lnTo>
                  <a:lnTo>
                    <a:pt x="383" y="4761"/>
                  </a:lnTo>
                  <a:lnTo>
                    <a:pt x="370" y="4753"/>
                  </a:lnTo>
                  <a:lnTo>
                    <a:pt x="341" y="4730"/>
                  </a:lnTo>
                  <a:lnTo>
                    <a:pt x="309" y="4701"/>
                  </a:lnTo>
                  <a:lnTo>
                    <a:pt x="275" y="4669"/>
                  </a:lnTo>
                  <a:lnTo>
                    <a:pt x="242" y="4633"/>
                  </a:lnTo>
                  <a:lnTo>
                    <a:pt x="209" y="4596"/>
                  </a:lnTo>
                  <a:lnTo>
                    <a:pt x="179" y="4560"/>
                  </a:lnTo>
                  <a:lnTo>
                    <a:pt x="154" y="4527"/>
                  </a:lnTo>
                  <a:lnTo>
                    <a:pt x="133" y="4496"/>
                  </a:lnTo>
                  <a:lnTo>
                    <a:pt x="124" y="4482"/>
                  </a:lnTo>
                  <a:lnTo>
                    <a:pt x="118" y="4469"/>
                  </a:lnTo>
                  <a:lnTo>
                    <a:pt x="112" y="4458"/>
                  </a:lnTo>
                  <a:lnTo>
                    <a:pt x="108" y="4447"/>
                  </a:lnTo>
                  <a:lnTo>
                    <a:pt x="106" y="4438"/>
                  </a:lnTo>
                  <a:lnTo>
                    <a:pt x="105" y="4430"/>
                  </a:lnTo>
                  <a:lnTo>
                    <a:pt x="106" y="4427"/>
                  </a:lnTo>
                  <a:lnTo>
                    <a:pt x="106" y="4425"/>
                  </a:lnTo>
                  <a:lnTo>
                    <a:pt x="107" y="4423"/>
                  </a:lnTo>
                  <a:lnTo>
                    <a:pt x="109" y="4421"/>
                  </a:lnTo>
                  <a:lnTo>
                    <a:pt x="110" y="4420"/>
                  </a:lnTo>
                  <a:lnTo>
                    <a:pt x="112" y="4418"/>
                  </a:lnTo>
                  <a:lnTo>
                    <a:pt x="115" y="4418"/>
                  </a:lnTo>
                  <a:lnTo>
                    <a:pt x="119" y="4418"/>
                  </a:lnTo>
                  <a:lnTo>
                    <a:pt x="126" y="4420"/>
                  </a:lnTo>
                  <a:lnTo>
                    <a:pt x="135" y="4423"/>
                  </a:lnTo>
                  <a:lnTo>
                    <a:pt x="145" y="4428"/>
                  </a:lnTo>
                  <a:lnTo>
                    <a:pt x="156" y="4434"/>
                  </a:lnTo>
                  <a:lnTo>
                    <a:pt x="168" y="4443"/>
                  </a:lnTo>
                  <a:lnTo>
                    <a:pt x="181" y="4451"/>
                  </a:lnTo>
                  <a:lnTo>
                    <a:pt x="210" y="4474"/>
                  </a:lnTo>
                  <a:lnTo>
                    <a:pt x="242" y="4503"/>
                  </a:lnTo>
                  <a:lnTo>
                    <a:pt x="274" y="4535"/>
                  </a:lnTo>
                  <a:lnTo>
                    <a:pt x="309" y="4571"/>
                  </a:lnTo>
                  <a:close/>
                  <a:moveTo>
                    <a:pt x="397" y="4539"/>
                  </a:moveTo>
                  <a:lnTo>
                    <a:pt x="393" y="4541"/>
                  </a:lnTo>
                  <a:lnTo>
                    <a:pt x="387" y="4541"/>
                  </a:lnTo>
                  <a:lnTo>
                    <a:pt x="380" y="4540"/>
                  </a:lnTo>
                  <a:lnTo>
                    <a:pt x="372" y="4537"/>
                  </a:lnTo>
                  <a:lnTo>
                    <a:pt x="362" y="4532"/>
                  </a:lnTo>
                  <a:lnTo>
                    <a:pt x="351" y="4526"/>
                  </a:lnTo>
                  <a:lnTo>
                    <a:pt x="339" y="4518"/>
                  </a:lnTo>
                  <a:lnTo>
                    <a:pt x="326" y="4509"/>
                  </a:lnTo>
                  <a:lnTo>
                    <a:pt x="298" y="4487"/>
                  </a:lnTo>
                  <a:lnTo>
                    <a:pt x="268" y="4461"/>
                  </a:lnTo>
                  <a:lnTo>
                    <a:pt x="236" y="4430"/>
                  </a:lnTo>
                  <a:lnTo>
                    <a:pt x="203" y="4395"/>
                  </a:lnTo>
                  <a:lnTo>
                    <a:pt x="172" y="4359"/>
                  </a:lnTo>
                  <a:lnTo>
                    <a:pt x="144" y="4325"/>
                  </a:lnTo>
                  <a:lnTo>
                    <a:pt x="120" y="4292"/>
                  </a:lnTo>
                  <a:lnTo>
                    <a:pt x="101" y="4263"/>
                  </a:lnTo>
                  <a:lnTo>
                    <a:pt x="94" y="4249"/>
                  </a:lnTo>
                  <a:lnTo>
                    <a:pt x="87" y="4236"/>
                  </a:lnTo>
                  <a:lnTo>
                    <a:pt x="82" y="4224"/>
                  </a:lnTo>
                  <a:lnTo>
                    <a:pt x="77" y="4215"/>
                  </a:lnTo>
                  <a:lnTo>
                    <a:pt x="75" y="4206"/>
                  </a:lnTo>
                  <a:lnTo>
                    <a:pt x="75" y="4198"/>
                  </a:lnTo>
                  <a:lnTo>
                    <a:pt x="76" y="4193"/>
                  </a:lnTo>
                  <a:lnTo>
                    <a:pt x="78" y="4188"/>
                  </a:lnTo>
                  <a:lnTo>
                    <a:pt x="83" y="4186"/>
                  </a:lnTo>
                  <a:lnTo>
                    <a:pt x="88" y="4186"/>
                  </a:lnTo>
                  <a:lnTo>
                    <a:pt x="96" y="4187"/>
                  </a:lnTo>
                  <a:lnTo>
                    <a:pt x="105" y="4190"/>
                  </a:lnTo>
                  <a:lnTo>
                    <a:pt x="113" y="4195"/>
                  </a:lnTo>
                  <a:lnTo>
                    <a:pt x="124" y="4201"/>
                  </a:lnTo>
                  <a:lnTo>
                    <a:pt x="136" y="4209"/>
                  </a:lnTo>
                  <a:lnTo>
                    <a:pt x="149" y="4218"/>
                  </a:lnTo>
                  <a:lnTo>
                    <a:pt x="177" y="4240"/>
                  </a:lnTo>
                  <a:lnTo>
                    <a:pt x="206" y="4267"/>
                  </a:lnTo>
                  <a:lnTo>
                    <a:pt x="238" y="4298"/>
                  </a:lnTo>
                  <a:lnTo>
                    <a:pt x="271" y="4332"/>
                  </a:lnTo>
                  <a:lnTo>
                    <a:pt x="303" y="4368"/>
                  </a:lnTo>
                  <a:lnTo>
                    <a:pt x="330" y="4403"/>
                  </a:lnTo>
                  <a:lnTo>
                    <a:pt x="354" y="4436"/>
                  </a:lnTo>
                  <a:lnTo>
                    <a:pt x="374" y="4466"/>
                  </a:lnTo>
                  <a:lnTo>
                    <a:pt x="382" y="4479"/>
                  </a:lnTo>
                  <a:lnTo>
                    <a:pt x="389" y="4491"/>
                  </a:lnTo>
                  <a:lnTo>
                    <a:pt x="394" y="4503"/>
                  </a:lnTo>
                  <a:lnTo>
                    <a:pt x="398" y="4513"/>
                  </a:lnTo>
                  <a:lnTo>
                    <a:pt x="400" y="4521"/>
                  </a:lnTo>
                  <a:lnTo>
                    <a:pt x="400" y="4529"/>
                  </a:lnTo>
                  <a:lnTo>
                    <a:pt x="400" y="4535"/>
                  </a:lnTo>
                  <a:lnTo>
                    <a:pt x="397" y="4539"/>
                  </a:lnTo>
                  <a:close/>
                  <a:moveTo>
                    <a:pt x="374" y="4306"/>
                  </a:moveTo>
                  <a:lnTo>
                    <a:pt x="370" y="4308"/>
                  </a:lnTo>
                  <a:lnTo>
                    <a:pt x="364" y="4309"/>
                  </a:lnTo>
                  <a:lnTo>
                    <a:pt x="357" y="4308"/>
                  </a:lnTo>
                  <a:lnTo>
                    <a:pt x="349" y="4304"/>
                  </a:lnTo>
                  <a:lnTo>
                    <a:pt x="339" y="4300"/>
                  </a:lnTo>
                  <a:lnTo>
                    <a:pt x="329" y="4295"/>
                  </a:lnTo>
                  <a:lnTo>
                    <a:pt x="318" y="4287"/>
                  </a:lnTo>
                  <a:lnTo>
                    <a:pt x="305" y="4279"/>
                  </a:lnTo>
                  <a:lnTo>
                    <a:pt x="279" y="4257"/>
                  </a:lnTo>
                  <a:lnTo>
                    <a:pt x="250" y="4232"/>
                  </a:lnTo>
                  <a:lnTo>
                    <a:pt x="220" y="4202"/>
                  </a:lnTo>
                  <a:lnTo>
                    <a:pt x="188" y="4170"/>
                  </a:lnTo>
                  <a:lnTo>
                    <a:pt x="158" y="4135"/>
                  </a:lnTo>
                  <a:lnTo>
                    <a:pt x="132" y="4101"/>
                  </a:lnTo>
                  <a:lnTo>
                    <a:pt x="109" y="4069"/>
                  </a:lnTo>
                  <a:lnTo>
                    <a:pt x="90" y="4040"/>
                  </a:lnTo>
                  <a:lnTo>
                    <a:pt x="83" y="4027"/>
                  </a:lnTo>
                  <a:lnTo>
                    <a:pt x="77" y="4015"/>
                  </a:lnTo>
                  <a:lnTo>
                    <a:pt x="73" y="4004"/>
                  </a:lnTo>
                  <a:lnTo>
                    <a:pt x="68" y="3994"/>
                  </a:lnTo>
                  <a:lnTo>
                    <a:pt x="67" y="3985"/>
                  </a:lnTo>
                  <a:lnTo>
                    <a:pt x="66" y="3979"/>
                  </a:lnTo>
                  <a:lnTo>
                    <a:pt x="67" y="3972"/>
                  </a:lnTo>
                  <a:lnTo>
                    <a:pt x="71" y="3969"/>
                  </a:lnTo>
                  <a:lnTo>
                    <a:pt x="75" y="3967"/>
                  </a:lnTo>
                  <a:lnTo>
                    <a:pt x="80" y="3966"/>
                  </a:lnTo>
                  <a:lnTo>
                    <a:pt x="87" y="3967"/>
                  </a:lnTo>
                  <a:lnTo>
                    <a:pt x="96" y="3970"/>
                  </a:lnTo>
                  <a:lnTo>
                    <a:pt x="105" y="3974"/>
                  </a:lnTo>
                  <a:lnTo>
                    <a:pt x="115" y="3980"/>
                  </a:lnTo>
                  <a:lnTo>
                    <a:pt x="126" y="3988"/>
                  </a:lnTo>
                  <a:lnTo>
                    <a:pt x="139" y="3996"/>
                  </a:lnTo>
                  <a:lnTo>
                    <a:pt x="165" y="4017"/>
                  </a:lnTo>
                  <a:lnTo>
                    <a:pt x="194" y="4044"/>
                  </a:lnTo>
                  <a:lnTo>
                    <a:pt x="225" y="4073"/>
                  </a:lnTo>
                  <a:lnTo>
                    <a:pt x="256" y="4106"/>
                  </a:lnTo>
                  <a:lnTo>
                    <a:pt x="286" y="4141"/>
                  </a:lnTo>
                  <a:lnTo>
                    <a:pt x="313" y="4174"/>
                  </a:lnTo>
                  <a:lnTo>
                    <a:pt x="335" y="4206"/>
                  </a:lnTo>
                  <a:lnTo>
                    <a:pt x="353" y="4234"/>
                  </a:lnTo>
                  <a:lnTo>
                    <a:pt x="361" y="4247"/>
                  </a:lnTo>
                  <a:lnTo>
                    <a:pt x="368" y="4259"/>
                  </a:lnTo>
                  <a:lnTo>
                    <a:pt x="372" y="4270"/>
                  </a:lnTo>
                  <a:lnTo>
                    <a:pt x="375" y="4280"/>
                  </a:lnTo>
                  <a:lnTo>
                    <a:pt x="377" y="4289"/>
                  </a:lnTo>
                  <a:lnTo>
                    <a:pt x="377" y="4296"/>
                  </a:lnTo>
                  <a:lnTo>
                    <a:pt x="376" y="4301"/>
                  </a:lnTo>
                  <a:lnTo>
                    <a:pt x="374" y="4306"/>
                  </a:lnTo>
                  <a:close/>
                  <a:moveTo>
                    <a:pt x="373" y="4084"/>
                  </a:moveTo>
                  <a:lnTo>
                    <a:pt x="369" y="4086"/>
                  </a:lnTo>
                  <a:lnTo>
                    <a:pt x="363" y="4087"/>
                  </a:lnTo>
                  <a:lnTo>
                    <a:pt x="357" y="4086"/>
                  </a:lnTo>
                  <a:lnTo>
                    <a:pt x="349" y="4084"/>
                  </a:lnTo>
                  <a:lnTo>
                    <a:pt x="339" y="4080"/>
                  </a:lnTo>
                  <a:lnTo>
                    <a:pt x="329" y="4074"/>
                  </a:lnTo>
                  <a:lnTo>
                    <a:pt x="318" y="4068"/>
                  </a:lnTo>
                  <a:lnTo>
                    <a:pt x="306" y="4059"/>
                  </a:lnTo>
                  <a:lnTo>
                    <a:pt x="281" y="4039"/>
                  </a:lnTo>
                  <a:lnTo>
                    <a:pt x="254" y="4014"/>
                  </a:lnTo>
                  <a:lnTo>
                    <a:pt x="224" y="3985"/>
                  </a:lnTo>
                  <a:lnTo>
                    <a:pt x="194" y="3954"/>
                  </a:lnTo>
                  <a:lnTo>
                    <a:pt x="166" y="3921"/>
                  </a:lnTo>
                  <a:lnTo>
                    <a:pt x="141" y="3888"/>
                  </a:lnTo>
                  <a:lnTo>
                    <a:pt x="119" y="3857"/>
                  </a:lnTo>
                  <a:lnTo>
                    <a:pt x="101" y="3830"/>
                  </a:lnTo>
                  <a:lnTo>
                    <a:pt x="95" y="3817"/>
                  </a:lnTo>
                  <a:lnTo>
                    <a:pt x="89" y="3805"/>
                  </a:lnTo>
                  <a:lnTo>
                    <a:pt x="85" y="3795"/>
                  </a:lnTo>
                  <a:lnTo>
                    <a:pt x="82" y="3785"/>
                  </a:lnTo>
                  <a:lnTo>
                    <a:pt x="79" y="3776"/>
                  </a:lnTo>
                  <a:lnTo>
                    <a:pt x="79" y="3770"/>
                  </a:lnTo>
                  <a:lnTo>
                    <a:pt x="80" y="3764"/>
                  </a:lnTo>
                  <a:lnTo>
                    <a:pt x="84" y="3760"/>
                  </a:lnTo>
                  <a:lnTo>
                    <a:pt x="87" y="3757"/>
                  </a:lnTo>
                  <a:lnTo>
                    <a:pt x="94" y="3756"/>
                  </a:lnTo>
                  <a:lnTo>
                    <a:pt x="100" y="3757"/>
                  </a:lnTo>
                  <a:lnTo>
                    <a:pt x="108" y="3761"/>
                  </a:lnTo>
                  <a:lnTo>
                    <a:pt x="117" y="3764"/>
                  </a:lnTo>
                  <a:lnTo>
                    <a:pt x="128" y="3771"/>
                  </a:lnTo>
                  <a:lnTo>
                    <a:pt x="139" y="3777"/>
                  </a:lnTo>
                  <a:lnTo>
                    <a:pt x="149" y="3785"/>
                  </a:lnTo>
                  <a:lnTo>
                    <a:pt x="176" y="3806"/>
                  </a:lnTo>
                  <a:lnTo>
                    <a:pt x="203" y="3831"/>
                  </a:lnTo>
                  <a:lnTo>
                    <a:pt x="233" y="3859"/>
                  </a:lnTo>
                  <a:lnTo>
                    <a:pt x="262" y="3891"/>
                  </a:lnTo>
                  <a:lnTo>
                    <a:pt x="291" y="3924"/>
                  </a:lnTo>
                  <a:lnTo>
                    <a:pt x="316" y="3957"/>
                  </a:lnTo>
                  <a:lnTo>
                    <a:pt x="337" y="3988"/>
                  </a:lnTo>
                  <a:lnTo>
                    <a:pt x="354" y="4015"/>
                  </a:lnTo>
                  <a:lnTo>
                    <a:pt x="362" y="4028"/>
                  </a:lnTo>
                  <a:lnTo>
                    <a:pt x="368" y="4039"/>
                  </a:lnTo>
                  <a:lnTo>
                    <a:pt x="372" y="4050"/>
                  </a:lnTo>
                  <a:lnTo>
                    <a:pt x="375" y="4060"/>
                  </a:lnTo>
                  <a:lnTo>
                    <a:pt x="376" y="4068"/>
                  </a:lnTo>
                  <a:lnTo>
                    <a:pt x="377" y="4075"/>
                  </a:lnTo>
                  <a:lnTo>
                    <a:pt x="376" y="4081"/>
                  </a:lnTo>
                  <a:lnTo>
                    <a:pt x="373" y="4084"/>
                  </a:lnTo>
                  <a:close/>
                  <a:moveTo>
                    <a:pt x="290" y="3687"/>
                  </a:moveTo>
                  <a:lnTo>
                    <a:pt x="316" y="3719"/>
                  </a:lnTo>
                  <a:lnTo>
                    <a:pt x="340" y="3750"/>
                  </a:lnTo>
                  <a:lnTo>
                    <a:pt x="361" y="3779"/>
                  </a:lnTo>
                  <a:lnTo>
                    <a:pt x="377" y="3807"/>
                  </a:lnTo>
                  <a:lnTo>
                    <a:pt x="384" y="3819"/>
                  </a:lnTo>
                  <a:lnTo>
                    <a:pt x="389" y="3830"/>
                  </a:lnTo>
                  <a:lnTo>
                    <a:pt x="394" y="3841"/>
                  </a:lnTo>
                  <a:lnTo>
                    <a:pt x="396" y="3850"/>
                  </a:lnTo>
                  <a:lnTo>
                    <a:pt x="398" y="3858"/>
                  </a:lnTo>
                  <a:lnTo>
                    <a:pt x="398" y="3865"/>
                  </a:lnTo>
                  <a:lnTo>
                    <a:pt x="397" y="3870"/>
                  </a:lnTo>
                  <a:lnTo>
                    <a:pt x="394" y="3874"/>
                  </a:lnTo>
                  <a:lnTo>
                    <a:pt x="389" y="3877"/>
                  </a:lnTo>
                  <a:lnTo>
                    <a:pt x="384" y="3877"/>
                  </a:lnTo>
                  <a:lnTo>
                    <a:pt x="377" y="3877"/>
                  </a:lnTo>
                  <a:lnTo>
                    <a:pt x="370" y="3874"/>
                  </a:lnTo>
                  <a:lnTo>
                    <a:pt x="361" y="3870"/>
                  </a:lnTo>
                  <a:lnTo>
                    <a:pt x="351" y="3865"/>
                  </a:lnTo>
                  <a:lnTo>
                    <a:pt x="341" y="3858"/>
                  </a:lnTo>
                  <a:lnTo>
                    <a:pt x="329" y="3851"/>
                  </a:lnTo>
                  <a:lnTo>
                    <a:pt x="305" y="3831"/>
                  </a:lnTo>
                  <a:lnTo>
                    <a:pt x="278" y="3808"/>
                  </a:lnTo>
                  <a:lnTo>
                    <a:pt x="250" y="3780"/>
                  </a:lnTo>
                  <a:lnTo>
                    <a:pt x="222" y="3750"/>
                  </a:lnTo>
                  <a:lnTo>
                    <a:pt x="194" y="3717"/>
                  </a:lnTo>
                  <a:lnTo>
                    <a:pt x="170" y="3686"/>
                  </a:lnTo>
                  <a:lnTo>
                    <a:pt x="149" y="3657"/>
                  </a:lnTo>
                  <a:lnTo>
                    <a:pt x="133" y="3629"/>
                  </a:lnTo>
                  <a:lnTo>
                    <a:pt x="128" y="3617"/>
                  </a:lnTo>
                  <a:lnTo>
                    <a:pt x="122" y="3605"/>
                  </a:lnTo>
                  <a:lnTo>
                    <a:pt x="118" y="3595"/>
                  </a:lnTo>
                  <a:lnTo>
                    <a:pt x="114" y="3585"/>
                  </a:lnTo>
                  <a:lnTo>
                    <a:pt x="113" y="3578"/>
                  </a:lnTo>
                  <a:lnTo>
                    <a:pt x="113" y="3571"/>
                  </a:lnTo>
                  <a:lnTo>
                    <a:pt x="114" y="3566"/>
                  </a:lnTo>
                  <a:lnTo>
                    <a:pt x="118" y="3561"/>
                  </a:lnTo>
                  <a:lnTo>
                    <a:pt x="121" y="3559"/>
                  </a:lnTo>
                  <a:lnTo>
                    <a:pt x="126" y="3558"/>
                  </a:lnTo>
                  <a:lnTo>
                    <a:pt x="133" y="3559"/>
                  </a:lnTo>
                  <a:lnTo>
                    <a:pt x="141" y="3561"/>
                  </a:lnTo>
                  <a:lnTo>
                    <a:pt x="149" y="3566"/>
                  </a:lnTo>
                  <a:lnTo>
                    <a:pt x="159" y="3570"/>
                  </a:lnTo>
                  <a:lnTo>
                    <a:pt x="170" y="3577"/>
                  </a:lnTo>
                  <a:lnTo>
                    <a:pt x="181" y="3585"/>
                  </a:lnTo>
                  <a:lnTo>
                    <a:pt x="206" y="3604"/>
                  </a:lnTo>
                  <a:lnTo>
                    <a:pt x="233" y="3628"/>
                  </a:lnTo>
                  <a:lnTo>
                    <a:pt x="260" y="3656"/>
                  </a:lnTo>
                  <a:lnTo>
                    <a:pt x="290" y="3687"/>
                  </a:lnTo>
                  <a:close/>
                  <a:moveTo>
                    <a:pt x="338" y="3492"/>
                  </a:moveTo>
                  <a:lnTo>
                    <a:pt x="363" y="3524"/>
                  </a:lnTo>
                  <a:lnTo>
                    <a:pt x="386" y="3554"/>
                  </a:lnTo>
                  <a:lnTo>
                    <a:pt x="406" y="3582"/>
                  </a:lnTo>
                  <a:lnTo>
                    <a:pt x="421" y="3608"/>
                  </a:lnTo>
                  <a:lnTo>
                    <a:pt x="427" y="3620"/>
                  </a:lnTo>
                  <a:lnTo>
                    <a:pt x="432" y="3631"/>
                  </a:lnTo>
                  <a:lnTo>
                    <a:pt x="435" y="3641"/>
                  </a:lnTo>
                  <a:lnTo>
                    <a:pt x="439" y="3650"/>
                  </a:lnTo>
                  <a:lnTo>
                    <a:pt x="440" y="3658"/>
                  </a:lnTo>
                  <a:lnTo>
                    <a:pt x="440" y="3664"/>
                  </a:lnTo>
                  <a:lnTo>
                    <a:pt x="439" y="3670"/>
                  </a:lnTo>
                  <a:lnTo>
                    <a:pt x="435" y="3674"/>
                  </a:lnTo>
                  <a:lnTo>
                    <a:pt x="431" y="3676"/>
                  </a:lnTo>
                  <a:lnTo>
                    <a:pt x="426" y="3677"/>
                  </a:lnTo>
                  <a:lnTo>
                    <a:pt x="419" y="3676"/>
                  </a:lnTo>
                  <a:lnTo>
                    <a:pt x="411" y="3674"/>
                  </a:lnTo>
                  <a:lnTo>
                    <a:pt x="404" y="3671"/>
                  </a:lnTo>
                  <a:lnTo>
                    <a:pt x="394" y="3665"/>
                  </a:lnTo>
                  <a:lnTo>
                    <a:pt x="384" y="3660"/>
                  </a:lnTo>
                  <a:lnTo>
                    <a:pt x="373" y="3652"/>
                  </a:lnTo>
                  <a:lnTo>
                    <a:pt x="349" y="3634"/>
                  </a:lnTo>
                  <a:lnTo>
                    <a:pt x="324" y="3612"/>
                  </a:lnTo>
                  <a:lnTo>
                    <a:pt x="296" y="3584"/>
                  </a:lnTo>
                  <a:lnTo>
                    <a:pt x="269" y="3555"/>
                  </a:lnTo>
                  <a:lnTo>
                    <a:pt x="244" y="3524"/>
                  </a:lnTo>
                  <a:lnTo>
                    <a:pt x="221" y="3493"/>
                  </a:lnTo>
                  <a:lnTo>
                    <a:pt x="201" y="3465"/>
                  </a:lnTo>
                  <a:lnTo>
                    <a:pt x="186" y="3440"/>
                  </a:lnTo>
                  <a:lnTo>
                    <a:pt x="179" y="3428"/>
                  </a:lnTo>
                  <a:lnTo>
                    <a:pt x="175" y="3415"/>
                  </a:lnTo>
                  <a:lnTo>
                    <a:pt x="170" y="3406"/>
                  </a:lnTo>
                  <a:lnTo>
                    <a:pt x="168" y="3397"/>
                  </a:lnTo>
                  <a:lnTo>
                    <a:pt x="167" y="3389"/>
                  </a:lnTo>
                  <a:lnTo>
                    <a:pt x="167" y="3383"/>
                  </a:lnTo>
                  <a:lnTo>
                    <a:pt x="168" y="3377"/>
                  </a:lnTo>
                  <a:lnTo>
                    <a:pt x="171" y="3373"/>
                  </a:lnTo>
                  <a:lnTo>
                    <a:pt x="175" y="3371"/>
                  </a:lnTo>
                  <a:lnTo>
                    <a:pt x="180" y="3369"/>
                  </a:lnTo>
                  <a:lnTo>
                    <a:pt x="187" y="3371"/>
                  </a:lnTo>
                  <a:lnTo>
                    <a:pt x="194" y="3373"/>
                  </a:lnTo>
                  <a:lnTo>
                    <a:pt x="203" y="3376"/>
                  </a:lnTo>
                  <a:lnTo>
                    <a:pt x="213" y="3382"/>
                  </a:lnTo>
                  <a:lnTo>
                    <a:pt x="223" y="3387"/>
                  </a:lnTo>
                  <a:lnTo>
                    <a:pt x="234" y="3395"/>
                  </a:lnTo>
                  <a:lnTo>
                    <a:pt x="258" y="3413"/>
                  </a:lnTo>
                  <a:lnTo>
                    <a:pt x="283" y="3436"/>
                  </a:lnTo>
                  <a:lnTo>
                    <a:pt x="311" y="3463"/>
                  </a:lnTo>
                  <a:lnTo>
                    <a:pt x="338" y="3492"/>
                  </a:lnTo>
                  <a:close/>
                  <a:moveTo>
                    <a:pt x="406" y="3308"/>
                  </a:moveTo>
                  <a:lnTo>
                    <a:pt x="431" y="3338"/>
                  </a:lnTo>
                  <a:lnTo>
                    <a:pt x="452" y="3366"/>
                  </a:lnTo>
                  <a:lnTo>
                    <a:pt x="471" y="3395"/>
                  </a:lnTo>
                  <a:lnTo>
                    <a:pt x="486" y="3420"/>
                  </a:lnTo>
                  <a:lnTo>
                    <a:pt x="491" y="3431"/>
                  </a:lnTo>
                  <a:lnTo>
                    <a:pt x="496" y="3442"/>
                  </a:lnTo>
                  <a:lnTo>
                    <a:pt x="499" y="3452"/>
                  </a:lnTo>
                  <a:lnTo>
                    <a:pt x="501" y="3460"/>
                  </a:lnTo>
                  <a:lnTo>
                    <a:pt x="502" y="3468"/>
                  </a:lnTo>
                  <a:lnTo>
                    <a:pt x="502" y="3475"/>
                  </a:lnTo>
                  <a:lnTo>
                    <a:pt x="501" y="3480"/>
                  </a:lnTo>
                  <a:lnTo>
                    <a:pt x="498" y="3485"/>
                  </a:lnTo>
                  <a:lnTo>
                    <a:pt x="495" y="3487"/>
                  </a:lnTo>
                  <a:lnTo>
                    <a:pt x="489" y="3488"/>
                  </a:lnTo>
                  <a:lnTo>
                    <a:pt x="483" y="3487"/>
                  </a:lnTo>
                  <a:lnTo>
                    <a:pt x="475" y="3485"/>
                  </a:lnTo>
                  <a:lnTo>
                    <a:pt x="467" y="3481"/>
                  </a:lnTo>
                  <a:lnTo>
                    <a:pt x="457" y="3477"/>
                  </a:lnTo>
                  <a:lnTo>
                    <a:pt x="448" y="3470"/>
                  </a:lnTo>
                  <a:lnTo>
                    <a:pt x="438" y="3464"/>
                  </a:lnTo>
                  <a:lnTo>
                    <a:pt x="415" y="3446"/>
                  </a:lnTo>
                  <a:lnTo>
                    <a:pt x="389" y="3424"/>
                  </a:lnTo>
                  <a:lnTo>
                    <a:pt x="364" y="3399"/>
                  </a:lnTo>
                  <a:lnTo>
                    <a:pt x="338" y="3371"/>
                  </a:lnTo>
                  <a:lnTo>
                    <a:pt x="313" y="3341"/>
                  </a:lnTo>
                  <a:lnTo>
                    <a:pt x="291" y="3311"/>
                  </a:lnTo>
                  <a:lnTo>
                    <a:pt x="272" y="3284"/>
                  </a:lnTo>
                  <a:lnTo>
                    <a:pt x="258" y="3259"/>
                  </a:lnTo>
                  <a:lnTo>
                    <a:pt x="252" y="3247"/>
                  </a:lnTo>
                  <a:lnTo>
                    <a:pt x="248" y="3236"/>
                  </a:lnTo>
                  <a:lnTo>
                    <a:pt x="245" y="3226"/>
                  </a:lnTo>
                  <a:lnTo>
                    <a:pt x="242" y="3217"/>
                  </a:lnTo>
                  <a:lnTo>
                    <a:pt x="240" y="3209"/>
                  </a:lnTo>
                  <a:lnTo>
                    <a:pt x="242" y="3203"/>
                  </a:lnTo>
                  <a:lnTo>
                    <a:pt x="243" y="3197"/>
                  </a:lnTo>
                  <a:lnTo>
                    <a:pt x="245" y="3194"/>
                  </a:lnTo>
                  <a:lnTo>
                    <a:pt x="249" y="3191"/>
                  </a:lnTo>
                  <a:lnTo>
                    <a:pt x="255" y="3191"/>
                  </a:lnTo>
                  <a:lnTo>
                    <a:pt x="261" y="3191"/>
                  </a:lnTo>
                  <a:lnTo>
                    <a:pt x="269" y="3193"/>
                  </a:lnTo>
                  <a:lnTo>
                    <a:pt x="277" y="3196"/>
                  </a:lnTo>
                  <a:lnTo>
                    <a:pt x="286" y="3201"/>
                  </a:lnTo>
                  <a:lnTo>
                    <a:pt x="296" y="3207"/>
                  </a:lnTo>
                  <a:lnTo>
                    <a:pt x="306" y="3214"/>
                  </a:lnTo>
                  <a:lnTo>
                    <a:pt x="329" y="3231"/>
                  </a:lnTo>
                  <a:lnTo>
                    <a:pt x="353" y="3253"/>
                  </a:lnTo>
                  <a:lnTo>
                    <a:pt x="380" y="3278"/>
                  </a:lnTo>
                  <a:lnTo>
                    <a:pt x="406" y="3308"/>
                  </a:lnTo>
                  <a:close/>
                  <a:moveTo>
                    <a:pt x="185" y="2773"/>
                  </a:moveTo>
                  <a:lnTo>
                    <a:pt x="208" y="2801"/>
                  </a:lnTo>
                  <a:lnTo>
                    <a:pt x="226" y="2828"/>
                  </a:lnTo>
                  <a:lnTo>
                    <a:pt x="243" y="2853"/>
                  </a:lnTo>
                  <a:lnTo>
                    <a:pt x="256" y="2876"/>
                  </a:lnTo>
                  <a:lnTo>
                    <a:pt x="261" y="2887"/>
                  </a:lnTo>
                  <a:lnTo>
                    <a:pt x="265" y="2897"/>
                  </a:lnTo>
                  <a:lnTo>
                    <a:pt x="268" y="2907"/>
                  </a:lnTo>
                  <a:lnTo>
                    <a:pt x="270" y="2915"/>
                  </a:lnTo>
                  <a:lnTo>
                    <a:pt x="271" y="2922"/>
                  </a:lnTo>
                  <a:lnTo>
                    <a:pt x="270" y="2928"/>
                  </a:lnTo>
                  <a:lnTo>
                    <a:pt x="269" y="2933"/>
                  </a:lnTo>
                  <a:lnTo>
                    <a:pt x="266" y="2936"/>
                  </a:lnTo>
                  <a:lnTo>
                    <a:pt x="262" y="2940"/>
                  </a:lnTo>
                  <a:lnTo>
                    <a:pt x="257" y="2940"/>
                  </a:lnTo>
                  <a:lnTo>
                    <a:pt x="251" y="2940"/>
                  </a:lnTo>
                  <a:lnTo>
                    <a:pt x="245" y="2938"/>
                  </a:lnTo>
                  <a:lnTo>
                    <a:pt x="237" y="2935"/>
                  </a:lnTo>
                  <a:lnTo>
                    <a:pt x="228" y="2931"/>
                  </a:lnTo>
                  <a:lnTo>
                    <a:pt x="220" y="2926"/>
                  </a:lnTo>
                  <a:lnTo>
                    <a:pt x="210" y="2919"/>
                  </a:lnTo>
                  <a:lnTo>
                    <a:pt x="189" y="2903"/>
                  </a:lnTo>
                  <a:lnTo>
                    <a:pt x="167" y="2883"/>
                  </a:lnTo>
                  <a:lnTo>
                    <a:pt x="143" y="2860"/>
                  </a:lnTo>
                  <a:lnTo>
                    <a:pt x="120" y="2833"/>
                  </a:lnTo>
                  <a:lnTo>
                    <a:pt x="98" y="2805"/>
                  </a:lnTo>
                  <a:lnTo>
                    <a:pt x="78" y="2779"/>
                  </a:lnTo>
                  <a:lnTo>
                    <a:pt x="62" y="2752"/>
                  </a:lnTo>
                  <a:lnTo>
                    <a:pt x="50" y="2729"/>
                  </a:lnTo>
                  <a:lnTo>
                    <a:pt x="44" y="2718"/>
                  </a:lnTo>
                  <a:lnTo>
                    <a:pt x="40" y="2709"/>
                  </a:lnTo>
                  <a:lnTo>
                    <a:pt x="38" y="2700"/>
                  </a:lnTo>
                  <a:lnTo>
                    <a:pt x="36" y="2691"/>
                  </a:lnTo>
                  <a:lnTo>
                    <a:pt x="34" y="2683"/>
                  </a:lnTo>
                  <a:lnTo>
                    <a:pt x="34" y="2678"/>
                  </a:lnTo>
                  <a:lnTo>
                    <a:pt x="37" y="2672"/>
                  </a:lnTo>
                  <a:lnTo>
                    <a:pt x="39" y="2669"/>
                  </a:lnTo>
                  <a:lnTo>
                    <a:pt x="43" y="2667"/>
                  </a:lnTo>
                  <a:lnTo>
                    <a:pt x="48" y="2666"/>
                  </a:lnTo>
                  <a:lnTo>
                    <a:pt x="54" y="2666"/>
                  </a:lnTo>
                  <a:lnTo>
                    <a:pt x="61" y="2668"/>
                  </a:lnTo>
                  <a:lnTo>
                    <a:pt x="68" y="2670"/>
                  </a:lnTo>
                  <a:lnTo>
                    <a:pt x="77" y="2675"/>
                  </a:lnTo>
                  <a:lnTo>
                    <a:pt x="86" y="2680"/>
                  </a:lnTo>
                  <a:lnTo>
                    <a:pt x="96" y="2687"/>
                  </a:lnTo>
                  <a:lnTo>
                    <a:pt x="115" y="2703"/>
                  </a:lnTo>
                  <a:lnTo>
                    <a:pt x="139" y="2723"/>
                  </a:lnTo>
                  <a:lnTo>
                    <a:pt x="162" y="2747"/>
                  </a:lnTo>
                  <a:lnTo>
                    <a:pt x="185" y="2773"/>
                  </a:lnTo>
                  <a:close/>
                  <a:moveTo>
                    <a:pt x="495" y="3131"/>
                  </a:moveTo>
                  <a:lnTo>
                    <a:pt x="518" y="3160"/>
                  </a:lnTo>
                  <a:lnTo>
                    <a:pt x="538" y="3187"/>
                  </a:lnTo>
                  <a:lnTo>
                    <a:pt x="556" y="3215"/>
                  </a:lnTo>
                  <a:lnTo>
                    <a:pt x="570" y="3239"/>
                  </a:lnTo>
                  <a:lnTo>
                    <a:pt x="576" y="3250"/>
                  </a:lnTo>
                  <a:lnTo>
                    <a:pt x="580" y="3261"/>
                  </a:lnTo>
                  <a:lnTo>
                    <a:pt x="583" y="3271"/>
                  </a:lnTo>
                  <a:lnTo>
                    <a:pt x="586" y="3278"/>
                  </a:lnTo>
                  <a:lnTo>
                    <a:pt x="586" y="3286"/>
                  </a:lnTo>
                  <a:lnTo>
                    <a:pt x="586" y="3293"/>
                  </a:lnTo>
                  <a:lnTo>
                    <a:pt x="584" y="3298"/>
                  </a:lnTo>
                  <a:lnTo>
                    <a:pt x="581" y="3303"/>
                  </a:lnTo>
                  <a:lnTo>
                    <a:pt x="577" y="3305"/>
                  </a:lnTo>
                  <a:lnTo>
                    <a:pt x="572" y="3306"/>
                  </a:lnTo>
                  <a:lnTo>
                    <a:pt x="566" y="3305"/>
                  </a:lnTo>
                  <a:lnTo>
                    <a:pt x="558" y="3304"/>
                  </a:lnTo>
                  <a:lnTo>
                    <a:pt x="551" y="3300"/>
                  </a:lnTo>
                  <a:lnTo>
                    <a:pt x="542" y="3296"/>
                  </a:lnTo>
                  <a:lnTo>
                    <a:pt x="532" y="3291"/>
                  </a:lnTo>
                  <a:lnTo>
                    <a:pt x="522" y="3284"/>
                  </a:lnTo>
                  <a:lnTo>
                    <a:pt x="499" y="3266"/>
                  </a:lnTo>
                  <a:lnTo>
                    <a:pt x="476" y="3246"/>
                  </a:lnTo>
                  <a:lnTo>
                    <a:pt x="451" y="3221"/>
                  </a:lnTo>
                  <a:lnTo>
                    <a:pt x="426" y="3194"/>
                  </a:lnTo>
                  <a:lnTo>
                    <a:pt x="403" y="3166"/>
                  </a:lnTo>
                  <a:lnTo>
                    <a:pt x="382" y="3137"/>
                  </a:lnTo>
                  <a:lnTo>
                    <a:pt x="364" y="3111"/>
                  </a:lnTo>
                  <a:lnTo>
                    <a:pt x="350" y="3086"/>
                  </a:lnTo>
                  <a:lnTo>
                    <a:pt x="346" y="3075"/>
                  </a:lnTo>
                  <a:lnTo>
                    <a:pt x="341" y="3065"/>
                  </a:lnTo>
                  <a:lnTo>
                    <a:pt x="338" y="3055"/>
                  </a:lnTo>
                  <a:lnTo>
                    <a:pt x="336" y="3046"/>
                  </a:lnTo>
                  <a:lnTo>
                    <a:pt x="335" y="3038"/>
                  </a:lnTo>
                  <a:lnTo>
                    <a:pt x="335" y="3032"/>
                  </a:lnTo>
                  <a:lnTo>
                    <a:pt x="337" y="3026"/>
                  </a:lnTo>
                  <a:lnTo>
                    <a:pt x="339" y="3023"/>
                  </a:lnTo>
                  <a:lnTo>
                    <a:pt x="343" y="3021"/>
                  </a:lnTo>
                  <a:lnTo>
                    <a:pt x="349" y="3020"/>
                  </a:lnTo>
                  <a:lnTo>
                    <a:pt x="355" y="3020"/>
                  </a:lnTo>
                  <a:lnTo>
                    <a:pt x="362" y="3022"/>
                  </a:lnTo>
                  <a:lnTo>
                    <a:pt x="371" y="3025"/>
                  </a:lnTo>
                  <a:lnTo>
                    <a:pt x="380" y="3030"/>
                  </a:lnTo>
                  <a:lnTo>
                    <a:pt x="388" y="3035"/>
                  </a:lnTo>
                  <a:lnTo>
                    <a:pt x="399" y="3042"/>
                  </a:lnTo>
                  <a:lnTo>
                    <a:pt x="421" y="3058"/>
                  </a:lnTo>
                  <a:lnTo>
                    <a:pt x="444" y="3079"/>
                  </a:lnTo>
                  <a:lnTo>
                    <a:pt x="469" y="3103"/>
                  </a:lnTo>
                  <a:lnTo>
                    <a:pt x="495" y="3131"/>
                  </a:lnTo>
                  <a:close/>
                  <a:moveTo>
                    <a:pt x="307" y="2619"/>
                  </a:moveTo>
                  <a:lnTo>
                    <a:pt x="328" y="2645"/>
                  </a:lnTo>
                  <a:lnTo>
                    <a:pt x="347" y="2671"/>
                  </a:lnTo>
                  <a:lnTo>
                    <a:pt x="362" y="2695"/>
                  </a:lnTo>
                  <a:lnTo>
                    <a:pt x="374" y="2718"/>
                  </a:lnTo>
                  <a:lnTo>
                    <a:pt x="378" y="2729"/>
                  </a:lnTo>
                  <a:lnTo>
                    <a:pt x="383" y="2739"/>
                  </a:lnTo>
                  <a:lnTo>
                    <a:pt x="385" y="2748"/>
                  </a:lnTo>
                  <a:lnTo>
                    <a:pt x="387" y="2756"/>
                  </a:lnTo>
                  <a:lnTo>
                    <a:pt x="387" y="2763"/>
                  </a:lnTo>
                  <a:lnTo>
                    <a:pt x="387" y="2769"/>
                  </a:lnTo>
                  <a:lnTo>
                    <a:pt x="386" y="2774"/>
                  </a:lnTo>
                  <a:lnTo>
                    <a:pt x="383" y="2778"/>
                  </a:lnTo>
                  <a:lnTo>
                    <a:pt x="380" y="2780"/>
                  </a:lnTo>
                  <a:lnTo>
                    <a:pt x="374" y="2781"/>
                  </a:lnTo>
                  <a:lnTo>
                    <a:pt x="369" y="2781"/>
                  </a:lnTo>
                  <a:lnTo>
                    <a:pt x="362" y="2779"/>
                  </a:lnTo>
                  <a:lnTo>
                    <a:pt x="354" y="2776"/>
                  </a:lnTo>
                  <a:lnTo>
                    <a:pt x="346" y="2772"/>
                  </a:lnTo>
                  <a:lnTo>
                    <a:pt x="337" y="2767"/>
                  </a:lnTo>
                  <a:lnTo>
                    <a:pt x="328" y="2761"/>
                  </a:lnTo>
                  <a:lnTo>
                    <a:pt x="307" y="2746"/>
                  </a:lnTo>
                  <a:lnTo>
                    <a:pt x="286" y="2726"/>
                  </a:lnTo>
                  <a:lnTo>
                    <a:pt x="263" y="2704"/>
                  </a:lnTo>
                  <a:lnTo>
                    <a:pt x="242" y="2679"/>
                  </a:lnTo>
                  <a:lnTo>
                    <a:pt x="221" y="2652"/>
                  </a:lnTo>
                  <a:lnTo>
                    <a:pt x="202" y="2626"/>
                  </a:lnTo>
                  <a:lnTo>
                    <a:pt x="187" y="2601"/>
                  </a:lnTo>
                  <a:lnTo>
                    <a:pt x="175" y="2579"/>
                  </a:lnTo>
                  <a:lnTo>
                    <a:pt x="170" y="2568"/>
                  </a:lnTo>
                  <a:lnTo>
                    <a:pt x="166" y="2558"/>
                  </a:lnTo>
                  <a:lnTo>
                    <a:pt x="164" y="2550"/>
                  </a:lnTo>
                  <a:lnTo>
                    <a:pt x="162" y="2542"/>
                  </a:lnTo>
                  <a:lnTo>
                    <a:pt x="162" y="2534"/>
                  </a:lnTo>
                  <a:lnTo>
                    <a:pt x="162" y="2529"/>
                  </a:lnTo>
                  <a:lnTo>
                    <a:pt x="164" y="2523"/>
                  </a:lnTo>
                  <a:lnTo>
                    <a:pt x="166" y="2520"/>
                  </a:lnTo>
                  <a:lnTo>
                    <a:pt x="170" y="2518"/>
                  </a:lnTo>
                  <a:lnTo>
                    <a:pt x="175" y="2517"/>
                  </a:lnTo>
                  <a:lnTo>
                    <a:pt x="180" y="2517"/>
                  </a:lnTo>
                  <a:lnTo>
                    <a:pt x="187" y="2518"/>
                  </a:lnTo>
                  <a:lnTo>
                    <a:pt x="194" y="2521"/>
                  </a:lnTo>
                  <a:lnTo>
                    <a:pt x="203" y="2525"/>
                  </a:lnTo>
                  <a:lnTo>
                    <a:pt x="212" y="2530"/>
                  </a:lnTo>
                  <a:lnTo>
                    <a:pt x="221" y="2536"/>
                  </a:lnTo>
                  <a:lnTo>
                    <a:pt x="240" y="2552"/>
                  </a:lnTo>
                  <a:lnTo>
                    <a:pt x="262" y="2570"/>
                  </a:lnTo>
                  <a:lnTo>
                    <a:pt x="284" y="2593"/>
                  </a:lnTo>
                  <a:lnTo>
                    <a:pt x="307" y="2619"/>
                  </a:lnTo>
                  <a:close/>
                  <a:moveTo>
                    <a:pt x="248" y="2301"/>
                  </a:moveTo>
                  <a:lnTo>
                    <a:pt x="245" y="2303"/>
                  </a:lnTo>
                  <a:lnTo>
                    <a:pt x="240" y="2304"/>
                  </a:lnTo>
                  <a:lnTo>
                    <a:pt x="235" y="2304"/>
                  </a:lnTo>
                  <a:lnTo>
                    <a:pt x="228" y="2303"/>
                  </a:lnTo>
                  <a:lnTo>
                    <a:pt x="222" y="2300"/>
                  </a:lnTo>
                  <a:lnTo>
                    <a:pt x="214" y="2296"/>
                  </a:lnTo>
                  <a:lnTo>
                    <a:pt x="206" y="2292"/>
                  </a:lnTo>
                  <a:lnTo>
                    <a:pt x="198" y="2287"/>
                  </a:lnTo>
                  <a:lnTo>
                    <a:pt x="180" y="2272"/>
                  </a:lnTo>
                  <a:lnTo>
                    <a:pt x="160" y="2255"/>
                  </a:lnTo>
                  <a:lnTo>
                    <a:pt x="140" y="2234"/>
                  </a:lnTo>
                  <a:lnTo>
                    <a:pt x="120" y="2211"/>
                  </a:lnTo>
                  <a:lnTo>
                    <a:pt x="101" y="2187"/>
                  </a:lnTo>
                  <a:lnTo>
                    <a:pt x="84" y="2163"/>
                  </a:lnTo>
                  <a:lnTo>
                    <a:pt x="71" y="2140"/>
                  </a:lnTo>
                  <a:lnTo>
                    <a:pt x="60" y="2119"/>
                  </a:lnTo>
                  <a:lnTo>
                    <a:pt x="56" y="2109"/>
                  </a:lnTo>
                  <a:lnTo>
                    <a:pt x="53" y="2099"/>
                  </a:lnTo>
                  <a:lnTo>
                    <a:pt x="50" y="2091"/>
                  </a:lnTo>
                  <a:lnTo>
                    <a:pt x="49" y="2084"/>
                  </a:lnTo>
                  <a:lnTo>
                    <a:pt x="49" y="2077"/>
                  </a:lnTo>
                  <a:lnTo>
                    <a:pt x="49" y="2072"/>
                  </a:lnTo>
                  <a:lnTo>
                    <a:pt x="51" y="2066"/>
                  </a:lnTo>
                  <a:lnTo>
                    <a:pt x="53" y="2063"/>
                  </a:lnTo>
                  <a:lnTo>
                    <a:pt x="57" y="2061"/>
                  </a:lnTo>
                  <a:lnTo>
                    <a:pt x="62" y="2060"/>
                  </a:lnTo>
                  <a:lnTo>
                    <a:pt x="67" y="2060"/>
                  </a:lnTo>
                  <a:lnTo>
                    <a:pt x="73" y="2062"/>
                  </a:lnTo>
                  <a:lnTo>
                    <a:pt x="79" y="2064"/>
                  </a:lnTo>
                  <a:lnTo>
                    <a:pt x="87" y="2067"/>
                  </a:lnTo>
                  <a:lnTo>
                    <a:pt x="95" y="2073"/>
                  </a:lnTo>
                  <a:lnTo>
                    <a:pt x="103" y="2078"/>
                  </a:lnTo>
                  <a:lnTo>
                    <a:pt x="122" y="2092"/>
                  </a:lnTo>
                  <a:lnTo>
                    <a:pt x="142" y="2110"/>
                  </a:lnTo>
                  <a:lnTo>
                    <a:pt x="162" y="2131"/>
                  </a:lnTo>
                  <a:lnTo>
                    <a:pt x="181" y="2154"/>
                  </a:lnTo>
                  <a:lnTo>
                    <a:pt x="201" y="2178"/>
                  </a:lnTo>
                  <a:lnTo>
                    <a:pt x="217" y="2202"/>
                  </a:lnTo>
                  <a:lnTo>
                    <a:pt x="231" y="2225"/>
                  </a:lnTo>
                  <a:lnTo>
                    <a:pt x="242" y="2246"/>
                  </a:lnTo>
                  <a:lnTo>
                    <a:pt x="246" y="2256"/>
                  </a:lnTo>
                  <a:lnTo>
                    <a:pt x="249" y="2265"/>
                  </a:lnTo>
                  <a:lnTo>
                    <a:pt x="251" y="2273"/>
                  </a:lnTo>
                  <a:lnTo>
                    <a:pt x="252" y="2280"/>
                  </a:lnTo>
                  <a:lnTo>
                    <a:pt x="254" y="2288"/>
                  </a:lnTo>
                  <a:lnTo>
                    <a:pt x="252" y="2293"/>
                  </a:lnTo>
                  <a:lnTo>
                    <a:pt x="251" y="2297"/>
                  </a:lnTo>
                  <a:lnTo>
                    <a:pt x="248" y="2301"/>
                  </a:lnTo>
                  <a:close/>
                  <a:moveTo>
                    <a:pt x="448" y="2471"/>
                  </a:moveTo>
                  <a:lnTo>
                    <a:pt x="468" y="2497"/>
                  </a:lnTo>
                  <a:lnTo>
                    <a:pt x="486" y="2521"/>
                  </a:lnTo>
                  <a:lnTo>
                    <a:pt x="500" y="2545"/>
                  </a:lnTo>
                  <a:lnTo>
                    <a:pt x="512" y="2567"/>
                  </a:lnTo>
                  <a:lnTo>
                    <a:pt x="517" y="2577"/>
                  </a:lnTo>
                  <a:lnTo>
                    <a:pt x="520" y="2587"/>
                  </a:lnTo>
                  <a:lnTo>
                    <a:pt x="522" y="2596"/>
                  </a:lnTo>
                  <a:lnTo>
                    <a:pt x="524" y="2603"/>
                  </a:lnTo>
                  <a:lnTo>
                    <a:pt x="524" y="2610"/>
                  </a:lnTo>
                  <a:lnTo>
                    <a:pt x="524" y="2616"/>
                  </a:lnTo>
                  <a:lnTo>
                    <a:pt x="522" y="2621"/>
                  </a:lnTo>
                  <a:lnTo>
                    <a:pt x="520" y="2625"/>
                  </a:lnTo>
                  <a:lnTo>
                    <a:pt x="515" y="2627"/>
                  </a:lnTo>
                  <a:lnTo>
                    <a:pt x="511" y="2628"/>
                  </a:lnTo>
                  <a:lnTo>
                    <a:pt x="506" y="2628"/>
                  </a:lnTo>
                  <a:lnTo>
                    <a:pt x="499" y="2626"/>
                  </a:lnTo>
                  <a:lnTo>
                    <a:pt x="491" y="2624"/>
                  </a:lnTo>
                  <a:lnTo>
                    <a:pt x="484" y="2621"/>
                  </a:lnTo>
                  <a:lnTo>
                    <a:pt x="475" y="2615"/>
                  </a:lnTo>
                  <a:lnTo>
                    <a:pt x="466" y="2610"/>
                  </a:lnTo>
                  <a:lnTo>
                    <a:pt x="446" y="2595"/>
                  </a:lnTo>
                  <a:lnTo>
                    <a:pt x="426" y="2577"/>
                  </a:lnTo>
                  <a:lnTo>
                    <a:pt x="405" y="2555"/>
                  </a:lnTo>
                  <a:lnTo>
                    <a:pt x="383" y="2531"/>
                  </a:lnTo>
                  <a:lnTo>
                    <a:pt x="362" y="2505"/>
                  </a:lnTo>
                  <a:lnTo>
                    <a:pt x="345" y="2481"/>
                  </a:lnTo>
                  <a:lnTo>
                    <a:pt x="330" y="2456"/>
                  </a:lnTo>
                  <a:lnTo>
                    <a:pt x="319" y="2434"/>
                  </a:lnTo>
                  <a:lnTo>
                    <a:pt x="315" y="2425"/>
                  </a:lnTo>
                  <a:lnTo>
                    <a:pt x="312" y="2415"/>
                  </a:lnTo>
                  <a:lnTo>
                    <a:pt x="308" y="2406"/>
                  </a:lnTo>
                  <a:lnTo>
                    <a:pt x="307" y="2398"/>
                  </a:lnTo>
                  <a:lnTo>
                    <a:pt x="306" y="2392"/>
                  </a:lnTo>
                  <a:lnTo>
                    <a:pt x="307" y="2385"/>
                  </a:lnTo>
                  <a:lnTo>
                    <a:pt x="308" y="2381"/>
                  </a:lnTo>
                  <a:lnTo>
                    <a:pt x="312" y="2377"/>
                  </a:lnTo>
                  <a:lnTo>
                    <a:pt x="315" y="2374"/>
                  </a:lnTo>
                  <a:lnTo>
                    <a:pt x="320" y="2373"/>
                  </a:lnTo>
                  <a:lnTo>
                    <a:pt x="326" y="2374"/>
                  </a:lnTo>
                  <a:lnTo>
                    <a:pt x="332" y="2375"/>
                  </a:lnTo>
                  <a:lnTo>
                    <a:pt x="340" y="2377"/>
                  </a:lnTo>
                  <a:lnTo>
                    <a:pt x="348" y="2382"/>
                  </a:lnTo>
                  <a:lnTo>
                    <a:pt x="355" y="2386"/>
                  </a:lnTo>
                  <a:lnTo>
                    <a:pt x="365" y="2392"/>
                  </a:lnTo>
                  <a:lnTo>
                    <a:pt x="384" y="2407"/>
                  </a:lnTo>
                  <a:lnTo>
                    <a:pt x="405" y="2425"/>
                  </a:lnTo>
                  <a:lnTo>
                    <a:pt x="427" y="2447"/>
                  </a:lnTo>
                  <a:lnTo>
                    <a:pt x="448" y="2471"/>
                  </a:lnTo>
                  <a:close/>
                  <a:moveTo>
                    <a:pt x="353" y="2025"/>
                  </a:moveTo>
                  <a:lnTo>
                    <a:pt x="371" y="2049"/>
                  </a:lnTo>
                  <a:lnTo>
                    <a:pt x="387" y="2072"/>
                  </a:lnTo>
                  <a:lnTo>
                    <a:pt x="400" y="2094"/>
                  </a:lnTo>
                  <a:lnTo>
                    <a:pt x="410" y="2113"/>
                  </a:lnTo>
                  <a:lnTo>
                    <a:pt x="414" y="2123"/>
                  </a:lnTo>
                  <a:lnTo>
                    <a:pt x="417" y="2132"/>
                  </a:lnTo>
                  <a:lnTo>
                    <a:pt x="419" y="2140"/>
                  </a:lnTo>
                  <a:lnTo>
                    <a:pt x="420" y="2147"/>
                  </a:lnTo>
                  <a:lnTo>
                    <a:pt x="420" y="2154"/>
                  </a:lnTo>
                  <a:lnTo>
                    <a:pt x="420" y="2159"/>
                  </a:lnTo>
                  <a:lnTo>
                    <a:pt x="418" y="2164"/>
                  </a:lnTo>
                  <a:lnTo>
                    <a:pt x="416" y="2167"/>
                  </a:lnTo>
                  <a:lnTo>
                    <a:pt x="412" y="2170"/>
                  </a:lnTo>
                  <a:lnTo>
                    <a:pt x="407" y="2171"/>
                  </a:lnTo>
                  <a:lnTo>
                    <a:pt x="403" y="2171"/>
                  </a:lnTo>
                  <a:lnTo>
                    <a:pt x="396" y="2169"/>
                  </a:lnTo>
                  <a:lnTo>
                    <a:pt x="389" y="2167"/>
                  </a:lnTo>
                  <a:lnTo>
                    <a:pt x="382" y="2164"/>
                  </a:lnTo>
                  <a:lnTo>
                    <a:pt x="374" y="2159"/>
                  </a:lnTo>
                  <a:lnTo>
                    <a:pt x="366" y="2154"/>
                  </a:lnTo>
                  <a:lnTo>
                    <a:pt x="349" y="2141"/>
                  </a:lnTo>
                  <a:lnTo>
                    <a:pt x="330" y="2124"/>
                  </a:lnTo>
                  <a:lnTo>
                    <a:pt x="311" y="2105"/>
                  </a:lnTo>
                  <a:lnTo>
                    <a:pt x="291" y="2082"/>
                  </a:lnTo>
                  <a:lnTo>
                    <a:pt x="272" y="2059"/>
                  </a:lnTo>
                  <a:lnTo>
                    <a:pt x="257" y="2035"/>
                  </a:lnTo>
                  <a:lnTo>
                    <a:pt x="244" y="2014"/>
                  </a:lnTo>
                  <a:lnTo>
                    <a:pt x="234" y="1993"/>
                  </a:lnTo>
                  <a:lnTo>
                    <a:pt x="231" y="1983"/>
                  </a:lnTo>
                  <a:lnTo>
                    <a:pt x="227" y="1974"/>
                  </a:lnTo>
                  <a:lnTo>
                    <a:pt x="225" y="1966"/>
                  </a:lnTo>
                  <a:lnTo>
                    <a:pt x="224" y="1959"/>
                  </a:lnTo>
                  <a:lnTo>
                    <a:pt x="224" y="1952"/>
                  </a:lnTo>
                  <a:lnTo>
                    <a:pt x="224" y="1947"/>
                  </a:lnTo>
                  <a:lnTo>
                    <a:pt x="226" y="1942"/>
                  </a:lnTo>
                  <a:lnTo>
                    <a:pt x="228" y="1939"/>
                  </a:lnTo>
                  <a:lnTo>
                    <a:pt x="233" y="1937"/>
                  </a:lnTo>
                  <a:lnTo>
                    <a:pt x="237" y="1936"/>
                  </a:lnTo>
                  <a:lnTo>
                    <a:pt x="243" y="1936"/>
                  </a:lnTo>
                  <a:lnTo>
                    <a:pt x="248" y="1937"/>
                  </a:lnTo>
                  <a:lnTo>
                    <a:pt x="255" y="1939"/>
                  </a:lnTo>
                  <a:lnTo>
                    <a:pt x="262" y="1942"/>
                  </a:lnTo>
                  <a:lnTo>
                    <a:pt x="270" y="1947"/>
                  </a:lnTo>
                  <a:lnTo>
                    <a:pt x="278" y="1952"/>
                  </a:lnTo>
                  <a:lnTo>
                    <a:pt x="295" y="1965"/>
                  </a:lnTo>
                  <a:lnTo>
                    <a:pt x="314" y="1983"/>
                  </a:lnTo>
                  <a:lnTo>
                    <a:pt x="334" y="2003"/>
                  </a:lnTo>
                  <a:lnTo>
                    <a:pt x="353" y="2025"/>
                  </a:lnTo>
                  <a:close/>
                  <a:moveTo>
                    <a:pt x="675" y="2478"/>
                  </a:moveTo>
                  <a:lnTo>
                    <a:pt x="671" y="2482"/>
                  </a:lnTo>
                  <a:lnTo>
                    <a:pt x="667" y="2483"/>
                  </a:lnTo>
                  <a:lnTo>
                    <a:pt x="661" y="2483"/>
                  </a:lnTo>
                  <a:lnTo>
                    <a:pt x="655" y="2481"/>
                  </a:lnTo>
                  <a:lnTo>
                    <a:pt x="648" y="2478"/>
                  </a:lnTo>
                  <a:lnTo>
                    <a:pt x="640" y="2475"/>
                  </a:lnTo>
                  <a:lnTo>
                    <a:pt x="632" y="2471"/>
                  </a:lnTo>
                  <a:lnTo>
                    <a:pt x="623" y="2465"/>
                  </a:lnTo>
                  <a:lnTo>
                    <a:pt x="604" y="2451"/>
                  </a:lnTo>
                  <a:lnTo>
                    <a:pt x="584" y="2433"/>
                  </a:lnTo>
                  <a:lnTo>
                    <a:pt x="564" y="2413"/>
                  </a:lnTo>
                  <a:lnTo>
                    <a:pt x="543" y="2390"/>
                  </a:lnTo>
                  <a:lnTo>
                    <a:pt x="523" y="2365"/>
                  </a:lnTo>
                  <a:lnTo>
                    <a:pt x="507" y="2341"/>
                  </a:lnTo>
                  <a:lnTo>
                    <a:pt x="492" y="2318"/>
                  </a:lnTo>
                  <a:lnTo>
                    <a:pt x="483" y="2296"/>
                  </a:lnTo>
                  <a:lnTo>
                    <a:pt x="478" y="2287"/>
                  </a:lnTo>
                  <a:lnTo>
                    <a:pt x="475" y="2278"/>
                  </a:lnTo>
                  <a:lnTo>
                    <a:pt x="473" y="2269"/>
                  </a:lnTo>
                  <a:lnTo>
                    <a:pt x="472" y="2261"/>
                  </a:lnTo>
                  <a:lnTo>
                    <a:pt x="471" y="2255"/>
                  </a:lnTo>
                  <a:lnTo>
                    <a:pt x="472" y="2249"/>
                  </a:lnTo>
                  <a:lnTo>
                    <a:pt x="473" y="2244"/>
                  </a:lnTo>
                  <a:lnTo>
                    <a:pt x="476" y="2240"/>
                  </a:lnTo>
                  <a:lnTo>
                    <a:pt x="479" y="2238"/>
                  </a:lnTo>
                  <a:lnTo>
                    <a:pt x="485" y="2237"/>
                  </a:lnTo>
                  <a:lnTo>
                    <a:pt x="490" y="2237"/>
                  </a:lnTo>
                  <a:lnTo>
                    <a:pt x="497" y="2238"/>
                  </a:lnTo>
                  <a:lnTo>
                    <a:pt x="503" y="2240"/>
                  </a:lnTo>
                  <a:lnTo>
                    <a:pt x="511" y="2244"/>
                  </a:lnTo>
                  <a:lnTo>
                    <a:pt x="520" y="2248"/>
                  </a:lnTo>
                  <a:lnTo>
                    <a:pt x="529" y="2255"/>
                  </a:lnTo>
                  <a:lnTo>
                    <a:pt x="547" y="2268"/>
                  </a:lnTo>
                  <a:lnTo>
                    <a:pt x="567" y="2285"/>
                  </a:lnTo>
                  <a:lnTo>
                    <a:pt x="588" y="2306"/>
                  </a:lnTo>
                  <a:lnTo>
                    <a:pt x="607" y="2330"/>
                  </a:lnTo>
                  <a:lnTo>
                    <a:pt x="627" y="2354"/>
                  </a:lnTo>
                  <a:lnTo>
                    <a:pt x="644" y="2379"/>
                  </a:lnTo>
                  <a:lnTo>
                    <a:pt x="658" y="2402"/>
                  </a:lnTo>
                  <a:lnTo>
                    <a:pt x="669" y="2422"/>
                  </a:lnTo>
                  <a:lnTo>
                    <a:pt x="673" y="2432"/>
                  </a:lnTo>
                  <a:lnTo>
                    <a:pt x="677" y="2442"/>
                  </a:lnTo>
                  <a:lnTo>
                    <a:pt x="679" y="2450"/>
                  </a:lnTo>
                  <a:lnTo>
                    <a:pt x="680" y="2457"/>
                  </a:lnTo>
                  <a:lnTo>
                    <a:pt x="680" y="2464"/>
                  </a:lnTo>
                  <a:lnTo>
                    <a:pt x="680" y="2471"/>
                  </a:lnTo>
                  <a:lnTo>
                    <a:pt x="678" y="2475"/>
                  </a:lnTo>
                  <a:lnTo>
                    <a:pt x="675" y="2478"/>
                  </a:lnTo>
                  <a:close/>
                  <a:moveTo>
                    <a:pt x="368" y="1753"/>
                  </a:moveTo>
                  <a:lnTo>
                    <a:pt x="364" y="1755"/>
                  </a:lnTo>
                  <a:lnTo>
                    <a:pt x="360" y="1756"/>
                  </a:lnTo>
                  <a:lnTo>
                    <a:pt x="355" y="1756"/>
                  </a:lnTo>
                  <a:lnTo>
                    <a:pt x="350" y="1755"/>
                  </a:lnTo>
                  <a:lnTo>
                    <a:pt x="343" y="1753"/>
                  </a:lnTo>
                  <a:lnTo>
                    <a:pt x="337" y="1749"/>
                  </a:lnTo>
                  <a:lnTo>
                    <a:pt x="329" y="1746"/>
                  </a:lnTo>
                  <a:lnTo>
                    <a:pt x="323" y="1741"/>
                  </a:lnTo>
                  <a:lnTo>
                    <a:pt x="306" y="1729"/>
                  </a:lnTo>
                  <a:lnTo>
                    <a:pt x="289" y="1713"/>
                  </a:lnTo>
                  <a:lnTo>
                    <a:pt x="271" y="1696"/>
                  </a:lnTo>
                  <a:lnTo>
                    <a:pt x="254" y="1675"/>
                  </a:lnTo>
                  <a:lnTo>
                    <a:pt x="237" y="1653"/>
                  </a:lnTo>
                  <a:lnTo>
                    <a:pt x="223" y="1632"/>
                  </a:lnTo>
                  <a:lnTo>
                    <a:pt x="212" y="1611"/>
                  </a:lnTo>
                  <a:lnTo>
                    <a:pt x="203" y="1593"/>
                  </a:lnTo>
                  <a:lnTo>
                    <a:pt x="200" y="1584"/>
                  </a:lnTo>
                  <a:lnTo>
                    <a:pt x="197" y="1575"/>
                  </a:lnTo>
                  <a:lnTo>
                    <a:pt x="195" y="1567"/>
                  </a:lnTo>
                  <a:lnTo>
                    <a:pt x="194" y="1561"/>
                  </a:lnTo>
                  <a:lnTo>
                    <a:pt x="194" y="1555"/>
                  </a:lnTo>
                  <a:lnTo>
                    <a:pt x="194" y="1550"/>
                  </a:lnTo>
                  <a:lnTo>
                    <a:pt x="197" y="1546"/>
                  </a:lnTo>
                  <a:lnTo>
                    <a:pt x="199" y="1542"/>
                  </a:lnTo>
                  <a:lnTo>
                    <a:pt x="203" y="1540"/>
                  </a:lnTo>
                  <a:lnTo>
                    <a:pt x="206" y="1539"/>
                  </a:lnTo>
                  <a:lnTo>
                    <a:pt x="212" y="1539"/>
                  </a:lnTo>
                  <a:lnTo>
                    <a:pt x="217" y="1540"/>
                  </a:lnTo>
                  <a:lnTo>
                    <a:pt x="224" y="1542"/>
                  </a:lnTo>
                  <a:lnTo>
                    <a:pt x="231" y="1546"/>
                  </a:lnTo>
                  <a:lnTo>
                    <a:pt x="237" y="1549"/>
                  </a:lnTo>
                  <a:lnTo>
                    <a:pt x="245" y="1554"/>
                  </a:lnTo>
                  <a:lnTo>
                    <a:pt x="261" y="1566"/>
                  </a:lnTo>
                  <a:lnTo>
                    <a:pt x="278" y="1582"/>
                  </a:lnTo>
                  <a:lnTo>
                    <a:pt x="295" y="1600"/>
                  </a:lnTo>
                  <a:lnTo>
                    <a:pt x="313" y="1620"/>
                  </a:lnTo>
                  <a:lnTo>
                    <a:pt x="329" y="1642"/>
                  </a:lnTo>
                  <a:lnTo>
                    <a:pt x="343" y="1664"/>
                  </a:lnTo>
                  <a:lnTo>
                    <a:pt x="355" y="1684"/>
                  </a:lnTo>
                  <a:lnTo>
                    <a:pt x="364" y="1702"/>
                  </a:lnTo>
                  <a:lnTo>
                    <a:pt x="368" y="1711"/>
                  </a:lnTo>
                  <a:lnTo>
                    <a:pt x="370" y="1720"/>
                  </a:lnTo>
                  <a:lnTo>
                    <a:pt x="372" y="1726"/>
                  </a:lnTo>
                  <a:lnTo>
                    <a:pt x="373" y="1734"/>
                  </a:lnTo>
                  <a:lnTo>
                    <a:pt x="373" y="1740"/>
                  </a:lnTo>
                  <a:lnTo>
                    <a:pt x="372" y="1745"/>
                  </a:lnTo>
                  <a:lnTo>
                    <a:pt x="371" y="1749"/>
                  </a:lnTo>
                  <a:lnTo>
                    <a:pt x="368" y="1753"/>
                  </a:lnTo>
                  <a:close/>
                  <a:moveTo>
                    <a:pt x="543" y="1901"/>
                  </a:moveTo>
                  <a:lnTo>
                    <a:pt x="560" y="1924"/>
                  </a:lnTo>
                  <a:lnTo>
                    <a:pt x="576" y="1946"/>
                  </a:lnTo>
                  <a:lnTo>
                    <a:pt x="588" y="1968"/>
                  </a:lnTo>
                  <a:lnTo>
                    <a:pt x="598" y="1987"/>
                  </a:lnTo>
                  <a:lnTo>
                    <a:pt x="601" y="1996"/>
                  </a:lnTo>
                  <a:lnTo>
                    <a:pt x="603" y="2005"/>
                  </a:lnTo>
                  <a:lnTo>
                    <a:pt x="605" y="2012"/>
                  </a:lnTo>
                  <a:lnTo>
                    <a:pt x="606" y="2019"/>
                  </a:lnTo>
                  <a:lnTo>
                    <a:pt x="606" y="2026"/>
                  </a:lnTo>
                  <a:lnTo>
                    <a:pt x="606" y="2031"/>
                  </a:lnTo>
                  <a:lnTo>
                    <a:pt x="604" y="2035"/>
                  </a:lnTo>
                  <a:lnTo>
                    <a:pt x="602" y="2039"/>
                  </a:lnTo>
                  <a:lnTo>
                    <a:pt x="598" y="2041"/>
                  </a:lnTo>
                  <a:lnTo>
                    <a:pt x="593" y="2042"/>
                  </a:lnTo>
                  <a:lnTo>
                    <a:pt x="589" y="2042"/>
                  </a:lnTo>
                  <a:lnTo>
                    <a:pt x="582" y="2041"/>
                  </a:lnTo>
                  <a:lnTo>
                    <a:pt x="576" y="2039"/>
                  </a:lnTo>
                  <a:lnTo>
                    <a:pt x="569" y="2037"/>
                  </a:lnTo>
                  <a:lnTo>
                    <a:pt x="561" y="2032"/>
                  </a:lnTo>
                  <a:lnTo>
                    <a:pt x="554" y="2027"/>
                  </a:lnTo>
                  <a:lnTo>
                    <a:pt x="536" y="2015"/>
                  </a:lnTo>
                  <a:lnTo>
                    <a:pt x="518" y="1998"/>
                  </a:lnTo>
                  <a:lnTo>
                    <a:pt x="499" y="1980"/>
                  </a:lnTo>
                  <a:lnTo>
                    <a:pt x="480" y="1958"/>
                  </a:lnTo>
                  <a:lnTo>
                    <a:pt x="463" y="1936"/>
                  </a:lnTo>
                  <a:lnTo>
                    <a:pt x="449" y="1913"/>
                  </a:lnTo>
                  <a:lnTo>
                    <a:pt x="437" y="1892"/>
                  </a:lnTo>
                  <a:lnTo>
                    <a:pt x="427" y="1872"/>
                  </a:lnTo>
                  <a:lnTo>
                    <a:pt x="423" y="1863"/>
                  </a:lnTo>
                  <a:lnTo>
                    <a:pt x="420" y="1855"/>
                  </a:lnTo>
                  <a:lnTo>
                    <a:pt x="418" y="1847"/>
                  </a:lnTo>
                  <a:lnTo>
                    <a:pt x="417" y="1839"/>
                  </a:lnTo>
                  <a:lnTo>
                    <a:pt x="417" y="1833"/>
                  </a:lnTo>
                  <a:lnTo>
                    <a:pt x="418" y="1827"/>
                  </a:lnTo>
                  <a:lnTo>
                    <a:pt x="420" y="1823"/>
                  </a:lnTo>
                  <a:lnTo>
                    <a:pt x="422" y="1820"/>
                  </a:lnTo>
                  <a:lnTo>
                    <a:pt x="426" y="1817"/>
                  </a:lnTo>
                  <a:lnTo>
                    <a:pt x="430" y="1816"/>
                  </a:lnTo>
                  <a:lnTo>
                    <a:pt x="435" y="1816"/>
                  </a:lnTo>
                  <a:lnTo>
                    <a:pt x="441" y="1817"/>
                  </a:lnTo>
                  <a:lnTo>
                    <a:pt x="448" y="1820"/>
                  </a:lnTo>
                  <a:lnTo>
                    <a:pt x="455" y="1823"/>
                  </a:lnTo>
                  <a:lnTo>
                    <a:pt x="463" y="1826"/>
                  </a:lnTo>
                  <a:lnTo>
                    <a:pt x="471" y="1832"/>
                  </a:lnTo>
                  <a:lnTo>
                    <a:pt x="488" y="1845"/>
                  </a:lnTo>
                  <a:lnTo>
                    <a:pt x="506" y="1860"/>
                  </a:lnTo>
                  <a:lnTo>
                    <a:pt x="524" y="1880"/>
                  </a:lnTo>
                  <a:lnTo>
                    <a:pt x="543" y="1901"/>
                  </a:lnTo>
                  <a:close/>
                  <a:moveTo>
                    <a:pt x="129" y="1008"/>
                  </a:moveTo>
                  <a:lnTo>
                    <a:pt x="142" y="1028"/>
                  </a:lnTo>
                  <a:lnTo>
                    <a:pt x="154" y="1047"/>
                  </a:lnTo>
                  <a:lnTo>
                    <a:pt x="164" y="1064"/>
                  </a:lnTo>
                  <a:lnTo>
                    <a:pt x="171" y="1081"/>
                  </a:lnTo>
                  <a:lnTo>
                    <a:pt x="176" y="1095"/>
                  </a:lnTo>
                  <a:lnTo>
                    <a:pt x="178" y="1108"/>
                  </a:lnTo>
                  <a:lnTo>
                    <a:pt x="178" y="1114"/>
                  </a:lnTo>
                  <a:lnTo>
                    <a:pt x="177" y="1118"/>
                  </a:lnTo>
                  <a:lnTo>
                    <a:pt x="176" y="1121"/>
                  </a:lnTo>
                  <a:lnTo>
                    <a:pt x="174" y="1125"/>
                  </a:lnTo>
                  <a:lnTo>
                    <a:pt x="170" y="1127"/>
                  </a:lnTo>
                  <a:lnTo>
                    <a:pt x="166" y="1128"/>
                  </a:lnTo>
                  <a:lnTo>
                    <a:pt x="162" y="1128"/>
                  </a:lnTo>
                  <a:lnTo>
                    <a:pt x="157" y="1127"/>
                  </a:lnTo>
                  <a:lnTo>
                    <a:pt x="152" y="1126"/>
                  </a:lnTo>
                  <a:lnTo>
                    <a:pt x="146" y="1122"/>
                  </a:lnTo>
                  <a:lnTo>
                    <a:pt x="140" y="1119"/>
                  </a:lnTo>
                  <a:lnTo>
                    <a:pt x="133" y="1116"/>
                  </a:lnTo>
                  <a:lnTo>
                    <a:pt x="120" y="1105"/>
                  </a:lnTo>
                  <a:lnTo>
                    <a:pt x="105" y="1092"/>
                  </a:lnTo>
                  <a:lnTo>
                    <a:pt x="90" y="1075"/>
                  </a:lnTo>
                  <a:lnTo>
                    <a:pt x="75" y="1058"/>
                  </a:lnTo>
                  <a:lnTo>
                    <a:pt x="61" y="1039"/>
                  </a:lnTo>
                  <a:lnTo>
                    <a:pt x="50" y="1019"/>
                  </a:lnTo>
                  <a:lnTo>
                    <a:pt x="40" y="1002"/>
                  </a:lnTo>
                  <a:lnTo>
                    <a:pt x="32" y="985"/>
                  </a:lnTo>
                  <a:lnTo>
                    <a:pt x="28" y="970"/>
                  </a:lnTo>
                  <a:lnTo>
                    <a:pt x="26" y="958"/>
                  </a:lnTo>
                  <a:lnTo>
                    <a:pt x="26" y="953"/>
                  </a:lnTo>
                  <a:lnTo>
                    <a:pt x="27" y="948"/>
                  </a:lnTo>
                  <a:lnTo>
                    <a:pt x="28" y="944"/>
                  </a:lnTo>
                  <a:lnTo>
                    <a:pt x="31" y="942"/>
                  </a:lnTo>
                  <a:lnTo>
                    <a:pt x="33" y="939"/>
                  </a:lnTo>
                  <a:lnTo>
                    <a:pt x="38" y="938"/>
                  </a:lnTo>
                  <a:lnTo>
                    <a:pt x="42" y="938"/>
                  </a:lnTo>
                  <a:lnTo>
                    <a:pt x="46" y="938"/>
                  </a:lnTo>
                  <a:lnTo>
                    <a:pt x="52" y="940"/>
                  </a:lnTo>
                  <a:lnTo>
                    <a:pt x="57" y="943"/>
                  </a:lnTo>
                  <a:lnTo>
                    <a:pt x="64" y="946"/>
                  </a:lnTo>
                  <a:lnTo>
                    <a:pt x="71" y="950"/>
                  </a:lnTo>
                  <a:lnTo>
                    <a:pt x="84" y="961"/>
                  </a:lnTo>
                  <a:lnTo>
                    <a:pt x="98" y="974"/>
                  </a:lnTo>
                  <a:lnTo>
                    <a:pt x="113" y="991"/>
                  </a:lnTo>
                  <a:lnTo>
                    <a:pt x="129" y="1008"/>
                  </a:lnTo>
                  <a:close/>
                  <a:moveTo>
                    <a:pt x="372" y="1377"/>
                  </a:moveTo>
                  <a:lnTo>
                    <a:pt x="369" y="1379"/>
                  </a:lnTo>
                  <a:lnTo>
                    <a:pt x="364" y="1380"/>
                  </a:lnTo>
                  <a:lnTo>
                    <a:pt x="360" y="1380"/>
                  </a:lnTo>
                  <a:lnTo>
                    <a:pt x="354" y="1379"/>
                  </a:lnTo>
                  <a:lnTo>
                    <a:pt x="349" y="1378"/>
                  </a:lnTo>
                  <a:lnTo>
                    <a:pt x="342" y="1375"/>
                  </a:lnTo>
                  <a:lnTo>
                    <a:pt x="336" y="1371"/>
                  </a:lnTo>
                  <a:lnTo>
                    <a:pt x="329" y="1367"/>
                  </a:lnTo>
                  <a:lnTo>
                    <a:pt x="315" y="1356"/>
                  </a:lnTo>
                  <a:lnTo>
                    <a:pt x="300" y="1342"/>
                  </a:lnTo>
                  <a:lnTo>
                    <a:pt x="283" y="1325"/>
                  </a:lnTo>
                  <a:lnTo>
                    <a:pt x="267" y="1307"/>
                  </a:lnTo>
                  <a:lnTo>
                    <a:pt x="252" y="1286"/>
                  </a:lnTo>
                  <a:lnTo>
                    <a:pt x="239" y="1267"/>
                  </a:lnTo>
                  <a:lnTo>
                    <a:pt x="229" y="1247"/>
                  </a:lnTo>
                  <a:lnTo>
                    <a:pt x="222" y="1231"/>
                  </a:lnTo>
                  <a:lnTo>
                    <a:pt x="218" y="1222"/>
                  </a:lnTo>
                  <a:lnTo>
                    <a:pt x="216" y="1215"/>
                  </a:lnTo>
                  <a:lnTo>
                    <a:pt x="215" y="1208"/>
                  </a:lnTo>
                  <a:lnTo>
                    <a:pt x="214" y="1201"/>
                  </a:lnTo>
                  <a:lnTo>
                    <a:pt x="214" y="1196"/>
                  </a:lnTo>
                  <a:lnTo>
                    <a:pt x="215" y="1191"/>
                  </a:lnTo>
                  <a:lnTo>
                    <a:pt x="217" y="1187"/>
                  </a:lnTo>
                  <a:lnTo>
                    <a:pt x="220" y="1184"/>
                  </a:lnTo>
                  <a:lnTo>
                    <a:pt x="223" y="1182"/>
                  </a:lnTo>
                  <a:lnTo>
                    <a:pt x="226" y="1181"/>
                  </a:lnTo>
                  <a:lnTo>
                    <a:pt x="232" y="1181"/>
                  </a:lnTo>
                  <a:lnTo>
                    <a:pt x="236" y="1182"/>
                  </a:lnTo>
                  <a:lnTo>
                    <a:pt x="242" y="1184"/>
                  </a:lnTo>
                  <a:lnTo>
                    <a:pt x="248" y="1186"/>
                  </a:lnTo>
                  <a:lnTo>
                    <a:pt x="255" y="1189"/>
                  </a:lnTo>
                  <a:lnTo>
                    <a:pt x="261" y="1194"/>
                  </a:lnTo>
                  <a:lnTo>
                    <a:pt x="277" y="1206"/>
                  </a:lnTo>
                  <a:lnTo>
                    <a:pt x="292" y="1219"/>
                  </a:lnTo>
                  <a:lnTo>
                    <a:pt x="307" y="1235"/>
                  </a:lnTo>
                  <a:lnTo>
                    <a:pt x="324" y="1255"/>
                  </a:lnTo>
                  <a:lnTo>
                    <a:pt x="338" y="1275"/>
                  </a:lnTo>
                  <a:lnTo>
                    <a:pt x="351" y="1295"/>
                  </a:lnTo>
                  <a:lnTo>
                    <a:pt x="361" y="1313"/>
                  </a:lnTo>
                  <a:lnTo>
                    <a:pt x="370" y="1331"/>
                  </a:lnTo>
                  <a:lnTo>
                    <a:pt x="372" y="1338"/>
                  </a:lnTo>
                  <a:lnTo>
                    <a:pt x="374" y="1346"/>
                  </a:lnTo>
                  <a:lnTo>
                    <a:pt x="376" y="1353"/>
                  </a:lnTo>
                  <a:lnTo>
                    <a:pt x="376" y="1359"/>
                  </a:lnTo>
                  <a:lnTo>
                    <a:pt x="376" y="1365"/>
                  </a:lnTo>
                  <a:lnTo>
                    <a:pt x="375" y="1369"/>
                  </a:lnTo>
                  <a:lnTo>
                    <a:pt x="374" y="1373"/>
                  </a:lnTo>
                  <a:lnTo>
                    <a:pt x="372" y="1377"/>
                  </a:lnTo>
                  <a:close/>
                  <a:moveTo>
                    <a:pt x="582" y="1640"/>
                  </a:moveTo>
                  <a:lnTo>
                    <a:pt x="579" y="1642"/>
                  </a:lnTo>
                  <a:lnTo>
                    <a:pt x="575" y="1643"/>
                  </a:lnTo>
                  <a:lnTo>
                    <a:pt x="570" y="1643"/>
                  </a:lnTo>
                  <a:lnTo>
                    <a:pt x="565" y="1642"/>
                  </a:lnTo>
                  <a:lnTo>
                    <a:pt x="558" y="1641"/>
                  </a:lnTo>
                  <a:lnTo>
                    <a:pt x="552" y="1638"/>
                  </a:lnTo>
                  <a:lnTo>
                    <a:pt x="545" y="1634"/>
                  </a:lnTo>
                  <a:lnTo>
                    <a:pt x="537" y="1630"/>
                  </a:lnTo>
                  <a:lnTo>
                    <a:pt x="522" y="1618"/>
                  </a:lnTo>
                  <a:lnTo>
                    <a:pt x="506" y="1604"/>
                  </a:lnTo>
                  <a:lnTo>
                    <a:pt x="489" y="1587"/>
                  </a:lnTo>
                  <a:lnTo>
                    <a:pt x="472" y="1567"/>
                  </a:lnTo>
                  <a:lnTo>
                    <a:pt x="456" y="1547"/>
                  </a:lnTo>
                  <a:lnTo>
                    <a:pt x="443" y="1526"/>
                  </a:lnTo>
                  <a:lnTo>
                    <a:pt x="432" y="1506"/>
                  </a:lnTo>
                  <a:lnTo>
                    <a:pt x="423" y="1487"/>
                  </a:lnTo>
                  <a:lnTo>
                    <a:pt x="420" y="1479"/>
                  </a:lnTo>
                  <a:lnTo>
                    <a:pt x="418" y="1471"/>
                  </a:lnTo>
                  <a:lnTo>
                    <a:pt x="416" y="1463"/>
                  </a:lnTo>
                  <a:lnTo>
                    <a:pt x="416" y="1457"/>
                  </a:lnTo>
                  <a:lnTo>
                    <a:pt x="416" y="1451"/>
                  </a:lnTo>
                  <a:lnTo>
                    <a:pt x="416" y="1446"/>
                  </a:lnTo>
                  <a:lnTo>
                    <a:pt x="418" y="1441"/>
                  </a:lnTo>
                  <a:lnTo>
                    <a:pt x="420" y="1438"/>
                  </a:lnTo>
                  <a:lnTo>
                    <a:pt x="423" y="1436"/>
                  </a:lnTo>
                  <a:lnTo>
                    <a:pt x="428" y="1435"/>
                  </a:lnTo>
                  <a:lnTo>
                    <a:pt x="433" y="1435"/>
                  </a:lnTo>
                  <a:lnTo>
                    <a:pt x="439" y="1436"/>
                  </a:lnTo>
                  <a:lnTo>
                    <a:pt x="444" y="1438"/>
                  </a:lnTo>
                  <a:lnTo>
                    <a:pt x="451" y="1440"/>
                  </a:lnTo>
                  <a:lnTo>
                    <a:pt x="458" y="1445"/>
                  </a:lnTo>
                  <a:lnTo>
                    <a:pt x="465" y="1449"/>
                  </a:lnTo>
                  <a:lnTo>
                    <a:pt x="480" y="1461"/>
                  </a:lnTo>
                  <a:lnTo>
                    <a:pt x="497" y="1475"/>
                  </a:lnTo>
                  <a:lnTo>
                    <a:pt x="514" y="1493"/>
                  </a:lnTo>
                  <a:lnTo>
                    <a:pt x="531" y="1513"/>
                  </a:lnTo>
                  <a:lnTo>
                    <a:pt x="546" y="1533"/>
                  </a:lnTo>
                  <a:lnTo>
                    <a:pt x="560" y="1553"/>
                  </a:lnTo>
                  <a:lnTo>
                    <a:pt x="571" y="1573"/>
                  </a:lnTo>
                  <a:lnTo>
                    <a:pt x="579" y="1592"/>
                  </a:lnTo>
                  <a:lnTo>
                    <a:pt x="582" y="1599"/>
                  </a:lnTo>
                  <a:lnTo>
                    <a:pt x="584" y="1608"/>
                  </a:lnTo>
                  <a:lnTo>
                    <a:pt x="587" y="1615"/>
                  </a:lnTo>
                  <a:lnTo>
                    <a:pt x="587" y="1621"/>
                  </a:lnTo>
                  <a:lnTo>
                    <a:pt x="587" y="1628"/>
                  </a:lnTo>
                  <a:lnTo>
                    <a:pt x="587" y="1632"/>
                  </a:lnTo>
                  <a:lnTo>
                    <a:pt x="584" y="1637"/>
                  </a:lnTo>
                  <a:lnTo>
                    <a:pt x="582" y="1640"/>
                  </a:lnTo>
                  <a:close/>
                  <a:moveTo>
                    <a:pt x="244" y="806"/>
                  </a:moveTo>
                  <a:lnTo>
                    <a:pt x="240" y="808"/>
                  </a:lnTo>
                  <a:lnTo>
                    <a:pt x="237" y="809"/>
                  </a:lnTo>
                  <a:lnTo>
                    <a:pt x="233" y="809"/>
                  </a:lnTo>
                  <a:lnTo>
                    <a:pt x="228" y="808"/>
                  </a:lnTo>
                  <a:lnTo>
                    <a:pt x="217" y="805"/>
                  </a:lnTo>
                  <a:lnTo>
                    <a:pt x="206" y="798"/>
                  </a:lnTo>
                  <a:lnTo>
                    <a:pt x="193" y="788"/>
                  </a:lnTo>
                  <a:lnTo>
                    <a:pt x="180" y="776"/>
                  </a:lnTo>
                  <a:lnTo>
                    <a:pt x="167" y="761"/>
                  </a:lnTo>
                  <a:lnTo>
                    <a:pt x="153" y="744"/>
                  </a:lnTo>
                  <a:lnTo>
                    <a:pt x="141" y="727"/>
                  </a:lnTo>
                  <a:lnTo>
                    <a:pt x="130" y="710"/>
                  </a:lnTo>
                  <a:lnTo>
                    <a:pt x="121" y="694"/>
                  </a:lnTo>
                  <a:lnTo>
                    <a:pt x="114" y="679"/>
                  </a:lnTo>
                  <a:lnTo>
                    <a:pt x="110" y="664"/>
                  </a:lnTo>
                  <a:lnTo>
                    <a:pt x="109" y="652"/>
                  </a:lnTo>
                  <a:lnTo>
                    <a:pt x="109" y="648"/>
                  </a:lnTo>
                  <a:lnTo>
                    <a:pt x="110" y="643"/>
                  </a:lnTo>
                  <a:lnTo>
                    <a:pt x="111" y="640"/>
                  </a:lnTo>
                  <a:lnTo>
                    <a:pt x="114" y="637"/>
                  </a:lnTo>
                  <a:lnTo>
                    <a:pt x="117" y="635"/>
                  </a:lnTo>
                  <a:lnTo>
                    <a:pt x="120" y="634"/>
                  </a:lnTo>
                  <a:lnTo>
                    <a:pt x="124" y="634"/>
                  </a:lnTo>
                  <a:lnTo>
                    <a:pt x="129" y="635"/>
                  </a:lnTo>
                  <a:lnTo>
                    <a:pt x="140" y="638"/>
                  </a:lnTo>
                  <a:lnTo>
                    <a:pt x="151" y="646"/>
                  </a:lnTo>
                  <a:lnTo>
                    <a:pt x="164" y="654"/>
                  </a:lnTo>
                  <a:lnTo>
                    <a:pt x="177" y="668"/>
                  </a:lnTo>
                  <a:lnTo>
                    <a:pt x="190" y="682"/>
                  </a:lnTo>
                  <a:lnTo>
                    <a:pt x="204" y="698"/>
                  </a:lnTo>
                  <a:lnTo>
                    <a:pt x="216" y="716"/>
                  </a:lnTo>
                  <a:lnTo>
                    <a:pt x="227" y="732"/>
                  </a:lnTo>
                  <a:lnTo>
                    <a:pt x="236" y="750"/>
                  </a:lnTo>
                  <a:lnTo>
                    <a:pt x="243" y="765"/>
                  </a:lnTo>
                  <a:lnTo>
                    <a:pt x="246" y="778"/>
                  </a:lnTo>
                  <a:lnTo>
                    <a:pt x="248" y="790"/>
                  </a:lnTo>
                  <a:lnTo>
                    <a:pt x="248" y="795"/>
                  </a:lnTo>
                  <a:lnTo>
                    <a:pt x="247" y="799"/>
                  </a:lnTo>
                  <a:lnTo>
                    <a:pt x="246" y="803"/>
                  </a:lnTo>
                  <a:lnTo>
                    <a:pt x="244" y="806"/>
                  </a:lnTo>
                  <a:close/>
                  <a:moveTo>
                    <a:pt x="422" y="1037"/>
                  </a:moveTo>
                  <a:lnTo>
                    <a:pt x="419" y="1039"/>
                  </a:lnTo>
                  <a:lnTo>
                    <a:pt x="416" y="1040"/>
                  </a:lnTo>
                  <a:lnTo>
                    <a:pt x="411" y="1040"/>
                  </a:lnTo>
                  <a:lnTo>
                    <a:pt x="407" y="1039"/>
                  </a:lnTo>
                  <a:lnTo>
                    <a:pt x="401" y="1038"/>
                  </a:lnTo>
                  <a:lnTo>
                    <a:pt x="396" y="1035"/>
                  </a:lnTo>
                  <a:lnTo>
                    <a:pt x="389" y="1033"/>
                  </a:lnTo>
                  <a:lnTo>
                    <a:pt x="383" y="1028"/>
                  </a:lnTo>
                  <a:lnTo>
                    <a:pt x="370" y="1018"/>
                  </a:lnTo>
                  <a:lnTo>
                    <a:pt x="355" y="1005"/>
                  </a:lnTo>
                  <a:lnTo>
                    <a:pt x="341" y="990"/>
                  </a:lnTo>
                  <a:lnTo>
                    <a:pt x="327" y="973"/>
                  </a:lnTo>
                  <a:lnTo>
                    <a:pt x="314" y="955"/>
                  </a:lnTo>
                  <a:lnTo>
                    <a:pt x="302" y="937"/>
                  </a:lnTo>
                  <a:lnTo>
                    <a:pt x="293" y="920"/>
                  </a:lnTo>
                  <a:lnTo>
                    <a:pt x="286" y="903"/>
                  </a:lnTo>
                  <a:lnTo>
                    <a:pt x="282" y="889"/>
                  </a:lnTo>
                  <a:lnTo>
                    <a:pt x="280" y="876"/>
                  </a:lnTo>
                  <a:lnTo>
                    <a:pt x="280" y="871"/>
                  </a:lnTo>
                  <a:lnTo>
                    <a:pt x="281" y="866"/>
                  </a:lnTo>
                  <a:lnTo>
                    <a:pt x="282" y="863"/>
                  </a:lnTo>
                  <a:lnTo>
                    <a:pt x="285" y="859"/>
                  </a:lnTo>
                  <a:lnTo>
                    <a:pt x="288" y="857"/>
                  </a:lnTo>
                  <a:lnTo>
                    <a:pt x="292" y="856"/>
                  </a:lnTo>
                  <a:lnTo>
                    <a:pt x="296" y="856"/>
                  </a:lnTo>
                  <a:lnTo>
                    <a:pt x="301" y="857"/>
                  </a:lnTo>
                  <a:lnTo>
                    <a:pt x="312" y="862"/>
                  </a:lnTo>
                  <a:lnTo>
                    <a:pt x="324" y="868"/>
                  </a:lnTo>
                  <a:lnTo>
                    <a:pt x="338" y="879"/>
                  </a:lnTo>
                  <a:lnTo>
                    <a:pt x="352" y="891"/>
                  </a:lnTo>
                  <a:lnTo>
                    <a:pt x="366" y="907"/>
                  </a:lnTo>
                  <a:lnTo>
                    <a:pt x="381" y="924"/>
                  </a:lnTo>
                  <a:lnTo>
                    <a:pt x="394" y="943"/>
                  </a:lnTo>
                  <a:lnTo>
                    <a:pt x="405" y="960"/>
                  </a:lnTo>
                  <a:lnTo>
                    <a:pt x="415" y="978"/>
                  </a:lnTo>
                  <a:lnTo>
                    <a:pt x="421" y="993"/>
                  </a:lnTo>
                  <a:lnTo>
                    <a:pt x="426" y="1008"/>
                  </a:lnTo>
                  <a:lnTo>
                    <a:pt x="428" y="1021"/>
                  </a:lnTo>
                  <a:lnTo>
                    <a:pt x="428" y="1026"/>
                  </a:lnTo>
                  <a:lnTo>
                    <a:pt x="427" y="1030"/>
                  </a:lnTo>
                  <a:lnTo>
                    <a:pt x="425" y="1034"/>
                  </a:lnTo>
                  <a:lnTo>
                    <a:pt x="422" y="1037"/>
                  </a:lnTo>
                  <a:close/>
                  <a:moveTo>
                    <a:pt x="568" y="1161"/>
                  </a:moveTo>
                  <a:lnTo>
                    <a:pt x="582" y="1179"/>
                  </a:lnTo>
                  <a:lnTo>
                    <a:pt x="594" y="1198"/>
                  </a:lnTo>
                  <a:lnTo>
                    <a:pt x="604" y="1217"/>
                  </a:lnTo>
                  <a:lnTo>
                    <a:pt x="611" y="1233"/>
                  </a:lnTo>
                  <a:lnTo>
                    <a:pt x="616" y="1248"/>
                  </a:lnTo>
                  <a:lnTo>
                    <a:pt x="617" y="1261"/>
                  </a:lnTo>
                  <a:lnTo>
                    <a:pt x="617" y="1266"/>
                  </a:lnTo>
                  <a:lnTo>
                    <a:pt x="617" y="1272"/>
                  </a:lnTo>
                  <a:lnTo>
                    <a:pt x="615" y="1275"/>
                  </a:lnTo>
                  <a:lnTo>
                    <a:pt x="613" y="1278"/>
                  </a:lnTo>
                  <a:lnTo>
                    <a:pt x="610" y="1280"/>
                  </a:lnTo>
                  <a:lnTo>
                    <a:pt x="605" y="1281"/>
                  </a:lnTo>
                  <a:lnTo>
                    <a:pt x="601" y="1281"/>
                  </a:lnTo>
                  <a:lnTo>
                    <a:pt x="597" y="1281"/>
                  </a:lnTo>
                  <a:lnTo>
                    <a:pt x="591" y="1279"/>
                  </a:lnTo>
                  <a:lnTo>
                    <a:pt x="584" y="1277"/>
                  </a:lnTo>
                  <a:lnTo>
                    <a:pt x="578" y="1274"/>
                  </a:lnTo>
                  <a:lnTo>
                    <a:pt x="571" y="1269"/>
                  </a:lnTo>
                  <a:lnTo>
                    <a:pt x="557" y="1259"/>
                  </a:lnTo>
                  <a:lnTo>
                    <a:pt x="543" y="1246"/>
                  </a:lnTo>
                  <a:lnTo>
                    <a:pt x="528" y="1230"/>
                  </a:lnTo>
                  <a:lnTo>
                    <a:pt x="512" y="1212"/>
                  </a:lnTo>
                  <a:lnTo>
                    <a:pt x="498" y="1193"/>
                  </a:lnTo>
                  <a:lnTo>
                    <a:pt x="486" y="1174"/>
                  </a:lnTo>
                  <a:lnTo>
                    <a:pt x="476" y="1156"/>
                  </a:lnTo>
                  <a:lnTo>
                    <a:pt x="468" y="1139"/>
                  </a:lnTo>
                  <a:lnTo>
                    <a:pt x="466" y="1131"/>
                  </a:lnTo>
                  <a:lnTo>
                    <a:pt x="464" y="1125"/>
                  </a:lnTo>
                  <a:lnTo>
                    <a:pt x="463" y="1117"/>
                  </a:lnTo>
                  <a:lnTo>
                    <a:pt x="462" y="1111"/>
                  </a:lnTo>
                  <a:lnTo>
                    <a:pt x="462" y="1106"/>
                  </a:lnTo>
                  <a:lnTo>
                    <a:pt x="463" y="1102"/>
                  </a:lnTo>
                  <a:lnTo>
                    <a:pt x="465" y="1097"/>
                  </a:lnTo>
                  <a:lnTo>
                    <a:pt x="467" y="1094"/>
                  </a:lnTo>
                  <a:lnTo>
                    <a:pt x="471" y="1092"/>
                  </a:lnTo>
                  <a:lnTo>
                    <a:pt x="475" y="1091"/>
                  </a:lnTo>
                  <a:lnTo>
                    <a:pt x="479" y="1091"/>
                  </a:lnTo>
                  <a:lnTo>
                    <a:pt x="484" y="1092"/>
                  </a:lnTo>
                  <a:lnTo>
                    <a:pt x="489" y="1093"/>
                  </a:lnTo>
                  <a:lnTo>
                    <a:pt x="496" y="1095"/>
                  </a:lnTo>
                  <a:lnTo>
                    <a:pt x="501" y="1098"/>
                  </a:lnTo>
                  <a:lnTo>
                    <a:pt x="509" y="1103"/>
                  </a:lnTo>
                  <a:lnTo>
                    <a:pt x="522" y="1114"/>
                  </a:lnTo>
                  <a:lnTo>
                    <a:pt x="537" y="1127"/>
                  </a:lnTo>
                  <a:lnTo>
                    <a:pt x="553" y="1142"/>
                  </a:lnTo>
                  <a:lnTo>
                    <a:pt x="568" y="1161"/>
                  </a:lnTo>
                  <a:close/>
                  <a:moveTo>
                    <a:pt x="124" y="262"/>
                  </a:moveTo>
                  <a:lnTo>
                    <a:pt x="113" y="247"/>
                  </a:lnTo>
                  <a:lnTo>
                    <a:pt x="105" y="231"/>
                  </a:lnTo>
                  <a:lnTo>
                    <a:pt x="97" y="217"/>
                  </a:lnTo>
                  <a:lnTo>
                    <a:pt x="91" y="204"/>
                  </a:lnTo>
                  <a:lnTo>
                    <a:pt x="88" y="192"/>
                  </a:lnTo>
                  <a:lnTo>
                    <a:pt x="87" y="181"/>
                  </a:lnTo>
                  <a:lnTo>
                    <a:pt x="87" y="177"/>
                  </a:lnTo>
                  <a:lnTo>
                    <a:pt x="88" y="173"/>
                  </a:lnTo>
                  <a:lnTo>
                    <a:pt x="90" y="170"/>
                  </a:lnTo>
                  <a:lnTo>
                    <a:pt x="92" y="167"/>
                  </a:lnTo>
                  <a:lnTo>
                    <a:pt x="95" y="166"/>
                  </a:lnTo>
                  <a:lnTo>
                    <a:pt x="98" y="164"/>
                  </a:lnTo>
                  <a:lnTo>
                    <a:pt x="101" y="164"/>
                  </a:lnTo>
                  <a:lnTo>
                    <a:pt x="106" y="164"/>
                  </a:lnTo>
                  <a:lnTo>
                    <a:pt x="114" y="168"/>
                  </a:lnTo>
                  <a:lnTo>
                    <a:pt x="124" y="173"/>
                  </a:lnTo>
                  <a:lnTo>
                    <a:pt x="135" y="182"/>
                  </a:lnTo>
                  <a:lnTo>
                    <a:pt x="147" y="193"/>
                  </a:lnTo>
                  <a:lnTo>
                    <a:pt x="158" y="205"/>
                  </a:lnTo>
                  <a:lnTo>
                    <a:pt x="170" y="220"/>
                  </a:lnTo>
                  <a:lnTo>
                    <a:pt x="181" y="236"/>
                  </a:lnTo>
                  <a:lnTo>
                    <a:pt x="190" y="250"/>
                  </a:lnTo>
                  <a:lnTo>
                    <a:pt x="198" y="265"/>
                  </a:lnTo>
                  <a:lnTo>
                    <a:pt x="203" y="278"/>
                  </a:lnTo>
                  <a:lnTo>
                    <a:pt x="206" y="291"/>
                  </a:lnTo>
                  <a:lnTo>
                    <a:pt x="208" y="301"/>
                  </a:lnTo>
                  <a:lnTo>
                    <a:pt x="206" y="306"/>
                  </a:lnTo>
                  <a:lnTo>
                    <a:pt x="206" y="309"/>
                  </a:lnTo>
                  <a:lnTo>
                    <a:pt x="204" y="312"/>
                  </a:lnTo>
                  <a:lnTo>
                    <a:pt x="202" y="315"/>
                  </a:lnTo>
                  <a:lnTo>
                    <a:pt x="200" y="317"/>
                  </a:lnTo>
                  <a:lnTo>
                    <a:pt x="197" y="318"/>
                  </a:lnTo>
                  <a:lnTo>
                    <a:pt x="193" y="318"/>
                  </a:lnTo>
                  <a:lnTo>
                    <a:pt x="189" y="318"/>
                  </a:lnTo>
                  <a:lnTo>
                    <a:pt x="180" y="315"/>
                  </a:lnTo>
                  <a:lnTo>
                    <a:pt x="170" y="308"/>
                  </a:lnTo>
                  <a:lnTo>
                    <a:pt x="159" y="300"/>
                  </a:lnTo>
                  <a:lnTo>
                    <a:pt x="147" y="289"/>
                  </a:lnTo>
                  <a:lnTo>
                    <a:pt x="136" y="276"/>
                  </a:lnTo>
                  <a:lnTo>
                    <a:pt x="124" y="262"/>
                  </a:lnTo>
                  <a:close/>
                  <a:moveTo>
                    <a:pt x="355" y="517"/>
                  </a:moveTo>
                  <a:lnTo>
                    <a:pt x="353" y="520"/>
                  </a:lnTo>
                  <a:lnTo>
                    <a:pt x="350" y="521"/>
                  </a:lnTo>
                  <a:lnTo>
                    <a:pt x="346" y="521"/>
                  </a:lnTo>
                  <a:lnTo>
                    <a:pt x="341" y="520"/>
                  </a:lnTo>
                  <a:lnTo>
                    <a:pt x="331" y="516"/>
                  </a:lnTo>
                  <a:lnTo>
                    <a:pt x="322" y="511"/>
                  </a:lnTo>
                  <a:lnTo>
                    <a:pt x="309" y="502"/>
                  </a:lnTo>
                  <a:lnTo>
                    <a:pt x="297" y="491"/>
                  </a:lnTo>
                  <a:lnTo>
                    <a:pt x="285" y="478"/>
                  </a:lnTo>
                  <a:lnTo>
                    <a:pt x="272" y="463"/>
                  </a:lnTo>
                  <a:lnTo>
                    <a:pt x="261" y="446"/>
                  </a:lnTo>
                  <a:lnTo>
                    <a:pt x="251" y="431"/>
                  </a:lnTo>
                  <a:lnTo>
                    <a:pt x="244" y="415"/>
                  </a:lnTo>
                  <a:lnTo>
                    <a:pt x="238" y="401"/>
                  </a:lnTo>
                  <a:lnTo>
                    <a:pt x="235" y="388"/>
                  </a:lnTo>
                  <a:lnTo>
                    <a:pt x="234" y="377"/>
                  </a:lnTo>
                  <a:lnTo>
                    <a:pt x="234" y="373"/>
                  </a:lnTo>
                  <a:lnTo>
                    <a:pt x="235" y="368"/>
                  </a:lnTo>
                  <a:lnTo>
                    <a:pt x="236" y="365"/>
                  </a:lnTo>
                  <a:lnTo>
                    <a:pt x="238" y="363"/>
                  </a:lnTo>
                  <a:lnTo>
                    <a:pt x="242" y="361"/>
                  </a:lnTo>
                  <a:lnTo>
                    <a:pt x="245" y="360"/>
                  </a:lnTo>
                  <a:lnTo>
                    <a:pt x="248" y="360"/>
                  </a:lnTo>
                  <a:lnTo>
                    <a:pt x="252" y="360"/>
                  </a:lnTo>
                  <a:lnTo>
                    <a:pt x="262" y="363"/>
                  </a:lnTo>
                  <a:lnTo>
                    <a:pt x="272" y="369"/>
                  </a:lnTo>
                  <a:lnTo>
                    <a:pt x="284" y="378"/>
                  </a:lnTo>
                  <a:lnTo>
                    <a:pt x="296" y="389"/>
                  </a:lnTo>
                  <a:lnTo>
                    <a:pt x="308" y="402"/>
                  </a:lnTo>
                  <a:lnTo>
                    <a:pt x="322" y="418"/>
                  </a:lnTo>
                  <a:lnTo>
                    <a:pt x="332" y="434"/>
                  </a:lnTo>
                  <a:lnTo>
                    <a:pt x="342" y="449"/>
                  </a:lnTo>
                  <a:lnTo>
                    <a:pt x="350" y="465"/>
                  </a:lnTo>
                  <a:lnTo>
                    <a:pt x="355" y="479"/>
                  </a:lnTo>
                  <a:lnTo>
                    <a:pt x="359" y="491"/>
                  </a:lnTo>
                  <a:lnTo>
                    <a:pt x="360" y="502"/>
                  </a:lnTo>
                  <a:lnTo>
                    <a:pt x="360" y="508"/>
                  </a:lnTo>
                  <a:lnTo>
                    <a:pt x="359" y="511"/>
                  </a:lnTo>
                  <a:lnTo>
                    <a:pt x="358" y="515"/>
                  </a:lnTo>
                  <a:lnTo>
                    <a:pt x="355" y="517"/>
                  </a:lnTo>
                  <a:close/>
                  <a:moveTo>
                    <a:pt x="480" y="625"/>
                  </a:moveTo>
                  <a:lnTo>
                    <a:pt x="492" y="641"/>
                  </a:lnTo>
                  <a:lnTo>
                    <a:pt x="503" y="658"/>
                  </a:lnTo>
                  <a:lnTo>
                    <a:pt x="511" y="674"/>
                  </a:lnTo>
                  <a:lnTo>
                    <a:pt x="518" y="688"/>
                  </a:lnTo>
                  <a:lnTo>
                    <a:pt x="521" y="702"/>
                  </a:lnTo>
                  <a:lnTo>
                    <a:pt x="523" y="714"/>
                  </a:lnTo>
                  <a:lnTo>
                    <a:pt x="522" y="718"/>
                  </a:lnTo>
                  <a:lnTo>
                    <a:pt x="522" y="722"/>
                  </a:lnTo>
                  <a:lnTo>
                    <a:pt x="520" y="726"/>
                  </a:lnTo>
                  <a:lnTo>
                    <a:pt x="518" y="729"/>
                  </a:lnTo>
                  <a:lnTo>
                    <a:pt x="514" y="731"/>
                  </a:lnTo>
                  <a:lnTo>
                    <a:pt x="511" y="732"/>
                  </a:lnTo>
                  <a:lnTo>
                    <a:pt x="508" y="732"/>
                  </a:lnTo>
                  <a:lnTo>
                    <a:pt x="502" y="731"/>
                  </a:lnTo>
                  <a:lnTo>
                    <a:pt x="492" y="728"/>
                  </a:lnTo>
                  <a:lnTo>
                    <a:pt x="481" y="722"/>
                  </a:lnTo>
                  <a:lnTo>
                    <a:pt x="469" y="713"/>
                  </a:lnTo>
                  <a:lnTo>
                    <a:pt x="456" y="702"/>
                  </a:lnTo>
                  <a:lnTo>
                    <a:pt x="443" y="687"/>
                  </a:lnTo>
                  <a:lnTo>
                    <a:pt x="430" y="672"/>
                  </a:lnTo>
                  <a:lnTo>
                    <a:pt x="418" y="654"/>
                  </a:lnTo>
                  <a:lnTo>
                    <a:pt x="408" y="638"/>
                  </a:lnTo>
                  <a:lnTo>
                    <a:pt x="399" y="623"/>
                  </a:lnTo>
                  <a:lnTo>
                    <a:pt x="394" y="607"/>
                  </a:lnTo>
                  <a:lnTo>
                    <a:pt x="389" y="594"/>
                  </a:lnTo>
                  <a:lnTo>
                    <a:pt x="388" y="582"/>
                  </a:lnTo>
                  <a:lnTo>
                    <a:pt x="388" y="578"/>
                  </a:lnTo>
                  <a:lnTo>
                    <a:pt x="389" y="573"/>
                  </a:lnTo>
                  <a:lnTo>
                    <a:pt x="391" y="570"/>
                  </a:lnTo>
                  <a:lnTo>
                    <a:pt x="393" y="567"/>
                  </a:lnTo>
                  <a:lnTo>
                    <a:pt x="396" y="566"/>
                  </a:lnTo>
                  <a:lnTo>
                    <a:pt x="399" y="563"/>
                  </a:lnTo>
                  <a:lnTo>
                    <a:pt x="404" y="563"/>
                  </a:lnTo>
                  <a:lnTo>
                    <a:pt x="408" y="565"/>
                  </a:lnTo>
                  <a:lnTo>
                    <a:pt x="418" y="568"/>
                  </a:lnTo>
                  <a:lnTo>
                    <a:pt x="429" y="574"/>
                  </a:lnTo>
                  <a:lnTo>
                    <a:pt x="442" y="583"/>
                  </a:lnTo>
                  <a:lnTo>
                    <a:pt x="454" y="595"/>
                  </a:lnTo>
                  <a:lnTo>
                    <a:pt x="467" y="608"/>
                  </a:lnTo>
                  <a:lnTo>
                    <a:pt x="480" y="625"/>
                  </a:lnTo>
                  <a:close/>
                  <a:moveTo>
                    <a:pt x="431" y="207"/>
                  </a:moveTo>
                  <a:lnTo>
                    <a:pt x="420" y="192"/>
                  </a:lnTo>
                  <a:lnTo>
                    <a:pt x="411" y="178"/>
                  </a:lnTo>
                  <a:lnTo>
                    <a:pt x="405" y="163"/>
                  </a:lnTo>
                  <a:lnTo>
                    <a:pt x="399" y="150"/>
                  </a:lnTo>
                  <a:lnTo>
                    <a:pt x="397" y="138"/>
                  </a:lnTo>
                  <a:lnTo>
                    <a:pt x="396" y="128"/>
                  </a:lnTo>
                  <a:lnTo>
                    <a:pt x="396" y="124"/>
                  </a:lnTo>
                  <a:lnTo>
                    <a:pt x="397" y="121"/>
                  </a:lnTo>
                  <a:lnTo>
                    <a:pt x="398" y="117"/>
                  </a:lnTo>
                  <a:lnTo>
                    <a:pt x="400" y="114"/>
                  </a:lnTo>
                  <a:lnTo>
                    <a:pt x="404" y="113"/>
                  </a:lnTo>
                  <a:lnTo>
                    <a:pt x="406" y="112"/>
                  </a:lnTo>
                  <a:lnTo>
                    <a:pt x="410" y="112"/>
                  </a:lnTo>
                  <a:lnTo>
                    <a:pt x="414" y="112"/>
                  </a:lnTo>
                  <a:lnTo>
                    <a:pt x="422" y="115"/>
                  </a:lnTo>
                  <a:lnTo>
                    <a:pt x="432" y="121"/>
                  </a:lnTo>
                  <a:lnTo>
                    <a:pt x="443" y="128"/>
                  </a:lnTo>
                  <a:lnTo>
                    <a:pt x="454" y="138"/>
                  </a:lnTo>
                  <a:lnTo>
                    <a:pt x="465" y="150"/>
                  </a:lnTo>
                  <a:lnTo>
                    <a:pt x="477" y="164"/>
                  </a:lnTo>
                  <a:lnTo>
                    <a:pt x="487" y="179"/>
                  </a:lnTo>
                  <a:lnTo>
                    <a:pt x="496" y="194"/>
                  </a:lnTo>
                  <a:lnTo>
                    <a:pt x="502" y="207"/>
                  </a:lnTo>
                  <a:lnTo>
                    <a:pt x="508" y="220"/>
                  </a:lnTo>
                  <a:lnTo>
                    <a:pt x="510" y="232"/>
                  </a:lnTo>
                  <a:lnTo>
                    <a:pt x="511" y="242"/>
                  </a:lnTo>
                  <a:lnTo>
                    <a:pt x="511" y="247"/>
                  </a:lnTo>
                  <a:lnTo>
                    <a:pt x="510" y="250"/>
                  </a:lnTo>
                  <a:lnTo>
                    <a:pt x="509" y="253"/>
                  </a:lnTo>
                  <a:lnTo>
                    <a:pt x="507" y="257"/>
                  </a:lnTo>
                  <a:lnTo>
                    <a:pt x="504" y="258"/>
                  </a:lnTo>
                  <a:lnTo>
                    <a:pt x="501" y="259"/>
                  </a:lnTo>
                  <a:lnTo>
                    <a:pt x="498" y="259"/>
                  </a:lnTo>
                  <a:lnTo>
                    <a:pt x="494" y="259"/>
                  </a:lnTo>
                  <a:lnTo>
                    <a:pt x="485" y="255"/>
                  </a:lnTo>
                  <a:lnTo>
                    <a:pt x="475" y="250"/>
                  </a:lnTo>
                  <a:lnTo>
                    <a:pt x="464" y="242"/>
                  </a:lnTo>
                  <a:lnTo>
                    <a:pt x="453" y="232"/>
                  </a:lnTo>
                  <a:lnTo>
                    <a:pt x="442" y="220"/>
                  </a:lnTo>
                  <a:lnTo>
                    <a:pt x="431" y="207"/>
                  </a:lnTo>
                  <a:close/>
                  <a:moveTo>
                    <a:pt x="574" y="398"/>
                  </a:moveTo>
                  <a:lnTo>
                    <a:pt x="563" y="383"/>
                  </a:lnTo>
                  <a:lnTo>
                    <a:pt x="553" y="367"/>
                  </a:lnTo>
                  <a:lnTo>
                    <a:pt x="546" y="352"/>
                  </a:lnTo>
                  <a:lnTo>
                    <a:pt x="541" y="339"/>
                  </a:lnTo>
                  <a:lnTo>
                    <a:pt x="537" y="327"/>
                  </a:lnTo>
                  <a:lnTo>
                    <a:pt x="536" y="316"/>
                  </a:lnTo>
                  <a:lnTo>
                    <a:pt x="536" y="311"/>
                  </a:lnTo>
                  <a:lnTo>
                    <a:pt x="537" y="307"/>
                  </a:lnTo>
                  <a:lnTo>
                    <a:pt x="538" y="304"/>
                  </a:lnTo>
                  <a:lnTo>
                    <a:pt x="541" y="301"/>
                  </a:lnTo>
                  <a:lnTo>
                    <a:pt x="544" y="299"/>
                  </a:lnTo>
                  <a:lnTo>
                    <a:pt x="547" y="298"/>
                  </a:lnTo>
                  <a:lnTo>
                    <a:pt x="551" y="298"/>
                  </a:lnTo>
                  <a:lnTo>
                    <a:pt x="555" y="298"/>
                  </a:lnTo>
                  <a:lnTo>
                    <a:pt x="564" y="301"/>
                  </a:lnTo>
                  <a:lnTo>
                    <a:pt x="575" y="307"/>
                  </a:lnTo>
                  <a:lnTo>
                    <a:pt x="586" y="316"/>
                  </a:lnTo>
                  <a:lnTo>
                    <a:pt x="598" y="327"/>
                  </a:lnTo>
                  <a:lnTo>
                    <a:pt x="610" y="339"/>
                  </a:lnTo>
                  <a:lnTo>
                    <a:pt x="622" y="353"/>
                  </a:lnTo>
                  <a:lnTo>
                    <a:pt x="633" y="368"/>
                  </a:lnTo>
                  <a:lnTo>
                    <a:pt x="641" y="384"/>
                  </a:lnTo>
                  <a:lnTo>
                    <a:pt x="649" y="399"/>
                  </a:lnTo>
                  <a:lnTo>
                    <a:pt x="655" y="412"/>
                  </a:lnTo>
                  <a:lnTo>
                    <a:pt x="658" y="424"/>
                  </a:lnTo>
                  <a:lnTo>
                    <a:pt x="659" y="435"/>
                  </a:lnTo>
                  <a:lnTo>
                    <a:pt x="659" y="440"/>
                  </a:lnTo>
                  <a:lnTo>
                    <a:pt x="658" y="444"/>
                  </a:lnTo>
                  <a:lnTo>
                    <a:pt x="656" y="447"/>
                  </a:lnTo>
                  <a:lnTo>
                    <a:pt x="654" y="449"/>
                  </a:lnTo>
                  <a:lnTo>
                    <a:pt x="651" y="452"/>
                  </a:lnTo>
                  <a:lnTo>
                    <a:pt x="648" y="453"/>
                  </a:lnTo>
                  <a:lnTo>
                    <a:pt x="644" y="453"/>
                  </a:lnTo>
                  <a:lnTo>
                    <a:pt x="640" y="453"/>
                  </a:lnTo>
                  <a:lnTo>
                    <a:pt x="631" y="449"/>
                  </a:lnTo>
                  <a:lnTo>
                    <a:pt x="620" y="444"/>
                  </a:lnTo>
                  <a:lnTo>
                    <a:pt x="609" y="435"/>
                  </a:lnTo>
                  <a:lnTo>
                    <a:pt x="597" y="425"/>
                  </a:lnTo>
                  <a:lnTo>
                    <a:pt x="586" y="412"/>
                  </a:lnTo>
                  <a:lnTo>
                    <a:pt x="574" y="398"/>
                  </a:lnTo>
                  <a:close/>
                </a:path>
              </a:pathLst>
            </a:custGeom>
            <a:solidFill>
              <a:srgbClr val="EBBA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CH"/>
            </a:p>
          </p:txBody>
        </p:sp>
        <p:sp>
          <p:nvSpPr>
            <p:cNvPr id="157" name="Freeform 148"/>
            <p:cNvSpPr>
              <a:spLocks noEditPoints="1"/>
            </p:cNvSpPr>
            <p:nvPr userDrawn="1"/>
          </p:nvSpPr>
          <p:spPr bwMode="auto">
            <a:xfrm>
              <a:off x="10458450" y="5332413"/>
              <a:ext cx="182563" cy="1527175"/>
            </a:xfrm>
            <a:custGeom>
              <a:avLst/>
              <a:gdLst>
                <a:gd name="T0" fmla="*/ 126 w 688"/>
                <a:gd name="T1" fmla="*/ 5500 h 5773"/>
                <a:gd name="T2" fmla="*/ 379 w 688"/>
                <a:gd name="T3" fmla="*/ 5479 h 5773"/>
                <a:gd name="T4" fmla="*/ 260 w 688"/>
                <a:gd name="T5" fmla="*/ 5181 h 5773"/>
                <a:gd name="T6" fmla="*/ 168 w 688"/>
                <a:gd name="T7" fmla="*/ 4925 h 5773"/>
                <a:gd name="T8" fmla="*/ 0 w 688"/>
                <a:gd name="T9" fmla="*/ 4411 h 5773"/>
                <a:gd name="T10" fmla="*/ 0 w 688"/>
                <a:gd name="T11" fmla="*/ 3887 h 5773"/>
                <a:gd name="T12" fmla="*/ 24 w 688"/>
                <a:gd name="T13" fmla="*/ 3419 h 5773"/>
                <a:gd name="T14" fmla="*/ 153 w 688"/>
                <a:gd name="T15" fmla="*/ 3373 h 5773"/>
                <a:gd name="T16" fmla="*/ 232 w 688"/>
                <a:gd name="T17" fmla="*/ 3193 h 5773"/>
                <a:gd name="T18" fmla="*/ 0 w 688"/>
                <a:gd name="T19" fmla="*/ 2268 h 5773"/>
                <a:gd name="T20" fmla="*/ 4 w 688"/>
                <a:gd name="T21" fmla="*/ 1908 h 5773"/>
                <a:gd name="T22" fmla="*/ 0 w 688"/>
                <a:gd name="T23" fmla="*/ 1641 h 5773"/>
                <a:gd name="T24" fmla="*/ 55 w 688"/>
                <a:gd name="T25" fmla="*/ 926 h 5773"/>
                <a:gd name="T26" fmla="*/ 688 w 688"/>
                <a:gd name="T27" fmla="*/ 882 h 5773"/>
                <a:gd name="T28" fmla="*/ 586 w 688"/>
                <a:gd name="T29" fmla="*/ 1123 h 5773"/>
                <a:gd name="T30" fmla="*/ 520 w 688"/>
                <a:gd name="T31" fmla="*/ 1481 h 5773"/>
                <a:gd name="T32" fmla="*/ 512 w 688"/>
                <a:gd name="T33" fmla="*/ 1898 h 5773"/>
                <a:gd name="T34" fmla="*/ 567 w 688"/>
                <a:gd name="T35" fmla="*/ 2299 h 5773"/>
                <a:gd name="T36" fmla="*/ 532 w 688"/>
                <a:gd name="T37" fmla="*/ 2966 h 5773"/>
                <a:gd name="T38" fmla="*/ 639 w 688"/>
                <a:gd name="T39" fmla="*/ 3982 h 5773"/>
                <a:gd name="T40" fmla="*/ 554 w 688"/>
                <a:gd name="T41" fmla="*/ 4071 h 5773"/>
                <a:gd name="T42" fmla="*/ 588 w 688"/>
                <a:gd name="T43" fmla="*/ 4308 h 5773"/>
                <a:gd name="T44" fmla="*/ 655 w 688"/>
                <a:gd name="T45" fmla="*/ 4937 h 5773"/>
                <a:gd name="T46" fmla="*/ 608 w 688"/>
                <a:gd name="T47" fmla="*/ 5018 h 5773"/>
                <a:gd name="T48" fmla="*/ 375 w 688"/>
                <a:gd name="T49" fmla="*/ 5330 h 5773"/>
                <a:gd name="T50" fmla="*/ 517 w 688"/>
                <a:gd name="T51" fmla="*/ 5611 h 5773"/>
                <a:gd name="T52" fmla="*/ 264 w 688"/>
                <a:gd name="T53" fmla="*/ 5663 h 5773"/>
                <a:gd name="T54" fmla="*/ 348 w 688"/>
                <a:gd name="T55" fmla="*/ 5544 h 5773"/>
                <a:gd name="T56" fmla="*/ 636 w 688"/>
                <a:gd name="T57" fmla="*/ 5439 h 5773"/>
                <a:gd name="T58" fmla="*/ 562 w 688"/>
                <a:gd name="T59" fmla="*/ 5165 h 5773"/>
                <a:gd name="T60" fmla="*/ 348 w 688"/>
                <a:gd name="T61" fmla="*/ 4872 h 5773"/>
                <a:gd name="T62" fmla="*/ 448 w 688"/>
                <a:gd name="T63" fmla="*/ 4888 h 5773"/>
                <a:gd name="T64" fmla="*/ 442 w 688"/>
                <a:gd name="T65" fmla="*/ 4655 h 5773"/>
                <a:gd name="T66" fmla="*/ 358 w 688"/>
                <a:gd name="T67" fmla="*/ 4480 h 5773"/>
                <a:gd name="T68" fmla="*/ 127 w 688"/>
                <a:gd name="T69" fmla="*/ 4074 h 5773"/>
                <a:gd name="T70" fmla="*/ 399 w 688"/>
                <a:gd name="T71" fmla="*/ 4089 h 5773"/>
                <a:gd name="T72" fmla="*/ 450 w 688"/>
                <a:gd name="T73" fmla="*/ 3916 h 5773"/>
                <a:gd name="T74" fmla="*/ 243 w 688"/>
                <a:gd name="T75" fmla="*/ 3682 h 5773"/>
                <a:gd name="T76" fmla="*/ 232 w 688"/>
                <a:gd name="T77" fmla="*/ 3490 h 5773"/>
                <a:gd name="T78" fmla="*/ 461 w 688"/>
                <a:gd name="T79" fmla="*/ 3512 h 5773"/>
                <a:gd name="T80" fmla="*/ 339 w 688"/>
                <a:gd name="T81" fmla="*/ 3016 h 5773"/>
                <a:gd name="T82" fmla="*/ 619 w 688"/>
                <a:gd name="T83" fmla="*/ 3267 h 5773"/>
                <a:gd name="T84" fmla="*/ 447 w 688"/>
                <a:gd name="T85" fmla="*/ 3104 h 5773"/>
                <a:gd name="T86" fmla="*/ 238 w 688"/>
                <a:gd name="T87" fmla="*/ 2623 h 5773"/>
                <a:gd name="T88" fmla="*/ 126 w 688"/>
                <a:gd name="T89" fmla="*/ 2143 h 5773"/>
                <a:gd name="T90" fmla="*/ 610 w 688"/>
                <a:gd name="T91" fmla="*/ 2687 h 5773"/>
                <a:gd name="T92" fmla="*/ 215 w 688"/>
                <a:gd name="T93" fmla="*/ 1812 h 5773"/>
                <a:gd name="T94" fmla="*/ 96 w 688"/>
                <a:gd name="T95" fmla="*/ 1705 h 5773"/>
                <a:gd name="T96" fmla="*/ 313 w 688"/>
                <a:gd name="T97" fmla="*/ 2033 h 5773"/>
                <a:gd name="T98" fmla="*/ 71 w 688"/>
                <a:gd name="T99" fmla="*/ 1345 h 5773"/>
                <a:gd name="T100" fmla="*/ 380 w 688"/>
                <a:gd name="T101" fmla="*/ 1765 h 5773"/>
                <a:gd name="T102" fmla="*/ 223 w 688"/>
                <a:gd name="T103" fmla="*/ 1049 h 5773"/>
                <a:gd name="T104" fmla="*/ 144 w 688"/>
                <a:gd name="T105" fmla="*/ 981 h 5773"/>
                <a:gd name="T106" fmla="*/ 351 w 688"/>
                <a:gd name="T107" fmla="*/ 1231 h 5773"/>
                <a:gd name="T108" fmla="*/ 73 w 688"/>
                <a:gd name="T109" fmla="*/ 542 h 5773"/>
                <a:gd name="T110" fmla="*/ 208 w 688"/>
                <a:gd name="T111" fmla="*/ 681 h 5773"/>
                <a:gd name="T112" fmla="*/ 395 w 688"/>
                <a:gd name="T113" fmla="*/ 953 h 5773"/>
                <a:gd name="T114" fmla="*/ 51 w 688"/>
                <a:gd name="T115" fmla="*/ 12 h 5773"/>
                <a:gd name="T116" fmla="*/ 192 w 688"/>
                <a:gd name="T117" fmla="*/ 215 h 5773"/>
                <a:gd name="T118" fmla="*/ 454 w 688"/>
                <a:gd name="T119" fmla="*/ 545 h 5773"/>
                <a:gd name="T120" fmla="*/ 605 w 688"/>
                <a:gd name="T121" fmla="*/ 664 h 5773"/>
                <a:gd name="T122" fmla="*/ 567 w 688"/>
                <a:gd name="T123" fmla="*/ 618 h 5773"/>
                <a:gd name="T124" fmla="*/ 592 w 688"/>
                <a:gd name="T125" fmla="*/ 265 h 57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88" h="5773">
                  <a:moveTo>
                    <a:pt x="0" y="5773"/>
                  </a:moveTo>
                  <a:lnTo>
                    <a:pt x="0" y="5739"/>
                  </a:lnTo>
                  <a:lnTo>
                    <a:pt x="7" y="5748"/>
                  </a:lnTo>
                  <a:lnTo>
                    <a:pt x="15" y="5757"/>
                  </a:lnTo>
                  <a:lnTo>
                    <a:pt x="21" y="5764"/>
                  </a:lnTo>
                  <a:lnTo>
                    <a:pt x="29" y="5773"/>
                  </a:lnTo>
                  <a:lnTo>
                    <a:pt x="0" y="5773"/>
                  </a:lnTo>
                  <a:close/>
                  <a:moveTo>
                    <a:pt x="0" y="5597"/>
                  </a:moveTo>
                  <a:lnTo>
                    <a:pt x="0" y="5485"/>
                  </a:lnTo>
                  <a:lnTo>
                    <a:pt x="28" y="5510"/>
                  </a:lnTo>
                  <a:lnTo>
                    <a:pt x="58" y="5537"/>
                  </a:lnTo>
                  <a:lnTo>
                    <a:pt x="88" y="5567"/>
                  </a:lnTo>
                  <a:lnTo>
                    <a:pt x="121" y="5599"/>
                  </a:lnTo>
                  <a:lnTo>
                    <a:pt x="144" y="5624"/>
                  </a:lnTo>
                  <a:lnTo>
                    <a:pt x="166" y="5648"/>
                  </a:lnTo>
                  <a:lnTo>
                    <a:pt x="187" y="5671"/>
                  </a:lnTo>
                  <a:lnTo>
                    <a:pt x="207" y="5693"/>
                  </a:lnTo>
                  <a:lnTo>
                    <a:pt x="225" y="5715"/>
                  </a:lnTo>
                  <a:lnTo>
                    <a:pt x="242" y="5736"/>
                  </a:lnTo>
                  <a:lnTo>
                    <a:pt x="257" y="5755"/>
                  </a:lnTo>
                  <a:lnTo>
                    <a:pt x="269" y="5773"/>
                  </a:lnTo>
                  <a:lnTo>
                    <a:pt x="180" y="5773"/>
                  </a:lnTo>
                  <a:lnTo>
                    <a:pt x="151" y="5748"/>
                  </a:lnTo>
                  <a:lnTo>
                    <a:pt x="121" y="5720"/>
                  </a:lnTo>
                  <a:lnTo>
                    <a:pt x="89" y="5690"/>
                  </a:lnTo>
                  <a:lnTo>
                    <a:pt x="56" y="5658"/>
                  </a:lnTo>
                  <a:lnTo>
                    <a:pt x="42" y="5643"/>
                  </a:lnTo>
                  <a:lnTo>
                    <a:pt x="27" y="5626"/>
                  </a:lnTo>
                  <a:lnTo>
                    <a:pt x="13" y="5612"/>
                  </a:lnTo>
                  <a:lnTo>
                    <a:pt x="0" y="5597"/>
                  </a:lnTo>
                  <a:close/>
                  <a:moveTo>
                    <a:pt x="0" y="5451"/>
                  </a:moveTo>
                  <a:lnTo>
                    <a:pt x="0" y="5335"/>
                  </a:lnTo>
                  <a:lnTo>
                    <a:pt x="31" y="5371"/>
                  </a:lnTo>
                  <a:lnTo>
                    <a:pt x="60" y="5406"/>
                  </a:lnTo>
                  <a:lnTo>
                    <a:pt x="85" y="5438"/>
                  </a:lnTo>
                  <a:lnTo>
                    <a:pt x="105" y="5465"/>
                  </a:lnTo>
                  <a:lnTo>
                    <a:pt x="113" y="5478"/>
                  </a:lnTo>
                  <a:lnTo>
                    <a:pt x="120" y="5490"/>
                  </a:lnTo>
                  <a:lnTo>
                    <a:pt x="126" y="5500"/>
                  </a:lnTo>
                  <a:lnTo>
                    <a:pt x="130" y="5510"/>
                  </a:lnTo>
                  <a:lnTo>
                    <a:pt x="132" y="5518"/>
                  </a:lnTo>
                  <a:lnTo>
                    <a:pt x="134" y="5524"/>
                  </a:lnTo>
                  <a:lnTo>
                    <a:pt x="133" y="5530"/>
                  </a:lnTo>
                  <a:lnTo>
                    <a:pt x="131" y="5533"/>
                  </a:lnTo>
                  <a:lnTo>
                    <a:pt x="129" y="5534"/>
                  </a:lnTo>
                  <a:lnTo>
                    <a:pt x="124" y="5535"/>
                  </a:lnTo>
                  <a:lnTo>
                    <a:pt x="120" y="5534"/>
                  </a:lnTo>
                  <a:lnTo>
                    <a:pt x="115" y="5533"/>
                  </a:lnTo>
                  <a:lnTo>
                    <a:pt x="101" y="5527"/>
                  </a:lnTo>
                  <a:lnTo>
                    <a:pt x="86" y="5519"/>
                  </a:lnTo>
                  <a:lnTo>
                    <a:pt x="67" y="5506"/>
                  </a:lnTo>
                  <a:lnTo>
                    <a:pt x="47" y="5490"/>
                  </a:lnTo>
                  <a:lnTo>
                    <a:pt x="24" y="5473"/>
                  </a:lnTo>
                  <a:lnTo>
                    <a:pt x="0" y="5451"/>
                  </a:lnTo>
                  <a:close/>
                  <a:moveTo>
                    <a:pt x="0" y="5126"/>
                  </a:moveTo>
                  <a:lnTo>
                    <a:pt x="0" y="5079"/>
                  </a:lnTo>
                  <a:lnTo>
                    <a:pt x="6" y="5080"/>
                  </a:lnTo>
                  <a:lnTo>
                    <a:pt x="15" y="5084"/>
                  </a:lnTo>
                  <a:lnTo>
                    <a:pt x="24" y="5088"/>
                  </a:lnTo>
                  <a:lnTo>
                    <a:pt x="33" y="5095"/>
                  </a:lnTo>
                  <a:lnTo>
                    <a:pt x="58" y="5110"/>
                  </a:lnTo>
                  <a:lnTo>
                    <a:pt x="85" y="5131"/>
                  </a:lnTo>
                  <a:lnTo>
                    <a:pt x="115" y="5156"/>
                  </a:lnTo>
                  <a:lnTo>
                    <a:pt x="146" y="5184"/>
                  </a:lnTo>
                  <a:lnTo>
                    <a:pt x="180" y="5216"/>
                  </a:lnTo>
                  <a:lnTo>
                    <a:pt x="215" y="5252"/>
                  </a:lnTo>
                  <a:lnTo>
                    <a:pt x="254" y="5293"/>
                  </a:lnTo>
                  <a:lnTo>
                    <a:pt x="288" y="5332"/>
                  </a:lnTo>
                  <a:lnTo>
                    <a:pt x="318" y="5370"/>
                  </a:lnTo>
                  <a:lnTo>
                    <a:pt x="342" y="5403"/>
                  </a:lnTo>
                  <a:lnTo>
                    <a:pt x="352" y="5418"/>
                  </a:lnTo>
                  <a:lnTo>
                    <a:pt x="361" y="5432"/>
                  </a:lnTo>
                  <a:lnTo>
                    <a:pt x="369" y="5444"/>
                  </a:lnTo>
                  <a:lnTo>
                    <a:pt x="373" y="5456"/>
                  </a:lnTo>
                  <a:lnTo>
                    <a:pt x="376" y="5465"/>
                  </a:lnTo>
                  <a:lnTo>
                    <a:pt x="379" y="5473"/>
                  </a:lnTo>
                  <a:lnTo>
                    <a:pt x="379" y="5476"/>
                  </a:lnTo>
                  <a:lnTo>
                    <a:pt x="379" y="5479"/>
                  </a:lnTo>
                  <a:lnTo>
                    <a:pt x="378" y="5481"/>
                  </a:lnTo>
                  <a:lnTo>
                    <a:pt x="375" y="5484"/>
                  </a:lnTo>
                  <a:lnTo>
                    <a:pt x="374" y="5485"/>
                  </a:lnTo>
                  <a:lnTo>
                    <a:pt x="371" y="5486"/>
                  </a:lnTo>
                  <a:lnTo>
                    <a:pt x="369" y="5486"/>
                  </a:lnTo>
                  <a:lnTo>
                    <a:pt x="365" y="5486"/>
                  </a:lnTo>
                  <a:lnTo>
                    <a:pt x="357" y="5484"/>
                  </a:lnTo>
                  <a:lnTo>
                    <a:pt x="348" y="5480"/>
                  </a:lnTo>
                  <a:lnTo>
                    <a:pt x="336" y="5474"/>
                  </a:lnTo>
                  <a:lnTo>
                    <a:pt x="324" y="5467"/>
                  </a:lnTo>
                  <a:lnTo>
                    <a:pt x="310" y="5457"/>
                  </a:lnTo>
                  <a:lnTo>
                    <a:pt x="295" y="5447"/>
                  </a:lnTo>
                  <a:lnTo>
                    <a:pt x="262" y="5421"/>
                  </a:lnTo>
                  <a:lnTo>
                    <a:pt x="226" y="5389"/>
                  </a:lnTo>
                  <a:lnTo>
                    <a:pt x="188" y="5354"/>
                  </a:lnTo>
                  <a:lnTo>
                    <a:pt x="149" y="5314"/>
                  </a:lnTo>
                  <a:lnTo>
                    <a:pt x="122" y="5286"/>
                  </a:lnTo>
                  <a:lnTo>
                    <a:pt x="99" y="5260"/>
                  </a:lnTo>
                  <a:lnTo>
                    <a:pt x="76" y="5235"/>
                  </a:lnTo>
                  <a:lnTo>
                    <a:pt x="56" y="5210"/>
                  </a:lnTo>
                  <a:lnTo>
                    <a:pt x="39" y="5187"/>
                  </a:lnTo>
                  <a:lnTo>
                    <a:pt x="23" y="5165"/>
                  </a:lnTo>
                  <a:lnTo>
                    <a:pt x="9" y="5145"/>
                  </a:lnTo>
                  <a:lnTo>
                    <a:pt x="0" y="5126"/>
                  </a:lnTo>
                  <a:close/>
                  <a:moveTo>
                    <a:pt x="0" y="4991"/>
                  </a:moveTo>
                  <a:lnTo>
                    <a:pt x="0" y="4871"/>
                  </a:lnTo>
                  <a:lnTo>
                    <a:pt x="25" y="4893"/>
                  </a:lnTo>
                  <a:lnTo>
                    <a:pt x="52" y="4918"/>
                  </a:lnTo>
                  <a:lnTo>
                    <a:pt x="80" y="4945"/>
                  </a:lnTo>
                  <a:lnTo>
                    <a:pt x="108" y="4974"/>
                  </a:lnTo>
                  <a:lnTo>
                    <a:pt x="144" y="5014"/>
                  </a:lnTo>
                  <a:lnTo>
                    <a:pt x="177" y="5052"/>
                  </a:lnTo>
                  <a:lnTo>
                    <a:pt x="206" y="5088"/>
                  </a:lnTo>
                  <a:lnTo>
                    <a:pt x="229" y="5121"/>
                  </a:lnTo>
                  <a:lnTo>
                    <a:pt x="238" y="5135"/>
                  </a:lnTo>
                  <a:lnTo>
                    <a:pt x="246" y="5149"/>
                  </a:lnTo>
                  <a:lnTo>
                    <a:pt x="253" y="5161"/>
                  </a:lnTo>
                  <a:lnTo>
                    <a:pt x="257" y="5172"/>
                  </a:lnTo>
                  <a:lnTo>
                    <a:pt x="260" y="5181"/>
                  </a:lnTo>
                  <a:lnTo>
                    <a:pt x="261" y="5189"/>
                  </a:lnTo>
                  <a:lnTo>
                    <a:pt x="261" y="5192"/>
                  </a:lnTo>
                  <a:lnTo>
                    <a:pt x="261" y="5195"/>
                  </a:lnTo>
                  <a:lnTo>
                    <a:pt x="260" y="5198"/>
                  </a:lnTo>
                  <a:lnTo>
                    <a:pt x="259" y="5200"/>
                  </a:lnTo>
                  <a:lnTo>
                    <a:pt x="257" y="5201"/>
                  </a:lnTo>
                  <a:lnTo>
                    <a:pt x="255" y="5202"/>
                  </a:lnTo>
                  <a:lnTo>
                    <a:pt x="252" y="5202"/>
                  </a:lnTo>
                  <a:lnTo>
                    <a:pt x="248" y="5202"/>
                  </a:lnTo>
                  <a:lnTo>
                    <a:pt x="241" y="5200"/>
                  </a:lnTo>
                  <a:lnTo>
                    <a:pt x="231" y="5196"/>
                  </a:lnTo>
                  <a:lnTo>
                    <a:pt x="220" y="5191"/>
                  </a:lnTo>
                  <a:lnTo>
                    <a:pt x="208" y="5183"/>
                  </a:lnTo>
                  <a:lnTo>
                    <a:pt x="195" y="5175"/>
                  </a:lnTo>
                  <a:lnTo>
                    <a:pt x="180" y="5165"/>
                  </a:lnTo>
                  <a:lnTo>
                    <a:pt x="149" y="5139"/>
                  </a:lnTo>
                  <a:lnTo>
                    <a:pt x="115" y="5109"/>
                  </a:lnTo>
                  <a:lnTo>
                    <a:pt x="78" y="5075"/>
                  </a:lnTo>
                  <a:lnTo>
                    <a:pt x="40" y="5036"/>
                  </a:lnTo>
                  <a:lnTo>
                    <a:pt x="30" y="5024"/>
                  </a:lnTo>
                  <a:lnTo>
                    <a:pt x="19" y="5013"/>
                  </a:lnTo>
                  <a:lnTo>
                    <a:pt x="9" y="5002"/>
                  </a:lnTo>
                  <a:lnTo>
                    <a:pt x="0" y="4991"/>
                  </a:lnTo>
                  <a:close/>
                  <a:moveTo>
                    <a:pt x="0" y="4816"/>
                  </a:moveTo>
                  <a:lnTo>
                    <a:pt x="0" y="4683"/>
                  </a:lnTo>
                  <a:lnTo>
                    <a:pt x="12" y="4697"/>
                  </a:lnTo>
                  <a:lnTo>
                    <a:pt x="25" y="4710"/>
                  </a:lnTo>
                  <a:lnTo>
                    <a:pt x="60" y="4748"/>
                  </a:lnTo>
                  <a:lnTo>
                    <a:pt x="90" y="4785"/>
                  </a:lnTo>
                  <a:lnTo>
                    <a:pt x="117" y="4820"/>
                  </a:lnTo>
                  <a:lnTo>
                    <a:pt x="139" y="4852"/>
                  </a:lnTo>
                  <a:lnTo>
                    <a:pt x="147" y="4867"/>
                  </a:lnTo>
                  <a:lnTo>
                    <a:pt x="155" y="4880"/>
                  </a:lnTo>
                  <a:lnTo>
                    <a:pt x="161" y="4892"/>
                  </a:lnTo>
                  <a:lnTo>
                    <a:pt x="165" y="4902"/>
                  </a:lnTo>
                  <a:lnTo>
                    <a:pt x="168" y="4911"/>
                  </a:lnTo>
                  <a:lnTo>
                    <a:pt x="169" y="4918"/>
                  </a:lnTo>
                  <a:lnTo>
                    <a:pt x="169" y="4921"/>
                  </a:lnTo>
                  <a:lnTo>
                    <a:pt x="168" y="4925"/>
                  </a:lnTo>
                  <a:lnTo>
                    <a:pt x="167" y="4927"/>
                  </a:lnTo>
                  <a:lnTo>
                    <a:pt x="166" y="4929"/>
                  </a:lnTo>
                  <a:lnTo>
                    <a:pt x="163" y="4930"/>
                  </a:lnTo>
                  <a:lnTo>
                    <a:pt x="157" y="4931"/>
                  </a:lnTo>
                  <a:lnTo>
                    <a:pt x="152" y="4930"/>
                  </a:lnTo>
                  <a:lnTo>
                    <a:pt x="144" y="4928"/>
                  </a:lnTo>
                  <a:lnTo>
                    <a:pt x="136" y="4925"/>
                  </a:lnTo>
                  <a:lnTo>
                    <a:pt x="128" y="4920"/>
                  </a:lnTo>
                  <a:lnTo>
                    <a:pt x="118" y="4914"/>
                  </a:lnTo>
                  <a:lnTo>
                    <a:pt x="107" y="4907"/>
                  </a:lnTo>
                  <a:lnTo>
                    <a:pt x="83" y="4890"/>
                  </a:lnTo>
                  <a:lnTo>
                    <a:pt x="58" y="4869"/>
                  </a:lnTo>
                  <a:lnTo>
                    <a:pt x="29" y="4845"/>
                  </a:lnTo>
                  <a:lnTo>
                    <a:pt x="0" y="4816"/>
                  </a:lnTo>
                  <a:close/>
                  <a:moveTo>
                    <a:pt x="0" y="4620"/>
                  </a:moveTo>
                  <a:lnTo>
                    <a:pt x="0" y="4499"/>
                  </a:lnTo>
                  <a:lnTo>
                    <a:pt x="25" y="4530"/>
                  </a:lnTo>
                  <a:lnTo>
                    <a:pt x="48" y="4560"/>
                  </a:lnTo>
                  <a:lnTo>
                    <a:pt x="66" y="4587"/>
                  </a:lnTo>
                  <a:lnTo>
                    <a:pt x="82" y="4611"/>
                  </a:lnTo>
                  <a:lnTo>
                    <a:pt x="87" y="4622"/>
                  </a:lnTo>
                  <a:lnTo>
                    <a:pt x="93" y="4633"/>
                  </a:lnTo>
                  <a:lnTo>
                    <a:pt x="97" y="4642"/>
                  </a:lnTo>
                  <a:lnTo>
                    <a:pt x="99" y="4651"/>
                  </a:lnTo>
                  <a:lnTo>
                    <a:pt x="101" y="4657"/>
                  </a:lnTo>
                  <a:lnTo>
                    <a:pt x="101" y="4664"/>
                  </a:lnTo>
                  <a:lnTo>
                    <a:pt x="100" y="4668"/>
                  </a:lnTo>
                  <a:lnTo>
                    <a:pt x="98" y="4671"/>
                  </a:lnTo>
                  <a:lnTo>
                    <a:pt x="95" y="4674"/>
                  </a:lnTo>
                  <a:lnTo>
                    <a:pt x="93" y="4674"/>
                  </a:lnTo>
                  <a:lnTo>
                    <a:pt x="88" y="4675"/>
                  </a:lnTo>
                  <a:lnTo>
                    <a:pt x="85" y="4674"/>
                  </a:lnTo>
                  <a:lnTo>
                    <a:pt x="75" y="4670"/>
                  </a:lnTo>
                  <a:lnTo>
                    <a:pt x="63" y="4665"/>
                  </a:lnTo>
                  <a:lnTo>
                    <a:pt x="49" y="4657"/>
                  </a:lnTo>
                  <a:lnTo>
                    <a:pt x="33" y="4647"/>
                  </a:lnTo>
                  <a:lnTo>
                    <a:pt x="17" y="4635"/>
                  </a:lnTo>
                  <a:lnTo>
                    <a:pt x="0" y="4620"/>
                  </a:lnTo>
                  <a:close/>
                  <a:moveTo>
                    <a:pt x="0" y="4411"/>
                  </a:moveTo>
                  <a:lnTo>
                    <a:pt x="0" y="4309"/>
                  </a:lnTo>
                  <a:lnTo>
                    <a:pt x="15" y="4331"/>
                  </a:lnTo>
                  <a:lnTo>
                    <a:pt x="28" y="4350"/>
                  </a:lnTo>
                  <a:lnTo>
                    <a:pt x="39" y="4369"/>
                  </a:lnTo>
                  <a:lnTo>
                    <a:pt x="47" y="4385"/>
                  </a:lnTo>
                  <a:lnTo>
                    <a:pt x="52" y="4400"/>
                  </a:lnTo>
                  <a:lnTo>
                    <a:pt x="55" y="4412"/>
                  </a:lnTo>
                  <a:lnTo>
                    <a:pt x="55" y="4416"/>
                  </a:lnTo>
                  <a:lnTo>
                    <a:pt x="55" y="4420"/>
                  </a:lnTo>
                  <a:lnTo>
                    <a:pt x="54" y="4424"/>
                  </a:lnTo>
                  <a:lnTo>
                    <a:pt x="52" y="4427"/>
                  </a:lnTo>
                  <a:lnTo>
                    <a:pt x="49" y="4429"/>
                  </a:lnTo>
                  <a:lnTo>
                    <a:pt x="44" y="4429"/>
                  </a:lnTo>
                  <a:lnTo>
                    <a:pt x="39" y="4429"/>
                  </a:lnTo>
                  <a:lnTo>
                    <a:pt x="32" y="4427"/>
                  </a:lnTo>
                  <a:lnTo>
                    <a:pt x="26" y="4425"/>
                  </a:lnTo>
                  <a:lnTo>
                    <a:pt x="17" y="4420"/>
                  </a:lnTo>
                  <a:lnTo>
                    <a:pt x="8" y="4416"/>
                  </a:lnTo>
                  <a:lnTo>
                    <a:pt x="0" y="4411"/>
                  </a:lnTo>
                  <a:close/>
                  <a:moveTo>
                    <a:pt x="0" y="4190"/>
                  </a:moveTo>
                  <a:lnTo>
                    <a:pt x="0" y="4108"/>
                  </a:lnTo>
                  <a:lnTo>
                    <a:pt x="9" y="4123"/>
                  </a:lnTo>
                  <a:lnTo>
                    <a:pt x="17" y="4138"/>
                  </a:lnTo>
                  <a:lnTo>
                    <a:pt x="24" y="4152"/>
                  </a:lnTo>
                  <a:lnTo>
                    <a:pt x="29" y="4163"/>
                  </a:lnTo>
                  <a:lnTo>
                    <a:pt x="31" y="4174"/>
                  </a:lnTo>
                  <a:lnTo>
                    <a:pt x="32" y="4183"/>
                  </a:lnTo>
                  <a:lnTo>
                    <a:pt x="32" y="4186"/>
                  </a:lnTo>
                  <a:lnTo>
                    <a:pt x="32" y="4189"/>
                  </a:lnTo>
                  <a:lnTo>
                    <a:pt x="30" y="4191"/>
                  </a:lnTo>
                  <a:lnTo>
                    <a:pt x="29" y="4194"/>
                  </a:lnTo>
                  <a:lnTo>
                    <a:pt x="27" y="4196"/>
                  </a:lnTo>
                  <a:lnTo>
                    <a:pt x="24" y="4196"/>
                  </a:lnTo>
                  <a:lnTo>
                    <a:pt x="21" y="4197"/>
                  </a:lnTo>
                  <a:lnTo>
                    <a:pt x="17" y="4197"/>
                  </a:lnTo>
                  <a:lnTo>
                    <a:pt x="9" y="4195"/>
                  </a:lnTo>
                  <a:lnTo>
                    <a:pt x="0" y="4190"/>
                  </a:lnTo>
                  <a:close/>
                  <a:moveTo>
                    <a:pt x="0" y="3970"/>
                  </a:moveTo>
                  <a:lnTo>
                    <a:pt x="0" y="3887"/>
                  </a:lnTo>
                  <a:lnTo>
                    <a:pt x="9" y="3902"/>
                  </a:lnTo>
                  <a:lnTo>
                    <a:pt x="17" y="3916"/>
                  </a:lnTo>
                  <a:lnTo>
                    <a:pt x="24" y="3930"/>
                  </a:lnTo>
                  <a:lnTo>
                    <a:pt x="28" y="3941"/>
                  </a:lnTo>
                  <a:lnTo>
                    <a:pt x="31" y="3952"/>
                  </a:lnTo>
                  <a:lnTo>
                    <a:pt x="32" y="3961"/>
                  </a:lnTo>
                  <a:lnTo>
                    <a:pt x="32" y="3964"/>
                  </a:lnTo>
                  <a:lnTo>
                    <a:pt x="31" y="3968"/>
                  </a:lnTo>
                  <a:lnTo>
                    <a:pt x="30" y="3970"/>
                  </a:lnTo>
                  <a:lnTo>
                    <a:pt x="28" y="3972"/>
                  </a:lnTo>
                  <a:lnTo>
                    <a:pt x="26" y="3974"/>
                  </a:lnTo>
                  <a:lnTo>
                    <a:pt x="24" y="3975"/>
                  </a:lnTo>
                  <a:lnTo>
                    <a:pt x="20" y="3975"/>
                  </a:lnTo>
                  <a:lnTo>
                    <a:pt x="17" y="3975"/>
                  </a:lnTo>
                  <a:lnTo>
                    <a:pt x="9" y="3973"/>
                  </a:lnTo>
                  <a:lnTo>
                    <a:pt x="0" y="3970"/>
                  </a:lnTo>
                  <a:close/>
                  <a:moveTo>
                    <a:pt x="0" y="3749"/>
                  </a:moveTo>
                  <a:lnTo>
                    <a:pt x="0" y="3643"/>
                  </a:lnTo>
                  <a:lnTo>
                    <a:pt x="14" y="3665"/>
                  </a:lnTo>
                  <a:lnTo>
                    <a:pt x="27" y="3685"/>
                  </a:lnTo>
                  <a:lnTo>
                    <a:pt x="37" y="3704"/>
                  </a:lnTo>
                  <a:lnTo>
                    <a:pt x="46" y="3720"/>
                  </a:lnTo>
                  <a:lnTo>
                    <a:pt x="50" y="3734"/>
                  </a:lnTo>
                  <a:lnTo>
                    <a:pt x="53" y="3746"/>
                  </a:lnTo>
                  <a:lnTo>
                    <a:pt x="53" y="3752"/>
                  </a:lnTo>
                  <a:lnTo>
                    <a:pt x="52" y="3756"/>
                  </a:lnTo>
                  <a:lnTo>
                    <a:pt x="51" y="3759"/>
                  </a:lnTo>
                  <a:lnTo>
                    <a:pt x="49" y="3762"/>
                  </a:lnTo>
                  <a:lnTo>
                    <a:pt x="46" y="3764"/>
                  </a:lnTo>
                  <a:lnTo>
                    <a:pt x="41" y="3765"/>
                  </a:lnTo>
                  <a:lnTo>
                    <a:pt x="36" y="3765"/>
                  </a:lnTo>
                  <a:lnTo>
                    <a:pt x="30" y="3764"/>
                  </a:lnTo>
                  <a:lnTo>
                    <a:pt x="24" y="3762"/>
                  </a:lnTo>
                  <a:lnTo>
                    <a:pt x="16" y="3758"/>
                  </a:lnTo>
                  <a:lnTo>
                    <a:pt x="8" y="3754"/>
                  </a:lnTo>
                  <a:lnTo>
                    <a:pt x="0" y="3749"/>
                  </a:lnTo>
                  <a:close/>
                  <a:moveTo>
                    <a:pt x="0" y="3518"/>
                  </a:moveTo>
                  <a:lnTo>
                    <a:pt x="0" y="3389"/>
                  </a:lnTo>
                  <a:lnTo>
                    <a:pt x="24" y="3419"/>
                  </a:lnTo>
                  <a:lnTo>
                    <a:pt x="46" y="3447"/>
                  </a:lnTo>
                  <a:lnTo>
                    <a:pt x="63" y="3474"/>
                  </a:lnTo>
                  <a:lnTo>
                    <a:pt x="77" y="3500"/>
                  </a:lnTo>
                  <a:lnTo>
                    <a:pt x="83" y="3511"/>
                  </a:lnTo>
                  <a:lnTo>
                    <a:pt x="88" y="3521"/>
                  </a:lnTo>
                  <a:lnTo>
                    <a:pt x="92" y="3530"/>
                  </a:lnTo>
                  <a:lnTo>
                    <a:pt x="94" y="3539"/>
                  </a:lnTo>
                  <a:lnTo>
                    <a:pt x="95" y="3547"/>
                  </a:lnTo>
                  <a:lnTo>
                    <a:pt x="95" y="3553"/>
                  </a:lnTo>
                  <a:lnTo>
                    <a:pt x="93" y="3558"/>
                  </a:lnTo>
                  <a:lnTo>
                    <a:pt x="90" y="3562"/>
                  </a:lnTo>
                  <a:lnTo>
                    <a:pt x="88" y="3563"/>
                  </a:lnTo>
                  <a:lnTo>
                    <a:pt x="85" y="3564"/>
                  </a:lnTo>
                  <a:lnTo>
                    <a:pt x="82" y="3565"/>
                  </a:lnTo>
                  <a:lnTo>
                    <a:pt x="77" y="3565"/>
                  </a:lnTo>
                  <a:lnTo>
                    <a:pt x="67" y="3562"/>
                  </a:lnTo>
                  <a:lnTo>
                    <a:pt x="56" y="3558"/>
                  </a:lnTo>
                  <a:lnTo>
                    <a:pt x="44" y="3551"/>
                  </a:lnTo>
                  <a:lnTo>
                    <a:pt x="30" y="3542"/>
                  </a:lnTo>
                  <a:lnTo>
                    <a:pt x="15" y="3530"/>
                  </a:lnTo>
                  <a:lnTo>
                    <a:pt x="0" y="3518"/>
                  </a:lnTo>
                  <a:close/>
                  <a:moveTo>
                    <a:pt x="0" y="3266"/>
                  </a:moveTo>
                  <a:lnTo>
                    <a:pt x="0" y="3132"/>
                  </a:lnTo>
                  <a:lnTo>
                    <a:pt x="15" y="3147"/>
                  </a:lnTo>
                  <a:lnTo>
                    <a:pt x="30" y="3162"/>
                  </a:lnTo>
                  <a:lnTo>
                    <a:pt x="46" y="3179"/>
                  </a:lnTo>
                  <a:lnTo>
                    <a:pt x="61" y="3196"/>
                  </a:lnTo>
                  <a:lnTo>
                    <a:pt x="86" y="3226"/>
                  </a:lnTo>
                  <a:lnTo>
                    <a:pt x="107" y="3254"/>
                  </a:lnTo>
                  <a:lnTo>
                    <a:pt x="126" y="3283"/>
                  </a:lnTo>
                  <a:lnTo>
                    <a:pt x="141" y="3308"/>
                  </a:lnTo>
                  <a:lnTo>
                    <a:pt x="146" y="3319"/>
                  </a:lnTo>
                  <a:lnTo>
                    <a:pt x="151" y="3330"/>
                  </a:lnTo>
                  <a:lnTo>
                    <a:pt x="154" y="3340"/>
                  </a:lnTo>
                  <a:lnTo>
                    <a:pt x="156" y="3348"/>
                  </a:lnTo>
                  <a:lnTo>
                    <a:pt x="157" y="3356"/>
                  </a:lnTo>
                  <a:lnTo>
                    <a:pt x="157" y="3363"/>
                  </a:lnTo>
                  <a:lnTo>
                    <a:pt x="156" y="3368"/>
                  </a:lnTo>
                  <a:lnTo>
                    <a:pt x="153" y="3373"/>
                  </a:lnTo>
                  <a:lnTo>
                    <a:pt x="150" y="3375"/>
                  </a:lnTo>
                  <a:lnTo>
                    <a:pt x="144" y="3376"/>
                  </a:lnTo>
                  <a:lnTo>
                    <a:pt x="139" y="3375"/>
                  </a:lnTo>
                  <a:lnTo>
                    <a:pt x="131" y="3374"/>
                  </a:lnTo>
                  <a:lnTo>
                    <a:pt x="123" y="3370"/>
                  </a:lnTo>
                  <a:lnTo>
                    <a:pt x="115" y="3366"/>
                  </a:lnTo>
                  <a:lnTo>
                    <a:pt x="105" y="3360"/>
                  </a:lnTo>
                  <a:lnTo>
                    <a:pt x="95" y="3354"/>
                  </a:lnTo>
                  <a:lnTo>
                    <a:pt x="73" y="3337"/>
                  </a:lnTo>
                  <a:lnTo>
                    <a:pt x="50" y="3317"/>
                  </a:lnTo>
                  <a:lnTo>
                    <a:pt x="25" y="3293"/>
                  </a:lnTo>
                  <a:lnTo>
                    <a:pt x="0" y="3266"/>
                  </a:lnTo>
                  <a:close/>
                  <a:moveTo>
                    <a:pt x="0" y="2962"/>
                  </a:moveTo>
                  <a:lnTo>
                    <a:pt x="0" y="2908"/>
                  </a:lnTo>
                  <a:lnTo>
                    <a:pt x="4" y="2908"/>
                  </a:lnTo>
                  <a:lnTo>
                    <a:pt x="10" y="2908"/>
                  </a:lnTo>
                  <a:lnTo>
                    <a:pt x="17" y="2910"/>
                  </a:lnTo>
                  <a:lnTo>
                    <a:pt x="25" y="2912"/>
                  </a:lnTo>
                  <a:lnTo>
                    <a:pt x="32" y="2917"/>
                  </a:lnTo>
                  <a:lnTo>
                    <a:pt x="41" y="2921"/>
                  </a:lnTo>
                  <a:lnTo>
                    <a:pt x="51" y="2928"/>
                  </a:lnTo>
                  <a:lnTo>
                    <a:pt x="61" y="2934"/>
                  </a:lnTo>
                  <a:lnTo>
                    <a:pt x="82" y="2951"/>
                  </a:lnTo>
                  <a:lnTo>
                    <a:pt x="104" y="2970"/>
                  </a:lnTo>
                  <a:lnTo>
                    <a:pt x="127" y="2993"/>
                  </a:lnTo>
                  <a:lnTo>
                    <a:pt x="150" y="3019"/>
                  </a:lnTo>
                  <a:lnTo>
                    <a:pt x="173" y="3048"/>
                  </a:lnTo>
                  <a:lnTo>
                    <a:pt x="193" y="3075"/>
                  </a:lnTo>
                  <a:lnTo>
                    <a:pt x="211" y="3103"/>
                  </a:lnTo>
                  <a:lnTo>
                    <a:pt x="225" y="3127"/>
                  </a:lnTo>
                  <a:lnTo>
                    <a:pt x="231" y="3138"/>
                  </a:lnTo>
                  <a:lnTo>
                    <a:pt x="235" y="3149"/>
                  </a:lnTo>
                  <a:lnTo>
                    <a:pt x="238" y="3159"/>
                  </a:lnTo>
                  <a:lnTo>
                    <a:pt x="241" y="3166"/>
                  </a:lnTo>
                  <a:lnTo>
                    <a:pt x="241" y="3174"/>
                  </a:lnTo>
                  <a:lnTo>
                    <a:pt x="241" y="3181"/>
                  </a:lnTo>
                  <a:lnTo>
                    <a:pt x="239" y="3186"/>
                  </a:lnTo>
                  <a:lnTo>
                    <a:pt x="236" y="3191"/>
                  </a:lnTo>
                  <a:lnTo>
                    <a:pt x="232" y="3193"/>
                  </a:lnTo>
                  <a:lnTo>
                    <a:pt x="227" y="3194"/>
                  </a:lnTo>
                  <a:lnTo>
                    <a:pt x="221" y="3193"/>
                  </a:lnTo>
                  <a:lnTo>
                    <a:pt x="213" y="3192"/>
                  </a:lnTo>
                  <a:lnTo>
                    <a:pt x="206" y="3188"/>
                  </a:lnTo>
                  <a:lnTo>
                    <a:pt x="197" y="3184"/>
                  </a:lnTo>
                  <a:lnTo>
                    <a:pt x="187" y="3179"/>
                  </a:lnTo>
                  <a:lnTo>
                    <a:pt x="177" y="3172"/>
                  </a:lnTo>
                  <a:lnTo>
                    <a:pt x="154" y="3154"/>
                  </a:lnTo>
                  <a:lnTo>
                    <a:pt x="131" y="3134"/>
                  </a:lnTo>
                  <a:lnTo>
                    <a:pt x="106" y="3109"/>
                  </a:lnTo>
                  <a:lnTo>
                    <a:pt x="81" y="3082"/>
                  </a:lnTo>
                  <a:lnTo>
                    <a:pt x="67" y="3066"/>
                  </a:lnTo>
                  <a:lnTo>
                    <a:pt x="54" y="3049"/>
                  </a:lnTo>
                  <a:lnTo>
                    <a:pt x="42" y="3033"/>
                  </a:lnTo>
                  <a:lnTo>
                    <a:pt x="31" y="3017"/>
                  </a:lnTo>
                  <a:lnTo>
                    <a:pt x="21" y="3002"/>
                  </a:lnTo>
                  <a:lnTo>
                    <a:pt x="13" y="2988"/>
                  </a:lnTo>
                  <a:lnTo>
                    <a:pt x="5" y="2974"/>
                  </a:lnTo>
                  <a:lnTo>
                    <a:pt x="0" y="2962"/>
                  </a:lnTo>
                  <a:close/>
                  <a:moveTo>
                    <a:pt x="0" y="2659"/>
                  </a:moveTo>
                  <a:lnTo>
                    <a:pt x="0" y="2556"/>
                  </a:lnTo>
                  <a:lnTo>
                    <a:pt x="12" y="2575"/>
                  </a:lnTo>
                  <a:lnTo>
                    <a:pt x="23" y="2593"/>
                  </a:lnTo>
                  <a:lnTo>
                    <a:pt x="30" y="2611"/>
                  </a:lnTo>
                  <a:lnTo>
                    <a:pt x="37" y="2626"/>
                  </a:lnTo>
                  <a:lnTo>
                    <a:pt x="41" y="2639"/>
                  </a:lnTo>
                  <a:lnTo>
                    <a:pt x="42" y="2650"/>
                  </a:lnTo>
                  <a:lnTo>
                    <a:pt x="42" y="2656"/>
                  </a:lnTo>
                  <a:lnTo>
                    <a:pt x="41" y="2659"/>
                  </a:lnTo>
                  <a:lnTo>
                    <a:pt x="40" y="2662"/>
                  </a:lnTo>
                  <a:lnTo>
                    <a:pt x="38" y="2666"/>
                  </a:lnTo>
                  <a:lnTo>
                    <a:pt x="35" y="2668"/>
                  </a:lnTo>
                  <a:lnTo>
                    <a:pt x="31" y="2669"/>
                  </a:lnTo>
                  <a:lnTo>
                    <a:pt x="27" y="2669"/>
                  </a:lnTo>
                  <a:lnTo>
                    <a:pt x="23" y="2669"/>
                  </a:lnTo>
                  <a:lnTo>
                    <a:pt x="12" y="2666"/>
                  </a:lnTo>
                  <a:lnTo>
                    <a:pt x="0" y="2659"/>
                  </a:lnTo>
                  <a:close/>
                  <a:moveTo>
                    <a:pt x="0" y="2367"/>
                  </a:moveTo>
                  <a:lnTo>
                    <a:pt x="0" y="2268"/>
                  </a:lnTo>
                  <a:lnTo>
                    <a:pt x="10" y="2274"/>
                  </a:lnTo>
                  <a:lnTo>
                    <a:pt x="21" y="2282"/>
                  </a:lnTo>
                  <a:lnTo>
                    <a:pt x="35" y="2291"/>
                  </a:lnTo>
                  <a:lnTo>
                    <a:pt x="48" y="2302"/>
                  </a:lnTo>
                  <a:lnTo>
                    <a:pt x="61" y="2314"/>
                  </a:lnTo>
                  <a:lnTo>
                    <a:pt x="75" y="2328"/>
                  </a:lnTo>
                  <a:lnTo>
                    <a:pt x="89" y="2343"/>
                  </a:lnTo>
                  <a:lnTo>
                    <a:pt x="103" y="2359"/>
                  </a:lnTo>
                  <a:lnTo>
                    <a:pt x="123" y="2385"/>
                  </a:lnTo>
                  <a:lnTo>
                    <a:pt x="141" y="2409"/>
                  </a:lnTo>
                  <a:lnTo>
                    <a:pt x="155" y="2433"/>
                  </a:lnTo>
                  <a:lnTo>
                    <a:pt x="167" y="2455"/>
                  </a:lnTo>
                  <a:lnTo>
                    <a:pt x="172" y="2465"/>
                  </a:lnTo>
                  <a:lnTo>
                    <a:pt x="175" y="2475"/>
                  </a:lnTo>
                  <a:lnTo>
                    <a:pt x="177" y="2484"/>
                  </a:lnTo>
                  <a:lnTo>
                    <a:pt x="179" y="2491"/>
                  </a:lnTo>
                  <a:lnTo>
                    <a:pt x="179" y="2498"/>
                  </a:lnTo>
                  <a:lnTo>
                    <a:pt x="179" y="2504"/>
                  </a:lnTo>
                  <a:lnTo>
                    <a:pt x="177" y="2509"/>
                  </a:lnTo>
                  <a:lnTo>
                    <a:pt x="175" y="2513"/>
                  </a:lnTo>
                  <a:lnTo>
                    <a:pt x="170" y="2515"/>
                  </a:lnTo>
                  <a:lnTo>
                    <a:pt x="166" y="2516"/>
                  </a:lnTo>
                  <a:lnTo>
                    <a:pt x="161" y="2516"/>
                  </a:lnTo>
                  <a:lnTo>
                    <a:pt x="154" y="2514"/>
                  </a:lnTo>
                  <a:lnTo>
                    <a:pt x="146" y="2512"/>
                  </a:lnTo>
                  <a:lnTo>
                    <a:pt x="139" y="2509"/>
                  </a:lnTo>
                  <a:lnTo>
                    <a:pt x="130" y="2503"/>
                  </a:lnTo>
                  <a:lnTo>
                    <a:pt x="121" y="2498"/>
                  </a:lnTo>
                  <a:lnTo>
                    <a:pt x="101" y="2483"/>
                  </a:lnTo>
                  <a:lnTo>
                    <a:pt x="81" y="2465"/>
                  </a:lnTo>
                  <a:lnTo>
                    <a:pt x="60" y="2443"/>
                  </a:lnTo>
                  <a:lnTo>
                    <a:pt x="38" y="2419"/>
                  </a:lnTo>
                  <a:lnTo>
                    <a:pt x="27" y="2406"/>
                  </a:lnTo>
                  <a:lnTo>
                    <a:pt x="17" y="2393"/>
                  </a:lnTo>
                  <a:lnTo>
                    <a:pt x="8" y="2379"/>
                  </a:lnTo>
                  <a:lnTo>
                    <a:pt x="0" y="2367"/>
                  </a:lnTo>
                  <a:close/>
                  <a:moveTo>
                    <a:pt x="0" y="2025"/>
                  </a:moveTo>
                  <a:lnTo>
                    <a:pt x="0" y="1903"/>
                  </a:lnTo>
                  <a:lnTo>
                    <a:pt x="4" y="1908"/>
                  </a:lnTo>
                  <a:lnTo>
                    <a:pt x="8" y="1913"/>
                  </a:lnTo>
                  <a:lnTo>
                    <a:pt x="26" y="1937"/>
                  </a:lnTo>
                  <a:lnTo>
                    <a:pt x="42" y="1960"/>
                  </a:lnTo>
                  <a:lnTo>
                    <a:pt x="55" y="1982"/>
                  </a:lnTo>
                  <a:lnTo>
                    <a:pt x="65" y="2001"/>
                  </a:lnTo>
                  <a:lnTo>
                    <a:pt x="69" y="2011"/>
                  </a:lnTo>
                  <a:lnTo>
                    <a:pt x="72" y="2020"/>
                  </a:lnTo>
                  <a:lnTo>
                    <a:pt x="74" y="2028"/>
                  </a:lnTo>
                  <a:lnTo>
                    <a:pt x="75" y="2035"/>
                  </a:lnTo>
                  <a:lnTo>
                    <a:pt x="75" y="2042"/>
                  </a:lnTo>
                  <a:lnTo>
                    <a:pt x="75" y="2047"/>
                  </a:lnTo>
                  <a:lnTo>
                    <a:pt x="73" y="2052"/>
                  </a:lnTo>
                  <a:lnTo>
                    <a:pt x="71" y="2055"/>
                  </a:lnTo>
                  <a:lnTo>
                    <a:pt x="69" y="2057"/>
                  </a:lnTo>
                  <a:lnTo>
                    <a:pt x="65" y="2058"/>
                  </a:lnTo>
                  <a:lnTo>
                    <a:pt x="63" y="2059"/>
                  </a:lnTo>
                  <a:lnTo>
                    <a:pt x="60" y="2059"/>
                  </a:lnTo>
                  <a:lnTo>
                    <a:pt x="52" y="2058"/>
                  </a:lnTo>
                  <a:lnTo>
                    <a:pt x="43" y="2055"/>
                  </a:lnTo>
                  <a:lnTo>
                    <a:pt x="33" y="2050"/>
                  </a:lnTo>
                  <a:lnTo>
                    <a:pt x="23" y="2043"/>
                  </a:lnTo>
                  <a:lnTo>
                    <a:pt x="12" y="2035"/>
                  </a:lnTo>
                  <a:lnTo>
                    <a:pt x="0" y="2025"/>
                  </a:lnTo>
                  <a:close/>
                  <a:moveTo>
                    <a:pt x="0" y="1641"/>
                  </a:moveTo>
                  <a:lnTo>
                    <a:pt x="0" y="1553"/>
                  </a:lnTo>
                  <a:lnTo>
                    <a:pt x="8" y="1568"/>
                  </a:lnTo>
                  <a:lnTo>
                    <a:pt x="15" y="1583"/>
                  </a:lnTo>
                  <a:lnTo>
                    <a:pt x="21" y="1596"/>
                  </a:lnTo>
                  <a:lnTo>
                    <a:pt x="25" y="1608"/>
                  </a:lnTo>
                  <a:lnTo>
                    <a:pt x="27" y="1619"/>
                  </a:lnTo>
                  <a:lnTo>
                    <a:pt x="28" y="1628"/>
                  </a:lnTo>
                  <a:lnTo>
                    <a:pt x="27" y="1632"/>
                  </a:lnTo>
                  <a:lnTo>
                    <a:pt x="26" y="1635"/>
                  </a:lnTo>
                  <a:lnTo>
                    <a:pt x="25" y="1639"/>
                  </a:lnTo>
                  <a:lnTo>
                    <a:pt x="23" y="1641"/>
                  </a:lnTo>
                  <a:lnTo>
                    <a:pt x="18" y="1643"/>
                  </a:lnTo>
                  <a:lnTo>
                    <a:pt x="13" y="1644"/>
                  </a:lnTo>
                  <a:lnTo>
                    <a:pt x="7" y="1643"/>
                  </a:lnTo>
                  <a:lnTo>
                    <a:pt x="0" y="1641"/>
                  </a:lnTo>
                  <a:close/>
                  <a:moveTo>
                    <a:pt x="0" y="1264"/>
                  </a:moveTo>
                  <a:lnTo>
                    <a:pt x="0" y="1172"/>
                  </a:lnTo>
                  <a:lnTo>
                    <a:pt x="9" y="1188"/>
                  </a:lnTo>
                  <a:lnTo>
                    <a:pt x="17" y="1203"/>
                  </a:lnTo>
                  <a:lnTo>
                    <a:pt x="24" y="1217"/>
                  </a:lnTo>
                  <a:lnTo>
                    <a:pt x="28" y="1230"/>
                  </a:lnTo>
                  <a:lnTo>
                    <a:pt x="31" y="1242"/>
                  </a:lnTo>
                  <a:lnTo>
                    <a:pt x="31" y="1252"/>
                  </a:lnTo>
                  <a:lnTo>
                    <a:pt x="31" y="1256"/>
                  </a:lnTo>
                  <a:lnTo>
                    <a:pt x="30" y="1259"/>
                  </a:lnTo>
                  <a:lnTo>
                    <a:pt x="28" y="1263"/>
                  </a:lnTo>
                  <a:lnTo>
                    <a:pt x="27" y="1265"/>
                  </a:lnTo>
                  <a:lnTo>
                    <a:pt x="24" y="1267"/>
                  </a:lnTo>
                  <a:lnTo>
                    <a:pt x="21" y="1268"/>
                  </a:lnTo>
                  <a:lnTo>
                    <a:pt x="18" y="1268"/>
                  </a:lnTo>
                  <a:lnTo>
                    <a:pt x="15" y="1268"/>
                  </a:lnTo>
                  <a:lnTo>
                    <a:pt x="8" y="1267"/>
                  </a:lnTo>
                  <a:lnTo>
                    <a:pt x="0" y="1264"/>
                  </a:lnTo>
                  <a:close/>
                  <a:moveTo>
                    <a:pt x="0" y="882"/>
                  </a:moveTo>
                  <a:lnTo>
                    <a:pt x="0" y="773"/>
                  </a:lnTo>
                  <a:lnTo>
                    <a:pt x="8" y="781"/>
                  </a:lnTo>
                  <a:lnTo>
                    <a:pt x="17" y="790"/>
                  </a:lnTo>
                  <a:lnTo>
                    <a:pt x="27" y="801"/>
                  </a:lnTo>
                  <a:lnTo>
                    <a:pt x="36" y="812"/>
                  </a:lnTo>
                  <a:lnTo>
                    <a:pt x="49" y="831"/>
                  </a:lnTo>
                  <a:lnTo>
                    <a:pt x="60" y="848"/>
                  </a:lnTo>
                  <a:lnTo>
                    <a:pt x="70" y="866"/>
                  </a:lnTo>
                  <a:lnTo>
                    <a:pt x="76" y="881"/>
                  </a:lnTo>
                  <a:lnTo>
                    <a:pt x="81" y="896"/>
                  </a:lnTo>
                  <a:lnTo>
                    <a:pt x="83" y="909"/>
                  </a:lnTo>
                  <a:lnTo>
                    <a:pt x="83" y="914"/>
                  </a:lnTo>
                  <a:lnTo>
                    <a:pt x="82" y="918"/>
                  </a:lnTo>
                  <a:lnTo>
                    <a:pt x="80" y="922"/>
                  </a:lnTo>
                  <a:lnTo>
                    <a:pt x="77" y="925"/>
                  </a:lnTo>
                  <a:lnTo>
                    <a:pt x="75" y="926"/>
                  </a:lnTo>
                  <a:lnTo>
                    <a:pt x="72" y="927"/>
                  </a:lnTo>
                  <a:lnTo>
                    <a:pt x="69" y="928"/>
                  </a:lnTo>
                  <a:lnTo>
                    <a:pt x="64" y="928"/>
                  </a:lnTo>
                  <a:lnTo>
                    <a:pt x="55" y="926"/>
                  </a:lnTo>
                  <a:lnTo>
                    <a:pt x="46" y="921"/>
                  </a:lnTo>
                  <a:lnTo>
                    <a:pt x="36" y="914"/>
                  </a:lnTo>
                  <a:lnTo>
                    <a:pt x="24" y="905"/>
                  </a:lnTo>
                  <a:lnTo>
                    <a:pt x="12" y="894"/>
                  </a:lnTo>
                  <a:lnTo>
                    <a:pt x="0" y="882"/>
                  </a:lnTo>
                  <a:close/>
                  <a:moveTo>
                    <a:pt x="0" y="409"/>
                  </a:moveTo>
                  <a:lnTo>
                    <a:pt x="0" y="342"/>
                  </a:lnTo>
                  <a:lnTo>
                    <a:pt x="5" y="353"/>
                  </a:lnTo>
                  <a:lnTo>
                    <a:pt x="9" y="363"/>
                  </a:lnTo>
                  <a:lnTo>
                    <a:pt x="13" y="373"/>
                  </a:lnTo>
                  <a:lnTo>
                    <a:pt x="15" y="381"/>
                  </a:lnTo>
                  <a:lnTo>
                    <a:pt x="15" y="389"/>
                  </a:lnTo>
                  <a:lnTo>
                    <a:pt x="15" y="396"/>
                  </a:lnTo>
                  <a:lnTo>
                    <a:pt x="14" y="401"/>
                  </a:lnTo>
                  <a:lnTo>
                    <a:pt x="10" y="405"/>
                  </a:lnTo>
                  <a:lnTo>
                    <a:pt x="8" y="406"/>
                  </a:lnTo>
                  <a:lnTo>
                    <a:pt x="6" y="408"/>
                  </a:lnTo>
                  <a:lnTo>
                    <a:pt x="3" y="409"/>
                  </a:lnTo>
                  <a:lnTo>
                    <a:pt x="0" y="409"/>
                  </a:lnTo>
                  <a:close/>
                  <a:moveTo>
                    <a:pt x="688" y="317"/>
                  </a:moveTo>
                  <a:lnTo>
                    <a:pt x="688" y="406"/>
                  </a:lnTo>
                  <a:lnTo>
                    <a:pt x="678" y="391"/>
                  </a:lnTo>
                  <a:lnTo>
                    <a:pt x="669" y="377"/>
                  </a:lnTo>
                  <a:lnTo>
                    <a:pt x="662" y="364"/>
                  </a:lnTo>
                  <a:lnTo>
                    <a:pt x="658" y="351"/>
                  </a:lnTo>
                  <a:lnTo>
                    <a:pt x="656" y="340"/>
                  </a:lnTo>
                  <a:lnTo>
                    <a:pt x="655" y="330"/>
                  </a:lnTo>
                  <a:lnTo>
                    <a:pt x="656" y="325"/>
                  </a:lnTo>
                  <a:lnTo>
                    <a:pt x="657" y="321"/>
                  </a:lnTo>
                  <a:lnTo>
                    <a:pt x="658" y="318"/>
                  </a:lnTo>
                  <a:lnTo>
                    <a:pt x="660" y="316"/>
                  </a:lnTo>
                  <a:lnTo>
                    <a:pt x="662" y="313"/>
                  </a:lnTo>
                  <a:lnTo>
                    <a:pt x="666" y="312"/>
                  </a:lnTo>
                  <a:lnTo>
                    <a:pt x="668" y="312"/>
                  </a:lnTo>
                  <a:lnTo>
                    <a:pt x="671" y="312"/>
                  </a:lnTo>
                  <a:lnTo>
                    <a:pt x="679" y="313"/>
                  </a:lnTo>
                  <a:lnTo>
                    <a:pt x="688" y="317"/>
                  </a:lnTo>
                  <a:close/>
                  <a:moveTo>
                    <a:pt x="688" y="802"/>
                  </a:moveTo>
                  <a:lnTo>
                    <a:pt x="688" y="882"/>
                  </a:lnTo>
                  <a:lnTo>
                    <a:pt x="680" y="869"/>
                  </a:lnTo>
                  <a:lnTo>
                    <a:pt x="674" y="857"/>
                  </a:lnTo>
                  <a:lnTo>
                    <a:pt x="670" y="845"/>
                  </a:lnTo>
                  <a:lnTo>
                    <a:pt x="667" y="835"/>
                  </a:lnTo>
                  <a:lnTo>
                    <a:pt x="666" y="825"/>
                  </a:lnTo>
                  <a:lnTo>
                    <a:pt x="666" y="816"/>
                  </a:lnTo>
                  <a:lnTo>
                    <a:pt x="667" y="813"/>
                  </a:lnTo>
                  <a:lnTo>
                    <a:pt x="668" y="810"/>
                  </a:lnTo>
                  <a:lnTo>
                    <a:pt x="669" y="808"/>
                  </a:lnTo>
                  <a:lnTo>
                    <a:pt x="671" y="805"/>
                  </a:lnTo>
                  <a:lnTo>
                    <a:pt x="674" y="803"/>
                  </a:lnTo>
                  <a:lnTo>
                    <a:pt x="678" y="801"/>
                  </a:lnTo>
                  <a:lnTo>
                    <a:pt x="682" y="801"/>
                  </a:lnTo>
                  <a:lnTo>
                    <a:pt x="688" y="802"/>
                  </a:lnTo>
                  <a:close/>
                  <a:moveTo>
                    <a:pt x="688" y="1207"/>
                  </a:moveTo>
                  <a:lnTo>
                    <a:pt x="688" y="1309"/>
                  </a:lnTo>
                  <a:lnTo>
                    <a:pt x="680" y="1304"/>
                  </a:lnTo>
                  <a:lnTo>
                    <a:pt x="671" y="1299"/>
                  </a:lnTo>
                  <a:lnTo>
                    <a:pt x="662" y="1292"/>
                  </a:lnTo>
                  <a:lnTo>
                    <a:pt x="654" y="1286"/>
                  </a:lnTo>
                  <a:lnTo>
                    <a:pt x="645" y="1277"/>
                  </a:lnTo>
                  <a:lnTo>
                    <a:pt x="636" y="1268"/>
                  </a:lnTo>
                  <a:lnTo>
                    <a:pt x="626" y="1258"/>
                  </a:lnTo>
                  <a:lnTo>
                    <a:pt x="618" y="1247"/>
                  </a:lnTo>
                  <a:lnTo>
                    <a:pt x="603" y="1227"/>
                  </a:lnTo>
                  <a:lnTo>
                    <a:pt x="591" y="1209"/>
                  </a:lnTo>
                  <a:lnTo>
                    <a:pt x="581" y="1190"/>
                  </a:lnTo>
                  <a:lnTo>
                    <a:pt x="574" y="1174"/>
                  </a:lnTo>
                  <a:lnTo>
                    <a:pt x="571" y="1166"/>
                  </a:lnTo>
                  <a:lnTo>
                    <a:pt x="569" y="1158"/>
                  </a:lnTo>
                  <a:lnTo>
                    <a:pt x="568" y="1152"/>
                  </a:lnTo>
                  <a:lnTo>
                    <a:pt x="567" y="1145"/>
                  </a:lnTo>
                  <a:lnTo>
                    <a:pt x="568" y="1140"/>
                  </a:lnTo>
                  <a:lnTo>
                    <a:pt x="569" y="1134"/>
                  </a:lnTo>
                  <a:lnTo>
                    <a:pt x="570" y="1131"/>
                  </a:lnTo>
                  <a:lnTo>
                    <a:pt x="574" y="1128"/>
                  </a:lnTo>
                  <a:lnTo>
                    <a:pt x="577" y="1126"/>
                  </a:lnTo>
                  <a:lnTo>
                    <a:pt x="580" y="1123"/>
                  </a:lnTo>
                  <a:lnTo>
                    <a:pt x="586" y="1123"/>
                  </a:lnTo>
                  <a:lnTo>
                    <a:pt x="590" y="1124"/>
                  </a:lnTo>
                  <a:lnTo>
                    <a:pt x="597" y="1126"/>
                  </a:lnTo>
                  <a:lnTo>
                    <a:pt x="602" y="1128"/>
                  </a:lnTo>
                  <a:lnTo>
                    <a:pt x="609" y="1131"/>
                  </a:lnTo>
                  <a:lnTo>
                    <a:pt x="615" y="1135"/>
                  </a:lnTo>
                  <a:lnTo>
                    <a:pt x="631" y="1145"/>
                  </a:lnTo>
                  <a:lnTo>
                    <a:pt x="646" y="1158"/>
                  </a:lnTo>
                  <a:lnTo>
                    <a:pt x="661" y="1175"/>
                  </a:lnTo>
                  <a:lnTo>
                    <a:pt x="677" y="1192"/>
                  </a:lnTo>
                  <a:lnTo>
                    <a:pt x="682" y="1200"/>
                  </a:lnTo>
                  <a:lnTo>
                    <a:pt x="688" y="1207"/>
                  </a:lnTo>
                  <a:close/>
                  <a:moveTo>
                    <a:pt x="688" y="1646"/>
                  </a:moveTo>
                  <a:lnTo>
                    <a:pt x="688" y="1679"/>
                  </a:lnTo>
                  <a:lnTo>
                    <a:pt x="687" y="1681"/>
                  </a:lnTo>
                  <a:lnTo>
                    <a:pt x="685" y="1682"/>
                  </a:lnTo>
                  <a:lnTo>
                    <a:pt x="681" y="1685"/>
                  </a:lnTo>
                  <a:lnTo>
                    <a:pt x="677" y="1687"/>
                  </a:lnTo>
                  <a:lnTo>
                    <a:pt x="672" y="1687"/>
                  </a:lnTo>
                  <a:lnTo>
                    <a:pt x="667" y="1686"/>
                  </a:lnTo>
                  <a:lnTo>
                    <a:pt x="660" y="1685"/>
                  </a:lnTo>
                  <a:lnTo>
                    <a:pt x="654" y="1681"/>
                  </a:lnTo>
                  <a:lnTo>
                    <a:pt x="647" y="1678"/>
                  </a:lnTo>
                  <a:lnTo>
                    <a:pt x="639" y="1674"/>
                  </a:lnTo>
                  <a:lnTo>
                    <a:pt x="623" y="1662"/>
                  </a:lnTo>
                  <a:lnTo>
                    <a:pt x="607" y="1647"/>
                  </a:lnTo>
                  <a:lnTo>
                    <a:pt x="589" y="1631"/>
                  </a:lnTo>
                  <a:lnTo>
                    <a:pt x="571" y="1611"/>
                  </a:lnTo>
                  <a:lnTo>
                    <a:pt x="556" y="1590"/>
                  </a:lnTo>
                  <a:lnTo>
                    <a:pt x="542" y="1569"/>
                  </a:lnTo>
                  <a:lnTo>
                    <a:pt x="531" y="1550"/>
                  </a:lnTo>
                  <a:lnTo>
                    <a:pt x="522" y="1531"/>
                  </a:lnTo>
                  <a:lnTo>
                    <a:pt x="519" y="1522"/>
                  </a:lnTo>
                  <a:lnTo>
                    <a:pt x="517" y="1515"/>
                  </a:lnTo>
                  <a:lnTo>
                    <a:pt x="516" y="1507"/>
                  </a:lnTo>
                  <a:lnTo>
                    <a:pt x="515" y="1500"/>
                  </a:lnTo>
                  <a:lnTo>
                    <a:pt x="515" y="1494"/>
                  </a:lnTo>
                  <a:lnTo>
                    <a:pt x="516" y="1488"/>
                  </a:lnTo>
                  <a:lnTo>
                    <a:pt x="518" y="1484"/>
                  </a:lnTo>
                  <a:lnTo>
                    <a:pt x="520" y="1481"/>
                  </a:lnTo>
                  <a:lnTo>
                    <a:pt x="523" y="1478"/>
                  </a:lnTo>
                  <a:lnTo>
                    <a:pt x="528" y="1477"/>
                  </a:lnTo>
                  <a:lnTo>
                    <a:pt x="533" y="1477"/>
                  </a:lnTo>
                  <a:lnTo>
                    <a:pt x="539" y="1477"/>
                  </a:lnTo>
                  <a:lnTo>
                    <a:pt x="545" y="1480"/>
                  </a:lnTo>
                  <a:lnTo>
                    <a:pt x="552" y="1483"/>
                  </a:lnTo>
                  <a:lnTo>
                    <a:pt x="558" y="1486"/>
                  </a:lnTo>
                  <a:lnTo>
                    <a:pt x="566" y="1491"/>
                  </a:lnTo>
                  <a:lnTo>
                    <a:pt x="582" y="1503"/>
                  </a:lnTo>
                  <a:lnTo>
                    <a:pt x="599" y="1517"/>
                  </a:lnTo>
                  <a:lnTo>
                    <a:pt x="616" y="1534"/>
                  </a:lnTo>
                  <a:lnTo>
                    <a:pt x="634" y="1554"/>
                  </a:lnTo>
                  <a:lnTo>
                    <a:pt x="644" y="1566"/>
                  </a:lnTo>
                  <a:lnTo>
                    <a:pt x="653" y="1579"/>
                  </a:lnTo>
                  <a:lnTo>
                    <a:pt x="661" y="1591"/>
                  </a:lnTo>
                  <a:lnTo>
                    <a:pt x="668" y="1603"/>
                  </a:lnTo>
                  <a:lnTo>
                    <a:pt x="674" y="1615"/>
                  </a:lnTo>
                  <a:lnTo>
                    <a:pt x="680" y="1626"/>
                  </a:lnTo>
                  <a:lnTo>
                    <a:pt x="684" y="1636"/>
                  </a:lnTo>
                  <a:lnTo>
                    <a:pt x="688" y="1646"/>
                  </a:lnTo>
                  <a:close/>
                  <a:moveTo>
                    <a:pt x="688" y="2019"/>
                  </a:moveTo>
                  <a:lnTo>
                    <a:pt x="688" y="2094"/>
                  </a:lnTo>
                  <a:lnTo>
                    <a:pt x="682" y="2093"/>
                  </a:lnTo>
                  <a:lnTo>
                    <a:pt x="678" y="2092"/>
                  </a:lnTo>
                  <a:lnTo>
                    <a:pt x="671" y="2091"/>
                  </a:lnTo>
                  <a:lnTo>
                    <a:pt x="666" y="2088"/>
                  </a:lnTo>
                  <a:lnTo>
                    <a:pt x="653" y="2081"/>
                  </a:lnTo>
                  <a:lnTo>
                    <a:pt x="638" y="2071"/>
                  </a:lnTo>
                  <a:lnTo>
                    <a:pt x="623" y="2059"/>
                  </a:lnTo>
                  <a:lnTo>
                    <a:pt x="608" y="2045"/>
                  </a:lnTo>
                  <a:lnTo>
                    <a:pt x="591" y="2029"/>
                  </a:lnTo>
                  <a:lnTo>
                    <a:pt x="576" y="2010"/>
                  </a:lnTo>
                  <a:lnTo>
                    <a:pt x="557" y="1988"/>
                  </a:lnTo>
                  <a:lnTo>
                    <a:pt x="543" y="1965"/>
                  </a:lnTo>
                  <a:lnTo>
                    <a:pt x="530" y="1944"/>
                  </a:lnTo>
                  <a:lnTo>
                    <a:pt x="521" y="1923"/>
                  </a:lnTo>
                  <a:lnTo>
                    <a:pt x="517" y="1915"/>
                  </a:lnTo>
                  <a:lnTo>
                    <a:pt x="515" y="1906"/>
                  </a:lnTo>
                  <a:lnTo>
                    <a:pt x="512" y="1898"/>
                  </a:lnTo>
                  <a:lnTo>
                    <a:pt x="511" y="1891"/>
                  </a:lnTo>
                  <a:lnTo>
                    <a:pt x="511" y="1884"/>
                  </a:lnTo>
                  <a:lnTo>
                    <a:pt x="512" y="1879"/>
                  </a:lnTo>
                  <a:lnTo>
                    <a:pt x="515" y="1874"/>
                  </a:lnTo>
                  <a:lnTo>
                    <a:pt x="517" y="1871"/>
                  </a:lnTo>
                  <a:lnTo>
                    <a:pt x="521" y="1868"/>
                  </a:lnTo>
                  <a:lnTo>
                    <a:pt x="525" y="1866"/>
                  </a:lnTo>
                  <a:lnTo>
                    <a:pt x="531" y="1866"/>
                  </a:lnTo>
                  <a:lnTo>
                    <a:pt x="536" y="1868"/>
                  </a:lnTo>
                  <a:lnTo>
                    <a:pt x="543" y="1870"/>
                  </a:lnTo>
                  <a:lnTo>
                    <a:pt x="551" y="1873"/>
                  </a:lnTo>
                  <a:lnTo>
                    <a:pt x="558" y="1876"/>
                  </a:lnTo>
                  <a:lnTo>
                    <a:pt x="567" y="1882"/>
                  </a:lnTo>
                  <a:lnTo>
                    <a:pt x="585" y="1894"/>
                  </a:lnTo>
                  <a:lnTo>
                    <a:pt x="602" y="1910"/>
                  </a:lnTo>
                  <a:lnTo>
                    <a:pt x="622" y="1929"/>
                  </a:lnTo>
                  <a:lnTo>
                    <a:pt x="641" y="1951"/>
                  </a:lnTo>
                  <a:lnTo>
                    <a:pt x="655" y="1968"/>
                  </a:lnTo>
                  <a:lnTo>
                    <a:pt x="667" y="1986"/>
                  </a:lnTo>
                  <a:lnTo>
                    <a:pt x="678" y="2002"/>
                  </a:lnTo>
                  <a:lnTo>
                    <a:pt x="688" y="2019"/>
                  </a:lnTo>
                  <a:close/>
                  <a:moveTo>
                    <a:pt x="688" y="2371"/>
                  </a:moveTo>
                  <a:lnTo>
                    <a:pt x="688" y="2503"/>
                  </a:lnTo>
                  <a:lnTo>
                    <a:pt x="674" y="2492"/>
                  </a:lnTo>
                  <a:lnTo>
                    <a:pt x="661" y="2479"/>
                  </a:lnTo>
                  <a:lnTo>
                    <a:pt x="648" y="2465"/>
                  </a:lnTo>
                  <a:lnTo>
                    <a:pt x="634" y="2451"/>
                  </a:lnTo>
                  <a:lnTo>
                    <a:pt x="614" y="2426"/>
                  </a:lnTo>
                  <a:lnTo>
                    <a:pt x="598" y="2401"/>
                  </a:lnTo>
                  <a:lnTo>
                    <a:pt x="584" y="2378"/>
                  </a:lnTo>
                  <a:lnTo>
                    <a:pt x="573" y="2356"/>
                  </a:lnTo>
                  <a:lnTo>
                    <a:pt x="568" y="2347"/>
                  </a:lnTo>
                  <a:lnTo>
                    <a:pt x="565" y="2338"/>
                  </a:lnTo>
                  <a:lnTo>
                    <a:pt x="563" y="2329"/>
                  </a:lnTo>
                  <a:lnTo>
                    <a:pt x="562" y="2321"/>
                  </a:lnTo>
                  <a:lnTo>
                    <a:pt x="562" y="2314"/>
                  </a:lnTo>
                  <a:lnTo>
                    <a:pt x="562" y="2308"/>
                  </a:lnTo>
                  <a:lnTo>
                    <a:pt x="564" y="2303"/>
                  </a:lnTo>
                  <a:lnTo>
                    <a:pt x="567" y="2299"/>
                  </a:lnTo>
                  <a:lnTo>
                    <a:pt x="570" y="2297"/>
                  </a:lnTo>
                  <a:lnTo>
                    <a:pt x="575" y="2296"/>
                  </a:lnTo>
                  <a:lnTo>
                    <a:pt x="580" y="2295"/>
                  </a:lnTo>
                  <a:lnTo>
                    <a:pt x="586" y="2296"/>
                  </a:lnTo>
                  <a:lnTo>
                    <a:pt x="592" y="2297"/>
                  </a:lnTo>
                  <a:lnTo>
                    <a:pt x="599" y="2301"/>
                  </a:lnTo>
                  <a:lnTo>
                    <a:pt x="607" y="2304"/>
                  </a:lnTo>
                  <a:lnTo>
                    <a:pt x="614" y="2308"/>
                  </a:lnTo>
                  <a:lnTo>
                    <a:pt x="631" y="2319"/>
                  </a:lnTo>
                  <a:lnTo>
                    <a:pt x="649" y="2333"/>
                  </a:lnTo>
                  <a:lnTo>
                    <a:pt x="668" y="2351"/>
                  </a:lnTo>
                  <a:lnTo>
                    <a:pt x="688" y="2371"/>
                  </a:lnTo>
                  <a:close/>
                  <a:moveTo>
                    <a:pt x="688" y="2766"/>
                  </a:moveTo>
                  <a:lnTo>
                    <a:pt x="688" y="2842"/>
                  </a:lnTo>
                  <a:lnTo>
                    <a:pt x="681" y="2830"/>
                  </a:lnTo>
                  <a:lnTo>
                    <a:pt x="677" y="2818"/>
                  </a:lnTo>
                  <a:lnTo>
                    <a:pt x="673" y="2807"/>
                  </a:lnTo>
                  <a:lnTo>
                    <a:pt x="670" y="2797"/>
                  </a:lnTo>
                  <a:lnTo>
                    <a:pt x="669" y="2789"/>
                  </a:lnTo>
                  <a:lnTo>
                    <a:pt x="670" y="2782"/>
                  </a:lnTo>
                  <a:lnTo>
                    <a:pt x="672" y="2775"/>
                  </a:lnTo>
                  <a:lnTo>
                    <a:pt x="676" y="2771"/>
                  </a:lnTo>
                  <a:lnTo>
                    <a:pt x="678" y="2770"/>
                  </a:lnTo>
                  <a:lnTo>
                    <a:pt x="680" y="2767"/>
                  </a:lnTo>
                  <a:lnTo>
                    <a:pt x="683" y="2767"/>
                  </a:lnTo>
                  <a:lnTo>
                    <a:pt x="688" y="2766"/>
                  </a:lnTo>
                  <a:close/>
                  <a:moveTo>
                    <a:pt x="688" y="3035"/>
                  </a:moveTo>
                  <a:lnTo>
                    <a:pt x="688" y="3170"/>
                  </a:lnTo>
                  <a:lnTo>
                    <a:pt x="670" y="3156"/>
                  </a:lnTo>
                  <a:lnTo>
                    <a:pt x="653" y="3139"/>
                  </a:lnTo>
                  <a:lnTo>
                    <a:pt x="635" y="3120"/>
                  </a:lnTo>
                  <a:lnTo>
                    <a:pt x="616" y="3101"/>
                  </a:lnTo>
                  <a:lnTo>
                    <a:pt x="593" y="3073"/>
                  </a:lnTo>
                  <a:lnTo>
                    <a:pt x="574" y="3046"/>
                  </a:lnTo>
                  <a:lnTo>
                    <a:pt x="557" y="3021"/>
                  </a:lnTo>
                  <a:lnTo>
                    <a:pt x="544" y="2997"/>
                  </a:lnTo>
                  <a:lnTo>
                    <a:pt x="539" y="2986"/>
                  </a:lnTo>
                  <a:lnTo>
                    <a:pt x="534" y="2975"/>
                  </a:lnTo>
                  <a:lnTo>
                    <a:pt x="532" y="2966"/>
                  </a:lnTo>
                  <a:lnTo>
                    <a:pt x="530" y="2957"/>
                  </a:lnTo>
                  <a:lnTo>
                    <a:pt x="529" y="2949"/>
                  </a:lnTo>
                  <a:lnTo>
                    <a:pt x="530" y="2943"/>
                  </a:lnTo>
                  <a:lnTo>
                    <a:pt x="532" y="2937"/>
                  </a:lnTo>
                  <a:lnTo>
                    <a:pt x="534" y="2933"/>
                  </a:lnTo>
                  <a:lnTo>
                    <a:pt x="539" y="2931"/>
                  </a:lnTo>
                  <a:lnTo>
                    <a:pt x="544" y="2930"/>
                  </a:lnTo>
                  <a:lnTo>
                    <a:pt x="551" y="2930"/>
                  </a:lnTo>
                  <a:lnTo>
                    <a:pt x="558" y="2931"/>
                  </a:lnTo>
                  <a:lnTo>
                    <a:pt x="566" y="2934"/>
                  </a:lnTo>
                  <a:lnTo>
                    <a:pt x="575" y="2937"/>
                  </a:lnTo>
                  <a:lnTo>
                    <a:pt x="584" y="2943"/>
                  </a:lnTo>
                  <a:lnTo>
                    <a:pt x="595" y="2949"/>
                  </a:lnTo>
                  <a:lnTo>
                    <a:pt x="615" y="2965"/>
                  </a:lnTo>
                  <a:lnTo>
                    <a:pt x="639" y="2985"/>
                  </a:lnTo>
                  <a:lnTo>
                    <a:pt x="664" y="3008"/>
                  </a:lnTo>
                  <a:lnTo>
                    <a:pt x="688" y="3035"/>
                  </a:lnTo>
                  <a:close/>
                  <a:moveTo>
                    <a:pt x="688" y="3664"/>
                  </a:moveTo>
                  <a:lnTo>
                    <a:pt x="688" y="3762"/>
                  </a:lnTo>
                  <a:lnTo>
                    <a:pt x="677" y="3744"/>
                  </a:lnTo>
                  <a:lnTo>
                    <a:pt x="668" y="3728"/>
                  </a:lnTo>
                  <a:lnTo>
                    <a:pt x="660" y="3712"/>
                  </a:lnTo>
                  <a:lnTo>
                    <a:pt x="655" y="3699"/>
                  </a:lnTo>
                  <a:lnTo>
                    <a:pt x="651" y="3687"/>
                  </a:lnTo>
                  <a:lnTo>
                    <a:pt x="651" y="3677"/>
                  </a:lnTo>
                  <a:lnTo>
                    <a:pt x="651" y="3673"/>
                  </a:lnTo>
                  <a:lnTo>
                    <a:pt x="653" y="3670"/>
                  </a:lnTo>
                  <a:lnTo>
                    <a:pt x="654" y="3666"/>
                  </a:lnTo>
                  <a:lnTo>
                    <a:pt x="656" y="3663"/>
                  </a:lnTo>
                  <a:lnTo>
                    <a:pt x="658" y="3662"/>
                  </a:lnTo>
                  <a:lnTo>
                    <a:pt x="661" y="3661"/>
                  </a:lnTo>
                  <a:lnTo>
                    <a:pt x="665" y="3660"/>
                  </a:lnTo>
                  <a:lnTo>
                    <a:pt x="669" y="3660"/>
                  </a:lnTo>
                  <a:lnTo>
                    <a:pt x="678" y="3661"/>
                  </a:lnTo>
                  <a:lnTo>
                    <a:pt x="688" y="3664"/>
                  </a:lnTo>
                  <a:close/>
                  <a:moveTo>
                    <a:pt x="688" y="3904"/>
                  </a:moveTo>
                  <a:lnTo>
                    <a:pt x="688" y="4042"/>
                  </a:lnTo>
                  <a:lnTo>
                    <a:pt x="661" y="4012"/>
                  </a:lnTo>
                  <a:lnTo>
                    <a:pt x="639" y="3982"/>
                  </a:lnTo>
                  <a:lnTo>
                    <a:pt x="621" y="3955"/>
                  </a:lnTo>
                  <a:lnTo>
                    <a:pt x="605" y="3929"/>
                  </a:lnTo>
                  <a:lnTo>
                    <a:pt x="600" y="3917"/>
                  </a:lnTo>
                  <a:lnTo>
                    <a:pt x="595" y="3906"/>
                  </a:lnTo>
                  <a:lnTo>
                    <a:pt x="591" y="3896"/>
                  </a:lnTo>
                  <a:lnTo>
                    <a:pt x="589" y="3888"/>
                  </a:lnTo>
                  <a:lnTo>
                    <a:pt x="588" y="3880"/>
                  </a:lnTo>
                  <a:lnTo>
                    <a:pt x="588" y="3873"/>
                  </a:lnTo>
                  <a:lnTo>
                    <a:pt x="590" y="3868"/>
                  </a:lnTo>
                  <a:lnTo>
                    <a:pt x="593" y="3864"/>
                  </a:lnTo>
                  <a:lnTo>
                    <a:pt x="596" y="3861"/>
                  </a:lnTo>
                  <a:lnTo>
                    <a:pt x="599" y="3860"/>
                  </a:lnTo>
                  <a:lnTo>
                    <a:pt x="602" y="3859"/>
                  </a:lnTo>
                  <a:lnTo>
                    <a:pt x="607" y="3859"/>
                  </a:lnTo>
                  <a:lnTo>
                    <a:pt x="616" y="3861"/>
                  </a:lnTo>
                  <a:lnTo>
                    <a:pt x="628" y="3866"/>
                  </a:lnTo>
                  <a:lnTo>
                    <a:pt x="641" y="3872"/>
                  </a:lnTo>
                  <a:lnTo>
                    <a:pt x="656" y="3881"/>
                  </a:lnTo>
                  <a:lnTo>
                    <a:pt x="671" y="3892"/>
                  </a:lnTo>
                  <a:lnTo>
                    <a:pt x="688" y="3904"/>
                  </a:lnTo>
                  <a:close/>
                  <a:moveTo>
                    <a:pt x="688" y="4151"/>
                  </a:moveTo>
                  <a:lnTo>
                    <a:pt x="688" y="4295"/>
                  </a:lnTo>
                  <a:lnTo>
                    <a:pt x="676" y="4283"/>
                  </a:lnTo>
                  <a:lnTo>
                    <a:pt x="664" y="4270"/>
                  </a:lnTo>
                  <a:lnTo>
                    <a:pt x="634" y="4237"/>
                  </a:lnTo>
                  <a:lnTo>
                    <a:pt x="608" y="4204"/>
                  </a:lnTo>
                  <a:lnTo>
                    <a:pt x="597" y="4189"/>
                  </a:lnTo>
                  <a:lnTo>
                    <a:pt x="586" y="4174"/>
                  </a:lnTo>
                  <a:lnTo>
                    <a:pt x="577" y="4160"/>
                  </a:lnTo>
                  <a:lnTo>
                    <a:pt x="568" y="4145"/>
                  </a:lnTo>
                  <a:lnTo>
                    <a:pt x="562" y="4132"/>
                  </a:lnTo>
                  <a:lnTo>
                    <a:pt x="555" y="4120"/>
                  </a:lnTo>
                  <a:lnTo>
                    <a:pt x="551" y="4109"/>
                  </a:lnTo>
                  <a:lnTo>
                    <a:pt x="548" y="4099"/>
                  </a:lnTo>
                  <a:lnTo>
                    <a:pt x="546" y="4090"/>
                  </a:lnTo>
                  <a:lnTo>
                    <a:pt x="546" y="4083"/>
                  </a:lnTo>
                  <a:lnTo>
                    <a:pt x="547" y="4077"/>
                  </a:lnTo>
                  <a:lnTo>
                    <a:pt x="551" y="4073"/>
                  </a:lnTo>
                  <a:lnTo>
                    <a:pt x="554" y="4071"/>
                  </a:lnTo>
                  <a:lnTo>
                    <a:pt x="558" y="4070"/>
                  </a:lnTo>
                  <a:lnTo>
                    <a:pt x="564" y="4070"/>
                  </a:lnTo>
                  <a:lnTo>
                    <a:pt x="570" y="4071"/>
                  </a:lnTo>
                  <a:lnTo>
                    <a:pt x="577" y="4072"/>
                  </a:lnTo>
                  <a:lnTo>
                    <a:pt x="585" y="4075"/>
                  </a:lnTo>
                  <a:lnTo>
                    <a:pt x="592" y="4080"/>
                  </a:lnTo>
                  <a:lnTo>
                    <a:pt x="601" y="4084"/>
                  </a:lnTo>
                  <a:lnTo>
                    <a:pt x="621" y="4096"/>
                  </a:lnTo>
                  <a:lnTo>
                    <a:pt x="642" y="4111"/>
                  </a:lnTo>
                  <a:lnTo>
                    <a:pt x="664" y="4129"/>
                  </a:lnTo>
                  <a:lnTo>
                    <a:pt x="688" y="4151"/>
                  </a:lnTo>
                  <a:close/>
                  <a:moveTo>
                    <a:pt x="688" y="4389"/>
                  </a:moveTo>
                  <a:lnTo>
                    <a:pt x="688" y="4533"/>
                  </a:lnTo>
                  <a:lnTo>
                    <a:pt x="679" y="4525"/>
                  </a:lnTo>
                  <a:lnTo>
                    <a:pt x="669" y="4516"/>
                  </a:lnTo>
                  <a:lnTo>
                    <a:pt x="660" y="4506"/>
                  </a:lnTo>
                  <a:lnTo>
                    <a:pt x="651" y="4497"/>
                  </a:lnTo>
                  <a:lnTo>
                    <a:pt x="620" y="4462"/>
                  </a:lnTo>
                  <a:lnTo>
                    <a:pt x="592" y="4428"/>
                  </a:lnTo>
                  <a:lnTo>
                    <a:pt x="580" y="4412"/>
                  </a:lnTo>
                  <a:lnTo>
                    <a:pt x="569" y="4396"/>
                  </a:lnTo>
                  <a:lnTo>
                    <a:pt x="559" y="4381"/>
                  </a:lnTo>
                  <a:lnTo>
                    <a:pt x="551" y="4367"/>
                  </a:lnTo>
                  <a:lnTo>
                    <a:pt x="543" y="4354"/>
                  </a:lnTo>
                  <a:lnTo>
                    <a:pt x="536" y="4340"/>
                  </a:lnTo>
                  <a:lnTo>
                    <a:pt x="532" y="4329"/>
                  </a:lnTo>
                  <a:lnTo>
                    <a:pt x="529" y="4320"/>
                  </a:lnTo>
                  <a:lnTo>
                    <a:pt x="527" y="4310"/>
                  </a:lnTo>
                  <a:lnTo>
                    <a:pt x="527" y="4303"/>
                  </a:lnTo>
                  <a:lnTo>
                    <a:pt x="528" y="4297"/>
                  </a:lnTo>
                  <a:lnTo>
                    <a:pt x="531" y="4292"/>
                  </a:lnTo>
                  <a:lnTo>
                    <a:pt x="534" y="4290"/>
                  </a:lnTo>
                  <a:lnTo>
                    <a:pt x="540" y="4289"/>
                  </a:lnTo>
                  <a:lnTo>
                    <a:pt x="545" y="4289"/>
                  </a:lnTo>
                  <a:lnTo>
                    <a:pt x="553" y="4291"/>
                  </a:lnTo>
                  <a:lnTo>
                    <a:pt x="561" y="4293"/>
                  </a:lnTo>
                  <a:lnTo>
                    <a:pt x="568" y="4297"/>
                  </a:lnTo>
                  <a:lnTo>
                    <a:pt x="578" y="4302"/>
                  </a:lnTo>
                  <a:lnTo>
                    <a:pt x="588" y="4308"/>
                  </a:lnTo>
                  <a:lnTo>
                    <a:pt x="610" y="4323"/>
                  </a:lnTo>
                  <a:lnTo>
                    <a:pt x="634" y="4341"/>
                  </a:lnTo>
                  <a:lnTo>
                    <a:pt x="660" y="4363"/>
                  </a:lnTo>
                  <a:lnTo>
                    <a:pt x="688" y="4389"/>
                  </a:lnTo>
                  <a:close/>
                  <a:moveTo>
                    <a:pt x="688" y="4616"/>
                  </a:moveTo>
                  <a:lnTo>
                    <a:pt x="688" y="4759"/>
                  </a:lnTo>
                  <a:lnTo>
                    <a:pt x="674" y="4746"/>
                  </a:lnTo>
                  <a:lnTo>
                    <a:pt x="661" y="4733"/>
                  </a:lnTo>
                  <a:lnTo>
                    <a:pt x="628" y="4697"/>
                  </a:lnTo>
                  <a:lnTo>
                    <a:pt x="600" y="4662"/>
                  </a:lnTo>
                  <a:lnTo>
                    <a:pt x="587" y="4645"/>
                  </a:lnTo>
                  <a:lnTo>
                    <a:pt x="575" y="4629"/>
                  </a:lnTo>
                  <a:lnTo>
                    <a:pt x="565" y="4613"/>
                  </a:lnTo>
                  <a:lnTo>
                    <a:pt x="555" y="4599"/>
                  </a:lnTo>
                  <a:lnTo>
                    <a:pt x="547" y="4585"/>
                  </a:lnTo>
                  <a:lnTo>
                    <a:pt x="541" y="4572"/>
                  </a:lnTo>
                  <a:lnTo>
                    <a:pt x="535" y="4561"/>
                  </a:lnTo>
                  <a:lnTo>
                    <a:pt x="532" y="4550"/>
                  </a:lnTo>
                  <a:lnTo>
                    <a:pt x="530" y="4541"/>
                  </a:lnTo>
                  <a:lnTo>
                    <a:pt x="529" y="4533"/>
                  </a:lnTo>
                  <a:lnTo>
                    <a:pt x="529" y="4530"/>
                  </a:lnTo>
                  <a:lnTo>
                    <a:pt x="530" y="4527"/>
                  </a:lnTo>
                  <a:lnTo>
                    <a:pt x="531" y="4525"/>
                  </a:lnTo>
                  <a:lnTo>
                    <a:pt x="533" y="4522"/>
                  </a:lnTo>
                  <a:lnTo>
                    <a:pt x="536" y="4520"/>
                  </a:lnTo>
                  <a:lnTo>
                    <a:pt x="542" y="4519"/>
                  </a:lnTo>
                  <a:lnTo>
                    <a:pt x="547" y="4519"/>
                  </a:lnTo>
                  <a:lnTo>
                    <a:pt x="554" y="4520"/>
                  </a:lnTo>
                  <a:lnTo>
                    <a:pt x="562" y="4523"/>
                  </a:lnTo>
                  <a:lnTo>
                    <a:pt x="570" y="4527"/>
                  </a:lnTo>
                  <a:lnTo>
                    <a:pt x="579" y="4531"/>
                  </a:lnTo>
                  <a:lnTo>
                    <a:pt x="589" y="4538"/>
                  </a:lnTo>
                  <a:lnTo>
                    <a:pt x="611" y="4552"/>
                  </a:lnTo>
                  <a:lnTo>
                    <a:pt x="635" y="4569"/>
                  </a:lnTo>
                  <a:lnTo>
                    <a:pt x="660" y="4591"/>
                  </a:lnTo>
                  <a:lnTo>
                    <a:pt x="688" y="4616"/>
                  </a:lnTo>
                  <a:close/>
                  <a:moveTo>
                    <a:pt x="688" y="4834"/>
                  </a:moveTo>
                  <a:lnTo>
                    <a:pt x="688" y="4973"/>
                  </a:lnTo>
                  <a:lnTo>
                    <a:pt x="655" y="4937"/>
                  </a:lnTo>
                  <a:lnTo>
                    <a:pt x="625" y="4902"/>
                  </a:lnTo>
                  <a:lnTo>
                    <a:pt x="612" y="4885"/>
                  </a:lnTo>
                  <a:lnTo>
                    <a:pt x="601" y="4869"/>
                  </a:lnTo>
                  <a:lnTo>
                    <a:pt x="590" y="4853"/>
                  </a:lnTo>
                  <a:lnTo>
                    <a:pt x="580" y="4839"/>
                  </a:lnTo>
                  <a:lnTo>
                    <a:pt x="573" y="4825"/>
                  </a:lnTo>
                  <a:lnTo>
                    <a:pt x="566" y="4813"/>
                  </a:lnTo>
                  <a:lnTo>
                    <a:pt x="561" y="4801"/>
                  </a:lnTo>
                  <a:lnTo>
                    <a:pt x="557" y="4791"/>
                  </a:lnTo>
                  <a:lnTo>
                    <a:pt x="555" y="4782"/>
                  </a:lnTo>
                  <a:lnTo>
                    <a:pt x="554" y="4774"/>
                  </a:lnTo>
                  <a:lnTo>
                    <a:pt x="555" y="4771"/>
                  </a:lnTo>
                  <a:lnTo>
                    <a:pt x="555" y="4768"/>
                  </a:lnTo>
                  <a:lnTo>
                    <a:pt x="556" y="4766"/>
                  </a:lnTo>
                  <a:lnTo>
                    <a:pt x="558" y="4765"/>
                  </a:lnTo>
                  <a:lnTo>
                    <a:pt x="562" y="4762"/>
                  </a:lnTo>
                  <a:lnTo>
                    <a:pt x="566" y="4761"/>
                  </a:lnTo>
                  <a:lnTo>
                    <a:pt x="570" y="4761"/>
                  </a:lnTo>
                  <a:lnTo>
                    <a:pt x="576" y="4761"/>
                  </a:lnTo>
                  <a:lnTo>
                    <a:pt x="589" y="4766"/>
                  </a:lnTo>
                  <a:lnTo>
                    <a:pt x="604" y="4773"/>
                  </a:lnTo>
                  <a:lnTo>
                    <a:pt x="623" y="4784"/>
                  </a:lnTo>
                  <a:lnTo>
                    <a:pt x="643" y="4799"/>
                  </a:lnTo>
                  <a:lnTo>
                    <a:pt x="665" y="4815"/>
                  </a:lnTo>
                  <a:lnTo>
                    <a:pt x="688" y="4834"/>
                  </a:lnTo>
                  <a:close/>
                  <a:moveTo>
                    <a:pt x="688" y="5048"/>
                  </a:moveTo>
                  <a:lnTo>
                    <a:pt x="688" y="5169"/>
                  </a:lnTo>
                  <a:lnTo>
                    <a:pt x="666" y="5142"/>
                  </a:lnTo>
                  <a:lnTo>
                    <a:pt x="646" y="5115"/>
                  </a:lnTo>
                  <a:lnTo>
                    <a:pt x="631" y="5091"/>
                  </a:lnTo>
                  <a:lnTo>
                    <a:pt x="619" y="5070"/>
                  </a:lnTo>
                  <a:lnTo>
                    <a:pt x="613" y="5061"/>
                  </a:lnTo>
                  <a:lnTo>
                    <a:pt x="610" y="5052"/>
                  </a:lnTo>
                  <a:lnTo>
                    <a:pt x="607" y="5044"/>
                  </a:lnTo>
                  <a:lnTo>
                    <a:pt x="604" y="5036"/>
                  </a:lnTo>
                  <a:lnTo>
                    <a:pt x="603" y="5030"/>
                  </a:lnTo>
                  <a:lnTo>
                    <a:pt x="603" y="5025"/>
                  </a:lnTo>
                  <a:lnTo>
                    <a:pt x="604" y="5021"/>
                  </a:lnTo>
                  <a:lnTo>
                    <a:pt x="608" y="5018"/>
                  </a:lnTo>
                  <a:lnTo>
                    <a:pt x="609" y="5016"/>
                  </a:lnTo>
                  <a:lnTo>
                    <a:pt x="612" y="5014"/>
                  </a:lnTo>
                  <a:lnTo>
                    <a:pt x="615" y="5014"/>
                  </a:lnTo>
                  <a:lnTo>
                    <a:pt x="619" y="5014"/>
                  </a:lnTo>
                  <a:lnTo>
                    <a:pt x="626" y="5016"/>
                  </a:lnTo>
                  <a:lnTo>
                    <a:pt x="636" y="5019"/>
                  </a:lnTo>
                  <a:lnTo>
                    <a:pt x="647" y="5024"/>
                  </a:lnTo>
                  <a:lnTo>
                    <a:pt x="659" y="5031"/>
                  </a:lnTo>
                  <a:lnTo>
                    <a:pt x="673" y="5039"/>
                  </a:lnTo>
                  <a:lnTo>
                    <a:pt x="688" y="5048"/>
                  </a:lnTo>
                  <a:close/>
                  <a:moveTo>
                    <a:pt x="688" y="5280"/>
                  </a:moveTo>
                  <a:lnTo>
                    <a:pt x="688" y="5328"/>
                  </a:lnTo>
                  <a:lnTo>
                    <a:pt x="680" y="5313"/>
                  </a:lnTo>
                  <a:lnTo>
                    <a:pt x="677" y="5299"/>
                  </a:lnTo>
                  <a:lnTo>
                    <a:pt x="676" y="5294"/>
                  </a:lnTo>
                  <a:lnTo>
                    <a:pt x="677" y="5290"/>
                  </a:lnTo>
                  <a:lnTo>
                    <a:pt x="678" y="5285"/>
                  </a:lnTo>
                  <a:lnTo>
                    <a:pt x="680" y="5283"/>
                  </a:lnTo>
                  <a:lnTo>
                    <a:pt x="683" y="5281"/>
                  </a:lnTo>
                  <a:lnTo>
                    <a:pt x="688" y="5280"/>
                  </a:lnTo>
                  <a:close/>
                  <a:moveTo>
                    <a:pt x="688" y="5578"/>
                  </a:moveTo>
                  <a:lnTo>
                    <a:pt x="688" y="5689"/>
                  </a:lnTo>
                  <a:lnTo>
                    <a:pt x="654" y="5663"/>
                  </a:lnTo>
                  <a:lnTo>
                    <a:pt x="618" y="5633"/>
                  </a:lnTo>
                  <a:lnTo>
                    <a:pt x="579" y="5598"/>
                  </a:lnTo>
                  <a:lnTo>
                    <a:pt x="540" y="5558"/>
                  </a:lnTo>
                  <a:lnTo>
                    <a:pt x="500" y="5517"/>
                  </a:lnTo>
                  <a:lnTo>
                    <a:pt x="465" y="5477"/>
                  </a:lnTo>
                  <a:lnTo>
                    <a:pt x="450" y="5457"/>
                  </a:lnTo>
                  <a:lnTo>
                    <a:pt x="436" y="5440"/>
                  </a:lnTo>
                  <a:lnTo>
                    <a:pt x="422" y="5422"/>
                  </a:lnTo>
                  <a:lnTo>
                    <a:pt x="410" y="5406"/>
                  </a:lnTo>
                  <a:lnTo>
                    <a:pt x="401" y="5390"/>
                  </a:lnTo>
                  <a:lnTo>
                    <a:pt x="392" y="5376"/>
                  </a:lnTo>
                  <a:lnTo>
                    <a:pt x="385" y="5363"/>
                  </a:lnTo>
                  <a:lnTo>
                    <a:pt x="380" y="5352"/>
                  </a:lnTo>
                  <a:lnTo>
                    <a:pt x="376" y="5342"/>
                  </a:lnTo>
                  <a:lnTo>
                    <a:pt x="375" y="5333"/>
                  </a:lnTo>
                  <a:lnTo>
                    <a:pt x="375" y="5330"/>
                  </a:lnTo>
                  <a:lnTo>
                    <a:pt x="375" y="5328"/>
                  </a:lnTo>
                  <a:lnTo>
                    <a:pt x="376" y="5326"/>
                  </a:lnTo>
                  <a:lnTo>
                    <a:pt x="378" y="5324"/>
                  </a:lnTo>
                  <a:lnTo>
                    <a:pt x="380" y="5321"/>
                  </a:lnTo>
                  <a:lnTo>
                    <a:pt x="383" y="5321"/>
                  </a:lnTo>
                  <a:lnTo>
                    <a:pt x="385" y="5320"/>
                  </a:lnTo>
                  <a:lnTo>
                    <a:pt x="390" y="5321"/>
                  </a:lnTo>
                  <a:lnTo>
                    <a:pt x="397" y="5323"/>
                  </a:lnTo>
                  <a:lnTo>
                    <a:pt x="407" y="5327"/>
                  </a:lnTo>
                  <a:lnTo>
                    <a:pt x="418" y="5332"/>
                  </a:lnTo>
                  <a:lnTo>
                    <a:pt x="431" y="5340"/>
                  </a:lnTo>
                  <a:lnTo>
                    <a:pt x="445" y="5349"/>
                  </a:lnTo>
                  <a:lnTo>
                    <a:pt x="461" y="5360"/>
                  </a:lnTo>
                  <a:lnTo>
                    <a:pt x="494" y="5386"/>
                  </a:lnTo>
                  <a:lnTo>
                    <a:pt x="531" y="5417"/>
                  </a:lnTo>
                  <a:lnTo>
                    <a:pt x="569" y="5453"/>
                  </a:lnTo>
                  <a:lnTo>
                    <a:pt x="610" y="5492"/>
                  </a:lnTo>
                  <a:lnTo>
                    <a:pt x="631" y="5514"/>
                  </a:lnTo>
                  <a:lnTo>
                    <a:pt x="651" y="5536"/>
                  </a:lnTo>
                  <a:lnTo>
                    <a:pt x="670" y="5557"/>
                  </a:lnTo>
                  <a:lnTo>
                    <a:pt x="688" y="5578"/>
                  </a:lnTo>
                  <a:close/>
                  <a:moveTo>
                    <a:pt x="688" y="5735"/>
                  </a:moveTo>
                  <a:lnTo>
                    <a:pt x="688" y="5773"/>
                  </a:lnTo>
                  <a:lnTo>
                    <a:pt x="598" y="5773"/>
                  </a:lnTo>
                  <a:lnTo>
                    <a:pt x="573" y="5743"/>
                  </a:lnTo>
                  <a:lnTo>
                    <a:pt x="551" y="5715"/>
                  </a:lnTo>
                  <a:lnTo>
                    <a:pt x="532" y="5690"/>
                  </a:lnTo>
                  <a:lnTo>
                    <a:pt x="518" y="5667"/>
                  </a:lnTo>
                  <a:lnTo>
                    <a:pt x="511" y="5657"/>
                  </a:lnTo>
                  <a:lnTo>
                    <a:pt x="507" y="5647"/>
                  </a:lnTo>
                  <a:lnTo>
                    <a:pt x="502" y="5639"/>
                  </a:lnTo>
                  <a:lnTo>
                    <a:pt x="500" y="5632"/>
                  </a:lnTo>
                  <a:lnTo>
                    <a:pt x="498" y="5625"/>
                  </a:lnTo>
                  <a:lnTo>
                    <a:pt x="498" y="5620"/>
                  </a:lnTo>
                  <a:lnTo>
                    <a:pt x="499" y="5615"/>
                  </a:lnTo>
                  <a:lnTo>
                    <a:pt x="501" y="5612"/>
                  </a:lnTo>
                  <a:lnTo>
                    <a:pt x="505" y="5610"/>
                  </a:lnTo>
                  <a:lnTo>
                    <a:pt x="510" y="5610"/>
                  </a:lnTo>
                  <a:lnTo>
                    <a:pt x="517" y="5611"/>
                  </a:lnTo>
                  <a:lnTo>
                    <a:pt x="524" y="5613"/>
                  </a:lnTo>
                  <a:lnTo>
                    <a:pt x="533" y="5616"/>
                  </a:lnTo>
                  <a:lnTo>
                    <a:pt x="543" y="5622"/>
                  </a:lnTo>
                  <a:lnTo>
                    <a:pt x="554" y="5628"/>
                  </a:lnTo>
                  <a:lnTo>
                    <a:pt x="566" y="5636"/>
                  </a:lnTo>
                  <a:lnTo>
                    <a:pt x="592" y="5655"/>
                  </a:lnTo>
                  <a:lnTo>
                    <a:pt x="622" y="5678"/>
                  </a:lnTo>
                  <a:lnTo>
                    <a:pt x="654" y="5704"/>
                  </a:lnTo>
                  <a:lnTo>
                    <a:pt x="688" y="5735"/>
                  </a:lnTo>
                  <a:close/>
                  <a:moveTo>
                    <a:pt x="70" y="5773"/>
                  </a:moveTo>
                  <a:lnTo>
                    <a:pt x="59" y="5755"/>
                  </a:lnTo>
                  <a:lnTo>
                    <a:pt x="52" y="5741"/>
                  </a:lnTo>
                  <a:lnTo>
                    <a:pt x="51" y="5735"/>
                  </a:lnTo>
                  <a:lnTo>
                    <a:pt x="51" y="5730"/>
                  </a:lnTo>
                  <a:lnTo>
                    <a:pt x="51" y="5727"/>
                  </a:lnTo>
                  <a:lnTo>
                    <a:pt x="53" y="5724"/>
                  </a:lnTo>
                  <a:lnTo>
                    <a:pt x="54" y="5723"/>
                  </a:lnTo>
                  <a:lnTo>
                    <a:pt x="58" y="5721"/>
                  </a:lnTo>
                  <a:lnTo>
                    <a:pt x="61" y="5721"/>
                  </a:lnTo>
                  <a:lnTo>
                    <a:pt x="64" y="5723"/>
                  </a:lnTo>
                  <a:lnTo>
                    <a:pt x="73" y="5726"/>
                  </a:lnTo>
                  <a:lnTo>
                    <a:pt x="84" y="5731"/>
                  </a:lnTo>
                  <a:lnTo>
                    <a:pt x="97" y="5739"/>
                  </a:lnTo>
                  <a:lnTo>
                    <a:pt x="111" y="5748"/>
                  </a:lnTo>
                  <a:lnTo>
                    <a:pt x="128" y="5760"/>
                  </a:lnTo>
                  <a:lnTo>
                    <a:pt x="145" y="5773"/>
                  </a:lnTo>
                  <a:lnTo>
                    <a:pt x="70" y="5773"/>
                  </a:lnTo>
                  <a:close/>
                  <a:moveTo>
                    <a:pt x="316" y="5773"/>
                  </a:moveTo>
                  <a:lnTo>
                    <a:pt x="301" y="5752"/>
                  </a:lnTo>
                  <a:lnTo>
                    <a:pt x="287" y="5734"/>
                  </a:lnTo>
                  <a:lnTo>
                    <a:pt x="276" y="5717"/>
                  </a:lnTo>
                  <a:lnTo>
                    <a:pt x="268" y="5702"/>
                  </a:lnTo>
                  <a:lnTo>
                    <a:pt x="261" y="5689"/>
                  </a:lnTo>
                  <a:lnTo>
                    <a:pt x="258" y="5679"/>
                  </a:lnTo>
                  <a:lnTo>
                    <a:pt x="258" y="5674"/>
                  </a:lnTo>
                  <a:lnTo>
                    <a:pt x="258" y="5670"/>
                  </a:lnTo>
                  <a:lnTo>
                    <a:pt x="258" y="5668"/>
                  </a:lnTo>
                  <a:lnTo>
                    <a:pt x="260" y="5666"/>
                  </a:lnTo>
                  <a:lnTo>
                    <a:pt x="264" y="5663"/>
                  </a:lnTo>
                  <a:lnTo>
                    <a:pt x="268" y="5663"/>
                  </a:lnTo>
                  <a:lnTo>
                    <a:pt x="273" y="5663"/>
                  </a:lnTo>
                  <a:lnTo>
                    <a:pt x="280" y="5666"/>
                  </a:lnTo>
                  <a:lnTo>
                    <a:pt x="296" y="5674"/>
                  </a:lnTo>
                  <a:lnTo>
                    <a:pt x="317" y="5686"/>
                  </a:lnTo>
                  <a:lnTo>
                    <a:pt x="340" y="5703"/>
                  </a:lnTo>
                  <a:lnTo>
                    <a:pt x="367" y="5723"/>
                  </a:lnTo>
                  <a:lnTo>
                    <a:pt x="395" y="5747"/>
                  </a:lnTo>
                  <a:lnTo>
                    <a:pt x="426" y="5773"/>
                  </a:lnTo>
                  <a:lnTo>
                    <a:pt x="316" y="5773"/>
                  </a:lnTo>
                  <a:close/>
                  <a:moveTo>
                    <a:pt x="281" y="5605"/>
                  </a:moveTo>
                  <a:lnTo>
                    <a:pt x="241" y="5564"/>
                  </a:lnTo>
                  <a:lnTo>
                    <a:pt x="204" y="5522"/>
                  </a:lnTo>
                  <a:lnTo>
                    <a:pt x="174" y="5484"/>
                  </a:lnTo>
                  <a:lnTo>
                    <a:pt x="147" y="5449"/>
                  </a:lnTo>
                  <a:lnTo>
                    <a:pt x="136" y="5433"/>
                  </a:lnTo>
                  <a:lnTo>
                    <a:pt x="128" y="5419"/>
                  </a:lnTo>
                  <a:lnTo>
                    <a:pt x="120" y="5406"/>
                  </a:lnTo>
                  <a:lnTo>
                    <a:pt x="115" y="5395"/>
                  </a:lnTo>
                  <a:lnTo>
                    <a:pt x="111" y="5385"/>
                  </a:lnTo>
                  <a:lnTo>
                    <a:pt x="109" y="5376"/>
                  </a:lnTo>
                  <a:lnTo>
                    <a:pt x="109" y="5373"/>
                  </a:lnTo>
                  <a:lnTo>
                    <a:pt x="109" y="5370"/>
                  </a:lnTo>
                  <a:lnTo>
                    <a:pt x="110" y="5367"/>
                  </a:lnTo>
                  <a:lnTo>
                    <a:pt x="111" y="5365"/>
                  </a:lnTo>
                  <a:lnTo>
                    <a:pt x="113" y="5364"/>
                  </a:lnTo>
                  <a:lnTo>
                    <a:pt x="117" y="5364"/>
                  </a:lnTo>
                  <a:lnTo>
                    <a:pt x="119" y="5363"/>
                  </a:lnTo>
                  <a:lnTo>
                    <a:pt x="122" y="5364"/>
                  </a:lnTo>
                  <a:lnTo>
                    <a:pt x="131" y="5366"/>
                  </a:lnTo>
                  <a:lnTo>
                    <a:pt x="141" y="5371"/>
                  </a:lnTo>
                  <a:lnTo>
                    <a:pt x="153" y="5376"/>
                  </a:lnTo>
                  <a:lnTo>
                    <a:pt x="165" y="5384"/>
                  </a:lnTo>
                  <a:lnTo>
                    <a:pt x="179" y="5394"/>
                  </a:lnTo>
                  <a:lnTo>
                    <a:pt x="195" y="5405"/>
                  </a:lnTo>
                  <a:lnTo>
                    <a:pt x="230" y="5432"/>
                  </a:lnTo>
                  <a:lnTo>
                    <a:pt x="267" y="5465"/>
                  </a:lnTo>
                  <a:lnTo>
                    <a:pt x="306" y="5502"/>
                  </a:lnTo>
                  <a:lnTo>
                    <a:pt x="348" y="5544"/>
                  </a:lnTo>
                  <a:lnTo>
                    <a:pt x="384" y="5581"/>
                  </a:lnTo>
                  <a:lnTo>
                    <a:pt x="417" y="5618"/>
                  </a:lnTo>
                  <a:lnTo>
                    <a:pt x="445" y="5652"/>
                  </a:lnTo>
                  <a:lnTo>
                    <a:pt x="471" y="5684"/>
                  </a:lnTo>
                  <a:lnTo>
                    <a:pt x="492" y="5713"/>
                  </a:lnTo>
                  <a:lnTo>
                    <a:pt x="507" y="5738"/>
                  </a:lnTo>
                  <a:lnTo>
                    <a:pt x="513" y="5749"/>
                  </a:lnTo>
                  <a:lnTo>
                    <a:pt x="517" y="5758"/>
                  </a:lnTo>
                  <a:lnTo>
                    <a:pt x="520" y="5766"/>
                  </a:lnTo>
                  <a:lnTo>
                    <a:pt x="521" y="5773"/>
                  </a:lnTo>
                  <a:lnTo>
                    <a:pt x="479" y="5773"/>
                  </a:lnTo>
                  <a:lnTo>
                    <a:pt x="461" y="5762"/>
                  </a:lnTo>
                  <a:lnTo>
                    <a:pt x="440" y="5748"/>
                  </a:lnTo>
                  <a:lnTo>
                    <a:pt x="417" y="5730"/>
                  </a:lnTo>
                  <a:lnTo>
                    <a:pt x="393" y="5709"/>
                  </a:lnTo>
                  <a:lnTo>
                    <a:pt x="367" y="5688"/>
                  </a:lnTo>
                  <a:lnTo>
                    <a:pt x="338" y="5662"/>
                  </a:lnTo>
                  <a:lnTo>
                    <a:pt x="310" y="5635"/>
                  </a:lnTo>
                  <a:lnTo>
                    <a:pt x="281" y="5605"/>
                  </a:lnTo>
                  <a:close/>
                  <a:moveTo>
                    <a:pt x="502" y="5211"/>
                  </a:moveTo>
                  <a:lnTo>
                    <a:pt x="540" y="5251"/>
                  </a:lnTo>
                  <a:lnTo>
                    <a:pt x="573" y="5290"/>
                  </a:lnTo>
                  <a:lnTo>
                    <a:pt x="602" y="5326"/>
                  </a:lnTo>
                  <a:lnTo>
                    <a:pt x="625" y="5359"/>
                  </a:lnTo>
                  <a:lnTo>
                    <a:pt x="635" y="5373"/>
                  </a:lnTo>
                  <a:lnTo>
                    <a:pt x="643" y="5387"/>
                  </a:lnTo>
                  <a:lnTo>
                    <a:pt x="649" y="5399"/>
                  </a:lnTo>
                  <a:lnTo>
                    <a:pt x="655" y="5410"/>
                  </a:lnTo>
                  <a:lnTo>
                    <a:pt x="658" y="5420"/>
                  </a:lnTo>
                  <a:lnTo>
                    <a:pt x="659" y="5428"/>
                  </a:lnTo>
                  <a:lnTo>
                    <a:pt x="659" y="5431"/>
                  </a:lnTo>
                  <a:lnTo>
                    <a:pt x="658" y="5434"/>
                  </a:lnTo>
                  <a:lnTo>
                    <a:pt x="657" y="5436"/>
                  </a:lnTo>
                  <a:lnTo>
                    <a:pt x="656" y="5439"/>
                  </a:lnTo>
                  <a:lnTo>
                    <a:pt x="654" y="5440"/>
                  </a:lnTo>
                  <a:lnTo>
                    <a:pt x="651" y="5441"/>
                  </a:lnTo>
                  <a:lnTo>
                    <a:pt x="648" y="5441"/>
                  </a:lnTo>
                  <a:lnTo>
                    <a:pt x="645" y="5441"/>
                  </a:lnTo>
                  <a:lnTo>
                    <a:pt x="636" y="5439"/>
                  </a:lnTo>
                  <a:lnTo>
                    <a:pt x="627" y="5435"/>
                  </a:lnTo>
                  <a:lnTo>
                    <a:pt x="616" y="5430"/>
                  </a:lnTo>
                  <a:lnTo>
                    <a:pt x="603" y="5423"/>
                  </a:lnTo>
                  <a:lnTo>
                    <a:pt x="590" y="5415"/>
                  </a:lnTo>
                  <a:lnTo>
                    <a:pt x="575" y="5404"/>
                  </a:lnTo>
                  <a:lnTo>
                    <a:pt x="543" y="5380"/>
                  </a:lnTo>
                  <a:lnTo>
                    <a:pt x="508" y="5349"/>
                  </a:lnTo>
                  <a:lnTo>
                    <a:pt x="471" y="5315"/>
                  </a:lnTo>
                  <a:lnTo>
                    <a:pt x="432" y="5276"/>
                  </a:lnTo>
                  <a:lnTo>
                    <a:pt x="395" y="5236"/>
                  </a:lnTo>
                  <a:lnTo>
                    <a:pt x="362" y="5198"/>
                  </a:lnTo>
                  <a:lnTo>
                    <a:pt x="333" y="5161"/>
                  </a:lnTo>
                  <a:lnTo>
                    <a:pt x="310" y="5128"/>
                  </a:lnTo>
                  <a:lnTo>
                    <a:pt x="300" y="5113"/>
                  </a:lnTo>
                  <a:lnTo>
                    <a:pt x="292" y="5100"/>
                  </a:lnTo>
                  <a:lnTo>
                    <a:pt x="286" y="5088"/>
                  </a:lnTo>
                  <a:lnTo>
                    <a:pt x="281" y="5076"/>
                  </a:lnTo>
                  <a:lnTo>
                    <a:pt x="278" y="5067"/>
                  </a:lnTo>
                  <a:lnTo>
                    <a:pt x="277" y="5058"/>
                  </a:lnTo>
                  <a:lnTo>
                    <a:pt x="277" y="5055"/>
                  </a:lnTo>
                  <a:lnTo>
                    <a:pt x="277" y="5053"/>
                  </a:lnTo>
                  <a:lnTo>
                    <a:pt x="278" y="5051"/>
                  </a:lnTo>
                  <a:lnTo>
                    <a:pt x="280" y="5048"/>
                  </a:lnTo>
                  <a:lnTo>
                    <a:pt x="282" y="5047"/>
                  </a:lnTo>
                  <a:lnTo>
                    <a:pt x="284" y="5046"/>
                  </a:lnTo>
                  <a:lnTo>
                    <a:pt x="288" y="5045"/>
                  </a:lnTo>
                  <a:lnTo>
                    <a:pt x="291" y="5045"/>
                  </a:lnTo>
                  <a:lnTo>
                    <a:pt x="299" y="5047"/>
                  </a:lnTo>
                  <a:lnTo>
                    <a:pt x="309" y="5051"/>
                  </a:lnTo>
                  <a:lnTo>
                    <a:pt x="319" y="5056"/>
                  </a:lnTo>
                  <a:lnTo>
                    <a:pt x="332" y="5064"/>
                  </a:lnTo>
                  <a:lnTo>
                    <a:pt x="345" y="5073"/>
                  </a:lnTo>
                  <a:lnTo>
                    <a:pt x="360" y="5082"/>
                  </a:lnTo>
                  <a:lnTo>
                    <a:pt x="392" y="5108"/>
                  </a:lnTo>
                  <a:lnTo>
                    <a:pt x="427" y="5137"/>
                  </a:lnTo>
                  <a:lnTo>
                    <a:pt x="464" y="5172"/>
                  </a:lnTo>
                  <a:lnTo>
                    <a:pt x="502" y="5211"/>
                  </a:lnTo>
                  <a:close/>
                  <a:moveTo>
                    <a:pt x="564" y="5164"/>
                  </a:moveTo>
                  <a:lnTo>
                    <a:pt x="562" y="5165"/>
                  </a:lnTo>
                  <a:lnTo>
                    <a:pt x="559" y="5166"/>
                  </a:lnTo>
                  <a:lnTo>
                    <a:pt x="556" y="5166"/>
                  </a:lnTo>
                  <a:lnTo>
                    <a:pt x="553" y="5166"/>
                  </a:lnTo>
                  <a:lnTo>
                    <a:pt x="545" y="5165"/>
                  </a:lnTo>
                  <a:lnTo>
                    <a:pt x="535" y="5161"/>
                  </a:lnTo>
                  <a:lnTo>
                    <a:pt x="525" y="5156"/>
                  </a:lnTo>
                  <a:lnTo>
                    <a:pt x="513" y="5149"/>
                  </a:lnTo>
                  <a:lnTo>
                    <a:pt x="500" y="5141"/>
                  </a:lnTo>
                  <a:lnTo>
                    <a:pt x="486" y="5131"/>
                  </a:lnTo>
                  <a:lnTo>
                    <a:pt x="455" y="5108"/>
                  </a:lnTo>
                  <a:lnTo>
                    <a:pt x="421" y="5078"/>
                  </a:lnTo>
                  <a:lnTo>
                    <a:pt x="385" y="5045"/>
                  </a:lnTo>
                  <a:lnTo>
                    <a:pt x="349" y="5008"/>
                  </a:lnTo>
                  <a:lnTo>
                    <a:pt x="314" y="4970"/>
                  </a:lnTo>
                  <a:lnTo>
                    <a:pt x="282" y="4932"/>
                  </a:lnTo>
                  <a:lnTo>
                    <a:pt x="255" y="4897"/>
                  </a:lnTo>
                  <a:lnTo>
                    <a:pt x="233" y="4865"/>
                  </a:lnTo>
                  <a:lnTo>
                    <a:pt x="224" y="4851"/>
                  </a:lnTo>
                  <a:lnTo>
                    <a:pt x="216" y="4838"/>
                  </a:lnTo>
                  <a:lnTo>
                    <a:pt x="211" y="4826"/>
                  </a:lnTo>
                  <a:lnTo>
                    <a:pt x="207" y="4815"/>
                  </a:lnTo>
                  <a:lnTo>
                    <a:pt x="203" y="4805"/>
                  </a:lnTo>
                  <a:lnTo>
                    <a:pt x="202" y="4797"/>
                  </a:lnTo>
                  <a:lnTo>
                    <a:pt x="202" y="4794"/>
                  </a:lnTo>
                  <a:lnTo>
                    <a:pt x="203" y="4792"/>
                  </a:lnTo>
                  <a:lnTo>
                    <a:pt x="204" y="4790"/>
                  </a:lnTo>
                  <a:lnTo>
                    <a:pt x="206" y="4788"/>
                  </a:lnTo>
                  <a:lnTo>
                    <a:pt x="208" y="4787"/>
                  </a:lnTo>
                  <a:lnTo>
                    <a:pt x="211" y="4785"/>
                  </a:lnTo>
                  <a:lnTo>
                    <a:pt x="213" y="4784"/>
                  </a:lnTo>
                  <a:lnTo>
                    <a:pt x="216" y="4784"/>
                  </a:lnTo>
                  <a:lnTo>
                    <a:pt x="224" y="4787"/>
                  </a:lnTo>
                  <a:lnTo>
                    <a:pt x="234" y="4790"/>
                  </a:lnTo>
                  <a:lnTo>
                    <a:pt x="245" y="4794"/>
                  </a:lnTo>
                  <a:lnTo>
                    <a:pt x="256" y="4801"/>
                  </a:lnTo>
                  <a:lnTo>
                    <a:pt x="269" y="4810"/>
                  </a:lnTo>
                  <a:lnTo>
                    <a:pt x="283" y="4819"/>
                  </a:lnTo>
                  <a:lnTo>
                    <a:pt x="314" y="4844"/>
                  </a:lnTo>
                  <a:lnTo>
                    <a:pt x="348" y="4872"/>
                  </a:lnTo>
                  <a:lnTo>
                    <a:pt x="383" y="4906"/>
                  </a:lnTo>
                  <a:lnTo>
                    <a:pt x="420" y="4943"/>
                  </a:lnTo>
                  <a:lnTo>
                    <a:pt x="455" y="4982"/>
                  </a:lnTo>
                  <a:lnTo>
                    <a:pt x="487" y="5019"/>
                  </a:lnTo>
                  <a:lnTo>
                    <a:pt x="515" y="5054"/>
                  </a:lnTo>
                  <a:lnTo>
                    <a:pt x="536" y="5086"/>
                  </a:lnTo>
                  <a:lnTo>
                    <a:pt x="545" y="5100"/>
                  </a:lnTo>
                  <a:lnTo>
                    <a:pt x="553" y="5113"/>
                  </a:lnTo>
                  <a:lnTo>
                    <a:pt x="558" y="5125"/>
                  </a:lnTo>
                  <a:lnTo>
                    <a:pt x="564" y="5136"/>
                  </a:lnTo>
                  <a:lnTo>
                    <a:pt x="566" y="5145"/>
                  </a:lnTo>
                  <a:lnTo>
                    <a:pt x="567" y="5153"/>
                  </a:lnTo>
                  <a:lnTo>
                    <a:pt x="567" y="5156"/>
                  </a:lnTo>
                  <a:lnTo>
                    <a:pt x="566" y="5159"/>
                  </a:lnTo>
                  <a:lnTo>
                    <a:pt x="565" y="5161"/>
                  </a:lnTo>
                  <a:lnTo>
                    <a:pt x="564" y="5164"/>
                  </a:lnTo>
                  <a:close/>
                  <a:moveTo>
                    <a:pt x="361" y="4688"/>
                  </a:moveTo>
                  <a:lnTo>
                    <a:pt x="395" y="4725"/>
                  </a:lnTo>
                  <a:lnTo>
                    <a:pt x="425" y="4760"/>
                  </a:lnTo>
                  <a:lnTo>
                    <a:pt x="451" y="4794"/>
                  </a:lnTo>
                  <a:lnTo>
                    <a:pt x="472" y="4825"/>
                  </a:lnTo>
                  <a:lnTo>
                    <a:pt x="481" y="4839"/>
                  </a:lnTo>
                  <a:lnTo>
                    <a:pt x="487" y="4852"/>
                  </a:lnTo>
                  <a:lnTo>
                    <a:pt x="493" y="4864"/>
                  </a:lnTo>
                  <a:lnTo>
                    <a:pt x="497" y="4874"/>
                  </a:lnTo>
                  <a:lnTo>
                    <a:pt x="499" y="4884"/>
                  </a:lnTo>
                  <a:lnTo>
                    <a:pt x="500" y="4892"/>
                  </a:lnTo>
                  <a:lnTo>
                    <a:pt x="500" y="4895"/>
                  </a:lnTo>
                  <a:lnTo>
                    <a:pt x="499" y="4897"/>
                  </a:lnTo>
                  <a:lnTo>
                    <a:pt x="498" y="4899"/>
                  </a:lnTo>
                  <a:lnTo>
                    <a:pt x="497" y="4902"/>
                  </a:lnTo>
                  <a:lnTo>
                    <a:pt x="495" y="4903"/>
                  </a:lnTo>
                  <a:lnTo>
                    <a:pt x="493" y="4904"/>
                  </a:lnTo>
                  <a:lnTo>
                    <a:pt x="489" y="4905"/>
                  </a:lnTo>
                  <a:lnTo>
                    <a:pt x="486" y="4905"/>
                  </a:lnTo>
                  <a:lnTo>
                    <a:pt x="478" y="4903"/>
                  </a:lnTo>
                  <a:lnTo>
                    <a:pt x="470" y="4901"/>
                  </a:lnTo>
                  <a:lnTo>
                    <a:pt x="459" y="4895"/>
                  </a:lnTo>
                  <a:lnTo>
                    <a:pt x="448" y="4888"/>
                  </a:lnTo>
                  <a:lnTo>
                    <a:pt x="435" y="4881"/>
                  </a:lnTo>
                  <a:lnTo>
                    <a:pt x="421" y="4872"/>
                  </a:lnTo>
                  <a:lnTo>
                    <a:pt x="392" y="4849"/>
                  </a:lnTo>
                  <a:lnTo>
                    <a:pt x="359" y="4820"/>
                  </a:lnTo>
                  <a:lnTo>
                    <a:pt x="325" y="4789"/>
                  </a:lnTo>
                  <a:lnTo>
                    <a:pt x="290" y="4753"/>
                  </a:lnTo>
                  <a:lnTo>
                    <a:pt x="256" y="4715"/>
                  </a:lnTo>
                  <a:lnTo>
                    <a:pt x="226" y="4679"/>
                  </a:lnTo>
                  <a:lnTo>
                    <a:pt x="213" y="4663"/>
                  </a:lnTo>
                  <a:lnTo>
                    <a:pt x="201" y="4645"/>
                  </a:lnTo>
                  <a:lnTo>
                    <a:pt x="190" y="4630"/>
                  </a:lnTo>
                  <a:lnTo>
                    <a:pt x="180" y="4614"/>
                  </a:lnTo>
                  <a:lnTo>
                    <a:pt x="172" y="4600"/>
                  </a:lnTo>
                  <a:lnTo>
                    <a:pt x="165" y="4588"/>
                  </a:lnTo>
                  <a:lnTo>
                    <a:pt x="159" y="4576"/>
                  </a:lnTo>
                  <a:lnTo>
                    <a:pt x="155" y="4565"/>
                  </a:lnTo>
                  <a:lnTo>
                    <a:pt x="153" y="4556"/>
                  </a:lnTo>
                  <a:lnTo>
                    <a:pt x="152" y="4549"/>
                  </a:lnTo>
                  <a:lnTo>
                    <a:pt x="152" y="4545"/>
                  </a:lnTo>
                  <a:lnTo>
                    <a:pt x="153" y="4542"/>
                  </a:lnTo>
                  <a:lnTo>
                    <a:pt x="154" y="4540"/>
                  </a:lnTo>
                  <a:lnTo>
                    <a:pt x="155" y="4539"/>
                  </a:lnTo>
                  <a:lnTo>
                    <a:pt x="157" y="4537"/>
                  </a:lnTo>
                  <a:lnTo>
                    <a:pt x="159" y="4536"/>
                  </a:lnTo>
                  <a:lnTo>
                    <a:pt x="163" y="4536"/>
                  </a:lnTo>
                  <a:lnTo>
                    <a:pt x="166" y="4536"/>
                  </a:lnTo>
                  <a:lnTo>
                    <a:pt x="174" y="4537"/>
                  </a:lnTo>
                  <a:lnTo>
                    <a:pt x="183" y="4540"/>
                  </a:lnTo>
                  <a:lnTo>
                    <a:pt x="192" y="4544"/>
                  </a:lnTo>
                  <a:lnTo>
                    <a:pt x="204" y="4551"/>
                  </a:lnTo>
                  <a:lnTo>
                    <a:pt x="216" y="4559"/>
                  </a:lnTo>
                  <a:lnTo>
                    <a:pt x="231" y="4568"/>
                  </a:lnTo>
                  <a:lnTo>
                    <a:pt x="259" y="4591"/>
                  </a:lnTo>
                  <a:lnTo>
                    <a:pt x="292" y="4619"/>
                  </a:lnTo>
                  <a:lnTo>
                    <a:pt x="326" y="4652"/>
                  </a:lnTo>
                  <a:lnTo>
                    <a:pt x="361" y="4688"/>
                  </a:lnTo>
                  <a:close/>
                  <a:moveTo>
                    <a:pt x="453" y="4652"/>
                  </a:moveTo>
                  <a:lnTo>
                    <a:pt x="449" y="4654"/>
                  </a:lnTo>
                  <a:lnTo>
                    <a:pt x="442" y="4655"/>
                  </a:lnTo>
                  <a:lnTo>
                    <a:pt x="435" y="4654"/>
                  </a:lnTo>
                  <a:lnTo>
                    <a:pt x="426" y="4651"/>
                  </a:lnTo>
                  <a:lnTo>
                    <a:pt x="416" y="4646"/>
                  </a:lnTo>
                  <a:lnTo>
                    <a:pt x="405" y="4641"/>
                  </a:lnTo>
                  <a:lnTo>
                    <a:pt x="393" y="4633"/>
                  </a:lnTo>
                  <a:lnTo>
                    <a:pt x="380" y="4624"/>
                  </a:lnTo>
                  <a:lnTo>
                    <a:pt x="365" y="4613"/>
                  </a:lnTo>
                  <a:lnTo>
                    <a:pt x="351" y="4602"/>
                  </a:lnTo>
                  <a:lnTo>
                    <a:pt x="336" y="4589"/>
                  </a:lnTo>
                  <a:lnTo>
                    <a:pt x="321" y="4576"/>
                  </a:lnTo>
                  <a:lnTo>
                    <a:pt x="288" y="4544"/>
                  </a:lnTo>
                  <a:lnTo>
                    <a:pt x="255" y="4510"/>
                  </a:lnTo>
                  <a:lnTo>
                    <a:pt x="222" y="4474"/>
                  </a:lnTo>
                  <a:lnTo>
                    <a:pt x="193" y="4439"/>
                  </a:lnTo>
                  <a:lnTo>
                    <a:pt x="169" y="4406"/>
                  </a:lnTo>
                  <a:lnTo>
                    <a:pt x="150" y="4377"/>
                  </a:lnTo>
                  <a:lnTo>
                    <a:pt x="142" y="4362"/>
                  </a:lnTo>
                  <a:lnTo>
                    <a:pt x="135" y="4350"/>
                  </a:lnTo>
                  <a:lnTo>
                    <a:pt x="130" y="4338"/>
                  </a:lnTo>
                  <a:lnTo>
                    <a:pt x="127" y="4328"/>
                  </a:lnTo>
                  <a:lnTo>
                    <a:pt x="124" y="4320"/>
                  </a:lnTo>
                  <a:lnTo>
                    <a:pt x="123" y="4312"/>
                  </a:lnTo>
                  <a:lnTo>
                    <a:pt x="124" y="4305"/>
                  </a:lnTo>
                  <a:lnTo>
                    <a:pt x="128" y="4302"/>
                  </a:lnTo>
                  <a:lnTo>
                    <a:pt x="130" y="4300"/>
                  </a:lnTo>
                  <a:lnTo>
                    <a:pt x="132" y="4299"/>
                  </a:lnTo>
                  <a:lnTo>
                    <a:pt x="134" y="4299"/>
                  </a:lnTo>
                  <a:lnTo>
                    <a:pt x="138" y="4299"/>
                  </a:lnTo>
                  <a:lnTo>
                    <a:pt x="145" y="4300"/>
                  </a:lnTo>
                  <a:lnTo>
                    <a:pt x="154" y="4302"/>
                  </a:lnTo>
                  <a:lnTo>
                    <a:pt x="164" y="4308"/>
                  </a:lnTo>
                  <a:lnTo>
                    <a:pt x="175" y="4313"/>
                  </a:lnTo>
                  <a:lnTo>
                    <a:pt x="187" y="4321"/>
                  </a:lnTo>
                  <a:lnTo>
                    <a:pt x="200" y="4329"/>
                  </a:lnTo>
                  <a:lnTo>
                    <a:pt x="229" y="4351"/>
                  </a:lnTo>
                  <a:lnTo>
                    <a:pt x="259" y="4379"/>
                  </a:lnTo>
                  <a:lnTo>
                    <a:pt x="292" y="4409"/>
                  </a:lnTo>
                  <a:lnTo>
                    <a:pt x="326" y="4443"/>
                  </a:lnTo>
                  <a:lnTo>
                    <a:pt x="358" y="4480"/>
                  </a:lnTo>
                  <a:lnTo>
                    <a:pt x="386" y="4515"/>
                  </a:lnTo>
                  <a:lnTo>
                    <a:pt x="410" y="4548"/>
                  </a:lnTo>
                  <a:lnTo>
                    <a:pt x="430" y="4577"/>
                  </a:lnTo>
                  <a:lnTo>
                    <a:pt x="438" y="4591"/>
                  </a:lnTo>
                  <a:lnTo>
                    <a:pt x="445" y="4603"/>
                  </a:lnTo>
                  <a:lnTo>
                    <a:pt x="450" y="4616"/>
                  </a:lnTo>
                  <a:lnTo>
                    <a:pt x="454" y="4625"/>
                  </a:lnTo>
                  <a:lnTo>
                    <a:pt x="456" y="4634"/>
                  </a:lnTo>
                  <a:lnTo>
                    <a:pt x="456" y="4642"/>
                  </a:lnTo>
                  <a:lnTo>
                    <a:pt x="455" y="4647"/>
                  </a:lnTo>
                  <a:lnTo>
                    <a:pt x="453" y="4652"/>
                  </a:lnTo>
                  <a:close/>
                  <a:moveTo>
                    <a:pt x="432" y="4414"/>
                  </a:moveTo>
                  <a:lnTo>
                    <a:pt x="428" y="4417"/>
                  </a:lnTo>
                  <a:lnTo>
                    <a:pt x="422" y="4417"/>
                  </a:lnTo>
                  <a:lnTo>
                    <a:pt x="415" y="4416"/>
                  </a:lnTo>
                  <a:lnTo>
                    <a:pt x="406" y="4414"/>
                  </a:lnTo>
                  <a:lnTo>
                    <a:pt x="396" y="4409"/>
                  </a:lnTo>
                  <a:lnTo>
                    <a:pt x="386" y="4404"/>
                  </a:lnTo>
                  <a:lnTo>
                    <a:pt x="374" y="4396"/>
                  </a:lnTo>
                  <a:lnTo>
                    <a:pt x="362" y="4389"/>
                  </a:lnTo>
                  <a:lnTo>
                    <a:pt x="335" y="4368"/>
                  </a:lnTo>
                  <a:lnTo>
                    <a:pt x="305" y="4341"/>
                  </a:lnTo>
                  <a:lnTo>
                    <a:pt x="273" y="4312"/>
                  </a:lnTo>
                  <a:lnTo>
                    <a:pt x="242" y="4279"/>
                  </a:lnTo>
                  <a:lnTo>
                    <a:pt x="211" y="4244"/>
                  </a:lnTo>
                  <a:lnTo>
                    <a:pt x="184" y="4211"/>
                  </a:lnTo>
                  <a:lnTo>
                    <a:pt x="172" y="4195"/>
                  </a:lnTo>
                  <a:lnTo>
                    <a:pt x="161" y="4179"/>
                  </a:lnTo>
                  <a:lnTo>
                    <a:pt x="151" y="4164"/>
                  </a:lnTo>
                  <a:lnTo>
                    <a:pt x="142" y="4150"/>
                  </a:lnTo>
                  <a:lnTo>
                    <a:pt x="135" y="4137"/>
                  </a:lnTo>
                  <a:lnTo>
                    <a:pt x="129" y="4124"/>
                  </a:lnTo>
                  <a:lnTo>
                    <a:pt x="124" y="4112"/>
                  </a:lnTo>
                  <a:lnTo>
                    <a:pt x="121" y="4103"/>
                  </a:lnTo>
                  <a:lnTo>
                    <a:pt x="119" y="4094"/>
                  </a:lnTo>
                  <a:lnTo>
                    <a:pt x="118" y="4087"/>
                  </a:lnTo>
                  <a:lnTo>
                    <a:pt x="120" y="4081"/>
                  </a:lnTo>
                  <a:lnTo>
                    <a:pt x="122" y="4076"/>
                  </a:lnTo>
                  <a:lnTo>
                    <a:pt x="127" y="4074"/>
                  </a:lnTo>
                  <a:lnTo>
                    <a:pt x="133" y="4073"/>
                  </a:lnTo>
                  <a:lnTo>
                    <a:pt x="140" y="4074"/>
                  </a:lnTo>
                  <a:lnTo>
                    <a:pt x="149" y="4077"/>
                  </a:lnTo>
                  <a:lnTo>
                    <a:pt x="158" y="4082"/>
                  </a:lnTo>
                  <a:lnTo>
                    <a:pt x="168" y="4087"/>
                  </a:lnTo>
                  <a:lnTo>
                    <a:pt x="180" y="4095"/>
                  </a:lnTo>
                  <a:lnTo>
                    <a:pt x="192" y="4104"/>
                  </a:lnTo>
                  <a:lnTo>
                    <a:pt x="220" y="4124"/>
                  </a:lnTo>
                  <a:lnTo>
                    <a:pt x="249" y="4150"/>
                  </a:lnTo>
                  <a:lnTo>
                    <a:pt x="281" y="4180"/>
                  </a:lnTo>
                  <a:lnTo>
                    <a:pt x="313" y="4213"/>
                  </a:lnTo>
                  <a:lnTo>
                    <a:pt x="344" y="4248"/>
                  </a:lnTo>
                  <a:lnTo>
                    <a:pt x="370" y="4281"/>
                  </a:lnTo>
                  <a:lnTo>
                    <a:pt x="393" y="4313"/>
                  </a:lnTo>
                  <a:lnTo>
                    <a:pt x="412" y="4341"/>
                  </a:lnTo>
                  <a:lnTo>
                    <a:pt x="419" y="4355"/>
                  </a:lnTo>
                  <a:lnTo>
                    <a:pt x="426" y="4367"/>
                  </a:lnTo>
                  <a:lnTo>
                    <a:pt x="430" y="4379"/>
                  </a:lnTo>
                  <a:lnTo>
                    <a:pt x="433" y="4389"/>
                  </a:lnTo>
                  <a:lnTo>
                    <a:pt x="436" y="4397"/>
                  </a:lnTo>
                  <a:lnTo>
                    <a:pt x="437" y="4404"/>
                  </a:lnTo>
                  <a:lnTo>
                    <a:pt x="435" y="4409"/>
                  </a:lnTo>
                  <a:lnTo>
                    <a:pt x="432" y="4414"/>
                  </a:lnTo>
                  <a:close/>
                  <a:moveTo>
                    <a:pt x="139" y="3862"/>
                  </a:moveTo>
                  <a:lnTo>
                    <a:pt x="143" y="3860"/>
                  </a:lnTo>
                  <a:lnTo>
                    <a:pt x="149" y="3859"/>
                  </a:lnTo>
                  <a:lnTo>
                    <a:pt x="156" y="3860"/>
                  </a:lnTo>
                  <a:lnTo>
                    <a:pt x="164" y="3862"/>
                  </a:lnTo>
                  <a:lnTo>
                    <a:pt x="174" y="3867"/>
                  </a:lnTo>
                  <a:lnTo>
                    <a:pt x="184" y="3872"/>
                  </a:lnTo>
                  <a:lnTo>
                    <a:pt x="196" y="3879"/>
                  </a:lnTo>
                  <a:lnTo>
                    <a:pt x="208" y="3887"/>
                  </a:lnTo>
                  <a:lnTo>
                    <a:pt x="234" y="3907"/>
                  </a:lnTo>
                  <a:lnTo>
                    <a:pt x="262" y="3932"/>
                  </a:lnTo>
                  <a:lnTo>
                    <a:pt x="292" y="3961"/>
                  </a:lnTo>
                  <a:lnTo>
                    <a:pt x="323" y="3993"/>
                  </a:lnTo>
                  <a:lnTo>
                    <a:pt x="351" y="4026"/>
                  </a:lnTo>
                  <a:lnTo>
                    <a:pt x="378" y="4059"/>
                  </a:lnTo>
                  <a:lnTo>
                    <a:pt x="399" y="4089"/>
                  </a:lnTo>
                  <a:lnTo>
                    <a:pt x="417" y="4118"/>
                  </a:lnTo>
                  <a:lnTo>
                    <a:pt x="424" y="4130"/>
                  </a:lnTo>
                  <a:lnTo>
                    <a:pt x="429" y="4142"/>
                  </a:lnTo>
                  <a:lnTo>
                    <a:pt x="433" y="4153"/>
                  </a:lnTo>
                  <a:lnTo>
                    <a:pt x="437" y="4163"/>
                  </a:lnTo>
                  <a:lnTo>
                    <a:pt x="439" y="4171"/>
                  </a:lnTo>
                  <a:lnTo>
                    <a:pt x="439" y="4178"/>
                  </a:lnTo>
                  <a:lnTo>
                    <a:pt x="438" y="4184"/>
                  </a:lnTo>
                  <a:lnTo>
                    <a:pt x="435" y="4188"/>
                  </a:lnTo>
                  <a:lnTo>
                    <a:pt x="430" y="4190"/>
                  </a:lnTo>
                  <a:lnTo>
                    <a:pt x="425" y="4191"/>
                  </a:lnTo>
                  <a:lnTo>
                    <a:pt x="417" y="4190"/>
                  </a:lnTo>
                  <a:lnTo>
                    <a:pt x="409" y="4188"/>
                  </a:lnTo>
                  <a:lnTo>
                    <a:pt x="399" y="4184"/>
                  </a:lnTo>
                  <a:lnTo>
                    <a:pt x="390" y="4178"/>
                  </a:lnTo>
                  <a:lnTo>
                    <a:pt x="378" y="4172"/>
                  </a:lnTo>
                  <a:lnTo>
                    <a:pt x="365" y="4164"/>
                  </a:lnTo>
                  <a:lnTo>
                    <a:pt x="339" y="4144"/>
                  </a:lnTo>
                  <a:lnTo>
                    <a:pt x="311" y="4119"/>
                  </a:lnTo>
                  <a:lnTo>
                    <a:pt x="281" y="4090"/>
                  </a:lnTo>
                  <a:lnTo>
                    <a:pt x="250" y="4059"/>
                  </a:lnTo>
                  <a:lnTo>
                    <a:pt x="222" y="4025"/>
                  </a:lnTo>
                  <a:lnTo>
                    <a:pt x="196" y="3993"/>
                  </a:lnTo>
                  <a:lnTo>
                    <a:pt x="174" y="3962"/>
                  </a:lnTo>
                  <a:lnTo>
                    <a:pt x="156" y="3934"/>
                  </a:lnTo>
                  <a:lnTo>
                    <a:pt x="150" y="3921"/>
                  </a:lnTo>
                  <a:lnTo>
                    <a:pt x="144" y="3909"/>
                  </a:lnTo>
                  <a:lnTo>
                    <a:pt x="140" y="3898"/>
                  </a:lnTo>
                  <a:lnTo>
                    <a:pt x="136" y="3889"/>
                  </a:lnTo>
                  <a:lnTo>
                    <a:pt x="134" y="3880"/>
                  </a:lnTo>
                  <a:lnTo>
                    <a:pt x="134" y="3872"/>
                  </a:lnTo>
                  <a:lnTo>
                    <a:pt x="136" y="3867"/>
                  </a:lnTo>
                  <a:lnTo>
                    <a:pt x="139" y="3862"/>
                  </a:lnTo>
                  <a:close/>
                  <a:moveTo>
                    <a:pt x="353" y="3784"/>
                  </a:moveTo>
                  <a:lnTo>
                    <a:pt x="381" y="3815"/>
                  </a:lnTo>
                  <a:lnTo>
                    <a:pt x="405" y="3847"/>
                  </a:lnTo>
                  <a:lnTo>
                    <a:pt x="426" y="3877"/>
                  </a:lnTo>
                  <a:lnTo>
                    <a:pt x="443" y="3903"/>
                  </a:lnTo>
                  <a:lnTo>
                    <a:pt x="450" y="3916"/>
                  </a:lnTo>
                  <a:lnTo>
                    <a:pt x="454" y="3927"/>
                  </a:lnTo>
                  <a:lnTo>
                    <a:pt x="459" y="3938"/>
                  </a:lnTo>
                  <a:lnTo>
                    <a:pt x="462" y="3947"/>
                  </a:lnTo>
                  <a:lnTo>
                    <a:pt x="463" y="3956"/>
                  </a:lnTo>
                  <a:lnTo>
                    <a:pt x="463" y="3962"/>
                  </a:lnTo>
                  <a:lnTo>
                    <a:pt x="462" y="3968"/>
                  </a:lnTo>
                  <a:lnTo>
                    <a:pt x="459" y="3972"/>
                  </a:lnTo>
                  <a:lnTo>
                    <a:pt x="454" y="3975"/>
                  </a:lnTo>
                  <a:lnTo>
                    <a:pt x="449" y="3975"/>
                  </a:lnTo>
                  <a:lnTo>
                    <a:pt x="442" y="3975"/>
                  </a:lnTo>
                  <a:lnTo>
                    <a:pt x="435" y="3973"/>
                  </a:lnTo>
                  <a:lnTo>
                    <a:pt x="425" y="3969"/>
                  </a:lnTo>
                  <a:lnTo>
                    <a:pt x="415" y="3964"/>
                  </a:lnTo>
                  <a:lnTo>
                    <a:pt x="404" y="3958"/>
                  </a:lnTo>
                  <a:lnTo>
                    <a:pt x="393" y="3950"/>
                  </a:lnTo>
                  <a:lnTo>
                    <a:pt x="368" y="3930"/>
                  </a:lnTo>
                  <a:lnTo>
                    <a:pt x="340" y="3907"/>
                  </a:lnTo>
                  <a:lnTo>
                    <a:pt x="312" y="3880"/>
                  </a:lnTo>
                  <a:lnTo>
                    <a:pt x="282" y="3849"/>
                  </a:lnTo>
                  <a:lnTo>
                    <a:pt x="255" y="3816"/>
                  </a:lnTo>
                  <a:lnTo>
                    <a:pt x="230" y="3785"/>
                  </a:lnTo>
                  <a:lnTo>
                    <a:pt x="209" y="3755"/>
                  </a:lnTo>
                  <a:lnTo>
                    <a:pt x="192" y="3728"/>
                  </a:lnTo>
                  <a:lnTo>
                    <a:pt x="186" y="3716"/>
                  </a:lnTo>
                  <a:lnTo>
                    <a:pt x="180" y="3704"/>
                  </a:lnTo>
                  <a:lnTo>
                    <a:pt x="177" y="3694"/>
                  </a:lnTo>
                  <a:lnTo>
                    <a:pt x="174" y="3684"/>
                  </a:lnTo>
                  <a:lnTo>
                    <a:pt x="173" y="3675"/>
                  </a:lnTo>
                  <a:lnTo>
                    <a:pt x="173" y="3668"/>
                  </a:lnTo>
                  <a:lnTo>
                    <a:pt x="174" y="3663"/>
                  </a:lnTo>
                  <a:lnTo>
                    <a:pt x="177" y="3659"/>
                  </a:lnTo>
                  <a:lnTo>
                    <a:pt x="181" y="3656"/>
                  </a:lnTo>
                  <a:lnTo>
                    <a:pt x="187" y="3655"/>
                  </a:lnTo>
                  <a:lnTo>
                    <a:pt x="193" y="3656"/>
                  </a:lnTo>
                  <a:lnTo>
                    <a:pt x="201" y="3659"/>
                  </a:lnTo>
                  <a:lnTo>
                    <a:pt x="211" y="3662"/>
                  </a:lnTo>
                  <a:lnTo>
                    <a:pt x="221" y="3667"/>
                  </a:lnTo>
                  <a:lnTo>
                    <a:pt x="231" y="3674"/>
                  </a:lnTo>
                  <a:lnTo>
                    <a:pt x="243" y="3682"/>
                  </a:lnTo>
                  <a:lnTo>
                    <a:pt x="268" y="3701"/>
                  </a:lnTo>
                  <a:lnTo>
                    <a:pt x="295" y="3724"/>
                  </a:lnTo>
                  <a:lnTo>
                    <a:pt x="324" y="3752"/>
                  </a:lnTo>
                  <a:lnTo>
                    <a:pt x="353" y="3784"/>
                  </a:lnTo>
                  <a:close/>
                  <a:moveTo>
                    <a:pt x="406" y="3583"/>
                  </a:moveTo>
                  <a:lnTo>
                    <a:pt x="432" y="3615"/>
                  </a:lnTo>
                  <a:lnTo>
                    <a:pt x="455" y="3644"/>
                  </a:lnTo>
                  <a:lnTo>
                    <a:pt x="475" y="3673"/>
                  </a:lnTo>
                  <a:lnTo>
                    <a:pt x="490" y="3699"/>
                  </a:lnTo>
                  <a:lnTo>
                    <a:pt x="497" y="3711"/>
                  </a:lnTo>
                  <a:lnTo>
                    <a:pt x="501" y="3722"/>
                  </a:lnTo>
                  <a:lnTo>
                    <a:pt x="506" y="3733"/>
                  </a:lnTo>
                  <a:lnTo>
                    <a:pt x="508" y="3742"/>
                  </a:lnTo>
                  <a:lnTo>
                    <a:pt x="509" y="3750"/>
                  </a:lnTo>
                  <a:lnTo>
                    <a:pt x="509" y="3757"/>
                  </a:lnTo>
                  <a:lnTo>
                    <a:pt x="508" y="3763"/>
                  </a:lnTo>
                  <a:lnTo>
                    <a:pt x="505" y="3766"/>
                  </a:lnTo>
                  <a:lnTo>
                    <a:pt x="500" y="3769"/>
                  </a:lnTo>
                  <a:lnTo>
                    <a:pt x="495" y="3770"/>
                  </a:lnTo>
                  <a:lnTo>
                    <a:pt x="488" y="3769"/>
                  </a:lnTo>
                  <a:lnTo>
                    <a:pt x="481" y="3767"/>
                  </a:lnTo>
                  <a:lnTo>
                    <a:pt x="472" y="3764"/>
                  </a:lnTo>
                  <a:lnTo>
                    <a:pt x="462" y="3759"/>
                  </a:lnTo>
                  <a:lnTo>
                    <a:pt x="451" y="3753"/>
                  </a:lnTo>
                  <a:lnTo>
                    <a:pt x="440" y="3746"/>
                  </a:lnTo>
                  <a:lnTo>
                    <a:pt x="428" y="3738"/>
                  </a:lnTo>
                  <a:lnTo>
                    <a:pt x="416" y="3728"/>
                  </a:lnTo>
                  <a:lnTo>
                    <a:pt x="403" y="3717"/>
                  </a:lnTo>
                  <a:lnTo>
                    <a:pt x="390" y="3705"/>
                  </a:lnTo>
                  <a:lnTo>
                    <a:pt x="362" y="3678"/>
                  </a:lnTo>
                  <a:lnTo>
                    <a:pt x="334" y="3649"/>
                  </a:lnTo>
                  <a:lnTo>
                    <a:pt x="307" y="3618"/>
                  </a:lnTo>
                  <a:lnTo>
                    <a:pt x="284" y="3587"/>
                  </a:lnTo>
                  <a:lnTo>
                    <a:pt x="265" y="3559"/>
                  </a:lnTo>
                  <a:lnTo>
                    <a:pt x="249" y="3533"/>
                  </a:lnTo>
                  <a:lnTo>
                    <a:pt x="243" y="3521"/>
                  </a:lnTo>
                  <a:lnTo>
                    <a:pt x="238" y="3508"/>
                  </a:lnTo>
                  <a:lnTo>
                    <a:pt x="234" y="3499"/>
                  </a:lnTo>
                  <a:lnTo>
                    <a:pt x="232" y="3490"/>
                  </a:lnTo>
                  <a:lnTo>
                    <a:pt x="231" y="3481"/>
                  </a:lnTo>
                  <a:lnTo>
                    <a:pt x="231" y="3474"/>
                  </a:lnTo>
                  <a:lnTo>
                    <a:pt x="232" y="3469"/>
                  </a:lnTo>
                  <a:lnTo>
                    <a:pt x="235" y="3465"/>
                  </a:lnTo>
                  <a:lnTo>
                    <a:pt x="239" y="3462"/>
                  </a:lnTo>
                  <a:lnTo>
                    <a:pt x="245" y="3461"/>
                  </a:lnTo>
                  <a:lnTo>
                    <a:pt x="252" y="3461"/>
                  </a:lnTo>
                  <a:lnTo>
                    <a:pt x="259" y="3464"/>
                  </a:lnTo>
                  <a:lnTo>
                    <a:pt x="268" y="3467"/>
                  </a:lnTo>
                  <a:lnTo>
                    <a:pt x="278" y="3472"/>
                  </a:lnTo>
                  <a:lnTo>
                    <a:pt x="289" y="3478"/>
                  </a:lnTo>
                  <a:lnTo>
                    <a:pt x="300" y="3485"/>
                  </a:lnTo>
                  <a:lnTo>
                    <a:pt x="324" y="3504"/>
                  </a:lnTo>
                  <a:lnTo>
                    <a:pt x="350" y="3527"/>
                  </a:lnTo>
                  <a:lnTo>
                    <a:pt x="378" y="3553"/>
                  </a:lnTo>
                  <a:lnTo>
                    <a:pt x="406" y="3583"/>
                  </a:lnTo>
                  <a:close/>
                  <a:moveTo>
                    <a:pt x="479" y="3392"/>
                  </a:moveTo>
                  <a:lnTo>
                    <a:pt x="505" y="3423"/>
                  </a:lnTo>
                  <a:lnTo>
                    <a:pt x="527" y="3451"/>
                  </a:lnTo>
                  <a:lnTo>
                    <a:pt x="545" y="3480"/>
                  </a:lnTo>
                  <a:lnTo>
                    <a:pt x="561" y="3505"/>
                  </a:lnTo>
                  <a:lnTo>
                    <a:pt x="566" y="3517"/>
                  </a:lnTo>
                  <a:lnTo>
                    <a:pt x="570" y="3528"/>
                  </a:lnTo>
                  <a:lnTo>
                    <a:pt x="575" y="3538"/>
                  </a:lnTo>
                  <a:lnTo>
                    <a:pt x="577" y="3547"/>
                  </a:lnTo>
                  <a:lnTo>
                    <a:pt x="578" y="3554"/>
                  </a:lnTo>
                  <a:lnTo>
                    <a:pt x="578" y="3561"/>
                  </a:lnTo>
                  <a:lnTo>
                    <a:pt x="576" y="3567"/>
                  </a:lnTo>
                  <a:lnTo>
                    <a:pt x="573" y="3571"/>
                  </a:lnTo>
                  <a:lnTo>
                    <a:pt x="568" y="3573"/>
                  </a:lnTo>
                  <a:lnTo>
                    <a:pt x="563" y="3574"/>
                  </a:lnTo>
                  <a:lnTo>
                    <a:pt x="556" y="3574"/>
                  </a:lnTo>
                  <a:lnTo>
                    <a:pt x="548" y="3572"/>
                  </a:lnTo>
                  <a:lnTo>
                    <a:pt x="540" y="3569"/>
                  </a:lnTo>
                  <a:lnTo>
                    <a:pt x="531" y="3564"/>
                  </a:lnTo>
                  <a:lnTo>
                    <a:pt x="521" y="3559"/>
                  </a:lnTo>
                  <a:lnTo>
                    <a:pt x="510" y="3551"/>
                  </a:lnTo>
                  <a:lnTo>
                    <a:pt x="486" y="3534"/>
                  </a:lnTo>
                  <a:lnTo>
                    <a:pt x="461" y="3512"/>
                  </a:lnTo>
                  <a:lnTo>
                    <a:pt x="435" y="3487"/>
                  </a:lnTo>
                  <a:lnTo>
                    <a:pt x="408" y="3458"/>
                  </a:lnTo>
                  <a:lnTo>
                    <a:pt x="382" y="3428"/>
                  </a:lnTo>
                  <a:lnTo>
                    <a:pt x="360" y="3399"/>
                  </a:lnTo>
                  <a:lnTo>
                    <a:pt x="341" y="3371"/>
                  </a:lnTo>
                  <a:lnTo>
                    <a:pt x="327" y="3345"/>
                  </a:lnTo>
                  <a:lnTo>
                    <a:pt x="322" y="3334"/>
                  </a:lnTo>
                  <a:lnTo>
                    <a:pt x="316" y="3323"/>
                  </a:lnTo>
                  <a:lnTo>
                    <a:pt x="313" y="3313"/>
                  </a:lnTo>
                  <a:lnTo>
                    <a:pt x="311" y="3303"/>
                  </a:lnTo>
                  <a:lnTo>
                    <a:pt x="310" y="3296"/>
                  </a:lnTo>
                  <a:lnTo>
                    <a:pt x="310" y="3289"/>
                  </a:lnTo>
                  <a:lnTo>
                    <a:pt x="312" y="3284"/>
                  </a:lnTo>
                  <a:lnTo>
                    <a:pt x="315" y="3279"/>
                  </a:lnTo>
                  <a:lnTo>
                    <a:pt x="319" y="3277"/>
                  </a:lnTo>
                  <a:lnTo>
                    <a:pt x="325" y="3276"/>
                  </a:lnTo>
                  <a:lnTo>
                    <a:pt x="332" y="3276"/>
                  </a:lnTo>
                  <a:lnTo>
                    <a:pt x="339" y="3278"/>
                  </a:lnTo>
                  <a:lnTo>
                    <a:pt x="347" y="3282"/>
                  </a:lnTo>
                  <a:lnTo>
                    <a:pt x="357" y="3286"/>
                  </a:lnTo>
                  <a:lnTo>
                    <a:pt x="367" y="3293"/>
                  </a:lnTo>
                  <a:lnTo>
                    <a:pt x="378" y="3299"/>
                  </a:lnTo>
                  <a:lnTo>
                    <a:pt x="401" y="3317"/>
                  </a:lnTo>
                  <a:lnTo>
                    <a:pt x="426" y="3339"/>
                  </a:lnTo>
                  <a:lnTo>
                    <a:pt x="452" y="3364"/>
                  </a:lnTo>
                  <a:lnTo>
                    <a:pt x="479" y="3392"/>
                  </a:lnTo>
                  <a:close/>
                  <a:moveTo>
                    <a:pt x="258" y="2851"/>
                  </a:moveTo>
                  <a:lnTo>
                    <a:pt x="280" y="2879"/>
                  </a:lnTo>
                  <a:lnTo>
                    <a:pt x="300" y="2906"/>
                  </a:lnTo>
                  <a:lnTo>
                    <a:pt x="317" y="2932"/>
                  </a:lnTo>
                  <a:lnTo>
                    <a:pt x="329" y="2955"/>
                  </a:lnTo>
                  <a:lnTo>
                    <a:pt x="335" y="2966"/>
                  </a:lnTo>
                  <a:lnTo>
                    <a:pt x="339" y="2977"/>
                  </a:lnTo>
                  <a:lnTo>
                    <a:pt x="341" y="2986"/>
                  </a:lnTo>
                  <a:lnTo>
                    <a:pt x="344" y="2994"/>
                  </a:lnTo>
                  <a:lnTo>
                    <a:pt x="345" y="3001"/>
                  </a:lnTo>
                  <a:lnTo>
                    <a:pt x="344" y="3008"/>
                  </a:lnTo>
                  <a:lnTo>
                    <a:pt x="342" y="3013"/>
                  </a:lnTo>
                  <a:lnTo>
                    <a:pt x="339" y="3016"/>
                  </a:lnTo>
                  <a:lnTo>
                    <a:pt x="335" y="3020"/>
                  </a:lnTo>
                  <a:lnTo>
                    <a:pt x="330" y="3021"/>
                  </a:lnTo>
                  <a:lnTo>
                    <a:pt x="324" y="3020"/>
                  </a:lnTo>
                  <a:lnTo>
                    <a:pt x="317" y="3019"/>
                  </a:lnTo>
                  <a:lnTo>
                    <a:pt x="310" y="3015"/>
                  </a:lnTo>
                  <a:lnTo>
                    <a:pt x="301" y="3012"/>
                  </a:lnTo>
                  <a:lnTo>
                    <a:pt x="291" y="3006"/>
                  </a:lnTo>
                  <a:lnTo>
                    <a:pt x="281" y="3000"/>
                  </a:lnTo>
                  <a:lnTo>
                    <a:pt x="260" y="2983"/>
                  </a:lnTo>
                  <a:lnTo>
                    <a:pt x="237" y="2964"/>
                  </a:lnTo>
                  <a:lnTo>
                    <a:pt x="213" y="2941"/>
                  </a:lnTo>
                  <a:lnTo>
                    <a:pt x="189" y="2914"/>
                  </a:lnTo>
                  <a:lnTo>
                    <a:pt x="167" y="2886"/>
                  </a:lnTo>
                  <a:lnTo>
                    <a:pt x="147" y="2860"/>
                  </a:lnTo>
                  <a:lnTo>
                    <a:pt x="131" y="2833"/>
                  </a:lnTo>
                  <a:lnTo>
                    <a:pt x="118" y="2809"/>
                  </a:lnTo>
                  <a:lnTo>
                    <a:pt x="112" y="2798"/>
                  </a:lnTo>
                  <a:lnTo>
                    <a:pt x="109" y="2788"/>
                  </a:lnTo>
                  <a:lnTo>
                    <a:pt x="106" y="2780"/>
                  </a:lnTo>
                  <a:lnTo>
                    <a:pt x="104" y="2771"/>
                  </a:lnTo>
                  <a:lnTo>
                    <a:pt x="104" y="2763"/>
                  </a:lnTo>
                  <a:lnTo>
                    <a:pt x="104" y="2757"/>
                  </a:lnTo>
                  <a:lnTo>
                    <a:pt x="105" y="2752"/>
                  </a:lnTo>
                  <a:lnTo>
                    <a:pt x="108" y="2748"/>
                  </a:lnTo>
                  <a:lnTo>
                    <a:pt x="112" y="2746"/>
                  </a:lnTo>
                  <a:lnTo>
                    <a:pt x="118" y="2744"/>
                  </a:lnTo>
                  <a:lnTo>
                    <a:pt x="123" y="2744"/>
                  </a:lnTo>
                  <a:lnTo>
                    <a:pt x="131" y="2747"/>
                  </a:lnTo>
                  <a:lnTo>
                    <a:pt x="139" y="2749"/>
                  </a:lnTo>
                  <a:lnTo>
                    <a:pt x="147" y="2753"/>
                  </a:lnTo>
                  <a:lnTo>
                    <a:pt x="156" y="2759"/>
                  </a:lnTo>
                  <a:lnTo>
                    <a:pt x="166" y="2765"/>
                  </a:lnTo>
                  <a:lnTo>
                    <a:pt x="187" y="2781"/>
                  </a:lnTo>
                  <a:lnTo>
                    <a:pt x="210" y="2801"/>
                  </a:lnTo>
                  <a:lnTo>
                    <a:pt x="234" y="2824"/>
                  </a:lnTo>
                  <a:lnTo>
                    <a:pt x="258" y="2851"/>
                  </a:lnTo>
                  <a:close/>
                  <a:moveTo>
                    <a:pt x="574" y="3209"/>
                  </a:moveTo>
                  <a:lnTo>
                    <a:pt x="598" y="3239"/>
                  </a:lnTo>
                  <a:lnTo>
                    <a:pt x="619" y="3267"/>
                  </a:lnTo>
                  <a:lnTo>
                    <a:pt x="636" y="3294"/>
                  </a:lnTo>
                  <a:lnTo>
                    <a:pt x="650" y="3319"/>
                  </a:lnTo>
                  <a:lnTo>
                    <a:pt x="656" y="3330"/>
                  </a:lnTo>
                  <a:lnTo>
                    <a:pt x="660" y="3341"/>
                  </a:lnTo>
                  <a:lnTo>
                    <a:pt x="664" y="3351"/>
                  </a:lnTo>
                  <a:lnTo>
                    <a:pt x="666" y="3359"/>
                  </a:lnTo>
                  <a:lnTo>
                    <a:pt x="667" y="3367"/>
                  </a:lnTo>
                  <a:lnTo>
                    <a:pt x="666" y="3374"/>
                  </a:lnTo>
                  <a:lnTo>
                    <a:pt x="665" y="3379"/>
                  </a:lnTo>
                  <a:lnTo>
                    <a:pt x="661" y="3382"/>
                  </a:lnTo>
                  <a:lnTo>
                    <a:pt x="657" y="3386"/>
                  </a:lnTo>
                  <a:lnTo>
                    <a:pt x="651" y="3387"/>
                  </a:lnTo>
                  <a:lnTo>
                    <a:pt x="645" y="3386"/>
                  </a:lnTo>
                  <a:lnTo>
                    <a:pt x="637" y="3385"/>
                  </a:lnTo>
                  <a:lnTo>
                    <a:pt x="630" y="3381"/>
                  </a:lnTo>
                  <a:lnTo>
                    <a:pt x="620" y="3377"/>
                  </a:lnTo>
                  <a:lnTo>
                    <a:pt x="610" y="3371"/>
                  </a:lnTo>
                  <a:lnTo>
                    <a:pt x="600" y="3365"/>
                  </a:lnTo>
                  <a:lnTo>
                    <a:pt x="577" y="3348"/>
                  </a:lnTo>
                  <a:lnTo>
                    <a:pt x="553" y="3328"/>
                  </a:lnTo>
                  <a:lnTo>
                    <a:pt x="528" y="3303"/>
                  </a:lnTo>
                  <a:lnTo>
                    <a:pt x="501" y="3276"/>
                  </a:lnTo>
                  <a:lnTo>
                    <a:pt x="477" y="3246"/>
                  </a:lnTo>
                  <a:lnTo>
                    <a:pt x="456" y="3219"/>
                  </a:lnTo>
                  <a:lnTo>
                    <a:pt x="439" y="3192"/>
                  </a:lnTo>
                  <a:lnTo>
                    <a:pt x="425" y="3166"/>
                  </a:lnTo>
                  <a:lnTo>
                    <a:pt x="419" y="3156"/>
                  </a:lnTo>
                  <a:lnTo>
                    <a:pt x="416" y="3145"/>
                  </a:lnTo>
                  <a:lnTo>
                    <a:pt x="413" y="3136"/>
                  </a:lnTo>
                  <a:lnTo>
                    <a:pt x="410" y="3127"/>
                  </a:lnTo>
                  <a:lnTo>
                    <a:pt x="409" y="3119"/>
                  </a:lnTo>
                  <a:lnTo>
                    <a:pt x="409" y="3112"/>
                  </a:lnTo>
                  <a:lnTo>
                    <a:pt x="412" y="3107"/>
                  </a:lnTo>
                  <a:lnTo>
                    <a:pt x="415" y="3103"/>
                  </a:lnTo>
                  <a:lnTo>
                    <a:pt x="419" y="3100"/>
                  </a:lnTo>
                  <a:lnTo>
                    <a:pt x="425" y="3099"/>
                  </a:lnTo>
                  <a:lnTo>
                    <a:pt x="430" y="3100"/>
                  </a:lnTo>
                  <a:lnTo>
                    <a:pt x="438" y="3101"/>
                  </a:lnTo>
                  <a:lnTo>
                    <a:pt x="447" y="3104"/>
                  </a:lnTo>
                  <a:lnTo>
                    <a:pt x="455" y="3108"/>
                  </a:lnTo>
                  <a:lnTo>
                    <a:pt x="465" y="3114"/>
                  </a:lnTo>
                  <a:lnTo>
                    <a:pt x="476" y="3120"/>
                  </a:lnTo>
                  <a:lnTo>
                    <a:pt x="498" y="3137"/>
                  </a:lnTo>
                  <a:lnTo>
                    <a:pt x="522" y="3158"/>
                  </a:lnTo>
                  <a:lnTo>
                    <a:pt x="547" y="3182"/>
                  </a:lnTo>
                  <a:lnTo>
                    <a:pt x="574" y="3209"/>
                  </a:lnTo>
                  <a:close/>
                  <a:moveTo>
                    <a:pt x="386" y="2690"/>
                  </a:moveTo>
                  <a:lnTo>
                    <a:pt x="408" y="2717"/>
                  </a:lnTo>
                  <a:lnTo>
                    <a:pt x="427" y="2743"/>
                  </a:lnTo>
                  <a:lnTo>
                    <a:pt x="442" y="2767"/>
                  </a:lnTo>
                  <a:lnTo>
                    <a:pt x="454" y="2791"/>
                  </a:lnTo>
                  <a:lnTo>
                    <a:pt x="460" y="2801"/>
                  </a:lnTo>
                  <a:lnTo>
                    <a:pt x="463" y="2811"/>
                  </a:lnTo>
                  <a:lnTo>
                    <a:pt x="466" y="2820"/>
                  </a:lnTo>
                  <a:lnTo>
                    <a:pt x="467" y="2829"/>
                  </a:lnTo>
                  <a:lnTo>
                    <a:pt x="468" y="2835"/>
                  </a:lnTo>
                  <a:lnTo>
                    <a:pt x="467" y="2842"/>
                  </a:lnTo>
                  <a:lnTo>
                    <a:pt x="466" y="2848"/>
                  </a:lnTo>
                  <a:lnTo>
                    <a:pt x="463" y="2851"/>
                  </a:lnTo>
                  <a:lnTo>
                    <a:pt x="459" y="2853"/>
                  </a:lnTo>
                  <a:lnTo>
                    <a:pt x="454" y="2854"/>
                  </a:lnTo>
                  <a:lnTo>
                    <a:pt x="448" y="2854"/>
                  </a:lnTo>
                  <a:lnTo>
                    <a:pt x="441" y="2853"/>
                  </a:lnTo>
                  <a:lnTo>
                    <a:pt x="433" y="2850"/>
                  </a:lnTo>
                  <a:lnTo>
                    <a:pt x="425" y="2846"/>
                  </a:lnTo>
                  <a:lnTo>
                    <a:pt x="416" y="2841"/>
                  </a:lnTo>
                  <a:lnTo>
                    <a:pt x="406" y="2835"/>
                  </a:lnTo>
                  <a:lnTo>
                    <a:pt x="385" y="2820"/>
                  </a:lnTo>
                  <a:lnTo>
                    <a:pt x="363" y="2800"/>
                  </a:lnTo>
                  <a:lnTo>
                    <a:pt x="340" y="2778"/>
                  </a:lnTo>
                  <a:lnTo>
                    <a:pt x="317" y="2753"/>
                  </a:lnTo>
                  <a:lnTo>
                    <a:pt x="296" y="2727"/>
                  </a:lnTo>
                  <a:lnTo>
                    <a:pt x="278" y="2701"/>
                  </a:lnTo>
                  <a:lnTo>
                    <a:pt x="261" y="2675"/>
                  </a:lnTo>
                  <a:lnTo>
                    <a:pt x="249" y="2652"/>
                  </a:lnTo>
                  <a:lnTo>
                    <a:pt x="245" y="2641"/>
                  </a:lnTo>
                  <a:lnTo>
                    <a:pt x="242" y="2632"/>
                  </a:lnTo>
                  <a:lnTo>
                    <a:pt x="238" y="2623"/>
                  </a:lnTo>
                  <a:lnTo>
                    <a:pt x="237" y="2615"/>
                  </a:lnTo>
                  <a:lnTo>
                    <a:pt x="236" y="2607"/>
                  </a:lnTo>
                  <a:lnTo>
                    <a:pt x="237" y="2601"/>
                  </a:lnTo>
                  <a:lnTo>
                    <a:pt x="238" y="2597"/>
                  </a:lnTo>
                  <a:lnTo>
                    <a:pt x="242" y="2592"/>
                  </a:lnTo>
                  <a:lnTo>
                    <a:pt x="246" y="2590"/>
                  </a:lnTo>
                  <a:lnTo>
                    <a:pt x="250" y="2589"/>
                  </a:lnTo>
                  <a:lnTo>
                    <a:pt x="257" y="2589"/>
                  </a:lnTo>
                  <a:lnTo>
                    <a:pt x="264" y="2590"/>
                  </a:lnTo>
                  <a:lnTo>
                    <a:pt x="271" y="2593"/>
                  </a:lnTo>
                  <a:lnTo>
                    <a:pt x="280" y="2597"/>
                  </a:lnTo>
                  <a:lnTo>
                    <a:pt x="289" y="2602"/>
                  </a:lnTo>
                  <a:lnTo>
                    <a:pt x="299" y="2609"/>
                  </a:lnTo>
                  <a:lnTo>
                    <a:pt x="318" y="2623"/>
                  </a:lnTo>
                  <a:lnTo>
                    <a:pt x="340" y="2643"/>
                  </a:lnTo>
                  <a:lnTo>
                    <a:pt x="363" y="2664"/>
                  </a:lnTo>
                  <a:lnTo>
                    <a:pt x="386" y="2690"/>
                  </a:lnTo>
                  <a:close/>
                  <a:moveTo>
                    <a:pt x="330" y="2366"/>
                  </a:moveTo>
                  <a:lnTo>
                    <a:pt x="326" y="2370"/>
                  </a:lnTo>
                  <a:lnTo>
                    <a:pt x="322" y="2371"/>
                  </a:lnTo>
                  <a:lnTo>
                    <a:pt x="316" y="2371"/>
                  </a:lnTo>
                  <a:lnTo>
                    <a:pt x="310" y="2369"/>
                  </a:lnTo>
                  <a:lnTo>
                    <a:pt x="303" y="2366"/>
                  </a:lnTo>
                  <a:lnTo>
                    <a:pt x="295" y="2363"/>
                  </a:lnTo>
                  <a:lnTo>
                    <a:pt x="287" y="2359"/>
                  </a:lnTo>
                  <a:lnTo>
                    <a:pt x="278" y="2353"/>
                  </a:lnTo>
                  <a:lnTo>
                    <a:pt x="259" y="2339"/>
                  </a:lnTo>
                  <a:lnTo>
                    <a:pt x="239" y="2321"/>
                  </a:lnTo>
                  <a:lnTo>
                    <a:pt x="219" y="2301"/>
                  </a:lnTo>
                  <a:lnTo>
                    <a:pt x="198" y="2278"/>
                  </a:lnTo>
                  <a:lnTo>
                    <a:pt x="178" y="2253"/>
                  </a:lnTo>
                  <a:lnTo>
                    <a:pt x="162" y="2229"/>
                  </a:lnTo>
                  <a:lnTo>
                    <a:pt x="147" y="2206"/>
                  </a:lnTo>
                  <a:lnTo>
                    <a:pt x="138" y="2184"/>
                  </a:lnTo>
                  <a:lnTo>
                    <a:pt x="133" y="2175"/>
                  </a:lnTo>
                  <a:lnTo>
                    <a:pt x="130" y="2166"/>
                  </a:lnTo>
                  <a:lnTo>
                    <a:pt x="128" y="2157"/>
                  </a:lnTo>
                  <a:lnTo>
                    <a:pt x="127" y="2149"/>
                  </a:lnTo>
                  <a:lnTo>
                    <a:pt x="126" y="2143"/>
                  </a:lnTo>
                  <a:lnTo>
                    <a:pt x="127" y="2137"/>
                  </a:lnTo>
                  <a:lnTo>
                    <a:pt x="128" y="2132"/>
                  </a:lnTo>
                  <a:lnTo>
                    <a:pt x="131" y="2128"/>
                  </a:lnTo>
                  <a:lnTo>
                    <a:pt x="134" y="2126"/>
                  </a:lnTo>
                  <a:lnTo>
                    <a:pt x="140" y="2125"/>
                  </a:lnTo>
                  <a:lnTo>
                    <a:pt x="145" y="2125"/>
                  </a:lnTo>
                  <a:lnTo>
                    <a:pt x="152" y="2126"/>
                  </a:lnTo>
                  <a:lnTo>
                    <a:pt x="158" y="2128"/>
                  </a:lnTo>
                  <a:lnTo>
                    <a:pt x="166" y="2132"/>
                  </a:lnTo>
                  <a:lnTo>
                    <a:pt x="175" y="2136"/>
                  </a:lnTo>
                  <a:lnTo>
                    <a:pt x="184" y="2143"/>
                  </a:lnTo>
                  <a:lnTo>
                    <a:pt x="202" y="2156"/>
                  </a:lnTo>
                  <a:lnTo>
                    <a:pt x="222" y="2173"/>
                  </a:lnTo>
                  <a:lnTo>
                    <a:pt x="243" y="2194"/>
                  </a:lnTo>
                  <a:lnTo>
                    <a:pt x="262" y="2218"/>
                  </a:lnTo>
                  <a:lnTo>
                    <a:pt x="282" y="2242"/>
                  </a:lnTo>
                  <a:lnTo>
                    <a:pt x="299" y="2267"/>
                  </a:lnTo>
                  <a:lnTo>
                    <a:pt x="313" y="2290"/>
                  </a:lnTo>
                  <a:lnTo>
                    <a:pt x="324" y="2310"/>
                  </a:lnTo>
                  <a:lnTo>
                    <a:pt x="328" y="2320"/>
                  </a:lnTo>
                  <a:lnTo>
                    <a:pt x="332" y="2330"/>
                  </a:lnTo>
                  <a:lnTo>
                    <a:pt x="334" y="2338"/>
                  </a:lnTo>
                  <a:lnTo>
                    <a:pt x="335" y="2345"/>
                  </a:lnTo>
                  <a:lnTo>
                    <a:pt x="335" y="2352"/>
                  </a:lnTo>
                  <a:lnTo>
                    <a:pt x="335" y="2359"/>
                  </a:lnTo>
                  <a:lnTo>
                    <a:pt x="333" y="2363"/>
                  </a:lnTo>
                  <a:lnTo>
                    <a:pt x="330" y="2366"/>
                  </a:lnTo>
                  <a:close/>
                  <a:moveTo>
                    <a:pt x="534" y="2536"/>
                  </a:moveTo>
                  <a:lnTo>
                    <a:pt x="555" y="2561"/>
                  </a:lnTo>
                  <a:lnTo>
                    <a:pt x="573" y="2587"/>
                  </a:lnTo>
                  <a:lnTo>
                    <a:pt x="588" y="2611"/>
                  </a:lnTo>
                  <a:lnTo>
                    <a:pt x="600" y="2633"/>
                  </a:lnTo>
                  <a:lnTo>
                    <a:pt x="604" y="2643"/>
                  </a:lnTo>
                  <a:lnTo>
                    <a:pt x="608" y="2652"/>
                  </a:lnTo>
                  <a:lnTo>
                    <a:pt x="610" y="2661"/>
                  </a:lnTo>
                  <a:lnTo>
                    <a:pt x="612" y="2670"/>
                  </a:lnTo>
                  <a:lnTo>
                    <a:pt x="612" y="2677"/>
                  </a:lnTo>
                  <a:lnTo>
                    <a:pt x="611" y="2683"/>
                  </a:lnTo>
                  <a:lnTo>
                    <a:pt x="610" y="2687"/>
                  </a:lnTo>
                  <a:lnTo>
                    <a:pt x="607" y="2692"/>
                  </a:lnTo>
                  <a:lnTo>
                    <a:pt x="602" y="2694"/>
                  </a:lnTo>
                  <a:lnTo>
                    <a:pt x="598" y="2695"/>
                  </a:lnTo>
                  <a:lnTo>
                    <a:pt x="591" y="2695"/>
                  </a:lnTo>
                  <a:lnTo>
                    <a:pt x="585" y="2694"/>
                  </a:lnTo>
                  <a:lnTo>
                    <a:pt x="577" y="2692"/>
                  </a:lnTo>
                  <a:lnTo>
                    <a:pt x="569" y="2687"/>
                  </a:lnTo>
                  <a:lnTo>
                    <a:pt x="561" y="2683"/>
                  </a:lnTo>
                  <a:lnTo>
                    <a:pt x="552" y="2678"/>
                  </a:lnTo>
                  <a:lnTo>
                    <a:pt x="531" y="2662"/>
                  </a:lnTo>
                  <a:lnTo>
                    <a:pt x="510" y="2645"/>
                  </a:lnTo>
                  <a:lnTo>
                    <a:pt x="488" y="2623"/>
                  </a:lnTo>
                  <a:lnTo>
                    <a:pt x="466" y="2599"/>
                  </a:lnTo>
                  <a:lnTo>
                    <a:pt x="445" y="2573"/>
                  </a:lnTo>
                  <a:lnTo>
                    <a:pt x="428" y="2548"/>
                  </a:lnTo>
                  <a:lnTo>
                    <a:pt x="413" y="2524"/>
                  </a:lnTo>
                  <a:lnTo>
                    <a:pt x="402" y="2501"/>
                  </a:lnTo>
                  <a:lnTo>
                    <a:pt x="397" y="2491"/>
                  </a:lnTo>
                  <a:lnTo>
                    <a:pt x="394" y="2481"/>
                  </a:lnTo>
                  <a:lnTo>
                    <a:pt x="391" y="2473"/>
                  </a:lnTo>
                  <a:lnTo>
                    <a:pt x="390" y="2465"/>
                  </a:lnTo>
                  <a:lnTo>
                    <a:pt x="390" y="2458"/>
                  </a:lnTo>
                  <a:lnTo>
                    <a:pt x="390" y="2452"/>
                  </a:lnTo>
                  <a:lnTo>
                    <a:pt x="392" y="2446"/>
                  </a:lnTo>
                  <a:lnTo>
                    <a:pt x="395" y="2443"/>
                  </a:lnTo>
                  <a:lnTo>
                    <a:pt x="398" y="2441"/>
                  </a:lnTo>
                  <a:lnTo>
                    <a:pt x="404" y="2439"/>
                  </a:lnTo>
                  <a:lnTo>
                    <a:pt x="409" y="2440"/>
                  </a:lnTo>
                  <a:lnTo>
                    <a:pt x="416" y="2441"/>
                  </a:lnTo>
                  <a:lnTo>
                    <a:pt x="424" y="2443"/>
                  </a:lnTo>
                  <a:lnTo>
                    <a:pt x="431" y="2446"/>
                  </a:lnTo>
                  <a:lnTo>
                    <a:pt x="440" y="2452"/>
                  </a:lnTo>
                  <a:lnTo>
                    <a:pt x="450" y="2457"/>
                  </a:lnTo>
                  <a:lnTo>
                    <a:pt x="470" y="2472"/>
                  </a:lnTo>
                  <a:lnTo>
                    <a:pt x="490" y="2490"/>
                  </a:lnTo>
                  <a:lnTo>
                    <a:pt x="512" y="2511"/>
                  </a:lnTo>
                  <a:lnTo>
                    <a:pt x="534" y="2536"/>
                  </a:lnTo>
                  <a:close/>
                  <a:moveTo>
                    <a:pt x="198" y="1789"/>
                  </a:moveTo>
                  <a:lnTo>
                    <a:pt x="215" y="1812"/>
                  </a:lnTo>
                  <a:lnTo>
                    <a:pt x="231" y="1834"/>
                  </a:lnTo>
                  <a:lnTo>
                    <a:pt x="243" y="1856"/>
                  </a:lnTo>
                  <a:lnTo>
                    <a:pt x="253" y="1875"/>
                  </a:lnTo>
                  <a:lnTo>
                    <a:pt x="256" y="1884"/>
                  </a:lnTo>
                  <a:lnTo>
                    <a:pt x="258" y="1893"/>
                  </a:lnTo>
                  <a:lnTo>
                    <a:pt x="260" y="1900"/>
                  </a:lnTo>
                  <a:lnTo>
                    <a:pt x="261" y="1907"/>
                  </a:lnTo>
                  <a:lnTo>
                    <a:pt x="261" y="1914"/>
                  </a:lnTo>
                  <a:lnTo>
                    <a:pt x="261" y="1919"/>
                  </a:lnTo>
                  <a:lnTo>
                    <a:pt x="259" y="1923"/>
                  </a:lnTo>
                  <a:lnTo>
                    <a:pt x="257" y="1927"/>
                  </a:lnTo>
                  <a:lnTo>
                    <a:pt x="253" y="1929"/>
                  </a:lnTo>
                  <a:lnTo>
                    <a:pt x="248" y="1930"/>
                  </a:lnTo>
                  <a:lnTo>
                    <a:pt x="244" y="1930"/>
                  </a:lnTo>
                  <a:lnTo>
                    <a:pt x="237" y="1929"/>
                  </a:lnTo>
                  <a:lnTo>
                    <a:pt x="231" y="1927"/>
                  </a:lnTo>
                  <a:lnTo>
                    <a:pt x="224" y="1925"/>
                  </a:lnTo>
                  <a:lnTo>
                    <a:pt x="216" y="1920"/>
                  </a:lnTo>
                  <a:lnTo>
                    <a:pt x="209" y="1915"/>
                  </a:lnTo>
                  <a:lnTo>
                    <a:pt x="191" y="1903"/>
                  </a:lnTo>
                  <a:lnTo>
                    <a:pt x="173" y="1886"/>
                  </a:lnTo>
                  <a:lnTo>
                    <a:pt x="154" y="1868"/>
                  </a:lnTo>
                  <a:lnTo>
                    <a:pt x="135" y="1846"/>
                  </a:lnTo>
                  <a:lnTo>
                    <a:pt x="118" y="1824"/>
                  </a:lnTo>
                  <a:lnTo>
                    <a:pt x="104" y="1801"/>
                  </a:lnTo>
                  <a:lnTo>
                    <a:pt x="92" y="1780"/>
                  </a:lnTo>
                  <a:lnTo>
                    <a:pt x="82" y="1760"/>
                  </a:lnTo>
                  <a:lnTo>
                    <a:pt x="78" y="1751"/>
                  </a:lnTo>
                  <a:lnTo>
                    <a:pt x="75" y="1743"/>
                  </a:lnTo>
                  <a:lnTo>
                    <a:pt x="73" y="1735"/>
                  </a:lnTo>
                  <a:lnTo>
                    <a:pt x="72" y="1727"/>
                  </a:lnTo>
                  <a:lnTo>
                    <a:pt x="72" y="1721"/>
                  </a:lnTo>
                  <a:lnTo>
                    <a:pt x="73" y="1715"/>
                  </a:lnTo>
                  <a:lnTo>
                    <a:pt x="75" y="1711"/>
                  </a:lnTo>
                  <a:lnTo>
                    <a:pt x="77" y="1708"/>
                  </a:lnTo>
                  <a:lnTo>
                    <a:pt x="81" y="1705"/>
                  </a:lnTo>
                  <a:lnTo>
                    <a:pt x="85" y="1704"/>
                  </a:lnTo>
                  <a:lnTo>
                    <a:pt x="90" y="1704"/>
                  </a:lnTo>
                  <a:lnTo>
                    <a:pt x="96" y="1705"/>
                  </a:lnTo>
                  <a:lnTo>
                    <a:pt x="103" y="1708"/>
                  </a:lnTo>
                  <a:lnTo>
                    <a:pt x="110" y="1711"/>
                  </a:lnTo>
                  <a:lnTo>
                    <a:pt x="118" y="1714"/>
                  </a:lnTo>
                  <a:lnTo>
                    <a:pt x="126" y="1720"/>
                  </a:lnTo>
                  <a:lnTo>
                    <a:pt x="143" y="1733"/>
                  </a:lnTo>
                  <a:lnTo>
                    <a:pt x="161" y="1748"/>
                  </a:lnTo>
                  <a:lnTo>
                    <a:pt x="179" y="1768"/>
                  </a:lnTo>
                  <a:lnTo>
                    <a:pt x="198" y="1789"/>
                  </a:lnTo>
                  <a:close/>
                  <a:moveTo>
                    <a:pt x="442" y="2081"/>
                  </a:moveTo>
                  <a:lnTo>
                    <a:pt x="461" y="2105"/>
                  </a:lnTo>
                  <a:lnTo>
                    <a:pt x="477" y="2128"/>
                  </a:lnTo>
                  <a:lnTo>
                    <a:pt x="490" y="2151"/>
                  </a:lnTo>
                  <a:lnTo>
                    <a:pt x="500" y="2171"/>
                  </a:lnTo>
                  <a:lnTo>
                    <a:pt x="505" y="2181"/>
                  </a:lnTo>
                  <a:lnTo>
                    <a:pt x="507" y="2190"/>
                  </a:lnTo>
                  <a:lnTo>
                    <a:pt x="509" y="2198"/>
                  </a:lnTo>
                  <a:lnTo>
                    <a:pt x="510" y="2205"/>
                  </a:lnTo>
                  <a:lnTo>
                    <a:pt x="511" y="2212"/>
                  </a:lnTo>
                  <a:lnTo>
                    <a:pt x="510" y="2217"/>
                  </a:lnTo>
                  <a:lnTo>
                    <a:pt x="508" y="2223"/>
                  </a:lnTo>
                  <a:lnTo>
                    <a:pt x="506" y="2226"/>
                  </a:lnTo>
                  <a:lnTo>
                    <a:pt x="501" y="2228"/>
                  </a:lnTo>
                  <a:lnTo>
                    <a:pt x="497" y="2230"/>
                  </a:lnTo>
                  <a:lnTo>
                    <a:pt x="492" y="2230"/>
                  </a:lnTo>
                  <a:lnTo>
                    <a:pt x="485" y="2229"/>
                  </a:lnTo>
                  <a:lnTo>
                    <a:pt x="478" y="2227"/>
                  </a:lnTo>
                  <a:lnTo>
                    <a:pt x="471" y="2224"/>
                  </a:lnTo>
                  <a:lnTo>
                    <a:pt x="463" y="2219"/>
                  </a:lnTo>
                  <a:lnTo>
                    <a:pt x="454" y="2214"/>
                  </a:lnTo>
                  <a:lnTo>
                    <a:pt x="436" y="2201"/>
                  </a:lnTo>
                  <a:lnTo>
                    <a:pt x="417" y="2184"/>
                  </a:lnTo>
                  <a:lnTo>
                    <a:pt x="397" y="2164"/>
                  </a:lnTo>
                  <a:lnTo>
                    <a:pt x="376" y="2142"/>
                  </a:lnTo>
                  <a:lnTo>
                    <a:pt x="359" y="2118"/>
                  </a:lnTo>
                  <a:lnTo>
                    <a:pt x="342" y="2094"/>
                  </a:lnTo>
                  <a:lnTo>
                    <a:pt x="329" y="2073"/>
                  </a:lnTo>
                  <a:lnTo>
                    <a:pt x="319" y="2052"/>
                  </a:lnTo>
                  <a:lnTo>
                    <a:pt x="315" y="2042"/>
                  </a:lnTo>
                  <a:lnTo>
                    <a:pt x="313" y="2033"/>
                  </a:lnTo>
                  <a:lnTo>
                    <a:pt x="311" y="2025"/>
                  </a:lnTo>
                  <a:lnTo>
                    <a:pt x="310" y="2018"/>
                  </a:lnTo>
                  <a:lnTo>
                    <a:pt x="309" y="2011"/>
                  </a:lnTo>
                  <a:lnTo>
                    <a:pt x="310" y="2006"/>
                  </a:lnTo>
                  <a:lnTo>
                    <a:pt x="312" y="2001"/>
                  </a:lnTo>
                  <a:lnTo>
                    <a:pt x="314" y="1997"/>
                  </a:lnTo>
                  <a:lnTo>
                    <a:pt x="318" y="1995"/>
                  </a:lnTo>
                  <a:lnTo>
                    <a:pt x="323" y="1994"/>
                  </a:lnTo>
                  <a:lnTo>
                    <a:pt x="328" y="1994"/>
                  </a:lnTo>
                  <a:lnTo>
                    <a:pt x="335" y="1995"/>
                  </a:lnTo>
                  <a:lnTo>
                    <a:pt x="341" y="1997"/>
                  </a:lnTo>
                  <a:lnTo>
                    <a:pt x="349" y="2000"/>
                  </a:lnTo>
                  <a:lnTo>
                    <a:pt x="357" y="2005"/>
                  </a:lnTo>
                  <a:lnTo>
                    <a:pt x="365" y="2010"/>
                  </a:lnTo>
                  <a:lnTo>
                    <a:pt x="384" y="2023"/>
                  </a:lnTo>
                  <a:lnTo>
                    <a:pt x="403" y="2040"/>
                  </a:lnTo>
                  <a:lnTo>
                    <a:pt x="422" y="2059"/>
                  </a:lnTo>
                  <a:lnTo>
                    <a:pt x="442" y="2081"/>
                  </a:lnTo>
                  <a:close/>
                  <a:moveTo>
                    <a:pt x="237" y="1528"/>
                  </a:moveTo>
                  <a:lnTo>
                    <a:pt x="234" y="1530"/>
                  </a:lnTo>
                  <a:lnTo>
                    <a:pt x="230" y="1531"/>
                  </a:lnTo>
                  <a:lnTo>
                    <a:pt x="225" y="1531"/>
                  </a:lnTo>
                  <a:lnTo>
                    <a:pt x="220" y="1530"/>
                  </a:lnTo>
                  <a:lnTo>
                    <a:pt x="213" y="1529"/>
                  </a:lnTo>
                  <a:lnTo>
                    <a:pt x="207" y="1526"/>
                  </a:lnTo>
                  <a:lnTo>
                    <a:pt x="200" y="1522"/>
                  </a:lnTo>
                  <a:lnTo>
                    <a:pt x="192" y="1518"/>
                  </a:lnTo>
                  <a:lnTo>
                    <a:pt x="177" y="1506"/>
                  </a:lnTo>
                  <a:lnTo>
                    <a:pt x="161" y="1492"/>
                  </a:lnTo>
                  <a:lnTo>
                    <a:pt x="144" y="1475"/>
                  </a:lnTo>
                  <a:lnTo>
                    <a:pt x="127" y="1455"/>
                  </a:lnTo>
                  <a:lnTo>
                    <a:pt x="111" y="1435"/>
                  </a:lnTo>
                  <a:lnTo>
                    <a:pt x="98" y="1414"/>
                  </a:lnTo>
                  <a:lnTo>
                    <a:pt x="87" y="1394"/>
                  </a:lnTo>
                  <a:lnTo>
                    <a:pt x="78" y="1375"/>
                  </a:lnTo>
                  <a:lnTo>
                    <a:pt x="75" y="1367"/>
                  </a:lnTo>
                  <a:lnTo>
                    <a:pt x="73" y="1359"/>
                  </a:lnTo>
                  <a:lnTo>
                    <a:pt x="71" y="1351"/>
                  </a:lnTo>
                  <a:lnTo>
                    <a:pt x="71" y="1345"/>
                  </a:lnTo>
                  <a:lnTo>
                    <a:pt x="71" y="1339"/>
                  </a:lnTo>
                  <a:lnTo>
                    <a:pt x="71" y="1334"/>
                  </a:lnTo>
                  <a:lnTo>
                    <a:pt x="73" y="1329"/>
                  </a:lnTo>
                  <a:lnTo>
                    <a:pt x="75" y="1326"/>
                  </a:lnTo>
                  <a:lnTo>
                    <a:pt x="78" y="1324"/>
                  </a:lnTo>
                  <a:lnTo>
                    <a:pt x="83" y="1323"/>
                  </a:lnTo>
                  <a:lnTo>
                    <a:pt x="88" y="1323"/>
                  </a:lnTo>
                  <a:lnTo>
                    <a:pt x="94" y="1324"/>
                  </a:lnTo>
                  <a:lnTo>
                    <a:pt x="99" y="1326"/>
                  </a:lnTo>
                  <a:lnTo>
                    <a:pt x="106" y="1328"/>
                  </a:lnTo>
                  <a:lnTo>
                    <a:pt x="113" y="1333"/>
                  </a:lnTo>
                  <a:lnTo>
                    <a:pt x="120" y="1337"/>
                  </a:lnTo>
                  <a:lnTo>
                    <a:pt x="135" y="1349"/>
                  </a:lnTo>
                  <a:lnTo>
                    <a:pt x="152" y="1363"/>
                  </a:lnTo>
                  <a:lnTo>
                    <a:pt x="169" y="1381"/>
                  </a:lnTo>
                  <a:lnTo>
                    <a:pt x="186" y="1401"/>
                  </a:lnTo>
                  <a:lnTo>
                    <a:pt x="201" y="1421"/>
                  </a:lnTo>
                  <a:lnTo>
                    <a:pt x="215" y="1441"/>
                  </a:lnTo>
                  <a:lnTo>
                    <a:pt x="226" y="1461"/>
                  </a:lnTo>
                  <a:lnTo>
                    <a:pt x="234" y="1480"/>
                  </a:lnTo>
                  <a:lnTo>
                    <a:pt x="237" y="1487"/>
                  </a:lnTo>
                  <a:lnTo>
                    <a:pt x="239" y="1496"/>
                  </a:lnTo>
                  <a:lnTo>
                    <a:pt x="242" y="1503"/>
                  </a:lnTo>
                  <a:lnTo>
                    <a:pt x="242" y="1509"/>
                  </a:lnTo>
                  <a:lnTo>
                    <a:pt x="242" y="1516"/>
                  </a:lnTo>
                  <a:lnTo>
                    <a:pt x="242" y="1520"/>
                  </a:lnTo>
                  <a:lnTo>
                    <a:pt x="239" y="1525"/>
                  </a:lnTo>
                  <a:lnTo>
                    <a:pt x="237" y="1528"/>
                  </a:lnTo>
                  <a:close/>
                  <a:moveTo>
                    <a:pt x="461" y="1803"/>
                  </a:moveTo>
                  <a:lnTo>
                    <a:pt x="458" y="1805"/>
                  </a:lnTo>
                  <a:lnTo>
                    <a:pt x="453" y="1806"/>
                  </a:lnTo>
                  <a:lnTo>
                    <a:pt x="448" y="1807"/>
                  </a:lnTo>
                  <a:lnTo>
                    <a:pt x="442" y="1806"/>
                  </a:lnTo>
                  <a:lnTo>
                    <a:pt x="436" y="1804"/>
                  </a:lnTo>
                  <a:lnTo>
                    <a:pt x="429" y="1801"/>
                  </a:lnTo>
                  <a:lnTo>
                    <a:pt x="421" y="1797"/>
                  </a:lnTo>
                  <a:lnTo>
                    <a:pt x="414" y="1792"/>
                  </a:lnTo>
                  <a:lnTo>
                    <a:pt x="397" y="1780"/>
                  </a:lnTo>
                  <a:lnTo>
                    <a:pt x="380" y="1765"/>
                  </a:lnTo>
                  <a:lnTo>
                    <a:pt x="362" y="1747"/>
                  </a:lnTo>
                  <a:lnTo>
                    <a:pt x="345" y="1726"/>
                  </a:lnTo>
                  <a:lnTo>
                    <a:pt x="327" y="1704"/>
                  </a:lnTo>
                  <a:lnTo>
                    <a:pt x="313" y="1682"/>
                  </a:lnTo>
                  <a:lnTo>
                    <a:pt x="301" y="1663"/>
                  </a:lnTo>
                  <a:lnTo>
                    <a:pt x="292" y="1643"/>
                  </a:lnTo>
                  <a:lnTo>
                    <a:pt x="289" y="1634"/>
                  </a:lnTo>
                  <a:lnTo>
                    <a:pt x="287" y="1626"/>
                  </a:lnTo>
                  <a:lnTo>
                    <a:pt x="284" y="1619"/>
                  </a:lnTo>
                  <a:lnTo>
                    <a:pt x="283" y="1611"/>
                  </a:lnTo>
                  <a:lnTo>
                    <a:pt x="283" y="1606"/>
                  </a:lnTo>
                  <a:lnTo>
                    <a:pt x="284" y="1600"/>
                  </a:lnTo>
                  <a:lnTo>
                    <a:pt x="287" y="1596"/>
                  </a:lnTo>
                  <a:lnTo>
                    <a:pt x="289" y="1592"/>
                  </a:lnTo>
                  <a:lnTo>
                    <a:pt x="293" y="1590"/>
                  </a:lnTo>
                  <a:lnTo>
                    <a:pt x="298" y="1589"/>
                  </a:lnTo>
                  <a:lnTo>
                    <a:pt x="302" y="1588"/>
                  </a:lnTo>
                  <a:lnTo>
                    <a:pt x="309" y="1589"/>
                  </a:lnTo>
                  <a:lnTo>
                    <a:pt x="314" y="1591"/>
                  </a:lnTo>
                  <a:lnTo>
                    <a:pt x="322" y="1595"/>
                  </a:lnTo>
                  <a:lnTo>
                    <a:pt x="328" y="1598"/>
                  </a:lnTo>
                  <a:lnTo>
                    <a:pt x="336" y="1603"/>
                  </a:lnTo>
                  <a:lnTo>
                    <a:pt x="352" y="1615"/>
                  </a:lnTo>
                  <a:lnTo>
                    <a:pt x="370" y="1631"/>
                  </a:lnTo>
                  <a:lnTo>
                    <a:pt x="389" y="1648"/>
                  </a:lnTo>
                  <a:lnTo>
                    <a:pt x="406" y="1669"/>
                  </a:lnTo>
                  <a:lnTo>
                    <a:pt x="422" y="1691"/>
                  </a:lnTo>
                  <a:lnTo>
                    <a:pt x="438" y="1713"/>
                  </a:lnTo>
                  <a:lnTo>
                    <a:pt x="449" y="1733"/>
                  </a:lnTo>
                  <a:lnTo>
                    <a:pt x="459" y="1753"/>
                  </a:lnTo>
                  <a:lnTo>
                    <a:pt x="462" y="1761"/>
                  </a:lnTo>
                  <a:lnTo>
                    <a:pt x="464" y="1769"/>
                  </a:lnTo>
                  <a:lnTo>
                    <a:pt x="466" y="1777"/>
                  </a:lnTo>
                  <a:lnTo>
                    <a:pt x="466" y="1783"/>
                  </a:lnTo>
                  <a:lnTo>
                    <a:pt x="466" y="1790"/>
                  </a:lnTo>
                  <a:lnTo>
                    <a:pt x="466" y="1795"/>
                  </a:lnTo>
                  <a:lnTo>
                    <a:pt x="464" y="1800"/>
                  </a:lnTo>
                  <a:lnTo>
                    <a:pt x="461" y="1803"/>
                  </a:lnTo>
                  <a:close/>
                  <a:moveTo>
                    <a:pt x="223" y="1049"/>
                  </a:moveTo>
                  <a:lnTo>
                    <a:pt x="237" y="1067"/>
                  </a:lnTo>
                  <a:lnTo>
                    <a:pt x="249" y="1086"/>
                  </a:lnTo>
                  <a:lnTo>
                    <a:pt x="259" y="1105"/>
                  </a:lnTo>
                  <a:lnTo>
                    <a:pt x="266" y="1121"/>
                  </a:lnTo>
                  <a:lnTo>
                    <a:pt x="271" y="1136"/>
                  </a:lnTo>
                  <a:lnTo>
                    <a:pt x="272" y="1149"/>
                  </a:lnTo>
                  <a:lnTo>
                    <a:pt x="272" y="1154"/>
                  </a:lnTo>
                  <a:lnTo>
                    <a:pt x="272" y="1160"/>
                  </a:lnTo>
                  <a:lnTo>
                    <a:pt x="270" y="1163"/>
                  </a:lnTo>
                  <a:lnTo>
                    <a:pt x="268" y="1166"/>
                  </a:lnTo>
                  <a:lnTo>
                    <a:pt x="265" y="1168"/>
                  </a:lnTo>
                  <a:lnTo>
                    <a:pt x="260" y="1169"/>
                  </a:lnTo>
                  <a:lnTo>
                    <a:pt x="256" y="1169"/>
                  </a:lnTo>
                  <a:lnTo>
                    <a:pt x="252" y="1169"/>
                  </a:lnTo>
                  <a:lnTo>
                    <a:pt x="246" y="1167"/>
                  </a:lnTo>
                  <a:lnTo>
                    <a:pt x="239" y="1165"/>
                  </a:lnTo>
                  <a:lnTo>
                    <a:pt x="233" y="1162"/>
                  </a:lnTo>
                  <a:lnTo>
                    <a:pt x="226" y="1157"/>
                  </a:lnTo>
                  <a:lnTo>
                    <a:pt x="212" y="1147"/>
                  </a:lnTo>
                  <a:lnTo>
                    <a:pt x="198" y="1134"/>
                  </a:lnTo>
                  <a:lnTo>
                    <a:pt x="183" y="1118"/>
                  </a:lnTo>
                  <a:lnTo>
                    <a:pt x="167" y="1100"/>
                  </a:lnTo>
                  <a:lnTo>
                    <a:pt x="153" y="1081"/>
                  </a:lnTo>
                  <a:lnTo>
                    <a:pt x="141" y="1062"/>
                  </a:lnTo>
                  <a:lnTo>
                    <a:pt x="131" y="1044"/>
                  </a:lnTo>
                  <a:lnTo>
                    <a:pt x="123" y="1027"/>
                  </a:lnTo>
                  <a:lnTo>
                    <a:pt x="121" y="1019"/>
                  </a:lnTo>
                  <a:lnTo>
                    <a:pt x="119" y="1013"/>
                  </a:lnTo>
                  <a:lnTo>
                    <a:pt x="118" y="1005"/>
                  </a:lnTo>
                  <a:lnTo>
                    <a:pt x="117" y="999"/>
                  </a:lnTo>
                  <a:lnTo>
                    <a:pt x="117" y="994"/>
                  </a:lnTo>
                  <a:lnTo>
                    <a:pt x="118" y="990"/>
                  </a:lnTo>
                  <a:lnTo>
                    <a:pt x="120" y="985"/>
                  </a:lnTo>
                  <a:lnTo>
                    <a:pt x="122" y="982"/>
                  </a:lnTo>
                  <a:lnTo>
                    <a:pt x="126" y="980"/>
                  </a:lnTo>
                  <a:lnTo>
                    <a:pt x="130" y="979"/>
                  </a:lnTo>
                  <a:lnTo>
                    <a:pt x="134" y="979"/>
                  </a:lnTo>
                  <a:lnTo>
                    <a:pt x="139" y="980"/>
                  </a:lnTo>
                  <a:lnTo>
                    <a:pt x="144" y="981"/>
                  </a:lnTo>
                  <a:lnTo>
                    <a:pt x="151" y="983"/>
                  </a:lnTo>
                  <a:lnTo>
                    <a:pt x="156" y="986"/>
                  </a:lnTo>
                  <a:lnTo>
                    <a:pt x="164" y="991"/>
                  </a:lnTo>
                  <a:lnTo>
                    <a:pt x="177" y="1002"/>
                  </a:lnTo>
                  <a:lnTo>
                    <a:pt x="192" y="1015"/>
                  </a:lnTo>
                  <a:lnTo>
                    <a:pt x="208" y="1030"/>
                  </a:lnTo>
                  <a:lnTo>
                    <a:pt x="223" y="1049"/>
                  </a:lnTo>
                  <a:close/>
                  <a:moveTo>
                    <a:pt x="470" y="1419"/>
                  </a:moveTo>
                  <a:lnTo>
                    <a:pt x="466" y="1421"/>
                  </a:lnTo>
                  <a:lnTo>
                    <a:pt x="463" y="1423"/>
                  </a:lnTo>
                  <a:lnTo>
                    <a:pt x="458" y="1423"/>
                  </a:lnTo>
                  <a:lnTo>
                    <a:pt x="452" y="1421"/>
                  </a:lnTo>
                  <a:lnTo>
                    <a:pt x="447" y="1420"/>
                  </a:lnTo>
                  <a:lnTo>
                    <a:pt x="440" y="1417"/>
                  </a:lnTo>
                  <a:lnTo>
                    <a:pt x="433" y="1414"/>
                  </a:lnTo>
                  <a:lnTo>
                    <a:pt x="427" y="1409"/>
                  </a:lnTo>
                  <a:lnTo>
                    <a:pt x="412" y="1398"/>
                  </a:lnTo>
                  <a:lnTo>
                    <a:pt x="395" y="1384"/>
                  </a:lnTo>
                  <a:lnTo>
                    <a:pt x="379" y="1368"/>
                  </a:lnTo>
                  <a:lnTo>
                    <a:pt x="363" y="1349"/>
                  </a:lnTo>
                  <a:lnTo>
                    <a:pt x="348" y="1329"/>
                  </a:lnTo>
                  <a:lnTo>
                    <a:pt x="335" y="1310"/>
                  </a:lnTo>
                  <a:lnTo>
                    <a:pt x="325" y="1291"/>
                  </a:lnTo>
                  <a:lnTo>
                    <a:pt x="317" y="1272"/>
                  </a:lnTo>
                  <a:lnTo>
                    <a:pt x="314" y="1265"/>
                  </a:lnTo>
                  <a:lnTo>
                    <a:pt x="312" y="1257"/>
                  </a:lnTo>
                  <a:lnTo>
                    <a:pt x="311" y="1250"/>
                  </a:lnTo>
                  <a:lnTo>
                    <a:pt x="310" y="1244"/>
                  </a:lnTo>
                  <a:lnTo>
                    <a:pt x="310" y="1238"/>
                  </a:lnTo>
                  <a:lnTo>
                    <a:pt x="311" y="1233"/>
                  </a:lnTo>
                  <a:lnTo>
                    <a:pt x="312" y="1229"/>
                  </a:lnTo>
                  <a:lnTo>
                    <a:pt x="315" y="1225"/>
                  </a:lnTo>
                  <a:lnTo>
                    <a:pt x="318" y="1223"/>
                  </a:lnTo>
                  <a:lnTo>
                    <a:pt x="323" y="1222"/>
                  </a:lnTo>
                  <a:lnTo>
                    <a:pt x="327" y="1222"/>
                  </a:lnTo>
                  <a:lnTo>
                    <a:pt x="333" y="1223"/>
                  </a:lnTo>
                  <a:lnTo>
                    <a:pt x="338" y="1224"/>
                  </a:lnTo>
                  <a:lnTo>
                    <a:pt x="345" y="1227"/>
                  </a:lnTo>
                  <a:lnTo>
                    <a:pt x="351" y="1231"/>
                  </a:lnTo>
                  <a:lnTo>
                    <a:pt x="359" y="1235"/>
                  </a:lnTo>
                  <a:lnTo>
                    <a:pt x="373" y="1246"/>
                  </a:lnTo>
                  <a:lnTo>
                    <a:pt x="390" y="1259"/>
                  </a:lnTo>
                  <a:lnTo>
                    <a:pt x="406" y="1277"/>
                  </a:lnTo>
                  <a:lnTo>
                    <a:pt x="421" y="1295"/>
                  </a:lnTo>
                  <a:lnTo>
                    <a:pt x="437" y="1315"/>
                  </a:lnTo>
                  <a:lnTo>
                    <a:pt x="450" y="1335"/>
                  </a:lnTo>
                  <a:lnTo>
                    <a:pt x="461" y="1354"/>
                  </a:lnTo>
                  <a:lnTo>
                    <a:pt x="468" y="1371"/>
                  </a:lnTo>
                  <a:lnTo>
                    <a:pt x="471" y="1380"/>
                  </a:lnTo>
                  <a:lnTo>
                    <a:pt x="473" y="1388"/>
                  </a:lnTo>
                  <a:lnTo>
                    <a:pt x="475" y="1394"/>
                  </a:lnTo>
                  <a:lnTo>
                    <a:pt x="475" y="1401"/>
                  </a:lnTo>
                  <a:lnTo>
                    <a:pt x="475" y="1406"/>
                  </a:lnTo>
                  <a:lnTo>
                    <a:pt x="474" y="1412"/>
                  </a:lnTo>
                  <a:lnTo>
                    <a:pt x="473" y="1416"/>
                  </a:lnTo>
                  <a:lnTo>
                    <a:pt x="470" y="1419"/>
                  </a:lnTo>
                  <a:close/>
                  <a:moveTo>
                    <a:pt x="135" y="513"/>
                  </a:moveTo>
                  <a:lnTo>
                    <a:pt x="147" y="529"/>
                  </a:lnTo>
                  <a:lnTo>
                    <a:pt x="158" y="546"/>
                  </a:lnTo>
                  <a:lnTo>
                    <a:pt x="166" y="562"/>
                  </a:lnTo>
                  <a:lnTo>
                    <a:pt x="173" y="576"/>
                  </a:lnTo>
                  <a:lnTo>
                    <a:pt x="176" y="590"/>
                  </a:lnTo>
                  <a:lnTo>
                    <a:pt x="178" y="602"/>
                  </a:lnTo>
                  <a:lnTo>
                    <a:pt x="177" y="606"/>
                  </a:lnTo>
                  <a:lnTo>
                    <a:pt x="177" y="610"/>
                  </a:lnTo>
                  <a:lnTo>
                    <a:pt x="175" y="614"/>
                  </a:lnTo>
                  <a:lnTo>
                    <a:pt x="173" y="617"/>
                  </a:lnTo>
                  <a:lnTo>
                    <a:pt x="169" y="619"/>
                  </a:lnTo>
                  <a:lnTo>
                    <a:pt x="166" y="620"/>
                  </a:lnTo>
                  <a:lnTo>
                    <a:pt x="163" y="620"/>
                  </a:lnTo>
                  <a:lnTo>
                    <a:pt x="157" y="619"/>
                  </a:lnTo>
                  <a:lnTo>
                    <a:pt x="147" y="616"/>
                  </a:lnTo>
                  <a:lnTo>
                    <a:pt x="136" y="610"/>
                  </a:lnTo>
                  <a:lnTo>
                    <a:pt x="124" y="601"/>
                  </a:lnTo>
                  <a:lnTo>
                    <a:pt x="111" y="590"/>
                  </a:lnTo>
                  <a:lnTo>
                    <a:pt x="98" y="575"/>
                  </a:lnTo>
                  <a:lnTo>
                    <a:pt x="85" y="560"/>
                  </a:lnTo>
                  <a:lnTo>
                    <a:pt x="73" y="542"/>
                  </a:lnTo>
                  <a:lnTo>
                    <a:pt x="63" y="526"/>
                  </a:lnTo>
                  <a:lnTo>
                    <a:pt x="54" y="511"/>
                  </a:lnTo>
                  <a:lnTo>
                    <a:pt x="49" y="495"/>
                  </a:lnTo>
                  <a:lnTo>
                    <a:pt x="44" y="482"/>
                  </a:lnTo>
                  <a:lnTo>
                    <a:pt x="43" y="470"/>
                  </a:lnTo>
                  <a:lnTo>
                    <a:pt x="43" y="466"/>
                  </a:lnTo>
                  <a:lnTo>
                    <a:pt x="44" y="461"/>
                  </a:lnTo>
                  <a:lnTo>
                    <a:pt x="46" y="458"/>
                  </a:lnTo>
                  <a:lnTo>
                    <a:pt x="48" y="455"/>
                  </a:lnTo>
                  <a:lnTo>
                    <a:pt x="51" y="454"/>
                  </a:lnTo>
                  <a:lnTo>
                    <a:pt x="54" y="451"/>
                  </a:lnTo>
                  <a:lnTo>
                    <a:pt x="59" y="451"/>
                  </a:lnTo>
                  <a:lnTo>
                    <a:pt x="63" y="453"/>
                  </a:lnTo>
                  <a:lnTo>
                    <a:pt x="73" y="456"/>
                  </a:lnTo>
                  <a:lnTo>
                    <a:pt x="84" y="462"/>
                  </a:lnTo>
                  <a:lnTo>
                    <a:pt x="97" y="471"/>
                  </a:lnTo>
                  <a:lnTo>
                    <a:pt x="109" y="483"/>
                  </a:lnTo>
                  <a:lnTo>
                    <a:pt x="122" y="496"/>
                  </a:lnTo>
                  <a:lnTo>
                    <a:pt x="135" y="513"/>
                  </a:lnTo>
                  <a:close/>
                  <a:moveTo>
                    <a:pt x="345" y="838"/>
                  </a:moveTo>
                  <a:lnTo>
                    <a:pt x="341" y="841"/>
                  </a:lnTo>
                  <a:lnTo>
                    <a:pt x="338" y="842"/>
                  </a:lnTo>
                  <a:lnTo>
                    <a:pt x="334" y="842"/>
                  </a:lnTo>
                  <a:lnTo>
                    <a:pt x="329" y="842"/>
                  </a:lnTo>
                  <a:lnTo>
                    <a:pt x="324" y="839"/>
                  </a:lnTo>
                  <a:lnTo>
                    <a:pt x="318" y="837"/>
                  </a:lnTo>
                  <a:lnTo>
                    <a:pt x="313" y="835"/>
                  </a:lnTo>
                  <a:lnTo>
                    <a:pt x="306" y="831"/>
                  </a:lnTo>
                  <a:lnTo>
                    <a:pt x="293" y="821"/>
                  </a:lnTo>
                  <a:lnTo>
                    <a:pt x="280" y="809"/>
                  </a:lnTo>
                  <a:lnTo>
                    <a:pt x="266" y="795"/>
                  </a:lnTo>
                  <a:lnTo>
                    <a:pt x="252" y="778"/>
                  </a:lnTo>
                  <a:lnTo>
                    <a:pt x="239" y="761"/>
                  </a:lnTo>
                  <a:lnTo>
                    <a:pt x="229" y="743"/>
                  </a:lnTo>
                  <a:lnTo>
                    <a:pt x="220" y="727"/>
                  </a:lnTo>
                  <a:lnTo>
                    <a:pt x="213" y="711"/>
                  </a:lnTo>
                  <a:lnTo>
                    <a:pt x="209" y="697"/>
                  </a:lnTo>
                  <a:lnTo>
                    <a:pt x="208" y="685"/>
                  </a:lnTo>
                  <a:lnTo>
                    <a:pt x="208" y="681"/>
                  </a:lnTo>
                  <a:lnTo>
                    <a:pt x="209" y="676"/>
                  </a:lnTo>
                  <a:lnTo>
                    <a:pt x="210" y="672"/>
                  </a:lnTo>
                  <a:lnTo>
                    <a:pt x="213" y="668"/>
                  </a:lnTo>
                  <a:lnTo>
                    <a:pt x="216" y="667"/>
                  </a:lnTo>
                  <a:lnTo>
                    <a:pt x="220" y="666"/>
                  </a:lnTo>
                  <a:lnTo>
                    <a:pt x="224" y="665"/>
                  </a:lnTo>
                  <a:lnTo>
                    <a:pt x="229" y="666"/>
                  </a:lnTo>
                  <a:lnTo>
                    <a:pt x="239" y="670"/>
                  </a:lnTo>
                  <a:lnTo>
                    <a:pt x="250" y="676"/>
                  </a:lnTo>
                  <a:lnTo>
                    <a:pt x="264" y="686"/>
                  </a:lnTo>
                  <a:lnTo>
                    <a:pt x="278" y="698"/>
                  </a:lnTo>
                  <a:lnTo>
                    <a:pt x="291" y="712"/>
                  </a:lnTo>
                  <a:lnTo>
                    <a:pt x="305" y="729"/>
                  </a:lnTo>
                  <a:lnTo>
                    <a:pt x="318" y="747"/>
                  </a:lnTo>
                  <a:lnTo>
                    <a:pt x="329" y="764"/>
                  </a:lnTo>
                  <a:lnTo>
                    <a:pt x="338" y="781"/>
                  </a:lnTo>
                  <a:lnTo>
                    <a:pt x="345" y="797"/>
                  </a:lnTo>
                  <a:lnTo>
                    <a:pt x="348" y="810"/>
                  </a:lnTo>
                  <a:lnTo>
                    <a:pt x="350" y="822"/>
                  </a:lnTo>
                  <a:lnTo>
                    <a:pt x="350" y="827"/>
                  </a:lnTo>
                  <a:lnTo>
                    <a:pt x="349" y="832"/>
                  </a:lnTo>
                  <a:lnTo>
                    <a:pt x="347" y="835"/>
                  </a:lnTo>
                  <a:lnTo>
                    <a:pt x="345" y="838"/>
                  </a:lnTo>
                  <a:close/>
                  <a:moveTo>
                    <a:pt x="528" y="1070"/>
                  </a:moveTo>
                  <a:lnTo>
                    <a:pt x="524" y="1072"/>
                  </a:lnTo>
                  <a:lnTo>
                    <a:pt x="521" y="1073"/>
                  </a:lnTo>
                  <a:lnTo>
                    <a:pt x="516" y="1074"/>
                  </a:lnTo>
                  <a:lnTo>
                    <a:pt x="511" y="1073"/>
                  </a:lnTo>
                  <a:lnTo>
                    <a:pt x="506" y="1072"/>
                  </a:lnTo>
                  <a:lnTo>
                    <a:pt x="500" y="1070"/>
                  </a:lnTo>
                  <a:lnTo>
                    <a:pt x="494" y="1066"/>
                  </a:lnTo>
                  <a:lnTo>
                    <a:pt x="487" y="1062"/>
                  </a:lnTo>
                  <a:lnTo>
                    <a:pt x="473" y="1052"/>
                  </a:lnTo>
                  <a:lnTo>
                    <a:pt x="459" y="1040"/>
                  </a:lnTo>
                  <a:lnTo>
                    <a:pt x="444" y="1025"/>
                  </a:lnTo>
                  <a:lnTo>
                    <a:pt x="429" y="1007"/>
                  </a:lnTo>
                  <a:lnTo>
                    <a:pt x="416" y="989"/>
                  </a:lnTo>
                  <a:lnTo>
                    <a:pt x="404" y="971"/>
                  </a:lnTo>
                  <a:lnTo>
                    <a:pt x="395" y="953"/>
                  </a:lnTo>
                  <a:lnTo>
                    <a:pt x="387" y="937"/>
                  </a:lnTo>
                  <a:lnTo>
                    <a:pt x="385" y="929"/>
                  </a:lnTo>
                  <a:lnTo>
                    <a:pt x="383" y="922"/>
                  </a:lnTo>
                  <a:lnTo>
                    <a:pt x="382" y="915"/>
                  </a:lnTo>
                  <a:lnTo>
                    <a:pt x="382" y="910"/>
                  </a:lnTo>
                  <a:lnTo>
                    <a:pt x="382" y="904"/>
                  </a:lnTo>
                  <a:lnTo>
                    <a:pt x="383" y="900"/>
                  </a:lnTo>
                  <a:lnTo>
                    <a:pt x="385" y="895"/>
                  </a:lnTo>
                  <a:lnTo>
                    <a:pt x="387" y="892"/>
                  </a:lnTo>
                  <a:lnTo>
                    <a:pt x="391" y="890"/>
                  </a:lnTo>
                  <a:lnTo>
                    <a:pt x="394" y="889"/>
                  </a:lnTo>
                  <a:lnTo>
                    <a:pt x="398" y="889"/>
                  </a:lnTo>
                  <a:lnTo>
                    <a:pt x="404" y="890"/>
                  </a:lnTo>
                  <a:lnTo>
                    <a:pt x="409" y="891"/>
                  </a:lnTo>
                  <a:lnTo>
                    <a:pt x="415" y="893"/>
                  </a:lnTo>
                  <a:lnTo>
                    <a:pt x="421" y="896"/>
                  </a:lnTo>
                  <a:lnTo>
                    <a:pt x="428" y="901"/>
                  </a:lnTo>
                  <a:lnTo>
                    <a:pt x="442" y="911"/>
                  </a:lnTo>
                  <a:lnTo>
                    <a:pt x="456" y="923"/>
                  </a:lnTo>
                  <a:lnTo>
                    <a:pt x="471" y="938"/>
                  </a:lnTo>
                  <a:lnTo>
                    <a:pt x="486" y="956"/>
                  </a:lnTo>
                  <a:lnTo>
                    <a:pt x="499" y="974"/>
                  </a:lnTo>
                  <a:lnTo>
                    <a:pt x="510" y="992"/>
                  </a:lnTo>
                  <a:lnTo>
                    <a:pt x="520" y="1009"/>
                  </a:lnTo>
                  <a:lnTo>
                    <a:pt x="527" y="1026"/>
                  </a:lnTo>
                  <a:lnTo>
                    <a:pt x="531" y="1040"/>
                  </a:lnTo>
                  <a:lnTo>
                    <a:pt x="533" y="1053"/>
                  </a:lnTo>
                  <a:lnTo>
                    <a:pt x="533" y="1059"/>
                  </a:lnTo>
                  <a:lnTo>
                    <a:pt x="532" y="1063"/>
                  </a:lnTo>
                  <a:lnTo>
                    <a:pt x="530" y="1066"/>
                  </a:lnTo>
                  <a:lnTo>
                    <a:pt x="528" y="1070"/>
                  </a:lnTo>
                  <a:close/>
                  <a:moveTo>
                    <a:pt x="86" y="95"/>
                  </a:moveTo>
                  <a:lnTo>
                    <a:pt x="75" y="80"/>
                  </a:lnTo>
                  <a:lnTo>
                    <a:pt x="66" y="66"/>
                  </a:lnTo>
                  <a:lnTo>
                    <a:pt x="60" y="51"/>
                  </a:lnTo>
                  <a:lnTo>
                    <a:pt x="54" y="38"/>
                  </a:lnTo>
                  <a:lnTo>
                    <a:pt x="52" y="26"/>
                  </a:lnTo>
                  <a:lnTo>
                    <a:pt x="51" y="16"/>
                  </a:lnTo>
                  <a:lnTo>
                    <a:pt x="51" y="12"/>
                  </a:lnTo>
                  <a:lnTo>
                    <a:pt x="52" y="9"/>
                  </a:lnTo>
                  <a:lnTo>
                    <a:pt x="53" y="5"/>
                  </a:lnTo>
                  <a:lnTo>
                    <a:pt x="55" y="2"/>
                  </a:lnTo>
                  <a:lnTo>
                    <a:pt x="59" y="1"/>
                  </a:lnTo>
                  <a:lnTo>
                    <a:pt x="61" y="0"/>
                  </a:lnTo>
                  <a:lnTo>
                    <a:pt x="65" y="0"/>
                  </a:lnTo>
                  <a:lnTo>
                    <a:pt x="69" y="0"/>
                  </a:lnTo>
                  <a:lnTo>
                    <a:pt x="77" y="3"/>
                  </a:lnTo>
                  <a:lnTo>
                    <a:pt x="87" y="9"/>
                  </a:lnTo>
                  <a:lnTo>
                    <a:pt x="98" y="16"/>
                  </a:lnTo>
                  <a:lnTo>
                    <a:pt x="109" y="26"/>
                  </a:lnTo>
                  <a:lnTo>
                    <a:pt x="120" y="38"/>
                  </a:lnTo>
                  <a:lnTo>
                    <a:pt x="132" y="52"/>
                  </a:lnTo>
                  <a:lnTo>
                    <a:pt x="142" y="67"/>
                  </a:lnTo>
                  <a:lnTo>
                    <a:pt x="151" y="82"/>
                  </a:lnTo>
                  <a:lnTo>
                    <a:pt x="157" y="95"/>
                  </a:lnTo>
                  <a:lnTo>
                    <a:pt x="163" y="108"/>
                  </a:lnTo>
                  <a:lnTo>
                    <a:pt x="165" y="120"/>
                  </a:lnTo>
                  <a:lnTo>
                    <a:pt x="166" y="130"/>
                  </a:lnTo>
                  <a:lnTo>
                    <a:pt x="166" y="135"/>
                  </a:lnTo>
                  <a:lnTo>
                    <a:pt x="165" y="138"/>
                  </a:lnTo>
                  <a:lnTo>
                    <a:pt x="164" y="141"/>
                  </a:lnTo>
                  <a:lnTo>
                    <a:pt x="162" y="145"/>
                  </a:lnTo>
                  <a:lnTo>
                    <a:pt x="159" y="146"/>
                  </a:lnTo>
                  <a:lnTo>
                    <a:pt x="156" y="147"/>
                  </a:lnTo>
                  <a:lnTo>
                    <a:pt x="153" y="147"/>
                  </a:lnTo>
                  <a:lnTo>
                    <a:pt x="149" y="147"/>
                  </a:lnTo>
                  <a:lnTo>
                    <a:pt x="140" y="143"/>
                  </a:lnTo>
                  <a:lnTo>
                    <a:pt x="130" y="138"/>
                  </a:lnTo>
                  <a:lnTo>
                    <a:pt x="119" y="130"/>
                  </a:lnTo>
                  <a:lnTo>
                    <a:pt x="108" y="120"/>
                  </a:lnTo>
                  <a:lnTo>
                    <a:pt x="97" y="108"/>
                  </a:lnTo>
                  <a:lnTo>
                    <a:pt x="86" y="95"/>
                  </a:lnTo>
                  <a:close/>
                  <a:moveTo>
                    <a:pt x="229" y="286"/>
                  </a:moveTo>
                  <a:lnTo>
                    <a:pt x="218" y="271"/>
                  </a:lnTo>
                  <a:lnTo>
                    <a:pt x="208" y="255"/>
                  </a:lnTo>
                  <a:lnTo>
                    <a:pt x="201" y="240"/>
                  </a:lnTo>
                  <a:lnTo>
                    <a:pt x="196" y="227"/>
                  </a:lnTo>
                  <a:lnTo>
                    <a:pt x="192" y="215"/>
                  </a:lnTo>
                  <a:lnTo>
                    <a:pt x="191" y="204"/>
                  </a:lnTo>
                  <a:lnTo>
                    <a:pt x="191" y="199"/>
                  </a:lnTo>
                  <a:lnTo>
                    <a:pt x="192" y="195"/>
                  </a:lnTo>
                  <a:lnTo>
                    <a:pt x="193" y="192"/>
                  </a:lnTo>
                  <a:lnTo>
                    <a:pt x="196" y="189"/>
                  </a:lnTo>
                  <a:lnTo>
                    <a:pt x="199" y="187"/>
                  </a:lnTo>
                  <a:lnTo>
                    <a:pt x="202" y="186"/>
                  </a:lnTo>
                  <a:lnTo>
                    <a:pt x="206" y="186"/>
                  </a:lnTo>
                  <a:lnTo>
                    <a:pt x="210" y="186"/>
                  </a:lnTo>
                  <a:lnTo>
                    <a:pt x="219" y="189"/>
                  </a:lnTo>
                  <a:lnTo>
                    <a:pt x="230" y="195"/>
                  </a:lnTo>
                  <a:lnTo>
                    <a:pt x="241" y="204"/>
                  </a:lnTo>
                  <a:lnTo>
                    <a:pt x="253" y="215"/>
                  </a:lnTo>
                  <a:lnTo>
                    <a:pt x="265" y="227"/>
                  </a:lnTo>
                  <a:lnTo>
                    <a:pt x="277" y="241"/>
                  </a:lnTo>
                  <a:lnTo>
                    <a:pt x="288" y="256"/>
                  </a:lnTo>
                  <a:lnTo>
                    <a:pt x="296" y="272"/>
                  </a:lnTo>
                  <a:lnTo>
                    <a:pt x="304" y="287"/>
                  </a:lnTo>
                  <a:lnTo>
                    <a:pt x="310" y="300"/>
                  </a:lnTo>
                  <a:lnTo>
                    <a:pt x="313" y="312"/>
                  </a:lnTo>
                  <a:lnTo>
                    <a:pt x="314" y="323"/>
                  </a:lnTo>
                  <a:lnTo>
                    <a:pt x="314" y="328"/>
                  </a:lnTo>
                  <a:lnTo>
                    <a:pt x="313" y="332"/>
                  </a:lnTo>
                  <a:lnTo>
                    <a:pt x="311" y="335"/>
                  </a:lnTo>
                  <a:lnTo>
                    <a:pt x="309" y="337"/>
                  </a:lnTo>
                  <a:lnTo>
                    <a:pt x="306" y="340"/>
                  </a:lnTo>
                  <a:lnTo>
                    <a:pt x="303" y="341"/>
                  </a:lnTo>
                  <a:lnTo>
                    <a:pt x="299" y="341"/>
                  </a:lnTo>
                  <a:lnTo>
                    <a:pt x="295" y="341"/>
                  </a:lnTo>
                  <a:lnTo>
                    <a:pt x="286" y="337"/>
                  </a:lnTo>
                  <a:lnTo>
                    <a:pt x="275" y="332"/>
                  </a:lnTo>
                  <a:lnTo>
                    <a:pt x="264" y="323"/>
                  </a:lnTo>
                  <a:lnTo>
                    <a:pt x="252" y="313"/>
                  </a:lnTo>
                  <a:lnTo>
                    <a:pt x="241" y="300"/>
                  </a:lnTo>
                  <a:lnTo>
                    <a:pt x="229" y="286"/>
                  </a:lnTo>
                  <a:close/>
                  <a:moveTo>
                    <a:pt x="465" y="541"/>
                  </a:moveTo>
                  <a:lnTo>
                    <a:pt x="462" y="542"/>
                  </a:lnTo>
                  <a:lnTo>
                    <a:pt x="459" y="544"/>
                  </a:lnTo>
                  <a:lnTo>
                    <a:pt x="454" y="545"/>
                  </a:lnTo>
                  <a:lnTo>
                    <a:pt x="450" y="544"/>
                  </a:lnTo>
                  <a:lnTo>
                    <a:pt x="440" y="540"/>
                  </a:lnTo>
                  <a:lnTo>
                    <a:pt x="429" y="535"/>
                  </a:lnTo>
                  <a:lnTo>
                    <a:pt x="417" y="526"/>
                  </a:lnTo>
                  <a:lnTo>
                    <a:pt x="405" y="515"/>
                  </a:lnTo>
                  <a:lnTo>
                    <a:pt x="392" y="502"/>
                  </a:lnTo>
                  <a:lnTo>
                    <a:pt x="380" y="488"/>
                  </a:lnTo>
                  <a:lnTo>
                    <a:pt x="368" y="471"/>
                  </a:lnTo>
                  <a:lnTo>
                    <a:pt x="358" y="455"/>
                  </a:lnTo>
                  <a:lnTo>
                    <a:pt x="350" y="439"/>
                  </a:lnTo>
                  <a:lnTo>
                    <a:pt x="345" y="425"/>
                  </a:lnTo>
                  <a:lnTo>
                    <a:pt x="341" y="412"/>
                  </a:lnTo>
                  <a:lnTo>
                    <a:pt x="340" y="401"/>
                  </a:lnTo>
                  <a:lnTo>
                    <a:pt x="340" y="396"/>
                  </a:lnTo>
                  <a:lnTo>
                    <a:pt x="341" y="392"/>
                  </a:lnTo>
                  <a:lnTo>
                    <a:pt x="342" y="388"/>
                  </a:lnTo>
                  <a:lnTo>
                    <a:pt x="346" y="386"/>
                  </a:lnTo>
                  <a:lnTo>
                    <a:pt x="348" y="383"/>
                  </a:lnTo>
                  <a:lnTo>
                    <a:pt x="351" y="382"/>
                  </a:lnTo>
                  <a:lnTo>
                    <a:pt x="356" y="382"/>
                  </a:lnTo>
                  <a:lnTo>
                    <a:pt x="360" y="382"/>
                  </a:lnTo>
                  <a:lnTo>
                    <a:pt x="370" y="386"/>
                  </a:lnTo>
                  <a:lnTo>
                    <a:pt x="381" y="392"/>
                  </a:lnTo>
                  <a:lnTo>
                    <a:pt x="393" y="401"/>
                  </a:lnTo>
                  <a:lnTo>
                    <a:pt x="405" y="412"/>
                  </a:lnTo>
                  <a:lnTo>
                    <a:pt x="418" y="425"/>
                  </a:lnTo>
                  <a:lnTo>
                    <a:pt x="430" y="439"/>
                  </a:lnTo>
                  <a:lnTo>
                    <a:pt x="442" y="456"/>
                  </a:lnTo>
                  <a:lnTo>
                    <a:pt x="452" y="472"/>
                  </a:lnTo>
                  <a:lnTo>
                    <a:pt x="460" y="488"/>
                  </a:lnTo>
                  <a:lnTo>
                    <a:pt x="465" y="502"/>
                  </a:lnTo>
                  <a:lnTo>
                    <a:pt x="468" y="515"/>
                  </a:lnTo>
                  <a:lnTo>
                    <a:pt x="470" y="526"/>
                  </a:lnTo>
                  <a:lnTo>
                    <a:pt x="470" y="530"/>
                  </a:lnTo>
                  <a:lnTo>
                    <a:pt x="468" y="535"/>
                  </a:lnTo>
                  <a:lnTo>
                    <a:pt x="467" y="538"/>
                  </a:lnTo>
                  <a:lnTo>
                    <a:pt x="465" y="541"/>
                  </a:lnTo>
                  <a:close/>
                  <a:moveTo>
                    <a:pt x="593" y="648"/>
                  </a:moveTo>
                  <a:lnTo>
                    <a:pt x="605" y="664"/>
                  </a:lnTo>
                  <a:lnTo>
                    <a:pt x="616" y="681"/>
                  </a:lnTo>
                  <a:lnTo>
                    <a:pt x="624" y="697"/>
                  </a:lnTo>
                  <a:lnTo>
                    <a:pt x="631" y="712"/>
                  </a:lnTo>
                  <a:lnTo>
                    <a:pt x="634" y="725"/>
                  </a:lnTo>
                  <a:lnTo>
                    <a:pt x="636" y="738"/>
                  </a:lnTo>
                  <a:lnTo>
                    <a:pt x="635" y="742"/>
                  </a:lnTo>
                  <a:lnTo>
                    <a:pt x="634" y="746"/>
                  </a:lnTo>
                  <a:lnTo>
                    <a:pt x="633" y="750"/>
                  </a:lnTo>
                  <a:lnTo>
                    <a:pt x="631" y="753"/>
                  </a:lnTo>
                  <a:lnTo>
                    <a:pt x="627" y="755"/>
                  </a:lnTo>
                  <a:lnTo>
                    <a:pt x="624" y="756"/>
                  </a:lnTo>
                  <a:lnTo>
                    <a:pt x="620" y="756"/>
                  </a:lnTo>
                  <a:lnTo>
                    <a:pt x="615" y="756"/>
                  </a:lnTo>
                  <a:lnTo>
                    <a:pt x="610" y="755"/>
                  </a:lnTo>
                  <a:lnTo>
                    <a:pt x="604" y="753"/>
                  </a:lnTo>
                  <a:lnTo>
                    <a:pt x="599" y="751"/>
                  </a:lnTo>
                  <a:lnTo>
                    <a:pt x="592" y="746"/>
                  </a:lnTo>
                  <a:lnTo>
                    <a:pt x="580" y="738"/>
                  </a:lnTo>
                  <a:lnTo>
                    <a:pt x="567" y="727"/>
                  </a:lnTo>
                  <a:lnTo>
                    <a:pt x="553" y="712"/>
                  </a:lnTo>
                  <a:lnTo>
                    <a:pt x="540" y="697"/>
                  </a:lnTo>
                  <a:lnTo>
                    <a:pt x="528" y="679"/>
                  </a:lnTo>
                  <a:lnTo>
                    <a:pt x="518" y="663"/>
                  </a:lnTo>
                  <a:lnTo>
                    <a:pt x="509" y="647"/>
                  </a:lnTo>
                  <a:lnTo>
                    <a:pt x="502" y="631"/>
                  </a:lnTo>
                  <a:lnTo>
                    <a:pt x="499" y="618"/>
                  </a:lnTo>
                  <a:lnTo>
                    <a:pt x="498" y="607"/>
                  </a:lnTo>
                  <a:lnTo>
                    <a:pt x="498" y="602"/>
                  </a:lnTo>
                  <a:lnTo>
                    <a:pt x="499" y="597"/>
                  </a:lnTo>
                  <a:lnTo>
                    <a:pt x="501" y="594"/>
                  </a:lnTo>
                  <a:lnTo>
                    <a:pt x="504" y="591"/>
                  </a:lnTo>
                  <a:lnTo>
                    <a:pt x="507" y="588"/>
                  </a:lnTo>
                  <a:lnTo>
                    <a:pt x="510" y="587"/>
                  </a:lnTo>
                  <a:lnTo>
                    <a:pt x="515" y="587"/>
                  </a:lnTo>
                  <a:lnTo>
                    <a:pt x="519" y="587"/>
                  </a:lnTo>
                  <a:lnTo>
                    <a:pt x="529" y="591"/>
                  </a:lnTo>
                  <a:lnTo>
                    <a:pt x="541" y="597"/>
                  </a:lnTo>
                  <a:lnTo>
                    <a:pt x="554" y="606"/>
                  </a:lnTo>
                  <a:lnTo>
                    <a:pt x="567" y="618"/>
                  </a:lnTo>
                  <a:lnTo>
                    <a:pt x="580" y="631"/>
                  </a:lnTo>
                  <a:lnTo>
                    <a:pt x="593" y="648"/>
                  </a:lnTo>
                  <a:close/>
                  <a:moveTo>
                    <a:pt x="547" y="221"/>
                  </a:moveTo>
                  <a:lnTo>
                    <a:pt x="536" y="207"/>
                  </a:lnTo>
                  <a:lnTo>
                    <a:pt x="528" y="192"/>
                  </a:lnTo>
                  <a:lnTo>
                    <a:pt x="521" y="177"/>
                  </a:lnTo>
                  <a:lnTo>
                    <a:pt x="516" y="164"/>
                  </a:lnTo>
                  <a:lnTo>
                    <a:pt x="512" y="152"/>
                  </a:lnTo>
                  <a:lnTo>
                    <a:pt x="511" y="142"/>
                  </a:lnTo>
                  <a:lnTo>
                    <a:pt x="512" y="138"/>
                  </a:lnTo>
                  <a:lnTo>
                    <a:pt x="513" y="134"/>
                  </a:lnTo>
                  <a:lnTo>
                    <a:pt x="515" y="130"/>
                  </a:lnTo>
                  <a:lnTo>
                    <a:pt x="517" y="128"/>
                  </a:lnTo>
                  <a:lnTo>
                    <a:pt x="520" y="126"/>
                  </a:lnTo>
                  <a:lnTo>
                    <a:pt x="523" y="125"/>
                  </a:lnTo>
                  <a:lnTo>
                    <a:pt x="527" y="125"/>
                  </a:lnTo>
                  <a:lnTo>
                    <a:pt x="531" y="125"/>
                  </a:lnTo>
                  <a:lnTo>
                    <a:pt x="540" y="128"/>
                  </a:lnTo>
                  <a:lnTo>
                    <a:pt x="550" y="132"/>
                  </a:lnTo>
                  <a:lnTo>
                    <a:pt x="561" y="141"/>
                  </a:lnTo>
                  <a:lnTo>
                    <a:pt x="573" y="151"/>
                  </a:lnTo>
                  <a:lnTo>
                    <a:pt x="584" y="163"/>
                  </a:lnTo>
                  <a:lnTo>
                    <a:pt x="596" y="177"/>
                  </a:lnTo>
                  <a:lnTo>
                    <a:pt x="605" y="192"/>
                  </a:lnTo>
                  <a:lnTo>
                    <a:pt x="614" y="206"/>
                  </a:lnTo>
                  <a:lnTo>
                    <a:pt x="621" y="220"/>
                  </a:lnTo>
                  <a:lnTo>
                    <a:pt x="626" y="233"/>
                  </a:lnTo>
                  <a:lnTo>
                    <a:pt x="630" y="245"/>
                  </a:lnTo>
                  <a:lnTo>
                    <a:pt x="631" y="255"/>
                  </a:lnTo>
                  <a:lnTo>
                    <a:pt x="630" y="260"/>
                  </a:lnTo>
                  <a:lnTo>
                    <a:pt x="628" y="264"/>
                  </a:lnTo>
                  <a:lnTo>
                    <a:pt x="627" y="267"/>
                  </a:lnTo>
                  <a:lnTo>
                    <a:pt x="625" y="269"/>
                  </a:lnTo>
                  <a:lnTo>
                    <a:pt x="622" y="272"/>
                  </a:lnTo>
                  <a:lnTo>
                    <a:pt x="620" y="273"/>
                  </a:lnTo>
                  <a:lnTo>
                    <a:pt x="615" y="273"/>
                  </a:lnTo>
                  <a:lnTo>
                    <a:pt x="611" y="273"/>
                  </a:lnTo>
                  <a:lnTo>
                    <a:pt x="602" y="271"/>
                  </a:lnTo>
                  <a:lnTo>
                    <a:pt x="592" y="265"/>
                  </a:lnTo>
                  <a:lnTo>
                    <a:pt x="581" y="257"/>
                  </a:lnTo>
                  <a:lnTo>
                    <a:pt x="570" y="248"/>
                  </a:lnTo>
                  <a:lnTo>
                    <a:pt x="558" y="236"/>
                  </a:lnTo>
                  <a:lnTo>
                    <a:pt x="547" y="221"/>
                  </a:lnTo>
                  <a:close/>
                </a:path>
              </a:pathLst>
            </a:custGeom>
            <a:solidFill>
              <a:srgbClr val="EAB9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CH"/>
            </a:p>
          </p:txBody>
        </p:sp>
        <p:sp>
          <p:nvSpPr>
            <p:cNvPr id="158" name="Freeform 149"/>
            <p:cNvSpPr>
              <a:spLocks noEditPoints="1"/>
            </p:cNvSpPr>
            <p:nvPr userDrawn="1"/>
          </p:nvSpPr>
          <p:spPr bwMode="auto">
            <a:xfrm>
              <a:off x="10548938" y="5365750"/>
              <a:ext cx="182563" cy="1493838"/>
            </a:xfrm>
            <a:custGeom>
              <a:avLst/>
              <a:gdLst>
                <a:gd name="T0" fmla="*/ 35 w 688"/>
                <a:gd name="T1" fmla="*/ 5352 h 5648"/>
                <a:gd name="T2" fmla="*/ 304 w 688"/>
                <a:gd name="T3" fmla="*/ 5316 h 5648"/>
                <a:gd name="T4" fmla="*/ 218 w 688"/>
                <a:gd name="T5" fmla="*/ 5040 h 5648"/>
                <a:gd name="T6" fmla="*/ 132 w 688"/>
                <a:gd name="T7" fmla="*/ 4778 h 5648"/>
                <a:gd name="T8" fmla="*/ 45 w 688"/>
                <a:gd name="T9" fmla="*/ 4180 h 5648"/>
                <a:gd name="T10" fmla="*/ 85 w 688"/>
                <a:gd name="T11" fmla="*/ 4066 h 5648"/>
                <a:gd name="T12" fmla="*/ 15 w 688"/>
                <a:gd name="T13" fmla="*/ 3410 h 5648"/>
                <a:gd name="T14" fmla="*/ 116 w 688"/>
                <a:gd name="T15" fmla="*/ 3246 h 5648"/>
                <a:gd name="T16" fmla="*/ 0 w 688"/>
                <a:gd name="T17" fmla="*/ 2657 h 5648"/>
                <a:gd name="T18" fmla="*/ 59 w 688"/>
                <a:gd name="T19" fmla="*/ 1915 h 5648"/>
                <a:gd name="T20" fmla="*/ 47 w 688"/>
                <a:gd name="T21" fmla="*/ 1526 h 5648"/>
                <a:gd name="T22" fmla="*/ 77 w 688"/>
                <a:gd name="T23" fmla="*/ 1170 h 5648"/>
                <a:gd name="T24" fmla="*/ 0 w 688"/>
                <a:gd name="T25" fmla="*/ 714 h 5648"/>
                <a:gd name="T26" fmla="*/ 13 w 688"/>
                <a:gd name="T27" fmla="*/ 328 h 5648"/>
                <a:gd name="T28" fmla="*/ 625 w 688"/>
                <a:gd name="T29" fmla="*/ 599 h 5648"/>
                <a:gd name="T30" fmla="*/ 686 w 688"/>
                <a:gd name="T31" fmla="*/ 2043 h 5648"/>
                <a:gd name="T32" fmla="*/ 688 w 688"/>
                <a:gd name="T33" fmla="*/ 2334 h 5648"/>
                <a:gd name="T34" fmla="*/ 665 w 688"/>
                <a:gd name="T35" fmla="*/ 2617 h 5648"/>
                <a:gd name="T36" fmla="*/ 513 w 688"/>
                <a:gd name="T37" fmla="*/ 3230 h 5648"/>
                <a:gd name="T38" fmla="*/ 688 w 688"/>
                <a:gd name="T39" fmla="*/ 3934 h 5648"/>
                <a:gd name="T40" fmla="*/ 607 w 688"/>
                <a:gd name="T41" fmla="*/ 4379 h 5648"/>
                <a:gd name="T42" fmla="*/ 688 w 688"/>
                <a:gd name="T43" fmla="*/ 4989 h 5648"/>
                <a:gd name="T44" fmla="*/ 688 w 688"/>
                <a:gd name="T45" fmla="*/ 5545 h 5648"/>
                <a:gd name="T46" fmla="*/ 486 w 688"/>
                <a:gd name="T47" fmla="*/ 5246 h 5648"/>
                <a:gd name="T48" fmla="*/ 630 w 688"/>
                <a:gd name="T49" fmla="*/ 5566 h 5648"/>
                <a:gd name="T50" fmla="*/ 395 w 688"/>
                <a:gd name="T51" fmla="*/ 5520 h 5648"/>
                <a:gd name="T52" fmla="*/ 31 w 688"/>
                <a:gd name="T53" fmla="*/ 5208 h 5648"/>
                <a:gd name="T54" fmla="*/ 372 w 688"/>
                <a:gd name="T55" fmla="*/ 5077 h 5648"/>
                <a:gd name="T56" fmla="*/ 610 w 688"/>
                <a:gd name="T57" fmla="*/ 5204 h 5648"/>
                <a:gd name="T58" fmla="*/ 454 w 688"/>
                <a:gd name="T59" fmla="*/ 4951 h 5648"/>
                <a:gd name="T60" fmla="*/ 519 w 688"/>
                <a:gd name="T61" fmla="*/ 4750 h 5648"/>
                <a:gd name="T62" fmla="*/ 208 w 688"/>
                <a:gd name="T63" fmla="*/ 4395 h 5648"/>
                <a:gd name="T64" fmla="*/ 402 w 688"/>
                <a:gd name="T65" fmla="*/ 4460 h 5648"/>
                <a:gd name="T66" fmla="*/ 497 w 688"/>
                <a:gd name="T67" fmla="*/ 4458 h 5648"/>
                <a:gd name="T68" fmla="*/ 490 w 688"/>
                <a:gd name="T69" fmla="*/ 4277 h 5648"/>
                <a:gd name="T70" fmla="*/ 540 w 688"/>
                <a:gd name="T71" fmla="*/ 4027 h 5648"/>
                <a:gd name="T72" fmla="*/ 275 w 688"/>
                <a:gd name="T73" fmla="*/ 3737 h 5648"/>
                <a:gd name="T74" fmla="*/ 385 w 688"/>
                <a:gd name="T75" fmla="*/ 3694 h 5648"/>
                <a:gd name="T76" fmla="*/ 322 w 688"/>
                <a:gd name="T77" fmla="*/ 3234 h 5648"/>
                <a:gd name="T78" fmla="*/ 132 w 688"/>
                <a:gd name="T79" fmla="*/ 2995 h 5648"/>
                <a:gd name="T80" fmla="*/ 416 w 688"/>
                <a:gd name="T81" fmla="*/ 3427 h 5648"/>
                <a:gd name="T82" fmla="*/ 417 w 688"/>
                <a:gd name="T83" fmla="*/ 3082 h 5648"/>
                <a:gd name="T84" fmla="*/ 211 w 688"/>
                <a:gd name="T85" fmla="*/ 2436 h 5648"/>
                <a:gd name="T86" fmla="*/ 54 w 688"/>
                <a:gd name="T87" fmla="*/ 2316 h 5648"/>
                <a:gd name="T88" fmla="*/ 408 w 688"/>
                <a:gd name="T89" fmla="*/ 2808 h 5648"/>
                <a:gd name="T90" fmla="*/ 312 w 688"/>
                <a:gd name="T91" fmla="*/ 2349 h 5648"/>
                <a:gd name="T92" fmla="*/ 429 w 688"/>
                <a:gd name="T93" fmla="*/ 2409 h 5648"/>
                <a:gd name="T94" fmla="*/ 168 w 688"/>
                <a:gd name="T95" fmla="*/ 1754 h 5648"/>
                <a:gd name="T96" fmla="*/ 538 w 688"/>
                <a:gd name="T97" fmla="*/ 2240 h 5648"/>
                <a:gd name="T98" fmla="*/ 295 w 688"/>
                <a:gd name="T99" fmla="*/ 1549 h 5648"/>
                <a:gd name="T100" fmla="*/ 347 w 688"/>
                <a:gd name="T101" fmla="*/ 1539 h 5648"/>
                <a:gd name="T102" fmla="*/ 435 w 688"/>
                <a:gd name="T103" fmla="*/ 1628 h 5648"/>
                <a:gd name="T104" fmla="*/ 39 w 688"/>
                <a:gd name="T105" fmla="*/ 797 h 5648"/>
                <a:gd name="T106" fmla="*/ 383 w 688"/>
                <a:gd name="T107" fmla="*/ 1163 h 5648"/>
                <a:gd name="T108" fmla="*/ 265 w 688"/>
                <a:gd name="T109" fmla="*/ 1006 h 5648"/>
                <a:gd name="T110" fmla="*/ 457 w 688"/>
                <a:gd name="T111" fmla="*/ 1247 h 5648"/>
                <a:gd name="T112" fmla="*/ 255 w 688"/>
                <a:gd name="T113" fmla="*/ 626 h 5648"/>
                <a:gd name="T114" fmla="*/ 395 w 688"/>
                <a:gd name="T115" fmla="*/ 822 h 5648"/>
                <a:gd name="T116" fmla="*/ 462 w 688"/>
                <a:gd name="T117" fmla="*/ 850 h 5648"/>
                <a:gd name="T118" fmla="*/ 503 w 688"/>
                <a:gd name="T119" fmla="*/ 907 h 5648"/>
                <a:gd name="T120" fmla="*/ 270 w 688"/>
                <a:gd name="T121" fmla="*/ 81 h 5648"/>
                <a:gd name="T122" fmla="*/ 362 w 688"/>
                <a:gd name="T123" fmla="*/ 204 h 5648"/>
                <a:gd name="T124" fmla="*/ 481 w 688"/>
                <a:gd name="T125" fmla="*/ 458 h 56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88" h="5648">
                  <a:moveTo>
                    <a:pt x="0" y="5648"/>
                  </a:moveTo>
                  <a:lnTo>
                    <a:pt x="0" y="5580"/>
                  </a:lnTo>
                  <a:lnTo>
                    <a:pt x="18" y="5594"/>
                  </a:lnTo>
                  <a:lnTo>
                    <a:pt x="38" y="5611"/>
                  </a:lnTo>
                  <a:lnTo>
                    <a:pt x="60" y="5628"/>
                  </a:lnTo>
                  <a:lnTo>
                    <a:pt x="82" y="5648"/>
                  </a:lnTo>
                  <a:lnTo>
                    <a:pt x="0" y="5648"/>
                  </a:lnTo>
                  <a:close/>
                  <a:moveTo>
                    <a:pt x="0" y="5542"/>
                  </a:moveTo>
                  <a:lnTo>
                    <a:pt x="0" y="5413"/>
                  </a:lnTo>
                  <a:lnTo>
                    <a:pt x="4" y="5419"/>
                  </a:lnTo>
                  <a:lnTo>
                    <a:pt x="40" y="5456"/>
                  </a:lnTo>
                  <a:lnTo>
                    <a:pt x="73" y="5493"/>
                  </a:lnTo>
                  <a:lnTo>
                    <a:pt x="101" y="5527"/>
                  </a:lnTo>
                  <a:lnTo>
                    <a:pt x="127" y="5559"/>
                  </a:lnTo>
                  <a:lnTo>
                    <a:pt x="148" y="5588"/>
                  </a:lnTo>
                  <a:lnTo>
                    <a:pt x="163" y="5613"/>
                  </a:lnTo>
                  <a:lnTo>
                    <a:pt x="169" y="5624"/>
                  </a:lnTo>
                  <a:lnTo>
                    <a:pt x="173" y="5633"/>
                  </a:lnTo>
                  <a:lnTo>
                    <a:pt x="176" y="5641"/>
                  </a:lnTo>
                  <a:lnTo>
                    <a:pt x="177" y="5648"/>
                  </a:lnTo>
                  <a:lnTo>
                    <a:pt x="135" y="5648"/>
                  </a:lnTo>
                  <a:lnTo>
                    <a:pt x="122" y="5640"/>
                  </a:lnTo>
                  <a:lnTo>
                    <a:pt x="108" y="5630"/>
                  </a:lnTo>
                  <a:lnTo>
                    <a:pt x="93" y="5620"/>
                  </a:lnTo>
                  <a:lnTo>
                    <a:pt x="75" y="5606"/>
                  </a:lnTo>
                  <a:lnTo>
                    <a:pt x="39" y="5577"/>
                  </a:lnTo>
                  <a:lnTo>
                    <a:pt x="0" y="5542"/>
                  </a:lnTo>
                  <a:close/>
                  <a:moveTo>
                    <a:pt x="0" y="5353"/>
                  </a:moveTo>
                  <a:lnTo>
                    <a:pt x="0" y="5280"/>
                  </a:lnTo>
                  <a:lnTo>
                    <a:pt x="9" y="5294"/>
                  </a:lnTo>
                  <a:lnTo>
                    <a:pt x="18" y="5308"/>
                  </a:lnTo>
                  <a:lnTo>
                    <a:pt x="25" y="5320"/>
                  </a:lnTo>
                  <a:lnTo>
                    <a:pt x="29" y="5331"/>
                  </a:lnTo>
                  <a:lnTo>
                    <a:pt x="32" y="5341"/>
                  </a:lnTo>
                  <a:lnTo>
                    <a:pt x="35" y="5349"/>
                  </a:lnTo>
                  <a:lnTo>
                    <a:pt x="35" y="5352"/>
                  </a:lnTo>
                  <a:lnTo>
                    <a:pt x="34" y="5354"/>
                  </a:lnTo>
                  <a:lnTo>
                    <a:pt x="34" y="5356"/>
                  </a:lnTo>
                  <a:lnTo>
                    <a:pt x="31" y="5359"/>
                  </a:lnTo>
                  <a:lnTo>
                    <a:pt x="29" y="5360"/>
                  </a:lnTo>
                  <a:lnTo>
                    <a:pt x="27" y="5361"/>
                  </a:lnTo>
                  <a:lnTo>
                    <a:pt x="24" y="5361"/>
                  </a:lnTo>
                  <a:lnTo>
                    <a:pt x="19" y="5361"/>
                  </a:lnTo>
                  <a:lnTo>
                    <a:pt x="11" y="5358"/>
                  </a:lnTo>
                  <a:lnTo>
                    <a:pt x="0" y="5353"/>
                  </a:lnTo>
                  <a:close/>
                  <a:moveTo>
                    <a:pt x="0" y="5050"/>
                  </a:moveTo>
                  <a:lnTo>
                    <a:pt x="0" y="4946"/>
                  </a:lnTo>
                  <a:lnTo>
                    <a:pt x="16" y="4957"/>
                  </a:lnTo>
                  <a:lnTo>
                    <a:pt x="34" y="4972"/>
                  </a:lnTo>
                  <a:lnTo>
                    <a:pt x="53" y="4987"/>
                  </a:lnTo>
                  <a:lnTo>
                    <a:pt x="73" y="5003"/>
                  </a:lnTo>
                  <a:lnTo>
                    <a:pt x="94" y="5022"/>
                  </a:lnTo>
                  <a:lnTo>
                    <a:pt x="115" y="5042"/>
                  </a:lnTo>
                  <a:lnTo>
                    <a:pt x="137" y="5064"/>
                  </a:lnTo>
                  <a:lnTo>
                    <a:pt x="158" y="5086"/>
                  </a:lnTo>
                  <a:lnTo>
                    <a:pt x="196" y="5126"/>
                  </a:lnTo>
                  <a:lnTo>
                    <a:pt x="229" y="5165"/>
                  </a:lnTo>
                  <a:lnTo>
                    <a:pt x="258" y="5201"/>
                  </a:lnTo>
                  <a:lnTo>
                    <a:pt x="281" y="5234"/>
                  </a:lnTo>
                  <a:lnTo>
                    <a:pt x="291" y="5248"/>
                  </a:lnTo>
                  <a:lnTo>
                    <a:pt x="299" y="5262"/>
                  </a:lnTo>
                  <a:lnTo>
                    <a:pt x="305" y="5274"/>
                  </a:lnTo>
                  <a:lnTo>
                    <a:pt x="311" y="5285"/>
                  </a:lnTo>
                  <a:lnTo>
                    <a:pt x="314" y="5295"/>
                  </a:lnTo>
                  <a:lnTo>
                    <a:pt x="315" y="5303"/>
                  </a:lnTo>
                  <a:lnTo>
                    <a:pt x="315" y="5306"/>
                  </a:lnTo>
                  <a:lnTo>
                    <a:pt x="314" y="5309"/>
                  </a:lnTo>
                  <a:lnTo>
                    <a:pt x="313" y="5311"/>
                  </a:lnTo>
                  <a:lnTo>
                    <a:pt x="312" y="5314"/>
                  </a:lnTo>
                  <a:lnTo>
                    <a:pt x="310" y="5315"/>
                  </a:lnTo>
                  <a:lnTo>
                    <a:pt x="307" y="5316"/>
                  </a:lnTo>
                  <a:lnTo>
                    <a:pt x="304" y="5316"/>
                  </a:lnTo>
                  <a:lnTo>
                    <a:pt x="301" y="5316"/>
                  </a:lnTo>
                  <a:lnTo>
                    <a:pt x="292" y="5314"/>
                  </a:lnTo>
                  <a:lnTo>
                    <a:pt x="283" y="5310"/>
                  </a:lnTo>
                  <a:lnTo>
                    <a:pt x="272" y="5305"/>
                  </a:lnTo>
                  <a:lnTo>
                    <a:pt x="259" y="5298"/>
                  </a:lnTo>
                  <a:lnTo>
                    <a:pt x="246" y="5290"/>
                  </a:lnTo>
                  <a:lnTo>
                    <a:pt x="231" y="5279"/>
                  </a:lnTo>
                  <a:lnTo>
                    <a:pt x="199" y="5255"/>
                  </a:lnTo>
                  <a:lnTo>
                    <a:pt x="164" y="5224"/>
                  </a:lnTo>
                  <a:lnTo>
                    <a:pt x="127" y="5190"/>
                  </a:lnTo>
                  <a:lnTo>
                    <a:pt x="88" y="5151"/>
                  </a:lnTo>
                  <a:lnTo>
                    <a:pt x="63" y="5125"/>
                  </a:lnTo>
                  <a:lnTo>
                    <a:pt x="40" y="5099"/>
                  </a:lnTo>
                  <a:lnTo>
                    <a:pt x="19" y="5074"/>
                  </a:lnTo>
                  <a:lnTo>
                    <a:pt x="0" y="5050"/>
                  </a:lnTo>
                  <a:close/>
                  <a:moveTo>
                    <a:pt x="0" y="4877"/>
                  </a:moveTo>
                  <a:lnTo>
                    <a:pt x="0" y="4744"/>
                  </a:lnTo>
                  <a:lnTo>
                    <a:pt x="18" y="4760"/>
                  </a:lnTo>
                  <a:lnTo>
                    <a:pt x="37" y="4779"/>
                  </a:lnTo>
                  <a:lnTo>
                    <a:pt x="57" y="4797"/>
                  </a:lnTo>
                  <a:lnTo>
                    <a:pt x="76" y="4818"/>
                  </a:lnTo>
                  <a:lnTo>
                    <a:pt x="111" y="4857"/>
                  </a:lnTo>
                  <a:lnTo>
                    <a:pt x="143" y="4894"/>
                  </a:lnTo>
                  <a:lnTo>
                    <a:pt x="171" y="4929"/>
                  </a:lnTo>
                  <a:lnTo>
                    <a:pt x="192" y="4961"/>
                  </a:lnTo>
                  <a:lnTo>
                    <a:pt x="201" y="4975"/>
                  </a:lnTo>
                  <a:lnTo>
                    <a:pt x="209" y="4988"/>
                  </a:lnTo>
                  <a:lnTo>
                    <a:pt x="214" y="5000"/>
                  </a:lnTo>
                  <a:lnTo>
                    <a:pt x="220" y="5011"/>
                  </a:lnTo>
                  <a:lnTo>
                    <a:pt x="222" y="5020"/>
                  </a:lnTo>
                  <a:lnTo>
                    <a:pt x="223" y="5028"/>
                  </a:lnTo>
                  <a:lnTo>
                    <a:pt x="223" y="5031"/>
                  </a:lnTo>
                  <a:lnTo>
                    <a:pt x="222" y="5034"/>
                  </a:lnTo>
                  <a:lnTo>
                    <a:pt x="221" y="5036"/>
                  </a:lnTo>
                  <a:lnTo>
                    <a:pt x="220" y="5039"/>
                  </a:lnTo>
                  <a:lnTo>
                    <a:pt x="218" y="5040"/>
                  </a:lnTo>
                  <a:lnTo>
                    <a:pt x="215" y="5041"/>
                  </a:lnTo>
                  <a:lnTo>
                    <a:pt x="212" y="5041"/>
                  </a:lnTo>
                  <a:lnTo>
                    <a:pt x="209" y="5041"/>
                  </a:lnTo>
                  <a:lnTo>
                    <a:pt x="201" y="5040"/>
                  </a:lnTo>
                  <a:lnTo>
                    <a:pt x="191" y="5036"/>
                  </a:lnTo>
                  <a:lnTo>
                    <a:pt x="181" y="5031"/>
                  </a:lnTo>
                  <a:lnTo>
                    <a:pt x="169" y="5024"/>
                  </a:lnTo>
                  <a:lnTo>
                    <a:pt x="156" y="5016"/>
                  </a:lnTo>
                  <a:lnTo>
                    <a:pt x="142" y="5006"/>
                  </a:lnTo>
                  <a:lnTo>
                    <a:pt x="111" y="4983"/>
                  </a:lnTo>
                  <a:lnTo>
                    <a:pt x="77" y="4953"/>
                  </a:lnTo>
                  <a:lnTo>
                    <a:pt x="41" y="4920"/>
                  </a:lnTo>
                  <a:lnTo>
                    <a:pt x="5" y="4883"/>
                  </a:lnTo>
                  <a:lnTo>
                    <a:pt x="0" y="4877"/>
                  </a:lnTo>
                  <a:close/>
                  <a:moveTo>
                    <a:pt x="0" y="4681"/>
                  </a:moveTo>
                  <a:lnTo>
                    <a:pt x="0" y="4544"/>
                  </a:lnTo>
                  <a:lnTo>
                    <a:pt x="8" y="4553"/>
                  </a:lnTo>
                  <a:lnTo>
                    <a:pt x="17" y="4563"/>
                  </a:lnTo>
                  <a:lnTo>
                    <a:pt x="51" y="4600"/>
                  </a:lnTo>
                  <a:lnTo>
                    <a:pt x="81" y="4635"/>
                  </a:lnTo>
                  <a:lnTo>
                    <a:pt x="107" y="4669"/>
                  </a:lnTo>
                  <a:lnTo>
                    <a:pt x="128" y="4700"/>
                  </a:lnTo>
                  <a:lnTo>
                    <a:pt x="137" y="4714"/>
                  </a:lnTo>
                  <a:lnTo>
                    <a:pt x="143" y="4727"/>
                  </a:lnTo>
                  <a:lnTo>
                    <a:pt x="149" y="4739"/>
                  </a:lnTo>
                  <a:lnTo>
                    <a:pt x="153" y="4749"/>
                  </a:lnTo>
                  <a:lnTo>
                    <a:pt x="155" y="4759"/>
                  </a:lnTo>
                  <a:lnTo>
                    <a:pt x="156" y="4767"/>
                  </a:lnTo>
                  <a:lnTo>
                    <a:pt x="156" y="4770"/>
                  </a:lnTo>
                  <a:lnTo>
                    <a:pt x="155" y="4772"/>
                  </a:lnTo>
                  <a:lnTo>
                    <a:pt x="154" y="4774"/>
                  </a:lnTo>
                  <a:lnTo>
                    <a:pt x="153" y="4777"/>
                  </a:lnTo>
                  <a:lnTo>
                    <a:pt x="149" y="4779"/>
                  </a:lnTo>
                  <a:lnTo>
                    <a:pt x="144" y="4780"/>
                  </a:lnTo>
                  <a:lnTo>
                    <a:pt x="139" y="4779"/>
                  </a:lnTo>
                  <a:lnTo>
                    <a:pt x="132" y="4778"/>
                  </a:lnTo>
                  <a:lnTo>
                    <a:pt x="124" y="4774"/>
                  </a:lnTo>
                  <a:lnTo>
                    <a:pt x="117" y="4771"/>
                  </a:lnTo>
                  <a:lnTo>
                    <a:pt x="108" y="4767"/>
                  </a:lnTo>
                  <a:lnTo>
                    <a:pt x="98" y="4760"/>
                  </a:lnTo>
                  <a:lnTo>
                    <a:pt x="76" y="4746"/>
                  </a:lnTo>
                  <a:lnTo>
                    <a:pt x="52" y="4727"/>
                  </a:lnTo>
                  <a:lnTo>
                    <a:pt x="27" y="4705"/>
                  </a:lnTo>
                  <a:lnTo>
                    <a:pt x="0" y="4681"/>
                  </a:lnTo>
                  <a:close/>
                  <a:moveTo>
                    <a:pt x="0" y="4471"/>
                  </a:moveTo>
                  <a:lnTo>
                    <a:pt x="0" y="4338"/>
                  </a:lnTo>
                  <a:lnTo>
                    <a:pt x="28" y="4371"/>
                  </a:lnTo>
                  <a:lnTo>
                    <a:pt x="52" y="4403"/>
                  </a:lnTo>
                  <a:lnTo>
                    <a:pt x="74" y="4434"/>
                  </a:lnTo>
                  <a:lnTo>
                    <a:pt x="91" y="4460"/>
                  </a:lnTo>
                  <a:lnTo>
                    <a:pt x="97" y="4472"/>
                  </a:lnTo>
                  <a:lnTo>
                    <a:pt x="104" y="4484"/>
                  </a:lnTo>
                  <a:lnTo>
                    <a:pt x="108" y="4494"/>
                  </a:lnTo>
                  <a:lnTo>
                    <a:pt x="110" y="4503"/>
                  </a:lnTo>
                  <a:lnTo>
                    <a:pt x="112" y="4511"/>
                  </a:lnTo>
                  <a:lnTo>
                    <a:pt x="112" y="4518"/>
                  </a:lnTo>
                  <a:lnTo>
                    <a:pt x="111" y="4523"/>
                  </a:lnTo>
                  <a:lnTo>
                    <a:pt x="109" y="4527"/>
                  </a:lnTo>
                  <a:lnTo>
                    <a:pt x="106" y="4529"/>
                  </a:lnTo>
                  <a:lnTo>
                    <a:pt x="103" y="4530"/>
                  </a:lnTo>
                  <a:lnTo>
                    <a:pt x="98" y="4530"/>
                  </a:lnTo>
                  <a:lnTo>
                    <a:pt x="94" y="4529"/>
                  </a:lnTo>
                  <a:lnTo>
                    <a:pt x="83" y="4526"/>
                  </a:lnTo>
                  <a:lnTo>
                    <a:pt x="70" y="4520"/>
                  </a:lnTo>
                  <a:lnTo>
                    <a:pt x="54" y="4511"/>
                  </a:lnTo>
                  <a:lnTo>
                    <a:pt x="37" y="4500"/>
                  </a:lnTo>
                  <a:lnTo>
                    <a:pt x="19" y="4486"/>
                  </a:lnTo>
                  <a:lnTo>
                    <a:pt x="0" y="4471"/>
                  </a:lnTo>
                  <a:close/>
                  <a:moveTo>
                    <a:pt x="0" y="4249"/>
                  </a:moveTo>
                  <a:lnTo>
                    <a:pt x="0" y="4123"/>
                  </a:lnTo>
                  <a:lnTo>
                    <a:pt x="24" y="4153"/>
                  </a:lnTo>
                  <a:lnTo>
                    <a:pt x="45" y="4180"/>
                  </a:lnTo>
                  <a:lnTo>
                    <a:pt x="62" y="4207"/>
                  </a:lnTo>
                  <a:lnTo>
                    <a:pt x="75" y="4230"/>
                  </a:lnTo>
                  <a:lnTo>
                    <a:pt x="81" y="4241"/>
                  </a:lnTo>
                  <a:lnTo>
                    <a:pt x="85" y="4250"/>
                  </a:lnTo>
                  <a:lnTo>
                    <a:pt x="88" y="4259"/>
                  </a:lnTo>
                  <a:lnTo>
                    <a:pt x="91" y="4268"/>
                  </a:lnTo>
                  <a:lnTo>
                    <a:pt x="92" y="4275"/>
                  </a:lnTo>
                  <a:lnTo>
                    <a:pt x="92" y="4281"/>
                  </a:lnTo>
                  <a:lnTo>
                    <a:pt x="91" y="4286"/>
                  </a:lnTo>
                  <a:lnTo>
                    <a:pt x="88" y="4289"/>
                  </a:lnTo>
                  <a:lnTo>
                    <a:pt x="86" y="4291"/>
                  </a:lnTo>
                  <a:lnTo>
                    <a:pt x="83" y="4292"/>
                  </a:lnTo>
                  <a:lnTo>
                    <a:pt x="80" y="4292"/>
                  </a:lnTo>
                  <a:lnTo>
                    <a:pt x="75" y="4292"/>
                  </a:lnTo>
                  <a:lnTo>
                    <a:pt x="66" y="4290"/>
                  </a:lnTo>
                  <a:lnTo>
                    <a:pt x="55" y="4286"/>
                  </a:lnTo>
                  <a:lnTo>
                    <a:pt x="43" y="4280"/>
                  </a:lnTo>
                  <a:lnTo>
                    <a:pt x="30" y="4271"/>
                  </a:lnTo>
                  <a:lnTo>
                    <a:pt x="15" y="4261"/>
                  </a:lnTo>
                  <a:lnTo>
                    <a:pt x="0" y="4249"/>
                  </a:lnTo>
                  <a:close/>
                  <a:moveTo>
                    <a:pt x="0" y="4021"/>
                  </a:moveTo>
                  <a:lnTo>
                    <a:pt x="0" y="3892"/>
                  </a:lnTo>
                  <a:lnTo>
                    <a:pt x="24" y="3922"/>
                  </a:lnTo>
                  <a:lnTo>
                    <a:pt x="46" y="3950"/>
                  </a:lnTo>
                  <a:lnTo>
                    <a:pt x="63" y="3978"/>
                  </a:lnTo>
                  <a:lnTo>
                    <a:pt x="77" y="4002"/>
                  </a:lnTo>
                  <a:lnTo>
                    <a:pt x="83" y="4013"/>
                  </a:lnTo>
                  <a:lnTo>
                    <a:pt x="87" y="4022"/>
                  </a:lnTo>
                  <a:lnTo>
                    <a:pt x="92" y="4032"/>
                  </a:lnTo>
                  <a:lnTo>
                    <a:pt x="94" y="4041"/>
                  </a:lnTo>
                  <a:lnTo>
                    <a:pt x="95" y="4048"/>
                  </a:lnTo>
                  <a:lnTo>
                    <a:pt x="95" y="4054"/>
                  </a:lnTo>
                  <a:lnTo>
                    <a:pt x="93" y="4059"/>
                  </a:lnTo>
                  <a:lnTo>
                    <a:pt x="91" y="4063"/>
                  </a:lnTo>
                  <a:lnTo>
                    <a:pt x="88" y="4065"/>
                  </a:lnTo>
                  <a:lnTo>
                    <a:pt x="85" y="4066"/>
                  </a:lnTo>
                  <a:lnTo>
                    <a:pt x="82" y="4066"/>
                  </a:lnTo>
                  <a:lnTo>
                    <a:pt x="77" y="4066"/>
                  </a:lnTo>
                  <a:lnTo>
                    <a:pt x="69" y="4064"/>
                  </a:lnTo>
                  <a:lnTo>
                    <a:pt x="57" y="4060"/>
                  </a:lnTo>
                  <a:lnTo>
                    <a:pt x="45" y="4053"/>
                  </a:lnTo>
                  <a:lnTo>
                    <a:pt x="30" y="4044"/>
                  </a:lnTo>
                  <a:lnTo>
                    <a:pt x="16" y="4035"/>
                  </a:lnTo>
                  <a:lnTo>
                    <a:pt x="0" y="4021"/>
                  </a:lnTo>
                  <a:close/>
                  <a:moveTo>
                    <a:pt x="0" y="3786"/>
                  </a:moveTo>
                  <a:lnTo>
                    <a:pt x="0" y="3648"/>
                  </a:lnTo>
                  <a:lnTo>
                    <a:pt x="9" y="3659"/>
                  </a:lnTo>
                  <a:lnTo>
                    <a:pt x="37" y="3690"/>
                  </a:lnTo>
                  <a:lnTo>
                    <a:pt x="61" y="3722"/>
                  </a:lnTo>
                  <a:lnTo>
                    <a:pt x="82" y="3752"/>
                  </a:lnTo>
                  <a:lnTo>
                    <a:pt x="99" y="3778"/>
                  </a:lnTo>
                  <a:lnTo>
                    <a:pt x="106" y="3791"/>
                  </a:lnTo>
                  <a:lnTo>
                    <a:pt x="110" y="3802"/>
                  </a:lnTo>
                  <a:lnTo>
                    <a:pt x="115" y="3813"/>
                  </a:lnTo>
                  <a:lnTo>
                    <a:pt x="118" y="3822"/>
                  </a:lnTo>
                  <a:lnTo>
                    <a:pt x="119" y="3831"/>
                  </a:lnTo>
                  <a:lnTo>
                    <a:pt x="119" y="3837"/>
                  </a:lnTo>
                  <a:lnTo>
                    <a:pt x="118" y="3843"/>
                  </a:lnTo>
                  <a:lnTo>
                    <a:pt x="115" y="3847"/>
                  </a:lnTo>
                  <a:lnTo>
                    <a:pt x="112" y="3849"/>
                  </a:lnTo>
                  <a:lnTo>
                    <a:pt x="108" y="3850"/>
                  </a:lnTo>
                  <a:lnTo>
                    <a:pt x="104" y="3850"/>
                  </a:lnTo>
                  <a:lnTo>
                    <a:pt x="98" y="3850"/>
                  </a:lnTo>
                  <a:lnTo>
                    <a:pt x="86" y="3846"/>
                  </a:lnTo>
                  <a:lnTo>
                    <a:pt x="72" y="3839"/>
                  </a:lnTo>
                  <a:lnTo>
                    <a:pt x="57" y="3830"/>
                  </a:lnTo>
                  <a:lnTo>
                    <a:pt x="39" y="3818"/>
                  </a:lnTo>
                  <a:lnTo>
                    <a:pt x="19" y="3802"/>
                  </a:lnTo>
                  <a:lnTo>
                    <a:pt x="0" y="3786"/>
                  </a:lnTo>
                  <a:close/>
                  <a:moveTo>
                    <a:pt x="0" y="3534"/>
                  </a:moveTo>
                  <a:lnTo>
                    <a:pt x="0" y="3396"/>
                  </a:lnTo>
                  <a:lnTo>
                    <a:pt x="15" y="3410"/>
                  </a:lnTo>
                  <a:lnTo>
                    <a:pt x="30" y="3425"/>
                  </a:lnTo>
                  <a:lnTo>
                    <a:pt x="46" y="3440"/>
                  </a:lnTo>
                  <a:lnTo>
                    <a:pt x="62" y="3458"/>
                  </a:lnTo>
                  <a:lnTo>
                    <a:pt x="88" y="3490"/>
                  </a:lnTo>
                  <a:lnTo>
                    <a:pt x="111" y="3519"/>
                  </a:lnTo>
                  <a:lnTo>
                    <a:pt x="131" y="3548"/>
                  </a:lnTo>
                  <a:lnTo>
                    <a:pt x="146" y="3574"/>
                  </a:lnTo>
                  <a:lnTo>
                    <a:pt x="153" y="3586"/>
                  </a:lnTo>
                  <a:lnTo>
                    <a:pt x="157" y="3597"/>
                  </a:lnTo>
                  <a:lnTo>
                    <a:pt x="162" y="3608"/>
                  </a:lnTo>
                  <a:lnTo>
                    <a:pt x="164" y="3617"/>
                  </a:lnTo>
                  <a:lnTo>
                    <a:pt x="165" y="3625"/>
                  </a:lnTo>
                  <a:lnTo>
                    <a:pt x="165" y="3632"/>
                  </a:lnTo>
                  <a:lnTo>
                    <a:pt x="164" y="3638"/>
                  </a:lnTo>
                  <a:lnTo>
                    <a:pt x="161" y="3641"/>
                  </a:lnTo>
                  <a:lnTo>
                    <a:pt x="156" y="3644"/>
                  </a:lnTo>
                  <a:lnTo>
                    <a:pt x="152" y="3645"/>
                  </a:lnTo>
                  <a:lnTo>
                    <a:pt x="145" y="3644"/>
                  </a:lnTo>
                  <a:lnTo>
                    <a:pt x="138" y="3643"/>
                  </a:lnTo>
                  <a:lnTo>
                    <a:pt x="129" y="3640"/>
                  </a:lnTo>
                  <a:lnTo>
                    <a:pt x="120" y="3636"/>
                  </a:lnTo>
                  <a:lnTo>
                    <a:pt x="110" y="3630"/>
                  </a:lnTo>
                  <a:lnTo>
                    <a:pt x="100" y="3624"/>
                  </a:lnTo>
                  <a:lnTo>
                    <a:pt x="77" y="3607"/>
                  </a:lnTo>
                  <a:lnTo>
                    <a:pt x="52" y="3586"/>
                  </a:lnTo>
                  <a:lnTo>
                    <a:pt x="26" y="3562"/>
                  </a:lnTo>
                  <a:lnTo>
                    <a:pt x="0" y="3534"/>
                  </a:lnTo>
                  <a:close/>
                  <a:moveTo>
                    <a:pt x="0" y="3249"/>
                  </a:moveTo>
                  <a:lnTo>
                    <a:pt x="0" y="3155"/>
                  </a:lnTo>
                  <a:lnTo>
                    <a:pt x="13" y="3161"/>
                  </a:lnTo>
                  <a:lnTo>
                    <a:pt x="27" y="3170"/>
                  </a:lnTo>
                  <a:lnTo>
                    <a:pt x="43" y="3181"/>
                  </a:lnTo>
                  <a:lnTo>
                    <a:pt x="61" y="3195"/>
                  </a:lnTo>
                  <a:lnTo>
                    <a:pt x="78" y="3210"/>
                  </a:lnTo>
                  <a:lnTo>
                    <a:pt x="97" y="3228"/>
                  </a:lnTo>
                  <a:lnTo>
                    <a:pt x="116" y="3246"/>
                  </a:lnTo>
                  <a:lnTo>
                    <a:pt x="135" y="3267"/>
                  </a:lnTo>
                  <a:lnTo>
                    <a:pt x="161" y="3298"/>
                  </a:lnTo>
                  <a:lnTo>
                    <a:pt x="183" y="3326"/>
                  </a:lnTo>
                  <a:lnTo>
                    <a:pt x="201" y="3355"/>
                  </a:lnTo>
                  <a:lnTo>
                    <a:pt x="217" y="3380"/>
                  </a:lnTo>
                  <a:lnTo>
                    <a:pt x="222" y="3392"/>
                  </a:lnTo>
                  <a:lnTo>
                    <a:pt x="226" y="3403"/>
                  </a:lnTo>
                  <a:lnTo>
                    <a:pt x="231" y="3413"/>
                  </a:lnTo>
                  <a:lnTo>
                    <a:pt x="233" y="3422"/>
                  </a:lnTo>
                  <a:lnTo>
                    <a:pt x="234" y="3429"/>
                  </a:lnTo>
                  <a:lnTo>
                    <a:pt x="234" y="3436"/>
                  </a:lnTo>
                  <a:lnTo>
                    <a:pt x="232" y="3442"/>
                  </a:lnTo>
                  <a:lnTo>
                    <a:pt x="229" y="3446"/>
                  </a:lnTo>
                  <a:lnTo>
                    <a:pt x="224" y="3448"/>
                  </a:lnTo>
                  <a:lnTo>
                    <a:pt x="219" y="3449"/>
                  </a:lnTo>
                  <a:lnTo>
                    <a:pt x="212" y="3449"/>
                  </a:lnTo>
                  <a:lnTo>
                    <a:pt x="204" y="3447"/>
                  </a:lnTo>
                  <a:lnTo>
                    <a:pt x="196" y="3444"/>
                  </a:lnTo>
                  <a:lnTo>
                    <a:pt x="187" y="3439"/>
                  </a:lnTo>
                  <a:lnTo>
                    <a:pt x="177" y="3434"/>
                  </a:lnTo>
                  <a:lnTo>
                    <a:pt x="166" y="3426"/>
                  </a:lnTo>
                  <a:lnTo>
                    <a:pt x="142" y="3409"/>
                  </a:lnTo>
                  <a:lnTo>
                    <a:pt x="117" y="3387"/>
                  </a:lnTo>
                  <a:lnTo>
                    <a:pt x="91" y="3362"/>
                  </a:lnTo>
                  <a:lnTo>
                    <a:pt x="64" y="3333"/>
                  </a:lnTo>
                  <a:lnTo>
                    <a:pt x="46" y="3311"/>
                  </a:lnTo>
                  <a:lnTo>
                    <a:pt x="28" y="3290"/>
                  </a:lnTo>
                  <a:lnTo>
                    <a:pt x="13" y="3269"/>
                  </a:lnTo>
                  <a:lnTo>
                    <a:pt x="0" y="3249"/>
                  </a:lnTo>
                  <a:close/>
                  <a:moveTo>
                    <a:pt x="0" y="2885"/>
                  </a:moveTo>
                  <a:lnTo>
                    <a:pt x="0" y="2867"/>
                  </a:lnTo>
                  <a:lnTo>
                    <a:pt x="1" y="2873"/>
                  </a:lnTo>
                  <a:lnTo>
                    <a:pt x="1" y="2877"/>
                  </a:lnTo>
                  <a:lnTo>
                    <a:pt x="1" y="2881"/>
                  </a:lnTo>
                  <a:lnTo>
                    <a:pt x="0" y="2885"/>
                  </a:lnTo>
                  <a:close/>
                  <a:moveTo>
                    <a:pt x="0" y="2657"/>
                  </a:moveTo>
                  <a:lnTo>
                    <a:pt x="0" y="2520"/>
                  </a:lnTo>
                  <a:lnTo>
                    <a:pt x="11" y="2530"/>
                  </a:lnTo>
                  <a:lnTo>
                    <a:pt x="20" y="2542"/>
                  </a:lnTo>
                  <a:lnTo>
                    <a:pt x="31" y="2553"/>
                  </a:lnTo>
                  <a:lnTo>
                    <a:pt x="42" y="2565"/>
                  </a:lnTo>
                  <a:lnTo>
                    <a:pt x="64" y="2592"/>
                  </a:lnTo>
                  <a:lnTo>
                    <a:pt x="83" y="2618"/>
                  </a:lnTo>
                  <a:lnTo>
                    <a:pt x="98" y="2642"/>
                  </a:lnTo>
                  <a:lnTo>
                    <a:pt x="110" y="2666"/>
                  </a:lnTo>
                  <a:lnTo>
                    <a:pt x="116" y="2676"/>
                  </a:lnTo>
                  <a:lnTo>
                    <a:pt x="119" y="2686"/>
                  </a:lnTo>
                  <a:lnTo>
                    <a:pt x="122" y="2695"/>
                  </a:lnTo>
                  <a:lnTo>
                    <a:pt x="123" y="2704"/>
                  </a:lnTo>
                  <a:lnTo>
                    <a:pt x="124" y="2710"/>
                  </a:lnTo>
                  <a:lnTo>
                    <a:pt x="123" y="2717"/>
                  </a:lnTo>
                  <a:lnTo>
                    <a:pt x="122" y="2723"/>
                  </a:lnTo>
                  <a:lnTo>
                    <a:pt x="119" y="2726"/>
                  </a:lnTo>
                  <a:lnTo>
                    <a:pt x="116" y="2728"/>
                  </a:lnTo>
                  <a:lnTo>
                    <a:pt x="111" y="2729"/>
                  </a:lnTo>
                  <a:lnTo>
                    <a:pt x="107" y="2729"/>
                  </a:lnTo>
                  <a:lnTo>
                    <a:pt x="101" y="2729"/>
                  </a:lnTo>
                  <a:lnTo>
                    <a:pt x="95" y="2727"/>
                  </a:lnTo>
                  <a:lnTo>
                    <a:pt x="88" y="2725"/>
                  </a:lnTo>
                  <a:lnTo>
                    <a:pt x="81" y="2721"/>
                  </a:lnTo>
                  <a:lnTo>
                    <a:pt x="73" y="2717"/>
                  </a:lnTo>
                  <a:lnTo>
                    <a:pt x="57" y="2706"/>
                  </a:lnTo>
                  <a:lnTo>
                    <a:pt x="38" y="2692"/>
                  </a:lnTo>
                  <a:lnTo>
                    <a:pt x="19" y="2675"/>
                  </a:lnTo>
                  <a:lnTo>
                    <a:pt x="0" y="2657"/>
                  </a:lnTo>
                  <a:close/>
                  <a:moveTo>
                    <a:pt x="0" y="1971"/>
                  </a:moveTo>
                  <a:lnTo>
                    <a:pt x="0" y="1872"/>
                  </a:lnTo>
                  <a:lnTo>
                    <a:pt x="9" y="1877"/>
                  </a:lnTo>
                  <a:lnTo>
                    <a:pt x="20" y="1884"/>
                  </a:lnTo>
                  <a:lnTo>
                    <a:pt x="32" y="1893"/>
                  </a:lnTo>
                  <a:lnTo>
                    <a:pt x="46" y="1903"/>
                  </a:lnTo>
                  <a:lnTo>
                    <a:pt x="59" y="1915"/>
                  </a:lnTo>
                  <a:lnTo>
                    <a:pt x="72" y="1927"/>
                  </a:lnTo>
                  <a:lnTo>
                    <a:pt x="85" y="1941"/>
                  </a:lnTo>
                  <a:lnTo>
                    <a:pt x="98" y="1956"/>
                  </a:lnTo>
                  <a:lnTo>
                    <a:pt x="117" y="1980"/>
                  </a:lnTo>
                  <a:lnTo>
                    <a:pt x="133" y="2003"/>
                  </a:lnTo>
                  <a:lnTo>
                    <a:pt x="146" y="2026"/>
                  </a:lnTo>
                  <a:lnTo>
                    <a:pt x="156" y="2046"/>
                  </a:lnTo>
                  <a:lnTo>
                    <a:pt x="161" y="2056"/>
                  </a:lnTo>
                  <a:lnTo>
                    <a:pt x="163" y="2065"/>
                  </a:lnTo>
                  <a:lnTo>
                    <a:pt x="165" y="2073"/>
                  </a:lnTo>
                  <a:lnTo>
                    <a:pt x="166" y="2080"/>
                  </a:lnTo>
                  <a:lnTo>
                    <a:pt x="167" y="2087"/>
                  </a:lnTo>
                  <a:lnTo>
                    <a:pt x="166" y="2092"/>
                  </a:lnTo>
                  <a:lnTo>
                    <a:pt x="164" y="2098"/>
                  </a:lnTo>
                  <a:lnTo>
                    <a:pt x="162" y="2101"/>
                  </a:lnTo>
                  <a:lnTo>
                    <a:pt x="157" y="2103"/>
                  </a:lnTo>
                  <a:lnTo>
                    <a:pt x="153" y="2105"/>
                  </a:lnTo>
                  <a:lnTo>
                    <a:pt x="148" y="2105"/>
                  </a:lnTo>
                  <a:lnTo>
                    <a:pt x="141" y="2104"/>
                  </a:lnTo>
                  <a:lnTo>
                    <a:pt x="134" y="2102"/>
                  </a:lnTo>
                  <a:lnTo>
                    <a:pt x="127" y="2099"/>
                  </a:lnTo>
                  <a:lnTo>
                    <a:pt x="119" y="2094"/>
                  </a:lnTo>
                  <a:lnTo>
                    <a:pt x="110" y="2089"/>
                  </a:lnTo>
                  <a:lnTo>
                    <a:pt x="92" y="2076"/>
                  </a:lnTo>
                  <a:lnTo>
                    <a:pt x="73" y="2059"/>
                  </a:lnTo>
                  <a:lnTo>
                    <a:pt x="53" y="2039"/>
                  </a:lnTo>
                  <a:lnTo>
                    <a:pt x="32" y="2017"/>
                  </a:lnTo>
                  <a:lnTo>
                    <a:pt x="24" y="2005"/>
                  </a:lnTo>
                  <a:lnTo>
                    <a:pt x="15" y="1994"/>
                  </a:lnTo>
                  <a:lnTo>
                    <a:pt x="7" y="1983"/>
                  </a:lnTo>
                  <a:lnTo>
                    <a:pt x="0" y="1971"/>
                  </a:lnTo>
                  <a:close/>
                  <a:moveTo>
                    <a:pt x="0" y="1600"/>
                  </a:moveTo>
                  <a:lnTo>
                    <a:pt x="0" y="1483"/>
                  </a:lnTo>
                  <a:lnTo>
                    <a:pt x="15" y="1495"/>
                  </a:lnTo>
                  <a:lnTo>
                    <a:pt x="30" y="1509"/>
                  </a:lnTo>
                  <a:lnTo>
                    <a:pt x="47" y="1526"/>
                  </a:lnTo>
                  <a:lnTo>
                    <a:pt x="62" y="1544"/>
                  </a:lnTo>
                  <a:lnTo>
                    <a:pt x="78" y="1566"/>
                  </a:lnTo>
                  <a:lnTo>
                    <a:pt x="94" y="1588"/>
                  </a:lnTo>
                  <a:lnTo>
                    <a:pt x="105" y="1608"/>
                  </a:lnTo>
                  <a:lnTo>
                    <a:pt x="115" y="1628"/>
                  </a:lnTo>
                  <a:lnTo>
                    <a:pt x="118" y="1636"/>
                  </a:lnTo>
                  <a:lnTo>
                    <a:pt x="120" y="1644"/>
                  </a:lnTo>
                  <a:lnTo>
                    <a:pt x="122" y="1652"/>
                  </a:lnTo>
                  <a:lnTo>
                    <a:pt x="122" y="1658"/>
                  </a:lnTo>
                  <a:lnTo>
                    <a:pt x="122" y="1665"/>
                  </a:lnTo>
                  <a:lnTo>
                    <a:pt x="122" y="1670"/>
                  </a:lnTo>
                  <a:lnTo>
                    <a:pt x="120" y="1675"/>
                  </a:lnTo>
                  <a:lnTo>
                    <a:pt x="117" y="1678"/>
                  </a:lnTo>
                  <a:lnTo>
                    <a:pt x="114" y="1680"/>
                  </a:lnTo>
                  <a:lnTo>
                    <a:pt x="109" y="1681"/>
                  </a:lnTo>
                  <a:lnTo>
                    <a:pt x="104" y="1682"/>
                  </a:lnTo>
                  <a:lnTo>
                    <a:pt x="98" y="1681"/>
                  </a:lnTo>
                  <a:lnTo>
                    <a:pt x="92" y="1679"/>
                  </a:lnTo>
                  <a:lnTo>
                    <a:pt x="85" y="1676"/>
                  </a:lnTo>
                  <a:lnTo>
                    <a:pt x="77" y="1672"/>
                  </a:lnTo>
                  <a:lnTo>
                    <a:pt x="70" y="1667"/>
                  </a:lnTo>
                  <a:lnTo>
                    <a:pt x="53" y="1655"/>
                  </a:lnTo>
                  <a:lnTo>
                    <a:pt x="36" y="1640"/>
                  </a:lnTo>
                  <a:lnTo>
                    <a:pt x="18" y="1622"/>
                  </a:lnTo>
                  <a:lnTo>
                    <a:pt x="1" y="1601"/>
                  </a:lnTo>
                  <a:lnTo>
                    <a:pt x="0" y="1600"/>
                  </a:lnTo>
                  <a:close/>
                  <a:moveTo>
                    <a:pt x="0" y="1198"/>
                  </a:moveTo>
                  <a:lnTo>
                    <a:pt x="0" y="1101"/>
                  </a:lnTo>
                  <a:lnTo>
                    <a:pt x="8" y="1106"/>
                  </a:lnTo>
                  <a:lnTo>
                    <a:pt x="17" y="1111"/>
                  </a:lnTo>
                  <a:lnTo>
                    <a:pt x="27" y="1119"/>
                  </a:lnTo>
                  <a:lnTo>
                    <a:pt x="37" y="1127"/>
                  </a:lnTo>
                  <a:lnTo>
                    <a:pt x="47" y="1136"/>
                  </a:lnTo>
                  <a:lnTo>
                    <a:pt x="58" y="1146"/>
                  </a:lnTo>
                  <a:lnTo>
                    <a:pt x="68" y="1158"/>
                  </a:lnTo>
                  <a:lnTo>
                    <a:pt x="77" y="1170"/>
                  </a:lnTo>
                  <a:lnTo>
                    <a:pt x="93" y="1190"/>
                  </a:lnTo>
                  <a:lnTo>
                    <a:pt x="106" y="1210"/>
                  </a:lnTo>
                  <a:lnTo>
                    <a:pt x="117" y="1229"/>
                  </a:lnTo>
                  <a:lnTo>
                    <a:pt x="124" y="1246"/>
                  </a:lnTo>
                  <a:lnTo>
                    <a:pt x="127" y="1255"/>
                  </a:lnTo>
                  <a:lnTo>
                    <a:pt x="129" y="1263"/>
                  </a:lnTo>
                  <a:lnTo>
                    <a:pt x="131" y="1269"/>
                  </a:lnTo>
                  <a:lnTo>
                    <a:pt x="131" y="1276"/>
                  </a:lnTo>
                  <a:lnTo>
                    <a:pt x="131" y="1281"/>
                  </a:lnTo>
                  <a:lnTo>
                    <a:pt x="130" y="1287"/>
                  </a:lnTo>
                  <a:lnTo>
                    <a:pt x="129" y="1291"/>
                  </a:lnTo>
                  <a:lnTo>
                    <a:pt x="126" y="1294"/>
                  </a:lnTo>
                  <a:lnTo>
                    <a:pt x="122" y="1296"/>
                  </a:lnTo>
                  <a:lnTo>
                    <a:pt x="119" y="1298"/>
                  </a:lnTo>
                  <a:lnTo>
                    <a:pt x="114" y="1298"/>
                  </a:lnTo>
                  <a:lnTo>
                    <a:pt x="108" y="1296"/>
                  </a:lnTo>
                  <a:lnTo>
                    <a:pt x="103" y="1295"/>
                  </a:lnTo>
                  <a:lnTo>
                    <a:pt x="96" y="1292"/>
                  </a:lnTo>
                  <a:lnTo>
                    <a:pt x="89" y="1289"/>
                  </a:lnTo>
                  <a:lnTo>
                    <a:pt x="83" y="1284"/>
                  </a:lnTo>
                  <a:lnTo>
                    <a:pt x="68" y="1273"/>
                  </a:lnTo>
                  <a:lnTo>
                    <a:pt x="51" y="1259"/>
                  </a:lnTo>
                  <a:lnTo>
                    <a:pt x="35" y="1243"/>
                  </a:lnTo>
                  <a:lnTo>
                    <a:pt x="19" y="1224"/>
                  </a:lnTo>
                  <a:lnTo>
                    <a:pt x="8" y="1211"/>
                  </a:lnTo>
                  <a:lnTo>
                    <a:pt x="0" y="1198"/>
                  </a:lnTo>
                  <a:close/>
                  <a:moveTo>
                    <a:pt x="0" y="714"/>
                  </a:moveTo>
                  <a:lnTo>
                    <a:pt x="0" y="670"/>
                  </a:lnTo>
                  <a:lnTo>
                    <a:pt x="4" y="684"/>
                  </a:lnTo>
                  <a:lnTo>
                    <a:pt x="6" y="697"/>
                  </a:lnTo>
                  <a:lnTo>
                    <a:pt x="6" y="701"/>
                  </a:lnTo>
                  <a:lnTo>
                    <a:pt x="5" y="707"/>
                  </a:lnTo>
                  <a:lnTo>
                    <a:pt x="3" y="710"/>
                  </a:lnTo>
                  <a:lnTo>
                    <a:pt x="1" y="713"/>
                  </a:lnTo>
                  <a:lnTo>
                    <a:pt x="1" y="714"/>
                  </a:lnTo>
                  <a:lnTo>
                    <a:pt x="0" y="714"/>
                  </a:lnTo>
                  <a:close/>
                  <a:moveTo>
                    <a:pt x="0" y="296"/>
                  </a:moveTo>
                  <a:lnTo>
                    <a:pt x="0" y="263"/>
                  </a:lnTo>
                  <a:lnTo>
                    <a:pt x="1" y="262"/>
                  </a:lnTo>
                  <a:lnTo>
                    <a:pt x="2" y="261"/>
                  </a:lnTo>
                  <a:lnTo>
                    <a:pt x="4" y="258"/>
                  </a:lnTo>
                  <a:lnTo>
                    <a:pt x="7" y="257"/>
                  </a:lnTo>
                  <a:lnTo>
                    <a:pt x="12" y="257"/>
                  </a:lnTo>
                  <a:lnTo>
                    <a:pt x="16" y="257"/>
                  </a:lnTo>
                  <a:lnTo>
                    <a:pt x="26" y="261"/>
                  </a:lnTo>
                  <a:lnTo>
                    <a:pt x="37" y="267"/>
                  </a:lnTo>
                  <a:lnTo>
                    <a:pt x="49" y="276"/>
                  </a:lnTo>
                  <a:lnTo>
                    <a:pt x="61" y="287"/>
                  </a:lnTo>
                  <a:lnTo>
                    <a:pt x="74" y="300"/>
                  </a:lnTo>
                  <a:lnTo>
                    <a:pt x="86" y="314"/>
                  </a:lnTo>
                  <a:lnTo>
                    <a:pt x="98" y="331"/>
                  </a:lnTo>
                  <a:lnTo>
                    <a:pt x="108" y="347"/>
                  </a:lnTo>
                  <a:lnTo>
                    <a:pt x="116" y="363"/>
                  </a:lnTo>
                  <a:lnTo>
                    <a:pt x="121" y="377"/>
                  </a:lnTo>
                  <a:lnTo>
                    <a:pt x="124" y="390"/>
                  </a:lnTo>
                  <a:lnTo>
                    <a:pt x="126" y="401"/>
                  </a:lnTo>
                  <a:lnTo>
                    <a:pt x="126" y="405"/>
                  </a:lnTo>
                  <a:lnTo>
                    <a:pt x="124" y="410"/>
                  </a:lnTo>
                  <a:lnTo>
                    <a:pt x="123" y="413"/>
                  </a:lnTo>
                  <a:lnTo>
                    <a:pt x="121" y="416"/>
                  </a:lnTo>
                  <a:lnTo>
                    <a:pt x="118" y="417"/>
                  </a:lnTo>
                  <a:lnTo>
                    <a:pt x="115" y="419"/>
                  </a:lnTo>
                  <a:lnTo>
                    <a:pt x="110" y="420"/>
                  </a:lnTo>
                  <a:lnTo>
                    <a:pt x="106" y="419"/>
                  </a:lnTo>
                  <a:lnTo>
                    <a:pt x="96" y="415"/>
                  </a:lnTo>
                  <a:lnTo>
                    <a:pt x="85" y="410"/>
                  </a:lnTo>
                  <a:lnTo>
                    <a:pt x="73" y="401"/>
                  </a:lnTo>
                  <a:lnTo>
                    <a:pt x="61" y="390"/>
                  </a:lnTo>
                  <a:lnTo>
                    <a:pt x="48" y="377"/>
                  </a:lnTo>
                  <a:lnTo>
                    <a:pt x="36" y="363"/>
                  </a:lnTo>
                  <a:lnTo>
                    <a:pt x="24" y="345"/>
                  </a:lnTo>
                  <a:lnTo>
                    <a:pt x="13" y="328"/>
                  </a:lnTo>
                  <a:lnTo>
                    <a:pt x="5" y="311"/>
                  </a:lnTo>
                  <a:lnTo>
                    <a:pt x="0" y="296"/>
                  </a:lnTo>
                  <a:close/>
                  <a:moveTo>
                    <a:pt x="688" y="126"/>
                  </a:moveTo>
                  <a:lnTo>
                    <a:pt x="688" y="223"/>
                  </a:lnTo>
                  <a:lnTo>
                    <a:pt x="683" y="219"/>
                  </a:lnTo>
                  <a:lnTo>
                    <a:pt x="680" y="215"/>
                  </a:lnTo>
                  <a:lnTo>
                    <a:pt x="669" y="199"/>
                  </a:lnTo>
                  <a:lnTo>
                    <a:pt x="660" y="185"/>
                  </a:lnTo>
                  <a:lnTo>
                    <a:pt x="653" y="171"/>
                  </a:lnTo>
                  <a:lnTo>
                    <a:pt x="648" y="157"/>
                  </a:lnTo>
                  <a:lnTo>
                    <a:pt x="645" y="144"/>
                  </a:lnTo>
                  <a:lnTo>
                    <a:pt x="644" y="135"/>
                  </a:lnTo>
                  <a:lnTo>
                    <a:pt x="645" y="130"/>
                  </a:lnTo>
                  <a:lnTo>
                    <a:pt x="646" y="126"/>
                  </a:lnTo>
                  <a:lnTo>
                    <a:pt x="647" y="123"/>
                  </a:lnTo>
                  <a:lnTo>
                    <a:pt x="650" y="119"/>
                  </a:lnTo>
                  <a:lnTo>
                    <a:pt x="653" y="117"/>
                  </a:lnTo>
                  <a:lnTo>
                    <a:pt x="657" y="116"/>
                  </a:lnTo>
                  <a:lnTo>
                    <a:pt x="661" y="116"/>
                  </a:lnTo>
                  <a:lnTo>
                    <a:pt x="666" y="116"/>
                  </a:lnTo>
                  <a:lnTo>
                    <a:pt x="670" y="118"/>
                  </a:lnTo>
                  <a:lnTo>
                    <a:pt x="676" y="119"/>
                  </a:lnTo>
                  <a:lnTo>
                    <a:pt x="681" y="123"/>
                  </a:lnTo>
                  <a:lnTo>
                    <a:pt x="688" y="126"/>
                  </a:lnTo>
                  <a:close/>
                  <a:moveTo>
                    <a:pt x="688" y="613"/>
                  </a:moveTo>
                  <a:lnTo>
                    <a:pt x="688" y="724"/>
                  </a:lnTo>
                  <a:lnTo>
                    <a:pt x="677" y="712"/>
                  </a:lnTo>
                  <a:lnTo>
                    <a:pt x="666" y="700"/>
                  </a:lnTo>
                  <a:lnTo>
                    <a:pt x="654" y="684"/>
                  </a:lnTo>
                  <a:lnTo>
                    <a:pt x="643" y="666"/>
                  </a:lnTo>
                  <a:lnTo>
                    <a:pt x="635" y="650"/>
                  </a:lnTo>
                  <a:lnTo>
                    <a:pt x="629" y="634"/>
                  </a:lnTo>
                  <a:lnTo>
                    <a:pt x="625" y="621"/>
                  </a:lnTo>
                  <a:lnTo>
                    <a:pt x="624" y="609"/>
                  </a:lnTo>
                  <a:lnTo>
                    <a:pt x="624" y="604"/>
                  </a:lnTo>
                  <a:lnTo>
                    <a:pt x="625" y="599"/>
                  </a:lnTo>
                  <a:lnTo>
                    <a:pt x="627" y="596"/>
                  </a:lnTo>
                  <a:lnTo>
                    <a:pt x="630" y="593"/>
                  </a:lnTo>
                  <a:lnTo>
                    <a:pt x="634" y="591"/>
                  </a:lnTo>
                  <a:lnTo>
                    <a:pt x="639" y="588"/>
                  </a:lnTo>
                  <a:lnTo>
                    <a:pt x="646" y="589"/>
                  </a:lnTo>
                  <a:lnTo>
                    <a:pt x="654" y="591"/>
                  </a:lnTo>
                  <a:lnTo>
                    <a:pt x="661" y="594"/>
                  </a:lnTo>
                  <a:lnTo>
                    <a:pt x="669" y="599"/>
                  </a:lnTo>
                  <a:lnTo>
                    <a:pt x="678" y="605"/>
                  </a:lnTo>
                  <a:lnTo>
                    <a:pt x="688" y="613"/>
                  </a:lnTo>
                  <a:close/>
                  <a:moveTo>
                    <a:pt x="688" y="1515"/>
                  </a:moveTo>
                  <a:lnTo>
                    <a:pt x="688" y="1635"/>
                  </a:lnTo>
                  <a:lnTo>
                    <a:pt x="687" y="1634"/>
                  </a:lnTo>
                  <a:lnTo>
                    <a:pt x="670" y="1613"/>
                  </a:lnTo>
                  <a:lnTo>
                    <a:pt x="657" y="1592"/>
                  </a:lnTo>
                  <a:lnTo>
                    <a:pt x="645" y="1573"/>
                  </a:lnTo>
                  <a:lnTo>
                    <a:pt x="637" y="1554"/>
                  </a:lnTo>
                  <a:lnTo>
                    <a:pt x="634" y="1545"/>
                  </a:lnTo>
                  <a:lnTo>
                    <a:pt x="632" y="1537"/>
                  </a:lnTo>
                  <a:lnTo>
                    <a:pt x="630" y="1529"/>
                  </a:lnTo>
                  <a:lnTo>
                    <a:pt x="630" y="1522"/>
                  </a:lnTo>
                  <a:lnTo>
                    <a:pt x="630" y="1516"/>
                  </a:lnTo>
                  <a:lnTo>
                    <a:pt x="631" y="1510"/>
                  </a:lnTo>
                  <a:lnTo>
                    <a:pt x="632" y="1506"/>
                  </a:lnTo>
                  <a:lnTo>
                    <a:pt x="635" y="1503"/>
                  </a:lnTo>
                  <a:lnTo>
                    <a:pt x="639" y="1500"/>
                  </a:lnTo>
                  <a:lnTo>
                    <a:pt x="644" y="1498"/>
                  </a:lnTo>
                  <a:lnTo>
                    <a:pt x="649" y="1498"/>
                  </a:lnTo>
                  <a:lnTo>
                    <a:pt x="656" y="1499"/>
                  </a:lnTo>
                  <a:lnTo>
                    <a:pt x="664" y="1501"/>
                  </a:lnTo>
                  <a:lnTo>
                    <a:pt x="671" y="1505"/>
                  </a:lnTo>
                  <a:lnTo>
                    <a:pt x="679" y="1509"/>
                  </a:lnTo>
                  <a:lnTo>
                    <a:pt x="688" y="1515"/>
                  </a:lnTo>
                  <a:close/>
                  <a:moveTo>
                    <a:pt x="688" y="1918"/>
                  </a:moveTo>
                  <a:lnTo>
                    <a:pt x="688" y="2045"/>
                  </a:lnTo>
                  <a:lnTo>
                    <a:pt x="686" y="2043"/>
                  </a:lnTo>
                  <a:lnTo>
                    <a:pt x="667" y="2020"/>
                  </a:lnTo>
                  <a:lnTo>
                    <a:pt x="652" y="1998"/>
                  </a:lnTo>
                  <a:lnTo>
                    <a:pt x="639" y="1976"/>
                  </a:lnTo>
                  <a:lnTo>
                    <a:pt x="630" y="1955"/>
                  </a:lnTo>
                  <a:lnTo>
                    <a:pt x="626" y="1946"/>
                  </a:lnTo>
                  <a:lnTo>
                    <a:pt x="623" y="1938"/>
                  </a:lnTo>
                  <a:lnTo>
                    <a:pt x="621" y="1929"/>
                  </a:lnTo>
                  <a:lnTo>
                    <a:pt x="621" y="1922"/>
                  </a:lnTo>
                  <a:lnTo>
                    <a:pt x="621" y="1916"/>
                  </a:lnTo>
                  <a:lnTo>
                    <a:pt x="621" y="1910"/>
                  </a:lnTo>
                  <a:lnTo>
                    <a:pt x="623" y="1905"/>
                  </a:lnTo>
                  <a:lnTo>
                    <a:pt x="626" y="1902"/>
                  </a:lnTo>
                  <a:lnTo>
                    <a:pt x="631" y="1898"/>
                  </a:lnTo>
                  <a:lnTo>
                    <a:pt x="636" y="1897"/>
                  </a:lnTo>
                  <a:lnTo>
                    <a:pt x="643" y="1897"/>
                  </a:lnTo>
                  <a:lnTo>
                    <a:pt x="650" y="1898"/>
                  </a:lnTo>
                  <a:lnTo>
                    <a:pt x="659" y="1902"/>
                  </a:lnTo>
                  <a:lnTo>
                    <a:pt x="668" y="1906"/>
                  </a:lnTo>
                  <a:lnTo>
                    <a:pt x="678" y="1911"/>
                  </a:lnTo>
                  <a:lnTo>
                    <a:pt x="688" y="1918"/>
                  </a:lnTo>
                  <a:close/>
                  <a:moveTo>
                    <a:pt x="688" y="2334"/>
                  </a:moveTo>
                  <a:lnTo>
                    <a:pt x="688" y="2418"/>
                  </a:lnTo>
                  <a:lnTo>
                    <a:pt x="680" y="2404"/>
                  </a:lnTo>
                  <a:lnTo>
                    <a:pt x="675" y="2390"/>
                  </a:lnTo>
                  <a:lnTo>
                    <a:pt x="670" y="2379"/>
                  </a:lnTo>
                  <a:lnTo>
                    <a:pt x="668" y="2368"/>
                  </a:lnTo>
                  <a:lnTo>
                    <a:pt x="666" y="2359"/>
                  </a:lnTo>
                  <a:lnTo>
                    <a:pt x="667" y="2350"/>
                  </a:lnTo>
                  <a:lnTo>
                    <a:pt x="667" y="2347"/>
                  </a:lnTo>
                  <a:lnTo>
                    <a:pt x="669" y="2343"/>
                  </a:lnTo>
                  <a:lnTo>
                    <a:pt x="670" y="2341"/>
                  </a:lnTo>
                  <a:lnTo>
                    <a:pt x="672" y="2339"/>
                  </a:lnTo>
                  <a:lnTo>
                    <a:pt x="676" y="2337"/>
                  </a:lnTo>
                  <a:lnTo>
                    <a:pt x="679" y="2336"/>
                  </a:lnTo>
                  <a:lnTo>
                    <a:pt x="683" y="2334"/>
                  </a:lnTo>
                  <a:lnTo>
                    <a:pt x="688" y="2334"/>
                  </a:lnTo>
                  <a:close/>
                  <a:moveTo>
                    <a:pt x="688" y="2652"/>
                  </a:moveTo>
                  <a:lnTo>
                    <a:pt x="688" y="2742"/>
                  </a:lnTo>
                  <a:lnTo>
                    <a:pt x="676" y="2739"/>
                  </a:lnTo>
                  <a:lnTo>
                    <a:pt x="663" y="2732"/>
                  </a:lnTo>
                  <a:lnTo>
                    <a:pt x="647" y="2724"/>
                  </a:lnTo>
                  <a:lnTo>
                    <a:pt x="632" y="2713"/>
                  </a:lnTo>
                  <a:lnTo>
                    <a:pt x="615" y="2698"/>
                  </a:lnTo>
                  <a:lnTo>
                    <a:pt x="598" y="2683"/>
                  </a:lnTo>
                  <a:lnTo>
                    <a:pt x="581" y="2667"/>
                  </a:lnTo>
                  <a:lnTo>
                    <a:pt x="564" y="2647"/>
                  </a:lnTo>
                  <a:lnTo>
                    <a:pt x="543" y="2622"/>
                  </a:lnTo>
                  <a:lnTo>
                    <a:pt x="524" y="2596"/>
                  </a:lnTo>
                  <a:lnTo>
                    <a:pt x="509" y="2572"/>
                  </a:lnTo>
                  <a:lnTo>
                    <a:pt x="498" y="2549"/>
                  </a:lnTo>
                  <a:lnTo>
                    <a:pt x="494" y="2539"/>
                  </a:lnTo>
                  <a:lnTo>
                    <a:pt x="490" y="2530"/>
                  </a:lnTo>
                  <a:lnTo>
                    <a:pt x="487" y="2521"/>
                  </a:lnTo>
                  <a:lnTo>
                    <a:pt x="486" y="2512"/>
                  </a:lnTo>
                  <a:lnTo>
                    <a:pt x="486" y="2505"/>
                  </a:lnTo>
                  <a:lnTo>
                    <a:pt x="486" y="2499"/>
                  </a:lnTo>
                  <a:lnTo>
                    <a:pt x="488" y="2493"/>
                  </a:lnTo>
                  <a:lnTo>
                    <a:pt x="492" y="2490"/>
                  </a:lnTo>
                  <a:lnTo>
                    <a:pt x="496" y="2487"/>
                  </a:lnTo>
                  <a:lnTo>
                    <a:pt x="501" y="2486"/>
                  </a:lnTo>
                  <a:lnTo>
                    <a:pt x="507" y="2486"/>
                  </a:lnTo>
                  <a:lnTo>
                    <a:pt x="513" y="2487"/>
                  </a:lnTo>
                  <a:lnTo>
                    <a:pt x="521" y="2489"/>
                  </a:lnTo>
                  <a:lnTo>
                    <a:pt x="530" y="2492"/>
                  </a:lnTo>
                  <a:lnTo>
                    <a:pt x="539" y="2497"/>
                  </a:lnTo>
                  <a:lnTo>
                    <a:pt x="549" y="2502"/>
                  </a:lnTo>
                  <a:lnTo>
                    <a:pt x="568" y="2518"/>
                  </a:lnTo>
                  <a:lnTo>
                    <a:pt x="590" y="2535"/>
                  </a:lnTo>
                  <a:lnTo>
                    <a:pt x="613" y="2557"/>
                  </a:lnTo>
                  <a:lnTo>
                    <a:pt x="635" y="2581"/>
                  </a:lnTo>
                  <a:lnTo>
                    <a:pt x="650" y="2600"/>
                  </a:lnTo>
                  <a:lnTo>
                    <a:pt x="665" y="2617"/>
                  </a:lnTo>
                  <a:lnTo>
                    <a:pt x="677" y="2636"/>
                  </a:lnTo>
                  <a:lnTo>
                    <a:pt x="688" y="2652"/>
                  </a:lnTo>
                  <a:close/>
                  <a:moveTo>
                    <a:pt x="688" y="3000"/>
                  </a:moveTo>
                  <a:lnTo>
                    <a:pt x="688" y="3127"/>
                  </a:lnTo>
                  <a:lnTo>
                    <a:pt x="670" y="3104"/>
                  </a:lnTo>
                  <a:lnTo>
                    <a:pt x="655" y="3081"/>
                  </a:lnTo>
                  <a:lnTo>
                    <a:pt x="643" y="3059"/>
                  </a:lnTo>
                  <a:lnTo>
                    <a:pt x="633" y="3040"/>
                  </a:lnTo>
                  <a:lnTo>
                    <a:pt x="630" y="3031"/>
                  </a:lnTo>
                  <a:lnTo>
                    <a:pt x="627" y="3023"/>
                  </a:lnTo>
                  <a:lnTo>
                    <a:pt x="625" y="3015"/>
                  </a:lnTo>
                  <a:lnTo>
                    <a:pt x="624" y="3007"/>
                  </a:lnTo>
                  <a:lnTo>
                    <a:pt x="624" y="3002"/>
                  </a:lnTo>
                  <a:lnTo>
                    <a:pt x="625" y="2997"/>
                  </a:lnTo>
                  <a:lnTo>
                    <a:pt x="627" y="2992"/>
                  </a:lnTo>
                  <a:lnTo>
                    <a:pt x="630" y="2988"/>
                  </a:lnTo>
                  <a:lnTo>
                    <a:pt x="634" y="2986"/>
                  </a:lnTo>
                  <a:lnTo>
                    <a:pt x="639" y="2983"/>
                  </a:lnTo>
                  <a:lnTo>
                    <a:pt x="646" y="2983"/>
                  </a:lnTo>
                  <a:lnTo>
                    <a:pt x="653" y="2984"/>
                  </a:lnTo>
                  <a:lnTo>
                    <a:pt x="660" y="2987"/>
                  </a:lnTo>
                  <a:lnTo>
                    <a:pt x="669" y="2990"/>
                  </a:lnTo>
                  <a:lnTo>
                    <a:pt x="678" y="2994"/>
                  </a:lnTo>
                  <a:lnTo>
                    <a:pt x="688" y="3000"/>
                  </a:lnTo>
                  <a:close/>
                  <a:moveTo>
                    <a:pt x="688" y="3295"/>
                  </a:moveTo>
                  <a:lnTo>
                    <a:pt x="688" y="3425"/>
                  </a:lnTo>
                  <a:lnTo>
                    <a:pt x="665" y="3409"/>
                  </a:lnTo>
                  <a:lnTo>
                    <a:pt x="641" y="3389"/>
                  </a:lnTo>
                  <a:lnTo>
                    <a:pt x="616" y="3366"/>
                  </a:lnTo>
                  <a:lnTo>
                    <a:pt x="591" y="3339"/>
                  </a:lnTo>
                  <a:lnTo>
                    <a:pt x="566" y="3310"/>
                  </a:lnTo>
                  <a:lnTo>
                    <a:pt x="545" y="3282"/>
                  </a:lnTo>
                  <a:lnTo>
                    <a:pt x="535" y="3268"/>
                  </a:lnTo>
                  <a:lnTo>
                    <a:pt x="528" y="3254"/>
                  </a:lnTo>
                  <a:lnTo>
                    <a:pt x="520" y="3242"/>
                  </a:lnTo>
                  <a:lnTo>
                    <a:pt x="513" y="3230"/>
                  </a:lnTo>
                  <a:lnTo>
                    <a:pt x="508" y="3218"/>
                  </a:lnTo>
                  <a:lnTo>
                    <a:pt x="504" y="3207"/>
                  </a:lnTo>
                  <a:lnTo>
                    <a:pt x="500" y="3197"/>
                  </a:lnTo>
                  <a:lnTo>
                    <a:pt x="498" y="3188"/>
                  </a:lnTo>
                  <a:lnTo>
                    <a:pt x="497" y="3181"/>
                  </a:lnTo>
                  <a:lnTo>
                    <a:pt x="498" y="3174"/>
                  </a:lnTo>
                  <a:lnTo>
                    <a:pt x="499" y="3169"/>
                  </a:lnTo>
                  <a:lnTo>
                    <a:pt x="503" y="3164"/>
                  </a:lnTo>
                  <a:lnTo>
                    <a:pt x="507" y="3161"/>
                  </a:lnTo>
                  <a:lnTo>
                    <a:pt x="513" y="3160"/>
                  </a:lnTo>
                  <a:lnTo>
                    <a:pt x="520" y="3160"/>
                  </a:lnTo>
                  <a:lnTo>
                    <a:pt x="528" y="3162"/>
                  </a:lnTo>
                  <a:lnTo>
                    <a:pt x="536" y="3164"/>
                  </a:lnTo>
                  <a:lnTo>
                    <a:pt x="545" y="3169"/>
                  </a:lnTo>
                  <a:lnTo>
                    <a:pt x="556" y="3174"/>
                  </a:lnTo>
                  <a:lnTo>
                    <a:pt x="566" y="3181"/>
                  </a:lnTo>
                  <a:lnTo>
                    <a:pt x="578" y="3188"/>
                  </a:lnTo>
                  <a:lnTo>
                    <a:pt x="590" y="3197"/>
                  </a:lnTo>
                  <a:lnTo>
                    <a:pt x="602" y="3207"/>
                  </a:lnTo>
                  <a:lnTo>
                    <a:pt x="614" y="3218"/>
                  </a:lnTo>
                  <a:lnTo>
                    <a:pt x="641" y="3242"/>
                  </a:lnTo>
                  <a:lnTo>
                    <a:pt x="666" y="3269"/>
                  </a:lnTo>
                  <a:lnTo>
                    <a:pt x="677" y="3282"/>
                  </a:lnTo>
                  <a:lnTo>
                    <a:pt x="688" y="3295"/>
                  </a:lnTo>
                  <a:close/>
                  <a:moveTo>
                    <a:pt x="688" y="3934"/>
                  </a:moveTo>
                  <a:lnTo>
                    <a:pt x="688" y="4001"/>
                  </a:lnTo>
                  <a:lnTo>
                    <a:pt x="682" y="3990"/>
                  </a:lnTo>
                  <a:lnTo>
                    <a:pt x="678" y="3980"/>
                  </a:lnTo>
                  <a:lnTo>
                    <a:pt x="675" y="3970"/>
                  </a:lnTo>
                  <a:lnTo>
                    <a:pt x="672" y="3961"/>
                  </a:lnTo>
                  <a:lnTo>
                    <a:pt x="672" y="3953"/>
                  </a:lnTo>
                  <a:lnTo>
                    <a:pt x="672" y="3948"/>
                  </a:lnTo>
                  <a:lnTo>
                    <a:pt x="675" y="3942"/>
                  </a:lnTo>
                  <a:lnTo>
                    <a:pt x="677" y="3938"/>
                  </a:lnTo>
                  <a:lnTo>
                    <a:pt x="681" y="3935"/>
                  </a:lnTo>
                  <a:lnTo>
                    <a:pt x="688" y="3934"/>
                  </a:lnTo>
                  <a:close/>
                  <a:moveTo>
                    <a:pt x="688" y="4166"/>
                  </a:moveTo>
                  <a:lnTo>
                    <a:pt x="688" y="4286"/>
                  </a:lnTo>
                  <a:lnTo>
                    <a:pt x="670" y="4263"/>
                  </a:lnTo>
                  <a:lnTo>
                    <a:pt x="656" y="4241"/>
                  </a:lnTo>
                  <a:lnTo>
                    <a:pt x="644" y="4220"/>
                  </a:lnTo>
                  <a:lnTo>
                    <a:pt x="635" y="4201"/>
                  </a:lnTo>
                  <a:lnTo>
                    <a:pt x="631" y="4193"/>
                  </a:lnTo>
                  <a:lnTo>
                    <a:pt x="629" y="4185"/>
                  </a:lnTo>
                  <a:lnTo>
                    <a:pt x="626" y="4178"/>
                  </a:lnTo>
                  <a:lnTo>
                    <a:pt x="625" y="4172"/>
                  </a:lnTo>
                  <a:lnTo>
                    <a:pt x="625" y="4166"/>
                  </a:lnTo>
                  <a:lnTo>
                    <a:pt x="626" y="4161"/>
                  </a:lnTo>
                  <a:lnTo>
                    <a:pt x="629" y="4156"/>
                  </a:lnTo>
                  <a:lnTo>
                    <a:pt x="631" y="4153"/>
                  </a:lnTo>
                  <a:lnTo>
                    <a:pt x="634" y="4151"/>
                  </a:lnTo>
                  <a:lnTo>
                    <a:pt x="639" y="4150"/>
                  </a:lnTo>
                  <a:lnTo>
                    <a:pt x="645" y="4150"/>
                  </a:lnTo>
                  <a:lnTo>
                    <a:pt x="653" y="4151"/>
                  </a:lnTo>
                  <a:lnTo>
                    <a:pt x="660" y="4153"/>
                  </a:lnTo>
                  <a:lnTo>
                    <a:pt x="668" y="4156"/>
                  </a:lnTo>
                  <a:lnTo>
                    <a:pt x="678" y="4161"/>
                  </a:lnTo>
                  <a:lnTo>
                    <a:pt x="688" y="4166"/>
                  </a:lnTo>
                  <a:close/>
                  <a:moveTo>
                    <a:pt x="688" y="4407"/>
                  </a:moveTo>
                  <a:lnTo>
                    <a:pt x="688" y="4539"/>
                  </a:lnTo>
                  <a:lnTo>
                    <a:pt x="665" y="4510"/>
                  </a:lnTo>
                  <a:lnTo>
                    <a:pt x="645" y="4484"/>
                  </a:lnTo>
                  <a:lnTo>
                    <a:pt x="629" y="4459"/>
                  </a:lnTo>
                  <a:lnTo>
                    <a:pt x="616" y="4436"/>
                  </a:lnTo>
                  <a:lnTo>
                    <a:pt x="611" y="4426"/>
                  </a:lnTo>
                  <a:lnTo>
                    <a:pt x="607" y="4416"/>
                  </a:lnTo>
                  <a:lnTo>
                    <a:pt x="604" y="4407"/>
                  </a:lnTo>
                  <a:lnTo>
                    <a:pt x="602" y="4400"/>
                  </a:lnTo>
                  <a:lnTo>
                    <a:pt x="601" y="4393"/>
                  </a:lnTo>
                  <a:lnTo>
                    <a:pt x="602" y="4387"/>
                  </a:lnTo>
                  <a:lnTo>
                    <a:pt x="603" y="4382"/>
                  </a:lnTo>
                  <a:lnTo>
                    <a:pt x="607" y="4379"/>
                  </a:lnTo>
                  <a:lnTo>
                    <a:pt x="609" y="4377"/>
                  </a:lnTo>
                  <a:lnTo>
                    <a:pt x="612" y="4375"/>
                  </a:lnTo>
                  <a:lnTo>
                    <a:pt x="615" y="4374"/>
                  </a:lnTo>
                  <a:lnTo>
                    <a:pt x="619" y="4374"/>
                  </a:lnTo>
                  <a:lnTo>
                    <a:pt x="626" y="4375"/>
                  </a:lnTo>
                  <a:lnTo>
                    <a:pt x="636" y="4379"/>
                  </a:lnTo>
                  <a:lnTo>
                    <a:pt x="647" y="4383"/>
                  </a:lnTo>
                  <a:lnTo>
                    <a:pt x="660" y="4390"/>
                  </a:lnTo>
                  <a:lnTo>
                    <a:pt x="673" y="4397"/>
                  </a:lnTo>
                  <a:lnTo>
                    <a:pt x="688" y="4407"/>
                  </a:lnTo>
                  <a:close/>
                  <a:moveTo>
                    <a:pt x="688" y="4643"/>
                  </a:moveTo>
                  <a:lnTo>
                    <a:pt x="688" y="4773"/>
                  </a:lnTo>
                  <a:lnTo>
                    <a:pt x="665" y="4745"/>
                  </a:lnTo>
                  <a:lnTo>
                    <a:pt x="645" y="4719"/>
                  </a:lnTo>
                  <a:lnTo>
                    <a:pt x="629" y="4693"/>
                  </a:lnTo>
                  <a:lnTo>
                    <a:pt x="615" y="4671"/>
                  </a:lnTo>
                  <a:lnTo>
                    <a:pt x="611" y="4660"/>
                  </a:lnTo>
                  <a:lnTo>
                    <a:pt x="607" y="4652"/>
                  </a:lnTo>
                  <a:lnTo>
                    <a:pt x="603" y="4643"/>
                  </a:lnTo>
                  <a:lnTo>
                    <a:pt x="602" y="4635"/>
                  </a:lnTo>
                  <a:lnTo>
                    <a:pt x="601" y="4628"/>
                  </a:lnTo>
                  <a:lnTo>
                    <a:pt x="601" y="4622"/>
                  </a:lnTo>
                  <a:lnTo>
                    <a:pt x="603" y="4618"/>
                  </a:lnTo>
                  <a:lnTo>
                    <a:pt x="606" y="4613"/>
                  </a:lnTo>
                  <a:lnTo>
                    <a:pt x="608" y="4612"/>
                  </a:lnTo>
                  <a:lnTo>
                    <a:pt x="611" y="4611"/>
                  </a:lnTo>
                  <a:lnTo>
                    <a:pt x="614" y="4610"/>
                  </a:lnTo>
                  <a:lnTo>
                    <a:pt x="618" y="4610"/>
                  </a:lnTo>
                  <a:lnTo>
                    <a:pt x="625" y="4611"/>
                  </a:lnTo>
                  <a:lnTo>
                    <a:pt x="636" y="4614"/>
                  </a:lnTo>
                  <a:lnTo>
                    <a:pt x="647" y="4619"/>
                  </a:lnTo>
                  <a:lnTo>
                    <a:pt x="659" y="4625"/>
                  </a:lnTo>
                  <a:lnTo>
                    <a:pt x="672" y="4633"/>
                  </a:lnTo>
                  <a:lnTo>
                    <a:pt x="688" y="4643"/>
                  </a:lnTo>
                  <a:close/>
                  <a:moveTo>
                    <a:pt x="688" y="4875"/>
                  </a:moveTo>
                  <a:lnTo>
                    <a:pt x="688" y="4989"/>
                  </a:lnTo>
                  <a:lnTo>
                    <a:pt x="670" y="4966"/>
                  </a:lnTo>
                  <a:lnTo>
                    <a:pt x="655" y="4944"/>
                  </a:lnTo>
                  <a:lnTo>
                    <a:pt x="643" y="4925"/>
                  </a:lnTo>
                  <a:lnTo>
                    <a:pt x="634" y="4906"/>
                  </a:lnTo>
                  <a:lnTo>
                    <a:pt x="630" y="4898"/>
                  </a:lnTo>
                  <a:lnTo>
                    <a:pt x="627" y="4891"/>
                  </a:lnTo>
                  <a:lnTo>
                    <a:pt x="625" y="4884"/>
                  </a:lnTo>
                  <a:lnTo>
                    <a:pt x="624" y="4877"/>
                  </a:lnTo>
                  <a:lnTo>
                    <a:pt x="624" y="4872"/>
                  </a:lnTo>
                  <a:lnTo>
                    <a:pt x="624" y="4868"/>
                  </a:lnTo>
                  <a:lnTo>
                    <a:pt x="626" y="4863"/>
                  </a:lnTo>
                  <a:lnTo>
                    <a:pt x="629" y="4861"/>
                  </a:lnTo>
                  <a:lnTo>
                    <a:pt x="632" y="4858"/>
                  </a:lnTo>
                  <a:lnTo>
                    <a:pt x="637" y="4857"/>
                  </a:lnTo>
                  <a:lnTo>
                    <a:pt x="643" y="4857"/>
                  </a:lnTo>
                  <a:lnTo>
                    <a:pt x="650" y="4859"/>
                  </a:lnTo>
                  <a:lnTo>
                    <a:pt x="658" y="4861"/>
                  </a:lnTo>
                  <a:lnTo>
                    <a:pt x="667" y="4864"/>
                  </a:lnTo>
                  <a:lnTo>
                    <a:pt x="677" y="4870"/>
                  </a:lnTo>
                  <a:lnTo>
                    <a:pt x="688" y="4875"/>
                  </a:lnTo>
                  <a:close/>
                  <a:moveTo>
                    <a:pt x="688" y="5115"/>
                  </a:moveTo>
                  <a:lnTo>
                    <a:pt x="688" y="5176"/>
                  </a:lnTo>
                  <a:lnTo>
                    <a:pt x="682" y="5166"/>
                  </a:lnTo>
                  <a:lnTo>
                    <a:pt x="678" y="5156"/>
                  </a:lnTo>
                  <a:lnTo>
                    <a:pt x="675" y="5147"/>
                  </a:lnTo>
                  <a:lnTo>
                    <a:pt x="672" y="5139"/>
                  </a:lnTo>
                  <a:lnTo>
                    <a:pt x="671" y="5133"/>
                  </a:lnTo>
                  <a:lnTo>
                    <a:pt x="671" y="5127"/>
                  </a:lnTo>
                  <a:lnTo>
                    <a:pt x="672" y="5122"/>
                  </a:lnTo>
                  <a:lnTo>
                    <a:pt x="675" y="5119"/>
                  </a:lnTo>
                  <a:lnTo>
                    <a:pt x="678" y="5117"/>
                  </a:lnTo>
                  <a:lnTo>
                    <a:pt x="680" y="5116"/>
                  </a:lnTo>
                  <a:lnTo>
                    <a:pt x="683" y="5115"/>
                  </a:lnTo>
                  <a:lnTo>
                    <a:pt x="688" y="5115"/>
                  </a:lnTo>
                  <a:close/>
                  <a:moveTo>
                    <a:pt x="688" y="5465"/>
                  </a:moveTo>
                  <a:lnTo>
                    <a:pt x="688" y="5545"/>
                  </a:lnTo>
                  <a:lnTo>
                    <a:pt x="670" y="5536"/>
                  </a:lnTo>
                  <a:lnTo>
                    <a:pt x="649" y="5524"/>
                  </a:lnTo>
                  <a:lnTo>
                    <a:pt x="626" y="5508"/>
                  </a:lnTo>
                  <a:lnTo>
                    <a:pt x="601" y="5489"/>
                  </a:lnTo>
                  <a:lnTo>
                    <a:pt x="575" y="5467"/>
                  </a:lnTo>
                  <a:lnTo>
                    <a:pt x="547" y="5443"/>
                  </a:lnTo>
                  <a:lnTo>
                    <a:pt x="519" y="5417"/>
                  </a:lnTo>
                  <a:lnTo>
                    <a:pt x="489" y="5388"/>
                  </a:lnTo>
                  <a:lnTo>
                    <a:pt x="452" y="5348"/>
                  </a:lnTo>
                  <a:lnTo>
                    <a:pt x="418" y="5309"/>
                  </a:lnTo>
                  <a:lnTo>
                    <a:pt x="403" y="5291"/>
                  </a:lnTo>
                  <a:lnTo>
                    <a:pt x="389" y="5273"/>
                  </a:lnTo>
                  <a:lnTo>
                    <a:pt x="377" y="5256"/>
                  </a:lnTo>
                  <a:lnTo>
                    <a:pt x="366" y="5239"/>
                  </a:lnTo>
                  <a:lnTo>
                    <a:pt x="356" y="5225"/>
                  </a:lnTo>
                  <a:lnTo>
                    <a:pt x="348" y="5211"/>
                  </a:lnTo>
                  <a:lnTo>
                    <a:pt x="341" y="5198"/>
                  </a:lnTo>
                  <a:lnTo>
                    <a:pt x="336" y="5187"/>
                  </a:lnTo>
                  <a:lnTo>
                    <a:pt x="333" y="5177"/>
                  </a:lnTo>
                  <a:lnTo>
                    <a:pt x="332" y="5169"/>
                  </a:lnTo>
                  <a:lnTo>
                    <a:pt x="333" y="5166"/>
                  </a:lnTo>
                  <a:lnTo>
                    <a:pt x="333" y="5162"/>
                  </a:lnTo>
                  <a:lnTo>
                    <a:pt x="334" y="5160"/>
                  </a:lnTo>
                  <a:lnTo>
                    <a:pt x="336" y="5158"/>
                  </a:lnTo>
                  <a:lnTo>
                    <a:pt x="338" y="5157"/>
                  </a:lnTo>
                  <a:lnTo>
                    <a:pt x="340" y="5156"/>
                  </a:lnTo>
                  <a:lnTo>
                    <a:pt x="344" y="5155"/>
                  </a:lnTo>
                  <a:lnTo>
                    <a:pt x="347" y="5155"/>
                  </a:lnTo>
                  <a:lnTo>
                    <a:pt x="356" y="5157"/>
                  </a:lnTo>
                  <a:lnTo>
                    <a:pt x="366" y="5160"/>
                  </a:lnTo>
                  <a:lnTo>
                    <a:pt x="377" y="5166"/>
                  </a:lnTo>
                  <a:lnTo>
                    <a:pt x="389" y="5172"/>
                  </a:lnTo>
                  <a:lnTo>
                    <a:pt x="403" y="5181"/>
                  </a:lnTo>
                  <a:lnTo>
                    <a:pt x="418" y="5191"/>
                  </a:lnTo>
                  <a:lnTo>
                    <a:pt x="451" y="5216"/>
                  </a:lnTo>
                  <a:lnTo>
                    <a:pt x="486" y="5246"/>
                  </a:lnTo>
                  <a:lnTo>
                    <a:pt x="524" y="5281"/>
                  </a:lnTo>
                  <a:lnTo>
                    <a:pt x="564" y="5319"/>
                  </a:lnTo>
                  <a:lnTo>
                    <a:pt x="601" y="5359"/>
                  </a:lnTo>
                  <a:lnTo>
                    <a:pt x="635" y="5397"/>
                  </a:lnTo>
                  <a:lnTo>
                    <a:pt x="664" y="5432"/>
                  </a:lnTo>
                  <a:lnTo>
                    <a:pt x="688" y="5465"/>
                  </a:lnTo>
                  <a:close/>
                  <a:moveTo>
                    <a:pt x="688" y="5623"/>
                  </a:moveTo>
                  <a:lnTo>
                    <a:pt x="688" y="5648"/>
                  </a:lnTo>
                  <a:lnTo>
                    <a:pt x="572" y="5648"/>
                  </a:lnTo>
                  <a:lnTo>
                    <a:pt x="538" y="5611"/>
                  </a:lnTo>
                  <a:lnTo>
                    <a:pt x="507" y="5575"/>
                  </a:lnTo>
                  <a:lnTo>
                    <a:pt x="481" y="5542"/>
                  </a:lnTo>
                  <a:lnTo>
                    <a:pt x="459" y="5511"/>
                  </a:lnTo>
                  <a:lnTo>
                    <a:pt x="451" y="5497"/>
                  </a:lnTo>
                  <a:lnTo>
                    <a:pt x="443" y="5485"/>
                  </a:lnTo>
                  <a:lnTo>
                    <a:pt x="438" y="5474"/>
                  </a:lnTo>
                  <a:lnTo>
                    <a:pt x="433" y="5463"/>
                  </a:lnTo>
                  <a:lnTo>
                    <a:pt x="431" y="5454"/>
                  </a:lnTo>
                  <a:lnTo>
                    <a:pt x="430" y="5447"/>
                  </a:lnTo>
                  <a:lnTo>
                    <a:pt x="430" y="5444"/>
                  </a:lnTo>
                  <a:lnTo>
                    <a:pt x="430" y="5442"/>
                  </a:lnTo>
                  <a:lnTo>
                    <a:pt x="431" y="5439"/>
                  </a:lnTo>
                  <a:lnTo>
                    <a:pt x="433" y="5438"/>
                  </a:lnTo>
                  <a:lnTo>
                    <a:pt x="436" y="5435"/>
                  </a:lnTo>
                  <a:lnTo>
                    <a:pt x="438" y="5435"/>
                  </a:lnTo>
                  <a:lnTo>
                    <a:pt x="441" y="5434"/>
                  </a:lnTo>
                  <a:lnTo>
                    <a:pt x="444" y="5434"/>
                  </a:lnTo>
                  <a:lnTo>
                    <a:pt x="453" y="5436"/>
                  </a:lnTo>
                  <a:lnTo>
                    <a:pt x="463" y="5440"/>
                  </a:lnTo>
                  <a:lnTo>
                    <a:pt x="475" y="5445"/>
                  </a:lnTo>
                  <a:lnTo>
                    <a:pt x="488" y="5453"/>
                  </a:lnTo>
                  <a:lnTo>
                    <a:pt x="503" y="5462"/>
                  </a:lnTo>
                  <a:lnTo>
                    <a:pt x="518" y="5473"/>
                  </a:lnTo>
                  <a:lnTo>
                    <a:pt x="552" y="5498"/>
                  </a:lnTo>
                  <a:lnTo>
                    <a:pt x="590" y="5530"/>
                  </a:lnTo>
                  <a:lnTo>
                    <a:pt x="630" y="5566"/>
                  </a:lnTo>
                  <a:lnTo>
                    <a:pt x="671" y="5605"/>
                  </a:lnTo>
                  <a:lnTo>
                    <a:pt x="679" y="5614"/>
                  </a:lnTo>
                  <a:lnTo>
                    <a:pt x="688" y="5623"/>
                  </a:lnTo>
                  <a:close/>
                  <a:moveTo>
                    <a:pt x="254" y="5648"/>
                  </a:moveTo>
                  <a:lnTo>
                    <a:pt x="229" y="5618"/>
                  </a:lnTo>
                  <a:lnTo>
                    <a:pt x="207" y="5590"/>
                  </a:lnTo>
                  <a:lnTo>
                    <a:pt x="188" y="5565"/>
                  </a:lnTo>
                  <a:lnTo>
                    <a:pt x="174" y="5542"/>
                  </a:lnTo>
                  <a:lnTo>
                    <a:pt x="167" y="5532"/>
                  </a:lnTo>
                  <a:lnTo>
                    <a:pt x="163" y="5522"/>
                  </a:lnTo>
                  <a:lnTo>
                    <a:pt x="158" y="5514"/>
                  </a:lnTo>
                  <a:lnTo>
                    <a:pt x="156" y="5507"/>
                  </a:lnTo>
                  <a:lnTo>
                    <a:pt x="154" y="5500"/>
                  </a:lnTo>
                  <a:lnTo>
                    <a:pt x="154" y="5495"/>
                  </a:lnTo>
                  <a:lnTo>
                    <a:pt x="155" y="5490"/>
                  </a:lnTo>
                  <a:lnTo>
                    <a:pt x="157" y="5487"/>
                  </a:lnTo>
                  <a:lnTo>
                    <a:pt x="160" y="5486"/>
                  </a:lnTo>
                  <a:lnTo>
                    <a:pt x="162" y="5485"/>
                  </a:lnTo>
                  <a:lnTo>
                    <a:pt x="164" y="5485"/>
                  </a:lnTo>
                  <a:lnTo>
                    <a:pt x="168" y="5485"/>
                  </a:lnTo>
                  <a:lnTo>
                    <a:pt x="176" y="5486"/>
                  </a:lnTo>
                  <a:lnTo>
                    <a:pt x="185" y="5490"/>
                  </a:lnTo>
                  <a:lnTo>
                    <a:pt x="196" y="5496"/>
                  </a:lnTo>
                  <a:lnTo>
                    <a:pt x="209" y="5502"/>
                  </a:lnTo>
                  <a:lnTo>
                    <a:pt x="222" y="5511"/>
                  </a:lnTo>
                  <a:lnTo>
                    <a:pt x="236" y="5521"/>
                  </a:lnTo>
                  <a:lnTo>
                    <a:pt x="269" y="5546"/>
                  </a:lnTo>
                  <a:lnTo>
                    <a:pt x="305" y="5576"/>
                  </a:lnTo>
                  <a:lnTo>
                    <a:pt x="344" y="5610"/>
                  </a:lnTo>
                  <a:lnTo>
                    <a:pt x="383" y="5648"/>
                  </a:lnTo>
                  <a:lnTo>
                    <a:pt x="254" y="5648"/>
                  </a:lnTo>
                  <a:close/>
                  <a:moveTo>
                    <a:pt x="266" y="5367"/>
                  </a:moveTo>
                  <a:lnTo>
                    <a:pt x="305" y="5409"/>
                  </a:lnTo>
                  <a:lnTo>
                    <a:pt x="340" y="5449"/>
                  </a:lnTo>
                  <a:lnTo>
                    <a:pt x="371" y="5486"/>
                  </a:lnTo>
                  <a:lnTo>
                    <a:pt x="395" y="5520"/>
                  </a:lnTo>
                  <a:lnTo>
                    <a:pt x="406" y="5535"/>
                  </a:lnTo>
                  <a:lnTo>
                    <a:pt x="415" y="5549"/>
                  </a:lnTo>
                  <a:lnTo>
                    <a:pt x="421" y="5561"/>
                  </a:lnTo>
                  <a:lnTo>
                    <a:pt x="427" y="5572"/>
                  </a:lnTo>
                  <a:lnTo>
                    <a:pt x="430" y="5582"/>
                  </a:lnTo>
                  <a:lnTo>
                    <a:pt x="431" y="5591"/>
                  </a:lnTo>
                  <a:lnTo>
                    <a:pt x="431" y="5594"/>
                  </a:lnTo>
                  <a:lnTo>
                    <a:pt x="431" y="5596"/>
                  </a:lnTo>
                  <a:lnTo>
                    <a:pt x="430" y="5600"/>
                  </a:lnTo>
                  <a:lnTo>
                    <a:pt x="429" y="5601"/>
                  </a:lnTo>
                  <a:lnTo>
                    <a:pt x="427" y="5603"/>
                  </a:lnTo>
                  <a:lnTo>
                    <a:pt x="424" y="5603"/>
                  </a:lnTo>
                  <a:lnTo>
                    <a:pt x="421" y="5604"/>
                  </a:lnTo>
                  <a:lnTo>
                    <a:pt x="417" y="5604"/>
                  </a:lnTo>
                  <a:lnTo>
                    <a:pt x="409" y="5602"/>
                  </a:lnTo>
                  <a:lnTo>
                    <a:pt x="400" y="5599"/>
                  </a:lnTo>
                  <a:lnTo>
                    <a:pt x="389" y="5593"/>
                  </a:lnTo>
                  <a:lnTo>
                    <a:pt x="375" y="5586"/>
                  </a:lnTo>
                  <a:lnTo>
                    <a:pt x="361" y="5577"/>
                  </a:lnTo>
                  <a:lnTo>
                    <a:pt x="346" y="5566"/>
                  </a:lnTo>
                  <a:lnTo>
                    <a:pt x="312" y="5539"/>
                  </a:lnTo>
                  <a:lnTo>
                    <a:pt x="276" y="5509"/>
                  </a:lnTo>
                  <a:lnTo>
                    <a:pt x="236" y="5473"/>
                  </a:lnTo>
                  <a:lnTo>
                    <a:pt x="196" y="5433"/>
                  </a:lnTo>
                  <a:lnTo>
                    <a:pt x="156" y="5392"/>
                  </a:lnTo>
                  <a:lnTo>
                    <a:pt x="121" y="5352"/>
                  </a:lnTo>
                  <a:lnTo>
                    <a:pt x="106" y="5332"/>
                  </a:lnTo>
                  <a:lnTo>
                    <a:pt x="92" y="5315"/>
                  </a:lnTo>
                  <a:lnTo>
                    <a:pt x="78" y="5297"/>
                  </a:lnTo>
                  <a:lnTo>
                    <a:pt x="66" y="5281"/>
                  </a:lnTo>
                  <a:lnTo>
                    <a:pt x="57" y="5265"/>
                  </a:lnTo>
                  <a:lnTo>
                    <a:pt x="48" y="5251"/>
                  </a:lnTo>
                  <a:lnTo>
                    <a:pt x="41" y="5238"/>
                  </a:lnTo>
                  <a:lnTo>
                    <a:pt x="36" y="5227"/>
                  </a:lnTo>
                  <a:lnTo>
                    <a:pt x="32" y="5217"/>
                  </a:lnTo>
                  <a:lnTo>
                    <a:pt x="31" y="5208"/>
                  </a:lnTo>
                  <a:lnTo>
                    <a:pt x="31" y="5205"/>
                  </a:lnTo>
                  <a:lnTo>
                    <a:pt x="31" y="5203"/>
                  </a:lnTo>
                  <a:lnTo>
                    <a:pt x="32" y="5201"/>
                  </a:lnTo>
                  <a:lnTo>
                    <a:pt x="34" y="5199"/>
                  </a:lnTo>
                  <a:lnTo>
                    <a:pt x="36" y="5196"/>
                  </a:lnTo>
                  <a:lnTo>
                    <a:pt x="39" y="5196"/>
                  </a:lnTo>
                  <a:lnTo>
                    <a:pt x="41" y="5195"/>
                  </a:lnTo>
                  <a:lnTo>
                    <a:pt x="46" y="5196"/>
                  </a:lnTo>
                  <a:lnTo>
                    <a:pt x="53" y="5198"/>
                  </a:lnTo>
                  <a:lnTo>
                    <a:pt x="63" y="5202"/>
                  </a:lnTo>
                  <a:lnTo>
                    <a:pt x="74" y="5207"/>
                  </a:lnTo>
                  <a:lnTo>
                    <a:pt x="87" y="5215"/>
                  </a:lnTo>
                  <a:lnTo>
                    <a:pt x="101" y="5224"/>
                  </a:lnTo>
                  <a:lnTo>
                    <a:pt x="117" y="5235"/>
                  </a:lnTo>
                  <a:lnTo>
                    <a:pt x="150" y="5261"/>
                  </a:lnTo>
                  <a:lnTo>
                    <a:pt x="187" y="5292"/>
                  </a:lnTo>
                  <a:lnTo>
                    <a:pt x="225" y="5328"/>
                  </a:lnTo>
                  <a:lnTo>
                    <a:pt x="266" y="5367"/>
                  </a:lnTo>
                  <a:close/>
                  <a:moveTo>
                    <a:pt x="627" y="5269"/>
                  </a:moveTo>
                  <a:lnTo>
                    <a:pt x="625" y="5271"/>
                  </a:lnTo>
                  <a:lnTo>
                    <a:pt x="623" y="5271"/>
                  </a:lnTo>
                  <a:lnTo>
                    <a:pt x="620" y="5272"/>
                  </a:lnTo>
                  <a:lnTo>
                    <a:pt x="616" y="5272"/>
                  </a:lnTo>
                  <a:lnTo>
                    <a:pt x="609" y="5271"/>
                  </a:lnTo>
                  <a:lnTo>
                    <a:pt x="599" y="5268"/>
                  </a:lnTo>
                  <a:lnTo>
                    <a:pt x="588" y="5262"/>
                  </a:lnTo>
                  <a:lnTo>
                    <a:pt x="576" y="5256"/>
                  </a:lnTo>
                  <a:lnTo>
                    <a:pt x="563" y="5248"/>
                  </a:lnTo>
                  <a:lnTo>
                    <a:pt x="549" y="5238"/>
                  </a:lnTo>
                  <a:lnTo>
                    <a:pt x="532" y="5227"/>
                  </a:lnTo>
                  <a:lnTo>
                    <a:pt x="517" y="5214"/>
                  </a:lnTo>
                  <a:lnTo>
                    <a:pt x="499" y="5201"/>
                  </a:lnTo>
                  <a:lnTo>
                    <a:pt x="482" y="5185"/>
                  </a:lnTo>
                  <a:lnTo>
                    <a:pt x="446" y="5153"/>
                  </a:lnTo>
                  <a:lnTo>
                    <a:pt x="408" y="5115"/>
                  </a:lnTo>
                  <a:lnTo>
                    <a:pt x="372" y="5077"/>
                  </a:lnTo>
                  <a:lnTo>
                    <a:pt x="340" y="5040"/>
                  </a:lnTo>
                  <a:lnTo>
                    <a:pt x="325" y="5021"/>
                  </a:lnTo>
                  <a:lnTo>
                    <a:pt x="312" y="5003"/>
                  </a:lnTo>
                  <a:lnTo>
                    <a:pt x="301" y="4987"/>
                  </a:lnTo>
                  <a:lnTo>
                    <a:pt x="290" y="4972"/>
                  </a:lnTo>
                  <a:lnTo>
                    <a:pt x="281" y="4957"/>
                  </a:lnTo>
                  <a:lnTo>
                    <a:pt x="274" y="4944"/>
                  </a:lnTo>
                  <a:lnTo>
                    <a:pt x="267" y="4931"/>
                  </a:lnTo>
                  <a:lnTo>
                    <a:pt x="263" y="4920"/>
                  </a:lnTo>
                  <a:lnTo>
                    <a:pt x="260" y="4911"/>
                  </a:lnTo>
                  <a:lnTo>
                    <a:pt x="259" y="4903"/>
                  </a:lnTo>
                  <a:lnTo>
                    <a:pt x="259" y="4899"/>
                  </a:lnTo>
                  <a:lnTo>
                    <a:pt x="260" y="4897"/>
                  </a:lnTo>
                  <a:lnTo>
                    <a:pt x="261" y="4895"/>
                  </a:lnTo>
                  <a:lnTo>
                    <a:pt x="264" y="4893"/>
                  </a:lnTo>
                  <a:lnTo>
                    <a:pt x="265" y="4891"/>
                  </a:lnTo>
                  <a:lnTo>
                    <a:pt x="268" y="4889"/>
                  </a:lnTo>
                  <a:lnTo>
                    <a:pt x="271" y="4889"/>
                  </a:lnTo>
                  <a:lnTo>
                    <a:pt x="275" y="4889"/>
                  </a:lnTo>
                  <a:lnTo>
                    <a:pt x="282" y="4891"/>
                  </a:lnTo>
                  <a:lnTo>
                    <a:pt x="292" y="4894"/>
                  </a:lnTo>
                  <a:lnTo>
                    <a:pt x="303" y="4899"/>
                  </a:lnTo>
                  <a:lnTo>
                    <a:pt x="315" y="4906"/>
                  </a:lnTo>
                  <a:lnTo>
                    <a:pt x="328" y="4914"/>
                  </a:lnTo>
                  <a:lnTo>
                    <a:pt x="343" y="4923"/>
                  </a:lnTo>
                  <a:lnTo>
                    <a:pt x="374" y="4948"/>
                  </a:lnTo>
                  <a:lnTo>
                    <a:pt x="408" y="4976"/>
                  </a:lnTo>
                  <a:lnTo>
                    <a:pt x="446" y="5010"/>
                  </a:lnTo>
                  <a:lnTo>
                    <a:pt x="483" y="5047"/>
                  </a:lnTo>
                  <a:lnTo>
                    <a:pt x="519" y="5086"/>
                  </a:lnTo>
                  <a:lnTo>
                    <a:pt x="551" y="5123"/>
                  </a:lnTo>
                  <a:lnTo>
                    <a:pt x="565" y="5141"/>
                  </a:lnTo>
                  <a:lnTo>
                    <a:pt x="578" y="5158"/>
                  </a:lnTo>
                  <a:lnTo>
                    <a:pt x="590" y="5174"/>
                  </a:lnTo>
                  <a:lnTo>
                    <a:pt x="601" y="5190"/>
                  </a:lnTo>
                  <a:lnTo>
                    <a:pt x="610" y="5204"/>
                  </a:lnTo>
                  <a:lnTo>
                    <a:pt x="618" y="5218"/>
                  </a:lnTo>
                  <a:lnTo>
                    <a:pt x="623" y="5230"/>
                  </a:lnTo>
                  <a:lnTo>
                    <a:pt x="629" y="5241"/>
                  </a:lnTo>
                  <a:lnTo>
                    <a:pt x="631" y="5250"/>
                  </a:lnTo>
                  <a:lnTo>
                    <a:pt x="632" y="5258"/>
                  </a:lnTo>
                  <a:lnTo>
                    <a:pt x="632" y="5262"/>
                  </a:lnTo>
                  <a:lnTo>
                    <a:pt x="631" y="5264"/>
                  </a:lnTo>
                  <a:lnTo>
                    <a:pt x="630" y="5267"/>
                  </a:lnTo>
                  <a:lnTo>
                    <a:pt x="627" y="5269"/>
                  </a:lnTo>
                  <a:close/>
                  <a:moveTo>
                    <a:pt x="425" y="4786"/>
                  </a:moveTo>
                  <a:lnTo>
                    <a:pt x="460" y="4824"/>
                  </a:lnTo>
                  <a:lnTo>
                    <a:pt x="490" y="4860"/>
                  </a:lnTo>
                  <a:lnTo>
                    <a:pt x="516" y="4894"/>
                  </a:lnTo>
                  <a:lnTo>
                    <a:pt x="538" y="4926"/>
                  </a:lnTo>
                  <a:lnTo>
                    <a:pt x="546" y="4940"/>
                  </a:lnTo>
                  <a:lnTo>
                    <a:pt x="553" y="4952"/>
                  </a:lnTo>
                  <a:lnTo>
                    <a:pt x="560" y="4964"/>
                  </a:lnTo>
                  <a:lnTo>
                    <a:pt x="563" y="4975"/>
                  </a:lnTo>
                  <a:lnTo>
                    <a:pt x="565" y="4985"/>
                  </a:lnTo>
                  <a:lnTo>
                    <a:pt x="566" y="4993"/>
                  </a:lnTo>
                  <a:lnTo>
                    <a:pt x="566" y="4996"/>
                  </a:lnTo>
                  <a:lnTo>
                    <a:pt x="565" y="4998"/>
                  </a:lnTo>
                  <a:lnTo>
                    <a:pt x="564" y="5001"/>
                  </a:lnTo>
                  <a:lnTo>
                    <a:pt x="562" y="5003"/>
                  </a:lnTo>
                  <a:lnTo>
                    <a:pt x="561" y="5005"/>
                  </a:lnTo>
                  <a:lnTo>
                    <a:pt x="557" y="5006"/>
                  </a:lnTo>
                  <a:lnTo>
                    <a:pt x="555" y="5006"/>
                  </a:lnTo>
                  <a:lnTo>
                    <a:pt x="552" y="5006"/>
                  </a:lnTo>
                  <a:lnTo>
                    <a:pt x="543" y="5005"/>
                  </a:lnTo>
                  <a:lnTo>
                    <a:pt x="534" y="5002"/>
                  </a:lnTo>
                  <a:lnTo>
                    <a:pt x="523" y="4997"/>
                  </a:lnTo>
                  <a:lnTo>
                    <a:pt x="511" y="4991"/>
                  </a:lnTo>
                  <a:lnTo>
                    <a:pt x="499" y="4983"/>
                  </a:lnTo>
                  <a:lnTo>
                    <a:pt x="485" y="4974"/>
                  </a:lnTo>
                  <a:lnTo>
                    <a:pt x="470" y="4963"/>
                  </a:lnTo>
                  <a:lnTo>
                    <a:pt x="454" y="4951"/>
                  </a:lnTo>
                  <a:lnTo>
                    <a:pt x="438" y="4938"/>
                  </a:lnTo>
                  <a:lnTo>
                    <a:pt x="421" y="4923"/>
                  </a:lnTo>
                  <a:lnTo>
                    <a:pt x="386" y="4892"/>
                  </a:lnTo>
                  <a:lnTo>
                    <a:pt x="350" y="4856"/>
                  </a:lnTo>
                  <a:lnTo>
                    <a:pt x="316" y="4818"/>
                  </a:lnTo>
                  <a:lnTo>
                    <a:pt x="286" y="4782"/>
                  </a:lnTo>
                  <a:lnTo>
                    <a:pt x="272" y="4765"/>
                  </a:lnTo>
                  <a:lnTo>
                    <a:pt x="259" y="4748"/>
                  </a:lnTo>
                  <a:lnTo>
                    <a:pt x="248" y="4732"/>
                  </a:lnTo>
                  <a:lnTo>
                    <a:pt x="238" y="4716"/>
                  </a:lnTo>
                  <a:lnTo>
                    <a:pt x="230" y="4702"/>
                  </a:lnTo>
                  <a:lnTo>
                    <a:pt x="223" y="4689"/>
                  </a:lnTo>
                  <a:lnTo>
                    <a:pt x="218" y="4677"/>
                  </a:lnTo>
                  <a:lnTo>
                    <a:pt x="213" y="4667"/>
                  </a:lnTo>
                  <a:lnTo>
                    <a:pt x="211" y="4657"/>
                  </a:lnTo>
                  <a:lnTo>
                    <a:pt x="210" y="4649"/>
                  </a:lnTo>
                  <a:lnTo>
                    <a:pt x="211" y="4646"/>
                  </a:lnTo>
                  <a:lnTo>
                    <a:pt x="211" y="4644"/>
                  </a:lnTo>
                  <a:lnTo>
                    <a:pt x="212" y="4641"/>
                  </a:lnTo>
                  <a:lnTo>
                    <a:pt x="214" y="4640"/>
                  </a:lnTo>
                  <a:lnTo>
                    <a:pt x="217" y="4637"/>
                  </a:lnTo>
                  <a:lnTo>
                    <a:pt x="219" y="4636"/>
                  </a:lnTo>
                  <a:lnTo>
                    <a:pt x="222" y="4636"/>
                  </a:lnTo>
                  <a:lnTo>
                    <a:pt x="225" y="4636"/>
                  </a:lnTo>
                  <a:lnTo>
                    <a:pt x="233" y="4637"/>
                  </a:lnTo>
                  <a:lnTo>
                    <a:pt x="243" y="4640"/>
                  </a:lnTo>
                  <a:lnTo>
                    <a:pt x="253" y="4644"/>
                  </a:lnTo>
                  <a:lnTo>
                    <a:pt x="265" y="4651"/>
                  </a:lnTo>
                  <a:lnTo>
                    <a:pt x="278" y="4658"/>
                  </a:lnTo>
                  <a:lnTo>
                    <a:pt x="291" y="4668"/>
                  </a:lnTo>
                  <a:lnTo>
                    <a:pt x="322" y="4691"/>
                  </a:lnTo>
                  <a:lnTo>
                    <a:pt x="355" y="4719"/>
                  </a:lnTo>
                  <a:lnTo>
                    <a:pt x="390" y="4750"/>
                  </a:lnTo>
                  <a:lnTo>
                    <a:pt x="425" y="4786"/>
                  </a:lnTo>
                  <a:close/>
                  <a:moveTo>
                    <a:pt x="521" y="4748"/>
                  </a:moveTo>
                  <a:lnTo>
                    <a:pt x="519" y="4750"/>
                  </a:lnTo>
                  <a:lnTo>
                    <a:pt x="516" y="4751"/>
                  </a:lnTo>
                  <a:lnTo>
                    <a:pt x="513" y="4751"/>
                  </a:lnTo>
                  <a:lnTo>
                    <a:pt x="510" y="4751"/>
                  </a:lnTo>
                  <a:lnTo>
                    <a:pt x="503" y="4750"/>
                  </a:lnTo>
                  <a:lnTo>
                    <a:pt x="493" y="4748"/>
                  </a:lnTo>
                  <a:lnTo>
                    <a:pt x="483" y="4744"/>
                  </a:lnTo>
                  <a:lnTo>
                    <a:pt x="472" y="4737"/>
                  </a:lnTo>
                  <a:lnTo>
                    <a:pt x="459" y="4731"/>
                  </a:lnTo>
                  <a:lnTo>
                    <a:pt x="446" y="4722"/>
                  </a:lnTo>
                  <a:lnTo>
                    <a:pt x="431" y="4711"/>
                  </a:lnTo>
                  <a:lnTo>
                    <a:pt x="416" y="4700"/>
                  </a:lnTo>
                  <a:lnTo>
                    <a:pt x="401" y="4687"/>
                  </a:lnTo>
                  <a:lnTo>
                    <a:pt x="384" y="4674"/>
                  </a:lnTo>
                  <a:lnTo>
                    <a:pt x="351" y="4643"/>
                  </a:lnTo>
                  <a:lnTo>
                    <a:pt x="317" y="4608"/>
                  </a:lnTo>
                  <a:lnTo>
                    <a:pt x="284" y="4572"/>
                  </a:lnTo>
                  <a:lnTo>
                    <a:pt x="256" y="4537"/>
                  </a:lnTo>
                  <a:lnTo>
                    <a:pt x="243" y="4520"/>
                  </a:lnTo>
                  <a:lnTo>
                    <a:pt x="231" y="4504"/>
                  </a:lnTo>
                  <a:lnTo>
                    <a:pt x="221" y="4488"/>
                  </a:lnTo>
                  <a:lnTo>
                    <a:pt x="211" y="4474"/>
                  </a:lnTo>
                  <a:lnTo>
                    <a:pt x="203" y="4460"/>
                  </a:lnTo>
                  <a:lnTo>
                    <a:pt x="197" y="4447"/>
                  </a:lnTo>
                  <a:lnTo>
                    <a:pt x="191" y="4436"/>
                  </a:lnTo>
                  <a:lnTo>
                    <a:pt x="188" y="4425"/>
                  </a:lnTo>
                  <a:lnTo>
                    <a:pt x="186" y="4416"/>
                  </a:lnTo>
                  <a:lnTo>
                    <a:pt x="185" y="4408"/>
                  </a:lnTo>
                  <a:lnTo>
                    <a:pt x="185" y="4405"/>
                  </a:lnTo>
                  <a:lnTo>
                    <a:pt x="186" y="4402"/>
                  </a:lnTo>
                  <a:lnTo>
                    <a:pt x="187" y="4400"/>
                  </a:lnTo>
                  <a:lnTo>
                    <a:pt x="189" y="4397"/>
                  </a:lnTo>
                  <a:lnTo>
                    <a:pt x="191" y="4396"/>
                  </a:lnTo>
                  <a:lnTo>
                    <a:pt x="194" y="4395"/>
                  </a:lnTo>
                  <a:lnTo>
                    <a:pt x="197" y="4394"/>
                  </a:lnTo>
                  <a:lnTo>
                    <a:pt x="200" y="4394"/>
                  </a:lnTo>
                  <a:lnTo>
                    <a:pt x="208" y="4395"/>
                  </a:lnTo>
                  <a:lnTo>
                    <a:pt x="217" y="4397"/>
                  </a:lnTo>
                  <a:lnTo>
                    <a:pt x="226" y="4402"/>
                  </a:lnTo>
                  <a:lnTo>
                    <a:pt x="238" y="4408"/>
                  </a:lnTo>
                  <a:lnTo>
                    <a:pt x="251" y="4416"/>
                  </a:lnTo>
                  <a:lnTo>
                    <a:pt x="264" y="4425"/>
                  </a:lnTo>
                  <a:lnTo>
                    <a:pt x="293" y="4447"/>
                  </a:lnTo>
                  <a:lnTo>
                    <a:pt x="325" y="4473"/>
                  </a:lnTo>
                  <a:lnTo>
                    <a:pt x="358" y="4504"/>
                  </a:lnTo>
                  <a:lnTo>
                    <a:pt x="392" y="4539"/>
                  </a:lnTo>
                  <a:lnTo>
                    <a:pt x="425" y="4575"/>
                  </a:lnTo>
                  <a:lnTo>
                    <a:pt x="453" y="4610"/>
                  </a:lnTo>
                  <a:lnTo>
                    <a:pt x="466" y="4626"/>
                  </a:lnTo>
                  <a:lnTo>
                    <a:pt x="478" y="4643"/>
                  </a:lnTo>
                  <a:lnTo>
                    <a:pt x="489" y="4658"/>
                  </a:lnTo>
                  <a:lnTo>
                    <a:pt x="498" y="4672"/>
                  </a:lnTo>
                  <a:lnTo>
                    <a:pt x="507" y="4687"/>
                  </a:lnTo>
                  <a:lnTo>
                    <a:pt x="513" y="4699"/>
                  </a:lnTo>
                  <a:lnTo>
                    <a:pt x="519" y="4711"/>
                  </a:lnTo>
                  <a:lnTo>
                    <a:pt x="522" y="4721"/>
                  </a:lnTo>
                  <a:lnTo>
                    <a:pt x="524" y="4731"/>
                  </a:lnTo>
                  <a:lnTo>
                    <a:pt x="524" y="4738"/>
                  </a:lnTo>
                  <a:lnTo>
                    <a:pt x="524" y="4742"/>
                  </a:lnTo>
                  <a:lnTo>
                    <a:pt x="523" y="4744"/>
                  </a:lnTo>
                  <a:lnTo>
                    <a:pt x="522" y="4746"/>
                  </a:lnTo>
                  <a:lnTo>
                    <a:pt x="521" y="4748"/>
                  </a:lnTo>
                  <a:close/>
                  <a:moveTo>
                    <a:pt x="503" y="4506"/>
                  </a:moveTo>
                  <a:lnTo>
                    <a:pt x="498" y="4508"/>
                  </a:lnTo>
                  <a:lnTo>
                    <a:pt x="493" y="4509"/>
                  </a:lnTo>
                  <a:lnTo>
                    <a:pt x="485" y="4508"/>
                  </a:lnTo>
                  <a:lnTo>
                    <a:pt x="476" y="4506"/>
                  </a:lnTo>
                  <a:lnTo>
                    <a:pt x="466" y="4501"/>
                  </a:lnTo>
                  <a:lnTo>
                    <a:pt x="455" y="4496"/>
                  </a:lnTo>
                  <a:lnTo>
                    <a:pt x="443" y="4489"/>
                  </a:lnTo>
                  <a:lnTo>
                    <a:pt x="430" y="4481"/>
                  </a:lnTo>
                  <a:lnTo>
                    <a:pt x="417" y="4471"/>
                  </a:lnTo>
                  <a:lnTo>
                    <a:pt x="402" y="4460"/>
                  </a:lnTo>
                  <a:lnTo>
                    <a:pt x="387" y="4448"/>
                  </a:lnTo>
                  <a:lnTo>
                    <a:pt x="372" y="4435"/>
                  </a:lnTo>
                  <a:lnTo>
                    <a:pt x="340" y="4405"/>
                  </a:lnTo>
                  <a:lnTo>
                    <a:pt x="307" y="4372"/>
                  </a:lnTo>
                  <a:lnTo>
                    <a:pt x="276" y="4337"/>
                  </a:lnTo>
                  <a:lnTo>
                    <a:pt x="248" y="4303"/>
                  </a:lnTo>
                  <a:lnTo>
                    <a:pt x="236" y="4287"/>
                  </a:lnTo>
                  <a:lnTo>
                    <a:pt x="225" y="4271"/>
                  </a:lnTo>
                  <a:lnTo>
                    <a:pt x="215" y="4256"/>
                  </a:lnTo>
                  <a:lnTo>
                    <a:pt x="207" y="4242"/>
                  </a:lnTo>
                  <a:lnTo>
                    <a:pt x="199" y="4229"/>
                  </a:lnTo>
                  <a:lnTo>
                    <a:pt x="192" y="4215"/>
                  </a:lnTo>
                  <a:lnTo>
                    <a:pt x="188" y="4204"/>
                  </a:lnTo>
                  <a:lnTo>
                    <a:pt x="185" y="4195"/>
                  </a:lnTo>
                  <a:lnTo>
                    <a:pt x="183" y="4185"/>
                  </a:lnTo>
                  <a:lnTo>
                    <a:pt x="183" y="4178"/>
                  </a:lnTo>
                  <a:lnTo>
                    <a:pt x="184" y="4172"/>
                  </a:lnTo>
                  <a:lnTo>
                    <a:pt x="187" y="4167"/>
                  </a:lnTo>
                  <a:lnTo>
                    <a:pt x="191" y="4165"/>
                  </a:lnTo>
                  <a:lnTo>
                    <a:pt x="198" y="4164"/>
                  </a:lnTo>
                  <a:lnTo>
                    <a:pt x="204" y="4165"/>
                  </a:lnTo>
                  <a:lnTo>
                    <a:pt x="213" y="4167"/>
                  </a:lnTo>
                  <a:lnTo>
                    <a:pt x="223" y="4172"/>
                  </a:lnTo>
                  <a:lnTo>
                    <a:pt x="234" y="4177"/>
                  </a:lnTo>
                  <a:lnTo>
                    <a:pt x="246" y="4185"/>
                  </a:lnTo>
                  <a:lnTo>
                    <a:pt x="259" y="4192"/>
                  </a:lnTo>
                  <a:lnTo>
                    <a:pt x="287" y="4213"/>
                  </a:lnTo>
                  <a:lnTo>
                    <a:pt x="317" y="4240"/>
                  </a:lnTo>
                  <a:lnTo>
                    <a:pt x="349" y="4269"/>
                  </a:lnTo>
                  <a:lnTo>
                    <a:pt x="382" y="4303"/>
                  </a:lnTo>
                  <a:lnTo>
                    <a:pt x="413" y="4337"/>
                  </a:lnTo>
                  <a:lnTo>
                    <a:pt x="440" y="4371"/>
                  </a:lnTo>
                  <a:lnTo>
                    <a:pt x="464" y="4403"/>
                  </a:lnTo>
                  <a:lnTo>
                    <a:pt x="483" y="4432"/>
                  </a:lnTo>
                  <a:lnTo>
                    <a:pt x="490" y="4446"/>
                  </a:lnTo>
                  <a:lnTo>
                    <a:pt x="497" y="4458"/>
                  </a:lnTo>
                  <a:lnTo>
                    <a:pt x="501" y="4469"/>
                  </a:lnTo>
                  <a:lnTo>
                    <a:pt x="505" y="4478"/>
                  </a:lnTo>
                  <a:lnTo>
                    <a:pt x="507" y="4487"/>
                  </a:lnTo>
                  <a:lnTo>
                    <a:pt x="507" y="4495"/>
                  </a:lnTo>
                  <a:lnTo>
                    <a:pt x="506" y="4501"/>
                  </a:lnTo>
                  <a:lnTo>
                    <a:pt x="503" y="4506"/>
                  </a:lnTo>
                  <a:close/>
                  <a:moveTo>
                    <a:pt x="207" y="3948"/>
                  </a:moveTo>
                  <a:lnTo>
                    <a:pt x="211" y="3946"/>
                  </a:lnTo>
                  <a:lnTo>
                    <a:pt x="218" y="3945"/>
                  </a:lnTo>
                  <a:lnTo>
                    <a:pt x="224" y="3945"/>
                  </a:lnTo>
                  <a:lnTo>
                    <a:pt x="233" y="3948"/>
                  </a:lnTo>
                  <a:lnTo>
                    <a:pt x="243" y="3951"/>
                  </a:lnTo>
                  <a:lnTo>
                    <a:pt x="254" y="3957"/>
                  </a:lnTo>
                  <a:lnTo>
                    <a:pt x="265" y="3963"/>
                  </a:lnTo>
                  <a:lnTo>
                    <a:pt x="278" y="3972"/>
                  </a:lnTo>
                  <a:lnTo>
                    <a:pt x="304" y="3992"/>
                  </a:lnTo>
                  <a:lnTo>
                    <a:pt x="334" y="4016"/>
                  </a:lnTo>
                  <a:lnTo>
                    <a:pt x="363" y="4044"/>
                  </a:lnTo>
                  <a:lnTo>
                    <a:pt x="395" y="4077"/>
                  </a:lnTo>
                  <a:lnTo>
                    <a:pt x="425" y="4110"/>
                  </a:lnTo>
                  <a:lnTo>
                    <a:pt x="451" y="4143"/>
                  </a:lnTo>
                  <a:lnTo>
                    <a:pt x="462" y="4158"/>
                  </a:lnTo>
                  <a:lnTo>
                    <a:pt x="473" y="4174"/>
                  </a:lnTo>
                  <a:lnTo>
                    <a:pt x="483" y="4188"/>
                  </a:lnTo>
                  <a:lnTo>
                    <a:pt x="490" y="4202"/>
                  </a:lnTo>
                  <a:lnTo>
                    <a:pt x="498" y="4215"/>
                  </a:lnTo>
                  <a:lnTo>
                    <a:pt x="504" y="4227"/>
                  </a:lnTo>
                  <a:lnTo>
                    <a:pt x="508" y="4238"/>
                  </a:lnTo>
                  <a:lnTo>
                    <a:pt x="511" y="4248"/>
                  </a:lnTo>
                  <a:lnTo>
                    <a:pt x="512" y="4256"/>
                  </a:lnTo>
                  <a:lnTo>
                    <a:pt x="512" y="4264"/>
                  </a:lnTo>
                  <a:lnTo>
                    <a:pt x="511" y="4269"/>
                  </a:lnTo>
                  <a:lnTo>
                    <a:pt x="508" y="4273"/>
                  </a:lnTo>
                  <a:lnTo>
                    <a:pt x="504" y="4277"/>
                  </a:lnTo>
                  <a:lnTo>
                    <a:pt x="498" y="4278"/>
                  </a:lnTo>
                  <a:lnTo>
                    <a:pt x="490" y="4277"/>
                  </a:lnTo>
                  <a:lnTo>
                    <a:pt x="482" y="4275"/>
                  </a:lnTo>
                  <a:lnTo>
                    <a:pt x="473" y="4271"/>
                  </a:lnTo>
                  <a:lnTo>
                    <a:pt x="462" y="4266"/>
                  </a:lnTo>
                  <a:lnTo>
                    <a:pt x="450" y="4259"/>
                  </a:lnTo>
                  <a:lnTo>
                    <a:pt x="438" y="4250"/>
                  </a:lnTo>
                  <a:lnTo>
                    <a:pt x="425" y="4242"/>
                  </a:lnTo>
                  <a:lnTo>
                    <a:pt x="410" y="4231"/>
                  </a:lnTo>
                  <a:lnTo>
                    <a:pt x="396" y="4219"/>
                  </a:lnTo>
                  <a:lnTo>
                    <a:pt x="382" y="4207"/>
                  </a:lnTo>
                  <a:lnTo>
                    <a:pt x="351" y="4178"/>
                  </a:lnTo>
                  <a:lnTo>
                    <a:pt x="320" y="4145"/>
                  </a:lnTo>
                  <a:lnTo>
                    <a:pt x="290" y="4112"/>
                  </a:lnTo>
                  <a:lnTo>
                    <a:pt x="264" y="4079"/>
                  </a:lnTo>
                  <a:lnTo>
                    <a:pt x="253" y="4064"/>
                  </a:lnTo>
                  <a:lnTo>
                    <a:pt x="242" y="4049"/>
                  </a:lnTo>
                  <a:lnTo>
                    <a:pt x="233" y="4035"/>
                  </a:lnTo>
                  <a:lnTo>
                    <a:pt x="224" y="4020"/>
                  </a:lnTo>
                  <a:lnTo>
                    <a:pt x="218" y="4007"/>
                  </a:lnTo>
                  <a:lnTo>
                    <a:pt x="211" y="3995"/>
                  </a:lnTo>
                  <a:lnTo>
                    <a:pt x="207" y="3984"/>
                  </a:lnTo>
                  <a:lnTo>
                    <a:pt x="204" y="3974"/>
                  </a:lnTo>
                  <a:lnTo>
                    <a:pt x="202" y="3965"/>
                  </a:lnTo>
                  <a:lnTo>
                    <a:pt x="202" y="3958"/>
                  </a:lnTo>
                  <a:lnTo>
                    <a:pt x="203" y="3952"/>
                  </a:lnTo>
                  <a:lnTo>
                    <a:pt x="207" y="3948"/>
                  </a:lnTo>
                  <a:close/>
                  <a:moveTo>
                    <a:pt x="430" y="3861"/>
                  </a:moveTo>
                  <a:lnTo>
                    <a:pt x="459" y="3894"/>
                  </a:lnTo>
                  <a:lnTo>
                    <a:pt x="483" y="3925"/>
                  </a:lnTo>
                  <a:lnTo>
                    <a:pt x="494" y="3940"/>
                  </a:lnTo>
                  <a:lnTo>
                    <a:pt x="505" y="3956"/>
                  </a:lnTo>
                  <a:lnTo>
                    <a:pt x="513" y="3969"/>
                  </a:lnTo>
                  <a:lnTo>
                    <a:pt x="521" y="3983"/>
                  </a:lnTo>
                  <a:lnTo>
                    <a:pt x="528" y="3995"/>
                  </a:lnTo>
                  <a:lnTo>
                    <a:pt x="533" y="4007"/>
                  </a:lnTo>
                  <a:lnTo>
                    <a:pt x="538" y="4017"/>
                  </a:lnTo>
                  <a:lnTo>
                    <a:pt x="540" y="4027"/>
                  </a:lnTo>
                  <a:lnTo>
                    <a:pt x="542" y="4036"/>
                  </a:lnTo>
                  <a:lnTo>
                    <a:pt x="542" y="4042"/>
                  </a:lnTo>
                  <a:lnTo>
                    <a:pt x="540" y="4049"/>
                  </a:lnTo>
                  <a:lnTo>
                    <a:pt x="538" y="4053"/>
                  </a:lnTo>
                  <a:lnTo>
                    <a:pt x="532" y="4055"/>
                  </a:lnTo>
                  <a:lnTo>
                    <a:pt x="527" y="4056"/>
                  </a:lnTo>
                  <a:lnTo>
                    <a:pt x="520" y="4056"/>
                  </a:lnTo>
                  <a:lnTo>
                    <a:pt x="511" y="4054"/>
                  </a:lnTo>
                  <a:lnTo>
                    <a:pt x="501" y="4050"/>
                  </a:lnTo>
                  <a:lnTo>
                    <a:pt x="492" y="4046"/>
                  </a:lnTo>
                  <a:lnTo>
                    <a:pt x="481" y="4039"/>
                  </a:lnTo>
                  <a:lnTo>
                    <a:pt x="469" y="4031"/>
                  </a:lnTo>
                  <a:lnTo>
                    <a:pt x="455" y="4022"/>
                  </a:lnTo>
                  <a:lnTo>
                    <a:pt x="442" y="4013"/>
                  </a:lnTo>
                  <a:lnTo>
                    <a:pt x="428" y="4002"/>
                  </a:lnTo>
                  <a:lnTo>
                    <a:pt x="415" y="3989"/>
                  </a:lnTo>
                  <a:lnTo>
                    <a:pt x="385" y="3961"/>
                  </a:lnTo>
                  <a:lnTo>
                    <a:pt x="356" y="3930"/>
                  </a:lnTo>
                  <a:lnTo>
                    <a:pt x="327" y="3899"/>
                  </a:lnTo>
                  <a:lnTo>
                    <a:pt x="302" y="3867"/>
                  </a:lnTo>
                  <a:lnTo>
                    <a:pt x="291" y="3851"/>
                  </a:lnTo>
                  <a:lnTo>
                    <a:pt x="281" y="3836"/>
                  </a:lnTo>
                  <a:lnTo>
                    <a:pt x="272" y="3823"/>
                  </a:lnTo>
                  <a:lnTo>
                    <a:pt x="265" y="3809"/>
                  </a:lnTo>
                  <a:lnTo>
                    <a:pt x="258" y="3797"/>
                  </a:lnTo>
                  <a:lnTo>
                    <a:pt x="253" y="3785"/>
                  </a:lnTo>
                  <a:lnTo>
                    <a:pt x="248" y="3774"/>
                  </a:lnTo>
                  <a:lnTo>
                    <a:pt x="245" y="3764"/>
                  </a:lnTo>
                  <a:lnTo>
                    <a:pt x="244" y="3756"/>
                  </a:lnTo>
                  <a:lnTo>
                    <a:pt x="244" y="3748"/>
                  </a:lnTo>
                  <a:lnTo>
                    <a:pt x="246" y="3743"/>
                  </a:lnTo>
                  <a:lnTo>
                    <a:pt x="249" y="3739"/>
                  </a:lnTo>
                  <a:lnTo>
                    <a:pt x="254" y="3735"/>
                  </a:lnTo>
                  <a:lnTo>
                    <a:pt x="259" y="3734"/>
                  </a:lnTo>
                  <a:lnTo>
                    <a:pt x="266" y="3735"/>
                  </a:lnTo>
                  <a:lnTo>
                    <a:pt x="275" y="3737"/>
                  </a:lnTo>
                  <a:lnTo>
                    <a:pt x="283" y="3741"/>
                  </a:lnTo>
                  <a:lnTo>
                    <a:pt x="294" y="3746"/>
                  </a:lnTo>
                  <a:lnTo>
                    <a:pt x="305" y="3753"/>
                  </a:lnTo>
                  <a:lnTo>
                    <a:pt x="317" y="3761"/>
                  </a:lnTo>
                  <a:lnTo>
                    <a:pt x="343" y="3779"/>
                  </a:lnTo>
                  <a:lnTo>
                    <a:pt x="371" y="3803"/>
                  </a:lnTo>
                  <a:lnTo>
                    <a:pt x="400" y="3831"/>
                  </a:lnTo>
                  <a:lnTo>
                    <a:pt x="430" y="3861"/>
                  </a:lnTo>
                  <a:close/>
                  <a:moveTo>
                    <a:pt x="487" y="3656"/>
                  </a:moveTo>
                  <a:lnTo>
                    <a:pt x="515" y="3687"/>
                  </a:lnTo>
                  <a:lnTo>
                    <a:pt x="538" y="3718"/>
                  </a:lnTo>
                  <a:lnTo>
                    <a:pt x="558" y="3746"/>
                  </a:lnTo>
                  <a:lnTo>
                    <a:pt x="574" y="3773"/>
                  </a:lnTo>
                  <a:lnTo>
                    <a:pt x="580" y="3785"/>
                  </a:lnTo>
                  <a:lnTo>
                    <a:pt x="585" y="3797"/>
                  </a:lnTo>
                  <a:lnTo>
                    <a:pt x="589" y="3807"/>
                  </a:lnTo>
                  <a:lnTo>
                    <a:pt x="591" y="3815"/>
                  </a:lnTo>
                  <a:lnTo>
                    <a:pt x="592" y="3824"/>
                  </a:lnTo>
                  <a:lnTo>
                    <a:pt x="592" y="3831"/>
                  </a:lnTo>
                  <a:lnTo>
                    <a:pt x="590" y="3836"/>
                  </a:lnTo>
                  <a:lnTo>
                    <a:pt x="588" y="3841"/>
                  </a:lnTo>
                  <a:lnTo>
                    <a:pt x="583" y="3844"/>
                  </a:lnTo>
                  <a:lnTo>
                    <a:pt x="577" y="3845"/>
                  </a:lnTo>
                  <a:lnTo>
                    <a:pt x="570" y="3845"/>
                  </a:lnTo>
                  <a:lnTo>
                    <a:pt x="562" y="3843"/>
                  </a:lnTo>
                  <a:lnTo>
                    <a:pt x="553" y="3839"/>
                  </a:lnTo>
                  <a:lnTo>
                    <a:pt x="543" y="3835"/>
                  </a:lnTo>
                  <a:lnTo>
                    <a:pt x="532" y="3828"/>
                  </a:lnTo>
                  <a:lnTo>
                    <a:pt x="521" y="3821"/>
                  </a:lnTo>
                  <a:lnTo>
                    <a:pt x="508" y="3813"/>
                  </a:lnTo>
                  <a:lnTo>
                    <a:pt x="496" y="3803"/>
                  </a:lnTo>
                  <a:lnTo>
                    <a:pt x="483" y="3792"/>
                  </a:lnTo>
                  <a:lnTo>
                    <a:pt x="469" y="3781"/>
                  </a:lnTo>
                  <a:lnTo>
                    <a:pt x="441" y="3755"/>
                  </a:lnTo>
                  <a:lnTo>
                    <a:pt x="413" y="3724"/>
                  </a:lnTo>
                  <a:lnTo>
                    <a:pt x="385" y="3694"/>
                  </a:lnTo>
                  <a:lnTo>
                    <a:pt x="361" y="3663"/>
                  </a:lnTo>
                  <a:lnTo>
                    <a:pt x="351" y="3649"/>
                  </a:lnTo>
                  <a:lnTo>
                    <a:pt x="341" y="3634"/>
                  </a:lnTo>
                  <a:lnTo>
                    <a:pt x="333" y="3620"/>
                  </a:lnTo>
                  <a:lnTo>
                    <a:pt x="326" y="3607"/>
                  </a:lnTo>
                  <a:lnTo>
                    <a:pt x="320" y="3595"/>
                  </a:lnTo>
                  <a:lnTo>
                    <a:pt x="314" y="3584"/>
                  </a:lnTo>
                  <a:lnTo>
                    <a:pt x="311" y="3573"/>
                  </a:lnTo>
                  <a:lnTo>
                    <a:pt x="309" y="3564"/>
                  </a:lnTo>
                  <a:lnTo>
                    <a:pt x="307" y="3556"/>
                  </a:lnTo>
                  <a:lnTo>
                    <a:pt x="307" y="3549"/>
                  </a:lnTo>
                  <a:lnTo>
                    <a:pt x="309" y="3542"/>
                  </a:lnTo>
                  <a:lnTo>
                    <a:pt x="312" y="3538"/>
                  </a:lnTo>
                  <a:lnTo>
                    <a:pt x="316" y="3536"/>
                  </a:lnTo>
                  <a:lnTo>
                    <a:pt x="323" y="3535"/>
                  </a:lnTo>
                  <a:lnTo>
                    <a:pt x="329" y="3535"/>
                  </a:lnTo>
                  <a:lnTo>
                    <a:pt x="338" y="3537"/>
                  </a:lnTo>
                  <a:lnTo>
                    <a:pt x="347" y="3540"/>
                  </a:lnTo>
                  <a:lnTo>
                    <a:pt x="357" y="3546"/>
                  </a:lnTo>
                  <a:lnTo>
                    <a:pt x="368" y="3551"/>
                  </a:lnTo>
                  <a:lnTo>
                    <a:pt x="379" y="3559"/>
                  </a:lnTo>
                  <a:lnTo>
                    <a:pt x="391" y="3568"/>
                  </a:lnTo>
                  <a:lnTo>
                    <a:pt x="404" y="3577"/>
                  </a:lnTo>
                  <a:lnTo>
                    <a:pt x="417" y="3587"/>
                  </a:lnTo>
                  <a:lnTo>
                    <a:pt x="431" y="3599"/>
                  </a:lnTo>
                  <a:lnTo>
                    <a:pt x="459" y="3626"/>
                  </a:lnTo>
                  <a:lnTo>
                    <a:pt x="487" y="3656"/>
                  </a:lnTo>
                  <a:close/>
                  <a:moveTo>
                    <a:pt x="230" y="3084"/>
                  </a:moveTo>
                  <a:lnTo>
                    <a:pt x="254" y="3114"/>
                  </a:lnTo>
                  <a:lnTo>
                    <a:pt x="275" y="3142"/>
                  </a:lnTo>
                  <a:lnTo>
                    <a:pt x="292" y="3169"/>
                  </a:lnTo>
                  <a:lnTo>
                    <a:pt x="306" y="3194"/>
                  </a:lnTo>
                  <a:lnTo>
                    <a:pt x="312" y="3205"/>
                  </a:lnTo>
                  <a:lnTo>
                    <a:pt x="316" y="3216"/>
                  </a:lnTo>
                  <a:lnTo>
                    <a:pt x="320" y="3226"/>
                  </a:lnTo>
                  <a:lnTo>
                    <a:pt x="322" y="3234"/>
                  </a:lnTo>
                  <a:lnTo>
                    <a:pt x="323" y="3242"/>
                  </a:lnTo>
                  <a:lnTo>
                    <a:pt x="322" y="3249"/>
                  </a:lnTo>
                  <a:lnTo>
                    <a:pt x="321" y="3254"/>
                  </a:lnTo>
                  <a:lnTo>
                    <a:pt x="317" y="3257"/>
                  </a:lnTo>
                  <a:lnTo>
                    <a:pt x="313" y="3261"/>
                  </a:lnTo>
                  <a:lnTo>
                    <a:pt x="307" y="3262"/>
                  </a:lnTo>
                  <a:lnTo>
                    <a:pt x="301" y="3261"/>
                  </a:lnTo>
                  <a:lnTo>
                    <a:pt x="293" y="3260"/>
                  </a:lnTo>
                  <a:lnTo>
                    <a:pt x="286" y="3256"/>
                  </a:lnTo>
                  <a:lnTo>
                    <a:pt x="276" y="3252"/>
                  </a:lnTo>
                  <a:lnTo>
                    <a:pt x="266" y="3246"/>
                  </a:lnTo>
                  <a:lnTo>
                    <a:pt x="256" y="3240"/>
                  </a:lnTo>
                  <a:lnTo>
                    <a:pt x="233" y="3223"/>
                  </a:lnTo>
                  <a:lnTo>
                    <a:pt x="209" y="3203"/>
                  </a:lnTo>
                  <a:lnTo>
                    <a:pt x="184" y="3178"/>
                  </a:lnTo>
                  <a:lnTo>
                    <a:pt x="157" y="3151"/>
                  </a:lnTo>
                  <a:lnTo>
                    <a:pt x="133" y="3121"/>
                  </a:lnTo>
                  <a:lnTo>
                    <a:pt x="112" y="3094"/>
                  </a:lnTo>
                  <a:lnTo>
                    <a:pt x="95" y="3067"/>
                  </a:lnTo>
                  <a:lnTo>
                    <a:pt x="81" y="3041"/>
                  </a:lnTo>
                  <a:lnTo>
                    <a:pt x="75" y="3031"/>
                  </a:lnTo>
                  <a:lnTo>
                    <a:pt x="72" y="3020"/>
                  </a:lnTo>
                  <a:lnTo>
                    <a:pt x="69" y="3011"/>
                  </a:lnTo>
                  <a:lnTo>
                    <a:pt x="66" y="3002"/>
                  </a:lnTo>
                  <a:lnTo>
                    <a:pt x="65" y="2994"/>
                  </a:lnTo>
                  <a:lnTo>
                    <a:pt x="65" y="2987"/>
                  </a:lnTo>
                  <a:lnTo>
                    <a:pt x="68" y="2982"/>
                  </a:lnTo>
                  <a:lnTo>
                    <a:pt x="71" y="2978"/>
                  </a:lnTo>
                  <a:lnTo>
                    <a:pt x="75" y="2975"/>
                  </a:lnTo>
                  <a:lnTo>
                    <a:pt x="81" y="2974"/>
                  </a:lnTo>
                  <a:lnTo>
                    <a:pt x="86" y="2975"/>
                  </a:lnTo>
                  <a:lnTo>
                    <a:pt x="94" y="2976"/>
                  </a:lnTo>
                  <a:lnTo>
                    <a:pt x="103" y="2979"/>
                  </a:lnTo>
                  <a:lnTo>
                    <a:pt x="111" y="2983"/>
                  </a:lnTo>
                  <a:lnTo>
                    <a:pt x="121" y="2989"/>
                  </a:lnTo>
                  <a:lnTo>
                    <a:pt x="132" y="2995"/>
                  </a:lnTo>
                  <a:lnTo>
                    <a:pt x="154" y="3012"/>
                  </a:lnTo>
                  <a:lnTo>
                    <a:pt x="178" y="3033"/>
                  </a:lnTo>
                  <a:lnTo>
                    <a:pt x="203" y="3057"/>
                  </a:lnTo>
                  <a:lnTo>
                    <a:pt x="230" y="3084"/>
                  </a:lnTo>
                  <a:close/>
                  <a:moveTo>
                    <a:pt x="566" y="3459"/>
                  </a:moveTo>
                  <a:lnTo>
                    <a:pt x="592" y="3489"/>
                  </a:lnTo>
                  <a:lnTo>
                    <a:pt x="614" y="3518"/>
                  </a:lnTo>
                  <a:lnTo>
                    <a:pt x="633" y="3547"/>
                  </a:lnTo>
                  <a:lnTo>
                    <a:pt x="648" y="3572"/>
                  </a:lnTo>
                  <a:lnTo>
                    <a:pt x="654" y="3584"/>
                  </a:lnTo>
                  <a:lnTo>
                    <a:pt x="659" y="3595"/>
                  </a:lnTo>
                  <a:lnTo>
                    <a:pt x="663" y="3605"/>
                  </a:lnTo>
                  <a:lnTo>
                    <a:pt x="665" y="3614"/>
                  </a:lnTo>
                  <a:lnTo>
                    <a:pt x="666" y="3622"/>
                  </a:lnTo>
                  <a:lnTo>
                    <a:pt x="666" y="3629"/>
                  </a:lnTo>
                  <a:lnTo>
                    <a:pt x="664" y="3634"/>
                  </a:lnTo>
                  <a:lnTo>
                    <a:pt x="660" y="3639"/>
                  </a:lnTo>
                  <a:lnTo>
                    <a:pt x="656" y="3642"/>
                  </a:lnTo>
                  <a:lnTo>
                    <a:pt x="650" y="3643"/>
                  </a:lnTo>
                  <a:lnTo>
                    <a:pt x="644" y="3643"/>
                  </a:lnTo>
                  <a:lnTo>
                    <a:pt x="635" y="3641"/>
                  </a:lnTo>
                  <a:lnTo>
                    <a:pt x="626" y="3638"/>
                  </a:lnTo>
                  <a:lnTo>
                    <a:pt x="616" y="3633"/>
                  </a:lnTo>
                  <a:lnTo>
                    <a:pt x="607" y="3628"/>
                  </a:lnTo>
                  <a:lnTo>
                    <a:pt x="596" y="3620"/>
                  </a:lnTo>
                  <a:lnTo>
                    <a:pt x="584" y="3613"/>
                  </a:lnTo>
                  <a:lnTo>
                    <a:pt x="572" y="3604"/>
                  </a:lnTo>
                  <a:lnTo>
                    <a:pt x="558" y="3593"/>
                  </a:lnTo>
                  <a:lnTo>
                    <a:pt x="545" y="3582"/>
                  </a:lnTo>
                  <a:lnTo>
                    <a:pt x="519" y="3557"/>
                  </a:lnTo>
                  <a:lnTo>
                    <a:pt x="492" y="3528"/>
                  </a:lnTo>
                  <a:lnTo>
                    <a:pt x="465" y="3497"/>
                  </a:lnTo>
                  <a:lnTo>
                    <a:pt x="443" y="3468"/>
                  </a:lnTo>
                  <a:lnTo>
                    <a:pt x="432" y="3454"/>
                  </a:lnTo>
                  <a:lnTo>
                    <a:pt x="424" y="3440"/>
                  </a:lnTo>
                  <a:lnTo>
                    <a:pt x="416" y="3427"/>
                  </a:lnTo>
                  <a:lnTo>
                    <a:pt x="409" y="3414"/>
                  </a:lnTo>
                  <a:lnTo>
                    <a:pt x="403" y="3402"/>
                  </a:lnTo>
                  <a:lnTo>
                    <a:pt x="398" y="3391"/>
                  </a:lnTo>
                  <a:lnTo>
                    <a:pt x="395" y="3381"/>
                  </a:lnTo>
                  <a:lnTo>
                    <a:pt x="393" y="3372"/>
                  </a:lnTo>
                  <a:lnTo>
                    <a:pt x="392" y="3364"/>
                  </a:lnTo>
                  <a:lnTo>
                    <a:pt x="392" y="3357"/>
                  </a:lnTo>
                  <a:lnTo>
                    <a:pt x="394" y="3352"/>
                  </a:lnTo>
                  <a:lnTo>
                    <a:pt x="397" y="3347"/>
                  </a:lnTo>
                  <a:lnTo>
                    <a:pt x="402" y="3345"/>
                  </a:lnTo>
                  <a:lnTo>
                    <a:pt x="407" y="3344"/>
                  </a:lnTo>
                  <a:lnTo>
                    <a:pt x="414" y="3344"/>
                  </a:lnTo>
                  <a:lnTo>
                    <a:pt x="423" y="3345"/>
                  </a:lnTo>
                  <a:lnTo>
                    <a:pt x="431" y="3348"/>
                  </a:lnTo>
                  <a:lnTo>
                    <a:pt x="440" y="3353"/>
                  </a:lnTo>
                  <a:lnTo>
                    <a:pt x="451" y="3359"/>
                  </a:lnTo>
                  <a:lnTo>
                    <a:pt x="462" y="3366"/>
                  </a:lnTo>
                  <a:lnTo>
                    <a:pt x="486" y="3383"/>
                  </a:lnTo>
                  <a:lnTo>
                    <a:pt x="512" y="3405"/>
                  </a:lnTo>
                  <a:lnTo>
                    <a:pt x="539" y="3431"/>
                  </a:lnTo>
                  <a:lnTo>
                    <a:pt x="566" y="3459"/>
                  </a:lnTo>
                  <a:close/>
                  <a:moveTo>
                    <a:pt x="345" y="2911"/>
                  </a:moveTo>
                  <a:lnTo>
                    <a:pt x="368" y="2938"/>
                  </a:lnTo>
                  <a:lnTo>
                    <a:pt x="387" y="2966"/>
                  </a:lnTo>
                  <a:lnTo>
                    <a:pt x="404" y="2991"/>
                  </a:lnTo>
                  <a:lnTo>
                    <a:pt x="417" y="3015"/>
                  </a:lnTo>
                  <a:lnTo>
                    <a:pt x="423" y="3026"/>
                  </a:lnTo>
                  <a:lnTo>
                    <a:pt x="427" y="3036"/>
                  </a:lnTo>
                  <a:lnTo>
                    <a:pt x="429" y="3046"/>
                  </a:lnTo>
                  <a:lnTo>
                    <a:pt x="431" y="3055"/>
                  </a:lnTo>
                  <a:lnTo>
                    <a:pt x="432" y="3062"/>
                  </a:lnTo>
                  <a:lnTo>
                    <a:pt x="431" y="3069"/>
                  </a:lnTo>
                  <a:lnTo>
                    <a:pt x="429" y="3073"/>
                  </a:lnTo>
                  <a:lnTo>
                    <a:pt x="427" y="3078"/>
                  </a:lnTo>
                  <a:lnTo>
                    <a:pt x="423" y="3081"/>
                  </a:lnTo>
                  <a:lnTo>
                    <a:pt x="417" y="3082"/>
                  </a:lnTo>
                  <a:lnTo>
                    <a:pt x="410" y="3082"/>
                  </a:lnTo>
                  <a:lnTo>
                    <a:pt x="404" y="3080"/>
                  </a:lnTo>
                  <a:lnTo>
                    <a:pt x="395" y="3078"/>
                  </a:lnTo>
                  <a:lnTo>
                    <a:pt x="386" y="3073"/>
                  </a:lnTo>
                  <a:lnTo>
                    <a:pt x="377" y="3068"/>
                  </a:lnTo>
                  <a:lnTo>
                    <a:pt x="367" y="3062"/>
                  </a:lnTo>
                  <a:lnTo>
                    <a:pt x="345" y="3046"/>
                  </a:lnTo>
                  <a:lnTo>
                    <a:pt x="322" y="3026"/>
                  </a:lnTo>
                  <a:lnTo>
                    <a:pt x="298" y="3003"/>
                  </a:lnTo>
                  <a:lnTo>
                    <a:pt x="272" y="2976"/>
                  </a:lnTo>
                  <a:lnTo>
                    <a:pt x="249" y="2948"/>
                  </a:lnTo>
                  <a:lnTo>
                    <a:pt x="230" y="2921"/>
                  </a:lnTo>
                  <a:lnTo>
                    <a:pt x="213" y="2896"/>
                  </a:lnTo>
                  <a:lnTo>
                    <a:pt x="200" y="2872"/>
                  </a:lnTo>
                  <a:lnTo>
                    <a:pt x="195" y="2861"/>
                  </a:lnTo>
                  <a:lnTo>
                    <a:pt x="190" y="2850"/>
                  </a:lnTo>
                  <a:lnTo>
                    <a:pt x="188" y="2841"/>
                  </a:lnTo>
                  <a:lnTo>
                    <a:pt x="186" y="2832"/>
                  </a:lnTo>
                  <a:lnTo>
                    <a:pt x="185" y="2824"/>
                  </a:lnTo>
                  <a:lnTo>
                    <a:pt x="186" y="2818"/>
                  </a:lnTo>
                  <a:lnTo>
                    <a:pt x="188" y="2812"/>
                  </a:lnTo>
                  <a:lnTo>
                    <a:pt x="190" y="2808"/>
                  </a:lnTo>
                  <a:lnTo>
                    <a:pt x="195" y="2806"/>
                  </a:lnTo>
                  <a:lnTo>
                    <a:pt x="200" y="2805"/>
                  </a:lnTo>
                  <a:lnTo>
                    <a:pt x="207" y="2805"/>
                  </a:lnTo>
                  <a:lnTo>
                    <a:pt x="214" y="2806"/>
                  </a:lnTo>
                  <a:lnTo>
                    <a:pt x="222" y="2809"/>
                  </a:lnTo>
                  <a:lnTo>
                    <a:pt x="231" y="2813"/>
                  </a:lnTo>
                  <a:lnTo>
                    <a:pt x="241" y="2818"/>
                  </a:lnTo>
                  <a:lnTo>
                    <a:pt x="251" y="2824"/>
                  </a:lnTo>
                  <a:lnTo>
                    <a:pt x="272" y="2841"/>
                  </a:lnTo>
                  <a:lnTo>
                    <a:pt x="295" y="2861"/>
                  </a:lnTo>
                  <a:lnTo>
                    <a:pt x="320" y="2884"/>
                  </a:lnTo>
                  <a:lnTo>
                    <a:pt x="345" y="2911"/>
                  </a:lnTo>
                  <a:close/>
                  <a:moveTo>
                    <a:pt x="190" y="2411"/>
                  </a:moveTo>
                  <a:lnTo>
                    <a:pt x="211" y="2436"/>
                  </a:lnTo>
                  <a:lnTo>
                    <a:pt x="229" y="2462"/>
                  </a:lnTo>
                  <a:lnTo>
                    <a:pt x="244" y="2486"/>
                  </a:lnTo>
                  <a:lnTo>
                    <a:pt x="256" y="2508"/>
                  </a:lnTo>
                  <a:lnTo>
                    <a:pt x="260" y="2518"/>
                  </a:lnTo>
                  <a:lnTo>
                    <a:pt x="264" y="2527"/>
                  </a:lnTo>
                  <a:lnTo>
                    <a:pt x="266" y="2536"/>
                  </a:lnTo>
                  <a:lnTo>
                    <a:pt x="268" y="2545"/>
                  </a:lnTo>
                  <a:lnTo>
                    <a:pt x="268" y="2552"/>
                  </a:lnTo>
                  <a:lnTo>
                    <a:pt x="267" y="2558"/>
                  </a:lnTo>
                  <a:lnTo>
                    <a:pt x="266" y="2562"/>
                  </a:lnTo>
                  <a:lnTo>
                    <a:pt x="263" y="2567"/>
                  </a:lnTo>
                  <a:lnTo>
                    <a:pt x="258" y="2569"/>
                  </a:lnTo>
                  <a:lnTo>
                    <a:pt x="254" y="2570"/>
                  </a:lnTo>
                  <a:lnTo>
                    <a:pt x="247" y="2570"/>
                  </a:lnTo>
                  <a:lnTo>
                    <a:pt x="241" y="2569"/>
                  </a:lnTo>
                  <a:lnTo>
                    <a:pt x="233" y="2567"/>
                  </a:lnTo>
                  <a:lnTo>
                    <a:pt x="225" y="2562"/>
                  </a:lnTo>
                  <a:lnTo>
                    <a:pt x="217" y="2558"/>
                  </a:lnTo>
                  <a:lnTo>
                    <a:pt x="208" y="2553"/>
                  </a:lnTo>
                  <a:lnTo>
                    <a:pt x="187" y="2537"/>
                  </a:lnTo>
                  <a:lnTo>
                    <a:pt x="166" y="2520"/>
                  </a:lnTo>
                  <a:lnTo>
                    <a:pt x="144" y="2498"/>
                  </a:lnTo>
                  <a:lnTo>
                    <a:pt x="122" y="2474"/>
                  </a:lnTo>
                  <a:lnTo>
                    <a:pt x="101" y="2448"/>
                  </a:lnTo>
                  <a:lnTo>
                    <a:pt x="84" y="2423"/>
                  </a:lnTo>
                  <a:lnTo>
                    <a:pt x="69" y="2399"/>
                  </a:lnTo>
                  <a:lnTo>
                    <a:pt x="58" y="2376"/>
                  </a:lnTo>
                  <a:lnTo>
                    <a:pt x="53" y="2366"/>
                  </a:lnTo>
                  <a:lnTo>
                    <a:pt x="50" y="2356"/>
                  </a:lnTo>
                  <a:lnTo>
                    <a:pt x="47" y="2348"/>
                  </a:lnTo>
                  <a:lnTo>
                    <a:pt x="46" y="2340"/>
                  </a:lnTo>
                  <a:lnTo>
                    <a:pt x="46" y="2333"/>
                  </a:lnTo>
                  <a:lnTo>
                    <a:pt x="46" y="2327"/>
                  </a:lnTo>
                  <a:lnTo>
                    <a:pt x="48" y="2321"/>
                  </a:lnTo>
                  <a:lnTo>
                    <a:pt x="51" y="2318"/>
                  </a:lnTo>
                  <a:lnTo>
                    <a:pt x="54" y="2316"/>
                  </a:lnTo>
                  <a:lnTo>
                    <a:pt x="60" y="2314"/>
                  </a:lnTo>
                  <a:lnTo>
                    <a:pt x="65" y="2315"/>
                  </a:lnTo>
                  <a:lnTo>
                    <a:pt x="72" y="2316"/>
                  </a:lnTo>
                  <a:lnTo>
                    <a:pt x="80" y="2318"/>
                  </a:lnTo>
                  <a:lnTo>
                    <a:pt x="87" y="2321"/>
                  </a:lnTo>
                  <a:lnTo>
                    <a:pt x="96" y="2327"/>
                  </a:lnTo>
                  <a:lnTo>
                    <a:pt x="106" y="2332"/>
                  </a:lnTo>
                  <a:lnTo>
                    <a:pt x="126" y="2347"/>
                  </a:lnTo>
                  <a:lnTo>
                    <a:pt x="146" y="2365"/>
                  </a:lnTo>
                  <a:lnTo>
                    <a:pt x="168" y="2386"/>
                  </a:lnTo>
                  <a:lnTo>
                    <a:pt x="190" y="2411"/>
                  </a:lnTo>
                  <a:close/>
                  <a:moveTo>
                    <a:pt x="480" y="2742"/>
                  </a:moveTo>
                  <a:lnTo>
                    <a:pt x="503" y="2770"/>
                  </a:lnTo>
                  <a:lnTo>
                    <a:pt x="521" y="2796"/>
                  </a:lnTo>
                  <a:lnTo>
                    <a:pt x="536" y="2821"/>
                  </a:lnTo>
                  <a:lnTo>
                    <a:pt x="550" y="2844"/>
                  </a:lnTo>
                  <a:lnTo>
                    <a:pt x="554" y="2855"/>
                  </a:lnTo>
                  <a:lnTo>
                    <a:pt x="557" y="2865"/>
                  </a:lnTo>
                  <a:lnTo>
                    <a:pt x="561" y="2874"/>
                  </a:lnTo>
                  <a:lnTo>
                    <a:pt x="562" y="2883"/>
                  </a:lnTo>
                  <a:lnTo>
                    <a:pt x="563" y="2889"/>
                  </a:lnTo>
                  <a:lnTo>
                    <a:pt x="562" y="2896"/>
                  </a:lnTo>
                  <a:lnTo>
                    <a:pt x="560" y="2901"/>
                  </a:lnTo>
                  <a:lnTo>
                    <a:pt x="557" y="2906"/>
                  </a:lnTo>
                  <a:lnTo>
                    <a:pt x="553" y="2908"/>
                  </a:lnTo>
                  <a:lnTo>
                    <a:pt x="547" y="2909"/>
                  </a:lnTo>
                  <a:lnTo>
                    <a:pt x="541" y="2909"/>
                  </a:lnTo>
                  <a:lnTo>
                    <a:pt x="534" y="2908"/>
                  </a:lnTo>
                  <a:lnTo>
                    <a:pt x="527" y="2906"/>
                  </a:lnTo>
                  <a:lnTo>
                    <a:pt x="518" y="2901"/>
                  </a:lnTo>
                  <a:lnTo>
                    <a:pt x="508" y="2897"/>
                  </a:lnTo>
                  <a:lnTo>
                    <a:pt x="498" y="2890"/>
                  </a:lnTo>
                  <a:lnTo>
                    <a:pt x="477" y="2875"/>
                  </a:lnTo>
                  <a:lnTo>
                    <a:pt x="454" y="2856"/>
                  </a:lnTo>
                  <a:lnTo>
                    <a:pt x="431" y="2834"/>
                  </a:lnTo>
                  <a:lnTo>
                    <a:pt x="408" y="2808"/>
                  </a:lnTo>
                  <a:lnTo>
                    <a:pt x="385" y="2782"/>
                  </a:lnTo>
                  <a:lnTo>
                    <a:pt x="367" y="2755"/>
                  </a:lnTo>
                  <a:lnTo>
                    <a:pt x="351" y="2730"/>
                  </a:lnTo>
                  <a:lnTo>
                    <a:pt x="338" y="2707"/>
                  </a:lnTo>
                  <a:lnTo>
                    <a:pt x="334" y="2696"/>
                  </a:lnTo>
                  <a:lnTo>
                    <a:pt x="330" y="2686"/>
                  </a:lnTo>
                  <a:lnTo>
                    <a:pt x="327" y="2678"/>
                  </a:lnTo>
                  <a:lnTo>
                    <a:pt x="326" y="2669"/>
                  </a:lnTo>
                  <a:lnTo>
                    <a:pt x="325" y="2662"/>
                  </a:lnTo>
                  <a:lnTo>
                    <a:pt x="326" y="2656"/>
                  </a:lnTo>
                  <a:lnTo>
                    <a:pt x="328" y="2650"/>
                  </a:lnTo>
                  <a:lnTo>
                    <a:pt x="332" y="2646"/>
                  </a:lnTo>
                  <a:lnTo>
                    <a:pt x="335" y="2644"/>
                  </a:lnTo>
                  <a:lnTo>
                    <a:pt x="340" y="2642"/>
                  </a:lnTo>
                  <a:lnTo>
                    <a:pt x="347" y="2642"/>
                  </a:lnTo>
                  <a:lnTo>
                    <a:pt x="354" y="2644"/>
                  </a:lnTo>
                  <a:lnTo>
                    <a:pt x="362" y="2646"/>
                  </a:lnTo>
                  <a:lnTo>
                    <a:pt x="370" y="2650"/>
                  </a:lnTo>
                  <a:lnTo>
                    <a:pt x="380" y="2655"/>
                  </a:lnTo>
                  <a:lnTo>
                    <a:pt x="390" y="2661"/>
                  </a:lnTo>
                  <a:lnTo>
                    <a:pt x="410" y="2675"/>
                  </a:lnTo>
                  <a:lnTo>
                    <a:pt x="433" y="2695"/>
                  </a:lnTo>
                  <a:lnTo>
                    <a:pt x="457" y="2717"/>
                  </a:lnTo>
                  <a:lnTo>
                    <a:pt x="480" y="2742"/>
                  </a:lnTo>
                  <a:close/>
                  <a:moveTo>
                    <a:pt x="426" y="2413"/>
                  </a:moveTo>
                  <a:lnTo>
                    <a:pt x="421" y="2416"/>
                  </a:lnTo>
                  <a:lnTo>
                    <a:pt x="417" y="2417"/>
                  </a:lnTo>
                  <a:lnTo>
                    <a:pt x="412" y="2417"/>
                  </a:lnTo>
                  <a:lnTo>
                    <a:pt x="405" y="2416"/>
                  </a:lnTo>
                  <a:lnTo>
                    <a:pt x="397" y="2413"/>
                  </a:lnTo>
                  <a:lnTo>
                    <a:pt x="390" y="2410"/>
                  </a:lnTo>
                  <a:lnTo>
                    <a:pt x="381" y="2406"/>
                  </a:lnTo>
                  <a:lnTo>
                    <a:pt x="372" y="2400"/>
                  </a:lnTo>
                  <a:lnTo>
                    <a:pt x="352" y="2387"/>
                  </a:lnTo>
                  <a:lnTo>
                    <a:pt x="333" y="2370"/>
                  </a:lnTo>
                  <a:lnTo>
                    <a:pt x="312" y="2349"/>
                  </a:lnTo>
                  <a:lnTo>
                    <a:pt x="290" y="2326"/>
                  </a:lnTo>
                  <a:lnTo>
                    <a:pt x="270" y="2301"/>
                  </a:lnTo>
                  <a:lnTo>
                    <a:pt x="254" y="2276"/>
                  </a:lnTo>
                  <a:lnTo>
                    <a:pt x="240" y="2253"/>
                  </a:lnTo>
                  <a:lnTo>
                    <a:pt x="229" y="2231"/>
                  </a:lnTo>
                  <a:lnTo>
                    <a:pt x="224" y="2222"/>
                  </a:lnTo>
                  <a:lnTo>
                    <a:pt x="221" y="2213"/>
                  </a:lnTo>
                  <a:lnTo>
                    <a:pt x="219" y="2204"/>
                  </a:lnTo>
                  <a:lnTo>
                    <a:pt x="218" y="2196"/>
                  </a:lnTo>
                  <a:lnTo>
                    <a:pt x="218" y="2189"/>
                  </a:lnTo>
                  <a:lnTo>
                    <a:pt x="218" y="2183"/>
                  </a:lnTo>
                  <a:lnTo>
                    <a:pt x="220" y="2178"/>
                  </a:lnTo>
                  <a:lnTo>
                    <a:pt x="223" y="2174"/>
                  </a:lnTo>
                  <a:lnTo>
                    <a:pt x="226" y="2172"/>
                  </a:lnTo>
                  <a:lnTo>
                    <a:pt x="232" y="2170"/>
                  </a:lnTo>
                  <a:lnTo>
                    <a:pt x="237" y="2170"/>
                  </a:lnTo>
                  <a:lnTo>
                    <a:pt x="244" y="2171"/>
                  </a:lnTo>
                  <a:lnTo>
                    <a:pt x="252" y="2173"/>
                  </a:lnTo>
                  <a:lnTo>
                    <a:pt x="259" y="2178"/>
                  </a:lnTo>
                  <a:lnTo>
                    <a:pt x="268" y="2182"/>
                  </a:lnTo>
                  <a:lnTo>
                    <a:pt x="277" y="2188"/>
                  </a:lnTo>
                  <a:lnTo>
                    <a:pt x="295" y="2201"/>
                  </a:lnTo>
                  <a:lnTo>
                    <a:pt x="316" y="2218"/>
                  </a:lnTo>
                  <a:lnTo>
                    <a:pt x="337" y="2239"/>
                  </a:lnTo>
                  <a:lnTo>
                    <a:pt x="359" y="2262"/>
                  </a:lnTo>
                  <a:lnTo>
                    <a:pt x="379" y="2287"/>
                  </a:lnTo>
                  <a:lnTo>
                    <a:pt x="395" y="2311"/>
                  </a:lnTo>
                  <a:lnTo>
                    <a:pt x="409" y="2334"/>
                  </a:lnTo>
                  <a:lnTo>
                    <a:pt x="420" y="2356"/>
                  </a:lnTo>
                  <a:lnTo>
                    <a:pt x="425" y="2366"/>
                  </a:lnTo>
                  <a:lnTo>
                    <a:pt x="428" y="2375"/>
                  </a:lnTo>
                  <a:lnTo>
                    <a:pt x="430" y="2384"/>
                  </a:lnTo>
                  <a:lnTo>
                    <a:pt x="431" y="2391"/>
                  </a:lnTo>
                  <a:lnTo>
                    <a:pt x="431" y="2398"/>
                  </a:lnTo>
                  <a:lnTo>
                    <a:pt x="430" y="2405"/>
                  </a:lnTo>
                  <a:lnTo>
                    <a:pt x="429" y="2409"/>
                  </a:lnTo>
                  <a:lnTo>
                    <a:pt x="426" y="2413"/>
                  </a:lnTo>
                  <a:close/>
                  <a:moveTo>
                    <a:pt x="297" y="1826"/>
                  </a:moveTo>
                  <a:lnTo>
                    <a:pt x="314" y="1849"/>
                  </a:lnTo>
                  <a:lnTo>
                    <a:pt x="329" y="1871"/>
                  </a:lnTo>
                  <a:lnTo>
                    <a:pt x="343" y="1892"/>
                  </a:lnTo>
                  <a:lnTo>
                    <a:pt x="351" y="1912"/>
                  </a:lnTo>
                  <a:lnTo>
                    <a:pt x="356" y="1921"/>
                  </a:lnTo>
                  <a:lnTo>
                    <a:pt x="358" y="1930"/>
                  </a:lnTo>
                  <a:lnTo>
                    <a:pt x="360" y="1938"/>
                  </a:lnTo>
                  <a:lnTo>
                    <a:pt x="361" y="1945"/>
                  </a:lnTo>
                  <a:lnTo>
                    <a:pt x="361" y="1952"/>
                  </a:lnTo>
                  <a:lnTo>
                    <a:pt x="360" y="1957"/>
                  </a:lnTo>
                  <a:lnTo>
                    <a:pt x="358" y="1962"/>
                  </a:lnTo>
                  <a:lnTo>
                    <a:pt x="356" y="1965"/>
                  </a:lnTo>
                  <a:lnTo>
                    <a:pt x="351" y="1967"/>
                  </a:lnTo>
                  <a:lnTo>
                    <a:pt x="347" y="1969"/>
                  </a:lnTo>
                  <a:lnTo>
                    <a:pt x="341" y="1969"/>
                  </a:lnTo>
                  <a:lnTo>
                    <a:pt x="336" y="1968"/>
                  </a:lnTo>
                  <a:lnTo>
                    <a:pt x="329" y="1966"/>
                  </a:lnTo>
                  <a:lnTo>
                    <a:pt x="322" y="1963"/>
                  </a:lnTo>
                  <a:lnTo>
                    <a:pt x="314" y="1960"/>
                  </a:lnTo>
                  <a:lnTo>
                    <a:pt x="306" y="1954"/>
                  </a:lnTo>
                  <a:lnTo>
                    <a:pt x="289" y="1942"/>
                  </a:lnTo>
                  <a:lnTo>
                    <a:pt x="270" y="1926"/>
                  </a:lnTo>
                  <a:lnTo>
                    <a:pt x="251" y="1907"/>
                  </a:lnTo>
                  <a:lnTo>
                    <a:pt x="232" y="1885"/>
                  </a:lnTo>
                  <a:lnTo>
                    <a:pt x="213" y="1863"/>
                  </a:lnTo>
                  <a:lnTo>
                    <a:pt x="199" y="1840"/>
                  </a:lnTo>
                  <a:lnTo>
                    <a:pt x="186" y="1819"/>
                  </a:lnTo>
                  <a:lnTo>
                    <a:pt x="177" y="1798"/>
                  </a:lnTo>
                  <a:lnTo>
                    <a:pt x="173" y="1790"/>
                  </a:lnTo>
                  <a:lnTo>
                    <a:pt x="171" y="1781"/>
                  </a:lnTo>
                  <a:lnTo>
                    <a:pt x="168" y="1773"/>
                  </a:lnTo>
                  <a:lnTo>
                    <a:pt x="167" y="1766"/>
                  </a:lnTo>
                  <a:lnTo>
                    <a:pt x="167" y="1759"/>
                  </a:lnTo>
                  <a:lnTo>
                    <a:pt x="168" y="1754"/>
                  </a:lnTo>
                  <a:lnTo>
                    <a:pt x="171" y="1749"/>
                  </a:lnTo>
                  <a:lnTo>
                    <a:pt x="173" y="1746"/>
                  </a:lnTo>
                  <a:lnTo>
                    <a:pt x="177" y="1743"/>
                  </a:lnTo>
                  <a:lnTo>
                    <a:pt x="181" y="1741"/>
                  </a:lnTo>
                  <a:lnTo>
                    <a:pt x="187" y="1741"/>
                  </a:lnTo>
                  <a:lnTo>
                    <a:pt x="192" y="1743"/>
                  </a:lnTo>
                  <a:lnTo>
                    <a:pt x="199" y="1745"/>
                  </a:lnTo>
                  <a:lnTo>
                    <a:pt x="207" y="1748"/>
                  </a:lnTo>
                  <a:lnTo>
                    <a:pt x="214" y="1751"/>
                  </a:lnTo>
                  <a:lnTo>
                    <a:pt x="223" y="1757"/>
                  </a:lnTo>
                  <a:lnTo>
                    <a:pt x="241" y="1769"/>
                  </a:lnTo>
                  <a:lnTo>
                    <a:pt x="258" y="1785"/>
                  </a:lnTo>
                  <a:lnTo>
                    <a:pt x="278" y="1804"/>
                  </a:lnTo>
                  <a:lnTo>
                    <a:pt x="297" y="1826"/>
                  </a:lnTo>
                  <a:close/>
                  <a:moveTo>
                    <a:pt x="546" y="2120"/>
                  </a:moveTo>
                  <a:lnTo>
                    <a:pt x="565" y="2143"/>
                  </a:lnTo>
                  <a:lnTo>
                    <a:pt x="581" y="2166"/>
                  </a:lnTo>
                  <a:lnTo>
                    <a:pt x="595" y="2189"/>
                  </a:lnTo>
                  <a:lnTo>
                    <a:pt x="606" y="2210"/>
                  </a:lnTo>
                  <a:lnTo>
                    <a:pt x="609" y="2219"/>
                  </a:lnTo>
                  <a:lnTo>
                    <a:pt x="612" y="2228"/>
                  </a:lnTo>
                  <a:lnTo>
                    <a:pt x="614" y="2236"/>
                  </a:lnTo>
                  <a:lnTo>
                    <a:pt x="615" y="2244"/>
                  </a:lnTo>
                  <a:lnTo>
                    <a:pt x="615" y="2251"/>
                  </a:lnTo>
                  <a:lnTo>
                    <a:pt x="614" y="2257"/>
                  </a:lnTo>
                  <a:lnTo>
                    <a:pt x="612" y="2261"/>
                  </a:lnTo>
                  <a:lnTo>
                    <a:pt x="610" y="2265"/>
                  </a:lnTo>
                  <a:lnTo>
                    <a:pt x="606" y="2268"/>
                  </a:lnTo>
                  <a:lnTo>
                    <a:pt x="600" y="2269"/>
                  </a:lnTo>
                  <a:lnTo>
                    <a:pt x="595" y="2270"/>
                  </a:lnTo>
                  <a:lnTo>
                    <a:pt x="588" y="2269"/>
                  </a:lnTo>
                  <a:lnTo>
                    <a:pt x="581" y="2267"/>
                  </a:lnTo>
                  <a:lnTo>
                    <a:pt x="574" y="2263"/>
                  </a:lnTo>
                  <a:lnTo>
                    <a:pt x="565" y="2259"/>
                  </a:lnTo>
                  <a:lnTo>
                    <a:pt x="556" y="2253"/>
                  </a:lnTo>
                  <a:lnTo>
                    <a:pt x="538" y="2240"/>
                  </a:lnTo>
                  <a:lnTo>
                    <a:pt x="519" y="2224"/>
                  </a:lnTo>
                  <a:lnTo>
                    <a:pt x="498" y="2204"/>
                  </a:lnTo>
                  <a:lnTo>
                    <a:pt x="477" y="2182"/>
                  </a:lnTo>
                  <a:lnTo>
                    <a:pt x="459" y="2158"/>
                  </a:lnTo>
                  <a:lnTo>
                    <a:pt x="442" y="2135"/>
                  </a:lnTo>
                  <a:lnTo>
                    <a:pt x="429" y="2112"/>
                  </a:lnTo>
                  <a:lnTo>
                    <a:pt x="419" y="2091"/>
                  </a:lnTo>
                  <a:lnTo>
                    <a:pt x="415" y="2082"/>
                  </a:lnTo>
                  <a:lnTo>
                    <a:pt x="413" y="2073"/>
                  </a:lnTo>
                  <a:lnTo>
                    <a:pt x="410" y="2065"/>
                  </a:lnTo>
                  <a:lnTo>
                    <a:pt x="409" y="2057"/>
                  </a:lnTo>
                  <a:lnTo>
                    <a:pt x="409" y="2051"/>
                  </a:lnTo>
                  <a:lnTo>
                    <a:pt x="409" y="2044"/>
                  </a:lnTo>
                  <a:lnTo>
                    <a:pt x="412" y="2040"/>
                  </a:lnTo>
                  <a:lnTo>
                    <a:pt x="415" y="2036"/>
                  </a:lnTo>
                  <a:lnTo>
                    <a:pt x="419" y="2033"/>
                  </a:lnTo>
                  <a:lnTo>
                    <a:pt x="424" y="2032"/>
                  </a:lnTo>
                  <a:lnTo>
                    <a:pt x="429" y="2032"/>
                  </a:lnTo>
                  <a:lnTo>
                    <a:pt x="436" y="2032"/>
                  </a:lnTo>
                  <a:lnTo>
                    <a:pt x="443" y="2034"/>
                  </a:lnTo>
                  <a:lnTo>
                    <a:pt x="451" y="2037"/>
                  </a:lnTo>
                  <a:lnTo>
                    <a:pt x="459" y="2042"/>
                  </a:lnTo>
                  <a:lnTo>
                    <a:pt x="467" y="2047"/>
                  </a:lnTo>
                  <a:lnTo>
                    <a:pt x="486" y="2060"/>
                  </a:lnTo>
                  <a:lnTo>
                    <a:pt x="506" y="2077"/>
                  </a:lnTo>
                  <a:lnTo>
                    <a:pt x="526" y="2097"/>
                  </a:lnTo>
                  <a:lnTo>
                    <a:pt x="546" y="2120"/>
                  </a:lnTo>
                  <a:close/>
                  <a:moveTo>
                    <a:pt x="341" y="1557"/>
                  </a:moveTo>
                  <a:lnTo>
                    <a:pt x="337" y="1560"/>
                  </a:lnTo>
                  <a:lnTo>
                    <a:pt x="333" y="1562"/>
                  </a:lnTo>
                  <a:lnTo>
                    <a:pt x="328" y="1562"/>
                  </a:lnTo>
                  <a:lnTo>
                    <a:pt x="323" y="1561"/>
                  </a:lnTo>
                  <a:lnTo>
                    <a:pt x="316" y="1560"/>
                  </a:lnTo>
                  <a:lnTo>
                    <a:pt x="310" y="1556"/>
                  </a:lnTo>
                  <a:lnTo>
                    <a:pt x="303" y="1553"/>
                  </a:lnTo>
                  <a:lnTo>
                    <a:pt x="295" y="1549"/>
                  </a:lnTo>
                  <a:lnTo>
                    <a:pt x="279" y="1537"/>
                  </a:lnTo>
                  <a:lnTo>
                    <a:pt x="263" y="1522"/>
                  </a:lnTo>
                  <a:lnTo>
                    <a:pt x="245" y="1506"/>
                  </a:lnTo>
                  <a:lnTo>
                    <a:pt x="227" y="1486"/>
                  </a:lnTo>
                  <a:lnTo>
                    <a:pt x="212" y="1465"/>
                  </a:lnTo>
                  <a:lnTo>
                    <a:pt x="198" y="1444"/>
                  </a:lnTo>
                  <a:lnTo>
                    <a:pt x="187" y="1425"/>
                  </a:lnTo>
                  <a:lnTo>
                    <a:pt x="178" y="1406"/>
                  </a:lnTo>
                  <a:lnTo>
                    <a:pt x="175" y="1397"/>
                  </a:lnTo>
                  <a:lnTo>
                    <a:pt x="173" y="1390"/>
                  </a:lnTo>
                  <a:lnTo>
                    <a:pt x="172" y="1382"/>
                  </a:lnTo>
                  <a:lnTo>
                    <a:pt x="171" y="1375"/>
                  </a:lnTo>
                  <a:lnTo>
                    <a:pt x="171" y="1369"/>
                  </a:lnTo>
                  <a:lnTo>
                    <a:pt x="172" y="1363"/>
                  </a:lnTo>
                  <a:lnTo>
                    <a:pt x="174" y="1359"/>
                  </a:lnTo>
                  <a:lnTo>
                    <a:pt x="176" y="1356"/>
                  </a:lnTo>
                  <a:lnTo>
                    <a:pt x="179" y="1353"/>
                  </a:lnTo>
                  <a:lnTo>
                    <a:pt x="184" y="1352"/>
                  </a:lnTo>
                  <a:lnTo>
                    <a:pt x="189" y="1352"/>
                  </a:lnTo>
                  <a:lnTo>
                    <a:pt x="195" y="1352"/>
                  </a:lnTo>
                  <a:lnTo>
                    <a:pt x="201" y="1355"/>
                  </a:lnTo>
                  <a:lnTo>
                    <a:pt x="208" y="1358"/>
                  </a:lnTo>
                  <a:lnTo>
                    <a:pt x="214" y="1361"/>
                  </a:lnTo>
                  <a:lnTo>
                    <a:pt x="222" y="1366"/>
                  </a:lnTo>
                  <a:lnTo>
                    <a:pt x="238" y="1378"/>
                  </a:lnTo>
                  <a:lnTo>
                    <a:pt x="255" y="1392"/>
                  </a:lnTo>
                  <a:lnTo>
                    <a:pt x="272" y="1409"/>
                  </a:lnTo>
                  <a:lnTo>
                    <a:pt x="290" y="1429"/>
                  </a:lnTo>
                  <a:lnTo>
                    <a:pt x="305" y="1450"/>
                  </a:lnTo>
                  <a:lnTo>
                    <a:pt x="320" y="1470"/>
                  </a:lnTo>
                  <a:lnTo>
                    <a:pt x="330" y="1489"/>
                  </a:lnTo>
                  <a:lnTo>
                    <a:pt x="339" y="1508"/>
                  </a:lnTo>
                  <a:lnTo>
                    <a:pt x="341" y="1517"/>
                  </a:lnTo>
                  <a:lnTo>
                    <a:pt x="344" y="1524"/>
                  </a:lnTo>
                  <a:lnTo>
                    <a:pt x="346" y="1532"/>
                  </a:lnTo>
                  <a:lnTo>
                    <a:pt x="347" y="1539"/>
                  </a:lnTo>
                  <a:lnTo>
                    <a:pt x="347" y="1544"/>
                  </a:lnTo>
                  <a:lnTo>
                    <a:pt x="346" y="1550"/>
                  </a:lnTo>
                  <a:lnTo>
                    <a:pt x="344" y="1554"/>
                  </a:lnTo>
                  <a:lnTo>
                    <a:pt x="341" y="1557"/>
                  </a:lnTo>
                  <a:close/>
                  <a:moveTo>
                    <a:pt x="569" y="1834"/>
                  </a:moveTo>
                  <a:lnTo>
                    <a:pt x="566" y="1836"/>
                  </a:lnTo>
                  <a:lnTo>
                    <a:pt x="562" y="1838"/>
                  </a:lnTo>
                  <a:lnTo>
                    <a:pt x="556" y="1838"/>
                  </a:lnTo>
                  <a:lnTo>
                    <a:pt x="550" y="1837"/>
                  </a:lnTo>
                  <a:lnTo>
                    <a:pt x="543" y="1835"/>
                  </a:lnTo>
                  <a:lnTo>
                    <a:pt x="536" y="1832"/>
                  </a:lnTo>
                  <a:lnTo>
                    <a:pt x="529" y="1828"/>
                  </a:lnTo>
                  <a:lnTo>
                    <a:pt x="521" y="1824"/>
                  </a:lnTo>
                  <a:lnTo>
                    <a:pt x="504" y="1812"/>
                  </a:lnTo>
                  <a:lnTo>
                    <a:pt x="486" y="1796"/>
                  </a:lnTo>
                  <a:lnTo>
                    <a:pt x="467" y="1779"/>
                  </a:lnTo>
                  <a:lnTo>
                    <a:pt x="450" y="1758"/>
                  </a:lnTo>
                  <a:lnTo>
                    <a:pt x="432" y="1736"/>
                  </a:lnTo>
                  <a:lnTo>
                    <a:pt x="418" y="1714"/>
                  </a:lnTo>
                  <a:lnTo>
                    <a:pt x="406" y="1693"/>
                  </a:lnTo>
                  <a:lnTo>
                    <a:pt x="397" y="1675"/>
                  </a:lnTo>
                  <a:lnTo>
                    <a:pt x="394" y="1666"/>
                  </a:lnTo>
                  <a:lnTo>
                    <a:pt x="391" y="1657"/>
                  </a:lnTo>
                  <a:lnTo>
                    <a:pt x="390" y="1649"/>
                  </a:lnTo>
                  <a:lnTo>
                    <a:pt x="389" y="1642"/>
                  </a:lnTo>
                  <a:lnTo>
                    <a:pt x="389" y="1636"/>
                  </a:lnTo>
                  <a:lnTo>
                    <a:pt x="390" y="1631"/>
                  </a:lnTo>
                  <a:lnTo>
                    <a:pt x="391" y="1626"/>
                  </a:lnTo>
                  <a:lnTo>
                    <a:pt x="394" y="1622"/>
                  </a:lnTo>
                  <a:lnTo>
                    <a:pt x="397" y="1620"/>
                  </a:lnTo>
                  <a:lnTo>
                    <a:pt x="403" y="1619"/>
                  </a:lnTo>
                  <a:lnTo>
                    <a:pt x="408" y="1619"/>
                  </a:lnTo>
                  <a:lnTo>
                    <a:pt x="414" y="1619"/>
                  </a:lnTo>
                  <a:lnTo>
                    <a:pt x="420" y="1621"/>
                  </a:lnTo>
                  <a:lnTo>
                    <a:pt x="427" y="1623"/>
                  </a:lnTo>
                  <a:lnTo>
                    <a:pt x="435" y="1628"/>
                  </a:lnTo>
                  <a:lnTo>
                    <a:pt x="443" y="1632"/>
                  </a:lnTo>
                  <a:lnTo>
                    <a:pt x="460" y="1644"/>
                  </a:lnTo>
                  <a:lnTo>
                    <a:pt x="477" y="1659"/>
                  </a:lnTo>
                  <a:lnTo>
                    <a:pt x="496" y="1678"/>
                  </a:lnTo>
                  <a:lnTo>
                    <a:pt x="515" y="1699"/>
                  </a:lnTo>
                  <a:lnTo>
                    <a:pt x="532" y="1721"/>
                  </a:lnTo>
                  <a:lnTo>
                    <a:pt x="546" y="1741"/>
                  </a:lnTo>
                  <a:lnTo>
                    <a:pt x="558" y="1762"/>
                  </a:lnTo>
                  <a:lnTo>
                    <a:pt x="567" y="1782"/>
                  </a:lnTo>
                  <a:lnTo>
                    <a:pt x="570" y="1791"/>
                  </a:lnTo>
                  <a:lnTo>
                    <a:pt x="573" y="1798"/>
                  </a:lnTo>
                  <a:lnTo>
                    <a:pt x="575" y="1806"/>
                  </a:lnTo>
                  <a:lnTo>
                    <a:pt x="576" y="1814"/>
                  </a:lnTo>
                  <a:lnTo>
                    <a:pt x="575" y="1820"/>
                  </a:lnTo>
                  <a:lnTo>
                    <a:pt x="575" y="1826"/>
                  </a:lnTo>
                  <a:lnTo>
                    <a:pt x="573" y="1830"/>
                  </a:lnTo>
                  <a:lnTo>
                    <a:pt x="569" y="1834"/>
                  </a:lnTo>
                  <a:close/>
                  <a:moveTo>
                    <a:pt x="184" y="945"/>
                  </a:moveTo>
                  <a:lnTo>
                    <a:pt x="180" y="947"/>
                  </a:lnTo>
                  <a:lnTo>
                    <a:pt x="177" y="948"/>
                  </a:lnTo>
                  <a:lnTo>
                    <a:pt x="172" y="949"/>
                  </a:lnTo>
                  <a:lnTo>
                    <a:pt x="167" y="948"/>
                  </a:lnTo>
                  <a:lnTo>
                    <a:pt x="162" y="947"/>
                  </a:lnTo>
                  <a:lnTo>
                    <a:pt x="156" y="945"/>
                  </a:lnTo>
                  <a:lnTo>
                    <a:pt x="150" y="941"/>
                  </a:lnTo>
                  <a:lnTo>
                    <a:pt x="143" y="937"/>
                  </a:lnTo>
                  <a:lnTo>
                    <a:pt x="129" y="927"/>
                  </a:lnTo>
                  <a:lnTo>
                    <a:pt x="115" y="915"/>
                  </a:lnTo>
                  <a:lnTo>
                    <a:pt x="100" y="900"/>
                  </a:lnTo>
                  <a:lnTo>
                    <a:pt x="85" y="882"/>
                  </a:lnTo>
                  <a:lnTo>
                    <a:pt x="72" y="864"/>
                  </a:lnTo>
                  <a:lnTo>
                    <a:pt x="60" y="846"/>
                  </a:lnTo>
                  <a:lnTo>
                    <a:pt x="51" y="828"/>
                  </a:lnTo>
                  <a:lnTo>
                    <a:pt x="43" y="812"/>
                  </a:lnTo>
                  <a:lnTo>
                    <a:pt x="41" y="804"/>
                  </a:lnTo>
                  <a:lnTo>
                    <a:pt x="39" y="797"/>
                  </a:lnTo>
                  <a:lnTo>
                    <a:pt x="38" y="790"/>
                  </a:lnTo>
                  <a:lnTo>
                    <a:pt x="38" y="785"/>
                  </a:lnTo>
                  <a:lnTo>
                    <a:pt x="38" y="779"/>
                  </a:lnTo>
                  <a:lnTo>
                    <a:pt x="39" y="775"/>
                  </a:lnTo>
                  <a:lnTo>
                    <a:pt x="41" y="770"/>
                  </a:lnTo>
                  <a:lnTo>
                    <a:pt x="43" y="767"/>
                  </a:lnTo>
                  <a:lnTo>
                    <a:pt x="47" y="765"/>
                  </a:lnTo>
                  <a:lnTo>
                    <a:pt x="50" y="764"/>
                  </a:lnTo>
                  <a:lnTo>
                    <a:pt x="54" y="764"/>
                  </a:lnTo>
                  <a:lnTo>
                    <a:pt x="60" y="765"/>
                  </a:lnTo>
                  <a:lnTo>
                    <a:pt x="65" y="766"/>
                  </a:lnTo>
                  <a:lnTo>
                    <a:pt x="71" y="768"/>
                  </a:lnTo>
                  <a:lnTo>
                    <a:pt x="77" y="771"/>
                  </a:lnTo>
                  <a:lnTo>
                    <a:pt x="84" y="776"/>
                  </a:lnTo>
                  <a:lnTo>
                    <a:pt x="98" y="786"/>
                  </a:lnTo>
                  <a:lnTo>
                    <a:pt x="112" y="798"/>
                  </a:lnTo>
                  <a:lnTo>
                    <a:pt x="127" y="813"/>
                  </a:lnTo>
                  <a:lnTo>
                    <a:pt x="142" y="831"/>
                  </a:lnTo>
                  <a:lnTo>
                    <a:pt x="155" y="849"/>
                  </a:lnTo>
                  <a:lnTo>
                    <a:pt x="166" y="867"/>
                  </a:lnTo>
                  <a:lnTo>
                    <a:pt x="176" y="884"/>
                  </a:lnTo>
                  <a:lnTo>
                    <a:pt x="183" y="901"/>
                  </a:lnTo>
                  <a:lnTo>
                    <a:pt x="187" y="915"/>
                  </a:lnTo>
                  <a:lnTo>
                    <a:pt x="189" y="928"/>
                  </a:lnTo>
                  <a:lnTo>
                    <a:pt x="189" y="934"/>
                  </a:lnTo>
                  <a:lnTo>
                    <a:pt x="188" y="938"/>
                  </a:lnTo>
                  <a:lnTo>
                    <a:pt x="186" y="941"/>
                  </a:lnTo>
                  <a:lnTo>
                    <a:pt x="184" y="945"/>
                  </a:lnTo>
                  <a:close/>
                  <a:moveTo>
                    <a:pt x="333" y="1067"/>
                  </a:moveTo>
                  <a:lnTo>
                    <a:pt x="347" y="1087"/>
                  </a:lnTo>
                  <a:lnTo>
                    <a:pt x="359" y="1106"/>
                  </a:lnTo>
                  <a:lnTo>
                    <a:pt x="369" y="1124"/>
                  </a:lnTo>
                  <a:lnTo>
                    <a:pt x="377" y="1141"/>
                  </a:lnTo>
                  <a:lnTo>
                    <a:pt x="380" y="1149"/>
                  </a:lnTo>
                  <a:lnTo>
                    <a:pt x="381" y="1156"/>
                  </a:lnTo>
                  <a:lnTo>
                    <a:pt x="383" y="1163"/>
                  </a:lnTo>
                  <a:lnTo>
                    <a:pt x="383" y="1169"/>
                  </a:lnTo>
                  <a:lnTo>
                    <a:pt x="383" y="1175"/>
                  </a:lnTo>
                  <a:lnTo>
                    <a:pt x="382" y="1180"/>
                  </a:lnTo>
                  <a:lnTo>
                    <a:pt x="380" y="1184"/>
                  </a:lnTo>
                  <a:lnTo>
                    <a:pt x="378" y="1187"/>
                  </a:lnTo>
                  <a:lnTo>
                    <a:pt x="374" y="1189"/>
                  </a:lnTo>
                  <a:lnTo>
                    <a:pt x="370" y="1191"/>
                  </a:lnTo>
                  <a:lnTo>
                    <a:pt x="366" y="1191"/>
                  </a:lnTo>
                  <a:lnTo>
                    <a:pt x="360" y="1190"/>
                  </a:lnTo>
                  <a:lnTo>
                    <a:pt x="355" y="1189"/>
                  </a:lnTo>
                  <a:lnTo>
                    <a:pt x="348" y="1187"/>
                  </a:lnTo>
                  <a:lnTo>
                    <a:pt x="341" y="1184"/>
                  </a:lnTo>
                  <a:lnTo>
                    <a:pt x="335" y="1179"/>
                  </a:lnTo>
                  <a:lnTo>
                    <a:pt x="321" y="1169"/>
                  </a:lnTo>
                  <a:lnTo>
                    <a:pt x="305" y="1156"/>
                  </a:lnTo>
                  <a:lnTo>
                    <a:pt x="290" y="1140"/>
                  </a:lnTo>
                  <a:lnTo>
                    <a:pt x="274" y="1122"/>
                  </a:lnTo>
                  <a:lnTo>
                    <a:pt x="259" y="1102"/>
                  </a:lnTo>
                  <a:lnTo>
                    <a:pt x="247" y="1084"/>
                  </a:lnTo>
                  <a:lnTo>
                    <a:pt x="237" y="1065"/>
                  </a:lnTo>
                  <a:lnTo>
                    <a:pt x="230" y="1049"/>
                  </a:lnTo>
                  <a:lnTo>
                    <a:pt x="227" y="1041"/>
                  </a:lnTo>
                  <a:lnTo>
                    <a:pt x="225" y="1033"/>
                  </a:lnTo>
                  <a:lnTo>
                    <a:pt x="224" y="1027"/>
                  </a:lnTo>
                  <a:lnTo>
                    <a:pt x="223" y="1020"/>
                  </a:lnTo>
                  <a:lnTo>
                    <a:pt x="224" y="1015"/>
                  </a:lnTo>
                  <a:lnTo>
                    <a:pt x="225" y="1009"/>
                  </a:lnTo>
                  <a:lnTo>
                    <a:pt x="226" y="1006"/>
                  </a:lnTo>
                  <a:lnTo>
                    <a:pt x="230" y="1003"/>
                  </a:lnTo>
                  <a:lnTo>
                    <a:pt x="233" y="1001"/>
                  </a:lnTo>
                  <a:lnTo>
                    <a:pt x="236" y="998"/>
                  </a:lnTo>
                  <a:lnTo>
                    <a:pt x="242" y="998"/>
                  </a:lnTo>
                  <a:lnTo>
                    <a:pt x="246" y="999"/>
                  </a:lnTo>
                  <a:lnTo>
                    <a:pt x="253" y="1001"/>
                  </a:lnTo>
                  <a:lnTo>
                    <a:pt x="258" y="1003"/>
                  </a:lnTo>
                  <a:lnTo>
                    <a:pt x="265" y="1006"/>
                  </a:lnTo>
                  <a:lnTo>
                    <a:pt x="271" y="1010"/>
                  </a:lnTo>
                  <a:lnTo>
                    <a:pt x="287" y="1020"/>
                  </a:lnTo>
                  <a:lnTo>
                    <a:pt x="302" y="1033"/>
                  </a:lnTo>
                  <a:lnTo>
                    <a:pt x="317" y="1050"/>
                  </a:lnTo>
                  <a:lnTo>
                    <a:pt x="333" y="1067"/>
                  </a:lnTo>
                  <a:close/>
                  <a:moveTo>
                    <a:pt x="584" y="1440"/>
                  </a:moveTo>
                  <a:lnTo>
                    <a:pt x="580" y="1442"/>
                  </a:lnTo>
                  <a:lnTo>
                    <a:pt x="576" y="1444"/>
                  </a:lnTo>
                  <a:lnTo>
                    <a:pt x="572" y="1444"/>
                  </a:lnTo>
                  <a:lnTo>
                    <a:pt x="566" y="1444"/>
                  </a:lnTo>
                  <a:lnTo>
                    <a:pt x="560" y="1442"/>
                  </a:lnTo>
                  <a:lnTo>
                    <a:pt x="553" y="1440"/>
                  </a:lnTo>
                  <a:lnTo>
                    <a:pt x="546" y="1437"/>
                  </a:lnTo>
                  <a:lnTo>
                    <a:pt x="539" y="1432"/>
                  </a:lnTo>
                  <a:lnTo>
                    <a:pt x="523" y="1421"/>
                  </a:lnTo>
                  <a:lnTo>
                    <a:pt x="507" y="1407"/>
                  </a:lnTo>
                  <a:lnTo>
                    <a:pt x="490" y="1391"/>
                  </a:lnTo>
                  <a:lnTo>
                    <a:pt x="474" y="1372"/>
                  </a:lnTo>
                  <a:lnTo>
                    <a:pt x="459" y="1351"/>
                  </a:lnTo>
                  <a:lnTo>
                    <a:pt x="446" y="1332"/>
                  </a:lnTo>
                  <a:lnTo>
                    <a:pt x="435" y="1313"/>
                  </a:lnTo>
                  <a:lnTo>
                    <a:pt x="427" y="1295"/>
                  </a:lnTo>
                  <a:lnTo>
                    <a:pt x="425" y="1287"/>
                  </a:lnTo>
                  <a:lnTo>
                    <a:pt x="423" y="1279"/>
                  </a:lnTo>
                  <a:lnTo>
                    <a:pt x="420" y="1272"/>
                  </a:lnTo>
                  <a:lnTo>
                    <a:pt x="420" y="1266"/>
                  </a:lnTo>
                  <a:lnTo>
                    <a:pt x="420" y="1259"/>
                  </a:lnTo>
                  <a:lnTo>
                    <a:pt x="421" y="1255"/>
                  </a:lnTo>
                  <a:lnTo>
                    <a:pt x="424" y="1250"/>
                  </a:lnTo>
                  <a:lnTo>
                    <a:pt x="426" y="1246"/>
                  </a:lnTo>
                  <a:lnTo>
                    <a:pt x="429" y="1244"/>
                  </a:lnTo>
                  <a:lnTo>
                    <a:pt x="433" y="1243"/>
                  </a:lnTo>
                  <a:lnTo>
                    <a:pt x="439" y="1243"/>
                  </a:lnTo>
                  <a:lnTo>
                    <a:pt x="444" y="1243"/>
                  </a:lnTo>
                  <a:lnTo>
                    <a:pt x="450" y="1245"/>
                  </a:lnTo>
                  <a:lnTo>
                    <a:pt x="457" y="1247"/>
                  </a:lnTo>
                  <a:lnTo>
                    <a:pt x="464" y="1250"/>
                  </a:lnTo>
                  <a:lnTo>
                    <a:pt x="471" y="1255"/>
                  </a:lnTo>
                  <a:lnTo>
                    <a:pt x="486" y="1266"/>
                  </a:lnTo>
                  <a:lnTo>
                    <a:pt x="503" y="1280"/>
                  </a:lnTo>
                  <a:lnTo>
                    <a:pt x="519" y="1296"/>
                  </a:lnTo>
                  <a:lnTo>
                    <a:pt x="535" y="1315"/>
                  </a:lnTo>
                  <a:lnTo>
                    <a:pt x="551" y="1336"/>
                  </a:lnTo>
                  <a:lnTo>
                    <a:pt x="564" y="1356"/>
                  </a:lnTo>
                  <a:lnTo>
                    <a:pt x="575" y="1374"/>
                  </a:lnTo>
                  <a:lnTo>
                    <a:pt x="583" y="1392"/>
                  </a:lnTo>
                  <a:lnTo>
                    <a:pt x="586" y="1401"/>
                  </a:lnTo>
                  <a:lnTo>
                    <a:pt x="588" y="1408"/>
                  </a:lnTo>
                  <a:lnTo>
                    <a:pt x="589" y="1415"/>
                  </a:lnTo>
                  <a:lnTo>
                    <a:pt x="590" y="1421"/>
                  </a:lnTo>
                  <a:lnTo>
                    <a:pt x="589" y="1428"/>
                  </a:lnTo>
                  <a:lnTo>
                    <a:pt x="589" y="1432"/>
                  </a:lnTo>
                  <a:lnTo>
                    <a:pt x="587" y="1437"/>
                  </a:lnTo>
                  <a:lnTo>
                    <a:pt x="584" y="1440"/>
                  </a:lnTo>
                  <a:close/>
                  <a:moveTo>
                    <a:pt x="249" y="523"/>
                  </a:moveTo>
                  <a:lnTo>
                    <a:pt x="261" y="539"/>
                  </a:lnTo>
                  <a:lnTo>
                    <a:pt x="272" y="556"/>
                  </a:lnTo>
                  <a:lnTo>
                    <a:pt x="280" y="572"/>
                  </a:lnTo>
                  <a:lnTo>
                    <a:pt x="287" y="587"/>
                  </a:lnTo>
                  <a:lnTo>
                    <a:pt x="290" y="600"/>
                  </a:lnTo>
                  <a:lnTo>
                    <a:pt x="292" y="613"/>
                  </a:lnTo>
                  <a:lnTo>
                    <a:pt x="291" y="617"/>
                  </a:lnTo>
                  <a:lnTo>
                    <a:pt x="290" y="621"/>
                  </a:lnTo>
                  <a:lnTo>
                    <a:pt x="289" y="625"/>
                  </a:lnTo>
                  <a:lnTo>
                    <a:pt x="287" y="628"/>
                  </a:lnTo>
                  <a:lnTo>
                    <a:pt x="283" y="630"/>
                  </a:lnTo>
                  <a:lnTo>
                    <a:pt x="280" y="631"/>
                  </a:lnTo>
                  <a:lnTo>
                    <a:pt x="276" y="631"/>
                  </a:lnTo>
                  <a:lnTo>
                    <a:pt x="271" y="631"/>
                  </a:lnTo>
                  <a:lnTo>
                    <a:pt x="266" y="630"/>
                  </a:lnTo>
                  <a:lnTo>
                    <a:pt x="260" y="628"/>
                  </a:lnTo>
                  <a:lnTo>
                    <a:pt x="255" y="626"/>
                  </a:lnTo>
                  <a:lnTo>
                    <a:pt x="248" y="621"/>
                  </a:lnTo>
                  <a:lnTo>
                    <a:pt x="236" y="613"/>
                  </a:lnTo>
                  <a:lnTo>
                    <a:pt x="223" y="602"/>
                  </a:lnTo>
                  <a:lnTo>
                    <a:pt x="209" y="587"/>
                  </a:lnTo>
                  <a:lnTo>
                    <a:pt x="196" y="572"/>
                  </a:lnTo>
                  <a:lnTo>
                    <a:pt x="184" y="554"/>
                  </a:lnTo>
                  <a:lnTo>
                    <a:pt x="174" y="538"/>
                  </a:lnTo>
                  <a:lnTo>
                    <a:pt x="165" y="522"/>
                  </a:lnTo>
                  <a:lnTo>
                    <a:pt x="158" y="506"/>
                  </a:lnTo>
                  <a:lnTo>
                    <a:pt x="155" y="493"/>
                  </a:lnTo>
                  <a:lnTo>
                    <a:pt x="154" y="482"/>
                  </a:lnTo>
                  <a:lnTo>
                    <a:pt x="154" y="477"/>
                  </a:lnTo>
                  <a:lnTo>
                    <a:pt x="155" y="472"/>
                  </a:lnTo>
                  <a:lnTo>
                    <a:pt x="157" y="469"/>
                  </a:lnTo>
                  <a:lnTo>
                    <a:pt x="160" y="466"/>
                  </a:lnTo>
                  <a:lnTo>
                    <a:pt x="163" y="463"/>
                  </a:lnTo>
                  <a:lnTo>
                    <a:pt x="166" y="462"/>
                  </a:lnTo>
                  <a:lnTo>
                    <a:pt x="171" y="462"/>
                  </a:lnTo>
                  <a:lnTo>
                    <a:pt x="175" y="462"/>
                  </a:lnTo>
                  <a:lnTo>
                    <a:pt x="185" y="466"/>
                  </a:lnTo>
                  <a:lnTo>
                    <a:pt x="197" y="472"/>
                  </a:lnTo>
                  <a:lnTo>
                    <a:pt x="210" y="481"/>
                  </a:lnTo>
                  <a:lnTo>
                    <a:pt x="223" y="493"/>
                  </a:lnTo>
                  <a:lnTo>
                    <a:pt x="236" y="506"/>
                  </a:lnTo>
                  <a:lnTo>
                    <a:pt x="249" y="523"/>
                  </a:lnTo>
                  <a:close/>
                  <a:moveTo>
                    <a:pt x="462" y="850"/>
                  </a:moveTo>
                  <a:lnTo>
                    <a:pt x="459" y="853"/>
                  </a:lnTo>
                  <a:lnTo>
                    <a:pt x="454" y="854"/>
                  </a:lnTo>
                  <a:lnTo>
                    <a:pt x="450" y="854"/>
                  </a:lnTo>
                  <a:lnTo>
                    <a:pt x="446" y="854"/>
                  </a:lnTo>
                  <a:lnTo>
                    <a:pt x="440" y="853"/>
                  </a:lnTo>
                  <a:lnTo>
                    <a:pt x="435" y="850"/>
                  </a:lnTo>
                  <a:lnTo>
                    <a:pt x="428" y="847"/>
                  </a:lnTo>
                  <a:lnTo>
                    <a:pt x="423" y="844"/>
                  </a:lnTo>
                  <a:lnTo>
                    <a:pt x="408" y="834"/>
                  </a:lnTo>
                  <a:lnTo>
                    <a:pt x="395" y="822"/>
                  </a:lnTo>
                  <a:lnTo>
                    <a:pt x="381" y="808"/>
                  </a:lnTo>
                  <a:lnTo>
                    <a:pt x="367" y="791"/>
                  </a:lnTo>
                  <a:lnTo>
                    <a:pt x="354" y="774"/>
                  </a:lnTo>
                  <a:lnTo>
                    <a:pt x="343" y="756"/>
                  </a:lnTo>
                  <a:lnTo>
                    <a:pt x="334" y="739"/>
                  </a:lnTo>
                  <a:lnTo>
                    <a:pt x="327" y="723"/>
                  </a:lnTo>
                  <a:lnTo>
                    <a:pt x="325" y="716"/>
                  </a:lnTo>
                  <a:lnTo>
                    <a:pt x="323" y="709"/>
                  </a:lnTo>
                  <a:lnTo>
                    <a:pt x="322" y="702"/>
                  </a:lnTo>
                  <a:lnTo>
                    <a:pt x="322" y="697"/>
                  </a:lnTo>
                  <a:lnTo>
                    <a:pt x="322" y="691"/>
                  </a:lnTo>
                  <a:lnTo>
                    <a:pt x="323" y="687"/>
                  </a:lnTo>
                  <a:lnTo>
                    <a:pt x="325" y="683"/>
                  </a:lnTo>
                  <a:lnTo>
                    <a:pt x="327" y="680"/>
                  </a:lnTo>
                  <a:lnTo>
                    <a:pt x="330" y="678"/>
                  </a:lnTo>
                  <a:lnTo>
                    <a:pt x="335" y="676"/>
                  </a:lnTo>
                  <a:lnTo>
                    <a:pt x="338" y="676"/>
                  </a:lnTo>
                  <a:lnTo>
                    <a:pt x="344" y="677"/>
                  </a:lnTo>
                  <a:lnTo>
                    <a:pt x="349" y="678"/>
                  </a:lnTo>
                  <a:lnTo>
                    <a:pt x="355" y="680"/>
                  </a:lnTo>
                  <a:lnTo>
                    <a:pt x="360" y="684"/>
                  </a:lnTo>
                  <a:lnTo>
                    <a:pt x="367" y="687"/>
                  </a:lnTo>
                  <a:lnTo>
                    <a:pt x="380" y="696"/>
                  </a:lnTo>
                  <a:lnTo>
                    <a:pt x="394" y="708"/>
                  </a:lnTo>
                  <a:lnTo>
                    <a:pt x="408" y="723"/>
                  </a:lnTo>
                  <a:lnTo>
                    <a:pt x="423" y="740"/>
                  </a:lnTo>
                  <a:lnTo>
                    <a:pt x="436" y="757"/>
                  </a:lnTo>
                  <a:lnTo>
                    <a:pt x="447" y="775"/>
                  </a:lnTo>
                  <a:lnTo>
                    <a:pt x="455" y="791"/>
                  </a:lnTo>
                  <a:lnTo>
                    <a:pt x="462" y="808"/>
                  </a:lnTo>
                  <a:lnTo>
                    <a:pt x="466" y="822"/>
                  </a:lnTo>
                  <a:lnTo>
                    <a:pt x="467" y="834"/>
                  </a:lnTo>
                  <a:lnTo>
                    <a:pt x="467" y="838"/>
                  </a:lnTo>
                  <a:lnTo>
                    <a:pt x="466" y="844"/>
                  </a:lnTo>
                  <a:lnTo>
                    <a:pt x="464" y="847"/>
                  </a:lnTo>
                  <a:lnTo>
                    <a:pt x="462" y="850"/>
                  </a:lnTo>
                  <a:close/>
                  <a:moveTo>
                    <a:pt x="607" y="967"/>
                  </a:moveTo>
                  <a:lnTo>
                    <a:pt x="620" y="985"/>
                  </a:lnTo>
                  <a:lnTo>
                    <a:pt x="632" y="1003"/>
                  </a:lnTo>
                  <a:lnTo>
                    <a:pt x="642" y="1020"/>
                  </a:lnTo>
                  <a:lnTo>
                    <a:pt x="648" y="1037"/>
                  </a:lnTo>
                  <a:lnTo>
                    <a:pt x="650" y="1044"/>
                  </a:lnTo>
                  <a:lnTo>
                    <a:pt x="653" y="1052"/>
                  </a:lnTo>
                  <a:lnTo>
                    <a:pt x="654" y="1059"/>
                  </a:lnTo>
                  <a:lnTo>
                    <a:pt x="654" y="1065"/>
                  </a:lnTo>
                  <a:lnTo>
                    <a:pt x="654" y="1071"/>
                  </a:lnTo>
                  <a:lnTo>
                    <a:pt x="653" y="1075"/>
                  </a:lnTo>
                  <a:lnTo>
                    <a:pt x="652" y="1079"/>
                  </a:lnTo>
                  <a:lnTo>
                    <a:pt x="648" y="1083"/>
                  </a:lnTo>
                  <a:lnTo>
                    <a:pt x="645" y="1085"/>
                  </a:lnTo>
                  <a:lnTo>
                    <a:pt x="641" y="1086"/>
                  </a:lnTo>
                  <a:lnTo>
                    <a:pt x="636" y="1086"/>
                  </a:lnTo>
                  <a:lnTo>
                    <a:pt x="631" y="1086"/>
                  </a:lnTo>
                  <a:lnTo>
                    <a:pt x="625" y="1084"/>
                  </a:lnTo>
                  <a:lnTo>
                    <a:pt x="620" y="1082"/>
                  </a:lnTo>
                  <a:lnTo>
                    <a:pt x="613" y="1079"/>
                  </a:lnTo>
                  <a:lnTo>
                    <a:pt x="607" y="1075"/>
                  </a:lnTo>
                  <a:lnTo>
                    <a:pt x="592" y="1065"/>
                  </a:lnTo>
                  <a:lnTo>
                    <a:pt x="577" y="1053"/>
                  </a:lnTo>
                  <a:lnTo>
                    <a:pt x="562" y="1038"/>
                  </a:lnTo>
                  <a:lnTo>
                    <a:pt x="547" y="1020"/>
                  </a:lnTo>
                  <a:lnTo>
                    <a:pt x="533" y="1002"/>
                  </a:lnTo>
                  <a:lnTo>
                    <a:pt x="522" y="984"/>
                  </a:lnTo>
                  <a:lnTo>
                    <a:pt x="512" y="967"/>
                  </a:lnTo>
                  <a:lnTo>
                    <a:pt x="506" y="950"/>
                  </a:lnTo>
                  <a:lnTo>
                    <a:pt x="503" y="942"/>
                  </a:lnTo>
                  <a:lnTo>
                    <a:pt x="501" y="935"/>
                  </a:lnTo>
                  <a:lnTo>
                    <a:pt x="499" y="928"/>
                  </a:lnTo>
                  <a:lnTo>
                    <a:pt x="499" y="922"/>
                  </a:lnTo>
                  <a:lnTo>
                    <a:pt x="499" y="916"/>
                  </a:lnTo>
                  <a:lnTo>
                    <a:pt x="500" y="912"/>
                  </a:lnTo>
                  <a:lnTo>
                    <a:pt x="503" y="907"/>
                  </a:lnTo>
                  <a:lnTo>
                    <a:pt x="506" y="904"/>
                  </a:lnTo>
                  <a:lnTo>
                    <a:pt x="509" y="902"/>
                  </a:lnTo>
                  <a:lnTo>
                    <a:pt x="512" y="901"/>
                  </a:lnTo>
                  <a:lnTo>
                    <a:pt x="518" y="901"/>
                  </a:lnTo>
                  <a:lnTo>
                    <a:pt x="522" y="901"/>
                  </a:lnTo>
                  <a:lnTo>
                    <a:pt x="528" y="902"/>
                  </a:lnTo>
                  <a:lnTo>
                    <a:pt x="534" y="904"/>
                  </a:lnTo>
                  <a:lnTo>
                    <a:pt x="541" y="907"/>
                  </a:lnTo>
                  <a:lnTo>
                    <a:pt x="547" y="912"/>
                  </a:lnTo>
                  <a:lnTo>
                    <a:pt x="562" y="922"/>
                  </a:lnTo>
                  <a:lnTo>
                    <a:pt x="576" y="934"/>
                  </a:lnTo>
                  <a:lnTo>
                    <a:pt x="591" y="949"/>
                  </a:lnTo>
                  <a:lnTo>
                    <a:pt x="607" y="967"/>
                  </a:lnTo>
                  <a:close/>
                  <a:moveTo>
                    <a:pt x="203" y="96"/>
                  </a:moveTo>
                  <a:lnTo>
                    <a:pt x="192" y="82"/>
                  </a:lnTo>
                  <a:lnTo>
                    <a:pt x="184" y="67"/>
                  </a:lnTo>
                  <a:lnTo>
                    <a:pt x="177" y="52"/>
                  </a:lnTo>
                  <a:lnTo>
                    <a:pt x="172" y="39"/>
                  </a:lnTo>
                  <a:lnTo>
                    <a:pt x="168" y="27"/>
                  </a:lnTo>
                  <a:lnTo>
                    <a:pt x="167" y="17"/>
                  </a:lnTo>
                  <a:lnTo>
                    <a:pt x="168" y="13"/>
                  </a:lnTo>
                  <a:lnTo>
                    <a:pt x="169" y="9"/>
                  </a:lnTo>
                  <a:lnTo>
                    <a:pt x="171" y="5"/>
                  </a:lnTo>
                  <a:lnTo>
                    <a:pt x="173" y="3"/>
                  </a:lnTo>
                  <a:lnTo>
                    <a:pt x="176" y="1"/>
                  </a:lnTo>
                  <a:lnTo>
                    <a:pt x="179" y="0"/>
                  </a:lnTo>
                  <a:lnTo>
                    <a:pt x="183" y="0"/>
                  </a:lnTo>
                  <a:lnTo>
                    <a:pt x="187" y="0"/>
                  </a:lnTo>
                  <a:lnTo>
                    <a:pt x="196" y="3"/>
                  </a:lnTo>
                  <a:lnTo>
                    <a:pt x="206" y="7"/>
                  </a:lnTo>
                  <a:lnTo>
                    <a:pt x="217" y="16"/>
                  </a:lnTo>
                  <a:lnTo>
                    <a:pt x="229" y="26"/>
                  </a:lnTo>
                  <a:lnTo>
                    <a:pt x="240" y="38"/>
                  </a:lnTo>
                  <a:lnTo>
                    <a:pt x="252" y="52"/>
                  </a:lnTo>
                  <a:lnTo>
                    <a:pt x="261" y="67"/>
                  </a:lnTo>
                  <a:lnTo>
                    <a:pt x="270" y="81"/>
                  </a:lnTo>
                  <a:lnTo>
                    <a:pt x="277" y="95"/>
                  </a:lnTo>
                  <a:lnTo>
                    <a:pt x="282" y="108"/>
                  </a:lnTo>
                  <a:lnTo>
                    <a:pt x="286" y="120"/>
                  </a:lnTo>
                  <a:lnTo>
                    <a:pt x="287" y="130"/>
                  </a:lnTo>
                  <a:lnTo>
                    <a:pt x="286" y="135"/>
                  </a:lnTo>
                  <a:lnTo>
                    <a:pt x="284" y="139"/>
                  </a:lnTo>
                  <a:lnTo>
                    <a:pt x="283" y="142"/>
                  </a:lnTo>
                  <a:lnTo>
                    <a:pt x="281" y="144"/>
                  </a:lnTo>
                  <a:lnTo>
                    <a:pt x="278" y="147"/>
                  </a:lnTo>
                  <a:lnTo>
                    <a:pt x="276" y="148"/>
                  </a:lnTo>
                  <a:lnTo>
                    <a:pt x="271" y="148"/>
                  </a:lnTo>
                  <a:lnTo>
                    <a:pt x="267" y="148"/>
                  </a:lnTo>
                  <a:lnTo>
                    <a:pt x="258" y="146"/>
                  </a:lnTo>
                  <a:lnTo>
                    <a:pt x="248" y="140"/>
                  </a:lnTo>
                  <a:lnTo>
                    <a:pt x="237" y="132"/>
                  </a:lnTo>
                  <a:lnTo>
                    <a:pt x="226" y="123"/>
                  </a:lnTo>
                  <a:lnTo>
                    <a:pt x="214" y="111"/>
                  </a:lnTo>
                  <a:lnTo>
                    <a:pt x="203" y="96"/>
                  </a:lnTo>
                  <a:close/>
                  <a:moveTo>
                    <a:pt x="348" y="288"/>
                  </a:moveTo>
                  <a:lnTo>
                    <a:pt x="337" y="273"/>
                  </a:lnTo>
                  <a:lnTo>
                    <a:pt x="328" y="257"/>
                  </a:lnTo>
                  <a:lnTo>
                    <a:pt x="321" y="242"/>
                  </a:lnTo>
                  <a:lnTo>
                    <a:pt x="315" y="229"/>
                  </a:lnTo>
                  <a:lnTo>
                    <a:pt x="312" y="216"/>
                  </a:lnTo>
                  <a:lnTo>
                    <a:pt x="311" y="206"/>
                  </a:lnTo>
                  <a:lnTo>
                    <a:pt x="311" y="200"/>
                  </a:lnTo>
                  <a:lnTo>
                    <a:pt x="312" y="197"/>
                  </a:lnTo>
                  <a:lnTo>
                    <a:pt x="314" y="194"/>
                  </a:lnTo>
                  <a:lnTo>
                    <a:pt x="316" y="191"/>
                  </a:lnTo>
                  <a:lnTo>
                    <a:pt x="320" y="188"/>
                  </a:lnTo>
                  <a:lnTo>
                    <a:pt x="323" y="187"/>
                  </a:lnTo>
                  <a:lnTo>
                    <a:pt x="326" y="187"/>
                  </a:lnTo>
                  <a:lnTo>
                    <a:pt x="330" y="187"/>
                  </a:lnTo>
                  <a:lnTo>
                    <a:pt x="340" y="191"/>
                  </a:lnTo>
                  <a:lnTo>
                    <a:pt x="351" y="196"/>
                  </a:lnTo>
                  <a:lnTo>
                    <a:pt x="362" y="204"/>
                  </a:lnTo>
                  <a:lnTo>
                    <a:pt x="374" y="215"/>
                  </a:lnTo>
                  <a:lnTo>
                    <a:pt x="387" y="227"/>
                  </a:lnTo>
                  <a:lnTo>
                    <a:pt x="400" y="242"/>
                  </a:lnTo>
                  <a:lnTo>
                    <a:pt x="410" y="257"/>
                  </a:lnTo>
                  <a:lnTo>
                    <a:pt x="419" y="273"/>
                  </a:lnTo>
                  <a:lnTo>
                    <a:pt x="427" y="287"/>
                  </a:lnTo>
                  <a:lnTo>
                    <a:pt x="432" y="301"/>
                  </a:lnTo>
                  <a:lnTo>
                    <a:pt x="436" y="313"/>
                  </a:lnTo>
                  <a:lnTo>
                    <a:pt x="437" y="324"/>
                  </a:lnTo>
                  <a:lnTo>
                    <a:pt x="436" y="329"/>
                  </a:lnTo>
                  <a:lnTo>
                    <a:pt x="436" y="333"/>
                  </a:lnTo>
                  <a:lnTo>
                    <a:pt x="433" y="336"/>
                  </a:lnTo>
                  <a:lnTo>
                    <a:pt x="431" y="340"/>
                  </a:lnTo>
                  <a:lnTo>
                    <a:pt x="428" y="341"/>
                  </a:lnTo>
                  <a:lnTo>
                    <a:pt x="425" y="343"/>
                  </a:lnTo>
                  <a:lnTo>
                    <a:pt x="421" y="343"/>
                  </a:lnTo>
                  <a:lnTo>
                    <a:pt x="417" y="343"/>
                  </a:lnTo>
                  <a:lnTo>
                    <a:pt x="407" y="340"/>
                  </a:lnTo>
                  <a:lnTo>
                    <a:pt x="396" y="334"/>
                  </a:lnTo>
                  <a:lnTo>
                    <a:pt x="385" y="325"/>
                  </a:lnTo>
                  <a:lnTo>
                    <a:pt x="373" y="315"/>
                  </a:lnTo>
                  <a:lnTo>
                    <a:pt x="360" y="302"/>
                  </a:lnTo>
                  <a:lnTo>
                    <a:pt x="348" y="288"/>
                  </a:lnTo>
                  <a:close/>
                  <a:moveTo>
                    <a:pt x="590" y="543"/>
                  </a:moveTo>
                  <a:lnTo>
                    <a:pt x="587" y="545"/>
                  </a:lnTo>
                  <a:lnTo>
                    <a:pt x="584" y="547"/>
                  </a:lnTo>
                  <a:lnTo>
                    <a:pt x="579" y="547"/>
                  </a:lnTo>
                  <a:lnTo>
                    <a:pt x="575" y="547"/>
                  </a:lnTo>
                  <a:lnTo>
                    <a:pt x="565" y="543"/>
                  </a:lnTo>
                  <a:lnTo>
                    <a:pt x="554" y="538"/>
                  </a:lnTo>
                  <a:lnTo>
                    <a:pt x="541" y="529"/>
                  </a:lnTo>
                  <a:lnTo>
                    <a:pt x="529" y="518"/>
                  </a:lnTo>
                  <a:lnTo>
                    <a:pt x="516" y="505"/>
                  </a:lnTo>
                  <a:lnTo>
                    <a:pt x="503" y="490"/>
                  </a:lnTo>
                  <a:lnTo>
                    <a:pt x="490" y="473"/>
                  </a:lnTo>
                  <a:lnTo>
                    <a:pt x="481" y="458"/>
                  </a:lnTo>
                  <a:lnTo>
                    <a:pt x="473" y="442"/>
                  </a:lnTo>
                  <a:lnTo>
                    <a:pt x="467" y="427"/>
                  </a:lnTo>
                  <a:lnTo>
                    <a:pt x="464" y="414"/>
                  </a:lnTo>
                  <a:lnTo>
                    <a:pt x="463" y="403"/>
                  </a:lnTo>
                  <a:lnTo>
                    <a:pt x="463" y="398"/>
                  </a:lnTo>
                  <a:lnTo>
                    <a:pt x="464" y="393"/>
                  </a:lnTo>
                  <a:lnTo>
                    <a:pt x="466" y="390"/>
                  </a:lnTo>
                  <a:lnTo>
                    <a:pt x="469" y="387"/>
                  </a:lnTo>
                  <a:lnTo>
                    <a:pt x="472" y="385"/>
                  </a:lnTo>
                  <a:lnTo>
                    <a:pt x="475" y="383"/>
                  </a:lnTo>
                  <a:lnTo>
                    <a:pt x="480" y="383"/>
                  </a:lnTo>
                  <a:lnTo>
                    <a:pt x="484" y="383"/>
                  </a:lnTo>
                  <a:lnTo>
                    <a:pt x="494" y="387"/>
                  </a:lnTo>
                  <a:lnTo>
                    <a:pt x="505" y="392"/>
                  </a:lnTo>
                  <a:lnTo>
                    <a:pt x="518" y="401"/>
                  </a:lnTo>
                  <a:lnTo>
                    <a:pt x="530" y="412"/>
                  </a:lnTo>
                  <a:lnTo>
                    <a:pt x="543" y="425"/>
                  </a:lnTo>
                  <a:lnTo>
                    <a:pt x="556" y="440"/>
                  </a:lnTo>
                  <a:lnTo>
                    <a:pt x="568" y="457"/>
                  </a:lnTo>
                  <a:lnTo>
                    <a:pt x="578" y="472"/>
                  </a:lnTo>
                  <a:lnTo>
                    <a:pt x="586" y="489"/>
                  </a:lnTo>
                  <a:lnTo>
                    <a:pt x="591" y="503"/>
                  </a:lnTo>
                  <a:lnTo>
                    <a:pt x="595" y="516"/>
                  </a:lnTo>
                  <a:lnTo>
                    <a:pt x="596" y="527"/>
                  </a:lnTo>
                  <a:lnTo>
                    <a:pt x="596" y="533"/>
                  </a:lnTo>
                  <a:lnTo>
                    <a:pt x="595" y="537"/>
                  </a:lnTo>
                  <a:lnTo>
                    <a:pt x="592" y="540"/>
                  </a:lnTo>
                  <a:lnTo>
                    <a:pt x="590" y="543"/>
                  </a:lnTo>
                  <a:close/>
                </a:path>
              </a:pathLst>
            </a:custGeom>
            <a:solidFill>
              <a:srgbClr val="EAB6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CH"/>
            </a:p>
          </p:txBody>
        </p:sp>
        <p:sp>
          <p:nvSpPr>
            <p:cNvPr id="159" name="Freeform 150"/>
            <p:cNvSpPr>
              <a:spLocks noEditPoints="1"/>
            </p:cNvSpPr>
            <p:nvPr userDrawn="1"/>
          </p:nvSpPr>
          <p:spPr bwMode="auto">
            <a:xfrm>
              <a:off x="10641013" y="5395913"/>
              <a:ext cx="180975" cy="1463675"/>
            </a:xfrm>
            <a:custGeom>
              <a:avLst/>
              <a:gdLst>
                <a:gd name="T0" fmla="*/ 34 w 688"/>
                <a:gd name="T1" fmla="*/ 5050 h 5532"/>
                <a:gd name="T2" fmla="*/ 242 w 688"/>
                <a:gd name="T3" fmla="*/ 5360 h 5532"/>
                <a:gd name="T4" fmla="*/ 279 w 688"/>
                <a:gd name="T5" fmla="*/ 5155 h 5532"/>
                <a:gd name="T6" fmla="*/ 222 w 688"/>
                <a:gd name="T7" fmla="*/ 4880 h 5532"/>
                <a:gd name="T8" fmla="*/ 175 w 688"/>
                <a:gd name="T9" fmla="*/ 4595 h 5532"/>
                <a:gd name="T10" fmla="*/ 163 w 688"/>
                <a:gd name="T11" fmla="*/ 4379 h 5532"/>
                <a:gd name="T12" fmla="*/ 161 w 688"/>
                <a:gd name="T13" fmla="*/ 4161 h 5532"/>
                <a:gd name="T14" fmla="*/ 167 w 688"/>
                <a:gd name="T15" fmla="*/ 3938 h 5532"/>
                <a:gd name="T16" fmla="*/ 239 w 688"/>
                <a:gd name="T17" fmla="*/ 3728 h 5532"/>
                <a:gd name="T18" fmla="*/ 73 w 688"/>
                <a:gd name="T19" fmla="*/ 2966 h 5532"/>
                <a:gd name="T20" fmla="*/ 190 w 688"/>
                <a:gd name="T21" fmla="*/ 2792 h 5532"/>
                <a:gd name="T22" fmla="*/ 38 w 688"/>
                <a:gd name="T23" fmla="*/ 2291 h 5532"/>
                <a:gd name="T24" fmla="*/ 34 w 688"/>
                <a:gd name="T25" fmla="*/ 1071 h 5532"/>
                <a:gd name="T26" fmla="*/ 64 w 688"/>
                <a:gd name="T27" fmla="*/ 718 h 5532"/>
                <a:gd name="T28" fmla="*/ 0 w 688"/>
                <a:gd name="T29" fmla="*/ 165 h 5532"/>
                <a:gd name="T30" fmla="*/ 635 w 688"/>
                <a:gd name="T31" fmla="*/ 956 h 5532"/>
                <a:gd name="T32" fmla="*/ 546 w 688"/>
                <a:gd name="T33" fmla="*/ 1277 h 5532"/>
                <a:gd name="T34" fmla="*/ 512 w 688"/>
                <a:gd name="T35" fmla="*/ 1698 h 5532"/>
                <a:gd name="T36" fmla="*/ 556 w 688"/>
                <a:gd name="T37" fmla="*/ 2177 h 5532"/>
                <a:gd name="T38" fmla="*/ 603 w 688"/>
                <a:gd name="T39" fmla="*/ 2589 h 5532"/>
                <a:gd name="T40" fmla="*/ 610 w 688"/>
                <a:gd name="T41" fmla="*/ 3225 h 5532"/>
                <a:gd name="T42" fmla="*/ 528 w 688"/>
                <a:gd name="T43" fmla="*/ 3419 h 5532"/>
                <a:gd name="T44" fmla="*/ 451 w 688"/>
                <a:gd name="T45" fmla="*/ 3742 h 5532"/>
                <a:gd name="T46" fmla="*/ 687 w 688"/>
                <a:gd name="T47" fmla="*/ 3891 h 5532"/>
                <a:gd name="T48" fmla="*/ 328 w 688"/>
                <a:gd name="T49" fmla="*/ 5007 h 5532"/>
                <a:gd name="T50" fmla="*/ 485 w 688"/>
                <a:gd name="T51" fmla="*/ 5426 h 5532"/>
                <a:gd name="T52" fmla="*/ 327 w 688"/>
                <a:gd name="T53" fmla="*/ 5489 h 5532"/>
                <a:gd name="T54" fmla="*/ 535 w 688"/>
                <a:gd name="T55" fmla="*/ 4928 h 5532"/>
                <a:gd name="T56" fmla="*/ 386 w 688"/>
                <a:gd name="T57" fmla="*/ 4925 h 5532"/>
                <a:gd name="T58" fmla="*/ 595 w 688"/>
                <a:gd name="T59" fmla="*/ 4852 h 5532"/>
                <a:gd name="T60" fmla="*/ 264 w 688"/>
                <a:gd name="T61" fmla="*/ 4496 h 5532"/>
                <a:gd name="T62" fmla="*/ 566 w 688"/>
                <a:gd name="T63" fmla="*/ 4605 h 5532"/>
                <a:gd name="T64" fmla="*/ 290 w 688"/>
                <a:gd name="T65" fmla="*/ 4262 h 5532"/>
                <a:gd name="T66" fmla="*/ 494 w 688"/>
                <a:gd name="T67" fmla="*/ 4322 h 5532"/>
                <a:gd name="T68" fmla="*/ 448 w 688"/>
                <a:gd name="T69" fmla="*/ 4132 h 5532"/>
                <a:gd name="T70" fmla="*/ 398 w 688"/>
                <a:gd name="T71" fmla="*/ 3968 h 5532"/>
                <a:gd name="T72" fmla="*/ 623 w 688"/>
                <a:gd name="T73" fmla="*/ 4091 h 5532"/>
                <a:gd name="T74" fmla="*/ 99 w 688"/>
                <a:gd name="T75" fmla="*/ 3352 h 5532"/>
                <a:gd name="T76" fmla="*/ 416 w 688"/>
                <a:gd name="T77" fmla="*/ 3319 h 5532"/>
                <a:gd name="T78" fmla="*/ 192 w 688"/>
                <a:gd name="T79" fmla="*/ 3048 h 5532"/>
                <a:gd name="T80" fmla="*/ 430 w 688"/>
                <a:gd name="T81" fmla="*/ 3102 h 5532"/>
                <a:gd name="T82" fmla="*/ 346 w 688"/>
                <a:gd name="T83" fmla="*/ 2541 h 5532"/>
                <a:gd name="T84" fmla="*/ 157 w 688"/>
                <a:gd name="T85" fmla="*/ 2370 h 5532"/>
                <a:gd name="T86" fmla="*/ 558 w 688"/>
                <a:gd name="T87" fmla="*/ 2915 h 5532"/>
                <a:gd name="T88" fmla="*/ 268 w 688"/>
                <a:gd name="T89" fmla="*/ 2112 h 5532"/>
                <a:gd name="T90" fmla="*/ 99 w 688"/>
                <a:gd name="T91" fmla="*/ 1918 h 5532"/>
                <a:gd name="T92" fmla="*/ 344 w 688"/>
                <a:gd name="T93" fmla="*/ 2218 h 5532"/>
                <a:gd name="T94" fmla="*/ 88 w 688"/>
                <a:gd name="T95" fmla="*/ 1620 h 5532"/>
                <a:gd name="T96" fmla="*/ 225 w 688"/>
                <a:gd name="T97" fmla="*/ 1718 h 5532"/>
                <a:gd name="T98" fmla="*/ 371 w 688"/>
                <a:gd name="T99" fmla="*/ 1824 h 5532"/>
                <a:gd name="T100" fmla="*/ 76 w 688"/>
                <a:gd name="T101" fmla="*/ 1150 h 5532"/>
                <a:gd name="T102" fmla="*/ 427 w 688"/>
                <a:gd name="T103" fmla="*/ 1588 h 5532"/>
                <a:gd name="T104" fmla="*/ 461 w 688"/>
                <a:gd name="T105" fmla="*/ 1547 h 5532"/>
                <a:gd name="T106" fmla="*/ 168 w 688"/>
                <a:gd name="T107" fmla="*/ 851 h 5532"/>
                <a:gd name="T108" fmla="*/ 381 w 688"/>
                <a:gd name="T109" fmla="*/ 1126 h 5532"/>
                <a:gd name="T110" fmla="*/ 503 w 688"/>
                <a:gd name="T111" fmla="*/ 1209 h 5532"/>
                <a:gd name="T112" fmla="*/ 247 w 688"/>
                <a:gd name="T113" fmla="*/ 387 h 5532"/>
                <a:gd name="T114" fmla="*/ 280 w 688"/>
                <a:gd name="T115" fmla="*/ 493 h 5532"/>
                <a:gd name="T116" fmla="*/ 485 w 688"/>
                <a:gd name="T117" fmla="*/ 692 h 5532"/>
                <a:gd name="T118" fmla="*/ 304 w 688"/>
                <a:gd name="T119" fmla="*/ 41 h 5532"/>
                <a:gd name="T120" fmla="*/ 348 w 688"/>
                <a:gd name="T121" fmla="*/ 112 h 5532"/>
                <a:gd name="T122" fmla="*/ 558 w 688"/>
                <a:gd name="T123" fmla="*/ 345 h 55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88" h="5532">
                  <a:moveTo>
                    <a:pt x="0" y="5532"/>
                  </a:moveTo>
                  <a:lnTo>
                    <a:pt x="0" y="5494"/>
                  </a:lnTo>
                  <a:lnTo>
                    <a:pt x="10" y="5504"/>
                  </a:lnTo>
                  <a:lnTo>
                    <a:pt x="19" y="5512"/>
                  </a:lnTo>
                  <a:lnTo>
                    <a:pt x="29" y="5522"/>
                  </a:lnTo>
                  <a:lnTo>
                    <a:pt x="39" y="5532"/>
                  </a:lnTo>
                  <a:lnTo>
                    <a:pt x="0" y="5532"/>
                  </a:lnTo>
                  <a:close/>
                  <a:moveTo>
                    <a:pt x="0" y="5448"/>
                  </a:moveTo>
                  <a:lnTo>
                    <a:pt x="0" y="5337"/>
                  </a:lnTo>
                  <a:lnTo>
                    <a:pt x="22" y="5364"/>
                  </a:lnTo>
                  <a:lnTo>
                    <a:pt x="41" y="5390"/>
                  </a:lnTo>
                  <a:lnTo>
                    <a:pt x="58" y="5414"/>
                  </a:lnTo>
                  <a:lnTo>
                    <a:pt x="71" y="5434"/>
                  </a:lnTo>
                  <a:lnTo>
                    <a:pt x="81" y="5452"/>
                  </a:lnTo>
                  <a:lnTo>
                    <a:pt x="86" y="5467"/>
                  </a:lnTo>
                  <a:lnTo>
                    <a:pt x="87" y="5473"/>
                  </a:lnTo>
                  <a:lnTo>
                    <a:pt x="87" y="5478"/>
                  </a:lnTo>
                  <a:lnTo>
                    <a:pt x="86" y="5483"/>
                  </a:lnTo>
                  <a:lnTo>
                    <a:pt x="85" y="5485"/>
                  </a:lnTo>
                  <a:lnTo>
                    <a:pt x="83" y="5487"/>
                  </a:lnTo>
                  <a:lnTo>
                    <a:pt x="80" y="5487"/>
                  </a:lnTo>
                  <a:lnTo>
                    <a:pt x="76" y="5488"/>
                  </a:lnTo>
                  <a:lnTo>
                    <a:pt x="73" y="5488"/>
                  </a:lnTo>
                  <a:lnTo>
                    <a:pt x="64" y="5486"/>
                  </a:lnTo>
                  <a:lnTo>
                    <a:pt x="54" y="5482"/>
                  </a:lnTo>
                  <a:lnTo>
                    <a:pt x="42" y="5476"/>
                  </a:lnTo>
                  <a:lnTo>
                    <a:pt x="29" y="5468"/>
                  </a:lnTo>
                  <a:lnTo>
                    <a:pt x="15" y="5459"/>
                  </a:lnTo>
                  <a:lnTo>
                    <a:pt x="0" y="5448"/>
                  </a:lnTo>
                  <a:close/>
                  <a:moveTo>
                    <a:pt x="0" y="5087"/>
                  </a:moveTo>
                  <a:lnTo>
                    <a:pt x="0" y="5039"/>
                  </a:lnTo>
                  <a:lnTo>
                    <a:pt x="6" y="5040"/>
                  </a:lnTo>
                  <a:lnTo>
                    <a:pt x="14" y="5041"/>
                  </a:lnTo>
                  <a:lnTo>
                    <a:pt x="24" y="5045"/>
                  </a:lnTo>
                  <a:lnTo>
                    <a:pt x="34" y="5050"/>
                  </a:lnTo>
                  <a:lnTo>
                    <a:pt x="46" y="5056"/>
                  </a:lnTo>
                  <a:lnTo>
                    <a:pt x="58" y="5064"/>
                  </a:lnTo>
                  <a:lnTo>
                    <a:pt x="71" y="5074"/>
                  </a:lnTo>
                  <a:lnTo>
                    <a:pt x="85" y="5084"/>
                  </a:lnTo>
                  <a:lnTo>
                    <a:pt x="116" y="5108"/>
                  </a:lnTo>
                  <a:lnTo>
                    <a:pt x="150" y="5136"/>
                  </a:lnTo>
                  <a:lnTo>
                    <a:pt x="184" y="5168"/>
                  </a:lnTo>
                  <a:lnTo>
                    <a:pt x="220" y="5203"/>
                  </a:lnTo>
                  <a:lnTo>
                    <a:pt x="258" y="5244"/>
                  </a:lnTo>
                  <a:lnTo>
                    <a:pt x="292" y="5282"/>
                  </a:lnTo>
                  <a:lnTo>
                    <a:pt x="321" y="5318"/>
                  </a:lnTo>
                  <a:lnTo>
                    <a:pt x="345" y="5351"/>
                  </a:lnTo>
                  <a:lnTo>
                    <a:pt x="355" y="5366"/>
                  </a:lnTo>
                  <a:lnTo>
                    <a:pt x="362" y="5380"/>
                  </a:lnTo>
                  <a:lnTo>
                    <a:pt x="370" y="5393"/>
                  </a:lnTo>
                  <a:lnTo>
                    <a:pt x="374" y="5404"/>
                  </a:lnTo>
                  <a:lnTo>
                    <a:pt x="378" y="5414"/>
                  </a:lnTo>
                  <a:lnTo>
                    <a:pt x="379" y="5421"/>
                  </a:lnTo>
                  <a:lnTo>
                    <a:pt x="379" y="5425"/>
                  </a:lnTo>
                  <a:lnTo>
                    <a:pt x="378" y="5428"/>
                  </a:lnTo>
                  <a:lnTo>
                    <a:pt x="377" y="5430"/>
                  </a:lnTo>
                  <a:lnTo>
                    <a:pt x="375" y="5432"/>
                  </a:lnTo>
                  <a:lnTo>
                    <a:pt x="373" y="5434"/>
                  </a:lnTo>
                  <a:lnTo>
                    <a:pt x="370" y="5434"/>
                  </a:lnTo>
                  <a:lnTo>
                    <a:pt x="367" y="5436"/>
                  </a:lnTo>
                  <a:lnTo>
                    <a:pt x="363" y="5436"/>
                  </a:lnTo>
                  <a:lnTo>
                    <a:pt x="356" y="5433"/>
                  </a:lnTo>
                  <a:lnTo>
                    <a:pt x="346" y="5430"/>
                  </a:lnTo>
                  <a:lnTo>
                    <a:pt x="334" y="5425"/>
                  </a:lnTo>
                  <a:lnTo>
                    <a:pt x="322" y="5418"/>
                  </a:lnTo>
                  <a:lnTo>
                    <a:pt x="308" y="5409"/>
                  </a:lnTo>
                  <a:lnTo>
                    <a:pt x="292" y="5399"/>
                  </a:lnTo>
                  <a:lnTo>
                    <a:pt x="276" y="5387"/>
                  </a:lnTo>
                  <a:lnTo>
                    <a:pt x="259" y="5374"/>
                  </a:lnTo>
                  <a:lnTo>
                    <a:pt x="242" y="5360"/>
                  </a:lnTo>
                  <a:lnTo>
                    <a:pt x="223" y="5345"/>
                  </a:lnTo>
                  <a:lnTo>
                    <a:pt x="185" y="5311"/>
                  </a:lnTo>
                  <a:lnTo>
                    <a:pt x="145" y="5272"/>
                  </a:lnTo>
                  <a:lnTo>
                    <a:pt x="120" y="5245"/>
                  </a:lnTo>
                  <a:lnTo>
                    <a:pt x="96" y="5219"/>
                  </a:lnTo>
                  <a:lnTo>
                    <a:pt x="74" y="5193"/>
                  </a:lnTo>
                  <a:lnTo>
                    <a:pt x="54" y="5169"/>
                  </a:lnTo>
                  <a:lnTo>
                    <a:pt x="37" y="5146"/>
                  </a:lnTo>
                  <a:lnTo>
                    <a:pt x="22" y="5124"/>
                  </a:lnTo>
                  <a:lnTo>
                    <a:pt x="10" y="5105"/>
                  </a:lnTo>
                  <a:lnTo>
                    <a:pt x="0" y="5087"/>
                  </a:lnTo>
                  <a:close/>
                  <a:moveTo>
                    <a:pt x="0" y="4928"/>
                  </a:moveTo>
                  <a:lnTo>
                    <a:pt x="0" y="4807"/>
                  </a:lnTo>
                  <a:lnTo>
                    <a:pt x="30" y="4832"/>
                  </a:lnTo>
                  <a:lnTo>
                    <a:pt x="65" y="4860"/>
                  </a:lnTo>
                  <a:lnTo>
                    <a:pt x="102" y="4894"/>
                  </a:lnTo>
                  <a:lnTo>
                    <a:pt x="139" y="4931"/>
                  </a:lnTo>
                  <a:lnTo>
                    <a:pt x="175" y="4970"/>
                  </a:lnTo>
                  <a:lnTo>
                    <a:pt x="207" y="5007"/>
                  </a:lnTo>
                  <a:lnTo>
                    <a:pt x="221" y="5025"/>
                  </a:lnTo>
                  <a:lnTo>
                    <a:pt x="234" y="5042"/>
                  </a:lnTo>
                  <a:lnTo>
                    <a:pt x="246" y="5058"/>
                  </a:lnTo>
                  <a:lnTo>
                    <a:pt x="257" y="5074"/>
                  </a:lnTo>
                  <a:lnTo>
                    <a:pt x="266" y="5088"/>
                  </a:lnTo>
                  <a:lnTo>
                    <a:pt x="274" y="5102"/>
                  </a:lnTo>
                  <a:lnTo>
                    <a:pt x="279" y="5114"/>
                  </a:lnTo>
                  <a:lnTo>
                    <a:pt x="285" y="5125"/>
                  </a:lnTo>
                  <a:lnTo>
                    <a:pt x="287" y="5134"/>
                  </a:lnTo>
                  <a:lnTo>
                    <a:pt x="288" y="5142"/>
                  </a:lnTo>
                  <a:lnTo>
                    <a:pt x="288" y="5146"/>
                  </a:lnTo>
                  <a:lnTo>
                    <a:pt x="287" y="5148"/>
                  </a:lnTo>
                  <a:lnTo>
                    <a:pt x="286" y="5151"/>
                  </a:lnTo>
                  <a:lnTo>
                    <a:pt x="283" y="5153"/>
                  </a:lnTo>
                  <a:lnTo>
                    <a:pt x="281" y="5155"/>
                  </a:lnTo>
                  <a:lnTo>
                    <a:pt x="279" y="5155"/>
                  </a:lnTo>
                  <a:lnTo>
                    <a:pt x="276" y="5156"/>
                  </a:lnTo>
                  <a:lnTo>
                    <a:pt x="272" y="5156"/>
                  </a:lnTo>
                  <a:lnTo>
                    <a:pt x="265" y="5155"/>
                  </a:lnTo>
                  <a:lnTo>
                    <a:pt x="255" y="5152"/>
                  </a:lnTo>
                  <a:lnTo>
                    <a:pt x="244" y="5146"/>
                  </a:lnTo>
                  <a:lnTo>
                    <a:pt x="232" y="5140"/>
                  </a:lnTo>
                  <a:lnTo>
                    <a:pt x="219" y="5132"/>
                  </a:lnTo>
                  <a:lnTo>
                    <a:pt x="205" y="5122"/>
                  </a:lnTo>
                  <a:lnTo>
                    <a:pt x="188" y="5111"/>
                  </a:lnTo>
                  <a:lnTo>
                    <a:pt x="173" y="5098"/>
                  </a:lnTo>
                  <a:lnTo>
                    <a:pt x="155" y="5085"/>
                  </a:lnTo>
                  <a:lnTo>
                    <a:pt x="138" y="5069"/>
                  </a:lnTo>
                  <a:lnTo>
                    <a:pt x="102" y="5037"/>
                  </a:lnTo>
                  <a:lnTo>
                    <a:pt x="64" y="4999"/>
                  </a:lnTo>
                  <a:lnTo>
                    <a:pt x="47" y="4981"/>
                  </a:lnTo>
                  <a:lnTo>
                    <a:pt x="30" y="4963"/>
                  </a:lnTo>
                  <a:lnTo>
                    <a:pt x="14" y="4944"/>
                  </a:lnTo>
                  <a:lnTo>
                    <a:pt x="0" y="4928"/>
                  </a:lnTo>
                  <a:close/>
                  <a:moveTo>
                    <a:pt x="0" y="4732"/>
                  </a:moveTo>
                  <a:lnTo>
                    <a:pt x="0" y="4593"/>
                  </a:lnTo>
                  <a:lnTo>
                    <a:pt x="19" y="4610"/>
                  </a:lnTo>
                  <a:lnTo>
                    <a:pt x="39" y="4629"/>
                  </a:lnTo>
                  <a:lnTo>
                    <a:pt x="60" y="4650"/>
                  </a:lnTo>
                  <a:lnTo>
                    <a:pt x="81" y="4670"/>
                  </a:lnTo>
                  <a:lnTo>
                    <a:pt x="116" y="4708"/>
                  </a:lnTo>
                  <a:lnTo>
                    <a:pt x="146" y="4744"/>
                  </a:lnTo>
                  <a:lnTo>
                    <a:pt x="172" y="4778"/>
                  </a:lnTo>
                  <a:lnTo>
                    <a:pt x="194" y="4810"/>
                  </a:lnTo>
                  <a:lnTo>
                    <a:pt x="202" y="4824"/>
                  </a:lnTo>
                  <a:lnTo>
                    <a:pt x="209" y="4836"/>
                  </a:lnTo>
                  <a:lnTo>
                    <a:pt x="216" y="4848"/>
                  </a:lnTo>
                  <a:lnTo>
                    <a:pt x="219" y="4859"/>
                  </a:lnTo>
                  <a:lnTo>
                    <a:pt x="221" y="4869"/>
                  </a:lnTo>
                  <a:lnTo>
                    <a:pt x="222" y="4877"/>
                  </a:lnTo>
                  <a:lnTo>
                    <a:pt x="222" y="4880"/>
                  </a:lnTo>
                  <a:lnTo>
                    <a:pt x="221" y="4882"/>
                  </a:lnTo>
                  <a:lnTo>
                    <a:pt x="220" y="4885"/>
                  </a:lnTo>
                  <a:lnTo>
                    <a:pt x="218" y="4887"/>
                  </a:lnTo>
                  <a:lnTo>
                    <a:pt x="217" y="4889"/>
                  </a:lnTo>
                  <a:lnTo>
                    <a:pt x="213" y="4890"/>
                  </a:lnTo>
                  <a:lnTo>
                    <a:pt x="211" y="4890"/>
                  </a:lnTo>
                  <a:lnTo>
                    <a:pt x="208" y="4890"/>
                  </a:lnTo>
                  <a:lnTo>
                    <a:pt x="199" y="4889"/>
                  </a:lnTo>
                  <a:lnTo>
                    <a:pt x="190" y="4886"/>
                  </a:lnTo>
                  <a:lnTo>
                    <a:pt x="179" y="4881"/>
                  </a:lnTo>
                  <a:lnTo>
                    <a:pt x="167" y="4875"/>
                  </a:lnTo>
                  <a:lnTo>
                    <a:pt x="155" y="4867"/>
                  </a:lnTo>
                  <a:lnTo>
                    <a:pt x="141" y="4858"/>
                  </a:lnTo>
                  <a:lnTo>
                    <a:pt x="126" y="4847"/>
                  </a:lnTo>
                  <a:lnTo>
                    <a:pt x="110" y="4835"/>
                  </a:lnTo>
                  <a:lnTo>
                    <a:pt x="94" y="4822"/>
                  </a:lnTo>
                  <a:lnTo>
                    <a:pt x="77" y="4807"/>
                  </a:lnTo>
                  <a:lnTo>
                    <a:pt x="42" y="4776"/>
                  </a:lnTo>
                  <a:lnTo>
                    <a:pt x="6" y="4740"/>
                  </a:lnTo>
                  <a:lnTo>
                    <a:pt x="0" y="4732"/>
                  </a:lnTo>
                  <a:close/>
                  <a:moveTo>
                    <a:pt x="0" y="4518"/>
                  </a:moveTo>
                  <a:lnTo>
                    <a:pt x="0" y="4375"/>
                  </a:lnTo>
                  <a:lnTo>
                    <a:pt x="12" y="4385"/>
                  </a:lnTo>
                  <a:lnTo>
                    <a:pt x="24" y="4398"/>
                  </a:lnTo>
                  <a:lnTo>
                    <a:pt x="36" y="4410"/>
                  </a:lnTo>
                  <a:lnTo>
                    <a:pt x="48" y="4423"/>
                  </a:lnTo>
                  <a:lnTo>
                    <a:pt x="81" y="4459"/>
                  </a:lnTo>
                  <a:lnTo>
                    <a:pt x="109" y="4494"/>
                  </a:lnTo>
                  <a:lnTo>
                    <a:pt x="122" y="4510"/>
                  </a:lnTo>
                  <a:lnTo>
                    <a:pt x="134" y="4527"/>
                  </a:lnTo>
                  <a:lnTo>
                    <a:pt x="145" y="4542"/>
                  </a:lnTo>
                  <a:lnTo>
                    <a:pt x="154" y="4556"/>
                  </a:lnTo>
                  <a:lnTo>
                    <a:pt x="163" y="4571"/>
                  </a:lnTo>
                  <a:lnTo>
                    <a:pt x="169" y="4583"/>
                  </a:lnTo>
                  <a:lnTo>
                    <a:pt x="175" y="4595"/>
                  </a:lnTo>
                  <a:lnTo>
                    <a:pt x="178" y="4605"/>
                  </a:lnTo>
                  <a:lnTo>
                    <a:pt x="180" y="4615"/>
                  </a:lnTo>
                  <a:lnTo>
                    <a:pt x="180" y="4622"/>
                  </a:lnTo>
                  <a:lnTo>
                    <a:pt x="180" y="4626"/>
                  </a:lnTo>
                  <a:lnTo>
                    <a:pt x="179" y="4628"/>
                  </a:lnTo>
                  <a:lnTo>
                    <a:pt x="178" y="4630"/>
                  </a:lnTo>
                  <a:lnTo>
                    <a:pt x="177" y="4632"/>
                  </a:lnTo>
                  <a:lnTo>
                    <a:pt x="173" y="4634"/>
                  </a:lnTo>
                  <a:lnTo>
                    <a:pt x="167" y="4635"/>
                  </a:lnTo>
                  <a:lnTo>
                    <a:pt x="161" y="4635"/>
                  </a:lnTo>
                  <a:lnTo>
                    <a:pt x="153" y="4633"/>
                  </a:lnTo>
                  <a:lnTo>
                    <a:pt x="144" y="4630"/>
                  </a:lnTo>
                  <a:lnTo>
                    <a:pt x="134" y="4626"/>
                  </a:lnTo>
                  <a:lnTo>
                    <a:pt x="123" y="4619"/>
                  </a:lnTo>
                  <a:lnTo>
                    <a:pt x="111" y="4612"/>
                  </a:lnTo>
                  <a:lnTo>
                    <a:pt x="86" y="4595"/>
                  </a:lnTo>
                  <a:lnTo>
                    <a:pt x="59" y="4573"/>
                  </a:lnTo>
                  <a:lnTo>
                    <a:pt x="30" y="4548"/>
                  </a:lnTo>
                  <a:lnTo>
                    <a:pt x="0" y="4518"/>
                  </a:lnTo>
                  <a:close/>
                  <a:moveTo>
                    <a:pt x="0" y="4292"/>
                  </a:moveTo>
                  <a:lnTo>
                    <a:pt x="0" y="4148"/>
                  </a:lnTo>
                  <a:lnTo>
                    <a:pt x="8" y="4157"/>
                  </a:lnTo>
                  <a:lnTo>
                    <a:pt x="18" y="4166"/>
                  </a:lnTo>
                  <a:lnTo>
                    <a:pt x="28" y="4176"/>
                  </a:lnTo>
                  <a:lnTo>
                    <a:pt x="38" y="4187"/>
                  </a:lnTo>
                  <a:lnTo>
                    <a:pt x="69" y="4221"/>
                  </a:lnTo>
                  <a:lnTo>
                    <a:pt x="96" y="4255"/>
                  </a:lnTo>
                  <a:lnTo>
                    <a:pt x="120" y="4287"/>
                  </a:lnTo>
                  <a:lnTo>
                    <a:pt x="139" y="4316"/>
                  </a:lnTo>
                  <a:lnTo>
                    <a:pt x="146" y="4330"/>
                  </a:lnTo>
                  <a:lnTo>
                    <a:pt x="153" y="4342"/>
                  </a:lnTo>
                  <a:lnTo>
                    <a:pt x="157" y="4353"/>
                  </a:lnTo>
                  <a:lnTo>
                    <a:pt x="161" y="4362"/>
                  </a:lnTo>
                  <a:lnTo>
                    <a:pt x="163" y="4371"/>
                  </a:lnTo>
                  <a:lnTo>
                    <a:pt x="163" y="4379"/>
                  </a:lnTo>
                  <a:lnTo>
                    <a:pt x="162" y="4385"/>
                  </a:lnTo>
                  <a:lnTo>
                    <a:pt x="159" y="4390"/>
                  </a:lnTo>
                  <a:lnTo>
                    <a:pt x="155" y="4392"/>
                  </a:lnTo>
                  <a:lnTo>
                    <a:pt x="150" y="4393"/>
                  </a:lnTo>
                  <a:lnTo>
                    <a:pt x="144" y="4393"/>
                  </a:lnTo>
                  <a:lnTo>
                    <a:pt x="137" y="4391"/>
                  </a:lnTo>
                  <a:lnTo>
                    <a:pt x="129" y="4389"/>
                  </a:lnTo>
                  <a:lnTo>
                    <a:pt x="120" y="4384"/>
                  </a:lnTo>
                  <a:lnTo>
                    <a:pt x="110" y="4380"/>
                  </a:lnTo>
                  <a:lnTo>
                    <a:pt x="100" y="4373"/>
                  </a:lnTo>
                  <a:lnTo>
                    <a:pt x="77" y="4359"/>
                  </a:lnTo>
                  <a:lnTo>
                    <a:pt x="53" y="4339"/>
                  </a:lnTo>
                  <a:lnTo>
                    <a:pt x="27" y="4318"/>
                  </a:lnTo>
                  <a:lnTo>
                    <a:pt x="0" y="4292"/>
                  </a:lnTo>
                  <a:close/>
                  <a:moveTo>
                    <a:pt x="0" y="4054"/>
                  </a:moveTo>
                  <a:lnTo>
                    <a:pt x="0" y="3910"/>
                  </a:lnTo>
                  <a:lnTo>
                    <a:pt x="12" y="3921"/>
                  </a:lnTo>
                  <a:lnTo>
                    <a:pt x="25" y="3934"/>
                  </a:lnTo>
                  <a:lnTo>
                    <a:pt x="38" y="3947"/>
                  </a:lnTo>
                  <a:lnTo>
                    <a:pt x="51" y="3961"/>
                  </a:lnTo>
                  <a:lnTo>
                    <a:pt x="81" y="3994"/>
                  </a:lnTo>
                  <a:lnTo>
                    <a:pt x="107" y="4027"/>
                  </a:lnTo>
                  <a:lnTo>
                    <a:pt x="118" y="4042"/>
                  </a:lnTo>
                  <a:lnTo>
                    <a:pt x="129" y="4058"/>
                  </a:lnTo>
                  <a:lnTo>
                    <a:pt x="139" y="4072"/>
                  </a:lnTo>
                  <a:lnTo>
                    <a:pt x="146" y="4086"/>
                  </a:lnTo>
                  <a:lnTo>
                    <a:pt x="154" y="4099"/>
                  </a:lnTo>
                  <a:lnTo>
                    <a:pt x="160" y="4111"/>
                  </a:lnTo>
                  <a:lnTo>
                    <a:pt x="164" y="4122"/>
                  </a:lnTo>
                  <a:lnTo>
                    <a:pt x="167" y="4132"/>
                  </a:lnTo>
                  <a:lnTo>
                    <a:pt x="168" y="4140"/>
                  </a:lnTo>
                  <a:lnTo>
                    <a:pt x="168" y="4148"/>
                  </a:lnTo>
                  <a:lnTo>
                    <a:pt x="167" y="4153"/>
                  </a:lnTo>
                  <a:lnTo>
                    <a:pt x="164" y="4157"/>
                  </a:lnTo>
                  <a:lnTo>
                    <a:pt x="161" y="4161"/>
                  </a:lnTo>
                  <a:lnTo>
                    <a:pt x="155" y="4162"/>
                  </a:lnTo>
                  <a:lnTo>
                    <a:pt x="149" y="4161"/>
                  </a:lnTo>
                  <a:lnTo>
                    <a:pt x="141" y="4160"/>
                  </a:lnTo>
                  <a:lnTo>
                    <a:pt x="133" y="4156"/>
                  </a:lnTo>
                  <a:lnTo>
                    <a:pt x="123" y="4153"/>
                  </a:lnTo>
                  <a:lnTo>
                    <a:pt x="114" y="4148"/>
                  </a:lnTo>
                  <a:lnTo>
                    <a:pt x="104" y="4141"/>
                  </a:lnTo>
                  <a:lnTo>
                    <a:pt x="80" y="4125"/>
                  </a:lnTo>
                  <a:lnTo>
                    <a:pt x="54" y="4105"/>
                  </a:lnTo>
                  <a:lnTo>
                    <a:pt x="27" y="4081"/>
                  </a:lnTo>
                  <a:lnTo>
                    <a:pt x="0" y="4054"/>
                  </a:lnTo>
                  <a:close/>
                  <a:moveTo>
                    <a:pt x="0" y="3801"/>
                  </a:moveTo>
                  <a:lnTo>
                    <a:pt x="0" y="3663"/>
                  </a:lnTo>
                  <a:lnTo>
                    <a:pt x="20" y="3681"/>
                  </a:lnTo>
                  <a:lnTo>
                    <a:pt x="41" y="3700"/>
                  </a:lnTo>
                  <a:lnTo>
                    <a:pt x="63" y="3722"/>
                  </a:lnTo>
                  <a:lnTo>
                    <a:pt x="86" y="3745"/>
                  </a:lnTo>
                  <a:lnTo>
                    <a:pt x="115" y="3778"/>
                  </a:lnTo>
                  <a:lnTo>
                    <a:pt x="139" y="3809"/>
                  </a:lnTo>
                  <a:lnTo>
                    <a:pt x="150" y="3824"/>
                  </a:lnTo>
                  <a:lnTo>
                    <a:pt x="161" y="3840"/>
                  </a:lnTo>
                  <a:lnTo>
                    <a:pt x="169" y="3853"/>
                  </a:lnTo>
                  <a:lnTo>
                    <a:pt x="177" y="3867"/>
                  </a:lnTo>
                  <a:lnTo>
                    <a:pt x="184" y="3879"/>
                  </a:lnTo>
                  <a:lnTo>
                    <a:pt x="189" y="3891"/>
                  </a:lnTo>
                  <a:lnTo>
                    <a:pt x="194" y="3901"/>
                  </a:lnTo>
                  <a:lnTo>
                    <a:pt x="196" y="3911"/>
                  </a:lnTo>
                  <a:lnTo>
                    <a:pt x="198" y="3920"/>
                  </a:lnTo>
                  <a:lnTo>
                    <a:pt x="198" y="3926"/>
                  </a:lnTo>
                  <a:lnTo>
                    <a:pt x="196" y="3933"/>
                  </a:lnTo>
                  <a:lnTo>
                    <a:pt x="194" y="3937"/>
                  </a:lnTo>
                  <a:lnTo>
                    <a:pt x="188" y="3939"/>
                  </a:lnTo>
                  <a:lnTo>
                    <a:pt x="183" y="3940"/>
                  </a:lnTo>
                  <a:lnTo>
                    <a:pt x="176" y="3940"/>
                  </a:lnTo>
                  <a:lnTo>
                    <a:pt x="167" y="3938"/>
                  </a:lnTo>
                  <a:lnTo>
                    <a:pt x="157" y="3934"/>
                  </a:lnTo>
                  <a:lnTo>
                    <a:pt x="148" y="3930"/>
                  </a:lnTo>
                  <a:lnTo>
                    <a:pt x="137" y="3923"/>
                  </a:lnTo>
                  <a:lnTo>
                    <a:pt x="125" y="3915"/>
                  </a:lnTo>
                  <a:lnTo>
                    <a:pt x="111" y="3906"/>
                  </a:lnTo>
                  <a:lnTo>
                    <a:pt x="98" y="3897"/>
                  </a:lnTo>
                  <a:lnTo>
                    <a:pt x="84" y="3886"/>
                  </a:lnTo>
                  <a:lnTo>
                    <a:pt x="71" y="3873"/>
                  </a:lnTo>
                  <a:lnTo>
                    <a:pt x="41" y="3845"/>
                  </a:lnTo>
                  <a:lnTo>
                    <a:pt x="12" y="3814"/>
                  </a:lnTo>
                  <a:lnTo>
                    <a:pt x="5" y="3808"/>
                  </a:lnTo>
                  <a:lnTo>
                    <a:pt x="0" y="3801"/>
                  </a:lnTo>
                  <a:close/>
                  <a:moveTo>
                    <a:pt x="0" y="3521"/>
                  </a:moveTo>
                  <a:lnTo>
                    <a:pt x="0" y="3423"/>
                  </a:lnTo>
                  <a:lnTo>
                    <a:pt x="14" y="3430"/>
                  </a:lnTo>
                  <a:lnTo>
                    <a:pt x="29" y="3438"/>
                  </a:lnTo>
                  <a:lnTo>
                    <a:pt x="46" y="3451"/>
                  </a:lnTo>
                  <a:lnTo>
                    <a:pt x="64" y="3465"/>
                  </a:lnTo>
                  <a:lnTo>
                    <a:pt x="83" y="3480"/>
                  </a:lnTo>
                  <a:lnTo>
                    <a:pt x="103" y="3499"/>
                  </a:lnTo>
                  <a:lnTo>
                    <a:pt x="123" y="3518"/>
                  </a:lnTo>
                  <a:lnTo>
                    <a:pt x="143" y="3540"/>
                  </a:lnTo>
                  <a:lnTo>
                    <a:pt x="171" y="3571"/>
                  </a:lnTo>
                  <a:lnTo>
                    <a:pt x="194" y="3602"/>
                  </a:lnTo>
                  <a:lnTo>
                    <a:pt x="214" y="3630"/>
                  </a:lnTo>
                  <a:lnTo>
                    <a:pt x="230" y="3657"/>
                  </a:lnTo>
                  <a:lnTo>
                    <a:pt x="236" y="3669"/>
                  </a:lnTo>
                  <a:lnTo>
                    <a:pt x="241" y="3681"/>
                  </a:lnTo>
                  <a:lnTo>
                    <a:pt x="245" y="3691"/>
                  </a:lnTo>
                  <a:lnTo>
                    <a:pt x="247" y="3699"/>
                  </a:lnTo>
                  <a:lnTo>
                    <a:pt x="248" y="3708"/>
                  </a:lnTo>
                  <a:lnTo>
                    <a:pt x="248" y="3715"/>
                  </a:lnTo>
                  <a:lnTo>
                    <a:pt x="246" y="3720"/>
                  </a:lnTo>
                  <a:lnTo>
                    <a:pt x="244" y="3725"/>
                  </a:lnTo>
                  <a:lnTo>
                    <a:pt x="239" y="3728"/>
                  </a:lnTo>
                  <a:lnTo>
                    <a:pt x="233" y="3729"/>
                  </a:lnTo>
                  <a:lnTo>
                    <a:pt x="226" y="3729"/>
                  </a:lnTo>
                  <a:lnTo>
                    <a:pt x="218" y="3727"/>
                  </a:lnTo>
                  <a:lnTo>
                    <a:pt x="209" y="3723"/>
                  </a:lnTo>
                  <a:lnTo>
                    <a:pt x="199" y="3719"/>
                  </a:lnTo>
                  <a:lnTo>
                    <a:pt x="188" y="3712"/>
                  </a:lnTo>
                  <a:lnTo>
                    <a:pt x="177" y="3705"/>
                  </a:lnTo>
                  <a:lnTo>
                    <a:pt x="164" y="3697"/>
                  </a:lnTo>
                  <a:lnTo>
                    <a:pt x="152" y="3687"/>
                  </a:lnTo>
                  <a:lnTo>
                    <a:pt x="139" y="3676"/>
                  </a:lnTo>
                  <a:lnTo>
                    <a:pt x="125" y="3665"/>
                  </a:lnTo>
                  <a:lnTo>
                    <a:pt x="97" y="3639"/>
                  </a:lnTo>
                  <a:lnTo>
                    <a:pt x="69" y="3608"/>
                  </a:lnTo>
                  <a:lnTo>
                    <a:pt x="49" y="3586"/>
                  </a:lnTo>
                  <a:lnTo>
                    <a:pt x="30" y="3563"/>
                  </a:lnTo>
                  <a:lnTo>
                    <a:pt x="14" y="3541"/>
                  </a:lnTo>
                  <a:lnTo>
                    <a:pt x="0" y="3521"/>
                  </a:lnTo>
                  <a:close/>
                  <a:moveTo>
                    <a:pt x="0" y="2929"/>
                  </a:moveTo>
                  <a:lnTo>
                    <a:pt x="0" y="2794"/>
                  </a:lnTo>
                  <a:lnTo>
                    <a:pt x="1" y="2795"/>
                  </a:lnTo>
                  <a:lnTo>
                    <a:pt x="24" y="2822"/>
                  </a:lnTo>
                  <a:lnTo>
                    <a:pt x="43" y="2850"/>
                  </a:lnTo>
                  <a:lnTo>
                    <a:pt x="60" y="2875"/>
                  </a:lnTo>
                  <a:lnTo>
                    <a:pt x="73" y="2899"/>
                  </a:lnTo>
                  <a:lnTo>
                    <a:pt x="79" y="2910"/>
                  </a:lnTo>
                  <a:lnTo>
                    <a:pt x="83" y="2920"/>
                  </a:lnTo>
                  <a:lnTo>
                    <a:pt x="85" y="2930"/>
                  </a:lnTo>
                  <a:lnTo>
                    <a:pt x="87" y="2939"/>
                  </a:lnTo>
                  <a:lnTo>
                    <a:pt x="88" y="2946"/>
                  </a:lnTo>
                  <a:lnTo>
                    <a:pt x="87" y="2953"/>
                  </a:lnTo>
                  <a:lnTo>
                    <a:pt x="85" y="2957"/>
                  </a:lnTo>
                  <a:lnTo>
                    <a:pt x="83" y="2962"/>
                  </a:lnTo>
                  <a:lnTo>
                    <a:pt x="80" y="2964"/>
                  </a:lnTo>
                  <a:lnTo>
                    <a:pt x="77" y="2965"/>
                  </a:lnTo>
                  <a:lnTo>
                    <a:pt x="73" y="2966"/>
                  </a:lnTo>
                  <a:lnTo>
                    <a:pt x="70" y="2966"/>
                  </a:lnTo>
                  <a:lnTo>
                    <a:pt x="61" y="2965"/>
                  </a:lnTo>
                  <a:lnTo>
                    <a:pt x="51" y="2962"/>
                  </a:lnTo>
                  <a:lnTo>
                    <a:pt x="39" y="2956"/>
                  </a:lnTo>
                  <a:lnTo>
                    <a:pt x="27" y="2948"/>
                  </a:lnTo>
                  <a:lnTo>
                    <a:pt x="14" y="2940"/>
                  </a:lnTo>
                  <a:lnTo>
                    <a:pt x="0" y="2929"/>
                  </a:lnTo>
                  <a:close/>
                  <a:moveTo>
                    <a:pt x="0" y="2601"/>
                  </a:moveTo>
                  <a:lnTo>
                    <a:pt x="0" y="2525"/>
                  </a:lnTo>
                  <a:lnTo>
                    <a:pt x="5" y="2526"/>
                  </a:lnTo>
                  <a:lnTo>
                    <a:pt x="11" y="2528"/>
                  </a:lnTo>
                  <a:lnTo>
                    <a:pt x="18" y="2530"/>
                  </a:lnTo>
                  <a:lnTo>
                    <a:pt x="25" y="2533"/>
                  </a:lnTo>
                  <a:lnTo>
                    <a:pt x="41" y="2542"/>
                  </a:lnTo>
                  <a:lnTo>
                    <a:pt x="59" y="2554"/>
                  </a:lnTo>
                  <a:lnTo>
                    <a:pt x="76" y="2568"/>
                  </a:lnTo>
                  <a:lnTo>
                    <a:pt x="96" y="2586"/>
                  </a:lnTo>
                  <a:lnTo>
                    <a:pt x="116" y="2605"/>
                  </a:lnTo>
                  <a:lnTo>
                    <a:pt x="136" y="2626"/>
                  </a:lnTo>
                  <a:lnTo>
                    <a:pt x="159" y="2654"/>
                  </a:lnTo>
                  <a:lnTo>
                    <a:pt x="177" y="2680"/>
                  </a:lnTo>
                  <a:lnTo>
                    <a:pt x="192" y="2705"/>
                  </a:lnTo>
                  <a:lnTo>
                    <a:pt x="206" y="2728"/>
                  </a:lnTo>
                  <a:lnTo>
                    <a:pt x="210" y="2739"/>
                  </a:lnTo>
                  <a:lnTo>
                    <a:pt x="213" y="2749"/>
                  </a:lnTo>
                  <a:lnTo>
                    <a:pt x="217" y="2758"/>
                  </a:lnTo>
                  <a:lnTo>
                    <a:pt x="218" y="2767"/>
                  </a:lnTo>
                  <a:lnTo>
                    <a:pt x="219" y="2773"/>
                  </a:lnTo>
                  <a:lnTo>
                    <a:pt x="218" y="2780"/>
                  </a:lnTo>
                  <a:lnTo>
                    <a:pt x="216" y="2785"/>
                  </a:lnTo>
                  <a:lnTo>
                    <a:pt x="213" y="2790"/>
                  </a:lnTo>
                  <a:lnTo>
                    <a:pt x="209" y="2792"/>
                  </a:lnTo>
                  <a:lnTo>
                    <a:pt x="203" y="2793"/>
                  </a:lnTo>
                  <a:lnTo>
                    <a:pt x="197" y="2793"/>
                  </a:lnTo>
                  <a:lnTo>
                    <a:pt x="190" y="2792"/>
                  </a:lnTo>
                  <a:lnTo>
                    <a:pt x="183" y="2790"/>
                  </a:lnTo>
                  <a:lnTo>
                    <a:pt x="174" y="2785"/>
                  </a:lnTo>
                  <a:lnTo>
                    <a:pt x="164" y="2781"/>
                  </a:lnTo>
                  <a:lnTo>
                    <a:pt x="154" y="2774"/>
                  </a:lnTo>
                  <a:lnTo>
                    <a:pt x="133" y="2759"/>
                  </a:lnTo>
                  <a:lnTo>
                    <a:pt x="110" y="2740"/>
                  </a:lnTo>
                  <a:lnTo>
                    <a:pt x="87" y="2718"/>
                  </a:lnTo>
                  <a:lnTo>
                    <a:pt x="64" y="2692"/>
                  </a:lnTo>
                  <a:lnTo>
                    <a:pt x="43" y="2669"/>
                  </a:lnTo>
                  <a:lnTo>
                    <a:pt x="26" y="2645"/>
                  </a:lnTo>
                  <a:lnTo>
                    <a:pt x="12" y="2622"/>
                  </a:lnTo>
                  <a:lnTo>
                    <a:pt x="0" y="2601"/>
                  </a:lnTo>
                  <a:close/>
                  <a:moveTo>
                    <a:pt x="0" y="2262"/>
                  </a:moveTo>
                  <a:lnTo>
                    <a:pt x="0" y="2130"/>
                  </a:lnTo>
                  <a:lnTo>
                    <a:pt x="7" y="2137"/>
                  </a:lnTo>
                  <a:lnTo>
                    <a:pt x="15" y="2146"/>
                  </a:lnTo>
                  <a:lnTo>
                    <a:pt x="35" y="2171"/>
                  </a:lnTo>
                  <a:lnTo>
                    <a:pt x="51" y="2195"/>
                  </a:lnTo>
                  <a:lnTo>
                    <a:pt x="65" y="2218"/>
                  </a:lnTo>
                  <a:lnTo>
                    <a:pt x="76" y="2240"/>
                  </a:lnTo>
                  <a:lnTo>
                    <a:pt x="81" y="2250"/>
                  </a:lnTo>
                  <a:lnTo>
                    <a:pt x="84" y="2259"/>
                  </a:lnTo>
                  <a:lnTo>
                    <a:pt x="86" y="2268"/>
                  </a:lnTo>
                  <a:lnTo>
                    <a:pt x="87" y="2275"/>
                  </a:lnTo>
                  <a:lnTo>
                    <a:pt x="87" y="2282"/>
                  </a:lnTo>
                  <a:lnTo>
                    <a:pt x="86" y="2289"/>
                  </a:lnTo>
                  <a:lnTo>
                    <a:pt x="85" y="2293"/>
                  </a:lnTo>
                  <a:lnTo>
                    <a:pt x="82" y="2297"/>
                  </a:lnTo>
                  <a:lnTo>
                    <a:pt x="80" y="2300"/>
                  </a:lnTo>
                  <a:lnTo>
                    <a:pt x="76" y="2301"/>
                  </a:lnTo>
                  <a:lnTo>
                    <a:pt x="73" y="2301"/>
                  </a:lnTo>
                  <a:lnTo>
                    <a:pt x="69" y="2301"/>
                  </a:lnTo>
                  <a:lnTo>
                    <a:pt x="60" y="2300"/>
                  </a:lnTo>
                  <a:lnTo>
                    <a:pt x="50" y="2296"/>
                  </a:lnTo>
                  <a:lnTo>
                    <a:pt x="38" y="2291"/>
                  </a:lnTo>
                  <a:lnTo>
                    <a:pt x="26" y="2283"/>
                  </a:lnTo>
                  <a:lnTo>
                    <a:pt x="13" y="2273"/>
                  </a:lnTo>
                  <a:lnTo>
                    <a:pt x="0" y="2262"/>
                  </a:lnTo>
                  <a:close/>
                  <a:moveTo>
                    <a:pt x="0" y="1853"/>
                  </a:moveTo>
                  <a:lnTo>
                    <a:pt x="0" y="1778"/>
                  </a:lnTo>
                  <a:lnTo>
                    <a:pt x="5" y="1791"/>
                  </a:lnTo>
                  <a:lnTo>
                    <a:pt x="11" y="1802"/>
                  </a:lnTo>
                  <a:lnTo>
                    <a:pt x="14" y="1813"/>
                  </a:lnTo>
                  <a:lnTo>
                    <a:pt x="16" y="1823"/>
                  </a:lnTo>
                  <a:lnTo>
                    <a:pt x="17" y="1832"/>
                  </a:lnTo>
                  <a:lnTo>
                    <a:pt x="17" y="1839"/>
                  </a:lnTo>
                  <a:lnTo>
                    <a:pt x="15" y="1845"/>
                  </a:lnTo>
                  <a:lnTo>
                    <a:pt x="12" y="1849"/>
                  </a:lnTo>
                  <a:lnTo>
                    <a:pt x="10" y="1851"/>
                  </a:lnTo>
                  <a:lnTo>
                    <a:pt x="6" y="1852"/>
                  </a:lnTo>
                  <a:lnTo>
                    <a:pt x="3" y="1853"/>
                  </a:lnTo>
                  <a:lnTo>
                    <a:pt x="0" y="1853"/>
                  </a:lnTo>
                  <a:close/>
                  <a:moveTo>
                    <a:pt x="0" y="1438"/>
                  </a:moveTo>
                  <a:lnTo>
                    <a:pt x="0" y="1405"/>
                  </a:lnTo>
                  <a:lnTo>
                    <a:pt x="2" y="1416"/>
                  </a:lnTo>
                  <a:lnTo>
                    <a:pt x="3" y="1425"/>
                  </a:lnTo>
                  <a:lnTo>
                    <a:pt x="2" y="1433"/>
                  </a:lnTo>
                  <a:lnTo>
                    <a:pt x="0" y="1438"/>
                  </a:lnTo>
                  <a:close/>
                  <a:moveTo>
                    <a:pt x="0" y="1068"/>
                  </a:moveTo>
                  <a:lnTo>
                    <a:pt x="0" y="966"/>
                  </a:lnTo>
                  <a:lnTo>
                    <a:pt x="12" y="983"/>
                  </a:lnTo>
                  <a:lnTo>
                    <a:pt x="22" y="1000"/>
                  </a:lnTo>
                  <a:lnTo>
                    <a:pt x="29" y="1016"/>
                  </a:lnTo>
                  <a:lnTo>
                    <a:pt x="35" y="1030"/>
                  </a:lnTo>
                  <a:lnTo>
                    <a:pt x="38" y="1043"/>
                  </a:lnTo>
                  <a:lnTo>
                    <a:pt x="39" y="1056"/>
                  </a:lnTo>
                  <a:lnTo>
                    <a:pt x="39" y="1060"/>
                  </a:lnTo>
                  <a:lnTo>
                    <a:pt x="38" y="1064"/>
                  </a:lnTo>
                  <a:lnTo>
                    <a:pt x="36" y="1069"/>
                  </a:lnTo>
                  <a:lnTo>
                    <a:pt x="34" y="1071"/>
                  </a:lnTo>
                  <a:lnTo>
                    <a:pt x="30" y="1073"/>
                  </a:lnTo>
                  <a:lnTo>
                    <a:pt x="27" y="1074"/>
                  </a:lnTo>
                  <a:lnTo>
                    <a:pt x="24" y="1075"/>
                  </a:lnTo>
                  <a:lnTo>
                    <a:pt x="19" y="1075"/>
                  </a:lnTo>
                  <a:lnTo>
                    <a:pt x="11" y="1073"/>
                  </a:lnTo>
                  <a:lnTo>
                    <a:pt x="0" y="1068"/>
                  </a:lnTo>
                  <a:close/>
                  <a:moveTo>
                    <a:pt x="0" y="641"/>
                  </a:moveTo>
                  <a:lnTo>
                    <a:pt x="0" y="561"/>
                  </a:lnTo>
                  <a:lnTo>
                    <a:pt x="7" y="563"/>
                  </a:lnTo>
                  <a:lnTo>
                    <a:pt x="16" y="567"/>
                  </a:lnTo>
                  <a:lnTo>
                    <a:pt x="26" y="573"/>
                  </a:lnTo>
                  <a:lnTo>
                    <a:pt x="36" y="580"/>
                  </a:lnTo>
                  <a:lnTo>
                    <a:pt x="47" y="589"/>
                  </a:lnTo>
                  <a:lnTo>
                    <a:pt x="57" y="600"/>
                  </a:lnTo>
                  <a:lnTo>
                    <a:pt x="68" y="611"/>
                  </a:lnTo>
                  <a:lnTo>
                    <a:pt x="79" y="624"/>
                  </a:lnTo>
                  <a:lnTo>
                    <a:pt x="92" y="641"/>
                  </a:lnTo>
                  <a:lnTo>
                    <a:pt x="103" y="659"/>
                  </a:lnTo>
                  <a:lnTo>
                    <a:pt x="111" y="675"/>
                  </a:lnTo>
                  <a:lnTo>
                    <a:pt x="118" y="692"/>
                  </a:lnTo>
                  <a:lnTo>
                    <a:pt x="122" y="706"/>
                  </a:lnTo>
                  <a:lnTo>
                    <a:pt x="123" y="718"/>
                  </a:lnTo>
                  <a:lnTo>
                    <a:pt x="123" y="722"/>
                  </a:lnTo>
                  <a:lnTo>
                    <a:pt x="122" y="728"/>
                  </a:lnTo>
                  <a:lnTo>
                    <a:pt x="120" y="731"/>
                  </a:lnTo>
                  <a:lnTo>
                    <a:pt x="118" y="734"/>
                  </a:lnTo>
                  <a:lnTo>
                    <a:pt x="115" y="737"/>
                  </a:lnTo>
                  <a:lnTo>
                    <a:pt x="110" y="738"/>
                  </a:lnTo>
                  <a:lnTo>
                    <a:pt x="106" y="738"/>
                  </a:lnTo>
                  <a:lnTo>
                    <a:pt x="102" y="738"/>
                  </a:lnTo>
                  <a:lnTo>
                    <a:pt x="96" y="737"/>
                  </a:lnTo>
                  <a:lnTo>
                    <a:pt x="91" y="734"/>
                  </a:lnTo>
                  <a:lnTo>
                    <a:pt x="84" y="731"/>
                  </a:lnTo>
                  <a:lnTo>
                    <a:pt x="79" y="728"/>
                  </a:lnTo>
                  <a:lnTo>
                    <a:pt x="64" y="718"/>
                  </a:lnTo>
                  <a:lnTo>
                    <a:pt x="51" y="706"/>
                  </a:lnTo>
                  <a:lnTo>
                    <a:pt x="37" y="692"/>
                  </a:lnTo>
                  <a:lnTo>
                    <a:pt x="23" y="675"/>
                  </a:lnTo>
                  <a:lnTo>
                    <a:pt x="16" y="666"/>
                  </a:lnTo>
                  <a:lnTo>
                    <a:pt x="10" y="658"/>
                  </a:lnTo>
                  <a:lnTo>
                    <a:pt x="4" y="650"/>
                  </a:lnTo>
                  <a:lnTo>
                    <a:pt x="0" y="641"/>
                  </a:lnTo>
                  <a:close/>
                  <a:moveTo>
                    <a:pt x="0" y="165"/>
                  </a:moveTo>
                  <a:lnTo>
                    <a:pt x="0" y="76"/>
                  </a:lnTo>
                  <a:lnTo>
                    <a:pt x="13" y="83"/>
                  </a:lnTo>
                  <a:lnTo>
                    <a:pt x="26" y="94"/>
                  </a:lnTo>
                  <a:lnTo>
                    <a:pt x="41" y="108"/>
                  </a:lnTo>
                  <a:lnTo>
                    <a:pt x="56" y="126"/>
                  </a:lnTo>
                  <a:lnTo>
                    <a:pt x="66" y="141"/>
                  </a:lnTo>
                  <a:lnTo>
                    <a:pt x="75" y="157"/>
                  </a:lnTo>
                  <a:lnTo>
                    <a:pt x="83" y="171"/>
                  </a:lnTo>
                  <a:lnTo>
                    <a:pt x="88" y="185"/>
                  </a:lnTo>
                  <a:lnTo>
                    <a:pt x="92" y="197"/>
                  </a:lnTo>
                  <a:lnTo>
                    <a:pt x="93" y="208"/>
                  </a:lnTo>
                  <a:lnTo>
                    <a:pt x="92" y="213"/>
                  </a:lnTo>
                  <a:lnTo>
                    <a:pt x="92" y="217"/>
                  </a:lnTo>
                  <a:lnTo>
                    <a:pt x="89" y="220"/>
                  </a:lnTo>
                  <a:lnTo>
                    <a:pt x="87" y="224"/>
                  </a:lnTo>
                  <a:lnTo>
                    <a:pt x="84" y="225"/>
                  </a:lnTo>
                  <a:lnTo>
                    <a:pt x="81" y="227"/>
                  </a:lnTo>
                  <a:lnTo>
                    <a:pt x="77" y="227"/>
                  </a:lnTo>
                  <a:lnTo>
                    <a:pt x="73" y="227"/>
                  </a:lnTo>
                  <a:lnTo>
                    <a:pt x="63" y="224"/>
                  </a:lnTo>
                  <a:lnTo>
                    <a:pt x="52" y="218"/>
                  </a:lnTo>
                  <a:lnTo>
                    <a:pt x="41" y="209"/>
                  </a:lnTo>
                  <a:lnTo>
                    <a:pt x="29" y="199"/>
                  </a:lnTo>
                  <a:lnTo>
                    <a:pt x="16" y="186"/>
                  </a:lnTo>
                  <a:lnTo>
                    <a:pt x="4" y="172"/>
                  </a:lnTo>
                  <a:lnTo>
                    <a:pt x="2" y="169"/>
                  </a:lnTo>
                  <a:lnTo>
                    <a:pt x="0" y="165"/>
                  </a:lnTo>
                  <a:close/>
                  <a:moveTo>
                    <a:pt x="688" y="430"/>
                  </a:moveTo>
                  <a:lnTo>
                    <a:pt x="688" y="537"/>
                  </a:lnTo>
                  <a:lnTo>
                    <a:pt x="676" y="528"/>
                  </a:lnTo>
                  <a:lnTo>
                    <a:pt x="665" y="518"/>
                  </a:lnTo>
                  <a:lnTo>
                    <a:pt x="653" y="506"/>
                  </a:lnTo>
                  <a:lnTo>
                    <a:pt x="642" y="493"/>
                  </a:lnTo>
                  <a:lnTo>
                    <a:pt x="630" y="477"/>
                  </a:lnTo>
                  <a:lnTo>
                    <a:pt x="620" y="460"/>
                  </a:lnTo>
                  <a:lnTo>
                    <a:pt x="611" y="445"/>
                  </a:lnTo>
                  <a:lnTo>
                    <a:pt x="606" y="431"/>
                  </a:lnTo>
                  <a:lnTo>
                    <a:pt x="602" y="417"/>
                  </a:lnTo>
                  <a:lnTo>
                    <a:pt x="601" y="406"/>
                  </a:lnTo>
                  <a:lnTo>
                    <a:pt x="602" y="400"/>
                  </a:lnTo>
                  <a:lnTo>
                    <a:pt x="603" y="396"/>
                  </a:lnTo>
                  <a:lnTo>
                    <a:pt x="604" y="392"/>
                  </a:lnTo>
                  <a:lnTo>
                    <a:pt x="608" y="389"/>
                  </a:lnTo>
                  <a:lnTo>
                    <a:pt x="610" y="387"/>
                  </a:lnTo>
                  <a:lnTo>
                    <a:pt x="613" y="386"/>
                  </a:lnTo>
                  <a:lnTo>
                    <a:pt x="618" y="385"/>
                  </a:lnTo>
                  <a:lnTo>
                    <a:pt x="621" y="385"/>
                  </a:lnTo>
                  <a:lnTo>
                    <a:pt x="631" y="387"/>
                  </a:lnTo>
                  <a:lnTo>
                    <a:pt x="641" y="391"/>
                  </a:lnTo>
                  <a:lnTo>
                    <a:pt x="652" y="398"/>
                  </a:lnTo>
                  <a:lnTo>
                    <a:pt x="664" y="407"/>
                  </a:lnTo>
                  <a:lnTo>
                    <a:pt x="676" y="418"/>
                  </a:lnTo>
                  <a:lnTo>
                    <a:pt x="688" y="430"/>
                  </a:lnTo>
                  <a:close/>
                  <a:moveTo>
                    <a:pt x="688" y="926"/>
                  </a:moveTo>
                  <a:lnTo>
                    <a:pt x="688" y="1043"/>
                  </a:lnTo>
                  <a:lnTo>
                    <a:pt x="683" y="1039"/>
                  </a:lnTo>
                  <a:lnTo>
                    <a:pt x="680" y="1035"/>
                  </a:lnTo>
                  <a:lnTo>
                    <a:pt x="666" y="1016"/>
                  </a:lnTo>
                  <a:lnTo>
                    <a:pt x="655" y="997"/>
                  </a:lnTo>
                  <a:lnTo>
                    <a:pt x="645" y="980"/>
                  </a:lnTo>
                  <a:lnTo>
                    <a:pt x="637" y="963"/>
                  </a:lnTo>
                  <a:lnTo>
                    <a:pt x="635" y="956"/>
                  </a:lnTo>
                  <a:lnTo>
                    <a:pt x="634" y="948"/>
                  </a:lnTo>
                  <a:lnTo>
                    <a:pt x="633" y="942"/>
                  </a:lnTo>
                  <a:lnTo>
                    <a:pt x="632" y="935"/>
                  </a:lnTo>
                  <a:lnTo>
                    <a:pt x="633" y="929"/>
                  </a:lnTo>
                  <a:lnTo>
                    <a:pt x="634" y="924"/>
                  </a:lnTo>
                  <a:lnTo>
                    <a:pt x="635" y="921"/>
                  </a:lnTo>
                  <a:lnTo>
                    <a:pt x="638" y="917"/>
                  </a:lnTo>
                  <a:lnTo>
                    <a:pt x="643" y="914"/>
                  </a:lnTo>
                  <a:lnTo>
                    <a:pt x="647" y="913"/>
                  </a:lnTo>
                  <a:lnTo>
                    <a:pt x="653" y="912"/>
                  </a:lnTo>
                  <a:lnTo>
                    <a:pt x="658" y="913"/>
                  </a:lnTo>
                  <a:lnTo>
                    <a:pt x="665" y="915"/>
                  </a:lnTo>
                  <a:lnTo>
                    <a:pt x="672" y="917"/>
                  </a:lnTo>
                  <a:lnTo>
                    <a:pt x="680" y="922"/>
                  </a:lnTo>
                  <a:lnTo>
                    <a:pt x="688" y="926"/>
                  </a:lnTo>
                  <a:close/>
                  <a:moveTo>
                    <a:pt x="688" y="1368"/>
                  </a:moveTo>
                  <a:lnTo>
                    <a:pt x="688" y="1465"/>
                  </a:lnTo>
                  <a:lnTo>
                    <a:pt x="678" y="1462"/>
                  </a:lnTo>
                  <a:lnTo>
                    <a:pt x="668" y="1457"/>
                  </a:lnTo>
                  <a:lnTo>
                    <a:pt x="657" y="1450"/>
                  </a:lnTo>
                  <a:lnTo>
                    <a:pt x="646" y="1441"/>
                  </a:lnTo>
                  <a:lnTo>
                    <a:pt x="634" y="1433"/>
                  </a:lnTo>
                  <a:lnTo>
                    <a:pt x="623" y="1422"/>
                  </a:lnTo>
                  <a:lnTo>
                    <a:pt x="611" y="1410"/>
                  </a:lnTo>
                  <a:lnTo>
                    <a:pt x="599" y="1395"/>
                  </a:lnTo>
                  <a:lnTo>
                    <a:pt x="584" y="1376"/>
                  </a:lnTo>
                  <a:lnTo>
                    <a:pt x="571" y="1356"/>
                  </a:lnTo>
                  <a:lnTo>
                    <a:pt x="560" y="1336"/>
                  </a:lnTo>
                  <a:lnTo>
                    <a:pt x="552" y="1319"/>
                  </a:lnTo>
                  <a:lnTo>
                    <a:pt x="550" y="1310"/>
                  </a:lnTo>
                  <a:lnTo>
                    <a:pt x="548" y="1302"/>
                  </a:lnTo>
                  <a:lnTo>
                    <a:pt x="545" y="1294"/>
                  </a:lnTo>
                  <a:lnTo>
                    <a:pt x="545" y="1288"/>
                  </a:lnTo>
                  <a:lnTo>
                    <a:pt x="545" y="1282"/>
                  </a:lnTo>
                  <a:lnTo>
                    <a:pt x="546" y="1277"/>
                  </a:lnTo>
                  <a:lnTo>
                    <a:pt x="549" y="1273"/>
                  </a:lnTo>
                  <a:lnTo>
                    <a:pt x="552" y="1269"/>
                  </a:lnTo>
                  <a:lnTo>
                    <a:pt x="555" y="1266"/>
                  </a:lnTo>
                  <a:lnTo>
                    <a:pt x="560" y="1265"/>
                  </a:lnTo>
                  <a:lnTo>
                    <a:pt x="565" y="1265"/>
                  </a:lnTo>
                  <a:lnTo>
                    <a:pt x="571" y="1265"/>
                  </a:lnTo>
                  <a:lnTo>
                    <a:pt x="577" y="1267"/>
                  </a:lnTo>
                  <a:lnTo>
                    <a:pt x="584" y="1269"/>
                  </a:lnTo>
                  <a:lnTo>
                    <a:pt x="590" y="1273"/>
                  </a:lnTo>
                  <a:lnTo>
                    <a:pt x="598" y="1277"/>
                  </a:lnTo>
                  <a:lnTo>
                    <a:pt x="614" y="1287"/>
                  </a:lnTo>
                  <a:lnTo>
                    <a:pt x="631" y="1301"/>
                  </a:lnTo>
                  <a:lnTo>
                    <a:pt x="647" y="1317"/>
                  </a:lnTo>
                  <a:lnTo>
                    <a:pt x="665" y="1336"/>
                  </a:lnTo>
                  <a:lnTo>
                    <a:pt x="677" y="1351"/>
                  </a:lnTo>
                  <a:lnTo>
                    <a:pt x="688" y="1368"/>
                  </a:lnTo>
                  <a:close/>
                  <a:moveTo>
                    <a:pt x="688" y="1805"/>
                  </a:moveTo>
                  <a:lnTo>
                    <a:pt x="688" y="1869"/>
                  </a:lnTo>
                  <a:lnTo>
                    <a:pt x="683" y="1870"/>
                  </a:lnTo>
                  <a:lnTo>
                    <a:pt x="678" y="1870"/>
                  </a:lnTo>
                  <a:lnTo>
                    <a:pt x="672" y="1870"/>
                  </a:lnTo>
                  <a:lnTo>
                    <a:pt x="666" y="1868"/>
                  </a:lnTo>
                  <a:lnTo>
                    <a:pt x="659" y="1866"/>
                  </a:lnTo>
                  <a:lnTo>
                    <a:pt x="652" y="1862"/>
                  </a:lnTo>
                  <a:lnTo>
                    <a:pt x="645" y="1858"/>
                  </a:lnTo>
                  <a:lnTo>
                    <a:pt x="637" y="1853"/>
                  </a:lnTo>
                  <a:lnTo>
                    <a:pt x="621" y="1841"/>
                  </a:lnTo>
                  <a:lnTo>
                    <a:pt x="603" y="1827"/>
                  </a:lnTo>
                  <a:lnTo>
                    <a:pt x="586" y="1811"/>
                  </a:lnTo>
                  <a:lnTo>
                    <a:pt x="568" y="1791"/>
                  </a:lnTo>
                  <a:lnTo>
                    <a:pt x="552" y="1769"/>
                  </a:lnTo>
                  <a:lnTo>
                    <a:pt x="537" y="1747"/>
                  </a:lnTo>
                  <a:lnTo>
                    <a:pt x="525" y="1726"/>
                  </a:lnTo>
                  <a:lnTo>
                    <a:pt x="516" y="1707"/>
                  </a:lnTo>
                  <a:lnTo>
                    <a:pt x="512" y="1698"/>
                  </a:lnTo>
                  <a:lnTo>
                    <a:pt x="509" y="1689"/>
                  </a:lnTo>
                  <a:lnTo>
                    <a:pt x="508" y="1681"/>
                  </a:lnTo>
                  <a:lnTo>
                    <a:pt x="507" y="1675"/>
                  </a:lnTo>
                  <a:lnTo>
                    <a:pt x="507" y="1668"/>
                  </a:lnTo>
                  <a:lnTo>
                    <a:pt x="508" y="1663"/>
                  </a:lnTo>
                  <a:lnTo>
                    <a:pt x="510" y="1657"/>
                  </a:lnTo>
                  <a:lnTo>
                    <a:pt x="514" y="1654"/>
                  </a:lnTo>
                  <a:lnTo>
                    <a:pt x="518" y="1651"/>
                  </a:lnTo>
                  <a:lnTo>
                    <a:pt x="522" y="1650"/>
                  </a:lnTo>
                  <a:lnTo>
                    <a:pt x="528" y="1650"/>
                  </a:lnTo>
                  <a:lnTo>
                    <a:pt x="534" y="1650"/>
                  </a:lnTo>
                  <a:lnTo>
                    <a:pt x="541" y="1652"/>
                  </a:lnTo>
                  <a:lnTo>
                    <a:pt x="548" y="1654"/>
                  </a:lnTo>
                  <a:lnTo>
                    <a:pt x="555" y="1658"/>
                  </a:lnTo>
                  <a:lnTo>
                    <a:pt x="564" y="1663"/>
                  </a:lnTo>
                  <a:lnTo>
                    <a:pt x="581" y="1675"/>
                  </a:lnTo>
                  <a:lnTo>
                    <a:pt x="600" y="1690"/>
                  </a:lnTo>
                  <a:lnTo>
                    <a:pt x="619" y="1708"/>
                  </a:lnTo>
                  <a:lnTo>
                    <a:pt x="637" y="1729"/>
                  </a:lnTo>
                  <a:lnTo>
                    <a:pt x="653" y="1748"/>
                  </a:lnTo>
                  <a:lnTo>
                    <a:pt x="667" y="1768"/>
                  </a:lnTo>
                  <a:lnTo>
                    <a:pt x="678" y="1788"/>
                  </a:lnTo>
                  <a:lnTo>
                    <a:pt x="688" y="1805"/>
                  </a:lnTo>
                  <a:close/>
                  <a:moveTo>
                    <a:pt x="688" y="2188"/>
                  </a:moveTo>
                  <a:lnTo>
                    <a:pt x="688" y="2304"/>
                  </a:lnTo>
                  <a:lnTo>
                    <a:pt x="677" y="2299"/>
                  </a:lnTo>
                  <a:lnTo>
                    <a:pt x="666" y="2291"/>
                  </a:lnTo>
                  <a:lnTo>
                    <a:pt x="654" y="2283"/>
                  </a:lnTo>
                  <a:lnTo>
                    <a:pt x="642" y="2273"/>
                  </a:lnTo>
                  <a:lnTo>
                    <a:pt x="630" y="2262"/>
                  </a:lnTo>
                  <a:lnTo>
                    <a:pt x="618" y="2250"/>
                  </a:lnTo>
                  <a:lnTo>
                    <a:pt x="604" y="2238"/>
                  </a:lnTo>
                  <a:lnTo>
                    <a:pt x="592" y="2224"/>
                  </a:lnTo>
                  <a:lnTo>
                    <a:pt x="573" y="2200"/>
                  </a:lnTo>
                  <a:lnTo>
                    <a:pt x="556" y="2177"/>
                  </a:lnTo>
                  <a:lnTo>
                    <a:pt x="543" y="2154"/>
                  </a:lnTo>
                  <a:lnTo>
                    <a:pt x="532" y="2133"/>
                  </a:lnTo>
                  <a:lnTo>
                    <a:pt x="529" y="2123"/>
                  </a:lnTo>
                  <a:lnTo>
                    <a:pt x="526" y="2114"/>
                  </a:lnTo>
                  <a:lnTo>
                    <a:pt x="523" y="2106"/>
                  </a:lnTo>
                  <a:lnTo>
                    <a:pt x="523" y="2098"/>
                  </a:lnTo>
                  <a:lnTo>
                    <a:pt x="523" y="2091"/>
                  </a:lnTo>
                  <a:lnTo>
                    <a:pt x="523" y="2085"/>
                  </a:lnTo>
                  <a:lnTo>
                    <a:pt x="526" y="2080"/>
                  </a:lnTo>
                  <a:lnTo>
                    <a:pt x="529" y="2076"/>
                  </a:lnTo>
                  <a:lnTo>
                    <a:pt x="533" y="2074"/>
                  </a:lnTo>
                  <a:lnTo>
                    <a:pt x="539" y="2072"/>
                  </a:lnTo>
                  <a:lnTo>
                    <a:pt x="544" y="2072"/>
                  </a:lnTo>
                  <a:lnTo>
                    <a:pt x="551" y="2073"/>
                  </a:lnTo>
                  <a:lnTo>
                    <a:pt x="558" y="2074"/>
                  </a:lnTo>
                  <a:lnTo>
                    <a:pt x="566" y="2077"/>
                  </a:lnTo>
                  <a:lnTo>
                    <a:pt x="575" y="2081"/>
                  </a:lnTo>
                  <a:lnTo>
                    <a:pt x="584" y="2087"/>
                  </a:lnTo>
                  <a:lnTo>
                    <a:pt x="602" y="2100"/>
                  </a:lnTo>
                  <a:lnTo>
                    <a:pt x="623" y="2117"/>
                  </a:lnTo>
                  <a:lnTo>
                    <a:pt x="644" y="2136"/>
                  </a:lnTo>
                  <a:lnTo>
                    <a:pt x="664" y="2158"/>
                  </a:lnTo>
                  <a:lnTo>
                    <a:pt x="676" y="2172"/>
                  </a:lnTo>
                  <a:lnTo>
                    <a:pt x="688" y="2188"/>
                  </a:lnTo>
                  <a:close/>
                  <a:moveTo>
                    <a:pt x="688" y="2569"/>
                  </a:moveTo>
                  <a:lnTo>
                    <a:pt x="688" y="2712"/>
                  </a:lnTo>
                  <a:lnTo>
                    <a:pt x="681" y="2705"/>
                  </a:lnTo>
                  <a:lnTo>
                    <a:pt x="675" y="2699"/>
                  </a:lnTo>
                  <a:lnTo>
                    <a:pt x="654" y="2672"/>
                  </a:lnTo>
                  <a:lnTo>
                    <a:pt x="635" y="2647"/>
                  </a:lnTo>
                  <a:lnTo>
                    <a:pt x="626" y="2634"/>
                  </a:lnTo>
                  <a:lnTo>
                    <a:pt x="620" y="2622"/>
                  </a:lnTo>
                  <a:lnTo>
                    <a:pt x="613" y="2611"/>
                  </a:lnTo>
                  <a:lnTo>
                    <a:pt x="608" y="2600"/>
                  </a:lnTo>
                  <a:lnTo>
                    <a:pt x="603" y="2589"/>
                  </a:lnTo>
                  <a:lnTo>
                    <a:pt x="600" y="2579"/>
                  </a:lnTo>
                  <a:lnTo>
                    <a:pt x="598" y="2570"/>
                  </a:lnTo>
                  <a:lnTo>
                    <a:pt x="597" y="2562"/>
                  </a:lnTo>
                  <a:lnTo>
                    <a:pt x="596" y="2555"/>
                  </a:lnTo>
                  <a:lnTo>
                    <a:pt x="597" y="2548"/>
                  </a:lnTo>
                  <a:lnTo>
                    <a:pt x="599" y="2543"/>
                  </a:lnTo>
                  <a:lnTo>
                    <a:pt x="602" y="2539"/>
                  </a:lnTo>
                  <a:lnTo>
                    <a:pt x="606" y="2536"/>
                  </a:lnTo>
                  <a:lnTo>
                    <a:pt x="609" y="2535"/>
                  </a:lnTo>
                  <a:lnTo>
                    <a:pt x="612" y="2534"/>
                  </a:lnTo>
                  <a:lnTo>
                    <a:pt x="617" y="2534"/>
                  </a:lnTo>
                  <a:lnTo>
                    <a:pt x="625" y="2535"/>
                  </a:lnTo>
                  <a:lnTo>
                    <a:pt x="635" y="2537"/>
                  </a:lnTo>
                  <a:lnTo>
                    <a:pt x="647" y="2543"/>
                  </a:lnTo>
                  <a:lnTo>
                    <a:pt x="660" y="2550"/>
                  </a:lnTo>
                  <a:lnTo>
                    <a:pt x="674" y="2558"/>
                  </a:lnTo>
                  <a:lnTo>
                    <a:pt x="688" y="2569"/>
                  </a:lnTo>
                  <a:close/>
                  <a:moveTo>
                    <a:pt x="688" y="3255"/>
                  </a:moveTo>
                  <a:lnTo>
                    <a:pt x="688" y="3399"/>
                  </a:lnTo>
                  <a:lnTo>
                    <a:pt x="664" y="3370"/>
                  </a:lnTo>
                  <a:lnTo>
                    <a:pt x="643" y="3343"/>
                  </a:lnTo>
                  <a:lnTo>
                    <a:pt x="634" y="3330"/>
                  </a:lnTo>
                  <a:lnTo>
                    <a:pt x="626" y="3317"/>
                  </a:lnTo>
                  <a:lnTo>
                    <a:pt x="619" y="3305"/>
                  </a:lnTo>
                  <a:lnTo>
                    <a:pt x="613" y="3293"/>
                  </a:lnTo>
                  <a:lnTo>
                    <a:pt x="608" y="3282"/>
                  </a:lnTo>
                  <a:lnTo>
                    <a:pt x="603" y="3271"/>
                  </a:lnTo>
                  <a:lnTo>
                    <a:pt x="601" y="3261"/>
                  </a:lnTo>
                  <a:lnTo>
                    <a:pt x="599" y="3252"/>
                  </a:lnTo>
                  <a:lnTo>
                    <a:pt x="599" y="3244"/>
                  </a:lnTo>
                  <a:lnTo>
                    <a:pt x="599" y="3238"/>
                  </a:lnTo>
                  <a:lnTo>
                    <a:pt x="601" y="3232"/>
                  </a:lnTo>
                  <a:lnTo>
                    <a:pt x="604" y="3228"/>
                  </a:lnTo>
                  <a:lnTo>
                    <a:pt x="607" y="3227"/>
                  </a:lnTo>
                  <a:lnTo>
                    <a:pt x="610" y="3225"/>
                  </a:lnTo>
                  <a:lnTo>
                    <a:pt x="613" y="3224"/>
                  </a:lnTo>
                  <a:lnTo>
                    <a:pt x="618" y="3224"/>
                  </a:lnTo>
                  <a:lnTo>
                    <a:pt x="626" y="3225"/>
                  </a:lnTo>
                  <a:lnTo>
                    <a:pt x="636" y="3227"/>
                  </a:lnTo>
                  <a:lnTo>
                    <a:pt x="648" y="3231"/>
                  </a:lnTo>
                  <a:lnTo>
                    <a:pt x="660" y="3238"/>
                  </a:lnTo>
                  <a:lnTo>
                    <a:pt x="674" y="3246"/>
                  </a:lnTo>
                  <a:lnTo>
                    <a:pt x="688" y="3255"/>
                  </a:lnTo>
                  <a:close/>
                  <a:moveTo>
                    <a:pt x="688" y="3554"/>
                  </a:moveTo>
                  <a:lnTo>
                    <a:pt x="688" y="3689"/>
                  </a:lnTo>
                  <a:lnTo>
                    <a:pt x="664" y="3673"/>
                  </a:lnTo>
                  <a:lnTo>
                    <a:pt x="638" y="3652"/>
                  </a:lnTo>
                  <a:lnTo>
                    <a:pt x="613" y="3628"/>
                  </a:lnTo>
                  <a:lnTo>
                    <a:pt x="587" y="3601"/>
                  </a:lnTo>
                  <a:lnTo>
                    <a:pt x="574" y="3586"/>
                  </a:lnTo>
                  <a:lnTo>
                    <a:pt x="561" y="3571"/>
                  </a:lnTo>
                  <a:lnTo>
                    <a:pt x="549" y="3556"/>
                  </a:lnTo>
                  <a:lnTo>
                    <a:pt x="538" y="3541"/>
                  </a:lnTo>
                  <a:lnTo>
                    <a:pt x="528" y="3527"/>
                  </a:lnTo>
                  <a:lnTo>
                    <a:pt x="519" y="3513"/>
                  </a:lnTo>
                  <a:lnTo>
                    <a:pt x="510" y="3500"/>
                  </a:lnTo>
                  <a:lnTo>
                    <a:pt x="504" y="3487"/>
                  </a:lnTo>
                  <a:lnTo>
                    <a:pt x="498" y="3475"/>
                  </a:lnTo>
                  <a:lnTo>
                    <a:pt x="493" y="3464"/>
                  </a:lnTo>
                  <a:lnTo>
                    <a:pt x="489" y="3454"/>
                  </a:lnTo>
                  <a:lnTo>
                    <a:pt x="487" y="3444"/>
                  </a:lnTo>
                  <a:lnTo>
                    <a:pt x="486" y="3436"/>
                  </a:lnTo>
                  <a:lnTo>
                    <a:pt x="487" y="3429"/>
                  </a:lnTo>
                  <a:lnTo>
                    <a:pt x="489" y="3423"/>
                  </a:lnTo>
                  <a:lnTo>
                    <a:pt x="493" y="3419"/>
                  </a:lnTo>
                  <a:lnTo>
                    <a:pt x="497" y="3415"/>
                  </a:lnTo>
                  <a:lnTo>
                    <a:pt x="503" y="3414"/>
                  </a:lnTo>
                  <a:lnTo>
                    <a:pt x="510" y="3414"/>
                  </a:lnTo>
                  <a:lnTo>
                    <a:pt x="518" y="3417"/>
                  </a:lnTo>
                  <a:lnTo>
                    <a:pt x="528" y="3419"/>
                  </a:lnTo>
                  <a:lnTo>
                    <a:pt x="538" y="3423"/>
                  </a:lnTo>
                  <a:lnTo>
                    <a:pt x="548" y="3429"/>
                  </a:lnTo>
                  <a:lnTo>
                    <a:pt x="560" y="3436"/>
                  </a:lnTo>
                  <a:lnTo>
                    <a:pt x="572" y="3444"/>
                  </a:lnTo>
                  <a:lnTo>
                    <a:pt x="584" y="3453"/>
                  </a:lnTo>
                  <a:lnTo>
                    <a:pt x="597" y="3464"/>
                  </a:lnTo>
                  <a:lnTo>
                    <a:pt x="610" y="3475"/>
                  </a:lnTo>
                  <a:lnTo>
                    <a:pt x="637" y="3500"/>
                  </a:lnTo>
                  <a:lnTo>
                    <a:pt x="666" y="3528"/>
                  </a:lnTo>
                  <a:lnTo>
                    <a:pt x="677" y="3541"/>
                  </a:lnTo>
                  <a:lnTo>
                    <a:pt x="688" y="3554"/>
                  </a:lnTo>
                  <a:close/>
                  <a:moveTo>
                    <a:pt x="688" y="3898"/>
                  </a:moveTo>
                  <a:lnTo>
                    <a:pt x="688" y="3909"/>
                  </a:lnTo>
                  <a:lnTo>
                    <a:pt x="686" y="3914"/>
                  </a:lnTo>
                  <a:lnTo>
                    <a:pt x="682" y="3919"/>
                  </a:lnTo>
                  <a:lnTo>
                    <a:pt x="678" y="3922"/>
                  </a:lnTo>
                  <a:lnTo>
                    <a:pt x="671" y="3923"/>
                  </a:lnTo>
                  <a:lnTo>
                    <a:pt x="665" y="3923"/>
                  </a:lnTo>
                  <a:lnTo>
                    <a:pt x="656" y="3922"/>
                  </a:lnTo>
                  <a:lnTo>
                    <a:pt x="646" y="3919"/>
                  </a:lnTo>
                  <a:lnTo>
                    <a:pt x="636" y="3913"/>
                  </a:lnTo>
                  <a:lnTo>
                    <a:pt x="625" y="3908"/>
                  </a:lnTo>
                  <a:lnTo>
                    <a:pt x="613" y="3901"/>
                  </a:lnTo>
                  <a:lnTo>
                    <a:pt x="601" y="3892"/>
                  </a:lnTo>
                  <a:lnTo>
                    <a:pt x="588" y="3882"/>
                  </a:lnTo>
                  <a:lnTo>
                    <a:pt x="574" y="3873"/>
                  </a:lnTo>
                  <a:lnTo>
                    <a:pt x="561" y="3860"/>
                  </a:lnTo>
                  <a:lnTo>
                    <a:pt x="546" y="3847"/>
                  </a:lnTo>
                  <a:lnTo>
                    <a:pt x="532" y="3834"/>
                  </a:lnTo>
                  <a:lnTo>
                    <a:pt x="517" y="3820"/>
                  </a:lnTo>
                  <a:lnTo>
                    <a:pt x="503" y="3805"/>
                  </a:lnTo>
                  <a:lnTo>
                    <a:pt x="488" y="3788"/>
                  </a:lnTo>
                  <a:lnTo>
                    <a:pt x="475" y="3773"/>
                  </a:lnTo>
                  <a:lnTo>
                    <a:pt x="462" y="3757"/>
                  </a:lnTo>
                  <a:lnTo>
                    <a:pt x="451" y="3742"/>
                  </a:lnTo>
                  <a:lnTo>
                    <a:pt x="440" y="3728"/>
                  </a:lnTo>
                  <a:lnTo>
                    <a:pt x="430" y="3714"/>
                  </a:lnTo>
                  <a:lnTo>
                    <a:pt x="423" y="3699"/>
                  </a:lnTo>
                  <a:lnTo>
                    <a:pt x="415" y="3686"/>
                  </a:lnTo>
                  <a:lnTo>
                    <a:pt x="408" y="3674"/>
                  </a:lnTo>
                  <a:lnTo>
                    <a:pt x="403" y="3662"/>
                  </a:lnTo>
                  <a:lnTo>
                    <a:pt x="400" y="3651"/>
                  </a:lnTo>
                  <a:lnTo>
                    <a:pt x="397" y="3642"/>
                  </a:lnTo>
                  <a:lnTo>
                    <a:pt x="396" y="3634"/>
                  </a:lnTo>
                  <a:lnTo>
                    <a:pt x="396" y="3626"/>
                  </a:lnTo>
                  <a:lnTo>
                    <a:pt x="398" y="3620"/>
                  </a:lnTo>
                  <a:lnTo>
                    <a:pt x="402" y="3616"/>
                  </a:lnTo>
                  <a:lnTo>
                    <a:pt x="406" y="3613"/>
                  </a:lnTo>
                  <a:lnTo>
                    <a:pt x="413" y="3612"/>
                  </a:lnTo>
                  <a:lnTo>
                    <a:pt x="419" y="3612"/>
                  </a:lnTo>
                  <a:lnTo>
                    <a:pt x="428" y="3614"/>
                  </a:lnTo>
                  <a:lnTo>
                    <a:pt x="437" y="3617"/>
                  </a:lnTo>
                  <a:lnTo>
                    <a:pt x="448" y="3621"/>
                  </a:lnTo>
                  <a:lnTo>
                    <a:pt x="459" y="3628"/>
                  </a:lnTo>
                  <a:lnTo>
                    <a:pt x="471" y="3635"/>
                  </a:lnTo>
                  <a:lnTo>
                    <a:pt x="483" y="3643"/>
                  </a:lnTo>
                  <a:lnTo>
                    <a:pt x="496" y="3653"/>
                  </a:lnTo>
                  <a:lnTo>
                    <a:pt x="509" y="3664"/>
                  </a:lnTo>
                  <a:lnTo>
                    <a:pt x="523" y="3675"/>
                  </a:lnTo>
                  <a:lnTo>
                    <a:pt x="552" y="3703"/>
                  </a:lnTo>
                  <a:lnTo>
                    <a:pt x="581" y="3732"/>
                  </a:lnTo>
                  <a:lnTo>
                    <a:pt x="603" y="3756"/>
                  </a:lnTo>
                  <a:lnTo>
                    <a:pt x="623" y="3780"/>
                  </a:lnTo>
                  <a:lnTo>
                    <a:pt x="641" y="3805"/>
                  </a:lnTo>
                  <a:lnTo>
                    <a:pt x="656" y="3826"/>
                  </a:lnTo>
                  <a:lnTo>
                    <a:pt x="668" y="3847"/>
                  </a:lnTo>
                  <a:lnTo>
                    <a:pt x="678" y="3867"/>
                  </a:lnTo>
                  <a:lnTo>
                    <a:pt x="681" y="3876"/>
                  </a:lnTo>
                  <a:lnTo>
                    <a:pt x="684" y="3883"/>
                  </a:lnTo>
                  <a:lnTo>
                    <a:pt x="687" y="3891"/>
                  </a:lnTo>
                  <a:lnTo>
                    <a:pt x="688" y="3898"/>
                  </a:lnTo>
                  <a:close/>
                  <a:moveTo>
                    <a:pt x="688" y="4712"/>
                  </a:moveTo>
                  <a:lnTo>
                    <a:pt x="688" y="4738"/>
                  </a:lnTo>
                  <a:lnTo>
                    <a:pt x="686" y="4731"/>
                  </a:lnTo>
                  <a:lnTo>
                    <a:pt x="684" y="4723"/>
                  </a:lnTo>
                  <a:lnTo>
                    <a:pt x="686" y="4718"/>
                  </a:lnTo>
                  <a:lnTo>
                    <a:pt x="688" y="4712"/>
                  </a:lnTo>
                  <a:close/>
                  <a:moveTo>
                    <a:pt x="688" y="5318"/>
                  </a:moveTo>
                  <a:lnTo>
                    <a:pt x="688" y="5383"/>
                  </a:lnTo>
                  <a:lnTo>
                    <a:pt x="680" y="5381"/>
                  </a:lnTo>
                  <a:lnTo>
                    <a:pt x="671" y="5379"/>
                  </a:lnTo>
                  <a:lnTo>
                    <a:pt x="661" y="5374"/>
                  </a:lnTo>
                  <a:lnTo>
                    <a:pt x="651" y="5369"/>
                  </a:lnTo>
                  <a:lnTo>
                    <a:pt x="628" y="5354"/>
                  </a:lnTo>
                  <a:lnTo>
                    <a:pt x="601" y="5336"/>
                  </a:lnTo>
                  <a:lnTo>
                    <a:pt x="572" y="5314"/>
                  </a:lnTo>
                  <a:lnTo>
                    <a:pt x="542" y="5288"/>
                  </a:lnTo>
                  <a:lnTo>
                    <a:pt x="510" y="5259"/>
                  </a:lnTo>
                  <a:lnTo>
                    <a:pt x="477" y="5227"/>
                  </a:lnTo>
                  <a:lnTo>
                    <a:pt x="459" y="5209"/>
                  </a:lnTo>
                  <a:lnTo>
                    <a:pt x="441" y="5189"/>
                  </a:lnTo>
                  <a:lnTo>
                    <a:pt x="424" y="5170"/>
                  </a:lnTo>
                  <a:lnTo>
                    <a:pt x="408" y="5152"/>
                  </a:lnTo>
                  <a:lnTo>
                    <a:pt x="394" y="5133"/>
                  </a:lnTo>
                  <a:lnTo>
                    <a:pt x="381" y="5115"/>
                  </a:lnTo>
                  <a:lnTo>
                    <a:pt x="369" y="5099"/>
                  </a:lnTo>
                  <a:lnTo>
                    <a:pt x="358" y="5084"/>
                  </a:lnTo>
                  <a:lnTo>
                    <a:pt x="348" y="5068"/>
                  </a:lnTo>
                  <a:lnTo>
                    <a:pt x="340" y="5055"/>
                  </a:lnTo>
                  <a:lnTo>
                    <a:pt x="335" y="5043"/>
                  </a:lnTo>
                  <a:lnTo>
                    <a:pt x="331" y="5032"/>
                  </a:lnTo>
                  <a:lnTo>
                    <a:pt x="327" y="5022"/>
                  </a:lnTo>
                  <a:lnTo>
                    <a:pt x="327" y="5014"/>
                  </a:lnTo>
                  <a:lnTo>
                    <a:pt x="327" y="5010"/>
                  </a:lnTo>
                  <a:lnTo>
                    <a:pt x="328" y="5007"/>
                  </a:lnTo>
                  <a:lnTo>
                    <a:pt x="329" y="5005"/>
                  </a:lnTo>
                  <a:lnTo>
                    <a:pt x="331" y="5003"/>
                  </a:lnTo>
                  <a:lnTo>
                    <a:pt x="333" y="5001"/>
                  </a:lnTo>
                  <a:lnTo>
                    <a:pt x="336" y="5000"/>
                  </a:lnTo>
                  <a:lnTo>
                    <a:pt x="339" y="4999"/>
                  </a:lnTo>
                  <a:lnTo>
                    <a:pt x="343" y="4999"/>
                  </a:lnTo>
                  <a:lnTo>
                    <a:pt x="351" y="5000"/>
                  </a:lnTo>
                  <a:lnTo>
                    <a:pt x="361" y="5004"/>
                  </a:lnTo>
                  <a:lnTo>
                    <a:pt x="372" y="5008"/>
                  </a:lnTo>
                  <a:lnTo>
                    <a:pt x="384" y="5015"/>
                  </a:lnTo>
                  <a:lnTo>
                    <a:pt x="398" y="5023"/>
                  </a:lnTo>
                  <a:lnTo>
                    <a:pt x="413" y="5033"/>
                  </a:lnTo>
                  <a:lnTo>
                    <a:pt x="429" y="5044"/>
                  </a:lnTo>
                  <a:lnTo>
                    <a:pt x="446" y="5056"/>
                  </a:lnTo>
                  <a:lnTo>
                    <a:pt x="462" y="5071"/>
                  </a:lnTo>
                  <a:lnTo>
                    <a:pt x="481" y="5085"/>
                  </a:lnTo>
                  <a:lnTo>
                    <a:pt x="518" y="5119"/>
                  </a:lnTo>
                  <a:lnTo>
                    <a:pt x="556" y="5156"/>
                  </a:lnTo>
                  <a:lnTo>
                    <a:pt x="578" y="5178"/>
                  </a:lnTo>
                  <a:lnTo>
                    <a:pt x="598" y="5201"/>
                  </a:lnTo>
                  <a:lnTo>
                    <a:pt x="617" y="5222"/>
                  </a:lnTo>
                  <a:lnTo>
                    <a:pt x="634" y="5244"/>
                  </a:lnTo>
                  <a:lnTo>
                    <a:pt x="651" y="5263"/>
                  </a:lnTo>
                  <a:lnTo>
                    <a:pt x="665" y="5283"/>
                  </a:lnTo>
                  <a:lnTo>
                    <a:pt x="677" y="5301"/>
                  </a:lnTo>
                  <a:lnTo>
                    <a:pt x="688" y="5318"/>
                  </a:lnTo>
                  <a:close/>
                  <a:moveTo>
                    <a:pt x="688" y="5487"/>
                  </a:moveTo>
                  <a:lnTo>
                    <a:pt x="688" y="5532"/>
                  </a:lnTo>
                  <a:lnTo>
                    <a:pt x="587" y="5532"/>
                  </a:lnTo>
                  <a:lnTo>
                    <a:pt x="573" y="5519"/>
                  </a:lnTo>
                  <a:lnTo>
                    <a:pt x="558" y="5505"/>
                  </a:lnTo>
                  <a:lnTo>
                    <a:pt x="539" y="5485"/>
                  </a:lnTo>
                  <a:lnTo>
                    <a:pt x="520" y="5464"/>
                  </a:lnTo>
                  <a:lnTo>
                    <a:pt x="501" y="5445"/>
                  </a:lnTo>
                  <a:lnTo>
                    <a:pt x="485" y="5426"/>
                  </a:lnTo>
                  <a:lnTo>
                    <a:pt x="470" y="5407"/>
                  </a:lnTo>
                  <a:lnTo>
                    <a:pt x="455" y="5390"/>
                  </a:lnTo>
                  <a:lnTo>
                    <a:pt x="443" y="5372"/>
                  </a:lnTo>
                  <a:lnTo>
                    <a:pt x="431" y="5356"/>
                  </a:lnTo>
                  <a:lnTo>
                    <a:pt x="422" y="5340"/>
                  </a:lnTo>
                  <a:lnTo>
                    <a:pt x="414" y="5327"/>
                  </a:lnTo>
                  <a:lnTo>
                    <a:pt x="407" y="5314"/>
                  </a:lnTo>
                  <a:lnTo>
                    <a:pt x="402" y="5302"/>
                  </a:lnTo>
                  <a:lnTo>
                    <a:pt x="400" y="5292"/>
                  </a:lnTo>
                  <a:lnTo>
                    <a:pt x="398" y="5284"/>
                  </a:lnTo>
                  <a:lnTo>
                    <a:pt x="398" y="5281"/>
                  </a:lnTo>
                  <a:lnTo>
                    <a:pt x="400" y="5278"/>
                  </a:lnTo>
                  <a:lnTo>
                    <a:pt x="401" y="5276"/>
                  </a:lnTo>
                  <a:lnTo>
                    <a:pt x="402" y="5273"/>
                  </a:lnTo>
                  <a:lnTo>
                    <a:pt x="404" y="5271"/>
                  </a:lnTo>
                  <a:lnTo>
                    <a:pt x="407" y="5270"/>
                  </a:lnTo>
                  <a:lnTo>
                    <a:pt x="411" y="5270"/>
                  </a:lnTo>
                  <a:lnTo>
                    <a:pt x="414" y="5270"/>
                  </a:lnTo>
                  <a:lnTo>
                    <a:pt x="423" y="5271"/>
                  </a:lnTo>
                  <a:lnTo>
                    <a:pt x="432" y="5274"/>
                  </a:lnTo>
                  <a:lnTo>
                    <a:pt x="445" y="5280"/>
                  </a:lnTo>
                  <a:lnTo>
                    <a:pt x="458" y="5286"/>
                  </a:lnTo>
                  <a:lnTo>
                    <a:pt x="472" y="5295"/>
                  </a:lnTo>
                  <a:lnTo>
                    <a:pt x="487" y="5305"/>
                  </a:lnTo>
                  <a:lnTo>
                    <a:pt x="503" y="5317"/>
                  </a:lnTo>
                  <a:lnTo>
                    <a:pt x="520" y="5330"/>
                  </a:lnTo>
                  <a:lnTo>
                    <a:pt x="539" y="5345"/>
                  </a:lnTo>
                  <a:lnTo>
                    <a:pt x="557" y="5360"/>
                  </a:lnTo>
                  <a:lnTo>
                    <a:pt x="596" y="5395"/>
                  </a:lnTo>
                  <a:lnTo>
                    <a:pt x="636" y="5433"/>
                  </a:lnTo>
                  <a:lnTo>
                    <a:pt x="649" y="5447"/>
                  </a:lnTo>
                  <a:lnTo>
                    <a:pt x="663" y="5461"/>
                  </a:lnTo>
                  <a:lnTo>
                    <a:pt x="676" y="5474"/>
                  </a:lnTo>
                  <a:lnTo>
                    <a:pt x="688" y="5487"/>
                  </a:lnTo>
                  <a:close/>
                  <a:moveTo>
                    <a:pt x="327" y="5489"/>
                  </a:moveTo>
                  <a:lnTo>
                    <a:pt x="337" y="5500"/>
                  </a:lnTo>
                  <a:lnTo>
                    <a:pt x="348" y="5511"/>
                  </a:lnTo>
                  <a:lnTo>
                    <a:pt x="358" y="5521"/>
                  </a:lnTo>
                  <a:lnTo>
                    <a:pt x="368" y="5532"/>
                  </a:lnTo>
                  <a:lnTo>
                    <a:pt x="228" y="5532"/>
                  </a:lnTo>
                  <a:lnTo>
                    <a:pt x="194" y="5495"/>
                  </a:lnTo>
                  <a:lnTo>
                    <a:pt x="163" y="5459"/>
                  </a:lnTo>
                  <a:lnTo>
                    <a:pt x="137" y="5426"/>
                  </a:lnTo>
                  <a:lnTo>
                    <a:pt x="115" y="5395"/>
                  </a:lnTo>
                  <a:lnTo>
                    <a:pt x="107" y="5381"/>
                  </a:lnTo>
                  <a:lnTo>
                    <a:pt x="99" y="5369"/>
                  </a:lnTo>
                  <a:lnTo>
                    <a:pt x="94" y="5358"/>
                  </a:lnTo>
                  <a:lnTo>
                    <a:pt x="89" y="5347"/>
                  </a:lnTo>
                  <a:lnTo>
                    <a:pt x="87" y="5338"/>
                  </a:lnTo>
                  <a:lnTo>
                    <a:pt x="86" y="5331"/>
                  </a:lnTo>
                  <a:lnTo>
                    <a:pt x="86" y="5328"/>
                  </a:lnTo>
                  <a:lnTo>
                    <a:pt x="86" y="5326"/>
                  </a:lnTo>
                  <a:lnTo>
                    <a:pt x="87" y="5323"/>
                  </a:lnTo>
                  <a:lnTo>
                    <a:pt x="89" y="5322"/>
                  </a:lnTo>
                  <a:lnTo>
                    <a:pt x="92" y="5319"/>
                  </a:lnTo>
                  <a:lnTo>
                    <a:pt x="94" y="5319"/>
                  </a:lnTo>
                  <a:lnTo>
                    <a:pt x="97" y="5318"/>
                  </a:lnTo>
                  <a:lnTo>
                    <a:pt x="100" y="5318"/>
                  </a:lnTo>
                  <a:lnTo>
                    <a:pt x="109" y="5320"/>
                  </a:lnTo>
                  <a:lnTo>
                    <a:pt x="119" y="5324"/>
                  </a:lnTo>
                  <a:lnTo>
                    <a:pt x="131" y="5329"/>
                  </a:lnTo>
                  <a:lnTo>
                    <a:pt x="144" y="5337"/>
                  </a:lnTo>
                  <a:lnTo>
                    <a:pt x="159" y="5346"/>
                  </a:lnTo>
                  <a:lnTo>
                    <a:pt x="174" y="5357"/>
                  </a:lnTo>
                  <a:lnTo>
                    <a:pt x="208" y="5382"/>
                  </a:lnTo>
                  <a:lnTo>
                    <a:pt x="246" y="5414"/>
                  </a:lnTo>
                  <a:lnTo>
                    <a:pt x="286" y="5450"/>
                  </a:lnTo>
                  <a:lnTo>
                    <a:pt x="327" y="5489"/>
                  </a:lnTo>
                  <a:close/>
                  <a:moveTo>
                    <a:pt x="500" y="4891"/>
                  </a:moveTo>
                  <a:lnTo>
                    <a:pt x="535" y="4928"/>
                  </a:lnTo>
                  <a:lnTo>
                    <a:pt x="566" y="4964"/>
                  </a:lnTo>
                  <a:lnTo>
                    <a:pt x="580" y="4982"/>
                  </a:lnTo>
                  <a:lnTo>
                    <a:pt x="594" y="4998"/>
                  </a:lnTo>
                  <a:lnTo>
                    <a:pt x="604" y="5015"/>
                  </a:lnTo>
                  <a:lnTo>
                    <a:pt x="614" y="5030"/>
                  </a:lnTo>
                  <a:lnTo>
                    <a:pt x="623" y="5044"/>
                  </a:lnTo>
                  <a:lnTo>
                    <a:pt x="631" y="5057"/>
                  </a:lnTo>
                  <a:lnTo>
                    <a:pt x="636" y="5069"/>
                  </a:lnTo>
                  <a:lnTo>
                    <a:pt x="641" y="5080"/>
                  </a:lnTo>
                  <a:lnTo>
                    <a:pt x="643" y="5090"/>
                  </a:lnTo>
                  <a:lnTo>
                    <a:pt x="644" y="5098"/>
                  </a:lnTo>
                  <a:lnTo>
                    <a:pt x="643" y="5101"/>
                  </a:lnTo>
                  <a:lnTo>
                    <a:pt x="642" y="5105"/>
                  </a:lnTo>
                  <a:lnTo>
                    <a:pt x="641" y="5107"/>
                  </a:lnTo>
                  <a:lnTo>
                    <a:pt x="640" y="5109"/>
                  </a:lnTo>
                  <a:lnTo>
                    <a:pt x="636" y="5110"/>
                  </a:lnTo>
                  <a:lnTo>
                    <a:pt x="634" y="5112"/>
                  </a:lnTo>
                  <a:lnTo>
                    <a:pt x="631" y="5112"/>
                  </a:lnTo>
                  <a:lnTo>
                    <a:pt x="628" y="5112"/>
                  </a:lnTo>
                  <a:lnTo>
                    <a:pt x="620" y="5111"/>
                  </a:lnTo>
                  <a:lnTo>
                    <a:pt x="610" y="5109"/>
                  </a:lnTo>
                  <a:lnTo>
                    <a:pt x="599" y="5105"/>
                  </a:lnTo>
                  <a:lnTo>
                    <a:pt x="587" y="5098"/>
                  </a:lnTo>
                  <a:lnTo>
                    <a:pt x="574" y="5090"/>
                  </a:lnTo>
                  <a:lnTo>
                    <a:pt x="560" y="5080"/>
                  </a:lnTo>
                  <a:lnTo>
                    <a:pt x="544" y="5071"/>
                  </a:lnTo>
                  <a:lnTo>
                    <a:pt x="528" y="5058"/>
                  </a:lnTo>
                  <a:lnTo>
                    <a:pt x="511" y="5045"/>
                  </a:lnTo>
                  <a:lnTo>
                    <a:pt x="494" y="5031"/>
                  </a:lnTo>
                  <a:lnTo>
                    <a:pt x="476" y="5016"/>
                  </a:lnTo>
                  <a:lnTo>
                    <a:pt x="459" y="4999"/>
                  </a:lnTo>
                  <a:lnTo>
                    <a:pt x="440" y="4981"/>
                  </a:lnTo>
                  <a:lnTo>
                    <a:pt x="422" y="4963"/>
                  </a:lnTo>
                  <a:lnTo>
                    <a:pt x="404" y="4943"/>
                  </a:lnTo>
                  <a:lnTo>
                    <a:pt x="386" y="4925"/>
                  </a:lnTo>
                  <a:lnTo>
                    <a:pt x="371" y="4907"/>
                  </a:lnTo>
                  <a:lnTo>
                    <a:pt x="356" y="4889"/>
                  </a:lnTo>
                  <a:lnTo>
                    <a:pt x="343" y="4871"/>
                  </a:lnTo>
                  <a:lnTo>
                    <a:pt x="329" y="4855"/>
                  </a:lnTo>
                  <a:lnTo>
                    <a:pt x="319" y="4838"/>
                  </a:lnTo>
                  <a:lnTo>
                    <a:pt x="309" y="4823"/>
                  </a:lnTo>
                  <a:lnTo>
                    <a:pt x="300" y="4809"/>
                  </a:lnTo>
                  <a:lnTo>
                    <a:pt x="292" y="4795"/>
                  </a:lnTo>
                  <a:lnTo>
                    <a:pt x="287" y="4783"/>
                  </a:lnTo>
                  <a:lnTo>
                    <a:pt x="282" y="4772"/>
                  </a:lnTo>
                  <a:lnTo>
                    <a:pt x="280" y="4764"/>
                  </a:lnTo>
                  <a:lnTo>
                    <a:pt x="280" y="4756"/>
                  </a:lnTo>
                  <a:lnTo>
                    <a:pt x="280" y="4752"/>
                  </a:lnTo>
                  <a:lnTo>
                    <a:pt x="281" y="4749"/>
                  </a:lnTo>
                  <a:lnTo>
                    <a:pt x="282" y="4746"/>
                  </a:lnTo>
                  <a:lnTo>
                    <a:pt x="285" y="4745"/>
                  </a:lnTo>
                  <a:lnTo>
                    <a:pt x="287" y="4743"/>
                  </a:lnTo>
                  <a:lnTo>
                    <a:pt x="289" y="4742"/>
                  </a:lnTo>
                  <a:lnTo>
                    <a:pt x="292" y="4741"/>
                  </a:lnTo>
                  <a:lnTo>
                    <a:pt x="295" y="4741"/>
                  </a:lnTo>
                  <a:lnTo>
                    <a:pt x="304" y="4742"/>
                  </a:lnTo>
                  <a:lnTo>
                    <a:pt x="313" y="4745"/>
                  </a:lnTo>
                  <a:lnTo>
                    <a:pt x="324" y="4749"/>
                  </a:lnTo>
                  <a:lnTo>
                    <a:pt x="336" y="4755"/>
                  </a:lnTo>
                  <a:lnTo>
                    <a:pt x="349" y="4763"/>
                  </a:lnTo>
                  <a:lnTo>
                    <a:pt x="363" y="4772"/>
                  </a:lnTo>
                  <a:lnTo>
                    <a:pt x="379" y="4783"/>
                  </a:lnTo>
                  <a:lnTo>
                    <a:pt x="394" y="4794"/>
                  </a:lnTo>
                  <a:lnTo>
                    <a:pt x="411" y="4809"/>
                  </a:lnTo>
                  <a:lnTo>
                    <a:pt x="428" y="4823"/>
                  </a:lnTo>
                  <a:lnTo>
                    <a:pt x="463" y="4855"/>
                  </a:lnTo>
                  <a:lnTo>
                    <a:pt x="500" y="4891"/>
                  </a:lnTo>
                  <a:close/>
                  <a:moveTo>
                    <a:pt x="600" y="4849"/>
                  </a:moveTo>
                  <a:lnTo>
                    <a:pt x="598" y="4851"/>
                  </a:lnTo>
                  <a:lnTo>
                    <a:pt x="595" y="4852"/>
                  </a:lnTo>
                  <a:lnTo>
                    <a:pt x="592" y="4852"/>
                  </a:lnTo>
                  <a:lnTo>
                    <a:pt x="588" y="4854"/>
                  </a:lnTo>
                  <a:lnTo>
                    <a:pt x="580" y="4852"/>
                  </a:lnTo>
                  <a:lnTo>
                    <a:pt x="572" y="4849"/>
                  </a:lnTo>
                  <a:lnTo>
                    <a:pt x="561" y="4846"/>
                  </a:lnTo>
                  <a:lnTo>
                    <a:pt x="549" y="4839"/>
                  </a:lnTo>
                  <a:lnTo>
                    <a:pt x="537" y="4833"/>
                  </a:lnTo>
                  <a:lnTo>
                    <a:pt x="522" y="4824"/>
                  </a:lnTo>
                  <a:lnTo>
                    <a:pt x="508" y="4813"/>
                  </a:lnTo>
                  <a:lnTo>
                    <a:pt x="493" y="4802"/>
                  </a:lnTo>
                  <a:lnTo>
                    <a:pt x="476" y="4789"/>
                  </a:lnTo>
                  <a:lnTo>
                    <a:pt x="460" y="4776"/>
                  </a:lnTo>
                  <a:lnTo>
                    <a:pt x="443" y="4760"/>
                  </a:lnTo>
                  <a:lnTo>
                    <a:pt x="426" y="4745"/>
                  </a:lnTo>
                  <a:lnTo>
                    <a:pt x="408" y="4727"/>
                  </a:lnTo>
                  <a:lnTo>
                    <a:pt x="391" y="4710"/>
                  </a:lnTo>
                  <a:lnTo>
                    <a:pt x="374" y="4692"/>
                  </a:lnTo>
                  <a:lnTo>
                    <a:pt x="358" y="4674"/>
                  </a:lnTo>
                  <a:lnTo>
                    <a:pt x="343" y="4656"/>
                  </a:lnTo>
                  <a:lnTo>
                    <a:pt x="328" y="4639"/>
                  </a:lnTo>
                  <a:lnTo>
                    <a:pt x="315" y="4622"/>
                  </a:lnTo>
                  <a:lnTo>
                    <a:pt x="303" y="4606"/>
                  </a:lnTo>
                  <a:lnTo>
                    <a:pt x="293" y="4590"/>
                  </a:lnTo>
                  <a:lnTo>
                    <a:pt x="283" y="4575"/>
                  </a:lnTo>
                  <a:lnTo>
                    <a:pt x="276" y="4561"/>
                  </a:lnTo>
                  <a:lnTo>
                    <a:pt x="268" y="4549"/>
                  </a:lnTo>
                  <a:lnTo>
                    <a:pt x="264" y="4537"/>
                  </a:lnTo>
                  <a:lnTo>
                    <a:pt x="259" y="4526"/>
                  </a:lnTo>
                  <a:lnTo>
                    <a:pt x="257" y="4517"/>
                  </a:lnTo>
                  <a:lnTo>
                    <a:pt x="257" y="4508"/>
                  </a:lnTo>
                  <a:lnTo>
                    <a:pt x="257" y="4505"/>
                  </a:lnTo>
                  <a:lnTo>
                    <a:pt x="258" y="4503"/>
                  </a:lnTo>
                  <a:lnTo>
                    <a:pt x="259" y="4499"/>
                  </a:lnTo>
                  <a:lnTo>
                    <a:pt x="262" y="4497"/>
                  </a:lnTo>
                  <a:lnTo>
                    <a:pt x="264" y="4496"/>
                  </a:lnTo>
                  <a:lnTo>
                    <a:pt x="266" y="4495"/>
                  </a:lnTo>
                  <a:lnTo>
                    <a:pt x="269" y="4494"/>
                  </a:lnTo>
                  <a:lnTo>
                    <a:pt x="272" y="4494"/>
                  </a:lnTo>
                  <a:lnTo>
                    <a:pt x="281" y="4495"/>
                  </a:lnTo>
                  <a:lnTo>
                    <a:pt x="290" y="4497"/>
                  </a:lnTo>
                  <a:lnTo>
                    <a:pt x="301" y="4502"/>
                  </a:lnTo>
                  <a:lnTo>
                    <a:pt x="312" y="4507"/>
                  </a:lnTo>
                  <a:lnTo>
                    <a:pt x="325" y="4515"/>
                  </a:lnTo>
                  <a:lnTo>
                    <a:pt x="338" y="4524"/>
                  </a:lnTo>
                  <a:lnTo>
                    <a:pt x="354" y="4535"/>
                  </a:lnTo>
                  <a:lnTo>
                    <a:pt x="369" y="4546"/>
                  </a:lnTo>
                  <a:lnTo>
                    <a:pt x="384" y="4559"/>
                  </a:lnTo>
                  <a:lnTo>
                    <a:pt x="401" y="4572"/>
                  </a:lnTo>
                  <a:lnTo>
                    <a:pt x="435" y="4603"/>
                  </a:lnTo>
                  <a:lnTo>
                    <a:pt x="470" y="4638"/>
                  </a:lnTo>
                  <a:lnTo>
                    <a:pt x="503" y="4674"/>
                  </a:lnTo>
                  <a:lnTo>
                    <a:pt x="532" y="4709"/>
                  </a:lnTo>
                  <a:lnTo>
                    <a:pt x="545" y="4725"/>
                  </a:lnTo>
                  <a:lnTo>
                    <a:pt x="557" y="4742"/>
                  </a:lnTo>
                  <a:lnTo>
                    <a:pt x="568" y="4757"/>
                  </a:lnTo>
                  <a:lnTo>
                    <a:pt x="578" y="4772"/>
                  </a:lnTo>
                  <a:lnTo>
                    <a:pt x="586" y="4787"/>
                  </a:lnTo>
                  <a:lnTo>
                    <a:pt x="592" y="4799"/>
                  </a:lnTo>
                  <a:lnTo>
                    <a:pt x="598" y="4811"/>
                  </a:lnTo>
                  <a:lnTo>
                    <a:pt x="602" y="4822"/>
                  </a:lnTo>
                  <a:lnTo>
                    <a:pt x="604" y="4830"/>
                  </a:lnTo>
                  <a:lnTo>
                    <a:pt x="604" y="4838"/>
                  </a:lnTo>
                  <a:lnTo>
                    <a:pt x="603" y="4841"/>
                  </a:lnTo>
                  <a:lnTo>
                    <a:pt x="603" y="4845"/>
                  </a:lnTo>
                  <a:lnTo>
                    <a:pt x="601" y="4847"/>
                  </a:lnTo>
                  <a:lnTo>
                    <a:pt x="600" y="4849"/>
                  </a:lnTo>
                  <a:close/>
                  <a:moveTo>
                    <a:pt x="585" y="4601"/>
                  </a:moveTo>
                  <a:lnTo>
                    <a:pt x="580" y="4604"/>
                  </a:lnTo>
                  <a:lnTo>
                    <a:pt x="574" y="4605"/>
                  </a:lnTo>
                  <a:lnTo>
                    <a:pt x="566" y="4605"/>
                  </a:lnTo>
                  <a:lnTo>
                    <a:pt x="557" y="4603"/>
                  </a:lnTo>
                  <a:lnTo>
                    <a:pt x="546" y="4598"/>
                  </a:lnTo>
                  <a:lnTo>
                    <a:pt x="535" y="4593"/>
                  </a:lnTo>
                  <a:lnTo>
                    <a:pt x="523" y="4586"/>
                  </a:lnTo>
                  <a:lnTo>
                    <a:pt x="510" y="4577"/>
                  </a:lnTo>
                  <a:lnTo>
                    <a:pt x="496" y="4567"/>
                  </a:lnTo>
                  <a:lnTo>
                    <a:pt x="482" y="4556"/>
                  </a:lnTo>
                  <a:lnTo>
                    <a:pt x="466" y="4544"/>
                  </a:lnTo>
                  <a:lnTo>
                    <a:pt x="450" y="4531"/>
                  </a:lnTo>
                  <a:lnTo>
                    <a:pt x="435" y="4517"/>
                  </a:lnTo>
                  <a:lnTo>
                    <a:pt x="418" y="4502"/>
                  </a:lnTo>
                  <a:lnTo>
                    <a:pt x="401" y="4486"/>
                  </a:lnTo>
                  <a:lnTo>
                    <a:pt x="384" y="4469"/>
                  </a:lnTo>
                  <a:lnTo>
                    <a:pt x="368" y="4451"/>
                  </a:lnTo>
                  <a:lnTo>
                    <a:pt x="352" y="4434"/>
                  </a:lnTo>
                  <a:lnTo>
                    <a:pt x="338" y="4416"/>
                  </a:lnTo>
                  <a:lnTo>
                    <a:pt x="325" y="4400"/>
                  </a:lnTo>
                  <a:lnTo>
                    <a:pt x="312" y="4383"/>
                  </a:lnTo>
                  <a:lnTo>
                    <a:pt x="301" y="4368"/>
                  </a:lnTo>
                  <a:lnTo>
                    <a:pt x="291" y="4353"/>
                  </a:lnTo>
                  <a:lnTo>
                    <a:pt x="282" y="4338"/>
                  </a:lnTo>
                  <a:lnTo>
                    <a:pt x="275" y="4324"/>
                  </a:lnTo>
                  <a:lnTo>
                    <a:pt x="268" y="4312"/>
                  </a:lnTo>
                  <a:lnTo>
                    <a:pt x="263" y="4300"/>
                  </a:lnTo>
                  <a:lnTo>
                    <a:pt x="259" y="4290"/>
                  </a:lnTo>
                  <a:lnTo>
                    <a:pt x="258" y="4281"/>
                  </a:lnTo>
                  <a:lnTo>
                    <a:pt x="258" y="4274"/>
                  </a:lnTo>
                  <a:lnTo>
                    <a:pt x="258" y="4270"/>
                  </a:lnTo>
                  <a:lnTo>
                    <a:pt x="259" y="4267"/>
                  </a:lnTo>
                  <a:lnTo>
                    <a:pt x="260" y="4265"/>
                  </a:lnTo>
                  <a:lnTo>
                    <a:pt x="263" y="4263"/>
                  </a:lnTo>
                  <a:lnTo>
                    <a:pt x="267" y="4259"/>
                  </a:lnTo>
                  <a:lnTo>
                    <a:pt x="274" y="4258"/>
                  </a:lnTo>
                  <a:lnTo>
                    <a:pt x="281" y="4259"/>
                  </a:lnTo>
                  <a:lnTo>
                    <a:pt x="290" y="4262"/>
                  </a:lnTo>
                  <a:lnTo>
                    <a:pt x="301" y="4266"/>
                  </a:lnTo>
                  <a:lnTo>
                    <a:pt x="312" y="4271"/>
                  </a:lnTo>
                  <a:lnTo>
                    <a:pt x="324" y="4278"/>
                  </a:lnTo>
                  <a:lnTo>
                    <a:pt x="337" y="4287"/>
                  </a:lnTo>
                  <a:lnTo>
                    <a:pt x="351" y="4297"/>
                  </a:lnTo>
                  <a:lnTo>
                    <a:pt x="366" y="4308"/>
                  </a:lnTo>
                  <a:lnTo>
                    <a:pt x="381" y="4320"/>
                  </a:lnTo>
                  <a:lnTo>
                    <a:pt x="397" y="4333"/>
                  </a:lnTo>
                  <a:lnTo>
                    <a:pt x="429" y="4364"/>
                  </a:lnTo>
                  <a:lnTo>
                    <a:pt x="463" y="4396"/>
                  </a:lnTo>
                  <a:lnTo>
                    <a:pt x="495" y="4432"/>
                  </a:lnTo>
                  <a:lnTo>
                    <a:pt x="522" y="4465"/>
                  </a:lnTo>
                  <a:lnTo>
                    <a:pt x="534" y="4482"/>
                  </a:lnTo>
                  <a:lnTo>
                    <a:pt x="546" y="4497"/>
                  </a:lnTo>
                  <a:lnTo>
                    <a:pt x="556" y="4513"/>
                  </a:lnTo>
                  <a:lnTo>
                    <a:pt x="565" y="4527"/>
                  </a:lnTo>
                  <a:lnTo>
                    <a:pt x="573" y="4540"/>
                  </a:lnTo>
                  <a:lnTo>
                    <a:pt x="579" y="4552"/>
                  </a:lnTo>
                  <a:lnTo>
                    <a:pt x="584" y="4564"/>
                  </a:lnTo>
                  <a:lnTo>
                    <a:pt x="587" y="4574"/>
                  </a:lnTo>
                  <a:lnTo>
                    <a:pt x="589" y="4583"/>
                  </a:lnTo>
                  <a:lnTo>
                    <a:pt x="589" y="4590"/>
                  </a:lnTo>
                  <a:lnTo>
                    <a:pt x="588" y="4597"/>
                  </a:lnTo>
                  <a:lnTo>
                    <a:pt x="585" y="4601"/>
                  </a:lnTo>
                  <a:close/>
                  <a:moveTo>
                    <a:pt x="595" y="4364"/>
                  </a:moveTo>
                  <a:lnTo>
                    <a:pt x="589" y="4367"/>
                  </a:lnTo>
                  <a:lnTo>
                    <a:pt x="584" y="4368"/>
                  </a:lnTo>
                  <a:lnTo>
                    <a:pt x="576" y="4368"/>
                  </a:lnTo>
                  <a:lnTo>
                    <a:pt x="567" y="4366"/>
                  </a:lnTo>
                  <a:lnTo>
                    <a:pt x="557" y="4361"/>
                  </a:lnTo>
                  <a:lnTo>
                    <a:pt x="546" y="4356"/>
                  </a:lnTo>
                  <a:lnTo>
                    <a:pt x="534" y="4349"/>
                  </a:lnTo>
                  <a:lnTo>
                    <a:pt x="521" y="4342"/>
                  </a:lnTo>
                  <a:lnTo>
                    <a:pt x="508" y="4333"/>
                  </a:lnTo>
                  <a:lnTo>
                    <a:pt x="494" y="4322"/>
                  </a:lnTo>
                  <a:lnTo>
                    <a:pt x="478" y="4311"/>
                  </a:lnTo>
                  <a:lnTo>
                    <a:pt x="464" y="4298"/>
                  </a:lnTo>
                  <a:lnTo>
                    <a:pt x="448" y="4285"/>
                  </a:lnTo>
                  <a:lnTo>
                    <a:pt x="432" y="4269"/>
                  </a:lnTo>
                  <a:lnTo>
                    <a:pt x="417" y="4254"/>
                  </a:lnTo>
                  <a:lnTo>
                    <a:pt x="401" y="4238"/>
                  </a:lnTo>
                  <a:lnTo>
                    <a:pt x="385" y="4220"/>
                  </a:lnTo>
                  <a:lnTo>
                    <a:pt x="371" y="4204"/>
                  </a:lnTo>
                  <a:lnTo>
                    <a:pt x="357" y="4187"/>
                  </a:lnTo>
                  <a:lnTo>
                    <a:pt x="344" y="4171"/>
                  </a:lnTo>
                  <a:lnTo>
                    <a:pt x="332" y="4155"/>
                  </a:lnTo>
                  <a:lnTo>
                    <a:pt x="322" y="4140"/>
                  </a:lnTo>
                  <a:lnTo>
                    <a:pt x="312" y="4125"/>
                  </a:lnTo>
                  <a:lnTo>
                    <a:pt x="303" y="4111"/>
                  </a:lnTo>
                  <a:lnTo>
                    <a:pt x="297" y="4098"/>
                  </a:lnTo>
                  <a:lnTo>
                    <a:pt x="291" y="4086"/>
                  </a:lnTo>
                  <a:lnTo>
                    <a:pt x="287" y="4074"/>
                  </a:lnTo>
                  <a:lnTo>
                    <a:pt x="283" y="4064"/>
                  </a:lnTo>
                  <a:lnTo>
                    <a:pt x="281" y="4056"/>
                  </a:lnTo>
                  <a:lnTo>
                    <a:pt x="281" y="4048"/>
                  </a:lnTo>
                  <a:lnTo>
                    <a:pt x="283" y="4042"/>
                  </a:lnTo>
                  <a:lnTo>
                    <a:pt x="287" y="4037"/>
                  </a:lnTo>
                  <a:lnTo>
                    <a:pt x="291" y="4035"/>
                  </a:lnTo>
                  <a:lnTo>
                    <a:pt x="298" y="4034"/>
                  </a:lnTo>
                  <a:lnTo>
                    <a:pt x="305" y="4034"/>
                  </a:lnTo>
                  <a:lnTo>
                    <a:pt x="314" y="4036"/>
                  </a:lnTo>
                  <a:lnTo>
                    <a:pt x="324" y="4040"/>
                  </a:lnTo>
                  <a:lnTo>
                    <a:pt x="335" y="4046"/>
                  </a:lnTo>
                  <a:lnTo>
                    <a:pt x="347" y="4052"/>
                  </a:lnTo>
                  <a:lnTo>
                    <a:pt x="359" y="4060"/>
                  </a:lnTo>
                  <a:lnTo>
                    <a:pt x="373" y="4069"/>
                  </a:lnTo>
                  <a:lnTo>
                    <a:pt x="386" y="4080"/>
                  </a:lnTo>
                  <a:lnTo>
                    <a:pt x="402" y="4092"/>
                  </a:lnTo>
                  <a:lnTo>
                    <a:pt x="417" y="4104"/>
                  </a:lnTo>
                  <a:lnTo>
                    <a:pt x="448" y="4132"/>
                  </a:lnTo>
                  <a:lnTo>
                    <a:pt x="480" y="4165"/>
                  </a:lnTo>
                  <a:lnTo>
                    <a:pt x="510" y="4199"/>
                  </a:lnTo>
                  <a:lnTo>
                    <a:pt x="537" y="4231"/>
                  </a:lnTo>
                  <a:lnTo>
                    <a:pt x="549" y="4247"/>
                  </a:lnTo>
                  <a:lnTo>
                    <a:pt x="558" y="4263"/>
                  </a:lnTo>
                  <a:lnTo>
                    <a:pt x="568" y="4277"/>
                  </a:lnTo>
                  <a:lnTo>
                    <a:pt x="577" y="4291"/>
                  </a:lnTo>
                  <a:lnTo>
                    <a:pt x="584" y="4304"/>
                  </a:lnTo>
                  <a:lnTo>
                    <a:pt x="590" y="4316"/>
                  </a:lnTo>
                  <a:lnTo>
                    <a:pt x="595" y="4327"/>
                  </a:lnTo>
                  <a:lnTo>
                    <a:pt x="597" y="4337"/>
                  </a:lnTo>
                  <a:lnTo>
                    <a:pt x="599" y="4346"/>
                  </a:lnTo>
                  <a:lnTo>
                    <a:pt x="599" y="4354"/>
                  </a:lnTo>
                  <a:lnTo>
                    <a:pt x="598" y="4359"/>
                  </a:lnTo>
                  <a:lnTo>
                    <a:pt x="595" y="4364"/>
                  </a:lnTo>
                  <a:close/>
                  <a:moveTo>
                    <a:pt x="626" y="4137"/>
                  </a:moveTo>
                  <a:lnTo>
                    <a:pt x="622" y="4140"/>
                  </a:lnTo>
                  <a:lnTo>
                    <a:pt x="617" y="4141"/>
                  </a:lnTo>
                  <a:lnTo>
                    <a:pt x="609" y="4141"/>
                  </a:lnTo>
                  <a:lnTo>
                    <a:pt x="600" y="4139"/>
                  </a:lnTo>
                  <a:lnTo>
                    <a:pt x="590" y="4136"/>
                  </a:lnTo>
                  <a:lnTo>
                    <a:pt x="580" y="4130"/>
                  </a:lnTo>
                  <a:lnTo>
                    <a:pt x="568" y="4125"/>
                  </a:lnTo>
                  <a:lnTo>
                    <a:pt x="556" y="4117"/>
                  </a:lnTo>
                  <a:lnTo>
                    <a:pt x="543" y="4108"/>
                  </a:lnTo>
                  <a:lnTo>
                    <a:pt x="529" y="4098"/>
                  </a:lnTo>
                  <a:lnTo>
                    <a:pt x="516" y="4086"/>
                  </a:lnTo>
                  <a:lnTo>
                    <a:pt x="500" y="4074"/>
                  </a:lnTo>
                  <a:lnTo>
                    <a:pt x="486" y="4061"/>
                  </a:lnTo>
                  <a:lnTo>
                    <a:pt x="471" y="4047"/>
                  </a:lnTo>
                  <a:lnTo>
                    <a:pt x="455" y="4033"/>
                  </a:lnTo>
                  <a:lnTo>
                    <a:pt x="440" y="4016"/>
                  </a:lnTo>
                  <a:lnTo>
                    <a:pt x="426" y="4000"/>
                  </a:lnTo>
                  <a:lnTo>
                    <a:pt x="412" y="3983"/>
                  </a:lnTo>
                  <a:lnTo>
                    <a:pt x="398" y="3968"/>
                  </a:lnTo>
                  <a:lnTo>
                    <a:pt x="386" y="3953"/>
                  </a:lnTo>
                  <a:lnTo>
                    <a:pt x="375" y="3937"/>
                  </a:lnTo>
                  <a:lnTo>
                    <a:pt x="365" y="3922"/>
                  </a:lnTo>
                  <a:lnTo>
                    <a:pt x="356" y="3908"/>
                  </a:lnTo>
                  <a:lnTo>
                    <a:pt x="348" y="3894"/>
                  </a:lnTo>
                  <a:lnTo>
                    <a:pt x="342" y="3881"/>
                  </a:lnTo>
                  <a:lnTo>
                    <a:pt x="336" y="3869"/>
                  </a:lnTo>
                  <a:lnTo>
                    <a:pt x="332" y="3858"/>
                  </a:lnTo>
                  <a:lnTo>
                    <a:pt x="329" y="3848"/>
                  </a:lnTo>
                  <a:lnTo>
                    <a:pt x="328" y="3840"/>
                  </a:lnTo>
                  <a:lnTo>
                    <a:pt x="328" y="3833"/>
                  </a:lnTo>
                  <a:lnTo>
                    <a:pt x="329" y="3826"/>
                  </a:lnTo>
                  <a:lnTo>
                    <a:pt x="333" y="3822"/>
                  </a:lnTo>
                  <a:lnTo>
                    <a:pt x="338" y="3819"/>
                  </a:lnTo>
                  <a:lnTo>
                    <a:pt x="344" y="3818"/>
                  </a:lnTo>
                  <a:lnTo>
                    <a:pt x="351" y="3819"/>
                  </a:lnTo>
                  <a:lnTo>
                    <a:pt x="360" y="3820"/>
                  </a:lnTo>
                  <a:lnTo>
                    <a:pt x="369" y="3824"/>
                  </a:lnTo>
                  <a:lnTo>
                    <a:pt x="380" y="3829"/>
                  </a:lnTo>
                  <a:lnTo>
                    <a:pt x="391" y="3835"/>
                  </a:lnTo>
                  <a:lnTo>
                    <a:pt x="404" y="3843"/>
                  </a:lnTo>
                  <a:lnTo>
                    <a:pt x="416" y="3852"/>
                  </a:lnTo>
                  <a:lnTo>
                    <a:pt x="430" y="3862"/>
                  </a:lnTo>
                  <a:lnTo>
                    <a:pt x="445" y="3874"/>
                  </a:lnTo>
                  <a:lnTo>
                    <a:pt x="459" y="3886"/>
                  </a:lnTo>
                  <a:lnTo>
                    <a:pt x="488" y="3913"/>
                  </a:lnTo>
                  <a:lnTo>
                    <a:pt x="519" y="3944"/>
                  </a:lnTo>
                  <a:lnTo>
                    <a:pt x="548" y="3977"/>
                  </a:lnTo>
                  <a:lnTo>
                    <a:pt x="573" y="4008"/>
                  </a:lnTo>
                  <a:lnTo>
                    <a:pt x="584" y="4024"/>
                  </a:lnTo>
                  <a:lnTo>
                    <a:pt x="595" y="4038"/>
                  </a:lnTo>
                  <a:lnTo>
                    <a:pt x="603" y="4052"/>
                  </a:lnTo>
                  <a:lnTo>
                    <a:pt x="611" y="4065"/>
                  </a:lnTo>
                  <a:lnTo>
                    <a:pt x="618" y="4079"/>
                  </a:lnTo>
                  <a:lnTo>
                    <a:pt x="623" y="4091"/>
                  </a:lnTo>
                  <a:lnTo>
                    <a:pt x="628" y="4100"/>
                  </a:lnTo>
                  <a:lnTo>
                    <a:pt x="631" y="4110"/>
                  </a:lnTo>
                  <a:lnTo>
                    <a:pt x="632" y="4119"/>
                  </a:lnTo>
                  <a:lnTo>
                    <a:pt x="632" y="4127"/>
                  </a:lnTo>
                  <a:lnTo>
                    <a:pt x="630" y="4132"/>
                  </a:lnTo>
                  <a:lnTo>
                    <a:pt x="626" y="4137"/>
                  </a:lnTo>
                  <a:close/>
                  <a:moveTo>
                    <a:pt x="222" y="3343"/>
                  </a:moveTo>
                  <a:lnTo>
                    <a:pt x="248" y="3373"/>
                  </a:lnTo>
                  <a:lnTo>
                    <a:pt x="270" y="3402"/>
                  </a:lnTo>
                  <a:lnTo>
                    <a:pt x="289" y="3431"/>
                  </a:lnTo>
                  <a:lnTo>
                    <a:pt x="304" y="3456"/>
                  </a:lnTo>
                  <a:lnTo>
                    <a:pt x="310" y="3468"/>
                  </a:lnTo>
                  <a:lnTo>
                    <a:pt x="315" y="3479"/>
                  </a:lnTo>
                  <a:lnTo>
                    <a:pt x="319" y="3489"/>
                  </a:lnTo>
                  <a:lnTo>
                    <a:pt x="321" y="3498"/>
                  </a:lnTo>
                  <a:lnTo>
                    <a:pt x="322" y="3506"/>
                  </a:lnTo>
                  <a:lnTo>
                    <a:pt x="322" y="3513"/>
                  </a:lnTo>
                  <a:lnTo>
                    <a:pt x="320" y="3518"/>
                  </a:lnTo>
                  <a:lnTo>
                    <a:pt x="316" y="3523"/>
                  </a:lnTo>
                  <a:lnTo>
                    <a:pt x="312" y="3526"/>
                  </a:lnTo>
                  <a:lnTo>
                    <a:pt x="306" y="3527"/>
                  </a:lnTo>
                  <a:lnTo>
                    <a:pt x="300" y="3527"/>
                  </a:lnTo>
                  <a:lnTo>
                    <a:pt x="291" y="3525"/>
                  </a:lnTo>
                  <a:lnTo>
                    <a:pt x="282" y="3522"/>
                  </a:lnTo>
                  <a:lnTo>
                    <a:pt x="272" y="3517"/>
                  </a:lnTo>
                  <a:lnTo>
                    <a:pt x="263" y="3512"/>
                  </a:lnTo>
                  <a:lnTo>
                    <a:pt x="252" y="3504"/>
                  </a:lnTo>
                  <a:lnTo>
                    <a:pt x="240" y="3497"/>
                  </a:lnTo>
                  <a:lnTo>
                    <a:pt x="228" y="3488"/>
                  </a:lnTo>
                  <a:lnTo>
                    <a:pt x="214" y="3477"/>
                  </a:lnTo>
                  <a:lnTo>
                    <a:pt x="201" y="3466"/>
                  </a:lnTo>
                  <a:lnTo>
                    <a:pt x="175" y="3441"/>
                  </a:lnTo>
                  <a:lnTo>
                    <a:pt x="148" y="3412"/>
                  </a:lnTo>
                  <a:lnTo>
                    <a:pt x="121" y="3381"/>
                  </a:lnTo>
                  <a:lnTo>
                    <a:pt x="99" y="3352"/>
                  </a:lnTo>
                  <a:lnTo>
                    <a:pt x="88" y="3338"/>
                  </a:lnTo>
                  <a:lnTo>
                    <a:pt x="80" y="3324"/>
                  </a:lnTo>
                  <a:lnTo>
                    <a:pt x="72" y="3311"/>
                  </a:lnTo>
                  <a:lnTo>
                    <a:pt x="65" y="3298"/>
                  </a:lnTo>
                  <a:lnTo>
                    <a:pt x="59" y="3286"/>
                  </a:lnTo>
                  <a:lnTo>
                    <a:pt x="54" y="3275"/>
                  </a:lnTo>
                  <a:lnTo>
                    <a:pt x="51" y="3265"/>
                  </a:lnTo>
                  <a:lnTo>
                    <a:pt x="49" y="3256"/>
                  </a:lnTo>
                  <a:lnTo>
                    <a:pt x="48" y="3248"/>
                  </a:lnTo>
                  <a:lnTo>
                    <a:pt x="48" y="3241"/>
                  </a:lnTo>
                  <a:lnTo>
                    <a:pt x="50" y="3236"/>
                  </a:lnTo>
                  <a:lnTo>
                    <a:pt x="53" y="3231"/>
                  </a:lnTo>
                  <a:lnTo>
                    <a:pt x="58" y="3229"/>
                  </a:lnTo>
                  <a:lnTo>
                    <a:pt x="63" y="3228"/>
                  </a:lnTo>
                  <a:lnTo>
                    <a:pt x="70" y="3228"/>
                  </a:lnTo>
                  <a:lnTo>
                    <a:pt x="79" y="3229"/>
                  </a:lnTo>
                  <a:lnTo>
                    <a:pt x="87" y="3232"/>
                  </a:lnTo>
                  <a:lnTo>
                    <a:pt x="96" y="3237"/>
                  </a:lnTo>
                  <a:lnTo>
                    <a:pt x="107" y="3243"/>
                  </a:lnTo>
                  <a:lnTo>
                    <a:pt x="118" y="3250"/>
                  </a:lnTo>
                  <a:lnTo>
                    <a:pt x="142" y="3267"/>
                  </a:lnTo>
                  <a:lnTo>
                    <a:pt x="168" y="3289"/>
                  </a:lnTo>
                  <a:lnTo>
                    <a:pt x="195" y="3315"/>
                  </a:lnTo>
                  <a:lnTo>
                    <a:pt x="222" y="3343"/>
                  </a:lnTo>
                  <a:close/>
                  <a:moveTo>
                    <a:pt x="322" y="3153"/>
                  </a:moveTo>
                  <a:lnTo>
                    <a:pt x="347" y="3183"/>
                  </a:lnTo>
                  <a:lnTo>
                    <a:pt x="369" y="3212"/>
                  </a:lnTo>
                  <a:lnTo>
                    <a:pt x="386" y="3238"/>
                  </a:lnTo>
                  <a:lnTo>
                    <a:pt x="401" y="3263"/>
                  </a:lnTo>
                  <a:lnTo>
                    <a:pt x="406" y="3275"/>
                  </a:lnTo>
                  <a:lnTo>
                    <a:pt x="411" y="3285"/>
                  </a:lnTo>
                  <a:lnTo>
                    <a:pt x="414" y="3295"/>
                  </a:lnTo>
                  <a:lnTo>
                    <a:pt x="416" y="3304"/>
                  </a:lnTo>
                  <a:lnTo>
                    <a:pt x="416" y="3312"/>
                  </a:lnTo>
                  <a:lnTo>
                    <a:pt x="416" y="3319"/>
                  </a:lnTo>
                  <a:lnTo>
                    <a:pt x="414" y="3324"/>
                  </a:lnTo>
                  <a:lnTo>
                    <a:pt x="411" y="3329"/>
                  </a:lnTo>
                  <a:lnTo>
                    <a:pt x="406" y="3331"/>
                  </a:lnTo>
                  <a:lnTo>
                    <a:pt x="401" y="3332"/>
                  </a:lnTo>
                  <a:lnTo>
                    <a:pt x="394" y="3332"/>
                  </a:lnTo>
                  <a:lnTo>
                    <a:pt x="386" y="3331"/>
                  </a:lnTo>
                  <a:lnTo>
                    <a:pt x="378" y="3328"/>
                  </a:lnTo>
                  <a:lnTo>
                    <a:pt x="368" y="3324"/>
                  </a:lnTo>
                  <a:lnTo>
                    <a:pt x="358" y="3319"/>
                  </a:lnTo>
                  <a:lnTo>
                    <a:pt x="347" y="3312"/>
                  </a:lnTo>
                  <a:lnTo>
                    <a:pt x="336" y="3305"/>
                  </a:lnTo>
                  <a:lnTo>
                    <a:pt x="324" y="3296"/>
                  </a:lnTo>
                  <a:lnTo>
                    <a:pt x="312" y="3286"/>
                  </a:lnTo>
                  <a:lnTo>
                    <a:pt x="299" y="3275"/>
                  </a:lnTo>
                  <a:lnTo>
                    <a:pt x="274" y="3251"/>
                  </a:lnTo>
                  <a:lnTo>
                    <a:pt x="247" y="3223"/>
                  </a:lnTo>
                  <a:lnTo>
                    <a:pt x="222" y="3194"/>
                  </a:lnTo>
                  <a:lnTo>
                    <a:pt x="201" y="3166"/>
                  </a:lnTo>
                  <a:lnTo>
                    <a:pt x="191" y="3152"/>
                  </a:lnTo>
                  <a:lnTo>
                    <a:pt x="184" y="3138"/>
                  </a:lnTo>
                  <a:lnTo>
                    <a:pt x="176" y="3126"/>
                  </a:lnTo>
                  <a:lnTo>
                    <a:pt x="169" y="3114"/>
                  </a:lnTo>
                  <a:lnTo>
                    <a:pt x="164" y="3102"/>
                  </a:lnTo>
                  <a:lnTo>
                    <a:pt x="160" y="3091"/>
                  </a:lnTo>
                  <a:lnTo>
                    <a:pt x="156" y="3081"/>
                  </a:lnTo>
                  <a:lnTo>
                    <a:pt x="154" y="3072"/>
                  </a:lnTo>
                  <a:lnTo>
                    <a:pt x="153" y="3065"/>
                  </a:lnTo>
                  <a:lnTo>
                    <a:pt x="154" y="3058"/>
                  </a:lnTo>
                  <a:lnTo>
                    <a:pt x="155" y="3053"/>
                  </a:lnTo>
                  <a:lnTo>
                    <a:pt x="159" y="3048"/>
                  </a:lnTo>
                  <a:lnTo>
                    <a:pt x="163" y="3045"/>
                  </a:lnTo>
                  <a:lnTo>
                    <a:pt x="169" y="3044"/>
                  </a:lnTo>
                  <a:lnTo>
                    <a:pt x="176" y="3044"/>
                  </a:lnTo>
                  <a:lnTo>
                    <a:pt x="184" y="3046"/>
                  </a:lnTo>
                  <a:lnTo>
                    <a:pt x="192" y="3048"/>
                  </a:lnTo>
                  <a:lnTo>
                    <a:pt x="201" y="3053"/>
                  </a:lnTo>
                  <a:lnTo>
                    <a:pt x="212" y="3058"/>
                  </a:lnTo>
                  <a:lnTo>
                    <a:pt x="222" y="3065"/>
                  </a:lnTo>
                  <a:lnTo>
                    <a:pt x="234" y="3072"/>
                  </a:lnTo>
                  <a:lnTo>
                    <a:pt x="246" y="3081"/>
                  </a:lnTo>
                  <a:lnTo>
                    <a:pt x="258" y="3091"/>
                  </a:lnTo>
                  <a:lnTo>
                    <a:pt x="270" y="3102"/>
                  </a:lnTo>
                  <a:lnTo>
                    <a:pt x="297" y="3126"/>
                  </a:lnTo>
                  <a:lnTo>
                    <a:pt x="322" y="3153"/>
                  </a:lnTo>
                  <a:close/>
                  <a:moveTo>
                    <a:pt x="443" y="2973"/>
                  </a:moveTo>
                  <a:lnTo>
                    <a:pt x="468" y="3001"/>
                  </a:lnTo>
                  <a:lnTo>
                    <a:pt x="487" y="3029"/>
                  </a:lnTo>
                  <a:lnTo>
                    <a:pt x="497" y="3042"/>
                  </a:lnTo>
                  <a:lnTo>
                    <a:pt x="505" y="3054"/>
                  </a:lnTo>
                  <a:lnTo>
                    <a:pt x="512" y="3067"/>
                  </a:lnTo>
                  <a:lnTo>
                    <a:pt x="518" y="3078"/>
                  </a:lnTo>
                  <a:lnTo>
                    <a:pt x="523" y="3089"/>
                  </a:lnTo>
                  <a:lnTo>
                    <a:pt x="527" y="3100"/>
                  </a:lnTo>
                  <a:lnTo>
                    <a:pt x="530" y="3110"/>
                  </a:lnTo>
                  <a:lnTo>
                    <a:pt x="532" y="3118"/>
                  </a:lnTo>
                  <a:lnTo>
                    <a:pt x="532" y="3126"/>
                  </a:lnTo>
                  <a:lnTo>
                    <a:pt x="532" y="3133"/>
                  </a:lnTo>
                  <a:lnTo>
                    <a:pt x="530" y="3138"/>
                  </a:lnTo>
                  <a:lnTo>
                    <a:pt x="527" y="3141"/>
                  </a:lnTo>
                  <a:lnTo>
                    <a:pt x="522" y="3145"/>
                  </a:lnTo>
                  <a:lnTo>
                    <a:pt x="517" y="3146"/>
                  </a:lnTo>
                  <a:lnTo>
                    <a:pt x="510" y="3146"/>
                  </a:lnTo>
                  <a:lnTo>
                    <a:pt x="503" y="3145"/>
                  </a:lnTo>
                  <a:lnTo>
                    <a:pt x="494" y="3143"/>
                  </a:lnTo>
                  <a:lnTo>
                    <a:pt x="485" y="3138"/>
                  </a:lnTo>
                  <a:lnTo>
                    <a:pt x="475" y="3134"/>
                  </a:lnTo>
                  <a:lnTo>
                    <a:pt x="465" y="3127"/>
                  </a:lnTo>
                  <a:lnTo>
                    <a:pt x="454" y="3119"/>
                  </a:lnTo>
                  <a:lnTo>
                    <a:pt x="442" y="3112"/>
                  </a:lnTo>
                  <a:lnTo>
                    <a:pt x="430" y="3102"/>
                  </a:lnTo>
                  <a:lnTo>
                    <a:pt x="418" y="3092"/>
                  </a:lnTo>
                  <a:lnTo>
                    <a:pt x="394" y="3068"/>
                  </a:lnTo>
                  <a:lnTo>
                    <a:pt x="369" y="3042"/>
                  </a:lnTo>
                  <a:lnTo>
                    <a:pt x="345" y="3014"/>
                  </a:lnTo>
                  <a:lnTo>
                    <a:pt x="325" y="2986"/>
                  </a:lnTo>
                  <a:lnTo>
                    <a:pt x="316" y="2973"/>
                  </a:lnTo>
                  <a:lnTo>
                    <a:pt x="308" y="2961"/>
                  </a:lnTo>
                  <a:lnTo>
                    <a:pt x="301" y="2947"/>
                  </a:lnTo>
                  <a:lnTo>
                    <a:pt x="294" y="2935"/>
                  </a:lnTo>
                  <a:lnTo>
                    <a:pt x="289" y="2924"/>
                  </a:lnTo>
                  <a:lnTo>
                    <a:pt x="286" y="2915"/>
                  </a:lnTo>
                  <a:lnTo>
                    <a:pt x="282" y="2905"/>
                  </a:lnTo>
                  <a:lnTo>
                    <a:pt x="281" y="2896"/>
                  </a:lnTo>
                  <a:lnTo>
                    <a:pt x="280" y="2888"/>
                  </a:lnTo>
                  <a:lnTo>
                    <a:pt x="281" y="2882"/>
                  </a:lnTo>
                  <a:lnTo>
                    <a:pt x="282" y="2876"/>
                  </a:lnTo>
                  <a:lnTo>
                    <a:pt x="286" y="2872"/>
                  </a:lnTo>
                  <a:lnTo>
                    <a:pt x="290" y="2870"/>
                  </a:lnTo>
                  <a:lnTo>
                    <a:pt x="297" y="2867"/>
                  </a:lnTo>
                  <a:lnTo>
                    <a:pt x="303" y="2867"/>
                  </a:lnTo>
                  <a:lnTo>
                    <a:pt x="310" y="2870"/>
                  </a:lnTo>
                  <a:lnTo>
                    <a:pt x="319" y="2872"/>
                  </a:lnTo>
                  <a:lnTo>
                    <a:pt x="327" y="2876"/>
                  </a:lnTo>
                  <a:lnTo>
                    <a:pt x="337" y="2881"/>
                  </a:lnTo>
                  <a:lnTo>
                    <a:pt x="348" y="2887"/>
                  </a:lnTo>
                  <a:lnTo>
                    <a:pt x="359" y="2895"/>
                  </a:lnTo>
                  <a:lnTo>
                    <a:pt x="370" y="2902"/>
                  </a:lnTo>
                  <a:lnTo>
                    <a:pt x="382" y="2912"/>
                  </a:lnTo>
                  <a:lnTo>
                    <a:pt x="394" y="2922"/>
                  </a:lnTo>
                  <a:lnTo>
                    <a:pt x="418" y="2946"/>
                  </a:lnTo>
                  <a:lnTo>
                    <a:pt x="443" y="2973"/>
                  </a:lnTo>
                  <a:close/>
                  <a:moveTo>
                    <a:pt x="291" y="2465"/>
                  </a:moveTo>
                  <a:lnTo>
                    <a:pt x="313" y="2491"/>
                  </a:lnTo>
                  <a:lnTo>
                    <a:pt x="331" y="2517"/>
                  </a:lnTo>
                  <a:lnTo>
                    <a:pt x="346" y="2541"/>
                  </a:lnTo>
                  <a:lnTo>
                    <a:pt x="358" y="2563"/>
                  </a:lnTo>
                  <a:lnTo>
                    <a:pt x="362" y="2574"/>
                  </a:lnTo>
                  <a:lnTo>
                    <a:pt x="366" y="2583"/>
                  </a:lnTo>
                  <a:lnTo>
                    <a:pt x="368" y="2592"/>
                  </a:lnTo>
                  <a:lnTo>
                    <a:pt x="369" y="2600"/>
                  </a:lnTo>
                  <a:lnTo>
                    <a:pt x="370" y="2608"/>
                  </a:lnTo>
                  <a:lnTo>
                    <a:pt x="369" y="2613"/>
                  </a:lnTo>
                  <a:lnTo>
                    <a:pt x="367" y="2619"/>
                  </a:lnTo>
                  <a:lnTo>
                    <a:pt x="365" y="2623"/>
                  </a:lnTo>
                  <a:lnTo>
                    <a:pt x="360" y="2625"/>
                  </a:lnTo>
                  <a:lnTo>
                    <a:pt x="355" y="2627"/>
                  </a:lnTo>
                  <a:lnTo>
                    <a:pt x="348" y="2627"/>
                  </a:lnTo>
                  <a:lnTo>
                    <a:pt x="342" y="2626"/>
                  </a:lnTo>
                  <a:lnTo>
                    <a:pt x="334" y="2623"/>
                  </a:lnTo>
                  <a:lnTo>
                    <a:pt x="325" y="2620"/>
                  </a:lnTo>
                  <a:lnTo>
                    <a:pt x="316" y="2615"/>
                  </a:lnTo>
                  <a:lnTo>
                    <a:pt x="306" y="2610"/>
                  </a:lnTo>
                  <a:lnTo>
                    <a:pt x="287" y="2596"/>
                  </a:lnTo>
                  <a:lnTo>
                    <a:pt x="265" y="2577"/>
                  </a:lnTo>
                  <a:lnTo>
                    <a:pt x="242" y="2556"/>
                  </a:lnTo>
                  <a:lnTo>
                    <a:pt x="220" y="2531"/>
                  </a:lnTo>
                  <a:lnTo>
                    <a:pt x="199" y="2506"/>
                  </a:lnTo>
                  <a:lnTo>
                    <a:pt x="180" y="2480"/>
                  </a:lnTo>
                  <a:lnTo>
                    <a:pt x="165" y="2456"/>
                  </a:lnTo>
                  <a:lnTo>
                    <a:pt x="154" y="2433"/>
                  </a:lnTo>
                  <a:lnTo>
                    <a:pt x="150" y="2423"/>
                  </a:lnTo>
                  <a:lnTo>
                    <a:pt x="146" y="2414"/>
                  </a:lnTo>
                  <a:lnTo>
                    <a:pt x="143" y="2405"/>
                  </a:lnTo>
                  <a:lnTo>
                    <a:pt x="142" y="2396"/>
                  </a:lnTo>
                  <a:lnTo>
                    <a:pt x="142" y="2389"/>
                  </a:lnTo>
                  <a:lnTo>
                    <a:pt x="142" y="2383"/>
                  </a:lnTo>
                  <a:lnTo>
                    <a:pt x="144" y="2377"/>
                  </a:lnTo>
                  <a:lnTo>
                    <a:pt x="148" y="2374"/>
                  </a:lnTo>
                  <a:lnTo>
                    <a:pt x="152" y="2371"/>
                  </a:lnTo>
                  <a:lnTo>
                    <a:pt x="157" y="2370"/>
                  </a:lnTo>
                  <a:lnTo>
                    <a:pt x="163" y="2370"/>
                  </a:lnTo>
                  <a:lnTo>
                    <a:pt x="169" y="2371"/>
                  </a:lnTo>
                  <a:lnTo>
                    <a:pt x="177" y="2373"/>
                  </a:lnTo>
                  <a:lnTo>
                    <a:pt x="186" y="2376"/>
                  </a:lnTo>
                  <a:lnTo>
                    <a:pt x="195" y="2381"/>
                  </a:lnTo>
                  <a:lnTo>
                    <a:pt x="205" y="2386"/>
                  </a:lnTo>
                  <a:lnTo>
                    <a:pt x="224" y="2402"/>
                  </a:lnTo>
                  <a:lnTo>
                    <a:pt x="246" y="2419"/>
                  </a:lnTo>
                  <a:lnTo>
                    <a:pt x="269" y="2441"/>
                  </a:lnTo>
                  <a:lnTo>
                    <a:pt x="291" y="2465"/>
                  </a:lnTo>
                  <a:close/>
                  <a:moveTo>
                    <a:pt x="587" y="2797"/>
                  </a:moveTo>
                  <a:lnTo>
                    <a:pt x="609" y="2825"/>
                  </a:lnTo>
                  <a:lnTo>
                    <a:pt x="629" y="2851"/>
                  </a:lnTo>
                  <a:lnTo>
                    <a:pt x="644" y="2876"/>
                  </a:lnTo>
                  <a:lnTo>
                    <a:pt x="657" y="2900"/>
                  </a:lnTo>
                  <a:lnTo>
                    <a:pt x="661" y="2910"/>
                  </a:lnTo>
                  <a:lnTo>
                    <a:pt x="666" y="2921"/>
                  </a:lnTo>
                  <a:lnTo>
                    <a:pt x="668" y="2930"/>
                  </a:lnTo>
                  <a:lnTo>
                    <a:pt x="670" y="2939"/>
                  </a:lnTo>
                  <a:lnTo>
                    <a:pt x="670" y="2946"/>
                  </a:lnTo>
                  <a:lnTo>
                    <a:pt x="669" y="2953"/>
                  </a:lnTo>
                  <a:lnTo>
                    <a:pt x="667" y="2958"/>
                  </a:lnTo>
                  <a:lnTo>
                    <a:pt x="665" y="2963"/>
                  </a:lnTo>
                  <a:lnTo>
                    <a:pt x="660" y="2965"/>
                  </a:lnTo>
                  <a:lnTo>
                    <a:pt x="654" y="2966"/>
                  </a:lnTo>
                  <a:lnTo>
                    <a:pt x="648" y="2967"/>
                  </a:lnTo>
                  <a:lnTo>
                    <a:pt x="641" y="2965"/>
                  </a:lnTo>
                  <a:lnTo>
                    <a:pt x="632" y="2963"/>
                  </a:lnTo>
                  <a:lnTo>
                    <a:pt x="623" y="2959"/>
                  </a:lnTo>
                  <a:lnTo>
                    <a:pt x="614" y="2955"/>
                  </a:lnTo>
                  <a:lnTo>
                    <a:pt x="603" y="2948"/>
                  </a:lnTo>
                  <a:lnTo>
                    <a:pt x="594" y="2942"/>
                  </a:lnTo>
                  <a:lnTo>
                    <a:pt x="583" y="2933"/>
                  </a:lnTo>
                  <a:lnTo>
                    <a:pt x="571" y="2924"/>
                  </a:lnTo>
                  <a:lnTo>
                    <a:pt x="558" y="2915"/>
                  </a:lnTo>
                  <a:lnTo>
                    <a:pt x="535" y="2893"/>
                  </a:lnTo>
                  <a:lnTo>
                    <a:pt x="511" y="2866"/>
                  </a:lnTo>
                  <a:lnTo>
                    <a:pt x="488" y="2840"/>
                  </a:lnTo>
                  <a:lnTo>
                    <a:pt x="469" y="2814"/>
                  </a:lnTo>
                  <a:lnTo>
                    <a:pt x="461" y="2801"/>
                  </a:lnTo>
                  <a:lnTo>
                    <a:pt x="453" y="2788"/>
                  </a:lnTo>
                  <a:lnTo>
                    <a:pt x="447" y="2776"/>
                  </a:lnTo>
                  <a:lnTo>
                    <a:pt x="441" y="2765"/>
                  </a:lnTo>
                  <a:lnTo>
                    <a:pt x="436" y="2754"/>
                  </a:lnTo>
                  <a:lnTo>
                    <a:pt x="432" y="2744"/>
                  </a:lnTo>
                  <a:lnTo>
                    <a:pt x="429" y="2735"/>
                  </a:lnTo>
                  <a:lnTo>
                    <a:pt x="428" y="2726"/>
                  </a:lnTo>
                  <a:lnTo>
                    <a:pt x="428" y="2718"/>
                  </a:lnTo>
                  <a:lnTo>
                    <a:pt x="428" y="2712"/>
                  </a:lnTo>
                  <a:lnTo>
                    <a:pt x="430" y="2706"/>
                  </a:lnTo>
                  <a:lnTo>
                    <a:pt x="434" y="2702"/>
                  </a:lnTo>
                  <a:lnTo>
                    <a:pt x="438" y="2700"/>
                  </a:lnTo>
                  <a:lnTo>
                    <a:pt x="443" y="2699"/>
                  </a:lnTo>
                  <a:lnTo>
                    <a:pt x="450" y="2699"/>
                  </a:lnTo>
                  <a:lnTo>
                    <a:pt x="458" y="2700"/>
                  </a:lnTo>
                  <a:lnTo>
                    <a:pt x="465" y="2702"/>
                  </a:lnTo>
                  <a:lnTo>
                    <a:pt x="474" y="2705"/>
                  </a:lnTo>
                  <a:lnTo>
                    <a:pt x="484" y="2711"/>
                  </a:lnTo>
                  <a:lnTo>
                    <a:pt x="494" y="2716"/>
                  </a:lnTo>
                  <a:lnTo>
                    <a:pt x="516" y="2731"/>
                  </a:lnTo>
                  <a:lnTo>
                    <a:pt x="539" y="2750"/>
                  </a:lnTo>
                  <a:lnTo>
                    <a:pt x="563" y="2772"/>
                  </a:lnTo>
                  <a:lnTo>
                    <a:pt x="587" y="2797"/>
                  </a:lnTo>
                  <a:close/>
                  <a:moveTo>
                    <a:pt x="202" y="2004"/>
                  </a:moveTo>
                  <a:lnTo>
                    <a:pt x="221" y="2027"/>
                  </a:lnTo>
                  <a:lnTo>
                    <a:pt x="237" y="2050"/>
                  </a:lnTo>
                  <a:lnTo>
                    <a:pt x="251" y="2073"/>
                  </a:lnTo>
                  <a:lnTo>
                    <a:pt x="262" y="2094"/>
                  </a:lnTo>
                  <a:lnTo>
                    <a:pt x="265" y="2103"/>
                  </a:lnTo>
                  <a:lnTo>
                    <a:pt x="268" y="2112"/>
                  </a:lnTo>
                  <a:lnTo>
                    <a:pt x="270" y="2120"/>
                  </a:lnTo>
                  <a:lnTo>
                    <a:pt x="271" y="2128"/>
                  </a:lnTo>
                  <a:lnTo>
                    <a:pt x="271" y="2135"/>
                  </a:lnTo>
                  <a:lnTo>
                    <a:pt x="270" y="2141"/>
                  </a:lnTo>
                  <a:lnTo>
                    <a:pt x="268" y="2145"/>
                  </a:lnTo>
                  <a:lnTo>
                    <a:pt x="266" y="2149"/>
                  </a:lnTo>
                  <a:lnTo>
                    <a:pt x="262" y="2152"/>
                  </a:lnTo>
                  <a:lnTo>
                    <a:pt x="256" y="2153"/>
                  </a:lnTo>
                  <a:lnTo>
                    <a:pt x="251" y="2154"/>
                  </a:lnTo>
                  <a:lnTo>
                    <a:pt x="244" y="2153"/>
                  </a:lnTo>
                  <a:lnTo>
                    <a:pt x="237" y="2151"/>
                  </a:lnTo>
                  <a:lnTo>
                    <a:pt x="230" y="2147"/>
                  </a:lnTo>
                  <a:lnTo>
                    <a:pt x="221" y="2143"/>
                  </a:lnTo>
                  <a:lnTo>
                    <a:pt x="212" y="2137"/>
                  </a:lnTo>
                  <a:lnTo>
                    <a:pt x="194" y="2124"/>
                  </a:lnTo>
                  <a:lnTo>
                    <a:pt x="175" y="2108"/>
                  </a:lnTo>
                  <a:lnTo>
                    <a:pt x="154" y="2088"/>
                  </a:lnTo>
                  <a:lnTo>
                    <a:pt x="133" y="2066"/>
                  </a:lnTo>
                  <a:lnTo>
                    <a:pt x="115" y="2042"/>
                  </a:lnTo>
                  <a:lnTo>
                    <a:pt x="98" y="2019"/>
                  </a:lnTo>
                  <a:lnTo>
                    <a:pt x="85" y="1996"/>
                  </a:lnTo>
                  <a:lnTo>
                    <a:pt x="75" y="1975"/>
                  </a:lnTo>
                  <a:lnTo>
                    <a:pt x="71" y="1966"/>
                  </a:lnTo>
                  <a:lnTo>
                    <a:pt x="69" y="1957"/>
                  </a:lnTo>
                  <a:lnTo>
                    <a:pt x="66" y="1949"/>
                  </a:lnTo>
                  <a:lnTo>
                    <a:pt x="65" y="1941"/>
                  </a:lnTo>
                  <a:lnTo>
                    <a:pt x="65" y="1935"/>
                  </a:lnTo>
                  <a:lnTo>
                    <a:pt x="65" y="1928"/>
                  </a:lnTo>
                  <a:lnTo>
                    <a:pt x="68" y="1924"/>
                  </a:lnTo>
                  <a:lnTo>
                    <a:pt x="71" y="1920"/>
                  </a:lnTo>
                  <a:lnTo>
                    <a:pt x="75" y="1917"/>
                  </a:lnTo>
                  <a:lnTo>
                    <a:pt x="80" y="1916"/>
                  </a:lnTo>
                  <a:lnTo>
                    <a:pt x="85" y="1916"/>
                  </a:lnTo>
                  <a:lnTo>
                    <a:pt x="92" y="1916"/>
                  </a:lnTo>
                  <a:lnTo>
                    <a:pt x="99" y="1918"/>
                  </a:lnTo>
                  <a:lnTo>
                    <a:pt x="107" y="1921"/>
                  </a:lnTo>
                  <a:lnTo>
                    <a:pt x="115" y="1926"/>
                  </a:lnTo>
                  <a:lnTo>
                    <a:pt x="123" y="1931"/>
                  </a:lnTo>
                  <a:lnTo>
                    <a:pt x="142" y="1944"/>
                  </a:lnTo>
                  <a:lnTo>
                    <a:pt x="162" y="1961"/>
                  </a:lnTo>
                  <a:lnTo>
                    <a:pt x="182" y="1981"/>
                  </a:lnTo>
                  <a:lnTo>
                    <a:pt x="202" y="2004"/>
                  </a:lnTo>
                  <a:close/>
                  <a:moveTo>
                    <a:pt x="535" y="2462"/>
                  </a:moveTo>
                  <a:lnTo>
                    <a:pt x="531" y="2465"/>
                  </a:lnTo>
                  <a:lnTo>
                    <a:pt x="526" y="2466"/>
                  </a:lnTo>
                  <a:lnTo>
                    <a:pt x="520" y="2466"/>
                  </a:lnTo>
                  <a:lnTo>
                    <a:pt x="514" y="2465"/>
                  </a:lnTo>
                  <a:lnTo>
                    <a:pt x="506" y="2463"/>
                  </a:lnTo>
                  <a:lnTo>
                    <a:pt x="498" y="2460"/>
                  </a:lnTo>
                  <a:lnTo>
                    <a:pt x="489" y="2455"/>
                  </a:lnTo>
                  <a:lnTo>
                    <a:pt x="480" y="2450"/>
                  </a:lnTo>
                  <a:lnTo>
                    <a:pt x="460" y="2437"/>
                  </a:lnTo>
                  <a:lnTo>
                    <a:pt x="439" y="2419"/>
                  </a:lnTo>
                  <a:lnTo>
                    <a:pt x="418" y="2399"/>
                  </a:lnTo>
                  <a:lnTo>
                    <a:pt x="396" y="2375"/>
                  </a:lnTo>
                  <a:lnTo>
                    <a:pt x="375" y="2351"/>
                  </a:lnTo>
                  <a:lnTo>
                    <a:pt x="359" y="2326"/>
                  </a:lnTo>
                  <a:lnTo>
                    <a:pt x="345" y="2303"/>
                  </a:lnTo>
                  <a:lnTo>
                    <a:pt x="334" y="2281"/>
                  </a:lnTo>
                  <a:lnTo>
                    <a:pt x="329" y="2271"/>
                  </a:lnTo>
                  <a:lnTo>
                    <a:pt x="326" y="2261"/>
                  </a:lnTo>
                  <a:lnTo>
                    <a:pt x="324" y="2252"/>
                  </a:lnTo>
                  <a:lnTo>
                    <a:pt x="323" y="2245"/>
                  </a:lnTo>
                  <a:lnTo>
                    <a:pt x="322" y="2238"/>
                  </a:lnTo>
                  <a:lnTo>
                    <a:pt x="323" y="2232"/>
                  </a:lnTo>
                  <a:lnTo>
                    <a:pt x="325" y="2226"/>
                  </a:lnTo>
                  <a:lnTo>
                    <a:pt x="328" y="2223"/>
                  </a:lnTo>
                  <a:lnTo>
                    <a:pt x="333" y="2220"/>
                  </a:lnTo>
                  <a:lnTo>
                    <a:pt x="337" y="2218"/>
                  </a:lnTo>
                  <a:lnTo>
                    <a:pt x="344" y="2218"/>
                  </a:lnTo>
                  <a:lnTo>
                    <a:pt x="350" y="2220"/>
                  </a:lnTo>
                  <a:lnTo>
                    <a:pt x="358" y="2222"/>
                  </a:lnTo>
                  <a:lnTo>
                    <a:pt x="366" y="2225"/>
                  </a:lnTo>
                  <a:lnTo>
                    <a:pt x="374" y="2229"/>
                  </a:lnTo>
                  <a:lnTo>
                    <a:pt x="384" y="2235"/>
                  </a:lnTo>
                  <a:lnTo>
                    <a:pt x="404" y="2248"/>
                  </a:lnTo>
                  <a:lnTo>
                    <a:pt x="425" y="2266"/>
                  </a:lnTo>
                  <a:lnTo>
                    <a:pt x="446" y="2286"/>
                  </a:lnTo>
                  <a:lnTo>
                    <a:pt x="468" y="2309"/>
                  </a:lnTo>
                  <a:lnTo>
                    <a:pt x="487" y="2335"/>
                  </a:lnTo>
                  <a:lnTo>
                    <a:pt x="505" y="2359"/>
                  </a:lnTo>
                  <a:lnTo>
                    <a:pt x="519" y="2382"/>
                  </a:lnTo>
                  <a:lnTo>
                    <a:pt x="530" y="2404"/>
                  </a:lnTo>
                  <a:lnTo>
                    <a:pt x="534" y="2414"/>
                  </a:lnTo>
                  <a:lnTo>
                    <a:pt x="538" y="2423"/>
                  </a:lnTo>
                  <a:lnTo>
                    <a:pt x="540" y="2432"/>
                  </a:lnTo>
                  <a:lnTo>
                    <a:pt x="541" y="2440"/>
                  </a:lnTo>
                  <a:lnTo>
                    <a:pt x="541" y="2446"/>
                  </a:lnTo>
                  <a:lnTo>
                    <a:pt x="541" y="2453"/>
                  </a:lnTo>
                  <a:lnTo>
                    <a:pt x="539" y="2459"/>
                  </a:lnTo>
                  <a:lnTo>
                    <a:pt x="535" y="2462"/>
                  </a:lnTo>
                  <a:close/>
                  <a:moveTo>
                    <a:pt x="225" y="1718"/>
                  </a:moveTo>
                  <a:lnTo>
                    <a:pt x="222" y="1720"/>
                  </a:lnTo>
                  <a:lnTo>
                    <a:pt x="218" y="1722"/>
                  </a:lnTo>
                  <a:lnTo>
                    <a:pt x="212" y="1722"/>
                  </a:lnTo>
                  <a:lnTo>
                    <a:pt x="206" y="1721"/>
                  </a:lnTo>
                  <a:lnTo>
                    <a:pt x="199" y="1719"/>
                  </a:lnTo>
                  <a:lnTo>
                    <a:pt x="192" y="1716"/>
                  </a:lnTo>
                  <a:lnTo>
                    <a:pt x="185" y="1712"/>
                  </a:lnTo>
                  <a:lnTo>
                    <a:pt x="177" y="1708"/>
                  </a:lnTo>
                  <a:lnTo>
                    <a:pt x="160" y="1696"/>
                  </a:lnTo>
                  <a:lnTo>
                    <a:pt x="142" y="1680"/>
                  </a:lnTo>
                  <a:lnTo>
                    <a:pt x="123" y="1663"/>
                  </a:lnTo>
                  <a:lnTo>
                    <a:pt x="106" y="1642"/>
                  </a:lnTo>
                  <a:lnTo>
                    <a:pt x="88" y="1620"/>
                  </a:lnTo>
                  <a:lnTo>
                    <a:pt x="74" y="1598"/>
                  </a:lnTo>
                  <a:lnTo>
                    <a:pt x="62" y="1577"/>
                  </a:lnTo>
                  <a:lnTo>
                    <a:pt x="53" y="1559"/>
                  </a:lnTo>
                  <a:lnTo>
                    <a:pt x="50" y="1550"/>
                  </a:lnTo>
                  <a:lnTo>
                    <a:pt x="47" y="1541"/>
                  </a:lnTo>
                  <a:lnTo>
                    <a:pt x="46" y="1533"/>
                  </a:lnTo>
                  <a:lnTo>
                    <a:pt x="45" y="1526"/>
                  </a:lnTo>
                  <a:lnTo>
                    <a:pt x="45" y="1520"/>
                  </a:lnTo>
                  <a:lnTo>
                    <a:pt x="46" y="1515"/>
                  </a:lnTo>
                  <a:lnTo>
                    <a:pt x="47" y="1510"/>
                  </a:lnTo>
                  <a:lnTo>
                    <a:pt x="50" y="1506"/>
                  </a:lnTo>
                  <a:lnTo>
                    <a:pt x="53" y="1504"/>
                  </a:lnTo>
                  <a:lnTo>
                    <a:pt x="59" y="1503"/>
                  </a:lnTo>
                  <a:lnTo>
                    <a:pt x="64" y="1503"/>
                  </a:lnTo>
                  <a:lnTo>
                    <a:pt x="70" y="1503"/>
                  </a:lnTo>
                  <a:lnTo>
                    <a:pt x="76" y="1505"/>
                  </a:lnTo>
                  <a:lnTo>
                    <a:pt x="83" y="1507"/>
                  </a:lnTo>
                  <a:lnTo>
                    <a:pt x="91" y="1512"/>
                  </a:lnTo>
                  <a:lnTo>
                    <a:pt x="99" y="1516"/>
                  </a:lnTo>
                  <a:lnTo>
                    <a:pt x="116" y="1528"/>
                  </a:lnTo>
                  <a:lnTo>
                    <a:pt x="133" y="1543"/>
                  </a:lnTo>
                  <a:lnTo>
                    <a:pt x="152" y="1562"/>
                  </a:lnTo>
                  <a:lnTo>
                    <a:pt x="171" y="1583"/>
                  </a:lnTo>
                  <a:lnTo>
                    <a:pt x="188" y="1605"/>
                  </a:lnTo>
                  <a:lnTo>
                    <a:pt x="202" y="1625"/>
                  </a:lnTo>
                  <a:lnTo>
                    <a:pt x="214" y="1646"/>
                  </a:lnTo>
                  <a:lnTo>
                    <a:pt x="223" y="1666"/>
                  </a:lnTo>
                  <a:lnTo>
                    <a:pt x="226" y="1675"/>
                  </a:lnTo>
                  <a:lnTo>
                    <a:pt x="229" y="1682"/>
                  </a:lnTo>
                  <a:lnTo>
                    <a:pt x="231" y="1690"/>
                  </a:lnTo>
                  <a:lnTo>
                    <a:pt x="232" y="1698"/>
                  </a:lnTo>
                  <a:lnTo>
                    <a:pt x="231" y="1704"/>
                  </a:lnTo>
                  <a:lnTo>
                    <a:pt x="231" y="1710"/>
                  </a:lnTo>
                  <a:lnTo>
                    <a:pt x="229" y="1714"/>
                  </a:lnTo>
                  <a:lnTo>
                    <a:pt x="225" y="1718"/>
                  </a:lnTo>
                  <a:close/>
                  <a:moveTo>
                    <a:pt x="469" y="2006"/>
                  </a:moveTo>
                  <a:lnTo>
                    <a:pt x="465" y="2008"/>
                  </a:lnTo>
                  <a:lnTo>
                    <a:pt x="460" y="2010"/>
                  </a:lnTo>
                  <a:lnTo>
                    <a:pt x="454" y="2010"/>
                  </a:lnTo>
                  <a:lnTo>
                    <a:pt x="448" y="2009"/>
                  </a:lnTo>
                  <a:lnTo>
                    <a:pt x="441" y="2007"/>
                  </a:lnTo>
                  <a:lnTo>
                    <a:pt x="434" y="2005"/>
                  </a:lnTo>
                  <a:lnTo>
                    <a:pt x="426" y="2000"/>
                  </a:lnTo>
                  <a:lnTo>
                    <a:pt x="417" y="1996"/>
                  </a:lnTo>
                  <a:lnTo>
                    <a:pt x="400" y="1983"/>
                  </a:lnTo>
                  <a:lnTo>
                    <a:pt x="380" y="1967"/>
                  </a:lnTo>
                  <a:lnTo>
                    <a:pt x="361" y="1949"/>
                  </a:lnTo>
                  <a:lnTo>
                    <a:pt x="342" y="1927"/>
                  </a:lnTo>
                  <a:lnTo>
                    <a:pt x="323" y="1904"/>
                  </a:lnTo>
                  <a:lnTo>
                    <a:pt x="308" y="1882"/>
                  </a:lnTo>
                  <a:lnTo>
                    <a:pt x="295" y="1860"/>
                  </a:lnTo>
                  <a:lnTo>
                    <a:pt x="286" y="1839"/>
                  </a:lnTo>
                  <a:lnTo>
                    <a:pt x="282" y="1830"/>
                  </a:lnTo>
                  <a:lnTo>
                    <a:pt x="279" y="1822"/>
                  </a:lnTo>
                  <a:lnTo>
                    <a:pt x="277" y="1813"/>
                  </a:lnTo>
                  <a:lnTo>
                    <a:pt x="277" y="1806"/>
                  </a:lnTo>
                  <a:lnTo>
                    <a:pt x="277" y="1800"/>
                  </a:lnTo>
                  <a:lnTo>
                    <a:pt x="277" y="1794"/>
                  </a:lnTo>
                  <a:lnTo>
                    <a:pt x="279" y="1789"/>
                  </a:lnTo>
                  <a:lnTo>
                    <a:pt x="282" y="1786"/>
                  </a:lnTo>
                  <a:lnTo>
                    <a:pt x="287" y="1782"/>
                  </a:lnTo>
                  <a:lnTo>
                    <a:pt x="291" y="1781"/>
                  </a:lnTo>
                  <a:lnTo>
                    <a:pt x="297" y="1781"/>
                  </a:lnTo>
                  <a:lnTo>
                    <a:pt x="303" y="1781"/>
                  </a:lnTo>
                  <a:lnTo>
                    <a:pt x="310" y="1783"/>
                  </a:lnTo>
                  <a:lnTo>
                    <a:pt x="317" y="1787"/>
                  </a:lnTo>
                  <a:lnTo>
                    <a:pt x="325" y="1790"/>
                  </a:lnTo>
                  <a:lnTo>
                    <a:pt x="334" y="1795"/>
                  </a:lnTo>
                  <a:lnTo>
                    <a:pt x="351" y="1807"/>
                  </a:lnTo>
                  <a:lnTo>
                    <a:pt x="371" y="1824"/>
                  </a:lnTo>
                  <a:lnTo>
                    <a:pt x="391" y="1843"/>
                  </a:lnTo>
                  <a:lnTo>
                    <a:pt x="409" y="1864"/>
                  </a:lnTo>
                  <a:lnTo>
                    <a:pt x="428" y="1887"/>
                  </a:lnTo>
                  <a:lnTo>
                    <a:pt x="443" y="1909"/>
                  </a:lnTo>
                  <a:lnTo>
                    <a:pt x="457" y="1931"/>
                  </a:lnTo>
                  <a:lnTo>
                    <a:pt x="465" y="1951"/>
                  </a:lnTo>
                  <a:lnTo>
                    <a:pt x="470" y="1961"/>
                  </a:lnTo>
                  <a:lnTo>
                    <a:pt x="472" y="1970"/>
                  </a:lnTo>
                  <a:lnTo>
                    <a:pt x="474" y="1977"/>
                  </a:lnTo>
                  <a:lnTo>
                    <a:pt x="475" y="1985"/>
                  </a:lnTo>
                  <a:lnTo>
                    <a:pt x="475" y="1992"/>
                  </a:lnTo>
                  <a:lnTo>
                    <a:pt x="474" y="1997"/>
                  </a:lnTo>
                  <a:lnTo>
                    <a:pt x="472" y="2001"/>
                  </a:lnTo>
                  <a:lnTo>
                    <a:pt x="469" y="2006"/>
                  </a:lnTo>
                  <a:close/>
                  <a:moveTo>
                    <a:pt x="240" y="1324"/>
                  </a:moveTo>
                  <a:lnTo>
                    <a:pt x="236" y="1326"/>
                  </a:lnTo>
                  <a:lnTo>
                    <a:pt x="232" y="1328"/>
                  </a:lnTo>
                  <a:lnTo>
                    <a:pt x="228" y="1328"/>
                  </a:lnTo>
                  <a:lnTo>
                    <a:pt x="222" y="1328"/>
                  </a:lnTo>
                  <a:lnTo>
                    <a:pt x="216" y="1326"/>
                  </a:lnTo>
                  <a:lnTo>
                    <a:pt x="209" y="1324"/>
                  </a:lnTo>
                  <a:lnTo>
                    <a:pt x="202" y="1321"/>
                  </a:lnTo>
                  <a:lnTo>
                    <a:pt x="195" y="1316"/>
                  </a:lnTo>
                  <a:lnTo>
                    <a:pt x="179" y="1305"/>
                  </a:lnTo>
                  <a:lnTo>
                    <a:pt x="163" y="1291"/>
                  </a:lnTo>
                  <a:lnTo>
                    <a:pt x="146" y="1275"/>
                  </a:lnTo>
                  <a:lnTo>
                    <a:pt x="130" y="1256"/>
                  </a:lnTo>
                  <a:lnTo>
                    <a:pt x="115" y="1235"/>
                  </a:lnTo>
                  <a:lnTo>
                    <a:pt x="102" y="1216"/>
                  </a:lnTo>
                  <a:lnTo>
                    <a:pt x="91" y="1197"/>
                  </a:lnTo>
                  <a:lnTo>
                    <a:pt x="83" y="1179"/>
                  </a:lnTo>
                  <a:lnTo>
                    <a:pt x="81" y="1171"/>
                  </a:lnTo>
                  <a:lnTo>
                    <a:pt x="79" y="1163"/>
                  </a:lnTo>
                  <a:lnTo>
                    <a:pt x="76" y="1156"/>
                  </a:lnTo>
                  <a:lnTo>
                    <a:pt x="76" y="1150"/>
                  </a:lnTo>
                  <a:lnTo>
                    <a:pt x="76" y="1143"/>
                  </a:lnTo>
                  <a:lnTo>
                    <a:pt x="77" y="1139"/>
                  </a:lnTo>
                  <a:lnTo>
                    <a:pt x="80" y="1134"/>
                  </a:lnTo>
                  <a:lnTo>
                    <a:pt x="82" y="1130"/>
                  </a:lnTo>
                  <a:lnTo>
                    <a:pt x="85" y="1128"/>
                  </a:lnTo>
                  <a:lnTo>
                    <a:pt x="89" y="1127"/>
                  </a:lnTo>
                  <a:lnTo>
                    <a:pt x="95" y="1127"/>
                  </a:lnTo>
                  <a:lnTo>
                    <a:pt x="100" y="1127"/>
                  </a:lnTo>
                  <a:lnTo>
                    <a:pt x="106" y="1129"/>
                  </a:lnTo>
                  <a:lnTo>
                    <a:pt x="113" y="1131"/>
                  </a:lnTo>
                  <a:lnTo>
                    <a:pt x="120" y="1134"/>
                  </a:lnTo>
                  <a:lnTo>
                    <a:pt x="127" y="1139"/>
                  </a:lnTo>
                  <a:lnTo>
                    <a:pt x="142" y="1150"/>
                  </a:lnTo>
                  <a:lnTo>
                    <a:pt x="159" y="1164"/>
                  </a:lnTo>
                  <a:lnTo>
                    <a:pt x="175" y="1180"/>
                  </a:lnTo>
                  <a:lnTo>
                    <a:pt x="191" y="1199"/>
                  </a:lnTo>
                  <a:lnTo>
                    <a:pt x="207" y="1220"/>
                  </a:lnTo>
                  <a:lnTo>
                    <a:pt x="220" y="1240"/>
                  </a:lnTo>
                  <a:lnTo>
                    <a:pt x="231" y="1258"/>
                  </a:lnTo>
                  <a:lnTo>
                    <a:pt x="239" y="1276"/>
                  </a:lnTo>
                  <a:lnTo>
                    <a:pt x="242" y="1285"/>
                  </a:lnTo>
                  <a:lnTo>
                    <a:pt x="244" y="1292"/>
                  </a:lnTo>
                  <a:lnTo>
                    <a:pt x="245" y="1299"/>
                  </a:lnTo>
                  <a:lnTo>
                    <a:pt x="246" y="1305"/>
                  </a:lnTo>
                  <a:lnTo>
                    <a:pt x="245" y="1312"/>
                  </a:lnTo>
                  <a:lnTo>
                    <a:pt x="245" y="1316"/>
                  </a:lnTo>
                  <a:lnTo>
                    <a:pt x="243" y="1321"/>
                  </a:lnTo>
                  <a:lnTo>
                    <a:pt x="240" y="1324"/>
                  </a:lnTo>
                  <a:close/>
                  <a:moveTo>
                    <a:pt x="459" y="1589"/>
                  </a:moveTo>
                  <a:lnTo>
                    <a:pt x="455" y="1592"/>
                  </a:lnTo>
                  <a:lnTo>
                    <a:pt x="451" y="1593"/>
                  </a:lnTo>
                  <a:lnTo>
                    <a:pt x="446" y="1594"/>
                  </a:lnTo>
                  <a:lnTo>
                    <a:pt x="440" y="1593"/>
                  </a:lnTo>
                  <a:lnTo>
                    <a:pt x="434" y="1592"/>
                  </a:lnTo>
                  <a:lnTo>
                    <a:pt x="427" y="1588"/>
                  </a:lnTo>
                  <a:lnTo>
                    <a:pt x="419" y="1585"/>
                  </a:lnTo>
                  <a:lnTo>
                    <a:pt x="412" y="1581"/>
                  </a:lnTo>
                  <a:lnTo>
                    <a:pt x="395" y="1570"/>
                  </a:lnTo>
                  <a:lnTo>
                    <a:pt x="378" y="1555"/>
                  </a:lnTo>
                  <a:lnTo>
                    <a:pt x="360" y="1538"/>
                  </a:lnTo>
                  <a:lnTo>
                    <a:pt x="343" y="1518"/>
                  </a:lnTo>
                  <a:lnTo>
                    <a:pt x="326" y="1497"/>
                  </a:lnTo>
                  <a:lnTo>
                    <a:pt x="313" y="1476"/>
                  </a:lnTo>
                  <a:lnTo>
                    <a:pt x="301" y="1457"/>
                  </a:lnTo>
                  <a:lnTo>
                    <a:pt x="293" y="1438"/>
                  </a:lnTo>
                  <a:lnTo>
                    <a:pt x="290" y="1429"/>
                  </a:lnTo>
                  <a:lnTo>
                    <a:pt x="288" y="1421"/>
                  </a:lnTo>
                  <a:lnTo>
                    <a:pt x="286" y="1413"/>
                  </a:lnTo>
                  <a:lnTo>
                    <a:pt x="286" y="1406"/>
                  </a:lnTo>
                  <a:lnTo>
                    <a:pt x="286" y="1400"/>
                  </a:lnTo>
                  <a:lnTo>
                    <a:pt x="287" y="1394"/>
                  </a:lnTo>
                  <a:lnTo>
                    <a:pt x="288" y="1390"/>
                  </a:lnTo>
                  <a:lnTo>
                    <a:pt x="291" y="1387"/>
                  </a:lnTo>
                  <a:lnTo>
                    <a:pt x="294" y="1384"/>
                  </a:lnTo>
                  <a:lnTo>
                    <a:pt x="300" y="1382"/>
                  </a:lnTo>
                  <a:lnTo>
                    <a:pt x="304" y="1382"/>
                  </a:lnTo>
                  <a:lnTo>
                    <a:pt x="311" y="1383"/>
                  </a:lnTo>
                  <a:lnTo>
                    <a:pt x="316" y="1384"/>
                  </a:lnTo>
                  <a:lnTo>
                    <a:pt x="324" y="1388"/>
                  </a:lnTo>
                  <a:lnTo>
                    <a:pt x="331" y="1391"/>
                  </a:lnTo>
                  <a:lnTo>
                    <a:pt x="339" y="1395"/>
                  </a:lnTo>
                  <a:lnTo>
                    <a:pt x="356" y="1406"/>
                  </a:lnTo>
                  <a:lnTo>
                    <a:pt x="372" y="1422"/>
                  </a:lnTo>
                  <a:lnTo>
                    <a:pt x="391" y="1439"/>
                  </a:lnTo>
                  <a:lnTo>
                    <a:pt x="408" y="1459"/>
                  </a:lnTo>
                  <a:lnTo>
                    <a:pt x="424" y="1480"/>
                  </a:lnTo>
                  <a:lnTo>
                    <a:pt x="438" y="1501"/>
                  </a:lnTo>
                  <a:lnTo>
                    <a:pt x="449" y="1520"/>
                  </a:lnTo>
                  <a:lnTo>
                    <a:pt x="458" y="1539"/>
                  </a:lnTo>
                  <a:lnTo>
                    <a:pt x="461" y="1547"/>
                  </a:lnTo>
                  <a:lnTo>
                    <a:pt x="463" y="1555"/>
                  </a:lnTo>
                  <a:lnTo>
                    <a:pt x="464" y="1563"/>
                  </a:lnTo>
                  <a:lnTo>
                    <a:pt x="465" y="1570"/>
                  </a:lnTo>
                  <a:lnTo>
                    <a:pt x="465" y="1576"/>
                  </a:lnTo>
                  <a:lnTo>
                    <a:pt x="464" y="1581"/>
                  </a:lnTo>
                  <a:lnTo>
                    <a:pt x="462" y="1586"/>
                  </a:lnTo>
                  <a:lnTo>
                    <a:pt x="459" y="1589"/>
                  </a:lnTo>
                  <a:close/>
                  <a:moveTo>
                    <a:pt x="263" y="851"/>
                  </a:moveTo>
                  <a:lnTo>
                    <a:pt x="276" y="869"/>
                  </a:lnTo>
                  <a:lnTo>
                    <a:pt x="288" y="887"/>
                  </a:lnTo>
                  <a:lnTo>
                    <a:pt x="298" y="904"/>
                  </a:lnTo>
                  <a:lnTo>
                    <a:pt x="304" y="921"/>
                  </a:lnTo>
                  <a:lnTo>
                    <a:pt x="306" y="928"/>
                  </a:lnTo>
                  <a:lnTo>
                    <a:pt x="309" y="936"/>
                  </a:lnTo>
                  <a:lnTo>
                    <a:pt x="310" y="943"/>
                  </a:lnTo>
                  <a:lnTo>
                    <a:pt x="310" y="949"/>
                  </a:lnTo>
                  <a:lnTo>
                    <a:pt x="310" y="955"/>
                  </a:lnTo>
                  <a:lnTo>
                    <a:pt x="309" y="959"/>
                  </a:lnTo>
                  <a:lnTo>
                    <a:pt x="308" y="963"/>
                  </a:lnTo>
                  <a:lnTo>
                    <a:pt x="304" y="967"/>
                  </a:lnTo>
                  <a:lnTo>
                    <a:pt x="301" y="969"/>
                  </a:lnTo>
                  <a:lnTo>
                    <a:pt x="297" y="970"/>
                  </a:lnTo>
                  <a:lnTo>
                    <a:pt x="292" y="970"/>
                  </a:lnTo>
                  <a:lnTo>
                    <a:pt x="287" y="970"/>
                  </a:lnTo>
                  <a:lnTo>
                    <a:pt x="281" y="968"/>
                  </a:lnTo>
                  <a:lnTo>
                    <a:pt x="276" y="966"/>
                  </a:lnTo>
                  <a:lnTo>
                    <a:pt x="269" y="963"/>
                  </a:lnTo>
                  <a:lnTo>
                    <a:pt x="263" y="959"/>
                  </a:lnTo>
                  <a:lnTo>
                    <a:pt x="248" y="949"/>
                  </a:lnTo>
                  <a:lnTo>
                    <a:pt x="233" y="937"/>
                  </a:lnTo>
                  <a:lnTo>
                    <a:pt x="218" y="922"/>
                  </a:lnTo>
                  <a:lnTo>
                    <a:pt x="203" y="904"/>
                  </a:lnTo>
                  <a:lnTo>
                    <a:pt x="189" y="886"/>
                  </a:lnTo>
                  <a:lnTo>
                    <a:pt x="178" y="868"/>
                  </a:lnTo>
                  <a:lnTo>
                    <a:pt x="168" y="851"/>
                  </a:lnTo>
                  <a:lnTo>
                    <a:pt x="162" y="834"/>
                  </a:lnTo>
                  <a:lnTo>
                    <a:pt x="159" y="826"/>
                  </a:lnTo>
                  <a:lnTo>
                    <a:pt x="157" y="819"/>
                  </a:lnTo>
                  <a:lnTo>
                    <a:pt x="155" y="812"/>
                  </a:lnTo>
                  <a:lnTo>
                    <a:pt x="155" y="806"/>
                  </a:lnTo>
                  <a:lnTo>
                    <a:pt x="155" y="800"/>
                  </a:lnTo>
                  <a:lnTo>
                    <a:pt x="156" y="796"/>
                  </a:lnTo>
                  <a:lnTo>
                    <a:pt x="159" y="791"/>
                  </a:lnTo>
                  <a:lnTo>
                    <a:pt x="162" y="788"/>
                  </a:lnTo>
                  <a:lnTo>
                    <a:pt x="165" y="786"/>
                  </a:lnTo>
                  <a:lnTo>
                    <a:pt x="168" y="785"/>
                  </a:lnTo>
                  <a:lnTo>
                    <a:pt x="174" y="785"/>
                  </a:lnTo>
                  <a:lnTo>
                    <a:pt x="178" y="785"/>
                  </a:lnTo>
                  <a:lnTo>
                    <a:pt x="184" y="786"/>
                  </a:lnTo>
                  <a:lnTo>
                    <a:pt x="190" y="788"/>
                  </a:lnTo>
                  <a:lnTo>
                    <a:pt x="197" y="791"/>
                  </a:lnTo>
                  <a:lnTo>
                    <a:pt x="203" y="796"/>
                  </a:lnTo>
                  <a:lnTo>
                    <a:pt x="218" y="806"/>
                  </a:lnTo>
                  <a:lnTo>
                    <a:pt x="232" y="818"/>
                  </a:lnTo>
                  <a:lnTo>
                    <a:pt x="247" y="833"/>
                  </a:lnTo>
                  <a:lnTo>
                    <a:pt x="263" y="851"/>
                  </a:lnTo>
                  <a:close/>
                  <a:moveTo>
                    <a:pt x="503" y="1209"/>
                  </a:moveTo>
                  <a:lnTo>
                    <a:pt x="498" y="1212"/>
                  </a:lnTo>
                  <a:lnTo>
                    <a:pt x="495" y="1213"/>
                  </a:lnTo>
                  <a:lnTo>
                    <a:pt x="489" y="1213"/>
                  </a:lnTo>
                  <a:lnTo>
                    <a:pt x="484" y="1213"/>
                  </a:lnTo>
                  <a:lnTo>
                    <a:pt x="478" y="1211"/>
                  </a:lnTo>
                  <a:lnTo>
                    <a:pt x="472" y="1209"/>
                  </a:lnTo>
                  <a:lnTo>
                    <a:pt x="465" y="1206"/>
                  </a:lnTo>
                  <a:lnTo>
                    <a:pt x="459" y="1202"/>
                  </a:lnTo>
                  <a:lnTo>
                    <a:pt x="443" y="1193"/>
                  </a:lnTo>
                  <a:lnTo>
                    <a:pt x="428" y="1179"/>
                  </a:lnTo>
                  <a:lnTo>
                    <a:pt x="412" y="1163"/>
                  </a:lnTo>
                  <a:lnTo>
                    <a:pt x="395" y="1145"/>
                  </a:lnTo>
                  <a:lnTo>
                    <a:pt x="381" y="1126"/>
                  </a:lnTo>
                  <a:lnTo>
                    <a:pt x="369" y="1107"/>
                  </a:lnTo>
                  <a:lnTo>
                    <a:pt x="359" y="1088"/>
                  </a:lnTo>
                  <a:lnTo>
                    <a:pt x="351" y="1071"/>
                  </a:lnTo>
                  <a:lnTo>
                    <a:pt x="348" y="1063"/>
                  </a:lnTo>
                  <a:lnTo>
                    <a:pt x="347" y="1056"/>
                  </a:lnTo>
                  <a:lnTo>
                    <a:pt x="345" y="1049"/>
                  </a:lnTo>
                  <a:lnTo>
                    <a:pt x="345" y="1042"/>
                  </a:lnTo>
                  <a:lnTo>
                    <a:pt x="345" y="1037"/>
                  </a:lnTo>
                  <a:lnTo>
                    <a:pt x="346" y="1031"/>
                  </a:lnTo>
                  <a:lnTo>
                    <a:pt x="348" y="1027"/>
                  </a:lnTo>
                  <a:lnTo>
                    <a:pt x="351" y="1024"/>
                  </a:lnTo>
                  <a:lnTo>
                    <a:pt x="355" y="1022"/>
                  </a:lnTo>
                  <a:lnTo>
                    <a:pt x="359" y="1020"/>
                  </a:lnTo>
                  <a:lnTo>
                    <a:pt x="363" y="1019"/>
                  </a:lnTo>
                  <a:lnTo>
                    <a:pt x="369" y="1020"/>
                  </a:lnTo>
                  <a:lnTo>
                    <a:pt x="375" y="1022"/>
                  </a:lnTo>
                  <a:lnTo>
                    <a:pt x="381" y="1024"/>
                  </a:lnTo>
                  <a:lnTo>
                    <a:pt x="388" y="1027"/>
                  </a:lnTo>
                  <a:lnTo>
                    <a:pt x="395" y="1031"/>
                  </a:lnTo>
                  <a:lnTo>
                    <a:pt x="411" y="1041"/>
                  </a:lnTo>
                  <a:lnTo>
                    <a:pt x="426" y="1054"/>
                  </a:lnTo>
                  <a:lnTo>
                    <a:pt x="441" y="1070"/>
                  </a:lnTo>
                  <a:lnTo>
                    <a:pt x="458" y="1088"/>
                  </a:lnTo>
                  <a:lnTo>
                    <a:pt x="472" y="1107"/>
                  </a:lnTo>
                  <a:lnTo>
                    <a:pt x="485" y="1127"/>
                  </a:lnTo>
                  <a:lnTo>
                    <a:pt x="495" y="1145"/>
                  </a:lnTo>
                  <a:lnTo>
                    <a:pt x="501" y="1162"/>
                  </a:lnTo>
                  <a:lnTo>
                    <a:pt x="505" y="1171"/>
                  </a:lnTo>
                  <a:lnTo>
                    <a:pt x="507" y="1177"/>
                  </a:lnTo>
                  <a:lnTo>
                    <a:pt x="508" y="1185"/>
                  </a:lnTo>
                  <a:lnTo>
                    <a:pt x="508" y="1191"/>
                  </a:lnTo>
                  <a:lnTo>
                    <a:pt x="508" y="1197"/>
                  </a:lnTo>
                  <a:lnTo>
                    <a:pt x="507" y="1201"/>
                  </a:lnTo>
                  <a:lnTo>
                    <a:pt x="505" y="1206"/>
                  </a:lnTo>
                  <a:lnTo>
                    <a:pt x="503" y="1209"/>
                  </a:lnTo>
                  <a:close/>
                  <a:moveTo>
                    <a:pt x="246" y="427"/>
                  </a:moveTo>
                  <a:lnTo>
                    <a:pt x="243" y="429"/>
                  </a:lnTo>
                  <a:lnTo>
                    <a:pt x="240" y="431"/>
                  </a:lnTo>
                  <a:lnTo>
                    <a:pt x="235" y="431"/>
                  </a:lnTo>
                  <a:lnTo>
                    <a:pt x="231" y="431"/>
                  </a:lnTo>
                  <a:lnTo>
                    <a:pt x="221" y="427"/>
                  </a:lnTo>
                  <a:lnTo>
                    <a:pt x="210" y="422"/>
                  </a:lnTo>
                  <a:lnTo>
                    <a:pt x="197" y="413"/>
                  </a:lnTo>
                  <a:lnTo>
                    <a:pt x="185" y="402"/>
                  </a:lnTo>
                  <a:lnTo>
                    <a:pt x="172" y="389"/>
                  </a:lnTo>
                  <a:lnTo>
                    <a:pt x="159" y="374"/>
                  </a:lnTo>
                  <a:lnTo>
                    <a:pt x="146" y="357"/>
                  </a:lnTo>
                  <a:lnTo>
                    <a:pt x="137" y="342"/>
                  </a:lnTo>
                  <a:lnTo>
                    <a:pt x="129" y="326"/>
                  </a:lnTo>
                  <a:lnTo>
                    <a:pt x="123" y="311"/>
                  </a:lnTo>
                  <a:lnTo>
                    <a:pt x="120" y="298"/>
                  </a:lnTo>
                  <a:lnTo>
                    <a:pt x="119" y="287"/>
                  </a:lnTo>
                  <a:lnTo>
                    <a:pt x="119" y="282"/>
                  </a:lnTo>
                  <a:lnTo>
                    <a:pt x="120" y="277"/>
                  </a:lnTo>
                  <a:lnTo>
                    <a:pt x="122" y="274"/>
                  </a:lnTo>
                  <a:lnTo>
                    <a:pt x="125" y="271"/>
                  </a:lnTo>
                  <a:lnTo>
                    <a:pt x="128" y="269"/>
                  </a:lnTo>
                  <a:lnTo>
                    <a:pt x="131" y="267"/>
                  </a:lnTo>
                  <a:lnTo>
                    <a:pt x="136" y="267"/>
                  </a:lnTo>
                  <a:lnTo>
                    <a:pt x="140" y="267"/>
                  </a:lnTo>
                  <a:lnTo>
                    <a:pt x="150" y="271"/>
                  </a:lnTo>
                  <a:lnTo>
                    <a:pt x="161" y="276"/>
                  </a:lnTo>
                  <a:lnTo>
                    <a:pt x="174" y="285"/>
                  </a:lnTo>
                  <a:lnTo>
                    <a:pt x="186" y="296"/>
                  </a:lnTo>
                  <a:lnTo>
                    <a:pt x="199" y="309"/>
                  </a:lnTo>
                  <a:lnTo>
                    <a:pt x="212" y="324"/>
                  </a:lnTo>
                  <a:lnTo>
                    <a:pt x="224" y="341"/>
                  </a:lnTo>
                  <a:lnTo>
                    <a:pt x="234" y="356"/>
                  </a:lnTo>
                  <a:lnTo>
                    <a:pt x="242" y="373"/>
                  </a:lnTo>
                  <a:lnTo>
                    <a:pt x="247" y="387"/>
                  </a:lnTo>
                  <a:lnTo>
                    <a:pt x="251" y="400"/>
                  </a:lnTo>
                  <a:lnTo>
                    <a:pt x="252" y="411"/>
                  </a:lnTo>
                  <a:lnTo>
                    <a:pt x="252" y="417"/>
                  </a:lnTo>
                  <a:lnTo>
                    <a:pt x="251" y="421"/>
                  </a:lnTo>
                  <a:lnTo>
                    <a:pt x="248" y="424"/>
                  </a:lnTo>
                  <a:lnTo>
                    <a:pt x="246" y="427"/>
                  </a:lnTo>
                  <a:close/>
                  <a:moveTo>
                    <a:pt x="379" y="533"/>
                  </a:moveTo>
                  <a:lnTo>
                    <a:pt x="391" y="549"/>
                  </a:lnTo>
                  <a:lnTo>
                    <a:pt x="402" y="567"/>
                  </a:lnTo>
                  <a:lnTo>
                    <a:pt x="409" y="582"/>
                  </a:lnTo>
                  <a:lnTo>
                    <a:pt x="416" y="597"/>
                  </a:lnTo>
                  <a:lnTo>
                    <a:pt x="419" y="612"/>
                  </a:lnTo>
                  <a:lnTo>
                    <a:pt x="420" y="624"/>
                  </a:lnTo>
                  <a:lnTo>
                    <a:pt x="420" y="628"/>
                  </a:lnTo>
                  <a:lnTo>
                    <a:pt x="419" y="632"/>
                  </a:lnTo>
                  <a:lnTo>
                    <a:pt x="417" y="637"/>
                  </a:lnTo>
                  <a:lnTo>
                    <a:pt x="415" y="640"/>
                  </a:lnTo>
                  <a:lnTo>
                    <a:pt x="412" y="642"/>
                  </a:lnTo>
                  <a:lnTo>
                    <a:pt x="408" y="643"/>
                  </a:lnTo>
                  <a:lnTo>
                    <a:pt x="404" y="643"/>
                  </a:lnTo>
                  <a:lnTo>
                    <a:pt x="400" y="643"/>
                  </a:lnTo>
                  <a:lnTo>
                    <a:pt x="394" y="642"/>
                  </a:lnTo>
                  <a:lnTo>
                    <a:pt x="389" y="640"/>
                  </a:lnTo>
                  <a:lnTo>
                    <a:pt x="382" y="638"/>
                  </a:lnTo>
                  <a:lnTo>
                    <a:pt x="377" y="635"/>
                  </a:lnTo>
                  <a:lnTo>
                    <a:pt x="363" y="626"/>
                  </a:lnTo>
                  <a:lnTo>
                    <a:pt x="350" y="614"/>
                  </a:lnTo>
                  <a:lnTo>
                    <a:pt x="336" y="601"/>
                  </a:lnTo>
                  <a:lnTo>
                    <a:pt x="322" y="584"/>
                  </a:lnTo>
                  <a:lnTo>
                    <a:pt x="310" y="568"/>
                  </a:lnTo>
                  <a:lnTo>
                    <a:pt x="299" y="550"/>
                  </a:lnTo>
                  <a:lnTo>
                    <a:pt x="291" y="534"/>
                  </a:lnTo>
                  <a:lnTo>
                    <a:pt x="285" y="518"/>
                  </a:lnTo>
                  <a:lnTo>
                    <a:pt x="281" y="505"/>
                  </a:lnTo>
                  <a:lnTo>
                    <a:pt x="280" y="493"/>
                  </a:lnTo>
                  <a:lnTo>
                    <a:pt x="280" y="488"/>
                  </a:lnTo>
                  <a:lnTo>
                    <a:pt x="281" y="483"/>
                  </a:lnTo>
                  <a:lnTo>
                    <a:pt x="283" y="480"/>
                  </a:lnTo>
                  <a:lnTo>
                    <a:pt x="286" y="477"/>
                  </a:lnTo>
                  <a:lnTo>
                    <a:pt x="289" y="475"/>
                  </a:lnTo>
                  <a:lnTo>
                    <a:pt x="292" y="473"/>
                  </a:lnTo>
                  <a:lnTo>
                    <a:pt x="297" y="472"/>
                  </a:lnTo>
                  <a:lnTo>
                    <a:pt x="302" y="473"/>
                  </a:lnTo>
                  <a:lnTo>
                    <a:pt x="306" y="475"/>
                  </a:lnTo>
                  <a:lnTo>
                    <a:pt x="312" y="477"/>
                  </a:lnTo>
                  <a:lnTo>
                    <a:pt x="319" y="479"/>
                  </a:lnTo>
                  <a:lnTo>
                    <a:pt x="324" y="482"/>
                  </a:lnTo>
                  <a:lnTo>
                    <a:pt x="337" y="491"/>
                  </a:lnTo>
                  <a:lnTo>
                    <a:pt x="351" y="503"/>
                  </a:lnTo>
                  <a:lnTo>
                    <a:pt x="365" y="516"/>
                  </a:lnTo>
                  <a:lnTo>
                    <a:pt x="379" y="533"/>
                  </a:lnTo>
                  <a:close/>
                  <a:moveTo>
                    <a:pt x="496" y="805"/>
                  </a:moveTo>
                  <a:lnTo>
                    <a:pt x="483" y="787"/>
                  </a:lnTo>
                  <a:lnTo>
                    <a:pt x="472" y="769"/>
                  </a:lnTo>
                  <a:lnTo>
                    <a:pt x="462" y="752"/>
                  </a:lnTo>
                  <a:lnTo>
                    <a:pt x="457" y="737"/>
                  </a:lnTo>
                  <a:lnTo>
                    <a:pt x="453" y="729"/>
                  </a:lnTo>
                  <a:lnTo>
                    <a:pt x="452" y="721"/>
                  </a:lnTo>
                  <a:lnTo>
                    <a:pt x="451" y="716"/>
                  </a:lnTo>
                  <a:lnTo>
                    <a:pt x="451" y="709"/>
                  </a:lnTo>
                  <a:lnTo>
                    <a:pt x="451" y="704"/>
                  </a:lnTo>
                  <a:lnTo>
                    <a:pt x="452" y="699"/>
                  </a:lnTo>
                  <a:lnTo>
                    <a:pt x="454" y="695"/>
                  </a:lnTo>
                  <a:lnTo>
                    <a:pt x="457" y="692"/>
                  </a:lnTo>
                  <a:lnTo>
                    <a:pt x="460" y="689"/>
                  </a:lnTo>
                  <a:lnTo>
                    <a:pt x="464" y="688"/>
                  </a:lnTo>
                  <a:lnTo>
                    <a:pt x="469" y="687"/>
                  </a:lnTo>
                  <a:lnTo>
                    <a:pt x="474" y="688"/>
                  </a:lnTo>
                  <a:lnTo>
                    <a:pt x="480" y="689"/>
                  </a:lnTo>
                  <a:lnTo>
                    <a:pt x="485" y="692"/>
                  </a:lnTo>
                  <a:lnTo>
                    <a:pt x="492" y="694"/>
                  </a:lnTo>
                  <a:lnTo>
                    <a:pt x="498" y="698"/>
                  </a:lnTo>
                  <a:lnTo>
                    <a:pt x="511" y="707"/>
                  </a:lnTo>
                  <a:lnTo>
                    <a:pt x="526" y="719"/>
                  </a:lnTo>
                  <a:lnTo>
                    <a:pt x="540" y="733"/>
                  </a:lnTo>
                  <a:lnTo>
                    <a:pt x="555" y="751"/>
                  </a:lnTo>
                  <a:lnTo>
                    <a:pt x="568" y="768"/>
                  </a:lnTo>
                  <a:lnTo>
                    <a:pt x="579" y="786"/>
                  </a:lnTo>
                  <a:lnTo>
                    <a:pt x="588" y="802"/>
                  </a:lnTo>
                  <a:lnTo>
                    <a:pt x="595" y="819"/>
                  </a:lnTo>
                  <a:lnTo>
                    <a:pt x="597" y="826"/>
                  </a:lnTo>
                  <a:lnTo>
                    <a:pt x="599" y="833"/>
                  </a:lnTo>
                  <a:lnTo>
                    <a:pt x="600" y="840"/>
                  </a:lnTo>
                  <a:lnTo>
                    <a:pt x="600" y="845"/>
                  </a:lnTo>
                  <a:lnTo>
                    <a:pt x="600" y="851"/>
                  </a:lnTo>
                  <a:lnTo>
                    <a:pt x="599" y="855"/>
                  </a:lnTo>
                  <a:lnTo>
                    <a:pt x="597" y="859"/>
                  </a:lnTo>
                  <a:lnTo>
                    <a:pt x="595" y="863"/>
                  </a:lnTo>
                  <a:lnTo>
                    <a:pt x="591" y="865"/>
                  </a:lnTo>
                  <a:lnTo>
                    <a:pt x="587" y="866"/>
                  </a:lnTo>
                  <a:lnTo>
                    <a:pt x="583" y="867"/>
                  </a:lnTo>
                  <a:lnTo>
                    <a:pt x="577" y="866"/>
                  </a:lnTo>
                  <a:lnTo>
                    <a:pt x="572" y="865"/>
                  </a:lnTo>
                  <a:lnTo>
                    <a:pt x="566" y="863"/>
                  </a:lnTo>
                  <a:lnTo>
                    <a:pt x="560" y="860"/>
                  </a:lnTo>
                  <a:lnTo>
                    <a:pt x="553" y="857"/>
                  </a:lnTo>
                  <a:lnTo>
                    <a:pt x="540" y="847"/>
                  </a:lnTo>
                  <a:lnTo>
                    <a:pt x="525" y="835"/>
                  </a:lnTo>
                  <a:lnTo>
                    <a:pt x="510" y="821"/>
                  </a:lnTo>
                  <a:lnTo>
                    <a:pt x="496" y="805"/>
                  </a:lnTo>
                  <a:close/>
                  <a:moveTo>
                    <a:pt x="336" y="99"/>
                  </a:moveTo>
                  <a:lnTo>
                    <a:pt x="325" y="83"/>
                  </a:lnTo>
                  <a:lnTo>
                    <a:pt x="316" y="69"/>
                  </a:lnTo>
                  <a:lnTo>
                    <a:pt x="309" y="55"/>
                  </a:lnTo>
                  <a:lnTo>
                    <a:pt x="304" y="41"/>
                  </a:lnTo>
                  <a:lnTo>
                    <a:pt x="301" y="28"/>
                  </a:lnTo>
                  <a:lnTo>
                    <a:pt x="300" y="19"/>
                  </a:lnTo>
                  <a:lnTo>
                    <a:pt x="301" y="14"/>
                  </a:lnTo>
                  <a:lnTo>
                    <a:pt x="302" y="10"/>
                  </a:lnTo>
                  <a:lnTo>
                    <a:pt x="303" y="7"/>
                  </a:lnTo>
                  <a:lnTo>
                    <a:pt x="306" y="3"/>
                  </a:lnTo>
                  <a:lnTo>
                    <a:pt x="309" y="2"/>
                  </a:lnTo>
                  <a:lnTo>
                    <a:pt x="312" y="0"/>
                  </a:lnTo>
                  <a:lnTo>
                    <a:pt x="316" y="0"/>
                  </a:lnTo>
                  <a:lnTo>
                    <a:pt x="321" y="0"/>
                  </a:lnTo>
                  <a:lnTo>
                    <a:pt x="329" y="3"/>
                  </a:lnTo>
                  <a:lnTo>
                    <a:pt x="340" y="8"/>
                  </a:lnTo>
                  <a:lnTo>
                    <a:pt x="351" y="15"/>
                  </a:lnTo>
                  <a:lnTo>
                    <a:pt x="363" y="25"/>
                  </a:lnTo>
                  <a:lnTo>
                    <a:pt x="374" y="37"/>
                  </a:lnTo>
                  <a:lnTo>
                    <a:pt x="386" y="51"/>
                  </a:lnTo>
                  <a:lnTo>
                    <a:pt x="397" y="67"/>
                  </a:lnTo>
                  <a:lnTo>
                    <a:pt x="406" y="81"/>
                  </a:lnTo>
                  <a:lnTo>
                    <a:pt x="413" y="95"/>
                  </a:lnTo>
                  <a:lnTo>
                    <a:pt x="418" y="108"/>
                  </a:lnTo>
                  <a:lnTo>
                    <a:pt x="422" y="121"/>
                  </a:lnTo>
                  <a:lnTo>
                    <a:pt x="422" y="132"/>
                  </a:lnTo>
                  <a:lnTo>
                    <a:pt x="422" y="136"/>
                  </a:lnTo>
                  <a:lnTo>
                    <a:pt x="420" y="140"/>
                  </a:lnTo>
                  <a:lnTo>
                    <a:pt x="418" y="144"/>
                  </a:lnTo>
                  <a:lnTo>
                    <a:pt x="416" y="146"/>
                  </a:lnTo>
                  <a:lnTo>
                    <a:pt x="414" y="148"/>
                  </a:lnTo>
                  <a:lnTo>
                    <a:pt x="411" y="149"/>
                  </a:lnTo>
                  <a:lnTo>
                    <a:pt x="406" y="150"/>
                  </a:lnTo>
                  <a:lnTo>
                    <a:pt x="402" y="149"/>
                  </a:lnTo>
                  <a:lnTo>
                    <a:pt x="393" y="147"/>
                  </a:lnTo>
                  <a:lnTo>
                    <a:pt x="382" y="141"/>
                  </a:lnTo>
                  <a:lnTo>
                    <a:pt x="371" y="134"/>
                  </a:lnTo>
                  <a:lnTo>
                    <a:pt x="359" y="124"/>
                  </a:lnTo>
                  <a:lnTo>
                    <a:pt x="348" y="112"/>
                  </a:lnTo>
                  <a:lnTo>
                    <a:pt x="336" y="99"/>
                  </a:lnTo>
                  <a:close/>
                  <a:moveTo>
                    <a:pt x="484" y="290"/>
                  </a:moveTo>
                  <a:lnTo>
                    <a:pt x="473" y="275"/>
                  </a:lnTo>
                  <a:lnTo>
                    <a:pt x="463" y="260"/>
                  </a:lnTo>
                  <a:lnTo>
                    <a:pt x="455" y="244"/>
                  </a:lnTo>
                  <a:lnTo>
                    <a:pt x="450" y="230"/>
                  </a:lnTo>
                  <a:lnTo>
                    <a:pt x="447" y="218"/>
                  </a:lnTo>
                  <a:lnTo>
                    <a:pt x="447" y="207"/>
                  </a:lnTo>
                  <a:lnTo>
                    <a:pt x="447" y="203"/>
                  </a:lnTo>
                  <a:lnTo>
                    <a:pt x="448" y="198"/>
                  </a:lnTo>
                  <a:lnTo>
                    <a:pt x="450" y="194"/>
                  </a:lnTo>
                  <a:lnTo>
                    <a:pt x="452" y="192"/>
                  </a:lnTo>
                  <a:lnTo>
                    <a:pt x="455" y="190"/>
                  </a:lnTo>
                  <a:lnTo>
                    <a:pt x="459" y="189"/>
                  </a:lnTo>
                  <a:lnTo>
                    <a:pt x="462" y="187"/>
                  </a:lnTo>
                  <a:lnTo>
                    <a:pt x="466" y="187"/>
                  </a:lnTo>
                  <a:lnTo>
                    <a:pt x="477" y="191"/>
                  </a:lnTo>
                  <a:lnTo>
                    <a:pt x="488" y="196"/>
                  </a:lnTo>
                  <a:lnTo>
                    <a:pt x="500" y="204"/>
                  </a:lnTo>
                  <a:lnTo>
                    <a:pt x="512" y="215"/>
                  </a:lnTo>
                  <a:lnTo>
                    <a:pt x="525" y="227"/>
                  </a:lnTo>
                  <a:lnTo>
                    <a:pt x="538" y="242"/>
                  </a:lnTo>
                  <a:lnTo>
                    <a:pt x="549" y="258"/>
                  </a:lnTo>
                  <a:lnTo>
                    <a:pt x="558" y="273"/>
                  </a:lnTo>
                  <a:lnTo>
                    <a:pt x="565" y="288"/>
                  </a:lnTo>
                  <a:lnTo>
                    <a:pt x="571" y="301"/>
                  </a:lnTo>
                  <a:lnTo>
                    <a:pt x="574" y="315"/>
                  </a:lnTo>
                  <a:lnTo>
                    <a:pt x="575" y="326"/>
                  </a:lnTo>
                  <a:lnTo>
                    <a:pt x="575" y="330"/>
                  </a:lnTo>
                  <a:lnTo>
                    <a:pt x="574" y="334"/>
                  </a:lnTo>
                  <a:lnTo>
                    <a:pt x="572" y="339"/>
                  </a:lnTo>
                  <a:lnTo>
                    <a:pt x="569" y="341"/>
                  </a:lnTo>
                  <a:lnTo>
                    <a:pt x="566" y="343"/>
                  </a:lnTo>
                  <a:lnTo>
                    <a:pt x="563" y="344"/>
                  </a:lnTo>
                  <a:lnTo>
                    <a:pt x="558" y="345"/>
                  </a:lnTo>
                  <a:lnTo>
                    <a:pt x="554" y="344"/>
                  </a:lnTo>
                  <a:lnTo>
                    <a:pt x="544" y="342"/>
                  </a:lnTo>
                  <a:lnTo>
                    <a:pt x="533" y="336"/>
                  </a:lnTo>
                  <a:lnTo>
                    <a:pt x="521" y="329"/>
                  </a:lnTo>
                  <a:lnTo>
                    <a:pt x="509" y="318"/>
                  </a:lnTo>
                  <a:lnTo>
                    <a:pt x="497" y="306"/>
                  </a:lnTo>
                  <a:lnTo>
                    <a:pt x="484" y="290"/>
                  </a:lnTo>
                  <a:close/>
                </a:path>
              </a:pathLst>
            </a:custGeom>
            <a:solidFill>
              <a:srgbClr val="E9B3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CH"/>
            </a:p>
          </p:txBody>
        </p:sp>
        <p:sp>
          <p:nvSpPr>
            <p:cNvPr id="160" name="Freeform 151"/>
            <p:cNvSpPr>
              <a:spLocks noEditPoints="1"/>
            </p:cNvSpPr>
            <p:nvPr userDrawn="1"/>
          </p:nvSpPr>
          <p:spPr bwMode="auto">
            <a:xfrm>
              <a:off x="10731500" y="5399088"/>
              <a:ext cx="182563" cy="1460500"/>
            </a:xfrm>
            <a:custGeom>
              <a:avLst/>
              <a:gdLst>
                <a:gd name="T0" fmla="*/ 178 w 688"/>
                <a:gd name="T1" fmla="*/ 5113 h 5522"/>
                <a:gd name="T2" fmla="*/ 153 w 688"/>
                <a:gd name="T3" fmla="*/ 5237 h 5522"/>
                <a:gd name="T4" fmla="*/ 297 w 688"/>
                <a:gd name="T5" fmla="*/ 5097 h 5522"/>
                <a:gd name="T6" fmla="*/ 224 w 688"/>
                <a:gd name="T7" fmla="*/ 4747 h 5522"/>
                <a:gd name="T8" fmla="*/ 0 w 688"/>
                <a:gd name="T9" fmla="*/ 4413 h 5522"/>
                <a:gd name="T10" fmla="*/ 57 w 688"/>
                <a:gd name="T11" fmla="*/ 4476 h 5522"/>
                <a:gd name="T12" fmla="*/ 213 w 688"/>
                <a:gd name="T13" fmla="*/ 4351 h 5522"/>
                <a:gd name="T14" fmla="*/ 259 w 688"/>
                <a:gd name="T15" fmla="*/ 4042 h 5522"/>
                <a:gd name="T16" fmla="*/ 0 w 688"/>
                <a:gd name="T17" fmla="*/ 3299 h 5522"/>
                <a:gd name="T18" fmla="*/ 153 w 688"/>
                <a:gd name="T19" fmla="*/ 3032 h 5522"/>
                <a:gd name="T20" fmla="*/ 26 w 688"/>
                <a:gd name="T21" fmla="*/ 2591 h 5522"/>
                <a:gd name="T22" fmla="*/ 187 w 688"/>
                <a:gd name="T23" fmla="*/ 2455 h 5522"/>
                <a:gd name="T24" fmla="*/ 121 w 688"/>
                <a:gd name="T25" fmla="*/ 1998 h 5522"/>
                <a:gd name="T26" fmla="*/ 90 w 688"/>
                <a:gd name="T27" fmla="*/ 1582 h 5522"/>
                <a:gd name="T28" fmla="*/ 0 w 688"/>
                <a:gd name="T29" fmla="*/ 97 h 5522"/>
                <a:gd name="T30" fmla="*/ 607 w 688"/>
                <a:gd name="T31" fmla="*/ 344 h 5522"/>
                <a:gd name="T32" fmla="*/ 599 w 688"/>
                <a:gd name="T33" fmla="*/ 804 h 5522"/>
                <a:gd name="T34" fmla="*/ 659 w 688"/>
                <a:gd name="T35" fmla="*/ 1779 h 5522"/>
                <a:gd name="T36" fmla="*/ 552 w 688"/>
                <a:gd name="T37" fmla="*/ 2911 h 5522"/>
                <a:gd name="T38" fmla="*/ 597 w 688"/>
                <a:gd name="T39" fmla="*/ 3594 h 5522"/>
                <a:gd name="T40" fmla="*/ 508 w 688"/>
                <a:gd name="T41" fmla="*/ 3790 h 5522"/>
                <a:gd name="T42" fmla="*/ 437 w 688"/>
                <a:gd name="T43" fmla="*/ 4066 h 5522"/>
                <a:gd name="T44" fmla="*/ 623 w 688"/>
                <a:gd name="T45" fmla="*/ 4538 h 5522"/>
                <a:gd name="T46" fmla="*/ 528 w 688"/>
                <a:gd name="T47" fmla="*/ 4308 h 5522"/>
                <a:gd name="T48" fmla="*/ 377 w 688"/>
                <a:gd name="T49" fmla="*/ 4793 h 5522"/>
                <a:gd name="T50" fmla="*/ 679 w 688"/>
                <a:gd name="T51" fmla="*/ 4990 h 5522"/>
                <a:gd name="T52" fmla="*/ 385 w 688"/>
                <a:gd name="T53" fmla="*/ 4949 h 5522"/>
                <a:gd name="T54" fmla="*/ 419 w 688"/>
                <a:gd name="T55" fmla="*/ 5269 h 5522"/>
                <a:gd name="T56" fmla="*/ 243 w 688"/>
                <a:gd name="T57" fmla="*/ 5522 h 5522"/>
                <a:gd name="T58" fmla="*/ 213 w 688"/>
                <a:gd name="T59" fmla="*/ 5350 h 5522"/>
                <a:gd name="T60" fmla="*/ 525 w 688"/>
                <a:gd name="T61" fmla="*/ 4715 h 5522"/>
                <a:gd name="T62" fmla="*/ 472 w 688"/>
                <a:gd name="T63" fmla="*/ 4515 h 5522"/>
                <a:gd name="T64" fmla="*/ 52 w 688"/>
                <a:gd name="T65" fmla="*/ 3616 h 5522"/>
                <a:gd name="T66" fmla="*/ 312 w 688"/>
                <a:gd name="T67" fmla="*/ 3912 h 5522"/>
                <a:gd name="T68" fmla="*/ 184 w 688"/>
                <a:gd name="T69" fmla="*/ 3517 h 5522"/>
                <a:gd name="T70" fmla="*/ 419 w 688"/>
                <a:gd name="T71" fmla="*/ 3666 h 5522"/>
                <a:gd name="T72" fmla="*/ 377 w 688"/>
                <a:gd name="T73" fmla="*/ 3423 h 5522"/>
                <a:gd name="T74" fmla="*/ 265 w 688"/>
                <a:gd name="T75" fmla="*/ 2815 h 5522"/>
                <a:gd name="T76" fmla="*/ 85 w 688"/>
                <a:gd name="T77" fmla="*/ 2725 h 5522"/>
                <a:gd name="T78" fmla="*/ 630 w 688"/>
                <a:gd name="T79" fmla="*/ 3310 h 5522"/>
                <a:gd name="T80" fmla="*/ 419 w 688"/>
                <a:gd name="T81" fmla="*/ 3032 h 5522"/>
                <a:gd name="T82" fmla="*/ 254 w 688"/>
                <a:gd name="T83" fmla="*/ 2560 h 5522"/>
                <a:gd name="T84" fmla="*/ 356 w 688"/>
                <a:gd name="T85" fmla="*/ 2195 h 5522"/>
                <a:gd name="T86" fmla="*/ 185 w 688"/>
                <a:gd name="T87" fmla="*/ 2066 h 5522"/>
                <a:gd name="T88" fmla="*/ 591 w 688"/>
                <a:gd name="T89" fmla="*/ 2593 h 5522"/>
                <a:gd name="T90" fmla="*/ 339 w 688"/>
                <a:gd name="T91" fmla="*/ 1860 h 5522"/>
                <a:gd name="T92" fmla="*/ 293 w 688"/>
                <a:gd name="T93" fmla="*/ 1719 h 5522"/>
                <a:gd name="T94" fmla="*/ 400 w 688"/>
                <a:gd name="T95" fmla="*/ 1939 h 5522"/>
                <a:gd name="T96" fmla="*/ 128 w 688"/>
                <a:gd name="T97" fmla="*/ 1199 h 5522"/>
                <a:gd name="T98" fmla="*/ 157 w 688"/>
                <a:gd name="T99" fmla="*/ 1152 h 5522"/>
                <a:gd name="T100" fmla="*/ 365 w 688"/>
                <a:gd name="T101" fmla="*/ 1455 h 5522"/>
                <a:gd name="T102" fmla="*/ 509 w 688"/>
                <a:gd name="T103" fmla="*/ 1686 h 5522"/>
                <a:gd name="T104" fmla="*/ 599 w 688"/>
                <a:gd name="T105" fmla="*/ 1699 h 5522"/>
                <a:gd name="T106" fmla="*/ 253 w 688"/>
                <a:gd name="T107" fmla="*/ 816 h 5522"/>
                <a:gd name="T108" fmla="*/ 433 w 688"/>
                <a:gd name="T109" fmla="*/ 1089 h 5522"/>
                <a:gd name="T110" fmla="*/ 399 w 688"/>
                <a:gd name="T111" fmla="*/ 968 h 5522"/>
                <a:gd name="T112" fmla="*/ 482 w 688"/>
                <a:gd name="T113" fmla="*/ 1156 h 5522"/>
                <a:gd name="T114" fmla="*/ 168 w 688"/>
                <a:gd name="T115" fmla="*/ 205 h 5522"/>
                <a:gd name="T116" fmla="*/ 311 w 688"/>
                <a:gd name="T117" fmla="*/ 499 h 5522"/>
                <a:gd name="T118" fmla="*/ 523 w 688"/>
                <a:gd name="T119" fmla="*/ 640 h 5522"/>
                <a:gd name="T120" fmla="*/ 423 w 688"/>
                <a:gd name="T121" fmla="*/ 593 h 5522"/>
                <a:gd name="T122" fmla="*/ 526 w 688"/>
                <a:gd name="T123" fmla="*/ 135 h 55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88" h="5522">
                  <a:moveTo>
                    <a:pt x="0" y="5522"/>
                  </a:moveTo>
                  <a:lnTo>
                    <a:pt x="0" y="5497"/>
                  </a:lnTo>
                  <a:lnTo>
                    <a:pt x="12" y="5509"/>
                  </a:lnTo>
                  <a:lnTo>
                    <a:pt x="24" y="5522"/>
                  </a:lnTo>
                  <a:lnTo>
                    <a:pt x="0" y="5522"/>
                  </a:lnTo>
                  <a:close/>
                  <a:moveTo>
                    <a:pt x="0" y="5419"/>
                  </a:moveTo>
                  <a:lnTo>
                    <a:pt x="0" y="5339"/>
                  </a:lnTo>
                  <a:lnTo>
                    <a:pt x="10" y="5354"/>
                  </a:lnTo>
                  <a:lnTo>
                    <a:pt x="18" y="5369"/>
                  </a:lnTo>
                  <a:lnTo>
                    <a:pt x="25" y="5382"/>
                  </a:lnTo>
                  <a:lnTo>
                    <a:pt x="30" y="5393"/>
                  </a:lnTo>
                  <a:lnTo>
                    <a:pt x="34" y="5403"/>
                  </a:lnTo>
                  <a:lnTo>
                    <a:pt x="35" y="5411"/>
                  </a:lnTo>
                  <a:lnTo>
                    <a:pt x="35" y="5415"/>
                  </a:lnTo>
                  <a:lnTo>
                    <a:pt x="34" y="5418"/>
                  </a:lnTo>
                  <a:lnTo>
                    <a:pt x="33" y="5420"/>
                  </a:lnTo>
                  <a:lnTo>
                    <a:pt x="31" y="5422"/>
                  </a:lnTo>
                  <a:lnTo>
                    <a:pt x="29" y="5424"/>
                  </a:lnTo>
                  <a:lnTo>
                    <a:pt x="26" y="5424"/>
                  </a:lnTo>
                  <a:lnTo>
                    <a:pt x="23" y="5426"/>
                  </a:lnTo>
                  <a:lnTo>
                    <a:pt x="19" y="5426"/>
                  </a:lnTo>
                  <a:lnTo>
                    <a:pt x="10" y="5423"/>
                  </a:lnTo>
                  <a:lnTo>
                    <a:pt x="0" y="5419"/>
                  </a:lnTo>
                  <a:close/>
                  <a:moveTo>
                    <a:pt x="0" y="5050"/>
                  </a:moveTo>
                  <a:lnTo>
                    <a:pt x="0" y="4989"/>
                  </a:lnTo>
                  <a:lnTo>
                    <a:pt x="6" y="4990"/>
                  </a:lnTo>
                  <a:lnTo>
                    <a:pt x="15" y="4993"/>
                  </a:lnTo>
                  <a:lnTo>
                    <a:pt x="25" y="4997"/>
                  </a:lnTo>
                  <a:lnTo>
                    <a:pt x="35" y="5002"/>
                  </a:lnTo>
                  <a:lnTo>
                    <a:pt x="59" y="5016"/>
                  </a:lnTo>
                  <a:lnTo>
                    <a:pt x="85" y="5034"/>
                  </a:lnTo>
                  <a:lnTo>
                    <a:pt x="115" y="5057"/>
                  </a:lnTo>
                  <a:lnTo>
                    <a:pt x="147" y="5084"/>
                  </a:lnTo>
                  <a:lnTo>
                    <a:pt x="178" y="5113"/>
                  </a:lnTo>
                  <a:lnTo>
                    <a:pt x="212" y="5146"/>
                  </a:lnTo>
                  <a:lnTo>
                    <a:pt x="248" y="5184"/>
                  </a:lnTo>
                  <a:lnTo>
                    <a:pt x="281" y="5222"/>
                  </a:lnTo>
                  <a:lnTo>
                    <a:pt x="296" y="5240"/>
                  </a:lnTo>
                  <a:lnTo>
                    <a:pt x="310" y="5257"/>
                  </a:lnTo>
                  <a:lnTo>
                    <a:pt x="322" y="5274"/>
                  </a:lnTo>
                  <a:lnTo>
                    <a:pt x="332" y="5290"/>
                  </a:lnTo>
                  <a:lnTo>
                    <a:pt x="342" y="5304"/>
                  </a:lnTo>
                  <a:lnTo>
                    <a:pt x="349" y="5318"/>
                  </a:lnTo>
                  <a:lnTo>
                    <a:pt x="355" y="5330"/>
                  </a:lnTo>
                  <a:lnTo>
                    <a:pt x="359" y="5341"/>
                  </a:lnTo>
                  <a:lnTo>
                    <a:pt x="362" y="5351"/>
                  </a:lnTo>
                  <a:lnTo>
                    <a:pt x="363" y="5359"/>
                  </a:lnTo>
                  <a:lnTo>
                    <a:pt x="362" y="5362"/>
                  </a:lnTo>
                  <a:lnTo>
                    <a:pt x="362" y="5365"/>
                  </a:lnTo>
                  <a:lnTo>
                    <a:pt x="360" y="5367"/>
                  </a:lnTo>
                  <a:lnTo>
                    <a:pt x="359" y="5370"/>
                  </a:lnTo>
                  <a:lnTo>
                    <a:pt x="357" y="5372"/>
                  </a:lnTo>
                  <a:lnTo>
                    <a:pt x="354" y="5373"/>
                  </a:lnTo>
                  <a:lnTo>
                    <a:pt x="351" y="5373"/>
                  </a:lnTo>
                  <a:lnTo>
                    <a:pt x="347" y="5373"/>
                  </a:lnTo>
                  <a:lnTo>
                    <a:pt x="339" y="5372"/>
                  </a:lnTo>
                  <a:lnTo>
                    <a:pt x="330" y="5369"/>
                  </a:lnTo>
                  <a:lnTo>
                    <a:pt x="317" y="5364"/>
                  </a:lnTo>
                  <a:lnTo>
                    <a:pt x="305" y="5358"/>
                  </a:lnTo>
                  <a:lnTo>
                    <a:pt x="291" y="5350"/>
                  </a:lnTo>
                  <a:lnTo>
                    <a:pt x="277" y="5340"/>
                  </a:lnTo>
                  <a:lnTo>
                    <a:pt x="260" y="5329"/>
                  </a:lnTo>
                  <a:lnTo>
                    <a:pt x="244" y="5317"/>
                  </a:lnTo>
                  <a:lnTo>
                    <a:pt x="227" y="5303"/>
                  </a:lnTo>
                  <a:lnTo>
                    <a:pt x="209" y="5287"/>
                  </a:lnTo>
                  <a:lnTo>
                    <a:pt x="190" y="5272"/>
                  </a:lnTo>
                  <a:lnTo>
                    <a:pt x="172" y="5255"/>
                  </a:lnTo>
                  <a:lnTo>
                    <a:pt x="153" y="5237"/>
                  </a:lnTo>
                  <a:lnTo>
                    <a:pt x="133" y="5217"/>
                  </a:lnTo>
                  <a:lnTo>
                    <a:pt x="111" y="5194"/>
                  </a:lnTo>
                  <a:lnTo>
                    <a:pt x="90" y="5171"/>
                  </a:lnTo>
                  <a:lnTo>
                    <a:pt x="70" y="5148"/>
                  </a:lnTo>
                  <a:lnTo>
                    <a:pt x="52" y="5126"/>
                  </a:lnTo>
                  <a:lnTo>
                    <a:pt x="36" y="5105"/>
                  </a:lnTo>
                  <a:lnTo>
                    <a:pt x="22" y="5086"/>
                  </a:lnTo>
                  <a:lnTo>
                    <a:pt x="10" y="5067"/>
                  </a:lnTo>
                  <a:lnTo>
                    <a:pt x="0" y="5050"/>
                  </a:lnTo>
                  <a:close/>
                  <a:moveTo>
                    <a:pt x="0" y="4863"/>
                  </a:moveTo>
                  <a:lnTo>
                    <a:pt x="0" y="4749"/>
                  </a:lnTo>
                  <a:lnTo>
                    <a:pt x="16" y="4760"/>
                  </a:lnTo>
                  <a:lnTo>
                    <a:pt x="34" y="4772"/>
                  </a:lnTo>
                  <a:lnTo>
                    <a:pt x="52" y="4787"/>
                  </a:lnTo>
                  <a:lnTo>
                    <a:pt x="72" y="4802"/>
                  </a:lnTo>
                  <a:lnTo>
                    <a:pt x="92" y="4819"/>
                  </a:lnTo>
                  <a:lnTo>
                    <a:pt x="114" y="4838"/>
                  </a:lnTo>
                  <a:lnTo>
                    <a:pt x="134" y="4859"/>
                  </a:lnTo>
                  <a:lnTo>
                    <a:pt x="156" y="4881"/>
                  </a:lnTo>
                  <a:lnTo>
                    <a:pt x="191" y="4918"/>
                  </a:lnTo>
                  <a:lnTo>
                    <a:pt x="222" y="4954"/>
                  </a:lnTo>
                  <a:lnTo>
                    <a:pt x="236" y="4972"/>
                  </a:lnTo>
                  <a:lnTo>
                    <a:pt x="250" y="4988"/>
                  </a:lnTo>
                  <a:lnTo>
                    <a:pt x="260" y="5005"/>
                  </a:lnTo>
                  <a:lnTo>
                    <a:pt x="270" y="5020"/>
                  </a:lnTo>
                  <a:lnTo>
                    <a:pt x="279" y="5034"/>
                  </a:lnTo>
                  <a:lnTo>
                    <a:pt x="287" y="5047"/>
                  </a:lnTo>
                  <a:lnTo>
                    <a:pt x="292" y="5059"/>
                  </a:lnTo>
                  <a:lnTo>
                    <a:pt x="297" y="5070"/>
                  </a:lnTo>
                  <a:lnTo>
                    <a:pt x="299" y="5080"/>
                  </a:lnTo>
                  <a:lnTo>
                    <a:pt x="300" y="5088"/>
                  </a:lnTo>
                  <a:lnTo>
                    <a:pt x="299" y="5091"/>
                  </a:lnTo>
                  <a:lnTo>
                    <a:pt x="298" y="5095"/>
                  </a:lnTo>
                  <a:lnTo>
                    <a:pt x="297" y="5097"/>
                  </a:lnTo>
                  <a:lnTo>
                    <a:pt x="296" y="5099"/>
                  </a:lnTo>
                  <a:lnTo>
                    <a:pt x="292" y="5100"/>
                  </a:lnTo>
                  <a:lnTo>
                    <a:pt x="290" y="5102"/>
                  </a:lnTo>
                  <a:lnTo>
                    <a:pt x="287" y="5102"/>
                  </a:lnTo>
                  <a:lnTo>
                    <a:pt x="284" y="5102"/>
                  </a:lnTo>
                  <a:lnTo>
                    <a:pt x="276" y="5101"/>
                  </a:lnTo>
                  <a:lnTo>
                    <a:pt x="266" y="5099"/>
                  </a:lnTo>
                  <a:lnTo>
                    <a:pt x="255" y="5095"/>
                  </a:lnTo>
                  <a:lnTo>
                    <a:pt x="243" y="5088"/>
                  </a:lnTo>
                  <a:lnTo>
                    <a:pt x="230" y="5080"/>
                  </a:lnTo>
                  <a:lnTo>
                    <a:pt x="216" y="5070"/>
                  </a:lnTo>
                  <a:lnTo>
                    <a:pt x="200" y="5061"/>
                  </a:lnTo>
                  <a:lnTo>
                    <a:pt x="184" y="5048"/>
                  </a:lnTo>
                  <a:lnTo>
                    <a:pt x="167" y="5035"/>
                  </a:lnTo>
                  <a:lnTo>
                    <a:pt x="150" y="5021"/>
                  </a:lnTo>
                  <a:lnTo>
                    <a:pt x="132" y="5006"/>
                  </a:lnTo>
                  <a:lnTo>
                    <a:pt x="115" y="4989"/>
                  </a:lnTo>
                  <a:lnTo>
                    <a:pt x="96" y="4971"/>
                  </a:lnTo>
                  <a:lnTo>
                    <a:pt x="78" y="4953"/>
                  </a:lnTo>
                  <a:lnTo>
                    <a:pt x="56" y="4930"/>
                  </a:lnTo>
                  <a:lnTo>
                    <a:pt x="36" y="4907"/>
                  </a:lnTo>
                  <a:lnTo>
                    <a:pt x="16" y="4885"/>
                  </a:lnTo>
                  <a:lnTo>
                    <a:pt x="0" y="4863"/>
                  </a:lnTo>
                  <a:close/>
                  <a:moveTo>
                    <a:pt x="0" y="4647"/>
                  </a:moveTo>
                  <a:lnTo>
                    <a:pt x="0" y="4517"/>
                  </a:lnTo>
                  <a:lnTo>
                    <a:pt x="28" y="4539"/>
                  </a:lnTo>
                  <a:lnTo>
                    <a:pt x="60" y="4564"/>
                  </a:lnTo>
                  <a:lnTo>
                    <a:pt x="92" y="4595"/>
                  </a:lnTo>
                  <a:lnTo>
                    <a:pt x="126" y="4628"/>
                  </a:lnTo>
                  <a:lnTo>
                    <a:pt x="159" y="4664"/>
                  </a:lnTo>
                  <a:lnTo>
                    <a:pt x="188" y="4699"/>
                  </a:lnTo>
                  <a:lnTo>
                    <a:pt x="201" y="4715"/>
                  </a:lnTo>
                  <a:lnTo>
                    <a:pt x="213" y="4732"/>
                  </a:lnTo>
                  <a:lnTo>
                    <a:pt x="224" y="4747"/>
                  </a:lnTo>
                  <a:lnTo>
                    <a:pt x="234" y="4762"/>
                  </a:lnTo>
                  <a:lnTo>
                    <a:pt x="242" y="4777"/>
                  </a:lnTo>
                  <a:lnTo>
                    <a:pt x="248" y="4789"/>
                  </a:lnTo>
                  <a:lnTo>
                    <a:pt x="254" y="4801"/>
                  </a:lnTo>
                  <a:lnTo>
                    <a:pt x="258" y="4812"/>
                  </a:lnTo>
                  <a:lnTo>
                    <a:pt x="260" y="4820"/>
                  </a:lnTo>
                  <a:lnTo>
                    <a:pt x="260" y="4828"/>
                  </a:lnTo>
                  <a:lnTo>
                    <a:pt x="259" y="4831"/>
                  </a:lnTo>
                  <a:lnTo>
                    <a:pt x="259" y="4835"/>
                  </a:lnTo>
                  <a:lnTo>
                    <a:pt x="257" y="4837"/>
                  </a:lnTo>
                  <a:lnTo>
                    <a:pt x="256" y="4839"/>
                  </a:lnTo>
                  <a:lnTo>
                    <a:pt x="254" y="4841"/>
                  </a:lnTo>
                  <a:lnTo>
                    <a:pt x="251" y="4842"/>
                  </a:lnTo>
                  <a:lnTo>
                    <a:pt x="248" y="4842"/>
                  </a:lnTo>
                  <a:lnTo>
                    <a:pt x="244" y="4844"/>
                  </a:lnTo>
                  <a:lnTo>
                    <a:pt x="236" y="4842"/>
                  </a:lnTo>
                  <a:lnTo>
                    <a:pt x="228" y="4839"/>
                  </a:lnTo>
                  <a:lnTo>
                    <a:pt x="217" y="4836"/>
                  </a:lnTo>
                  <a:lnTo>
                    <a:pt x="205" y="4829"/>
                  </a:lnTo>
                  <a:lnTo>
                    <a:pt x="193" y="4823"/>
                  </a:lnTo>
                  <a:lnTo>
                    <a:pt x="178" y="4814"/>
                  </a:lnTo>
                  <a:lnTo>
                    <a:pt x="164" y="4803"/>
                  </a:lnTo>
                  <a:lnTo>
                    <a:pt x="149" y="4792"/>
                  </a:lnTo>
                  <a:lnTo>
                    <a:pt x="132" y="4779"/>
                  </a:lnTo>
                  <a:lnTo>
                    <a:pt x="116" y="4766"/>
                  </a:lnTo>
                  <a:lnTo>
                    <a:pt x="99" y="4750"/>
                  </a:lnTo>
                  <a:lnTo>
                    <a:pt x="82" y="4735"/>
                  </a:lnTo>
                  <a:lnTo>
                    <a:pt x="64" y="4717"/>
                  </a:lnTo>
                  <a:lnTo>
                    <a:pt x="47" y="4700"/>
                  </a:lnTo>
                  <a:lnTo>
                    <a:pt x="35" y="4687"/>
                  </a:lnTo>
                  <a:lnTo>
                    <a:pt x="23" y="4674"/>
                  </a:lnTo>
                  <a:lnTo>
                    <a:pt x="11" y="4660"/>
                  </a:lnTo>
                  <a:lnTo>
                    <a:pt x="0" y="4647"/>
                  </a:lnTo>
                  <a:close/>
                  <a:moveTo>
                    <a:pt x="0" y="4413"/>
                  </a:moveTo>
                  <a:lnTo>
                    <a:pt x="0" y="4281"/>
                  </a:lnTo>
                  <a:lnTo>
                    <a:pt x="27" y="4302"/>
                  </a:lnTo>
                  <a:lnTo>
                    <a:pt x="57" y="4326"/>
                  </a:lnTo>
                  <a:lnTo>
                    <a:pt x="87" y="4355"/>
                  </a:lnTo>
                  <a:lnTo>
                    <a:pt x="119" y="4386"/>
                  </a:lnTo>
                  <a:lnTo>
                    <a:pt x="151" y="4422"/>
                  </a:lnTo>
                  <a:lnTo>
                    <a:pt x="178" y="4455"/>
                  </a:lnTo>
                  <a:lnTo>
                    <a:pt x="190" y="4472"/>
                  </a:lnTo>
                  <a:lnTo>
                    <a:pt x="202" y="4487"/>
                  </a:lnTo>
                  <a:lnTo>
                    <a:pt x="212" y="4503"/>
                  </a:lnTo>
                  <a:lnTo>
                    <a:pt x="221" y="4517"/>
                  </a:lnTo>
                  <a:lnTo>
                    <a:pt x="229" y="4530"/>
                  </a:lnTo>
                  <a:lnTo>
                    <a:pt x="235" y="4542"/>
                  </a:lnTo>
                  <a:lnTo>
                    <a:pt x="240" y="4554"/>
                  </a:lnTo>
                  <a:lnTo>
                    <a:pt x="243" y="4564"/>
                  </a:lnTo>
                  <a:lnTo>
                    <a:pt x="245" y="4573"/>
                  </a:lnTo>
                  <a:lnTo>
                    <a:pt x="245" y="4580"/>
                  </a:lnTo>
                  <a:lnTo>
                    <a:pt x="244" y="4587"/>
                  </a:lnTo>
                  <a:lnTo>
                    <a:pt x="241" y="4591"/>
                  </a:lnTo>
                  <a:lnTo>
                    <a:pt x="236" y="4594"/>
                  </a:lnTo>
                  <a:lnTo>
                    <a:pt x="230" y="4595"/>
                  </a:lnTo>
                  <a:lnTo>
                    <a:pt x="222" y="4595"/>
                  </a:lnTo>
                  <a:lnTo>
                    <a:pt x="213" y="4593"/>
                  </a:lnTo>
                  <a:lnTo>
                    <a:pt x="202" y="4588"/>
                  </a:lnTo>
                  <a:lnTo>
                    <a:pt x="191" y="4583"/>
                  </a:lnTo>
                  <a:lnTo>
                    <a:pt x="179" y="4576"/>
                  </a:lnTo>
                  <a:lnTo>
                    <a:pt x="166" y="4567"/>
                  </a:lnTo>
                  <a:lnTo>
                    <a:pt x="152" y="4557"/>
                  </a:lnTo>
                  <a:lnTo>
                    <a:pt x="138" y="4546"/>
                  </a:lnTo>
                  <a:lnTo>
                    <a:pt x="122" y="4534"/>
                  </a:lnTo>
                  <a:lnTo>
                    <a:pt x="106" y="4521"/>
                  </a:lnTo>
                  <a:lnTo>
                    <a:pt x="91" y="4507"/>
                  </a:lnTo>
                  <a:lnTo>
                    <a:pt x="74" y="4492"/>
                  </a:lnTo>
                  <a:lnTo>
                    <a:pt x="57" y="4476"/>
                  </a:lnTo>
                  <a:lnTo>
                    <a:pt x="40" y="4459"/>
                  </a:lnTo>
                  <a:lnTo>
                    <a:pt x="29" y="4447"/>
                  </a:lnTo>
                  <a:lnTo>
                    <a:pt x="19" y="4436"/>
                  </a:lnTo>
                  <a:lnTo>
                    <a:pt x="10" y="4424"/>
                  </a:lnTo>
                  <a:lnTo>
                    <a:pt x="0" y="4413"/>
                  </a:lnTo>
                  <a:close/>
                  <a:moveTo>
                    <a:pt x="0" y="4160"/>
                  </a:moveTo>
                  <a:lnTo>
                    <a:pt x="0" y="4040"/>
                  </a:lnTo>
                  <a:lnTo>
                    <a:pt x="14" y="4049"/>
                  </a:lnTo>
                  <a:lnTo>
                    <a:pt x="29" y="4060"/>
                  </a:lnTo>
                  <a:lnTo>
                    <a:pt x="46" y="4072"/>
                  </a:lnTo>
                  <a:lnTo>
                    <a:pt x="63" y="4086"/>
                  </a:lnTo>
                  <a:lnTo>
                    <a:pt x="81" y="4101"/>
                  </a:lnTo>
                  <a:lnTo>
                    <a:pt x="98" y="4118"/>
                  </a:lnTo>
                  <a:lnTo>
                    <a:pt x="117" y="4135"/>
                  </a:lnTo>
                  <a:lnTo>
                    <a:pt x="136" y="4155"/>
                  </a:lnTo>
                  <a:lnTo>
                    <a:pt x="166" y="4189"/>
                  </a:lnTo>
                  <a:lnTo>
                    <a:pt x="193" y="4221"/>
                  </a:lnTo>
                  <a:lnTo>
                    <a:pt x="205" y="4237"/>
                  </a:lnTo>
                  <a:lnTo>
                    <a:pt x="214" y="4253"/>
                  </a:lnTo>
                  <a:lnTo>
                    <a:pt x="224" y="4267"/>
                  </a:lnTo>
                  <a:lnTo>
                    <a:pt x="233" y="4281"/>
                  </a:lnTo>
                  <a:lnTo>
                    <a:pt x="240" y="4294"/>
                  </a:lnTo>
                  <a:lnTo>
                    <a:pt x="246" y="4306"/>
                  </a:lnTo>
                  <a:lnTo>
                    <a:pt x="251" y="4317"/>
                  </a:lnTo>
                  <a:lnTo>
                    <a:pt x="253" y="4327"/>
                  </a:lnTo>
                  <a:lnTo>
                    <a:pt x="255" y="4336"/>
                  </a:lnTo>
                  <a:lnTo>
                    <a:pt x="255" y="4344"/>
                  </a:lnTo>
                  <a:lnTo>
                    <a:pt x="254" y="4349"/>
                  </a:lnTo>
                  <a:lnTo>
                    <a:pt x="251" y="4354"/>
                  </a:lnTo>
                  <a:lnTo>
                    <a:pt x="245" y="4357"/>
                  </a:lnTo>
                  <a:lnTo>
                    <a:pt x="240" y="4358"/>
                  </a:lnTo>
                  <a:lnTo>
                    <a:pt x="232" y="4358"/>
                  </a:lnTo>
                  <a:lnTo>
                    <a:pt x="223" y="4356"/>
                  </a:lnTo>
                  <a:lnTo>
                    <a:pt x="213" y="4351"/>
                  </a:lnTo>
                  <a:lnTo>
                    <a:pt x="202" y="4346"/>
                  </a:lnTo>
                  <a:lnTo>
                    <a:pt x="190" y="4339"/>
                  </a:lnTo>
                  <a:lnTo>
                    <a:pt x="177" y="4332"/>
                  </a:lnTo>
                  <a:lnTo>
                    <a:pt x="164" y="4323"/>
                  </a:lnTo>
                  <a:lnTo>
                    <a:pt x="150" y="4312"/>
                  </a:lnTo>
                  <a:lnTo>
                    <a:pt x="134" y="4301"/>
                  </a:lnTo>
                  <a:lnTo>
                    <a:pt x="120" y="4288"/>
                  </a:lnTo>
                  <a:lnTo>
                    <a:pt x="104" y="4275"/>
                  </a:lnTo>
                  <a:lnTo>
                    <a:pt x="88" y="4259"/>
                  </a:lnTo>
                  <a:lnTo>
                    <a:pt x="73" y="4244"/>
                  </a:lnTo>
                  <a:lnTo>
                    <a:pt x="57" y="4228"/>
                  </a:lnTo>
                  <a:lnTo>
                    <a:pt x="41" y="4210"/>
                  </a:lnTo>
                  <a:lnTo>
                    <a:pt x="26" y="4194"/>
                  </a:lnTo>
                  <a:lnTo>
                    <a:pt x="13" y="4176"/>
                  </a:lnTo>
                  <a:lnTo>
                    <a:pt x="0" y="4160"/>
                  </a:lnTo>
                  <a:close/>
                  <a:moveTo>
                    <a:pt x="0" y="3875"/>
                  </a:moveTo>
                  <a:lnTo>
                    <a:pt x="0" y="3808"/>
                  </a:lnTo>
                  <a:lnTo>
                    <a:pt x="5" y="3808"/>
                  </a:lnTo>
                  <a:lnTo>
                    <a:pt x="13" y="3810"/>
                  </a:lnTo>
                  <a:lnTo>
                    <a:pt x="21" y="3812"/>
                  </a:lnTo>
                  <a:lnTo>
                    <a:pt x="30" y="3815"/>
                  </a:lnTo>
                  <a:lnTo>
                    <a:pt x="39" y="3821"/>
                  </a:lnTo>
                  <a:lnTo>
                    <a:pt x="50" y="3826"/>
                  </a:lnTo>
                  <a:lnTo>
                    <a:pt x="61" y="3834"/>
                  </a:lnTo>
                  <a:lnTo>
                    <a:pt x="72" y="3842"/>
                  </a:lnTo>
                  <a:lnTo>
                    <a:pt x="96" y="3860"/>
                  </a:lnTo>
                  <a:lnTo>
                    <a:pt x="121" y="3881"/>
                  </a:lnTo>
                  <a:lnTo>
                    <a:pt x="148" y="3906"/>
                  </a:lnTo>
                  <a:lnTo>
                    <a:pt x="175" y="3934"/>
                  </a:lnTo>
                  <a:lnTo>
                    <a:pt x="204" y="3967"/>
                  </a:lnTo>
                  <a:lnTo>
                    <a:pt x="229" y="3998"/>
                  </a:lnTo>
                  <a:lnTo>
                    <a:pt x="240" y="4014"/>
                  </a:lnTo>
                  <a:lnTo>
                    <a:pt x="251" y="4028"/>
                  </a:lnTo>
                  <a:lnTo>
                    <a:pt x="259" y="4042"/>
                  </a:lnTo>
                  <a:lnTo>
                    <a:pt x="267" y="4055"/>
                  </a:lnTo>
                  <a:lnTo>
                    <a:pt x="274" y="4069"/>
                  </a:lnTo>
                  <a:lnTo>
                    <a:pt x="279" y="4081"/>
                  </a:lnTo>
                  <a:lnTo>
                    <a:pt x="284" y="4090"/>
                  </a:lnTo>
                  <a:lnTo>
                    <a:pt x="287" y="4100"/>
                  </a:lnTo>
                  <a:lnTo>
                    <a:pt x="288" y="4109"/>
                  </a:lnTo>
                  <a:lnTo>
                    <a:pt x="288" y="4117"/>
                  </a:lnTo>
                  <a:lnTo>
                    <a:pt x="286" y="4122"/>
                  </a:lnTo>
                  <a:lnTo>
                    <a:pt x="282" y="4127"/>
                  </a:lnTo>
                  <a:lnTo>
                    <a:pt x="278" y="4130"/>
                  </a:lnTo>
                  <a:lnTo>
                    <a:pt x="273" y="4131"/>
                  </a:lnTo>
                  <a:lnTo>
                    <a:pt x="265" y="4131"/>
                  </a:lnTo>
                  <a:lnTo>
                    <a:pt x="256" y="4129"/>
                  </a:lnTo>
                  <a:lnTo>
                    <a:pt x="246" y="4126"/>
                  </a:lnTo>
                  <a:lnTo>
                    <a:pt x="236" y="4120"/>
                  </a:lnTo>
                  <a:lnTo>
                    <a:pt x="224" y="4115"/>
                  </a:lnTo>
                  <a:lnTo>
                    <a:pt x="212" y="4107"/>
                  </a:lnTo>
                  <a:lnTo>
                    <a:pt x="199" y="4098"/>
                  </a:lnTo>
                  <a:lnTo>
                    <a:pt x="185" y="4088"/>
                  </a:lnTo>
                  <a:lnTo>
                    <a:pt x="172" y="4076"/>
                  </a:lnTo>
                  <a:lnTo>
                    <a:pt x="156" y="4064"/>
                  </a:lnTo>
                  <a:lnTo>
                    <a:pt x="142" y="4051"/>
                  </a:lnTo>
                  <a:lnTo>
                    <a:pt x="127" y="4037"/>
                  </a:lnTo>
                  <a:lnTo>
                    <a:pt x="111" y="4023"/>
                  </a:lnTo>
                  <a:lnTo>
                    <a:pt x="96" y="4006"/>
                  </a:lnTo>
                  <a:lnTo>
                    <a:pt x="81" y="3989"/>
                  </a:lnTo>
                  <a:lnTo>
                    <a:pt x="65" y="3971"/>
                  </a:lnTo>
                  <a:lnTo>
                    <a:pt x="51" y="3953"/>
                  </a:lnTo>
                  <a:lnTo>
                    <a:pt x="38" y="3937"/>
                  </a:lnTo>
                  <a:lnTo>
                    <a:pt x="27" y="3921"/>
                  </a:lnTo>
                  <a:lnTo>
                    <a:pt x="16" y="3904"/>
                  </a:lnTo>
                  <a:lnTo>
                    <a:pt x="7" y="3889"/>
                  </a:lnTo>
                  <a:lnTo>
                    <a:pt x="0" y="3875"/>
                  </a:lnTo>
                  <a:close/>
                  <a:moveTo>
                    <a:pt x="0" y="3299"/>
                  </a:moveTo>
                  <a:lnTo>
                    <a:pt x="0" y="3169"/>
                  </a:lnTo>
                  <a:lnTo>
                    <a:pt x="19" y="3194"/>
                  </a:lnTo>
                  <a:lnTo>
                    <a:pt x="36" y="3219"/>
                  </a:lnTo>
                  <a:lnTo>
                    <a:pt x="50" y="3242"/>
                  </a:lnTo>
                  <a:lnTo>
                    <a:pt x="61" y="3263"/>
                  </a:lnTo>
                  <a:lnTo>
                    <a:pt x="65" y="3273"/>
                  </a:lnTo>
                  <a:lnTo>
                    <a:pt x="69" y="3282"/>
                  </a:lnTo>
                  <a:lnTo>
                    <a:pt x="71" y="3290"/>
                  </a:lnTo>
                  <a:lnTo>
                    <a:pt x="72" y="3298"/>
                  </a:lnTo>
                  <a:lnTo>
                    <a:pt x="72" y="3305"/>
                  </a:lnTo>
                  <a:lnTo>
                    <a:pt x="72" y="3310"/>
                  </a:lnTo>
                  <a:lnTo>
                    <a:pt x="70" y="3314"/>
                  </a:lnTo>
                  <a:lnTo>
                    <a:pt x="67" y="3319"/>
                  </a:lnTo>
                  <a:lnTo>
                    <a:pt x="62" y="3321"/>
                  </a:lnTo>
                  <a:lnTo>
                    <a:pt x="57" y="3323"/>
                  </a:lnTo>
                  <a:lnTo>
                    <a:pt x="49" y="3322"/>
                  </a:lnTo>
                  <a:lnTo>
                    <a:pt x="41" y="3321"/>
                  </a:lnTo>
                  <a:lnTo>
                    <a:pt x="31" y="3318"/>
                  </a:lnTo>
                  <a:lnTo>
                    <a:pt x="22" y="3312"/>
                  </a:lnTo>
                  <a:lnTo>
                    <a:pt x="11" y="3307"/>
                  </a:lnTo>
                  <a:lnTo>
                    <a:pt x="0" y="3299"/>
                  </a:lnTo>
                  <a:close/>
                  <a:moveTo>
                    <a:pt x="0" y="3001"/>
                  </a:moveTo>
                  <a:lnTo>
                    <a:pt x="0" y="2874"/>
                  </a:lnTo>
                  <a:lnTo>
                    <a:pt x="11" y="2881"/>
                  </a:lnTo>
                  <a:lnTo>
                    <a:pt x="23" y="2890"/>
                  </a:lnTo>
                  <a:lnTo>
                    <a:pt x="35" y="2900"/>
                  </a:lnTo>
                  <a:lnTo>
                    <a:pt x="48" y="2910"/>
                  </a:lnTo>
                  <a:lnTo>
                    <a:pt x="60" y="2922"/>
                  </a:lnTo>
                  <a:lnTo>
                    <a:pt x="73" y="2935"/>
                  </a:lnTo>
                  <a:lnTo>
                    <a:pt x="86" y="2948"/>
                  </a:lnTo>
                  <a:lnTo>
                    <a:pt x="99" y="2963"/>
                  </a:lnTo>
                  <a:lnTo>
                    <a:pt x="124" y="2991"/>
                  </a:lnTo>
                  <a:lnTo>
                    <a:pt x="143" y="3019"/>
                  </a:lnTo>
                  <a:lnTo>
                    <a:pt x="153" y="3032"/>
                  </a:lnTo>
                  <a:lnTo>
                    <a:pt x="161" y="3044"/>
                  </a:lnTo>
                  <a:lnTo>
                    <a:pt x="168" y="3057"/>
                  </a:lnTo>
                  <a:lnTo>
                    <a:pt x="174" y="3068"/>
                  </a:lnTo>
                  <a:lnTo>
                    <a:pt x="179" y="3079"/>
                  </a:lnTo>
                  <a:lnTo>
                    <a:pt x="183" y="3090"/>
                  </a:lnTo>
                  <a:lnTo>
                    <a:pt x="186" y="3100"/>
                  </a:lnTo>
                  <a:lnTo>
                    <a:pt x="188" y="3108"/>
                  </a:lnTo>
                  <a:lnTo>
                    <a:pt x="188" y="3116"/>
                  </a:lnTo>
                  <a:lnTo>
                    <a:pt x="188" y="3123"/>
                  </a:lnTo>
                  <a:lnTo>
                    <a:pt x="186" y="3128"/>
                  </a:lnTo>
                  <a:lnTo>
                    <a:pt x="183" y="3131"/>
                  </a:lnTo>
                  <a:lnTo>
                    <a:pt x="178" y="3135"/>
                  </a:lnTo>
                  <a:lnTo>
                    <a:pt x="173" y="3136"/>
                  </a:lnTo>
                  <a:lnTo>
                    <a:pt x="166" y="3136"/>
                  </a:lnTo>
                  <a:lnTo>
                    <a:pt x="159" y="3135"/>
                  </a:lnTo>
                  <a:lnTo>
                    <a:pt x="150" y="3133"/>
                  </a:lnTo>
                  <a:lnTo>
                    <a:pt x="141" y="3128"/>
                  </a:lnTo>
                  <a:lnTo>
                    <a:pt x="131" y="3124"/>
                  </a:lnTo>
                  <a:lnTo>
                    <a:pt x="121" y="3117"/>
                  </a:lnTo>
                  <a:lnTo>
                    <a:pt x="110" y="3109"/>
                  </a:lnTo>
                  <a:lnTo>
                    <a:pt x="98" y="3102"/>
                  </a:lnTo>
                  <a:lnTo>
                    <a:pt x="86" y="3092"/>
                  </a:lnTo>
                  <a:lnTo>
                    <a:pt x="74" y="3082"/>
                  </a:lnTo>
                  <a:lnTo>
                    <a:pt x="50" y="3058"/>
                  </a:lnTo>
                  <a:lnTo>
                    <a:pt x="25" y="3032"/>
                  </a:lnTo>
                  <a:lnTo>
                    <a:pt x="12" y="3016"/>
                  </a:lnTo>
                  <a:lnTo>
                    <a:pt x="0" y="3001"/>
                  </a:lnTo>
                  <a:close/>
                  <a:moveTo>
                    <a:pt x="0" y="2616"/>
                  </a:moveTo>
                  <a:lnTo>
                    <a:pt x="0" y="2526"/>
                  </a:lnTo>
                  <a:lnTo>
                    <a:pt x="7" y="2542"/>
                  </a:lnTo>
                  <a:lnTo>
                    <a:pt x="15" y="2556"/>
                  </a:lnTo>
                  <a:lnTo>
                    <a:pt x="19" y="2569"/>
                  </a:lnTo>
                  <a:lnTo>
                    <a:pt x="24" y="2580"/>
                  </a:lnTo>
                  <a:lnTo>
                    <a:pt x="26" y="2591"/>
                  </a:lnTo>
                  <a:lnTo>
                    <a:pt x="26" y="2600"/>
                  </a:lnTo>
                  <a:lnTo>
                    <a:pt x="25" y="2604"/>
                  </a:lnTo>
                  <a:lnTo>
                    <a:pt x="24" y="2607"/>
                  </a:lnTo>
                  <a:lnTo>
                    <a:pt x="23" y="2611"/>
                  </a:lnTo>
                  <a:lnTo>
                    <a:pt x="21" y="2613"/>
                  </a:lnTo>
                  <a:lnTo>
                    <a:pt x="16" y="2615"/>
                  </a:lnTo>
                  <a:lnTo>
                    <a:pt x="12" y="2616"/>
                  </a:lnTo>
                  <a:lnTo>
                    <a:pt x="5" y="2617"/>
                  </a:lnTo>
                  <a:lnTo>
                    <a:pt x="0" y="2616"/>
                  </a:lnTo>
                  <a:close/>
                  <a:moveTo>
                    <a:pt x="0" y="2292"/>
                  </a:moveTo>
                  <a:lnTo>
                    <a:pt x="0" y="2208"/>
                  </a:lnTo>
                  <a:lnTo>
                    <a:pt x="5" y="2208"/>
                  </a:lnTo>
                  <a:lnTo>
                    <a:pt x="11" y="2211"/>
                  </a:lnTo>
                  <a:lnTo>
                    <a:pt x="17" y="2213"/>
                  </a:lnTo>
                  <a:lnTo>
                    <a:pt x="24" y="2216"/>
                  </a:lnTo>
                  <a:lnTo>
                    <a:pt x="38" y="2224"/>
                  </a:lnTo>
                  <a:lnTo>
                    <a:pt x="54" y="2235"/>
                  </a:lnTo>
                  <a:lnTo>
                    <a:pt x="71" y="2248"/>
                  </a:lnTo>
                  <a:lnTo>
                    <a:pt x="88" y="2263"/>
                  </a:lnTo>
                  <a:lnTo>
                    <a:pt x="106" y="2280"/>
                  </a:lnTo>
                  <a:lnTo>
                    <a:pt x="124" y="2299"/>
                  </a:lnTo>
                  <a:lnTo>
                    <a:pt x="143" y="2325"/>
                  </a:lnTo>
                  <a:lnTo>
                    <a:pt x="161" y="2349"/>
                  </a:lnTo>
                  <a:lnTo>
                    <a:pt x="175" y="2372"/>
                  </a:lnTo>
                  <a:lnTo>
                    <a:pt x="186" y="2394"/>
                  </a:lnTo>
                  <a:lnTo>
                    <a:pt x="190" y="2404"/>
                  </a:lnTo>
                  <a:lnTo>
                    <a:pt x="194" y="2413"/>
                  </a:lnTo>
                  <a:lnTo>
                    <a:pt x="196" y="2422"/>
                  </a:lnTo>
                  <a:lnTo>
                    <a:pt x="197" y="2430"/>
                  </a:lnTo>
                  <a:lnTo>
                    <a:pt x="197" y="2436"/>
                  </a:lnTo>
                  <a:lnTo>
                    <a:pt x="197" y="2443"/>
                  </a:lnTo>
                  <a:lnTo>
                    <a:pt x="195" y="2449"/>
                  </a:lnTo>
                  <a:lnTo>
                    <a:pt x="191" y="2452"/>
                  </a:lnTo>
                  <a:lnTo>
                    <a:pt x="187" y="2455"/>
                  </a:lnTo>
                  <a:lnTo>
                    <a:pt x="182" y="2456"/>
                  </a:lnTo>
                  <a:lnTo>
                    <a:pt x="176" y="2456"/>
                  </a:lnTo>
                  <a:lnTo>
                    <a:pt x="170" y="2455"/>
                  </a:lnTo>
                  <a:lnTo>
                    <a:pt x="162" y="2453"/>
                  </a:lnTo>
                  <a:lnTo>
                    <a:pt x="154" y="2450"/>
                  </a:lnTo>
                  <a:lnTo>
                    <a:pt x="145" y="2445"/>
                  </a:lnTo>
                  <a:lnTo>
                    <a:pt x="136" y="2440"/>
                  </a:lnTo>
                  <a:lnTo>
                    <a:pt x="116" y="2427"/>
                  </a:lnTo>
                  <a:lnTo>
                    <a:pt x="95" y="2409"/>
                  </a:lnTo>
                  <a:lnTo>
                    <a:pt x="74" y="2389"/>
                  </a:lnTo>
                  <a:lnTo>
                    <a:pt x="52" y="2365"/>
                  </a:lnTo>
                  <a:lnTo>
                    <a:pt x="36" y="2347"/>
                  </a:lnTo>
                  <a:lnTo>
                    <a:pt x="23" y="2328"/>
                  </a:lnTo>
                  <a:lnTo>
                    <a:pt x="10" y="2309"/>
                  </a:lnTo>
                  <a:lnTo>
                    <a:pt x="0" y="2292"/>
                  </a:lnTo>
                  <a:close/>
                  <a:moveTo>
                    <a:pt x="0" y="1919"/>
                  </a:moveTo>
                  <a:lnTo>
                    <a:pt x="0" y="1792"/>
                  </a:lnTo>
                  <a:lnTo>
                    <a:pt x="15" y="1804"/>
                  </a:lnTo>
                  <a:lnTo>
                    <a:pt x="31" y="1818"/>
                  </a:lnTo>
                  <a:lnTo>
                    <a:pt x="49" y="1835"/>
                  </a:lnTo>
                  <a:lnTo>
                    <a:pt x="65" y="1854"/>
                  </a:lnTo>
                  <a:lnTo>
                    <a:pt x="84" y="1877"/>
                  </a:lnTo>
                  <a:lnTo>
                    <a:pt x="99" y="1899"/>
                  </a:lnTo>
                  <a:lnTo>
                    <a:pt x="113" y="1921"/>
                  </a:lnTo>
                  <a:lnTo>
                    <a:pt x="121" y="1941"/>
                  </a:lnTo>
                  <a:lnTo>
                    <a:pt x="126" y="1951"/>
                  </a:lnTo>
                  <a:lnTo>
                    <a:pt x="128" y="1960"/>
                  </a:lnTo>
                  <a:lnTo>
                    <a:pt x="130" y="1967"/>
                  </a:lnTo>
                  <a:lnTo>
                    <a:pt x="131" y="1975"/>
                  </a:lnTo>
                  <a:lnTo>
                    <a:pt x="131" y="1982"/>
                  </a:lnTo>
                  <a:lnTo>
                    <a:pt x="130" y="1987"/>
                  </a:lnTo>
                  <a:lnTo>
                    <a:pt x="128" y="1991"/>
                  </a:lnTo>
                  <a:lnTo>
                    <a:pt x="125" y="1996"/>
                  </a:lnTo>
                  <a:lnTo>
                    <a:pt x="121" y="1998"/>
                  </a:lnTo>
                  <a:lnTo>
                    <a:pt x="116" y="1999"/>
                  </a:lnTo>
                  <a:lnTo>
                    <a:pt x="110" y="2000"/>
                  </a:lnTo>
                  <a:lnTo>
                    <a:pt x="105" y="1999"/>
                  </a:lnTo>
                  <a:lnTo>
                    <a:pt x="98" y="1997"/>
                  </a:lnTo>
                  <a:lnTo>
                    <a:pt x="91" y="1995"/>
                  </a:lnTo>
                  <a:lnTo>
                    <a:pt x="83" y="1990"/>
                  </a:lnTo>
                  <a:lnTo>
                    <a:pt x="74" y="1986"/>
                  </a:lnTo>
                  <a:lnTo>
                    <a:pt x="57" y="1974"/>
                  </a:lnTo>
                  <a:lnTo>
                    <a:pt x="38" y="1959"/>
                  </a:lnTo>
                  <a:lnTo>
                    <a:pt x="18" y="1940"/>
                  </a:lnTo>
                  <a:lnTo>
                    <a:pt x="0" y="1919"/>
                  </a:lnTo>
                  <a:close/>
                  <a:moveTo>
                    <a:pt x="0" y="1509"/>
                  </a:moveTo>
                  <a:lnTo>
                    <a:pt x="0" y="1389"/>
                  </a:lnTo>
                  <a:lnTo>
                    <a:pt x="15" y="1400"/>
                  </a:lnTo>
                  <a:lnTo>
                    <a:pt x="31" y="1414"/>
                  </a:lnTo>
                  <a:lnTo>
                    <a:pt x="48" y="1430"/>
                  </a:lnTo>
                  <a:lnTo>
                    <a:pt x="64" y="1449"/>
                  </a:lnTo>
                  <a:lnTo>
                    <a:pt x="80" y="1470"/>
                  </a:lnTo>
                  <a:lnTo>
                    <a:pt x="94" y="1491"/>
                  </a:lnTo>
                  <a:lnTo>
                    <a:pt x="105" y="1510"/>
                  </a:lnTo>
                  <a:lnTo>
                    <a:pt x="114" y="1529"/>
                  </a:lnTo>
                  <a:lnTo>
                    <a:pt x="117" y="1537"/>
                  </a:lnTo>
                  <a:lnTo>
                    <a:pt x="119" y="1545"/>
                  </a:lnTo>
                  <a:lnTo>
                    <a:pt x="120" y="1553"/>
                  </a:lnTo>
                  <a:lnTo>
                    <a:pt x="121" y="1560"/>
                  </a:lnTo>
                  <a:lnTo>
                    <a:pt x="121" y="1566"/>
                  </a:lnTo>
                  <a:lnTo>
                    <a:pt x="120" y="1571"/>
                  </a:lnTo>
                  <a:lnTo>
                    <a:pt x="118" y="1576"/>
                  </a:lnTo>
                  <a:lnTo>
                    <a:pt x="115" y="1579"/>
                  </a:lnTo>
                  <a:lnTo>
                    <a:pt x="111" y="1582"/>
                  </a:lnTo>
                  <a:lnTo>
                    <a:pt x="107" y="1583"/>
                  </a:lnTo>
                  <a:lnTo>
                    <a:pt x="102" y="1584"/>
                  </a:lnTo>
                  <a:lnTo>
                    <a:pt x="96" y="1583"/>
                  </a:lnTo>
                  <a:lnTo>
                    <a:pt x="90" y="1582"/>
                  </a:lnTo>
                  <a:lnTo>
                    <a:pt x="83" y="1578"/>
                  </a:lnTo>
                  <a:lnTo>
                    <a:pt x="75" y="1575"/>
                  </a:lnTo>
                  <a:lnTo>
                    <a:pt x="68" y="1571"/>
                  </a:lnTo>
                  <a:lnTo>
                    <a:pt x="51" y="1560"/>
                  </a:lnTo>
                  <a:lnTo>
                    <a:pt x="35" y="1545"/>
                  </a:lnTo>
                  <a:lnTo>
                    <a:pt x="17" y="1528"/>
                  </a:lnTo>
                  <a:lnTo>
                    <a:pt x="0" y="1509"/>
                  </a:lnTo>
                  <a:close/>
                  <a:moveTo>
                    <a:pt x="0" y="598"/>
                  </a:moveTo>
                  <a:lnTo>
                    <a:pt x="0" y="487"/>
                  </a:lnTo>
                  <a:lnTo>
                    <a:pt x="8" y="494"/>
                  </a:lnTo>
                  <a:lnTo>
                    <a:pt x="17" y="503"/>
                  </a:lnTo>
                  <a:lnTo>
                    <a:pt x="26" y="513"/>
                  </a:lnTo>
                  <a:lnTo>
                    <a:pt x="35" y="523"/>
                  </a:lnTo>
                  <a:lnTo>
                    <a:pt x="47" y="539"/>
                  </a:lnTo>
                  <a:lnTo>
                    <a:pt x="58" y="557"/>
                  </a:lnTo>
                  <a:lnTo>
                    <a:pt x="65" y="572"/>
                  </a:lnTo>
                  <a:lnTo>
                    <a:pt x="72" y="587"/>
                  </a:lnTo>
                  <a:lnTo>
                    <a:pt x="75" y="602"/>
                  </a:lnTo>
                  <a:lnTo>
                    <a:pt x="76" y="614"/>
                  </a:lnTo>
                  <a:lnTo>
                    <a:pt x="76" y="618"/>
                  </a:lnTo>
                  <a:lnTo>
                    <a:pt x="75" y="622"/>
                  </a:lnTo>
                  <a:lnTo>
                    <a:pt x="73" y="627"/>
                  </a:lnTo>
                  <a:lnTo>
                    <a:pt x="71" y="630"/>
                  </a:lnTo>
                  <a:lnTo>
                    <a:pt x="69" y="631"/>
                  </a:lnTo>
                  <a:lnTo>
                    <a:pt x="65" y="632"/>
                  </a:lnTo>
                  <a:lnTo>
                    <a:pt x="62" y="633"/>
                  </a:lnTo>
                  <a:lnTo>
                    <a:pt x="59" y="633"/>
                  </a:lnTo>
                  <a:lnTo>
                    <a:pt x="51" y="632"/>
                  </a:lnTo>
                  <a:lnTo>
                    <a:pt x="41" y="629"/>
                  </a:lnTo>
                  <a:lnTo>
                    <a:pt x="31" y="624"/>
                  </a:lnTo>
                  <a:lnTo>
                    <a:pt x="22" y="617"/>
                  </a:lnTo>
                  <a:lnTo>
                    <a:pt x="11" y="608"/>
                  </a:lnTo>
                  <a:lnTo>
                    <a:pt x="0" y="598"/>
                  </a:lnTo>
                  <a:close/>
                  <a:moveTo>
                    <a:pt x="0" y="97"/>
                  </a:moveTo>
                  <a:lnTo>
                    <a:pt x="0" y="0"/>
                  </a:lnTo>
                  <a:lnTo>
                    <a:pt x="10" y="8"/>
                  </a:lnTo>
                  <a:lnTo>
                    <a:pt x="21" y="17"/>
                  </a:lnTo>
                  <a:lnTo>
                    <a:pt x="31" y="28"/>
                  </a:lnTo>
                  <a:lnTo>
                    <a:pt x="42" y="41"/>
                  </a:lnTo>
                  <a:lnTo>
                    <a:pt x="53" y="57"/>
                  </a:lnTo>
                  <a:lnTo>
                    <a:pt x="62" y="71"/>
                  </a:lnTo>
                  <a:lnTo>
                    <a:pt x="69" y="85"/>
                  </a:lnTo>
                  <a:lnTo>
                    <a:pt x="74" y="98"/>
                  </a:lnTo>
                  <a:lnTo>
                    <a:pt x="78" y="111"/>
                  </a:lnTo>
                  <a:lnTo>
                    <a:pt x="78" y="122"/>
                  </a:lnTo>
                  <a:lnTo>
                    <a:pt x="78" y="126"/>
                  </a:lnTo>
                  <a:lnTo>
                    <a:pt x="76" y="130"/>
                  </a:lnTo>
                  <a:lnTo>
                    <a:pt x="74" y="134"/>
                  </a:lnTo>
                  <a:lnTo>
                    <a:pt x="72" y="136"/>
                  </a:lnTo>
                  <a:lnTo>
                    <a:pt x="70" y="138"/>
                  </a:lnTo>
                  <a:lnTo>
                    <a:pt x="67" y="139"/>
                  </a:lnTo>
                  <a:lnTo>
                    <a:pt x="63" y="140"/>
                  </a:lnTo>
                  <a:lnTo>
                    <a:pt x="60" y="139"/>
                  </a:lnTo>
                  <a:lnTo>
                    <a:pt x="51" y="138"/>
                  </a:lnTo>
                  <a:lnTo>
                    <a:pt x="41" y="134"/>
                  </a:lnTo>
                  <a:lnTo>
                    <a:pt x="31" y="127"/>
                  </a:lnTo>
                  <a:lnTo>
                    <a:pt x="21" y="119"/>
                  </a:lnTo>
                  <a:lnTo>
                    <a:pt x="11" y="109"/>
                  </a:lnTo>
                  <a:lnTo>
                    <a:pt x="0" y="97"/>
                  </a:lnTo>
                  <a:close/>
                  <a:moveTo>
                    <a:pt x="688" y="333"/>
                  </a:moveTo>
                  <a:lnTo>
                    <a:pt x="688" y="436"/>
                  </a:lnTo>
                  <a:lnTo>
                    <a:pt x="675" y="428"/>
                  </a:lnTo>
                  <a:lnTo>
                    <a:pt x="662" y="417"/>
                  </a:lnTo>
                  <a:lnTo>
                    <a:pt x="648" y="405"/>
                  </a:lnTo>
                  <a:lnTo>
                    <a:pt x="636" y="390"/>
                  </a:lnTo>
                  <a:lnTo>
                    <a:pt x="624" y="375"/>
                  </a:lnTo>
                  <a:lnTo>
                    <a:pt x="614" y="359"/>
                  </a:lnTo>
                  <a:lnTo>
                    <a:pt x="607" y="344"/>
                  </a:lnTo>
                  <a:lnTo>
                    <a:pt x="601" y="330"/>
                  </a:lnTo>
                  <a:lnTo>
                    <a:pt x="599" y="317"/>
                  </a:lnTo>
                  <a:lnTo>
                    <a:pt x="598" y="306"/>
                  </a:lnTo>
                  <a:lnTo>
                    <a:pt x="598" y="301"/>
                  </a:lnTo>
                  <a:lnTo>
                    <a:pt x="600" y="297"/>
                  </a:lnTo>
                  <a:lnTo>
                    <a:pt x="601" y="293"/>
                  </a:lnTo>
                  <a:lnTo>
                    <a:pt x="605" y="290"/>
                  </a:lnTo>
                  <a:lnTo>
                    <a:pt x="607" y="288"/>
                  </a:lnTo>
                  <a:lnTo>
                    <a:pt x="610" y="286"/>
                  </a:lnTo>
                  <a:lnTo>
                    <a:pt x="614" y="286"/>
                  </a:lnTo>
                  <a:lnTo>
                    <a:pt x="619" y="286"/>
                  </a:lnTo>
                  <a:lnTo>
                    <a:pt x="629" y="288"/>
                  </a:lnTo>
                  <a:lnTo>
                    <a:pt x="640" y="293"/>
                  </a:lnTo>
                  <a:lnTo>
                    <a:pt x="651" y="299"/>
                  </a:lnTo>
                  <a:lnTo>
                    <a:pt x="663" y="309"/>
                  </a:lnTo>
                  <a:lnTo>
                    <a:pt x="675" y="320"/>
                  </a:lnTo>
                  <a:lnTo>
                    <a:pt x="688" y="333"/>
                  </a:lnTo>
                  <a:close/>
                  <a:moveTo>
                    <a:pt x="688" y="841"/>
                  </a:moveTo>
                  <a:lnTo>
                    <a:pt x="688" y="959"/>
                  </a:lnTo>
                  <a:lnTo>
                    <a:pt x="676" y="950"/>
                  </a:lnTo>
                  <a:lnTo>
                    <a:pt x="665" y="940"/>
                  </a:lnTo>
                  <a:lnTo>
                    <a:pt x="653" y="928"/>
                  </a:lnTo>
                  <a:lnTo>
                    <a:pt x="642" y="915"/>
                  </a:lnTo>
                  <a:lnTo>
                    <a:pt x="628" y="898"/>
                  </a:lnTo>
                  <a:lnTo>
                    <a:pt x="617" y="880"/>
                  </a:lnTo>
                  <a:lnTo>
                    <a:pt x="608" y="862"/>
                  </a:lnTo>
                  <a:lnTo>
                    <a:pt x="601" y="846"/>
                  </a:lnTo>
                  <a:lnTo>
                    <a:pt x="599" y="838"/>
                  </a:lnTo>
                  <a:lnTo>
                    <a:pt x="597" y="832"/>
                  </a:lnTo>
                  <a:lnTo>
                    <a:pt x="596" y="825"/>
                  </a:lnTo>
                  <a:lnTo>
                    <a:pt x="596" y="819"/>
                  </a:lnTo>
                  <a:lnTo>
                    <a:pt x="596" y="813"/>
                  </a:lnTo>
                  <a:lnTo>
                    <a:pt x="598" y="809"/>
                  </a:lnTo>
                  <a:lnTo>
                    <a:pt x="599" y="804"/>
                  </a:lnTo>
                  <a:lnTo>
                    <a:pt x="602" y="801"/>
                  </a:lnTo>
                  <a:lnTo>
                    <a:pt x="606" y="799"/>
                  </a:lnTo>
                  <a:lnTo>
                    <a:pt x="609" y="798"/>
                  </a:lnTo>
                  <a:lnTo>
                    <a:pt x="612" y="797"/>
                  </a:lnTo>
                  <a:lnTo>
                    <a:pt x="617" y="797"/>
                  </a:lnTo>
                  <a:lnTo>
                    <a:pt x="626" y="799"/>
                  </a:lnTo>
                  <a:lnTo>
                    <a:pt x="637" y="802"/>
                  </a:lnTo>
                  <a:lnTo>
                    <a:pt x="649" y="809"/>
                  </a:lnTo>
                  <a:lnTo>
                    <a:pt x="662" y="818"/>
                  </a:lnTo>
                  <a:lnTo>
                    <a:pt x="675" y="828"/>
                  </a:lnTo>
                  <a:lnTo>
                    <a:pt x="688" y="841"/>
                  </a:lnTo>
                  <a:close/>
                  <a:moveTo>
                    <a:pt x="688" y="1396"/>
                  </a:moveTo>
                  <a:lnTo>
                    <a:pt x="688" y="1423"/>
                  </a:lnTo>
                  <a:lnTo>
                    <a:pt x="686" y="1415"/>
                  </a:lnTo>
                  <a:lnTo>
                    <a:pt x="686" y="1408"/>
                  </a:lnTo>
                  <a:lnTo>
                    <a:pt x="686" y="1402"/>
                  </a:lnTo>
                  <a:lnTo>
                    <a:pt x="688" y="1396"/>
                  </a:lnTo>
                  <a:close/>
                  <a:moveTo>
                    <a:pt x="688" y="1785"/>
                  </a:moveTo>
                  <a:lnTo>
                    <a:pt x="688" y="1903"/>
                  </a:lnTo>
                  <a:lnTo>
                    <a:pt x="674" y="1883"/>
                  </a:lnTo>
                  <a:lnTo>
                    <a:pt x="662" y="1864"/>
                  </a:lnTo>
                  <a:lnTo>
                    <a:pt x="653" y="1847"/>
                  </a:lnTo>
                  <a:lnTo>
                    <a:pt x="646" y="1829"/>
                  </a:lnTo>
                  <a:lnTo>
                    <a:pt x="644" y="1822"/>
                  </a:lnTo>
                  <a:lnTo>
                    <a:pt x="642" y="1815"/>
                  </a:lnTo>
                  <a:lnTo>
                    <a:pt x="641" y="1808"/>
                  </a:lnTo>
                  <a:lnTo>
                    <a:pt x="641" y="1802"/>
                  </a:lnTo>
                  <a:lnTo>
                    <a:pt x="642" y="1796"/>
                  </a:lnTo>
                  <a:lnTo>
                    <a:pt x="643" y="1791"/>
                  </a:lnTo>
                  <a:lnTo>
                    <a:pt x="645" y="1788"/>
                  </a:lnTo>
                  <a:lnTo>
                    <a:pt x="647" y="1783"/>
                  </a:lnTo>
                  <a:lnTo>
                    <a:pt x="651" y="1781"/>
                  </a:lnTo>
                  <a:lnTo>
                    <a:pt x="655" y="1780"/>
                  </a:lnTo>
                  <a:lnTo>
                    <a:pt x="659" y="1779"/>
                  </a:lnTo>
                  <a:lnTo>
                    <a:pt x="664" y="1779"/>
                  </a:lnTo>
                  <a:lnTo>
                    <a:pt x="675" y="1781"/>
                  </a:lnTo>
                  <a:lnTo>
                    <a:pt x="688" y="1785"/>
                  </a:lnTo>
                  <a:close/>
                  <a:moveTo>
                    <a:pt x="688" y="2213"/>
                  </a:moveTo>
                  <a:lnTo>
                    <a:pt x="688" y="2321"/>
                  </a:lnTo>
                  <a:lnTo>
                    <a:pt x="676" y="2304"/>
                  </a:lnTo>
                  <a:lnTo>
                    <a:pt x="667" y="2286"/>
                  </a:lnTo>
                  <a:lnTo>
                    <a:pt x="659" y="2271"/>
                  </a:lnTo>
                  <a:lnTo>
                    <a:pt x="655" y="2256"/>
                  </a:lnTo>
                  <a:lnTo>
                    <a:pt x="652" y="2242"/>
                  </a:lnTo>
                  <a:lnTo>
                    <a:pt x="652" y="2232"/>
                  </a:lnTo>
                  <a:lnTo>
                    <a:pt x="652" y="2226"/>
                  </a:lnTo>
                  <a:lnTo>
                    <a:pt x="653" y="2222"/>
                  </a:lnTo>
                  <a:lnTo>
                    <a:pt x="655" y="2218"/>
                  </a:lnTo>
                  <a:lnTo>
                    <a:pt x="658" y="2215"/>
                  </a:lnTo>
                  <a:lnTo>
                    <a:pt x="664" y="2212"/>
                  </a:lnTo>
                  <a:lnTo>
                    <a:pt x="670" y="2211"/>
                  </a:lnTo>
                  <a:lnTo>
                    <a:pt x="678" y="2211"/>
                  </a:lnTo>
                  <a:lnTo>
                    <a:pt x="688" y="2213"/>
                  </a:lnTo>
                  <a:close/>
                  <a:moveTo>
                    <a:pt x="688" y="2931"/>
                  </a:moveTo>
                  <a:lnTo>
                    <a:pt x="688" y="3081"/>
                  </a:lnTo>
                  <a:lnTo>
                    <a:pt x="672" y="3069"/>
                  </a:lnTo>
                  <a:lnTo>
                    <a:pt x="658" y="3056"/>
                  </a:lnTo>
                  <a:lnTo>
                    <a:pt x="643" y="3040"/>
                  </a:lnTo>
                  <a:lnTo>
                    <a:pt x="628" y="3025"/>
                  </a:lnTo>
                  <a:lnTo>
                    <a:pt x="616" y="3011"/>
                  </a:lnTo>
                  <a:lnTo>
                    <a:pt x="605" y="2998"/>
                  </a:lnTo>
                  <a:lnTo>
                    <a:pt x="595" y="2985"/>
                  </a:lnTo>
                  <a:lnTo>
                    <a:pt x="585" y="2971"/>
                  </a:lnTo>
                  <a:lnTo>
                    <a:pt x="577" y="2958"/>
                  </a:lnTo>
                  <a:lnTo>
                    <a:pt x="569" y="2946"/>
                  </a:lnTo>
                  <a:lnTo>
                    <a:pt x="562" y="2934"/>
                  </a:lnTo>
                  <a:lnTo>
                    <a:pt x="556" y="2922"/>
                  </a:lnTo>
                  <a:lnTo>
                    <a:pt x="552" y="2911"/>
                  </a:lnTo>
                  <a:lnTo>
                    <a:pt x="548" y="2901"/>
                  </a:lnTo>
                  <a:lnTo>
                    <a:pt x="545" y="2891"/>
                  </a:lnTo>
                  <a:lnTo>
                    <a:pt x="544" y="2883"/>
                  </a:lnTo>
                  <a:lnTo>
                    <a:pt x="543" y="2875"/>
                  </a:lnTo>
                  <a:lnTo>
                    <a:pt x="544" y="2868"/>
                  </a:lnTo>
                  <a:lnTo>
                    <a:pt x="546" y="2863"/>
                  </a:lnTo>
                  <a:lnTo>
                    <a:pt x="550" y="2858"/>
                  </a:lnTo>
                  <a:lnTo>
                    <a:pt x="554" y="2855"/>
                  </a:lnTo>
                  <a:lnTo>
                    <a:pt x="560" y="2854"/>
                  </a:lnTo>
                  <a:lnTo>
                    <a:pt x="565" y="2853"/>
                  </a:lnTo>
                  <a:lnTo>
                    <a:pt x="572" y="2854"/>
                  </a:lnTo>
                  <a:lnTo>
                    <a:pt x="579" y="2855"/>
                  </a:lnTo>
                  <a:lnTo>
                    <a:pt x="587" y="2858"/>
                  </a:lnTo>
                  <a:lnTo>
                    <a:pt x="595" y="2862"/>
                  </a:lnTo>
                  <a:lnTo>
                    <a:pt x="605" y="2866"/>
                  </a:lnTo>
                  <a:lnTo>
                    <a:pt x="623" y="2878"/>
                  </a:lnTo>
                  <a:lnTo>
                    <a:pt x="644" y="2892"/>
                  </a:lnTo>
                  <a:lnTo>
                    <a:pt x="666" y="2911"/>
                  </a:lnTo>
                  <a:lnTo>
                    <a:pt x="688" y="2931"/>
                  </a:lnTo>
                  <a:close/>
                  <a:moveTo>
                    <a:pt x="688" y="3617"/>
                  </a:moveTo>
                  <a:lnTo>
                    <a:pt x="688" y="3765"/>
                  </a:lnTo>
                  <a:lnTo>
                    <a:pt x="663" y="3735"/>
                  </a:lnTo>
                  <a:lnTo>
                    <a:pt x="641" y="3707"/>
                  </a:lnTo>
                  <a:lnTo>
                    <a:pt x="632" y="3694"/>
                  </a:lnTo>
                  <a:lnTo>
                    <a:pt x="623" y="3681"/>
                  </a:lnTo>
                  <a:lnTo>
                    <a:pt x="616" y="3667"/>
                  </a:lnTo>
                  <a:lnTo>
                    <a:pt x="609" y="3655"/>
                  </a:lnTo>
                  <a:lnTo>
                    <a:pt x="603" y="3644"/>
                  </a:lnTo>
                  <a:lnTo>
                    <a:pt x="600" y="3633"/>
                  </a:lnTo>
                  <a:lnTo>
                    <a:pt x="597" y="3624"/>
                  </a:lnTo>
                  <a:lnTo>
                    <a:pt x="595" y="3615"/>
                  </a:lnTo>
                  <a:lnTo>
                    <a:pt x="595" y="3606"/>
                  </a:lnTo>
                  <a:lnTo>
                    <a:pt x="595" y="3599"/>
                  </a:lnTo>
                  <a:lnTo>
                    <a:pt x="597" y="3594"/>
                  </a:lnTo>
                  <a:lnTo>
                    <a:pt x="600" y="3590"/>
                  </a:lnTo>
                  <a:lnTo>
                    <a:pt x="603" y="3587"/>
                  </a:lnTo>
                  <a:lnTo>
                    <a:pt x="607" y="3586"/>
                  </a:lnTo>
                  <a:lnTo>
                    <a:pt x="610" y="3585"/>
                  </a:lnTo>
                  <a:lnTo>
                    <a:pt x="614" y="3585"/>
                  </a:lnTo>
                  <a:lnTo>
                    <a:pt x="623" y="3585"/>
                  </a:lnTo>
                  <a:lnTo>
                    <a:pt x="634" y="3588"/>
                  </a:lnTo>
                  <a:lnTo>
                    <a:pt x="646" y="3593"/>
                  </a:lnTo>
                  <a:lnTo>
                    <a:pt x="658" y="3599"/>
                  </a:lnTo>
                  <a:lnTo>
                    <a:pt x="672" y="3607"/>
                  </a:lnTo>
                  <a:lnTo>
                    <a:pt x="688" y="3617"/>
                  </a:lnTo>
                  <a:close/>
                  <a:moveTo>
                    <a:pt x="688" y="3907"/>
                  </a:moveTo>
                  <a:lnTo>
                    <a:pt x="688" y="4059"/>
                  </a:lnTo>
                  <a:lnTo>
                    <a:pt x="667" y="4042"/>
                  </a:lnTo>
                  <a:lnTo>
                    <a:pt x="647" y="4025"/>
                  </a:lnTo>
                  <a:lnTo>
                    <a:pt x="626" y="4005"/>
                  </a:lnTo>
                  <a:lnTo>
                    <a:pt x="606" y="3984"/>
                  </a:lnTo>
                  <a:lnTo>
                    <a:pt x="591" y="3969"/>
                  </a:lnTo>
                  <a:lnTo>
                    <a:pt x="577" y="3952"/>
                  </a:lnTo>
                  <a:lnTo>
                    <a:pt x="565" y="3937"/>
                  </a:lnTo>
                  <a:lnTo>
                    <a:pt x="553" y="3922"/>
                  </a:lnTo>
                  <a:lnTo>
                    <a:pt x="542" y="3907"/>
                  </a:lnTo>
                  <a:lnTo>
                    <a:pt x="532" y="3892"/>
                  </a:lnTo>
                  <a:lnTo>
                    <a:pt x="523" y="3879"/>
                  </a:lnTo>
                  <a:lnTo>
                    <a:pt x="516" y="3866"/>
                  </a:lnTo>
                  <a:lnTo>
                    <a:pt x="510" y="3853"/>
                  </a:lnTo>
                  <a:lnTo>
                    <a:pt x="505" y="3841"/>
                  </a:lnTo>
                  <a:lnTo>
                    <a:pt x="502" y="3831"/>
                  </a:lnTo>
                  <a:lnTo>
                    <a:pt x="498" y="3821"/>
                  </a:lnTo>
                  <a:lnTo>
                    <a:pt x="497" y="3812"/>
                  </a:lnTo>
                  <a:lnTo>
                    <a:pt x="498" y="3804"/>
                  </a:lnTo>
                  <a:lnTo>
                    <a:pt x="500" y="3799"/>
                  </a:lnTo>
                  <a:lnTo>
                    <a:pt x="504" y="3793"/>
                  </a:lnTo>
                  <a:lnTo>
                    <a:pt x="508" y="3790"/>
                  </a:lnTo>
                  <a:lnTo>
                    <a:pt x="515" y="3789"/>
                  </a:lnTo>
                  <a:lnTo>
                    <a:pt x="522" y="3789"/>
                  </a:lnTo>
                  <a:lnTo>
                    <a:pt x="531" y="3791"/>
                  </a:lnTo>
                  <a:lnTo>
                    <a:pt x="540" y="3795"/>
                  </a:lnTo>
                  <a:lnTo>
                    <a:pt x="551" y="3799"/>
                  </a:lnTo>
                  <a:lnTo>
                    <a:pt x="562" y="3804"/>
                  </a:lnTo>
                  <a:lnTo>
                    <a:pt x="575" y="3812"/>
                  </a:lnTo>
                  <a:lnTo>
                    <a:pt x="587" y="3820"/>
                  </a:lnTo>
                  <a:lnTo>
                    <a:pt x="600" y="3830"/>
                  </a:lnTo>
                  <a:lnTo>
                    <a:pt x="614" y="3839"/>
                  </a:lnTo>
                  <a:lnTo>
                    <a:pt x="629" y="3852"/>
                  </a:lnTo>
                  <a:lnTo>
                    <a:pt x="643" y="3865"/>
                  </a:lnTo>
                  <a:lnTo>
                    <a:pt x="658" y="3878"/>
                  </a:lnTo>
                  <a:lnTo>
                    <a:pt x="672" y="3892"/>
                  </a:lnTo>
                  <a:lnTo>
                    <a:pt x="688" y="3907"/>
                  </a:lnTo>
                  <a:close/>
                  <a:moveTo>
                    <a:pt x="688" y="4208"/>
                  </a:moveTo>
                  <a:lnTo>
                    <a:pt x="688" y="4320"/>
                  </a:lnTo>
                  <a:lnTo>
                    <a:pt x="672" y="4312"/>
                  </a:lnTo>
                  <a:lnTo>
                    <a:pt x="656" y="4302"/>
                  </a:lnTo>
                  <a:lnTo>
                    <a:pt x="637" y="4290"/>
                  </a:lnTo>
                  <a:lnTo>
                    <a:pt x="619" y="4277"/>
                  </a:lnTo>
                  <a:lnTo>
                    <a:pt x="599" y="4260"/>
                  </a:lnTo>
                  <a:lnTo>
                    <a:pt x="579" y="4243"/>
                  </a:lnTo>
                  <a:lnTo>
                    <a:pt x="559" y="4223"/>
                  </a:lnTo>
                  <a:lnTo>
                    <a:pt x="538" y="4202"/>
                  </a:lnTo>
                  <a:lnTo>
                    <a:pt x="523" y="4186"/>
                  </a:lnTo>
                  <a:lnTo>
                    <a:pt x="508" y="4171"/>
                  </a:lnTo>
                  <a:lnTo>
                    <a:pt x="495" y="4154"/>
                  </a:lnTo>
                  <a:lnTo>
                    <a:pt x="483" y="4138"/>
                  </a:lnTo>
                  <a:lnTo>
                    <a:pt x="472" y="4122"/>
                  </a:lnTo>
                  <a:lnTo>
                    <a:pt x="461" y="4108"/>
                  </a:lnTo>
                  <a:lnTo>
                    <a:pt x="452" y="4094"/>
                  </a:lnTo>
                  <a:lnTo>
                    <a:pt x="445" y="4080"/>
                  </a:lnTo>
                  <a:lnTo>
                    <a:pt x="437" y="4066"/>
                  </a:lnTo>
                  <a:lnTo>
                    <a:pt x="433" y="4054"/>
                  </a:lnTo>
                  <a:lnTo>
                    <a:pt x="428" y="4043"/>
                  </a:lnTo>
                  <a:lnTo>
                    <a:pt x="425" y="4033"/>
                  </a:lnTo>
                  <a:lnTo>
                    <a:pt x="424" y="4025"/>
                  </a:lnTo>
                  <a:lnTo>
                    <a:pt x="425" y="4017"/>
                  </a:lnTo>
                  <a:lnTo>
                    <a:pt x="426" y="4012"/>
                  </a:lnTo>
                  <a:lnTo>
                    <a:pt x="429" y="4006"/>
                  </a:lnTo>
                  <a:lnTo>
                    <a:pt x="435" y="4004"/>
                  </a:lnTo>
                  <a:lnTo>
                    <a:pt x="441" y="4002"/>
                  </a:lnTo>
                  <a:lnTo>
                    <a:pt x="449" y="4003"/>
                  </a:lnTo>
                  <a:lnTo>
                    <a:pt x="458" y="4004"/>
                  </a:lnTo>
                  <a:lnTo>
                    <a:pt x="468" y="4007"/>
                  </a:lnTo>
                  <a:lnTo>
                    <a:pt x="479" y="4013"/>
                  </a:lnTo>
                  <a:lnTo>
                    <a:pt x="490" y="4018"/>
                  </a:lnTo>
                  <a:lnTo>
                    <a:pt x="503" y="4026"/>
                  </a:lnTo>
                  <a:lnTo>
                    <a:pt x="516" y="4035"/>
                  </a:lnTo>
                  <a:lnTo>
                    <a:pt x="529" y="4044"/>
                  </a:lnTo>
                  <a:lnTo>
                    <a:pt x="544" y="4057"/>
                  </a:lnTo>
                  <a:lnTo>
                    <a:pt x="559" y="4069"/>
                  </a:lnTo>
                  <a:lnTo>
                    <a:pt x="589" y="4096"/>
                  </a:lnTo>
                  <a:lnTo>
                    <a:pt x="620" y="4127"/>
                  </a:lnTo>
                  <a:lnTo>
                    <a:pt x="640" y="4147"/>
                  </a:lnTo>
                  <a:lnTo>
                    <a:pt x="657" y="4168"/>
                  </a:lnTo>
                  <a:lnTo>
                    <a:pt x="672" y="4188"/>
                  </a:lnTo>
                  <a:lnTo>
                    <a:pt x="688" y="4208"/>
                  </a:lnTo>
                  <a:close/>
                  <a:moveTo>
                    <a:pt x="688" y="4504"/>
                  </a:moveTo>
                  <a:lnTo>
                    <a:pt x="688" y="4557"/>
                  </a:lnTo>
                  <a:lnTo>
                    <a:pt x="681" y="4560"/>
                  </a:lnTo>
                  <a:lnTo>
                    <a:pt x="675" y="4560"/>
                  </a:lnTo>
                  <a:lnTo>
                    <a:pt x="666" y="4557"/>
                  </a:lnTo>
                  <a:lnTo>
                    <a:pt x="656" y="4554"/>
                  </a:lnTo>
                  <a:lnTo>
                    <a:pt x="646" y="4551"/>
                  </a:lnTo>
                  <a:lnTo>
                    <a:pt x="635" y="4544"/>
                  </a:lnTo>
                  <a:lnTo>
                    <a:pt x="623" y="4538"/>
                  </a:lnTo>
                  <a:lnTo>
                    <a:pt x="610" y="4530"/>
                  </a:lnTo>
                  <a:lnTo>
                    <a:pt x="584" y="4510"/>
                  </a:lnTo>
                  <a:lnTo>
                    <a:pt x="554" y="4487"/>
                  </a:lnTo>
                  <a:lnTo>
                    <a:pt x="525" y="4460"/>
                  </a:lnTo>
                  <a:lnTo>
                    <a:pt x="494" y="4430"/>
                  </a:lnTo>
                  <a:lnTo>
                    <a:pt x="477" y="4413"/>
                  </a:lnTo>
                  <a:lnTo>
                    <a:pt x="463" y="4396"/>
                  </a:lnTo>
                  <a:lnTo>
                    <a:pt x="449" y="4380"/>
                  </a:lnTo>
                  <a:lnTo>
                    <a:pt x="436" y="4363"/>
                  </a:lnTo>
                  <a:lnTo>
                    <a:pt x="424" y="4347"/>
                  </a:lnTo>
                  <a:lnTo>
                    <a:pt x="413" y="4332"/>
                  </a:lnTo>
                  <a:lnTo>
                    <a:pt x="403" y="4317"/>
                  </a:lnTo>
                  <a:lnTo>
                    <a:pt x="395" y="4303"/>
                  </a:lnTo>
                  <a:lnTo>
                    <a:pt x="388" y="4290"/>
                  </a:lnTo>
                  <a:lnTo>
                    <a:pt x="382" y="4277"/>
                  </a:lnTo>
                  <a:lnTo>
                    <a:pt x="378" y="4266"/>
                  </a:lnTo>
                  <a:lnTo>
                    <a:pt x="374" y="4256"/>
                  </a:lnTo>
                  <a:lnTo>
                    <a:pt x="373" y="4246"/>
                  </a:lnTo>
                  <a:lnTo>
                    <a:pt x="373" y="4238"/>
                  </a:lnTo>
                  <a:lnTo>
                    <a:pt x="374" y="4233"/>
                  </a:lnTo>
                  <a:lnTo>
                    <a:pt x="379" y="4228"/>
                  </a:lnTo>
                  <a:lnTo>
                    <a:pt x="383" y="4225"/>
                  </a:lnTo>
                  <a:lnTo>
                    <a:pt x="390" y="4223"/>
                  </a:lnTo>
                  <a:lnTo>
                    <a:pt x="397" y="4224"/>
                  </a:lnTo>
                  <a:lnTo>
                    <a:pt x="406" y="4226"/>
                  </a:lnTo>
                  <a:lnTo>
                    <a:pt x="417" y="4230"/>
                  </a:lnTo>
                  <a:lnTo>
                    <a:pt x="428" y="4235"/>
                  </a:lnTo>
                  <a:lnTo>
                    <a:pt x="440" y="4242"/>
                  </a:lnTo>
                  <a:lnTo>
                    <a:pt x="453" y="4249"/>
                  </a:lnTo>
                  <a:lnTo>
                    <a:pt x="468" y="4258"/>
                  </a:lnTo>
                  <a:lnTo>
                    <a:pt x="482" y="4269"/>
                  </a:lnTo>
                  <a:lnTo>
                    <a:pt x="496" y="4280"/>
                  </a:lnTo>
                  <a:lnTo>
                    <a:pt x="513" y="4293"/>
                  </a:lnTo>
                  <a:lnTo>
                    <a:pt x="528" y="4308"/>
                  </a:lnTo>
                  <a:lnTo>
                    <a:pt x="544" y="4322"/>
                  </a:lnTo>
                  <a:lnTo>
                    <a:pt x="560" y="4337"/>
                  </a:lnTo>
                  <a:lnTo>
                    <a:pt x="576" y="4355"/>
                  </a:lnTo>
                  <a:lnTo>
                    <a:pt x="596" y="4375"/>
                  </a:lnTo>
                  <a:lnTo>
                    <a:pt x="613" y="4395"/>
                  </a:lnTo>
                  <a:lnTo>
                    <a:pt x="630" y="4416"/>
                  </a:lnTo>
                  <a:lnTo>
                    <a:pt x="645" y="4436"/>
                  </a:lnTo>
                  <a:lnTo>
                    <a:pt x="658" y="4454"/>
                  </a:lnTo>
                  <a:lnTo>
                    <a:pt x="670" y="4472"/>
                  </a:lnTo>
                  <a:lnTo>
                    <a:pt x="680" y="4488"/>
                  </a:lnTo>
                  <a:lnTo>
                    <a:pt x="688" y="4504"/>
                  </a:lnTo>
                  <a:close/>
                  <a:moveTo>
                    <a:pt x="688" y="5008"/>
                  </a:moveTo>
                  <a:lnTo>
                    <a:pt x="688" y="5054"/>
                  </a:lnTo>
                  <a:lnTo>
                    <a:pt x="681" y="5056"/>
                  </a:lnTo>
                  <a:lnTo>
                    <a:pt x="674" y="5056"/>
                  </a:lnTo>
                  <a:lnTo>
                    <a:pt x="666" y="5054"/>
                  </a:lnTo>
                  <a:lnTo>
                    <a:pt x="656" y="5051"/>
                  </a:lnTo>
                  <a:lnTo>
                    <a:pt x="645" y="5046"/>
                  </a:lnTo>
                  <a:lnTo>
                    <a:pt x="633" y="5040"/>
                  </a:lnTo>
                  <a:lnTo>
                    <a:pt x="620" y="5032"/>
                  </a:lnTo>
                  <a:lnTo>
                    <a:pt x="606" y="5023"/>
                  </a:lnTo>
                  <a:lnTo>
                    <a:pt x="591" y="5013"/>
                  </a:lnTo>
                  <a:lnTo>
                    <a:pt x="576" y="5002"/>
                  </a:lnTo>
                  <a:lnTo>
                    <a:pt x="561" y="4990"/>
                  </a:lnTo>
                  <a:lnTo>
                    <a:pt x="544" y="4977"/>
                  </a:lnTo>
                  <a:lnTo>
                    <a:pt x="510" y="4948"/>
                  </a:lnTo>
                  <a:lnTo>
                    <a:pt x="476" y="4914"/>
                  </a:lnTo>
                  <a:lnTo>
                    <a:pt x="459" y="4896"/>
                  </a:lnTo>
                  <a:lnTo>
                    <a:pt x="442" y="4877"/>
                  </a:lnTo>
                  <a:lnTo>
                    <a:pt x="427" y="4860"/>
                  </a:lnTo>
                  <a:lnTo>
                    <a:pt x="413" y="4842"/>
                  </a:lnTo>
                  <a:lnTo>
                    <a:pt x="400" y="4826"/>
                  </a:lnTo>
                  <a:lnTo>
                    <a:pt x="388" y="4810"/>
                  </a:lnTo>
                  <a:lnTo>
                    <a:pt x="377" y="4793"/>
                  </a:lnTo>
                  <a:lnTo>
                    <a:pt x="367" y="4779"/>
                  </a:lnTo>
                  <a:lnTo>
                    <a:pt x="359" y="4765"/>
                  </a:lnTo>
                  <a:lnTo>
                    <a:pt x="353" y="4751"/>
                  </a:lnTo>
                  <a:lnTo>
                    <a:pt x="347" y="4739"/>
                  </a:lnTo>
                  <a:lnTo>
                    <a:pt x="344" y="4728"/>
                  </a:lnTo>
                  <a:lnTo>
                    <a:pt x="342" y="4719"/>
                  </a:lnTo>
                  <a:lnTo>
                    <a:pt x="340" y="4711"/>
                  </a:lnTo>
                  <a:lnTo>
                    <a:pt x="342" y="4708"/>
                  </a:lnTo>
                  <a:lnTo>
                    <a:pt x="343" y="4704"/>
                  </a:lnTo>
                  <a:lnTo>
                    <a:pt x="344" y="4702"/>
                  </a:lnTo>
                  <a:lnTo>
                    <a:pt x="346" y="4700"/>
                  </a:lnTo>
                  <a:lnTo>
                    <a:pt x="348" y="4698"/>
                  </a:lnTo>
                  <a:lnTo>
                    <a:pt x="350" y="4697"/>
                  </a:lnTo>
                  <a:lnTo>
                    <a:pt x="354" y="4696"/>
                  </a:lnTo>
                  <a:lnTo>
                    <a:pt x="357" y="4696"/>
                  </a:lnTo>
                  <a:lnTo>
                    <a:pt x="366" y="4697"/>
                  </a:lnTo>
                  <a:lnTo>
                    <a:pt x="376" y="4699"/>
                  </a:lnTo>
                  <a:lnTo>
                    <a:pt x="387" y="4703"/>
                  </a:lnTo>
                  <a:lnTo>
                    <a:pt x="399" y="4709"/>
                  </a:lnTo>
                  <a:lnTo>
                    <a:pt x="412" y="4716"/>
                  </a:lnTo>
                  <a:lnTo>
                    <a:pt x="425" y="4725"/>
                  </a:lnTo>
                  <a:lnTo>
                    <a:pt x="440" y="4735"/>
                  </a:lnTo>
                  <a:lnTo>
                    <a:pt x="456" y="4746"/>
                  </a:lnTo>
                  <a:lnTo>
                    <a:pt x="472" y="4759"/>
                  </a:lnTo>
                  <a:lnTo>
                    <a:pt x="488" y="4772"/>
                  </a:lnTo>
                  <a:lnTo>
                    <a:pt x="523" y="4803"/>
                  </a:lnTo>
                  <a:lnTo>
                    <a:pt x="559" y="4838"/>
                  </a:lnTo>
                  <a:lnTo>
                    <a:pt x="582" y="4862"/>
                  </a:lnTo>
                  <a:lnTo>
                    <a:pt x="603" y="4885"/>
                  </a:lnTo>
                  <a:lnTo>
                    <a:pt x="622" y="4909"/>
                  </a:lnTo>
                  <a:lnTo>
                    <a:pt x="640" y="4931"/>
                  </a:lnTo>
                  <a:lnTo>
                    <a:pt x="655" y="4952"/>
                  </a:lnTo>
                  <a:lnTo>
                    <a:pt x="668" y="4973"/>
                  </a:lnTo>
                  <a:lnTo>
                    <a:pt x="679" y="4990"/>
                  </a:lnTo>
                  <a:lnTo>
                    <a:pt x="688" y="5008"/>
                  </a:lnTo>
                  <a:close/>
                  <a:moveTo>
                    <a:pt x="688" y="5213"/>
                  </a:moveTo>
                  <a:lnTo>
                    <a:pt x="688" y="5313"/>
                  </a:lnTo>
                  <a:lnTo>
                    <a:pt x="670" y="5305"/>
                  </a:lnTo>
                  <a:lnTo>
                    <a:pt x="651" y="5293"/>
                  </a:lnTo>
                  <a:lnTo>
                    <a:pt x="629" y="5279"/>
                  </a:lnTo>
                  <a:lnTo>
                    <a:pt x="606" y="5262"/>
                  </a:lnTo>
                  <a:lnTo>
                    <a:pt x="582" y="5242"/>
                  </a:lnTo>
                  <a:lnTo>
                    <a:pt x="556" y="5221"/>
                  </a:lnTo>
                  <a:lnTo>
                    <a:pt x="531" y="5198"/>
                  </a:lnTo>
                  <a:lnTo>
                    <a:pt x="505" y="5172"/>
                  </a:lnTo>
                  <a:lnTo>
                    <a:pt x="486" y="5153"/>
                  </a:lnTo>
                  <a:lnTo>
                    <a:pt x="470" y="5134"/>
                  </a:lnTo>
                  <a:lnTo>
                    <a:pt x="453" y="5116"/>
                  </a:lnTo>
                  <a:lnTo>
                    <a:pt x="438" y="5098"/>
                  </a:lnTo>
                  <a:lnTo>
                    <a:pt x="424" y="5080"/>
                  </a:lnTo>
                  <a:lnTo>
                    <a:pt x="411" y="5064"/>
                  </a:lnTo>
                  <a:lnTo>
                    <a:pt x="400" y="5047"/>
                  </a:lnTo>
                  <a:lnTo>
                    <a:pt x="389" y="5032"/>
                  </a:lnTo>
                  <a:lnTo>
                    <a:pt x="380" y="5018"/>
                  </a:lnTo>
                  <a:lnTo>
                    <a:pt x="373" y="5004"/>
                  </a:lnTo>
                  <a:lnTo>
                    <a:pt x="368" y="4991"/>
                  </a:lnTo>
                  <a:lnTo>
                    <a:pt x="363" y="4981"/>
                  </a:lnTo>
                  <a:lnTo>
                    <a:pt x="361" y="4971"/>
                  </a:lnTo>
                  <a:lnTo>
                    <a:pt x="361" y="4963"/>
                  </a:lnTo>
                  <a:lnTo>
                    <a:pt x="361" y="4960"/>
                  </a:lnTo>
                  <a:lnTo>
                    <a:pt x="362" y="4956"/>
                  </a:lnTo>
                  <a:lnTo>
                    <a:pt x="363" y="4954"/>
                  </a:lnTo>
                  <a:lnTo>
                    <a:pt x="366" y="4952"/>
                  </a:lnTo>
                  <a:lnTo>
                    <a:pt x="368" y="4950"/>
                  </a:lnTo>
                  <a:lnTo>
                    <a:pt x="371" y="4949"/>
                  </a:lnTo>
                  <a:lnTo>
                    <a:pt x="373" y="4948"/>
                  </a:lnTo>
                  <a:lnTo>
                    <a:pt x="378" y="4948"/>
                  </a:lnTo>
                  <a:lnTo>
                    <a:pt x="385" y="4949"/>
                  </a:lnTo>
                  <a:lnTo>
                    <a:pt x="395" y="4951"/>
                  </a:lnTo>
                  <a:lnTo>
                    <a:pt x="407" y="4955"/>
                  </a:lnTo>
                  <a:lnTo>
                    <a:pt x="419" y="4962"/>
                  </a:lnTo>
                  <a:lnTo>
                    <a:pt x="433" y="4970"/>
                  </a:lnTo>
                  <a:lnTo>
                    <a:pt x="447" y="4978"/>
                  </a:lnTo>
                  <a:lnTo>
                    <a:pt x="462" y="4989"/>
                  </a:lnTo>
                  <a:lnTo>
                    <a:pt x="479" y="5000"/>
                  </a:lnTo>
                  <a:lnTo>
                    <a:pt x="496" y="5013"/>
                  </a:lnTo>
                  <a:lnTo>
                    <a:pt x="514" y="5029"/>
                  </a:lnTo>
                  <a:lnTo>
                    <a:pt x="531" y="5044"/>
                  </a:lnTo>
                  <a:lnTo>
                    <a:pt x="550" y="5061"/>
                  </a:lnTo>
                  <a:lnTo>
                    <a:pt x="568" y="5078"/>
                  </a:lnTo>
                  <a:lnTo>
                    <a:pt x="587" y="5097"/>
                  </a:lnTo>
                  <a:lnTo>
                    <a:pt x="617" y="5127"/>
                  </a:lnTo>
                  <a:lnTo>
                    <a:pt x="643" y="5157"/>
                  </a:lnTo>
                  <a:lnTo>
                    <a:pt x="667" y="5185"/>
                  </a:lnTo>
                  <a:lnTo>
                    <a:pt x="688" y="5213"/>
                  </a:lnTo>
                  <a:close/>
                  <a:moveTo>
                    <a:pt x="688" y="5416"/>
                  </a:moveTo>
                  <a:lnTo>
                    <a:pt x="688" y="5522"/>
                  </a:lnTo>
                  <a:lnTo>
                    <a:pt x="647" y="5522"/>
                  </a:lnTo>
                  <a:lnTo>
                    <a:pt x="626" y="5504"/>
                  </a:lnTo>
                  <a:lnTo>
                    <a:pt x="603" y="5485"/>
                  </a:lnTo>
                  <a:lnTo>
                    <a:pt x="582" y="5464"/>
                  </a:lnTo>
                  <a:lnTo>
                    <a:pt x="559" y="5442"/>
                  </a:lnTo>
                  <a:lnTo>
                    <a:pt x="539" y="5422"/>
                  </a:lnTo>
                  <a:lnTo>
                    <a:pt x="521" y="5403"/>
                  </a:lnTo>
                  <a:lnTo>
                    <a:pt x="504" y="5384"/>
                  </a:lnTo>
                  <a:lnTo>
                    <a:pt x="488" y="5365"/>
                  </a:lnTo>
                  <a:lnTo>
                    <a:pt x="473" y="5348"/>
                  </a:lnTo>
                  <a:lnTo>
                    <a:pt x="460" y="5330"/>
                  </a:lnTo>
                  <a:lnTo>
                    <a:pt x="447" y="5313"/>
                  </a:lnTo>
                  <a:lnTo>
                    <a:pt x="437" y="5297"/>
                  </a:lnTo>
                  <a:lnTo>
                    <a:pt x="427" y="5282"/>
                  </a:lnTo>
                  <a:lnTo>
                    <a:pt x="419" y="5269"/>
                  </a:lnTo>
                  <a:lnTo>
                    <a:pt x="414" y="5256"/>
                  </a:lnTo>
                  <a:lnTo>
                    <a:pt x="410" y="5245"/>
                  </a:lnTo>
                  <a:lnTo>
                    <a:pt x="406" y="5235"/>
                  </a:lnTo>
                  <a:lnTo>
                    <a:pt x="406" y="5226"/>
                  </a:lnTo>
                  <a:lnTo>
                    <a:pt x="406" y="5223"/>
                  </a:lnTo>
                  <a:lnTo>
                    <a:pt x="407" y="5219"/>
                  </a:lnTo>
                  <a:lnTo>
                    <a:pt x="408" y="5217"/>
                  </a:lnTo>
                  <a:lnTo>
                    <a:pt x="411" y="5215"/>
                  </a:lnTo>
                  <a:lnTo>
                    <a:pt x="413" y="5213"/>
                  </a:lnTo>
                  <a:lnTo>
                    <a:pt x="415" y="5212"/>
                  </a:lnTo>
                  <a:lnTo>
                    <a:pt x="418" y="5212"/>
                  </a:lnTo>
                  <a:lnTo>
                    <a:pt x="423" y="5212"/>
                  </a:lnTo>
                  <a:lnTo>
                    <a:pt x="430" y="5212"/>
                  </a:lnTo>
                  <a:lnTo>
                    <a:pt x="441" y="5215"/>
                  </a:lnTo>
                  <a:lnTo>
                    <a:pt x="452" y="5219"/>
                  </a:lnTo>
                  <a:lnTo>
                    <a:pt x="465" y="5226"/>
                  </a:lnTo>
                  <a:lnTo>
                    <a:pt x="480" y="5235"/>
                  </a:lnTo>
                  <a:lnTo>
                    <a:pt x="495" y="5244"/>
                  </a:lnTo>
                  <a:lnTo>
                    <a:pt x="510" y="5255"/>
                  </a:lnTo>
                  <a:lnTo>
                    <a:pt x="528" y="5268"/>
                  </a:lnTo>
                  <a:lnTo>
                    <a:pt x="545" y="5281"/>
                  </a:lnTo>
                  <a:lnTo>
                    <a:pt x="564" y="5296"/>
                  </a:lnTo>
                  <a:lnTo>
                    <a:pt x="601" y="5329"/>
                  </a:lnTo>
                  <a:lnTo>
                    <a:pt x="641" y="5366"/>
                  </a:lnTo>
                  <a:lnTo>
                    <a:pt x="653" y="5378"/>
                  </a:lnTo>
                  <a:lnTo>
                    <a:pt x="665" y="5392"/>
                  </a:lnTo>
                  <a:lnTo>
                    <a:pt x="676" y="5404"/>
                  </a:lnTo>
                  <a:lnTo>
                    <a:pt x="688" y="5416"/>
                  </a:lnTo>
                  <a:close/>
                  <a:moveTo>
                    <a:pt x="292" y="5423"/>
                  </a:moveTo>
                  <a:lnTo>
                    <a:pt x="317" y="5449"/>
                  </a:lnTo>
                  <a:lnTo>
                    <a:pt x="340" y="5474"/>
                  </a:lnTo>
                  <a:lnTo>
                    <a:pt x="362" y="5499"/>
                  </a:lnTo>
                  <a:lnTo>
                    <a:pt x="382" y="5522"/>
                  </a:lnTo>
                  <a:lnTo>
                    <a:pt x="243" y="5522"/>
                  </a:lnTo>
                  <a:lnTo>
                    <a:pt x="229" y="5509"/>
                  </a:lnTo>
                  <a:lnTo>
                    <a:pt x="214" y="5495"/>
                  </a:lnTo>
                  <a:lnTo>
                    <a:pt x="195" y="5475"/>
                  </a:lnTo>
                  <a:lnTo>
                    <a:pt x="176" y="5454"/>
                  </a:lnTo>
                  <a:lnTo>
                    <a:pt x="157" y="5435"/>
                  </a:lnTo>
                  <a:lnTo>
                    <a:pt x="141" y="5416"/>
                  </a:lnTo>
                  <a:lnTo>
                    <a:pt x="126" y="5397"/>
                  </a:lnTo>
                  <a:lnTo>
                    <a:pt x="111" y="5380"/>
                  </a:lnTo>
                  <a:lnTo>
                    <a:pt x="99" y="5362"/>
                  </a:lnTo>
                  <a:lnTo>
                    <a:pt x="87" y="5346"/>
                  </a:lnTo>
                  <a:lnTo>
                    <a:pt x="78" y="5330"/>
                  </a:lnTo>
                  <a:lnTo>
                    <a:pt x="70" y="5317"/>
                  </a:lnTo>
                  <a:lnTo>
                    <a:pt x="63" y="5304"/>
                  </a:lnTo>
                  <a:lnTo>
                    <a:pt x="58" y="5292"/>
                  </a:lnTo>
                  <a:lnTo>
                    <a:pt x="56" y="5282"/>
                  </a:lnTo>
                  <a:lnTo>
                    <a:pt x="54" y="5274"/>
                  </a:lnTo>
                  <a:lnTo>
                    <a:pt x="54" y="5271"/>
                  </a:lnTo>
                  <a:lnTo>
                    <a:pt x="56" y="5268"/>
                  </a:lnTo>
                  <a:lnTo>
                    <a:pt x="57" y="5266"/>
                  </a:lnTo>
                  <a:lnTo>
                    <a:pt x="58" y="5263"/>
                  </a:lnTo>
                  <a:lnTo>
                    <a:pt x="60" y="5261"/>
                  </a:lnTo>
                  <a:lnTo>
                    <a:pt x="63" y="5260"/>
                  </a:lnTo>
                  <a:lnTo>
                    <a:pt x="67" y="5260"/>
                  </a:lnTo>
                  <a:lnTo>
                    <a:pt x="70" y="5260"/>
                  </a:lnTo>
                  <a:lnTo>
                    <a:pt x="79" y="5261"/>
                  </a:lnTo>
                  <a:lnTo>
                    <a:pt x="88" y="5264"/>
                  </a:lnTo>
                  <a:lnTo>
                    <a:pt x="101" y="5270"/>
                  </a:lnTo>
                  <a:lnTo>
                    <a:pt x="114" y="5276"/>
                  </a:lnTo>
                  <a:lnTo>
                    <a:pt x="128" y="5285"/>
                  </a:lnTo>
                  <a:lnTo>
                    <a:pt x="143" y="5295"/>
                  </a:lnTo>
                  <a:lnTo>
                    <a:pt x="159" y="5307"/>
                  </a:lnTo>
                  <a:lnTo>
                    <a:pt x="176" y="5320"/>
                  </a:lnTo>
                  <a:lnTo>
                    <a:pt x="195" y="5335"/>
                  </a:lnTo>
                  <a:lnTo>
                    <a:pt x="213" y="5350"/>
                  </a:lnTo>
                  <a:lnTo>
                    <a:pt x="252" y="5385"/>
                  </a:lnTo>
                  <a:lnTo>
                    <a:pt x="292" y="5423"/>
                  </a:lnTo>
                  <a:close/>
                  <a:moveTo>
                    <a:pt x="481" y="5522"/>
                  </a:moveTo>
                  <a:lnTo>
                    <a:pt x="476" y="5511"/>
                  </a:lnTo>
                  <a:lnTo>
                    <a:pt x="475" y="5502"/>
                  </a:lnTo>
                  <a:lnTo>
                    <a:pt x="475" y="5498"/>
                  </a:lnTo>
                  <a:lnTo>
                    <a:pt x="476" y="5495"/>
                  </a:lnTo>
                  <a:lnTo>
                    <a:pt x="477" y="5492"/>
                  </a:lnTo>
                  <a:lnTo>
                    <a:pt x="480" y="5490"/>
                  </a:lnTo>
                  <a:lnTo>
                    <a:pt x="482" y="5488"/>
                  </a:lnTo>
                  <a:lnTo>
                    <a:pt x="485" y="5487"/>
                  </a:lnTo>
                  <a:lnTo>
                    <a:pt x="488" y="5487"/>
                  </a:lnTo>
                  <a:lnTo>
                    <a:pt x="493" y="5487"/>
                  </a:lnTo>
                  <a:lnTo>
                    <a:pt x="502" y="5488"/>
                  </a:lnTo>
                  <a:lnTo>
                    <a:pt x="511" y="5491"/>
                  </a:lnTo>
                  <a:lnTo>
                    <a:pt x="523" y="5496"/>
                  </a:lnTo>
                  <a:lnTo>
                    <a:pt x="538" y="5503"/>
                  </a:lnTo>
                  <a:lnTo>
                    <a:pt x="552" y="5512"/>
                  </a:lnTo>
                  <a:lnTo>
                    <a:pt x="568" y="5522"/>
                  </a:lnTo>
                  <a:lnTo>
                    <a:pt x="481" y="5522"/>
                  </a:lnTo>
                  <a:close/>
                  <a:moveTo>
                    <a:pt x="679" y="4797"/>
                  </a:moveTo>
                  <a:lnTo>
                    <a:pt x="674" y="4801"/>
                  </a:lnTo>
                  <a:lnTo>
                    <a:pt x="667" y="4802"/>
                  </a:lnTo>
                  <a:lnTo>
                    <a:pt x="659" y="4802"/>
                  </a:lnTo>
                  <a:lnTo>
                    <a:pt x="651" y="4800"/>
                  </a:lnTo>
                  <a:lnTo>
                    <a:pt x="640" y="4795"/>
                  </a:lnTo>
                  <a:lnTo>
                    <a:pt x="628" y="4790"/>
                  </a:lnTo>
                  <a:lnTo>
                    <a:pt x="616" y="4783"/>
                  </a:lnTo>
                  <a:lnTo>
                    <a:pt x="601" y="4776"/>
                  </a:lnTo>
                  <a:lnTo>
                    <a:pt x="587" y="4766"/>
                  </a:lnTo>
                  <a:lnTo>
                    <a:pt x="573" y="4755"/>
                  </a:lnTo>
                  <a:lnTo>
                    <a:pt x="556" y="4743"/>
                  </a:lnTo>
                  <a:lnTo>
                    <a:pt x="541" y="4730"/>
                  </a:lnTo>
                  <a:lnTo>
                    <a:pt x="525" y="4715"/>
                  </a:lnTo>
                  <a:lnTo>
                    <a:pt x="507" y="4700"/>
                  </a:lnTo>
                  <a:lnTo>
                    <a:pt x="491" y="4685"/>
                  </a:lnTo>
                  <a:lnTo>
                    <a:pt x="473" y="4667"/>
                  </a:lnTo>
                  <a:lnTo>
                    <a:pt x="457" y="4650"/>
                  </a:lnTo>
                  <a:lnTo>
                    <a:pt x="441" y="4632"/>
                  </a:lnTo>
                  <a:lnTo>
                    <a:pt x="426" y="4614"/>
                  </a:lnTo>
                  <a:lnTo>
                    <a:pt x="413" y="4598"/>
                  </a:lnTo>
                  <a:lnTo>
                    <a:pt x="400" y="4582"/>
                  </a:lnTo>
                  <a:lnTo>
                    <a:pt x="389" y="4565"/>
                  </a:lnTo>
                  <a:lnTo>
                    <a:pt x="378" y="4550"/>
                  </a:lnTo>
                  <a:lnTo>
                    <a:pt x="369" y="4536"/>
                  </a:lnTo>
                  <a:lnTo>
                    <a:pt x="361" y="4522"/>
                  </a:lnTo>
                  <a:lnTo>
                    <a:pt x="355" y="4509"/>
                  </a:lnTo>
                  <a:lnTo>
                    <a:pt x="350" y="4497"/>
                  </a:lnTo>
                  <a:lnTo>
                    <a:pt x="347" y="4487"/>
                  </a:lnTo>
                  <a:lnTo>
                    <a:pt x="345" y="4477"/>
                  </a:lnTo>
                  <a:lnTo>
                    <a:pt x="345" y="4470"/>
                  </a:lnTo>
                  <a:lnTo>
                    <a:pt x="346" y="4466"/>
                  </a:lnTo>
                  <a:lnTo>
                    <a:pt x="347" y="4463"/>
                  </a:lnTo>
                  <a:lnTo>
                    <a:pt x="348" y="4461"/>
                  </a:lnTo>
                  <a:lnTo>
                    <a:pt x="350" y="4459"/>
                  </a:lnTo>
                  <a:lnTo>
                    <a:pt x="353" y="4457"/>
                  </a:lnTo>
                  <a:lnTo>
                    <a:pt x="356" y="4455"/>
                  </a:lnTo>
                  <a:lnTo>
                    <a:pt x="358" y="4455"/>
                  </a:lnTo>
                  <a:lnTo>
                    <a:pt x="362" y="4454"/>
                  </a:lnTo>
                  <a:lnTo>
                    <a:pt x="370" y="4455"/>
                  </a:lnTo>
                  <a:lnTo>
                    <a:pt x="379" y="4458"/>
                  </a:lnTo>
                  <a:lnTo>
                    <a:pt x="390" y="4461"/>
                  </a:lnTo>
                  <a:lnTo>
                    <a:pt x="401" y="4466"/>
                  </a:lnTo>
                  <a:lnTo>
                    <a:pt x="414" y="4474"/>
                  </a:lnTo>
                  <a:lnTo>
                    <a:pt x="427" y="4482"/>
                  </a:lnTo>
                  <a:lnTo>
                    <a:pt x="441" y="4492"/>
                  </a:lnTo>
                  <a:lnTo>
                    <a:pt x="457" y="4503"/>
                  </a:lnTo>
                  <a:lnTo>
                    <a:pt x="472" y="4515"/>
                  </a:lnTo>
                  <a:lnTo>
                    <a:pt x="488" y="4528"/>
                  </a:lnTo>
                  <a:lnTo>
                    <a:pt x="521" y="4557"/>
                  </a:lnTo>
                  <a:lnTo>
                    <a:pt x="555" y="4591"/>
                  </a:lnTo>
                  <a:lnTo>
                    <a:pt x="588" y="4626"/>
                  </a:lnTo>
                  <a:lnTo>
                    <a:pt x="617" y="4660"/>
                  </a:lnTo>
                  <a:lnTo>
                    <a:pt x="629" y="4677"/>
                  </a:lnTo>
                  <a:lnTo>
                    <a:pt x="641" y="4692"/>
                  </a:lnTo>
                  <a:lnTo>
                    <a:pt x="651" y="4708"/>
                  </a:lnTo>
                  <a:lnTo>
                    <a:pt x="659" y="4722"/>
                  </a:lnTo>
                  <a:lnTo>
                    <a:pt x="667" y="4735"/>
                  </a:lnTo>
                  <a:lnTo>
                    <a:pt x="674" y="4748"/>
                  </a:lnTo>
                  <a:lnTo>
                    <a:pt x="679" y="4760"/>
                  </a:lnTo>
                  <a:lnTo>
                    <a:pt x="682" y="4770"/>
                  </a:lnTo>
                  <a:lnTo>
                    <a:pt x="683" y="4779"/>
                  </a:lnTo>
                  <a:lnTo>
                    <a:pt x="683" y="4787"/>
                  </a:lnTo>
                  <a:lnTo>
                    <a:pt x="683" y="4790"/>
                  </a:lnTo>
                  <a:lnTo>
                    <a:pt x="682" y="4793"/>
                  </a:lnTo>
                  <a:lnTo>
                    <a:pt x="681" y="4795"/>
                  </a:lnTo>
                  <a:lnTo>
                    <a:pt x="679" y="4797"/>
                  </a:lnTo>
                  <a:close/>
                  <a:moveTo>
                    <a:pt x="159" y="3795"/>
                  </a:moveTo>
                  <a:lnTo>
                    <a:pt x="144" y="3778"/>
                  </a:lnTo>
                  <a:lnTo>
                    <a:pt x="131" y="3763"/>
                  </a:lnTo>
                  <a:lnTo>
                    <a:pt x="118" y="3747"/>
                  </a:lnTo>
                  <a:lnTo>
                    <a:pt x="107" y="3732"/>
                  </a:lnTo>
                  <a:lnTo>
                    <a:pt x="96" y="3718"/>
                  </a:lnTo>
                  <a:lnTo>
                    <a:pt x="86" y="3704"/>
                  </a:lnTo>
                  <a:lnTo>
                    <a:pt x="79" y="3689"/>
                  </a:lnTo>
                  <a:lnTo>
                    <a:pt x="71" y="3676"/>
                  </a:lnTo>
                  <a:lnTo>
                    <a:pt x="64" y="3664"/>
                  </a:lnTo>
                  <a:lnTo>
                    <a:pt x="59" y="3652"/>
                  </a:lnTo>
                  <a:lnTo>
                    <a:pt x="56" y="3641"/>
                  </a:lnTo>
                  <a:lnTo>
                    <a:pt x="53" y="3632"/>
                  </a:lnTo>
                  <a:lnTo>
                    <a:pt x="52" y="3624"/>
                  </a:lnTo>
                  <a:lnTo>
                    <a:pt x="52" y="3616"/>
                  </a:lnTo>
                  <a:lnTo>
                    <a:pt x="54" y="3610"/>
                  </a:lnTo>
                  <a:lnTo>
                    <a:pt x="58" y="3606"/>
                  </a:lnTo>
                  <a:lnTo>
                    <a:pt x="62" y="3603"/>
                  </a:lnTo>
                  <a:lnTo>
                    <a:pt x="69" y="3602"/>
                  </a:lnTo>
                  <a:lnTo>
                    <a:pt x="75" y="3602"/>
                  </a:lnTo>
                  <a:lnTo>
                    <a:pt x="84" y="3604"/>
                  </a:lnTo>
                  <a:lnTo>
                    <a:pt x="93" y="3607"/>
                  </a:lnTo>
                  <a:lnTo>
                    <a:pt x="104" y="3611"/>
                  </a:lnTo>
                  <a:lnTo>
                    <a:pt x="115" y="3618"/>
                  </a:lnTo>
                  <a:lnTo>
                    <a:pt x="127" y="3625"/>
                  </a:lnTo>
                  <a:lnTo>
                    <a:pt x="139" y="3633"/>
                  </a:lnTo>
                  <a:lnTo>
                    <a:pt x="152" y="3643"/>
                  </a:lnTo>
                  <a:lnTo>
                    <a:pt x="165" y="3654"/>
                  </a:lnTo>
                  <a:lnTo>
                    <a:pt x="179" y="3665"/>
                  </a:lnTo>
                  <a:lnTo>
                    <a:pt x="208" y="3693"/>
                  </a:lnTo>
                  <a:lnTo>
                    <a:pt x="237" y="3722"/>
                  </a:lnTo>
                  <a:lnTo>
                    <a:pt x="265" y="3753"/>
                  </a:lnTo>
                  <a:lnTo>
                    <a:pt x="289" y="3784"/>
                  </a:lnTo>
                  <a:lnTo>
                    <a:pt x="300" y="3799"/>
                  </a:lnTo>
                  <a:lnTo>
                    <a:pt x="309" y="3813"/>
                  </a:lnTo>
                  <a:lnTo>
                    <a:pt x="317" y="3826"/>
                  </a:lnTo>
                  <a:lnTo>
                    <a:pt x="325" y="3839"/>
                  </a:lnTo>
                  <a:lnTo>
                    <a:pt x="332" y="3852"/>
                  </a:lnTo>
                  <a:lnTo>
                    <a:pt x="336" y="3864"/>
                  </a:lnTo>
                  <a:lnTo>
                    <a:pt x="340" y="3873"/>
                  </a:lnTo>
                  <a:lnTo>
                    <a:pt x="343" y="3883"/>
                  </a:lnTo>
                  <a:lnTo>
                    <a:pt x="344" y="3892"/>
                  </a:lnTo>
                  <a:lnTo>
                    <a:pt x="344" y="3899"/>
                  </a:lnTo>
                  <a:lnTo>
                    <a:pt x="342" y="3904"/>
                  </a:lnTo>
                  <a:lnTo>
                    <a:pt x="338" y="3909"/>
                  </a:lnTo>
                  <a:lnTo>
                    <a:pt x="334" y="3912"/>
                  </a:lnTo>
                  <a:lnTo>
                    <a:pt x="327" y="3913"/>
                  </a:lnTo>
                  <a:lnTo>
                    <a:pt x="321" y="3913"/>
                  </a:lnTo>
                  <a:lnTo>
                    <a:pt x="312" y="3912"/>
                  </a:lnTo>
                  <a:lnTo>
                    <a:pt x="302" y="3909"/>
                  </a:lnTo>
                  <a:lnTo>
                    <a:pt x="292" y="3903"/>
                  </a:lnTo>
                  <a:lnTo>
                    <a:pt x="281" y="3898"/>
                  </a:lnTo>
                  <a:lnTo>
                    <a:pt x="269" y="3891"/>
                  </a:lnTo>
                  <a:lnTo>
                    <a:pt x="257" y="3882"/>
                  </a:lnTo>
                  <a:lnTo>
                    <a:pt x="244" y="3872"/>
                  </a:lnTo>
                  <a:lnTo>
                    <a:pt x="230" y="3863"/>
                  </a:lnTo>
                  <a:lnTo>
                    <a:pt x="217" y="3850"/>
                  </a:lnTo>
                  <a:lnTo>
                    <a:pt x="202" y="3837"/>
                  </a:lnTo>
                  <a:lnTo>
                    <a:pt x="188" y="3824"/>
                  </a:lnTo>
                  <a:lnTo>
                    <a:pt x="173" y="3810"/>
                  </a:lnTo>
                  <a:lnTo>
                    <a:pt x="159" y="3795"/>
                  </a:lnTo>
                  <a:close/>
                  <a:moveTo>
                    <a:pt x="417" y="3700"/>
                  </a:moveTo>
                  <a:lnTo>
                    <a:pt x="413" y="3704"/>
                  </a:lnTo>
                  <a:lnTo>
                    <a:pt x="406" y="3705"/>
                  </a:lnTo>
                  <a:lnTo>
                    <a:pt x="400" y="3705"/>
                  </a:lnTo>
                  <a:lnTo>
                    <a:pt x="391" y="3704"/>
                  </a:lnTo>
                  <a:lnTo>
                    <a:pt x="382" y="3700"/>
                  </a:lnTo>
                  <a:lnTo>
                    <a:pt x="372" y="3696"/>
                  </a:lnTo>
                  <a:lnTo>
                    <a:pt x="361" y="3690"/>
                  </a:lnTo>
                  <a:lnTo>
                    <a:pt x="349" y="3684"/>
                  </a:lnTo>
                  <a:lnTo>
                    <a:pt x="337" y="3675"/>
                  </a:lnTo>
                  <a:lnTo>
                    <a:pt x="325" y="3666"/>
                  </a:lnTo>
                  <a:lnTo>
                    <a:pt x="312" y="3656"/>
                  </a:lnTo>
                  <a:lnTo>
                    <a:pt x="299" y="3645"/>
                  </a:lnTo>
                  <a:lnTo>
                    <a:pt x="285" y="3632"/>
                  </a:lnTo>
                  <a:lnTo>
                    <a:pt x="271" y="3620"/>
                  </a:lnTo>
                  <a:lnTo>
                    <a:pt x="257" y="3606"/>
                  </a:lnTo>
                  <a:lnTo>
                    <a:pt x="243" y="3591"/>
                  </a:lnTo>
                  <a:lnTo>
                    <a:pt x="230" y="3576"/>
                  </a:lnTo>
                  <a:lnTo>
                    <a:pt x="217" y="3561"/>
                  </a:lnTo>
                  <a:lnTo>
                    <a:pt x="205" y="3546"/>
                  </a:lnTo>
                  <a:lnTo>
                    <a:pt x="194" y="3531"/>
                  </a:lnTo>
                  <a:lnTo>
                    <a:pt x="184" y="3517"/>
                  </a:lnTo>
                  <a:lnTo>
                    <a:pt x="175" y="3503"/>
                  </a:lnTo>
                  <a:lnTo>
                    <a:pt x="166" y="3490"/>
                  </a:lnTo>
                  <a:lnTo>
                    <a:pt x="160" y="3477"/>
                  </a:lnTo>
                  <a:lnTo>
                    <a:pt x="154" y="3465"/>
                  </a:lnTo>
                  <a:lnTo>
                    <a:pt x="149" y="3454"/>
                  </a:lnTo>
                  <a:lnTo>
                    <a:pt x="145" y="3444"/>
                  </a:lnTo>
                  <a:lnTo>
                    <a:pt x="143" y="3434"/>
                  </a:lnTo>
                  <a:lnTo>
                    <a:pt x="142" y="3426"/>
                  </a:lnTo>
                  <a:lnTo>
                    <a:pt x="143" y="3419"/>
                  </a:lnTo>
                  <a:lnTo>
                    <a:pt x="145" y="3413"/>
                  </a:lnTo>
                  <a:lnTo>
                    <a:pt x="149" y="3409"/>
                  </a:lnTo>
                  <a:lnTo>
                    <a:pt x="153" y="3405"/>
                  </a:lnTo>
                  <a:lnTo>
                    <a:pt x="159" y="3404"/>
                  </a:lnTo>
                  <a:lnTo>
                    <a:pt x="166" y="3404"/>
                  </a:lnTo>
                  <a:lnTo>
                    <a:pt x="174" y="3407"/>
                  </a:lnTo>
                  <a:lnTo>
                    <a:pt x="184" y="3409"/>
                  </a:lnTo>
                  <a:lnTo>
                    <a:pt x="194" y="3413"/>
                  </a:lnTo>
                  <a:lnTo>
                    <a:pt x="204" y="3419"/>
                  </a:lnTo>
                  <a:lnTo>
                    <a:pt x="216" y="3426"/>
                  </a:lnTo>
                  <a:lnTo>
                    <a:pt x="228" y="3434"/>
                  </a:lnTo>
                  <a:lnTo>
                    <a:pt x="240" y="3443"/>
                  </a:lnTo>
                  <a:lnTo>
                    <a:pt x="253" y="3454"/>
                  </a:lnTo>
                  <a:lnTo>
                    <a:pt x="266" y="3465"/>
                  </a:lnTo>
                  <a:lnTo>
                    <a:pt x="293" y="3490"/>
                  </a:lnTo>
                  <a:lnTo>
                    <a:pt x="322" y="3518"/>
                  </a:lnTo>
                  <a:lnTo>
                    <a:pt x="348" y="3549"/>
                  </a:lnTo>
                  <a:lnTo>
                    <a:pt x="371" y="3579"/>
                  </a:lnTo>
                  <a:lnTo>
                    <a:pt x="381" y="3593"/>
                  </a:lnTo>
                  <a:lnTo>
                    <a:pt x="390" y="3606"/>
                  </a:lnTo>
                  <a:lnTo>
                    <a:pt x="399" y="3620"/>
                  </a:lnTo>
                  <a:lnTo>
                    <a:pt x="405" y="3632"/>
                  </a:lnTo>
                  <a:lnTo>
                    <a:pt x="411" y="3644"/>
                  </a:lnTo>
                  <a:lnTo>
                    <a:pt x="416" y="3655"/>
                  </a:lnTo>
                  <a:lnTo>
                    <a:pt x="419" y="3666"/>
                  </a:lnTo>
                  <a:lnTo>
                    <a:pt x="422" y="3675"/>
                  </a:lnTo>
                  <a:lnTo>
                    <a:pt x="423" y="3684"/>
                  </a:lnTo>
                  <a:lnTo>
                    <a:pt x="423" y="3690"/>
                  </a:lnTo>
                  <a:lnTo>
                    <a:pt x="420" y="3696"/>
                  </a:lnTo>
                  <a:lnTo>
                    <a:pt x="417" y="3700"/>
                  </a:lnTo>
                  <a:close/>
                  <a:moveTo>
                    <a:pt x="428" y="3322"/>
                  </a:moveTo>
                  <a:lnTo>
                    <a:pt x="453" y="3352"/>
                  </a:lnTo>
                  <a:lnTo>
                    <a:pt x="475" y="3380"/>
                  </a:lnTo>
                  <a:lnTo>
                    <a:pt x="485" y="3394"/>
                  </a:lnTo>
                  <a:lnTo>
                    <a:pt x="494" y="3408"/>
                  </a:lnTo>
                  <a:lnTo>
                    <a:pt x="502" y="3421"/>
                  </a:lnTo>
                  <a:lnTo>
                    <a:pt x="508" y="3433"/>
                  </a:lnTo>
                  <a:lnTo>
                    <a:pt x="514" y="3445"/>
                  </a:lnTo>
                  <a:lnTo>
                    <a:pt x="518" y="3456"/>
                  </a:lnTo>
                  <a:lnTo>
                    <a:pt x="521" y="3466"/>
                  </a:lnTo>
                  <a:lnTo>
                    <a:pt x="522" y="3474"/>
                  </a:lnTo>
                  <a:lnTo>
                    <a:pt x="523" y="3482"/>
                  </a:lnTo>
                  <a:lnTo>
                    <a:pt x="522" y="3490"/>
                  </a:lnTo>
                  <a:lnTo>
                    <a:pt x="521" y="3495"/>
                  </a:lnTo>
                  <a:lnTo>
                    <a:pt x="517" y="3500"/>
                  </a:lnTo>
                  <a:lnTo>
                    <a:pt x="513" y="3503"/>
                  </a:lnTo>
                  <a:lnTo>
                    <a:pt x="507" y="3504"/>
                  </a:lnTo>
                  <a:lnTo>
                    <a:pt x="500" y="3504"/>
                  </a:lnTo>
                  <a:lnTo>
                    <a:pt x="492" y="3503"/>
                  </a:lnTo>
                  <a:lnTo>
                    <a:pt x="483" y="3500"/>
                  </a:lnTo>
                  <a:lnTo>
                    <a:pt x="473" y="3496"/>
                  </a:lnTo>
                  <a:lnTo>
                    <a:pt x="463" y="3491"/>
                  </a:lnTo>
                  <a:lnTo>
                    <a:pt x="452" y="3484"/>
                  </a:lnTo>
                  <a:lnTo>
                    <a:pt x="440" y="3477"/>
                  </a:lnTo>
                  <a:lnTo>
                    <a:pt x="428" y="3468"/>
                  </a:lnTo>
                  <a:lnTo>
                    <a:pt x="415" y="3458"/>
                  </a:lnTo>
                  <a:lnTo>
                    <a:pt x="403" y="3447"/>
                  </a:lnTo>
                  <a:lnTo>
                    <a:pt x="390" y="3435"/>
                  </a:lnTo>
                  <a:lnTo>
                    <a:pt x="377" y="3423"/>
                  </a:lnTo>
                  <a:lnTo>
                    <a:pt x="362" y="3410"/>
                  </a:lnTo>
                  <a:lnTo>
                    <a:pt x="349" y="3396"/>
                  </a:lnTo>
                  <a:lnTo>
                    <a:pt x="336" y="3380"/>
                  </a:lnTo>
                  <a:lnTo>
                    <a:pt x="324" y="3366"/>
                  </a:lnTo>
                  <a:lnTo>
                    <a:pt x="313" y="3352"/>
                  </a:lnTo>
                  <a:lnTo>
                    <a:pt x="302" y="3337"/>
                  </a:lnTo>
                  <a:lnTo>
                    <a:pt x="293" y="3324"/>
                  </a:lnTo>
                  <a:lnTo>
                    <a:pt x="285" y="3310"/>
                  </a:lnTo>
                  <a:lnTo>
                    <a:pt x="277" y="3298"/>
                  </a:lnTo>
                  <a:lnTo>
                    <a:pt x="270" y="3285"/>
                  </a:lnTo>
                  <a:lnTo>
                    <a:pt x="265" y="3274"/>
                  </a:lnTo>
                  <a:lnTo>
                    <a:pt x="260" y="3263"/>
                  </a:lnTo>
                  <a:lnTo>
                    <a:pt x="257" y="3253"/>
                  </a:lnTo>
                  <a:lnTo>
                    <a:pt x="255" y="3243"/>
                  </a:lnTo>
                  <a:lnTo>
                    <a:pt x="255" y="3236"/>
                  </a:lnTo>
                  <a:lnTo>
                    <a:pt x="255" y="3229"/>
                  </a:lnTo>
                  <a:lnTo>
                    <a:pt x="257" y="3222"/>
                  </a:lnTo>
                  <a:lnTo>
                    <a:pt x="260" y="3218"/>
                  </a:lnTo>
                  <a:lnTo>
                    <a:pt x="265" y="3216"/>
                  </a:lnTo>
                  <a:lnTo>
                    <a:pt x="271" y="3214"/>
                  </a:lnTo>
                  <a:lnTo>
                    <a:pt x="278" y="3214"/>
                  </a:lnTo>
                  <a:lnTo>
                    <a:pt x="286" y="3215"/>
                  </a:lnTo>
                  <a:lnTo>
                    <a:pt x="294" y="3218"/>
                  </a:lnTo>
                  <a:lnTo>
                    <a:pt x="304" y="3222"/>
                  </a:lnTo>
                  <a:lnTo>
                    <a:pt x="315" y="3228"/>
                  </a:lnTo>
                  <a:lnTo>
                    <a:pt x="326" y="3233"/>
                  </a:lnTo>
                  <a:lnTo>
                    <a:pt x="338" y="3241"/>
                  </a:lnTo>
                  <a:lnTo>
                    <a:pt x="350" y="3250"/>
                  </a:lnTo>
                  <a:lnTo>
                    <a:pt x="362" y="3260"/>
                  </a:lnTo>
                  <a:lnTo>
                    <a:pt x="376" y="3271"/>
                  </a:lnTo>
                  <a:lnTo>
                    <a:pt x="402" y="3295"/>
                  </a:lnTo>
                  <a:lnTo>
                    <a:pt x="428" y="3322"/>
                  </a:lnTo>
                  <a:close/>
                  <a:moveTo>
                    <a:pt x="243" y="2787"/>
                  </a:moveTo>
                  <a:lnTo>
                    <a:pt x="265" y="2815"/>
                  </a:lnTo>
                  <a:lnTo>
                    <a:pt x="285" y="2841"/>
                  </a:lnTo>
                  <a:lnTo>
                    <a:pt x="300" y="2866"/>
                  </a:lnTo>
                  <a:lnTo>
                    <a:pt x="313" y="2890"/>
                  </a:lnTo>
                  <a:lnTo>
                    <a:pt x="317" y="2900"/>
                  </a:lnTo>
                  <a:lnTo>
                    <a:pt x="322" y="2911"/>
                  </a:lnTo>
                  <a:lnTo>
                    <a:pt x="324" y="2920"/>
                  </a:lnTo>
                  <a:lnTo>
                    <a:pt x="326" y="2929"/>
                  </a:lnTo>
                  <a:lnTo>
                    <a:pt x="326" y="2936"/>
                  </a:lnTo>
                  <a:lnTo>
                    <a:pt x="325" y="2943"/>
                  </a:lnTo>
                  <a:lnTo>
                    <a:pt x="323" y="2948"/>
                  </a:lnTo>
                  <a:lnTo>
                    <a:pt x="321" y="2953"/>
                  </a:lnTo>
                  <a:lnTo>
                    <a:pt x="316" y="2955"/>
                  </a:lnTo>
                  <a:lnTo>
                    <a:pt x="310" y="2956"/>
                  </a:lnTo>
                  <a:lnTo>
                    <a:pt x="304" y="2957"/>
                  </a:lnTo>
                  <a:lnTo>
                    <a:pt x="297" y="2955"/>
                  </a:lnTo>
                  <a:lnTo>
                    <a:pt x="288" y="2953"/>
                  </a:lnTo>
                  <a:lnTo>
                    <a:pt x="279" y="2949"/>
                  </a:lnTo>
                  <a:lnTo>
                    <a:pt x="270" y="2945"/>
                  </a:lnTo>
                  <a:lnTo>
                    <a:pt x="259" y="2938"/>
                  </a:lnTo>
                  <a:lnTo>
                    <a:pt x="250" y="2932"/>
                  </a:lnTo>
                  <a:lnTo>
                    <a:pt x="239" y="2923"/>
                  </a:lnTo>
                  <a:lnTo>
                    <a:pt x="227" y="2914"/>
                  </a:lnTo>
                  <a:lnTo>
                    <a:pt x="214" y="2905"/>
                  </a:lnTo>
                  <a:lnTo>
                    <a:pt x="191" y="2883"/>
                  </a:lnTo>
                  <a:lnTo>
                    <a:pt x="167" y="2856"/>
                  </a:lnTo>
                  <a:lnTo>
                    <a:pt x="144" y="2830"/>
                  </a:lnTo>
                  <a:lnTo>
                    <a:pt x="125" y="2804"/>
                  </a:lnTo>
                  <a:lnTo>
                    <a:pt x="117" y="2791"/>
                  </a:lnTo>
                  <a:lnTo>
                    <a:pt x="109" y="2778"/>
                  </a:lnTo>
                  <a:lnTo>
                    <a:pt x="103" y="2766"/>
                  </a:lnTo>
                  <a:lnTo>
                    <a:pt x="97" y="2755"/>
                  </a:lnTo>
                  <a:lnTo>
                    <a:pt x="92" y="2744"/>
                  </a:lnTo>
                  <a:lnTo>
                    <a:pt x="88" y="2734"/>
                  </a:lnTo>
                  <a:lnTo>
                    <a:pt x="85" y="2725"/>
                  </a:lnTo>
                  <a:lnTo>
                    <a:pt x="84" y="2716"/>
                  </a:lnTo>
                  <a:lnTo>
                    <a:pt x="84" y="2708"/>
                  </a:lnTo>
                  <a:lnTo>
                    <a:pt x="84" y="2702"/>
                  </a:lnTo>
                  <a:lnTo>
                    <a:pt x="86" y="2696"/>
                  </a:lnTo>
                  <a:lnTo>
                    <a:pt x="90" y="2692"/>
                  </a:lnTo>
                  <a:lnTo>
                    <a:pt x="94" y="2690"/>
                  </a:lnTo>
                  <a:lnTo>
                    <a:pt x="99" y="2689"/>
                  </a:lnTo>
                  <a:lnTo>
                    <a:pt x="106" y="2689"/>
                  </a:lnTo>
                  <a:lnTo>
                    <a:pt x="114" y="2690"/>
                  </a:lnTo>
                  <a:lnTo>
                    <a:pt x="121" y="2692"/>
                  </a:lnTo>
                  <a:lnTo>
                    <a:pt x="130" y="2695"/>
                  </a:lnTo>
                  <a:lnTo>
                    <a:pt x="140" y="2701"/>
                  </a:lnTo>
                  <a:lnTo>
                    <a:pt x="150" y="2706"/>
                  </a:lnTo>
                  <a:lnTo>
                    <a:pt x="172" y="2721"/>
                  </a:lnTo>
                  <a:lnTo>
                    <a:pt x="195" y="2740"/>
                  </a:lnTo>
                  <a:lnTo>
                    <a:pt x="219" y="2762"/>
                  </a:lnTo>
                  <a:lnTo>
                    <a:pt x="243" y="2787"/>
                  </a:lnTo>
                  <a:close/>
                  <a:moveTo>
                    <a:pt x="556" y="3135"/>
                  </a:moveTo>
                  <a:lnTo>
                    <a:pt x="580" y="3162"/>
                  </a:lnTo>
                  <a:lnTo>
                    <a:pt x="601" y="3189"/>
                  </a:lnTo>
                  <a:lnTo>
                    <a:pt x="610" y="3204"/>
                  </a:lnTo>
                  <a:lnTo>
                    <a:pt x="619" y="3216"/>
                  </a:lnTo>
                  <a:lnTo>
                    <a:pt x="625" y="3229"/>
                  </a:lnTo>
                  <a:lnTo>
                    <a:pt x="632" y="3241"/>
                  </a:lnTo>
                  <a:lnTo>
                    <a:pt x="637" y="3252"/>
                  </a:lnTo>
                  <a:lnTo>
                    <a:pt x="641" y="3263"/>
                  </a:lnTo>
                  <a:lnTo>
                    <a:pt x="644" y="3273"/>
                  </a:lnTo>
                  <a:lnTo>
                    <a:pt x="646" y="3282"/>
                  </a:lnTo>
                  <a:lnTo>
                    <a:pt x="646" y="3289"/>
                  </a:lnTo>
                  <a:lnTo>
                    <a:pt x="645" y="3296"/>
                  </a:lnTo>
                  <a:lnTo>
                    <a:pt x="644" y="3301"/>
                  </a:lnTo>
                  <a:lnTo>
                    <a:pt x="640" y="3306"/>
                  </a:lnTo>
                  <a:lnTo>
                    <a:pt x="635" y="3309"/>
                  </a:lnTo>
                  <a:lnTo>
                    <a:pt x="630" y="3310"/>
                  </a:lnTo>
                  <a:lnTo>
                    <a:pt x="623" y="3311"/>
                  </a:lnTo>
                  <a:lnTo>
                    <a:pt x="616" y="3309"/>
                  </a:lnTo>
                  <a:lnTo>
                    <a:pt x="607" y="3307"/>
                  </a:lnTo>
                  <a:lnTo>
                    <a:pt x="597" y="3303"/>
                  </a:lnTo>
                  <a:lnTo>
                    <a:pt x="587" y="3298"/>
                  </a:lnTo>
                  <a:lnTo>
                    <a:pt x="576" y="3293"/>
                  </a:lnTo>
                  <a:lnTo>
                    <a:pt x="565" y="3285"/>
                  </a:lnTo>
                  <a:lnTo>
                    <a:pt x="553" y="3276"/>
                  </a:lnTo>
                  <a:lnTo>
                    <a:pt x="541" y="3267"/>
                  </a:lnTo>
                  <a:lnTo>
                    <a:pt x="529" y="3256"/>
                  </a:lnTo>
                  <a:lnTo>
                    <a:pt x="516" y="3245"/>
                  </a:lnTo>
                  <a:lnTo>
                    <a:pt x="504" y="3233"/>
                  </a:lnTo>
                  <a:lnTo>
                    <a:pt x="491" y="3220"/>
                  </a:lnTo>
                  <a:lnTo>
                    <a:pt x="477" y="3207"/>
                  </a:lnTo>
                  <a:lnTo>
                    <a:pt x="465" y="3193"/>
                  </a:lnTo>
                  <a:lnTo>
                    <a:pt x="454" y="3179"/>
                  </a:lnTo>
                  <a:lnTo>
                    <a:pt x="443" y="3165"/>
                  </a:lnTo>
                  <a:lnTo>
                    <a:pt x="434" y="3151"/>
                  </a:lnTo>
                  <a:lnTo>
                    <a:pt x="424" y="3138"/>
                  </a:lnTo>
                  <a:lnTo>
                    <a:pt x="416" y="3125"/>
                  </a:lnTo>
                  <a:lnTo>
                    <a:pt x="408" y="3113"/>
                  </a:lnTo>
                  <a:lnTo>
                    <a:pt x="403" y="3101"/>
                  </a:lnTo>
                  <a:lnTo>
                    <a:pt x="397" y="3089"/>
                  </a:lnTo>
                  <a:lnTo>
                    <a:pt x="393" y="3079"/>
                  </a:lnTo>
                  <a:lnTo>
                    <a:pt x="391" y="3069"/>
                  </a:lnTo>
                  <a:lnTo>
                    <a:pt x="389" y="3060"/>
                  </a:lnTo>
                  <a:lnTo>
                    <a:pt x="389" y="3052"/>
                  </a:lnTo>
                  <a:lnTo>
                    <a:pt x="390" y="3045"/>
                  </a:lnTo>
                  <a:lnTo>
                    <a:pt x="391" y="3039"/>
                  </a:lnTo>
                  <a:lnTo>
                    <a:pt x="394" y="3035"/>
                  </a:lnTo>
                  <a:lnTo>
                    <a:pt x="400" y="3032"/>
                  </a:lnTo>
                  <a:lnTo>
                    <a:pt x="405" y="3031"/>
                  </a:lnTo>
                  <a:lnTo>
                    <a:pt x="412" y="3031"/>
                  </a:lnTo>
                  <a:lnTo>
                    <a:pt x="419" y="3032"/>
                  </a:lnTo>
                  <a:lnTo>
                    <a:pt x="428" y="3034"/>
                  </a:lnTo>
                  <a:lnTo>
                    <a:pt x="438" y="3038"/>
                  </a:lnTo>
                  <a:lnTo>
                    <a:pt x="448" y="3043"/>
                  </a:lnTo>
                  <a:lnTo>
                    <a:pt x="459" y="3049"/>
                  </a:lnTo>
                  <a:lnTo>
                    <a:pt x="470" y="3057"/>
                  </a:lnTo>
                  <a:lnTo>
                    <a:pt x="482" y="3065"/>
                  </a:lnTo>
                  <a:lnTo>
                    <a:pt x="494" y="3074"/>
                  </a:lnTo>
                  <a:lnTo>
                    <a:pt x="506" y="3084"/>
                  </a:lnTo>
                  <a:lnTo>
                    <a:pt x="531" y="3108"/>
                  </a:lnTo>
                  <a:lnTo>
                    <a:pt x="556" y="3135"/>
                  </a:lnTo>
                  <a:close/>
                  <a:moveTo>
                    <a:pt x="479" y="2778"/>
                  </a:moveTo>
                  <a:lnTo>
                    <a:pt x="474" y="2782"/>
                  </a:lnTo>
                  <a:lnTo>
                    <a:pt x="469" y="2783"/>
                  </a:lnTo>
                  <a:lnTo>
                    <a:pt x="463" y="2783"/>
                  </a:lnTo>
                  <a:lnTo>
                    <a:pt x="456" y="2782"/>
                  </a:lnTo>
                  <a:lnTo>
                    <a:pt x="448" y="2780"/>
                  </a:lnTo>
                  <a:lnTo>
                    <a:pt x="439" y="2776"/>
                  </a:lnTo>
                  <a:lnTo>
                    <a:pt x="430" y="2772"/>
                  </a:lnTo>
                  <a:lnTo>
                    <a:pt x="420" y="2766"/>
                  </a:lnTo>
                  <a:lnTo>
                    <a:pt x="410" y="2760"/>
                  </a:lnTo>
                  <a:lnTo>
                    <a:pt x="399" y="2752"/>
                  </a:lnTo>
                  <a:lnTo>
                    <a:pt x="388" y="2743"/>
                  </a:lnTo>
                  <a:lnTo>
                    <a:pt x="377" y="2734"/>
                  </a:lnTo>
                  <a:lnTo>
                    <a:pt x="354" y="2713"/>
                  </a:lnTo>
                  <a:lnTo>
                    <a:pt x="331" y="2689"/>
                  </a:lnTo>
                  <a:lnTo>
                    <a:pt x="310" y="2662"/>
                  </a:lnTo>
                  <a:lnTo>
                    <a:pt x="291" y="2637"/>
                  </a:lnTo>
                  <a:lnTo>
                    <a:pt x="282" y="2624"/>
                  </a:lnTo>
                  <a:lnTo>
                    <a:pt x="276" y="2612"/>
                  </a:lnTo>
                  <a:lnTo>
                    <a:pt x="269" y="2601"/>
                  </a:lnTo>
                  <a:lnTo>
                    <a:pt x="264" y="2590"/>
                  </a:lnTo>
                  <a:lnTo>
                    <a:pt x="259" y="2579"/>
                  </a:lnTo>
                  <a:lnTo>
                    <a:pt x="256" y="2569"/>
                  </a:lnTo>
                  <a:lnTo>
                    <a:pt x="254" y="2560"/>
                  </a:lnTo>
                  <a:lnTo>
                    <a:pt x="253" y="2552"/>
                  </a:lnTo>
                  <a:lnTo>
                    <a:pt x="252" y="2545"/>
                  </a:lnTo>
                  <a:lnTo>
                    <a:pt x="253" y="2538"/>
                  </a:lnTo>
                  <a:lnTo>
                    <a:pt x="255" y="2533"/>
                  </a:lnTo>
                  <a:lnTo>
                    <a:pt x="258" y="2529"/>
                  </a:lnTo>
                  <a:lnTo>
                    <a:pt x="263" y="2526"/>
                  </a:lnTo>
                  <a:lnTo>
                    <a:pt x="268" y="2524"/>
                  </a:lnTo>
                  <a:lnTo>
                    <a:pt x="275" y="2524"/>
                  </a:lnTo>
                  <a:lnTo>
                    <a:pt x="281" y="2525"/>
                  </a:lnTo>
                  <a:lnTo>
                    <a:pt x="290" y="2527"/>
                  </a:lnTo>
                  <a:lnTo>
                    <a:pt x="298" y="2531"/>
                  </a:lnTo>
                  <a:lnTo>
                    <a:pt x="308" y="2535"/>
                  </a:lnTo>
                  <a:lnTo>
                    <a:pt x="317" y="2541"/>
                  </a:lnTo>
                  <a:lnTo>
                    <a:pt x="327" y="2547"/>
                  </a:lnTo>
                  <a:lnTo>
                    <a:pt x="338" y="2555"/>
                  </a:lnTo>
                  <a:lnTo>
                    <a:pt x="349" y="2564"/>
                  </a:lnTo>
                  <a:lnTo>
                    <a:pt x="360" y="2573"/>
                  </a:lnTo>
                  <a:lnTo>
                    <a:pt x="383" y="2594"/>
                  </a:lnTo>
                  <a:lnTo>
                    <a:pt x="406" y="2620"/>
                  </a:lnTo>
                  <a:lnTo>
                    <a:pt x="428" y="2645"/>
                  </a:lnTo>
                  <a:lnTo>
                    <a:pt x="446" y="2670"/>
                  </a:lnTo>
                  <a:lnTo>
                    <a:pt x="461" y="2695"/>
                  </a:lnTo>
                  <a:lnTo>
                    <a:pt x="473" y="2717"/>
                  </a:lnTo>
                  <a:lnTo>
                    <a:pt x="477" y="2728"/>
                  </a:lnTo>
                  <a:lnTo>
                    <a:pt x="481" y="2738"/>
                  </a:lnTo>
                  <a:lnTo>
                    <a:pt x="484" y="2747"/>
                  </a:lnTo>
                  <a:lnTo>
                    <a:pt x="485" y="2755"/>
                  </a:lnTo>
                  <a:lnTo>
                    <a:pt x="485" y="2762"/>
                  </a:lnTo>
                  <a:lnTo>
                    <a:pt x="484" y="2769"/>
                  </a:lnTo>
                  <a:lnTo>
                    <a:pt x="482" y="2774"/>
                  </a:lnTo>
                  <a:lnTo>
                    <a:pt x="479" y="2778"/>
                  </a:lnTo>
                  <a:close/>
                  <a:moveTo>
                    <a:pt x="320" y="2148"/>
                  </a:moveTo>
                  <a:lnTo>
                    <a:pt x="339" y="2172"/>
                  </a:lnTo>
                  <a:lnTo>
                    <a:pt x="356" y="2195"/>
                  </a:lnTo>
                  <a:lnTo>
                    <a:pt x="369" y="2218"/>
                  </a:lnTo>
                  <a:lnTo>
                    <a:pt x="380" y="2239"/>
                  </a:lnTo>
                  <a:lnTo>
                    <a:pt x="383" y="2249"/>
                  </a:lnTo>
                  <a:lnTo>
                    <a:pt x="387" y="2258"/>
                  </a:lnTo>
                  <a:lnTo>
                    <a:pt x="389" y="2267"/>
                  </a:lnTo>
                  <a:lnTo>
                    <a:pt x="390" y="2274"/>
                  </a:lnTo>
                  <a:lnTo>
                    <a:pt x="390" y="2281"/>
                  </a:lnTo>
                  <a:lnTo>
                    <a:pt x="389" y="2287"/>
                  </a:lnTo>
                  <a:lnTo>
                    <a:pt x="387" y="2292"/>
                  </a:lnTo>
                  <a:lnTo>
                    <a:pt x="384" y="2296"/>
                  </a:lnTo>
                  <a:lnTo>
                    <a:pt x="380" y="2299"/>
                  </a:lnTo>
                  <a:lnTo>
                    <a:pt x="374" y="2301"/>
                  </a:lnTo>
                  <a:lnTo>
                    <a:pt x="369" y="2301"/>
                  </a:lnTo>
                  <a:lnTo>
                    <a:pt x="362" y="2301"/>
                  </a:lnTo>
                  <a:lnTo>
                    <a:pt x="355" y="2298"/>
                  </a:lnTo>
                  <a:lnTo>
                    <a:pt x="347" y="2295"/>
                  </a:lnTo>
                  <a:lnTo>
                    <a:pt x="338" y="2291"/>
                  </a:lnTo>
                  <a:lnTo>
                    <a:pt x="330" y="2286"/>
                  </a:lnTo>
                  <a:lnTo>
                    <a:pt x="310" y="2273"/>
                  </a:lnTo>
                  <a:lnTo>
                    <a:pt x="290" y="2257"/>
                  </a:lnTo>
                  <a:lnTo>
                    <a:pt x="269" y="2237"/>
                  </a:lnTo>
                  <a:lnTo>
                    <a:pt x="248" y="2214"/>
                  </a:lnTo>
                  <a:lnTo>
                    <a:pt x="229" y="2190"/>
                  </a:lnTo>
                  <a:lnTo>
                    <a:pt x="212" y="2167"/>
                  </a:lnTo>
                  <a:lnTo>
                    <a:pt x="199" y="2144"/>
                  </a:lnTo>
                  <a:lnTo>
                    <a:pt x="188" y="2123"/>
                  </a:lnTo>
                  <a:lnTo>
                    <a:pt x="185" y="2113"/>
                  </a:lnTo>
                  <a:lnTo>
                    <a:pt x="182" y="2104"/>
                  </a:lnTo>
                  <a:lnTo>
                    <a:pt x="179" y="2096"/>
                  </a:lnTo>
                  <a:lnTo>
                    <a:pt x="179" y="2088"/>
                  </a:lnTo>
                  <a:lnTo>
                    <a:pt x="179" y="2081"/>
                  </a:lnTo>
                  <a:lnTo>
                    <a:pt x="179" y="2075"/>
                  </a:lnTo>
                  <a:lnTo>
                    <a:pt x="182" y="2070"/>
                  </a:lnTo>
                  <a:lnTo>
                    <a:pt x="185" y="2066"/>
                  </a:lnTo>
                  <a:lnTo>
                    <a:pt x="189" y="2064"/>
                  </a:lnTo>
                  <a:lnTo>
                    <a:pt x="195" y="2062"/>
                  </a:lnTo>
                  <a:lnTo>
                    <a:pt x="200" y="2062"/>
                  </a:lnTo>
                  <a:lnTo>
                    <a:pt x="207" y="2063"/>
                  </a:lnTo>
                  <a:lnTo>
                    <a:pt x="214" y="2064"/>
                  </a:lnTo>
                  <a:lnTo>
                    <a:pt x="222" y="2067"/>
                  </a:lnTo>
                  <a:lnTo>
                    <a:pt x="231" y="2071"/>
                  </a:lnTo>
                  <a:lnTo>
                    <a:pt x="240" y="2077"/>
                  </a:lnTo>
                  <a:lnTo>
                    <a:pt x="258" y="2090"/>
                  </a:lnTo>
                  <a:lnTo>
                    <a:pt x="279" y="2107"/>
                  </a:lnTo>
                  <a:lnTo>
                    <a:pt x="300" y="2126"/>
                  </a:lnTo>
                  <a:lnTo>
                    <a:pt x="320" y="2148"/>
                  </a:lnTo>
                  <a:close/>
                  <a:moveTo>
                    <a:pt x="590" y="2455"/>
                  </a:moveTo>
                  <a:lnTo>
                    <a:pt x="611" y="2480"/>
                  </a:lnTo>
                  <a:lnTo>
                    <a:pt x="629" y="2504"/>
                  </a:lnTo>
                  <a:lnTo>
                    <a:pt x="643" y="2529"/>
                  </a:lnTo>
                  <a:lnTo>
                    <a:pt x="655" y="2550"/>
                  </a:lnTo>
                  <a:lnTo>
                    <a:pt x="658" y="2560"/>
                  </a:lnTo>
                  <a:lnTo>
                    <a:pt x="662" y="2570"/>
                  </a:lnTo>
                  <a:lnTo>
                    <a:pt x="664" y="2579"/>
                  </a:lnTo>
                  <a:lnTo>
                    <a:pt x="665" y="2587"/>
                  </a:lnTo>
                  <a:lnTo>
                    <a:pt x="665" y="2594"/>
                  </a:lnTo>
                  <a:lnTo>
                    <a:pt x="665" y="2601"/>
                  </a:lnTo>
                  <a:lnTo>
                    <a:pt x="663" y="2605"/>
                  </a:lnTo>
                  <a:lnTo>
                    <a:pt x="659" y="2610"/>
                  </a:lnTo>
                  <a:lnTo>
                    <a:pt x="655" y="2613"/>
                  </a:lnTo>
                  <a:lnTo>
                    <a:pt x="649" y="2614"/>
                  </a:lnTo>
                  <a:lnTo>
                    <a:pt x="643" y="2614"/>
                  </a:lnTo>
                  <a:lnTo>
                    <a:pt x="636" y="2614"/>
                  </a:lnTo>
                  <a:lnTo>
                    <a:pt x="629" y="2612"/>
                  </a:lnTo>
                  <a:lnTo>
                    <a:pt x="620" y="2609"/>
                  </a:lnTo>
                  <a:lnTo>
                    <a:pt x="611" y="2604"/>
                  </a:lnTo>
                  <a:lnTo>
                    <a:pt x="601" y="2599"/>
                  </a:lnTo>
                  <a:lnTo>
                    <a:pt x="591" y="2593"/>
                  </a:lnTo>
                  <a:lnTo>
                    <a:pt x="582" y="2586"/>
                  </a:lnTo>
                  <a:lnTo>
                    <a:pt x="571" y="2578"/>
                  </a:lnTo>
                  <a:lnTo>
                    <a:pt x="560" y="2568"/>
                  </a:lnTo>
                  <a:lnTo>
                    <a:pt x="538" y="2548"/>
                  </a:lnTo>
                  <a:lnTo>
                    <a:pt x="516" y="2524"/>
                  </a:lnTo>
                  <a:lnTo>
                    <a:pt x="495" y="2500"/>
                  </a:lnTo>
                  <a:lnTo>
                    <a:pt x="477" y="2475"/>
                  </a:lnTo>
                  <a:lnTo>
                    <a:pt x="470" y="2463"/>
                  </a:lnTo>
                  <a:lnTo>
                    <a:pt x="463" y="2452"/>
                  </a:lnTo>
                  <a:lnTo>
                    <a:pt x="457" y="2440"/>
                  </a:lnTo>
                  <a:lnTo>
                    <a:pt x="452" y="2430"/>
                  </a:lnTo>
                  <a:lnTo>
                    <a:pt x="448" y="2419"/>
                  </a:lnTo>
                  <a:lnTo>
                    <a:pt x="445" y="2410"/>
                  </a:lnTo>
                  <a:lnTo>
                    <a:pt x="442" y="2400"/>
                  </a:lnTo>
                  <a:lnTo>
                    <a:pt x="441" y="2393"/>
                  </a:lnTo>
                  <a:lnTo>
                    <a:pt x="441" y="2385"/>
                  </a:lnTo>
                  <a:lnTo>
                    <a:pt x="442" y="2379"/>
                  </a:lnTo>
                  <a:lnTo>
                    <a:pt x="445" y="2374"/>
                  </a:lnTo>
                  <a:lnTo>
                    <a:pt x="448" y="2370"/>
                  </a:lnTo>
                  <a:lnTo>
                    <a:pt x="452" y="2367"/>
                  </a:lnTo>
                  <a:lnTo>
                    <a:pt x="458" y="2365"/>
                  </a:lnTo>
                  <a:lnTo>
                    <a:pt x="463" y="2365"/>
                  </a:lnTo>
                  <a:lnTo>
                    <a:pt x="471" y="2366"/>
                  </a:lnTo>
                  <a:lnTo>
                    <a:pt x="479" y="2367"/>
                  </a:lnTo>
                  <a:lnTo>
                    <a:pt x="486" y="2371"/>
                  </a:lnTo>
                  <a:lnTo>
                    <a:pt x="496" y="2375"/>
                  </a:lnTo>
                  <a:lnTo>
                    <a:pt x="505" y="2381"/>
                  </a:lnTo>
                  <a:lnTo>
                    <a:pt x="526" y="2394"/>
                  </a:lnTo>
                  <a:lnTo>
                    <a:pt x="546" y="2411"/>
                  </a:lnTo>
                  <a:lnTo>
                    <a:pt x="568" y="2432"/>
                  </a:lnTo>
                  <a:lnTo>
                    <a:pt x="590" y="2455"/>
                  </a:lnTo>
                  <a:close/>
                  <a:moveTo>
                    <a:pt x="348" y="1856"/>
                  </a:moveTo>
                  <a:lnTo>
                    <a:pt x="345" y="1859"/>
                  </a:lnTo>
                  <a:lnTo>
                    <a:pt x="339" y="1860"/>
                  </a:lnTo>
                  <a:lnTo>
                    <a:pt x="334" y="1860"/>
                  </a:lnTo>
                  <a:lnTo>
                    <a:pt x="328" y="1860"/>
                  </a:lnTo>
                  <a:lnTo>
                    <a:pt x="322" y="1858"/>
                  </a:lnTo>
                  <a:lnTo>
                    <a:pt x="314" y="1856"/>
                  </a:lnTo>
                  <a:lnTo>
                    <a:pt x="307" y="1851"/>
                  </a:lnTo>
                  <a:lnTo>
                    <a:pt x="298" y="1847"/>
                  </a:lnTo>
                  <a:lnTo>
                    <a:pt x="281" y="1835"/>
                  </a:lnTo>
                  <a:lnTo>
                    <a:pt x="263" y="1819"/>
                  </a:lnTo>
                  <a:lnTo>
                    <a:pt x="244" y="1802"/>
                  </a:lnTo>
                  <a:lnTo>
                    <a:pt x="224" y="1781"/>
                  </a:lnTo>
                  <a:lnTo>
                    <a:pt x="208" y="1759"/>
                  </a:lnTo>
                  <a:lnTo>
                    <a:pt x="193" y="1737"/>
                  </a:lnTo>
                  <a:lnTo>
                    <a:pt x="181" y="1716"/>
                  </a:lnTo>
                  <a:lnTo>
                    <a:pt x="172" y="1697"/>
                  </a:lnTo>
                  <a:lnTo>
                    <a:pt x="168" y="1688"/>
                  </a:lnTo>
                  <a:lnTo>
                    <a:pt x="165" y="1679"/>
                  </a:lnTo>
                  <a:lnTo>
                    <a:pt x="164" y="1671"/>
                  </a:lnTo>
                  <a:lnTo>
                    <a:pt x="163" y="1665"/>
                  </a:lnTo>
                  <a:lnTo>
                    <a:pt x="163" y="1658"/>
                  </a:lnTo>
                  <a:lnTo>
                    <a:pt x="164" y="1653"/>
                  </a:lnTo>
                  <a:lnTo>
                    <a:pt x="166" y="1647"/>
                  </a:lnTo>
                  <a:lnTo>
                    <a:pt x="170" y="1644"/>
                  </a:lnTo>
                  <a:lnTo>
                    <a:pt x="174" y="1641"/>
                  </a:lnTo>
                  <a:lnTo>
                    <a:pt x="178" y="1640"/>
                  </a:lnTo>
                  <a:lnTo>
                    <a:pt x="184" y="1640"/>
                  </a:lnTo>
                  <a:lnTo>
                    <a:pt x="190" y="1640"/>
                  </a:lnTo>
                  <a:lnTo>
                    <a:pt x="197" y="1642"/>
                  </a:lnTo>
                  <a:lnTo>
                    <a:pt x="204" y="1644"/>
                  </a:lnTo>
                  <a:lnTo>
                    <a:pt x="211" y="1648"/>
                  </a:lnTo>
                  <a:lnTo>
                    <a:pt x="220" y="1653"/>
                  </a:lnTo>
                  <a:lnTo>
                    <a:pt x="237" y="1665"/>
                  </a:lnTo>
                  <a:lnTo>
                    <a:pt x="256" y="1680"/>
                  </a:lnTo>
                  <a:lnTo>
                    <a:pt x="275" y="1698"/>
                  </a:lnTo>
                  <a:lnTo>
                    <a:pt x="293" y="1719"/>
                  </a:lnTo>
                  <a:lnTo>
                    <a:pt x="311" y="1740"/>
                  </a:lnTo>
                  <a:lnTo>
                    <a:pt x="325" y="1762"/>
                  </a:lnTo>
                  <a:lnTo>
                    <a:pt x="337" y="1783"/>
                  </a:lnTo>
                  <a:lnTo>
                    <a:pt x="346" y="1803"/>
                  </a:lnTo>
                  <a:lnTo>
                    <a:pt x="349" y="1812"/>
                  </a:lnTo>
                  <a:lnTo>
                    <a:pt x="353" y="1820"/>
                  </a:lnTo>
                  <a:lnTo>
                    <a:pt x="354" y="1828"/>
                  </a:lnTo>
                  <a:lnTo>
                    <a:pt x="355" y="1835"/>
                  </a:lnTo>
                  <a:lnTo>
                    <a:pt x="355" y="1841"/>
                  </a:lnTo>
                  <a:lnTo>
                    <a:pt x="354" y="1848"/>
                  </a:lnTo>
                  <a:lnTo>
                    <a:pt x="351" y="1852"/>
                  </a:lnTo>
                  <a:lnTo>
                    <a:pt x="348" y="1856"/>
                  </a:lnTo>
                  <a:close/>
                  <a:moveTo>
                    <a:pt x="597" y="2145"/>
                  </a:moveTo>
                  <a:lnTo>
                    <a:pt x="593" y="2147"/>
                  </a:lnTo>
                  <a:lnTo>
                    <a:pt x="587" y="2149"/>
                  </a:lnTo>
                  <a:lnTo>
                    <a:pt x="582" y="2149"/>
                  </a:lnTo>
                  <a:lnTo>
                    <a:pt x="575" y="2148"/>
                  </a:lnTo>
                  <a:lnTo>
                    <a:pt x="568" y="2147"/>
                  </a:lnTo>
                  <a:lnTo>
                    <a:pt x="561" y="2144"/>
                  </a:lnTo>
                  <a:lnTo>
                    <a:pt x="552" y="2141"/>
                  </a:lnTo>
                  <a:lnTo>
                    <a:pt x="543" y="2135"/>
                  </a:lnTo>
                  <a:lnTo>
                    <a:pt x="525" y="2123"/>
                  </a:lnTo>
                  <a:lnTo>
                    <a:pt x="505" y="2108"/>
                  </a:lnTo>
                  <a:lnTo>
                    <a:pt x="485" y="2089"/>
                  </a:lnTo>
                  <a:lnTo>
                    <a:pt x="465" y="2067"/>
                  </a:lnTo>
                  <a:lnTo>
                    <a:pt x="447" y="2044"/>
                  </a:lnTo>
                  <a:lnTo>
                    <a:pt x="431" y="2021"/>
                  </a:lnTo>
                  <a:lnTo>
                    <a:pt x="418" y="1999"/>
                  </a:lnTo>
                  <a:lnTo>
                    <a:pt x="408" y="1979"/>
                  </a:lnTo>
                  <a:lnTo>
                    <a:pt x="405" y="1970"/>
                  </a:lnTo>
                  <a:lnTo>
                    <a:pt x="403" y="1961"/>
                  </a:lnTo>
                  <a:lnTo>
                    <a:pt x="401" y="1952"/>
                  </a:lnTo>
                  <a:lnTo>
                    <a:pt x="400" y="1945"/>
                  </a:lnTo>
                  <a:lnTo>
                    <a:pt x="400" y="1939"/>
                  </a:lnTo>
                  <a:lnTo>
                    <a:pt x="401" y="1932"/>
                  </a:lnTo>
                  <a:lnTo>
                    <a:pt x="403" y="1928"/>
                  </a:lnTo>
                  <a:lnTo>
                    <a:pt x="406" y="1924"/>
                  </a:lnTo>
                  <a:lnTo>
                    <a:pt x="411" y="1921"/>
                  </a:lnTo>
                  <a:lnTo>
                    <a:pt x="415" y="1919"/>
                  </a:lnTo>
                  <a:lnTo>
                    <a:pt x="422" y="1919"/>
                  </a:lnTo>
                  <a:lnTo>
                    <a:pt x="428" y="1919"/>
                  </a:lnTo>
                  <a:lnTo>
                    <a:pt x="435" y="1921"/>
                  </a:lnTo>
                  <a:lnTo>
                    <a:pt x="442" y="1924"/>
                  </a:lnTo>
                  <a:lnTo>
                    <a:pt x="451" y="1928"/>
                  </a:lnTo>
                  <a:lnTo>
                    <a:pt x="460" y="1932"/>
                  </a:lnTo>
                  <a:lnTo>
                    <a:pt x="477" y="1944"/>
                  </a:lnTo>
                  <a:lnTo>
                    <a:pt x="497" y="1961"/>
                  </a:lnTo>
                  <a:lnTo>
                    <a:pt x="517" y="1979"/>
                  </a:lnTo>
                  <a:lnTo>
                    <a:pt x="538" y="2001"/>
                  </a:lnTo>
                  <a:lnTo>
                    <a:pt x="555" y="2024"/>
                  </a:lnTo>
                  <a:lnTo>
                    <a:pt x="572" y="2046"/>
                  </a:lnTo>
                  <a:lnTo>
                    <a:pt x="584" y="2068"/>
                  </a:lnTo>
                  <a:lnTo>
                    <a:pt x="594" y="2089"/>
                  </a:lnTo>
                  <a:lnTo>
                    <a:pt x="598" y="2099"/>
                  </a:lnTo>
                  <a:lnTo>
                    <a:pt x="600" y="2108"/>
                  </a:lnTo>
                  <a:lnTo>
                    <a:pt x="602" y="2115"/>
                  </a:lnTo>
                  <a:lnTo>
                    <a:pt x="603" y="2123"/>
                  </a:lnTo>
                  <a:lnTo>
                    <a:pt x="602" y="2130"/>
                  </a:lnTo>
                  <a:lnTo>
                    <a:pt x="601" y="2135"/>
                  </a:lnTo>
                  <a:lnTo>
                    <a:pt x="600" y="2141"/>
                  </a:lnTo>
                  <a:lnTo>
                    <a:pt x="597" y="2145"/>
                  </a:lnTo>
                  <a:close/>
                  <a:moveTo>
                    <a:pt x="159" y="1199"/>
                  </a:moveTo>
                  <a:lnTo>
                    <a:pt x="154" y="1202"/>
                  </a:lnTo>
                  <a:lnTo>
                    <a:pt x="151" y="1203"/>
                  </a:lnTo>
                  <a:lnTo>
                    <a:pt x="145" y="1203"/>
                  </a:lnTo>
                  <a:lnTo>
                    <a:pt x="140" y="1203"/>
                  </a:lnTo>
                  <a:lnTo>
                    <a:pt x="134" y="1201"/>
                  </a:lnTo>
                  <a:lnTo>
                    <a:pt x="128" y="1199"/>
                  </a:lnTo>
                  <a:lnTo>
                    <a:pt x="121" y="1196"/>
                  </a:lnTo>
                  <a:lnTo>
                    <a:pt x="115" y="1192"/>
                  </a:lnTo>
                  <a:lnTo>
                    <a:pt x="99" y="1183"/>
                  </a:lnTo>
                  <a:lnTo>
                    <a:pt x="84" y="1169"/>
                  </a:lnTo>
                  <a:lnTo>
                    <a:pt x="68" y="1153"/>
                  </a:lnTo>
                  <a:lnTo>
                    <a:pt x="51" y="1135"/>
                  </a:lnTo>
                  <a:lnTo>
                    <a:pt x="37" y="1116"/>
                  </a:lnTo>
                  <a:lnTo>
                    <a:pt x="25" y="1097"/>
                  </a:lnTo>
                  <a:lnTo>
                    <a:pt x="15" y="1078"/>
                  </a:lnTo>
                  <a:lnTo>
                    <a:pt x="7" y="1061"/>
                  </a:lnTo>
                  <a:lnTo>
                    <a:pt x="4" y="1053"/>
                  </a:lnTo>
                  <a:lnTo>
                    <a:pt x="3" y="1046"/>
                  </a:lnTo>
                  <a:lnTo>
                    <a:pt x="1" y="1039"/>
                  </a:lnTo>
                  <a:lnTo>
                    <a:pt x="1" y="1032"/>
                  </a:lnTo>
                  <a:lnTo>
                    <a:pt x="1" y="1027"/>
                  </a:lnTo>
                  <a:lnTo>
                    <a:pt x="2" y="1021"/>
                  </a:lnTo>
                  <a:lnTo>
                    <a:pt x="4" y="1017"/>
                  </a:lnTo>
                  <a:lnTo>
                    <a:pt x="7" y="1014"/>
                  </a:lnTo>
                  <a:lnTo>
                    <a:pt x="11" y="1012"/>
                  </a:lnTo>
                  <a:lnTo>
                    <a:pt x="15" y="1010"/>
                  </a:lnTo>
                  <a:lnTo>
                    <a:pt x="19" y="1009"/>
                  </a:lnTo>
                  <a:lnTo>
                    <a:pt x="25" y="1010"/>
                  </a:lnTo>
                  <a:lnTo>
                    <a:pt x="31" y="1012"/>
                  </a:lnTo>
                  <a:lnTo>
                    <a:pt x="37" y="1014"/>
                  </a:lnTo>
                  <a:lnTo>
                    <a:pt x="44" y="1017"/>
                  </a:lnTo>
                  <a:lnTo>
                    <a:pt x="51" y="1021"/>
                  </a:lnTo>
                  <a:lnTo>
                    <a:pt x="67" y="1031"/>
                  </a:lnTo>
                  <a:lnTo>
                    <a:pt x="82" y="1044"/>
                  </a:lnTo>
                  <a:lnTo>
                    <a:pt x="97" y="1060"/>
                  </a:lnTo>
                  <a:lnTo>
                    <a:pt x="114" y="1078"/>
                  </a:lnTo>
                  <a:lnTo>
                    <a:pt x="128" y="1097"/>
                  </a:lnTo>
                  <a:lnTo>
                    <a:pt x="141" y="1117"/>
                  </a:lnTo>
                  <a:lnTo>
                    <a:pt x="151" y="1135"/>
                  </a:lnTo>
                  <a:lnTo>
                    <a:pt x="157" y="1152"/>
                  </a:lnTo>
                  <a:lnTo>
                    <a:pt x="161" y="1161"/>
                  </a:lnTo>
                  <a:lnTo>
                    <a:pt x="163" y="1167"/>
                  </a:lnTo>
                  <a:lnTo>
                    <a:pt x="164" y="1175"/>
                  </a:lnTo>
                  <a:lnTo>
                    <a:pt x="164" y="1181"/>
                  </a:lnTo>
                  <a:lnTo>
                    <a:pt x="164" y="1187"/>
                  </a:lnTo>
                  <a:lnTo>
                    <a:pt x="163" y="1191"/>
                  </a:lnTo>
                  <a:lnTo>
                    <a:pt x="161" y="1196"/>
                  </a:lnTo>
                  <a:lnTo>
                    <a:pt x="159" y="1199"/>
                  </a:lnTo>
                  <a:close/>
                  <a:moveTo>
                    <a:pt x="208" y="1259"/>
                  </a:moveTo>
                  <a:lnTo>
                    <a:pt x="211" y="1256"/>
                  </a:lnTo>
                  <a:lnTo>
                    <a:pt x="216" y="1255"/>
                  </a:lnTo>
                  <a:lnTo>
                    <a:pt x="221" y="1255"/>
                  </a:lnTo>
                  <a:lnTo>
                    <a:pt x="227" y="1255"/>
                  </a:lnTo>
                  <a:lnTo>
                    <a:pt x="233" y="1257"/>
                  </a:lnTo>
                  <a:lnTo>
                    <a:pt x="240" y="1259"/>
                  </a:lnTo>
                  <a:lnTo>
                    <a:pt x="246" y="1263"/>
                  </a:lnTo>
                  <a:lnTo>
                    <a:pt x="254" y="1267"/>
                  </a:lnTo>
                  <a:lnTo>
                    <a:pt x="270" y="1277"/>
                  </a:lnTo>
                  <a:lnTo>
                    <a:pt x="287" y="1291"/>
                  </a:lnTo>
                  <a:lnTo>
                    <a:pt x="303" y="1307"/>
                  </a:lnTo>
                  <a:lnTo>
                    <a:pt x="321" y="1326"/>
                  </a:lnTo>
                  <a:lnTo>
                    <a:pt x="336" y="1347"/>
                  </a:lnTo>
                  <a:lnTo>
                    <a:pt x="349" y="1367"/>
                  </a:lnTo>
                  <a:lnTo>
                    <a:pt x="360" y="1386"/>
                  </a:lnTo>
                  <a:lnTo>
                    <a:pt x="368" y="1404"/>
                  </a:lnTo>
                  <a:lnTo>
                    <a:pt x="371" y="1413"/>
                  </a:lnTo>
                  <a:lnTo>
                    <a:pt x="373" y="1420"/>
                  </a:lnTo>
                  <a:lnTo>
                    <a:pt x="374" y="1427"/>
                  </a:lnTo>
                  <a:lnTo>
                    <a:pt x="376" y="1435"/>
                  </a:lnTo>
                  <a:lnTo>
                    <a:pt x="374" y="1440"/>
                  </a:lnTo>
                  <a:lnTo>
                    <a:pt x="373" y="1446"/>
                  </a:lnTo>
                  <a:lnTo>
                    <a:pt x="371" y="1450"/>
                  </a:lnTo>
                  <a:lnTo>
                    <a:pt x="369" y="1453"/>
                  </a:lnTo>
                  <a:lnTo>
                    <a:pt x="365" y="1455"/>
                  </a:lnTo>
                  <a:lnTo>
                    <a:pt x="360" y="1458"/>
                  </a:lnTo>
                  <a:lnTo>
                    <a:pt x="356" y="1458"/>
                  </a:lnTo>
                  <a:lnTo>
                    <a:pt x="350" y="1458"/>
                  </a:lnTo>
                  <a:lnTo>
                    <a:pt x="344" y="1455"/>
                  </a:lnTo>
                  <a:lnTo>
                    <a:pt x="337" y="1453"/>
                  </a:lnTo>
                  <a:lnTo>
                    <a:pt x="330" y="1450"/>
                  </a:lnTo>
                  <a:lnTo>
                    <a:pt x="322" y="1446"/>
                  </a:lnTo>
                  <a:lnTo>
                    <a:pt x="307" y="1435"/>
                  </a:lnTo>
                  <a:lnTo>
                    <a:pt x="290" y="1421"/>
                  </a:lnTo>
                  <a:lnTo>
                    <a:pt x="273" y="1405"/>
                  </a:lnTo>
                  <a:lnTo>
                    <a:pt x="255" y="1385"/>
                  </a:lnTo>
                  <a:lnTo>
                    <a:pt x="240" y="1366"/>
                  </a:lnTo>
                  <a:lnTo>
                    <a:pt x="227" y="1346"/>
                  </a:lnTo>
                  <a:lnTo>
                    <a:pt x="216" y="1326"/>
                  </a:lnTo>
                  <a:lnTo>
                    <a:pt x="208" y="1309"/>
                  </a:lnTo>
                  <a:lnTo>
                    <a:pt x="206" y="1300"/>
                  </a:lnTo>
                  <a:lnTo>
                    <a:pt x="204" y="1292"/>
                  </a:lnTo>
                  <a:lnTo>
                    <a:pt x="201" y="1284"/>
                  </a:lnTo>
                  <a:lnTo>
                    <a:pt x="201" y="1278"/>
                  </a:lnTo>
                  <a:lnTo>
                    <a:pt x="201" y="1272"/>
                  </a:lnTo>
                  <a:lnTo>
                    <a:pt x="202" y="1267"/>
                  </a:lnTo>
                  <a:lnTo>
                    <a:pt x="205" y="1263"/>
                  </a:lnTo>
                  <a:lnTo>
                    <a:pt x="208" y="1259"/>
                  </a:lnTo>
                  <a:close/>
                  <a:moveTo>
                    <a:pt x="593" y="1719"/>
                  </a:moveTo>
                  <a:lnTo>
                    <a:pt x="588" y="1722"/>
                  </a:lnTo>
                  <a:lnTo>
                    <a:pt x="584" y="1723"/>
                  </a:lnTo>
                  <a:lnTo>
                    <a:pt x="578" y="1724"/>
                  </a:lnTo>
                  <a:lnTo>
                    <a:pt x="573" y="1723"/>
                  </a:lnTo>
                  <a:lnTo>
                    <a:pt x="566" y="1722"/>
                  </a:lnTo>
                  <a:lnTo>
                    <a:pt x="559" y="1719"/>
                  </a:lnTo>
                  <a:lnTo>
                    <a:pt x="551" y="1715"/>
                  </a:lnTo>
                  <a:lnTo>
                    <a:pt x="543" y="1711"/>
                  </a:lnTo>
                  <a:lnTo>
                    <a:pt x="527" y="1700"/>
                  </a:lnTo>
                  <a:lnTo>
                    <a:pt x="509" y="1686"/>
                  </a:lnTo>
                  <a:lnTo>
                    <a:pt x="491" y="1668"/>
                  </a:lnTo>
                  <a:lnTo>
                    <a:pt x="473" y="1649"/>
                  </a:lnTo>
                  <a:lnTo>
                    <a:pt x="457" y="1628"/>
                  </a:lnTo>
                  <a:lnTo>
                    <a:pt x="442" y="1607"/>
                  </a:lnTo>
                  <a:lnTo>
                    <a:pt x="430" y="1587"/>
                  </a:lnTo>
                  <a:lnTo>
                    <a:pt x="422" y="1567"/>
                  </a:lnTo>
                  <a:lnTo>
                    <a:pt x="418" y="1559"/>
                  </a:lnTo>
                  <a:lnTo>
                    <a:pt x="416" y="1551"/>
                  </a:lnTo>
                  <a:lnTo>
                    <a:pt x="415" y="1543"/>
                  </a:lnTo>
                  <a:lnTo>
                    <a:pt x="414" y="1535"/>
                  </a:lnTo>
                  <a:lnTo>
                    <a:pt x="415" y="1530"/>
                  </a:lnTo>
                  <a:lnTo>
                    <a:pt x="416" y="1525"/>
                  </a:lnTo>
                  <a:lnTo>
                    <a:pt x="418" y="1519"/>
                  </a:lnTo>
                  <a:lnTo>
                    <a:pt x="420" y="1516"/>
                  </a:lnTo>
                  <a:lnTo>
                    <a:pt x="425" y="1514"/>
                  </a:lnTo>
                  <a:lnTo>
                    <a:pt x="429" y="1511"/>
                  </a:lnTo>
                  <a:lnTo>
                    <a:pt x="435" y="1511"/>
                  </a:lnTo>
                  <a:lnTo>
                    <a:pt x="441" y="1511"/>
                  </a:lnTo>
                  <a:lnTo>
                    <a:pt x="448" y="1514"/>
                  </a:lnTo>
                  <a:lnTo>
                    <a:pt x="454" y="1516"/>
                  </a:lnTo>
                  <a:lnTo>
                    <a:pt x="462" y="1519"/>
                  </a:lnTo>
                  <a:lnTo>
                    <a:pt x="471" y="1523"/>
                  </a:lnTo>
                  <a:lnTo>
                    <a:pt x="487" y="1534"/>
                  </a:lnTo>
                  <a:lnTo>
                    <a:pt x="505" y="1549"/>
                  </a:lnTo>
                  <a:lnTo>
                    <a:pt x="523" y="1566"/>
                  </a:lnTo>
                  <a:lnTo>
                    <a:pt x="541" y="1586"/>
                  </a:lnTo>
                  <a:lnTo>
                    <a:pt x="557" y="1607"/>
                  </a:lnTo>
                  <a:lnTo>
                    <a:pt x="572" y="1628"/>
                  </a:lnTo>
                  <a:lnTo>
                    <a:pt x="583" y="1648"/>
                  </a:lnTo>
                  <a:lnTo>
                    <a:pt x="591" y="1667"/>
                  </a:lnTo>
                  <a:lnTo>
                    <a:pt x="595" y="1676"/>
                  </a:lnTo>
                  <a:lnTo>
                    <a:pt x="597" y="1683"/>
                  </a:lnTo>
                  <a:lnTo>
                    <a:pt x="598" y="1691"/>
                  </a:lnTo>
                  <a:lnTo>
                    <a:pt x="599" y="1699"/>
                  </a:lnTo>
                  <a:lnTo>
                    <a:pt x="598" y="1705"/>
                  </a:lnTo>
                  <a:lnTo>
                    <a:pt x="597" y="1711"/>
                  </a:lnTo>
                  <a:lnTo>
                    <a:pt x="595" y="1715"/>
                  </a:lnTo>
                  <a:lnTo>
                    <a:pt x="593" y="1719"/>
                  </a:lnTo>
                  <a:close/>
                  <a:moveTo>
                    <a:pt x="152" y="795"/>
                  </a:moveTo>
                  <a:lnTo>
                    <a:pt x="139" y="777"/>
                  </a:lnTo>
                  <a:lnTo>
                    <a:pt x="128" y="759"/>
                  </a:lnTo>
                  <a:lnTo>
                    <a:pt x="118" y="742"/>
                  </a:lnTo>
                  <a:lnTo>
                    <a:pt x="113" y="727"/>
                  </a:lnTo>
                  <a:lnTo>
                    <a:pt x="109" y="719"/>
                  </a:lnTo>
                  <a:lnTo>
                    <a:pt x="108" y="711"/>
                  </a:lnTo>
                  <a:lnTo>
                    <a:pt x="107" y="706"/>
                  </a:lnTo>
                  <a:lnTo>
                    <a:pt x="107" y="699"/>
                  </a:lnTo>
                  <a:lnTo>
                    <a:pt x="107" y="694"/>
                  </a:lnTo>
                  <a:lnTo>
                    <a:pt x="108" y="689"/>
                  </a:lnTo>
                  <a:lnTo>
                    <a:pt x="110" y="685"/>
                  </a:lnTo>
                  <a:lnTo>
                    <a:pt x="113" y="682"/>
                  </a:lnTo>
                  <a:lnTo>
                    <a:pt x="116" y="679"/>
                  </a:lnTo>
                  <a:lnTo>
                    <a:pt x="120" y="678"/>
                  </a:lnTo>
                  <a:lnTo>
                    <a:pt x="125" y="677"/>
                  </a:lnTo>
                  <a:lnTo>
                    <a:pt x="130" y="678"/>
                  </a:lnTo>
                  <a:lnTo>
                    <a:pt x="136" y="679"/>
                  </a:lnTo>
                  <a:lnTo>
                    <a:pt x="141" y="682"/>
                  </a:lnTo>
                  <a:lnTo>
                    <a:pt x="148" y="684"/>
                  </a:lnTo>
                  <a:lnTo>
                    <a:pt x="154" y="688"/>
                  </a:lnTo>
                  <a:lnTo>
                    <a:pt x="167" y="697"/>
                  </a:lnTo>
                  <a:lnTo>
                    <a:pt x="182" y="709"/>
                  </a:lnTo>
                  <a:lnTo>
                    <a:pt x="196" y="723"/>
                  </a:lnTo>
                  <a:lnTo>
                    <a:pt x="211" y="741"/>
                  </a:lnTo>
                  <a:lnTo>
                    <a:pt x="224" y="758"/>
                  </a:lnTo>
                  <a:lnTo>
                    <a:pt x="235" y="776"/>
                  </a:lnTo>
                  <a:lnTo>
                    <a:pt x="244" y="792"/>
                  </a:lnTo>
                  <a:lnTo>
                    <a:pt x="251" y="809"/>
                  </a:lnTo>
                  <a:lnTo>
                    <a:pt x="253" y="816"/>
                  </a:lnTo>
                  <a:lnTo>
                    <a:pt x="255" y="823"/>
                  </a:lnTo>
                  <a:lnTo>
                    <a:pt x="256" y="830"/>
                  </a:lnTo>
                  <a:lnTo>
                    <a:pt x="256" y="835"/>
                  </a:lnTo>
                  <a:lnTo>
                    <a:pt x="256" y="841"/>
                  </a:lnTo>
                  <a:lnTo>
                    <a:pt x="255" y="845"/>
                  </a:lnTo>
                  <a:lnTo>
                    <a:pt x="253" y="849"/>
                  </a:lnTo>
                  <a:lnTo>
                    <a:pt x="251" y="853"/>
                  </a:lnTo>
                  <a:lnTo>
                    <a:pt x="247" y="855"/>
                  </a:lnTo>
                  <a:lnTo>
                    <a:pt x="243" y="856"/>
                  </a:lnTo>
                  <a:lnTo>
                    <a:pt x="239" y="857"/>
                  </a:lnTo>
                  <a:lnTo>
                    <a:pt x="233" y="856"/>
                  </a:lnTo>
                  <a:lnTo>
                    <a:pt x="228" y="855"/>
                  </a:lnTo>
                  <a:lnTo>
                    <a:pt x="222" y="853"/>
                  </a:lnTo>
                  <a:lnTo>
                    <a:pt x="216" y="850"/>
                  </a:lnTo>
                  <a:lnTo>
                    <a:pt x="209" y="847"/>
                  </a:lnTo>
                  <a:lnTo>
                    <a:pt x="196" y="837"/>
                  </a:lnTo>
                  <a:lnTo>
                    <a:pt x="181" y="825"/>
                  </a:lnTo>
                  <a:lnTo>
                    <a:pt x="166" y="811"/>
                  </a:lnTo>
                  <a:lnTo>
                    <a:pt x="152" y="795"/>
                  </a:lnTo>
                  <a:close/>
                  <a:moveTo>
                    <a:pt x="399" y="968"/>
                  </a:moveTo>
                  <a:lnTo>
                    <a:pt x="413" y="986"/>
                  </a:lnTo>
                  <a:lnTo>
                    <a:pt x="425" y="1005"/>
                  </a:lnTo>
                  <a:lnTo>
                    <a:pt x="434" y="1023"/>
                  </a:lnTo>
                  <a:lnTo>
                    <a:pt x="441" y="1039"/>
                  </a:lnTo>
                  <a:lnTo>
                    <a:pt x="443" y="1047"/>
                  </a:lnTo>
                  <a:lnTo>
                    <a:pt x="446" y="1054"/>
                  </a:lnTo>
                  <a:lnTo>
                    <a:pt x="447" y="1061"/>
                  </a:lnTo>
                  <a:lnTo>
                    <a:pt x="447" y="1067"/>
                  </a:lnTo>
                  <a:lnTo>
                    <a:pt x="447" y="1073"/>
                  </a:lnTo>
                  <a:lnTo>
                    <a:pt x="446" y="1078"/>
                  </a:lnTo>
                  <a:lnTo>
                    <a:pt x="443" y="1082"/>
                  </a:lnTo>
                  <a:lnTo>
                    <a:pt x="440" y="1085"/>
                  </a:lnTo>
                  <a:lnTo>
                    <a:pt x="437" y="1088"/>
                  </a:lnTo>
                  <a:lnTo>
                    <a:pt x="433" y="1089"/>
                  </a:lnTo>
                  <a:lnTo>
                    <a:pt x="428" y="1089"/>
                  </a:lnTo>
                  <a:lnTo>
                    <a:pt x="423" y="1089"/>
                  </a:lnTo>
                  <a:lnTo>
                    <a:pt x="417" y="1088"/>
                  </a:lnTo>
                  <a:lnTo>
                    <a:pt x="411" y="1086"/>
                  </a:lnTo>
                  <a:lnTo>
                    <a:pt x="404" y="1083"/>
                  </a:lnTo>
                  <a:lnTo>
                    <a:pt x="397" y="1080"/>
                  </a:lnTo>
                  <a:lnTo>
                    <a:pt x="382" y="1070"/>
                  </a:lnTo>
                  <a:lnTo>
                    <a:pt x="367" y="1058"/>
                  </a:lnTo>
                  <a:lnTo>
                    <a:pt x="351" y="1042"/>
                  </a:lnTo>
                  <a:lnTo>
                    <a:pt x="336" y="1025"/>
                  </a:lnTo>
                  <a:lnTo>
                    <a:pt x="322" y="1006"/>
                  </a:lnTo>
                  <a:lnTo>
                    <a:pt x="311" y="987"/>
                  </a:lnTo>
                  <a:lnTo>
                    <a:pt x="301" y="970"/>
                  </a:lnTo>
                  <a:lnTo>
                    <a:pt x="293" y="953"/>
                  </a:lnTo>
                  <a:lnTo>
                    <a:pt x="291" y="946"/>
                  </a:lnTo>
                  <a:lnTo>
                    <a:pt x="290" y="938"/>
                  </a:lnTo>
                  <a:lnTo>
                    <a:pt x="289" y="932"/>
                  </a:lnTo>
                  <a:lnTo>
                    <a:pt x="288" y="925"/>
                  </a:lnTo>
                  <a:lnTo>
                    <a:pt x="289" y="919"/>
                  </a:lnTo>
                  <a:lnTo>
                    <a:pt x="290" y="914"/>
                  </a:lnTo>
                  <a:lnTo>
                    <a:pt x="291" y="911"/>
                  </a:lnTo>
                  <a:lnTo>
                    <a:pt x="294" y="907"/>
                  </a:lnTo>
                  <a:lnTo>
                    <a:pt x="298" y="904"/>
                  </a:lnTo>
                  <a:lnTo>
                    <a:pt x="302" y="903"/>
                  </a:lnTo>
                  <a:lnTo>
                    <a:pt x="308" y="902"/>
                  </a:lnTo>
                  <a:lnTo>
                    <a:pt x="312" y="903"/>
                  </a:lnTo>
                  <a:lnTo>
                    <a:pt x="319" y="904"/>
                  </a:lnTo>
                  <a:lnTo>
                    <a:pt x="324" y="906"/>
                  </a:lnTo>
                  <a:lnTo>
                    <a:pt x="331" y="910"/>
                  </a:lnTo>
                  <a:lnTo>
                    <a:pt x="338" y="913"/>
                  </a:lnTo>
                  <a:lnTo>
                    <a:pt x="353" y="923"/>
                  </a:lnTo>
                  <a:lnTo>
                    <a:pt x="368" y="936"/>
                  </a:lnTo>
                  <a:lnTo>
                    <a:pt x="383" y="950"/>
                  </a:lnTo>
                  <a:lnTo>
                    <a:pt x="399" y="968"/>
                  </a:lnTo>
                  <a:close/>
                  <a:moveTo>
                    <a:pt x="597" y="1207"/>
                  </a:moveTo>
                  <a:lnTo>
                    <a:pt x="612" y="1226"/>
                  </a:lnTo>
                  <a:lnTo>
                    <a:pt x="625" y="1245"/>
                  </a:lnTo>
                  <a:lnTo>
                    <a:pt x="635" y="1264"/>
                  </a:lnTo>
                  <a:lnTo>
                    <a:pt x="643" y="1281"/>
                  </a:lnTo>
                  <a:lnTo>
                    <a:pt x="645" y="1289"/>
                  </a:lnTo>
                  <a:lnTo>
                    <a:pt x="647" y="1297"/>
                  </a:lnTo>
                  <a:lnTo>
                    <a:pt x="648" y="1304"/>
                  </a:lnTo>
                  <a:lnTo>
                    <a:pt x="648" y="1310"/>
                  </a:lnTo>
                  <a:lnTo>
                    <a:pt x="648" y="1316"/>
                  </a:lnTo>
                  <a:lnTo>
                    <a:pt x="647" y="1322"/>
                  </a:lnTo>
                  <a:lnTo>
                    <a:pt x="645" y="1326"/>
                  </a:lnTo>
                  <a:lnTo>
                    <a:pt x="642" y="1329"/>
                  </a:lnTo>
                  <a:lnTo>
                    <a:pt x="639" y="1332"/>
                  </a:lnTo>
                  <a:lnTo>
                    <a:pt x="634" y="1334"/>
                  </a:lnTo>
                  <a:lnTo>
                    <a:pt x="629" y="1334"/>
                  </a:lnTo>
                  <a:lnTo>
                    <a:pt x="623" y="1334"/>
                  </a:lnTo>
                  <a:lnTo>
                    <a:pt x="618" y="1332"/>
                  </a:lnTo>
                  <a:lnTo>
                    <a:pt x="611" y="1329"/>
                  </a:lnTo>
                  <a:lnTo>
                    <a:pt x="603" y="1327"/>
                  </a:lnTo>
                  <a:lnTo>
                    <a:pt x="597" y="1323"/>
                  </a:lnTo>
                  <a:lnTo>
                    <a:pt x="582" y="1313"/>
                  </a:lnTo>
                  <a:lnTo>
                    <a:pt x="565" y="1300"/>
                  </a:lnTo>
                  <a:lnTo>
                    <a:pt x="549" y="1284"/>
                  </a:lnTo>
                  <a:lnTo>
                    <a:pt x="532" y="1266"/>
                  </a:lnTo>
                  <a:lnTo>
                    <a:pt x="518" y="1246"/>
                  </a:lnTo>
                  <a:lnTo>
                    <a:pt x="505" y="1227"/>
                  </a:lnTo>
                  <a:lnTo>
                    <a:pt x="495" y="1209"/>
                  </a:lnTo>
                  <a:lnTo>
                    <a:pt x="487" y="1191"/>
                  </a:lnTo>
                  <a:lnTo>
                    <a:pt x="485" y="1184"/>
                  </a:lnTo>
                  <a:lnTo>
                    <a:pt x="483" y="1176"/>
                  </a:lnTo>
                  <a:lnTo>
                    <a:pt x="482" y="1168"/>
                  </a:lnTo>
                  <a:lnTo>
                    <a:pt x="482" y="1162"/>
                  </a:lnTo>
                  <a:lnTo>
                    <a:pt x="482" y="1156"/>
                  </a:lnTo>
                  <a:lnTo>
                    <a:pt x="483" y="1151"/>
                  </a:lnTo>
                  <a:lnTo>
                    <a:pt x="485" y="1146"/>
                  </a:lnTo>
                  <a:lnTo>
                    <a:pt x="488" y="1143"/>
                  </a:lnTo>
                  <a:lnTo>
                    <a:pt x="492" y="1141"/>
                  </a:lnTo>
                  <a:lnTo>
                    <a:pt x="496" y="1139"/>
                  </a:lnTo>
                  <a:lnTo>
                    <a:pt x="502" y="1139"/>
                  </a:lnTo>
                  <a:lnTo>
                    <a:pt x="507" y="1139"/>
                  </a:lnTo>
                  <a:lnTo>
                    <a:pt x="513" y="1140"/>
                  </a:lnTo>
                  <a:lnTo>
                    <a:pt x="519" y="1142"/>
                  </a:lnTo>
                  <a:lnTo>
                    <a:pt x="526" y="1145"/>
                  </a:lnTo>
                  <a:lnTo>
                    <a:pt x="533" y="1150"/>
                  </a:lnTo>
                  <a:lnTo>
                    <a:pt x="549" y="1160"/>
                  </a:lnTo>
                  <a:lnTo>
                    <a:pt x="565" y="1173"/>
                  </a:lnTo>
                  <a:lnTo>
                    <a:pt x="582" y="1188"/>
                  </a:lnTo>
                  <a:lnTo>
                    <a:pt x="597" y="1207"/>
                  </a:lnTo>
                  <a:close/>
                  <a:moveTo>
                    <a:pt x="140" y="280"/>
                  </a:moveTo>
                  <a:lnTo>
                    <a:pt x="129" y="265"/>
                  </a:lnTo>
                  <a:lnTo>
                    <a:pt x="119" y="250"/>
                  </a:lnTo>
                  <a:lnTo>
                    <a:pt x="111" y="234"/>
                  </a:lnTo>
                  <a:lnTo>
                    <a:pt x="106" y="220"/>
                  </a:lnTo>
                  <a:lnTo>
                    <a:pt x="103" y="208"/>
                  </a:lnTo>
                  <a:lnTo>
                    <a:pt x="103" y="197"/>
                  </a:lnTo>
                  <a:lnTo>
                    <a:pt x="103" y="193"/>
                  </a:lnTo>
                  <a:lnTo>
                    <a:pt x="104" y="188"/>
                  </a:lnTo>
                  <a:lnTo>
                    <a:pt x="106" y="184"/>
                  </a:lnTo>
                  <a:lnTo>
                    <a:pt x="108" y="182"/>
                  </a:lnTo>
                  <a:lnTo>
                    <a:pt x="111" y="180"/>
                  </a:lnTo>
                  <a:lnTo>
                    <a:pt x="115" y="179"/>
                  </a:lnTo>
                  <a:lnTo>
                    <a:pt x="118" y="177"/>
                  </a:lnTo>
                  <a:lnTo>
                    <a:pt x="122" y="177"/>
                  </a:lnTo>
                  <a:lnTo>
                    <a:pt x="133" y="181"/>
                  </a:lnTo>
                  <a:lnTo>
                    <a:pt x="144" y="186"/>
                  </a:lnTo>
                  <a:lnTo>
                    <a:pt x="156" y="194"/>
                  </a:lnTo>
                  <a:lnTo>
                    <a:pt x="168" y="205"/>
                  </a:lnTo>
                  <a:lnTo>
                    <a:pt x="181" y="217"/>
                  </a:lnTo>
                  <a:lnTo>
                    <a:pt x="194" y="232"/>
                  </a:lnTo>
                  <a:lnTo>
                    <a:pt x="205" y="248"/>
                  </a:lnTo>
                  <a:lnTo>
                    <a:pt x="214" y="263"/>
                  </a:lnTo>
                  <a:lnTo>
                    <a:pt x="221" y="278"/>
                  </a:lnTo>
                  <a:lnTo>
                    <a:pt x="227" y="291"/>
                  </a:lnTo>
                  <a:lnTo>
                    <a:pt x="230" y="305"/>
                  </a:lnTo>
                  <a:lnTo>
                    <a:pt x="231" y="316"/>
                  </a:lnTo>
                  <a:lnTo>
                    <a:pt x="231" y="320"/>
                  </a:lnTo>
                  <a:lnTo>
                    <a:pt x="230" y="324"/>
                  </a:lnTo>
                  <a:lnTo>
                    <a:pt x="228" y="329"/>
                  </a:lnTo>
                  <a:lnTo>
                    <a:pt x="225" y="331"/>
                  </a:lnTo>
                  <a:lnTo>
                    <a:pt x="222" y="333"/>
                  </a:lnTo>
                  <a:lnTo>
                    <a:pt x="219" y="334"/>
                  </a:lnTo>
                  <a:lnTo>
                    <a:pt x="214" y="335"/>
                  </a:lnTo>
                  <a:lnTo>
                    <a:pt x="210" y="334"/>
                  </a:lnTo>
                  <a:lnTo>
                    <a:pt x="200" y="332"/>
                  </a:lnTo>
                  <a:lnTo>
                    <a:pt x="189" y="326"/>
                  </a:lnTo>
                  <a:lnTo>
                    <a:pt x="177" y="319"/>
                  </a:lnTo>
                  <a:lnTo>
                    <a:pt x="165" y="308"/>
                  </a:lnTo>
                  <a:lnTo>
                    <a:pt x="153" y="296"/>
                  </a:lnTo>
                  <a:lnTo>
                    <a:pt x="140" y="280"/>
                  </a:lnTo>
                  <a:close/>
                  <a:moveTo>
                    <a:pt x="388" y="536"/>
                  </a:moveTo>
                  <a:lnTo>
                    <a:pt x="384" y="538"/>
                  </a:lnTo>
                  <a:lnTo>
                    <a:pt x="381" y="539"/>
                  </a:lnTo>
                  <a:lnTo>
                    <a:pt x="377" y="539"/>
                  </a:lnTo>
                  <a:lnTo>
                    <a:pt x="371" y="539"/>
                  </a:lnTo>
                  <a:lnTo>
                    <a:pt x="367" y="538"/>
                  </a:lnTo>
                  <a:lnTo>
                    <a:pt x="361" y="536"/>
                  </a:lnTo>
                  <a:lnTo>
                    <a:pt x="356" y="534"/>
                  </a:lnTo>
                  <a:lnTo>
                    <a:pt x="349" y="530"/>
                  </a:lnTo>
                  <a:lnTo>
                    <a:pt x="337" y="523"/>
                  </a:lnTo>
                  <a:lnTo>
                    <a:pt x="324" y="512"/>
                  </a:lnTo>
                  <a:lnTo>
                    <a:pt x="311" y="499"/>
                  </a:lnTo>
                  <a:lnTo>
                    <a:pt x="298" y="483"/>
                  </a:lnTo>
                  <a:lnTo>
                    <a:pt x="286" y="467"/>
                  </a:lnTo>
                  <a:lnTo>
                    <a:pt x="276" y="450"/>
                  </a:lnTo>
                  <a:lnTo>
                    <a:pt x="267" y="435"/>
                  </a:lnTo>
                  <a:lnTo>
                    <a:pt x="262" y="421"/>
                  </a:lnTo>
                  <a:lnTo>
                    <a:pt x="258" y="407"/>
                  </a:lnTo>
                  <a:lnTo>
                    <a:pt x="257" y="396"/>
                  </a:lnTo>
                  <a:lnTo>
                    <a:pt x="258" y="390"/>
                  </a:lnTo>
                  <a:lnTo>
                    <a:pt x="259" y="386"/>
                  </a:lnTo>
                  <a:lnTo>
                    <a:pt x="260" y="382"/>
                  </a:lnTo>
                  <a:lnTo>
                    <a:pt x="264" y="379"/>
                  </a:lnTo>
                  <a:lnTo>
                    <a:pt x="266" y="377"/>
                  </a:lnTo>
                  <a:lnTo>
                    <a:pt x="270" y="376"/>
                  </a:lnTo>
                  <a:lnTo>
                    <a:pt x="275" y="375"/>
                  </a:lnTo>
                  <a:lnTo>
                    <a:pt x="279" y="375"/>
                  </a:lnTo>
                  <a:lnTo>
                    <a:pt x="285" y="376"/>
                  </a:lnTo>
                  <a:lnTo>
                    <a:pt x="290" y="378"/>
                  </a:lnTo>
                  <a:lnTo>
                    <a:pt x="296" y="380"/>
                  </a:lnTo>
                  <a:lnTo>
                    <a:pt x="301" y="383"/>
                  </a:lnTo>
                  <a:lnTo>
                    <a:pt x="314" y="392"/>
                  </a:lnTo>
                  <a:lnTo>
                    <a:pt x="327" y="403"/>
                  </a:lnTo>
                  <a:lnTo>
                    <a:pt x="340" y="416"/>
                  </a:lnTo>
                  <a:lnTo>
                    <a:pt x="354" y="432"/>
                  </a:lnTo>
                  <a:lnTo>
                    <a:pt x="366" y="448"/>
                  </a:lnTo>
                  <a:lnTo>
                    <a:pt x="376" y="463"/>
                  </a:lnTo>
                  <a:lnTo>
                    <a:pt x="383" y="480"/>
                  </a:lnTo>
                  <a:lnTo>
                    <a:pt x="389" y="494"/>
                  </a:lnTo>
                  <a:lnTo>
                    <a:pt x="393" y="507"/>
                  </a:lnTo>
                  <a:lnTo>
                    <a:pt x="393" y="519"/>
                  </a:lnTo>
                  <a:lnTo>
                    <a:pt x="393" y="524"/>
                  </a:lnTo>
                  <a:lnTo>
                    <a:pt x="392" y="528"/>
                  </a:lnTo>
                  <a:lnTo>
                    <a:pt x="390" y="533"/>
                  </a:lnTo>
                  <a:lnTo>
                    <a:pt x="388" y="536"/>
                  </a:lnTo>
                  <a:close/>
                  <a:moveTo>
                    <a:pt x="523" y="640"/>
                  </a:moveTo>
                  <a:lnTo>
                    <a:pt x="536" y="658"/>
                  </a:lnTo>
                  <a:lnTo>
                    <a:pt x="546" y="674"/>
                  </a:lnTo>
                  <a:lnTo>
                    <a:pt x="555" y="690"/>
                  </a:lnTo>
                  <a:lnTo>
                    <a:pt x="561" y="706"/>
                  </a:lnTo>
                  <a:lnTo>
                    <a:pt x="563" y="713"/>
                  </a:lnTo>
                  <a:lnTo>
                    <a:pt x="565" y="720"/>
                  </a:lnTo>
                  <a:lnTo>
                    <a:pt x="565" y="727"/>
                  </a:lnTo>
                  <a:lnTo>
                    <a:pt x="566" y="732"/>
                  </a:lnTo>
                  <a:lnTo>
                    <a:pt x="565" y="738"/>
                  </a:lnTo>
                  <a:lnTo>
                    <a:pt x="564" y="742"/>
                  </a:lnTo>
                  <a:lnTo>
                    <a:pt x="562" y="745"/>
                  </a:lnTo>
                  <a:lnTo>
                    <a:pt x="560" y="748"/>
                  </a:lnTo>
                  <a:lnTo>
                    <a:pt x="556" y="751"/>
                  </a:lnTo>
                  <a:lnTo>
                    <a:pt x="552" y="753"/>
                  </a:lnTo>
                  <a:lnTo>
                    <a:pt x="548" y="753"/>
                  </a:lnTo>
                  <a:lnTo>
                    <a:pt x="543" y="753"/>
                  </a:lnTo>
                  <a:lnTo>
                    <a:pt x="538" y="752"/>
                  </a:lnTo>
                  <a:lnTo>
                    <a:pt x="532" y="750"/>
                  </a:lnTo>
                  <a:lnTo>
                    <a:pt x="526" y="747"/>
                  </a:lnTo>
                  <a:lnTo>
                    <a:pt x="519" y="744"/>
                  </a:lnTo>
                  <a:lnTo>
                    <a:pt x="506" y="735"/>
                  </a:lnTo>
                  <a:lnTo>
                    <a:pt x="492" y="724"/>
                  </a:lnTo>
                  <a:lnTo>
                    <a:pt x="477" y="710"/>
                  </a:lnTo>
                  <a:lnTo>
                    <a:pt x="464" y="695"/>
                  </a:lnTo>
                  <a:lnTo>
                    <a:pt x="451" y="677"/>
                  </a:lnTo>
                  <a:lnTo>
                    <a:pt x="440" y="660"/>
                  </a:lnTo>
                  <a:lnTo>
                    <a:pt x="433" y="643"/>
                  </a:lnTo>
                  <a:lnTo>
                    <a:pt x="426" y="628"/>
                  </a:lnTo>
                  <a:lnTo>
                    <a:pt x="424" y="621"/>
                  </a:lnTo>
                  <a:lnTo>
                    <a:pt x="423" y="615"/>
                  </a:lnTo>
                  <a:lnTo>
                    <a:pt x="422" y="608"/>
                  </a:lnTo>
                  <a:lnTo>
                    <a:pt x="422" y="603"/>
                  </a:lnTo>
                  <a:lnTo>
                    <a:pt x="422" y="597"/>
                  </a:lnTo>
                  <a:lnTo>
                    <a:pt x="423" y="593"/>
                  </a:lnTo>
                  <a:lnTo>
                    <a:pt x="425" y="588"/>
                  </a:lnTo>
                  <a:lnTo>
                    <a:pt x="428" y="585"/>
                  </a:lnTo>
                  <a:lnTo>
                    <a:pt x="431" y="583"/>
                  </a:lnTo>
                  <a:lnTo>
                    <a:pt x="435" y="582"/>
                  </a:lnTo>
                  <a:lnTo>
                    <a:pt x="439" y="581"/>
                  </a:lnTo>
                  <a:lnTo>
                    <a:pt x="445" y="581"/>
                  </a:lnTo>
                  <a:lnTo>
                    <a:pt x="450" y="582"/>
                  </a:lnTo>
                  <a:lnTo>
                    <a:pt x="456" y="584"/>
                  </a:lnTo>
                  <a:lnTo>
                    <a:pt x="461" y="586"/>
                  </a:lnTo>
                  <a:lnTo>
                    <a:pt x="468" y="590"/>
                  </a:lnTo>
                  <a:lnTo>
                    <a:pt x="481" y="599"/>
                  </a:lnTo>
                  <a:lnTo>
                    <a:pt x="495" y="610"/>
                  </a:lnTo>
                  <a:lnTo>
                    <a:pt x="509" y="625"/>
                  </a:lnTo>
                  <a:lnTo>
                    <a:pt x="523" y="640"/>
                  </a:lnTo>
                  <a:close/>
                  <a:moveTo>
                    <a:pt x="485" y="197"/>
                  </a:moveTo>
                  <a:lnTo>
                    <a:pt x="474" y="182"/>
                  </a:lnTo>
                  <a:lnTo>
                    <a:pt x="465" y="168"/>
                  </a:lnTo>
                  <a:lnTo>
                    <a:pt x="458" y="153"/>
                  </a:lnTo>
                  <a:lnTo>
                    <a:pt x="452" y="139"/>
                  </a:lnTo>
                  <a:lnTo>
                    <a:pt x="450" y="127"/>
                  </a:lnTo>
                  <a:lnTo>
                    <a:pt x="449" y="116"/>
                  </a:lnTo>
                  <a:lnTo>
                    <a:pt x="450" y="112"/>
                  </a:lnTo>
                  <a:lnTo>
                    <a:pt x="451" y="107"/>
                  </a:lnTo>
                  <a:lnTo>
                    <a:pt x="452" y="104"/>
                  </a:lnTo>
                  <a:lnTo>
                    <a:pt x="456" y="101"/>
                  </a:lnTo>
                  <a:lnTo>
                    <a:pt x="458" y="98"/>
                  </a:lnTo>
                  <a:lnTo>
                    <a:pt x="462" y="97"/>
                  </a:lnTo>
                  <a:lnTo>
                    <a:pt x="465" y="97"/>
                  </a:lnTo>
                  <a:lnTo>
                    <a:pt x="470" y="97"/>
                  </a:lnTo>
                  <a:lnTo>
                    <a:pt x="480" y="100"/>
                  </a:lnTo>
                  <a:lnTo>
                    <a:pt x="491" y="105"/>
                  </a:lnTo>
                  <a:lnTo>
                    <a:pt x="502" y="113"/>
                  </a:lnTo>
                  <a:lnTo>
                    <a:pt x="514" y="123"/>
                  </a:lnTo>
                  <a:lnTo>
                    <a:pt x="526" y="135"/>
                  </a:lnTo>
                  <a:lnTo>
                    <a:pt x="538" y="148"/>
                  </a:lnTo>
                  <a:lnTo>
                    <a:pt x="549" y="163"/>
                  </a:lnTo>
                  <a:lnTo>
                    <a:pt x="557" y="177"/>
                  </a:lnTo>
                  <a:lnTo>
                    <a:pt x="565" y="193"/>
                  </a:lnTo>
                  <a:lnTo>
                    <a:pt x="569" y="206"/>
                  </a:lnTo>
                  <a:lnTo>
                    <a:pt x="573" y="218"/>
                  </a:lnTo>
                  <a:lnTo>
                    <a:pt x="574" y="229"/>
                  </a:lnTo>
                  <a:lnTo>
                    <a:pt x="573" y="233"/>
                  </a:lnTo>
                  <a:lnTo>
                    <a:pt x="572" y="238"/>
                  </a:lnTo>
                  <a:lnTo>
                    <a:pt x="571" y="241"/>
                  </a:lnTo>
                  <a:lnTo>
                    <a:pt x="567" y="244"/>
                  </a:lnTo>
                  <a:lnTo>
                    <a:pt x="565" y="246"/>
                  </a:lnTo>
                  <a:lnTo>
                    <a:pt x="561" y="248"/>
                  </a:lnTo>
                  <a:lnTo>
                    <a:pt x="557" y="248"/>
                  </a:lnTo>
                  <a:lnTo>
                    <a:pt x="553" y="248"/>
                  </a:lnTo>
                  <a:lnTo>
                    <a:pt x="543" y="245"/>
                  </a:lnTo>
                  <a:lnTo>
                    <a:pt x="532" y="240"/>
                  </a:lnTo>
                  <a:lnTo>
                    <a:pt x="520" y="232"/>
                  </a:lnTo>
                  <a:lnTo>
                    <a:pt x="509" y="223"/>
                  </a:lnTo>
                  <a:lnTo>
                    <a:pt x="497" y="211"/>
                  </a:lnTo>
                  <a:lnTo>
                    <a:pt x="485" y="197"/>
                  </a:lnTo>
                  <a:close/>
                </a:path>
              </a:pathLst>
            </a:custGeom>
            <a:solidFill>
              <a:srgbClr val="E9B1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CH"/>
            </a:p>
          </p:txBody>
        </p:sp>
        <p:sp>
          <p:nvSpPr>
            <p:cNvPr id="161" name="Freeform 152"/>
            <p:cNvSpPr>
              <a:spLocks noEditPoints="1"/>
            </p:cNvSpPr>
            <p:nvPr userDrawn="1"/>
          </p:nvSpPr>
          <p:spPr bwMode="auto">
            <a:xfrm>
              <a:off x="10821988" y="5424488"/>
              <a:ext cx="182563" cy="1435100"/>
            </a:xfrm>
            <a:custGeom>
              <a:avLst/>
              <a:gdLst>
                <a:gd name="T0" fmla="*/ 55 w 688"/>
                <a:gd name="T1" fmla="*/ 4612 h 5425"/>
                <a:gd name="T2" fmla="*/ 281 w 688"/>
                <a:gd name="T3" fmla="*/ 4938 h 5425"/>
                <a:gd name="T4" fmla="*/ 78 w 688"/>
                <a:gd name="T5" fmla="*/ 3595 h 5425"/>
                <a:gd name="T6" fmla="*/ 156 w 688"/>
                <a:gd name="T7" fmla="*/ 3407 h 5425"/>
                <a:gd name="T8" fmla="*/ 131 w 688"/>
                <a:gd name="T9" fmla="*/ 2684 h 5425"/>
                <a:gd name="T10" fmla="*/ 0 w 688"/>
                <a:gd name="T11" fmla="*/ 2197 h 5425"/>
                <a:gd name="T12" fmla="*/ 40 w 688"/>
                <a:gd name="T13" fmla="*/ 855 h 5425"/>
                <a:gd name="T14" fmla="*/ 45 w 688"/>
                <a:gd name="T15" fmla="*/ 397 h 5425"/>
                <a:gd name="T16" fmla="*/ 630 w 688"/>
                <a:gd name="T17" fmla="*/ 98 h 5425"/>
                <a:gd name="T18" fmla="*/ 604 w 688"/>
                <a:gd name="T19" fmla="*/ 593 h 5425"/>
                <a:gd name="T20" fmla="*/ 688 w 688"/>
                <a:gd name="T21" fmla="*/ 1617 h 5425"/>
                <a:gd name="T22" fmla="*/ 668 w 688"/>
                <a:gd name="T23" fmla="*/ 2171 h 5425"/>
                <a:gd name="T24" fmla="*/ 659 w 688"/>
                <a:gd name="T25" fmla="*/ 2022 h 5425"/>
                <a:gd name="T26" fmla="*/ 623 w 688"/>
                <a:gd name="T27" fmla="*/ 2424 h 5425"/>
                <a:gd name="T28" fmla="*/ 513 w 688"/>
                <a:gd name="T29" fmla="*/ 3140 h 5425"/>
                <a:gd name="T30" fmla="*/ 612 w 688"/>
                <a:gd name="T31" fmla="*/ 3894 h 5425"/>
                <a:gd name="T32" fmla="*/ 539 w 688"/>
                <a:gd name="T33" fmla="*/ 4098 h 5425"/>
                <a:gd name="T34" fmla="*/ 478 w 688"/>
                <a:gd name="T35" fmla="*/ 4334 h 5425"/>
                <a:gd name="T36" fmla="*/ 478 w 688"/>
                <a:gd name="T37" fmla="*/ 4656 h 5425"/>
                <a:gd name="T38" fmla="*/ 688 w 688"/>
                <a:gd name="T39" fmla="*/ 5124 h 5425"/>
                <a:gd name="T40" fmla="*/ 539 w 688"/>
                <a:gd name="T41" fmla="*/ 4843 h 5425"/>
                <a:gd name="T42" fmla="*/ 459 w 688"/>
                <a:gd name="T43" fmla="*/ 5068 h 5425"/>
                <a:gd name="T44" fmla="*/ 179 w 688"/>
                <a:gd name="T45" fmla="*/ 5399 h 5425"/>
                <a:gd name="T46" fmla="*/ 97 w 688"/>
                <a:gd name="T47" fmla="*/ 5118 h 5425"/>
                <a:gd name="T48" fmla="*/ 388 w 688"/>
                <a:gd name="T49" fmla="*/ 5211 h 5425"/>
                <a:gd name="T50" fmla="*/ 19 w 688"/>
                <a:gd name="T51" fmla="*/ 4884 h 5425"/>
                <a:gd name="T52" fmla="*/ 497 w 688"/>
                <a:gd name="T53" fmla="*/ 5342 h 5425"/>
                <a:gd name="T54" fmla="*/ 113 w 688"/>
                <a:gd name="T55" fmla="*/ 4553 h 5425"/>
                <a:gd name="T56" fmla="*/ 211 w 688"/>
                <a:gd name="T57" fmla="*/ 4494 h 5425"/>
                <a:gd name="T58" fmla="*/ 150 w 688"/>
                <a:gd name="T59" fmla="*/ 4333 h 5425"/>
                <a:gd name="T60" fmla="*/ 249 w 688"/>
                <a:gd name="T61" fmla="*/ 4274 h 5425"/>
                <a:gd name="T62" fmla="*/ 179 w 688"/>
                <a:gd name="T63" fmla="*/ 4089 h 5425"/>
                <a:gd name="T64" fmla="*/ 353 w 688"/>
                <a:gd name="T65" fmla="*/ 4124 h 5425"/>
                <a:gd name="T66" fmla="*/ 399 w 688"/>
                <a:gd name="T67" fmla="*/ 3996 h 5425"/>
                <a:gd name="T68" fmla="*/ 219 w 688"/>
                <a:gd name="T69" fmla="*/ 3707 h 5425"/>
                <a:gd name="T70" fmla="*/ 274 w 688"/>
                <a:gd name="T71" fmla="*/ 3575 h 5425"/>
                <a:gd name="T72" fmla="*/ 530 w 688"/>
                <a:gd name="T73" fmla="*/ 3739 h 5425"/>
                <a:gd name="T74" fmla="*/ 185 w 688"/>
                <a:gd name="T75" fmla="*/ 3159 h 5425"/>
                <a:gd name="T76" fmla="*/ 187 w 688"/>
                <a:gd name="T77" fmla="*/ 3011 h 5425"/>
                <a:gd name="T78" fmla="*/ 479 w 688"/>
                <a:gd name="T79" fmla="*/ 3488 h 5425"/>
                <a:gd name="T80" fmla="*/ 548 w 688"/>
                <a:gd name="T81" fmla="*/ 3398 h 5425"/>
                <a:gd name="T82" fmla="*/ 261 w 688"/>
                <a:gd name="T83" fmla="*/ 2901 h 5425"/>
                <a:gd name="T84" fmla="*/ 311 w 688"/>
                <a:gd name="T85" fmla="*/ 2453 h 5425"/>
                <a:gd name="T86" fmla="*/ 97 w 688"/>
                <a:gd name="T87" fmla="*/ 2288 h 5425"/>
                <a:gd name="T88" fmla="*/ 445 w 688"/>
                <a:gd name="T89" fmla="*/ 2738 h 5425"/>
                <a:gd name="T90" fmla="*/ 591 w 688"/>
                <a:gd name="T91" fmla="*/ 2755 h 5425"/>
                <a:gd name="T92" fmla="*/ 57 w 688"/>
                <a:gd name="T93" fmla="*/ 1835 h 5425"/>
                <a:gd name="T94" fmla="*/ 520 w 688"/>
                <a:gd name="T95" fmla="*/ 2310 h 5425"/>
                <a:gd name="T96" fmla="*/ 311 w 688"/>
                <a:gd name="T97" fmla="*/ 2122 h 5425"/>
                <a:gd name="T98" fmla="*/ 71 w 688"/>
                <a:gd name="T99" fmla="*/ 1446 h 5425"/>
                <a:gd name="T100" fmla="*/ 471 w 688"/>
                <a:gd name="T101" fmla="*/ 1904 h 5425"/>
                <a:gd name="T102" fmla="*/ 430 w 688"/>
                <a:gd name="T103" fmla="*/ 1760 h 5425"/>
                <a:gd name="T104" fmla="*/ 253 w 688"/>
                <a:gd name="T105" fmla="*/ 1226 h 5425"/>
                <a:gd name="T106" fmla="*/ 368 w 688"/>
                <a:gd name="T107" fmla="*/ 1287 h 5425"/>
                <a:gd name="T108" fmla="*/ 381 w 688"/>
                <a:gd name="T109" fmla="*/ 1400 h 5425"/>
                <a:gd name="T110" fmla="*/ 162 w 688"/>
                <a:gd name="T111" fmla="*/ 638 h 5425"/>
                <a:gd name="T112" fmla="*/ 402 w 688"/>
                <a:gd name="T113" fmla="*/ 838 h 5425"/>
                <a:gd name="T114" fmla="*/ 266 w 688"/>
                <a:gd name="T115" fmla="*/ 700 h 5425"/>
                <a:gd name="T116" fmla="*/ 517 w 688"/>
                <a:gd name="T117" fmla="*/ 1082 h 5425"/>
                <a:gd name="T118" fmla="*/ 105 w 688"/>
                <a:gd name="T119" fmla="*/ 19 h 5425"/>
                <a:gd name="T120" fmla="*/ 153 w 688"/>
                <a:gd name="T121" fmla="*/ 114 h 5425"/>
                <a:gd name="T122" fmla="*/ 382 w 688"/>
                <a:gd name="T123" fmla="*/ 340 h 5425"/>
                <a:gd name="T124" fmla="*/ 412 w 688"/>
                <a:gd name="T125" fmla="*/ 414 h 54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88" h="5425">
                  <a:moveTo>
                    <a:pt x="0" y="5425"/>
                  </a:moveTo>
                  <a:lnTo>
                    <a:pt x="0" y="5380"/>
                  </a:lnTo>
                  <a:lnTo>
                    <a:pt x="10" y="5392"/>
                  </a:lnTo>
                  <a:lnTo>
                    <a:pt x="19" y="5403"/>
                  </a:lnTo>
                  <a:lnTo>
                    <a:pt x="29" y="5414"/>
                  </a:lnTo>
                  <a:lnTo>
                    <a:pt x="38" y="5425"/>
                  </a:lnTo>
                  <a:lnTo>
                    <a:pt x="0" y="5425"/>
                  </a:lnTo>
                  <a:close/>
                  <a:moveTo>
                    <a:pt x="0" y="5276"/>
                  </a:moveTo>
                  <a:lnTo>
                    <a:pt x="0" y="5211"/>
                  </a:lnTo>
                  <a:lnTo>
                    <a:pt x="5" y="5222"/>
                  </a:lnTo>
                  <a:lnTo>
                    <a:pt x="11" y="5232"/>
                  </a:lnTo>
                  <a:lnTo>
                    <a:pt x="15" y="5242"/>
                  </a:lnTo>
                  <a:lnTo>
                    <a:pt x="17" y="5251"/>
                  </a:lnTo>
                  <a:lnTo>
                    <a:pt x="18" y="5258"/>
                  </a:lnTo>
                  <a:lnTo>
                    <a:pt x="18" y="5264"/>
                  </a:lnTo>
                  <a:lnTo>
                    <a:pt x="17" y="5269"/>
                  </a:lnTo>
                  <a:lnTo>
                    <a:pt x="15" y="5273"/>
                  </a:lnTo>
                  <a:lnTo>
                    <a:pt x="12" y="5275"/>
                  </a:lnTo>
                  <a:lnTo>
                    <a:pt x="9" y="5276"/>
                  </a:lnTo>
                  <a:lnTo>
                    <a:pt x="4" y="5276"/>
                  </a:lnTo>
                  <a:lnTo>
                    <a:pt x="0" y="5276"/>
                  </a:lnTo>
                  <a:close/>
                  <a:moveTo>
                    <a:pt x="0" y="4631"/>
                  </a:moveTo>
                  <a:lnTo>
                    <a:pt x="0" y="4605"/>
                  </a:lnTo>
                  <a:lnTo>
                    <a:pt x="1" y="4604"/>
                  </a:lnTo>
                  <a:lnTo>
                    <a:pt x="2" y="4603"/>
                  </a:lnTo>
                  <a:lnTo>
                    <a:pt x="4" y="4601"/>
                  </a:lnTo>
                  <a:lnTo>
                    <a:pt x="6" y="4600"/>
                  </a:lnTo>
                  <a:lnTo>
                    <a:pt x="10" y="4599"/>
                  </a:lnTo>
                  <a:lnTo>
                    <a:pt x="13" y="4599"/>
                  </a:lnTo>
                  <a:lnTo>
                    <a:pt x="22" y="4600"/>
                  </a:lnTo>
                  <a:lnTo>
                    <a:pt x="32" y="4602"/>
                  </a:lnTo>
                  <a:lnTo>
                    <a:pt x="43" y="4606"/>
                  </a:lnTo>
                  <a:lnTo>
                    <a:pt x="55" y="4612"/>
                  </a:lnTo>
                  <a:lnTo>
                    <a:pt x="68" y="4619"/>
                  </a:lnTo>
                  <a:lnTo>
                    <a:pt x="81" y="4628"/>
                  </a:lnTo>
                  <a:lnTo>
                    <a:pt x="96" y="4638"/>
                  </a:lnTo>
                  <a:lnTo>
                    <a:pt x="112" y="4649"/>
                  </a:lnTo>
                  <a:lnTo>
                    <a:pt x="128" y="4662"/>
                  </a:lnTo>
                  <a:lnTo>
                    <a:pt x="144" y="4675"/>
                  </a:lnTo>
                  <a:lnTo>
                    <a:pt x="179" y="4706"/>
                  </a:lnTo>
                  <a:lnTo>
                    <a:pt x="215" y="4741"/>
                  </a:lnTo>
                  <a:lnTo>
                    <a:pt x="249" y="4777"/>
                  </a:lnTo>
                  <a:lnTo>
                    <a:pt x="279" y="4812"/>
                  </a:lnTo>
                  <a:lnTo>
                    <a:pt x="292" y="4830"/>
                  </a:lnTo>
                  <a:lnTo>
                    <a:pt x="304" y="4846"/>
                  </a:lnTo>
                  <a:lnTo>
                    <a:pt x="315" y="4862"/>
                  </a:lnTo>
                  <a:lnTo>
                    <a:pt x="325" y="4877"/>
                  </a:lnTo>
                  <a:lnTo>
                    <a:pt x="334" y="4891"/>
                  </a:lnTo>
                  <a:lnTo>
                    <a:pt x="341" y="4903"/>
                  </a:lnTo>
                  <a:lnTo>
                    <a:pt x="346" y="4915"/>
                  </a:lnTo>
                  <a:lnTo>
                    <a:pt x="349" y="4926"/>
                  </a:lnTo>
                  <a:lnTo>
                    <a:pt x="352" y="4936"/>
                  </a:lnTo>
                  <a:lnTo>
                    <a:pt x="352" y="4944"/>
                  </a:lnTo>
                  <a:lnTo>
                    <a:pt x="352" y="4947"/>
                  </a:lnTo>
                  <a:lnTo>
                    <a:pt x="350" y="4950"/>
                  </a:lnTo>
                  <a:lnTo>
                    <a:pt x="348" y="4953"/>
                  </a:lnTo>
                  <a:lnTo>
                    <a:pt x="347" y="4955"/>
                  </a:lnTo>
                  <a:lnTo>
                    <a:pt x="345" y="4957"/>
                  </a:lnTo>
                  <a:lnTo>
                    <a:pt x="342" y="4958"/>
                  </a:lnTo>
                  <a:lnTo>
                    <a:pt x="338" y="4959"/>
                  </a:lnTo>
                  <a:lnTo>
                    <a:pt x="335" y="4959"/>
                  </a:lnTo>
                  <a:lnTo>
                    <a:pt x="326" y="4958"/>
                  </a:lnTo>
                  <a:lnTo>
                    <a:pt x="318" y="4956"/>
                  </a:lnTo>
                  <a:lnTo>
                    <a:pt x="307" y="4951"/>
                  </a:lnTo>
                  <a:lnTo>
                    <a:pt x="295" y="4946"/>
                  </a:lnTo>
                  <a:lnTo>
                    <a:pt x="281" y="4938"/>
                  </a:lnTo>
                  <a:lnTo>
                    <a:pt x="267" y="4931"/>
                  </a:lnTo>
                  <a:lnTo>
                    <a:pt x="252" y="4920"/>
                  </a:lnTo>
                  <a:lnTo>
                    <a:pt x="236" y="4909"/>
                  </a:lnTo>
                  <a:lnTo>
                    <a:pt x="220" y="4897"/>
                  </a:lnTo>
                  <a:lnTo>
                    <a:pt x="204" y="4882"/>
                  </a:lnTo>
                  <a:lnTo>
                    <a:pt x="186" y="4867"/>
                  </a:lnTo>
                  <a:lnTo>
                    <a:pt x="169" y="4852"/>
                  </a:lnTo>
                  <a:lnTo>
                    <a:pt x="151" y="4835"/>
                  </a:lnTo>
                  <a:lnTo>
                    <a:pt x="132" y="4817"/>
                  </a:lnTo>
                  <a:lnTo>
                    <a:pt x="107" y="4790"/>
                  </a:lnTo>
                  <a:lnTo>
                    <a:pt x="83" y="4763"/>
                  </a:lnTo>
                  <a:lnTo>
                    <a:pt x="62" y="4738"/>
                  </a:lnTo>
                  <a:lnTo>
                    <a:pt x="44" y="4713"/>
                  </a:lnTo>
                  <a:lnTo>
                    <a:pt x="28" y="4690"/>
                  </a:lnTo>
                  <a:lnTo>
                    <a:pt x="15" y="4668"/>
                  </a:lnTo>
                  <a:lnTo>
                    <a:pt x="5" y="4648"/>
                  </a:lnTo>
                  <a:lnTo>
                    <a:pt x="0" y="4631"/>
                  </a:lnTo>
                  <a:close/>
                  <a:moveTo>
                    <a:pt x="0" y="3802"/>
                  </a:moveTo>
                  <a:lnTo>
                    <a:pt x="0" y="3791"/>
                  </a:lnTo>
                  <a:lnTo>
                    <a:pt x="0" y="3797"/>
                  </a:lnTo>
                  <a:lnTo>
                    <a:pt x="0" y="3802"/>
                  </a:lnTo>
                  <a:close/>
                  <a:moveTo>
                    <a:pt x="0" y="3582"/>
                  </a:moveTo>
                  <a:lnTo>
                    <a:pt x="0" y="3447"/>
                  </a:lnTo>
                  <a:lnTo>
                    <a:pt x="21" y="3473"/>
                  </a:lnTo>
                  <a:lnTo>
                    <a:pt x="39" y="3499"/>
                  </a:lnTo>
                  <a:lnTo>
                    <a:pt x="55" y="3523"/>
                  </a:lnTo>
                  <a:lnTo>
                    <a:pt x="67" y="3545"/>
                  </a:lnTo>
                  <a:lnTo>
                    <a:pt x="71" y="3556"/>
                  </a:lnTo>
                  <a:lnTo>
                    <a:pt x="74" y="3565"/>
                  </a:lnTo>
                  <a:lnTo>
                    <a:pt x="76" y="3574"/>
                  </a:lnTo>
                  <a:lnTo>
                    <a:pt x="79" y="3581"/>
                  </a:lnTo>
                  <a:lnTo>
                    <a:pt x="79" y="3589"/>
                  </a:lnTo>
                  <a:lnTo>
                    <a:pt x="78" y="3595"/>
                  </a:lnTo>
                  <a:lnTo>
                    <a:pt x="76" y="3600"/>
                  </a:lnTo>
                  <a:lnTo>
                    <a:pt x="73" y="3603"/>
                  </a:lnTo>
                  <a:lnTo>
                    <a:pt x="68" y="3607"/>
                  </a:lnTo>
                  <a:lnTo>
                    <a:pt x="61" y="3608"/>
                  </a:lnTo>
                  <a:lnTo>
                    <a:pt x="53" y="3608"/>
                  </a:lnTo>
                  <a:lnTo>
                    <a:pt x="45" y="3605"/>
                  </a:lnTo>
                  <a:lnTo>
                    <a:pt x="35" y="3602"/>
                  </a:lnTo>
                  <a:lnTo>
                    <a:pt x="24" y="3597"/>
                  </a:lnTo>
                  <a:lnTo>
                    <a:pt x="12" y="3590"/>
                  </a:lnTo>
                  <a:lnTo>
                    <a:pt x="0" y="3582"/>
                  </a:lnTo>
                  <a:close/>
                  <a:moveTo>
                    <a:pt x="0" y="3292"/>
                  </a:moveTo>
                  <a:lnTo>
                    <a:pt x="0" y="3148"/>
                  </a:lnTo>
                  <a:lnTo>
                    <a:pt x="19" y="3164"/>
                  </a:lnTo>
                  <a:lnTo>
                    <a:pt x="40" y="3182"/>
                  </a:lnTo>
                  <a:lnTo>
                    <a:pt x="62" y="3203"/>
                  </a:lnTo>
                  <a:lnTo>
                    <a:pt x="84" y="3225"/>
                  </a:lnTo>
                  <a:lnTo>
                    <a:pt x="109" y="3255"/>
                  </a:lnTo>
                  <a:lnTo>
                    <a:pt x="131" y="3283"/>
                  </a:lnTo>
                  <a:lnTo>
                    <a:pt x="141" y="3297"/>
                  </a:lnTo>
                  <a:lnTo>
                    <a:pt x="150" y="3311"/>
                  </a:lnTo>
                  <a:lnTo>
                    <a:pt x="158" y="3324"/>
                  </a:lnTo>
                  <a:lnTo>
                    <a:pt x="164" y="3336"/>
                  </a:lnTo>
                  <a:lnTo>
                    <a:pt x="170" y="3348"/>
                  </a:lnTo>
                  <a:lnTo>
                    <a:pt x="174" y="3359"/>
                  </a:lnTo>
                  <a:lnTo>
                    <a:pt x="177" y="3369"/>
                  </a:lnTo>
                  <a:lnTo>
                    <a:pt x="178" y="3377"/>
                  </a:lnTo>
                  <a:lnTo>
                    <a:pt x="179" y="3385"/>
                  </a:lnTo>
                  <a:lnTo>
                    <a:pt x="178" y="3393"/>
                  </a:lnTo>
                  <a:lnTo>
                    <a:pt x="177" y="3398"/>
                  </a:lnTo>
                  <a:lnTo>
                    <a:pt x="173" y="3403"/>
                  </a:lnTo>
                  <a:lnTo>
                    <a:pt x="169" y="3406"/>
                  </a:lnTo>
                  <a:lnTo>
                    <a:pt x="163" y="3407"/>
                  </a:lnTo>
                  <a:lnTo>
                    <a:pt x="156" y="3407"/>
                  </a:lnTo>
                  <a:lnTo>
                    <a:pt x="148" y="3406"/>
                  </a:lnTo>
                  <a:lnTo>
                    <a:pt x="139" y="3403"/>
                  </a:lnTo>
                  <a:lnTo>
                    <a:pt x="129" y="3399"/>
                  </a:lnTo>
                  <a:lnTo>
                    <a:pt x="119" y="3394"/>
                  </a:lnTo>
                  <a:lnTo>
                    <a:pt x="108" y="3387"/>
                  </a:lnTo>
                  <a:lnTo>
                    <a:pt x="96" y="3380"/>
                  </a:lnTo>
                  <a:lnTo>
                    <a:pt x="84" y="3371"/>
                  </a:lnTo>
                  <a:lnTo>
                    <a:pt x="71" y="3361"/>
                  </a:lnTo>
                  <a:lnTo>
                    <a:pt x="59" y="3350"/>
                  </a:lnTo>
                  <a:lnTo>
                    <a:pt x="46" y="3338"/>
                  </a:lnTo>
                  <a:lnTo>
                    <a:pt x="33" y="3326"/>
                  </a:lnTo>
                  <a:lnTo>
                    <a:pt x="18" y="3313"/>
                  </a:lnTo>
                  <a:lnTo>
                    <a:pt x="5" y="3299"/>
                  </a:lnTo>
                  <a:lnTo>
                    <a:pt x="0" y="3292"/>
                  </a:lnTo>
                  <a:close/>
                  <a:moveTo>
                    <a:pt x="0" y="2605"/>
                  </a:moveTo>
                  <a:lnTo>
                    <a:pt x="0" y="2462"/>
                  </a:lnTo>
                  <a:lnTo>
                    <a:pt x="15" y="2474"/>
                  </a:lnTo>
                  <a:lnTo>
                    <a:pt x="30" y="2490"/>
                  </a:lnTo>
                  <a:lnTo>
                    <a:pt x="47" y="2505"/>
                  </a:lnTo>
                  <a:lnTo>
                    <a:pt x="62" y="2523"/>
                  </a:lnTo>
                  <a:lnTo>
                    <a:pt x="84" y="2548"/>
                  </a:lnTo>
                  <a:lnTo>
                    <a:pt x="102" y="2573"/>
                  </a:lnTo>
                  <a:lnTo>
                    <a:pt x="117" y="2598"/>
                  </a:lnTo>
                  <a:lnTo>
                    <a:pt x="129" y="2620"/>
                  </a:lnTo>
                  <a:lnTo>
                    <a:pt x="133" y="2631"/>
                  </a:lnTo>
                  <a:lnTo>
                    <a:pt x="137" y="2641"/>
                  </a:lnTo>
                  <a:lnTo>
                    <a:pt x="140" y="2650"/>
                  </a:lnTo>
                  <a:lnTo>
                    <a:pt x="141" y="2658"/>
                  </a:lnTo>
                  <a:lnTo>
                    <a:pt x="141" y="2665"/>
                  </a:lnTo>
                  <a:lnTo>
                    <a:pt x="140" y="2672"/>
                  </a:lnTo>
                  <a:lnTo>
                    <a:pt x="138" y="2677"/>
                  </a:lnTo>
                  <a:lnTo>
                    <a:pt x="135" y="2681"/>
                  </a:lnTo>
                  <a:lnTo>
                    <a:pt x="131" y="2684"/>
                  </a:lnTo>
                  <a:lnTo>
                    <a:pt x="126" y="2686"/>
                  </a:lnTo>
                  <a:lnTo>
                    <a:pt x="120" y="2686"/>
                  </a:lnTo>
                  <a:lnTo>
                    <a:pt x="114" y="2686"/>
                  </a:lnTo>
                  <a:lnTo>
                    <a:pt x="106" y="2684"/>
                  </a:lnTo>
                  <a:lnTo>
                    <a:pt x="98" y="2680"/>
                  </a:lnTo>
                  <a:lnTo>
                    <a:pt x="91" y="2677"/>
                  </a:lnTo>
                  <a:lnTo>
                    <a:pt x="81" y="2673"/>
                  </a:lnTo>
                  <a:lnTo>
                    <a:pt x="62" y="2661"/>
                  </a:lnTo>
                  <a:lnTo>
                    <a:pt x="41" y="2644"/>
                  </a:lnTo>
                  <a:lnTo>
                    <a:pt x="21" y="2626"/>
                  </a:lnTo>
                  <a:lnTo>
                    <a:pt x="0" y="2605"/>
                  </a:lnTo>
                  <a:close/>
                  <a:moveTo>
                    <a:pt x="0" y="2197"/>
                  </a:moveTo>
                  <a:lnTo>
                    <a:pt x="0" y="2081"/>
                  </a:lnTo>
                  <a:lnTo>
                    <a:pt x="13" y="2101"/>
                  </a:lnTo>
                  <a:lnTo>
                    <a:pt x="25" y="2119"/>
                  </a:lnTo>
                  <a:lnTo>
                    <a:pt x="34" y="2138"/>
                  </a:lnTo>
                  <a:lnTo>
                    <a:pt x="40" y="2154"/>
                  </a:lnTo>
                  <a:lnTo>
                    <a:pt x="43" y="2162"/>
                  </a:lnTo>
                  <a:lnTo>
                    <a:pt x="45" y="2168"/>
                  </a:lnTo>
                  <a:lnTo>
                    <a:pt x="46" y="2175"/>
                  </a:lnTo>
                  <a:lnTo>
                    <a:pt x="46" y="2182"/>
                  </a:lnTo>
                  <a:lnTo>
                    <a:pt x="46" y="2187"/>
                  </a:lnTo>
                  <a:lnTo>
                    <a:pt x="45" y="2192"/>
                  </a:lnTo>
                  <a:lnTo>
                    <a:pt x="43" y="2196"/>
                  </a:lnTo>
                  <a:lnTo>
                    <a:pt x="40" y="2199"/>
                  </a:lnTo>
                  <a:lnTo>
                    <a:pt x="37" y="2201"/>
                  </a:lnTo>
                  <a:lnTo>
                    <a:pt x="33" y="2204"/>
                  </a:lnTo>
                  <a:lnTo>
                    <a:pt x="28" y="2204"/>
                  </a:lnTo>
                  <a:lnTo>
                    <a:pt x="24" y="2204"/>
                  </a:lnTo>
                  <a:lnTo>
                    <a:pt x="18" y="2204"/>
                  </a:lnTo>
                  <a:lnTo>
                    <a:pt x="12" y="2201"/>
                  </a:lnTo>
                  <a:lnTo>
                    <a:pt x="6" y="2199"/>
                  </a:lnTo>
                  <a:lnTo>
                    <a:pt x="0" y="2197"/>
                  </a:lnTo>
                  <a:close/>
                  <a:moveTo>
                    <a:pt x="0" y="1762"/>
                  </a:moveTo>
                  <a:lnTo>
                    <a:pt x="0" y="1698"/>
                  </a:lnTo>
                  <a:lnTo>
                    <a:pt x="4" y="1709"/>
                  </a:lnTo>
                  <a:lnTo>
                    <a:pt x="7" y="1718"/>
                  </a:lnTo>
                  <a:lnTo>
                    <a:pt x="10" y="1728"/>
                  </a:lnTo>
                  <a:lnTo>
                    <a:pt x="11" y="1736"/>
                  </a:lnTo>
                  <a:lnTo>
                    <a:pt x="11" y="1743"/>
                  </a:lnTo>
                  <a:lnTo>
                    <a:pt x="10" y="1750"/>
                  </a:lnTo>
                  <a:lnTo>
                    <a:pt x="7" y="1754"/>
                  </a:lnTo>
                  <a:lnTo>
                    <a:pt x="4" y="1759"/>
                  </a:lnTo>
                  <a:lnTo>
                    <a:pt x="2" y="1761"/>
                  </a:lnTo>
                  <a:lnTo>
                    <a:pt x="0" y="1762"/>
                  </a:lnTo>
                  <a:close/>
                  <a:moveTo>
                    <a:pt x="0" y="1358"/>
                  </a:moveTo>
                  <a:lnTo>
                    <a:pt x="0" y="1261"/>
                  </a:lnTo>
                  <a:lnTo>
                    <a:pt x="10" y="1276"/>
                  </a:lnTo>
                  <a:lnTo>
                    <a:pt x="17" y="1292"/>
                  </a:lnTo>
                  <a:lnTo>
                    <a:pt x="24" y="1306"/>
                  </a:lnTo>
                  <a:lnTo>
                    <a:pt x="28" y="1319"/>
                  </a:lnTo>
                  <a:lnTo>
                    <a:pt x="30" y="1331"/>
                  </a:lnTo>
                  <a:lnTo>
                    <a:pt x="30" y="1342"/>
                  </a:lnTo>
                  <a:lnTo>
                    <a:pt x="30" y="1346"/>
                  </a:lnTo>
                  <a:lnTo>
                    <a:pt x="29" y="1350"/>
                  </a:lnTo>
                  <a:lnTo>
                    <a:pt x="27" y="1353"/>
                  </a:lnTo>
                  <a:lnTo>
                    <a:pt x="25" y="1356"/>
                  </a:lnTo>
                  <a:lnTo>
                    <a:pt x="19" y="1360"/>
                  </a:lnTo>
                  <a:lnTo>
                    <a:pt x="14" y="1361"/>
                  </a:lnTo>
                  <a:lnTo>
                    <a:pt x="7" y="1361"/>
                  </a:lnTo>
                  <a:lnTo>
                    <a:pt x="0" y="1358"/>
                  </a:lnTo>
                  <a:close/>
                  <a:moveTo>
                    <a:pt x="0" y="936"/>
                  </a:moveTo>
                  <a:lnTo>
                    <a:pt x="0" y="819"/>
                  </a:lnTo>
                  <a:lnTo>
                    <a:pt x="13" y="829"/>
                  </a:lnTo>
                  <a:lnTo>
                    <a:pt x="27" y="841"/>
                  </a:lnTo>
                  <a:lnTo>
                    <a:pt x="40" y="855"/>
                  </a:lnTo>
                  <a:lnTo>
                    <a:pt x="55" y="871"/>
                  </a:lnTo>
                  <a:lnTo>
                    <a:pt x="69" y="889"/>
                  </a:lnTo>
                  <a:lnTo>
                    <a:pt x="81" y="908"/>
                  </a:lnTo>
                  <a:lnTo>
                    <a:pt x="90" y="926"/>
                  </a:lnTo>
                  <a:lnTo>
                    <a:pt x="97" y="942"/>
                  </a:lnTo>
                  <a:lnTo>
                    <a:pt x="99" y="950"/>
                  </a:lnTo>
                  <a:lnTo>
                    <a:pt x="102" y="957"/>
                  </a:lnTo>
                  <a:lnTo>
                    <a:pt x="103" y="964"/>
                  </a:lnTo>
                  <a:lnTo>
                    <a:pt x="103" y="970"/>
                  </a:lnTo>
                  <a:lnTo>
                    <a:pt x="103" y="976"/>
                  </a:lnTo>
                  <a:lnTo>
                    <a:pt x="102" y="981"/>
                  </a:lnTo>
                  <a:lnTo>
                    <a:pt x="99" y="985"/>
                  </a:lnTo>
                  <a:lnTo>
                    <a:pt x="96" y="988"/>
                  </a:lnTo>
                  <a:lnTo>
                    <a:pt x="93" y="991"/>
                  </a:lnTo>
                  <a:lnTo>
                    <a:pt x="90" y="992"/>
                  </a:lnTo>
                  <a:lnTo>
                    <a:pt x="85" y="992"/>
                  </a:lnTo>
                  <a:lnTo>
                    <a:pt x="80" y="992"/>
                  </a:lnTo>
                  <a:lnTo>
                    <a:pt x="74" y="991"/>
                  </a:lnTo>
                  <a:lnTo>
                    <a:pt x="69" y="990"/>
                  </a:lnTo>
                  <a:lnTo>
                    <a:pt x="62" y="988"/>
                  </a:lnTo>
                  <a:lnTo>
                    <a:pt x="57" y="985"/>
                  </a:lnTo>
                  <a:lnTo>
                    <a:pt x="43" y="976"/>
                  </a:lnTo>
                  <a:lnTo>
                    <a:pt x="28" y="965"/>
                  </a:lnTo>
                  <a:lnTo>
                    <a:pt x="14" y="952"/>
                  </a:lnTo>
                  <a:lnTo>
                    <a:pt x="0" y="936"/>
                  </a:lnTo>
                  <a:close/>
                  <a:moveTo>
                    <a:pt x="0" y="430"/>
                  </a:moveTo>
                  <a:lnTo>
                    <a:pt x="0" y="323"/>
                  </a:lnTo>
                  <a:lnTo>
                    <a:pt x="4" y="328"/>
                  </a:lnTo>
                  <a:lnTo>
                    <a:pt x="10" y="335"/>
                  </a:lnTo>
                  <a:lnTo>
                    <a:pt x="22" y="351"/>
                  </a:lnTo>
                  <a:lnTo>
                    <a:pt x="32" y="366"/>
                  </a:lnTo>
                  <a:lnTo>
                    <a:pt x="39" y="383"/>
                  </a:lnTo>
                  <a:lnTo>
                    <a:pt x="45" y="397"/>
                  </a:lnTo>
                  <a:lnTo>
                    <a:pt x="49" y="410"/>
                  </a:lnTo>
                  <a:lnTo>
                    <a:pt x="49" y="422"/>
                  </a:lnTo>
                  <a:lnTo>
                    <a:pt x="49" y="427"/>
                  </a:lnTo>
                  <a:lnTo>
                    <a:pt x="48" y="431"/>
                  </a:lnTo>
                  <a:lnTo>
                    <a:pt x="46" y="436"/>
                  </a:lnTo>
                  <a:lnTo>
                    <a:pt x="44" y="439"/>
                  </a:lnTo>
                  <a:lnTo>
                    <a:pt x="40" y="441"/>
                  </a:lnTo>
                  <a:lnTo>
                    <a:pt x="36" y="442"/>
                  </a:lnTo>
                  <a:lnTo>
                    <a:pt x="30" y="442"/>
                  </a:lnTo>
                  <a:lnTo>
                    <a:pt x="25" y="442"/>
                  </a:lnTo>
                  <a:lnTo>
                    <a:pt x="19" y="440"/>
                  </a:lnTo>
                  <a:lnTo>
                    <a:pt x="13" y="438"/>
                  </a:lnTo>
                  <a:lnTo>
                    <a:pt x="6" y="434"/>
                  </a:lnTo>
                  <a:lnTo>
                    <a:pt x="0" y="430"/>
                  </a:lnTo>
                  <a:close/>
                  <a:moveTo>
                    <a:pt x="688" y="128"/>
                  </a:moveTo>
                  <a:lnTo>
                    <a:pt x="688" y="235"/>
                  </a:lnTo>
                  <a:lnTo>
                    <a:pt x="678" y="228"/>
                  </a:lnTo>
                  <a:lnTo>
                    <a:pt x="669" y="220"/>
                  </a:lnTo>
                  <a:lnTo>
                    <a:pt x="659" y="210"/>
                  </a:lnTo>
                  <a:lnTo>
                    <a:pt x="651" y="200"/>
                  </a:lnTo>
                  <a:lnTo>
                    <a:pt x="640" y="185"/>
                  </a:lnTo>
                  <a:lnTo>
                    <a:pt x="630" y="169"/>
                  </a:lnTo>
                  <a:lnTo>
                    <a:pt x="623" y="155"/>
                  </a:lnTo>
                  <a:lnTo>
                    <a:pt x="618" y="141"/>
                  </a:lnTo>
                  <a:lnTo>
                    <a:pt x="614" y="129"/>
                  </a:lnTo>
                  <a:lnTo>
                    <a:pt x="614" y="118"/>
                  </a:lnTo>
                  <a:lnTo>
                    <a:pt x="614" y="113"/>
                  </a:lnTo>
                  <a:lnTo>
                    <a:pt x="617" y="109"/>
                  </a:lnTo>
                  <a:lnTo>
                    <a:pt x="618" y="105"/>
                  </a:lnTo>
                  <a:lnTo>
                    <a:pt x="621" y="102"/>
                  </a:lnTo>
                  <a:lnTo>
                    <a:pt x="623" y="100"/>
                  </a:lnTo>
                  <a:lnTo>
                    <a:pt x="627" y="99"/>
                  </a:lnTo>
                  <a:lnTo>
                    <a:pt x="630" y="98"/>
                  </a:lnTo>
                  <a:lnTo>
                    <a:pt x="633" y="98"/>
                  </a:lnTo>
                  <a:lnTo>
                    <a:pt x="641" y="98"/>
                  </a:lnTo>
                  <a:lnTo>
                    <a:pt x="648" y="100"/>
                  </a:lnTo>
                  <a:lnTo>
                    <a:pt x="658" y="105"/>
                  </a:lnTo>
                  <a:lnTo>
                    <a:pt x="667" y="111"/>
                  </a:lnTo>
                  <a:lnTo>
                    <a:pt x="677" y="119"/>
                  </a:lnTo>
                  <a:lnTo>
                    <a:pt x="688" y="128"/>
                  </a:lnTo>
                  <a:close/>
                  <a:moveTo>
                    <a:pt x="688" y="656"/>
                  </a:moveTo>
                  <a:lnTo>
                    <a:pt x="688" y="762"/>
                  </a:lnTo>
                  <a:lnTo>
                    <a:pt x="680" y="758"/>
                  </a:lnTo>
                  <a:lnTo>
                    <a:pt x="671" y="753"/>
                  </a:lnTo>
                  <a:lnTo>
                    <a:pt x="664" y="748"/>
                  </a:lnTo>
                  <a:lnTo>
                    <a:pt x="655" y="741"/>
                  </a:lnTo>
                  <a:lnTo>
                    <a:pt x="647" y="735"/>
                  </a:lnTo>
                  <a:lnTo>
                    <a:pt x="639" y="727"/>
                  </a:lnTo>
                  <a:lnTo>
                    <a:pt x="631" y="718"/>
                  </a:lnTo>
                  <a:lnTo>
                    <a:pt x="622" y="708"/>
                  </a:lnTo>
                  <a:lnTo>
                    <a:pt x="609" y="691"/>
                  </a:lnTo>
                  <a:lnTo>
                    <a:pt x="598" y="675"/>
                  </a:lnTo>
                  <a:lnTo>
                    <a:pt x="590" y="657"/>
                  </a:lnTo>
                  <a:lnTo>
                    <a:pt x="584" y="642"/>
                  </a:lnTo>
                  <a:lnTo>
                    <a:pt x="582" y="635"/>
                  </a:lnTo>
                  <a:lnTo>
                    <a:pt x="581" y="627"/>
                  </a:lnTo>
                  <a:lnTo>
                    <a:pt x="579" y="621"/>
                  </a:lnTo>
                  <a:lnTo>
                    <a:pt x="579" y="615"/>
                  </a:lnTo>
                  <a:lnTo>
                    <a:pt x="579" y="610"/>
                  </a:lnTo>
                  <a:lnTo>
                    <a:pt x="582" y="605"/>
                  </a:lnTo>
                  <a:lnTo>
                    <a:pt x="584" y="601"/>
                  </a:lnTo>
                  <a:lnTo>
                    <a:pt x="586" y="598"/>
                  </a:lnTo>
                  <a:lnTo>
                    <a:pt x="589" y="596"/>
                  </a:lnTo>
                  <a:lnTo>
                    <a:pt x="594" y="593"/>
                  </a:lnTo>
                  <a:lnTo>
                    <a:pt x="598" y="593"/>
                  </a:lnTo>
                  <a:lnTo>
                    <a:pt x="604" y="593"/>
                  </a:lnTo>
                  <a:lnTo>
                    <a:pt x="609" y="594"/>
                  </a:lnTo>
                  <a:lnTo>
                    <a:pt x="614" y="596"/>
                  </a:lnTo>
                  <a:lnTo>
                    <a:pt x="621" y="599"/>
                  </a:lnTo>
                  <a:lnTo>
                    <a:pt x="628" y="602"/>
                  </a:lnTo>
                  <a:lnTo>
                    <a:pt x="641" y="610"/>
                  </a:lnTo>
                  <a:lnTo>
                    <a:pt x="655" y="622"/>
                  </a:lnTo>
                  <a:lnTo>
                    <a:pt x="670" y="635"/>
                  </a:lnTo>
                  <a:lnTo>
                    <a:pt x="685" y="651"/>
                  </a:lnTo>
                  <a:lnTo>
                    <a:pt x="688" y="656"/>
                  </a:lnTo>
                  <a:close/>
                  <a:moveTo>
                    <a:pt x="688" y="1172"/>
                  </a:moveTo>
                  <a:lnTo>
                    <a:pt x="688" y="1294"/>
                  </a:lnTo>
                  <a:lnTo>
                    <a:pt x="686" y="1292"/>
                  </a:lnTo>
                  <a:lnTo>
                    <a:pt x="670" y="1272"/>
                  </a:lnTo>
                  <a:lnTo>
                    <a:pt x="657" y="1252"/>
                  </a:lnTo>
                  <a:lnTo>
                    <a:pt x="647" y="1234"/>
                  </a:lnTo>
                  <a:lnTo>
                    <a:pt x="640" y="1216"/>
                  </a:lnTo>
                  <a:lnTo>
                    <a:pt x="636" y="1208"/>
                  </a:lnTo>
                  <a:lnTo>
                    <a:pt x="635" y="1201"/>
                  </a:lnTo>
                  <a:lnTo>
                    <a:pt x="634" y="1193"/>
                  </a:lnTo>
                  <a:lnTo>
                    <a:pt x="633" y="1186"/>
                  </a:lnTo>
                  <a:lnTo>
                    <a:pt x="634" y="1180"/>
                  </a:lnTo>
                  <a:lnTo>
                    <a:pt x="635" y="1175"/>
                  </a:lnTo>
                  <a:lnTo>
                    <a:pt x="637" y="1171"/>
                  </a:lnTo>
                  <a:lnTo>
                    <a:pt x="641" y="1167"/>
                  </a:lnTo>
                  <a:lnTo>
                    <a:pt x="644" y="1164"/>
                  </a:lnTo>
                  <a:lnTo>
                    <a:pt x="648" y="1162"/>
                  </a:lnTo>
                  <a:lnTo>
                    <a:pt x="654" y="1162"/>
                  </a:lnTo>
                  <a:lnTo>
                    <a:pt x="659" y="1162"/>
                  </a:lnTo>
                  <a:lnTo>
                    <a:pt x="666" y="1163"/>
                  </a:lnTo>
                  <a:lnTo>
                    <a:pt x="673" y="1166"/>
                  </a:lnTo>
                  <a:lnTo>
                    <a:pt x="680" y="1168"/>
                  </a:lnTo>
                  <a:lnTo>
                    <a:pt x="688" y="1172"/>
                  </a:lnTo>
                  <a:close/>
                  <a:moveTo>
                    <a:pt x="688" y="1617"/>
                  </a:moveTo>
                  <a:lnTo>
                    <a:pt x="688" y="1745"/>
                  </a:lnTo>
                  <a:lnTo>
                    <a:pt x="670" y="1734"/>
                  </a:lnTo>
                  <a:lnTo>
                    <a:pt x="653" y="1720"/>
                  </a:lnTo>
                  <a:lnTo>
                    <a:pt x="635" y="1704"/>
                  </a:lnTo>
                  <a:lnTo>
                    <a:pt x="618" y="1684"/>
                  </a:lnTo>
                  <a:lnTo>
                    <a:pt x="601" y="1663"/>
                  </a:lnTo>
                  <a:lnTo>
                    <a:pt x="586" y="1642"/>
                  </a:lnTo>
                  <a:lnTo>
                    <a:pt x="575" y="1622"/>
                  </a:lnTo>
                  <a:lnTo>
                    <a:pt x="566" y="1603"/>
                  </a:lnTo>
                  <a:lnTo>
                    <a:pt x="563" y="1594"/>
                  </a:lnTo>
                  <a:lnTo>
                    <a:pt x="561" y="1585"/>
                  </a:lnTo>
                  <a:lnTo>
                    <a:pt x="560" y="1578"/>
                  </a:lnTo>
                  <a:lnTo>
                    <a:pt x="559" y="1570"/>
                  </a:lnTo>
                  <a:lnTo>
                    <a:pt x="560" y="1563"/>
                  </a:lnTo>
                  <a:lnTo>
                    <a:pt x="561" y="1558"/>
                  </a:lnTo>
                  <a:lnTo>
                    <a:pt x="563" y="1554"/>
                  </a:lnTo>
                  <a:lnTo>
                    <a:pt x="566" y="1549"/>
                  </a:lnTo>
                  <a:lnTo>
                    <a:pt x="570" y="1547"/>
                  </a:lnTo>
                  <a:lnTo>
                    <a:pt x="575" y="1545"/>
                  </a:lnTo>
                  <a:lnTo>
                    <a:pt x="581" y="1544"/>
                  </a:lnTo>
                  <a:lnTo>
                    <a:pt x="586" y="1545"/>
                  </a:lnTo>
                  <a:lnTo>
                    <a:pt x="593" y="1546"/>
                  </a:lnTo>
                  <a:lnTo>
                    <a:pt x="600" y="1548"/>
                  </a:lnTo>
                  <a:lnTo>
                    <a:pt x="608" y="1551"/>
                  </a:lnTo>
                  <a:lnTo>
                    <a:pt x="616" y="1556"/>
                  </a:lnTo>
                  <a:lnTo>
                    <a:pt x="633" y="1567"/>
                  </a:lnTo>
                  <a:lnTo>
                    <a:pt x="651" y="1581"/>
                  </a:lnTo>
                  <a:lnTo>
                    <a:pt x="669" y="1597"/>
                  </a:lnTo>
                  <a:lnTo>
                    <a:pt x="688" y="1617"/>
                  </a:lnTo>
                  <a:close/>
                  <a:moveTo>
                    <a:pt x="688" y="2052"/>
                  </a:moveTo>
                  <a:lnTo>
                    <a:pt x="688" y="2183"/>
                  </a:lnTo>
                  <a:lnTo>
                    <a:pt x="678" y="2177"/>
                  </a:lnTo>
                  <a:lnTo>
                    <a:pt x="668" y="2171"/>
                  </a:lnTo>
                  <a:lnTo>
                    <a:pt x="657" y="2163"/>
                  </a:lnTo>
                  <a:lnTo>
                    <a:pt x="647" y="2154"/>
                  </a:lnTo>
                  <a:lnTo>
                    <a:pt x="636" y="2145"/>
                  </a:lnTo>
                  <a:lnTo>
                    <a:pt x="625" y="2135"/>
                  </a:lnTo>
                  <a:lnTo>
                    <a:pt x="614" y="2124"/>
                  </a:lnTo>
                  <a:lnTo>
                    <a:pt x="605" y="2113"/>
                  </a:lnTo>
                  <a:lnTo>
                    <a:pt x="585" y="2090"/>
                  </a:lnTo>
                  <a:lnTo>
                    <a:pt x="570" y="2067"/>
                  </a:lnTo>
                  <a:lnTo>
                    <a:pt x="563" y="2056"/>
                  </a:lnTo>
                  <a:lnTo>
                    <a:pt x="556" y="2045"/>
                  </a:lnTo>
                  <a:lnTo>
                    <a:pt x="551" y="2034"/>
                  </a:lnTo>
                  <a:lnTo>
                    <a:pt x="547" y="2024"/>
                  </a:lnTo>
                  <a:lnTo>
                    <a:pt x="543" y="2014"/>
                  </a:lnTo>
                  <a:lnTo>
                    <a:pt x="541" y="2005"/>
                  </a:lnTo>
                  <a:lnTo>
                    <a:pt x="539" y="1996"/>
                  </a:lnTo>
                  <a:lnTo>
                    <a:pt x="538" y="1989"/>
                  </a:lnTo>
                  <a:lnTo>
                    <a:pt x="538" y="1982"/>
                  </a:lnTo>
                  <a:lnTo>
                    <a:pt x="540" y="1977"/>
                  </a:lnTo>
                  <a:lnTo>
                    <a:pt x="542" y="1971"/>
                  </a:lnTo>
                  <a:lnTo>
                    <a:pt x="545" y="1967"/>
                  </a:lnTo>
                  <a:lnTo>
                    <a:pt x="550" y="1965"/>
                  </a:lnTo>
                  <a:lnTo>
                    <a:pt x="554" y="1962"/>
                  </a:lnTo>
                  <a:lnTo>
                    <a:pt x="561" y="1961"/>
                  </a:lnTo>
                  <a:lnTo>
                    <a:pt x="567" y="1962"/>
                  </a:lnTo>
                  <a:lnTo>
                    <a:pt x="575" y="1964"/>
                  </a:lnTo>
                  <a:lnTo>
                    <a:pt x="583" y="1967"/>
                  </a:lnTo>
                  <a:lnTo>
                    <a:pt x="591" y="1970"/>
                  </a:lnTo>
                  <a:lnTo>
                    <a:pt x="600" y="1974"/>
                  </a:lnTo>
                  <a:lnTo>
                    <a:pt x="609" y="1981"/>
                  </a:lnTo>
                  <a:lnTo>
                    <a:pt x="619" y="1988"/>
                  </a:lnTo>
                  <a:lnTo>
                    <a:pt x="629" y="1994"/>
                  </a:lnTo>
                  <a:lnTo>
                    <a:pt x="639" y="2003"/>
                  </a:lnTo>
                  <a:lnTo>
                    <a:pt x="659" y="2022"/>
                  </a:lnTo>
                  <a:lnTo>
                    <a:pt x="679" y="2044"/>
                  </a:lnTo>
                  <a:lnTo>
                    <a:pt x="684" y="2048"/>
                  </a:lnTo>
                  <a:lnTo>
                    <a:pt x="688" y="2052"/>
                  </a:lnTo>
                  <a:close/>
                  <a:moveTo>
                    <a:pt x="688" y="2467"/>
                  </a:moveTo>
                  <a:lnTo>
                    <a:pt x="688" y="2617"/>
                  </a:lnTo>
                  <a:lnTo>
                    <a:pt x="678" y="2608"/>
                  </a:lnTo>
                  <a:lnTo>
                    <a:pt x="668" y="2599"/>
                  </a:lnTo>
                  <a:lnTo>
                    <a:pt x="659" y="2589"/>
                  </a:lnTo>
                  <a:lnTo>
                    <a:pt x="650" y="2580"/>
                  </a:lnTo>
                  <a:lnTo>
                    <a:pt x="639" y="2567"/>
                  </a:lnTo>
                  <a:lnTo>
                    <a:pt x="629" y="2554"/>
                  </a:lnTo>
                  <a:lnTo>
                    <a:pt x="620" y="2542"/>
                  </a:lnTo>
                  <a:lnTo>
                    <a:pt x="611" y="2530"/>
                  </a:lnTo>
                  <a:lnTo>
                    <a:pt x="604" y="2518"/>
                  </a:lnTo>
                  <a:lnTo>
                    <a:pt x="596" y="2506"/>
                  </a:lnTo>
                  <a:lnTo>
                    <a:pt x="590" y="2495"/>
                  </a:lnTo>
                  <a:lnTo>
                    <a:pt x="585" y="2484"/>
                  </a:lnTo>
                  <a:lnTo>
                    <a:pt x="582" y="2473"/>
                  </a:lnTo>
                  <a:lnTo>
                    <a:pt x="578" y="2463"/>
                  </a:lnTo>
                  <a:lnTo>
                    <a:pt x="576" y="2455"/>
                  </a:lnTo>
                  <a:lnTo>
                    <a:pt x="575" y="2446"/>
                  </a:lnTo>
                  <a:lnTo>
                    <a:pt x="575" y="2439"/>
                  </a:lnTo>
                  <a:lnTo>
                    <a:pt x="576" y="2433"/>
                  </a:lnTo>
                  <a:lnTo>
                    <a:pt x="578" y="2427"/>
                  </a:lnTo>
                  <a:lnTo>
                    <a:pt x="582" y="2423"/>
                  </a:lnTo>
                  <a:lnTo>
                    <a:pt x="585" y="2421"/>
                  </a:lnTo>
                  <a:lnTo>
                    <a:pt x="589" y="2418"/>
                  </a:lnTo>
                  <a:lnTo>
                    <a:pt x="594" y="2417"/>
                  </a:lnTo>
                  <a:lnTo>
                    <a:pt x="599" y="2417"/>
                  </a:lnTo>
                  <a:lnTo>
                    <a:pt x="605" y="2418"/>
                  </a:lnTo>
                  <a:lnTo>
                    <a:pt x="610" y="2419"/>
                  </a:lnTo>
                  <a:lnTo>
                    <a:pt x="617" y="2421"/>
                  </a:lnTo>
                  <a:lnTo>
                    <a:pt x="623" y="2424"/>
                  </a:lnTo>
                  <a:lnTo>
                    <a:pt x="639" y="2430"/>
                  </a:lnTo>
                  <a:lnTo>
                    <a:pt x="654" y="2440"/>
                  </a:lnTo>
                  <a:lnTo>
                    <a:pt x="670" y="2452"/>
                  </a:lnTo>
                  <a:lnTo>
                    <a:pt x="688" y="2467"/>
                  </a:lnTo>
                  <a:close/>
                  <a:moveTo>
                    <a:pt x="688" y="2916"/>
                  </a:moveTo>
                  <a:lnTo>
                    <a:pt x="688" y="2987"/>
                  </a:lnTo>
                  <a:lnTo>
                    <a:pt x="682" y="2976"/>
                  </a:lnTo>
                  <a:lnTo>
                    <a:pt x="678" y="2965"/>
                  </a:lnTo>
                  <a:lnTo>
                    <a:pt x="676" y="2955"/>
                  </a:lnTo>
                  <a:lnTo>
                    <a:pt x="674" y="2946"/>
                  </a:lnTo>
                  <a:lnTo>
                    <a:pt x="674" y="2938"/>
                  </a:lnTo>
                  <a:lnTo>
                    <a:pt x="675" y="2930"/>
                  </a:lnTo>
                  <a:lnTo>
                    <a:pt x="677" y="2925"/>
                  </a:lnTo>
                  <a:lnTo>
                    <a:pt x="681" y="2920"/>
                  </a:lnTo>
                  <a:lnTo>
                    <a:pt x="684" y="2918"/>
                  </a:lnTo>
                  <a:lnTo>
                    <a:pt x="688" y="2916"/>
                  </a:lnTo>
                  <a:close/>
                  <a:moveTo>
                    <a:pt x="688" y="3208"/>
                  </a:moveTo>
                  <a:lnTo>
                    <a:pt x="688" y="3354"/>
                  </a:lnTo>
                  <a:lnTo>
                    <a:pt x="667" y="3339"/>
                  </a:lnTo>
                  <a:lnTo>
                    <a:pt x="645" y="3322"/>
                  </a:lnTo>
                  <a:lnTo>
                    <a:pt x="623" y="3302"/>
                  </a:lnTo>
                  <a:lnTo>
                    <a:pt x="600" y="3279"/>
                  </a:lnTo>
                  <a:lnTo>
                    <a:pt x="588" y="3265"/>
                  </a:lnTo>
                  <a:lnTo>
                    <a:pt x="576" y="3250"/>
                  </a:lnTo>
                  <a:lnTo>
                    <a:pt x="565" y="3236"/>
                  </a:lnTo>
                  <a:lnTo>
                    <a:pt x="555" y="3223"/>
                  </a:lnTo>
                  <a:lnTo>
                    <a:pt x="547" y="3210"/>
                  </a:lnTo>
                  <a:lnTo>
                    <a:pt x="538" y="3197"/>
                  </a:lnTo>
                  <a:lnTo>
                    <a:pt x="530" y="3183"/>
                  </a:lnTo>
                  <a:lnTo>
                    <a:pt x="525" y="3171"/>
                  </a:lnTo>
                  <a:lnTo>
                    <a:pt x="519" y="3160"/>
                  </a:lnTo>
                  <a:lnTo>
                    <a:pt x="515" y="3149"/>
                  </a:lnTo>
                  <a:lnTo>
                    <a:pt x="513" y="3140"/>
                  </a:lnTo>
                  <a:lnTo>
                    <a:pt x="510" y="3130"/>
                  </a:lnTo>
                  <a:lnTo>
                    <a:pt x="510" y="3122"/>
                  </a:lnTo>
                  <a:lnTo>
                    <a:pt x="511" y="3116"/>
                  </a:lnTo>
                  <a:lnTo>
                    <a:pt x="514" y="3109"/>
                  </a:lnTo>
                  <a:lnTo>
                    <a:pt x="517" y="3105"/>
                  </a:lnTo>
                  <a:lnTo>
                    <a:pt x="522" y="3101"/>
                  </a:lnTo>
                  <a:lnTo>
                    <a:pt x="528" y="3100"/>
                  </a:lnTo>
                  <a:lnTo>
                    <a:pt x="536" y="3099"/>
                  </a:lnTo>
                  <a:lnTo>
                    <a:pt x="543" y="3100"/>
                  </a:lnTo>
                  <a:lnTo>
                    <a:pt x="552" y="3103"/>
                  </a:lnTo>
                  <a:lnTo>
                    <a:pt x="562" y="3107"/>
                  </a:lnTo>
                  <a:lnTo>
                    <a:pt x="572" y="3111"/>
                  </a:lnTo>
                  <a:lnTo>
                    <a:pt x="583" y="3118"/>
                  </a:lnTo>
                  <a:lnTo>
                    <a:pt x="595" y="3124"/>
                  </a:lnTo>
                  <a:lnTo>
                    <a:pt x="607" y="3133"/>
                  </a:lnTo>
                  <a:lnTo>
                    <a:pt x="619" y="3143"/>
                  </a:lnTo>
                  <a:lnTo>
                    <a:pt x="632" y="3153"/>
                  </a:lnTo>
                  <a:lnTo>
                    <a:pt x="644" y="3164"/>
                  </a:lnTo>
                  <a:lnTo>
                    <a:pt x="657" y="3176"/>
                  </a:lnTo>
                  <a:lnTo>
                    <a:pt x="670" y="3189"/>
                  </a:lnTo>
                  <a:lnTo>
                    <a:pt x="684" y="3203"/>
                  </a:lnTo>
                  <a:lnTo>
                    <a:pt x="688" y="3208"/>
                  </a:lnTo>
                  <a:close/>
                  <a:moveTo>
                    <a:pt x="688" y="3893"/>
                  </a:moveTo>
                  <a:lnTo>
                    <a:pt x="688" y="4033"/>
                  </a:lnTo>
                  <a:lnTo>
                    <a:pt x="667" y="4007"/>
                  </a:lnTo>
                  <a:lnTo>
                    <a:pt x="648" y="3981"/>
                  </a:lnTo>
                  <a:lnTo>
                    <a:pt x="634" y="3958"/>
                  </a:lnTo>
                  <a:lnTo>
                    <a:pt x="623" y="3936"/>
                  </a:lnTo>
                  <a:lnTo>
                    <a:pt x="619" y="3927"/>
                  </a:lnTo>
                  <a:lnTo>
                    <a:pt x="616" y="3917"/>
                  </a:lnTo>
                  <a:lnTo>
                    <a:pt x="613" y="3909"/>
                  </a:lnTo>
                  <a:lnTo>
                    <a:pt x="612" y="3901"/>
                  </a:lnTo>
                  <a:lnTo>
                    <a:pt x="612" y="3894"/>
                  </a:lnTo>
                  <a:lnTo>
                    <a:pt x="613" y="3888"/>
                  </a:lnTo>
                  <a:lnTo>
                    <a:pt x="616" y="3883"/>
                  </a:lnTo>
                  <a:lnTo>
                    <a:pt x="619" y="3878"/>
                  </a:lnTo>
                  <a:lnTo>
                    <a:pt x="623" y="3876"/>
                  </a:lnTo>
                  <a:lnTo>
                    <a:pt x="630" y="3874"/>
                  </a:lnTo>
                  <a:lnTo>
                    <a:pt x="637" y="3874"/>
                  </a:lnTo>
                  <a:lnTo>
                    <a:pt x="645" y="3875"/>
                  </a:lnTo>
                  <a:lnTo>
                    <a:pt x="655" y="3877"/>
                  </a:lnTo>
                  <a:lnTo>
                    <a:pt x="665" y="3882"/>
                  </a:lnTo>
                  <a:lnTo>
                    <a:pt x="676" y="3886"/>
                  </a:lnTo>
                  <a:lnTo>
                    <a:pt x="688" y="3893"/>
                  </a:lnTo>
                  <a:close/>
                  <a:moveTo>
                    <a:pt x="688" y="4172"/>
                  </a:moveTo>
                  <a:lnTo>
                    <a:pt x="688" y="4334"/>
                  </a:lnTo>
                  <a:lnTo>
                    <a:pt x="678" y="4326"/>
                  </a:lnTo>
                  <a:lnTo>
                    <a:pt x="668" y="4316"/>
                  </a:lnTo>
                  <a:lnTo>
                    <a:pt x="658" y="4306"/>
                  </a:lnTo>
                  <a:lnTo>
                    <a:pt x="648" y="4296"/>
                  </a:lnTo>
                  <a:lnTo>
                    <a:pt x="633" y="4280"/>
                  </a:lnTo>
                  <a:lnTo>
                    <a:pt x="619" y="4264"/>
                  </a:lnTo>
                  <a:lnTo>
                    <a:pt x="605" y="4248"/>
                  </a:lnTo>
                  <a:lnTo>
                    <a:pt x="593" y="4231"/>
                  </a:lnTo>
                  <a:lnTo>
                    <a:pt x="581" y="4216"/>
                  </a:lnTo>
                  <a:lnTo>
                    <a:pt x="571" y="4201"/>
                  </a:lnTo>
                  <a:lnTo>
                    <a:pt x="561" y="4186"/>
                  </a:lnTo>
                  <a:lnTo>
                    <a:pt x="553" y="4172"/>
                  </a:lnTo>
                  <a:lnTo>
                    <a:pt x="547" y="4160"/>
                  </a:lnTo>
                  <a:lnTo>
                    <a:pt x="541" y="4147"/>
                  </a:lnTo>
                  <a:lnTo>
                    <a:pt x="537" y="4136"/>
                  </a:lnTo>
                  <a:lnTo>
                    <a:pt x="534" y="4126"/>
                  </a:lnTo>
                  <a:lnTo>
                    <a:pt x="533" y="4117"/>
                  </a:lnTo>
                  <a:lnTo>
                    <a:pt x="533" y="4110"/>
                  </a:lnTo>
                  <a:lnTo>
                    <a:pt x="536" y="4103"/>
                  </a:lnTo>
                  <a:lnTo>
                    <a:pt x="539" y="4098"/>
                  </a:lnTo>
                  <a:lnTo>
                    <a:pt x="543" y="4095"/>
                  </a:lnTo>
                  <a:lnTo>
                    <a:pt x="549" y="4093"/>
                  </a:lnTo>
                  <a:lnTo>
                    <a:pt x="554" y="4093"/>
                  </a:lnTo>
                  <a:lnTo>
                    <a:pt x="561" y="4093"/>
                  </a:lnTo>
                  <a:lnTo>
                    <a:pt x="568" y="4095"/>
                  </a:lnTo>
                  <a:lnTo>
                    <a:pt x="576" y="4098"/>
                  </a:lnTo>
                  <a:lnTo>
                    <a:pt x="586" y="4102"/>
                  </a:lnTo>
                  <a:lnTo>
                    <a:pt x="595" y="4106"/>
                  </a:lnTo>
                  <a:lnTo>
                    <a:pt x="616" y="4117"/>
                  </a:lnTo>
                  <a:lnTo>
                    <a:pt x="639" y="4133"/>
                  </a:lnTo>
                  <a:lnTo>
                    <a:pt x="663" y="4151"/>
                  </a:lnTo>
                  <a:lnTo>
                    <a:pt x="688" y="4172"/>
                  </a:lnTo>
                  <a:close/>
                  <a:moveTo>
                    <a:pt x="688" y="4453"/>
                  </a:moveTo>
                  <a:lnTo>
                    <a:pt x="688" y="4608"/>
                  </a:lnTo>
                  <a:lnTo>
                    <a:pt x="666" y="4592"/>
                  </a:lnTo>
                  <a:lnTo>
                    <a:pt x="644" y="4573"/>
                  </a:lnTo>
                  <a:lnTo>
                    <a:pt x="621" y="4553"/>
                  </a:lnTo>
                  <a:lnTo>
                    <a:pt x="599" y="4531"/>
                  </a:lnTo>
                  <a:lnTo>
                    <a:pt x="583" y="4513"/>
                  </a:lnTo>
                  <a:lnTo>
                    <a:pt x="567" y="4497"/>
                  </a:lnTo>
                  <a:lnTo>
                    <a:pt x="553" y="4479"/>
                  </a:lnTo>
                  <a:lnTo>
                    <a:pt x="540" y="4463"/>
                  </a:lnTo>
                  <a:lnTo>
                    <a:pt x="528" y="4447"/>
                  </a:lnTo>
                  <a:lnTo>
                    <a:pt x="517" y="4432"/>
                  </a:lnTo>
                  <a:lnTo>
                    <a:pt x="507" y="4417"/>
                  </a:lnTo>
                  <a:lnTo>
                    <a:pt x="498" y="4402"/>
                  </a:lnTo>
                  <a:lnTo>
                    <a:pt x="492" y="4389"/>
                  </a:lnTo>
                  <a:lnTo>
                    <a:pt x="485" y="4376"/>
                  </a:lnTo>
                  <a:lnTo>
                    <a:pt x="481" y="4365"/>
                  </a:lnTo>
                  <a:lnTo>
                    <a:pt x="479" y="4354"/>
                  </a:lnTo>
                  <a:lnTo>
                    <a:pt x="476" y="4345"/>
                  </a:lnTo>
                  <a:lnTo>
                    <a:pt x="478" y="4338"/>
                  </a:lnTo>
                  <a:lnTo>
                    <a:pt x="478" y="4334"/>
                  </a:lnTo>
                  <a:lnTo>
                    <a:pt x="479" y="4331"/>
                  </a:lnTo>
                  <a:lnTo>
                    <a:pt x="481" y="4328"/>
                  </a:lnTo>
                  <a:lnTo>
                    <a:pt x="483" y="4326"/>
                  </a:lnTo>
                  <a:lnTo>
                    <a:pt x="487" y="4322"/>
                  </a:lnTo>
                  <a:lnTo>
                    <a:pt x="495" y="4321"/>
                  </a:lnTo>
                  <a:lnTo>
                    <a:pt x="503" y="4321"/>
                  </a:lnTo>
                  <a:lnTo>
                    <a:pt x="511" y="4323"/>
                  </a:lnTo>
                  <a:lnTo>
                    <a:pt x="522" y="4327"/>
                  </a:lnTo>
                  <a:lnTo>
                    <a:pt x="534" y="4332"/>
                  </a:lnTo>
                  <a:lnTo>
                    <a:pt x="547" y="4339"/>
                  </a:lnTo>
                  <a:lnTo>
                    <a:pt x="560" y="4346"/>
                  </a:lnTo>
                  <a:lnTo>
                    <a:pt x="574" y="4355"/>
                  </a:lnTo>
                  <a:lnTo>
                    <a:pt x="589" y="4365"/>
                  </a:lnTo>
                  <a:lnTo>
                    <a:pt x="605" y="4377"/>
                  </a:lnTo>
                  <a:lnTo>
                    <a:pt x="620" y="4390"/>
                  </a:lnTo>
                  <a:lnTo>
                    <a:pt x="636" y="4403"/>
                  </a:lnTo>
                  <a:lnTo>
                    <a:pt x="653" y="4419"/>
                  </a:lnTo>
                  <a:lnTo>
                    <a:pt x="669" y="4434"/>
                  </a:lnTo>
                  <a:lnTo>
                    <a:pt x="686" y="4451"/>
                  </a:lnTo>
                  <a:lnTo>
                    <a:pt x="688" y="4453"/>
                  </a:lnTo>
                  <a:close/>
                  <a:moveTo>
                    <a:pt x="688" y="4722"/>
                  </a:moveTo>
                  <a:lnTo>
                    <a:pt x="688" y="4869"/>
                  </a:lnTo>
                  <a:lnTo>
                    <a:pt x="661" y="4851"/>
                  </a:lnTo>
                  <a:lnTo>
                    <a:pt x="633" y="4828"/>
                  </a:lnTo>
                  <a:lnTo>
                    <a:pt x="604" y="4801"/>
                  </a:lnTo>
                  <a:lnTo>
                    <a:pt x="575" y="4773"/>
                  </a:lnTo>
                  <a:lnTo>
                    <a:pt x="558" y="4755"/>
                  </a:lnTo>
                  <a:lnTo>
                    <a:pt x="541" y="4738"/>
                  </a:lnTo>
                  <a:lnTo>
                    <a:pt x="527" y="4721"/>
                  </a:lnTo>
                  <a:lnTo>
                    <a:pt x="513" y="4704"/>
                  </a:lnTo>
                  <a:lnTo>
                    <a:pt x="499" y="4687"/>
                  </a:lnTo>
                  <a:lnTo>
                    <a:pt x="488" y="4671"/>
                  </a:lnTo>
                  <a:lnTo>
                    <a:pt x="478" y="4656"/>
                  </a:lnTo>
                  <a:lnTo>
                    <a:pt x="469" y="4641"/>
                  </a:lnTo>
                  <a:lnTo>
                    <a:pt x="461" y="4627"/>
                  </a:lnTo>
                  <a:lnTo>
                    <a:pt x="455" y="4614"/>
                  </a:lnTo>
                  <a:lnTo>
                    <a:pt x="449" y="4603"/>
                  </a:lnTo>
                  <a:lnTo>
                    <a:pt x="447" y="4592"/>
                  </a:lnTo>
                  <a:lnTo>
                    <a:pt x="445" y="4582"/>
                  </a:lnTo>
                  <a:lnTo>
                    <a:pt x="445" y="4574"/>
                  </a:lnTo>
                  <a:lnTo>
                    <a:pt x="446" y="4571"/>
                  </a:lnTo>
                  <a:lnTo>
                    <a:pt x="447" y="4568"/>
                  </a:lnTo>
                  <a:lnTo>
                    <a:pt x="448" y="4566"/>
                  </a:lnTo>
                  <a:lnTo>
                    <a:pt x="450" y="4563"/>
                  </a:lnTo>
                  <a:lnTo>
                    <a:pt x="452" y="4561"/>
                  </a:lnTo>
                  <a:lnTo>
                    <a:pt x="456" y="4560"/>
                  </a:lnTo>
                  <a:lnTo>
                    <a:pt x="459" y="4559"/>
                  </a:lnTo>
                  <a:lnTo>
                    <a:pt x="462" y="4558"/>
                  </a:lnTo>
                  <a:lnTo>
                    <a:pt x="471" y="4559"/>
                  </a:lnTo>
                  <a:lnTo>
                    <a:pt x="480" y="4561"/>
                  </a:lnTo>
                  <a:lnTo>
                    <a:pt x="491" y="4565"/>
                  </a:lnTo>
                  <a:lnTo>
                    <a:pt x="503" y="4570"/>
                  </a:lnTo>
                  <a:lnTo>
                    <a:pt x="516" y="4577"/>
                  </a:lnTo>
                  <a:lnTo>
                    <a:pt x="529" y="4585"/>
                  </a:lnTo>
                  <a:lnTo>
                    <a:pt x="544" y="4594"/>
                  </a:lnTo>
                  <a:lnTo>
                    <a:pt x="560" y="4605"/>
                  </a:lnTo>
                  <a:lnTo>
                    <a:pt x="575" y="4617"/>
                  </a:lnTo>
                  <a:lnTo>
                    <a:pt x="591" y="4630"/>
                  </a:lnTo>
                  <a:lnTo>
                    <a:pt x="609" y="4646"/>
                  </a:lnTo>
                  <a:lnTo>
                    <a:pt x="625" y="4661"/>
                  </a:lnTo>
                  <a:lnTo>
                    <a:pt x="643" y="4676"/>
                  </a:lnTo>
                  <a:lnTo>
                    <a:pt x="661" y="4694"/>
                  </a:lnTo>
                  <a:lnTo>
                    <a:pt x="675" y="4708"/>
                  </a:lnTo>
                  <a:lnTo>
                    <a:pt x="688" y="4722"/>
                  </a:lnTo>
                  <a:close/>
                  <a:moveTo>
                    <a:pt x="688" y="4975"/>
                  </a:moveTo>
                  <a:lnTo>
                    <a:pt x="688" y="5124"/>
                  </a:lnTo>
                  <a:lnTo>
                    <a:pt x="661" y="5103"/>
                  </a:lnTo>
                  <a:lnTo>
                    <a:pt x="632" y="5080"/>
                  </a:lnTo>
                  <a:lnTo>
                    <a:pt x="604" y="5055"/>
                  </a:lnTo>
                  <a:lnTo>
                    <a:pt x="574" y="5026"/>
                  </a:lnTo>
                  <a:lnTo>
                    <a:pt x="556" y="5008"/>
                  </a:lnTo>
                  <a:lnTo>
                    <a:pt x="540" y="4990"/>
                  </a:lnTo>
                  <a:lnTo>
                    <a:pt x="524" y="4972"/>
                  </a:lnTo>
                  <a:lnTo>
                    <a:pt x="509" y="4955"/>
                  </a:lnTo>
                  <a:lnTo>
                    <a:pt x="496" y="4937"/>
                  </a:lnTo>
                  <a:lnTo>
                    <a:pt x="483" y="4921"/>
                  </a:lnTo>
                  <a:lnTo>
                    <a:pt x="472" y="4905"/>
                  </a:lnTo>
                  <a:lnTo>
                    <a:pt x="463" y="4890"/>
                  </a:lnTo>
                  <a:lnTo>
                    <a:pt x="455" y="4876"/>
                  </a:lnTo>
                  <a:lnTo>
                    <a:pt x="448" y="4863"/>
                  </a:lnTo>
                  <a:lnTo>
                    <a:pt x="442" y="4851"/>
                  </a:lnTo>
                  <a:lnTo>
                    <a:pt x="439" y="4840"/>
                  </a:lnTo>
                  <a:lnTo>
                    <a:pt x="437" y="4830"/>
                  </a:lnTo>
                  <a:lnTo>
                    <a:pt x="437" y="4821"/>
                  </a:lnTo>
                  <a:lnTo>
                    <a:pt x="437" y="4818"/>
                  </a:lnTo>
                  <a:lnTo>
                    <a:pt x="438" y="4814"/>
                  </a:lnTo>
                  <a:lnTo>
                    <a:pt x="440" y="4812"/>
                  </a:lnTo>
                  <a:lnTo>
                    <a:pt x="441" y="4810"/>
                  </a:lnTo>
                  <a:lnTo>
                    <a:pt x="445" y="4808"/>
                  </a:lnTo>
                  <a:lnTo>
                    <a:pt x="447" y="4807"/>
                  </a:lnTo>
                  <a:lnTo>
                    <a:pt x="450" y="4806"/>
                  </a:lnTo>
                  <a:lnTo>
                    <a:pt x="455" y="4806"/>
                  </a:lnTo>
                  <a:lnTo>
                    <a:pt x="462" y="4806"/>
                  </a:lnTo>
                  <a:lnTo>
                    <a:pt x="472" y="4808"/>
                  </a:lnTo>
                  <a:lnTo>
                    <a:pt x="484" y="4812"/>
                  </a:lnTo>
                  <a:lnTo>
                    <a:pt x="496" y="4818"/>
                  </a:lnTo>
                  <a:lnTo>
                    <a:pt x="509" y="4824"/>
                  </a:lnTo>
                  <a:lnTo>
                    <a:pt x="524" y="4833"/>
                  </a:lnTo>
                  <a:lnTo>
                    <a:pt x="539" y="4843"/>
                  </a:lnTo>
                  <a:lnTo>
                    <a:pt x="555" y="4855"/>
                  </a:lnTo>
                  <a:lnTo>
                    <a:pt x="572" y="4867"/>
                  </a:lnTo>
                  <a:lnTo>
                    <a:pt x="589" y="4881"/>
                  </a:lnTo>
                  <a:lnTo>
                    <a:pt x="607" y="4896"/>
                  </a:lnTo>
                  <a:lnTo>
                    <a:pt x="624" y="4912"/>
                  </a:lnTo>
                  <a:lnTo>
                    <a:pt x="642" y="4928"/>
                  </a:lnTo>
                  <a:lnTo>
                    <a:pt x="661" y="4946"/>
                  </a:lnTo>
                  <a:lnTo>
                    <a:pt x="675" y="4960"/>
                  </a:lnTo>
                  <a:lnTo>
                    <a:pt x="688" y="4975"/>
                  </a:lnTo>
                  <a:close/>
                  <a:moveTo>
                    <a:pt x="688" y="5212"/>
                  </a:moveTo>
                  <a:lnTo>
                    <a:pt x="688" y="5368"/>
                  </a:lnTo>
                  <a:lnTo>
                    <a:pt x="666" y="5350"/>
                  </a:lnTo>
                  <a:lnTo>
                    <a:pt x="644" y="5332"/>
                  </a:lnTo>
                  <a:lnTo>
                    <a:pt x="622" y="5311"/>
                  </a:lnTo>
                  <a:lnTo>
                    <a:pt x="599" y="5289"/>
                  </a:lnTo>
                  <a:lnTo>
                    <a:pt x="581" y="5270"/>
                  </a:lnTo>
                  <a:lnTo>
                    <a:pt x="563" y="5252"/>
                  </a:lnTo>
                  <a:lnTo>
                    <a:pt x="547" y="5233"/>
                  </a:lnTo>
                  <a:lnTo>
                    <a:pt x="531" y="5216"/>
                  </a:lnTo>
                  <a:lnTo>
                    <a:pt x="517" y="5198"/>
                  </a:lnTo>
                  <a:lnTo>
                    <a:pt x="504" y="5181"/>
                  </a:lnTo>
                  <a:lnTo>
                    <a:pt x="492" y="5164"/>
                  </a:lnTo>
                  <a:lnTo>
                    <a:pt x="482" y="5149"/>
                  </a:lnTo>
                  <a:lnTo>
                    <a:pt x="473" y="5135"/>
                  </a:lnTo>
                  <a:lnTo>
                    <a:pt x="465" y="5120"/>
                  </a:lnTo>
                  <a:lnTo>
                    <a:pt x="460" y="5108"/>
                  </a:lnTo>
                  <a:lnTo>
                    <a:pt x="456" y="5097"/>
                  </a:lnTo>
                  <a:lnTo>
                    <a:pt x="453" y="5087"/>
                  </a:lnTo>
                  <a:lnTo>
                    <a:pt x="453" y="5079"/>
                  </a:lnTo>
                  <a:lnTo>
                    <a:pt x="453" y="5075"/>
                  </a:lnTo>
                  <a:lnTo>
                    <a:pt x="455" y="5072"/>
                  </a:lnTo>
                  <a:lnTo>
                    <a:pt x="457" y="5070"/>
                  </a:lnTo>
                  <a:lnTo>
                    <a:pt x="459" y="5068"/>
                  </a:lnTo>
                  <a:lnTo>
                    <a:pt x="461" y="5065"/>
                  </a:lnTo>
                  <a:lnTo>
                    <a:pt x="463" y="5064"/>
                  </a:lnTo>
                  <a:lnTo>
                    <a:pt x="467" y="5063"/>
                  </a:lnTo>
                  <a:lnTo>
                    <a:pt x="471" y="5063"/>
                  </a:lnTo>
                  <a:lnTo>
                    <a:pt x="480" y="5063"/>
                  </a:lnTo>
                  <a:lnTo>
                    <a:pt x="490" y="5067"/>
                  </a:lnTo>
                  <a:lnTo>
                    <a:pt x="501" y="5070"/>
                  </a:lnTo>
                  <a:lnTo>
                    <a:pt x="514" y="5076"/>
                  </a:lnTo>
                  <a:lnTo>
                    <a:pt x="528" y="5084"/>
                  </a:lnTo>
                  <a:lnTo>
                    <a:pt x="542" y="5093"/>
                  </a:lnTo>
                  <a:lnTo>
                    <a:pt x="559" y="5103"/>
                  </a:lnTo>
                  <a:lnTo>
                    <a:pt x="575" y="5115"/>
                  </a:lnTo>
                  <a:lnTo>
                    <a:pt x="593" y="5128"/>
                  </a:lnTo>
                  <a:lnTo>
                    <a:pt x="610" y="5142"/>
                  </a:lnTo>
                  <a:lnTo>
                    <a:pt x="629" y="5158"/>
                  </a:lnTo>
                  <a:lnTo>
                    <a:pt x="647" y="5174"/>
                  </a:lnTo>
                  <a:lnTo>
                    <a:pt x="666" y="5193"/>
                  </a:lnTo>
                  <a:lnTo>
                    <a:pt x="686" y="5210"/>
                  </a:lnTo>
                  <a:lnTo>
                    <a:pt x="688" y="5212"/>
                  </a:lnTo>
                  <a:close/>
                  <a:moveTo>
                    <a:pt x="137" y="5425"/>
                  </a:moveTo>
                  <a:lnTo>
                    <a:pt x="132" y="5414"/>
                  </a:lnTo>
                  <a:lnTo>
                    <a:pt x="131" y="5405"/>
                  </a:lnTo>
                  <a:lnTo>
                    <a:pt x="131" y="5401"/>
                  </a:lnTo>
                  <a:lnTo>
                    <a:pt x="132" y="5398"/>
                  </a:lnTo>
                  <a:lnTo>
                    <a:pt x="133" y="5395"/>
                  </a:lnTo>
                  <a:lnTo>
                    <a:pt x="136" y="5393"/>
                  </a:lnTo>
                  <a:lnTo>
                    <a:pt x="138" y="5391"/>
                  </a:lnTo>
                  <a:lnTo>
                    <a:pt x="141" y="5390"/>
                  </a:lnTo>
                  <a:lnTo>
                    <a:pt x="144" y="5390"/>
                  </a:lnTo>
                  <a:lnTo>
                    <a:pt x="149" y="5390"/>
                  </a:lnTo>
                  <a:lnTo>
                    <a:pt x="158" y="5391"/>
                  </a:lnTo>
                  <a:lnTo>
                    <a:pt x="167" y="5394"/>
                  </a:lnTo>
                  <a:lnTo>
                    <a:pt x="179" y="5399"/>
                  </a:lnTo>
                  <a:lnTo>
                    <a:pt x="194" y="5406"/>
                  </a:lnTo>
                  <a:lnTo>
                    <a:pt x="208" y="5415"/>
                  </a:lnTo>
                  <a:lnTo>
                    <a:pt x="224" y="5425"/>
                  </a:lnTo>
                  <a:lnTo>
                    <a:pt x="137" y="5425"/>
                  </a:lnTo>
                  <a:close/>
                  <a:moveTo>
                    <a:pt x="303" y="5425"/>
                  </a:moveTo>
                  <a:lnTo>
                    <a:pt x="282" y="5407"/>
                  </a:lnTo>
                  <a:lnTo>
                    <a:pt x="259" y="5388"/>
                  </a:lnTo>
                  <a:lnTo>
                    <a:pt x="238" y="5367"/>
                  </a:lnTo>
                  <a:lnTo>
                    <a:pt x="215" y="5345"/>
                  </a:lnTo>
                  <a:lnTo>
                    <a:pt x="195" y="5325"/>
                  </a:lnTo>
                  <a:lnTo>
                    <a:pt x="177" y="5306"/>
                  </a:lnTo>
                  <a:lnTo>
                    <a:pt x="160" y="5287"/>
                  </a:lnTo>
                  <a:lnTo>
                    <a:pt x="144" y="5268"/>
                  </a:lnTo>
                  <a:lnTo>
                    <a:pt x="129" y="5251"/>
                  </a:lnTo>
                  <a:lnTo>
                    <a:pt x="116" y="5233"/>
                  </a:lnTo>
                  <a:lnTo>
                    <a:pt x="103" y="5216"/>
                  </a:lnTo>
                  <a:lnTo>
                    <a:pt x="93" y="5200"/>
                  </a:lnTo>
                  <a:lnTo>
                    <a:pt x="83" y="5185"/>
                  </a:lnTo>
                  <a:lnTo>
                    <a:pt x="75" y="5172"/>
                  </a:lnTo>
                  <a:lnTo>
                    <a:pt x="70" y="5159"/>
                  </a:lnTo>
                  <a:lnTo>
                    <a:pt x="66" y="5148"/>
                  </a:lnTo>
                  <a:lnTo>
                    <a:pt x="62" y="5138"/>
                  </a:lnTo>
                  <a:lnTo>
                    <a:pt x="62" y="5129"/>
                  </a:lnTo>
                  <a:lnTo>
                    <a:pt x="62" y="5126"/>
                  </a:lnTo>
                  <a:lnTo>
                    <a:pt x="63" y="5122"/>
                  </a:lnTo>
                  <a:lnTo>
                    <a:pt x="64" y="5120"/>
                  </a:lnTo>
                  <a:lnTo>
                    <a:pt x="67" y="5118"/>
                  </a:lnTo>
                  <a:lnTo>
                    <a:pt x="69" y="5116"/>
                  </a:lnTo>
                  <a:lnTo>
                    <a:pt x="71" y="5115"/>
                  </a:lnTo>
                  <a:lnTo>
                    <a:pt x="74" y="5115"/>
                  </a:lnTo>
                  <a:lnTo>
                    <a:pt x="79" y="5115"/>
                  </a:lnTo>
                  <a:lnTo>
                    <a:pt x="86" y="5115"/>
                  </a:lnTo>
                  <a:lnTo>
                    <a:pt x="97" y="5118"/>
                  </a:lnTo>
                  <a:lnTo>
                    <a:pt x="108" y="5122"/>
                  </a:lnTo>
                  <a:lnTo>
                    <a:pt x="121" y="5129"/>
                  </a:lnTo>
                  <a:lnTo>
                    <a:pt x="136" y="5138"/>
                  </a:lnTo>
                  <a:lnTo>
                    <a:pt x="151" y="5147"/>
                  </a:lnTo>
                  <a:lnTo>
                    <a:pt x="166" y="5158"/>
                  </a:lnTo>
                  <a:lnTo>
                    <a:pt x="184" y="5171"/>
                  </a:lnTo>
                  <a:lnTo>
                    <a:pt x="201" y="5184"/>
                  </a:lnTo>
                  <a:lnTo>
                    <a:pt x="220" y="5199"/>
                  </a:lnTo>
                  <a:lnTo>
                    <a:pt x="257" y="5232"/>
                  </a:lnTo>
                  <a:lnTo>
                    <a:pt x="297" y="5269"/>
                  </a:lnTo>
                  <a:lnTo>
                    <a:pt x="318" y="5291"/>
                  </a:lnTo>
                  <a:lnTo>
                    <a:pt x="337" y="5312"/>
                  </a:lnTo>
                  <a:lnTo>
                    <a:pt x="356" y="5333"/>
                  </a:lnTo>
                  <a:lnTo>
                    <a:pt x="373" y="5353"/>
                  </a:lnTo>
                  <a:lnTo>
                    <a:pt x="389" y="5372"/>
                  </a:lnTo>
                  <a:lnTo>
                    <a:pt x="403" y="5391"/>
                  </a:lnTo>
                  <a:lnTo>
                    <a:pt x="415" y="5409"/>
                  </a:lnTo>
                  <a:lnTo>
                    <a:pt x="426" y="5425"/>
                  </a:lnTo>
                  <a:lnTo>
                    <a:pt x="303" y="5425"/>
                  </a:lnTo>
                  <a:close/>
                  <a:moveTo>
                    <a:pt x="243" y="5000"/>
                  </a:moveTo>
                  <a:lnTo>
                    <a:pt x="278" y="5037"/>
                  </a:lnTo>
                  <a:lnTo>
                    <a:pt x="310" y="5073"/>
                  </a:lnTo>
                  <a:lnTo>
                    <a:pt x="324" y="5091"/>
                  </a:lnTo>
                  <a:lnTo>
                    <a:pt x="337" y="5108"/>
                  </a:lnTo>
                  <a:lnTo>
                    <a:pt x="349" y="5124"/>
                  </a:lnTo>
                  <a:lnTo>
                    <a:pt x="359" y="5139"/>
                  </a:lnTo>
                  <a:lnTo>
                    <a:pt x="368" y="5154"/>
                  </a:lnTo>
                  <a:lnTo>
                    <a:pt x="376" y="5167"/>
                  </a:lnTo>
                  <a:lnTo>
                    <a:pt x="381" y="5179"/>
                  </a:lnTo>
                  <a:lnTo>
                    <a:pt x="385" y="5190"/>
                  </a:lnTo>
                  <a:lnTo>
                    <a:pt x="388" y="5200"/>
                  </a:lnTo>
                  <a:lnTo>
                    <a:pt x="388" y="5208"/>
                  </a:lnTo>
                  <a:lnTo>
                    <a:pt x="388" y="5211"/>
                  </a:lnTo>
                  <a:lnTo>
                    <a:pt x="387" y="5215"/>
                  </a:lnTo>
                  <a:lnTo>
                    <a:pt x="385" y="5218"/>
                  </a:lnTo>
                  <a:lnTo>
                    <a:pt x="383" y="5220"/>
                  </a:lnTo>
                  <a:lnTo>
                    <a:pt x="381" y="5221"/>
                  </a:lnTo>
                  <a:lnTo>
                    <a:pt x="379" y="5222"/>
                  </a:lnTo>
                  <a:lnTo>
                    <a:pt x="376" y="5223"/>
                  </a:lnTo>
                  <a:lnTo>
                    <a:pt x="371" y="5223"/>
                  </a:lnTo>
                  <a:lnTo>
                    <a:pt x="364" y="5222"/>
                  </a:lnTo>
                  <a:lnTo>
                    <a:pt x="354" y="5220"/>
                  </a:lnTo>
                  <a:lnTo>
                    <a:pt x="342" y="5216"/>
                  </a:lnTo>
                  <a:lnTo>
                    <a:pt x="330" y="5209"/>
                  </a:lnTo>
                  <a:lnTo>
                    <a:pt x="316" y="5201"/>
                  </a:lnTo>
                  <a:lnTo>
                    <a:pt x="301" y="5193"/>
                  </a:lnTo>
                  <a:lnTo>
                    <a:pt x="286" y="5183"/>
                  </a:lnTo>
                  <a:lnTo>
                    <a:pt x="269" y="5171"/>
                  </a:lnTo>
                  <a:lnTo>
                    <a:pt x="253" y="5158"/>
                  </a:lnTo>
                  <a:lnTo>
                    <a:pt x="234" y="5143"/>
                  </a:lnTo>
                  <a:lnTo>
                    <a:pt x="217" y="5128"/>
                  </a:lnTo>
                  <a:lnTo>
                    <a:pt x="198" y="5110"/>
                  </a:lnTo>
                  <a:lnTo>
                    <a:pt x="179" y="5093"/>
                  </a:lnTo>
                  <a:lnTo>
                    <a:pt x="161" y="5075"/>
                  </a:lnTo>
                  <a:lnTo>
                    <a:pt x="142" y="5056"/>
                  </a:lnTo>
                  <a:lnTo>
                    <a:pt x="126" y="5037"/>
                  </a:lnTo>
                  <a:lnTo>
                    <a:pt x="109" y="5019"/>
                  </a:lnTo>
                  <a:lnTo>
                    <a:pt x="94" y="5001"/>
                  </a:lnTo>
                  <a:lnTo>
                    <a:pt x="80" y="4983"/>
                  </a:lnTo>
                  <a:lnTo>
                    <a:pt x="67" y="4967"/>
                  </a:lnTo>
                  <a:lnTo>
                    <a:pt x="56" y="4950"/>
                  </a:lnTo>
                  <a:lnTo>
                    <a:pt x="45" y="4935"/>
                  </a:lnTo>
                  <a:lnTo>
                    <a:pt x="36" y="4921"/>
                  </a:lnTo>
                  <a:lnTo>
                    <a:pt x="29" y="4907"/>
                  </a:lnTo>
                  <a:lnTo>
                    <a:pt x="24" y="4894"/>
                  </a:lnTo>
                  <a:lnTo>
                    <a:pt x="19" y="4884"/>
                  </a:lnTo>
                  <a:lnTo>
                    <a:pt x="17" y="4874"/>
                  </a:lnTo>
                  <a:lnTo>
                    <a:pt x="17" y="4866"/>
                  </a:lnTo>
                  <a:lnTo>
                    <a:pt x="17" y="4863"/>
                  </a:lnTo>
                  <a:lnTo>
                    <a:pt x="18" y="4859"/>
                  </a:lnTo>
                  <a:lnTo>
                    <a:pt x="19" y="4857"/>
                  </a:lnTo>
                  <a:lnTo>
                    <a:pt x="22" y="4855"/>
                  </a:lnTo>
                  <a:lnTo>
                    <a:pt x="24" y="4853"/>
                  </a:lnTo>
                  <a:lnTo>
                    <a:pt x="27" y="4852"/>
                  </a:lnTo>
                  <a:lnTo>
                    <a:pt x="29" y="4851"/>
                  </a:lnTo>
                  <a:lnTo>
                    <a:pt x="34" y="4851"/>
                  </a:lnTo>
                  <a:lnTo>
                    <a:pt x="41" y="4852"/>
                  </a:lnTo>
                  <a:lnTo>
                    <a:pt x="51" y="4854"/>
                  </a:lnTo>
                  <a:lnTo>
                    <a:pt x="63" y="4858"/>
                  </a:lnTo>
                  <a:lnTo>
                    <a:pt x="75" y="4865"/>
                  </a:lnTo>
                  <a:lnTo>
                    <a:pt x="89" y="4873"/>
                  </a:lnTo>
                  <a:lnTo>
                    <a:pt x="103" y="4881"/>
                  </a:lnTo>
                  <a:lnTo>
                    <a:pt x="118" y="4892"/>
                  </a:lnTo>
                  <a:lnTo>
                    <a:pt x="135" y="4903"/>
                  </a:lnTo>
                  <a:lnTo>
                    <a:pt x="152" y="4916"/>
                  </a:lnTo>
                  <a:lnTo>
                    <a:pt x="170" y="4932"/>
                  </a:lnTo>
                  <a:lnTo>
                    <a:pt x="187" y="4947"/>
                  </a:lnTo>
                  <a:lnTo>
                    <a:pt x="206" y="4964"/>
                  </a:lnTo>
                  <a:lnTo>
                    <a:pt x="224" y="4981"/>
                  </a:lnTo>
                  <a:lnTo>
                    <a:pt x="243" y="5000"/>
                  </a:lnTo>
                  <a:close/>
                  <a:moveTo>
                    <a:pt x="530" y="5425"/>
                  </a:moveTo>
                  <a:lnTo>
                    <a:pt x="520" y="5409"/>
                  </a:lnTo>
                  <a:lnTo>
                    <a:pt x="511" y="5394"/>
                  </a:lnTo>
                  <a:lnTo>
                    <a:pt x="505" y="5380"/>
                  </a:lnTo>
                  <a:lnTo>
                    <a:pt x="499" y="5368"/>
                  </a:lnTo>
                  <a:lnTo>
                    <a:pt x="497" y="5357"/>
                  </a:lnTo>
                  <a:lnTo>
                    <a:pt x="496" y="5348"/>
                  </a:lnTo>
                  <a:lnTo>
                    <a:pt x="496" y="5345"/>
                  </a:lnTo>
                  <a:lnTo>
                    <a:pt x="497" y="5342"/>
                  </a:lnTo>
                  <a:lnTo>
                    <a:pt x="498" y="5338"/>
                  </a:lnTo>
                  <a:lnTo>
                    <a:pt x="501" y="5336"/>
                  </a:lnTo>
                  <a:lnTo>
                    <a:pt x="505" y="5333"/>
                  </a:lnTo>
                  <a:lnTo>
                    <a:pt x="510" y="5332"/>
                  </a:lnTo>
                  <a:lnTo>
                    <a:pt x="516" y="5332"/>
                  </a:lnTo>
                  <a:lnTo>
                    <a:pt x="524" y="5333"/>
                  </a:lnTo>
                  <a:lnTo>
                    <a:pt x="532" y="5335"/>
                  </a:lnTo>
                  <a:lnTo>
                    <a:pt x="541" y="5338"/>
                  </a:lnTo>
                  <a:lnTo>
                    <a:pt x="551" y="5343"/>
                  </a:lnTo>
                  <a:lnTo>
                    <a:pt x="562" y="5348"/>
                  </a:lnTo>
                  <a:lnTo>
                    <a:pt x="586" y="5363"/>
                  </a:lnTo>
                  <a:lnTo>
                    <a:pt x="612" y="5380"/>
                  </a:lnTo>
                  <a:lnTo>
                    <a:pt x="641" y="5401"/>
                  </a:lnTo>
                  <a:lnTo>
                    <a:pt x="670" y="5425"/>
                  </a:lnTo>
                  <a:lnTo>
                    <a:pt x="530" y="5425"/>
                  </a:lnTo>
                  <a:close/>
                  <a:moveTo>
                    <a:pt x="335" y="4700"/>
                  </a:moveTo>
                  <a:lnTo>
                    <a:pt x="330" y="4704"/>
                  </a:lnTo>
                  <a:lnTo>
                    <a:pt x="323" y="4705"/>
                  </a:lnTo>
                  <a:lnTo>
                    <a:pt x="315" y="4705"/>
                  </a:lnTo>
                  <a:lnTo>
                    <a:pt x="307" y="4703"/>
                  </a:lnTo>
                  <a:lnTo>
                    <a:pt x="296" y="4698"/>
                  </a:lnTo>
                  <a:lnTo>
                    <a:pt x="284" y="4693"/>
                  </a:lnTo>
                  <a:lnTo>
                    <a:pt x="272" y="4686"/>
                  </a:lnTo>
                  <a:lnTo>
                    <a:pt x="257" y="4679"/>
                  </a:lnTo>
                  <a:lnTo>
                    <a:pt x="243" y="4669"/>
                  </a:lnTo>
                  <a:lnTo>
                    <a:pt x="229" y="4658"/>
                  </a:lnTo>
                  <a:lnTo>
                    <a:pt x="212" y="4646"/>
                  </a:lnTo>
                  <a:lnTo>
                    <a:pt x="197" y="4633"/>
                  </a:lnTo>
                  <a:lnTo>
                    <a:pt x="181" y="4618"/>
                  </a:lnTo>
                  <a:lnTo>
                    <a:pt x="163" y="4603"/>
                  </a:lnTo>
                  <a:lnTo>
                    <a:pt x="147" y="4588"/>
                  </a:lnTo>
                  <a:lnTo>
                    <a:pt x="129" y="4570"/>
                  </a:lnTo>
                  <a:lnTo>
                    <a:pt x="113" y="4553"/>
                  </a:lnTo>
                  <a:lnTo>
                    <a:pt x="97" y="4535"/>
                  </a:lnTo>
                  <a:lnTo>
                    <a:pt x="82" y="4517"/>
                  </a:lnTo>
                  <a:lnTo>
                    <a:pt x="69" y="4501"/>
                  </a:lnTo>
                  <a:lnTo>
                    <a:pt x="56" y="4485"/>
                  </a:lnTo>
                  <a:lnTo>
                    <a:pt x="45" y="4468"/>
                  </a:lnTo>
                  <a:lnTo>
                    <a:pt x="34" y="4453"/>
                  </a:lnTo>
                  <a:lnTo>
                    <a:pt x="25" y="4439"/>
                  </a:lnTo>
                  <a:lnTo>
                    <a:pt x="17" y="4425"/>
                  </a:lnTo>
                  <a:lnTo>
                    <a:pt x="11" y="4412"/>
                  </a:lnTo>
                  <a:lnTo>
                    <a:pt x="6" y="4400"/>
                  </a:lnTo>
                  <a:lnTo>
                    <a:pt x="3" y="4390"/>
                  </a:lnTo>
                  <a:lnTo>
                    <a:pt x="1" y="4380"/>
                  </a:lnTo>
                  <a:lnTo>
                    <a:pt x="1" y="4373"/>
                  </a:lnTo>
                  <a:lnTo>
                    <a:pt x="2" y="4369"/>
                  </a:lnTo>
                  <a:lnTo>
                    <a:pt x="3" y="4366"/>
                  </a:lnTo>
                  <a:lnTo>
                    <a:pt x="4" y="4364"/>
                  </a:lnTo>
                  <a:lnTo>
                    <a:pt x="6" y="4362"/>
                  </a:lnTo>
                  <a:lnTo>
                    <a:pt x="9" y="4360"/>
                  </a:lnTo>
                  <a:lnTo>
                    <a:pt x="12" y="4358"/>
                  </a:lnTo>
                  <a:lnTo>
                    <a:pt x="14" y="4358"/>
                  </a:lnTo>
                  <a:lnTo>
                    <a:pt x="18" y="4357"/>
                  </a:lnTo>
                  <a:lnTo>
                    <a:pt x="26" y="4358"/>
                  </a:lnTo>
                  <a:lnTo>
                    <a:pt x="35" y="4361"/>
                  </a:lnTo>
                  <a:lnTo>
                    <a:pt x="46" y="4364"/>
                  </a:lnTo>
                  <a:lnTo>
                    <a:pt x="57" y="4369"/>
                  </a:lnTo>
                  <a:lnTo>
                    <a:pt x="70" y="4377"/>
                  </a:lnTo>
                  <a:lnTo>
                    <a:pt x="83" y="4385"/>
                  </a:lnTo>
                  <a:lnTo>
                    <a:pt x="97" y="4395"/>
                  </a:lnTo>
                  <a:lnTo>
                    <a:pt x="113" y="4406"/>
                  </a:lnTo>
                  <a:lnTo>
                    <a:pt x="128" y="4418"/>
                  </a:lnTo>
                  <a:lnTo>
                    <a:pt x="144" y="4431"/>
                  </a:lnTo>
                  <a:lnTo>
                    <a:pt x="177" y="4460"/>
                  </a:lnTo>
                  <a:lnTo>
                    <a:pt x="211" y="4494"/>
                  </a:lnTo>
                  <a:lnTo>
                    <a:pt x="244" y="4529"/>
                  </a:lnTo>
                  <a:lnTo>
                    <a:pt x="273" y="4563"/>
                  </a:lnTo>
                  <a:lnTo>
                    <a:pt x="285" y="4580"/>
                  </a:lnTo>
                  <a:lnTo>
                    <a:pt x="297" y="4595"/>
                  </a:lnTo>
                  <a:lnTo>
                    <a:pt x="307" y="4611"/>
                  </a:lnTo>
                  <a:lnTo>
                    <a:pt x="315" y="4625"/>
                  </a:lnTo>
                  <a:lnTo>
                    <a:pt x="323" y="4638"/>
                  </a:lnTo>
                  <a:lnTo>
                    <a:pt x="330" y="4651"/>
                  </a:lnTo>
                  <a:lnTo>
                    <a:pt x="335" y="4663"/>
                  </a:lnTo>
                  <a:lnTo>
                    <a:pt x="338" y="4673"/>
                  </a:lnTo>
                  <a:lnTo>
                    <a:pt x="339" y="4682"/>
                  </a:lnTo>
                  <a:lnTo>
                    <a:pt x="339" y="4690"/>
                  </a:lnTo>
                  <a:lnTo>
                    <a:pt x="339" y="4693"/>
                  </a:lnTo>
                  <a:lnTo>
                    <a:pt x="338" y="4696"/>
                  </a:lnTo>
                  <a:lnTo>
                    <a:pt x="337" y="4698"/>
                  </a:lnTo>
                  <a:lnTo>
                    <a:pt x="335" y="4700"/>
                  </a:lnTo>
                  <a:close/>
                  <a:moveTo>
                    <a:pt x="348" y="4458"/>
                  </a:moveTo>
                  <a:lnTo>
                    <a:pt x="343" y="4460"/>
                  </a:lnTo>
                  <a:lnTo>
                    <a:pt x="336" y="4463"/>
                  </a:lnTo>
                  <a:lnTo>
                    <a:pt x="328" y="4462"/>
                  </a:lnTo>
                  <a:lnTo>
                    <a:pt x="320" y="4460"/>
                  </a:lnTo>
                  <a:lnTo>
                    <a:pt x="310" y="4456"/>
                  </a:lnTo>
                  <a:lnTo>
                    <a:pt x="298" y="4452"/>
                  </a:lnTo>
                  <a:lnTo>
                    <a:pt x="286" y="4445"/>
                  </a:lnTo>
                  <a:lnTo>
                    <a:pt x="273" y="4437"/>
                  </a:lnTo>
                  <a:lnTo>
                    <a:pt x="259" y="4428"/>
                  </a:lnTo>
                  <a:lnTo>
                    <a:pt x="244" y="4418"/>
                  </a:lnTo>
                  <a:lnTo>
                    <a:pt x="230" y="4406"/>
                  </a:lnTo>
                  <a:lnTo>
                    <a:pt x="213" y="4394"/>
                  </a:lnTo>
                  <a:lnTo>
                    <a:pt x="198" y="4379"/>
                  </a:lnTo>
                  <a:lnTo>
                    <a:pt x="182" y="4365"/>
                  </a:lnTo>
                  <a:lnTo>
                    <a:pt x="166" y="4350"/>
                  </a:lnTo>
                  <a:lnTo>
                    <a:pt x="150" y="4333"/>
                  </a:lnTo>
                  <a:lnTo>
                    <a:pt x="133" y="4316"/>
                  </a:lnTo>
                  <a:lnTo>
                    <a:pt x="119" y="4299"/>
                  </a:lnTo>
                  <a:lnTo>
                    <a:pt x="105" y="4283"/>
                  </a:lnTo>
                  <a:lnTo>
                    <a:pt x="92" y="4266"/>
                  </a:lnTo>
                  <a:lnTo>
                    <a:pt x="80" y="4250"/>
                  </a:lnTo>
                  <a:lnTo>
                    <a:pt x="69" y="4235"/>
                  </a:lnTo>
                  <a:lnTo>
                    <a:pt x="59" y="4220"/>
                  </a:lnTo>
                  <a:lnTo>
                    <a:pt x="51" y="4206"/>
                  </a:lnTo>
                  <a:lnTo>
                    <a:pt x="44" y="4193"/>
                  </a:lnTo>
                  <a:lnTo>
                    <a:pt x="38" y="4180"/>
                  </a:lnTo>
                  <a:lnTo>
                    <a:pt x="34" y="4169"/>
                  </a:lnTo>
                  <a:lnTo>
                    <a:pt x="30" y="4159"/>
                  </a:lnTo>
                  <a:lnTo>
                    <a:pt x="29" y="4149"/>
                  </a:lnTo>
                  <a:lnTo>
                    <a:pt x="29" y="4141"/>
                  </a:lnTo>
                  <a:lnTo>
                    <a:pt x="30" y="4136"/>
                  </a:lnTo>
                  <a:lnTo>
                    <a:pt x="35" y="4131"/>
                  </a:lnTo>
                  <a:lnTo>
                    <a:pt x="39" y="4128"/>
                  </a:lnTo>
                  <a:lnTo>
                    <a:pt x="46" y="4126"/>
                  </a:lnTo>
                  <a:lnTo>
                    <a:pt x="53" y="4127"/>
                  </a:lnTo>
                  <a:lnTo>
                    <a:pt x="62" y="4129"/>
                  </a:lnTo>
                  <a:lnTo>
                    <a:pt x="73" y="4133"/>
                  </a:lnTo>
                  <a:lnTo>
                    <a:pt x="84" y="4138"/>
                  </a:lnTo>
                  <a:lnTo>
                    <a:pt x="96" y="4145"/>
                  </a:lnTo>
                  <a:lnTo>
                    <a:pt x="109" y="4152"/>
                  </a:lnTo>
                  <a:lnTo>
                    <a:pt x="124" y="4161"/>
                  </a:lnTo>
                  <a:lnTo>
                    <a:pt x="138" y="4172"/>
                  </a:lnTo>
                  <a:lnTo>
                    <a:pt x="152" y="4183"/>
                  </a:lnTo>
                  <a:lnTo>
                    <a:pt x="169" y="4196"/>
                  </a:lnTo>
                  <a:lnTo>
                    <a:pt x="184" y="4211"/>
                  </a:lnTo>
                  <a:lnTo>
                    <a:pt x="200" y="4225"/>
                  </a:lnTo>
                  <a:lnTo>
                    <a:pt x="216" y="4240"/>
                  </a:lnTo>
                  <a:lnTo>
                    <a:pt x="232" y="4258"/>
                  </a:lnTo>
                  <a:lnTo>
                    <a:pt x="249" y="4274"/>
                  </a:lnTo>
                  <a:lnTo>
                    <a:pt x="263" y="4291"/>
                  </a:lnTo>
                  <a:lnTo>
                    <a:pt x="277" y="4307"/>
                  </a:lnTo>
                  <a:lnTo>
                    <a:pt x="290" y="4323"/>
                  </a:lnTo>
                  <a:lnTo>
                    <a:pt x="302" y="4340"/>
                  </a:lnTo>
                  <a:lnTo>
                    <a:pt x="313" y="4355"/>
                  </a:lnTo>
                  <a:lnTo>
                    <a:pt x="323" y="4369"/>
                  </a:lnTo>
                  <a:lnTo>
                    <a:pt x="331" y="4384"/>
                  </a:lnTo>
                  <a:lnTo>
                    <a:pt x="338" y="4397"/>
                  </a:lnTo>
                  <a:lnTo>
                    <a:pt x="344" y="4409"/>
                  </a:lnTo>
                  <a:lnTo>
                    <a:pt x="348" y="4420"/>
                  </a:lnTo>
                  <a:lnTo>
                    <a:pt x="352" y="4431"/>
                  </a:lnTo>
                  <a:lnTo>
                    <a:pt x="354" y="4440"/>
                  </a:lnTo>
                  <a:lnTo>
                    <a:pt x="353" y="4447"/>
                  </a:lnTo>
                  <a:lnTo>
                    <a:pt x="352" y="4453"/>
                  </a:lnTo>
                  <a:lnTo>
                    <a:pt x="348" y="4458"/>
                  </a:lnTo>
                  <a:close/>
                  <a:moveTo>
                    <a:pt x="385" y="4225"/>
                  </a:moveTo>
                  <a:lnTo>
                    <a:pt x="380" y="4228"/>
                  </a:lnTo>
                  <a:lnTo>
                    <a:pt x="375" y="4229"/>
                  </a:lnTo>
                  <a:lnTo>
                    <a:pt x="367" y="4229"/>
                  </a:lnTo>
                  <a:lnTo>
                    <a:pt x="358" y="4227"/>
                  </a:lnTo>
                  <a:lnTo>
                    <a:pt x="347" y="4224"/>
                  </a:lnTo>
                  <a:lnTo>
                    <a:pt x="337" y="4219"/>
                  </a:lnTo>
                  <a:lnTo>
                    <a:pt x="325" y="4213"/>
                  </a:lnTo>
                  <a:lnTo>
                    <a:pt x="312" y="4206"/>
                  </a:lnTo>
                  <a:lnTo>
                    <a:pt x="299" y="4197"/>
                  </a:lnTo>
                  <a:lnTo>
                    <a:pt x="285" y="4188"/>
                  </a:lnTo>
                  <a:lnTo>
                    <a:pt x="270" y="4175"/>
                  </a:lnTo>
                  <a:lnTo>
                    <a:pt x="256" y="4163"/>
                  </a:lnTo>
                  <a:lnTo>
                    <a:pt x="241" y="4150"/>
                  </a:lnTo>
                  <a:lnTo>
                    <a:pt x="225" y="4137"/>
                  </a:lnTo>
                  <a:lnTo>
                    <a:pt x="210" y="4122"/>
                  </a:lnTo>
                  <a:lnTo>
                    <a:pt x="194" y="4105"/>
                  </a:lnTo>
                  <a:lnTo>
                    <a:pt x="179" y="4089"/>
                  </a:lnTo>
                  <a:lnTo>
                    <a:pt x="164" y="4074"/>
                  </a:lnTo>
                  <a:lnTo>
                    <a:pt x="151" y="4057"/>
                  </a:lnTo>
                  <a:lnTo>
                    <a:pt x="139" y="4041"/>
                  </a:lnTo>
                  <a:lnTo>
                    <a:pt x="128" y="4025"/>
                  </a:lnTo>
                  <a:lnTo>
                    <a:pt x="117" y="4011"/>
                  </a:lnTo>
                  <a:lnTo>
                    <a:pt x="108" y="3997"/>
                  </a:lnTo>
                  <a:lnTo>
                    <a:pt x="101" y="3983"/>
                  </a:lnTo>
                  <a:lnTo>
                    <a:pt x="93" y="3969"/>
                  </a:lnTo>
                  <a:lnTo>
                    <a:pt x="89" y="3957"/>
                  </a:lnTo>
                  <a:lnTo>
                    <a:pt x="84" y="3946"/>
                  </a:lnTo>
                  <a:lnTo>
                    <a:pt x="81" y="3936"/>
                  </a:lnTo>
                  <a:lnTo>
                    <a:pt x="80" y="3928"/>
                  </a:lnTo>
                  <a:lnTo>
                    <a:pt x="81" y="3920"/>
                  </a:lnTo>
                  <a:lnTo>
                    <a:pt x="82" y="3915"/>
                  </a:lnTo>
                  <a:lnTo>
                    <a:pt x="85" y="3909"/>
                  </a:lnTo>
                  <a:lnTo>
                    <a:pt x="91" y="3907"/>
                  </a:lnTo>
                  <a:lnTo>
                    <a:pt x="97" y="3905"/>
                  </a:lnTo>
                  <a:lnTo>
                    <a:pt x="105" y="3906"/>
                  </a:lnTo>
                  <a:lnTo>
                    <a:pt x="114" y="3907"/>
                  </a:lnTo>
                  <a:lnTo>
                    <a:pt x="124" y="3910"/>
                  </a:lnTo>
                  <a:lnTo>
                    <a:pt x="135" y="3916"/>
                  </a:lnTo>
                  <a:lnTo>
                    <a:pt x="146" y="3921"/>
                  </a:lnTo>
                  <a:lnTo>
                    <a:pt x="159" y="3929"/>
                  </a:lnTo>
                  <a:lnTo>
                    <a:pt x="172" y="3938"/>
                  </a:lnTo>
                  <a:lnTo>
                    <a:pt x="185" y="3947"/>
                  </a:lnTo>
                  <a:lnTo>
                    <a:pt x="200" y="3960"/>
                  </a:lnTo>
                  <a:lnTo>
                    <a:pt x="215" y="3972"/>
                  </a:lnTo>
                  <a:lnTo>
                    <a:pt x="245" y="3999"/>
                  </a:lnTo>
                  <a:lnTo>
                    <a:pt x="276" y="4030"/>
                  </a:lnTo>
                  <a:lnTo>
                    <a:pt x="305" y="4063"/>
                  </a:lnTo>
                  <a:lnTo>
                    <a:pt x="332" y="4094"/>
                  </a:lnTo>
                  <a:lnTo>
                    <a:pt x="343" y="4110"/>
                  </a:lnTo>
                  <a:lnTo>
                    <a:pt x="353" y="4124"/>
                  </a:lnTo>
                  <a:lnTo>
                    <a:pt x="362" y="4138"/>
                  </a:lnTo>
                  <a:lnTo>
                    <a:pt x="370" y="4152"/>
                  </a:lnTo>
                  <a:lnTo>
                    <a:pt x="377" y="4166"/>
                  </a:lnTo>
                  <a:lnTo>
                    <a:pt x="382" y="4177"/>
                  </a:lnTo>
                  <a:lnTo>
                    <a:pt x="387" y="4188"/>
                  </a:lnTo>
                  <a:lnTo>
                    <a:pt x="390" y="4197"/>
                  </a:lnTo>
                  <a:lnTo>
                    <a:pt x="391" y="4206"/>
                  </a:lnTo>
                  <a:lnTo>
                    <a:pt x="391" y="4214"/>
                  </a:lnTo>
                  <a:lnTo>
                    <a:pt x="389" y="4220"/>
                  </a:lnTo>
                  <a:lnTo>
                    <a:pt x="385" y="4225"/>
                  </a:lnTo>
                  <a:close/>
                  <a:moveTo>
                    <a:pt x="344" y="3812"/>
                  </a:moveTo>
                  <a:lnTo>
                    <a:pt x="358" y="3827"/>
                  </a:lnTo>
                  <a:lnTo>
                    <a:pt x="372" y="3843"/>
                  </a:lnTo>
                  <a:lnTo>
                    <a:pt x="384" y="3859"/>
                  </a:lnTo>
                  <a:lnTo>
                    <a:pt x="396" y="3874"/>
                  </a:lnTo>
                  <a:lnTo>
                    <a:pt x="407" y="3888"/>
                  </a:lnTo>
                  <a:lnTo>
                    <a:pt x="417" y="3903"/>
                  </a:lnTo>
                  <a:lnTo>
                    <a:pt x="426" y="3917"/>
                  </a:lnTo>
                  <a:lnTo>
                    <a:pt x="434" y="3930"/>
                  </a:lnTo>
                  <a:lnTo>
                    <a:pt x="439" y="3942"/>
                  </a:lnTo>
                  <a:lnTo>
                    <a:pt x="445" y="3954"/>
                  </a:lnTo>
                  <a:lnTo>
                    <a:pt x="448" y="3964"/>
                  </a:lnTo>
                  <a:lnTo>
                    <a:pt x="451" y="3974"/>
                  </a:lnTo>
                  <a:lnTo>
                    <a:pt x="452" y="3983"/>
                  </a:lnTo>
                  <a:lnTo>
                    <a:pt x="451" y="3990"/>
                  </a:lnTo>
                  <a:lnTo>
                    <a:pt x="449" y="3996"/>
                  </a:lnTo>
                  <a:lnTo>
                    <a:pt x="446" y="4000"/>
                  </a:lnTo>
                  <a:lnTo>
                    <a:pt x="441" y="4003"/>
                  </a:lnTo>
                  <a:lnTo>
                    <a:pt x="435" y="4006"/>
                  </a:lnTo>
                  <a:lnTo>
                    <a:pt x="427" y="4006"/>
                  </a:lnTo>
                  <a:lnTo>
                    <a:pt x="418" y="4003"/>
                  </a:lnTo>
                  <a:lnTo>
                    <a:pt x="408" y="4000"/>
                  </a:lnTo>
                  <a:lnTo>
                    <a:pt x="399" y="3996"/>
                  </a:lnTo>
                  <a:lnTo>
                    <a:pt x="387" y="3990"/>
                  </a:lnTo>
                  <a:lnTo>
                    <a:pt x="375" y="3984"/>
                  </a:lnTo>
                  <a:lnTo>
                    <a:pt x="361" y="3975"/>
                  </a:lnTo>
                  <a:lnTo>
                    <a:pt x="348" y="3965"/>
                  </a:lnTo>
                  <a:lnTo>
                    <a:pt x="335" y="3955"/>
                  </a:lnTo>
                  <a:lnTo>
                    <a:pt x="321" y="3943"/>
                  </a:lnTo>
                  <a:lnTo>
                    <a:pt x="305" y="3931"/>
                  </a:lnTo>
                  <a:lnTo>
                    <a:pt x="291" y="3917"/>
                  </a:lnTo>
                  <a:lnTo>
                    <a:pt x="276" y="3903"/>
                  </a:lnTo>
                  <a:lnTo>
                    <a:pt x="262" y="3887"/>
                  </a:lnTo>
                  <a:lnTo>
                    <a:pt x="247" y="3872"/>
                  </a:lnTo>
                  <a:lnTo>
                    <a:pt x="233" y="3855"/>
                  </a:lnTo>
                  <a:lnTo>
                    <a:pt x="221" y="3840"/>
                  </a:lnTo>
                  <a:lnTo>
                    <a:pt x="209" y="3825"/>
                  </a:lnTo>
                  <a:lnTo>
                    <a:pt x="198" y="3810"/>
                  </a:lnTo>
                  <a:lnTo>
                    <a:pt x="188" y="3795"/>
                  </a:lnTo>
                  <a:lnTo>
                    <a:pt x="179" y="3782"/>
                  </a:lnTo>
                  <a:lnTo>
                    <a:pt x="172" y="3769"/>
                  </a:lnTo>
                  <a:lnTo>
                    <a:pt x="166" y="3756"/>
                  </a:lnTo>
                  <a:lnTo>
                    <a:pt x="161" y="3744"/>
                  </a:lnTo>
                  <a:lnTo>
                    <a:pt x="158" y="3734"/>
                  </a:lnTo>
                  <a:lnTo>
                    <a:pt x="154" y="3724"/>
                  </a:lnTo>
                  <a:lnTo>
                    <a:pt x="153" y="3715"/>
                  </a:lnTo>
                  <a:lnTo>
                    <a:pt x="154" y="3707"/>
                  </a:lnTo>
                  <a:lnTo>
                    <a:pt x="156" y="3702"/>
                  </a:lnTo>
                  <a:lnTo>
                    <a:pt x="160" y="3696"/>
                  </a:lnTo>
                  <a:lnTo>
                    <a:pt x="164" y="3693"/>
                  </a:lnTo>
                  <a:lnTo>
                    <a:pt x="171" y="3692"/>
                  </a:lnTo>
                  <a:lnTo>
                    <a:pt x="178" y="3692"/>
                  </a:lnTo>
                  <a:lnTo>
                    <a:pt x="187" y="3694"/>
                  </a:lnTo>
                  <a:lnTo>
                    <a:pt x="197" y="3698"/>
                  </a:lnTo>
                  <a:lnTo>
                    <a:pt x="207" y="3702"/>
                  </a:lnTo>
                  <a:lnTo>
                    <a:pt x="219" y="3707"/>
                  </a:lnTo>
                  <a:lnTo>
                    <a:pt x="231" y="3715"/>
                  </a:lnTo>
                  <a:lnTo>
                    <a:pt x="244" y="3723"/>
                  </a:lnTo>
                  <a:lnTo>
                    <a:pt x="257" y="3733"/>
                  </a:lnTo>
                  <a:lnTo>
                    <a:pt x="270" y="3744"/>
                  </a:lnTo>
                  <a:lnTo>
                    <a:pt x="285" y="3756"/>
                  </a:lnTo>
                  <a:lnTo>
                    <a:pt x="300" y="3768"/>
                  </a:lnTo>
                  <a:lnTo>
                    <a:pt x="314" y="3782"/>
                  </a:lnTo>
                  <a:lnTo>
                    <a:pt x="330" y="3796"/>
                  </a:lnTo>
                  <a:lnTo>
                    <a:pt x="344" y="3812"/>
                  </a:lnTo>
                  <a:close/>
                  <a:moveTo>
                    <a:pt x="530" y="3785"/>
                  </a:moveTo>
                  <a:lnTo>
                    <a:pt x="526" y="3789"/>
                  </a:lnTo>
                  <a:lnTo>
                    <a:pt x="519" y="3791"/>
                  </a:lnTo>
                  <a:lnTo>
                    <a:pt x="511" y="3791"/>
                  </a:lnTo>
                  <a:lnTo>
                    <a:pt x="504" y="3789"/>
                  </a:lnTo>
                  <a:lnTo>
                    <a:pt x="494" y="3786"/>
                  </a:lnTo>
                  <a:lnTo>
                    <a:pt x="484" y="3782"/>
                  </a:lnTo>
                  <a:lnTo>
                    <a:pt x="473" y="3776"/>
                  </a:lnTo>
                  <a:lnTo>
                    <a:pt x="461" y="3770"/>
                  </a:lnTo>
                  <a:lnTo>
                    <a:pt x="449" y="3761"/>
                  </a:lnTo>
                  <a:lnTo>
                    <a:pt x="436" y="3752"/>
                  </a:lnTo>
                  <a:lnTo>
                    <a:pt x="423" y="3742"/>
                  </a:lnTo>
                  <a:lnTo>
                    <a:pt x="408" y="3732"/>
                  </a:lnTo>
                  <a:lnTo>
                    <a:pt x="394" y="3719"/>
                  </a:lnTo>
                  <a:lnTo>
                    <a:pt x="380" y="3706"/>
                  </a:lnTo>
                  <a:lnTo>
                    <a:pt x="366" y="3692"/>
                  </a:lnTo>
                  <a:lnTo>
                    <a:pt x="353" y="3678"/>
                  </a:lnTo>
                  <a:lnTo>
                    <a:pt x="338" y="3662"/>
                  </a:lnTo>
                  <a:lnTo>
                    <a:pt x="325" y="3647"/>
                  </a:lnTo>
                  <a:lnTo>
                    <a:pt x="313" y="3632"/>
                  </a:lnTo>
                  <a:lnTo>
                    <a:pt x="302" y="3618"/>
                  </a:lnTo>
                  <a:lnTo>
                    <a:pt x="291" y="3602"/>
                  </a:lnTo>
                  <a:lnTo>
                    <a:pt x="282" y="3589"/>
                  </a:lnTo>
                  <a:lnTo>
                    <a:pt x="274" y="3575"/>
                  </a:lnTo>
                  <a:lnTo>
                    <a:pt x="267" y="3563"/>
                  </a:lnTo>
                  <a:lnTo>
                    <a:pt x="262" y="3550"/>
                  </a:lnTo>
                  <a:lnTo>
                    <a:pt x="256" y="3539"/>
                  </a:lnTo>
                  <a:lnTo>
                    <a:pt x="253" y="3529"/>
                  </a:lnTo>
                  <a:lnTo>
                    <a:pt x="251" y="3519"/>
                  </a:lnTo>
                  <a:lnTo>
                    <a:pt x="251" y="3510"/>
                  </a:lnTo>
                  <a:lnTo>
                    <a:pt x="251" y="3504"/>
                  </a:lnTo>
                  <a:lnTo>
                    <a:pt x="253" y="3497"/>
                  </a:lnTo>
                  <a:lnTo>
                    <a:pt x="256" y="3493"/>
                  </a:lnTo>
                  <a:lnTo>
                    <a:pt x="262" y="3489"/>
                  </a:lnTo>
                  <a:lnTo>
                    <a:pt x="267" y="3488"/>
                  </a:lnTo>
                  <a:lnTo>
                    <a:pt x="275" y="3488"/>
                  </a:lnTo>
                  <a:lnTo>
                    <a:pt x="284" y="3489"/>
                  </a:lnTo>
                  <a:lnTo>
                    <a:pt x="292" y="3493"/>
                  </a:lnTo>
                  <a:lnTo>
                    <a:pt x="303" y="3497"/>
                  </a:lnTo>
                  <a:lnTo>
                    <a:pt x="314" y="3502"/>
                  </a:lnTo>
                  <a:lnTo>
                    <a:pt x="325" y="3509"/>
                  </a:lnTo>
                  <a:lnTo>
                    <a:pt x="338" y="3517"/>
                  </a:lnTo>
                  <a:lnTo>
                    <a:pt x="350" y="3525"/>
                  </a:lnTo>
                  <a:lnTo>
                    <a:pt x="365" y="3536"/>
                  </a:lnTo>
                  <a:lnTo>
                    <a:pt x="378" y="3547"/>
                  </a:lnTo>
                  <a:lnTo>
                    <a:pt x="392" y="3559"/>
                  </a:lnTo>
                  <a:lnTo>
                    <a:pt x="406" y="3573"/>
                  </a:lnTo>
                  <a:lnTo>
                    <a:pt x="421" y="3587"/>
                  </a:lnTo>
                  <a:lnTo>
                    <a:pt x="435" y="3601"/>
                  </a:lnTo>
                  <a:lnTo>
                    <a:pt x="461" y="3632"/>
                  </a:lnTo>
                  <a:lnTo>
                    <a:pt x="485" y="3661"/>
                  </a:lnTo>
                  <a:lnTo>
                    <a:pt x="495" y="3676"/>
                  </a:lnTo>
                  <a:lnTo>
                    <a:pt x="504" y="3690"/>
                  </a:lnTo>
                  <a:lnTo>
                    <a:pt x="513" y="3703"/>
                  </a:lnTo>
                  <a:lnTo>
                    <a:pt x="519" y="3716"/>
                  </a:lnTo>
                  <a:lnTo>
                    <a:pt x="526" y="3728"/>
                  </a:lnTo>
                  <a:lnTo>
                    <a:pt x="530" y="3739"/>
                  </a:lnTo>
                  <a:lnTo>
                    <a:pt x="533" y="3750"/>
                  </a:lnTo>
                  <a:lnTo>
                    <a:pt x="536" y="3759"/>
                  </a:lnTo>
                  <a:lnTo>
                    <a:pt x="537" y="3768"/>
                  </a:lnTo>
                  <a:lnTo>
                    <a:pt x="536" y="3775"/>
                  </a:lnTo>
                  <a:lnTo>
                    <a:pt x="534" y="3781"/>
                  </a:lnTo>
                  <a:lnTo>
                    <a:pt x="530" y="3785"/>
                  </a:lnTo>
                  <a:close/>
                  <a:moveTo>
                    <a:pt x="212" y="3038"/>
                  </a:moveTo>
                  <a:lnTo>
                    <a:pt x="236" y="3065"/>
                  </a:lnTo>
                  <a:lnTo>
                    <a:pt x="257" y="3092"/>
                  </a:lnTo>
                  <a:lnTo>
                    <a:pt x="266" y="3107"/>
                  </a:lnTo>
                  <a:lnTo>
                    <a:pt x="275" y="3119"/>
                  </a:lnTo>
                  <a:lnTo>
                    <a:pt x="281" y="3132"/>
                  </a:lnTo>
                  <a:lnTo>
                    <a:pt x="288" y="3144"/>
                  </a:lnTo>
                  <a:lnTo>
                    <a:pt x="293" y="3155"/>
                  </a:lnTo>
                  <a:lnTo>
                    <a:pt x="297" y="3166"/>
                  </a:lnTo>
                  <a:lnTo>
                    <a:pt x="300" y="3176"/>
                  </a:lnTo>
                  <a:lnTo>
                    <a:pt x="302" y="3185"/>
                  </a:lnTo>
                  <a:lnTo>
                    <a:pt x="302" y="3192"/>
                  </a:lnTo>
                  <a:lnTo>
                    <a:pt x="301" y="3199"/>
                  </a:lnTo>
                  <a:lnTo>
                    <a:pt x="300" y="3204"/>
                  </a:lnTo>
                  <a:lnTo>
                    <a:pt x="296" y="3209"/>
                  </a:lnTo>
                  <a:lnTo>
                    <a:pt x="291" y="3212"/>
                  </a:lnTo>
                  <a:lnTo>
                    <a:pt x="286" y="3213"/>
                  </a:lnTo>
                  <a:lnTo>
                    <a:pt x="279" y="3214"/>
                  </a:lnTo>
                  <a:lnTo>
                    <a:pt x="272" y="3212"/>
                  </a:lnTo>
                  <a:lnTo>
                    <a:pt x="263" y="3210"/>
                  </a:lnTo>
                  <a:lnTo>
                    <a:pt x="253" y="3206"/>
                  </a:lnTo>
                  <a:lnTo>
                    <a:pt x="243" y="3201"/>
                  </a:lnTo>
                  <a:lnTo>
                    <a:pt x="232" y="3196"/>
                  </a:lnTo>
                  <a:lnTo>
                    <a:pt x="221" y="3188"/>
                  </a:lnTo>
                  <a:lnTo>
                    <a:pt x="209" y="3179"/>
                  </a:lnTo>
                  <a:lnTo>
                    <a:pt x="197" y="3170"/>
                  </a:lnTo>
                  <a:lnTo>
                    <a:pt x="185" y="3159"/>
                  </a:lnTo>
                  <a:lnTo>
                    <a:pt x="172" y="3148"/>
                  </a:lnTo>
                  <a:lnTo>
                    <a:pt x="160" y="3136"/>
                  </a:lnTo>
                  <a:lnTo>
                    <a:pt x="147" y="3123"/>
                  </a:lnTo>
                  <a:lnTo>
                    <a:pt x="133" y="3110"/>
                  </a:lnTo>
                  <a:lnTo>
                    <a:pt x="121" y="3096"/>
                  </a:lnTo>
                  <a:lnTo>
                    <a:pt x="110" y="3082"/>
                  </a:lnTo>
                  <a:lnTo>
                    <a:pt x="99" y="3068"/>
                  </a:lnTo>
                  <a:lnTo>
                    <a:pt x="90" y="3054"/>
                  </a:lnTo>
                  <a:lnTo>
                    <a:pt x="80" y="3041"/>
                  </a:lnTo>
                  <a:lnTo>
                    <a:pt x="72" y="3028"/>
                  </a:lnTo>
                  <a:lnTo>
                    <a:pt x="64" y="3016"/>
                  </a:lnTo>
                  <a:lnTo>
                    <a:pt x="59" y="3004"/>
                  </a:lnTo>
                  <a:lnTo>
                    <a:pt x="53" y="2992"/>
                  </a:lnTo>
                  <a:lnTo>
                    <a:pt x="49" y="2982"/>
                  </a:lnTo>
                  <a:lnTo>
                    <a:pt x="47" y="2972"/>
                  </a:lnTo>
                  <a:lnTo>
                    <a:pt x="45" y="2963"/>
                  </a:lnTo>
                  <a:lnTo>
                    <a:pt x="45" y="2955"/>
                  </a:lnTo>
                  <a:lnTo>
                    <a:pt x="46" y="2948"/>
                  </a:lnTo>
                  <a:lnTo>
                    <a:pt x="47" y="2942"/>
                  </a:lnTo>
                  <a:lnTo>
                    <a:pt x="50" y="2938"/>
                  </a:lnTo>
                  <a:lnTo>
                    <a:pt x="56" y="2935"/>
                  </a:lnTo>
                  <a:lnTo>
                    <a:pt x="61" y="2934"/>
                  </a:lnTo>
                  <a:lnTo>
                    <a:pt x="68" y="2934"/>
                  </a:lnTo>
                  <a:lnTo>
                    <a:pt x="75" y="2935"/>
                  </a:lnTo>
                  <a:lnTo>
                    <a:pt x="84" y="2937"/>
                  </a:lnTo>
                  <a:lnTo>
                    <a:pt x="94" y="2941"/>
                  </a:lnTo>
                  <a:lnTo>
                    <a:pt x="104" y="2946"/>
                  </a:lnTo>
                  <a:lnTo>
                    <a:pt x="115" y="2952"/>
                  </a:lnTo>
                  <a:lnTo>
                    <a:pt x="126" y="2960"/>
                  </a:lnTo>
                  <a:lnTo>
                    <a:pt x="138" y="2968"/>
                  </a:lnTo>
                  <a:lnTo>
                    <a:pt x="150" y="2977"/>
                  </a:lnTo>
                  <a:lnTo>
                    <a:pt x="162" y="2987"/>
                  </a:lnTo>
                  <a:lnTo>
                    <a:pt x="187" y="3011"/>
                  </a:lnTo>
                  <a:lnTo>
                    <a:pt x="212" y="3038"/>
                  </a:lnTo>
                  <a:close/>
                  <a:moveTo>
                    <a:pt x="548" y="3398"/>
                  </a:moveTo>
                  <a:lnTo>
                    <a:pt x="561" y="3413"/>
                  </a:lnTo>
                  <a:lnTo>
                    <a:pt x="573" y="3428"/>
                  </a:lnTo>
                  <a:lnTo>
                    <a:pt x="585" y="3442"/>
                  </a:lnTo>
                  <a:lnTo>
                    <a:pt x="596" y="3456"/>
                  </a:lnTo>
                  <a:lnTo>
                    <a:pt x="605" y="3470"/>
                  </a:lnTo>
                  <a:lnTo>
                    <a:pt x="613" y="3484"/>
                  </a:lnTo>
                  <a:lnTo>
                    <a:pt x="622" y="3497"/>
                  </a:lnTo>
                  <a:lnTo>
                    <a:pt x="629" y="3509"/>
                  </a:lnTo>
                  <a:lnTo>
                    <a:pt x="634" y="3521"/>
                  </a:lnTo>
                  <a:lnTo>
                    <a:pt x="639" y="3532"/>
                  </a:lnTo>
                  <a:lnTo>
                    <a:pt x="642" y="3542"/>
                  </a:lnTo>
                  <a:lnTo>
                    <a:pt x="643" y="3552"/>
                  </a:lnTo>
                  <a:lnTo>
                    <a:pt x="644" y="3559"/>
                  </a:lnTo>
                  <a:lnTo>
                    <a:pt x="643" y="3567"/>
                  </a:lnTo>
                  <a:lnTo>
                    <a:pt x="641" y="3573"/>
                  </a:lnTo>
                  <a:lnTo>
                    <a:pt x="637" y="3577"/>
                  </a:lnTo>
                  <a:lnTo>
                    <a:pt x="632" y="3580"/>
                  </a:lnTo>
                  <a:lnTo>
                    <a:pt x="627" y="3582"/>
                  </a:lnTo>
                  <a:lnTo>
                    <a:pt x="619" y="3582"/>
                  </a:lnTo>
                  <a:lnTo>
                    <a:pt x="611" y="3581"/>
                  </a:lnTo>
                  <a:lnTo>
                    <a:pt x="602" y="3578"/>
                  </a:lnTo>
                  <a:lnTo>
                    <a:pt x="593" y="3575"/>
                  </a:lnTo>
                  <a:lnTo>
                    <a:pt x="582" y="3569"/>
                  </a:lnTo>
                  <a:lnTo>
                    <a:pt x="570" y="3563"/>
                  </a:lnTo>
                  <a:lnTo>
                    <a:pt x="558" y="3555"/>
                  </a:lnTo>
                  <a:lnTo>
                    <a:pt x="545" y="3546"/>
                  </a:lnTo>
                  <a:lnTo>
                    <a:pt x="532" y="3538"/>
                  </a:lnTo>
                  <a:lnTo>
                    <a:pt x="519" y="3527"/>
                  </a:lnTo>
                  <a:lnTo>
                    <a:pt x="506" y="3514"/>
                  </a:lnTo>
                  <a:lnTo>
                    <a:pt x="492" y="3502"/>
                  </a:lnTo>
                  <a:lnTo>
                    <a:pt x="479" y="3488"/>
                  </a:lnTo>
                  <a:lnTo>
                    <a:pt x="464" y="3474"/>
                  </a:lnTo>
                  <a:lnTo>
                    <a:pt x="451" y="3460"/>
                  </a:lnTo>
                  <a:lnTo>
                    <a:pt x="439" y="3445"/>
                  </a:lnTo>
                  <a:lnTo>
                    <a:pt x="428" y="3431"/>
                  </a:lnTo>
                  <a:lnTo>
                    <a:pt x="417" y="3417"/>
                  </a:lnTo>
                  <a:lnTo>
                    <a:pt x="407" y="3403"/>
                  </a:lnTo>
                  <a:lnTo>
                    <a:pt x="399" y="3388"/>
                  </a:lnTo>
                  <a:lnTo>
                    <a:pt x="391" y="3376"/>
                  </a:lnTo>
                  <a:lnTo>
                    <a:pt x="384" y="3363"/>
                  </a:lnTo>
                  <a:lnTo>
                    <a:pt x="379" y="3351"/>
                  </a:lnTo>
                  <a:lnTo>
                    <a:pt x="375" y="3340"/>
                  </a:lnTo>
                  <a:lnTo>
                    <a:pt x="371" y="3330"/>
                  </a:lnTo>
                  <a:lnTo>
                    <a:pt x="370" y="3322"/>
                  </a:lnTo>
                  <a:lnTo>
                    <a:pt x="369" y="3313"/>
                  </a:lnTo>
                  <a:lnTo>
                    <a:pt x="370" y="3306"/>
                  </a:lnTo>
                  <a:lnTo>
                    <a:pt x="372" y="3300"/>
                  </a:lnTo>
                  <a:lnTo>
                    <a:pt x="376" y="3295"/>
                  </a:lnTo>
                  <a:lnTo>
                    <a:pt x="380" y="3292"/>
                  </a:lnTo>
                  <a:lnTo>
                    <a:pt x="387" y="3291"/>
                  </a:lnTo>
                  <a:lnTo>
                    <a:pt x="394" y="3290"/>
                  </a:lnTo>
                  <a:lnTo>
                    <a:pt x="402" y="3292"/>
                  </a:lnTo>
                  <a:lnTo>
                    <a:pt x="411" y="3294"/>
                  </a:lnTo>
                  <a:lnTo>
                    <a:pt x="422" y="3299"/>
                  </a:lnTo>
                  <a:lnTo>
                    <a:pt x="431" y="3303"/>
                  </a:lnTo>
                  <a:lnTo>
                    <a:pt x="444" y="3310"/>
                  </a:lnTo>
                  <a:lnTo>
                    <a:pt x="456" y="3317"/>
                  </a:lnTo>
                  <a:lnTo>
                    <a:pt x="468" y="3326"/>
                  </a:lnTo>
                  <a:lnTo>
                    <a:pt x="481" y="3336"/>
                  </a:lnTo>
                  <a:lnTo>
                    <a:pt x="494" y="3347"/>
                  </a:lnTo>
                  <a:lnTo>
                    <a:pt x="507" y="3358"/>
                  </a:lnTo>
                  <a:lnTo>
                    <a:pt x="520" y="3371"/>
                  </a:lnTo>
                  <a:lnTo>
                    <a:pt x="534" y="3384"/>
                  </a:lnTo>
                  <a:lnTo>
                    <a:pt x="548" y="3398"/>
                  </a:lnTo>
                  <a:close/>
                  <a:moveTo>
                    <a:pt x="364" y="2855"/>
                  </a:moveTo>
                  <a:lnTo>
                    <a:pt x="385" y="2882"/>
                  </a:lnTo>
                  <a:lnTo>
                    <a:pt x="405" y="2909"/>
                  </a:lnTo>
                  <a:lnTo>
                    <a:pt x="414" y="2922"/>
                  </a:lnTo>
                  <a:lnTo>
                    <a:pt x="422" y="2935"/>
                  </a:lnTo>
                  <a:lnTo>
                    <a:pt x="428" y="2947"/>
                  </a:lnTo>
                  <a:lnTo>
                    <a:pt x="435" y="2958"/>
                  </a:lnTo>
                  <a:lnTo>
                    <a:pt x="439" y="2969"/>
                  </a:lnTo>
                  <a:lnTo>
                    <a:pt x="444" y="2980"/>
                  </a:lnTo>
                  <a:lnTo>
                    <a:pt x="446" y="2988"/>
                  </a:lnTo>
                  <a:lnTo>
                    <a:pt x="447" y="2997"/>
                  </a:lnTo>
                  <a:lnTo>
                    <a:pt x="448" y="3005"/>
                  </a:lnTo>
                  <a:lnTo>
                    <a:pt x="447" y="3011"/>
                  </a:lnTo>
                  <a:lnTo>
                    <a:pt x="445" y="3017"/>
                  </a:lnTo>
                  <a:lnTo>
                    <a:pt x="441" y="3021"/>
                  </a:lnTo>
                  <a:lnTo>
                    <a:pt x="437" y="3025"/>
                  </a:lnTo>
                  <a:lnTo>
                    <a:pt x="430" y="3027"/>
                  </a:lnTo>
                  <a:lnTo>
                    <a:pt x="424" y="3027"/>
                  </a:lnTo>
                  <a:lnTo>
                    <a:pt x="416" y="3026"/>
                  </a:lnTo>
                  <a:lnTo>
                    <a:pt x="408" y="3023"/>
                  </a:lnTo>
                  <a:lnTo>
                    <a:pt x="399" y="3020"/>
                  </a:lnTo>
                  <a:lnTo>
                    <a:pt x="389" y="3015"/>
                  </a:lnTo>
                  <a:lnTo>
                    <a:pt x="379" y="3009"/>
                  </a:lnTo>
                  <a:lnTo>
                    <a:pt x="368" y="3003"/>
                  </a:lnTo>
                  <a:lnTo>
                    <a:pt x="356" y="2994"/>
                  </a:lnTo>
                  <a:lnTo>
                    <a:pt x="345" y="2985"/>
                  </a:lnTo>
                  <a:lnTo>
                    <a:pt x="333" y="2975"/>
                  </a:lnTo>
                  <a:lnTo>
                    <a:pt x="321" y="2965"/>
                  </a:lnTo>
                  <a:lnTo>
                    <a:pt x="309" y="2953"/>
                  </a:lnTo>
                  <a:lnTo>
                    <a:pt x="296" y="2941"/>
                  </a:lnTo>
                  <a:lnTo>
                    <a:pt x="284" y="2928"/>
                  </a:lnTo>
                  <a:lnTo>
                    <a:pt x="272" y="2914"/>
                  </a:lnTo>
                  <a:lnTo>
                    <a:pt x="261" y="2901"/>
                  </a:lnTo>
                  <a:lnTo>
                    <a:pt x="251" y="2888"/>
                  </a:lnTo>
                  <a:lnTo>
                    <a:pt x="241" y="2874"/>
                  </a:lnTo>
                  <a:lnTo>
                    <a:pt x="233" y="2861"/>
                  </a:lnTo>
                  <a:lnTo>
                    <a:pt x="225" y="2849"/>
                  </a:lnTo>
                  <a:lnTo>
                    <a:pt x="218" y="2837"/>
                  </a:lnTo>
                  <a:lnTo>
                    <a:pt x="212" y="2825"/>
                  </a:lnTo>
                  <a:lnTo>
                    <a:pt x="208" y="2814"/>
                  </a:lnTo>
                  <a:lnTo>
                    <a:pt x="204" y="2804"/>
                  </a:lnTo>
                  <a:lnTo>
                    <a:pt x="201" y="2794"/>
                  </a:lnTo>
                  <a:lnTo>
                    <a:pt x="200" y="2786"/>
                  </a:lnTo>
                  <a:lnTo>
                    <a:pt x="199" y="2778"/>
                  </a:lnTo>
                  <a:lnTo>
                    <a:pt x="200" y="2771"/>
                  </a:lnTo>
                  <a:lnTo>
                    <a:pt x="202" y="2766"/>
                  </a:lnTo>
                  <a:lnTo>
                    <a:pt x="206" y="2761"/>
                  </a:lnTo>
                  <a:lnTo>
                    <a:pt x="211" y="2758"/>
                  </a:lnTo>
                  <a:lnTo>
                    <a:pt x="217" y="2757"/>
                  </a:lnTo>
                  <a:lnTo>
                    <a:pt x="223" y="2756"/>
                  </a:lnTo>
                  <a:lnTo>
                    <a:pt x="231" y="2757"/>
                  </a:lnTo>
                  <a:lnTo>
                    <a:pt x="240" y="2760"/>
                  </a:lnTo>
                  <a:lnTo>
                    <a:pt x="249" y="2764"/>
                  </a:lnTo>
                  <a:lnTo>
                    <a:pt x="258" y="2768"/>
                  </a:lnTo>
                  <a:lnTo>
                    <a:pt x="268" y="2774"/>
                  </a:lnTo>
                  <a:lnTo>
                    <a:pt x="279" y="2781"/>
                  </a:lnTo>
                  <a:lnTo>
                    <a:pt x="291" y="2789"/>
                  </a:lnTo>
                  <a:lnTo>
                    <a:pt x="302" y="2798"/>
                  </a:lnTo>
                  <a:lnTo>
                    <a:pt x="314" y="2808"/>
                  </a:lnTo>
                  <a:lnTo>
                    <a:pt x="338" y="2829"/>
                  </a:lnTo>
                  <a:lnTo>
                    <a:pt x="364" y="2855"/>
                  </a:lnTo>
                  <a:close/>
                  <a:moveTo>
                    <a:pt x="246" y="2358"/>
                  </a:moveTo>
                  <a:lnTo>
                    <a:pt x="267" y="2383"/>
                  </a:lnTo>
                  <a:lnTo>
                    <a:pt x="285" y="2407"/>
                  </a:lnTo>
                  <a:lnTo>
                    <a:pt x="299" y="2432"/>
                  </a:lnTo>
                  <a:lnTo>
                    <a:pt x="311" y="2453"/>
                  </a:lnTo>
                  <a:lnTo>
                    <a:pt x="314" y="2463"/>
                  </a:lnTo>
                  <a:lnTo>
                    <a:pt x="318" y="2473"/>
                  </a:lnTo>
                  <a:lnTo>
                    <a:pt x="320" y="2482"/>
                  </a:lnTo>
                  <a:lnTo>
                    <a:pt x="321" y="2490"/>
                  </a:lnTo>
                  <a:lnTo>
                    <a:pt x="321" y="2497"/>
                  </a:lnTo>
                  <a:lnTo>
                    <a:pt x="321" y="2504"/>
                  </a:lnTo>
                  <a:lnTo>
                    <a:pt x="319" y="2508"/>
                  </a:lnTo>
                  <a:lnTo>
                    <a:pt x="315" y="2513"/>
                  </a:lnTo>
                  <a:lnTo>
                    <a:pt x="311" y="2516"/>
                  </a:lnTo>
                  <a:lnTo>
                    <a:pt x="305" y="2517"/>
                  </a:lnTo>
                  <a:lnTo>
                    <a:pt x="299" y="2517"/>
                  </a:lnTo>
                  <a:lnTo>
                    <a:pt x="292" y="2517"/>
                  </a:lnTo>
                  <a:lnTo>
                    <a:pt x="285" y="2515"/>
                  </a:lnTo>
                  <a:lnTo>
                    <a:pt x="276" y="2512"/>
                  </a:lnTo>
                  <a:lnTo>
                    <a:pt x="267" y="2507"/>
                  </a:lnTo>
                  <a:lnTo>
                    <a:pt x="257" y="2502"/>
                  </a:lnTo>
                  <a:lnTo>
                    <a:pt x="247" y="2496"/>
                  </a:lnTo>
                  <a:lnTo>
                    <a:pt x="238" y="2489"/>
                  </a:lnTo>
                  <a:lnTo>
                    <a:pt x="227" y="2481"/>
                  </a:lnTo>
                  <a:lnTo>
                    <a:pt x="216" y="2471"/>
                  </a:lnTo>
                  <a:lnTo>
                    <a:pt x="194" y="2451"/>
                  </a:lnTo>
                  <a:lnTo>
                    <a:pt x="172" y="2427"/>
                  </a:lnTo>
                  <a:lnTo>
                    <a:pt x="151" y="2403"/>
                  </a:lnTo>
                  <a:lnTo>
                    <a:pt x="133" y="2378"/>
                  </a:lnTo>
                  <a:lnTo>
                    <a:pt x="126" y="2366"/>
                  </a:lnTo>
                  <a:lnTo>
                    <a:pt x="119" y="2355"/>
                  </a:lnTo>
                  <a:lnTo>
                    <a:pt x="113" y="2343"/>
                  </a:lnTo>
                  <a:lnTo>
                    <a:pt x="108" y="2333"/>
                  </a:lnTo>
                  <a:lnTo>
                    <a:pt x="104" y="2322"/>
                  </a:lnTo>
                  <a:lnTo>
                    <a:pt x="101" y="2313"/>
                  </a:lnTo>
                  <a:lnTo>
                    <a:pt x="98" y="2303"/>
                  </a:lnTo>
                  <a:lnTo>
                    <a:pt x="97" y="2296"/>
                  </a:lnTo>
                  <a:lnTo>
                    <a:pt x="97" y="2288"/>
                  </a:lnTo>
                  <a:lnTo>
                    <a:pt x="98" y="2282"/>
                  </a:lnTo>
                  <a:lnTo>
                    <a:pt x="101" y="2277"/>
                  </a:lnTo>
                  <a:lnTo>
                    <a:pt x="104" y="2273"/>
                  </a:lnTo>
                  <a:lnTo>
                    <a:pt x="108" y="2270"/>
                  </a:lnTo>
                  <a:lnTo>
                    <a:pt x="114" y="2268"/>
                  </a:lnTo>
                  <a:lnTo>
                    <a:pt x="119" y="2268"/>
                  </a:lnTo>
                  <a:lnTo>
                    <a:pt x="127" y="2269"/>
                  </a:lnTo>
                  <a:lnTo>
                    <a:pt x="135" y="2270"/>
                  </a:lnTo>
                  <a:lnTo>
                    <a:pt x="142" y="2274"/>
                  </a:lnTo>
                  <a:lnTo>
                    <a:pt x="152" y="2278"/>
                  </a:lnTo>
                  <a:lnTo>
                    <a:pt x="161" y="2284"/>
                  </a:lnTo>
                  <a:lnTo>
                    <a:pt x="182" y="2297"/>
                  </a:lnTo>
                  <a:lnTo>
                    <a:pt x="202" y="2314"/>
                  </a:lnTo>
                  <a:lnTo>
                    <a:pt x="224" y="2335"/>
                  </a:lnTo>
                  <a:lnTo>
                    <a:pt x="246" y="2358"/>
                  </a:lnTo>
                  <a:close/>
                  <a:moveTo>
                    <a:pt x="608" y="2840"/>
                  </a:moveTo>
                  <a:lnTo>
                    <a:pt x="604" y="2843"/>
                  </a:lnTo>
                  <a:lnTo>
                    <a:pt x="598" y="2845"/>
                  </a:lnTo>
                  <a:lnTo>
                    <a:pt x="591" y="2845"/>
                  </a:lnTo>
                  <a:lnTo>
                    <a:pt x="584" y="2844"/>
                  </a:lnTo>
                  <a:lnTo>
                    <a:pt x="576" y="2843"/>
                  </a:lnTo>
                  <a:lnTo>
                    <a:pt x="566" y="2839"/>
                  </a:lnTo>
                  <a:lnTo>
                    <a:pt x="558" y="2835"/>
                  </a:lnTo>
                  <a:lnTo>
                    <a:pt x="548" y="2829"/>
                  </a:lnTo>
                  <a:lnTo>
                    <a:pt x="537" y="2823"/>
                  </a:lnTo>
                  <a:lnTo>
                    <a:pt x="526" y="2815"/>
                  </a:lnTo>
                  <a:lnTo>
                    <a:pt x="515" y="2806"/>
                  </a:lnTo>
                  <a:lnTo>
                    <a:pt x="503" y="2797"/>
                  </a:lnTo>
                  <a:lnTo>
                    <a:pt x="492" y="2787"/>
                  </a:lnTo>
                  <a:lnTo>
                    <a:pt x="480" y="2776"/>
                  </a:lnTo>
                  <a:lnTo>
                    <a:pt x="468" y="2764"/>
                  </a:lnTo>
                  <a:lnTo>
                    <a:pt x="457" y="2752"/>
                  </a:lnTo>
                  <a:lnTo>
                    <a:pt x="445" y="2738"/>
                  </a:lnTo>
                  <a:lnTo>
                    <a:pt x="435" y="2725"/>
                  </a:lnTo>
                  <a:lnTo>
                    <a:pt x="425" y="2712"/>
                  </a:lnTo>
                  <a:lnTo>
                    <a:pt x="415" y="2700"/>
                  </a:lnTo>
                  <a:lnTo>
                    <a:pt x="407" y="2687"/>
                  </a:lnTo>
                  <a:lnTo>
                    <a:pt x="400" y="2675"/>
                  </a:lnTo>
                  <a:lnTo>
                    <a:pt x="393" y="2663"/>
                  </a:lnTo>
                  <a:lnTo>
                    <a:pt x="389" y="2652"/>
                  </a:lnTo>
                  <a:lnTo>
                    <a:pt x="383" y="2641"/>
                  </a:lnTo>
                  <a:lnTo>
                    <a:pt x="380" y="2631"/>
                  </a:lnTo>
                  <a:lnTo>
                    <a:pt x="378" y="2622"/>
                  </a:lnTo>
                  <a:lnTo>
                    <a:pt x="377" y="2614"/>
                  </a:lnTo>
                  <a:lnTo>
                    <a:pt x="377" y="2606"/>
                  </a:lnTo>
                  <a:lnTo>
                    <a:pt x="378" y="2599"/>
                  </a:lnTo>
                  <a:lnTo>
                    <a:pt x="380" y="2594"/>
                  </a:lnTo>
                  <a:lnTo>
                    <a:pt x="383" y="2589"/>
                  </a:lnTo>
                  <a:lnTo>
                    <a:pt x="388" y="2587"/>
                  </a:lnTo>
                  <a:lnTo>
                    <a:pt x="393" y="2585"/>
                  </a:lnTo>
                  <a:lnTo>
                    <a:pt x="400" y="2585"/>
                  </a:lnTo>
                  <a:lnTo>
                    <a:pt x="407" y="2585"/>
                  </a:lnTo>
                  <a:lnTo>
                    <a:pt x="415" y="2587"/>
                  </a:lnTo>
                  <a:lnTo>
                    <a:pt x="424" y="2590"/>
                  </a:lnTo>
                  <a:lnTo>
                    <a:pt x="434" y="2595"/>
                  </a:lnTo>
                  <a:lnTo>
                    <a:pt x="444" y="2600"/>
                  </a:lnTo>
                  <a:lnTo>
                    <a:pt x="455" y="2607"/>
                  </a:lnTo>
                  <a:lnTo>
                    <a:pt x="465" y="2615"/>
                  </a:lnTo>
                  <a:lnTo>
                    <a:pt x="476" y="2623"/>
                  </a:lnTo>
                  <a:lnTo>
                    <a:pt x="488" y="2633"/>
                  </a:lnTo>
                  <a:lnTo>
                    <a:pt x="511" y="2654"/>
                  </a:lnTo>
                  <a:lnTo>
                    <a:pt x="536" y="2679"/>
                  </a:lnTo>
                  <a:lnTo>
                    <a:pt x="556" y="2704"/>
                  </a:lnTo>
                  <a:lnTo>
                    <a:pt x="575" y="2731"/>
                  </a:lnTo>
                  <a:lnTo>
                    <a:pt x="584" y="2743"/>
                  </a:lnTo>
                  <a:lnTo>
                    <a:pt x="591" y="2755"/>
                  </a:lnTo>
                  <a:lnTo>
                    <a:pt x="597" y="2767"/>
                  </a:lnTo>
                  <a:lnTo>
                    <a:pt x="602" y="2778"/>
                  </a:lnTo>
                  <a:lnTo>
                    <a:pt x="608" y="2788"/>
                  </a:lnTo>
                  <a:lnTo>
                    <a:pt x="611" y="2799"/>
                  </a:lnTo>
                  <a:lnTo>
                    <a:pt x="613" y="2808"/>
                  </a:lnTo>
                  <a:lnTo>
                    <a:pt x="614" y="2816"/>
                  </a:lnTo>
                  <a:lnTo>
                    <a:pt x="614" y="2824"/>
                  </a:lnTo>
                  <a:lnTo>
                    <a:pt x="613" y="2831"/>
                  </a:lnTo>
                  <a:lnTo>
                    <a:pt x="611" y="2836"/>
                  </a:lnTo>
                  <a:lnTo>
                    <a:pt x="608" y="2840"/>
                  </a:lnTo>
                  <a:close/>
                  <a:moveTo>
                    <a:pt x="253" y="2048"/>
                  </a:moveTo>
                  <a:lnTo>
                    <a:pt x="249" y="2050"/>
                  </a:lnTo>
                  <a:lnTo>
                    <a:pt x="243" y="2052"/>
                  </a:lnTo>
                  <a:lnTo>
                    <a:pt x="238" y="2052"/>
                  </a:lnTo>
                  <a:lnTo>
                    <a:pt x="231" y="2051"/>
                  </a:lnTo>
                  <a:lnTo>
                    <a:pt x="224" y="2050"/>
                  </a:lnTo>
                  <a:lnTo>
                    <a:pt x="217" y="2047"/>
                  </a:lnTo>
                  <a:lnTo>
                    <a:pt x="208" y="2044"/>
                  </a:lnTo>
                  <a:lnTo>
                    <a:pt x="199" y="2038"/>
                  </a:lnTo>
                  <a:lnTo>
                    <a:pt x="181" y="2026"/>
                  </a:lnTo>
                  <a:lnTo>
                    <a:pt x="161" y="2011"/>
                  </a:lnTo>
                  <a:lnTo>
                    <a:pt x="141" y="1992"/>
                  </a:lnTo>
                  <a:lnTo>
                    <a:pt x="121" y="1970"/>
                  </a:lnTo>
                  <a:lnTo>
                    <a:pt x="103" y="1947"/>
                  </a:lnTo>
                  <a:lnTo>
                    <a:pt x="87" y="1924"/>
                  </a:lnTo>
                  <a:lnTo>
                    <a:pt x="74" y="1902"/>
                  </a:lnTo>
                  <a:lnTo>
                    <a:pt x="64" y="1882"/>
                  </a:lnTo>
                  <a:lnTo>
                    <a:pt x="61" y="1873"/>
                  </a:lnTo>
                  <a:lnTo>
                    <a:pt x="59" y="1864"/>
                  </a:lnTo>
                  <a:lnTo>
                    <a:pt x="57" y="1855"/>
                  </a:lnTo>
                  <a:lnTo>
                    <a:pt x="56" y="1848"/>
                  </a:lnTo>
                  <a:lnTo>
                    <a:pt x="56" y="1842"/>
                  </a:lnTo>
                  <a:lnTo>
                    <a:pt x="57" y="1835"/>
                  </a:lnTo>
                  <a:lnTo>
                    <a:pt x="59" y="1831"/>
                  </a:lnTo>
                  <a:lnTo>
                    <a:pt x="62" y="1827"/>
                  </a:lnTo>
                  <a:lnTo>
                    <a:pt x="67" y="1824"/>
                  </a:lnTo>
                  <a:lnTo>
                    <a:pt x="71" y="1822"/>
                  </a:lnTo>
                  <a:lnTo>
                    <a:pt x="78" y="1822"/>
                  </a:lnTo>
                  <a:lnTo>
                    <a:pt x="84" y="1822"/>
                  </a:lnTo>
                  <a:lnTo>
                    <a:pt x="91" y="1824"/>
                  </a:lnTo>
                  <a:lnTo>
                    <a:pt x="98" y="1827"/>
                  </a:lnTo>
                  <a:lnTo>
                    <a:pt x="107" y="1831"/>
                  </a:lnTo>
                  <a:lnTo>
                    <a:pt x="116" y="1835"/>
                  </a:lnTo>
                  <a:lnTo>
                    <a:pt x="133" y="1847"/>
                  </a:lnTo>
                  <a:lnTo>
                    <a:pt x="153" y="1864"/>
                  </a:lnTo>
                  <a:lnTo>
                    <a:pt x="173" y="1882"/>
                  </a:lnTo>
                  <a:lnTo>
                    <a:pt x="194" y="1904"/>
                  </a:lnTo>
                  <a:lnTo>
                    <a:pt x="211" y="1927"/>
                  </a:lnTo>
                  <a:lnTo>
                    <a:pt x="228" y="1949"/>
                  </a:lnTo>
                  <a:lnTo>
                    <a:pt x="240" y="1971"/>
                  </a:lnTo>
                  <a:lnTo>
                    <a:pt x="250" y="1992"/>
                  </a:lnTo>
                  <a:lnTo>
                    <a:pt x="254" y="2002"/>
                  </a:lnTo>
                  <a:lnTo>
                    <a:pt x="256" y="2011"/>
                  </a:lnTo>
                  <a:lnTo>
                    <a:pt x="258" y="2018"/>
                  </a:lnTo>
                  <a:lnTo>
                    <a:pt x="259" y="2026"/>
                  </a:lnTo>
                  <a:lnTo>
                    <a:pt x="258" y="2033"/>
                  </a:lnTo>
                  <a:lnTo>
                    <a:pt x="257" y="2038"/>
                  </a:lnTo>
                  <a:lnTo>
                    <a:pt x="256" y="2044"/>
                  </a:lnTo>
                  <a:lnTo>
                    <a:pt x="253" y="2048"/>
                  </a:lnTo>
                  <a:close/>
                  <a:moveTo>
                    <a:pt x="452" y="2199"/>
                  </a:moveTo>
                  <a:lnTo>
                    <a:pt x="472" y="2223"/>
                  </a:lnTo>
                  <a:lnTo>
                    <a:pt x="490" y="2246"/>
                  </a:lnTo>
                  <a:lnTo>
                    <a:pt x="503" y="2269"/>
                  </a:lnTo>
                  <a:lnTo>
                    <a:pt x="514" y="2291"/>
                  </a:lnTo>
                  <a:lnTo>
                    <a:pt x="517" y="2301"/>
                  </a:lnTo>
                  <a:lnTo>
                    <a:pt x="520" y="2310"/>
                  </a:lnTo>
                  <a:lnTo>
                    <a:pt x="522" y="2319"/>
                  </a:lnTo>
                  <a:lnTo>
                    <a:pt x="522" y="2326"/>
                  </a:lnTo>
                  <a:lnTo>
                    <a:pt x="522" y="2334"/>
                  </a:lnTo>
                  <a:lnTo>
                    <a:pt x="521" y="2339"/>
                  </a:lnTo>
                  <a:lnTo>
                    <a:pt x="519" y="2345"/>
                  </a:lnTo>
                  <a:lnTo>
                    <a:pt x="516" y="2349"/>
                  </a:lnTo>
                  <a:lnTo>
                    <a:pt x="511" y="2352"/>
                  </a:lnTo>
                  <a:lnTo>
                    <a:pt x="507" y="2354"/>
                  </a:lnTo>
                  <a:lnTo>
                    <a:pt x="501" y="2354"/>
                  </a:lnTo>
                  <a:lnTo>
                    <a:pt x="494" y="2354"/>
                  </a:lnTo>
                  <a:lnTo>
                    <a:pt x="486" y="2352"/>
                  </a:lnTo>
                  <a:lnTo>
                    <a:pt x="478" y="2348"/>
                  </a:lnTo>
                  <a:lnTo>
                    <a:pt x="469" y="2345"/>
                  </a:lnTo>
                  <a:lnTo>
                    <a:pt x="460" y="2339"/>
                  </a:lnTo>
                  <a:lnTo>
                    <a:pt x="450" y="2334"/>
                  </a:lnTo>
                  <a:lnTo>
                    <a:pt x="440" y="2326"/>
                  </a:lnTo>
                  <a:lnTo>
                    <a:pt x="430" y="2319"/>
                  </a:lnTo>
                  <a:lnTo>
                    <a:pt x="419" y="2310"/>
                  </a:lnTo>
                  <a:lnTo>
                    <a:pt x="399" y="2290"/>
                  </a:lnTo>
                  <a:lnTo>
                    <a:pt x="377" y="2268"/>
                  </a:lnTo>
                  <a:lnTo>
                    <a:pt x="358" y="2244"/>
                  </a:lnTo>
                  <a:lnTo>
                    <a:pt x="341" y="2220"/>
                  </a:lnTo>
                  <a:lnTo>
                    <a:pt x="334" y="2209"/>
                  </a:lnTo>
                  <a:lnTo>
                    <a:pt x="327" y="2198"/>
                  </a:lnTo>
                  <a:lnTo>
                    <a:pt x="322" y="2187"/>
                  </a:lnTo>
                  <a:lnTo>
                    <a:pt x="316" y="2176"/>
                  </a:lnTo>
                  <a:lnTo>
                    <a:pt x="313" y="2166"/>
                  </a:lnTo>
                  <a:lnTo>
                    <a:pt x="310" y="2158"/>
                  </a:lnTo>
                  <a:lnTo>
                    <a:pt x="308" y="2149"/>
                  </a:lnTo>
                  <a:lnTo>
                    <a:pt x="308" y="2141"/>
                  </a:lnTo>
                  <a:lnTo>
                    <a:pt x="308" y="2133"/>
                  </a:lnTo>
                  <a:lnTo>
                    <a:pt x="309" y="2128"/>
                  </a:lnTo>
                  <a:lnTo>
                    <a:pt x="311" y="2122"/>
                  </a:lnTo>
                  <a:lnTo>
                    <a:pt x="314" y="2118"/>
                  </a:lnTo>
                  <a:lnTo>
                    <a:pt x="319" y="2115"/>
                  </a:lnTo>
                  <a:lnTo>
                    <a:pt x="324" y="2114"/>
                  </a:lnTo>
                  <a:lnTo>
                    <a:pt x="330" y="2113"/>
                  </a:lnTo>
                  <a:lnTo>
                    <a:pt x="336" y="2114"/>
                  </a:lnTo>
                  <a:lnTo>
                    <a:pt x="344" y="2116"/>
                  </a:lnTo>
                  <a:lnTo>
                    <a:pt x="353" y="2119"/>
                  </a:lnTo>
                  <a:lnTo>
                    <a:pt x="361" y="2122"/>
                  </a:lnTo>
                  <a:lnTo>
                    <a:pt x="370" y="2128"/>
                  </a:lnTo>
                  <a:lnTo>
                    <a:pt x="390" y="2141"/>
                  </a:lnTo>
                  <a:lnTo>
                    <a:pt x="411" y="2156"/>
                  </a:lnTo>
                  <a:lnTo>
                    <a:pt x="431" y="2176"/>
                  </a:lnTo>
                  <a:lnTo>
                    <a:pt x="452" y="2199"/>
                  </a:lnTo>
                  <a:close/>
                  <a:moveTo>
                    <a:pt x="249" y="1622"/>
                  </a:moveTo>
                  <a:lnTo>
                    <a:pt x="244" y="1625"/>
                  </a:lnTo>
                  <a:lnTo>
                    <a:pt x="240" y="1626"/>
                  </a:lnTo>
                  <a:lnTo>
                    <a:pt x="234" y="1627"/>
                  </a:lnTo>
                  <a:lnTo>
                    <a:pt x="229" y="1626"/>
                  </a:lnTo>
                  <a:lnTo>
                    <a:pt x="222" y="1625"/>
                  </a:lnTo>
                  <a:lnTo>
                    <a:pt x="215" y="1622"/>
                  </a:lnTo>
                  <a:lnTo>
                    <a:pt x="207" y="1618"/>
                  </a:lnTo>
                  <a:lnTo>
                    <a:pt x="199" y="1614"/>
                  </a:lnTo>
                  <a:lnTo>
                    <a:pt x="183" y="1603"/>
                  </a:lnTo>
                  <a:lnTo>
                    <a:pt x="165" y="1589"/>
                  </a:lnTo>
                  <a:lnTo>
                    <a:pt x="147" y="1571"/>
                  </a:lnTo>
                  <a:lnTo>
                    <a:pt x="129" y="1552"/>
                  </a:lnTo>
                  <a:lnTo>
                    <a:pt x="113" y="1531"/>
                  </a:lnTo>
                  <a:lnTo>
                    <a:pt x="98" y="1510"/>
                  </a:lnTo>
                  <a:lnTo>
                    <a:pt x="86" y="1490"/>
                  </a:lnTo>
                  <a:lnTo>
                    <a:pt x="78" y="1470"/>
                  </a:lnTo>
                  <a:lnTo>
                    <a:pt x="74" y="1462"/>
                  </a:lnTo>
                  <a:lnTo>
                    <a:pt x="72" y="1454"/>
                  </a:lnTo>
                  <a:lnTo>
                    <a:pt x="71" y="1446"/>
                  </a:lnTo>
                  <a:lnTo>
                    <a:pt x="70" y="1438"/>
                  </a:lnTo>
                  <a:lnTo>
                    <a:pt x="71" y="1433"/>
                  </a:lnTo>
                  <a:lnTo>
                    <a:pt x="72" y="1428"/>
                  </a:lnTo>
                  <a:lnTo>
                    <a:pt x="74" y="1422"/>
                  </a:lnTo>
                  <a:lnTo>
                    <a:pt x="76" y="1419"/>
                  </a:lnTo>
                  <a:lnTo>
                    <a:pt x="81" y="1417"/>
                  </a:lnTo>
                  <a:lnTo>
                    <a:pt x="85" y="1414"/>
                  </a:lnTo>
                  <a:lnTo>
                    <a:pt x="91" y="1414"/>
                  </a:lnTo>
                  <a:lnTo>
                    <a:pt x="97" y="1414"/>
                  </a:lnTo>
                  <a:lnTo>
                    <a:pt x="104" y="1417"/>
                  </a:lnTo>
                  <a:lnTo>
                    <a:pt x="110" y="1419"/>
                  </a:lnTo>
                  <a:lnTo>
                    <a:pt x="118" y="1422"/>
                  </a:lnTo>
                  <a:lnTo>
                    <a:pt x="127" y="1426"/>
                  </a:lnTo>
                  <a:lnTo>
                    <a:pt x="143" y="1437"/>
                  </a:lnTo>
                  <a:lnTo>
                    <a:pt x="161" y="1452"/>
                  </a:lnTo>
                  <a:lnTo>
                    <a:pt x="179" y="1469"/>
                  </a:lnTo>
                  <a:lnTo>
                    <a:pt x="197" y="1489"/>
                  </a:lnTo>
                  <a:lnTo>
                    <a:pt x="213" y="1510"/>
                  </a:lnTo>
                  <a:lnTo>
                    <a:pt x="228" y="1531"/>
                  </a:lnTo>
                  <a:lnTo>
                    <a:pt x="239" y="1551"/>
                  </a:lnTo>
                  <a:lnTo>
                    <a:pt x="247" y="1570"/>
                  </a:lnTo>
                  <a:lnTo>
                    <a:pt x="251" y="1579"/>
                  </a:lnTo>
                  <a:lnTo>
                    <a:pt x="253" y="1586"/>
                  </a:lnTo>
                  <a:lnTo>
                    <a:pt x="254" y="1594"/>
                  </a:lnTo>
                  <a:lnTo>
                    <a:pt x="255" y="1602"/>
                  </a:lnTo>
                  <a:lnTo>
                    <a:pt x="254" y="1608"/>
                  </a:lnTo>
                  <a:lnTo>
                    <a:pt x="253" y="1614"/>
                  </a:lnTo>
                  <a:lnTo>
                    <a:pt x="251" y="1618"/>
                  </a:lnTo>
                  <a:lnTo>
                    <a:pt x="249" y="1622"/>
                  </a:lnTo>
                  <a:close/>
                  <a:moveTo>
                    <a:pt x="486" y="1899"/>
                  </a:moveTo>
                  <a:lnTo>
                    <a:pt x="482" y="1902"/>
                  </a:lnTo>
                  <a:lnTo>
                    <a:pt x="476" y="1903"/>
                  </a:lnTo>
                  <a:lnTo>
                    <a:pt x="471" y="1904"/>
                  </a:lnTo>
                  <a:lnTo>
                    <a:pt x="465" y="1903"/>
                  </a:lnTo>
                  <a:lnTo>
                    <a:pt x="458" y="1902"/>
                  </a:lnTo>
                  <a:lnTo>
                    <a:pt x="450" y="1899"/>
                  </a:lnTo>
                  <a:lnTo>
                    <a:pt x="442" y="1896"/>
                  </a:lnTo>
                  <a:lnTo>
                    <a:pt x="434" y="1891"/>
                  </a:lnTo>
                  <a:lnTo>
                    <a:pt x="416" y="1879"/>
                  </a:lnTo>
                  <a:lnTo>
                    <a:pt x="398" y="1865"/>
                  </a:lnTo>
                  <a:lnTo>
                    <a:pt x="379" y="1846"/>
                  </a:lnTo>
                  <a:lnTo>
                    <a:pt x="359" y="1825"/>
                  </a:lnTo>
                  <a:lnTo>
                    <a:pt x="342" y="1803"/>
                  </a:lnTo>
                  <a:lnTo>
                    <a:pt x="326" y="1782"/>
                  </a:lnTo>
                  <a:lnTo>
                    <a:pt x="314" y="1761"/>
                  </a:lnTo>
                  <a:lnTo>
                    <a:pt x="305" y="1741"/>
                  </a:lnTo>
                  <a:lnTo>
                    <a:pt x="302" y="1732"/>
                  </a:lnTo>
                  <a:lnTo>
                    <a:pt x="299" y="1723"/>
                  </a:lnTo>
                  <a:lnTo>
                    <a:pt x="298" y="1715"/>
                  </a:lnTo>
                  <a:lnTo>
                    <a:pt x="297" y="1708"/>
                  </a:lnTo>
                  <a:lnTo>
                    <a:pt x="297" y="1702"/>
                  </a:lnTo>
                  <a:lnTo>
                    <a:pt x="298" y="1695"/>
                  </a:lnTo>
                  <a:lnTo>
                    <a:pt x="300" y="1691"/>
                  </a:lnTo>
                  <a:lnTo>
                    <a:pt x="303" y="1686"/>
                  </a:lnTo>
                  <a:lnTo>
                    <a:pt x="308" y="1684"/>
                  </a:lnTo>
                  <a:lnTo>
                    <a:pt x="313" y="1682"/>
                  </a:lnTo>
                  <a:lnTo>
                    <a:pt x="319" y="1682"/>
                  </a:lnTo>
                  <a:lnTo>
                    <a:pt x="325" y="1682"/>
                  </a:lnTo>
                  <a:lnTo>
                    <a:pt x="332" y="1684"/>
                  </a:lnTo>
                  <a:lnTo>
                    <a:pt x="339" y="1686"/>
                  </a:lnTo>
                  <a:lnTo>
                    <a:pt x="347" y="1689"/>
                  </a:lnTo>
                  <a:lnTo>
                    <a:pt x="356" y="1695"/>
                  </a:lnTo>
                  <a:lnTo>
                    <a:pt x="373" y="1706"/>
                  </a:lnTo>
                  <a:lnTo>
                    <a:pt x="392" y="1721"/>
                  </a:lnTo>
                  <a:lnTo>
                    <a:pt x="412" y="1739"/>
                  </a:lnTo>
                  <a:lnTo>
                    <a:pt x="430" y="1760"/>
                  </a:lnTo>
                  <a:lnTo>
                    <a:pt x="448" y="1782"/>
                  </a:lnTo>
                  <a:lnTo>
                    <a:pt x="463" y="1803"/>
                  </a:lnTo>
                  <a:lnTo>
                    <a:pt x="475" y="1825"/>
                  </a:lnTo>
                  <a:lnTo>
                    <a:pt x="485" y="1845"/>
                  </a:lnTo>
                  <a:lnTo>
                    <a:pt x="488" y="1854"/>
                  </a:lnTo>
                  <a:lnTo>
                    <a:pt x="491" y="1863"/>
                  </a:lnTo>
                  <a:lnTo>
                    <a:pt x="492" y="1870"/>
                  </a:lnTo>
                  <a:lnTo>
                    <a:pt x="493" y="1878"/>
                  </a:lnTo>
                  <a:lnTo>
                    <a:pt x="493" y="1885"/>
                  </a:lnTo>
                  <a:lnTo>
                    <a:pt x="492" y="1890"/>
                  </a:lnTo>
                  <a:lnTo>
                    <a:pt x="490" y="1896"/>
                  </a:lnTo>
                  <a:lnTo>
                    <a:pt x="486" y="1899"/>
                  </a:lnTo>
                  <a:close/>
                  <a:moveTo>
                    <a:pt x="253" y="1110"/>
                  </a:moveTo>
                  <a:lnTo>
                    <a:pt x="268" y="1129"/>
                  </a:lnTo>
                  <a:lnTo>
                    <a:pt x="281" y="1148"/>
                  </a:lnTo>
                  <a:lnTo>
                    <a:pt x="291" y="1167"/>
                  </a:lnTo>
                  <a:lnTo>
                    <a:pt x="299" y="1184"/>
                  </a:lnTo>
                  <a:lnTo>
                    <a:pt x="301" y="1192"/>
                  </a:lnTo>
                  <a:lnTo>
                    <a:pt x="303" y="1200"/>
                  </a:lnTo>
                  <a:lnTo>
                    <a:pt x="304" y="1207"/>
                  </a:lnTo>
                  <a:lnTo>
                    <a:pt x="304" y="1213"/>
                  </a:lnTo>
                  <a:lnTo>
                    <a:pt x="304" y="1219"/>
                  </a:lnTo>
                  <a:lnTo>
                    <a:pt x="303" y="1225"/>
                  </a:lnTo>
                  <a:lnTo>
                    <a:pt x="301" y="1229"/>
                  </a:lnTo>
                  <a:lnTo>
                    <a:pt x="298" y="1232"/>
                  </a:lnTo>
                  <a:lnTo>
                    <a:pt x="295" y="1235"/>
                  </a:lnTo>
                  <a:lnTo>
                    <a:pt x="290" y="1237"/>
                  </a:lnTo>
                  <a:lnTo>
                    <a:pt x="285" y="1237"/>
                  </a:lnTo>
                  <a:lnTo>
                    <a:pt x="279" y="1237"/>
                  </a:lnTo>
                  <a:lnTo>
                    <a:pt x="274" y="1235"/>
                  </a:lnTo>
                  <a:lnTo>
                    <a:pt x="267" y="1232"/>
                  </a:lnTo>
                  <a:lnTo>
                    <a:pt x="259" y="1230"/>
                  </a:lnTo>
                  <a:lnTo>
                    <a:pt x="253" y="1226"/>
                  </a:lnTo>
                  <a:lnTo>
                    <a:pt x="238" y="1216"/>
                  </a:lnTo>
                  <a:lnTo>
                    <a:pt x="221" y="1203"/>
                  </a:lnTo>
                  <a:lnTo>
                    <a:pt x="205" y="1187"/>
                  </a:lnTo>
                  <a:lnTo>
                    <a:pt x="188" y="1169"/>
                  </a:lnTo>
                  <a:lnTo>
                    <a:pt x="174" y="1149"/>
                  </a:lnTo>
                  <a:lnTo>
                    <a:pt x="161" y="1130"/>
                  </a:lnTo>
                  <a:lnTo>
                    <a:pt x="151" y="1112"/>
                  </a:lnTo>
                  <a:lnTo>
                    <a:pt x="143" y="1094"/>
                  </a:lnTo>
                  <a:lnTo>
                    <a:pt x="141" y="1087"/>
                  </a:lnTo>
                  <a:lnTo>
                    <a:pt x="139" y="1079"/>
                  </a:lnTo>
                  <a:lnTo>
                    <a:pt x="138" y="1071"/>
                  </a:lnTo>
                  <a:lnTo>
                    <a:pt x="138" y="1065"/>
                  </a:lnTo>
                  <a:lnTo>
                    <a:pt x="138" y="1059"/>
                  </a:lnTo>
                  <a:lnTo>
                    <a:pt x="139" y="1054"/>
                  </a:lnTo>
                  <a:lnTo>
                    <a:pt x="141" y="1049"/>
                  </a:lnTo>
                  <a:lnTo>
                    <a:pt x="144" y="1046"/>
                  </a:lnTo>
                  <a:lnTo>
                    <a:pt x="148" y="1044"/>
                  </a:lnTo>
                  <a:lnTo>
                    <a:pt x="152" y="1042"/>
                  </a:lnTo>
                  <a:lnTo>
                    <a:pt x="158" y="1042"/>
                  </a:lnTo>
                  <a:lnTo>
                    <a:pt x="163" y="1042"/>
                  </a:lnTo>
                  <a:lnTo>
                    <a:pt x="169" y="1043"/>
                  </a:lnTo>
                  <a:lnTo>
                    <a:pt x="175" y="1045"/>
                  </a:lnTo>
                  <a:lnTo>
                    <a:pt x="182" y="1048"/>
                  </a:lnTo>
                  <a:lnTo>
                    <a:pt x="189" y="1053"/>
                  </a:lnTo>
                  <a:lnTo>
                    <a:pt x="205" y="1063"/>
                  </a:lnTo>
                  <a:lnTo>
                    <a:pt x="221" y="1076"/>
                  </a:lnTo>
                  <a:lnTo>
                    <a:pt x="238" y="1091"/>
                  </a:lnTo>
                  <a:lnTo>
                    <a:pt x="253" y="1110"/>
                  </a:lnTo>
                  <a:close/>
                  <a:moveTo>
                    <a:pt x="348" y="1292"/>
                  </a:moveTo>
                  <a:lnTo>
                    <a:pt x="353" y="1289"/>
                  </a:lnTo>
                  <a:lnTo>
                    <a:pt x="357" y="1287"/>
                  </a:lnTo>
                  <a:lnTo>
                    <a:pt x="362" y="1287"/>
                  </a:lnTo>
                  <a:lnTo>
                    <a:pt x="368" y="1287"/>
                  </a:lnTo>
                  <a:lnTo>
                    <a:pt x="375" y="1289"/>
                  </a:lnTo>
                  <a:lnTo>
                    <a:pt x="381" y="1292"/>
                  </a:lnTo>
                  <a:lnTo>
                    <a:pt x="389" y="1295"/>
                  </a:lnTo>
                  <a:lnTo>
                    <a:pt x="396" y="1298"/>
                  </a:lnTo>
                  <a:lnTo>
                    <a:pt x="413" y="1309"/>
                  </a:lnTo>
                  <a:lnTo>
                    <a:pt x="430" y="1323"/>
                  </a:lnTo>
                  <a:lnTo>
                    <a:pt x="447" y="1340"/>
                  </a:lnTo>
                  <a:lnTo>
                    <a:pt x="464" y="1358"/>
                  </a:lnTo>
                  <a:lnTo>
                    <a:pt x="481" y="1378"/>
                  </a:lnTo>
                  <a:lnTo>
                    <a:pt x="494" y="1399"/>
                  </a:lnTo>
                  <a:lnTo>
                    <a:pt x="505" y="1419"/>
                  </a:lnTo>
                  <a:lnTo>
                    <a:pt x="513" y="1436"/>
                  </a:lnTo>
                  <a:lnTo>
                    <a:pt x="516" y="1445"/>
                  </a:lnTo>
                  <a:lnTo>
                    <a:pt x="518" y="1453"/>
                  </a:lnTo>
                  <a:lnTo>
                    <a:pt x="519" y="1460"/>
                  </a:lnTo>
                  <a:lnTo>
                    <a:pt x="519" y="1467"/>
                  </a:lnTo>
                  <a:lnTo>
                    <a:pt x="519" y="1474"/>
                  </a:lnTo>
                  <a:lnTo>
                    <a:pt x="518" y="1479"/>
                  </a:lnTo>
                  <a:lnTo>
                    <a:pt x="516" y="1483"/>
                  </a:lnTo>
                  <a:lnTo>
                    <a:pt x="513" y="1487"/>
                  </a:lnTo>
                  <a:lnTo>
                    <a:pt x="509" y="1490"/>
                  </a:lnTo>
                  <a:lnTo>
                    <a:pt x="504" y="1491"/>
                  </a:lnTo>
                  <a:lnTo>
                    <a:pt x="499" y="1492"/>
                  </a:lnTo>
                  <a:lnTo>
                    <a:pt x="493" y="1491"/>
                  </a:lnTo>
                  <a:lnTo>
                    <a:pt x="486" y="1490"/>
                  </a:lnTo>
                  <a:lnTo>
                    <a:pt x="480" y="1488"/>
                  </a:lnTo>
                  <a:lnTo>
                    <a:pt x="472" y="1485"/>
                  </a:lnTo>
                  <a:lnTo>
                    <a:pt x="464" y="1480"/>
                  </a:lnTo>
                  <a:lnTo>
                    <a:pt x="448" y="1470"/>
                  </a:lnTo>
                  <a:lnTo>
                    <a:pt x="431" y="1456"/>
                  </a:lnTo>
                  <a:lnTo>
                    <a:pt x="414" y="1440"/>
                  </a:lnTo>
                  <a:lnTo>
                    <a:pt x="396" y="1421"/>
                  </a:lnTo>
                  <a:lnTo>
                    <a:pt x="381" y="1400"/>
                  </a:lnTo>
                  <a:lnTo>
                    <a:pt x="367" y="1380"/>
                  </a:lnTo>
                  <a:lnTo>
                    <a:pt x="356" y="1361"/>
                  </a:lnTo>
                  <a:lnTo>
                    <a:pt x="348" y="1343"/>
                  </a:lnTo>
                  <a:lnTo>
                    <a:pt x="346" y="1334"/>
                  </a:lnTo>
                  <a:lnTo>
                    <a:pt x="344" y="1326"/>
                  </a:lnTo>
                  <a:lnTo>
                    <a:pt x="342" y="1319"/>
                  </a:lnTo>
                  <a:lnTo>
                    <a:pt x="342" y="1311"/>
                  </a:lnTo>
                  <a:lnTo>
                    <a:pt x="342" y="1306"/>
                  </a:lnTo>
                  <a:lnTo>
                    <a:pt x="343" y="1300"/>
                  </a:lnTo>
                  <a:lnTo>
                    <a:pt x="345" y="1296"/>
                  </a:lnTo>
                  <a:lnTo>
                    <a:pt x="348" y="1292"/>
                  </a:lnTo>
                  <a:close/>
                  <a:moveTo>
                    <a:pt x="179" y="543"/>
                  </a:moveTo>
                  <a:lnTo>
                    <a:pt x="192" y="561"/>
                  </a:lnTo>
                  <a:lnTo>
                    <a:pt x="202" y="577"/>
                  </a:lnTo>
                  <a:lnTo>
                    <a:pt x="211" y="593"/>
                  </a:lnTo>
                  <a:lnTo>
                    <a:pt x="217" y="609"/>
                  </a:lnTo>
                  <a:lnTo>
                    <a:pt x="219" y="616"/>
                  </a:lnTo>
                  <a:lnTo>
                    <a:pt x="221" y="623"/>
                  </a:lnTo>
                  <a:lnTo>
                    <a:pt x="221" y="630"/>
                  </a:lnTo>
                  <a:lnTo>
                    <a:pt x="222" y="635"/>
                  </a:lnTo>
                  <a:lnTo>
                    <a:pt x="221" y="641"/>
                  </a:lnTo>
                  <a:lnTo>
                    <a:pt x="220" y="645"/>
                  </a:lnTo>
                  <a:lnTo>
                    <a:pt x="218" y="648"/>
                  </a:lnTo>
                  <a:lnTo>
                    <a:pt x="216" y="651"/>
                  </a:lnTo>
                  <a:lnTo>
                    <a:pt x="212" y="654"/>
                  </a:lnTo>
                  <a:lnTo>
                    <a:pt x="208" y="656"/>
                  </a:lnTo>
                  <a:lnTo>
                    <a:pt x="204" y="656"/>
                  </a:lnTo>
                  <a:lnTo>
                    <a:pt x="199" y="656"/>
                  </a:lnTo>
                  <a:lnTo>
                    <a:pt x="194" y="655"/>
                  </a:lnTo>
                  <a:lnTo>
                    <a:pt x="188" y="653"/>
                  </a:lnTo>
                  <a:lnTo>
                    <a:pt x="182" y="650"/>
                  </a:lnTo>
                  <a:lnTo>
                    <a:pt x="175" y="647"/>
                  </a:lnTo>
                  <a:lnTo>
                    <a:pt x="162" y="638"/>
                  </a:lnTo>
                  <a:lnTo>
                    <a:pt x="148" y="627"/>
                  </a:lnTo>
                  <a:lnTo>
                    <a:pt x="133" y="613"/>
                  </a:lnTo>
                  <a:lnTo>
                    <a:pt x="120" y="598"/>
                  </a:lnTo>
                  <a:lnTo>
                    <a:pt x="107" y="580"/>
                  </a:lnTo>
                  <a:lnTo>
                    <a:pt x="96" y="563"/>
                  </a:lnTo>
                  <a:lnTo>
                    <a:pt x="89" y="546"/>
                  </a:lnTo>
                  <a:lnTo>
                    <a:pt x="82" y="531"/>
                  </a:lnTo>
                  <a:lnTo>
                    <a:pt x="80" y="524"/>
                  </a:lnTo>
                  <a:lnTo>
                    <a:pt x="79" y="518"/>
                  </a:lnTo>
                  <a:lnTo>
                    <a:pt x="78" y="511"/>
                  </a:lnTo>
                  <a:lnTo>
                    <a:pt x="78" y="506"/>
                  </a:lnTo>
                  <a:lnTo>
                    <a:pt x="78" y="500"/>
                  </a:lnTo>
                  <a:lnTo>
                    <a:pt x="79" y="496"/>
                  </a:lnTo>
                  <a:lnTo>
                    <a:pt x="81" y="491"/>
                  </a:lnTo>
                  <a:lnTo>
                    <a:pt x="84" y="488"/>
                  </a:lnTo>
                  <a:lnTo>
                    <a:pt x="87" y="486"/>
                  </a:lnTo>
                  <a:lnTo>
                    <a:pt x="91" y="485"/>
                  </a:lnTo>
                  <a:lnTo>
                    <a:pt x="95" y="484"/>
                  </a:lnTo>
                  <a:lnTo>
                    <a:pt x="101" y="484"/>
                  </a:lnTo>
                  <a:lnTo>
                    <a:pt x="106" y="485"/>
                  </a:lnTo>
                  <a:lnTo>
                    <a:pt x="112" y="487"/>
                  </a:lnTo>
                  <a:lnTo>
                    <a:pt x="117" y="489"/>
                  </a:lnTo>
                  <a:lnTo>
                    <a:pt x="124" y="493"/>
                  </a:lnTo>
                  <a:lnTo>
                    <a:pt x="137" y="502"/>
                  </a:lnTo>
                  <a:lnTo>
                    <a:pt x="151" y="513"/>
                  </a:lnTo>
                  <a:lnTo>
                    <a:pt x="165" y="528"/>
                  </a:lnTo>
                  <a:lnTo>
                    <a:pt x="179" y="543"/>
                  </a:lnTo>
                  <a:close/>
                  <a:moveTo>
                    <a:pt x="359" y="761"/>
                  </a:moveTo>
                  <a:lnTo>
                    <a:pt x="372" y="780"/>
                  </a:lnTo>
                  <a:lnTo>
                    <a:pt x="384" y="797"/>
                  </a:lnTo>
                  <a:lnTo>
                    <a:pt x="393" y="814"/>
                  </a:lnTo>
                  <a:lnTo>
                    <a:pt x="400" y="830"/>
                  </a:lnTo>
                  <a:lnTo>
                    <a:pt x="402" y="838"/>
                  </a:lnTo>
                  <a:lnTo>
                    <a:pt x="404" y="844"/>
                  </a:lnTo>
                  <a:lnTo>
                    <a:pt x="405" y="852"/>
                  </a:lnTo>
                  <a:lnTo>
                    <a:pt x="405" y="858"/>
                  </a:lnTo>
                  <a:lnTo>
                    <a:pt x="404" y="863"/>
                  </a:lnTo>
                  <a:lnTo>
                    <a:pt x="403" y="867"/>
                  </a:lnTo>
                  <a:lnTo>
                    <a:pt x="401" y="872"/>
                  </a:lnTo>
                  <a:lnTo>
                    <a:pt x="399" y="875"/>
                  </a:lnTo>
                  <a:lnTo>
                    <a:pt x="395" y="877"/>
                  </a:lnTo>
                  <a:lnTo>
                    <a:pt x="391" y="879"/>
                  </a:lnTo>
                  <a:lnTo>
                    <a:pt x="385" y="879"/>
                  </a:lnTo>
                  <a:lnTo>
                    <a:pt x="381" y="879"/>
                  </a:lnTo>
                  <a:lnTo>
                    <a:pt x="376" y="878"/>
                  </a:lnTo>
                  <a:lnTo>
                    <a:pt x="369" y="876"/>
                  </a:lnTo>
                  <a:lnTo>
                    <a:pt x="362" y="874"/>
                  </a:lnTo>
                  <a:lnTo>
                    <a:pt x="356" y="871"/>
                  </a:lnTo>
                  <a:lnTo>
                    <a:pt x="342" y="861"/>
                  </a:lnTo>
                  <a:lnTo>
                    <a:pt x="327" y="849"/>
                  </a:lnTo>
                  <a:lnTo>
                    <a:pt x="312" y="835"/>
                  </a:lnTo>
                  <a:lnTo>
                    <a:pt x="298" y="818"/>
                  </a:lnTo>
                  <a:lnTo>
                    <a:pt x="284" y="801"/>
                  </a:lnTo>
                  <a:lnTo>
                    <a:pt x="273" y="783"/>
                  </a:lnTo>
                  <a:lnTo>
                    <a:pt x="264" y="765"/>
                  </a:lnTo>
                  <a:lnTo>
                    <a:pt x="257" y="749"/>
                  </a:lnTo>
                  <a:lnTo>
                    <a:pt x="255" y="741"/>
                  </a:lnTo>
                  <a:lnTo>
                    <a:pt x="253" y="735"/>
                  </a:lnTo>
                  <a:lnTo>
                    <a:pt x="252" y="728"/>
                  </a:lnTo>
                  <a:lnTo>
                    <a:pt x="252" y="722"/>
                  </a:lnTo>
                  <a:lnTo>
                    <a:pt x="252" y="716"/>
                  </a:lnTo>
                  <a:lnTo>
                    <a:pt x="254" y="712"/>
                  </a:lnTo>
                  <a:lnTo>
                    <a:pt x="255" y="707"/>
                  </a:lnTo>
                  <a:lnTo>
                    <a:pt x="258" y="704"/>
                  </a:lnTo>
                  <a:lnTo>
                    <a:pt x="262" y="702"/>
                  </a:lnTo>
                  <a:lnTo>
                    <a:pt x="266" y="700"/>
                  </a:lnTo>
                  <a:lnTo>
                    <a:pt x="270" y="700"/>
                  </a:lnTo>
                  <a:lnTo>
                    <a:pt x="276" y="700"/>
                  </a:lnTo>
                  <a:lnTo>
                    <a:pt x="281" y="701"/>
                  </a:lnTo>
                  <a:lnTo>
                    <a:pt x="288" y="703"/>
                  </a:lnTo>
                  <a:lnTo>
                    <a:pt x="293" y="706"/>
                  </a:lnTo>
                  <a:lnTo>
                    <a:pt x="301" y="710"/>
                  </a:lnTo>
                  <a:lnTo>
                    <a:pt x="314" y="718"/>
                  </a:lnTo>
                  <a:lnTo>
                    <a:pt x="330" y="730"/>
                  </a:lnTo>
                  <a:lnTo>
                    <a:pt x="344" y="745"/>
                  </a:lnTo>
                  <a:lnTo>
                    <a:pt x="359" y="761"/>
                  </a:lnTo>
                  <a:close/>
                  <a:moveTo>
                    <a:pt x="550" y="990"/>
                  </a:moveTo>
                  <a:lnTo>
                    <a:pt x="564" y="1009"/>
                  </a:lnTo>
                  <a:lnTo>
                    <a:pt x="576" y="1027"/>
                  </a:lnTo>
                  <a:lnTo>
                    <a:pt x="586" y="1045"/>
                  </a:lnTo>
                  <a:lnTo>
                    <a:pt x="594" y="1061"/>
                  </a:lnTo>
                  <a:lnTo>
                    <a:pt x="596" y="1069"/>
                  </a:lnTo>
                  <a:lnTo>
                    <a:pt x="598" y="1077"/>
                  </a:lnTo>
                  <a:lnTo>
                    <a:pt x="599" y="1084"/>
                  </a:lnTo>
                  <a:lnTo>
                    <a:pt x="599" y="1090"/>
                  </a:lnTo>
                  <a:lnTo>
                    <a:pt x="598" y="1097"/>
                  </a:lnTo>
                  <a:lnTo>
                    <a:pt x="597" y="1101"/>
                  </a:lnTo>
                  <a:lnTo>
                    <a:pt x="595" y="1105"/>
                  </a:lnTo>
                  <a:lnTo>
                    <a:pt x="593" y="1109"/>
                  </a:lnTo>
                  <a:lnTo>
                    <a:pt x="588" y="1112"/>
                  </a:lnTo>
                  <a:lnTo>
                    <a:pt x="584" y="1113"/>
                  </a:lnTo>
                  <a:lnTo>
                    <a:pt x="579" y="1114"/>
                  </a:lnTo>
                  <a:lnTo>
                    <a:pt x="574" y="1114"/>
                  </a:lnTo>
                  <a:lnTo>
                    <a:pt x="567" y="1112"/>
                  </a:lnTo>
                  <a:lnTo>
                    <a:pt x="561" y="1111"/>
                  </a:lnTo>
                  <a:lnTo>
                    <a:pt x="554" y="1107"/>
                  </a:lnTo>
                  <a:lnTo>
                    <a:pt x="548" y="1104"/>
                  </a:lnTo>
                  <a:lnTo>
                    <a:pt x="532" y="1094"/>
                  </a:lnTo>
                  <a:lnTo>
                    <a:pt x="517" y="1082"/>
                  </a:lnTo>
                  <a:lnTo>
                    <a:pt x="501" y="1067"/>
                  </a:lnTo>
                  <a:lnTo>
                    <a:pt x="485" y="1049"/>
                  </a:lnTo>
                  <a:lnTo>
                    <a:pt x="471" y="1031"/>
                  </a:lnTo>
                  <a:lnTo>
                    <a:pt x="459" y="1012"/>
                  </a:lnTo>
                  <a:lnTo>
                    <a:pt x="449" y="995"/>
                  </a:lnTo>
                  <a:lnTo>
                    <a:pt x="442" y="977"/>
                  </a:lnTo>
                  <a:lnTo>
                    <a:pt x="440" y="969"/>
                  </a:lnTo>
                  <a:lnTo>
                    <a:pt x="438" y="962"/>
                  </a:lnTo>
                  <a:lnTo>
                    <a:pt x="437" y="955"/>
                  </a:lnTo>
                  <a:lnTo>
                    <a:pt x="437" y="949"/>
                  </a:lnTo>
                  <a:lnTo>
                    <a:pt x="437" y="943"/>
                  </a:lnTo>
                  <a:lnTo>
                    <a:pt x="438" y="938"/>
                  </a:lnTo>
                  <a:lnTo>
                    <a:pt x="440" y="933"/>
                  </a:lnTo>
                  <a:lnTo>
                    <a:pt x="444" y="930"/>
                  </a:lnTo>
                  <a:lnTo>
                    <a:pt x="447" y="928"/>
                  </a:lnTo>
                  <a:lnTo>
                    <a:pt x="451" y="926"/>
                  </a:lnTo>
                  <a:lnTo>
                    <a:pt x="457" y="926"/>
                  </a:lnTo>
                  <a:lnTo>
                    <a:pt x="462" y="926"/>
                  </a:lnTo>
                  <a:lnTo>
                    <a:pt x="468" y="927"/>
                  </a:lnTo>
                  <a:lnTo>
                    <a:pt x="474" y="929"/>
                  </a:lnTo>
                  <a:lnTo>
                    <a:pt x="481" y="932"/>
                  </a:lnTo>
                  <a:lnTo>
                    <a:pt x="488" y="935"/>
                  </a:lnTo>
                  <a:lnTo>
                    <a:pt x="504" y="945"/>
                  </a:lnTo>
                  <a:lnTo>
                    <a:pt x="519" y="957"/>
                  </a:lnTo>
                  <a:lnTo>
                    <a:pt x="534" y="973"/>
                  </a:lnTo>
                  <a:lnTo>
                    <a:pt x="550" y="990"/>
                  </a:lnTo>
                  <a:close/>
                  <a:moveTo>
                    <a:pt x="141" y="100"/>
                  </a:moveTo>
                  <a:lnTo>
                    <a:pt x="130" y="85"/>
                  </a:lnTo>
                  <a:lnTo>
                    <a:pt x="121" y="71"/>
                  </a:lnTo>
                  <a:lnTo>
                    <a:pt x="114" y="56"/>
                  </a:lnTo>
                  <a:lnTo>
                    <a:pt x="108" y="42"/>
                  </a:lnTo>
                  <a:lnTo>
                    <a:pt x="106" y="30"/>
                  </a:lnTo>
                  <a:lnTo>
                    <a:pt x="105" y="19"/>
                  </a:lnTo>
                  <a:lnTo>
                    <a:pt x="106" y="15"/>
                  </a:lnTo>
                  <a:lnTo>
                    <a:pt x="107" y="10"/>
                  </a:lnTo>
                  <a:lnTo>
                    <a:pt x="108" y="7"/>
                  </a:lnTo>
                  <a:lnTo>
                    <a:pt x="112" y="4"/>
                  </a:lnTo>
                  <a:lnTo>
                    <a:pt x="114" y="1"/>
                  </a:lnTo>
                  <a:lnTo>
                    <a:pt x="118" y="0"/>
                  </a:lnTo>
                  <a:lnTo>
                    <a:pt x="121" y="0"/>
                  </a:lnTo>
                  <a:lnTo>
                    <a:pt x="126" y="0"/>
                  </a:lnTo>
                  <a:lnTo>
                    <a:pt x="136" y="3"/>
                  </a:lnTo>
                  <a:lnTo>
                    <a:pt x="147" y="8"/>
                  </a:lnTo>
                  <a:lnTo>
                    <a:pt x="158" y="16"/>
                  </a:lnTo>
                  <a:lnTo>
                    <a:pt x="170" y="26"/>
                  </a:lnTo>
                  <a:lnTo>
                    <a:pt x="182" y="38"/>
                  </a:lnTo>
                  <a:lnTo>
                    <a:pt x="194" y="51"/>
                  </a:lnTo>
                  <a:lnTo>
                    <a:pt x="205" y="66"/>
                  </a:lnTo>
                  <a:lnTo>
                    <a:pt x="213" y="80"/>
                  </a:lnTo>
                  <a:lnTo>
                    <a:pt x="221" y="96"/>
                  </a:lnTo>
                  <a:lnTo>
                    <a:pt x="225" y="109"/>
                  </a:lnTo>
                  <a:lnTo>
                    <a:pt x="229" y="121"/>
                  </a:lnTo>
                  <a:lnTo>
                    <a:pt x="230" y="132"/>
                  </a:lnTo>
                  <a:lnTo>
                    <a:pt x="229" y="136"/>
                  </a:lnTo>
                  <a:lnTo>
                    <a:pt x="228" y="141"/>
                  </a:lnTo>
                  <a:lnTo>
                    <a:pt x="227" y="144"/>
                  </a:lnTo>
                  <a:lnTo>
                    <a:pt x="223" y="147"/>
                  </a:lnTo>
                  <a:lnTo>
                    <a:pt x="221" y="149"/>
                  </a:lnTo>
                  <a:lnTo>
                    <a:pt x="217" y="151"/>
                  </a:lnTo>
                  <a:lnTo>
                    <a:pt x="213" y="151"/>
                  </a:lnTo>
                  <a:lnTo>
                    <a:pt x="209" y="151"/>
                  </a:lnTo>
                  <a:lnTo>
                    <a:pt x="199" y="148"/>
                  </a:lnTo>
                  <a:lnTo>
                    <a:pt x="188" y="143"/>
                  </a:lnTo>
                  <a:lnTo>
                    <a:pt x="176" y="135"/>
                  </a:lnTo>
                  <a:lnTo>
                    <a:pt x="165" y="126"/>
                  </a:lnTo>
                  <a:lnTo>
                    <a:pt x="153" y="114"/>
                  </a:lnTo>
                  <a:lnTo>
                    <a:pt x="141" y="100"/>
                  </a:lnTo>
                  <a:close/>
                  <a:moveTo>
                    <a:pt x="292" y="293"/>
                  </a:moveTo>
                  <a:lnTo>
                    <a:pt x="280" y="278"/>
                  </a:lnTo>
                  <a:lnTo>
                    <a:pt x="270" y="262"/>
                  </a:lnTo>
                  <a:lnTo>
                    <a:pt x="263" y="247"/>
                  </a:lnTo>
                  <a:lnTo>
                    <a:pt x="257" y="233"/>
                  </a:lnTo>
                  <a:lnTo>
                    <a:pt x="255" y="220"/>
                  </a:lnTo>
                  <a:lnTo>
                    <a:pt x="254" y="209"/>
                  </a:lnTo>
                  <a:lnTo>
                    <a:pt x="254" y="204"/>
                  </a:lnTo>
                  <a:lnTo>
                    <a:pt x="256" y="200"/>
                  </a:lnTo>
                  <a:lnTo>
                    <a:pt x="257" y="196"/>
                  </a:lnTo>
                  <a:lnTo>
                    <a:pt x="261" y="193"/>
                  </a:lnTo>
                  <a:lnTo>
                    <a:pt x="263" y="190"/>
                  </a:lnTo>
                  <a:lnTo>
                    <a:pt x="267" y="189"/>
                  </a:lnTo>
                  <a:lnTo>
                    <a:pt x="272" y="189"/>
                  </a:lnTo>
                  <a:lnTo>
                    <a:pt x="276" y="189"/>
                  </a:lnTo>
                  <a:lnTo>
                    <a:pt x="280" y="190"/>
                  </a:lnTo>
                  <a:lnTo>
                    <a:pt x="286" y="191"/>
                  </a:lnTo>
                  <a:lnTo>
                    <a:pt x="291" y="193"/>
                  </a:lnTo>
                  <a:lnTo>
                    <a:pt x="298" y="197"/>
                  </a:lnTo>
                  <a:lnTo>
                    <a:pt x="310" y="204"/>
                  </a:lnTo>
                  <a:lnTo>
                    <a:pt x="322" y="215"/>
                  </a:lnTo>
                  <a:lnTo>
                    <a:pt x="335" y="227"/>
                  </a:lnTo>
                  <a:lnTo>
                    <a:pt x="348" y="242"/>
                  </a:lnTo>
                  <a:lnTo>
                    <a:pt x="359" y="258"/>
                  </a:lnTo>
                  <a:lnTo>
                    <a:pt x="369" y="273"/>
                  </a:lnTo>
                  <a:lnTo>
                    <a:pt x="377" y="289"/>
                  </a:lnTo>
                  <a:lnTo>
                    <a:pt x="382" y="303"/>
                  </a:lnTo>
                  <a:lnTo>
                    <a:pt x="385" y="315"/>
                  </a:lnTo>
                  <a:lnTo>
                    <a:pt x="385" y="327"/>
                  </a:lnTo>
                  <a:lnTo>
                    <a:pt x="385" y="331"/>
                  </a:lnTo>
                  <a:lnTo>
                    <a:pt x="384" y="336"/>
                  </a:lnTo>
                  <a:lnTo>
                    <a:pt x="382" y="340"/>
                  </a:lnTo>
                  <a:lnTo>
                    <a:pt x="380" y="342"/>
                  </a:lnTo>
                  <a:lnTo>
                    <a:pt x="377" y="345"/>
                  </a:lnTo>
                  <a:lnTo>
                    <a:pt x="372" y="347"/>
                  </a:lnTo>
                  <a:lnTo>
                    <a:pt x="369" y="347"/>
                  </a:lnTo>
                  <a:lnTo>
                    <a:pt x="365" y="347"/>
                  </a:lnTo>
                  <a:lnTo>
                    <a:pt x="359" y="346"/>
                  </a:lnTo>
                  <a:lnTo>
                    <a:pt x="354" y="345"/>
                  </a:lnTo>
                  <a:lnTo>
                    <a:pt x="348" y="341"/>
                  </a:lnTo>
                  <a:lnTo>
                    <a:pt x="343" y="339"/>
                  </a:lnTo>
                  <a:lnTo>
                    <a:pt x="331" y="330"/>
                  </a:lnTo>
                  <a:lnTo>
                    <a:pt x="318" y="320"/>
                  </a:lnTo>
                  <a:lnTo>
                    <a:pt x="304" y="307"/>
                  </a:lnTo>
                  <a:lnTo>
                    <a:pt x="292" y="293"/>
                  </a:lnTo>
                  <a:close/>
                  <a:moveTo>
                    <a:pt x="545" y="547"/>
                  </a:moveTo>
                  <a:lnTo>
                    <a:pt x="542" y="550"/>
                  </a:lnTo>
                  <a:lnTo>
                    <a:pt x="538" y="552"/>
                  </a:lnTo>
                  <a:lnTo>
                    <a:pt x="533" y="552"/>
                  </a:lnTo>
                  <a:lnTo>
                    <a:pt x="529" y="552"/>
                  </a:lnTo>
                  <a:lnTo>
                    <a:pt x="524" y="551"/>
                  </a:lnTo>
                  <a:lnTo>
                    <a:pt x="518" y="550"/>
                  </a:lnTo>
                  <a:lnTo>
                    <a:pt x="511" y="546"/>
                  </a:lnTo>
                  <a:lnTo>
                    <a:pt x="506" y="544"/>
                  </a:lnTo>
                  <a:lnTo>
                    <a:pt x="493" y="535"/>
                  </a:lnTo>
                  <a:lnTo>
                    <a:pt x="480" y="524"/>
                  </a:lnTo>
                  <a:lnTo>
                    <a:pt x="465" y="511"/>
                  </a:lnTo>
                  <a:lnTo>
                    <a:pt x="452" y="497"/>
                  </a:lnTo>
                  <a:lnTo>
                    <a:pt x="440" y="480"/>
                  </a:lnTo>
                  <a:lnTo>
                    <a:pt x="430" y="464"/>
                  </a:lnTo>
                  <a:lnTo>
                    <a:pt x="422" y="448"/>
                  </a:lnTo>
                  <a:lnTo>
                    <a:pt x="416" y="433"/>
                  </a:lnTo>
                  <a:lnTo>
                    <a:pt x="414" y="426"/>
                  </a:lnTo>
                  <a:lnTo>
                    <a:pt x="413" y="419"/>
                  </a:lnTo>
                  <a:lnTo>
                    <a:pt x="412" y="414"/>
                  </a:lnTo>
                  <a:lnTo>
                    <a:pt x="412" y="407"/>
                  </a:lnTo>
                  <a:lnTo>
                    <a:pt x="413" y="403"/>
                  </a:lnTo>
                  <a:lnTo>
                    <a:pt x="414" y="398"/>
                  </a:lnTo>
                  <a:lnTo>
                    <a:pt x="416" y="394"/>
                  </a:lnTo>
                  <a:lnTo>
                    <a:pt x="418" y="391"/>
                  </a:lnTo>
                  <a:lnTo>
                    <a:pt x="422" y="388"/>
                  </a:lnTo>
                  <a:lnTo>
                    <a:pt x="426" y="387"/>
                  </a:lnTo>
                  <a:lnTo>
                    <a:pt x="429" y="386"/>
                  </a:lnTo>
                  <a:lnTo>
                    <a:pt x="435" y="386"/>
                  </a:lnTo>
                  <a:lnTo>
                    <a:pt x="440" y="387"/>
                  </a:lnTo>
                  <a:lnTo>
                    <a:pt x="446" y="390"/>
                  </a:lnTo>
                  <a:lnTo>
                    <a:pt x="451" y="392"/>
                  </a:lnTo>
                  <a:lnTo>
                    <a:pt x="458" y="395"/>
                  </a:lnTo>
                  <a:lnTo>
                    <a:pt x="471" y="403"/>
                  </a:lnTo>
                  <a:lnTo>
                    <a:pt x="484" y="414"/>
                  </a:lnTo>
                  <a:lnTo>
                    <a:pt x="497" y="427"/>
                  </a:lnTo>
                  <a:lnTo>
                    <a:pt x="511" y="442"/>
                  </a:lnTo>
                  <a:lnTo>
                    <a:pt x="524" y="459"/>
                  </a:lnTo>
                  <a:lnTo>
                    <a:pt x="533" y="475"/>
                  </a:lnTo>
                  <a:lnTo>
                    <a:pt x="541" y="490"/>
                  </a:lnTo>
                  <a:lnTo>
                    <a:pt x="548" y="506"/>
                  </a:lnTo>
                  <a:lnTo>
                    <a:pt x="551" y="519"/>
                  </a:lnTo>
                  <a:lnTo>
                    <a:pt x="551" y="531"/>
                  </a:lnTo>
                  <a:lnTo>
                    <a:pt x="551" y="536"/>
                  </a:lnTo>
                  <a:lnTo>
                    <a:pt x="550" y="541"/>
                  </a:lnTo>
                  <a:lnTo>
                    <a:pt x="548" y="544"/>
                  </a:lnTo>
                  <a:lnTo>
                    <a:pt x="545" y="547"/>
                  </a:lnTo>
                  <a:close/>
                </a:path>
              </a:pathLst>
            </a:custGeom>
            <a:solidFill>
              <a:srgbClr val="E8AF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CH"/>
            </a:p>
          </p:txBody>
        </p:sp>
        <p:sp>
          <p:nvSpPr>
            <p:cNvPr id="162" name="Freeform 153"/>
            <p:cNvSpPr>
              <a:spLocks noEditPoints="1"/>
            </p:cNvSpPr>
            <p:nvPr userDrawn="1"/>
          </p:nvSpPr>
          <p:spPr bwMode="auto">
            <a:xfrm>
              <a:off x="10914063" y="5449888"/>
              <a:ext cx="180975" cy="1409700"/>
            </a:xfrm>
            <a:custGeom>
              <a:avLst/>
              <a:gdLst>
                <a:gd name="T0" fmla="*/ 8 w 687"/>
                <a:gd name="T1" fmla="*/ 4846 h 5327"/>
                <a:gd name="T2" fmla="*/ 29 w 687"/>
                <a:gd name="T3" fmla="*/ 4131 h 5327"/>
                <a:gd name="T4" fmla="*/ 0 w 687"/>
                <a:gd name="T5" fmla="*/ 3864 h 5327"/>
                <a:gd name="T6" fmla="*/ 64 w 687"/>
                <a:gd name="T7" fmla="*/ 3634 h 5327"/>
                <a:gd name="T8" fmla="*/ 32 w 687"/>
                <a:gd name="T9" fmla="*/ 2909 h 5327"/>
                <a:gd name="T10" fmla="*/ 116 w 687"/>
                <a:gd name="T11" fmla="*/ 2241 h 5327"/>
                <a:gd name="T12" fmla="*/ 142 w 687"/>
                <a:gd name="T13" fmla="*/ 1801 h 5327"/>
                <a:gd name="T14" fmla="*/ 150 w 687"/>
                <a:gd name="T15" fmla="*/ 1301 h 5327"/>
                <a:gd name="T16" fmla="*/ 0 w 687"/>
                <a:gd name="T17" fmla="*/ 646 h 5327"/>
                <a:gd name="T18" fmla="*/ 41 w 687"/>
                <a:gd name="T19" fmla="*/ 233 h 5327"/>
                <a:gd name="T20" fmla="*/ 594 w 687"/>
                <a:gd name="T21" fmla="*/ 389 h 5327"/>
                <a:gd name="T22" fmla="*/ 615 w 687"/>
                <a:gd name="T23" fmla="*/ 939 h 5327"/>
                <a:gd name="T24" fmla="*/ 517 w 687"/>
                <a:gd name="T25" fmla="*/ 2653 h 5327"/>
                <a:gd name="T26" fmla="*/ 649 w 687"/>
                <a:gd name="T27" fmla="*/ 3174 h 5327"/>
                <a:gd name="T28" fmla="*/ 516 w 687"/>
                <a:gd name="T29" fmla="*/ 3360 h 5327"/>
                <a:gd name="T30" fmla="*/ 687 w 687"/>
                <a:gd name="T31" fmla="*/ 4441 h 5327"/>
                <a:gd name="T32" fmla="*/ 611 w 687"/>
                <a:gd name="T33" fmla="*/ 4787 h 5327"/>
                <a:gd name="T34" fmla="*/ 618 w 687"/>
                <a:gd name="T35" fmla="*/ 5061 h 5327"/>
                <a:gd name="T36" fmla="*/ 582 w 687"/>
                <a:gd name="T37" fmla="*/ 5252 h 5327"/>
                <a:gd name="T38" fmla="*/ 166 w 687"/>
                <a:gd name="T39" fmla="*/ 5234 h 5327"/>
                <a:gd name="T40" fmla="*/ 280 w 687"/>
                <a:gd name="T41" fmla="*/ 5215 h 5327"/>
                <a:gd name="T42" fmla="*/ 249 w 687"/>
                <a:gd name="T43" fmla="*/ 5030 h 5327"/>
                <a:gd name="T44" fmla="*/ 119 w 687"/>
                <a:gd name="T45" fmla="*/ 4792 h 5327"/>
                <a:gd name="T46" fmla="*/ 381 w 687"/>
                <a:gd name="T47" fmla="*/ 4920 h 5327"/>
                <a:gd name="T48" fmla="*/ 247 w 687"/>
                <a:gd name="T49" fmla="*/ 4692 h 5327"/>
                <a:gd name="T50" fmla="*/ 231 w 687"/>
                <a:gd name="T51" fmla="*/ 4519 h 5327"/>
                <a:gd name="T52" fmla="*/ 443 w 687"/>
                <a:gd name="T53" fmla="*/ 4480 h 5327"/>
                <a:gd name="T54" fmla="*/ 173 w 687"/>
                <a:gd name="T55" fmla="*/ 4334 h 5327"/>
                <a:gd name="T56" fmla="*/ 434 w 687"/>
                <a:gd name="T57" fmla="*/ 4167 h 5327"/>
                <a:gd name="T58" fmla="*/ 261 w 687"/>
                <a:gd name="T59" fmla="*/ 4150 h 5327"/>
                <a:gd name="T60" fmla="*/ 493 w 687"/>
                <a:gd name="T61" fmla="*/ 3925 h 5327"/>
                <a:gd name="T62" fmla="*/ 348 w 687"/>
                <a:gd name="T63" fmla="*/ 3942 h 5327"/>
                <a:gd name="T64" fmla="*/ 217 w 687"/>
                <a:gd name="T65" fmla="*/ 3315 h 5327"/>
                <a:gd name="T66" fmla="*/ 107 w 687"/>
                <a:gd name="T67" fmla="*/ 3362 h 5327"/>
                <a:gd name="T68" fmla="*/ 561 w 687"/>
                <a:gd name="T69" fmla="*/ 3676 h 5327"/>
                <a:gd name="T70" fmla="*/ 474 w 687"/>
                <a:gd name="T71" fmla="*/ 3756 h 5327"/>
                <a:gd name="T72" fmla="*/ 561 w 687"/>
                <a:gd name="T73" fmla="*/ 3676 h 5327"/>
                <a:gd name="T74" fmla="*/ 269 w 687"/>
                <a:gd name="T75" fmla="*/ 3194 h 5327"/>
                <a:gd name="T76" fmla="*/ 326 w 687"/>
                <a:gd name="T77" fmla="*/ 3091 h 5327"/>
                <a:gd name="T78" fmla="*/ 34 w 687"/>
                <a:gd name="T79" fmla="*/ 2501 h 5327"/>
                <a:gd name="T80" fmla="*/ 509 w 687"/>
                <a:gd name="T81" fmla="*/ 2928 h 5327"/>
                <a:gd name="T82" fmla="*/ 402 w 687"/>
                <a:gd name="T83" fmla="*/ 2977 h 5327"/>
                <a:gd name="T84" fmla="*/ 384 w 687"/>
                <a:gd name="T85" fmla="*/ 2409 h 5327"/>
                <a:gd name="T86" fmla="*/ 285 w 687"/>
                <a:gd name="T87" fmla="*/ 2456 h 5327"/>
                <a:gd name="T88" fmla="*/ 379 w 687"/>
                <a:gd name="T89" fmla="*/ 2096 h 5327"/>
                <a:gd name="T90" fmla="*/ 247 w 687"/>
                <a:gd name="T91" fmla="*/ 1872 h 5327"/>
                <a:gd name="T92" fmla="*/ 669 w 687"/>
                <a:gd name="T93" fmla="*/ 2383 h 5327"/>
                <a:gd name="T94" fmla="*/ 451 w 687"/>
                <a:gd name="T95" fmla="*/ 2171 h 5327"/>
                <a:gd name="T96" fmla="*/ 231 w 687"/>
                <a:gd name="T97" fmla="*/ 1524 h 5327"/>
                <a:gd name="T98" fmla="*/ 400 w 687"/>
                <a:gd name="T99" fmla="*/ 1651 h 5327"/>
                <a:gd name="T100" fmla="*/ 462 w 687"/>
                <a:gd name="T101" fmla="*/ 1715 h 5327"/>
                <a:gd name="T102" fmla="*/ 254 w 687"/>
                <a:gd name="T103" fmla="*/ 999 h 5327"/>
                <a:gd name="T104" fmla="*/ 124 w 687"/>
                <a:gd name="T105" fmla="*/ 829 h 5327"/>
                <a:gd name="T106" fmla="*/ 342 w 687"/>
                <a:gd name="T107" fmla="*/ 1194 h 5327"/>
                <a:gd name="T108" fmla="*/ 679 w 687"/>
                <a:gd name="T109" fmla="*/ 1484 h 5327"/>
                <a:gd name="T110" fmla="*/ 519 w 687"/>
                <a:gd name="T111" fmla="*/ 1310 h 5327"/>
                <a:gd name="T112" fmla="*/ 70 w 687"/>
                <a:gd name="T113" fmla="*/ 300 h 5327"/>
                <a:gd name="T114" fmla="*/ 383 w 687"/>
                <a:gd name="T115" fmla="*/ 640 h 5327"/>
                <a:gd name="T116" fmla="*/ 254 w 687"/>
                <a:gd name="T117" fmla="*/ 495 h 5327"/>
                <a:gd name="T118" fmla="*/ 489 w 687"/>
                <a:gd name="T119" fmla="*/ 863 h 5327"/>
                <a:gd name="T120" fmla="*/ 270 w 687"/>
                <a:gd name="T121" fmla="*/ 31 h 5327"/>
                <a:gd name="T122" fmla="*/ 360 w 687"/>
                <a:gd name="T123" fmla="*/ 147 h 5327"/>
                <a:gd name="T124" fmla="*/ 553 w 687"/>
                <a:gd name="T125" fmla="*/ 302 h 5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87" h="5327">
                  <a:moveTo>
                    <a:pt x="0" y="5327"/>
                  </a:moveTo>
                  <a:lnTo>
                    <a:pt x="0" y="5221"/>
                  </a:lnTo>
                  <a:lnTo>
                    <a:pt x="25" y="5249"/>
                  </a:lnTo>
                  <a:lnTo>
                    <a:pt x="47" y="5278"/>
                  </a:lnTo>
                  <a:lnTo>
                    <a:pt x="66" y="5303"/>
                  </a:lnTo>
                  <a:lnTo>
                    <a:pt x="82" y="5327"/>
                  </a:lnTo>
                  <a:lnTo>
                    <a:pt x="0" y="5327"/>
                  </a:lnTo>
                  <a:close/>
                  <a:moveTo>
                    <a:pt x="0" y="5118"/>
                  </a:moveTo>
                  <a:lnTo>
                    <a:pt x="0" y="5018"/>
                  </a:lnTo>
                  <a:lnTo>
                    <a:pt x="12" y="5037"/>
                  </a:lnTo>
                  <a:lnTo>
                    <a:pt x="23" y="5054"/>
                  </a:lnTo>
                  <a:lnTo>
                    <a:pt x="32" y="5071"/>
                  </a:lnTo>
                  <a:lnTo>
                    <a:pt x="38" y="5085"/>
                  </a:lnTo>
                  <a:lnTo>
                    <a:pt x="43" y="5097"/>
                  </a:lnTo>
                  <a:lnTo>
                    <a:pt x="44" y="5108"/>
                  </a:lnTo>
                  <a:lnTo>
                    <a:pt x="44" y="5112"/>
                  </a:lnTo>
                  <a:lnTo>
                    <a:pt x="44" y="5115"/>
                  </a:lnTo>
                  <a:lnTo>
                    <a:pt x="41" y="5119"/>
                  </a:lnTo>
                  <a:lnTo>
                    <a:pt x="39" y="5122"/>
                  </a:lnTo>
                  <a:lnTo>
                    <a:pt x="37" y="5123"/>
                  </a:lnTo>
                  <a:lnTo>
                    <a:pt x="33" y="5125"/>
                  </a:lnTo>
                  <a:lnTo>
                    <a:pt x="28" y="5125"/>
                  </a:lnTo>
                  <a:lnTo>
                    <a:pt x="24" y="5125"/>
                  </a:lnTo>
                  <a:lnTo>
                    <a:pt x="13" y="5123"/>
                  </a:lnTo>
                  <a:lnTo>
                    <a:pt x="0" y="5118"/>
                  </a:lnTo>
                  <a:close/>
                  <a:moveTo>
                    <a:pt x="0" y="4859"/>
                  </a:moveTo>
                  <a:lnTo>
                    <a:pt x="0" y="4813"/>
                  </a:lnTo>
                  <a:lnTo>
                    <a:pt x="2" y="4821"/>
                  </a:lnTo>
                  <a:lnTo>
                    <a:pt x="5" y="4827"/>
                  </a:lnTo>
                  <a:lnTo>
                    <a:pt x="6" y="4834"/>
                  </a:lnTo>
                  <a:lnTo>
                    <a:pt x="8" y="4840"/>
                  </a:lnTo>
                  <a:lnTo>
                    <a:pt x="8" y="4846"/>
                  </a:lnTo>
                  <a:lnTo>
                    <a:pt x="6" y="4850"/>
                  </a:lnTo>
                  <a:lnTo>
                    <a:pt x="5" y="4853"/>
                  </a:lnTo>
                  <a:lnTo>
                    <a:pt x="3" y="4857"/>
                  </a:lnTo>
                  <a:lnTo>
                    <a:pt x="1" y="4858"/>
                  </a:lnTo>
                  <a:lnTo>
                    <a:pt x="0" y="4859"/>
                  </a:lnTo>
                  <a:close/>
                  <a:moveTo>
                    <a:pt x="0" y="4362"/>
                  </a:moveTo>
                  <a:lnTo>
                    <a:pt x="0" y="4309"/>
                  </a:lnTo>
                  <a:lnTo>
                    <a:pt x="3" y="4319"/>
                  </a:lnTo>
                  <a:lnTo>
                    <a:pt x="6" y="4326"/>
                  </a:lnTo>
                  <a:lnTo>
                    <a:pt x="8" y="4334"/>
                  </a:lnTo>
                  <a:lnTo>
                    <a:pt x="9" y="4341"/>
                  </a:lnTo>
                  <a:lnTo>
                    <a:pt x="10" y="4347"/>
                  </a:lnTo>
                  <a:lnTo>
                    <a:pt x="9" y="4353"/>
                  </a:lnTo>
                  <a:lnTo>
                    <a:pt x="6" y="4357"/>
                  </a:lnTo>
                  <a:lnTo>
                    <a:pt x="4" y="4360"/>
                  </a:lnTo>
                  <a:lnTo>
                    <a:pt x="2" y="4361"/>
                  </a:lnTo>
                  <a:lnTo>
                    <a:pt x="0" y="4362"/>
                  </a:lnTo>
                  <a:close/>
                  <a:moveTo>
                    <a:pt x="0" y="4125"/>
                  </a:moveTo>
                  <a:lnTo>
                    <a:pt x="0" y="4013"/>
                  </a:lnTo>
                  <a:lnTo>
                    <a:pt x="13" y="4033"/>
                  </a:lnTo>
                  <a:lnTo>
                    <a:pt x="25" y="4051"/>
                  </a:lnTo>
                  <a:lnTo>
                    <a:pt x="34" y="4069"/>
                  </a:lnTo>
                  <a:lnTo>
                    <a:pt x="41" y="4085"/>
                  </a:lnTo>
                  <a:lnTo>
                    <a:pt x="45" y="4099"/>
                  </a:lnTo>
                  <a:lnTo>
                    <a:pt x="47" y="4110"/>
                  </a:lnTo>
                  <a:lnTo>
                    <a:pt x="47" y="4116"/>
                  </a:lnTo>
                  <a:lnTo>
                    <a:pt x="46" y="4120"/>
                  </a:lnTo>
                  <a:lnTo>
                    <a:pt x="44" y="4123"/>
                  </a:lnTo>
                  <a:lnTo>
                    <a:pt x="41" y="4127"/>
                  </a:lnTo>
                  <a:lnTo>
                    <a:pt x="38" y="4129"/>
                  </a:lnTo>
                  <a:lnTo>
                    <a:pt x="34" y="4130"/>
                  </a:lnTo>
                  <a:lnTo>
                    <a:pt x="29" y="4131"/>
                  </a:lnTo>
                  <a:lnTo>
                    <a:pt x="25" y="4131"/>
                  </a:lnTo>
                  <a:lnTo>
                    <a:pt x="13" y="4129"/>
                  </a:lnTo>
                  <a:lnTo>
                    <a:pt x="0" y="4125"/>
                  </a:lnTo>
                  <a:close/>
                  <a:moveTo>
                    <a:pt x="0" y="3864"/>
                  </a:moveTo>
                  <a:lnTo>
                    <a:pt x="0" y="3712"/>
                  </a:lnTo>
                  <a:lnTo>
                    <a:pt x="0" y="3714"/>
                  </a:lnTo>
                  <a:lnTo>
                    <a:pt x="14" y="3729"/>
                  </a:lnTo>
                  <a:lnTo>
                    <a:pt x="28" y="3745"/>
                  </a:lnTo>
                  <a:lnTo>
                    <a:pt x="40" y="3761"/>
                  </a:lnTo>
                  <a:lnTo>
                    <a:pt x="52" y="3776"/>
                  </a:lnTo>
                  <a:lnTo>
                    <a:pt x="63" y="3790"/>
                  </a:lnTo>
                  <a:lnTo>
                    <a:pt x="73" y="3805"/>
                  </a:lnTo>
                  <a:lnTo>
                    <a:pt x="82" y="3819"/>
                  </a:lnTo>
                  <a:lnTo>
                    <a:pt x="90" y="3832"/>
                  </a:lnTo>
                  <a:lnTo>
                    <a:pt x="95" y="3844"/>
                  </a:lnTo>
                  <a:lnTo>
                    <a:pt x="101" y="3856"/>
                  </a:lnTo>
                  <a:lnTo>
                    <a:pt x="104" y="3866"/>
                  </a:lnTo>
                  <a:lnTo>
                    <a:pt x="107" y="3876"/>
                  </a:lnTo>
                  <a:lnTo>
                    <a:pt x="108" y="3885"/>
                  </a:lnTo>
                  <a:lnTo>
                    <a:pt x="107" y="3892"/>
                  </a:lnTo>
                  <a:lnTo>
                    <a:pt x="105" y="3898"/>
                  </a:lnTo>
                  <a:lnTo>
                    <a:pt x="102" y="3902"/>
                  </a:lnTo>
                  <a:lnTo>
                    <a:pt x="100" y="3904"/>
                  </a:lnTo>
                  <a:lnTo>
                    <a:pt x="95" y="3906"/>
                  </a:lnTo>
                  <a:lnTo>
                    <a:pt x="91" y="3908"/>
                  </a:lnTo>
                  <a:lnTo>
                    <a:pt x="86" y="3908"/>
                  </a:lnTo>
                  <a:lnTo>
                    <a:pt x="75" y="3905"/>
                  </a:lnTo>
                  <a:lnTo>
                    <a:pt x="63" y="3902"/>
                  </a:lnTo>
                  <a:lnTo>
                    <a:pt x="49" y="3895"/>
                  </a:lnTo>
                  <a:lnTo>
                    <a:pt x="34" y="3887"/>
                  </a:lnTo>
                  <a:lnTo>
                    <a:pt x="17" y="3876"/>
                  </a:lnTo>
                  <a:lnTo>
                    <a:pt x="0" y="3864"/>
                  </a:lnTo>
                  <a:close/>
                  <a:moveTo>
                    <a:pt x="0" y="3570"/>
                  </a:moveTo>
                  <a:lnTo>
                    <a:pt x="0" y="3422"/>
                  </a:lnTo>
                  <a:lnTo>
                    <a:pt x="21" y="3438"/>
                  </a:lnTo>
                  <a:lnTo>
                    <a:pt x="44" y="3458"/>
                  </a:lnTo>
                  <a:lnTo>
                    <a:pt x="67" y="3480"/>
                  </a:lnTo>
                  <a:lnTo>
                    <a:pt x="91" y="3503"/>
                  </a:lnTo>
                  <a:lnTo>
                    <a:pt x="117" y="3534"/>
                  </a:lnTo>
                  <a:lnTo>
                    <a:pt x="141" y="3563"/>
                  </a:lnTo>
                  <a:lnTo>
                    <a:pt x="151" y="3578"/>
                  </a:lnTo>
                  <a:lnTo>
                    <a:pt x="160" y="3592"/>
                  </a:lnTo>
                  <a:lnTo>
                    <a:pt x="169" y="3605"/>
                  </a:lnTo>
                  <a:lnTo>
                    <a:pt x="175" y="3618"/>
                  </a:lnTo>
                  <a:lnTo>
                    <a:pt x="182" y="3630"/>
                  </a:lnTo>
                  <a:lnTo>
                    <a:pt x="186" y="3641"/>
                  </a:lnTo>
                  <a:lnTo>
                    <a:pt x="189" y="3652"/>
                  </a:lnTo>
                  <a:lnTo>
                    <a:pt x="192" y="3661"/>
                  </a:lnTo>
                  <a:lnTo>
                    <a:pt x="193" y="3670"/>
                  </a:lnTo>
                  <a:lnTo>
                    <a:pt x="192" y="3677"/>
                  </a:lnTo>
                  <a:lnTo>
                    <a:pt x="190" y="3683"/>
                  </a:lnTo>
                  <a:lnTo>
                    <a:pt x="186" y="3687"/>
                  </a:lnTo>
                  <a:lnTo>
                    <a:pt x="182" y="3691"/>
                  </a:lnTo>
                  <a:lnTo>
                    <a:pt x="175" y="3693"/>
                  </a:lnTo>
                  <a:lnTo>
                    <a:pt x="167" y="3693"/>
                  </a:lnTo>
                  <a:lnTo>
                    <a:pt x="160" y="3691"/>
                  </a:lnTo>
                  <a:lnTo>
                    <a:pt x="150" y="3688"/>
                  </a:lnTo>
                  <a:lnTo>
                    <a:pt x="140" y="3684"/>
                  </a:lnTo>
                  <a:lnTo>
                    <a:pt x="129" y="3678"/>
                  </a:lnTo>
                  <a:lnTo>
                    <a:pt x="117" y="3672"/>
                  </a:lnTo>
                  <a:lnTo>
                    <a:pt x="105" y="3663"/>
                  </a:lnTo>
                  <a:lnTo>
                    <a:pt x="92" y="3654"/>
                  </a:lnTo>
                  <a:lnTo>
                    <a:pt x="79" y="3644"/>
                  </a:lnTo>
                  <a:lnTo>
                    <a:pt x="64" y="3634"/>
                  </a:lnTo>
                  <a:lnTo>
                    <a:pt x="50" y="3621"/>
                  </a:lnTo>
                  <a:lnTo>
                    <a:pt x="36" y="3608"/>
                  </a:lnTo>
                  <a:lnTo>
                    <a:pt x="22" y="3594"/>
                  </a:lnTo>
                  <a:lnTo>
                    <a:pt x="9" y="3580"/>
                  </a:lnTo>
                  <a:lnTo>
                    <a:pt x="4" y="3574"/>
                  </a:lnTo>
                  <a:lnTo>
                    <a:pt x="0" y="3570"/>
                  </a:lnTo>
                  <a:close/>
                  <a:moveTo>
                    <a:pt x="0" y="2886"/>
                  </a:moveTo>
                  <a:lnTo>
                    <a:pt x="0" y="2736"/>
                  </a:lnTo>
                  <a:lnTo>
                    <a:pt x="10" y="2747"/>
                  </a:lnTo>
                  <a:lnTo>
                    <a:pt x="20" y="2757"/>
                  </a:lnTo>
                  <a:lnTo>
                    <a:pt x="41" y="2784"/>
                  </a:lnTo>
                  <a:lnTo>
                    <a:pt x="61" y="2811"/>
                  </a:lnTo>
                  <a:lnTo>
                    <a:pt x="70" y="2824"/>
                  </a:lnTo>
                  <a:lnTo>
                    <a:pt x="78" y="2837"/>
                  </a:lnTo>
                  <a:lnTo>
                    <a:pt x="84" y="2849"/>
                  </a:lnTo>
                  <a:lnTo>
                    <a:pt x="91" y="2860"/>
                  </a:lnTo>
                  <a:lnTo>
                    <a:pt x="95" y="2871"/>
                  </a:lnTo>
                  <a:lnTo>
                    <a:pt x="100" y="2882"/>
                  </a:lnTo>
                  <a:lnTo>
                    <a:pt x="102" y="2890"/>
                  </a:lnTo>
                  <a:lnTo>
                    <a:pt x="103" y="2899"/>
                  </a:lnTo>
                  <a:lnTo>
                    <a:pt x="104" y="2907"/>
                  </a:lnTo>
                  <a:lnTo>
                    <a:pt x="103" y="2913"/>
                  </a:lnTo>
                  <a:lnTo>
                    <a:pt x="101" y="2919"/>
                  </a:lnTo>
                  <a:lnTo>
                    <a:pt x="97" y="2923"/>
                  </a:lnTo>
                  <a:lnTo>
                    <a:pt x="94" y="2925"/>
                  </a:lnTo>
                  <a:lnTo>
                    <a:pt x="91" y="2928"/>
                  </a:lnTo>
                  <a:lnTo>
                    <a:pt x="86" y="2929"/>
                  </a:lnTo>
                  <a:lnTo>
                    <a:pt x="82" y="2929"/>
                  </a:lnTo>
                  <a:lnTo>
                    <a:pt x="71" y="2928"/>
                  </a:lnTo>
                  <a:lnTo>
                    <a:pt x="59" y="2923"/>
                  </a:lnTo>
                  <a:lnTo>
                    <a:pt x="46" y="2917"/>
                  </a:lnTo>
                  <a:lnTo>
                    <a:pt x="32" y="2909"/>
                  </a:lnTo>
                  <a:lnTo>
                    <a:pt x="15" y="2898"/>
                  </a:lnTo>
                  <a:lnTo>
                    <a:pt x="0" y="2886"/>
                  </a:lnTo>
                  <a:close/>
                  <a:moveTo>
                    <a:pt x="0" y="2126"/>
                  </a:moveTo>
                  <a:lnTo>
                    <a:pt x="0" y="2018"/>
                  </a:lnTo>
                  <a:lnTo>
                    <a:pt x="11" y="2021"/>
                  </a:lnTo>
                  <a:lnTo>
                    <a:pt x="23" y="2028"/>
                  </a:lnTo>
                  <a:lnTo>
                    <a:pt x="36" y="2037"/>
                  </a:lnTo>
                  <a:lnTo>
                    <a:pt x="50" y="2046"/>
                  </a:lnTo>
                  <a:lnTo>
                    <a:pt x="64" y="2057"/>
                  </a:lnTo>
                  <a:lnTo>
                    <a:pt x="79" y="2070"/>
                  </a:lnTo>
                  <a:lnTo>
                    <a:pt x="94" y="2085"/>
                  </a:lnTo>
                  <a:lnTo>
                    <a:pt x="108" y="2101"/>
                  </a:lnTo>
                  <a:lnTo>
                    <a:pt x="128" y="2125"/>
                  </a:lnTo>
                  <a:lnTo>
                    <a:pt x="146" y="2148"/>
                  </a:lnTo>
                  <a:lnTo>
                    <a:pt x="159" y="2171"/>
                  </a:lnTo>
                  <a:lnTo>
                    <a:pt x="170" y="2193"/>
                  </a:lnTo>
                  <a:lnTo>
                    <a:pt x="173" y="2203"/>
                  </a:lnTo>
                  <a:lnTo>
                    <a:pt x="176" y="2212"/>
                  </a:lnTo>
                  <a:lnTo>
                    <a:pt x="178" y="2221"/>
                  </a:lnTo>
                  <a:lnTo>
                    <a:pt x="178" y="2228"/>
                  </a:lnTo>
                  <a:lnTo>
                    <a:pt x="178" y="2236"/>
                  </a:lnTo>
                  <a:lnTo>
                    <a:pt x="177" y="2241"/>
                  </a:lnTo>
                  <a:lnTo>
                    <a:pt x="175" y="2247"/>
                  </a:lnTo>
                  <a:lnTo>
                    <a:pt x="172" y="2251"/>
                  </a:lnTo>
                  <a:lnTo>
                    <a:pt x="167" y="2254"/>
                  </a:lnTo>
                  <a:lnTo>
                    <a:pt x="163" y="2256"/>
                  </a:lnTo>
                  <a:lnTo>
                    <a:pt x="157" y="2256"/>
                  </a:lnTo>
                  <a:lnTo>
                    <a:pt x="150" y="2256"/>
                  </a:lnTo>
                  <a:lnTo>
                    <a:pt x="142" y="2254"/>
                  </a:lnTo>
                  <a:lnTo>
                    <a:pt x="134" y="2250"/>
                  </a:lnTo>
                  <a:lnTo>
                    <a:pt x="125" y="2247"/>
                  </a:lnTo>
                  <a:lnTo>
                    <a:pt x="116" y="2241"/>
                  </a:lnTo>
                  <a:lnTo>
                    <a:pt x="106" y="2236"/>
                  </a:lnTo>
                  <a:lnTo>
                    <a:pt x="96" y="2228"/>
                  </a:lnTo>
                  <a:lnTo>
                    <a:pt x="86" y="2221"/>
                  </a:lnTo>
                  <a:lnTo>
                    <a:pt x="75" y="2212"/>
                  </a:lnTo>
                  <a:lnTo>
                    <a:pt x="55" y="2192"/>
                  </a:lnTo>
                  <a:lnTo>
                    <a:pt x="33" y="2170"/>
                  </a:lnTo>
                  <a:lnTo>
                    <a:pt x="24" y="2159"/>
                  </a:lnTo>
                  <a:lnTo>
                    <a:pt x="15" y="2148"/>
                  </a:lnTo>
                  <a:lnTo>
                    <a:pt x="6" y="2137"/>
                  </a:lnTo>
                  <a:lnTo>
                    <a:pt x="0" y="2126"/>
                  </a:lnTo>
                  <a:close/>
                  <a:moveTo>
                    <a:pt x="0" y="1708"/>
                  </a:moveTo>
                  <a:lnTo>
                    <a:pt x="0" y="1590"/>
                  </a:lnTo>
                  <a:lnTo>
                    <a:pt x="10" y="1595"/>
                  </a:lnTo>
                  <a:lnTo>
                    <a:pt x="20" y="1601"/>
                  </a:lnTo>
                  <a:lnTo>
                    <a:pt x="31" y="1609"/>
                  </a:lnTo>
                  <a:lnTo>
                    <a:pt x="41" y="1617"/>
                  </a:lnTo>
                  <a:lnTo>
                    <a:pt x="52" y="1627"/>
                  </a:lnTo>
                  <a:lnTo>
                    <a:pt x="64" y="1638"/>
                  </a:lnTo>
                  <a:lnTo>
                    <a:pt x="75" y="1650"/>
                  </a:lnTo>
                  <a:lnTo>
                    <a:pt x="86" y="1662"/>
                  </a:lnTo>
                  <a:lnTo>
                    <a:pt x="104" y="1684"/>
                  </a:lnTo>
                  <a:lnTo>
                    <a:pt x="119" y="1705"/>
                  </a:lnTo>
                  <a:lnTo>
                    <a:pt x="131" y="1727"/>
                  </a:lnTo>
                  <a:lnTo>
                    <a:pt x="141" y="1747"/>
                  </a:lnTo>
                  <a:lnTo>
                    <a:pt x="144" y="1756"/>
                  </a:lnTo>
                  <a:lnTo>
                    <a:pt x="147" y="1765"/>
                  </a:lnTo>
                  <a:lnTo>
                    <a:pt x="148" y="1772"/>
                  </a:lnTo>
                  <a:lnTo>
                    <a:pt x="149" y="1780"/>
                  </a:lnTo>
                  <a:lnTo>
                    <a:pt x="149" y="1787"/>
                  </a:lnTo>
                  <a:lnTo>
                    <a:pt x="148" y="1792"/>
                  </a:lnTo>
                  <a:lnTo>
                    <a:pt x="146" y="1798"/>
                  </a:lnTo>
                  <a:lnTo>
                    <a:pt x="142" y="1801"/>
                  </a:lnTo>
                  <a:lnTo>
                    <a:pt x="138" y="1804"/>
                  </a:lnTo>
                  <a:lnTo>
                    <a:pt x="132" y="1805"/>
                  </a:lnTo>
                  <a:lnTo>
                    <a:pt x="127" y="1806"/>
                  </a:lnTo>
                  <a:lnTo>
                    <a:pt x="121" y="1805"/>
                  </a:lnTo>
                  <a:lnTo>
                    <a:pt x="114" y="1804"/>
                  </a:lnTo>
                  <a:lnTo>
                    <a:pt x="106" y="1801"/>
                  </a:lnTo>
                  <a:lnTo>
                    <a:pt x="98" y="1798"/>
                  </a:lnTo>
                  <a:lnTo>
                    <a:pt x="90" y="1793"/>
                  </a:lnTo>
                  <a:lnTo>
                    <a:pt x="72" y="1781"/>
                  </a:lnTo>
                  <a:lnTo>
                    <a:pt x="54" y="1767"/>
                  </a:lnTo>
                  <a:lnTo>
                    <a:pt x="35" y="1748"/>
                  </a:lnTo>
                  <a:lnTo>
                    <a:pt x="15" y="1727"/>
                  </a:lnTo>
                  <a:lnTo>
                    <a:pt x="8" y="1718"/>
                  </a:lnTo>
                  <a:lnTo>
                    <a:pt x="0" y="1708"/>
                  </a:lnTo>
                  <a:close/>
                  <a:moveTo>
                    <a:pt x="0" y="1228"/>
                  </a:moveTo>
                  <a:lnTo>
                    <a:pt x="0" y="1201"/>
                  </a:lnTo>
                  <a:lnTo>
                    <a:pt x="1" y="1198"/>
                  </a:lnTo>
                  <a:lnTo>
                    <a:pt x="4" y="1194"/>
                  </a:lnTo>
                  <a:lnTo>
                    <a:pt x="9" y="1191"/>
                  </a:lnTo>
                  <a:lnTo>
                    <a:pt x="13" y="1189"/>
                  </a:lnTo>
                  <a:lnTo>
                    <a:pt x="18" y="1189"/>
                  </a:lnTo>
                  <a:lnTo>
                    <a:pt x="24" y="1189"/>
                  </a:lnTo>
                  <a:lnTo>
                    <a:pt x="31" y="1191"/>
                  </a:lnTo>
                  <a:lnTo>
                    <a:pt x="37" y="1194"/>
                  </a:lnTo>
                  <a:lnTo>
                    <a:pt x="45" y="1197"/>
                  </a:lnTo>
                  <a:lnTo>
                    <a:pt x="52" y="1200"/>
                  </a:lnTo>
                  <a:lnTo>
                    <a:pt x="69" y="1211"/>
                  </a:lnTo>
                  <a:lnTo>
                    <a:pt x="86" y="1225"/>
                  </a:lnTo>
                  <a:lnTo>
                    <a:pt x="103" y="1242"/>
                  </a:lnTo>
                  <a:lnTo>
                    <a:pt x="120" y="1260"/>
                  </a:lnTo>
                  <a:lnTo>
                    <a:pt x="137" y="1280"/>
                  </a:lnTo>
                  <a:lnTo>
                    <a:pt x="150" y="1301"/>
                  </a:lnTo>
                  <a:lnTo>
                    <a:pt x="161" y="1321"/>
                  </a:lnTo>
                  <a:lnTo>
                    <a:pt x="169" y="1338"/>
                  </a:lnTo>
                  <a:lnTo>
                    <a:pt x="172" y="1347"/>
                  </a:lnTo>
                  <a:lnTo>
                    <a:pt x="174" y="1355"/>
                  </a:lnTo>
                  <a:lnTo>
                    <a:pt x="175" y="1362"/>
                  </a:lnTo>
                  <a:lnTo>
                    <a:pt x="175" y="1369"/>
                  </a:lnTo>
                  <a:lnTo>
                    <a:pt x="175" y="1376"/>
                  </a:lnTo>
                  <a:lnTo>
                    <a:pt x="174" y="1381"/>
                  </a:lnTo>
                  <a:lnTo>
                    <a:pt x="172" y="1385"/>
                  </a:lnTo>
                  <a:lnTo>
                    <a:pt x="169" y="1389"/>
                  </a:lnTo>
                  <a:lnTo>
                    <a:pt x="165" y="1392"/>
                  </a:lnTo>
                  <a:lnTo>
                    <a:pt x="160" y="1393"/>
                  </a:lnTo>
                  <a:lnTo>
                    <a:pt x="155" y="1394"/>
                  </a:lnTo>
                  <a:lnTo>
                    <a:pt x="149" y="1393"/>
                  </a:lnTo>
                  <a:lnTo>
                    <a:pt x="142" y="1392"/>
                  </a:lnTo>
                  <a:lnTo>
                    <a:pt x="136" y="1390"/>
                  </a:lnTo>
                  <a:lnTo>
                    <a:pt x="128" y="1387"/>
                  </a:lnTo>
                  <a:lnTo>
                    <a:pt x="120" y="1382"/>
                  </a:lnTo>
                  <a:lnTo>
                    <a:pt x="104" y="1372"/>
                  </a:lnTo>
                  <a:lnTo>
                    <a:pt x="87" y="1358"/>
                  </a:lnTo>
                  <a:lnTo>
                    <a:pt x="70" y="1342"/>
                  </a:lnTo>
                  <a:lnTo>
                    <a:pt x="52" y="1323"/>
                  </a:lnTo>
                  <a:lnTo>
                    <a:pt x="43" y="1310"/>
                  </a:lnTo>
                  <a:lnTo>
                    <a:pt x="33" y="1298"/>
                  </a:lnTo>
                  <a:lnTo>
                    <a:pt x="25" y="1285"/>
                  </a:lnTo>
                  <a:lnTo>
                    <a:pt x="17" y="1273"/>
                  </a:lnTo>
                  <a:lnTo>
                    <a:pt x="11" y="1260"/>
                  </a:lnTo>
                  <a:lnTo>
                    <a:pt x="6" y="1248"/>
                  </a:lnTo>
                  <a:lnTo>
                    <a:pt x="2" y="1237"/>
                  </a:lnTo>
                  <a:lnTo>
                    <a:pt x="0" y="1228"/>
                  </a:lnTo>
                  <a:close/>
                  <a:moveTo>
                    <a:pt x="0" y="764"/>
                  </a:moveTo>
                  <a:lnTo>
                    <a:pt x="0" y="646"/>
                  </a:lnTo>
                  <a:lnTo>
                    <a:pt x="8" y="654"/>
                  </a:lnTo>
                  <a:lnTo>
                    <a:pt x="15" y="663"/>
                  </a:lnTo>
                  <a:lnTo>
                    <a:pt x="28" y="682"/>
                  </a:lnTo>
                  <a:lnTo>
                    <a:pt x="40" y="699"/>
                  </a:lnTo>
                  <a:lnTo>
                    <a:pt x="49" y="716"/>
                  </a:lnTo>
                  <a:lnTo>
                    <a:pt x="56" y="732"/>
                  </a:lnTo>
                  <a:lnTo>
                    <a:pt x="58" y="740"/>
                  </a:lnTo>
                  <a:lnTo>
                    <a:pt x="60" y="746"/>
                  </a:lnTo>
                  <a:lnTo>
                    <a:pt x="61" y="754"/>
                  </a:lnTo>
                  <a:lnTo>
                    <a:pt x="61" y="760"/>
                  </a:lnTo>
                  <a:lnTo>
                    <a:pt x="60" y="765"/>
                  </a:lnTo>
                  <a:lnTo>
                    <a:pt x="59" y="769"/>
                  </a:lnTo>
                  <a:lnTo>
                    <a:pt x="57" y="774"/>
                  </a:lnTo>
                  <a:lnTo>
                    <a:pt x="55" y="777"/>
                  </a:lnTo>
                  <a:lnTo>
                    <a:pt x="50" y="780"/>
                  </a:lnTo>
                  <a:lnTo>
                    <a:pt x="45" y="781"/>
                  </a:lnTo>
                  <a:lnTo>
                    <a:pt x="38" y="781"/>
                  </a:lnTo>
                  <a:lnTo>
                    <a:pt x="32" y="780"/>
                  </a:lnTo>
                  <a:lnTo>
                    <a:pt x="24" y="778"/>
                  </a:lnTo>
                  <a:lnTo>
                    <a:pt x="16" y="775"/>
                  </a:lnTo>
                  <a:lnTo>
                    <a:pt x="9" y="771"/>
                  </a:lnTo>
                  <a:lnTo>
                    <a:pt x="0" y="764"/>
                  </a:lnTo>
                  <a:close/>
                  <a:moveTo>
                    <a:pt x="0" y="241"/>
                  </a:moveTo>
                  <a:lnTo>
                    <a:pt x="0" y="138"/>
                  </a:lnTo>
                  <a:lnTo>
                    <a:pt x="4" y="144"/>
                  </a:lnTo>
                  <a:lnTo>
                    <a:pt x="15" y="160"/>
                  </a:lnTo>
                  <a:lnTo>
                    <a:pt x="25" y="175"/>
                  </a:lnTo>
                  <a:lnTo>
                    <a:pt x="33" y="191"/>
                  </a:lnTo>
                  <a:lnTo>
                    <a:pt x="38" y="205"/>
                  </a:lnTo>
                  <a:lnTo>
                    <a:pt x="41" y="217"/>
                  </a:lnTo>
                  <a:lnTo>
                    <a:pt x="41" y="229"/>
                  </a:lnTo>
                  <a:lnTo>
                    <a:pt x="41" y="233"/>
                  </a:lnTo>
                  <a:lnTo>
                    <a:pt x="40" y="238"/>
                  </a:lnTo>
                  <a:lnTo>
                    <a:pt x="38" y="242"/>
                  </a:lnTo>
                  <a:lnTo>
                    <a:pt x="36" y="244"/>
                  </a:lnTo>
                  <a:lnTo>
                    <a:pt x="33" y="247"/>
                  </a:lnTo>
                  <a:lnTo>
                    <a:pt x="29" y="248"/>
                  </a:lnTo>
                  <a:lnTo>
                    <a:pt x="25" y="249"/>
                  </a:lnTo>
                  <a:lnTo>
                    <a:pt x="21" y="249"/>
                  </a:lnTo>
                  <a:lnTo>
                    <a:pt x="11" y="247"/>
                  </a:lnTo>
                  <a:lnTo>
                    <a:pt x="0" y="241"/>
                  </a:lnTo>
                  <a:close/>
                  <a:moveTo>
                    <a:pt x="687" y="445"/>
                  </a:moveTo>
                  <a:lnTo>
                    <a:pt x="687" y="550"/>
                  </a:lnTo>
                  <a:lnTo>
                    <a:pt x="680" y="547"/>
                  </a:lnTo>
                  <a:lnTo>
                    <a:pt x="673" y="543"/>
                  </a:lnTo>
                  <a:lnTo>
                    <a:pt x="664" y="537"/>
                  </a:lnTo>
                  <a:lnTo>
                    <a:pt x="656" y="532"/>
                  </a:lnTo>
                  <a:lnTo>
                    <a:pt x="649" y="525"/>
                  </a:lnTo>
                  <a:lnTo>
                    <a:pt x="640" y="517"/>
                  </a:lnTo>
                  <a:lnTo>
                    <a:pt x="632" y="509"/>
                  </a:lnTo>
                  <a:lnTo>
                    <a:pt x="624" y="499"/>
                  </a:lnTo>
                  <a:lnTo>
                    <a:pt x="611" y="482"/>
                  </a:lnTo>
                  <a:lnTo>
                    <a:pt x="601" y="466"/>
                  </a:lnTo>
                  <a:lnTo>
                    <a:pt x="593" y="450"/>
                  </a:lnTo>
                  <a:lnTo>
                    <a:pt x="587" y="435"/>
                  </a:lnTo>
                  <a:lnTo>
                    <a:pt x="585" y="429"/>
                  </a:lnTo>
                  <a:lnTo>
                    <a:pt x="584" y="421"/>
                  </a:lnTo>
                  <a:lnTo>
                    <a:pt x="583" y="415"/>
                  </a:lnTo>
                  <a:lnTo>
                    <a:pt x="583" y="409"/>
                  </a:lnTo>
                  <a:lnTo>
                    <a:pt x="584" y="404"/>
                  </a:lnTo>
                  <a:lnTo>
                    <a:pt x="585" y="399"/>
                  </a:lnTo>
                  <a:lnTo>
                    <a:pt x="587" y="396"/>
                  </a:lnTo>
                  <a:lnTo>
                    <a:pt x="590" y="392"/>
                  </a:lnTo>
                  <a:lnTo>
                    <a:pt x="594" y="389"/>
                  </a:lnTo>
                  <a:lnTo>
                    <a:pt x="598" y="388"/>
                  </a:lnTo>
                  <a:lnTo>
                    <a:pt x="603" y="387"/>
                  </a:lnTo>
                  <a:lnTo>
                    <a:pt x="607" y="387"/>
                  </a:lnTo>
                  <a:lnTo>
                    <a:pt x="612" y="388"/>
                  </a:lnTo>
                  <a:lnTo>
                    <a:pt x="618" y="389"/>
                  </a:lnTo>
                  <a:lnTo>
                    <a:pt x="624" y="392"/>
                  </a:lnTo>
                  <a:lnTo>
                    <a:pt x="631" y="395"/>
                  </a:lnTo>
                  <a:lnTo>
                    <a:pt x="644" y="403"/>
                  </a:lnTo>
                  <a:lnTo>
                    <a:pt x="658" y="414"/>
                  </a:lnTo>
                  <a:lnTo>
                    <a:pt x="672" y="427"/>
                  </a:lnTo>
                  <a:lnTo>
                    <a:pt x="686" y="443"/>
                  </a:lnTo>
                  <a:lnTo>
                    <a:pt x="687" y="445"/>
                  </a:lnTo>
                  <a:close/>
                  <a:moveTo>
                    <a:pt x="687" y="970"/>
                  </a:moveTo>
                  <a:lnTo>
                    <a:pt x="687" y="1100"/>
                  </a:lnTo>
                  <a:lnTo>
                    <a:pt x="678" y="1093"/>
                  </a:lnTo>
                  <a:lnTo>
                    <a:pt x="668" y="1084"/>
                  </a:lnTo>
                  <a:lnTo>
                    <a:pt x="659" y="1074"/>
                  </a:lnTo>
                  <a:lnTo>
                    <a:pt x="651" y="1064"/>
                  </a:lnTo>
                  <a:lnTo>
                    <a:pt x="635" y="1046"/>
                  </a:lnTo>
                  <a:lnTo>
                    <a:pt x="623" y="1027"/>
                  </a:lnTo>
                  <a:lnTo>
                    <a:pt x="613" y="1008"/>
                  </a:lnTo>
                  <a:lnTo>
                    <a:pt x="607" y="991"/>
                  </a:lnTo>
                  <a:lnTo>
                    <a:pt x="604" y="983"/>
                  </a:lnTo>
                  <a:lnTo>
                    <a:pt x="603" y="975"/>
                  </a:lnTo>
                  <a:lnTo>
                    <a:pt x="601" y="969"/>
                  </a:lnTo>
                  <a:lnTo>
                    <a:pt x="601" y="962"/>
                  </a:lnTo>
                  <a:lnTo>
                    <a:pt x="601" y="956"/>
                  </a:lnTo>
                  <a:lnTo>
                    <a:pt x="604" y="950"/>
                  </a:lnTo>
                  <a:lnTo>
                    <a:pt x="606" y="946"/>
                  </a:lnTo>
                  <a:lnTo>
                    <a:pt x="609" y="943"/>
                  </a:lnTo>
                  <a:lnTo>
                    <a:pt x="611" y="940"/>
                  </a:lnTo>
                  <a:lnTo>
                    <a:pt x="615" y="939"/>
                  </a:lnTo>
                  <a:lnTo>
                    <a:pt x="619" y="938"/>
                  </a:lnTo>
                  <a:lnTo>
                    <a:pt x="622" y="937"/>
                  </a:lnTo>
                  <a:lnTo>
                    <a:pt x="631" y="938"/>
                  </a:lnTo>
                  <a:lnTo>
                    <a:pt x="641" y="940"/>
                  </a:lnTo>
                  <a:lnTo>
                    <a:pt x="652" y="946"/>
                  </a:lnTo>
                  <a:lnTo>
                    <a:pt x="664" y="952"/>
                  </a:lnTo>
                  <a:lnTo>
                    <a:pt x="675" y="960"/>
                  </a:lnTo>
                  <a:lnTo>
                    <a:pt x="687" y="970"/>
                  </a:lnTo>
                  <a:close/>
                  <a:moveTo>
                    <a:pt x="687" y="2740"/>
                  </a:moveTo>
                  <a:lnTo>
                    <a:pt x="687" y="2883"/>
                  </a:lnTo>
                  <a:lnTo>
                    <a:pt x="677" y="2876"/>
                  </a:lnTo>
                  <a:lnTo>
                    <a:pt x="666" y="2868"/>
                  </a:lnTo>
                  <a:lnTo>
                    <a:pt x="654" y="2860"/>
                  </a:lnTo>
                  <a:lnTo>
                    <a:pt x="643" y="2851"/>
                  </a:lnTo>
                  <a:lnTo>
                    <a:pt x="631" y="2841"/>
                  </a:lnTo>
                  <a:lnTo>
                    <a:pt x="619" y="2830"/>
                  </a:lnTo>
                  <a:lnTo>
                    <a:pt x="608" y="2818"/>
                  </a:lnTo>
                  <a:lnTo>
                    <a:pt x="596" y="2806"/>
                  </a:lnTo>
                  <a:lnTo>
                    <a:pt x="584" y="2793"/>
                  </a:lnTo>
                  <a:lnTo>
                    <a:pt x="574" y="2780"/>
                  </a:lnTo>
                  <a:lnTo>
                    <a:pt x="563" y="2767"/>
                  </a:lnTo>
                  <a:lnTo>
                    <a:pt x="554" y="2754"/>
                  </a:lnTo>
                  <a:lnTo>
                    <a:pt x="547" y="2741"/>
                  </a:lnTo>
                  <a:lnTo>
                    <a:pt x="539" y="2729"/>
                  </a:lnTo>
                  <a:lnTo>
                    <a:pt x="532" y="2717"/>
                  </a:lnTo>
                  <a:lnTo>
                    <a:pt x="527" y="2706"/>
                  </a:lnTo>
                  <a:lnTo>
                    <a:pt x="523" y="2695"/>
                  </a:lnTo>
                  <a:lnTo>
                    <a:pt x="519" y="2685"/>
                  </a:lnTo>
                  <a:lnTo>
                    <a:pt x="517" y="2676"/>
                  </a:lnTo>
                  <a:lnTo>
                    <a:pt x="516" y="2667"/>
                  </a:lnTo>
                  <a:lnTo>
                    <a:pt x="516" y="2659"/>
                  </a:lnTo>
                  <a:lnTo>
                    <a:pt x="517" y="2653"/>
                  </a:lnTo>
                  <a:lnTo>
                    <a:pt x="519" y="2647"/>
                  </a:lnTo>
                  <a:lnTo>
                    <a:pt x="523" y="2643"/>
                  </a:lnTo>
                  <a:lnTo>
                    <a:pt x="527" y="2639"/>
                  </a:lnTo>
                  <a:lnTo>
                    <a:pt x="533" y="2637"/>
                  </a:lnTo>
                  <a:lnTo>
                    <a:pt x="540" y="2637"/>
                  </a:lnTo>
                  <a:lnTo>
                    <a:pt x="548" y="2637"/>
                  </a:lnTo>
                  <a:lnTo>
                    <a:pt x="556" y="2639"/>
                  </a:lnTo>
                  <a:lnTo>
                    <a:pt x="565" y="2643"/>
                  </a:lnTo>
                  <a:lnTo>
                    <a:pt x="575" y="2647"/>
                  </a:lnTo>
                  <a:lnTo>
                    <a:pt x="585" y="2653"/>
                  </a:lnTo>
                  <a:lnTo>
                    <a:pt x="596" y="2659"/>
                  </a:lnTo>
                  <a:lnTo>
                    <a:pt x="607" y="2667"/>
                  </a:lnTo>
                  <a:lnTo>
                    <a:pt x="619" y="2674"/>
                  </a:lnTo>
                  <a:lnTo>
                    <a:pt x="630" y="2684"/>
                  </a:lnTo>
                  <a:lnTo>
                    <a:pt x="642" y="2694"/>
                  </a:lnTo>
                  <a:lnTo>
                    <a:pt x="654" y="2705"/>
                  </a:lnTo>
                  <a:lnTo>
                    <a:pt x="666" y="2717"/>
                  </a:lnTo>
                  <a:lnTo>
                    <a:pt x="678" y="2730"/>
                  </a:lnTo>
                  <a:lnTo>
                    <a:pt x="682" y="2736"/>
                  </a:lnTo>
                  <a:lnTo>
                    <a:pt x="687" y="2740"/>
                  </a:lnTo>
                  <a:close/>
                  <a:moveTo>
                    <a:pt x="687" y="3163"/>
                  </a:moveTo>
                  <a:lnTo>
                    <a:pt x="687" y="3281"/>
                  </a:lnTo>
                  <a:lnTo>
                    <a:pt x="675" y="3262"/>
                  </a:lnTo>
                  <a:lnTo>
                    <a:pt x="664" y="3243"/>
                  </a:lnTo>
                  <a:lnTo>
                    <a:pt x="656" y="3226"/>
                  </a:lnTo>
                  <a:lnTo>
                    <a:pt x="651" y="3209"/>
                  </a:lnTo>
                  <a:lnTo>
                    <a:pt x="649" y="3203"/>
                  </a:lnTo>
                  <a:lnTo>
                    <a:pt x="647" y="3196"/>
                  </a:lnTo>
                  <a:lnTo>
                    <a:pt x="646" y="3190"/>
                  </a:lnTo>
                  <a:lnTo>
                    <a:pt x="646" y="3184"/>
                  </a:lnTo>
                  <a:lnTo>
                    <a:pt x="647" y="3179"/>
                  </a:lnTo>
                  <a:lnTo>
                    <a:pt x="649" y="3174"/>
                  </a:lnTo>
                  <a:lnTo>
                    <a:pt x="651" y="3170"/>
                  </a:lnTo>
                  <a:lnTo>
                    <a:pt x="654" y="3167"/>
                  </a:lnTo>
                  <a:lnTo>
                    <a:pt x="656" y="3164"/>
                  </a:lnTo>
                  <a:lnTo>
                    <a:pt x="659" y="3162"/>
                  </a:lnTo>
                  <a:lnTo>
                    <a:pt x="664" y="3161"/>
                  </a:lnTo>
                  <a:lnTo>
                    <a:pt x="667" y="3161"/>
                  </a:lnTo>
                  <a:lnTo>
                    <a:pt x="677" y="3161"/>
                  </a:lnTo>
                  <a:lnTo>
                    <a:pt x="687" y="3163"/>
                  </a:lnTo>
                  <a:close/>
                  <a:moveTo>
                    <a:pt x="687" y="3473"/>
                  </a:moveTo>
                  <a:lnTo>
                    <a:pt x="687" y="3626"/>
                  </a:lnTo>
                  <a:lnTo>
                    <a:pt x="665" y="3611"/>
                  </a:lnTo>
                  <a:lnTo>
                    <a:pt x="642" y="3592"/>
                  </a:lnTo>
                  <a:lnTo>
                    <a:pt x="618" y="3570"/>
                  </a:lnTo>
                  <a:lnTo>
                    <a:pt x="594" y="3546"/>
                  </a:lnTo>
                  <a:lnTo>
                    <a:pt x="581" y="3532"/>
                  </a:lnTo>
                  <a:lnTo>
                    <a:pt x="569" y="3517"/>
                  </a:lnTo>
                  <a:lnTo>
                    <a:pt x="556" y="3502"/>
                  </a:lnTo>
                  <a:lnTo>
                    <a:pt x="546" y="3488"/>
                  </a:lnTo>
                  <a:lnTo>
                    <a:pt x="536" y="3473"/>
                  </a:lnTo>
                  <a:lnTo>
                    <a:pt x="527" y="3460"/>
                  </a:lnTo>
                  <a:lnTo>
                    <a:pt x="519" y="3447"/>
                  </a:lnTo>
                  <a:lnTo>
                    <a:pt x="513" y="3434"/>
                  </a:lnTo>
                  <a:lnTo>
                    <a:pt x="507" y="3422"/>
                  </a:lnTo>
                  <a:lnTo>
                    <a:pt x="503" y="3411"/>
                  </a:lnTo>
                  <a:lnTo>
                    <a:pt x="500" y="3401"/>
                  </a:lnTo>
                  <a:lnTo>
                    <a:pt x="497" y="3391"/>
                  </a:lnTo>
                  <a:lnTo>
                    <a:pt x="497" y="3383"/>
                  </a:lnTo>
                  <a:lnTo>
                    <a:pt x="498" y="3376"/>
                  </a:lnTo>
                  <a:lnTo>
                    <a:pt x="501" y="3369"/>
                  </a:lnTo>
                  <a:lnTo>
                    <a:pt x="504" y="3365"/>
                  </a:lnTo>
                  <a:lnTo>
                    <a:pt x="509" y="3362"/>
                  </a:lnTo>
                  <a:lnTo>
                    <a:pt x="516" y="3360"/>
                  </a:lnTo>
                  <a:lnTo>
                    <a:pt x="524" y="3360"/>
                  </a:lnTo>
                  <a:lnTo>
                    <a:pt x="531" y="3361"/>
                  </a:lnTo>
                  <a:lnTo>
                    <a:pt x="541" y="3363"/>
                  </a:lnTo>
                  <a:lnTo>
                    <a:pt x="551" y="3367"/>
                  </a:lnTo>
                  <a:lnTo>
                    <a:pt x="562" y="3372"/>
                  </a:lnTo>
                  <a:lnTo>
                    <a:pt x="574" y="3378"/>
                  </a:lnTo>
                  <a:lnTo>
                    <a:pt x="586" y="3386"/>
                  </a:lnTo>
                  <a:lnTo>
                    <a:pt x="599" y="3395"/>
                  </a:lnTo>
                  <a:lnTo>
                    <a:pt x="612" y="3403"/>
                  </a:lnTo>
                  <a:lnTo>
                    <a:pt x="626" y="3414"/>
                  </a:lnTo>
                  <a:lnTo>
                    <a:pt x="640" y="3426"/>
                  </a:lnTo>
                  <a:lnTo>
                    <a:pt x="653" y="3438"/>
                  </a:lnTo>
                  <a:lnTo>
                    <a:pt x="667" y="3452"/>
                  </a:lnTo>
                  <a:lnTo>
                    <a:pt x="680" y="3466"/>
                  </a:lnTo>
                  <a:lnTo>
                    <a:pt x="687" y="3473"/>
                  </a:lnTo>
                  <a:close/>
                  <a:moveTo>
                    <a:pt x="687" y="4178"/>
                  </a:moveTo>
                  <a:lnTo>
                    <a:pt x="687" y="4280"/>
                  </a:lnTo>
                  <a:lnTo>
                    <a:pt x="677" y="4263"/>
                  </a:lnTo>
                  <a:lnTo>
                    <a:pt x="669" y="4247"/>
                  </a:lnTo>
                  <a:lnTo>
                    <a:pt x="663" y="4232"/>
                  </a:lnTo>
                  <a:lnTo>
                    <a:pt x="658" y="4219"/>
                  </a:lnTo>
                  <a:lnTo>
                    <a:pt x="655" y="4208"/>
                  </a:lnTo>
                  <a:lnTo>
                    <a:pt x="655" y="4197"/>
                  </a:lnTo>
                  <a:lnTo>
                    <a:pt x="656" y="4193"/>
                  </a:lnTo>
                  <a:lnTo>
                    <a:pt x="657" y="4189"/>
                  </a:lnTo>
                  <a:lnTo>
                    <a:pt x="659" y="4186"/>
                  </a:lnTo>
                  <a:lnTo>
                    <a:pt x="662" y="4183"/>
                  </a:lnTo>
                  <a:lnTo>
                    <a:pt x="666" y="4179"/>
                  </a:lnTo>
                  <a:lnTo>
                    <a:pt x="673" y="4178"/>
                  </a:lnTo>
                  <a:lnTo>
                    <a:pt x="679" y="4177"/>
                  </a:lnTo>
                  <a:lnTo>
                    <a:pt x="687" y="4178"/>
                  </a:lnTo>
                  <a:close/>
                  <a:moveTo>
                    <a:pt x="687" y="4441"/>
                  </a:moveTo>
                  <a:lnTo>
                    <a:pt x="687" y="4593"/>
                  </a:lnTo>
                  <a:lnTo>
                    <a:pt x="662" y="4563"/>
                  </a:lnTo>
                  <a:lnTo>
                    <a:pt x="641" y="4535"/>
                  </a:lnTo>
                  <a:lnTo>
                    <a:pt x="631" y="4520"/>
                  </a:lnTo>
                  <a:lnTo>
                    <a:pt x="622" y="4507"/>
                  </a:lnTo>
                  <a:lnTo>
                    <a:pt x="615" y="4495"/>
                  </a:lnTo>
                  <a:lnTo>
                    <a:pt x="608" y="4483"/>
                  </a:lnTo>
                  <a:lnTo>
                    <a:pt x="604" y="4471"/>
                  </a:lnTo>
                  <a:lnTo>
                    <a:pt x="599" y="4461"/>
                  </a:lnTo>
                  <a:lnTo>
                    <a:pt x="596" y="4451"/>
                  </a:lnTo>
                  <a:lnTo>
                    <a:pt x="594" y="4442"/>
                  </a:lnTo>
                  <a:lnTo>
                    <a:pt x="594" y="4435"/>
                  </a:lnTo>
                  <a:lnTo>
                    <a:pt x="594" y="4427"/>
                  </a:lnTo>
                  <a:lnTo>
                    <a:pt x="596" y="4422"/>
                  </a:lnTo>
                  <a:lnTo>
                    <a:pt x="600" y="4417"/>
                  </a:lnTo>
                  <a:lnTo>
                    <a:pt x="603" y="4415"/>
                  </a:lnTo>
                  <a:lnTo>
                    <a:pt x="606" y="4414"/>
                  </a:lnTo>
                  <a:lnTo>
                    <a:pt x="609" y="4413"/>
                  </a:lnTo>
                  <a:lnTo>
                    <a:pt x="613" y="4413"/>
                  </a:lnTo>
                  <a:lnTo>
                    <a:pt x="622" y="4413"/>
                  </a:lnTo>
                  <a:lnTo>
                    <a:pt x="633" y="4415"/>
                  </a:lnTo>
                  <a:lnTo>
                    <a:pt x="645" y="4419"/>
                  </a:lnTo>
                  <a:lnTo>
                    <a:pt x="658" y="4425"/>
                  </a:lnTo>
                  <a:lnTo>
                    <a:pt x="673" y="4433"/>
                  </a:lnTo>
                  <a:lnTo>
                    <a:pt x="687" y="4441"/>
                  </a:lnTo>
                  <a:close/>
                  <a:moveTo>
                    <a:pt x="687" y="4711"/>
                  </a:moveTo>
                  <a:lnTo>
                    <a:pt x="687" y="4873"/>
                  </a:lnTo>
                  <a:lnTo>
                    <a:pt x="670" y="4856"/>
                  </a:lnTo>
                  <a:lnTo>
                    <a:pt x="654" y="4838"/>
                  </a:lnTo>
                  <a:lnTo>
                    <a:pt x="639" y="4821"/>
                  </a:lnTo>
                  <a:lnTo>
                    <a:pt x="624" y="4803"/>
                  </a:lnTo>
                  <a:lnTo>
                    <a:pt x="611" y="4787"/>
                  </a:lnTo>
                  <a:lnTo>
                    <a:pt x="600" y="4770"/>
                  </a:lnTo>
                  <a:lnTo>
                    <a:pt x="589" y="4755"/>
                  </a:lnTo>
                  <a:lnTo>
                    <a:pt x="581" y="4741"/>
                  </a:lnTo>
                  <a:lnTo>
                    <a:pt x="573" y="4726"/>
                  </a:lnTo>
                  <a:lnTo>
                    <a:pt x="566" y="4713"/>
                  </a:lnTo>
                  <a:lnTo>
                    <a:pt x="561" y="4701"/>
                  </a:lnTo>
                  <a:lnTo>
                    <a:pt x="559" y="4690"/>
                  </a:lnTo>
                  <a:lnTo>
                    <a:pt x="556" y="4681"/>
                  </a:lnTo>
                  <a:lnTo>
                    <a:pt x="556" y="4673"/>
                  </a:lnTo>
                  <a:lnTo>
                    <a:pt x="558" y="4669"/>
                  </a:lnTo>
                  <a:lnTo>
                    <a:pt x="559" y="4666"/>
                  </a:lnTo>
                  <a:lnTo>
                    <a:pt x="561" y="4663"/>
                  </a:lnTo>
                  <a:lnTo>
                    <a:pt x="563" y="4661"/>
                  </a:lnTo>
                  <a:lnTo>
                    <a:pt x="566" y="4658"/>
                  </a:lnTo>
                  <a:lnTo>
                    <a:pt x="571" y="4657"/>
                  </a:lnTo>
                  <a:lnTo>
                    <a:pt x="575" y="4656"/>
                  </a:lnTo>
                  <a:lnTo>
                    <a:pt x="581" y="4656"/>
                  </a:lnTo>
                  <a:lnTo>
                    <a:pt x="587" y="4656"/>
                  </a:lnTo>
                  <a:lnTo>
                    <a:pt x="594" y="4658"/>
                  </a:lnTo>
                  <a:lnTo>
                    <a:pt x="601" y="4661"/>
                  </a:lnTo>
                  <a:lnTo>
                    <a:pt x="609" y="4664"/>
                  </a:lnTo>
                  <a:lnTo>
                    <a:pt x="627" y="4672"/>
                  </a:lnTo>
                  <a:lnTo>
                    <a:pt x="645" y="4682"/>
                  </a:lnTo>
                  <a:lnTo>
                    <a:pt x="666" y="4696"/>
                  </a:lnTo>
                  <a:lnTo>
                    <a:pt x="687" y="4711"/>
                  </a:lnTo>
                  <a:close/>
                  <a:moveTo>
                    <a:pt x="687" y="4973"/>
                  </a:moveTo>
                  <a:lnTo>
                    <a:pt x="687" y="5136"/>
                  </a:lnTo>
                  <a:lnTo>
                    <a:pt x="684" y="5132"/>
                  </a:lnTo>
                  <a:lnTo>
                    <a:pt x="666" y="5114"/>
                  </a:lnTo>
                  <a:lnTo>
                    <a:pt x="649" y="5096"/>
                  </a:lnTo>
                  <a:lnTo>
                    <a:pt x="633" y="5078"/>
                  </a:lnTo>
                  <a:lnTo>
                    <a:pt x="618" y="5061"/>
                  </a:lnTo>
                  <a:lnTo>
                    <a:pt x="604" y="5043"/>
                  </a:lnTo>
                  <a:lnTo>
                    <a:pt x="592" y="5027"/>
                  </a:lnTo>
                  <a:lnTo>
                    <a:pt x="581" y="5010"/>
                  </a:lnTo>
                  <a:lnTo>
                    <a:pt x="571" y="4995"/>
                  </a:lnTo>
                  <a:lnTo>
                    <a:pt x="562" y="4981"/>
                  </a:lnTo>
                  <a:lnTo>
                    <a:pt x="555" y="4967"/>
                  </a:lnTo>
                  <a:lnTo>
                    <a:pt x="550" y="4955"/>
                  </a:lnTo>
                  <a:lnTo>
                    <a:pt x="547" y="4944"/>
                  </a:lnTo>
                  <a:lnTo>
                    <a:pt x="544" y="4935"/>
                  </a:lnTo>
                  <a:lnTo>
                    <a:pt x="544" y="4926"/>
                  </a:lnTo>
                  <a:lnTo>
                    <a:pt x="546" y="4923"/>
                  </a:lnTo>
                  <a:lnTo>
                    <a:pt x="547" y="4919"/>
                  </a:lnTo>
                  <a:lnTo>
                    <a:pt x="548" y="4916"/>
                  </a:lnTo>
                  <a:lnTo>
                    <a:pt x="550" y="4914"/>
                  </a:lnTo>
                  <a:lnTo>
                    <a:pt x="554" y="4912"/>
                  </a:lnTo>
                  <a:lnTo>
                    <a:pt x="559" y="4909"/>
                  </a:lnTo>
                  <a:lnTo>
                    <a:pt x="564" y="4908"/>
                  </a:lnTo>
                  <a:lnTo>
                    <a:pt x="570" y="4909"/>
                  </a:lnTo>
                  <a:lnTo>
                    <a:pt x="576" y="4910"/>
                  </a:lnTo>
                  <a:lnTo>
                    <a:pt x="584" y="4912"/>
                  </a:lnTo>
                  <a:lnTo>
                    <a:pt x="593" y="4915"/>
                  </a:lnTo>
                  <a:lnTo>
                    <a:pt x="601" y="4918"/>
                  </a:lnTo>
                  <a:lnTo>
                    <a:pt x="620" y="4928"/>
                  </a:lnTo>
                  <a:lnTo>
                    <a:pt x="641" y="4940"/>
                  </a:lnTo>
                  <a:lnTo>
                    <a:pt x="664" y="4955"/>
                  </a:lnTo>
                  <a:lnTo>
                    <a:pt x="687" y="4973"/>
                  </a:lnTo>
                  <a:close/>
                  <a:moveTo>
                    <a:pt x="687" y="5226"/>
                  </a:moveTo>
                  <a:lnTo>
                    <a:pt x="687" y="5327"/>
                  </a:lnTo>
                  <a:lnTo>
                    <a:pt x="636" y="5327"/>
                  </a:lnTo>
                  <a:lnTo>
                    <a:pt x="615" y="5301"/>
                  </a:lnTo>
                  <a:lnTo>
                    <a:pt x="597" y="5275"/>
                  </a:lnTo>
                  <a:lnTo>
                    <a:pt x="582" y="5252"/>
                  </a:lnTo>
                  <a:lnTo>
                    <a:pt x="571" y="5232"/>
                  </a:lnTo>
                  <a:lnTo>
                    <a:pt x="566" y="5222"/>
                  </a:lnTo>
                  <a:lnTo>
                    <a:pt x="562" y="5213"/>
                  </a:lnTo>
                  <a:lnTo>
                    <a:pt x="560" y="5205"/>
                  </a:lnTo>
                  <a:lnTo>
                    <a:pt x="559" y="5198"/>
                  </a:lnTo>
                  <a:lnTo>
                    <a:pt x="559" y="5191"/>
                  </a:lnTo>
                  <a:lnTo>
                    <a:pt x="559" y="5186"/>
                  </a:lnTo>
                  <a:lnTo>
                    <a:pt x="561" y="5181"/>
                  </a:lnTo>
                  <a:lnTo>
                    <a:pt x="563" y="5177"/>
                  </a:lnTo>
                  <a:lnTo>
                    <a:pt x="567" y="5175"/>
                  </a:lnTo>
                  <a:lnTo>
                    <a:pt x="571" y="5174"/>
                  </a:lnTo>
                  <a:lnTo>
                    <a:pt x="576" y="5172"/>
                  </a:lnTo>
                  <a:lnTo>
                    <a:pt x="582" y="5172"/>
                  </a:lnTo>
                  <a:lnTo>
                    <a:pt x="594" y="5175"/>
                  </a:lnTo>
                  <a:lnTo>
                    <a:pt x="609" y="5180"/>
                  </a:lnTo>
                  <a:lnTo>
                    <a:pt x="627" y="5188"/>
                  </a:lnTo>
                  <a:lnTo>
                    <a:pt x="645" y="5198"/>
                  </a:lnTo>
                  <a:lnTo>
                    <a:pt x="666" y="5211"/>
                  </a:lnTo>
                  <a:lnTo>
                    <a:pt x="687" y="5226"/>
                  </a:lnTo>
                  <a:close/>
                  <a:moveTo>
                    <a:pt x="186" y="5327"/>
                  </a:moveTo>
                  <a:lnTo>
                    <a:pt x="176" y="5311"/>
                  </a:lnTo>
                  <a:lnTo>
                    <a:pt x="167" y="5296"/>
                  </a:lnTo>
                  <a:lnTo>
                    <a:pt x="161" y="5282"/>
                  </a:lnTo>
                  <a:lnTo>
                    <a:pt x="155" y="5270"/>
                  </a:lnTo>
                  <a:lnTo>
                    <a:pt x="153" y="5259"/>
                  </a:lnTo>
                  <a:lnTo>
                    <a:pt x="152" y="5250"/>
                  </a:lnTo>
                  <a:lnTo>
                    <a:pt x="152" y="5247"/>
                  </a:lnTo>
                  <a:lnTo>
                    <a:pt x="153" y="5244"/>
                  </a:lnTo>
                  <a:lnTo>
                    <a:pt x="154" y="5240"/>
                  </a:lnTo>
                  <a:lnTo>
                    <a:pt x="157" y="5238"/>
                  </a:lnTo>
                  <a:lnTo>
                    <a:pt x="161" y="5235"/>
                  </a:lnTo>
                  <a:lnTo>
                    <a:pt x="166" y="5234"/>
                  </a:lnTo>
                  <a:lnTo>
                    <a:pt x="172" y="5234"/>
                  </a:lnTo>
                  <a:lnTo>
                    <a:pt x="180" y="5235"/>
                  </a:lnTo>
                  <a:lnTo>
                    <a:pt x="188" y="5237"/>
                  </a:lnTo>
                  <a:lnTo>
                    <a:pt x="197" y="5240"/>
                  </a:lnTo>
                  <a:lnTo>
                    <a:pt x="207" y="5245"/>
                  </a:lnTo>
                  <a:lnTo>
                    <a:pt x="218" y="5250"/>
                  </a:lnTo>
                  <a:lnTo>
                    <a:pt x="242" y="5265"/>
                  </a:lnTo>
                  <a:lnTo>
                    <a:pt x="268" y="5282"/>
                  </a:lnTo>
                  <a:lnTo>
                    <a:pt x="297" y="5303"/>
                  </a:lnTo>
                  <a:lnTo>
                    <a:pt x="326" y="5327"/>
                  </a:lnTo>
                  <a:lnTo>
                    <a:pt x="186" y="5327"/>
                  </a:lnTo>
                  <a:close/>
                  <a:moveTo>
                    <a:pt x="342" y="5112"/>
                  </a:moveTo>
                  <a:lnTo>
                    <a:pt x="375" y="5147"/>
                  </a:lnTo>
                  <a:lnTo>
                    <a:pt x="404" y="5180"/>
                  </a:lnTo>
                  <a:lnTo>
                    <a:pt x="430" y="5212"/>
                  </a:lnTo>
                  <a:lnTo>
                    <a:pt x="452" y="5243"/>
                  </a:lnTo>
                  <a:lnTo>
                    <a:pt x="461" y="5256"/>
                  </a:lnTo>
                  <a:lnTo>
                    <a:pt x="470" y="5269"/>
                  </a:lnTo>
                  <a:lnTo>
                    <a:pt x="476" y="5282"/>
                  </a:lnTo>
                  <a:lnTo>
                    <a:pt x="481" y="5293"/>
                  </a:lnTo>
                  <a:lnTo>
                    <a:pt x="485" y="5303"/>
                  </a:lnTo>
                  <a:lnTo>
                    <a:pt x="487" y="5313"/>
                  </a:lnTo>
                  <a:lnTo>
                    <a:pt x="489" y="5320"/>
                  </a:lnTo>
                  <a:lnTo>
                    <a:pt x="487" y="5327"/>
                  </a:lnTo>
                  <a:lnTo>
                    <a:pt x="430" y="5327"/>
                  </a:lnTo>
                  <a:lnTo>
                    <a:pt x="413" y="5317"/>
                  </a:lnTo>
                  <a:lnTo>
                    <a:pt x="393" y="5306"/>
                  </a:lnTo>
                  <a:lnTo>
                    <a:pt x="372" y="5292"/>
                  </a:lnTo>
                  <a:lnTo>
                    <a:pt x="350" y="5275"/>
                  </a:lnTo>
                  <a:lnTo>
                    <a:pt x="327" y="5257"/>
                  </a:lnTo>
                  <a:lnTo>
                    <a:pt x="304" y="5237"/>
                  </a:lnTo>
                  <a:lnTo>
                    <a:pt x="280" y="5215"/>
                  </a:lnTo>
                  <a:lnTo>
                    <a:pt x="255" y="5191"/>
                  </a:lnTo>
                  <a:lnTo>
                    <a:pt x="237" y="5172"/>
                  </a:lnTo>
                  <a:lnTo>
                    <a:pt x="219" y="5154"/>
                  </a:lnTo>
                  <a:lnTo>
                    <a:pt x="203" y="5135"/>
                  </a:lnTo>
                  <a:lnTo>
                    <a:pt x="187" y="5118"/>
                  </a:lnTo>
                  <a:lnTo>
                    <a:pt x="173" y="5100"/>
                  </a:lnTo>
                  <a:lnTo>
                    <a:pt x="160" y="5083"/>
                  </a:lnTo>
                  <a:lnTo>
                    <a:pt x="148" y="5066"/>
                  </a:lnTo>
                  <a:lnTo>
                    <a:pt x="138" y="5051"/>
                  </a:lnTo>
                  <a:lnTo>
                    <a:pt x="129" y="5037"/>
                  </a:lnTo>
                  <a:lnTo>
                    <a:pt x="121" y="5022"/>
                  </a:lnTo>
                  <a:lnTo>
                    <a:pt x="116" y="5010"/>
                  </a:lnTo>
                  <a:lnTo>
                    <a:pt x="112" y="4999"/>
                  </a:lnTo>
                  <a:lnTo>
                    <a:pt x="109" y="4989"/>
                  </a:lnTo>
                  <a:lnTo>
                    <a:pt x="109" y="4981"/>
                  </a:lnTo>
                  <a:lnTo>
                    <a:pt x="109" y="4977"/>
                  </a:lnTo>
                  <a:lnTo>
                    <a:pt x="111" y="4974"/>
                  </a:lnTo>
                  <a:lnTo>
                    <a:pt x="113" y="4972"/>
                  </a:lnTo>
                  <a:lnTo>
                    <a:pt x="115" y="4970"/>
                  </a:lnTo>
                  <a:lnTo>
                    <a:pt x="117" y="4967"/>
                  </a:lnTo>
                  <a:lnTo>
                    <a:pt x="119" y="4966"/>
                  </a:lnTo>
                  <a:lnTo>
                    <a:pt x="123" y="4965"/>
                  </a:lnTo>
                  <a:lnTo>
                    <a:pt x="127" y="4965"/>
                  </a:lnTo>
                  <a:lnTo>
                    <a:pt x="136" y="4965"/>
                  </a:lnTo>
                  <a:lnTo>
                    <a:pt x="146" y="4969"/>
                  </a:lnTo>
                  <a:lnTo>
                    <a:pt x="157" y="4972"/>
                  </a:lnTo>
                  <a:lnTo>
                    <a:pt x="170" y="4978"/>
                  </a:lnTo>
                  <a:lnTo>
                    <a:pt x="184" y="4986"/>
                  </a:lnTo>
                  <a:lnTo>
                    <a:pt x="198" y="4995"/>
                  </a:lnTo>
                  <a:lnTo>
                    <a:pt x="215" y="5005"/>
                  </a:lnTo>
                  <a:lnTo>
                    <a:pt x="231" y="5017"/>
                  </a:lnTo>
                  <a:lnTo>
                    <a:pt x="249" y="5030"/>
                  </a:lnTo>
                  <a:lnTo>
                    <a:pt x="266" y="5044"/>
                  </a:lnTo>
                  <a:lnTo>
                    <a:pt x="285" y="5060"/>
                  </a:lnTo>
                  <a:lnTo>
                    <a:pt x="303" y="5076"/>
                  </a:lnTo>
                  <a:lnTo>
                    <a:pt x="322" y="5095"/>
                  </a:lnTo>
                  <a:lnTo>
                    <a:pt x="342" y="5112"/>
                  </a:lnTo>
                  <a:close/>
                  <a:moveTo>
                    <a:pt x="449" y="5065"/>
                  </a:moveTo>
                  <a:lnTo>
                    <a:pt x="447" y="5066"/>
                  </a:lnTo>
                  <a:lnTo>
                    <a:pt x="445" y="5067"/>
                  </a:lnTo>
                  <a:lnTo>
                    <a:pt x="441" y="5068"/>
                  </a:lnTo>
                  <a:lnTo>
                    <a:pt x="437" y="5069"/>
                  </a:lnTo>
                  <a:lnTo>
                    <a:pt x="429" y="5068"/>
                  </a:lnTo>
                  <a:lnTo>
                    <a:pt x="418" y="5066"/>
                  </a:lnTo>
                  <a:lnTo>
                    <a:pt x="407" y="5062"/>
                  </a:lnTo>
                  <a:lnTo>
                    <a:pt x="395" y="5056"/>
                  </a:lnTo>
                  <a:lnTo>
                    <a:pt x="382" y="5050"/>
                  </a:lnTo>
                  <a:lnTo>
                    <a:pt x="367" y="5041"/>
                  </a:lnTo>
                  <a:lnTo>
                    <a:pt x="352" y="5031"/>
                  </a:lnTo>
                  <a:lnTo>
                    <a:pt x="336" y="5020"/>
                  </a:lnTo>
                  <a:lnTo>
                    <a:pt x="319" y="5007"/>
                  </a:lnTo>
                  <a:lnTo>
                    <a:pt x="302" y="4994"/>
                  </a:lnTo>
                  <a:lnTo>
                    <a:pt x="285" y="4978"/>
                  </a:lnTo>
                  <a:lnTo>
                    <a:pt x="266" y="4963"/>
                  </a:lnTo>
                  <a:lnTo>
                    <a:pt x="249" y="4946"/>
                  </a:lnTo>
                  <a:lnTo>
                    <a:pt x="230" y="4928"/>
                  </a:lnTo>
                  <a:lnTo>
                    <a:pt x="212" y="4910"/>
                  </a:lnTo>
                  <a:lnTo>
                    <a:pt x="196" y="4892"/>
                  </a:lnTo>
                  <a:lnTo>
                    <a:pt x="180" y="4874"/>
                  </a:lnTo>
                  <a:lnTo>
                    <a:pt x="165" y="4857"/>
                  </a:lnTo>
                  <a:lnTo>
                    <a:pt x="152" y="4839"/>
                  </a:lnTo>
                  <a:lnTo>
                    <a:pt x="139" y="4823"/>
                  </a:lnTo>
                  <a:lnTo>
                    <a:pt x="128" y="4807"/>
                  </a:lnTo>
                  <a:lnTo>
                    <a:pt x="119" y="4792"/>
                  </a:lnTo>
                  <a:lnTo>
                    <a:pt x="111" y="4778"/>
                  </a:lnTo>
                  <a:lnTo>
                    <a:pt x="104" y="4765"/>
                  </a:lnTo>
                  <a:lnTo>
                    <a:pt x="98" y="4753"/>
                  </a:lnTo>
                  <a:lnTo>
                    <a:pt x="95" y="4742"/>
                  </a:lnTo>
                  <a:lnTo>
                    <a:pt x="93" y="4732"/>
                  </a:lnTo>
                  <a:lnTo>
                    <a:pt x="93" y="4723"/>
                  </a:lnTo>
                  <a:lnTo>
                    <a:pt x="93" y="4720"/>
                  </a:lnTo>
                  <a:lnTo>
                    <a:pt x="94" y="4716"/>
                  </a:lnTo>
                  <a:lnTo>
                    <a:pt x="96" y="4714"/>
                  </a:lnTo>
                  <a:lnTo>
                    <a:pt x="97" y="4712"/>
                  </a:lnTo>
                  <a:lnTo>
                    <a:pt x="101" y="4710"/>
                  </a:lnTo>
                  <a:lnTo>
                    <a:pt x="103" y="4709"/>
                  </a:lnTo>
                  <a:lnTo>
                    <a:pt x="106" y="4708"/>
                  </a:lnTo>
                  <a:lnTo>
                    <a:pt x="111" y="4708"/>
                  </a:lnTo>
                  <a:lnTo>
                    <a:pt x="118" y="4708"/>
                  </a:lnTo>
                  <a:lnTo>
                    <a:pt x="128" y="4710"/>
                  </a:lnTo>
                  <a:lnTo>
                    <a:pt x="140" y="4714"/>
                  </a:lnTo>
                  <a:lnTo>
                    <a:pt x="152" y="4720"/>
                  </a:lnTo>
                  <a:lnTo>
                    <a:pt x="165" y="4726"/>
                  </a:lnTo>
                  <a:lnTo>
                    <a:pt x="180" y="4735"/>
                  </a:lnTo>
                  <a:lnTo>
                    <a:pt x="195" y="4745"/>
                  </a:lnTo>
                  <a:lnTo>
                    <a:pt x="211" y="4757"/>
                  </a:lnTo>
                  <a:lnTo>
                    <a:pt x="228" y="4769"/>
                  </a:lnTo>
                  <a:lnTo>
                    <a:pt x="245" y="4783"/>
                  </a:lnTo>
                  <a:lnTo>
                    <a:pt x="263" y="4798"/>
                  </a:lnTo>
                  <a:lnTo>
                    <a:pt x="280" y="4814"/>
                  </a:lnTo>
                  <a:lnTo>
                    <a:pt x="298" y="4830"/>
                  </a:lnTo>
                  <a:lnTo>
                    <a:pt x="317" y="4848"/>
                  </a:lnTo>
                  <a:lnTo>
                    <a:pt x="334" y="4867"/>
                  </a:lnTo>
                  <a:lnTo>
                    <a:pt x="352" y="4885"/>
                  </a:lnTo>
                  <a:lnTo>
                    <a:pt x="367" y="4903"/>
                  </a:lnTo>
                  <a:lnTo>
                    <a:pt x="381" y="4920"/>
                  </a:lnTo>
                  <a:lnTo>
                    <a:pt x="395" y="4938"/>
                  </a:lnTo>
                  <a:lnTo>
                    <a:pt x="407" y="4954"/>
                  </a:lnTo>
                  <a:lnTo>
                    <a:pt x="418" y="4970"/>
                  </a:lnTo>
                  <a:lnTo>
                    <a:pt x="428" y="4985"/>
                  </a:lnTo>
                  <a:lnTo>
                    <a:pt x="437" y="4999"/>
                  </a:lnTo>
                  <a:lnTo>
                    <a:pt x="444" y="5012"/>
                  </a:lnTo>
                  <a:lnTo>
                    <a:pt x="449" y="5024"/>
                  </a:lnTo>
                  <a:lnTo>
                    <a:pt x="452" y="5035"/>
                  </a:lnTo>
                  <a:lnTo>
                    <a:pt x="455" y="5045"/>
                  </a:lnTo>
                  <a:lnTo>
                    <a:pt x="455" y="5053"/>
                  </a:lnTo>
                  <a:lnTo>
                    <a:pt x="455" y="5056"/>
                  </a:lnTo>
                  <a:lnTo>
                    <a:pt x="453" y="5060"/>
                  </a:lnTo>
                  <a:lnTo>
                    <a:pt x="451" y="5063"/>
                  </a:lnTo>
                  <a:lnTo>
                    <a:pt x="449" y="5065"/>
                  </a:lnTo>
                  <a:close/>
                  <a:moveTo>
                    <a:pt x="441" y="4805"/>
                  </a:moveTo>
                  <a:lnTo>
                    <a:pt x="439" y="4806"/>
                  </a:lnTo>
                  <a:lnTo>
                    <a:pt x="436" y="4807"/>
                  </a:lnTo>
                  <a:lnTo>
                    <a:pt x="433" y="4809"/>
                  </a:lnTo>
                  <a:lnTo>
                    <a:pt x="429" y="4810"/>
                  </a:lnTo>
                  <a:lnTo>
                    <a:pt x="421" y="4809"/>
                  </a:lnTo>
                  <a:lnTo>
                    <a:pt x="412" y="4807"/>
                  </a:lnTo>
                  <a:lnTo>
                    <a:pt x="401" y="4803"/>
                  </a:lnTo>
                  <a:lnTo>
                    <a:pt x="389" y="4799"/>
                  </a:lnTo>
                  <a:lnTo>
                    <a:pt x="376" y="4791"/>
                  </a:lnTo>
                  <a:lnTo>
                    <a:pt x="361" y="4783"/>
                  </a:lnTo>
                  <a:lnTo>
                    <a:pt x="347" y="4773"/>
                  </a:lnTo>
                  <a:lnTo>
                    <a:pt x="332" y="4764"/>
                  </a:lnTo>
                  <a:lnTo>
                    <a:pt x="315" y="4752"/>
                  </a:lnTo>
                  <a:lnTo>
                    <a:pt x="299" y="4738"/>
                  </a:lnTo>
                  <a:lnTo>
                    <a:pt x="283" y="4724"/>
                  </a:lnTo>
                  <a:lnTo>
                    <a:pt x="265" y="4709"/>
                  </a:lnTo>
                  <a:lnTo>
                    <a:pt x="247" y="4692"/>
                  </a:lnTo>
                  <a:lnTo>
                    <a:pt x="231" y="4675"/>
                  </a:lnTo>
                  <a:lnTo>
                    <a:pt x="214" y="4657"/>
                  </a:lnTo>
                  <a:lnTo>
                    <a:pt x="197" y="4640"/>
                  </a:lnTo>
                  <a:lnTo>
                    <a:pt x="183" y="4623"/>
                  </a:lnTo>
                  <a:lnTo>
                    <a:pt x="169" y="4606"/>
                  </a:lnTo>
                  <a:lnTo>
                    <a:pt x="155" y="4589"/>
                  </a:lnTo>
                  <a:lnTo>
                    <a:pt x="144" y="4573"/>
                  </a:lnTo>
                  <a:lnTo>
                    <a:pt x="134" y="4558"/>
                  </a:lnTo>
                  <a:lnTo>
                    <a:pt x="125" y="4543"/>
                  </a:lnTo>
                  <a:lnTo>
                    <a:pt x="117" y="4529"/>
                  </a:lnTo>
                  <a:lnTo>
                    <a:pt x="111" y="4516"/>
                  </a:lnTo>
                  <a:lnTo>
                    <a:pt x="105" y="4505"/>
                  </a:lnTo>
                  <a:lnTo>
                    <a:pt x="103" y="4494"/>
                  </a:lnTo>
                  <a:lnTo>
                    <a:pt x="101" y="4484"/>
                  </a:lnTo>
                  <a:lnTo>
                    <a:pt x="101" y="4476"/>
                  </a:lnTo>
                  <a:lnTo>
                    <a:pt x="102" y="4473"/>
                  </a:lnTo>
                  <a:lnTo>
                    <a:pt x="103" y="4470"/>
                  </a:lnTo>
                  <a:lnTo>
                    <a:pt x="104" y="4468"/>
                  </a:lnTo>
                  <a:lnTo>
                    <a:pt x="106" y="4465"/>
                  </a:lnTo>
                  <a:lnTo>
                    <a:pt x="108" y="4463"/>
                  </a:lnTo>
                  <a:lnTo>
                    <a:pt x="112" y="4462"/>
                  </a:lnTo>
                  <a:lnTo>
                    <a:pt x="115" y="4461"/>
                  </a:lnTo>
                  <a:lnTo>
                    <a:pt x="118" y="4460"/>
                  </a:lnTo>
                  <a:lnTo>
                    <a:pt x="127" y="4461"/>
                  </a:lnTo>
                  <a:lnTo>
                    <a:pt x="136" y="4463"/>
                  </a:lnTo>
                  <a:lnTo>
                    <a:pt x="147" y="4467"/>
                  </a:lnTo>
                  <a:lnTo>
                    <a:pt x="159" y="4472"/>
                  </a:lnTo>
                  <a:lnTo>
                    <a:pt x="172" y="4479"/>
                  </a:lnTo>
                  <a:lnTo>
                    <a:pt x="185" y="4487"/>
                  </a:lnTo>
                  <a:lnTo>
                    <a:pt x="200" y="4496"/>
                  </a:lnTo>
                  <a:lnTo>
                    <a:pt x="216" y="4507"/>
                  </a:lnTo>
                  <a:lnTo>
                    <a:pt x="231" y="4519"/>
                  </a:lnTo>
                  <a:lnTo>
                    <a:pt x="247" y="4532"/>
                  </a:lnTo>
                  <a:lnTo>
                    <a:pt x="265" y="4548"/>
                  </a:lnTo>
                  <a:lnTo>
                    <a:pt x="281" y="4563"/>
                  </a:lnTo>
                  <a:lnTo>
                    <a:pt x="299" y="4578"/>
                  </a:lnTo>
                  <a:lnTo>
                    <a:pt x="317" y="4596"/>
                  </a:lnTo>
                  <a:lnTo>
                    <a:pt x="333" y="4613"/>
                  </a:lnTo>
                  <a:lnTo>
                    <a:pt x="349" y="4631"/>
                  </a:lnTo>
                  <a:lnTo>
                    <a:pt x="365" y="4649"/>
                  </a:lnTo>
                  <a:lnTo>
                    <a:pt x="378" y="4665"/>
                  </a:lnTo>
                  <a:lnTo>
                    <a:pt x="391" y="4681"/>
                  </a:lnTo>
                  <a:lnTo>
                    <a:pt x="403" y="4698"/>
                  </a:lnTo>
                  <a:lnTo>
                    <a:pt x="413" y="4713"/>
                  </a:lnTo>
                  <a:lnTo>
                    <a:pt x="423" y="4727"/>
                  </a:lnTo>
                  <a:lnTo>
                    <a:pt x="430" y="4741"/>
                  </a:lnTo>
                  <a:lnTo>
                    <a:pt x="437" y="4754"/>
                  </a:lnTo>
                  <a:lnTo>
                    <a:pt x="441" y="4766"/>
                  </a:lnTo>
                  <a:lnTo>
                    <a:pt x="445" y="4776"/>
                  </a:lnTo>
                  <a:lnTo>
                    <a:pt x="447" y="4786"/>
                  </a:lnTo>
                  <a:lnTo>
                    <a:pt x="447" y="4793"/>
                  </a:lnTo>
                  <a:lnTo>
                    <a:pt x="446" y="4796"/>
                  </a:lnTo>
                  <a:lnTo>
                    <a:pt x="445" y="4800"/>
                  </a:lnTo>
                  <a:lnTo>
                    <a:pt x="444" y="4803"/>
                  </a:lnTo>
                  <a:lnTo>
                    <a:pt x="441" y="4805"/>
                  </a:lnTo>
                  <a:close/>
                  <a:moveTo>
                    <a:pt x="342" y="4353"/>
                  </a:moveTo>
                  <a:lnTo>
                    <a:pt x="358" y="4370"/>
                  </a:lnTo>
                  <a:lnTo>
                    <a:pt x="373" y="4387"/>
                  </a:lnTo>
                  <a:lnTo>
                    <a:pt x="388" y="4403"/>
                  </a:lnTo>
                  <a:lnTo>
                    <a:pt x="401" y="4419"/>
                  </a:lnTo>
                  <a:lnTo>
                    <a:pt x="413" y="4436"/>
                  </a:lnTo>
                  <a:lnTo>
                    <a:pt x="424" y="4451"/>
                  </a:lnTo>
                  <a:lnTo>
                    <a:pt x="434" y="4465"/>
                  </a:lnTo>
                  <a:lnTo>
                    <a:pt x="443" y="4480"/>
                  </a:lnTo>
                  <a:lnTo>
                    <a:pt x="449" y="4493"/>
                  </a:lnTo>
                  <a:lnTo>
                    <a:pt x="456" y="4506"/>
                  </a:lnTo>
                  <a:lnTo>
                    <a:pt x="460" y="4517"/>
                  </a:lnTo>
                  <a:lnTo>
                    <a:pt x="462" y="4528"/>
                  </a:lnTo>
                  <a:lnTo>
                    <a:pt x="464" y="4537"/>
                  </a:lnTo>
                  <a:lnTo>
                    <a:pt x="464" y="4544"/>
                  </a:lnTo>
                  <a:lnTo>
                    <a:pt x="463" y="4548"/>
                  </a:lnTo>
                  <a:lnTo>
                    <a:pt x="462" y="4551"/>
                  </a:lnTo>
                  <a:lnTo>
                    <a:pt x="460" y="4553"/>
                  </a:lnTo>
                  <a:lnTo>
                    <a:pt x="459" y="4555"/>
                  </a:lnTo>
                  <a:lnTo>
                    <a:pt x="453" y="4559"/>
                  </a:lnTo>
                  <a:lnTo>
                    <a:pt x="447" y="4561"/>
                  </a:lnTo>
                  <a:lnTo>
                    <a:pt x="438" y="4560"/>
                  </a:lnTo>
                  <a:lnTo>
                    <a:pt x="429" y="4559"/>
                  </a:lnTo>
                  <a:lnTo>
                    <a:pt x="418" y="4555"/>
                  </a:lnTo>
                  <a:lnTo>
                    <a:pt x="407" y="4550"/>
                  </a:lnTo>
                  <a:lnTo>
                    <a:pt x="394" y="4543"/>
                  </a:lnTo>
                  <a:lnTo>
                    <a:pt x="381" y="4536"/>
                  </a:lnTo>
                  <a:lnTo>
                    <a:pt x="367" y="4527"/>
                  </a:lnTo>
                  <a:lnTo>
                    <a:pt x="352" y="4517"/>
                  </a:lnTo>
                  <a:lnTo>
                    <a:pt x="336" y="4505"/>
                  </a:lnTo>
                  <a:lnTo>
                    <a:pt x="321" y="4493"/>
                  </a:lnTo>
                  <a:lnTo>
                    <a:pt x="304" y="4479"/>
                  </a:lnTo>
                  <a:lnTo>
                    <a:pt x="288" y="4464"/>
                  </a:lnTo>
                  <a:lnTo>
                    <a:pt x="272" y="4449"/>
                  </a:lnTo>
                  <a:lnTo>
                    <a:pt x="255" y="4433"/>
                  </a:lnTo>
                  <a:lnTo>
                    <a:pt x="239" y="4415"/>
                  </a:lnTo>
                  <a:lnTo>
                    <a:pt x="223" y="4399"/>
                  </a:lnTo>
                  <a:lnTo>
                    <a:pt x="209" y="4381"/>
                  </a:lnTo>
                  <a:lnTo>
                    <a:pt x="196" y="4365"/>
                  </a:lnTo>
                  <a:lnTo>
                    <a:pt x="184" y="4349"/>
                  </a:lnTo>
                  <a:lnTo>
                    <a:pt x="173" y="4334"/>
                  </a:lnTo>
                  <a:lnTo>
                    <a:pt x="163" y="4319"/>
                  </a:lnTo>
                  <a:lnTo>
                    <a:pt x="154" y="4304"/>
                  </a:lnTo>
                  <a:lnTo>
                    <a:pt x="148" y="4291"/>
                  </a:lnTo>
                  <a:lnTo>
                    <a:pt x="141" y="4278"/>
                  </a:lnTo>
                  <a:lnTo>
                    <a:pt x="137" y="4267"/>
                  </a:lnTo>
                  <a:lnTo>
                    <a:pt x="135" y="4256"/>
                  </a:lnTo>
                  <a:lnTo>
                    <a:pt x="132" y="4247"/>
                  </a:lnTo>
                  <a:lnTo>
                    <a:pt x="134" y="4240"/>
                  </a:lnTo>
                  <a:lnTo>
                    <a:pt x="134" y="4236"/>
                  </a:lnTo>
                  <a:lnTo>
                    <a:pt x="135" y="4233"/>
                  </a:lnTo>
                  <a:lnTo>
                    <a:pt x="137" y="4230"/>
                  </a:lnTo>
                  <a:lnTo>
                    <a:pt x="139" y="4228"/>
                  </a:lnTo>
                  <a:lnTo>
                    <a:pt x="143" y="4224"/>
                  </a:lnTo>
                  <a:lnTo>
                    <a:pt x="151" y="4223"/>
                  </a:lnTo>
                  <a:lnTo>
                    <a:pt x="159" y="4223"/>
                  </a:lnTo>
                  <a:lnTo>
                    <a:pt x="167" y="4225"/>
                  </a:lnTo>
                  <a:lnTo>
                    <a:pt x="178" y="4229"/>
                  </a:lnTo>
                  <a:lnTo>
                    <a:pt x="190" y="4234"/>
                  </a:lnTo>
                  <a:lnTo>
                    <a:pt x="203" y="4241"/>
                  </a:lnTo>
                  <a:lnTo>
                    <a:pt x="216" y="4248"/>
                  </a:lnTo>
                  <a:lnTo>
                    <a:pt x="230" y="4257"/>
                  </a:lnTo>
                  <a:lnTo>
                    <a:pt x="245" y="4267"/>
                  </a:lnTo>
                  <a:lnTo>
                    <a:pt x="261" y="4279"/>
                  </a:lnTo>
                  <a:lnTo>
                    <a:pt x="276" y="4292"/>
                  </a:lnTo>
                  <a:lnTo>
                    <a:pt x="292" y="4305"/>
                  </a:lnTo>
                  <a:lnTo>
                    <a:pt x="309" y="4321"/>
                  </a:lnTo>
                  <a:lnTo>
                    <a:pt x="325" y="4336"/>
                  </a:lnTo>
                  <a:lnTo>
                    <a:pt x="342" y="4353"/>
                  </a:lnTo>
                  <a:close/>
                  <a:moveTo>
                    <a:pt x="391" y="4119"/>
                  </a:moveTo>
                  <a:lnTo>
                    <a:pt x="406" y="4136"/>
                  </a:lnTo>
                  <a:lnTo>
                    <a:pt x="421" y="4152"/>
                  </a:lnTo>
                  <a:lnTo>
                    <a:pt x="434" y="4167"/>
                  </a:lnTo>
                  <a:lnTo>
                    <a:pt x="447" y="4184"/>
                  </a:lnTo>
                  <a:lnTo>
                    <a:pt x="458" y="4199"/>
                  </a:lnTo>
                  <a:lnTo>
                    <a:pt x="469" y="4214"/>
                  </a:lnTo>
                  <a:lnTo>
                    <a:pt x="478" y="4229"/>
                  </a:lnTo>
                  <a:lnTo>
                    <a:pt x="486" y="4242"/>
                  </a:lnTo>
                  <a:lnTo>
                    <a:pt x="493" y="4255"/>
                  </a:lnTo>
                  <a:lnTo>
                    <a:pt x="498" y="4267"/>
                  </a:lnTo>
                  <a:lnTo>
                    <a:pt x="503" y="4278"/>
                  </a:lnTo>
                  <a:lnTo>
                    <a:pt x="505" y="4289"/>
                  </a:lnTo>
                  <a:lnTo>
                    <a:pt x="506" y="4298"/>
                  </a:lnTo>
                  <a:lnTo>
                    <a:pt x="506" y="4305"/>
                  </a:lnTo>
                  <a:lnTo>
                    <a:pt x="504" y="4311"/>
                  </a:lnTo>
                  <a:lnTo>
                    <a:pt x="501" y="4316"/>
                  </a:lnTo>
                  <a:lnTo>
                    <a:pt x="495" y="4320"/>
                  </a:lnTo>
                  <a:lnTo>
                    <a:pt x="489" y="4321"/>
                  </a:lnTo>
                  <a:lnTo>
                    <a:pt x="481" y="4321"/>
                  </a:lnTo>
                  <a:lnTo>
                    <a:pt x="472" y="4320"/>
                  </a:lnTo>
                  <a:lnTo>
                    <a:pt x="461" y="4316"/>
                  </a:lnTo>
                  <a:lnTo>
                    <a:pt x="450" y="4312"/>
                  </a:lnTo>
                  <a:lnTo>
                    <a:pt x="438" y="4305"/>
                  </a:lnTo>
                  <a:lnTo>
                    <a:pt x="425" y="4298"/>
                  </a:lnTo>
                  <a:lnTo>
                    <a:pt x="412" y="4290"/>
                  </a:lnTo>
                  <a:lnTo>
                    <a:pt x="398" y="4280"/>
                  </a:lnTo>
                  <a:lnTo>
                    <a:pt x="382" y="4269"/>
                  </a:lnTo>
                  <a:lnTo>
                    <a:pt x="367" y="4256"/>
                  </a:lnTo>
                  <a:lnTo>
                    <a:pt x="352" y="4244"/>
                  </a:lnTo>
                  <a:lnTo>
                    <a:pt x="336" y="4230"/>
                  </a:lnTo>
                  <a:lnTo>
                    <a:pt x="320" y="4214"/>
                  </a:lnTo>
                  <a:lnTo>
                    <a:pt x="304" y="4198"/>
                  </a:lnTo>
                  <a:lnTo>
                    <a:pt x="289" y="4182"/>
                  </a:lnTo>
                  <a:lnTo>
                    <a:pt x="275" y="4166"/>
                  </a:lnTo>
                  <a:lnTo>
                    <a:pt x="261" y="4150"/>
                  </a:lnTo>
                  <a:lnTo>
                    <a:pt x="249" y="4133"/>
                  </a:lnTo>
                  <a:lnTo>
                    <a:pt x="237" y="4118"/>
                  </a:lnTo>
                  <a:lnTo>
                    <a:pt x="227" y="4103"/>
                  </a:lnTo>
                  <a:lnTo>
                    <a:pt x="217" y="4088"/>
                  </a:lnTo>
                  <a:lnTo>
                    <a:pt x="209" y="4074"/>
                  </a:lnTo>
                  <a:lnTo>
                    <a:pt x="203" y="4062"/>
                  </a:lnTo>
                  <a:lnTo>
                    <a:pt x="197" y="4049"/>
                  </a:lnTo>
                  <a:lnTo>
                    <a:pt x="193" y="4038"/>
                  </a:lnTo>
                  <a:lnTo>
                    <a:pt x="190" y="4028"/>
                  </a:lnTo>
                  <a:lnTo>
                    <a:pt x="189" y="4019"/>
                  </a:lnTo>
                  <a:lnTo>
                    <a:pt x="189" y="4012"/>
                  </a:lnTo>
                  <a:lnTo>
                    <a:pt x="192" y="4005"/>
                  </a:lnTo>
                  <a:lnTo>
                    <a:pt x="195" y="4000"/>
                  </a:lnTo>
                  <a:lnTo>
                    <a:pt x="200" y="3997"/>
                  </a:lnTo>
                  <a:lnTo>
                    <a:pt x="207" y="3995"/>
                  </a:lnTo>
                  <a:lnTo>
                    <a:pt x="215" y="3995"/>
                  </a:lnTo>
                  <a:lnTo>
                    <a:pt x="223" y="3997"/>
                  </a:lnTo>
                  <a:lnTo>
                    <a:pt x="234" y="4001"/>
                  </a:lnTo>
                  <a:lnTo>
                    <a:pt x="245" y="4005"/>
                  </a:lnTo>
                  <a:lnTo>
                    <a:pt x="257" y="4012"/>
                  </a:lnTo>
                  <a:lnTo>
                    <a:pt x="270" y="4018"/>
                  </a:lnTo>
                  <a:lnTo>
                    <a:pt x="284" y="4027"/>
                  </a:lnTo>
                  <a:lnTo>
                    <a:pt x="298" y="4037"/>
                  </a:lnTo>
                  <a:lnTo>
                    <a:pt x="312" y="4048"/>
                  </a:lnTo>
                  <a:lnTo>
                    <a:pt x="327" y="4061"/>
                  </a:lnTo>
                  <a:lnTo>
                    <a:pt x="343" y="4074"/>
                  </a:lnTo>
                  <a:lnTo>
                    <a:pt x="359" y="4088"/>
                  </a:lnTo>
                  <a:lnTo>
                    <a:pt x="375" y="4103"/>
                  </a:lnTo>
                  <a:lnTo>
                    <a:pt x="391" y="4119"/>
                  </a:lnTo>
                  <a:close/>
                  <a:moveTo>
                    <a:pt x="464" y="3894"/>
                  </a:moveTo>
                  <a:lnTo>
                    <a:pt x="479" y="3910"/>
                  </a:lnTo>
                  <a:lnTo>
                    <a:pt x="493" y="3925"/>
                  </a:lnTo>
                  <a:lnTo>
                    <a:pt x="506" y="3940"/>
                  </a:lnTo>
                  <a:lnTo>
                    <a:pt x="517" y="3956"/>
                  </a:lnTo>
                  <a:lnTo>
                    <a:pt x="528" y="3971"/>
                  </a:lnTo>
                  <a:lnTo>
                    <a:pt x="538" y="3985"/>
                  </a:lnTo>
                  <a:lnTo>
                    <a:pt x="547" y="4000"/>
                  </a:lnTo>
                  <a:lnTo>
                    <a:pt x="554" y="4013"/>
                  </a:lnTo>
                  <a:lnTo>
                    <a:pt x="561" y="4026"/>
                  </a:lnTo>
                  <a:lnTo>
                    <a:pt x="566" y="4037"/>
                  </a:lnTo>
                  <a:lnTo>
                    <a:pt x="570" y="4048"/>
                  </a:lnTo>
                  <a:lnTo>
                    <a:pt x="572" y="4058"/>
                  </a:lnTo>
                  <a:lnTo>
                    <a:pt x="573" y="4066"/>
                  </a:lnTo>
                  <a:lnTo>
                    <a:pt x="572" y="4074"/>
                  </a:lnTo>
                  <a:lnTo>
                    <a:pt x="571" y="4081"/>
                  </a:lnTo>
                  <a:lnTo>
                    <a:pt x="566" y="4085"/>
                  </a:lnTo>
                  <a:lnTo>
                    <a:pt x="562" y="4088"/>
                  </a:lnTo>
                  <a:lnTo>
                    <a:pt x="555" y="4090"/>
                  </a:lnTo>
                  <a:lnTo>
                    <a:pt x="548" y="4091"/>
                  </a:lnTo>
                  <a:lnTo>
                    <a:pt x="538" y="4088"/>
                  </a:lnTo>
                  <a:lnTo>
                    <a:pt x="528" y="4086"/>
                  </a:lnTo>
                  <a:lnTo>
                    <a:pt x="517" y="4082"/>
                  </a:lnTo>
                  <a:lnTo>
                    <a:pt x="506" y="4076"/>
                  </a:lnTo>
                  <a:lnTo>
                    <a:pt x="493" y="4069"/>
                  </a:lnTo>
                  <a:lnTo>
                    <a:pt x="480" y="4061"/>
                  </a:lnTo>
                  <a:lnTo>
                    <a:pt x="467" y="4051"/>
                  </a:lnTo>
                  <a:lnTo>
                    <a:pt x="452" y="4041"/>
                  </a:lnTo>
                  <a:lnTo>
                    <a:pt x="438" y="4029"/>
                  </a:lnTo>
                  <a:lnTo>
                    <a:pt x="423" y="4017"/>
                  </a:lnTo>
                  <a:lnTo>
                    <a:pt x="407" y="4003"/>
                  </a:lnTo>
                  <a:lnTo>
                    <a:pt x="392" y="3989"/>
                  </a:lnTo>
                  <a:lnTo>
                    <a:pt x="378" y="3973"/>
                  </a:lnTo>
                  <a:lnTo>
                    <a:pt x="363" y="3958"/>
                  </a:lnTo>
                  <a:lnTo>
                    <a:pt x="348" y="3942"/>
                  </a:lnTo>
                  <a:lnTo>
                    <a:pt x="336" y="3926"/>
                  </a:lnTo>
                  <a:lnTo>
                    <a:pt x="324" y="3911"/>
                  </a:lnTo>
                  <a:lnTo>
                    <a:pt x="313" y="3895"/>
                  </a:lnTo>
                  <a:lnTo>
                    <a:pt x="303" y="3881"/>
                  </a:lnTo>
                  <a:lnTo>
                    <a:pt x="295" y="3867"/>
                  </a:lnTo>
                  <a:lnTo>
                    <a:pt x="287" y="3854"/>
                  </a:lnTo>
                  <a:lnTo>
                    <a:pt x="280" y="3841"/>
                  </a:lnTo>
                  <a:lnTo>
                    <a:pt x="276" y="3830"/>
                  </a:lnTo>
                  <a:lnTo>
                    <a:pt x="272" y="3819"/>
                  </a:lnTo>
                  <a:lnTo>
                    <a:pt x="269" y="3809"/>
                  </a:lnTo>
                  <a:lnTo>
                    <a:pt x="268" y="3799"/>
                  </a:lnTo>
                  <a:lnTo>
                    <a:pt x="269" y="3792"/>
                  </a:lnTo>
                  <a:lnTo>
                    <a:pt x="272" y="3786"/>
                  </a:lnTo>
                  <a:lnTo>
                    <a:pt x="275" y="3780"/>
                  </a:lnTo>
                  <a:lnTo>
                    <a:pt x="280" y="3777"/>
                  </a:lnTo>
                  <a:lnTo>
                    <a:pt x="287" y="3776"/>
                  </a:lnTo>
                  <a:lnTo>
                    <a:pt x="295" y="3776"/>
                  </a:lnTo>
                  <a:lnTo>
                    <a:pt x="303" y="3777"/>
                  </a:lnTo>
                  <a:lnTo>
                    <a:pt x="313" y="3780"/>
                  </a:lnTo>
                  <a:lnTo>
                    <a:pt x="324" y="3785"/>
                  </a:lnTo>
                  <a:lnTo>
                    <a:pt x="336" y="3790"/>
                  </a:lnTo>
                  <a:lnTo>
                    <a:pt x="348" y="3798"/>
                  </a:lnTo>
                  <a:lnTo>
                    <a:pt x="361" y="3806"/>
                  </a:lnTo>
                  <a:lnTo>
                    <a:pt x="376" y="3815"/>
                  </a:lnTo>
                  <a:lnTo>
                    <a:pt x="389" y="3825"/>
                  </a:lnTo>
                  <a:lnTo>
                    <a:pt x="404" y="3837"/>
                  </a:lnTo>
                  <a:lnTo>
                    <a:pt x="418" y="3851"/>
                  </a:lnTo>
                  <a:lnTo>
                    <a:pt x="434" y="3864"/>
                  </a:lnTo>
                  <a:lnTo>
                    <a:pt x="449" y="3878"/>
                  </a:lnTo>
                  <a:lnTo>
                    <a:pt x="464" y="3894"/>
                  </a:lnTo>
                  <a:close/>
                  <a:moveTo>
                    <a:pt x="204" y="3300"/>
                  </a:moveTo>
                  <a:lnTo>
                    <a:pt x="217" y="3315"/>
                  </a:lnTo>
                  <a:lnTo>
                    <a:pt x="229" y="3330"/>
                  </a:lnTo>
                  <a:lnTo>
                    <a:pt x="241" y="3344"/>
                  </a:lnTo>
                  <a:lnTo>
                    <a:pt x="252" y="3358"/>
                  </a:lnTo>
                  <a:lnTo>
                    <a:pt x="261" y="3372"/>
                  </a:lnTo>
                  <a:lnTo>
                    <a:pt x="269" y="3386"/>
                  </a:lnTo>
                  <a:lnTo>
                    <a:pt x="278" y="3399"/>
                  </a:lnTo>
                  <a:lnTo>
                    <a:pt x="285" y="3411"/>
                  </a:lnTo>
                  <a:lnTo>
                    <a:pt x="290" y="3423"/>
                  </a:lnTo>
                  <a:lnTo>
                    <a:pt x="295" y="3434"/>
                  </a:lnTo>
                  <a:lnTo>
                    <a:pt x="298" y="3444"/>
                  </a:lnTo>
                  <a:lnTo>
                    <a:pt x="299" y="3454"/>
                  </a:lnTo>
                  <a:lnTo>
                    <a:pt x="300" y="3461"/>
                  </a:lnTo>
                  <a:lnTo>
                    <a:pt x="299" y="3469"/>
                  </a:lnTo>
                  <a:lnTo>
                    <a:pt x="297" y="3475"/>
                  </a:lnTo>
                  <a:lnTo>
                    <a:pt x="293" y="3479"/>
                  </a:lnTo>
                  <a:lnTo>
                    <a:pt x="288" y="3482"/>
                  </a:lnTo>
                  <a:lnTo>
                    <a:pt x="283" y="3484"/>
                  </a:lnTo>
                  <a:lnTo>
                    <a:pt x="275" y="3484"/>
                  </a:lnTo>
                  <a:lnTo>
                    <a:pt x="267" y="3483"/>
                  </a:lnTo>
                  <a:lnTo>
                    <a:pt x="258" y="3480"/>
                  </a:lnTo>
                  <a:lnTo>
                    <a:pt x="249" y="3477"/>
                  </a:lnTo>
                  <a:lnTo>
                    <a:pt x="238" y="3471"/>
                  </a:lnTo>
                  <a:lnTo>
                    <a:pt x="226" y="3465"/>
                  </a:lnTo>
                  <a:lnTo>
                    <a:pt x="214" y="3457"/>
                  </a:lnTo>
                  <a:lnTo>
                    <a:pt x="201" y="3448"/>
                  </a:lnTo>
                  <a:lnTo>
                    <a:pt x="188" y="3440"/>
                  </a:lnTo>
                  <a:lnTo>
                    <a:pt x="175" y="3429"/>
                  </a:lnTo>
                  <a:lnTo>
                    <a:pt x="162" y="3416"/>
                  </a:lnTo>
                  <a:lnTo>
                    <a:pt x="148" y="3404"/>
                  </a:lnTo>
                  <a:lnTo>
                    <a:pt x="135" y="3390"/>
                  </a:lnTo>
                  <a:lnTo>
                    <a:pt x="120" y="3376"/>
                  </a:lnTo>
                  <a:lnTo>
                    <a:pt x="107" y="3362"/>
                  </a:lnTo>
                  <a:lnTo>
                    <a:pt x="95" y="3347"/>
                  </a:lnTo>
                  <a:lnTo>
                    <a:pt x="84" y="3333"/>
                  </a:lnTo>
                  <a:lnTo>
                    <a:pt x="73" y="3319"/>
                  </a:lnTo>
                  <a:lnTo>
                    <a:pt x="63" y="3305"/>
                  </a:lnTo>
                  <a:lnTo>
                    <a:pt x="55" y="3290"/>
                  </a:lnTo>
                  <a:lnTo>
                    <a:pt x="47" y="3278"/>
                  </a:lnTo>
                  <a:lnTo>
                    <a:pt x="40" y="3265"/>
                  </a:lnTo>
                  <a:lnTo>
                    <a:pt x="35" y="3253"/>
                  </a:lnTo>
                  <a:lnTo>
                    <a:pt x="31" y="3242"/>
                  </a:lnTo>
                  <a:lnTo>
                    <a:pt x="27" y="3232"/>
                  </a:lnTo>
                  <a:lnTo>
                    <a:pt x="26" y="3224"/>
                  </a:lnTo>
                  <a:lnTo>
                    <a:pt x="25" y="3215"/>
                  </a:lnTo>
                  <a:lnTo>
                    <a:pt x="26" y="3208"/>
                  </a:lnTo>
                  <a:lnTo>
                    <a:pt x="28" y="3202"/>
                  </a:lnTo>
                  <a:lnTo>
                    <a:pt x="32" y="3197"/>
                  </a:lnTo>
                  <a:lnTo>
                    <a:pt x="36" y="3194"/>
                  </a:lnTo>
                  <a:lnTo>
                    <a:pt x="43" y="3193"/>
                  </a:lnTo>
                  <a:lnTo>
                    <a:pt x="50" y="3192"/>
                  </a:lnTo>
                  <a:lnTo>
                    <a:pt x="58" y="3194"/>
                  </a:lnTo>
                  <a:lnTo>
                    <a:pt x="67" y="3196"/>
                  </a:lnTo>
                  <a:lnTo>
                    <a:pt x="78" y="3201"/>
                  </a:lnTo>
                  <a:lnTo>
                    <a:pt x="87" y="3205"/>
                  </a:lnTo>
                  <a:lnTo>
                    <a:pt x="100" y="3212"/>
                  </a:lnTo>
                  <a:lnTo>
                    <a:pt x="112" y="3219"/>
                  </a:lnTo>
                  <a:lnTo>
                    <a:pt x="124" y="3228"/>
                  </a:lnTo>
                  <a:lnTo>
                    <a:pt x="137" y="3238"/>
                  </a:lnTo>
                  <a:lnTo>
                    <a:pt x="150" y="3249"/>
                  </a:lnTo>
                  <a:lnTo>
                    <a:pt x="163" y="3260"/>
                  </a:lnTo>
                  <a:lnTo>
                    <a:pt x="176" y="3273"/>
                  </a:lnTo>
                  <a:lnTo>
                    <a:pt x="190" y="3286"/>
                  </a:lnTo>
                  <a:lnTo>
                    <a:pt x="204" y="3300"/>
                  </a:lnTo>
                  <a:close/>
                  <a:moveTo>
                    <a:pt x="561" y="3676"/>
                  </a:moveTo>
                  <a:lnTo>
                    <a:pt x="575" y="3692"/>
                  </a:lnTo>
                  <a:lnTo>
                    <a:pt x="588" y="3707"/>
                  </a:lnTo>
                  <a:lnTo>
                    <a:pt x="600" y="3722"/>
                  </a:lnTo>
                  <a:lnTo>
                    <a:pt x="611" y="3737"/>
                  </a:lnTo>
                  <a:lnTo>
                    <a:pt x="622" y="3752"/>
                  </a:lnTo>
                  <a:lnTo>
                    <a:pt x="631" y="3765"/>
                  </a:lnTo>
                  <a:lnTo>
                    <a:pt x="640" y="3779"/>
                  </a:lnTo>
                  <a:lnTo>
                    <a:pt x="646" y="3792"/>
                  </a:lnTo>
                  <a:lnTo>
                    <a:pt x="653" y="3805"/>
                  </a:lnTo>
                  <a:lnTo>
                    <a:pt x="657" y="3815"/>
                  </a:lnTo>
                  <a:lnTo>
                    <a:pt x="661" y="3826"/>
                  </a:lnTo>
                  <a:lnTo>
                    <a:pt x="663" y="3836"/>
                  </a:lnTo>
                  <a:lnTo>
                    <a:pt x="664" y="3845"/>
                  </a:lnTo>
                  <a:lnTo>
                    <a:pt x="663" y="3852"/>
                  </a:lnTo>
                  <a:lnTo>
                    <a:pt x="661" y="3858"/>
                  </a:lnTo>
                  <a:lnTo>
                    <a:pt x="657" y="3863"/>
                  </a:lnTo>
                  <a:lnTo>
                    <a:pt x="652" y="3866"/>
                  </a:lnTo>
                  <a:lnTo>
                    <a:pt x="646" y="3868"/>
                  </a:lnTo>
                  <a:lnTo>
                    <a:pt x="639" y="3868"/>
                  </a:lnTo>
                  <a:lnTo>
                    <a:pt x="630" y="3867"/>
                  </a:lnTo>
                  <a:lnTo>
                    <a:pt x="620" y="3865"/>
                  </a:lnTo>
                  <a:lnTo>
                    <a:pt x="609" y="3860"/>
                  </a:lnTo>
                  <a:lnTo>
                    <a:pt x="598" y="3855"/>
                  </a:lnTo>
                  <a:lnTo>
                    <a:pt x="586" y="3848"/>
                  </a:lnTo>
                  <a:lnTo>
                    <a:pt x="573" y="3841"/>
                  </a:lnTo>
                  <a:lnTo>
                    <a:pt x="560" y="3832"/>
                  </a:lnTo>
                  <a:lnTo>
                    <a:pt x="546" y="3821"/>
                  </a:lnTo>
                  <a:lnTo>
                    <a:pt x="532" y="3810"/>
                  </a:lnTo>
                  <a:lnTo>
                    <a:pt x="517" y="3798"/>
                  </a:lnTo>
                  <a:lnTo>
                    <a:pt x="503" y="3785"/>
                  </a:lnTo>
                  <a:lnTo>
                    <a:pt x="489" y="3772"/>
                  </a:lnTo>
                  <a:lnTo>
                    <a:pt x="474" y="3756"/>
                  </a:lnTo>
                  <a:lnTo>
                    <a:pt x="460" y="3741"/>
                  </a:lnTo>
                  <a:lnTo>
                    <a:pt x="447" y="3726"/>
                  </a:lnTo>
                  <a:lnTo>
                    <a:pt x="435" y="3710"/>
                  </a:lnTo>
                  <a:lnTo>
                    <a:pt x="423" y="3696"/>
                  </a:lnTo>
                  <a:lnTo>
                    <a:pt x="413" y="3682"/>
                  </a:lnTo>
                  <a:lnTo>
                    <a:pt x="403" y="3668"/>
                  </a:lnTo>
                  <a:lnTo>
                    <a:pt x="395" y="3653"/>
                  </a:lnTo>
                  <a:lnTo>
                    <a:pt x="388" y="3640"/>
                  </a:lnTo>
                  <a:lnTo>
                    <a:pt x="382" y="3628"/>
                  </a:lnTo>
                  <a:lnTo>
                    <a:pt x="378" y="3617"/>
                  </a:lnTo>
                  <a:lnTo>
                    <a:pt x="375" y="3606"/>
                  </a:lnTo>
                  <a:lnTo>
                    <a:pt x="372" y="3596"/>
                  </a:lnTo>
                  <a:lnTo>
                    <a:pt x="371" y="3587"/>
                  </a:lnTo>
                  <a:lnTo>
                    <a:pt x="372" y="3581"/>
                  </a:lnTo>
                  <a:lnTo>
                    <a:pt x="375" y="3574"/>
                  </a:lnTo>
                  <a:lnTo>
                    <a:pt x="378" y="3570"/>
                  </a:lnTo>
                  <a:lnTo>
                    <a:pt x="383" y="3567"/>
                  </a:lnTo>
                  <a:lnTo>
                    <a:pt x="390" y="3564"/>
                  </a:lnTo>
                  <a:lnTo>
                    <a:pt x="398" y="3564"/>
                  </a:lnTo>
                  <a:lnTo>
                    <a:pt x="406" y="3566"/>
                  </a:lnTo>
                  <a:lnTo>
                    <a:pt x="415" y="3568"/>
                  </a:lnTo>
                  <a:lnTo>
                    <a:pt x="426" y="3572"/>
                  </a:lnTo>
                  <a:lnTo>
                    <a:pt x="437" y="3578"/>
                  </a:lnTo>
                  <a:lnTo>
                    <a:pt x="449" y="3584"/>
                  </a:lnTo>
                  <a:lnTo>
                    <a:pt x="462" y="3592"/>
                  </a:lnTo>
                  <a:lnTo>
                    <a:pt x="475" y="3602"/>
                  </a:lnTo>
                  <a:lnTo>
                    <a:pt x="489" y="3612"/>
                  </a:lnTo>
                  <a:lnTo>
                    <a:pt x="503" y="3623"/>
                  </a:lnTo>
                  <a:lnTo>
                    <a:pt x="517" y="3635"/>
                  </a:lnTo>
                  <a:lnTo>
                    <a:pt x="531" y="3648"/>
                  </a:lnTo>
                  <a:lnTo>
                    <a:pt x="547" y="3662"/>
                  </a:lnTo>
                  <a:lnTo>
                    <a:pt x="561" y="3676"/>
                  </a:lnTo>
                  <a:close/>
                  <a:moveTo>
                    <a:pt x="340" y="3105"/>
                  </a:moveTo>
                  <a:lnTo>
                    <a:pt x="352" y="3118"/>
                  </a:lnTo>
                  <a:lnTo>
                    <a:pt x="364" y="3133"/>
                  </a:lnTo>
                  <a:lnTo>
                    <a:pt x="375" y="3147"/>
                  </a:lnTo>
                  <a:lnTo>
                    <a:pt x="384" y="3160"/>
                  </a:lnTo>
                  <a:lnTo>
                    <a:pt x="394" y="3174"/>
                  </a:lnTo>
                  <a:lnTo>
                    <a:pt x="402" y="3187"/>
                  </a:lnTo>
                  <a:lnTo>
                    <a:pt x="410" y="3199"/>
                  </a:lnTo>
                  <a:lnTo>
                    <a:pt x="416" y="3212"/>
                  </a:lnTo>
                  <a:lnTo>
                    <a:pt x="422" y="3224"/>
                  </a:lnTo>
                  <a:lnTo>
                    <a:pt x="425" y="3233"/>
                  </a:lnTo>
                  <a:lnTo>
                    <a:pt x="428" y="3243"/>
                  </a:lnTo>
                  <a:lnTo>
                    <a:pt x="429" y="3253"/>
                  </a:lnTo>
                  <a:lnTo>
                    <a:pt x="430" y="3261"/>
                  </a:lnTo>
                  <a:lnTo>
                    <a:pt x="429" y="3267"/>
                  </a:lnTo>
                  <a:lnTo>
                    <a:pt x="427" y="3274"/>
                  </a:lnTo>
                  <a:lnTo>
                    <a:pt x="423" y="3278"/>
                  </a:lnTo>
                  <a:lnTo>
                    <a:pt x="418" y="3282"/>
                  </a:lnTo>
                  <a:lnTo>
                    <a:pt x="413" y="3283"/>
                  </a:lnTo>
                  <a:lnTo>
                    <a:pt x="405" y="3284"/>
                  </a:lnTo>
                  <a:lnTo>
                    <a:pt x="398" y="3283"/>
                  </a:lnTo>
                  <a:lnTo>
                    <a:pt x="389" y="3279"/>
                  </a:lnTo>
                  <a:lnTo>
                    <a:pt x="379" y="3276"/>
                  </a:lnTo>
                  <a:lnTo>
                    <a:pt x="369" y="3272"/>
                  </a:lnTo>
                  <a:lnTo>
                    <a:pt x="357" y="3265"/>
                  </a:lnTo>
                  <a:lnTo>
                    <a:pt x="346" y="3259"/>
                  </a:lnTo>
                  <a:lnTo>
                    <a:pt x="334" y="3250"/>
                  </a:lnTo>
                  <a:lnTo>
                    <a:pt x="322" y="3241"/>
                  </a:lnTo>
                  <a:lnTo>
                    <a:pt x="309" y="3230"/>
                  </a:lnTo>
                  <a:lnTo>
                    <a:pt x="296" y="3219"/>
                  </a:lnTo>
                  <a:lnTo>
                    <a:pt x="283" y="3207"/>
                  </a:lnTo>
                  <a:lnTo>
                    <a:pt x="269" y="3194"/>
                  </a:lnTo>
                  <a:lnTo>
                    <a:pt x="256" y="3181"/>
                  </a:lnTo>
                  <a:lnTo>
                    <a:pt x="244" y="3167"/>
                  </a:lnTo>
                  <a:lnTo>
                    <a:pt x="232" y="3152"/>
                  </a:lnTo>
                  <a:lnTo>
                    <a:pt x="221" y="3138"/>
                  </a:lnTo>
                  <a:lnTo>
                    <a:pt x="211" y="3125"/>
                  </a:lnTo>
                  <a:lnTo>
                    <a:pt x="203" y="3112"/>
                  </a:lnTo>
                  <a:lnTo>
                    <a:pt x="194" y="3099"/>
                  </a:lnTo>
                  <a:lnTo>
                    <a:pt x="186" y="3085"/>
                  </a:lnTo>
                  <a:lnTo>
                    <a:pt x="181" y="3073"/>
                  </a:lnTo>
                  <a:lnTo>
                    <a:pt x="175" y="3062"/>
                  </a:lnTo>
                  <a:lnTo>
                    <a:pt x="171" y="3051"/>
                  </a:lnTo>
                  <a:lnTo>
                    <a:pt x="169" y="3042"/>
                  </a:lnTo>
                  <a:lnTo>
                    <a:pt x="166" y="3032"/>
                  </a:lnTo>
                  <a:lnTo>
                    <a:pt x="166" y="3024"/>
                  </a:lnTo>
                  <a:lnTo>
                    <a:pt x="167" y="3018"/>
                  </a:lnTo>
                  <a:lnTo>
                    <a:pt x="170" y="3011"/>
                  </a:lnTo>
                  <a:lnTo>
                    <a:pt x="173" y="3007"/>
                  </a:lnTo>
                  <a:lnTo>
                    <a:pt x="178" y="3003"/>
                  </a:lnTo>
                  <a:lnTo>
                    <a:pt x="184" y="3002"/>
                  </a:lnTo>
                  <a:lnTo>
                    <a:pt x="192" y="3001"/>
                  </a:lnTo>
                  <a:lnTo>
                    <a:pt x="199" y="3002"/>
                  </a:lnTo>
                  <a:lnTo>
                    <a:pt x="208" y="3005"/>
                  </a:lnTo>
                  <a:lnTo>
                    <a:pt x="218" y="3009"/>
                  </a:lnTo>
                  <a:lnTo>
                    <a:pt x="228" y="3013"/>
                  </a:lnTo>
                  <a:lnTo>
                    <a:pt x="239" y="3020"/>
                  </a:lnTo>
                  <a:lnTo>
                    <a:pt x="251" y="3026"/>
                  </a:lnTo>
                  <a:lnTo>
                    <a:pt x="263" y="3035"/>
                  </a:lnTo>
                  <a:lnTo>
                    <a:pt x="275" y="3045"/>
                  </a:lnTo>
                  <a:lnTo>
                    <a:pt x="288" y="3055"/>
                  </a:lnTo>
                  <a:lnTo>
                    <a:pt x="300" y="3066"/>
                  </a:lnTo>
                  <a:lnTo>
                    <a:pt x="313" y="3078"/>
                  </a:lnTo>
                  <a:lnTo>
                    <a:pt x="326" y="3091"/>
                  </a:lnTo>
                  <a:lnTo>
                    <a:pt x="340" y="3105"/>
                  </a:lnTo>
                  <a:close/>
                  <a:moveTo>
                    <a:pt x="264" y="2742"/>
                  </a:moveTo>
                  <a:lnTo>
                    <a:pt x="260" y="2745"/>
                  </a:lnTo>
                  <a:lnTo>
                    <a:pt x="254" y="2747"/>
                  </a:lnTo>
                  <a:lnTo>
                    <a:pt x="247" y="2747"/>
                  </a:lnTo>
                  <a:lnTo>
                    <a:pt x="240" y="2746"/>
                  </a:lnTo>
                  <a:lnTo>
                    <a:pt x="232" y="2745"/>
                  </a:lnTo>
                  <a:lnTo>
                    <a:pt x="222" y="2741"/>
                  </a:lnTo>
                  <a:lnTo>
                    <a:pt x="214" y="2737"/>
                  </a:lnTo>
                  <a:lnTo>
                    <a:pt x="204" y="2731"/>
                  </a:lnTo>
                  <a:lnTo>
                    <a:pt x="193" y="2725"/>
                  </a:lnTo>
                  <a:lnTo>
                    <a:pt x="182" y="2717"/>
                  </a:lnTo>
                  <a:lnTo>
                    <a:pt x="171" y="2708"/>
                  </a:lnTo>
                  <a:lnTo>
                    <a:pt x="159" y="2699"/>
                  </a:lnTo>
                  <a:lnTo>
                    <a:pt x="148" y="2689"/>
                  </a:lnTo>
                  <a:lnTo>
                    <a:pt x="136" y="2678"/>
                  </a:lnTo>
                  <a:lnTo>
                    <a:pt x="124" y="2666"/>
                  </a:lnTo>
                  <a:lnTo>
                    <a:pt x="113" y="2654"/>
                  </a:lnTo>
                  <a:lnTo>
                    <a:pt x="101" y="2640"/>
                  </a:lnTo>
                  <a:lnTo>
                    <a:pt x="91" y="2627"/>
                  </a:lnTo>
                  <a:lnTo>
                    <a:pt x="81" y="2614"/>
                  </a:lnTo>
                  <a:lnTo>
                    <a:pt x="71" y="2602"/>
                  </a:lnTo>
                  <a:lnTo>
                    <a:pt x="63" y="2589"/>
                  </a:lnTo>
                  <a:lnTo>
                    <a:pt x="56" y="2577"/>
                  </a:lnTo>
                  <a:lnTo>
                    <a:pt x="49" y="2565"/>
                  </a:lnTo>
                  <a:lnTo>
                    <a:pt x="45" y="2554"/>
                  </a:lnTo>
                  <a:lnTo>
                    <a:pt x="39" y="2543"/>
                  </a:lnTo>
                  <a:lnTo>
                    <a:pt x="36" y="2533"/>
                  </a:lnTo>
                  <a:lnTo>
                    <a:pt x="34" y="2524"/>
                  </a:lnTo>
                  <a:lnTo>
                    <a:pt x="33" y="2516"/>
                  </a:lnTo>
                  <a:lnTo>
                    <a:pt x="33" y="2508"/>
                  </a:lnTo>
                  <a:lnTo>
                    <a:pt x="34" y="2501"/>
                  </a:lnTo>
                  <a:lnTo>
                    <a:pt x="36" y="2496"/>
                  </a:lnTo>
                  <a:lnTo>
                    <a:pt x="39" y="2491"/>
                  </a:lnTo>
                  <a:lnTo>
                    <a:pt x="44" y="2489"/>
                  </a:lnTo>
                  <a:lnTo>
                    <a:pt x="49" y="2487"/>
                  </a:lnTo>
                  <a:lnTo>
                    <a:pt x="56" y="2487"/>
                  </a:lnTo>
                  <a:lnTo>
                    <a:pt x="63" y="2487"/>
                  </a:lnTo>
                  <a:lnTo>
                    <a:pt x="71" y="2489"/>
                  </a:lnTo>
                  <a:lnTo>
                    <a:pt x="80" y="2492"/>
                  </a:lnTo>
                  <a:lnTo>
                    <a:pt x="90" y="2497"/>
                  </a:lnTo>
                  <a:lnTo>
                    <a:pt x="100" y="2502"/>
                  </a:lnTo>
                  <a:lnTo>
                    <a:pt x="111" y="2509"/>
                  </a:lnTo>
                  <a:lnTo>
                    <a:pt x="121" y="2517"/>
                  </a:lnTo>
                  <a:lnTo>
                    <a:pt x="132" y="2525"/>
                  </a:lnTo>
                  <a:lnTo>
                    <a:pt x="144" y="2535"/>
                  </a:lnTo>
                  <a:lnTo>
                    <a:pt x="167" y="2556"/>
                  </a:lnTo>
                  <a:lnTo>
                    <a:pt x="192" y="2581"/>
                  </a:lnTo>
                  <a:lnTo>
                    <a:pt x="212" y="2606"/>
                  </a:lnTo>
                  <a:lnTo>
                    <a:pt x="231" y="2633"/>
                  </a:lnTo>
                  <a:lnTo>
                    <a:pt x="240" y="2645"/>
                  </a:lnTo>
                  <a:lnTo>
                    <a:pt x="247" y="2657"/>
                  </a:lnTo>
                  <a:lnTo>
                    <a:pt x="253" y="2669"/>
                  </a:lnTo>
                  <a:lnTo>
                    <a:pt x="258" y="2680"/>
                  </a:lnTo>
                  <a:lnTo>
                    <a:pt x="264" y="2690"/>
                  </a:lnTo>
                  <a:lnTo>
                    <a:pt x="267" y="2701"/>
                  </a:lnTo>
                  <a:lnTo>
                    <a:pt x="269" y="2710"/>
                  </a:lnTo>
                  <a:lnTo>
                    <a:pt x="270" y="2718"/>
                  </a:lnTo>
                  <a:lnTo>
                    <a:pt x="270" y="2726"/>
                  </a:lnTo>
                  <a:lnTo>
                    <a:pt x="269" y="2733"/>
                  </a:lnTo>
                  <a:lnTo>
                    <a:pt x="267" y="2738"/>
                  </a:lnTo>
                  <a:lnTo>
                    <a:pt x="264" y="2742"/>
                  </a:lnTo>
                  <a:close/>
                  <a:moveTo>
                    <a:pt x="498" y="2914"/>
                  </a:moveTo>
                  <a:lnTo>
                    <a:pt x="509" y="2928"/>
                  </a:lnTo>
                  <a:lnTo>
                    <a:pt x="521" y="2942"/>
                  </a:lnTo>
                  <a:lnTo>
                    <a:pt x="531" y="2955"/>
                  </a:lnTo>
                  <a:lnTo>
                    <a:pt x="541" y="2968"/>
                  </a:lnTo>
                  <a:lnTo>
                    <a:pt x="550" y="2981"/>
                  </a:lnTo>
                  <a:lnTo>
                    <a:pt x="558" y="2994"/>
                  </a:lnTo>
                  <a:lnTo>
                    <a:pt x="564" y="3007"/>
                  </a:lnTo>
                  <a:lnTo>
                    <a:pt x="571" y="3019"/>
                  </a:lnTo>
                  <a:lnTo>
                    <a:pt x="575" y="3030"/>
                  </a:lnTo>
                  <a:lnTo>
                    <a:pt x="578" y="3039"/>
                  </a:lnTo>
                  <a:lnTo>
                    <a:pt x="582" y="3049"/>
                  </a:lnTo>
                  <a:lnTo>
                    <a:pt x="583" y="3058"/>
                  </a:lnTo>
                  <a:lnTo>
                    <a:pt x="583" y="3066"/>
                  </a:lnTo>
                  <a:lnTo>
                    <a:pt x="582" y="3072"/>
                  </a:lnTo>
                  <a:lnTo>
                    <a:pt x="579" y="3079"/>
                  </a:lnTo>
                  <a:lnTo>
                    <a:pt x="576" y="3083"/>
                  </a:lnTo>
                  <a:lnTo>
                    <a:pt x="572" y="3087"/>
                  </a:lnTo>
                  <a:lnTo>
                    <a:pt x="565" y="3088"/>
                  </a:lnTo>
                  <a:lnTo>
                    <a:pt x="559" y="3089"/>
                  </a:lnTo>
                  <a:lnTo>
                    <a:pt x="551" y="3088"/>
                  </a:lnTo>
                  <a:lnTo>
                    <a:pt x="542" y="3085"/>
                  </a:lnTo>
                  <a:lnTo>
                    <a:pt x="532" y="3082"/>
                  </a:lnTo>
                  <a:lnTo>
                    <a:pt x="523" y="3078"/>
                  </a:lnTo>
                  <a:lnTo>
                    <a:pt x="512" y="3072"/>
                  </a:lnTo>
                  <a:lnTo>
                    <a:pt x="501" y="3065"/>
                  </a:lnTo>
                  <a:lnTo>
                    <a:pt x="489" y="3057"/>
                  </a:lnTo>
                  <a:lnTo>
                    <a:pt x="476" y="3048"/>
                  </a:lnTo>
                  <a:lnTo>
                    <a:pt x="464" y="3038"/>
                  </a:lnTo>
                  <a:lnTo>
                    <a:pt x="452" y="3027"/>
                  </a:lnTo>
                  <a:lnTo>
                    <a:pt x="439" y="3016"/>
                  </a:lnTo>
                  <a:lnTo>
                    <a:pt x="427" y="3004"/>
                  </a:lnTo>
                  <a:lnTo>
                    <a:pt x="414" y="2991"/>
                  </a:lnTo>
                  <a:lnTo>
                    <a:pt x="402" y="2977"/>
                  </a:lnTo>
                  <a:lnTo>
                    <a:pt x="391" y="2964"/>
                  </a:lnTo>
                  <a:lnTo>
                    <a:pt x="381" y="2951"/>
                  </a:lnTo>
                  <a:lnTo>
                    <a:pt x="371" y="2936"/>
                  </a:lnTo>
                  <a:lnTo>
                    <a:pt x="363" y="2924"/>
                  </a:lnTo>
                  <a:lnTo>
                    <a:pt x="355" y="2911"/>
                  </a:lnTo>
                  <a:lnTo>
                    <a:pt x="348" y="2899"/>
                  </a:lnTo>
                  <a:lnTo>
                    <a:pt x="343" y="2887"/>
                  </a:lnTo>
                  <a:lnTo>
                    <a:pt x="337" y="2876"/>
                  </a:lnTo>
                  <a:lnTo>
                    <a:pt x="334" y="2865"/>
                  </a:lnTo>
                  <a:lnTo>
                    <a:pt x="332" y="2856"/>
                  </a:lnTo>
                  <a:lnTo>
                    <a:pt x="330" y="2848"/>
                  </a:lnTo>
                  <a:lnTo>
                    <a:pt x="330" y="2839"/>
                  </a:lnTo>
                  <a:lnTo>
                    <a:pt x="331" y="2832"/>
                  </a:lnTo>
                  <a:lnTo>
                    <a:pt x="333" y="2827"/>
                  </a:lnTo>
                  <a:lnTo>
                    <a:pt x="337" y="2822"/>
                  </a:lnTo>
                  <a:lnTo>
                    <a:pt x="342" y="2819"/>
                  </a:lnTo>
                  <a:lnTo>
                    <a:pt x="347" y="2817"/>
                  </a:lnTo>
                  <a:lnTo>
                    <a:pt x="355" y="2817"/>
                  </a:lnTo>
                  <a:lnTo>
                    <a:pt x="363" y="2818"/>
                  </a:lnTo>
                  <a:lnTo>
                    <a:pt x="371" y="2820"/>
                  </a:lnTo>
                  <a:lnTo>
                    <a:pt x="380" y="2824"/>
                  </a:lnTo>
                  <a:lnTo>
                    <a:pt x="390" y="2828"/>
                  </a:lnTo>
                  <a:lnTo>
                    <a:pt x="401" y="2833"/>
                  </a:lnTo>
                  <a:lnTo>
                    <a:pt x="412" y="2840"/>
                  </a:lnTo>
                  <a:lnTo>
                    <a:pt x="424" y="2849"/>
                  </a:lnTo>
                  <a:lnTo>
                    <a:pt x="436" y="2857"/>
                  </a:lnTo>
                  <a:lnTo>
                    <a:pt x="448" y="2867"/>
                  </a:lnTo>
                  <a:lnTo>
                    <a:pt x="460" y="2877"/>
                  </a:lnTo>
                  <a:lnTo>
                    <a:pt x="473" y="2889"/>
                  </a:lnTo>
                  <a:lnTo>
                    <a:pt x="485" y="2901"/>
                  </a:lnTo>
                  <a:lnTo>
                    <a:pt x="498" y="2914"/>
                  </a:lnTo>
                  <a:close/>
                  <a:moveTo>
                    <a:pt x="384" y="2409"/>
                  </a:moveTo>
                  <a:lnTo>
                    <a:pt x="405" y="2434"/>
                  </a:lnTo>
                  <a:lnTo>
                    <a:pt x="423" y="2459"/>
                  </a:lnTo>
                  <a:lnTo>
                    <a:pt x="430" y="2471"/>
                  </a:lnTo>
                  <a:lnTo>
                    <a:pt x="438" y="2483"/>
                  </a:lnTo>
                  <a:lnTo>
                    <a:pt x="444" y="2494"/>
                  </a:lnTo>
                  <a:lnTo>
                    <a:pt x="449" y="2505"/>
                  </a:lnTo>
                  <a:lnTo>
                    <a:pt x="453" y="2516"/>
                  </a:lnTo>
                  <a:lnTo>
                    <a:pt x="457" y="2524"/>
                  </a:lnTo>
                  <a:lnTo>
                    <a:pt x="459" y="2534"/>
                  </a:lnTo>
                  <a:lnTo>
                    <a:pt x="460" y="2542"/>
                  </a:lnTo>
                  <a:lnTo>
                    <a:pt x="460" y="2549"/>
                  </a:lnTo>
                  <a:lnTo>
                    <a:pt x="459" y="2556"/>
                  </a:lnTo>
                  <a:lnTo>
                    <a:pt x="457" y="2562"/>
                  </a:lnTo>
                  <a:lnTo>
                    <a:pt x="452" y="2566"/>
                  </a:lnTo>
                  <a:lnTo>
                    <a:pt x="448" y="2568"/>
                  </a:lnTo>
                  <a:lnTo>
                    <a:pt x="443" y="2570"/>
                  </a:lnTo>
                  <a:lnTo>
                    <a:pt x="436" y="2570"/>
                  </a:lnTo>
                  <a:lnTo>
                    <a:pt x="429" y="2570"/>
                  </a:lnTo>
                  <a:lnTo>
                    <a:pt x="422" y="2568"/>
                  </a:lnTo>
                  <a:lnTo>
                    <a:pt x="413" y="2565"/>
                  </a:lnTo>
                  <a:lnTo>
                    <a:pt x="403" y="2560"/>
                  </a:lnTo>
                  <a:lnTo>
                    <a:pt x="393" y="2556"/>
                  </a:lnTo>
                  <a:lnTo>
                    <a:pt x="383" y="2549"/>
                  </a:lnTo>
                  <a:lnTo>
                    <a:pt x="372" y="2542"/>
                  </a:lnTo>
                  <a:lnTo>
                    <a:pt x="361" y="2534"/>
                  </a:lnTo>
                  <a:lnTo>
                    <a:pt x="350" y="2525"/>
                  </a:lnTo>
                  <a:lnTo>
                    <a:pt x="340" y="2516"/>
                  </a:lnTo>
                  <a:lnTo>
                    <a:pt x="329" y="2505"/>
                  </a:lnTo>
                  <a:lnTo>
                    <a:pt x="318" y="2494"/>
                  </a:lnTo>
                  <a:lnTo>
                    <a:pt x="306" y="2482"/>
                  </a:lnTo>
                  <a:lnTo>
                    <a:pt x="295" y="2469"/>
                  </a:lnTo>
                  <a:lnTo>
                    <a:pt x="285" y="2456"/>
                  </a:lnTo>
                  <a:lnTo>
                    <a:pt x="276" y="2444"/>
                  </a:lnTo>
                  <a:lnTo>
                    <a:pt x="267" y="2432"/>
                  </a:lnTo>
                  <a:lnTo>
                    <a:pt x="260" y="2420"/>
                  </a:lnTo>
                  <a:lnTo>
                    <a:pt x="252" y="2408"/>
                  </a:lnTo>
                  <a:lnTo>
                    <a:pt x="246" y="2397"/>
                  </a:lnTo>
                  <a:lnTo>
                    <a:pt x="241" y="2386"/>
                  </a:lnTo>
                  <a:lnTo>
                    <a:pt x="238" y="2375"/>
                  </a:lnTo>
                  <a:lnTo>
                    <a:pt x="234" y="2365"/>
                  </a:lnTo>
                  <a:lnTo>
                    <a:pt x="232" y="2357"/>
                  </a:lnTo>
                  <a:lnTo>
                    <a:pt x="231" y="2348"/>
                  </a:lnTo>
                  <a:lnTo>
                    <a:pt x="231" y="2341"/>
                  </a:lnTo>
                  <a:lnTo>
                    <a:pt x="232" y="2335"/>
                  </a:lnTo>
                  <a:lnTo>
                    <a:pt x="234" y="2329"/>
                  </a:lnTo>
                  <a:lnTo>
                    <a:pt x="238" y="2325"/>
                  </a:lnTo>
                  <a:lnTo>
                    <a:pt x="242" y="2321"/>
                  </a:lnTo>
                  <a:lnTo>
                    <a:pt x="247" y="2319"/>
                  </a:lnTo>
                  <a:lnTo>
                    <a:pt x="254" y="2319"/>
                  </a:lnTo>
                  <a:lnTo>
                    <a:pt x="262" y="2320"/>
                  </a:lnTo>
                  <a:lnTo>
                    <a:pt x="269" y="2321"/>
                  </a:lnTo>
                  <a:lnTo>
                    <a:pt x="278" y="2325"/>
                  </a:lnTo>
                  <a:lnTo>
                    <a:pt x="287" y="2329"/>
                  </a:lnTo>
                  <a:lnTo>
                    <a:pt x="297" y="2335"/>
                  </a:lnTo>
                  <a:lnTo>
                    <a:pt x="307" y="2340"/>
                  </a:lnTo>
                  <a:lnTo>
                    <a:pt x="318" y="2348"/>
                  </a:lnTo>
                  <a:lnTo>
                    <a:pt x="329" y="2355"/>
                  </a:lnTo>
                  <a:lnTo>
                    <a:pt x="340" y="2365"/>
                  </a:lnTo>
                  <a:lnTo>
                    <a:pt x="361" y="2385"/>
                  </a:lnTo>
                  <a:lnTo>
                    <a:pt x="384" y="2409"/>
                  </a:lnTo>
                  <a:close/>
                  <a:moveTo>
                    <a:pt x="395" y="2090"/>
                  </a:moveTo>
                  <a:lnTo>
                    <a:pt x="391" y="2094"/>
                  </a:lnTo>
                  <a:lnTo>
                    <a:pt x="386" y="2096"/>
                  </a:lnTo>
                  <a:lnTo>
                    <a:pt x="379" y="2096"/>
                  </a:lnTo>
                  <a:lnTo>
                    <a:pt x="372" y="2096"/>
                  </a:lnTo>
                  <a:lnTo>
                    <a:pt x="366" y="2094"/>
                  </a:lnTo>
                  <a:lnTo>
                    <a:pt x="357" y="2091"/>
                  </a:lnTo>
                  <a:lnTo>
                    <a:pt x="349" y="2087"/>
                  </a:lnTo>
                  <a:lnTo>
                    <a:pt x="340" y="2083"/>
                  </a:lnTo>
                  <a:lnTo>
                    <a:pt x="331" y="2077"/>
                  </a:lnTo>
                  <a:lnTo>
                    <a:pt x="321" y="2070"/>
                  </a:lnTo>
                  <a:lnTo>
                    <a:pt x="311" y="2063"/>
                  </a:lnTo>
                  <a:lnTo>
                    <a:pt x="301" y="2055"/>
                  </a:lnTo>
                  <a:lnTo>
                    <a:pt x="280" y="2037"/>
                  </a:lnTo>
                  <a:lnTo>
                    <a:pt x="261" y="2015"/>
                  </a:lnTo>
                  <a:lnTo>
                    <a:pt x="241" y="1992"/>
                  </a:lnTo>
                  <a:lnTo>
                    <a:pt x="226" y="1969"/>
                  </a:lnTo>
                  <a:lnTo>
                    <a:pt x="219" y="1958"/>
                  </a:lnTo>
                  <a:lnTo>
                    <a:pt x="212" y="1947"/>
                  </a:lnTo>
                  <a:lnTo>
                    <a:pt x="207" y="1936"/>
                  </a:lnTo>
                  <a:lnTo>
                    <a:pt x="203" y="1926"/>
                  </a:lnTo>
                  <a:lnTo>
                    <a:pt x="199" y="1916"/>
                  </a:lnTo>
                  <a:lnTo>
                    <a:pt x="197" y="1907"/>
                  </a:lnTo>
                  <a:lnTo>
                    <a:pt x="195" y="1898"/>
                  </a:lnTo>
                  <a:lnTo>
                    <a:pt x="194" y="1891"/>
                  </a:lnTo>
                  <a:lnTo>
                    <a:pt x="194" y="1884"/>
                  </a:lnTo>
                  <a:lnTo>
                    <a:pt x="196" y="1879"/>
                  </a:lnTo>
                  <a:lnTo>
                    <a:pt x="198" y="1873"/>
                  </a:lnTo>
                  <a:lnTo>
                    <a:pt x="201" y="1869"/>
                  </a:lnTo>
                  <a:lnTo>
                    <a:pt x="206" y="1867"/>
                  </a:lnTo>
                  <a:lnTo>
                    <a:pt x="210" y="1864"/>
                  </a:lnTo>
                  <a:lnTo>
                    <a:pt x="217" y="1863"/>
                  </a:lnTo>
                  <a:lnTo>
                    <a:pt x="223" y="1864"/>
                  </a:lnTo>
                  <a:lnTo>
                    <a:pt x="231" y="1866"/>
                  </a:lnTo>
                  <a:lnTo>
                    <a:pt x="239" y="1869"/>
                  </a:lnTo>
                  <a:lnTo>
                    <a:pt x="247" y="1872"/>
                  </a:lnTo>
                  <a:lnTo>
                    <a:pt x="256" y="1876"/>
                  </a:lnTo>
                  <a:lnTo>
                    <a:pt x="265" y="1883"/>
                  </a:lnTo>
                  <a:lnTo>
                    <a:pt x="275" y="1890"/>
                  </a:lnTo>
                  <a:lnTo>
                    <a:pt x="285" y="1896"/>
                  </a:lnTo>
                  <a:lnTo>
                    <a:pt x="295" y="1905"/>
                  </a:lnTo>
                  <a:lnTo>
                    <a:pt x="315" y="1924"/>
                  </a:lnTo>
                  <a:lnTo>
                    <a:pt x="335" y="1946"/>
                  </a:lnTo>
                  <a:lnTo>
                    <a:pt x="355" y="1969"/>
                  </a:lnTo>
                  <a:lnTo>
                    <a:pt x="370" y="1992"/>
                  </a:lnTo>
                  <a:lnTo>
                    <a:pt x="383" y="2013"/>
                  </a:lnTo>
                  <a:lnTo>
                    <a:pt x="393" y="2034"/>
                  </a:lnTo>
                  <a:lnTo>
                    <a:pt x="396" y="2043"/>
                  </a:lnTo>
                  <a:lnTo>
                    <a:pt x="400" y="2053"/>
                  </a:lnTo>
                  <a:lnTo>
                    <a:pt x="401" y="2061"/>
                  </a:lnTo>
                  <a:lnTo>
                    <a:pt x="402" y="2068"/>
                  </a:lnTo>
                  <a:lnTo>
                    <a:pt x="402" y="2075"/>
                  </a:lnTo>
                  <a:lnTo>
                    <a:pt x="401" y="2081"/>
                  </a:lnTo>
                  <a:lnTo>
                    <a:pt x="399" y="2087"/>
                  </a:lnTo>
                  <a:lnTo>
                    <a:pt x="395" y="2090"/>
                  </a:lnTo>
                  <a:close/>
                  <a:moveTo>
                    <a:pt x="600" y="2241"/>
                  </a:moveTo>
                  <a:lnTo>
                    <a:pt x="620" y="2266"/>
                  </a:lnTo>
                  <a:lnTo>
                    <a:pt x="638" y="2289"/>
                  </a:lnTo>
                  <a:lnTo>
                    <a:pt x="644" y="2301"/>
                  </a:lnTo>
                  <a:lnTo>
                    <a:pt x="651" y="2312"/>
                  </a:lnTo>
                  <a:lnTo>
                    <a:pt x="656" y="2323"/>
                  </a:lnTo>
                  <a:lnTo>
                    <a:pt x="662" y="2334"/>
                  </a:lnTo>
                  <a:lnTo>
                    <a:pt x="665" y="2343"/>
                  </a:lnTo>
                  <a:lnTo>
                    <a:pt x="668" y="2353"/>
                  </a:lnTo>
                  <a:lnTo>
                    <a:pt x="670" y="2362"/>
                  </a:lnTo>
                  <a:lnTo>
                    <a:pt x="672" y="2370"/>
                  </a:lnTo>
                  <a:lnTo>
                    <a:pt x="672" y="2377"/>
                  </a:lnTo>
                  <a:lnTo>
                    <a:pt x="669" y="2383"/>
                  </a:lnTo>
                  <a:lnTo>
                    <a:pt x="667" y="2388"/>
                  </a:lnTo>
                  <a:lnTo>
                    <a:pt x="664" y="2393"/>
                  </a:lnTo>
                  <a:lnTo>
                    <a:pt x="659" y="2396"/>
                  </a:lnTo>
                  <a:lnTo>
                    <a:pt x="654" y="2398"/>
                  </a:lnTo>
                  <a:lnTo>
                    <a:pt x="647" y="2398"/>
                  </a:lnTo>
                  <a:lnTo>
                    <a:pt x="641" y="2398"/>
                  </a:lnTo>
                  <a:lnTo>
                    <a:pt x="633" y="2396"/>
                  </a:lnTo>
                  <a:lnTo>
                    <a:pt x="624" y="2394"/>
                  </a:lnTo>
                  <a:lnTo>
                    <a:pt x="616" y="2389"/>
                  </a:lnTo>
                  <a:lnTo>
                    <a:pt x="606" y="2385"/>
                  </a:lnTo>
                  <a:lnTo>
                    <a:pt x="596" y="2378"/>
                  </a:lnTo>
                  <a:lnTo>
                    <a:pt x="586" y="2372"/>
                  </a:lnTo>
                  <a:lnTo>
                    <a:pt x="575" y="2364"/>
                  </a:lnTo>
                  <a:lnTo>
                    <a:pt x="564" y="2355"/>
                  </a:lnTo>
                  <a:lnTo>
                    <a:pt x="553" y="2347"/>
                  </a:lnTo>
                  <a:lnTo>
                    <a:pt x="542" y="2336"/>
                  </a:lnTo>
                  <a:lnTo>
                    <a:pt x="531" y="2325"/>
                  </a:lnTo>
                  <a:lnTo>
                    <a:pt x="521" y="2314"/>
                  </a:lnTo>
                  <a:lnTo>
                    <a:pt x="510" y="2302"/>
                  </a:lnTo>
                  <a:lnTo>
                    <a:pt x="501" y="2290"/>
                  </a:lnTo>
                  <a:lnTo>
                    <a:pt x="492" y="2278"/>
                  </a:lnTo>
                  <a:lnTo>
                    <a:pt x="484" y="2266"/>
                  </a:lnTo>
                  <a:lnTo>
                    <a:pt x="476" y="2254"/>
                  </a:lnTo>
                  <a:lnTo>
                    <a:pt x="470" y="2243"/>
                  </a:lnTo>
                  <a:lnTo>
                    <a:pt x="464" y="2232"/>
                  </a:lnTo>
                  <a:lnTo>
                    <a:pt x="460" y="2221"/>
                  </a:lnTo>
                  <a:lnTo>
                    <a:pt x="456" y="2211"/>
                  </a:lnTo>
                  <a:lnTo>
                    <a:pt x="453" y="2202"/>
                  </a:lnTo>
                  <a:lnTo>
                    <a:pt x="451" y="2193"/>
                  </a:lnTo>
                  <a:lnTo>
                    <a:pt x="450" y="2184"/>
                  </a:lnTo>
                  <a:lnTo>
                    <a:pt x="450" y="2178"/>
                  </a:lnTo>
                  <a:lnTo>
                    <a:pt x="451" y="2171"/>
                  </a:lnTo>
                  <a:lnTo>
                    <a:pt x="455" y="2166"/>
                  </a:lnTo>
                  <a:lnTo>
                    <a:pt x="458" y="2161"/>
                  </a:lnTo>
                  <a:lnTo>
                    <a:pt x="462" y="2158"/>
                  </a:lnTo>
                  <a:lnTo>
                    <a:pt x="468" y="2157"/>
                  </a:lnTo>
                  <a:lnTo>
                    <a:pt x="474" y="2156"/>
                  </a:lnTo>
                  <a:lnTo>
                    <a:pt x="481" y="2156"/>
                  </a:lnTo>
                  <a:lnTo>
                    <a:pt x="489" y="2158"/>
                  </a:lnTo>
                  <a:lnTo>
                    <a:pt x="497" y="2161"/>
                  </a:lnTo>
                  <a:lnTo>
                    <a:pt x="506" y="2165"/>
                  </a:lnTo>
                  <a:lnTo>
                    <a:pt x="516" y="2170"/>
                  </a:lnTo>
                  <a:lnTo>
                    <a:pt x="526" y="2176"/>
                  </a:lnTo>
                  <a:lnTo>
                    <a:pt x="536" y="2182"/>
                  </a:lnTo>
                  <a:lnTo>
                    <a:pt x="547" y="2190"/>
                  </a:lnTo>
                  <a:lnTo>
                    <a:pt x="556" y="2199"/>
                  </a:lnTo>
                  <a:lnTo>
                    <a:pt x="578" y="2218"/>
                  </a:lnTo>
                  <a:lnTo>
                    <a:pt x="600" y="2241"/>
                  </a:lnTo>
                  <a:close/>
                  <a:moveTo>
                    <a:pt x="396" y="1655"/>
                  </a:moveTo>
                  <a:lnTo>
                    <a:pt x="392" y="1658"/>
                  </a:lnTo>
                  <a:lnTo>
                    <a:pt x="388" y="1659"/>
                  </a:lnTo>
                  <a:lnTo>
                    <a:pt x="382" y="1661"/>
                  </a:lnTo>
                  <a:lnTo>
                    <a:pt x="376" y="1659"/>
                  </a:lnTo>
                  <a:lnTo>
                    <a:pt x="369" y="1658"/>
                  </a:lnTo>
                  <a:lnTo>
                    <a:pt x="361" y="1656"/>
                  </a:lnTo>
                  <a:lnTo>
                    <a:pt x="354" y="1653"/>
                  </a:lnTo>
                  <a:lnTo>
                    <a:pt x="346" y="1648"/>
                  </a:lnTo>
                  <a:lnTo>
                    <a:pt x="329" y="1638"/>
                  </a:lnTo>
                  <a:lnTo>
                    <a:pt x="311" y="1623"/>
                  </a:lnTo>
                  <a:lnTo>
                    <a:pt x="292" y="1606"/>
                  </a:lnTo>
                  <a:lnTo>
                    <a:pt x="274" y="1586"/>
                  </a:lnTo>
                  <a:lnTo>
                    <a:pt x="257" y="1565"/>
                  </a:lnTo>
                  <a:lnTo>
                    <a:pt x="242" y="1544"/>
                  </a:lnTo>
                  <a:lnTo>
                    <a:pt x="231" y="1524"/>
                  </a:lnTo>
                  <a:lnTo>
                    <a:pt x="222" y="1505"/>
                  </a:lnTo>
                  <a:lnTo>
                    <a:pt x="219" y="1496"/>
                  </a:lnTo>
                  <a:lnTo>
                    <a:pt x="217" y="1487"/>
                  </a:lnTo>
                  <a:lnTo>
                    <a:pt x="216" y="1480"/>
                  </a:lnTo>
                  <a:lnTo>
                    <a:pt x="215" y="1472"/>
                  </a:lnTo>
                  <a:lnTo>
                    <a:pt x="216" y="1465"/>
                  </a:lnTo>
                  <a:lnTo>
                    <a:pt x="217" y="1460"/>
                  </a:lnTo>
                  <a:lnTo>
                    <a:pt x="219" y="1456"/>
                  </a:lnTo>
                  <a:lnTo>
                    <a:pt x="222" y="1451"/>
                  </a:lnTo>
                  <a:lnTo>
                    <a:pt x="226" y="1449"/>
                  </a:lnTo>
                  <a:lnTo>
                    <a:pt x="231" y="1447"/>
                  </a:lnTo>
                  <a:lnTo>
                    <a:pt x="237" y="1446"/>
                  </a:lnTo>
                  <a:lnTo>
                    <a:pt x="243" y="1447"/>
                  </a:lnTo>
                  <a:lnTo>
                    <a:pt x="250" y="1448"/>
                  </a:lnTo>
                  <a:lnTo>
                    <a:pt x="257" y="1450"/>
                  </a:lnTo>
                  <a:lnTo>
                    <a:pt x="265" y="1454"/>
                  </a:lnTo>
                  <a:lnTo>
                    <a:pt x="273" y="1458"/>
                  </a:lnTo>
                  <a:lnTo>
                    <a:pt x="290" y="1470"/>
                  </a:lnTo>
                  <a:lnTo>
                    <a:pt x="309" y="1484"/>
                  </a:lnTo>
                  <a:lnTo>
                    <a:pt x="327" y="1501"/>
                  </a:lnTo>
                  <a:lnTo>
                    <a:pt x="345" y="1521"/>
                  </a:lnTo>
                  <a:lnTo>
                    <a:pt x="363" y="1542"/>
                  </a:lnTo>
                  <a:lnTo>
                    <a:pt x="377" y="1563"/>
                  </a:lnTo>
                  <a:lnTo>
                    <a:pt x="388" y="1583"/>
                  </a:lnTo>
                  <a:lnTo>
                    <a:pt x="396" y="1602"/>
                  </a:lnTo>
                  <a:lnTo>
                    <a:pt x="400" y="1611"/>
                  </a:lnTo>
                  <a:lnTo>
                    <a:pt x="402" y="1619"/>
                  </a:lnTo>
                  <a:lnTo>
                    <a:pt x="403" y="1628"/>
                  </a:lnTo>
                  <a:lnTo>
                    <a:pt x="403" y="1634"/>
                  </a:lnTo>
                  <a:lnTo>
                    <a:pt x="403" y="1641"/>
                  </a:lnTo>
                  <a:lnTo>
                    <a:pt x="402" y="1646"/>
                  </a:lnTo>
                  <a:lnTo>
                    <a:pt x="400" y="1651"/>
                  </a:lnTo>
                  <a:lnTo>
                    <a:pt x="396" y="1655"/>
                  </a:lnTo>
                  <a:close/>
                  <a:moveTo>
                    <a:pt x="639" y="1933"/>
                  </a:moveTo>
                  <a:lnTo>
                    <a:pt x="634" y="1937"/>
                  </a:lnTo>
                  <a:lnTo>
                    <a:pt x="630" y="1938"/>
                  </a:lnTo>
                  <a:lnTo>
                    <a:pt x="623" y="1939"/>
                  </a:lnTo>
                  <a:lnTo>
                    <a:pt x="617" y="1938"/>
                  </a:lnTo>
                  <a:lnTo>
                    <a:pt x="610" y="1937"/>
                  </a:lnTo>
                  <a:lnTo>
                    <a:pt x="603" y="1935"/>
                  </a:lnTo>
                  <a:lnTo>
                    <a:pt x="594" y="1931"/>
                  </a:lnTo>
                  <a:lnTo>
                    <a:pt x="585" y="1927"/>
                  </a:lnTo>
                  <a:lnTo>
                    <a:pt x="576" y="1921"/>
                  </a:lnTo>
                  <a:lnTo>
                    <a:pt x="567" y="1915"/>
                  </a:lnTo>
                  <a:lnTo>
                    <a:pt x="558" y="1908"/>
                  </a:lnTo>
                  <a:lnTo>
                    <a:pt x="548" y="1899"/>
                  </a:lnTo>
                  <a:lnTo>
                    <a:pt x="528" y="1882"/>
                  </a:lnTo>
                  <a:lnTo>
                    <a:pt x="508" y="1861"/>
                  </a:lnTo>
                  <a:lnTo>
                    <a:pt x="491" y="1839"/>
                  </a:lnTo>
                  <a:lnTo>
                    <a:pt x="475" y="1817"/>
                  </a:lnTo>
                  <a:lnTo>
                    <a:pt x="469" y="1806"/>
                  </a:lnTo>
                  <a:lnTo>
                    <a:pt x="463" y="1795"/>
                  </a:lnTo>
                  <a:lnTo>
                    <a:pt x="458" y="1786"/>
                  </a:lnTo>
                  <a:lnTo>
                    <a:pt x="453" y="1776"/>
                  </a:lnTo>
                  <a:lnTo>
                    <a:pt x="450" y="1767"/>
                  </a:lnTo>
                  <a:lnTo>
                    <a:pt x="448" y="1758"/>
                  </a:lnTo>
                  <a:lnTo>
                    <a:pt x="446" y="1749"/>
                  </a:lnTo>
                  <a:lnTo>
                    <a:pt x="446" y="1742"/>
                  </a:lnTo>
                  <a:lnTo>
                    <a:pt x="446" y="1735"/>
                  </a:lnTo>
                  <a:lnTo>
                    <a:pt x="447" y="1730"/>
                  </a:lnTo>
                  <a:lnTo>
                    <a:pt x="449" y="1724"/>
                  </a:lnTo>
                  <a:lnTo>
                    <a:pt x="453" y="1720"/>
                  </a:lnTo>
                  <a:lnTo>
                    <a:pt x="458" y="1718"/>
                  </a:lnTo>
                  <a:lnTo>
                    <a:pt x="462" y="1715"/>
                  </a:lnTo>
                  <a:lnTo>
                    <a:pt x="469" y="1715"/>
                  </a:lnTo>
                  <a:lnTo>
                    <a:pt x="475" y="1715"/>
                  </a:lnTo>
                  <a:lnTo>
                    <a:pt x="482" y="1716"/>
                  </a:lnTo>
                  <a:lnTo>
                    <a:pt x="490" y="1719"/>
                  </a:lnTo>
                  <a:lnTo>
                    <a:pt x="498" y="1723"/>
                  </a:lnTo>
                  <a:lnTo>
                    <a:pt x="507" y="1727"/>
                  </a:lnTo>
                  <a:lnTo>
                    <a:pt x="526" y="1738"/>
                  </a:lnTo>
                  <a:lnTo>
                    <a:pt x="544" y="1754"/>
                  </a:lnTo>
                  <a:lnTo>
                    <a:pt x="564" y="1771"/>
                  </a:lnTo>
                  <a:lnTo>
                    <a:pt x="584" y="1792"/>
                  </a:lnTo>
                  <a:lnTo>
                    <a:pt x="601" y="1814"/>
                  </a:lnTo>
                  <a:lnTo>
                    <a:pt x="617" y="1837"/>
                  </a:lnTo>
                  <a:lnTo>
                    <a:pt x="629" y="1858"/>
                  </a:lnTo>
                  <a:lnTo>
                    <a:pt x="639" y="1878"/>
                  </a:lnTo>
                  <a:lnTo>
                    <a:pt x="642" y="1887"/>
                  </a:lnTo>
                  <a:lnTo>
                    <a:pt x="644" y="1896"/>
                  </a:lnTo>
                  <a:lnTo>
                    <a:pt x="645" y="1904"/>
                  </a:lnTo>
                  <a:lnTo>
                    <a:pt x="646" y="1912"/>
                  </a:lnTo>
                  <a:lnTo>
                    <a:pt x="646" y="1918"/>
                  </a:lnTo>
                  <a:lnTo>
                    <a:pt x="645" y="1925"/>
                  </a:lnTo>
                  <a:lnTo>
                    <a:pt x="642" y="1929"/>
                  </a:lnTo>
                  <a:lnTo>
                    <a:pt x="639" y="1933"/>
                  </a:lnTo>
                  <a:close/>
                  <a:moveTo>
                    <a:pt x="206" y="892"/>
                  </a:moveTo>
                  <a:lnTo>
                    <a:pt x="220" y="911"/>
                  </a:lnTo>
                  <a:lnTo>
                    <a:pt x="232" y="929"/>
                  </a:lnTo>
                  <a:lnTo>
                    <a:pt x="242" y="947"/>
                  </a:lnTo>
                  <a:lnTo>
                    <a:pt x="250" y="963"/>
                  </a:lnTo>
                  <a:lnTo>
                    <a:pt x="252" y="971"/>
                  </a:lnTo>
                  <a:lnTo>
                    <a:pt x="254" y="979"/>
                  </a:lnTo>
                  <a:lnTo>
                    <a:pt x="255" y="986"/>
                  </a:lnTo>
                  <a:lnTo>
                    <a:pt x="255" y="992"/>
                  </a:lnTo>
                  <a:lnTo>
                    <a:pt x="254" y="999"/>
                  </a:lnTo>
                  <a:lnTo>
                    <a:pt x="253" y="1003"/>
                  </a:lnTo>
                  <a:lnTo>
                    <a:pt x="251" y="1007"/>
                  </a:lnTo>
                  <a:lnTo>
                    <a:pt x="249" y="1011"/>
                  </a:lnTo>
                  <a:lnTo>
                    <a:pt x="244" y="1014"/>
                  </a:lnTo>
                  <a:lnTo>
                    <a:pt x="240" y="1015"/>
                  </a:lnTo>
                  <a:lnTo>
                    <a:pt x="235" y="1016"/>
                  </a:lnTo>
                  <a:lnTo>
                    <a:pt x="230" y="1016"/>
                  </a:lnTo>
                  <a:lnTo>
                    <a:pt x="223" y="1014"/>
                  </a:lnTo>
                  <a:lnTo>
                    <a:pt x="217" y="1013"/>
                  </a:lnTo>
                  <a:lnTo>
                    <a:pt x="210" y="1009"/>
                  </a:lnTo>
                  <a:lnTo>
                    <a:pt x="204" y="1006"/>
                  </a:lnTo>
                  <a:lnTo>
                    <a:pt x="188" y="996"/>
                  </a:lnTo>
                  <a:lnTo>
                    <a:pt x="173" y="984"/>
                  </a:lnTo>
                  <a:lnTo>
                    <a:pt x="157" y="969"/>
                  </a:lnTo>
                  <a:lnTo>
                    <a:pt x="141" y="951"/>
                  </a:lnTo>
                  <a:lnTo>
                    <a:pt x="127" y="933"/>
                  </a:lnTo>
                  <a:lnTo>
                    <a:pt x="115" y="914"/>
                  </a:lnTo>
                  <a:lnTo>
                    <a:pt x="105" y="897"/>
                  </a:lnTo>
                  <a:lnTo>
                    <a:pt x="98" y="879"/>
                  </a:lnTo>
                  <a:lnTo>
                    <a:pt x="96" y="871"/>
                  </a:lnTo>
                  <a:lnTo>
                    <a:pt x="94" y="864"/>
                  </a:lnTo>
                  <a:lnTo>
                    <a:pt x="93" y="857"/>
                  </a:lnTo>
                  <a:lnTo>
                    <a:pt x="93" y="851"/>
                  </a:lnTo>
                  <a:lnTo>
                    <a:pt x="93" y="845"/>
                  </a:lnTo>
                  <a:lnTo>
                    <a:pt x="94" y="840"/>
                  </a:lnTo>
                  <a:lnTo>
                    <a:pt x="96" y="835"/>
                  </a:lnTo>
                  <a:lnTo>
                    <a:pt x="100" y="832"/>
                  </a:lnTo>
                  <a:lnTo>
                    <a:pt x="103" y="830"/>
                  </a:lnTo>
                  <a:lnTo>
                    <a:pt x="107" y="828"/>
                  </a:lnTo>
                  <a:lnTo>
                    <a:pt x="113" y="828"/>
                  </a:lnTo>
                  <a:lnTo>
                    <a:pt x="118" y="828"/>
                  </a:lnTo>
                  <a:lnTo>
                    <a:pt x="124" y="829"/>
                  </a:lnTo>
                  <a:lnTo>
                    <a:pt x="130" y="831"/>
                  </a:lnTo>
                  <a:lnTo>
                    <a:pt x="137" y="834"/>
                  </a:lnTo>
                  <a:lnTo>
                    <a:pt x="144" y="837"/>
                  </a:lnTo>
                  <a:lnTo>
                    <a:pt x="160" y="847"/>
                  </a:lnTo>
                  <a:lnTo>
                    <a:pt x="175" y="859"/>
                  </a:lnTo>
                  <a:lnTo>
                    <a:pt x="190" y="875"/>
                  </a:lnTo>
                  <a:lnTo>
                    <a:pt x="206" y="892"/>
                  </a:lnTo>
                  <a:close/>
                  <a:moveTo>
                    <a:pt x="410" y="1131"/>
                  </a:moveTo>
                  <a:lnTo>
                    <a:pt x="424" y="1151"/>
                  </a:lnTo>
                  <a:lnTo>
                    <a:pt x="437" y="1169"/>
                  </a:lnTo>
                  <a:lnTo>
                    <a:pt x="447" y="1188"/>
                  </a:lnTo>
                  <a:lnTo>
                    <a:pt x="455" y="1206"/>
                  </a:lnTo>
                  <a:lnTo>
                    <a:pt x="458" y="1214"/>
                  </a:lnTo>
                  <a:lnTo>
                    <a:pt x="459" y="1222"/>
                  </a:lnTo>
                  <a:lnTo>
                    <a:pt x="461" y="1230"/>
                  </a:lnTo>
                  <a:lnTo>
                    <a:pt x="461" y="1236"/>
                  </a:lnTo>
                  <a:lnTo>
                    <a:pt x="460" y="1242"/>
                  </a:lnTo>
                  <a:lnTo>
                    <a:pt x="459" y="1247"/>
                  </a:lnTo>
                  <a:lnTo>
                    <a:pt x="457" y="1252"/>
                  </a:lnTo>
                  <a:lnTo>
                    <a:pt x="453" y="1255"/>
                  </a:lnTo>
                  <a:lnTo>
                    <a:pt x="450" y="1258"/>
                  </a:lnTo>
                  <a:lnTo>
                    <a:pt x="446" y="1259"/>
                  </a:lnTo>
                  <a:lnTo>
                    <a:pt x="440" y="1260"/>
                  </a:lnTo>
                  <a:lnTo>
                    <a:pt x="435" y="1260"/>
                  </a:lnTo>
                  <a:lnTo>
                    <a:pt x="428" y="1259"/>
                  </a:lnTo>
                  <a:lnTo>
                    <a:pt x="422" y="1257"/>
                  </a:lnTo>
                  <a:lnTo>
                    <a:pt x="414" y="1254"/>
                  </a:lnTo>
                  <a:lnTo>
                    <a:pt x="406" y="1251"/>
                  </a:lnTo>
                  <a:lnTo>
                    <a:pt x="391" y="1241"/>
                  </a:lnTo>
                  <a:lnTo>
                    <a:pt x="375" y="1228"/>
                  </a:lnTo>
                  <a:lnTo>
                    <a:pt x="358" y="1212"/>
                  </a:lnTo>
                  <a:lnTo>
                    <a:pt x="342" y="1194"/>
                  </a:lnTo>
                  <a:lnTo>
                    <a:pt x="326" y="1174"/>
                  </a:lnTo>
                  <a:lnTo>
                    <a:pt x="313" y="1154"/>
                  </a:lnTo>
                  <a:lnTo>
                    <a:pt x="303" y="1136"/>
                  </a:lnTo>
                  <a:lnTo>
                    <a:pt x="296" y="1118"/>
                  </a:lnTo>
                  <a:lnTo>
                    <a:pt x="292" y="1110"/>
                  </a:lnTo>
                  <a:lnTo>
                    <a:pt x="291" y="1103"/>
                  </a:lnTo>
                  <a:lnTo>
                    <a:pt x="290" y="1095"/>
                  </a:lnTo>
                  <a:lnTo>
                    <a:pt x="289" y="1088"/>
                  </a:lnTo>
                  <a:lnTo>
                    <a:pt x="290" y="1082"/>
                  </a:lnTo>
                  <a:lnTo>
                    <a:pt x="291" y="1077"/>
                  </a:lnTo>
                  <a:lnTo>
                    <a:pt x="293" y="1073"/>
                  </a:lnTo>
                  <a:lnTo>
                    <a:pt x="297" y="1069"/>
                  </a:lnTo>
                  <a:lnTo>
                    <a:pt x="300" y="1066"/>
                  </a:lnTo>
                  <a:lnTo>
                    <a:pt x="306" y="1064"/>
                  </a:lnTo>
                  <a:lnTo>
                    <a:pt x="310" y="1064"/>
                  </a:lnTo>
                  <a:lnTo>
                    <a:pt x="317" y="1064"/>
                  </a:lnTo>
                  <a:lnTo>
                    <a:pt x="322" y="1065"/>
                  </a:lnTo>
                  <a:lnTo>
                    <a:pt x="329" y="1068"/>
                  </a:lnTo>
                  <a:lnTo>
                    <a:pt x="336" y="1071"/>
                  </a:lnTo>
                  <a:lnTo>
                    <a:pt x="344" y="1074"/>
                  </a:lnTo>
                  <a:lnTo>
                    <a:pt x="359" y="1084"/>
                  </a:lnTo>
                  <a:lnTo>
                    <a:pt x="376" y="1097"/>
                  </a:lnTo>
                  <a:lnTo>
                    <a:pt x="393" y="1112"/>
                  </a:lnTo>
                  <a:lnTo>
                    <a:pt x="410" y="1131"/>
                  </a:lnTo>
                  <a:close/>
                  <a:moveTo>
                    <a:pt x="624" y="1380"/>
                  </a:moveTo>
                  <a:lnTo>
                    <a:pt x="641" y="1401"/>
                  </a:lnTo>
                  <a:lnTo>
                    <a:pt x="654" y="1422"/>
                  </a:lnTo>
                  <a:lnTo>
                    <a:pt x="665" y="1441"/>
                  </a:lnTo>
                  <a:lnTo>
                    <a:pt x="674" y="1459"/>
                  </a:lnTo>
                  <a:lnTo>
                    <a:pt x="676" y="1468"/>
                  </a:lnTo>
                  <a:lnTo>
                    <a:pt x="678" y="1476"/>
                  </a:lnTo>
                  <a:lnTo>
                    <a:pt x="679" y="1484"/>
                  </a:lnTo>
                  <a:lnTo>
                    <a:pt x="680" y="1491"/>
                  </a:lnTo>
                  <a:lnTo>
                    <a:pt x="679" y="1497"/>
                  </a:lnTo>
                  <a:lnTo>
                    <a:pt x="678" y="1503"/>
                  </a:lnTo>
                  <a:lnTo>
                    <a:pt x="676" y="1507"/>
                  </a:lnTo>
                  <a:lnTo>
                    <a:pt x="673" y="1510"/>
                  </a:lnTo>
                  <a:lnTo>
                    <a:pt x="668" y="1514"/>
                  </a:lnTo>
                  <a:lnTo>
                    <a:pt x="664" y="1516"/>
                  </a:lnTo>
                  <a:lnTo>
                    <a:pt x="658" y="1516"/>
                  </a:lnTo>
                  <a:lnTo>
                    <a:pt x="652" y="1516"/>
                  </a:lnTo>
                  <a:lnTo>
                    <a:pt x="645" y="1515"/>
                  </a:lnTo>
                  <a:lnTo>
                    <a:pt x="639" y="1513"/>
                  </a:lnTo>
                  <a:lnTo>
                    <a:pt x="631" y="1509"/>
                  </a:lnTo>
                  <a:lnTo>
                    <a:pt x="623" y="1506"/>
                  </a:lnTo>
                  <a:lnTo>
                    <a:pt x="606" y="1495"/>
                  </a:lnTo>
                  <a:lnTo>
                    <a:pt x="588" y="1482"/>
                  </a:lnTo>
                  <a:lnTo>
                    <a:pt x="571" y="1464"/>
                  </a:lnTo>
                  <a:lnTo>
                    <a:pt x="553" y="1446"/>
                  </a:lnTo>
                  <a:lnTo>
                    <a:pt x="537" y="1426"/>
                  </a:lnTo>
                  <a:lnTo>
                    <a:pt x="524" y="1405"/>
                  </a:lnTo>
                  <a:lnTo>
                    <a:pt x="513" y="1385"/>
                  </a:lnTo>
                  <a:lnTo>
                    <a:pt x="504" y="1367"/>
                  </a:lnTo>
                  <a:lnTo>
                    <a:pt x="502" y="1359"/>
                  </a:lnTo>
                  <a:lnTo>
                    <a:pt x="500" y="1350"/>
                  </a:lnTo>
                  <a:lnTo>
                    <a:pt x="498" y="1343"/>
                  </a:lnTo>
                  <a:lnTo>
                    <a:pt x="497" y="1336"/>
                  </a:lnTo>
                  <a:lnTo>
                    <a:pt x="498" y="1330"/>
                  </a:lnTo>
                  <a:lnTo>
                    <a:pt x="500" y="1324"/>
                  </a:lnTo>
                  <a:lnTo>
                    <a:pt x="502" y="1320"/>
                  </a:lnTo>
                  <a:lnTo>
                    <a:pt x="505" y="1315"/>
                  </a:lnTo>
                  <a:lnTo>
                    <a:pt x="509" y="1313"/>
                  </a:lnTo>
                  <a:lnTo>
                    <a:pt x="514" y="1311"/>
                  </a:lnTo>
                  <a:lnTo>
                    <a:pt x="519" y="1310"/>
                  </a:lnTo>
                  <a:lnTo>
                    <a:pt x="526" y="1310"/>
                  </a:lnTo>
                  <a:lnTo>
                    <a:pt x="532" y="1312"/>
                  </a:lnTo>
                  <a:lnTo>
                    <a:pt x="539" y="1314"/>
                  </a:lnTo>
                  <a:lnTo>
                    <a:pt x="547" y="1316"/>
                  </a:lnTo>
                  <a:lnTo>
                    <a:pt x="555" y="1321"/>
                  </a:lnTo>
                  <a:lnTo>
                    <a:pt x="572" y="1332"/>
                  </a:lnTo>
                  <a:lnTo>
                    <a:pt x="589" y="1345"/>
                  </a:lnTo>
                  <a:lnTo>
                    <a:pt x="607" y="1361"/>
                  </a:lnTo>
                  <a:lnTo>
                    <a:pt x="624" y="1380"/>
                  </a:lnTo>
                  <a:close/>
                  <a:moveTo>
                    <a:pt x="201" y="449"/>
                  </a:moveTo>
                  <a:lnTo>
                    <a:pt x="198" y="452"/>
                  </a:lnTo>
                  <a:lnTo>
                    <a:pt x="194" y="454"/>
                  </a:lnTo>
                  <a:lnTo>
                    <a:pt x="189" y="454"/>
                  </a:lnTo>
                  <a:lnTo>
                    <a:pt x="185" y="454"/>
                  </a:lnTo>
                  <a:lnTo>
                    <a:pt x="180" y="453"/>
                  </a:lnTo>
                  <a:lnTo>
                    <a:pt x="174" y="452"/>
                  </a:lnTo>
                  <a:lnTo>
                    <a:pt x="167" y="448"/>
                  </a:lnTo>
                  <a:lnTo>
                    <a:pt x="162" y="446"/>
                  </a:lnTo>
                  <a:lnTo>
                    <a:pt x="149" y="437"/>
                  </a:lnTo>
                  <a:lnTo>
                    <a:pt x="136" y="426"/>
                  </a:lnTo>
                  <a:lnTo>
                    <a:pt x="121" y="413"/>
                  </a:lnTo>
                  <a:lnTo>
                    <a:pt x="108" y="399"/>
                  </a:lnTo>
                  <a:lnTo>
                    <a:pt x="96" y="382"/>
                  </a:lnTo>
                  <a:lnTo>
                    <a:pt x="86" y="366"/>
                  </a:lnTo>
                  <a:lnTo>
                    <a:pt x="78" y="350"/>
                  </a:lnTo>
                  <a:lnTo>
                    <a:pt x="72" y="335"/>
                  </a:lnTo>
                  <a:lnTo>
                    <a:pt x="70" y="328"/>
                  </a:lnTo>
                  <a:lnTo>
                    <a:pt x="69" y="321"/>
                  </a:lnTo>
                  <a:lnTo>
                    <a:pt x="68" y="316"/>
                  </a:lnTo>
                  <a:lnTo>
                    <a:pt x="68" y="309"/>
                  </a:lnTo>
                  <a:lnTo>
                    <a:pt x="69" y="305"/>
                  </a:lnTo>
                  <a:lnTo>
                    <a:pt x="70" y="300"/>
                  </a:lnTo>
                  <a:lnTo>
                    <a:pt x="72" y="296"/>
                  </a:lnTo>
                  <a:lnTo>
                    <a:pt x="74" y="293"/>
                  </a:lnTo>
                  <a:lnTo>
                    <a:pt x="78" y="290"/>
                  </a:lnTo>
                  <a:lnTo>
                    <a:pt x="82" y="289"/>
                  </a:lnTo>
                  <a:lnTo>
                    <a:pt x="85" y="288"/>
                  </a:lnTo>
                  <a:lnTo>
                    <a:pt x="91" y="288"/>
                  </a:lnTo>
                  <a:lnTo>
                    <a:pt x="96" y="289"/>
                  </a:lnTo>
                  <a:lnTo>
                    <a:pt x="102" y="292"/>
                  </a:lnTo>
                  <a:lnTo>
                    <a:pt x="107" y="294"/>
                  </a:lnTo>
                  <a:lnTo>
                    <a:pt x="114" y="297"/>
                  </a:lnTo>
                  <a:lnTo>
                    <a:pt x="127" y="305"/>
                  </a:lnTo>
                  <a:lnTo>
                    <a:pt x="140" y="316"/>
                  </a:lnTo>
                  <a:lnTo>
                    <a:pt x="153" y="329"/>
                  </a:lnTo>
                  <a:lnTo>
                    <a:pt x="167" y="344"/>
                  </a:lnTo>
                  <a:lnTo>
                    <a:pt x="180" y="361"/>
                  </a:lnTo>
                  <a:lnTo>
                    <a:pt x="189" y="377"/>
                  </a:lnTo>
                  <a:lnTo>
                    <a:pt x="197" y="392"/>
                  </a:lnTo>
                  <a:lnTo>
                    <a:pt x="204" y="408"/>
                  </a:lnTo>
                  <a:lnTo>
                    <a:pt x="207" y="421"/>
                  </a:lnTo>
                  <a:lnTo>
                    <a:pt x="207" y="433"/>
                  </a:lnTo>
                  <a:lnTo>
                    <a:pt x="207" y="438"/>
                  </a:lnTo>
                  <a:lnTo>
                    <a:pt x="206" y="443"/>
                  </a:lnTo>
                  <a:lnTo>
                    <a:pt x="204" y="446"/>
                  </a:lnTo>
                  <a:lnTo>
                    <a:pt x="201" y="449"/>
                  </a:lnTo>
                  <a:close/>
                  <a:moveTo>
                    <a:pt x="341" y="553"/>
                  </a:moveTo>
                  <a:lnTo>
                    <a:pt x="353" y="571"/>
                  </a:lnTo>
                  <a:lnTo>
                    <a:pt x="364" y="587"/>
                  </a:lnTo>
                  <a:lnTo>
                    <a:pt x="372" y="604"/>
                  </a:lnTo>
                  <a:lnTo>
                    <a:pt x="379" y="619"/>
                  </a:lnTo>
                  <a:lnTo>
                    <a:pt x="381" y="627"/>
                  </a:lnTo>
                  <a:lnTo>
                    <a:pt x="382" y="633"/>
                  </a:lnTo>
                  <a:lnTo>
                    <a:pt x="383" y="640"/>
                  </a:lnTo>
                  <a:lnTo>
                    <a:pt x="383" y="646"/>
                  </a:lnTo>
                  <a:lnTo>
                    <a:pt x="382" y="651"/>
                  </a:lnTo>
                  <a:lnTo>
                    <a:pt x="381" y="657"/>
                  </a:lnTo>
                  <a:lnTo>
                    <a:pt x="379" y="660"/>
                  </a:lnTo>
                  <a:lnTo>
                    <a:pt x="377" y="663"/>
                  </a:lnTo>
                  <a:lnTo>
                    <a:pt x="373" y="666"/>
                  </a:lnTo>
                  <a:lnTo>
                    <a:pt x="369" y="667"/>
                  </a:lnTo>
                  <a:lnTo>
                    <a:pt x="365" y="669"/>
                  </a:lnTo>
                  <a:lnTo>
                    <a:pt x="359" y="669"/>
                  </a:lnTo>
                  <a:lnTo>
                    <a:pt x="354" y="667"/>
                  </a:lnTo>
                  <a:lnTo>
                    <a:pt x="347" y="665"/>
                  </a:lnTo>
                  <a:lnTo>
                    <a:pt x="342" y="663"/>
                  </a:lnTo>
                  <a:lnTo>
                    <a:pt x="335" y="660"/>
                  </a:lnTo>
                  <a:lnTo>
                    <a:pt x="321" y="651"/>
                  </a:lnTo>
                  <a:lnTo>
                    <a:pt x="307" y="640"/>
                  </a:lnTo>
                  <a:lnTo>
                    <a:pt x="292" y="626"/>
                  </a:lnTo>
                  <a:lnTo>
                    <a:pt x="278" y="610"/>
                  </a:lnTo>
                  <a:lnTo>
                    <a:pt x="265" y="593"/>
                  </a:lnTo>
                  <a:lnTo>
                    <a:pt x="254" y="577"/>
                  </a:lnTo>
                  <a:lnTo>
                    <a:pt x="246" y="559"/>
                  </a:lnTo>
                  <a:lnTo>
                    <a:pt x="240" y="544"/>
                  </a:lnTo>
                  <a:lnTo>
                    <a:pt x="238" y="537"/>
                  </a:lnTo>
                  <a:lnTo>
                    <a:pt x="237" y="529"/>
                  </a:lnTo>
                  <a:lnTo>
                    <a:pt x="235" y="523"/>
                  </a:lnTo>
                  <a:lnTo>
                    <a:pt x="235" y="517"/>
                  </a:lnTo>
                  <a:lnTo>
                    <a:pt x="235" y="512"/>
                  </a:lnTo>
                  <a:lnTo>
                    <a:pt x="238" y="507"/>
                  </a:lnTo>
                  <a:lnTo>
                    <a:pt x="240" y="503"/>
                  </a:lnTo>
                  <a:lnTo>
                    <a:pt x="242" y="500"/>
                  </a:lnTo>
                  <a:lnTo>
                    <a:pt x="245" y="498"/>
                  </a:lnTo>
                  <a:lnTo>
                    <a:pt x="250" y="495"/>
                  </a:lnTo>
                  <a:lnTo>
                    <a:pt x="254" y="495"/>
                  </a:lnTo>
                  <a:lnTo>
                    <a:pt x="260" y="495"/>
                  </a:lnTo>
                  <a:lnTo>
                    <a:pt x="265" y="496"/>
                  </a:lnTo>
                  <a:lnTo>
                    <a:pt x="270" y="498"/>
                  </a:lnTo>
                  <a:lnTo>
                    <a:pt x="277" y="501"/>
                  </a:lnTo>
                  <a:lnTo>
                    <a:pt x="284" y="504"/>
                  </a:lnTo>
                  <a:lnTo>
                    <a:pt x="297" y="512"/>
                  </a:lnTo>
                  <a:lnTo>
                    <a:pt x="311" y="524"/>
                  </a:lnTo>
                  <a:lnTo>
                    <a:pt x="326" y="537"/>
                  </a:lnTo>
                  <a:lnTo>
                    <a:pt x="341" y="553"/>
                  </a:lnTo>
                  <a:close/>
                  <a:moveTo>
                    <a:pt x="524" y="773"/>
                  </a:moveTo>
                  <a:lnTo>
                    <a:pt x="537" y="790"/>
                  </a:lnTo>
                  <a:lnTo>
                    <a:pt x="549" y="808"/>
                  </a:lnTo>
                  <a:lnTo>
                    <a:pt x="558" y="825"/>
                  </a:lnTo>
                  <a:lnTo>
                    <a:pt x="564" y="842"/>
                  </a:lnTo>
                  <a:lnTo>
                    <a:pt x="567" y="849"/>
                  </a:lnTo>
                  <a:lnTo>
                    <a:pt x="569" y="857"/>
                  </a:lnTo>
                  <a:lnTo>
                    <a:pt x="570" y="864"/>
                  </a:lnTo>
                  <a:lnTo>
                    <a:pt x="570" y="869"/>
                  </a:lnTo>
                  <a:lnTo>
                    <a:pt x="570" y="876"/>
                  </a:lnTo>
                  <a:lnTo>
                    <a:pt x="567" y="880"/>
                  </a:lnTo>
                  <a:lnTo>
                    <a:pt x="565" y="885"/>
                  </a:lnTo>
                  <a:lnTo>
                    <a:pt x="563" y="888"/>
                  </a:lnTo>
                  <a:lnTo>
                    <a:pt x="559" y="891"/>
                  </a:lnTo>
                  <a:lnTo>
                    <a:pt x="554" y="892"/>
                  </a:lnTo>
                  <a:lnTo>
                    <a:pt x="550" y="893"/>
                  </a:lnTo>
                  <a:lnTo>
                    <a:pt x="544" y="893"/>
                  </a:lnTo>
                  <a:lnTo>
                    <a:pt x="539" y="892"/>
                  </a:lnTo>
                  <a:lnTo>
                    <a:pt x="532" y="890"/>
                  </a:lnTo>
                  <a:lnTo>
                    <a:pt x="526" y="887"/>
                  </a:lnTo>
                  <a:lnTo>
                    <a:pt x="519" y="883"/>
                  </a:lnTo>
                  <a:lnTo>
                    <a:pt x="504" y="875"/>
                  </a:lnTo>
                  <a:lnTo>
                    <a:pt x="489" y="863"/>
                  </a:lnTo>
                  <a:lnTo>
                    <a:pt x="473" y="848"/>
                  </a:lnTo>
                  <a:lnTo>
                    <a:pt x="459" y="832"/>
                  </a:lnTo>
                  <a:lnTo>
                    <a:pt x="445" y="814"/>
                  </a:lnTo>
                  <a:lnTo>
                    <a:pt x="434" y="796"/>
                  </a:lnTo>
                  <a:lnTo>
                    <a:pt x="424" y="779"/>
                  </a:lnTo>
                  <a:lnTo>
                    <a:pt x="417" y="763"/>
                  </a:lnTo>
                  <a:lnTo>
                    <a:pt x="415" y="755"/>
                  </a:lnTo>
                  <a:lnTo>
                    <a:pt x="414" y="747"/>
                  </a:lnTo>
                  <a:lnTo>
                    <a:pt x="413" y="741"/>
                  </a:lnTo>
                  <a:lnTo>
                    <a:pt x="413" y="734"/>
                  </a:lnTo>
                  <a:lnTo>
                    <a:pt x="413" y="729"/>
                  </a:lnTo>
                  <a:lnTo>
                    <a:pt x="415" y="724"/>
                  </a:lnTo>
                  <a:lnTo>
                    <a:pt x="417" y="720"/>
                  </a:lnTo>
                  <a:lnTo>
                    <a:pt x="420" y="717"/>
                  </a:lnTo>
                  <a:lnTo>
                    <a:pt x="424" y="714"/>
                  </a:lnTo>
                  <a:lnTo>
                    <a:pt x="428" y="712"/>
                  </a:lnTo>
                  <a:lnTo>
                    <a:pt x="433" y="711"/>
                  </a:lnTo>
                  <a:lnTo>
                    <a:pt x="438" y="711"/>
                  </a:lnTo>
                  <a:lnTo>
                    <a:pt x="444" y="712"/>
                  </a:lnTo>
                  <a:lnTo>
                    <a:pt x="450" y="715"/>
                  </a:lnTo>
                  <a:lnTo>
                    <a:pt x="457" y="717"/>
                  </a:lnTo>
                  <a:lnTo>
                    <a:pt x="463" y="720"/>
                  </a:lnTo>
                  <a:lnTo>
                    <a:pt x="479" y="730"/>
                  </a:lnTo>
                  <a:lnTo>
                    <a:pt x="493" y="741"/>
                  </a:lnTo>
                  <a:lnTo>
                    <a:pt x="508" y="755"/>
                  </a:lnTo>
                  <a:lnTo>
                    <a:pt x="524" y="773"/>
                  </a:lnTo>
                  <a:close/>
                  <a:moveTo>
                    <a:pt x="307" y="102"/>
                  </a:moveTo>
                  <a:lnTo>
                    <a:pt x="296" y="87"/>
                  </a:lnTo>
                  <a:lnTo>
                    <a:pt x="286" y="71"/>
                  </a:lnTo>
                  <a:lnTo>
                    <a:pt x="279" y="57"/>
                  </a:lnTo>
                  <a:lnTo>
                    <a:pt x="274" y="43"/>
                  </a:lnTo>
                  <a:lnTo>
                    <a:pt x="270" y="31"/>
                  </a:lnTo>
                  <a:lnTo>
                    <a:pt x="270" y="20"/>
                  </a:lnTo>
                  <a:lnTo>
                    <a:pt x="270" y="15"/>
                  </a:lnTo>
                  <a:lnTo>
                    <a:pt x="273" y="11"/>
                  </a:lnTo>
                  <a:lnTo>
                    <a:pt x="274" y="7"/>
                  </a:lnTo>
                  <a:lnTo>
                    <a:pt x="277" y="4"/>
                  </a:lnTo>
                  <a:lnTo>
                    <a:pt x="280" y="2"/>
                  </a:lnTo>
                  <a:lnTo>
                    <a:pt x="284" y="0"/>
                  </a:lnTo>
                  <a:lnTo>
                    <a:pt x="288" y="0"/>
                  </a:lnTo>
                  <a:lnTo>
                    <a:pt x="292" y="0"/>
                  </a:lnTo>
                  <a:lnTo>
                    <a:pt x="302" y="2"/>
                  </a:lnTo>
                  <a:lnTo>
                    <a:pt x="313" y="7"/>
                  </a:lnTo>
                  <a:lnTo>
                    <a:pt x="325" y="14"/>
                  </a:lnTo>
                  <a:lnTo>
                    <a:pt x="337" y="24"/>
                  </a:lnTo>
                  <a:lnTo>
                    <a:pt x="349" y="36"/>
                  </a:lnTo>
                  <a:lnTo>
                    <a:pt x="361" y="50"/>
                  </a:lnTo>
                  <a:lnTo>
                    <a:pt x="373" y="65"/>
                  </a:lnTo>
                  <a:lnTo>
                    <a:pt x="382" y="80"/>
                  </a:lnTo>
                  <a:lnTo>
                    <a:pt x="389" y="94"/>
                  </a:lnTo>
                  <a:lnTo>
                    <a:pt x="394" y="108"/>
                  </a:lnTo>
                  <a:lnTo>
                    <a:pt x="398" y="121"/>
                  </a:lnTo>
                  <a:lnTo>
                    <a:pt x="398" y="131"/>
                  </a:lnTo>
                  <a:lnTo>
                    <a:pt x="398" y="136"/>
                  </a:lnTo>
                  <a:lnTo>
                    <a:pt x="396" y="140"/>
                  </a:lnTo>
                  <a:lnTo>
                    <a:pt x="394" y="145"/>
                  </a:lnTo>
                  <a:lnTo>
                    <a:pt x="392" y="147"/>
                  </a:lnTo>
                  <a:lnTo>
                    <a:pt x="389" y="149"/>
                  </a:lnTo>
                  <a:lnTo>
                    <a:pt x="384" y="151"/>
                  </a:lnTo>
                  <a:lnTo>
                    <a:pt x="381" y="151"/>
                  </a:lnTo>
                  <a:lnTo>
                    <a:pt x="376" y="151"/>
                  </a:lnTo>
                  <a:lnTo>
                    <a:pt x="371" y="151"/>
                  </a:lnTo>
                  <a:lnTo>
                    <a:pt x="366" y="149"/>
                  </a:lnTo>
                  <a:lnTo>
                    <a:pt x="360" y="147"/>
                  </a:lnTo>
                  <a:lnTo>
                    <a:pt x="355" y="145"/>
                  </a:lnTo>
                  <a:lnTo>
                    <a:pt x="343" y="137"/>
                  </a:lnTo>
                  <a:lnTo>
                    <a:pt x="331" y="127"/>
                  </a:lnTo>
                  <a:lnTo>
                    <a:pt x="319" y="115"/>
                  </a:lnTo>
                  <a:lnTo>
                    <a:pt x="307" y="102"/>
                  </a:lnTo>
                  <a:close/>
                  <a:moveTo>
                    <a:pt x="460" y="295"/>
                  </a:moveTo>
                  <a:lnTo>
                    <a:pt x="449" y="279"/>
                  </a:lnTo>
                  <a:lnTo>
                    <a:pt x="439" y="264"/>
                  </a:lnTo>
                  <a:lnTo>
                    <a:pt x="432" y="249"/>
                  </a:lnTo>
                  <a:lnTo>
                    <a:pt x="426" y="235"/>
                  </a:lnTo>
                  <a:lnTo>
                    <a:pt x="423" y="221"/>
                  </a:lnTo>
                  <a:lnTo>
                    <a:pt x="422" y="209"/>
                  </a:lnTo>
                  <a:lnTo>
                    <a:pt x="423" y="205"/>
                  </a:lnTo>
                  <a:lnTo>
                    <a:pt x="424" y="201"/>
                  </a:lnTo>
                  <a:lnTo>
                    <a:pt x="426" y="196"/>
                  </a:lnTo>
                  <a:lnTo>
                    <a:pt x="428" y="193"/>
                  </a:lnTo>
                  <a:lnTo>
                    <a:pt x="432" y="191"/>
                  </a:lnTo>
                  <a:lnTo>
                    <a:pt x="436" y="190"/>
                  </a:lnTo>
                  <a:lnTo>
                    <a:pt x="440" y="188"/>
                  </a:lnTo>
                  <a:lnTo>
                    <a:pt x="445" y="188"/>
                  </a:lnTo>
                  <a:lnTo>
                    <a:pt x="450" y="190"/>
                  </a:lnTo>
                  <a:lnTo>
                    <a:pt x="456" y="191"/>
                  </a:lnTo>
                  <a:lnTo>
                    <a:pt x="461" y="193"/>
                  </a:lnTo>
                  <a:lnTo>
                    <a:pt x="468" y="196"/>
                  </a:lnTo>
                  <a:lnTo>
                    <a:pt x="480" y="204"/>
                  </a:lnTo>
                  <a:lnTo>
                    <a:pt x="493" y="214"/>
                  </a:lnTo>
                  <a:lnTo>
                    <a:pt x="506" y="227"/>
                  </a:lnTo>
                  <a:lnTo>
                    <a:pt x="519" y="241"/>
                  </a:lnTo>
                  <a:lnTo>
                    <a:pt x="531" y="258"/>
                  </a:lnTo>
                  <a:lnTo>
                    <a:pt x="541" y="273"/>
                  </a:lnTo>
                  <a:lnTo>
                    <a:pt x="549" y="288"/>
                  </a:lnTo>
                  <a:lnTo>
                    <a:pt x="553" y="302"/>
                  </a:lnTo>
                  <a:lnTo>
                    <a:pt x="556" y="316"/>
                  </a:lnTo>
                  <a:lnTo>
                    <a:pt x="558" y="328"/>
                  </a:lnTo>
                  <a:lnTo>
                    <a:pt x="556" y="332"/>
                  </a:lnTo>
                  <a:lnTo>
                    <a:pt x="555" y="336"/>
                  </a:lnTo>
                  <a:lnTo>
                    <a:pt x="553" y="341"/>
                  </a:lnTo>
                  <a:lnTo>
                    <a:pt x="551" y="344"/>
                  </a:lnTo>
                  <a:lnTo>
                    <a:pt x="548" y="346"/>
                  </a:lnTo>
                  <a:lnTo>
                    <a:pt x="543" y="347"/>
                  </a:lnTo>
                  <a:lnTo>
                    <a:pt x="539" y="349"/>
                  </a:lnTo>
                  <a:lnTo>
                    <a:pt x="535" y="349"/>
                  </a:lnTo>
                  <a:lnTo>
                    <a:pt x="529" y="347"/>
                  </a:lnTo>
                  <a:lnTo>
                    <a:pt x="524" y="345"/>
                  </a:lnTo>
                  <a:lnTo>
                    <a:pt x="518" y="343"/>
                  </a:lnTo>
                  <a:lnTo>
                    <a:pt x="513" y="341"/>
                  </a:lnTo>
                  <a:lnTo>
                    <a:pt x="500" y="333"/>
                  </a:lnTo>
                  <a:lnTo>
                    <a:pt x="486" y="322"/>
                  </a:lnTo>
                  <a:lnTo>
                    <a:pt x="473" y="310"/>
                  </a:lnTo>
                  <a:lnTo>
                    <a:pt x="460" y="295"/>
                  </a:lnTo>
                  <a:close/>
                </a:path>
              </a:pathLst>
            </a:custGeom>
            <a:solidFill>
              <a:srgbClr val="E8AD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CH"/>
            </a:p>
          </p:txBody>
        </p:sp>
        <p:sp>
          <p:nvSpPr>
            <p:cNvPr id="163" name="Freeform 154"/>
            <p:cNvSpPr>
              <a:spLocks noEditPoints="1"/>
            </p:cNvSpPr>
            <p:nvPr userDrawn="1"/>
          </p:nvSpPr>
          <p:spPr bwMode="auto">
            <a:xfrm>
              <a:off x="11004550" y="5457825"/>
              <a:ext cx="182563" cy="1401763"/>
            </a:xfrm>
            <a:custGeom>
              <a:avLst/>
              <a:gdLst>
                <a:gd name="T0" fmla="*/ 109 w 687"/>
                <a:gd name="T1" fmla="*/ 5009 h 5297"/>
                <a:gd name="T2" fmla="*/ 88 w 687"/>
                <a:gd name="T3" fmla="*/ 4780 h 5297"/>
                <a:gd name="T4" fmla="*/ 71 w 687"/>
                <a:gd name="T5" fmla="*/ 4524 h 5297"/>
                <a:gd name="T6" fmla="*/ 126 w 687"/>
                <a:gd name="T7" fmla="*/ 4289 h 5297"/>
                <a:gd name="T8" fmla="*/ 228 w 687"/>
                <a:gd name="T9" fmla="*/ 4044 h 5297"/>
                <a:gd name="T10" fmla="*/ 78 w 687"/>
                <a:gd name="T11" fmla="*/ 3195 h 5297"/>
                <a:gd name="T12" fmla="*/ 154 w 687"/>
                <a:gd name="T13" fmla="*/ 2884 h 5297"/>
                <a:gd name="T14" fmla="*/ 83 w 687"/>
                <a:gd name="T15" fmla="*/ 2974 h 5297"/>
                <a:gd name="T16" fmla="*/ 101 w 687"/>
                <a:gd name="T17" fmla="*/ 2539 h 5297"/>
                <a:gd name="T18" fmla="*/ 8 w 687"/>
                <a:gd name="T19" fmla="*/ 2058 h 5297"/>
                <a:gd name="T20" fmla="*/ 80 w 687"/>
                <a:gd name="T21" fmla="*/ 1121 h 5297"/>
                <a:gd name="T22" fmla="*/ 39 w 687"/>
                <a:gd name="T23" fmla="*/ 617 h 5297"/>
                <a:gd name="T24" fmla="*/ 6 w 687"/>
                <a:gd name="T25" fmla="*/ 112 h 5297"/>
                <a:gd name="T26" fmla="*/ 687 w 687"/>
                <a:gd name="T27" fmla="*/ 950 h 5297"/>
                <a:gd name="T28" fmla="*/ 673 w 687"/>
                <a:gd name="T29" fmla="*/ 1439 h 5297"/>
                <a:gd name="T30" fmla="*/ 666 w 687"/>
                <a:gd name="T31" fmla="*/ 1815 h 5297"/>
                <a:gd name="T32" fmla="*/ 687 w 687"/>
                <a:gd name="T33" fmla="*/ 2750 h 5297"/>
                <a:gd name="T34" fmla="*/ 486 w 687"/>
                <a:gd name="T35" fmla="*/ 3011 h 5297"/>
                <a:gd name="T36" fmla="*/ 673 w 687"/>
                <a:gd name="T37" fmla="*/ 3598 h 5297"/>
                <a:gd name="T38" fmla="*/ 523 w 687"/>
                <a:gd name="T39" fmla="*/ 3780 h 5297"/>
                <a:gd name="T40" fmla="*/ 622 w 687"/>
                <a:gd name="T41" fmla="*/ 4215 h 5297"/>
                <a:gd name="T42" fmla="*/ 506 w 687"/>
                <a:gd name="T43" fmla="*/ 3960 h 5297"/>
                <a:gd name="T44" fmla="*/ 665 w 687"/>
                <a:gd name="T45" fmla="*/ 5100 h 5297"/>
                <a:gd name="T46" fmla="*/ 264 w 687"/>
                <a:gd name="T47" fmla="*/ 5149 h 5297"/>
                <a:gd name="T48" fmla="*/ 322 w 687"/>
                <a:gd name="T49" fmla="*/ 5084 h 5297"/>
                <a:gd name="T50" fmla="*/ 357 w 687"/>
                <a:gd name="T51" fmla="*/ 4954 h 5297"/>
                <a:gd name="T52" fmla="*/ 506 w 687"/>
                <a:gd name="T53" fmla="*/ 4966 h 5297"/>
                <a:gd name="T54" fmla="*/ 228 w 687"/>
                <a:gd name="T55" fmla="*/ 4626 h 5297"/>
                <a:gd name="T56" fmla="*/ 564 w 687"/>
                <a:gd name="T57" fmla="*/ 4966 h 5297"/>
                <a:gd name="T58" fmla="*/ 472 w 687"/>
                <a:gd name="T59" fmla="*/ 4679 h 5297"/>
                <a:gd name="T60" fmla="*/ 322 w 687"/>
                <a:gd name="T61" fmla="*/ 4398 h 5297"/>
                <a:gd name="T62" fmla="*/ 588 w 687"/>
                <a:gd name="T63" fmla="*/ 4471 h 5297"/>
                <a:gd name="T64" fmla="*/ 347 w 687"/>
                <a:gd name="T65" fmla="*/ 4149 h 5297"/>
                <a:gd name="T66" fmla="*/ 302 w 687"/>
                <a:gd name="T67" fmla="*/ 3838 h 5297"/>
                <a:gd name="T68" fmla="*/ 39 w 687"/>
                <a:gd name="T69" fmla="*/ 3537 h 5297"/>
                <a:gd name="T70" fmla="*/ 431 w 687"/>
                <a:gd name="T71" fmla="*/ 3612 h 5297"/>
                <a:gd name="T72" fmla="*/ 154 w 687"/>
                <a:gd name="T73" fmla="*/ 3346 h 5297"/>
                <a:gd name="T74" fmla="*/ 572 w 687"/>
                <a:gd name="T75" fmla="*/ 3382 h 5297"/>
                <a:gd name="T76" fmla="*/ 305 w 687"/>
                <a:gd name="T77" fmla="*/ 3172 h 5297"/>
                <a:gd name="T78" fmla="*/ 334 w 687"/>
                <a:gd name="T79" fmla="*/ 2847 h 5297"/>
                <a:gd name="T80" fmla="*/ 241 w 687"/>
                <a:gd name="T81" fmla="*/ 2623 h 5297"/>
                <a:gd name="T82" fmla="*/ 318 w 687"/>
                <a:gd name="T83" fmla="*/ 2304 h 5297"/>
                <a:gd name="T84" fmla="*/ 120 w 687"/>
                <a:gd name="T85" fmla="*/ 2202 h 5297"/>
                <a:gd name="T86" fmla="*/ 598 w 687"/>
                <a:gd name="T87" fmla="*/ 2605 h 5297"/>
                <a:gd name="T88" fmla="*/ 401 w 687"/>
                <a:gd name="T89" fmla="*/ 2522 h 5297"/>
                <a:gd name="T90" fmla="*/ 273 w 687"/>
                <a:gd name="T91" fmla="*/ 1908 h 5297"/>
                <a:gd name="T92" fmla="*/ 154 w 687"/>
                <a:gd name="T93" fmla="*/ 1693 h 5297"/>
                <a:gd name="T94" fmla="*/ 446 w 687"/>
                <a:gd name="T95" fmla="*/ 2150 h 5297"/>
                <a:gd name="T96" fmla="*/ 451 w 687"/>
                <a:gd name="T97" fmla="*/ 2005 h 5297"/>
                <a:gd name="T98" fmla="*/ 320 w 687"/>
                <a:gd name="T99" fmla="*/ 1486 h 5297"/>
                <a:gd name="T100" fmla="*/ 228 w 687"/>
                <a:gd name="T101" fmla="*/ 1302 h 5297"/>
                <a:gd name="T102" fmla="*/ 379 w 687"/>
                <a:gd name="T103" fmla="*/ 1547 h 5297"/>
                <a:gd name="T104" fmla="*/ 223 w 687"/>
                <a:gd name="T105" fmla="*/ 819 h 5297"/>
                <a:gd name="T106" fmla="*/ 76 w 687"/>
                <a:gd name="T107" fmla="*/ 687 h 5297"/>
                <a:gd name="T108" fmla="*/ 385 w 687"/>
                <a:gd name="T109" fmla="*/ 1095 h 5297"/>
                <a:gd name="T110" fmla="*/ 582 w 687"/>
                <a:gd name="T111" fmla="*/ 1211 h 5297"/>
                <a:gd name="T112" fmla="*/ 458 w 687"/>
                <a:gd name="T113" fmla="*/ 1177 h 5297"/>
                <a:gd name="T114" fmla="*/ 96 w 687"/>
                <a:gd name="T115" fmla="*/ 158 h 5297"/>
                <a:gd name="T116" fmla="*/ 116 w 687"/>
                <a:gd name="T117" fmla="*/ 265 h 5297"/>
                <a:gd name="T118" fmla="*/ 274 w 687"/>
                <a:gd name="T119" fmla="*/ 359 h 5297"/>
                <a:gd name="T120" fmla="*/ 554 w 687"/>
                <a:gd name="T121" fmla="*/ 734 h 5297"/>
                <a:gd name="T122" fmla="*/ 454 w 687"/>
                <a:gd name="T123" fmla="*/ 570 h 5297"/>
                <a:gd name="T124" fmla="*/ 575 w 687"/>
                <a:gd name="T125" fmla="*/ 152 h 5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87" h="5297">
                  <a:moveTo>
                    <a:pt x="0" y="5240"/>
                  </a:moveTo>
                  <a:lnTo>
                    <a:pt x="0" y="5084"/>
                  </a:lnTo>
                  <a:lnTo>
                    <a:pt x="32" y="5118"/>
                  </a:lnTo>
                  <a:lnTo>
                    <a:pt x="61" y="5151"/>
                  </a:lnTo>
                  <a:lnTo>
                    <a:pt x="88" y="5183"/>
                  </a:lnTo>
                  <a:lnTo>
                    <a:pt x="108" y="5213"/>
                  </a:lnTo>
                  <a:lnTo>
                    <a:pt x="118" y="5227"/>
                  </a:lnTo>
                  <a:lnTo>
                    <a:pt x="126" y="5240"/>
                  </a:lnTo>
                  <a:lnTo>
                    <a:pt x="132" y="5252"/>
                  </a:lnTo>
                  <a:lnTo>
                    <a:pt x="138" y="5263"/>
                  </a:lnTo>
                  <a:lnTo>
                    <a:pt x="141" y="5273"/>
                  </a:lnTo>
                  <a:lnTo>
                    <a:pt x="143" y="5283"/>
                  </a:lnTo>
                  <a:lnTo>
                    <a:pt x="145" y="5290"/>
                  </a:lnTo>
                  <a:lnTo>
                    <a:pt x="143" y="5297"/>
                  </a:lnTo>
                  <a:lnTo>
                    <a:pt x="86" y="5297"/>
                  </a:lnTo>
                  <a:lnTo>
                    <a:pt x="68" y="5287"/>
                  </a:lnTo>
                  <a:lnTo>
                    <a:pt x="46" y="5274"/>
                  </a:lnTo>
                  <a:lnTo>
                    <a:pt x="24" y="5258"/>
                  </a:lnTo>
                  <a:lnTo>
                    <a:pt x="0" y="5240"/>
                  </a:lnTo>
                  <a:close/>
                  <a:moveTo>
                    <a:pt x="0" y="4996"/>
                  </a:moveTo>
                  <a:lnTo>
                    <a:pt x="0" y="4847"/>
                  </a:lnTo>
                  <a:lnTo>
                    <a:pt x="28" y="4878"/>
                  </a:lnTo>
                  <a:lnTo>
                    <a:pt x="54" y="4910"/>
                  </a:lnTo>
                  <a:lnTo>
                    <a:pt x="65" y="4924"/>
                  </a:lnTo>
                  <a:lnTo>
                    <a:pt x="74" y="4940"/>
                  </a:lnTo>
                  <a:lnTo>
                    <a:pt x="83" y="4953"/>
                  </a:lnTo>
                  <a:lnTo>
                    <a:pt x="91" y="4966"/>
                  </a:lnTo>
                  <a:lnTo>
                    <a:pt x="97" y="4978"/>
                  </a:lnTo>
                  <a:lnTo>
                    <a:pt x="103" y="4989"/>
                  </a:lnTo>
                  <a:lnTo>
                    <a:pt x="107" y="5000"/>
                  </a:lnTo>
                  <a:lnTo>
                    <a:pt x="109" y="5009"/>
                  </a:lnTo>
                  <a:lnTo>
                    <a:pt x="111" y="5017"/>
                  </a:lnTo>
                  <a:lnTo>
                    <a:pt x="111" y="5024"/>
                  </a:lnTo>
                  <a:lnTo>
                    <a:pt x="108" y="5031"/>
                  </a:lnTo>
                  <a:lnTo>
                    <a:pt x="105" y="5035"/>
                  </a:lnTo>
                  <a:lnTo>
                    <a:pt x="103" y="5037"/>
                  </a:lnTo>
                  <a:lnTo>
                    <a:pt x="99" y="5038"/>
                  </a:lnTo>
                  <a:lnTo>
                    <a:pt x="95" y="5038"/>
                  </a:lnTo>
                  <a:lnTo>
                    <a:pt x="90" y="5039"/>
                  </a:lnTo>
                  <a:lnTo>
                    <a:pt x="79" y="5037"/>
                  </a:lnTo>
                  <a:lnTo>
                    <a:pt x="67" y="5033"/>
                  </a:lnTo>
                  <a:lnTo>
                    <a:pt x="51" y="5026"/>
                  </a:lnTo>
                  <a:lnTo>
                    <a:pt x="36" y="5019"/>
                  </a:lnTo>
                  <a:lnTo>
                    <a:pt x="19" y="5008"/>
                  </a:lnTo>
                  <a:lnTo>
                    <a:pt x="0" y="4996"/>
                  </a:lnTo>
                  <a:close/>
                  <a:moveTo>
                    <a:pt x="0" y="4741"/>
                  </a:moveTo>
                  <a:lnTo>
                    <a:pt x="0" y="4594"/>
                  </a:lnTo>
                  <a:lnTo>
                    <a:pt x="26" y="4625"/>
                  </a:lnTo>
                  <a:lnTo>
                    <a:pt x="49" y="4655"/>
                  </a:lnTo>
                  <a:lnTo>
                    <a:pt x="69" y="4683"/>
                  </a:lnTo>
                  <a:lnTo>
                    <a:pt x="85" y="4708"/>
                  </a:lnTo>
                  <a:lnTo>
                    <a:pt x="91" y="4720"/>
                  </a:lnTo>
                  <a:lnTo>
                    <a:pt x="95" y="4731"/>
                  </a:lnTo>
                  <a:lnTo>
                    <a:pt x="100" y="4741"/>
                  </a:lnTo>
                  <a:lnTo>
                    <a:pt x="102" y="4750"/>
                  </a:lnTo>
                  <a:lnTo>
                    <a:pt x="103" y="4758"/>
                  </a:lnTo>
                  <a:lnTo>
                    <a:pt x="102" y="4764"/>
                  </a:lnTo>
                  <a:lnTo>
                    <a:pt x="101" y="4771"/>
                  </a:lnTo>
                  <a:lnTo>
                    <a:pt x="97" y="4775"/>
                  </a:lnTo>
                  <a:lnTo>
                    <a:pt x="94" y="4776"/>
                  </a:lnTo>
                  <a:lnTo>
                    <a:pt x="91" y="4779"/>
                  </a:lnTo>
                  <a:lnTo>
                    <a:pt x="88" y="4780"/>
                  </a:lnTo>
                  <a:lnTo>
                    <a:pt x="83" y="4780"/>
                  </a:lnTo>
                  <a:lnTo>
                    <a:pt x="72" y="4779"/>
                  </a:lnTo>
                  <a:lnTo>
                    <a:pt x="61" y="4775"/>
                  </a:lnTo>
                  <a:lnTo>
                    <a:pt x="47" y="4770"/>
                  </a:lnTo>
                  <a:lnTo>
                    <a:pt x="33" y="4762"/>
                  </a:lnTo>
                  <a:lnTo>
                    <a:pt x="16" y="4752"/>
                  </a:lnTo>
                  <a:lnTo>
                    <a:pt x="0" y="4741"/>
                  </a:lnTo>
                  <a:close/>
                  <a:moveTo>
                    <a:pt x="0" y="4480"/>
                  </a:moveTo>
                  <a:lnTo>
                    <a:pt x="0" y="4325"/>
                  </a:lnTo>
                  <a:lnTo>
                    <a:pt x="15" y="4341"/>
                  </a:lnTo>
                  <a:lnTo>
                    <a:pt x="31" y="4358"/>
                  </a:lnTo>
                  <a:lnTo>
                    <a:pt x="45" y="4374"/>
                  </a:lnTo>
                  <a:lnTo>
                    <a:pt x="58" y="4391"/>
                  </a:lnTo>
                  <a:lnTo>
                    <a:pt x="69" y="4407"/>
                  </a:lnTo>
                  <a:lnTo>
                    <a:pt x="80" y="4422"/>
                  </a:lnTo>
                  <a:lnTo>
                    <a:pt x="90" y="4437"/>
                  </a:lnTo>
                  <a:lnTo>
                    <a:pt x="99" y="4451"/>
                  </a:lnTo>
                  <a:lnTo>
                    <a:pt x="106" y="4464"/>
                  </a:lnTo>
                  <a:lnTo>
                    <a:pt x="112" y="4476"/>
                  </a:lnTo>
                  <a:lnTo>
                    <a:pt x="116" y="4488"/>
                  </a:lnTo>
                  <a:lnTo>
                    <a:pt x="119" y="4498"/>
                  </a:lnTo>
                  <a:lnTo>
                    <a:pt x="120" y="4507"/>
                  </a:lnTo>
                  <a:lnTo>
                    <a:pt x="120" y="4514"/>
                  </a:lnTo>
                  <a:lnTo>
                    <a:pt x="118" y="4521"/>
                  </a:lnTo>
                  <a:lnTo>
                    <a:pt x="115" y="4525"/>
                  </a:lnTo>
                  <a:lnTo>
                    <a:pt x="112" y="4528"/>
                  </a:lnTo>
                  <a:lnTo>
                    <a:pt x="107" y="4530"/>
                  </a:lnTo>
                  <a:lnTo>
                    <a:pt x="103" y="4531"/>
                  </a:lnTo>
                  <a:lnTo>
                    <a:pt x="97" y="4531"/>
                  </a:lnTo>
                  <a:lnTo>
                    <a:pt x="85" y="4529"/>
                  </a:lnTo>
                  <a:lnTo>
                    <a:pt x="71" y="4524"/>
                  </a:lnTo>
                  <a:lnTo>
                    <a:pt x="56" y="4517"/>
                  </a:lnTo>
                  <a:lnTo>
                    <a:pt x="38" y="4507"/>
                  </a:lnTo>
                  <a:lnTo>
                    <a:pt x="20" y="4495"/>
                  </a:lnTo>
                  <a:lnTo>
                    <a:pt x="0" y="4480"/>
                  </a:lnTo>
                  <a:close/>
                  <a:moveTo>
                    <a:pt x="0" y="4206"/>
                  </a:moveTo>
                  <a:lnTo>
                    <a:pt x="0" y="4044"/>
                  </a:lnTo>
                  <a:lnTo>
                    <a:pt x="11" y="4054"/>
                  </a:lnTo>
                  <a:lnTo>
                    <a:pt x="23" y="4065"/>
                  </a:lnTo>
                  <a:lnTo>
                    <a:pt x="35" y="4077"/>
                  </a:lnTo>
                  <a:lnTo>
                    <a:pt x="47" y="4089"/>
                  </a:lnTo>
                  <a:lnTo>
                    <a:pt x="62" y="4106"/>
                  </a:lnTo>
                  <a:lnTo>
                    <a:pt x="77" y="4122"/>
                  </a:lnTo>
                  <a:lnTo>
                    <a:pt x="90" y="4137"/>
                  </a:lnTo>
                  <a:lnTo>
                    <a:pt x="103" y="4154"/>
                  </a:lnTo>
                  <a:lnTo>
                    <a:pt x="114" y="4169"/>
                  </a:lnTo>
                  <a:lnTo>
                    <a:pt x="125" y="4184"/>
                  </a:lnTo>
                  <a:lnTo>
                    <a:pt x="134" y="4199"/>
                  </a:lnTo>
                  <a:lnTo>
                    <a:pt x="142" y="4212"/>
                  </a:lnTo>
                  <a:lnTo>
                    <a:pt x="149" y="4225"/>
                  </a:lnTo>
                  <a:lnTo>
                    <a:pt x="154" y="4237"/>
                  </a:lnTo>
                  <a:lnTo>
                    <a:pt x="159" y="4248"/>
                  </a:lnTo>
                  <a:lnTo>
                    <a:pt x="161" y="4259"/>
                  </a:lnTo>
                  <a:lnTo>
                    <a:pt x="162" y="4268"/>
                  </a:lnTo>
                  <a:lnTo>
                    <a:pt x="162" y="4275"/>
                  </a:lnTo>
                  <a:lnTo>
                    <a:pt x="160" y="4281"/>
                  </a:lnTo>
                  <a:lnTo>
                    <a:pt x="157" y="4286"/>
                  </a:lnTo>
                  <a:lnTo>
                    <a:pt x="152" y="4289"/>
                  </a:lnTo>
                  <a:lnTo>
                    <a:pt x="147" y="4291"/>
                  </a:lnTo>
                  <a:lnTo>
                    <a:pt x="141" y="4291"/>
                  </a:lnTo>
                  <a:lnTo>
                    <a:pt x="134" y="4291"/>
                  </a:lnTo>
                  <a:lnTo>
                    <a:pt x="126" y="4289"/>
                  </a:lnTo>
                  <a:lnTo>
                    <a:pt x="117" y="4285"/>
                  </a:lnTo>
                  <a:lnTo>
                    <a:pt x="107" y="4282"/>
                  </a:lnTo>
                  <a:lnTo>
                    <a:pt x="97" y="4277"/>
                  </a:lnTo>
                  <a:lnTo>
                    <a:pt x="76" y="4264"/>
                  </a:lnTo>
                  <a:lnTo>
                    <a:pt x="51" y="4248"/>
                  </a:lnTo>
                  <a:lnTo>
                    <a:pt x="25" y="4228"/>
                  </a:lnTo>
                  <a:lnTo>
                    <a:pt x="0" y="4206"/>
                  </a:lnTo>
                  <a:close/>
                  <a:moveTo>
                    <a:pt x="0" y="3905"/>
                  </a:moveTo>
                  <a:lnTo>
                    <a:pt x="0" y="3765"/>
                  </a:lnTo>
                  <a:lnTo>
                    <a:pt x="13" y="3772"/>
                  </a:lnTo>
                  <a:lnTo>
                    <a:pt x="27" y="3782"/>
                  </a:lnTo>
                  <a:lnTo>
                    <a:pt x="42" y="3793"/>
                  </a:lnTo>
                  <a:lnTo>
                    <a:pt x="57" y="3805"/>
                  </a:lnTo>
                  <a:lnTo>
                    <a:pt x="72" y="3818"/>
                  </a:lnTo>
                  <a:lnTo>
                    <a:pt x="89" y="3833"/>
                  </a:lnTo>
                  <a:lnTo>
                    <a:pt x="104" y="3848"/>
                  </a:lnTo>
                  <a:lnTo>
                    <a:pt x="120" y="3864"/>
                  </a:lnTo>
                  <a:lnTo>
                    <a:pt x="135" y="3880"/>
                  </a:lnTo>
                  <a:lnTo>
                    <a:pt x="149" y="3895"/>
                  </a:lnTo>
                  <a:lnTo>
                    <a:pt x="162" y="3910"/>
                  </a:lnTo>
                  <a:lnTo>
                    <a:pt x="173" y="3926"/>
                  </a:lnTo>
                  <a:lnTo>
                    <a:pt x="184" y="3941"/>
                  </a:lnTo>
                  <a:lnTo>
                    <a:pt x="194" y="3955"/>
                  </a:lnTo>
                  <a:lnTo>
                    <a:pt x="203" y="3970"/>
                  </a:lnTo>
                  <a:lnTo>
                    <a:pt x="210" y="3983"/>
                  </a:lnTo>
                  <a:lnTo>
                    <a:pt x="217" y="3996"/>
                  </a:lnTo>
                  <a:lnTo>
                    <a:pt x="222" y="4007"/>
                  </a:lnTo>
                  <a:lnTo>
                    <a:pt x="226" y="4018"/>
                  </a:lnTo>
                  <a:lnTo>
                    <a:pt x="228" y="4028"/>
                  </a:lnTo>
                  <a:lnTo>
                    <a:pt x="229" y="4036"/>
                  </a:lnTo>
                  <a:lnTo>
                    <a:pt x="228" y="4044"/>
                  </a:lnTo>
                  <a:lnTo>
                    <a:pt x="227" y="4051"/>
                  </a:lnTo>
                  <a:lnTo>
                    <a:pt x="222" y="4055"/>
                  </a:lnTo>
                  <a:lnTo>
                    <a:pt x="218" y="4058"/>
                  </a:lnTo>
                  <a:lnTo>
                    <a:pt x="211" y="4060"/>
                  </a:lnTo>
                  <a:lnTo>
                    <a:pt x="204" y="4061"/>
                  </a:lnTo>
                  <a:lnTo>
                    <a:pt x="194" y="4058"/>
                  </a:lnTo>
                  <a:lnTo>
                    <a:pt x="184" y="4056"/>
                  </a:lnTo>
                  <a:lnTo>
                    <a:pt x="173" y="4052"/>
                  </a:lnTo>
                  <a:lnTo>
                    <a:pt x="162" y="4046"/>
                  </a:lnTo>
                  <a:lnTo>
                    <a:pt x="149" y="4039"/>
                  </a:lnTo>
                  <a:lnTo>
                    <a:pt x="136" y="4031"/>
                  </a:lnTo>
                  <a:lnTo>
                    <a:pt x="123" y="4021"/>
                  </a:lnTo>
                  <a:lnTo>
                    <a:pt x="108" y="4011"/>
                  </a:lnTo>
                  <a:lnTo>
                    <a:pt x="94" y="3999"/>
                  </a:lnTo>
                  <a:lnTo>
                    <a:pt x="79" y="3987"/>
                  </a:lnTo>
                  <a:lnTo>
                    <a:pt x="63" y="3973"/>
                  </a:lnTo>
                  <a:lnTo>
                    <a:pt x="48" y="3959"/>
                  </a:lnTo>
                  <a:lnTo>
                    <a:pt x="34" y="3943"/>
                  </a:lnTo>
                  <a:lnTo>
                    <a:pt x="24" y="3933"/>
                  </a:lnTo>
                  <a:lnTo>
                    <a:pt x="15" y="3925"/>
                  </a:lnTo>
                  <a:lnTo>
                    <a:pt x="8" y="3915"/>
                  </a:lnTo>
                  <a:lnTo>
                    <a:pt x="0" y="3905"/>
                  </a:lnTo>
                  <a:close/>
                  <a:moveTo>
                    <a:pt x="0" y="3226"/>
                  </a:moveTo>
                  <a:lnTo>
                    <a:pt x="0" y="3080"/>
                  </a:lnTo>
                  <a:lnTo>
                    <a:pt x="23" y="3107"/>
                  </a:lnTo>
                  <a:lnTo>
                    <a:pt x="44" y="3133"/>
                  </a:lnTo>
                  <a:lnTo>
                    <a:pt x="52" y="3146"/>
                  </a:lnTo>
                  <a:lnTo>
                    <a:pt x="60" y="3160"/>
                  </a:lnTo>
                  <a:lnTo>
                    <a:pt x="67" y="3172"/>
                  </a:lnTo>
                  <a:lnTo>
                    <a:pt x="73" y="3184"/>
                  </a:lnTo>
                  <a:lnTo>
                    <a:pt x="78" y="3195"/>
                  </a:lnTo>
                  <a:lnTo>
                    <a:pt x="82" y="3205"/>
                  </a:lnTo>
                  <a:lnTo>
                    <a:pt x="84" y="3214"/>
                  </a:lnTo>
                  <a:lnTo>
                    <a:pt x="85" y="3223"/>
                  </a:lnTo>
                  <a:lnTo>
                    <a:pt x="86" y="3231"/>
                  </a:lnTo>
                  <a:lnTo>
                    <a:pt x="85" y="3237"/>
                  </a:lnTo>
                  <a:lnTo>
                    <a:pt x="83" y="3244"/>
                  </a:lnTo>
                  <a:lnTo>
                    <a:pt x="79" y="3248"/>
                  </a:lnTo>
                  <a:lnTo>
                    <a:pt x="77" y="3251"/>
                  </a:lnTo>
                  <a:lnTo>
                    <a:pt x="73" y="3252"/>
                  </a:lnTo>
                  <a:lnTo>
                    <a:pt x="70" y="3253"/>
                  </a:lnTo>
                  <a:lnTo>
                    <a:pt x="67" y="3253"/>
                  </a:lnTo>
                  <a:lnTo>
                    <a:pt x="58" y="3253"/>
                  </a:lnTo>
                  <a:lnTo>
                    <a:pt x="48" y="3251"/>
                  </a:lnTo>
                  <a:lnTo>
                    <a:pt x="37" y="3247"/>
                  </a:lnTo>
                  <a:lnTo>
                    <a:pt x="25" y="3242"/>
                  </a:lnTo>
                  <a:lnTo>
                    <a:pt x="13" y="3235"/>
                  </a:lnTo>
                  <a:lnTo>
                    <a:pt x="0" y="3226"/>
                  </a:lnTo>
                  <a:close/>
                  <a:moveTo>
                    <a:pt x="0" y="2859"/>
                  </a:moveTo>
                  <a:lnTo>
                    <a:pt x="0" y="2788"/>
                  </a:lnTo>
                  <a:lnTo>
                    <a:pt x="5" y="2787"/>
                  </a:lnTo>
                  <a:lnTo>
                    <a:pt x="12" y="2787"/>
                  </a:lnTo>
                  <a:lnTo>
                    <a:pt x="19" y="2788"/>
                  </a:lnTo>
                  <a:lnTo>
                    <a:pt x="27" y="2790"/>
                  </a:lnTo>
                  <a:lnTo>
                    <a:pt x="35" y="2792"/>
                  </a:lnTo>
                  <a:lnTo>
                    <a:pt x="45" y="2797"/>
                  </a:lnTo>
                  <a:lnTo>
                    <a:pt x="55" y="2802"/>
                  </a:lnTo>
                  <a:lnTo>
                    <a:pt x="65" y="2808"/>
                  </a:lnTo>
                  <a:lnTo>
                    <a:pt x="85" y="2822"/>
                  </a:lnTo>
                  <a:lnTo>
                    <a:pt x="108" y="2841"/>
                  </a:lnTo>
                  <a:lnTo>
                    <a:pt x="131" y="2861"/>
                  </a:lnTo>
                  <a:lnTo>
                    <a:pt x="154" y="2884"/>
                  </a:lnTo>
                  <a:lnTo>
                    <a:pt x="165" y="2898"/>
                  </a:lnTo>
                  <a:lnTo>
                    <a:pt x="177" y="2912"/>
                  </a:lnTo>
                  <a:lnTo>
                    <a:pt x="187" y="2925"/>
                  </a:lnTo>
                  <a:lnTo>
                    <a:pt x="197" y="2938"/>
                  </a:lnTo>
                  <a:lnTo>
                    <a:pt x="206" y="2951"/>
                  </a:lnTo>
                  <a:lnTo>
                    <a:pt x="214" y="2964"/>
                  </a:lnTo>
                  <a:lnTo>
                    <a:pt x="220" y="2977"/>
                  </a:lnTo>
                  <a:lnTo>
                    <a:pt x="227" y="2989"/>
                  </a:lnTo>
                  <a:lnTo>
                    <a:pt x="231" y="3000"/>
                  </a:lnTo>
                  <a:lnTo>
                    <a:pt x="234" y="3009"/>
                  </a:lnTo>
                  <a:lnTo>
                    <a:pt x="238" y="3019"/>
                  </a:lnTo>
                  <a:lnTo>
                    <a:pt x="239" y="3028"/>
                  </a:lnTo>
                  <a:lnTo>
                    <a:pt x="239" y="3036"/>
                  </a:lnTo>
                  <a:lnTo>
                    <a:pt x="238" y="3042"/>
                  </a:lnTo>
                  <a:lnTo>
                    <a:pt x="235" y="3049"/>
                  </a:lnTo>
                  <a:lnTo>
                    <a:pt x="232" y="3053"/>
                  </a:lnTo>
                  <a:lnTo>
                    <a:pt x="228" y="3057"/>
                  </a:lnTo>
                  <a:lnTo>
                    <a:pt x="221" y="3058"/>
                  </a:lnTo>
                  <a:lnTo>
                    <a:pt x="215" y="3059"/>
                  </a:lnTo>
                  <a:lnTo>
                    <a:pt x="207" y="3058"/>
                  </a:lnTo>
                  <a:lnTo>
                    <a:pt x="198" y="3055"/>
                  </a:lnTo>
                  <a:lnTo>
                    <a:pt x="188" y="3052"/>
                  </a:lnTo>
                  <a:lnTo>
                    <a:pt x="179" y="3048"/>
                  </a:lnTo>
                  <a:lnTo>
                    <a:pt x="168" y="3042"/>
                  </a:lnTo>
                  <a:lnTo>
                    <a:pt x="157" y="3035"/>
                  </a:lnTo>
                  <a:lnTo>
                    <a:pt x="145" y="3027"/>
                  </a:lnTo>
                  <a:lnTo>
                    <a:pt x="132" y="3018"/>
                  </a:lnTo>
                  <a:lnTo>
                    <a:pt x="120" y="3008"/>
                  </a:lnTo>
                  <a:lnTo>
                    <a:pt x="108" y="2997"/>
                  </a:lnTo>
                  <a:lnTo>
                    <a:pt x="95" y="2986"/>
                  </a:lnTo>
                  <a:lnTo>
                    <a:pt x="83" y="2974"/>
                  </a:lnTo>
                  <a:lnTo>
                    <a:pt x="70" y="2961"/>
                  </a:lnTo>
                  <a:lnTo>
                    <a:pt x="59" y="2948"/>
                  </a:lnTo>
                  <a:lnTo>
                    <a:pt x="48" y="2935"/>
                  </a:lnTo>
                  <a:lnTo>
                    <a:pt x="37" y="2922"/>
                  </a:lnTo>
                  <a:lnTo>
                    <a:pt x="28" y="2909"/>
                  </a:lnTo>
                  <a:lnTo>
                    <a:pt x="20" y="2895"/>
                  </a:lnTo>
                  <a:lnTo>
                    <a:pt x="12" y="2883"/>
                  </a:lnTo>
                  <a:lnTo>
                    <a:pt x="5" y="2871"/>
                  </a:lnTo>
                  <a:lnTo>
                    <a:pt x="0" y="2859"/>
                  </a:lnTo>
                  <a:close/>
                  <a:moveTo>
                    <a:pt x="0" y="2489"/>
                  </a:moveTo>
                  <a:lnTo>
                    <a:pt x="0" y="2339"/>
                  </a:lnTo>
                  <a:lnTo>
                    <a:pt x="10" y="2347"/>
                  </a:lnTo>
                  <a:lnTo>
                    <a:pt x="20" y="2357"/>
                  </a:lnTo>
                  <a:lnTo>
                    <a:pt x="31" y="2368"/>
                  </a:lnTo>
                  <a:lnTo>
                    <a:pt x="40" y="2379"/>
                  </a:lnTo>
                  <a:lnTo>
                    <a:pt x="61" y="2404"/>
                  </a:lnTo>
                  <a:lnTo>
                    <a:pt x="79" y="2429"/>
                  </a:lnTo>
                  <a:lnTo>
                    <a:pt x="86" y="2441"/>
                  </a:lnTo>
                  <a:lnTo>
                    <a:pt x="94" y="2453"/>
                  </a:lnTo>
                  <a:lnTo>
                    <a:pt x="100" y="2464"/>
                  </a:lnTo>
                  <a:lnTo>
                    <a:pt x="105" y="2475"/>
                  </a:lnTo>
                  <a:lnTo>
                    <a:pt x="109" y="2486"/>
                  </a:lnTo>
                  <a:lnTo>
                    <a:pt x="113" y="2494"/>
                  </a:lnTo>
                  <a:lnTo>
                    <a:pt x="115" y="2504"/>
                  </a:lnTo>
                  <a:lnTo>
                    <a:pt x="116" y="2512"/>
                  </a:lnTo>
                  <a:lnTo>
                    <a:pt x="116" y="2519"/>
                  </a:lnTo>
                  <a:lnTo>
                    <a:pt x="115" y="2526"/>
                  </a:lnTo>
                  <a:lnTo>
                    <a:pt x="113" y="2532"/>
                  </a:lnTo>
                  <a:lnTo>
                    <a:pt x="108" y="2536"/>
                  </a:lnTo>
                  <a:lnTo>
                    <a:pt x="105" y="2538"/>
                  </a:lnTo>
                  <a:lnTo>
                    <a:pt x="101" y="2539"/>
                  </a:lnTo>
                  <a:lnTo>
                    <a:pt x="96" y="2540"/>
                  </a:lnTo>
                  <a:lnTo>
                    <a:pt x="91" y="2540"/>
                  </a:lnTo>
                  <a:lnTo>
                    <a:pt x="85" y="2540"/>
                  </a:lnTo>
                  <a:lnTo>
                    <a:pt x="79" y="2538"/>
                  </a:lnTo>
                  <a:lnTo>
                    <a:pt x="72" y="2537"/>
                  </a:lnTo>
                  <a:lnTo>
                    <a:pt x="66" y="2534"/>
                  </a:lnTo>
                  <a:lnTo>
                    <a:pt x="50" y="2526"/>
                  </a:lnTo>
                  <a:lnTo>
                    <a:pt x="34" y="2516"/>
                  </a:lnTo>
                  <a:lnTo>
                    <a:pt x="17" y="2503"/>
                  </a:lnTo>
                  <a:lnTo>
                    <a:pt x="0" y="2489"/>
                  </a:lnTo>
                  <a:close/>
                  <a:moveTo>
                    <a:pt x="0" y="2055"/>
                  </a:moveTo>
                  <a:lnTo>
                    <a:pt x="0" y="1924"/>
                  </a:lnTo>
                  <a:lnTo>
                    <a:pt x="16" y="1946"/>
                  </a:lnTo>
                  <a:lnTo>
                    <a:pt x="31" y="1968"/>
                  </a:lnTo>
                  <a:lnTo>
                    <a:pt x="43" y="1989"/>
                  </a:lnTo>
                  <a:lnTo>
                    <a:pt x="50" y="2008"/>
                  </a:lnTo>
                  <a:lnTo>
                    <a:pt x="54" y="2016"/>
                  </a:lnTo>
                  <a:lnTo>
                    <a:pt x="56" y="2025"/>
                  </a:lnTo>
                  <a:lnTo>
                    <a:pt x="58" y="2033"/>
                  </a:lnTo>
                  <a:lnTo>
                    <a:pt x="58" y="2039"/>
                  </a:lnTo>
                  <a:lnTo>
                    <a:pt x="58" y="2046"/>
                  </a:lnTo>
                  <a:lnTo>
                    <a:pt x="57" y="2051"/>
                  </a:lnTo>
                  <a:lnTo>
                    <a:pt x="55" y="2057"/>
                  </a:lnTo>
                  <a:lnTo>
                    <a:pt x="51" y="2060"/>
                  </a:lnTo>
                  <a:lnTo>
                    <a:pt x="47" y="2064"/>
                  </a:lnTo>
                  <a:lnTo>
                    <a:pt x="42" y="2065"/>
                  </a:lnTo>
                  <a:lnTo>
                    <a:pt x="36" y="2066"/>
                  </a:lnTo>
                  <a:lnTo>
                    <a:pt x="31" y="2066"/>
                  </a:lnTo>
                  <a:lnTo>
                    <a:pt x="23" y="2064"/>
                  </a:lnTo>
                  <a:lnTo>
                    <a:pt x="15" y="2061"/>
                  </a:lnTo>
                  <a:lnTo>
                    <a:pt x="8" y="2058"/>
                  </a:lnTo>
                  <a:lnTo>
                    <a:pt x="0" y="2055"/>
                  </a:lnTo>
                  <a:close/>
                  <a:moveTo>
                    <a:pt x="0" y="1617"/>
                  </a:moveTo>
                  <a:lnTo>
                    <a:pt x="0" y="1489"/>
                  </a:lnTo>
                  <a:lnTo>
                    <a:pt x="1" y="1491"/>
                  </a:lnTo>
                  <a:lnTo>
                    <a:pt x="19" y="1512"/>
                  </a:lnTo>
                  <a:lnTo>
                    <a:pt x="33" y="1533"/>
                  </a:lnTo>
                  <a:lnTo>
                    <a:pt x="44" y="1553"/>
                  </a:lnTo>
                  <a:lnTo>
                    <a:pt x="52" y="1572"/>
                  </a:lnTo>
                  <a:lnTo>
                    <a:pt x="56" y="1581"/>
                  </a:lnTo>
                  <a:lnTo>
                    <a:pt x="58" y="1589"/>
                  </a:lnTo>
                  <a:lnTo>
                    <a:pt x="59" y="1598"/>
                  </a:lnTo>
                  <a:lnTo>
                    <a:pt x="59" y="1604"/>
                  </a:lnTo>
                  <a:lnTo>
                    <a:pt x="59" y="1611"/>
                  </a:lnTo>
                  <a:lnTo>
                    <a:pt x="58" y="1616"/>
                  </a:lnTo>
                  <a:lnTo>
                    <a:pt x="56" y="1621"/>
                  </a:lnTo>
                  <a:lnTo>
                    <a:pt x="52" y="1625"/>
                  </a:lnTo>
                  <a:lnTo>
                    <a:pt x="48" y="1628"/>
                  </a:lnTo>
                  <a:lnTo>
                    <a:pt x="44" y="1629"/>
                  </a:lnTo>
                  <a:lnTo>
                    <a:pt x="37" y="1631"/>
                  </a:lnTo>
                  <a:lnTo>
                    <a:pt x="31" y="1629"/>
                  </a:lnTo>
                  <a:lnTo>
                    <a:pt x="24" y="1628"/>
                  </a:lnTo>
                  <a:lnTo>
                    <a:pt x="16" y="1625"/>
                  </a:lnTo>
                  <a:lnTo>
                    <a:pt x="8" y="1622"/>
                  </a:lnTo>
                  <a:lnTo>
                    <a:pt x="0" y="1617"/>
                  </a:lnTo>
                  <a:close/>
                  <a:moveTo>
                    <a:pt x="0" y="1166"/>
                  </a:moveTo>
                  <a:lnTo>
                    <a:pt x="0" y="1044"/>
                  </a:lnTo>
                  <a:lnTo>
                    <a:pt x="15" y="1054"/>
                  </a:lnTo>
                  <a:lnTo>
                    <a:pt x="32" y="1067"/>
                  </a:lnTo>
                  <a:lnTo>
                    <a:pt x="48" y="1082"/>
                  </a:lnTo>
                  <a:lnTo>
                    <a:pt x="66" y="1101"/>
                  </a:lnTo>
                  <a:lnTo>
                    <a:pt x="80" y="1121"/>
                  </a:lnTo>
                  <a:lnTo>
                    <a:pt x="93" y="1139"/>
                  </a:lnTo>
                  <a:lnTo>
                    <a:pt x="103" y="1158"/>
                  </a:lnTo>
                  <a:lnTo>
                    <a:pt x="111" y="1176"/>
                  </a:lnTo>
                  <a:lnTo>
                    <a:pt x="114" y="1184"/>
                  </a:lnTo>
                  <a:lnTo>
                    <a:pt x="115" y="1192"/>
                  </a:lnTo>
                  <a:lnTo>
                    <a:pt x="117" y="1200"/>
                  </a:lnTo>
                  <a:lnTo>
                    <a:pt x="117" y="1206"/>
                  </a:lnTo>
                  <a:lnTo>
                    <a:pt x="116" y="1212"/>
                  </a:lnTo>
                  <a:lnTo>
                    <a:pt x="115" y="1217"/>
                  </a:lnTo>
                  <a:lnTo>
                    <a:pt x="113" y="1222"/>
                  </a:lnTo>
                  <a:lnTo>
                    <a:pt x="109" y="1225"/>
                  </a:lnTo>
                  <a:lnTo>
                    <a:pt x="106" y="1228"/>
                  </a:lnTo>
                  <a:lnTo>
                    <a:pt x="102" y="1229"/>
                  </a:lnTo>
                  <a:lnTo>
                    <a:pt x="96" y="1230"/>
                  </a:lnTo>
                  <a:lnTo>
                    <a:pt x="91" y="1230"/>
                  </a:lnTo>
                  <a:lnTo>
                    <a:pt x="84" y="1229"/>
                  </a:lnTo>
                  <a:lnTo>
                    <a:pt x="78" y="1227"/>
                  </a:lnTo>
                  <a:lnTo>
                    <a:pt x="71" y="1224"/>
                  </a:lnTo>
                  <a:lnTo>
                    <a:pt x="63" y="1221"/>
                  </a:lnTo>
                  <a:lnTo>
                    <a:pt x="48" y="1211"/>
                  </a:lnTo>
                  <a:lnTo>
                    <a:pt x="32" y="1199"/>
                  </a:lnTo>
                  <a:lnTo>
                    <a:pt x="15" y="1183"/>
                  </a:lnTo>
                  <a:lnTo>
                    <a:pt x="0" y="1166"/>
                  </a:lnTo>
                  <a:close/>
                  <a:moveTo>
                    <a:pt x="0" y="634"/>
                  </a:moveTo>
                  <a:lnTo>
                    <a:pt x="0" y="528"/>
                  </a:lnTo>
                  <a:lnTo>
                    <a:pt x="12" y="544"/>
                  </a:lnTo>
                  <a:lnTo>
                    <a:pt x="22" y="561"/>
                  </a:lnTo>
                  <a:lnTo>
                    <a:pt x="29" y="576"/>
                  </a:lnTo>
                  <a:lnTo>
                    <a:pt x="35" y="591"/>
                  </a:lnTo>
                  <a:lnTo>
                    <a:pt x="38" y="605"/>
                  </a:lnTo>
                  <a:lnTo>
                    <a:pt x="39" y="617"/>
                  </a:lnTo>
                  <a:lnTo>
                    <a:pt x="38" y="622"/>
                  </a:lnTo>
                  <a:lnTo>
                    <a:pt x="37" y="627"/>
                  </a:lnTo>
                  <a:lnTo>
                    <a:pt x="35" y="630"/>
                  </a:lnTo>
                  <a:lnTo>
                    <a:pt x="33" y="633"/>
                  </a:lnTo>
                  <a:lnTo>
                    <a:pt x="29" y="635"/>
                  </a:lnTo>
                  <a:lnTo>
                    <a:pt x="26" y="637"/>
                  </a:lnTo>
                  <a:lnTo>
                    <a:pt x="23" y="637"/>
                  </a:lnTo>
                  <a:lnTo>
                    <a:pt x="19" y="639"/>
                  </a:lnTo>
                  <a:lnTo>
                    <a:pt x="10" y="637"/>
                  </a:lnTo>
                  <a:lnTo>
                    <a:pt x="0" y="634"/>
                  </a:lnTo>
                  <a:close/>
                  <a:moveTo>
                    <a:pt x="0" y="107"/>
                  </a:moveTo>
                  <a:lnTo>
                    <a:pt x="0" y="0"/>
                  </a:lnTo>
                  <a:lnTo>
                    <a:pt x="9" y="9"/>
                  </a:lnTo>
                  <a:lnTo>
                    <a:pt x="17" y="20"/>
                  </a:lnTo>
                  <a:lnTo>
                    <a:pt x="29" y="35"/>
                  </a:lnTo>
                  <a:lnTo>
                    <a:pt x="38" y="50"/>
                  </a:lnTo>
                  <a:lnTo>
                    <a:pt x="45" y="64"/>
                  </a:lnTo>
                  <a:lnTo>
                    <a:pt x="50" y="78"/>
                  </a:lnTo>
                  <a:lnTo>
                    <a:pt x="54" y="91"/>
                  </a:lnTo>
                  <a:lnTo>
                    <a:pt x="54" y="101"/>
                  </a:lnTo>
                  <a:lnTo>
                    <a:pt x="54" y="106"/>
                  </a:lnTo>
                  <a:lnTo>
                    <a:pt x="52" y="110"/>
                  </a:lnTo>
                  <a:lnTo>
                    <a:pt x="50" y="115"/>
                  </a:lnTo>
                  <a:lnTo>
                    <a:pt x="48" y="117"/>
                  </a:lnTo>
                  <a:lnTo>
                    <a:pt x="44" y="120"/>
                  </a:lnTo>
                  <a:lnTo>
                    <a:pt x="39" y="121"/>
                  </a:lnTo>
                  <a:lnTo>
                    <a:pt x="34" y="121"/>
                  </a:lnTo>
                  <a:lnTo>
                    <a:pt x="27" y="121"/>
                  </a:lnTo>
                  <a:lnTo>
                    <a:pt x="21" y="119"/>
                  </a:lnTo>
                  <a:lnTo>
                    <a:pt x="14" y="116"/>
                  </a:lnTo>
                  <a:lnTo>
                    <a:pt x="6" y="112"/>
                  </a:lnTo>
                  <a:lnTo>
                    <a:pt x="0" y="107"/>
                  </a:lnTo>
                  <a:close/>
                  <a:moveTo>
                    <a:pt x="687" y="277"/>
                  </a:moveTo>
                  <a:lnTo>
                    <a:pt x="687" y="393"/>
                  </a:lnTo>
                  <a:lnTo>
                    <a:pt x="677" y="385"/>
                  </a:lnTo>
                  <a:lnTo>
                    <a:pt x="666" y="377"/>
                  </a:lnTo>
                  <a:lnTo>
                    <a:pt x="656" y="367"/>
                  </a:lnTo>
                  <a:lnTo>
                    <a:pt x="646" y="355"/>
                  </a:lnTo>
                  <a:lnTo>
                    <a:pt x="634" y="339"/>
                  </a:lnTo>
                  <a:lnTo>
                    <a:pt x="624" y="324"/>
                  </a:lnTo>
                  <a:lnTo>
                    <a:pt x="617" y="308"/>
                  </a:lnTo>
                  <a:lnTo>
                    <a:pt x="611" y="293"/>
                  </a:lnTo>
                  <a:lnTo>
                    <a:pt x="609" y="287"/>
                  </a:lnTo>
                  <a:lnTo>
                    <a:pt x="608" y="280"/>
                  </a:lnTo>
                  <a:lnTo>
                    <a:pt x="608" y="274"/>
                  </a:lnTo>
                  <a:lnTo>
                    <a:pt x="608" y="268"/>
                  </a:lnTo>
                  <a:lnTo>
                    <a:pt x="608" y="264"/>
                  </a:lnTo>
                  <a:lnTo>
                    <a:pt x="610" y="258"/>
                  </a:lnTo>
                  <a:lnTo>
                    <a:pt x="612" y="255"/>
                  </a:lnTo>
                  <a:lnTo>
                    <a:pt x="615" y="252"/>
                  </a:lnTo>
                  <a:lnTo>
                    <a:pt x="618" y="249"/>
                  </a:lnTo>
                  <a:lnTo>
                    <a:pt x="621" y="247"/>
                  </a:lnTo>
                  <a:lnTo>
                    <a:pt x="624" y="247"/>
                  </a:lnTo>
                  <a:lnTo>
                    <a:pt x="628" y="246"/>
                  </a:lnTo>
                  <a:lnTo>
                    <a:pt x="637" y="247"/>
                  </a:lnTo>
                  <a:lnTo>
                    <a:pt x="645" y="249"/>
                  </a:lnTo>
                  <a:lnTo>
                    <a:pt x="655" y="254"/>
                  </a:lnTo>
                  <a:lnTo>
                    <a:pt x="666" y="259"/>
                  </a:lnTo>
                  <a:lnTo>
                    <a:pt x="676" y="268"/>
                  </a:lnTo>
                  <a:lnTo>
                    <a:pt x="687" y="277"/>
                  </a:lnTo>
                  <a:close/>
                  <a:moveTo>
                    <a:pt x="687" y="823"/>
                  </a:moveTo>
                  <a:lnTo>
                    <a:pt x="687" y="950"/>
                  </a:lnTo>
                  <a:lnTo>
                    <a:pt x="675" y="941"/>
                  </a:lnTo>
                  <a:lnTo>
                    <a:pt x="662" y="930"/>
                  </a:lnTo>
                  <a:lnTo>
                    <a:pt x="650" y="918"/>
                  </a:lnTo>
                  <a:lnTo>
                    <a:pt x="637" y="904"/>
                  </a:lnTo>
                  <a:lnTo>
                    <a:pt x="623" y="886"/>
                  </a:lnTo>
                  <a:lnTo>
                    <a:pt x="611" y="868"/>
                  </a:lnTo>
                  <a:lnTo>
                    <a:pt x="603" y="851"/>
                  </a:lnTo>
                  <a:lnTo>
                    <a:pt x="596" y="834"/>
                  </a:lnTo>
                  <a:lnTo>
                    <a:pt x="594" y="826"/>
                  </a:lnTo>
                  <a:lnTo>
                    <a:pt x="592" y="819"/>
                  </a:lnTo>
                  <a:lnTo>
                    <a:pt x="591" y="812"/>
                  </a:lnTo>
                  <a:lnTo>
                    <a:pt x="591" y="806"/>
                  </a:lnTo>
                  <a:lnTo>
                    <a:pt x="592" y="800"/>
                  </a:lnTo>
                  <a:lnTo>
                    <a:pt x="593" y="795"/>
                  </a:lnTo>
                  <a:lnTo>
                    <a:pt x="595" y="791"/>
                  </a:lnTo>
                  <a:lnTo>
                    <a:pt x="598" y="787"/>
                  </a:lnTo>
                  <a:lnTo>
                    <a:pt x="601" y="784"/>
                  </a:lnTo>
                  <a:lnTo>
                    <a:pt x="606" y="782"/>
                  </a:lnTo>
                  <a:lnTo>
                    <a:pt x="609" y="782"/>
                  </a:lnTo>
                  <a:lnTo>
                    <a:pt x="615" y="781"/>
                  </a:lnTo>
                  <a:lnTo>
                    <a:pt x="624" y="782"/>
                  </a:lnTo>
                  <a:lnTo>
                    <a:pt x="635" y="787"/>
                  </a:lnTo>
                  <a:lnTo>
                    <a:pt x="647" y="792"/>
                  </a:lnTo>
                  <a:lnTo>
                    <a:pt x="661" y="801"/>
                  </a:lnTo>
                  <a:lnTo>
                    <a:pt x="674" y="811"/>
                  </a:lnTo>
                  <a:lnTo>
                    <a:pt x="687" y="823"/>
                  </a:lnTo>
                  <a:close/>
                  <a:moveTo>
                    <a:pt x="687" y="1393"/>
                  </a:moveTo>
                  <a:lnTo>
                    <a:pt x="687" y="1475"/>
                  </a:lnTo>
                  <a:lnTo>
                    <a:pt x="681" y="1463"/>
                  </a:lnTo>
                  <a:lnTo>
                    <a:pt x="676" y="1450"/>
                  </a:lnTo>
                  <a:lnTo>
                    <a:pt x="673" y="1439"/>
                  </a:lnTo>
                  <a:lnTo>
                    <a:pt x="671" y="1428"/>
                  </a:lnTo>
                  <a:lnTo>
                    <a:pt x="671" y="1419"/>
                  </a:lnTo>
                  <a:lnTo>
                    <a:pt x="672" y="1410"/>
                  </a:lnTo>
                  <a:lnTo>
                    <a:pt x="674" y="1404"/>
                  </a:lnTo>
                  <a:lnTo>
                    <a:pt x="678" y="1397"/>
                  </a:lnTo>
                  <a:lnTo>
                    <a:pt x="683" y="1395"/>
                  </a:lnTo>
                  <a:lnTo>
                    <a:pt x="687" y="1393"/>
                  </a:lnTo>
                  <a:close/>
                  <a:moveTo>
                    <a:pt x="687" y="1827"/>
                  </a:moveTo>
                  <a:lnTo>
                    <a:pt x="687" y="1970"/>
                  </a:lnTo>
                  <a:lnTo>
                    <a:pt x="680" y="1964"/>
                  </a:lnTo>
                  <a:lnTo>
                    <a:pt x="674" y="1956"/>
                  </a:lnTo>
                  <a:lnTo>
                    <a:pt x="655" y="1934"/>
                  </a:lnTo>
                  <a:lnTo>
                    <a:pt x="640" y="1911"/>
                  </a:lnTo>
                  <a:lnTo>
                    <a:pt x="633" y="1901"/>
                  </a:lnTo>
                  <a:lnTo>
                    <a:pt x="628" y="1890"/>
                  </a:lnTo>
                  <a:lnTo>
                    <a:pt x="622" y="1879"/>
                  </a:lnTo>
                  <a:lnTo>
                    <a:pt x="618" y="1869"/>
                  </a:lnTo>
                  <a:lnTo>
                    <a:pt x="615" y="1861"/>
                  </a:lnTo>
                  <a:lnTo>
                    <a:pt x="612" y="1852"/>
                  </a:lnTo>
                  <a:lnTo>
                    <a:pt x="611" y="1843"/>
                  </a:lnTo>
                  <a:lnTo>
                    <a:pt x="610" y="1836"/>
                  </a:lnTo>
                  <a:lnTo>
                    <a:pt x="611" y="1829"/>
                  </a:lnTo>
                  <a:lnTo>
                    <a:pt x="612" y="1822"/>
                  </a:lnTo>
                  <a:lnTo>
                    <a:pt x="615" y="1818"/>
                  </a:lnTo>
                  <a:lnTo>
                    <a:pt x="618" y="1814"/>
                  </a:lnTo>
                  <a:lnTo>
                    <a:pt x="623" y="1809"/>
                  </a:lnTo>
                  <a:lnTo>
                    <a:pt x="630" y="1808"/>
                  </a:lnTo>
                  <a:lnTo>
                    <a:pt x="638" y="1807"/>
                  </a:lnTo>
                  <a:lnTo>
                    <a:pt x="646" y="1808"/>
                  </a:lnTo>
                  <a:lnTo>
                    <a:pt x="656" y="1811"/>
                  </a:lnTo>
                  <a:lnTo>
                    <a:pt x="666" y="1815"/>
                  </a:lnTo>
                  <a:lnTo>
                    <a:pt x="676" y="1820"/>
                  </a:lnTo>
                  <a:lnTo>
                    <a:pt x="687" y="1827"/>
                  </a:lnTo>
                  <a:close/>
                  <a:moveTo>
                    <a:pt x="687" y="2278"/>
                  </a:moveTo>
                  <a:lnTo>
                    <a:pt x="687" y="2426"/>
                  </a:lnTo>
                  <a:lnTo>
                    <a:pt x="684" y="2423"/>
                  </a:lnTo>
                  <a:lnTo>
                    <a:pt x="680" y="2419"/>
                  </a:lnTo>
                  <a:lnTo>
                    <a:pt x="669" y="2407"/>
                  </a:lnTo>
                  <a:lnTo>
                    <a:pt x="660" y="2395"/>
                  </a:lnTo>
                  <a:lnTo>
                    <a:pt x="651" y="2382"/>
                  </a:lnTo>
                  <a:lnTo>
                    <a:pt x="642" y="2370"/>
                  </a:lnTo>
                  <a:lnTo>
                    <a:pt x="635" y="2358"/>
                  </a:lnTo>
                  <a:lnTo>
                    <a:pt x="629" y="2347"/>
                  </a:lnTo>
                  <a:lnTo>
                    <a:pt x="622" y="2336"/>
                  </a:lnTo>
                  <a:lnTo>
                    <a:pt x="618" y="2325"/>
                  </a:lnTo>
                  <a:lnTo>
                    <a:pt x="615" y="2316"/>
                  </a:lnTo>
                  <a:lnTo>
                    <a:pt x="611" y="2306"/>
                  </a:lnTo>
                  <a:lnTo>
                    <a:pt x="609" y="2297"/>
                  </a:lnTo>
                  <a:lnTo>
                    <a:pt x="609" y="2288"/>
                  </a:lnTo>
                  <a:lnTo>
                    <a:pt x="609" y="2282"/>
                  </a:lnTo>
                  <a:lnTo>
                    <a:pt x="610" y="2275"/>
                  </a:lnTo>
                  <a:lnTo>
                    <a:pt x="612" y="2270"/>
                  </a:lnTo>
                  <a:lnTo>
                    <a:pt x="617" y="2265"/>
                  </a:lnTo>
                  <a:lnTo>
                    <a:pt x="622" y="2261"/>
                  </a:lnTo>
                  <a:lnTo>
                    <a:pt x="629" y="2259"/>
                  </a:lnTo>
                  <a:lnTo>
                    <a:pt x="637" y="2259"/>
                  </a:lnTo>
                  <a:lnTo>
                    <a:pt x="645" y="2260"/>
                  </a:lnTo>
                  <a:lnTo>
                    <a:pt x="655" y="2262"/>
                  </a:lnTo>
                  <a:lnTo>
                    <a:pt x="665" y="2266"/>
                  </a:lnTo>
                  <a:lnTo>
                    <a:pt x="676" y="2272"/>
                  </a:lnTo>
                  <a:lnTo>
                    <a:pt x="687" y="2278"/>
                  </a:lnTo>
                  <a:close/>
                  <a:moveTo>
                    <a:pt x="687" y="2750"/>
                  </a:moveTo>
                  <a:lnTo>
                    <a:pt x="687" y="2835"/>
                  </a:lnTo>
                  <a:lnTo>
                    <a:pt x="680" y="2821"/>
                  </a:lnTo>
                  <a:lnTo>
                    <a:pt x="676" y="2809"/>
                  </a:lnTo>
                  <a:lnTo>
                    <a:pt x="672" y="2797"/>
                  </a:lnTo>
                  <a:lnTo>
                    <a:pt x="669" y="2786"/>
                  </a:lnTo>
                  <a:lnTo>
                    <a:pt x="669" y="2776"/>
                  </a:lnTo>
                  <a:lnTo>
                    <a:pt x="671" y="2768"/>
                  </a:lnTo>
                  <a:lnTo>
                    <a:pt x="672" y="2764"/>
                  </a:lnTo>
                  <a:lnTo>
                    <a:pt x="673" y="2761"/>
                  </a:lnTo>
                  <a:lnTo>
                    <a:pt x="675" y="2757"/>
                  </a:lnTo>
                  <a:lnTo>
                    <a:pt x="677" y="2755"/>
                  </a:lnTo>
                  <a:lnTo>
                    <a:pt x="681" y="2752"/>
                  </a:lnTo>
                  <a:lnTo>
                    <a:pt x="687" y="2750"/>
                  </a:lnTo>
                  <a:close/>
                  <a:moveTo>
                    <a:pt x="687" y="3083"/>
                  </a:moveTo>
                  <a:lnTo>
                    <a:pt x="687" y="3208"/>
                  </a:lnTo>
                  <a:lnTo>
                    <a:pt x="674" y="3202"/>
                  </a:lnTo>
                  <a:lnTo>
                    <a:pt x="660" y="3195"/>
                  </a:lnTo>
                  <a:lnTo>
                    <a:pt x="644" y="3186"/>
                  </a:lnTo>
                  <a:lnTo>
                    <a:pt x="628" y="3175"/>
                  </a:lnTo>
                  <a:lnTo>
                    <a:pt x="611" y="3162"/>
                  </a:lnTo>
                  <a:lnTo>
                    <a:pt x="594" y="3148"/>
                  </a:lnTo>
                  <a:lnTo>
                    <a:pt x="577" y="3132"/>
                  </a:lnTo>
                  <a:lnTo>
                    <a:pt x="560" y="3115"/>
                  </a:lnTo>
                  <a:lnTo>
                    <a:pt x="548" y="3100"/>
                  </a:lnTo>
                  <a:lnTo>
                    <a:pt x="537" y="3087"/>
                  </a:lnTo>
                  <a:lnTo>
                    <a:pt x="526" y="3074"/>
                  </a:lnTo>
                  <a:lnTo>
                    <a:pt x="516" y="3060"/>
                  </a:lnTo>
                  <a:lnTo>
                    <a:pt x="507" y="3048"/>
                  </a:lnTo>
                  <a:lnTo>
                    <a:pt x="500" y="3035"/>
                  </a:lnTo>
                  <a:lnTo>
                    <a:pt x="493" y="3023"/>
                  </a:lnTo>
                  <a:lnTo>
                    <a:pt x="486" y="3011"/>
                  </a:lnTo>
                  <a:lnTo>
                    <a:pt x="482" y="2998"/>
                  </a:lnTo>
                  <a:lnTo>
                    <a:pt x="479" y="2989"/>
                  </a:lnTo>
                  <a:lnTo>
                    <a:pt x="475" y="2979"/>
                  </a:lnTo>
                  <a:lnTo>
                    <a:pt x="474" y="2969"/>
                  </a:lnTo>
                  <a:lnTo>
                    <a:pt x="474" y="2961"/>
                  </a:lnTo>
                  <a:lnTo>
                    <a:pt x="475" y="2955"/>
                  </a:lnTo>
                  <a:lnTo>
                    <a:pt x="478" y="2948"/>
                  </a:lnTo>
                  <a:lnTo>
                    <a:pt x="482" y="2944"/>
                  </a:lnTo>
                  <a:lnTo>
                    <a:pt x="486" y="2940"/>
                  </a:lnTo>
                  <a:lnTo>
                    <a:pt x="493" y="2938"/>
                  </a:lnTo>
                  <a:lnTo>
                    <a:pt x="501" y="2938"/>
                  </a:lnTo>
                  <a:lnTo>
                    <a:pt x="508" y="2938"/>
                  </a:lnTo>
                  <a:lnTo>
                    <a:pt x="517" y="2940"/>
                  </a:lnTo>
                  <a:lnTo>
                    <a:pt x="527" y="2944"/>
                  </a:lnTo>
                  <a:lnTo>
                    <a:pt x="537" y="2948"/>
                  </a:lnTo>
                  <a:lnTo>
                    <a:pt x="548" y="2954"/>
                  </a:lnTo>
                  <a:lnTo>
                    <a:pt x="560" y="2960"/>
                  </a:lnTo>
                  <a:lnTo>
                    <a:pt x="572" y="2969"/>
                  </a:lnTo>
                  <a:lnTo>
                    <a:pt x="584" y="2978"/>
                  </a:lnTo>
                  <a:lnTo>
                    <a:pt x="596" y="2986"/>
                  </a:lnTo>
                  <a:lnTo>
                    <a:pt x="609" y="2997"/>
                  </a:lnTo>
                  <a:lnTo>
                    <a:pt x="622" y="3009"/>
                  </a:lnTo>
                  <a:lnTo>
                    <a:pt x="634" y="3021"/>
                  </a:lnTo>
                  <a:lnTo>
                    <a:pt x="647" y="3035"/>
                  </a:lnTo>
                  <a:lnTo>
                    <a:pt x="658" y="3047"/>
                  </a:lnTo>
                  <a:lnTo>
                    <a:pt x="668" y="3059"/>
                  </a:lnTo>
                  <a:lnTo>
                    <a:pt x="678" y="3071"/>
                  </a:lnTo>
                  <a:lnTo>
                    <a:pt x="687" y="3083"/>
                  </a:lnTo>
                  <a:close/>
                  <a:moveTo>
                    <a:pt x="687" y="3493"/>
                  </a:moveTo>
                  <a:lnTo>
                    <a:pt x="687" y="3620"/>
                  </a:lnTo>
                  <a:lnTo>
                    <a:pt x="673" y="3598"/>
                  </a:lnTo>
                  <a:lnTo>
                    <a:pt x="661" y="3578"/>
                  </a:lnTo>
                  <a:lnTo>
                    <a:pt x="652" y="3560"/>
                  </a:lnTo>
                  <a:lnTo>
                    <a:pt x="645" y="3542"/>
                  </a:lnTo>
                  <a:lnTo>
                    <a:pt x="642" y="3534"/>
                  </a:lnTo>
                  <a:lnTo>
                    <a:pt x="641" y="3527"/>
                  </a:lnTo>
                  <a:lnTo>
                    <a:pt x="640" y="3520"/>
                  </a:lnTo>
                  <a:lnTo>
                    <a:pt x="640" y="3514"/>
                  </a:lnTo>
                  <a:lnTo>
                    <a:pt x="641" y="3508"/>
                  </a:lnTo>
                  <a:lnTo>
                    <a:pt x="642" y="3503"/>
                  </a:lnTo>
                  <a:lnTo>
                    <a:pt x="644" y="3499"/>
                  </a:lnTo>
                  <a:lnTo>
                    <a:pt x="647" y="3495"/>
                  </a:lnTo>
                  <a:lnTo>
                    <a:pt x="651" y="3493"/>
                  </a:lnTo>
                  <a:lnTo>
                    <a:pt x="654" y="3491"/>
                  </a:lnTo>
                  <a:lnTo>
                    <a:pt x="658" y="3490"/>
                  </a:lnTo>
                  <a:lnTo>
                    <a:pt x="664" y="3490"/>
                  </a:lnTo>
                  <a:lnTo>
                    <a:pt x="675" y="3490"/>
                  </a:lnTo>
                  <a:lnTo>
                    <a:pt x="687" y="3493"/>
                  </a:lnTo>
                  <a:close/>
                  <a:moveTo>
                    <a:pt x="687" y="3800"/>
                  </a:moveTo>
                  <a:lnTo>
                    <a:pt x="687" y="3965"/>
                  </a:lnTo>
                  <a:lnTo>
                    <a:pt x="668" y="3950"/>
                  </a:lnTo>
                  <a:lnTo>
                    <a:pt x="650" y="3935"/>
                  </a:lnTo>
                  <a:lnTo>
                    <a:pt x="630" y="3916"/>
                  </a:lnTo>
                  <a:lnTo>
                    <a:pt x="610" y="3897"/>
                  </a:lnTo>
                  <a:lnTo>
                    <a:pt x="596" y="3882"/>
                  </a:lnTo>
                  <a:lnTo>
                    <a:pt x="583" y="3867"/>
                  </a:lnTo>
                  <a:lnTo>
                    <a:pt x="570" y="3851"/>
                  </a:lnTo>
                  <a:lnTo>
                    <a:pt x="559" y="3836"/>
                  </a:lnTo>
                  <a:lnTo>
                    <a:pt x="548" y="3822"/>
                  </a:lnTo>
                  <a:lnTo>
                    <a:pt x="538" y="3807"/>
                  </a:lnTo>
                  <a:lnTo>
                    <a:pt x="530" y="3793"/>
                  </a:lnTo>
                  <a:lnTo>
                    <a:pt x="523" y="3780"/>
                  </a:lnTo>
                  <a:lnTo>
                    <a:pt x="517" y="3768"/>
                  </a:lnTo>
                  <a:lnTo>
                    <a:pt x="513" y="3756"/>
                  </a:lnTo>
                  <a:lnTo>
                    <a:pt x="509" y="3745"/>
                  </a:lnTo>
                  <a:lnTo>
                    <a:pt x="507" y="3735"/>
                  </a:lnTo>
                  <a:lnTo>
                    <a:pt x="506" y="3726"/>
                  </a:lnTo>
                  <a:lnTo>
                    <a:pt x="507" y="3719"/>
                  </a:lnTo>
                  <a:lnTo>
                    <a:pt x="509" y="3712"/>
                  </a:lnTo>
                  <a:lnTo>
                    <a:pt x="514" y="3708"/>
                  </a:lnTo>
                  <a:lnTo>
                    <a:pt x="518" y="3704"/>
                  </a:lnTo>
                  <a:lnTo>
                    <a:pt x="525" y="3702"/>
                  </a:lnTo>
                  <a:lnTo>
                    <a:pt x="532" y="3702"/>
                  </a:lnTo>
                  <a:lnTo>
                    <a:pt x="540" y="3702"/>
                  </a:lnTo>
                  <a:lnTo>
                    <a:pt x="549" y="3704"/>
                  </a:lnTo>
                  <a:lnTo>
                    <a:pt x="559" y="3708"/>
                  </a:lnTo>
                  <a:lnTo>
                    <a:pt x="570" y="3712"/>
                  </a:lnTo>
                  <a:lnTo>
                    <a:pt x="582" y="3719"/>
                  </a:lnTo>
                  <a:lnTo>
                    <a:pt x="594" y="3725"/>
                  </a:lnTo>
                  <a:lnTo>
                    <a:pt x="606" y="3733"/>
                  </a:lnTo>
                  <a:lnTo>
                    <a:pt x="619" y="3742"/>
                  </a:lnTo>
                  <a:lnTo>
                    <a:pt x="632" y="3751"/>
                  </a:lnTo>
                  <a:lnTo>
                    <a:pt x="660" y="3773"/>
                  </a:lnTo>
                  <a:lnTo>
                    <a:pt x="687" y="3800"/>
                  </a:lnTo>
                  <a:close/>
                  <a:moveTo>
                    <a:pt x="687" y="4154"/>
                  </a:moveTo>
                  <a:lnTo>
                    <a:pt x="687" y="4237"/>
                  </a:lnTo>
                  <a:lnTo>
                    <a:pt x="680" y="4237"/>
                  </a:lnTo>
                  <a:lnTo>
                    <a:pt x="673" y="4236"/>
                  </a:lnTo>
                  <a:lnTo>
                    <a:pt x="664" y="4234"/>
                  </a:lnTo>
                  <a:lnTo>
                    <a:pt x="654" y="4230"/>
                  </a:lnTo>
                  <a:lnTo>
                    <a:pt x="644" y="4226"/>
                  </a:lnTo>
                  <a:lnTo>
                    <a:pt x="633" y="4221"/>
                  </a:lnTo>
                  <a:lnTo>
                    <a:pt x="622" y="4215"/>
                  </a:lnTo>
                  <a:lnTo>
                    <a:pt x="610" y="4207"/>
                  </a:lnTo>
                  <a:lnTo>
                    <a:pt x="586" y="4191"/>
                  </a:lnTo>
                  <a:lnTo>
                    <a:pt x="560" y="4170"/>
                  </a:lnTo>
                  <a:lnTo>
                    <a:pt x="534" y="4147"/>
                  </a:lnTo>
                  <a:lnTo>
                    <a:pt x="506" y="4121"/>
                  </a:lnTo>
                  <a:lnTo>
                    <a:pt x="492" y="4106"/>
                  </a:lnTo>
                  <a:lnTo>
                    <a:pt x="478" y="4089"/>
                  </a:lnTo>
                  <a:lnTo>
                    <a:pt x="465" y="4074"/>
                  </a:lnTo>
                  <a:lnTo>
                    <a:pt x="452" y="4058"/>
                  </a:lnTo>
                  <a:lnTo>
                    <a:pt x="441" y="4043"/>
                  </a:lnTo>
                  <a:lnTo>
                    <a:pt x="432" y="4029"/>
                  </a:lnTo>
                  <a:lnTo>
                    <a:pt x="423" y="4015"/>
                  </a:lnTo>
                  <a:lnTo>
                    <a:pt x="415" y="4000"/>
                  </a:lnTo>
                  <a:lnTo>
                    <a:pt x="409" y="3988"/>
                  </a:lnTo>
                  <a:lnTo>
                    <a:pt x="403" y="3976"/>
                  </a:lnTo>
                  <a:lnTo>
                    <a:pt x="400" y="3965"/>
                  </a:lnTo>
                  <a:lnTo>
                    <a:pt x="398" y="3954"/>
                  </a:lnTo>
                  <a:lnTo>
                    <a:pt x="397" y="3946"/>
                  </a:lnTo>
                  <a:lnTo>
                    <a:pt x="398" y="3938"/>
                  </a:lnTo>
                  <a:lnTo>
                    <a:pt x="400" y="3931"/>
                  </a:lnTo>
                  <a:lnTo>
                    <a:pt x="403" y="3927"/>
                  </a:lnTo>
                  <a:lnTo>
                    <a:pt x="409" y="3922"/>
                  </a:lnTo>
                  <a:lnTo>
                    <a:pt x="415" y="3921"/>
                  </a:lnTo>
                  <a:lnTo>
                    <a:pt x="424" y="3921"/>
                  </a:lnTo>
                  <a:lnTo>
                    <a:pt x="433" y="3922"/>
                  </a:lnTo>
                  <a:lnTo>
                    <a:pt x="443" y="3925"/>
                  </a:lnTo>
                  <a:lnTo>
                    <a:pt x="455" y="3929"/>
                  </a:lnTo>
                  <a:lnTo>
                    <a:pt x="467" y="3935"/>
                  </a:lnTo>
                  <a:lnTo>
                    <a:pt x="479" y="3942"/>
                  </a:lnTo>
                  <a:lnTo>
                    <a:pt x="493" y="3950"/>
                  </a:lnTo>
                  <a:lnTo>
                    <a:pt x="506" y="3960"/>
                  </a:lnTo>
                  <a:lnTo>
                    <a:pt x="521" y="3970"/>
                  </a:lnTo>
                  <a:lnTo>
                    <a:pt x="536" y="3982"/>
                  </a:lnTo>
                  <a:lnTo>
                    <a:pt x="551" y="3994"/>
                  </a:lnTo>
                  <a:lnTo>
                    <a:pt x="566" y="4008"/>
                  </a:lnTo>
                  <a:lnTo>
                    <a:pt x="582" y="4022"/>
                  </a:lnTo>
                  <a:lnTo>
                    <a:pt x="598" y="4038"/>
                  </a:lnTo>
                  <a:lnTo>
                    <a:pt x="612" y="4053"/>
                  </a:lnTo>
                  <a:lnTo>
                    <a:pt x="626" y="4068"/>
                  </a:lnTo>
                  <a:lnTo>
                    <a:pt x="639" y="4084"/>
                  </a:lnTo>
                  <a:lnTo>
                    <a:pt x="651" y="4098"/>
                  </a:lnTo>
                  <a:lnTo>
                    <a:pt x="661" y="4113"/>
                  </a:lnTo>
                  <a:lnTo>
                    <a:pt x="671" y="4127"/>
                  </a:lnTo>
                  <a:lnTo>
                    <a:pt x="679" y="4141"/>
                  </a:lnTo>
                  <a:lnTo>
                    <a:pt x="687" y="4154"/>
                  </a:lnTo>
                  <a:close/>
                  <a:moveTo>
                    <a:pt x="687" y="4821"/>
                  </a:moveTo>
                  <a:lnTo>
                    <a:pt x="687" y="4866"/>
                  </a:lnTo>
                  <a:lnTo>
                    <a:pt x="685" y="4859"/>
                  </a:lnTo>
                  <a:lnTo>
                    <a:pt x="683" y="4852"/>
                  </a:lnTo>
                  <a:lnTo>
                    <a:pt x="681" y="4845"/>
                  </a:lnTo>
                  <a:lnTo>
                    <a:pt x="681" y="4839"/>
                  </a:lnTo>
                  <a:lnTo>
                    <a:pt x="681" y="4833"/>
                  </a:lnTo>
                  <a:lnTo>
                    <a:pt x="683" y="4829"/>
                  </a:lnTo>
                  <a:lnTo>
                    <a:pt x="685" y="4825"/>
                  </a:lnTo>
                  <a:lnTo>
                    <a:pt x="687" y="4821"/>
                  </a:lnTo>
                  <a:close/>
                  <a:moveTo>
                    <a:pt x="687" y="5074"/>
                  </a:moveTo>
                  <a:lnTo>
                    <a:pt x="687" y="5158"/>
                  </a:lnTo>
                  <a:lnTo>
                    <a:pt x="680" y="5144"/>
                  </a:lnTo>
                  <a:lnTo>
                    <a:pt x="674" y="5131"/>
                  </a:lnTo>
                  <a:lnTo>
                    <a:pt x="669" y="5119"/>
                  </a:lnTo>
                  <a:lnTo>
                    <a:pt x="666" y="5110"/>
                  </a:lnTo>
                  <a:lnTo>
                    <a:pt x="665" y="5100"/>
                  </a:lnTo>
                  <a:lnTo>
                    <a:pt x="665" y="5092"/>
                  </a:lnTo>
                  <a:lnTo>
                    <a:pt x="666" y="5089"/>
                  </a:lnTo>
                  <a:lnTo>
                    <a:pt x="667" y="5085"/>
                  </a:lnTo>
                  <a:lnTo>
                    <a:pt x="669" y="5082"/>
                  </a:lnTo>
                  <a:lnTo>
                    <a:pt x="672" y="5080"/>
                  </a:lnTo>
                  <a:lnTo>
                    <a:pt x="674" y="5078"/>
                  </a:lnTo>
                  <a:lnTo>
                    <a:pt x="678" y="5077"/>
                  </a:lnTo>
                  <a:lnTo>
                    <a:pt x="683" y="5076"/>
                  </a:lnTo>
                  <a:lnTo>
                    <a:pt x="687" y="5074"/>
                  </a:lnTo>
                  <a:close/>
                  <a:moveTo>
                    <a:pt x="452" y="5289"/>
                  </a:moveTo>
                  <a:lnTo>
                    <a:pt x="460" y="5297"/>
                  </a:lnTo>
                  <a:lnTo>
                    <a:pt x="292" y="5297"/>
                  </a:lnTo>
                  <a:lnTo>
                    <a:pt x="271" y="5271"/>
                  </a:lnTo>
                  <a:lnTo>
                    <a:pt x="253" y="5245"/>
                  </a:lnTo>
                  <a:lnTo>
                    <a:pt x="238" y="5222"/>
                  </a:lnTo>
                  <a:lnTo>
                    <a:pt x="227" y="5202"/>
                  </a:lnTo>
                  <a:lnTo>
                    <a:pt x="222" y="5192"/>
                  </a:lnTo>
                  <a:lnTo>
                    <a:pt x="218" y="5183"/>
                  </a:lnTo>
                  <a:lnTo>
                    <a:pt x="216" y="5175"/>
                  </a:lnTo>
                  <a:lnTo>
                    <a:pt x="215" y="5168"/>
                  </a:lnTo>
                  <a:lnTo>
                    <a:pt x="215" y="5161"/>
                  </a:lnTo>
                  <a:lnTo>
                    <a:pt x="215" y="5156"/>
                  </a:lnTo>
                  <a:lnTo>
                    <a:pt x="217" y="5151"/>
                  </a:lnTo>
                  <a:lnTo>
                    <a:pt x="219" y="5147"/>
                  </a:lnTo>
                  <a:lnTo>
                    <a:pt x="222" y="5145"/>
                  </a:lnTo>
                  <a:lnTo>
                    <a:pt x="226" y="5144"/>
                  </a:lnTo>
                  <a:lnTo>
                    <a:pt x="229" y="5142"/>
                  </a:lnTo>
                  <a:lnTo>
                    <a:pt x="232" y="5142"/>
                  </a:lnTo>
                  <a:lnTo>
                    <a:pt x="241" y="5142"/>
                  </a:lnTo>
                  <a:lnTo>
                    <a:pt x="252" y="5145"/>
                  </a:lnTo>
                  <a:lnTo>
                    <a:pt x="264" y="5149"/>
                  </a:lnTo>
                  <a:lnTo>
                    <a:pt x="277" y="5155"/>
                  </a:lnTo>
                  <a:lnTo>
                    <a:pt x="291" y="5162"/>
                  </a:lnTo>
                  <a:lnTo>
                    <a:pt x="307" y="5171"/>
                  </a:lnTo>
                  <a:lnTo>
                    <a:pt x="322" y="5182"/>
                  </a:lnTo>
                  <a:lnTo>
                    <a:pt x="340" y="5193"/>
                  </a:lnTo>
                  <a:lnTo>
                    <a:pt x="357" y="5206"/>
                  </a:lnTo>
                  <a:lnTo>
                    <a:pt x="376" y="5220"/>
                  </a:lnTo>
                  <a:lnTo>
                    <a:pt x="394" y="5236"/>
                  </a:lnTo>
                  <a:lnTo>
                    <a:pt x="413" y="5253"/>
                  </a:lnTo>
                  <a:lnTo>
                    <a:pt x="433" y="5271"/>
                  </a:lnTo>
                  <a:lnTo>
                    <a:pt x="452" y="5289"/>
                  </a:lnTo>
                  <a:close/>
                  <a:moveTo>
                    <a:pt x="565" y="5237"/>
                  </a:moveTo>
                  <a:lnTo>
                    <a:pt x="562" y="5239"/>
                  </a:lnTo>
                  <a:lnTo>
                    <a:pt x="559" y="5240"/>
                  </a:lnTo>
                  <a:lnTo>
                    <a:pt x="555" y="5241"/>
                  </a:lnTo>
                  <a:lnTo>
                    <a:pt x="552" y="5242"/>
                  </a:lnTo>
                  <a:lnTo>
                    <a:pt x="543" y="5241"/>
                  </a:lnTo>
                  <a:lnTo>
                    <a:pt x="534" y="5239"/>
                  </a:lnTo>
                  <a:lnTo>
                    <a:pt x="521" y="5236"/>
                  </a:lnTo>
                  <a:lnTo>
                    <a:pt x="508" y="5230"/>
                  </a:lnTo>
                  <a:lnTo>
                    <a:pt x="495" y="5224"/>
                  </a:lnTo>
                  <a:lnTo>
                    <a:pt x="480" y="5215"/>
                  </a:lnTo>
                  <a:lnTo>
                    <a:pt x="465" y="5205"/>
                  </a:lnTo>
                  <a:lnTo>
                    <a:pt x="448" y="5194"/>
                  </a:lnTo>
                  <a:lnTo>
                    <a:pt x="431" y="5181"/>
                  </a:lnTo>
                  <a:lnTo>
                    <a:pt x="413" y="5168"/>
                  </a:lnTo>
                  <a:lnTo>
                    <a:pt x="395" y="5153"/>
                  </a:lnTo>
                  <a:lnTo>
                    <a:pt x="377" y="5137"/>
                  </a:lnTo>
                  <a:lnTo>
                    <a:pt x="358" y="5121"/>
                  </a:lnTo>
                  <a:lnTo>
                    <a:pt x="340" y="5102"/>
                  </a:lnTo>
                  <a:lnTo>
                    <a:pt x="322" y="5084"/>
                  </a:lnTo>
                  <a:lnTo>
                    <a:pt x="305" y="5066"/>
                  </a:lnTo>
                  <a:lnTo>
                    <a:pt x="289" y="5048"/>
                  </a:lnTo>
                  <a:lnTo>
                    <a:pt x="274" y="5031"/>
                  </a:lnTo>
                  <a:lnTo>
                    <a:pt x="260" y="5013"/>
                  </a:lnTo>
                  <a:lnTo>
                    <a:pt x="248" y="4997"/>
                  </a:lnTo>
                  <a:lnTo>
                    <a:pt x="237" y="4980"/>
                  </a:lnTo>
                  <a:lnTo>
                    <a:pt x="227" y="4965"/>
                  </a:lnTo>
                  <a:lnTo>
                    <a:pt x="218" y="4951"/>
                  </a:lnTo>
                  <a:lnTo>
                    <a:pt x="211" y="4937"/>
                  </a:lnTo>
                  <a:lnTo>
                    <a:pt x="206" y="4925"/>
                  </a:lnTo>
                  <a:lnTo>
                    <a:pt x="203" y="4914"/>
                  </a:lnTo>
                  <a:lnTo>
                    <a:pt x="200" y="4905"/>
                  </a:lnTo>
                  <a:lnTo>
                    <a:pt x="200" y="4896"/>
                  </a:lnTo>
                  <a:lnTo>
                    <a:pt x="202" y="4893"/>
                  </a:lnTo>
                  <a:lnTo>
                    <a:pt x="203" y="4889"/>
                  </a:lnTo>
                  <a:lnTo>
                    <a:pt x="204" y="4886"/>
                  </a:lnTo>
                  <a:lnTo>
                    <a:pt x="206" y="4884"/>
                  </a:lnTo>
                  <a:lnTo>
                    <a:pt x="209" y="4882"/>
                  </a:lnTo>
                  <a:lnTo>
                    <a:pt x="211" y="4880"/>
                  </a:lnTo>
                  <a:lnTo>
                    <a:pt x="215" y="4879"/>
                  </a:lnTo>
                  <a:lnTo>
                    <a:pt x="219" y="4878"/>
                  </a:lnTo>
                  <a:lnTo>
                    <a:pt x="228" y="4879"/>
                  </a:lnTo>
                  <a:lnTo>
                    <a:pt x="238" y="4882"/>
                  </a:lnTo>
                  <a:lnTo>
                    <a:pt x="250" y="4885"/>
                  </a:lnTo>
                  <a:lnTo>
                    <a:pt x="262" y="4890"/>
                  </a:lnTo>
                  <a:lnTo>
                    <a:pt x="276" y="4898"/>
                  </a:lnTo>
                  <a:lnTo>
                    <a:pt x="290" y="4906"/>
                  </a:lnTo>
                  <a:lnTo>
                    <a:pt x="307" y="4916"/>
                  </a:lnTo>
                  <a:lnTo>
                    <a:pt x="322" y="4928"/>
                  </a:lnTo>
                  <a:lnTo>
                    <a:pt x="340" y="4940"/>
                  </a:lnTo>
                  <a:lnTo>
                    <a:pt x="357" y="4954"/>
                  </a:lnTo>
                  <a:lnTo>
                    <a:pt x="375" y="4968"/>
                  </a:lnTo>
                  <a:lnTo>
                    <a:pt x="393" y="4985"/>
                  </a:lnTo>
                  <a:lnTo>
                    <a:pt x="412" y="5001"/>
                  </a:lnTo>
                  <a:lnTo>
                    <a:pt x="431" y="5019"/>
                  </a:lnTo>
                  <a:lnTo>
                    <a:pt x="448" y="5037"/>
                  </a:lnTo>
                  <a:lnTo>
                    <a:pt x="466" y="5056"/>
                  </a:lnTo>
                  <a:lnTo>
                    <a:pt x="481" y="5073"/>
                  </a:lnTo>
                  <a:lnTo>
                    <a:pt x="496" y="5091"/>
                  </a:lnTo>
                  <a:lnTo>
                    <a:pt x="511" y="5108"/>
                  </a:lnTo>
                  <a:lnTo>
                    <a:pt x="523" y="5125"/>
                  </a:lnTo>
                  <a:lnTo>
                    <a:pt x="535" y="5140"/>
                  </a:lnTo>
                  <a:lnTo>
                    <a:pt x="544" y="5156"/>
                  </a:lnTo>
                  <a:lnTo>
                    <a:pt x="552" y="5170"/>
                  </a:lnTo>
                  <a:lnTo>
                    <a:pt x="560" y="5184"/>
                  </a:lnTo>
                  <a:lnTo>
                    <a:pt x="564" y="5196"/>
                  </a:lnTo>
                  <a:lnTo>
                    <a:pt x="569" y="5207"/>
                  </a:lnTo>
                  <a:lnTo>
                    <a:pt x="570" y="5217"/>
                  </a:lnTo>
                  <a:lnTo>
                    <a:pt x="571" y="5225"/>
                  </a:lnTo>
                  <a:lnTo>
                    <a:pt x="570" y="5229"/>
                  </a:lnTo>
                  <a:lnTo>
                    <a:pt x="569" y="5232"/>
                  </a:lnTo>
                  <a:lnTo>
                    <a:pt x="566" y="5235"/>
                  </a:lnTo>
                  <a:lnTo>
                    <a:pt x="565" y="5237"/>
                  </a:lnTo>
                  <a:close/>
                  <a:moveTo>
                    <a:pt x="560" y="4971"/>
                  </a:moveTo>
                  <a:lnTo>
                    <a:pt x="558" y="4974"/>
                  </a:lnTo>
                  <a:lnTo>
                    <a:pt x="554" y="4975"/>
                  </a:lnTo>
                  <a:lnTo>
                    <a:pt x="551" y="4976"/>
                  </a:lnTo>
                  <a:lnTo>
                    <a:pt x="548" y="4976"/>
                  </a:lnTo>
                  <a:lnTo>
                    <a:pt x="539" y="4976"/>
                  </a:lnTo>
                  <a:lnTo>
                    <a:pt x="529" y="4974"/>
                  </a:lnTo>
                  <a:lnTo>
                    <a:pt x="518" y="4970"/>
                  </a:lnTo>
                  <a:lnTo>
                    <a:pt x="506" y="4966"/>
                  </a:lnTo>
                  <a:lnTo>
                    <a:pt x="493" y="4959"/>
                  </a:lnTo>
                  <a:lnTo>
                    <a:pt x="479" y="4951"/>
                  </a:lnTo>
                  <a:lnTo>
                    <a:pt x="463" y="4942"/>
                  </a:lnTo>
                  <a:lnTo>
                    <a:pt x="447" y="4931"/>
                  </a:lnTo>
                  <a:lnTo>
                    <a:pt x="431" y="4919"/>
                  </a:lnTo>
                  <a:lnTo>
                    <a:pt x="414" y="4906"/>
                  </a:lnTo>
                  <a:lnTo>
                    <a:pt x="397" y="4891"/>
                  </a:lnTo>
                  <a:lnTo>
                    <a:pt x="379" y="4877"/>
                  </a:lnTo>
                  <a:lnTo>
                    <a:pt x="362" y="4861"/>
                  </a:lnTo>
                  <a:lnTo>
                    <a:pt x="344" y="4843"/>
                  </a:lnTo>
                  <a:lnTo>
                    <a:pt x="326" y="4826"/>
                  </a:lnTo>
                  <a:lnTo>
                    <a:pt x="310" y="4808"/>
                  </a:lnTo>
                  <a:lnTo>
                    <a:pt x="295" y="4791"/>
                  </a:lnTo>
                  <a:lnTo>
                    <a:pt x="280" y="4774"/>
                  </a:lnTo>
                  <a:lnTo>
                    <a:pt x="268" y="4757"/>
                  </a:lnTo>
                  <a:lnTo>
                    <a:pt x="256" y="4741"/>
                  </a:lnTo>
                  <a:lnTo>
                    <a:pt x="245" y="4725"/>
                  </a:lnTo>
                  <a:lnTo>
                    <a:pt x="237" y="4711"/>
                  </a:lnTo>
                  <a:lnTo>
                    <a:pt x="229" y="4696"/>
                  </a:lnTo>
                  <a:lnTo>
                    <a:pt x="222" y="4683"/>
                  </a:lnTo>
                  <a:lnTo>
                    <a:pt x="218" y="4671"/>
                  </a:lnTo>
                  <a:lnTo>
                    <a:pt x="215" y="4660"/>
                  </a:lnTo>
                  <a:lnTo>
                    <a:pt x="212" y="4651"/>
                  </a:lnTo>
                  <a:lnTo>
                    <a:pt x="212" y="4643"/>
                  </a:lnTo>
                  <a:lnTo>
                    <a:pt x="214" y="4639"/>
                  </a:lnTo>
                  <a:lnTo>
                    <a:pt x="215" y="4636"/>
                  </a:lnTo>
                  <a:lnTo>
                    <a:pt x="217" y="4633"/>
                  </a:lnTo>
                  <a:lnTo>
                    <a:pt x="219" y="4631"/>
                  </a:lnTo>
                  <a:lnTo>
                    <a:pt x="221" y="4629"/>
                  </a:lnTo>
                  <a:lnTo>
                    <a:pt x="225" y="4627"/>
                  </a:lnTo>
                  <a:lnTo>
                    <a:pt x="228" y="4626"/>
                  </a:lnTo>
                  <a:lnTo>
                    <a:pt x="231" y="4626"/>
                  </a:lnTo>
                  <a:lnTo>
                    <a:pt x="240" y="4626"/>
                  </a:lnTo>
                  <a:lnTo>
                    <a:pt x="250" y="4628"/>
                  </a:lnTo>
                  <a:lnTo>
                    <a:pt x="261" y="4632"/>
                  </a:lnTo>
                  <a:lnTo>
                    <a:pt x="273" y="4637"/>
                  </a:lnTo>
                  <a:lnTo>
                    <a:pt x="286" y="4644"/>
                  </a:lnTo>
                  <a:lnTo>
                    <a:pt x="300" y="4651"/>
                  </a:lnTo>
                  <a:lnTo>
                    <a:pt x="315" y="4661"/>
                  </a:lnTo>
                  <a:lnTo>
                    <a:pt x="331" y="4672"/>
                  </a:lnTo>
                  <a:lnTo>
                    <a:pt x="347" y="4684"/>
                  </a:lnTo>
                  <a:lnTo>
                    <a:pt x="364" y="4697"/>
                  </a:lnTo>
                  <a:lnTo>
                    <a:pt x="381" y="4712"/>
                  </a:lnTo>
                  <a:lnTo>
                    <a:pt x="399" y="4727"/>
                  </a:lnTo>
                  <a:lnTo>
                    <a:pt x="416" y="4743"/>
                  </a:lnTo>
                  <a:lnTo>
                    <a:pt x="434" y="4760"/>
                  </a:lnTo>
                  <a:lnTo>
                    <a:pt x="451" y="4777"/>
                  </a:lnTo>
                  <a:lnTo>
                    <a:pt x="468" y="4795"/>
                  </a:lnTo>
                  <a:lnTo>
                    <a:pt x="483" y="4813"/>
                  </a:lnTo>
                  <a:lnTo>
                    <a:pt x="497" y="4830"/>
                  </a:lnTo>
                  <a:lnTo>
                    <a:pt x="511" y="4847"/>
                  </a:lnTo>
                  <a:lnTo>
                    <a:pt x="523" y="4862"/>
                  </a:lnTo>
                  <a:lnTo>
                    <a:pt x="532" y="4877"/>
                  </a:lnTo>
                  <a:lnTo>
                    <a:pt x="542" y="4893"/>
                  </a:lnTo>
                  <a:lnTo>
                    <a:pt x="550" y="4906"/>
                  </a:lnTo>
                  <a:lnTo>
                    <a:pt x="557" y="4919"/>
                  </a:lnTo>
                  <a:lnTo>
                    <a:pt x="561" y="4931"/>
                  </a:lnTo>
                  <a:lnTo>
                    <a:pt x="564" y="4942"/>
                  </a:lnTo>
                  <a:lnTo>
                    <a:pt x="565" y="4952"/>
                  </a:lnTo>
                  <a:lnTo>
                    <a:pt x="565" y="4959"/>
                  </a:lnTo>
                  <a:lnTo>
                    <a:pt x="565" y="4963"/>
                  </a:lnTo>
                  <a:lnTo>
                    <a:pt x="564" y="4966"/>
                  </a:lnTo>
                  <a:lnTo>
                    <a:pt x="562" y="4969"/>
                  </a:lnTo>
                  <a:lnTo>
                    <a:pt x="560" y="4971"/>
                  </a:lnTo>
                  <a:close/>
                  <a:moveTo>
                    <a:pt x="465" y="4511"/>
                  </a:moveTo>
                  <a:lnTo>
                    <a:pt x="481" y="4528"/>
                  </a:lnTo>
                  <a:lnTo>
                    <a:pt x="496" y="4545"/>
                  </a:lnTo>
                  <a:lnTo>
                    <a:pt x="511" y="4562"/>
                  </a:lnTo>
                  <a:lnTo>
                    <a:pt x="524" y="4578"/>
                  </a:lnTo>
                  <a:lnTo>
                    <a:pt x="536" y="4594"/>
                  </a:lnTo>
                  <a:lnTo>
                    <a:pt x="548" y="4610"/>
                  </a:lnTo>
                  <a:lnTo>
                    <a:pt x="558" y="4624"/>
                  </a:lnTo>
                  <a:lnTo>
                    <a:pt x="566" y="4638"/>
                  </a:lnTo>
                  <a:lnTo>
                    <a:pt x="573" y="4652"/>
                  </a:lnTo>
                  <a:lnTo>
                    <a:pt x="580" y="4665"/>
                  </a:lnTo>
                  <a:lnTo>
                    <a:pt x="584" y="4677"/>
                  </a:lnTo>
                  <a:lnTo>
                    <a:pt x="586" y="4686"/>
                  </a:lnTo>
                  <a:lnTo>
                    <a:pt x="588" y="4696"/>
                  </a:lnTo>
                  <a:lnTo>
                    <a:pt x="587" y="4704"/>
                  </a:lnTo>
                  <a:lnTo>
                    <a:pt x="587" y="4707"/>
                  </a:lnTo>
                  <a:lnTo>
                    <a:pt x="586" y="4711"/>
                  </a:lnTo>
                  <a:lnTo>
                    <a:pt x="584" y="4714"/>
                  </a:lnTo>
                  <a:lnTo>
                    <a:pt x="582" y="4716"/>
                  </a:lnTo>
                  <a:lnTo>
                    <a:pt x="576" y="4719"/>
                  </a:lnTo>
                  <a:lnTo>
                    <a:pt x="570" y="4720"/>
                  </a:lnTo>
                  <a:lnTo>
                    <a:pt x="561" y="4720"/>
                  </a:lnTo>
                  <a:lnTo>
                    <a:pt x="551" y="4719"/>
                  </a:lnTo>
                  <a:lnTo>
                    <a:pt x="540" y="4716"/>
                  </a:lnTo>
                  <a:lnTo>
                    <a:pt x="528" y="4712"/>
                  </a:lnTo>
                  <a:lnTo>
                    <a:pt x="516" y="4705"/>
                  </a:lnTo>
                  <a:lnTo>
                    <a:pt x="502" y="4697"/>
                  </a:lnTo>
                  <a:lnTo>
                    <a:pt x="488" y="4689"/>
                  </a:lnTo>
                  <a:lnTo>
                    <a:pt x="472" y="4679"/>
                  </a:lnTo>
                  <a:lnTo>
                    <a:pt x="457" y="4667"/>
                  </a:lnTo>
                  <a:lnTo>
                    <a:pt x="440" y="4655"/>
                  </a:lnTo>
                  <a:lnTo>
                    <a:pt x="424" y="4640"/>
                  </a:lnTo>
                  <a:lnTo>
                    <a:pt x="406" y="4626"/>
                  </a:lnTo>
                  <a:lnTo>
                    <a:pt x="390" y="4611"/>
                  </a:lnTo>
                  <a:lnTo>
                    <a:pt x="374" y="4593"/>
                  </a:lnTo>
                  <a:lnTo>
                    <a:pt x="356" y="4577"/>
                  </a:lnTo>
                  <a:lnTo>
                    <a:pt x="341" y="4559"/>
                  </a:lnTo>
                  <a:lnTo>
                    <a:pt x="326" y="4543"/>
                  </a:lnTo>
                  <a:lnTo>
                    <a:pt x="313" y="4526"/>
                  </a:lnTo>
                  <a:lnTo>
                    <a:pt x="301" y="4510"/>
                  </a:lnTo>
                  <a:lnTo>
                    <a:pt x="289" y="4495"/>
                  </a:lnTo>
                  <a:lnTo>
                    <a:pt x="279" y="4479"/>
                  </a:lnTo>
                  <a:lnTo>
                    <a:pt x="272" y="4465"/>
                  </a:lnTo>
                  <a:lnTo>
                    <a:pt x="264" y="4452"/>
                  </a:lnTo>
                  <a:lnTo>
                    <a:pt x="259" y="4439"/>
                  </a:lnTo>
                  <a:lnTo>
                    <a:pt x="254" y="4428"/>
                  </a:lnTo>
                  <a:lnTo>
                    <a:pt x="251" y="4417"/>
                  </a:lnTo>
                  <a:lnTo>
                    <a:pt x="250" y="4407"/>
                  </a:lnTo>
                  <a:lnTo>
                    <a:pt x="250" y="4399"/>
                  </a:lnTo>
                  <a:lnTo>
                    <a:pt x="251" y="4396"/>
                  </a:lnTo>
                  <a:lnTo>
                    <a:pt x="252" y="4393"/>
                  </a:lnTo>
                  <a:lnTo>
                    <a:pt x="254" y="4389"/>
                  </a:lnTo>
                  <a:lnTo>
                    <a:pt x="256" y="4387"/>
                  </a:lnTo>
                  <a:lnTo>
                    <a:pt x="261" y="4384"/>
                  </a:lnTo>
                  <a:lnTo>
                    <a:pt x="268" y="4383"/>
                  </a:lnTo>
                  <a:lnTo>
                    <a:pt x="276" y="4383"/>
                  </a:lnTo>
                  <a:lnTo>
                    <a:pt x="286" y="4384"/>
                  </a:lnTo>
                  <a:lnTo>
                    <a:pt x="297" y="4387"/>
                  </a:lnTo>
                  <a:lnTo>
                    <a:pt x="309" y="4393"/>
                  </a:lnTo>
                  <a:lnTo>
                    <a:pt x="322" y="4398"/>
                  </a:lnTo>
                  <a:lnTo>
                    <a:pt x="335" y="4406"/>
                  </a:lnTo>
                  <a:lnTo>
                    <a:pt x="349" y="4416"/>
                  </a:lnTo>
                  <a:lnTo>
                    <a:pt x="365" y="4426"/>
                  </a:lnTo>
                  <a:lnTo>
                    <a:pt x="381" y="4438"/>
                  </a:lnTo>
                  <a:lnTo>
                    <a:pt x="397" y="4450"/>
                  </a:lnTo>
                  <a:lnTo>
                    <a:pt x="413" y="4464"/>
                  </a:lnTo>
                  <a:lnTo>
                    <a:pt x="431" y="4478"/>
                  </a:lnTo>
                  <a:lnTo>
                    <a:pt x="447" y="4494"/>
                  </a:lnTo>
                  <a:lnTo>
                    <a:pt x="465" y="4511"/>
                  </a:lnTo>
                  <a:close/>
                  <a:moveTo>
                    <a:pt x="518" y="4270"/>
                  </a:moveTo>
                  <a:lnTo>
                    <a:pt x="534" y="4286"/>
                  </a:lnTo>
                  <a:lnTo>
                    <a:pt x="549" y="4303"/>
                  </a:lnTo>
                  <a:lnTo>
                    <a:pt x="562" y="4319"/>
                  </a:lnTo>
                  <a:lnTo>
                    <a:pt x="575" y="4335"/>
                  </a:lnTo>
                  <a:lnTo>
                    <a:pt x="587" y="4350"/>
                  </a:lnTo>
                  <a:lnTo>
                    <a:pt x="597" y="4365"/>
                  </a:lnTo>
                  <a:lnTo>
                    <a:pt x="607" y="4381"/>
                  </a:lnTo>
                  <a:lnTo>
                    <a:pt x="615" y="4394"/>
                  </a:lnTo>
                  <a:lnTo>
                    <a:pt x="622" y="4407"/>
                  </a:lnTo>
                  <a:lnTo>
                    <a:pt x="628" y="4419"/>
                  </a:lnTo>
                  <a:lnTo>
                    <a:pt x="631" y="4431"/>
                  </a:lnTo>
                  <a:lnTo>
                    <a:pt x="634" y="4441"/>
                  </a:lnTo>
                  <a:lnTo>
                    <a:pt x="635" y="4450"/>
                  </a:lnTo>
                  <a:lnTo>
                    <a:pt x="634" y="4458"/>
                  </a:lnTo>
                  <a:lnTo>
                    <a:pt x="633" y="4464"/>
                  </a:lnTo>
                  <a:lnTo>
                    <a:pt x="629" y="4469"/>
                  </a:lnTo>
                  <a:lnTo>
                    <a:pt x="623" y="4473"/>
                  </a:lnTo>
                  <a:lnTo>
                    <a:pt x="617" y="4475"/>
                  </a:lnTo>
                  <a:lnTo>
                    <a:pt x="608" y="4475"/>
                  </a:lnTo>
                  <a:lnTo>
                    <a:pt x="599" y="4474"/>
                  </a:lnTo>
                  <a:lnTo>
                    <a:pt x="588" y="4471"/>
                  </a:lnTo>
                  <a:lnTo>
                    <a:pt x="577" y="4466"/>
                  </a:lnTo>
                  <a:lnTo>
                    <a:pt x="564" y="4460"/>
                  </a:lnTo>
                  <a:lnTo>
                    <a:pt x="551" y="4453"/>
                  </a:lnTo>
                  <a:lnTo>
                    <a:pt x="537" y="4444"/>
                  </a:lnTo>
                  <a:lnTo>
                    <a:pt x="523" y="4434"/>
                  </a:lnTo>
                  <a:lnTo>
                    <a:pt x="507" y="4423"/>
                  </a:lnTo>
                  <a:lnTo>
                    <a:pt x="492" y="4411"/>
                  </a:lnTo>
                  <a:lnTo>
                    <a:pt x="477" y="4398"/>
                  </a:lnTo>
                  <a:lnTo>
                    <a:pt x="460" y="4384"/>
                  </a:lnTo>
                  <a:lnTo>
                    <a:pt x="444" y="4370"/>
                  </a:lnTo>
                  <a:lnTo>
                    <a:pt x="427" y="4353"/>
                  </a:lnTo>
                  <a:lnTo>
                    <a:pt x="412" y="4337"/>
                  </a:lnTo>
                  <a:lnTo>
                    <a:pt x="398" y="4320"/>
                  </a:lnTo>
                  <a:lnTo>
                    <a:pt x="383" y="4304"/>
                  </a:lnTo>
                  <a:lnTo>
                    <a:pt x="370" y="4289"/>
                  </a:lnTo>
                  <a:lnTo>
                    <a:pt x="359" y="4273"/>
                  </a:lnTo>
                  <a:lnTo>
                    <a:pt x="348" y="4258"/>
                  </a:lnTo>
                  <a:lnTo>
                    <a:pt x="340" y="4243"/>
                  </a:lnTo>
                  <a:lnTo>
                    <a:pt x="331" y="4229"/>
                  </a:lnTo>
                  <a:lnTo>
                    <a:pt x="324" y="4216"/>
                  </a:lnTo>
                  <a:lnTo>
                    <a:pt x="319" y="4203"/>
                  </a:lnTo>
                  <a:lnTo>
                    <a:pt x="314" y="4192"/>
                  </a:lnTo>
                  <a:lnTo>
                    <a:pt x="312" y="4181"/>
                  </a:lnTo>
                  <a:lnTo>
                    <a:pt x="311" y="4172"/>
                  </a:lnTo>
                  <a:lnTo>
                    <a:pt x="311" y="4165"/>
                  </a:lnTo>
                  <a:lnTo>
                    <a:pt x="313" y="4158"/>
                  </a:lnTo>
                  <a:lnTo>
                    <a:pt x="318" y="4153"/>
                  </a:lnTo>
                  <a:lnTo>
                    <a:pt x="323" y="4149"/>
                  </a:lnTo>
                  <a:lnTo>
                    <a:pt x="330" y="4147"/>
                  </a:lnTo>
                  <a:lnTo>
                    <a:pt x="338" y="4147"/>
                  </a:lnTo>
                  <a:lnTo>
                    <a:pt x="347" y="4149"/>
                  </a:lnTo>
                  <a:lnTo>
                    <a:pt x="358" y="4153"/>
                  </a:lnTo>
                  <a:lnTo>
                    <a:pt x="369" y="4157"/>
                  </a:lnTo>
                  <a:lnTo>
                    <a:pt x="381" y="4163"/>
                  </a:lnTo>
                  <a:lnTo>
                    <a:pt x="394" y="4170"/>
                  </a:lnTo>
                  <a:lnTo>
                    <a:pt x="409" y="4179"/>
                  </a:lnTo>
                  <a:lnTo>
                    <a:pt x="423" y="4189"/>
                  </a:lnTo>
                  <a:lnTo>
                    <a:pt x="438" y="4200"/>
                  </a:lnTo>
                  <a:lnTo>
                    <a:pt x="454" y="4212"/>
                  </a:lnTo>
                  <a:lnTo>
                    <a:pt x="470" y="4225"/>
                  </a:lnTo>
                  <a:lnTo>
                    <a:pt x="485" y="4239"/>
                  </a:lnTo>
                  <a:lnTo>
                    <a:pt x="502" y="4255"/>
                  </a:lnTo>
                  <a:lnTo>
                    <a:pt x="518" y="4270"/>
                  </a:lnTo>
                  <a:close/>
                  <a:moveTo>
                    <a:pt x="217" y="3646"/>
                  </a:moveTo>
                  <a:lnTo>
                    <a:pt x="231" y="3662"/>
                  </a:lnTo>
                  <a:lnTo>
                    <a:pt x="244" y="3677"/>
                  </a:lnTo>
                  <a:lnTo>
                    <a:pt x="256" y="3692"/>
                  </a:lnTo>
                  <a:lnTo>
                    <a:pt x="267" y="3707"/>
                  </a:lnTo>
                  <a:lnTo>
                    <a:pt x="278" y="3722"/>
                  </a:lnTo>
                  <a:lnTo>
                    <a:pt x="287" y="3735"/>
                  </a:lnTo>
                  <a:lnTo>
                    <a:pt x="296" y="3749"/>
                  </a:lnTo>
                  <a:lnTo>
                    <a:pt x="302" y="3762"/>
                  </a:lnTo>
                  <a:lnTo>
                    <a:pt x="309" y="3775"/>
                  </a:lnTo>
                  <a:lnTo>
                    <a:pt x="313" y="3785"/>
                  </a:lnTo>
                  <a:lnTo>
                    <a:pt x="317" y="3796"/>
                  </a:lnTo>
                  <a:lnTo>
                    <a:pt x="319" y="3806"/>
                  </a:lnTo>
                  <a:lnTo>
                    <a:pt x="320" y="3815"/>
                  </a:lnTo>
                  <a:lnTo>
                    <a:pt x="319" y="3822"/>
                  </a:lnTo>
                  <a:lnTo>
                    <a:pt x="317" y="3828"/>
                  </a:lnTo>
                  <a:lnTo>
                    <a:pt x="313" y="3833"/>
                  </a:lnTo>
                  <a:lnTo>
                    <a:pt x="308" y="3836"/>
                  </a:lnTo>
                  <a:lnTo>
                    <a:pt x="302" y="3838"/>
                  </a:lnTo>
                  <a:lnTo>
                    <a:pt x="295" y="3838"/>
                  </a:lnTo>
                  <a:lnTo>
                    <a:pt x="286" y="3837"/>
                  </a:lnTo>
                  <a:lnTo>
                    <a:pt x="276" y="3835"/>
                  </a:lnTo>
                  <a:lnTo>
                    <a:pt x="265" y="3830"/>
                  </a:lnTo>
                  <a:lnTo>
                    <a:pt x="254" y="3825"/>
                  </a:lnTo>
                  <a:lnTo>
                    <a:pt x="242" y="3818"/>
                  </a:lnTo>
                  <a:lnTo>
                    <a:pt x="229" y="3811"/>
                  </a:lnTo>
                  <a:lnTo>
                    <a:pt x="216" y="3802"/>
                  </a:lnTo>
                  <a:lnTo>
                    <a:pt x="202" y="3791"/>
                  </a:lnTo>
                  <a:lnTo>
                    <a:pt x="188" y="3780"/>
                  </a:lnTo>
                  <a:lnTo>
                    <a:pt x="173" y="3768"/>
                  </a:lnTo>
                  <a:lnTo>
                    <a:pt x="159" y="3755"/>
                  </a:lnTo>
                  <a:lnTo>
                    <a:pt x="145" y="3742"/>
                  </a:lnTo>
                  <a:lnTo>
                    <a:pt x="130" y="3726"/>
                  </a:lnTo>
                  <a:lnTo>
                    <a:pt x="116" y="3711"/>
                  </a:lnTo>
                  <a:lnTo>
                    <a:pt x="103" y="3696"/>
                  </a:lnTo>
                  <a:lnTo>
                    <a:pt x="91" y="3680"/>
                  </a:lnTo>
                  <a:lnTo>
                    <a:pt x="79" y="3666"/>
                  </a:lnTo>
                  <a:lnTo>
                    <a:pt x="69" y="3652"/>
                  </a:lnTo>
                  <a:lnTo>
                    <a:pt x="59" y="3638"/>
                  </a:lnTo>
                  <a:lnTo>
                    <a:pt x="51" y="3623"/>
                  </a:lnTo>
                  <a:lnTo>
                    <a:pt x="44" y="3610"/>
                  </a:lnTo>
                  <a:lnTo>
                    <a:pt x="38" y="3598"/>
                  </a:lnTo>
                  <a:lnTo>
                    <a:pt x="34" y="3587"/>
                  </a:lnTo>
                  <a:lnTo>
                    <a:pt x="31" y="3576"/>
                  </a:lnTo>
                  <a:lnTo>
                    <a:pt x="28" y="3566"/>
                  </a:lnTo>
                  <a:lnTo>
                    <a:pt x="27" y="3557"/>
                  </a:lnTo>
                  <a:lnTo>
                    <a:pt x="28" y="3551"/>
                  </a:lnTo>
                  <a:lnTo>
                    <a:pt x="31" y="3544"/>
                  </a:lnTo>
                  <a:lnTo>
                    <a:pt x="34" y="3540"/>
                  </a:lnTo>
                  <a:lnTo>
                    <a:pt x="39" y="3537"/>
                  </a:lnTo>
                  <a:lnTo>
                    <a:pt x="46" y="3534"/>
                  </a:lnTo>
                  <a:lnTo>
                    <a:pt x="54" y="3534"/>
                  </a:lnTo>
                  <a:lnTo>
                    <a:pt x="62" y="3536"/>
                  </a:lnTo>
                  <a:lnTo>
                    <a:pt x="71" y="3538"/>
                  </a:lnTo>
                  <a:lnTo>
                    <a:pt x="82" y="3542"/>
                  </a:lnTo>
                  <a:lnTo>
                    <a:pt x="93" y="3548"/>
                  </a:lnTo>
                  <a:lnTo>
                    <a:pt x="105" y="3554"/>
                  </a:lnTo>
                  <a:lnTo>
                    <a:pt x="118" y="3562"/>
                  </a:lnTo>
                  <a:lnTo>
                    <a:pt x="131" y="3572"/>
                  </a:lnTo>
                  <a:lnTo>
                    <a:pt x="145" y="3582"/>
                  </a:lnTo>
                  <a:lnTo>
                    <a:pt x="159" y="3593"/>
                  </a:lnTo>
                  <a:lnTo>
                    <a:pt x="173" y="3605"/>
                  </a:lnTo>
                  <a:lnTo>
                    <a:pt x="187" y="3618"/>
                  </a:lnTo>
                  <a:lnTo>
                    <a:pt x="203" y="3632"/>
                  </a:lnTo>
                  <a:lnTo>
                    <a:pt x="217" y="3646"/>
                  </a:lnTo>
                  <a:close/>
                  <a:moveTo>
                    <a:pt x="336" y="3436"/>
                  </a:moveTo>
                  <a:lnTo>
                    <a:pt x="351" y="3451"/>
                  </a:lnTo>
                  <a:lnTo>
                    <a:pt x="363" y="3465"/>
                  </a:lnTo>
                  <a:lnTo>
                    <a:pt x="375" y="3480"/>
                  </a:lnTo>
                  <a:lnTo>
                    <a:pt x="386" y="3494"/>
                  </a:lnTo>
                  <a:lnTo>
                    <a:pt x="395" y="3508"/>
                  </a:lnTo>
                  <a:lnTo>
                    <a:pt x="404" y="3522"/>
                  </a:lnTo>
                  <a:lnTo>
                    <a:pt x="412" y="3536"/>
                  </a:lnTo>
                  <a:lnTo>
                    <a:pt x="418" y="3548"/>
                  </a:lnTo>
                  <a:lnTo>
                    <a:pt x="424" y="3560"/>
                  </a:lnTo>
                  <a:lnTo>
                    <a:pt x="428" y="3571"/>
                  </a:lnTo>
                  <a:lnTo>
                    <a:pt x="432" y="3582"/>
                  </a:lnTo>
                  <a:lnTo>
                    <a:pt x="434" y="3590"/>
                  </a:lnTo>
                  <a:lnTo>
                    <a:pt x="434" y="3599"/>
                  </a:lnTo>
                  <a:lnTo>
                    <a:pt x="434" y="3607"/>
                  </a:lnTo>
                  <a:lnTo>
                    <a:pt x="431" y="3612"/>
                  </a:lnTo>
                  <a:lnTo>
                    <a:pt x="427" y="3617"/>
                  </a:lnTo>
                  <a:lnTo>
                    <a:pt x="422" y="3621"/>
                  </a:lnTo>
                  <a:lnTo>
                    <a:pt x="416" y="3622"/>
                  </a:lnTo>
                  <a:lnTo>
                    <a:pt x="409" y="3623"/>
                  </a:lnTo>
                  <a:lnTo>
                    <a:pt x="400" y="3622"/>
                  </a:lnTo>
                  <a:lnTo>
                    <a:pt x="390" y="3619"/>
                  </a:lnTo>
                  <a:lnTo>
                    <a:pt x="380" y="3616"/>
                  </a:lnTo>
                  <a:lnTo>
                    <a:pt x="369" y="3610"/>
                  </a:lnTo>
                  <a:lnTo>
                    <a:pt x="357" y="3605"/>
                  </a:lnTo>
                  <a:lnTo>
                    <a:pt x="345" y="3597"/>
                  </a:lnTo>
                  <a:lnTo>
                    <a:pt x="332" y="3588"/>
                  </a:lnTo>
                  <a:lnTo>
                    <a:pt x="319" y="3578"/>
                  </a:lnTo>
                  <a:lnTo>
                    <a:pt x="306" y="3568"/>
                  </a:lnTo>
                  <a:lnTo>
                    <a:pt x="291" y="3556"/>
                  </a:lnTo>
                  <a:lnTo>
                    <a:pt x="278" y="3544"/>
                  </a:lnTo>
                  <a:lnTo>
                    <a:pt x="264" y="3530"/>
                  </a:lnTo>
                  <a:lnTo>
                    <a:pt x="250" y="3516"/>
                  </a:lnTo>
                  <a:lnTo>
                    <a:pt x="237" y="3502"/>
                  </a:lnTo>
                  <a:lnTo>
                    <a:pt x="225" y="3487"/>
                  </a:lnTo>
                  <a:lnTo>
                    <a:pt x="212" y="3472"/>
                  </a:lnTo>
                  <a:lnTo>
                    <a:pt x="202" y="3458"/>
                  </a:lnTo>
                  <a:lnTo>
                    <a:pt x="192" y="3443"/>
                  </a:lnTo>
                  <a:lnTo>
                    <a:pt x="183" y="3430"/>
                  </a:lnTo>
                  <a:lnTo>
                    <a:pt x="175" y="3417"/>
                  </a:lnTo>
                  <a:lnTo>
                    <a:pt x="169" y="3404"/>
                  </a:lnTo>
                  <a:lnTo>
                    <a:pt x="163" y="3392"/>
                  </a:lnTo>
                  <a:lnTo>
                    <a:pt x="159" y="3381"/>
                  </a:lnTo>
                  <a:lnTo>
                    <a:pt x="156" y="3371"/>
                  </a:lnTo>
                  <a:lnTo>
                    <a:pt x="153" y="3361"/>
                  </a:lnTo>
                  <a:lnTo>
                    <a:pt x="153" y="3353"/>
                  </a:lnTo>
                  <a:lnTo>
                    <a:pt x="154" y="3346"/>
                  </a:lnTo>
                  <a:lnTo>
                    <a:pt x="157" y="3339"/>
                  </a:lnTo>
                  <a:lnTo>
                    <a:pt x="160" y="3335"/>
                  </a:lnTo>
                  <a:lnTo>
                    <a:pt x="165" y="3332"/>
                  </a:lnTo>
                  <a:lnTo>
                    <a:pt x="172" y="3330"/>
                  </a:lnTo>
                  <a:lnTo>
                    <a:pt x="180" y="3330"/>
                  </a:lnTo>
                  <a:lnTo>
                    <a:pt x="187" y="3331"/>
                  </a:lnTo>
                  <a:lnTo>
                    <a:pt x="197" y="3333"/>
                  </a:lnTo>
                  <a:lnTo>
                    <a:pt x="207" y="3337"/>
                  </a:lnTo>
                  <a:lnTo>
                    <a:pt x="218" y="3342"/>
                  </a:lnTo>
                  <a:lnTo>
                    <a:pt x="230" y="3348"/>
                  </a:lnTo>
                  <a:lnTo>
                    <a:pt x="242" y="3356"/>
                  </a:lnTo>
                  <a:lnTo>
                    <a:pt x="255" y="3365"/>
                  </a:lnTo>
                  <a:lnTo>
                    <a:pt x="268" y="3373"/>
                  </a:lnTo>
                  <a:lnTo>
                    <a:pt x="282" y="3384"/>
                  </a:lnTo>
                  <a:lnTo>
                    <a:pt x="296" y="3396"/>
                  </a:lnTo>
                  <a:lnTo>
                    <a:pt x="309" y="3408"/>
                  </a:lnTo>
                  <a:lnTo>
                    <a:pt x="323" y="3422"/>
                  </a:lnTo>
                  <a:lnTo>
                    <a:pt x="336" y="3436"/>
                  </a:lnTo>
                  <a:close/>
                  <a:moveTo>
                    <a:pt x="481" y="3233"/>
                  </a:moveTo>
                  <a:lnTo>
                    <a:pt x="493" y="3247"/>
                  </a:lnTo>
                  <a:lnTo>
                    <a:pt x="505" y="3262"/>
                  </a:lnTo>
                  <a:lnTo>
                    <a:pt x="516" y="3275"/>
                  </a:lnTo>
                  <a:lnTo>
                    <a:pt x="527" y="3289"/>
                  </a:lnTo>
                  <a:lnTo>
                    <a:pt x="536" y="3302"/>
                  </a:lnTo>
                  <a:lnTo>
                    <a:pt x="544" y="3315"/>
                  </a:lnTo>
                  <a:lnTo>
                    <a:pt x="552" y="3328"/>
                  </a:lnTo>
                  <a:lnTo>
                    <a:pt x="558" y="3340"/>
                  </a:lnTo>
                  <a:lnTo>
                    <a:pt x="563" y="3353"/>
                  </a:lnTo>
                  <a:lnTo>
                    <a:pt x="568" y="3363"/>
                  </a:lnTo>
                  <a:lnTo>
                    <a:pt x="570" y="3373"/>
                  </a:lnTo>
                  <a:lnTo>
                    <a:pt x="572" y="3382"/>
                  </a:lnTo>
                  <a:lnTo>
                    <a:pt x="572" y="3391"/>
                  </a:lnTo>
                  <a:lnTo>
                    <a:pt x="571" y="3397"/>
                  </a:lnTo>
                  <a:lnTo>
                    <a:pt x="569" y="3404"/>
                  </a:lnTo>
                  <a:lnTo>
                    <a:pt x="564" y="3408"/>
                  </a:lnTo>
                  <a:lnTo>
                    <a:pt x="560" y="3412"/>
                  </a:lnTo>
                  <a:lnTo>
                    <a:pt x="553" y="3414"/>
                  </a:lnTo>
                  <a:lnTo>
                    <a:pt x="547" y="3414"/>
                  </a:lnTo>
                  <a:lnTo>
                    <a:pt x="538" y="3413"/>
                  </a:lnTo>
                  <a:lnTo>
                    <a:pt x="529" y="3411"/>
                  </a:lnTo>
                  <a:lnTo>
                    <a:pt x="519" y="3407"/>
                  </a:lnTo>
                  <a:lnTo>
                    <a:pt x="508" y="3403"/>
                  </a:lnTo>
                  <a:lnTo>
                    <a:pt x="496" y="3397"/>
                  </a:lnTo>
                  <a:lnTo>
                    <a:pt x="485" y="3390"/>
                  </a:lnTo>
                  <a:lnTo>
                    <a:pt x="472" y="3382"/>
                  </a:lnTo>
                  <a:lnTo>
                    <a:pt x="460" y="3372"/>
                  </a:lnTo>
                  <a:lnTo>
                    <a:pt x="447" y="3362"/>
                  </a:lnTo>
                  <a:lnTo>
                    <a:pt x="434" y="3351"/>
                  </a:lnTo>
                  <a:lnTo>
                    <a:pt x="421" y="3339"/>
                  </a:lnTo>
                  <a:lnTo>
                    <a:pt x="406" y="3326"/>
                  </a:lnTo>
                  <a:lnTo>
                    <a:pt x="393" y="3312"/>
                  </a:lnTo>
                  <a:lnTo>
                    <a:pt x="380" y="3299"/>
                  </a:lnTo>
                  <a:lnTo>
                    <a:pt x="369" y="3285"/>
                  </a:lnTo>
                  <a:lnTo>
                    <a:pt x="357" y="3270"/>
                  </a:lnTo>
                  <a:lnTo>
                    <a:pt x="347" y="3256"/>
                  </a:lnTo>
                  <a:lnTo>
                    <a:pt x="337" y="3243"/>
                  </a:lnTo>
                  <a:lnTo>
                    <a:pt x="330" y="3230"/>
                  </a:lnTo>
                  <a:lnTo>
                    <a:pt x="322" y="3217"/>
                  </a:lnTo>
                  <a:lnTo>
                    <a:pt x="315" y="3205"/>
                  </a:lnTo>
                  <a:lnTo>
                    <a:pt x="311" y="3192"/>
                  </a:lnTo>
                  <a:lnTo>
                    <a:pt x="307" y="3182"/>
                  </a:lnTo>
                  <a:lnTo>
                    <a:pt x="305" y="3172"/>
                  </a:lnTo>
                  <a:lnTo>
                    <a:pt x="302" y="3163"/>
                  </a:lnTo>
                  <a:lnTo>
                    <a:pt x="302" y="3154"/>
                  </a:lnTo>
                  <a:lnTo>
                    <a:pt x="303" y="3148"/>
                  </a:lnTo>
                  <a:lnTo>
                    <a:pt x="306" y="3141"/>
                  </a:lnTo>
                  <a:lnTo>
                    <a:pt x="310" y="3137"/>
                  </a:lnTo>
                  <a:lnTo>
                    <a:pt x="314" y="3133"/>
                  </a:lnTo>
                  <a:lnTo>
                    <a:pt x="321" y="3131"/>
                  </a:lnTo>
                  <a:lnTo>
                    <a:pt x="329" y="3131"/>
                  </a:lnTo>
                  <a:lnTo>
                    <a:pt x="336" y="3131"/>
                  </a:lnTo>
                  <a:lnTo>
                    <a:pt x="346" y="3134"/>
                  </a:lnTo>
                  <a:lnTo>
                    <a:pt x="356" y="3138"/>
                  </a:lnTo>
                  <a:lnTo>
                    <a:pt x="366" y="3142"/>
                  </a:lnTo>
                  <a:lnTo>
                    <a:pt x="378" y="3149"/>
                  </a:lnTo>
                  <a:lnTo>
                    <a:pt x="390" y="3155"/>
                  </a:lnTo>
                  <a:lnTo>
                    <a:pt x="402" y="3164"/>
                  </a:lnTo>
                  <a:lnTo>
                    <a:pt x="414" y="3173"/>
                  </a:lnTo>
                  <a:lnTo>
                    <a:pt x="427" y="3183"/>
                  </a:lnTo>
                  <a:lnTo>
                    <a:pt x="440" y="3194"/>
                  </a:lnTo>
                  <a:lnTo>
                    <a:pt x="454" y="3206"/>
                  </a:lnTo>
                  <a:lnTo>
                    <a:pt x="467" y="3219"/>
                  </a:lnTo>
                  <a:lnTo>
                    <a:pt x="481" y="3233"/>
                  </a:lnTo>
                  <a:close/>
                  <a:moveTo>
                    <a:pt x="408" y="2864"/>
                  </a:moveTo>
                  <a:lnTo>
                    <a:pt x="403" y="2867"/>
                  </a:lnTo>
                  <a:lnTo>
                    <a:pt x="398" y="2868"/>
                  </a:lnTo>
                  <a:lnTo>
                    <a:pt x="390" y="2869"/>
                  </a:lnTo>
                  <a:lnTo>
                    <a:pt x="382" y="2868"/>
                  </a:lnTo>
                  <a:lnTo>
                    <a:pt x="375" y="2866"/>
                  </a:lnTo>
                  <a:lnTo>
                    <a:pt x="365" y="2863"/>
                  </a:lnTo>
                  <a:lnTo>
                    <a:pt x="355" y="2858"/>
                  </a:lnTo>
                  <a:lnTo>
                    <a:pt x="345" y="2854"/>
                  </a:lnTo>
                  <a:lnTo>
                    <a:pt x="334" y="2847"/>
                  </a:lnTo>
                  <a:lnTo>
                    <a:pt x="323" y="2840"/>
                  </a:lnTo>
                  <a:lnTo>
                    <a:pt x="311" y="2831"/>
                  </a:lnTo>
                  <a:lnTo>
                    <a:pt x="300" y="2822"/>
                  </a:lnTo>
                  <a:lnTo>
                    <a:pt x="288" y="2811"/>
                  </a:lnTo>
                  <a:lnTo>
                    <a:pt x="276" y="2800"/>
                  </a:lnTo>
                  <a:lnTo>
                    <a:pt x="264" y="2789"/>
                  </a:lnTo>
                  <a:lnTo>
                    <a:pt x="252" y="2776"/>
                  </a:lnTo>
                  <a:lnTo>
                    <a:pt x="240" y="2763"/>
                  </a:lnTo>
                  <a:lnTo>
                    <a:pt x="230" y="2750"/>
                  </a:lnTo>
                  <a:lnTo>
                    <a:pt x="219" y="2737"/>
                  </a:lnTo>
                  <a:lnTo>
                    <a:pt x="210" y="2724"/>
                  </a:lnTo>
                  <a:lnTo>
                    <a:pt x="203" y="2711"/>
                  </a:lnTo>
                  <a:lnTo>
                    <a:pt x="195" y="2699"/>
                  </a:lnTo>
                  <a:lnTo>
                    <a:pt x="188" y="2687"/>
                  </a:lnTo>
                  <a:lnTo>
                    <a:pt x="183" y="2676"/>
                  </a:lnTo>
                  <a:lnTo>
                    <a:pt x="179" y="2665"/>
                  </a:lnTo>
                  <a:lnTo>
                    <a:pt x="175" y="2655"/>
                  </a:lnTo>
                  <a:lnTo>
                    <a:pt x="173" y="2646"/>
                  </a:lnTo>
                  <a:lnTo>
                    <a:pt x="172" y="2637"/>
                  </a:lnTo>
                  <a:lnTo>
                    <a:pt x="172" y="2629"/>
                  </a:lnTo>
                  <a:lnTo>
                    <a:pt x="173" y="2623"/>
                  </a:lnTo>
                  <a:lnTo>
                    <a:pt x="175" y="2617"/>
                  </a:lnTo>
                  <a:lnTo>
                    <a:pt x="179" y="2613"/>
                  </a:lnTo>
                  <a:lnTo>
                    <a:pt x="183" y="2609"/>
                  </a:lnTo>
                  <a:lnTo>
                    <a:pt x="189" y="2607"/>
                  </a:lnTo>
                  <a:lnTo>
                    <a:pt x="196" y="2607"/>
                  </a:lnTo>
                  <a:lnTo>
                    <a:pt x="204" y="2607"/>
                  </a:lnTo>
                  <a:lnTo>
                    <a:pt x="212" y="2609"/>
                  </a:lnTo>
                  <a:lnTo>
                    <a:pt x="221" y="2613"/>
                  </a:lnTo>
                  <a:lnTo>
                    <a:pt x="231" y="2617"/>
                  </a:lnTo>
                  <a:lnTo>
                    <a:pt x="241" y="2623"/>
                  </a:lnTo>
                  <a:lnTo>
                    <a:pt x="252" y="2629"/>
                  </a:lnTo>
                  <a:lnTo>
                    <a:pt x="263" y="2637"/>
                  </a:lnTo>
                  <a:lnTo>
                    <a:pt x="275" y="2644"/>
                  </a:lnTo>
                  <a:lnTo>
                    <a:pt x="286" y="2654"/>
                  </a:lnTo>
                  <a:lnTo>
                    <a:pt x="298" y="2664"/>
                  </a:lnTo>
                  <a:lnTo>
                    <a:pt x="310" y="2675"/>
                  </a:lnTo>
                  <a:lnTo>
                    <a:pt x="322" y="2687"/>
                  </a:lnTo>
                  <a:lnTo>
                    <a:pt x="334" y="2700"/>
                  </a:lnTo>
                  <a:lnTo>
                    <a:pt x="346" y="2713"/>
                  </a:lnTo>
                  <a:lnTo>
                    <a:pt x="356" y="2727"/>
                  </a:lnTo>
                  <a:lnTo>
                    <a:pt x="367" y="2739"/>
                  </a:lnTo>
                  <a:lnTo>
                    <a:pt x="376" y="2752"/>
                  </a:lnTo>
                  <a:lnTo>
                    <a:pt x="383" y="2764"/>
                  </a:lnTo>
                  <a:lnTo>
                    <a:pt x="391" y="2776"/>
                  </a:lnTo>
                  <a:lnTo>
                    <a:pt x="398" y="2788"/>
                  </a:lnTo>
                  <a:lnTo>
                    <a:pt x="403" y="2800"/>
                  </a:lnTo>
                  <a:lnTo>
                    <a:pt x="408" y="2810"/>
                  </a:lnTo>
                  <a:lnTo>
                    <a:pt x="411" y="2821"/>
                  </a:lnTo>
                  <a:lnTo>
                    <a:pt x="414" y="2830"/>
                  </a:lnTo>
                  <a:lnTo>
                    <a:pt x="415" y="2838"/>
                  </a:lnTo>
                  <a:lnTo>
                    <a:pt x="415" y="2846"/>
                  </a:lnTo>
                  <a:lnTo>
                    <a:pt x="414" y="2853"/>
                  </a:lnTo>
                  <a:lnTo>
                    <a:pt x="412" y="2858"/>
                  </a:lnTo>
                  <a:lnTo>
                    <a:pt x="408" y="2864"/>
                  </a:lnTo>
                  <a:close/>
                  <a:moveTo>
                    <a:pt x="256" y="2211"/>
                  </a:moveTo>
                  <a:lnTo>
                    <a:pt x="276" y="2236"/>
                  </a:lnTo>
                  <a:lnTo>
                    <a:pt x="294" y="2259"/>
                  </a:lnTo>
                  <a:lnTo>
                    <a:pt x="300" y="2271"/>
                  </a:lnTo>
                  <a:lnTo>
                    <a:pt x="307" y="2282"/>
                  </a:lnTo>
                  <a:lnTo>
                    <a:pt x="312" y="2293"/>
                  </a:lnTo>
                  <a:lnTo>
                    <a:pt x="318" y="2304"/>
                  </a:lnTo>
                  <a:lnTo>
                    <a:pt x="321" y="2313"/>
                  </a:lnTo>
                  <a:lnTo>
                    <a:pt x="324" y="2323"/>
                  </a:lnTo>
                  <a:lnTo>
                    <a:pt x="326" y="2332"/>
                  </a:lnTo>
                  <a:lnTo>
                    <a:pt x="328" y="2340"/>
                  </a:lnTo>
                  <a:lnTo>
                    <a:pt x="328" y="2347"/>
                  </a:lnTo>
                  <a:lnTo>
                    <a:pt x="325" y="2353"/>
                  </a:lnTo>
                  <a:lnTo>
                    <a:pt x="323" y="2358"/>
                  </a:lnTo>
                  <a:lnTo>
                    <a:pt x="320" y="2363"/>
                  </a:lnTo>
                  <a:lnTo>
                    <a:pt x="315" y="2366"/>
                  </a:lnTo>
                  <a:lnTo>
                    <a:pt x="310" y="2368"/>
                  </a:lnTo>
                  <a:lnTo>
                    <a:pt x="303" y="2368"/>
                  </a:lnTo>
                  <a:lnTo>
                    <a:pt x="297" y="2368"/>
                  </a:lnTo>
                  <a:lnTo>
                    <a:pt x="289" y="2366"/>
                  </a:lnTo>
                  <a:lnTo>
                    <a:pt x="280" y="2364"/>
                  </a:lnTo>
                  <a:lnTo>
                    <a:pt x="272" y="2359"/>
                  </a:lnTo>
                  <a:lnTo>
                    <a:pt x="262" y="2355"/>
                  </a:lnTo>
                  <a:lnTo>
                    <a:pt x="252" y="2348"/>
                  </a:lnTo>
                  <a:lnTo>
                    <a:pt x="242" y="2342"/>
                  </a:lnTo>
                  <a:lnTo>
                    <a:pt x="231" y="2334"/>
                  </a:lnTo>
                  <a:lnTo>
                    <a:pt x="220" y="2325"/>
                  </a:lnTo>
                  <a:lnTo>
                    <a:pt x="209" y="2317"/>
                  </a:lnTo>
                  <a:lnTo>
                    <a:pt x="198" y="2306"/>
                  </a:lnTo>
                  <a:lnTo>
                    <a:pt x="187" y="2295"/>
                  </a:lnTo>
                  <a:lnTo>
                    <a:pt x="177" y="2284"/>
                  </a:lnTo>
                  <a:lnTo>
                    <a:pt x="166" y="2272"/>
                  </a:lnTo>
                  <a:lnTo>
                    <a:pt x="157" y="2260"/>
                  </a:lnTo>
                  <a:lnTo>
                    <a:pt x="148" y="2248"/>
                  </a:lnTo>
                  <a:lnTo>
                    <a:pt x="140" y="2236"/>
                  </a:lnTo>
                  <a:lnTo>
                    <a:pt x="132" y="2224"/>
                  </a:lnTo>
                  <a:lnTo>
                    <a:pt x="126" y="2213"/>
                  </a:lnTo>
                  <a:lnTo>
                    <a:pt x="120" y="2202"/>
                  </a:lnTo>
                  <a:lnTo>
                    <a:pt x="116" y="2191"/>
                  </a:lnTo>
                  <a:lnTo>
                    <a:pt x="112" y="2181"/>
                  </a:lnTo>
                  <a:lnTo>
                    <a:pt x="109" y="2172"/>
                  </a:lnTo>
                  <a:lnTo>
                    <a:pt x="107" y="2163"/>
                  </a:lnTo>
                  <a:lnTo>
                    <a:pt x="106" y="2154"/>
                  </a:lnTo>
                  <a:lnTo>
                    <a:pt x="106" y="2148"/>
                  </a:lnTo>
                  <a:lnTo>
                    <a:pt x="107" y="2141"/>
                  </a:lnTo>
                  <a:lnTo>
                    <a:pt x="111" y="2136"/>
                  </a:lnTo>
                  <a:lnTo>
                    <a:pt x="114" y="2131"/>
                  </a:lnTo>
                  <a:lnTo>
                    <a:pt x="118" y="2128"/>
                  </a:lnTo>
                  <a:lnTo>
                    <a:pt x="124" y="2127"/>
                  </a:lnTo>
                  <a:lnTo>
                    <a:pt x="130" y="2126"/>
                  </a:lnTo>
                  <a:lnTo>
                    <a:pt x="137" y="2126"/>
                  </a:lnTo>
                  <a:lnTo>
                    <a:pt x="145" y="2128"/>
                  </a:lnTo>
                  <a:lnTo>
                    <a:pt x="153" y="2131"/>
                  </a:lnTo>
                  <a:lnTo>
                    <a:pt x="162" y="2135"/>
                  </a:lnTo>
                  <a:lnTo>
                    <a:pt x="172" y="2140"/>
                  </a:lnTo>
                  <a:lnTo>
                    <a:pt x="182" y="2146"/>
                  </a:lnTo>
                  <a:lnTo>
                    <a:pt x="192" y="2152"/>
                  </a:lnTo>
                  <a:lnTo>
                    <a:pt x="203" y="2160"/>
                  </a:lnTo>
                  <a:lnTo>
                    <a:pt x="212" y="2169"/>
                  </a:lnTo>
                  <a:lnTo>
                    <a:pt x="234" y="2188"/>
                  </a:lnTo>
                  <a:lnTo>
                    <a:pt x="256" y="2211"/>
                  </a:lnTo>
                  <a:close/>
                  <a:moveTo>
                    <a:pt x="537" y="2519"/>
                  </a:moveTo>
                  <a:lnTo>
                    <a:pt x="548" y="2533"/>
                  </a:lnTo>
                  <a:lnTo>
                    <a:pt x="559" y="2545"/>
                  </a:lnTo>
                  <a:lnTo>
                    <a:pt x="568" y="2558"/>
                  </a:lnTo>
                  <a:lnTo>
                    <a:pt x="576" y="2570"/>
                  </a:lnTo>
                  <a:lnTo>
                    <a:pt x="585" y="2582"/>
                  </a:lnTo>
                  <a:lnTo>
                    <a:pt x="592" y="2594"/>
                  </a:lnTo>
                  <a:lnTo>
                    <a:pt x="598" y="2605"/>
                  </a:lnTo>
                  <a:lnTo>
                    <a:pt x="603" y="2616"/>
                  </a:lnTo>
                  <a:lnTo>
                    <a:pt x="607" y="2627"/>
                  </a:lnTo>
                  <a:lnTo>
                    <a:pt x="610" y="2637"/>
                  </a:lnTo>
                  <a:lnTo>
                    <a:pt x="612" y="2646"/>
                  </a:lnTo>
                  <a:lnTo>
                    <a:pt x="614" y="2654"/>
                  </a:lnTo>
                  <a:lnTo>
                    <a:pt x="614" y="2661"/>
                  </a:lnTo>
                  <a:lnTo>
                    <a:pt x="612" y="2667"/>
                  </a:lnTo>
                  <a:lnTo>
                    <a:pt x="610" y="2673"/>
                  </a:lnTo>
                  <a:lnTo>
                    <a:pt x="606" y="2678"/>
                  </a:lnTo>
                  <a:lnTo>
                    <a:pt x="601" y="2682"/>
                  </a:lnTo>
                  <a:lnTo>
                    <a:pt x="596" y="2683"/>
                  </a:lnTo>
                  <a:lnTo>
                    <a:pt x="588" y="2684"/>
                  </a:lnTo>
                  <a:lnTo>
                    <a:pt x="582" y="2683"/>
                  </a:lnTo>
                  <a:lnTo>
                    <a:pt x="573" y="2682"/>
                  </a:lnTo>
                  <a:lnTo>
                    <a:pt x="564" y="2678"/>
                  </a:lnTo>
                  <a:lnTo>
                    <a:pt x="554" y="2675"/>
                  </a:lnTo>
                  <a:lnTo>
                    <a:pt x="544" y="2670"/>
                  </a:lnTo>
                  <a:lnTo>
                    <a:pt x="535" y="2663"/>
                  </a:lnTo>
                  <a:lnTo>
                    <a:pt x="524" y="2656"/>
                  </a:lnTo>
                  <a:lnTo>
                    <a:pt x="512" y="2649"/>
                  </a:lnTo>
                  <a:lnTo>
                    <a:pt x="501" y="2640"/>
                  </a:lnTo>
                  <a:lnTo>
                    <a:pt x="490" y="2630"/>
                  </a:lnTo>
                  <a:lnTo>
                    <a:pt x="478" y="2619"/>
                  </a:lnTo>
                  <a:lnTo>
                    <a:pt x="467" y="2608"/>
                  </a:lnTo>
                  <a:lnTo>
                    <a:pt x="455" y="2596"/>
                  </a:lnTo>
                  <a:lnTo>
                    <a:pt x="444" y="2583"/>
                  </a:lnTo>
                  <a:lnTo>
                    <a:pt x="434" y="2571"/>
                  </a:lnTo>
                  <a:lnTo>
                    <a:pt x="424" y="2558"/>
                  </a:lnTo>
                  <a:lnTo>
                    <a:pt x="415" y="2546"/>
                  </a:lnTo>
                  <a:lnTo>
                    <a:pt x="408" y="2534"/>
                  </a:lnTo>
                  <a:lnTo>
                    <a:pt x="401" y="2522"/>
                  </a:lnTo>
                  <a:lnTo>
                    <a:pt x="394" y="2511"/>
                  </a:lnTo>
                  <a:lnTo>
                    <a:pt x="389" y="2499"/>
                  </a:lnTo>
                  <a:lnTo>
                    <a:pt x="386" y="2489"/>
                  </a:lnTo>
                  <a:lnTo>
                    <a:pt x="382" y="2479"/>
                  </a:lnTo>
                  <a:lnTo>
                    <a:pt x="380" y="2469"/>
                  </a:lnTo>
                  <a:lnTo>
                    <a:pt x="379" y="2461"/>
                  </a:lnTo>
                  <a:lnTo>
                    <a:pt x="379" y="2454"/>
                  </a:lnTo>
                  <a:lnTo>
                    <a:pt x="380" y="2447"/>
                  </a:lnTo>
                  <a:lnTo>
                    <a:pt x="383" y="2442"/>
                  </a:lnTo>
                  <a:lnTo>
                    <a:pt x="387" y="2436"/>
                  </a:lnTo>
                  <a:lnTo>
                    <a:pt x="391" y="2433"/>
                  </a:lnTo>
                  <a:lnTo>
                    <a:pt x="398" y="2432"/>
                  </a:lnTo>
                  <a:lnTo>
                    <a:pt x="404" y="2431"/>
                  </a:lnTo>
                  <a:lnTo>
                    <a:pt x="411" y="2432"/>
                  </a:lnTo>
                  <a:lnTo>
                    <a:pt x="420" y="2433"/>
                  </a:lnTo>
                  <a:lnTo>
                    <a:pt x="428" y="2436"/>
                  </a:lnTo>
                  <a:lnTo>
                    <a:pt x="438" y="2441"/>
                  </a:lnTo>
                  <a:lnTo>
                    <a:pt x="448" y="2445"/>
                  </a:lnTo>
                  <a:lnTo>
                    <a:pt x="458" y="2452"/>
                  </a:lnTo>
                  <a:lnTo>
                    <a:pt x="469" y="2459"/>
                  </a:lnTo>
                  <a:lnTo>
                    <a:pt x="480" y="2467"/>
                  </a:lnTo>
                  <a:lnTo>
                    <a:pt x="492" y="2476"/>
                  </a:lnTo>
                  <a:lnTo>
                    <a:pt x="503" y="2486"/>
                  </a:lnTo>
                  <a:lnTo>
                    <a:pt x="515" y="2496"/>
                  </a:lnTo>
                  <a:lnTo>
                    <a:pt x="526" y="2507"/>
                  </a:lnTo>
                  <a:lnTo>
                    <a:pt x="537" y="2519"/>
                  </a:lnTo>
                  <a:close/>
                  <a:moveTo>
                    <a:pt x="295" y="1903"/>
                  </a:moveTo>
                  <a:lnTo>
                    <a:pt x="290" y="1907"/>
                  </a:lnTo>
                  <a:lnTo>
                    <a:pt x="286" y="1908"/>
                  </a:lnTo>
                  <a:lnTo>
                    <a:pt x="279" y="1909"/>
                  </a:lnTo>
                  <a:lnTo>
                    <a:pt x="273" y="1908"/>
                  </a:lnTo>
                  <a:lnTo>
                    <a:pt x="266" y="1907"/>
                  </a:lnTo>
                  <a:lnTo>
                    <a:pt x="259" y="1905"/>
                  </a:lnTo>
                  <a:lnTo>
                    <a:pt x="250" y="1901"/>
                  </a:lnTo>
                  <a:lnTo>
                    <a:pt x="241" y="1897"/>
                  </a:lnTo>
                  <a:lnTo>
                    <a:pt x="232" y="1891"/>
                  </a:lnTo>
                  <a:lnTo>
                    <a:pt x="223" y="1885"/>
                  </a:lnTo>
                  <a:lnTo>
                    <a:pt x="214" y="1878"/>
                  </a:lnTo>
                  <a:lnTo>
                    <a:pt x="204" y="1869"/>
                  </a:lnTo>
                  <a:lnTo>
                    <a:pt x="184" y="1852"/>
                  </a:lnTo>
                  <a:lnTo>
                    <a:pt x="164" y="1831"/>
                  </a:lnTo>
                  <a:lnTo>
                    <a:pt x="147" y="1809"/>
                  </a:lnTo>
                  <a:lnTo>
                    <a:pt x="131" y="1787"/>
                  </a:lnTo>
                  <a:lnTo>
                    <a:pt x="125" y="1776"/>
                  </a:lnTo>
                  <a:lnTo>
                    <a:pt x="119" y="1765"/>
                  </a:lnTo>
                  <a:lnTo>
                    <a:pt x="114" y="1756"/>
                  </a:lnTo>
                  <a:lnTo>
                    <a:pt x="109" y="1746"/>
                  </a:lnTo>
                  <a:lnTo>
                    <a:pt x="106" y="1737"/>
                  </a:lnTo>
                  <a:lnTo>
                    <a:pt x="104" y="1728"/>
                  </a:lnTo>
                  <a:lnTo>
                    <a:pt x="102" y="1719"/>
                  </a:lnTo>
                  <a:lnTo>
                    <a:pt x="102" y="1712"/>
                  </a:lnTo>
                  <a:lnTo>
                    <a:pt x="102" y="1705"/>
                  </a:lnTo>
                  <a:lnTo>
                    <a:pt x="103" y="1700"/>
                  </a:lnTo>
                  <a:lnTo>
                    <a:pt x="105" y="1694"/>
                  </a:lnTo>
                  <a:lnTo>
                    <a:pt x="109" y="1690"/>
                  </a:lnTo>
                  <a:lnTo>
                    <a:pt x="114" y="1688"/>
                  </a:lnTo>
                  <a:lnTo>
                    <a:pt x="118" y="1685"/>
                  </a:lnTo>
                  <a:lnTo>
                    <a:pt x="125" y="1685"/>
                  </a:lnTo>
                  <a:lnTo>
                    <a:pt x="131" y="1685"/>
                  </a:lnTo>
                  <a:lnTo>
                    <a:pt x="138" y="1686"/>
                  </a:lnTo>
                  <a:lnTo>
                    <a:pt x="146" y="1689"/>
                  </a:lnTo>
                  <a:lnTo>
                    <a:pt x="154" y="1693"/>
                  </a:lnTo>
                  <a:lnTo>
                    <a:pt x="163" y="1697"/>
                  </a:lnTo>
                  <a:lnTo>
                    <a:pt x="182" y="1708"/>
                  </a:lnTo>
                  <a:lnTo>
                    <a:pt x="200" y="1724"/>
                  </a:lnTo>
                  <a:lnTo>
                    <a:pt x="220" y="1741"/>
                  </a:lnTo>
                  <a:lnTo>
                    <a:pt x="240" y="1762"/>
                  </a:lnTo>
                  <a:lnTo>
                    <a:pt x="257" y="1784"/>
                  </a:lnTo>
                  <a:lnTo>
                    <a:pt x="273" y="1807"/>
                  </a:lnTo>
                  <a:lnTo>
                    <a:pt x="285" y="1828"/>
                  </a:lnTo>
                  <a:lnTo>
                    <a:pt x="295" y="1848"/>
                  </a:lnTo>
                  <a:lnTo>
                    <a:pt x="298" y="1857"/>
                  </a:lnTo>
                  <a:lnTo>
                    <a:pt x="300" y="1866"/>
                  </a:lnTo>
                  <a:lnTo>
                    <a:pt x="301" y="1874"/>
                  </a:lnTo>
                  <a:lnTo>
                    <a:pt x="302" y="1882"/>
                  </a:lnTo>
                  <a:lnTo>
                    <a:pt x="302" y="1888"/>
                  </a:lnTo>
                  <a:lnTo>
                    <a:pt x="301" y="1895"/>
                  </a:lnTo>
                  <a:lnTo>
                    <a:pt x="298" y="1899"/>
                  </a:lnTo>
                  <a:lnTo>
                    <a:pt x="295" y="1903"/>
                  </a:lnTo>
                  <a:close/>
                  <a:moveTo>
                    <a:pt x="553" y="2194"/>
                  </a:moveTo>
                  <a:lnTo>
                    <a:pt x="548" y="2197"/>
                  </a:lnTo>
                  <a:lnTo>
                    <a:pt x="542" y="2198"/>
                  </a:lnTo>
                  <a:lnTo>
                    <a:pt x="537" y="2199"/>
                  </a:lnTo>
                  <a:lnTo>
                    <a:pt x="529" y="2199"/>
                  </a:lnTo>
                  <a:lnTo>
                    <a:pt x="521" y="2197"/>
                  </a:lnTo>
                  <a:lnTo>
                    <a:pt x="514" y="2195"/>
                  </a:lnTo>
                  <a:lnTo>
                    <a:pt x="505" y="2192"/>
                  </a:lnTo>
                  <a:lnTo>
                    <a:pt x="496" y="2186"/>
                  </a:lnTo>
                  <a:lnTo>
                    <a:pt x="486" y="2181"/>
                  </a:lnTo>
                  <a:lnTo>
                    <a:pt x="477" y="2174"/>
                  </a:lnTo>
                  <a:lnTo>
                    <a:pt x="467" y="2168"/>
                  </a:lnTo>
                  <a:lnTo>
                    <a:pt x="456" y="2159"/>
                  </a:lnTo>
                  <a:lnTo>
                    <a:pt x="446" y="2150"/>
                  </a:lnTo>
                  <a:lnTo>
                    <a:pt x="435" y="2140"/>
                  </a:lnTo>
                  <a:lnTo>
                    <a:pt x="425" y="2130"/>
                  </a:lnTo>
                  <a:lnTo>
                    <a:pt x="414" y="2118"/>
                  </a:lnTo>
                  <a:lnTo>
                    <a:pt x="404" y="2107"/>
                  </a:lnTo>
                  <a:lnTo>
                    <a:pt x="395" y="2095"/>
                  </a:lnTo>
                  <a:lnTo>
                    <a:pt x="387" y="2084"/>
                  </a:lnTo>
                  <a:lnTo>
                    <a:pt x="379" y="2072"/>
                  </a:lnTo>
                  <a:lnTo>
                    <a:pt x="372" y="2061"/>
                  </a:lnTo>
                  <a:lnTo>
                    <a:pt x="366" y="2050"/>
                  </a:lnTo>
                  <a:lnTo>
                    <a:pt x="360" y="2039"/>
                  </a:lnTo>
                  <a:lnTo>
                    <a:pt x="356" y="2030"/>
                  </a:lnTo>
                  <a:lnTo>
                    <a:pt x="353" y="2020"/>
                  </a:lnTo>
                  <a:lnTo>
                    <a:pt x="349" y="2011"/>
                  </a:lnTo>
                  <a:lnTo>
                    <a:pt x="348" y="2002"/>
                  </a:lnTo>
                  <a:lnTo>
                    <a:pt x="347" y="1994"/>
                  </a:lnTo>
                  <a:lnTo>
                    <a:pt x="347" y="1987"/>
                  </a:lnTo>
                  <a:lnTo>
                    <a:pt x="349" y="1981"/>
                  </a:lnTo>
                  <a:lnTo>
                    <a:pt x="352" y="1976"/>
                  </a:lnTo>
                  <a:lnTo>
                    <a:pt x="355" y="1971"/>
                  </a:lnTo>
                  <a:lnTo>
                    <a:pt x="359" y="1968"/>
                  </a:lnTo>
                  <a:lnTo>
                    <a:pt x="365" y="1966"/>
                  </a:lnTo>
                  <a:lnTo>
                    <a:pt x="371" y="1966"/>
                  </a:lnTo>
                  <a:lnTo>
                    <a:pt x="378" y="1966"/>
                  </a:lnTo>
                  <a:lnTo>
                    <a:pt x="386" y="1967"/>
                  </a:lnTo>
                  <a:lnTo>
                    <a:pt x="394" y="1970"/>
                  </a:lnTo>
                  <a:lnTo>
                    <a:pt x="403" y="1974"/>
                  </a:lnTo>
                  <a:lnTo>
                    <a:pt x="412" y="1978"/>
                  </a:lnTo>
                  <a:lnTo>
                    <a:pt x="422" y="1983"/>
                  </a:lnTo>
                  <a:lnTo>
                    <a:pt x="432" y="1990"/>
                  </a:lnTo>
                  <a:lnTo>
                    <a:pt x="441" y="1998"/>
                  </a:lnTo>
                  <a:lnTo>
                    <a:pt x="451" y="2005"/>
                  </a:lnTo>
                  <a:lnTo>
                    <a:pt x="473" y="2025"/>
                  </a:lnTo>
                  <a:lnTo>
                    <a:pt x="494" y="2046"/>
                  </a:lnTo>
                  <a:lnTo>
                    <a:pt x="513" y="2069"/>
                  </a:lnTo>
                  <a:lnTo>
                    <a:pt x="529" y="2092"/>
                  </a:lnTo>
                  <a:lnTo>
                    <a:pt x="536" y="2104"/>
                  </a:lnTo>
                  <a:lnTo>
                    <a:pt x="542" y="2115"/>
                  </a:lnTo>
                  <a:lnTo>
                    <a:pt x="548" y="2125"/>
                  </a:lnTo>
                  <a:lnTo>
                    <a:pt x="552" y="2136"/>
                  </a:lnTo>
                  <a:lnTo>
                    <a:pt x="555" y="2146"/>
                  </a:lnTo>
                  <a:lnTo>
                    <a:pt x="558" y="2154"/>
                  </a:lnTo>
                  <a:lnTo>
                    <a:pt x="560" y="2163"/>
                  </a:lnTo>
                  <a:lnTo>
                    <a:pt x="561" y="2171"/>
                  </a:lnTo>
                  <a:lnTo>
                    <a:pt x="560" y="2177"/>
                  </a:lnTo>
                  <a:lnTo>
                    <a:pt x="559" y="2184"/>
                  </a:lnTo>
                  <a:lnTo>
                    <a:pt x="557" y="2190"/>
                  </a:lnTo>
                  <a:lnTo>
                    <a:pt x="553" y="2194"/>
                  </a:lnTo>
                  <a:close/>
                  <a:moveTo>
                    <a:pt x="280" y="1350"/>
                  </a:moveTo>
                  <a:lnTo>
                    <a:pt x="297" y="1371"/>
                  </a:lnTo>
                  <a:lnTo>
                    <a:pt x="310" y="1392"/>
                  </a:lnTo>
                  <a:lnTo>
                    <a:pt x="321" y="1411"/>
                  </a:lnTo>
                  <a:lnTo>
                    <a:pt x="330" y="1429"/>
                  </a:lnTo>
                  <a:lnTo>
                    <a:pt x="332" y="1438"/>
                  </a:lnTo>
                  <a:lnTo>
                    <a:pt x="334" y="1446"/>
                  </a:lnTo>
                  <a:lnTo>
                    <a:pt x="335" y="1454"/>
                  </a:lnTo>
                  <a:lnTo>
                    <a:pt x="336" y="1461"/>
                  </a:lnTo>
                  <a:lnTo>
                    <a:pt x="335" y="1467"/>
                  </a:lnTo>
                  <a:lnTo>
                    <a:pt x="334" y="1473"/>
                  </a:lnTo>
                  <a:lnTo>
                    <a:pt x="332" y="1477"/>
                  </a:lnTo>
                  <a:lnTo>
                    <a:pt x="329" y="1480"/>
                  </a:lnTo>
                  <a:lnTo>
                    <a:pt x="324" y="1484"/>
                  </a:lnTo>
                  <a:lnTo>
                    <a:pt x="320" y="1486"/>
                  </a:lnTo>
                  <a:lnTo>
                    <a:pt x="314" y="1486"/>
                  </a:lnTo>
                  <a:lnTo>
                    <a:pt x="308" y="1486"/>
                  </a:lnTo>
                  <a:lnTo>
                    <a:pt x="301" y="1485"/>
                  </a:lnTo>
                  <a:lnTo>
                    <a:pt x="295" y="1483"/>
                  </a:lnTo>
                  <a:lnTo>
                    <a:pt x="287" y="1479"/>
                  </a:lnTo>
                  <a:lnTo>
                    <a:pt x="279" y="1476"/>
                  </a:lnTo>
                  <a:lnTo>
                    <a:pt x="262" y="1465"/>
                  </a:lnTo>
                  <a:lnTo>
                    <a:pt x="244" y="1452"/>
                  </a:lnTo>
                  <a:lnTo>
                    <a:pt x="227" y="1434"/>
                  </a:lnTo>
                  <a:lnTo>
                    <a:pt x="209" y="1416"/>
                  </a:lnTo>
                  <a:lnTo>
                    <a:pt x="193" y="1396"/>
                  </a:lnTo>
                  <a:lnTo>
                    <a:pt x="180" y="1375"/>
                  </a:lnTo>
                  <a:lnTo>
                    <a:pt x="169" y="1355"/>
                  </a:lnTo>
                  <a:lnTo>
                    <a:pt x="160" y="1337"/>
                  </a:lnTo>
                  <a:lnTo>
                    <a:pt x="158" y="1329"/>
                  </a:lnTo>
                  <a:lnTo>
                    <a:pt x="156" y="1320"/>
                  </a:lnTo>
                  <a:lnTo>
                    <a:pt x="154" y="1313"/>
                  </a:lnTo>
                  <a:lnTo>
                    <a:pt x="153" y="1306"/>
                  </a:lnTo>
                  <a:lnTo>
                    <a:pt x="154" y="1300"/>
                  </a:lnTo>
                  <a:lnTo>
                    <a:pt x="156" y="1294"/>
                  </a:lnTo>
                  <a:lnTo>
                    <a:pt x="158" y="1290"/>
                  </a:lnTo>
                  <a:lnTo>
                    <a:pt x="161" y="1285"/>
                  </a:lnTo>
                  <a:lnTo>
                    <a:pt x="165" y="1283"/>
                  </a:lnTo>
                  <a:lnTo>
                    <a:pt x="170" y="1281"/>
                  </a:lnTo>
                  <a:lnTo>
                    <a:pt x="175" y="1280"/>
                  </a:lnTo>
                  <a:lnTo>
                    <a:pt x="182" y="1280"/>
                  </a:lnTo>
                  <a:lnTo>
                    <a:pt x="188" y="1282"/>
                  </a:lnTo>
                  <a:lnTo>
                    <a:pt x="195" y="1284"/>
                  </a:lnTo>
                  <a:lnTo>
                    <a:pt x="203" y="1286"/>
                  </a:lnTo>
                  <a:lnTo>
                    <a:pt x="211" y="1291"/>
                  </a:lnTo>
                  <a:lnTo>
                    <a:pt x="228" y="1302"/>
                  </a:lnTo>
                  <a:lnTo>
                    <a:pt x="245" y="1315"/>
                  </a:lnTo>
                  <a:lnTo>
                    <a:pt x="263" y="1331"/>
                  </a:lnTo>
                  <a:lnTo>
                    <a:pt x="280" y="1350"/>
                  </a:lnTo>
                  <a:close/>
                  <a:moveTo>
                    <a:pt x="561" y="1748"/>
                  </a:moveTo>
                  <a:lnTo>
                    <a:pt x="557" y="1751"/>
                  </a:lnTo>
                  <a:lnTo>
                    <a:pt x="551" y="1752"/>
                  </a:lnTo>
                  <a:lnTo>
                    <a:pt x="546" y="1753"/>
                  </a:lnTo>
                  <a:lnTo>
                    <a:pt x="539" y="1753"/>
                  </a:lnTo>
                  <a:lnTo>
                    <a:pt x="532" y="1752"/>
                  </a:lnTo>
                  <a:lnTo>
                    <a:pt x="525" y="1750"/>
                  </a:lnTo>
                  <a:lnTo>
                    <a:pt x="517" y="1747"/>
                  </a:lnTo>
                  <a:lnTo>
                    <a:pt x="508" y="1742"/>
                  </a:lnTo>
                  <a:lnTo>
                    <a:pt x="500" y="1737"/>
                  </a:lnTo>
                  <a:lnTo>
                    <a:pt x="491" y="1731"/>
                  </a:lnTo>
                  <a:lnTo>
                    <a:pt x="481" y="1725"/>
                  </a:lnTo>
                  <a:lnTo>
                    <a:pt x="472" y="1717"/>
                  </a:lnTo>
                  <a:lnTo>
                    <a:pt x="454" y="1701"/>
                  </a:lnTo>
                  <a:lnTo>
                    <a:pt x="435" y="1681"/>
                  </a:lnTo>
                  <a:lnTo>
                    <a:pt x="417" y="1659"/>
                  </a:lnTo>
                  <a:lnTo>
                    <a:pt x="403" y="1638"/>
                  </a:lnTo>
                  <a:lnTo>
                    <a:pt x="397" y="1627"/>
                  </a:lnTo>
                  <a:lnTo>
                    <a:pt x="391" y="1617"/>
                  </a:lnTo>
                  <a:lnTo>
                    <a:pt x="387" y="1608"/>
                  </a:lnTo>
                  <a:lnTo>
                    <a:pt x="382" y="1598"/>
                  </a:lnTo>
                  <a:lnTo>
                    <a:pt x="379" y="1589"/>
                  </a:lnTo>
                  <a:lnTo>
                    <a:pt x="377" y="1580"/>
                  </a:lnTo>
                  <a:lnTo>
                    <a:pt x="376" y="1572"/>
                  </a:lnTo>
                  <a:lnTo>
                    <a:pt x="375" y="1565"/>
                  </a:lnTo>
                  <a:lnTo>
                    <a:pt x="376" y="1558"/>
                  </a:lnTo>
                  <a:lnTo>
                    <a:pt x="377" y="1553"/>
                  </a:lnTo>
                  <a:lnTo>
                    <a:pt x="379" y="1547"/>
                  </a:lnTo>
                  <a:lnTo>
                    <a:pt x="382" y="1544"/>
                  </a:lnTo>
                  <a:lnTo>
                    <a:pt x="387" y="1541"/>
                  </a:lnTo>
                  <a:lnTo>
                    <a:pt x="392" y="1538"/>
                  </a:lnTo>
                  <a:lnTo>
                    <a:pt x="398" y="1538"/>
                  </a:lnTo>
                  <a:lnTo>
                    <a:pt x="404" y="1538"/>
                  </a:lnTo>
                  <a:lnTo>
                    <a:pt x="412" y="1540"/>
                  </a:lnTo>
                  <a:lnTo>
                    <a:pt x="420" y="1542"/>
                  </a:lnTo>
                  <a:lnTo>
                    <a:pt x="427" y="1545"/>
                  </a:lnTo>
                  <a:lnTo>
                    <a:pt x="436" y="1549"/>
                  </a:lnTo>
                  <a:lnTo>
                    <a:pt x="454" y="1560"/>
                  </a:lnTo>
                  <a:lnTo>
                    <a:pt x="472" y="1575"/>
                  </a:lnTo>
                  <a:lnTo>
                    <a:pt x="491" y="1592"/>
                  </a:lnTo>
                  <a:lnTo>
                    <a:pt x="509" y="1612"/>
                  </a:lnTo>
                  <a:lnTo>
                    <a:pt x="527" y="1633"/>
                  </a:lnTo>
                  <a:lnTo>
                    <a:pt x="541" y="1654"/>
                  </a:lnTo>
                  <a:lnTo>
                    <a:pt x="553" y="1674"/>
                  </a:lnTo>
                  <a:lnTo>
                    <a:pt x="561" y="1694"/>
                  </a:lnTo>
                  <a:lnTo>
                    <a:pt x="564" y="1703"/>
                  </a:lnTo>
                  <a:lnTo>
                    <a:pt x="566" y="1712"/>
                  </a:lnTo>
                  <a:lnTo>
                    <a:pt x="568" y="1719"/>
                  </a:lnTo>
                  <a:lnTo>
                    <a:pt x="569" y="1726"/>
                  </a:lnTo>
                  <a:lnTo>
                    <a:pt x="568" y="1732"/>
                  </a:lnTo>
                  <a:lnTo>
                    <a:pt x="566" y="1739"/>
                  </a:lnTo>
                  <a:lnTo>
                    <a:pt x="564" y="1743"/>
                  </a:lnTo>
                  <a:lnTo>
                    <a:pt x="561" y="1748"/>
                  </a:lnTo>
                  <a:close/>
                  <a:moveTo>
                    <a:pt x="180" y="743"/>
                  </a:moveTo>
                  <a:lnTo>
                    <a:pt x="193" y="760"/>
                  </a:lnTo>
                  <a:lnTo>
                    <a:pt x="205" y="778"/>
                  </a:lnTo>
                  <a:lnTo>
                    <a:pt x="214" y="795"/>
                  </a:lnTo>
                  <a:lnTo>
                    <a:pt x="220" y="812"/>
                  </a:lnTo>
                  <a:lnTo>
                    <a:pt x="223" y="819"/>
                  </a:lnTo>
                  <a:lnTo>
                    <a:pt x="225" y="827"/>
                  </a:lnTo>
                  <a:lnTo>
                    <a:pt x="226" y="834"/>
                  </a:lnTo>
                  <a:lnTo>
                    <a:pt x="226" y="839"/>
                  </a:lnTo>
                  <a:lnTo>
                    <a:pt x="226" y="846"/>
                  </a:lnTo>
                  <a:lnTo>
                    <a:pt x="223" y="850"/>
                  </a:lnTo>
                  <a:lnTo>
                    <a:pt x="221" y="855"/>
                  </a:lnTo>
                  <a:lnTo>
                    <a:pt x="219" y="858"/>
                  </a:lnTo>
                  <a:lnTo>
                    <a:pt x="215" y="861"/>
                  </a:lnTo>
                  <a:lnTo>
                    <a:pt x="210" y="862"/>
                  </a:lnTo>
                  <a:lnTo>
                    <a:pt x="206" y="863"/>
                  </a:lnTo>
                  <a:lnTo>
                    <a:pt x="200" y="863"/>
                  </a:lnTo>
                  <a:lnTo>
                    <a:pt x="195" y="862"/>
                  </a:lnTo>
                  <a:lnTo>
                    <a:pt x="188" y="860"/>
                  </a:lnTo>
                  <a:lnTo>
                    <a:pt x="182" y="857"/>
                  </a:lnTo>
                  <a:lnTo>
                    <a:pt x="175" y="853"/>
                  </a:lnTo>
                  <a:lnTo>
                    <a:pt x="160" y="845"/>
                  </a:lnTo>
                  <a:lnTo>
                    <a:pt x="145" y="833"/>
                  </a:lnTo>
                  <a:lnTo>
                    <a:pt x="129" y="818"/>
                  </a:lnTo>
                  <a:lnTo>
                    <a:pt x="115" y="802"/>
                  </a:lnTo>
                  <a:lnTo>
                    <a:pt x="101" y="784"/>
                  </a:lnTo>
                  <a:lnTo>
                    <a:pt x="90" y="766"/>
                  </a:lnTo>
                  <a:lnTo>
                    <a:pt x="80" y="749"/>
                  </a:lnTo>
                  <a:lnTo>
                    <a:pt x="73" y="733"/>
                  </a:lnTo>
                  <a:lnTo>
                    <a:pt x="71" y="725"/>
                  </a:lnTo>
                  <a:lnTo>
                    <a:pt x="70" y="717"/>
                  </a:lnTo>
                  <a:lnTo>
                    <a:pt x="69" y="711"/>
                  </a:lnTo>
                  <a:lnTo>
                    <a:pt x="69" y="704"/>
                  </a:lnTo>
                  <a:lnTo>
                    <a:pt x="69" y="699"/>
                  </a:lnTo>
                  <a:lnTo>
                    <a:pt x="71" y="694"/>
                  </a:lnTo>
                  <a:lnTo>
                    <a:pt x="73" y="690"/>
                  </a:lnTo>
                  <a:lnTo>
                    <a:pt x="76" y="687"/>
                  </a:lnTo>
                  <a:lnTo>
                    <a:pt x="80" y="684"/>
                  </a:lnTo>
                  <a:lnTo>
                    <a:pt x="84" y="682"/>
                  </a:lnTo>
                  <a:lnTo>
                    <a:pt x="89" y="681"/>
                  </a:lnTo>
                  <a:lnTo>
                    <a:pt x="94" y="681"/>
                  </a:lnTo>
                  <a:lnTo>
                    <a:pt x="100" y="682"/>
                  </a:lnTo>
                  <a:lnTo>
                    <a:pt x="106" y="685"/>
                  </a:lnTo>
                  <a:lnTo>
                    <a:pt x="113" y="687"/>
                  </a:lnTo>
                  <a:lnTo>
                    <a:pt x="119" y="690"/>
                  </a:lnTo>
                  <a:lnTo>
                    <a:pt x="135" y="700"/>
                  </a:lnTo>
                  <a:lnTo>
                    <a:pt x="149" y="711"/>
                  </a:lnTo>
                  <a:lnTo>
                    <a:pt x="164" y="725"/>
                  </a:lnTo>
                  <a:lnTo>
                    <a:pt x="180" y="743"/>
                  </a:lnTo>
                  <a:close/>
                  <a:moveTo>
                    <a:pt x="375" y="972"/>
                  </a:moveTo>
                  <a:lnTo>
                    <a:pt x="389" y="990"/>
                  </a:lnTo>
                  <a:lnTo>
                    <a:pt x="401" y="1009"/>
                  </a:lnTo>
                  <a:lnTo>
                    <a:pt x="411" y="1027"/>
                  </a:lnTo>
                  <a:lnTo>
                    <a:pt x="418" y="1044"/>
                  </a:lnTo>
                  <a:lnTo>
                    <a:pt x="421" y="1052"/>
                  </a:lnTo>
                  <a:lnTo>
                    <a:pt x="422" y="1059"/>
                  </a:lnTo>
                  <a:lnTo>
                    <a:pt x="423" y="1066"/>
                  </a:lnTo>
                  <a:lnTo>
                    <a:pt x="424" y="1073"/>
                  </a:lnTo>
                  <a:lnTo>
                    <a:pt x="423" y="1079"/>
                  </a:lnTo>
                  <a:lnTo>
                    <a:pt x="422" y="1085"/>
                  </a:lnTo>
                  <a:lnTo>
                    <a:pt x="420" y="1089"/>
                  </a:lnTo>
                  <a:lnTo>
                    <a:pt x="416" y="1092"/>
                  </a:lnTo>
                  <a:lnTo>
                    <a:pt x="412" y="1095"/>
                  </a:lnTo>
                  <a:lnTo>
                    <a:pt x="408" y="1097"/>
                  </a:lnTo>
                  <a:lnTo>
                    <a:pt x="403" y="1098"/>
                  </a:lnTo>
                  <a:lnTo>
                    <a:pt x="397" y="1098"/>
                  </a:lnTo>
                  <a:lnTo>
                    <a:pt x="391" y="1097"/>
                  </a:lnTo>
                  <a:lnTo>
                    <a:pt x="385" y="1095"/>
                  </a:lnTo>
                  <a:lnTo>
                    <a:pt x="377" y="1091"/>
                  </a:lnTo>
                  <a:lnTo>
                    <a:pt x="370" y="1088"/>
                  </a:lnTo>
                  <a:lnTo>
                    <a:pt x="355" y="1079"/>
                  </a:lnTo>
                  <a:lnTo>
                    <a:pt x="338" y="1066"/>
                  </a:lnTo>
                  <a:lnTo>
                    <a:pt x="322" y="1052"/>
                  </a:lnTo>
                  <a:lnTo>
                    <a:pt x="307" y="1034"/>
                  </a:lnTo>
                  <a:lnTo>
                    <a:pt x="291" y="1016"/>
                  </a:lnTo>
                  <a:lnTo>
                    <a:pt x="279" y="997"/>
                  </a:lnTo>
                  <a:lnTo>
                    <a:pt x="269" y="978"/>
                  </a:lnTo>
                  <a:lnTo>
                    <a:pt x="263" y="961"/>
                  </a:lnTo>
                  <a:lnTo>
                    <a:pt x="260" y="953"/>
                  </a:lnTo>
                  <a:lnTo>
                    <a:pt x="259" y="945"/>
                  </a:lnTo>
                  <a:lnTo>
                    <a:pt x="257" y="939"/>
                  </a:lnTo>
                  <a:lnTo>
                    <a:pt x="257" y="932"/>
                  </a:lnTo>
                  <a:lnTo>
                    <a:pt x="257" y="926"/>
                  </a:lnTo>
                  <a:lnTo>
                    <a:pt x="260" y="920"/>
                  </a:lnTo>
                  <a:lnTo>
                    <a:pt x="262" y="916"/>
                  </a:lnTo>
                  <a:lnTo>
                    <a:pt x="265" y="913"/>
                  </a:lnTo>
                  <a:lnTo>
                    <a:pt x="268" y="910"/>
                  </a:lnTo>
                  <a:lnTo>
                    <a:pt x="273" y="908"/>
                  </a:lnTo>
                  <a:lnTo>
                    <a:pt x="278" y="907"/>
                  </a:lnTo>
                  <a:lnTo>
                    <a:pt x="284" y="907"/>
                  </a:lnTo>
                  <a:lnTo>
                    <a:pt x="290" y="908"/>
                  </a:lnTo>
                  <a:lnTo>
                    <a:pt x="297" y="910"/>
                  </a:lnTo>
                  <a:lnTo>
                    <a:pt x="303" y="914"/>
                  </a:lnTo>
                  <a:lnTo>
                    <a:pt x="311" y="917"/>
                  </a:lnTo>
                  <a:lnTo>
                    <a:pt x="326" y="927"/>
                  </a:lnTo>
                  <a:lnTo>
                    <a:pt x="343" y="939"/>
                  </a:lnTo>
                  <a:lnTo>
                    <a:pt x="358" y="954"/>
                  </a:lnTo>
                  <a:lnTo>
                    <a:pt x="375" y="972"/>
                  </a:lnTo>
                  <a:close/>
                  <a:moveTo>
                    <a:pt x="582" y="1211"/>
                  </a:moveTo>
                  <a:lnTo>
                    <a:pt x="597" y="1230"/>
                  </a:lnTo>
                  <a:lnTo>
                    <a:pt x="610" y="1250"/>
                  </a:lnTo>
                  <a:lnTo>
                    <a:pt x="620" y="1269"/>
                  </a:lnTo>
                  <a:lnTo>
                    <a:pt x="628" y="1287"/>
                  </a:lnTo>
                  <a:lnTo>
                    <a:pt x="630" y="1295"/>
                  </a:lnTo>
                  <a:lnTo>
                    <a:pt x="632" y="1303"/>
                  </a:lnTo>
                  <a:lnTo>
                    <a:pt x="633" y="1310"/>
                  </a:lnTo>
                  <a:lnTo>
                    <a:pt x="633" y="1317"/>
                  </a:lnTo>
                  <a:lnTo>
                    <a:pt x="633" y="1324"/>
                  </a:lnTo>
                  <a:lnTo>
                    <a:pt x="631" y="1329"/>
                  </a:lnTo>
                  <a:lnTo>
                    <a:pt x="629" y="1334"/>
                  </a:lnTo>
                  <a:lnTo>
                    <a:pt x="626" y="1338"/>
                  </a:lnTo>
                  <a:lnTo>
                    <a:pt x="622" y="1340"/>
                  </a:lnTo>
                  <a:lnTo>
                    <a:pt x="617" y="1342"/>
                  </a:lnTo>
                  <a:lnTo>
                    <a:pt x="611" y="1343"/>
                  </a:lnTo>
                  <a:lnTo>
                    <a:pt x="606" y="1343"/>
                  </a:lnTo>
                  <a:lnTo>
                    <a:pt x="599" y="1342"/>
                  </a:lnTo>
                  <a:lnTo>
                    <a:pt x="593" y="1340"/>
                  </a:lnTo>
                  <a:lnTo>
                    <a:pt x="585" y="1337"/>
                  </a:lnTo>
                  <a:lnTo>
                    <a:pt x="577" y="1334"/>
                  </a:lnTo>
                  <a:lnTo>
                    <a:pt x="561" y="1324"/>
                  </a:lnTo>
                  <a:lnTo>
                    <a:pt x="544" y="1310"/>
                  </a:lnTo>
                  <a:lnTo>
                    <a:pt x="527" y="1295"/>
                  </a:lnTo>
                  <a:lnTo>
                    <a:pt x="511" y="1277"/>
                  </a:lnTo>
                  <a:lnTo>
                    <a:pt x="494" y="1257"/>
                  </a:lnTo>
                  <a:lnTo>
                    <a:pt x="482" y="1238"/>
                  </a:lnTo>
                  <a:lnTo>
                    <a:pt x="471" y="1218"/>
                  </a:lnTo>
                  <a:lnTo>
                    <a:pt x="463" y="1201"/>
                  </a:lnTo>
                  <a:lnTo>
                    <a:pt x="461" y="1192"/>
                  </a:lnTo>
                  <a:lnTo>
                    <a:pt x="459" y="1184"/>
                  </a:lnTo>
                  <a:lnTo>
                    <a:pt x="458" y="1177"/>
                  </a:lnTo>
                  <a:lnTo>
                    <a:pt x="458" y="1170"/>
                  </a:lnTo>
                  <a:lnTo>
                    <a:pt x="459" y="1165"/>
                  </a:lnTo>
                  <a:lnTo>
                    <a:pt x="460" y="1159"/>
                  </a:lnTo>
                  <a:lnTo>
                    <a:pt x="462" y="1154"/>
                  </a:lnTo>
                  <a:lnTo>
                    <a:pt x="466" y="1150"/>
                  </a:lnTo>
                  <a:lnTo>
                    <a:pt x="470" y="1147"/>
                  </a:lnTo>
                  <a:lnTo>
                    <a:pt x="474" y="1146"/>
                  </a:lnTo>
                  <a:lnTo>
                    <a:pt x="480" y="1145"/>
                  </a:lnTo>
                  <a:lnTo>
                    <a:pt x="485" y="1145"/>
                  </a:lnTo>
                  <a:lnTo>
                    <a:pt x="492" y="1146"/>
                  </a:lnTo>
                  <a:lnTo>
                    <a:pt x="500" y="1148"/>
                  </a:lnTo>
                  <a:lnTo>
                    <a:pt x="506" y="1150"/>
                  </a:lnTo>
                  <a:lnTo>
                    <a:pt x="514" y="1155"/>
                  </a:lnTo>
                  <a:lnTo>
                    <a:pt x="530" y="1165"/>
                  </a:lnTo>
                  <a:lnTo>
                    <a:pt x="548" y="1177"/>
                  </a:lnTo>
                  <a:lnTo>
                    <a:pt x="564" y="1193"/>
                  </a:lnTo>
                  <a:lnTo>
                    <a:pt x="582" y="1211"/>
                  </a:lnTo>
                  <a:close/>
                  <a:moveTo>
                    <a:pt x="116" y="265"/>
                  </a:moveTo>
                  <a:lnTo>
                    <a:pt x="105" y="249"/>
                  </a:lnTo>
                  <a:lnTo>
                    <a:pt x="95" y="234"/>
                  </a:lnTo>
                  <a:lnTo>
                    <a:pt x="88" y="219"/>
                  </a:lnTo>
                  <a:lnTo>
                    <a:pt x="82" y="205"/>
                  </a:lnTo>
                  <a:lnTo>
                    <a:pt x="79" y="191"/>
                  </a:lnTo>
                  <a:lnTo>
                    <a:pt x="78" y="179"/>
                  </a:lnTo>
                  <a:lnTo>
                    <a:pt x="79" y="175"/>
                  </a:lnTo>
                  <a:lnTo>
                    <a:pt x="80" y="171"/>
                  </a:lnTo>
                  <a:lnTo>
                    <a:pt x="82" y="166"/>
                  </a:lnTo>
                  <a:lnTo>
                    <a:pt x="84" y="163"/>
                  </a:lnTo>
                  <a:lnTo>
                    <a:pt x="88" y="161"/>
                  </a:lnTo>
                  <a:lnTo>
                    <a:pt x="92" y="160"/>
                  </a:lnTo>
                  <a:lnTo>
                    <a:pt x="96" y="158"/>
                  </a:lnTo>
                  <a:lnTo>
                    <a:pt x="101" y="158"/>
                  </a:lnTo>
                  <a:lnTo>
                    <a:pt x="106" y="160"/>
                  </a:lnTo>
                  <a:lnTo>
                    <a:pt x="112" y="161"/>
                  </a:lnTo>
                  <a:lnTo>
                    <a:pt x="117" y="163"/>
                  </a:lnTo>
                  <a:lnTo>
                    <a:pt x="124" y="166"/>
                  </a:lnTo>
                  <a:lnTo>
                    <a:pt x="136" y="174"/>
                  </a:lnTo>
                  <a:lnTo>
                    <a:pt x="149" y="184"/>
                  </a:lnTo>
                  <a:lnTo>
                    <a:pt x="162" y="197"/>
                  </a:lnTo>
                  <a:lnTo>
                    <a:pt x="175" y="211"/>
                  </a:lnTo>
                  <a:lnTo>
                    <a:pt x="187" y="228"/>
                  </a:lnTo>
                  <a:lnTo>
                    <a:pt x="197" y="243"/>
                  </a:lnTo>
                  <a:lnTo>
                    <a:pt x="205" y="258"/>
                  </a:lnTo>
                  <a:lnTo>
                    <a:pt x="209" y="272"/>
                  </a:lnTo>
                  <a:lnTo>
                    <a:pt x="212" y="286"/>
                  </a:lnTo>
                  <a:lnTo>
                    <a:pt x="214" y="298"/>
                  </a:lnTo>
                  <a:lnTo>
                    <a:pt x="212" y="302"/>
                  </a:lnTo>
                  <a:lnTo>
                    <a:pt x="211" y="306"/>
                  </a:lnTo>
                  <a:lnTo>
                    <a:pt x="209" y="311"/>
                  </a:lnTo>
                  <a:lnTo>
                    <a:pt x="207" y="314"/>
                  </a:lnTo>
                  <a:lnTo>
                    <a:pt x="204" y="316"/>
                  </a:lnTo>
                  <a:lnTo>
                    <a:pt x="199" y="317"/>
                  </a:lnTo>
                  <a:lnTo>
                    <a:pt x="195" y="319"/>
                  </a:lnTo>
                  <a:lnTo>
                    <a:pt x="191" y="319"/>
                  </a:lnTo>
                  <a:lnTo>
                    <a:pt x="185" y="317"/>
                  </a:lnTo>
                  <a:lnTo>
                    <a:pt x="180" y="315"/>
                  </a:lnTo>
                  <a:lnTo>
                    <a:pt x="174" y="313"/>
                  </a:lnTo>
                  <a:lnTo>
                    <a:pt x="169" y="311"/>
                  </a:lnTo>
                  <a:lnTo>
                    <a:pt x="156" y="303"/>
                  </a:lnTo>
                  <a:lnTo>
                    <a:pt x="142" y="292"/>
                  </a:lnTo>
                  <a:lnTo>
                    <a:pt x="129" y="280"/>
                  </a:lnTo>
                  <a:lnTo>
                    <a:pt x="116" y="265"/>
                  </a:lnTo>
                  <a:close/>
                  <a:moveTo>
                    <a:pt x="376" y="519"/>
                  </a:moveTo>
                  <a:lnTo>
                    <a:pt x="371" y="521"/>
                  </a:lnTo>
                  <a:lnTo>
                    <a:pt x="368" y="523"/>
                  </a:lnTo>
                  <a:lnTo>
                    <a:pt x="363" y="523"/>
                  </a:lnTo>
                  <a:lnTo>
                    <a:pt x="358" y="523"/>
                  </a:lnTo>
                  <a:lnTo>
                    <a:pt x="353" y="523"/>
                  </a:lnTo>
                  <a:lnTo>
                    <a:pt x="347" y="521"/>
                  </a:lnTo>
                  <a:lnTo>
                    <a:pt x="341" y="519"/>
                  </a:lnTo>
                  <a:lnTo>
                    <a:pt x="334" y="516"/>
                  </a:lnTo>
                  <a:lnTo>
                    <a:pt x="321" y="508"/>
                  </a:lnTo>
                  <a:lnTo>
                    <a:pt x="308" y="497"/>
                  </a:lnTo>
                  <a:lnTo>
                    <a:pt x="294" y="484"/>
                  </a:lnTo>
                  <a:lnTo>
                    <a:pt x="280" y="469"/>
                  </a:lnTo>
                  <a:lnTo>
                    <a:pt x="267" y="452"/>
                  </a:lnTo>
                  <a:lnTo>
                    <a:pt x="257" y="436"/>
                  </a:lnTo>
                  <a:lnTo>
                    <a:pt x="249" y="420"/>
                  </a:lnTo>
                  <a:lnTo>
                    <a:pt x="243" y="405"/>
                  </a:lnTo>
                  <a:lnTo>
                    <a:pt x="241" y="399"/>
                  </a:lnTo>
                  <a:lnTo>
                    <a:pt x="240" y="391"/>
                  </a:lnTo>
                  <a:lnTo>
                    <a:pt x="239" y="385"/>
                  </a:lnTo>
                  <a:lnTo>
                    <a:pt x="239" y="379"/>
                  </a:lnTo>
                  <a:lnTo>
                    <a:pt x="240" y="374"/>
                  </a:lnTo>
                  <a:lnTo>
                    <a:pt x="241" y="369"/>
                  </a:lnTo>
                  <a:lnTo>
                    <a:pt x="243" y="366"/>
                  </a:lnTo>
                  <a:lnTo>
                    <a:pt x="246" y="362"/>
                  </a:lnTo>
                  <a:lnTo>
                    <a:pt x="250" y="359"/>
                  </a:lnTo>
                  <a:lnTo>
                    <a:pt x="254" y="358"/>
                  </a:lnTo>
                  <a:lnTo>
                    <a:pt x="259" y="357"/>
                  </a:lnTo>
                  <a:lnTo>
                    <a:pt x="263" y="357"/>
                  </a:lnTo>
                  <a:lnTo>
                    <a:pt x="268" y="358"/>
                  </a:lnTo>
                  <a:lnTo>
                    <a:pt x="274" y="359"/>
                  </a:lnTo>
                  <a:lnTo>
                    <a:pt x="280" y="362"/>
                  </a:lnTo>
                  <a:lnTo>
                    <a:pt x="287" y="365"/>
                  </a:lnTo>
                  <a:lnTo>
                    <a:pt x="300" y="373"/>
                  </a:lnTo>
                  <a:lnTo>
                    <a:pt x="314" y="384"/>
                  </a:lnTo>
                  <a:lnTo>
                    <a:pt x="328" y="397"/>
                  </a:lnTo>
                  <a:lnTo>
                    <a:pt x="342" y="413"/>
                  </a:lnTo>
                  <a:lnTo>
                    <a:pt x="354" y="428"/>
                  </a:lnTo>
                  <a:lnTo>
                    <a:pt x="364" y="445"/>
                  </a:lnTo>
                  <a:lnTo>
                    <a:pt x="372" y="461"/>
                  </a:lnTo>
                  <a:lnTo>
                    <a:pt x="378" y="476"/>
                  </a:lnTo>
                  <a:lnTo>
                    <a:pt x="380" y="483"/>
                  </a:lnTo>
                  <a:lnTo>
                    <a:pt x="381" y="490"/>
                  </a:lnTo>
                  <a:lnTo>
                    <a:pt x="382" y="496"/>
                  </a:lnTo>
                  <a:lnTo>
                    <a:pt x="382" y="502"/>
                  </a:lnTo>
                  <a:lnTo>
                    <a:pt x="381" y="507"/>
                  </a:lnTo>
                  <a:lnTo>
                    <a:pt x="380" y="511"/>
                  </a:lnTo>
                  <a:lnTo>
                    <a:pt x="378" y="516"/>
                  </a:lnTo>
                  <a:lnTo>
                    <a:pt x="376" y="519"/>
                  </a:lnTo>
                  <a:close/>
                  <a:moveTo>
                    <a:pt x="518" y="622"/>
                  </a:moveTo>
                  <a:lnTo>
                    <a:pt x="531" y="640"/>
                  </a:lnTo>
                  <a:lnTo>
                    <a:pt x="542" y="656"/>
                  </a:lnTo>
                  <a:lnTo>
                    <a:pt x="551" y="674"/>
                  </a:lnTo>
                  <a:lnTo>
                    <a:pt x="557" y="689"/>
                  </a:lnTo>
                  <a:lnTo>
                    <a:pt x="559" y="697"/>
                  </a:lnTo>
                  <a:lnTo>
                    <a:pt x="561" y="703"/>
                  </a:lnTo>
                  <a:lnTo>
                    <a:pt x="561" y="710"/>
                  </a:lnTo>
                  <a:lnTo>
                    <a:pt x="561" y="716"/>
                  </a:lnTo>
                  <a:lnTo>
                    <a:pt x="561" y="722"/>
                  </a:lnTo>
                  <a:lnTo>
                    <a:pt x="559" y="726"/>
                  </a:lnTo>
                  <a:lnTo>
                    <a:pt x="557" y="731"/>
                  </a:lnTo>
                  <a:lnTo>
                    <a:pt x="554" y="734"/>
                  </a:lnTo>
                  <a:lnTo>
                    <a:pt x="550" y="736"/>
                  </a:lnTo>
                  <a:lnTo>
                    <a:pt x="546" y="738"/>
                  </a:lnTo>
                  <a:lnTo>
                    <a:pt x="541" y="739"/>
                  </a:lnTo>
                  <a:lnTo>
                    <a:pt x="536" y="739"/>
                  </a:lnTo>
                  <a:lnTo>
                    <a:pt x="530" y="738"/>
                  </a:lnTo>
                  <a:lnTo>
                    <a:pt x="525" y="736"/>
                  </a:lnTo>
                  <a:lnTo>
                    <a:pt x="518" y="734"/>
                  </a:lnTo>
                  <a:lnTo>
                    <a:pt x="511" y="731"/>
                  </a:lnTo>
                  <a:lnTo>
                    <a:pt x="497" y="723"/>
                  </a:lnTo>
                  <a:lnTo>
                    <a:pt x="482" y="711"/>
                  </a:lnTo>
                  <a:lnTo>
                    <a:pt x="468" y="698"/>
                  </a:lnTo>
                  <a:lnTo>
                    <a:pt x="452" y="681"/>
                  </a:lnTo>
                  <a:lnTo>
                    <a:pt x="439" y="665"/>
                  </a:lnTo>
                  <a:lnTo>
                    <a:pt x="428" y="647"/>
                  </a:lnTo>
                  <a:lnTo>
                    <a:pt x="421" y="631"/>
                  </a:lnTo>
                  <a:lnTo>
                    <a:pt x="414" y="614"/>
                  </a:lnTo>
                  <a:lnTo>
                    <a:pt x="412" y="607"/>
                  </a:lnTo>
                  <a:lnTo>
                    <a:pt x="411" y="600"/>
                  </a:lnTo>
                  <a:lnTo>
                    <a:pt x="410" y="594"/>
                  </a:lnTo>
                  <a:lnTo>
                    <a:pt x="410" y="588"/>
                  </a:lnTo>
                  <a:lnTo>
                    <a:pt x="411" y="583"/>
                  </a:lnTo>
                  <a:lnTo>
                    <a:pt x="412" y="577"/>
                  </a:lnTo>
                  <a:lnTo>
                    <a:pt x="414" y="573"/>
                  </a:lnTo>
                  <a:lnTo>
                    <a:pt x="417" y="570"/>
                  </a:lnTo>
                  <a:lnTo>
                    <a:pt x="421" y="567"/>
                  </a:lnTo>
                  <a:lnTo>
                    <a:pt x="425" y="565"/>
                  </a:lnTo>
                  <a:lnTo>
                    <a:pt x="429" y="564"/>
                  </a:lnTo>
                  <a:lnTo>
                    <a:pt x="435" y="564"/>
                  </a:lnTo>
                  <a:lnTo>
                    <a:pt x="440" y="565"/>
                  </a:lnTo>
                  <a:lnTo>
                    <a:pt x="447" y="567"/>
                  </a:lnTo>
                  <a:lnTo>
                    <a:pt x="454" y="570"/>
                  </a:lnTo>
                  <a:lnTo>
                    <a:pt x="460" y="573"/>
                  </a:lnTo>
                  <a:lnTo>
                    <a:pt x="474" y="582"/>
                  </a:lnTo>
                  <a:lnTo>
                    <a:pt x="489" y="593"/>
                  </a:lnTo>
                  <a:lnTo>
                    <a:pt x="504" y="606"/>
                  </a:lnTo>
                  <a:lnTo>
                    <a:pt x="518" y="622"/>
                  </a:lnTo>
                  <a:close/>
                  <a:moveTo>
                    <a:pt x="490" y="161"/>
                  </a:moveTo>
                  <a:lnTo>
                    <a:pt x="479" y="145"/>
                  </a:lnTo>
                  <a:lnTo>
                    <a:pt x="469" y="130"/>
                  </a:lnTo>
                  <a:lnTo>
                    <a:pt x="461" y="116"/>
                  </a:lnTo>
                  <a:lnTo>
                    <a:pt x="457" y="101"/>
                  </a:lnTo>
                  <a:lnTo>
                    <a:pt x="454" y="89"/>
                  </a:lnTo>
                  <a:lnTo>
                    <a:pt x="454" y="77"/>
                  </a:lnTo>
                  <a:lnTo>
                    <a:pt x="454" y="73"/>
                  </a:lnTo>
                  <a:lnTo>
                    <a:pt x="456" y="69"/>
                  </a:lnTo>
                  <a:lnTo>
                    <a:pt x="457" y="64"/>
                  </a:lnTo>
                  <a:lnTo>
                    <a:pt x="460" y="62"/>
                  </a:lnTo>
                  <a:lnTo>
                    <a:pt x="463" y="59"/>
                  </a:lnTo>
                  <a:lnTo>
                    <a:pt x="467" y="58"/>
                  </a:lnTo>
                  <a:lnTo>
                    <a:pt x="471" y="57"/>
                  </a:lnTo>
                  <a:lnTo>
                    <a:pt x="477" y="57"/>
                  </a:lnTo>
                  <a:lnTo>
                    <a:pt x="481" y="58"/>
                  </a:lnTo>
                  <a:lnTo>
                    <a:pt x="486" y="59"/>
                  </a:lnTo>
                  <a:lnTo>
                    <a:pt x="492" y="61"/>
                  </a:lnTo>
                  <a:lnTo>
                    <a:pt x="497" y="63"/>
                  </a:lnTo>
                  <a:lnTo>
                    <a:pt x="511" y="71"/>
                  </a:lnTo>
                  <a:lnTo>
                    <a:pt x="523" y="81"/>
                  </a:lnTo>
                  <a:lnTo>
                    <a:pt x="536" y="93"/>
                  </a:lnTo>
                  <a:lnTo>
                    <a:pt x="548" y="107"/>
                  </a:lnTo>
                  <a:lnTo>
                    <a:pt x="559" y="121"/>
                  </a:lnTo>
                  <a:lnTo>
                    <a:pt x="569" y="137"/>
                  </a:lnTo>
                  <a:lnTo>
                    <a:pt x="575" y="152"/>
                  </a:lnTo>
                  <a:lnTo>
                    <a:pt x="581" y="165"/>
                  </a:lnTo>
                  <a:lnTo>
                    <a:pt x="583" y="178"/>
                  </a:lnTo>
                  <a:lnTo>
                    <a:pt x="584" y="189"/>
                  </a:lnTo>
                  <a:lnTo>
                    <a:pt x="583" y="195"/>
                  </a:lnTo>
                  <a:lnTo>
                    <a:pt x="582" y="198"/>
                  </a:lnTo>
                  <a:lnTo>
                    <a:pt x="580" y="202"/>
                  </a:lnTo>
                  <a:lnTo>
                    <a:pt x="577" y="206"/>
                  </a:lnTo>
                  <a:lnTo>
                    <a:pt x="574" y="208"/>
                  </a:lnTo>
                  <a:lnTo>
                    <a:pt x="570" y="209"/>
                  </a:lnTo>
                  <a:lnTo>
                    <a:pt x="565" y="210"/>
                  </a:lnTo>
                  <a:lnTo>
                    <a:pt x="561" y="210"/>
                  </a:lnTo>
                  <a:lnTo>
                    <a:pt x="555" y="210"/>
                  </a:lnTo>
                  <a:lnTo>
                    <a:pt x="551" y="208"/>
                  </a:lnTo>
                  <a:lnTo>
                    <a:pt x="544" y="206"/>
                  </a:lnTo>
                  <a:lnTo>
                    <a:pt x="539" y="203"/>
                  </a:lnTo>
                  <a:lnTo>
                    <a:pt x="527" y="196"/>
                  </a:lnTo>
                  <a:lnTo>
                    <a:pt x="514" y="186"/>
                  </a:lnTo>
                  <a:lnTo>
                    <a:pt x="502" y="175"/>
                  </a:lnTo>
                  <a:lnTo>
                    <a:pt x="490" y="161"/>
                  </a:lnTo>
                  <a:close/>
                </a:path>
              </a:pathLst>
            </a:custGeom>
            <a:solidFill>
              <a:srgbClr val="E8AB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CH"/>
            </a:p>
          </p:txBody>
        </p:sp>
        <p:sp>
          <p:nvSpPr>
            <p:cNvPr id="164" name="Freeform 155"/>
            <p:cNvSpPr>
              <a:spLocks noEditPoints="1"/>
            </p:cNvSpPr>
            <p:nvPr userDrawn="1"/>
          </p:nvSpPr>
          <p:spPr bwMode="auto">
            <a:xfrm>
              <a:off x="11095038" y="5473700"/>
              <a:ext cx="182563" cy="1385888"/>
            </a:xfrm>
            <a:custGeom>
              <a:avLst/>
              <a:gdLst>
                <a:gd name="T0" fmla="*/ 227 w 688"/>
                <a:gd name="T1" fmla="*/ 5172 h 5240"/>
                <a:gd name="T2" fmla="*/ 125 w 688"/>
                <a:gd name="T3" fmla="*/ 4738 h 5240"/>
                <a:gd name="T4" fmla="*/ 88 w 688"/>
                <a:gd name="T5" fmla="*/ 4862 h 5240"/>
                <a:gd name="T6" fmla="*/ 244 w 688"/>
                <a:gd name="T7" fmla="*/ 4650 h 5240"/>
                <a:gd name="T8" fmla="*/ 78 w 688"/>
                <a:gd name="T9" fmla="*/ 4130 h 5240"/>
                <a:gd name="T10" fmla="*/ 194 w 688"/>
                <a:gd name="T11" fmla="*/ 4387 h 5240"/>
                <a:gd name="T12" fmla="*/ 79 w 688"/>
                <a:gd name="T13" fmla="*/ 3564 h 5240"/>
                <a:gd name="T14" fmla="*/ 227 w 688"/>
                <a:gd name="T15" fmla="*/ 3316 h 5240"/>
                <a:gd name="T16" fmla="*/ 37 w 688"/>
                <a:gd name="T17" fmla="*/ 2703 h 5240"/>
                <a:gd name="T18" fmla="*/ 78 w 688"/>
                <a:gd name="T19" fmla="*/ 995 h 5240"/>
                <a:gd name="T20" fmla="*/ 37 w 688"/>
                <a:gd name="T21" fmla="*/ 456 h 5240"/>
                <a:gd name="T22" fmla="*/ 656 w 688"/>
                <a:gd name="T23" fmla="*/ 727 h 5240"/>
                <a:gd name="T24" fmla="*/ 649 w 688"/>
                <a:gd name="T25" fmla="*/ 1243 h 5240"/>
                <a:gd name="T26" fmla="*/ 574 w 688"/>
                <a:gd name="T27" fmla="*/ 1685 h 5240"/>
                <a:gd name="T28" fmla="*/ 665 w 688"/>
                <a:gd name="T29" fmla="*/ 2253 h 5240"/>
                <a:gd name="T30" fmla="*/ 575 w 688"/>
                <a:gd name="T31" fmla="*/ 2039 h 5240"/>
                <a:gd name="T32" fmla="*/ 543 w 688"/>
                <a:gd name="T33" fmla="*/ 2539 h 5240"/>
                <a:gd name="T34" fmla="*/ 640 w 688"/>
                <a:gd name="T35" fmla="*/ 3035 h 5240"/>
                <a:gd name="T36" fmla="*/ 458 w 688"/>
                <a:gd name="T37" fmla="*/ 3279 h 5240"/>
                <a:gd name="T38" fmla="*/ 678 w 688"/>
                <a:gd name="T39" fmla="*/ 3896 h 5240"/>
                <a:gd name="T40" fmla="*/ 546 w 688"/>
                <a:gd name="T41" fmla="*/ 4089 h 5240"/>
                <a:gd name="T42" fmla="*/ 550 w 688"/>
                <a:gd name="T43" fmla="*/ 4458 h 5240"/>
                <a:gd name="T44" fmla="*/ 595 w 688"/>
                <a:gd name="T45" fmla="*/ 4329 h 5240"/>
                <a:gd name="T46" fmla="*/ 384 w 688"/>
                <a:gd name="T47" fmla="*/ 4555 h 5240"/>
                <a:gd name="T48" fmla="*/ 688 w 688"/>
                <a:gd name="T49" fmla="*/ 4739 h 5240"/>
                <a:gd name="T50" fmla="*/ 343 w 688"/>
                <a:gd name="T51" fmla="*/ 4806 h 5240"/>
                <a:gd name="T52" fmla="*/ 642 w 688"/>
                <a:gd name="T53" fmla="*/ 4977 h 5240"/>
                <a:gd name="T54" fmla="*/ 360 w 688"/>
                <a:gd name="T55" fmla="*/ 5020 h 5240"/>
                <a:gd name="T56" fmla="*/ 361 w 688"/>
                <a:gd name="T57" fmla="*/ 4136 h 5240"/>
                <a:gd name="T58" fmla="*/ 72 w 688"/>
                <a:gd name="T59" fmla="*/ 3943 h 5240"/>
                <a:gd name="T60" fmla="*/ 410 w 688"/>
                <a:gd name="T61" fmla="*/ 3817 h 5240"/>
                <a:gd name="T62" fmla="*/ 253 w 688"/>
                <a:gd name="T63" fmla="*/ 3825 h 5240"/>
                <a:gd name="T64" fmla="*/ 329 w 688"/>
                <a:gd name="T65" fmla="*/ 3727 h 5240"/>
                <a:gd name="T66" fmla="*/ 479 w 688"/>
                <a:gd name="T67" fmla="*/ 3693 h 5240"/>
                <a:gd name="T68" fmla="*/ 365 w 688"/>
                <a:gd name="T69" fmla="*/ 3443 h 5240"/>
                <a:gd name="T70" fmla="*/ 365 w 688"/>
                <a:gd name="T71" fmla="*/ 3154 h 5240"/>
                <a:gd name="T72" fmla="*/ 139 w 688"/>
                <a:gd name="T73" fmla="*/ 2887 h 5240"/>
                <a:gd name="T74" fmla="*/ 271 w 688"/>
                <a:gd name="T75" fmla="*/ 2597 h 5240"/>
                <a:gd name="T76" fmla="*/ 43 w 688"/>
                <a:gd name="T77" fmla="*/ 2432 h 5240"/>
                <a:gd name="T78" fmla="*/ 532 w 688"/>
                <a:gd name="T79" fmla="*/ 2954 h 5240"/>
                <a:gd name="T80" fmla="*/ 345 w 688"/>
                <a:gd name="T81" fmla="*/ 2693 h 5240"/>
                <a:gd name="T82" fmla="*/ 572 w 688"/>
                <a:gd name="T83" fmla="*/ 2945 h 5240"/>
                <a:gd name="T84" fmla="*/ 5 w 688"/>
                <a:gd name="T85" fmla="*/ 1945 h 5240"/>
                <a:gd name="T86" fmla="*/ 218 w 688"/>
                <a:gd name="T87" fmla="*/ 2114 h 5240"/>
                <a:gd name="T88" fmla="*/ 424 w 688"/>
                <a:gd name="T89" fmla="*/ 2433 h 5240"/>
                <a:gd name="T90" fmla="*/ 306 w 688"/>
                <a:gd name="T91" fmla="*/ 2204 h 5240"/>
                <a:gd name="T92" fmla="*/ 54 w 688"/>
                <a:gd name="T93" fmla="*/ 1570 h 5240"/>
                <a:gd name="T94" fmla="*/ 223 w 688"/>
                <a:gd name="T95" fmla="*/ 1655 h 5240"/>
                <a:gd name="T96" fmla="*/ 269 w 688"/>
                <a:gd name="T97" fmla="*/ 1795 h 5240"/>
                <a:gd name="T98" fmla="*/ 472 w 688"/>
                <a:gd name="T99" fmla="*/ 1940 h 5240"/>
                <a:gd name="T100" fmla="*/ 184 w 688"/>
                <a:gd name="T101" fmla="*/ 1238 h 5240"/>
                <a:gd name="T102" fmla="*/ 491 w 688"/>
                <a:gd name="T103" fmla="*/ 1543 h 5240"/>
                <a:gd name="T104" fmla="*/ 356 w 688"/>
                <a:gd name="T105" fmla="*/ 1335 h 5240"/>
                <a:gd name="T106" fmla="*/ 218 w 688"/>
                <a:gd name="T107" fmla="*/ 659 h 5240"/>
                <a:gd name="T108" fmla="*/ 78 w 688"/>
                <a:gd name="T109" fmla="*/ 510 h 5240"/>
                <a:gd name="T110" fmla="*/ 376 w 688"/>
                <a:gd name="T111" fmla="*/ 906 h 5240"/>
                <a:gd name="T112" fmla="*/ 331 w 688"/>
                <a:gd name="T113" fmla="*/ 754 h 5240"/>
                <a:gd name="T114" fmla="*/ 588 w 688"/>
                <a:gd name="T115" fmla="*/ 1052 h 5240"/>
                <a:gd name="T116" fmla="*/ 111 w 688"/>
                <a:gd name="T117" fmla="*/ 20 h 5240"/>
                <a:gd name="T118" fmla="*/ 222 w 688"/>
                <a:gd name="T119" fmla="*/ 153 h 5240"/>
                <a:gd name="T120" fmla="*/ 306 w 688"/>
                <a:gd name="T121" fmla="*/ 194 h 5240"/>
                <a:gd name="T122" fmla="*/ 303 w 688"/>
                <a:gd name="T123" fmla="*/ 298 h 5240"/>
                <a:gd name="T124" fmla="*/ 455 w 688"/>
                <a:gd name="T125" fmla="*/ 389 h 5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88" h="5240">
                  <a:moveTo>
                    <a:pt x="0" y="5240"/>
                  </a:moveTo>
                  <a:lnTo>
                    <a:pt x="0" y="5139"/>
                  </a:lnTo>
                  <a:lnTo>
                    <a:pt x="26" y="5159"/>
                  </a:lnTo>
                  <a:lnTo>
                    <a:pt x="54" y="5181"/>
                  </a:lnTo>
                  <a:lnTo>
                    <a:pt x="81" y="5205"/>
                  </a:lnTo>
                  <a:lnTo>
                    <a:pt x="109" y="5232"/>
                  </a:lnTo>
                  <a:lnTo>
                    <a:pt x="117" y="5240"/>
                  </a:lnTo>
                  <a:lnTo>
                    <a:pt x="0" y="5240"/>
                  </a:lnTo>
                  <a:close/>
                  <a:moveTo>
                    <a:pt x="0" y="5049"/>
                  </a:moveTo>
                  <a:lnTo>
                    <a:pt x="0" y="4886"/>
                  </a:lnTo>
                  <a:lnTo>
                    <a:pt x="22" y="4902"/>
                  </a:lnTo>
                  <a:lnTo>
                    <a:pt x="43" y="4921"/>
                  </a:lnTo>
                  <a:lnTo>
                    <a:pt x="66" y="4941"/>
                  </a:lnTo>
                  <a:lnTo>
                    <a:pt x="88" y="4962"/>
                  </a:lnTo>
                  <a:lnTo>
                    <a:pt x="105" y="4980"/>
                  </a:lnTo>
                  <a:lnTo>
                    <a:pt x="123" y="4999"/>
                  </a:lnTo>
                  <a:lnTo>
                    <a:pt x="138" y="5016"/>
                  </a:lnTo>
                  <a:lnTo>
                    <a:pt x="153" y="5034"/>
                  </a:lnTo>
                  <a:lnTo>
                    <a:pt x="168" y="5051"/>
                  </a:lnTo>
                  <a:lnTo>
                    <a:pt x="180" y="5068"/>
                  </a:lnTo>
                  <a:lnTo>
                    <a:pt x="192" y="5083"/>
                  </a:lnTo>
                  <a:lnTo>
                    <a:pt x="201" y="5099"/>
                  </a:lnTo>
                  <a:lnTo>
                    <a:pt x="209" y="5113"/>
                  </a:lnTo>
                  <a:lnTo>
                    <a:pt x="217" y="5127"/>
                  </a:lnTo>
                  <a:lnTo>
                    <a:pt x="221" y="5139"/>
                  </a:lnTo>
                  <a:lnTo>
                    <a:pt x="226" y="5150"/>
                  </a:lnTo>
                  <a:lnTo>
                    <a:pt x="227" y="5160"/>
                  </a:lnTo>
                  <a:lnTo>
                    <a:pt x="228" y="5168"/>
                  </a:lnTo>
                  <a:lnTo>
                    <a:pt x="227" y="5172"/>
                  </a:lnTo>
                  <a:lnTo>
                    <a:pt x="226" y="5175"/>
                  </a:lnTo>
                  <a:lnTo>
                    <a:pt x="223" y="5178"/>
                  </a:lnTo>
                  <a:lnTo>
                    <a:pt x="222" y="5180"/>
                  </a:lnTo>
                  <a:lnTo>
                    <a:pt x="219" y="5182"/>
                  </a:lnTo>
                  <a:lnTo>
                    <a:pt x="217" y="5183"/>
                  </a:lnTo>
                  <a:lnTo>
                    <a:pt x="212" y="5184"/>
                  </a:lnTo>
                  <a:lnTo>
                    <a:pt x="209" y="5185"/>
                  </a:lnTo>
                  <a:lnTo>
                    <a:pt x="200" y="5184"/>
                  </a:lnTo>
                  <a:lnTo>
                    <a:pt x="191" y="5182"/>
                  </a:lnTo>
                  <a:lnTo>
                    <a:pt x="180" y="5179"/>
                  </a:lnTo>
                  <a:lnTo>
                    <a:pt x="166" y="5173"/>
                  </a:lnTo>
                  <a:lnTo>
                    <a:pt x="153" y="5167"/>
                  </a:lnTo>
                  <a:lnTo>
                    <a:pt x="139" y="5159"/>
                  </a:lnTo>
                  <a:lnTo>
                    <a:pt x="123" y="5149"/>
                  </a:lnTo>
                  <a:lnTo>
                    <a:pt x="107" y="5138"/>
                  </a:lnTo>
                  <a:lnTo>
                    <a:pt x="90" y="5126"/>
                  </a:lnTo>
                  <a:lnTo>
                    <a:pt x="73" y="5113"/>
                  </a:lnTo>
                  <a:lnTo>
                    <a:pt x="55" y="5099"/>
                  </a:lnTo>
                  <a:lnTo>
                    <a:pt x="37" y="5083"/>
                  </a:lnTo>
                  <a:lnTo>
                    <a:pt x="19" y="5066"/>
                  </a:lnTo>
                  <a:lnTo>
                    <a:pt x="0" y="5049"/>
                  </a:lnTo>
                  <a:close/>
                  <a:moveTo>
                    <a:pt x="0" y="4786"/>
                  </a:moveTo>
                  <a:lnTo>
                    <a:pt x="0" y="4624"/>
                  </a:lnTo>
                  <a:lnTo>
                    <a:pt x="23" y="4640"/>
                  </a:lnTo>
                  <a:lnTo>
                    <a:pt x="45" y="4660"/>
                  </a:lnTo>
                  <a:lnTo>
                    <a:pt x="68" y="4681"/>
                  </a:lnTo>
                  <a:lnTo>
                    <a:pt x="91" y="4703"/>
                  </a:lnTo>
                  <a:lnTo>
                    <a:pt x="108" y="4720"/>
                  </a:lnTo>
                  <a:lnTo>
                    <a:pt x="125" y="4738"/>
                  </a:lnTo>
                  <a:lnTo>
                    <a:pt x="140" y="4756"/>
                  </a:lnTo>
                  <a:lnTo>
                    <a:pt x="154" y="4773"/>
                  </a:lnTo>
                  <a:lnTo>
                    <a:pt x="168" y="4790"/>
                  </a:lnTo>
                  <a:lnTo>
                    <a:pt x="180" y="4805"/>
                  </a:lnTo>
                  <a:lnTo>
                    <a:pt x="189" y="4820"/>
                  </a:lnTo>
                  <a:lnTo>
                    <a:pt x="199" y="4836"/>
                  </a:lnTo>
                  <a:lnTo>
                    <a:pt x="207" y="4849"/>
                  </a:lnTo>
                  <a:lnTo>
                    <a:pt x="214" y="4862"/>
                  </a:lnTo>
                  <a:lnTo>
                    <a:pt x="218" y="4874"/>
                  </a:lnTo>
                  <a:lnTo>
                    <a:pt x="221" y="4885"/>
                  </a:lnTo>
                  <a:lnTo>
                    <a:pt x="222" y="4895"/>
                  </a:lnTo>
                  <a:lnTo>
                    <a:pt x="222" y="4902"/>
                  </a:lnTo>
                  <a:lnTo>
                    <a:pt x="222" y="4906"/>
                  </a:lnTo>
                  <a:lnTo>
                    <a:pt x="221" y="4909"/>
                  </a:lnTo>
                  <a:lnTo>
                    <a:pt x="219" y="4912"/>
                  </a:lnTo>
                  <a:lnTo>
                    <a:pt x="217" y="4914"/>
                  </a:lnTo>
                  <a:lnTo>
                    <a:pt x="215" y="4917"/>
                  </a:lnTo>
                  <a:lnTo>
                    <a:pt x="211" y="4918"/>
                  </a:lnTo>
                  <a:lnTo>
                    <a:pt x="208" y="4919"/>
                  </a:lnTo>
                  <a:lnTo>
                    <a:pt x="205" y="4919"/>
                  </a:lnTo>
                  <a:lnTo>
                    <a:pt x="196" y="4919"/>
                  </a:lnTo>
                  <a:lnTo>
                    <a:pt x="186" y="4917"/>
                  </a:lnTo>
                  <a:lnTo>
                    <a:pt x="175" y="4913"/>
                  </a:lnTo>
                  <a:lnTo>
                    <a:pt x="163" y="4909"/>
                  </a:lnTo>
                  <a:lnTo>
                    <a:pt x="150" y="4902"/>
                  </a:lnTo>
                  <a:lnTo>
                    <a:pt x="136" y="4894"/>
                  </a:lnTo>
                  <a:lnTo>
                    <a:pt x="120" y="4885"/>
                  </a:lnTo>
                  <a:lnTo>
                    <a:pt x="104" y="4874"/>
                  </a:lnTo>
                  <a:lnTo>
                    <a:pt x="88" y="4862"/>
                  </a:lnTo>
                  <a:lnTo>
                    <a:pt x="71" y="4849"/>
                  </a:lnTo>
                  <a:lnTo>
                    <a:pt x="54" y="4834"/>
                  </a:lnTo>
                  <a:lnTo>
                    <a:pt x="36" y="4820"/>
                  </a:lnTo>
                  <a:lnTo>
                    <a:pt x="19" y="4804"/>
                  </a:lnTo>
                  <a:lnTo>
                    <a:pt x="1" y="4786"/>
                  </a:lnTo>
                  <a:lnTo>
                    <a:pt x="0" y="4786"/>
                  </a:lnTo>
                  <a:close/>
                  <a:moveTo>
                    <a:pt x="0" y="4506"/>
                  </a:moveTo>
                  <a:lnTo>
                    <a:pt x="0" y="4354"/>
                  </a:lnTo>
                  <a:lnTo>
                    <a:pt x="14" y="4363"/>
                  </a:lnTo>
                  <a:lnTo>
                    <a:pt x="28" y="4373"/>
                  </a:lnTo>
                  <a:lnTo>
                    <a:pt x="44" y="4384"/>
                  </a:lnTo>
                  <a:lnTo>
                    <a:pt x="58" y="4396"/>
                  </a:lnTo>
                  <a:lnTo>
                    <a:pt x="90" y="4423"/>
                  </a:lnTo>
                  <a:lnTo>
                    <a:pt x="122" y="4454"/>
                  </a:lnTo>
                  <a:lnTo>
                    <a:pt x="138" y="4471"/>
                  </a:lnTo>
                  <a:lnTo>
                    <a:pt x="153" y="4488"/>
                  </a:lnTo>
                  <a:lnTo>
                    <a:pt x="168" y="4505"/>
                  </a:lnTo>
                  <a:lnTo>
                    <a:pt x="181" y="4521"/>
                  </a:lnTo>
                  <a:lnTo>
                    <a:pt x="193" y="4537"/>
                  </a:lnTo>
                  <a:lnTo>
                    <a:pt x="205" y="4553"/>
                  </a:lnTo>
                  <a:lnTo>
                    <a:pt x="215" y="4567"/>
                  </a:lnTo>
                  <a:lnTo>
                    <a:pt x="223" y="4581"/>
                  </a:lnTo>
                  <a:lnTo>
                    <a:pt x="230" y="4595"/>
                  </a:lnTo>
                  <a:lnTo>
                    <a:pt x="237" y="4608"/>
                  </a:lnTo>
                  <a:lnTo>
                    <a:pt x="241" y="4620"/>
                  </a:lnTo>
                  <a:lnTo>
                    <a:pt x="243" y="4629"/>
                  </a:lnTo>
                  <a:lnTo>
                    <a:pt x="245" y="4639"/>
                  </a:lnTo>
                  <a:lnTo>
                    <a:pt x="244" y="4647"/>
                  </a:lnTo>
                  <a:lnTo>
                    <a:pt x="244" y="4650"/>
                  </a:lnTo>
                  <a:lnTo>
                    <a:pt x="243" y="4654"/>
                  </a:lnTo>
                  <a:lnTo>
                    <a:pt x="241" y="4657"/>
                  </a:lnTo>
                  <a:lnTo>
                    <a:pt x="239" y="4659"/>
                  </a:lnTo>
                  <a:lnTo>
                    <a:pt x="233" y="4662"/>
                  </a:lnTo>
                  <a:lnTo>
                    <a:pt x="227" y="4663"/>
                  </a:lnTo>
                  <a:lnTo>
                    <a:pt x="218" y="4663"/>
                  </a:lnTo>
                  <a:lnTo>
                    <a:pt x="208" y="4662"/>
                  </a:lnTo>
                  <a:lnTo>
                    <a:pt x="197" y="4659"/>
                  </a:lnTo>
                  <a:lnTo>
                    <a:pt x="185" y="4655"/>
                  </a:lnTo>
                  <a:lnTo>
                    <a:pt x="173" y="4648"/>
                  </a:lnTo>
                  <a:lnTo>
                    <a:pt x="159" y="4640"/>
                  </a:lnTo>
                  <a:lnTo>
                    <a:pt x="145" y="4632"/>
                  </a:lnTo>
                  <a:lnTo>
                    <a:pt x="129" y="4622"/>
                  </a:lnTo>
                  <a:lnTo>
                    <a:pt x="114" y="4610"/>
                  </a:lnTo>
                  <a:lnTo>
                    <a:pt x="97" y="4598"/>
                  </a:lnTo>
                  <a:lnTo>
                    <a:pt x="81" y="4583"/>
                  </a:lnTo>
                  <a:lnTo>
                    <a:pt x="63" y="4569"/>
                  </a:lnTo>
                  <a:lnTo>
                    <a:pt x="47" y="4554"/>
                  </a:lnTo>
                  <a:lnTo>
                    <a:pt x="31" y="4536"/>
                  </a:lnTo>
                  <a:lnTo>
                    <a:pt x="15" y="4521"/>
                  </a:lnTo>
                  <a:lnTo>
                    <a:pt x="0" y="4506"/>
                  </a:lnTo>
                  <a:close/>
                  <a:moveTo>
                    <a:pt x="0" y="4193"/>
                  </a:moveTo>
                  <a:lnTo>
                    <a:pt x="0" y="4091"/>
                  </a:lnTo>
                  <a:lnTo>
                    <a:pt x="8" y="4093"/>
                  </a:lnTo>
                  <a:lnTo>
                    <a:pt x="16" y="4096"/>
                  </a:lnTo>
                  <a:lnTo>
                    <a:pt x="25" y="4099"/>
                  </a:lnTo>
                  <a:lnTo>
                    <a:pt x="35" y="4103"/>
                  </a:lnTo>
                  <a:lnTo>
                    <a:pt x="55" y="4115"/>
                  </a:lnTo>
                  <a:lnTo>
                    <a:pt x="78" y="4130"/>
                  </a:lnTo>
                  <a:lnTo>
                    <a:pt x="101" y="4146"/>
                  </a:lnTo>
                  <a:lnTo>
                    <a:pt x="125" y="4166"/>
                  </a:lnTo>
                  <a:lnTo>
                    <a:pt x="150" y="4189"/>
                  </a:lnTo>
                  <a:lnTo>
                    <a:pt x="175" y="4213"/>
                  </a:lnTo>
                  <a:lnTo>
                    <a:pt x="191" y="4229"/>
                  </a:lnTo>
                  <a:lnTo>
                    <a:pt x="206" y="4246"/>
                  </a:lnTo>
                  <a:lnTo>
                    <a:pt x="219" y="4262"/>
                  </a:lnTo>
                  <a:lnTo>
                    <a:pt x="232" y="4278"/>
                  </a:lnTo>
                  <a:lnTo>
                    <a:pt x="244" y="4293"/>
                  </a:lnTo>
                  <a:lnTo>
                    <a:pt x="254" y="4308"/>
                  </a:lnTo>
                  <a:lnTo>
                    <a:pt x="264" y="4324"/>
                  </a:lnTo>
                  <a:lnTo>
                    <a:pt x="272" y="4337"/>
                  </a:lnTo>
                  <a:lnTo>
                    <a:pt x="279" y="4350"/>
                  </a:lnTo>
                  <a:lnTo>
                    <a:pt x="285" y="4362"/>
                  </a:lnTo>
                  <a:lnTo>
                    <a:pt x="288" y="4374"/>
                  </a:lnTo>
                  <a:lnTo>
                    <a:pt x="291" y="4384"/>
                  </a:lnTo>
                  <a:lnTo>
                    <a:pt x="292" y="4393"/>
                  </a:lnTo>
                  <a:lnTo>
                    <a:pt x="291" y="4401"/>
                  </a:lnTo>
                  <a:lnTo>
                    <a:pt x="290" y="4407"/>
                  </a:lnTo>
                  <a:lnTo>
                    <a:pt x="286" y="4412"/>
                  </a:lnTo>
                  <a:lnTo>
                    <a:pt x="280" y="4416"/>
                  </a:lnTo>
                  <a:lnTo>
                    <a:pt x="274" y="4418"/>
                  </a:lnTo>
                  <a:lnTo>
                    <a:pt x="265" y="4418"/>
                  </a:lnTo>
                  <a:lnTo>
                    <a:pt x="256" y="4417"/>
                  </a:lnTo>
                  <a:lnTo>
                    <a:pt x="245" y="4414"/>
                  </a:lnTo>
                  <a:lnTo>
                    <a:pt x="234" y="4409"/>
                  </a:lnTo>
                  <a:lnTo>
                    <a:pt x="221" y="4403"/>
                  </a:lnTo>
                  <a:lnTo>
                    <a:pt x="208" y="4396"/>
                  </a:lnTo>
                  <a:lnTo>
                    <a:pt x="194" y="4387"/>
                  </a:lnTo>
                  <a:lnTo>
                    <a:pt x="180" y="4377"/>
                  </a:lnTo>
                  <a:lnTo>
                    <a:pt x="164" y="4366"/>
                  </a:lnTo>
                  <a:lnTo>
                    <a:pt x="149" y="4354"/>
                  </a:lnTo>
                  <a:lnTo>
                    <a:pt x="134" y="4341"/>
                  </a:lnTo>
                  <a:lnTo>
                    <a:pt x="117" y="4327"/>
                  </a:lnTo>
                  <a:lnTo>
                    <a:pt x="101" y="4313"/>
                  </a:lnTo>
                  <a:lnTo>
                    <a:pt x="84" y="4296"/>
                  </a:lnTo>
                  <a:lnTo>
                    <a:pt x="60" y="4270"/>
                  </a:lnTo>
                  <a:lnTo>
                    <a:pt x="37" y="4244"/>
                  </a:lnTo>
                  <a:lnTo>
                    <a:pt x="17" y="4217"/>
                  </a:lnTo>
                  <a:lnTo>
                    <a:pt x="0" y="4193"/>
                  </a:lnTo>
                  <a:close/>
                  <a:moveTo>
                    <a:pt x="0" y="3539"/>
                  </a:moveTo>
                  <a:lnTo>
                    <a:pt x="0" y="3386"/>
                  </a:lnTo>
                  <a:lnTo>
                    <a:pt x="25" y="3415"/>
                  </a:lnTo>
                  <a:lnTo>
                    <a:pt x="46" y="3442"/>
                  </a:lnTo>
                  <a:lnTo>
                    <a:pt x="56" y="3456"/>
                  </a:lnTo>
                  <a:lnTo>
                    <a:pt x="63" y="3469"/>
                  </a:lnTo>
                  <a:lnTo>
                    <a:pt x="71" y="3482"/>
                  </a:lnTo>
                  <a:lnTo>
                    <a:pt x="78" y="3494"/>
                  </a:lnTo>
                  <a:lnTo>
                    <a:pt x="82" y="3505"/>
                  </a:lnTo>
                  <a:lnTo>
                    <a:pt x="86" y="3516"/>
                  </a:lnTo>
                  <a:lnTo>
                    <a:pt x="89" y="3526"/>
                  </a:lnTo>
                  <a:lnTo>
                    <a:pt x="91" y="3534"/>
                  </a:lnTo>
                  <a:lnTo>
                    <a:pt x="91" y="3543"/>
                  </a:lnTo>
                  <a:lnTo>
                    <a:pt x="90" y="3550"/>
                  </a:lnTo>
                  <a:lnTo>
                    <a:pt x="88" y="3555"/>
                  </a:lnTo>
                  <a:lnTo>
                    <a:pt x="84" y="3560"/>
                  </a:lnTo>
                  <a:lnTo>
                    <a:pt x="82" y="3562"/>
                  </a:lnTo>
                  <a:lnTo>
                    <a:pt x="79" y="3564"/>
                  </a:lnTo>
                  <a:lnTo>
                    <a:pt x="74" y="3565"/>
                  </a:lnTo>
                  <a:lnTo>
                    <a:pt x="71" y="3565"/>
                  </a:lnTo>
                  <a:lnTo>
                    <a:pt x="62" y="3565"/>
                  </a:lnTo>
                  <a:lnTo>
                    <a:pt x="51" y="3563"/>
                  </a:lnTo>
                  <a:lnTo>
                    <a:pt x="40" y="3560"/>
                  </a:lnTo>
                  <a:lnTo>
                    <a:pt x="27" y="3554"/>
                  </a:lnTo>
                  <a:lnTo>
                    <a:pt x="14" y="3548"/>
                  </a:lnTo>
                  <a:lnTo>
                    <a:pt x="0" y="3539"/>
                  </a:lnTo>
                  <a:close/>
                  <a:moveTo>
                    <a:pt x="0" y="3194"/>
                  </a:moveTo>
                  <a:lnTo>
                    <a:pt x="0" y="3076"/>
                  </a:lnTo>
                  <a:lnTo>
                    <a:pt x="14" y="3081"/>
                  </a:lnTo>
                  <a:lnTo>
                    <a:pt x="29" y="3088"/>
                  </a:lnTo>
                  <a:lnTo>
                    <a:pt x="46" y="3098"/>
                  </a:lnTo>
                  <a:lnTo>
                    <a:pt x="63" y="3110"/>
                  </a:lnTo>
                  <a:lnTo>
                    <a:pt x="82" y="3123"/>
                  </a:lnTo>
                  <a:lnTo>
                    <a:pt x="100" y="3139"/>
                  </a:lnTo>
                  <a:lnTo>
                    <a:pt x="118" y="3156"/>
                  </a:lnTo>
                  <a:lnTo>
                    <a:pt x="138" y="3176"/>
                  </a:lnTo>
                  <a:lnTo>
                    <a:pt x="150" y="3190"/>
                  </a:lnTo>
                  <a:lnTo>
                    <a:pt x="162" y="3205"/>
                  </a:lnTo>
                  <a:lnTo>
                    <a:pt x="173" y="3218"/>
                  </a:lnTo>
                  <a:lnTo>
                    <a:pt x="184" y="3232"/>
                  </a:lnTo>
                  <a:lnTo>
                    <a:pt x="193" y="3245"/>
                  </a:lnTo>
                  <a:lnTo>
                    <a:pt x="201" y="3258"/>
                  </a:lnTo>
                  <a:lnTo>
                    <a:pt x="209" y="3271"/>
                  </a:lnTo>
                  <a:lnTo>
                    <a:pt x="215" y="3283"/>
                  </a:lnTo>
                  <a:lnTo>
                    <a:pt x="220" y="3296"/>
                  </a:lnTo>
                  <a:lnTo>
                    <a:pt x="225" y="3306"/>
                  </a:lnTo>
                  <a:lnTo>
                    <a:pt x="227" y="3316"/>
                  </a:lnTo>
                  <a:lnTo>
                    <a:pt x="229" y="3325"/>
                  </a:lnTo>
                  <a:lnTo>
                    <a:pt x="229" y="3334"/>
                  </a:lnTo>
                  <a:lnTo>
                    <a:pt x="228" y="3340"/>
                  </a:lnTo>
                  <a:lnTo>
                    <a:pt x="226" y="3347"/>
                  </a:lnTo>
                  <a:lnTo>
                    <a:pt x="221" y="3351"/>
                  </a:lnTo>
                  <a:lnTo>
                    <a:pt x="217" y="3355"/>
                  </a:lnTo>
                  <a:lnTo>
                    <a:pt x="210" y="3357"/>
                  </a:lnTo>
                  <a:lnTo>
                    <a:pt x="204" y="3357"/>
                  </a:lnTo>
                  <a:lnTo>
                    <a:pt x="195" y="3356"/>
                  </a:lnTo>
                  <a:lnTo>
                    <a:pt x="186" y="3354"/>
                  </a:lnTo>
                  <a:lnTo>
                    <a:pt x="176" y="3350"/>
                  </a:lnTo>
                  <a:lnTo>
                    <a:pt x="165" y="3346"/>
                  </a:lnTo>
                  <a:lnTo>
                    <a:pt x="153" y="3340"/>
                  </a:lnTo>
                  <a:lnTo>
                    <a:pt x="142" y="3333"/>
                  </a:lnTo>
                  <a:lnTo>
                    <a:pt x="129" y="3325"/>
                  </a:lnTo>
                  <a:lnTo>
                    <a:pt x="117" y="3315"/>
                  </a:lnTo>
                  <a:lnTo>
                    <a:pt x="104" y="3305"/>
                  </a:lnTo>
                  <a:lnTo>
                    <a:pt x="91" y="3294"/>
                  </a:lnTo>
                  <a:lnTo>
                    <a:pt x="78" y="3282"/>
                  </a:lnTo>
                  <a:lnTo>
                    <a:pt x="63" y="3269"/>
                  </a:lnTo>
                  <a:lnTo>
                    <a:pt x="50" y="3255"/>
                  </a:lnTo>
                  <a:lnTo>
                    <a:pt x="36" y="3240"/>
                  </a:lnTo>
                  <a:lnTo>
                    <a:pt x="23" y="3224"/>
                  </a:lnTo>
                  <a:lnTo>
                    <a:pt x="11" y="3209"/>
                  </a:lnTo>
                  <a:lnTo>
                    <a:pt x="0" y="3194"/>
                  </a:lnTo>
                  <a:close/>
                  <a:moveTo>
                    <a:pt x="0" y="2796"/>
                  </a:moveTo>
                  <a:lnTo>
                    <a:pt x="0" y="2653"/>
                  </a:lnTo>
                  <a:lnTo>
                    <a:pt x="21" y="2678"/>
                  </a:lnTo>
                  <a:lnTo>
                    <a:pt x="37" y="2703"/>
                  </a:lnTo>
                  <a:lnTo>
                    <a:pt x="45" y="2713"/>
                  </a:lnTo>
                  <a:lnTo>
                    <a:pt x="51" y="2726"/>
                  </a:lnTo>
                  <a:lnTo>
                    <a:pt x="57" y="2737"/>
                  </a:lnTo>
                  <a:lnTo>
                    <a:pt x="62" y="2746"/>
                  </a:lnTo>
                  <a:lnTo>
                    <a:pt x="66" y="2757"/>
                  </a:lnTo>
                  <a:lnTo>
                    <a:pt x="69" y="2766"/>
                  </a:lnTo>
                  <a:lnTo>
                    <a:pt x="71" y="2775"/>
                  </a:lnTo>
                  <a:lnTo>
                    <a:pt x="72" y="2784"/>
                  </a:lnTo>
                  <a:lnTo>
                    <a:pt x="72" y="2790"/>
                  </a:lnTo>
                  <a:lnTo>
                    <a:pt x="71" y="2797"/>
                  </a:lnTo>
                  <a:lnTo>
                    <a:pt x="69" y="2802"/>
                  </a:lnTo>
                  <a:lnTo>
                    <a:pt x="65" y="2807"/>
                  </a:lnTo>
                  <a:lnTo>
                    <a:pt x="60" y="2810"/>
                  </a:lnTo>
                  <a:lnTo>
                    <a:pt x="54" y="2811"/>
                  </a:lnTo>
                  <a:lnTo>
                    <a:pt x="47" y="2812"/>
                  </a:lnTo>
                  <a:lnTo>
                    <a:pt x="39" y="2811"/>
                  </a:lnTo>
                  <a:lnTo>
                    <a:pt x="31" y="2809"/>
                  </a:lnTo>
                  <a:lnTo>
                    <a:pt x="21" y="2806"/>
                  </a:lnTo>
                  <a:lnTo>
                    <a:pt x="11" y="2801"/>
                  </a:lnTo>
                  <a:lnTo>
                    <a:pt x="0" y="2796"/>
                  </a:lnTo>
                  <a:close/>
                  <a:moveTo>
                    <a:pt x="0" y="1013"/>
                  </a:moveTo>
                  <a:lnTo>
                    <a:pt x="0" y="883"/>
                  </a:lnTo>
                  <a:lnTo>
                    <a:pt x="16" y="897"/>
                  </a:lnTo>
                  <a:lnTo>
                    <a:pt x="32" y="915"/>
                  </a:lnTo>
                  <a:lnTo>
                    <a:pt x="46" y="933"/>
                  </a:lnTo>
                  <a:lnTo>
                    <a:pt x="58" y="952"/>
                  </a:lnTo>
                  <a:lnTo>
                    <a:pt x="68" y="970"/>
                  </a:lnTo>
                  <a:lnTo>
                    <a:pt x="75" y="987"/>
                  </a:lnTo>
                  <a:lnTo>
                    <a:pt x="78" y="995"/>
                  </a:lnTo>
                  <a:lnTo>
                    <a:pt x="79" y="1002"/>
                  </a:lnTo>
                  <a:lnTo>
                    <a:pt x="80" y="1009"/>
                  </a:lnTo>
                  <a:lnTo>
                    <a:pt x="81" y="1016"/>
                  </a:lnTo>
                  <a:lnTo>
                    <a:pt x="80" y="1022"/>
                  </a:lnTo>
                  <a:lnTo>
                    <a:pt x="79" y="1028"/>
                  </a:lnTo>
                  <a:lnTo>
                    <a:pt x="77" y="1032"/>
                  </a:lnTo>
                  <a:lnTo>
                    <a:pt x="73" y="1035"/>
                  </a:lnTo>
                  <a:lnTo>
                    <a:pt x="70" y="1038"/>
                  </a:lnTo>
                  <a:lnTo>
                    <a:pt x="68" y="1039"/>
                  </a:lnTo>
                  <a:lnTo>
                    <a:pt x="65" y="1040"/>
                  </a:lnTo>
                  <a:lnTo>
                    <a:pt x="60" y="1041"/>
                  </a:lnTo>
                  <a:lnTo>
                    <a:pt x="52" y="1040"/>
                  </a:lnTo>
                  <a:lnTo>
                    <a:pt x="44" y="1038"/>
                  </a:lnTo>
                  <a:lnTo>
                    <a:pt x="33" y="1034"/>
                  </a:lnTo>
                  <a:lnTo>
                    <a:pt x="23" y="1029"/>
                  </a:lnTo>
                  <a:lnTo>
                    <a:pt x="12" y="1022"/>
                  </a:lnTo>
                  <a:lnTo>
                    <a:pt x="0" y="1013"/>
                  </a:lnTo>
                  <a:close/>
                  <a:moveTo>
                    <a:pt x="0" y="463"/>
                  </a:moveTo>
                  <a:lnTo>
                    <a:pt x="0" y="358"/>
                  </a:lnTo>
                  <a:lnTo>
                    <a:pt x="12" y="373"/>
                  </a:lnTo>
                  <a:lnTo>
                    <a:pt x="22" y="390"/>
                  </a:lnTo>
                  <a:lnTo>
                    <a:pt x="29" y="405"/>
                  </a:lnTo>
                  <a:lnTo>
                    <a:pt x="35" y="420"/>
                  </a:lnTo>
                  <a:lnTo>
                    <a:pt x="37" y="427"/>
                  </a:lnTo>
                  <a:lnTo>
                    <a:pt x="38" y="434"/>
                  </a:lnTo>
                  <a:lnTo>
                    <a:pt x="39" y="440"/>
                  </a:lnTo>
                  <a:lnTo>
                    <a:pt x="39" y="446"/>
                  </a:lnTo>
                  <a:lnTo>
                    <a:pt x="38" y="450"/>
                  </a:lnTo>
                  <a:lnTo>
                    <a:pt x="37" y="456"/>
                  </a:lnTo>
                  <a:lnTo>
                    <a:pt x="35" y="459"/>
                  </a:lnTo>
                  <a:lnTo>
                    <a:pt x="33" y="462"/>
                  </a:lnTo>
                  <a:lnTo>
                    <a:pt x="29" y="464"/>
                  </a:lnTo>
                  <a:lnTo>
                    <a:pt x="26" y="465"/>
                  </a:lnTo>
                  <a:lnTo>
                    <a:pt x="23" y="466"/>
                  </a:lnTo>
                  <a:lnTo>
                    <a:pt x="19" y="468"/>
                  </a:lnTo>
                  <a:lnTo>
                    <a:pt x="10" y="466"/>
                  </a:lnTo>
                  <a:lnTo>
                    <a:pt x="0" y="463"/>
                  </a:lnTo>
                  <a:close/>
                  <a:moveTo>
                    <a:pt x="688" y="77"/>
                  </a:moveTo>
                  <a:lnTo>
                    <a:pt x="688" y="178"/>
                  </a:lnTo>
                  <a:lnTo>
                    <a:pt x="678" y="164"/>
                  </a:lnTo>
                  <a:lnTo>
                    <a:pt x="668" y="149"/>
                  </a:lnTo>
                  <a:lnTo>
                    <a:pt x="662" y="134"/>
                  </a:lnTo>
                  <a:lnTo>
                    <a:pt x="657" y="121"/>
                  </a:lnTo>
                  <a:lnTo>
                    <a:pt x="655" y="109"/>
                  </a:lnTo>
                  <a:lnTo>
                    <a:pt x="655" y="98"/>
                  </a:lnTo>
                  <a:lnTo>
                    <a:pt x="655" y="93"/>
                  </a:lnTo>
                  <a:lnTo>
                    <a:pt x="657" y="88"/>
                  </a:lnTo>
                  <a:lnTo>
                    <a:pt x="660" y="85"/>
                  </a:lnTo>
                  <a:lnTo>
                    <a:pt x="662" y="82"/>
                  </a:lnTo>
                  <a:lnTo>
                    <a:pt x="667" y="78"/>
                  </a:lnTo>
                  <a:lnTo>
                    <a:pt x="674" y="76"/>
                  </a:lnTo>
                  <a:lnTo>
                    <a:pt x="680" y="76"/>
                  </a:lnTo>
                  <a:lnTo>
                    <a:pt x="688" y="77"/>
                  </a:lnTo>
                  <a:close/>
                  <a:moveTo>
                    <a:pt x="688" y="628"/>
                  </a:moveTo>
                  <a:lnTo>
                    <a:pt x="688" y="755"/>
                  </a:lnTo>
                  <a:lnTo>
                    <a:pt x="678" y="747"/>
                  </a:lnTo>
                  <a:lnTo>
                    <a:pt x="667" y="738"/>
                  </a:lnTo>
                  <a:lnTo>
                    <a:pt x="656" y="727"/>
                  </a:lnTo>
                  <a:lnTo>
                    <a:pt x="646" y="716"/>
                  </a:lnTo>
                  <a:lnTo>
                    <a:pt x="632" y="699"/>
                  </a:lnTo>
                  <a:lnTo>
                    <a:pt x="621" y="681"/>
                  </a:lnTo>
                  <a:lnTo>
                    <a:pt x="612" y="665"/>
                  </a:lnTo>
                  <a:lnTo>
                    <a:pt x="607" y="648"/>
                  </a:lnTo>
                  <a:lnTo>
                    <a:pt x="605" y="641"/>
                  </a:lnTo>
                  <a:lnTo>
                    <a:pt x="604" y="634"/>
                  </a:lnTo>
                  <a:lnTo>
                    <a:pt x="603" y="628"/>
                  </a:lnTo>
                  <a:lnTo>
                    <a:pt x="603" y="621"/>
                  </a:lnTo>
                  <a:lnTo>
                    <a:pt x="604" y="616"/>
                  </a:lnTo>
                  <a:lnTo>
                    <a:pt x="605" y="610"/>
                  </a:lnTo>
                  <a:lnTo>
                    <a:pt x="607" y="606"/>
                  </a:lnTo>
                  <a:lnTo>
                    <a:pt x="610" y="602"/>
                  </a:lnTo>
                  <a:lnTo>
                    <a:pt x="613" y="600"/>
                  </a:lnTo>
                  <a:lnTo>
                    <a:pt x="617" y="598"/>
                  </a:lnTo>
                  <a:lnTo>
                    <a:pt x="620" y="597"/>
                  </a:lnTo>
                  <a:lnTo>
                    <a:pt x="624" y="597"/>
                  </a:lnTo>
                  <a:lnTo>
                    <a:pt x="633" y="597"/>
                  </a:lnTo>
                  <a:lnTo>
                    <a:pt x="643" y="599"/>
                  </a:lnTo>
                  <a:lnTo>
                    <a:pt x="654" y="603"/>
                  </a:lnTo>
                  <a:lnTo>
                    <a:pt x="665" y="610"/>
                  </a:lnTo>
                  <a:lnTo>
                    <a:pt x="677" y="618"/>
                  </a:lnTo>
                  <a:lnTo>
                    <a:pt x="688" y="628"/>
                  </a:lnTo>
                  <a:close/>
                  <a:moveTo>
                    <a:pt x="688" y="1192"/>
                  </a:moveTo>
                  <a:lnTo>
                    <a:pt x="688" y="1314"/>
                  </a:lnTo>
                  <a:lnTo>
                    <a:pt x="675" y="1295"/>
                  </a:lnTo>
                  <a:lnTo>
                    <a:pt x="664" y="1278"/>
                  </a:lnTo>
                  <a:lnTo>
                    <a:pt x="654" y="1259"/>
                  </a:lnTo>
                  <a:lnTo>
                    <a:pt x="649" y="1243"/>
                  </a:lnTo>
                  <a:lnTo>
                    <a:pt x="646" y="1235"/>
                  </a:lnTo>
                  <a:lnTo>
                    <a:pt x="645" y="1227"/>
                  </a:lnTo>
                  <a:lnTo>
                    <a:pt x="644" y="1221"/>
                  </a:lnTo>
                  <a:lnTo>
                    <a:pt x="644" y="1214"/>
                  </a:lnTo>
                  <a:lnTo>
                    <a:pt x="645" y="1209"/>
                  </a:lnTo>
                  <a:lnTo>
                    <a:pt x="646" y="1203"/>
                  </a:lnTo>
                  <a:lnTo>
                    <a:pt x="649" y="1199"/>
                  </a:lnTo>
                  <a:lnTo>
                    <a:pt x="652" y="1195"/>
                  </a:lnTo>
                  <a:lnTo>
                    <a:pt x="655" y="1193"/>
                  </a:lnTo>
                  <a:lnTo>
                    <a:pt x="660" y="1191"/>
                  </a:lnTo>
                  <a:lnTo>
                    <a:pt x="663" y="1190"/>
                  </a:lnTo>
                  <a:lnTo>
                    <a:pt x="667" y="1189"/>
                  </a:lnTo>
                  <a:lnTo>
                    <a:pt x="677" y="1190"/>
                  </a:lnTo>
                  <a:lnTo>
                    <a:pt x="688" y="1192"/>
                  </a:lnTo>
                  <a:close/>
                  <a:moveTo>
                    <a:pt x="688" y="1663"/>
                  </a:moveTo>
                  <a:lnTo>
                    <a:pt x="688" y="1800"/>
                  </a:lnTo>
                  <a:lnTo>
                    <a:pt x="679" y="1795"/>
                  </a:lnTo>
                  <a:lnTo>
                    <a:pt x="670" y="1789"/>
                  </a:lnTo>
                  <a:lnTo>
                    <a:pt x="661" y="1783"/>
                  </a:lnTo>
                  <a:lnTo>
                    <a:pt x="651" y="1775"/>
                  </a:lnTo>
                  <a:lnTo>
                    <a:pt x="641" y="1768"/>
                  </a:lnTo>
                  <a:lnTo>
                    <a:pt x="632" y="1759"/>
                  </a:lnTo>
                  <a:lnTo>
                    <a:pt x="622" y="1749"/>
                  </a:lnTo>
                  <a:lnTo>
                    <a:pt x="612" y="1739"/>
                  </a:lnTo>
                  <a:lnTo>
                    <a:pt x="604" y="1728"/>
                  </a:lnTo>
                  <a:lnTo>
                    <a:pt x="595" y="1717"/>
                  </a:lnTo>
                  <a:lnTo>
                    <a:pt x="587" y="1706"/>
                  </a:lnTo>
                  <a:lnTo>
                    <a:pt x="581" y="1696"/>
                  </a:lnTo>
                  <a:lnTo>
                    <a:pt x="574" y="1685"/>
                  </a:lnTo>
                  <a:lnTo>
                    <a:pt x="569" y="1675"/>
                  </a:lnTo>
                  <a:lnTo>
                    <a:pt x="564" y="1665"/>
                  </a:lnTo>
                  <a:lnTo>
                    <a:pt x="560" y="1656"/>
                  </a:lnTo>
                  <a:lnTo>
                    <a:pt x="557" y="1646"/>
                  </a:lnTo>
                  <a:lnTo>
                    <a:pt x="554" y="1637"/>
                  </a:lnTo>
                  <a:lnTo>
                    <a:pt x="553" y="1629"/>
                  </a:lnTo>
                  <a:lnTo>
                    <a:pt x="553" y="1622"/>
                  </a:lnTo>
                  <a:lnTo>
                    <a:pt x="553" y="1615"/>
                  </a:lnTo>
                  <a:lnTo>
                    <a:pt x="555" y="1609"/>
                  </a:lnTo>
                  <a:lnTo>
                    <a:pt x="558" y="1604"/>
                  </a:lnTo>
                  <a:lnTo>
                    <a:pt x="561" y="1600"/>
                  </a:lnTo>
                  <a:lnTo>
                    <a:pt x="565" y="1597"/>
                  </a:lnTo>
                  <a:lnTo>
                    <a:pt x="571" y="1594"/>
                  </a:lnTo>
                  <a:lnTo>
                    <a:pt x="576" y="1593"/>
                  </a:lnTo>
                  <a:lnTo>
                    <a:pt x="583" y="1593"/>
                  </a:lnTo>
                  <a:lnTo>
                    <a:pt x="590" y="1594"/>
                  </a:lnTo>
                  <a:lnTo>
                    <a:pt x="598" y="1597"/>
                  </a:lnTo>
                  <a:lnTo>
                    <a:pt x="606" y="1600"/>
                  </a:lnTo>
                  <a:lnTo>
                    <a:pt x="615" y="1603"/>
                  </a:lnTo>
                  <a:lnTo>
                    <a:pt x="623" y="1609"/>
                  </a:lnTo>
                  <a:lnTo>
                    <a:pt x="632" y="1614"/>
                  </a:lnTo>
                  <a:lnTo>
                    <a:pt x="641" y="1621"/>
                  </a:lnTo>
                  <a:lnTo>
                    <a:pt x="651" y="1627"/>
                  </a:lnTo>
                  <a:lnTo>
                    <a:pt x="669" y="1644"/>
                  </a:lnTo>
                  <a:lnTo>
                    <a:pt x="688" y="1663"/>
                  </a:lnTo>
                  <a:close/>
                  <a:moveTo>
                    <a:pt x="688" y="2136"/>
                  </a:moveTo>
                  <a:lnTo>
                    <a:pt x="688" y="2264"/>
                  </a:lnTo>
                  <a:lnTo>
                    <a:pt x="677" y="2260"/>
                  </a:lnTo>
                  <a:lnTo>
                    <a:pt x="665" y="2253"/>
                  </a:lnTo>
                  <a:lnTo>
                    <a:pt x="652" y="2245"/>
                  </a:lnTo>
                  <a:lnTo>
                    <a:pt x="639" y="2237"/>
                  </a:lnTo>
                  <a:lnTo>
                    <a:pt x="626" y="2227"/>
                  </a:lnTo>
                  <a:lnTo>
                    <a:pt x="612" y="2215"/>
                  </a:lnTo>
                  <a:lnTo>
                    <a:pt x="598" y="2202"/>
                  </a:lnTo>
                  <a:lnTo>
                    <a:pt x="585" y="2187"/>
                  </a:lnTo>
                  <a:lnTo>
                    <a:pt x="575" y="2176"/>
                  </a:lnTo>
                  <a:lnTo>
                    <a:pt x="565" y="2164"/>
                  </a:lnTo>
                  <a:lnTo>
                    <a:pt x="558" y="2153"/>
                  </a:lnTo>
                  <a:lnTo>
                    <a:pt x="549" y="2141"/>
                  </a:lnTo>
                  <a:lnTo>
                    <a:pt x="542" y="2130"/>
                  </a:lnTo>
                  <a:lnTo>
                    <a:pt x="536" y="2119"/>
                  </a:lnTo>
                  <a:lnTo>
                    <a:pt x="530" y="2108"/>
                  </a:lnTo>
                  <a:lnTo>
                    <a:pt x="526" y="2097"/>
                  </a:lnTo>
                  <a:lnTo>
                    <a:pt x="523" y="2088"/>
                  </a:lnTo>
                  <a:lnTo>
                    <a:pt x="520" y="2079"/>
                  </a:lnTo>
                  <a:lnTo>
                    <a:pt x="518" y="2070"/>
                  </a:lnTo>
                  <a:lnTo>
                    <a:pt x="518" y="2061"/>
                  </a:lnTo>
                  <a:lnTo>
                    <a:pt x="518" y="2055"/>
                  </a:lnTo>
                  <a:lnTo>
                    <a:pt x="520" y="2048"/>
                  </a:lnTo>
                  <a:lnTo>
                    <a:pt x="523" y="2043"/>
                  </a:lnTo>
                  <a:lnTo>
                    <a:pt x="526" y="2038"/>
                  </a:lnTo>
                  <a:lnTo>
                    <a:pt x="531" y="2035"/>
                  </a:lnTo>
                  <a:lnTo>
                    <a:pt x="537" y="2033"/>
                  </a:lnTo>
                  <a:lnTo>
                    <a:pt x="543" y="2032"/>
                  </a:lnTo>
                  <a:lnTo>
                    <a:pt x="550" y="2032"/>
                  </a:lnTo>
                  <a:lnTo>
                    <a:pt x="558" y="2034"/>
                  </a:lnTo>
                  <a:lnTo>
                    <a:pt x="566" y="2036"/>
                  </a:lnTo>
                  <a:lnTo>
                    <a:pt x="575" y="2039"/>
                  </a:lnTo>
                  <a:lnTo>
                    <a:pt x="585" y="2044"/>
                  </a:lnTo>
                  <a:lnTo>
                    <a:pt x="595" y="2049"/>
                  </a:lnTo>
                  <a:lnTo>
                    <a:pt x="605" y="2056"/>
                  </a:lnTo>
                  <a:lnTo>
                    <a:pt x="616" y="2064"/>
                  </a:lnTo>
                  <a:lnTo>
                    <a:pt x="626" y="2071"/>
                  </a:lnTo>
                  <a:lnTo>
                    <a:pt x="637" y="2080"/>
                  </a:lnTo>
                  <a:lnTo>
                    <a:pt x="647" y="2090"/>
                  </a:lnTo>
                  <a:lnTo>
                    <a:pt x="657" y="2101"/>
                  </a:lnTo>
                  <a:lnTo>
                    <a:pt x="668" y="2112"/>
                  </a:lnTo>
                  <a:lnTo>
                    <a:pt x="679" y="2124"/>
                  </a:lnTo>
                  <a:lnTo>
                    <a:pt x="688" y="2136"/>
                  </a:lnTo>
                  <a:close/>
                  <a:moveTo>
                    <a:pt x="688" y="2576"/>
                  </a:moveTo>
                  <a:lnTo>
                    <a:pt x="688" y="2734"/>
                  </a:lnTo>
                  <a:lnTo>
                    <a:pt x="672" y="2722"/>
                  </a:lnTo>
                  <a:lnTo>
                    <a:pt x="654" y="2708"/>
                  </a:lnTo>
                  <a:lnTo>
                    <a:pt x="638" y="2693"/>
                  </a:lnTo>
                  <a:lnTo>
                    <a:pt x="620" y="2675"/>
                  </a:lnTo>
                  <a:lnTo>
                    <a:pt x="609" y="2662"/>
                  </a:lnTo>
                  <a:lnTo>
                    <a:pt x="598" y="2650"/>
                  </a:lnTo>
                  <a:lnTo>
                    <a:pt x="588" y="2637"/>
                  </a:lnTo>
                  <a:lnTo>
                    <a:pt x="580" y="2625"/>
                  </a:lnTo>
                  <a:lnTo>
                    <a:pt x="572" y="2613"/>
                  </a:lnTo>
                  <a:lnTo>
                    <a:pt x="565" y="2601"/>
                  </a:lnTo>
                  <a:lnTo>
                    <a:pt x="559" y="2589"/>
                  </a:lnTo>
                  <a:lnTo>
                    <a:pt x="553" y="2578"/>
                  </a:lnTo>
                  <a:lnTo>
                    <a:pt x="550" y="2567"/>
                  </a:lnTo>
                  <a:lnTo>
                    <a:pt x="547" y="2557"/>
                  </a:lnTo>
                  <a:lnTo>
                    <a:pt x="544" y="2547"/>
                  </a:lnTo>
                  <a:lnTo>
                    <a:pt x="543" y="2539"/>
                  </a:lnTo>
                  <a:lnTo>
                    <a:pt x="543" y="2532"/>
                  </a:lnTo>
                  <a:lnTo>
                    <a:pt x="546" y="2524"/>
                  </a:lnTo>
                  <a:lnTo>
                    <a:pt x="548" y="2518"/>
                  </a:lnTo>
                  <a:lnTo>
                    <a:pt x="552" y="2514"/>
                  </a:lnTo>
                  <a:lnTo>
                    <a:pt x="557" y="2511"/>
                  </a:lnTo>
                  <a:lnTo>
                    <a:pt x="562" y="2509"/>
                  </a:lnTo>
                  <a:lnTo>
                    <a:pt x="567" y="2507"/>
                  </a:lnTo>
                  <a:lnTo>
                    <a:pt x="574" y="2507"/>
                  </a:lnTo>
                  <a:lnTo>
                    <a:pt x="582" y="2509"/>
                  </a:lnTo>
                  <a:lnTo>
                    <a:pt x="589" y="2511"/>
                  </a:lnTo>
                  <a:lnTo>
                    <a:pt x="598" y="2513"/>
                  </a:lnTo>
                  <a:lnTo>
                    <a:pt x="607" y="2517"/>
                  </a:lnTo>
                  <a:lnTo>
                    <a:pt x="626" y="2527"/>
                  </a:lnTo>
                  <a:lnTo>
                    <a:pt x="646" y="2540"/>
                  </a:lnTo>
                  <a:lnTo>
                    <a:pt x="667" y="2557"/>
                  </a:lnTo>
                  <a:lnTo>
                    <a:pt x="688" y="2576"/>
                  </a:lnTo>
                  <a:close/>
                  <a:moveTo>
                    <a:pt x="688" y="3029"/>
                  </a:moveTo>
                  <a:lnTo>
                    <a:pt x="688" y="3165"/>
                  </a:lnTo>
                  <a:lnTo>
                    <a:pt x="673" y="3143"/>
                  </a:lnTo>
                  <a:lnTo>
                    <a:pt x="658" y="3121"/>
                  </a:lnTo>
                  <a:lnTo>
                    <a:pt x="649" y="3102"/>
                  </a:lnTo>
                  <a:lnTo>
                    <a:pt x="641" y="3083"/>
                  </a:lnTo>
                  <a:lnTo>
                    <a:pt x="638" y="3074"/>
                  </a:lnTo>
                  <a:lnTo>
                    <a:pt x="635" y="3065"/>
                  </a:lnTo>
                  <a:lnTo>
                    <a:pt x="635" y="3058"/>
                  </a:lnTo>
                  <a:lnTo>
                    <a:pt x="634" y="3051"/>
                  </a:lnTo>
                  <a:lnTo>
                    <a:pt x="635" y="3045"/>
                  </a:lnTo>
                  <a:lnTo>
                    <a:pt x="637" y="3039"/>
                  </a:lnTo>
                  <a:lnTo>
                    <a:pt x="640" y="3035"/>
                  </a:lnTo>
                  <a:lnTo>
                    <a:pt x="643" y="3030"/>
                  </a:lnTo>
                  <a:lnTo>
                    <a:pt x="646" y="3028"/>
                  </a:lnTo>
                  <a:lnTo>
                    <a:pt x="651" y="3026"/>
                  </a:lnTo>
                  <a:lnTo>
                    <a:pt x="656" y="3025"/>
                  </a:lnTo>
                  <a:lnTo>
                    <a:pt x="662" y="3024"/>
                  </a:lnTo>
                  <a:lnTo>
                    <a:pt x="667" y="3024"/>
                  </a:lnTo>
                  <a:lnTo>
                    <a:pt x="674" y="3025"/>
                  </a:lnTo>
                  <a:lnTo>
                    <a:pt x="681" y="3027"/>
                  </a:lnTo>
                  <a:lnTo>
                    <a:pt x="688" y="3029"/>
                  </a:lnTo>
                  <a:close/>
                  <a:moveTo>
                    <a:pt x="688" y="3389"/>
                  </a:moveTo>
                  <a:lnTo>
                    <a:pt x="688" y="3509"/>
                  </a:lnTo>
                  <a:lnTo>
                    <a:pt x="674" y="3505"/>
                  </a:lnTo>
                  <a:lnTo>
                    <a:pt x="658" y="3497"/>
                  </a:lnTo>
                  <a:lnTo>
                    <a:pt x="641" y="3488"/>
                  </a:lnTo>
                  <a:lnTo>
                    <a:pt x="623" y="3476"/>
                  </a:lnTo>
                  <a:lnTo>
                    <a:pt x="604" y="3463"/>
                  </a:lnTo>
                  <a:lnTo>
                    <a:pt x="585" y="3447"/>
                  </a:lnTo>
                  <a:lnTo>
                    <a:pt x="565" y="3429"/>
                  </a:lnTo>
                  <a:lnTo>
                    <a:pt x="547" y="3411"/>
                  </a:lnTo>
                  <a:lnTo>
                    <a:pt x="534" y="3396"/>
                  </a:lnTo>
                  <a:lnTo>
                    <a:pt x="520" y="3382"/>
                  </a:lnTo>
                  <a:lnTo>
                    <a:pt x="509" y="3368"/>
                  </a:lnTo>
                  <a:lnTo>
                    <a:pt x="498" y="3354"/>
                  </a:lnTo>
                  <a:lnTo>
                    <a:pt x="490" y="3340"/>
                  </a:lnTo>
                  <a:lnTo>
                    <a:pt x="481" y="3326"/>
                  </a:lnTo>
                  <a:lnTo>
                    <a:pt x="473" y="3314"/>
                  </a:lnTo>
                  <a:lnTo>
                    <a:pt x="468" y="3301"/>
                  </a:lnTo>
                  <a:lnTo>
                    <a:pt x="462" y="3290"/>
                  </a:lnTo>
                  <a:lnTo>
                    <a:pt x="458" y="3279"/>
                  </a:lnTo>
                  <a:lnTo>
                    <a:pt x="456" y="3268"/>
                  </a:lnTo>
                  <a:lnTo>
                    <a:pt x="455" y="3259"/>
                  </a:lnTo>
                  <a:lnTo>
                    <a:pt x="454" y="3251"/>
                  </a:lnTo>
                  <a:lnTo>
                    <a:pt x="456" y="3243"/>
                  </a:lnTo>
                  <a:lnTo>
                    <a:pt x="458" y="3236"/>
                  </a:lnTo>
                  <a:lnTo>
                    <a:pt x="461" y="3232"/>
                  </a:lnTo>
                  <a:lnTo>
                    <a:pt x="467" y="3229"/>
                  </a:lnTo>
                  <a:lnTo>
                    <a:pt x="473" y="3226"/>
                  </a:lnTo>
                  <a:lnTo>
                    <a:pt x="481" y="3225"/>
                  </a:lnTo>
                  <a:lnTo>
                    <a:pt x="490" y="3226"/>
                  </a:lnTo>
                  <a:lnTo>
                    <a:pt x="500" y="3229"/>
                  </a:lnTo>
                  <a:lnTo>
                    <a:pt x="509" y="3232"/>
                  </a:lnTo>
                  <a:lnTo>
                    <a:pt x="520" y="3236"/>
                  </a:lnTo>
                  <a:lnTo>
                    <a:pt x="532" y="3242"/>
                  </a:lnTo>
                  <a:lnTo>
                    <a:pt x="544" y="3249"/>
                  </a:lnTo>
                  <a:lnTo>
                    <a:pt x="557" y="3257"/>
                  </a:lnTo>
                  <a:lnTo>
                    <a:pt x="570" y="3267"/>
                  </a:lnTo>
                  <a:lnTo>
                    <a:pt x="583" y="3277"/>
                  </a:lnTo>
                  <a:lnTo>
                    <a:pt x="596" y="3288"/>
                  </a:lnTo>
                  <a:lnTo>
                    <a:pt x="610" y="3300"/>
                  </a:lnTo>
                  <a:lnTo>
                    <a:pt x="623" y="3313"/>
                  </a:lnTo>
                  <a:lnTo>
                    <a:pt x="638" y="3326"/>
                  </a:lnTo>
                  <a:lnTo>
                    <a:pt x="652" y="3343"/>
                  </a:lnTo>
                  <a:lnTo>
                    <a:pt x="665" y="3358"/>
                  </a:lnTo>
                  <a:lnTo>
                    <a:pt x="677" y="3373"/>
                  </a:lnTo>
                  <a:lnTo>
                    <a:pt x="688" y="3389"/>
                  </a:lnTo>
                  <a:close/>
                  <a:moveTo>
                    <a:pt x="688" y="3806"/>
                  </a:moveTo>
                  <a:lnTo>
                    <a:pt x="688" y="3914"/>
                  </a:lnTo>
                  <a:lnTo>
                    <a:pt x="678" y="3896"/>
                  </a:lnTo>
                  <a:lnTo>
                    <a:pt x="669" y="3880"/>
                  </a:lnTo>
                  <a:lnTo>
                    <a:pt x="663" y="3864"/>
                  </a:lnTo>
                  <a:lnTo>
                    <a:pt x="658" y="3851"/>
                  </a:lnTo>
                  <a:lnTo>
                    <a:pt x="656" y="3838"/>
                  </a:lnTo>
                  <a:lnTo>
                    <a:pt x="657" y="3827"/>
                  </a:lnTo>
                  <a:lnTo>
                    <a:pt x="657" y="3823"/>
                  </a:lnTo>
                  <a:lnTo>
                    <a:pt x="660" y="3818"/>
                  </a:lnTo>
                  <a:lnTo>
                    <a:pt x="662" y="3815"/>
                  </a:lnTo>
                  <a:lnTo>
                    <a:pt x="664" y="3812"/>
                  </a:lnTo>
                  <a:lnTo>
                    <a:pt x="669" y="3808"/>
                  </a:lnTo>
                  <a:lnTo>
                    <a:pt x="675" y="3806"/>
                  </a:lnTo>
                  <a:lnTo>
                    <a:pt x="681" y="3806"/>
                  </a:lnTo>
                  <a:lnTo>
                    <a:pt x="688" y="3806"/>
                  </a:lnTo>
                  <a:close/>
                  <a:moveTo>
                    <a:pt x="688" y="4096"/>
                  </a:moveTo>
                  <a:lnTo>
                    <a:pt x="688" y="4271"/>
                  </a:lnTo>
                  <a:lnTo>
                    <a:pt x="679" y="4263"/>
                  </a:lnTo>
                  <a:lnTo>
                    <a:pt x="669" y="4255"/>
                  </a:lnTo>
                  <a:lnTo>
                    <a:pt x="661" y="4245"/>
                  </a:lnTo>
                  <a:lnTo>
                    <a:pt x="651" y="4236"/>
                  </a:lnTo>
                  <a:lnTo>
                    <a:pt x="635" y="4220"/>
                  </a:lnTo>
                  <a:lnTo>
                    <a:pt x="621" y="4204"/>
                  </a:lnTo>
                  <a:lnTo>
                    <a:pt x="608" y="4188"/>
                  </a:lnTo>
                  <a:lnTo>
                    <a:pt x="595" y="4172"/>
                  </a:lnTo>
                  <a:lnTo>
                    <a:pt x="584" y="4157"/>
                  </a:lnTo>
                  <a:lnTo>
                    <a:pt x="574" y="4143"/>
                  </a:lnTo>
                  <a:lnTo>
                    <a:pt x="565" y="4129"/>
                  </a:lnTo>
                  <a:lnTo>
                    <a:pt x="558" y="4114"/>
                  </a:lnTo>
                  <a:lnTo>
                    <a:pt x="551" y="4101"/>
                  </a:lnTo>
                  <a:lnTo>
                    <a:pt x="546" y="4089"/>
                  </a:lnTo>
                  <a:lnTo>
                    <a:pt x="542" y="4078"/>
                  </a:lnTo>
                  <a:lnTo>
                    <a:pt x="540" y="4068"/>
                  </a:lnTo>
                  <a:lnTo>
                    <a:pt x="539" y="4058"/>
                  </a:lnTo>
                  <a:lnTo>
                    <a:pt x="540" y="4051"/>
                  </a:lnTo>
                  <a:lnTo>
                    <a:pt x="542" y="4044"/>
                  </a:lnTo>
                  <a:lnTo>
                    <a:pt x="547" y="4039"/>
                  </a:lnTo>
                  <a:lnTo>
                    <a:pt x="551" y="4035"/>
                  </a:lnTo>
                  <a:lnTo>
                    <a:pt x="557" y="4033"/>
                  </a:lnTo>
                  <a:lnTo>
                    <a:pt x="562" y="4032"/>
                  </a:lnTo>
                  <a:lnTo>
                    <a:pt x="569" y="4032"/>
                  </a:lnTo>
                  <a:lnTo>
                    <a:pt x="576" y="4033"/>
                  </a:lnTo>
                  <a:lnTo>
                    <a:pt x="584" y="4035"/>
                  </a:lnTo>
                  <a:lnTo>
                    <a:pt x="593" y="4038"/>
                  </a:lnTo>
                  <a:lnTo>
                    <a:pt x="601" y="4041"/>
                  </a:lnTo>
                  <a:lnTo>
                    <a:pt x="621" y="4051"/>
                  </a:lnTo>
                  <a:lnTo>
                    <a:pt x="642" y="4063"/>
                  </a:lnTo>
                  <a:lnTo>
                    <a:pt x="665" y="4078"/>
                  </a:lnTo>
                  <a:lnTo>
                    <a:pt x="688" y="4096"/>
                  </a:lnTo>
                  <a:close/>
                  <a:moveTo>
                    <a:pt x="688" y="4417"/>
                  </a:moveTo>
                  <a:lnTo>
                    <a:pt x="688" y="4572"/>
                  </a:lnTo>
                  <a:lnTo>
                    <a:pt x="674" y="4564"/>
                  </a:lnTo>
                  <a:lnTo>
                    <a:pt x="660" y="4554"/>
                  </a:lnTo>
                  <a:lnTo>
                    <a:pt x="644" y="4544"/>
                  </a:lnTo>
                  <a:lnTo>
                    <a:pt x="629" y="4532"/>
                  </a:lnTo>
                  <a:lnTo>
                    <a:pt x="613" y="4519"/>
                  </a:lnTo>
                  <a:lnTo>
                    <a:pt x="597" y="4506"/>
                  </a:lnTo>
                  <a:lnTo>
                    <a:pt x="582" y="4490"/>
                  </a:lnTo>
                  <a:lnTo>
                    <a:pt x="565" y="4475"/>
                  </a:lnTo>
                  <a:lnTo>
                    <a:pt x="550" y="4458"/>
                  </a:lnTo>
                  <a:lnTo>
                    <a:pt x="535" y="4442"/>
                  </a:lnTo>
                  <a:lnTo>
                    <a:pt x="520" y="4426"/>
                  </a:lnTo>
                  <a:lnTo>
                    <a:pt x="507" y="4410"/>
                  </a:lnTo>
                  <a:lnTo>
                    <a:pt x="495" y="4394"/>
                  </a:lnTo>
                  <a:lnTo>
                    <a:pt x="485" y="4378"/>
                  </a:lnTo>
                  <a:lnTo>
                    <a:pt x="475" y="4364"/>
                  </a:lnTo>
                  <a:lnTo>
                    <a:pt x="468" y="4350"/>
                  </a:lnTo>
                  <a:lnTo>
                    <a:pt x="460" y="4337"/>
                  </a:lnTo>
                  <a:lnTo>
                    <a:pt x="455" y="4324"/>
                  </a:lnTo>
                  <a:lnTo>
                    <a:pt x="451" y="4313"/>
                  </a:lnTo>
                  <a:lnTo>
                    <a:pt x="448" y="4302"/>
                  </a:lnTo>
                  <a:lnTo>
                    <a:pt x="448" y="4293"/>
                  </a:lnTo>
                  <a:lnTo>
                    <a:pt x="448" y="4284"/>
                  </a:lnTo>
                  <a:lnTo>
                    <a:pt x="449" y="4281"/>
                  </a:lnTo>
                  <a:lnTo>
                    <a:pt x="450" y="4278"/>
                  </a:lnTo>
                  <a:lnTo>
                    <a:pt x="452" y="4275"/>
                  </a:lnTo>
                  <a:lnTo>
                    <a:pt x="455" y="4272"/>
                  </a:lnTo>
                  <a:lnTo>
                    <a:pt x="460" y="4269"/>
                  </a:lnTo>
                  <a:lnTo>
                    <a:pt x="468" y="4267"/>
                  </a:lnTo>
                  <a:lnTo>
                    <a:pt x="475" y="4267"/>
                  </a:lnTo>
                  <a:lnTo>
                    <a:pt x="485" y="4268"/>
                  </a:lnTo>
                  <a:lnTo>
                    <a:pt x="496" y="4271"/>
                  </a:lnTo>
                  <a:lnTo>
                    <a:pt x="508" y="4275"/>
                  </a:lnTo>
                  <a:lnTo>
                    <a:pt x="520" y="4281"/>
                  </a:lnTo>
                  <a:lnTo>
                    <a:pt x="535" y="4289"/>
                  </a:lnTo>
                  <a:lnTo>
                    <a:pt x="549" y="4296"/>
                  </a:lnTo>
                  <a:lnTo>
                    <a:pt x="563" y="4306"/>
                  </a:lnTo>
                  <a:lnTo>
                    <a:pt x="580" y="4317"/>
                  </a:lnTo>
                  <a:lnTo>
                    <a:pt x="595" y="4329"/>
                  </a:lnTo>
                  <a:lnTo>
                    <a:pt x="611" y="4342"/>
                  </a:lnTo>
                  <a:lnTo>
                    <a:pt x="628" y="4357"/>
                  </a:lnTo>
                  <a:lnTo>
                    <a:pt x="644" y="4372"/>
                  </a:lnTo>
                  <a:lnTo>
                    <a:pt x="661" y="4388"/>
                  </a:lnTo>
                  <a:lnTo>
                    <a:pt x="675" y="4403"/>
                  </a:lnTo>
                  <a:lnTo>
                    <a:pt x="688" y="4417"/>
                  </a:lnTo>
                  <a:close/>
                  <a:moveTo>
                    <a:pt x="688" y="4739"/>
                  </a:moveTo>
                  <a:lnTo>
                    <a:pt x="688" y="4848"/>
                  </a:lnTo>
                  <a:lnTo>
                    <a:pt x="680" y="4845"/>
                  </a:lnTo>
                  <a:lnTo>
                    <a:pt x="672" y="4842"/>
                  </a:lnTo>
                  <a:lnTo>
                    <a:pt x="662" y="4838"/>
                  </a:lnTo>
                  <a:lnTo>
                    <a:pt x="652" y="4833"/>
                  </a:lnTo>
                  <a:lnTo>
                    <a:pt x="630" y="4822"/>
                  </a:lnTo>
                  <a:lnTo>
                    <a:pt x="607" y="4807"/>
                  </a:lnTo>
                  <a:lnTo>
                    <a:pt x="583" y="4790"/>
                  </a:lnTo>
                  <a:lnTo>
                    <a:pt x="558" y="4770"/>
                  </a:lnTo>
                  <a:lnTo>
                    <a:pt x="531" y="4747"/>
                  </a:lnTo>
                  <a:lnTo>
                    <a:pt x="505" y="4723"/>
                  </a:lnTo>
                  <a:lnTo>
                    <a:pt x="489" y="4705"/>
                  </a:lnTo>
                  <a:lnTo>
                    <a:pt x="472" y="4689"/>
                  </a:lnTo>
                  <a:lnTo>
                    <a:pt x="458" y="4671"/>
                  </a:lnTo>
                  <a:lnTo>
                    <a:pt x="445" y="4655"/>
                  </a:lnTo>
                  <a:lnTo>
                    <a:pt x="432" y="4639"/>
                  </a:lnTo>
                  <a:lnTo>
                    <a:pt x="421" y="4623"/>
                  </a:lnTo>
                  <a:lnTo>
                    <a:pt x="411" y="4608"/>
                  </a:lnTo>
                  <a:lnTo>
                    <a:pt x="402" y="4593"/>
                  </a:lnTo>
                  <a:lnTo>
                    <a:pt x="394" y="4579"/>
                  </a:lnTo>
                  <a:lnTo>
                    <a:pt x="389" y="4567"/>
                  </a:lnTo>
                  <a:lnTo>
                    <a:pt x="384" y="4555"/>
                  </a:lnTo>
                  <a:lnTo>
                    <a:pt x="381" y="4544"/>
                  </a:lnTo>
                  <a:lnTo>
                    <a:pt x="380" y="4534"/>
                  </a:lnTo>
                  <a:lnTo>
                    <a:pt x="381" y="4526"/>
                  </a:lnTo>
                  <a:lnTo>
                    <a:pt x="382" y="4523"/>
                  </a:lnTo>
                  <a:lnTo>
                    <a:pt x="383" y="4520"/>
                  </a:lnTo>
                  <a:lnTo>
                    <a:pt x="384" y="4517"/>
                  </a:lnTo>
                  <a:lnTo>
                    <a:pt x="388" y="4514"/>
                  </a:lnTo>
                  <a:lnTo>
                    <a:pt x="390" y="4512"/>
                  </a:lnTo>
                  <a:lnTo>
                    <a:pt x="393" y="4510"/>
                  </a:lnTo>
                  <a:lnTo>
                    <a:pt x="397" y="4509"/>
                  </a:lnTo>
                  <a:lnTo>
                    <a:pt x="400" y="4509"/>
                  </a:lnTo>
                  <a:lnTo>
                    <a:pt x="409" y="4509"/>
                  </a:lnTo>
                  <a:lnTo>
                    <a:pt x="418" y="4510"/>
                  </a:lnTo>
                  <a:lnTo>
                    <a:pt x="429" y="4513"/>
                  </a:lnTo>
                  <a:lnTo>
                    <a:pt x="443" y="4518"/>
                  </a:lnTo>
                  <a:lnTo>
                    <a:pt x="456" y="4524"/>
                  </a:lnTo>
                  <a:lnTo>
                    <a:pt x="469" y="4532"/>
                  </a:lnTo>
                  <a:lnTo>
                    <a:pt x="484" y="4541"/>
                  </a:lnTo>
                  <a:lnTo>
                    <a:pt x="500" y="4551"/>
                  </a:lnTo>
                  <a:lnTo>
                    <a:pt x="516" y="4563"/>
                  </a:lnTo>
                  <a:lnTo>
                    <a:pt x="532" y="4575"/>
                  </a:lnTo>
                  <a:lnTo>
                    <a:pt x="549" y="4588"/>
                  </a:lnTo>
                  <a:lnTo>
                    <a:pt x="566" y="4603"/>
                  </a:lnTo>
                  <a:lnTo>
                    <a:pt x="584" y="4619"/>
                  </a:lnTo>
                  <a:lnTo>
                    <a:pt x="600" y="4635"/>
                  </a:lnTo>
                  <a:lnTo>
                    <a:pt x="627" y="4662"/>
                  </a:lnTo>
                  <a:lnTo>
                    <a:pt x="650" y="4689"/>
                  </a:lnTo>
                  <a:lnTo>
                    <a:pt x="670" y="4714"/>
                  </a:lnTo>
                  <a:lnTo>
                    <a:pt x="688" y="4739"/>
                  </a:lnTo>
                  <a:close/>
                  <a:moveTo>
                    <a:pt x="688" y="5049"/>
                  </a:moveTo>
                  <a:lnTo>
                    <a:pt x="688" y="5108"/>
                  </a:lnTo>
                  <a:lnTo>
                    <a:pt x="681" y="5111"/>
                  </a:lnTo>
                  <a:lnTo>
                    <a:pt x="674" y="5111"/>
                  </a:lnTo>
                  <a:lnTo>
                    <a:pt x="665" y="5110"/>
                  </a:lnTo>
                  <a:lnTo>
                    <a:pt x="654" y="5107"/>
                  </a:lnTo>
                  <a:lnTo>
                    <a:pt x="642" y="5103"/>
                  </a:lnTo>
                  <a:lnTo>
                    <a:pt x="630" y="5098"/>
                  </a:lnTo>
                  <a:lnTo>
                    <a:pt x="617" y="5091"/>
                  </a:lnTo>
                  <a:lnTo>
                    <a:pt x="603" y="5083"/>
                  </a:lnTo>
                  <a:lnTo>
                    <a:pt x="587" y="5073"/>
                  </a:lnTo>
                  <a:lnTo>
                    <a:pt x="572" y="5064"/>
                  </a:lnTo>
                  <a:lnTo>
                    <a:pt x="555" y="5051"/>
                  </a:lnTo>
                  <a:lnTo>
                    <a:pt x="539" y="5039"/>
                  </a:lnTo>
                  <a:lnTo>
                    <a:pt x="523" y="5025"/>
                  </a:lnTo>
                  <a:lnTo>
                    <a:pt x="505" y="5011"/>
                  </a:lnTo>
                  <a:lnTo>
                    <a:pt x="489" y="4996"/>
                  </a:lnTo>
                  <a:lnTo>
                    <a:pt x="471" y="4979"/>
                  </a:lnTo>
                  <a:lnTo>
                    <a:pt x="454" y="4962"/>
                  </a:lnTo>
                  <a:lnTo>
                    <a:pt x="437" y="4944"/>
                  </a:lnTo>
                  <a:lnTo>
                    <a:pt x="422" y="4927"/>
                  </a:lnTo>
                  <a:lnTo>
                    <a:pt x="407" y="4909"/>
                  </a:lnTo>
                  <a:lnTo>
                    <a:pt x="394" y="4893"/>
                  </a:lnTo>
                  <a:lnTo>
                    <a:pt x="382" y="4876"/>
                  </a:lnTo>
                  <a:lnTo>
                    <a:pt x="371" y="4860"/>
                  </a:lnTo>
                  <a:lnTo>
                    <a:pt x="363" y="4845"/>
                  </a:lnTo>
                  <a:lnTo>
                    <a:pt x="354" y="4831"/>
                  </a:lnTo>
                  <a:lnTo>
                    <a:pt x="348" y="4818"/>
                  </a:lnTo>
                  <a:lnTo>
                    <a:pt x="343" y="4806"/>
                  </a:lnTo>
                  <a:lnTo>
                    <a:pt x="340" y="4795"/>
                  </a:lnTo>
                  <a:lnTo>
                    <a:pt x="338" y="4785"/>
                  </a:lnTo>
                  <a:lnTo>
                    <a:pt x="338" y="4776"/>
                  </a:lnTo>
                  <a:lnTo>
                    <a:pt x="340" y="4773"/>
                  </a:lnTo>
                  <a:lnTo>
                    <a:pt x="341" y="4770"/>
                  </a:lnTo>
                  <a:lnTo>
                    <a:pt x="343" y="4766"/>
                  </a:lnTo>
                  <a:lnTo>
                    <a:pt x="345" y="4764"/>
                  </a:lnTo>
                  <a:lnTo>
                    <a:pt x="347" y="4762"/>
                  </a:lnTo>
                  <a:lnTo>
                    <a:pt x="351" y="4761"/>
                  </a:lnTo>
                  <a:lnTo>
                    <a:pt x="354" y="4760"/>
                  </a:lnTo>
                  <a:lnTo>
                    <a:pt x="358" y="4759"/>
                  </a:lnTo>
                  <a:lnTo>
                    <a:pt x="367" y="4759"/>
                  </a:lnTo>
                  <a:lnTo>
                    <a:pt x="377" y="4761"/>
                  </a:lnTo>
                  <a:lnTo>
                    <a:pt x="389" y="4764"/>
                  </a:lnTo>
                  <a:lnTo>
                    <a:pt x="401" y="4769"/>
                  </a:lnTo>
                  <a:lnTo>
                    <a:pt x="414" y="4775"/>
                  </a:lnTo>
                  <a:lnTo>
                    <a:pt x="429" y="4784"/>
                  </a:lnTo>
                  <a:lnTo>
                    <a:pt x="445" y="4793"/>
                  </a:lnTo>
                  <a:lnTo>
                    <a:pt x="461" y="4804"/>
                  </a:lnTo>
                  <a:lnTo>
                    <a:pt x="478" y="4816"/>
                  </a:lnTo>
                  <a:lnTo>
                    <a:pt x="494" y="4829"/>
                  </a:lnTo>
                  <a:lnTo>
                    <a:pt x="512" y="4843"/>
                  </a:lnTo>
                  <a:lnTo>
                    <a:pt x="530" y="4859"/>
                  </a:lnTo>
                  <a:lnTo>
                    <a:pt x="548" y="4875"/>
                  </a:lnTo>
                  <a:lnTo>
                    <a:pt x="566" y="4891"/>
                  </a:lnTo>
                  <a:lnTo>
                    <a:pt x="587" y="4913"/>
                  </a:lnTo>
                  <a:lnTo>
                    <a:pt x="607" y="4935"/>
                  </a:lnTo>
                  <a:lnTo>
                    <a:pt x="626" y="4956"/>
                  </a:lnTo>
                  <a:lnTo>
                    <a:pt x="642" y="4977"/>
                  </a:lnTo>
                  <a:lnTo>
                    <a:pt x="656" y="4997"/>
                  </a:lnTo>
                  <a:lnTo>
                    <a:pt x="669" y="5015"/>
                  </a:lnTo>
                  <a:lnTo>
                    <a:pt x="680" y="5033"/>
                  </a:lnTo>
                  <a:lnTo>
                    <a:pt x="688" y="5049"/>
                  </a:lnTo>
                  <a:close/>
                  <a:moveTo>
                    <a:pt x="458" y="5240"/>
                  </a:moveTo>
                  <a:lnTo>
                    <a:pt x="440" y="5222"/>
                  </a:lnTo>
                  <a:lnTo>
                    <a:pt x="424" y="5204"/>
                  </a:lnTo>
                  <a:lnTo>
                    <a:pt x="407" y="5186"/>
                  </a:lnTo>
                  <a:lnTo>
                    <a:pt x="393" y="5169"/>
                  </a:lnTo>
                  <a:lnTo>
                    <a:pt x="380" y="5152"/>
                  </a:lnTo>
                  <a:lnTo>
                    <a:pt x="367" y="5136"/>
                  </a:lnTo>
                  <a:lnTo>
                    <a:pt x="356" y="5119"/>
                  </a:lnTo>
                  <a:lnTo>
                    <a:pt x="347" y="5104"/>
                  </a:lnTo>
                  <a:lnTo>
                    <a:pt x="338" y="5090"/>
                  </a:lnTo>
                  <a:lnTo>
                    <a:pt x="332" y="5077"/>
                  </a:lnTo>
                  <a:lnTo>
                    <a:pt x="328" y="5065"/>
                  </a:lnTo>
                  <a:lnTo>
                    <a:pt x="324" y="5054"/>
                  </a:lnTo>
                  <a:lnTo>
                    <a:pt x="322" y="5044"/>
                  </a:lnTo>
                  <a:lnTo>
                    <a:pt x="322" y="5035"/>
                  </a:lnTo>
                  <a:lnTo>
                    <a:pt x="323" y="5032"/>
                  </a:lnTo>
                  <a:lnTo>
                    <a:pt x="324" y="5028"/>
                  </a:lnTo>
                  <a:lnTo>
                    <a:pt x="326" y="5026"/>
                  </a:lnTo>
                  <a:lnTo>
                    <a:pt x="329" y="5023"/>
                  </a:lnTo>
                  <a:lnTo>
                    <a:pt x="331" y="5021"/>
                  </a:lnTo>
                  <a:lnTo>
                    <a:pt x="334" y="5020"/>
                  </a:lnTo>
                  <a:lnTo>
                    <a:pt x="337" y="5019"/>
                  </a:lnTo>
                  <a:lnTo>
                    <a:pt x="342" y="5017"/>
                  </a:lnTo>
                  <a:lnTo>
                    <a:pt x="351" y="5019"/>
                  </a:lnTo>
                  <a:lnTo>
                    <a:pt x="360" y="5020"/>
                  </a:lnTo>
                  <a:lnTo>
                    <a:pt x="372" y="5024"/>
                  </a:lnTo>
                  <a:lnTo>
                    <a:pt x="386" y="5030"/>
                  </a:lnTo>
                  <a:lnTo>
                    <a:pt x="400" y="5036"/>
                  </a:lnTo>
                  <a:lnTo>
                    <a:pt x="415" y="5045"/>
                  </a:lnTo>
                  <a:lnTo>
                    <a:pt x="432" y="5055"/>
                  </a:lnTo>
                  <a:lnTo>
                    <a:pt x="448" y="5066"/>
                  </a:lnTo>
                  <a:lnTo>
                    <a:pt x="466" y="5078"/>
                  </a:lnTo>
                  <a:lnTo>
                    <a:pt x="483" y="5092"/>
                  </a:lnTo>
                  <a:lnTo>
                    <a:pt x="502" y="5106"/>
                  </a:lnTo>
                  <a:lnTo>
                    <a:pt x="520" y="5123"/>
                  </a:lnTo>
                  <a:lnTo>
                    <a:pt x="539" y="5139"/>
                  </a:lnTo>
                  <a:lnTo>
                    <a:pt x="558" y="5157"/>
                  </a:lnTo>
                  <a:lnTo>
                    <a:pt x="580" y="5179"/>
                  </a:lnTo>
                  <a:lnTo>
                    <a:pt x="599" y="5199"/>
                  </a:lnTo>
                  <a:lnTo>
                    <a:pt x="617" y="5220"/>
                  </a:lnTo>
                  <a:lnTo>
                    <a:pt x="634" y="5240"/>
                  </a:lnTo>
                  <a:lnTo>
                    <a:pt x="458" y="5240"/>
                  </a:lnTo>
                  <a:close/>
                  <a:moveTo>
                    <a:pt x="255" y="3981"/>
                  </a:moveTo>
                  <a:lnTo>
                    <a:pt x="269" y="3997"/>
                  </a:lnTo>
                  <a:lnTo>
                    <a:pt x="284" y="4012"/>
                  </a:lnTo>
                  <a:lnTo>
                    <a:pt x="297" y="4028"/>
                  </a:lnTo>
                  <a:lnTo>
                    <a:pt x="309" y="4043"/>
                  </a:lnTo>
                  <a:lnTo>
                    <a:pt x="320" y="4058"/>
                  </a:lnTo>
                  <a:lnTo>
                    <a:pt x="330" y="4073"/>
                  </a:lnTo>
                  <a:lnTo>
                    <a:pt x="338" y="4087"/>
                  </a:lnTo>
                  <a:lnTo>
                    <a:pt x="346" y="4101"/>
                  </a:lnTo>
                  <a:lnTo>
                    <a:pt x="353" y="4113"/>
                  </a:lnTo>
                  <a:lnTo>
                    <a:pt x="358" y="4125"/>
                  </a:lnTo>
                  <a:lnTo>
                    <a:pt x="361" y="4136"/>
                  </a:lnTo>
                  <a:lnTo>
                    <a:pt x="364" y="4146"/>
                  </a:lnTo>
                  <a:lnTo>
                    <a:pt x="365" y="4155"/>
                  </a:lnTo>
                  <a:lnTo>
                    <a:pt x="364" y="4163"/>
                  </a:lnTo>
                  <a:lnTo>
                    <a:pt x="361" y="4169"/>
                  </a:lnTo>
                  <a:lnTo>
                    <a:pt x="358" y="4175"/>
                  </a:lnTo>
                  <a:lnTo>
                    <a:pt x="353" y="4178"/>
                  </a:lnTo>
                  <a:lnTo>
                    <a:pt x="346" y="4180"/>
                  </a:lnTo>
                  <a:lnTo>
                    <a:pt x="337" y="4180"/>
                  </a:lnTo>
                  <a:lnTo>
                    <a:pt x="329" y="4179"/>
                  </a:lnTo>
                  <a:lnTo>
                    <a:pt x="318" y="4176"/>
                  </a:lnTo>
                  <a:lnTo>
                    <a:pt x="307" y="4171"/>
                  </a:lnTo>
                  <a:lnTo>
                    <a:pt x="295" y="4166"/>
                  </a:lnTo>
                  <a:lnTo>
                    <a:pt x="283" y="4159"/>
                  </a:lnTo>
                  <a:lnTo>
                    <a:pt x="268" y="4152"/>
                  </a:lnTo>
                  <a:lnTo>
                    <a:pt x="254" y="4142"/>
                  </a:lnTo>
                  <a:lnTo>
                    <a:pt x="240" y="4132"/>
                  </a:lnTo>
                  <a:lnTo>
                    <a:pt x="226" y="4120"/>
                  </a:lnTo>
                  <a:lnTo>
                    <a:pt x="210" y="4108"/>
                  </a:lnTo>
                  <a:lnTo>
                    <a:pt x="195" y="4093"/>
                  </a:lnTo>
                  <a:lnTo>
                    <a:pt x="180" y="4079"/>
                  </a:lnTo>
                  <a:lnTo>
                    <a:pt x="163" y="4064"/>
                  </a:lnTo>
                  <a:lnTo>
                    <a:pt x="149" y="4049"/>
                  </a:lnTo>
                  <a:lnTo>
                    <a:pt x="135" y="4032"/>
                  </a:lnTo>
                  <a:lnTo>
                    <a:pt x="122" y="4017"/>
                  </a:lnTo>
                  <a:lnTo>
                    <a:pt x="109" y="4001"/>
                  </a:lnTo>
                  <a:lnTo>
                    <a:pt x="98" y="3986"/>
                  </a:lnTo>
                  <a:lnTo>
                    <a:pt x="89" y="3972"/>
                  </a:lnTo>
                  <a:lnTo>
                    <a:pt x="80" y="3958"/>
                  </a:lnTo>
                  <a:lnTo>
                    <a:pt x="72" y="3943"/>
                  </a:lnTo>
                  <a:lnTo>
                    <a:pt x="66" y="3931"/>
                  </a:lnTo>
                  <a:lnTo>
                    <a:pt x="60" y="3919"/>
                  </a:lnTo>
                  <a:lnTo>
                    <a:pt x="57" y="3908"/>
                  </a:lnTo>
                  <a:lnTo>
                    <a:pt x="55" y="3897"/>
                  </a:lnTo>
                  <a:lnTo>
                    <a:pt x="54" y="3889"/>
                  </a:lnTo>
                  <a:lnTo>
                    <a:pt x="55" y="3881"/>
                  </a:lnTo>
                  <a:lnTo>
                    <a:pt x="57" y="3874"/>
                  </a:lnTo>
                  <a:lnTo>
                    <a:pt x="60" y="3870"/>
                  </a:lnTo>
                  <a:lnTo>
                    <a:pt x="66" y="3865"/>
                  </a:lnTo>
                  <a:lnTo>
                    <a:pt x="72" y="3864"/>
                  </a:lnTo>
                  <a:lnTo>
                    <a:pt x="81" y="3864"/>
                  </a:lnTo>
                  <a:lnTo>
                    <a:pt x="90" y="3865"/>
                  </a:lnTo>
                  <a:lnTo>
                    <a:pt x="100" y="3868"/>
                  </a:lnTo>
                  <a:lnTo>
                    <a:pt x="112" y="3872"/>
                  </a:lnTo>
                  <a:lnTo>
                    <a:pt x="124" y="3878"/>
                  </a:lnTo>
                  <a:lnTo>
                    <a:pt x="136" y="3885"/>
                  </a:lnTo>
                  <a:lnTo>
                    <a:pt x="150" y="3893"/>
                  </a:lnTo>
                  <a:lnTo>
                    <a:pt x="163" y="3903"/>
                  </a:lnTo>
                  <a:lnTo>
                    <a:pt x="178" y="3913"/>
                  </a:lnTo>
                  <a:lnTo>
                    <a:pt x="193" y="3925"/>
                  </a:lnTo>
                  <a:lnTo>
                    <a:pt x="208" y="3937"/>
                  </a:lnTo>
                  <a:lnTo>
                    <a:pt x="223" y="3951"/>
                  </a:lnTo>
                  <a:lnTo>
                    <a:pt x="239" y="3965"/>
                  </a:lnTo>
                  <a:lnTo>
                    <a:pt x="255" y="3981"/>
                  </a:lnTo>
                  <a:close/>
                  <a:moveTo>
                    <a:pt x="358" y="3757"/>
                  </a:moveTo>
                  <a:lnTo>
                    <a:pt x="372" y="3771"/>
                  </a:lnTo>
                  <a:lnTo>
                    <a:pt x="386" y="3787"/>
                  </a:lnTo>
                  <a:lnTo>
                    <a:pt x="399" y="3802"/>
                  </a:lnTo>
                  <a:lnTo>
                    <a:pt x="410" y="3817"/>
                  </a:lnTo>
                  <a:lnTo>
                    <a:pt x="421" y="3832"/>
                  </a:lnTo>
                  <a:lnTo>
                    <a:pt x="429" y="3846"/>
                  </a:lnTo>
                  <a:lnTo>
                    <a:pt x="438" y="3859"/>
                  </a:lnTo>
                  <a:lnTo>
                    <a:pt x="446" y="3872"/>
                  </a:lnTo>
                  <a:lnTo>
                    <a:pt x="451" y="3885"/>
                  </a:lnTo>
                  <a:lnTo>
                    <a:pt x="456" y="3896"/>
                  </a:lnTo>
                  <a:lnTo>
                    <a:pt x="459" y="3907"/>
                  </a:lnTo>
                  <a:lnTo>
                    <a:pt x="461" y="3917"/>
                  </a:lnTo>
                  <a:lnTo>
                    <a:pt x="462" y="3926"/>
                  </a:lnTo>
                  <a:lnTo>
                    <a:pt x="461" y="3933"/>
                  </a:lnTo>
                  <a:lnTo>
                    <a:pt x="459" y="3940"/>
                  </a:lnTo>
                  <a:lnTo>
                    <a:pt x="455" y="3944"/>
                  </a:lnTo>
                  <a:lnTo>
                    <a:pt x="450" y="3949"/>
                  </a:lnTo>
                  <a:lnTo>
                    <a:pt x="443" y="3950"/>
                  </a:lnTo>
                  <a:lnTo>
                    <a:pt x="435" y="3951"/>
                  </a:lnTo>
                  <a:lnTo>
                    <a:pt x="426" y="3950"/>
                  </a:lnTo>
                  <a:lnTo>
                    <a:pt x="416" y="3947"/>
                  </a:lnTo>
                  <a:lnTo>
                    <a:pt x="405" y="3943"/>
                  </a:lnTo>
                  <a:lnTo>
                    <a:pt x="393" y="3938"/>
                  </a:lnTo>
                  <a:lnTo>
                    <a:pt x="381" y="3931"/>
                  </a:lnTo>
                  <a:lnTo>
                    <a:pt x="368" y="3924"/>
                  </a:lnTo>
                  <a:lnTo>
                    <a:pt x="355" y="3915"/>
                  </a:lnTo>
                  <a:lnTo>
                    <a:pt x="341" y="3905"/>
                  </a:lnTo>
                  <a:lnTo>
                    <a:pt x="326" y="3894"/>
                  </a:lnTo>
                  <a:lnTo>
                    <a:pt x="311" y="3882"/>
                  </a:lnTo>
                  <a:lnTo>
                    <a:pt x="297" y="3869"/>
                  </a:lnTo>
                  <a:lnTo>
                    <a:pt x="281" y="3855"/>
                  </a:lnTo>
                  <a:lnTo>
                    <a:pt x="267" y="3840"/>
                  </a:lnTo>
                  <a:lnTo>
                    <a:pt x="253" y="3825"/>
                  </a:lnTo>
                  <a:lnTo>
                    <a:pt x="240" y="3810"/>
                  </a:lnTo>
                  <a:lnTo>
                    <a:pt x="227" y="3794"/>
                  </a:lnTo>
                  <a:lnTo>
                    <a:pt x="216" y="3779"/>
                  </a:lnTo>
                  <a:lnTo>
                    <a:pt x="205" y="3765"/>
                  </a:lnTo>
                  <a:lnTo>
                    <a:pt x="195" y="3750"/>
                  </a:lnTo>
                  <a:lnTo>
                    <a:pt x="187" y="3736"/>
                  </a:lnTo>
                  <a:lnTo>
                    <a:pt x="180" y="3723"/>
                  </a:lnTo>
                  <a:lnTo>
                    <a:pt x="174" y="3711"/>
                  </a:lnTo>
                  <a:lnTo>
                    <a:pt x="170" y="3699"/>
                  </a:lnTo>
                  <a:lnTo>
                    <a:pt x="166" y="3688"/>
                  </a:lnTo>
                  <a:lnTo>
                    <a:pt x="164" y="3678"/>
                  </a:lnTo>
                  <a:lnTo>
                    <a:pt x="163" y="3669"/>
                  </a:lnTo>
                  <a:lnTo>
                    <a:pt x="164" y="3662"/>
                  </a:lnTo>
                  <a:lnTo>
                    <a:pt x="166" y="3655"/>
                  </a:lnTo>
                  <a:lnTo>
                    <a:pt x="171" y="3651"/>
                  </a:lnTo>
                  <a:lnTo>
                    <a:pt x="176" y="3647"/>
                  </a:lnTo>
                  <a:lnTo>
                    <a:pt x="183" y="3645"/>
                  </a:lnTo>
                  <a:lnTo>
                    <a:pt x="191" y="3645"/>
                  </a:lnTo>
                  <a:lnTo>
                    <a:pt x="199" y="3646"/>
                  </a:lnTo>
                  <a:lnTo>
                    <a:pt x="209" y="3648"/>
                  </a:lnTo>
                  <a:lnTo>
                    <a:pt x="220" y="3653"/>
                  </a:lnTo>
                  <a:lnTo>
                    <a:pt x="232" y="3658"/>
                  </a:lnTo>
                  <a:lnTo>
                    <a:pt x="244" y="3664"/>
                  </a:lnTo>
                  <a:lnTo>
                    <a:pt x="257" y="3673"/>
                  </a:lnTo>
                  <a:lnTo>
                    <a:pt x="271" y="3681"/>
                  </a:lnTo>
                  <a:lnTo>
                    <a:pt x="285" y="3691"/>
                  </a:lnTo>
                  <a:lnTo>
                    <a:pt x="299" y="3702"/>
                  </a:lnTo>
                  <a:lnTo>
                    <a:pt x="313" y="3714"/>
                  </a:lnTo>
                  <a:lnTo>
                    <a:pt x="329" y="3727"/>
                  </a:lnTo>
                  <a:lnTo>
                    <a:pt x="343" y="3742"/>
                  </a:lnTo>
                  <a:lnTo>
                    <a:pt x="358" y="3757"/>
                  </a:lnTo>
                  <a:close/>
                  <a:moveTo>
                    <a:pt x="485" y="3538"/>
                  </a:moveTo>
                  <a:lnTo>
                    <a:pt x="500" y="3553"/>
                  </a:lnTo>
                  <a:lnTo>
                    <a:pt x="512" y="3567"/>
                  </a:lnTo>
                  <a:lnTo>
                    <a:pt x="524" y="3582"/>
                  </a:lnTo>
                  <a:lnTo>
                    <a:pt x="535" y="3597"/>
                  </a:lnTo>
                  <a:lnTo>
                    <a:pt x="544" y="3611"/>
                  </a:lnTo>
                  <a:lnTo>
                    <a:pt x="554" y="3624"/>
                  </a:lnTo>
                  <a:lnTo>
                    <a:pt x="562" y="3638"/>
                  </a:lnTo>
                  <a:lnTo>
                    <a:pt x="569" y="3651"/>
                  </a:lnTo>
                  <a:lnTo>
                    <a:pt x="574" y="3663"/>
                  </a:lnTo>
                  <a:lnTo>
                    <a:pt x="578" y="3674"/>
                  </a:lnTo>
                  <a:lnTo>
                    <a:pt x="582" y="3685"/>
                  </a:lnTo>
                  <a:lnTo>
                    <a:pt x="584" y="3694"/>
                  </a:lnTo>
                  <a:lnTo>
                    <a:pt x="584" y="3703"/>
                  </a:lnTo>
                  <a:lnTo>
                    <a:pt x="583" y="3710"/>
                  </a:lnTo>
                  <a:lnTo>
                    <a:pt x="581" y="3716"/>
                  </a:lnTo>
                  <a:lnTo>
                    <a:pt x="576" y="3722"/>
                  </a:lnTo>
                  <a:lnTo>
                    <a:pt x="571" y="3725"/>
                  </a:lnTo>
                  <a:lnTo>
                    <a:pt x="564" y="3727"/>
                  </a:lnTo>
                  <a:lnTo>
                    <a:pt x="557" y="3727"/>
                  </a:lnTo>
                  <a:lnTo>
                    <a:pt x="548" y="3726"/>
                  </a:lnTo>
                  <a:lnTo>
                    <a:pt x="538" y="3724"/>
                  </a:lnTo>
                  <a:lnTo>
                    <a:pt x="528" y="3721"/>
                  </a:lnTo>
                  <a:lnTo>
                    <a:pt x="516" y="3715"/>
                  </a:lnTo>
                  <a:lnTo>
                    <a:pt x="504" y="3710"/>
                  </a:lnTo>
                  <a:lnTo>
                    <a:pt x="492" y="3702"/>
                  </a:lnTo>
                  <a:lnTo>
                    <a:pt x="479" y="3693"/>
                  </a:lnTo>
                  <a:lnTo>
                    <a:pt x="464" y="3685"/>
                  </a:lnTo>
                  <a:lnTo>
                    <a:pt x="451" y="3674"/>
                  </a:lnTo>
                  <a:lnTo>
                    <a:pt x="437" y="3663"/>
                  </a:lnTo>
                  <a:lnTo>
                    <a:pt x="423" y="3650"/>
                  </a:lnTo>
                  <a:lnTo>
                    <a:pt x="409" y="3636"/>
                  </a:lnTo>
                  <a:lnTo>
                    <a:pt x="394" y="3622"/>
                  </a:lnTo>
                  <a:lnTo>
                    <a:pt x="381" y="3607"/>
                  </a:lnTo>
                  <a:lnTo>
                    <a:pt x="368" y="3593"/>
                  </a:lnTo>
                  <a:lnTo>
                    <a:pt x="356" y="3578"/>
                  </a:lnTo>
                  <a:lnTo>
                    <a:pt x="345" y="3564"/>
                  </a:lnTo>
                  <a:lnTo>
                    <a:pt x="335" y="3550"/>
                  </a:lnTo>
                  <a:lnTo>
                    <a:pt x="326" y="3536"/>
                  </a:lnTo>
                  <a:lnTo>
                    <a:pt x="319" y="3522"/>
                  </a:lnTo>
                  <a:lnTo>
                    <a:pt x="312" y="3509"/>
                  </a:lnTo>
                  <a:lnTo>
                    <a:pt x="307" y="3497"/>
                  </a:lnTo>
                  <a:lnTo>
                    <a:pt x="302" y="3486"/>
                  </a:lnTo>
                  <a:lnTo>
                    <a:pt x="299" y="3475"/>
                  </a:lnTo>
                  <a:lnTo>
                    <a:pt x="297" y="3465"/>
                  </a:lnTo>
                  <a:lnTo>
                    <a:pt x="297" y="3457"/>
                  </a:lnTo>
                  <a:lnTo>
                    <a:pt x="298" y="3450"/>
                  </a:lnTo>
                  <a:lnTo>
                    <a:pt x="300" y="3443"/>
                  </a:lnTo>
                  <a:lnTo>
                    <a:pt x="304" y="3438"/>
                  </a:lnTo>
                  <a:lnTo>
                    <a:pt x="310" y="3435"/>
                  </a:lnTo>
                  <a:lnTo>
                    <a:pt x="317" y="3433"/>
                  </a:lnTo>
                  <a:lnTo>
                    <a:pt x="324" y="3433"/>
                  </a:lnTo>
                  <a:lnTo>
                    <a:pt x="333" y="3434"/>
                  </a:lnTo>
                  <a:lnTo>
                    <a:pt x="343" y="3436"/>
                  </a:lnTo>
                  <a:lnTo>
                    <a:pt x="353" y="3439"/>
                  </a:lnTo>
                  <a:lnTo>
                    <a:pt x="365" y="3443"/>
                  </a:lnTo>
                  <a:lnTo>
                    <a:pt x="377" y="3450"/>
                  </a:lnTo>
                  <a:lnTo>
                    <a:pt x="389" y="3458"/>
                  </a:lnTo>
                  <a:lnTo>
                    <a:pt x="402" y="3467"/>
                  </a:lnTo>
                  <a:lnTo>
                    <a:pt x="415" y="3475"/>
                  </a:lnTo>
                  <a:lnTo>
                    <a:pt x="429" y="3486"/>
                  </a:lnTo>
                  <a:lnTo>
                    <a:pt x="444" y="3498"/>
                  </a:lnTo>
                  <a:lnTo>
                    <a:pt x="457" y="3510"/>
                  </a:lnTo>
                  <a:lnTo>
                    <a:pt x="471" y="3524"/>
                  </a:lnTo>
                  <a:lnTo>
                    <a:pt x="485" y="3538"/>
                  </a:lnTo>
                  <a:close/>
                  <a:moveTo>
                    <a:pt x="304" y="2978"/>
                  </a:moveTo>
                  <a:lnTo>
                    <a:pt x="317" y="2991"/>
                  </a:lnTo>
                  <a:lnTo>
                    <a:pt x="328" y="3005"/>
                  </a:lnTo>
                  <a:lnTo>
                    <a:pt x="338" y="3018"/>
                  </a:lnTo>
                  <a:lnTo>
                    <a:pt x="348" y="3031"/>
                  </a:lnTo>
                  <a:lnTo>
                    <a:pt x="357" y="3045"/>
                  </a:lnTo>
                  <a:lnTo>
                    <a:pt x="365" y="3058"/>
                  </a:lnTo>
                  <a:lnTo>
                    <a:pt x="371" y="3070"/>
                  </a:lnTo>
                  <a:lnTo>
                    <a:pt x="378" y="3082"/>
                  </a:lnTo>
                  <a:lnTo>
                    <a:pt x="382" y="3093"/>
                  </a:lnTo>
                  <a:lnTo>
                    <a:pt x="387" y="3104"/>
                  </a:lnTo>
                  <a:lnTo>
                    <a:pt x="389" y="3114"/>
                  </a:lnTo>
                  <a:lnTo>
                    <a:pt x="390" y="3122"/>
                  </a:lnTo>
                  <a:lnTo>
                    <a:pt x="390" y="3131"/>
                  </a:lnTo>
                  <a:lnTo>
                    <a:pt x="389" y="3138"/>
                  </a:lnTo>
                  <a:lnTo>
                    <a:pt x="387" y="3143"/>
                  </a:lnTo>
                  <a:lnTo>
                    <a:pt x="383" y="3149"/>
                  </a:lnTo>
                  <a:lnTo>
                    <a:pt x="378" y="3152"/>
                  </a:lnTo>
                  <a:lnTo>
                    <a:pt x="371" y="3154"/>
                  </a:lnTo>
                  <a:lnTo>
                    <a:pt x="365" y="3154"/>
                  </a:lnTo>
                  <a:lnTo>
                    <a:pt x="356" y="3153"/>
                  </a:lnTo>
                  <a:lnTo>
                    <a:pt x="347" y="3152"/>
                  </a:lnTo>
                  <a:lnTo>
                    <a:pt x="337" y="3149"/>
                  </a:lnTo>
                  <a:lnTo>
                    <a:pt x="328" y="3144"/>
                  </a:lnTo>
                  <a:lnTo>
                    <a:pt x="317" y="3138"/>
                  </a:lnTo>
                  <a:lnTo>
                    <a:pt x="304" y="3131"/>
                  </a:lnTo>
                  <a:lnTo>
                    <a:pt x="292" y="3123"/>
                  </a:lnTo>
                  <a:lnTo>
                    <a:pt x="280" y="3115"/>
                  </a:lnTo>
                  <a:lnTo>
                    <a:pt x="268" y="3105"/>
                  </a:lnTo>
                  <a:lnTo>
                    <a:pt x="255" y="3095"/>
                  </a:lnTo>
                  <a:lnTo>
                    <a:pt x="243" y="3083"/>
                  </a:lnTo>
                  <a:lnTo>
                    <a:pt x="230" y="3071"/>
                  </a:lnTo>
                  <a:lnTo>
                    <a:pt x="217" y="3058"/>
                  </a:lnTo>
                  <a:lnTo>
                    <a:pt x="205" y="3043"/>
                  </a:lnTo>
                  <a:lnTo>
                    <a:pt x="194" y="3030"/>
                  </a:lnTo>
                  <a:lnTo>
                    <a:pt x="183" y="3017"/>
                  </a:lnTo>
                  <a:lnTo>
                    <a:pt x="173" y="3003"/>
                  </a:lnTo>
                  <a:lnTo>
                    <a:pt x="164" y="2991"/>
                  </a:lnTo>
                  <a:lnTo>
                    <a:pt x="157" y="2978"/>
                  </a:lnTo>
                  <a:lnTo>
                    <a:pt x="150" y="2966"/>
                  </a:lnTo>
                  <a:lnTo>
                    <a:pt x="143" y="2954"/>
                  </a:lnTo>
                  <a:lnTo>
                    <a:pt x="139" y="2941"/>
                  </a:lnTo>
                  <a:lnTo>
                    <a:pt x="136" y="2932"/>
                  </a:lnTo>
                  <a:lnTo>
                    <a:pt x="132" y="2922"/>
                  </a:lnTo>
                  <a:lnTo>
                    <a:pt x="131" y="2912"/>
                  </a:lnTo>
                  <a:lnTo>
                    <a:pt x="131" y="2904"/>
                  </a:lnTo>
                  <a:lnTo>
                    <a:pt x="132" y="2898"/>
                  </a:lnTo>
                  <a:lnTo>
                    <a:pt x="135" y="2891"/>
                  </a:lnTo>
                  <a:lnTo>
                    <a:pt x="139" y="2887"/>
                  </a:lnTo>
                  <a:lnTo>
                    <a:pt x="143" y="2883"/>
                  </a:lnTo>
                  <a:lnTo>
                    <a:pt x="150" y="2881"/>
                  </a:lnTo>
                  <a:lnTo>
                    <a:pt x="158" y="2881"/>
                  </a:lnTo>
                  <a:lnTo>
                    <a:pt x="165" y="2881"/>
                  </a:lnTo>
                  <a:lnTo>
                    <a:pt x="174" y="2883"/>
                  </a:lnTo>
                  <a:lnTo>
                    <a:pt x="184" y="2887"/>
                  </a:lnTo>
                  <a:lnTo>
                    <a:pt x="194" y="2891"/>
                  </a:lnTo>
                  <a:lnTo>
                    <a:pt x="205" y="2897"/>
                  </a:lnTo>
                  <a:lnTo>
                    <a:pt x="217" y="2903"/>
                  </a:lnTo>
                  <a:lnTo>
                    <a:pt x="229" y="2912"/>
                  </a:lnTo>
                  <a:lnTo>
                    <a:pt x="241" y="2921"/>
                  </a:lnTo>
                  <a:lnTo>
                    <a:pt x="253" y="2929"/>
                  </a:lnTo>
                  <a:lnTo>
                    <a:pt x="266" y="2940"/>
                  </a:lnTo>
                  <a:lnTo>
                    <a:pt x="279" y="2952"/>
                  </a:lnTo>
                  <a:lnTo>
                    <a:pt x="291" y="2964"/>
                  </a:lnTo>
                  <a:lnTo>
                    <a:pt x="304" y="2978"/>
                  </a:lnTo>
                  <a:close/>
                  <a:moveTo>
                    <a:pt x="194" y="2462"/>
                  </a:moveTo>
                  <a:lnTo>
                    <a:pt x="205" y="2476"/>
                  </a:lnTo>
                  <a:lnTo>
                    <a:pt x="216" y="2488"/>
                  </a:lnTo>
                  <a:lnTo>
                    <a:pt x="225" y="2501"/>
                  </a:lnTo>
                  <a:lnTo>
                    <a:pt x="233" y="2513"/>
                  </a:lnTo>
                  <a:lnTo>
                    <a:pt x="242" y="2525"/>
                  </a:lnTo>
                  <a:lnTo>
                    <a:pt x="249" y="2537"/>
                  </a:lnTo>
                  <a:lnTo>
                    <a:pt x="255" y="2548"/>
                  </a:lnTo>
                  <a:lnTo>
                    <a:pt x="260" y="2559"/>
                  </a:lnTo>
                  <a:lnTo>
                    <a:pt x="264" y="2570"/>
                  </a:lnTo>
                  <a:lnTo>
                    <a:pt x="267" y="2580"/>
                  </a:lnTo>
                  <a:lnTo>
                    <a:pt x="269" y="2589"/>
                  </a:lnTo>
                  <a:lnTo>
                    <a:pt x="271" y="2597"/>
                  </a:lnTo>
                  <a:lnTo>
                    <a:pt x="271" y="2604"/>
                  </a:lnTo>
                  <a:lnTo>
                    <a:pt x="269" y="2610"/>
                  </a:lnTo>
                  <a:lnTo>
                    <a:pt x="267" y="2616"/>
                  </a:lnTo>
                  <a:lnTo>
                    <a:pt x="263" y="2621"/>
                  </a:lnTo>
                  <a:lnTo>
                    <a:pt x="258" y="2625"/>
                  </a:lnTo>
                  <a:lnTo>
                    <a:pt x="253" y="2626"/>
                  </a:lnTo>
                  <a:lnTo>
                    <a:pt x="245" y="2627"/>
                  </a:lnTo>
                  <a:lnTo>
                    <a:pt x="239" y="2626"/>
                  </a:lnTo>
                  <a:lnTo>
                    <a:pt x="230" y="2625"/>
                  </a:lnTo>
                  <a:lnTo>
                    <a:pt x="221" y="2621"/>
                  </a:lnTo>
                  <a:lnTo>
                    <a:pt x="211" y="2618"/>
                  </a:lnTo>
                  <a:lnTo>
                    <a:pt x="201" y="2613"/>
                  </a:lnTo>
                  <a:lnTo>
                    <a:pt x="192" y="2606"/>
                  </a:lnTo>
                  <a:lnTo>
                    <a:pt x="181" y="2599"/>
                  </a:lnTo>
                  <a:lnTo>
                    <a:pt x="169" y="2592"/>
                  </a:lnTo>
                  <a:lnTo>
                    <a:pt x="158" y="2583"/>
                  </a:lnTo>
                  <a:lnTo>
                    <a:pt x="147" y="2573"/>
                  </a:lnTo>
                  <a:lnTo>
                    <a:pt x="135" y="2562"/>
                  </a:lnTo>
                  <a:lnTo>
                    <a:pt x="124" y="2551"/>
                  </a:lnTo>
                  <a:lnTo>
                    <a:pt x="112" y="2539"/>
                  </a:lnTo>
                  <a:lnTo>
                    <a:pt x="101" y="2526"/>
                  </a:lnTo>
                  <a:lnTo>
                    <a:pt x="91" y="2514"/>
                  </a:lnTo>
                  <a:lnTo>
                    <a:pt x="81" y="2501"/>
                  </a:lnTo>
                  <a:lnTo>
                    <a:pt x="72" y="2489"/>
                  </a:lnTo>
                  <a:lnTo>
                    <a:pt x="65" y="2477"/>
                  </a:lnTo>
                  <a:lnTo>
                    <a:pt x="58" y="2465"/>
                  </a:lnTo>
                  <a:lnTo>
                    <a:pt x="51" y="2454"/>
                  </a:lnTo>
                  <a:lnTo>
                    <a:pt x="46" y="2442"/>
                  </a:lnTo>
                  <a:lnTo>
                    <a:pt x="43" y="2432"/>
                  </a:lnTo>
                  <a:lnTo>
                    <a:pt x="39" y="2422"/>
                  </a:lnTo>
                  <a:lnTo>
                    <a:pt x="37" y="2412"/>
                  </a:lnTo>
                  <a:lnTo>
                    <a:pt x="36" y="2404"/>
                  </a:lnTo>
                  <a:lnTo>
                    <a:pt x="36" y="2397"/>
                  </a:lnTo>
                  <a:lnTo>
                    <a:pt x="37" y="2390"/>
                  </a:lnTo>
                  <a:lnTo>
                    <a:pt x="40" y="2385"/>
                  </a:lnTo>
                  <a:lnTo>
                    <a:pt x="44" y="2379"/>
                  </a:lnTo>
                  <a:lnTo>
                    <a:pt x="48" y="2376"/>
                  </a:lnTo>
                  <a:lnTo>
                    <a:pt x="55" y="2375"/>
                  </a:lnTo>
                  <a:lnTo>
                    <a:pt x="61" y="2374"/>
                  </a:lnTo>
                  <a:lnTo>
                    <a:pt x="68" y="2375"/>
                  </a:lnTo>
                  <a:lnTo>
                    <a:pt x="77" y="2376"/>
                  </a:lnTo>
                  <a:lnTo>
                    <a:pt x="85" y="2379"/>
                  </a:lnTo>
                  <a:lnTo>
                    <a:pt x="95" y="2384"/>
                  </a:lnTo>
                  <a:lnTo>
                    <a:pt x="105" y="2388"/>
                  </a:lnTo>
                  <a:lnTo>
                    <a:pt x="115" y="2395"/>
                  </a:lnTo>
                  <a:lnTo>
                    <a:pt x="126" y="2402"/>
                  </a:lnTo>
                  <a:lnTo>
                    <a:pt x="137" y="2410"/>
                  </a:lnTo>
                  <a:lnTo>
                    <a:pt x="149" y="2419"/>
                  </a:lnTo>
                  <a:lnTo>
                    <a:pt x="160" y="2429"/>
                  </a:lnTo>
                  <a:lnTo>
                    <a:pt x="172" y="2439"/>
                  </a:lnTo>
                  <a:lnTo>
                    <a:pt x="183" y="2450"/>
                  </a:lnTo>
                  <a:lnTo>
                    <a:pt x="194" y="2462"/>
                  </a:lnTo>
                  <a:close/>
                  <a:moveTo>
                    <a:pt x="567" y="2950"/>
                  </a:moveTo>
                  <a:lnTo>
                    <a:pt x="563" y="2954"/>
                  </a:lnTo>
                  <a:lnTo>
                    <a:pt x="557" y="2956"/>
                  </a:lnTo>
                  <a:lnTo>
                    <a:pt x="550" y="2956"/>
                  </a:lnTo>
                  <a:lnTo>
                    <a:pt x="541" y="2956"/>
                  </a:lnTo>
                  <a:lnTo>
                    <a:pt x="532" y="2954"/>
                  </a:lnTo>
                  <a:lnTo>
                    <a:pt x="524" y="2950"/>
                  </a:lnTo>
                  <a:lnTo>
                    <a:pt x="514" y="2947"/>
                  </a:lnTo>
                  <a:lnTo>
                    <a:pt x="503" y="2941"/>
                  </a:lnTo>
                  <a:lnTo>
                    <a:pt x="492" y="2935"/>
                  </a:lnTo>
                  <a:lnTo>
                    <a:pt x="480" y="2927"/>
                  </a:lnTo>
                  <a:lnTo>
                    <a:pt x="468" y="2920"/>
                  </a:lnTo>
                  <a:lnTo>
                    <a:pt x="456" y="2910"/>
                  </a:lnTo>
                  <a:lnTo>
                    <a:pt x="444" y="2900"/>
                  </a:lnTo>
                  <a:lnTo>
                    <a:pt x="432" y="2889"/>
                  </a:lnTo>
                  <a:lnTo>
                    <a:pt x="420" y="2877"/>
                  </a:lnTo>
                  <a:lnTo>
                    <a:pt x="407" y="2864"/>
                  </a:lnTo>
                  <a:lnTo>
                    <a:pt x="395" y="2851"/>
                  </a:lnTo>
                  <a:lnTo>
                    <a:pt x="384" y="2838"/>
                  </a:lnTo>
                  <a:lnTo>
                    <a:pt x="375" y="2825"/>
                  </a:lnTo>
                  <a:lnTo>
                    <a:pt x="365" y="2812"/>
                  </a:lnTo>
                  <a:lnTo>
                    <a:pt x="357" y="2799"/>
                  </a:lnTo>
                  <a:lnTo>
                    <a:pt x="349" y="2787"/>
                  </a:lnTo>
                  <a:lnTo>
                    <a:pt x="343" y="2775"/>
                  </a:lnTo>
                  <a:lnTo>
                    <a:pt x="337" y="2763"/>
                  </a:lnTo>
                  <a:lnTo>
                    <a:pt x="333" y="2752"/>
                  </a:lnTo>
                  <a:lnTo>
                    <a:pt x="330" y="2742"/>
                  </a:lnTo>
                  <a:lnTo>
                    <a:pt x="328" y="2732"/>
                  </a:lnTo>
                  <a:lnTo>
                    <a:pt x="326" y="2723"/>
                  </a:lnTo>
                  <a:lnTo>
                    <a:pt x="326" y="2716"/>
                  </a:lnTo>
                  <a:lnTo>
                    <a:pt x="328" y="2709"/>
                  </a:lnTo>
                  <a:lnTo>
                    <a:pt x="330" y="2703"/>
                  </a:lnTo>
                  <a:lnTo>
                    <a:pt x="334" y="2698"/>
                  </a:lnTo>
                  <a:lnTo>
                    <a:pt x="338" y="2695"/>
                  </a:lnTo>
                  <a:lnTo>
                    <a:pt x="345" y="2693"/>
                  </a:lnTo>
                  <a:lnTo>
                    <a:pt x="352" y="2692"/>
                  </a:lnTo>
                  <a:lnTo>
                    <a:pt x="360" y="2693"/>
                  </a:lnTo>
                  <a:lnTo>
                    <a:pt x="368" y="2695"/>
                  </a:lnTo>
                  <a:lnTo>
                    <a:pt x="378" y="2697"/>
                  </a:lnTo>
                  <a:lnTo>
                    <a:pt x="388" y="2701"/>
                  </a:lnTo>
                  <a:lnTo>
                    <a:pt x="399" y="2707"/>
                  </a:lnTo>
                  <a:lnTo>
                    <a:pt x="410" y="2713"/>
                  </a:lnTo>
                  <a:lnTo>
                    <a:pt x="421" y="2721"/>
                  </a:lnTo>
                  <a:lnTo>
                    <a:pt x="433" y="2729"/>
                  </a:lnTo>
                  <a:lnTo>
                    <a:pt x="445" y="2739"/>
                  </a:lnTo>
                  <a:lnTo>
                    <a:pt x="457" y="2749"/>
                  </a:lnTo>
                  <a:lnTo>
                    <a:pt x="470" y="2760"/>
                  </a:lnTo>
                  <a:lnTo>
                    <a:pt x="482" y="2772"/>
                  </a:lnTo>
                  <a:lnTo>
                    <a:pt x="494" y="2785"/>
                  </a:lnTo>
                  <a:lnTo>
                    <a:pt x="506" y="2798"/>
                  </a:lnTo>
                  <a:lnTo>
                    <a:pt x="517" y="2811"/>
                  </a:lnTo>
                  <a:lnTo>
                    <a:pt x="527" y="2824"/>
                  </a:lnTo>
                  <a:lnTo>
                    <a:pt x="536" y="2836"/>
                  </a:lnTo>
                  <a:lnTo>
                    <a:pt x="544" y="2849"/>
                  </a:lnTo>
                  <a:lnTo>
                    <a:pt x="552" y="2861"/>
                  </a:lnTo>
                  <a:lnTo>
                    <a:pt x="558" y="2874"/>
                  </a:lnTo>
                  <a:lnTo>
                    <a:pt x="564" y="2884"/>
                  </a:lnTo>
                  <a:lnTo>
                    <a:pt x="569" y="2895"/>
                  </a:lnTo>
                  <a:lnTo>
                    <a:pt x="572" y="2906"/>
                  </a:lnTo>
                  <a:lnTo>
                    <a:pt x="574" y="2915"/>
                  </a:lnTo>
                  <a:lnTo>
                    <a:pt x="575" y="2924"/>
                  </a:lnTo>
                  <a:lnTo>
                    <a:pt x="575" y="2933"/>
                  </a:lnTo>
                  <a:lnTo>
                    <a:pt x="574" y="2939"/>
                  </a:lnTo>
                  <a:lnTo>
                    <a:pt x="572" y="2945"/>
                  </a:lnTo>
                  <a:lnTo>
                    <a:pt x="567" y="2950"/>
                  </a:lnTo>
                  <a:close/>
                  <a:moveTo>
                    <a:pt x="210" y="2137"/>
                  </a:moveTo>
                  <a:lnTo>
                    <a:pt x="205" y="2140"/>
                  </a:lnTo>
                  <a:lnTo>
                    <a:pt x="199" y="2141"/>
                  </a:lnTo>
                  <a:lnTo>
                    <a:pt x="194" y="2142"/>
                  </a:lnTo>
                  <a:lnTo>
                    <a:pt x="186" y="2142"/>
                  </a:lnTo>
                  <a:lnTo>
                    <a:pt x="178" y="2140"/>
                  </a:lnTo>
                  <a:lnTo>
                    <a:pt x="171" y="2138"/>
                  </a:lnTo>
                  <a:lnTo>
                    <a:pt x="162" y="2135"/>
                  </a:lnTo>
                  <a:lnTo>
                    <a:pt x="153" y="2129"/>
                  </a:lnTo>
                  <a:lnTo>
                    <a:pt x="143" y="2124"/>
                  </a:lnTo>
                  <a:lnTo>
                    <a:pt x="134" y="2117"/>
                  </a:lnTo>
                  <a:lnTo>
                    <a:pt x="124" y="2111"/>
                  </a:lnTo>
                  <a:lnTo>
                    <a:pt x="113" y="2102"/>
                  </a:lnTo>
                  <a:lnTo>
                    <a:pt x="103" y="2093"/>
                  </a:lnTo>
                  <a:lnTo>
                    <a:pt x="92" y="2083"/>
                  </a:lnTo>
                  <a:lnTo>
                    <a:pt x="82" y="2073"/>
                  </a:lnTo>
                  <a:lnTo>
                    <a:pt x="71" y="2061"/>
                  </a:lnTo>
                  <a:lnTo>
                    <a:pt x="61" y="2050"/>
                  </a:lnTo>
                  <a:lnTo>
                    <a:pt x="52" y="2038"/>
                  </a:lnTo>
                  <a:lnTo>
                    <a:pt x="44" y="2027"/>
                  </a:lnTo>
                  <a:lnTo>
                    <a:pt x="36" y="2015"/>
                  </a:lnTo>
                  <a:lnTo>
                    <a:pt x="29" y="2004"/>
                  </a:lnTo>
                  <a:lnTo>
                    <a:pt x="23" y="1993"/>
                  </a:lnTo>
                  <a:lnTo>
                    <a:pt x="17" y="1982"/>
                  </a:lnTo>
                  <a:lnTo>
                    <a:pt x="13" y="1973"/>
                  </a:lnTo>
                  <a:lnTo>
                    <a:pt x="10" y="1963"/>
                  </a:lnTo>
                  <a:lnTo>
                    <a:pt x="6" y="1954"/>
                  </a:lnTo>
                  <a:lnTo>
                    <a:pt x="5" y="1945"/>
                  </a:lnTo>
                  <a:lnTo>
                    <a:pt x="4" y="1937"/>
                  </a:lnTo>
                  <a:lnTo>
                    <a:pt x="4" y="1930"/>
                  </a:lnTo>
                  <a:lnTo>
                    <a:pt x="6" y="1924"/>
                  </a:lnTo>
                  <a:lnTo>
                    <a:pt x="9" y="1919"/>
                  </a:lnTo>
                  <a:lnTo>
                    <a:pt x="12" y="1914"/>
                  </a:lnTo>
                  <a:lnTo>
                    <a:pt x="16" y="1911"/>
                  </a:lnTo>
                  <a:lnTo>
                    <a:pt x="22" y="1909"/>
                  </a:lnTo>
                  <a:lnTo>
                    <a:pt x="28" y="1909"/>
                  </a:lnTo>
                  <a:lnTo>
                    <a:pt x="35" y="1909"/>
                  </a:lnTo>
                  <a:lnTo>
                    <a:pt x="43" y="1910"/>
                  </a:lnTo>
                  <a:lnTo>
                    <a:pt x="51" y="1913"/>
                  </a:lnTo>
                  <a:lnTo>
                    <a:pt x="60" y="1917"/>
                  </a:lnTo>
                  <a:lnTo>
                    <a:pt x="69" y="1921"/>
                  </a:lnTo>
                  <a:lnTo>
                    <a:pt x="79" y="1926"/>
                  </a:lnTo>
                  <a:lnTo>
                    <a:pt x="89" y="1933"/>
                  </a:lnTo>
                  <a:lnTo>
                    <a:pt x="98" y="1941"/>
                  </a:lnTo>
                  <a:lnTo>
                    <a:pt x="108" y="1948"/>
                  </a:lnTo>
                  <a:lnTo>
                    <a:pt x="130" y="1968"/>
                  </a:lnTo>
                  <a:lnTo>
                    <a:pt x="151" y="1989"/>
                  </a:lnTo>
                  <a:lnTo>
                    <a:pt x="170" y="2012"/>
                  </a:lnTo>
                  <a:lnTo>
                    <a:pt x="186" y="2035"/>
                  </a:lnTo>
                  <a:lnTo>
                    <a:pt x="193" y="2047"/>
                  </a:lnTo>
                  <a:lnTo>
                    <a:pt x="199" y="2058"/>
                  </a:lnTo>
                  <a:lnTo>
                    <a:pt x="205" y="2068"/>
                  </a:lnTo>
                  <a:lnTo>
                    <a:pt x="209" y="2079"/>
                  </a:lnTo>
                  <a:lnTo>
                    <a:pt x="212" y="2089"/>
                  </a:lnTo>
                  <a:lnTo>
                    <a:pt x="215" y="2097"/>
                  </a:lnTo>
                  <a:lnTo>
                    <a:pt x="217" y="2106"/>
                  </a:lnTo>
                  <a:lnTo>
                    <a:pt x="218" y="2114"/>
                  </a:lnTo>
                  <a:lnTo>
                    <a:pt x="217" y="2120"/>
                  </a:lnTo>
                  <a:lnTo>
                    <a:pt x="216" y="2127"/>
                  </a:lnTo>
                  <a:lnTo>
                    <a:pt x="214" y="2133"/>
                  </a:lnTo>
                  <a:lnTo>
                    <a:pt x="210" y="2137"/>
                  </a:lnTo>
                  <a:close/>
                  <a:moveTo>
                    <a:pt x="420" y="2286"/>
                  </a:moveTo>
                  <a:lnTo>
                    <a:pt x="431" y="2298"/>
                  </a:lnTo>
                  <a:lnTo>
                    <a:pt x="440" y="2310"/>
                  </a:lnTo>
                  <a:lnTo>
                    <a:pt x="449" y="2322"/>
                  </a:lnTo>
                  <a:lnTo>
                    <a:pt x="458" y="2334"/>
                  </a:lnTo>
                  <a:lnTo>
                    <a:pt x="466" y="2345"/>
                  </a:lnTo>
                  <a:lnTo>
                    <a:pt x="472" y="2357"/>
                  </a:lnTo>
                  <a:lnTo>
                    <a:pt x="478" y="2368"/>
                  </a:lnTo>
                  <a:lnTo>
                    <a:pt x="482" y="2379"/>
                  </a:lnTo>
                  <a:lnTo>
                    <a:pt x="486" y="2389"/>
                  </a:lnTo>
                  <a:lnTo>
                    <a:pt x="489" y="2399"/>
                  </a:lnTo>
                  <a:lnTo>
                    <a:pt x="491" y="2408"/>
                  </a:lnTo>
                  <a:lnTo>
                    <a:pt x="492" y="2415"/>
                  </a:lnTo>
                  <a:lnTo>
                    <a:pt x="492" y="2423"/>
                  </a:lnTo>
                  <a:lnTo>
                    <a:pt x="490" y="2430"/>
                  </a:lnTo>
                  <a:lnTo>
                    <a:pt x="487" y="2435"/>
                  </a:lnTo>
                  <a:lnTo>
                    <a:pt x="484" y="2439"/>
                  </a:lnTo>
                  <a:lnTo>
                    <a:pt x="479" y="2443"/>
                  </a:lnTo>
                  <a:lnTo>
                    <a:pt x="473" y="2445"/>
                  </a:lnTo>
                  <a:lnTo>
                    <a:pt x="467" y="2446"/>
                  </a:lnTo>
                  <a:lnTo>
                    <a:pt x="459" y="2445"/>
                  </a:lnTo>
                  <a:lnTo>
                    <a:pt x="451" y="2444"/>
                  </a:lnTo>
                  <a:lnTo>
                    <a:pt x="443" y="2442"/>
                  </a:lnTo>
                  <a:lnTo>
                    <a:pt x="434" y="2437"/>
                  </a:lnTo>
                  <a:lnTo>
                    <a:pt x="424" y="2433"/>
                  </a:lnTo>
                  <a:lnTo>
                    <a:pt x="413" y="2427"/>
                  </a:lnTo>
                  <a:lnTo>
                    <a:pt x="403" y="2420"/>
                  </a:lnTo>
                  <a:lnTo>
                    <a:pt x="392" y="2412"/>
                  </a:lnTo>
                  <a:lnTo>
                    <a:pt x="381" y="2404"/>
                  </a:lnTo>
                  <a:lnTo>
                    <a:pt x="370" y="2395"/>
                  </a:lnTo>
                  <a:lnTo>
                    <a:pt x="359" y="2385"/>
                  </a:lnTo>
                  <a:lnTo>
                    <a:pt x="348" y="2374"/>
                  </a:lnTo>
                  <a:lnTo>
                    <a:pt x="337" y="2362"/>
                  </a:lnTo>
                  <a:lnTo>
                    <a:pt x="326" y="2350"/>
                  </a:lnTo>
                  <a:lnTo>
                    <a:pt x="317" y="2338"/>
                  </a:lnTo>
                  <a:lnTo>
                    <a:pt x="308" y="2325"/>
                  </a:lnTo>
                  <a:lnTo>
                    <a:pt x="299" y="2313"/>
                  </a:lnTo>
                  <a:lnTo>
                    <a:pt x="292" y="2301"/>
                  </a:lnTo>
                  <a:lnTo>
                    <a:pt x="286" y="2290"/>
                  </a:lnTo>
                  <a:lnTo>
                    <a:pt x="279" y="2279"/>
                  </a:lnTo>
                  <a:lnTo>
                    <a:pt x="275" y="2268"/>
                  </a:lnTo>
                  <a:lnTo>
                    <a:pt x="272" y="2259"/>
                  </a:lnTo>
                  <a:lnTo>
                    <a:pt x="268" y="2249"/>
                  </a:lnTo>
                  <a:lnTo>
                    <a:pt x="266" y="2240"/>
                  </a:lnTo>
                  <a:lnTo>
                    <a:pt x="266" y="2231"/>
                  </a:lnTo>
                  <a:lnTo>
                    <a:pt x="266" y="2225"/>
                  </a:lnTo>
                  <a:lnTo>
                    <a:pt x="267" y="2218"/>
                  </a:lnTo>
                  <a:lnTo>
                    <a:pt x="269" y="2213"/>
                  </a:lnTo>
                  <a:lnTo>
                    <a:pt x="274" y="2208"/>
                  </a:lnTo>
                  <a:lnTo>
                    <a:pt x="278" y="2205"/>
                  </a:lnTo>
                  <a:lnTo>
                    <a:pt x="284" y="2203"/>
                  </a:lnTo>
                  <a:lnTo>
                    <a:pt x="290" y="2202"/>
                  </a:lnTo>
                  <a:lnTo>
                    <a:pt x="298" y="2202"/>
                  </a:lnTo>
                  <a:lnTo>
                    <a:pt x="306" y="2204"/>
                  </a:lnTo>
                  <a:lnTo>
                    <a:pt x="314" y="2206"/>
                  </a:lnTo>
                  <a:lnTo>
                    <a:pt x="324" y="2210"/>
                  </a:lnTo>
                  <a:lnTo>
                    <a:pt x="334" y="2215"/>
                  </a:lnTo>
                  <a:lnTo>
                    <a:pt x="344" y="2220"/>
                  </a:lnTo>
                  <a:lnTo>
                    <a:pt x="354" y="2228"/>
                  </a:lnTo>
                  <a:lnTo>
                    <a:pt x="365" y="2236"/>
                  </a:lnTo>
                  <a:lnTo>
                    <a:pt x="376" y="2243"/>
                  </a:lnTo>
                  <a:lnTo>
                    <a:pt x="387" y="2253"/>
                  </a:lnTo>
                  <a:lnTo>
                    <a:pt x="398" y="2263"/>
                  </a:lnTo>
                  <a:lnTo>
                    <a:pt x="409" y="2274"/>
                  </a:lnTo>
                  <a:lnTo>
                    <a:pt x="420" y="2286"/>
                  </a:lnTo>
                  <a:close/>
                  <a:moveTo>
                    <a:pt x="218" y="1691"/>
                  </a:moveTo>
                  <a:lnTo>
                    <a:pt x="214" y="1694"/>
                  </a:lnTo>
                  <a:lnTo>
                    <a:pt x="208" y="1695"/>
                  </a:lnTo>
                  <a:lnTo>
                    <a:pt x="203" y="1696"/>
                  </a:lnTo>
                  <a:lnTo>
                    <a:pt x="196" y="1696"/>
                  </a:lnTo>
                  <a:lnTo>
                    <a:pt x="189" y="1695"/>
                  </a:lnTo>
                  <a:lnTo>
                    <a:pt x="182" y="1693"/>
                  </a:lnTo>
                  <a:lnTo>
                    <a:pt x="174" y="1690"/>
                  </a:lnTo>
                  <a:lnTo>
                    <a:pt x="165" y="1685"/>
                  </a:lnTo>
                  <a:lnTo>
                    <a:pt x="157" y="1680"/>
                  </a:lnTo>
                  <a:lnTo>
                    <a:pt x="148" y="1674"/>
                  </a:lnTo>
                  <a:lnTo>
                    <a:pt x="138" y="1668"/>
                  </a:lnTo>
                  <a:lnTo>
                    <a:pt x="129" y="1660"/>
                  </a:lnTo>
                  <a:lnTo>
                    <a:pt x="111" y="1644"/>
                  </a:lnTo>
                  <a:lnTo>
                    <a:pt x="92" y="1624"/>
                  </a:lnTo>
                  <a:lnTo>
                    <a:pt x="74" y="1602"/>
                  </a:lnTo>
                  <a:lnTo>
                    <a:pt x="60" y="1581"/>
                  </a:lnTo>
                  <a:lnTo>
                    <a:pt x="54" y="1570"/>
                  </a:lnTo>
                  <a:lnTo>
                    <a:pt x="48" y="1560"/>
                  </a:lnTo>
                  <a:lnTo>
                    <a:pt x="44" y="1551"/>
                  </a:lnTo>
                  <a:lnTo>
                    <a:pt x="39" y="1541"/>
                  </a:lnTo>
                  <a:lnTo>
                    <a:pt x="36" y="1532"/>
                  </a:lnTo>
                  <a:lnTo>
                    <a:pt x="34" y="1523"/>
                  </a:lnTo>
                  <a:lnTo>
                    <a:pt x="33" y="1515"/>
                  </a:lnTo>
                  <a:lnTo>
                    <a:pt x="32" y="1508"/>
                  </a:lnTo>
                  <a:lnTo>
                    <a:pt x="33" y="1501"/>
                  </a:lnTo>
                  <a:lnTo>
                    <a:pt x="34" y="1496"/>
                  </a:lnTo>
                  <a:lnTo>
                    <a:pt x="36" y="1490"/>
                  </a:lnTo>
                  <a:lnTo>
                    <a:pt x="39" y="1487"/>
                  </a:lnTo>
                  <a:lnTo>
                    <a:pt x="44" y="1484"/>
                  </a:lnTo>
                  <a:lnTo>
                    <a:pt x="49" y="1481"/>
                  </a:lnTo>
                  <a:lnTo>
                    <a:pt x="55" y="1481"/>
                  </a:lnTo>
                  <a:lnTo>
                    <a:pt x="61" y="1481"/>
                  </a:lnTo>
                  <a:lnTo>
                    <a:pt x="69" y="1483"/>
                  </a:lnTo>
                  <a:lnTo>
                    <a:pt x="77" y="1485"/>
                  </a:lnTo>
                  <a:lnTo>
                    <a:pt x="84" y="1488"/>
                  </a:lnTo>
                  <a:lnTo>
                    <a:pt x="93" y="1492"/>
                  </a:lnTo>
                  <a:lnTo>
                    <a:pt x="111" y="1503"/>
                  </a:lnTo>
                  <a:lnTo>
                    <a:pt x="129" y="1518"/>
                  </a:lnTo>
                  <a:lnTo>
                    <a:pt x="148" y="1535"/>
                  </a:lnTo>
                  <a:lnTo>
                    <a:pt x="166" y="1555"/>
                  </a:lnTo>
                  <a:lnTo>
                    <a:pt x="184" y="1576"/>
                  </a:lnTo>
                  <a:lnTo>
                    <a:pt x="198" y="1597"/>
                  </a:lnTo>
                  <a:lnTo>
                    <a:pt x="210" y="1617"/>
                  </a:lnTo>
                  <a:lnTo>
                    <a:pt x="218" y="1637"/>
                  </a:lnTo>
                  <a:lnTo>
                    <a:pt x="221" y="1646"/>
                  </a:lnTo>
                  <a:lnTo>
                    <a:pt x="223" y="1655"/>
                  </a:lnTo>
                  <a:lnTo>
                    <a:pt x="225" y="1662"/>
                  </a:lnTo>
                  <a:lnTo>
                    <a:pt x="226" y="1669"/>
                  </a:lnTo>
                  <a:lnTo>
                    <a:pt x="225" y="1675"/>
                  </a:lnTo>
                  <a:lnTo>
                    <a:pt x="223" y="1682"/>
                  </a:lnTo>
                  <a:lnTo>
                    <a:pt x="221" y="1686"/>
                  </a:lnTo>
                  <a:lnTo>
                    <a:pt x="218" y="1691"/>
                  </a:lnTo>
                  <a:close/>
                  <a:moveTo>
                    <a:pt x="464" y="1970"/>
                  </a:moveTo>
                  <a:lnTo>
                    <a:pt x="460" y="1974"/>
                  </a:lnTo>
                  <a:lnTo>
                    <a:pt x="455" y="1975"/>
                  </a:lnTo>
                  <a:lnTo>
                    <a:pt x="449" y="1976"/>
                  </a:lnTo>
                  <a:lnTo>
                    <a:pt x="443" y="1976"/>
                  </a:lnTo>
                  <a:lnTo>
                    <a:pt x="435" y="1975"/>
                  </a:lnTo>
                  <a:lnTo>
                    <a:pt x="427" y="1971"/>
                  </a:lnTo>
                  <a:lnTo>
                    <a:pt x="418" y="1968"/>
                  </a:lnTo>
                  <a:lnTo>
                    <a:pt x="410" y="1964"/>
                  </a:lnTo>
                  <a:lnTo>
                    <a:pt x="400" y="1958"/>
                  </a:lnTo>
                  <a:lnTo>
                    <a:pt x="391" y="1953"/>
                  </a:lnTo>
                  <a:lnTo>
                    <a:pt x="381" y="1945"/>
                  </a:lnTo>
                  <a:lnTo>
                    <a:pt x="371" y="1937"/>
                  </a:lnTo>
                  <a:lnTo>
                    <a:pt x="351" y="1920"/>
                  </a:lnTo>
                  <a:lnTo>
                    <a:pt x="331" y="1899"/>
                  </a:lnTo>
                  <a:lnTo>
                    <a:pt x="312" y="1877"/>
                  </a:lnTo>
                  <a:lnTo>
                    <a:pt x="297" y="1854"/>
                  </a:lnTo>
                  <a:lnTo>
                    <a:pt x="290" y="1844"/>
                  </a:lnTo>
                  <a:lnTo>
                    <a:pt x="285" y="1833"/>
                  </a:lnTo>
                  <a:lnTo>
                    <a:pt x="279" y="1822"/>
                  </a:lnTo>
                  <a:lnTo>
                    <a:pt x="275" y="1812"/>
                  </a:lnTo>
                  <a:lnTo>
                    <a:pt x="272" y="1804"/>
                  </a:lnTo>
                  <a:lnTo>
                    <a:pt x="269" y="1795"/>
                  </a:lnTo>
                  <a:lnTo>
                    <a:pt x="268" y="1786"/>
                  </a:lnTo>
                  <a:lnTo>
                    <a:pt x="267" y="1779"/>
                  </a:lnTo>
                  <a:lnTo>
                    <a:pt x="268" y="1772"/>
                  </a:lnTo>
                  <a:lnTo>
                    <a:pt x="269" y="1765"/>
                  </a:lnTo>
                  <a:lnTo>
                    <a:pt x="272" y="1761"/>
                  </a:lnTo>
                  <a:lnTo>
                    <a:pt x="275" y="1757"/>
                  </a:lnTo>
                  <a:lnTo>
                    <a:pt x="280" y="1753"/>
                  </a:lnTo>
                  <a:lnTo>
                    <a:pt x="285" y="1751"/>
                  </a:lnTo>
                  <a:lnTo>
                    <a:pt x="291" y="1750"/>
                  </a:lnTo>
                  <a:lnTo>
                    <a:pt x="298" y="1750"/>
                  </a:lnTo>
                  <a:lnTo>
                    <a:pt x="306" y="1752"/>
                  </a:lnTo>
                  <a:lnTo>
                    <a:pt x="313" y="1754"/>
                  </a:lnTo>
                  <a:lnTo>
                    <a:pt x="322" y="1758"/>
                  </a:lnTo>
                  <a:lnTo>
                    <a:pt x="331" y="1762"/>
                  </a:lnTo>
                  <a:lnTo>
                    <a:pt x="341" y="1768"/>
                  </a:lnTo>
                  <a:lnTo>
                    <a:pt x="349" y="1773"/>
                  </a:lnTo>
                  <a:lnTo>
                    <a:pt x="359" y="1781"/>
                  </a:lnTo>
                  <a:lnTo>
                    <a:pt x="369" y="1788"/>
                  </a:lnTo>
                  <a:lnTo>
                    <a:pt x="390" y="1806"/>
                  </a:lnTo>
                  <a:lnTo>
                    <a:pt x="410" y="1827"/>
                  </a:lnTo>
                  <a:lnTo>
                    <a:pt x="428" y="1850"/>
                  </a:lnTo>
                  <a:lnTo>
                    <a:pt x="444" y="1872"/>
                  </a:lnTo>
                  <a:lnTo>
                    <a:pt x="450" y="1883"/>
                  </a:lnTo>
                  <a:lnTo>
                    <a:pt x="456" y="1893"/>
                  </a:lnTo>
                  <a:lnTo>
                    <a:pt x="461" y="1903"/>
                  </a:lnTo>
                  <a:lnTo>
                    <a:pt x="466" y="1913"/>
                  </a:lnTo>
                  <a:lnTo>
                    <a:pt x="469" y="1922"/>
                  </a:lnTo>
                  <a:lnTo>
                    <a:pt x="471" y="1932"/>
                  </a:lnTo>
                  <a:lnTo>
                    <a:pt x="472" y="1940"/>
                  </a:lnTo>
                  <a:lnTo>
                    <a:pt x="473" y="1947"/>
                  </a:lnTo>
                  <a:lnTo>
                    <a:pt x="472" y="1954"/>
                  </a:lnTo>
                  <a:lnTo>
                    <a:pt x="471" y="1960"/>
                  </a:lnTo>
                  <a:lnTo>
                    <a:pt x="469" y="1966"/>
                  </a:lnTo>
                  <a:lnTo>
                    <a:pt x="464" y="1970"/>
                  </a:lnTo>
                  <a:close/>
                  <a:moveTo>
                    <a:pt x="239" y="1154"/>
                  </a:moveTo>
                  <a:lnTo>
                    <a:pt x="254" y="1173"/>
                  </a:lnTo>
                  <a:lnTo>
                    <a:pt x="267" y="1193"/>
                  </a:lnTo>
                  <a:lnTo>
                    <a:pt x="277" y="1212"/>
                  </a:lnTo>
                  <a:lnTo>
                    <a:pt x="285" y="1230"/>
                  </a:lnTo>
                  <a:lnTo>
                    <a:pt x="287" y="1238"/>
                  </a:lnTo>
                  <a:lnTo>
                    <a:pt x="289" y="1246"/>
                  </a:lnTo>
                  <a:lnTo>
                    <a:pt x="290" y="1253"/>
                  </a:lnTo>
                  <a:lnTo>
                    <a:pt x="290" y="1260"/>
                  </a:lnTo>
                  <a:lnTo>
                    <a:pt x="290" y="1267"/>
                  </a:lnTo>
                  <a:lnTo>
                    <a:pt x="288" y="1272"/>
                  </a:lnTo>
                  <a:lnTo>
                    <a:pt x="286" y="1277"/>
                  </a:lnTo>
                  <a:lnTo>
                    <a:pt x="283" y="1281"/>
                  </a:lnTo>
                  <a:lnTo>
                    <a:pt x="279" y="1283"/>
                  </a:lnTo>
                  <a:lnTo>
                    <a:pt x="274" y="1285"/>
                  </a:lnTo>
                  <a:lnTo>
                    <a:pt x="268" y="1286"/>
                  </a:lnTo>
                  <a:lnTo>
                    <a:pt x="263" y="1286"/>
                  </a:lnTo>
                  <a:lnTo>
                    <a:pt x="256" y="1285"/>
                  </a:lnTo>
                  <a:lnTo>
                    <a:pt x="250" y="1283"/>
                  </a:lnTo>
                  <a:lnTo>
                    <a:pt x="242" y="1280"/>
                  </a:lnTo>
                  <a:lnTo>
                    <a:pt x="234" y="1277"/>
                  </a:lnTo>
                  <a:lnTo>
                    <a:pt x="218" y="1267"/>
                  </a:lnTo>
                  <a:lnTo>
                    <a:pt x="201" y="1253"/>
                  </a:lnTo>
                  <a:lnTo>
                    <a:pt x="184" y="1238"/>
                  </a:lnTo>
                  <a:lnTo>
                    <a:pt x="168" y="1220"/>
                  </a:lnTo>
                  <a:lnTo>
                    <a:pt x="151" y="1200"/>
                  </a:lnTo>
                  <a:lnTo>
                    <a:pt x="139" y="1181"/>
                  </a:lnTo>
                  <a:lnTo>
                    <a:pt x="128" y="1161"/>
                  </a:lnTo>
                  <a:lnTo>
                    <a:pt x="120" y="1144"/>
                  </a:lnTo>
                  <a:lnTo>
                    <a:pt x="118" y="1135"/>
                  </a:lnTo>
                  <a:lnTo>
                    <a:pt x="116" y="1127"/>
                  </a:lnTo>
                  <a:lnTo>
                    <a:pt x="115" y="1120"/>
                  </a:lnTo>
                  <a:lnTo>
                    <a:pt x="115" y="1113"/>
                  </a:lnTo>
                  <a:lnTo>
                    <a:pt x="116" y="1108"/>
                  </a:lnTo>
                  <a:lnTo>
                    <a:pt x="117" y="1102"/>
                  </a:lnTo>
                  <a:lnTo>
                    <a:pt x="119" y="1097"/>
                  </a:lnTo>
                  <a:lnTo>
                    <a:pt x="123" y="1093"/>
                  </a:lnTo>
                  <a:lnTo>
                    <a:pt x="127" y="1090"/>
                  </a:lnTo>
                  <a:lnTo>
                    <a:pt x="131" y="1089"/>
                  </a:lnTo>
                  <a:lnTo>
                    <a:pt x="137" y="1088"/>
                  </a:lnTo>
                  <a:lnTo>
                    <a:pt x="142" y="1088"/>
                  </a:lnTo>
                  <a:lnTo>
                    <a:pt x="149" y="1089"/>
                  </a:lnTo>
                  <a:lnTo>
                    <a:pt x="157" y="1091"/>
                  </a:lnTo>
                  <a:lnTo>
                    <a:pt x="163" y="1093"/>
                  </a:lnTo>
                  <a:lnTo>
                    <a:pt x="171" y="1098"/>
                  </a:lnTo>
                  <a:lnTo>
                    <a:pt x="187" y="1108"/>
                  </a:lnTo>
                  <a:lnTo>
                    <a:pt x="205" y="1120"/>
                  </a:lnTo>
                  <a:lnTo>
                    <a:pt x="221" y="1136"/>
                  </a:lnTo>
                  <a:lnTo>
                    <a:pt x="239" y="1154"/>
                  </a:lnTo>
                  <a:close/>
                  <a:moveTo>
                    <a:pt x="506" y="1536"/>
                  </a:moveTo>
                  <a:lnTo>
                    <a:pt x="502" y="1540"/>
                  </a:lnTo>
                  <a:lnTo>
                    <a:pt x="496" y="1542"/>
                  </a:lnTo>
                  <a:lnTo>
                    <a:pt x="491" y="1543"/>
                  </a:lnTo>
                  <a:lnTo>
                    <a:pt x="484" y="1543"/>
                  </a:lnTo>
                  <a:lnTo>
                    <a:pt x="478" y="1542"/>
                  </a:lnTo>
                  <a:lnTo>
                    <a:pt x="470" y="1540"/>
                  </a:lnTo>
                  <a:lnTo>
                    <a:pt x="462" y="1536"/>
                  </a:lnTo>
                  <a:lnTo>
                    <a:pt x="455" y="1533"/>
                  </a:lnTo>
                  <a:lnTo>
                    <a:pt x="446" y="1528"/>
                  </a:lnTo>
                  <a:lnTo>
                    <a:pt x="437" y="1522"/>
                  </a:lnTo>
                  <a:lnTo>
                    <a:pt x="428" y="1515"/>
                  </a:lnTo>
                  <a:lnTo>
                    <a:pt x="420" y="1509"/>
                  </a:lnTo>
                  <a:lnTo>
                    <a:pt x="401" y="1492"/>
                  </a:lnTo>
                  <a:lnTo>
                    <a:pt x="382" y="1473"/>
                  </a:lnTo>
                  <a:lnTo>
                    <a:pt x="366" y="1453"/>
                  </a:lnTo>
                  <a:lnTo>
                    <a:pt x="353" y="1432"/>
                  </a:lnTo>
                  <a:lnTo>
                    <a:pt x="346" y="1422"/>
                  </a:lnTo>
                  <a:lnTo>
                    <a:pt x="342" y="1412"/>
                  </a:lnTo>
                  <a:lnTo>
                    <a:pt x="337" y="1403"/>
                  </a:lnTo>
                  <a:lnTo>
                    <a:pt x="334" y="1394"/>
                  </a:lnTo>
                  <a:lnTo>
                    <a:pt x="331" y="1385"/>
                  </a:lnTo>
                  <a:lnTo>
                    <a:pt x="329" y="1376"/>
                  </a:lnTo>
                  <a:lnTo>
                    <a:pt x="328" y="1369"/>
                  </a:lnTo>
                  <a:lnTo>
                    <a:pt x="328" y="1362"/>
                  </a:lnTo>
                  <a:lnTo>
                    <a:pt x="328" y="1355"/>
                  </a:lnTo>
                  <a:lnTo>
                    <a:pt x="330" y="1350"/>
                  </a:lnTo>
                  <a:lnTo>
                    <a:pt x="332" y="1344"/>
                  </a:lnTo>
                  <a:lnTo>
                    <a:pt x="335" y="1340"/>
                  </a:lnTo>
                  <a:lnTo>
                    <a:pt x="340" y="1338"/>
                  </a:lnTo>
                  <a:lnTo>
                    <a:pt x="344" y="1336"/>
                  </a:lnTo>
                  <a:lnTo>
                    <a:pt x="351" y="1335"/>
                  </a:lnTo>
                  <a:lnTo>
                    <a:pt x="356" y="1335"/>
                  </a:lnTo>
                  <a:lnTo>
                    <a:pt x="364" y="1336"/>
                  </a:lnTo>
                  <a:lnTo>
                    <a:pt x="370" y="1338"/>
                  </a:lnTo>
                  <a:lnTo>
                    <a:pt x="379" y="1341"/>
                  </a:lnTo>
                  <a:lnTo>
                    <a:pt x="387" y="1346"/>
                  </a:lnTo>
                  <a:lnTo>
                    <a:pt x="404" y="1355"/>
                  </a:lnTo>
                  <a:lnTo>
                    <a:pt x="422" y="1369"/>
                  </a:lnTo>
                  <a:lnTo>
                    <a:pt x="439" y="1385"/>
                  </a:lnTo>
                  <a:lnTo>
                    <a:pt x="458" y="1405"/>
                  </a:lnTo>
                  <a:lnTo>
                    <a:pt x="474" y="1426"/>
                  </a:lnTo>
                  <a:lnTo>
                    <a:pt x="489" y="1445"/>
                  </a:lnTo>
                  <a:lnTo>
                    <a:pt x="500" y="1465"/>
                  </a:lnTo>
                  <a:lnTo>
                    <a:pt x="507" y="1484"/>
                  </a:lnTo>
                  <a:lnTo>
                    <a:pt x="510" y="1492"/>
                  </a:lnTo>
                  <a:lnTo>
                    <a:pt x="513" y="1501"/>
                  </a:lnTo>
                  <a:lnTo>
                    <a:pt x="514" y="1509"/>
                  </a:lnTo>
                  <a:lnTo>
                    <a:pt x="514" y="1515"/>
                  </a:lnTo>
                  <a:lnTo>
                    <a:pt x="513" y="1522"/>
                  </a:lnTo>
                  <a:lnTo>
                    <a:pt x="512" y="1528"/>
                  </a:lnTo>
                  <a:lnTo>
                    <a:pt x="509" y="1533"/>
                  </a:lnTo>
                  <a:lnTo>
                    <a:pt x="506" y="1536"/>
                  </a:lnTo>
                  <a:close/>
                  <a:moveTo>
                    <a:pt x="175" y="565"/>
                  </a:moveTo>
                  <a:lnTo>
                    <a:pt x="188" y="583"/>
                  </a:lnTo>
                  <a:lnTo>
                    <a:pt x="199" y="599"/>
                  </a:lnTo>
                  <a:lnTo>
                    <a:pt x="208" y="617"/>
                  </a:lnTo>
                  <a:lnTo>
                    <a:pt x="214" y="632"/>
                  </a:lnTo>
                  <a:lnTo>
                    <a:pt x="216" y="640"/>
                  </a:lnTo>
                  <a:lnTo>
                    <a:pt x="218" y="646"/>
                  </a:lnTo>
                  <a:lnTo>
                    <a:pt x="218" y="653"/>
                  </a:lnTo>
                  <a:lnTo>
                    <a:pt x="218" y="659"/>
                  </a:lnTo>
                  <a:lnTo>
                    <a:pt x="218" y="665"/>
                  </a:lnTo>
                  <a:lnTo>
                    <a:pt x="216" y="669"/>
                  </a:lnTo>
                  <a:lnTo>
                    <a:pt x="214" y="674"/>
                  </a:lnTo>
                  <a:lnTo>
                    <a:pt x="211" y="677"/>
                  </a:lnTo>
                  <a:lnTo>
                    <a:pt x="207" y="679"/>
                  </a:lnTo>
                  <a:lnTo>
                    <a:pt x="203" y="681"/>
                  </a:lnTo>
                  <a:lnTo>
                    <a:pt x="198" y="682"/>
                  </a:lnTo>
                  <a:lnTo>
                    <a:pt x="193" y="682"/>
                  </a:lnTo>
                  <a:lnTo>
                    <a:pt x="187" y="681"/>
                  </a:lnTo>
                  <a:lnTo>
                    <a:pt x="182" y="679"/>
                  </a:lnTo>
                  <a:lnTo>
                    <a:pt x="175" y="677"/>
                  </a:lnTo>
                  <a:lnTo>
                    <a:pt x="168" y="674"/>
                  </a:lnTo>
                  <a:lnTo>
                    <a:pt x="154" y="666"/>
                  </a:lnTo>
                  <a:lnTo>
                    <a:pt x="139" y="654"/>
                  </a:lnTo>
                  <a:lnTo>
                    <a:pt x="125" y="641"/>
                  </a:lnTo>
                  <a:lnTo>
                    <a:pt x="109" y="624"/>
                  </a:lnTo>
                  <a:lnTo>
                    <a:pt x="96" y="608"/>
                  </a:lnTo>
                  <a:lnTo>
                    <a:pt x="85" y="590"/>
                  </a:lnTo>
                  <a:lnTo>
                    <a:pt x="78" y="574"/>
                  </a:lnTo>
                  <a:lnTo>
                    <a:pt x="71" y="557"/>
                  </a:lnTo>
                  <a:lnTo>
                    <a:pt x="69" y="550"/>
                  </a:lnTo>
                  <a:lnTo>
                    <a:pt x="68" y="543"/>
                  </a:lnTo>
                  <a:lnTo>
                    <a:pt x="67" y="537"/>
                  </a:lnTo>
                  <a:lnTo>
                    <a:pt x="67" y="531"/>
                  </a:lnTo>
                  <a:lnTo>
                    <a:pt x="68" y="526"/>
                  </a:lnTo>
                  <a:lnTo>
                    <a:pt x="69" y="520"/>
                  </a:lnTo>
                  <a:lnTo>
                    <a:pt x="71" y="516"/>
                  </a:lnTo>
                  <a:lnTo>
                    <a:pt x="74" y="513"/>
                  </a:lnTo>
                  <a:lnTo>
                    <a:pt x="78" y="510"/>
                  </a:lnTo>
                  <a:lnTo>
                    <a:pt x="82" y="508"/>
                  </a:lnTo>
                  <a:lnTo>
                    <a:pt x="86" y="507"/>
                  </a:lnTo>
                  <a:lnTo>
                    <a:pt x="92" y="507"/>
                  </a:lnTo>
                  <a:lnTo>
                    <a:pt x="97" y="508"/>
                  </a:lnTo>
                  <a:lnTo>
                    <a:pt x="104" y="510"/>
                  </a:lnTo>
                  <a:lnTo>
                    <a:pt x="111" y="513"/>
                  </a:lnTo>
                  <a:lnTo>
                    <a:pt x="117" y="516"/>
                  </a:lnTo>
                  <a:lnTo>
                    <a:pt x="131" y="525"/>
                  </a:lnTo>
                  <a:lnTo>
                    <a:pt x="146" y="536"/>
                  </a:lnTo>
                  <a:lnTo>
                    <a:pt x="161" y="549"/>
                  </a:lnTo>
                  <a:lnTo>
                    <a:pt x="175" y="565"/>
                  </a:lnTo>
                  <a:close/>
                  <a:moveTo>
                    <a:pt x="361" y="784"/>
                  </a:moveTo>
                  <a:lnTo>
                    <a:pt x="376" y="803"/>
                  </a:lnTo>
                  <a:lnTo>
                    <a:pt x="388" y="821"/>
                  </a:lnTo>
                  <a:lnTo>
                    <a:pt x="397" y="838"/>
                  </a:lnTo>
                  <a:lnTo>
                    <a:pt x="403" y="855"/>
                  </a:lnTo>
                  <a:lnTo>
                    <a:pt x="406" y="862"/>
                  </a:lnTo>
                  <a:lnTo>
                    <a:pt x="407" y="870"/>
                  </a:lnTo>
                  <a:lnTo>
                    <a:pt x="409" y="876"/>
                  </a:lnTo>
                  <a:lnTo>
                    <a:pt x="409" y="883"/>
                  </a:lnTo>
                  <a:lnTo>
                    <a:pt x="407" y="888"/>
                  </a:lnTo>
                  <a:lnTo>
                    <a:pt x="406" y="894"/>
                  </a:lnTo>
                  <a:lnTo>
                    <a:pt x="404" y="898"/>
                  </a:lnTo>
                  <a:lnTo>
                    <a:pt x="401" y="902"/>
                  </a:lnTo>
                  <a:lnTo>
                    <a:pt x="397" y="905"/>
                  </a:lnTo>
                  <a:lnTo>
                    <a:pt x="392" y="907"/>
                  </a:lnTo>
                  <a:lnTo>
                    <a:pt x="388" y="907"/>
                  </a:lnTo>
                  <a:lnTo>
                    <a:pt x="382" y="907"/>
                  </a:lnTo>
                  <a:lnTo>
                    <a:pt x="376" y="906"/>
                  </a:lnTo>
                  <a:lnTo>
                    <a:pt x="369" y="905"/>
                  </a:lnTo>
                  <a:lnTo>
                    <a:pt x="363" y="902"/>
                  </a:lnTo>
                  <a:lnTo>
                    <a:pt x="355" y="898"/>
                  </a:lnTo>
                  <a:lnTo>
                    <a:pt x="341" y="890"/>
                  </a:lnTo>
                  <a:lnTo>
                    <a:pt x="325" y="878"/>
                  </a:lnTo>
                  <a:lnTo>
                    <a:pt x="309" y="863"/>
                  </a:lnTo>
                  <a:lnTo>
                    <a:pt x="294" y="847"/>
                  </a:lnTo>
                  <a:lnTo>
                    <a:pt x="280" y="829"/>
                  </a:lnTo>
                  <a:lnTo>
                    <a:pt x="268" y="811"/>
                  </a:lnTo>
                  <a:lnTo>
                    <a:pt x="260" y="794"/>
                  </a:lnTo>
                  <a:lnTo>
                    <a:pt x="253" y="777"/>
                  </a:lnTo>
                  <a:lnTo>
                    <a:pt x="251" y="769"/>
                  </a:lnTo>
                  <a:lnTo>
                    <a:pt x="249" y="762"/>
                  </a:lnTo>
                  <a:lnTo>
                    <a:pt x="248" y="755"/>
                  </a:lnTo>
                  <a:lnTo>
                    <a:pt x="248" y="749"/>
                  </a:lnTo>
                  <a:lnTo>
                    <a:pt x="249" y="743"/>
                  </a:lnTo>
                  <a:lnTo>
                    <a:pt x="250" y="738"/>
                  </a:lnTo>
                  <a:lnTo>
                    <a:pt x="252" y="734"/>
                  </a:lnTo>
                  <a:lnTo>
                    <a:pt x="255" y="730"/>
                  </a:lnTo>
                  <a:lnTo>
                    <a:pt x="260" y="727"/>
                  </a:lnTo>
                  <a:lnTo>
                    <a:pt x="264" y="725"/>
                  </a:lnTo>
                  <a:lnTo>
                    <a:pt x="268" y="724"/>
                  </a:lnTo>
                  <a:lnTo>
                    <a:pt x="274" y="724"/>
                  </a:lnTo>
                  <a:lnTo>
                    <a:pt x="280" y="725"/>
                  </a:lnTo>
                  <a:lnTo>
                    <a:pt x="287" y="727"/>
                  </a:lnTo>
                  <a:lnTo>
                    <a:pt x="294" y="730"/>
                  </a:lnTo>
                  <a:lnTo>
                    <a:pt x="300" y="733"/>
                  </a:lnTo>
                  <a:lnTo>
                    <a:pt x="315" y="742"/>
                  </a:lnTo>
                  <a:lnTo>
                    <a:pt x="331" y="754"/>
                  </a:lnTo>
                  <a:lnTo>
                    <a:pt x="346" y="768"/>
                  </a:lnTo>
                  <a:lnTo>
                    <a:pt x="361" y="784"/>
                  </a:lnTo>
                  <a:close/>
                  <a:moveTo>
                    <a:pt x="490" y="1080"/>
                  </a:moveTo>
                  <a:lnTo>
                    <a:pt x="474" y="1062"/>
                  </a:lnTo>
                  <a:lnTo>
                    <a:pt x="462" y="1042"/>
                  </a:lnTo>
                  <a:lnTo>
                    <a:pt x="452" y="1024"/>
                  </a:lnTo>
                  <a:lnTo>
                    <a:pt x="445" y="1007"/>
                  </a:lnTo>
                  <a:lnTo>
                    <a:pt x="443" y="998"/>
                  </a:lnTo>
                  <a:lnTo>
                    <a:pt x="440" y="990"/>
                  </a:lnTo>
                  <a:lnTo>
                    <a:pt x="440" y="984"/>
                  </a:lnTo>
                  <a:lnTo>
                    <a:pt x="439" y="977"/>
                  </a:lnTo>
                  <a:lnTo>
                    <a:pt x="440" y="971"/>
                  </a:lnTo>
                  <a:lnTo>
                    <a:pt x="441" y="965"/>
                  </a:lnTo>
                  <a:lnTo>
                    <a:pt x="445" y="961"/>
                  </a:lnTo>
                  <a:lnTo>
                    <a:pt x="448" y="956"/>
                  </a:lnTo>
                  <a:lnTo>
                    <a:pt x="451" y="954"/>
                  </a:lnTo>
                  <a:lnTo>
                    <a:pt x="457" y="952"/>
                  </a:lnTo>
                  <a:lnTo>
                    <a:pt x="462" y="951"/>
                  </a:lnTo>
                  <a:lnTo>
                    <a:pt x="468" y="951"/>
                  </a:lnTo>
                  <a:lnTo>
                    <a:pt x="474" y="952"/>
                  </a:lnTo>
                  <a:lnTo>
                    <a:pt x="481" y="954"/>
                  </a:lnTo>
                  <a:lnTo>
                    <a:pt x="489" y="956"/>
                  </a:lnTo>
                  <a:lnTo>
                    <a:pt x="495" y="961"/>
                  </a:lnTo>
                  <a:lnTo>
                    <a:pt x="512" y="970"/>
                  </a:lnTo>
                  <a:lnTo>
                    <a:pt x="528" y="982"/>
                  </a:lnTo>
                  <a:lnTo>
                    <a:pt x="544" y="997"/>
                  </a:lnTo>
                  <a:lnTo>
                    <a:pt x="561" y="1015"/>
                  </a:lnTo>
                  <a:lnTo>
                    <a:pt x="575" y="1033"/>
                  </a:lnTo>
                  <a:lnTo>
                    <a:pt x="588" y="1052"/>
                  </a:lnTo>
                  <a:lnTo>
                    <a:pt x="598" y="1070"/>
                  </a:lnTo>
                  <a:lnTo>
                    <a:pt x="605" y="1088"/>
                  </a:lnTo>
                  <a:lnTo>
                    <a:pt x="607" y="1096"/>
                  </a:lnTo>
                  <a:lnTo>
                    <a:pt x="609" y="1103"/>
                  </a:lnTo>
                  <a:lnTo>
                    <a:pt x="610" y="1111"/>
                  </a:lnTo>
                  <a:lnTo>
                    <a:pt x="610" y="1118"/>
                  </a:lnTo>
                  <a:lnTo>
                    <a:pt x="609" y="1123"/>
                  </a:lnTo>
                  <a:lnTo>
                    <a:pt x="608" y="1129"/>
                  </a:lnTo>
                  <a:lnTo>
                    <a:pt x="606" y="1133"/>
                  </a:lnTo>
                  <a:lnTo>
                    <a:pt x="603" y="1137"/>
                  </a:lnTo>
                  <a:lnTo>
                    <a:pt x="598" y="1139"/>
                  </a:lnTo>
                  <a:lnTo>
                    <a:pt x="594" y="1142"/>
                  </a:lnTo>
                  <a:lnTo>
                    <a:pt x="588" y="1143"/>
                  </a:lnTo>
                  <a:lnTo>
                    <a:pt x="582" y="1143"/>
                  </a:lnTo>
                  <a:lnTo>
                    <a:pt x="576" y="1142"/>
                  </a:lnTo>
                  <a:lnTo>
                    <a:pt x="569" y="1139"/>
                  </a:lnTo>
                  <a:lnTo>
                    <a:pt x="562" y="1137"/>
                  </a:lnTo>
                  <a:lnTo>
                    <a:pt x="554" y="1134"/>
                  </a:lnTo>
                  <a:lnTo>
                    <a:pt x="538" y="1124"/>
                  </a:lnTo>
                  <a:lnTo>
                    <a:pt x="523" y="1112"/>
                  </a:lnTo>
                  <a:lnTo>
                    <a:pt x="505" y="1098"/>
                  </a:lnTo>
                  <a:lnTo>
                    <a:pt x="490" y="1080"/>
                  </a:lnTo>
                  <a:close/>
                  <a:moveTo>
                    <a:pt x="147" y="104"/>
                  </a:moveTo>
                  <a:lnTo>
                    <a:pt x="136" y="88"/>
                  </a:lnTo>
                  <a:lnTo>
                    <a:pt x="126" y="73"/>
                  </a:lnTo>
                  <a:lnTo>
                    <a:pt x="118" y="59"/>
                  </a:lnTo>
                  <a:lnTo>
                    <a:pt x="114" y="44"/>
                  </a:lnTo>
                  <a:lnTo>
                    <a:pt x="111" y="32"/>
                  </a:lnTo>
                  <a:lnTo>
                    <a:pt x="111" y="20"/>
                  </a:lnTo>
                  <a:lnTo>
                    <a:pt x="111" y="16"/>
                  </a:lnTo>
                  <a:lnTo>
                    <a:pt x="113" y="12"/>
                  </a:lnTo>
                  <a:lnTo>
                    <a:pt x="114" y="7"/>
                  </a:lnTo>
                  <a:lnTo>
                    <a:pt x="117" y="5"/>
                  </a:lnTo>
                  <a:lnTo>
                    <a:pt x="120" y="2"/>
                  </a:lnTo>
                  <a:lnTo>
                    <a:pt x="124" y="1"/>
                  </a:lnTo>
                  <a:lnTo>
                    <a:pt x="128" y="0"/>
                  </a:lnTo>
                  <a:lnTo>
                    <a:pt x="134" y="0"/>
                  </a:lnTo>
                  <a:lnTo>
                    <a:pt x="138" y="1"/>
                  </a:lnTo>
                  <a:lnTo>
                    <a:pt x="143" y="2"/>
                  </a:lnTo>
                  <a:lnTo>
                    <a:pt x="149" y="4"/>
                  </a:lnTo>
                  <a:lnTo>
                    <a:pt x="154" y="6"/>
                  </a:lnTo>
                  <a:lnTo>
                    <a:pt x="168" y="14"/>
                  </a:lnTo>
                  <a:lnTo>
                    <a:pt x="180" y="24"/>
                  </a:lnTo>
                  <a:lnTo>
                    <a:pt x="193" y="36"/>
                  </a:lnTo>
                  <a:lnTo>
                    <a:pt x="205" y="50"/>
                  </a:lnTo>
                  <a:lnTo>
                    <a:pt x="216" y="64"/>
                  </a:lnTo>
                  <a:lnTo>
                    <a:pt x="226" y="80"/>
                  </a:lnTo>
                  <a:lnTo>
                    <a:pt x="232" y="95"/>
                  </a:lnTo>
                  <a:lnTo>
                    <a:pt x="238" y="108"/>
                  </a:lnTo>
                  <a:lnTo>
                    <a:pt x="240" y="121"/>
                  </a:lnTo>
                  <a:lnTo>
                    <a:pt x="241" y="132"/>
                  </a:lnTo>
                  <a:lnTo>
                    <a:pt x="240" y="138"/>
                  </a:lnTo>
                  <a:lnTo>
                    <a:pt x="239" y="141"/>
                  </a:lnTo>
                  <a:lnTo>
                    <a:pt x="237" y="145"/>
                  </a:lnTo>
                  <a:lnTo>
                    <a:pt x="234" y="149"/>
                  </a:lnTo>
                  <a:lnTo>
                    <a:pt x="231" y="151"/>
                  </a:lnTo>
                  <a:lnTo>
                    <a:pt x="227" y="152"/>
                  </a:lnTo>
                  <a:lnTo>
                    <a:pt x="222" y="153"/>
                  </a:lnTo>
                  <a:lnTo>
                    <a:pt x="218" y="153"/>
                  </a:lnTo>
                  <a:lnTo>
                    <a:pt x="212" y="153"/>
                  </a:lnTo>
                  <a:lnTo>
                    <a:pt x="208" y="151"/>
                  </a:lnTo>
                  <a:lnTo>
                    <a:pt x="201" y="149"/>
                  </a:lnTo>
                  <a:lnTo>
                    <a:pt x="196" y="146"/>
                  </a:lnTo>
                  <a:lnTo>
                    <a:pt x="184" y="139"/>
                  </a:lnTo>
                  <a:lnTo>
                    <a:pt x="171" y="129"/>
                  </a:lnTo>
                  <a:lnTo>
                    <a:pt x="159" y="118"/>
                  </a:lnTo>
                  <a:lnTo>
                    <a:pt x="147" y="104"/>
                  </a:lnTo>
                  <a:close/>
                  <a:moveTo>
                    <a:pt x="303" y="298"/>
                  </a:moveTo>
                  <a:lnTo>
                    <a:pt x="291" y="282"/>
                  </a:lnTo>
                  <a:lnTo>
                    <a:pt x="281" y="267"/>
                  </a:lnTo>
                  <a:lnTo>
                    <a:pt x="274" y="251"/>
                  </a:lnTo>
                  <a:lnTo>
                    <a:pt x="268" y="236"/>
                  </a:lnTo>
                  <a:lnTo>
                    <a:pt x="266" y="230"/>
                  </a:lnTo>
                  <a:lnTo>
                    <a:pt x="265" y="223"/>
                  </a:lnTo>
                  <a:lnTo>
                    <a:pt x="265" y="217"/>
                  </a:lnTo>
                  <a:lnTo>
                    <a:pt x="265" y="211"/>
                  </a:lnTo>
                  <a:lnTo>
                    <a:pt x="265" y="207"/>
                  </a:lnTo>
                  <a:lnTo>
                    <a:pt x="267" y="201"/>
                  </a:lnTo>
                  <a:lnTo>
                    <a:pt x="269" y="198"/>
                  </a:lnTo>
                  <a:lnTo>
                    <a:pt x="272" y="195"/>
                  </a:lnTo>
                  <a:lnTo>
                    <a:pt x="275" y="192"/>
                  </a:lnTo>
                  <a:lnTo>
                    <a:pt x="279" y="190"/>
                  </a:lnTo>
                  <a:lnTo>
                    <a:pt x="284" y="189"/>
                  </a:lnTo>
                  <a:lnTo>
                    <a:pt x="289" y="189"/>
                  </a:lnTo>
                  <a:lnTo>
                    <a:pt x="294" y="190"/>
                  </a:lnTo>
                  <a:lnTo>
                    <a:pt x="299" y="191"/>
                  </a:lnTo>
                  <a:lnTo>
                    <a:pt x="306" y="194"/>
                  </a:lnTo>
                  <a:lnTo>
                    <a:pt x="312" y="197"/>
                  </a:lnTo>
                  <a:lnTo>
                    <a:pt x="324" y="205"/>
                  </a:lnTo>
                  <a:lnTo>
                    <a:pt x="338" y="214"/>
                  </a:lnTo>
                  <a:lnTo>
                    <a:pt x="352" y="228"/>
                  </a:lnTo>
                  <a:lnTo>
                    <a:pt x="365" y="242"/>
                  </a:lnTo>
                  <a:lnTo>
                    <a:pt x="377" y="257"/>
                  </a:lnTo>
                  <a:lnTo>
                    <a:pt x="387" y="274"/>
                  </a:lnTo>
                  <a:lnTo>
                    <a:pt x="394" y="289"/>
                  </a:lnTo>
                  <a:lnTo>
                    <a:pt x="400" y="303"/>
                  </a:lnTo>
                  <a:lnTo>
                    <a:pt x="402" y="310"/>
                  </a:lnTo>
                  <a:lnTo>
                    <a:pt x="403" y="316"/>
                  </a:lnTo>
                  <a:lnTo>
                    <a:pt x="403" y="323"/>
                  </a:lnTo>
                  <a:lnTo>
                    <a:pt x="403" y="328"/>
                  </a:lnTo>
                  <a:lnTo>
                    <a:pt x="402" y="334"/>
                  </a:lnTo>
                  <a:lnTo>
                    <a:pt x="401" y="338"/>
                  </a:lnTo>
                  <a:lnTo>
                    <a:pt x="399" y="342"/>
                  </a:lnTo>
                  <a:lnTo>
                    <a:pt x="397" y="345"/>
                  </a:lnTo>
                  <a:lnTo>
                    <a:pt x="392" y="348"/>
                  </a:lnTo>
                  <a:lnTo>
                    <a:pt x="389" y="349"/>
                  </a:lnTo>
                  <a:lnTo>
                    <a:pt x="384" y="350"/>
                  </a:lnTo>
                  <a:lnTo>
                    <a:pt x="379" y="350"/>
                  </a:lnTo>
                  <a:lnTo>
                    <a:pt x="374" y="349"/>
                  </a:lnTo>
                  <a:lnTo>
                    <a:pt x="368" y="348"/>
                  </a:lnTo>
                  <a:lnTo>
                    <a:pt x="363" y="346"/>
                  </a:lnTo>
                  <a:lnTo>
                    <a:pt x="356" y="344"/>
                  </a:lnTo>
                  <a:lnTo>
                    <a:pt x="343" y="336"/>
                  </a:lnTo>
                  <a:lnTo>
                    <a:pt x="330" y="325"/>
                  </a:lnTo>
                  <a:lnTo>
                    <a:pt x="317" y="313"/>
                  </a:lnTo>
                  <a:lnTo>
                    <a:pt x="303" y="298"/>
                  </a:lnTo>
                  <a:close/>
                  <a:moveTo>
                    <a:pt x="567" y="552"/>
                  </a:moveTo>
                  <a:lnTo>
                    <a:pt x="564" y="554"/>
                  </a:lnTo>
                  <a:lnTo>
                    <a:pt x="560" y="556"/>
                  </a:lnTo>
                  <a:lnTo>
                    <a:pt x="555" y="556"/>
                  </a:lnTo>
                  <a:lnTo>
                    <a:pt x="550" y="556"/>
                  </a:lnTo>
                  <a:lnTo>
                    <a:pt x="544" y="556"/>
                  </a:lnTo>
                  <a:lnTo>
                    <a:pt x="539" y="554"/>
                  </a:lnTo>
                  <a:lnTo>
                    <a:pt x="532" y="552"/>
                  </a:lnTo>
                  <a:lnTo>
                    <a:pt x="526" y="550"/>
                  </a:lnTo>
                  <a:lnTo>
                    <a:pt x="512" y="541"/>
                  </a:lnTo>
                  <a:lnTo>
                    <a:pt x="498" y="531"/>
                  </a:lnTo>
                  <a:lnTo>
                    <a:pt x="484" y="518"/>
                  </a:lnTo>
                  <a:lnTo>
                    <a:pt x="470" y="503"/>
                  </a:lnTo>
                  <a:lnTo>
                    <a:pt x="457" y="486"/>
                  </a:lnTo>
                  <a:lnTo>
                    <a:pt x="447" y="470"/>
                  </a:lnTo>
                  <a:lnTo>
                    <a:pt x="438" y="453"/>
                  </a:lnTo>
                  <a:lnTo>
                    <a:pt x="433" y="438"/>
                  </a:lnTo>
                  <a:lnTo>
                    <a:pt x="431" y="431"/>
                  </a:lnTo>
                  <a:lnTo>
                    <a:pt x="429" y="424"/>
                  </a:lnTo>
                  <a:lnTo>
                    <a:pt x="428" y="418"/>
                  </a:lnTo>
                  <a:lnTo>
                    <a:pt x="429" y="412"/>
                  </a:lnTo>
                  <a:lnTo>
                    <a:pt x="429" y="406"/>
                  </a:lnTo>
                  <a:lnTo>
                    <a:pt x="432" y="402"/>
                  </a:lnTo>
                  <a:lnTo>
                    <a:pt x="434" y="397"/>
                  </a:lnTo>
                  <a:lnTo>
                    <a:pt x="436" y="394"/>
                  </a:lnTo>
                  <a:lnTo>
                    <a:pt x="440" y="391"/>
                  </a:lnTo>
                  <a:lnTo>
                    <a:pt x="444" y="390"/>
                  </a:lnTo>
                  <a:lnTo>
                    <a:pt x="449" y="389"/>
                  </a:lnTo>
                  <a:lnTo>
                    <a:pt x="455" y="389"/>
                  </a:lnTo>
                  <a:lnTo>
                    <a:pt x="460" y="390"/>
                  </a:lnTo>
                  <a:lnTo>
                    <a:pt x="466" y="391"/>
                  </a:lnTo>
                  <a:lnTo>
                    <a:pt x="472" y="393"/>
                  </a:lnTo>
                  <a:lnTo>
                    <a:pt x="479" y="396"/>
                  </a:lnTo>
                  <a:lnTo>
                    <a:pt x="492" y="404"/>
                  </a:lnTo>
                  <a:lnTo>
                    <a:pt x="506" y="415"/>
                  </a:lnTo>
                  <a:lnTo>
                    <a:pt x="520" y="428"/>
                  </a:lnTo>
                  <a:lnTo>
                    <a:pt x="535" y="443"/>
                  </a:lnTo>
                  <a:lnTo>
                    <a:pt x="547" y="460"/>
                  </a:lnTo>
                  <a:lnTo>
                    <a:pt x="558" y="476"/>
                  </a:lnTo>
                  <a:lnTo>
                    <a:pt x="565" y="492"/>
                  </a:lnTo>
                  <a:lnTo>
                    <a:pt x="572" y="507"/>
                  </a:lnTo>
                  <a:lnTo>
                    <a:pt x="573" y="515"/>
                  </a:lnTo>
                  <a:lnTo>
                    <a:pt x="575" y="521"/>
                  </a:lnTo>
                  <a:lnTo>
                    <a:pt x="575" y="528"/>
                  </a:lnTo>
                  <a:lnTo>
                    <a:pt x="575" y="533"/>
                  </a:lnTo>
                  <a:lnTo>
                    <a:pt x="574" y="539"/>
                  </a:lnTo>
                  <a:lnTo>
                    <a:pt x="573" y="544"/>
                  </a:lnTo>
                  <a:lnTo>
                    <a:pt x="571" y="549"/>
                  </a:lnTo>
                  <a:lnTo>
                    <a:pt x="567" y="552"/>
                  </a:lnTo>
                  <a:close/>
                </a:path>
              </a:pathLst>
            </a:custGeom>
            <a:solidFill>
              <a:srgbClr val="E7AA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CH"/>
            </a:p>
          </p:txBody>
        </p:sp>
        <p:sp>
          <p:nvSpPr>
            <p:cNvPr id="165" name="Freeform 156"/>
            <p:cNvSpPr>
              <a:spLocks noEditPoints="1"/>
            </p:cNvSpPr>
            <p:nvPr userDrawn="1"/>
          </p:nvSpPr>
          <p:spPr bwMode="auto">
            <a:xfrm>
              <a:off x="11187113" y="5492750"/>
              <a:ext cx="180975" cy="1366838"/>
            </a:xfrm>
            <a:custGeom>
              <a:avLst/>
              <a:gdLst>
                <a:gd name="T0" fmla="*/ 0 w 688"/>
                <a:gd name="T1" fmla="*/ 4688 h 5164"/>
                <a:gd name="T2" fmla="*/ 345 w 688"/>
                <a:gd name="T3" fmla="*/ 4975 h 5164"/>
                <a:gd name="T4" fmla="*/ 63 w 688"/>
                <a:gd name="T5" fmla="*/ 4833 h 5164"/>
                <a:gd name="T6" fmla="*/ 66 w 688"/>
                <a:gd name="T7" fmla="*/ 3741 h 5164"/>
                <a:gd name="T8" fmla="*/ 84 w 688"/>
                <a:gd name="T9" fmla="*/ 3409 h 5164"/>
                <a:gd name="T10" fmla="*/ 135 w 688"/>
                <a:gd name="T11" fmla="*/ 3617 h 5164"/>
                <a:gd name="T12" fmla="*/ 12 w 688"/>
                <a:gd name="T13" fmla="*/ 3077 h 5164"/>
                <a:gd name="T14" fmla="*/ 230 w 688"/>
                <a:gd name="T15" fmla="*/ 2863 h 5164"/>
                <a:gd name="T16" fmla="*/ 87 w 688"/>
                <a:gd name="T17" fmla="*/ 2222 h 5164"/>
                <a:gd name="T18" fmla="*/ 0 w 688"/>
                <a:gd name="T19" fmla="*/ 2293 h 5164"/>
                <a:gd name="T20" fmla="*/ 55 w 688"/>
                <a:gd name="T21" fmla="*/ 1882 h 5164"/>
                <a:gd name="T22" fmla="*/ 152 w 688"/>
                <a:gd name="T23" fmla="*/ 1466 h 5164"/>
                <a:gd name="T24" fmla="*/ 63 w 688"/>
                <a:gd name="T25" fmla="*/ 812 h 5164"/>
                <a:gd name="T26" fmla="*/ 43 w 688"/>
                <a:gd name="T27" fmla="*/ 274 h 5164"/>
                <a:gd name="T28" fmla="*/ 681 w 688"/>
                <a:gd name="T29" fmla="*/ 395 h 5164"/>
                <a:gd name="T30" fmla="*/ 684 w 688"/>
                <a:gd name="T31" fmla="*/ 1570 h 5164"/>
                <a:gd name="T32" fmla="*/ 547 w 688"/>
                <a:gd name="T33" fmla="*/ 1362 h 5164"/>
                <a:gd name="T34" fmla="*/ 526 w 688"/>
                <a:gd name="T35" fmla="*/ 2860 h 5164"/>
                <a:gd name="T36" fmla="*/ 688 w 688"/>
                <a:gd name="T37" fmla="*/ 2864 h 5164"/>
                <a:gd name="T38" fmla="*/ 641 w 688"/>
                <a:gd name="T39" fmla="*/ 3775 h 5164"/>
                <a:gd name="T40" fmla="*/ 536 w 688"/>
                <a:gd name="T41" fmla="*/ 3526 h 5164"/>
                <a:gd name="T42" fmla="*/ 600 w 688"/>
                <a:gd name="T43" fmla="*/ 4372 h 5164"/>
                <a:gd name="T44" fmla="*/ 525 w 688"/>
                <a:gd name="T45" fmla="*/ 4647 h 5164"/>
                <a:gd name="T46" fmla="*/ 532 w 688"/>
                <a:gd name="T47" fmla="*/ 5003 h 5164"/>
                <a:gd name="T48" fmla="*/ 688 w 688"/>
                <a:gd name="T49" fmla="*/ 4978 h 5164"/>
                <a:gd name="T50" fmla="*/ 381 w 688"/>
                <a:gd name="T51" fmla="*/ 4738 h 5164"/>
                <a:gd name="T52" fmla="*/ 88 w 688"/>
                <a:gd name="T53" fmla="*/ 4563 h 5164"/>
                <a:gd name="T54" fmla="*/ 222 w 688"/>
                <a:gd name="T55" fmla="*/ 4527 h 5164"/>
                <a:gd name="T56" fmla="*/ 319 w 688"/>
                <a:gd name="T57" fmla="*/ 4480 h 5164"/>
                <a:gd name="T58" fmla="*/ 152 w 688"/>
                <a:gd name="T59" fmla="*/ 4195 h 5164"/>
                <a:gd name="T60" fmla="*/ 501 w 688"/>
                <a:gd name="T61" fmla="*/ 4272 h 5164"/>
                <a:gd name="T62" fmla="*/ 196 w 688"/>
                <a:gd name="T63" fmla="*/ 3975 h 5164"/>
                <a:gd name="T64" fmla="*/ 612 w 688"/>
                <a:gd name="T65" fmla="*/ 3981 h 5164"/>
                <a:gd name="T66" fmla="*/ 336 w 688"/>
                <a:gd name="T67" fmla="*/ 3823 h 5164"/>
                <a:gd name="T68" fmla="*/ 330 w 688"/>
                <a:gd name="T69" fmla="*/ 3293 h 5164"/>
                <a:gd name="T70" fmla="*/ 203 w 688"/>
                <a:gd name="T71" fmla="*/ 3335 h 5164"/>
                <a:gd name="T72" fmla="*/ 252 w 688"/>
                <a:gd name="T73" fmla="*/ 3212 h 5164"/>
                <a:gd name="T74" fmla="*/ 467 w 688"/>
                <a:gd name="T75" fmla="*/ 3201 h 5164"/>
                <a:gd name="T76" fmla="*/ 345 w 688"/>
                <a:gd name="T77" fmla="*/ 2953 h 5164"/>
                <a:gd name="T78" fmla="*/ 421 w 688"/>
                <a:gd name="T79" fmla="*/ 2686 h 5164"/>
                <a:gd name="T80" fmla="*/ 204 w 688"/>
                <a:gd name="T81" fmla="*/ 2442 h 5164"/>
                <a:gd name="T82" fmla="*/ 295 w 688"/>
                <a:gd name="T83" fmla="*/ 2161 h 5164"/>
                <a:gd name="T84" fmla="*/ 241 w 688"/>
                <a:gd name="T85" fmla="*/ 1968 h 5164"/>
                <a:gd name="T86" fmla="*/ 637 w 688"/>
                <a:gd name="T87" fmla="*/ 2381 h 5164"/>
                <a:gd name="T88" fmla="*/ 501 w 688"/>
                <a:gd name="T89" fmla="*/ 2401 h 5164"/>
                <a:gd name="T90" fmla="*/ 576 w 688"/>
                <a:gd name="T91" fmla="*/ 2310 h 5164"/>
                <a:gd name="T92" fmla="*/ 210 w 688"/>
                <a:gd name="T93" fmla="*/ 1561 h 5164"/>
                <a:gd name="T94" fmla="*/ 406 w 688"/>
                <a:gd name="T95" fmla="*/ 1699 h 5164"/>
                <a:gd name="T96" fmla="*/ 460 w 688"/>
                <a:gd name="T97" fmla="*/ 1863 h 5164"/>
                <a:gd name="T98" fmla="*/ 629 w 688"/>
                <a:gd name="T99" fmla="*/ 1909 h 5164"/>
                <a:gd name="T100" fmla="*/ 124 w 688"/>
                <a:gd name="T101" fmla="*/ 875 h 5164"/>
                <a:gd name="T102" fmla="*/ 194 w 688"/>
                <a:gd name="T103" fmla="*/ 1048 h 5164"/>
                <a:gd name="T104" fmla="*/ 301 w 688"/>
                <a:gd name="T105" fmla="*/ 1134 h 5164"/>
                <a:gd name="T106" fmla="*/ 220 w 688"/>
                <a:gd name="T107" fmla="*/ 478 h 5164"/>
                <a:gd name="T108" fmla="*/ 122 w 688"/>
                <a:gd name="T109" fmla="*/ 315 h 5164"/>
                <a:gd name="T110" fmla="*/ 332 w 688"/>
                <a:gd name="T111" fmla="*/ 670 h 5164"/>
                <a:gd name="T112" fmla="*/ 403 w 688"/>
                <a:gd name="T113" fmla="*/ 629 h 5164"/>
                <a:gd name="T114" fmla="*/ 560 w 688"/>
                <a:gd name="T115" fmla="*/ 918 h 5164"/>
                <a:gd name="T116" fmla="*/ 561 w 688"/>
                <a:gd name="T117" fmla="*/ 798 h 5164"/>
                <a:gd name="T118" fmla="*/ 442 w 688"/>
                <a:gd name="T119" fmla="*/ 109 h 5164"/>
                <a:gd name="T120" fmla="*/ 468 w 688"/>
                <a:gd name="T121" fmla="*/ 214 h 5164"/>
                <a:gd name="T122" fmla="*/ 598 w 688"/>
                <a:gd name="T123" fmla="*/ 350 h 5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88" h="5164">
                  <a:moveTo>
                    <a:pt x="0" y="5025"/>
                  </a:moveTo>
                  <a:lnTo>
                    <a:pt x="0" y="4941"/>
                  </a:lnTo>
                  <a:lnTo>
                    <a:pt x="9" y="4943"/>
                  </a:lnTo>
                  <a:lnTo>
                    <a:pt x="17" y="4945"/>
                  </a:lnTo>
                  <a:lnTo>
                    <a:pt x="27" y="4947"/>
                  </a:lnTo>
                  <a:lnTo>
                    <a:pt x="38" y="4951"/>
                  </a:lnTo>
                  <a:lnTo>
                    <a:pt x="50" y="4957"/>
                  </a:lnTo>
                  <a:lnTo>
                    <a:pt x="63" y="4963"/>
                  </a:lnTo>
                  <a:lnTo>
                    <a:pt x="77" y="4971"/>
                  </a:lnTo>
                  <a:lnTo>
                    <a:pt x="90" y="4980"/>
                  </a:lnTo>
                  <a:lnTo>
                    <a:pt x="119" y="5001"/>
                  </a:lnTo>
                  <a:lnTo>
                    <a:pt x="150" y="5024"/>
                  </a:lnTo>
                  <a:lnTo>
                    <a:pt x="182" y="5051"/>
                  </a:lnTo>
                  <a:lnTo>
                    <a:pt x="214" y="5081"/>
                  </a:lnTo>
                  <a:lnTo>
                    <a:pt x="236" y="5103"/>
                  </a:lnTo>
                  <a:lnTo>
                    <a:pt x="255" y="5123"/>
                  </a:lnTo>
                  <a:lnTo>
                    <a:pt x="273" y="5144"/>
                  </a:lnTo>
                  <a:lnTo>
                    <a:pt x="290" y="5164"/>
                  </a:lnTo>
                  <a:lnTo>
                    <a:pt x="114" y="5164"/>
                  </a:lnTo>
                  <a:lnTo>
                    <a:pt x="96" y="5145"/>
                  </a:lnTo>
                  <a:lnTo>
                    <a:pt x="79" y="5127"/>
                  </a:lnTo>
                  <a:lnTo>
                    <a:pt x="62" y="5108"/>
                  </a:lnTo>
                  <a:lnTo>
                    <a:pt x="47" y="5091"/>
                  </a:lnTo>
                  <a:lnTo>
                    <a:pt x="33" y="5073"/>
                  </a:lnTo>
                  <a:lnTo>
                    <a:pt x="21" y="5055"/>
                  </a:lnTo>
                  <a:lnTo>
                    <a:pt x="10" y="5040"/>
                  </a:lnTo>
                  <a:lnTo>
                    <a:pt x="0" y="5025"/>
                  </a:lnTo>
                  <a:close/>
                  <a:moveTo>
                    <a:pt x="0" y="4733"/>
                  </a:moveTo>
                  <a:lnTo>
                    <a:pt x="0" y="4688"/>
                  </a:lnTo>
                  <a:lnTo>
                    <a:pt x="1" y="4688"/>
                  </a:lnTo>
                  <a:lnTo>
                    <a:pt x="3" y="4686"/>
                  </a:lnTo>
                  <a:lnTo>
                    <a:pt x="7" y="4685"/>
                  </a:lnTo>
                  <a:lnTo>
                    <a:pt x="10" y="4684"/>
                  </a:lnTo>
                  <a:lnTo>
                    <a:pt x="14" y="4683"/>
                  </a:lnTo>
                  <a:lnTo>
                    <a:pt x="23" y="4683"/>
                  </a:lnTo>
                  <a:lnTo>
                    <a:pt x="33" y="4685"/>
                  </a:lnTo>
                  <a:lnTo>
                    <a:pt x="45" y="4688"/>
                  </a:lnTo>
                  <a:lnTo>
                    <a:pt x="57" y="4693"/>
                  </a:lnTo>
                  <a:lnTo>
                    <a:pt x="70" y="4699"/>
                  </a:lnTo>
                  <a:lnTo>
                    <a:pt x="85" y="4708"/>
                  </a:lnTo>
                  <a:lnTo>
                    <a:pt x="101" y="4717"/>
                  </a:lnTo>
                  <a:lnTo>
                    <a:pt x="117" y="4728"/>
                  </a:lnTo>
                  <a:lnTo>
                    <a:pt x="134" y="4740"/>
                  </a:lnTo>
                  <a:lnTo>
                    <a:pt x="150" y="4753"/>
                  </a:lnTo>
                  <a:lnTo>
                    <a:pt x="168" y="4767"/>
                  </a:lnTo>
                  <a:lnTo>
                    <a:pt x="186" y="4783"/>
                  </a:lnTo>
                  <a:lnTo>
                    <a:pt x="204" y="4799"/>
                  </a:lnTo>
                  <a:lnTo>
                    <a:pt x="222" y="4815"/>
                  </a:lnTo>
                  <a:lnTo>
                    <a:pt x="240" y="4834"/>
                  </a:lnTo>
                  <a:lnTo>
                    <a:pt x="256" y="4852"/>
                  </a:lnTo>
                  <a:lnTo>
                    <a:pt x="272" y="4868"/>
                  </a:lnTo>
                  <a:lnTo>
                    <a:pt x="286" y="4886"/>
                  </a:lnTo>
                  <a:lnTo>
                    <a:pt x="299" y="4902"/>
                  </a:lnTo>
                  <a:lnTo>
                    <a:pt x="311" y="4918"/>
                  </a:lnTo>
                  <a:lnTo>
                    <a:pt x="322" y="4934"/>
                  </a:lnTo>
                  <a:lnTo>
                    <a:pt x="331" y="4949"/>
                  </a:lnTo>
                  <a:lnTo>
                    <a:pt x="340" y="4962"/>
                  </a:lnTo>
                  <a:lnTo>
                    <a:pt x="345" y="4975"/>
                  </a:lnTo>
                  <a:lnTo>
                    <a:pt x="351" y="4988"/>
                  </a:lnTo>
                  <a:lnTo>
                    <a:pt x="354" y="4998"/>
                  </a:lnTo>
                  <a:lnTo>
                    <a:pt x="355" y="5008"/>
                  </a:lnTo>
                  <a:lnTo>
                    <a:pt x="355" y="5017"/>
                  </a:lnTo>
                  <a:lnTo>
                    <a:pt x="354" y="5020"/>
                  </a:lnTo>
                  <a:lnTo>
                    <a:pt x="353" y="5024"/>
                  </a:lnTo>
                  <a:lnTo>
                    <a:pt x="351" y="5027"/>
                  </a:lnTo>
                  <a:lnTo>
                    <a:pt x="348" y="5029"/>
                  </a:lnTo>
                  <a:lnTo>
                    <a:pt x="346" y="5031"/>
                  </a:lnTo>
                  <a:lnTo>
                    <a:pt x="343" y="5032"/>
                  </a:lnTo>
                  <a:lnTo>
                    <a:pt x="340" y="5034"/>
                  </a:lnTo>
                  <a:lnTo>
                    <a:pt x="336" y="5035"/>
                  </a:lnTo>
                  <a:lnTo>
                    <a:pt x="328" y="5035"/>
                  </a:lnTo>
                  <a:lnTo>
                    <a:pt x="317" y="5032"/>
                  </a:lnTo>
                  <a:lnTo>
                    <a:pt x="306" y="5029"/>
                  </a:lnTo>
                  <a:lnTo>
                    <a:pt x="293" y="5025"/>
                  </a:lnTo>
                  <a:lnTo>
                    <a:pt x="279" y="5018"/>
                  </a:lnTo>
                  <a:lnTo>
                    <a:pt x="264" y="5011"/>
                  </a:lnTo>
                  <a:lnTo>
                    <a:pt x="249" y="5001"/>
                  </a:lnTo>
                  <a:lnTo>
                    <a:pt x="233" y="4991"/>
                  </a:lnTo>
                  <a:lnTo>
                    <a:pt x="216" y="4979"/>
                  </a:lnTo>
                  <a:lnTo>
                    <a:pt x="199" y="4966"/>
                  </a:lnTo>
                  <a:lnTo>
                    <a:pt x="181" y="4951"/>
                  </a:lnTo>
                  <a:lnTo>
                    <a:pt x="163" y="4936"/>
                  </a:lnTo>
                  <a:lnTo>
                    <a:pt x="146" y="4920"/>
                  </a:lnTo>
                  <a:lnTo>
                    <a:pt x="127" y="4903"/>
                  </a:lnTo>
                  <a:lnTo>
                    <a:pt x="104" y="4879"/>
                  </a:lnTo>
                  <a:lnTo>
                    <a:pt x="82" y="4856"/>
                  </a:lnTo>
                  <a:lnTo>
                    <a:pt x="63" y="4833"/>
                  </a:lnTo>
                  <a:lnTo>
                    <a:pt x="46" y="4810"/>
                  </a:lnTo>
                  <a:lnTo>
                    <a:pt x="31" y="4789"/>
                  </a:lnTo>
                  <a:lnTo>
                    <a:pt x="17" y="4769"/>
                  </a:lnTo>
                  <a:lnTo>
                    <a:pt x="8" y="4750"/>
                  </a:lnTo>
                  <a:lnTo>
                    <a:pt x="0" y="4733"/>
                  </a:lnTo>
                  <a:close/>
                  <a:moveTo>
                    <a:pt x="0" y="4104"/>
                  </a:moveTo>
                  <a:lnTo>
                    <a:pt x="0" y="4021"/>
                  </a:lnTo>
                  <a:lnTo>
                    <a:pt x="8" y="4034"/>
                  </a:lnTo>
                  <a:lnTo>
                    <a:pt x="13" y="4047"/>
                  </a:lnTo>
                  <a:lnTo>
                    <a:pt x="16" y="4058"/>
                  </a:lnTo>
                  <a:lnTo>
                    <a:pt x="20" y="4069"/>
                  </a:lnTo>
                  <a:lnTo>
                    <a:pt x="21" y="4079"/>
                  </a:lnTo>
                  <a:lnTo>
                    <a:pt x="20" y="4087"/>
                  </a:lnTo>
                  <a:lnTo>
                    <a:pt x="19" y="4090"/>
                  </a:lnTo>
                  <a:lnTo>
                    <a:pt x="17" y="4093"/>
                  </a:lnTo>
                  <a:lnTo>
                    <a:pt x="16" y="4096"/>
                  </a:lnTo>
                  <a:lnTo>
                    <a:pt x="14" y="4099"/>
                  </a:lnTo>
                  <a:lnTo>
                    <a:pt x="11" y="4101"/>
                  </a:lnTo>
                  <a:lnTo>
                    <a:pt x="8" y="4102"/>
                  </a:lnTo>
                  <a:lnTo>
                    <a:pt x="4" y="4103"/>
                  </a:lnTo>
                  <a:lnTo>
                    <a:pt x="0" y="4104"/>
                  </a:lnTo>
                  <a:close/>
                  <a:moveTo>
                    <a:pt x="0" y="3832"/>
                  </a:moveTo>
                  <a:lnTo>
                    <a:pt x="0" y="3667"/>
                  </a:lnTo>
                  <a:lnTo>
                    <a:pt x="8" y="3673"/>
                  </a:lnTo>
                  <a:lnTo>
                    <a:pt x="14" y="3681"/>
                  </a:lnTo>
                  <a:lnTo>
                    <a:pt x="28" y="3695"/>
                  </a:lnTo>
                  <a:lnTo>
                    <a:pt x="42" y="3711"/>
                  </a:lnTo>
                  <a:lnTo>
                    <a:pt x="55" y="3726"/>
                  </a:lnTo>
                  <a:lnTo>
                    <a:pt x="66" y="3741"/>
                  </a:lnTo>
                  <a:lnTo>
                    <a:pt x="77" y="3756"/>
                  </a:lnTo>
                  <a:lnTo>
                    <a:pt x="85" y="3770"/>
                  </a:lnTo>
                  <a:lnTo>
                    <a:pt x="94" y="3783"/>
                  </a:lnTo>
                  <a:lnTo>
                    <a:pt x="102" y="3796"/>
                  </a:lnTo>
                  <a:lnTo>
                    <a:pt x="107" y="3809"/>
                  </a:lnTo>
                  <a:lnTo>
                    <a:pt x="112" y="3820"/>
                  </a:lnTo>
                  <a:lnTo>
                    <a:pt x="115" y="3831"/>
                  </a:lnTo>
                  <a:lnTo>
                    <a:pt x="117" y="3841"/>
                  </a:lnTo>
                  <a:lnTo>
                    <a:pt x="118" y="3850"/>
                  </a:lnTo>
                  <a:lnTo>
                    <a:pt x="117" y="3857"/>
                  </a:lnTo>
                  <a:lnTo>
                    <a:pt x="115" y="3864"/>
                  </a:lnTo>
                  <a:lnTo>
                    <a:pt x="111" y="3868"/>
                  </a:lnTo>
                  <a:lnTo>
                    <a:pt x="107" y="3872"/>
                  </a:lnTo>
                  <a:lnTo>
                    <a:pt x="104" y="3873"/>
                  </a:lnTo>
                  <a:lnTo>
                    <a:pt x="99" y="3874"/>
                  </a:lnTo>
                  <a:lnTo>
                    <a:pt x="94" y="3875"/>
                  </a:lnTo>
                  <a:lnTo>
                    <a:pt x="82" y="3874"/>
                  </a:lnTo>
                  <a:lnTo>
                    <a:pt x="68" y="3870"/>
                  </a:lnTo>
                  <a:lnTo>
                    <a:pt x="53" y="3864"/>
                  </a:lnTo>
                  <a:lnTo>
                    <a:pt x="36" y="3855"/>
                  </a:lnTo>
                  <a:lnTo>
                    <a:pt x="19" y="3844"/>
                  </a:lnTo>
                  <a:lnTo>
                    <a:pt x="0" y="3832"/>
                  </a:lnTo>
                  <a:close/>
                  <a:moveTo>
                    <a:pt x="0" y="3487"/>
                  </a:moveTo>
                  <a:lnTo>
                    <a:pt x="0" y="3360"/>
                  </a:lnTo>
                  <a:lnTo>
                    <a:pt x="15" y="3365"/>
                  </a:lnTo>
                  <a:lnTo>
                    <a:pt x="31" y="3373"/>
                  </a:lnTo>
                  <a:lnTo>
                    <a:pt x="48" y="3384"/>
                  </a:lnTo>
                  <a:lnTo>
                    <a:pt x="66" y="3396"/>
                  </a:lnTo>
                  <a:lnTo>
                    <a:pt x="84" y="3409"/>
                  </a:lnTo>
                  <a:lnTo>
                    <a:pt x="103" y="3426"/>
                  </a:lnTo>
                  <a:lnTo>
                    <a:pt x="123" y="3443"/>
                  </a:lnTo>
                  <a:lnTo>
                    <a:pt x="141" y="3462"/>
                  </a:lnTo>
                  <a:lnTo>
                    <a:pt x="156" y="3477"/>
                  </a:lnTo>
                  <a:lnTo>
                    <a:pt x="168" y="3491"/>
                  </a:lnTo>
                  <a:lnTo>
                    <a:pt x="180" y="3506"/>
                  </a:lnTo>
                  <a:lnTo>
                    <a:pt x="191" y="3521"/>
                  </a:lnTo>
                  <a:lnTo>
                    <a:pt x="200" y="3535"/>
                  </a:lnTo>
                  <a:lnTo>
                    <a:pt x="210" y="3548"/>
                  </a:lnTo>
                  <a:lnTo>
                    <a:pt x="218" y="3562"/>
                  </a:lnTo>
                  <a:lnTo>
                    <a:pt x="225" y="3575"/>
                  </a:lnTo>
                  <a:lnTo>
                    <a:pt x="230" y="3587"/>
                  </a:lnTo>
                  <a:lnTo>
                    <a:pt x="234" y="3598"/>
                  </a:lnTo>
                  <a:lnTo>
                    <a:pt x="238" y="3609"/>
                  </a:lnTo>
                  <a:lnTo>
                    <a:pt x="240" y="3618"/>
                  </a:lnTo>
                  <a:lnTo>
                    <a:pt x="240" y="3627"/>
                  </a:lnTo>
                  <a:lnTo>
                    <a:pt x="239" y="3634"/>
                  </a:lnTo>
                  <a:lnTo>
                    <a:pt x="237" y="3640"/>
                  </a:lnTo>
                  <a:lnTo>
                    <a:pt x="232" y="3646"/>
                  </a:lnTo>
                  <a:lnTo>
                    <a:pt x="227" y="3649"/>
                  </a:lnTo>
                  <a:lnTo>
                    <a:pt x="220" y="3651"/>
                  </a:lnTo>
                  <a:lnTo>
                    <a:pt x="213" y="3651"/>
                  </a:lnTo>
                  <a:lnTo>
                    <a:pt x="204" y="3650"/>
                  </a:lnTo>
                  <a:lnTo>
                    <a:pt x="194" y="3648"/>
                  </a:lnTo>
                  <a:lnTo>
                    <a:pt x="184" y="3645"/>
                  </a:lnTo>
                  <a:lnTo>
                    <a:pt x="172" y="3639"/>
                  </a:lnTo>
                  <a:lnTo>
                    <a:pt x="160" y="3634"/>
                  </a:lnTo>
                  <a:lnTo>
                    <a:pt x="148" y="3626"/>
                  </a:lnTo>
                  <a:lnTo>
                    <a:pt x="135" y="3617"/>
                  </a:lnTo>
                  <a:lnTo>
                    <a:pt x="120" y="3609"/>
                  </a:lnTo>
                  <a:lnTo>
                    <a:pt x="107" y="3598"/>
                  </a:lnTo>
                  <a:lnTo>
                    <a:pt x="93" y="3587"/>
                  </a:lnTo>
                  <a:lnTo>
                    <a:pt x="79" y="3574"/>
                  </a:lnTo>
                  <a:lnTo>
                    <a:pt x="65" y="3560"/>
                  </a:lnTo>
                  <a:lnTo>
                    <a:pt x="50" y="3546"/>
                  </a:lnTo>
                  <a:lnTo>
                    <a:pt x="36" y="3531"/>
                  </a:lnTo>
                  <a:lnTo>
                    <a:pt x="23" y="3517"/>
                  </a:lnTo>
                  <a:lnTo>
                    <a:pt x="11" y="3501"/>
                  </a:lnTo>
                  <a:lnTo>
                    <a:pt x="0" y="3487"/>
                  </a:lnTo>
                  <a:close/>
                  <a:moveTo>
                    <a:pt x="0" y="3075"/>
                  </a:moveTo>
                  <a:lnTo>
                    <a:pt x="0" y="2950"/>
                  </a:lnTo>
                  <a:lnTo>
                    <a:pt x="14" y="2971"/>
                  </a:lnTo>
                  <a:lnTo>
                    <a:pt x="26" y="2990"/>
                  </a:lnTo>
                  <a:lnTo>
                    <a:pt x="35" y="3009"/>
                  </a:lnTo>
                  <a:lnTo>
                    <a:pt x="42" y="3026"/>
                  </a:lnTo>
                  <a:lnTo>
                    <a:pt x="44" y="3033"/>
                  </a:lnTo>
                  <a:lnTo>
                    <a:pt x="45" y="3041"/>
                  </a:lnTo>
                  <a:lnTo>
                    <a:pt x="46" y="3047"/>
                  </a:lnTo>
                  <a:lnTo>
                    <a:pt x="46" y="3054"/>
                  </a:lnTo>
                  <a:lnTo>
                    <a:pt x="46" y="3059"/>
                  </a:lnTo>
                  <a:lnTo>
                    <a:pt x="44" y="3064"/>
                  </a:lnTo>
                  <a:lnTo>
                    <a:pt x="42" y="3068"/>
                  </a:lnTo>
                  <a:lnTo>
                    <a:pt x="39" y="3073"/>
                  </a:lnTo>
                  <a:lnTo>
                    <a:pt x="36" y="3075"/>
                  </a:lnTo>
                  <a:lnTo>
                    <a:pt x="32" y="3076"/>
                  </a:lnTo>
                  <a:lnTo>
                    <a:pt x="27" y="3078"/>
                  </a:lnTo>
                  <a:lnTo>
                    <a:pt x="23" y="3078"/>
                  </a:lnTo>
                  <a:lnTo>
                    <a:pt x="12" y="3077"/>
                  </a:lnTo>
                  <a:lnTo>
                    <a:pt x="0" y="3075"/>
                  </a:lnTo>
                  <a:close/>
                  <a:moveTo>
                    <a:pt x="0" y="2702"/>
                  </a:moveTo>
                  <a:lnTo>
                    <a:pt x="0" y="2617"/>
                  </a:lnTo>
                  <a:lnTo>
                    <a:pt x="7" y="2617"/>
                  </a:lnTo>
                  <a:lnTo>
                    <a:pt x="13" y="2617"/>
                  </a:lnTo>
                  <a:lnTo>
                    <a:pt x="21" y="2618"/>
                  </a:lnTo>
                  <a:lnTo>
                    <a:pt x="28" y="2620"/>
                  </a:lnTo>
                  <a:lnTo>
                    <a:pt x="37" y="2622"/>
                  </a:lnTo>
                  <a:lnTo>
                    <a:pt x="46" y="2627"/>
                  </a:lnTo>
                  <a:lnTo>
                    <a:pt x="56" y="2631"/>
                  </a:lnTo>
                  <a:lnTo>
                    <a:pt x="65" y="2636"/>
                  </a:lnTo>
                  <a:lnTo>
                    <a:pt x="85" y="2651"/>
                  </a:lnTo>
                  <a:lnTo>
                    <a:pt x="106" y="2667"/>
                  </a:lnTo>
                  <a:lnTo>
                    <a:pt x="128" y="2687"/>
                  </a:lnTo>
                  <a:lnTo>
                    <a:pt x="150" y="2709"/>
                  </a:lnTo>
                  <a:lnTo>
                    <a:pt x="162" y="2722"/>
                  </a:lnTo>
                  <a:lnTo>
                    <a:pt x="173" y="2735"/>
                  </a:lnTo>
                  <a:lnTo>
                    <a:pt x="183" y="2748"/>
                  </a:lnTo>
                  <a:lnTo>
                    <a:pt x="192" y="2760"/>
                  </a:lnTo>
                  <a:lnTo>
                    <a:pt x="200" y="2773"/>
                  </a:lnTo>
                  <a:lnTo>
                    <a:pt x="208" y="2785"/>
                  </a:lnTo>
                  <a:lnTo>
                    <a:pt x="214" y="2798"/>
                  </a:lnTo>
                  <a:lnTo>
                    <a:pt x="220" y="2808"/>
                  </a:lnTo>
                  <a:lnTo>
                    <a:pt x="225" y="2819"/>
                  </a:lnTo>
                  <a:lnTo>
                    <a:pt x="228" y="2830"/>
                  </a:lnTo>
                  <a:lnTo>
                    <a:pt x="230" y="2839"/>
                  </a:lnTo>
                  <a:lnTo>
                    <a:pt x="231" y="2848"/>
                  </a:lnTo>
                  <a:lnTo>
                    <a:pt x="231" y="2857"/>
                  </a:lnTo>
                  <a:lnTo>
                    <a:pt x="230" y="2863"/>
                  </a:lnTo>
                  <a:lnTo>
                    <a:pt x="228" y="2869"/>
                  </a:lnTo>
                  <a:lnTo>
                    <a:pt x="223" y="2874"/>
                  </a:lnTo>
                  <a:lnTo>
                    <a:pt x="219" y="2878"/>
                  </a:lnTo>
                  <a:lnTo>
                    <a:pt x="213" y="2880"/>
                  </a:lnTo>
                  <a:lnTo>
                    <a:pt x="206" y="2880"/>
                  </a:lnTo>
                  <a:lnTo>
                    <a:pt x="197" y="2880"/>
                  </a:lnTo>
                  <a:lnTo>
                    <a:pt x="188" y="2878"/>
                  </a:lnTo>
                  <a:lnTo>
                    <a:pt x="180" y="2874"/>
                  </a:lnTo>
                  <a:lnTo>
                    <a:pt x="170" y="2871"/>
                  </a:lnTo>
                  <a:lnTo>
                    <a:pt x="159" y="2865"/>
                  </a:lnTo>
                  <a:lnTo>
                    <a:pt x="148" y="2859"/>
                  </a:lnTo>
                  <a:lnTo>
                    <a:pt x="136" y="2851"/>
                  </a:lnTo>
                  <a:lnTo>
                    <a:pt x="124" y="2844"/>
                  </a:lnTo>
                  <a:lnTo>
                    <a:pt x="112" y="2834"/>
                  </a:lnTo>
                  <a:lnTo>
                    <a:pt x="100" y="2824"/>
                  </a:lnTo>
                  <a:lnTo>
                    <a:pt x="88" y="2813"/>
                  </a:lnTo>
                  <a:lnTo>
                    <a:pt x="76" y="2801"/>
                  </a:lnTo>
                  <a:lnTo>
                    <a:pt x="63" y="2788"/>
                  </a:lnTo>
                  <a:lnTo>
                    <a:pt x="44" y="2766"/>
                  </a:lnTo>
                  <a:lnTo>
                    <a:pt x="27" y="2744"/>
                  </a:lnTo>
                  <a:lnTo>
                    <a:pt x="12" y="2723"/>
                  </a:lnTo>
                  <a:lnTo>
                    <a:pt x="0" y="2702"/>
                  </a:lnTo>
                  <a:close/>
                  <a:moveTo>
                    <a:pt x="0" y="2293"/>
                  </a:moveTo>
                  <a:lnTo>
                    <a:pt x="0" y="2145"/>
                  </a:lnTo>
                  <a:lnTo>
                    <a:pt x="19" y="2157"/>
                  </a:lnTo>
                  <a:lnTo>
                    <a:pt x="37" y="2173"/>
                  </a:lnTo>
                  <a:lnTo>
                    <a:pt x="57" y="2190"/>
                  </a:lnTo>
                  <a:lnTo>
                    <a:pt x="76" y="2210"/>
                  </a:lnTo>
                  <a:lnTo>
                    <a:pt x="87" y="2222"/>
                  </a:lnTo>
                  <a:lnTo>
                    <a:pt x="96" y="2234"/>
                  </a:lnTo>
                  <a:lnTo>
                    <a:pt x="105" y="2246"/>
                  </a:lnTo>
                  <a:lnTo>
                    <a:pt x="114" y="2258"/>
                  </a:lnTo>
                  <a:lnTo>
                    <a:pt x="122" y="2269"/>
                  </a:lnTo>
                  <a:lnTo>
                    <a:pt x="128" y="2281"/>
                  </a:lnTo>
                  <a:lnTo>
                    <a:pt x="134" y="2292"/>
                  </a:lnTo>
                  <a:lnTo>
                    <a:pt x="138" y="2303"/>
                  </a:lnTo>
                  <a:lnTo>
                    <a:pt x="142" y="2313"/>
                  </a:lnTo>
                  <a:lnTo>
                    <a:pt x="145" y="2323"/>
                  </a:lnTo>
                  <a:lnTo>
                    <a:pt x="147" y="2332"/>
                  </a:lnTo>
                  <a:lnTo>
                    <a:pt x="148" y="2339"/>
                  </a:lnTo>
                  <a:lnTo>
                    <a:pt x="148" y="2347"/>
                  </a:lnTo>
                  <a:lnTo>
                    <a:pt x="146" y="2354"/>
                  </a:lnTo>
                  <a:lnTo>
                    <a:pt x="143" y="2359"/>
                  </a:lnTo>
                  <a:lnTo>
                    <a:pt x="140" y="2363"/>
                  </a:lnTo>
                  <a:lnTo>
                    <a:pt x="136" y="2367"/>
                  </a:lnTo>
                  <a:lnTo>
                    <a:pt x="130" y="2369"/>
                  </a:lnTo>
                  <a:lnTo>
                    <a:pt x="124" y="2370"/>
                  </a:lnTo>
                  <a:lnTo>
                    <a:pt x="117" y="2370"/>
                  </a:lnTo>
                  <a:lnTo>
                    <a:pt x="110" y="2368"/>
                  </a:lnTo>
                  <a:lnTo>
                    <a:pt x="101" y="2366"/>
                  </a:lnTo>
                  <a:lnTo>
                    <a:pt x="92" y="2362"/>
                  </a:lnTo>
                  <a:lnTo>
                    <a:pt x="83" y="2358"/>
                  </a:lnTo>
                  <a:lnTo>
                    <a:pt x="73" y="2354"/>
                  </a:lnTo>
                  <a:lnTo>
                    <a:pt x="63" y="2347"/>
                  </a:lnTo>
                  <a:lnTo>
                    <a:pt x="54" y="2340"/>
                  </a:lnTo>
                  <a:lnTo>
                    <a:pt x="43" y="2333"/>
                  </a:lnTo>
                  <a:lnTo>
                    <a:pt x="22" y="2314"/>
                  </a:lnTo>
                  <a:lnTo>
                    <a:pt x="0" y="2293"/>
                  </a:lnTo>
                  <a:close/>
                  <a:moveTo>
                    <a:pt x="0" y="1837"/>
                  </a:moveTo>
                  <a:lnTo>
                    <a:pt x="0" y="1694"/>
                  </a:lnTo>
                  <a:lnTo>
                    <a:pt x="16" y="1705"/>
                  </a:lnTo>
                  <a:lnTo>
                    <a:pt x="33" y="1718"/>
                  </a:lnTo>
                  <a:lnTo>
                    <a:pt x="49" y="1733"/>
                  </a:lnTo>
                  <a:lnTo>
                    <a:pt x="66" y="1751"/>
                  </a:lnTo>
                  <a:lnTo>
                    <a:pt x="84" y="1774"/>
                  </a:lnTo>
                  <a:lnTo>
                    <a:pt x="100" y="1796"/>
                  </a:lnTo>
                  <a:lnTo>
                    <a:pt x="106" y="1807"/>
                  </a:lnTo>
                  <a:lnTo>
                    <a:pt x="112" y="1817"/>
                  </a:lnTo>
                  <a:lnTo>
                    <a:pt x="117" y="1827"/>
                  </a:lnTo>
                  <a:lnTo>
                    <a:pt x="122" y="1837"/>
                  </a:lnTo>
                  <a:lnTo>
                    <a:pt x="125" y="1846"/>
                  </a:lnTo>
                  <a:lnTo>
                    <a:pt x="127" y="1856"/>
                  </a:lnTo>
                  <a:lnTo>
                    <a:pt x="128" y="1864"/>
                  </a:lnTo>
                  <a:lnTo>
                    <a:pt x="129" y="1871"/>
                  </a:lnTo>
                  <a:lnTo>
                    <a:pt x="128" y="1878"/>
                  </a:lnTo>
                  <a:lnTo>
                    <a:pt x="127" y="1884"/>
                  </a:lnTo>
                  <a:lnTo>
                    <a:pt x="125" y="1890"/>
                  </a:lnTo>
                  <a:lnTo>
                    <a:pt x="120" y="1894"/>
                  </a:lnTo>
                  <a:lnTo>
                    <a:pt x="117" y="1897"/>
                  </a:lnTo>
                  <a:lnTo>
                    <a:pt x="112" y="1899"/>
                  </a:lnTo>
                  <a:lnTo>
                    <a:pt x="106" y="1900"/>
                  </a:lnTo>
                  <a:lnTo>
                    <a:pt x="101" y="1900"/>
                  </a:lnTo>
                  <a:lnTo>
                    <a:pt x="94" y="1899"/>
                  </a:lnTo>
                  <a:lnTo>
                    <a:pt x="87" y="1898"/>
                  </a:lnTo>
                  <a:lnTo>
                    <a:pt x="79" y="1894"/>
                  </a:lnTo>
                  <a:lnTo>
                    <a:pt x="71" y="1891"/>
                  </a:lnTo>
                  <a:lnTo>
                    <a:pt x="55" y="1882"/>
                  </a:lnTo>
                  <a:lnTo>
                    <a:pt x="37" y="1870"/>
                  </a:lnTo>
                  <a:lnTo>
                    <a:pt x="19" y="1855"/>
                  </a:lnTo>
                  <a:lnTo>
                    <a:pt x="0" y="1837"/>
                  </a:lnTo>
                  <a:close/>
                  <a:moveTo>
                    <a:pt x="0" y="1342"/>
                  </a:moveTo>
                  <a:lnTo>
                    <a:pt x="0" y="1260"/>
                  </a:lnTo>
                  <a:lnTo>
                    <a:pt x="5" y="1259"/>
                  </a:lnTo>
                  <a:lnTo>
                    <a:pt x="11" y="1259"/>
                  </a:lnTo>
                  <a:lnTo>
                    <a:pt x="16" y="1260"/>
                  </a:lnTo>
                  <a:lnTo>
                    <a:pt x="23" y="1261"/>
                  </a:lnTo>
                  <a:lnTo>
                    <a:pt x="36" y="1266"/>
                  </a:lnTo>
                  <a:lnTo>
                    <a:pt x="51" y="1274"/>
                  </a:lnTo>
                  <a:lnTo>
                    <a:pt x="67" y="1284"/>
                  </a:lnTo>
                  <a:lnTo>
                    <a:pt x="82" y="1297"/>
                  </a:lnTo>
                  <a:lnTo>
                    <a:pt x="99" y="1311"/>
                  </a:lnTo>
                  <a:lnTo>
                    <a:pt x="114" y="1329"/>
                  </a:lnTo>
                  <a:lnTo>
                    <a:pt x="130" y="1350"/>
                  </a:lnTo>
                  <a:lnTo>
                    <a:pt x="145" y="1369"/>
                  </a:lnTo>
                  <a:lnTo>
                    <a:pt x="156" y="1389"/>
                  </a:lnTo>
                  <a:lnTo>
                    <a:pt x="163" y="1408"/>
                  </a:lnTo>
                  <a:lnTo>
                    <a:pt x="166" y="1416"/>
                  </a:lnTo>
                  <a:lnTo>
                    <a:pt x="169" y="1425"/>
                  </a:lnTo>
                  <a:lnTo>
                    <a:pt x="170" y="1433"/>
                  </a:lnTo>
                  <a:lnTo>
                    <a:pt x="170" y="1439"/>
                  </a:lnTo>
                  <a:lnTo>
                    <a:pt x="169" y="1446"/>
                  </a:lnTo>
                  <a:lnTo>
                    <a:pt x="168" y="1452"/>
                  </a:lnTo>
                  <a:lnTo>
                    <a:pt x="165" y="1457"/>
                  </a:lnTo>
                  <a:lnTo>
                    <a:pt x="162" y="1460"/>
                  </a:lnTo>
                  <a:lnTo>
                    <a:pt x="158" y="1464"/>
                  </a:lnTo>
                  <a:lnTo>
                    <a:pt x="152" y="1466"/>
                  </a:lnTo>
                  <a:lnTo>
                    <a:pt x="147" y="1467"/>
                  </a:lnTo>
                  <a:lnTo>
                    <a:pt x="140" y="1467"/>
                  </a:lnTo>
                  <a:lnTo>
                    <a:pt x="134" y="1466"/>
                  </a:lnTo>
                  <a:lnTo>
                    <a:pt x="126" y="1464"/>
                  </a:lnTo>
                  <a:lnTo>
                    <a:pt x="118" y="1460"/>
                  </a:lnTo>
                  <a:lnTo>
                    <a:pt x="111" y="1457"/>
                  </a:lnTo>
                  <a:lnTo>
                    <a:pt x="102" y="1452"/>
                  </a:lnTo>
                  <a:lnTo>
                    <a:pt x="93" y="1446"/>
                  </a:lnTo>
                  <a:lnTo>
                    <a:pt x="84" y="1439"/>
                  </a:lnTo>
                  <a:lnTo>
                    <a:pt x="76" y="1433"/>
                  </a:lnTo>
                  <a:lnTo>
                    <a:pt x="57" y="1416"/>
                  </a:lnTo>
                  <a:lnTo>
                    <a:pt x="38" y="1397"/>
                  </a:lnTo>
                  <a:lnTo>
                    <a:pt x="27" y="1384"/>
                  </a:lnTo>
                  <a:lnTo>
                    <a:pt x="17" y="1369"/>
                  </a:lnTo>
                  <a:lnTo>
                    <a:pt x="8" y="1355"/>
                  </a:lnTo>
                  <a:lnTo>
                    <a:pt x="0" y="1342"/>
                  </a:lnTo>
                  <a:close/>
                  <a:moveTo>
                    <a:pt x="0" y="817"/>
                  </a:moveTo>
                  <a:lnTo>
                    <a:pt x="0" y="690"/>
                  </a:lnTo>
                  <a:lnTo>
                    <a:pt x="9" y="698"/>
                  </a:lnTo>
                  <a:lnTo>
                    <a:pt x="17" y="708"/>
                  </a:lnTo>
                  <a:lnTo>
                    <a:pt x="32" y="727"/>
                  </a:lnTo>
                  <a:lnTo>
                    <a:pt x="44" y="745"/>
                  </a:lnTo>
                  <a:lnTo>
                    <a:pt x="53" y="762"/>
                  </a:lnTo>
                  <a:lnTo>
                    <a:pt x="59" y="779"/>
                  </a:lnTo>
                  <a:lnTo>
                    <a:pt x="62" y="786"/>
                  </a:lnTo>
                  <a:lnTo>
                    <a:pt x="63" y="794"/>
                  </a:lnTo>
                  <a:lnTo>
                    <a:pt x="65" y="800"/>
                  </a:lnTo>
                  <a:lnTo>
                    <a:pt x="65" y="807"/>
                  </a:lnTo>
                  <a:lnTo>
                    <a:pt x="63" y="812"/>
                  </a:lnTo>
                  <a:lnTo>
                    <a:pt x="62" y="818"/>
                  </a:lnTo>
                  <a:lnTo>
                    <a:pt x="60" y="822"/>
                  </a:lnTo>
                  <a:lnTo>
                    <a:pt x="57" y="826"/>
                  </a:lnTo>
                  <a:lnTo>
                    <a:pt x="53" y="829"/>
                  </a:lnTo>
                  <a:lnTo>
                    <a:pt x="47" y="831"/>
                  </a:lnTo>
                  <a:lnTo>
                    <a:pt x="40" y="831"/>
                  </a:lnTo>
                  <a:lnTo>
                    <a:pt x="34" y="831"/>
                  </a:lnTo>
                  <a:lnTo>
                    <a:pt x="26" y="829"/>
                  </a:lnTo>
                  <a:lnTo>
                    <a:pt x="17" y="826"/>
                  </a:lnTo>
                  <a:lnTo>
                    <a:pt x="9" y="821"/>
                  </a:lnTo>
                  <a:lnTo>
                    <a:pt x="0" y="817"/>
                  </a:lnTo>
                  <a:close/>
                  <a:moveTo>
                    <a:pt x="0" y="260"/>
                  </a:moveTo>
                  <a:lnTo>
                    <a:pt x="0" y="144"/>
                  </a:lnTo>
                  <a:lnTo>
                    <a:pt x="11" y="154"/>
                  </a:lnTo>
                  <a:lnTo>
                    <a:pt x="21" y="166"/>
                  </a:lnTo>
                  <a:lnTo>
                    <a:pt x="33" y="181"/>
                  </a:lnTo>
                  <a:lnTo>
                    <a:pt x="43" y="198"/>
                  </a:lnTo>
                  <a:lnTo>
                    <a:pt x="50" y="213"/>
                  </a:lnTo>
                  <a:lnTo>
                    <a:pt x="56" y="227"/>
                  </a:lnTo>
                  <a:lnTo>
                    <a:pt x="58" y="234"/>
                  </a:lnTo>
                  <a:lnTo>
                    <a:pt x="59" y="240"/>
                  </a:lnTo>
                  <a:lnTo>
                    <a:pt x="59" y="247"/>
                  </a:lnTo>
                  <a:lnTo>
                    <a:pt x="59" y="252"/>
                  </a:lnTo>
                  <a:lnTo>
                    <a:pt x="58" y="258"/>
                  </a:lnTo>
                  <a:lnTo>
                    <a:pt x="57" y="262"/>
                  </a:lnTo>
                  <a:lnTo>
                    <a:pt x="55" y="266"/>
                  </a:lnTo>
                  <a:lnTo>
                    <a:pt x="53" y="269"/>
                  </a:lnTo>
                  <a:lnTo>
                    <a:pt x="48" y="272"/>
                  </a:lnTo>
                  <a:lnTo>
                    <a:pt x="43" y="274"/>
                  </a:lnTo>
                  <a:lnTo>
                    <a:pt x="37" y="274"/>
                  </a:lnTo>
                  <a:lnTo>
                    <a:pt x="31" y="274"/>
                  </a:lnTo>
                  <a:lnTo>
                    <a:pt x="23" y="272"/>
                  </a:lnTo>
                  <a:lnTo>
                    <a:pt x="16" y="269"/>
                  </a:lnTo>
                  <a:lnTo>
                    <a:pt x="9" y="266"/>
                  </a:lnTo>
                  <a:lnTo>
                    <a:pt x="0" y="260"/>
                  </a:lnTo>
                  <a:close/>
                  <a:moveTo>
                    <a:pt x="688" y="398"/>
                  </a:moveTo>
                  <a:lnTo>
                    <a:pt x="688" y="520"/>
                  </a:lnTo>
                  <a:lnTo>
                    <a:pt x="683" y="513"/>
                  </a:lnTo>
                  <a:lnTo>
                    <a:pt x="677" y="507"/>
                  </a:lnTo>
                  <a:lnTo>
                    <a:pt x="664" y="490"/>
                  </a:lnTo>
                  <a:lnTo>
                    <a:pt x="653" y="474"/>
                  </a:lnTo>
                  <a:lnTo>
                    <a:pt x="645" y="457"/>
                  </a:lnTo>
                  <a:lnTo>
                    <a:pt x="639" y="442"/>
                  </a:lnTo>
                  <a:lnTo>
                    <a:pt x="637" y="434"/>
                  </a:lnTo>
                  <a:lnTo>
                    <a:pt x="635" y="428"/>
                  </a:lnTo>
                  <a:lnTo>
                    <a:pt x="635" y="421"/>
                  </a:lnTo>
                  <a:lnTo>
                    <a:pt x="635" y="415"/>
                  </a:lnTo>
                  <a:lnTo>
                    <a:pt x="637" y="409"/>
                  </a:lnTo>
                  <a:lnTo>
                    <a:pt x="638" y="405"/>
                  </a:lnTo>
                  <a:lnTo>
                    <a:pt x="640" y="400"/>
                  </a:lnTo>
                  <a:lnTo>
                    <a:pt x="643" y="396"/>
                  </a:lnTo>
                  <a:lnTo>
                    <a:pt x="648" y="394"/>
                  </a:lnTo>
                  <a:lnTo>
                    <a:pt x="652" y="392"/>
                  </a:lnTo>
                  <a:lnTo>
                    <a:pt x="657" y="390"/>
                  </a:lnTo>
                  <a:lnTo>
                    <a:pt x="663" y="390"/>
                  </a:lnTo>
                  <a:lnTo>
                    <a:pt x="668" y="392"/>
                  </a:lnTo>
                  <a:lnTo>
                    <a:pt x="675" y="393"/>
                  </a:lnTo>
                  <a:lnTo>
                    <a:pt x="681" y="395"/>
                  </a:lnTo>
                  <a:lnTo>
                    <a:pt x="688" y="398"/>
                  </a:lnTo>
                  <a:close/>
                  <a:moveTo>
                    <a:pt x="688" y="970"/>
                  </a:moveTo>
                  <a:lnTo>
                    <a:pt x="688" y="1097"/>
                  </a:lnTo>
                  <a:lnTo>
                    <a:pt x="688" y="1097"/>
                  </a:lnTo>
                  <a:lnTo>
                    <a:pt x="673" y="1079"/>
                  </a:lnTo>
                  <a:lnTo>
                    <a:pt x="661" y="1059"/>
                  </a:lnTo>
                  <a:lnTo>
                    <a:pt x="655" y="1050"/>
                  </a:lnTo>
                  <a:lnTo>
                    <a:pt x="651" y="1040"/>
                  </a:lnTo>
                  <a:lnTo>
                    <a:pt x="646" y="1032"/>
                  </a:lnTo>
                  <a:lnTo>
                    <a:pt x="643" y="1023"/>
                  </a:lnTo>
                  <a:lnTo>
                    <a:pt x="641" y="1015"/>
                  </a:lnTo>
                  <a:lnTo>
                    <a:pt x="640" y="1006"/>
                  </a:lnTo>
                  <a:lnTo>
                    <a:pt x="639" y="1000"/>
                  </a:lnTo>
                  <a:lnTo>
                    <a:pt x="639" y="992"/>
                  </a:lnTo>
                  <a:lnTo>
                    <a:pt x="640" y="987"/>
                  </a:lnTo>
                  <a:lnTo>
                    <a:pt x="641" y="981"/>
                  </a:lnTo>
                  <a:lnTo>
                    <a:pt x="643" y="976"/>
                  </a:lnTo>
                  <a:lnTo>
                    <a:pt x="648" y="973"/>
                  </a:lnTo>
                  <a:lnTo>
                    <a:pt x="651" y="969"/>
                  </a:lnTo>
                  <a:lnTo>
                    <a:pt x="655" y="967"/>
                  </a:lnTo>
                  <a:lnTo>
                    <a:pt x="660" y="966"/>
                  </a:lnTo>
                  <a:lnTo>
                    <a:pt x="665" y="966"/>
                  </a:lnTo>
                  <a:lnTo>
                    <a:pt x="671" y="966"/>
                  </a:lnTo>
                  <a:lnTo>
                    <a:pt x="676" y="967"/>
                  </a:lnTo>
                  <a:lnTo>
                    <a:pt x="681" y="968"/>
                  </a:lnTo>
                  <a:lnTo>
                    <a:pt x="688" y="970"/>
                  </a:lnTo>
                  <a:close/>
                  <a:moveTo>
                    <a:pt x="688" y="1482"/>
                  </a:moveTo>
                  <a:lnTo>
                    <a:pt x="688" y="1570"/>
                  </a:lnTo>
                  <a:lnTo>
                    <a:pt x="684" y="1570"/>
                  </a:lnTo>
                  <a:lnTo>
                    <a:pt x="677" y="1571"/>
                  </a:lnTo>
                  <a:lnTo>
                    <a:pt x="672" y="1570"/>
                  </a:lnTo>
                  <a:lnTo>
                    <a:pt x="665" y="1569"/>
                  </a:lnTo>
                  <a:lnTo>
                    <a:pt x="651" y="1563"/>
                  </a:lnTo>
                  <a:lnTo>
                    <a:pt x="637" y="1556"/>
                  </a:lnTo>
                  <a:lnTo>
                    <a:pt x="620" y="1546"/>
                  </a:lnTo>
                  <a:lnTo>
                    <a:pt x="605" y="1534"/>
                  </a:lnTo>
                  <a:lnTo>
                    <a:pt x="588" y="1518"/>
                  </a:lnTo>
                  <a:lnTo>
                    <a:pt x="572" y="1502"/>
                  </a:lnTo>
                  <a:lnTo>
                    <a:pt x="563" y="1492"/>
                  </a:lnTo>
                  <a:lnTo>
                    <a:pt x="555" y="1481"/>
                  </a:lnTo>
                  <a:lnTo>
                    <a:pt x="548" y="1471"/>
                  </a:lnTo>
                  <a:lnTo>
                    <a:pt x="541" y="1460"/>
                  </a:lnTo>
                  <a:lnTo>
                    <a:pt x="536" y="1450"/>
                  </a:lnTo>
                  <a:lnTo>
                    <a:pt x="530" y="1441"/>
                  </a:lnTo>
                  <a:lnTo>
                    <a:pt x="526" y="1431"/>
                  </a:lnTo>
                  <a:lnTo>
                    <a:pt x="523" y="1422"/>
                  </a:lnTo>
                  <a:lnTo>
                    <a:pt x="519" y="1413"/>
                  </a:lnTo>
                  <a:lnTo>
                    <a:pt x="518" y="1404"/>
                  </a:lnTo>
                  <a:lnTo>
                    <a:pt x="517" y="1397"/>
                  </a:lnTo>
                  <a:lnTo>
                    <a:pt x="516" y="1389"/>
                  </a:lnTo>
                  <a:lnTo>
                    <a:pt x="517" y="1382"/>
                  </a:lnTo>
                  <a:lnTo>
                    <a:pt x="519" y="1377"/>
                  </a:lnTo>
                  <a:lnTo>
                    <a:pt x="522" y="1371"/>
                  </a:lnTo>
                  <a:lnTo>
                    <a:pt x="525" y="1367"/>
                  </a:lnTo>
                  <a:lnTo>
                    <a:pt x="529" y="1364"/>
                  </a:lnTo>
                  <a:lnTo>
                    <a:pt x="535" y="1362"/>
                  </a:lnTo>
                  <a:lnTo>
                    <a:pt x="540" y="1362"/>
                  </a:lnTo>
                  <a:lnTo>
                    <a:pt x="547" y="1362"/>
                  </a:lnTo>
                  <a:lnTo>
                    <a:pt x="554" y="1362"/>
                  </a:lnTo>
                  <a:lnTo>
                    <a:pt x="562" y="1364"/>
                  </a:lnTo>
                  <a:lnTo>
                    <a:pt x="570" y="1367"/>
                  </a:lnTo>
                  <a:lnTo>
                    <a:pt x="578" y="1370"/>
                  </a:lnTo>
                  <a:lnTo>
                    <a:pt x="587" y="1376"/>
                  </a:lnTo>
                  <a:lnTo>
                    <a:pt x="596" y="1381"/>
                  </a:lnTo>
                  <a:lnTo>
                    <a:pt x="605" y="1387"/>
                  </a:lnTo>
                  <a:lnTo>
                    <a:pt x="615" y="1395"/>
                  </a:lnTo>
                  <a:lnTo>
                    <a:pt x="633" y="1411"/>
                  </a:lnTo>
                  <a:lnTo>
                    <a:pt x="651" y="1430"/>
                  </a:lnTo>
                  <a:lnTo>
                    <a:pt x="662" y="1443"/>
                  </a:lnTo>
                  <a:lnTo>
                    <a:pt x="672" y="1456"/>
                  </a:lnTo>
                  <a:lnTo>
                    <a:pt x="680" y="1469"/>
                  </a:lnTo>
                  <a:lnTo>
                    <a:pt x="688" y="1482"/>
                  </a:lnTo>
                  <a:close/>
                  <a:moveTo>
                    <a:pt x="688" y="2864"/>
                  </a:moveTo>
                  <a:lnTo>
                    <a:pt x="688" y="3008"/>
                  </a:lnTo>
                  <a:lnTo>
                    <a:pt x="676" y="3002"/>
                  </a:lnTo>
                  <a:lnTo>
                    <a:pt x="663" y="2996"/>
                  </a:lnTo>
                  <a:lnTo>
                    <a:pt x="649" y="2987"/>
                  </a:lnTo>
                  <a:lnTo>
                    <a:pt x="634" y="2977"/>
                  </a:lnTo>
                  <a:lnTo>
                    <a:pt x="620" y="2965"/>
                  </a:lnTo>
                  <a:lnTo>
                    <a:pt x="606" y="2953"/>
                  </a:lnTo>
                  <a:lnTo>
                    <a:pt x="592" y="2940"/>
                  </a:lnTo>
                  <a:lnTo>
                    <a:pt x="577" y="2925"/>
                  </a:lnTo>
                  <a:lnTo>
                    <a:pt x="565" y="2913"/>
                  </a:lnTo>
                  <a:lnTo>
                    <a:pt x="554" y="2899"/>
                  </a:lnTo>
                  <a:lnTo>
                    <a:pt x="543" y="2886"/>
                  </a:lnTo>
                  <a:lnTo>
                    <a:pt x="535" y="2873"/>
                  </a:lnTo>
                  <a:lnTo>
                    <a:pt x="526" y="2860"/>
                  </a:lnTo>
                  <a:lnTo>
                    <a:pt x="518" y="2848"/>
                  </a:lnTo>
                  <a:lnTo>
                    <a:pt x="512" y="2836"/>
                  </a:lnTo>
                  <a:lnTo>
                    <a:pt x="506" y="2824"/>
                  </a:lnTo>
                  <a:lnTo>
                    <a:pt x="502" y="2813"/>
                  </a:lnTo>
                  <a:lnTo>
                    <a:pt x="499" y="2802"/>
                  </a:lnTo>
                  <a:lnTo>
                    <a:pt x="496" y="2792"/>
                  </a:lnTo>
                  <a:lnTo>
                    <a:pt x="495" y="2783"/>
                  </a:lnTo>
                  <a:lnTo>
                    <a:pt x="495" y="2776"/>
                  </a:lnTo>
                  <a:lnTo>
                    <a:pt x="497" y="2768"/>
                  </a:lnTo>
                  <a:lnTo>
                    <a:pt x="500" y="2762"/>
                  </a:lnTo>
                  <a:lnTo>
                    <a:pt x="504" y="2757"/>
                  </a:lnTo>
                  <a:lnTo>
                    <a:pt x="509" y="2754"/>
                  </a:lnTo>
                  <a:lnTo>
                    <a:pt x="515" y="2751"/>
                  </a:lnTo>
                  <a:lnTo>
                    <a:pt x="523" y="2750"/>
                  </a:lnTo>
                  <a:lnTo>
                    <a:pt x="530" y="2750"/>
                  </a:lnTo>
                  <a:lnTo>
                    <a:pt x="539" y="2753"/>
                  </a:lnTo>
                  <a:lnTo>
                    <a:pt x="549" y="2756"/>
                  </a:lnTo>
                  <a:lnTo>
                    <a:pt x="560" y="2759"/>
                  </a:lnTo>
                  <a:lnTo>
                    <a:pt x="571" y="2765"/>
                  </a:lnTo>
                  <a:lnTo>
                    <a:pt x="582" y="2771"/>
                  </a:lnTo>
                  <a:lnTo>
                    <a:pt x="594" y="2778"/>
                  </a:lnTo>
                  <a:lnTo>
                    <a:pt x="606" y="2787"/>
                  </a:lnTo>
                  <a:lnTo>
                    <a:pt x="618" y="2795"/>
                  </a:lnTo>
                  <a:lnTo>
                    <a:pt x="630" y="2806"/>
                  </a:lnTo>
                  <a:lnTo>
                    <a:pt x="643" y="2817"/>
                  </a:lnTo>
                  <a:lnTo>
                    <a:pt x="655" y="2829"/>
                  </a:lnTo>
                  <a:lnTo>
                    <a:pt x="668" y="2842"/>
                  </a:lnTo>
                  <a:lnTo>
                    <a:pt x="678" y="2853"/>
                  </a:lnTo>
                  <a:lnTo>
                    <a:pt x="688" y="2864"/>
                  </a:lnTo>
                  <a:close/>
                  <a:moveTo>
                    <a:pt x="688" y="3304"/>
                  </a:moveTo>
                  <a:lnTo>
                    <a:pt x="688" y="3455"/>
                  </a:lnTo>
                  <a:lnTo>
                    <a:pt x="668" y="3430"/>
                  </a:lnTo>
                  <a:lnTo>
                    <a:pt x="652" y="3406"/>
                  </a:lnTo>
                  <a:lnTo>
                    <a:pt x="644" y="3394"/>
                  </a:lnTo>
                  <a:lnTo>
                    <a:pt x="638" y="3382"/>
                  </a:lnTo>
                  <a:lnTo>
                    <a:pt x="632" y="3371"/>
                  </a:lnTo>
                  <a:lnTo>
                    <a:pt x="628" y="3361"/>
                  </a:lnTo>
                  <a:lnTo>
                    <a:pt x="625" y="3351"/>
                  </a:lnTo>
                  <a:lnTo>
                    <a:pt x="622" y="3341"/>
                  </a:lnTo>
                  <a:lnTo>
                    <a:pt x="620" y="3332"/>
                  </a:lnTo>
                  <a:lnTo>
                    <a:pt x="619" y="3325"/>
                  </a:lnTo>
                  <a:lnTo>
                    <a:pt x="620" y="3317"/>
                  </a:lnTo>
                  <a:lnTo>
                    <a:pt x="621" y="3310"/>
                  </a:lnTo>
                  <a:lnTo>
                    <a:pt x="625" y="3305"/>
                  </a:lnTo>
                  <a:lnTo>
                    <a:pt x="628" y="3301"/>
                  </a:lnTo>
                  <a:lnTo>
                    <a:pt x="633" y="3297"/>
                  </a:lnTo>
                  <a:lnTo>
                    <a:pt x="639" y="3295"/>
                  </a:lnTo>
                  <a:lnTo>
                    <a:pt x="645" y="3294"/>
                  </a:lnTo>
                  <a:lnTo>
                    <a:pt x="653" y="3294"/>
                  </a:lnTo>
                  <a:lnTo>
                    <a:pt x="661" y="3295"/>
                  </a:lnTo>
                  <a:lnTo>
                    <a:pt x="669" y="3296"/>
                  </a:lnTo>
                  <a:lnTo>
                    <a:pt x="678" y="3300"/>
                  </a:lnTo>
                  <a:lnTo>
                    <a:pt x="688" y="3304"/>
                  </a:lnTo>
                  <a:close/>
                  <a:moveTo>
                    <a:pt x="688" y="3660"/>
                  </a:moveTo>
                  <a:lnTo>
                    <a:pt x="688" y="3799"/>
                  </a:lnTo>
                  <a:lnTo>
                    <a:pt x="674" y="3794"/>
                  </a:lnTo>
                  <a:lnTo>
                    <a:pt x="658" y="3785"/>
                  </a:lnTo>
                  <a:lnTo>
                    <a:pt x="641" y="3775"/>
                  </a:lnTo>
                  <a:lnTo>
                    <a:pt x="625" y="3763"/>
                  </a:lnTo>
                  <a:lnTo>
                    <a:pt x="607" y="3750"/>
                  </a:lnTo>
                  <a:lnTo>
                    <a:pt x="588" y="3736"/>
                  </a:lnTo>
                  <a:lnTo>
                    <a:pt x="571" y="3719"/>
                  </a:lnTo>
                  <a:lnTo>
                    <a:pt x="552" y="3702"/>
                  </a:lnTo>
                  <a:lnTo>
                    <a:pt x="538" y="3686"/>
                  </a:lnTo>
                  <a:lnTo>
                    <a:pt x="526" y="3672"/>
                  </a:lnTo>
                  <a:lnTo>
                    <a:pt x="513" y="3657"/>
                  </a:lnTo>
                  <a:lnTo>
                    <a:pt x="502" y="3643"/>
                  </a:lnTo>
                  <a:lnTo>
                    <a:pt x="492" y="3628"/>
                  </a:lnTo>
                  <a:lnTo>
                    <a:pt x="483" y="3614"/>
                  </a:lnTo>
                  <a:lnTo>
                    <a:pt x="475" y="3601"/>
                  </a:lnTo>
                  <a:lnTo>
                    <a:pt x="469" y="3588"/>
                  </a:lnTo>
                  <a:lnTo>
                    <a:pt x="463" y="3576"/>
                  </a:lnTo>
                  <a:lnTo>
                    <a:pt x="459" y="3565"/>
                  </a:lnTo>
                  <a:lnTo>
                    <a:pt x="456" y="3554"/>
                  </a:lnTo>
                  <a:lnTo>
                    <a:pt x="454" y="3544"/>
                  </a:lnTo>
                  <a:lnTo>
                    <a:pt x="454" y="3535"/>
                  </a:lnTo>
                  <a:lnTo>
                    <a:pt x="455" y="3528"/>
                  </a:lnTo>
                  <a:lnTo>
                    <a:pt x="458" y="3521"/>
                  </a:lnTo>
                  <a:lnTo>
                    <a:pt x="461" y="3515"/>
                  </a:lnTo>
                  <a:lnTo>
                    <a:pt x="468" y="3512"/>
                  </a:lnTo>
                  <a:lnTo>
                    <a:pt x="474" y="3510"/>
                  </a:lnTo>
                  <a:lnTo>
                    <a:pt x="482" y="3509"/>
                  </a:lnTo>
                  <a:lnTo>
                    <a:pt x="491" y="3510"/>
                  </a:lnTo>
                  <a:lnTo>
                    <a:pt x="502" y="3512"/>
                  </a:lnTo>
                  <a:lnTo>
                    <a:pt x="512" y="3515"/>
                  </a:lnTo>
                  <a:lnTo>
                    <a:pt x="524" y="3520"/>
                  </a:lnTo>
                  <a:lnTo>
                    <a:pt x="536" y="3526"/>
                  </a:lnTo>
                  <a:lnTo>
                    <a:pt x="549" y="3533"/>
                  </a:lnTo>
                  <a:lnTo>
                    <a:pt x="562" y="3542"/>
                  </a:lnTo>
                  <a:lnTo>
                    <a:pt x="576" y="3552"/>
                  </a:lnTo>
                  <a:lnTo>
                    <a:pt x="591" y="3562"/>
                  </a:lnTo>
                  <a:lnTo>
                    <a:pt x="605" y="3574"/>
                  </a:lnTo>
                  <a:lnTo>
                    <a:pt x="619" y="3586"/>
                  </a:lnTo>
                  <a:lnTo>
                    <a:pt x="633" y="3600"/>
                  </a:lnTo>
                  <a:lnTo>
                    <a:pt x="648" y="3614"/>
                  </a:lnTo>
                  <a:lnTo>
                    <a:pt x="658" y="3625"/>
                  </a:lnTo>
                  <a:lnTo>
                    <a:pt x="669" y="3637"/>
                  </a:lnTo>
                  <a:lnTo>
                    <a:pt x="679" y="3648"/>
                  </a:lnTo>
                  <a:lnTo>
                    <a:pt x="688" y="3660"/>
                  </a:lnTo>
                  <a:close/>
                  <a:moveTo>
                    <a:pt x="688" y="4381"/>
                  </a:moveTo>
                  <a:lnTo>
                    <a:pt x="688" y="4543"/>
                  </a:lnTo>
                  <a:lnTo>
                    <a:pt x="675" y="4528"/>
                  </a:lnTo>
                  <a:lnTo>
                    <a:pt x="663" y="4514"/>
                  </a:lnTo>
                  <a:lnTo>
                    <a:pt x="652" y="4500"/>
                  </a:lnTo>
                  <a:lnTo>
                    <a:pt x="642" y="4486"/>
                  </a:lnTo>
                  <a:lnTo>
                    <a:pt x="632" y="4472"/>
                  </a:lnTo>
                  <a:lnTo>
                    <a:pt x="623" y="4458"/>
                  </a:lnTo>
                  <a:lnTo>
                    <a:pt x="617" y="4446"/>
                  </a:lnTo>
                  <a:lnTo>
                    <a:pt x="610" y="4434"/>
                  </a:lnTo>
                  <a:lnTo>
                    <a:pt x="605" y="4422"/>
                  </a:lnTo>
                  <a:lnTo>
                    <a:pt x="602" y="4411"/>
                  </a:lnTo>
                  <a:lnTo>
                    <a:pt x="598" y="4401"/>
                  </a:lnTo>
                  <a:lnTo>
                    <a:pt x="597" y="4392"/>
                  </a:lnTo>
                  <a:lnTo>
                    <a:pt x="597" y="4385"/>
                  </a:lnTo>
                  <a:lnTo>
                    <a:pt x="598" y="4377"/>
                  </a:lnTo>
                  <a:lnTo>
                    <a:pt x="600" y="4372"/>
                  </a:lnTo>
                  <a:lnTo>
                    <a:pt x="605" y="4366"/>
                  </a:lnTo>
                  <a:lnTo>
                    <a:pt x="607" y="4364"/>
                  </a:lnTo>
                  <a:lnTo>
                    <a:pt x="610" y="4363"/>
                  </a:lnTo>
                  <a:lnTo>
                    <a:pt x="615" y="4362"/>
                  </a:lnTo>
                  <a:lnTo>
                    <a:pt x="618" y="4361"/>
                  </a:lnTo>
                  <a:lnTo>
                    <a:pt x="627" y="4359"/>
                  </a:lnTo>
                  <a:lnTo>
                    <a:pt x="638" y="4362"/>
                  </a:lnTo>
                  <a:lnTo>
                    <a:pt x="649" y="4364"/>
                  </a:lnTo>
                  <a:lnTo>
                    <a:pt x="661" y="4368"/>
                  </a:lnTo>
                  <a:lnTo>
                    <a:pt x="674" y="4375"/>
                  </a:lnTo>
                  <a:lnTo>
                    <a:pt x="688" y="4381"/>
                  </a:lnTo>
                  <a:close/>
                  <a:moveTo>
                    <a:pt x="688" y="4681"/>
                  </a:moveTo>
                  <a:lnTo>
                    <a:pt x="688" y="4861"/>
                  </a:lnTo>
                  <a:lnTo>
                    <a:pt x="679" y="4853"/>
                  </a:lnTo>
                  <a:lnTo>
                    <a:pt x="669" y="4845"/>
                  </a:lnTo>
                  <a:lnTo>
                    <a:pt x="660" y="4835"/>
                  </a:lnTo>
                  <a:lnTo>
                    <a:pt x="650" y="4826"/>
                  </a:lnTo>
                  <a:lnTo>
                    <a:pt x="633" y="4809"/>
                  </a:lnTo>
                  <a:lnTo>
                    <a:pt x="617" y="4792"/>
                  </a:lnTo>
                  <a:lnTo>
                    <a:pt x="602" y="4775"/>
                  </a:lnTo>
                  <a:lnTo>
                    <a:pt x="588" y="4758"/>
                  </a:lnTo>
                  <a:lnTo>
                    <a:pt x="575" y="4742"/>
                  </a:lnTo>
                  <a:lnTo>
                    <a:pt x="564" y="4727"/>
                  </a:lnTo>
                  <a:lnTo>
                    <a:pt x="553" y="4711"/>
                  </a:lnTo>
                  <a:lnTo>
                    <a:pt x="545" y="4696"/>
                  </a:lnTo>
                  <a:lnTo>
                    <a:pt x="538" y="4683"/>
                  </a:lnTo>
                  <a:lnTo>
                    <a:pt x="531" y="4670"/>
                  </a:lnTo>
                  <a:lnTo>
                    <a:pt x="527" y="4658"/>
                  </a:lnTo>
                  <a:lnTo>
                    <a:pt x="525" y="4647"/>
                  </a:lnTo>
                  <a:lnTo>
                    <a:pt x="524" y="4637"/>
                  </a:lnTo>
                  <a:lnTo>
                    <a:pt x="525" y="4628"/>
                  </a:lnTo>
                  <a:lnTo>
                    <a:pt x="525" y="4625"/>
                  </a:lnTo>
                  <a:lnTo>
                    <a:pt x="527" y="4621"/>
                  </a:lnTo>
                  <a:lnTo>
                    <a:pt x="529" y="4618"/>
                  </a:lnTo>
                  <a:lnTo>
                    <a:pt x="531" y="4616"/>
                  </a:lnTo>
                  <a:lnTo>
                    <a:pt x="536" y="4613"/>
                  </a:lnTo>
                  <a:lnTo>
                    <a:pt x="541" y="4610"/>
                  </a:lnTo>
                  <a:lnTo>
                    <a:pt x="548" y="4609"/>
                  </a:lnTo>
                  <a:lnTo>
                    <a:pt x="554" y="4609"/>
                  </a:lnTo>
                  <a:lnTo>
                    <a:pt x="562" y="4610"/>
                  </a:lnTo>
                  <a:lnTo>
                    <a:pt x="571" y="4613"/>
                  </a:lnTo>
                  <a:lnTo>
                    <a:pt x="581" y="4616"/>
                  </a:lnTo>
                  <a:lnTo>
                    <a:pt x="591" y="4619"/>
                  </a:lnTo>
                  <a:lnTo>
                    <a:pt x="612" y="4630"/>
                  </a:lnTo>
                  <a:lnTo>
                    <a:pt x="637" y="4643"/>
                  </a:lnTo>
                  <a:lnTo>
                    <a:pt x="662" y="4661"/>
                  </a:lnTo>
                  <a:lnTo>
                    <a:pt x="688" y="4681"/>
                  </a:lnTo>
                  <a:close/>
                  <a:moveTo>
                    <a:pt x="688" y="4978"/>
                  </a:moveTo>
                  <a:lnTo>
                    <a:pt x="688" y="5156"/>
                  </a:lnTo>
                  <a:lnTo>
                    <a:pt x="669" y="5141"/>
                  </a:lnTo>
                  <a:lnTo>
                    <a:pt x="650" y="5126"/>
                  </a:lnTo>
                  <a:lnTo>
                    <a:pt x="630" y="5108"/>
                  </a:lnTo>
                  <a:lnTo>
                    <a:pt x="610" y="5089"/>
                  </a:lnTo>
                  <a:lnTo>
                    <a:pt x="593" y="5072"/>
                  </a:lnTo>
                  <a:lnTo>
                    <a:pt x="576" y="5054"/>
                  </a:lnTo>
                  <a:lnTo>
                    <a:pt x="560" y="5037"/>
                  </a:lnTo>
                  <a:lnTo>
                    <a:pt x="546" y="5019"/>
                  </a:lnTo>
                  <a:lnTo>
                    <a:pt x="532" y="5003"/>
                  </a:lnTo>
                  <a:lnTo>
                    <a:pt x="520" y="4986"/>
                  </a:lnTo>
                  <a:lnTo>
                    <a:pt x="509" y="4970"/>
                  </a:lnTo>
                  <a:lnTo>
                    <a:pt x="500" y="4955"/>
                  </a:lnTo>
                  <a:lnTo>
                    <a:pt x="492" y="4940"/>
                  </a:lnTo>
                  <a:lnTo>
                    <a:pt x="485" y="4927"/>
                  </a:lnTo>
                  <a:lnTo>
                    <a:pt x="481" y="4915"/>
                  </a:lnTo>
                  <a:lnTo>
                    <a:pt x="478" y="4904"/>
                  </a:lnTo>
                  <a:lnTo>
                    <a:pt x="477" y="4894"/>
                  </a:lnTo>
                  <a:lnTo>
                    <a:pt x="477" y="4886"/>
                  </a:lnTo>
                  <a:lnTo>
                    <a:pt x="478" y="4881"/>
                  </a:lnTo>
                  <a:lnTo>
                    <a:pt x="479" y="4878"/>
                  </a:lnTo>
                  <a:lnTo>
                    <a:pt x="481" y="4876"/>
                  </a:lnTo>
                  <a:lnTo>
                    <a:pt x="483" y="4872"/>
                  </a:lnTo>
                  <a:lnTo>
                    <a:pt x="489" y="4869"/>
                  </a:lnTo>
                  <a:lnTo>
                    <a:pt x="496" y="4867"/>
                  </a:lnTo>
                  <a:lnTo>
                    <a:pt x="504" y="4867"/>
                  </a:lnTo>
                  <a:lnTo>
                    <a:pt x="514" y="4868"/>
                  </a:lnTo>
                  <a:lnTo>
                    <a:pt x="524" y="4870"/>
                  </a:lnTo>
                  <a:lnTo>
                    <a:pt x="536" y="4874"/>
                  </a:lnTo>
                  <a:lnTo>
                    <a:pt x="548" y="4879"/>
                  </a:lnTo>
                  <a:lnTo>
                    <a:pt x="561" y="4886"/>
                  </a:lnTo>
                  <a:lnTo>
                    <a:pt x="575" y="4893"/>
                  </a:lnTo>
                  <a:lnTo>
                    <a:pt x="591" y="4902"/>
                  </a:lnTo>
                  <a:lnTo>
                    <a:pt x="606" y="4913"/>
                  </a:lnTo>
                  <a:lnTo>
                    <a:pt x="621" y="4924"/>
                  </a:lnTo>
                  <a:lnTo>
                    <a:pt x="638" y="4936"/>
                  </a:lnTo>
                  <a:lnTo>
                    <a:pt x="654" y="4949"/>
                  </a:lnTo>
                  <a:lnTo>
                    <a:pt x="672" y="4963"/>
                  </a:lnTo>
                  <a:lnTo>
                    <a:pt x="688" y="4978"/>
                  </a:lnTo>
                  <a:close/>
                  <a:moveTo>
                    <a:pt x="456" y="5164"/>
                  </a:moveTo>
                  <a:lnTo>
                    <a:pt x="456" y="5156"/>
                  </a:lnTo>
                  <a:lnTo>
                    <a:pt x="456" y="5149"/>
                  </a:lnTo>
                  <a:lnTo>
                    <a:pt x="458" y="5143"/>
                  </a:lnTo>
                  <a:lnTo>
                    <a:pt x="462" y="5139"/>
                  </a:lnTo>
                  <a:lnTo>
                    <a:pt x="465" y="5137"/>
                  </a:lnTo>
                  <a:lnTo>
                    <a:pt x="469" y="5134"/>
                  </a:lnTo>
                  <a:lnTo>
                    <a:pt x="472" y="5133"/>
                  </a:lnTo>
                  <a:lnTo>
                    <a:pt x="478" y="5132"/>
                  </a:lnTo>
                  <a:lnTo>
                    <a:pt x="488" y="5133"/>
                  </a:lnTo>
                  <a:lnTo>
                    <a:pt x="500" y="5136"/>
                  </a:lnTo>
                  <a:lnTo>
                    <a:pt x="514" y="5140"/>
                  </a:lnTo>
                  <a:lnTo>
                    <a:pt x="528" y="5146"/>
                  </a:lnTo>
                  <a:lnTo>
                    <a:pt x="545" y="5154"/>
                  </a:lnTo>
                  <a:lnTo>
                    <a:pt x="562" y="5164"/>
                  </a:lnTo>
                  <a:lnTo>
                    <a:pt x="456" y="5164"/>
                  </a:lnTo>
                  <a:close/>
                  <a:moveTo>
                    <a:pt x="256" y="4559"/>
                  </a:moveTo>
                  <a:lnTo>
                    <a:pt x="274" y="4576"/>
                  </a:lnTo>
                  <a:lnTo>
                    <a:pt x="289" y="4593"/>
                  </a:lnTo>
                  <a:lnTo>
                    <a:pt x="303" y="4610"/>
                  </a:lnTo>
                  <a:lnTo>
                    <a:pt x="318" y="4627"/>
                  </a:lnTo>
                  <a:lnTo>
                    <a:pt x="330" y="4643"/>
                  </a:lnTo>
                  <a:lnTo>
                    <a:pt x="342" y="4659"/>
                  </a:lnTo>
                  <a:lnTo>
                    <a:pt x="352" y="4674"/>
                  </a:lnTo>
                  <a:lnTo>
                    <a:pt x="360" y="4688"/>
                  </a:lnTo>
                  <a:lnTo>
                    <a:pt x="368" y="4703"/>
                  </a:lnTo>
                  <a:lnTo>
                    <a:pt x="374" y="4715"/>
                  </a:lnTo>
                  <a:lnTo>
                    <a:pt x="378" y="4727"/>
                  </a:lnTo>
                  <a:lnTo>
                    <a:pt x="381" y="4738"/>
                  </a:lnTo>
                  <a:lnTo>
                    <a:pt x="382" y="4746"/>
                  </a:lnTo>
                  <a:lnTo>
                    <a:pt x="381" y="4755"/>
                  </a:lnTo>
                  <a:lnTo>
                    <a:pt x="380" y="4758"/>
                  </a:lnTo>
                  <a:lnTo>
                    <a:pt x="379" y="4762"/>
                  </a:lnTo>
                  <a:lnTo>
                    <a:pt x="378" y="4765"/>
                  </a:lnTo>
                  <a:lnTo>
                    <a:pt x="376" y="4767"/>
                  </a:lnTo>
                  <a:lnTo>
                    <a:pt x="372" y="4769"/>
                  </a:lnTo>
                  <a:lnTo>
                    <a:pt x="369" y="4771"/>
                  </a:lnTo>
                  <a:lnTo>
                    <a:pt x="366" y="4772"/>
                  </a:lnTo>
                  <a:lnTo>
                    <a:pt x="363" y="4773"/>
                  </a:lnTo>
                  <a:lnTo>
                    <a:pt x="354" y="4773"/>
                  </a:lnTo>
                  <a:lnTo>
                    <a:pt x="344" y="4772"/>
                  </a:lnTo>
                  <a:lnTo>
                    <a:pt x="333" y="4768"/>
                  </a:lnTo>
                  <a:lnTo>
                    <a:pt x="321" y="4764"/>
                  </a:lnTo>
                  <a:lnTo>
                    <a:pt x="307" y="4757"/>
                  </a:lnTo>
                  <a:lnTo>
                    <a:pt x="294" y="4750"/>
                  </a:lnTo>
                  <a:lnTo>
                    <a:pt x="278" y="4741"/>
                  </a:lnTo>
                  <a:lnTo>
                    <a:pt x="263" y="4731"/>
                  </a:lnTo>
                  <a:lnTo>
                    <a:pt x="246" y="4720"/>
                  </a:lnTo>
                  <a:lnTo>
                    <a:pt x="230" y="4707"/>
                  </a:lnTo>
                  <a:lnTo>
                    <a:pt x="213" y="4694"/>
                  </a:lnTo>
                  <a:lnTo>
                    <a:pt x="196" y="4678"/>
                  </a:lnTo>
                  <a:lnTo>
                    <a:pt x="179" y="4663"/>
                  </a:lnTo>
                  <a:lnTo>
                    <a:pt x="161" y="4647"/>
                  </a:lnTo>
                  <a:lnTo>
                    <a:pt x="145" y="4629"/>
                  </a:lnTo>
                  <a:lnTo>
                    <a:pt x="128" y="4613"/>
                  </a:lnTo>
                  <a:lnTo>
                    <a:pt x="114" y="4595"/>
                  </a:lnTo>
                  <a:lnTo>
                    <a:pt x="101" y="4579"/>
                  </a:lnTo>
                  <a:lnTo>
                    <a:pt x="88" y="4563"/>
                  </a:lnTo>
                  <a:lnTo>
                    <a:pt x="77" y="4547"/>
                  </a:lnTo>
                  <a:lnTo>
                    <a:pt x="67" y="4532"/>
                  </a:lnTo>
                  <a:lnTo>
                    <a:pt x="58" y="4517"/>
                  </a:lnTo>
                  <a:lnTo>
                    <a:pt x="50" y="4503"/>
                  </a:lnTo>
                  <a:lnTo>
                    <a:pt x="45" y="4491"/>
                  </a:lnTo>
                  <a:lnTo>
                    <a:pt x="40" y="4479"/>
                  </a:lnTo>
                  <a:lnTo>
                    <a:pt x="37" y="4468"/>
                  </a:lnTo>
                  <a:lnTo>
                    <a:pt x="36" y="4458"/>
                  </a:lnTo>
                  <a:lnTo>
                    <a:pt x="37" y="4450"/>
                  </a:lnTo>
                  <a:lnTo>
                    <a:pt x="38" y="4447"/>
                  </a:lnTo>
                  <a:lnTo>
                    <a:pt x="39" y="4444"/>
                  </a:lnTo>
                  <a:lnTo>
                    <a:pt x="40" y="4441"/>
                  </a:lnTo>
                  <a:lnTo>
                    <a:pt x="44" y="4438"/>
                  </a:lnTo>
                  <a:lnTo>
                    <a:pt x="46" y="4436"/>
                  </a:lnTo>
                  <a:lnTo>
                    <a:pt x="49" y="4434"/>
                  </a:lnTo>
                  <a:lnTo>
                    <a:pt x="53" y="4433"/>
                  </a:lnTo>
                  <a:lnTo>
                    <a:pt x="56" y="4433"/>
                  </a:lnTo>
                  <a:lnTo>
                    <a:pt x="65" y="4433"/>
                  </a:lnTo>
                  <a:lnTo>
                    <a:pt x="74" y="4434"/>
                  </a:lnTo>
                  <a:lnTo>
                    <a:pt x="85" y="4437"/>
                  </a:lnTo>
                  <a:lnTo>
                    <a:pt x="99" y="4442"/>
                  </a:lnTo>
                  <a:lnTo>
                    <a:pt x="112" y="4448"/>
                  </a:lnTo>
                  <a:lnTo>
                    <a:pt x="125" y="4456"/>
                  </a:lnTo>
                  <a:lnTo>
                    <a:pt x="140" y="4465"/>
                  </a:lnTo>
                  <a:lnTo>
                    <a:pt x="156" y="4475"/>
                  </a:lnTo>
                  <a:lnTo>
                    <a:pt x="172" y="4487"/>
                  </a:lnTo>
                  <a:lnTo>
                    <a:pt x="188" y="4499"/>
                  </a:lnTo>
                  <a:lnTo>
                    <a:pt x="205" y="4512"/>
                  </a:lnTo>
                  <a:lnTo>
                    <a:pt x="222" y="4527"/>
                  </a:lnTo>
                  <a:lnTo>
                    <a:pt x="240" y="4543"/>
                  </a:lnTo>
                  <a:lnTo>
                    <a:pt x="256" y="4559"/>
                  </a:lnTo>
                  <a:close/>
                  <a:moveTo>
                    <a:pt x="317" y="4312"/>
                  </a:moveTo>
                  <a:lnTo>
                    <a:pt x="332" y="4329"/>
                  </a:lnTo>
                  <a:lnTo>
                    <a:pt x="347" y="4345"/>
                  </a:lnTo>
                  <a:lnTo>
                    <a:pt x="362" y="4361"/>
                  </a:lnTo>
                  <a:lnTo>
                    <a:pt x="375" y="4377"/>
                  </a:lnTo>
                  <a:lnTo>
                    <a:pt x="387" y="4392"/>
                  </a:lnTo>
                  <a:lnTo>
                    <a:pt x="397" y="4408"/>
                  </a:lnTo>
                  <a:lnTo>
                    <a:pt x="406" y="4422"/>
                  </a:lnTo>
                  <a:lnTo>
                    <a:pt x="415" y="4436"/>
                  </a:lnTo>
                  <a:lnTo>
                    <a:pt x="422" y="4449"/>
                  </a:lnTo>
                  <a:lnTo>
                    <a:pt x="427" y="4462"/>
                  </a:lnTo>
                  <a:lnTo>
                    <a:pt x="432" y="4473"/>
                  </a:lnTo>
                  <a:lnTo>
                    <a:pt x="434" y="4484"/>
                  </a:lnTo>
                  <a:lnTo>
                    <a:pt x="435" y="4493"/>
                  </a:lnTo>
                  <a:lnTo>
                    <a:pt x="434" y="4502"/>
                  </a:lnTo>
                  <a:lnTo>
                    <a:pt x="432" y="4509"/>
                  </a:lnTo>
                  <a:lnTo>
                    <a:pt x="428" y="4514"/>
                  </a:lnTo>
                  <a:lnTo>
                    <a:pt x="422" y="4517"/>
                  </a:lnTo>
                  <a:lnTo>
                    <a:pt x="415" y="4519"/>
                  </a:lnTo>
                  <a:lnTo>
                    <a:pt x="406" y="4519"/>
                  </a:lnTo>
                  <a:lnTo>
                    <a:pt x="397" y="4518"/>
                  </a:lnTo>
                  <a:lnTo>
                    <a:pt x="387" y="4515"/>
                  </a:lnTo>
                  <a:lnTo>
                    <a:pt x="375" y="4511"/>
                  </a:lnTo>
                  <a:lnTo>
                    <a:pt x="362" y="4505"/>
                  </a:lnTo>
                  <a:lnTo>
                    <a:pt x="347" y="4499"/>
                  </a:lnTo>
                  <a:lnTo>
                    <a:pt x="333" y="4490"/>
                  </a:lnTo>
                  <a:lnTo>
                    <a:pt x="319" y="4480"/>
                  </a:lnTo>
                  <a:lnTo>
                    <a:pt x="302" y="4469"/>
                  </a:lnTo>
                  <a:lnTo>
                    <a:pt x="287" y="4457"/>
                  </a:lnTo>
                  <a:lnTo>
                    <a:pt x="271" y="4444"/>
                  </a:lnTo>
                  <a:lnTo>
                    <a:pt x="254" y="4431"/>
                  </a:lnTo>
                  <a:lnTo>
                    <a:pt x="238" y="4415"/>
                  </a:lnTo>
                  <a:lnTo>
                    <a:pt x="221" y="4399"/>
                  </a:lnTo>
                  <a:lnTo>
                    <a:pt x="206" y="4382"/>
                  </a:lnTo>
                  <a:lnTo>
                    <a:pt x="191" y="4366"/>
                  </a:lnTo>
                  <a:lnTo>
                    <a:pt x="176" y="4350"/>
                  </a:lnTo>
                  <a:lnTo>
                    <a:pt x="163" y="4334"/>
                  </a:lnTo>
                  <a:lnTo>
                    <a:pt x="151" y="4318"/>
                  </a:lnTo>
                  <a:lnTo>
                    <a:pt x="141" y="4302"/>
                  </a:lnTo>
                  <a:lnTo>
                    <a:pt x="131" y="4288"/>
                  </a:lnTo>
                  <a:lnTo>
                    <a:pt x="124" y="4274"/>
                  </a:lnTo>
                  <a:lnTo>
                    <a:pt x="116" y="4261"/>
                  </a:lnTo>
                  <a:lnTo>
                    <a:pt x="111" y="4248"/>
                  </a:lnTo>
                  <a:lnTo>
                    <a:pt x="107" y="4237"/>
                  </a:lnTo>
                  <a:lnTo>
                    <a:pt x="104" y="4226"/>
                  </a:lnTo>
                  <a:lnTo>
                    <a:pt x="104" y="4217"/>
                  </a:lnTo>
                  <a:lnTo>
                    <a:pt x="104" y="4208"/>
                  </a:lnTo>
                  <a:lnTo>
                    <a:pt x="105" y="4205"/>
                  </a:lnTo>
                  <a:lnTo>
                    <a:pt x="106" y="4202"/>
                  </a:lnTo>
                  <a:lnTo>
                    <a:pt x="108" y="4199"/>
                  </a:lnTo>
                  <a:lnTo>
                    <a:pt x="111" y="4196"/>
                  </a:lnTo>
                  <a:lnTo>
                    <a:pt x="116" y="4193"/>
                  </a:lnTo>
                  <a:lnTo>
                    <a:pt x="124" y="4191"/>
                  </a:lnTo>
                  <a:lnTo>
                    <a:pt x="131" y="4191"/>
                  </a:lnTo>
                  <a:lnTo>
                    <a:pt x="141" y="4192"/>
                  </a:lnTo>
                  <a:lnTo>
                    <a:pt x="152" y="4195"/>
                  </a:lnTo>
                  <a:lnTo>
                    <a:pt x="164" y="4199"/>
                  </a:lnTo>
                  <a:lnTo>
                    <a:pt x="176" y="4205"/>
                  </a:lnTo>
                  <a:lnTo>
                    <a:pt x="191" y="4213"/>
                  </a:lnTo>
                  <a:lnTo>
                    <a:pt x="205" y="4220"/>
                  </a:lnTo>
                  <a:lnTo>
                    <a:pt x="219" y="4230"/>
                  </a:lnTo>
                  <a:lnTo>
                    <a:pt x="236" y="4241"/>
                  </a:lnTo>
                  <a:lnTo>
                    <a:pt x="251" y="4253"/>
                  </a:lnTo>
                  <a:lnTo>
                    <a:pt x="267" y="4266"/>
                  </a:lnTo>
                  <a:lnTo>
                    <a:pt x="284" y="4281"/>
                  </a:lnTo>
                  <a:lnTo>
                    <a:pt x="300" y="4296"/>
                  </a:lnTo>
                  <a:lnTo>
                    <a:pt x="317" y="4312"/>
                  </a:lnTo>
                  <a:close/>
                  <a:moveTo>
                    <a:pt x="402" y="4072"/>
                  </a:moveTo>
                  <a:lnTo>
                    <a:pt x="417" y="4089"/>
                  </a:lnTo>
                  <a:lnTo>
                    <a:pt x="432" y="4104"/>
                  </a:lnTo>
                  <a:lnTo>
                    <a:pt x="445" y="4119"/>
                  </a:lnTo>
                  <a:lnTo>
                    <a:pt x="458" y="4135"/>
                  </a:lnTo>
                  <a:lnTo>
                    <a:pt x="469" y="4150"/>
                  </a:lnTo>
                  <a:lnTo>
                    <a:pt x="479" y="4165"/>
                  </a:lnTo>
                  <a:lnTo>
                    <a:pt x="488" y="4180"/>
                  </a:lnTo>
                  <a:lnTo>
                    <a:pt x="495" y="4193"/>
                  </a:lnTo>
                  <a:lnTo>
                    <a:pt x="502" y="4206"/>
                  </a:lnTo>
                  <a:lnTo>
                    <a:pt x="507" y="4218"/>
                  </a:lnTo>
                  <a:lnTo>
                    <a:pt x="511" y="4229"/>
                  </a:lnTo>
                  <a:lnTo>
                    <a:pt x="513" y="4239"/>
                  </a:lnTo>
                  <a:lnTo>
                    <a:pt x="514" y="4249"/>
                  </a:lnTo>
                  <a:lnTo>
                    <a:pt x="513" y="4256"/>
                  </a:lnTo>
                  <a:lnTo>
                    <a:pt x="511" y="4263"/>
                  </a:lnTo>
                  <a:lnTo>
                    <a:pt x="506" y="4268"/>
                  </a:lnTo>
                  <a:lnTo>
                    <a:pt x="501" y="4272"/>
                  </a:lnTo>
                  <a:lnTo>
                    <a:pt x="493" y="4274"/>
                  </a:lnTo>
                  <a:lnTo>
                    <a:pt x="485" y="4274"/>
                  </a:lnTo>
                  <a:lnTo>
                    <a:pt x="475" y="4273"/>
                  </a:lnTo>
                  <a:lnTo>
                    <a:pt x="465" y="4271"/>
                  </a:lnTo>
                  <a:lnTo>
                    <a:pt x="454" y="4266"/>
                  </a:lnTo>
                  <a:lnTo>
                    <a:pt x="442" y="4262"/>
                  </a:lnTo>
                  <a:lnTo>
                    <a:pt x="428" y="4254"/>
                  </a:lnTo>
                  <a:lnTo>
                    <a:pt x="414" y="4247"/>
                  </a:lnTo>
                  <a:lnTo>
                    <a:pt x="400" y="4238"/>
                  </a:lnTo>
                  <a:lnTo>
                    <a:pt x="385" y="4227"/>
                  </a:lnTo>
                  <a:lnTo>
                    <a:pt x="369" y="4216"/>
                  </a:lnTo>
                  <a:lnTo>
                    <a:pt x="354" y="4204"/>
                  </a:lnTo>
                  <a:lnTo>
                    <a:pt x="339" y="4190"/>
                  </a:lnTo>
                  <a:lnTo>
                    <a:pt x="322" y="4175"/>
                  </a:lnTo>
                  <a:lnTo>
                    <a:pt x="307" y="4160"/>
                  </a:lnTo>
                  <a:lnTo>
                    <a:pt x="291" y="4144"/>
                  </a:lnTo>
                  <a:lnTo>
                    <a:pt x="277" y="4128"/>
                  </a:lnTo>
                  <a:lnTo>
                    <a:pt x="264" y="4112"/>
                  </a:lnTo>
                  <a:lnTo>
                    <a:pt x="251" y="4096"/>
                  </a:lnTo>
                  <a:lnTo>
                    <a:pt x="240" y="4081"/>
                  </a:lnTo>
                  <a:lnTo>
                    <a:pt x="230" y="4067"/>
                  </a:lnTo>
                  <a:lnTo>
                    <a:pt x="221" y="4053"/>
                  </a:lnTo>
                  <a:lnTo>
                    <a:pt x="214" y="4038"/>
                  </a:lnTo>
                  <a:lnTo>
                    <a:pt x="207" y="4025"/>
                  </a:lnTo>
                  <a:lnTo>
                    <a:pt x="202" y="4013"/>
                  </a:lnTo>
                  <a:lnTo>
                    <a:pt x="198" y="4002"/>
                  </a:lnTo>
                  <a:lnTo>
                    <a:pt x="196" y="3992"/>
                  </a:lnTo>
                  <a:lnTo>
                    <a:pt x="195" y="3982"/>
                  </a:lnTo>
                  <a:lnTo>
                    <a:pt x="196" y="3975"/>
                  </a:lnTo>
                  <a:lnTo>
                    <a:pt x="198" y="3968"/>
                  </a:lnTo>
                  <a:lnTo>
                    <a:pt x="203" y="3963"/>
                  </a:lnTo>
                  <a:lnTo>
                    <a:pt x="208" y="3959"/>
                  </a:lnTo>
                  <a:lnTo>
                    <a:pt x="216" y="3957"/>
                  </a:lnTo>
                  <a:lnTo>
                    <a:pt x="223" y="3956"/>
                  </a:lnTo>
                  <a:lnTo>
                    <a:pt x="233" y="3957"/>
                  </a:lnTo>
                  <a:lnTo>
                    <a:pt x="244" y="3960"/>
                  </a:lnTo>
                  <a:lnTo>
                    <a:pt x="255" y="3965"/>
                  </a:lnTo>
                  <a:lnTo>
                    <a:pt x="267" y="3970"/>
                  </a:lnTo>
                  <a:lnTo>
                    <a:pt x="282" y="3977"/>
                  </a:lnTo>
                  <a:lnTo>
                    <a:pt x="295" y="3985"/>
                  </a:lnTo>
                  <a:lnTo>
                    <a:pt x="309" y="3994"/>
                  </a:lnTo>
                  <a:lnTo>
                    <a:pt x="324" y="4004"/>
                  </a:lnTo>
                  <a:lnTo>
                    <a:pt x="340" y="4016"/>
                  </a:lnTo>
                  <a:lnTo>
                    <a:pt x="355" y="4028"/>
                  </a:lnTo>
                  <a:lnTo>
                    <a:pt x="370" y="4043"/>
                  </a:lnTo>
                  <a:lnTo>
                    <a:pt x="387" y="4057"/>
                  </a:lnTo>
                  <a:lnTo>
                    <a:pt x="402" y="4072"/>
                  </a:lnTo>
                  <a:close/>
                  <a:moveTo>
                    <a:pt x="513" y="3840"/>
                  </a:moveTo>
                  <a:lnTo>
                    <a:pt x="527" y="3855"/>
                  </a:lnTo>
                  <a:lnTo>
                    <a:pt x="541" y="3871"/>
                  </a:lnTo>
                  <a:lnTo>
                    <a:pt x="553" y="3886"/>
                  </a:lnTo>
                  <a:lnTo>
                    <a:pt x="565" y="3901"/>
                  </a:lnTo>
                  <a:lnTo>
                    <a:pt x="576" y="3916"/>
                  </a:lnTo>
                  <a:lnTo>
                    <a:pt x="585" y="3930"/>
                  </a:lnTo>
                  <a:lnTo>
                    <a:pt x="594" y="3944"/>
                  </a:lnTo>
                  <a:lnTo>
                    <a:pt x="602" y="3957"/>
                  </a:lnTo>
                  <a:lnTo>
                    <a:pt x="607" y="3969"/>
                  </a:lnTo>
                  <a:lnTo>
                    <a:pt x="612" y="3981"/>
                  </a:lnTo>
                  <a:lnTo>
                    <a:pt x="616" y="3992"/>
                  </a:lnTo>
                  <a:lnTo>
                    <a:pt x="618" y="4002"/>
                  </a:lnTo>
                  <a:lnTo>
                    <a:pt x="618" y="4011"/>
                  </a:lnTo>
                  <a:lnTo>
                    <a:pt x="617" y="4020"/>
                  </a:lnTo>
                  <a:lnTo>
                    <a:pt x="615" y="4026"/>
                  </a:lnTo>
                  <a:lnTo>
                    <a:pt x="610" y="4031"/>
                  </a:lnTo>
                  <a:lnTo>
                    <a:pt x="605" y="4035"/>
                  </a:lnTo>
                  <a:lnTo>
                    <a:pt x="597" y="4037"/>
                  </a:lnTo>
                  <a:lnTo>
                    <a:pt x="589" y="4037"/>
                  </a:lnTo>
                  <a:lnTo>
                    <a:pt x="581" y="4036"/>
                  </a:lnTo>
                  <a:lnTo>
                    <a:pt x="570" y="4034"/>
                  </a:lnTo>
                  <a:lnTo>
                    <a:pt x="559" y="4031"/>
                  </a:lnTo>
                  <a:lnTo>
                    <a:pt x="547" y="4025"/>
                  </a:lnTo>
                  <a:lnTo>
                    <a:pt x="534" y="4019"/>
                  </a:lnTo>
                  <a:lnTo>
                    <a:pt x="520" y="4011"/>
                  </a:lnTo>
                  <a:lnTo>
                    <a:pt x="506" y="4002"/>
                  </a:lnTo>
                  <a:lnTo>
                    <a:pt x="492" y="3992"/>
                  </a:lnTo>
                  <a:lnTo>
                    <a:pt x="478" y="3981"/>
                  </a:lnTo>
                  <a:lnTo>
                    <a:pt x="462" y="3969"/>
                  </a:lnTo>
                  <a:lnTo>
                    <a:pt x="447" y="3956"/>
                  </a:lnTo>
                  <a:lnTo>
                    <a:pt x="433" y="3943"/>
                  </a:lnTo>
                  <a:lnTo>
                    <a:pt x="417" y="3928"/>
                  </a:lnTo>
                  <a:lnTo>
                    <a:pt x="402" y="3912"/>
                  </a:lnTo>
                  <a:lnTo>
                    <a:pt x="389" y="3897"/>
                  </a:lnTo>
                  <a:lnTo>
                    <a:pt x="376" y="3882"/>
                  </a:lnTo>
                  <a:lnTo>
                    <a:pt x="365" y="3867"/>
                  </a:lnTo>
                  <a:lnTo>
                    <a:pt x="354" y="3852"/>
                  </a:lnTo>
                  <a:lnTo>
                    <a:pt x="344" y="3838"/>
                  </a:lnTo>
                  <a:lnTo>
                    <a:pt x="336" y="3823"/>
                  </a:lnTo>
                  <a:lnTo>
                    <a:pt x="329" y="3810"/>
                  </a:lnTo>
                  <a:lnTo>
                    <a:pt x="323" y="3797"/>
                  </a:lnTo>
                  <a:lnTo>
                    <a:pt x="318" y="3786"/>
                  </a:lnTo>
                  <a:lnTo>
                    <a:pt x="314" y="3775"/>
                  </a:lnTo>
                  <a:lnTo>
                    <a:pt x="313" y="3764"/>
                  </a:lnTo>
                  <a:lnTo>
                    <a:pt x="312" y="3756"/>
                  </a:lnTo>
                  <a:lnTo>
                    <a:pt x="313" y="3748"/>
                  </a:lnTo>
                  <a:lnTo>
                    <a:pt x="317" y="3741"/>
                  </a:lnTo>
                  <a:lnTo>
                    <a:pt x="320" y="3736"/>
                  </a:lnTo>
                  <a:lnTo>
                    <a:pt x="325" y="3732"/>
                  </a:lnTo>
                  <a:lnTo>
                    <a:pt x="333" y="3730"/>
                  </a:lnTo>
                  <a:lnTo>
                    <a:pt x="341" y="3730"/>
                  </a:lnTo>
                  <a:lnTo>
                    <a:pt x="351" y="3730"/>
                  </a:lnTo>
                  <a:lnTo>
                    <a:pt x="360" y="3734"/>
                  </a:lnTo>
                  <a:lnTo>
                    <a:pt x="371" y="3737"/>
                  </a:lnTo>
                  <a:lnTo>
                    <a:pt x="383" y="3742"/>
                  </a:lnTo>
                  <a:lnTo>
                    <a:pt x="397" y="3749"/>
                  </a:lnTo>
                  <a:lnTo>
                    <a:pt x="410" y="3757"/>
                  </a:lnTo>
                  <a:lnTo>
                    <a:pt x="423" y="3765"/>
                  </a:lnTo>
                  <a:lnTo>
                    <a:pt x="437" y="3775"/>
                  </a:lnTo>
                  <a:lnTo>
                    <a:pt x="452" y="3786"/>
                  </a:lnTo>
                  <a:lnTo>
                    <a:pt x="467" y="3798"/>
                  </a:lnTo>
                  <a:lnTo>
                    <a:pt x="482" y="3811"/>
                  </a:lnTo>
                  <a:lnTo>
                    <a:pt x="497" y="3826"/>
                  </a:lnTo>
                  <a:lnTo>
                    <a:pt x="513" y="3840"/>
                  </a:lnTo>
                  <a:close/>
                  <a:moveTo>
                    <a:pt x="294" y="3250"/>
                  </a:moveTo>
                  <a:lnTo>
                    <a:pt x="307" y="3264"/>
                  </a:lnTo>
                  <a:lnTo>
                    <a:pt x="319" y="3279"/>
                  </a:lnTo>
                  <a:lnTo>
                    <a:pt x="330" y="3293"/>
                  </a:lnTo>
                  <a:lnTo>
                    <a:pt x="341" y="3307"/>
                  </a:lnTo>
                  <a:lnTo>
                    <a:pt x="349" y="3320"/>
                  </a:lnTo>
                  <a:lnTo>
                    <a:pt x="358" y="3334"/>
                  </a:lnTo>
                  <a:lnTo>
                    <a:pt x="366" y="3347"/>
                  </a:lnTo>
                  <a:lnTo>
                    <a:pt x="371" y="3359"/>
                  </a:lnTo>
                  <a:lnTo>
                    <a:pt x="377" y="3371"/>
                  </a:lnTo>
                  <a:lnTo>
                    <a:pt x="381" y="3382"/>
                  </a:lnTo>
                  <a:lnTo>
                    <a:pt x="383" y="3393"/>
                  </a:lnTo>
                  <a:lnTo>
                    <a:pt x="386" y="3401"/>
                  </a:lnTo>
                  <a:lnTo>
                    <a:pt x="386" y="3410"/>
                  </a:lnTo>
                  <a:lnTo>
                    <a:pt x="385" y="3417"/>
                  </a:lnTo>
                  <a:lnTo>
                    <a:pt x="381" y="3423"/>
                  </a:lnTo>
                  <a:lnTo>
                    <a:pt x="378" y="3429"/>
                  </a:lnTo>
                  <a:lnTo>
                    <a:pt x="372" y="3432"/>
                  </a:lnTo>
                  <a:lnTo>
                    <a:pt x="366" y="3434"/>
                  </a:lnTo>
                  <a:lnTo>
                    <a:pt x="358" y="3434"/>
                  </a:lnTo>
                  <a:lnTo>
                    <a:pt x="349" y="3434"/>
                  </a:lnTo>
                  <a:lnTo>
                    <a:pt x="341" y="3432"/>
                  </a:lnTo>
                  <a:lnTo>
                    <a:pt x="330" y="3429"/>
                  </a:lnTo>
                  <a:lnTo>
                    <a:pt x="319" y="3424"/>
                  </a:lnTo>
                  <a:lnTo>
                    <a:pt x="308" y="3418"/>
                  </a:lnTo>
                  <a:lnTo>
                    <a:pt x="296" y="3411"/>
                  </a:lnTo>
                  <a:lnTo>
                    <a:pt x="283" y="3404"/>
                  </a:lnTo>
                  <a:lnTo>
                    <a:pt x="269" y="3394"/>
                  </a:lnTo>
                  <a:lnTo>
                    <a:pt x="256" y="3384"/>
                  </a:lnTo>
                  <a:lnTo>
                    <a:pt x="243" y="3373"/>
                  </a:lnTo>
                  <a:lnTo>
                    <a:pt x="229" y="3361"/>
                  </a:lnTo>
                  <a:lnTo>
                    <a:pt x="216" y="3348"/>
                  </a:lnTo>
                  <a:lnTo>
                    <a:pt x="203" y="3335"/>
                  </a:lnTo>
                  <a:lnTo>
                    <a:pt x="190" y="3320"/>
                  </a:lnTo>
                  <a:lnTo>
                    <a:pt x="176" y="3306"/>
                  </a:lnTo>
                  <a:lnTo>
                    <a:pt x="165" y="3292"/>
                  </a:lnTo>
                  <a:lnTo>
                    <a:pt x="154" y="3278"/>
                  </a:lnTo>
                  <a:lnTo>
                    <a:pt x="146" y="3264"/>
                  </a:lnTo>
                  <a:lnTo>
                    <a:pt x="137" y="3250"/>
                  </a:lnTo>
                  <a:lnTo>
                    <a:pt x="129" y="3238"/>
                  </a:lnTo>
                  <a:lnTo>
                    <a:pt x="124" y="3225"/>
                  </a:lnTo>
                  <a:lnTo>
                    <a:pt x="118" y="3214"/>
                  </a:lnTo>
                  <a:lnTo>
                    <a:pt x="114" y="3203"/>
                  </a:lnTo>
                  <a:lnTo>
                    <a:pt x="112" y="3192"/>
                  </a:lnTo>
                  <a:lnTo>
                    <a:pt x="111" y="3183"/>
                  </a:lnTo>
                  <a:lnTo>
                    <a:pt x="110" y="3175"/>
                  </a:lnTo>
                  <a:lnTo>
                    <a:pt x="112" y="3167"/>
                  </a:lnTo>
                  <a:lnTo>
                    <a:pt x="114" y="3160"/>
                  </a:lnTo>
                  <a:lnTo>
                    <a:pt x="117" y="3156"/>
                  </a:lnTo>
                  <a:lnTo>
                    <a:pt x="123" y="3153"/>
                  </a:lnTo>
                  <a:lnTo>
                    <a:pt x="129" y="3150"/>
                  </a:lnTo>
                  <a:lnTo>
                    <a:pt x="137" y="3149"/>
                  </a:lnTo>
                  <a:lnTo>
                    <a:pt x="146" y="3150"/>
                  </a:lnTo>
                  <a:lnTo>
                    <a:pt x="156" y="3153"/>
                  </a:lnTo>
                  <a:lnTo>
                    <a:pt x="165" y="3156"/>
                  </a:lnTo>
                  <a:lnTo>
                    <a:pt x="176" y="3160"/>
                  </a:lnTo>
                  <a:lnTo>
                    <a:pt x="188" y="3166"/>
                  </a:lnTo>
                  <a:lnTo>
                    <a:pt x="200" y="3173"/>
                  </a:lnTo>
                  <a:lnTo>
                    <a:pt x="213" y="3181"/>
                  </a:lnTo>
                  <a:lnTo>
                    <a:pt x="226" y="3191"/>
                  </a:lnTo>
                  <a:lnTo>
                    <a:pt x="239" y="3201"/>
                  </a:lnTo>
                  <a:lnTo>
                    <a:pt x="252" y="3212"/>
                  </a:lnTo>
                  <a:lnTo>
                    <a:pt x="266" y="3224"/>
                  </a:lnTo>
                  <a:lnTo>
                    <a:pt x="279" y="3237"/>
                  </a:lnTo>
                  <a:lnTo>
                    <a:pt x="294" y="3250"/>
                  </a:lnTo>
                  <a:close/>
                  <a:moveTo>
                    <a:pt x="469" y="3044"/>
                  </a:moveTo>
                  <a:lnTo>
                    <a:pt x="481" y="3057"/>
                  </a:lnTo>
                  <a:lnTo>
                    <a:pt x="493" y="3072"/>
                  </a:lnTo>
                  <a:lnTo>
                    <a:pt x="504" y="3085"/>
                  </a:lnTo>
                  <a:lnTo>
                    <a:pt x="514" y="3098"/>
                  </a:lnTo>
                  <a:lnTo>
                    <a:pt x="523" y="3112"/>
                  </a:lnTo>
                  <a:lnTo>
                    <a:pt x="530" y="3124"/>
                  </a:lnTo>
                  <a:lnTo>
                    <a:pt x="538" y="3137"/>
                  </a:lnTo>
                  <a:lnTo>
                    <a:pt x="543" y="3149"/>
                  </a:lnTo>
                  <a:lnTo>
                    <a:pt x="548" y="3160"/>
                  </a:lnTo>
                  <a:lnTo>
                    <a:pt x="552" y="3171"/>
                  </a:lnTo>
                  <a:lnTo>
                    <a:pt x="554" y="3181"/>
                  </a:lnTo>
                  <a:lnTo>
                    <a:pt x="555" y="3190"/>
                  </a:lnTo>
                  <a:lnTo>
                    <a:pt x="555" y="3199"/>
                  </a:lnTo>
                  <a:lnTo>
                    <a:pt x="554" y="3205"/>
                  </a:lnTo>
                  <a:lnTo>
                    <a:pt x="551" y="3212"/>
                  </a:lnTo>
                  <a:lnTo>
                    <a:pt x="548" y="3216"/>
                  </a:lnTo>
                  <a:lnTo>
                    <a:pt x="542" y="3221"/>
                  </a:lnTo>
                  <a:lnTo>
                    <a:pt x="536" y="3223"/>
                  </a:lnTo>
                  <a:lnTo>
                    <a:pt x="528" y="3223"/>
                  </a:lnTo>
                  <a:lnTo>
                    <a:pt x="520" y="3223"/>
                  </a:lnTo>
                  <a:lnTo>
                    <a:pt x="511" y="3221"/>
                  </a:lnTo>
                  <a:lnTo>
                    <a:pt x="501" y="3217"/>
                  </a:lnTo>
                  <a:lnTo>
                    <a:pt x="490" y="3213"/>
                  </a:lnTo>
                  <a:lnTo>
                    <a:pt x="479" y="3207"/>
                  </a:lnTo>
                  <a:lnTo>
                    <a:pt x="467" y="3201"/>
                  </a:lnTo>
                  <a:lnTo>
                    <a:pt x="455" y="3193"/>
                  </a:lnTo>
                  <a:lnTo>
                    <a:pt x="443" y="3186"/>
                  </a:lnTo>
                  <a:lnTo>
                    <a:pt x="429" y="3176"/>
                  </a:lnTo>
                  <a:lnTo>
                    <a:pt x="416" y="3165"/>
                  </a:lnTo>
                  <a:lnTo>
                    <a:pt x="403" y="3153"/>
                  </a:lnTo>
                  <a:lnTo>
                    <a:pt x="390" y="3141"/>
                  </a:lnTo>
                  <a:lnTo>
                    <a:pt x="377" y="3127"/>
                  </a:lnTo>
                  <a:lnTo>
                    <a:pt x="365" y="3114"/>
                  </a:lnTo>
                  <a:lnTo>
                    <a:pt x="353" y="3100"/>
                  </a:lnTo>
                  <a:lnTo>
                    <a:pt x="343" y="3087"/>
                  </a:lnTo>
                  <a:lnTo>
                    <a:pt x="333" y="3074"/>
                  </a:lnTo>
                  <a:lnTo>
                    <a:pt x="323" y="3059"/>
                  </a:lnTo>
                  <a:lnTo>
                    <a:pt x="316" y="3047"/>
                  </a:lnTo>
                  <a:lnTo>
                    <a:pt x="309" y="3034"/>
                  </a:lnTo>
                  <a:lnTo>
                    <a:pt x="302" y="3022"/>
                  </a:lnTo>
                  <a:lnTo>
                    <a:pt x="298" y="3011"/>
                  </a:lnTo>
                  <a:lnTo>
                    <a:pt x="295" y="3000"/>
                  </a:lnTo>
                  <a:lnTo>
                    <a:pt x="293" y="2990"/>
                  </a:lnTo>
                  <a:lnTo>
                    <a:pt x="290" y="2981"/>
                  </a:lnTo>
                  <a:lnTo>
                    <a:pt x="291" y="2973"/>
                  </a:lnTo>
                  <a:lnTo>
                    <a:pt x="293" y="2965"/>
                  </a:lnTo>
                  <a:lnTo>
                    <a:pt x="295" y="2960"/>
                  </a:lnTo>
                  <a:lnTo>
                    <a:pt x="299" y="2954"/>
                  </a:lnTo>
                  <a:lnTo>
                    <a:pt x="305" y="2951"/>
                  </a:lnTo>
                  <a:lnTo>
                    <a:pt x="311" y="2949"/>
                  </a:lnTo>
                  <a:lnTo>
                    <a:pt x="318" y="2948"/>
                  </a:lnTo>
                  <a:lnTo>
                    <a:pt x="326" y="2949"/>
                  </a:lnTo>
                  <a:lnTo>
                    <a:pt x="335" y="2950"/>
                  </a:lnTo>
                  <a:lnTo>
                    <a:pt x="345" y="2953"/>
                  </a:lnTo>
                  <a:lnTo>
                    <a:pt x="356" y="2958"/>
                  </a:lnTo>
                  <a:lnTo>
                    <a:pt x="367" y="2963"/>
                  </a:lnTo>
                  <a:lnTo>
                    <a:pt x="379" y="2970"/>
                  </a:lnTo>
                  <a:lnTo>
                    <a:pt x="391" y="2977"/>
                  </a:lnTo>
                  <a:lnTo>
                    <a:pt x="404" y="2986"/>
                  </a:lnTo>
                  <a:lnTo>
                    <a:pt x="416" y="2996"/>
                  </a:lnTo>
                  <a:lnTo>
                    <a:pt x="429" y="3007"/>
                  </a:lnTo>
                  <a:lnTo>
                    <a:pt x="443" y="3018"/>
                  </a:lnTo>
                  <a:lnTo>
                    <a:pt x="456" y="3031"/>
                  </a:lnTo>
                  <a:lnTo>
                    <a:pt x="469" y="3044"/>
                  </a:lnTo>
                  <a:close/>
                  <a:moveTo>
                    <a:pt x="363" y="2519"/>
                  </a:moveTo>
                  <a:lnTo>
                    <a:pt x="374" y="2531"/>
                  </a:lnTo>
                  <a:lnTo>
                    <a:pt x="385" y="2544"/>
                  </a:lnTo>
                  <a:lnTo>
                    <a:pt x="394" y="2557"/>
                  </a:lnTo>
                  <a:lnTo>
                    <a:pt x="403" y="2570"/>
                  </a:lnTo>
                  <a:lnTo>
                    <a:pt x="411" y="2582"/>
                  </a:lnTo>
                  <a:lnTo>
                    <a:pt x="417" y="2594"/>
                  </a:lnTo>
                  <a:lnTo>
                    <a:pt x="424" y="2606"/>
                  </a:lnTo>
                  <a:lnTo>
                    <a:pt x="429" y="2617"/>
                  </a:lnTo>
                  <a:lnTo>
                    <a:pt x="433" y="2627"/>
                  </a:lnTo>
                  <a:lnTo>
                    <a:pt x="436" y="2637"/>
                  </a:lnTo>
                  <a:lnTo>
                    <a:pt x="438" y="2646"/>
                  </a:lnTo>
                  <a:lnTo>
                    <a:pt x="439" y="2655"/>
                  </a:lnTo>
                  <a:lnTo>
                    <a:pt x="439" y="2663"/>
                  </a:lnTo>
                  <a:lnTo>
                    <a:pt x="438" y="2669"/>
                  </a:lnTo>
                  <a:lnTo>
                    <a:pt x="435" y="2675"/>
                  </a:lnTo>
                  <a:lnTo>
                    <a:pt x="432" y="2679"/>
                  </a:lnTo>
                  <a:lnTo>
                    <a:pt x="426" y="2684"/>
                  </a:lnTo>
                  <a:lnTo>
                    <a:pt x="421" y="2686"/>
                  </a:lnTo>
                  <a:lnTo>
                    <a:pt x="413" y="2686"/>
                  </a:lnTo>
                  <a:lnTo>
                    <a:pt x="405" y="2686"/>
                  </a:lnTo>
                  <a:lnTo>
                    <a:pt x="398" y="2685"/>
                  </a:lnTo>
                  <a:lnTo>
                    <a:pt x="388" y="2681"/>
                  </a:lnTo>
                  <a:lnTo>
                    <a:pt x="378" y="2677"/>
                  </a:lnTo>
                  <a:lnTo>
                    <a:pt x="368" y="2673"/>
                  </a:lnTo>
                  <a:lnTo>
                    <a:pt x="357" y="2667"/>
                  </a:lnTo>
                  <a:lnTo>
                    <a:pt x="346" y="2659"/>
                  </a:lnTo>
                  <a:lnTo>
                    <a:pt x="335" y="2652"/>
                  </a:lnTo>
                  <a:lnTo>
                    <a:pt x="323" y="2643"/>
                  </a:lnTo>
                  <a:lnTo>
                    <a:pt x="311" y="2633"/>
                  </a:lnTo>
                  <a:lnTo>
                    <a:pt x="299" y="2622"/>
                  </a:lnTo>
                  <a:lnTo>
                    <a:pt x="288" y="2611"/>
                  </a:lnTo>
                  <a:lnTo>
                    <a:pt x="276" y="2599"/>
                  </a:lnTo>
                  <a:lnTo>
                    <a:pt x="265" y="2586"/>
                  </a:lnTo>
                  <a:lnTo>
                    <a:pt x="254" y="2574"/>
                  </a:lnTo>
                  <a:lnTo>
                    <a:pt x="244" y="2561"/>
                  </a:lnTo>
                  <a:lnTo>
                    <a:pt x="236" y="2549"/>
                  </a:lnTo>
                  <a:lnTo>
                    <a:pt x="228" y="2537"/>
                  </a:lnTo>
                  <a:lnTo>
                    <a:pt x="221" y="2525"/>
                  </a:lnTo>
                  <a:lnTo>
                    <a:pt x="215" y="2513"/>
                  </a:lnTo>
                  <a:lnTo>
                    <a:pt x="209" y="2502"/>
                  </a:lnTo>
                  <a:lnTo>
                    <a:pt x="206" y="2491"/>
                  </a:lnTo>
                  <a:lnTo>
                    <a:pt x="203" y="2481"/>
                  </a:lnTo>
                  <a:lnTo>
                    <a:pt x="200" y="2471"/>
                  </a:lnTo>
                  <a:lnTo>
                    <a:pt x="199" y="2463"/>
                  </a:lnTo>
                  <a:lnTo>
                    <a:pt x="199" y="2456"/>
                  </a:lnTo>
                  <a:lnTo>
                    <a:pt x="202" y="2448"/>
                  </a:lnTo>
                  <a:lnTo>
                    <a:pt x="204" y="2442"/>
                  </a:lnTo>
                  <a:lnTo>
                    <a:pt x="208" y="2438"/>
                  </a:lnTo>
                  <a:lnTo>
                    <a:pt x="213" y="2435"/>
                  </a:lnTo>
                  <a:lnTo>
                    <a:pt x="219" y="2433"/>
                  </a:lnTo>
                  <a:lnTo>
                    <a:pt x="226" y="2431"/>
                  </a:lnTo>
                  <a:lnTo>
                    <a:pt x="233" y="2431"/>
                  </a:lnTo>
                  <a:lnTo>
                    <a:pt x="242" y="2434"/>
                  </a:lnTo>
                  <a:lnTo>
                    <a:pt x="251" y="2436"/>
                  </a:lnTo>
                  <a:lnTo>
                    <a:pt x="261" y="2440"/>
                  </a:lnTo>
                  <a:lnTo>
                    <a:pt x="271" y="2446"/>
                  </a:lnTo>
                  <a:lnTo>
                    <a:pt x="282" y="2451"/>
                  </a:lnTo>
                  <a:lnTo>
                    <a:pt x="293" y="2458"/>
                  </a:lnTo>
                  <a:lnTo>
                    <a:pt x="305" y="2466"/>
                  </a:lnTo>
                  <a:lnTo>
                    <a:pt x="316" y="2475"/>
                  </a:lnTo>
                  <a:lnTo>
                    <a:pt x="328" y="2485"/>
                  </a:lnTo>
                  <a:lnTo>
                    <a:pt x="340" y="2495"/>
                  </a:lnTo>
                  <a:lnTo>
                    <a:pt x="351" y="2507"/>
                  </a:lnTo>
                  <a:lnTo>
                    <a:pt x="363" y="2519"/>
                  </a:lnTo>
                  <a:close/>
                  <a:moveTo>
                    <a:pt x="383" y="2185"/>
                  </a:moveTo>
                  <a:lnTo>
                    <a:pt x="379" y="2188"/>
                  </a:lnTo>
                  <a:lnTo>
                    <a:pt x="374" y="2190"/>
                  </a:lnTo>
                  <a:lnTo>
                    <a:pt x="367" y="2191"/>
                  </a:lnTo>
                  <a:lnTo>
                    <a:pt x="359" y="2191"/>
                  </a:lnTo>
                  <a:lnTo>
                    <a:pt x="352" y="2189"/>
                  </a:lnTo>
                  <a:lnTo>
                    <a:pt x="343" y="2187"/>
                  </a:lnTo>
                  <a:lnTo>
                    <a:pt x="334" y="2184"/>
                  </a:lnTo>
                  <a:lnTo>
                    <a:pt x="324" y="2179"/>
                  </a:lnTo>
                  <a:lnTo>
                    <a:pt x="314" y="2174"/>
                  </a:lnTo>
                  <a:lnTo>
                    <a:pt x="305" y="2167"/>
                  </a:lnTo>
                  <a:lnTo>
                    <a:pt x="295" y="2161"/>
                  </a:lnTo>
                  <a:lnTo>
                    <a:pt x="284" y="2152"/>
                  </a:lnTo>
                  <a:lnTo>
                    <a:pt x="273" y="2143"/>
                  </a:lnTo>
                  <a:lnTo>
                    <a:pt x="263" y="2133"/>
                  </a:lnTo>
                  <a:lnTo>
                    <a:pt x="252" y="2123"/>
                  </a:lnTo>
                  <a:lnTo>
                    <a:pt x="241" y="2111"/>
                  </a:lnTo>
                  <a:lnTo>
                    <a:pt x="231" y="2100"/>
                  </a:lnTo>
                  <a:lnTo>
                    <a:pt x="221" y="2088"/>
                  </a:lnTo>
                  <a:lnTo>
                    <a:pt x="214" y="2077"/>
                  </a:lnTo>
                  <a:lnTo>
                    <a:pt x="205" y="2065"/>
                  </a:lnTo>
                  <a:lnTo>
                    <a:pt x="198" y="2054"/>
                  </a:lnTo>
                  <a:lnTo>
                    <a:pt x="192" y="2043"/>
                  </a:lnTo>
                  <a:lnTo>
                    <a:pt x="186" y="2032"/>
                  </a:lnTo>
                  <a:lnTo>
                    <a:pt x="182" y="2021"/>
                  </a:lnTo>
                  <a:lnTo>
                    <a:pt x="179" y="2012"/>
                  </a:lnTo>
                  <a:lnTo>
                    <a:pt x="176" y="2003"/>
                  </a:lnTo>
                  <a:lnTo>
                    <a:pt x="174" y="1994"/>
                  </a:lnTo>
                  <a:lnTo>
                    <a:pt x="174" y="1985"/>
                  </a:lnTo>
                  <a:lnTo>
                    <a:pt x="174" y="1979"/>
                  </a:lnTo>
                  <a:lnTo>
                    <a:pt x="176" y="1972"/>
                  </a:lnTo>
                  <a:lnTo>
                    <a:pt x="179" y="1967"/>
                  </a:lnTo>
                  <a:lnTo>
                    <a:pt x="182" y="1962"/>
                  </a:lnTo>
                  <a:lnTo>
                    <a:pt x="187" y="1959"/>
                  </a:lnTo>
                  <a:lnTo>
                    <a:pt x="193" y="1957"/>
                  </a:lnTo>
                  <a:lnTo>
                    <a:pt x="199" y="1956"/>
                  </a:lnTo>
                  <a:lnTo>
                    <a:pt x="206" y="1956"/>
                  </a:lnTo>
                  <a:lnTo>
                    <a:pt x="214" y="1958"/>
                  </a:lnTo>
                  <a:lnTo>
                    <a:pt x="222" y="1960"/>
                  </a:lnTo>
                  <a:lnTo>
                    <a:pt x="231" y="1963"/>
                  </a:lnTo>
                  <a:lnTo>
                    <a:pt x="241" y="1968"/>
                  </a:lnTo>
                  <a:lnTo>
                    <a:pt x="251" y="1973"/>
                  </a:lnTo>
                  <a:lnTo>
                    <a:pt x="261" y="1980"/>
                  </a:lnTo>
                  <a:lnTo>
                    <a:pt x="272" y="1988"/>
                  </a:lnTo>
                  <a:lnTo>
                    <a:pt x="282" y="1995"/>
                  </a:lnTo>
                  <a:lnTo>
                    <a:pt x="293" y="2004"/>
                  </a:lnTo>
                  <a:lnTo>
                    <a:pt x="303" y="2014"/>
                  </a:lnTo>
                  <a:lnTo>
                    <a:pt x="313" y="2025"/>
                  </a:lnTo>
                  <a:lnTo>
                    <a:pt x="324" y="2036"/>
                  </a:lnTo>
                  <a:lnTo>
                    <a:pt x="334" y="2048"/>
                  </a:lnTo>
                  <a:lnTo>
                    <a:pt x="344" y="2059"/>
                  </a:lnTo>
                  <a:lnTo>
                    <a:pt x="353" y="2071"/>
                  </a:lnTo>
                  <a:lnTo>
                    <a:pt x="360" y="2082"/>
                  </a:lnTo>
                  <a:lnTo>
                    <a:pt x="367" y="2094"/>
                  </a:lnTo>
                  <a:lnTo>
                    <a:pt x="374" y="2105"/>
                  </a:lnTo>
                  <a:lnTo>
                    <a:pt x="379" y="2116"/>
                  </a:lnTo>
                  <a:lnTo>
                    <a:pt x="383" y="2126"/>
                  </a:lnTo>
                  <a:lnTo>
                    <a:pt x="387" y="2135"/>
                  </a:lnTo>
                  <a:lnTo>
                    <a:pt x="389" y="2145"/>
                  </a:lnTo>
                  <a:lnTo>
                    <a:pt x="391" y="2153"/>
                  </a:lnTo>
                  <a:lnTo>
                    <a:pt x="391" y="2162"/>
                  </a:lnTo>
                  <a:lnTo>
                    <a:pt x="391" y="2168"/>
                  </a:lnTo>
                  <a:lnTo>
                    <a:pt x="390" y="2175"/>
                  </a:lnTo>
                  <a:lnTo>
                    <a:pt x="387" y="2180"/>
                  </a:lnTo>
                  <a:lnTo>
                    <a:pt x="383" y="2185"/>
                  </a:lnTo>
                  <a:close/>
                  <a:moveTo>
                    <a:pt x="599" y="2333"/>
                  </a:moveTo>
                  <a:lnTo>
                    <a:pt x="609" y="2345"/>
                  </a:lnTo>
                  <a:lnTo>
                    <a:pt x="619" y="2357"/>
                  </a:lnTo>
                  <a:lnTo>
                    <a:pt x="629" y="2369"/>
                  </a:lnTo>
                  <a:lnTo>
                    <a:pt x="637" y="2381"/>
                  </a:lnTo>
                  <a:lnTo>
                    <a:pt x="644" y="2393"/>
                  </a:lnTo>
                  <a:lnTo>
                    <a:pt x="651" y="2405"/>
                  </a:lnTo>
                  <a:lnTo>
                    <a:pt x="657" y="2416"/>
                  </a:lnTo>
                  <a:lnTo>
                    <a:pt x="662" y="2427"/>
                  </a:lnTo>
                  <a:lnTo>
                    <a:pt x="666" y="2437"/>
                  </a:lnTo>
                  <a:lnTo>
                    <a:pt x="668" y="2447"/>
                  </a:lnTo>
                  <a:lnTo>
                    <a:pt x="671" y="2456"/>
                  </a:lnTo>
                  <a:lnTo>
                    <a:pt x="672" y="2464"/>
                  </a:lnTo>
                  <a:lnTo>
                    <a:pt x="671" y="2472"/>
                  </a:lnTo>
                  <a:lnTo>
                    <a:pt x="669" y="2479"/>
                  </a:lnTo>
                  <a:lnTo>
                    <a:pt x="667" y="2484"/>
                  </a:lnTo>
                  <a:lnTo>
                    <a:pt x="663" y="2488"/>
                  </a:lnTo>
                  <a:lnTo>
                    <a:pt x="657" y="2493"/>
                  </a:lnTo>
                  <a:lnTo>
                    <a:pt x="652" y="2495"/>
                  </a:lnTo>
                  <a:lnTo>
                    <a:pt x="645" y="2495"/>
                  </a:lnTo>
                  <a:lnTo>
                    <a:pt x="638" y="2495"/>
                  </a:lnTo>
                  <a:lnTo>
                    <a:pt x="629" y="2494"/>
                  </a:lnTo>
                  <a:lnTo>
                    <a:pt x="620" y="2492"/>
                  </a:lnTo>
                  <a:lnTo>
                    <a:pt x="610" y="2487"/>
                  </a:lnTo>
                  <a:lnTo>
                    <a:pt x="600" y="2483"/>
                  </a:lnTo>
                  <a:lnTo>
                    <a:pt x="591" y="2477"/>
                  </a:lnTo>
                  <a:lnTo>
                    <a:pt x="580" y="2471"/>
                  </a:lnTo>
                  <a:lnTo>
                    <a:pt x="569" y="2463"/>
                  </a:lnTo>
                  <a:lnTo>
                    <a:pt x="557" y="2454"/>
                  </a:lnTo>
                  <a:lnTo>
                    <a:pt x="546" y="2446"/>
                  </a:lnTo>
                  <a:lnTo>
                    <a:pt x="535" y="2435"/>
                  </a:lnTo>
                  <a:lnTo>
                    <a:pt x="523" y="2424"/>
                  </a:lnTo>
                  <a:lnTo>
                    <a:pt x="512" y="2413"/>
                  </a:lnTo>
                  <a:lnTo>
                    <a:pt x="501" y="2401"/>
                  </a:lnTo>
                  <a:lnTo>
                    <a:pt x="491" y="2389"/>
                  </a:lnTo>
                  <a:lnTo>
                    <a:pt x="482" y="2377"/>
                  </a:lnTo>
                  <a:lnTo>
                    <a:pt x="473" y="2365"/>
                  </a:lnTo>
                  <a:lnTo>
                    <a:pt x="466" y="2353"/>
                  </a:lnTo>
                  <a:lnTo>
                    <a:pt x="459" y="2340"/>
                  </a:lnTo>
                  <a:lnTo>
                    <a:pt x="454" y="2329"/>
                  </a:lnTo>
                  <a:lnTo>
                    <a:pt x="449" y="2319"/>
                  </a:lnTo>
                  <a:lnTo>
                    <a:pt x="445" y="2309"/>
                  </a:lnTo>
                  <a:lnTo>
                    <a:pt x="443" y="2299"/>
                  </a:lnTo>
                  <a:lnTo>
                    <a:pt x="440" y="2289"/>
                  </a:lnTo>
                  <a:lnTo>
                    <a:pt x="440" y="2281"/>
                  </a:lnTo>
                  <a:lnTo>
                    <a:pt x="440" y="2274"/>
                  </a:lnTo>
                  <a:lnTo>
                    <a:pt x="442" y="2267"/>
                  </a:lnTo>
                  <a:lnTo>
                    <a:pt x="445" y="2262"/>
                  </a:lnTo>
                  <a:lnTo>
                    <a:pt x="448" y="2256"/>
                  </a:lnTo>
                  <a:lnTo>
                    <a:pt x="454" y="2253"/>
                  </a:lnTo>
                  <a:lnTo>
                    <a:pt x="460" y="2251"/>
                  </a:lnTo>
                  <a:lnTo>
                    <a:pt x="467" y="2249"/>
                  </a:lnTo>
                  <a:lnTo>
                    <a:pt x="474" y="2249"/>
                  </a:lnTo>
                  <a:lnTo>
                    <a:pt x="482" y="2252"/>
                  </a:lnTo>
                  <a:lnTo>
                    <a:pt x="491" y="2254"/>
                  </a:lnTo>
                  <a:lnTo>
                    <a:pt x="501" y="2257"/>
                  </a:lnTo>
                  <a:lnTo>
                    <a:pt x="511" y="2263"/>
                  </a:lnTo>
                  <a:lnTo>
                    <a:pt x="522" y="2268"/>
                  </a:lnTo>
                  <a:lnTo>
                    <a:pt x="531" y="2275"/>
                  </a:lnTo>
                  <a:lnTo>
                    <a:pt x="542" y="2282"/>
                  </a:lnTo>
                  <a:lnTo>
                    <a:pt x="553" y="2291"/>
                  </a:lnTo>
                  <a:lnTo>
                    <a:pt x="565" y="2300"/>
                  </a:lnTo>
                  <a:lnTo>
                    <a:pt x="576" y="2310"/>
                  </a:lnTo>
                  <a:lnTo>
                    <a:pt x="587" y="2321"/>
                  </a:lnTo>
                  <a:lnTo>
                    <a:pt x="599" y="2333"/>
                  </a:lnTo>
                  <a:close/>
                  <a:moveTo>
                    <a:pt x="399" y="1729"/>
                  </a:moveTo>
                  <a:lnTo>
                    <a:pt x="394" y="1732"/>
                  </a:lnTo>
                  <a:lnTo>
                    <a:pt x="389" y="1733"/>
                  </a:lnTo>
                  <a:lnTo>
                    <a:pt x="382" y="1734"/>
                  </a:lnTo>
                  <a:lnTo>
                    <a:pt x="376" y="1734"/>
                  </a:lnTo>
                  <a:lnTo>
                    <a:pt x="369" y="1733"/>
                  </a:lnTo>
                  <a:lnTo>
                    <a:pt x="362" y="1731"/>
                  </a:lnTo>
                  <a:lnTo>
                    <a:pt x="353" y="1728"/>
                  </a:lnTo>
                  <a:lnTo>
                    <a:pt x="344" y="1724"/>
                  </a:lnTo>
                  <a:lnTo>
                    <a:pt x="335" y="1719"/>
                  </a:lnTo>
                  <a:lnTo>
                    <a:pt x="325" y="1713"/>
                  </a:lnTo>
                  <a:lnTo>
                    <a:pt x="317" y="1707"/>
                  </a:lnTo>
                  <a:lnTo>
                    <a:pt x="307" y="1699"/>
                  </a:lnTo>
                  <a:lnTo>
                    <a:pt x="297" y="1692"/>
                  </a:lnTo>
                  <a:lnTo>
                    <a:pt x="288" y="1683"/>
                  </a:lnTo>
                  <a:lnTo>
                    <a:pt x="278" y="1673"/>
                  </a:lnTo>
                  <a:lnTo>
                    <a:pt x="268" y="1663"/>
                  </a:lnTo>
                  <a:lnTo>
                    <a:pt x="260" y="1652"/>
                  </a:lnTo>
                  <a:lnTo>
                    <a:pt x="251" y="1641"/>
                  </a:lnTo>
                  <a:lnTo>
                    <a:pt x="243" y="1630"/>
                  </a:lnTo>
                  <a:lnTo>
                    <a:pt x="237" y="1620"/>
                  </a:lnTo>
                  <a:lnTo>
                    <a:pt x="230" y="1609"/>
                  </a:lnTo>
                  <a:lnTo>
                    <a:pt x="225" y="1599"/>
                  </a:lnTo>
                  <a:lnTo>
                    <a:pt x="220" y="1589"/>
                  </a:lnTo>
                  <a:lnTo>
                    <a:pt x="216" y="1580"/>
                  </a:lnTo>
                  <a:lnTo>
                    <a:pt x="213" y="1570"/>
                  </a:lnTo>
                  <a:lnTo>
                    <a:pt x="210" y="1561"/>
                  </a:lnTo>
                  <a:lnTo>
                    <a:pt x="209" y="1553"/>
                  </a:lnTo>
                  <a:lnTo>
                    <a:pt x="209" y="1546"/>
                  </a:lnTo>
                  <a:lnTo>
                    <a:pt x="209" y="1539"/>
                  </a:lnTo>
                  <a:lnTo>
                    <a:pt x="211" y="1533"/>
                  </a:lnTo>
                  <a:lnTo>
                    <a:pt x="214" y="1528"/>
                  </a:lnTo>
                  <a:lnTo>
                    <a:pt x="217" y="1524"/>
                  </a:lnTo>
                  <a:lnTo>
                    <a:pt x="221" y="1521"/>
                  </a:lnTo>
                  <a:lnTo>
                    <a:pt x="227" y="1518"/>
                  </a:lnTo>
                  <a:lnTo>
                    <a:pt x="233" y="1517"/>
                  </a:lnTo>
                  <a:lnTo>
                    <a:pt x="240" y="1517"/>
                  </a:lnTo>
                  <a:lnTo>
                    <a:pt x="246" y="1518"/>
                  </a:lnTo>
                  <a:lnTo>
                    <a:pt x="254" y="1521"/>
                  </a:lnTo>
                  <a:lnTo>
                    <a:pt x="263" y="1524"/>
                  </a:lnTo>
                  <a:lnTo>
                    <a:pt x="272" y="1528"/>
                  </a:lnTo>
                  <a:lnTo>
                    <a:pt x="280" y="1534"/>
                  </a:lnTo>
                  <a:lnTo>
                    <a:pt x="289" y="1539"/>
                  </a:lnTo>
                  <a:lnTo>
                    <a:pt x="299" y="1546"/>
                  </a:lnTo>
                  <a:lnTo>
                    <a:pt x="309" y="1553"/>
                  </a:lnTo>
                  <a:lnTo>
                    <a:pt x="329" y="1571"/>
                  </a:lnTo>
                  <a:lnTo>
                    <a:pt x="347" y="1591"/>
                  </a:lnTo>
                  <a:lnTo>
                    <a:pt x="365" y="1612"/>
                  </a:lnTo>
                  <a:lnTo>
                    <a:pt x="379" y="1633"/>
                  </a:lnTo>
                  <a:lnTo>
                    <a:pt x="386" y="1643"/>
                  </a:lnTo>
                  <a:lnTo>
                    <a:pt x="391" y="1653"/>
                  </a:lnTo>
                  <a:lnTo>
                    <a:pt x="396" y="1663"/>
                  </a:lnTo>
                  <a:lnTo>
                    <a:pt x="400" y="1673"/>
                  </a:lnTo>
                  <a:lnTo>
                    <a:pt x="403" y="1683"/>
                  </a:lnTo>
                  <a:lnTo>
                    <a:pt x="405" y="1690"/>
                  </a:lnTo>
                  <a:lnTo>
                    <a:pt x="406" y="1699"/>
                  </a:lnTo>
                  <a:lnTo>
                    <a:pt x="406" y="1707"/>
                  </a:lnTo>
                  <a:lnTo>
                    <a:pt x="406" y="1713"/>
                  </a:lnTo>
                  <a:lnTo>
                    <a:pt x="404" y="1719"/>
                  </a:lnTo>
                  <a:lnTo>
                    <a:pt x="402" y="1724"/>
                  </a:lnTo>
                  <a:lnTo>
                    <a:pt x="399" y="1729"/>
                  </a:lnTo>
                  <a:close/>
                  <a:moveTo>
                    <a:pt x="650" y="2008"/>
                  </a:moveTo>
                  <a:lnTo>
                    <a:pt x="645" y="2012"/>
                  </a:lnTo>
                  <a:lnTo>
                    <a:pt x="640" y="2014"/>
                  </a:lnTo>
                  <a:lnTo>
                    <a:pt x="633" y="2015"/>
                  </a:lnTo>
                  <a:lnTo>
                    <a:pt x="627" y="2015"/>
                  </a:lnTo>
                  <a:lnTo>
                    <a:pt x="619" y="2014"/>
                  </a:lnTo>
                  <a:lnTo>
                    <a:pt x="610" y="2012"/>
                  </a:lnTo>
                  <a:lnTo>
                    <a:pt x="602" y="2008"/>
                  </a:lnTo>
                  <a:lnTo>
                    <a:pt x="593" y="2004"/>
                  </a:lnTo>
                  <a:lnTo>
                    <a:pt x="583" y="1998"/>
                  </a:lnTo>
                  <a:lnTo>
                    <a:pt x="573" y="1993"/>
                  </a:lnTo>
                  <a:lnTo>
                    <a:pt x="563" y="1985"/>
                  </a:lnTo>
                  <a:lnTo>
                    <a:pt x="553" y="1978"/>
                  </a:lnTo>
                  <a:lnTo>
                    <a:pt x="543" y="1969"/>
                  </a:lnTo>
                  <a:lnTo>
                    <a:pt x="532" y="1960"/>
                  </a:lnTo>
                  <a:lnTo>
                    <a:pt x="523" y="1950"/>
                  </a:lnTo>
                  <a:lnTo>
                    <a:pt x="513" y="1939"/>
                  </a:lnTo>
                  <a:lnTo>
                    <a:pt x="503" y="1928"/>
                  </a:lnTo>
                  <a:lnTo>
                    <a:pt x="494" y="1916"/>
                  </a:lnTo>
                  <a:lnTo>
                    <a:pt x="485" y="1905"/>
                  </a:lnTo>
                  <a:lnTo>
                    <a:pt x="478" y="1894"/>
                  </a:lnTo>
                  <a:lnTo>
                    <a:pt x="471" y="1883"/>
                  </a:lnTo>
                  <a:lnTo>
                    <a:pt x="466" y="1872"/>
                  </a:lnTo>
                  <a:lnTo>
                    <a:pt x="460" y="1863"/>
                  </a:lnTo>
                  <a:lnTo>
                    <a:pt x="456" y="1853"/>
                  </a:lnTo>
                  <a:lnTo>
                    <a:pt x="452" y="1843"/>
                  </a:lnTo>
                  <a:lnTo>
                    <a:pt x="450" y="1834"/>
                  </a:lnTo>
                  <a:lnTo>
                    <a:pt x="449" y="1825"/>
                  </a:lnTo>
                  <a:lnTo>
                    <a:pt x="448" y="1818"/>
                  </a:lnTo>
                  <a:lnTo>
                    <a:pt x="449" y="1810"/>
                  </a:lnTo>
                  <a:lnTo>
                    <a:pt x="450" y="1804"/>
                  </a:lnTo>
                  <a:lnTo>
                    <a:pt x="454" y="1799"/>
                  </a:lnTo>
                  <a:lnTo>
                    <a:pt x="457" y="1795"/>
                  </a:lnTo>
                  <a:lnTo>
                    <a:pt x="461" y="1791"/>
                  </a:lnTo>
                  <a:lnTo>
                    <a:pt x="468" y="1789"/>
                  </a:lnTo>
                  <a:lnTo>
                    <a:pt x="473" y="1788"/>
                  </a:lnTo>
                  <a:lnTo>
                    <a:pt x="481" y="1788"/>
                  </a:lnTo>
                  <a:lnTo>
                    <a:pt x="489" y="1789"/>
                  </a:lnTo>
                  <a:lnTo>
                    <a:pt x="496" y="1791"/>
                  </a:lnTo>
                  <a:lnTo>
                    <a:pt x="505" y="1795"/>
                  </a:lnTo>
                  <a:lnTo>
                    <a:pt x="515" y="1799"/>
                  </a:lnTo>
                  <a:lnTo>
                    <a:pt x="524" y="1803"/>
                  </a:lnTo>
                  <a:lnTo>
                    <a:pt x="534" y="1810"/>
                  </a:lnTo>
                  <a:lnTo>
                    <a:pt x="545" y="1817"/>
                  </a:lnTo>
                  <a:lnTo>
                    <a:pt x="554" y="1824"/>
                  </a:lnTo>
                  <a:lnTo>
                    <a:pt x="564" y="1833"/>
                  </a:lnTo>
                  <a:lnTo>
                    <a:pt x="575" y="1843"/>
                  </a:lnTo>
                  <a:lnTo>
                    <a:pt x="585" y="1853"/>
                  </a:lnTo>
                  <a:lnTo>
                    <a:pt x="595" y="1864"/>
                  </a:lnTo>
                  <a:lnTo>
                    <a:pt x="605" y="1875"/>
                  </a:lnTo>
                  <a:lnTo>
                    <a:pt x="614" y="1886"/>
                  </a:lnTo>
                  <a:lnTo>
                    <a:pt x="622" y="1897"/>
                  </a:lnTo>
                  <a:lnTo>
                    <a:pt x="629" y="1909"/>
                  </a:lnTo>
                  <a:lnTo>
                    <a:pt x="637" y="1920"/>
                  </a:lnTo>
                  <a:lnTo>
                    <a:pt x="642" y="1929"/>
                  </a:lnTo>
                  <a:lnTo>
                    <a:pt x="648" y="1940"/>
                  </a:lnTo>
                  <a:lnTo>
                    <a:pt x="651" y="1950"/>
                  </a:lnTo>
                  <a:lnTo>
                    <a:pt x="654" y="1960"/>
                  </a:lnTo>
                  <a:lnTo>
                    <a:pt x="657" y="1969"/>
                  </a:lnTo>
                  <a:lnTo>
                    <a:pt x="658" y="1978"/>
                  </a:lnTo>
                  <a:lnTo>
                    <a:pt x="658" y="1985"/>
                  </a:lnTo>
                  <a:lnTo>
                    <a:pt x="658" y="1992"/>
                  </a:lnTo>
                  <a:lnTo>
                    <a:pt x="656" y="1998"/>
                  </a:lnTo>
                  <a:lnTo>
                    <a:pt x="654" y="2004"/>
                  </a:lnTo>
                  <a:lnTo>
                    <a:pt x="650" y="2008"/>
                  </a:lnTo>
                  <a:close/>
                  <a:moveTo>
                    <a:pt x="146" y="1004"/>
                  </a:moveTo>
                  <a:lnTo>
                    <a:pt x="130" y="986"/>
                  </a:lnTo>
                  <a:lnTo>
                    <a:pt x="118" y="966"/>
                  </a:lnTo>
                  <a:lnTo>
                    <a:pt x="108" y="948"/>
                  </a:lnTo>
                  <a:lnTo>
                    <a:pt x="101" y="931"/>
                  </a:lnTo>
                  <a:lnTo>
                    <a:pt x="99" y="922"/>
                  </a:lnTo>
                  <a:lnTo>
                    <a:pt x="96" y="914"/>
                  </a:lnTo>
                  <a:lnTo>
                    <a:pt x="96" y="908"/>
                  </a:lnTo>
                  <a:lnTo>
                    <a:pt x="95" y="901"/>
                  </a:lnTo>
                  <a:lnTo>
                    <a:pt x="96" y="895"/>
                  </a:lnTo>
                  <a:lnTo>
                    <a:pt x="97" y="889"/>
                  </a:lnTo>
                  <a:lnTo>
                    <a:pt x="101" y="885"/>
                  </a:lnTo>
                  <a:lnTo>
                    <a:pt x="104" y="880"/>
                  </a:lnTo>
                  <a:lnTo>
                    <a:pt x="107" y="878"/>
                  </a:lnTo>
                  <a:lnTo>
                    <a:pt x="113" y="876"/>
                  </a:lnTo>
                  <a:lnTo>
                    <a:pt x="118" y="875"/>
                  </a:lnTo>
                  <a:lnTo>
                    <a:pt x="124" y="875"/>
                  </a:lnTo>
                  <a:lnTo>
                    <a:pt x="130" y="876"/>
                  </a:lnTo>
                  <a:lnTo>
                    <a:pt x="137" y="878"/>
                  </a:lnTo>
                  <a:lnTo>
                    <a:pt x="145" y="880"/>
                  </a:lnTo>
                  <a:lnTo>
                    <a:pt x="151" y="885"/>
                  </a:lnTo>
                  <a:lnTo>
                    <a:pt x="168" y="894"/>
                  </a:lnTo>
                  <a:lnTo>
                    <a:pt x="184" y="906"/>
                  </a:lnTo>
                  <a:lnTo>
                    <a:pt x="200" y="921"/>
                  </a:lnTo>
                  <a:lnTo>
                    <a:pt x="217" y="939"/>
                  </a:lnTo>
                  <a:lnTo>
                    <a:pt x="231" y="957"/>
                  </a:lnTo>
                  <a:lnTo>
                    <a:pt x="244" y="976"/>
                  </a:lnTo>
                  <a:lnTo>
                    <a:pt x="254" y="994"/>
                  </a:lnTo>
                  <a:lnTo>
                    <a:pt x="261" y="1012"/>
                  </a:lnTo>
                  <a:lnTo>
                    <a:pt x="263" y="1020"/>
                  </a:lnTo>
                  <a:lnTo>
                    <a:pt x="265" y="1027"/>
                  </a:lnTo>
                  <a:lnTo>
                    <a:pt x="266" y="1035"/>
                  </a:lnTo>
                  <a:lnTo>
                    <a:pt x="266" y="1042"/>
                  </a:lnTo>
                  <a:lnTo>
                    <a:pt x="265" y="1047"/>
                  </a:lnTo>
                  <a:lnTo>
                    <a:pt x="264" y="1053"/>
                  </a:lnTo>
                  <a:lnTo>
                    <a:pt x="262" y="1057"/>
                  </a:lnTo>
                  <a:lnTo>
                    <a:pt x="259" y="1061"/>
                  </a:lnTo>
                  <a:lnTo>
                    <a:pt x="254" y="1063"/>
                  </a:lnTo>
                  <a:lnTo>
                    <a:pt x="250" y="1066"/>
                  </a:lnTo>
                  <a:lnTo>
                    <a:pt x="244" y="1067"/>
                  </a:lnTo>
                  <a:lnTo>
                    <a:pt x="238" y="1067"/>
                  </a:lnTo>
                  <a:lnTo>
                    <a:pt x="232" y="1066"/>
                  </a:lnTo>
                  <a:lnTo>
                    <a:pt x="225" y="1063"/>
                  </a:lnTo>
                  <a:lnTo>
                    <a:pt x="218" y="1061"/>
                  </a:lnTo>
                  <a:lnTo>
                    <a:pt x="210" y="1058"/>
                  </a:lnTo>
                  <a:lnTo>
                    <a:pt x="194" y="1048"/>
                  </a:lnTo>
                  <a:lnTo>
                    <a:pt x="179" y="1036"/>
                  </a:lnTo>
                  <a:lnTo>
                    <a:pt x="161" y="1022"/>
                  </a:lnTo>
                  <a:lnTo>
                    <a:pt x="146" y="1004"/>
                  </a:lnTo>
                  <a:close/>
                  <a:moveTo>
                    <a:pt x="472" y="1307"/>
                  </a:moveTo>
                  <a:lnTo>
                    <a:pt x="468" y="1310"/>
                  </a:lnTo>
                  <a:lnTo>
                    <a:pt x="462" y="1312"/>
                  </a:lnTo>
                  <a:lnTo>
                    <a:pt x="457" y="1313"/>
                  </a:lnTo>
                  <a:lnTo>
                    <a:pt x="451" y="1313"/>
                  </a:lnTo>
                  <a:lnTo>
                    <a:pt x="444" y="1312"/>
                  </a:lnTo>
                  <a:lnTo>
                    <a:pt x="437" y="1310"/>
                  </a:lnTo>
                  <a:lnTo>
                    <a:pt x="429" y="1308"/>
                  </a:lnTo>
                  <a:lnTo>
                    <a:pt x="422" y="1304"/>
                  </a:lnTo>
                  <a:lnTo>
                    <a:pt x="413" y="1299"/>
                  </a:lnTo>
                  <a:lnTo>
                    <a:pt x="404" y="1295"/>
                  </a:lnTo>
                  <a:lnTo>
                    <a:pt x="397" y="1288"/>
                  </a:lnTo>
                  <a:lnTo>
                    <a:pt x="388" y="1282"/>
                  </a:lnTo>
                  <a:lnTo>
                    <a:pt x="370" y="1266"/>
                  </a:lnTo>
                  <a:lnTo>
                    <a:pt x="353" y="1248"/>
                  </a:lnTo>
                  <a:lnTo>
                    <a:pt x="336" y="1228"/>
                  </a:lnTo>
                  <a:lnTo>
                    <a:pt x="323" y="1208"/>
                  </a:lnTo>
                  <a:lnTo>
                    <a:pt x="318" y="1198"/>
                  </a:lnTo>
                  <a:lnTo>
                    <a:pt x="313" y="1190"/>
                  </a:lnTo>
                  <a:lnTo>
                    <a:pt x="309" y="1180"/>
                  </a:lnTo>
                  <a:lnTo>
                    <a:pt x="306" y="1171"/>
                  </a:lnTo>
                  <a:lnTo>
                    <a:pt x="303" y="1162"/>
                  </a:lnTo>
                  <a:lnTo>
                    <a:pt x="301" y="1154"/>
                  </a:lnTo>
                  <a:lnTo>
                    <a:pt x="300" y="1147"/>
                  </a:lnTo>
                  <a:lnTo>
                    <a:pt x="300" y="1140"/>
                  </a:lnTo>
                  <a:lnTo>
                    <a:pt x="301" y="1134"/>
                  </a:lnTo>
                  <a:lnTo>
                    <a:pt x="302" y="1128"/>
                  </a:lnTo>
                  <a:lnTo>
                    <a:pt x="305" y="1124"/>
                  </a:lnTo>
                  <a:lnTo>
                    <a:pt x="308" y="1119"/>
                  </a:lnTo>
                  <a:lnTo>
                    <a:pt x="312" y="1116"/>
                  </a:lnTo>
                  <a:lnTo>
                    <a:pt x="318" y="1114"/>
                  </a:lnTo>
                  <a:lnTo>
                    <a:pt x="323" y="1113"/>
                  </a:lnTo>
                  <a:lnTo>
                    <a:pt x="330" y="1113"/>
                  </a:lnTo>
                  <a:lnTo>
                    <a:pt x="336" y="1114"/>
                  </a:lnTo>
                  <a:lnTo>
                    <a:pt x="343" y="1116"/>
                  </a:lnTo>
                  <a:lnTo>
                    <a:pt x="351" y="1119"/>
                  </a:lnTo>
                  <a:lnTo>
                    <a:pt x="358" y="1123"/>
                  </a:lnTo>
                  <a:lnTo>
                    <a:pt x="376" y="1133"/>
                  </a:lnTo>
                  <a:lnTo>
                    <a:pt x="392" y="1145"/>
                  </a:lnTo>
                  <a:lnTo>
                    <a:pt x="410" y="1161"/>
                  </a:lnTo>
                  <a:lnTo>
                    <a:pt x="427" y="1179"/>
                  </a:lnTo>
                  <a:lnTo>
                    <a:pt x="444" y="1198"/>
                  </a:lnTo>
                  <a:lnTo>
                    <a:pt x="457" y="1218"/>
                  </a:lnTo>
                  <a:lnTo>
                    <a:pt x="467" y="1238"/>
                  </a:lnTo>
                  <a:lnTo>
                    <a:pt x="474" y="1255"/>
                  </a:lnTo>
                  <a:lnTo>
                    <a:pt x="477" y="1264"/>
                  </a:lnTo>
                  <a:lnTo>
                    <a:pt x="479" y="1272"/>
                  </a:lnTo>
                  <a:lnTo>
                    <a:pt x="480" y="1279"/>
                  </a:lnTo>
                  <a:lnTo>
                    <a:pt x="480" y="1286"/>
                  </a:lnTo>
                  <a:lnTo>
                    <a:pt x="479" y="1293"/>
                  </a:lnTo>
                  <a:lnTo>
                    <a:pt x="478" y="1298"/>
                  </a:lnTo>
                  <a:lnTo>
                    <a:pt x="475" y="1304"/>
                  </a:lnTo>
                  <a:lnTo>
                    <a:pt x="472" y="1307"/>
                  </a:lnTo>
                  <a:close/>
                  <a:moveTo>
                    <a:pt x="223" y="476"/>
                  </a:moveTo>
                  <a:lnTo>
                    <a:pt x="220" y="478"/>
                  </a:lnTo>
                  <a:lnTo>
                    <a:pt x="216" y="480"/>
                  </a:lnTo>
                  <a:lnTo>
                    <a:pt x="211" y="480"/>
                  </a:lnTo>
                  <a:lnTo>
                    <a:pt x="206" y="480"/>
                  </a:lnTo>
                  <a:lnTo>
                    <a:pt x="200" y="480"/>
                  </a:lnTo>
                  <a:lnTo>
                    <a:pt x="195" y="478"/>
                  </a:lnTo>
                  <a:lnTo>
                    <a:pt x="188" y="476"/>
                  </a:lnTo>
                  <a:lnTo>
                    <a:pt x="182" y="474"/>
                  </a:lnTo>
                  <a:lnTo>
                    <a:pt x="168" y="465"/>
                  </a:lnTo>
                  <a:lnTo>
                    <a:pt x="154" y="455"/>
                  </a:lnTo>
                  <a:lnTo>
                    <a:pt x="140" y="442"/>
                  </a:lnTo>
                  <a:lnTo>
                    <a:pt x="126" y="427"/>
                  </a:lnTo>
                  <a:lnTo>
                    <a:pt x="113" y="410"/>
                  </a:lnTo>
                  <a:lnTo>
                    <a:pt x="103" y="394"/>
                  </a:lnTo>
                  <a:lnTo>
                    <a:pt x="94" y="377"/>
                  </a:lnTo>
                  <a:lnTo>
                    <a:pt x="89" y="362"/>
                  </a:lnTo>
                  <a:lnTo>
                    <a:pt x="87" y="355"/>
                  </a:lnTo>
                  <a:lnTo>
                    <a:pt x="85" y="348"/>
                  </a:lnTo>
                  <a:lnTo>
                    <a:pt x="84" y="342"/>
                  </a:lnTo>
                  <a:lnTo>
                    <a:pt x="85" y="336"/>
                  </a:lnTo>
                  <a:lnTo>
                    <a:pt x="85" y="330"/>
                  </a:lnTo>
                  <a:lnTo>
                    <a:pt x="88" y="326"/>
                  </a:lnTo>
                  <a:lnTo>
                    <a:pt x="90" y="321"/>
                  </a:lnTo>
                  <a:lnTo>
                    <a:pt x="92" y="318"/>
                  </a:lnTo>
                  <a:lnTo>
                    <a:pt x="96" y="315"/>
                  </a:lnTo>
                  <a:lnTo>
                    <a:pt x="100" y="314"/>
                  </a:lnTo>
                  <a:lnTo>
                    <a:pt x="105" y="313"/>
                  </a:lnTo>
                  <a:lnTo>
                    <a:pt x="111" y="313"/>
                  </a:lnTo>
                  <a:lnTo>
                    <a:pt x="116" y="314"/>
                  </a:lnTo>
                  <a:lnTo>
                    <a:pt x="122" y="315"/>
                  </a:lnTo>
                  <a:lnTo>
                    <a:pt x="128" y="317"/>
                  </a:lnTo>
                  <a:lnTo>
                    <a:pt x="135" y="320"/>
                  </a:lnTo>
                  <a:lnTo>
                    <a:pt x="148" y="328"/>
                  </a:lnTo>
                  <a:lnTo>
                    <a:pt x="162" y="339"/>
                  </a:lnTo>
                  <a:lnTo>
                    <a:pt x="176" y="352"/>
                  </a:lnTo>
                  <a:lnTo>
                    <a:pt x="191" y="367"/>
                  </a:lnTo>
                  <a:lnTo>
                    <a:pt x="203" y="384"/>
                  </a:lnTo>
                  <a:lnTo>
                    <a:pt x="214" y="400"/>
                  </a:lnTo>
                  <a:lnTo>
                    <a:pt x="221" y="416"/>
                  </a:lnTo>
                  <a:lnTo>
                    <a:pt x="228" y="431"/>
                  </a:lnTo>
                  <a:lnTo>
                    <a:pt x="229" y="439"/>
                  </a:lnTo>
                  <a:lnTo>
                    <a:pt x="231" y="445"/>
                  </a:lnTo>
                  <a:lnTo>
                    <a:pt x="231" y="452"/>
                  </a:lnTo>
                  <a:lnTo>
                    <a:pt x="231" y="457"/>
                  </a:lnTo>
                  <a:lnTo>
                    <a:pt x="230" y="463"/>
                  </a:lnTo>
                  <a:lnTo>
                    <a:pt x="229" y="468"/>
                  </a:lnTo>
                  <a:lnTo>
                    <a:pt x="227" y="473"/>
                  </a:lnTo>
                  <a:lnTo>
                    <a:pt x="223" y="476"/>
                  </a:lnTo>
                  <a:close/>
                  <a:moveTo>
                    <a:pt x="406" y="691"/>
                  </a:moveTo>
                  <a:lnTo>
                    <a:pt x="402" y="694"/>
                  </a:lnTo>
                  <a:lnTo>
                    <a:pt x="398" y="695"/>
                  </a:lnTo>
                  <a:lnTo>
                    <a:pt x="393" y="696"/>
                  </a:lnTo>
                  <a:lnTo>
                    <a:pt x="388" y="697"/>
                  </a:lnTo>
                  <a:lnTo>
                    <a:pt x="381" y="696"/>
                  </a:lnTo>
                  <a:lnTo>
                    <a:pt x="375" y="694"/>
                  </a:lnTo>
                  <a:lnTo>
                    <a:pt x="368" y="692"/>
                  </a:lnTo>
                  <a:lnTo>
                    <a:pt x="362" y="690"/>
                  </a:lnTo>
                  <a:lnTo>
                    <a:pt x="347" y="681"/>
                  </a:lnTo>
                  <a:lnTo>
                    <a:pt x="332" y="670"/>
                  </a:lnTo>
                  <a:lnTo>
                    <a:pt x="317" y="656"/>
                  </a:lnTo>
                  <a:lnTo>
                    <a:pt x="302" y="640"/>
                  </a:lnTo>
                  <a:lnTo>
                    <a:pt x="288" y="623"/>
                  </a:lnTo>
                  <a:lnTo>
                    <a:pt x="277" y="605"/>
                  </a:lnTo>
                  <a:lnTo>
                    <a:pt x="268" y="589"/>
                  </a:lnTo>
                  <a:lnTo>
                    <a:pt x="263" y="572"/>
                  </a:lnTo>
                  <a:lnTo>
                    <a:pt x="261" y="565"/>
                  </a:lnTo>
                  <a:lnTo>
                    <a:pt x="260" y="558"/>
                  </a:lnTo>
                  <a:lnTo>
                    <a:pt x="259" y="552"/>
                  </a:lnTo>
                  <a:lnTo>
                    <a:pt x="259" y="545"/>
                  </a:lnTo>
                  <a:lnTo>
                    <a:pt x="260" y="540"/>
                  </a:lnTo>
                  <a:lnTo>
                    <a:pt x="261" y="534"/>
                  </a:lnTo>
                  <a:lnTo>
                    <a:pt x="263" y="530"/>
                  </a:lnTo>
                  <a:lnTo>
                    <a:pt x="266" y="526"/>
                  </a:lnTo>
                  <a:lnTo>
                    <a:pt x="271" y="523"/>
                  </a:lnTo>
                  <a:lnTo>
                    <a:pt x="275" y="522"/>
                  </a:lnTo>
                  <a:lnTo>
                    <a:pt x="279" y="521"/>
                  </a:lnTo>
                  <a:lnTo>
                    <a:pt x="285" y="521"/>
                  </a:lnTo>
                  <a:lnTo>
                    <a:pt x="291" y="521"/>
                  </a:lnTo>
                  <a:lnTo>
                    <a:pt x="297" y="523"/>
                  </a:lnTo>
                  <a:lnTo>
                    <a:pt x="303" y="525"/>
                  </a:lnTo>
                  <a:lnTo>
                    <a:pt x="311" y="529"/>
                  </a:lnTo>
                  <a:lnTo>
                    <a:pt x="325" y="536"/>
                  </a:lnTo>
                  <a:lnTo>
                    <a:pt x="341" y="548"/>
                  </a:lnTo>
                  <a:lnTo>
                    <a:pt x="356" y="561"/>
                  </a:lnTo>
                  <a:lnTo>
                    <a:pt x="370" y="578"/>
                  </a:lnTo>
                  <a:lnTo>
                    <a:pt x="383" y="594"/>
                  </a:lnTo>
                  <a:lnTo>
                    <a:pt x="394" y="612"/>
                  </a:lnTo>
                  <a:lnTo>
                    <a:pt x="403" y="629"/>
                  </a:lnTo>
                  <a:lnTo>
                    <a:pt x="410" y="645"/>
                  </a:lnTo>
                  <a:lnTo>
                    <a:pt x="412" y="652"/>
                  </a:lnTo>
                  <a:lnTo>
                    <a:pt x="413" y="660"/>
                  </a:lnTo>
                  <a:lnTo>
                    <a:pt x="414" y="667"/>
                  </a:lnTo>
                  <a:lnTo>
                    <a:pt x="414" y="672"/>
                  </a:lnTo>
                  <a:lnTo>
                    <a:pt x="413" y="678"/>
                  </a:lnTo>
                  <a:lnTo>
                    <a:pt x="412" y="683"/>
                  </a:lnTo>
                  <a:lnTo>
                    <a:pt x="409" y="688"/>
                  </a:lnTo>
                  <a:lnTo>
                    <a:pt x="406" y="691"/>
                  </a:lnTo>
                  <a:close/>
                  <a:moveTo>
                    <a:pt x="561" y="798"/>
                  </a:moveTo>
                  <a:lnTo>
                    <a:pt x="575" y="816"/>
                  </a:lnTo>
                  <a:lnTo>
                    <a:pt x="587" y="834"/>
                  </a:lnTo>
                  <a:lnTo>
                    <a:pt x="596" y="852"/>
                  </a:lnTo>
                  <a:lnTo>
                    <a:pt x="603" y="868"/>
                  </a:lnTo>
                  <a:lnTo>
                    <a:pt x="605" y="876"/>
                  </a:lnTo>
                  <a:lnTo>
                    <a:pt x="607" y="884"/>
                  </a:lnTo>
                  <a:lnTo>
                    <a:pt x="608" y="891"/>
                  </a:lnTo>
                  <a:lnTo>
                    <a:pt x="608" y="898"/>
                  </a:lnTo>
                  <a:lnTo>
                    <a:pt x="607" y="903"/>
                  </a:lnTo>
                  <a:lnTo>
                    <a:pt x="605" y="909"/>
                  </a:lnTo>
                  <a:lnTo>
                    <a:pt x="603" y="913"/>
                  </a:lnTo>
                  <a:lnTo>
                    <a:pt x="599" y="917"/>
                  </a:lnTo>
                  <a:lnTo>
                    <a:pt x="595" y="920"/>
                  </a:lnTo>
                  <a:lnTo>
                    <a:pt x="591" y="922"/>
                  </a:lnTo>
                  <a:lnTo>
                    <a:pt x="585" y="923"/>
                  </a:lnTo>
                  <a:lnTo>
                    <a:pt x="580" y="923"/>
                  </a:lnTo>
                  <a:lnTo>
                    <a:pt x="573" y="922"/>
                  </a:lnTo>
                  <a:lnTo>
                    <a:pt x="566" y="921"/>
                  </a:lnTo>
                  <a:lnTo>
                    <a:pt x="560" y="918"/>
                  </a:lnTo>
                  <a:lnTo>
                    <a:pt x="552" y="914"/>
                  </a:lnTo>
                  <a:lnTo>
                    <a:pt x="537" y="906"/>
                  </a:lnTo>
                  <a:lnTo>
                    <a:pt x="520" y="895"/>
                  </a:lnTo>
                  <a:lnTo>
                    <a:pt x="505" y="880"/>
                  </a:lnTo>
                  <a:lnTo>
                    <a:pt x="490" y="863"/>
                  </a:lnTo>
                  <a:lnTo>
                    <a:pt x="475" y="845"/>
                  </a:lnTo>
                  <a:lnTo>
                    <a:pt x="463" y="827"/>
                  </a:lnTo>
                  <a:lnTo>
                    <a:pt x="454" y="809"/>
                  </a:lnTo>
                  <a:lnTo>
                    <a:pt x="447" y="793"/>
                  </a:lnTo>
                  <a:lnTo>
                    <a:pt x="445" y="785"/>
                  </a:lnTo>
                  <a:lnTo>
                    <a:pt x="444" y="777"/>
                  </a:lnTo>
                  <a:lnTo>
                    <a:pt x="443" y="770"/>
                  </a:lnTo>
                  <a:lnTo>
                    <a:pt x="443" y="764"/>
                  </a:lnTo>
                  <a:lnTo>
                    <a:pt x="444" y="758"/>
                  </a:lnTo>
                  <a:lnTo>
                    <a:pt x="446" y="752"/>
                  </a:lnTo>
                  <a:lnTo>
                    <a:pt x="448" y="748"/>
                  </a:lnTo>
                  <a:lnTo>
                    <a:pt x="451" y="745"/>
                  </a:lnTo>
                  <a:lnTo>
                    <a:pt x="455" y="741"/>
                  </a:lnTo>
                  <a:lnTo>
                    <a:pt x="460" y="739"/>
                  </a:lnTo>
                  <a:lnTo>
                    <a:pt x="466" y="738"/>
                  </a:lnTo>
                  <a:lnTo>
                    <a:pt x="471" y="738"/>
                  </a:lnTo>
                  <a:lnTo>
                    <a:pt x="478" y="739"/>
                  </a:lnTo>
                  <a:lnTo>
                    <a:pt x="484" y="740"/>
                  </a:lnTo>
                  <a:lnTo>
                    <a:pt x="491" y="743"/>
                  </a:lnTo>
                  <a:lnTo>
                    <a:pt x="499" y="747"/>
                  </a:lnTo>
                  <a:lnTo>
                    <a:pt x="514" y="755"/>
                  </a:lnTo>
                  <a:lnTo>
                    <a:pt x="529" y="766"/>
                  </a:lnTo>
                  <a:lnTo>
                    <a:pt x="546" y="781"/>
                  </a:lnTo>
                  <a:lnTo>
                    <a:pt x="561" y="798"/>
                  </a:lnTo>
                  <a:close/>
                  <a:moveTo>
                    <a:pt x="347" y="107"/>
                  </a:moveTo>
                  <a:lnTo>
                    <a:pt x="336" y="91"/>
                  </a:lnTo>
                  <a:lnTo>
                    <a:pt x="326" y="76"/>
                  </a:lnTo>
                  <a:lnTo>
                    <a:pt x="319" y="61"/>
                  </a:lnTo>
                  <a:lnTo>
                    <a:pt x="313" y="46"/>
                  </a:lnTo>
                  <a:lnTo>
                    <a:pt x="312" y="40"/>
                  </a:lnTo>
                  <a:lnTo>
                    <a:pt x="311" y="34"/>
                  </a:lnTo>
                  <a:lnTo>
                    <a:pt x="310" y="28"/>
                  </a:lnTo>
                  <a:lnTo>
                    <a:pt x="311" y="22"/>
                  </a:lnTo>
                  <a:lnTo>
                    <a:pt x="311" y="18"/>
                  </a:lnTo>
                  <a:lnTo>
                    <a:pt x="313" y="12"/>
                  </a:lnTo>
                  <a:lnTo>
                    <a:pt x="316" y="9"/>
                  </a:lnTo>
                  <a:lnTo>
                    <a:pt x="318" y="6"/>
                  </a:lnTo>
                  <a:lnTo>
                    <a:pt x="322" y="4"/>
                  </a:lnTo>
                  <a:lnTo>
                    <a:pt x="325" y="1"/>
                  </a:lnTo>
                  <a:lnTo>
                    <a:pt x="330" y="0"/>
                  </a:lnTo>
                  <a:lnTo>
                    <a:pt x="335" y="0"/>
                  </a:lnTo>
                  <a:lnTo>
                    <a:pt x="340" y="0"/>
                  </a:lnTo>
                  <a:lnTo>
                    <a:pt x="345" y="2"/>
                  </a:lnTo>
                  <a:lnTo>
                    <a:pt x="352" y="4"/>
                  </a:lnTo>
                  <a:lnTo>
                    <a:pt x="357" y="7"/>
                  </a:lnTo>
                  <a:lnTo>
                    <a:pt x="370" y="13"/>
                  </a:lnTo>
                  <a:lnTo>
                    <a:pt x="382" y="23"/>
                  </a:lnTo>
                  <a:lnTo>
                    <a:pt x="396" y="35"/>
                  </a:lnTo>
                  <a:lnTo>
                    <a:pt x="409" y="50"/>
                  </a:lnTo>
                  <a:lnTo>
                    <a:pt x="420" y="65"/>
                  </a:lnTo>
                  <a:lnTo>
                    <a:pt x="429" y="80"/>
                  </a:lnTo>
                  <a:lnTo>
                    <a:pt x="436" y="95"/>
                  </a:lnTo>
                  <a:lnTo>
                    <a:pt x="442" y="109"/>
                  </a:lnTo>
                  <a:lnTo>
                    <a:pt x="444" y="115"/>
                  </a:lnTo>
                  <a:lnTo>
                    <a:pt x="445" y="122"/>
                  </a:lnTo>
                  <a:lnTo>
                    <a:pt x="445" y="127"/>
                  </a:lnTo>
                  <a:lnTo>
                    <a:pt x="445" y="133"/>
                  </a:lnTo>
                  <a:lnTo>
                    <a:pt x="444" y="138"/>
                  </a:lnTo>
                  <a:lnTo>
                    <a:pt x="443" y="143"/>
                  </a:lnTo>
                  <a:lnTo>
                    <a:pt x="440" y="147"/>
                  </a:lnTo>
                  <a:lnTo>
                    <a:pt x="437" y="150"/>
                  </a:lnTo>
                  <a:lnTo>
                    <a:pt x="434" y="153"/>
                  </a:lnTo>
                  <a:lnTo>
                    <a:pt x="429" y="154"/>
                  </a:lnTo>
                  <a:lnTo>
                    <a:pt x="425" y="155"/>
                  </a:lnTo>
                  <a:lnTo>
                    <a:pt x="421" y="155"/>
                  </a:lnTo>
                  <a:lnTo>
                    <a:pt x="415" y="155"/>
                  </a:lnTo>
                  <a:lnTo>
                    <a:pt x="410" y="154"/>
                  </a:lnTo>
                  <a:lnTo>
                    <a:pt x="404" y="152"/>
                  </a:lnTo>
                  <a:lnTo>
                    <a:pt x="398" y="148"/>
                  </a:lnTo>
                  <a:lnTo>
                    <a:pt x="386" y="142"/>
                  </a:lnTo>
                  <a:lnTo>
                    <a:pt x="372" y="132"/>
                  </a:lnTo>
                  <a:lnTo>
                    <a:pt x="359" y="120"/>
                  </a:lnTo>
                  <a:lnTo>
                    <a:pt x="347" y="107"/>
                  </a:lnTo>
                  <a:close/>
                  <a:moveTo>
                    <a:pt x="507" y="302"/>
                  </a:moveTo>
                  <a:lnTo>
                    <a:pt x="495" y="285"/>
                  </a:lnTo>
                  <a:lnTo>
                    <a:pt x="484" y="270"/>
                  </a:lnTo>
                  <a:lnTo>
                    <a:pt x="477" y="253"/>
                  </a:lnTo>
                  <a:lnTo>
                    <a:pt x="471" y="239"/>
                  </a:lnTo>
                  <a:lnTo>
                    <a:pt x="470" y="233"/>
                  </a:lnTo>
                  <a:lnTo>
                    <a:pt x="469" y="226"/>
                  </a:lnTo>
                  <a:lnTo>
                    <a:pt x="468" y="219"/>
                  </a:lnTo>
                  <a:lnTo>
                    <a:pt x="468" y="214"/>
                  </a:lnTo>
                  <a:lnTo>
                    <a:pt x="469" y="209"/>
                  </a:lnTo>
                  <a:lnTo>
                    <a:pt x="471" y="204"/>
                  </a:lnTo>
                  <a:lnTo>
                    <a:pt x="473" y="200"/>
                  </a:lnTo>
                  <a:lnTo>
                    <a:pt x="475" y="196"/>
                  </a:lnTo>
                  <a:lnTo>
                    <a:pt x="480" y="193"/>
                  </a:lnTo>
                  <a:lnTo>
                    <a:pt x="483" y="192"/>
                  </a:lnTo>
                  <a:lnTo>
                    <a:pt x="489" y="191"/>
                  </a:lnTo>
                  <a:lnTo>
                    <a:pt x="493" y="190"/>
                  </a:lnTo>
                  <a:lnTo>
                    <a:pt x="499" y="191"/>
                  </a:lnTo>
                  <a:lnTo>
                    <a:pt x="505" y="192"/>
                  </a:lnTo>
                  <a:lnTo>
                    <a:pt x="511" y="194"/>
                  </a:lnTo>
                  <a:lnTo>
                    <a:pt x="517" y="198"/>
                  </a:lnTo>
                  <a:lnTo>
                    <a:pt x="530" y="205"/>
                  </a:lnTo>
                  <a:lnTo>
                    <a:pt x="545" y="215"/>
                  </a:lnTo>
                  <a:lnTo>
                    <a:pt x="558" y="227"/>
                  </a:lnTo>
                  <a:lnTo>
                    <a:pt x="572" y="243"/>
                  </a:lnTo>
                  <a:lnTo>
                    <a:pt x="584" y="258"/>
                  </a:lnTo>
                  <a:lnTo>
                    <a:pt x="594" y="274"/>
                  </a:lnTo>
                  <a:lnTo>
                    <a:pt x="602" y="290"/>
                  </a:lnTo>
                  <a:lnTo>
                    <a:pt x="607" y="304"/>
                  </a:lnTo>
                  <a:lnTo>
                    <a:pt x="608" y="312"/>
                  </a:lnTo>
                  <a:lnTo>
                    <a:pt x="609" y="318"/>
                  </a:lnTo>
                  <a:lnTo>
                    <a:pt x="610" y="325"/>
                  </a:lnTo>
                  <a:lnTo>
                    <a:pt x="610" y="330"/>
                  </a:lnTo>
                  <a:lnTo>
                    <a:pt x="609" y="336"/>
                  </a:lnTo>
                  <a:lnTo>
                    <a:pt x="608" y="340"/>
                  </a:lnTo>
                  <a:lnTo>
                    <a:pt x="605" y="344"/>
                  </a:lnTo>
                  <a:lnTo>
                    <a:pt x="603" y="348"/>
                  </a:lnTo>
                  <a:lnTo>
                    <a:pt x="598" y="350"/>
                  </a:lnTo>
                  <a:lnTo>
                    <a:pt x="595" y="352"/>
                  </a:lnTo>
                  <a:lnTo>
                    <a:pt x="589" y="353"/>
                  </a:lnTo>
                  <a:lnTo>
                    <a:pt x="585" y="353"/>
                  </a:lnTo>
                  <a:lnTo>
                    <a:pt x="580" y="352"/>
                  </a:lnTo>
                  <a:lnTo>
                    <a:pt x="573" y="351"/>
                  </a:lnTo>
                  <a:lnTo>
                    <a:pt x="568" y="349"/>
                  </a:lnTo>
                  <a:lnTo>
                    <a:pt x="561" y="347"/>
                  </a:lnTo>
                  <a:lnTo>
                    <a:pt x="548" y="339"/>
                  </a:lnTo>
                  <a:lnTo>
                    <a:pt x="534" y="329"/>
                  </a:lnTo>
                  <a:lnTo>
                    <a:pt x="520" y="316"/>
                  </a:lnTo>
                  <a:lnTo>
                    <a:pt x="507" y="302"/>
                  </a:lnTo>
                  <a:close/>
                </a:path>
              </a:pathLst>
            </a:custGeom>
            <a:solidFill>
              <a:srgbClr val="E7A8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CH"/>
            </a:p>
          </p:txBody>
        </p:sp>
        <p:sp>
          <p:nvSpPr>
            <p:cNvPr id="166" name="Freeform 157"/>
            <p:cNvSpPr>
              <a:spLocks noEditPoints="1"/>
            </p:cNvSpPr>
            <p:nvPr userDrawn="1"/>
          </p:nvSpPr>
          <p:spPr bwMode="auto">
            <a:xfrm>
              <a:off x="11277600" y="5494338"/>
              <a:ext cx="182563" cy="1365250"/>
            </a:xfrm>
            <a:custGeom>
              <a:avLst/>
              <a:gdLst>
                <a:gd name="T0" fmla="*/ 0 w 688"/>
                <a:gd name="T1" fmla="*/ 4495 h 5163"/>
                <a:gd name="T2" fmla="*/ 30 w 688"/>
                <a:gd name="T3" fmla="*/ 4044 h 5163"/>
                <a:gd name="T4" fmla="*/ 65 w 688"/>
                <a:gd name="T5" fmla="*/ 4242 h 5163"/>
                <a:gd name="T6" fmla="*/ 273 w 688"/>
                <a:gd name="T7" fmla="*/ 4019 h 5163"/>
                <a:gd name="T8" fmla="*/ 39 w 688"/>
                <a:gd name="T9" fmla="*/ 3391 h 5163"/>
                <a:gd name="T10" fmla="*/ 186 w 688"/>
                <a:gd name="T11" fmla="*/ 3123 h 5163"/>
                <a:gd name="T12" fmla="*/ 8 w 688"/>
                <a:gd name="T13" fmla="*/ 3098 h 5163"/>
                <a:gd name="T14" fmla="*/ 28 w 688"/>
                <a:gd name="T15" fmla="*/ 2674 h 5163"/>
                <a:gd name="T16" fmla="*/ 47 w 688"/>
                <a:gd name="T17" fmla="*/ 1652 h 5163"/>
                <a:gd name="T18" fmla="*/ 100 w 688"/>
                <a:gd name="T19" fmla="*/ 1197 h 5163"/>
                <a:gd name="T20" fmla="*/ 0 w 688"/>
                <a:gd name="T21" fmla="*/ 551 h 5163"/>
                <a:gd name="T22" fmla="*/ 39 w 688"/>
                <a:gd name="T23" fmla="*/ 23 h 5163"/>
                <a:gd name="T24" fmla="*/ 688 w 688"/>
                <a:gd name="T25" fmla="*/ 817 h 5163"/>
                <a:gd name="T26" fmla="*/ 650 w 688"/>
                <a:gd name="T27" fmla="*/ 1906 h 5163"/>
                <a:gd name="T28" fmla="*/ 666 w 688"/>
                <a:gd name="T29" fmla="*/ 2364 h 5163"/>
                <a:gd name="T30" fmla="*/ 491 w 688"/>
                <a:gd name="T31" fmla="*/ 3183 h 5163"/>
                <a:gd name="T32" fmla="*/ 679 w 688"/>
                <a:gd name="T33" fmla="*/ 3212 h 5163"/>
                <a:gd name="T34" fmla="*/ 663 w 688"/>
                <a:gd name="T35" fmla="*/ 4151 h 5163"/>
                <a:gd name="T36" fmla="*/ 550 w 688"/>
                <a:gd name="T37" fmla="*/ 3894 h 5163"/>
                <a:gd name="T38" fmla="*/ 629 w 688"/>
                <a:gd name="T39" fmla="*/ 5079 h 5163"/>
                <a:gd name="T40" fmla="*/ 218 w 688"/>
                <a:gd name="T41" fmla="*/ 5163 h 5163"/>
                <a:gd name="T42" fmla="*/ 355 w 688"/>
                <a:gd name="T43" fmla="*/ 5163 h 5163"/>
                <a:gd name="T44" fmla="*/ 492 w 688"/>
                <a:gd name="T45" fmla="*/ 4834 h 5163"/>
                <a:gd name="T46" fmla="*/ 323 w 688"/>
                <a:gd name="T47" fmla="*/ 4842 h 5163"/>
                <a:gd name="T48" fmla="*/ 272 w 688"/>
                <a:gd name="T49" fmla="*/ 4630 h 5163"/>
                <a:gd name="T50" fmla="*/ 571 w 688"/>
                <a:gd name="T51" fmla="*/ 4689 h 5163"/>
                <a:gd name="T52" fmla="*/ 255 w 688"/>
                <a:gd name="T53" fmla="*/ 4374 h 5163"/>
                <a:gd name="T54" fmla="*/ 665 w 688"/>
                <a:gd name="T55" fmla="*/ 4366 h 5163"/>
                <a:gd name="T56" fmla="*/ 386 w 688"/>
                <a:gd name="T57" fmla="*/ 4230 h 5163"/>
                <a:gd name="T58" fmla="*/ 331 w 688"/>
                <a:gd name="T59" fmla="*/ 3643 h 5163"/>
                <a:gd name="T60" fmla="*/ 222 w 688"/>
                <a:gd name="T61" fmla="*/ 3715 h 5163"/>
                <a:gd name="T62" fmla="*/ 247 w 688"/>
                <a:gd name="T63" fmla="*/ 3561 h 5163"/>
                <a:gd name="T64" fmla="*/ 477 w 688"/>
                <a:gd name="T65" fmla="*/ 3564 h 5163"/>
                <a:gd name="T66" fmla="*/ 323 w 688"/>
                <a:gd name="T67" fmla="*/ 3295 h 5163"/>
                <a:gd name="T68" fmla="*/ 221 w 688"/>
                <a:gd name="T69" fmla="*/ 2912 h 5163"/>
                <a:gd name="T70" fmla="*/ 299 w 688"/>
                <a:gd name="T71" fmla="*/ 2816 h 5163"/>
                <a:gd name="T72" fmla="*/ 324 w 688"/>
                <a:gd name="T73" fmla="*/ 2446 h 5163"/>
                <a:gd name="T74" fmla="*/ 110 w 688"/>
                <a:gd name="T75" fmla="*/ 2328 h 5163"/>
                <a:gd name="T76" fmla="*/ 579 w 688"/>
                <a:gd name="T77" fmla="*/ 2680 h 5163"/>
                <a:gd name="T78" fmla="*/ 456 w 688"/>
                <a:gd name="T79" fmla="*/ 2725 h 5163"/>
                <a:gd name="T80" fmla="*/ 511 w 688"/>
                <a:gd name="T81" fmla="*/ 2608 h 5163"/>
                <a:gd name="T82" fmla="*/ 108 w 688"/>
                <a:gd name="T83" fmla="*/ 1842 h 5163"/>
                <a:gd name="T84" fmla="*/ 298 w 688"/>
                <a:gd name="T85" fmla="*/ 1928 h 5163"/>
                <a:gd name="T86" fmla="*/ 408 w 688"/>
                <a:gd name="T87" fmla="*/ 2205 h 5163"/>
                <a:gd name="T88" fmla="*/ 504 w 688"/>
                <a:gd name="T89" fmla="*/ 2137 h 5163"/>
                <a:gd name="T90" fmla="*/ 275 w 688"/>
                <a:gd name="T91" fmla="*/ 1544 h 5163"/>
                <a:gd name="T92" fmla="*/ 234 w 688"/>
                <a:gd name="T93" fmla="*/ 1369 h 5163"/>
                <a:gd name="T94" fmla="*/ 540 w 688"/>
                <a:gd name="T95" fmla="*/ 1829 h 5163"/>
                <a:gd name="T96" fmla="*/ 442 w 688"/>
                <a:gd name="T97" fmla="*/ 1620 h 5163"/>
                <a:gd name="T98" fmla="*/ 231 w 688"/>
                <a:gd name="T99" fmla="*/ 815 h 5163"/>
                <a:gd name="T100" fmla="*/ 100 w 688"/>
                <a:gd name="T101" fmla="*/ 776 h 5163"/>
                <a:gd name="T102" fmla="*/ 295 w 688"/>
                <a:gd name="T103" fmla="*/ 991 h 5163"/>
                <a:gd name="T104" fmla="*/ 456 w 688"/>
                <a:gd name="T105" fmla="*/ 1155 h 5163"/>
                <a:gd name="T106" fmla="*/ 547 w 688"/>
                <a:gd name="T107" fmla="*/ 1331 h 5163"/>
                <a:gd name="T108" fmla="*/ 634 w 688"/>
                <a:gd name="T109" fmla="*/ 1269 h 5163"/>
                <a:gd name="T110" fmla="*/ 139 w 688"/>
                <a:gd name="T111" fmla="*/ 191 h 5163"/>
                <a:gd name="T112" fmla="*/ 224 w 688"/>
                <a:gd name="T113" fmla="*/ 348 h 5163"/>
                <a:gd name="T114" fmla="*/ 296 w 688"/>
                <a:gd name="T115" fmla="*/ 399 h 5163"/>
                <a:gd name="T116" fmla="*/ 605 w 688"/>
                <a:gd name="T117" fmla="*/ 775 h 5163"/>
                <a:gd name="T118" fmla="*/ 523 w 688"/>
                <a:gd name="T119" fmla="*/ 605 h 5163"/>
                <a:gd name="T120" fmla="*/ 538 w 688"/>
                <a:gd name="T121" fmla="*/ 71 h 5163"/>
                <a:gd name="T122" fmla="*/ 637 w 688"/>
                <a:gd name="T123" fmla="*/ 221 h 5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88" h="5163">
                  <a:moveTo>
                    <a:pt x="0" y="5031"/>
                  </a:moveTo>
                  <a:lnTo>
                    <a:pt x="0" y="4972"/>
                  </a:lnTo>
                  <a:lnTo>
                    <a:pt x="4" y="4982"/>
                  </a:lnTo>
                  <a:lnTo>
                    <a:pt x="8" y="4991"/>
                  </a:lnTo>
                  <a:lnTo>
                    <a:pt x="10" y="4999"/>
                  </a:lnTo>
                  <a:lnTo>
                    <a:pt x="11" y="5006"/>
                  </a:lnTo>
                  <a:lnTo>
                    <a:pt x="11" y="5013"/>
                  </a:lnTo>
                  <a:lnTo>
                    <a:pt x="10" y="5019"/>
                  </a:lnTo>
                  <a:lnTo>
                    <a:pt x="8" y="5024"/>
                  </a:lnTo>
                  <a:lnTo>
                    <a:pt x="4" y="5028"/>
                  </a:lnTo>
                  <a:lnTo>
                    <a:pt x="3" y="5029"/>
                  </a:lnTo>
                  <a:lnTo>
                    <a:pt x="0" y="5031"/>
                  </a:lnTo>
                  <a:close/>
                  <a:moveTo>
                    <a:pt x="0" y="4771"/>
                  </a:moveTo>
                  <a:lnTo>
                    <a:pt x="0" y="4662"/>
                  </a:lnTo>
                  <a:lnTo>
                    <a:pt x="12" y="4680"/>
                  </a:lnTo>
                  <a:lnTo>
                    <a:pt x="22" y="4697"/>
                  </a:lnTo>
                  <a:lnTo>
                    <a:pt x="30" y="4713"/>
                  </a:lnTo>
                  <a:lnTo>
                    <a:pt x="34" y="4727"/>
                  </a:lnTo>
                  <a:lnTo>
                    <a:pt x="37" y="4740"/>
                  </a:lnTo>
                  <a:lnTo>
                    <a:pt x="38" y="4751"/>
                  </a:lnTo>
                  <a:lnTo>
                    <a:pt x="37" y="4755"/>
                  </a:lnTo>
                  <a:lnTo>
                    <a:pt x="36" y="4760"/>
                  </a:lnTo>
                  <a:lnTo>
                    <a:pt x="34" y="4763"/>
                  </a:lnTo>
                  <a:lnTo>
                    <a:pt x="32" y="4766"/>
                  </a:lnTo>
                  <a:lnTo>
                    <a:pt x="26" y="4770"/>
                  </a:lnTo>
                  <a:lnTo>
                    <a:pt x="19" y="4772"/>
                  </a:lnTo>
                  <a:lnTo>
                    <a:pt x="10" y="4772"/>
                  </a:lnTo>
                  <a:lnTo>
                    <a:pt x="0" y="4771"/>
                  </a:lnTo>
                  <a:close/>
                  <a:moveTo>
                    <a:pt x="0" y="4495"/>
                  </a:moveTo>
                  <a:lnTo>
                    <a:pt x="0" y="4340"/>
                  </a:lnTo>
                  <a:lnTo>
                    <a:pt x="25" y="4369"/>
                  </a:lnTo>
                  <a:lnTo>
                    <a:pt x="46" y="4397"/>
                  </a:lnTo>
                  <a:lnTo>
                    <a:pt x="55" y="4410"/>
                  </a:lnTo>
                  <a:lnTo>
                    <a:pt x="64" y="4423"/>
                  </a:lnTo>
                  <a:lnTo>
                    <a:pt x="71" y="4435"/>
                  </a:lnTo>
                  <a:lnTo>
                    <a:pt x="77" y="4447"/>
                  </a:lnTo>
                  <a:lnTo>
                    <a:pt x="82" y="4458"/>
                  </a:lnTo>
                  <a:lnTo>
                    <a:pt x="87" y="4469"/>
                  </a:lnTo>
                  <a:lnTo>
                    <a:pt x="89" y="4479"/>
                  </a:lnTo>
                  <a:lnTo>
                    <a:pt x="91" y="4488"/>
                  </a:lnTo>
                  <a:lnTo>
                    <a:pt x="91" y="4495"/>
                  </a:lnTo>
                  <a:lnTo>
                    <a:pt x="90" y="4502"/>
                  </a:lnTo>
                  <a:lnTo>
                    <a:pt x="88" y="4509"/>
                  </a:lnTo>
                  <a:lnTo>
                    <a:pt x="84" y="4513"/>
                  </a:lnTo>
                  <a:lnTo>
                    <a:pt x="81" y="4515"/>
                  </a:lnTo>
                  <a:lnTo>
                    <a:pt x="78" y="4516"/>
                  </a:lnTo>
                  <a:lnTo>
                    <a:pt x="75" y="4517"/>
                  </a:lnTo>
                  <a:lnTo>
                    <a:pt x="71" y="4518"/>
                  </a:lnTo>
                  <a:lnTo>
                    <a:pt x="62" y="4518"/>
                  </a:lnTo>
                  <a:lnTo>
                    <a:pt x="52" y="4517"/>
                  </a:lnTo>
                  <a:lnTo>
                    <a:pt x="41" y="4514"/>
                  </a:lnTo>
                  <a:lnTo>
                    <a:pt x="28" y="4510"/>
                  </a:lnTo>
                  <a:lnTo>
                    <a:pt x="14" y="4503"/>
                  </a:lnTo>
                  <a:lnTo>
                    <a:pt x="0" y="4495"/>
                  </a:lnTo>
                  <a:close/>
                  <a:moveTo>
                    <a:pt x="0" y="4194"/>
                  </a:moveTo>
                  <a:lnTo>
                    <a:pt x="0" y="4019"/>
                  </a:lnTo>
                  <a:lnTo>
                    <a:pt x="14" y="4031"/>
                  </a:lnTo>
                  <a:lnTo>
                    <a:pt x="30" y="4044"/>
                  </a:lnTo>
                  <a:lnTo>
                    <a:pt x="44" y="4057"/>
                  </a:lnTo>
                  <a:lnTo>
                    <a:pt x="58" y="4071"/>
                  </a:lnTo>
                  <a:lnTo>
                    <a:pt x="73" y="4088"/>
                  </a:lnTo>
                  <a:lnTo>
                    <a:pt x="88" y="4103"/>
                  </a:lnTo>
                  <a:lnTo>
                    <a:pt x="101" y="4118"/>
                  </a:lnTo>
                  <a:lnTo>
                    <a:pt x="114" y="4134"/>
                  </a:lnTo>
                  <a:lnTo>
                    <a:pt x="125" y="4149"/>
                  </a:lnTo>
                  <a:lnTo>
                    <a:pt x="135" y="4164"/>
                  </a:lnTo>
                  <a:lnTo>
                    <a:pt x="144" y="4179"/>
                  </a:lnTo>
                  <a:lnTo>
                    <a:pt x="151" y="4192"/>
                  </a:lnTo>
                  <a:lnTo>
                    <a:pt x="158" y="4205"/>
                  </a:lnTo>
                  <a:lnTo>
                    <a:pt x="163" y="4217"/>
                  </a:lnTo>
                  <a:lnTo>
                    <a:pt x="167" y="4228"/>
                  </a:lnTo>
                  <a:lnTo>
                    <a:pt x="169" y="4238"/>
                  </a:lnTo>
                  <a:lnTo>
                    <a:pt x="170" y="4248"/>
                  </a:lnTo>
                  <a:lnTo>
                    <a:pt x="169" y="4255"/>
                  </a:lnTo>
                  <a:lnTo>
                    <a:pt x="167" y="4262"/>
                  </a:lnTo>
                  <a:lnTo>
                    <a:pt x="162" y="4267"/>
                  </a:lnTo>
                  <a:lnTo>
                    <a:pt x="158" y="4271"/>
                  </a:lnTo>
                  <a:lnTo>
                    <a:pt x="151" y="4273"/>
                  </a:lnTo>
                  <a:lnTo>
                    <a:pt x="145" y="4273"/>
                  </a:lnTo>
                  <a:lnTo>
                    <a:pt x="137" y="4273"/>
                  </a:lnTo>
                  <a:lnTo>
                    <a:pt x="129" y="4272"/>
                  </a:lnTo>
                  <a:lnTo>
                    <a:pt x="119" y="4270"/>
                  </a:lnTo>
                  <a:lnTo>
                    <a:pt x="110" y="4266"/>
                  </a:lnTo>
                  <a:lnTo>
                    <a:pt x="100" y="4262"/>
                  </a:lnTo>
                  <a:lnTo>
                    <a:pt x="89" y="4257"/>
                  </a:lnTo>
                  <a:lnTo>
                    <a:pt x="77" y="4250"/>
                  </a:lnTo>
                  <a:lnTo>
                    <a:pt x="65" y="4242"/>
                  </a:lnTo>
                  <a:lnTo>
                    <a:pt x="53" y="4235"/>
                  </a:lnTo>
                  <a:lnTo>
                    <a:pt x="27" y="4216"/>
                  </a:lnTo>
                  <a:lnTo>
                    <a:pt x="0" y="4194"/>
                  </a:lnTo>
                  <a:close/>
                  <a:moveTo>
                    <a:pt x="0" y="3837"/>
                  </a:moveTo>
                  <a:lnTo>
                    <a:pt x="0" y="3729"/>
                  </a:lnTo>
                  <a:lnTo>
                    <a:pt x="8" y="3730"/>
                  </a:lnTo>
                  <a:lnTo>
                    <a:pt x="16" y="3731"/>
                  </a:lnTo>
                  <a:lnTo>
                    <a:pt x="24" y="3735"/>
                  </a:lnTo>
                  <a:lnTo>
                    <a:pt x="34" y="3738"/>
                  </a:lnTo>
                  <a:lnTo>
                    <a:pt x="54" y="3748"/>
                  </a:lnTo>
                  <a:lnTo>
                    <a:pt x="76" y="3761"/>
                  </a:lnTo>
                  <a:lnTo>
                    <a:pt x="98" y="3776"/>
                  </a:lnTo>
                  <a:lnTo>
                    <a:pt x="121" y="3795"/>
                  </a:lnTo>
                  <a:lnTo>
                    <a:pt x="145" y="3816"/>
                  </a:lnTo>
                  <a:lnTo>
                    <a:pt x="169" y="3839"/>
                  </a:lnTo>
                  <a:lnTo>
                    <a:pt x="183" y="3854"/>
                  </a:lnTo>
                  <a:lnTo>
                    <a:pt x="197" y="3870"/>
                  </a:lnTo>
                  <a:lnTo>
                    <a:pt x="209" y="3885"/>
                  </a:lnTo>
                  <a:lnTo>
                    <a:pt x="221" y="3900"/>
                  </a:lnTo>
                  <a:lnTo>
                    <a:pt x="232" y="3915"/>
                  </a:lnTo>
                  <a:lnTo>
                    <a:pt x="241" y="3929"/>
                  </a:lnTo>
                  <a:lnTo>
                    <a:pt x="250" y="3943"/>
                  </a:lnTo>
                  <a:lnTo>
                    <a:pt x="258" y="3956"/>
                  </a:lnTo>
                  <a:lnTo>
                    <a:pt x="263" y="3968"/>
                  </a:lnTo>
                  <a:lnTo>
                    <a:pt x="268" y="3980"/>
                  </a:lnTo>
                  <a:lnTo>
                    <a:pt x="272" y="3991"/>
                  </a:lnTo>
                  <a:lnTo>
                    <a:pt x="274" y="4001"/>
                  </a:lnTo>
                  <a:lnTo>
                    <a:pt x="274" y="4010"/>
                  </a:lnTo>
                  <a:lnTo>
                    <a:pt x="273" y="4019"/>
                  </a:lnTo>
                  <a:lnTo>
                    <a:pt x="271" y="4025"/>
                  </a:lnTo>
                  <a:lnTo>
                    <a:pt x="266" y="4030"/>
                  </a:lnTo>
                  <a:lnTo>
                    <a:pt x="261" y="4034"/>
                  </a:lnTo>
                  <a:lnTo>
                    <a:pt x="253" y="4036"/>
                  </a:lnTo>
                  <a:lnTo>
                    <a:pt x="245" y="4036"/>
                  </a:lnTo>
                  <a:lnTo>
                    <a:pt x="237" y="4035"/>
                  </a:lnTo>
                  <a:lnTo>
                    <a:pt x="226" y="4033"/>
                  </a:lnTo>
                  <a:lnTo>
                    <a:pt x="215" y="4030"/>
                  </a:lnTo>
                  <a:lnTo>
                    <a:pt x="203" y="4024"/>
                  </a:lnTo>
                  <a:lnTo>
                    <a:pt x="190" y="4018"/>
                  </a:lnTo>
                  <a:lnTo>
                    <a:pt x="176" y="4010"/>
                  </a:lnTo>
                  <a:lnTo>
                    <a:pt x="162" y="4001"/>
                  </a:lnTo>
                  <a:lnTo>
                    <a:pt x="148" y="3991"/>
                  </a:lnTo>
                  <a:lnTo>
                    <a:pt x="134" y="3980"/>
                  </a:lnTo>
                  <a:lnTo>
                    <a:pt x="118" y="3968"/>
                  </a:lnTo>
                  <a:lnTo>
                    <a:pt x="103" y="3955"/>
                  </a:lnTo>
                  <a:lnTo>
                    <a:pt x="89" y="3942"/>
                  </a:lnTo>
                  <a:lnTo>
                    <a:pt x="73" y="3927"/>
                  </a:lnTo>
                  <a:lnTo>
                    <a:pt x="52" y="3904"/>
                  </a:lnTo>
                  <a:lnTo>
                    <a:pt x="32" y="3881"/>
                  </a:lnTo>
                  <a:lnTo>
                    <a:pt x="15" y="3859"/>
                  </a:lnTo>
                  <a:lnTo>
                    <a:pt x="0" y="3837"/>
                  </a:lnTo>
                  <a:close/>
                  <a:moveTo>
                    <a:pt x="0" y="3432"/>
                  </a:moveTo>
                  <a:lnTo>
                    <a:pt x="0" y="3312"/>
                  </a:lnTo>
                  <a:lnTo>
                    <a:pt x="13" y="3331"/>
                  </a:lnTo>
                  <a:lnTo>
                    <a:pt x="24" y="3350"/>
                  </a:lnTo>
                  <a:lnTo>
                    <a:pt x="32" y="3368"/>
                  </a:lnTo>
                  <a:lnTo>
                    <a:pt x="37" y="3383"/>
                  </a:lnTo>
                  <a:lnTo>
                    <a:pt x="39" y="3391"/>
                  </a:lnTo>
                  <a:lnTo>
                    <a:pt x="41" y="3397"/>
                  </a:lnTo>
                  <a:lnTo>
                    <a:pt x="42" y="3404"/>
                  </a:lnTo>
                  <a:lnTo>
                    <a:pt x="42" y="3409"/>
                  </a:lnTo>
                  <a:lnTo>
                    <a:pt x="41" y="3415"/>
                  </a:lnTo>
                  <a:lnTo>
                    <a:pt x="39" y="3420"/>
                  </a:lnTo>
                  <a:lnTo>
                    <a:pt x="37" y="3423"/>
                  </a:lnTo>
                  <a:lnTo>
                    <a:pt x="34" y="3428"/>
                  </a:lnTo>
                  <a:lnTo>
                    <a:pt x="31" y="3430"/>
                  </a:lnTo>
                  <a:lnTo>
                    <a:pt x="27" y="3431"/>
                  </a:lnTo>
                  <a:lnTo>
                    <a:pt x="24" y="3432"/>
                  </a:lnTo>
                  <a:lnTo>
                    <a:pt x="20" y="3433"/>
                  </a:lnTo>
                  <a:lnTo>
                    <a:pt x="11" y="3433"/>
                  </a:lnTo>
                  <a:lnTo>
                    <a:pt x="0" y="3432"/>
                  </a:lnTo>
                  <a:close/>
                  <a:moveTo>
                    <a:pt x="0" y="3088"/>
                  </a:moveTo>
                  <a:lnTo>
                    <a:pt x="0" y="2952"/>
                  </a:lnTo>
                  <a:lnTo>
                    <a:pt x="14" y="2958"/>
                  </a:lnTo>
                  <a:lnTo>
                    <a:pt x="28" y="2965"/>
                  </a:lnTo>
                  <a:lnTo>
                    <a:pt x="44" y="2974"/>
                  </a:lnTo>
                  <a:lnTo>
                    <a:pt x="59" y="2985"/>
                  </a:lnTo>
                  <a:lnTo>
                    <a:pt x="76" y="2997"/>
                  </a:lnTo>
                  <a:lnTo>
                    <a:pt x="92" y="3011"/>
                  </a:lnTo>
                  <a:lnTo>
                    <a:pt x="108" y="3027"/>
                  </a:lnTo>
                  <a:lnTo>
                    <a:pt x="125" y="3043"/>
                  </a:lnTo>
                  <a:lnTo>
                    <a:pt x="137" y="3056"/>
                  </a:lnTo>
                  <a:lnTo>
                    <a:pt x="149" y="3071"/>
                  </a:lnTo>
                  <a:lnTo>
                    <a:pt x="160" y="3084"/>
                  </a:lnTo>
                  <a:lnTo>
                    <a:pt x="170" y="3097"/>
                  </a:lnTo>
                  <a:lnTo>
                    <a:pt x="179" y="3111"/>
                  </a:lnTo>
                  <a:lnTo>
                    <a:pt x="186" y="3123"/>
                  </a:lnTo>
                  <a:lnTo>
                    <a:pt x="194" y="3136"/>
                  </a:lnTo>
                  <a:lnTo>
                    <a:pt x="199" y="3148"/>
                  </a:lnTo>
                  <a:lnTo>
                    <a:pt x="204" y="3159"/>
                  </a:lnTo>
                  <a:lnTo>
                    <a:pt x="208" y="3170"/>
                  </a:lnTo>
                  <a:lnTo>
                    <a:pt x="210" y="3180"/>
                  </a:lnTo>
                  <a:lnTo>
                    <a:pt x="211" y="3189"/>
                  </a:lnTo>
                  <a:lnTo>
                    <a:pt x="211" y="3198"/>
                  </a:lnTo>
                  <a:lnTo>
                    <a:pt x="210" y="3204"/>
                  </a:lnTo>
                  <a:lnTo>
                    <a:pt x="207" y="3211"/>
                  </a:lnTo>
                  <a:lnTo>
                    <a:pt x="204" y="3215"/>
                  </a:lnTo>
                  <a:lnTo>
                    <a:pt x="198" y="3220"/>
                  </a:lnTo>
                  <a:lnTo>
                    <a:pt x="192" y="3222"/>
                  </a:lnTo>
                  <a:lnTo>
                    <a:pt x="184" y="3222"/>
                  </a:lnTo>
                  <a:lnTo>
                    <a:pt x="176" y="3222"/>
                  </a:lnTo>
                  <a:lnTo>
                    <a:pt x="167" y="3220"/>
                  </a:lnTo>
                  <a:lnTo>
                    <a:pt x="157" y="3216"/>
                  </a:lnTo>
                  <a:lnTo>
                    <a:pt x="146" y="3212"/>
                  </a:lnTo>
                  <a:lnTo>
                    <a:pt x="135" y="3206"/>
                  </a:lnTo>
                  <a:lnTo>
                    <a:pt x="123" y="3200"/>
                  </a:lnTo>
                  <a:lnTo>
                    <a:pt x="111" y="3192"/>
                  </a:lnTo>
                  <a:lnTo>
                    <a:pt x="99" y="3185"/>
                  </a:lnTo>
                  <a:lnTo>
                    <a:pt x="85" y="3175"/>
                  </a:lnTo>
                  <a:lnTo>
                    <a:pt x="72" y="3164"/>
                  </a:lnTo>
                  <a:lnTo>
                    <a:pt x="59" y="3152"/>
                  </a:lnTo>
                  <a:lnTo>
                    <a:pt x="46" y="3140"/>
                  </a:lnTo>
                  <a:lnTo>
                    <a:pt x="33" y="3126"/>
                  </a:lnTo>
                  <a:lnTo>
                    <a:pt x="24" y="3117"/>
                  </a:lnTo>
                  <a:lnTo>
                    <a:pt x="16" y="3108"/>
                  </a:lnTo>
                  <a:lnTo>
                    <a:pt x="8" y="3098"/>
                  </a:lnTo>
                  <a:lnTo>
                    <a:pt x="0" y="3088"/>
                  </a:lnTo>
                  <a:close/>
                  <a:moveTo>
                    <a:pt x="0" y="2657"/>
                  </a:moveTo>
                  <a:lnTo>
                    <a:pt x="0" y="2499"/>
                  </a:lnTo>
                  <a:lnTo>
                    <a:pt x="10" y="2508"/>
                  </a:lnTo>
                  <a:lnTo>
                    <a:pt x="19" y="2518"/>
                  </a:lnTo>
                  <a:lnTo>
                    <a:pt x="30" y="2530"/>
                  </a:lnTo>
                  <a:lnTo>
                    <a:pt x="41" y="2543"/>
                  </a:lnTo>
                  <a:lnTo>
                    <a:pt x="50" y="2556"/>
                  </a:lnTo>
                  <a:lnTo>
                    <a:pt x="59" y="2569"/>
                  </a:lnTo>
                  <a:lnTo>
                    <a:pt x="67" y="2581"/>
                  </a:lnTo>
                  <a:lnTo>
                    <a:pt x="73" y="2593"/>
                  </a:lnTo>
                  <a:lnTo>
                    <a:pt x="80" y="2605"/>
                  </a:lnTo>
                  <a:lnTo>
                    <a:pt x="85" y="2616"/>
                  </a:lnTo>
                  <a:lnTo>
                    <a:pt x="89" y="2626"/>
                  </a:lnTo>
                  <a:lnTo>
                    <a:pt x="92" y="2636"/>
                  </a:lnTo>
                  <a:lnTo>
                    <a:pt x="94" y="2645"/>
                  </a:lnTo>
                  <a:lnTo>
                    <a:pt x="95" y="2654"/>
                  </a:lnTo>
                  <a:lnTo>
                    <a:pt x="95" y="2662"/>
                  </a:lnTo>
                  <a:lnTo>
                    <a:pt x="94" y="2668"/>
                  </a:lnTo>
                  <a:lnTo>
                    <a:pt x="91" y="2674"/>
                  </a:lnTo>
                  <a:lnTo>
                    <a:pt x="88" y="2678"/>
                  </a:lnTo>
                  <a:lnTo>
                    <a:pt x="84" y="2681"/>
                  </a:lnTo>
                  <a:lnTo>
                    <a:pt x="81" y="2683"/>
                  </a:lnTo>
                  <a:lnTo>
                    <a:pt x="77" y="2684"/>
                  </a:lnTo>
                  <a:lnTo>
                    <a:pt x="72" y="2685"/>
                  </a:lnTo>
                  <a:lnTo>
                    <a:pt x="64" y="2685"/>
                  </a:lnTo>
                  <a:lnTo>
                    <a:pt x="53" y="2683"/>
                  </a:lnTo>
                  <a:lnTo>
                    <a:pt x="41" y="2679"/>
                  </a:lnTo>
                  <a:lnTo>
                    <a:pt x="28" y="2674"/>
                  </a:lnTo>
                  <a:lnTo>
                    <a:pt x="14" y="2666"/>
                  </a:lnTo>
                  <a:lnTo>
                    <a:pt x="0" y="2657"/>
                  </a:lnTo>
                  <a:close/>
                  <a:moveTo>
                    <a:pt x="0" y="2187"/>
                  </a:moveTo>
                  <a:lnTo>
                    <a:pt x="0" y="2059"/>
                  </a:lnTo>
                  <a:lnTo>
                    <a:pt x="14" y="2079"/>
                  </a:lnTo>
                  <a:lnTo>
                    <a:pt x="26" y="2098"/>
                  </a:lnTo>
                  <a:lnTo>
                    <a:pt x="36" y="2117"/>
                  </a:lnTo>
                  <a:lnTo>
                    <a:pt x="43" y="2134"/>
                  </a:lnTo>
                  <a:lnTo>
                    <a:pt x="45" y="2143"/>
                  </a:lnTo>
                  <a:lnTo>
                    <a:pt x="47" y="2151"/>
                  </a:lnTo>
                  <a:lnTo>
                    <a:pt x="47" y="2157"/>
                  </a:lnTo>
                  <a:lnTo>
                    <a:pt x="47" y="2164"/>
                  </a:lnTo>
                  <a:lnTo>
                    <a:pt x="47" y="2171"/>
                  </a:lnTo>
                  <a:lnTo>
                    <a:pt x="45" y="2176"/>
                  </a:lnTo>
                  <a:lnTo>
                    <a:pt x="43" y="2181"/>
                  </a:lnTo>
                  <a:lnTo>
                    <a:pt x="39" y="2184"/>
                  </a:lnTo>
                  <a:lnTo>
                    <a:pt x="36" y="2187"/>
                  </a:lnTo>
                  <a:lnTo>
                    <a:pt x="32" y="2188"/>
                  </a:lnTo>
                  <a:lnTo>
                    <a:pt x="27" y="2189"/>
                  </a:lnTo>
                  <a:lnTo>
                    <a:pt x="23" y="2190"/>
                  </a:lnTo>
                  <a:lnTo>
                    <a:pt x="12" y="2189"/>
                  </a:lnTo>
                  <a:lnTo>
                    <a:pt x="0" y="2187"/>
                  </a:lnTo>
                  <a:close/>
                  <a:moveTo>
                    <a:pt x="0" y="1723"/>
                  </a:moveTo>
                  <a:lnTo>
                    <a:pt x="0" y="1586"/>
                  </a:lnTo>
                  <a:lnTo>
                    <a:pt x="3" y="1590"/>
                  </a:lnTo>
                  <a:lnTo>
                    <a:pt x="21" y="1611"/>
                  </a:lnTo>
                  <a:lnTo>
                    <a:pt x="35" y="1632"/>
                  </a:lnTo>
                  <a:lnTo>
                    <a:pt x="42" y="1642"/>
                  </a:lnTo>
                  <a:lnTo>
                    <a:pt x="47" y="1652"/>
                  </a:lnTo>
                  <a:lnTo>
                    <a:pt x="52" y="1662"/>
                  </a:lnTo>
                  <a:lnTo>
                    <a:pt x="56" y="1672"/>
                  </a:lnTo>
                  <a:lnTo>
                    <a:pt x="59" y="1682"/>
                  </a:lnTo>
                  <a:lnTo>
                    <a:pt x="61" y="1689"/>
                  </a:lnTo>
                  <a:lnTo>
                    <a:pt x="62" y="1698"/>
                  </a:lnTo>
                  <a:lnTo>
                    <a:pt x="62" y="1706"/>
                  </a:lnTo>
                  <a:lnTo>
                    <a:pt x="62" y="1712"/>
                  </a:lnTo>
                  <a:lnTo>
                    <a:pt x="60" y="1718"/>
                  </a:lnTo>
                  <a:lnTo>
                    <a:pt x="58" y="1723"/>
                  </a:lnTo>
                  <a:lnTo>
                    <a:pt x="55" y="1728"/>
                  </a:lnTo>
                  <a:lnTo>
                    <a:pt x="50" y="1731"/>
                  </a:lnTo>
                  <a:lnTo>
                    <a:pt x="45" y="1732"/>
                  </a:lnTo>
                  <a:lnTo>
                    <a:pt x="38" y="1733"/>
                  </a:lnTo>
                  <a:lnTo>
                    <a:pt x="32" y="1733"/>
                  </a:lnTo>
                  <a:lnTo>
                    <a:pt x="25" y="1732"/>
                  </a:lnTo>
                  <a:lnTo>
                    <a:pt x="18" y="1730"/>
                  </a:lnTo>
                  <a:lnTo>
                    <a:pt x="9" y="1727"/>
                  </a:lnTo>
                  <a:lnTo>
                    <a:pt x="0" y="1723"/>
                  </a:lnTo>
                  <a:close/>
                  <a:moveTo>
                    <a:pt x="0" y="1237"/>
                  </a:moveTo>
                  <a:lnTo>
                    <a:pt x="0" y="1115"/>
                  </a:lnTo>
                  <a:lnTo>
                    <a:pt x="10" y="1119"/>
                  </a:lnTo>
                  <a:lnTo>
                    <a:pt x="20" y="1124"/>
                  </a:lnTo>
                  <a:lnTo>
                    <a:pt x="30" y="1130"/>
                  </a:lnTo>
                  <a:lnTo>
                    <a:pt x="41" y="1138"/>
                  </a:lnTo>
                  <a:lnTo>
                    <a:pt x="52" y="1146"/>
                  </a:lnTo>
                  <a:lnTo>
                    <a:pt x="62" y="1156"/>
                  </a:lnTo>
                  <a:lnTo>
                    <a:pt x="73" y="1167"/>
                  </a:lnTo>
                  <a:lnTo>
                    <a:pt x="83" y="1178"/>
                  </a:lnTo>
                  <a:lnTo>
                    <a:pt x="100" y="1197"/>
                  </a:lnTo>
                  <a:lnTo>
                    <a:pt x="113" y="1217"/>
                  </a:lnTo>
                  <a:lnTo>
                    <a:pt x="123" y="1237"/>
                  </a:lnTo>
                  <a:lnTo>
                    <a:pt x="130" y="1254"/>
                  </a:lnTo>
                  <a:lnTo>
                    <a:pt x="133" y="1263"/>
                  </a:lnTo>
                  <a:lnTo>
                    <a:pt x="135" y="1271"/>
                  </a:lnTo>
                  <a:lnTo>
                    <a:pt x="136" y="1278"/>
                  </a:lnTo>
                  <a:lnTo>
                    <a:pt x="136" y="1285"/>
                  </a:lnTo>
                  <a:lnTo>
                    <a:pt x="135" y="1292"/>
                  </a:lnTo>
                  <a:lnTo>
                    <a:pt x="134" y="1297"/>
                  </a:lnTo>
                  <a:lnTo>
                    <a:pt x="131" y="1303"/>
                  </a:lnTo>
                  <a:lnTo>
                    <a:pt x="128" y="1306"/>
                  </a:lnTo>
                  <a:lnTo>
                    <a:pt x="124" y="1309"/>
                  </a:lnTo>
                  <a:lnTo>
                    <a:pt x="118" y="1311"/>
                  </a:lnTo>
                  <a:lnTo>
                    <a:pt x="113" y="1312"/>
                  </a:lnTo>
                  <a:lnTo>
                    <a:pt x="107" y="1312"/>
                  </a:lnTo>
                  <a:lnTo>
                    <a:pt x="100" y="1311"/>
                  </a:lnTo>
                  <a:lnTo>
                    <a:pt x="93" y="1309"/>
                  </a:lnTo>
                  <a:lnTo>
                    <a:pt x="85" y="1307"/>
                  </a:lnTo>
                  <a:lnTo>
                    <a:pt x="78" y="1303"/>
                  </a:lnTo>
                  <a:lnTo>
                    <a:pt x="69" y="1298"/>
                  </a:lnTo>
                  <a:lnTo>
                    <a:pt x="60" y="1294"/>
                  </a:lnTo>
                  <a:lnTo>
                    <a:pt x="53" y="1287"/>
                  </a:lnTo>
                  <a:lnTo>
                    <a:pt x="44" y="1281"/>
                  </a:lnTo>
                  <a:lnTo>
                    <a:pt x="26" y="1265"/>
                  </a:lnTo>
                  <a:lnTo>
                    <a:pt x="9" y="1247"/>
                  </a:lnTo>
                  <a:lnTo>
                    <a:pt x="4" y="1242"/>
                  </a:lnTo>
                  <a:lnTo>
                    <a:pt x="0" y="1237"/>
                  </a:lnTo>
                  <a:close/>
                  <a:moveTo>
                    <a:pt x="0" y="678"/>
                  </a:moveTo>
                  <a:lnTo>
                    <a:pt x="0" y="551"/>
                  </a:lnTo>
                  <a:lnTo>
                    <a:pt x="13" y="563"/>
                  </a:lnTo>
                  <a:lnTo>
                    <a:pt x="26" y="577"/>
                  </a:lnTo>
                  <a:lnTo>
                    <a:pt x="39" y="593"/>
                  </a:lnTo>
                  <a:lnTo>
                    <a:pt x="50" y="611"/>
                  </a:lnTo>
                  <a:lnTo>
                    <a:pt x="59" y="628"/>
                  </a:lnTo>
                  <a:lnTo>
                    <a:pt x="66" y="644"/>
                  </a:lnTo>
                  <a:lnTo>
                    <a:pt x="68" y="651"/>
                  </a:lnTo>
                  <a:lnTo>
                    <a:pt x="69" y="659"/>
                  </a:lnTo>
                  <a:lnTo>
                    <a:pt x="70" y="666"/>
                  </a:lnTo>
                  <a:lnTo>
                    <a:pt x="70" y="671"/>
                  </a:lnTo>
                  <a:lnTo>
                    <a:pt x="69" y="677"/>
                  </a:lnTo>
                  <a:lnTo>
                    <a:pt x="68" y="682"/>
                  </a:lnTo>
                  <a:lnTo>
                    <a:pt x="65" y="687"/>
                  </a:lnTo>
                  <a:lnTo>
                    <a:pt x="62" y="690"/>
                  </a:lnTo>
                  <a:lnTo>
                    <a:pt x="57" y="693"/>
                  </a:lnTo>
                  <a:lnTo>
                    <a:pt x="50" y="695"/>
                  </a:lnTo>
                  <a:lnTo>
                    <a:pt x="44" y="696"/>
                  </a:lnTo>
                  <a:lnTo>
                    <a:pt x="36" y="695"/>
                  </a:lnTo>
                  <a:lnTo>
                    <a:pt x="28" y="693"/>
                  </a:lnTo>
                  <a:lnTo>
                    <a:pt x="19" y="689"/>
                  </a:lnTo>
                  <a:lnTo>
                    <a:pt x="10" y="684"/>
                  </a:lnTo>
                  <a:lnTo>
                    <a:pt x="0" y="678"/>
                  </a:lnTo>
                  <a:close/>
                  <a:moveTo>
                    <a:pt x="0" y="101"/>
                  </a:moveTo>
                  <a:lnTo>
                    <a:pt x="0" y="0"/>
                  </a:lnTo>
                  <a:lnTo>
                    <a:pt x="8" y="3"/>
                  </a:lnTo>
                  <a:lnTo>
                    <a:pt x="15" y="7"/>
                  </a:lnTo>
                  <a:lnTo>
                    <a:pt x="23" y="11"/>
                  </a:lnTo>
                  <a:lnTo>
                    <a:pt x="32" y="17"/>
                  </a:lnTo>
                  <a:lnTo>
                    <a:pt x="39" y="23"/>
                  </a:lnTo>
                  <a:lnTo>
                    <a:pt x="48" y="31"/>
                  </a:lnTo>
                  <a:lnTo>
                    <a:pt x="56" y="40"/>
                  </a:lnTo>
                  <a:lnTo>
                    <a:pt x="65" y="49"/>
                  </a:lnTo>
                  <a:lnTo>
                    <a:pt x="76" y="64"/>
                  </a:lnTo>
                  <a:lnTo>
                    <a:pt x="85" y="79"/>
                  </a:lnTo>
                  <a:lnTo>
                    <a:pt x="92" y="94"/>
                  </a:lnTo>
                  <a:lnTo>
                    <a:pt x="98" y="108"/>
                  </a:lnTo>
                  <a:lnTo>
                    <a:pt x="100" y="114"/>
                  </a:lnTo>
                  <a:lnTo>
                    <a:pt x="101" y="121"/>
                  </a:lnTo>
                  <a:lnTo>
                    <a:pt x="101" y="126"/>
                  </a:lnTo>
                  <a:lnTo>
                    <a:pt x="101" y="132"/>
                  </a:lnTo>
                  <a:lnTo>
                    <a:pt x="100" y="137"/>
                  </a:lnTo>
                  <a:lnTo>
                    <a:pt x="99" y="142"/>
                  </a:lnTo>
                  <a:lnTo>
                    <a:pt x="96" y="146"/>
                  </a:lnTo>
                  <a:lnTo>
                    <a:pt x="93" y="149"/>
                  </a:lnTo>
                  <a:lnTo>
                    <a:pt x="90" y="152"/>
                  </a:lnTo>
                  <a:lnTo>
                    <a:pt x="85" y="153"/>
                  </a:lnTo>
                  <a:lnTo>
                    <a:pt x="81" y="154"/>
                  </a:lnTo>
                  <a:lnTo>
                    <a:pt x="77" y="154"/>
                  </a:lnTo>
                  <a:lnTo>
                    <a:pt x="71" y="154"/>
                  </a:lnTo>
                  <a:lnTo>
                    <a:pt x="66" y="153"/>
                  </a:lnTo>
                  <a:lnTo>
                    <a:pt x="60" y="151"/>
                  </a:lnTo>
                  <a:lnTo>
                    <a:pt x="54" y="147"/>
                  </a:lnTo>
                  <a:lnTo>
                    <a:pt x="42" y="141"/>
                  </a:lnTo>
                  <a:lnTo>
                    <a:pt x="28" y="131"/>
                  </a:lnTo>
                  <a:lnTo>
                    <a:pt x="15" y="119"/>
                  </a:lnTo>
                  <a:lnTo>
                    <a:pt x="3" y="106"/>
                  </a:lnTo>
                  <a:lnTo>
                    <a:pt x="0" y="101"/>
                  </a:lnTo>
                  <a:close/>
                  <a:moveTo>
                    <a:pt x="688" y="817"/>
                  </a:moveTo>
                  <a:lnTo>
                    <a:pt x="688" y="925"/>
                  </a:lnTo>
                  <a:lnTo>
                    <a:pt x="678" y="910"/>
                  </a:lnTo>
                  <a:lnTo>
                    <a:pt x="670" y="894"/>
                  </a:lnTo>
                  <a:lnTo>
                    <a:pt x="663" y="879"/>
                  </a:lnTo>
                  <a:lnTo>
                    <a:pt x="659" y="865"/>
                  </a:lnTo>
                  <a:lnTo>
                    <a:pt x="657" y="858"/>
                  </a:lnTo>
                  <a:lnTo>
                    <a:pt x="656" y="852"/>
                  </a:lnTo>
                  <a:lnTo>
                    <a:pt x="656" y="845"/>
                  </a:lnTo>
                  <a:lnTo>
                    <a:pt x="656" y="840"/>
                  </a:lnTo>
                  <a:lnTo>
                    <a:pt x="657" y="836"/>
                  </a:lnTo>
                  <a:lnTo>
                    <a:pt x="660" y="830"/>
                  </a:lnTo>
                  <a:lnTo>
                    <a:pt x="662" y="827"/>
                  </a:lnTo>
                  <a:lnTo>
                    <a:pt x="665" y="822"/>
                  </a:lnTo>
                  <a:lnTo>
                    <a:pt x="670" y="819"/>
                  </a:lnTo>
                  <a:lnTo>
                    <a:pt x="675" y="817"/>
                  </a:lnTo>
                  <a:lnTo>
                    <a:pt x="682" y="816"/>
                  </a:lnTo>
                  <a:lnTo>
                    <a:pt x="688" y="817"/>
                  </a:lnTo>
                  <a:close/>
                  <a:moveTo>
                    <a:pt x="688" y="1891"/>
                  </a:moveTo>
                  <a:lnTo>
                    <a:pt x="688" y="2018"/>
                  </a:lnTo>
                  <a:lnTo>
                    <a:pt x="675" y="1999"/>
                  </a:lnTo>
                  <a:lnTo>
                    <a:pt x="664" y="1980"/>
                  </a:lnTo>
                  <a:lnTo>
                    <a:pt x="655" y="1962"/>
                  </a:lnTo>
                  <a:lnTo>
                    <a:pt x="650" y="1946"/>
                  </a:lnTo>
                  <a:lnTo>
                    <a:pt x="648" y="1938"/>
                  </a:lnTo>
                  <a:lnTo>
                    <a:pt x="646" y="1931"/>
                  </a:lnTo>
                  <a:lnTo>
                    <a:pt x="646" y="1924"/>
                  </a:lnTo>
                  <a:lnTo>
                    <a:pt x="646" y="1917"/>
                  </a:lnTo>
                  <a:lnTo>
                    <a:pt x="648" y="1911"/>
                  </a:lnTo>
                  <a:lnTo>
                    <a:pt x="650" y="1906"/>
                  </a:lnTo>
                  <a:lnTo>
                    <a:pt x="652" y="1902"/>
                  </a:lnTo>
                  <a:lnTo>
                    <a:pt x="655" y="1898"/>
                  </a:lnTo>
                  <a:lnTo>
                    <a:pt x="659" y="1896"/>
                  </a:lnTo>
                  <a:lnTo>
                    <a:pt x="662" y="1893"/>
                  </a:lnTo>
                  <a:lnTo>
                    <a:pt x="665" y="1892"/>
                  </a:lnTo>
                  <a:lnTo>
                    <a:pt x="670" y="1891"/>
                  </a:lnTo>
                  <a:lnTo>
                    <a:pt x="678" y="1890"/>
                  </a:lnTo>
                  <a:lnTo>
                    <a:pt x="688" y="1891"/>
                  </a:lnTo>
                  <a:close/>
                  <a:moveTo>
                    <a:pt x="688" y="2369"/>
                  </a:moveTo>
                  <a:lnTo>
                    <a:pt x="688" y="2513"/>
                  </a:lnTo>
                  <a:lnTo>
                    <a:pt x="671" y="2491"/>
                  </a:lnTo>
                  <a:lnTo>
                    <a:pt x="656" y="2469"/>
                  </a:lnTo>
                  <a:lnTo>
                    <a:pt x="651" y="2458"/>
                  </a:lnTo>
                  <a:lnTo>
                    <a:pt x="645" y="2448"/>
                  </a:lnTo>
                  <a:lnTo>
                    <a:pt x="641" y="2437"/>
                  </a:lnTo>
                  <a:lnTo>
                    <a:pt x="637" y="2427"/>
                  </a:lnTo>
                  <a:lnTo>
                    <a:pt x="634" y="2418"/>
                  </a:lnTo>
                  <a:lnTo>
                    <a:pt x="632" y="2410"/>
                  </a:lnTo>
                  <a:lnTo>
                    <a:pt x="631" y="2401"/>
                  </a:lnTo>
                  <a:lnTo>
                    <a:pt x="631" y="2394"/>
                  </a:lnTo>
                  <a:lnTo>
                    <a:pt x="631" y="2387"/>
                  </a:lnTo>
                  <a:lnTo>
                    <a:pt x="633" y="2381"/>
                  </a:lnTo>
                  <a:lnTo>
                    <a:pt x="637" y="2376"/>
                  </a:lnTo>
                  <a:lnTo>
                    <a:pt x="640" y="2371"/>
                  </a:lnTo>
                  <a:lnTo>
                    <a:pt x="644" y="2368"/>
                  </a:lnTo>
                  <a:lnTo>
                    <a:pt x="649" y="2366"/>
                  </a:lnTo>
                  <a:lnTo>
                    <a:pt x="654" y="2365"/>
                  </a:lnTo>
                  <a:lnTo>
                    <a:pt x="660" y="2364"/>
                  </a:lnTo>
                  <a:lnTo>
                    <a:pt x="666" y="2364"/>
                  </a:lnTo>
                  <a:lnTo>
                    <a:pt x="674" y="2365"/>
                  </a:lnTo>
                  <a:lnTo>
                    <a:pt x="680" y="2367"/>
                  </a:lnTo>
                  <a:lnTo>
                    <a:pt x="688" y="2369"/>
                  </a:lnTo>
                  <a:close/>
                  <a:moveTo>
                    <a:pt x="688" y="2883"/>
                  </a:moveTo>
                  <a:lnTo>
                    <a:pt x="688" y="2943"/>
                  </a:lnTo>
                  <a:lnTo>
                    <a:pt x="685" y="2934"/>
                  </a:lnTo>
                  <a:lnTo>
                    <a:pt x="683" y="2925"/>
                  </a:lnTo>
                  <a:lnTo>
                    <a:pt x="680" y="2916"/>
                  </a:lnTo>
                  <a:lnTo>
                    <a:pt x="680" y="2908"/>
                  </a:lnTo>
                  <a:lnTo>
                    <a:pt x="680" y="2901"/>
                  </a:lnTo>
                  <a:lnTo>
                    <a:pt x="683" y="2894"/>
                  </a:lnTo>
                  <a:lnTo>
                    <a:pt x="685" y="2889"/>
                  </a:lnTo>
                  <a:lnTo>
                    <a:pt x="688" y="2883"/>
                  </a:lnTo>
                  <a:close/>
                  <a:moveTo>
                    <a:pt x="688" y="3223"/>
                  </a:moveTo>
                  <a:lnTo>
                    <a:pt x="688" y="3357"/>
                  </a:lnTo>
                  <a:lnTo>
                    <a:pt x="674" y="3352"/>
                  </a:lnTo>
                  <a:lnTo>
                    <a:pt x="659" y="3346"/>
                  </a:lnTo>
                  <a:lnTo>
                    <a:pt x="642" y="3337"/>
                  </a:lnTo>
                  <a:lnTo>
                    <a:pt x="625" y="3326"/>
                  </a:lnTo>
                  <a:lnTo>
                    <a:pt x="607" y="3313"/>
                  </a:lnTo>
                  <a:lnTo>
                    <a:pt x="590" y="3299"/>
                  </a:lnTo>
                  <a:lnTo>
                    <a:pt x="571" y="3282"/>
                  </a:lnTo>
                  <a:lnTo>
                    <a:pt x="553" y="3265"/>
                  </a:lnTo>
                  <a:lnTo>
                    <a:pt x="540" y="3251"/>
                  </a:lnTo>
                  <a:lnTo>
                    <a:pt x="528" y="3237"/>
                  </a:lnTo>
                  <a:lnTo>
                    <a:pt x="517" y="3224"/>
                  </a:lnTo>
                  <a:lnTo>
                    <a:pt x="507" y="3210"/>
                  </a:lnTo>
                  <a:lnTo>
                    <a:pt x="499" y="3197"/>
                  </a:lnTo>
                  <a:lnTo>
                    <a:pt x="491" y="3183"/>
                  </a:lnTo>
                  <a:lnTo>
                    <a:pt x="483" y="3171"/>
                  </a:lnTo>
                  <a:lnTo>
                    <a:pt x="478" y="3159"/>
                  </a:lnTo>
                  <a:lnTo>
                    <a:pt x="473" y="3147"/>
                  </a:lnTo>
                  <a:lnTo>
                    <a:pt x="469" y="3136"/>
                  </a:lnTo>
                  <a:lnTo>
                    <a:pt x="467" y="3126"/>
                  </a:lnTo>
                  <a:lnTo>
                    <a:pt x="466" y="3117"/>
                  </a:lnTo>
                  <a:lnTo>
                    <a:pt x="466" y="3108"/>
                  </a:lnTo>
                  <a:lnTo>
                    <a:pt x="468" y="3101"/>
                  </a:lnTo>
                  <a:lnTo>
                    <a:pt x="470" y="3095"/>
                  </a:lnTo>
                  <a:lnTo>
                    <a:pt x="474" y="3089"/>
                  </a:lnTo>
                  <a:lnTo>
                    <a:pt x="480" y="3086"/>
                  </a:lnTo>
                  <a:lnTo>
                    <a:pt x="487" y="3083"/>
                  </a:lnTo>
                  <a:lnTo>
                    <a:pt x="494" y="3083"/>
                  </a:lnTo>
                  <a:lnTo>
                    <a:pt x="503" y="3083"/>
                  </a:lnTo>
                  <a:lnTo>
                    <a:pt x="513" y="3085"/>
                  </a:lnTo>
                  <a:lnTo>
                    <a:pt x="523" y="3087"/>
                  </a:lnTo>
                  <a:lnTo>
                    <a:pt x="534" y="3091"/>
                  </a:lnTo>
                  <a:lnTo>
                    <a:pt x="546" y="3097"/>
                  </a:lnTo>
                  <a:lnTo>
                    <a:pt x="558" y="3103"/>
                  </a:lnTo>
                  <a:lnTo>
                    <a:pt x="570" y="3111"/>
                  </a:lnTo>
                  <a:lnTo>
                    <a:pt x="583" y="3120"/>
                  </a:lnTo>
                  <a:lnTo>
                    <a:pt x="596" y="3130"/>
                  </a:lnTo>
                  <a:lnTo>
                    <a:pt x="609" y="3140"/>
                  </a:lnTo>
                  <a:lnTo>
                    <a:pt x="622" y="3152"/>
                  </a:lnTo>
                  <a:lnTo>
                    <a:pt x="636" y="3164"/>
                  </a:lnTo>
                  <a:lnTo>
                    <a:pt x="649" y="3177"/>
                  </a:lnTo>
                  <a:lnTo>
                    <a:pt x="660" y="3189"/>
                  </a:lnTo>
                  <a:lnTo>
                    <a:pt x="670" y="3200"/>
                  </a:lnTo>
                  <a:lnTo>
                    <a:pt x="679" y="3212"/>
                  </a:lnTo>
                  <a:lnTo>
                    <a:pt x="688" y="3223"/>
                  </a:lnTo>
                  <a:close/>
                  <a:moveTo>
                    <a:pt x="688" y="3659"/>
                  </a:moveTo>
                  <a:lnTo>
                    <a:pt x="688" y="3807"/>
                  </a:lnTo>
                  <a:lnTo>
                    <a:pt x="670" y="3783"/>
                  </a:lnTo>
                  <a:lnTo>
                    <a:pt x="654" y="3760"/>
                  </a:lnTo>
                  <a:lnTo>
                    <a:pt x="648" y="3749"/>
                  </a:lnTo>
                  <a:lnTo>
                    <a:pt x="642" y="3738"/>
                  </a:lnTo>
                  <a:lnTo>
                    <a:pt x="637" y="3727"/>
                  </a:lnTo>
                  <a:lnTo>
                    <a:pt x="633" y="3717"/>
                  </a:lnTo>
                  <a:lnTo>
                    <a:pt x="630" y="3707"/>
                  </a:lnTo>
                  <a:lnTo>
                    <a:pt x="628" y="3699"/>
                  </a:lnTo>
                  <a:lnTo>
                    <a:pt x="626" y="3691"/>
                  </a:lnTo>
                  <a:lnTo>
                    <a:pt x="626" y="3683"/>
                  </a:lnTo>
                  <a:lnTo>
                    <a:pt x="627" y="3676"/>
                  </a:lnTo>
                  <a:lnTo>
                    <a:pt x="628" y="3670"/>
                  </a:lnTo>
                  <a:lnTo>
                    <a:pt x="631" y="3665"/>
                  </a:lnTo>
                  <a:lnTo>
                    <a:pt x="634" y="3660"/>
                  </a:lnTo>
                  <a:lnTo>
                    <a:pt x="639" y="3657"/>
                  </a:lnTo>
                  <a:lnTo>
                    <a:pt x="644" y="3655"/>
                  </a:lnTo>
                  <a:lnTo>
                    <a:pt x="650" y="3654"/>
                  </a:lnTo>
                  <a:lnTo>
                    <a:pt x="656" y="3653"/>
                  </a:lnTo>
                  <a:lnTo>
                    <a:pt x="664" y="3654"/>
                  </a:lnTo>
                  <a:lnTo>
                    <a:pt x="672" y="3655"/>
                  </a:lnTo>
                  <a:lnTo>
                    <a:pt x="679" y="3657"/>
                  </a:lnTo>
                  <a:lnTo>
                    <a:pt x="688" y="3659"/>
                  </a:lnTo>
                  <a:close/>
                  <a:moveTo>
                    <a:pt x="688" y="3998"/>
                  </a:moveTo>
                  <a:lnTo>
                    <a:pt x="688" y="4167"/>
                  </a:lnTo>
                  <a:lnTo>
                    <a:pt x="676" y="4160"/>
                  </a:lnTo>
                  <a:lnTo>
                    <a:pt x="663" y="4151"/>
                  </a:lnTo>
                  <a:lnTo>
                    <a:pt x="650" y="4141"/>
                  </a:lnTo>
                  <a:lnTo>
                    <a:pt x="637" y="4132"/>
                  </a:lnTo>
                  <a:lnTo>
                    <a:pt x="622" y="4121"/>
                  </a:lnTo>
                  <a:lnTo>
                    <a:pt x="609" y="4109"/>
                  </a:lnTo>
                  <a:lnTo>
                    <a:pt x="595" y="4096"/>
                  </a:lnTo>
                  <a:lnTo>
                    <a:pt x="582" y="4083"/>
                  </a:lnTo>
                  <a:lnTo>
                    <a:pt x="567" y="4068"/>
                  </a:lnTo>
                  <a:lnTo>
                    <a:pt x="553" y="4053"/>
                  </a:lnTo>
                  <a:lnTo>
                    <a:pt x="540" y="4037"/>
                  </a:lnTo>
                  <a:lnTo>
                    <a:pt x="528" y="4022"/>
                  </a:lnTo>
                  <a:lnTo>
                    <a:pt x="517" y="4007"/>
                  </a:lnTo>
                  <a:lnTo>
                    <a:pt x="507" y="3992"/>
                  </a:lnTo>
                  <a:lnTo>
                    <a:pt x="500" y="3978"/>
                  </a:lnTo>
                  <a:lnTo>
                    <a:pt x="492" y="3965"/>
                  </a:lnTo>
                  <a:lnTo>
                    <a:pt x="487" y="3952"/>
                  </a:lnTo>
                  <a:lnTo>
                    <a:pt x="482" y="3940"/>
                  </a:lnTo>
                  <a:lnTo>
                    <a:pt x="479" y="3929"/>
                  </a:lnTo>
                  <a:lnTo>
                    <a:pt x="477" y="3919"/>
                  </a:lnTo>
                  <a:lnTo>
                    <a:pt x="477" y="3909"/>
                  </a:lnTo>
                  <a:lnTo>
                    <a:pt x="478" y="3901"/>
                  </a:lnTo>
                  <a:lnTo>
                    <a:pt x="480" y="3895"/>
                  </a:lnTo>
                  <a:lnTo>
                    <a:pt x="484" y="3889"/>
                  </a:lnTo>
                  <a:lnTo>
                    <a:pt x="491" y="3885"/>
                  </a:lnTo>
                  <a:lnTo>
                    <a:pt x="497" y="3883"/>
                  </a:lnTo>
                  <a:lnTo>
                    <a:pt x="506" y="3883"/>
                  </a:lnTo>
                  <a:lnTo>
                    <a:pt x="515" y="3883"/>
                  </a:lnTo>
                  <a:lnTo>
                    <a:pt x="526" y="3885"/>
                  </a:lnTo>
                  <a:lnTo>
                    <a:pt x="538" y="3889"/>
                  </a:lnTo>
                  <a:lnTo>
                    <a:pt x="550" y="3894"/>
                  </a:lnTo>
                  <a:lnTo>
                    <a:pt x="563" y="3900"/>
                  </a:lnTo>
                  <a:lnTo>
                    <a:pt x="576" y="3908"/>
                  </a:lnTo>
                  <a:lnTo>
                    <a:pt x="591" y="3917"/>
                  </a:lnTo>
                  <a:lnTo>
                    <a:pt x="606" y="3927"/>
                  </a:lnTo>
                  <a:lnTo>
                    <a:pt x="620" y="3938"/>
                  </a:lnTo>
                  <a:lnTo>
                    <a:pt x="636" y="3950"/>
                  </a:lnTo>
                  <a:lnTo>
                    <a:pt x="651" y="3963"/>
                  </a:lnTo>
                  <a:lnTo>
                    <a:pt x="666" y="3977"/>
                  </a:lnTo>
                  <a:lnTo>
                    <a:pt x="682" y="3991"/>
                  </a:lnTo>
                  <a:lnTo>
                    <a:pt x="688" y="3998"/>
                  </a:lnTo>
                  <a:close/>
                  <a:moveTo>
                    <a:pt x="688" y="4786"/>
                  </a:moveTo>
                  <a:lnTo>
                    <a:pt x="688" y="4839"/>
                  </a:lnTo>
                  <a:lnTo>
                    <a:pt x="685" y="4830"/>
                  </a:lnTo>
                  <a:lnTo>
                    <a:pt x="683" y="4822"/>
                  </a:lnTo>
                  <a:lnTo>
                    <a:pt x="682" y="4814"/>
                  </a:lnTo>
                  <a:lnTo>
                    <a:pt x="682" y="4807"/>
                  </a:lnTo>
                  <a:lnTo>
                    <a:pt x="682" y="4800"/>
                  </a:lnTo>
                  <a:lnTo>
                    <a:pt x="683" y="4795"/>
                  </a:lnTo>
                  <a:lnTo>
                    <a:pt x="685" y="4790"/>
                  </a:lnTo>
                  <a:lnTo>
                    <a:pt x="688" y="4786"/>
                  </a:lnTo>
                  <a:close/>
                  <a:moveTo>
                    <a:pt x="688" y="5050"/>
                  </a:moveTo>
                  <a:lnTo>
                    <a:pt x="688" y="5163"/>
                  </a:lnTo>
                  <a:lnTo>
                    <a:pt x="670" y="5163"/>
                  </a:lnTo>
                  <a:lnTo>
                    <a:pt x="657" y="5143"/>
                  </a:lnTo>
                  <a:lnTo>
                    <a:pt x="646" y="5125"/>
                  </a:lnTo>
                  <a:lnTo>
                    <a:pt x="638" y="5108"/>
                  </a:lnTo>
                  <a:lnTo>
                    <a:pt x="632" y="5093"/>
                  </a:lnTo>
                  <a:lnTo>
                    <a:pt x="630" y="5085"/>
                  </a:lnTo>
                  <a:lnTo>
                    <a:pt x="629" y="5079"/>
                  </a:lnTo>
                  <a:lnTo>
                    <a:pt x="628" y="5072"/>
                  </a:lnTo>
                  <a:lnTo>
                    <a:pt x="628" y="5067"/>
                  </a:lnTo>
                  <a:lnTo>
                    <a:pt x="629" y="5062"/>
                  </a:lnTo>
                  <a:lnTo>
                    <a:pt x="630" y="5057"/>
                  </a:lnTo>
                  <a:lnTo>
                    <a:pt x="632" y="5053"/>
                  </a:lnTo>
                  <a:lnTo>
                    <a:pt x="636" y="5050"/>
                  </a:lnTo>
                  <a:lnTo>
                    <a:pt x="640" y="5047"/>
                  </a:lnTo>
                  <a:lnTo>
                    <a:pt x="644" y="5045"/>
                  </a:lnTo>
                  <a:lnTo>
                    <a:pt x="650" y="5044"/>
                  </a:lnTo>
                  <a:lnTo>
                    <a:pt x="656" y="5044"/>
                  </a:lnTo>
                  <a:lnTo>
                    <a:pt x="664" y="5044"/>
                  </a:lnTo>
                  <a:lnTo>
                    <a:pt x="672" y="5045"/>
                  </a:lnTo>
                  <a:lnTo>
                    <a:pt x="679" y="5047"/>
                  </a:lnTo>
                  <a:lnTo>
                    <a:pt x="688" y="5050"/>
                  </a:lnTo>
                  <a:close/>
                  <a:moveTo>
                    <a:pt x="112" y="5163"/>
                  </a:moveTo>
                  <a:lnTo>
                    <a:pt x="112" y="5155"/>
                  </a:lnTo>
                  <a:lnTo>
                    <a:pt x="112" y="5148"/>
                  </a:lnTo>
                  <a:lnTo>
                    <a:pt x="114" y="5142"/>
                  </a:lnTo>
                  <a:lnTo>
                    <a:pt x="118" y="5138"/>
                  </a:lnTo>
                  <a:lnTo>
                    <a:pt x="121" y="5136"/>
                  </a:lnTo>
                  <a:lnTo>
                    <a:pt x="125" y="5133"/>
                  </a:lnTo>
                  <a:lnTo>
                    <a:pt x="128" y="5132"/>
                  </a:lnTo>
                  <a:lnTo>
                    <a:pt x="134" y="5131"/>
                  </a:lnTo>
                  <a:lnTo>
                    <a:pt x="144" y="5132"/>
                  </a:lnTo>
                  <a:lnTo>
                    <a:pt x="156" y="5135"/>
                  </a:lnTo>
                  <a:lnTo>
                    <a:pt x="170" y="5139"/>
                  </a:lnTo>
                  <a:lnTo>
                    <a:pt x="184" y="5145"/>
                  </a:lnTo>
                  <a:lnTo>
                    <a:pt x="201" y="5153"/>
                  </a:lnTo>
                  <a:lnTo>
                    <a:pt x="218" y="5163"/>
                  </a:lnTo>
                  <a:lnTo>
                    <a:pt x="112" y="5163"/>
                  </a:lnTo>
                  <a:close/>
                  <a:moveTo>
                    <a:pt x="139" y="4871"/>
                  </a:moveTo>
                  <a:lnTo>
                    <a:pt x="142" y="4869"/>
                  </a:lnTo>
                  <a:lnTo>
                    <a:pt x="146" y="4868"/>
                  </a:lnTo>
                  <a:lnTo>
                    <a:pt x="149" y="4867"/>
                  </a:lnTo>
                  <a:lnTo>
                    <a:pt x="153" y="4866"/>
                  </a:lnTo>
                  <a:lnTo>
                    <a:pt x="162" y="4866"/>
                  </a:lnTo>
                  <a:lnTo>
                    <a:pt x="173" y="4867"/>
                  </a:lnTo>
                  <a:lnTo>
                    <a:pt x="184" y="4870"/>
                  </a:lnTo>
                  <a:lnTo>
                    <a:pt x="197" y="4876"/>
                  </a:lnTo>
                  <a:lnTo>
                    <a:pt x="211" y="4881"/>
                  </a:lnTo>
                  <a:lnTo>
                    <a:pt x="227" y="4890"/>
                  </a:lnTo>
                  <a:lnTo>
                    <a:pt x="242" y="4899"/>
                  </a:lnTo>
                  <a:lnTo>
                    <a:pt x="259" y="4910"/>
                  </a:lnTo>
                  <a:lnTo>
                    <a:pt x="276" y="4921"/>
                  </a:lnTo>
                  <a:lnTo>
                    <a:pt x="294" y="4934"/>
                  </a:lnTo>
                  <a:lnTo>
                    <a:pt x="311" y="4948"/>
                  </a:lnTo>
                  <a:lnTo>
                    <a:pt x="330" y="4964"/>
                  </a:lnTo>
                  <a:lnTo>
                    <a:pt x="347" y="4980"/>
                  </a:lnTo>
                  <a:lnTo>
                    <a:pt x="366" y="4997"/>
                  </a:lnTo>
                  <a:lnTo>
                    <a:pt x="389" y="5021"/>
                  </a:lnTo>
                  <a:lnTo>
                    <a:pt x="410" y="5044"/>
                  </a:lnTo>
                  <a:lnTo>
                    <a:pt x="430" y="5065"/>
                  </a:lnTo>
                  <a:lnTo>
                    <a:pt x="447" y="5087"/>
                  </a:lnTo>
                  <a:lnTo>
                    <a:pt x="462" y="5108"/>
                  </a:lnTo>
                  <a:lnTo>
                    <a:pt x="474" y="5128"/>
                  </a:lnTo>
                  <a:lnTo>
                    <a:pt x="485" y="5147"/>
                  </a:lnTo>
                  <a:lnTo>
                    <a:pt x="493" y="5163"/>
                  </a:lnTo>
                  <a:lnTo>
                    <a:pt x="355" y="5163"/>
                  </a:lnTo>
                  <a:lnTo>
                    <a:pt x="334" y="5147"/>
                  </a:lnTo>
                  <a:lnTo>
                    <a:pt x="311" y="5129"/>
                  </a:lnTo>
                  <a:lnTo>
                    <a:pt x="289" y="5109"/>
                  </a:lnTo>
                  <a:lnTo>
                    <a:pt x="266" y="5088"/>
                  </a:lnTo>
                  <a:lnTo>
                    <a:pt x="249" y="5071"/>
                  </a:lnTo>
                  <a:lnTo>
                    <a:pt x="232" y="5053"/>
                  </a:lnTo>
                  <a:lnTo>
                    <a:pt x="216" y="5036"/>
                  </a:lnTo>
                  <a:lnTo>
                    <a:pt x="202" y="5018"/>
                  </a:lnTo>
                  <a:lnTo>
                    <a:pt x="188" y="5002"/>
                  </a:lnTo>
                  <a:lnTo>
                    <a:pt x="176" y="4985"/>
                  </a:lnTo>
                  <a:lnTo>
                    <a:pt x="165" y="4969"/>
                  </a:lnTo>
                  <a:lnTo>
                    <a:pt x="156" y="4954"/>
                  </a:lnTo>
                  <a:lnTo>
                    <a:pt x="148" y="4939"/>
                  </a:lnTo>
                  <a:lnTo>
                    <a:pt x="141" y="4926"/>
                  </a:lnTo>
                  <a:lnTo>
                    <a:pt x="137" y="4914"/>
                  </a:lnTo>
                  <a:lnTo>
                    <a:pt x="134" y="4903"/>
                  </a:lnTo>
                  <a:lnTo>
                    <a:pt x="133" y="4893"/>
                  </a:lnTo>
                  <a:lnTo>
                    <a:pt x="133" y="4885"/>
                  </a:lnTo>
                  <a:lnTo>
                    <a:pt x="134" y="4880"/>
                  </a:lnTo>
                  <a:lnTo>
                    <a:pt x="135" y="4877"/>
                  </a:lnTo>
                  <a:lnTo>
                    <a:pt x="137" y="4875"/>
                  </a:lnTo>
                  <a:lnTo>
                    <a:pt x="139" y="4871"/>
                  </a:lnTo>
                  <a:close/>
                  <a:moveTo>
                    <a:pt x="407" y="4734"/>
                  </a:moveTo>
                  <a:lnTo>
                    <a:pt x="423" y="4751"/>
                  </a:lnTo>
                  <a:lnTo>
                    <a:pt x="439" y="4768"/>
                  </a:lnTo>
                  <a:lnTo>
                    <a:pt x="454" y="4785"/>
                  </a:lnTo>
                  <a:lnTo>
                    <a:pt x="468" y="4801"/>
                  </a:lnTo>
                  <a:lnTo>
                    <a:pt x="481" y="4818"/>
                  </a:lnTo>
                  <a:lnTo>
                    <a:pt x="492" y="4834"/>
                  </a:lnTo>
                  <a:lnTo>
                    <a:pt x="502" y="4850"/>
                  </a:lnTo>
                  <a:lnTo>
                    <a:pt x="511" y="4864"/>
                  </a:lnTo>
                  <a:lnTo>
                    <a:pt x="518" y="4878"/>
                  </a:lnTo>
                  <a:lnTo>
                    <a:pt x="524" y="4890"/>
                  </a:lnTo>
                  <a:lnTo>
                    <a:pt x="528" y="4902"/>
                  </a:lnTo>
                  <a:lnTo>
                    <a:pt x="531" y="4913"/>
                  </a:lnTo>
                  <a:lnTo>
                    <a:pt x="533" y="4923"/>
                  </a:lnTo>
                  <a:lnTo>
                    <a:pt x="533" y="4932"/>
                  </a:lnTo>
                  <a:lnTo>
                    <a:pt x="531" y="4935"/>
                  </a:lnTo>
                  <a:lnTo>
                    <a:pt x="529" y="4938"/>
                  </a:lnTo>
                  <a:lnTo>
                    <a:pt x="528" y="4942"/>
                  </a:lnTo>
                  <a:lnTo>
                    <a:pt x="526" y="4944"/>
                  </a:lnTo>
                  <a:lnTo>
                    <a:pt x="523" y="4946"/>
                  </a:lnTo>
                  <a:lnTo>
                    <a:pt x="519" y="4948"/>
                  </a:lnTo>
                  <a:lnTo>
                    <a:pt x="516" y="4949"/>
                  </a:lnTo>
                  <a:lnTo>
                    <a:pt x="512" y="4950"/>
                  </a:lnTo>
                  <a:lnTo>
                    <a:pt x="503" y="4950"/>
                  </a:lnTo>
                  <a:lnTo>
                    <a:pt x="493" y="4949"/>
                  </a:lnTo>
                  <a:lnTo>
                    <a:pt x="481" y="4946"/>
                  </a:lnTo>
                  <a:lnTo>
                    <a:pt x="469" y="4942"/>
                  </a:lnTo>
                  <a:lnTo>
                    <a:pt x="455" y="4936"/>
                  </a:lnTo>
                  <a:lnTo>
                    <a:pt x="440" y="4928"/>
                  </a:lnTo>
                  <a:lnTo>
                    <a:pt x="425" y="4920"/>
                  </a:lnTo>
                  <a:lnTo>
                    <a:pt x="410" y="4910"/>
                  </a:lnTo>
                  <a:lnTo>
                    <a:pt x="393" y="4899"/>
                  </a:lnTo>
                  <a:lnTo>
                    <a:pt x="376" y="4886"/>
                  </a:lnTo>
                  <a:lnTo>
                    <a:pt x="358" y="4873"/>
                  </a:lnTo>
                  <a:lnTo>
                    <a:pt x="341" y="4857"/>
                  </a:lnTo>
                  <a:lnTo>
                    <a:pt x="323" y="4842"/>
                  </a:lnTo>
                  <a:lnTo>
                    <a:pt x="306" y="4825"/>
                  </a:lnTo>
                  <a:lnTo>
                    <a:pt x="289" y="4808"/>
                  </a:lnTo>
                  <a:lnTo>
                    <a:pt x="273" y="4791"/>
                  </a:lnTo>
                  <a:lnTo>
                    <a:pt x="258" y="4774"/>
                  </a:lnTo>
                  <a:lnTo>
                    <a:pt x="244" y="4757"/>
                  </a:lnTo>
                  <a:lnTo>
                    <a:pt x="231" y="4741"/>
                  </a:lnTo>
                  <a:lnTo>
                    <a:pt x="220" y="4726"/>
                  </a:lnTo>
                  <a:lnTo>
                    <a:pt x="209" y="4710"/>
                  </a:lnTo>
                  <a:lnTo>
                    <a:pt x="201" y="4695"/>
                  </a:lnTo>
                  <a:lnTo>
                    <a:pt x="194" y="4682"/>
                  </a:lnTo>
                  <a:lnTo>
                    <a:pt x="187" y="4669"/>
                  </a:lnTo>
                  <a:lnTo>
                    <a:pt x="183" y="4657"/>
                  </a:lnTo>
                  <a:lnTo>
                    <a:pt x="181" y="4646"/>
                  </a:lnTo>
                  <a:lnTo>
                    <a:pt x="180" y="4636"/>
                  </a:lnTo>
                  <a:lnTo>
                    <a:pt x="181" y="4627"/>
                  </a:lnTo>
                  <a:lnTo>
                    <a:pt x="181" y="4624"/>
                  </a:lnTo>
                  <a:lnTo>
                    <a:pt x="183" y="4620"/>
                  </a:lnTo>
                  <a:lnTo>
                    <a:pt x="185" y="4617"/>
                  </a:lnTo>
                  <a:lnTo>
                    <a:pt x="187" y="4615"/>
                  </a:lnTo>
                  <a:lnTo>
                    <a:pt x="190" y="4613"/>
                  </a:lnTo>
                  <a:lnTo>
                    <a:pt x="193" y="4611"/>
                  </a:lnTo>
                  <a:lnTo>
                    <a:pt x="196" y="4609"/>
                  </a:lnTo>
                  <a:lnTo>
                    <a:pt x="201" y="4608"/>
                  </a:lnTo>
                  <a:lnTo>
                    <a:pt x="209" y="4608"/>
                  </a:lnTo>
                  <a:lnTo>
                    <a:pt x="219" y="4609"/>
                  </a:lnTo>
                  <a:lnTo>
                    <a:pt x="231" y="4613"/>
                  </a:lnTo>
                  <a:lnTo>
                    <a:pt x="243" y="4617"/>
                  </a:lnTo>
                  <a:lnTo>
                    <a:pt x="258" y="4623"/>
                  </a:lnTo>
                  <a:lnTo>
                    <a:pt x="272" y="4630"/>
                  </a:lnTo>
                  <a:lnTo>
                    <a:pt x="287" y="4639"/>
                  </a:lnTo>
                  <a:lnTo>
                    <a:pt x="302" y="4649"/>
                  </a:lnTo>
                  <a:lnTo>
                    <a:pt x="319" y="4661"/>
                  </a:lnTo>
                  <a:lnTo>
                    <a:pt x="336" y="4673"/>
                  </a:lnTo>
                  <a:lnTo>
                    <a:pt x="353" y="4687"/>
                  </a:lnTo>
                  <a:lnTo>
                    <a:pt x="370" y="4702"/>
                  </a:lnTo>
                  <a:lnTo>
                    <a:pt x="388" y="4717"/>
                  </a:lnTo>
                  <a:lnTo>
                    <a:pt x="407" y="4734"/>
                  </a:lnTo>
                  <a:close/>
                  <a:moveTo>
                    <a:pt x="471" y="4479"/>
                  </a:moveTo>
                  <a:lnTo>
                    <a:pt x="488" y="4495"/>
                  </a:lnTo>
                  <a:lnTo>
                    <a:pt x="503" y="4512"/>
                  </a:lnTo>
                  <a:lnTo>
                    <a:pt x="517" y="4528"/>
                  </a:lnTo>
                  <a:lnTo>
                    <a:pt x="530" y="4545"/>
                  </a:lnTo>
                  <a:lnTo>
                    <a:pt x="542" y="4560"/>
                  </a:lnTo>
                  <a:lnTo>
                    <a:pt x="553" y="4575"/>
                  </a:lnTo>
                  <a:lnTo>
                    <a:pt x="563" y="4591"/>
                  </a:lnTo>
                  <a:lnTo>
                    <a:pt x="572" y="4605"/>
                  </a:lnTo>
                  <a:lnTo>
                    <a:pt x="579" y="4618"/>
                  </a:lnTo>
                  <a:lnTo>
                    <a:pt x="584" y="4630"/>
                  </a:lnTo>
                  <a:lnTo>
                    <a:pt x="588" y="4642"/>
                  </a:lnTo>
                  <a:lnTo>
                    <a:pt x="591" y="4653"/>
                  </a:lnTo>
                  <a:lnTo>
                    <a:pt x="592" y="4662"/>
                  </a:lnTo>
                  <a:lnTo>
                    <a:pt x="591" y="4671"/>
                  </a:lnTo>
                  <a:lnTo>
                    <a:pt x="590" y="4674"/>
                  </a:lnTo>
                  <a:lnTo>
                    <a:pt x="588" y="4677"/>
                  </a:lnTo>
                  <a:lnTo>
                    <a:pt x="586" y="4681"/>
                  </a:lnTo>
                  <a:lnTo>
                    <a:pt x="584" y="4683"/>
                  </a:lnTo>
                  <a:lnTo>
                    <a:pt x="579" y="4687"/>
                  </a:lnTo>
                  <a:lnTo>
                    <a:pt x="571" y="4689"/>
                  </a:lnTo>
                  <a:lnTo>
                    <a:pt x="562" y="4689"/>
                  </a:lnTo>
                  <a:lnTo>
                    <a:pt x="552" y="4688"/>
                  </a:lnTo>
                  <a:lnTo>
                    <a:pt x="540" y="4686"/>
                  </a:lnTo>
                  <a:lnTo>
                    <a:pt x="528" y="4682"/>
                  </a:lnTo>
                  <a:lnTo>
                    <a:pt x="515" y="4676"/>
                  </a:lnTo>
                  <a:lnTo>
                    <a:pt x="501" y="4670"/>
                  </a:lnTo>
                  <a:lnTo>
                    <a:pt x="487" y="4661"/>
                  </a:lnTo>
                  <a:lnTo>
                    <a:pt x="471" y="4651"/>
                  </a:lnTo>
                  <a:lnTo>
                    <a:pt x="455" y="4641"/>
                  </a:lnTo>
                  <a:lnTo>
                    <a:pt x="439" y="4629"/>
                  </a:lnTo>
                  <a:lnTo>
                    <a:pt x="423" y="4616"/>
                  </a:lnTo>
                  <a:lnTo>
                    <a:pt x="405" y="4602"/>
                  </a:lnTo>
                  <a:lnTo>
                    <a:pt x="389" y="4586"/>
                  </a:lnTo>
                  <a:lnTo>
                    <a:pt x="373" y="4571"/>
                  </a:lnTo>
                  <a:lnTo>
                    <a:pt x="356" y="4555"/>
                  </a:lnTo>
                  <a:lnTo>
                    <a:pt x="341" y="4538"/>
                  </a:lnTo>
                  <a:lnTo>
                    <a:pt x="327" y="4522"/>
                  </a:lnTo>
                  <a:lnTo>
                    <a:pt x="313" y="4505"/>
                  </a:lnTo>
                  <a:lnTo>
                    <a:pt x="301" y="4489"/>
                  </a:lnTo>
                  <a:lnTo>
                    <a:pt x="290" y="4474"/>
                  </a:lnTo>
                  <a:lnTo>
                    <a:pt x="281" y="4459"/>
                  </a:lnTo>
                  <a:lnTo>
                    <a:pt x="273" y="4445"/>
                  </a:lnTo>
                  <a:lnTo>
                    <a:pt x="265" y="4431"/>
                  </a:lnTo>
                  <a:lnTo>
                    <a:pt x="260" y="4419"/>
                  </a:lnTo>
                  <a:lnTo>
                    <a:pt x="256" y="4407"/>
                  </a:lnTo>
                  <a:lnTo>
                    <a:pt x="254" y="4396"/>
                  </a:lnTo>
                  <a:lnTo>
                    <a:pt x="253" y="4386"/>
                  </a:lnTo>
                  <a:lnTo>
                    <a:pt x="254" y="4378"/>
                  </a:lnTo>
                  <a:lnTo>
                    <a:pt x="255" y="4374"/>
                  </a:lnTo>
                  <a:lnTo>
                    <a:pt x="256" y="4371"/>
                  </a:lnTo>
                  <a:lnTo>
                    <a:pt x="259" y="4368"/>
                  </a:lnTo>
                  <a:lnTo>
                    <a:pt x="261" y="4365"/>
                  </a:lnTo>
                  <a:lnTo>
                    <a:pt x="266" y="4362"/>
                  </a:lnTo>
                  <a:lnTo>
                    <a:pt x="274" y="4360"/>
                  </a:lnTo>
                  <a:lnTo>
                    <a:pt x="283" y="4358"/>
                  </a:lnTo>
                  <a:lnTo>
                    <a:pt x="293" y="4360"/>
                  </a:lnTo>
                  <a:lnTo>
                    <a:pt x="304" y="4363"/>
                  </a:lnTo>
                  <a:lnTo>
                    <a:pt x="316" y="4367"/>
                  </a:lnTo>
                  <a:lnTo>
                    <a:pt x="329" y="4373"/>
                  </a:lnTo>
                  <a:lnTo>
                    <a:pt x="343" y="4379"/>
                  </a:lnTo>
                  <a:lnTo>
                    <a:pt x="357" y="4388"/>
                  </a:lnTo>
                  <a:lnTo>
                    <a:pt x="373" y="4398"/>
                  </a:lnTo>
                  <a:lnTo>
                    <a:pt x="389" y="4409"/>
                  </a:lnTo>
                  <a:lnTo>
                    <a:pt x="404" y="4421"/>
                  </a:lnTo>
                  <a:lnTo>
                    <a:pt x="422" y="4434"/>
                  </a:lnTo>
                  <a:lnTo>
                    <a:pt x="438" y="4448"/>
                  </a:lnTo>
                  <a:lnTo>
                    <a:pt x="455" y="4463"/>
                  </a:lnTo>
                  <a:lnTo>
                    <a:pt x="471" y="4479"/>
                  </a:lnTo>
                  <a:close/>
                  <a:moveTo>
                    <a:pt x="564" y="4232"/>
                  </a:moveTo>
                  <a:lnTo>
                    <a:pt x="580" y="4248"/>
                  </a:lnTo>
                  <a:lnTo>
                    <a:pt x="594" y="4264"/>
                  </a:lnTo>
                  <a:lnTo>
                    <a:pt x="608" y="4280"/>
                  </a:lnTo>
                  <a:lnTo>
                    <a:pt x="620" y="4295"/>
                  </a:lnTo>
                  <a:lnTo>
                    <a:pt x="631" y="4310"/>
                  </a:lnTo>
                  <a:lnTo>
                    <a:pt x="642" y="4326"/>
                  </a:lnTo>
                  <a:lnTo>
                    <a:pt x="651" y="4340"/>
                  </a:lnTo>
                  <a:lnTo>
                    <a:pt x="659" y="4353"/>
                  </a:lnTo>
                  <a:lnTo>
                    <a:pt x="665" y="4366"/>
                  </a:lnTo>
                  <a:lnTo>
                    <a:pt x="671" y="4378"/>
                  </a:lnTo>
                  <a:lnTo>
                    <a:pt x="674" y="4390"/>
                  </a:lnTo>
                  <a:lnTo>
                    <a:pt x="676" y="4400"/>
                  </a:lnTo>
                  <a:lnTo>
                    <a:pt x="676" y="4410"/>
                  </a:lnTo>
                  <a:lnTo>
                    <a:pt x="675" y="4418"/>
                  </a:lnTo>
                  <a:lnTo>
                    <a:pt x="673" y="4424"/>
                  </a:lnTo>
                  <a:lnTo>
                    <a:pt x="668" y="4430"/>
                  </a:lnTo>
                  <a:lnTo>
                    <a:pt x="663" y="4434"/>
                  </a:lnTo>
                  <a:lnTo>
                    <a:pt x="655" y="4436"/>
                  </a:lnTo>
                  <a:lnTo>
                    <a:pt x="646" y="4437"/>
                  </a:lnTo>
                  <a:lnTo>
                    <a:pt x="637" y="4436"/>
                  </a:lnTo>
                  <a:lnTo>
                    <a:pt x="626" y="4434"/>
                  </a:lnTo>
                  <a:lnTo>
                    <a:pt x="614" y="4430"/>
                  </a:lnTo>
                  <a:lnTo>
                    <a:pt x="602" y="4424"/>
                  </a:lnTo>
                  <a:lnTo>
                    <a:pt x="588" y="4418"/>
                  </a:lnTo>
                  <a:lnTo>
                    <a:pt x="574" y="4410"/>
                  </a:lnTo>
                  <a:lnTo>
                    <a:pt x="559" y="4401"/>
                  </a:lnTo>
                  <a:lnTo>
                    <a:pt x="543" y="4391"/>
                  </a:lnTo>
                  <a:lnTo>
                    <a:pt x="528" y="4379"/>
                  </a:lnTo>
                  <a:lnTo>
                    <a:pt x="512" y="4367"/>
                  </a:lnTo>
                  <a:lnTo>
                    <a:pt x="496" y="4353"/>
                  </a:lnTo>
                  <a:lnTo>
                    <a:pt x="480" y="4339"/>
                  </a:lnTo>
                  <a:lnTo>
                    <a:pt x="465" y="4323"/>
                  </a:lnTo>
                  <a:lnTo>
                    <a:pt x="448" y="4308"/>
                  </a:lnTo>
                  <a:lnTo>
                    <a:pt x="434" y="4292"/>
                  </a:lnTo>
                  <a:lnTo>
                    <a:pt x="421" y="4276"/>
                  </a:lnTo>
                  <a:lnTo>
                    <a:pt x="408" y="4260"/>
                  </a:lnTo>
                  <a:lnTo>
                    <a:pt x="397" y="4244"/>
                  </a:lnTo>
                  <a:lnTo>
                    <a:pt x="386" y="4230"/>
                  </a:lnTo>
                  <a:lnTo>
                    <a:pt x="377" y="4215"/>
                  </a:lnTo>
                  <a:lnTo>
                    <a:pt x="369" y="4202"/>
                  </a:lnTo>
                  <a:lnTo>
                    <a:pt x="363" y="4189"/>
                  </a:lnTo>
                  <a:lnTo>
                    <a:pt x="358" y="4175"/>
                  </a:lnTo>
                  <a:lnTo>
                    <a:pt x="354" y="4164"/>
                  </a:lnTo>
                  <a:lnTo>
                    <a:pt x="353" y="4153"/>
                  </a:lnTo>
                  <a:lnTo>
                    <a:pt x="352" y="4145"/>
                  </a:lnTo>
                  <a:lnTo>
                    <a:pt x="353" y="4136"/>
                  </a:lnTo>
                  <a:lnTo>
                    <a:pt x="355" y="4129"/>
                  </a:lnTo>
                  <a:lnTo>
                    <a:pt x="359" y="4124"/>
                  </a:lnTo>
                  <a:lnTo>
                    <a:pt x="366" y="4120"/>
                  </a:lnTo>
                  <a:lnTo>
                    <a:pt x="373" y="4117"/>
                  </a:lnTo>
                  <a:lnTo>
                    <a:pt x="381" y="4117"/>
                  </a:lnTo>
                  <a:lnTo>
                    <a:pt x="391" y="4118"/>
                  </a:lnTo>
                  <a:lnTo>
                    <a:pt x="402" y="4121"/>
                  </a:lnTo>
                  <a:lnTo>
                    <a:pt x="414" y="4125"/>
                  </a:lnTo>
                  <a:lnTo>
                    <a:pt x="426" y="4129"/>
                  </a:lnTo>
                  <a:lnTo>
                    <a:pt x="440" y="4136"/>
                  </a:lnTo>
                  <a:lnTo>
                    <a:pt x="455" y="4145"/>
                  </a:lnTo>
                  <a:lnTo>
                    <a:pt x="469" y="4153"/>
                  </a:lnTo>
                  <a:lnTo>
                    <a:pt x="484" y="4164"/>
                  </a:lnTo>
                  <a:lnTo>
                    <a:pt x="500" y="4175"/>
                  </a:lnTo>
                  <a:lnTo>
                    <a:pt x="516" y="4189"/>
                  </a:lnTo>
                  <a:lnTo>
                    <a:pt x="531" y="4202"/>
                  </a:lnTo>
                  <a:lnTo>
                    <a:pt x="548" y="4216"/>
                  </a:lnTo>
                  <a:lnTo>
                    <a:pt x="564" y="4232"/>
                  </a:lnTo>
                  <a:close/>
                  <a:moveTo>
                    <a:pt x="304" y="3613"/>
                  </a:moveTo>
                  <a:lnTo>
                    <a:pt x="318" y="3627"/>
                  </a:lnTo>
                  <a:lnTo>
                    <a:pt x="331" y="3643"/>
                  </a:lnTo>
                  <a:lnTo>
                    <a:pt x="343" y="3657"/>
                  </a:lnTo>
                  <a:lnTo>
                    <a:pt x="354" y="3671"/>
                  </a:lnTo>
                  <a:lnTo>
                    <a:pt x="364" y="3685"/>
                  </a:lnTo>
                  <a:lnTo>
                    <a:pt x="374" y="3700"/>
                  </a:lnTo>
                  <a:lnTo>
                    <a:pt x="381" y="3713"/>
                  </a:lnTo>
                  <a:lnTo>
                    <a:pt x="388" y="3726"/>
                  </a:lnTo>
                  <a:lnTo>
                    <a:pt x="393" y="3738"/>
                  </a:lnTo>
                  <a:lnTo>
                    <a:pt x="398" y="3750"/>
                  </a:lnTo>
                  <a:lnTo>
                    <a:pt x="401" y="3760"/>
                  </a:lnTo>
                  <a:lnTo>
                    <a:pt x="402" y="3770"/>
                  </a:lnTo>
                  <a:lnTo>
                    <a:pt x="403" y="3779"/>
                  </a:lnTo>
                  <a:lnTo>
                    <a:pt x="402" y="3786"/>
                  </a:lnTo>
                  <a:lnTo>
                    <a:pt x="399" y="3793"/>
                  </a:lnTo>
                  <a:lnTo>
                    <a:pt x="396" y="3798"/>
                  </a:lnTo>
                  <a:lnTo>
                    <a:pt x="389" y="3802"/>
                  </a:lnTo>
                  <a:lnTo>
                    <a:pt x="382" y="3804"/>
                  </a:lnTo>
                  <a:lnTo>
                    <a:pt x="375" y="3805"/>
                  </a:lnTo>
                  <a:lnTo>
                    <a:pt x="366" y="3804"/>
                  </a:lnTo>
                  <a:lnTo>
                    <a:pt x="355" y="3802"/>
                  </a:lnTo>
                  <a:lnTo>
                    <a:pt x="344" y="3798"/>
                  </a:lnTo>
                  <a:lnTo>
                    <a:pt x="333" y="3794"/>
                  </a:lnTo>
                  <a:lnTo>
                    <a:pt x="321" y="3787"/>
                  </a:lnTo>
                  <a:lnTo>
                    <a:pt x="308" y="3781"/>
                  </a:lnTo>
                  <a:lnTo>
                    <a:pt x="294" y="3772"/>
                  </a:lnTo>
                  <a:lnTo>
                    <a:pt x="281" y="3763"/>
                  </a:lnTo>
                  <a:lnTo>
                    <a:pt x="266" y="3752"/>
                  </a:lnTo>
                  <a:lnTo>
                    <a:pt x="252" y="3740"/>
                  </a:lnTo>
                  <a:lnTo>
                    <a:pt x="238" y="3728"/>
                  </a:lnTo>
                  <a:lnTo>
                    <a:pt x="222" y="3715"/>
                  </a:lnTo>
                  <a:lnTo>
                    <a:pt x="208" y="3701"/>
                  </a:lnTo>
                  <a:lnTo>
                    <a:pt x="194" y="3685"/>
                  </a:lnTo>
                  <a:lnTo>
                    <a:pt x="182" y="3671"/>
                  </a:lnTo>
                  <a:lnTo>
                    <a:pt x="169" y="3656"/>
                  </a:lnTo>
                  <a:lnTo>
                    <a:pt x="158" y="3642"/>
                  </a:lnTo>
                  <a:lnTo>
                    <a:pt x="148" y="3627"/>
                  </a:lnTo>
                  <a:lnTo>
                    <a:pt x="139" y="3613"/>
                  </a:lnTo>
                  <a:lnTo>
                    <a:pt x="131" y="3600"/>
                  </a:lnTo>
                  <a:lnTo>
                    <a:pt x="125" y="3587"/>
                  </a:lnTo>
                  <a:lnTo>
                    <a:pt x="119" y="3575"/>
                  </a:lnTo>
                  <a:lnTo>
                    <a:pt x="115" y="3564"/>
                  </a:lnTo>
                  <a:lnTo>
                    <a:pt x="112" y="3553"/>
                  </a:lnTo>
                  <a:lnTo>
                    <a:pt x="110" y="3543"/>
                  </a:lnTo>
                  <a:lnTo>
                    <a:pt x="110" y="3534"/>
                  </a:lnTo>
                  <a:lnTo>
                    <a:pt x="111" y="3527"/>
                  </a:lnTo>
                  <a:lnTo>
                    <a:pt x="114" y="3520"/>
                  </a:lnTo>
                  <a:lnTo>
                    <a:pt x="117" y="3514"/>
                  </a:lnTo>
                  <a:lnTo>
                    <a:pt x="124" y="3511"/>
                  </a:lnTo>
                  <a:lnTo>
                    <a:pt x="130" y="3509"/>
                  </a:lnTo>
                  <a:lnTo>
                    <a:pt x="138" y="3508"/>
                  </a:lnTo>
                  <a:lnTo>
                    <a:pt x="147" y="3509"/>
                  </a:lnTo>
                  <a:lnTo>
                    <a:pt x="158" y="3511"/>
                  </a:lnTo>
                  <a:lnTo>
                    <a:pt x="168" y="3514"/>
                  </a:lnTo>
                  <a:lnTo>
                    <a:pt x="180" y="3519"/>
                  </a:lnTo>
                  <a:lnTo>
                    <a:pt x="192" y="3525"/>
                  </a:lnTo>
                  <a:lnTo>
                    <a:pt x="205" y="3532"/>
                  </a:lnTo>
                  <a:lnTo>
                    <a:pt x="218" y="3541"/>
                  </a:lnTo>
                  <a:lnTo>
                    <a:pt x="232" y="3551"/>
                  </a:lnTo>
                  <a:lnTo>
                    <a:pt x="247" y="3561"/>
                  </a:lnTo>
                  <a:lnTo>
                    <a:pt x="261" y="3573"/>
                  </a:lnTo>
                  <a:lnTo>
                    <a:pt x="275" y="3585"/>
                  </a:lnTo>
                  <a:lnTo>
                    <a:pt x="289" y="3599"/>
                  </a:lnTo>
                  <a:lnTo>
                    <a:pt x="304" y="3613"/>
                  </a:lnTo>
                  <a:close/>
                  <a:moveTo>
                    <a:pt x="464" y="3393"/>
                  </a:moveTo>
                  <a:lnTo>
                    <a:pt x="478" y="3407"/>
                  </a:lnTo>
                  <a:lnTo>
                    <a:pt x="490" y="3421"/>
                  </a:lnTo>
                  <a:lnTo>
                    <a:pt x="502" y="3436"/>
                  </a:lnTo>
                  <a:lnTo>
                    <a:pt x="512" y="3450"/>
                  </a:lnTo>
                  <a:lnTo>
                    <a:pt x="522" y="3463"/>
                  </a:lnTo>
                  <a:lnTo>
                    <a:pt x="530" y="3476"/>
                  </a:lnTo>
                  <a:lnTo>
                    <a:pt x="537" y="3489"/>
                  </a:lnTo>
                  <a:lnTo>
                    <a:pt x="543" y="3502"/>
                  </a:lnTo>
                  <a:lnTo>
                    <a:pt x="549" y="3514"/>
                  </a:lnTo>
                  <a:lnTo>
                    <a:pt x="553" y="3525"/>
                  </a:lnTo>
                  <a:lnTo>
                    <a:pt x="556" y="3535"/>
                  </a:lnTo>
                  <a:lnTo>
                    <a:pt x="557" y="3545"/>
                  </a:lnTo>
                  <a:lnTo>
                    <a:pt x="557" y="3554"/>
                  </a:lnTo>
                  <a:lnTo>
                    <a:pt x="556" y="3562"/>
                  </a:lnTo>
                  <a:lnTo>
                    <a:pt x="553" y="3568"/>
                  </a:lnTo>
                  <a:lnTo>
                    <a:pt x="549" y="3573"/>
                  </a:lnTo>
                  <a:lnTo>
                    <a:pt x="543" y="3577"/>
                  </a:lnTo>
                  <a:lnTo>
                    <a:pt x="537" y="3579"/>
                  </a:lnTo>
                  <a:lnTo>
                    <a:pt x="529" y="3580"/>
                  </a:lnTo>
                  <a:lnTo>
                    <a:pt x="520" y="3579"/>
                  </a:lnTo>
                  <a:lnTo>
                    <a:pt x="511" y="3577"/>
                  </a:lnTo>
                  <a:lnTo>
                    <a:pt x="500" y="3574"/>
                  </a:lnTo>
                  <a:lnTo>
                    <a:pt x="489" y="3569"/>
                  </a:lnTo>
                  <a:lnTo>
                    <a:pt x="477" y="3564"/>
                  </a:lnTo>
                  <a:lnTo>
                    <a:pt x="464" y="3557"/>
                  </a:lnTo>
                  <a:lnTo>
                    <a:pt x="451" y="3550"/>
                  </a:lnTo>
                  <a:lnTo>
                    <a:pt x="437" y="3540"/>
                  </a:lnTo>
                  <a:lnTo>
                    <a:pt x="424" y="3530"/>
                  </a:lnTo>
                  <a:lnTo>
                    <a:pt x="410" y="3519"/>
                  </a:lnTo>
                  <a:lnTo>
                    <a:pt x="397" y="3507"/>
                  </a:lnTo>
                  <a:lnTo>
                    <a:pt x="382" y="3494"/>
                  </a:lnTo>
                  <a:lnTo>
                    <a:pt x="368" y="3480"/>
                  </a:lnTo>
                  <a:lnTo>
                    <a:pt x="355" y="3466"/>
                  </a:lnTo>
                  <a:lnTo>
                    <a:pt x="343" y="3452"/>
                  </a:lnTo>
                  <a:lnTo>
                    <a:pt x="331" y="3438"/>
                  </a:lnTo>
                  <a:lnTo>
                    <a:pt x="321" y="3423"/>
                  </a:lnTo>
                  <a:lnTo>
                    <a:pt x="311" y="3410"/>
                  </a:lnTo>
                  <a:lnTo>
                    <a:pt x="302" y="3396"/>
                  </a:lnTo>
                  <a:lnTo>
                    <a:pt x="295" y="3383"/>
                  </a:lnTo>
                  <a:lnTo>
                    <a:pt x="289" y="3371"/>
                  </a:lnTo>
                  <a:lnTo>
                    <a:pt x="284" y="3359"/>
                  </a:lnTo>
                  <a:lnTo>
                    <a:pt x="279" y="3348"/>
                  </a:lnTo>
                  <a:lnTo>
                    <a:pt x="277" y="3337"/>
                  </a:lnTo>
                  <a:lnTo>
                    <a:pt x="276" y="3327"/>
                  </a:lnTo>
                  <a:lnTo>
                    <a:pt x="276" y="3318"/>
                  </a:lnTo>
                  <a:lnTo>
                    <a:pt x="277" y="3312"/>
                  </a:lnTo>
                  <a:lnTo>
                    <a:pt x="279" y="3305"/>
                  </a:lnTo>
                  <a:lnTo>
                    <a:pt x="284" y="3300"/>
                  </a:lnTo>
                  <a:lnTo>
                    <a:pt x="289" y="3295"/>
                  </a:lnTo>
                  <a:lnTo>
                    <a:pt x="297" y="3293"/>
                  </a:lnTo>
                  <a:lnTo>
                    <a:pt x="305" y="3293"/>
                  </a:lnTo>
                  <a:lnTo>
                    <a:pt x="313" y="3293"/>
                  </a:lnTo>
                  <a:lnTo>
                    <a:pt x="323" y="3295"/>
                  </a:lnTo>
                  <a:lnTo>
                    <a:pt x="333" y="3299"/>
                  </a:lnTo>
                  <a:lnTo>
                    <a:pt x="344" y="3303"/>
                  </a:lnTo>
                  <a:lnTo>
                    <a:pt x="356" y="3308"/>
                  </a:lnTo>
                  <a:lnTo>
                    <a:pt x="369" y="3315"/>
                  </a:lnTo>
                  <a:lnTo>
                    <a:pt x="381" y="3324"/>
                  </a:lnTo>
                  <a:lnTo>
                    <a:pt x="396" y="3333"/>
                  </a:lnTo>
                  <a:lnTo>
                    <a:pt x="409" y="3342"/>
                  </a:lnTo>
                  <a:lnTo>
                    <a:pt x="422" y="3353"/>
                  </a:lnTo>
                  <a:lnTo>
                    <a:pt x="436" y="3365"/>
                  </a:lnTo>
                  <a:lnTo>
                    <a:pt x="450" y="3379"/>
                  </a:lnTo>
                  <a:lnTo>
                    <a:pt x="464" y="3393"/>
                  </a:lnTo>
                  <a:close/>
                  <a:moveTo>
                    <a:pt x="398" y="3008"/>
                  </a:moveTo>
                  <a:lnTo>
                    <a:pt x="392" y="3012"/>
                  </a:lnTo>
                  <a:lnTo>
                    <a:pt x="386" y="3015"/>
                  </a:lnTo>
                  <a:lnTo>
                    <a:pt x="379" y="3015"/>
                  </a:lnTo>
                  <a:lnTo>
                    <a:pt x="370" y="3015"/>
                  </a:lnTo>
                  <a:lnTo>
                    <a:pt x="362" y="3014"/>
                  </a:lnTo>
                  <a:lnTo>
                    <a:pt x="352" y="3010"/>
                  </a:lnTo>
                  <a:lnTo>
                    <a:pt x="342" y="3006"/>
                  </a:lnTo>
                  <a:lnTo>
                    <a:pt x="331" y="3001"/>
                  </a:lnTo>
                  <a:lnTo>
                    <a:pt x="319" y="2995"/>
                  </a:lnTo>
                  <a:lnTo>
                    <a:pt x="307" y="2987"/>
                  </a:lnTo>
                  <a:lnTo>
                    <a:pt x="295" y="2980"/>
                  </a:lnTo>
                  <a:lnTo>
                    <a:pt x="283" y="2970"/>
                  </a:lnTo>
                  <a:lnTo>
                    <a:pt x="271" y="2960"/>
                  </a:lnTo>
                  <a:lnTo>
                    <a:pt x="258" y="2949"/>
                  </a:lnTo>
                  <a:lnTo>
                    <a:pt x="245" y="2937"/>
                  </a:lnTo>
                  <a:lnTo>
                    <a:pt x="233" y="2924"/>
                  </a:lnTo>
                  <a:lnTo>
                    <a:pt x="221" y="2912"/>
                  </a:lnTo>
                  <a:lnTo>
                    <a:pt x="210" y="2898"/>
                  </a:lnTo>
                  <a:lnTo>
                    <a:pt x="199" y="2885"/>
                  </a:lnTo>
                  <a:lnTo>
                    <a:pt x="191" y="2872"/>
                  </a:lnTo>
                  <a:lnTo>
                    <a:pt x="182" y="2859"/>
                  </a:lnTo>
                  <a:lnTo>
                    <a:pt x="174" y="2847"/>
                  </a:lnTo>
                  <a:lnTo>
                    <a:pt x="168" y="2835"/>
                  </a:lnTo>
                  <a:lnTo>
                    <a:pt x="162" y="2823"/>
                  </a:lnTo>
                  <a:lnTo>
                    <a:pt x="158" y="2812"/>
                  </a:lnTo>
                  <a:lnTo>
                    <a:pt x="155" y="2801"/>
                  </a:lnTo>
                  <a:lnTo>
                    <a:pt x="152" y="2791"/>
                  </a:lnTo>
                  <a:lnTo>
                    <a:pt x="151" y="2782"/>
                  </a:lnTo>
                  <a:lnTo>
                    <a:pt x="151" y="2775"/>
                  </a:lnTo>
                  <a:lnTo>
                    <a:pt x="153" y="2767"/>
                  </a:lnTo>
                  <a:lnTo>
                    <a:pt x="156" y="2761"/>
                  </a:lnTo>
                  <a:lnTo>
                    <a:pt x="160" y="2756"/>
                  </a:lnTo>
                  <a:lnTo>
                    <a:pt x="165" y="2753"/>
                  </a:lnTo>
                  <a:lnTo>
                    <a:pt x="171" y="2750"/>
                  </a:lnTo>
                  <a:lnTo>
                    <a:pt x="179" y="2749"/>
                  </a:lnTo>
                  <a:lnTo>
                    <a:pt x="186" y="2749"/>
                  </a:lnTo>
                  <a:lnTo>
                    <a:pt x="195" y="2752"/>
                  </a:lnTo>
                  <a:lnTo>
                    <a:pt x="205" y="2755"/>
                  </a:lnTo>
                  <a:lnTo>
                    <a:pt x="216" y="2758"/>
                  </a:lnTo>
                  <a:lnTo>
                    <a:pt x="227" y="2764"/>
                  </a:lnTo>
                  <a:lnTo>
                    <a:pt x="238" y="2770"/>
                  </a:lnTo>
                  <a:lnTo>
                    <a:pt x="250" y="2777"/>
                  </a:lnTo>
                  <a:lnTo>
                    <a:pt x="262" y="2786"/>
                  </a:lnTo>
                  <a:lnTo>
                    <a:pt x="274" y="2794"/>
                  </a:lnTo>
                  <a:lnTo>
                    <a:pt x="286" y="2805"/>
                  </a:lnTo>
                  <a:lnTo>
                    <a:pt x="299" y="2816"/>
                  </a:lnTo>
                  <a:lnTo>
                    <a:pt x="311" y="2828"/>
                  </a:lnTo>
                  <a:lnTo>
                    <a:pt x="324" y="2841"/>
                  </a:lnTo>
                  <a:lnTo>
                    <a:pt x="336" y="2854"/>
                  </a:lnTo>
                  <a:lnTo>
                    <a:pt x="347" y="2867"/>
                  </a:lnTo>
                  <a:lnTo>
                    <a:pt x="357" y="2880"/>
                  </a:lnTo>
                  <a:lnTo>
                    <a:pt x="367" y="2893"/>
                  </a:lnTo>
                  <a:lnTo>
                    <a:pt x="375" y="2906"/>
                  </a:lnTo>
                  <a:lnTo>
                    <a:pt x="382" y="2918"/>
                  </a:lnTo>
                  <a:lnTo>
                    <a:pt x="389" y="2930"/>
                  </a:lnTo>
                  <a:lnTo>
                    <a:pt x="394" y="2942"/>
                  </a:lnTo>
                  <a:lnTo>
                    <a:pt x="399" y="2953"/>
                  </a:lnTo>
                  <a:lnTo>
                    <a:pt x="402" y="2963"/>
                  </a:lnTo>
                  <a:lnTo>
                    <a:pt x="404" y="2973"/>
                  </a:lnTo>
                  <a:lnTo>
                    <a:pt x="405" y="2982"/>
                  </a:lnTo>
                  <a:lnTo>
                    <a:pt x="405" y="2991"/>
                  </a:lnTo>
                  <a:lnTo>
                    <a:pt x="404" y="2997"/>
                  </a:lnTo>
                  <a:lnTo>
                    <a:pt x="402" y="3004"/>
                  </a:lnTo>
                  <a:lnTo>
                    <a:pt x="398" y="3008"/>
                  </a:lnTo>
                  <a:close/>
                  <a:moveTo>
                    <a:pt x="255" y="2332"/>
                  </a:moveTo>
                  <a:lnTo>
                    <a:pt x="265" y="2344"/>
                  </a:lnTo>
                  <a:lnTo>
                    <a:pt x="275" y="2356"/>
                  </a:lnTo>
                  <a:lnTo>
                    <a:pt x="285" y="2368"/>
                  </a:lnTo>
                  <a:lnTo>
                    <a:pt x="293" y="2380"/>
                  </a:lnTo>
                  <a:lnTo>
                    <a:pt x="300" y="2392"/>
                  </a:lnTo>
                  <a:lnTo>
                    <a:pt x="307" y="2404"/>
                  </a:lnTo>
                  <a:lnTo>
                    <a:pt x="313" y="2415"/>
                  </a:lnTo>
                  <a:lnTo>
                    <a:pt x="318" y="2426"/>
                  </a:lnTo>
                  <a:lnTo>
                    <a:pt x="322" y="2436"/>
                  </a:lnTo>
                  <a:lnTo>
                    <a:pt x="324" y="2446"/>
                  </a:lnTo>
                  <a:lnTo>
                    <a:pt x="327" y="2455"/>
                  </a:lnTo>
                  <a:lnTo>
                    <a:pt x="328" y="2463"/>
                  </a:lnTo>
                  <a:lnTo>
                    <a:pt x="327" y="2471"/>
                  </a:lnTo>
                  <a:lnTo>
                    <a:pt x="325" y="2478"/>
                  </a:lnTo>
                  <a:lnTo>
                    <a:pt x="323" y="2483"/>
                  </a:lnTo>
                  <a:lnTo>
                    <a:pt x="319" y="2487"/>
                  </a:lnTo>
                  <a:lnTo>
                    <a:pt x="313" y="2492"/>
                  </a:lnTo>
                  <a:lnTo>
                    <a:pt x="308" y="2494"/>
                  </a:lnTo>
                  <a:lnTo>
                    <a:pt x="301" y="2494"/>
                  </a:lnTo>
                  <a:lnTo>
                    <a:pt x="294" y="2494"/>
                  </a:lnTo>
                  <a:lnTo>
                    <a:pt x="285" y="2493"/>
                  </a:lnTo>
                  <a:lnTo>
                    <a:pt x="276" y="2491"/>
                  </a:lnTo>
                  <a:lnTo>
                    <a:pt x="266" y="2486"/>
                  </a:lnTo>
                  <a:lnTo>
                    <a:pt x="256" y="2482"/>
                  </a:lnTo>
                  <a:lnTo>
                    <a:pt x="247" y="2476"/>
                  </a:lnTo>
                  <a:lnTo>
                    <a:pt x="236" y="2470"/>
                  </a:lnTo>
                  <a:lnTo>
                    <a:pt x="225" y="2462"/>
                  </a:lnTo>
                  <a:lnTo>
                    <a:pt x="213" y="2453"/>
                  </a:lnTo>
                  <a:lnTo>
                    <a:pt x="202" y="2445"/>
                  </a:lnTo>
                  <a:lnTo>
                    <a:pt x="191" y="2434"/>
                  </a:lnTo>
                  <a:lnTo>
                    <a:pt x="179" y="2423"/>
                  </a:lnTo>
                  <a:lnTo>
                    <a:pt x="168" y="2412"/>
                  </a:lnTo>
                  <a:lnTo>
                    <a:pt x="157" y="2400"/>
                  </a:lnTo>
                  <a:lnTo>
                    <a:pt x="147" y="2388"/>
                  </a:lnTo>
                  <a:lnTo>
                    <a:pt x="138" y="2376"/>
                  </a:lnTo>
                  <a:lnTo>
                    <a:pt x="129" y="2364"/>
                  </a:lnTo>
                  <a:lnTo>
                    <a:pt x="122" y="2352"/>
                  </a:lnTo>
                  <a:lnTo>
                    <a:pt x="115" y="2339"/>
                  </a:lnTo>
                  <a:lnTo>
                    <a:pt x="110" y="2328"/>
                  </a:lnTo>
                  <a:lnTo>
                    <a:pt x="105" y="2318"/>
                  </a:lnTo>
                  <a:lnTo>
                    <a:pt x="101" y="2308"/>
                  </a:lnTo>
                  <a:lnTo>
                    <a:pt x="99" y="2298"/>
                  </a:lnTo>
                  <a:lnTo>
                    <a:pt x="96" y="2288"/>
                  </a:lnTo>
                  <a:lnTo>
                    <a:pt x="96" y="2280"/>
                  </a:lnTo>
                  <a:lnTo>
                    <a:pt x="96" y="2273"/>
                  </a:lnTo>
                  <a:lnTo>
                    <a:pt x="98" y="2266"/>
                  </a:lnTo>
                  <a:lnTo>
                    <a:pt x="101" y="2261"/>
                  </a:lnTo>
                  <a:lnTo>
                    <a:pt x="104" y="2255"/>
                  </a:lnTo>
                  <a:lnTo>
                    <a:pt x="110" y="2252"/>
                  </a:lnTo>
                  <a:lnTo>
                    <a:pt x="116" y="2250"/>
                  </a:lnTo>
                  <a:lnTo>
                    <a:pt x="123" y="2248"/>
                  </a:lnTo>
                  <a:lnTo>
                    <a:pt x="130" y="2248"/>
                  </a:lnTo>
                  <a:lnTo>
                    <a:pt x="138" y="2251"/>
                  </a:lnTo>
                  <a:lnTo>
                    <a:pt x="147" y="2253"/>
                  </a:lnTo>
                  <a:lnTo>
                    <a:pt x="157" y="2256"/>
                  </a:lnTo>
                  <a:lnTo>
                    <a:pt x="167" y="2262"/>
                  </a:lnTo>
                  <a:lnTo>
                    <a:pt x="178" y="2267"/>
                  </a:lnTo>
                  <a:lnTo>
                    <a:pt x="187" y="2274"/>
                  </a:lnTo>
                  <a:lnTo>
                    <a:pt x="198" y="2281"/>
                  </a:lnTo>
                  <a:lnTo>
                    <a:pt x="209" y="2290"/>
                  </a:lnTo>
                  <a:lnTo>
                    <a:pt x="221" y="2299"/>
                  </a:lnTo>
                  <a:lnTo>
                    <a:pt x="232" y="2309"/>
                  </a:lnTo>
                  <a:lnTo>
                    <a:pt x="243" y="2320"/>
                  </a:lnTo>
                  <a:lnTo>
                    <a:pt x="255" y="2332"/>
                  </a:lnTo>
                  <a:close/>
                  <a:moveTo>
                    <a:pt x="547" y="2642"/>
                  </a:moveTo>
                  <a:lnTo>
                    <a:pt x="559" y="2655"/>
                  </a:lnTo>
                  <a:lnTo>
                    <a:pt x="569" y="2667"/>
                  </a:lnTo>
                  <a:lnTo>
                    <a:pt x="579" y="2680"/>
                  </a:lnTo>
                  <a:lnTo>
                    <a:pt x="587" y="2692"/>
                  </a:lnTo>
                  <a:lnTo>
                    <a:pt x="596" y="2706"/>
                  </a:lnTo>
                  <a:lnTo>
                    <a:pt x="603" y="2718"/>
                  </a:lnTo>
                  <a:lnTo>
                    <a:pt x="609" y="2729"/>
                  </a:lnTo>
                  <a:lnTo>
                    <a:pt x="615" y="2741"/>
                  </a:lnTo>
                  <a:lnTo>
                    <a:pt x="618" y="2750"/>
                  </a:lnTo>
                  <a:lnTo>
                    <a:pt x="621" y="2761"/>
                  </a:lnTo>
                  <a:lnTo>
                    <a:pt x="623" y="2770"/>
                  </a:lnTo>
                  <a:lnTo>
                    <a:pt x="625" y="2779"/>
                  </a:lnTo>
                  <a:lnTo>
                    <a:pt x="625" y="2787"/>
                  </a:lnTo>
                  <a:lnTo>
                    <a:pt x="622" y="2794"/>
                  </a:lnTo>
                  <a:lnTo>
                    <a:pt x="620" y="2800"/>
                  </a:lnTo>
                  <a:lnTo>
                    <a:pt x="616" y="2805"/>
                  </a:lnTo>
                  <a:lnTo>
                    <a:pt x="610" y="2809"/>
                  </a:lnTo>
                  <a:lnTo>
                    <a:pt x="605" y="2811"/>
                  </a:lnTo>
                  <a:lnTo>
                    <a:pt x="597" y="2812"/>
                  </a:lnTo>
                  <a:lnTo>
                    <a:pt x="590" y="2812"/>
                  </a:lnTo>
                  <a:lnTo>
                    <a:pt x="581" y="2810"/>
                  </a:lnTo>
                  <a:lnTo>
                    <a:pt x="571" y="2807"/>
                  </a:lnTo>
                  <a:lnTo>
                    <a:pt x="561" y="2804"/>
                  </a:lnTo>
                  <a:lnTo>
                    <a:pt x="550" y="2799"/>
                  </a:lnTo>
                  <a:lnTo>
                    <a:pt x="539" y="2793"/>
                  </a:lnTo>
                  <a:lnTo>
                    <a:pt x="528" y="2787"/>
                  </a:lnTo>
                  <a:lnTo>
                    <a:pt x="516" y="2778"/>
                  </a:lnTo>
                  <a:lnTo>
                    <a:pt x="504" y="2769"/>
                  </a:lnTo>
                  <a:lnTo>
                    <a:pt x="492" y="2759"/>
                  </a:lnTo>
                  <a:lnTo>
                    <a:pt x="480" y="2749"/>
                  </a:lnTo>
                  <a:lnTo>
                    <a:pt x="468" y="2737"/>
                  </a:lnTo>
                  <a:lnTo>
                    <a:pt x="456" y="2725"/>
                  </a:lnTo>
                  <a:lnTo>
                    <a:pt x="445" y="2713"/>
                  </a:lnTo>
                  <a:lnTo>
                    <a:pt x="434" y="2700"/>
                  </a:lnTo>
                  <a:lnTo>
                    <a:pt x="424" y="2688"/>
                  </a:lnTo>
                  <a:lnTo>
                    <a:pt x="415" y="2675"/>
                  </a:lnTo>
                  <a:lnTo>
                    <a:pt x="408" y="2663"/>
                  </a:lnTo>
                  <a:lnTo>
                    <a:pt x="400" y="2651"/>
                  </a:lnTo>
                  <a:lnTo>
                    <a:pt x="394" y="2639"/>
                  </a:lnTo>
                  <a:lnTo>
                    <a:pt x="389" y="2628"/>
                  </a:lnTo>
                  <a:lnTo>
                    <a:pt x="385" y="2617"/>
                  </a:lnTo>
                  <a:lnTo>
                    <a:pt x="381" y="2607"/>
                  </a:lnTo>
                  <a:lnTo>
                    <a:pt x="380" y="2597"/>
                  </a:lnTo>
                  <a:lnTo>
                    <a:pt x="379" y="2588"/>
                  </a:lnTo>
                  <a:lnTo>
                    <a:pt x="379" y="2581"/>
                  </a:lnTo>
                  <a:lnTo>
                    <a:pt x="381" y="2573"/>
                  </a:lnTo>
                  <a:lnTo>
                    <a:pt x="384" y="2567"/>
                  </a:lnTo>
                  <a:lnTo>
                    <a:pt x="388" y="2562"/>
                  </a:lnTo>
                  <a:lnTo>
                    <a:pt x="393" y="2559"/>
                  </a:lnTo>
                  <a:lnTo>
                    <a:pt x="399" y="2556"/>
                  </a:lnTo>
                  <a:lnTo>
                    <a:pt x="407" y="2555"/>
                  </a:lnTo>
                  <a:lnTo>
                    <a:pt x="414" y="2555"/>
                  </a:lnTo>
                  <a:lnTo>
                    <a:pt x="423" y="2558"/>
                  </a:lnTo>
                  <a:lnTo>
                    <a:pt x="433" y="2560"/>
                  </a:lnTo>
                  <a:lnTo>
                    <a:pt x="443" y="2563"/>
                  </a:lnTo>
                  <a:lnTo>
                    <a:pt x="454" y="2569"/>
                  </a:lnTo>
                  <a:lnTo>
                    <a:pt x="465" y="2574"/>
                  </a:lnTo>
                  <a:lnTo>
                    <a:pt x="476" y="2582"/>
                  </a:lnTo>
                  <a:lnTo>
                    <a:pt x="488" y="2589"/>
                  </a:lnTo>
                  <a:lnTo>
                    <a:pt x="500" y="2598"/>
                  </a:lnTo>
                  <a:lnTo>
                    <a:pt x="511" y="2608"/>
                  </a:lnTo>
                  <a:lnTo>
                    <a:pt x="523" y="2619"/>
                  </a:lnTo>
                  <a:lnTo>
                    <a:pt x="535" y="2630"/>
                  </a:lnTo>
                  <a:lnTo>
                    <a:pt x="547" y="2642"/>
                  </a:lnTo>
                  <a:close/>
                  <a:moveTo>
                    <a:pt x="306" y="2007"/>
                  </a:moveTo>
                  <a:lnTo>
                    <a:pt x="301" y="2011"/>
                  </a:lnTo>
                  <a:lnTo>
                    <a:pt x="296" y="2013"/>
                  </a:lnTo>
                  <a:lnTo>
                    <a:pt x="289" y="2014"/>
                  </a:lnTo>
                  <a:lnTo>
                    <a:pt x="283" y="2014"/>
                  </a:lnTo>
                  <a:lnTo>
                    <a:pt x="275" y="2013"/>
                  </a:lnTo>
                  <a:lnTo>
                    <a:pt x="266" y="2011"/>
                  </a:lnTo>
                  <a:lnTo>
                    <a:pt x="258" y="2007"/>
                  </a:lnTo>
                  <a:lnTo>
                    <a:pt x="249" y="2003"/>
                  </a:lnTo>
                  <a:lnTo>
                    <a:pt x="239" y="1997"/>
                  </a:lnTo>
                  <a:lnTo>
                    <a:pt x="229" y="1992"/>
                  </a:lnTo>
                  <a:lnTo>
                    <a:pt x="219" y="1984"/>
                  </a:lnTo>
                  <a:lnTo>
                    <a:pt x="209" y="1977"/>
                  </a:lnTo>
                  <a:lnTo>
                    <a:pt x="199" y="1968"/>
                  </a:lnTo>
                  <a:lnTo>
                    <a:pt x="188" y="1959"/>
                  </a:lnTo>
                  <a:lnTo>
                    <a:pt x="179" y="1949"/>
                  </a:lnTo>
                  <a:lnTo>
                    <a:pt x="169" y="1938"/>
                  </a:lnTo>
                  <a:lnTo>
                    <a:pt x="159" y="1927"/>
                  </a:lnTo>
                  <a:lnTo>
                    <a:pt x="150" y="1915"/>
                  </a:lnTo>
                  <a:lnTo>
                    <a:pt x="141" y="1904"/>
                  </a:lnTo>
                  <a:lnTo>
                    <a:pt x="134" y="1893"/>
                  </a:lnTo>
                  <a:lnTo>
                    <a:pt x="127" y="1882"/>
                  </a:lnTo>
                  <a:lnTo>
                    <a:pt x="122" y="1871"/>
                  </a:lnTo>
                  <a:lnTo>
                    <a:pt x="116" y="1862"/>
                  </a:lnTo>
                  <a:lnTo>
                    <a:pt x="112" y="1852"/>
                  </a:lnTo>
                  <a:lnTo>
                    <a:pt x="108" y="1842"/>
                  </a:lnTo>
                  <a:lnTo>
                    <a:pt x="106" y="1833"/>
                  </a:lnTo>
                  <a:lnTo>
                    <a:pt x="105" y="1824"/>
                  </a:lnTo>
                  <a:lnTo>
                    <a:pt x="104" y="1817"/>
                  </a:lnTo>
                  <a:lnTo>
                    <a:pt x="105" y="1809"/>
                  </a:lnTo>
                  <a:lnTo>
                    <a:pt x="106" y="1803"/>
                  </a:lnTo>
                  <a:lnTo>
                    <a:pt x="110" y="1798"/>
                  </a:lnTo>
                  <a:lnTo>
                    <a:pt x="113" y="1794"/>
                  </a:lnTo>
                  <a:lnTo>
                    <a:pt x="117" y="1790"/>
                  </a:lnTo>
                  <a:lnTo>
                    <a:pt x="124" y="1788"/>
                  </a:lnTo>
                  <a:lnTo>
                    <a:pt x="129" y="1787"/>
                  </a:lnTo>
                  <a:lnTo>
                    <a:pt x="137" y="1787"/>
                  </a:lnTo>
                  <a:lnTo>
                    <a:pt x="145" y="1788"/>
                  </a:lnTo>
                  <a:lnTo>
                    <a:pt x="152" y="1790"/>
                  </a:lnTo>
                  <a:lnTo>
                    <a:pt x="161" y="1794"/>
                  </a:lnTo>
                  <a:lnTo>
                    <a:pt x="171" y="1798"/>
                  </a:lnTo>
                  <a:lnTo>
                    <a:pt x="180" y="1802"/>
                  </a:lnTo>
                  <a:lnTo>
                    <a:pt x="190" y="1809"/>
                  </a:lnTo>
                  <a:lnTo>
                    <a:pt x="201" y="1816"/>
                  </a:lnTo>
                  <a:lnTo>
                    <a:pt x="210" y="1823"/>
                  </a:lnTo>
                  <a:lnTo>
                    <a:pt x="220" y="1832"/>
                  </a:lnTo>
                  <a:lnTo>
                    <a:pt x="231" y="1842"/>
                  </a:lnTo>
                  <a:lnTo>
                    <a:pt x="241" y="1852"/>
                  </a:lnTo>
                  <a:lnTo>
                    <a:pt x="251" y="1863"/>
                  </a:lnTo>
                  <a:lnTo>
                    <a:pt x="261" y="1874"/>
                  </a:lnTo>
                  <a:lnTo>
                    <a:pt x="270" y="1885"/>
                  </a:lnTo>
                  <a:lnTo>
                    <a:pt x="278" y="1896"/>
                  </a:lnTo>
                  <a:lnTo>
                    <a:pt x="285" y="1908"/>
                  </a:lnTo>
                  <a:lnTo>
                    <a:pt x="293" y="1919"/>
                  </a:lnTo>
                  <a:lnTo>
                    <a:pt x="298" y="1928"/>
                  </a:lnTo>
                  <a:lnTo>
                    <a:pt x="304" y="1939"/>
                  </a:lnTo>
                  <a:lnTo>
                    <a:pt x="307" y="1949"/>
                  </a:lnTo>
                  <a:lnTo>
                    <a:pt x="310" y="1959"/>
                  </a:lnTo>
                  <a:lnTo>
                    <a:pt x="313" y="1968"/>
                  </a:lnTo>
                  <a:lnTo>
                    <a:pt x="314" y="1977"/>
                  </a:lnTo>
                  <a:lnTo>
                    <a:pt x="314" y="1984"/>
                  </a:lnTo>
                  <a:lnTo>
                    <a:pt x="314" y="1991"/>
                  </a:lnTo>
                  <a:lnTo>
                    <a:pt x="312" y="1997"/>
                  </a:lnTo>
                  <a:lnTo>
                    <a:pt x="310" y="2003"/>
                  </a:lnTo>
                  <a:lnTo>
                    <a:pt x="306" y="2007"/>
                  </a:lnTo>
                  <a:close/>
                  <a:moveTo>
                    <a:pt x="573" y="2299"/>
                  </a:moveTo>
                  <a:lnTo>
                    <a:pt x="569" y="2303"/>
                  </a:lnTo>
                  <a:lnTo>
                    <a:pt x="563" y="2305"/>
                  </a:lnTo>
                  <a:lnTo>
                    <a:pt x="557" y="2307"/>
                  </a:lnTo>
                  <a:lnTo>
                    <a:pt x="549" y="2307"/>
                  </a:lnTo>
                  <a:lnTo>
                    <a:pt x="540" y="2304"/>
                  </a:lnTo>
                  <a:lnTo>
                    <a:pt x="531" y="2302"/>
                  </a:lnTo>
                  <a:lnTo>
                    <a:pt x="523" y="2299"/>
                  </a:lnTo>
                  <a:lnTo>
                    <a:pt x="513" y="2295"/>
                  </a:lnTo>
                  <a:lnTo>
                    <a:pt x="503" y="2289"/>
                  </a:lnTo>
                  <a:lnTo>
                    <a:pt x="492" y="2284"/>
                  </a:lnTo>
                  <a:lnTo>
                    <a:pt x="482" y="2276"/>
                  </a:lnTo>
                  <a:lnTo>
                    <a:pt x="471" y="2268"/>
                  </a:lnTo>
                  <a:lnTo>
                    <a:pt x="460" y="2259"/>
                  </a:lnTo>
                  <a:lnTo>
                    <a:pt x="449" y="2250"/>
                  </a:lnTo>
                  <a:lnTo>
                    <a:pt x="438" y="2239"/>
                  </a:lnTo>
                  <a:lnTo>
                    <a:pt x="427" y="2228"/>
                  </a:lnTo>
                  <a:lnTo>
                    <a:pt x="417" y="2216"/>
                  </a:lnTo>
                  <a:lnTo>
                    <a:pt x="408" y="2205"/>
                  </a:lnTo>
                  <a:lnTo>
                    <a:pt x="399" y="2193"/>
                  </a:lnTo>
                  <a:lnTo>
                    <a:pt x="391" y="2181"/>
                  </a:lnTo>
                  <a:lnTo>
                    <a:pt x="384" y="2170"/>
                  </a:lnTo>
                  <a:lnTo>
                    <a:pt x="378" y="2159"/>
                  </a:lnTo>
                  <a:lnTo>
                    <a:pt x="373" y="2148"/>
                  </a:lnTo>
                  <a:lnTo>
                    <a:pt x="368" y="2137"/>
                  </a:lnTo>
                  <a:lnTo>
                    <a:pt x="364" y="2127"/>
                  </a:lnTo>
                  <a:lnTo>
                    <a:pt x="362" y="2117"/>
                  </a:lnTo>
                  <a:lnTo>
                    <a:pt x="361" y="2108"/>
                  </a:lnTo>
                  <a:lnTo>
                    <a:pt x="359" y="2100"/>
                  </a:lnTo>
                  <a:lnTo>
                    <a:pt x="361" y="2093"/>
                  </a:lnTo>
                  <a:lnTo>
                    <a:pt x="362" y="2086"/>
                  </a:lnTo>
                  <a:lnTo>
                    <a:pt x="365" y="2081"/>
                  </a:lnTo>
                  <a:lnTo>
                    <a:pt x="368" y="2076"/>
                  </a:lnTo>
                  <a:lnTo>
                    <a:pt x="374" y="2072"/>
                  </a:lnTo>
                  <a:lnTo>
                    <a:pt x="379" y="2070"/>
                  </a:lnTo>
                  <a:lnTo>
                    <a:pt x="386" y="2069"/>
                  </a:lnTo>
                  <a:lnTo>
                    <a:pt x="393" y="2069"/>
                  </a:lnTo>
                  <a:lnTo>
                    <a:pt x="401" y="2071"/>
                  </a:lnTo>
                  <a:lnTo>
                    <a:pt x="410" y="2073"/>
                  </a:lnTo>
                  <a:lnTo>
                    <a:pt x="420" y="2076"/>
                  </a:lnTo>
                  <a:lnTo>
                    <a:pt x="430" y="2081"/>
                  </a:lnTo>
                  <a:lnTo>
                    <a:pt x="439" y="2086"/>
                  </a:lnTo>
                  <a:lnTo>
                    <a:pt x="449" y="2092"/>
                  </a:lnTo>
                  <a:lnTo>
                    <a:pt x="460" y="2099"/>
                  </a:lnTo>
                  <a:lnTo>
                    <a:pt x="471" y="2107"/>
                  </a:lnTo>
                  <a:lnTo>
                    <a:pt x="482" y="2117"/>
                  </a:lnTo>
                  <a:lnTo>
                    <a:pt x="493" y="2126"/>
                  </a:lnTo>
                  <a:lnTo>
                    <a:pt x="504" y="2137"/>
                  </a:lnTo>
                  <a:lnTo>
                    <a:pt x="515" y="2148"/>
                  </a:lnTo>
                  <a:lnTo>
                    <a:pt x="525" y="2160"/>
                  </a:lnTo>
                  <a:lnTo>
                    <a:pt x="535" y="2172"/>
                  </a:lnTo>
                  <a:lnTo>
                    <a:pt x="543" y="2183"/>
                  </a:lnTo>
                  <a:lnTo>
                    <a:pt x="551" y="2195"/>
                  </a:lnTo>
                  <a:lnTo>
                    <a:pt x="558" y="2206"/>
                  </a:lnTo>
                  <a:lnTo>
                    <a:pt x="564" y="2218"/>
                  </a:lnTo>
                  <a:lnTo>
                    <a:pt x="570" y="2228"/>
                  </a:lnTo>
                  <a:lnTo>
                    <a:pt x="574" y="2239"/>
                  </a:lnTo>
                  <a:lnTo>
                    <a:pt x="577" y="2248"/>
                  </a:lnTo>
                  <a:lnTo>
                    <a:pt x="581" y="2258"/>
                  </a:lnTo>
                  <a:lnTo>
                    <a:pt x="582" y="2267"/>
                  </a:lnTo>
                  <a:lnTo>
                    <a:pt x="583" y="2275"/>
                  </a:lnTo>
                  <a:lnTo>
                    <a:pt x="582" y="2282"/>
                  </a:lnTo>
                  <a:lnTo>
                    <a:pt x="581" y="2289"/>
                  </a:lnTo>
                  <a:lnTo>
                    <a:pt x="577" y="2295"/>
                  </a:lnTo>
                  <a:lnTo>
                    <a:pt x="573" y="2299"/>
                  </a:lnTo>
                  <a:close/>
                  <a:moveTo>
                    <a:pt x="355" y="1563"/>
                  </a:moveTo>
                  <a:lnTo>
                    <a:pt x="351" y="1567"/>
                  </a:lnTo>
                  <a:lnTo>
                    <a:pt x="345" y="1569"/>
                  </a:lnTo>
                  <a:lnTo>
                    <a:pt x="340" y="1570"/>
                  </a:lnTo>
                  <a:lnTo>
                    <a:pt x="333" y="1570"/>
                  </a:lnTo>
                  <a:lnTo>
                    <a:pt x="325" y="1569"/>
                  </a:lnTo>
                  <a:lnTo>
                    <a:pt x="318" y="1567"/>
                  </a:lnTo>
                  <a:lnTo>
                    <a:pt x="310" y="1563"/>
                  </a:lnTo>
                  <a:lnTo>
                    <a:pt x="301" y="1560"/>
                  </a:lnTo>
                  <a:lnTo>
                    <a:pt x="293" y="1556"/>
                  </a:lnTo>
                  <a:lnTo>
                    <a:pt x="284" y="1550"/>
                  </a:lnTo>
                  <a:lnTo>
                    <a:pt x="275" y="1544"/>
                  </a:lnTo>
                  <a:lnTo>
                    <a:pt x="265" y="1536"/>
                  </a:lnTo>
                  <a:lnTo>
                    <a:pt x="256" y="1528"/>
                  </a:lnTo>
                  <a:lnTo>
                    <a:pt x="247" y="1520"/>
                  </a:lnTo>
                  <a:lnTo>
                    <a:pt x="238" y="1511"/>
                  </a:lnTo>
                  <a:lnTo>
                    <a:pt x="228" y="1501"/>
                  </a:lnTo>
                  <a:lnTo>
                    <a:pt x="219" y="1491"/>
                  </a:lnTo>
                  <a:lnTo>
                    <a:pt x="211" y="1480"/>
                  </a:lnTo>
                  <a:lnTo>
                    <a:pt x="204" y="1470"/>
                  </a:lnTo>
                  <a:lnTo>
                    <a:pt x="197" y="1459"/>
                  </a:lnTo>
                  <a:lnTo>
                    <a:pt x="192" y="1449"/>
                  </a:lnTo>
                  <a:lnTo>
                    <a:pt x="186" y="1440"/>
                  </a:lnTo>
                  <a:lnTo>
                    <a:pt x="182" y="1430"/>
                  </a:lnTo>
                  <a:lnTo>
                    <a:pt x="179" y="1421"/>
                  </a:lnTo>
                  <a:lnTo>
                    <a:pt x="175" y="1412"/>
                  </a:lnTo>
                  <a:lnTo>
                    <a:pt x="174" y="1403"/>
                  </a:lnTo>
                  <a:lnTo>
                    <a:pt x="173" y="1396"/>
                  </a:lnTo>
                  <a:lnTo>
                    <a:pt x="172" y="1388"/>
                  </a:lnTo>
                  <a:lnTo>
                    <a:pt x="173" y="1381"/>
                  </a:lnTo>
                  <a:lnTo>
                    <a:pt x="175" y="1376"/>
                  </a:lnTo>
                  <a:lnTo>
                    <a:pt x="178" y="1370"/>
                  </a:lnTo>
                  <a:lnTo>
                    <a:pt x="181" y="1366"/>
                  </a:lnTo>
                  <a:lnTo>
                    <a:pt x="185" y="1363"/>
                  </a:lnTo>
                  <a:lnTo>
                    <a:pt x="191" y="1361"/>
                  </a:lnTo>
                  <a:lnTo>
                    <a:pt x="196" y="1361"/>
                  </a:lnTo>
                  <a:lnTo>
                    <a:pt x="203" y="1361"/>
                  </a:lnTo>
                  <a:lnTo>
                    <a:pt x="210" y="1361"/>
                  </a:lnTo>
                  <a:lnTo>
                    <a:pt x="218" y="1363"/>
                  </a:lnTo>
                  <a:lnTo>
                    <a:pt x="226" y="1366"/>
                  </a:lnTo>
                  <a:lnTo>
                    <a:pt x="234" y="1369"/>
                  </a:lnTo>
                  <a:lnTo>
                    <a:pt x="243" y="1375"/>
                  </a:lnTo>
                  <a:lnTo>
                    <a:pt x="252" y="1380"/>
                  </a:lnTo>
                  <a:lnTo>
                    <a:pt x="261" y="1386"/>
                  </a:lnTo>
                  <a:lnTo>
                    <a:pt x="271" y="1394"/>
                  </a:lnTo>
                  <a:lnTo>
                    <a:pt x="289" y="1410"/>
                  </a:lnTo>
                  <a:lnTo>
                    <a:pt x="307" y="1429"/>
                  </a:lnTo>
                  <a:lnTo>
                    <a:pt x="324" y="1449"/>
                  </a:lnTo>
                  <a:lnTo>
                    <a:pt x="339" y="1470"/>
                  </a:lnTo>
                  <a:lnTo>
                    <a:pt x="344" y="1480"/>
                  </a:lnTo>
                  <a:lnTo>
                    <a:pt x="350" y="1490"/>
                  </a:lnTo>
                  <a:lnTo>
                    <a:pt x="354" y="1500"/>
                  </a:lnTo>
                  <a:lnTo>
                    <a:pt x="357" y="1509"/>
                  </a:lnTo>
                  <a:lnTo>
                    <a:pt x="361" y="1518"/>
                  </a:lnTo>
                  <a:lnTo>
                    <a:pt x="362" y="1526"/>
                  </a:lnTo>
                  <a:lnTo>
                    <a:pt x="363" y="1534"/>
                  </a:lnTo>
                  <a:lnTo>
                    <a:pt x="364" y="1541"/>
                  </a:lnTo>
                  <a:lnTo>
                    <a:pt x="363" y="1548"/>
                  </a:lnTo>
                  <a:lnTo>
                    <a:pt x="361" y="1554"/>
                  </a:lnTo>
                  <a:lnTo>
                    <a:pt x="358" y="1559"/>
                  </a:lnTo>
                  <a:lnTo>
                    <a:pt x="355" y="1563"/>
                  </a:lnTo>
                  <a:close/>
                  <a:moveTo>
                    <a:pt x="596" y="1832"/>
                  </a:moveTo>
                  <a:lnTo>
                    <a:pt x="592" y="1835"/>
                  </a:lnTo>
                  <a:lnTo>
                    <a:pt x="586" y="1837"/>
                  </a:lnTo>
                  <a:lnTo>
                    <a:pt x="580" y="1839"/>
                  </a:lnTo>
                  <a:lnTo>
                    <a:pt x="573" y="1839"/>
                  </a:lnTo>
                  <a:lnTo>
                    <a:pt x="565" y="1837"/>
                  </a:lnTo>
                  <a:lnTo>
                    <a:pt x="558" y="1835"/>
                  </a:lnTo>
                  <a:lnTo>
                    <a:pt x="549" y="1833"/>
                  </a:lnTo>
                  <a:lnTo>
                    <a:pt x="540" y="1829"/>
                  </a:lnTo>
                  <a:lnTo>
                    <a:pt x="530" y="1824"/>
                  </a:lnTo>
                  <a:lnTo>
                    <a:pt x="522" y="1818"/>
                  </a:lnTo>
                  <a:lnTo>
                    <a:pt x="512" y="1812"/>
                  </a:lnTo>
                  <a:lnTo>
                    <a:pt x="502" y="1805"/>
                  </a:lnTo>
                  <a:lnTo>
                    <a:pt x="492" y="1796"/>
                  </a:lnTo>
                  <a:lnTo>
                    <a:pt x="482" y="1787"/>
                  </a:lnTo>
                  <a:lnTo>
                    <a:pt x="472" y="1778"/>
                  </a:lnTo>
                  <a:lnTo>
                    <a:pt x="462" y="1767"/>
                  </a:lnTo>
                  <a:lnTo>
                    <a:pt x="454" y="1756"/>
                  </a:lnTo>
                  <a:lnTo>
                    <a:pt x="445" y="1746"/>
                  </a:lnTo>
                  <a:lnTo>
                    <a:pt x="437" y="1735"/>
                  </a:lnTo>
                  <a:lnTo>
                    <a:pt x="430" y="1725"/>
                  </a:lnTo>
                  <a:lnTo>
                    <a:pt x="423" y="1714"/>
                  </a:lnTo>
                  <a:lnTo>
                    <a:pt x="417" y="1704"/>
                  </a:lnTo>
                  <a:lnTo>
                    <a:pt x="413" y="1693"/>
                  </a:lnTo>
                  <a:lnTo>
                    <a:pt x="409" y="1683"/>
                  </a:lnTo>
                  <a:lnTo>
                    <a:pt x="405" y="1674"/>
                  </a:lnTo>
                  <a:lnTo>
                    <a:pt x="403" y="1665"/>
                  </a:lnTo>
                  <a:lnTo>
                    <a:pt x="402" y="1657"/>
                  </a:lnTo>
                  <a:lnTo>
                    <a:pt x="402" y="1649"/>
                  </a:lnTo>
                  <a:lnTo>
                    <a:pt x="403" y="1642"/>
                  </a:lnTo>
                  <a:lnTo>
                    <a:pt x="404" y="1636"/>
                  </a:lnTo>
                  <a:lnTo>
                    <a:pt x="408" y="1630"/>
                  </a:lnTo>
                  <a:lnTo>
                    <a:pt x="411" y="1626"/>
                  </a:lnTo>
                  <a:lnTo>
                    <a:pt x="415" y="1623"/>
                  </a:lnTo>
                  <a:lnTo>
                    <a:pt x="422" y="1620"/>
                  </a:lnTo>
                  <a:lnTo>
                    <a:pt x="427" y="1619"/>
                  </a:lnTo>
                  <a:lnTo>
                    <a:pt x="435" y="1619"/>
                  </a:lnTo>
                  <a:lnTo>
                    <a:pt x="442" y="1620"/>
                  </a:lnTo>
                  <a:lnTo>
                    <a:pt x="450" y="1623"/>
                  </a:lnTo>
                  <a:lnTo>
                    <a:pt x="459" y="1626"/>
                  </a:lnTo>
                  <a:lnTo>
                    <a:pt x="468" y="1630"/>
                  </a:lnTo>
                  <a:lnTo>
                    <a:pt x="477" y="1635"/>
                  </a:lnTo>
                  <a:lnTo>
                    <a:pt x="487" y="1640"/>
                  </a:lnTo>
                  <a:lnTo>
                    <a:pt x="496" y="1647"/>
                  </a:lnTo>
                  <a:lnTo>
                    <a:pt x="506" y="1654"/>
                  </a:lnTo>
                  <a:lnTo>
                    <a:pt x="516" y="1663"/>
                  </a:lnTo>
                  <a:lnTo>
                    <a:pt x="526" y="1672"/>
                  </a:lnTo>
                  <a:lnTo>
                    <a:pt x="536" y="1681"/>
                  </a:lnTo>
                  <a:lnTo>
                    <a:pt x="546" y="1692"/>
                  </a:lnTo>
                  <a:lnTo>
                    <a:pt x="554" y="1703"/>
                  </a:lnTo>
                  <a:lnTo>
                    <a:pt x="563" y="1712"/>
                  </a:lnTo>
                  <a:lnTo>
                    <a:pt x="571" y="1723"/>
                  </a:lnTo>
                  <a:lnTo>
                    <a:pt x="577" y="1734"/>
                  </a:lnTo>
                  <a:lnTo>
                    <a:pt x="584" y="1745"/>
                  </a:lnTo>
                  <a:lnTo>
                    <a:pt x="590" y="1755"/>
                  </a:lnTo>
                  <a:lnTo>
                    <a:pt x="594" y="1765"/>
                  </a:lnTo>
                  <a:lnTo>
                    <a:pt x="598" y="1775"/>
                  </a:lnTo>
                  <a:lnTo>
                    <a:pt x="602" y="1785"/>
                  </a:lnTo>
                  <a:lnTo>
                    <a:pt x="604" y="1794"/>
                  </a:lnTo>
                  <a:lnTo>
                    <a:pt x="605" y="1801"/>
                  </a:lnTo>
                  <a:lnTo>
                    <a:pt x="605" y="1809"/>
                  </a:lnTo>
                  <a:lnTo>
                    <a:pt x="604" y="1816"/>
                  </a:lnTo>
                  <a:lnTo>
                    <a:pt x="603" y="1822"/>
                  </a:lnTo>
                  <a:lnTo>
                    <a:pt x="599" y="1828"/>
                  </a:lnTo>
                  <a:lnTo>
                    <a:pt x="596" y="1832"/>
                  </a:lnTo>
                  <a:close/>
                  <a:moveTo>
                    <a:pt x="217" y="797"/>
                  </a:moveTo>
                  <a:lnTo>
                    <a:pt x="231" y="815"/>
                  </a:lnTo>
                  <a:lnTo>
                    <a:pt x="243" y="833"/>
                  </a:lnTo>
                  <a:lnTo>
                    <a:pt x="252" y="851"/>
                  </a:lnTo>
                  <a:lnTo>
                    <a:pt x="259" y="867"/>
                  </a:lnTo>
                  <a:lnTo>
                    <a:pt x="261" y="875"/>
                  </a:lnTo>
                  <a:lnTo>
                    <a:pt x="263" y="883"/>
                  </a:lnTo>
                  <a:lnTo>
                    <a:pt x="264" y="890"/>
                  </a:lnTo>
                  <a:lnTo>
                    <a:pt x="264" y="897"/>
                  </a:lnTo>
                  <a:lnTo>
                    <a:pt x="263" y="902"/>
                  </a:lnTo>
                  <a:lnTo>
                    <a:pt x="261" y="908"/>
                  </a:lnTo>
                  <a:lnTo>
                    <a:pt x="259" y="912"/>
                  </a:lnTo>
                  <a:lnTo>
                    <a:pt x="255" y="916"/>
                  </a:lnTo>
                  <a:lnTo>
                    <a:pt x="251" y="919"/>
                  </a:lnTo>
                  <a:lnTo>
                    <a:pt x="247" y="921"/>
                  </a:lnTo>
                  <a:lnTo>
                    <a:pt x="241" y="922"/>
                  </a:lnTo>
                  <a:lnTo>
                    <a:pt x="236" y="922"/>
                  </a:lnTo>
                  <a:lnTo>
                    <a:pt x="229" y="921"/>
                  </a:lnTo>
                  <a:lnTo>
                    <a:pt x="222" y="920"/>
                  </a:lnTo>
                  <a:lnTo>
                    <a:pt x="216" y="917"/>
                  </a:lnTo>
                  <a:lnTo>
                    <a:pt x="208" y="913"/>
                  </a:lnTo>
                  <a:lnTo>
                    <a:pt x="193" y="905"/>
                  </a:lnTo>
                  <a:lnTo>
                    <a:pt x="176" y="894"/>
                  </a:lnTo>
                  <a:lnTo>
                    <a:pt x="161" y="879"/>
                  </a:lnTo>
                  <a:lnTo>
                    <a:pt x="146" y="862"/>
                  </a:lnTo>
                  <a:lnTo>
                    <a:pt x="131" y="844"/>
                  </a:lnTo>
                  <a:lnTo>
                    <a:pt x="119" y="826"/>
                  </a:lnTo>
                  <a:lnTo>
                    <a:pt x="110" y="808"/>
                  </a:lnTo>
                  <a:lnTo>
                    <a:pt x="103" y="792"/>
                  </a:lnTo>
                  <a:lnTo>
                    <a:pt x="101" y="784"/>
                  </a:lnTo>
                  <a:lnTo>
                    <a:pt x="100" y="776"/>
                  </a:lnTo>
                  <a:lnTo>
                    <a:pt x="99" y="769"/>
                  </a:lnTo>
                  <a:lnTo>
                    <a:pt x="99" y="763"/>
                  </a:lnTo>
                  <a:lnTo>
                    <a:pt x="100" y="757"/>
                  </a:lnTo>
                  <a:lnTo>
                    <a:pt x="102" y="751"/>
                  </a:lnTo>
                  <a:lnTo>
                    <a:pt x="104" y="747"/>
                  </a:lnTo>
                  <a:lnTo>
                    <a:pt x="107" y="744"/>
                  </a:lnTo>
                  <a:lnTo>
                    <a:pt x="111" y="740"/>
                  </a:lnTo>
                  <a:lnTo>
                    <a:pt x="116" y="738"/>
                  </a:lnTo>
                  <a:lnTo>
                    <a:pt x="122" y="737"/>
                  </a:lnTo>
                  <a:lnTo>
                    <a:pt x="127" y="737"/>
                  </a:lnTo>
                  <a:lnTo>
                    <a:pt x="134" y="738"/>
                  </a:lnTo>
                  <a:lnTo>
                    <a:pt x="140" y="739"/>
                  </a:lnTo>
                  <a:lnTo>
                    <a:pt x="147" y="742"/>
                  </a:lnTo>
                  <a:lnTo>
                    <a:pt x="155" y="746"/>
                  </a:lnTo>
                  <a:lnTo>
                    <a:pt x="170" y="754"/>
                  </a:lnTo>
                  <a:lnTo>
                    <a:pt x="185" y="765"/>
                  </a:lnTo>
                  <a:lnTo>
                    <a:pt x="202" y="780"/>
                  </a:lnTo>
                  <a:lnTo>
                    <a:pt x="217" y="797"/>
                  </a:lnTo>
                  <a:close/>
                  <a:moveTo>
                    <a:pt x="344" y="1096"/>
                  </a:moveTo>
                  <a:lnTo>
                    <a:pt x="329" y="1078"/>
                  </a:lnTo>
                  <a:lnTo>
                    <a:pt x="317" y="1058"/>
                  </a:lnTo>
                  <a:lnTo>
                    <a:pt x="311" y="1049"/>
                  </a:lnTo>
                  <a:lnTo>
                    <a:pt x="307" y="1039"/>
                  </a:lnTo>
                  <a:lnTo>
                    <a:pt x="302" y="1031"/>
                  </a:lnTo>
                  <a:lnTo>
                    <a:pt x="299" y="1022"/>
                  </a:lnTo>
                  <a:lnTo>
                    <a:pt x="297" y="1014"/>
                  </a:lnTo>
                  <a:lnTo>
                    <a:pt x="296" y="1005"/>
                  </a:lnTo>
                  <a:lnTo>
                    <a:pt x="295" y="999"/>
                  </a:lnTo>
                  <a:lnTo>
                    <a:pt x="295" y="991"/>
                  </a:lnTo>
                  <a:lnTo>
                    <a:pt x="296" y="986"/>
                  </a:lnTo>
                  <a:lnTo>
                    <a:pt x="297" y="980"/>
                  </a:lnTo>
                  <a:lnTo>
                    <a:pt x="299" y="975"/>
                  </a:lnTo>
                  <a:lnTo>
                    <a:pt x="304" y="972"/>
                  </a:lnTo>
                  <a:lnTo>
                    <a:pt x="308" y="968"/>
                  </a:lnTo>
                  <a:lnTo>
                    <a:pt x="312" y="966"/>
                  </a:lnTo>
                  <a:lnTo>
                    <a:pt x="318" y="965"/>
                  </a:lnTo>
                  <a:lnTo>
                    <a:pt x="324" y="965"/>
                  </a:lnTo>
                  <a:lnTo>
                    <a:pt x="331" y="966"/>
                  </a:lnTo>
                  <a:lnTo>
                    <a:pt x="337" y="967"/>
                  </a:lnTo>
                  <a:lnTo>
                    <a:pt x="345" y="970"/>
                  </a:lnTo>
                  <a:lnTo>
                    <a:pt x="353" y="974"/>
                  </a:lnTo>
                  <a:lnTo>
                    <a:pt x="369" y="982"/>
                  </a:lnTo>
                  <a:lnTo>
                    <a:pt x="386" y="995"/>
                  </a:lnTo>
                  <a:lnTo>
                    <a:pt x="402" y="1010"/>
                  </a:lnTo>
                  <a:lnTo>
                    <a:pt x="419" y="1027"/>
                  </a:lnTo>
                  <a:lnTo>
                    <a:pt x="434" y="1046"/>
                  </a:lnTo>
                  <a:lnTo>
                    <a:pt x="447" y="1066"/>
                  </a:lnTo>
                  <a:lnTo>
                    <a:pt x="457" y="1083"/>
                  </a:lnTo>
                  <a:lnTo>
                    <a:pt x="464" y="1101"/>
                  </a:lnTo>
                  <a:lnTo>
                    <a:pt x="467" y="1110"/>
                  </a:lnTo>
                  <a:lnTo>
                    <a:pt x="468" y="1117"/>
                  </a:lnTo>
                  <a:lnTo>
                    <a:pt x="469" y="1125"/>
                  </a:lnTo>
                  <a:lnTo>
                    <a:pt x="469" y="1132"/>
                  </a:lnTo>
                  <a:lnTo>
                    <a:pt x="468" y="1138"/>
                  </a:lnTo>
                  <a:lnTo>
                    <a:pt x="467" y="1144"/>
                  </a:lnTo>
                  <a:lnTo>
                    <a:pt x="464" y="1148"/>
                  </a:lnTo>
                  <a:lnTo>
                    <a:pt x="460" y="1152"/>
                  </a:lnTo>
                  <a:lnTo>
                    <a:pt x="456" y="1155"/>
                  </a:lnTo>
                  <a:lnTo>
                    <a:pt x="451" y="1157"/>
                  </a:lnTo>
                  <a:lnTo>
                    <a:pt x="446" y="1158"/>
                  </a:lnTo>
                  <a:lnTo>
                    <a:pt x="439" y="1158"/>
                  </a:lnTo>
                  <a:lnTo>
                    <a:pt x="433" y="1158"/>
                  </a:lnTo>
                  <a:lnTo>
                    <a:pt x="426" y="1156"/>
                  </a:lnTo>
                  <a:lnTo>
                    <a:pt x="419" y="1153"/>
                  </a:lnTo>
                  <a:lnTo>
                    <a:pt x="411" y="1150"/>
                  </a:lnTo>
                  <a:lnTo>
                    <a:pt x="403" y="1146"/>
                  </a:lnTo>
                  <a:lnTo>
                    <a:pt x="394" y="1140"/>
                  </a:lnTo>
                  <a:lnTo>
                    <a:pt x="386" y="1135"/>
                  </a:lnTo>
                  <a:lnTo>
                    <a:pt x="378" y="1128"/>
                  </a:lnTo>
                  <a:lnTo>
                    <a:pt x="361" y="1114"/>
                  </a:lnTo>
                  <a:lnTo>
                    <a:pt x="344" y="1096"/>
                  </a:lnTo>
                  <a:close/>
                  <a:moveTo>
                    <a:pt x="678" y="1399"/>
                  </a:moveTo>
                  <a:lnTo>
                    <a:pt x="674" y="1402"/>
                  </a:lnTo>
                  <a:lnTo>
                    <a:pt x="668" y="1404"/>
                  </a:lnTo>
                  <a:lnTo>
                    <a:pt x="663" y="1406"/>
                  </a:lnTo>
                  <a:lnTo>
                    <a:pt x="656" y="1406"/>
                  </a:lnTo>
                  <a:lnTo>
                    <a:pt x="650" y="1404"/>
                  </a:lnTo>
                  <a:lnTo>
                    <a:pt x="642" y="1402"/>
                  </a:lnTo>
                  <a:lnTo>
                    <a:pt x="634" y="1400"/>
                  </a:lnTo>
                  <a:lnTo>
                    <a:pt x="626" y="1397"/>
                  </a:lnTo>
                  <a:lnTo>
                    <a:pt x="618" y="1392"/>
                  </a:lnTo>
                  <a:lnTo>
                    <a:pt x="609" y="1387"/>
                  </a:lnTo>
                  <a:lnTo>
                    <a:pt x="600" y="1381"/>
                  </a:lnTo>
                  <a:lnTo>
                    <a:pt x="592" y="1375"/>
                  </a:lnTo>
                  <a:lnTo>
                    <a:pt x="573" y="1358"/>
                  </a:lnTo>
                  <a:lnTo>
                    <a:pt x="556" y="1341"/>
                  </a:lnTo>
                  <a:lnTo>
                    <a:pt x="547" y="1331"/>
                  </a:lnTo>
                  <a:lnTo>
                    <a:pt x="539" y="1321"/>
                  </a:lnTo>
                  <a:lnTo>
                    <a:pt x="533" y="1311"/>
                  </a:lnTo>
                  <a:lnTo>
                    <a:pt x="526" y="1301"/>
                  </a:lnTo>
                  <a:lnTo>
                    <a:pt x="520" y="1292"/>
                  </a:lnTo>
                  <a:lnTo>
                    <a:pt x="516" y="1282"/>
                  </a:lnTo>
                  <a:lnTo>
                    <a:pt x="512" y="1273"/>
                  </a:lnTo>
                  <a:lnTo>
                    <a:pt x="508" y="1263"/>
                  </a:lnTo>
                  <a:lnTo>
                    <a:pt x="505" y="1254"/>
                  </a:lnTo>
                  <a:lnTo>
                    <a:pt x="504" y="1247"/>
                  </a:lnTo>
                  <a:lnTo>
                    <a:pt x="503" y="1239"/>
                  </a:lnTo>
                  <a:lnTo>
                    <a:pt x="503" y="1231"/>
                  </a:lnTo>
                  <a:lnTo>
                    <a:pt x="504" y="1226"/>
                  </a:lnTo>
                  <a:lnTo>
                    <a:pt x="505" y="1219"/>
                  </a:lnTo>
                  <a:lnTo>
                    <a:pt x="508" y="1215"/>
                  </a:lnTo>
                  <a:lnTo>
                    <a:pt x="512" y="1210"/>
                  </a:lnTo>
                  <a:lnTo>
                    <a:pt x="516" y="1207"/>
                  </a:lnTo>
                  <a:lnTo>
                    <a:pt x="522" y="1205"/>
                  </a:lnTo>
                  <a:lnTo>
                    <a:pt x="527" y="1204"/>
                  </a:lnTo>
                  <a:lnTo>
                    <a:pt x="534" y="1204"/>
                  </a:lnTo>
                  <a:lnTo>
                    <a:pt x="540" y="1205"/>
                  </a:lnTo>
                  <a:lnTo>
                    <a:pt x="548" y="1206"/>
                  </a:lnTo>
                  <a:lnTo>
                    <a:pt x="556" y="1209"/>
                  </a:lnTo>
                  <a:lnTo>
                    <a:pt x="563" y="1213"/>
                  </a:lnTo>
                  <a:lnTo>
                    <a:pt x="572" y="1217"/>
                  </a:lnTo>
                  <a:lnTo>
                    <a:pt x="581" y="1221"/>
                  </a:lnTo>
                  <a:lnTo>
                    <a:pt x="590" y="1228"/>
                  </a:lnTo>
                  <a:lnTo>
                    <a:pt x="598" y="1235"/>
                  </a:lnTo>
                  <a:lnTo>
                    <a:pt x="617" y="1250"/>
                  </a:lnTo>
                  <a:lnTo>
                    <a:pt x="634" y="1269"/>
                  </a:lnTo>
                  <a:lnTo>
                    <a:pt x="650" y="1288"/>
                  </a:lnTo>
                  <a:lnTo>
                    <a:pt x="664" y="1308"/>
                  </a:lnTo>
                  <a:lnTo>
                    <a:pt x="670" y="1318"/>
                  </a:lnTo>
                  <a:lnTo>
                    <a:pt x="674" y="1328"/>
                  </a:lnTo>
                  <a:lnTo>
                    <a:pt x="678" y="1337"/>
                  </a:lnTo>
                  <a:lnTo>
                    <a:pt x="682" y="1345"/>
                  </a:lnTo>
                  <a:lnTo>
                    <a:pt x="684" y="1354"/>
                  </a:lnTo>
                  <a:lnTo>
                    <a:pt x="686" y="1363"/>
                  </a:lnTo>
                  <a:lnTo>
                    <a:pt x="687" y="1370"/>
                  </a:lnTo>
                  <a:lnTo>
                    <a:pt x="687" y="1377"/>
                  </a:lnTo>
                  <a:lnTo>
                    <a:pt x="686" y="1384"/>
                  </a:lnTo>
                  <a:lnTo>
                    <a:pt x="684" y="1389"/>
                  </a:lnTo>
                  <a:lnTo>
                    <a:pt x="682" y="1395"/>
                  </a:lnTo>
                  <a:lnTo>
                    <a:pt x="678" y="1399"/>
                  </a:lnTo>
                  <a:close/>
                  <a:moveTo>
                    <a:pt x="163" y="301"/>
                  </a:moveTo>
                  <a:lnTo>
                    <a:pt x="151" y="284"/>
                  </a:lnTo>
                  <a:lnTo>
                    <a:pt x="140" y="269"/>
                  </a:lnTo>
                  <a:lnTo>
                    <a:pt x="133" y="252"/>
                  </a:lnTo>
                  <a:lnTo>
                    <a:pt x="127" y="238"/>
                  </a:lnTo>
                  <a:lnTo>
                    <a:pt x="126" y="232"/>
                  </a:lnTo>
                  <a:lnTo>
                    <a:pt x="125" y="225"/>
                  </a:lnTo>
                  <a:lnTo>
                    <a:pt x="124" y="218"/>
                  </a:lnTo>
                  <a:lnTo>
                    <a:pt x="124" y="213"/>
                  </a:lnTo>
                  <a:lnTo>
                    <a:pt x="125" y="208"/>
                  </a:lnTo>
                  <a:lnTo>
                    <a:pt x="127" y="203"/>
                  </a:lnTo>
                  <a:lnTo>
                    <a:pt x="129" y="199"/>
                  </a:lnTo>
                  <a:lnTo>
                    <a:pt x="131" y="195"/>
                  </a:lnTo>
                  <a:lnTo>
                    <a:pt x="136" y="192"/>
                  </a:lnTo>
                  <a:lnTo>
                    <a:pt x="139" y="191"/>
                  </a:lnTo>
                  <a:lnTo>
                    <a:pt x="145" y="190"/>
                  </a:lnTo>
                  <a:lnTo>
                    <a:pt x="149" y="189"/>
                  </a:lnTo>
                  <a:lnTo>
                    <a:pt x="155" y="190"/>
                  </a:lnTo>
                  <a:lnTo>
                    <a:pt x="161" y="191"/>
                  </a:lnTo>
                  <a:lnTo>
                    <a:pt x="167" y="193"/>
                  </a:lnTo>
                  <a:lnTo>
                    <a:pt x="173" y="197"/>
                  </a:lnTo>
                  <a:lnTo>
                    <a:pt x="186" y="204"/>
                  </a:lnTo>
                  <a:lnTo>
                    <a:pt x="201" y="214"/>
                  </a:lnTo>
                  <a:lnTo>
                    <a:pt x="214" y="226"/>
                  </a:lnTo>
                  <a:lnTo>
                    <a:pt x="228" y="242"/>
                  </a:lnTo>
                  <a:lnTo>
                    <a:pt x="240" y="257"/>
                  </a:lnTo>
                  <a:lnTo>
                    <a:pt x="250" y="273"/>
                  </a:lnTo>
                  <a:lnTo>
                    <a:pt x="258" y="289"/>
                  </a:lnTo>
                  <a:lnTo>
                    <a:pt x="263" y="303"/>
                  </a:lnTo>
                  <a:lnTo>
                    <a:pt x="264" y="311"/>
                  </a:lnTo>
                  <a:lnTo>
                    <a:pt x="265" y="317"/>
                  </a:lnTo>
                  <a:lnTo>
                    <a:pt x="266" y="324"/>
                  </a:lnTo>
                  <a:lnTo>
                    <a:pt x="266" y="329"/>
                  </a:lnTo>
                  <a:lnTo>
                    <a:pt x="265" y="335"/>
                  </a:lnTo>
                  <a:lnTo>
                    <a:pt x="264" y="339"/>
                  </a:lnTo>
                  <a:lnTo>
                    <a:pt x="261" y="343"/>
                  </a:lnTo>
                  <a:lnTo>
                    <a:pt x="259" y="347"/>
                  </a:lnTo>
                  <a:lnTo>
                    <a:pt x="254" y="349"/>
                  </a:lnTo>
                  <a:lnTo>
                    <a:pt x="251" y="351"/>
                  </a:lnTo>
                  <a:lnTo>
                    <a:pt x="245" y="352"/>
                  </a:lnTo>
                  <a:lnTo>
                    <a:pt x="241" y="352"/>
                  </a:lnTo>
                  <a:lnTo>
                    <a:pt x="236" y="351"/>
                  </a:lnTo>
                  <a:lnTo>
                    <a:pt x="229" y="350"/>
                  </a:lnTo>
                  <a:lnTo>
                    <a:pt x="224" y="348"/>
                  </a:lnTo>
                  <a:lnTo>
                    <a:pt x="217" y="346"/>
                  </a:lnTo>
                  <a:lnTo>
                    <a:pt x="204" y="338"/>
                  </a:lnTo>
                  <a:lnTo>
                    <a:pt x="190" y="328"/>
                  </a:lnTo>
                  <a:lnTo>
                    <a:pt x="176" y="315"/>
                  </a:lnTo>
                  <a:lnTo>
                    <a:pt x="163" y="301"/>
                  </a:lnTo>
                  <a:close/>
                  <a:moveTo>
                    <a:pt x="434" y="554"/>
                  </a:moveTo>
                  <a:lnTo>
                    <a:pt x="430" y="556"/>
                  </a:lnTo>
                  <a:lnTo>
                    <a:pt x="425" y="558"/>
                  </a:lnTo>
                  <a:lnTo>
                    <a:pt x="421" y="559"/>
                  </a:lnTo>
                  <a:lnTo>
                    <a:pt x="415" y="559"/>
                  </a:lnTo>
                  <a:lnTo>
                    <a:pt x="409" y="558"/>
                  </a:lnTo>
                  <a:lnTo>
                    <a:pt x="403" y="557"/>
                  </a:lnTo>
                  <a:lnTo>
                    <a:pt x="397" y="555"/>
                  </a:lnTo>
                  <a:lnTo>
                    <a:pt x="390" y="553"/>
                  </a:lnTo>
                  <a:lnTo>
                    <a:pt x="376" y="544"/>
                  </a:lnTo>
                  <a:lnTo>
                    <a:pt x="362" y="534"/>
                  </a:lnTo>
                  <a:lnTo>
                    <a:pt x="347" y="521"/>
                  </a:lnTo>
                  <a:lnTo>
                    <a:pt x="333" y="506"/>
                  </a:lnTo>
                  <a:lnTo>
                    <a:pt x="320" y="489"/>
                  </a:lnTo>
                  <a:lnTo>
                    <a:pt x="309" y="473"/>
                  </a:lnTo>
                  <a:lnTo>
                    <a:pt x="301" y="456"/>
                  </a:lnTo>
                  <a:lnTo>
                    <a:pt x="295" y="441"/>
                  </a:lnTo>
                  <a:lnTo>
                    <a:pt x="293" y="433"/>
                  </a:lnTo>
                  <a:lnTo>
                    <a:pt x="291" y="427"/>
                  </a:lnTo>
                  <a:lnTo>
                    <a:pt x="291" y="420"/>
                  </a:lnTo>
                  <a:lnTo>
                    <a:pt x="291" y="414"/>
                  </a:lnTo>
                  <a:lnTo>
                    <a:pt x="293" y="408"/>
                  </a:lnTo>
                  <a:lnTo>
                    <a:pt x="294" y="404"/>
                  </a:lnTo>
                  <a:lnTo>
                    <a:pt x="296" y="399"/>
                  </a:lnTo>
                  <a:lnTo>
                    <a:pt x="299" y="395"/>
                  </a:lnTo>
                  <a:lnTo>
                    <a:pt x="304" y="393"/>
                  </a:lnTo>
                  <a:lnTo>
                    <a:pt x="308" y="391"/>
                  </a:lnTo>
                  <a:lnTo>
                    <a:pt x="312" y="389"/>
                  </a:lnTo>
                  <a:lnTo>
                    <a:pt x="318" y="389"/>
                  </a:lnTo>
                  <a:lnTo>
                    <a:pt x="323" y="389"/>
                  </a:lnTo>
                  <a:lnTo>
                    <a:pt x="330" y="392"/>
                  </a:lnTo>
                  <a:lnTo>
                    <a:pt x="336" y="394"/>
                  </a:lnTo>
                  <a:lnTo>
                    <a:pt x="343" y="396"/>
                  </a:lnTo>
                  <a:lnTo>
                    <a:pt x="357" y="405"/>
                  </a:lnTo>
                  <a:lnTo>
                    <a:pt x="371" y="415"/>
                  </a:lnTo>
                  <a:lnTo>
                    <a:pt x="386" y="428"/>
                  </a:lnTo>
                  <a:lnTo>
                    <a:pt x="400" y="443"/>
                  </a:lnTo>
                  <a:lnTo>
                    <a:pt x="413" y="460"/>
                  </a:lnTo>
                  <a:lnTo>
                    <a:pt x="424" y="476"/>
                  </a:lnTo>
                  <a:lnTo>
                    <a:pt x="432" y="493"/>
                  </a:lnTo>
                  <a:lnTo>
                    <a:pt x="438" y="508"/>
                  </a:lnTo>
                  <a:lnTo>
                    <a:pt x="439" y="516"/>
                  </a:lnTo>
                  <a:lnTo>
                    <a:pt x="442" y="522"/>
                  </a:lnTo>
                  <a:lnTo>
                    <a:pt x="442" y="529"/>
                  </a:lnTo>
                  <a:lnTo>
                    <a:pt x="442" y="535"/>
                  </a:lnTo>
                  <a:lnTo>
                    <a:pt x="440" y="541"/>
                  </a:lnTo>
                  <a:lnTo>
                    <a:pt x="439" y="545"/>
                  </a:lnTo>
                  <a:lnTo>
                    <a:pt x="436" y="550"/>
                  </a:lnTo>
                  <a:lnTo>
                    <a:pt x="434" y="554"/>
                  </a:lnTo>
                  <a:close/>
                  <a:moveTo>
                    <a:pt x="619" y="770"/>
                  </a:moveTo>
                  <a:lnTo>
                    <a:pt x="615" y="773"/>
                  </a:lnTo>
                  <a:lnTo>
                    <a:pt x="610" y="774"/>
                  </a:lnTo>
                  <a:lnTo>
                    <a:pt x="605" y="775"/>
                  </a:lnTo>
                  <a:lnTo>
                    <a:pt x="599" y="776"/>
                  </a:lnTo>
                  <a:lnTo>
                    <a:pt x="594" y="775"/>
                  </a:lnTo>
                  <a:lnTo>
                    <a:pt x="587" y="774"/>
                  </a:lnTo>
                  <a:lnTo>
                    <a:pt x="580" y="772"/>
                  </a:lnTo>
                  <a:lnTo>
                    <a:pt x="573" y="769"/>
                  </a:lnTo>
                  <a:lnTo>
                    <a:pt x="558" y="761"/>
                  </a:lnTo>
                  <a:lnTo>
                    <a:pt x="542" y="750"/>
                  </a:lnTo>
                  <a:lnTo>
                    <a:pt x="527" y="736"/>
                  </a:lnTo>
                  <a:lnTo>
                    <a:pt x="512" y="721"/>
                  </a:lnTo>
                  <a:lnTo>
                    <a:pt x="499" y="703"/>
                  </a:lnTo>
                  <a:lnTo>
                    <a:pt x="488" y="685"/>
                  </a:lnTo>
                  <a:lnTo>
                    <a:pt x="479" y="668"/>
                  </a:lnTo>
                  <a:lnTo>
                    <a:pt x="472" y="651"/>
                  </a:lnTo>
                  <a:lnTo>
                    <a:pt x="470" y="644"/>
                  </a:lnTo>
                  <a:lnTo>
                    <a:pt x="469" y="637"/>
                  </a:lnTo>
                  <a:lnTo>
                    <a:pt x="468" y="630"/>
                  </a:lnTo>
                  <a:lnTo>
                    <a:pt x="469" y="624"/>
                  </a:lnTo>
                  <a:lnTo>
                    <a:pt x="469" y="617"/>
                  </a:lnTo>
                  <a:lnTo>
                    <a:pt x="471" y="613"/>
                  </a:lnTo>
                  <a:lnTo>
                    <a:pt x="473" y="609"/>
                  </a:lnTo>
                  <a:lnTo>
                    <a:pt x="477" y="604"/>
                  </a:lnTo>
                  <a:lnTo>
                    <a:pt x="481" y="601"/>
                  </a:lnTo>
                  <a:lnTo>
                    <a:pt x="485" y="600"/>
                  </a:lnTo>
                  <a:lnTo>
                    <a:pt x="491" y="599"/>
                  </a:lnTo>
                  <a:lnTo>
                    <a:pt x="496" y="598"/>
                  </a:lnTo>
                  <a:lnTo>
                    <a:pt x="502" y="599"/>
                  </a:lnTo>
                  <a:lnTo>
                    <a:pt x="508" y="600"/>
                  </a:lnTo>
                  <a:lnTo>
                    <a:pt x="516" y="602"/>
                  </a:lnTo>
                  <a:lnTo>
                    <a:pt x="523" y="605"/>
                  </a:lnTo>
                  <a:lnTo>
                    <a:pt x="538" y="614"/>
                  </a:lnTo>
                  <a:lnTo>
                    <a:pt x="553" y="625"/>
                  </a:lnTo>
                  <a:lnTo>
                    <a:pt x="569" y="638"/>
                  </a:lnTo>
                  <a:lnTo>
                    <a:pt x="584" y="655"/>
                  </a:lnTo>
                  <a:lnTo>
                    <a:pt x="597" y="672"/>
                  </a:lnTo>
                  <a:lnTo>
                    <a:pt x="608" y="690"/>
                  </a:lnTo>
                  <a:lnTo>
                    <a:pt x="617" y="706"/>
                  </a:lnTo>
                  <a:lnTo>
                    <a:pt x="623" y="723"/>
                  </a:lnTo>
                  <a:lnTo>
                    <a:pt x="626" y="730"/>
                  </a:lnTo>
                  <a:lnTo>
                    <a:pt x="627" y="738"/>
                  </a:lnTo>
                  <a:lnTo>
                    <a:pt x="627" y="745"/>
                  </a:lnTo>
                  <a:lnTo>
                    <a:pt x="627" y="751"/>
                  </a:lnTo>
                  <a:lnTo>
                    <a:pt x="627" y="757"/>
                  </a:lnTo>
                  <a:lnTo>
                    <a:pt x="625" y="761"/>
                  </a:lnTo>
                  <a:lnTo>
                    <a:pt x="622" y="767"/>
                  </a:lnTo>
                  <a:lnTo>
                    <a:pt x="619" y="770"/>
                  </a:lnTo>
                  <a:close/>
                  <a:moveTo>
                    <a:pt x="567" y="172"/>
                  </a:moveTo>
                  <a:lnTo>
                    <a:pt x="554" y="157"/>
                  </a:lnTo>
                  <a:lnTo>
                    <a:pt x="546" y="142"/>
                  </a:lnTo>
                  <a:lnTo>
                    <a:pt x="538" y="126"/>
                  </a:lnTo>
                  <a:lnTo>
                    <a:pt x="533" y="112"/>
                  </a:lnTo>
                  <a:lnTo>
                    <a:pt x="531" y="106"/>
                  </a:lnTo>
                  <a:lnTo>
                    <a:pt x="530" y="99"/>
                  </a:lnTo>
                  <a:lnTo>
                    <a:pt x="529" y="94"/>
                  </a:lnTo>
                  <a:lnTo>
                    <a:pt x="530" y="88"/>
                  </a:lnTo>
                  <a:lnTo>
                    <a:pt x="531" y="83"/>
                  </a:lnTo>
                  <a:lnTo>
                    <a:pt x="533" y="78"/>
                  </a:lnTo>
                  <a:lnTo>
                    <a:pt x="535" y="74"/>
                  </a:lnTo>
                  <a:lnTo>
                    <a:pt x="538" y="71"/>
                  </a:lnTo>
                  <a:lnTo>
                    <a:pt x="541" y="67"/>
                  </a:lnTo>
                  <a:lnTo>
                    <a:pt x="546" y="66"/>
                  </a:lnTo>
                  <a:lnTo>
                    <a:pt x="550" y="65"/>
                  </a:lnTo>
                  <a:lnTo>
                    <a:pt x="556" y="64"/>
                  </a:lnTo>
                  <a:lnTo>
                    <a:pt x="561" y="65"/>
                  </a:lnTo>
                  <a:lnTo>
                    <a:pt x="567" y="66"/>
                  </a:lnTo>
                  <a:lnTo>
                    <a:pt x="572" y="68"/>
                  </a:lnTo>
                  <a:lnTo>
                    <a:pt x="579" y="71"/>
                  </a:lnTo>
                  <a:lnTo>
                    <a:pt x="592" y="77"/>
                  </a:lnTo>
                  <a:lnTo>
                    <a:pt x="605" y="87"/>
                  </a:lnTo>
                  <a:lnTo>
                    <a:pt x="618" y="99"/>
                  </a:lnTo>
                  <a:lnTo>
                    <a:pt x="631" y="113"/>
                  </a:lnTo>
                  <a:lnTo>
                    <a:pt x="642" y="129"/>
                  </a:lnTo>
                  <a:lnTo>
                    <a:pt x="652" y="144"/>
                  </a:lnTo>
                  <a:lnTo>
                    <a:pt x="660" y="158"/>
                  </a:lnTo>
                  <a:lnTo>
                    <a:pt x="664" y="174"/>
                  </a:lnTo>
                  <a:lnTo>
                    <a:pt x="666" y="180"/>
                  </a:lnTo>
                  <a:lnTo>
                    <a:pt x="667" y="187"/>
                  </a:lnTo>
                  <a:lnTo>
                    <a:pt x="667" y="192"/>
                  </a:lnTo>
                  <a:lnTo>
                    <a:pt x="667" y="198"/>
                  </a:lnTo>
                  <a:lnTo>
                    <a:pt x="666" y="203"/>
                  </a:lnTo>
                  <a:lnTo>
                    <a:pt x="665" y="208"/>
                  </a:lnTo>
                  <a:lnTo>
                    <a:pt x="662" y="212"/>
                  </a:lnTo>
                  <a:lnTo>
                    <a:pt x="660" y="215"/>
                  </a:lnTo>
                  <a:lnTo>
                    <a:pt x="655" y="218"/>
                  </a:lnTo>
                  <a:lnTo>
                    <a:pt x="652" y="220"/>
                  </a:lnTo>
                  <a:lnTo>
                    <a:pt x="646" y="221"/>
                  </a:lnTo>
                  <a:lnTo>
                    <a:pt x="642" y="221"/>
                  </a:lnTo>
                  <a:lnTo>
                    <a:pt x="637" y="221"/>
                  </a:lnTo>
                  <a:lnTo>
                    <a:pt x="631" y="220"/>
                  </a:lnTo>
                  <a:lnTo>
                    <a:pt x="625" y="217"/>
                  </a:lnTo>
                  <a:lnTo>
                    <a:pt x="619" y="215"/>
                  </a:lnTo>
                  <a:lnTo>
                    <a:pt x="606" y="208"/>
                  </a:lnTo>
                  <a:lnTo>
                    <a:pt x="593" y="199"/>
                  </a:lnTo>
                  <a:lnTo>
                    <a:pt x="580" y="187"/>
                  </a:lnTo>
                  <a:lnTo>
                    <a:pt x="567" y="172"/>
                  </a:lnTo>
                  <a:close/>
                </a:path>
              </a:pathLst>
            </a:custGeom>
            <a:solidFill>
              <a:srgbClr val="E7A6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CH"/>
            </a:p>
          </p:txBody>
        </p:sp>
        <p:sp>
          <p:nvSpPr>
            <p:cNvPr id="167" name="Freeform 158"/>
            <p:cNvSpPr>
              <a:spLocks noEditPoints="1"/>
            </p:cNvSpPr>
            <p:nvPr userDrawn="1"/>
          </p:nvSpPr>
          <p:spPr bwMode="auto">
            <a:xfrm>
              <a:off x="11368088" y="5510213"/>
              <a:ext cx="182563" cy="1349375"/>
            </a:xfrm>
            <a:custGeom>
              <a:avLst/>
              <a:gdLst>
                <a:gd name="T0" fmla="*/ 148 w 688"/>
                <a:gd name="T1" fmla="*/ 4770 h 5099"/>
                <a:gd name="T2" fmla="*/ 0 w 688"/>
                <a:gd name="T3" fmla="*/ 4478 h 5099"/>
                <a:gd name="T4" fmla="*/ 240 w 688"/>
                <a:gd name="T5" fmla="*/ 4619 h 5099"/>
                <a:gd name="T6" fmla="*/ 58 w 688"/>
                <a:gd name="T7" fmla="*/ 3706 h 5099"/>
                <a:gd name="T8" fmla="*/ 168 w 688"/>
                <a:gd name="T9" fmla="*/ 3386 h 5099"/>
                <a:gd name="T10" fmla="*/ 38 w 688"/>
                <a:gd name="T11" fmla="*/ 3430 h 5099"/>
                <a:gd name="T12" fmla="*/ 0 w 688"/>
                <a:gd name="T13" fmla="*/ 1417 h 5099"/>
                <a:gd name="T14" fmla="*/ 123 w 688"/>
                <a:gd name="T15" fmla="*/ 1046 h 5099"/>
                <a:gd name="T16" fmla="*/ 56 w 688"/>
                <a:gd name="T17" fmla="*/ 379 h 5099"/>
                <a:gd name="T18" fmla="*/ 685 w 688"/>
                <a:gd name="T19" fmla="*/ 1164 h 5099"/>
                <a:gd name="T20" fmla="*/ 512 w 688"/>
                <a:gd name="T21" fmla="*/ 1024 h 5099"/>
                <a:gd name="T22" fmla="*/ 686 w 688"/>
                <a:gd name="T23" fmla="*/ 1119 h 5099"/>
                <a:gd name="T24" fmla="*/ 668 w 688"/>
                <a:gd name="T25" fmla="*/ 1653 h 5099"/>
                <a:gd name="T26" fmla="*/ 586 w 688"/>
                <a:gd name="T27" fmla="*/ 2111 h 5099"/>
                <a:gd name="T28" fmla="*/ 575 w 688"/>
                <a:gd name="T29" fmla="*/ 2642 h 5099"/>
                <a:gd name="T30" fmla="*/ 663 w 688"/>
                <a:gd name="T31" fmla="*/ 3156 h 5099"/>
                <a:gd name="T32" fmla="*/ 457 w 688"/>
                <a:gd name="T33" fmla="*/ 3401 h 5099"/>
                <a:gd name="T34" fmla="*/ 677 w 688"/>
                <a:gd name="T35" fmla="*/ 4062 h 5099"/>
                <a:gd name="T36" fmla="*/ 557 w 688"/>
                <a:gd name="T37" fmla="*/ 4323 h 5099"/>
                <a:gd name="T38" fmla="*/ 636 w 688"/>
                <a:gd name="T39" fmla="*/ 4752 h 5099"/>
                <a:gd name="T40" fmla="*/ 458 w 688"/>
                <a:gd name="T41" fmla="*/ 4459 h 5099"/>
                <a:gd name="T42" fmla="*/ 585 w 688"/>
                <a:gd name="T43" fmla="*/ 5028 h 5099"/>
                <a:gd name="T44" fmla="*/ 351 w 688"/>
                <a:gd name="T45" fmla="*/ 4718 h 5099"/>
                <a:gd name="T46" fmla="*/ 302 w 688"/>
                <a:gd name="T47" fmla="*/ 5061 h 5099"/>
                <a:gd name="T48" fmla="*/ 326 w 688"/>
                <a:gd name="T49" fmla="*/ 5099 h 5099"/>
                <a:gd name="T50" fmla="*/ 215 w 688"/>
                <a:gd name="T51" fmla="*/ 4337 h 5099"/>
                <a:gd name="T52" fmla="*/ 58 w 688"/>
                <a:gd name="T53" fmla="*/ 4057 h 5099"/>
                <a:gd name="T54" fmla="*/ 441 w 688"/>
                <a:gd name="T55" fmla="*/ 4116 h 5099"/>
                <a:gd name="T56" fmla="*/ 138 w 688"/>
                <a:gd name="T57" fmla="*/ 3876 h 5099"/>
                <a:gd name="T58" fmla="*/ 533 w 688"/>
                <a:gd name="T59" fmla="*/ 3752 h 5099"/>
                <a:gd name="T60" fmla="*/ 396 w 688"/>
                <a:gd name="T61" fmla="*/ 3799 h 5099"/>
                <a:gd name="T62" fmla="*/ 395 w 688"/>
                <a:gd name="T63" fmla="*/ 3620 h 5099"/>
                <a:gd name="T64" fmla="*/ 355 w 688"/>
                <a:gd name="T65" fmla="*/ 3295 h 5099"/>
                <a:gd name="T66" fmla="*/ 126 w 688"/>
                <a:gd name="T67" fmla="*/ 3031 h 5099"/>
                <a:gd name="T68" fmla="*/ 274 w 688"/>
                <a:gd name="T69" fmla="*/ 2686 h 5099"/>
                <a:gd name="T70" fmla="*/ 71 w 688"/>
                <a:gd name="T71" fmla="*/ 2611 h 5099"/>
                <a:gd name="T72" fmla="*/ 191 w 688"/>
                <a:gd name="T73" fmla="*/ 2566 h 5099"/>
                <a:gd name="T74" fmla="*/ 343 w 688"/>
                <a:gd name="T75" fmla="*/ 2875 h 5099"/>
                <a:gd name="T76" fmla="*/ 558 w 688"/>
                <a:gd name="T77" fmla="*/ 2954 h 5099"/>
                <a:gd name="T78" fmla="*/ 105 w 688"/>
                <a:gd name="T79" fmla="*/ 2186 h 5099"/>
                <a:gd name="T80" fmla="*/ 95 w 688"/>
                <a:gd name="T81" fmla="*/ 2022 h 5099"/>
                <a:gd name="T82" fmla="*/ 495 w 688"/>
                <a:gd name="T83" fmla="*/ 2547 h 5099"/>
                <a:gd name="T84" fmla="*/ 289 w 688"/>
                <a:gd name="T85" fmla="*/ 2318 h 5099"/>
                <a:gd name="T86" fmla="*/ 518 w 688"/>
                <a:gd name="T87" fmla="*/ 2487 h 5099"/>
                <a:gd name="T88" fmla="*/ 93 w 688"/>
                <a:gd name="T89" fmla="*/ 1671 h 5099"/>
                <a:gd name="T90" fmla="*/ 182 w 688"/>
                <a:gd name="T91" fmla="*/ 1608 h 5099"/>
                <a:gd name="T92" fmla="*/ 449 w 688"/>
                <a:gd name="T93" fmla="*/ 2045 h 5099"/>
                <a:gd name="T94" fmla="*/ 329 w 688"/>
                <a:gd name="T95" fmla="*/ 1827 h 5099"/>
                <a:gd name="T96" fmla="*/ 515 w 688"/>
                <a:gd name="T97" fmla="*/ 2039 h 5099"/>
                <a:gd name="T98" fmla="*/ 160 w 688"/>
                <a:gd name="T99" fmla="*/ 1183 h 5099"/>
                <a:gd name="T100" fmla="*/ 340 w 688"/>
                <a:gd name="T101" fmla="*/ 1290 h 5099"/>
                <a:gd name="T102" fmla="*/ 549 w 688"/>
                <a:gd name="T103" fmla="*/ 1599 h 5099"/>
                <a:gd name="T104" fmla="*/ 381 w 688"/>
                <a:gd name="T105" fmla="*/ 1405 h 5099"/>
                <a:gd name="T106" fmla="*/ 198 w 688"/>
                <a:gd name="T107" fmla="*/ 686 h 5099"/>
                <a:gd name="T108" fmla="*/ 253 w 688"/>
                <a:gd name="T109" fmla="*/ 608 h 5099"/>
                <a:gd name="T110" fmla="*/ 457 w 688"/>
                <a:gd name="T111" fmla="*/ 939 h 5099"/>
                <a:gd name="T112" fmla="*/ 330 w 688"/>
                <a:gd name="T113" fmla="*/ 754 h 5099"/>
                <a:gd name="T114" fmla="*/ 212 w 688"/>
                <a:gd name="T115" fmla="*/ 0 h 5099"/>
                <a:gd name="T116" fmla="*/ 281 w 688"/>
                <a:gd name="T117" fmla="*/ 153 h 5099"/>
                <a:gd name="T118" fmla="*/ 411 w 688"/>
                <a:gd name="T119" fmla="*/ 205 h 5099"/>
                <a:gd name="T120" fmla="*/ 385 w 688"/>
                <a:gd name="T121" fmla="*/ 305 h 5099"/>
                <a:gd name="T122" fmla="*/ 534 w 688"/>
                <a:gd name="T123" fmla="*/ 393 h 50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88" h="5099">
                  <a:moveTo>
                    <a:pt x="0" y="5091"/>
                  </a:moveTo>
                  <a:lnTo>
                    <a:pt x="0" y="4913"/>
                  </a:lnTo>
                  <a:lnTo>
                    <a:pt x="11" y="4924"/>
                  </a:lnTo>
                  <a:lnTo>
                    <a:pt x="22" y="4933"/>
                  </a:lnTo>
                  <a:lnTo>
                    <a:pt x="45" y="4957"/>
                  </a:lnTo>
                  <a:lnTo>
                    <a:pt x="66" y="4980"/>
                  </a:lnTo>
                  <a:lnTo>
                    <a:pt x="86" y="5001"/>
                  </a:lnTo>
                  <a:lnTo>
                    <a:pt x="103" y="5023"/>
                  </a:lnTo>
                  <a:lnTo>
                    <a:pt x="118" y="5044"/>
                  </a:lnTo>
                  <a:lnTo>
                    <a:pt x="130" y="5064"/>
                  </a:lnTo>
                  <a:lnTo>
                    <a:pt x="141" y="5083"/>
                  </a:lnTo>
                  <a:lnTo>
                    <a:pt x="149" y="5099"/>
                  </a:lnTo>
                  <a:lnTo>
                    <a:pt x="11" y="5099"/>
                  </a:lnTo>
                  <a:lnTo>
                    <a:pt x="6" y="5095"/>
                  </a:lnTo>
                  <a:lnTo>
                    <a:pt x="0" y="5091"/>
                  </a:lnTo>
                  <a:close/>
                  <a:moveTo>
                    <a:pt x="0" y="4796"/>
                  </a:moveTo>
                  <a:lnTo>
                    <a:pt x="0" y="4616"/>
                  </a:lnTo>
                  <a:lnTo>
                    <a:pt x="15" y="4628"/>
                  </a:lnTo>
                  <a:lnTo>
                    <a:pt x="31" y="4641"/>
                  </a:lnTo>
                  <a:lnTo>
                    <a:pt x="46" y="4655"/>
                  </a:lnTo>
                  <a:lnTo>
                    <a:pt x="63" y="4670"/>
                  </a:lnTo>
                  <a:lnTo>
                    <a:pt x="79" y="4687"/>
                  </a:lnTo>
                  <a:lnTo>
                    <a:pt x="95" y="4704"/>
                  </a:lnTo>
                  <a:lnTo>
                    <a:pt x="110" y="4721"/>
                  </a:lnTo>
                  <a:lnTo>
                    <a:pt x="124" y="4737"/>
                  </a:lnTo>
                  <a:lnTo>
                    <a:pt x="137" y="4754"/>
                  </a:lnTo>
                  <a:lnTo>
                    <a:pt x="148" y="4770"/>
                  </a:lnTo>
                  <a:lnTo>
                    <a:pt x="158" y="4786"/>
                  </a:lnTo>
                  <a:lnTo>
                    <a:pt x="167" y="4800"/>
                  </a:lnTo>
                  <a:lnTo>
                    <a:pt x="174" y="4814"/>
                  </a:lnTo>
                  <a:lnTo>
                    <a:pt x="180" y="4826"/>
                  </a:lnTo>
                  <a:lnTo>
                    <a:pt x="184" y="4838"/>
                  </a:lnTo>
                  <a:lnTo>
                    <a:pt x="187" y="4849"/>
                  </a:lnTo>
                  <a:lnTo>
                    <a:pt x="189" y="4859"/>
                  </a:lnTo>
                  <a:lnTo>
                    <a:pt x="189" y="4868"/>
                  </a:lnTo>
                  <a:lnTo>
                    <a:pt x="187" y="4871"/>
                  </a:lnTo>
                  <a:lnTo>
                    <a:pt x="185" y="4874"/>
                  </a:lnTo>
                  <a:lnTo>
                    <a:pt x="184" y="4878"/>
                  </a:lnTo>
                  <a:lnTo>
                    <a:pt x="182" y="4880"/>
                  </a:lnTo>
                  <a:lnTo>
                    <a:pt x="176" y="4883"/>
                  </a:lnTo>
                  <a:lnTo>
                    <a:pt x="170" y="4885"/>
                  </a:lnTo>
                  <a:lnTo>
                    <a:pt x="163" y="4886"/>
                  </a:lnTo>
                  <a:lnTo>
                    <a:pt x="155" y="4886"/>
                  </a:lnTo>
                  <a:lnTo>
                    <a:pt x="146" y="4884"/>
                  </a:lnTo>
                  <a:lnTo>
                    <a:pt x="135" y="4881"/>
                  </a:lnTo>
                  <a:lnTo>
                    <a:pt x="124" y="4878"/>
                  </a:lnTo>
                  <a:lnTo>
                    <a:pt x="112" y="4872"/>
                  </a:lnTo>
                  <a:lnTo>
                    <a:pt x="100" y="4867"/>
                  </a:lnTo>
                  <a:lnTo>
                    <a:pt x="87" y="4859"/>
                  </a:lnTo>
                  <a:lnTo>
                    <a:pt x="73" y="4851"/>
                  </a:lnTo>
                  <a:lnTo>
                    <a:pt x="59" y="4841"/>
                  </a:lnTo>
                  <a:lnTo>
                    <a:pt x="31" y="4821"/>
                  </a:lnTo>
                  <a:lnTo>
                    <a:pt x="0" y="4796"/>
                  </a:lnTo>
                  <a:close/>
                  <a:moveTo>
                    <a:pt x="0" y="4478"/>
                  </a:moveTo>
                  <a:lnTo>
                    <a:pt x="0" y="4316"/>
                  </a:lnTo>
                  <a:lnTo>
                    <a:pt x="15" y="4325"/>
                  </a:lnTo>
                  <a:lnTo>
                    <a:pt x="30" y="4335"/>
                  </a:lnTo>
                  <a:lnTo>
                    <a:pt x="46" y="4345"/>
                  </a:lnTo>
                  <a:lnTo>
                    <a:pt x="61" y="4357"/>
                  </a:lnTo>
                  <a:lnTo>
                    <a:pt x="78" y="4370"/>
                  </a:lnTo>
                  <a:lnTo>
                    <a:pt x="94" y="4384"/>
                  </a:lnTo>
                  <a:lnTo>
                    <a:pt x="111" y="4400"/>
                  </a:lnTo>
                  <a:lnTo>
                    <a:pt x="127" y="4415"/>
                  </a:lnTo>
                  <a:lnTo>
                    <a:pt x="144" y="4431"/>
                  </a:lnTo>
                  <a:lnTo>
                    <a:pt x="159" y="4448"/>
                  </a:lnTo>
                  <a:lnTo>
                    <a:pt x="173" y="4464"/>
                  </a:lnTo>
                  <a:lnTo>
                    <a:pt x="186" y="4481"/>
                  </a:lnTo>
                  <a:lnTo>
                    <a:pt x="198" y="4496"/>
                  </a:lnTo>
                  <a:lnTo>
                    <a:pt x="209" y="4511"/>
                  </a:lnTo>
                  <a:lnTo>
                    <a:pt x="219" y="4527"/>
                  </a:lnTo>
                  <a:lnTo>
                    <a:pt x="228" y="4541"/>
                  </a:lnTo>
                  <a:lnTo>
                    <a:pt x="235" y="4554"/>
                  </a:lnTo>
                  <a:lnTo>
                    <a:pt x="240" y="4566"/>
                  </a:lnTo>
                  <a:lnTo>
                    <a:pt x="244" y="4578"/>
                  </a:lnTo>
                  <a:lnTo>
                    <a:pt x="247" y="4589"/>
                  </a:lnTo>
                  <a:lnTo>
                    <a:pt x="248" y="4598"/>
                  </a:lnTo>
                  <a:lnTo>
                    <a:pt x="247" y="4607"/>
                  </a:lnTo>
                  <a:lnTo>
                    <a:pt x="246" y="4610"/>
                  </a:lnTo>
                  <a:lnTo>
                    <a:pt x="244" y="4613"/>
                  </a:lnTo>
                  <a:lnTo>
                    <a:pt x="242" y="4617"/>
                  </a:lnTo>
                  <a:lnTo>
                    <a:pt x="240" y="4619"/>
                  </a:lnTo>
                  <a:lnTo>
                    <a:pt x="235" y="4623"/>
                  </a:lnTo>
                  <a:lnTo>
                    <a:pt x="227" y="4625"/>
                  </a:lnTo>
                  <a:lnTo>
                    <a:pt x="218" y="4625"/>
                  </a:lnTo>
                  <a:lnTo>
                    <a:pt x="208" y="4624"/>
                  </a:lnTo>
                  <a:lnTo>
                    <a:pt x="196" y="4622"/>
                  </a:lnTo>
                  <a:lnTo>
                    <a:pt x="184" y="4618"/>
                  </a:lnTo>
                  <a:lnTo>
                    <a:pt x="171" y="4612"/>
                  </a:lnTo>
                  <a:lnTo>
                    <a:pt x="157" y="4606"/>
                  </a:lnTo>
                  <a:lnTo>
                    <a:pt x="143" y="4597"/>
                  </a:lnTo>
                  <a:lnTo>
                    <a:pt x="127" y="4587"/>
                  </a:lnTo>
                  <a:lnTo>
                    <a:pt x="111" y="4577"/>
                  </a:lnTo>
                  <a:lnTo>
                    <a:pt x="95" y="4565"/>
                  </a:lnTo>
                  <a:lnTo>
                    <a:pt x="79" y="4552"/>
                  </a:lnTo>
                  <a:lnTo>
                    <a:pt x="61" y="4538"/>
                  </a:lnTo>
                  <a:lnTo>
                    <a:pt x="45" y="4522"/>
                  </a:lnTo>
                  <a:lnTo>
                    <a:pt x="29" y="4507"/>
                  </a:lnTo>
                  <a:lnTo>
                    <a:pt x="14" y="4493"/>
                  </a:lnTo>
                  <a:lnTo>
                    <a:pt x="0" y="4478"/>
                  </a:lnTo>
                  <a:close/>
                  <a:moveTo>
                    <a:pt x="0" y="3734"/>
                  </a:moveTo>
                  <a:lnTo>
                    <a:pt x="0" y="3595"/>
                  </a:lnTo>
                  <a:lnTo>
                    <a:pt x="18" y="3618"/>
                  </a:lnTo>
                  <a:lnTo>
                    <a:pt x="32" y="3640"/>
                  </a:lnTo>
                  <a:lnTo>
                    <a:pt x="44" y="3661"/>
                  </a:lnTo>
                  <a:lnTo>
                    <a:pt x="53" y="3681"/>
                  </a:lnTo>
                  <a:lnTo>
                    <a:pt x="55" y="3689"/>
                  </a:lnTo>
                  <a:lnTo>
                    <a:pt x="57" y="3698"/>
                  </a:lnTo>
                  <a:lnTo>
                    <a:pt x="58" y="3706"/>
                  </a:lnTo>
                  <a:lnTo>
                    <a:pt x="59" y="3714"/>
                  </a:lnTo>
                  <a:lnTo>
                    <a:pt x="58" y="3720"/>
                  </a:lnTo>
                  <a:lnTo>
                    <a:pt x="57" y="3726"/>
                  </a:lnTo>
                  <a:lnTo>
                    <a:pt x="55" y="3730"/>
                  </a:lnTo>
                  <a:lnTo>
                    <a:pt x="52" y="3734"/>
                  </a:lnTo>
                  <a:lnTo>
                    <a:pt x="47" y="3738"/>
                  </a:lnTo>
                  <a:lnTo>
                    <a:pt x="42" y="3740"/>
                  </a:lnTo>
                  <a:lnTo>
                    <a:pt x="36" y="3741"/>
                  </a:lnTo>
                  <a:lnTo>
                    <a:pt x="31" y="3741"/>
                  </a:lnTo>
                  <a:lnTo>
                    <a:pt x="24" y="3741"/>
                  </a:lnTo>
                  <a:lnTo>
                    <a:pt x="17" y="3740"/>
                  </a:lnTo>
                  <a:lnTo>
                    <a:pt x="9" y="3738"/>
                  </a:lnTo>
                  <a:lnTo>
                    <a:pt x="0" y="3734"/>
                  </a:lnTo>
                  <a:close/>
                  <a:moveTo>
                    <a:pt x="0" y="3390"/>
                  </a:moveTo>
                  <a:lnTo>
                    <a:pt x="0" y="3239"/>
                  </a:lnTo>
                  <a:lnTo>
                    <a:pt x="14" y="3245"/>
                  </a:lnTo>
                  <a:lnTo>
                    <a:pt x="27" y="3253"/>
                  </a:lnTo>
                  <a:lnTo>
                    <a:pt x="43" y="3263"/>
                  </a:lnTo>
                  <a:lnTo>
                    <a:pt x="58" y="3273"/>
                  </a:lnTo>
                  <a:lnTo>
                    <a:pt x="73" y="3285"/>
                  </a:lnTo>
                  <a:lnTo>
                    <a:pt x="89" y="3299"/>
                  </a:lnTo>
                  <a:lnTo>
                    <a:pt x="104" y="3313"/>
                  </a:lnTo>
                  <a:lnTo>
                    <a:pt x="120" y="3329"/>
                  </a:lnTo>
                  <a:lnTo>
                    <a:pt x="134" y="3343"/>
                  </a:lnTo>
                  <a:lnTo>
                    <a:pt x="146" y="3357"/>
                  </a:lnTo>
                  <a:lnTo>
                    <a:pt x="158" y="3372"/>
                  </a:lnTo>
                  <a:lnTo>
                    <a:pt x="168" y="3386"/>
                  </a:lnTo>
                  <a:lnTo>
                    <a:pt x="178" y="3399"/>
                  </a:lnTo>
                  <a:lnTo>
                    <a:pt x="186" y="3412"/>
                  </a:lnTo>
                  <a:lnTo>
                    <a:pt x="193" y="3425"/>
                  </a:lnTo>
                  <a:lnTo>
                    <a:pt x="199" y="3438"/>
                  </a:lnTo>
                  <a:lnTo>
                    <a:pt x="205" y="3450"/>
                  </a:lnTo>
                  <a:lnTo>
                    <a:pt x="209" y="3461"/>
                  </a:lnTo>
                  <a:lnTo>
                    <a:pt x="212" y="3471"/>
                  </a:lnTo>
                  <a:lnTo>
                    <a:pt x="213" y="3481"/>
                  </a:lnTo>
                  <a:lnTo>
                    <a:pt x="213" y="3490"/>
                  </a:lnTo>
                  <a:lnTo>
                    <a:pt x="212" y="3498"/>
                  </a:lnTo>
                  <a:lnTo>
                    <a:pt x="209" y="3504"/>
                  </a:lnTo>
                  <a:lnTo>
                    <a:pt x="205" y="3509"/>
                  </a:lnTo>
                  <a:lnTo>
                    <a:pt x="199" y="3513"/>
                  </a:lnTo>
                  <a:lnTo>
                    <a:pt x="193" y="3515"/>
                  </a:lnTo>
                  <a:lnTo>
                    <a:pt x="185" y="3516"/>
                  </a:lnTo>
                  <a:lnTo>
                    <a:pt x="176" y="3515"/>
                  </a:lnTo>
                  <a:lnTo>
                    <a:pt x="167" y="3513"/>
                  </a:lnTo>
                  <a:lnTo>
                    <a:pt x="156" y="3510"/>
                  </a:lnTo>
                  <a:lnTo>
                    <a:pt x="145" y="3505"/>
                  </a:lnTo>
                  <a:lnTo>
                    <a:pt x="133" y="3500"/>
                  </a:lnTo>
                  <a:lnTo>
                    <a:pt x="120" y="3493"/>
                  </a:lnTo>
                  <a:lnTo>
                    <a:pt x="107" y="3486"/>
                  </a:lnTo>
                  <a:lnTo>
                    <a:pt x="93" y="3476"/>
                  </a:lnTo>
                  <a:lnTo>
                    <a:pt x="80" y="3466"/>
                  </a:lnTo>
                  <a:lnTo>
                    <a:pt x="66" y="3455"/>
                  </a:lnTo>
                  <a:lnTo>
                    <a:pt x="53" y="3443"/>
                  </a:lnTo>
                  <a:lnTo>
                    <a:pt x="38" y="3430"/>
                  </a:lnTo>
                  <a:lnTo>
                    <a:pt x="24" y="3416"/>
                  </a:lnTo>
                  <a:lnTo>
                    <a:pt x="12" y="3403"/>
                  </a:lnTo>
                  <a:lnTo>
                    <a:pt x="0" y="3390"/>
                  </a:lnTo>
                  <a:close/>
                  <a:moveTo>
                    <a:pt x="0" y="2943"/>
                  </a:moveTo>
                  <a:lnTo>
                    <a:pt x="0" y="2799"/>
                  </a:lnTo>
                  <a:lnTo>
                    <a:pt x="19" y="2823"/>
                  </a:lnTo>
                  <a:lnTo>
                    <a:pt x="34" y="2845"/>
                  </a:lnTo>
                  <a:lnTo>
                    <a:pt x="46" y="2867"/>
                  </a:lnTo>
                  <a:lnTo>
                    <a:pt x="55" y="2888"/>
                  </a:lnTo>
                  <a:lnTo>
                    <a:pt x="58" y="2897"/>
                  </a:lnTo>
                  <a:lnTo>
                    <a:pt x="60" y="2906"/>
                  </a:lnTo>
                  <a:lnTo>
                    <a:pt x="61" y="2914"/>
                  </a:lnTo>
                  <a:lnTo>
                    <a:pt x="63" y="2922"/>
                  </a:lnTo>
                  <a:lnTo>
                    <a:pt x="61" y="2929"/>
                  </a:lnTo>
                  <a:lnTo>
                    <a:pt x="60" y="2935"/>
                  </a:lnTo>
                  <a:lnTo>
                    <a:pt x="57" y="2940"/>
                  </a:lnTo>
                  <a:lnTo>
                    <a:pt x="54" y="2944"/>
                  </a:lnTo>
                  <a:lnTo>
                    <a:pt x="49" y="2947"/>
                  </a:lnTo>
                  <a:lnTo>
                    <a:pt x="44" y="2950"/>
                  </a:lnTo>
                  <a:lnTo>
                    <a:pt x="38" y="2951"/>
                  </a:lnTo>
                  <a:lnTo>
                    <a:pt x="32" y="2951"/>
                  </a:lnTo>
                  <a:lnTo>
                    <a:pt x="25" y="2951"/>
                  </a:lnTo>
                  <a:lnTo>
                    <a:pt x="18" y="2948"/>
                  </a:lnTo>
                  <a:lnTo>
                    <a:pt x="9" y="2946"/>
                  </a:lnTo>
                  <a:lnTo>
                    <a:pt x="0" y="2943"/>
                  </a:lnTo>
                  <a:close/>
                  <a:moveTo>
                    <a:pt x="0" y="1505"/>
                  </a:moveTo>
                  <a:lnTo>
                    <a:pt x="0" y="1417"/>
                  </a:lnTo>
                  <a:lnTo>
                    <a:pt x="8" y="1430"/>
                  </a:lnTo>
                  <a:lnTo>
                    <a:pt x="12" y="1444"/>
                  </a:lnTo>
                  <a:lnTo>
                    <a:pt x="17" y="1456"/>
                  </a:lnTo>
                  <a:lnTo>
                    <a:pt x="19" y="1467"/>
                  </a:lnTo>
                  <a:lnTo>
                    <a:pt x="20" y="1476"/>
                  </a:lnTo>
                  <a:lnTo>
                    <a:pt x="19" y="1485"/>
                  </a:lnTo>
                  <a:lnTo>
                    <a:pt x="17" y="1490"/>
                  </a:lnTo>
                  <a:lnTo>
                    <a:pt x="15" y="1493"/>
                  </a:lnTo>
                  <a:lnTo>
                    <a:pt x="13" y="1496"/>
                  </a:lnTo>
                  <a:lnTo>
                    <a:pt x="11" y="1499"/>
                  </a:lnTo>
                  <a:lnTo>
                    <a:pt x="6" y="1503"/>
                  </a:lnTo>
                  <a:lnTo>
                    <a:pt x="0" y="1505"/>
                  </a:lnTo>
                  <a:close/>
                  <a:moveTo>
                    <a:pt x="0" y="1032"/>
                  </a:moveTo>
                  <a:lnTo>
                    <a:pt x="0" y="905"/>
                  </a:lnTo>
                  <a:lnTo>
                    <a:pt x="9" y="910"/>
                  </a:lnTo>
                  <a:lnTo>
                    <a:pt x="19" y="914"/>
                  </a:lnTo>
                  <a:lnTo>
                    <a:pt x="27" y="921"/>
                  </a:lnTo>
                  <a:lnTo>
                    <a:pt x="37" y="927"/>
                  </a:lnTo>
                  <a:lnTo>
                    <a:pt x="47" y="935"/>
                  </a:lnTo>
                  <a:lnTo>
                    <a:pt x="56" y="944"/>
                  </a:lnTo>
                  <a:lnTo>
                    <a:pt x="66" y="954"/>
                  </a:lnTo>
                  <a:lnTo>
                    <a:pt x="75" y="963"/>
                  </a:lnTo>
                  <a:lnTo>
                    <a:pt x="90" y="982"/>
                  </a:lnTo>
                  <a:lnTo>
                    <a:pt x="103" y="1002"/>
                  </a:lnTo>
                  <a:lnTo>
                    <a:pt x="113" y="1019"/>
                  </a:lnTo>
                  <a:lnTo>
                    <a:pt x="120" y="1037"/>
                  </a:lnTo>
                  <a:lnTo>
                    <a:pt x="123" y="1046"/>
                  </a:lnTo>
                  <a:lnTo>
                    <a:pt x="124" y="1053"/>
                  </a:lnTo>
                  <a:lnTo>
                    <a:pt x="125" y="1061"/>
                  </a:lnTo>
                  <a:lnTo>
                    <a:pt x="125" y="1068"/>
                  </a:lnTo>
                  <a:lnTo>
                    <a:pt x="124" y="1074"/>
                  </a:lnTo>
                  <a:lnTo>
                    <a:pt x="123" y="1080"/>
                  </a:lnTo>
                  <a:lnTo>
                    <a:pt x="120" y="1084"/>
                  </a:lnTo>
                  <a:lnTo>
                    <a:pt x="116" y="1088"/>
                  </a:lnTo>
                  <a:lnTo>
                    <a:pt x="112" y="1091"/>
                  </a:lnTo>
                  <a:lnTo>
                    <a:pt x="107" y="1093"/>
                  </a:lnTo>
                  <a:lnTo>
                    <a:pt x="102" y="1094"/>
                  </a:lnTo>
                  <a:lnTo>
                    <a:pt x="95" y="1094"/>
                  </a:lnTo>
                  <a:lnTo>
                    <a:pt x="89" y="1094"/>
                  </a:lnTo>
                  <a:lnTo>
                    <a:pt x="82" y="1092"/>
                  </a:lnTo>
                  <a:lnTo>
                    <a:pt x="75" y="1089"/>
                  </a:lnTo>
                  <a:lnTo>
                    <a:pt x="67" y="1086"/>
                  </a:lnTo>
                  <a:lnTo>
                    <a:pt x="59" y="1082"/>
                  </a:lnTo>
                  <a:lnTo>
                    <a:pt x="50" y="1076"/>
                  </a:lnTo>
                  <a:lnTo>
                    <a:pt x="43" y="1071"/>
                  </a:lnTo>
                  <a:lnTo>
                    <a:pt x="34" y="1064"/>
                  </a:lnTo>
                  <a:lnTo>
                    <a:pt x="17" y="1050"/>
                  </a:lnTo>
                  <a:lnTo>
                    <a:pt x="0" y="1032"/>
                  </a:lnTo>
                  <a:close/>
                  <a:moveTo>
                    <a:pt x="0" y="455"/>
                  </a:moveTo>
                  <a:lnTo>
                    <a:pt x="0" y="333"/>
                  </a:lnTo>
                  <a:lnTo>
                    <a:pt x="14" y="341"/>
                  </a:lnTo>
                  <a:lnTo>
                    <a:pt x="29" y="352"/>
                  </a:lnTo>
                  <a:lnTo>
                    <a:pt x="43" y="364"/>
                  </a:lnTo>
                  <a:lnTo>
                    <a:pt x="56" y="379"/>
                  </a:lnTo>
                  <a:lnTo>
                    <a:pt x="69" y="396"/>
                  </a:lnTo>
                  <a:lnTo>
                    <a:pt x="80" y="412"/>
                  </a:lnTo>
                  <a:lnTo>
                    <a:pt x="88" y="429"/>
                  </a:lnTo>
                  <a:lnTo>
                    <a:pt x="94" y="444"/>
                  </a:lnTo>
                  <a:lnTo>
                    <a:pt x="95" y="452"/>
                  </a:lnTo>
                  <a:lnTo>
                    <a:pt x="98" y="458"/>
                  </a:lnTo>
                  <a:lnTo>
                    <a:pt x="98" y="465"/>
                  </a:lnTo>
                  <a:lnTo>
                    <a:pt x="98" y="471"/>
                  </a:lnTo>
                  <a:lnTo>
                    <a:pt x="96" y="477"/>
                  </a:lnTo>
                  <a:lnTo>
                    <a:pt x="95" y="481"/>
                  </a:lnTo>
                  <a:lnTo>
                    <a:pt x="92" y="486"/>
                  </a:lnTo>
                  <a:lnTo>
                    <a:pt x="90" y="490"/>
                  </a:lnTo>
                  <a:lnTo>
                    <a:pt x="86" y="492"/>
                  </a:lnTo>
                  <a:lnTo>
                    <a:pt x="82" y="494"/>
                  </a:lnTo>
                  <a:lnTo>
                    <a:pt x="78" y="495"/>
                  </a:lnTo>
                  <a:lnTo>
                    <a:pt x="73" y="495"/>
                  </a:lnTo>
                  <a:lnTo>
                    <a:pt x="68" y="495"/>
                  </a:lnTo>
                  <a:lnTo>
                    <a:pt x="63" y="494"/>
                  </a:lnTo>
                  <a:lnTo>
                    <a:pt x="57" y="493"/>
                  </a:lnTo>
                  <a:lnTo>
                    <a:pt x="52" y="491"/>
                  </a:lnTo>
                  <a:lnTo>
                    <a:pt x="40" y="484"/>
                  </a:lnTo>
                  <a:lnTo>
                    <a:pt x="26" y="477"/>
                  </a:lnTo>
                  <a:lnTo>
                    <a:pt x="13" y="467"/>
                  </a:lnTo>
                  <a:lnTo>
                    <a:pt x="0" y="455"/>
                  </a:lnTo>
                  <a:close/>
                  <a:moveTo>
                    <a:pt x="688" y="1129"/>
                  </a:moveTo>
                  <a:lnTo>
                    <a:pt x="688" y="1156"/>
                  </a:lnTo>
                  <a:lnTo>
                    <a:pt x="685" y="1164"/>
                  </a:lnTo>
                  <a:lnTo>
                    <a:pt x="681" y="1169"/>
                  </a:lnTo>
                  <a:lnTo>
                    <a:pt x="676" y="1173"/>
                  </a:lnTo>
                  <a:lnTo>
                    <a:pt x="672" y="1175"/>
                  </a:lnTo>
                  <a:lnTo>
                    <a:pt x="665" y="1176"/>
                  </a:lnTo>
                  <a:lnTo>
                    <a:pt x="660" y="1176"/>
                  </a:lnTo>
                  <a:lnTo>
                    <a:pt x="652" y="1175"/>
                  </a:lnTo>
                  <a:lnTo>
                    <a:pt x="645" y="1174"/>
                  </a:lnTo>
                  <a:lnTo>
                    <a:pt x="638" y="1172"/>
                  </a:lnTo>
                  <a:lnTo>
                    <a:pt x="629" y="1168"/>
                  </a:lnTo>
                  <a:lnTo>
                    <a:pt x="621" y="1164"/>
                  </a:lnTo>
                  <a:lnTo>
                    <a:pt x="613" y="1160"/>
                  </a:lnTo>
                  <a:lnTo>
                    <a:pt x="604" y="1153"/>
                  </a:lnTo>
                  <a:lnTo>
                    <a:pt x="596" y="1148"/>
                  </a:lnTo>
                  <a:lnTo>
                    <a:pt x="587" y="1140"/>
                  </a:lnTo>
                  <a:lnTo>
                    <a:pt x="579" y="1132"/>
                  </a:lnTo>
                  <a:lnTo>
                    <a:pt x="570" y="1123"/>
                  </a:lnTo>
                  <a:lnTo>
                    <a:pt x="561" y="1115"/>
                  </a:lnTo>
                  <a:lnTo>
                    <a:pt x="553" y="1105"/>
                  </a:lnTo>
                  <a:lnTo>
                    <a:pt x="546" y="1096"/>
                  </a:lnTo>
                  <a:lnTo>
                    <a:pt x="539" y="1086"/>
                  </a:lnTo>
                  <a:lnTo>
                    <a:pt x="534" y="1076"/>
                  </a:lnTo>
                  <a:lnTo>
                    <a:pt x="528" y="1068"/>
                  </a:lnTo>
                  <a:lnTo>
                    <a:pt x="523" y="1058"/>
                  </a:lnTo>
                  <a:lnTo>
                    <a:pt x="519" y="1049"/>
                  </a:lnTo>
                  <a:lnTo>
                    <a:pt x="516" y="1040"/>
                  </a:lnTo>
                  <a:lnTo>
                    <a:pt x="514" y="1031"/>
                  </a:lnTo>
                  <a:lnTo>
                    <a:pt x="512" y="1024"/>
                  </a:lnTo>
                  <a:lnTo>
                    <a:pt x="512" y="1016"/>
                  </a:lnTo>
                  <a:lnTo>
                    <a:pt x="512" y="1009"/>
                  </a:lnTo>
                  <a:lnTo>
                    <a:pt x="513" y="1003"/>
                  </a:lnTo>
                  <a:lnTo>
                    <a:pt x="514" y="997"/>
                  </a:lnTo>
                  <a:lnTo>
                    <a:pt x="517" y="992"/>
                  </a:lnTo>
                  <a:lnTo>
                    <a:pt x="521" y="988"/>
                  </a:lnTo>
                  <a:lnTo>
                    <a:pt x="525" y="984"/>
                  </a:lnTo>
                  <a:lnTo>
                    <a:pt x="530" y="982"/>
                  </a:lnTo>
                  <a:lnTo>
                    <a:pt x="536" y="981"/>
                  </a:lnTo>
                  <a:lnTo>
                    <a:pt x="542" y="981"/>
                  </a:lnTo>
                  <a:lnTo>
                    <a:pt x="549" y="982"/>
                  </a:lnTo>
                  <a:lnTo>
                    <a:pt x="557" y="983"/>
                  </a:lnTo>
                  <a:lnTo>
                    <a:pt x="564" y="985"/>
                  </a:lnTo>
                  <a:lnTo>
                    <a:pt x="572" y="989"/>
                  </a:lnTo>
                  <a:lnTo>
                    <a:pt x="580" y="993"/>
                  </a:lnTo>
                  <a:lnTo>
                    <a:pt x="588" y="998"/>
                  </a:lnTo>
                  <a:lnTo>
                    <a:pt x="597" y="1004"/>
                  </a:lnTo>
                  <a:lnTo>
                    <a:pt x="606" y="1011"/>
                  </a:lnTo>
                  <a:lnTo>
                    <a:pt x="622" y="1025"/>
                  </a:lnTo>
                  <a:lnTo>
                    <a:pt x="640" y="1042"/>
                  </a:lnTo>
                  <a:lnTo>
                    <a:pt x="649" y="1054"/>
                  </a:lnTo>
                  <a:lnTo>
                    <a:pt x="658" y="1065"/>
                  </a:lnTo>
                  <a:lnTo>
                    <a:pt x="665" y="1076"/>
                  </a:lnTo>
                  <a:lnTo>
                    <a:pt x="672" y="1087"/>
                  </a:lnTo>
                  <a:lnTo>
                    <a:pt x="677" y="1098"/>
                  </a:lnTo>
                  <a:lnTo>
                    <a:pt x="683" y="1109"/>
                  </a:lnTo>
                  <a:lnTo>
                    <a:pt x="686" y="1119"/>
                  </a:lnTo>
                  <a:lnTo>
                    <a:pt x="688" y="1129"/>
                  </a:lnTo>
                  <a:close/>
                  <a:moveTo>
                    <a:pt x="688" y="1662"/>
                  </a:moveTo>
                  <a:lnTo>
                    <a:pt x="688" y="1814"/>
                  </a:lnTo>
                  <a:lnTo>
                    <a:pt x="681" y="1807"/>
                  </a:lnTo>
                  <a:lnTo>
                    <a:pt x="674" y="1800"/>
                  </a:lnTo>
                  <a:lnTo>
                    <a:pt x="664" y="1789"/>
                  </a:lnTo>
                  <a:lnTo>
                    <a:pt x="655" y="1778"/>
                  </a:lnTo>
                  <a:lnTo>
                    <a:pt x="648" y="1767"/>
                  </a:lnTo>
                  <a:lnTo>
                    <a:pt x="640" y="1756"/>
                  </a:lnTo>
                  <a:lnTo>
                    <a:pt x="633" y="1745"/>
                  </a:lnTo>
                  <a:lnTo>
                    <a:pt x="628" y="1735"/>
                  </a:lnTo>
                  <a:lnTo>
                    <a:pt x="624" y="1724"/>
                  </a:lnTo>
                  <a:lnTo>
                    <a:pt x="619" y="1714"/>
                  </a:lnTo>
                  <a:lnTo>
                    <a:pt x="617" y="1705"/>
                  </a:lnTo>
                  <a:lnTo>
                    <a:pt x="615" y="1696"/>
                  </a:lnTo>
                  <a:lnTo>
                    <a:pt x="614" y="1688"/>
                  </a:lnTo>
                  <a:lnTo>
                    <a:pt x="614" y="1679"/>
                  </a:lnTo>
                  <a:lnTo>
                    <a:pt x="614" y="1673"/>
                  </a:lnTo>
                  <a:lnTo>
                    <a:pt x="616" y="1666"/>
                  </a:lnTo>
                  <a:lnTo>
                    <a:pt x="619" y="1661"/>
                  </a:lnTo>
                  <a:lnTo>
                    <a:pt x="622" y="1656"/>
                  </a:lnTo>
                  <a:lnTo>
                    <a:pt x="628" y="1652"/>
                  </a:lnTo>
                  <a:lnTo>
                    <a:pt x="635" y="1650"/>
                  </a:lnTo>
                  <a:lnTo>
                    <a:pt x="642" y="1648"/>
                  </a:lnTo>
                  <a:lnTo>
                    <a:pt x="650" y="1648"/>
                  </a:lnTo>
                  <a:lnTo>
                    <a:pt x="659" y="1651"/>
                  </a:lnTo>
                  <a:lnTo>
                    <a:pt x="668" y="1653"/>
                  </a:lnTo>
                  <a:lnTo>
                    <a:pt x="678" y="1657"/>
                  </a:lnTo>
                  <a:lnTo>
                    <a:pt x="688" y="1662"/>
                  </a:lnTo>
                  <a:close/>
                  <a:moveTo>
                    <a:pt x="688" y="2156"/>
                  </a:moveTo>
                  <a:lnTo>
                    <a:pt x="688" y="2321"/>
                  </a:lnTo>
                  <a:lnTo>
                    <a:pt x="674" y="2311"/>
                  </a:lnTo>
                  <a:lnTo>
                    <a:pt x="660" y="2300"/>
                  </a:lnTo>
                  <a:lnTo>
                    <a:pt x="645" y="2286"/>
                  </a:lnTo>
                  <a:lnTo>
                    <a:pt x="631" y="2271"/>
                  </a:lnTo>
                  <a:lnTo>
                    <a:pt x="620" y="2260"/>
                  </a:lnTo>
                  <a:lnTo>
                    <a:pt x="610" y="2248"/>
                  </a:lnTo>
                  <a:lnTo>
                    <a:pt x="602" y="2236"/>
                  </a:lnTo>
                  <a:lnTo>
                    <a:pt x="594" y="2224"/>
                  </a:lnTo>
                  <a:lnTo>
                    <a:pt x="586" y="2213"/>
                  </a:lnTo>
                  <a:lnTo>
                    <a:pt x="580" y="2202"/>
                  </a:lnTo>
                  <a:lnTo>
                    <a:pt x="574" y="2190"/>
                  </a:lnTo>
                  <a:lnTo>
                    <a:pt x="570" y="2180"/>
                  </a:lnTo>
                  <a:lnTo>
                    <a:pt x="567" y="2169"/>
                  </a:lnTo>
                  <a:lnTo>
                    <a:pt x="564" y="2160"/>
                  </a:lnTo>
                  <a:lnTo>
                    <a:pt x="563" y="2150"/>
                  </a:lnTo>
                  <a:lnTo>
                    <a:pt x="562" y="2143"/>
                  </a:lnTo>
                  <a:lnTo>
                    <a:pt x="563" y="2135"/>
                  </a:lnTo>
                  <a:lnTo>
                    <a:pt x="564" y="2129"/>
                  </a:lnTo>
                  <a:lnTo>
                    <a:pt x="568" y="2122"/>
                  </a:lnTo>
                  <a:lnTo>
                    <a:pt x="572" y="2118"/>
                  </a:lnTo>
                  <a:lnTo>
                    <a:pt x="576" y="2114"/>
                  </a:lnTo>
                  <a:lnTo>
                    <a:pt x="581" y="2112"/>
                  </a:lnTo>
                  <a:lnTo>
                    <a:pt x="586" y="2111"/>
                  </a:lnTo>
                  <a:lnTo>
                    <a:pt x="592" y="2110"/>
                  </a:lnTo>
                  <a:lnTo>
                    <a:pt x="598" y="2110"/>
                  </a:lnTo>
                  <a:lnTo>
                    <a:pt x="605" y="2111"/>
                  </a:lnTo>
                  <a:lnTo>
                    <a:pt x="613" y="2112"/>
                  </a:lnTo>
                  <a:lnTo>
                    <a:pt x="620" y="2114"/>
                  </a:lnTo>
                  <a:lnTo>
                    <a:pt x="636" y="2121"/>
                  </a:lnTo>
                  <a:lnTo>
                    <a:pt x="653" y="2130"/>
                  </a:lnTo>
                  <a:lnTo>
                    <a:pt x="671" y="2142"/>
                  </a:lnTo>
                  <a:lnTo>
                    <a:pt x="688" y="2156"/>
                  </a:lnTo>
                  <a:close/>
                  <a:moveTo>
                    <a:pt x="688" y="2642"/>
                  </a:moveTo>
                  <a:lnTo>
                    <a:pt x="688" y="2814"/>
                  </a:lnTo>
                  <a:lnTo>
                    <a:pt x="679" y="2806"/>
                  </a:lnTo>
                  <a:lnTo>
                    <a:pt x="671" y="2798"/>
                  </a:lnTo>
                  <a:lnTo>
                    <a:pt x="662" y="2790"/>
                  </a:lnTo>
                  <a:lnTo>
                    <a:pt x="653" y="2781"/>
                  </a:lnTo>
                  <a:lnTo>
                    <a:pt x="641" y="2768"/>
                  </a:lnTo>
                  <a:lnTo>
                    <a:pt x="630" y="2756"/>
                  </a:lnTo>
                  <a:lnTo>
                    <a:pt x="620" y="2742"/>
                  </a:lnTo>
                  <a:lnTo>
                    <a:pt x="611" y="2730"/>
                  </a:lnTo>
                  <a:lnTo>
                    <a:pt x="603" y="2717"/>
                  </a:lnTo>
                  <a:lnTo>
                    <a:pt x="596" y="2705"/>
                  </a:lnTo>
                  <a:lnTo>
                    <a:pt x="590" y="2693"/>
                  </a:lnTo>
                  <a:lnTo>
                    <a:pt x="585" y="2682"/>
                  </a:lnTo>
                  <a:lnTo>
                    <a:pt x="581" y="2671"/>
                  </a:lnTo>
                  <a:lnTo>
                    <a:pt x="578" y="2660"/>
                  </a:lnTo>
                  <a:lnTo>
                    <a:pt x="575" y="2650"/>
                  </a:lnTo>
                  <a:lnTo>
                    <a:pt x="575" y="2642"/>
                  </a:lnTo>
                  <a:lnTo>
                    <a:pt x="575" y="2633"/>
                  </a:lnTo>
                  <a:lnTo>
                    <a:pt x="578" y="2626"/>
                  </a:lnTo>
                  <a:lnTo>
                    <a:pt x="581" y="2620"/>
                  </a:lnTo>
                  <a:lnTo>
                    <a:pt x="585" y="2614"/>
                  </a:lnTo>
                  <a:lnTo>
                    <a:pt x="588" y="2612"/>
                  </a:lnTo>
                  <a:lnTo>
                    <a:pt x="593" y="2610"/>
                  </a:lnTo>
                  <a:lnTo>
                    <a:pt x="597" y="2609"/>
                  </a:lnTo>
                  <a:lnTo>
                    <a:pt x="603" y="2608"/>
                  </a:lnTo>
                  <a:lnTo>
                    <a:pt x="614" y="2608"/>
                  </a:lnTo>
                  <a:lnTo>
                    <a:pt x="627" y="2610"/>
                  </a:lnTo>
                  <a:lnTo>
                    <a:pt x="641" y="2614"/>
                  </a:lnTo>
                  <a:lnTo>
                    <a:pt x="656" y="2622"/>
                  </a:lnTo>
                  <a:lnTo>
                    <a:pt x="672" y="2631"/>
                  </a:lnTo>
                  <a:lnTo>
                    <a:pt x="688" y="2642"/>
                  </a:lnTo>
                  <a:close/>
                  <a:moveTo>
                    <a:pt x="688" y="3145"/>
                  </a:moveTo>
                  <a:lnTo>
                    <a:pt x="688" y="3261"/>
                  </a:lnTo>
                  <a:lnTo>
                    <a:pt x="677" y="3243"/>
                  </a:lnTo>
                  <a:lnTo>
                    <a:pt x="670" y="3226"/>
                  </a:lnTo>
                  <a:lnTo>
                    <a:pt x="663" y="3209"/>
                  </a:lnTo>
                  <a:lnTo>
                    <a:pt x="659" y="3195"/>
                  </a:lnTo>
                  <a:lnTo>
                    <a:pt x="658" y="3188"/>
                  </a:lnTo>
                  <a:lnTo>
                    <a:pt x="656" y="3182"/>
                  </a:lnTo>
                  <a:lnTo>
                    <a:pt x="656" y="3175"/>
                  </a:lnTo>
                  <a:lnTo>
                    <a:pt x="658" y="3170"/>
                  </a:lnTo>
                  <a:lnTo>
                    <a:pt x="659" y="3164"/>
                  </a:lnTo>
                  <a:lnTo>
                    <a:pt x="661" y="3160"/>
                  </a:lnTo>
                  <a:lnTo>
                    <a:pt x="663" y="3156"/>
                  </a:lnTo>
                  <a:lnTo>
                    <a:pt x="666" y="3152"/>
                  </a:lnTo>
                  <a:lnTo>
                    <a:pt x="671" y="3149"/>
                  </a:lnTo>
                  <a:lnTo>
                    <a:pt x="676" y="3147"/>
                  </a:lnTo>
                  <a:lnTo>
                    <a:pt x="682" y="3146"/>
                  </a:lnTo>
                  <a:lnTo>
                    <a:pt x="688" y="3145"/>
                  </a:lnTo>
                  <a:close/>
                  <a:moveTo>
                    <a:pt x="688" y="3506"/>
                  </a:moveTo>
                  <a:lnTo>
                    <a:pt x="688" y="3650"/>
                  </a:lnTo>
                  <a:lnTo>
                    <a:pt x="674" y="3644"/>
                  </a:lnTo>
                  <a:lnTo>
                    <a:pt x="658" y="3637"/>
                  </a:lnTo>
                  <a:lnTo>
                    <a:pt x="641" y="3628"/>
                  </a:lnTo>
                  <a:lnTo>
                    <a:pt x="624" y="3617"/>
                  </a:lnTo>
                  <a:lnTo>
                    <a:pt x="605" y="3604"/>
                  </a:lnTo>
                  <a:lnTo>
                    <a:pt x="587" y="3590"/>
                  </a:lnTo>
                  <a:lnTo>
                    <a:pt x="569" y="3573"/>
                  </a:lnTo>
                  <a:lnTo>
                    <a:pt x="550" y="3556"/>
                  </a:lnTo>
                  <a:lnTo>
                    <a:pt x="537" y="3541"/>
                  </a:lnTo>
                  <a:lnTo>
                    <a:pt x="524" y="3527"/>
                  </a:lnTo>
                  <a:lnTo>
                    <a:pt x="513" y="3513"/>
                  </a:lnTo>
                  <a:lnTo>
                    <a:pt x="502" y="3499"/>
                  </a:lnTo>
                  <a:lnTo>
                    <a:pt x="492" y="3484"/>
                  </a:lnTo>
                  <a:lnTo>
                    <a:pt x="483" y="3471"/>
                  </a:lnTo>
                  <a:lnTo>
                    <a:pt x="476" y="3457"/>
                  </a:lnTo>
                  <a:lnTo>
                    <a:pt x="470" y="3445"/>
                  </a:lnTo>
                  <a:lnTo>
                    <a:pt x="465" y="3433"/>
                  </a:lnTo>
                  <a:lnTo>
                    <a:pt x="460" y="3421"/>
                  </a:lnTo>
                  <a:lnTo>
                    <a:pt x="458" y="3411"/>
                  </a:lnTo>
                  <a:lnTo>
                    <a:pt x="457" y="3401"/>
                  </a:lnTo>
                  <a:lnTo>
                    <a:pt x="457" y="3392"/>
                  </a:lnTo>
                  <a:lnTo>
                    <a:pt x="458" y="3385"/>
                  </a:lnTo>
                  <a:lnTo>
                    <a:pt x="461" y="3378"/>
                  </a:lnTo>
                  <a:lnTo>
                    <a:pt x="466" y="3373"/>
                  </a:lnTo>
                  <a:lnTo>
                    <a:pt x="471" y="3368"/>
                  </a:lnTo>
                  <a:lnTo>
                    <a:pt x="479" y="3366"/>
                  </a:lnTo>
                  <a:lnTo>
                    <a:pt x="487" y="3365"/>
                  </a:lnTo>
                  <a:lnTo>
                    <a:pt x="495" y="3365"/>
                  </a:lnTo>
                  <a:lnTo>
                    <a:pt x="506" y="3367"/>
                  </a:lnTo>
                  <a:lnTo>
                    <a:pt x="516" y="3370"/>
                  </a:lnTo>
                  <a:lnTo>
                    <a:pt x="528" y="3375"/>
                  </a:lnTo>
                  <a:lnTo>
                    <a:pt x="540" y="3380"/>
                  </a:lnTo>
                  <a:lnTo>
                    <a:pt x="553" y="3387"/>
                  </a:lnTo>
                  <a:lnTo>
                    <a:pt x="567" y="3395"/>
                  </a:lnTo>
                  <a:lnTo>
                    <a:pt x="580" y="3403"/>
                  </a:lnTo>
                  <a:lnTo>
                    <a:pt x="594" y="3414"/>
                  </a:lnTo>
                  <a:lnTo>
                    <a:pt x="608" y="3425"/>
                  </a:lnTo>
                  <a:lnTo>
                    <a:pt x="622" y="3437"/>
                  </a:lnTo>
                  <a:lnTo>
                    <a:pt x="637" y="3449"/>
                  </a:lnTo>
                  <a:lnTo>
                    <a:pt x="650" y="3464"/>
                  </a:lnTo>
                  <a:lnTo>
                    <a:pt x="661" y="3475"/>
                  </a:lnTo>
                  <a:lnTo>
                    <a:pt x="671" y="3486"/>
                  </a:lnTo>
                  <a:lnTo>
                    <a:pt x="679" y="3495"/>
                  </a:lnTo>
                  <a:lnTo>
                    <a:pt x="688" y="3506"/>
                  </a:lnTo>
                  <a:close/>
                  <a:moveTo>
                    <a:pt x="688" y="3965"/>
                  </a:moveTo>
                  <a:lnTo>
                    <a:pt x="688" y="4081"/>
                  </a:lnTo>
                  <a:lnTo>
                    <a:pt x="677" y="4062"/>
                  </a:lnTo>
                  <a:lnTo>
                    <a:pt x="668" y="4045"/>
                  </a:lnTo>
                  <a:lnTo>
                    <a:pt x="662" y="4028"/>
                  </a:lnTo>
                  <a:lnTo>
                    <a:pt x="658" y="4014"/>
                  </a:lnTo>
                  <a:lnTo>
                    <a:pt x="656" y="4007"/>
                  </a:lnTo>
                  <a:lnTo>
                    <a:pt x="655" y="4001"/>
                  </a:lnTo>
                  <a:lnTo>
                    <a:pt x="655" y="3994"/>
                  </a:lnTo>
                  <a:lnTo>
                    <a:pt x="655" y="3989"/>
                  </a:lnTo>
                  <a:lnTo>
                    <a:pt x="656" y="3983"/>
                  </a:lnTo>
                  <a:lnTo>
                    <a:pt x="659" y="3979"/>
                  </a:lnTo>
                  <a:lnTo>
                    <a:pt x="661" y="3975"/>
                  </a:lnTo>
                  <a:lnTo>
                    <a:pt x="664" y="3971"/>
                  </a:lnTo>
                  <a:lnTo>
                    <a:pt x="668" y="3968"/>
                  </a:lnTo>
                  <a:lnTo>
                    <a:pt x="675" y="3966"/>
                  </a:lnTo>
                  <a:lnTo>
                    <a:pt x="682" y="3965"/>
                  </a:lnTo>
                  <a:lnTo>
                    <a:pt x="688" y="3965"/>
                  </a:lnTo>
                  <a:close/>
                  <a:moveTo>
                    <a:pt x="688" y="4275"/>
                  </a:moveTo>
                  <a:lnTo>
                    <a:pt x="688" y="4463"/>
                  </a:lnTo>
                  <a:lnTo>
                    <a:pt x="675" y="4452"/>
                  </a:lnTo>
                  <a:lnTo>
                    <a:pt x="662" y="4441"/>
                  </a:lnTo>
                  <a:lnTo>
                    <a:pt x="649" y="4429"/>
                  </a:lnTo>
                  <a:lnTo>
                    <a:pt x="636" y="4417"/>
                  </a:lnTo>
                  <a:lnTo>
                    <a:pt x="620" y="4401"/>
                  </a:lnTo>
                  <a:lnTo>
                    <a:pt x="605" y="4385"/>
                  </a:lnTo>
                  <a:lnTo>
                    <a:pt x="592" y="4369"/>
                  </a:lnTo>
                  <a:lnTo>
                    <a:pt x="579" y="4354"/>
                  </a:lnTo>
                  <a:lnTo>
                    <a:pt x="568" y="4338"/>
                  </a:lnTo>
                  <a:lnTo>
                    <a:pt x="557" y="4323"/>
                  </a:lnTo>
                  <a:lnTo>
                    <a:pt x="548" y="4309"/>
                  </a:lnTo>
                  <a:lnTo>
                    <a:pt x="540" y="4294"/>
                  </a:lnTo>
                  <a:lnTo>
                    <a:pt x="534" y="4281"/>
                  </a:lnTo>
                  <a:lnTo>
                    <a:pt x="528" y="4268"/>
                  </a:lnTo>
                  <a:lnTo>
                    <a:pt x="525" y="4256"/>
                  </a:lnTo>
                  <a:lnTo>
                    <a:pt x="523" y="4246"/>
                  </a:lnTo>
                  <a:lnTo>
                    <a:pt x="523" y="4236"/>
                  </a:lnTo>
                  <a:lnTo>
                    <a:pt x="524" y="4228"/>
                  </a:lnTo>
                  <a:lnTo>
                    <a:pt x="527" y="4221"/>
                  </a:lnTo>
                  <a:lnTo>
                    <a:pt x="532" y="4214"/>
                  </a:lnTo>
                  <a:lnTo>
                    <a:pt x="536" y="4211"/>
                  </a:lnTo>
                  <a:lnTo>
                    <a:pt x="541" y="4209"/>
                  </a:lnTo>
                  <a:lnTo>
                    <a:pt x="548" y="4208"/>
                  </a:lnTo>
                  <a:lnTo>
                    <a:pt x="556" y="4208"/>
                  </a:lnTo>
                  <a:lnTo>
                    <a:pt x="564" y="4208"/>
                  </a:lnTo>
                  <a:lnTo>
                    <a:pt x="573" y="4210"/>
                  </a:lnTo>
                  <a:lnTo>
                    <a:pt x="582" y="4212"/>
                  </a:lnTo>
                  <a:lnTo>
                    <a:pt x="593" y="4217"/>
                  </a:lnTo>
                  <a:lnTo>
                    <a:pt x="615" y="4227"/>
                  </a:lnTo>
                  <a:lnTo>
                    <a:pt x="638" y="4240"/>
                  </a:lnTo>
                  <a:lnTo>
                    <a:pt x="663" y="4255"/>
                  </a:lnTo>
                  <a:lnTo>
                    <a:pt x="688" y="4275"/>
                  </a:lnTo>
                  <a:close/>
                  <a:moveTo>
                    <a:pt x="688" y="4627"/>
                  </a:moveTo>
                  <a:lnTo>
                    <a:pt x="688" y="4780"/>
                  </a:lnTo>
                  <a:lnTo>
                    <a:pt x="672" y="4772"/>
                  </a:lnTo>
                  <a:lnTo>
                    <a:pt x="654" y="4762"/>
                  </a:lnTo>
                  <a:lnTo>
                    <a:pt x="636" y="4752"/>
                  </a:lnTo>
                  <a:lnTo>
                    <a:pt x="617" y="4738"/>
                  </a:lnTo>
                  <a:lnTo>
                    <a:pt x="597" y="4724"/>
                  </a:lnTo>
                  <a:lnTo>
                    <a:pt x="578" y="4709"/>
                  </a:lnTo>
                  <a:lnTo>
                    <a:pt x="557" y="4691"/>
                  </a:lnTo>
                  <a:lnTo>
                    <a:pt x="537" y="4673"/>
                  </a:lnTo>
                  <a:lnTo>
                    <a:pt x="521" y="4656"/>
                  </a:lnTo>
                  <a:lnTo>
                    <a:pt x="505" y="4640"/>
                  </a:lnTo>
                  <a:lnTo>
                    <a:pt x="490" y="4623"/>
                  </a:lnTo>
                  <a:lnTo>
                    <a:pt x="477" y="4607"/>
                  </a:lnTo>
                  <a:lnTo>
                    <a:pt x="465" y="4590"/>
                  </a:lnTo>
                  <a:lnTo>
                    <a:pt x="454" y="4575"/>
                  </a:lnTo>
                  <a:lnTo>
                    <a:pt x="444" y="4560"/>
                  </a:lnTo>
                  <a:lnTo>
                    <a:pt x="436" y="4545"/>
                  </a:lnTo>
                  <a:lnTo>
                    <a:pt x="430" y="4531"/>
                  </a:lnTo>
                  <a:lnTo>
                    <a:pt x="424" y="4519"/>
                  </a:lnTo>
                  <a:lnTo>
                    <a:pt x="420" y="4507"/>
                  </a:lnTo>
                  <a:lnTo>
                    <a:pt x="418" y="4496"/>
                  </a:lnTo>
                  <a:lnTo>
                    <a:pt x="416" y="4486"/>
                  </a:lnTo>
                  <a:lnTo>
                    <a:pt x="418" y="4478"/>
                  </a:lnTo>
                  <a:lnTo>
                    <a:pt x="419" y="4474"/>
                  </a:lnTo>
                  <a:lnTo>
                    <a:pt x="421" y="4470"/>
                  </a:lnTo>
                  <a:lnTo>
                    <a:pt x="423" y="4468"/>
                  </a:lnTo>
                  <a:lnTo>
                    <a:pt x="425" y="4464"/>
                  </a:lnTo>
                  <a:lnTo>
                    <a:pt x="432" y="4460"/>
                  </a:lnTo>
                  <a:lnTo>
                    <a:pt x="439" y="4458"/>
                  </a:lnTo>
                  <a:lnTo>
                    <a:pt x="448" y="4458"/>
                  </a:lnTo>
                  <a:lnTo>
                    <a:pt x="458" y="4459"/>
                  </a:lnTo>
                  <a:lnTo>
                    <a:pt x="470" y="4461"/>
                  </a:lnTo>
                  <a:lnTo>
                    <a:pt x="482" y="4465"/>
                  </a:lnTo>
                  <a:lnTo>
                    <a:pt x="495" y="4471"/>
                  </a:lnTo>
                  <a:lnTo>
                    <a:pt x="510" y="4478"/>
                  </a:lnTo>
                  <a:lnTo>
                    <a:pt x="525" y="4485"/>
                  </a:lnTo>
                  <a:lnTo>
                    <a:pt x="540" y="4495"/>
                  </a:lnTo>
                  <a:lnTo>
                    <a:pt x="557" y="4506"/>
                  </a:lnTo>
                  <a:lnTo>
                    <a:pt x="573" y="4518"/>
                  </a:lnTo>
                  <a:lnTo>
                    <a:pt x="591" y="4531"/>
                  </a:lnTo>
                  <a:lnTo>
                    <a:pt x="607" y="4545"/>
                  </a:lnTo>
                  <a:lnTo>
                    <a:pt x="625" y="4560"/>
                  </a:lnTo>
                  <a:lnTo>
                    <a:pt x="642" y="4576"/>
                  </a:lnTo>
                  <a:lnTo>
                    <a:pt x="654" y="4589"/>
                  </a:lnTo>
                  <a:lnTo>
                    <a:pt x="666" y="4601"/>
                  </a:lnTo>
                  <a:lnTo>
                    <a:pt x="677" y="4613"/>
                  </a:lnTo>
                  <a:lnTo>
                    <a:pt x="688" y="4627"/>
                  </a:lnTo>
                  <a:close/>
                  <a:moveTo>
                    <a:pt x="688" y="4994"/>
                  </a:moveTo>
                  <a:lnTo>
                    <a:pt x="688" y="5053"/>
                  </a:lnTo>
                  <a:lnTo>
                    <a:pt x="682" y="5056"/>
                  </a:lnTo>
                  <a:lnTo>
                    <a:pt x="674" y="5058"/>
                  </a:lnTo>
                  <a:lnTo>
                    <a:pt x="664" y="5058"/>
                  </a:lnTo>
                  <a:lnTo>
                    <a:pt x="654" y="5057"/>
                  </a:lnTo>
                  <a:lnTo>
                    <a:pt x="642" y="5054"/>
                  </a:lnTo>
                  <a:lnTo>
                    <a:pt x="629" y="5050"/>
                  </a:lnTo>
                  <a:lnTo>
                    <a:pt x="615" y="5043"/>
                  </a:lnTo>
                  <a:lnTo>
                    <a:pt x="601" y="5037"/>
                  </a:lnTo>
                  <a:lnTo>
                    <a:pt x="585" y="5028"/>
                  </a:lnTo>
                  <a:lnTo>
                    <a:pt x="569" y="5018"/>
                  </a:lnTo>
                  <a:lnTo>
                    <a:pt x="552" y="5007"/>
                  </a:lnTo>
                  <a:lnTo>
                    <a:pt x="535" y="4995"/>
                  </a:lnTo>
                  <a:lnTo>
                    <a:pt x="517" y="4982"/>
                  </a:lnTo>
                  <a:lnTo>
                    <a:pt x="500" y="4966"/>
                  </a:lnTo>
                  <a:lnTo>
                    <a:pt x="482" y="4951"/>
                  </a:lnTo>
                  <a:lnTo>
                    <a:pt x="465" y="4935"/>
                  </a:lnTo>
                  <a:lnTo>
                    <a:pt x="447" y="4918"/>
                  </a:lnTo>
                  <a:lnTo>
                    <a:pt x="431" y="4901"/>
                  </a:lnTo>
                  <a:lnTo>
                    <a:pt x="415" y="4883"/>
                  </a:lnTo>
                  <a:lnTo>
                    <a:pt x="401" y="4867"/>
                  </a:lnTo>
                  <a:lnTo>
                    <a:pt x="389" y="4850"/>
                  </a:lnTo>
                  <a:lnTo>
                    <a:pt x="377" y="4834"/>
                  </a:lnTo>
                  <a:lnTo>
                    <a:pt x="367" y="4818"/>
                  </a:lnTo>
                  <a:lnTo>
                    <a:pt x="358" y="4804"/>
                  </a:lnTo>
                  <a:lnTo>
                    <a:pt x="351" y="4790"/>
                  </a:lnTo>
                  <a:lnTo>
                    <a:pt x="345" y="4777"/>
                  </a:lnTo>
                  <a:lnTo>
                    <a:pt x="341" y="4765"/>
                  </a:lnTo>
                  <a:lnTo>
                    <a:pt x="338" y="4753"/>
                  </a:lnTo>
                  <a:lnTo>
                    <a:pt x="338" y="4743"/>
                  </a:lnTo>
                  <a:lnTo>
                    <a:pt x="338" y="4734"/>
                  </a:lnTo>
                  <a:lnTo>
                    <a:pt x="339" y="4731"/>
                  </a:lnTo>
                  <a:lnTo>
                    <a:pt x="341" y="4727"/>
                  </a:lnTo>
                  <a:lnTo>
                    <a:pt x="343" y="4724"/>
                  </a:lnTo>
                  <a:lnTo>
                    <a:pt x="345" y="4721"/>
                  </a:lnTo>
                  <a:lnTo>
                    <a:pt x="347" y="4719"/>
                  </a:lnTo>
                  <a:lnTo>
                    <a:pt x="351" y="4718"/>
                  </a:lnTo>
                  <a:lnTo>
                    <a:pt x="355" y="4715"/>
                  </a:lnTo>
                  <a:lnTo>
                    <a:pt x="359" y="4715"/>
                  </a:lnTo>
                  <a:lnTo>
                    <a:pt x="368" y="4714"/>
                  </a:lnTo>
                  <a:lnTo>
                    <a:pt x="379" y="4715"/>
                  </a:lnTo>
                  <a:lnTo>
                    <a:pt x="390" y="4719"/>
                  </a:lnTo>
                  <a:lnTo>
                    <a:pt x="403" y="4723"/>
                  </a:lnTo>
                  <a:lnTo>
                    <a:pt x="418" y="4729"/>
                  </a:lnTo>
                  <a:lnTo>
                    <a:pt x="432" y="4736"/>
                  </a:lnTo>
                  <a:lnTo>
                    <a:pt x="448" y="4745"/>
                  </a:lnTo>
                  <a:lnTo>
                    <a:pt x="464" y="4755"/>
                  </a:lnTo>
                  <a:lnTo>
                    <a:pt x="481" y="4766"/>
                  </a:lnTo>
                  <a:lnTo>
                    <a:pt x="499" y="4778"/>
                  </a:lnTo>
                  <a:lnTo>
                    <a:pt x="516" y="4792"/>
                  </a:lnTo>
                  <a:lnTo>
                    <a:pt x="534" y="4806"/>
                  </a:lnTo>
                  <a:lnTo>
                    <a:pt x="551" y="4823"/>
                  </a:lnTo>
                  <a:lnTo>
                    <a:pt x="570" y="4839"/>
                  </a:lnTo>
                  <a:lnTo>
                    <a:pt x="591" y="4860"/>
                  </a:lnTo>
                  <a:lnTo>
                    <a:pt x="610" y="4881"/>
                  </a:lnTo>
                  <a:lnTo>
                    <a:pt x="628" y="4902"/>
                  </a:lnTo>
                  <a:lnTo>
                    <a:pt x="644" y="4921"/>
                  </a:lnTo>
                  <a:lnTo>
                    <a:pt x="659" y="4941"/>
                  </a:lnTo>
                  <a:lnTo>
                    <a:pt x="671" y="4960"/>
                  </a:lnTo>
                  <a:lnTo>
                    <a:pt x="681" y="4977"/>
                  </a:lnTo>
                  <a:lnTo>
                    <a:pt x="688" y="4994"/>
                  </a:lnTo>
                  <a:close/>
                  <a:moveTo>
                    <a:pt x="326" y="5099"/>
                  </a:moveTo>
                  <a:lnTo>
                    <a:pt x="313" y="5079"/>
                  </a:lnTo>
                  <a:lnTo>
                    <a:pt x="302" y="5061"/>
                  </a:lnTo>
                  <a:lnTo>
                    <a:pt x="294" y="5044"/>
                  </a:lnTo>
                  <a:lnTo>
                    <a:pt x="288" y="5029"/>
                  </a:lnTo>
                  <a:lnTo>
                    <a:pt x="286" y="5021"/>
                  </a:lnTo>
                  <a:lnTo>
                    <a:pt x="285" y="5015"/>
                  </a:lnTo>
                  <a:lnTo>
                    <a:pt x="284" y="5008"/>
                  </a:lnTo>
                  <a:lnTo>
                    <a:pt x="284" y="5003"/>
                  </a:lnTo>
                  <a:lnTo>
                    <a:pt x="285" y="4998"/>
                  </a:lnTo>
                  <a:lnTo>
                    <a:pt x="286" y="4993"/>
                  </a:lnTo>
                  <a:lnTo>
                    <a:pt x="288" y="4989"/>
                  </a:lnTo>
                  <a:lnTo>
                    <a:pt x="292" y="4986"/>
                  </a:lnTo>
                  <a:lnTo>
                    <a:pt x="298" y="4982"/>
                  </a:lnTo>
                  <a:lnTo>
                    <a:pt x="305" y="4980"/>
                  </a:lnTo>
                  <a:lnTo>
                    <a:pt x="315" y="4980"/>
                  </a:lnTo>
                  <a:lnTo>
                    <a:pt x="324" y="4981"/>
                  </a:lnTo>
                  <a:lnTo>
                    <a:pt x="335" y="4983"/>
                  </a:lnTo>
                  <a:lnTo>
                    <a:pt x="349" y="4987"/>
                  </a:lnTo>
                  <a:lnTo>
                    <a:pt x="362" y="4993"/>
                  </a:lnTo>
                  <a:lnTo>
                    <a:pt x="376" y="4999"/>
                  </a:lnTo>
                  <a:lnTo>
                    <a:pt x="391" y="5008"/>
                  </a:lnTo>
                  <a:lnTo>
                    <a:pt x="408" y="5018"/>
                  </a:lnTo>
                  <a:lnTo>
                    <a:pt x="424" y="5029"/>
                  </a:lnTo>
                  <a:lnTo>
                    <a:pt x="442" y="5041"/>
                  </a:lnTo>
                  <a:lnTo>
                    <a:pt x="459" y="5054"/>
                  </a:lnTo>
                  <a:lnTo>
                    <a:pt x="477" y="5068"/>
                  </a:lnTo>
                  <a:lnTo>
                    <a:pt x="494" y="5083"/>
                  </a:lnTo>
                  <a:lnTo>
                    <a:pt x="513" y="5099"/>
                  </a:lnTo>
                  <a:lnTo>
                    <a:pt x="326" y="5099"/>
                  </a:lnTo>
                  <a:close/>
                  <a:moveTo>
                    <a:pt x="220" y="4168"/>
                  </a:moveTo>
                  <a:lnTo>
                    <a:pt x="236" y="4184"/>
                  </a:lnTo>
                  <a:lnTo>
                    <a:pt x="250" y="4200"/>
                  </a:lnTo>
                  <a:lnTo>
                    <a:pt x="264" y="4216"/>
                  </a:lnTo>
                  <a:lnTo>
                    <a:pt x="276" y="4231"/>
                  </a:lnTo>
                  <a:lnTo>
                    <a:pt x="287" y="4246"/>
                  </a:lnTo>
                  <a:lnTo>
                    <a:pt x="298" y="4262"/>
                  </a:lnTo>
                  <a:lnTo>
                    <a:pt x="307" y="4276"/>
                  </a:lnTo>
                  <a:lnTo>
                    <a:pt x="315" y="4289"/>
                  </a:lnTo>
                  <a:lnTo>
                    <a:pt x="321" y="4302"/>
                  </a:lnTo>
                  <a:lnTo>
                    <a:pt x="327" y="4314"/>
                  </a:lnTo>
                  <a:lnTo>
                    <a:pt x="330" y="4326"/>
                  </a:lnTo>
                  <a:lnTo>
                    <a:pt x="332" y="4336"/>
                  </a:lnTo>
                  <a:lnTo>
                    <a:pt x="332" y="4346"/>
                  </a:lnTo>
                  <a:lnTo>
                    <a:pt x="331" y="4354"/>
                  </a:lnTo>
                  <a:lnTo>
                    <a:pt x="329" y="4360"/>
                  </a:lnTo>
                  <a:lnTo>
                    <a:pt x="324" y="4366"/>
                  </a:lnTo>
                  <a:lnTo>
                    <a:pt x="319" y="4370"/>
                  </a:lnTo>
                  <a:lnTo>
                    <a:pt x="311" y="4372"/>
                  </a:lnTo>
                  <a:lnTo>
                    <a:pt x="302" y="4373"/>
                  </a:lnTo>
                  <a:lnTo>
                    <a:pt x="293" y="4372"/>
                  </a:lnTo>
                  <a:lnTo>
                    <a:pt x="282" y="4370"/>
                  </a:lnTo>
                  <a:lnTo>
                    <a:pt x="270" y="4366"/>
                  </a:lnTo>
                  <a:lnTo>
                    <a:pt x="258" y="4360"/>
                  </a:lnTo>
                  <a:lnTo>
                    <a:pt x="244" y="4354"/>
                  </a:lnTo>
                  <a:lnTo>
                    <a:pt x="230" y="4346"/>
                  </a:lnTo>
                  <a:lnTo>
                    <a:pt x="215" y="4337"/>
                  </a:lnTo>
                  <a:lnTo>
                    <a:pt x="199" y="4327"/>
                  </a:lnTo>
                  <a:lnTo>
                    <a:pt x="184" y="4315"/>
                  </a:lnTo>
                  <a:lnTo>
                    <a:pt x="168" y="4303"/>
                  </a:lnTo>
                  <a:lnTo>
                    <a:pt x="152" y="4289"/>
                  </a:lnTo>
                  <a:lnTo>
                    <a:pt x="136" y="4275"/>
                  </a:lnTo>
                  <a:lnTo>
                    <a:pt x="121" y="4259"/>
                  </a:lnTo>
                  <a:lnTo>
                    <a:pt x="104" y="4244"/>
                  </a:lnTo>
                  <a:lnTo>
                    <a:pt x="90" y="4228"/>
                  </a:lnTo>
                  <a:lnTo>
                    <a:pt x="77" y="4212"/>
                  </a:lnTo>
                  <a:lnTo>
                    <a:pt x="64" y="4196"/>
                  </a:lnTo>
                  <a:lnTo>
                    <a:pt x="53" y="4180"/>
                  </a:lnTo>
                  <a:lnTo>
                    <a:pt x="42" y="4166"/>
                  </a:lnTo>
                  <a:lnTo>
                    <a:pt x="33" y="4151"/>
                  </a:lnTo>
                  <a:lnTo>
                    <a:pt x="25" y="4138"/>
                  </a:lnTo>
                  <a:lnTo>
                    <a:pt x="19" y="4125"/>
                  </a:lnTo>
                  <a:lnTo>
                    <a:pt x="14" y="4111"/>
                  </a:lnTo>
                  <a:lnTo>
                    <a:pt x="10" y="4100"/>
                  </a:lnTo>
                  <a:lnTo>
                    <a:pt x="9" y="4089"/>
                  </a:lnTo>
                  <a:lnTo>
                    <a:pt x="8" y="4081"/>
                  </a:lnTo>
                  <a:lnTo>
                    <a:pt x="9" y="4072"/>
                  </a:lnTo>
                  <a:lnTo>
                    <a:pt x="11" y="4065"/>
                  </a:lnTo>
                  <a:lnTo>
                    <a:pt x="15" y="4060"/>
                  </a:lnTo>
                  <a:lnTo>
                    <a:pt x="22" y="4056"/>
                  </a:lnTo>
                  <a:lnTo>
                    <a:pt x="29" y="4053"/>
                  </a:lnTo>
                  <a:lnTo>
                    <a:pt x="37" y="4053"/>
                  </a:lnTo>
                  <a:lnTo>
                    <a:pt x="47" y="4054"/>
                  </a:lnTo>
                  <a:lnTo>
                    <a:pt x="58" y="4057"/>
                  </a:lnTo>
                  <a:lnTo>
                    <a:pt x="70" y="4061"/>
                  </a:lnTo>
                  <a:lnTo>
                    <a:pt x="82" y="4065"/>
                  </a:lnTo>
                  <a:lnTo>
                    <a:pt x="96" y="4072"/>
                  </a:lnTo>
                  <a:lnTo>
                    <a:pt x="111" y="4081"/>
                  </a:lnTo>
                  <a:lnTo>
                    <a:pt x="125" y="4089"/>
                  </a:lnTo>
                  <a:lnTo>
                    <a:pt x="140" y="4100"/>
                  </a:lnTo>
                  <a:lnTo>
                    <a:pt x="156" y="4111"/>
                  </a:lnTo>
                  <a:lnTo>
                    <a:pt x="172" y="4125"/>
                  </a:lnTo>
                  <a:lnTo>
                    <a:pt x="187" y="4138"/>
                  </a:lnTo>
                  <a:lnTo>
                    <a:pt x="204" y="4152"/>
                  </a:lnTo>
                  <a:lnTo>
                    <a:pt x="220" y="4168"/>
                  </a:lnTo>
                  <a:close/>
                  <a:moveTo>
                    <a:pt x="338" y="3927"/>
                  </a:moveTo>
                  <a:lnTo>
                    <a:pt x="353" y="3943"/>
                  </a:lnTo>
                  <a:lnTo>
                    <a:pt x="367" y="3958"/>
                  </a:lnTo>
                  <a:lnTo>
                    <a:pt x="379" y="3973"/>
                  </a:lnTo>
                  <a:lnTo>
                    <a:pt x="391" y="3989"/>
                  </a:lnTo>
                  <a:lnTo>
                    <a:pt x="402" y="4003"/>
                  </a:lnTo>
                  <a:lnTo>
                    <a:pt x="412" y="4018"/>
                  </a:lnTo>
                  <a:lnTo>
                    <a:pt x="421" y="4031"/>
                  </a:lnTo>
                  <a:lnTo>
                    <a:pt x="427" y="4046"/>
                  </a:lnTo>
                  <a:lnTo>
                    <a:pt x="434" y="4058"/>
                  </a:lnTo>
                  <a:lnTo>
                    <a:pt x="438" y="4070"/>
                  </a:lnTo>
                  <a:lnTo>
                    <a:pt x="442" y="4081"/>
                  </a:lnTo>
                  <a:lnTo>
                    <a:pt x="444" y="4092"/>
                  </a:lnTo>
                  <a:lnTo>
                    <a:pt x="444" y="4100"/>
                  </a:lnTo>
                  <a:lnTo>
                    <a:pt x="443" y="4108"/>
                  </a:lnTo>
                  <a:lnTo>
                    <a:pt x="441" y="4116"/>
                  </a:lnTo>
                  <a:lnTo>
                    <a:pt x="436" y="4121"/>
                  </a:lnTo>
                  <a:lnTo>
                    <a:pt x="431" y="4125"/>
                  </a:lnTo>
                  <a:lnTo>
                    <a:pt x="423" y="4127"/>
                  </a:lnTo>
                  <a:lnTo>
                    <a:pt x="414" y="4128"/>
                  </a:lnTo>
                  <a:lnTo>
                    <a:pt x="404" y="4127"/>
                  </a:lnTo>
                  <a:lnTo>
                    <a:pt x="395" y="4125"/>
                  </a:lnTo>
                  <a:lnTo>
                    <a:pt x="382" y="4121"/>
                  </a:lnTo>
                  <a:lnTo>
                    <a:pt x="370" y="4116"/>
                  </a:lnTo>
                  <a:lnTo>
                    <a:pt x="357" y="4110"/>
                  </a:lnTo>
                  <a:lnTo>
                    <a:pt x="343" y="4103"/>
                  </a:lnTo>
                  <a:lnTo>
                    <a:pt x="329" y="4094"/>
                  </a:lnTo>
                  <a:lnTo>
                    <a:pt x="315" y="4084"/>
                  </a:lnTo>
                  <a:lnTo>
                    <a:pt x="299" y="4073"/>
                  </a:lnTo>
                  <a:lnTo>
                    <a:pt x="284" y="4061"/>
                  </a:lnTo>
                  <a:lnTo>
                    <a:pt x="269" y="4048"/>
                  </a:lnTo>
                  <a:lnTo>
                    <a:pt x="253" y="4035"/>
                  </a:lnTo>
                  <a:lnTo>
                    <a:pt x="238" y="4019"/>
                  </a:lnTo>
                  <a:lnTo>
                    <a:pt x="223" y="4004"/>
                  </a:lnTo>
                  <a:lnTo>
                    <a:pt x="209" y="3989"/>
                  </a:lnTo>
                  <a:lnTo>
                    <a:pt x="196" y="3973"/>
                  </a:lnTo>
                  <a:lnTo>
                    <a:pt x="184" y="3958"/>
                  </a:lnTo>
                  <a:lnTo>
                    <a:pt x="173" y="3943"/>
                  </a:lnTo>
                  <a:lnTo>
                    <a:pt x="163" y="3928"/>
                  </a:lnTo>
                  <a:lnTo>
                    <a:pt x="156" y="3914"/>
                  </a:lnTo>
                  <a:lnTo>
                    <a:pt x="148" y="3901"/>
                  </a:lnTo>
                  <a:lnTo>
                    <a:pt x="143" y="3888"/>
                  </a:lnTo>
                  <a:lnTo>
                    <a:pt x="138" y="3876"/>
                  </a:lnTo>
                  <a:lnTo>
                    <a:pt x="135" y="3865"/>
                  </a:lnTo>
                  <a:lnTo>
                    <a:pt x="133" y="3855"/>
                  </a:lnTo>
                  <a:lnTo>
                    <a:pt x="133" y="3845"/>
                  </a:lnTo>
                  <a:lnTo>
                    <a:pt x="134" y="3837"/>
                  </a:lnTo>
                  <a:lnTo>
                    <a:pt x="136" y="3831"/>
                  </a:lnTo>
                  <a:lnTo>
                    <a:pt x="140" y="3825"/>
                  </a:lnTo>
                  <a:lnTo>
                    <a:pt x="147" y="3821"/>
                  </a:lnTo>
                  <a:lnTo>
                    <a:pt x="153" y="3819"/>
                  </a:lnTo>
                  <a:lnTo>
                    <a:pt x="162" y="3819"/>
                  </a:lnTo>
                  <a:lnTo>
                    <a:pt x="171" y="3819"/>
                  </a:lnTo>
                  <a:lnTo>
                    <a:pt x="182" y="3821"/>
                  </a:lnTo>
                  <a:lnTo>
                    <a:pt x="194" y="3825"/>
                  </a:lnTo>
                  <a:lnTo>
                    <a:pt x="206" y="3830"/>
                  </a:lnTo>
                  <a:lnTo>
                    <a:pt x="219" y="3836"/>
                  </a:lnTo>
                  <a:lnTo>
                    <a:pt x="232" y="3844"/>
                  </a:lnTo>
                  <a:lnTo>
                    <a:pt x="247" y="3853"/>
                  </a:lnTo>
                  <a:lnTo>
                    <a:pt x="262" y="3863"/>
                  </a:lnTo>
                  <a:lnTo>
                    <a:pt x="276" y="3874"/>
                  </a:lnTo>
                  <a:lnTo>
                    <a:pt x="292" y="3886"/>
                  </a:lnTo>
                  <a:lnTo>
                    <a:pt x="307" y="3899"/>
                  </a:lnTo>
                  <a:lnTo>
                    <a:pt x="322" y="3913"/>
                  </a:lnTo>
                  <a:lnTo>
                    <a:pt x="338" y="3927"/>
                  </a:lnTo>
                  <a:close/>
                  <a:moveTo>
                    <a:pt x="481" y="3693"/>
                  </a:moveTo>
                  <a:lnTo>
                    <a:pt x="495" y="3707"/>
                  </a:lnTo>
                  <a:lnTo>
                    <a:pt x="508" y="3722"/>
                  </a:lnTo>
                  <a:lnTo>
                    <a:pt x="521" y="3737"/>
                  </a:lnTo>
                  <a:lnTo>
                    <a:pt x="533" y="3752"/>
                  </a:lnTo>
                  <a:lnTo>
                    <a:pt x="542" y="3766"/>
                  </a:lnTo>
                  <a:lnTo>
                    <a:pt x="552" y="3780"/>
                  </a:lnTo>
                  <a:lnTo>
                    <a:pt x="560" y="3794"/>
                  </a:lnTo>
                  <a:lnTo>
                    <a:pt x="567" y="3807"/>
                  </a:lnTo>
                  <a:lnTo>
                    <a:pt x="572" y="3819"/>
                  </a:lnTo>
                  <a:lnTo>
                    <a:pt x="576" y="3831"/>
                  </a:lnTo>
                  <a:lnTo>
                    <a:pt x="580" y="3842"/>
                  </a:lnTo>
                  <a:lnTo>
                    <a:pt x="581" y="3852"/>
                  </a:lnTo>
                  <a:lnTo>
                    <a:pt x="582" y="3860"/>
                  </a:lnTo>
                  <a:lnTo>
                    <a:pt x="580" y="3868"/>
                  </a:lnTo>
                  <a:lnTo>
                    <a:pt x="578" y="3876"/>
                  </a:lnTo>
                  <a:lnTo>
                    <a:pt x="573" y="3880"/>
                  </a:lnTo>
                  <a:lnTo>
                    <a:pt x="568" y="3885"/>
                  </a:lnTo>
                  <a:lnTo>
                    <a:pt x="560" y="3887"/>
                  </a:lnTo>
                  <a:lnTo>
                    <a:pt x="551" y="3888"/>
                  </a:lnTo>
                  <a:lnTo>
                    <a:pt x="542" y="3888"/>
                  </a:lnTo>
                  <a:lnTo>
                    <a:pt x="532" y="3886"/>
                  </a:lnTo>
                  <a:lnTo>
                    <a:pt x="521" y="3882"/>
                  </a:lnTo>
                  <a:lnTo>
                    <a:pt x="508" y="3878"/>
                  </a:lnTo>
                  <a:lnTo>
                    <a:pt x="496" y="3871"/>
                  </a:lnTo>
                  <a:lnTo>
                    <a:pt x="482" y="3865"/>
                  </a:lnTo>
                  <a:lnTo>
                    <a:pt x="469" y="3856"/>
                  </a:lnTo>
                  <a:lnTo>
                    <a:pt x="455" y="3847"/>
                  </a:lnTo>
                  <a:lnTo>
                    <a:pt x="441" y="3836"/>
                  </a:lnTo>
                  <a:lnTo>
                    <a:pt x="425" y="3824"/>
                  </a:lnTo>
                  <a:lnTo>
                    <a:pt x="411" y="3812"/>
                  </a:lnTo>
                  <a:lnTo>
                    <a:pt x="396" y="3799"/>
                  </a:lnTo>
                  <a:lnTo>
                    <a:pt x="381" y="3785"/>
                  </a:lnTo>
                  <a:lnTo>
                    <a:pt x="367" y="3769"/>
                  </a:lnTo>
                  <a:lnTo>
                    <a:pt x="354" y="3755"/>
                  </a:lnTo>
                  <a:lnTo>
                    <a:pt x="342" y="3740"/>
                  </a:lnTo>
                  <a:lnTo>
                    <a:pt x="330" y="3726"/>
                  </a:lnTo>
                  <a:lnTo>
                    <a:pt x="320" y="3711"/>
                  </a:lnTo>
                  <a:lnTo>
                    <a:pt x="311" y="3697"/>
                  </a:lnTo>
                  <a:lnTo>
                    <a:pt x="302" y="3684"/>
                  </a:lnTo>
                  <a:lnTo>
                    <a:pt x="296" y="3671"/>
                  </a:lnTo>
                  <a:lnTo>
                    <a:pt x="290" y="3658"/>
                  </a:lnTo>
                  <a:lnTo>
                    <a:pt x="286" y="3646"/>
                  </a:lnTo>
                  <a:lnTo>
                    <a:pt x="284" y="3636"/>
                  </a:lnTo>
                  <a:lnTo>
                    <a:pt x="282" y="3625"/>
                  </a:lnTo>
                  <a:lnTo>
                    <a:pt x="282" y="3616"/>
                  </a:lnTo>
                  <a:lnTo>
                    <a:pt x="283" y="3608"/>
                  </a:lnTo>
                  <a:lnTo>
                    <a:pt x="286" y="3602"/>
                  </a:lnTo>
                  <a:lnTo>
                    <a:pt x="290" y="3596"/>
                  </a:lnTo>
                  <a:lnTo>
                    <a:pt x="296" y="3592"/>
                  </a:lnTo>
                  <a:lnTo>
                    <a:pt x="304" y="3590"/>
                  </a:lnTo>
                  <a:lnTo>
                    <a:pt x="311" y="3589"/>
                  </a:lnTo>
                  <a:lnTo>
                    <a:pt x="321" y="3590"/>
                  </a:lnTo>
                  <a:lnTo>
                    <a:pt x="331" y="3592"/>
                  </a:lnTo>
                  <a:lnTo>
                    <a:pt x="343" y="3595"/>
                  </a:lnTo>
                  <a:lnTo>
                    <a:pt x="354" y="3600"/>
                  </a:lnTo>
                  <a:lnTo>
                    <a:pt x="367" y="3605"/>
                  </a:lnTo>
                  <a:lnTo>
                    <a:pt x="380" y="3613"/>
                  </a:lnTo>
                  <a:lnTo>
                    <a:pt x="395" y="3620"/>
                  </a:lnTo>
                  <a:lnTo>
                    <a:pt x="408" y="3630"/>
                  </a:lnTo>
                  <a:lnTo>
                    <a:pt x="423" y="3641"/>
                  </a:lnTo>
                  <a:lnTo>
                    <a:pt x="437" y="3652"/>
                  </a:lnTo>
                  <a:lnTo>
                    <a:pt x="452" y="3664"/>
                  </a:lnTo>
                  <a:lnTo>
                    <a:pt x="467" y="3678"/>
                  </a:lnTo>
                  <a:lnTo>
                    <a:pt x="481" y="3693"/>
                  </a:lnTo>
                  <a:close/>
                  <a:moveTo>
                    <a:pt x="305" y="3113"/>
                  </a:moveTo>
                  <a:lnTo>
                    <a:pt x="318" y="3127"/>
                  </a:lnTo>
                  <a:lnTo>
                    <a:pt x="330" y="3140"/>
                  </a:lnTo>
                  <a:lnTo>
                    <a:pt x="341" y="3155"/>
                  </a:lnTo>
                  <a:lnTo>
                    <a:pt x="351" y="3168"/>
                  </a:lnTo>
                  <a:lnTo>
                    <a:pt x="359" y="3181"/>
                  </a:lnTo>
                  <a:lnTo>
                    <a:pt x="367" y="3194"/>
                  </a:lnTo>
                  <a:lnTo>
                    <a:pt x="375" y="3207"/>
                  </a:lnTo>
                  <a:lnTo>
                    <a:pt x="380" y="3219"/>
                  </a:lnTo>
                  <a:lnTo>
                    <a:pt x="385" y="3230"/>
                  </a:lnTo>
                  <a:lnTo>
                    <a:pt x="389" y="3241"/>
                  </a:lnTo>
                  <a:lnTo>
                    <a:pt x="391" y="3252"/>
                  </a:lnTo>
                  <a:lnTo>
                    <a:pt x="392" y="3261"/>
                  </a:lnTo>
                  <a:lnTo>
                    <a:pt x="392" y="3270"/>
                  </a:lnTo>
                  <a:lnTo>
                    <a:pt x="391" y="3276"/>
                  </a:lnTo>
                  <a:lnTo>
                    <a:pt x="388" y="3283"/>
                  </a:lnTo>
                  <a:lnTo>
                    <a:pt x="384" y="3288"/>
                  </a:lnTo>
                  <a:lnTo>
                    <a:pt x="378" y="3292"/>
                  </a:lnTo>
                  <a:lnTo>
                    <a:pt x="372" y="3295"/>
                  </a:lnTo>
                  <a:lnTo>
                    <a:pt x="364" y="3295"/>
                  </a:lnTo>
                  <a:lnTo>
                    <a:pt x="355" y="3295"/>
                  </a:lnTo>
                  <a:lnTo>
                    <a:pt x="345" y="3294"/>
                  </a:lnTo>
                  <a:lnTo>
                    <a:pt x="335" y="3290"/>
                  </a:lnTo>
                  <a:lnTo>
                    <a:pt x="324" y="3286"/>
                  </a:lnTo>
                  <a:lnTo>
                    <a:pt x="312" y="3281"/>
                  </a:lnTo>
                  <a:lnTo>
                    <a:pt x="300" y="3274"/>
                  </a:lnTo>
                  <a:lnTo>
                    <a:pt x="288" y="3266"/>
                  </a:lnTo>
                  <a:lnTo>
                    <a:pt x="275" y="3258"/>
                  </a:lnTo>
                  <a:lnTo>
                    <a:pt x="262" y="3249"/>
                  </a:lnTo>
                  <a:lnTo>
                    <a:pt x="249" y="3238"/>
                  </a:lnTo>
                  <a:lnTo>
                    <a:pt x="236" y="3227"/>
                  </a:lnTo>
                  <a:lnTo>
                    <a:pt x="223" y="3214"/>
                  </a:lnTo>
                  <a:lnTo>
                    <a:pt x="209" y="3201"/>
                  </a:lnTo>
                  <a:lnTo>
                    <a:pt x="196" y="3187"/>
                  </a:lnTo>
                  <a:lnTo>
                    <a:pt x="184" y="3173"/>
                  </a:lnTo>
                  <a:lnTo>
                    <a:pt x="173" y="3160"/>
                  </a:lnTo>
                  <a:lnTo>
                    <a:pt x="163" y="3146"/>
                  </a:lnTo>
                  <a:lnTo>
                    <a:pt x="155" y="3133"/>
                  </a:lnTo>
                  <a:lnTo>
                    <a:pt x="147" y="3119"/>
                  </a:lnTo>
                  <a:lnTo>
                    <a:pt x="139" y="3107"/>
                  </a:lnTo>
                  <a:lnTo>
                    <a:pt x="134" y="3095"/>
                  </a:lnTo>
                  <a:lnTo>
                    <a:pt x="129" y="3083"/>
                  </a:lnTo>
                  <a:lnTo>
                    <a:pt x="125" y="3072"/>
                  </a:lnTo>
                  <a:lnTo>
                    <a:pt x="123" y="3062"/>
                  </a:lnTo>
                  <a:lnTo>
                    <a:pt x="122" y="3053"/>
                  </a:lnTo>
                  <a:lnTo>
                    <a:pt x="122" y="3044"/>
                  </a:lnTo>
                  <a:lnTo>
                    <a:pt x="124" y="3037"/>
                  </a:lnTo>
                  <a:lnTo>
                    <a:pt x="126" y="3031"/>
                  </a:lnTo>
                  <a:lnTo>
                    <a:pt x="130" y="3025"/>
                  </a:lnTo>
                  <a:lnTo>
                    <a:pt x="136" y="3022"/>
                  </a:lnTo>
                  <a:lnTo>
                    <a:pt x="143" y="3019"/>
                  </a:lnTo>
                  <a:lnTo>
                    <a:pt x="150" y="3019"/>
                  </a:lnTo>
                  <a:lnTo>
                    <a:pt x="159" y="3019"/>
                  </a:lnTo>
                  <a:lnTo>
                    <a:pt x="169" y="3021"/>
                  </a:lnTo>
                  <a:lnTo>
                    <a:pt x="179" y="3023"/>
                  </a:lnTo>
                  <a:lnTo>
                    <a:pt x="190" y="3027"/>
                  </a:lnTo>
                  <a:lnTo>
                    <a:pt x="202" y="3033"/>
                  </a:lnTo>
                  <a:lnTo>
                    <a:pt x="214" y="3039"/>
                  </a:lnTo>
                  <a:lnTo>
                    <a:pt x="226" y="3047"/>
                  </a:lnTo>
                  <a:lnTo>
                    <a:pt x="239" y="3056"/>
                  </a:lnTo>
                  <a:lnTo>
                    <a:pt x="252" y="3066"/>
                  </a:lnTo>
                  <a:lnTo>
                    <a:pt x="265" y="3076"/>
                  </a:lnTo>
                  <a:lnTo>
                    <a:pt x="278" y="3088"/>
                  </a:lnTo>
                  <a:lnTo>
                    <a:pt x="292" y="3100"/>
                  </a:lnTo>
                  <a:lnTo>
                    <a:pt x="305" y="3113"/>
                  </a:lnTo>
                  <a:close/>
                  <a:moveTo>
                    <a:pt x="203" y="2578"/>
                  </a:moveTo>
                  <a:lnTo>
                    <a:pt x="215" y="2591"/>
                  </a:lnTo>
                  <a:lnTo>
                    <a:pt x="225" y="2603"/>
                  </a:lnTo>
                  <a:lnTo>
                    <a:pt x="235" y="2616"/>
                  </a:lnTo>
                  <a:lnTo>
                    <a:pt x="243" y="2628"/>
                  </a:lnTo>
                  <a:lnTo>
                    <a:pt x="252" y="2642"/>
                  </a:lnTo>
                  <a:lnTo>
                    <a:pt x="259" y="2654"/>
                  </a:lnTo>
                  <a:lnTo>
                    <a:pt x="265" y="2665"/>
                  </a:lnTo>
                  <a:lnTo>
                    <a:pt x="271" y="2677"/>
                  </a:lnTo>
                  <a:lnTo>
                    <a:pt x="274" y="2686"/>
                  </a:lnTo>
                  <a:lnTo>
                    <a:pt x="277" y="2697"/>
                  </a:lnTo>
                  <a:lnTo>
                    <a:pt x="279" y="2706"/>
                  </a:lnTo>
                  <a:lnTo>
                    <a:pt x="281" y="2715"/>
                  </a:lnTo>
                  <a:lnTo>
                    <a:pt x="281" y="2723"/>
                  </a:lnTo>
                  <a:lnTo>
                    <a:pt x="278" y="2730"/>
                  </a:lnTo>
                  <a:lnTo>
                    <a:pt x="276" y="2736"/>
                  </a:lnTo>
                  <a:lnTo>
                    <a:pt x="272" y="2741"/>
                  </a:lnTo>
                  <a:lnTo>
                    <a:pt x="266" y="2745"/>
                  </a:lnTo>
                  <a:lnTo>
                    <a:pt x="261" y="2747"/>
                  </a:lnTo>
                  <a:lnTo>
                    <a:pt x="253" y="2748"/>
                  </a:lnTo>
                  <a:lnTo>
                    <a:pt x="246" y="2748"/>
                  </a:lnTo>
                  <a:lnTo>
                    <a:pt x="237" y="2746"/>
                  </a:lnTo>
                  <a:lnTo>
                    <a:pt x="227" y="2743"/>
                  </a:lnTo>
                  <a:lnTo>
                    <a:pt x="217" y="2740"/>
                  </a:lnTo>
                  <a:lnTo>
                    <a:pt x="206" y="2735"/>
                  </a:lnTo>
                  <a:lnTo>
                    <a:pt x="195" y="2729"/>
                  </a:lnTo>
                  <a:lnTo>
                    <a:pt x="184" y="2723"/>
                  </a:lnTo>
                  <a:lnTo>
                    <a:pt x="172" y="2714"/>
                  </a:lnTo>
                  <a:lnTo>
                    <a:pt x="160" y="2705"/>
                  </a:lnTo>
                  <a:lnTo>
                    <a:pt x="148" y="2695"/>
                  </a:lnTo>
                  <a:lnTo>
                    <a:pt x="136" y="2685"/>
                  </a:lnTo>
                  <a:lnTo>
                    <a:pt x="124" y="2673"/>
                  </a:lnTo>
                  <a:lnTo>
                    <a:pt x="112" y="2661"/>
                  </a:lnTo>
                  <a:lnTo>
                    <a:pt x="101" y="2649"/>
                  </a:lnTo>
                  <a:lnTo>
                    <a:pt x="90" y="2636"/>
                  </a:lnTo>
                  <a:lnTo>
                    <a:pt x="80" y="2624"/>
                  </a:lnTo>
                  <a:lnTo>
                    <a:pt x="71" y="2611"/>
                  </a:lnTo>
                  <a:lnTo>
                    <a:pt x="64" y="2599"/>
                  </a:lnTo>
                  <a:lnTo>
                    <a:pt x="56" y="2587"/>
                  </a:lnTo>
                  <a:lnTo>
                    <a:pt x="50" y="2575"/>
                  </a:lnTo>
                  <a:lnTo>
                    <a:pt x="45" y="2564"/>
                  </a:lnTo>
                  <a:lnTo>
                    <a:pt x="41" y="2553"/>
                  </a:lnTo>
                  <a:lnTo>
                    <a:pt x="37" y="2543"/>
                  </a:lnTo>
                  <a:lnTo>
                    <a:pt x="36" y="2533"/>
                  </a:lnTo>
                  <a:lnTo>
                    <a:pt x="35" y="2524"/>
                  </a:lnTo>
                  <a:lnTo>
                    <a:pt x="35" y="2517"/>
                  </a:lnTo>
                  <a:lnTo>
                    <a:pt x="37" y="2509"/>
                  </a:lnTo>
                  <a:lnTo>
                    <a:pt x="40" y="2503"/>
                  </a:lnTo>
                  <a:lnTo>
                    <a:pt x="44" y="2498"/>
                  </a:lnTo>
                  <a:lnTo>
                    <a:pt x="49" y="2495"/>
                  </a:lnTo>
                  <a:lnTo>
                    <a:pt x="55" y="2492"/>
                  </a:lnTo>
                  <a:lnTo>
                    <a:pt x="63" y="2491"/>
                  </a:lnTo>
                  <a:lnTo>
                    <a:pt x="70" y="2491"/>
                  </a:lnTo>
                  <a:lnTo>
                    <a:pt x="79" y="2494"/>
                  </a:lnTo>
                  <a:lnTo>
                    <a:pt x="89" y="2496"/>
                  </a:lnTo>
                  <a:lnTo>
                    <a:pt x="99" y="2499"/>
                  </a:lnTo>
                  <a:lnTo>
                    <a:pt x="110" y="2505"/>
                  </a:lnTo>
                  <a:lnTo>
                    <a:pt x="121" y="2510"/>
                  </a:lnTo>
                  <a:lnTo>
                    <a:pt x="132" y="2518"/>
                  </a:lnTo>
                  <a:lnTo>
                    <a:pt x="144" y="2525"/>
                  </a:lnTo>
                  <a:lnTo>
                    <a:pt x="156" y="2534"/>
                  </a:lnTo>
                  <a:lnTo>
                    <a:pt x="167" y="2544"/>
                  </a:lnTo>
                  <a:lnTo>
                    <a:pt x="179" y="2555"/>
                  </a:lnTo>
                  <a:lnTo>
                    <a:pt x="191" y="2566"/>
                  </a:lnTo>
                  <a:lnTo>
                    <a:pt x="203" y="2578"/>
                  </a:lnTo>
                  <a:close/>
                  <a:moveTo>
                    <a:pt x="587" y="3071"/>
                  </a:moveTo>
                  <a:lnTo>
                    <a:pt x="582" y="3076"/>
                  </a:lnTo>
                  <a:lnTo>
                    <a:pt x="575" y="3078"/>
                  </a:lnTo>
                  <a:lnTo>
                    <a:pt x="569" y="3079"/>
                  </a:lnTo>
                  <a:lnTo>
                    <a:pt x="560" y="3079"/>
                  </a:lnTo>
                  <a:lnTo>
                    <a:pt x="550" y="3077"/>
                  </a:lnTo>
                  <a:lnTo>
                    <a:pt x="540" y="3075"/>
                  </a:lnTo>
                  <a:lnTo>
                    <a:pt x="529" y="3070"/>
                  </a:lnTo>
                  <a:lnTo>
                    <a:pt x="518" y="3066"/>
                  </a:lnTo>
                  <a:lnTo>
                    <a:pt x="507" y="3059"/>
                  </a:lnTo>
                  <a:lnTo>
                    <a:pt x="494" y="3053"/>
                  </a:lnTo>
                  <a:lnTo>
                    <a:pt x="482" y="3044"/>
                  </a:lnTo>
                  <a:lnTo>
                    <a:pt x="470" y="3035"/>
                  </a:lnTo>
                  <a:lnTo>
                    <a:pt x="457" y="3025"/>
                  </a:lnTo>
                  <a:lnTo>
                    <a:pt x="444" y="3013"/>
                  </a:lnTo>
                  <a:lnTo>
                    <a:pt x="432" y="3002"/>
                  </a:lnTo>
                  <a:lnTo>
                    <a:pt x="419" y="2989"/>
                  </a:lnTo>
                  <a:lnTo>
                    <a:pt x="407" y="2976"/>
                  </a:lnTo>
                  <a:lnTo>
                    <a:pt x="396" y="2963"/>
                  </a:lnTo>
                  <a:lnTo>
                    <a:pt x="385" y="2950"/>
                  </a:lnTo>
                  <a:lnTo>
                    <a:pt x="375" y="2936"/>
                  </a:lnTo>
                  <a:lnTo>
                    <a:pt x="367" y="2923"/>
                  </a:lnTo>
                  <a:lnTo>
                    <a:pt x="359" y="2911"/>
                  </a:lnTo>
                  <a:lnTo>
                    <a:pt x="353" y="2898"/>
                  </a:lnTo>
                  <a:lnTo>
                    <a:pt x="347" y="2887"/>
                  </a:lnTo>
                  <a:lnTo>
                    <a:pt x="343" y="2875"/>
                  </a:lnTo>
                  <a:lnTo>
                    <a:pt x="340" y="2865"/>
                  </a:lnTo>
                  <a:lnTo>
                    <a:pt x="338" y="2854"/>
                  </a:lnTo>
                  <a:lnTo>
                    <a:pt x="336" y="2845"/>
                  </a:lnTo>
                  <a:lnTo>
                    <a:pt x="336" y="2838"/>
                  </a:lnTo>
                  <a:lnTo>
                    <a:pt x="339" y="2830"/>
                  </a:lnTo>
                  <a:lnTo>
                    <a:pt x="341" y="2823"/>
                  </a:lnTo>
                  <a:lnTo>
                    <a:pt x="345" y="2819"/>
                  </a:lnTo>
                  <a:lnTo>
                    <a:pt x="351" y="2815"/>
                  </a:lnTo>
                  <a:lnTo>
                    <a:pt x="357" y="2813"/>
                  </a:lnTo>
                  <a:lnTo>
                    <a:pt x="365" y="2811"/>
                  </a:lnTo>
                  <a:lnTo>
                    <a:pt x="374" y="2811"/>
                  </a:lnTo>
                  <a:lnTo>
                    <a:pt x="382" y="2813"/>
                  </a:lnTo>
                  <a:lnTo>
                    <a:pt x="392" y="2816"/>
                  </a:lnTo>
                  <a:lnTo>
                    <a:pt x="403" y="2819"/>
                  </a:lnTo>
                  <a:lnTo>
                    <a:pt x="414" y="2825"/>
                  </a:lnTo>
                  <a:lnTo>
                    <a:pt x="426" y="2831"/>
                  </a:lnTo>
                  <a:lnTo>
                    <a:pt x="438" y="2838"/>
                  </a:lnTo>
                  <a:lnTo>
                    <a:pt x="450" y="2847"/>
                  </a:lnTo>
                  <a:lnTo>
                    <a:pt x="464" y="2855"/>
                  </a:lnTo>
                  <a:lnTo>
                    <a:pt x="476" y="2866"/>
                  </a:lnTo>
                  <a:lnTo>
                    <a:pt x="489" y="2877"/>
                  </a:lnTo>
                  <a:lnTo>
                    <a:pt x="502" y="2889"/>
                  </a:lnTo>
                  <a:lnTo>
                    <a:pt x="514" y="2901"/>
                  </a:lnTo>
                  <a:lnTo>
                    <a:pt x="526" y="2914"/>
                  </a:lnTo>
                  <a:lnTo>
                    <a:pt x="538" y="2928"/>
                  </a:lnTo>
                  <a:lnTo>
                    <a:pt x="548" y="2941"/>
                  </a:lnTo>
                  <a:lnTo>
                    <a:pt x="558" y="2954"/>
                  </a:lnTo>
                  <a:lnTo>
                    <a:pt x="567" y="2967"/>
                  </a:lnTo>
                  <a:lnTo>
                    <a:pt x="573" y="2979"/>
                  </a:lnTo>
                  <a:lnTo>
                    <a:pt x="580" y="2991"/>
                  </a:lnTo>
                  <a:lnTo>
                    <a:pt x="586" y="3003"/>
                  </a:lnTo>
                  <a:lnTo>
                    <a:pt x="591" y="3014"/>
                  </a:lnTo>
                  <a:lnTo>
                    <a:pt x="594" y="3025"/>
                  </a:lnTo>
                  <a:lnTo>
                    <a:pt x="596" y="3035"/>
                  </a:lnTo>
                  <a:lnTo>
                    <a:pt x="597" y="3045"/>
                  </a:lnTo>
                  <a:lnTo>
                    <a:pt x="596" y="3053"/>
                  </a:lnTo>
                  <a:lnTo>
                    <a:pt x="595" y="3060"/>
                  </a:lnTo>
                  <a:lnTo>
                    <a:pt x="592" y="3067"/>
                  </a:lnTo>
                  <a:lnTo>
                    <a:pt x="587" y="3071"/>
                  </a:lnTo>
                  <a:close/>
                  <a:moveTo>
                    <a:pt x="229" y="2235"/>
                  </a:moveTo>
                  <a:lnTo>
                    <a:pt x="225" y="2239"/>
                  </a:lnTo>
                  <a:lnTo>
                    <a:pt x="219" y="2241"/>
                  </a:lnTo>
                  <a:lnTo>
                    <a:pt x="213" y="2243"/>
                  </a:lnTo>
                  <a:lnTo>
                    <a:pt x="205" y="2243"/>
                  </a:lnTo>
                  <a:lnTo>
                    <a:pt x="196" y="2240"/>
                  </a:lnTo>
                  <a:lnTo>
                    <a:pt x="187" y="2238"/>
                  </a:lnTo>
                  <a:lnTo>
                    <a:pt x="179" y="2235"/>
                  </a:lnTo>
                  <a:lnTo>
                    <a:pt x="169" y="2231"/>
                  </a:lnTo>
                  <a:lnTo>
                    <a:pt x="159" y="2225"/>
                  </a:lnTo>
                  <a:lnTo>
                    <a:pt x="148" y="2220"/>
                  </a:lnTo>
                  <a:lnTo>
                    <a:pt x="138" y="2212"/>
                  </a:lnTo>
                  <a:lnTo>
                    <a:pt x="127" y="2204"/>
                  </a:lnTo>
                  <a:lnTo>
                    <a:pt x="116" y="2195"/>
                  </a:lnTo>
                  <a:lnTo>
                    <a:pt x="105" y="2186"/>
                  </a:lnTo>
                  <a:lnTo>
                    <a:pt x="94" y="2175"/>
                  </a:lnTo>
                  <a:lnTo>
                    <a:pt x="83" y="2164"/>
                  </a:lnTo>
                  <a:lnTo>
                    <a:pt x="73" y="2152"/>
                  </a:lnTo>
                  <a:lnTo>
                    <a:pt x="64" y="2141"/>
                  </a:lnTo>
                  <a:lnTo>
                    <a:pt x="55" y="2129"/>
                  </a:lnTo>
                  <a:lnTo>
                    <a:pt x="47" y="2117"/>
                  </a:lnTo>
                  <a:lnTo>
                    <a:pt x="40" y="2106"/>
                  </a:lnTo>
                  <a:lnTo>
                    <a:pt x="34" y="2095"/>
                  </a:lnTo>
                  <a:lnTo>
                    <a:pt x="29" y="2084"/>
                  </a:lnTo>
                  <a:lnTo>
                    <a:pt x="24" y="2073"/>
                  </a:lnTo>
                  <a:lnTo>
                    <a:pt x="20" y="2063"/>
                  </a:lnTo>
                  <a:lnTo>
                    <a:pt x="18" y="2053"/>
                  </a:lnTo>
                  <a:lnTo>
                    <a:pt x="17" y="2044"/>
                  </a:lnTo>
                  <a:lnTo>
                    <a:pt x="15" y="2036"/>
                  </a:lnTo>
                  <a:lnTo>
                    <a:pt x="17" y="2029"/>
                  </a:lnTo>
                  <a:lnTo>
                    <a:pt x="18" y="2022"/>
                  </a:lnTo>
                  <a:lnTo>
                    <a:pt x="21" y="2017"/>
                  </a:lnTo>
                  <a:lnTo>
                    <a:pt x="24" y="2012"/>
                  </a:lnTo>
                  <a:lnTo>
                    <a:pt x="30" y="2008"/>
                  </a:lnTo>
                  <a:lnTo>
                    <a:pt x="35" y="2006"/>
                  </a:lnTo>
                  <a:lnTo>
                    <a:pt x="42" y="2005"/>
                  </a:lnTo>
                  <a:lnTo>
                    <a:pt x="49" y="2005"/>
                  </a:lnTo>
                  <a:lnTo>
                    <a:pt x="57" y="2007"/>
                  </a:lnTo>
                  <a:lnTo>
                    <a:pt x="66" y="2009"/>
                  </a:lnTo>
                  <a:lnTo>
                    <a:pt x="76" y="2012"/>
                  </a:lnTo>
                  <a:lnTo>
                    <a:pt x="86" y="2017"/>
                  </a:lnTo>
                  <a:lnTo>
                    <a:pt x="95" y="2022"/>
                  </a:lnTo>
                  <a:lnTo>
                    <a:pt x="105" y="2028"/>
                  </a:lnTo>
                  <a:lnTo>
                    <a:pt x="116" y="2035"/>
                  </a:lnTo>
                  <a:lnTo>
                    <a:pt x="127" y="2043"/>
                  </a:lnTo>
                  <a:lnTo>
                    <a:pt x="138" y="2053"/>
                  </a:lnTo>
                  <a:lnTo>
                    <a:pt x="149" y="2062"/>
                  </a:lnTo>
                  <a:lnTo>
                    <a:pt x="160" y="2073"/>
                  </a:lnTo>
                  <a:lnTo>
                    <a:pt x="171" y="2084"/>
                  </a:lnTo>
                  <a:lnTo>
                    <a:pt x="181" y="2096"/>
                  </a:lnTo>
                  <a:lnTo>
                    <a:pt x="191" y="2108"/>
                  </a:lnTo>
                  <a:lnTo>
                    <a:pt x="199" y="2119"/>
                  </a:lnTo>
                  <a:lnTo>
                    <a:pt x="207" y="2131"/>
                  </a:lnTo>
                  <a:lnTo>
                    <a:pt x="214" y="2142"/>
                  </a:lnTo>
                  <a:lnTo>
                    <a:pt x="220" y="2154"/>
                  </a:lnTo>
                  <a:lnTo>
                    <a:pt x="226" y="2164"/>
                  </a:lnTo>
                  <a:lnTo>
                    <a:pt x="230" y="2175"/>
                  </a:lnTo>
                  <a:lnTo>
                    <a:pt x="233" y="2184"/>
                  </a:lnTo>
                  <a:lnTo>
                    <a:pt x="237" y="2194"/>
                  </a:lnTo>
                  <a:lnTo>
                    <a:pt x="238" y="2203"/>
                  </a:lnTo>
                  <a:lnTo>
                    <a:pt x="239" y="2211"/>
                  </a:lnTo>
                  <a:lnTo>
                    <a:pt x="238" y="2218"/>
                  </a:lnTo>
                  <a:lnTo>
                    <a:pt x="237" y="2225"/>
                  </a:lnTo>
                  <a:lnTo>
                    <a:pt x="233" y="2231"/>
                  </a:lnTo>
                  <a:lnTo>
                    <a:pt x="229" y="2235"/>
                  </a:lnTo>
                  <a:close/>
                  <a:moveTo>
                    <a:pt x="514" y="2541"/>
                  </a:moveTo>
                  <a:lnTo>
                    <a:pt x="508" y="2544"/>
                  </a:lnTo>
                  <a:lnTo>
                    <a:pt x="503" y="2546"/>
                  </a:lnTo>
                  <a:lnTo>
                    <a:pt x="495" y="2547"/>
                  </a:lnTo>
                  <a:lnTo>
                    <a:pt x="488" y="2547"/>
                  </a:lnTo>
                  <a:lnTo>
                    <a:pt x="479" y="2546"/>
                  </a:lnTo>
                  <a:lnTo>
                    <a:pt x="470" y="2544"/>
                  </a:lnTo>
                  <a:lnTo>
                    <a:pt x="460" y="2541"/>
                  </a:lnTo>
                  <a:lnTo>
                    <a:pt x="449" y="2535"/>
                  </a:lnTo>
                  <a:lnTo>
                    <a:pt x="439" y="2530"/>
                  </a:lnTo>
                  <a:lnTo>
                    <a:pt x="429" y="2523"/>
                  </a:lnTo>
                  <a:lnTo>
                    <a:pt x="416" y="2517"/>
                  </a:lnTo>
                  <a:lnTo>
                    <a:pt x="405" y="2508"/>
                  </a:lnTo>
                  <a:lnTo>
                    <a:pt x="393" y="2498"/>
                  </a:lnTo>
                  <a:lnTo>
                    <a:pt x="382" y="2488"/>
                  </a:lnTo>
                  <a:lnTo>
                    <a:pt x="370" y="2477"/>
                  </a:lnTo>
                  <a:lnTo>
                    <a:pt x="359" y="2465"/>
                  </a:lnTo>
                  <a:lnTo>
                    <a:pt x="349" y="2453"/>
                  </a:lnTo>
                  <a:lnTo>
                    <a:pt x="339" y="2441"/>
                  </a:lnTo>
                  <a:lnTo>
                    <a:pt x="329" y="2429"/>
                  </a:lnTo>
                  <a:lnTo>
                    <a:pt x="320" y="2417"/>
                  </a:lnTo>
                  <a:lnTo>
                    <a:pt x="312" y="2405"/>
                  </a:lnTo>
                  <a:lnTo>
                    <a:pt x="306" y="2393"/>
                  </a:lnTo>
                  <a:lnTo>
                    <a:pt x="300" y="2382"/>
                  </a:lnTo>
                  <a:lnTo>
                    <a:pt x="296" y="2371"/>
                  </a:lnTo>
                  <a:lnTo>
                    <a:pt x="292" y="2360"/>
                  </a:lnTo>
                  <a:lnTo>
                    <a:pt x="289" y="2350"/>
                  </a:lnTo>
                  <a:lnTo>
                    <a:pt x="287" y="2341"/>
                  </a:lnTo>
                  <a:lnTo>
                    <a:pt x="287" y="2332"/>
                  </a:lnTo>
                  <a:lnTo>
                    <a:pt x="287" y="2325"/>
                  </a:lnTo>
                  <a:lnTo>
                    <a:pt x="289" y="2318"/>
                  </a:lnTo>
                  <a:lnTo>
                    <a:pt x="292" y="2312"/>
                  </a:lnTo>
                  <a:lnTo>
                    <a:pt x="296" y="2307"/>
                  </a:lnTo>
                  <a:lnTo>
                    <a:pt x="301" y="2303"/>
                  </a:lnTo>
                  <a:lnTo>
                    <a:pt x="308" y="2301"/>
                  </a:lnTo>
                  <a:lnTo>
                    <a:pt x="315" y="2300"/>
                  </a:lnTo>
                  <a:lnTo>
                    <a:pt x="322" y="2300"/>
                  </a:lnTo>
                  <a:lnTo>
                    <a:pt x="331" y="2301"/>
                  </a:lnTo>
                  <a:lnTo>
                    <a:pt x="340" y="2304"/>
                  </a:lnTo>
                  <a:lnTo>
                    <a:pt x="350" y="2307"/>
                  </a:lnTo>
                  <a:lnTo>
                    <a:pt x="361" y="2312"/>
                  </a:lnTo>
                  <a:lnTo>
                    <a:pt x="370" y="2317"/>
                  </a:lnTo>
                  <a:lnTo>
                    <a:pt x="381" y="2324"/>
                  </a:lnTo>
                  <a:lnTo>
                    <a:pt x="392" y="2331"/>
                  </a:lnTo>
                  <a:lnTo>
                    <a:pt x="404" y="2340"/>
                  </a:lnTo>
                  <a:lnTo>
                    <a:pt x="415" y="2349"/>
                  </a:lnTo>
                  <a:lnTo>
                    <a:pt x="427" y="2360"/>
                  </a:lnTo>
                  <a:lnTo>
                    <a:pt x="438" y="2371"/>
                  </a:lnTo>
                  <a:lnTo>
                    <a:pt x="450" y="2382"/>
                  </a:lnTo>
                  <a:lnTo>
                    <a:pt x="461" y="2394"/>
                  </a:lnTo>
                  <a:lnTo>
                    <a:pt x="471" y="2406"/>
                  </a:lnTo>
                  <a:lnTo>
                    <a:pt x="481" y="2419"/>
                  </a:lnTo>
                  <a:lnTo>
                    <a:pt x="489" y="2431"/>
                  </a:lnTo>
                  <a:lnTo>
                    <a:pt x="496" y="2443"/>
                  </a:lnTo>
                  <a:lnTo>
                    <a:pt x="504" y="2454"/>
                  </a:lnTo>
                  <a:lnTo>
                    <a:pt x="510" y="2466"/>
                  </a:lnTo>
                  <a:lnTo>
                    <a:pt x="514" y="2476"/>
                  </a:lnTo>
                  <a:lnTo>
                    <a:pt x="518" y="2487"/>
                  </a:lnTo>
                  <a:lnTo>
                    <a:pt x="521" y="2497"/>
                  </a:lnTo>
                  <a:lnTo>
                    <a:pt x="523" y="2507"/>
                  </a:lnTo>
                  <a:lnTo>
                    <a:pt x="523" y="2514"/>
                  </a:lnTo>
                  <a:lnTo>
                    <a:pt x="523" y="2522"/>
                  </a:lnTo>
                  <a:lnTo>
                    <a:pt x="522" y="2530"/>
                  </a:lnTo>
                  <a:lnTo>
                    <a:pt x="518" y="2535"/>
                  </a:lnTo>
                  <a:lnTo>
                    <a:pt x="514" y="2541"/>
                  </a:lnTo>
                  <a:close/>
                  <a:moveTo>
                    <a:pt x="252" y="1768"/>
                  </a:moveTo>
                  <a:lnTo>
                    <a:pt x="248" y="1771"/>
                  </a:lnTo>
                  <a:lnTo>
                    <a:pt x="242" y="1773"/>
                  </a:lnTo>
                  <a:lnTo>
                    <a:pt x="236" y="1775"/>
                  </a:lnTo>
                  <a:lnTo>
                    <a:pt x="229" y="1775"/>
                  </a:lnTo>
                  <a:lnTo>
                    <a:pt x="221" y="1773"/>
                  </a:lnTo>
                  <a:lnTo>
                    <a:pt x="214" y="1771"/>
                  </a:lnTo>
                  <a:lnTo>
                    <a:pt x="205" y="1769"/>
                  </a:lnTo>
                  <a:lnTo>
                    <a:pt x="196" y="1765"/>
                  </a:lnTo>
                  <a:lnTo>
                    <a:pt x="186" y="1760"/>
                  </a:lnTo>
                  <a:lnTo>
                    <a:pt x="178" y="1754"/>
                  </a:lnTo>
                  <a:lnTo>
                    <a:pt x="168" y="1748"/>
                  </a:lnTo>
                  <a:lnTo>
                    <a:pt x="158" y="1741"/>
                  </a:lnTo>
                  <a:lnTo>
                    <a:pt x="148" y="1732"/>
                  </a:lnTo>
                  <a:lnTo>
                    <a:pt x="138" y="1723"/>
                  </a:lnTo>
                  <a:lnTo>
                    <a:pt x="128" y="1714"/>
                  </a:lnTo>
                  <a:lnTo>
                    <a:pt x="118" y="1703"/>
                  </a:lnTo>
                  <a:lnTo>
                    <a:pt x="110" y="1692"/>
                  </a:lnTo>
                  <a:lnTo>
                    <a:pt x="101" y="1682"/>
                  </a:lnTo>
                  <a:lnTo>
                    <a:pt x="93" y="1671"/>
                  </a:lnTo>
                  <a:lnTo>
                    <a:pt x="86" y="1661"/>
                  </a:lnTo>
                  <a:lnTo>
                    <a:pt x="79" y="1650"/>
                  </a:lnTo>
                  <a:lnTo>
                    <a:pt x="73" y="1640"/>
                  </a:lnTo>
                  <a:lnTo>
                    <a:pt x="69" y="1629"/>
                  </a:lnTo>
                  <a:lnTo>
                    <a:pt x="65" y="1619"/>
                  </a:lnTo>
                  <a:lnTo>
                    <a:pt x="61" y="1610"/>
                  </a:lnTo>
                  <a:lnTo>
                    <a:pt x="59" y="1601"/>
                  </a:lnTo>
                  <a:lnTo>
                    <a:pt x="58" y="1593"/>
                  </a:lnTo>
                  <a:lnTo>
                    <a:pt x="58" y="1585"/>
                  </a:lnTo>
                  <a:lnTo>
                    <a:pt x="59" y="1578"/>
                  </a:lnTo>
                  <a:lnTo>
                    <a:pt x="60" y="1572"/>
                  </a:lnTo>
                  <a:lnTo>
                    <a:pt x="64" y="1566"/>
                  </a:lnTo>
                  <a:lnTo>
                    <a:pt x="67" y="1562"/>
                  </a:lnTo>
                  <a:lnTo>
                    <a:pt x="71" y="1559"/>
                  </a:lnTo>
                  <a:lnTo>
                    <a:pt x="78" y="1556"/>
                  </a:lnTo>
                  <a:lnTo>
                    <a:pt x="83" y="1555"/>
                  </a:lnTo>
                  <a:lnTo>
                    <a:pt x="91" y="1555"/>
                  </a:lnTo>
                  <a:lnTo>
                    <a:pt x="98" y="1556"/>
                  </a:lnTo>
                  <a:lnTo>
                    <a:pt x="106" y="1559"/>
                  </a:lnTo>
                  <a:lnTo>
                    <a:pt x="115" y="1562"/>
                  </a:lnTo>
                  <a:lnTo>
                    <a:pt x="124" y="1566"/>
                  </a:lnTo>
                  <a:lnTo>
                    <a:pt x="133" y="1571"/>
                  </a:lnTo>
                  <a:lnTo>
                    <a:pt x="143" y="1576"/>
                  </a:lnTo>
                  <a:lnTo>
                    <a:pt x="152" y="1583"/>
                  </a:lnTo>
                  <a:lnTo>
                    <a:pt x="162" y="1590"/>
                  </a:lnTo>
                  <a:lnTo>
                    <a:pt x="172" y="1599"/>
                  </a:lnTo>
                  <a:lnTo>
                    <a:pt x="182" y="1608"/>
                  </a:lnTo>
                  <a:lnTo>
                    <a:pt x="192" y="1617"/>
                  </a:lnTo>
                  <a:lnTo>
                    <a:pt x="202" y="1628"/>
                  </a:lnTo>
                  <a:lnTo>
                    <a:pt x="210" y="1639"/>
                  </a:lnTo>
                  <a:lnTo>
                    <a:pt x="219" y="1648"/>
                  </a:lnTo>
                  <a:lnTo>
                    <a:pt x="227" y="1659"/>
                  </a:lnTo>
                  <a:lnTo>
                    <a:pt x="233" y="1670"/>
                  </a:lnTo>
                  <a:lnTo>
                    <a:pt x="240" y="1681"/>
                  </a:lnTo>
                  <a:lnTo>
                    <a:pt x="246" y="1691"/>
                  </a:lnTo>
                  <a:lnTo>
                    <a:pt x="250" y="1701"/>
                  </a:lnTo>
                  <a:lnTo>
                    <a:pt x="254" y="1711"/>
                  </a:lnTo>
                  <a:lnTo>
                    <a:pt x="258" y="1721"/>
                  </a:lnTo>
                  <a:lnTo>
                    <a:pt x="260" y="1730"/>
                  </a:lnTo>
                  <a:lnTo>
                    <a:pt x="261" y="1737"/>
                  </a:lnTo>
                  <a:lnTo>
                    <a:pt x="261" y="1745"/>
                  </a:lnTo>
                  <a:lnTo>
                    <a:pt x="260" y="1752"/>
                  </a:lnTo>
                  <a:lnTo>
                    <a:pt x="259" y="1758"/>
                  </a:lnTo>
                  <a:lnTo>
                    <a:pt x="255" y="1764"/>
                  </a:lnTo>
                  <a:lnTo>
                    <a:pt x="252" y="1768"/>
                  </a:lnTo>
                  <a:close/>
                  <a:moveTo>
                    <a:pt x="508" y="2049"/>
                  </a:moveTo>
                  <a:lnTo>
                    <a:pt x="503" y="2052"/>
                  </a:lnTo>
                  <a:lnTo>
                    <a:pt x="498" y="2054"/>
                  </a:lnTo>
                  <a:lnTo>
                    <a:pt x="491" y="2055"/>
                  </a:lnTo>
                  <a:lnTo>
                    <a:pt x="483" y="2055"/>
                  </a:lnTo>
                  <a:lnTo>
                    <a:pt x="476" y="2055"/>
                  </a:lnTo>
                  <a:lnTo>
                    <a:pt x="467" y="2053"/>
                  </a:lnTo>
                  <a:lnTo>
                    <a:pt x="458" y="2050"/>
                  </a:lnTo>
                  <a:lnTo>
                    <a:pt x="449" y="2045"/>
                  </a:lnTo>
                  <a:lnTo>
                    <a:pt x="439" y="2040"/>
                  </a:lnTo>
                  <a:lnTo>
                    <a:pt x="430" y="2034"/>
                  </a:lnTo>
                  <a:lnTo>
                    <a:pt x="419" y="2028"/>
                  </a:lnTo>
                  <a:lnTo>
                    <a:pt x="409" y="2020"/>
                  </a:lnTo>
                  <a:lnTo>
                    <a:pt x="398" y="2011"/>
                  </a:lnTo>
                  <a:lnTo>
                    <a:pt x="388" y="2001"/>
                  </a:lnTo>
                  <a:lnTo>
                    <a:pt x="377" y="1992"/>
                  </a:lnTo>
                  <a:lnTo>
                    <a:pt x="367" y="1981"/>
                  </a:lnTo>
                  <a:lnTo>
                    <a:pt x="357" y="1970"/>
                  </a:lnTo>
                  <a:lnTo>
                    <a:pt x="347" y="1959"/>
                  </a:lnTo>
                  <a:lnTo>
                    <a:pt x="340" y="1947"/>
                  </a:lnTo>
                  <a:lnTo>
                    <a:pt x="332" y="1936"/>
                  </a:lnTo>
                  <a:lnTo>
                    <a:pt x="324" y="1925"/>
                  </a:lnTo>
                  <a:lnTo>
                    <a:pt x="319" y="1914"/>
                  </a:lnTo>
                  <a:lnTo>
                    <a:pt x="313" y="1904"/>
                  </a:lnTo>
                  <a:lnTo>
                    <a:pt x="310" y="1893"/>
                  </a:lnTo>
                  <a:lnTo>
                    <a:pt x="307" y="1883"/>
                  </a:lnTo>
                  <a:lnTo>
                    <a:pt x="304" y="1874"/>
                  </a:lnTo>
                  <a:lnTo>
                    <a:pt x="302" y="1866"/>
                  </a:lnTo>
                  <a:lnTo>
                    <a:pt x="302" y="1858"/>
                  </a:lnTo>
                  <a:lnTo>
                    <a:pt x="304" y="1850"/>
                  </a:lnTo>
                  <a:lnTo>
                    <a:pt x="305" y="1844"/>
                  </a:lnTo>
                  <a:lnTo>
                    <a:pt x="308" y="1838"/>
                  </a:lnTo>
                  <a:lnTo>
                    <a:pt x="311" y="1834"/>
                  </a:lnTo>
                  <a:lnTo>
                    <a:pt x="317" y="1830"/>
                  </a:lnTo>
                  <a:lnTo>
                    <a:pt x="322" y="1828"/>
                  </a:lnTo>
                  <a:lnTo>
                    <a:pt x="329" y="1827"/>
                  </a:lnTo>
                  <a:lnTo>
                    <a:pt x="336" y="1826"/>
                  </a:lnTo>
                  <a:lnTo>
                    <a:pt x="344" y="1827"/>
                  </a:lnTo>
                  <a:lnTo>
                    <a:pt x="353" y="1829"/>
                  </a:lnTo>
                  <a:lnTo>
                    <a:pt x="362" y="1833"/>
                  </a:lnTo>
                  <a:lnTo>
                    <a:pt x="372" y="1837"/>
                  </a:lnTo>
                  <a:lnTo>
                    <a:pt x="381" y="1841"/>
                  </a:lnTo>
                  <a:lnTo>
                    <a:pt x="391" y="1848"/>
                  </a:lnTo>
                  <a:lnTo>
                    <a:pt x="401" y="1855"/>
                  </a:lnTo>
                  <a:lnTo>
                    <a:pt x="412" y="1862"/>
                  </a:lnTo>
                  <a:lnTo>
                    <a:pt x="422" y="1871"/>
                  </a:lnTo>
                  <a:lnTo>
                    <a:pt x="433" y="1881"/>
                  </a:lnTo>
                  <a:lnTo>
                    <a:pt x="443" y="1891"/>
                  </a:lnTo>
                  <a:lnTo>
                    <a:pt x="454" y="1902"/>
                  </a:lnTo>
                  <a:lnTo>
                    <a:pt x="464" y="1913"/>
                  </a:lnTo>
                  <a:lnTo>
                    <a:pt x="472" y="1924"/>
                  </a:lnTo>
                  <a:lnTo>
                    <a:pt x="481" y="1935"/>
                  </a:lnTo>
                  <a:lnTo>
                    <a:pt x="489" y="1947"/>
                  </a:lnTo>
                  <a:lnTo>
                    <a:pt x="495" y="1958"/>
                  </a:lnTo>
                  <a:lnTo>
                    <a:pt x="501" y="1969"/>
                  </a:lnTo>
                  <a:lnTo>
                    <a:pt x="506" y="1978"/>
                  </a:lnTo>
                  <a:lnTo>
                    <a:pt x="511" y="1989"/>
                  </a:lnTo>
                  <a:lnTo>
                    <a:pt x="514" y="1999"/>
                  </a:lnTo>
                  <a:lnTo>
                    <a:pt x="516" y="2008"/>
                  </a:lnTo>
                  <a:lnTo>
                    <a:pt x="517" y="2017"/>
                  </a:lnTo>
                  <a:lnTo>
                    <a:pt x="517" y="2024"/>
                  </a:lnTo>
                  <a:lnTo>
                    <a:pt x="517" y="2032"/>
                  </a:lnTo>
                  <a:lnTo>
                    <a:pt x="515" y="2039"/>
                  </a:lnTo>
                  <a:lnTo>
                    <a:pt x="512" y="2044"/>
                  </a:lnTo>
                  <a:lnTo>
                    <a:pt x="508" y="2049"/>
                  </a:lnTo>
                  <a:close/>
                  <a:moveTo>
                    <a:pt x="334" y="1335"/>
                  </a:moveTo>
                  <a:lnTo>
                    <a:pt x="330" y="1338"/>
                  </a:lnTo>
                  <a:lnTo>
                    <a:pt x="324" y="1340"/>
                  </a:lnTo>
                  <a:lnTo>
                    <a:pt x="319" y="1342"/>
                  </a:lnTo>
                  <a:lnTo>
                    <a:pt x="312" y="1342"/>
                  </a:lnTo>
                  <a:lnTo>
                    <a:pt x="306" y="1340"/>
                  </a:lnTo>
                  <a:lnTo>
                    <a:pt x="298" y="1338"/>
                  </a:lnTo>
                  <a:lnTo>
                    <a:pt x="290" y="1336"/>
                  </a:lnTo>
                  <a:lnTo>
                    <a:pt x="282" y="1333"/>
                  </a:lnTo>
                  <a:lnTo>
                    <a:pt x="274" y="1328"/>
                  </a:lnTo>
                  <a:lnTo>
                    <a:pt x="265" y="1323"/>
                  </a:lnTo>
                  <a:lnTo>
                    <a:pt x="256" y="1317"/>
                  </a:lnTo>
                  <a:lnTo>
                    <a:pt x="248" y="1311"/>
                  </a:lnTo>
                  <a:lnTo>
                    <a:pt x="229" y="1294"/>
                  </a:lnTo>
                  <a:lnTo>
                    <a:pt x="212" y="1277"/>
                  </a:lnTo>
                  <a:lnTo>
                    <a:pt x="203" y="1267"/>
                  </a:lnTo>
                  <a:lnTo>
                    <a:pt x="195" y="1257"/>
                  </a:lnTo>
                  <a:lnTo>
                    <a:pt x="189" y="1247"/>
                  </a:lnTo>
                  <a:lnTo>
                    <a:pt x="182" y="1237"/>
                  </a:lnTo>
                  <a:lnTo>
                    <a:pt x="176" y="1228"/>
                  </a:lnTo>
                  <a:lnTo>
                    <a:pt x="172" y="1218"/>
                  </a:lnTo>
                  <a:lnTo>
                    <a:pt x="168" y="1209"/>
                  </a:lnTo>
                  <a:lnTo>
                    <a:pt x="164" y="1199"/>
                  </a:lnTo>
                  <a:lnTo>
                    <a:pt x="161" y="1190"/>
                  </a:lnTo>
                  <a:lnTo>
                    <a:pt x="160" y="1183"/>
                  </a:lnTo>
                  <a:lnTo>
                    <a:pt x="159" y="1175"/>
                  </a:lnTo>
                  <a:lnTo>
                    <a:pt x="159" y="1167"/>
                  </a:lnTo>
                  <a:lnTo>
                    <a:pt x="160" y="1162"/>
                  </a:lnTo>
                  <a:lnTo>
                    <a:pt x="161" y="1155"/>
                  </a:lnTo>
                  <a:lnTo>
                    <a:pt x="164" y="1151"/>
                  </a:lnTo>
                  <a:lnTo>
                    <a:pt x="168" y="1146"/>
                  </a:lnTo>
                  <a:lnTo>
                    <a:pt x="172" y="1143"/>
                  </a:lnTo>
                  <a:lnTo>
                    <a:pt x="178" y="1141"/>
                  </a:lnTo>
                  <a:lnTo>
                    <a:pt x="183" y="1140"/>
                  </a:lnTo>
                  <a:lnTo>
                    <a:pt x="190" y="1140"/>
                  </a:lnTo>
                  <a:lnTo>
                    <a:pt x="196" y="1141"/>
                  </a:lnTo>
                  <a:lnTo>
                    <a:pt x="204" y="1142"/>
                  </a:lnTo>
                  <a:lnTo>
                    <a:pt x="212" y="1145"/>
                  </a:lnTo>
                  <a:lnTo>
                    <a:pt x="219" y="1149"/>
                  </a:lnTo>
                  <a:lnTo>
                    <a:pt x="228" y="1153"/>
                  </a:lnTo>
                  <a:lnTo>
                    <a:pt x="237" y="1157"/>
                  </a:lnTo>
                  <a:lnTo>
                    <a:pt x="246" y="1164"/>
                  </a:lnTo>
                  <a:lnTo>
                    <a:pt x="254" y="1171"/>
                  </a:lnTo>
                  <a:lnTo>
                    <a:pt x="273" y="1186"/>
                  </a:lnTo>
                  <a:lnTo>
                    <a:pt x="290" y="1205"/>
                  </a:lnTo>
                  <a:lnTo>
                    <a:pt x="306" y="1224"/>
                  </a:lnTo>
                  <a:lnTo>
                    <a:pt x="320" y="1244"/>
                  </a:lnTo>
                  <a:lnTo>
                    <a:pt x="326" y="1254"/>
                  </a:lnTo>
                  <a:lnTo>
                    <a:pt x="330" y="1264"/>
                  </a:lnTo>
                  <a:lnTo>
                    <a:pt x="334" y="1273"/>
                  </a:lnTo>
                  <a:lnTo>
                    <a:pt x="338" y="1281"/>
                  </a:lnTo>
                  <a:lnTo>
                    <a:pt x="340" y="1290"/>
                  </a:lnTo>
                  <a:lnTo>
                    <a:pt x="342" y="1299"/>
                  </a:lnTo>
                  <a:lnTo>
                    <a:pt x="343" y="1306"/>
                  </a:lnTo>
                  <a:lnTo>
                    <a:pt x="343" y="1313"/>
                  </a:lnTo>
                  <a:lnTo>
                    <a:pt x="342" y="1320"/>
                  </a:lnTo>
                  <a:lnTo>
                    <a:pt x="340" y="1325"/>
                  </a:lnTo>
                  <a:lnTo>
                    <a:pt x="338" y="1331"/>
                  </a:lnTo>
                  <a:lnTo>
                    <a:pt x="334" y="1335"/>
                  </a:lnTo>
                  <a:close/>
                  <a:moveTo>
                    <a:pt x="518" y="1457"/>
                  </a:moveTo>
                  <a:lnTo>
                    <a:pt x="527" y="1467"/>
                  </a:lnTo>
                  <a:lnTo>
                    <a:pt x="535" y="1477"/>
                  </a:lnTo>
                  <a:lnTo>
                    <a:pt x="542" y="1487"/>
                  </a:lnTo>
                  <a:lnTo>
                    <a:pt x="549" y="1498"/>
                  </a:lnTo>
                  <a:lnTo>
                    <a:pt x="556" y="1508"/>
                  </a:lnTo>
                  <a:lnTo>
                    <a:pt x="561" y="1518"/>
                  </a:lnTo>
                  <a:lnTo>
                    <a:pt x="565" y="1528"/>
                  </a:lnTo>
                  <a:lnTo>
                    <a:pt x="569" y="1537"/>
                  </a:lnTo>
                  <a:lnTo>
                    <a:pt x="571" y="1547"/>
                  </a:lnTo>
                  <a:lnTo>
                    <a:pt x="573" y="1555"/>
                  </a:lnTo>
                  <a:lnTo>
                    <a:pt x="574" y="1563"/>
                  </a:lnTo>
                  <a:lnTo>
                    <a:pt x="574" y="1571"/>
                  </a:lnTo>
                  <a:lnTo>
                    <a:pt x="573" y="1577"/>
                  </a:lnTo>
                  <a:lnTo>
                    <a:pt x="572" y="1583"/>
                  </a:lnTo>
                  <a:lnTo>
                    <a:pt x="569" y="1588"/>
                  </a:lnTo>
                  <a:lnTo>
                    <a:pt x="565" y="1593"/>
                  </a:lnTo>
                  <a:lnTo>
                    <a:pt x="561" y="1596"/>
                  </a:lnTo>
                  <a:lnTo>
                    <a:pt x="556" y="1598"/>
                  </a:lnTo>
                  <a:lnTo>
                    <a:pt x="549" y="1599"/>
                  </a:lnTo>
                  <a:lnTo>
                    <a:pt x="542" y="1599"/>
                  </a:lnTo>
                  <a:lnTo>
                    <a:pt x="535" y="1599"/>
                  </a:lnTo>
                  <a:lnTo>
                    <a:pt x="527" y="1597"/>
                  </a:lnTo>
                  <a:lnTo>
                    <a:pt x="519" y="1595"/>
                  </a:lnTo>
                  <a:lnTo>
                    <a:pt x="511" y="1590"/>
                  </a:lnTo>
                  <a:lnTo>
                    <a:pt x="501" y="1586"/>
                  </a:lnTo>
                  <a:lnTo>
                    <a:pt x="492" y="1581"/>
                  </a:lnTo>
                  <a:lnTo>
                    <a:pt x="482" y="1574"/>
                  </a:lnTo>
                  <a:lnTo>
                    <a:pt x="473" y="1567"/>
                  </a:lnTo>
                  <a:lnTo>
                    <a:pt x="464" y="1560"/>
                  </a:lnTo>
                  <a:lnTo>
                    <a:pt x="454" y="1551"/>
                  </a:lnTo>
                  <a:lnTo>
                    <a:pt x="445" y="1542"/>
                  </a:lnTo>
                  <a:lnTo>
                    <a:pt x="435" y="1531"/>
                  </a:lnTo>
                  <a:lnTo>
                    <a:pt x="426" y="1521"/>
                  </a:lnTo>
                  <a:lnTo>
                    <a:pt x="419" y="1511"/>
                  </a:lnTo>
                  <a:lnTo>
                    <a:pt x="411" y="1501"/>
                  </a:lnTo>
                  <a:lnTo>
                    <a:pt x="404" y="1491"/>
                  </a:lnTo>
                  <a:lnTo>
                    <a:pt x="398" y="1480"/>
                  </a:lnTo>
                  <a:lnTo>
                    <a:pt x="393" y="1470"/>
                  </a:lnTo>
                  <a:lnTo>
                    <a:pt x="388" y="1460"/>
                  </a:lnTo>
                  <a:lnTo>
                    <a:pt x="385" y="1451"/>
                  </a:lnTo>
                  <a:lnTo>
                    <a:pt x="382" y="1441"/>
                  </a:lnTo>
                  <a:lnTo>
                    <a:pt x="380" y="1434"/>
                  </a:lnTo>
                  <a:lnTo>
                    <a:pt x="379" y="1425"/>
                  </a:lnTo>
                  <a:lnTo>
                    <a:pt x="379" y="1417"/>
                  </a:lnTo>
                  <a:lnTo>
                    <a:pt x="380" y="1411"/>
                  </a:lnTo>
                  <a:lnTo>
                    <a:pt x="381" y="1405"/>
                  </a:lnTo>
                  <a:lnTo>
                    <a:pt x="385" y="1400"/>
                  </a:lnTo>
                  <a:lnTo>
                    <a:pt x="388" y="1395"/>
                  </a:lnTo>
                  <a:lnTo>
                    <a:pt x="392" y="1392"/>
                  </a:lnTo>
                  <a:lnTo>
                    <a:pt x="398" y="1390"/>
                  </a:lnTo>
                  <a:lnTo>
                    <a:pt x="404" y="1389"/>
                  </a:lnTo>
                  <a:lnTo>
                    <a:pt x="411" y="1389"/>
                  </a:lnTo>
                  <a:lnTo>
                    <a:pt x="419" y="1390"/>
                  </a:lnTo>
                  <a:lnTo>
                    <a:pt x="426" y="1391"/>
                  </a:lnTo>
                  <a:lnTo>
                    <a:pt x="435" y="1394"/>
                  </a:lnTo>
                  <a:lnTo>
                    <a:pt x="444" y="1397"/>
                  </a:lnTo>
                  <a:lnTo>
                    <a:pt x="453" y="1402"/>
                  </a:lnTo>
                  <a:lnTo>
                    <a:pt x="461" y="1407"/>
                  </a:lnTo>
                  <a:lnTo>
                    <a:pt x="471" y="1414"/>
                  </a:lnTo>
                  <a:lnTo>
                    <a:pt x="480" y="1420"/>
                  </a:lnTo>
                  <a:lnTo>
                    <a:pt x="500" y="1437"/>
                  </a:lnTo>
                  <a:lnTo>
                    <a:pt x="518" y="1457"/>
                  </a:lnTo>
                  <a:close/>
                  <a:moveTo>
                    <a:pt x="275" y="706"/>
                  </a:moveTo>
                  <a:lnTo>
                    <a:pt x="271" y="709"/>
                  </a:lnTo>
                  <a:lnTo>
                    <a:pt x="266" y="710"/>
                  </a:lnTo>
                  <a:lnTo>
                    <a:pt x="261" y="711"/>
                  </a:lnTo>
                  <a:lnTo>
                    <a:pt x="255" y="712"/>
                  </a:lnTo>
                  <a:lnTo>
                    <a:pt x="250" y="711"/>
                  </a:lnTo>
                  <a:lnTo>
                    <a:pt x="243" y="710"/>
                  </a:lnTo>
                  <a:lnTo>
                    <a:pt x="236" y="708"/>
                  </a:lnTo>
                  <a:lnTo>
                    <a:pt x="229" y="705"/>
                  </a:lnTo>
                  <a:lnTo>
                    <a:pt x="214" y="697"/>
                  </a:lnTo>
                  <a:lnTo>
                    <a:pt x="198" y="686"/>
                  </a:lnTo>
                  <a:lnTo>
                    <a:pt x="183" y="672"/>
                  </a:lnTo>
                  <a:lnTo>
                    <a:pt x="168" y="657"/>
                  </a:lnTo>
                  <a:lnTo>
                    <a:pt x="155" y="639"/>
                  </a:lnTo>
                  <a:lnTo>
                    <a:pt x="144" y="621"/>
                  </a:lnTo>
                  <a:lnTo>
                    <a:pt x="135" y="604"/>
                  </a:lnTo>
                  <a:lnTo>
                    <a:pt x="128" y="587"/>
                  </a:lnTo>
                  <a:lnTo>
                    <a:pt x="126" y="580"/>
                  </a:lnTo>
                  <a:lnTo>
                    <a:pt x="125" y="573"/>
                  </a:lnTo>
                  <a:lnTo>
                    <a:pt x="124" y="566"/>
                  </a:lnTo>
                  <a:lnTo>
                    <a:pt x="125" y="560"/>
                  </a:lnTo>
                  <a:lnTo>
                    <a:pt x="125" y="553"/>
                  </a:lnTo>
                  <a:lnTo>
                    <a:pt x="127" y="549"/>
                  </a:lnTo>
                  <a:lnTo>
                    <a:pt x="129" y="545"/>
                  </a:lnTo>
                  <a:lnTo>
                    <a:pt x="133" y="540"/>
                  </a:lnTo>
                  <a:lnTo>
                    <a:pt x="137" y="537"/>
                  </a:lnTo>
                  <a:lnTo>
                    <a:pt x="141" y="536"/>
                  </a:lnTo>
                  <a:lnTo>
                    <a:pt x="147" y="535"/>
                  </a:lnTo>
                  <a:lnTo>
                    <a:pt x="152" y="534"/>
                  </a:lnTo>
                  <a:lnTo>
                    <a:pt x="158" y="535"/>
                  </a:lnTo>
                  <a:lnTo>
                    <a:pt x="164" y="536"/>
                  </a:lnTo>
                  <a:lnTo>
                    <a:pt x="172" y="538"/>
                  </a:lnTo>
                  <a:lnTo>
                    <a:pt x="179" y="541"/>
                  </a:lnTo>
                  <a:lnTo>
                    <a:pt x="194" y="550"/>
                  </a:lnTo>
                  <a:lnTo>
                    <a:pt x="209" y="561"/>
                  </a:lnTo>
                  <a:lnTo>
                    <a:pt x="225" y="574"/>
                  </a:lnTo>
                  <a:lnTo>
                    <a:pt x="240" y="591"/>
                  </a:lnTo>
                  <a:lnTo>
                    <a:pt x="253" y="608"/>
                  </a:lnTo>
                  <a:lnTo>
                    <a:pt x="264" y="626"/>
                  </a:lnTo>
                  <a:lnTo>
                    <a:pt x="273" y="642"/>
                  </a:lnTo>
                  <a:lnTo>
                    <a:pt x="279" y="659"/>
                  </a:lnTo>
                  <a:lnTo>
                    <a:pt x="282" y="666"/>
                  </a:lnTo>
                  <a:lnTo>
                    <a:pt x="283" y="674"/>
                  </a:lnTo>
                  <a:lnTo>
                    <a:pt x="283" y="681"/>
                  </a:lnTo>
                  <a:lnTo>
                    <a:pt x="283" y="687"/>
                  </a:lnTo>
                  <a:lnTo>
                    <a:pt x="283" y="693"/>
                  </a:lnTo>
                  <a:lnTo>
                    <a:pt x="281" y="697"/>
                  </a:lnTo>
                  <a:lnTo>
                    <a:pt x="278" y="703"/>
                  </a:lnTo>
                  <a:lnTo>
                    <a:pt x="275" y="706"/>
                  </a:lnTo>
                  <a:close/>
                  <a:moveTo>
                    <a:pt x="434" y="811"/>
                  </a:moveTo>
                  <a:lnTo>
                    <a:pt x="448" y="830"/>
                  </a:lnTo>
                  <a:lnTo>
                    <a:pt x="460" y="847"/>
                  </a:lnTo>
                  <a:lnTo>
                    <a:pt x="470" y="866"/>
                  </a:lnTo>
                  <a:lnTo>
                    <a:pt x="477" y="882"/>
                  </a:lnTo>
                  <a:lnTo>
                    <a:pt x="479" y="891"/>
                  </a:lnTo>
                  <a:lnTo>
                    <a:pt x="480" y="899"/>
                  </a:lnTo>
                  <a:lnTo>
                    <a:pt x="481" y="905"/>
                  </a:lnTo>
                  <a:lnTo>
                    <a:pt x="481" y="912"/>
                  </a:lnTo>
                  <a:lnTo>
                    <a:pt x="480" y="918"/>
                  </a:lnTo>
                  <a:lnTo>
                    <a:pt x="478" y="924"/>
                  </a:lnTo>
                  <a:lnTo>
                    <a:pt x="476" y="928"/>
                  </a:lnTo>
                  <a:lnTo>
                    <a:pt x="472" y="933"/>
                  </a:lnTo>
                  <a:lnTo>
                    <a:pt x="468" y="936"/>
                  </a:lnTo>
                  <a:lnTo>
                    <a:pt x="462" y="937"/>
                  </a:lnTo>
                  <a:lnTo>
                    <a:pt x="457" y="939"/>
                  </a:lnTo>
                  <a:lnTo>
                    <a:pt x="452" y="939"/>
                  </a:lnTo>
                  <a:lnTo>
                    <a:pt x="445" y="938"/>
                  </a:lnTo>
                  <a:lnTo>
                    <a:pt x="438" y="937"/>
                  </a:lnTo>
                  <a:lnTo>
                    <a:pt x="431" y="935"/>
                  </a:lnTo>
                  <a:lnTo>
                    <a:pt x="423" y="932"/>
                  </a:lnTo>
                  <a:lnTo>
                    <a:pt x="415" y="927"/>
                  </a:lnTo>
                  <a:lnTo>
                    <a:pt x="408" y="923"/>
                  </a:lnTo>
                  <a:lnTo>
                    <a:pt x="399" y="917"/>
                  </a:lnTo>
                  <a:lnTo>
                    <a:pt x="391" y="911"/>
                  </a:lnTo>
                  <a:lnTo>
                    <a:pt x="375" y="897"/>
                  </a:lnTo>
                  <a:lnTo>
                    <a:pt x="358" y="880"/>
                  </a:lnTo>
                  <a:lnTo>
                    <a:pt x="344" y="861"/>
                  </a:lnTo>
                  <a:lnTo>
                    <a:pt x="332" y="844"/>
                  </a:lnTo>
                  <a:lnTo>
                    <a:pt x="328" y="835"/>
                  </a:lnTo>
                  <a:lnTo>
                    <a:pt x="323" y="825"/>
                  </a:lnTo>
                  <a:lnTo>
                    <a:pt x="319" y="818"/>
                  </a:lnTo>
                  <a:lnTo>
                    <a:pt x="317" y="809"/>
                  </a:lnTo>
                  <a:lnTo>
                    <a:pt x="315" y="801"/>
                  </a:lnTo>
                  <a:lnTo>
                    <a:pt x="312" y="794"/>
                  </a:lnTo>
                  <a:lnTo>
                    <a:pt x="312" y="786"/>
                  </a:lnTo>
                  <a:lnTo>
                    <a:pt x="312" y="779"/>
                  </a:lnTo>
                  <a:lnTo>
                    <a:pt x="313" y="773"/>
                  </a:lnTo>
                  <a:lnTo>
                    <a:pt x="315" y="767"/>
                  </a:lnTo>
                  <a:lnTo>
                    <a:pt x="318" y="763"/>
                  </a:lnTo>
                  <a:lnTo>
                    <a:pt x="321" y="758"/>
                  </a:lnTo>
                  <a:lnTo>
                    <a:pt x="326" y="756"/>
                  </a:lnTo>
                  <a:lnTo>
                    <a:pt x="330" y="754"/>
                  </a:lnTo>
                  <a:lnTo>
                    <a:pt x="335" y="753"/>
                  </a:lnTo>
                  <a:lnTo>
                    <a:pt x="342" y="752"/>
                  </a:lnTo>
                  <a:lnTo>
                    <a:pt x="349" y="753"/>
                  </a:lnTo>
                  <a:lnTo>
                    <a:pt x="355" y="754"/>
                  </a:lnTo>
                  <a:lnTo>
                    <a:pt x="362" y="757"/>
                  </a:lnTo>
                  <a:lnTo>
                    <a:pt x="369" y="760"/>
                  </a:lnTo>
                  <a:lnTo>
                    <a:pt x="386" y="768"/>
                  </a:lnTo>
                  <a:lnTo>
                    <a:pt x="401" y="780"/>
                  </a:lnTo>
                  <a:lnTo>
                    <a:pt x="418" y="795"/>
                  </a:lnTo>
                  <a:lnTo>
                    <a:pt x="434" y="811"/>
                  </a:lnTo>
                  <a:close/>
                  <a:moveTo>
                    <a:pt x="223" y="108"/>
                  </a:moveTo>
                  <a:lnTo>
                    <a:pt x="210" y="93"/>
                  </a:lnTo>
                  <a:lnTo>
                    <a:pt x="202" y="78"/>
                  </a:lnTo>
                  <a:lnTo>
                    <a:pt x="194" y="62"/>
                  </a:lnTo>
                  <a:lnTo>
                    <a:pt x="189" y="48"/>
                  </a:lnTo>
                  <a:lnTo>
                    <a:pt x="187" y="42"/>
                  </a:lnTo>
                  <a:lnTo>
                    <a:pt x="186" y="35"/>
                  </a:lnTo>
                  <a:lnTo>
                    <a:pt x="185" y="30"/>
                  </a:lnTo>
                  <a:lnTo>
                    <a:pt x="186" y="24"/>
                  </a:lnTo>
                  <a:lnTo>
                    <a:pt x="187" y="19"/>
                  </a:lnTo>
                  <a:lnTo>
                    <a:pt x="189" y="14"/>
                  </a:lnTo>
                  <a:lnTo>
                    <a:pt x="191" y="10"/>
                  </a:lnTo>
                  <a:lnTo>
                    <a:pt x="194" y="7"/>
                  </a:lnTo>
                  <a:lnTo>
                    <a:pt x="197" y="3"/>
                  </a:lnTo>
                  <a:lnTo>
                    <a:pt x="202" y="2"/>
                  </a:lnTo>
                  <a:lnTo>
                    <a:pt x="206" y="1"/>
                  </a:lnTo>
                  <a:lnTo>
                    <a:pt x="212" y="0"/>
                  </a:lnTo>
                  <a:lnTo>
                    <a:pt x="217" y="1"/>
                  </a:lnTo>
                  <a:lnTo>
                    <a:pt x="223" y="2"/>
                  </a:lnTo>
                  <a:lnTo>
                    <a:pt x="228" y="4"/>
                  </a:lnTo>
                  <a:lnTo>
                    <a:pt x="235" y="7"/>
                  </a:lnTo>
                  <a:lnTo>
                    <a:pt x="248" y="13"/>
                  </a:lnTo>
                  <a:lnTo>
                    <a:pt x="261" y="23"/>
                  </a:lnTo>
                  <a:lnTo>
                    <a:pt x="274" y="35"/>
                  </a:lnTo>
                  <a:lnTo>
                    <a:pt x="287" y="49"/>
                  </a:lnTo>
                  <a:lnTo>
                    <a:pt x="298" y="65"/>
                  </a:lnTo>
                  <a:lnTo>
                    <a:pt x="308" y="80"/>
                  </a:lnTo>
                  <a:lnTo>
                    <a:pt x="316" y="94"/>
                  </a:lnTo>
                  <a:lnTo>
                    <a:pt x="320" y="110"/>
                  </a:lnTo>
                  <a:lnTo>
                    <a:pt x="322" y="116"/>
                  </a:lnTo>
                  <a:lnTo>
                    <a:pt x="323" y="123"/>
                  </a:lnTo>
                  <a:lnTo>
                    <a:pt x="323" y="128"/>
                  </a:lnTo>
                  <a:lnTo>
                    <a:pt x="323" y="134"/>
                  </a:lnTo>
                  <a:lnTo>
                    <a:pt x="322" y="139"/>
                  </a:lnTo>
                  <a:lnTo>
                    <a:pt x="321" y="144"/>
                  </a:lnTo>
                  <a:lnTo>
                    <a:pt x="318" y="148"/>
                  </a:lnTo>
                  <a:lnTo>
                    <a:pt x="316" y="151"/>
                  </a:lnTo>
                  <a:lnTo>
                    <a:pt x="311" y="154"/>
                  </a:lnTo>
                  <a:lnTo>
                    <a:pt x="308" y="156"/>
                  </a:lnTo>
                  <a:lnTo>
                    <a:pt x="302" y="157"/>
                  </a:lnTo>
                  <a:lnTo>
                    <a:pt x="298" y="157"/>
                  </a:lnTo>
                  <a:lnTo>
                    <a:pt x="293" y="157"/>
                  </a:lnTo>
                  <a:lnTo>
                    <a:pt x="287" y="156"/>
                  </a:lnTo>
                  <a:lnTo>
                    <a:pt x="281" y="153"/>
                  </a:lnTo>
                  <a:lnTo>
                    <a:pt x="275" y="151"/>
                  </a:lnTo>
                  <a:lnTo>
                    <a:pt x="262" y="144"/>
                  </a:lnTo>
                  <a:lnTo>
                    <a:pt x="249" y="135"/>
                  </a:lnTo>
                  <a:lnTo>
                    <a:pt x="236" y="123"/>
                  </a:lnTo>
                  <a:lnTo>
                    <a:pt x="223" y="108"/>
                  </a:lnTo>
                  <a:close/>
                  <a:moveTo>
                    <a:pt x="385" y="305"/>
                  </a:moveTo>
                  <a:lnTo>
                    <a:pt x="373" y="288"/>
                  </a:lnTo>
                  <a:lnTo>
                    <a:pt x="363" y="273"/>
                  </a:lnTo>
                  <a:lnTo>
                    <a:pt x="355" y="256"/>
                  </a:lnTo>
                  <a:lnTo>
                    <a:pt x="350" y="242"/>
                  </a:lnTo>
                  <a:lnTo>
                    <a:pt x="347" y="235"/>
                  </a:lnTo>
                  <a:lnTo>
                    <a:pt x="346" y="228"/>
                  </a:lnTo>
                  <a:lnTo>
                    <a:pt x="346" y="221"/>
                  </a:lnTo>
                  <a:lnTo>
                    <a:pt x="346" y="216"/>
                  </a:lnTo>
                  <a:lnTo>
                    <a:pt x="347" y="210"/>
                  </a:lnTo>
                  <a:lnTo>
                    <a:pt x="349" y="205"/>
                  </a:lnTo>
                  <a:lnTo>
                    <a:pt x="352" y="202"/>
                  </a:lnTo>
                  <a:lnTo>
                    <a:pt x="354" y="197"/>
                  </a:lnTo>
                  <a:lnTo>
                    <a:pt x="358" y="195"/>
                  </a:lnTo>
                  <a:lnTo>
                    <a:pt x="363" y="193"/>
                  </a:lnTo>
                  <a:lnTo>
                    <a:pt x="367" y="192"/>
                  </a:lnTo>
                  <a:lnTo>
                    <a:pt x="373" y="192"/>
                  </a:lnTo>
                  <a:lnTo>
                    <a:pt x="378" y="192"/>
                  </a:lnTo>
                  <a:lnTo>
                    <a:pt x="385" y="193"/>
                  </a:lnTo>
                  <a:lnTo>
                    <a:pt x="391" y="195"/>
                  </a:lnTo>
                  <a:lnTo>
                    <a:pt x="398" y="197"/>
                  </a:lnTo>
                  <a:lnTo>
                    <a:pt x="411" y="205"/>
                  </a:lnTo>
                  <a:lnTo>
                    <a:pt x="425" y="215"/>
                  </a:lnTo>
                  <a:lnTo>
                    <a:pt x="439" y="228"/>
                  </a:lnTo>
                  <a:lnTo>
                    <a:pt x="453" y="242"/>
                  </a:lnTo>
                  <a:lnTo>
                    <a:pt x="466" y="259"/>
                  </a:lnTo>
                  <a:lnTo>
                    <a:pt x="476" y="275"/>
                  </a:lnTo>
                  <a:lnTo>
                    <a:pt x="483" y="290"/>
                  </a:lnTo>
                  <a:lnTo>
                    <a:pt x="489" y="306"/>
                  </a:lnTo>
                  <a:lnTo>
                    <a:pt x="490" y="312"/>
                  </a:lnTo>
                  <a:lnTo>
                    <a:pt x="491" y="319"/>
                  </a:lnTo>
                  <a:lnTo>
                    <a:pt x="492" y="325"/>
                  </a:lnTo>
                  <a:lnTo>
                    <a:pt x="492" y="332"/>
                  </a:lnTo>
                  <a:lnTo>
                    <a:pt x="491" y="338"/>
                  </a:lnTo>
                  <a:lnTo>
                    <a:pt x="489" y="342"/>
                  </a:lnTo>
                  <a:lnTo>
                    <a:pt x="487" y="346"/>
                  </a:lnTo>
                  <a:lnTo>
                    <a:pt x="483" y="350"/>
                  </a:lnTo>
                  <a:lnTo>
                    <a:pt x="480" y="353"/>
                  </a:lnTo>
                  <a:lnTo>
                    <a:pt x="476" y="354"/>
                  </a:lnTo>
                  <a:lnTo>
                    <a:pt x="470" y="355"/>
                  </a:lnTo>
                  <a:lnTo>
                    <a:pt x="466" y="356"/>
                  </a:lnTo>
                  <a:lnTo>
                    <a:pt x="459" y="355"/>
                  </a:lnTo>
                  <a:lnTo>
                    <a:pt x="454" y="354"/>
                  </a:lnTo>
                  <a:lnTo>
                    <a:pt x="447" y="352"/>
                  </a:lnTo>
                  <a:lnTo>
                    <a:pt x="441" y="350"/>
                  </a:lnTo>
                  <a:lnTo>
                    <a:pt x="427" y="342"/>
                  </a:lnTo>
                  <a:lnTo>
                    <a:pt x="413" y="332"/>
                  </a:lnTo>
                  <a:lnTo>
                    <a:pt x="399" y="319"/>
                  </a:lnTo>
                  <a:lnTo>
                    <a:pt x="385" y="305"/>
                  </a:lnTo>
                  <a:close/>
                  <a:moveTo>
                    <a:pt x="662" y="558"/>
                  </a:moveTo>
                  <a:lnTo>
                    <a:pt x="658" y="560"/>
                  </a:lnTo>
                  <a:lnTo>
                    <a:pt x="653" y="562"/>
                  </a:lnTo>
                  <a:lnTo>
                    <a:pt x="648" y="563"/>
                  </a:lnTo>
                  <a:lnTo>
                    <a:pt x="642" y="563"/>
                  </a:lnTo>
                  <a:lnTo>
                    <a:pt x="637" y="563"/>
                  </a:lnTo>
                  <a:lnTo>
                    <a:pt x="630" y="562"/>
                  </a:lnTo>
                  <a:lnTo>
                    <a:pt x="624" y="560"/>
                  </a:lnTo>
                  <a:lnTo>
                    <a:pt x="617" y="557"/>
                  </a:lnTo>
                  <a:lnTo>
                    <a:pt x="602" y="549"/>
                  </a:lnTo>
                  <a:lnTo>
                    <a:pt x="587" y="539"/>
                  </a:lnTo>
                  <a:lnTo>
                    <a:pt x="572" y="526"/>
                  </a:lnTo>
                  <a:lnTo>
                    <a:pt x="558" y="511"/>
                  </a:lnTo>
                  <a:lnTo>
                    <a:pt x="545" y="494"/>
                  </a:lnTo>
                  <a:lnTo>
                    <a:pt x="534" y="477"/>
                  </a:lnTo>
                  <a:lnTo>
                    <a:pt x="526" y="460"/>
                  </a:lnTo>
                  <a:lnTo>
                    <a:pt x="519" y="445"/>
                  </a:lnTo>
                  <a:lnTo>
                    <a:pt x="518" y="437"/>
                  </a:lnTo>
                  <a:lnTo>
                    <a:pt x="517" y="431"/>
                  </a:lnTo>
                  <a:lnTo>
                    <a:pt x="516" y="424"/>
                  </a:lnTo>
                  <a:lnTo>
                    <a:pt x="516" y="418"/>
                  </a:lnTo>
                  <a:lnTo>
                    <a:pt x="517" y="412"/>
                  </a:lnTo>
                  <a:lnTo>
                    <a:pt x="519" y="407"/>
                  </a:lnTo>
                  <a:lnTo>
                    <a:pt x="522" y="402"/>
                  </a:lnTo>
                  <a:lnTo>
                    <a:pt x="525" y="399"/>
                  </a:lnTo>
                  <a:lnTo>
                    <a:pt x="529" y="396"/>
                  </a:lnTo>
                  <a:lnTo>
                    <a:pt x="534" y="393"/>
                  </a:lnTo>
                  <a:lnTo>
                    <a:pt x="539" y="392"/>
                  </a:lnTo>
                  <a:lnTo>
                    <a:pt x="545" y="392"/>
                  </a:lnTo>
                  <a:lnTo>
                    <a:pt x="550" y="392"/>
                  </a:lnTo>
                  <a:lnTo>
                    <a:pt x="557" y="393"/>
                  </a:lnTo>
                  <a:lnTo>
                    <a:pt x="563" y="396"/>
                  </a:lnTo>
                  <a:lnTo>
                    <a:pt x="570" y="399"/>
                  </a:lnTo>
                  <a:lnTo>
                    <a:pt x="585" y="407"/>
                  </a:lnTo>
                  <a:lnTo>
                    <a:pt x="599" y="416"/>
                  </a:lnTo>
                  <a:lnTo>
                    <a:pt x="615" y="430"/>
                  </a:lnTo>
                  <a:lnTo>
                    <a:pt x="629" y="445"/>
                  </a:lnTo>
                  <a:lnTo>
                    <a:pt x="642" y="461"/>
                  </a:lnTo>
                  <a:lnTo>
                    <a:pt x="653" y="479"/>
                  </a:lnTo>
                  <a:lnTo>
                    <a:pt x="661" y="495"/>
                  </a:lnTo>
                  <a:lnTo>
                    <a:pt x="667" y="511"/>
                  </a:lnTo>
                  <a:lnTo>
                    <a:pt x="668" y="518"/>
                  </a:lnTo>
                  <a:lnTo>
                    <a:pt x="670" y="525"/>
                  </a:lnTo>
                  <a:lnTo>
                    <a:pt x="671" y="533"/>
                  </a:lnTo>
                  <a:lnTo>
                    <a:pt x="671" y="538"/>
                  </a:lnTo>
                  <a:lnTo>
                    <a:pt x="670" y="544"/>
                  </a:lnTo>
                  <a:lnTo>
                    <a:pt x="667" y="549"/>
                  </a:lnTo>
                  <a:lnTo>
                    <a:pt x="665" y="553"/>
                  </a:lnTo>
                  <a:lnTo>
                    <a:pt x="662" y="558"/>
                  </a:lnTo>
                  <a:close/>
                </a:path>
              </a:pathLst>
            </a:custGeom>
            <a:solidFill>
              <a:srgbClr val="E8A4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CH"/>
            </a:p>
          </p:txBody>
        </p:sp>
        <p:sp>
          <p:nvSpPr>
            <p:cNvPr id="168" name="Freeform 159"/>
            <p:cNvSpPr>
              <a:spLocks noEditPoints="1"/>
            </p:cNvSpPr>
            <p:nvPr userDrawn="1"/>
          </p:nvSpPr>
          <p:spPr bwMode="auto">
            <a:xfrm>
              <a:off x="11460163" y="5524500"/>
              <a:ext cx="180975" cy="1335088"/>
            </a:xfrm>
            <a:custGeom>
              <a:avLst/>
              <a:gdLst>
                <a:gd name="T0" fmla="*/ 120 w 688"/>
                <a:gd name="T1" fmla="*/ 4701 h 5045"/>
                <a:gd name="T2" fmla="*/ 340 w 688"/>
                <a:gd name="T3" fmla="*/ 5001 h 5045"/>
                <a:gd name="T4" fmla="*/ 0 w 688"/>
                <a:gd name="T5" fmla="*/ 3880 h 5045"/>
                <a:gd name="T6" fmla="*/ 0 w 688"/>
                <a:gd name="T7" fmla="*/ 4049 h 5045"/>
                <a:gd name="T8" fmla="*/ 229 w 688"/>
                <a:gd name="T9" fmla="*/ 3826 h 5045"/>
                <a:gd name="T10" fmla="*/ 44 w 688"/>
                <a:gd name="T11" fmla="*/ 3184 h 5045"/>
                <a:gd name="T12" fmla="*/ 82 w 688"/>
                <a:gd name="T13" fmla="*/ 2777 h 5045"/>
                <a:gd name="T14" fmla="*/ 225 w 688"/>
                <a:gd name="T15" fmla="*/ 3025 h 5045"/>
                <a:gd name="T16" fmla="*/ 38 w 688"/>
                <a:gd name="T17" fmla="*/ 2270 h 5045"/>
                <a:gd name="T18" fmla="*/ 135 w 688"/>
                <a:gd name="T19" fmla="*/ 2492 h 5045"/>
                <a:gd name="T20" fmla="*/ 137 w 688"/>
                <a:gd name="T21" fmla="*/ 1881 h 5045"/>
                <a:gd name="T22" fmla="*/ 54 w 688"/>
                <a:gd name="T23" fmla="*/ 1957 h 5045"/>
                <a:gd name="T24" fmla="*/ 132 w 688"/>
                <a:gd name="T25" fmla="*/ 874 h 5045"/>
                <a:gd name="T26" fmla="*/ 635 w 688"/>
                <a:gd name="T27" fmla="*/ 315 h 5045"/>
                <a:gd name="T28" fmla="*/ 688 w 688"/>
                <a:gd name="T29" fmla="*/ 849 h 5045"/>
                <a:gd name="T30" fmla="*/ 558 w 688"/>
                <a:gd name="T31" fmla="*/ 770 h 5045"/>
                <a:gd name="T32" fmla="*/ 613 w 688"/>
                <a:gd name="T33" fmla="*/ 1490 h 5045"/>
                <a:gd name="T34" fmla="*/ 596 w 688"/>
                <a:gd name="T35" fmla="*/ 2037 h 5045"/>
                <a:gd name="T36" fmla="*/ 600 w 688"/>
                <a:gd name="T37" fmla="*/ 1881 h 5045"/>
                <a:gd name="T38" fmla="*/ 507 w 688"/>
                <a:gd name="T39" fmla="*/ 2436 h 5045"/>
                <a:gd name="T40" fmla="*/ 676 w 688"/>
                <a:gd name="T41" fmla="*/ 2447 h 5045"/>
                <a:gd name="T42" fmla="*/ 564 w 688"/>
                <a:gd name="T43" fmla="*/ 2875 h 5045"/>
                <a:gd name="T44" fmla="*/ 669 w 688"/>
                <a:gd name="T45" fmla="*/ 3443 h 5045"/>
                <a:gd name="T46" fmla="*/ 469 w 688"/>
                <a:gd name="T47" fmla="*/ 3700 h 5045"/>
                <a:gd name="T48" fmla="*/ 651 w 688"/>
                <a:gd name="T49" fmla="*/ 4704 h 5045"/>
                <a:gd name="T50" fmla="*/ 601 w 688"/>
                <a:gd name="T51" fmla="*/ 5011 h 5045"/>
                <a:gd name="T52" fmla="*/ 607 w 688"/>
                <a:gd name="T53" fmla="*/ 4844 h 5045"/>
                <a:gd name="T54" fmla="*/ 104 w 688"/>
                <a:gd name="T55" fmla="*/ 4404 h 5045"/>
                <a:gd name="T56" fmla="*/ 419 w 688"/>
                <a:gd name="T57" fmla="*/ 4707 h 5045"/>
                <a:gd name="T58" fmla="*/ 488 w 688"/>
                <a:gd name="T59" fmla="*/ 4475 h 5045"/>
                <a:gd name="T60" fmla="*/ 179 w 688"/>
                <a:gd name="T61" fmla="*/ 4192 h 5045"/>
                <a:gd name="T62" fmla="*/ 476 w 688"/>
                <a:gd name="T63" fmla="*/ 4361 h 5045"/>
                <a:gd name="T64" fmla="*/ 626 w 688"/>
                <a:gd name="T65" fmla="*/ 4209 h 5045"/>
                <a:gd name="T66" fmla="*/ 321 w 688"/>
                <a:gd name="T67" fmla="*/ 3982 h 5045"/>
                <a:gd name="T68" fmla="*/ 332 w 688"/>
                <a:gd name="T69" fmla="*/ 3438 h 5045"/>
                <a:gd name="T70" fmla="*/ 263 w 688"/>
                <a:gd name="T71" fmla="*/ 3551 h 5045"/>
                <a:gd name="T72" fmla="*/ 172 w 688"/>
                <a:gd name="T73" fmla="*/ 3316 h 5045"/>
                <a:gd name="T74" fmla="*/ 414 w 688"/>
                <a:gd name="T75" fmla="*/ 3290 h 5045"/>
                <a:gd name="T76" fmla="*/ 408 w 688"/>
                <a:gd name="T77" fmla="*/ 3111 h 5045"/>
                <a:gd name="T78" fmla="*/ 426 w 688"/>
                <a:gd name="T79" fmla="*/ 2664 h 5045"/>
                <a:gd name="T80" fmla="*/ 357 w 688"/>
                <a:gd name="T81" fmla="*/ 2771 h 5045"/>
                <a:gd name="T82" fmla="*/ 287 w 688"/>
                <a:gd name="T83" fmla="*/ 2557 h 5045"/>
                <a:gd name="T84" fmla="*/ 297 w 688"/>
                <a:gd name="T85" fmla="*/ 2229 h 5045"/>
                <a:gd name="T86" fmla="*/ 301 w 688"/>
                <a:gd name="T87" fmla="*/ 2071 h 5045"/>
                <a:gd name="T88" fmla="*/ 191 w 688"/>
                <a:gd name="T89" fmla="*/ 1423 h 5045"/>
                <a:gd name="T90" fmla="*/ 129 w 688"/>
                <a:gd name="T91" fmla="*/ 1513 h 5045"/>
                <a:gd name="T92" fmla="*/ 82 w 688"/>
                <a:gd name="T93" fmla="*/ 1337 h 5045"/>
                <a:gd name="T94" fmla="*/ 425 w 688"/>
                <a:gd name="T95" fmla="*/ 1677 h 5045"/>
                <a:gd name="T96" fmla="*/ 379 w 688"/>
                <a:gd name="T97" fmla="*/ 1790 h 5045"/>
                <a:gd name="T98" fmla="*/ 334 w 688"/>
                <a:gd name="T99" fmla="*/ 1045 h 5045"/>
                <a:gd name="T100" fmla="*/ 217 w 688"/>
                <a:gd name="T101" fmla="*/ 1061 h 5045"/>
                <a:gd name="T102" fmla="*/ 244 w 688"/>
                <a:gd name="T103" fmla="*/ 944 h 5045"/>
                <a:gd name="T104" fmla="*/ 528 w 688"/>
                <a:gd name="T105" fmla="*/ 1370 h 5045"/>
                <a:gd name="T106" fmla="*/ 385 w 688"/>
                <a:gd name="T107" fmla="*/ 1178 h 5045"/>
                <a:gd name="T108" fmla="*/ 2 w 688"/>
                <a:gd name="T109" fmla="*/ 162 h 5045"/>
                <a:gd name="T110" fmla="*/ 145 w 688"/>
                <a:gd name="T111" fmla="*/ 288 h 5045"/>
                <a:gd name="T112" fmla="*/ 228 w 688"/>
                <a:gd name="T113" fmla="*/ 472 h 5045"/>
                <a:gd name="T114" fmla="*/ 298 w 688"/>
                <a:gd name="T115" fmla="*/ 407 h 5045"/>
                <a:gd name="T116" fmla="*/ 397 w 688"/>
                <a:gd name="T117" fmla="*/ 672 h 5045"/>
                <a:gd name="T118" fmla="*/ 472 w 688"/>
                <a:gd name="T119" fmla="*/ 604 h 5045"/>
                <a:gd name="T120" fmla="*/ 436 w 688"/>
                <a:gd name="T121" fmla="*/ 4 h 5045"/>
                <a:gd name="T122" fmla="*/ 544 w 688"/>
                <a:gd name="T123" fmla="*/ 157 h 50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88" h="5045">
                  <a:moveTo>
                    <a:pt x="0" y="5045"/>
                  </a:moveTo>
                  <a:lnTo>
                    <a:pt x="0" y="4932"/>
                  </a:lnTo>
                  <a:lnTo>
                    <a:pt x="18" y="4939"/>
                  </a:lnTo>
                  <a:lnTo>
                    <a:pt x="36" y="4947"/>
                  </a:lnTo>
                  <a:lnTo>
                    <a:pt x="56" y="4960"/>
                  </a:lnTo>
                  <a:lnTo>
                    <a:pt x="78" y="4973"/>
                  </a:lnTo>
                  <a:lnTo>
                    <a:pt x="100" y="4988"/>
                  </a:lnTo>
                  <a:lnTo>
                    <a:pt x="122" y="5006"/>
                  </a:lnTo>
                  <a:lnTo>
                    <a:pt x="145" y="5024"/>
                  </a:lnTo>
                  <a:lnTo>
                    <a:pt x="169" y="5045"/>
                  </a:lnTo>
                  <a:lnTo>
                    <a:pt x="0" y="5045"/>
                  </a:lnTo>
                  <a:close/>
                  <a:moveTo>
                    <a:pt x="0" y="4721"/>
                  </a:moveTo>
                  <a:lnTo>
                    <a:pt x="0" y="4668"/>
                  </a:lnTo>
                  <a:lnTo>
                    <a:pt x="1" y="4667"/>
                  </a:lnTo>
                  <a:lnTo>
                    <a:pt x="3" y="4665"/>
                  </a:lnTo>
                  <a:lnTo>
                    <a:pt x="7" y="4664"/>
                  </a:lnTo>
                  <a:lnTo>
                    <a:pt x="11" y="4661"/>
                  </a:lnTo>
                  <a:lnTo>
                    <a:pt x="15" y="4661"/>
                  </a:lnTo>
                  <a:lnTo>
                    <a:pt x="24" y="4660"/>
                  </a:lnTo>
                  <a:lnTo>
                    <a:pt x="35" y="4661"/>
                  </a:lnTo>
                  <a:lnTo>
                    <a:pt x="46" y="4665"/>
                  </a:lnTo>
                  <a:lnTo>
                    <a:pt x="59" y="4669"/>
                  </a:lnTo>
                  <a:lnTo>
                    <a:pt x="74" y="4675"/>
                  </a:lnTo>
                  <a:lnTo>
                    <a:pt x="88" y="4682"/>
                  </a:lnTo>
                  <a:lnTo>
                    <a:pt x="104" y="4691"/>
                  </a:lnTo>
                  <a:lnTo>
                    <a:pt x="120" y="4701"/>
                  </a:lnTo>
                  <a:lnTo>
                    <a:pt x="137" y="4712"/>
                  </a:lnTo>
                  <a:lnTo>
                    <a:pt x="155" y="4724"/>
                  </a:lnTo>
                  <a:lnTo>
                    <a:pt x="172" y="4738"/>
                  </a:lnTo>
                  <a:lnTo>
                    <a:pt x="190" y="4752"/>
                  </a:lnTo>
                  <a:lnTo>
                    <a:pt x="207" y="4769"/>
                  </a:lnTo>
                  <a:lnTo>
                    <a:pt x="226" y="4785"/>
                  </a:lnTo>
                  <a:lnTo>
                    <a:pt x="242" y="4803"/>
                  </a:lnTo>
                  <a:lnTo>
                    <a:pt x="259" y="4819"/>
                  </a:lnTo>
                  <a:lnTo>
                    <a:pt x="274" y="4837"/>
                  </a:lnTo>
                  <a:lnTo>
                    <a:pt x="288" y="4853"/>
                  </a:lnTo>
                  <a:lnTo>
                    <a:pt x="301" y="4870"/>
                  </a:lnTo>
                  <a:lnTo>
                    <a:pt x="314" y="4886"/>
                  </a:lnTo>
                  <a:lnTo>
                    <a:pt x="323" y="4901"/>
                  </a:lnTo>
                  <a:lnTo>
                    <a:pt x="332" y="4916"/>
                  </a:lnTo>
                  <a:lnTo>
                    <a:pt x="340" y="4930"/>
                  </a:lnTo>
                  <a:lnTo>
                    <a:pt x="345" y="4943"/>
                  </a:lnTo>
                  <a:lnTo>
                    <a:pt x="350" y="4955"/>
                  </a:lnTo>
                  <a:lnTo>
                    <a:pt x="353" y="4966"/>
                  </a:lnTo>
                  <a:lnTo>
                    <a:pt x="354" y="4976"/>
                  </a:lnTo>
                  <a:lnTo>
                    <a:pt x="353" y="4985"/>
                  </a:lnTo>
                  <a:lnTo>
                    <a:pt x="352" y="4988"/>
                  </a:lnTo>
                  <a:lnTo>
                    <a:pt x="350" y="4992"/>
                  </a:lnTo>
                  <a:lnTo>
                    <a:pt x="349" y="4995"/>
                  </a:lnTo>
                  <a:lnTo>
                    <a:pt x="345" y="4998"/>
                  </a:lnTo>
                  <a:lnTo>
                    <a:pt x="343" y="5000"/>
                  </a:lnTo>
                  <a:lnTo>
                    <a:pt x="340" y="5001"/>
                  </a:lnTo>
                  <a:lnTo>
                    <a:pt x="335" y="5003"/>
                  </a:lnTo>
                  <a:lnTo>
                    <a:pt x="332" y="5004"/>
                  </a:lnTo>
                  <a:lnTo>
                    <a:pt x="322" y="5004"/>
                  </a:lnTo>
                  <a:lnTo>
                    <a:pt x="312" y="5003"/>
                  </a:lnTo>
                  <a:lnTo>
                    <a:pt x="300" y="5001"/>
                  </a:lnTo>
                  <a:lnTo>
                    <a:pt x="287" y="4997"/>
                  </a:lnTo>
                  <a:lnTo>
                    <a:pt x="273" y="4990"/>
                  </a:lnTo>
                  <a:lnTo>
                    <a:pt x="259" y="4984"/>
                  </a:lnTo>
                  <a:lnTo>
                    <a:pt x="242" y="4975"/>
                  </a:lnTo>
                  <a:lnTo>
                    <a:pt x="226" y="4965"/>
                  </a:lnTo>
                  <a:lnTo>
                    <a:pt x="209" y="4954"/>
                  </a:lnTo>
                  <a:lnTo>
                    <a:pt x="192" y="4941"/>
                  </a:lnTo>
                  <a:lnTo>
                    <a:pt x="174" y="4928"/>
                  </a:lnTo>
                  <a:lnTo>
                    <a:pt x="157" y="4913"/>
                  </a:lnTo>
                  <a:lnTo>
                    <a:pt x="138" y="4897"/>
                  </a:lnTo>
                  <a:lnTo>
                    <a:pt x="121" y="4881"/>
                  </a:lnTo>
                  <a:lnTo>
                    <a:pt x="99" y="4859"/>
                  </a:lnTo>
                  <a:lnTo>
                    <a:pt x="79" y="4838"/>
                  </a:lnTo>
                  <a:lnTo>
                    <a:pt x="60" y="4816"/>
                  </a:lnTo>
                  <a:lnTo>
                    <a:pt x="44" y="4795"/>
                  </a:lnTo>
                  <a:lnTo>
                    <a:pt x="30" y="4775"/>
                  </a:lnTo>
                  <a:lnTo>
                    <a:pt x="18" y="4756"/>
                  </a:lnTo>
                  <a:lnTo>
                    <a:pt x="8" y="4738"/>
                  </a:lnTo>
                  <a:lnTo>
                    <a:pt x="0" y="4721"/>
                  </a:lnTo>
                  <a:close/>
                  <a:moveTo>
                    <a:pt x="0" y="4049"/>
                  </a:moveTo>
                  <a:lnTo>
                    <a:pt x="0" y="3880"/>
                  </a:lnTo>
                  <a:lnTo>
                    <a:pt x="14" y="3895"/>
                  </a:lnTo>
                  <a:lnTo>
                    <a:pt x="28" y="3909"/>
                  </a:lnTo>
                  <a:lnTo>
                    <a:pt x="40" y="3925"/>
                  </a:lnTo>
                  <a:lnTo>
                    <a:pt x="51" y="3939"/>
                  </a:lnTo>
                  <a:lnTo>
                    <a:pt x="61" y="3953"/>
                  </a:lnTo>
                  <a:lnTo>
                    <a:pt x="70" y="3968"/>
                  </a:lnTo>
                  <a:lnTo>
                    <a:pt x="78" y="3981"/>
                  </a:lnTo>
                  <a:lnTo>
                    <a:pt x="86" y="3994"/>
                  </a:lnTo>
                  <a:lnTo>
                    <a:pt x="91" y="4006"/>
                  </a:lnTo>
                  <a:lnTo>
                    <a:pt x="95" y="4018"/>
                  </a:lnTo>
                  <a:lnTo>
                    <a:pt x="99" y="4029"/>
                  </a:lnTo>
                  <a:lnTo>
                    <a:pt x="100" y="4039"/>
                  </a:lnTo>
                  <a:lnTo>
                    <a:pt x="100" y="4048"/>
                  </a:lnTo>
                  <a:lnTo>
                    <a:pt x="99" y="4055"/>
                  </a:lnTo>
                  <a:lnTo>
                    <a:pt x="97" y="4062"/>
                  </a:lnTo>
                  <a:lnTo>
                    <a:pt x="92" y="4067"/>
                  </a:lnTo>
                  <a:lnTo>
                    <a:pt x="89" y="4069"/>
                  </a:lnTo>
                  <a:lnTo>
                    <a:pt x="86" y="4071"/>
                  </a:lnTo>
                  <a:lnTo>
                    <a:pt x="81" y="4073"/>
                  </a:lnTo>
                  <a:lnTo>
                    <a:pt x="77" y="4073"/>
                  </a:lnTo>
                  <a:lnTo>
                    <a:pt x="67" y="4074"/>
                  </a:lnTo>
                  <a:lnTo>
                    <a:pt x="56" y="4072"/>
                  </a:lnTo>
                  <a:lnTo>
                    <a:pt x="44" y="4068"/>
                  </a:lnTo>
                  <a:lnTo>
                    <a:pt x="30" y="4064"/>
                  </a:lnTo>
                  <a:lnTo>
                    <a:pt x="15" y="4057"/>
                  </a:lnTo>
                  <a:lnTo>
                    <a:pt x="0" y="4049"/>
                  </a:lnTo>
                  <a:close/>
                  <a:moveTo>
                    <a:pt x="0" y="3689"/>
                  </a:moveTo>
                  <a:lnTo>
                    <a:pt x="0" y="3541"/>
                  </a:lnTo>
                  <a:lnTo>
                    <a:pt x="15" y="3548"/>
                  </a:lnTo>
                  <a:lnTo>
                    <a:pt x="31" y="3555"/>
                  </a:lnTo>
                  <a:lnTo>
                    <a:pt x="48" y="3565"/>
                  </a:lnTo>
                  <a:lnTo>
                    <a:pt x="65" y="3577"/>
                  </a:lnTo>
                  <a:lnTo>
                    <a:pt x="83" y="3590"/>
                  </a:lnTo>
                  <a:lnTo>
                    <a:pt x="101" y="3605"/>
                  </a:lnTo>
                  <a:lnTo>
                    <a:pt x="120" y="3621"/>
                  </a:lnTo>
                  <a:lnTo>
                    <a:pt x="137" y="3639"/>
                  </a:lnTo>
                  <a:lnTo>
                    <a:pt x="151" y="3653"/>
                  </a:lnTo>
                  <a:lnTo>
                    <a:pt x="164" y="3668"/>
                  </a:lnTo>
                  <a:lnTo>
                    <a:pt x="177" y="3683"/>
                  </a:lnTo>
                  <a:lnTo>
                    <a:pt x="189" y="3698"/>
                  </a:lnTo>
                  <a:lnTo>
                    <a:pt x="198" y="3712"/>
                  </a:lnTo>
                  <a:lnTo>
                    <a:pt x="208" y="3726"/>
                  </a:lnTo>
                  <a:lnTo>
                    <a:pt x="216" y="3740"/>
                  </a:lnTo>
                  <a:lnTo>
                    <a:pt x="223" y="3753"/>
                  </a:lnTo>
                  <a:lnTo>
                    <a:pt x="228" y="3765"/>
                  </a:lnTo>
                  <a:lnTo>
                    <a:pt x="232" y="3777"/>
                  </a:lnTo>
                  <a:lnTo>
                    <a:pt x="236" y="3788"/>
                  </a:lnTo>
                  <a:lnTo>
                    <a:pt x="237" y="3798"/>
                  </a:lnTo>
                  <a:lnTo>
                    <a:pt x="238" y="3806"/>
                  </a:lnTo>
                  <a:lnTo>
                    <a:pt x="236" y="3814"/>
                  </a:lnTo>
                  <a:lnTo>
                    <a:pt x="234" y="3822"/>
                  </a:lnTo>
                  <a:lnTo>
                    <a:pt x="229" y="3826"/>
                  </a:lnTo>
                  <a:lnTo>
                    <a:pt x="224" y="3831"/>
                  </a:lnTo>
                  <a:lnTo>
                    <a:pt x="216" y="3833"/>
                  </a:lnTo>
                  <a:lnTo>
                    <a:pt x="207" y="3834"/>
                  </a:lnTo>
                  <a:lnTo>
                    <a:pt x="198" y="3834"/>
                  </a:lnTo>
                  <a:lnTo>
                    <a:pt x="188" y="3832"/>
                  </a:lnTo>
                  <a:lnTo>
                    <a:pt x="177" y="3828"/>
                  </a:lnTo>
                  <a:lnTo>
                    <a:pt x="164" y="3824"/>
                  </a:lnTo>
                  <a:lnTo>
                    <a:pt x="152" y="3817"/>
                  </a:lnTo>
                  <a:lnTo>
                    <a:pt x="138" y="3811"/>
                  </a:lnTo>
                  <a:lnTo>
                    <a:pt x="125" y="3802"/>
                  </a:lnTo>
                  <a:lnTo>
                    <a:pt x="111" y="3793"/>
                  </a:lnTo>
                  <a:lnTo>
                    <a:pt x="97" y="3782"/>
                  </a:lnTo>
                  <a:lnTo>
                    <a:pt x="81" y="3770"/>
                  </a:lnTo>
                  <a:lnTo>
                    <a:pt x="67" y="3758"/>
                  </a:lnTo>
                  <a:lnTo>
                    <a:pt x="52" y="3745"/>
                  </a:lnTo>
                  <a:lnTo>
                    <a:pt x="37" y="3731"/>
                  </a:lnTo>
                  <a:lnTo>
                    <a:pt x="28" y="3720"/>
                  </a:lnTo>
                  <a:lnTo>
                    <a:pt x="18" y="3710"/>
                  </a:lnTo>
                  <a:lnTo>
                    <a:pt x="9" y="3700"/>
                  </a:lnTo>
                  <a:lnTo>
                    <a:pt x="0" y="3689"/>
                  </a:lnTo>
                  <a:close/>
                  <a:moveTo>
                    <a:pt x="0" y="3239"/>
                  </a:moveTo>
                  <a:lnTo>
                    <a:pt x="0" y="3105"/>
                  </a:lnTo>
                  <a:lnTo>
                    <a:pt x="15" y="3127"/>
                  </a:lnTo>
                  <a:lnTo>
                    <a:pt x="28" y="3147"/>
                  </a:lnTo>
                  <a:lnTo>
                    <a:pt x="37" y="3166"/>
                  </a:lnTo>
                  <a:lnTo>
                    <a:pt x="44" y="3184"/>
                  </a:lnTo>
                  <a:lnTo>
                    <a:pt x="46" y="3193"/>
                  </a:lnTo>
                  <a:lnTo>
                    <a:pt x="47" y="3200"/>
                  </a:lnTo>
                  <a:lnTo>
                    <a:pt x="48" y="3208"/>
                  </a:lnTo>
                  <a:lnTo>
                    <a:pt x="48" y="3215"/>
                  </a:lnTo>
                  <a:lnTo>
                    <a:pt x="47" y="3220"/>
                  </a:lnTo>
                  <a:lnTo>
                    <a:pt x="46" y="3225"/>
                  </a:lnTo>
                  <a:lnTo>
                    <a:pt x="43" y="3230"/>
                  </a:lnTo>
                  <a:lnTo>
                    <a:pt x="40" y="3234"/>
                  </a:lnTo>
                  <a:lnTo>
                    <a:pt x="36" y="3236"/>
                  </a:lnTo>
                  <a:lnTo>
                    <a:pt x="33" y="3239"/>
                  </a:lnTo>
                  <a:lnTo>
                    <a:pt x="29" y="3240"/>
                  </a:lnTo>
                  <a:lnTo>
                    <a:pt x="23" y="3241"/>
                  </a:lnTo>
                  <a:lnTo>
                    <a:pt x="12" y="3241"/>
                  </a:lnTo>
                  <a:lnTo>
                    <a:pt x="0" y="3239"/>
                  </a:lnTo>
                  <a:close/>
                  <a:moveTo>
                    <a:pt x="0" y="2825"/>
                  </a:moveTo>
                  <a:lnTo>
                    <a:pt x="0" y="2765"/>
                  </a:lnTo>
                  <a:lnTo>
                    <a:pt x="1" y="2765"/>
                  </a:lnTo>
                  <a:lnTo>
                    <a:pt x="7" y="2761"/>
                  </a:lnTo>
                  <a:lnTo>
                    <a:pt x="13" y="2759"/>
                  </a:lnTo>
                  <a:lnTo>
                    <a:pt x="21" y="2757"/>
                  </a:lnTo>
                  <a:lnTo>
                    <a:pt x="30" y="2757"/>
                  </a:lnTo>
                  <a:lnTo>
                    <a:pt x="38" y="2759"/>
                  </a:lnTo>
                  <a:lnTo>
                    <a:pt x="48" y="2762"/>
                  </a:lnTo>
                  <a:lnTo>
                    <a:pt x="59" y="2765"/>
                  </a:lnTo>
                  <a:lnTo>
                    <a:pt x="70" y="2771"/>
                  </a:lnTo>
                  <a:lnTo>
                    <a:pt x="82" y="2777"/>
                  </a:lnTo>
                  <a:lnTo>
                    <a:pt x="94" y="2784"/>
                  </a:lnTo>
                  <a:lnTo>
                    <a:pt x="106" y="2793"/>
                  </a:lnTo>
                  <a:lnTo>
                    <a:pt x="120" y="2801"/>
                  </a:lnTo>
                  <a:lnTo>
                    <a:pt x="132" y="2812"/>
                  </a:lnTo>
                  <a:lnTo>
                    <a:pt x="145" y="2823"/>
                  </a:lnTo>
                  <a:lnTo>
                    <a:pt x="158" y="2835"/>
                  </a:lnTo>
                  <a:lnTo>
                    <a:pt x="170" y="2847"/>
                  </a:lnTo>
                  <a:lnTo>
                    <a:pt x="182" y="2860"/>
                  </a:lnTo>
                  <a:lnTo>
                    <a:pt x="194" y="2874"/>
                  </a:lnTo>
                  <a:lnTo>
                    <a:pt x="204" y="2887"/>
                  </a:lnTo>
                  <a:lnTo>
                    <a:pt x="214" y="2900"/>
                  </a:lnTo>
                  <a:lnTo>
                    <a:pt x="223" y="2913"/>
                  </a:lnTo>
                  <a:lnTo>
                    <a:pt x="229" y="2925"/>
                  </a:lnTo>
                  <a:lnTo>
                    <a:pt x="236" y="2937"/>
                  </a:lnTo>
                  <a:lnTo>
                    <a:pt x="242" y="2949"/>
                  </a:lnTo>
                  <a:lnTo>
                    <a:pt x="247" y="2960"/>
                  </a:lnTo>
                  <a:lnTo>
                    <a:pt x="250" y="2971"/>
                  </a:lnTo>
                  <a:lnTo>
                    <a:pt x="252" y="2981"/>
                  </a:lnTo>
                  <a:lnTo>
                    <a:pt x="253" y="2991"/>
                  </a:lnTo>
                  <a:lnTo>
                    <a:pt x="252" y="2999"/>
                  </a:lnTo>
                  <a:lnTo>
                    <a:pt x="251" y="3006"/>
                  </a:lnTo>
                  <a:lnTo>
                    <a:pt x="248" y="3013"/>
                  </a:lnTo>
                  <a:lnTo>
                    <a:pt x="243" y="3017"/>
                  </a:lnTo>
                  <a:lnTo>
                    <a:pt x="238" y="3022"/>
                  </a:lnTo>
                  <a:lnTo>
                    <a:pt x="231" y="3024"/>
                  </a:lnTo>
                  <a:lnTo>
                    <a:pt x="225" y="3025"/>
                  </a:lnTo>
                  <a:lnTo>
                    <a:pt x="216" y="3025"/>
                  </a:lnTo>
                  <a:lnTo>
                    <a:pt x="206" y="3023"/>
                  </a:lnTo>
                  <a:lnTo>
                    <a:pt x="196" y="3021"/>
                  </a:lnTo>
                  <a:lnTo>
                    <a:pt x="185" y="3016"/>
                  </a:lnTo>
                  <a:lnTo>
                    <a:pt x="174" y="3012"/>
                  </a:lnTo>
                  <a:lnTo>
                    <a:pt x="163" y="3005"/>
                  </a:lnTo>
                  <a:lnTo>
                    <a:pt x="150" y="2999"/>
                  </a:lnTo>
                  <a:lnTo>
                    <a:pt x="138" y="2990"/>
                  </a:lnTo>
                  <a:lnTo>
                    <a:pt x="126" y="2981"/>
                  </a:lnTo>
                  <a:lnTo>
                    <a:pt x="113" y="2971"/>
                  </a:lnTo>
                  <a:lnTo>
                    <a:pt x="100" y="2959"/>
                  </a:lnTo>
                  <a:lnTo>
                    <a:pt x="88" y="2948"/>
                  </a:lnTo>
                  <a:lnTo>
                    <a:pt x="75" y="2935"/>
                  </a:lnTo>
                  <a:lnTo>
                    <a:pt x="61" y="2921"/>
                  </a:lnTo>
                  <a:lnTo>
                    <a:pt x="49" y="2907"/>
                  </a:lnTo>
                  <a:lnTo>
                    <a:pt x="38" y="2892"/>
                  </a:lnTo>
                  <a:lnTo>
                    <a:pt x="29" y="2878"/>
                  </a:lnTo>
                  <a:lnTo>
                    <a:pt x="20" y="2865"/>
                  </a:lnTo>
                  <a:lnTo>
                    <a:pt x="12" y="2851"/>
                  </a:lnTo>
                  <a:lnTo>
                    <a:pt x="6" y="2839"/>
                  </a:lnTo>
                  <a:lnTo>
                    <a:pt x="0" y="2825"/>
                  </a:lnTo>
                  <a:close/>
                  <a:moveTo>
                    <a:pt x="0" y="2395"/>
                  </a:moveTo>
                  <a:lnTo>
                    <a:pt x="0" y="2251"/>
                  </a:lnTo>
                  <a:lnTo>
                    <a:pt x="12" y="2255"/>
                  </a:lnTo>
                  <a:lnTo>
                    <a:pt x="25" y="2262"/>
                  </a:lnTo>
                  <a:lnTo>
                    <a:pt x="38" y="2270"/>
                  </a:lnTo>
                  <a:lnTo>
                    <a:pt x="52" y="2280"/>
                  </a:lnTo>
                  <a:lnTo>
                    <a:pt x="65" y="2289"/>
                  </a:lnTo>
                  <a:lnTo>
                    <a:pt x="79" y="2301"/>
                  </a:lnTo>
                  <a:lnTo>
                    <a:pt x="92" y="2315"/>
                  </a:lnTo>
                  <a:lnTo>
                    <a:pt x="106" y="2328"/>
                  </a:lnTo>
                  <a:lnTo>
                    <a:pt x="117" y="2340"/>
                  </a:lnTo>
                  <a:lnTo>
                    <a:pt x="127" y="2352"/>
                  </a:lnTo>
                  <a:lnTo>
                    <a:pt x="137" y="2365"/>
                  </a:lnTo>
                  <a:lnTo>
                    <a:pt x="145" y="2377"/>
                  </a:lnTo>
                  <a:lnTo>
                    <a:pt x="152" y="2389"/>
                  </a:lnTo>
                  <a:lnTo>
                    <a:pt x="160" y="2400"/>
                  </a:lnTo>
                  <a:lnTo>
                    <a:pt x="166" y="2412"/>
                  </a:lnTo>
                  <a:lnTo>
                    <a:pt x="170" y="2422"/>
                  </a:lnTo>
                  <a:lnTo>
                    <a:pt x="174" y="2433"/>
                  </a:lnTo>
                  <a:lnTo>
                    <a:pt x="177" y="2443"/>
                  </a:lnTo>
                  <a:lnTo>
                    <a:pt x="179" y="2453"/>
                  </a:lnTo>
                  <a:lnTo>
                    <a:pt x="179" y="2460"/>
                  </a:lnTo>
                  <a:lnTo>
                    <a:pt x="179" y="2468"/>
                  </a:lnTo>
                  <a:lnTo>
                    <a:pt x="178" y="2476"/>
                  </a:lnTo>
                  <a:lnTo>
                    <a:pt x="174" y="2481"/>
                  </a:lnTo>
                  <a:lnTo>
                    <a:pt x="170" y="2487"/>
                  </a:lnTo>
                  <a:lnTo>
                    <a:pt x="164" y="2490"/>
                  </a:lnTo>
                  <a:lnTo>
                    <a:pt x="159" y="2492"/>
                  </a:lnTo>
                  <a:lnTo>
                    <a:pt x="151" y="2493"/>
                  </a:lnTo>
                  <a:lnTo>
                    <a:pt x="144" y="2493"/>
                  </a:lnTo>
                  <a:lnTo>
                    <a:pt x="135" y="2492"/>
                  </a:lnTo>
                  <a:lnTo>
                    <a:pt x="126" y="2490"/>
                  </a:lnTo>
                  <a:lnTo>
                    <a:pt x="116" y="2487"/>
                  </a:lnTo>
                  <a:lnTo>
                    <a:pt x="105" y="2481"/>
                  </a:lnTo>
                  <a:lnTo>
                    <a:pt x="95" y="2476"/>
                  </a:lnTo>
                  <a:lnTo>
                    <a:pt x="85" y="2469"/>
                  </a:lnTo>
                  <a:lnTo>
                    <a:pt x="72" y="2463"/>
                  </a:lnTo>
                  <a:lnTo>
                    <a:pt x="61" y="2454"/>
                  </a:lnTo>
                  <a:lnTo>
                    <a:pt x="49" y="2444"/>
                  </a:lnTo>
                  <a:lnTo>
                    <a:pt x="38" y="2434"/>
                  </a:lnTo>
                  <a:lnTo>
                    <a:pt x="26" y="2423"/>
                  </a:lnTo>
                  <a:lnTo>
                    <a:pt x="15" y="2411"/>
                  </a:lnTo>
                  <a:lnTo>
                    <a:pt x="8" y="2403"/>
                  </a:lnTo>
                  <a:lnTo>
                    <a:pt x="0" y="2395"/>
                  </a:lnTo>
                  <a:close/>
                  <a:moveTo>
                    <a:pt x="0" y="1900"/>
                  </a:moveTo>
                  <a:lnTo>
                    <a:pt x="0" y="1773"/>
                  </a:lnTo>
                  <a:lnTo>
                    <a:pt x="12" y="1776"/>
                  </a:lnTo>
                  <a:lnTo>
                    <a:pt x="25" y="1782"/>
                  </a:lnTo>
                  <a:lnTo>
                    <a:pt x="38" y="1788"/>
                  </a:lnTo>
                  <a:lnTo>
                    <a:pt x="53" y="1797"/>
                  </a:lnTo>
                  <a:lnTo>
                    <a:pt x="67" y="1807"/>
                  </a:lnTo>
                  <a:lnTo>
                    <a:pt x="81" y="1819"/>
                  </a:lnTo>
                  <a:lnTo>
                    <a:pt x="95" y="1832"/>
                  </a:lnTo>
                  <a:lnTo>
                    <a:pt x="110" y="1848"/>
                  </a:lnTo>
                  <a:lnTo>
                    <a:pt x="120" y="1859"/>
                  </a:lnTo>
                  <a:lnTo>
                    <a:pt x="128" y="1870"/>
                  </a:lnTo>
                  <a:lnTo>
                    <a:pt x="137" y="1881"/>
                  </a:lnTo>
                  <a:lnTo>
                    <a:pt x="145" y="1893"/>
                  </a:lnTo>
                  <a:lnTo>
                    <a:pt x="151" y="1904"/>
                  </a:lnTo>
                  <a:lnTo>
                    <a:pt x="157" y="1915"/>
                  </a:lnTo>
                  <a:lnTo>
                    <a:pt x="162" y="1924"/>
                  </a:lnTo>
                  <a:lnTo>
                    <a:pt x="167" y="1935"/>
                  </a:lnTo>
                  <a:lnTo>
                    <a:pt x="170" y="1945"/>
                  </a:lnTo>
                  <a:lnTo>
                    <a:pt x="172" y="1954"/>
                  </a:lnTo>
                  <a:lnTo>
                    <a:pt x="173" y="1963"/>
                  </a:lnTo>
                  <a:lnTo>
                    <a:pt x="173" y="1970"/>
                  </a:lnTo>
                  <a:lnTo>
                    <a:pt x="173" y="1978"/>
                  </a:lnTo>
                  <a:lnTo>
                    <a:pt x="171" y="1985"/>
                  </a:lnTo>
                  <a:lnTo>
                    <a:pt x="168" y="1990"/>
                  </a:lnTo>
                  <a:lnTo>
                    <a:pt x="164" y="1995"/>
                  </a:lnTo>
                  <a:lnTo>
                    <a:pt x="159" y="1998"/>
                  </a:lnTo>
                  <a:lnTo>
                    <a:pt x="154" y="2000"/>
                  </a:lnTo>
                  <a:lnTo>
                    <a:pt x="147" y="2001"/>
                  </a:lnTo>
                  <a:lnTo>
                    <a:pt x="139" y="2001"/>
                  </a:lnTo>
                  <a:lnTo>
                    <a:pt x="132" y="2001"/>
                  </a:lnTo>
                  <a:lnTo>
                    <a:pt x="123" y="1999"/>
                  </a:lnTo>
                  <a:lnTo>
                    <a:pt x="114" y="1996"/>
                  </a:lnTo>
                  <a:lnTo>
                    <a:pt x="105" y="1991"/>
                  </a:lnTo>
                  <a:lnTo>
                    <a:pt x="95" y="1986"/>
                  </a:lnTo>
                  <a:lnTo>
                    <a:pt x="86" y="1980"/>
                  </a:lnTo>
                  <a:lnTo>
                    <a:pt x="75" y="1974"/>
                  </a:lnTo>
                  <a:lnTo>
                    <a:pt x="65" y="1966"/>
                  </a:lnTo>
                  <a:lnTo>
                    <a:pt x="54" y="1957"/>
                  </a:lnTo>
                  <a:lnTo>
                    <a:pt x="44" y="1947"/>
                  </a:lnTo>
                  <a:lnTo>
                    <a:pt x="33" y="1938"/>
                  </a:lnTo>
                  <a:lnTo>
                    <a:pt x="23" y="1927"/>
                  </a:lnTo>
                  <a:lnTo>
                    <a:pt x="11" y="1913"/>
                  </a:lnTo>
                  <a:lnTo>
                    <a:pt x="0" y="1900"/>
                  </a:lnTo>
                  <a:close/>
                  <a:moveTo>
                    <a:pt x="0" y="807"/>
                  </a:moveTo>
                  <a:lnTo>
                    <a:pt x="0" y="699"/>
                  </a:lnTo>
                  <a:lnTo>
                    <a:pt x="10" y="700"/>
                  </a:lnTo>
                  <a:lnTo>
                    <a:pt x="21" y="703"/>
                  </a:lnTo>
                  <a:lnTo>
                    <a:pt x="32" y="709"/>
                  </a:lnTo>
                  <a:lnTo>
                    <a:pt x="43" y="715"/>
                  </a:lnTo>
                  <a:lnTo>
                    <a:pt x="55" y="724"/>
                  </a:lnTo>
                  <a:lnTo>
                    <a:pt x="67" y="734"/>
                  </a:lnTo>
                  <a:lnTo>
                    <a:pt x="78" y="745"/>
                  </a:lnTo>
                  <a:lnTo>
                    <a:pt x="90" y="757"/>
                  </a:lnTo>
                  <a:lnTo>
                    <a:pt x="104" y="776"/>
                  </a:lnTo>
                  <a:lnTo>
                    <a:pt x="116" y="793"/>
                  </a:lnTo>
                  <a:lnTo>
                    <a:pt x="126" y="812"/>
                  </a:lnTo>
                  <a:lnTo>
                    <a:pt x="133" y="828"/>
                  </a:lnTo>
                  <a:lnTo>
                    <a:pt x="135" y="837"/>
                  </a:lnTo>
                  <a:lnTo>
                    <a:pt x="136" y="845"/>
                  </a:lnTo>
                  <a:lnTo>
                    <a:pt x="137" y="851"/>
                  </a:lnTo>
                  <a:lnTo>
                    <a:pt x="137" y="858"/>
                  </a:lnTo>
                  <a:lnTo>
                    <a:pt x="136" y="864"/>
                  </a:lnTo>
                  <a:lnTo>
                    <a:pt x="134" y="870"/>
                  </a:lnTo>
                  <a:lnTo>
                    <a:pt x="132" y="874"/>
                  </a:lnTo>
                  <a:lnTo>
                    <a:pt x="128" y="879"/>
                  </a:lnTo>
                  <a:lnTo>
                    <a:pt x="124" y="882"/>
                  </a:lnTo>
                  <a:lnTo>
                    <a:pt x="118" y="883"/>
                  </a:lnTo>
                  <a:lnTo>
                    <a:pt x="113" y="885"/>
                  </a:lnTo>
                  <a:lnTo>
                    <a:pt x="108" y="885"/>
                  </a:lnTo>
                  <a:lnTo>
                    <a:pt x="101" y="884"/>
                  </a:lnTo>
                  <a:lnTo>
                    <a:pt x="94" y="883"/>
                  </a:lnTo>
                  <a:lnTo>
                    <a:pt x="87" y="881"/>
                  </a:lnTo>
                  <a:lnTo>
                    <a:pt x="79" y="878"/>
                  </a:lnTo>
                  <a:lnTo>
                    <a:pt x="71" y="873"/>
                  </a:lnTo>
                  <a:lnTo>
                    <a:pt x="64" y="869"/>
                  </a:lnTo>
                  <a:lnTo>
                    <a:pt x="55" y="863"/>
                  </a:lnTo>
                  <a:lnTo>
                    <a:pt x="47" y="857"/>
                  </a:lnTo>
                  <a:lnTo>
                    <a:pt x="31" y="843"/>
                  </a:lnTo>
                  <a:lnTo>
                    <a:pt x="14" y="826"/>
                  </a:lnTo>
                  <a:lnTo>
                    <a:pt x="8" y="817"/>
                  </a:lnTo>
                  <a:lnTo>
                    <a:pt x="0" y="807"/>
                  </a:lnTo>
                  <a:close/>
                  <a:moveTo>
                    <a:pt x="688" y="232"/>
                  </a:moveTo>
                  <a:lnTo>
                    <a:pt x="688" y="354"/>
                  </a:lnTo>
                  <a:lnTo>
                    <a:pt x="681" y="350"/>
                  </a:lnTo>
                  <a:lnTo>
                    <a:pt x="673" y="347"/>
                  </a:lnTo>
                  <a:lnTo>
                    <a:pt x="665" y="342"/>
                  </a:lnTo>
                  <a:lnTo>
                    <a:pt x="658" y="336"/>
                  </a:lnTo>
                  <a:lnTo>
                    <a:pt x="650" y="331"/>
                  </a:lnTo>
                  <a:lnTo>
                    <a:pt x="642" y="323"/>
                  </a:lnTo>
                  <a:lnTo>
                    <a:pt x="635" y="315"/>
                  </a:lnTo>
                  <a:lnTo>
                    <a:pt x="627" y="308"/>
                  </a:lnTo>
                  <a:lnTo>
                    <a:pt x="614" y="291"/>
                  </a:lnTo>
                  <a:lnTo>
                    <a:pt x="604" y="275"/>
                  </a:lnTo>
                  <a:lnTo>
                    <a:pt x="596" y="259"/>
                  </a:lnTo>
                  <a:lnTo>
                    <a:pt x="591" y="244"/>
                  </a:lnTo>
                  <a:lnTo>
                    <a:pt x="589" y="236"/>
                  </a:lnTo>
                  <a:lnTo>
                    <a:pt x="587" y="230"/>
                  </a:lnTo>
                  <a:lnTo>
                    <a:pt x="587" y="223"/>
                  </a:lnTo>
                  <a:lnTo>
                    <a:pt x="587" y="217"/>
                  </a:lnTo>
                  <a:lnTo>
                    <a:pt x="589" y="211"/>
                  </a:lnTo>
                  <a:lnTo>
                    <a:pt x="591" y="207"/>
                  </a:lnTo>
                  <a:lnTo>
                    <a:pt x="593" y="202"/>
                  </a:lnTo>
                  <a:lnTo>
                    <a:pt x="596" y="198"/>
                  </a:lnTo>
                  <a:lnTo>
                    <a:pt x="600" y="196"/>
                  </a:lnTo>
                  <a:lnTo>
                    <a:pt x="604" y="194"/>
                  </a:lnTo>
                  <a:lnTo>
                    <a:pt x="608" y="193"/>
                  </a:lnTo>
                  <a:lnTo>
                    <a:pt x="614" y="191"/>
                  </a:lnTo>
                  <a:lnTo>
                    <a:pt x="619" y="191"/>
                  </a:lnTo>
                  <a:lnTo>
                    <a:pt x="625" y="193"/>
                  </a:lnTo>
                  <a:lnTo>
                    <a:pt x="630" y="194"/>
                  </a:lnTo>
                  <a:lnTo>
                    <a:pt x="636" y="196"/>
                  </a:lnTo>
                  <a:lnTo>
                    <a:pt x="649" y="201"/>
                  </a:lnTo>
                  <a:lnTo>
                    <a:pt x="662" y="209"/>
                  </a:lnTo>
                  <a:lnTo>
                    <a:pt x="675" y="220"/>
                  </a:lnTo>
                  <a:lnTo>
                    <a:pt x="688" y="232"/>
                  </a:lnTo>
                  <a:close/>
                  <a:moveTo>
                    <a:pt x="688" y="849"/>
                  </a:moveTo>
                  <a:lnTo>
                    <a:pt x="688" y="954"/>
                  </a:lnTo>
                  <a:lnTo>
                    <a:pt x="678" y="954"/>
                  </a:lnTo>
                  <a:lnTo>
                    <a:pt x="666" y="952"/>
                  </a:lnTo>
                  <a:lnTo>
                    <a:pt x="654" y="947"/>
                  </a:lnTo>
                  <a:lnTo>
                    <a:pt x="642" y="940"/>
                  </a:lnTo>
                  <a:lnTo>
                    <a:pt x="629" y="932"/>
                  </a:lnTo>
                  <a:lnTo>
                    <a:pt x="616" y="921"/>
                  </a:lnTo>
                  <a:lnTo>
                    <a:pt x="604" y="911"/>
                  </a:lnTo>
                  <a:lnTo>
                    <a:pt x="591" y="896"/>
                  </a:lnTo>
                  <a:lnTo>
                    <a:pt x="583" y="887"/>
                  </a:lnTo>
                  <a:lnTo>
                    <a:pt x="577" y="879"/>
                  </a:lnTo>
                  <a:lnTo>
                    <a:pt x="570" y="869"/>
                  </a:lnTo>
                  <a:lnTo>
                    <a:pt x="564" y="860"/>
                  </a:lnTo>
                  <a:lnTo>
                    <a:pt x="559" y="851"/>
                  </a:lnTo>
                  <a:lnTo>
                    <a:pt x="555" y="843"/>
                  </a:lnTo>
                  <a:lnTo>
                    <a:pt x="551" y="834"/>
                  </a:lnTo>
                  <a:lnTo>
                    <a:pt x="548" y="825"/>
                  </a:lnTo>
                  <a:lnTo>
                    <a:pt x="546" y="816"/>
                  </a:lnTo>
                  <a:lnTo>
                    <a:pt x="545" y="809"/>
                  </a:lnTo>
                  <a:lnTo>
                    <a:pt x="544" y="802"/>
                  </a:lnTo>
                  <a:lnTo>
                    <a:pt x="545" y="794"/>
                  </a:lnTo>
                  <a:lnTo>
                    <a:pt x="545" y="789"/>
                  </a:lnTo>
                  <a:lnTo>
                    <a:pt x="547" y="783"/>
                  </a:lnTo>
                  <a:lnTo>
                    <a:pt x="550" y="778"/>
                  </a:lnTo>
                  <a:lnTo>
                    <a:pt x="553" y="773"/>
                  </a:lnTo>
                  <a:lnTo>
                    <a:pt x="558" y="770"/>
                  </a:lnTo>
                  <a:lnTo>
                    <a:pt x="563" y="768"/>
                  </a:lnTo>
                  <a:lnTo>
                    <a:pt x="569" y="767"/>
                  </a:lnTo>
                  <a:lnTo>
                    <a:pt x="575" y="767"/>
                  </a:lnTo>
                  <a:lnTo>
                    <a:pt x="582" y="767"/>
                  </a:lnTo>
                  <a:lnTo>
                    <a:pt x="589" y="768"/>
                  </a:lnTo>
                  <a:lnTo>
                    <a:pt x="596" y="771"/>
                  </a:lnTo>
                  <a:lnTo>
                    <a:pt x="604" y="773"/>
                  </a:lnTo>
                  <a:lnTo>
                    <a:pt x="612" y="778"/>
                  </a:lnTo>
                  <a:lnTo>
                    <a:pt x="620" y="782"/>
                  </a:lnTo>
                  <a:lnTo>
                    <a:pt x="628" y="788"/>
                  </a:lnTo>
                  <a:lnTo>
                    <a:pt x="637" y="794"/>
                  </a:lnTo>
                  <a:lnTo>
                    <a:pt x="653" y="807"/>
                  </a:lnTo>
                  <a:lnTo>
                    <a:pt x="670" y="825"/>
                  </a:lnTo>
                  <a:lnTo>
                    <a:pt x="680" y="837"/>
                  </a:lnTo>
                  <a:lnTo>
                    <a:pt x="688" y="849"/>
                  </a:lnTo>
                  <a:close/>
                  <a:moveTo>
                    <a:pt x="688" y="1433"/>
                  </a:moveTo>
                  <a:lnTo>
                    <a:pt x="688" y="1589"/>
                  </a:lnTo>
                  <a:lnTo>
                    <a:pt x="674" y="1577"/>
                  </a:lnTo>
                  <a:lnTo>
                    <a:pt x="660" y="1563"/>
                  </a:lnTo>
                  <a:lnTo>
                    <a:pt x="651" y="1552"/>
                  </a:lnTo>
                  <a:lnTo>
                    <a:pt x="643" y="1542"/>
                  </a:lnTo>
                  <a:lnTo>
                    <a:pt x="636" y="1531"/>
                  </a:lnTo>
                  <a:lnTo>
                    <a:pt x="629" y="1521"/>
                  </a:lnTo>
                  <a:lnTo>
                    <a:pt x="623" y="1510"/>
                  </a:lnTo>
                  <a:lnTo>
                    <a:pt x="617" y="1500"/>
                  </a:lnTo>
                  <a:lnTo>
                    <a:pt x="613" y="1490"/>
                  </a:lnTo>
                  <a:lnTo>
                    <a:pt x="609" y="1480"/>
                  </a:lnTo>
                  <a:lnTo>
                    <a:pt x="606" y="1472"/>
                  </a:lnTo>
                  <a:lnTo>
                    <a:pt x="605" y="1463"/>
                  </a:lnTo>
                  <a:lnTo>
                    <a:pt x="604" y="1454"/>
                  </a:lnTo>
                  <a:lnTo>
                    <a:pt x="604" y="1447"/>
                  </a:lnTo>
                  <a:lnTo>
                    <a:pt x="605" y="1440"/>
                  </a:lnTo>
                  <a:lnTo>
                    <a:pt x="606" y="1433"/>
                  </a:lnTo>
                  <a:lnTo>
                    <a:pt x="609" y="1428"/>
                  </a:lnTo>
                  <a:lnTo>
                    <a:pt x="614" y="1423"/>
                  </a:lnTo>
                  <a:lnTo>
                    <a:pt x="619" y="1419"/>
                  </a:lnTo>
                  <a:lnTo>
                    <a:pt x="627" y="1417"/>
                  </a:lnTo>
                  <a:lnTo>
                    <a:pt x="636" y="1416"/>
                  </a:lnTo>
                  <a:lnTo>
                    <a:pt x="644" y="1417"/>
                  </a:lnTo>
                  <a:lnTo>
                    <a:pt x="654" y="1419"/>
                  </a:lnTo>
                  <a:lnTo>
                    <a:pt x="665" y="1422"/>
                  </a:lnTo>
                  <a:lnTo>
                    <a:pt x="676" y="1428"/>
                  </a:lnTo>
                  <a:lnTo>
                    <a:pt x="688" y="1433"/>
                  </a:lnTo>
                  <a:close/>
                  <a:moveTo>
                    <a:pt x="688" y="1957"/>
                  </a:moveTo>
                  <a:lnTo>
                    <a:pt x="688" y="2095"/>
                  </a:lnTo>
                  <a:lnTo>
                    <a:pt x="676" y="2092"/>
                  </a:lnTo>
                  <a:lnTo>
                    <a:pt x="664" y="2087"/>
                  </a:lnTo>
                  <a:lnTo>
                    <a:pt x="651" y="2080"/>
                  </a:lnTo>
                  <a:lnTo>
                    <a:pt x="638" y="2071"/>
                  </a:lnTo>
                  <a:lnTo>
                    <a:pt x="624" y="2061"/>
                  </a:lnTo>
                  <a:lnTo>
                    <a:pt x="610" y="2050"/>
                  </a:lnTo>
                  <a:lnTo>
                    <a:pt x="596" y="2037"/>
                  </a:lnTo>
                  <a:lnTo>
                    <a:pt x="583" y="2024"/>
                  </a:lnTo>
                  <a:lnTo>
                    <a:pt x="573" y="2012"/>
                  </a:lnTo>
                  <a:lnTo>
                    <a:pt x="563" y="2001"/>
                  </a:lnTo>
                  <a:lnTo>
                    <a:pt x="555" y="1990"/>
                  </a:lnTo>
                  <a:lnTo>
                    <a:pt x="547" y="1978"/>
                  </a:lnTo>
                  <a:lnTo>
                    <a:pt x="540" y="1967"/>
                  </a:lnTo>
                  <a:lnTo>
                    <a:pt x="534" y="1956"/>
                  </a:lnTo>
                  <a:lnTo>
                    <a:pt x="529" y="1945"/>
                  </a:lnTo>
                  <a:lnTo>
                    <a:pt x="525" y="1935"/>
                  </a:lnTo>
                  <a:lnTo>
                    <a:pt x="522" y="1925"/>
                  </a:lnTo>
                  <a:lnTo>
                    <a:pt x="520" y="1916"/>
                  </a:lnTo>
                  <a:lnTo>
                    <a:pt x="518" y="1907"/>
                  </a:lnTo>
                  <a:lnTo>
                    <a:pt x="517" y="1899"/>
                  </a:lnTo>
                  <a:lnTo>
                    <a:pt x="518" y="1892"/>
                  </a:lnTo>
                  <a:lnTo>
                    <a:pt x="521" y="1885"/>
                  </a:lnTo>
                  <a:lnTo>
                    <a:pt x="524" y="1879"/>
                  </a:lnTo>
                  <a:lnTo>
                    <a:pt x="527" y="1874"/>
                  </a:lnTo>
                  <a:lnTo>
                    <a:pt x="533" y="1871"/>
                  </a:lnTo>
                  <a:lnTo>
                    <a:pt x="539" y="1867"/>
                  </a:lnTo>
                  <a:lnTo>
                    <a:pt x="546" y="1866"/>
                  </a:lnTo>
                  <a:lnTo>
                    <a:pt x="553" y="1866"/>
                  </a:lnTo>
                  <a:lnTo>
                    <a:pt x="561" y="1867"/>
                  </a:lnTo>
                  <a:lnTo>
                    <a:pt x="570" y="1870"/>
                  </a:lnTo>
                  <a:lnTo>
                    <a:pt x="580" y="1872"/>
                  </a:lnTo>
                  <a:lnTo>
                    <a:pt x="590" y="1876"/>
                  </a:lnTo>
                  <a:lnTo>
                    <a:pt x="600" y="1881"/>
                  </a:lnTo>
                  <a:lnTo>
                    <a:pt x="609" y="1887"/>
                  </a:lnTo>
                  <a:lnTo>
                    <a:pt x="620" y="1894"/>
                  </a:lnTo>
                  <a:lnTo>
                    <a:pt x="631" y="1901"/>
                  </a:lnTo>
                  <a:lnTo>
                    <a:pt x="641" y="1910"/>
                  </a:lnTo>
                  <a:lnTo>
                    <a:pt x="652" y="1919"/>
                  </a:lnTo>
                  <a:lnTo>
                    <a:pt x="663" y="1930"/>
                  </a:lnTo>
                  <a:lnTo>
                    <a:pt x="674" y="1941"/>
                  </a:lnTo>
                  <a:lnTo>
                    <a:pt x="681" y="1949"/>
                  </a:lnTo>
                  <a:lnTo>
                    <a:pt x="688" y="1957"/>
                  </a:lnTo>
                  <a:close/>
                  <a:moveTo>
                    <a:pt x="688" y="2463"/>
                  </a:moveTo>
                  <a:lnTo>
                    <a:pt x="688" y="2600"/>
                  </a:lnTo>
                  <a:lnTo>
                    <a:pt x="675" y="2596"/>
                  </a:lnTo>
                  <a:lnTo>
                    <a:pt x="661" y="2591"/>
                  </a:lnTo>
                  <a:lnTo>
                    <a:pt x="647" y="2583"/>
                  </a:lnTo>
                  <a:lnTo>
                    <a:pt x="630" y="2573"/>
                  </a:lnTo>
                  <a:lnTo>
                    <a:pt x="615" y="2562"/>
                  </a:lnTo>
                  <a:lnTo>
                    <a:pt x="598" y="2550"/>
                  </a:lnTo>
                  <a:lnTo>
                    <a:pt x="583" y="2536"/>
                  </a:lnTo>
                  <a:lnTo>
                    <a:pt x="568" y="2520"/>
                  </a:lnTo>
                  <a:lnTo>
                    <a:pt x="556" y="2508"/>
                  </a:lnTo>
                  <a:lnTo>
                    <a:pt x="546" y="2495"/>
                  </a:lnTo>
                  <a:lnTo>
                    <a:pt x="536" y="2483"/>
                  </a:lnTo>
                  <a:lnTo>
                    <a:pt x="528" y="2471"/>
                  </a:lnTo>
                  <a:lnTo>
                    <a:pt x="521" y="2459"/>
                  </a:lnTo>
                  <a:lnTo>
                    <a:pt x="513" y="2447"/>
                  </a:lnTo>
                  <a:lnTo>
                    <a:pt x="507" y="2436"/>
                  </a:lnTo>
                  <a:lnTo>
                    <a:pt x="503" y="2424"/>
                  </a:lnTo>
                  <a:lnTo>
                    <a:pt x="499" y="2414"/>
                  </a:lnTo>
                  <a:lnTo>
                    <a:pt x="497" y="2403"/>
                  </a:lnTo>
                  <a:lnTo>
                    <a:pt x="494" y="2395"/>
                  </a:lnTo>
                  <a:lnTo>
                    <a:pt x="494" y="2386"/>
                  </a:lnTo>
                  <a:lnTo>
                    <a:pt x="495" y="2377"/>
                  </a:lnTo>
                  <a:lnTo>
                    <a:pt x="497" y="2371"/>
                  </a:lnTo>
                  <a:lnTo>
                    <a:pt x="500" y="2364"/>
                  </a:lnTo>
                  <a:lnTo>
                    <a:pt x="504" y="2360"/>
                  </a:lnTo>
                  <a:lnTo>
                    <a:pt x="510" y="2355"/>
                  </a:lnTo>
                  <a:lnTo>
                    <a:pt x="516" y="2353"/>
                  </a:lnTo>
                  <a:lnTo>
                    <a:pt x="524" y="2352"/>
                  </a:lnTo>
                  <a:lnTo>
                    <a:pt x="532" y="2352"/>
                  </a:lnTo>
                  <a:lnTo>
                    <a:pt x="540" y="2353"/>
                  </a:lnTo>
                  <a:lnTo>
                    <a:pt x="550" y="2355"/>
                  </a:lnTo>
                  <a:lnTo>
                    <a:pt x="560" y="2358"/>
                  </a:lnTo>
                  <a:lnTo>
                    <a:pt x="571" y="2363"/>
                  </a:lnTo>
                  <a:lnTo>
                    <a:pt x="582" y="2368"/>
                  </a:lnTo>
                  <a:lnTo>
                    <a:pt x="593" y="2375"/>
                  </a:lnTo>
                  <a:lnTo>
                    <a:pt x="604" y="2383"/>
                  </a:lnTo>
                  <a:lnTo>
                    <a:pt x="616" y="2390"/>
                  </a:lnTo>
                  <a:lnTo>
                    <a:pt x="628" y="2400"/>
                  </a:lnTo>
                  <a:lnTo>
                    <a:pt x="640" y="2410"/>
                  </a:lnTo>
                  <a:lnTo>
                    <a:pt x="651" y="2421"/>
                  </a:lnTo>
                  <a:lnTo>
                    <a:pt x="663" y="2433"/>
                  </a:lnTo>
                  <a:lnTo>
                    <a:pt x="676" y="2447"/>
                  </a:lnTo>
                  <a:lnTo>
                    <a:pt x="688" y="2463"/>
                  </a:lnTo>
                  <a:close/>
                  <a:moveTo>
                    <a:pt x="688" y="2933"/>
                  </a:moveTo>
                  <a:lnTo>
                    <a:pt x="688" y="3111"/>
                  </a:lnTo>
                  <a:lnTo>
                    <a:pt x="672" y="3099"/>
                  </a:lnTo>
                  <a:lnTo>
                    <a:pt x="654" y="3086"/>
                  </a:lnTo>
                  <a:lnTo>
                    <a:pt x="638" y="3071"/>
                  </a:lnTo>
                  <a:lnTo>
                    <a:pt x="621" y="3056"/>
                  </a:lnTo>
                  <a:lnTo>
                    <a:pt x="608" y="3041"/>
                  </a:lnTo>
                  <a:lnTo>
                    <a:pt x="597" y="3028"/>
                  </a:lnTo>
                  <a:lnTo>
                    <a:pt x="586" y="3015"/>
                  </a:lnTo>
                  <a:lnTo>
                    <a:pt x="577" y="3002"/>
                  </a:lnTo>
                  <a:lnTo>
                    <a:pt x="568" y="2989"/>
                  </a:lnTo>
                  <a:lnTo>
                    <a:pt x="560" y="2976"/>
                  </a:lnTo>
                  <a:lnTo>
                    <a:pt x="553" y="2964"/>
                  </a:lnTo>
                  <a:lnTo>
                    <a:pt x="548" y="2951"/>
                  </a:lnTo>
                  <a:lnTo>
                    <a:pt x="544" y="2940"/>
                  </a:lnTo>
                  <a:lnTo>
                    <a:pt x="540" y="2930"/>
                  </a:lnTo>
                  <a:lnTo>
                    <a:pt x="539" y="2920"/>
                  </a:lnTo>
                  <a:lnTo>
                    <a:pt x="538" y="2910"/>
                  </a:lnTo>
                  <a:lnTo>
                    <a:pt x="538" y="2901"/>
                  </a:lnTo>
                  <a:lnTo>
                    <a:pt x="540" y="2893"/>
                  </a:lnTo>
                  <a:lnTo>
                    <a:pt x="544" y="2888"/>
                  </a:lnTo>
                  <a:lnTo>
                    <a:pt x="548" y="2882"/>
                  </a:lnTo>
                  <a:lnTo>
                    <a:pt x="552" y="2878"/>
                  </a:lnTo>
                  <a:lnTo>
                    <a:pt x="558" y="2876"/>
                  </a:lnTo>
                  <a:lnTo>
                    <a:pt x="564" y="2875"/>
                  </a:lnTo>
                  <a:lnTo>
                    <a:pt x="571" y="2874"/>
                  </a:lnTo>
                  <a:lnTo>
                    <a:pt x="579" y="2875"/>
                  </a:lnTo>
                  <a:lnTo>
                    <a:pt x="586" y="2876"/>
                  </a:lnTo>
                  <a:lnTo>
                    <a:pt x="595" y="2878"/>
                  </a:lnTo>
                  <a:lnTo>
                    <a:pt x="605" y="2880"/>
                  </a:lnTo>
                  <a:lnTo>
                    <a:pt x="614" y="2885"/>
                  </a:lnTo>
                  <a:lnTo>
                    <a:pt x="624" y="2889"/>
                  </a:lnTo>
                  <a:lnTo>
                    <a:pt x="635" y="2894"/>
                  </a:lnTo>
                  <a:lnTo>
                    <a:pt x="644" y="2901"/>
                  </a:lnTo>
                  <a:lnTo>
                    <a:pt x="666" y="2915"/>
                  </a:lnTo>
                  <a:lnTo>
                    <a:pt x="688" y="2933"/>
                  </a:lnTo>
                  <a:close/>
                  <a:moveTo>
                    <a:pt x="688" y="3438"/>
                  </a:moveTo>
                  <a:lnTo>
                    <a:pt x="688" y="3560"/>
                  </a:lnTo>
                  <a:lnTo>
                    <a:pt x="677" y="3541"/>
                  </a:lnTo>
                  <a:lnTo>
                    <a:pt x="667" y="3524"/>
                  </a:lnTo>
                  <a:lnTo>
                    <a:pt x="661" y="3506"/>
                  </a:lnTo>
                  <a:lnTo>
                    <a:pt x="655" y="3491"/>
                  </a:lnTo>
                  <a:lnTo>
                    <a:pt x="654" y="3484"/>
                  </a:lnTo>
                  <a:lnTo>
                    <a:pt x="654" y="3478"/>
                  </a:lnTo>
                  <a:lnTo>
                    <a:pt x="653" y="3471"/>
                  </a:lnTo>
                  <a:lnTo>
                    <a:pt x="654" y="3464"/>
                  </a:lnTo>
                  <a:lnTo>
                    <a:pt x="655" y="3459"/>
                  </a:lnTo>
                  <a:lnTo>
                    <a:pt x="658" y="3455"/>
                  </a:lnTo>
                  <a:lnTo>
                    <a:pt x="660" y="3450"/>
                  </a:lnTo>
                  <a:lnTo>
                    <a:pt x="663" y="3447"/>
                  </a:lnTo>
                  <a:lnTo>
                    <a:pt x="669" y="3443"/>
                  </a:lnTo>
                  <a:lnTo>
                    <a:pt x="674" y="3440"/>
                  </a:lnTo>
                  <a:lnTo>
                    <a:pt x="681" y="3439"/>
                  </a:lnTo>
                  <a:lnTo>
                    <a:pt x="688" y="3438"/>
                  </a:lnTo>
                  <a:close/>
                  <a:moveTo>
                    <a:pt x="688" y="3788"/>
                  </a:moveTo>
                  <a:lnTo>
                    <a:pt x="688" y="3958"/>
                  </a:lnTo>
                  <a:lnTo>
                    <a:pt x="674" y="3951"/>
                  </a:lnTo>
                  <a:lnTo>
                    <a:pt x="660" y="3943"/>
                  </a:lnTo>
                  <a:lnTo>
                    <a:pt x="646" y="3934"/>
                  </a:lnTo>
                  <a:lnTo>
                    <a:pt x="630" y="3923"/>
                  </a:lnTo>
                  <a:lnTo>
                    <a:pt x="615" y="3912"/>
                  </a:lnTo>
                  <a:lnTo>
                    <a:pt x="600" y="3898"/>
                  </a:lnTo>
                  <a:lnTo>
                    <a:pt x="584" y="3885"/>
                  </a:lnTo>
                  <a:lnTo>
                    <a:pt x="570" y="3871"/>
                  </a:lnTo>
                  <a:lnTo>
                    <a:pt x="555" y="3856"/>
                  </a:lnTo>
                  <a:lnTo>
                    <a:pt x="541" y="3841"/>
                  </a:lnTo>
                  <a:lnTo>
                    <a:pt x="529" y="3826"/>
                  </a:lnTo>
                  <a:lnTo>
                    <a:pt x="517" y="3812"/>
                  </a:lnTo>
                  <a:lnTo>
                    <a:pt x="507" y="3797"/>
                  </a:lnTo>
                  <a:lnTo>
                    <a:pt x="499" y="3782"/>
                  </a:lnTo>
                  <a:lnTo>
                    <a:pt x="490" y="3769"/>
                  </a:lnTo>
                  <a:lnTo>
                    <a:pt x="483" y="3756"/>
                  </a:lnTo>
                  <a:lnTo>
                    <a:pt x="478" y="3743"/>
                  </a:lnTo>
                  <a:lnTo>
                    <a:pt x="473" y="3731"/>
                  </a:lnTo>
                  <a:lnTo>
                    <a:pt x="471" y="3720"/>
                  </a:lnTo>
                  <a:lnTo>
                    <a:pt x="469" y="3710"/>
                  </a:lnTo>
                  <a:lnTo>
                    <a:pt x="469" y="3700"/>
                  </a:lnTo>
                  <a:lnTo>
                    <a:pt x="471" y="3692"/>
                  </a:lnTo>
                  <a:lnTo>
                    <a:pt x="475" y="3686"/>
                  </a:lnTo>
                  <a:lnTo>
                    <a:pt x="479" y="3679"/>
                  </a:lnTo>
                  <a:lnTo>
                    <a:pt x="484" y="3676"/>
                  </a:lnTo>
                  <a:lnTo>
                    <a:pt x="492" y="3673"/>
                  </a:lnTo>
                  <a:lnTo>
                    <a:pt x="501" y="3672"/>
                  </a:lnTo>
                  <a:lnTo>
                    <a:pt x="511" y="3673"/>
                  </a:lnTo>
                  <a:lnTo>
                    <a:pt x="522" y="3674"/>
                  </a:lnTo>
                  <a:lnTo>
                    <a:pt x="533" y="3677"/>
                  </a:lnTo>
                  <a:lnTo>
                    <a:pt x="545" y="3681"/>
                  </a:lnTo>
                  <a:lnTo>
                    <a:pt x="558" y="3687"/>
                  </a:lnTo>
                  <a:lnTo>
                    <a:pt x="571" y="3695"/>
                  </a:lnTo>
                  <a:lnTo>
                    <a:pt x="585" y="3702"/>
                  </a:lnTo>
                  <a:lnTo>
                    <a:pt x="600" y="3712"/>
                  </a:lnTo>
                  <a:lnTo>
                    <a:pt x="615" y="3722"/>
                  </a:lnTo>
                  <a:lnTo>
                    <a:pt x="629" y="3734"/>
                  </a:lnTo>
                  <a:lnTo>
                    <a:pt x="644" y="3746"/>
                  </a:lnTo>
                  <a:lnTo>
                    <a:pt x="660" y="3759"/>
                  </a:lnTo>
                  <a:lnTo>
                    <a:pt x="674" y="3774"/>
                  </a:lnTo>
                  <a:lnTo>
                    <a:pt x="682" y="3781"/>
                  </a:lnTo>
                  <a:lnTo>
                    <a:pt x="688" y="3788"/>
                  </a:lnTo>
                  <a:close/>
                  <a:moveTo>
                    <a:pt x="688" y="4576"/>
                  </a:moveTo>
                  <a:lnTo>
                    <a:pt x="688" y="4749"/>
                  </a:lnTo>
                  <a:lnTo>
                    <a:pt x="675" y="4734"/>
                  </a:lnTo>
                  <a:lnTo>
                    <a:pt x="662" y="4719"/>
                  </a:lnTo>
                  <a:lnTo>
                    <a:pt x="651" y="4704"/>
                  </a:lnTo>
                  <a:lnTo>
                    <a:pt x="640" y="4690"/>
                  </a:lnTo>
                  <a:lnTo>
                    <a:pt x="630" y="4677"/>
                  </a:lnTo>
                  <a:lnTo>
                    <a:pt x="621" y="4662"/>
                  </a:lnTo>
                  <a:lnTo>
                    <a:pt x="615" y="4649"/>
                  </a:lnTo>
                  <a:lnTo>
                    <a:pt x="608" y="4637"/>
                  </a:lnTo>
                  <a:lnTo>
                    <a:pt x="603" y="4625"/>
                  </a:lnTo>
                  <a:lnTo>
                    <a:pt x="600" y="4614"/>
                  </a:lnTo>
                  <a:lnTo>
                    <a:pt x="596" y="4604"/>
                  </a:lnTo>
                  <a:lnTo>
                    <a:pt x="595" y="4595"/>
                  </a:lnTo>
                  <a:lnTo>
                    <a:pt x="595" y="4586"/>
                  </a:lnTo>
                  <a:lnTo>
                    <a:pt x="597" y="4578"/>
                  </a:lnTo>
                  <a:lnTo>
                    <a:pt x="600" y="4571"/>
                  </a:lnTo>
                  <a:lnTo>
                    <a:pt x="604" y="4566"/>
                  </a:lnTo>
                  <a:lnTo>
                    <a:pt x="610" y="4563"/>
                  </a:lnTo>
                  <a:lnTo>
                    <a:pt x="618" y="4559"/>
                  </a:lnTo>
                  <a:lnTo>
                    <a:pt x="627" y="4558"/>
                  </a:lnTo>
                  <a:lnTo>
                    <a:pt x="638" y="4559"/>
                  </a:lnTo>
                  <a:lnTo>
                    <a:pt x="649" y="4562"/>
                  </a:lnTo>
                  <a:lnTo>
                    <a:pt x="661" y="4565"/>
                  </a:lnTo>
                  <a:lnTo>
                    <a:pt x="674" y="4569"/>
                  </a:lnTo>
                  <a:lnTo>
                    <a:pt x="688" y="4576"/>
                  </a:lnTo>
                  <a:close/>
                  <a:moveTo>
                    <a:pt x="688" y="4897"/>
                  </a:moveTo>
                  <a:lnTo>
                    <a:pt x="688" y="5045"/>
                  </a:lnTo>
                  <a:lnTo>
                    <a:pt x="635" y="5045"/>
                  </a:lnTo>
                  <a:lnTo>
                    <a:pt x="617" y="5027"/>
                  </a:lnTo>
                  <a:lnTo>
                    <a:pt x="601" y="5011"/>
                  </a:lnTo>
                  <a:lnTo>
                    <a:pt x="586" y="4993"/>
                  </a:lnTo>
                  <a:lnTo>
                    <a:pt x="572" y="4977"/>
                  </a:lnTo>
                  <a:lnTo>
                    <a:pt x="559" y="4961"/>
                  </a:lnTo>
                  <a:lnTo>
                    <a:pt x="548" y="4945"/>
                  </a:lnTo>
                  <a:lnTo>
                    <a:pt x="538" y="4929"/>
                  </a:lnTo>
                  <a:lnTo>
                    <a:pt x="529" y="4915"/>
                  </a:lnTo>
                  <a:lnTo>
                    <a:pt x="522" y="4900"/>
                  </a:lnTo>
                  <a:lnTo>
                    <a:pt x="516" y="4887"/>
                  </a:lnTo>
                  <a:lnTo>
                    <a:pt x="512" y="4875"/>
                  </a:lnTo>
                  <a:lnTo>
                    <a:pt x="510" y="4863"/>
                  </a:lnTo>
                  <a:lnTo>
                    <a:pt x="509" y="4853"/>
                  </a:lnTo>
                  <a:lnTo>
                    <a:pt x="510" y="4844"/>
                  </a:lnTo>
                  <a:lnTo>
                    <a:pt x="511" y="4841"/>
                  </a:lnTo>
                  <a:lnTo>
                    <a:pt x="513" y="4837"/>
                  </a:lnTo>
                  <a:lnTo>
                    <a:pt x="515" y="4835"/>
                  </a:lnTo>
                  <a:lnTo>
                    <a:pt x="517" y="4831"/>
                  </a:lnTo>
                  <a:lnTo>
                    <a:pt x="523" y="4828"/>
                  </a:lnTo>
                  <a:lnTo>
                    <a:pt x="528" y="4826"/>
                  </a:lnTo>
                  <a:lnTo>
                    <a:pt x="536" y="4824"/>
                  </a:lnTo>
                  <a:lnTo>
                    <a:pt x="544" y="4824"/>
                  </a:lnTo>
                  <a:lnTo>
                    <a:pt x="552" y="4825"/>
                  </a:lnTo>
                  <a:lnTo>
                    <a:pt x="562" y="4827"/>
                  </a:lnTo>
                  <a:lnTo>
                    <a:pt x="572" y="4830"/>
                  </a:lnTo>
                  <a:lnTo>
                    <a:pt x="583" y="4833"/>
                  </a:lnTo>
                  <a:lnTo>
                    <a:pt x="595" y="4839"/>
                  </a:lnTo>
                  <a:lnTo>
                    <a:pt x="607" y="4844"/>
                  </a:lnTo>
                  <a:lnTo>
                    <a:pt x="619" y="4851"/>
                  </a:lnTo>
                  <a:lnTo>
                    <a:pt x="632" y="4859"/>
                  </a:lnTo>
                  <a:lnTo>
                    <a:pt x="660" y="4876"/>
                  </a:lnTo>
                  <a:lnTo>
                    <a:pt x="688" y="4897"/>
                  </a:lnTo>
                  <a:close/>
                  <a:moveTo>
                    <a:pt x="193" y="4619"/>
                  </a:moveTo>
                  <a:lnTo>
                    <a:pt x="177" y="4602"/>
                  </a:lnTo>
                  <a:lnTo>
                    <a:pt x="161" y="4586"/>
                  </a:lnTo>
                  <a:lnTo>
                    <a:pt x="146" y="4569"/>
                  </a:lnTo>
                  <a:lnTo>
                    <a:pt x="133" y="4553"/>
                  </a:lnTo>
                  <a:lnTo>
                    <a:pt x="121" y="4536"/>
                  </a:lnTo>
                  <a:lnTo>
                    <a:pt x="110" y="4521"/>
                  </a:lnTo>
                  <a:lnTo>
                    <a:pt x="100" y="4506"/>
                  </a:lnTo>
                  <a:lnTo>
                    <a:pt x="92" y="4491"/>
                  </a:lnTo>
                  <a:lnTo>
                    <a:pt x="86" y="4477"/>
                  </a:lnTo>
                  <a:lnTo>
                    <a:pt x="80" y="4465"/>
                  </a:lnTo>
                  <a:lnTo>
                    <a:pt x="76" y="4453"/>
                  </a:lnTo>
                  <a:lnTo>
                    <a:pt x="74" y="4442"/>
                  </a:lnTo>
                  <a:lnTo>
                    <a:pt x="72" y="4432"/>
                  </a:lnTo>
                  <a:lnTo>
                    <a:pt x="74" y="4424"/>
                  </a:lnTo>
                  <a:lnTo>
                    <a:pt x="75" y="4420"/>
                  </a:lnTo>
                  <a:lnTo>
                    <a:pt x="77" y="4416"/>
                  </a:lnTo>
                  <a:lnTo>
                    <a:pt x="79" y="4414"/>
                  </a:lnTo>
                  <a:lnTo>
                    <a:pt x="81" y="4410"/>
                  </a:lnTo>
                  <a:lnTo>
                    <a:pt x="88" y="4406"/>
                  </a:lnTo>
                  <a:lnTo>
                    <a:pt x="95" y="4404"/>
                  </a:lnTo>
                  <a:lnTo>
                    <a:pt x="104" y="4404"/>
                  </a:lnTo>
                  <a:lnTo>
                    <a:pt x="114" y="4405"/>
                  </a:lnTo>
                  <a:lnTo>
                    <a:pt x="126" y="4407"/>
                  </a:lnTo>
                  <a:lnTo>
                    <a:pt x="138" y="4411"/>
                  </a:lnTo>
                  <a:lnTo>
                    <a:pt x="151" y="4417"/>
                  </a:lnTo>
                  <a:lnTo>
                    <a:pt x="166" y="4424"/>
                  </a:lnTo>
                  <a:lnTo>
                    <a:pt x="181" y="4431"/>
                  </a:lnTo>
                  <a:lnTo>
                    <a:pt x="196" y="4441"/>
                  </a:lnTo>
                  <a:lnTo>
                    <a:pt x="213" y="4452"/>
                  </a:lnTo>
                  <a:lnTo>
                    <a:pt x="229" y="4464"/>
                  </a:lnTo>
                  <a:lnTo>
                    <a:pt x="247" y="4477"/>
                  </a:lnTo>
                  <a:lnTo>
                    <a:pt x="263" y="4491"/>
                  </a:lnTo>
                  <a:lnTo>
                    <a:pt x="281" y="4506"/>
                  </a:lnTo>
                  <a:lnTo>
                    <a:pt x="298" y="4522"/>
                  </a:lnTo>
                  <a:lnTo>
                    <a:pt x="315" y="4539"/>
                  </a:lnTo>
                  <a:lnTo>
                    <a:pt x="330" y="4555"/>
                  </a:lnTo>
                  <a:lnTo>
                    <a:pt x="344" y="4571"/>
                  </a:lnTo>
                  <a:lnTo>
                    <a:pt x="357" y="4588"/>
                  </a:lnTo>
                  <a:lnTo>
                    <a:pt x="369" y="4604"/>
                  </a:lnTo>
                  <a:lnTo>
                    <a:pt x="380" y="4620"/>
                  </a:lnTo>
                  <a:lnTo>
                    <a:pt x="390" y="4634"/>
                  </a:lnTo>
                  <a:lnTo>
                    <a:pt x="399" y="4648"/>
                  </a:lnTo>
                  <a:lnTo>
                    <a:pt x="406" y="4662"/>
                  </a:lnTo>
                  <a:lnTo>
                    <a:pt x="411" y="4676"/>
                  </a:lnTo>
                  <a:lnTo>
                    <a:pt x="415" y="4687"/>
                  </a:lnTo>
                  <a:lnTo>
                    <a:pt x="418" y="4698"/>
                  </a:lnTo>
                  <a:lnTo>
                    <a:pt x="419" y="4707"/>
                  </a:lnTo>
                  <a:lnTo>
                    <a:pt x="418" y="4716"/>
                  </a:lnTo>
                  <a:lnTo>
                    <a:pt x="417" y="4719"/>
                  </a:lnTo>
                  <a:lnTo>
                    <a:pt x="414" y="4723"/>
                  </a:lnTo>
                  <a:lnTo>
                    <a:pt x="413" y="4726"/>
                  </a:lnTo>
                  <a:lnTo>
                    <a:pt x="410" y="4729"/>
                  </a:lnTo>
                  <a:lnTo>
                    <a:pt x="408" y="4732"/>
                  </a:lnTo>
                  <a:lnTo>
                    <a:pt x="404" y="4733"/>
                  </a:lnTo>
                  <a:lnTo>
                    <a:pt x="400" y="4735"/>
                  </a:lnTo>
                  <a:lnTo>
                    <a:pt x="397" y="4736"/>
                  </a:lnTo>
                  <a:lnTo>
                    <a:pt x="387" y="4736"/>
                  </a:lnTo>
                  <a:lnTo>
                    <a:pt x="377" y="4735"/>
                  </a:lnTo>
                  <a:lnTo>
                    <a:pt x="365" y="4733"/>
                  </a:lnTo>
                  <a:lnTo>
                    <a:pt x="353" y="4729"/>
                  </a:lnTo>
                  <a:lnTo>
                    <a:pt x="340" y="4724"/>
                  </a:lnTo>
                  <a:lnTo>
                    <a:pt x="324" y="4716"/>
                  </a:lnTo>
                  <a:lnTo>
                    <a:pt x="310" y="4708"/>
                  </a:lnTo>
                  <a:lnTo>
                    <a:pt x="294" y="4699"/>
                  </a:lnTo>
                  <a:lnTo>
                    <a:pt x="277" y="4689"/>
                  </a:lnTo>
                  <a:lnTo>
                    <a:pt x="261" y="4677"/>
                  </a:lnTo>
                  <a:lnTo>
                    <a:pt x="244" y="4664"/>
                  </a:lnTo>
                  <a:lnTo>
                    <a:pt x="227" y="4649"/>
                  </a:lnTo>
                  <a:lnTo>
                    <a:pt x="211" y="4635"/>
                  </a:lnTo>
                  <a:lnTo>
                    <a:pt x="193" y="4619"/>
                  </a:lnTo>
                  <a:close/>
                  <a:moveTo>
                    <a:pt x="502" y="4467"/>
                  </a:moveTo>
                  <a:lnTo>
                    <a:pt x="495" y="4472"/>
                  </a:lnTo>
                  <a:lnTo>
                    <a:pt x="488" y="4475"/>
                  </a:lnTo>
                  <a:lnTo>
                    <a:pt x="479" y="4475"/>
                  </a:lnTo>
                  <a:lnTo>
                    <a:pt x="469" y="4475"/>
                  </a:lnTo>
                  <a:lnTo>
                    <a:pt x="458" y="4473"/>
                  </a:lnTo>
                  <a:lnTo>
                    <a:pt x="446" y="4468"/>
                  </a:lnTo>
                  <a:lnTo>
                    <a:pt x="433" y="4464"/>
                  </a:lnTo>
                  <a:lnTo>
                    <a:pt x="419" y="4457"/>
                  </a:lnTo>
                  <a:lnTo>
                    <a:pt x="404" y="4450"/>
                  </a:lnTo>
                  <a:lnTo>
                    <a:pt x="389" y="4441"/>
                  </a:lnTo>
                  <a:lnTo>
                    <a:pt x="374" y="4430"/>
                  </a:lnTo>
                  <a:lnTo>
                    <a:pt x="357" y="4419"/>
                  </a:lnTo>
                  <a:lnTo>
                    <a:pt x="341" y="4407"/>
                  </a:lnTo>
                  <a:lnTo>
                    <a:pt x="324" y="4393"/>
                  </a:lnTo>
                  <a:lnTo>
                    <a:pt x="308" y="4379"/>
                  </a:lnTo>
                  <a:lnTo>
                    <a:pt x="292" y="4363"/>
                  </a:lnTo>
                  <a:lnTo>
                    <a:pt x="276" y="4347"/>
                  </a:lnTo>
                  <a:lnTo>
                    <a:pt x="261" y="4331"/>
                  </a:lnTo>
                  <a:lnTo>
                    <a:pt x="248" y="4315"/>
                  </a:lnTo>
                  <a:lnTo>
                    <a:pt x="235" y="4300"/>
                  </a:lnTo>
                  <a:lnTo>
                    <a:pt x="224" y="4284"/>
                  </a:lnTo>
                  <a:lnTo>
                    <a:pt x="213" y="4269"/>
                  </a:lnTo>
                  <a:lnTo>
                    <a:pt x="204" y="4255"/>
                  </a:lnTo>
                  <a:lnTo>
                    <a:pt x="196" y="4240"/>
                  </a:lnTo>
                  <a:lnTo>
                    <a:pt x="190" y="4227"/>
                  </a:lnTo>
                  <a:lnTo>
                    <a:pt x="184" y="4214"/>
                  </a:lnTo>
                  <a:lnTo>
                    <a:pt x="181" y="4202"/>
                  </a:lnTo>
                  <a:lnTo>
                    <a:pt x="179" y="4192"/>
                  </a:lnTo>
                  <a:lnTo>
                    <a:pt x="179" y="4182"/>
                  </a:lnTo>
                  <a:lnTo>
                    <a:pt x="180" y="4174"/>
                  </a:lnTo>
                  <a:lnTo>
                    <a:pt x="183" y="4167"/>
                  </a:lnTo>
                  <a:lnTo>
                    <a:pt x="188" y="4160"/>
                  </a:lnTo>
                  <a:lnTo>
                    <a:pt x="193" y="4157"/>
                  </a:lnTo>
                  <a:lnTo>
                    <a:pt x="201" y="4154"/>
                  </a:lnTo>
                  <a:lnTo>
                    <a:pt x="209" y="4154"/>
                  </a:lnTo>
                  <a:lnTo>
                    <a:pt x="220" y="4154"/>
                  </a:lnTo>
                  <a:lnTo>
                    <a:pt x="231" y="4157"/>
                  </a:lnTo>
                  <a:lnTo>
                    <a:pt x="243" y="4160"/>
                  </a:lnTo>
                  <a:lnTo>
                    <a:pt x="257" y="4166"/>
                  </a:lnTo>
                  <a:lnTo>
                    <a:pt x="271" y="4173"/>
                  </a:lnTo>
                  <a:lnTo>
                    <a:pt x="285" y="4180"/>
                  </a:lnTo>
                  <a:lnTo>
                    <a:pt x="300" y="4189"/>
                  </a:lnTo>
                  <a:lnTo>
                    <a:pt x="316" y="4200"/>
                  </a:lnTo>
                  <a:lnTo>
                    <a:pt x="331" y="4211"/>
                  </a:lnTo>
                  <a:lnTo>
                    <a:pt x="347" y="4223"/>
                  </a:lnTo>
                  <a:lnTo>
                    <a:pt x="364" y="4237"/>
                  </a:lnTo>
                  <a:lnTo>
                    <a:pt x="380" y="4251"/>
                  </a:lnTo>
                  <a:lnTo>
                    <a:pt x="397" y="4267"/>
                  </a:lnTo>
                  <a:lnTo>
                    <a:pt x="413" y="4283"/>
                  </a:lnTo>
                  <a:lnTo>
                    <a:pt x="427" y="4299"/>
                  </a:lnTo>
                  <a:lnTo>
                    <a:pt x="442" y="4315"/>
                  </a:lnTo>
                  <a:lnTo>
                    <a:pt x="454" y="4330"/>
                  </a:lnTo>
                  <a:lnTo>
                    <a:pt x="466" y="4346"/>
                  </a:lnTo>
                  <a:lnTo>
                    <a:pt x="476" y="4361"/>
                  </a:lnTo>
                  <a:lnTo>
                    <a:pt x="484" y="4375"/>
                  </a:lnTo>
                  <a:lnTo>
                    <a:pt x="493" y="4390"/>
                  </a:lnTo>
                  <a:lnTo>
                    <a:pt x="499" y="4403"/>
                  </a:lnTo>
                  <a:lnTo>
                    <a:pt x="504" y="4415"/>
                  </a:lnTo>
                  <a:lnTo>
                    <a:pt x="507" y="4427"/>
                  </a:lnTo>
                  <a:lnTo>
                    <a:pt x="510" y="4438"/>
                  </a:lnTo>
                  <a:lnTo>
                    <a:pt x="511" y="4447"/>
                  </a:lnTo>
                  <a:lnTo>
                    <a:pt x="510" y="4455"/>
                  </a:lnTo>
                  <a:lnTo>
                    <a:pt x="506" y="4462"/>
                  </a:lnTo>
                  <a:lnTo>
                    <a:pt x="502" y="4467"/>
                  </a:lnTo>
                  <a:close/>
                  <a:moveTo>
                    <a:pt x="523" y="4018"/>
                  </a:moveTo>
                  <a:lnTo>
                    <a:pt x="538" y="4033"/>
                  </a:lnTo>
                  <a:lnTo>
                    <a:pt x="551" y="4049"/>
                  </a:lnTo>
                  <a:lnTo>
                    <a:pt x="564" y="4064"/>
                  </a:lnTo>
                  <a:lnTo>
                    <a:pt x="577" y="4079"/>
                  </a:lnTo>
                  <a:lnTo>
                    <a:pt x="587" y="4095"/>
                  </a:lnTo>
                  <a:lnTo>
                    <a:pt x="597" y="4109"/>
                  </a:lnTo>
                  <a:lnTo>
                    <a:pt x="606" y="4123"/>
                  </a:lnTo>
                  <a:lnTo>
                    <a:pt x="614" y="4136"/>
                  </a:lnTo>
                  <a:lnTo>
                    <a:pt x="619" y="4149"/>
                  </a:lnTo>
                  <a:lnTo>
                    <a:pt x="625" y="4162"/>
                  </a:lnTo>
                  <a:lnTo>
                    <a:pt x="628" y="4174"/>
                  </a:lnTo>
                  <a:lnTo>
                    <a:pt x="629" y="4183"/>
                  </a:lnTo>
                  <a:lnTo>
                    <a:pt x="630" y="4193"/>
                  </a:lnTo>
                  <a:lnTo>
                    <a:pt x="628" y="4201"/>
                  </a:lnTo>
                  <a:lnTo>
                    <a:pt x="626" y="4209"/>
                  </a:lnTo>
                  <a:lnTo>
                    <a:pt x="621" y="4214"/>
                  </a:lnTo>
                  <a:lnTo>
                    <a:pt x="615" y="4219"/>
                  </a:lnTo>
                  <a:lnTo>
                    <a:pt x="607" y="4221"/>
                  </a:lnTo>
                  <a:lnTo>
                    <a:pt x="598" y="4222"/>
                  </a:lnTo>
                  <a:lnTo>
                    <a:pt x="589" y="4221"/>
                  </a:lnTo>
                  <a:lnTo>
                    <a:pt x="578" y="4219"/>
                  </a:lnTo>
                  <a:lnTo>
                    <a:pt x="566" y="4215"/>
                  </a:lnTo>
                  <a:lnTo>
                    <a:pt x="553" y="4211"/>
                  </a:lnTo>
                  <a:lnTo>
                    <a:pt x="539" y="4204"/>
                  </a:lnTo>
                  <a:lnTo>
                    <a:pt x="525" y="4198"/>
                  </a:lnTo>
                  <a:lnTo>
                    <a:pt x="511" y="4189"/>
                  </a:lnTo>
                  <a:lnTo>
                    <a:pt x="495" y="4179"/>
                  </a:lnTo>
                  <a:lnTo>
                    <a:pt x="480" y="4168"/>
                  </a:lnTo>
                  <a:lnTo>
                    <a:pt x="465" y="4156"/>
                  </a:lnTo>
                  <a:lnTo>
                    <a:pt x="449" y="4143"/>
                  </a:lnTo>
                  <a:lnTo>
                    <a:pt x="433" y="4130"/>
                  </a:lnTo>
                  <a:lnTo>
                    <a:pt x="418" y="4114"/>
                  </a:lnTo>
                  <a:lnTo>
                    <a:pt x="402" y="4099"/>
                  </a:lnTo>
                  <a:lnTo>
                    <a:pt x="388" y="4084"/>
                  </a:lnTo>
                  <a:lnTo>
                    <a:pt x="375" y="4068"/>
                  </a:lnTo>
                  <a:lnTo>
                    <a:pt x="363" y="4053"/>
                  </a:lnTo>
                  <a:lnTo>
                    <a:pt x="352" y="4038"/>
                  </a:lnTo>
                  <a:lnTo>
                    <a:pt x="342" y="4023"/>
                  </a:lnTo>
                  <a:lnTo>
                    <a:pt x="334" y="4009"/>
                  </a:lnTo>
                  <a:lnTo>
                    <a:pt x="327" y="3995"/>
                  </a:lnTo>
                  <a:lnTo>
                    <a:pt x="321" y="3982"/>
                  </a:lnTo>
                  <a:lnTo>
                    <a:pt x="316" y="3970"/>
                  </a:lnTo>
                  <a:lnTo>
                    <a:pt x="314" y="3959"/>
                  </a:lnTo>
                  <a:lnTo>
                    <a:pt x="311" y="3948"/>
                  </a:lnTo>
                  <a:lnTo>
                    <a:pt x="311" y="3939"/>
                  </a:lnTo>
                  <a:lnTo>
                    <a:pt x="312" y="3930"/>
                  </a:lnTo>
                  <a:lnTo>
                    <a:pt x="316" y="3924"/>
                  </a:lnTo>
                  <a:lnTo>
                    <a:pt x="320" y="3917"/>
                  </a:lnTo>
                  <a:lnTo>
                    <a:pt x="327" y="3914"/>
                  </a:lnTo>
                  <a:lnTo>
                    <a:pt x="333" y="3911"/>
                  </a:lnTo>
                  <a:lnTo>
                    <a:pt x="342" y="3911"/>
                  </a:lnTo>
                  <a:lnTo>
                    <a:pt x="352" y="3911"/>
                  </a:lnTo>
                  <a:lnTo>
                    <a:pt x="363" y="3913"/>
                  </a:lnTo>
                  <a:lnTo>
                    <a:pt x="375" y="3916"/>
                  </a:lnTo>
                  <a:lnTo>
                    <a:pt x="388" y="3921"/>
                  </a:lnTo>
                  <a:lnTo>
                    <a:pt x="401" y="3927"/>
                  </a:lnTo>
                  <a:lnTo>
                    <a:pt x="415" y="3935"/>
                  </a:lnTo>
                  <a:lnTo>
                    <a:pt x="430" y="3943"/>
                  </a:lnTo>
                  <a:lnTo>
                    <a:pt x="445" y="3953"/>
                  </a:lnTo>
                  <a:lnTo>
                    <a:pt x="460" y="3964"/>
                  </a:lnTo>
                  <a:lnTo>
                    <a:pt x="476" y="3976"/>
                  </a:lnTo>
                  <a:lnTo>
                    <a:pt x="491" y="3989"/>
                  </a:lnTo>
                  <a:lnTo>
                    <a:pt x="506" y="4004"/>
                  </a:lnTo>
                  <a:lnTo>
                    <a:pt x="523" y="4018"/>
                  </a:lnTo>
                  <a:close/>
                  <a:moveTo>
                    <a:pt x="306" y="3410"/>
                  </a:moveTo>
                  <a:lnTo>
                    <a:pt x="320" y="3424"/>
                  </a:lnTo>
                  <a:lnTo>
                    <a:pt x="332" y="3438"/>
                  </a:lnTo>
                  <a:lnTo>
                    <a:pt x="344" y="3452"/>
                  </a:lnTo>
                  <a:lnTo>
                    <a:pt x="355" y="3467"/>
                  </a:lnTo>
                  <a:lnTo>
                    <a:pt x="365" y="3481"/>
                  </a:lnTo>
                  <a:lnTo>
                    <a:pt x="374" y="3494"/>
                  </a:lnTo>
                  <a:lnTo>
                    <a:pt x="381" y="3507"/>
                  </a:lnTo>
                  <a:lnTo>
                    <a:pt x="387" y="3520"/>
                  </a:lnTo>
                  <a:lnTo>
                    <a:pt x="392" y="3532"/>
                  </a:lnTo>
                  <a:lnTo>
                    <a:pt x="397" y="3543"/>
                  </a:lnTo>
                  <a:lnTo>
                    <a:pt x="399" y="3554"/>
                  </a:lnTo>
                  <a:lnTo>
                    <a:pt x="400" y="3563"/>
                  </a:lnTo>
                  <a:lnTo>
                    <a:pt x="400" y="3573"/>
                  </a:lnTo>
                  <a:lnTo>
                    <a:pt x="399" y="3581"/>
                  </a:lnTo>
                  <a:lnTo>
                    <a:pt x="396" y="3587"/>
                  </a:lnTo>
                  <a:lnTo>
                    <a:pt x="391" y="3592"/>
                  </a:lnTo>
                  <a:lnTo>
                    <a:pt x="386" y="3596"/>
                  </a:lnTo>
                  <a:lnTo>
                    <a:pt x="379" y="3599"/>
                  </a:lnTo>
                  <a:lnTo>
                    <a:pt x="370" y="3600"/>
                  </a:lnTo>
                  <a:lnTo>
                    <a:pt x="362" y="3599"/>
                  </a:lnTo>
                  <a:lnTo>
                    <a:pt x="352" y="3598"/>
                  </a:lnTo>
                  <a:lnTo>
                    <a:pt x="341" y="3595"/>
                  </a:lnTo>
                  <a:lnTo>
                    <a:pt x="329" y="3590"/>
                  </a:lnTo>
                  <a:lnTo>
                    <a:pt x="317" y="3585"/>
                  </a:lnTo>
                  <a:lnTo>
                    <a:pt x="304" y="3578"/>
                  </a:lnTo>
                  <a:lnTo>
                    <a:pt x="291" y="3571"/>
                  </a:lnTo>
                  <a:lnTo>
                    <a:pt x="277" y="3561"/>
                  </a:lnTo>
                  <a:lnTo>
                    <a:pt x="263" y="3551"/>
                  </a:lnTo>
                  <a:lnTo>
                    <a:pt x="249" y="3540"/>
                  </a:lnTo>
                  <a:lnTo>
                    <a:pt x="235" y="3528"/>
                  </a:lnTo>
                  <a:lnTo>
                    <a:pt x="220" y="3515"/>
                  </a:lnTo>
                  <a:lnTo>
                    <a:pt x="206" y="3502"/>
                  </a:lnTo>
                  <a:lnTo>
                    <a:pt x="193" y="3487"/>
                  </a:lnTo>
                  <a:lnTo>
                    <a:pt x="180" y="3473"/>
                  </a:lnTo>
                  <a:lnTo>
                    <a:pt x="169" y="3459"/>
                  </a:lnTo>
                  <a:lnTo>
                    <a:pt x="158" y="3445"/>
                  </a:lnTo>
                  <a:lnTo>
                    <a:pt x="148" y="3430"/>
                  </a:lnTo>
                  <a:lnTo>
                    <a:pt x="139" y="3417"/>
                  </a:lnTo>
                  <a:lnTo>
                    <a:pt x="132" y="3403"/>
                  </a:lnTo>
                  <a:lnTo>
                    <a:pt x="126" y="3391"/>
                  </a:lnTo>
                  <a:lnTo>
                    <a:pt x="121" y="3379"/>
                  </a:lnTo>
                  <a:lnTo>
                    <a:pt x="116" y="3367"/>
                  </a:lnTo>
                  <a:lnTo>
                    <a:pt x="114" y="3357"/>
                  </a:lnTo>
                  <a:lnTo>
                    <a:pt x="113" y="3347"/>
                  </a:lnTo>
                  <a:lnTo>
                    <a:pt x="113" y="3338"/>
                  </a:lnTo>
                  <a:lnTo>
                    <a:pt x="114" y="3331"/>
                  </a:lnTo>
                  <a:lnTo>
                    <a:pt x="117" y="3324"/>
                  </a:lnTo>
                  <a:lnTo>
                    <a:pt x="122" y="3319"/>
                  </a:lnTo>
                  <a:lnTo>
                    <a:pt x="127" y="3314"/>
                  </a:lnTo>
                  <a:lnTo>
                    <a:pt x="135" y="3312"/>
                  </a:lnTo>
                  <a:lnTo>
                    <a:pt x="143" y="3311"/>
                  </a:lnTo>
                  <a:lnTo>
                    <a:pt x="151" y="3311"/>
                  </a:lnTo>
                  <a:lnTo>
                    <a:pt x="162" y="3313"/>
                  </a:lnTo>
                  <a:lnTo>
                    <a:pt x="172" y="3316"/>
                  </a:lnTo>
                  <a:lnTo>
                    <a:pt x="184" y="3321"/>
                  </a:lnTo>
                  <a:lnTo>
                    <a:pt x="196" y="3326"/>
                  </a:lnTo>
                  <a:lnTo>
                    <a:pt x="209" y="3333"/>
                  </a:lnTo>
                  <a:lnTo>
                    <a:pt x="223" y="3341"/>
                  </a:lnTo>
                  <a:lnTo>
                    <a:pt x="236" y="3349"/>
                  </a:lnTo>
                  <a:lnTo>
                    <a:pt x="250" y="3360"/>
                  </a:lnTo>
                  <a:lnTo>
                    <a:pt x="264" y="3371"/>
                  </a:lnTo>
                  <a:lnTo>
                    <a:pt x="278" y="3383"/>
                  </a:lnTo>
                  <a:lnTo>
                    <a:pt x="293" y="3395"/>
                  </a:lnTo>
                  <a:lnTo>
                    <a:pt x="306" y="3410"/>
                  </a:lnTo>
                  <a:close/>
                  <a:moveTo>
                    <a:pt x="580" y="3362"/>
                  </a:moveTo>
                  <a:lnTo>
                    <a:pt x="574" y="3366"/>
                  </a:lnTo>
                  <a:lnTo>
                    <a:pt x="568" y="3369"/>
                  </a:lnTo>
                  <a:lnTo>
                    <a:pt x="559" y="3370"/>
                  </a:lnTo>
                  <a:lnTo>
                    <a:pt x="550" y="3370"/>
                  </a:lnTo>
                  <a:lnTo>
                    <a:pt x="540" y="3368"/>
                  </a:lnTo>
                  <a:lnTo>
                    <a:pt x="530" y="3366"/>
                  </a:lnTo>
                  <a:lnTo>
                    <a:pt x="518" y="3361"/>
                  </a:lnTo>
                  <a:lnTo>
                    <a:pt x="506" y="3356"/>
                  </a:lnTo>
                  <a:lnTo>
                    <a:pt x="494" y="3349"/>
                  </a:lnTo>
                  <a:lnTo>
                    <a:pt x="481" y="3343"/>
                  </a:lnTo>
                  <a:lnTo>
                    <a:pt x="468" y="3334"/>
                  </a:lnTo>
                  <a:lnTo>
                    <a:pt x="455" y="3324"/>
                  </a:lnTo>
                  <a:lnTo>
                    <a:pt x="442" y="3313"/>
                  </a:lnTo>
                  <a:lnTo>
                    <a:pt x="427" y="3302"/>
                  </a:lnTo>
                  <a:lnTo>
                    <a:pt x="414" y="3290"/>
                  </a:lnTo>
                  <a:lnTo>
                    <a:pt x="401" y="3276"/>
                  </a:lnTo>
                  <a:lnTo>
                    <a:pt x="388" y="3263"/>
                  </a:lnTo>
                  <a:lnTo>
                    <a:pt x="376" y="3248"/>
                  </a:lnTo>
                  <a:lnTo>
                    <a:pt x="365" y="3235"/>
                  </a:lnTo>
                  <a:lnTo>
                    <a:pt x="354" y="3221"/>
                  </a:lnTo>
                  <a:lnTo>
                    <a:pt x="345" y="3208"/>
                  </a:lnTo>
                  <a:lnTo>
                    <a:pt x="338" y="3195"/>
                  </a:lnTo>
                  <a:lnTo>
                    <a:pt x="330" y="3182"/>
                  </a:lnTo>
                  <a:lnTo>
                    <a:pt x="324" y="3170"/>
                  </a:lnTo>
                  <a:lnTo>
                    <a:pt x="319" y="3158"/>
                  </a:lnTo>
                  <a:lnTo>
                    <a:pt x="316" y="3147"/>
                  </a:lnTo>
                  <a:lnTo>
                    <a:pt x="314" y="3137"/>
                  </a:lnTo>
                  <a:lnTo>
                    <a:pt x="312" y="3127"/>
                  </a:lnTo>
                  <a:lnTo>
                    <a:pt x="314" y="3118"/>
                  </a:lnTo>
                  <a:lnTo>
                    <a:pt x="315" y="3110"/>
                  </a:lnTo>
                  <a:lnTo>
                    <a:pt x="318" y="3104"/>
                  </a:lnTo>
                  <a:lnTo>
                    <a:pt x="322" y="3098"/>
                  </a:lnTo>
                  <a:lnTo>
                    <a:pt x="328" y="3094"/>
                  </a:lnTo>
                  <a:lnTo>
                    <a:pt x="335" y="3092"/>
                  </a:lnTo>
                  <a:lnTo>
                    <a:pt x="343" y="3091"/>
                  </a:lnTo>
                  <a:lnTo>
                    <a:pt x="352" y="3091"/>
                  </a:lnTo>
                  <a:lnTo>
                    <a:pt x="362" y="3093"/>
                  </a:lnTo>
                  <a:lnTo>
                    <a:pt x="373" y="3095"/>
                  </a:lnTo>
                  <a:lnTo>
                    <a:pt x="384" y="3099"/>
                  </a:lnTo>
                  <a:lnTo>
                    <a:pt x="396" y="3105"/>
                  </a:lnTo>
                  <a:lnTo>
                    <a:pt x="408" y="3111"/>
                  </a:lnTo>
                  <a:lnTo>
                    <a:pt x="421" y="3119"/>
                  </a:lnTo>
                  <a:lnTo>
                    <a:pt x="434" y="3127"/>
                  </a:lnTo>
                  <a:lnTo>
                    <a:pt x="447" y="3137"/>
                  </a:lnTo>
                  <a:lnTo>
                    <a:pt x="460" y="3148"/>
                  </a:lnTo>
                  <a:lnTo>
                    <a:pt x="475" y="3159"/>
                  </a:lnTo>
                  <a:lnTo>
                    <a:pt x="488" y="3172"/>
                  </a:lnTo>
                  <a:lnTo>
                    <a:pt x="501" y="3185"/>
                  </a:lnTo>
                  <a:lnTo>
                    <a:pt x="514" y="3198"/>
                  </a:lnTo>
                  <a:lnTo>
                    <a:pt x="526" y="3212"/>
                  </a:lnTo>
                  <a:lnTo>
                    <a:pt x="537" y="3225"/>
                  </a:lnTo>
                  <a:lnTo>
                    <a:pt x="547" y="3240"/>
                  </a:lnTo>
                  <a:lnTo>
                    <a:pt x="557" y="3253"/>
                  </a:lnTo>
                  <a:lnTo>
                    <a:pt x="564" y="3266"/>
                  </a:lnTo>
                  <a:lnTo>
                    <a:pt x="572" y="3279"/>
                  </a:lnTo>
                  <a:lnTo>
                    <a:pt x="578" y="3291"/>
                  </a:lnTo>
                  <a:lnTo>
                    <a:pt x="582" y="3303"/>
                  </a:lnTo>
                  <a:lnTo>
                    <a:pt x="586" y="3314"/>
                  </a:lnTo>
                  <a:lnTo>
                    <a:pt x="589" y="3324"/>
                  </a:lnTo>
                  <a:lnTo>
                    <a:pt x="590" y="3334"/>
                  </a:lnTo>
                  <a:lnTo>
                    <a:pt x="590" y="3343"/>
                  </a:lnTo>
                  <a:lnTo>
                    <a:pt x="587" y="3350"/>
                  </a:lnTo>
                  <a:lnTo>
                    <a:pt x="584" y="3357"/>
                  </a:lnTo>
                  <a:lnTo>
                    <a:pt x="580" y="3362"/>
                  </a:lnTo>
                  <a:close/>
                  <a:moveTo>
                    <a:pt x="404" y="2639"/>
                  </a:moveTo>
                  <a:lnTo>
                    <a:pt x="415" y="2652"/>
                  </a:lnTo>
                  <a:lnTo>
                    <a:pt x="426" y="2664"/>
                  </a:lnTo>
                  <a:lnTo>
                    <a:pt x="436" y="2677"/>
                  </a:lnTo>
                  <a:lnTo>
                    <a:pt x="445" y="2689"/>
                  </a:lnTo>
                  <a:lnTo>
                    <a:pt x="454" y="2703"/>
                  </a:lnTo>
                  <a:lnTo>
                    <a:pt x="460" y="2715"/>
                  </a:lnTo>
                  <a:lnTo>
                    <a:pt x="467" y="2727"/>
                  </a:lnTo>
                  <a:lnTo>
                    <a:pt x="472" y="2738"/>
                  </a:lnTo>
                  <a:lnTo>
                    <a:pt x="477" y="2749"/>
                  </a:lnTo>
                  <a:lnTo>
                    <a:pt x="479" y="2759"/>
                  </a:lnTo>
                  <a:lnTo>
                    <a:pt x="481" y="2768"/>
                  </a:lnTo>
                  <a:lnTo>
                    <a:pt x="482" y="2777"/>
                  </a:lnTo>
                  <a:lnTo>
                    <a:pt x="481" y="2786"/>
                  </a:lnTo>
                  <a:lnTo>
                    <a:pt x="480" y="2793"/>
                  </a:lnTo>
                  <a:lnTo>
                    <a:pt x="477" y="2799"/>
                  </a:lnTo>
                  <a:lnTo>
                    <a:pt x="472" y="2805"/>
                  </a:lnTo>
                  <a:lnTo>
                    <a:pt x="467" y="2808"/>
                  </a:lnTo>
                  <a:lnTo>
                    <a:pt x="460" y="2810"/>
                  </a:lnTo>
                  <a:lnTo>
                    <a:pt x="454" y="2811"/>
                  </a:lnTo>
                  <a:lnTo>
                    <a:pt x="445" y="2811"/>
                  </a:lnTo>
                  <a:lnTo>
                    <a:pt x="436" y="2810"/>
                  </a:lnTo>
                  <a:lnTo>
                    <a:pt x="426" y="2808"/>
                  </a:lnTo>
                  <a:lnTo>
                    <a:pt x="415" y="2805"/>
                  </a:lnTo>
                  <a:lnTo>
                    <a:pt x="404" y="2799"/>
                  </a:lnTo>
                  <a:lnTo>
                    <a:pt x="394" y="2794"/>
                  </a:lnTo>
                  <a:lnTo>
                    <a:pt x="381" y="2787"/>
                  </a:lnTo>
                  <a:lnTo>
                    <a:pt x="369" y="2779"/>
                  </a:lnTo>
                  <a:lnTo>
                    <a:pt x="357" y="2771"/>
                  </a:lnTo>
                  <a:lnTo>
                    <a:pt x="345" y="2761"/>
                  </a:lnTo>
                  <a:lnTo>
                    <a:pt x="333" y="2750"/>
                  </a:lnTo>
                  <a:lnTo>
                    <a:pt x="321" y="2739"/>
                  </a:lnTo>
                  <a:lnTo>
                    <a:pt x="309" y="2727"/>
                  </a:lnTo>
                  <a:lnTo>
                    <a:pt x="297" y="2714"/>
                  </a:lnTo>
                  <a:lnTo>
                    <a:pt x="286" y="2702"/>
                  </a:lnTo>
                  <a:lnTo>
                    <a:pt x="276" y="2688"/>
                  </a:lnTo>
                  <a:lnTo>
                    <a:pt x="267" y="2676"/>
                  </a:lnTo>
                  <a:lnTo>
                    <a:pt x="259" y="2663"/>
                  </a:lnTo>
                  <a:lnTo>
                    <a:pt x="252" y="2651"/>
                  </a:lnTo>
                  <a:lnTo>
                    <a:pt x="246" y="2639"/>
                  </a:lnTo>
                  <a:lnTo>
                    <a:pt x="241" y="2628"/>
                  </a:lnTo>
                  <a:lnTo>
                    <a:pt x="237" y="2617"/>
                  </a:lnTo>
                  <a:lnTo>
                    <a:pt x="234" y="2606"/>
                  </a:lnTo>
                  <a:lnTo>
                    <a:pt x="231" y="2596"/>
                  </a:lnTo>
                  <a:lnTo>
                    <a:pt x="231" y="2588"/>
                  </a:lnTo>
                  <a:lnTo>
                    <a:pt x="231" y="2579"/>
                  </a:lnTo>
                  <a:lnTo>
                    <a:pt x="234" y="2572"/>
                  </a:lnTo>
                  <a:lnTo>
                    <a:pt x="237" y="2566"/>
                  </a:lnTo>
                  <a:lnTo>
                    <a:pt x="241" y="2560"/>
                  </a:lnTo>
                  <a:lnTo>
                    <a:pt x="247" y="2557"/>
                  </a:lnTo>
                  <a:lnTo>
                    <a:pt x="252" y="2555"/>
                  </a:lnTo>
                  <a:lnTo>
                    <a:pt x="260" y="2554"/>
                  </a:lnTo>
                  <a:lnTo>
                    <a:pt x="269" y="2554"/>
                  </a:lnTo>
                  <a:lnTo>
                    <a:pt x="277" y="2555"/>
                  </a:lnTo>
                  <a:lnTo>
                    <a:pt x="287" y="2557"/>
                  </a:lnTo>
                  <a:lnTo>
                    <a:pt x="297" y="2561"/>
                  </a:lnTo>
                  <a:lnTo>
                    <a:pt x="308" y="2566"/>
                  </a:lnTo>
                  <a:lnTo>
                    <a:pt x="319" y="2571"/>
                  </a:lnTo>
                  <a:lnTo>
                    <a:pt x="331" y="2579"/>
                  </a:lnTo>
                  <a:lnTo>
                    <a:pt x="343" y="2586"/>
                  </a:lnTo>
                  <a:lnTo>
                    <a:pt x="355" y="2595"/>
                  </a:lnTo>
                  <a:lnTo>
                    <a:pt x="367" y="2605"/>
                  </a:lnTo>
                  <a:lnTo>
                    <a:pt x="379" y="2615"/>
                  </a:lnTo>
                  <a:lnTo>
                    <a:pt x="392" y="2627"/>
                  </a:lnTo>
                  <a:lnTo>
                    <a:pt x="404" y="2639"/>
                  </a:lnTo>
                  <a:close/>
                  <a:moveTo>
                    <a:pt x="436" y="2287"/>
                  </a:moveTo>
                  <a:lnTo>
                    <a:pt x="432" y="2292"/>
                  </a:lnTo>
                  <a:lnTo>
                    <a:pt x="425" y="2294"/>
                  </a:lnTo>
                  <a:lnTo>
                    <a:pt x="419" y="2295"/>
                  </a:lnTo>
                  <a:lnTo>
                    <a:pt x="411" y="2295"/>
                  </a:lnTo>
                  <a:lnTo>
                    <a:pt x="402" y="2294"/>
                  </a:lnTo>
                  <a:lnTo>
                    <a:pt x="394" y="2292"/>
                  </a:lnTo>
                  <a:lnTo>
                    <a:pt x="384" y="2288"/>
                  </a:lnTo>
                  <a:lnTo>
                    <a:pt x="374" y="2284"/>
                  </a:lnTo>
                  <a:lnTo>
                    <a:pt x="364" y="2280"/>
                  </a:lnTo>
                  <a:lnTo>
                    <a:pt x="353" y="2273"/>
                  </a:lnTo>
                  <a:lnTo>
                    <a:pt x="342" y="2265"/>
                  </a:lnTo>
                  <a:lnTo>
                    <a:pt x="331" y="2258"/>
                  </a:lnTo>
                  <a:lnTo>
                    <a:pt x="320" y="2249"/>
                  </a:lnTo>
                  <a:lnTo>
                    <a:pt x="309" y="2239"/>
                  </a:lnTo>
                  <a:lnTo>
                    <a:pt x="297" y="2229"/>
                  </a:lnTo>
                  <a:lnTo>
                    <a:pt x="287" y="2217"/>
                  </a:lnTo>
                  <a:lnTo>
                    <a:pt x="276" y="2206"/>
                  </a:lnTo>
                  <a:lnTo>
                    <a:pt x="266" y="2194"/>
                  </a:lnTo>
                  <a:lnTo>
                    <a:pt x="258" y="2182"/>
                  </a:lnTo>
                  <a:lnTo>
                    <a:pt x="250" y="2170"/>
                  </a:lnTo>
                  <a:lnTo>
                    <a:pt x="242" y="2159"/>
                  </a:lnTo>
                  <a:lnTo>
                    <a:pt x="236" y="2148"/>
                  </a:lnTo>
                  <a:lnTo>
                    <a:pt x="230" y="2136"/>
                  </a:lnTo>
                  <a:lnTo>
                    <a:pt x="226" y="2126"/>
                  </a:lnTo>
                  <a:lnTo>
                    <a:pt x="223" y="2115"/>
                  </a:lnTo>
                  <a:lnTo>
                    <a:pt x="220" y="2106"/>
                  </a:lnTo>
                  <a:lnTo>
                    <a:pt x="219" y="2096"/>
                  </a:lnTo>
                  <a:lnTo>
                    <a:pt x="218" y="2089"/>
                  </a:lnTo>
                  <a:lnTo>
                    <a:pt x="219" y="2081"/>
                  </a:lnTo>
                  <a:lnTo>
                    <a:pt x="220" y="2075"/>
                  </a:lnTo>
                  <a:lnTo>
                    <a:pt x="224" y="2068"/>
                  </a:lnTo>
                  <a:lnTo>
                    <a:pt x="228" y="2064"/>
                  </a:lnTo>
                  <a:lnTo>
                    <a:pt x="234" y="2059"/>
                  </a:lnTo>
                  <a:lnTo>
                    <a:pt x="239" y="2057"/>
                  </a:lnTo>
                  <a:lnTo>
                    <a:pt x="247" y="2056"/>
                  </a:lnTo>
                  <a:lnTo>
                    <a:pt x="254" y="2056"/>
                  </a:lnTo>
                  <a:lnTo>
                    <a:pt x="262" y="2057"/>
                  </a:lnTo>
                  <a:lnTo>
                    <a:pt x="271" y="2059"/>
                  </a:lnTo>
                  <a:lnTo>
                    <a:pt x="281" y="2063"/>
                  </a:lnTo>
                  <a:lnTo>
                    <a:pt x="291" y="2067"/>
                  </a:lnTo>
                  <a:lnTo>
                    <a:pt x="301" y="2071"/>
                  </a:lnTo>
                  <a:lnTo>
                    <a:pt x="311" y="2078"/>
                  </a:lnTo>
                  <a:lnTo>
                    <a:pt x="322" y="2086"/>
                  </a:lnTo>
                  <a:lnTo>
                    <a:pt x="333" y="2093"/>
                  </a:lnTo>
                  <a:lnTo>
                    <a:pt x="345" y="2102"/>
                  </a:lnTo>
                  <a:lnTo>
                    <a:pt x="356" y="2112"/>
                  </a:lnTo>
                  <a:lnTo>
                    <a:pt x="367" y="2123"/>
                  </a:lnTo>
                  <a:lnTo>
                    <a:pt x="378" y="2134"/>
                  </a:lnTo>
                  <a:lnTo>
                    <a:pt x="388" y="2146"/>
                  </a:lnTo>
                  <a:lnTo>
                    <a:pt x="398" y="2157"/>
                  </a:lnTo>
                  <a:lnTo>
                    <a:pt x="407" y="2169"/>
                  </a:lnTo>
                  <a:lnTo>
                    <a:pt x="415" y="2181"/>
                  </a:lnTo>
                  <a:lnTo>
                    <a:pt x="422" y="2192"/>
                  </a:lnTo>
                  <a:lnTo>
                    <a:pt x="429" y="2204"/>
                  </a:lnTo>
                  <a:lnTo>
                    <a:pt x="434" y="2215"/>
                  </a:lnTo>
                  <a:lnTo>
                    <a:pt x="438" y="2225"/>
                  </a:lnTo>
                  <a:lnTo>
                    <a:pt x="442" y="2236"/>
                  </a:lnTo>
                  <a:lnTo>
                    <a:pt x="444" y="2246"/>
                  </a:lnTo>
                  <a:lnTo>
                    <a:pt x="446" y="2254"/>
                  </a:lnTo>
                  <a:lnTo>
                    <a:pt x="446" y="2262"/>
                  </a:lnTo>
                  <a:lnTo>
                    <a:pt x="446" y="2270"/>
                  </a:lnTo>
                  <a:lnTo>
                    <a:pt x="444" y="2277"/>
                  </a:lnTo>
                  <a:lnTo>
                    <a:pt x="441" y="2283"/>
                  </a:lnTo>
                  <a:lnTo>
                    <a:pt x="436" y="2287"/>
                  </a:lnTo>
                  <a:close/>
                  <a:moveTo>
                    <a:pt x="174" y="1403"/>
                  </a:moveTo>
                  <a:lnTo>
                    <a:pt x="183" y="1413"/>
                  </a:lnTo>
                  <a:lnTo>
                    <a:pt x="191" y="1423"/>
                  </a:lnTo>
                  <a:lnTo>
                    <a:pt x="198" y="1433"/>
                  </a:lnTo>
                  <a:lnTo>
                    <a:pt x="205" y="1444"/>
                  </a:lnTo>
                  <a:lnTo>
                    <a:pt x="212" y="1454"/>
                  </a:lnTo>
                  <a:lnTo>
                    <a:pt x="217" y="1464"/>
                  </a:lnTo>
                  <a:lnTo>
                    <a:pt x="221" y="1474"/>
                  </a:lnTo>
                  <a:lnTo>
                    <a:pt x="225" y="1483"/>
                  </a:lnTo>
                  <a:lnTo>
                    <a:pt x="227" y="1493"/>
                  </a:lnTo>
                  <a:lnTo>
                    <a:pt x="229" y="1501"/>
                  </a:lnTo>
                  <a:lnTo>
                    <a:pt x="230" y="1509"/>
                  </a:lnTo>
                  <a:lnTo>
                    <a:pt x="230" y="1517"/>
                  </a:lnTo>
                  <a:lnTo>
                    <a:pt x="229" y="1523"/>
                  </a:lnTo>
                  <a:lnTo>
                    <a:pt x="228" y="1529"/>
                  </a:lnTo>
                  <a:lnTo>
                    <a:pt x="225" y="1534"/>
                  </a:lnTo>
                  <a:lnTo>
                    <a:pt x="221" y="1539"/>
                  </a:lnTo>
                  <a:lnTo>
                    <a:pt x="217" y="1542"/>
                  </a:lnTo>
                  <a:lnTo>
                    <a:pt x="212" y="1544"/>
                  </a:lnTo>
                  <a:lnTo>
                    <a:pt x="205" y="1545"/>
                  </a:lnTo>
                  <a:lnTo>
                    <a:pt x="198" y="1545"/>
                  </a:lnTo>
                  <a:lnTo>
                    <a:pt x="191" y="1545"/>
                  </a:lnTo>
                  <a:lnTo>
                    <a:pt x="183" y="1543"/>
                  </a:lnTo>
                  <a:lnTo>
                    <a:pt x="175" y="1541"/>
                  </a:lnTo>
                  <a:lnTo>
                    <a:pt x="167" y="1536"/>
                  </a:lnTo>
                  <a:lnTo>
                    <a:pt x="157" y="1532"/>
                  </a:lnTo>
                  <a:lnTo>
                    <a:pt x="148" y="1527"/>
                  </a:lnTo>
                  <a:lnTo>
                    <a:pt x="138" y="1520"/>
                  </a:lnTo>
                  <a:lnTo>
                    <a:pt x="129" y="1513"/>
                  </a:lnTo>
                  <a:lnTo>
                    <a:pt x="120" y="1506"/>
                  </a:lnTo>
                  <a:lnTo>
                    <a:pt x="110" y="1497"/>
                  </a:lnTo>
                  <a:lnTo>
                    <a:pt x="101" y="1488"/>
                  </a:lnTo>
                  <a:lnTo>
                    <a:pt x="91" y="1477"/>
                  </a:lnTo>
                  <a:lnTo>
                    <a:pt x="82" y="1467"/>
                  </a:lnTo>
                  <a:lnTo>
                    <a:pt x="75" y="1457"/>
                  </a:lnTo>
                  <a:lnTo>
                    <a:pt x="67" y="1447"/>
                  </a:lnTo>
                  <a:lnTo>
                    <a:pt x="60" y="1437"/>
                  </a:lnTo>
                  <a:lnTo>
                    <a:pt x="54" y="1426"/>
                  </a:lnTo>
                  <a:lnTo>
                    <a:pt x="49" y="1416"/>
                  </a:lnTo>
                  <a:lnTo>
                    <a:pt x="44" y="1406"/>
                  </a:lnTo>
                  <a:lnTo>
                    <a:pt x="41" y="1397"/>
                  </a:lnTo>
                  <a:lnTo>
                    <a:pt x="38" y="1387"/>
                  </a:lnTo>
                  <a:lnTo>
                    <a:pt x="36" y="1380"/>
                  </a:lnTo>
                  <a:lnTo>
                    <a:pt x="35" y="1371"/>
                  </a:lnTo>
                  <a:lnTo>
                    <a:pt x="35" y="1363"/>
                  </a:lnTo>
                  <a:lnTo>
                    <a:pt x="36" y="1357"/>
                  </a:lnTo>
                  <a:lnTo>
                    <a:pt x="37" y="1351"/>
                  </a:lnTo>
                  <a:lnTo>
                    <a:pt x="41" y="1346"/>
                  </a:lnTo>
                  <a:lnTo>
                    <a:pt x="44" y="1341"/>
                  </a:lnTo>
                  <a:lnTo>
                    <a:pt x="48" y="1338"/>
                  </a:lnTo>
                  <a:lnTo>
                    <a:pt x="54" y="1336"/>
                  </a:lnTo>
                  <a:lnTo>
                    <a:pt x="60" y="1335"/>
                  </a:lnTo>
                  <a:lnTo>
                    <a:pt x="67" y="1335"/>
                  </a:lnTo>
                  <a:lnTo>
                    <a:pt x="75" y="1336"/>
                  </a:lnTo>
                  <a:lnTo>
                    <a:pt x="82" y="1337"/>
                  </a:lnTo>
                  <a:lnTo>
                    <a:pt x="91" y="1340"/>
                  </a:lnTo>
                  <a:lnTo>
                    <a:pt x="100" y="1343"/>
                  </a:lnTo>
                  <a:lnTo>
                    <a:pt x="109" y="1348"/>
                  </a:lnTo>
                  <a:lnTo>
                    <a:pt x="117" y="1353"/>
                  </a:lnTo>
                  <a:lnTo>
                    <a:pt x="127" y="1360"/>
                  </a:lnTo>
                  <a:lnTo>
                    <a:pt x="136" y="1366"/>
                  </a:lnTo>
                  <a:lnTo>
                    <a:pt x="156" y="1383"/>
                  </a:lnTo>
                  <a:lnTo>
                    <a:pt x="174" y="1403"/>
                  </a:lnTo>
                  <a:close/>
                  <a:moveTo>
                    <a:pt x="278" y="1602"/>
                  </a:moveTo>
                  <a:lnTo>
                    <a:pt x="284" y="1599"/>
                  </a:lnTo>
                  <a:lnTo>
                    <a:pt x="289" y="1596"/>
                  </a:lnTo>
                  <a:lnTo>
                    <a:pt x="296" y="1594"/>
                  </a:lnTo>
                  <a:lnTo>
                    <a:pt x="303" y="1594"/>
                  </a:lnTo>
                  <a:lnTo>
                    <a:pt x="310" y="1596"/>
                  </a:lnTo>
                  <a:lnTo>
                    <a:pt x="319" y="1598"/>
                  </a:lnTo>
                  <a:lnTo>
                    <a:pt x="328" y="1600"/>
                  </a:lnTo>
                  <a:lnTo>
                    <a:pt x="337" y="1604"/>
                  </a:lnTo>
                  <a:lnTo>
                    <a:pt x="346" y="1609"/>
                  </a:lnTo>
                  <a:lnTo>
                    <a:pt x="356" y="1614"/>
                  </a:lnTo>
                  <a:lnTo>
                    <a:pt x="366" y="1621"/>
                  </a:lnTo>
                  <a:lnTo>
                    <a:pt x="376" y="1628"/>
                  </a:lnTo>
                  <a:lnTo>
                    <a:pt x="386" y="1637"/>
                  </a:lnTo>
                  <a:lnTo>
                    <a:pt x="397" y="1646"/>
                  </a:lnTo>
                  <a:lnTo>
                    <a:pt x="407" y="1656"/>
                  </a:lnTo>
                  <a:lnTo>
                    <a:pt x="417" y="1666"/>
                  </a:lnTo>
                  <a:lnTo>
                    <a:pt x="425" y="1677"/>
                  </a:lnTo>
                  <a:lnTo>
                    <a:pt x="434" y="1688"/>
                  </a:lnTo>
                  <a:lnTo>
                    <a:pt x="442" y="1699"/>
                  </a:lnTo>
                  <a:lnTo>
                    <a:pt x="449" y="1708"/>
                  </a:lnTo>
                  <a:lnTo>
                    <a:pt x="456" y="1719"/>
                  </a:lnTo>
                  <a:lnTo>
                    <a:pt x="461" y="1730"/>
                  </a:lnTo>
                  <a:lnTo>
                    <a:pt x="466" y="1740"/>
                  </a:lnTo>
                  <a:lnTo>
                    <a:pt x="470" y="1750"/>
                  </a:lnTo>
                  <a:lnTo>
                    <a:pt x="473" y="1760"/>
                  </a:lnTo>
                  <a:lnTo>
                    <a:pt x="475" y="1769"/>
                  </a:lnTo>
                  <a:lnTo>
                    <a:pt x="476" y="1776"/>
                  </a:lnTo>
                  <a:lnTo>
                    <a:pt x="477" y="1785"/>
                  </a:lnTo>
                  <a:lnTo>
                    <a:pt x="476" y="1792"/>
                  </a:lnTo>
                  <a:lnTo>
                    <a:pt x="473" y="1798"/>
                  </a:lnTo>
                  <a:lnTo>
                    <a:pt x="471" y="1804"/>
                  </a:lnTo>
                  <a:lnTo>
                    <a:pt x="467" y="1808"/>
                  </a:lnTo>
                  <a:lnTo>
                    <a:pt x="461" y="1812"/>
                  </a:lnTo>
                  <a:lnTo>
                    <a:pt x="456" y="1814"/>
                  </a:lnTo>
                  <a:lnTo>
                    <a:pt x="449" y="1816"/>
                  </a:lnTo>
                  <a:lnTo>
                    <a:pt x="443" y="1816"/>
                  </a:lnTo>
                  <a:lnTo>
                    <a:pt x="435" y="1815"/>
                  </a:lnTo>
                  <a:lnTo>
                    <a:pt x="426" y="1813"/>
                  </a:lnTo>
                  <a:lnTo>
                    <a:pt x="418" y="1810"/>
                  </a:lnTo>
                  <a:lnTo>
                    <a:pt x="409" y="1806"/>
                  </a:lnTo>
                  <a:lnTo>
                    <a:pt x="399" y="1802"/>
                  </a:lnTo>
                  <a:lnTo>
                    <a:pt x="389" y="1796"/>
                  </a:lnTo>
                  <a:lnTo>
                    <a:pt x="379" y="1790"/>
                  </a:lnTo>
                  <a:lnTo>
                    <a:pt x="369" y="1782"/>
                  </a:lnTo>
                  <a:lnTo>
                    <a:pt x="360" y="1774"/>
                  </a:lnTo>
                  <a:lnTo>
                    <a:pt x="350" y="1765"/>
                  </a:lnTo>
                  <a:lnTo>
                    <a:pt x="340" y="1756"/>
                  </a:lnTo>
                  <a:lnTo>
                    <a:pt x="330" y="1746"/>
                  </a:lnTo>
                  <a:lnTo>
                    <a:pt x="320" y="1735"/>
                  </a:lnTo>
                  <a:lnTo>
                    <a:pt x="311" y="1724"/>
                  </a:lnTo>
                  <a:lnTo>
                    <a:pt x="304" y="1713"/>
                  </a:lnTo>
                  <a:lnTo>
                    <a:pt x="296" y="1702"/>
                  </a:lnTo>
                  <a:lnTo>
                    <a:pt x="289" y="1691"/>
                  </a:lnTo>
                  <a:lnTo>
                    <a:pt x="284" y="1681"/>
                  </a:lnTo>
                  <a:lnTo>
                    <a:pt x="280" y="1670"/>
                  </a:lnTo>
                  <a:lnTo>
                    <a:pt x="275" y="1660"/>
                  </a:lnTo>
                  <a:lnTo>
                    <a:pt x="273" y="1651"/>
                  </a:lnTo>
                  <a:lnTo>
                    <a:pt x="271" y="1642"/>
                  </a:lnTo>
                  <a:lnTo>
                    <a:pt x="270" y="1634"/>
                  </a:lnTo>
                  <a:lnTo>
                    <a:pt x="270" y="1625"/>
                  </a:lnTo>
                  <a:lnTo>
                    <a:pt x="270" y="1619"/>
                  </a:lnTo>
                  <a:lnTo>
                    <a:pt x="272" y="1612"/>
                  </a:lnTo>
                  <a:lnTo>
                    <a:pt x="275" y="1607"/>
                  </a:lnTo>
                  <a:lnTo>
                    <a:pt x="278" y="1602"/>
                  </a:lnTo>
                  <a:close/>
                  <a:moveTo>
                    <a:pt x="296" y="988"/>
                  </a:moveTo>
                  <a:lnTo>
                    <a:pt x="311" y="1008"/>
                  </a:lnTo>
                  <a:lnTo>
                    <a:pt x="324" y="1027"/>
                  </a:lnTo>
                  <a:lnTo>
                    <a:pt x="329" y="1037"/>
                  </a:lnTo>
                  <a:lnTo>
                    <a:pt x="334" y="1045"/>
                  </a:lnTo>
                  <a:lnTo>
                    <a:pt x="338" y="1054"/>
                  </a:lnTo>
                  <a:lnTo>
                    <a:pt x="341" y="1063"/>
                  </a:lnTo>
                  <a:lnTo>
                    <a:pt x="343" y="1072"/>
                  </a:lnTo>
                  <a:lnTo>
                    <a:pt x="345" y="1079"/>
                  </a:lnTo>
                  <a:lnTo>
                    <a:pt x="346" y="1087"/>
                  </a:lnTo>
                  <a:lnTo>
                    <a:pt x="346" y="1094"/>
                  </a:lnTo>
                  <a:lnTo>
                    <a:pt x="345" y="1100"/>
                  </a:lnTo>
                  <a:lnTo>
                    <a:pt x="343" y="1106"/>
                  </a:lnTo>
                  <a:lnTo>
                    <a:pt x="341" y="1111"/>
                  </a:lnTo>
                  <a:lnTo>
                    <a:pt x="337" y="1115"/>
                  </a:lnTo>
                  <a:lnTo>
                    <a:pt x="332" y="1119"/>
                  </a:lnTo>
                  <a:lnTo>
                    <a:pt x="328" y="1121"/>
                  </a:lnTo>
                  <a:lnTo>
                    <a:pt x="321" y="1122"/>
                  </a:lnTo>
                  <a:lnTo>
                    <a:pt x="316" y="1122"/>
                  </a:lnTo>
                  <a:lnTo>
                    <a:pt x="308" y="1121"/>
                  </a:lnTo>
                  <a:lnTo>
                    <a:pt x="301" y="1120"/>
                  </a:lnTo>
                  <a:lnTo>
                    <a:pt x="294" y="1118"/>
                  </a:lnTo>
                  <a:lnTo>
                    <a:pt x="285" y="1114"/>
                  </a:lnTo>
                  <a:lnTo>
                    <a:pt x="277" y="1110"/>
                  </a:lnTo>
                  <a:lnTo>
                    <a:pt x="269" y="1106"/>
                  </a:lnTo>
                  <a:lnTo>
                    <a:pt x="260" y="1099"/>
                  </a:lnTo>
                  <a:lnTo>
                    <a:pt x="252" y="1094"/>
                  </a:lnTo>
                  <a:lnTo>
                    <a:pt x="243" y="1086"/>
                  </a:lnTo>
                  <a:lnTo>
                    <a:pt x="235" y="1078"/>
                  </a:lnTo>
                  <a:lnTo>
                    <a:pt x="226" y="1069"/>
                  </a:lnTo>
                  <a:lnTo>
                    <a:pt x="217" y="1061"/>
                  </a:lnTo>
                  <a:lnTo>
                    <a:pt x="209" y="1051"/>
                  </a:lnTo>
                  <a:lnTo>
                    <a:pt x="202" y="1042"/>
                  </a:lnTo>
                  <a:lnTo>
                    <a:pt x="195" y="1032"/>
                  </a:lnTo>
                  <a:lnTo>
                    <a:pt x="190" y="1022"/>
                  </a:lnTo>
                  <a:lnTo>
                    <a:pt x="184" y="1014"/>
                  </a:lnTo>
                  <a:lnTo>
                    <a:pt x="179" y="1004"/>
                  </a:lnTo>
                  <a:lnTo>
                    <a:pt x="175" y="995"/>
                  </a:lnTo>
                  <a:lnTo>
                    <a:pt x="172" y="986"/>
                  </a:lnTo>
                  <a:lnTo>
                    <a:pt x="170" y="977"/>
                  </a:lnTo>
                  <a:lnTo>
                    <a:pt x="168" y="970"/>
                  </a:lnTo>
                  <a:lnTo>
                    <a:pt x="168" y="962"/>
                  </a:lnTo>
                  <a:lnTo>
                    <a:pt x="168" y="955"/>
                  </a:lnTo>
                  <a:lnTo>
                    <a:pt x="169" y="949"/>
                  </a:lnTo>
                  <a:lnTo>
                    <a:pt x="170" y="943"/>
                  </a:lnTo>
                  <a:lnTo>
                    <a:pt x="173" y="938"/>
                  </a:lnTo>
                  <a:lnTo>
                    <a:pt x="177" y="934"/>
                  </a:lnTo>
                  <a:lnTo>
                    <a:pt x="181" y="930"/>
                  </a:lnTo>
                  <a:lnTo>
                    <a:pt x="186" y="928"/>
                  </a:lnTo>
                  <a:lnTo>
                    <a:pt x="192" y="927"/>
                  </a:lnTo>
                  <a:lnTo>
                    <a:pt x="198" y="927"/>
                  </a:lnTo>
                  <a:lnTo>
                    <a:pt x="205" y="928"/>
                  </a:lnTo>
                  <a:lnTo>
                    <a:pt x="213" y="929"/>
                  </a:lnTo>
                  <a:lnTo>
                    <a:pt x="220" y="931"/>
                  </a:lnTo>
                  <a:lnTo>
                    <a:pt x="228" y="935"/>
                  </a:lnTo>
                  <a:lnTo>
                    <a:pt x="236" y="939"/>
                  </a:lnTo>
                  <a:lnTo>
                    <a:pt x="244" y="944"/>
                  </a:lnTo>
                  <a:lnTo>
                    <a:pt x="253" y="950"/>
                  </a:lnTo>
                  <a:lnTo>
                    <a:pt x="262" y="957"/>
                  </a:lnTo>
                  <a:lnTo>
                    <a:pt x="278" y="971"/>
                  </a:lnTo>
                  <a:lnTo>
                    <a:pt x="296" y="988"/>
                  </a:lnTo>
                  <a:close/>
                  <a:moveTo>
                    <a:pt x="515" y="1231"/>
                  </a:moveTo>
                  <a:lnTo>
                    <a:pt x="523" y="1240"/>
                  </a:lnTo>
                  <a:lnTo>
                    <a:pt x="532" y="1250"/>
                  </a:lnTo>
                  <a:lnTo>
                    <a:pt x="538" y="1260"/>
                  </a:lnTo>
                  <a:lnTo>
                    <a:pt x="545" y="1270"/>
                  </a:lnTo>
                  <a:lnTo>
                    <a:pt x="550" y="1280"/>
                  </a:lnTo>
                  <a:lnTo>
                    <a:pt x="556" y="1290"/>
                  </a:lnTo>
                  <a:lnTo>
                    <a:pt x="559" y="1300"/>
                  </a:lnTo>
                  <a:lnTo>
                    <a:pt x="563" y="1308"/>
                  </a:lnTo>
                  <a:lnTo>
                    <a:pt x="566" y="1317"/>
                  </a:lnTo>
                  <a:lnTo>
                    <a:pt x="567" y="1326"/>
                  </a:lnTo>
                  <a:lnTo>
                    <a:pt x="568" y="1334"/>
                  </a:lnTo>
                  <a:lnTo>
                    <a:pt x="568" y="1341"/>
                  </a:lnTo>
                  <a:lnTo>
                    <a:pt x="567" y="1348"/>
                  </a:lnTo>
                  <a:lnTo>
                    <a:pt x="566" y="1353"/>
                  </a:lnTo>
                  <a:lnTo>
                    <a:pt x="562" y="1359"/>
                  </a:lnTo>
                  <a:lnTo>
                    <a:pt x="559" y="1363"/>
                  </a:lnTo>
                  <a:lnTo>
                    <a:pt x="553" y="1366"/>
                  </a:lnTo>
                  <a:lnTo>
                    <a:pt x="548" y="1369"/>
                  </a:lnTo>
                  <a:lnTo>
                    <a:pt x="543" y="1370"/>
                  </a:lnTo>
                  <a:lnTo>
                    <a:pt x="536" y="1370"/>
                  </a:lnTo>
                  <a:lnTo>
                    <a:pt x="528" y="1370"/>
                  </a:lnTo>
                  <a:lnTo>
                    <a:pt x="521" y="1368"/>
                  </a:lnTo>
                  <a:lnTo>
                    <a:pt x="513" y="1365"/>
                  </a:lnTo>
                  <a:lnTo>
                    <a:pt x="504" y="1362"/>
                  </a:lnTo>
                  <a:lnTo>
                    <a:pt x="495" y="1358"/>
                  </a:lnTo>
                  <a:lnTo>
                    <a:pt x="487" y="1352"/>
                  </a:lnTo>
                  <a:lnTo>
                    <a:pt x="478" y="1347"/>
                  </a:lnTo>
                  <a:lnTo>
                    <a:pt x="469" y="1340"/>
                  </a:lnTo>
                  <a:lnTo>
                    <a:pt x="459" y="1333"/>
                  </a:lnTo>
                  <a:lnTo>
                    <a:pt x="450" y="1325"/>
                  </a:lnTo>
                  <a:lnTo>
                    <a:pt x="442" y="1316"/>
                  </a:lnTo>
                  <a:lnTo>
                    <a:pt x="433" y="1306"/>
                  </a:lnTo>
                  <a:lnTo>
                    <a:pt x="424" y="1296"/>
                  </a:lnTo>
                  <a:lnTo>
                    <a:pt x="417" y="1286"/>
                  </a:lnTo>
                  <a:lnTo>
                    <a:pt x="409" y="1277"/>
                  </a:lnTo>
                  <a:lnTo>
                    <a:pt x="402" y="1267"/>
                  </a:lnTo>
                  <a:lnTo>
                    <a:pt x="397" y="1257"/>
                  </a:lnTo>
                  <a:lnTo>
                    <a:pt x="392" y="1247"/>
                  </a:lnTo>
                  <a:lnTo>
                    <a:pt x="388" y="1237"/>
                  </a:lnTo>
                  <a:lnTo>
                    <a:pt x="385" y="1228"/>
                  </a:lnTo>
                  <a:lnTo>
                    <a:pt x="383" y="1220"/>
                  </a:lnTo>
                  <a:lnTo>
                    <a:pt x="380" y="1211"/>
                  </a:lnTo>
                  <a:lnTo>
                    <a:pt x="379" y="1203"/>
                  </a:lnTo>
                  <a:lnTo>
                    <a:pt x="379" y="1195"/>
                  </a:lnTo>
                  <a:lnTo>
                    <a:pt x="380" y="1189"/>
                  </a:lnTo>
                  <a:lnTo>
                    <a:pt x="383" y="1183"/>
                  </a:lnTo>
                  <a:lnTo>
                    <a:pt x="385" y="1178"/>
                  </a:lnTo>
                  <a:lnTo>
                    <a:pt x="389" y="1174"/>
                  </a:lnTo>
                  <a:lnTo>
                    <a:pt x="394" y="1170"/>
                  </a:lnTo>
                  <a:lnTo>
                    <a:pt x="399" y="1168"/>
                  </a:lnTo>
                  <a:lnTo>
                    <a:pt x="406" y="1167"/>
                  </a:lnTo>
                  <a:lnTo>
                    <a:pt x="412" y="1167"/>
                  </a:lnTo>
                  <a:lnTo>
                    <a:pt x="419" y="1167"/>
                  </a:lnTo>
                  <a:lnTo>
                    <a:pt x="426" y="1169"/>
                  </a:lnTo>
                  <a:lnTo>
                    <a:pt x="434" y="1171"/>
                  </a:lnTo>
                  <a:lnTo>
                    <a:pt x="443" y="1175"/>
                  </a:lnTo>
                  <a:lnTo>
                    <a:pt x="452" y="1179"/>
                  </a:lnTo>
                  <a:lnTo>
                    <a:pt x="460" y="1185"/>
                  </a:lnTo>
                  <a:lnTo>
                    <a:pt x="469" y="1190"/>
                  </a:lnTo>
                  <a:lnTo>
                    <a:pt x="479" y="1197"/>
                  </a:lnTo>
                  <a:lnTo>
                    <a:pt x="488" y="1204"/>
                  </a:lnTo>
                  <a:lnTo>
                    <a:pt x="497" y="1212"/>
                  </a:lnTo>
                  <a:lnTo>
                    <a:pt x="506" y="1221"/>
                  </a:lnTo>
                  <a:lnTo>
                    <a:pt x="515" y="1231"/>
                  </a:lnTo>
                  <a:close/>
                  <a:moveTo>
                    <a:pt x="41" y="251"/>
                  </a:moveTo>
                  <a:lnTo>
                    <a:pt x="29" y="234"/>
                  </a:lnTo>
                  <a:lnTo>
                    <a:pt x="19" y="219"/>
                  </a:lnTo>
                  <a:lnTo>
                    <a:pt x="11" y="202"/>
                  </a:lnTo>
                  <a:lnTo>
                    <a:pt x="6" y="188"/>
                  </a:lnTo>
                  <a:lnTo>
                    <a:pt x="3" y="181"/>
                  </a:lnTo>
                  <a:lnTo>
                    <a:pt x="2" y="174"/>
                  </a:lnTo>
                  <a:lnTo>
                    <a:pt x="2" y="167"/>
                  </a:lnTo>
                  <a:lnTo>
                    <a:pt x="2" y="162"/>
                  </a:lnTo>
                  <a:lnTo>
                    <a:pt x="3" y="156"/>
                  </a:lnTo>
                  <a:lnTo>
                    <a:pt x="5" y="151"/>
                  </a:lnTo>
                  <a:lnTo>
                    <a:pt x="8" y="148"/>
                  </a:lnTo>
                  <a:lnTo>
                    <a:pt x="10" y="143"/>
                  </a:lnTo>
                  <a:lnTo>
                    <a:pt x="14" y="141"/>
                  </a:lnTo>
                  <a:lnTo>
                    <a:pt x="19" y="139"/>
                  </a:lnTo>
                  <a:lnTo>
                    <a:pt x="23" y="138"/>
                  </a:lnTo>
                  <a:lnTo>
                    <a:pt x="29" y="138"/>
                  </a:lnTo>
                  <a:lnTo>
                    <a:pt x="34" y="138"/>
                  </a:lnTo>
                  <a:lnTo>
                    <a:pt x="41" y="139"/>
                  </a:lnTo>
                  <a:lnTo>
                    <a:pt x="47" y="141"/>
                  </a:lnTo>
                  <a:lnTo>
                    <a:pt x="54" y="143"/>
                  </a:lnTo>
                  <a:lnTo>
                    <a:pt x="67" y="151"/>
                  </a:lnTo>
                  <a:lnTo>
                    <a:pt x="81" y="161"/>
                  </a:lnTo>
                  <a:lnTo>
                    <a:pt x="95" y="174"/>
                  </a:lnTo>
                  <a:lnTo>
                    <a:pt x="109" y="188"/>
                  </a:lnTo>
                  <a:lnTo>
                    <a:pt x="122" y="205"/>
                  </a:lnTo>
                  <a:lnTo>
                    <a:pt x="132" y="221"/>
                  </a:lnTo>
                  <a:lnTo>
                    <a:pt x="139" y="236"/>
                  </a:lnTo>
                  <a:lnTo>
                    <a:pt x="145" y="252"/>
                  </a:lnTo>
                  <a:lnTo>
                    <a:pt x="146" y="258"/>
                  </a:lnTo>
                  <a:lnTo>
                    <a:pt x="147" y="265"/>
                  </a:lnTo>
                  <a:lnTo>
                    <a:pt x="148" y="271"/>
                  </a:lnTo>
                  <a:lnTo>
                    <a:pt x="148" y="278"/>
                  </a:lnTo>
                  <a:lnTo>
                    <a:pt x="147" y="284"/>
                  </a:lnTo>
                  <a:lnTo>
                    <a:pt x="145" y="288"/>
                  </a:lnTo>
                  <a:lnTo>
                    <a:pt x="143" y="292"/>
                  </a:lnTo>
                  <a:lnTo>
                    <a:pt x="139" y="296"/>
                  </a:lnTo>
                  <a:lnTo>
                    <a:pt x="136" y="299"/>
                  </a:lnTo>
                  <a:lnTo>
                    <a:pt x="132" y="300"/>
                  </a:lnTo>
                  <a:lnTo>
                    <a:pt x="126" y="301"/>
                  </a:lnTo>
                  <a:lnTo>
                    <a:pt x="122" y="302"/>
                  </a:lnTo>
                  <a:lnTo>
                    <a:pt x="115" y="301"/>
                  </a:lnTo>
                  <a:lnTo>
                    <a:pt x="110" y="300"/>
                  </a:lnTo>
                  <a:lnTo>
                    <a:pt x="103" y="298"/>
                  </a:lnTo>
                  <a:lnTo>
                    <a:pt x="97" y="296"/>
                  </a:lnTo>
                  <a:lnTo>
                    <a:pt x="83" y="288"/>
                  </a:lnTo>
                  <a:lnTo>
                    <a:pt x="69" y="278"/>
                  </a:lnTo>
                  <a:lnTo>
                    <a:pt x="55" y="265"/>
                  </a:lnTo>
                  <a:lnTo>
                    <a:pt x="41" y="251"/>
                  </a:lnTo>
                  <a:close/>
                  <a:moveTo>
                    <a:pt x="318" y="504"/>
                  </a:moveTo>
                  <a:lnTo>
                    <a:pt x="314" y="506"/>
                  </a:lnTo>
                  <a:lnTo>
                    <a:pt x="309" y="508"/>
                  </a:lnTo>
                  <a:lnTo>
                    <a:pt x="304" y="509"/>
                  </a:lnTo>
                  <a:lnTo>
                    <a:pt x="298" y="509"/>
                  </a:lnTo>
                  <a:lnTo>
                    <a:pt x="293" y="509"/>
                  </a:lnTo>
                  <a:lnTo>
                    <a:pt x="286" y="508"/>
                  </a:lnTo>
                  <a:lnTo>
                    <a:pt x="280" y="506"/>
                  </a:lnTo>
                  <a:lnTo>
                    <a:pt x="273" y="503"/>
                  </a:lnTo>
                  <a:lnTo>
                    <a:pt x="258" y="495"/>
                  </a:lnTo>
                  <a:lnTo>
                    <a:pt x="243" y="485"/>
                  </a:lnTo>
                  <a:lnTo>
                    <a:pt x="228" y="472"/>
                  </a:lnTo>
                  <a:lnTo>
                    <a:pt x="214" y="457"/>
                  </a:lnTo>
                  <a:lnTo>
                    <a:pt x="201" y="440"/>
                  </a:lnTo>
                  <a:lnTo>
                    <a:pt x="190" y="423"/>
                  </a:lnTo>
                  <a:lnTo>
                    <a:pt x="182" y="406"/>
                  </a:lnTo>
                  <a:lnTo>
                    <a:pt x="175" y="391"/>
                  </a:lnTo>
                  <a:lnTo>
                    <a:pt x="174" y="383"/>
                  </a:lnTo>
                  <a:lnTo>
                    <a:pt x="173" y="377"/>
                  </a:lnTo>
                  <a:lnTo>
                    <a:pt x="172" y="370"/>
                  </a:lnTo>
                  <a:lnTo>
                    <a:pt x="172" y="364"/>
                  </a:lnTo>
                  <a:lnTo>
                    <a:pt x="173" y="358"/>
                  </a:lnTo>
                  <a:lnTo>
                    <a:pt x="175" y="353"/>
                  </a:lnTo>
                  <a:lnTo>
                    <a:pt x="178" y="348"/>
                  </a:lnTo>
                  <a:lnTo>
                    <a:pt x="181" y="345"/>
                  </a:lnTo>
                  <a:lnTo>
                    <a:pt x="185" y="342"/>
                  </a:lnTo>
                  <a:lnTo>
                    <a:pt x="190" y="339"/>
                  </a:lnTo>
                  <a:lnTo>
                    <a:pt x="195" y="338"/>
                  </a:lnTo>
                  <a:lnTo>
                    <a:pt x="201" y="338"/>
                  </a:lnTo>
                  <a:lnTo>
                    <a:pt x="206" y="338"/>
                  </a:lnTo>
                  <a:lnTo>
                    <a:pt x="213" y="339"/>
                  </a:lnTo>
                  <a:lnTo>
                    <a:pt x="219" y="342"/>
                  </a:lnTo>
                  <a:lnTo>
                    <a:pt x="226" y="345"/>
                  </a:lnTo>
                  <a:lnTo>
                    <a:pt x="241" y="353"/>
                  </a:lnTo>
                  <a:lnTo>
                    <a:pt x="255" y="362"/>
                  </a:lnTo>
                  <a:lnTo>
                    <a:pt x="271" y="376"/>
                  </a:lnTo>
                  <a:lnTo>
                    <a:pt x="285" y="391"/>
                  </a:lnTo>
                  <a:lnTo>
                    <a:pt x="298" y="407"/>
                  </a:lnTo>
                  <a:lnTo>
                    <a:pt x="309" y="425"/>
                  </a:lnTo>
                  <a:lnTo>
                    <a:pt x="317" y="441"/>
                  </a:lnTo>
                  <a:lnTo>
                    <a:pt x="323" y="457"/>
                  </a:lnTo>
                  <a:lnTo>
                    <a:pt x="324" y="464"/>
                  </a:lnTo>
                  <a:lnTo>
                    <a:pt x="326" y="471"/>
                  </a:lnTo>
                  <a:lnTo>
                    <a:pt x="327" y="479"/>
                  </a:lnTo>
                  <a:lnTo>
                    <a:pt x="327" y="484"/>
                  </a:lnTo>
                  <a:lnTo>
                    <a:pt x="326" y="490"/>
                  </a:lnTo>
                  <a:lnTo>
                    <a:pt x="323" y="495"/>
                  </a:lnTo>
                  <a:lnTo>
                    <a:pt x="321" y="499"/>
                  </a:lnTo>
                  <a:lnTo>
                    <a:pt x="318" y="504"/>
                  </a:lnTo>
                  <a:close/>
                  <a:moveTo>
                    <a:pt x="506" y="720"/>
                  </a:moveTo>
                  <a:lnTo>
                    <a:pt x="502" y="723"/>
                  </a:lnTo>
                  <a:lnTo>
                    <a:pt x="498" y="725"/>
                  </a:lnTo>
                  <a:lnTo>
                    <a:pt x="492" y="726"/>
                  </a:lnTo>
                  <a:lnTo>
                    <a:pt x="487" y="727"/>
                  </a:lnTo>
                  <a:lnTo>
                    <a:pt x="480" y="726"/>
                  </a:lnTo>
                  <a:lnTo>
                    <a:pt x="473" y="725"/>
                  </a:lnTo>
                  <a:lnTo>
                    <a:pt x="466" y="723"/>
                  </a:lnTo>
                  <a:lnTo>
                    <a:pt x="459" y="721"/>
                  </a:lnTo>
                  <a:lnTo>
                    <a:pt x="452" y="717"/>
                  </a:lnTo>
                  <a:lnTo>
                    <a:pt x="444" y="712"/>
                  </a:lnTo>
                  <a:lnTo>
                    <a:pt x="436" y="708"/>
                  </a:lnTo>
                  <a:lnTo>
                    <a:pt x="427" y="701"/>
                  </a:lnTo>
                  <a:lnTo>
                    <a:pt x="412" y="688"/>
                  </a:lnTo>
                  <a:lnTo>
                    <a:pt x="397" y="672"/>
                  </a:lnTo>
                  <a:lnTo>
                    <a:pt x="383" y="654"/>
                  </a:lnTo>
                  <a:lnTo>
                    <a:pt x="372" y="636"/>
                  </a:lnTo>
                  <a:lnTo>
                    <a:pt x="366" y="628"/>
                  </a:lnTo>
                  <a:lnTo>
                    <a:pt x="363" y="619"/>
                  </a:lnTo>
                  <a:lnTo>
                    <a:pt x="360" y="611"/>
                  </a:lnTo>
                  <a:lnTo>
                    <a:pt x="356" y="603"/>
                  </a:lnTo>
                  <a:lnTo>
                    <a:pt x="354" y="595"/>
                  </a:lnTo>
                  <a:lnTo>
                    <a:pt x="353" y="587"/>
                  </a:lnTo>
                  <a:lnTo>
                    <a:pt x="353" y="581"/>
                  </a:lnTo>
                  <a:lnTo>
                    <a:pt x="353" y="574"/>
                  </a:lnTo>
                  <a:lnTo>
                    <a:pt x="354" y="569"/>
                  </a:lnTo>
                  <a:lnTo>
                    <a:pt x="356" y="563"/>
                  </a:lnTo>
                  <a:lnTo>
                    <a:pt x="358" y="559"/>
                  </a:lnTo>
                  <a:lnTo>
                    <a:pt x="362" y="554"/>
                  </a:lnTo>
                  <a:lnTo>
                    <a:pt x="366" y="551"/>
                  </a:lnTo>
                  <a:lnTo>
                    <a:pt x="370" y="549"/>
                  </a:lnTo>
                  <a:lnTo>
                    <a:pt x="376" y="548"/>
                  </a:lnTo>
                  <a:lnTo>
                    <a:pt x="383" y="548"/>
                  </a:lnTo>
                  <a:lnTo>
                    <a:pt x="388" y="548"/>
                  </a:lnTo>
                  <a:lnTo>
                    <a:pt x="395" y="549"/>
                  </a:lnTo>
                  <a:lnTo>
                    <a:pt x="402" y="551"/>
                  </a:lnTo>
                  <a:lnTo>
                    <a:pt x="410" y="554"/>
                  </a:lnTo>
                  <a:lnTo>
                    <a:pt x="425" y="562"/>
                  </a:lnTo>
                  <a:lnTo>
                    <a:pt x="441" y="573"/>
                  </a:lnTo>
                  <a:lnTo>
                    <a:pt x="456" y="587"/>
                  </a:lnTo>
                  <a:lnTo>
                    <a:pt x="472" y="604"/>
                  </a:lnTo>
                  <a:lnTo>
                    <a:pt x="486" y="621"/>
                  </a:lnTo>
                  <a:lnTo>
                    <a:pt x="497" y="639"/>
                  </a:lnTo>
                  <a:lnTo>
                    <a:pt x="506" y="655"/>
                  </a:lnTo>
                  <a:lnTo>
                    <a:pt x="512" y="672"/>
                  </a:lnTo>
                  <a:lnTo>
                    <a:pt x="514" y="679"/>
                  </a:lnTo>
                  <a:lnTo>
                    <a:pt x="515" y="687"/>
                  </a:lnTo>
                  <a:lnTo>
                    <a:pt x="516" y="695"/>
                  </a:lnTo>
                  <a:lnTo>
                    <a:pt x="515" y="700"/>
                  </a:lnTo>
                  <a:lnTo>
                    <a:pt x="514" y="707"/>
                  </a:lnTo>
                  <a:lnTo>
                    <a:pt x="513" y="712"/>
                  </a:lnTo>
                  <a:lnTo>
                    <a:pt x="510" y="717"/>
                  </a:lnTo>
                  <a:lnTo>
                    <a:pt x="506" y="720"/>
                  </a:lnTo>
                  <a:close/>
                  <a:moveTo>
                    <a:pt x="461" y="110"/>
                  </a:moveTo>
                  <a:lnTo>
                    <a:pt x="449" y="95"/>
                  </a:lnTo>
                  <a:lnTo>
                    <a:pt x="440" y="80"/>
                  </a:lnTo>
                  <a:lnTo>
                    <a:pt x="432" y="64"/>
                  </a:lnTo>
                  <a:lnTo>
                    <a:pt x="427" y="50"/>
                  </a:lnTo>
                  <a:lnTo>
                    <a:pt x="425" y="42"/>
                  </a:lnTo>
                  <a:lnTo>
                    <a:pt x="424" y="36"/>
                  </a:lnTo>
                  <a:lnTo>
                    <a:pt x="424" y="30"/>
                  </a:lnTo>
                  <a:lnTo>
                    <a:pt x="424" y="24"/>
                  </a:lnTo>
                  <a:lnTo>
                    <a:pt x="425" y="19"/>
                  </a:lnTo>
                  <a:lnTo>
                    <a:pt x="427" y="14"/>
                  </a:lnTo>
                  <a:lnTo>
                    <a:pt x="430" y="10"/>
                  </a:lnTo>
                  <a:lnTo>
                    <a:pt x="433" y="6"/>
                  </a:lnTo>
                  <a:lnTo>
                    <a:pt x="436" y="4"/>
                  </a:lnTo>
                  <a:lnTo>
                    <a:pt x="441" y="2"/>
                  </a:lnTo>
                  <a:lnTo>
                    <a:pt x="446" y="1"/>
                  </a:lnTo>
                  <a:lnTo>
                    <a:pt x="450" y="0"/>
                  </a:lnTo>
                  <a:lnTo>
                    <a:pt x="456" y="1"/>
                  </a:lnTo>
                  <a:lnTo>
                    <a:pt x="463" y="2"/>
                  </a:lnTo>
                  <a:lnTo>
                    <a:pt x="468" y="3"/>
                  </a:lnTo>
                  <a:lnTo>
                    <a:pt x="475" y="5"/>
                  </a:lnTo>
                  <a:lnTo>
                    <a:pt x="488" y="13"/>
                  </a:lnTo>
                  <a:lnTo>
                    <a:pt x="502" y="22"/>
                  </a:lnTo>
                  <a:lnTo>
                    <a:pt x="515" y="34"/>
                  </a:lnTo>
                  <a:lnTo>
                    <a:pt x="528" y="48"/>
                  </a:lnTo>
                  <a:lnTo>
                    <a:pt x="540" y="63"/>
                  </a:lnTo>
                  <a:lnTo>
                    <a:pt x="550" y="79"/>
                  </a:lnTo>
                  <a:lnTo>
                    <a:pt x="557" y="94"/>
                  </a:lnTo>
                  <a:lnTo>
                    <a:pt x="562" y="108"/>
                  </a:lnTo>
                  <a:lnTo>
                    <a:pt x="564" y="116"/>
                  </a:lnTo>
                  <a:lnTo>
                    <a:pt x="564" y="122"/>
                  </a:lnTo>
                  <a:lnTo>
                    <a:pt x="566" y="128"/>
                  </a:lnTo>
                  <a:lnTo>
                    <a:pt x="564" y="134"/>
                  </a:lnTo>
                  <a:lnTo>
                    <a:pt x="563" y="139"/>
                  </a:lnTo>
                  <a:lnTo>
                    <a:pt x="562" y="144"/>
                  </a:lnTo>
                  <a:lnTo>
                    <a:pt x="560" y="149"/>
                  </a:lnTo>
                  <a:lnTo>
                    <a:pt x="557" y="152"/>
                  </a:lnTo>
                  <a:lnTo>
                    <a:pt x="552" y="154"/>
                  </a:lnTo>
                  <a:lnTo>
                    <a:pt x="548" y="156"/>
                  </a:lnTo>
                  <a:lnTo>
                    <a:pt x="544" y="157"/>
                  </a:lnTo>
                  <a:lnTo>
                    <a:pt x="538" y="159"/>
                  </a:lnTo>
                  <a:lnTo>
                    <a:pt x="533" y="157"/>
                  </a:lnTo>
                  <a:lnTo>
                    <a:pt x="527" y="156"/>
                  </a:lnTo>
                  <a:lnTo>
                    <a:pt x="521" y="155"/>
                  </a:lnTo>
                  <a:lnTo>
                    <a:pt x="514" y="152"/>
                  </a:lnTo>
                  <a:lnTo>
                    <a:pt x="501" y="145"/>
                  </a:lnTo>
                  <a:lnTo>
                    <a:pt x="488" y="136"/>
                  </a:lnTo>
                  <a:lnTo>
                    <a:pt x="475" y="125"/>
                  </a:lnTo>
                  <a:lnTo>
                    <a:pt x="461" y="110"/>
                  </a:lnTo>
                  <a:close/>
                </a:path>
              </a:pathLst>
            </a:custGeom>
            <a:solidFill>
              <a:srgbClr val="E7A2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CH"/>
            </a:p>
          </p:txBody>
        </p:sp>
        <p:sp>
          <p:nvSpPr>
            <p:cNvPr id="169" name="Freeform 160"/>
            <p:cNvSpPr>
              <a:spLocks noEditPoints="1"/>
            </p:cNvSpPr>
            <p:nvPr userDrawn="1"/>
          </p:nvSpPr>
          <p:spPr bwMode="auto">
            <a:xfrm>
              <a:off x="11550650" y="5524500"/>
              <a:ext cx="182563" cy="1335088"/>
            </a:xfrm>
            <a:custGeom>
              <a:avLst/>
              <a:gdLst>
                <a:gd name="T0" fmla="*/ 73 w 688"/>
                <a:gd name="T1" fmla="*/ 4719 h 5045"/>
                <a:gd name="T2" fmla="*/ 155 w 688"/>
                <a:gd name="T3" fmla="*/ 4403 h 5045"/>
                <a:gd name="T4" fmla="*/ 17 w 688"/>
                <a:gd name="T5" fmla="*/ 3913 h 5045"/>
                <a:gd name="T6" fmla="*/ 271 w 688"/>
                <a:gd name="T7" fmla="*/ 4219 h 5045"/>
                <a:gd name="T8" fmla="*/ 51 w 688"/>
                <a:gd name="T9" fmla="*/ 3538 h 5045"/>
                <a:gd name="T10" fmla="*/ 92 w 688"/>
                <a:gd name="T11" fmla="*/ 3129 h 5045"/>
                <a:gd name="T12" fmla="*/ 186 w 688"/>
                <a:gd name="T13" fmla="*/ 3366 h 5045"/>
                <a:gd name="T14" fmla="*/ 110 w 688"/>
                <a:gd name="T15" fmla="*/ 2703 h 5045"/>
                <a:gd name="T16" fmla="*/ 0 w 688"/>
                <a:gd name="T17" fmla="*/ 2102 h 5045"/>
                <a:gd name="T18" fmla="*/ 66 w 688"/>
                <a:gd name="T19" fmla="*/ 2295 h 5045"/>
                <a:gd name="T20" fmla="*/ 129 w 688"/>
                <a:gd name="T21" fmla="*/ 1798 h 5045"/>
                <a:gd name="T22" fmla="*/ 686 w 688"/>
                <a:gd name="T23" fmla="*/ 95 h 5045"/>
                <a:gd name="T24" fmla="*/ 604 w 688"/>
                <a:gd name="T25" fmla="*/ 620 h 5045"/>
                <a:gd name="T26" fmla="*/ 621 w 688"/>
                <a:gd name="T27" fmla="*/ 1291 h 5045"/>
                <a:gd name="T28" fmla="*/ 630 w 688"/>
                <a:gd name="T29" fmla="*/ 1887 h 5045"/>
                <a:gd name="T30" fmla="*/ 542 w 688"/>
                <a:gd name="T31" fmla="*/ 1678 h 5045"/>
                <a:gd name="T32" fmla="*/ 618 w 688"/>
                <a:gd name="T33" fmla="*/ 2908 h 5045"/>
                <a:gd name="T34" fmla="*/ 460 w 688"/>
                <a:gd name="T35" fmla="*/ 2664 h 5045"/>
                <a:gd name="T36" fmla="*/ 688 w 688"/>
                <a:gd name="T37" fmla="*/ 3461 h 5045"/>
                <a:gd name="T38" fmla="*/ 566 w 688"/>
                <a:gd name="T39" fmla="*/ 3209 h 5045"/>
                <a:gd name="T40" fmla="*/ 651 w 688"/>
                <a:gd name="T41" fmla="*/ 4290 h 5045"/>
                <a:gd name="T42" fmla="*/ 572 w 688"/>
                <a:gd name="T43" fmla="*/ 4054 h 5045"/>
                <a:gd name="T44" fmla="*/ 511 w 688"/>
                <a:gd name="T45" fmla="*/ 4542 h 5045"/>
                <a:gd name="T46" fmla="*/ 420 w 688"/>
                <a:gd name="T47" fmla="*/ 4303 h 5045"/>
                <a:gd name="T48" fmla="*/ 215 w 688"/>
                <a:gd name="T49" fmla="*/ 4961 h 5045"/>
                <a:gd name="T50" fmla="*/ 296 w 688"/>
                <a:gd name="T51" fmla="*/ 4863 h 5045"/>
                <a:gd name="T52" fmla="*/ 251 w 688"/>
                <a:gd name="T53" fmla="*/ 4589 h 5045"/>
                <a:gd name="T54" fmla="*/ 515 w 688"/>
                <a:gd name="T55" fmla="*/ 4710 h 5045"/>
                <a:gd name="T56" fmla="*/ 522 w 688"/>
                <a:gd name="T57" fmla="*/ 4882 h 5045"/>
                <a:gd name="T58" fmla="*/ 426 w 688"/>
                <a:gd name="T59" fmla="*/ 3959 h 5045"/>
                <a:gd name="T60" fmla="*/ 139 w 688"/>
                <a:gd name="T61" fmla="*/ 3756 h 5045"/>
                <a:gd name="T62" fmla="*/ 509 w 688"/>
                <a:gd name="T63" fmla="*/ 3536 h 5045"/>
                <a:gd name="T64" fmla="*/ 504 w 688"/>
                <a:gd name="T65" fmla="*/ 3709 h 5045"/>
                <a:gd name="T66" fmla="*/ 333 w 688"/>
                <a:gd name="T67" fmla="*/ 3439 h 5045"/>
                <a:gd name="T68" fmla="*/ 457 w 688"/>
                <a:gd name="T69" fmla="*/ 3088 h 5045"/>
                <a:gd name="T70" fmla="*/ 242 w 688"/>
                <a:gd name="T71" fmla="*/ 3015 h 5045"/>
                <a:gd name="T72" fmla="*/ 325 w 688"/>
                <a:gd name="T73" fmla="*/ 2917 h 5045"/>
                <a:gd name="T74" fmla="*/ 184 w 688"/>
                <a:gd name="T75" fmla="*/ 2471 h 5045"/>
                <a:gd name="T76" fmla="*/ 284 w 688"/>
                <a:gd name="T77" fmla="*/ 2400 h 5045"/>
                <a:gd name="T78" fmla="*/ 351 w 688"/>
                <a:gd name="T79" fmla="*/ 2096 h 5045"/>
                <a:gd name="T80" fmla="*/ 177 w 688"/>
                <a:gd name="T81" fmla="*/ 1885 h 5045"/>
                <a:gd name="T82" fmla="*/ 383 w 688"/>
                <a:gd name="T83" fmla="*/ 2019 h 5045"/>
                <a:gd name="T84" fmla="*/ 518 w 688"/>
                <a:gd name="T85" fmla="*/ 2327 h 5045"/>
                <a:gd name="T86" fmla="*/ 514 w 688"/>
                <a:gd name="T87" fmla="*/ 2160 h 5045"/>
                <a:gd name="T88" fmla="*/ 171 w 688"/>
                <a:gd name="T89" fmla="*/ 1231 h 5045"/>
                <a:gd name="T90" fmla="*/ 151 w 688"/>
                <a:gd name="T91" fmla="*/ 1358 h 5045"/>
                <a:gd name="T92" fmla="*/ 55 w 688"/>
                <a:gd name="T93" fmla="*/ 1168 h 5045"/>
                <a:gd name="T94" fmla="*/ 459 w 688"/>
                <a:gd name="T95" fmla="*/ 1582 h 5045"/>
                <a:gd name="T96" fmla="*/ 292 w 688"/>
                <a:gd name="T97" fmla="*/ 1531 h 5045"/>
                <a:gd name="T98" fmla="*/ 365 w 688"/>
                <a:gd name="T99" fmla="*/ 1448 h 5045"/>
                <a:gd name="T100" fmla="*/ 12 w 688"/>
                <a:gd name="T101" fmla="*/ 603 h 5045"/>
                <a:gd name="T102" fmla="*/ 170 w 688"/>
                <a:gd name="T103" fmla="*/ 679 h 5045"/>
                <a:gd name="T104" fmla="*/ 348 w 688"/>
                <a:gd name="T105" fmla="*/ 954 h 5045"/>
                <a:gd name="T106" fmla="*/ 203 w 688"/>
                <a:gd name="T107" fmla="*/ 783 h 5045"/>
                <a:gd name="T108" fmla="*/ 581 w 688"/>
                <a:gd name="T109" fmla="*/ 1132 h 5045"/>
                <a:gd name="T110" fmla="*/ 445 w 688"/>
                <a:gd name="T111" fmla="*/ 1123 h 5045"/>
                <a:gd name="T112" fmla="*/ 483 w 688"/>
                <a:gd name="T113" fmla="*/ 1012 h 5045"/>
                <a:gd name="T114" fmla="*/ 131 w 688"/>
                <a:gd name="T115" fmla="*/ 5 h 5045"/>
                <a:gd name="T116" fmla="*/ 157 w 688"/>
                <a:gd name="T117" fmla="*/ 145 h 5045"/>
                <a:gd name="T118" fmla="*/ 311 w 688"/>
                <a:gd name="T119" fmla="*/ 205 h 5045"/>
                <a:gd name="T120" fmla="*/ 311 w 688"/>
                <a:gd name="T121" fmla="*/ 334 h 5045"/>
                <a:gd name="T122" fmla="*/ 420 w 688"/>
                <a:gd name="T123" fmla="*/ 408 h 5045"/>
                <a:gd name="T124" fmla="*/ 569 w 688"/>
                <a:gd name="T125" fmla="*/ 555 h 50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88" h="5045">
                  <a:moveTo>
                    <a:pt x="0" y="4999"/>
                  </a:moveTo>
                  <a:lnTo>
                    <a:pt x="0" y="4940"/>
                  </a:lnTo>
                  <a:lnTo>
                    <a:pt x="5" y="4950"/>
                  </a:lnTo>
                  <a:lnTo>
                    <a:pt x="7" y="4960"/>
                  </a:lnTo>
                  <a:lnTo>
                    <a:pt x="9" y="4967"/>
                  </a:lnTo>
                  <a:lnTo>
                    <a:pt x="9" y="4975"/>
                  </a:lnTo>
                  <a:lnTo>
                    <a:pt x="9" y="4983"/>
                  </a:lnTo>
                  <a:lnTo>
                    <a:pt x="8" y="4988"/>
                  </a:lnTo>
                  <a:lnTo>
                    <a:pt x="6" y="4993"/>
                  </a:lnTo>
                  <a:lnTo>
                    <a:pt x="1" y="4998"/>
                  </a:lnTo>
                  <a:lnTo>
                    <a:pt x="0" y="4999"/>
                  </a:lnTo>
                  <a:close/>
                  <a:moveTo>
                    <a:pt x="0" y="4726"/>
                  </a:moveTo>
                  <a:lnTo>
                    <a:pt x="0" y="4573"/>
                  </a:lnTo>
                  <a:lnTo>
                    <a:pt x="21" y="4598"/>
                  </a:lnTo>
                  <a:lnTo>
                    <a:pt x="40" y="4623"/>
                  </a:lnTo>
                  <a:lnTo>
                    <a:pt x="47" y="4635"/>
                  </a:lnTo>
                  <a:lnTo>
                    <a:pt x="54" y="4647"/>
                  </a:lnTo>
                  <a:lnTo>
                    <a:pt x="59" y="4658"/>
                  </a:lnTo>
                  <a:lnTo>
                    <a:pt x="65" y="4669"/>
                  </a:lnTo>
                  <a:lnTo>
                    <a:pt x="68" y="4679"/>
                  </a:lnTo>
                  <a:lnTo>
                    <a:pt x="71" y="4689"/>
                  </a:lnTo>
                  <a:lnTo>
                    <a:pt x="74" y="4698"/>
                  </a:lnTo>
                  <a:lnTo>
                    <a:pt x="75" y="4705"/>
                  </a:lnTo>
                  <a:lnTo>
                    <a:pt x="74" y="4713"/>
                  </a:lnTo>
                  <a:lnTo>
                    <a:pt x="73" y="4719"/>
                  </a:lnTo>
                  <a:lnTo>
                    <a:pt x="70" y="4725"/>
                  </a:lnTo>
                  <a:lnTo>
                    <a:pt x="66" y="4729"/>
                  </a:lnTo>
                  <a:lnTo>
                    <a:pt x="62" y="4733"/>
                  </a:lnTo>
                  <a:lnTo>
                    <a:pt x="55" y="4735"/>
                  </a:lnTo>
                  <a:lnTo>
                    <a:pt x="48" y="4736"/>
                  </a:lnTo>
                  <a:lnTo>
                    <a:pt x="41" y="4736"/>
                  </a:lnTo>
                  <a:lnTo>
                    <a:pt x="31" y="4735"/>
                  </a:lnTo>
                  <a:lnTo>
                    <a:pt x="22" y="4733"/>
                  </a:lnTo>
                  <a:lnTo>
                    <a:pt x="11" y="4729"/>
                  </a:lnTo>
                  <a:lnTo>
                    <a:pt x="0" y="4726"/>
                  </a:lnTo>
                  <a:close/>
                  <a:moveTo>
                    <a:pt x="0" y="4409"/>
                  </a:moveTo>
                  <a:lnTo>
                    <a:pt x="0" y="4221"/>
                  </a:lnTo>
                  <a:lnTo>
                    <a:pt x="13" y="4232"/>
                  </a:lnTo>
                  <a:lnTo>
                    <a:pt x="26" y="4243"/>
                  </a:lnTo>
                  <a:lnTo>
                    <a:pt x="40" y="4255"/>
                  </a:lnTo>
                  <a:lnTo>
                    <a:pt x="53" y="4267"/>
                  </a:lnTo>
                  <a:lnTo>
                    <a:pt x="69" y="4283"/>
                  </a:lnTo>
                  <a:lnTo>
                    <a:pt x="83" y="4299"/>
                  </a:lnTo>
                  <a:lnTo>
                    <a:pt x="98" y="4315"/>
                  </a:lnTo>
                  <a:lnTo>
                    <a:pt x="110" y="4330"/>
                  </a:lnTo>
                  <a:lnTo>
                    <a:pt x="122" y="4346"/>
                  </a:lnTo>
                  <a:lnTo>
                    <a:pt x="132" y="4361"/>
                  </a:lnTo>
                  <a:lnTo>
                    <a:pt x="140" y="4375"/>
                  </a:lnTo>
                  <a:lnTo>
                    <a:pt x="149" y="4390"/>
                  </a:lnTo>
                  <a:lnTo>
                    <a:pt x="155" y="4403"/>
                  </a:lnTo>
                  <a:lnTo>
                    <a:pt x="160" y="4415"/>
                  </a:lnTo>
                  <a:lnTo>
                    <a:pt x="163" y="4427"/>
                  </a:lnTo>
                  <a:lnTo>
                    <a:pt x="166" y="4438"/>
                  </a:lnTo>
                  <a:lnTo>
                    <a:pt x="167" y="4447"/>
                  </a:lnTo>
                  <a:lnTo>
                    <a:pt x="166" y="4455"/>
                  </a:lnTo>
                  <a:lnTo>
                    <a:pt x="162" y="4462"/>
                  </a:lnTo>
                  <a:lnTo>
                    <a:pt x="158" y="4467"/>
                  </a:lnTo>
                  <a:lnTo>
                    <a:pt x="154" y="4472"/>
                  </a:lnTo>
                  <a:lnTo>
                    <a:pt x="147" y="4474"/>
                  </a:lnTo>
                  <a:lnTo>
                    <a:pt x="140" y="4475"/>
                  </a:lnTo>
                  <a:lnTo>
                    <a:pt x="133" y="4475"/>
                  </a:lnTo>
                  <a:lnTo>
                    <a:pt x="125" y="4475"/>
                  </a:lnTo>
                  <a:lnTo>
                    <a:pt x="116" y="4473"/>
                  </a:lnTo>
                  <a:lnTo>
                    <a:pt x="106" y="4471"/>
                  </a:lnTo>
                  <a:lnTo>
                    <a:pt x="97" y="4467"/>
                  </a:lnTo>
                  <a:lnTo>
                    <a:pt x="86" y="4463"/>
                  </a:lnTo>
                  <a:lnTo>
                    <a:pt x="75" y="4457"/>
                  </a:lnTo>
                  <a:lnTo>
                    <a:pt x="63" y="4451"/>
                  </a:lnTo>
                  <a:lnTo>
                    <a:pt x="51" y="4444"/>
                  </a:lnTo>
                  <a:lnTo>
                    <a:pt x="26" y="4428"/>
                  </a:lnTo>
                  <a:lnTo>
                    <a:pt x="0" y="4409"/>
                  </a:lnTo>
                  <a:close/>
                  <a:moveTo>
                    <a:pt x="0" y="4027"/>
                  </a:moveTo>
                  <a:lnTo>
                    <a:pt x="0" y="3911"/>
                  </a:lnTo>
                  <a:lnTo>
                    <a:pt x="8" y="3911"/>
                  </a:lnTo>
                  <a:lnTo>
                    <a:pt x="17" y="3913"/>
                  </a:lnTo>
                  <a:lnTo>
                    <a:pt x="26" y="3915"/>
                  </a:lnTo>
                  <a:lnTo>
                    <a:pt x="36" y="3918"/>
                  </a:lnTo>
                  <a:lnTo>
                    <a:pt x="57" y="3927"/>
                  </a:lnTo>
                  <a:lnTo>
                    <a:pt x="80" y="3940"/>
                  </a:lnTo>
                  <a:lnTo>
                    <a:pt x="103" y="3955"/>
                  </a:lnTo>
                  <a:lnTo>
                    <a:pt x="128" y="3974"/>
                  </a:lnTo>
                  <a:lnTo>
                    <a:pt x="154" y="3995"/>
                  </a:lnTo>
                  <a:lnTo>
                    <a:pt x="179" y="4018"/>
                  </a:lnTo>
                  <a:lnTo>
                    <a:pt x="194" y="4033"/>
                  </a:lnTo>
                  <a:lnTo>
                    <a:pt x="207" y="4049"/>
                  </a:lnTo>
                  <a:lnTo>
                    <a:pt x="220" y="4064"/>
                  </a:lnTo>
                  <a:lnTo>
                    <a:pt x="233" y="4079"/>
                  </a:lnTo>
                  <a:lnTo>
                    <a:pt x="243" y="4095"/>
                  </a:lnTo>
                  <a:lnTo>
                    <a:pt x="253" y="4109"/>
                  </a:lnTo>
                  <a:lnTo>
                    <a:pt x="262" y="4123"/>
                  </a:lnTo>
                  <a:lnTo>
                    <a:pt x="270" y="4136"/>
                  </a:lnTo>
                  <a:lnTo>
                    <a:pt x="275" y="4149"/>
                  </a:lnTo>
                  <a:lnTo>
                    <a:pt x="281" y="4162"/>
                  </a:lnTo>
                  <a:lnTo>
                    <a:pt x="284" y="4174"/>
                  </a:lnTo>
                  <a:lnTo>
                    <a:pt x="285" y="4183"/>
                  </a:lnTo>
                  <a:lnTo>
                    <a:pt x="286" y="4193"/>
                  </a:lnTo>
                  <a:lnTo>
                    <a:pt x="284" y="4201"/>
                  </a:lnTo>
                  <a:lnTo>
                    <a:pt x="282" y="4209"/>
                  </a:lnTo>
                  <a:lnTo>
                    <a:pt x="277" y="4214"/>
                  </a:lnTo>
                  <a:lnTo>
                    <a:pt x="271" y="4219"/>
                  </a:lnTo>
                  <a:lnTo>
                    <a:pt x="263" y="4221"/>
                  </a:lnTo>
                  <a:lnTo>
                    <a:pt x="254" y="4222"/>
                  </a:lnTo>
                  <a:lnTo>
                    <a:pt x="245" y="4221"/>
                  </a:lnTo>
                  <a:lnTo>
                    <a:pt x="234" y="4219"/>
                  </a:lnTo>
                  <a:lnTo>
                    <a:pt x="222" y="4215"/>
                  </a:lnTo>
                  <a:lnTo>
                    <a:pt x="209" y="4211"/>
                  </a:lnTo>
                  <a:lnTo>
                    <a:pt x="195" y="4204"/>
                  </a:lnTo>
                  <a:lnTo>
                    <a:pt x="181" y="4198"/>
                  </a:lnTo>
                  <a:lnTo>
                    <a:pt x="167" y="4189"/>
                  </a:lnTo>
                  <a:lnTo>
                    <a:pt x="151" y="4179"/>
                  </a:lnTo>
                  <a:lnTo>
                    <a:pt x="136" y="4168"/>
                  </a:lnTo>
                  <a:lnTo>
                    <a:pt x="121" y="4156"/>
                  </a:lnTo>
                  <a:lnTo>
                    <a:pt x="105" y="4143"/>
                  </a:lnTo>
                  <a:lnTo>
                    <a:pt x="89" y="4130"/>
                  </a:lnTo>
                  <a:lnTo>
                    <a:pt x="74" y="4114"/>
                  </a:lnTo>
                  <a:lnTo>
                    <a:pt x="52" y="4092"/>
                  </a:lnTo>
                  <a:lnTo>
                    <a:pt x="32" y="4069"/>
                  </a:lnTo>
                  <a:lnTo>
                    <a:pt x="16" y="4048"/>
                  </a:lnTo>
                  <a:lnTo>
                    <a:pt x="0" y="4027"/>
                  </a:lnTo>
                  <a:close/>
                  <a:moveTo>
                    <a:pt x="0" y="3596"/>
                  </a:moveTo>
                  <a:lnTo>
                    <a:pt x="0" y="3452"/>
                  </a:lnTo>
                  <a:lnTo>
                    <a:pt x="18" y="3475"/>
                  </a:lnTo>
                  <a:lnTo>
                    <a:pt x="32" y="3497"/>
                  </a:lnTo>
                  <a:lnTo>
                    <a:pt x="43" y="3518"/>
                  </a:lnTo>
                  <a:lnTo>
                    <a:pt x="51" y="3538"/>
                  </a:lnTo>
                  <a:lnTo>
                    <a:pt x="54" y="3547"/>
                  </a:lnTo>
                  <a:lnTo>
                    <a:pt x="55" y="3555"/>
                  </a:lnTo>
                  <a:lnTo>
                    <a:pt x="56" y="3563"/>
                  </a:lnTo>
                  <a:lnTo>
                    <a:pt x="56" y="3571"/>
                  </a:lnTo>
                  <a:lnTo>
                    <a:pt x="56" y="3577"/>
                  </a:lnTo>
                  <a:lnTo>
                    <a:pt x="54" y="3583"/>
                  </a:lnTo>
                  <a:lnTo>
                    <a:pt x="52" y="3588"/>
                  </a:lnTo>
                  <a:lnTo>
                    <a:pt x="47" y="3592"/>
                  </a:lnTo>
                  <a:lnTo>
                    <a:pt x="44" y="3595"/>
                  </a:lnTo>
                  <a:lnTo>
                    <a:pt x="40" y="3597"/>
                  </a:lnTo>
                  <a:lnTo>
                    <a:pt x="34" y="3599"/>
                  </a:lnTo>
                  <a:lnTo>
                    <a:pt x="29" y="3599"/>
                  </a:lnTo>
                  <a:lnTo>
                    <a:pt x="22" y="3599"/>
                  </a:lnTo>
                  <a:lnTo>
                    <a:pt x="16" y="3599"/>
                  </a:lnTo>
                  <a:lnTo>
                    <a:pt x="8" y="3598"/>
                  </a:lnTo>
                  <a:lnTo>
                    <a:pt x="0" y="3596"/>
                  </a:lnTo>
                  <a:close/>
                  <a:moveTo>
                    <a:pt x="0" y="3207"/>
                  </a:moveTo>
                  <a:lnTo>
                    <a:pt x="0" y="3091"/>
                  </a:lnTo>
                  <a:lnTo>
                    <a:pt x="8" y="3091"/>
                  </a:lnTo>
                  <a:lnTo>
                    <a:pt x="16" y="3092"/>
                  </a:lnTo>
                  <a:lnTo>
                    <a:pt x="23" y="3094"/>
                  </a:lnTo>
                  <a:lnTo>
                    <a:pt x="32" y="3097"/>
                  </a:lnTo>
                  <a:lnTo>
                    <a:pt x="51" y="3105"/>
                  </a:lnTo>
                  <a:lnTo>
                    <a:pt x="71" y="3116"/>
                  </a:lnTo>
                  <a:lnTo>
                    <a:pt x="92" y="3129"/>
                  </a:lnTo>
                  <a:lnTo>
                    <a:pt x="114" y="3145"/>
                  </a:lnTo>
                  <a:lnTo>
                    <a:pt x="136" y="3164"/>
                  </a:lnTo>
                  <a:lnTo>
                    <a:pt x="157" y="3185"/>
                  </a:lnTo>
                  <a:lnTo>
                    <a:pt x="170" y="3198"/>
                  </a:lnTo>
                  <a:lnTo>
                    <a:pt x="182" y="3212"/>
                  </a:lnTo>
                  <a:lnTo>
                    <a:pt x="193" y="3225"/>
                  </a:lnTo>
                  <a:lnTo>
                    <a:pt x="203" y="3240"/>
                  </a:lnTo>
                  <a:lnTo>
                    <a:pt x="213" y="3253"/>
                  </a:lnTo>
                  <a:lnTo>
                    <a:pt x="220" y="3266"/>
                  </a:lnTo>
                  <a:lnTo>
                    <a:pt x="228" y="3279"/>
                  </a:lnTo>
                  <a:lnTo>
                    <a:pt x="234" y="3291"/>
                  </a:lnTo>
                  <a:lnTo>
                    <a:pt x="238" y="3303"/>
                  </a:lnTo>
                  <a:lnTo>
                    <a:pt x="242" y="3314"/>
                  </a:lnTo>
                  <a:lnTo>
                    <a:pt x="245" y="3324"/>
                  </a:lnTo>
                  <a:lnTo>
                    <a:pt x="246" y="3334"/>
                  </a:lnTo>
                  <a:lnTo>
                    <a:pt x="246" y="3343"/>
                  </a:lnTo>
                  <a:lnTo>
                    <a:pt x="243" y="3350"/>
                  </a:lnTo>
                  <a:lnTo>
                    <a:pt x="240" y="3357"/>
                  </a:lnTo>
                  <a:lnTo>
                    <a:pt x="236" y="3362"/>
                  </a:lnTo>
                  <a:lnTo>
                    <a:pt x="230" y="3366"/>
                  </a:lnTo>
                  <a:lnTo>
                    <a:pt x="224" y="3369"/>
                  </a:lnTo>
                  <a:lnTo>
                    <a:pt x="215" y="3370"/>
                  </a:lnTo>
                  <a:lnTo>
                    <a:pt x="206" y="3370"/>
                  </a:lnTo>
                  <a:lnTo>
                    <a:pt x="196" y="3368"/>
                  </a:lnTo>
                  <a:lnTo>
                    <a:pt x="186" y="3366"/>
                  </a:lnTo>
                  <a:lnTo>
                    <a:pt x="174" y="3361"/>
                  </a:lnTo>
                  <a:lnTo>
                    <a:pt x="162" y="3356"/>
                  </a:lnTo>
                  <a:lnTo>
                    <a:pt x="150" y="3349"/>
                  </a:lnTo>
                  <a:lnTo>
                    <a:pt x="137" y="3343"/>
                  </a:lnTo>
                  <a:lnTo>
                    <a:pt x="124" y="3334"/>
                  </a:lnTo>
                  <a:lnTo>
                    <a:pt x="111" y="3324"/>
                  </a:lnTo>
                  <a:lnTo>
                    <a:pt x="98" y="3313"/>
                  </a:lnTo>
                  <a:lnTo>
                    <a:pt x="83" y="3302"/>
                  </a:lnTo>
                  <a:lnTo>
                    <a:pt x="70" y="3290"/>
                  </a:lnTo>
                  <a:lnTo>
                    <a:pt x="57" y="3276"/>
                  </a:lnTo>
                  <a:lnTo>
                    <a:pt x="41" y="3259"/>
                  </a:lnTo>
                  <a:lnTo>
                    <a:pt x="25" y="3241"/>
                  </a:lnTo>
                  <a:lnTo>
                    <a:pt x="12" y="3223"/>
                  </a:lnTo>
                  <a:lnTo>
                    <a:pt x="0" y="3207"/>
                  </a:lnTo>
                  <a:close/>
                  <a:moveTo>
                    <a:pt x="0" y="2760"/>
                  </a:moveTo>
                  <a:lnTo>
                    <a:pt x="0" y="2588"/>
                  </a:lnTo>
                  <a:lnTo>
                    <a:pt x="16" y="2599"/>
                  </a:lnTo>
                  <a:lnTo>
                    <a:pt x="30" y="2611"/>
                  </a:lnTo>
                  <a:lnTo>
                    <a:pt x="45" y="2624"/>
                  </a:lnTo>
                  <a:lnTo>
                    <a:pt x="60" y="2639"/>
                  </a:lnTo>
                  <a:lnTo>
                    <a:pt x="71" y="2652"/>
                  </a:lnTo>
                  <a:lnTo>
                    <a:pt x="82" y="2664"/>
                  </a:lnTo>
                  <a:lnTo>
                    <a:pt x="92" y="2677"/>
                  </a:lnTo>
                  <a:lnTo>
                    <a:pt x="101" y="2689"/>
                  </a:lnTo>
                  <a:lnTo>
                    <a:pt x="110" y="2703"/>
                  </a:lnTo>
                  <a:lnTo>
                    <a:pt x="116" y="2715"/>
                  </a:lnTo>
                  <a:lnTo>
                    <a:pt x="123" y="2727"/>
                  </a:lnTo>
                  <a:lnTo>
                    <a:pt x="128" y="2738"/>
                  </a:lnTo>
                  <a:lnTo>
                    <a:pt x="133" y="2749"/>
                  </a:lnTo>
                  <a:lnTo>
                    <a:pt x="135" y="2759"/>
                  </a:lnTo>
                  <a:lnTo>
                    <a:pt x="137" y="2768"/>
                  </a:lnTo>
                  <a:lnTo>
                    <a:pt x="138" y="2777"/>
                  </a:lnTo>
                  <a:lnTo>
                    <a:pt x="137" y="2786"/>
                  </a:lnTo>
                  <a:lnTo>
                    <a:pt x="136" y="2793"/>
                  </a:lnTo>
                  <a:lnTo>
                    <a:pt x="133" y="2799"/>
                  </a:lnTo>
                  <a:lnTo>
                    <a:pt x="128" y="2805"/>
                  </a:lnTo>
                  <a:lnTo>
                    <a:pt x="124" y="2808"/>
                  </a:lnTo>
                  <a:lnTo>
                    <a:pt x="120" y="2810"/>
                  </a:lnTo>
                  <a:lnTo>
                    <a:pt x="113" y="2811"/>
                  </a:lnTo>
                  <a:lnTo>
                    <a:pt x="108" y="2812"/>
                  </a:lnTo>
                  <a:lnTo>
                    <a:pt x="100" y="2811"/>
                  </a:lnTo>
                  <a:lnTo>
                    <a:pt x="92" y="2810"/>
                  </a:lnTo>
                  <a:lnTo>
                    <a:pt x="85" y="2809"/>
                  </a:lnTo>
                  <a:lnTo>
                    <a:pt x="77" y="2806"/>
                  </a:lnTo>
                  <a:lnTo>
                    <a:pt x="59" y="2799"/>
                  </a:lnTo>
                  <a:lnTo>
                    <a:pt x="40" y="2788"/>
                  </a:lnTo>
                  <a:lnTo>
                    <a:pt x="20" y="2775"/>
                  </a:lnTo>
                  <a:lnTo>
                    <a:pt x="0" y="2760"/>
                  </a:lnTo>
                  <a:close/>
                  <a:moveTo>
                    <a:pt x="0" y="2267"/>
                  </a:moveTo>
                  <a:lnTo>
                    <a:pt x="0" y="2102"/>
                  </a:lnTo>
                  <a:lnTo>
                    <a:pt x="9" y="2109"/>
                  </a:lnTo>
                  <a:lnTo>
                    <a:pt x="18" y="2117"/>
                  </a:lnTo>
                  <a:lnTo>
                    <a:pt x="25" y="2125"/>
                  </a:lnTo>
                  <a:lnTo>
                    <a:pt x="34" y="2134"/>
                  </a:lnTo>
                  <a:lnTo>
                    <a:pt x="44" y="2146"/>
                  </a:lnTo>
                  <a:lnTo>
                    <a:pt x="54" y="2157"/>
                  </a:lnTo>
                  <a:lnTo>
                    <a:pt x="63" y="2169"/>
                  </a:lnTo>
                  <a:lnTo>
                    <a:pt x="71" y="2181"/>
                  </a:lnTo>
                  <a:lnTo>
                    <a:pt x="78" y="2192"/>
                  </a:lnTo>
                  <a:lnTo>
                    <a:pt x="85" y="2204"/>
                  </a:lnTo>
                  <a:lnTo>
                    <a:pt x="90" y="2215"/>
                  </a:lnTo>
                  <a:lnTo>
                    <a:pt x="94" y="2225"/>
                  </a:lnTo>
                  <a:lnTo>
                    <a:pt x="98" y="2236"/>
                  </a:lnTo>
                  <a:lnTo>
                    <a:pt x="100" y="2246"/>
                  </a:lnTo>
                  <a:lnTo>
                    <a:pt x="102" y="2254"/>
                  </a:lnTo>
                  <a:lnTo>
                    <a:pt x="102" y="2262"/>
                  </a:lnTo>
                  <a:lnTo>
                    <a:pt x="102" y="2270"/>
                  </a:lnTo>
                  <a:lnTo>
                    <a:pt x="100" y="2277"/>
                  </a:lnTo>
                  <a:lnTo>
                    <a:pt x="97" y="2283"/>
                  </a:lnTo>
                  <a:lnTo>
                    <a:pt x="92" y="2287"/>
                  </a:lnTo>
                  <a:lnTo>
                    <a:pt x="89" y="2291"/>
                  </a:lnTo>
                  <a:lnTo>
                    <a:pt x="86" y="2293"/>
                  </a:lnTo>
                  <a:lnTo>
                    <a:pt x="81" y="2294"/>
                  </a:lnTo>
                  <a:lnTo>
                    <a:pt x="77" y="2295"/>
                  </a:lnTo>
                  <a:lnTo>
                    <a:pt x="66" y="2295"/>
                  </a:lnTo>
                  <a:lnTo>
                    <a:pt x="55" y="2293"/>
                  </a:lnTo>
                  <a:lnTo>
                    <a:pt x="43" y="2289"/>
                  </a:lnTo>
                  <a:lnTo>
                    <a:pt x="29" y="2284"/>
                  </a:lnTo>
                  <a:lnTo>
                    <a:pt x="14" y="2276"/>
                  </a:lnTo>
                  <a:lnTo>
                    <a:pt x="0" y="2267"/>
                  </a:lnTo>
                  <a:close/>
                  <a:moveTo>
                    <a:pt x="0" y="1760"/>
                  </a:moveTo>
                  <a:lnTo>
                    <a:pt x="0" y="1608"/>
                  </a:lnTo>
                  <a:lnTo>
                    <a:pt x="18" y="1619"/>
                  </a:lnTo>
                  <a:lnTo>
                    <a:pt x="36" y="1632"/>
                  </a:lnTo>
                  <a:lnTo>
                    <a:pt x="54" y="1647"/>
                  </a:lnTo>
                  <a:lnTo>
                    <a:pt x="73" y="1666"/>
                  </a:lnTo>
                  <a:lnTo>
                    <a:pt x="81" y="1677"/>
                  </a:lnTo>
                  <a:lnTo>
                    <a:pt x="90" y="1688"/>
                  </a:lnTo>
                  <a:lnTo>
                    <a:pt x="98" y="1699"/>
                  </a:lnTo>
                  <a:lnTo>
                    <a:pt x="105" y="1708"/>
                  </a:lnTo>
                  <a:lnTo>
                    <a:pt x="112" y="1719"/>
                  </a:lnTo>
                  <a:lnTo>
                    <a:pt x="117" y="1730"/>
                  </a:lnTo>
                  <a:lnTo>
                    <a:pt x="122" y="1740"/>
                  </a:lnTo>
                  <a:lnTo>
                    <a:pt x="126" y="1750"/>
                  </a:lnTo>
                  <a:lnTo>
                    <a:pt x="129" y="1760"/>
                  </a:lnTo>
                  <a:lnTo>
                    <a:pt x="131" y="1769"/>
                  </a:lnTo>
                  <a:lnTo>
                    <a:pt x="132" y="1776"/>
                  </a:lnTo>
                  <a:lnTo>
                    <a:pt x="133" y="1785"/>
                  </a:lnTo>
                  <a:lnTo>
                    <a:pt x="132" y="1792"/>
                  </a:lnTo>
                  <a:lnTo>
                    <a:pt x="129" y="1798"/>
                  </a:lnTo>
                  <a:lnTo>
                    <a:pt x="127" y="1804"/>
                  </a:lnTo>
                  <a:lnTo>
                    <a:pt x="123" y="1808"/>
                  </a:lnTo>
                  <a:lnTo>
                    <a:pt x="119" y="1812"/>
                  </a:lnTo>
                  <a:lnTo>
                    <a:pt x="113" y="1814"/>
                  </a:lnTo>
                  <a:lnTo>
                    <a:pt x="108" y="1815"/>
                  </a:lnTo>
                  <a:lnTo>
                    <a:pt x="101" y="1816"/>
                  </a:lnTo>
                  <a:lnTo>
                    <a:pt x="94" y="1815"/>
                  </a:lnTo>
                  <a:lnTo>
                    <a:pt x="88" y="1814"/>
                  </a:lnTo>
                  <a:lnTo>
                    <a:pt x="80" y="1812"/>
                  </a:lnTo>
                  <a:lnTo>
                    <a:pt x="71" y="1809"/>
                  </a:lnTo>
                  <a:lnTo>
                    <a:pt x="64" y="1805"/>
                  </a:lnTo>
                  <a:lnTo>
                    <a:pt x="55" y="1801"/>
                  </a:lnTo>
                  <a:lnTo>
                    <a:pt x="46" y="1796"/>
                  </a:lnTo>
                  <a:lnTo>
                    <a:pt x="36" y="1790"/>
                  </a:lnTo>
                  <a:lnTo>
                    <a:pt x="19" y="1776"/>
                  </a:lnTo>
                  <a:lnTo>
                    <a:pt x="0" y="1760"/>
                  </a:lnTo>
                  <a:close/>
                  <a:moveTo>
                    <a:pt x="0" y="1102"/>
                  </a:moveTo>
                  <a:lnTo>
                    <a:pt x="0" y="1075"/>
                  </a:lnTo>
                  <a:lnTo>
                    <a:pt x="1" y="1083"/>
                  </a:lnTo>
                  <a:lnTo>
                    <a:pt x="2" y="1090"/>
                  </a:lnTo>
                  <a:lnTo>
                    <a:pt x="1" y="1097"/>
                  </a:lnTo>
                  <a:lnTo>
                    <a:pt x="0" y="1102"/>
                  </a:lnTo>
                  <a:close/>
                  <a:moveTo>
                    <a:pt x="688" y="52"/>
                  </a:moveTo>
                  <a:lnTo>
                    <a:pt x="688" y="103"/>
                  </a:lnTo>
                  <a:lnTo>
                    <a:pt x="686" y="95"/>
                  </a:lnTo>
                  <a:lnTo>
                    <a:pt x="684" y="87"/>
                  </a:lnTo>
                  <a:lnTo>
                    <a:pt x="683" y="81"/>
                  </a:lnTo>
                  <a:lnTo>
                    <a:pt x="683" y="74"/>
                  </a:lnTo>
                  <a:lnTo>
                    <a:pt x="683" y="68"/>
                  </a:lnTo>
                  <a:lnTo>
                    <a:pt x="684" y="62"/>
                  </a:lnTo>
                  <a:lnTo>
                    <a:pt x="686" y="57"/>
                  </a:lnTo>
                  <a:lnTo>
                    <a:pt x="688" y="52"/>
                  </a:lnTo>
                  <a:close/>
                  <a:moveTo>
                    <a:pt x="688" y="626"/>
                  </a:moveTo>
                  <a:lnTo>
                    <a:pt x="688" y="768"/>
                  </a:lnTo>
                  <a:lnTo>
                    <a:pt x="677" y="760"/>
                  </a:lnTo>
                  <a:lnTo>
                    <a:pt x="666" y="752"/>
                  </a:lnTo>
                  <a:lnTo>
                    <a:pt x="655" y="742"/>
                  </a:lnTo>
                  <a:lnTo>
                    <a:pt x="645" y="730"/>
                  </a:lnTo>
                  <a:lnTo>
                    <a:pt x="630" y="712"/>
                  </a:lnTo>
                  <a:lnTo>
                    <a:pt x="619" y="695"/>
                  </a:lnTo>
                  <a:lnTo>
                    <a:pt x="614" y="686"/>
                  </a:lnTo>
                  <a:lnTo>
                    <a:pt x="611" y="677"/>
                  </a:lnTo>
                  <a:lnTo>
                    <a:pt x="606" y="668"/>
                  </a:lnTo>
                  <a:lnTo>
                    <a:pt x="604" y="661"/>
                  </a:lnTo>
                  <a:lnTo>
                    <a:pt x="602" y="653"/>
                  </a:lnTo>
                  <a:lnTo>
                    <a:pt x="601" y="645"/>
                  </a:lnTo>
                  <a:lnTo>
                    <a:pt x="601" y="638"/>
                  </a:lnTo>
                  <a:lnTo>
                    <a:pt x="601" y="631"/>
                  </a:lnTo>
                  <a:lnTo>
                    <a:pt x="602" y="626"/>
                  </a:lnTo>
                  <a:lnTo>
                    <a:pt x="604" y="620"/>
                  </a:lnTo>
                  <a:lnTo>
                    <a:pt x="606" y="615"/>
                  </a:lnTo>
                  <a:lnTo>
                    <a:pt x="611" y="610"/>
                  </a:lnTo>
                  <a:lnTo>
                    <a:pt x="614" y="608"/>
                  </a:lnTo>
                  <a:lnTo>
                    <a:pt x="617" y="606"/>
                  </a:lnTo>
                  <a:lnTo>
                    <a:pt x="620" y="605"/>
                  </a:lnTo>
                  <a:lnTo>
                    <a:pt x="625" y="604"/>
                  </a:lnTo>
                  <a:lnTo>
                    <a:pt x="634" y="604"/>
                  </a:lnTo>
                  <a:lnTo>
                    <a:pt x="643" y="605"/>
                  </a:lnTo>
                  <a:lnTo>
                    <a:pt x="654" y="607"/>
                  </a:lnTo>
                  <a:lnTo>
                    <a:pt x="665" y="612"/>
                  </a:lnTo>
                  <a:lnTo>
                    <a:pt x="676" y="618"/>
                  </a:lnTo>
                  <a:lnTo>
                    <a:pt x="688" y="626"/>
                  </a:lnTo>
                  <a:close/>
                  <a:moveTo>
                    <a:pt x="688" y="1246"/>
                  </a:moveTo>
                  <a:lnTo>
                    <a:pt x="688" y="1395"/>
                  </a:lnTo>
                  <a:lnTo>
                    <a:pt x="681" y="1387"/>
                  </a:lnTo>
                  <a:lnTo>
                    <a:pt x="672" y="1379"/>
                  </a:lnTo>
                  <a:lnTo>
                    <a:pt x="663" y="1369"/>
                  </a:lnTo>
                  <a:lnTo>
                    <a:pt x="655" y="1359"/>
                  </a:lnTo>
                  <a:lnTo>
                    <a:pt x="648" y="1349"/>
                  </a:lnTo>
                  <a:lnTo>
                    <a:pt x="642" y="1339"/>
                  </a:lnTo>
                  <a:lnTo>
                    <a:pt x="636" y="1329"/>
                  </a:lnTo>
                  <a:lnTo>
                    <a:pt x="631" y="1319"/>
                  </a:lnTo>
                  <a:lnTo>
                    <a:pt x="627" y="1309"/>
                  </a:lnTo>
                  <a:lnTo>
                    <a:pt x="624" y="1300"/>
                  </a:lnTo>
                  <a:lnTo>
                    <a:pt x="621" y="1291"/>
                  </a:lnTo>
                  <a:lnTo>
                    <a:pt x="619" y="1282"/>
                  </a:lnTo>
                  <a:lnTo>
                    <a:pt x="618" y="1274"/>
                  </a:lnTo>
                  <a:lnTo>
                    <a:pt x="619" y="1267"/>
                  </a:lnTo>
                  <a:lnTo>
                    <a:pt x="620" y="1260"/>
                  </a:lnTo>
                  <a:lnTo>
                    <a:pt x="623" y="1255"/>
                  </a:lnTo>
                  <a:lnTo>
                    <a:pt x="625" y="1249"/>
                  </a:lnTo>
                  <a:lnTo>
                    <a:pt x="629" y="1244"/>
                  </a:lnTo>
                  <a:lnTo>
                    <a:pt x="635" y="1240"/>
                  </a:lnTo>
                  <a:lnTo>
                    <a:pt x="640" y="1238"/>
                  </a:lnTo>
                  <a:lnTo>
                    <a:pt x="647" y="1236"/>
                  </a:lnTo>
                  <a:lnTo>
                    <a:pt x="654" y="1236"/>
                  </a:lnTo>
                  <a:lnTo>
                    <a:pt x="662" y="1237"/>
                  </a:lnTo>
                  <a:lnTo>
                    <a:pt x="671" y="1238"/>
                  </a:lnTo>
                  <a:lnTo>
                    <a:pt x="680" y="1242"/>
                  </a:lnTo>
                  <a:lnTo>
                    <a:pt x="688" y="1246"/>
                  </a:lnTo>
                  <a:close/>
                  <a:moveTo>
                    <a:pt x="688" y="1798"/>
                  </a:moveTo>
                  <a:lnTo>
                    <a:pt x="688" y="1898"/>
                  </a:lnTo>
                  <a:lnTo>
                    <a:pt x="683" y="1899"/>
                  </a:lnTo>
                  <a:lnTo>
                    <a:pt x="676" y="1900"/>
                  </a:lnTo>
                  <a:lnTo>
                    <a:pt x="670" y="1900"/>
                  </a:lnTo>
                  <a:lnTo>
                    <a:pt x="662" y="1899"/>
                  </a:lnTo>
                  <a:lnTo>
                    <a:pt x="654" y="1897"/>
                  </a:lnTo>
                  <a:lnTo>
                    <a:pt x="647" y="1894"/>
                  </a:lnTo>
                  <a:lnTo>
                    <a:pt x="638" y="1890"/>
                  </a:lnTo>
                  <a:lnTo>
                    <a:pt x="630" y="1887"/>
                  </a:lnTo>
                  <a:lnTo>
                    <a:pt x="613" y="1876"/>
                  </a:lnTo>
                  <a:lnTo>
                    <a:pt x="594" y="1864"/>
                  </a:lnTo>
                  <a:lnTo>
                    <a:pt x="577" y="1849"/>
                  </a:lnTo>
                  <a:lnTo>
                    <a:pt x="559" y="1831"/>
                  </a:lnTo>
                  <a:lnTo>
                    <a:pt x="549" y="1820"/>
                  </a:lnTo>
                  <a:lnTo>
                    <a:pt x="540" y="1809"/>
                  </a:lnTo>
                  <a:lnTo>
                    <a:pt x="533" y="1798"/>
                  </a:lnTo>
                  <a:lnTo>
                    <a:pt x="525" y="1787"/>
                  </a:lnTo>
                  <a:lnTo>
                    <a:pt x="518" y="1776"/>
                  </a:lnTo>
                  <a:lnTo>
                    <a:pt x="513" y="1765"/>
                  </a:lnTo>
                  <a:lnTo>
                    <a:pt x="509" y="1756"/>
                  </a:lnTo>
                  <a:lnTo>
                    <a:pt x="504" y="1745"/>
                  </a:lnTo>
                  <a:lnTo>
                    <a:pt x="501" y="1736"/>
                  </a:lnTo>
                  <a:lnTo>
                    <a:pt x="499" y="1726"/>
                  </a:lnTo>
                  <a:lnTo>
                    <a:pt x="498" y="1717"/>
                  </a:lnTo>
                  <a:lnTo>
                    <a:pt x="498" y="1710"/>
                  </a:lnTo>
                  <a:lnTo>
                    <a:pt x="499" y="1702"/>
                  </a:lnTo>
                  <a:lnTo>
                    <a:pt x="501" y="1695"/>
                  </a:lnTo>
                  <a:lnTo>
                    <a:pt x="504" y="1690"/>
                  </a:lnTo>
                  <a:lnTo>
                    <a:pt x="509" y="1685"/>
                  </a:lnTo>
                  <a:lnTo>
                    <a:pt x="513" y="1681"/>
                  </a:lnTo>
                  <a:lnTo>
                    <a:pt x="520" y="1679"/>
                  </a:lnTo>
                  <a:lnTo>
                    <a:pt x="526" y="1678"/>
                  </a:lnTo>
                  <a:lnTo>
                    <a:pt x="534" y="1677"/>
                  </a:lnTo>
                  <a:lnTo>
                    <a:pt x="542" y="1678"/>
                  </a:lnTo>
                  <a:lnTo>
                    <a:pt x="550" y="1680"/>
                  </a:lnTo>
                  <a:lnTo>
                    <a:pt x="559" y="1682"/>
                  </a:lnTo>
                  <a:lnTo>
                    <a:pt x="569" y="1687"/>
                  </a:lnTo>
                  <a:lnTo>
                    <a:pt x="579" y="1691"/>
                  </a:lnTo>
                  <a:lnTo>
                    <a:pt x="589" y="1696"/>
                  </a:lnTo>
                  <a:lnTo>
                    <a:pt x="598" y="1703"/>
                  </a:lnTo>
                  <a:lnTo>
                    <a:pt x="608" y="1711"/>
                  </a:lnTo>
                  <a:lnTo>
                    <a:pt x="619" y="1718"/>
                  </a:lnTo>
                  <a:lnTo>
                    <a:pt x="629" y="1727"/>
                  </a:lnTo>
                  <a:lnTo>
                    <a:pt x="640" y="1737"/>
                  </a:lnTo>
                  <a:lnTo>
                    <a:pt x="650" y="1747"/>
                  </a:lnTo>
                  <a:lnTo>
                    <a:pt x="661" y="1760"/>
                  </a:lnTo>
                  <a:lnTo>
                    <a:pt x="671" y="1773"/>
                  </a:lnTo>
                  <a:lnTo>
                    <a:pt x="681" y="1786"/>
                  </a:lnTo>
                  <a:lnTo>
                    <a:pt x="688" y="1798"/>
                  </a:lnTo>
                  <a:close/>
                  <a:moveTo>
                    <a:pt x="688" y="2837"/>
                  </a:moveTo>
                  <a:lnTo>
                    <a:pt x="688" y="2914"/>
                  </a:lnTo>
                  <a:lnTo>
                    <a:pt x="683" y="2917"/>
                  </a:lnTo>
                  <a:lnTo>
                    <a:pt x="675" y="2920"/>
                  </a:lnTo>
                  <a:lnTo>
                    <a:pt x="668" y="2921"/>
                  </a:lnTo>
                  <a:lnTo>
                    <a:pt x="659" y="2920"/>
                  </a:lnTo>
                  <a:lnTo>
                    <a:pt x="650" y="2919"/>
                  </a:lnTo>
                  <a:lnTo>
                    <a:pt x="640" y="2916"/>
                  </a:lnTo>
                  <a:lnTo>
                    <a:pt x="629" y="2912"/>
                  </a:lnTo>
                  <a:lnTo>
                    <a:pt x="618" y="2908"/>
                  </a:lnTo>
                  <a:lnTo>
                    <a:pt x="607" y="2902"/>
                  </a:lnTo>
                  <a:lnTo>
                    <a:pt x="595" y="2896"/>
                  </a:lnTo>
                  <a:lnTo>
                    <a:pt x="583" y="2888"/>
                  </a:lnTo>
                  <a:lnTo>
                    <a:pt x="571" y="2879"/>
                  </a:lnTo>
                  <a:lnTo>
                    <a:pt x="559" y="2869"/>
                  </a:lnTo>
                  <a:lnTo>
                    <a:pt x="547" y="2859"/>
                  </a:lnTo>
                  <a:lnTo>
                    <a:pt x="534" y="2848"/>
                  </a:lnTo>
                  <a:lnTo>
                    <a:pt x="523" y="2836"/>
                  </a:lnTo>
                  <a:lnTo>
                    <a:pt x="511" y="2823"/>
                  </a:lnTo>
                  <a:lnTo>
                    <a:pt x="500" y="2811"/>
                  </a:lnTo>
                  <a:lnTo>
                    <a:pt x="489" y="2798"/>
                  </a:lnTo>
                  <a:lnTo>
                    <a:pt x="480" y="2785"/>
                  </a:lnTo>
                  <a:lnTo>
                    <a:pt x="471" y="2773"/>
                  </a:lnTo>
                  <a:lnTo>
                    <a:pt x="465" y="2760"/>
                  </a:lnTo>
                  <a:lnTo>
                    <a:pt x="458" y="2748"/>
                  </a:lnTo>
                  <a:lnTo>
                    <a:pt x="454" y="2737"/>
                  </a:lnTo>
                  <a:lnTo>
                    <a:pt x="449" y="2726"/>
                  </a:lnTo>
                  <a:lnTo>
                    <a:pt x="446" y="2715"/>
                  </a:lnTo>
                  <a:lnTo>
                    <a:pt x="444" y="2705"/>
                  </a:lnTo>
                  <a:lnTo>
                    <a:pt x="444" y="2695"/>
                  </a:lnTo>
                  <a:lnTo>
                    <a:pt x="445" y="2687"/>
                  </a:lnTo>
                  <a:lnTo>
                    <a:pt x="446" y="2680"/>
                  </a:lnTo>
                  <a:lnTo>
                    <a:pt x="449" y="2673"/>
                  </a:lnTo>
                  <a:lnTo>
                    <a:pt x="454" y="2668"/>
                  </a:lnTo>
                  <a:lnTo>
                    <a:pt x="460" y="2664"/>
                  </a:lnTo>
                  <a:lnTo>
                    <a:pt x="467" y="2661"/>
                  </a:lnTo>
                  <a:lnTo>
                    <a:pt x="475" y="2660"/>
                  </a:lnTo>
                  <a:lnTo>
                    <a:pt x="483" y="2660"/>
                  </a:lnTo>
                  <a:lnTo>
                    <a:pt x="492" y="2661"/>
                  </a:lnTo>
                  <a:lnTo>
                    <a:pt x="502" y="2663"/>
                  </a:lnTo>
                  <a:lnTo>
                    <a:pt x="513" y="2666"/>
                  </a:lnTo>
                  <a:lnTo>
                    <a:pt x="524" y="2672"/>
                  </a:lnTo>
                  <a:lnTo>
                    <a:pt x="536" y="2677"/>
                  </a:lnTo>
                  <a:lnTo>
                    <a:pt x="548" y="2684"/>
                  </a:lnTo>
                  <a:lnTo>
                    <a:pt x="560" y="2692"/>
                  </a:lnTo>
                  <a:lnTo>
                    <a:pt x="572" y="2700"/>
                  </a:lnTo>
                  <a:lnTo>
                    <a:pt x="584" y="2710"/>
                  </a:lnTo>
                  <a:lnTo>
                    <a:pt x="597" y="2721"/>
                  </a:lnTo>
                  <a:lnTo>
                    <a:pt x="609" y="2732"/>
                  </a:lnTo>
                  <a:lnTo>
                    <a:pt x="621" y="2744"/>
                  </a:lnTo>
                  <a:lnTo>
                    <a:pt x="634" y="2756"/>
                  </a:lnTo>
                  <a:lnTo>
                    <a:pt x="643" y="2768"/>
                  </a:lnTo>
                  <a:lnTo>
                    <a:pt x="653" y="2780"/>
                  </a:lnTo>
                  <a:lnTo>
                    <a:pt x="662" y="2793"/>
                  </a:lnTo>
                  <a:lnTo>
                    <a:pt x="670" y="2803"/>
                  </a:lnTo>
                  <a:lnTo>
                    <a:pt x="676" y="2816"/>
                  </a:lnTo>
                  <a:lnTo>
                    <a:pt x="683" y="2826"/>
                  </a:lnTo>
                  <a:lnTo>
                    <a:pt x="688" y="2837"/>
                  </a:lnTo>
                  <a:close/>
                  <a:moveTo>
                    <a:pt x="688" y="3277"/>
                  </a:moveTo>
                  <a:lnTo>
                    <a:pt x="688" y="3461"/>
                  </a:lnTo>
                  <a:lnTo>
                    <a:pt x="669" y="3448"/>
                  </a:lnTo>
                  <a:lnTo>
                    <a:pt x="649" y="3434"/>
                  </a:lnTo>
                  <a:lnTo>
                    <a:pt x="628" y="3416"/>
                  </a:lnTo>
                  <a:lnTo>
                    <a:pt x="608" y="3398"/>
                  </a:lnTo>
                  <a:lnTo>
                    <a:pt x="595" y="3383"/>
                  </a:lnTo>
                  <a:lnTo>
                    <a:pt x="583" y="3370"/>
                  </a:lnTo>
                  <a:lnTo>
                    <a:pt x="572" y="3356"/>
                  </a:lnTo>
                  <a:lnTo>
                    <a:pt x="561" y="3343"/>
                  </a:lnTo>
                  <a:lnTo>
                    <a:pt x="552" y="3329"/>
                  </a:lnTo>
                  <a:lnTo>
                    <a:pt x="545" y="3315"/>
                  </a:lnTo>
                  <a:lnTo>
                    <a:pt x="537" y="3302"/>
                  </a:lnTo>
                  <a:lnTo>
                    <a:pt x="532" y="3290"/>
                  </a:lnTo>
                  <a:lnTo>
                    <a:pt x="526" y="3278"/>
                  </a:lnTo>
                  <a:lnTo>
                    <a:pt x="523" y="3266"/>
                  </a:lnTo>
                  <a:lnTo>
                    <a:pt x="521" y="3256"/>
                  </a:lnTo>
                  <a:lnTo>
                    <a:pt x="520" y="3246"/>
                  </a:lnTo>
                  <a:lnTo>
                    <a:pt x="521" y="3238"/>
                  </a:lnTo>
                  <a:lnTo>
                    <a:pt x="522" y="3229"/>
                  </a:lnTo>
                  <a:lnTo>
                    <a:pt x="525" y="3222"/>
                  </a:lnTo>
                  <a:lnTo>
                    <a:pt x="531" y="3217"/>
                  </a:lnTo>
                  <a:lnTo>
                    <a:pt x="536" y="3213"/>
                  </a:lnTo>
                  <a:lnTo>
                    <a:pt x="542" y="3210"/>
                  </a:lnTo>
                  <a:lnTo>
                    <a:pt x="549" y="3209"/>
                  </a:lnTo>
                  <a:lnTo>
                    <a:pt x="557" y="3208"/>
                  </a:lnTo>
                  <a:lnTo>
                    <a:pt x="566" y="3209"/>
                  </a:lnTo>
                  <a:lnTo>
                    <a:pt x="574" y="3210"/>
                  </a:lnTo>
                  <a:lnTo>
                    <a:pt x="584" y="3213"/>
                  </a:lnTo>
                  <a:lnTo>
                    <a:pt x="594" y="3217"/>
                  </a:lnTo>
                  <a:lnTo>
                    <a:pt x="605" y="3221"/>
                  </a:lnTo>
                  <a:lnTo>
                    <a:pt x="616" y="3227"/>
                  </a:lnTo>
                  <a:lnTo>
                    <a:pt x="628" y="3233"/>
                  </a:lnTo>
                  <a:lnTo>
                    <a:pt x="640" y="3241"/>
                  </a:lnTo>
                  <a:lnTo>
                    <a:pt x="664" y="3257"/>
                  </a:lnTo>
                  <a:lnTo>
                    <a:pt x="688" y="3277"/>
                  </a:lnTo>
                  <a:close/>
                  <a:moveTo>
                    <a:pt x="688" y="3805"/>
                  </a:moveTo>
                  <a:lnTo>
                    <a:pt x="688" y="3890"/>
                  </a:lnTo>
                  <a:lnTo>
                    <a:pt x="683" y="3877"/>
                  </a:lnTo>
                  <a:lnTo>
                    <a:pt x="677" y="3863"/>
                  </a:lnTo>
                  <a:lnTo>
                    <a:pt x="675" y="3852"/>
                  </a:lnTo>
                  <a:lnTo>
                    <a:pt x="673" y="3841"/>
                  </a:lnTo>
                  <a:lnTo>
                    <a:pt x="673" y="3832"/>
                  </a:lnTo>
                  <a:lnTo>
                    <a:pt x="675" y="3823"/>
                  </a:lnTo>
                  <a:lnTo>
                    <a:pt x="678" y="3815"/>
                  </a:lnTo>
                  <a:lnTo>
                    <a:pt x="683" y="3809"/>
                  </a:lnTo>
                  <a:lnTo>
                    <a:pt x="686" y="3806"/>
                  </a:lnTo>
                  <a:lnTo>
                    <a:pt x="688" y="3805"/>
                  </a:lnTo>
                  <a:close/>
                  <a:moveTo>
                    <a:pt x="688" y="4123"/>
                  </a:moveTo>
                  <a:lnTo>
                    <a:pt x="688" y="4317"/>
                  </a:lnTo>
                  <a:lnTo>
                    <a:pt x="670" y="4304"/>
                  </a:lnTo>
                  <a:lnTo>
                    <a:pt x="651" y="4290"/>
                  </a:lnTo>
                  <a:lnTo>
                    <a:pt x="631" y="4273"/>
                  </a:lnTo>
                  <a:lnTo>
                    <a:pt x="613" y="4256"/>
                  </a:lnTo>
                  <a:lnTo>
                    <a:pt x="597" y="4240"/>
                  </a:lnTo>
                  <a:lnTo>
                    <a:pt x="583" y="4225"/>
                  </a:lnTo>
                  <a:lnTo>
                    <a:pt x="570" y="4209"/>
                  </a:lnTo>
                  <a:lnTo>
                    <a:pt x="558" y="4193"/>
                  </a:lnTo>
                  <a:lnTo>
                    <a:pt x="547" y="4179"/>
                  </a:lnTo>
                  <a:lnTo>
                    <a:pt x="537" y="4164"/>
                  </a:lnTo>
                  <a:lnTo>
                    <a:pt x="528" y="4149"/>
                  </a:lnTo>
                  <a:lnTo>
                    <a:pt x="521" y="4135"/>
                  </a:lnTo>
                  <a:lnTo>
                    <a:pt x="515" y="4122"/>
                  </a:lnTo>
                  <a:lnTo>
                    <a:pt x="511" y="4110"/>
                  </a:lnTo>
                  <a:lnTo>
                    <a:pt x="508" y="4098"/>
                  </a:lnTo>
                  <a:lnTo>
                    <a:pt x="505" y="4087"/>
                  </a:lnTo>
                  <a:lnTo>
                    <a:pt x="505" y="4078"/>
                  </a:lnTo>
                  <a:lnTo>
                    <a:pt x="508" y="4069"/>
                  </a:lnTo>
                  <a:lnTo>
                    <a:pt x="511" y="4062"/>
                  </a:lnTo>
                  <a:lnTo>
                    <a:pt x="515" y="4056"/>
                  </a:lnTo>
                  <a:lnTo>
                    <a:pt x="521" y="4052"/>
                  </a:lnTo>
                  <a:lnTo>
                    <a:pt x="527" y="4050"/>
                  </a:lnTo>
                  <a:lnTo>
                    <a:pt x="535" y="4049"/>
                  </a:lnTo>
                  <a:lnTo>
                    <a:pt x="543" y="4048"/>
                  </a:lnTo>
                  <a:lnTo>
                    <a:pt x="552" y="4049"/>
                  </a:lnTo>
                  <a:lnTo>
                    <a:pt x="562" y="4051"/>
                  </a:lnTo>
                  <a:lnTo>
                    <a:pt x="572" y="4054"/>
                  </a:lnTo>
                  <a:lnTo>
                    <a:pt x="584" y="4057"/>
                  </a:lnTo>
                  <a:lnTo>
                    <a:pt x="595" y="4063"/>
                  </a:lnTo>
                  <a:lnTo>
                    <a:pt x="608" y="4068"/>
                  </a:lnTo>
                  <a:lnTo>
                    <a:pt x="620" y="4076"/>
                  </a:lnTo>
                  <a:lnTo>
                    <a:pt x="634" y="4084"/>
                  </a:lnTo>
                  <a:lnTo>
                    <a:pt x="647" y="4092"/>
                  </a:lnTo>
                  <a:lnTo>
                    <a:pt x="661" y="4102"/>
                  </a:lnTo>
                  <a:lnTo>
                    <a:pt x="674" y="4112"/>
                  </a:lnTo>
                  <a:lnTo>
                    <a:pt x="688" y="4123"/>
                  </a:lnTo>
                  <a:close/>
                  <a:moveTo>
                    <a:pt x="688" y="4540"/>
                  </a:moveTo>
                  <a:lnTo>
                    <a:pt x="688" y="4620"/>
                  </a:lnTo>
                  <a:lnTo>
                    <a:pt x="681" y="4623"/>
                  </a:lnTo>
                  <a:lnTo>
                    <a:pt x="673" y="4624"/>
                  </a:lnTo>
                  <a:lnTo>
                    <a:pt x="663" y="4624"/>
                  </a:lnTo>
                  <a:lnTo>
                    <a:pt x="652" y="4623"/>
                  </a:lnTo>
                  <a:lnTo>
                    <a:pt x="641" y="4620"/>
                  </a:lnTo>
                  <a:lnTo>
                    <a:pt x="628" y="4615"/>
                  </a:lnTo>
                  <a:lnTo>
                    <a:pt x="615" y="4610"/>
                  </a:lnTo>
                  <a:lnTo>
                    <a:pt x="602" y="4603"/>
                  </a:lnTo>
                  <a:lnTo>
                    <a:pt x="588" y="4596"/>
                  </a:lnTo>
                  <a:lnTo>
                    <a:pt x="572" y="4587"/>
                  </a:lnTo>
                  <a:lnTo>
                    <a:pt x="557" y="4577"/>
                  </a:lnTo>
                  <a:lnTo>
                    <a:pt x="542" y="4566"/>
                  </a:lnTo>
                  <a:lnTo>
                    <a:pt x="526" y="4554"/>
                  </a:lnTo>
                  <a:lnTo>
                    <a:pt x="511" y="4542"/>
                  </a:lnTo>
                  <a:lnTo>
                    <a:pt x="494" y="4528"/>
                  </a:lnTo>
                  <a:lnTo>
                    <a:pt x="479" y="4513"/>
                  </a:lnTo>
                  <a:lnTo>
                    <a:pt x="463" y="4497"/>
                  </a:lnTo>
                  <a:lnTo>
                    <a:pt x="447" y="4482"/>
                  </a:lnTo>
                  <a:lnTo>
                    <a:pt x="434" y="4465"/>
                  </a:lnTo>
                  <a:lnTo>
                    <a:pt x="421" y="4449"/>
                  </a:lnTo>
                  <a:lnTo>
                    <a:pt x="409" y="4433"/>
                  </a:lnTo>
                  <a:lnTo>
                    <a:pt x="399" y="4418"/>
                  </a:lnTo>
                  <a:lnTo>
                    <a:pt x="389" y="4404"/>
                  </a:lnTo>
                  <a:lnTo>
                    <a:pt x="382" y="4390"/>
                  </a:lnTo>
                  <a:lnTo>
                    <a:pt x="375" y="4375"/>
                  </a:lnTo>
                  <a:lnTo>
                    <a:pt x="371" y="4363"/>
                  </a:lnTo>
                  <a:lnTo>
                    <a:pt x="367" y="4351"/>
                  </a:lnTo>
                  <a:lnTo>
                    <a:pt x="365" y="4340"/>
                  </a:lnTo>
                  <a:lnTo>
                    <a:pt x="365" y="4330"/>
                  </a:lnTo>
                  <a:lnTo>
                    <a:pt x="366" y="4322"/>
                  </a:lnTo>
                  <a:lnTo>
                    <a:pt x="367" y="4317"/>
                  </a:lnTo>
                  <a:lnTo>
                    <a:pt x="369" y="4314"/>
                  </a:lnTo>
                  <a:lnTo>
                    <a:pt x="372" y="4311"/>
                  </a:lnTo>
                  <a:lnTo>
                    <a:pt x="374" y="4308"/>
                  </a:lnTo>
                  <a:lnTo>
                    <a:pt x="380" y="4304"/>
                  </a:lnTo>
                  <a:lnTo>
                    <a:pt x="388" y="4301"/>
                  </a:lnTo>
                  <a:lnTo>
                    <a:pt x="397" y="4301"/>
                  </a:lnTo>
                  <a:lnTo>
                    <a:pt x="408" y="4301"/>
                  </a:lnTo>
                  <a:lnTo>
                    <a:pt x="420" y="4303"/>
                  </a:lnTo>
                  <a:lnTo>
                    <a:pt x="432" y="4306"/>
                  </a:lnTo>
                  <a:lnTo>
                    <a:pt x="445" y="4312"/>
                  </a:lnTo>
                  <a:lnTo>
                    <a:pt x="459" y="4318"/>
                  </a:lnTo>
                  <a:lnTo>
                    <a:pt x="475" y="4326"/>
                  </a:lnTo>
                  <a:lnTo>
                    <a:pt x="490" y="4335"/>
                  </a:lnTo>
                  <a:lnTo>
                    <a:pt x="506" y="4345"/>
                  </a:lnTo>
                  <a:lnTo>
                    <a:pt x="523" y="4357"/>
                  </a:lnTo>
                  <a:lnTo>
                    <a:pt x="539" y="4369"/>
                  </a:lnTo>
                  <a:lnTo>
                    <a:pt x="556" y="4382"/>
                  </a:lnTo>
                  <a:lnTo>
                    <a:pt x="572" y="4397"/>
                  </a:lnTo>
                  <a:lnTo>
                    <a:pt x="590" y="4413"/>
                  </a:lnTo>
                  <a:lnTo>
                    <a:pt x="606" y="4429"/>
                  </a:lnTo>
                  <a:lnTo>
                    <a:pt x="621" y="4445"/>
                  </a:lnTo>
                  <a:lnTo>
                    <a:pt x="636" y="4462"/>
                  </a:lnTo>
                  <a:lnTo>
                    <a:pt x="649" y="4478"/>
                  </a:lnTo>
                  <a:lnTo>
                    <a:pt x="661" y="4495"/>
                  </a:lnTo>
                  <a:lnTo>
                    <a:pt x="672" y="4510"/>
                  </a:lnTo>
                  <a:lnTo>
                    <a:pt x="681" y="4525"/>
                  </a:lnTo>
                  <a:lnTo>
                    <a:pt x="688" y="4540"/>
                  </a:lnTo>
                  <a:close/>
                  <a:moveTo>
                    <a:pt x="291" y="5045"/>
                  </a:moveTo>
                  <a:lnTo>
                    <a:pt x="273" y="5027"/>
                  </a:lnTo>
                  <a:lnTo>
                    <a:pt x="257" y="5011"/>
                  </a:lnTo>
                  <a:lnTo>
                    <a:pt x="242" y="4993"/>
                  </a:lnTo>
                  <a:lnTo>
                    <a:pt x="228" y="4977"/>
                  </a:lnTo>
                  <a:lnTo>
                    <a:pt x="215" y="4961"/>
                  </a:lnTo>
                  <a:lnTo>
                    <a:pt x="204" y="4945"/>
                  </a:lnTo>
                  <a:lnTo>
                    <a:pt x="194" y="4929"/>
                  </a:lnTo>
                  <a:lnTo>
                    <a:pt x="185" y="4915"/>
                  </a:lnTo>
                  <a:lnTo>
                    <a:pt x="178" y="4900"/>
                  </a:lnTo>
                  <a:lnTo>
                    <a:pt x="172" y="4887"/>
                  </a:lnTo>
                  <a:lnTo>
                    <a:pt x="168" y="4875"/>
                  </a:lnTo>
                  <a:lnTo>
                    <a:pt x="166" y="4863"/>
                  </a:lnTo>
                  <a:lnTo>
                    <a:pt x="165" y="4853"/>
                  </a:lnTo>
                  <a:lnTo>
                    <a:pt x="166" y="4844"/>
                  </a:lnTo>
                  <a:lnTo>
                    <a:pt x="167" y="4841"/>
                  </a:lnTo>
                  <a:lnTo>
                    <a:pt x="169" y="4837"/>
                  </a:lnTo>
                  <a:lnTo>
                    <a:pt x="171" y="4835"/>
                  </a:lnTo>
                  <a:lnTo>
                    <a:pt x="173" y="4831"/>
                  </a:lnTo>
                  <a:lnTo>
                    <a:pt x="177" y="4829"/>
                  </a:lnTo>
                  <a:lnTo>
                    <a:pt x="180" y="4827"/>
                  </a:lnTo>
                  <a:lnTo>
                    <a:pt x="183" y="4826"/>
                  </a:lnTo>
                  <a:lnTo>
                    <a:pt x="188" y="4825"/>
                  </a:lnTo>
                  <a:lnTo>
                    <a:pt x="197" y="4824"/>
                  </a:lnTo>
                  <a:lnTo>
                    <a:pt x="208" y="4825"/>
                  </a:lnTo>
                  <a:lnTo>
                    <a:pt x="220" y="4828"/>
                  </a:lnTo>
                  <a:lnTo>
                    <a:pt x="234" y="4831"/>
                  </a:lnTo>
                  <a:lnTo>
                    <a:pt x="248" y="4838"/>
                  </a:lnTo>
                  <a:lnTo>
                    <a:pt x="263" y="4844"/>
                  </a:lnTo>
                  <a:lnTo>
                    <a:pt x="280" y="4853"/>
                  </a:lnTo>
                  <a:lnTo>
                    <a:pt x="296" y="4863"/>
                  </a:lnTo>
                  <a:lnTo>
                    <a:pt x="314" y="4874"/>
                  </a:lnTo>
                  <a:lnTo>
                    <a:pt x="331" y="4886"/>
                  </a:lnTo>
                  <a:lnTo>
                    <a:pt x="349" y="4900"/>
                  </a:lnTo>
                  <a:lnTo>
                    <a:pt x="367" y="4915"/>
                  </a:lnTo>
                  <a:lnTo>
                    <a:pt x="385" y="4930"/>
                  </a:lnTo>
                  <a:lnTo>
                    <a:pt x="403" y="4947"/>
                  </a:lnTo>
                  <a:lnTo>
                    <a:pt x="429" y="4972"/>
                  </a:lnTo>
                  <a:lnTo>
                    <a:pt x="452" y="4997"/>
                  </a:lnTo>
                  <a:lnTo>
                    <a:pt x="472" y="5021"/>
                  </a:lnTo>
                  <a:lnTo>
                    <a:pt x="490" y="5045"/>
                  </a:lnTo>
                  <a:lnTo>
                    <a:pt x="291" y="5045"/>
                  </a:lnTo>
                  <a:close/>
                  <a:moveTo>
                    <a:pt x="373" y="4778"/>
                  </a:moveTo>
                  <a:lnTo>
                    <a:pt x="356" y="4761"/>
                  </a:lnTo>
                  <a:lnTo>
                    <a:pt x="340" y="4744"/>
                  </a:lnTo>
                  <a:lnTo>
                    <a:pt x="326" y="4727"/>
                  </a:lnTo>
                  <a:lnTo>
                    <a:pt x="311" y="4711"/>
                  </a:lnTo>
                  <a:lnTo>
                    <a:pt x="299" y="4695"/>
                  </a:lnTo>
                  <a:lnTo>
                    <a:pt x="288" y="4679"/>
                  </a:lnTo>
                  <a:lnTo>
                    <a:pt x="279" y="4664"/>
                  </a:lnTo>
                  <a:lnTo>
                    <a:pt x="270" y="4649"/>
                  </a:lnTo>
                  <a:lnTo>
                    <a:pt x="263" y="4635"/>
                  </a:lnTo>
                  <a:lnTo>
                    <a:pt x="258" y="4622"/>
                  </a:lnTo>
                  <a:lnTo>
                    <a:pt x="254" y="4610"/>
                  </a:lnTo>
                  <a:lnTo>
                    <a:pt x="252" y="4599"/>
                  </a:lnTo>
                  <a:lnTo>
                    <a:pt x="251" y="4589"/>
                  </a:lnTo>
                  <a:lnTo>
                    <a:pt x="252" y="4580"/>
                  </a:lnTo>
                  <a:lnTo>
                    <a:pt x="253" y="4576"/>
                  </a:lnTo>
                  <a:lnTo>
                    <a:pt x="256" y="4573"/>
                  </a:lnTo>
                  <a:lnTo>
                    <a:pt x="258" y="4569"/>
                  </a:lnTo>
                  <a:lnTo>
                    <a:pt x="260" y="4566"/>
                  </a:lnTo>
                  <a:lnTo>
                    <a:pt x="263" y="4564"/>
                  </a:lnTo>
                  <a:lnTo>
                    <a:pt x="266" y="4562"/>
                  </a:lnTo>
                  <a:lnTo>
                    <a:pt x="271" y="4561"/>
                  </a:lnTo>
                  <a:lnTo>
                    <a:pt x="274" y="4559"/>
                  </a:lnTo>
                  <a:lnTo>
                    <a:pt x="284" y="4558"/>
                  </a:lnTo>
                  <a:lnTo>
                    <a:pt x="295" y="4559"/>
                  </a:lnTo>
                  <a:lnTo>
                    <a:pt x="306" y="4562"/>
                  </a:lnTo>
                  <a:lnTo>
                    <a:pt x="319" y="4566"/>
                  </a:lnTo>
                  <a:lnTo>
                    <a:pt x="333" y="4571"/>
                  </a:lnTo>
                  <a:lnTo>
                    <a:pt x="348" y="4578"/>
                  </a:lnTo>
                  <a:lnTo>
                    <a:pt x="363" y="4586"/>
                  </a:lnTo>
                  <a:lnTo>
                    <a:pt x="379" y="4596"/>
                  </a:lnTo>
                  <a:lnTo>
                    <a:pt x="396" y="4607"/>
                  </a:lnTo>
                  <a:lnTo>
                    <a:pt x="412" y="4618"/>
                  </a:lnTo>
                  <a:lnTo>
                    <a:pt x="430" y="4631"/>
                  </a:lnTo>
                  <a:lnTo>
                    <a:pt x="447" y="4645"/>
                  </a:lnTo>
                  <a:lnTo>
                    <a:pt x="465" y="4660"/>
                  </a:lnTo>
                  <a:lnTo>
                    <a:pt x="482" y="4677"/>
                  </a:lnTo>
                  <a:lnTo>
                    <a:pt x="499" y="4693"/>
                  </a:lnTo>
                  <a:lnTo>
                    <a:pt x="515" y="4710"/>
                  </a:lnTo>
                  <a:lnTo>
                    <a:pt x="529" y="4726"/>
                  </a:lnTo>
                  <a:lnTo>
                    <a:pt x="544" y="4742"/>
                  </a:lnTo>
                  <a:lnTo>
                    <a:pt x="556" y="4759"/>
                  </a:lnTo>
                  <a:lnTo>
                    <a:pt x="567" y="4774"/>
                  </a:lnTo>
                  <a:lnTo>
                    <a:pt x="577" y="4790"/>
                  </a:lnTo>
                  <a:lnTo>
                    <a:pt x="585" y="4804"/>
                  </a:lnTo>
                  <a:lnTo>
                    <a:pt x="592" y="4818"/>
                  </a:lnTo>
                  <a:lnTo>
                    <a:pt x="597" y="4830"/>
                  </a:lnTo>
                  <a:lnTo>
                    <a:pt x="602" y="4842"/>
                  </a:lnTo>
                  <a:lnTo>
                    <a:pt x="604" y="4854"/>
                  </a:lnTo>
                  <a:lnTo>
                    <a:pt x="604" y="4864"/>
                  </a:lnTo>
                  <a:lnTo>
                    <a:pt x="603" y="4873"/>
                  </a:lnTo>
                  <a:lnTo>
                    <a:pt x="602" y="4876"/>
                  </a:lnTo>
                  <a:lnTo>
                    <a:pt x="601" y="4879"/>
                  </a:lnTo>
                  <a:lnTo>
                    <a:pt x="598" y="4883"/>
                  </a:lnTo>
                  <a:lnTo>
                    <a:pt x="595" y="4886"/>
                  </a:lnTo>
                  <a:lnTo>
                    <a:pt x="593" y="4888"/>
                  </a:lnTo>
                  <a:lnTo>
                    <a:pt x="589" y="4890"/>
                  </a:lnTo>
                  <a:lnTo>
                    <a:pt x="585" y="4892"/>
                  </a:lnTo>
                  <a:lnTo>
                    <a:pt x="581" y="4893"/>
                  </a:lnTo>
                  <a:lnTo>
                    <a:pt x="572" y="4894"/>
                  </a:lnTo>
                  <a:lnTo>
                    <a:pt x="561" y="4893"/>
                  </a:lnTo>
                  <a:lnTo>
                    <a:pt x="549" y="4890"/>
                  </a:lnTo>
                  <a:lnTo>
                    <a:pt x="536" y="4887"/>
                  </a:lnTo>
                  <a:lnTo>
                    <a:pt x="522" y="4882"/>
                  </a:lnTo>
                  <a:lnTo>
                    <a:pt x="508" y="4875"/>
                  </a:lnTo>
                  <a:lnTo>
                    <a:pt x="492" y="4867"/>
                  </a:lnTo>
                  <a:lnTo>
                    <a:pt x="476" y="4858"/>
                  </a:lnTo>
                  <a:lnTo>
                    <a:pt x="459" y="4847"/>
                  </a:lnTo>
                  <a:lnTo>
                    <a:pt x="442" y="4836"/>
                  </a:lnTo>
                  <a:lnTo>
                    <a:pt x="425" y="4822"/>
                  </a:lnTo>
                  <a:lnTo>
                    <a:pt x="408" y="4808"/>
                  </a:lnTo>
                  <a:lnTo>
                    <a:pt x="390" y="4793"/>
                  </a:lnTo>
                  <a:lnTo>
                    <a:pt x="373" y="4778"/>
                  </a:lnTo>
                  <a:close/>
                  <a:moveTo>
                    <a:pt x="330" y="3774"/>
                  </a:moveTo>
                  <a:lnTo>
                    <a:pt x="345" y="3789"/>
                  </a:lnTo>
                  <a:lnTo>
                    <a:pt x="359" y="3804"/>
                  </a:lnTo>
                  <a:lnTo>
                    <a:pt x="371" y="3818"/>
                  </a:lnTo>
                  <a:lnTo>
                    <a:pt x="383" y="3834"/>
                  </a:lnTo>
                  <a:lnTo>
                    <a:pt x="392" y="3848"/>
                  </a:lnTo>
                  <a:lnTo>
                    <a:pt x="402" y="3862"/>
                  </a:lnTo>
                  <a:lnTo>
                    <a:pt x="410" y="3875"/>
                  </a:lnTo>
                  <a:lnTo>
                    <a:pt x="417" y="3889"/>
                  </a:lnTo>
                  <a:lnTo>
                    <a:pt x="423" y="3902"/>
                  </a:lnTo>
                  <a:lnTo>
                    <a:pt x="426" y="3914"/>
                  </a:lnTo>
                  <a:lnTo>
                    <a:pt x="430" y="3925"/>
                  </a:lnTo>
                  <a:lnTo>
                    <a:pt x="431" y="3935"/>
                  </a:lnTo>
                  <a:lnTo>
                    <a:pt x="432" y="3945"/>
                  </a:lnTo>
                  <a:lnTo>
                    <a:pt x="430" y="3952"/>
                  </a:lnTo>
                  <a:lnTo>
                    <a:pt x="426" y="3959"/>
                  </a:lnTo>
                  <a:lnTo>
                    <a:pt x="422" y="3965"/>
                  </a:lnTo>
                  <a:lnTo>
                    <a:pt x="417" y="3969"/>
                  </a:lnTo>
                  <a:lnTo>
                    <a:pt x="409" y="3972"/>
                  </a:lnTo>
                  <a:lnTo>
                    <a:pt x="400" y="3973"/>
                  </a:lnTo>
                  <a:lnTo>
                    <a:pt x="390" y="3972"/>
                  </a:lnTo>
                  <a:lnTo>
                    <a:pt x="379" y="3971"/>
                  </a:lnTo>
                  <a:lnTo>
                    <a:pt x="368" y="3968"/>
                  </a:lnTo>
                  <a:lnTo>
                    <a:pt x="356" y="3963"/>
                  </a:lnTo>
                  <a:lnTo>
                    <a:pt x="343" y="3958"/>
                  </a:lnTo>
                  <a:lnTo>
                    <a:pt x="329" y="3950"/>
                  </a:lnTo>
                  <a:lnTo>
                    <a:pt x="315" y="3942"/>
                  </a:lnTo>
                  <a:lnTo>
                    <a:pt x="300" y="3932"/>
                  </a:lnTo>
                  <a:lnTo>
                    <a:pt x="286" y="3923"/>
                  </a:lnTo>
                  <a:lnTo>
                    <a:pt x="271" y="3911"/>
                  </a:lnTo>
                  <a:lnTo>
                    <a:pt x="256" y="3898"/>
                  </a:lnTo>
                  <a:lnTo>
                    <a:pt x="240" y="3885"/>
                  </a:lnTo>
                  <a:lnTo>
                    <a:pt x="226" y="3871"/>
                  </a:lnTo>
                  <a:lnTo>
                    <a:pt x="211" y="3856"/>
                  </a:lnTo>
                  <a:lnTo>
                    <a:pt x="197" y="3841"/>
                  </a:lnTo>
                  <a:lnTo>
                    <a:pt x="185" y="3826"/>
                  </a:lnTo>
                  <a:lnTo>
                    <a:pt x="173" y="3812"/>
                  </a:lnTo>
                  <a:lnTo>
                    <a:pt x="163" y="3797"/>
                  </a:lnTo>
                  <a:lnTo>
                    <a:pt x="155" y="3782"/>
                  </a:lnTo>
                  <a:lnTo>
                    <a:pt x="146" y="3769"/>
                  </a:lnTo>
                  <a:lnTo>
                    <a:pt x="139" y="3756"/>
                  </a:lnTo>
                  <a:lnTo>
                    <a:pt x="134" y="3743"/>
                  </a:lnTo>
                  <a:lnTo>
                    <a:pt x="129" y="3731"/>
                  </a:lnTo>
                  <a:lnTo>
                    <a:pt x="127" y="3720"/>
                  </a:lnTo>
                  <a:lnTo>
                    <a:pt x="125" y="3710"/>
                  </a:lnTo>
                  <a:lnTo>
                    <a:pt x="125" y="3700"/>
                  </a:lnTo>
                  <a:lnTo>
                    <a:pt x="127" y="3692"/>
                  </a:lnTo>
                  <a:lnTo>
                    <a:pt x="131" y="3686"/>
                  </a:lnTo>
                  <a:lnTo>
                    <a:pt x="135" y="3679"/>
                  </a:lnTo>
                  <a:lnTo>
                    <a:pt x="140" y="3676"/>
                  </a:lnTo>
                  <a:lnTo>
                    <a:pt x="148" y="3673"/>
                  </a:lnTo>
                  <a:lnTo>
                    <a:pt x="157" y="3672"/>
                  </a:lnTo>
                  <a:lnTo>
                    <a:pt x="167" y="3673"/>
                  </a:lnTo>
                  <a:lnTo>
                    <a:pt x="178" y="3674"/>
                  </a:lnTo>
                  <a:lnTo>
                    <a:pt x="189" y="3677"/>
                  </a:lnTo>
                  <a:lnTo>
                    <a:pt x="201" y="3681"/>
                  </a:lnTo>
                  <a:lnTo>
                    <a:pt x="214" y="3687"/>
                  </a:lnTo>
                  <a:lnTo>
                    <a:pt x="227" y="3695"/>
                  </a:lnTo>
                  <a:lnTo>
                    <a:pt x="241" y="3702"/>
                  </a:lnTo>
                  <a:lnTo>
                    <a:pt x="256" y="3712"/>
                  </a:lnTo>
                  <a:lnTo>
                    <a:pt x="271" y="3722"/>
                  </a:lnTo>
                  <a:lnTo>
                    <a:pt x="285" y="3734"/>
                  </a:lnTo>
                  <a:lnTo>
                    <a:pt x="300" y="3746"/>
                  </a:lnTo>
                  <a:lnTo>
                    <a:pt x="316" y="3759"/>
                  </a:lnTo>
                  <a:lnTo>
                    <a:pt x="330" y="3774"/>
                  </a:lnTo>
                  <a:close/>
                  <a:moveTo>
                    <a:pt x="509" y="3536"/>
                  </a:moveTo>
                  <a:lnTo>
                    <a:pt x="523" y="3550"/>
                  </a:lnTo>
                  <a:lnTo>
                    <a:pt x="536" y="3564"/>
                  </a:lnTo>
                  <a:lnTo>
                    <a:pt x="548" y="3578"/>
                  </a:lnTo>
                  <a:lnTo>
                    <a:pt x="559" y="3593"/>
                  </a:lnTo>
                  <a:lnTo>
                    <a:pt x="569" y="3607"/>
                  </a:lnTo>
                  <a:lnTo>
                    <a:pt x="578" y="3621"/>
                  </a:lnTo>
                  <a:lnTo>
                    <a:pt x="584" y="3634"/>
                  </a:lnTo>
                  <a:lnTo>
                    <a:pt x="591" y="3647"/>
                  </a:lnTo>
                  <a:lnTo>
                    <a:pt x="596" y="3660"/>
                  </a:lnTo>
                  <a:lnTo>
                    <a:pt x="600" y="3670"/>
                  </a:lnTo>
                  <a:lnTo>
                    <a:pt x="603" y="3681"/>
                  </a:lnTo>
                  <a:lnTo>
                    <a:pt x="604" y="3691"/>
                  </a:lnTo>
                  <a:lnTo>
                    <a:pt x="604" y="3701"/>
                  </a:lnTo>
                  <a:lnTo>
                    <a:pt x="602" y="3709"/>
                  </a:lnTo>
                  <a:lnTo>
                    <a:pt x="598" y="3715"/>
                  </a:lnTo>
                  <a:lnTo>
                    <a:pt x="594" y="3721"/>
                  </a:lnTo>
                  <a:lnTo>
                    <a:pt x="589" y="3725"/>
                  </a:lnTo>
                  <a:lnTo>
                    <a:pt x="581" y="3729"/>
                  </a:lnTo>
                  <a:lnTo>
                    <a:pt x="572" y="3730"/>
                  </a:lnTo>
                  <a:lnTo>
                    <a:pt x="563" y="3730"/>
                  </a:lnTo>
                  <a:lnTo>
                    <a:pt x="552" y="3727"/>
                  </a:lnTo>
                  <a:lnTo>
                    <a:pt x="542" y="3725"/>
                  </a:lnTo>
                  <a:lnTo>
                    <a:pt x="529" y="3721"/>
                  </a:lnTo>
                  <a:lnTo>
                    <a:pt x="517" y="3715"/>
                  </a:lnTo>
                  <a:lnTo>
                    <a:pt x="504" y="3709"/>
                  </a:lnTo>
                  <a:lnTo>
                    <a:pt x="490" y="3701"/>
                  </a:lnTo>
                  <a:lnTo>
                    <a:pt x="476" y="3691"/>
                  </a:lnTo>
                  <a:lnTo>
                    <a:pt x="462" y="3681"/>
                  </a:lnTo>
                  <a:lnTo>
                    <a:pt x="447" y="3670"/>
                  </a:lnTo>
                  <a:lnTo>
                    <a:pt x="433" y="3658"/>
                  </a:lnTo>
                  <a:lnTo>
                    <a:pt x="419" y="3646"/>
                  </a:lnTo>
                  <a:lnTo>
                    <a:pt x="405" y="3632"/>
                  </a:lnTo>
                  <a:lnTo>
                    <a:pt x="390" y="3618"/>
                  </a:lnTo>
                  <a:lnTo>
                    <a:pt x="377" y="3604"/>
                  </a:lnTo>
                  <a:lnTo>
                    <a:pt x="365" y="3589"/>
                  </a:lnTo>
                  <a:lnTo>
                    <a:pt x="355" y="3575"/>
                  </a:lnTo>
                  <a:lnTo>
                    <a:pt x="345" y="3561"/>
                  </a:lnTo>
                  <a:lnTo>
                    <a:pt x="337" y="3547"/>
                  </a:lnTo>
                  <a:lnTo>
                    <a:pt x="329" y="3533"/>
                  </a:lnTo>
                  <a:lnTo>
                    <a:pt x="322" y="3521"/>
                  </a:lnTo>
                  <a:lnTo>
                    <a:pt x="317" y="3508"/>
                  </a:lnTo>
                  <a:lnTo>
                    <a:pt x="314" y="3497"/>
                  </a:lnTo>
                  <a:lnTo>
                    <a:pt x="311" y="3486"/>
                  </a:lnTo>
                  <a:lnTo>
                    <a:pt x="310" y="3476"/>
                  </a:lnTo>
                  <a:lnTo>
                    <a:pt x="310" y="3467"/>
                  </a:lnTo>
                  <a:lnTo>
                    <a:pt x="311" y="3459"/>
                  </a:lnTo>
                  <a:lnTo>
                    <a:pt x="315" y="3452"/>
                  </a:lnTo>
                  <a:lnTo>
                    <a:pt x="319" y="3447"/>
                  </a:lnTo>
                  <a:lnTo>
                    <a:pt x="326" y="3443"/>
                  </a:lnTo>
                  <a:lnTo>
                    <a:pt x="333" y="3439"/>
                  </a:lnTo>
                  <a:lnTo>
                    <a:pt x="341" y="3438"/>
                  </a:lnTo>
                  <a:lnTo>
                    <a:pt x="351" y="3438"/>
                  </a:lnTo>
                  <a:lnTo>
                    <a:pt x="361" y="3440"/>
                  </a:lnTo>
                  <a:lnTo>
                    <a:pt x="373" y="3444"/>
                  </a:lnTo>
                  <a:lnTo>
                    <a:pt x="385" y="3447"/>
                  </a:lnTo>
                  <a:lnTo>
                    <a:pt x="397" y="3452"/>
                  </a:lnTo>
                  <a:lnTo>
                    <a:pt x="410" y="3459"/>
                  </a:lnTo>
                  <a:lnTo>
                    <a:pt x="423" y="3468"/>
                  </a:lnTo>
                  <a:lnTo>
                    <a:pt x="437" y="3476"/>
                  </a:lnTo>
                  <a:lnTo>
                    <a:pt x="452" y="3486"/>
                  </a:lnTo>
                  <a:lnTo>
                    <a:pt x="466" y="3497"/>
                  </a:lnTo>
                  <a:lnTo>
                    <a:pt x="480" y="3509"/>
                  </a:lnTo>
                  <a:lnTo>
                    <a:pt x="494" y="3523"/>
                  </a:lnTo>
                  <a:lnTo>
                    <a:pt x="509" y="3536"/>
                  </a:lnTo>
                  <a:close/>
                  <a:moveTo>
                    <a:pt x="377" y="2964"/>
                  </a:moveTo>
                  <a:lnTo>
                    <a:pt x="389" y="2977"/>
                  </a:lnTo>
                  <a:lnTo>
                    <a:pt x="401" y="2990"/>
                  </a:lnTo>
                  <a:lnTo>
                    <a:pt x="411" y="3003"/>
                  </a:lnTo>
                  <a:lnTo>
                    <a:pt x="421" y="3016"/>
                  </a:lnTo>
                  <a:lnTo>
                    <a:pt x="430" y="3029"/>
                  </a:lnTo>
                  <a:lnTo>
                    <a:pt x="437" y="3042"/>
                  </a:lnTo>
                  <a:lnTo>
                    <a:pt x="444" y="3054"/>
                  </a:lnTo>
                  <a:lnTo>
                    <a:pt x="449" y="3067"/>
                  </a:lnTo>
                  <a:lnTo>
                    <a:pt x="454" y="3078"/>
                  </a:lnTo>
                  <a:lnTo>
                    <a:pt x="457" y="3088"/>
                  </a:lnTo>
                  <a:lnTo>
                    <a:pt x="459" y="3098"/>
                  </a:lnTo>
                  <a:lnTo>
                    <a:pt x="460" y="3108"/>
                  </a:lnTo>
                  <a:lnTo>
                    <a:pt x="459" y="3116"/>
                  </a:lnTo>
                  <a:lnTo>
                    <a:pt x="458" y="3124"/>
                  </a:lnTo>
                  <a:lnTo>
                    <a:pt x="455" y="3130"/>
                  </a:lnTo>
                  <a:lnTo>
                    <a:pt x="451" y="3136"/>
                  </a:lnTo>
                  <a:lnTo>
                    <a:pt x="445" y="3140"/>
                  </a:lnTo>
                  <a:lnTo>
                    <a:pt x="439" y="3142"/>
                  </a:lnTo>
                  <a:lnTo>
                    <a:pt x="430" y="3143"/>
                  </a:lnTo>
                  <a:lnTo>
                    <a:pt x="421" y="3143"/>
                  </a:lnTo>
                  <a:lnTo>
                    <a:pt x="412" y="3142"/>
                  </a:lnTo>
                  <a:lnTo>
                    <a:pt x="401" y="3140"/>
                  </a:lnTo>
                  <a:lnTo>
                    <a:pt x="390" y="3136"/>
                  </a:lnTo>
                  <a:lnTo>
                    <a:pt x="379" y="3131"/>
                  </a:lnTo>
                  <a:lnTo>
                    <a:pt x="367" y="3125"/>
                  </a:lnTo>
                  <a:lnTo>
                    <a:pt x="354" y="3118"/>
                  </a:lnTo>
                  <a:lnTo>
                    <a:pt x="342" y="3110"/>
                  </a:lnTo>
                  <a:lnTo>
                    <a:pt x="329" y="3101"/>
                  </a:lnTo>
                  <a:lnTo>
                    <a:pt x="316" y="3091"/>
                  </a:lnTo>
                  <a:lnTo>
                    <a:pt x="303" y="3080"/>
                  </a:lnTo>
                  <a:lnTo>
                    <a:pt x="289" y="3068"/>
                  </a:lnTo>
                  <a:lnTo>
                    <a:pt x="277" y="3056"/>
                  </a:lnTo>
                  <a:lnTo>
                    <a:pt x="264" y="3041"/>
                  </a:lnTo>
                  <a:lnTo>
                    <a:pt x="253" y="3028"/>
                  </a:lnTo>
                  <a:lnTo>
                    <a:pt x="242" y="3015"/>
                  </a:lnTo>
                  <a:lnTo>
                    <a:pt x="233" y="3002"/>
                  </a:lnTo>
                  <a:lnTo>
                    <a:pt x="224" y="2989"/>
                  </a:lnTo>
                  <a:lnTo>
                    <a:pt x="216" y="2976"/>
                  </a:lnTo>
                  <a:lnTo>
                    <a:pt x="209" y="2964"/>
                  </a:lnTo>
                  <a:lnTo>
                    <a:pt x="204" y="2951"/>
                  </a:lnTo>
                  <a:lnTo>
                    <a:pt x="200" y="2940"/>
                  </a:lnTo>
                  <a:lnTo>
                    <a:pt x="196" y="2930"/>
                  </a:lnTo>
                  <a:lnTo>
                    <a:pt x="195" y="2920"/>
                  </a:lnTo>
                  <a:lnTo>
                    <a:pt x="194" y="2910"/>
                  </a:lnTo>
                  <a:lnTo>
                    <a:pt x="194" y="2901"/>
                  </a:lnTo>
                  <a:lnTo>
                    <a:pt x="196" y="2893"/>
                  </a:lnTo>
                  <a:lnTo>
                    <a:pt x="200" y="2888"/>
                  </a:lnTo>
                  <a:lnTo>
                    <a:pt x="204" y="2882"/>
                  </a:lnTo>
                  <a:lnTo>
                    <a:pt x="209" y="2878"/>
                  </a:lnTo>
                  <a:lnTo>
                    <a:pt x="216" y="2876"/>
                  </a:lnTo>
                  <a:lnTo>
                    <a:pt x="224" y="2874"/>
                  </a:lnTo>
                  <a:lnTo>
                    <a:pt x="233" y="2874"/>
                  </a:lnTo>
                  <a:lnTo>
                    <a:pt x="242" y="2876"/>
                  </a:lnTo>
                  <a:lnTo>
                    <a:pt x="252" y="2878"/>
                  </a:lnTo>
                  <a:lnTo>
                    <a:pt x="263" y="2881"/>
                  </a:lnTo>
                  <a:lnTo>
                    <a:pt x="275" y="2887"/>
                  </a:lnTo>
                  <a:lnTo>
                    <a:pt x="287" y="2892"/>
                  </a:lnTo>
                  <a:lnTo>
                    <a:pt x="299" y="2900"/>
                  </a:lnTo>
                  <a:lnTo>
                    <a:pt x="311" y="2908"/>
                  </a:lnTo>
                  <a:lnTo>
                    <a:pt x="325" y="2917"/>
                  </a:lnTo>
                  <a:lnTo>
                    <a:pt x="338" y="2927"/>
                  </a:lnTo>
                  <a:lnTo>
                    <a:pt x="351" y="2938"/>
                  </a:lnTo>
                  <a:lnTo>
                    <a:pt x="364" y="2950"/>
                  </a:lnTo>
                  <a:lnTo>
                    <a:pt x="377" y="2964"/>
                  </a:lnTo>
                  <a:close/>
                  <a:moveTo>
                    <a:pt x="383" y="2593"/>
                  </a:moveTo>
                  <a:lnTo>
                    <a:pt x="377" y="2597"/>
                  </a:lnTo>
                  <a:lnTo>
                    <a:pt x="371" y="2600"/>
                  </a:lnTo>
                  <a:lnTo>
                    <a:pt x="363" y="2601"/>
                  </a:lnTo>
                  <a:lnTo>
                    <a:pt x="355" y="2601"/>
                  </a:lnTo>
                  <a:lnTo>
                    <a:pt x="346" y="2600"/>
                  </a:lnTo>
                  <a:lnTo>
                    <a:pt x="337" y="2597"/>
                  </a:lnTo>
                  <a:lnTo>
                    <a:pt x="327" y="2594"/>
                  </a:lnTo>
                  <a:lnTo>
                    <a:pt x="316" y="2590"/>
                  </a:lnTo>
                  <a:lnTo>
                    <a:pt x="305" y="2584"/>
                  </a:lnTo>
                  <a:lnTo>
                    <a:pt x="294" y="2578"/>
                  </a:lnTo>
                  <a:lnTo>
                    <a:pt x="282" y="2570"/>
                  </a:lnTo>
                  <a:lnTo>
                    <a:pt x="270" y="2562"/>
                  </a:lnTo>
                  <a:lnTo>
                    <a:pt x="259" y="2552"/>
                  </a:lnTo>
                  <a:lnTo>
                    <a:pt x="247" y="2543"/>
                  </a:lnTo>
                  <a:lnTo>
                    <a:pt x="235" y="2532"/>
                  </a:lnTo>
                  <a:lnTo>
                    <a:pt x="224" y="2520"/>
                  </a:lnTo>
                  <a:lnTo>
                    <a:pt x="212" y="2508"/>
                  </a:lnTo>
                  <a:lnTo>
                    <a:pt x="202" y="2495"/>
                  </a:lnTo>
                  <a:lnTo>
                    <a:pt x="192" y="2483"/>
                  </a:lnTo>
                  <a:lnTo>
                    <a:pt x="184" y="2471"/>
                  </a:lnTo>
                  <a:lnTo>
                    <a:pt x="177" y="2459"/>
                  </a:lnTo>
                  <a:lnTo>
                    <a:pt x="169" y="2447"/>
                  </a:lnTo>
                  <a:lnTo>
                    <a:pt x="163" y="2436"/>
                  </a:lnTo>
                  <a:lnTo>
                    <a:pt x="159" y="2424"/>
                  </a:lnTo>
                  <a:lnTo>
                    <a:pt x="155" y="2414"/>
                  </a:lnTo>
                  <a:lnTo>
                    <a:pt x="153" y="2403"/>
                  </a:lnTo>
                  <a:lnTo>
                    <a:pt x="150" y="2395"/>
                  </a:lnTo>
                  <a:lnTo>
                    <a:pt x="150" y="2386"/>
                  </a:lnTo>
                  <a:lnTo>
                    <a:pt x="151" y="2377"/>
                  </a:lnTo>
                  <a:lnTo>
                    <a:pt x="153" y="2371"/>
                  </a:lnTo>
                  <a:lnTo>
                    <a:pt x="156" y="2364"/>
                  </a:lnTo>
                  <a:lnTo>
                    <a:pt x="160" y="2360"/>
                  </a:lnTo>
                  <a:lnTo>
                    <a:pt x="166" y="2355"/>
                  </a:lnTo>
                  <a:lnTo>
                    <a:pt x="172" y="2353"/>
                  </a:lnTo>
                  <a:lnTo>
                    <a:pt x="180" y="2352"/>
                  </a:lnTo>
                  <a:lnTo>
                    <a:pt x="188" y="2352"/>
                  </a:lnTo>
                  <a:lnTo>
                    <a:pt x="196" y="2353"/>
                  </a:lnTo>
                  <a:lnTo>
                    <a:pt x="206" y="2355"/>
                  </a:lnTo>
                  <a:lnTo>
                    <a:pt x="216" y="2358"/>
                  </a:lnTo>
                  <a:lnTo>
                    <a:pt x="227" y="2363"/>
                  </a:lnTo>
                  <a:lnTo>
                    <a:pt x="238" y="2368"/>
                  </a:lnTo>
                  <a:lnTo>
                    <a:pt x="249" y="2375"/>
                  </a:lnTo>
                  <a:lnTo>
                    <a:pt x="260" y="2383"/>
                  </a:lnTo>
                  <a:lnTo>
                    <a:pt x="272" y="2390"/>
                  </a:lnTo>
                  <a:lnTo>
                    <a:pt x="284" y="2400"/>
                  </a:lnTo>
                  <a:lnTo>
                    <a:pt x="296" y="2410"/>
                  </a:lnTo>
                  <a:lnTo>
                    <a:pt x="307" y="2421"/>
                  </a:lnTo>
                  <a:lnTo>
                    <a:pt x="319" y="2433"/>
                  </a:lnTo>
                  <a:lnTo>
                    <a:pt x="330" y="2445"/>
                  </a:lnTo>
                  <a:lnTo>
                    <a:pt x="340" y="2457"/>
                  </a:lnTo>
                  <a:lnTo>
                    <a:pt x="350" y="2469"/>
                  </a:lnTo>
                  <a:lnTo>
                    <a:pt x="359" y="2481"/>
                  </a:lnTo>
                  <a:lnTo>
                    <a:pt x="366" y="2493"/>
                  </a:lnTo>
                  <a:lnTo>
                    <a:pt x="373" y="2505"/>
                  </a:lnTo>
                  <a:lnTo>
                    <a:pt x="378" y="2517"/>
                  </a:lnTo>
                  <a:lnTo>
                    <a:pt x="384" y="2528"/>
                  </a:lnTo>
                  <a:lnTo>
                    <a:pt x="387" y="2538"/>
                  </a:lnTo>
                  <a:lnTo>
                    <a:pt x="390" y="2549"/>
                  </a:lnTo>
                  <a:lnTo>
                    <a:pt x="391" y="2558"/>
                  </a:lnTo>
                  <a:lnTo>
                    <a:pt x="392" y="2567"/>
                  </a:lnTo>
                  <a:lnTo>
                    <a:pt x="391" y="2574"/>
                  </a:lnTo>
                  <a:lnTo>
                    <a:pt x="390" y="2582"/>
                  </a:lnTo>
                  <a:lnTo>
                    <a:pt x="387" y="2588"/>
                  </a:lnTo>
                  <a:lnTo>
                    <a:pt x="383" y="2593"/>
                  </a:lnTo>
                  <a:close/>
                  <a:moveTo>
                    <a:pt x="384" y="2090"/>
                  </a:moveTo>
                  <a:lnTo>
                    <a:pt x="379" y="2093"/>
                  </a:lnTo>
                  <a:lnTo>
                    <a:pt x="373" y="2096"/>
                  </a:lnTo>
                  <a:lnTo>
                    <a:pt x="366" y="2098"/>
                  </a:lnTo>
                  <a:lnTo>
                    <a:pt x="359" y="2098"/>
                  </a:lnTo>
                  <a:lnTo>
                    <a:pt x="351" y="2096"/>
                  </a:lnTo>
                  <a:lnTo>
                    <a:pt x="342" y="2094"/>
                  </a:lnTo>
                  <a:lnTo>
                    <a:pt x="332" y="2092"/>
                  </a:lnTo>
                  <a:lnTo>
                    <a:pt x="322" y="2088"/>
                  </a:lnTo>
                  <a:lnTo>
                    <a:pt x="312" y="2082"/>
                  </a:lnTo>
                  <a:lnTo>
                    <a:pt x="303" y="2077"/>
                  </a:lnTo>
                  <a:lnTo>
                    <a:pt x="292" y="2070"/>
                  </a:lnTo>
                  <a:lnTo>
                    <a:pt x="281" y="2063"/>
                  </a:lnTo>
                  <a:lnTo>
                    <a:pt x="271" y="2054"/>
                  </a:lnTo>
                  <a:lnTo>
                    <a:pt x="260" y="2045"/>
                  </a:lnTo>
                  <a:lnTo>
                    <a:pt x="249" y="2034"/>
                  </a:lnTo>
                  <a:lnTo>
                    <a:pt x="239" y="2024"/>
                  </a:lnTo>
                  <a:lnTo>
                    <a:pt x="229" y="2012"/>
                  </a:lnTo>
                  <a:lnTo>
                    <a:pt x="219" y="2001"/>
                  </a:lnTo>
                  <a:lnTo>
                    <a:pt x="211" y="1990"/>
                  </a:lnTo>
                  <a:lnTo>
                    <a:pt x="203" y="1978"/>
                  </a:lnTo>
                  <a:lnTo>
                    <a:pt x="196" y="1967"/>
                  </a:lnTo>
                  <a:lnTo>
                    <a:pt x="190" y="1956"/>
                  </a:lnTo>
                  <a:lnTo>
                    <a:pt x="185" y="1945"/>
                  </a:lnTo>
                  <a:lnTo>
                    <a:pt x="181" y="1935"/>
                  </a:lnTo>
                  <a:lnTo>
                    <a:pt x="178" y="1925"/>
                  </a:lnTo>
                  <a:lnTo>
                    <a:pt x="176" y="1916"/>
                  </a:lnTo>
                  <a:lnTo>
                    <a:pt x="174" y="1907"/>
                  </a:lnTo>
                  <a:lnTo>
                    <a:pt x="173" y="1899"/>
                  </a:lnTo>
                  <a:lnTo>
                    <a:pt x="174" y="1892"/>
                  </a:lnTo>
                  <a:lnTo>
                    <a:pt x="177" y="1885"/>
                  </a:lnTo>
                  <a:lnTo>
                    <a:pt x="180" y="1879"/>
                  </a:lnTo>
                  <a:lnTo>
                    <a:pt x="183" y="1874"/>
                  </a:lnTo>
                  <a:lnTo>
                    <a:pt x="189" y="1871"/>
                  </a:lnTo>
                  <a:lnTo>
                    <a:pt x="195" y="1867"/>
                  </a:lnTo>
                  <a:lnTo>
                    <a:pt x="202" y="1866"/>
                  </a:lnTo>
                  <a:lnTo>
                    <a:pt x="209" y="1866"/>
                  </a:lnTo>
                  <a:lnTo>
                    <a:pt x="217" y="1867"/>
                  </a:lnTo>
                  <a:lnTo>
                    <a:pt x="226" y="1870"/>
                  </a:lnTo>
                  <a:lnTo>
                    <a:pt x="236" y="1872"/>
                  </a:lnTo>
                  <a:lnTo>
                    <a:pt x="246" y="1876"/>
                  </a:lnTo>
                  <a:lnTo>
                    <a:pt x="256" y="1881"/>
                  </a:lnTo>
                  <a:lnTo>
                    <a:pt x="265" y="1887"/>
                  </a:lnTo>
                  <a:lnTo>
                    <a:pt x="276" y="1894"/>
                  </a:lnTo>
                  <a:lnTo>
                    <a:pt x="287" y="1901"/>
                  </a:lnTo>
                  <a:lnTo>
                    <a:pt x="297" y="1910"/>
                  </a:lnTo>
                  <a:lnTo>
                    <a:pt x="308" y="1919"/>
                  </a:lnTo>
                  <a:lnTo>
                    <a:pt x="319" y="1930"/>
                  </a:lnTo>
                  <a:lnTo>
                    <a:pt x="330" y="1941"/>
                  </a:lnTo>
                  <a:lnTo>
                    <a:pt x="340" y="1952"/>
                  </a:lnTo>
                  <a:lnTo>
                    <a:pt x="349" y="1963"/>
                  </a:lnTo>
                  <a:lnTo>
                    <a:pt x="357" y="1974"/>
                  </a:lnTo>
                  <a:lnTo>
                    <a:pt x="365" y="1986"/>
                  </a:lnTo>
                  <a:lnTo>
                    <a:pt x="372" y="1997"/>
                  </a:lnTo>
                  <a:lnTo>
                    <a:pt x="377" y="2008"/>
                  </a:lnTo>
                  <a:lnTo>
                    <a:pt x="383" y="2019"/>
                  </a:lnTo>
                  <a:lnTo>
                    <a:pt x="387" y="2029"/>
                  </a:lnTo>
                  <a:lnTo>
                    <a:pt x="390" y="2038"/>
                  </a:lnTo>
                  <a:lnTo>
                    <a:pt x="392" y="2048"/>
                  </a:lnTo>
                  <a:lnTo>
                    <a:pt x="394" y="2057"/>
                  </a:lnTo>
                  <a:lnTo>
                    <a:pt x="394" y="2065"/>
                  </a:lnTo>
                  <a:lnTo>
                    <a:pt x="394" y="2072"/>
                  </a:lnTo>
                  <a:lnTo>
                    <a:pt x="391" y="2079"/>
                  </a:lnTo>
                  <a:lnTo>
                    <a:pt x="388" y="2086"/>
                  </a:lnTo>
                  <a:lnTo>
                    <a:pt x="384" y="2090"/>
                  </a:lnTo>
                  <a:close/>
                  <a:moveTo>
                    <a:pt x="661" y="2384"/>
                  </a:moveTo>
                  <a:lnTo>
                    <a:pt x="655" y="2388"/>
                  </a:lnTo>
                  <a:lnTo>
                    <a:pt x="650" y="2390"/>
                  </a:lnTo>
                  <a:lnTo>
                    <a:pt x="642" y="2391"/>
                  </a:lnTo>
                  <a:lnTo>
                    <a:pt x="635" y="2391"/>
                  </a:lnTo>
                  <a:lnTo>
                    <a:pt x="626" y="2391"/>
                  </a:lnTo>
                  <a:lnTo>
                    <a:pt x="617" y="2389"/>
                  </a:lnTo>
                  <a:lnTo>
                    <a:pt x="607" y="2386"/>
                  </a:lnTo>
                  <a:lnTo>
                    <a:pt x="596" y="2381"/>
                  </a:lnTo>
                  <a:lnTo>
                    <a:pt x="585" y="2377"/>
                  </a:lnTo>
                  <a:lnTo>
                    <a:pt x="574" y="2371"/>
                  </a:lnTo>
                  <a:lnTo>
                    <a:pt x="563" y="2364"/>
                  </a:lnTo>
                  <a:lnTo>
                    <a:pt x="552" y="2355"/>
                  </a:lnTo>
                  <a:lnTo>
                    <a:pt x="542" y="2346"/>
                  </a:lnTo>
                  <a:lnTo>
                    <a:pt x="529" y="2337"/>
                  </a:lnTo>
                  <a:lnTo>
                    <a:pt x="518" y="2327"/>
                  </a:lnTo>
                  <a:lnTo>
                    <a:pt x="508" y="2316"/>
                  </a:lnTo>
                  <a:lnTo>
                    <a:pt x="497" y="2304"/>
                  </a:lnTo>
                  <a:lnTo>
                    <a:pt x="487" y="2292"/>
                  </a:lnTo>
                  <a:lnTo>
                    <a:pt x="478" y="2280"/>
                  </a:lnTo>
                  <a:lnTo>
                    <a:pt x="469" y="2267"/>
                  </a:lnTo>
                  <a:lnTo>
                    <a:pt x="463" y="2257"/>
                  </a:lnTo>
                  <a:lnTo>
                    <a:pt x="456" y="2244"/>
                  </a:lnTo>
                  <a:lnTo>
                    <a:pt x="451" y="2234"/>
                  </a:lnTo>
                  <a:lnTo>
                    <a:pt x="446" y="2223"/>
                  </a:lnTo>
                  <a:lnTo>
                    <a:pt x="443" y="2213"/>
                  </a:lnTo>
                  <a:lnTo>
                    <a:pt x="440" y="2203"/>
                  </a:lnTo>
                  <a:lnTo>
                    <a:pt x="439" y="2193"/>
                  </a:lnTo>
                  <a:lnTo>
                    <a:pt x="439" y="2184"/>
                  </a:lnTo>
                  <a:lnTo>
                    <a:pt x="440" y="2177"/>
                  </a:lnTo>
                  <a:lnTo>
                    <a:pt x="441" y="2170"/>
                  </a:lnTo>
                  <a:lnTo>
                    <a:pt x="444" y="2164"/>
                  </a:lnTo>
                  <a:lnTo>
                    <a:pt x="448" y="2159"/>
                  </a:lnTo>
                  <a:lnTo>
                    <a:pt x="454" y="2155"/>
                  </a:lnTo>
                  <a:lnTo>
                    <a:pt x="460" y="2152"/>
                  </a:lnTo>
                  <a:lnTo>
                    <a:pt x="468" y="2151"/>
                  </a:lnTo>
                  <a:lnTo>
                    <a:pt x="476" y="2150"/>
                  </a:lnTo>
                  <a:lnTo>
                    <a:pt x="485" y="2151"/>
                  </a:lnTo>
                  <a:lnTo>
                    <a:pt x="493" y="2153"/>
                  </a:lnTo>
                  <a:lnTo>
                    <a:pt x="503" y="2157"/>
                  </a:lnTo>
                  <a:lnTo>
                    <a:pt x="514" y="2160"/>
                  </a:lnTo>
                  <a:lnTo>
                    <a:pt x="524" y="2166"/>
                  </a:lnTo>
                  <a:lnTo>
                    <a:pt x="535" y="2172"/>
                  </a:lnTo>
                  <a:lnTo>
                    <a:pt x="546" y="2179"/>
                  </a:lnTo>
                  <a:lnTo>
                    <a:pt x="558" y="2187"/>
                  </a:lnTo>
                  <a:lnTo>
                    <a:pt x="569" y="2196"/>
                  </a:lnTo>
                  <a:lnTo>
                    <a:pt x="581" y="2206"/>
                  </a:lnTo>
                  <a:lnTo>
                    <a:pt x="592" y="2216"/>
                  </a:lnTo>
                  <a:lnTo>
                    <a:pt x="603" y="2228"/>
                  </a:lnTo>
                  <a:lnTo>
                    <a:pt x="614" y="2239"/>
                  </a:lnTo>
                  <a:lnTo>
                    <a:pt x="624" y="2251"/>
                  </a:lnTo>
                  <a:lnTo>
                    <a:pt x="632" y="2263"/>
                  </a:lnTo>
                  <a:lnTo>
                    <a:pt x="640" y="2275"/>
                  </a:lnTo>
                  <a:lnTo>
                    <a:pt x="648" y="2286"/>
                  </a:lnTo>
                  <a:lnTo>
                    <a:pt x="654" y="2298"/>
                  </a:lnTo>
                  <a:lnTo>
                    <a:pt x="660" y="2309"/>
                  </a:lnTo>
                  <a:lnTo>
                    <a:pt x="664" y="2320"/>
                  </a:lnTo>
                  <a:lnTo>
                    <a:pt x="668" y="2330"/>
                  </a:lnTo>
                  <a:lnTo>
                    <a:pt x="670" y="2340"/>
                  </a:lnTo>
                  <a:lnTo>
                    <a:pt x="672" y="2350"/>
                  </a:lnTo>
                  <a:lnTo>
                    <a:pt x="672" y="2357"/>
                  </a:lnTo>
                  <a:lnTo>
                    <a:pt x="671" y="2365"/>
                  </a:lnTo>
                  <a:lnTo>
                    <a:pt x="669" y="2373"/>
                  </a:lnTo>
                  <a:lnTo>
                    <a:pt x="665" y="2378"/>
                  </a:lnTo>
                  <a:lnTo>
                    <a:pt x="661" y="2384"/>
                  </a:lnTo>
                  <a:close/>
                  <a:moveTo>
                    <a:pt x="171" y="1231"/>
                  </a:moveTo>
                  <a:lnTo>
                    <a:pt x="179" y="1240"/>
                  </a:lnTo>
                  <a:lnTo>
                    <a:pt x="188" y="1250"/>
                  </a:lnTo>
                  <a:lnTo>
                    <a:pt x="194" y="1260"/>
                  </a:lnTo>
                  <a:lnTo>
                    <a:pt x="201" y="1270"/>
                  </a:lnTo>
                  <a:lnTo>
                    <a:pt x="206" y="1280"/>
                  </a:lnTo>
                  <a:lnTo>
                    <a:pt x="212" y="1290"/>
                  </a:lnTo>
                  <a:lnTo>
                    <a:pt x="215" y="1300"/>
                  </a:lnTo>
                  <a:lnTo>
                    <a:pt x="219" y="1308"/>
                  </a:lnTo>
                  <a:lnTo>
                    <a:pt x="222" y="1317"/>
                  </a:lnTo>
                  <a:lnTo>
                    <a:pt x="223" y="1326"/>
                  </a:lnTo>
                  <a:lnTo>
                    <a:pt x="224" y="1334"/>
                  </a:lnTo>
                  <a:lnTo>
                    <a:pt x="224" y="1341"/>
                  </a:lnTo>
                  <a:lnTo>
                    <a:pt x="223" y="1348"/>
                  </a:lnTo>
                  <a:lnTo>
                    <a:pt x="222" y="1353"/>
                  </a:lnTo>
                  <a:lnTo>
                    <a:pt x="218" y="1359"/>
                  </a:lnTo>
                  <a:lnTo>
                    <a:pt x="215" y="1363"/>
                  </a:lnTo>
                  <a:lnTo>
                    <a:pt x="209" y="1366"/>
                  </a:lnTo>
                  <a:lnTo>
                    <a:pt x="204" y="1369"/>
                  </a:lnTo>
                  <a:lnTo>
                    <a:pt x="199" y="1370"/>
                  </a:lnTo>
                  <a:lnTo>
                    <a:pt x="192" y="1370"/>
                  </a:lnTo>
                  <a:lnTo>
                    <a:pt x="184" y="1370"/>
                  </a:lnTo>
                  <a:lnTo>
                    <a:pt x="177" y="1368"/>
                  </a:lnTo>
                  <a:lnTo>
                    <a:pt x="169" y="1365"/>
                  </a:lnTo>
                  <a:lnTo>
                    <a:pt x="160" y="1362"/>
                  </a:lnTo>
                  <a:lnTo>
                    <a:pt x="151" y="1358"/>
                  </a:lnTo>
                  <a:lnTo>
                    <a:pt x="143" y="1352"/>
                  </a:lnTo>
                  <a:lnTo>
                    <a:pt x="134" y="1347"/>
                  </a:lnTo>
                  <a:lnTo>
                    <a:pt x="125" y="1340"/>
                  </a:lnTo>
                  <a:lnTo>
                    <a:pt x="115" y="1333"/>
                  </a:lnTo>
                  <a:lnTo>
                    <a:pt x="106" y="1325"/>
                  </a:lnTo>
                  <a:lnTo>
                    <a:pt x="98" y="1316"/>
                  </a:lnTo>
                  <a:lnTo>
                    <a:pt x="89" y="1306"/>
                  </a:lnTo>
                  <a:lnTo>
                    <a:pt x="80" y="1296"/>
                  </a:lnTo>
                  <a:lnTo>
                    <a:pt x="73" y="1286"/>
                  </a:lnTo>
                  <a:lnTo>
                    <a:pt x="65" y="1277"/>
                  </a:lnTo>
                  <a:lnTo>
                    <a:pt x="58" y="1267"/>
                  </a:lnTo>
                  <a:lnTo>
                    <a:pt x="53" y="1257"/>
                  </a:lnTo>
                  <a:lnTo>
                    <a:pt x="48" y="1247"/>
                  </a:lnTo>
                  <a:lnTo>
                    <a:pt x="44" y="1237"/>
                  </a:lnTo>
                  <a:lnTo>
                    <a:pt x="41" y="1228"/>
                  </a:lnTo>
                  <a:lnTo>
                    <a:pt x="39" y="1220"/>
                  </a:lnTo>
                  <a:lnTo>
                    <a:pt x="36" y="1211"/>
                  </a:lnTo>
                  <a:lnTo>
                    <a:pt x="35" y="1203"/>
                  </a:lnTo>
                  <a:lnTo>
                    <a:pt x="35" y="1195"/>
                  </a:lnTo>
                  <a:lnTo>
                    <a:pt x="36" y="1189"/>
                  </a:lnTo>
                  <a:lnTo>
                    <a:pt x="39" y="1183"/>
                  </a:lnTo>
                  <a:lnTo>
                    <a:pt x="41" y="1178"/>
                  </a:lnTo>
                  <a:lnTo>
                    <a:pt x="45" y="1174"/>
                  </a:lnTo>
                  <a:lnTo>
                    <a:pt x="50" y="1170"/>
                  </a:lnTo>
                  <a:lnTo>
                    <a:pt x="55" y="1168"/>
                  </a:lnTo>
                  <a:lnTo>
                    <a:pt x="62" y="1167"/>
                  </a:lnTo>
                  <a:lnTo>
                    <a:pt x="68" y="1167"/>
                  </a:lnTo>
                  <a:lnTo>
                    <a:pt x="75" y="1167"/>
                  </a:lnTo>
                  <a:lnTo>
                    <a:pt x="82" y="1169"/>
                  </a:lnTo>
                  <a:lnTo>
                    <a:pt x="90" y="1171"/>
                  </a:lnTo>
                  <a:lnTo>
                    <a:pt x="99" y="1175"/>
                  </a:lnTo>
                  <a:lnTo>
                    <a:pt x="108" y="1179"/>
                  </a:lnTo>
                  <a:lnTo>
                    <a:pt x="116" y="1185"/>
                  </a:lnTo>
                  <a:lnTo>
                    <a:pt x="125" y="1190"/>
                  </a:lnTo>
                  <a:lnTo>
                    <a:pt x="135" y="1197"/>
                  </a:lnTo>
                  <a:lnTo>
                    <a:pt x="144" y="1204"/>
                  </a:lnTo>
                  <a:lnTo>
                    <a:pt x="153" y="1212"/>
                  </a:lnTo>
                  <a:lnTo>
                    <a:pt x="162" y="1221"/>
                  </a:lnTo>
                  <a:lnTo>
                    <a:pt x="171" y="1231"/>
                  </a:lnTo>
                  <a:close/>
                  <a:moveTo>
                    <a:pt x="403" y="1483"/>
                  </a:moveTo>
                  <a:lnTo>
                    <a:pt x="412" y="1494"/>
                  </a:lnTo>
                  <a:lnTo>
                    <a:pt x="420" y="1504"/>
                  </a:lnTo>
                  <a:lnTo>
                    <a:pt x="428" y="1514"/>
                  </a:lnTo>
                  <a:lnTo>
                    <a:pt x="435" y="1525"/>
                  </a:lnTo>
                  <a:lnTo>
                    <a:pt x="441" y="1535"/>
                  </a:lnTo>
                  <a:lnTo>
                    <a:pt x="446" y="1545"/>
                  </a:lnTo>
                  <a:lnTo>
                    <a:pt x="451" y="1555"/>
                  </a:lnTo>
                  <a:lnTo>
                    <a:pt x="454" y="1565"/>
                  </a:lnTo>
                  <a:lnTo>
                    <a:pt x="457" y="1574"/>
                  </a:lnTo>
                  <a:lnTo>
                    <a:pt x="459" y="1582"/>
                  </a:lnTo>
                  <a:lnTo>
                    <a:pt x="459" y="1591"/>
                  </a:lnTo>
                  <a:lnTo>
                    <a:pt x="459" y="1599"/>
                  </a:lnTo>
                  <a:lnTo>
                    <a:pt x="459" y="1605"/>
                  </a:lnTo>
                  <a:lnTo>
                    <a:pt x="457" y="1612"/>
                  </a:lnTo>
                  <a:lnTo>
                    <a:pt x="454" y="1617"/>
                  </a:lnTo>
                  <a:lnTo>
                    <a:pt x="449" y="1622"/>
                  </a:lnTo>
                  <a:lnTo>
                    <a:pt x="445" y="1625"/>
                  </a:lnTo>
                  <a:lnTo>
                    <a:pt x="440" y="1627"/>
                  </a:lnTo>
                  <a:lnTo>
                    <a:pt x="433" y="1630"/>
                  </a:lnTo>
                  <a:lnTo>
                    <a:pt x="426" y="1630"/>
                  </a:lnTo>
                  <a:lnTo>
                    <a:pt x="419" y="1628"/>
                  </a:lnTo>
                  <a:lnTo>
                    <a:pt x="410" y="1627"/>
                  </a:lnTo>
                  <a:lnTo>
                    <a:pt x="402" y="1624"/>
                  </a:lnTo>
                  <a:lnTo>
                    <a:pt x="394" y="1621"/>
                  </a:lnTo>
                  <a:lnTo>
                    <a:pt x="384" y="1616"/>
                  </a:lnTo>
                  <a:lnTo>
                    <a:pt x="374" y="1611"/>
                  </a:lnTo>
                  <a:lnTo>
                    <a:pt x="365" y="1604"/>
                  </a:lnTo>
                  <a:lnTo>
                    <a:pt x="355" y="1598"/>
                  </a:lnTo>
                  <a:lnTo>
                    <a:pt x="345" y="1590"/>
                  </a:lnTo>
                  <a:lnTo>
                    <a:pt x="336" y="1581"/>
                  </a:lnTo>
                  <a:lnTo>
                    <a:pt x="326" y="1573"/>
                  </a:lnTo>
                  <a:lnTo>
                    <a:pt x="316" y="1563"/>
                  </a:lnTo>
                  <a:lnTo>
                    <a:pt x="307" y="1552"/>
                  </a:lnTo>
                  <a:lnTo>
                    <a:pt x="299" y="1542"/>
                  </a:lnTo>
                  <a:lnTo>
                    <a:pt x="292" y="1531"/>
                  </a:lnTo>
                  <a:lnTo>
                    <a:pt x="285" y="1521"/>
                  </a:lnTo>
                  <a:lnTo>
                    <a:pt x="279" y="1510"/>
                  </a:lnTo>
                  <a:lnTo>
                    <a:pt x="273" y="1500"/>
                  </a:lnTo>
                  <a:lnTo>
                    <a:pt x="269" y="1490"/>
                  </a:lnTo>
                  <a:lnTo>
                    <a:pt x="265" y="1480"/>
                  </a:lnTo>
                  <a:lnTo>
                    <a:pt x="262" y="1472"/>
                  </a:lnTo>
                  <a:lnTo>
                    <a:pt x="261" y="1463"/>
                  </a:lnTo>
                  <a:lnTo>
                    <a:pt x="260" y="1454"/>
                  </a:lnTo>
                  <a:lnTo>
                    <a:pt x="260" y="1447"/>
                  </a:lnTo>
                  <a:lnTo>
                    <a:pt x="261" y="1440"/>
                  </a:lnTo>
                  <a:lnTo>
                    <a:pt x="262" y="1433"/>
                  </a:lnTo>
                  <a:lnTo>
                    <a:pt x="265" y="1428"/>
                  </a:lnTo>
                  <a:lnTo>
                    <a:pt x="270" y="1423"/>
                  </a:lnTo>
                  <a:lnTo>
                    <a:pt x="274" y="1420"/>
                  </a:lnTo>
                  <a:lnTo>
                    <a:pt x="280" y="1418"/>
                  </a:lnTo>
                  <a:lnTo>
                    <a:pt x="286" y="1417"/>
                  </a:lnTo>
                  <a:lnTo>
                    <a:pt x="294" y="1416"/>
                  </a:lnTo>
                  <a:lnTo>
                    <a:pt x="302" y="1417"/>
                  </a:lnTo>
                  <a:lnTo>
                    <a:pt x="309" y="1418"/>
                  </a:lnTo>
                  <a:lnTo>
                    <a:pt x="318" y="1421"/>
                  </a:lnTo>
                  <a:lnTo>
                    <a:pt x="327" y="1425"/>
                  </a:lnTo>
                  <a:lnTo>
                    <a:pt x="336" y="1429"/>
                  </a:lnTo>
                  <a:lnTo>
                    <a:pt x="345" y="1434"/>
                  </a:lnTo>
                  <a:lnTo>
                    <a:pt x="355" y="1441"/>
                  </a:lnTo>
                  <a:lnTo>
                    <a:pt x="365" y="1448"/>
                  </a:lnTo>
                  <a:lnTo>
                    <a:pt x="374" y="1455"/>
                  </a:lnTo>
                  <a:lnTo>
                    <a:pt x="384" y="1464"/>
                  </a:lnTo>
                  <a:lnTo>
                    <a:pt x="394" y="1473"/>
                  </a:lnTo>
                  <a:lnTo>
                    <a:pt x="403" y="1483"/>
                  </a:lnTo>
                  <a:close/>
                  <a:moveTo>
                    <a:pt x="162" y="720"/>
                  </a:moveTo>
                  <a:lnTo>
                    <a:pt x="158" y="723"/>
                  </a:lnTo>
                  <a:lnTo>
                    <a:pt x="154" y="725"/>
                  </a:lnTo>
                  <a:lnTo>
                    <a:pt x="148" y="726"/>
                  </a:lnTo>
                  <a:lnTo>
                    <a:pt x="143" y="727"/>
                  </a:lnTo>
                  <a:lnTo>
                    <a:pt x="136" y="726"/>
                  </a:lnTo>
                  <a:lnTo>
                    <a:pt x="129" y="725"/>
                  </a:lnTo>
                  <a:lnTo>
                    <a:pt x="122" y="723"/>
                  </a:lnTo>
                  <a:lnTo>
                    <a:pt x="115" y="721"/>
                  </a:lnTo>
                  <a:lnTo>
                    <a:pt x="108" y="717"/>
                  </a:lnTo>
                  <a:lnTo>
                    <a:pt x="100" y="712"/>
                  </a:lnTo>
                  <a:lnTo>
                    <a:pt x="92" y="708"/>
                  </a:lnTo>
                  <a:lnTo>
                    <a:pt x="83" y="701"/>
                  </a:lnTo>
                  <a:lnTo>
                    <a:pt x="68" y="688"/>
                  </a:lnTo>
                  <a:lnTo>
                    <a:pt x="53" y="672"/>
                  </a:lnTo>
                  <a:lnTo>
                    <a:pt x="39" y="654"/>
                  </a:lnTo>
                  <a:lnTo>
                    <a:pt x="28" y="636"/>
                  </a:lnTo>
                  <a:lnTo>
                    <a:pt x="22" y="628"/>
                  </a:lnTo>
                  <a:lnTo>
                    <a:pt x="19" y="619"/>
                  </a:lnTo>
                  <a:lnTo>
                    <a:pt x="16" y="611"/>
                  </a:lnTo>
                  <a:lnTo>
                    <a:pt x="12" y="603"/>
                  </a:lnTo>
                  <a:lnTo>
                    <a:pt x="10" y="595"/>
                  </a:lnTo>
                  <a:lnTo>
                    <a:pt x="9" y="587"/>
                  </a:lnTo>
                  <a:lnTo>
                    <a:pt x="9" y="581"/>
                  </a:lnTo>
                  <a:lnTo>
                    <a:pt x="9" y="574"/>
                  </a:lnTo>
                  <a:lnTo>
                    <a:pt x="10" y="569"/>
                  </a:lnTo>
                  <a:lnTo>
                    <a:pt x="12" y="563"/>
                  </a:lnTo>
                  <a:lnTo>
                    <a:pt x="14" y="559"/>
                  </a:lnTo>
                  <a:lnTo>
                    <a:pt x="18" y="554"/>
                  </a:lnTo>
                  <a:lnTo>
                    <a:pt x="22" y="551"/>
                  </a:lnTo>
                  <a:lnTo>
                    <a:pt x="26" y="549"/>
                  </a:lnTo>
                  <a:lnTo>
                    <a:pt x="32" y="548"/>
                  </a:lnTo>
                  <a:lnTo>
                    <a:pt x="39" y="548"/>
                  </a:lnTo>
                  <a:lnTo>
                    <a:pt x="44" y="548"/>
                  </a:lnTo>
                  <a:lnTo>
                    <a:pt x="51" y="549"/>
                  </a:lnTo>
                  <a:lnTo>
                    <a:pt x="58" y="551"/>
                  </a:lnTo>
                  <a:lnTo>
                    <a:pt x="66" y="554"/>
                  </a:lnTo>
                  <a:lnTo>
                    <a:pt x="81" y="562"/>
                  </a:lnTo>
                  <a:lnTo>
                    <a:pt x="97" y="573"/>
                  </a:lnTo>
                  <a:lnTo>
                    <a:pt x="112" y="587"/>
                  </a:lnTo>
                  <a:lnTo>
                    <a:pt x="128" y="604"/>
                  </a:lnTo>
                  <a:lnTo>
                    <a:pt x="142" y="621"/>
                  </a:lnTo>
                  <a:lnTo>
                    <a:pt x="153" y="639"/>
                  </a:lnTo>
                  <a:lnTo>
                    <a:pt x="162" y="655"/>
                  </a:lnTo>
                  <a:lnTo>
                    <a:pt x="168" y="672"/>
                  </a:lnTo>
                  <a:lnTo>
                    <a:pt x="170" y="679"/>
                  </a:lnTo>
                  <a:lnTo>
                    <a:pt x="171" y="687"/>
                  </a:lnTo>
                  <a:lnTo>
                    <a:pt x="172" y="695"/>
                  </a:lnTo>
                  <a:lnTo>
                    <a:pt x="171" y="700"/>
                  </a:lnTo>
                  <a:lnTo>
                    <a:pt x="170" y="707"/>
                  </a:lnTo>
                  <a:lnTo>
                    <a:pt x="169" y="712"/>
                  </a:lnTo>
                  <a:lnTo>
                    <a:pt x="166" y="717"/>
                  </a:lnTo>
                  <a:lnTo>
                    <a:pt x="162" y="720"/>
                  </a:lnTo>
                  <a:close/>
                  <a:moveTo>
                    <a:pt x="326" y="825"/>
                  </a:moveTo>
                  <a:lnTo>
                    <a:pt x="340" y="843"/>
                  </a:lnTo>
                  <a:lnTo>
                    <a:pt x="352" y="861"/>
                  </a:lnTo>
                  <a:lnTo>
                    <a:pt x="357" y="871"/>
                  </a:lnTo>
                  <a:lnTo>
                    <a:pt x="362" y="880"/>
                  </a:lnTo>
                  <a:lnTo>
                    <a:pt x="365" y="889"/>
                  </a:lnTo>
                  <a:lnTo>
                    <a:pt x="368" y="897"/>
                  </a:lnTo>
                  <a:lnTo>
                    <a:pt x="371" y="905"/>
                  </a:lnTo>
                  <a:lnTo>
                    <a:pt x="372" y="913"/>
                  </a:lnTo>
                  <a:lnTo>
                    <a:pt x="373" y="920"/>
                  </a:lnTo>
                  <a:lnTo>
                    <a:pt x="373" y="927"/>
                  </a:lnTo>
                  <a:lnTo>
                    <a:pt x="372" y="934"/>
                  </a:lnTo>
                  <a:lnTo>
                    <a:pt x="369" y="939"/>
                  </a:lnTo>
                  <a:lnTo>
                    <a:pt x="367" y="943"/>
                  </a:lnTo>
                  <a:lnTo>
                    <a:pt x="363" y="948"/>
                  </a:lnTo>
                  <a:lnTo>
                    <a:pt x="359" y="951"/>
                  </a:lnTo>
                  <a:lnTo>
                    <a:pt x="354" y="953"/>
                  </a:lnTo>
                  <a:lnTo>
                    <a:pt x="348" y="954"/>
                  </a:lnTo>
                  <a:lnTo>
                    <a:pt x="342" y="955"/>
                  </a:lnTo>
                  <a:lnTo>
                    <a:pt x="336" y="954"/>
                  </a:lnTo>
                  <a:lnTo>
                    <a:pt x="328" y="953"/>
                  </a:lnTo>
                  <a:lnTo>
                    <a:pt x="320" y="951"/>
                  </a:lnTo>
                  <a:lnTo>
                    <a:pt x="312" y="948"/>
                  </a:lnTo>
                  <a:lnTo>
                    <a:pt x="305" y="944"/>
                  </a:lnTo>
                  <a:lnTo>
                    <a:pt x="296" y="939"/>
                  </a:lnTo>
                  <a:lnTo>
                    <a:pt x="288" y="934"/>
                  </a:lnTo>
                  <a:lnTo>
                    <a:pt x="280" y="928"/>
                  </a:lnTo>
                  <a:lnTo>
                    <a:pt x="263" y="914"/>
                  </a:lnTo>
                  <a:lnTo>
                    <a:pt x="247" y="896"/>
                  </a:lnTo>
                  <a:lnTo>
                    <a:pt x="239" y="887"/>
                  </a:lnTo>
                  <a:lnTo>
                    <a:pt x="233" y="879"/>
                  </a:lnTo>
                  <a:lnTo>
                    <a:pt x="226" y="869"/>
                  </a:lnTo>
                  <a:lnTo>
                    <a:pt x="220" y="860"/>
                  </a:lnTo>
                  <a:lnTo>
                    <a:pt x="215" y="851"/>
                  </a:lnTo>
                  <a:lnTo>
                    <a:pt x="211" y="843"/>
                  </a:lnTo>
                  <a:lnTo>
                    <a:pt x="207" y="834"/>
                  </a:lnTo>
                  <a:lnTo>
                    <a:pt x="204" y="825"/>
                  </a:lnTo>
                  <a:lnTo>
                    <a:pt x="202" y="816"/>
                  </a:lnTo>
                  <a:lnTo>
                    <a:pt x="201" y="809"/>
                  </a:lnTo>
                  <a:lnTo>
                    <a:pt x="200" y="802"/>
                  </a:lnTo>
                  <a:lnTo>
                    <a:pt x="201" y="794"/>
                  </a:lnTo>
                  <a:lnTo>
                    <a:pt x="201" y="789"/>
                  </a:lnTo>
                  <a:lnTo>
                    <a:pt x="203" y="783"/>
                  </a:lnTo>
                  <a:lnTo>
                    <a:pt x="206" y="778"/>
                  </a:lnTo>
                  <a:lnTo>
                    <a:pt x="209" y="773"/>
                  </a:lnTo>
                  <a:lnTo>
                    <a:pt x="214" y="770"/>
                  </a:lnTo>
                  <a:lnTo>
                    <a:pt x="219" y="768"/>
                  </a:lnTo>
                  <a:lnTo>
                    <a:pt x="225" y="767"/>
                  </a:lnTo>
                  <a:lnTo>
                    <a:pt x="231" y="767"/>
                  </a:lnTo>
                  <a:lnTo>
                    <a:pt x="238" y="767"/>
                  </a:lnTo>
                  <a:lnTo>
                    <a:pt x="245" y="768"/>
                  </a:lnTo>
                  <a:lnTo>
                    <a:pt x="252" y="771"/>
                  </a:lnTo>
                  <a:lnTo>
                    <a:pt x="260" y="773"/>
                  </a:lnTo>
                  <a:lnTo>
                    <a:pt x="268" y="778"/>
                  </a:lnTo>
                  <a:lnTo>
                    <a:pt x="276" y="782"/>
                  </a:lnTo>
                  <a:lnTo>
                    <a:pt x="284" y="788"/>
                  </a:lnTo>
                  <a:lnTo>
                    <a:pt x="293" y="794"/>
                  </a:lnTo>
                  <a:lnTo>
                    <a:pt x="309" y="807"/>
                  </a:lnTo>
                  <a:lnTo>
                    <a:pt x="326" y="825"/>
                  </a:lnTo>
                  <a:close/>
                  <a:moveTo>
                    <a:pt x="536" y="1057"/>
                  </a:moveTo>
                  <a:lnTo>
                    <a:pt x="544" y="1066"/>
                  </a:lnTo>
                  <a:lnTo>
                    <a:pt x="551" y="1076"/>
                  </a:lnTo>
                  <a:lnTo>
                    <a:pt x="558" y="1086"/>
                  </a:lnTo>
                  <a:lnTo>
                    <a:pt x="563" y="1096"/>
                  </a:lnTo>
                  <a:lnTo>
                    <a:pt x="569" y="1105"/>
                  </a:lnTo>
                  <a:lnTo>
                    <a:pt x="574" y="1114"/>
                  </a:lnTo>
                  <a:lnTo>
                    <a:pt x="578" y="1123"/>
                  </a:lnTo>
                  <a:lnTo>
                    <a:pt x="581" y="1132"/>
                  </a:lnTo>
                  <a:lnTo>
                    <a:pt x="583" y="1141"/>
                  </a:lnTo>
                  <a:lnTo>
                    <a:pt x="585" y="1148"/>
                  </a:lnTo>
                  <a:lnTo>
                    <a:pt x="585" y="1156"/>
                  </a:lnTo>
                  <a:lnTo>
                    <a:pt x="585" y="1164"/>
                  </a:lnTo>
                  <a:lnTo>
                    <a:pt x="584" y="1170"/>
                  </a:lnTo>
                  <a:lnTo>
                    <a:pt x="582" y="1176"/>
                  </a:lnTo>
                  <a:lnTo>
                    <a:pt x="580" y="1181"/>
                  </a:lnTo>
                  <a:lnTo>
                    <a:pt x="575" y="1186"/>
                  </a:lnTo>
                  <a:lnTo>
                    <a:pt x="571" y="1189"/>
                  </a:lnTo>
                  <a:lnTo>
                    <a:pt x="566" y="1191"/>
                  </a:lnTo>
                  <a:lnTo>
                    <a:pt x="560" y="1192"/>
                  </a:lnTo>
                  <a:lnTo>
                    <a:pt x="554" y="1193"/>
                  </a:lnTo>
                  <a:lnTo>
                    <a:pt x="546" y="1192"/>
                  </a:lnTo>
                  <a:lnTo>
                    <a:pt x="539" y="1191"/>
                  </a:lnTo>
                  <a:lnTo>
                    <a:pt x="531" y="1189"/>
                  </a:lnTo>
                  <a:lnTo>
                    <a:pt x="523" y="1186"/>
                  </a:lnTo>
                  <a:lnTo>
                    <a:pt x="514" y="1181"/>
                  </a:lnTo>
                  <a:lnTo>
                    <a:pt x="505" y="1177"/>
                  </a:lnTo>
                  <a:lnTo>
                    <a:pt x="497" y="1171"/>
                  </a:lnTo>
                  <a:lnTo>
                    <a:pt x="488" y="1165"/>
                  </a:lnTo>
                  <a:lnTo>
                    <a:pt x="479" y="1158"/>
                  </a:lnTo>
                  <a:lnTo>
                    <a:pt x="470" y="1151"/>
                  </a:lnTo>
                  <a:lnTo>
                    <a:pt x="462" y="1142"/>
                  </a:lnTo>
                  <a:lnTo>
                    <a:pt x="453" y="1133"/>
                  </a:lnTo>
                  <a:lnTo>
                    <a:pt x="445" y="1123"/>
                  </a:lnTo>
                  <a:lnTo>
                    <a:pt x="437" y="1113"/>
                  </a:lnTo>
                  <a:lnTo>
                    <a:pt x="431" y="1103"/>
                  </a:lnTo>
                  <a:lnTo>
                    <a:pt x="424" y="1095"/>
                  </a:lnTo>
                  <a:lnTo>
                    <a:pt x="419" y="1085"/>
                  </a:lnTo>
                  <a:lnTo>
                    <a:pt x="414" y="1075"/>
                  </a:lnTo>
                  <a:lnTo>
                    <a:pt x="410" y="1066"/>
                  </a:lnTo>
                  <a:lnTo>
                    <a:pt x="408" y="1057"/>
                  </a:lnTo>
                  <a:lnTo>
                    <a:pt x="405" y="1049"/>
                  </a:lnTo>
                  <a:lnTo>
                    <a:pt x="403" y="1040"/>
                  </a:lnTo>
                  <a:lnTo>
                    <a:pt x="402" y="1032"/>
                  </a:lnTo>
                  <a:lnTo>
                    <a:pt x="403" y="1026"/>
                  </a:lnTo>
                  <a:lnTo>
                    <a:pt x="403" y="1019"/>
                  </a:lnTo>
                  <a:lnTo>
                    <a:pt x="406" y="1012"/>
                  </a:lnTo>
                  <a:lnTo>
                    <a:pt x="409" y="1008"/>
                  </a:lnTo>
                  <a:lnTo>
                    <a:pt x="412" y="1004"/>
                  </a:lnTo>
                  <a:lnTo>
                    <a:pt x="418" y="1000"/>
                  </a:lnTo>
                  <a:lnTo>
                    <a:pt x="423" y="997"/>
                  </a:lnTo>
                  <a:lnTo>
                    <a:pt x="429" y="996"/>
                  </a:lnTo>
                  <a:lnTo>
                    <a:pt x="435" y="996"/>
                  </a:lnTo>
                  <a:lnTo>
                    <a:pt x="443" y="996"/>
                  </a:lnTo>
                  <a:lnTo>
                    <a:pt x="449" y="998"/>
                  </a:lnTo>
                  <a:lnTo>
                    <a:pt x="458" y="1000"/>
                  </a:lnTo>
                  <a:lnTo>
                    <a:pt x="466" y="1004"/>
                  </a:lnTo>
                  <a:lnTo>
                    <a:pt x="475" y="1008"/>
                  </a:lnTo>
                  <a:lnTo>
                    <a:pt x="483" y="1012"/>
                  </a:lnTo>
                  <a:lnTo>
                    <a:pt x="492" y="1018"/>
                  </a:lnTo>
                  <a:lnTo>
                    <a:pt x="501" y="1025"/>
                  </a:lnTo>
                  <a:lnTo>
                    <a:pt x="518" y="1040"/>
                  </a:lnTo>
                  <a:lnTo>
                    <a:pt x="536" y="1057"/>
                  </a:lnTo>
                  <a:close/>
                  <a:moveTo>
                    <a:pt x="117" y="110"/>
                  </a:moveTo>
                  <a:lnTo>
                    <a:pt x="105" y="95"/>
                  </a:lnTo>
                  <a:lnTo>
                    <a:pt x="96" y="80"/>
                  </a:lnTo>
                  <a:lnTo>
                    <a:pt x="88" y="64"/>
                  </a:lnTo>
                  <a:lnTo>
                    <a:pt x="83" y="50"/>
                  </a:lnTo>
                  <a:lnTo>
                    <a:pt x="81" y="42"/>
                  </a:lnTo>
                  <a:lnTo>
                    <a:pt x="80" y="36"/>
                  </a:lnTo>
                  <a:lnTo>
                    <a:pt x="80" y="30"/>
                  </a:lnTo>
                  <a:lnTo>
                    <a:pt x="80" y="24"/>
                  </a:lnTo>
                  <a:lnTo>
                    <a:pt x="81" y="19"/>
                  </a:lnTo>
                  <a:lnTo>
                    <a:pt x="83" y="14"/>
                  </a:lnTo>
                  <a:lnTo>
                    <a:pt x="86" y="10"/>
                  </a:lnTo>
                  <a:lnTo>
                    <a:pt x="89" y="6"/>
                  </a:lnTo>
                  <a:lnTo>
                    <a:pt x="92" y="4"/>
                  </a:lnTo>
                  <a:lnTo>
                    <a:pt x="97" y="2"/>
                  </a:lnTo>
                  <a:lnTo>
                    <a:pt x="102" y="1"/>
                  </a:lnTo>
                  <a:lnTo>
                    <a:pt x="106" y="0"/>
                  </a:lnTo>
                  <a:lnTo>
                    <a:pt x="112" y="1"/>
                  </a:lnTo>
                  <a:lnTo>
                    <a:pt x="119" y="2"/>
                  </a:lnTo>
                  <a:lnTo>
                    <a:pt x="124" y="3"/>
                  </a:lnTo>
                  <a:lnTo>
                    <a:pt x="131" y="5"/>
                  </a:lnTo>
                  <a:lnTo>
                    <a:pt x="144" y="13"/>
                  </a:lnTo>
                  <a:lnTo>
                    <a:pt x="158" y="22"/>
                  </a:lnTo>
                  <a:lnTo>
                    <a:pt x="171" y="34"/>
                  </a:lnTo>
                  <a:lnTo>
                    <a:pt x="184" y="48"/>
                  </a:lnTo>
                  <a:lnTo>
                    <a:pt x="196" y="63"/>
                  </a:lnTo>
                  <a:lnTo>
                    <a:pt x="206" y="79"/>
                  </a:lnTo>
                  <a:lnTo>
                    <a:pt x="213" y="94"/>
                  </a:lnTo>
                  <a:lnTo>
                    <a:pt x="218" y="108"/>
                  </a:lnTo>
                  <a:lnTo>
                    <a:pt x="220" y="116"/>
                  </a:lnTo>
                  <a:lnTo>
                    <a:pt x="220" y="122"/>
                  </a:lnTo>
                  <a:lnTo>
                    <a:pt x="222" y="128"/>
                  </a:lnTo>
                  <a:lnTo>
                    <a:pt x="220" y="134"/>
                  </a:lnTo>
                  <a:lnTo>
                    <a:pt x="219" y="139"/>
                  </a:lnTo>
                  <a:lnTo>
                    <a:pt x="218" y="144"/>
                  </a:lnTo>
                  <a:lnTo>
                    <a:pt x="216" y="149"/>
                  </a:lnTo>
                  <a:lnTo>
                    <a:pt x="213" y="152"/>
                  </a:lnTo>
                  <a:lnTo>
                    <a:pt x="208" y="154"/>
                  </a:lnTo>
                  <a:lnTo>
                    <a:pt x="204" y="156"/>
                  </a:lnTo>
                  <a:lnTo>
                    <a:pt x="200" y="157"/>
                  </a:lnTo>
                  <a:lnTo>
                    <a:pt x="194" y="159"/>
                  </a:lnTo>
                  <a:lnTo>
                    <a:pt x="189" y="157"/>
                  </a:lnTo>
                  <a:lnTo>
                    <a:pt x="183" y="156"/>
                  </a:lnTo>
                  <a:lnTo>
                    <a:pt x="177" y="155"/>
                  </a:lnTo>
                  <a:lnTo>
                    <a:pt x="170" y="152"/>
                  </a:lnTo>
                  <a:lnTo>
                    <a:pt x="157" y="145"/>
                  </a:lnTo>
                  <a:lnTo>
                    <a:pt x="144" y="136"/>
                  </a:lnTo>
                  <a:lnTo>
                    <a:pt x="131" y="125"/>
                  </a:lnTo>
                  <a:lnTo>
                    <a:pt x="117" y="110"/>
                  </a:lnTo>
                  <a:close/>
                  <a:moveTo>
                    <a:pt x="283" y="308"/>
                  </a:moveTo>
                  <a:lnTo>
                    <a:pt x="270" y="291"/>
                  </a:lnTo>
                  <a:lnTo>
                    <a:pt x="260" y="275"/>
                  </a:lnTo>
                  <a:lnTo>
                    <a:pt x="252" y="259"/>
                  </a:lnTo>
                  <a:lnTo>
                    <a:pt x="247" y="244"/>
                  </a:lnTo>
                  <a:lnTo>
                    <a:pt x="245" y="236"/>
                  </a:lnTo>
                  <a:lnTo>
                    <a:pt x="243" y="230"/>
                  </a:lnTo>
                  <a:lnTo>
                    <a:pt x="243" y="223"/>
                  </a:lnTo>
                  <a:lnTo>
                    <a:pt x="243" y="217"/>
                  </a:lnTo>
                  <a:lnTo>
                    <a:pt x="245" y="211"/>
                  </a:lnTo>
                  <a:lnTo>
                    <a:pt x="247" y="207"/>
                  </a:lnTo>
                  <a:lnTo>
                    <a:pt x="249" y="202"/>
                  </a:lnTo>
                  <a:lnTo>
                    <a:pt x="252" y="198"/>
                  </a:lnTo>
                  <a:lnTo>
                    <a:pt x="257" y="196"/>
                  </a:lnTo>
                  <a:lnTo>
                    <a:pt x="261" y="194"/>
                  </a:lnTo>
                  <a:lnTo>
                    <a:pt x="265" y="191"/>
                  </a:lnTo>
                  <a:lnTo>
                    <a:pt x="271" y="191"/>
                  </a:lnTo>
                  <a:lnTo>
                    <a:pt x="277" y="191"/>
                  </a:lnTo>
                  <a:lnTo>
                    <a:pt x="284" y="193"/>
                  </a:lnTo>
                  <a:lnTo>
                    <a:pt x="289" y="195"/>
                  </a:lnTo>
                  <a:lnTo>
                    <a:pt x="297" y="197"/>
                  </a:lnTo>
                  <a:lnTo>
                    <a:pt x="311" y="205"/>
                  </a:lnTo>
                  <a:lnTo>
                    <a:pt x="326" y="214"/>
                  </a:lnTo>
                  <a:lnTo>
                    <a:pt x="340" y="228"/>
                  </a:lnTo>
                  <a:lnTo>
                    <a:pt x="354" y="242"/>
                  </a:lnTo>
                  <a:lnTo>
                    <a:pt x="366" y="258"/>
                  </a:lnTo>
                  <a:lnTo>
                    <a:pt x="376" y="275"/>
                  </a:lnTo>
                  <a:lnTo>
                    <a:pt x="385" y="290"/>
                  </a:lnTo>
                  <a:lnTo>
                    <a:pt x="390" y="305"/>
                  </a:lnTo>
                  <a:lnTo>
                    <a:pt x="391" y="313"/>
                  </a:lnTo>
                  <a:lnTo>
                    <a:pt x="392" y="320"/>
                  </a:lnTo>
                  <a:lnTo>
                    <a:pt x="392" y="326"/>
                  </a:lnTo>
                  <a:lnTo>
                    <a:pt x="392" y="333"/>
                  </a:lnTo>
                  <a:lnTo>
                    <a:pt x="391" y="338"/>
                  </a:lnTo>
                  <a:lnTo>
                    <a:pt x="389" y="343"/>
                  </a:lnTo>
                  <a:lnTo>
                    <a:pt x="387" y="347"/>
                  </a:lnTo>
                  <a:lnTo>
                    <a:pt x="384" y="351"/>
                  </a:lnTo>
                  <a:lnTo>
                    <a:pt x="379" y="354"/>
                  </a:lnTo>
                  <a:lnTo>
                    <a:pt x="375" y="356"/>
                  </a:lnTo>
                  <a:lnTo>
                    <a:pt x="371" y="357"/>
                  </a:lnTo>
                  <a:lnTo>
                    <a:pt x="365" y="358"/>
                  </a:lnTo>
                  <a:lnTo>
                    <a:pt x="359" y="357"/>
                  </a:lnTo>
                  <a:lnTo>
                    <a:pt x="353" y="356"/>
                  </a:lnTo>
                  <a:lnTo>
                    <a:pt x="346" y="355"/>
                  </a:lnTo>
                  <a:lnTo>
                    <a:pt x="340" y="351"/>
                  </a:lnTo>
                  <a:lnTo>
                    <a:pt x="326" y="345"/>
                  </a:lnTo>
                  <a:lnTo>
                    <a:pt x="311" y="334"/>
                  </a:lnTo>
                  <a:lnTo>
                    <a:pt x="296" y="322"/>
                  </a:lnTo>
                  <a:lnTo>
                    <a:pt x="283" y="308"/>
                  </a:lnTo>
                  <a:close/>
                  <a:moveTo>
                    <a:pt x="566" y="560"/>
                  </a:moveTo>
                  <a:lnTo>
                    <a:pt x="561" y="563"/>
                  </a:lnTo>
                  <a:lnTo>
                    <a:pt x="556" y="565"/>
                  </a:lnTo>
                  <a:lnTo>
                    <a:pt x="551" y="566"/>
                  </a:lnTo>
                  <a:lnTo>
                    <a:pt x="545" y="566"/>
                  </a:lnTo>
                  <a:lnTo>
                    <a:pt x="539" y="566"/>
                  </a:lnTo>
                  <a:lnTo>
                    <a:pt x="533" y="565"/>
                  </a:lnTo>
                  <a:lnTo>
                    <a:pt x="525" y="563"/>
                  </a:lnTo>
                  <a:lnTo>
                    <a:pt x="518" y="560"/>
                  </a:lnTo>
                  <a:lnTo>
                    <a:pt x="503" y="552"/>
                  </a:lnTo>
                  <a:lnTo>
                    <a:pt x="489" y="542"/>
                  </a:lnTo>
                  <a:lnTo>
                    <a:pt x="474" y="529"/>
                  </a:lnTo>
                  <a:lnTo>
                    <a:pt x="458" y="514"/>
                  </a:lnTo>
                  <a:lnTo>
                    <a:pt x="445" y="497"/>
                  </a:lnTo>
                  <a:lnTo>
                    <a:pt x="434" y="480"/>
                  </a:lnTo>
                  <a:lnTo>
                    <a:pt x="426" y="463"/>
                  </a:lnTo>
                  <a:lnTo>
                    <a:pt x="420" y="448"/>
                  </a:lnTo>
                  <a:lnTo>
                    <a:pt x="419" y="440"/>
                  </a:lnTo>
                  <a:lnTo>
                    <a:pt x="418" y="433"/>
                  </a:lnTo>
                  <a:lnTo>
                    <a:pt x="417" y="426"/>
                  </a:lnTo>
                  <a:lnTo>
                    <a:pt x="418" y="419"/>
                  </a:lnTo>
                  <a:lnTo>
                    <a:pt x="419" y="414"/>
                  </a:lnTo>
                  <a:lnTo>
                    <a:pt x="420" y="408"/>
                  </a:lnTo>
                  <a:lnTo>
                    <a:pt x="423" y="404"/>
                  </a:lnTo>
                  <a:lnTo>
                    <a:pt x="426" y="400"/>
                  </a:lnTo>
                  <a:lnTo>
                    <a:pt x="431" y="398"/>
                  </a:lnTo>
                  <a:lnTo>
                    <a:pt x="435" y="395"/>
                  </a:lnTo>
                  <a:lnTo>
                    <a:pt x="441" y="393"/>
                  </a:lnTo>
                  <a:lnTo>
                    <a:pt x="446" y="393"/>
                  </a:lnTo>
                  <a:lnTo>
                    <a:pt x="453" y="393"/>
                  </a:lnTo>
                  <a:lnTo>
                    <a:pt x="459" y="394"/>
                  </a:lnTo>
                  <a:lnTo>
                    <a:pt x="466" y="396"/>
                  </a:lnTo>
                  <a:lnTo>
                    <a:pt x="474" y="399"/>
                  </a:lnTo>
                  <a:lnTo>
                    <a:pt x="488" y="406"/>
                  </a:lnTo>
                  <a:lnTo>
                    <a:pt x="503" y="417"/>
                  </a:lnTo>
                  <a:lnTo>
                    <a:pt x="518" y="430"/>
                  </a:lnTo>
                  <a:lnTo>
                    <a:pt x="533" y="446"/>
                  </a:lnTo>
                  <a:lnTo>
                    <a:pt x="546" y="462"/>
                  </a:lnTo>
                  <a:lnTo>
                    <a:pt x="557" y="480"/>
                  </a:lnTo>
                  <a:lnTo>
                    <a:pt x="566" y="496"/>
                  </a:lnTo>
                  <a:lnTo>
                    <a:pt x="571" y="512"/>
                  </a:lnTo>
                  <a:lnTo>
                    <a:pt x="573" y="519"/>
                  </a:lnTo>
                  <a:lnTo>
                    <a:pt x="574" y="527"/>
                  </a:lnTo>
                  <a:lnTo>
                    <a:pt x="574" y="533"/>
                  </a:lnTo>
                  <a:lnTo>
                    <a:pt x="574" y="540"/>
                  </a:lnTo>
                  <a:lnTo>
                    <a:pt x="573" y="546"/>
                  </a:lnTo>
                  <a:lnTo>
                    <a:pt x="571" y="551"/>
                  </a:lnTo>
                  <a:lnTo>
                    <a:pt x="569" y="555"/>
                  </a:lnTo>
                  <a:lnTo>
                    <a:pt x="566" y="560"/>
                  </a:lnTo>
                  <a:close/>
                </a:path>
              </a:pathLst>
            </a:custGeom>
            <a:solidFill>
              <a:srgbClr val="E7A0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CH"/>
            </a:p>
          </p:txBody>
        </p:sp>
        <p:sp>
          <p:nvSpPr>
            <p:cNvPr id="170" name="Freeform 161"/>
            <p:cNvSpPr>
              <a:spLocks noEditPoints="1"/>
            </p:cNvSpPr>
            <p:nvPr userDrawn="1"/>
          </p:nvSpPr>
          <p:spPr bwMode="auto">
            <a:xfrm>
              <a:off x="11641138" y="5535613"/>
              <a:ext cx="182563" cy="1323975"/>
            </a:xfrm>
            <a:custGeom>
              <a:avLst/>
              <a:gdLst>
                <a:gd name="T0" fmla="*/ 200 w 688"/>
                <a:gd name="T1" fmla="*/ 4701 h 5004"/>
                <a:gd name="T2" fmla="*/ 148 w 688"/>
                <a:gd name="T3" fmla="*/ 4826 h 5004"/>
                <a:gd name="T4" fmla="*/ 86 w 688"/>
                <a:gd name="T5" fmla="*/ 3912 h 5004"/>
                <a:gd name="T6" fmla="*/ 204 w 688"/>
                <a:gd name="T7" fmla="*/ 3537 h 5004"/>
                <a:gd name="T8" fmla="*/ 118 w 688"/>
                <a:gd name="T9" fmla="*/ 3640 h 5004"/>
                <a:gd name="T10" fmla="*/ 115 w 688"/>
                <a:gd name="T11" fmla="*/ 3075 h 5004"/>
                <a:gd name="T12" fmla="*/ 45 w 688"/>
                <a:gd name="T13" fmla="*/ 2543 h 5004"/>
                <a:gd name="T14" fmla="*/ 36 w 688"/>
                <a:gd name="T15" fmla="*/ 2052 h 5004"/>
                <a:gd name="T16" fmla="*/ 113 w 688"/>
                <a:gd name="T17" fmla="*/ 1571 h 5004"/>
                <a:gd name="T18" fmla="*/ 27 w 688"/>
                <a:gd name="T19" fmla="*/ 895 h 5004"/>
                <a:gd name="T20" fmla="*/ 32 w 688"/>
                <a:gd name="T21" fmla="*/ 315 h 5004"/>
                <a:gd name="T22" fmla="*/ 658 w 688"/>
                <a:gd name="T23" fmla="*/ 1045 h 5004"/>
                <a:gd name="T24" fmla="*/ 543 w 688"/>
                <a:gd name="T25" fmla="*/ 1574 h 5004"/>
                <a:gd name="T26" fmla="*/ 602 w 688"/>
                <a:gd name="T27" fmla="*/ 1469 h 5004"/>
                <a:gd name="T28" fmla="*/ 675 w 688"/>
                <a:gd name="T29" fmla="*/ 2768 h 5004"/>
                <a:gd name="T30" fmla="*/ 523 w 688"/>
                <a:gd name="T31" fmla="*/ 3555 h 5004"/>
                <a:gd name="T32" fmla="*/ 623 w 688"/>
                <a:gd name="T33" fmla="*/ 4550 h 5004"/>
                <a:gd name="T34" fmla="*/ 688 w 688"/>
                <a:gd name="T35" fmla="*/ 4787 h 5004"/>
                <a:gd name="T36" fmla="*/ 450 w 688"/>
                <a:gd name="T37" fmla="*/ 4681 h 5004"/>
                <a:gd name="T38" fmla="*/ 352 w 688"/>
                <a:gd name="T39" fmla="*/ 4978 h 5004"/>
                <a:gd name="T40" fmla="*/ 316 w 688"/>
                <a:gd name="T41" fmla="*/ 4583 h 5004"/>
                <a:gd name="T42" fmla="*/ 21 w 688"/>
                <a:gd name="T43" fmla="*/ 4289 h 5004"/>
                <a:gd name="T44" fmla="*/ 303 w 688"/>
                <a:gd name="T45" fmla="*/ 4435 h 5004"/>
                <a:gd name="T46" fmla="*/ 482 w 688"/>
                <a:gd name="T47" fmla="*/ 4259 h 5004"/>
                <a:gd name="T48" fmla="*/ 226 w 688"/>
                <a:gd name="T49" fmla="*/ 4168 h 5004"/>
                <a:gd name="T50" fmla="*/ 315 w 688"/>
                <a:gd name="T51" fmla="*/ 4060 h 5004"/>
                <a:gd name="T52" fmla="*/ 599 w 688"/>
                <a:gd name="T53" fmla="*/ 4062 h 5004"/>
                <a:gd name="T54" fmla="*/ 329 w 688"/>
                <a:gd name="T55" fmla="*/ 3790 h 5004"/>
                <a:gd name="T56" fmla="*/ 408 w 688"/>
                <a:gd name="T57" fmla="*/ 3448 h 5004"/>
                <a:gd name="T58" fmla="*/ 178 w 688"/>
                <a:gd name="T59" fmla="*/ 3188 h 5004"/>
                <a:gd name="T60" fmla="*/ 442 w 688"/>
                <a:gd name="T61" fmla="*/ 3355 h 5004"/>
                <a:gd name="T62" fmla="*/ 351 w 688"/>
                <a:gd name="T63" fmla="*/ 2866 h 5004"/>
                <a:gd name="T64" fmla="*/ 110 w 688"/>
                <a:gd name="T65" fmla="*/ 2696 h 5004"/>
                <a:gd name="T66" fmla="*/ 601 w 688"/>
                <a:gd name="T67" fmla="*/ 3029 h 5004"/>
                <a:gd name="T68" fmla="*/ 588 w 688"/>
                <a:gd name="T69" fmla="*/ 3194 h 5004"/>
                <a:gd name="T70" fmla="*/ 436 w 688"/>
                <a:gd name="T71" fmla="*/ 2942 h 5004"/>
                <a:gd name="T72" fmla="*/ 230 w 688"/>
                <a:gd name="T73" fmla="*/ 2330 h 5004"/>
                <a:gd name="T74" fmla="*/ 124 w 688"/>
                <a:gd name="T75" fmla="*/ 2110 h 5004"/>
                <a:gd name="T76" fmla="*/ 328 w 688"/>
                <a:gd name="T77" fmla="*/ 2316 h 5004"/>
                <a:gd name="T78" fmla="*/ 409 w 688"/>
                <a:gd name="T79" fmla="*/ 2529 h 5004"/>
                <a:gd name="T80" fmla="*/ 513 w 688"/>
                <a:gd name="T81" fmla="*/ 2453 h 5004"/>
                <a:gd name="T82" fmla="*/ 345 w 688"/>
                <a:gd name="T83" fmla="*/ 1761 h 5004"/>
                <a:gd name="T84" fmla="*/ 235 w 688"/>
                <a:gd name="T85" fmla="*/ 1810 h 5004"/>
                <a:gd name="T86" fmla="*/ 215 w 688"/>
                <a:gd name="T87" fmla="*/ 1641 h 5004"/>
                <a:gd name="T88" fmla="*/ 483 w 688"/>
                <a:gd name="T89" fmla="*/ 2080 h 5004"/>
                <a:gd name="T90" fmla="*/ 481 w 688"/>
                <a:gd name="T91" fmla="*/ 1917 h 5004"/>
                <a:gd name="T92" fmla="*/ 192 w 688"/>
                <a:gd name="T93" fmla="*/ 1016 h 5004"/>
                <a:gd name="T94" fmla="*/ 170 w 688"/>
                <a:gd name="T95" fmla="*/ 1140 h 5004"/>
                <a:gd name="T96" fmla="*/ 79 w 688"/>
                <a:gd name="T97" fmla="*/ 956 h 5004"/>
                <a:gd name="T98" fmla="*/ 468 w 688"/>
                <a:gd name="T99" fmla="*/ 1370 h 5004"/>
                <a:gd name="T100" fmla="*/ 292 w 688"/>
                <a:gd name="T101" fmla="*/ 1288 h 5004"/>
                <a:gd name="T102" fmla="*/ 396 w 688"/>
                <a:gd name="T103" fmla="*/ 1240 h 5004"/>
                <a:gd name="T104" fmla="*/ 76 w 688"/>
                <a:gd name="T105" fmla="*/ 367 h 5004"/>
                <a:gd name="T106" fmla="*/ 225 w 688"/>
                <a:gd name="T107" fmla="*/ 514 h 5004"/>
                <a:gd name="T108" fmla="*/ 257 w 688"/>
                <a:gd name="T109" fmla="*/ 597 h 5004"/>
                <a:gd name="T110" fmla="*/ 420 w 688"/>
                <a:gd name="T111" fmla="*/ 686 h 5004"/>
                <a:gd name="T112" fmla="*/ 618 w 688"/>
                <a:gd name="T113" fmla="*/ 965 h 5004"/>
                <a:gd name="T114" fmla="*/ 453 w 688"/>
                <a:gd name="T115" fmla="*/ 833 h 5004"/>
                <a:gd name="T116" fmla="*/ 363 w 688"/>
                <a:gd name="T117" fmla="*/ 98 h 5004"/>
                <a:gd name="T118" fmla="*/ 468 w 688"/>
                <a:gd name="T119" fmla="*/ 78 h 5004"/>
                <a:gd name="T120" fmla="*/ 521 w 688"/>
                <a:gd name="T121" fmla="*/ 278 h 5004"/>
                <a:gd name="T122" fmla="*/ 650 w 688"/>
                <a:gd name="T123" fmla="*/ 291 h 50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88" h="5004">
                  <a:moveTo>
                    <a:pt x="0" y="5004"/>
                  </a:moveTo>
                  <a:lnTo>
                    <a:pt x="0" y="4856"/>
                  </a:lnTo>
                  <a:lnTo>
                    <a:pt x="15" y="4867"/>
                  </a:lnTo>
                  <a:lnTo>
                    <a:pt x="30" y="4879"/>
                  </a:lnTo>
                  <a:lnTo>
                    <a:pt x="45" y="4892"/>
                  </a:lnTo>
                  <a:lnTo>
                    <a:pt x="59" y="4906"/>
                  </a:lnTo>
                  <a:lnTo>
                    <a:pt x="85" y="4931"/>
                  </a:lnTo>
                  <a:lnTo>
                    <a:pt x="108" y="4956"/>
                  </a:lnTo>
                  <a:lnTo>
                    <a:pt x="128" y="4980"/>
                  </a:lnTo>
                  <a:lnTo>
                    <a:pt x="146" y="5004"/>
                  </a:lnTo>
                  <a:lnTo>
                    <a:pt x="0" y="5004"/>
                  </a:lnTo>
                  <a:close/>
                  <a:moveTo>
                    <a:pt x="0" y="4708"/>
                  </a:moveTo>
                  <a:lnTo>
                    <a:pt x="0" y="4535"/>
                  </a:lnTo>
                  <a:lnTo>
                    <a:pt x="16" y="4544"/>
                  </a:lnTo>
                  <a:lnTo>
                    <a:pt x="32" y="4552"/>
                  </a:lnTo>
                  <a:lnTo>
                    <a:pt x="50" y="4563"/>
                  </a:lnTo>
                  <a:lnTo>
                    <a:pt x="67" y="4575"/>
                  </a:lnTo>
                  <a:lnTo>
                    <a:pt x="85" y="4589"/>
                  </a:lnTo>
                  <a:lnTo>
                    <a:pt x="102" y="4603"/>
                  </a:lnTo>
                  <a:lnTo>
                    <a:pt x="121" y="4619"/>
                  </a:lnTo>
                  <a:lnTo>
                    <a:pt x="138" y="4636"/>
                  </a:lnTo>
                  <a:lnTo>
                    <a:pt x="155" y="4652"/>
                  </a:lnTo>
                  <a:lnTo>
                    <a:pt x="171" y="4669"/>
                  </a:lnTo>
                  <a:lnTo>
                    <a:pt x="185" y="4685"/>
                  </a:lnTo>
                  <a:lnTo>
                    <a:pt x="200" y="4701"/>
                  </a:lnTo>
                  <a:lnTo>
                    <a:pt x="212" y="4718"/>
                  </a:lnTo>
                  <a:lnTo>
                    <a:pt x="223" y="4733"/>
                  </a:lnTo>
                  <a:lnTo>
                    <a:pt x="233" y="4749"/>
                  </a:lnTo>
                  <a:lnTo>
                    <a:pt x="241" y="4763"/>
                  </a:lnTo>
                  <a:lnTo>
                    <a:pt x="248" y="4777"/>
                  </a:lnTo>
                  <a:lnTo>
                    <a:pt x="253" y="4789"/>
                  </a:lnTo>
                  <a:lnTo>
                    <a:pt x="258" y="4801"/>
                  </a:lnTo>
                  <a:lnTo>
                    <a:pt x="260" y="4813"/>
                  </a:lnTo>
                  <a:lnTo>
                    <a:pt x="260" y="4823"/>
                  </a:lnTo>
                  <a:lnTo>
                    <a:pt x="259" y="4832"/>
                  </a:lnTo>
                  <a:lnTo>
                    <a:pt x="258" y="4835"/>
                  </a:lnTo>
                  <a:lnTo>
                    <a:pt x="257" y="4838"/>
                  </a:lnTo>
                  <a:lnTo>
                    <a:pt x="254" y="4842"/>
                  </a:lnTo>
                  <a:lnTo>
                    <a:pt x="251" y="4845"/>
                  </a:lnTo>
                  <a:lnTo>
                    <a:pt x="249" y="4847"/>
                  </a:lnTo>
                  <a:lnTo>
                    <a:pt x="245" y="4849"/>
                  </a:lnTo>
                  <a:lnTo>
                    <a:pt x="241" y="4851"/>
                  </a:lnTo>
                  <a:lnTo>
                    <a:pt x="237" y="4852"/>
                  </a:lnTo>
                  <a:lnTo>
                    <a:pt x="228" y="4853"/>
                  </a:lnTo>
                  <a:lnTo>
                    <a:pt x="217" y="4852"/>
                  </a:lnTo>
                  <a:lnTo>
                    <a:pt x="205" y="4849"/>
                  </a:lnTo>
                  <a:lnTo>
                    <a:pt x="192" y="4846"/>
                  </a:lnTo>
                  <a:lnTo>
                    <a:pt x="178" y="4841"/>
                  </a:lnTo>
                  <a:lnTo>
                    <a:pt x="164" y="4834"/>
                  </a:lnTo>
                  <a:lnTo>
                    <a:pt x="148" y="4826"/>
                  </a:lnTo>
                  <a:lnTo>
                    <a:pt x="132" y="4817"/>
                  </a:lnTo>
                  <a:lnTo>
                    <a:pt x="115" y="4806"/>
                  </a:lnTo>
                  <a:lnTo>
                    <a:pt x="98" y="4795"/>
                  </a:lnTo>
                  <a:lnTo>
                    <a:pt x="81" y="4781"/>
                  </a:lnTo>
                  <a:lnTo>
                    <a:pt x="64" y="4767"/>
                  </a:lnTo>
                  <a:lnTo>
                    <a:pt x="46" y="4752"/>
                  </a:lnTo>
                  <a:lnTo>
                    <a:pt x="29" y="4737"/>
                  </a:lnTo>
                  <a:lnTo>
                    <a:pt x="15" y="4722"/>
                  </a:lnTo>
                  <a:lnTo>
                    <a:pt x="0" y="4708"/>
                  </a:lnTo>
                  <a:close/>
                  <a:moveTo>
                    <a:pt x="0" y="3917"/>
                  </a:moveTo>
                  <a:lnTo>
                    <a:pt x="0" y="3747"/>
                  </a:lnTo>
                  <a:lnTo>
                    <a:pt x="13" y="3761"/>
                  </a:lnTo>
                  <a:lnTo>
                    <a:pt x="25" y="3775"/>
                  </a:lnTo>
                  <a:lnTo>
                    <a:pt x="36" y="3790"/>
                  </a:lnTo>
                  <a:lnTo>
                    <a:pt x="46" y="3803"/>
                  </a:lnTo>
                  <a:lnTo>
                    <a:pt x="55" y="3817"/>
                  </a:lnTo>
                  <a:lnTo>
                    <a:pt x="63" y="3829"/>
                  </a:lnTo>
                  <a:lnTo>
                    <a:pt x="70" y="3842"/>
                  </a:lnTo>
                  <a:lnTo>
                    <a:pt x="76" y="3854"/>
                  </a:lnTo>
                  <a:lnTo>
                    <a:pt x="80" y="3866"/>
                  </a:lnTo>
                  <a:lnTo>
                    <a:pt x="85" y="3877"/>
                  </a:lnTo>
                  <a:lnTo>
                    <a:pt x="87" y="3887"/>
                  </a:lnTo>
                  <a:lnTo>
                    <a:pt x="88" y="3896"/>
                  </a:lnTo>
                  <a:lnTo>
                    <a:pt x="87" y="3905"/>
                  </a:lnTo>
                  <a:lnTo>
                    <a:pt x="86" y="3912"/>
                  </a:lnTo>
                  <a:lnTo>
                    <a:pt x="82" y="3919"/>
                  </a:lnTo>
                  <a:lnTo>
                    <a:pt x="78" y="3924"/>
                  </a:lnTo>
                  <a:lnTo>
                    <a:pt x="73" y="3928"/>
                  </a:lnTo>
                  <a:lnTo>
                    <a:pt x="65" y="3931"/>
                  </a:lnTo>
                  <a:lnTo>
                    <a:pt x="56" y="3932"/>
                  </a:lnTo>
                  <a:lnTo>
                    <a:pt x="47" y="3932"/>
                  </a:lnTo>
                  <a:lnTo>
                    <a:pt x="36" y="3930"/>
                  </a:lnTo>
                  <a:lnTo>
                    <a:pt x="25" y="3927"/>
                  </a:lnTo>
                  <a:lnTo>
                    <a:pt x="13" y="3922"/>
                  </a:lnTo>
                  <a:lnTo>
                    <a:pt x="0" y="3917"/>
                  </a:lnTo>
                  <a:close/>
                  <a:moveTo>
                    <a:pt x="0" y="3519"/>
                  </a:moveTo>
                  <a:lnTo>
                    <a:pt x="0" y="3397"/>
                  </a:lnTo>
                  <a:lnTo>
                    <a:pt x="8" y="3397"/>
                  </a:lnTo>
                  <a:lnTo>
                    <a:pt x="17" y="3399"/>
                  </a:lnTo>
                  <a:lnTo>
                    <a:pt x="25" y="3402"/>
                  </a:lnTo>
                  <a:lnTo>
                    <a:pt x="34" y="3404"/>
                  </a:lnTo>
                  <a:lnTo>
                    <a:pt x="54" y="3412"/>
                  </a:lnTo>
                  <a:lnTo>
                    <a:pt x="75" y="3423"/>
                  </a:lnTo>
                  <a:lnTo>
                    <a:pt x="97" y="3438"/>
                  </a:lnTo>
                  <a:lnTo>
                    <a:pt x="120" y="3454"/>
                  </a:lnTo>
                  <a:lnTo>
                    <a:pt x="143" y="3474"/>
                  </a:lnTo>
                  <a:lnTo>
                    <a:pt x="165" y="3495"/>
                  </a:lnTo>
                  <a:lnTo>
                    <a:pt x="179" y="3509"/>
                  </a:lnTo>
                  <a:lnTo>
                    <a:pt x="192" y="3523"/>
                  </a:lnTo>
                  <a:lnTo>
                    <a:pt x="204" y="3537"/>
                  </a:lnTo>
                  <a:lnTo>
                    <a:pt x="215" y="3552"/>
                  </a:lnTo>
                  <a:lnTo>
                    <a:pt x="225" y="3566"/>
                  </a:lnTo>
                  <a:lnTo>
                    <a:pt x="234" y="3580"/>
                  </a:lnTo>
                  <a:lnTo>
                    <a:pt x="240" y="3593"/>
                  </a:lnTo>
                  <a:lnTo>
                    <a:pt x="247" y="3606"/>
                  </a:lnTo>
                  <a:lnTo>
                    <a:pt x="252" y="3619"/>
                  </a:lnTo>
                  <a:lnTo>
                    <a:pt x="256" y="3629"/>
                  </a:lnTo>
                  <a:lnTo>
                    <a:pt x="259" y="3640"/>
                  </a:lnTo>
                  <a:lnTo>
                    <a:pt x="260" y="3650"/>
                  </a:lnTo>
                  <a:lnTo>
                    <a:pt x="260" y="3660"/>
                  </a:lnTo>
                  <a:lnTo>
                    <a:pt x="258" y="3668"/>
                  </a:lnTo>
                  <a:lnTo>
                    <a:pt x="254" y="3674"/>
                  </a:lnTo>
                  <a:lnTo>
                    <a:pt x="250" y="3680"/>
                  </a:lnTo>
                  <a:lnTo>
                    <a:pt x="245" y="3684"/>
                  </a:lnTo>
                  <a:lnTo>
                    <a:pt x="237" y="3688"/>
                  </a:lnTo>
                  <a:lnTo>
                    <a:pt x="228" y="3689"/>
                  </a:lnTo>
                  <a:lnTo>
                    <a:pt x="219" y="3689"/>
                  </a:lnTo>
                  <a:lnTo>
                    <a:pt x="208" y="3686"/>
                  </a:lnTo>
                  <a:lnTo>
                    <a:pt x="198" y="3684"/>
                  </a:lnTo>
                  <a:lnTo>
                    <a:pt x="185" y="3680"/>
                  </a:lnTo>
                  <a:lnTo>
                    <a:pt x="173" y="3674"/>
                  </a:lnTo>
                  <a:lnTo>
                    <a:pt x="160" y="3668"/>
                  </a:lnTo>
                  <a:lnTo>
                    <a:pt x="146" y="3660"/>
                  </a:lnTo>
                  <a:lnTo>
                    <a:pt x="132" y="3650"/>
                  </a:lnTo>
                  <a:lnTo>
                    <a:pt x="118" y="3640"/>
                  </a:lnTo>
                  <a:lnTo>
                    <a:pt x="103" y="3629"/>
                  </a:lnTo>
                  <a:lnTo>
                    <a:pt x="89" y="3617"/>
                  </a:lnTo>
                  <a:lnTo>
                    <a:pt x="75" y="3605"/>
                  </a:lnTo>
                  <a:lnTo>
                    <a:pt x="61" y="3591"/>
                  </a:lnTo>
                  <a:lnTo>
                    <a:pt x="43" y="3572"/>
                  </a:lnTo>
                  <a:lnTo>
                    <a:pt x="27" y="3555"/>
                  </a:lnTo>
                  <a:lnTo>
                    <a:pt x="12" y="3536"/>
                  </a:lnTo>
                  <a:lnTo>
                    <a:pt x="0" y="3519"/>
                  </a:lnTo>
                  <a:close/>
                  <a:moveTo>
                    <a:pt x="0" y="3070"/>
                  </a:moveTo>
                  <a:lnTo>
                    <a:pt x="0" y="2892"/>
                  </a:lnTo>
                  <a:lnTo>
                    <a:pt x="17" y="2906"/>
                  </a:lnTo>
                  <a:lnTo>
                    <a:pt x="33" y="2923"/>
                  </a:lnTo>
                  <a:lnTo>
                    <a:pt x="45" y="2936"/>
                  </a:lnTo>
                  <a:lnTo>
                    <a:pt x="57" y="2949"/>
                  </a:lnTo>
                  <a:lnTo>
                    <a:pt x="67" y="2962"/>
                  </a:lnTo>
                  <a:lnTo>
                    <a:pt x="77" y="2975"/>
                  </a:lnTo>
                  <a:lnTo>
                    <a:pt x="86" y="2988"/>
                  </a:lnTo>
                  <a:lnTo>
                    <a:pt x="93" y="3001"/>
                  </a:lnTo>
                  <a:lnTo>
                    <a:pt x="100" y="3013"/>
                  </a:lnTo>
                  <a:lnTo>
                    <a:pt x="105" y="3026"/>
                  </a:lnTo>
                  <a:lnTo>
                    <a:pt x="110" y="3037"/>
                  </a:lnTo>
                  <a:lnTo>
                    <a:pt x="113" y="3047"/>
                  </a:lnTo>
                  <a:lnTo>
                    <a:pt x="115" y="3057"/>
                  </a:lnTo>
                  <a:lnTo>
                    <a:pt x="116" y="3067"/>
                  </a:lnTo>
                  <a:lnTo>
                    <a:pt x="115" y="3075"/>
                  </a:lnTo>
                  <a:lnTo>
                    <a:pt x="114" y="3083"/>
                  </a:lnTo>
                  <a:lnTo>
                    <a:pt x="111" y="3089"/>
                  </a:lnTo>
                  <a:lnTo>
                    <a:pt x="107" y="3095"/>
                  </a:lnTo>
                  <a:lnTo>
                    <a:pt x="103" y="3098"/>
                  </a:lnTo>
                  <a:lnTo>
                    <a:pt x="99" y="3100"/>
                  </a:lnTo>
                  <a:lnTo>
                    <a:pt x="93" y="3101"/>
                  </a:lnTo>
                  <a:lnTo>
                    <a:pt x="89" y="3102"/>
                  </a:lnTo>
                  <a:lnTo>
                    <a:pt x="77" y="3102"/>
                  </a:lnTo>
                  <a:lnTo>
                    <a:pt x="64" y="3100"/>
                  </a:lnTo>
                  <a:lnTo>
                    <a:pt x="50" y="3096"/>
                  </a:lnTo>
                  <a:lnTo>
                    <a:pt x="34" y="3089"/>
                  </a:lnTo>
                  <a:lnTo>
                    <a:pt x="18" y="3081"/>
                  </a:lnTo>
                  <a:lnTo>
                    <a:pt x="0" y="3070"/>
                  </a:lnTo>
                  <a:close/>
                  <a:moveTo>
                    <a:pt x="0" y="2559"/>
                  </a:moveTo>
                  <a:lnTo>
                    <a:pt x="0" y="2422"/>
                  </a:lnTo>
                  <a:lnTo>
                    <a:pt x="16" y="2442"/>
                  </a:lnTo>
                  <a:lnTo>
                    <a:pt x="28" y="2462"/>
                  </a:lnTo>
                  <a:lnTo>
                    <a:pt x="38" y="2482"/>
                  </a:lnTo>
                  <a:lnTo>
                    <a:pt x="44" y="2499"/>
                  </a:lnTo>
                  <a:lnTo>
                    <a:pt x="46" y="2508"/>
                  </a:lnTo>
                  <a:lnTo>
                    <a:pt x="47" y="2516"/>
                  </a:lnTo>
                  <a:lnTo>
                    <a:pt x="48" y="2524"/>
                  </a:lnTo>
                  <a:lnTo>
                    <a:pt x="48" y="2531"/>
                  </a:lnTo>
                  <a:lnTo>
                    <a:pt x="47" y="2537"/>
                  </a:lnTo>
                  <a:lnTo>
                    <a:pt x="45" y="2543"/>
                  </a:lnTo>
                  <a:lnTo>
                    <a:pt x="42" y="2548"/>
                  </a:lnTo>
                  <a:lnTo>
                    <a:pt x="39" y="2552"/>
                  </a:lnTo>
                  <a:lnTo>
                    <a:pt x="35" y="2555"/>
                  </a:lnTo>
                  <a:lnTo>
                    <a:pt x="31" y="2556"/>
                  </a:lnTo>
                  <a:lnTo>
                    <a:pt x="27" y="2559"/>
                  </a:lnTo>
                  <a:lnTo>
                    <a:pt x="22" y="2560"/>
                  </a:lnTo>
                  <a:lnTo>
                    <a:pt x="12" y="2560"/>
                  </a:lnTo>
                  <a:lnTo>
                    <a:pt x="0" y="2559"/>
                  </a:lnTo>
                  <a:close/>
                  <a:moveTo>
                    <a:pt x="0" y="2054"/>
                  </a:moveTo>
                  <a:lnTo>
                    <a:pt x="0" y="1916"/>
                  </a:lnTo>
                  <a:lnTo>
                    <a:pt x="16" y="1937"/>
                  </a:lnTo>
                  <a:lnTo>
                    <a:pt x="29" y="1957"/>
                  </a:lnTo>
                  <a:lnTo>
                    <a:pt x="34" y="1967"/>
                  </a:lnTo>
                  <a:lnTo>
                    <a:pt x="39" y="1977"/>
                  </a:lnTo>
                  <a:lnTo>
                    <a:pt x="42" y="1986"/>
                  </a:lnTo>
                  <a:lnTo>
                    <a:pt x="45" y="1995"/>
                  </a:lnTo>
                  <a:lnTo>
                    <a:pt x="47" y="2004"/>
                  </a:lnTo>
                  <a:lnTo>
                    <a:pt x="50" y="2012"/>
                  </a:lnTo>
                  <a:lnTo>
                    <a:pt x="50" y="2019"/>
                  </a:lnTo>
                  <a:lnTo>
                    <a:pt x="50" y="2027"/>
                  </a:lnTo>
                  <a:lnTo>
                    <a:pt x="48" y="2034"/>
                  </a:lnTo>
                  <a:lnTo>
                    <a:pt x="46" y="2039"/>
                  </a:lnTo>
                  <a:lnTo>
                    <a:pt x="44" y="2045"/>
                  </a:lnTo>
                  <a:lnTo>
                    <a:pt x="40" y="2049"/>
                  </a:lnTo>
                  <a:lnTo>
                    <a:pt x="36" y="2052"/>
                  </a:lnTo>
                  <a:lnTo>
                    <a:pt x="32" y="2053"/>
                  </a:lnTo>
                  <a:lnTo>
                    <a:pt x="28" y="2055"/>
                  </a:lnTo>
                  <a:lnTo>
                    <a:pt x="23" y="2057"/>
                  </a:lnTo>
                  <a:lnTo>
                    <a:pt x="12" y="2057"/>
                  </a:lnTo>
                  <a:lnTo>
                    <a:pt x="0" y="2054"/>
                  </a:lnTo>
                  <a:close/>
                  <a:moveTo>
                    <a:pt x="0" y="1548"/>
                  </a:moveTo>
                  <a:lnTo>
                    <a:pt x="0" y="1392"/>
                  </a:lnTo>
                  <a:lnTo>
                    <a:pt x="15" y="1402"/>
                  </a:lnTo>
                  <a:lnTo>
                    <a:pt x="30" y="1414"/>
                  </a:lnTo>
                  <a:lnTo>
                    <a:pt x="44" y="1427"/>
                  </a:lnTo>
                  <a:lnTo>
                    <a:pt x="59" y="1442"/>
                  </a:lnTo>
                  <a:lnTo>
                    <a:pt x="68" y="1453"/>
                  </a:lnTo>
                  <a:lnTo>
                    <a:pt x="76" y="1463"/>
                  </a:lnTo>
                  <a:lnTo>
                    <a:pt x="84" y="1473"/>
                  </a:lnTo>
                  <a:lnTo>
                    <a:pt x="91" y="1484"/>
                  </a:lnTo>
                  <a:lnTo>
                    <a:pt x="97" y="1494"/>
                  </a:lnTo>
                  <a:lnTo>
                    <a:pt x="102" y="1504"/>
                  </a:lnTo>
                  <a:lnTo>
                    <a:pt x="107" y="1514"/>
                  </a:lnTo>
                  <a:lnTo>
                    <a:pt x="110" y="1524"/>
                  </a:lnTo>
                  <a:lnTo>
                    <a:pt x="113" y="1533"/>
                  </a:lnTo>
                  <a:lnTo>
                    <a:pt x="115" y="1541"/>
                  </a:lnTo>
                  <a:lnTo>
                    <a:pt x="115" y="1550"/>
                  </a:lnTo>
                  <a:lnTo>
                    <a:pt x="115" y="1558"/>
                  </a:lnTo>
                  <a:lnTo>
                    <a:pt x="115" y="1564"/>
                  </a:lnTo>
                  <a:lnTo>
                    <a:pt x="113" y="1571"/>
                  </a:lnTo>
                  <a:lnTo>
                    <a:pt x="110" y="1576"/>
                  </a:lnTo>
                  <a:lnTo>
                    <a:pt x="105" y="1581"/>
                  </a:lnTo>
                  <a:lnTo>
                    <a:pt x="102" y="1584"/>
                  </a:lnTo>
                  <a:lnTo>
                    <a:pt x="98" y="1586"/>
                  </a:lnTo>
                  <a:lnTo>
                    <a:pt x="92" y="1587"/>
                  </a:lnTo>
                  <a:lnTo>
                    <a:pt x="87" y="1589"/>
                  </a:lnTo>
                  <a:lnTo>
                    <a:pt x="81" y="1589"/>
                  </a:lnTo>
                  <a:lnTo>
                    <a:pt x="75" y="1587"/>
                  </a:lnTo>
                  <a:lnTo>
                    <a:pt x="68" y="1586"/>
                  </a:lnTo>
                  <a:lnTo>
                    <a:pt x="62" y="1584"/>
                  </a:lnTo>
                  <a:lnTo>
                    <a:pt x="47" y="1579"/>
                  </a:lnTo>
                  <a:lnTo>
                    <a:pt x="32" y="1571"/>
                  </a:lnTo>
                  <a:lnTo>
                    <a:pt x="17" y="1561"/>
                  </a:lnTo>
                  <a:lnTo>
                    <a:pt x="0" y="1548"/>
                  </a:lnTo>
                  <a:close/>
                  <a:moveTo>
                    <a:pt x="0" y="913"/>
                  </a:moveTo>
                  <a:lnTo>
                    <a:pt x="0" y="808"/>
                  </a:lnTo>
                  <a:lnTo>
                    <a:pt x="10" y="823"/>
                  </a:lnTo>
                  <a:lnTo>
                    <a:pt x="18" y="839"/>
                  </a:lnTo>
                  <a:lnTo>
                    <a:pt x="23" y="853"/>
                  </a:lnTo>
                  <a:lnTo>
                    <a:pt x="28" y="866"/>
                  </a:lnTo>
                  <a:lnTo>
                    <a:pt x="28" y="873"/>
                  </a:lnTo>
                  <a:lnTo>
                    <a:pt x="29" y="879"/>
                  </a:lnTo>
                  <a:lnTo>
                    <a:pt x="29" y="885"/>
                  </a:lnTo>
                  <a:lnTo>
                    <a:pt x="28" y="890"/>
                  </a:lnTo>
                  <a:lnTo>
                    <a:pt x="27" y="895"/>
                  </a:lnTo>
                  <a:lnTo>
                    <a:pt x="24" y="899"/>
                  </a:lnTo>
                  <a:lnTo>
                    <a:pt x="22" y="903"/>
                  </a:lnTo>
                  <a:lnTo>
                    <a:pt x="19" y="907"/>
                  </a:lnTo>
                  <a:lnTo>
                    <a:pt x="16" y="910"/>
                  </a:lnTo>
                  <a:lnTo>
                    <a:pt x="11" y="912"/>
                  </a:lnTo>
                  <a:lnTo>
                    <a:pt x="6" y="913"/>
                  </a:lnTo>
                  <a:lnTo>
                    <a:pt x="0" y="913"/>
                  </a:lnTo>
                  <a:close/>
                  <a:moveTo>
                    <a:pt x="0" y="313"/>
                  </a:moveTo>
                  <a:lnTo>
                    <a:pt x="0" y="191"/>
                  </a:lnTo>
                  <a:lnTo>
                    <a:pt x="5" y="195"/>
                  </a:lnTo>
                  <a:lnTo>
                    <a:pt x="10" y="201"/>
                  </a:lnTo>
                  <a:lnTo>
                    <a:pt x="22" y="217"/>
                  </a:lnTo>
                  <a:lnTo>
                    <a:pt x="32" y="234"/>
                  </a:lnTo>
                  <a:lnTo>
                    <a:pt x="41" y="249"/>
                  </a:lnTo>
                  <a:lnTo>
                    <a:pt x="46" y="264"/>
                  </a:lnTo>
                  <a:lnTo>
                    <a:pt x="47" y="272"/>
                  </a:lnTo>
                  <a:lnTo>
                    <a:pt x="48" y="279"/>
                  </a:lnTo>
                  <a:lnTo>
                    <a:pt x="48" y="285"/>
                  </a:lnTo>
                  <a:lnTo>
                    <a:pt x="48" y="292"/>
                  </a:lnTo>
                  <a:lnTo>
                    <a:pt x="47" y="297"/>
                  </a:lnTo>
                  <a:lnTo>
                    <a:pt x="45" y="302"/>
                  </a:lnTo>
                  <a:lnTo>
                    <a:pt x="43" y="306"/>
                  </a:lnTo>
                  <a:lnTo>
                    <a:pt x="40" y="310"/>
                  </a:lnTo>
                  <a:lnTo>
                    <a:pt x="36" y="313"/>
                  </a:lnTo>
                  <a:lnTo>
                    <a:pt x="32" y="315"/>
                  </a:lnTo>
                  <a:lnTo>
                    <a:pt x="28" y="316"/>
                  </a:lnTo>
                  <a:lnTo>
                    <a:pt x="23" y="317"/>
                  </a:lnTo>
                  <a:lnTo>
                    <a:pt x="18" y="317"/>
                  </a:lnTo>
                  <a:lnTo>
                    <a:pt x="12" y="316"/>
                  </a:lnTo>
                  <a:lnTo>
                    <a:pt x="7" y="315"/>
                  </a:lnTo>
                  <a:lnTo>
                    <a:pt x="0" y="313"/>
                  </a:lnTo>
                  <a:close/>
                  <a:moveTo>
                    <a:pt x="688" y="406"/>
                  </a:moveTo>
                  <a:lnTo>
                    <a:pt x="688" y="463"/>
                  </a:lnTo>
                  <a:lnTo>
                    <a:pt x="685" y="454"/>
                  </a:lnTo>
                  <a:lnTo>
                    <a:pt x="683" y="445"/>
                  </a:lnTo>
                  <a:lnTo>
                    <a:pt x="682" y="438"/>
                  </a:lnTo>
                  <a:lnTo>
                    <a:pt x="681" y="430"/>
                  </a:lnTo>
                  <a:lnTo>
                    <a:pt x="682" y="423"/>
                  </a:lnTo>
                  <a:lnTo>
                    <a:pt x="683" y="417"/>
                  </a:lnTo>
                  <a:lnTo>
                    <a:pt x="685" y="410"/>
                  </a:lnTo>
                  <a:lnTo>
                    <a:pt x="688" y="406"/>
                  </a:lnTo>
                  <a:close/>
                  <a:moveTo>
                    <a:pt x="688" y="1012"/>
                  </a:moveTo>
                  <a:lnTo>
                    <a:pt x="688" y="1127"/>
                  </a:lnTo>
                  <a:lnTo>
                    <a:pt x="677" y="1111"/>
                  </a:lnTo>
                  <a:lnTo>
                    <a:pt x="670" y="1094"/>
                  </a:lnTo>
                  <a:lnTo>
                    <a:pt x="663" y="1079"/>
                  </a:lnTo>
                  <a:lnTo>
                    <a:pt x="659" y="1065"/>
                  </a:lnTo>
                  <a:lnTo>
                    <a:pt x="658" y="1057"/>
                  </a:lnTo>
                  <a:lnTo>
                    <a:pt x="658" y="1050"/>
                  </a:lnTo>
                  <a:lnTo>
                    <a:pt x="658" y="1045"/>
                  </a:lnTo>
                  <a:lnTo>
                    <a:pt x="659" y="1038"/>
                  </a:lnTo>
                  <a:lnTo>
                    <a:pt x="660" y="1033"/>
                  </a:lnTo>
                  <a:lnTo>
                    <a:pt x="662" y="1028"/>
                  </a:lnTo>
                  <a:lnTo>
                    <a:pt x="664" y="1024"/>
                  </a:lnTo>
                  <a:lnTo>
                    <a:pt x="668" y="1021"/>
                  </a:lnTo>
                  <a:lnTo>
                    <a:pt x="672" y="1017"/>
                  </a:lnTo>
                  <a:lnTo>
                    <a:pt x="677" y="1014"/>
                  </a:lnTo>
                  <a:lnTo>
                    <a:pt x="683" y="1013"/>
                  </a:lnTo>
                  <a:lnTo>
                    <a:pt x="688" y="1012"/>
                  </a:lnTo>
                  <a:close/>
                  <a:moveTo>
                    <a:pt x="688" y="1562"/>
                  </a:moveTo>
                  <a:lnTo>
                    <a:pt x="688" y="1659"/>
                  </a:lnTo>
                  <a:lnTo>
                    <a:pt x="683" y="1660"/>
                  </a:lnTo>
                  <a:lnTo>
                    <a:pt x="676" y="1661"/>
                  </a:lnTo>
                  <a:lnTo>
                    <a:pt x="670" y="1661"/>
                  </a:lnTo>
                  <a:lnTo>
                    <a:pt x="663" y="1660"/>
                  </a:lnTo>
                  <a:lnTo>
                    <a:pt x="656" y="1659"/>
                  </a:lnTo>
                  <a:lnTo>
                    <a:pt x="647" y="1657"/>
                  </a:lnTo>
                  <a:lnTo>
                    <a:pt x="639" y="1653"/>
                  </a:lnTo>
                  <a:lnTo>
                    <a:pt x="630" y="1650"/>
                  </a:lnTo>
                  <a:lnTo>
                    <a:pt x="613" y="1640"/>
                  </a:lnTo>
                  <a:lnTo>
                    <a:pt x="595" y="1627"/>
                  </a:lnTo>
                  <a:lnTo>
                    <a:pt x="578" y="1613"/>
                  </a:lnTo>
                  <a:lnTo>
                    <a:pt x="560" y="1595"/>
                  </a:lnTo>
                  <a:lnTo>
                    <a:pt x="550" y="1584"/>
                  </a:lnTo>
                  <a:lnTo>
                    <a:pt x="543" y="1574"/>
                  </a:lnTo>
                  <a:lnTo>
                    <a:pt x="535" y="1563"/>
                  </a:lnTo>
                  <a:lnTo>
                    <a:pt x="527" y="1553"/>
                  </a:lnTo>
                  <a:lnTo>
                    <a:pt x="522" y="1543"/>
                  </a:lnTo>
                  <a:lnTo>
                    <a:pt x="516" y="1533"/>
                  </a:lnTo>
                  <a:lnTo>
                    <a:pt x="512" y="1523"/>
                  </a:lnTo>
                  <a:lnTo>
                    <a:pt x="509" y="1513"/>
                  </a:lnTo>
                  <a:lnTo>
                    <a:pt x="505" y="1503"/>
                  </a:lnTo>
                  <a:lnTo>
                    <a:pt x="504" y="1494"/>
                  </a:lnTo>
                  <a:lnTo>
                    <a:pt x="503" y="1486"/>
                  </a:lnTo>
                  <a:lnTo>
                    <a:pt x="503" y="1478"/>
                  </a:lnTo>
                  <a:lnTo>
                    <a:pt x="504" y="1471"/>
                  </a:lnTo>
                  <a:lnTo>
                    <a:pt x="507" y="1465"/>
                  </a:lnTo>
                  <a:lnTo>
                    <a:pt x="510" y="1458"/>
                  </a:lnTo>
                  <a:lnTo>
                    <a:pt x="514" y="1454"/>
                  </a:lnTo>
                  <a:lnTo>
                    <a:pt x="519" y="1450"/>
                  </a:lnTo>
                  <a:lnTo>
                    <a:pt x="525" y="1447"/>
                  </a:lnTo>
                  <a:lnTo>
                    <a:pt x="532" y="1446"/>
                  </a:lnTo>
                  <a:lnTo>
                    <a:pt x="538" y="1445"/>
                  </a:lnTo>
                  <a:lnTo>
                    <a:pt x="546" y="1446"/>
                  </a:lnTo>
                  <a:lnTo>
                    <a:pt x="555" y="1447"/>
                  </a:lnTo>
                  <a:lnTo>
                    <a:pt x="563" y="1450"/>
                  </a:lnTo>
                  <a:lnTo>
                    <a:pt x="572" y="1454"/>
                  </a:lnTo>
                  <a:lnTo>
                    <a:pt x="582" y="1458"/>
                  </a:lnTo>
                  <a:lnTo>
                    <a:pt x="592" y="1464"/>
                  </a:lnTo>
                  <a:lnTo>
                    <a:pt x="602" y="1469"/>
                  </a:lnTo>
                  <a:lnTo>
                    <a:pt x="612" y="1477"/>
                  </a:lnTo>
                  <a:lnTo>
                    <a:pt x="622" y="1484"/>
                  </a:lnTo>
                  <a:lnTo>
                    <a:pt x="631" y="1492"/>
                  </a:lnTo>
                  <a:lnTo>
                    <a:pt x="641" y="1502"/>
                  </a:lnTo>
                  <a:lnTo>
                    <a:pt x="651" y="1512"/>
                  </a:lnTo>
                  <a:lnTo>
                    <a:pt x="662" y="1524"/>
                  </a:lnTo>
                  <a:lnTo>
                    <a:pt x="672" y="1537"/>
                  </a:lnTo>
                  <a:lnTo>
                    <a:pt x="681" y="1550"/>
                  </a:lnTo>
                  <a:lnTo>
                    <a:pt x="688" y="1562"/>
                  </a:lnTo>
                  <a:close/>
                  <a:moveTo>
                    <a:pt x="688" y="2202"/>
                  </a:moveTo>
                  <a:lnTo>
                    <a:pt x="688" y="2279"/>
                  </a:lnTo>
                  <a:lnTo>
                    <a:pt x="683" y="2267"/>
                  </a:lnTo>
                  <a:lnTo>
                    <a:pt x="680" y="2255"/>
                  </a:lnTo>
                  <a:lnTo>
                    <a:pt x="677" y="2244"/>
                  </a:lnTo>
                  <a:lnTo>
                    <a:pt x="676" y="2234"/>
                  </a:lnTo>
                  <a:lnTo>
                    <a:pt x="677" y="2224"/>
                  </a:lnTo>
                  <a:lnTo>
                    <a:pt x="680" y="2217"/>
                  </a:lnTo>
                  <a:lnTo>
                    <a:pt x="683" y="2209"/>
                  </a:lnTo>
                  <a:lnTo>
                    <a:pt x="687" y="2202"/>
                  </a:lnTo>
                  <a:lnTo>
                    <a:pt x="688" y="2202"/>
                  </a:lnTo>
                  <a:close/>
                  <a:moveTo>
                    <a:pt x="688" y="2722"/>
                  </a:moveTo>
                  <a:lnTo>
                    <a:pt x="688" y="2806"/>
                  </a:lnTo>
                  <a:lnTo>
                    <a:pt x="683" y="2793"/>
                  </a:lnTo>
                  <a:lnTo>
                    <a:pt x="679" y="2780"/>
                  </a:lnTo>
                  <a:lnTo>
                    <a:pt x="675" y="2768"/>
                  </a:lnTo>
                  <a:lnTo>
                    <a:pt x="674" y="2757"/>
                  </a:lnTo>
                  <a:lnTo>
                    <a:pt x="675" y="2747"/>
                  </a:lnTo>
                  <a:lnTo>
                    <a:pt x="676" y="2738"/>
                  </a:lnTo>
                  <a:lnTo>
                    <a:pt x="680" y="2731"/>
                  </a:lnTo>
                  <a:lnTo>
                    <a:pt x="685" y="2724"/>
                  </a:lnTo>
                  <a:lnTo>
                    <a:pt x="687" y="2723"/>
                  </a:lnTo>
                  <a:lnTo>
                    <a:pt x="688" y="2722"/>
                  </a:lnTo>
                  <a:close/>
                  <a:moveTo>
                    <a:pt x="688" y="3577"/>
                  </a:moveTo>
                  <a:lnTo>
                    <a:pt x="688" y="3771"/>
                  </a:lnTo>
                  <a:lnTo>
                    <a:pt x="671" y="3759"/>
                  </a:lnTo>
                  <a:lnTo>
                    <a:pt x="653" y="3745"/>
                  </a:lnTo>
                  <a:lnTo>
                    <a:pt x="636" y="3729"/>
                  </a:lnTo>
                  <a:lnTo>
                    <a:pt x="618" y="3713"/>
                  </a:lnTo>
                  <a:lnTo>
                    <a:pt x="604" y="3699"/>
                  </a:lnTo>
                  <a:lnTo>
                    <a:pt x="591" y="3684"/>
                  </a:lnTo>
                  <a:lnTo>
                    <a:pt x="579" y="3670"/>
                  </a:lnTo>
                  <a:lnTo>
                    <a:pt x="568" y="3656"/>
                  </a:lnTo>
                  <a:lnTo>
                    <a:pt x="558" y="3642"/>
                  </a:lnTo>
                  <a:lnTo>
                    <a:pt x="549" y="3627"/>
                  </a:lnTo>
                  <a:lnTo>
                    <a:pt x="542" y="3614"/>
                  </a:lnTo>
                  <a:lnTo>
                    <a:pt x="536" y="3601"/>
                  </a:lnTo>
                  <a:lnTo>
                    <a:pt x="531" y="3589"/>
                  </a:lnTo>
                  <a:lnTo>
                    <a:pt x="527" y="3577"/>
                  </a:lnTo>
                  <a:lnTo>
                    <a:pt x="524" y="3566"/>
                  </a:lnTo>
                  <a:lnTo>
                    <a:pt x="523" y="3555"/>
                  </a:lnTo>
                  <a:lnTo>
                    <a:pt x="524" y="3546"/>
                  </a:lnTo>
                  <a:lnTo>
                    <a:pt x="525" y="3537"/>
                  </a:lnTo>
                  <a:lnTo>
                    <a:pt x="530" y="3531"/>
                  </a:lnTo>
                  <a:lnTo>
                    <a:pt x="534" y="3525"/>
                  </a:lnTo>
                  <a:lnTo>
                    <a:pt x="539" y="3521"/>
                  </a:lnTo>
                  <a:lnTo>
                    <a:pt x="545" y="3519"/>
                  </a:lnTo>
                  <a:lnTo>
                    <a:pt x="551" y="3517"/>
                  </a:lnTo>
                  <a:lnTo>
                    <a:pt x="559" y="3515"/>
                  </a:lnTo>
                  <a:lnTo>
                    <a:pt x="568" y="3517"/>
                  </a:lnTo>
                  <a:lnTo>
                    <a:pt x="577" y="3518"/>
                  </a:lnTo>
                  <a:lnTo>
                    <a:pt x="586" y="3520"/>
                  </a:lnTo>
                  <a:lnTo>
                    <a:pt x="596" y="3522"/>
                  </a:lnTo>
                  <a:lnTo>
                    <a:pt x="606" y="3526"/>
                  </a:lnTo>
                  <a:lnTo>
                    <a:pt x="617" y="3531"/>
                  </a:lnTo>
                  <a:lnTo>
                    <a:pt x="629" y="3537"/>
                  </a:lnTo>
                  <a:lnTo>
                    <a:pt x="640" y="3543"/>
                  </a:lnTo>
                  <a:lnTo>
                    <a:pt x="664" y="3558"/>
                  </a:lnTo>
                  <a:lnTo>
                    <a:pt x="688" y="3577"/>
                  </a:lnTo>
                  <a:close/>
                  <a:moveTo>
                    <a:pt x="688" y="4426"/>
                  </a:moveTo>
                  <a:lnTo>
                    <a:pt x="688" y="4620"/>
                  </a:lnTo>
                  <a:lnTo>
                    <a:pt x="682" y="4615"/>
                  </a:lnTo>
                  <a:lnTo>
                    <a:pt x="665" y="4598"/>
                  </a:lnTo>
                  <a:lnTo>
                    <a:pt x="650" y="4582"/>
                  </a:lnTo>
                  <a:lnTo>
                    <a:pt x="636" y="4567"/>
                  </a:lnTo>
                  <a:lnTo>
                    <a:pt x="623" y="4550"/>
                  </a:lnTo>
                  <a:lnTo>
                    <a:pt x="611" y="4535"/>
                  </a:lnTo>
                  <a:lnTo>
                    <a:pt x="601" y="4520"/>
                  </a:lnTo>
                  <a:lnTo>
                    <a:pt x="591" y="4504"/>
                  </a:lnTo>
                  <a:lnTo>
                    <a:pt x="583" y="4490"/>
                  </a:lnTo>
                  <a:lnTo>
                    <a:pt x="577" y="4476"/>
                  </a:lnTo>
                  <a:lnTo>
                    <a:pt x="572" y="4463"/>
                  </a:lnTo>
                  <a:lnTo>
                    <a:pt x="568" y="4450"/>
                  </a:lnTo>
                  <a:lnTo>
                    <a:pt x="567" y="4440"/>
                  </a:lnTo>
                  <a:lnTo>
                    <a:pt x="567" y="4430"/>
                  </a:lnTo>
                  <a:lnTo>
                    <a:pt x="568" y="4421"/>
                  </a:lnTo>
                  <a:lnTo>
                    <a:pt x="569" y="4416"/>
                  </a:lnTo>
                  <a:lnTo>
                    <a:pt x="571" y="4413"/>
                  </a:lnTo>
                  <a:lnTo>
                    <a:pt x="573" y="4410"/>
                  </a:lnTo>
                  <a:lnTo>
                    <a:pt x="577" y="4407"/>
                  </a:lnTo>
                  <a:lnTo>
                    <a:pt x="580" y="4403"/>
                  </a:lnTo>
                  <a:lnTo>
                    <a:pt x="584" y="4401"/>
                  </a:lnTo>
                  <a:lnTo>
                    <a:pt x="590" y="4400"/>
                  </a:lnTo>
                  <a:lnTo>
                    <a:pt x="594" y="4399"/>
                  </a:lnTo>
                  <a:lnTo>
                    <a:pt x="606" y="4398"/>
                  </a:lnTo>
                  <a:lnTo>
                    <a:pt x="620" y="4400"/>
                  </a:lnTo>
                  <a:lnTo>
                    <a:pt x="636" y="4403"/>
                  </a:lnTo>
                  <a:lnTo>
                    <a:pt x="652" y="4409"/>
                  </a:lnTo>
                  <a:lnTo>
                    <a:pt x="670" y="4418"/>
                  </a:lnTo>
                  <a:lnTo>
                    <a:pt x="688" y="4426"/>
                  </a:lnTo>
                  <a:close/>
                  <a:moveTo>
                    <a:pt x="688" y="4787"/>
                  </a:moveTo>
                  <a:lnTo>
                    <a:pt x="688" y="4977"/>
                  </a:lnTo>
                  <a:lnTo>
                    <a:pt x="674" y="4968"/>
                  </a:lnTo>
                  <a:lnTo>
                    <a:pt x="659" y="4959"/>
                  </a:lnTo>
                  <a:lnTo>
                    <a:pt x="645" y="4949"/>
                  </a:lnTo>
                  <a:lnTo>
                    <a:pt x="629" y="4938"/>
                  </a:lnTo>
                  <a:lnTo>
                    <a:pt x="614" y="4927"/>
                  </a:lnTo>
                  <a:lnTo>
                    <a:pt x="599" y="4914"/>
                  </a:lnTo>
                  <a:lnTo>
                    <a:pt x="583" y="4901"/>
                  </a:lnTo>
                  <a:lnTo>
                    <a:pt x="568" y="4888"/>
                  </a:lnTo>
                  <a:lnTo>
                    <a:pt x="550" y="4870"/>
                  </a:lnTo>
                  <a:lnTo>
                    <a:pt x="534" y="4854"/>
                  </a:lnTo>
                  <a:lnTo>
                    <a:pt x="520" y="4837"/>
                  </a:lnTo>
                  <a:lnTo>
                    <a:pt x="505" y="4821"/>
                  </a:lnTo>
                  <a:lnTo>
                    <a:pt x="493" y="4805"/>
                  </a:lnTo>
                  <a:lnTo>
                    <a:pt x="481" y="4789"/>
                  </a:lnTo>
                  <a:lnTo>
                    <a:pt x="471" y="4774"/>
                  </a:lnTo>
                  <a:lnTo>
                    <a:pt x="464" y="4758"/>
                  </a:lnTo>
                  <a:lnTo>
                    <a:pt x="457" y="4744"/>
                  </a:lnTo>
                  <a:lnTo>
                    <a:pt x="452" y="4731"/>
                  </a:lnTo>
                  <a:lnTo>
                    <a:pt x="447" y="4719"/>
                  </a:lnTo>
                  <a:lnTo>
                    <a:pt x="445" y="4707"/>
                  </a:lnTo>
                  <a:lnTo>
                    <a:pt x="445" y="4697"/>
                  </a:lnTo>
                  <a:lnTo>
                    <a:pt x="446" y="4688"/>
                  </a:lnTo>
                  <a:lnTo>
                    <a:pt x="447" y="4684"/>
                  </a:lnTo>
                  <a:lnTo>
                    <a:pt x="450" y="4681"/>
                  </a:lnTo>
                  <a:lnTo>
                    <a:pt x="452" y="4676"/>
                  </a:lnTo>
                  <a:lnTo>
                    <a:pt x="455" y="4674"/>
                  </a:lnTo>
                  <a:lnTo>
                    <a:pt x="458" y="4672"/>
                  </a:lnTo>
                  <a:lnTo>
                    <a:pt x="462" y="4670"/>
                  </a:lnTo>
                  <a:lnTo>
                    <a:pt x="465" y="4667"/>
                  </a:lnTo>
                  <a:lnTo>
                    <a:pt x="469" y="4666"/>
                  </a:lnTo>
                  <a:lnTo>
                    <a:pt x="479" y="4665"/>
                  </a:lnTo>
                  <a:lnTo>
                    <a:pt x="490" y="4666"/>
                  </a:lnTo>
                  <a:lnTo>
                    <a:pt x="502" y="4669"/>
                  </a:lnTo>
                  <a:lnTo>
                    <a:pt x="515" y="4672"/>
                  </a:lnTo>
                  <a:lnTo>
                    <a:pt x="530" y="4677"/>
                  </a:lnTo>
                  <a:lnTo>
                    <a:pt x="545" y="4684"/>
                  </a:lnTo>
                  <a:lnTo>
                    <a:pt x="560" y="4692"/>
                  </a:lnTo>
                  <a:lnTo>
                    <a:pt x="577" y="4701"/>
                  </a:lnTo>
                  <a:lnTo>
                    <a:pt x="594" y="4711"/>
                  </a:lnTo>
                  <a:lnTo>
                    <a:pt x="612" y="4723"/>
                  </a:lnTo>
                  <a:lnTo>
                    <a:pt x="629" y="4737"/>
                  </a:lnTo>
                  <a:lnTo>
                    <a:pt x="647" y="4751"/>
                  </a:lnTo>
                  <a:lnTo>
                    <a:pt x="664" y="4766"/>
                  </a:lnTo>
                  <a:lnTo>
                    <a:pt x="683" y="4781"/>
                  </a:lnTo>
                  <a:lnTo>
                    <a:pt x="688" y="4787"/>
                  </a:lnTo>
                  <a:close/>
                  <a:moveTo>
                    <a:pt x="359" y="5004"/>
                  </a:moveTo>
                  <a:lnTo>
                    <a:pt x="355" y="4994"/>
                  </a:lnTo>
                  <a:lnTo>
                    <a:pt x="353" y="4985"/>
                  </a:lnTo>
                  <a:lnTo>
                    <a:pt x="352" y="4978"/>
                  </a:lnTo>
                  <a:lnTo>
                    <a:pt x="351" y="4970"/>
                  </a:lnTo>
                  <a:lnTo>
                    <a:pt x="352" y="4963"/>
                  </a:lnTo>
                  <a:lnTo>
                    <a:pt x="354" y="4957"/>
                  </a:lnTo>
                  <a:lnTo>
                    <a:pt x="356" y="4951"/>
                  </a:lnTo>
                  <a:lnTo>
                    <a:pt x="361" y="4947"/>
                  </a:lnTo>
                  <a:lnTo>
                    <a:pt x="365" y="4944"/>
                  </a:lnTo>
                  <a:lnTo>
                    <a:pt x="372" y="4940"/>
                  </a:lnTo>
                  <a:lnTo>
                    <a:pt x="378" y="4939"/>
                  </a:lnTo>
                  <a:lnTo>
                    <a:pt x="386" y="4939"/>
                  </a:lnTo>
                  <a:lnTo>
                    <a:pt x="395" y="4939"/>
                  </a:lnTo>
                  <a:lnTo>
                    <a:pt x="405" y="4942"/>
                  </a:lnTo>
                  <a:lnTo>
                    <a:pt x="414" y="4944"/>
                  </a:lnTo>
                  <a:lnTo>
                    <a:pt x="425" y="4947"/>
                  </a:lnTo>
                  <a:lnTo>
                    <a:pt x="436" y="4951"/>
                  </a:lnTo>
                  <a:lnTo>
                    <a:pt x="448" y="4956"/>
                  </a:lnTo>
                  <a:lnTo>
                    <a:pt x="460" y="4962"/>
                  </a:lnTo>
                  <a:lnTo>
                    <a:pt x="474" y="4969"/>
                  </a:lnTo>
                  <a:lnTo>
                    <a:pt x="500" y="4985"/>
                  </a:lnTo>
                  <a:lnTo>
                    <a:pt x="527" y="5004"/>
                  </a:lnTo>
                  <a:lnTo>
                    <a:pt x="359" y="5004"/>
                  </a:lnTo>
                  <a:close/>
                  <a:moveTo>
                    <a:pt x="351" y="4575"/>
                  </a:moveTo>
                  <a:lnTo>
                    <a:pt x="344" y="4580"/>
                  </a:lnTo>
                  <a:lnTo>
                    <a:pt x="336" y="4582"/>
                  </a:lnTo>
                  <a:lnTo>
                    <a:pt x="327" y="4583"/>
                  </a:lnTo>
                  <a:lnTo>
                    <a:pt x="316" y="4583"/>
                  </a:lnTo>
                  <a:lnTo>
                    <a:pt x="305" y="4581"/>
                  </a:lnTo>
                  <a:lnTo>
                    <a:pt x="292" y="4578"/>
                  </a:lnTo>
                  <a:lnTo>
                    <a:pt x="279" y="4572"/>
                  </a:lnTo>
                  <a:lnTo>
                    <a:pt x="264" y="4566"/>
                  </a:lnTo>
                  <a:lnTo>
                    <a:pt x="249" y="4559"/>
                  </a:lnTo>
                  <a:lnTo>
                    <a:pt x="234" y="4549"/>
                  </a:lnTo>
                  <a:lnTo>
                    <a:pt x="218" y="4539"/>
                  </a:lnTo>
                  <a:lnTo>
                    <a:pt x="202" y="4528"/>
                  </a:lnTo>
                  <a:lnTo>
                    <a:pt x="185" y="4516"/>
                  </a:lnTo>
                  <a:lnTo>
                    <a:pt x="169" y="4502"/>
                  </a:lnTo>
                  <a:lnTo>
                    <a:pt x="151" y="4488"/>
                  </a:lnTo>
                  <a:lnTo>
                    <a:pt x="135" y="4472"/>
                  </a:lnTo>
                  <a:lnTo>
                    <a:pt x="119" y="4456"/>
                  </a:lnTo>
                  <a:lnTo>
                    <a:pt x="103" y="4441"/>
                  </a:lnTo>
                  <a:lnTo>
                    <a:pt x="90" y="4424"/>
                  </a:lnTo>
                  <a:lnTo>
                    <a:pt x="77" y="4408"/>
                  </a:lnTo>
                  <a:lnTo>
                    <a:pt x="65" y="4392"/>
                  </a:lnTo>
                  <a:lnTo>
                    <a:pt x="55" y="4377"/>
                  </a:lnTo>
                  <a:lnTo>
                    <a:pt x="45" y="4363"/>
                  </a:lnTo>
                  <a:lnTo>
                    <a:pt x="38" y="4349"/>
                  </a:lnTo>
                  <a:lnTo>
                    <a:pt x="31" y="4334"/>
                  </a:lnTo>
                  <a:lnTo>
                    <a:pt x="27" y="4322"/>
                  </a:lnTo>
                  <a:lnTo>
                    <a:pt x="23" y="4310"/>
                  </a:lnTo>
                  <a:lnTo>
                    <a:pt x="21" y="4299"/>
                  </a:lnTo>
                  <a:lnTo>
                    <a:pt x="21" y="4289"/>
                  </a:lnTo>
                  <a:lnTo>
                    <a:pt x="22" y="4281"/>
                  </a:lnTo>
                  <a:lnTo>
                    <a:pt x="23" y="4276"/>
                  </a:lnTo>
                  <a:lnTo>
                    <a:pt x="25" y="4273"/>
                  </a:lnTo>
                  <a:lnTo>
                    <a:pt x="28" y="4270"/>
                  </a:lnTo>
                  <a:lnTo>
                    <a:pt x="30" y="4267"/>
                  </a:lnTo>
                  <a:lnTo>
                    <a:pt x="36" y="4263"/>
                  </a:lnTo>
                  <a:lnTo>
                    <a:pt x="44" y="4260"/>
                  </a:lnTo>
                  <a:lnTo>
                    <a:pt x="53" y="4260"/>
                  </a:lnTo>
                  <a:lnTo>
                    <a:pt x="64" y="4260"/>
                  </a:lnTo>
                  <a:lnTo>
                    <a:pt x="76" y="4262"/>
                  </a:lnTo>
                  <a:lnTo>
                    <a:pt x="88" y="4265"/>
                  </a:lnTo>
                  <a:lnTo>
                    <a:pt x="101" y="4271"/>
                  </a:lnTo>
                  <a:lnTo>
                    <a:pt x="115" y="4277"/>
                  </a:lnTo>
                  <a:lnTo>
                    <a:pt x="131" y="4285"/>
                  </a:lnTo>
                  <a:lnTo>
                    <a:pt x="146" y="4294"/>
                  </a:lnTo>
                  <a:lnTo>
                    <a:pt x="162" y="4304"/>
                  </a:lnTo>
                  <a:lnTo>
                    <a:pt x="179" y="4316"/>
                  </a:lnTo>
                  <a:lnTo>
                    <a:pt x="195" y="4328"/>
                  </a:lnTo>
                  <a:lnTo>
                    <a:pt x="212" y="4341"/>
                  </a:lnTo>
                  <a:lnTo>
                    <a:pt x="228" y="4356"/>
                  </a:lnTo>
                  <a:lnTo>
                    <a:pt x="246" y="4372"/>
                  </a:lnTo>
                  <a:lnTo>
                    <a:pt x="261" y="4388"/>
                  </a:lnTo>
                  <a:lnTo>
                    <a:pt x="276" y="4403"/>
                  </a:lnTo>
                  <a:lnTo>
                    <a:pt x="291" y="4420"/>
                  </a:lnTo>
                  <a:lnTo>
                    <a:pt x="303" y="4435"/>
                  </a:lnTo>
                  <a:lnTo>
                    <a:pt x="315" y="4450"/>
                  </a:lnTo>
                  <a:lnTo>
                    <a:pt x="326" y="4466"/>
                  </a:lnTo>
                  <a:lnTo>
                    <a:pt x="334" y="4481"/>
                  </a:lnTo>
                  <a:lnTo>
                    <a:pt x="342" y="4494"/>
                  </a:lnTo>
                  <a:lnTo>
                    <a:pt x="349" y="4509"/>
                  </a:lnTo>
                  <a:lnTo>
                    <a:pt x="354" y="4521"/>
                  </a:lnTo>
                  <a:lnTo>
                    <a:pt x="357" y="4533"/>
                  </a:lnTo>
                  <a:lnTo>
                    <a:pt x="360" y="4544"/>
                  </a:lnTo>
                  <a:lnTo>
                    <a:pt x="360" y="4554"/>
                  </a:lnTo>
                  <a:lnTo>
                    <a:pt x="359" y="4562"/>
                  </a:lnTo>
                  <a:lnTo>
                    <a:pt x="356" y="4566"/>
                  </a:lnTo>
                  <a:lnTo>
                    <a:pt x="355" y="4569"/>
                  </a:lnTo>
                  <a:lnTo>
                    <a:pt x="353" y="4572"/>
                  </a:lnTo>
                  <a:lnTo>
                    <a:pt x="351" y="4575"/>
                  </a:lnTo>
                  <a:close/>
                  <a:moveTo>
                    <a:pt x="379" y="4114"/>
                  </a:moveTo>
                  <a:lnTo>
                    <a:pt x="395" y="4129"/>
                  </a:lnTo>
                  <a:lnTo>
                    <a:pt x="409" y="4145"/>
                  </a:lnTo>
                  <a:lnTo>
                    <a:pt x="422" y="4160"/>
                  </a:lnTo>
                  <a:lnTo>
                    <a:pt x="434" y="4175"/>
                  </a:lnTo>
                  <a:lnTo>
                    <a:pt x="445" y="4191"/>
                  </a:lnTo>
                  <a:lnTo>
                    <a:pt x="455" y="4205"/>
                  </a:lnTo>
                  <a:lnTo>
                    <a:pt x="464" y="4219"/>
                  </a:lnTo>
                  <a:lnTo>
                    <a:pt x="471" y="4233"/>
                  </a:lnTo>
                  <a:lnTo>
                    <a:pt x="477" y="4247"/>
                  </a:lnTo>
                  <a:lnTo>
                    <a:pt x="482" y="4259"/>
                  </a:lnTo>
                  <a:lnTo>
                    <a:pt x="486" y="4271"/>
                  </a:lnTo>
                  <a:lnTo>
                    <a:pt x="487" y="4281"/>
                  </a:lnTo>
                  <a:lnTo>
                    <a:pt x="487" y="4290"/>
                  </a:lnTo>
                  <a:lnTo>
                    <a:pt x="486" y="4299"/>
                  </a:lnTo>
                  <a:lnTo>
                    <a:pt x="482" y="4307"/>
                  </a:lnTo>
                  <a:lnTo>
                    <a:pt x="478" y="4312"/>
                  </a:lnTo>
                  <a:lnTo>
                    <a:pt x="471" y="4317"/>
                  </a:lnTo>
                  <a:lnTo>
                    <a:pt x="464" y="4319"/>
                  </a:lnTo>
                  <a:lnTo>
                    <a:pt x="454" y="4321"/>
                  </a:lnTo>
                  <a:lnTo>
                    <a:pt x="444" y="4320"/>
                  </a:lnTo>
                  <a:lnTo>
                    <a:pt x="433" y="4319"/>
                  </a:lnTo>
                  <a:lnTo>
                    <a:pt x="420" y="4316"/>
                  </a:lnTo>
                  <a:lnTo>
                    <a:pt x="408" y="4310"/>
                  </a:lnTo>
                  <a:lnTo>
                    <a:pt x="394" y="4305"/>
                  </a:lnTo>
                  <a:lnTo>
                    <a:pt x="379" y="4297"/>
                  </a:lnTo>
                  <a:lnTo>
                    <a:pt x="364" y="4289"/>
                  </a:lnTo>
                  <a:lnTo>
                    <a:pt x="349" y="4279"/>
                  </a:lnTo>
                  <a:lnTo>
                    <a:pt x="333" y="4269"/>
                  </a:lnTo>
                  <a:lnTo>
                    <a:pt x="317" y="4256"/>
                  </a:lnTo>
                  <a:lnTo>
                    <a:pt x="301" y="4243"/>
                  </a:lnTo>
                  <a:lnTo>
                    <a:pt x="285" y="4230"/>
                  </a:lnTo>
                  <a:lnTo>
                    <a:pt x="269" y="4215"/>
                  </a:lnTo>
                  <a:lnTo>
                    <a:pt x="253" y="4199"/>
                  </a:lnTo>
                  <a:lnTo>
                    <a:pt x="239" y="4184"/>
                  </a:lnTo>
                  <a:lnTo>
                    <a:pt x="226" y="4168"/>
                  </a:lnTo>
                  <a:lnTo>
                    <a:pt x="214" y="4152"/>
                  </a:lnTo>
                  <a:lnTo>
                    <a:pt x="203" y="4138"/>
                  </a:lnTo>
                  <a:lnTo>
                    <a:pt x="193" y="4123"/>
                  </a:lnTo>
                  <a:lnTo>
                    <a:pt x="184" y="4108"/>
                  </a:lnTo>
                  <a:lnTo>
                    <a:pt x="177" y="4094"/>
                  </a:lnTo>
                  <a:lnTo>
                    <a:pt x="171" y="4081"/>
                  </a:lnTo>
                  <a:lnTo>
                    <a:pt x="167" y="4069"/>
                  </a:lnTo>
                  <a:lnTo>
                    <a:pt x="164" y="4057"/>
                  </a:lnTo>
                  <a:lnTo>
                    <a:pt x="161" y="4046"/>
                  </a:lnTo>
                  <a:lnTo>
                    <a:pt x="161" y="4037"/>
                  </a:lnTo>
                  <a:lnTo>
                    <a:pt x="164" y="4028"/>
                  </a:lnTo>
                  <a:lnTo>
                    <a:pt x="167" y="4021"/>
                  </a:lnTo>
                  <a:lnTo>
                    <a:pt x="171" y="4015"/>
                  </a:lnTo>
                  <a:lnTo>
                    <a:pt x="178" y="4011"/>
                  </a:lnTo>
                  <a:lnTo>
                    <a:pt x="185" y="4008"/>
                  </a:lnTo>
                  <a:lnTo>
                    <a:pt x="194" y="4007"/>
                  </a:lnTo>
                  <a:lnTo>
                    <a:pt x="204" y="4008"/>
                  </a:lnTo>
                  <a:lnTo>
                    <a:pt x="216" y="4010"/>
                  </a:lnTo>
                  <a:lnTo>
                    <a:pt x="228" y="4013"/>
                  </a:lnTo>
                  <a:lnTo>
                    <a:pt x="241" y="4018"/>
                  </a:lnTo>
                  <a:lnTo>
                    <a:pt x="254" y="4023"/>
                  </a:lnTo>
                  <a:lnTo>
                    <a:pt x="269" y="4031"/>
                  </a:lnTo>
                  <a:lnTo>
                    <a:pt x="284" y="4039"/>
                  </a:lnTo>
                  <a:lnTo>
                    <a:pt x="299" y="4049"/>
                  </a:lnTo>
                  <a:lnTo>
                    <a:pt x="315" y="4060"/>
                  </a:lnTo>
                  <a:lnTo>
                    <a:pt x="331" y="4072"/>
                  </a:lnTo>
                  <a:lnTo>
                    <a:pt x="347" y="4084"/>
                  </a:lnTo>
                  <a:lnTo>
                    <a:pt x="363" y="4099"/>
                  </a:lnTo>
                  <a:lnTo>
                    <a:pt x="379" y="4114"/>
                  </a:lnTo>
                  <a:close/>
                  <a:moveTo>
                    <a:pt x="540" y="3861"/>
                  </a:moveTo>
                  <a:lnTo>
                    <a:pt x="555" y="3875"/>
                  </a:lnTo>
                  <a:lnTo>
                    <a:pt x="568" y="3890"/>
                  </a:lnTo>
                  <a:lnTo>
                    <a:pt x="581" y="3906"/>
                  </a:lnTo>
                  <a:lnTo>
                    <a:pt x="593" y="3920"/>
                  </a:lnTo>
                  <a:lnTo>
                    <a:pt x="603" y="3935"/>
                  </a:lnTo>
                  <a:lnTo>
                    <a:pt x="613" y="3950"/>
                  </a:lnTo>
                  <a:lnTo>
                    <a:pt x="620" y="3963"/>
                  </a:lnTo>
                  <a:lnTo>
                    <a:pt x="628" y="3976"/>
                  </a:lnTo>
                  <a:lnTo>
                    <a:pt x="634" y="3989"/>
                  </a:lnTo>
                  <a:lnTo>
                    <a:pt x="638" y="4001"/>
                  </a:lnTo>
                  <a:lnTo>
                    <a:pt x="640" y="4013"/>
                  </a:lnTo>
                  <a:lnTo>
                    <a:pt x="641" y="4023"/>
                  </a:lnTo>
                  <a:lnTo>
                    <a:pt x="641" y="4033"/>
                  </a:lnTo>
                  <a:lnTo>
                    <a:pt x="640" y="4041"/>
                  </a:lnTo>
                  <a:lnTo>
                    <a:pt x="637" y="4048"/>
                  </a:lnTo>
                  <a:lnTo>
                    <a:pt x="633" y="4054"/>
                  </a:lnTo>
                  <a:lnTo>
                    <a:pt x="626" y="4058"/>
                  </a:lnTo>
                  <a:lnTo>
                    <a:pt x="618" y="4061"/>
                  </a:lnTo>
                  <a:lnTo>
                    <a:pt x="610" y="4062"/>
                  </a:lnTo>
                  <a:lnTo>
                    <a:pt x="599" y="4062"/>
                  </a:lnTo>
                  <a:lnTo>
                    <a:pt x="588" y="4060"/>
                  </a:lnTo>
                  <a:lnTo>
                    <a:pt x="576" y="4058"/>
                  </a:lnTo>
                  <a:lnTo>
                    <a:pt x="563" y="4054"/>
                  </a:lnTo>
                  <a:lnTo>
                    <a:pt x="550" y="4048"/>
                  </a:lnTo>
                  <a:lnTo>
                    <a:pt x="536" y="4041"/>
                  </a:lnTo>
                  <a:lnTo>
                    <a:pt x="522" y="4033"/>
                  </a:lnTo>
                  <a:lnTo>
                    <a:pt x="507" y="4024"/>
                  </a:lnTo>
                  <a:lnTo>
                    <a:pt x="491" y="4013"/>
                  </a:lnTo>
                  <a:lnTo>
                    <a:pt x="476" y="4002"/>
                  </a:lnTo>
                  <a:lnTo>
                    <a:pt x="460" y="3989"/>
                  </a:lnTo>
                  <a:lnTo>
                    <a:pt x="445" y="3976"/>
                  </a:lnTo>
                  <a:lnTo>
                    <a:pt x="430" y="3962"/>
                  </a:lnTo>
                  <a:lnTo>
                    <a:pt x="416" y="3947"/>
                  </a:lnTo>
                  <a:lnTo>
                    <a:pt x="401" y="3932"/>
                  </a:lnTo>
                  <a:lnTo>
                    <a:pt x="389" y="3917"/>
                  </a:lnTo>
                  <a:lnTo>
                    <a:pt x="377" y="3902"/>
                  </a:lnTo>
                  <a:lnTo>
                    <a:pt x="367" y="3887"/>
                  </a:lnTo>
                  <a:lnTo>
                    <a:pt x="357" y="3873"/>
                  </a:lnTo>
                  <a:lnTo>
                    <a:pt x="350" y="3859"/>
                  </a:lnTo>
                  <a:lnTo>
                    <a:pt x="343" y="3845"/>
                  </a:lnTo>
                  <a:lnTo>
                    <a:pt x="338" y="3832"/>
                  </a:lnTo>
                  <a:lnTo>
                    <a:pt x="333" y="3820"/>
                  </a:lnTo>
                  <a:lnTo>
                    <a:pt x="330" y="3809"/>
                  </a:lnTo>
                  <a:lnTo>
                    <a:pt x="329" y="3798"/>
                  </a:lnTo>
                  <a:lnTo>
                    <a:pt x="329" y="3790"/>
                  </a:lnTo>
                  <a:lnTo>
                    <a:pt x="331" y="3781"/>
                  </a:lnTo>
                  <a:lnTo>
                    <a:pt x="334" y="3774"/>
                  </a:lnTo>
                  <a:lnTo>
                    <a:pt x="339" y="3768"/>
                  </a:lnTo>
                  <a:lnTo>
                    <a:pt x="345" y="3763"/>
                  </a:lnTo>
                  <a:lnTo>
                    <a:pt x="353" y="3761"/>
                  </a:lnTo>
                  <a:lnTo>
                    <a:pt x="362" y="3759"/>
                  </a:lnTo>
                  <a:lnTo>
                    <a:pt x="372" y="3760"/>
                  </a:lnTo>
                  <a:lnTo>
                    <a:pt x="383" y="3761"/>
                  </a:lnTo>
                  <a:lnTo>
                    <a:pt x="395" y="3764"/>
                  </a:lnTo>
                  <a:lnTo>
                    <a:pt x="408" y="3769"/>
                  </a:lnTo>
                  <a:lnTo>
                    <a:pt x="421" y="3774"/>
                  </a:lnTo>
                  <a:lnTo>
                    <a:pt x="435" y="3781"/>
                  </a:lnTo>
                  <a:lnTo>
                    <a:pt x="450" y="3790"/>
                  </a:lnTo>
                  <a:lnTo>
                    <a:pt x="464" y="3798"/>
                  </a:lnTo>
                  <a:lnTo>
                    <a:pt x="479" y="3809"/>
                  </a:lnTo>
                  <a:lnTo>
                    <a:pt x="494" y="3820"/>
                  </a:lnTo>
                  <a:lnTo>
                    <a:pt x="510" y="3832"/>
                  </a:lnTo>
                  <a:lnTo>
                    <a:pt x="525" y="3847"/>
                  </a:lnTo>
                  <a:lnTo>
                    <a:pt x="540" y="3861"/>
                  </a:lnTo>
                  <a:close/>
                  <a:moveTo>
                    <a:pt x="450" y="3440"/>
                  </a:moveTo>
                  <a:lnTo>
                    <a:pt x="443" y="3444"/>
                  </a:lnTo>
                  <a:lnTo>
                    <a:pt x="435" y="3448"/>
                  </a:lnTo>
                  <a:lnTo>
                    <a:pt x="428" y="3449"/>
                  </a:lnTo>
                  <a:lnTo>
                    <a:pt x="418" y="3449"/>
                  </a:lnTo>
                  <a:lnTo>
                    <a:pt x="408" y="3448"/>
                  </a:lnTo>
                  <a:lnTo>
                    <a:pt x="397" y="3444"/>
                  </a:lnTo>
                  <a:lnTo>
                    <a:pt x="385" y="3441"/>
                  </a:lnTo>
                  <a:lnTo>
                    <a:pt x="373" y="3435"/>
                  </a:lnTo>
                  <a:lnTo>
                    <a:pt x="361" y="3429"/>
                  </a:lnTo>
                  <a:lnTo>
                    <a:pt x="348" y="3422"/>
                  </a:lnTo>
                  <a:lnTo>
                    <a:pt x="333" y="3414"/>
                  </a:lnTo>
                  <a:lnTo>
                    <a:pt x="320" y="3404"/>
                  </a:lnTo>
                  <a:lnTo>
                    <a:pt x="306" y="3394"/>
                  </a:lnTo>
                  <a:lnTo>
                    <a:pt x="292" y="3382"/>
                  </a:lnTo>
                  <a:lnTo>
                    <a:pt x="279" y="3370"/>
                  </a:lnTo>
                  <a:lnTo>
                    <a:pt x="264" y="3357"/>
                  </a:lnTo>
                  <a:lnTo>
                    <a:pt x="251" y="3342"/>
                  </a:lnTo>
                  <a:lnTo>
                    <a:pt x="239" y="3329"/>
                  </a:lnTo>
                  <a:lnTo>
                    <a:pt x="228" y="3315"/>
                  </a:lnTo>
                  <a:lnTo>
                    <a:pt x="217" y="3302"/>
                  </a:lnTo>
                  <a:lnTo>
                    <a:pt x="208" y="3288"/>
                  </a:lnTo>
                  <a:lnTo>
                    <a:pt x="201" y="3274"/>
                  </a:lnTo>
                  <a:lnTo>
                    <a:pt x="193" y="3261"/>
                  </a:lnTo>
                  <a:lnTo>
                    <a:pt x="188" y="3249"/>
                  </a:lnTo>
                  <a:lnTo>
                    <a:pt x="182" y="3237"/>
                  </a:lnTo>
                  <a:lnTo>
                    <a:pt x="179" y="3225"/>
                  </a:lnTo>
                  <a:lnTo>
                    <a:pt x="177" y="3215"/>
                  </a:lnTo>
                  <a:lnTo>
                    <a:pt x="176" y="3205"/>
                  </a:lnTo>
                  <a:lnTo>
                    <a:pt x="177" y="3197"/>
                  </a:lnTo>
                  <a:lnTo>
                    <a:pt x="178" y="3188"/>
                  </a:lnTo>
                  <a:lnTo>
                    <a:pt x="181" y="3181"/>
                  </a:lnTo>
                  <a:lnTo>
                    <a:pt x="187" y="3176"/>
                  </a:lnTo>
                  <a:lnTo>
                    <a:pt x="192" y="3171"/>
                  </a:lnTo>
                  <a:lnTo>
                    <a:pt x="200" y="3169"/>
                  </a:lnTo>
                  <a:lnTo>
                    <a:pt x="207" y="3168"/>
                  </a:lnTo>
                  <a:lnTo>
                    <a:pt x="217" y="3168"/>
                  </a:lnTo>
                  <a:lnTo>
                    <a:pt x="227" y="3169"/>
                  </a:lnTo>
                  <a:lnTo>
                    <a:pt x="238" y="3171"/>
                  </a:lnTo>
                  <a:lnTo>
                    <a:pt x="249" y="3176"/>
                  </a:lnTo>
                  <a:lnTo>
                    <a:pt x="262" y="3181"/>
                  </a:lnTo>
                  <a:lnTo>
                    <a:pt x="274" y="3187"/>
                  </a:lnTo>
                  <a:lnTo>
                    <a:pt x="287" y="3194"/>
                  </a:lnTo>
                  <a:lnTo>
                    <a:pt x="301" y="3203"/>
                  </a:lnTo>
                  <a:lnTo>
                    <a:pt x="315" y="3213"/>
                  </a:lnTo>
                  <a:lnTo>
                    <a:pt x="329" y="3223"/>
                  </a:lnTo>
                  <a:lnTo>
                    <a:pt x="342" y="3235"/>
                  </a:lnTo>
                  <a:lnTo>
                    <a:pt x="356" y="3247"/>
                  </a:lnTo>
                  <a:lnTo>
                    <a:pt x="371" y="3260"/>
                  </a:lnTo>
                  <a:lnTo>
                    <a:pt x="383" y="3274"/>
                  </a:lnTo>
                  <a:lnTo>
                    <a:pt x="396" y="3288"/>
                  </a:lnTo>
                  <a:lnTo>
                    <a:pt x="407" y="3302"/>
                  </a:lnTo>
                  <a:lnTo>
                    <a:pt x="417" y="3315"/>
                  </a:lnTo>
                  <a:lnTo>
                    <a:pt x="427" y="3329"/>
                  </a:lnTo>
                  <a:lnTo>
                    <a:pt x="434" y="3342"/>
                  </a:lnTo>
                  <a:lnTo>
                    <a:pt x="442" y="3355"/>
                  </a:lnTo>
                  <a:lnTo>
                    <a:pt x="447" y="3368"/>
                  </a:lnTo>
                  <a:lnTo>
                    <a:pt x="452" y="3380"/>
                  </a:lnTo>
                  <a:lnTo>
                    <a:pt x="456" y="3391"/>
                  </a:lnTo>
                  <a:lnTo>
                    <a:pt x="458" y="3402"/>
                  </a:lnTo>
                  <a:lnTo>
                    <a:pt x="459" y="3411"/>
                  </a:lnTo>
                  <a:lnTo>
                    <a:pt x="458" y="3420"/>
                  </a:lnTo>
                  <a:lnTo>
                    <a:pt x="457" y="3428"/>
                  </a:lnTo>
                  <a:lnTo>
                    <a:pt x="454" y="3434"/>
                  </a:lnTo>
                  <a:lnTo>
                    <a:pt x="450" y="3440"/>
                  </a:lnTo>
                  <a:close/>
                  <a:moveTo>
                    <a:pt x="277" y="2703"/>
                  </a:moveTo>
                  <a:lnTo>
                    <a:pt x="290" y="2716"/>
                  </a:lnTo>
                  <a:lnTo>
                    <a:pt x="301" y="2728"/>
                  </a:lnTo>
                  <a:lnTo>
                    <a:pt x="311" y="2742"/>
                  </a:lnTo>
                  <a:lnTo>
                    <a:pt x="320" y="2755"/>
                  </a:lnTo>
                  <a:lnTo>
                    <a:pt x="328" y="2767"/>
                  </a:lnTo>
                  <a:lnTo>
                    <a:pt x="336" y="2780"/>
                  </a:lnTo>
                  <a:lnTo>
                    <a:pt x="342" y="2792"/>
                  </a:lnTo>
                  <a:lnTo>
                    <a:pt x="348" y="2803"/>
                  </a:lnTo>
                  <a:lnTo>
                    <a:pt x="351" y="2814"/>
                  </a:lnTo>
                  <a:lnTo>
                    <a:pt x="354" y="2825"/>
                  </a:lnTo>
                  <a:lnTo>
                    <a:pt x="356" y="2835"/>
                  </a:lnTo>
                  <a:lnTo>
                    <a:pt x="356" y="2844"/>
                  </a:lnTo>
                  <a:lnTo>
                    <a:pt x="356" y="2852"/>
                  </a:lnTo>
                  <a:lnTo>
                    <a:pt x="354" y="2859"/>
                  </a:lnTo>
                  <a:lnTo>
                    <a:pt x="351" y="2866"/>
                  </a:lnTo>
                  <a:lnTo>
                    <a:pt x="347" y="2871"/>
                  </a:lnTo>
                  <a:lnTo>
                    <a:pt x="341" y="2875"/>
                  </a:lnTo>
                  <a:lnTo>
                    <a:pt x="334" y="2878"/>
                  </a:lnTo>
                  <a:lnTo>
                    <a:pt x="327" y="2880"/>
                  </a:lnTo>
                  <a:lnTo>
                    <a:pt x="318" y="2880"/>
                  </a:lnTo>
                  <a:lnTo>
                    <a:pt x="308" y="2879"/>
                  </a:lnTo>
                  <a:lnTo>
                    <a:pt x="298" y="2876"/>
                  </a:lnTo>
                  <a:lnTo>
                    <a:pt x="287" y="2872"/>
                  </a:lnTo>
                  <a:lnTo>
                    <a:pt x="276" y="2868"/>
                  </a:lnTo>
                  <a:lnTo>
                    <a:pt x="265" y="2862"/>
                  </a:lnTo>
                  <a:lnTo>
                    <a:pt x="253" y="2856"/>
                  </a:lnTo>
                  <a:lnTo>
                    <a:pt x="240" y="2848"/>
                  </a:lnTo>
                  <a:lnTo>
                    <a:pt x="228" y="2839"/>
                  </a:lnTo>
                  <a:lnTo>
                    <a:pt x="216" y="2829"/>
                  </a:lnTo>
                  <a:lnTo>
                    <a:pt x="203" y="2818"/>
                  </a:lnTo>
                  <a:lnTo>
                    <a:pt x="191" y="2807"/>
                  </a:lnTo>
                  <a:lnTo>
                    <a:pt x="179" y="2795"/>
                  </a:lnTo>
                  <a:lnTo>
                    <a:pt x="167" y="2782"/>
                  </a:lnTo>
                  <a:lnTo>
                    <a:pt x="156" y="2770"/>
                  </a:lnTo>
                  <a:lnTo>
                    <a:pt x="145" y="2757"/>
                  </a:lnTo>
                  <a:lnTo>
                    <a:pt x="136" y="2744"/>
                  </a:lnTo>
                  <a:lnTo>
                    <a:pt x="127" y="2732"/>
                  </a:lnTo>
                  <a:lnTo>
                    <a:pt x="121" y="2719"/>
                  </a:lnTo>
                  <a:lnTo>
                    <a:pt x="114" y="2707"/>
                  </a:lnTo>
                  <a:lnTo>
                    <a:pt x="110" y="2696"/>
                  </a:lnTo>
                  <a:lnTo>
                    <a:pt x="105" y="2685"/>
                  </a:lnTo>
                  <a:lnTo>
                    <a:pt x="102" y="2674"/>
                  </a:lnTo>
                  <a:lnTo>
                    <a:pt x="100" y="2664"/>
                  </a:lnTo>
                  <a:lnTo>
                    <a:pt x="100" y="2654"/>
                  </a:lnTo>
                  <a:lnTo>
                    <a:pt x="101" y="2646"/>
                  </a:lnTo>
                  <a:lnTo>
                    <a:pt x="102" y="2639"/>
                  </a:lnTo>
                  <a:lnTo>
                    <a:pt x="105" y="2632"/>
                  </a:lnTo>
                  <a:lnTo>
                    <a:pt x="110" y="2627"/>
                  </a:lnTo>
                  <a:lnTo>
                    <a:pt x="116" y="2623"/>
                  </a:lnTo>
                  <a:lnTo>
                    <a:pt x="123" y="2620"/>
                  </a:lnTo>
                  <a:lnTo>
                    <a:pt x="131" y="2619"/>
                  </a:lnTo>
                  <a:lnTo>
                    <a:pt x="139" y="2619"/>
                  </a:lnTo>
                  <a:lnTo>
                    <a:pt x="148" y="2620"/>
                  </a:lnTo>
                  <a:lnTo>
                    <a:pt x="158" y="2622"/>
                  </a:lnTo>
                  <a:lnTo>
                    <a:pt x="169" y="2625"/>
                  </a:lnTo>
                  <a:lnTo>
                    <a:pt x="180" y="2631"/>
                  </a:lnTo>
                  <a:lnTo>
                    <a:pt x="192" y="2636"/>
                  </a:lnTo>
                  <a:lnTo>
                    <a:pt x="204" y="2643"/>
                  </a:lnTo>
                  <a:lnTo>
                    <a:pt x="216" y="2651"/>
                  </a:lnTo>
                  <a:lnTo>
                    <a:pt x="228" y="2659"/>
                  </a:lnTo>
                  <a:lnTo>
                    <a:pt x="240" y="2669"/>
                  </a:lnTo>
                  <a:lnTo>
                    <a:pt x="253" y="2680"/>
                  </a:lnTo>
                  <a:lnTo>
                    <a:pt x="265" y="2691"/>
                  </a:lnTo>
                  <a:lnTo>
                    <a:pt x="277" y="2703"/>
                  </a:lnTo>
                  <a:close/>
                  <a:moveTo>
                    <a:pt x="601" y="3029"/>
                  </a:moveTo>
                  <a:lnTo>
                    <a:pt x="614" y="3042"/>
                  </a:lnTo>
                  <a:lnTo>
                    <a:pt x="625" y="3055"/>
                  </a:lnTo>
                  <a:lnTo>
                    <a:pt x="636" y="3068"/>
                  </a:lnTo>
                  <a:lnTo>
                    <a:pt x="646" y="3081"/>
                  </a:lnTo>
                  <a:lnTo>
                    <a:pt x="654" y="3095"/>
                  </a:lnTo>
                  <a:lnTo>
                    <a:pt x="662" y="3108"/>
                  </a:lnTo>
                  <a:lnTo>
                    <a:pt x="669" y="3120"/>
                  </a:lnTo>
                  <a:lnTo>
                    <a:pt x="674" y="3132"/>
                  </a:lnTo>
                  <a:lnTo>
                    <a:pt x="679" y="3144"/>
                  </a:lnTo>
                  <a:lnTo>
                    <a:pt x="682" y="3155"/>
                  </a:lnTo>
                  <a:lnTo>
                    <a:pt x="684" y="3165"/>
                  </a:lnTo>
                  <a:lnTo>
                    <a:pt x="685" y="3175"/>
                  </a:lnTo>
                  <a:lnTo>
                    <a:pt x="684" y="3183"/>
                  </a:lnTo>
                  <a:lnTo>
                    <a:pt x="683" y="3191"/>
                  </a:lnTo>
                  <a:lnTo>
                    <a:pt x="680" y="3198"/>
                  </a:lnTo>
                  <a:lnTo>
                    <a:pt x="674" y="3203"/>
                  </a:lnTo>
                  <a:lnTo>
                    <a:pt x="669" y="3207"/>
                  </a:lnTo>
                  <a:lnTo>
                    <a:pt x="661" y="3211"/>
                  </a:lnTo>
                  <a:lnTo>
                    <a:pt x="653" y="3212"/>
                  </a:lnTo>
                  <a:lnTo>
                    <a:pt x="643" y="3212"/>
                  </a:lnTo>
                  <a:lnTo>
                    <a:pt x="634" y="3211"/>
                  </a:lnTo>
                  <a:lnTo>
                    <a:pt x="624" y="3209"/>
                  </a:lnTo>
                  <a:lnTo>
                    <a:pt x="612" y="3205"/>
                  </a:lnTo>
                  <a:lnTo>
                    <a:pt x="601" y="3200"/>
                  </a:lnTo>
                  <a:lnTo>
                    <a:pt x="588" y="3194"/>
                  </a:lnTo>
                  <a:lnTo>
                    <a:pt x="576" y="3188"/>
                  </a:lnTo>
                  <a:lnTo>
                    <a:pt x="562" y="3179"/>
                  </a:lnTo>
                  <a:lnTo>
                    <a:pt x="549" y="3170"/>
                  </a:lnTo>
                  <a:lnTo>
                    <a:pt x="536" y="3160"/>
                  </a:lnTo>
                  <a:lnTo>
                    <a:pt x="522" y="3149"/>
                  </a:lnTo>
                  <a:lnTo>
                    <a:pt x="509" y="3137"/>
                  </a:lnTo>
                  <a:lnTo>
                    <a:pt x="496" y="3125"/>
                  </a:lnTo>
                  <a:lnTo>
                    <a:pt x="483" y="3111"/>
                  </a:lnTo>
                  <a:lnTo>
                    <a:pt x="471" y="3098"/>
                  </a:lnTo>
                  <a:lnTo>
                    <a:pt x="460" y="3085"/>
                  </a:lnTo>
                  <a:lnTo>
                    <a:pt x="451" y="3072"/>
                  </a:lnTo>
                  <a:lnTo>
                    <a:pt x="442" y="3058"/>
                  </a:lnTo>
                  <a:lnTo>
                    <a:pt x="434" y="3045"/>
                  </a:lnTo>
                  <a:lnTo>
                    <a:pt x="428" y="3033"/>
                  </a:lnTo>
                  <a:lnTo>
                    <a:pt x="422" y="3020"/>
                  </a:lnTo>
                  <a:lnTo>
                    <a:pt x="418" y="3009"/>
                  </a:lnTo>
                  <a:lnTo>
                    <a:pt x="416" y="2998"/>
                  </a:lnTo>
                  <a:lnTo>
                    <a:pt x="413" y="2987"/>
                  </a:lnTo>
                  <a:lnTo>
                    <a:pt x="412" y="2977"/>
                  </a:lnTo>
                  <a:lnTo>
                    <a:pt x="413" y="2970"/>
                  </a:lnTo>
                  <a:lnTo>
                    <a:pt x="414" y="2962"/>
                  </a:lnTo>
                  <a:lnTo>
                    <a:pt x="418" y="2954"/>
                  </a:lnTo>
                  <a:lnTo>
                    <a:pt x="423" y="2949"/>
                  </a:lnTo>
                  <a:lnTo>
                    <a:pt x="429" y="2944"/>
                  </a:lnTo>
                  <a:lnTo>
                    <a:pt x="436" y="2942"/>
                  </a:lnTo>
                  <a:lnTo>
                    <a:pt x="444" y="2940"/>
                  </a:lnTo>
                  <a:lnTo>
                    <a:pt x="453" y="2940"/>
                  </a:lnTo>
                  <a:lnTo>
                    <a:pt x="463" y="2941"/>
                  </a:lnTo>
                  <a:lnTo>
                    <a:pt x="474" y="2943"/>
                  </a:lnTo>
                  <a:lnTo>
                    <a:pt x="485" y="2948"/>
                  </a:lnTo>
                  <a:lnTo>
                    <a:pt x="497" y="2952"/>
                  </a:lnTo>
                  <a:lnTo>
                    <a:pt x="509" y="2959"/>
                  </a:lnTo>
                  <a:lnTo>
                    <a:pt x="522" y="2965"/>
                  </a:lnTo>
                  <a:lnTo>
                    <a:pt x="535" y="2974"/>
                  </a:lnTo>
                  <a:lnTo>
                    <a:pt x="548" y="2983"/>
                  </a:lnTo>
                  <a:lnTo>
                    <a:pt x="561" y="2993"/>
                  </a:lnTo>
                  <a:lnTo>
                    <a:pt x="574" y="3004"/>
                  </a:lnTo>
                  <a:lnTo>
                    <a:pt x="588" y="3016"/>
                  </a:lnTo>
                  <a:lnTo>
                    <a:pt x="601" y="3029"/>
                  </a:lnTo>
                  <a:close/>
                  <a:moveTo>
                    <a:pt x="317" y="2343"/>
                  </a:moveTo>
                  <a:lnTo>
                    <a:pt x="311" y="2347"/>
                  </a:lnTo>
                  <a:lnTo>
                    <a:pt x="306" y="2349"/>
                  </a:lnTo>
                  <a:lnTo>
                    <a:pt x="298" y="2350"/>
                  </a:lnTo>
                  <a:lnTo>
                    <a:pt x="291" y="2350"/>
                  </a:lnTo>
                  <a:lnTo>
                    <a:pt x="282" y="2350"/>
                  </a:lnTo>
                  <a:lnTo>
                    <a:pt x="273" y="2348"/>
                  </a:lnTo>
                  <a:lnTo>
                    <a:pt x="263" y="2345"/>
                  </a:lnTo>
                  <a:lnTo>
                    <a:pt x="252" y="2340"/>
                  </a:lnTo>
                  <a:lnTo>
                    <a:pt x="241" y="2336"/>
                  </a:lnTo>
                  <a:lnTo>
                    <a:pt x="230" y="2330"/>
                  </a:lnTo>
                  <a:lnTo>
                    <a:pt x="219" y="2323"/>
                  </a:lnTo>
                  <a:lnTo>
                    <a:pt x="208" y="2314"/>
                  </a:lnTo>
                  <a:lnTo>
                    <a:pt x="198" y="2305"/>
                  </a:lnTo>
                  <a:lnTo>
                    <a:pt x="185" y="2296"/>
                  </a:lnTo>
                  <a:lnTo>
                    <a:pt x="174" y="2286"/>
                  </a:lnTo>
                  <a:lnTo>
                    <a:pt x="164" y="2275"/>
                  </a:lnTo>
                  <a:lnTo>
                    <a:pt x="153" y="2263"/>
                  </a:lnTo>
                  <a:lnTo>
                    <a:pt x="143" y="2251"/>
                  </a:lnTo>
                  <a:lnTo>
                    <a:pt x="134" y="2239"/>
                  </a:lnTo>
                  <a:lnTo>
                    <a:pt x="125" y="2226"/>
                  </a:lnTo>
                  <a:lnTo>
                    <a:pt x="119" y="2216"/>
                  </a:lnTo>
                  <a:lnTo>
                    <a:pt x="112" y="2203"/>
                  </a:lnTo>
                  <a:lnTo>
                    <a:pt x="107" y="2193"/>
                  </a:lnTo>
                  <a:lnTo>
                    <a:pt x="102" y="2182"/>
                  </a:lnTo>
                  <a:lnTo>
                    <a:pt x="99" y="2172"/>
                  </a:lnTo>
                  <a:lnTo>
                    <a:pt x="96" y="2162"/>
                  </a:lnTo>
                  <a:lnTo>
                    <a:pt x="95" y="2152"/>
                  </a:lnTo>
                  <a:lnTo>
                    <a:pt x="95" y="2143"/>
                  </a:lnTo>
                  <a:lnTo>
                    <a:pt x="96" y="2136"/>
                  </a:lnTo>
                  <a:lnTo>
                    <a:pt x="97" y="2129"/>
                  </a:lnTo>
                  <a:lnTo>
                    <a:pt x="100" y="2123"/>
                  </a:lnTo>
                  <a:lnTo>
                    <a:pt x="104" y="2118"/>
                  </a:lnTo>
                  <a:lnTo>
                    <a:pt x="110" y="2114"/>
                  </a:lnTo>
                  <a:lnTo>
                    <a:pt x="116" y="2111"/>
                  </a:lnTo>
                  <a:lnTo>
                    <a:pt x="124" y="2110"/>
                  </a:lnTo>
                  <a:lnTo>
                    <a:pt x="132" y="2109"/>
                  </a:lnTo>
                  <a:lnTo>
                    <a:pt x="141" y="2110"/>
                  </a:lnTo>
                  <a:lnTo>
                    <a:pt x="149" y="2112"/>
                  </a:lnTo>
                  <a:lnTo>
                    <a:pt x="159" y="2116"/>
                  </a:lnTo>
                  <a:lnTo>
                    <a:pt x="170" y="2119"/>
                  </a:lnTo>
                  <a:lnTo>
                    <a:pt x="180" y="2125"/>
                  </a:lnTo>
                  <a:lnTo>
                    <a:pt x="191" y="2131"/>
                  </a:lnTo>
                  <a:lnTo>
                    <a:pt x="202" y="2138"/>
                  </a:lnTo>
                  <a:lnTo>
                    <a:pt x="214" y="2146"/>
                  </a:lnTo>
                  <a:lnTo>
                    <a:pt x="225" y="2155"/>
                  </a:lnTo>
                  <a:lnTo>
                    <a:pt x="237" y="2165"/>
                  </a:lnTo>
                  <a:lnTo>
                    <a:pt x="248" y="2175"/>
                  </a:lnTo>
                  <a:lnTo>
                    <a:pt x="259" y="2187"/>
                  </a:lnTo>
                  <a:lnTo>
                    <a:pt x="270" y="2198"/>
                  </a:lnTo>
                  <a:lnTo>
                    <a:pt x="280" y="2210"/>
                  </a:lnTo>
                  <a:lnTo>
                    <a:pt x="288" y="2222"/>
                  </a:lnTo>
                  <a:lnTo>
                    <a:pt x="296" y="2234"/>
                  </a:lnTo>
                  <a:lnTo>
                    <a:pt x="304" y="2245"/>
                  </a:lnTo>
                  <a:lnTo>
                    <a:pt x="310" y="2257"/>
                  </a:lnTo>
                  <a:lnTo>
                    <a:pt x="316" y="2268"/>
                  </a:lnTo>
                  <a:lnTo>
                    <a:pt x="320" y="2279"/>
                  </a:lnTo>
                  <a:lnTo>
                    <a:pt x="324" y="2289"/>
                  </a:lnTo>
                  <a:lnTo>
                    <a:pt x="326" y="2299"/>
                  </a:lnTo>
                  <a:lnTo>
                    <a:pt x="328" y="2309"/>
                  </a:lnTo>
                  <a:lnTo>
                    <a:pt x="328" y="2316"/>
                  </a:lnTo>
                  <a:lnTo>
                    <a:pt x="327" y="2324"/>
                  </a:lnTo>
                  <a:lnTo>
                    <a:pt x="325" y="2332"/>
                  </a:lnTo>
                  <a:lnTo>
                    <a:pt x="321" y="2337"/>
                  </a:lnTo>
                  <a:lnTo>
                    <a:pt x="317" y="2343"/>
                  </a:lnTo>
                  <a:close/>
                  <a:moveTo>
                    <a:pt x="613" y="2650"/>
                  </a:moveTo>
                  <a:lnTo>
                    <a:pt x="606" y="2653"/>
                  </a:lnTo>
                  <a:lnTo>
                    <a:pt x="600" y="2656"/>
                  </a:lnTo>
                  <a:lnTo>
                    <a:pt x="592" y="2657"/>
                  </a:lnTo>
                  <a:lnTo>
                    <a:pt x="584" y="2658"/>
                  </a:lnTo>
                  <a:lnTo>
                    <a:pt x="574" y="2657"/>
                  </a:lnTo>
                  <a:lnTo>
                    <a:pt x="565" y="2655"/>
                  </a:lnTo>
                  <a:lnTo>
                    <a:pt x="555" y="2652"/>
                  </a:lnTo>
                  <a:lnTo>
                    <a:pt x="544" y="2647"/>
                  </a:lnTo>
                  <a:lnTo>
                    <a:pt x="533" y="2642"/>
                  </a:lnTo>
                  <a:lnTo>
                    <a:pt x="521" y="2635"/>
                  </a:lnTo>
                  <a:lnTo>
                    <a:pt x="509" y="2629"/>
                  </a:lnTo>
                  <a:lnTo>
                    <a:pt x="497" y="2620"/>
                  </a:lnTo>
                  <a:lnTo>
                    <a:pt x="485" y="2611"/>
                  </a:lnTo>
                  <a:lnTo>
                    <a:pt x="473" y="2600"/>
                  </a:lnTo>
                  <a:lnTo>
                    <a:pt x="460" y="2589"/>
                  </a:lnTo>
                  <a:lnTo>
                    <a:pt x="448" y="2578"/>
                  </a:lnTo>
                  <a:lnTo>
                    <a:pt x="437" y="2565"/>
                  </a:lnTo>
                  <a:lnTo>
                    <a:pt x="428" y="2553"/>
                  </a:lnTo>
                  <a:lnTo>
                    <a:pt x="418" y="2541"/>
                  </a:lnTo>
                  <a:lnTo>
                    <a:pt x="409" y="2529"/>
                  </a:lnTo>
                  <a:lnTo>
                    <a:pt x="401" y="2517"/>
                  </a:lnTo>
                  <a:lnTo>
                    <a:pt x="395" y="2505"/>
                  </a:lnTo>
                  <a:lnTo>
                    <a:pt x="388" y="2493"/>
                  </a:lnTo>
                  <a:lnTo>
                    <a:pt x="384" y="2482"/>
                  </a:lnTo>
                  <a:lnTo>
                    <a:pt x="380" y="2471"/>
                  </a:lnTo>
                  <a:lnTo>
                    <a:pt x="377" y="2460"/>
                  </a:lnTo>
                  <a:lnTo>
                    <a:pt x="376" y="2451"/>
                  </a:lnTo>
                  <a:lnTo>
                    <a:pt x="375" y="2441"/>
                  </a:lnTo>
                  <a:lnTo>
                    <a:pt x="376" y="2434"/>
                  </a:lnTo>
                  <a:lnTo>
                    <a:pt x="378" y="2426"/>
                  </a:lnTo>
                  <a:lnTo>
                    <a:pt x="382" y="2419"/>
                  </a:lnTo>
                  <a:lnTo>
                    <a:pt x="386" y="2415"/>
                  </a:lnTo>
                  <a:lnTo>
                    <a:pt x="391" y="2411"/>
                  </a:lnTo>
                  <a:lnTo>
                    <a:pt x="399" y="2407"/>
                  </a:lnTo>
                  <a:lnTo>
                    <a:pt x="407" y="2406"/>
                  </a:lnTo>
                  <a:lnTo>
                    <a:pt x="414" y="2406"/>
                  </a:lnTo>
                  <a:lnTo>
                    <a:pt x="424" y="2407"/>
                  </a:lnTo>
                  <a:lnTo>
                    <a:pt x="433" y="2410"/>
                  </a:lnTo>
                  <a:lnTo>
                    <a:pt x="444" y="2413"/>
                  </a:lnTo>
                  <a:lnTo>
                    <a:pt x="455" y="2417"/>
                  </a:lnTo>
                  <a:lnTo>
                    <a:pt x="466" y="2422"/>
                  </a:lnTo>
                  <a:lnTo>
                    <a:pt x="478" y="2428"/>
                  </a:lnTo>
                  <a:lnTo>
                    <a:pt x="489" y="2436"/>
                  </a:lnTo>
                  <a:lnTo>
                    <a:pt x="501" y="2445"/>
                  </a:lnTo>
                  <a:lnTo>
                    <a:pt x="513" y="2453"/>
                  </a:lnTo>
                  <a:lnTo>
                    <a:pt x="525" y="2463"/>
                  </a:lnTo>
                  <a:lnTo>
                    <a:pt x="537" y="2474"/>
                  </a:lnTo>
                  <a:lnTo>
                    <a:pt x="549" y="2486"/>
                  </a:lnTo>
                  <a:lnTo>
                    <a:pt x="560" y="2498"/>
                  </a:lnTo>
                  <a:lnTo>
                    <a:pt x="571" y="2510"/>
                  </a:lnTo>
                  <a:lnTo>
                    <a:pt x="580" y="2524"/>
                  </a:lnTo>
                  <a:lnTo>
                    <a:pt x="589" y="2536"/>
                  </a:lnTo>
                  <a:lnTo>
                    <a:pt x="597" y="2548"/>
                  </a:lnTo>
                  <a:lnTo>
                    <a:pt x="604" y="2560"/>
                  </a:lnTo>
                  <a:lnTo>
                    <a:pt x="610" y="2572"/>
                  </a:lnTo>
                  <a:lnTo>
                    <a:pt x="615" y="2583"/>
                  </a:lnTo>
                  <a:lnTo>
                    <a:pt x="618" y="2594"/>
                  </a:lnTo>
                  <a:lnTo>
                    <a:pt x="620" y="2604"/>
                  </a:lnTo>
                  <a:lnTo>
                    <a:pt x="623" y="2613"/>
                  </a:lnTo>
                  <a:lnTo>
                    <a:pt x="623" y="2622"/>
                  </a:lnTo>
                  <a:lnTo>
                    <a:pt x="623" y="2630"/>
                  </a:lnTo>
                  <a:lnTo>
                    <a:pt x="620" y="2638"/>
                  </a:lnTo>
                  <a:lnTo>
                    <a:pt x="617" y="2644"/>
                  </a:lnTo>
                  <a:lnTo>
                    <a:pt x="613" y="2650"/>
                  </a:lnTo>
                  <a:close/>
                  <a:moveTo>
                    <a:pt x="306" y="1706"/>
                  </a:moveTo>
                  <a:lnTo>
                    <a:pt x="315" y="1717"/>
                  </a:lnTo>
                  <a:lnTo>
                    <a:pt x="325" y="1728"/>
                  </a:lnTo>
                  <a:lnTo>
                    <a:pt x="332" y="1739"/>
                  </a:lnTo>
                  <a:lnTo>
                    <a:pt x="339" y="1750"/>
                  </a:lnTo>
                  <a:lnTo>
                    <a:pt x="345" y="1761"/>
                  </a:lnTo>
                  <a:lnTo>
                    <a:pt x="351" y="1772"/>
                  </a:lnTo>
                  <a:lnTo>
                    <a:pt x="356" y="1781"/>
                  </a:lnTo>
                  <a:lnTo>
                    <a:pt x="360" y="1791"/>
                  </a:lnTo>
                  <a:lnTo>
                    <a:pt x="363" y="1801"/>
                  </a:lnTo>
                  <a:lnTo>
                    <a:pt x="365" y="1810"/>
                  </a:lnTo>
                  <a:lnTo>
                    <a:pt x="366" y="1819"/>
                  </a:lnTo>
                  <a:lnTo>
                    <a:pt x="366" y="1826"/>
                  </a:lnTo>
                  <a:lnTo>
                    <a:pt x="365" y="1834"/>
                  </a:lnTo>
                  <a:lnTo>
                    <a:pt x="363" y="1841"/>
                  </a:lnTo>
                  <a:lnTo>
                    <a:pt x="360" y="1846"/>
                  </a:lnTo>
                  <a:lnTo>
                    <a:pt x="355" y="1851"/>
                  </a:lnTo>
                  <a:lnTo>
                    <a:pt x="351" y="1855"/>
                  </a:lnTo>
                  <a:lnTo>
                    <a:pt x="344" y="1857"/>
                  </a:lnTo>
                  <a:lnTo>
                    <a:pt x="338" y="1859"/>
                  </a:lnTo>
                  <a:lnTo>
                    <a:pt x="331" y="1859"/>
                  </a:lnTo>
                  <a:lnTo>
                    <a:pt x="322" y="1858"/>
                  </a:lnTo>
                  <a:lnTo>
                    <a:pt x="315" y="1857"/>
                  </a:lnTo>
                  <a:lnTo>
                    <a:pt x="305" y="1854"/>
                  </a:lnTo>
                  <a:lnTo>
                    <a:pt x="296" y="1851"/>
                  </a:lnTo>
                  <a:lnTo>
                    <a:pt x="286" y="1846"/>
                  </a:lnTo>
                  <a:lnTo>
                    <a:pt x="276" y="1841"/>
                  </a:lnTo>
                  <a:lnTo>
                    <a:pt x="267" y="1834"/>
                  </a:lnTo>
                  <a:lnTo>
                    <a:pt x="256" y="1826"/>
                  </a:lnTo>
                  <a:lnTo>
                    <a:pt x="246" y="1819"/>
                  </a:lnTo>
                  <a:lnTo>
                    <a:pt x="235" y="1810"/>
                  </a:lnTo>
                  <a:lnTo>
                    <a:pt x="225" y="1800"/>
                  </a:lnTo>
                  <a:lnTo>
                    <a:pt x="215" y="1790"/>
                  </a:lnTo>
                  <a:lnTo>
                    <a:pt x="205" y="1779"/>
                  </a:lnTo>
                  <a:lnTo>
                    <a:pt x="196" y="1768"/>
                  </a:lnTo>
                  <a:lnTo>
                    <a:pt x="189" y="1757"/>
                  </a:lnTo>
                  <a:lnTo>
                    <a:pt x="181" y="1746"/>
                  </a:lnTo>
                  <a:lnTo>
                    <a:pt x="174" y="1735"/>
                  </a:lnTo>
                  <a:lnTo>
                    <a:pt x="169" y="1724"/>
                  </a:lnTo>
                  <a:lnTo>
                    <a:pt x="165" y="1715"/>
                  </a:lnTo>
                  <a:lnTo>
                    <a:pt x="160" y="1704"/>
                  </a:lnTo>
                  <a:lnTo>
                    <a:pt x="157" y="1695"/>
                  </a:lnTo>
                  <a:lnTo>
                    <a:pt x="155" y="1685"/>
                  </a:lnTo>
                  <a:lnTo>
                    <a:pt x="154" y="1676"/>
                  </a:lnTo>
                  <a:lnTo>
                    <a:pt x="154" y="1669"/>
                  </a:lnTo>
                  <a:lnTo>
                    <a:pt x="155" y="1661"/>
                  </a:lnTo>
                  <a:lnTo>
                    <a:pt x="157" y="1654"/>
                  </a:lnTo>
                  <a:lnTo>
                    <a:pt x="160" y="1649"/>
                  </a:lnTo>
                  <a:lnTo>
                    <a:pt x="165" y="1644"/>
                  </a:lnTo>
                  <a:lnTo>
                    <a:pt x="169" y="1640"/>
                  </a:lnTo>
                  <a:lnTo>
                    <a:pt x="176" y="1638"/>
                  </a:lnTo>
                  <a:lnTo>
                    <a:pt x="182" y="1637"/>
                  </a:lnTo>
                  <a:lnTo>
                    <a:pt x="190" y="1636"/>
                  </a:lnTo>
                  <a:lnTo>
                    <a:pt x="198" y="1637"/>
                  </a:lnTo>
                  <a:lnTo>
                    <a:pt x="206" y="1639"/>
                  </a:lnTo>
                  <a:lnTo>
                    <a:pt x="215" y="1641"/>
                  </a:lnTo>
                  <a:lnTo>
                    <a:pt x="225" y="1646"/>
                  </a:lnTo>
                  <a:lnTo>
                    <a:pt x="235" y="1650"/>
                  </a:lnTo>
                  <a:lnTo>
                    <a:pt x="245" y="1655"/>
                  </a:lnTo>
                  <a:lnTo>
                    <a:pt x="254" y="1662"/>
                  </a:lnTo>
                  <a:lnTo>
                    <a:pt x="264" y="1670"/>
                  </a:lnTo>
                  <a:lnTo>
                    <a:pt x="275" y="1677"/>
                  </a:lnTo>
                  <a:lnTo>
                    <a:pt x="285" y="1686"/>
                  </a:lnTo>
                  <a:lnTo>
                    <a:pt x="296" y="1696"/>
                  </a:lnTo>
                  <a:lnTo>
                    <a:pt x="306" y="1706"/>
                  </a:lnTo>
                  <a:close/>
                  <a:moveTo>
                    <a:pt x="622" y="2133"/>
                  </a:moveTo>
                  <a:lnTo>
                    <a:pt x="616" y="2138"/>
                  </a:lnTo>
                  <a:lnTo>
                    <a:pt x="611" y="2140"/>
                  </a:lnTo>
                  <a:lnTo>
                    <a:pt x="603" y="2142"/>
                  </a:lnTo>
                  <a:lnTo>
                    <a:pt x="595" y="2142"/>
                  </a:lnTo>
                  <a:lnTo>
                    <a:pt x="586" y="2141"/>
                  </a:lnTo>
                  <a:lnTo>
                    <a:pt x="578" y="2140"/>
                  </a:lnTo>
                  <a:lnTo>
                    <a:pt x="568" y="2137"/>
                  </a:lnTo>
                  <a:lnTo>
                    <a:pt x="558" y="2132"/>
                  </a:lnTo>
                  <a:lnTo>
                    <a:pt x="548" y="2128"/>
                  </a:lnTo>
                  <a:lnTo>
                    <a:pt x="537" y="2122"/>
                  </a:lnTo>
                  <a:lnTo>
                    <a:pt x="526" y="2116"/>
                  </a:lnTo>
                  <a:lnTo>
                    <a:pt x="515" y="2108"/>
                  </a:lnTo>
                  <a:lnTo>
                    <a:pt x="504" y="2099"/>
                  </a:lnTo>
                  <a:lnTo>
                    <a:pt x="493" y="2089"/>
                  </a:lnTo>
                  <a:lnTo>
                    <a:pt x="483" y="2080"/>
                  </a:lnTo>
                  <a:lnTo>
                    <a:pt x="473" y="2069"/>
                  </a:lnTo>
                  <a:lnTo>
                    <a:pt x="463" y="2058"/>
                  </a:lnTo>
                  <a:lnTo>
                    <a:pt x="453" y="2047"/>
                  </a:lnTo>
                  <a:lnTo>
                    <a:pt x="444" y="2035"/>
                  </a:lnTo>
                  <a:lnTo>
                    <a:pt x="436" y="2024"/>
                  </a:lnTo>
                  <a:lnTo>
                    <a:pt x="430" y="2013"/>
                  </a:lnTo>
                  <a:lnTo>
                    <a:pt x="423" y="2001"/>
                  </a:lnTo>
                  <a:lnTo>
                    <a:pt x="418" y="1991"/>
                  </a:lnTo>
                  <a:lnTo>
                    <a:pt x="413" y="1980"/>
                  </a:lnTo>
                  <a:lnTo>
                    <a:pt x="411" y="1970"/>
                  </a:lnTo>
                  <a:lnTo>
                    <a:pt x="409" y="1960"/>
                  </a:lnTo>
                  <a:lnTo>
                    <a:pt x="407" y="1951"/>
                  </a:lnTo>
                  <a:lnTo>
                    <a:pt x="407" y="1943"/>
                  </a:lnTo>
                  <a:lnTo>
                    <a:pt x="408" y="1935"/>
                  </a:lnTo>
                  <a:lnTo>
                    <a:pt x="410" y="1928"/>
                  </a:lnTo>
                  <a:lnTo>
                    <a:pt x="413" y="1923"/>
                  </a:lnTo>
                  <a:lnTo>
                    <a:pt x="418" y="1917"/>
                  </a:lnTo>
                  <a:lnTo>
                    <a:pt x="423" y="1913"/>
                  </a:lnTo>
                  <a:lnTo>
                    <a:pt x="430" y="1911"/>
                  </a:lnTo>
                  <a:lnTo>
                    <a:pt x="436" y="1909"/>
                  </a:lnTo>
                  <a:lnTo>
                    <a:pt x="444" y="1909"/>
                  </a:lnTo>
                  <a:lnTo>
                    <a:pt x="453" y="1910"/>
                  </a:lnTo>
                  <a:lnTo>
                    <a:pt x="462" y="1911"/>
                  </a:lnTo>
                  <a:lnTo>
                    <a:pt x="471" y="1914"/>
                  </a:lnTo>
                  <a:lnTo>
                    <a:pt x="481" y="1917"/>
                  </a:lnTo>
                  <a:lnTo>
                    <a:pt x="492" y="1923"/>
                  </a:lnTo>
                  <a:lnTo>
                    <a:pt x="502" y="1928"/>
                  </a:lnTo>
                  <a:lnTo>
                    <a:pt x="513" y="1935"/>
                  </a:lnTo>
                  <a:lnTo>
                    <a:pt x="524" y="1943"/>
                  </a:lnTo>
                  <a:lnTo>
                    <a:pt x="535" y="1951"/>
                  </a:lnTo>
                  <a:lnTo>
                    <a:pt x="546" y="1961"/>
                  </a:lnTo>
                  <a:lnTo>
                    <a:pt x="557" y="1971"/>
                  </a:lnTo>
                  <a:lnTo>
                    <a:pt x="568" y="1982"/>
                  </a:lnTo>
                  <a:lnTo>
                    <a:pt x="578" y="1993"/>
                  </a:lnTo>
                  <a:lnTo>
                    <a:pt x="588" y="2004"/>
                  </a:lnTo>
                  <a:lnTo>
                    <a:pt x="596" y="2016"/>
                  </a:lnTo>
                  <a:lnTo>
                    <a:pt x="604" y="2027"/>
                  </a:lnTo>
                  <a:lnTo>
                    <a:pt x="611" y="2039"/>
                  </a:lnTo>
                  <a:lnTo>
                    <a:pt x="616" y="2050"/>
                  </a:lnTo>
                  <a:lnTo>
                    <a:pt x="622" y="2061"/>
                  </a:lnTo>
                  <a:lnTo>
                    <a:pt x="626" y="2071"/>
                  </a:lnTo>
                  <a:lnTo>
                    <a:pt x="629" y="2081"/>
                  </a:lnTo>
                  <a:lnTo>
                    <a:pt x="631" y="2091"/>
                  </a:lnTo>
                  <a:lnTo>
                    <a:pt x="633" y="2099"/>
                  </a:lnTo>
                  <a:lnTo>
                    <a:pt x="633" y="2108"/>
                  </a:lnTo>
                  <a:lnTo>
                    <a:pt x="631" y="2116"/>
                  </a:lnTo>
                  <a:lnTo>
                    <a:pt x="629" y="2122"/>
                  </a:lnTo>
                  <a:lnTo>
                    <a:pt x="626" y="2129"/>
                  </a:lnTo>
                  <a:lnTo>
                    <a:pt x="622" y="2133"/>
                  </a:lnTo>
                  <a:close/>
                  <a:moveTo>
                    <a:pt x="192" y="1016"/>
                  </a:moveTo>
                  <a:lnTo>
                    <a:pt x="200" y="1025"/>
                  </a:lnTo>
                  <a:lnTo>
                    <a:pt x="207" y="1035"/>
                  </a:lnTo>
                  <a:lnTo>
                    <a:pt x="214" y="1045"/>
                  </a:lnTo>
                  <a:lnTo>
                    <a:pt x="219" y="1055"/>
                  </a:lnTo>
                  <a:lnTo>
                    <a:pt x="225" y="1064"/>
                  </a:lnTo>
                  <a:lnTo>
                    <a:pt x="230" y="1073"/>
                  </a:lnTo>
                  <a:lnTo>
                    <a:pt x="234" y="1082"/>
                  </a:lnTo>
                  <a:lnTo>
                    <a:pt x="237" y="1091"/>
                  </a:lnTo>
                  <a:lnTo>
                    <a:pt x="239" y="1100"/>
                  </a:lnTo>
                  <a:lnTo>
                    <a:pt x="241" y="1107"/>
                  </a:lnTo>
                  <a:lnTo>
                    <a:pt x="241" y="1115"/>
                  </a:lnTo>
                  <a:lnTo>
                    <a:pt x="241" y="1123"/>
                  </a:lnTo>
                  <a:lnTo>
                    <a:pt x="240" y="1129"/>
                  </a:lnTo>
                  <a:lnTo>
                    <a:pt x="238" y="1135"/>
                  </a:lnTo>
                  <a:lnTo>
                    <a:pt x="236" y="1140"/>
                  </a:lnTo>
                  <a:lnTo>
                    <a:pt x="231" y="1145"/>
                  </a:lnTo>
                  <a:lnTo>
                    <a:pt x="227" y="1148"/>
                  </a:lnTo>
                  <a:lnTo>
                    <a:pt x="222" y="1150"/>
                  </a:lnTo>
                  <a:lnTo>
                    <a:pt x="216" y="1151"/>
                  </a:lnTo>
                  <a:lnTo>
                    <a:pt x="210" y="1152"/>
                  </a:lnTo>
                  <a:lnTo>
                    <a:pt x="202" y="1151"/>
                  </a:lnTo>
                  <a:lnTo>
                    <a:pt x="195" y="1150"/>
                  </a:lnTo>
                  <a:lnTo>
                    <a:pt x="187" y="1148"/>
                  </a:lnTo>
                  <a:lnTo>
                    <a:pt x="179" y="1145"/>
                  </a:lnTo>
                  <a:lnTo>
                    <a:pt x="170" y="1140"/>
                  </a:lnTo>
                  <a:lnTo>
                    <a:pt x="161" y="1136"/>
                  </a:lnTo>
                  <a:lnTo>
                    <a:pt x="153" y="1130"/>
                  </a:lnTo>
                  <a:lnTo>
                    <a:pt x="144" y="1124"/>
                  </a:lnTo>
                  <a:lnTo>
                    <a:pt x="135" y="1117"/>
                  </a:lnTo>
                  <a:lnTo>
                    <a:pt x="126" y="1110"/>
                  </a:lnTo>
                  <a:lnTo>
                    <a:pt x="118" y="1101"/>
                  </a:lnTo>
                  <a:lnTo>
                    <a:pt x="109" y="1092"/>
                  </a:lnTo>
                  <a:lnTo>
                    <a:pt x="101" y="1082"/>
                  </a:lnTo>
                  <a:lnTo>
                    <a:pt x="93" y="1072"/>
                  </a:lnTo>
                  <a:lnTo>
                    <a:pt x="87" y="1062"/>
                  </a:lnTo>
                  <a:lnTo>
                    <a:pt x="80" y="1054"/>
                  </a:lnTo>
                  <a:lnTo>
                    <a:pt x="75" y="1044"/>
                  </a:lnTo>
                  <a:lnTo>
                    <a:pt x="70" y="1034"/>
                  </a:lnTo>
                  <a:lnTo>
                    <a:pt x="66" y="1025"/>
                  </a:lnTo>
                  <a:lnTo>
                    <a:pt x="64" y="1016"/>
                  </a:lnTo>
                  <a:lnTo>
                    <a:pt x="61" y="1008"/>
                  </a:lnTo>
                  <a:lnTo>
                    <a:pt x="59" y="999"/>
                  </a:lnTo>
                  <a:lnTo>
                    <a:pt x="58" y="991"/>
                  </a:lnTo>
                  <a:lnTo>
                    <a:pt x="59" y="985"/>
                  </a:lnTo>
                  <a:lnTo>
                    <a:pt x="59" y="978"/>
                  </a:lnTo>
                  <a:lnTo>
                    <a:pt x="62" y="971"/>
                  </a:lnTo>
                  <a:lnTo>
                    <a:pt x="65" y="967"/>
                  </a:lnTo>
                  <a:lnTo>
                    <a:pt x="68" y="963"/>
                  </a:lnTo>
                  <a:lnTo>
                    <a:pt x="74" y="959"/>
                  </a:lnTo>
                  <a:lnTo>
                    <a:pt x="79" y="956"/>
                  </a:lnTo>
                  <a:lnTo>
                    <a:pt x="85" y="955"/>
                  </a:lnTo>
                  <a:lnTo>
                    <a:pt x="91" y="955"/>
                  </a:lnTo>
                  <a:lnTo>
                    <a:pt x="99" y="955"/>
                  </a:lnTo>
                  <a:lnTo>
                    <a:pt x="105" y="957"/>
                  </a:lnTo>
                  <a:lnTo>
                    <a:pt x="114" y="959"/>
                  </a:lnTo>
                  <a:lnTo>
                    <a:pt x="122" y="963"/>
                  </a:lnTo>
                  <a:lnTo>
                    <a:pt x="131" y="967"/>
                  </a:lnTo>
                  <a:lnTo>
                    <a:pt x="139" y="971"/>
                  </a:lnTo>
                  <a:lnTo>
                    <a:pt x="148" y="977"/>
                  </a:lnTo>
                  <a:lnTo>
                    <a:pt x="157" y="984"/>
                  </a:lnTo>
                  <a:lnTo>
                    <a:pt x="174" y="999"/>
                  </a:lnTo>
                  <a:lnTo>
                    <a:pt x="192" y="1016"/>
                  </a:lnTo>
                  <a:close/>
                  <a:moveTo>
                    <a:pt x="414" y="1259"/>
                  </a:moveTo>
                  <a:lnTo>
                    <a:pt x="423" y="1268"/>
                  </a:lnTo>
                  <a:lnTo>
                    <a:pt x="431" y="1278"/>
                  </a:lnTo>
                  <a:lnTo>
                    <a:pt x="439" y="1288"/>
                  </a:lnTo>
                  <a:lnTo>
                    <a:pt x="445" y="1298"/>
                  </a:lnTo>
                  <a:lnTo>
                    <a:pt x="451" y="1308"/>
                  </a:lnTo>
                  <a:lnTo>
                    <a:pt x="455" y="1318"/>
                  </a:lnTo>
                  <a:lnTo>
                    <a:pt x="459" y="1328"/>
                  </a:lnTo>
                  <a:lnTo>
                    <a:pt x="463" y="1338"/>
                  </a:lnTo>
                  <a:lnTo>
                    <a:pt x="466" y="1346"/>
                  </a:lnTo>
                  <a:lnTo>
                    <a:pt x="467" y="1354"/>
                  </a:lnTo>
                  <a:lnTo>
                    <a:pt x="468" y="1363"/>
                  </a:lnTo>
                  <a:lnTo>
                    <a:pt x="468" y="1370"/>
                  </a:lnTo>
                  <a:lnTo>
                    <a:pt x="467" y="1377"/>
                  </a:lnTo>
                  <a:lnTo>
                    <a:pt x="465" y="1382"/>
                  </a:lnTo>
                  <a:lnTo>
                    <a:pt x="462" y="1388"/>
                  </a:lnTo>
                  <a:lnTo>
                    <a:pt x="457" y="1393"/>
                  </a:lnTo>
                  <a:lnTo>
                    <a:pt x="453" y="1397"/>
                  </a:lnTo>
                  <a:lnTo>
                    <a:pt x="447" y="1399"/>
                  </a:lnTo>
                  <a:lnTo>
                    <a:pt x="441" y="1400"/>
                  </a:lnTo>
                  <a:lnTo>
                    <a:pt x="434" y="1401"/>
                  </a:lnTo>
                  <a:lnTo>
                    <a:pt x="427" y="1400"/>
                  </a:lnTo>
                  <a:lnTo>
                    <a:pt x="419" y="1399"/>
                  </a:lnTo>
                  <a:lnTo>
                    <a:pt x="410" y="1397"/>
                  </a:lnTo>
                  <a:lnTo>
                    <a:pt x="401" y="1393"/>
                  </a:lnTo>
                  <a:lnTo>
                    <a:pt x="393" y="1389"/>
                  </a:lnTo>
                  <a:lnTo>
                    <a:pt x="384" y="1384"/>
                  </a:lnTo>
                  <a:lnTo>
                    <a:pt x="374" y="1378"/>
                  </a:lnTo>
                  <a:lnTo>
                    <a:pt x="365" y="1372"/>
                  </a:lnTo>
                  <a:lnTo>
                    <a:pt x="355" y="1364"/>
                  </a:lnTo>
                  <a:lnTo>
                    <a:pt x="347" y="1356"/>
                  </a:lnTo>
                  <a:lnTo>
                    <a:pt x="337" y="1347"/>
                  </a:lnTo>
                  <a:lnTo>
                    <a:pt x="328" y="1338"/>
                  </a:lnTo>
                  <a:lnTo>
                    <a:pt x="319" y="1328"/>
                  </a:lnTo>
                  <a:lnTo>
                    <a:pt x="311" y="1318"/>
                  </a:lnTo>
                  <a:lnTo>
                    <a:pt x="304" y="1308"/>
                  </a:lnTo>
                  <a:lnTo>
                    <a:pt x="298" y="1298"/>
                  </a:lnTo>
                  <a:lnTo>
                    <a:pt x="292" y="1288"/>
                  </a:lnTo>
                  <a:lnTo>
                    <a:pt x="287" y="1278"/>
                  </a:lnTo>
                  <a:lnTo>
                    <a:pt x="283" y="1268"/>
                  </a:lnTo>
                  <a:lnTo>
                    <a:pt x="280" y="1259"/>
                  </a:lnTo>
                  <a:lnTo>
                    <a:pt x="277" y="1250"/>
                  </a:lnTo>
                  <a:lnTo>
                    <a:pt x="275" y="1241"/>
                  </a:lnTo>
                  <a:lnTo>
                    <a:pt x="274" y="1233"/>
                  </a:lnTo>
                  <a:lnTo>
                    <a:pt x="275" y="1226"/>
                  </a:lnTo>
                  <a:lnTo>
                    <a:pt x="276" y="1219"/>
                  </a:lnTo>
                  <a:lnTo>
                    <a:pt x="279" y="1214"/>
                  </a:lnTo>
                  <a:lnTo>
                    <a:pt x="281" y="1208"/>
                  </a:lnTo>
                  <a:lnTo>
                    <a:pt x="285" y="1203"/>
                  </a:lnTo>
                  <a:lnTo>
                    <a:pt x="290" y="1199"/>
                  </a:lnTo>
                  <a:lnTo>
                    <a:pt x="295" y="1197"/>
                  </a:lnTo>
                  <a:lnTo>
                    <a:pt x="302" y="1196"/>
                  </a:lnTo>
                  <a:lnTo>
                    <a:pt x="308" y="1195"/>
                  </a:lnTo>
                  <a:lnTo>
                    <a:pt x="316" y="1196"/>
                  </a:lnTo>
                  <a:lnTo>
                    <a:pt x="324" y="1197"/>
                  </a:lnTo>
                  <a:lnTo>
                    <a:pt x="332" y="1199"/>
                  </a:lnTo>
                  <a:lnTo>
                    <a:pt x="341" y="1203"/>
                  </a:lnTo>
                  <a:lnTo>
                    <a:pt x="350" y="1207"/>
                  </a:lnTo>
                  <a:lnTo>
                    <a:pt x="359" y="1213"/>
                  </a:lnTo>
                  <a:lnTo>
                    <a:pt x="368" y="1218"/>
                  </a:lnTo>
                  <a:lnTo>
                    <a:pt x="377" y="1225"/>
                  </a:lnTo>
                  <a:lnTo>
                    <a:pt x="387" y="1232"/>
                  </a:lnTo>
                  <a:lnTo>
                    <a:pt x="396" y="1240"/>
                  </a:lnTo>
                  <a:lnTo>
                    <a:pt x="406" y="1249"/>
                  </a:lnTo>
                  <a:lnTo>
                    <a:pt x="414" y="1259"/>
                  </a:lnTo>
                  <a:close/>
                  <a:moveTo>
                    <a:pt x="222" y="519"/>
                  </a:moveTo>
                  <a:lnTo>
                    <a:pt x="217" y="522"/>
                  </a:lnTo>
                  <a:lnTo>
                    <a:pt x="212" y="524"/>
                  </a:lnTo>
                  <a:lnTo>
                    <a:pt x="207" y="525"/>
                  </a:lnTo>
                  <a:lnTo>
                    <a:pt x="201" y="525"/>
                  </a:lnTo>
                  <a:lnTo>
                    <a:pt x="195" y="525"/>
                  </a:lnTo>
                  <a:lnTo>
                    <a:pt x="189" y="524"/>
                  </a:lnTo>
                  <a:lnTo>
                    <a:pt x="181" y="522"/>
                  </a:lnTo>
                  <a:lnTo>
                    <a:pt x="174" y="519"/>
                  </a:lnTo>
                  <a:lnTo>
                    <a:pt x="159" y="511"/>
                  </a:lnTo>
                  <a:lnTo>
                    <a:pt x="145" y="501"/>
                  </a:lnTo>
                  <a:lnTo>
                    <a:pt x="130" y="488"/>
                  </a:lnTo>
                  <a:lnTo>
                    <a:pt x="114" y="473"/>
                  </a:lnTo>
                  <a:lnTo>
                    <a:pt x="101" y="456"/>
                  </a:lnTo>
                  <a:lnTo>
                    <a:pt x="90" y="439"/>
                  </a:lnTo>
                  <a:lnTo>
                    <a:pt x="82" y="422"/>
                  </a:lnTo>
                  <a:lnTo>
                    <a:pt x="76" y="407"/>
                  </a:lnTo>
                  <a:lnTo>
                    <a:pt x="75" y="399"/>
                  </a:lnTo>
                  <a:lnTo>
                    <a:pt x="74" y="392"/>
                  </a:lnTo>
                  <a:lnTo>
                    <a:pt x="73" y="385"/>
                  </a:lnTo>
                  <a:lnTo>
                    <a:pt x="74" y="378"/>
                  </a:lnTo>
                  <a:lnTo>
                    <a:pt x="75" y="373"/>
                  </a:lnTo>
                  <a:lnTo>
                    <a:pt x="76" y="367"/>
                  </a:lnTo>
                  <a:lnTo>
                    <a:pt x="79" y="363"/>
                  </a:lnTo>
                  <a:lnTo>
                    <a:pt x="82" y="359"/>
                  </a:lnTo>
                  <a:lnTo>
                    <a:pt x="87" y="357"/>
                  </a:lnTo>
                  <a:lnTo>
                    <a:pt x="91" y="354"/>
                  </a:lnTo>
                  <a:lnTo>
                    <a:pt x="97" y="352"/>
                  </a:lnTo>
                  <a:lnTo>
                    <a:pt x="102" y="352"/>
                  </a:lnTo>
                  <a:lnTo>
                    <a:pt x="109" y="352"/>
                  </a:lnTo>
                  <a:lnTo>
                    <a:pt x="115" y="353"/>
                  </a:lnTo>
                  <a:lnTo>
                    <a:pt x="122" y="355"/>
                  </a:lnTo>
                  <a:lnTo>
                    <a:pt x="130" y="358"/>
                  </a:lnTo>
                  <a:lnTo>
                    <a:pt x="144" y="365"/>
                  </a:lnTo>
                  <a:lnTo>
                    <a:pt x="159" y="376"/>
                  </a:lnTo>
                  <a:lnTo>
                    <a:pt x="174" y="389"/>
                  </a:lnTo>
                  <a:lnTo>
                    <a:pt x="189" y="405"/>
                  </a:lnTo>
                  <a:lnTo>
                    <a:pt x="202" y="421"/>
                  </a:lnTo>
                  <a:lnTo>
                    <a:pt x="213" y="439"/>
                  </a:lnTo>
                  <a:lnTo>
                    <a:pt x="222" y="455"/>
                  </a:lnTo>
                  <a:lnTo>
                    <a:pt x="227" y="471"/>
                  </a:lnTo>
                  <a:lnTo>
                    <a:pt x="229" y="478"/>
                  </a:lnTo>
                  <a:lnTo>
                    <a:pt x="230" y="486"/>
                  </a:lnTo>
                  <a:lnTo>
                    <a:pt x="230" y="492"/>
                  </a:lnTo>
                  <a:lnTo>
                    <a:pt x="230" y="499"/>
                  </a:lnTo>
                  <a:lnTo>
                    <a:pt x="229" y="505"/>
                  </a:lnTo>
                  <a:lnTo>
                    <a:pt x="227" y="510"/>
                  </a:lnTo>
                  <a:lnTo>
                    <a:pt x="225" y="514"/>
                  </a:lnTo>
                  <a:lnTo>
                    <a:pt x="222" y="519"/>
                  </a:lnTo>
                  <a:close/>
                  <a:moveTo>
                    <a:pt x="413" y="737"/>
                  </a:moveTo>
                  <a:lnTo>
                    <a:pt x="409" y="740"/>
                  </a:lnTo>
                  <a:lnTo>
                    <a:pt x="405" y="742"/>
                  </a:lnTo>
                  <a:lnTo>
                    <a:pt x="399" y="743"/>
                  </a:lnTo>
                  <a:lnTo>
                    <a:pt x="393" y="743"/>
                  </a:lnTo>
                  <a:lnTo>
                    <a:pt x="386" y="743"/>
                  </a:lnTo>
                  <a:lnTo>
                    <a:pt x="379" y="742"/>
                  </a:lnTo>
                  <a:lnTo>
                    <a:pt x="372" y="740"/>
                  </a:lnTo>
                  <a:lnTo>
                    <a:pt x="364" y="738"/>
                  </a:lnTo>
                  <a:lnTo>
                    <a:pt x="356" y="734"/>
                  </a:lnTo>
                  <a:lnTo>
                    <a:pt x="349" y="729"/>
                  </a:lnTo>
                  <a:lnTo>
                    <a:pt x="341" y="725"/>
                  </a:lnTo>
                  <a:lnTo>
                    <a:pt x="332" y="718"/>
                  </a:lnTo>
                  <a:lnTo>
                    <a:pt x="316" y="705"/>
                  </a:lnTo>
                  <a:lnTo>
                    <a:pt x="301" y="689"/>
                  </a:lnTo>
                  <a:lnTo>
                    <a:pt x="286" y="671"/>
                  </a:lnTo>
                  <a:lnTo>
                    <a:pt x="275" y="654"/>
                  </a:lnTo>
                  <a:lnTo>
                    <a:pt x="270" y="645"/>
                  </a:lnTo>
                  <a:lnTo>
                    <a:pt x="267" y="636"/>
                  </a:lnTo>
                  <a:lnTo>
                    <a:pt x="262" y="627"/>
                  </a:lnTo>
                  <a:lnTo>
                    <a:pt x="260" y="620"/>
                  </a:lnTo>
                  <a:lnTo>
                    <a:pt x="258" y="612"/>
                  </a:lnTo>
                  <a:lnTo>
                    <a:pt x="257" y="604"/>
                  </a:lnTo>
                  <a:lnTo>
                    <a:pt x="257" y="597"/>
                  </a:lnTo>
                  <a:lnTo>
                    <a:pt x="257" y="590"/>
                  </a:lnTo>
                  <a:lnTo>
                    <a:pt x="258" y="585"/>
                  </a:lnTo>
                  <a:lnTo>
                    <a:pt x="260" y="579"/>
                  </a:lnTo>
                  <a:lnTo>
                    <a:pt x="262" y="574"/>
                  </a:lnTo>
                  <a:lnTo>
                    <a:pt x="267" y="569"/>
                  </a:lnTo>
                  <a:lnTo>
                    <a:pt x="271" y="566"/>
                  </a:lnTo>
                  <a:lnTo>
                    <a:pt x="275" y="564"/>
                  </a:lnTo>
                  <a:lnTo>
                    <a:pt x="281" y="563"/>
                  </a:lnTo>
                  <a:lnTo>
                    <a:pt x="287" y="563"/>
                  </a:lnTo>
                  <a:lnTo>
                    <a:pt x="294" y="563"/>
                  </a:lnTo>
                  <a:lnTo>
                    <a:pt x="301" y="564"/>
                  </a:lnTo>
                  <a:lnTo>
                    <a:pt x="308" y="566"/>
                  </a:lnTo>
                  <a:lnTo>
                    <a:pt x="316" y="568"/>
                  </a:lnTo>
                  <a:lnTo>
                    <a:pt x="324" y="572"/>
                  </a:lnTo>
                  <a:lnTo>
                    <a:pt x="331" y="577"/>
                  </a:lnTo>
                  <a:lnTo>
                    <a:pt x="339" y="581"/>
                  </a:lnTo>
                  <a:lnTo>
                    <a:pt x="348" y="587"/>
                  </a:lnTo>
                  <a:lnTo>
                    <a:pt x="364" y="601"/>
                  </a:lnTo>
                  <a:lnTo>
                    <a:pt x="379" y="617"/>
                  </a:lnTo>
                  <a:lnTo>
                    <a:pt x="394" y="635"/>
                  </a:lnTo>
                  <a:lnTo>
                    <a:pt x="405" y="652"/>
                  </a:lnTo>
                  <a:lnTo>
                    <a:pt x="410" y="661"/>
                  </a:lnTo>
                  <a:lnTo>
                    <a:pt x="413" y="670"/>
                  </a:lnTo>
                  <a:lnTo>
                    <a:pt x="417" y="679"/>
                  </a:lnTo>
                  <a:lnTo>
                    <a:pt x="420" y="686"/>
                  </a:lnTo>
                  <a:lnTo>
                    <a:pt x="422" y="694"/>
                  </a:lnTo>
                  <a:lnTo>
                    <a:pt x="423" y="702"/>
                  </a:lnTo>
                  <a:lnTo>
                    <a:pt x="423" y="709"/>
                  </a:lnTo>
                  <a:lnTo>
                    <a:pt x="423" y="716"/>
                  </a:lnTo>
                  <a:lnTo>
                    <a:pt x="422" y="722"/>
                  </a:lnTo>
                  <a:lnTo>
                    <a:pt x="420" y="727"/>
                  </a:lnTo>
                  <a:lnTo>
                    <a:pt x="418" y="732"/>
                  </a:lnTo>
                  <a:lnTo>
                    <a:pt x="413" y="737"/>
                  </a:lnTo>
                  <a:close/>
                  <a:moveTo>
                    <a:pt x="581" y="840"/>
                  </a:moveTo>
                  <a:lnTo>
                    <a:pt x="589" y="849"/>
                  </a:lnTo>
                  <a:lnTo>
                    <a:pt x="595" y="857"/>
                  </a:lnTo>
                  <a:lnTo>
                    <a:pt x="602" y="867"/>
                  </a:lnTo>
                  <a:lnTo>
                    <a:pt x="608" y="876"/>
                  </a:lnTo>
                  <a:lnTo>
                    <a:pt x="613" y="886"/>
                  </a:lnTo>
                  <a:lnTo>
                    <a:pt x="617" y="895"/>
                  </a:lnTo>
                  <a:lnTo>
                    <a:pt x="622" y="903"/>
                  </a:lnTo>
                  <a:lnTo>
                    <a:pt x="624" y="912"/>
                  </a:lnTo>
                  <a:lnTo>
                    <a:pt x="626" y="921"/>
                  </a:lnTo>
                  <a:lnTo>
                    <a:pt x="627" y="929"/>
                  </a:lnTo>
                  <a:lnTo>
                    <a:pt x="628" y="936"/>
                  </a:lnTo>
                  <a:lnTo>
                    <a:pt x="628" y="943"/>
                  </a:lnTo>
                  <a:lnTo>
                    <a:pt x="627" y="950"/>
                  </a:lnTo>
                  <a:lnTo>
                    <a:pt x="625" y="955"/>
                  </a:lnTo>
                  <a:lnTo>
                    <a:pt x="622" y="960"/>
                  </a:lnTo>
                  <a:lnTo>
                    <a:pt x="618" y="965"/>
                  </a:lnTo>
                  <a:lnTo>
                    <a:pt x="613" y="968"/>
                  </a:lnTo>
                  <a:lnTo>
                    <a:pt x="608" y="970"/>
                  </a:lnTo>
                  <a:lnTo>
                    <a:pt x="602" y="971"/>
                  </a:lnTo>
                  <a:lnTo>
                    <a:pt x="595" y="973"/>
                  </a:lnTo>
                  <a:lnTo>
                    <a:pt x="589" y="973"/>
                  </a:lnTo>
                  <a:lnTo>
                    <a:pt x="581" y="970"/>
                  </a:lnTo>
                  <a:lnTo>
                    <a:pt x="573" y="968"/>
                  </a:lnTo>
                  <a:lnTo>
                    <a:pt x="566" y="966"/>
                  </a:lnTo>
                  <a:lnTo>
                    <a:pt x="557" y="962"/>
                  </a:lnTo>
                  <a:lnTo>
                    <a:pt x="549" y="957"/>
                  </a:lnTo>
                  <a:lnTo>
                    <a:pt x="540" y="952"/>
                  </a:lnTo>
                  <a:lnTo>
                    <a:pt x="532" y="946"/>
                  </a:lnTo>
                  <a:lnTo>
                    <a:pt x="523" y="940"/>
                  </a:lnTo>
                  <a:lnTo>
                    <a:pt x="515" y="932"/>
                  </a:lnTo>
                  <a:lnTo>
                    <a:pt x="507" y="923"/>
                  </a:lnTo>
                  <a:lnTo>
                    <a:pt x="498" y="914"/>
                  </a:lnTo>
                  <a:lnTo>
                    <a:pt x="490" y="906"/>
                  </a:lnTo>
                  <a:lnTo>
                    <a:pt x="483" y="897"/>
                  </a:lnTo>
                  <a:lnTo>
                    <a:pt x="477" y="887"/>
                  </a:lnTo>
                  <a:lnTo>
                    <a:pt x="471" y="878"/>
                  </a:lnTo>
                  <a:lnTo>
                    <a:pt x="466" y="868"/>
                  </a:lnTo>
                  <a:lnTo>
                    <a:pt x="462" y="860"/>
                  </a:lnTo>
                  <a:lnTo>
                    <a:pt x="458" y="851"/>
                  </a:lnTo>
                  <a:lnTo>
                    <a:pt x="455" y="842"/>
                  </a:lnTo>
                  <a:lnTo>
                    <a:pt x="453" y="833"/>
                  </a:lnTo>
                  <a:lnTo>
                    <a:pt x="452" y="826"/>
                  </a:lnTo>
                  <a:lnTo>
                    <a:pt x="451" y="818"/>
                  </a:lnTo>
                  <a:lnTo>
                    <a:pt x="452" y="811"/>
                  </a:lnTo>
                  <a:lnTo>
                    <a:pt x="453" y="805"/>
                  </a:lnTo>
                  <a:lnTo>
                    <a:pt x="455" y="799"/>
                  </a:lnTo>
                  <a:lnTo>
                    <a:pt x="457" y="794"/>
                  </a:lnTo>
                  <a:lnTo>
                    <a:pt x="462" y="789"/>
                  </a:lnTo>
                  <a:lnTo>
                    <a:pt x="466" y="786"/>
                  </a:lnTo>
                  <a:lnTo>
                    <a:pt x="471" y="784"/>
                  </a:lnTo>
                  <a:lnTo>
                    <a:pt x="477" y="783"/>
                  </a:lnTo>
                  <a:lnTo>
                    <a:pt x="483" y="782"/>
                  </a:lnTo>
                  <a:lnTo>
                    <a:pt x="490" y="783"/>
                  </a:lnTo>
                  <a:lnTo>
                    <a:pt x="498" y="784"/>
                  </a:lnTo>
                  <a:lnTo>
                    <a:pt x="505" y="786"/>
                  </a:lnTo>
                  <a:lnTo>
                    <a:pt x="513" y="788"/>
                  </a:lnTo>
                  <a:lnTo>
                    <a:pt x="522" y="793"/>
                  </a:lnTo>
                  <a:lnTo>
                    <a:pt x="530" y="797"/>
                  </a:lnTo>
                  <a:lnTo>
                    <a:pt x="538" y="803"/>
                  </a:lnTo>
                  <a:lnTo>
                    <a:pt x="547" y="808"/>
                  </a:lnTo>
                  <a:lnTo>
                    <a:pt x="556" y="815"/>
                  </a:lnTo>
                  <a:lnTo>
                    <a:pt x="565" y="822"/>
                  </a:lnTo>
                  <a:lnTo>
                    <a:pt x="572" y="831"/>
                  </a:lnTo>
                  <a:lnTo>
                    <a:pt x="581" y="840"/>
                  </a:lnTo>
                  <a:close/>
                  <a:moveTo>
                    <a:pt x="376" y="113"/>
                  </a:moveTo>
                  <a:lnTo>
                    <a:pt x="363" y="98"/>
                  </a:lnTo>
                  <a:lnTo>
                    <a:pt x="353" y="81"/>
                  </a:lnTo>
                  <a:lnTo>
                    <a:pt x="347" y="66"/>
                  </a:lnTo>
                  <a:lnTo>
                    <a:pt x="341" y="52"/>
                  </a:lnTo>
                  <a:lnTo>
                    <a:pt x="340" y="44"/>
                  </a:lnTo>
                  <a:lnTo>
                    <a:pt x="339" y="38"/>
                  </a:lnTo>
                  <a:lnTo>
                    <a:pt x="339" y="31"/>
                  </a:lnTo>
                  <a:lnTo>
                    <a:pt x="339" y="26"/>
                  </a:lnTo>
                  <a:lnTo>
                    <a:pt x="340" y="20"/>
                  </a:lnTo>
                  <a:lnTo>
                    <a:pt x="342" y="15"/>
                  </a:lnTo>
                  <a:lnTo>
                    <a:pt x="344" y="11"/>
                  </a:lnTo>
                  <a:lnTo>
                    <a:pt x="348" y="7"/>
                  </a:lnTo>
                  <a:lnTo>
                    <a:pt x="352" y="4"/>
                  </a:lnTo>
                  <a:lnTo>
                    <a:pt x="356" y="2"/>
                  </a:lnTo>
                  <a:lnTo>
                    <a:pt x="361" y="0"/>
                  </a:lnTo>
                  <a:lnTo>
                    <a:pt x="366" y="0"/>
                  </a:lnTo>
                  <a:lnTo>
                    <a:pt x="373" y="0"/>
                  </a:lnTo>
                  <a:lnTo>
                    <a:pt x="378" y="1"/>
                  </a:lnTo>
                  <a:lnTo>
                    <a:pt x="385" y="2"/>
                  </a:lnTo>
                  <a:lnTo>
                    <a:pt x="391" y="6"/>
                  </a:lnTo>
                  <a:lnTo>
                    <a:pt x="405" y="12"/>
                  </a:lnTo>
                  <a:lnTo>
                    <a:pt x="419" y="21"/>
                  </a:lnTo>
                  <a:lnTo>
                    <a:pt x="433" y="33"/>
                  </a:lnTo>
                  <a:lnTo>
                    <a:pt x="446" y="47"/>
                  </a:lnTo>
                  <a:lnTo>
                    <a:pt x="458" y="63"/>
                  </a:lnTo>
                  <a:lnTo>
                    <a:pt x="468" y="78"/>
                  </a:lnTo>
                  <a:lnTo>
                    <a:pt x="476" y="93"/>
                  </a:lnTo>
                  <a:lnTo>
                    <a:pt x="480" y="109"/>
                  </a:lnTo>
                  <a:lnTo>
                    <a:pt x="482" y="115"/>
                  </a:lnTo>
                  <a:lnTo>
                    <a:pt x="482" y="122"/>
                  </a:lnTo>
                  <a:lnTo>
                    <a:pt x="483" y="129"/>
                  </a:lnTo>
                  <a:lnTo>
                    <a:pt x="482" y="135"/>
                  </a:lnTo>
                  <a:lnTo>
                    <a:pt x="481" y="141"/>
                  </a:lnTo>
                  <a:lnTo>
                    <a:pt x="479" y="145"/>
                  </a:lnTo>
                  <a:lnTo>
                    <a:pt x="477" y="149"/>
                  </a:lnTo>
                  <a:lnTo>
                    <a:pt x="474" y="153"/>
                  </a:lnTo>
                  <a:lnTo>
                    <a:pt x="469" y="156"/>
                  </a:lnTo>
                  <a:lnTo>
                    <a:pt x="465" y="158"/>
                  </a:lnTo>
                  <a:lnTo>
                    <a:pt x="460" y="159"/>
                  </a:lnTo>
                  <a:lnTo>
                    <a:pt x="455" y="160"/>
                  </a:lnTo>
                  <a:lnTo>
                    <a:pt x="450" y="160"/>
                  </a:lnTo>
                  <a:lnTo>
                    <a:pt x="443" y="159"/>
                  </a:lnTo>
                  <a:lnTo>
                    <a:pt x="436" y="157"/>
                  </a:lnTo>
                  <a:lnTo>
                    <a:pt x="430" y="155"/>
                  </a:lnTo>
                  <a:lnTo>
                    <a:pt x="417" y="148"/>
                  </a:lnTo>
                  <a:lnTo>
                    <a:pt x="402" y="138"/>
                  </a:lnTo>
                  <a:lnTo>
                    <a:pt x="389" y="126"/>
                  </a:lnTo>
                  <a:lnTo>
                    <a:pt x="376" y="113"/>
                  </a:lnTo>
                  <a:close/>
                  <a:moveTo>
                    <a:pt x="544" y="310"/>
                  </a:moveTo>
                  <a:lnTo>
                    <a:pt x="532" y="294"/>
                  </a:lnTo>
                  <a:lnTo>
                    <a:pt x="521" y="278"/>
                  </a:lnTo>
                  <a:lnTo>
                    <a:pt x="513" y="262"/>
                  </a:lnTo>
                  <a:lnTo>
                    <a:pt x="508" y="246"/>
                  </a:lnTo>
                  <a:lnTo>
                    <a:pt x="505" y="239"/>
                  </a:lnTo>
                  <a:lnTo>
                    <a:pt x="505" y="232"/>
                  </a:lnTo>
                  <a:lnTo>
                    <a:pt x="504" y="225"/>
                  </a:lnTo>
                  <a:lnTo>
                    <a:pt x="505" y="220"/>
                  </a:lnTo>
                  <a:lnTo>
                    <a:pt x="507" y="213"/>
                  </a:lnTo>
                  <a:lnTo>
                    <a:pt x="509" y="209"/>
                  </a:lnTo>
                  <a:lnTo>
                    <a:pt x="511" y="203"/>
                  </a:lnTo>
                  <a:lnTo>
                    <a:pt x="514" y="200"/>
                  </a:lnTo>
                  <a:lnTo>
                    <a:pt x="519" y="197"/>
                  </a:lnTo>
                  <a:lnTo>
                    <a:pt x="523" y="194"/>
                  </a:lnTo>
                  <a:lnTo>
                    <a:pt x="528" y="193"/>
                  </a:lnTo>
                  <a:lnTo>
                    <a:pt x="534" y="192"/>
                  </a:lnTo>
                  <a:lnTo>
                    <a:pt x="540" y="192"/>
                  </a:lnTo>
                  <a:lnTo>
                    <a:pt x="547" y="193"/>
                  </a:lnTo>
                  <a:lnTo>
                    <a:pt x="554" y="195"/>
                  </a:lnTo>
                  <a:lnTo>
                    <a:pt x="560" y="198"/>
                  </a:lnTo>
                  <a:lnTo>
                    <a:pt x="574" y="205"/>
                  </a:lnTo>
                  <a:lnTo>
                    <a:pt x="590" y="215"/>
                  </a:lnTo>
                  <a:lnTo>
                    <a:pt x="604" y="227"/>
                  </a:lnTo>
                  <a:lnTo>
                    <a:pt x="618" y="243"/>
                  </a:lnTo>
                  <a:lnTo>
                    <a:pt x="631" y="259"/>
                  </a:lnTo>
                  <a:lnTo>
                    <a:pt x="641" y="275"/>
                  </a:lnTo>
                  <a:lnTo>
                    <a:pt x="650" y="291"/>
                  </a:lnTo>
                  <a:lnTo>
                    <a:pt x="654" y="306"/>
                  </a:lnTo>
                  <a:lnTo>
                    <a:pt x="657" y="314"/>
                  </a:lnTo>
                  <a:lnTo>
                    <a:pt x="658" y="321"/>
                  </a:lnTo>
                  <a:lnTo>
                    <a:pt x="658" y="328"/>
                  </a:lnTo>
                  <a:lnTo>
                    <a:pt x="658" y="334"/>
                  </a:lnTo>
                  <a:lnTo>
                    <a:pt x="657" y="339"/>
                  </a:lnTo>
                  <a:lnTo>
                    <a:pt x="654" y="344"/>
                  </a:lnTo>
                  <a:lnTo>
                    <a:pt x="651" y="349"/>
                  </a:lnTo>
                  <a:lnTo>
                    <a:pt x="648" y="353"/>
                  </a:lnTo>
                  <a:lnTo>
                    <a:pt x="643" y="357"/>
                  </a:lnTo>
                  <a:lnTo>
                    <a:pt x="639" y="359"/>
                  </a:lnTo>
                  <a:lnTo>
                    <a:pt x="634" y="360"/>
                  </a:lnTo>
                  <a:lnTo>
                    <a:pt x="628" y="360"/>
                  </a:lnTo>
                  <a:lnTo>
                    <a:pt x="623" y="360"/>
                  </a:lnTo>
                  <a:lnTo>
                    <a:pt x="616" y="359"/>
                  </a:lnTo>
                  <a:lnTo>
                    <a:pt x="610" y="358"/>
                  </a:lnTo>
                  <a:lnTo>
                    <a:pt x="602" y="354"/>
                  </a:lnTo>
                  <a:lnTo>
                    <a:pt x="588" y="348"/>
                  </a:lnTo>
                  <a:lnTo>
                    <a:pt x="573" y="338"/>
                  </a:lnTo>
                  <a:lnTo>
                    <a:pt x="558" y="326"/>
                  </a:lnTo>
                  <a:lnTo>
                    <a:pt x="544" y="310"/>
                  </a:lnTo>
                  <a:close/>
                </a:path>
              </a:pathLst>
            </a:custGeom>
            <a:solidFill>
              <a:srgbClr val="E89E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CH"/>
            </a:p>
          </p:txBody>
        </p:sp>
        <p:sp>
          <p:nvSpPr>
            <p:cNvPr id="171" name="Freeform 162"/>
            <p:cNvSpPr>
              <a:spLocks noEditPoints="1"/>
            </p:cNvSpPr>
            <p:nvPr userDrawn="1"/>
          </p:nvSpPr>
          <p:spPr bwMode="auto">
            <a:xfrm>
              <a:off x="11733213" y="5535613"/>
              <a:ext cx="180975" cy="1323975"/>
            </a:xfrm>
            <a:custGeom>
              <a:avLst/>
              <a:gdLst>
                <a:gd name="T0" fmla="*/ 120 w 688"/>
                <a:gd name="T1" fmla="*/ 4219 h 5004"/>
                <a:gd name="T2" fmla="*/ 16 w 688"/>
                <a:gd name="T3" fmla="*/ 3760 h 5004"/>
                <a:gd name="T4" fmla="*/ 296 w 688"/>
                <a:gd name="T5" fmla="*/ 4013 h 5004"/>
                <a:gd name="T6" fmla="*/ 34 w 688"/>
                <a:gd name="T7" fmla="*/ 3904 h 5004"/>
                <a:gd name="T8" fmla="*/ 101 w 688"/>
                <a:gd name="T9" fmla="*/ 3443 h 5004"/>
                <a:gd name="T10" fmla="*/ 15 w 688"/>
                <a:gd name="T11" fmla="*/ 1787 h 5004"/>
                <a:gd name="T12" fmla="*/ 122 w 688"/>
                <a:gd name="T13" fmla="*/ 1346 h 5004"/>
                <a:gd name="T14" fmla="*/ 35 w 688"/>
                <a:gd name="T15" fmla="*/ 617 h 5004"/>
                <a:gd name="T16" fmla="*/ 3 w 688"/>
                <a:gd name="T17" fmla="*/ 9 h 5004"/>
                <a:gd name="T18" fmla="*/ 130 w 688"/>
                <a:gd name="T19" fmla="*/ 153 h 5004"/>
                <a:gd name="T20" fmla="*/ 625 w 688"/>
                <a:gd name="T21" fmla="*/ 97 h 5004"/>
                <a:gd name="T22" fmla="*/ 663 w 688"/>
                <a:gd name="T23" fmla="*/ 789 h 5004"/>
                <a:gd name="T24" fmla="*/ 525 w 688"/>
                <a:gd name="T25" fmla="*/ 628 h 5004"/>
                <a:gd name="T26" fmla="*/ 688 w 688"/>
                <a:gd name="T27" fmla="*/ 1460 h 5004"/>
                <a:gd name="T28" fmla="*/ 549 w 688"/>
                <a:gd name="T29" fmla="*/ 1259 h 5004"/>
                <a:gd name="T30" fmla="*/ 659 w 688"/>
                <a:gd name="T31" fmla="*/ 2022 h 5004"/>
                <a:gd name="T32" fmla="*/ 619 w 688"/>
                <a:gd name="T33" fmla="*/ 2520 h 5004"/>
                <a:gd name="T34" fmla="*/ 653 w 688"/>
                <a:gd name="T35" fmla="*/ 3057 h 5004"/>
                <a:gd name="T36" fmla="*/ 532 w 688"/>
                <a:gd name="T37" fmla="*/ 3506 h 5004"/>
                <a:gd name="T38" fmla="*/ 465 w 688"/>
                <a:gd name="T39" fmla="*/ 3280 h 5004"/>
                <a:gd name="T40" fmla="*/ 636 w 688"/>
                <a:gd name="T41" fmla="*/ 4070 h 5004"/>
                <a:gd name="T42" fmla="*/ 648 w 688"/>
                <a:gd name="T43" fmla="*/ 3895 h 5004"/>
                <a:gd name="T44" fmla="*/ 412 w 688"/>
                <a:gd name="T45" fmla="*/ 4271 h 5004"/>
                <a:gd name="T46" fmla="*/ 564 w 688"/>
                <a:gd name="T47" fmla="*/ 4213 h 5004"/>
                <a:gd name="T48" fmla="*/ 670 w 688"/>
                <a:gd name="T49" fmla="*/ 4811 h 5004"/>
                <a:gd name="T50" fmla="*/ 156 w 688"/>
                <a:gd name="T51" fmla="*/ 4985 h 5004"/>
                <a:gd name="T52" fmla="*/ 436 w 688"/>
                <a:gd name="T53" fmla="*/ 5002 h 5004"/>
                <a:gd name="T54" fmla="*/ 103 w 688"/>
                <a:gd name="T55" fmla="*/ 4719 h 5004"/>
                <a:gd name="T56" fmla="*/ 339 w 688"/>
                <a:gd name="T57" fmla="*/ 4781 h 5004"/>
                <a:gd name="T58" fmla="*/ 499 w 688"/>
                <a:gd name="T59" fmla="*/ 4719 h 5004"/>
                <a:gd name="T60" fmla="*/ 225 w 688"/>
                <a:gd name="T61" fmla="*/ 4416 h 5004"/>
                <a:gd name="T62" fmla="*/ 444 w 688"/>
                <a:gd name="T63" fmla="*/ 3684 h 5004"/>
                <a:gd name="T64" fmla="*/ 304 w 688"/>
                <a:gd name="T65" fmla="*/ 3740 h 5004"/>
                <a:gd name="T66" fmla="*/ 257 w 688"/>
                <a:gd name="T67" fmla="*/ 3524 h 5004"/>
                <a:gd name="T68" fmla="*/ 336 w 688"/>
                <a:gd name="T69" fmla="*/ 3198 h 5004"/>
                <a:gd name="T70" fmla="*/ 78 w 688"/>
                <a:gd name="T71" fmla="*/ 3020 h 5004"/>
                <a:gd name="T72" fmla="*/ 269 w 688"/>
                <a:gd name="T73" fmla="*/ 2650 h 5004"/>
                <a:gd name="T74" fmla="*/ 36 w 688"/>
                <a:gd name="T75" fmla="*/ 2471 h 5004"/>
                <a:gd name="T76" fmla="*/ 227 w 688"/>
                <a:gd name="T77" fmla="*/ 2510 h 5004"/>
                <a:gd name="T78" fmla="*/ 591 w 688"/>
                <a:gd name="T79" fmla="*/ 2921 h 5004"/>
                <a:gd name="T80" fmla="*/ 375 w 688"/>
                <a:gd name="T81" fmla="*/ 2857 h 5004"/>
                <a:gd name="T82" fmla="*/ 463 w 688"/>
                <a:gd name="T83" fmla="*/ 2755 h 5004"/>
                <a:gd name="T84" fmla="*/ 92 w 688"/>
                <a:gd name="T85" fmla="*/ 2024 h 5004"/>
                <a:gd name="T86" fmla="*/ 191 w 688"/>
                <a:gd name="T87" fmla="*/ 1951 h 5004"/>
                <a:gd name="T88" fmla="*/ 523 w 688"/>
                <a:gd name="T89" fmla="*/ 2437 h 5004"/>
                <a:gd name="T90" fmla="*/ 336 w 688"/>
                <a:gd name="T91" fmla="*/ 2214 h 5004"/>
                <a:gd name="T92" fmla="*/ 559 w 688"/>
                <a:gd name="T93" fmla="*/ 2353 h 5004"/>
                <a:gd name="T94" fmla="*/ 358 w 688"/>
                <a:gd name="T95" fmla="*/ 1648 h 5004"/>
                <a:gd name="T96" fmla="*/ 165 w 688"/>
                <a:gd name="T97" fmla="*/ 1513 h 5004"/>
                <a:gd name="T98" fmla="*/ 558 w 688"/>
                <a:gd name="T99" fmla="*/ 1777 h 5004"/>
                <a:gd name="T100" fmla="*/ 535 w 688"/>
                <a:gd name="T101" fmla="*/ 1921 h 5004"/>
                <a:gd name="T102" fmla="*/ 424 w 688"/>
                <a:gd name="T103" fmla="*/ 1710 h 5004"/>
                <a:gd name="T104" fmla="*/ 283 w 688"/>
                <a:gd name="T105" fmla="*/ 929 h 5004"/>
                <a:gd name="T106" fmla="*/ 133 w 688"/>
                <a:gd name="T107" fmla="*/ 887 h 5004"/>
                <a:gd name="T108" fmla="*/ 203 w 688"/>
                <a:gd name="T109" fmla="*/ 808 h 5004"/>
                <a:gd name="T110" fmla="*/ 467 w 688"/>
                <a:gd name="T111" fmla="*/ 1211 h 5004"/>
                <a:gd name="T112" fmla="*/ 315 w 688"/>
                <a:gd name="T113" fmla="*/ 1036 h 5004"/>
                <a:gd name="T114" fmla="*/ 161 w 688"/>
                <a:gd name="T115" fmla="*/ 239 h 5004"/>
                <a:gd name="T116" fmla="*/ 314 w 688"/>
                <a:gd name="T117" fmla="*/ 321 h 5004"/>
                <a:gd name="T118" fmla="*/ 455 w 688"/>
                <a:gd name="T119" fmla="*/ 569 h 5004"/>
                <a:gd name="T120" fmla="*/ 362 w 688"/>
                <a:gd name="T121" fmla="*/ 395 h 50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688" h="5004">
                  <a:moveTo>
                    <a:pt x="0" y="4579"/>
                  </a:moveTo>
                  <a:lnTo>
                    <a:pt x="0" y="4499"/>
                  </a:lnTo>
                  <a:lnTo>
                    <a:pt x="6" y="4512"/>
                  </a:lnTo>
                  <a:lnTo>
                    <a:pt x="10" y="4524"/>
                  </a:lnTo>
                  <a:lnTo>
                    <a:pt x="13" y="4535"/>
                  </a:lnTo>
                  <a:lnTo>
                    <a:pt x="16" y="4545"/>
                  </a:lnTo>
                  <a:lnTo>
                    <a:pt x="16" y="4555"/>
                  </a:lnTo>
                  <a:lnTo>
                    <a:pt x="15" y="4562"/>
                  </a:lnTo>
                  <a:lnTo>
                    <a:pt x="11" y="4569"/>
                  </a:lnTo>
                  <a:lnTo>
                    <a:pt x="7" y="4575"/>
                  </a:lnTo>
                  <a:lnTo>
                    <a:pt x="4" y="4578"/>
                  </a:lnTo>
                  <a:lnTo>
                    <a:pt x="0" y="4579"/>
                  </a:lnTo>
                  <a:close/>
                  <a:moveTo>
                    <a:pt x="0" y="4276"/>
                  </a:moveTo>
                  <a:lnTo>
                    <a:pt x="0" y="4082"/>
                  </a:lnTo>
                  <a:lnTo>
                    <a:pt x="9" y="4090"/>
                  </a:lnTo>
                  <a:lnTo>
                    <a:pt x="18" y="4098"/>
                  </a:lnTo>
                  <a:lnTo>
                    <a:pt x="27" y="4105"/>
                  </a:lnTo>
                  <a:lnTo>
                    <a:pt x="35" y="4114"/>
                  </a:lnTo>
                  <a:lnTo>
                    <a:pt x="51" y="4129"/>
                  </a:lnTo>
                  <a:lnTo>
                    <a:pt x="65" y="4145"/>
                  </a:lnTo>
                  <a:lnTo>
                    <a:pt x="78" y="4160"/>
                  </a:lnTo>
                  <a:lnTo>
                    <a:pt x="90" y="4175"/>
                  </a:lnTo>
                  <a:lnTo>
                    <a:pt x="101" y="4191"/>
                  </a:lnTo>
                  <a:lnTo>
                    <a:pt x="111" y="4205"/>
                  </a:lnTo>
                  <a:lnTo>
                    <a:pt x="120" y="4219"/>
                  </a:lnTo>
                  <a:lnTo>
                    <a:pt x="127" y="4233"/>
                  </a:lnTo>
                  <a:lnTo>
                    <a:pt x="133" y="4247"/>
                  </a:lnTo>
                  <a:lnTo>
                    <a:pt x="138" y="4259"/>
                  </a:lnTo>
                  <a:lnTo>
                    <a:pt x="142" y="4271"/>
                  </a:lnTo>
                  <a:lnTo>
                    <a:pt x="143" y="4281"/>
                  </a:lnTo>
                  <a:lnTo>
                    <a:pt x="143" y="4290"/>
                  </a:lnTo>
                  <a:lnTo>
                    <a:pt x="142" y="4299"/>
                  </a:lnTo>
                  <a:lnTo>
                    <a:pt x="138" y="4307"/>
                  </a:lnTo>
                  <a:lnTo>
                    <a:pt x="134" y="4312"/>
                  </a:lnTo>
                  <a:lnTo>
                    <a:pt x="130" y="4316"/>
                  </a:lnTo>
                  <a:lnTo>
                    <a:pt x="124" y="4318"/>
                  </a:lnTo>
                  <a:lnTo>
                    <a:pt x="119" y="4320"/>
                  </a:lnTo>
                  <a:lnTo>
                    <a:pt x="112" y="4320"/>
                  </a:lnTo>
                  <a:lnTo>
                    <a:pt x="106" y="4321"/>
                  </a:lnTo>
                  <a:lnTo>
                    <a:pt x="98" y="4320"/>
                  </a:lnTo>
                  <a:lnTo>
                    <a:pt x="89" y="4319"/>
                  </a:lnTo>
                  <a:lnTo>
                    <a:pt x="81" y="4317"/>
                  </a:lnTo>
                  <a:lnTo>
                    <a:pt x="63" y="4310"/>
                  </a:lnTo>
                  <a:lnTo>
                    <a:pt x="43" y="4301"/>
                  </a:lnTo>
                  <a:lnTo>
                    <a:pt x="22" y="4290"/>
                  </a:lnTo>
                  <a:lnTo>
                    <a:pt x="0" y="4276"/>
                  </a:lnTo>
                  <a:close/>
                  <a:moveTo>
                    <a:pt x="0" y="3849"/>
                  </a:moveTo>
                  <a:lnTo>
                    <a:pt x="0" y="3764"/>
                  </a:lnTo>
                  <a:lnTo>
                    <a:pt x="7" y="3761"/>
                  </a:lnTo>
                  <a:lnTo>
                    <a:pt x="16" y="3760"/>
                  </a:lnTo>
                  <a:lnTo>
                    <a:pt x="24" y="3759"/>
                  </a:lnTo>
                  <a:lnTo>
                    <a:pt x="34" y="3760"/>
                  </a:lnTo>
                  <a:lnTo>
                    <a:pt x="45" y="3763"/>
                  </a:lnTo>
                  <a:lnTo>
                    <a:pt x="57" y="3767"/>
                  </a:lnTo>
                  <a:lnTo>
                    <a:pt x="69" y="3771"/>
                  </a:lnTo>
                  <a:lnTo>
                    <a:pt x="83" y="3776"/>
                  </a:lnTo>
                  <a:lnTo>
                    <a:pt x="96" y="3784"/>
                  </a:lnTo>
                  <a:lnTo>
                    <a:pt x="110" y="3792"/>
                  </a:lnTo>
                  <a:lnTo>
                    <a:pt x="124" y="3800"/>
                  </a:lnTo>
                  <a:lnTo>
                    <a:pt x="138" y="3811"/>
                  </a:lnTo>
                  <a:lnTo>
                    <a:pt x="153" y="3822"/>
                  </a:lnTo>
                  <a:lnTo>
                    <a:pt x="167" y="3834"/>
                  </a:lnTo>
                  <a:lnTo>
                    <a:pt x="181" y="3847"/>
                  </a:lnTo>
                  <a:lnTo>
                    <a:pt x="196" y="3861"/>
                  </a:lnTo>
                  <a:lnTo>
                    <a:pt x="211" y="3875"/>
                  </a:lnTo>
                  <a:lnTo>
                    <a:pt x="224" y="3890"/>
                  </a:lnTo>
                  <a:lnTo>
                    <a:pt x="237" y="3906"/>
                  </a:lnTo>
                  <a:lnTo>
                    <a:pt x="249" y="3920"/>
                  </a:lnTo>
                  <a:lnTo>
                    <a:pt x="259" y="3935"/>
                  </a:lnTo>
                  <a:lnTo>
                    <a:pt x="269" y="3950"/>
                  </a:lnTo>
                  <a:lnTo>
                    <a:pt x="276" y="3963"/>
                  </a:lnTo>
                  <a:lnTo>
                    <a:pt x="284" y="3976"/>
                  </a:lnTo>
                  <a:lnTo>
                    <a:pt x="290" y="3989"/>
                  </a:lnTo>
                  <a:lnTo>
                    <a:pt x="294" y="4001"/>
                  </a:lnTo>
                  <a:lnTo>
                    <a:pt x="296" y="4013"/>
                  </a:lnTo>
                  <a:lnTo>
                    <a:pt x="297" y="4023"/>
                  </a:lnTo>
                  <a:lnTo>
                    <a:pt x="297" y="4033"/>
                  </a:lnTo>
                  <a:lnTo>
                    <a:pt x="296" y="4041"/>
                  </a:lnTo>
                  <a:lnTo>
                    <a:pt x="293" y="4048"/>
                  </a:lnTo>
                  <a:lnTo>
                    <a:pt x="289" y="4054"/>
                  </a:lnTo>
                  <a:lnTo>
                    <a:pt x="282" y="4058"/>
                  </a:lnTo>
                  <a:lnTo>
                    <a:pt x="274" y="4061"/>
                  </a:lnTo>
                  <a:lnTo>
                    <a:pt x="266" y="4062"/>
                  </a:lnTo>
                  <a:lnTo>
                    <a:pt x="255" y="4062"/>
                  </a:lnTo>
                  <a:lnTo>
                    <a:pt x="244" y="4060"/>
                  </a:lnTo>
                  <a:lnTo>
                    <a:pt x="232" y="4058"/>
                  </a:lnTo>
                  <a:lnTo>
                    <a:pt x="219" y="4054"/>
                  </a:lnTo>
                  <a:lnTo>
                    <a:pt x="206" y="4048"/>
                  </a:lnTo>
                  <a:lnTo>
                    <a:pt x="192" y="4041"/>
                  </a:lnTo>
                  <a:lnTo>
                    <a:pt x="178" y="4033"/>
                  </a:lnTo>
                  <a:lnTo>
                    <a:pt x="163" y="4024"/>
                  </a:lnTo>
                  <a:lnTo>
                    <a:pt x="147" y="4013"/>
                  </a:lnTo>
                  <a:lnTo>
                    <a:pt x="132" y="4002"/>
                  </a:lnTo>
                  <a:lnTo>
                    <a:pt x="116" y="3989"/>
                  </a:lnTo>
                  <a:lnTo>
                    <a:pt x="101" y="3976"/>
                  </a:lnTo>
                  <a:lnTo>
                    <a:pt x="86" y="3962"/>
                  </a:lnTo>
                  <a:lnTo>
                    <a:pt x="72" y="3947"/>
                  </a:lnTo>
                  <a:lnTo>
                    <a:pt x="58" y="3933"/>
                  </a:lnTo>
                  <a:lnTo>
                    <a:pt x="46" y="3919"/>
                  </a:lnTo>
                  <a:lnTo>
                    <a:pt x="34" y="3904"/>
                  </a:lnTo>
                  <a:lnTo>
                    <a:pt x="24" y="3889"/>
                  </a:lnTo>
                  <a:lnTo>
                    <a:pt x="16" y="3876"/>
                  </a:lnTo>
                  <a:lnTo>
                    <a:pt x="7" y="3862"/>
                  </a:lnTo>
                  <a:lnTo>
                    <a:pt x="0" y="3849"/>
                  </a:lnTo>
                  <a:close/>
                  <a:moveTo>
                    <a:pt x="0" y="3420"/>
                  </a:moveTo>
                  <a:lnTo>
                    <a:pt x="0" y="3236"/>
                  </a:lnTo>
                  <a:lnTo>
                    <a:pt x="13" y="3248"/>
                  </a:lnTo>
                  <a:lnTo>
                    <a:pt x="27" y="3260"/>
                  </a:lnTo>
                  <a:lnTo>
                    <a:pt x="39" y="3274"/>
                  </a:lnTo>
                  <a:lnTo>
                    <a:pt x="52" y="3288"/>
                  </a:lnTo>
                  <a:lnTo>
                    <a:pt x="63" y="3302"/>
                  </a:lnTo>
                  <a:lnTo>
                    <a:pt x="73" y="3315"/>
                  </a:lnTo>
                  <a:lnTo>
                    <a:pt x="83" y="3329"/>
                  </a:lnTo>
                  <a:lnTo>
                    <a:pt x="90" y="3342"/>
                  </a:lnTo>
                  <a:lnTo>
                    <a:pt x="98" y="3355"/>
                  </a:lnTo>
                  <a:lnTo>
                    <a:pt x="103" y="3368"/>
                  </a:lnTo>
                  <a:lnTo>
                    <a:pt x="108" y="3380"/>
                  </a:lnTo>
                  <a:lnTo>
                    <a:pt x="112" y="3391"/>
                  </a:lnTo>
                  <a:lnTo>
                    <a:pt x="114" y="3402"/>
                  </a:lnTo>
                  <a:lnTo>
                    <a:pt x="115" y="3411"/>
                  </a:lnTo>
                  <a:lnTo>
                    <a:pt x="114" y="3420"/>
                  </a:lnTo>
                  <a:lnTo>
                    <a:pt x="113" y="3428"/>
                  </a:lnTo>
                  <a:lnTo>
                    <a:pt x="110" y="3434"/>
                  </a:lnTo>
                  <a:lnTo>
                    <a:pt x="106" y="3440"/>
                  </a:lnTo>
                  <a:lnTo>
                    <a:pt x="101" y="3443"/>
                  </a:lnTo>
                  <a:lnTo>
                    <a:pt x="97" y="3445"/>
                  </a:lnTo>
                  <a:lnTo>
                    <a:pt x="92" y="3448"/>
                  </a:lnTo>
                  <a:lnTo>
                    <a:pt x="87" y="3449"/>
                  </a:lnTo>
                  <a:lnTo>
                    <a:pt x="76" y="3449"/>
                  </a:lnTo>
                  <a:lnTo>
                    <a:pt x="63" y="3446"/>
                  </a:lnTo>
                  <a:lnTo>
                    <a:pt x="49" y="3443"/>
                  </a:lnTo>
                  <a:lnTo>
                    <a:pt x="33" y="3438"/>
                  </a:lnTo>
                  <a:lnTo>
                    <a:pt x="17" y="3430"/>
                  </a:lnTo>
                  <a:lnTo>
                    <a:pt x="0" y="3420"/>
                  </a:lnTo>
                  <a:close/>
                  <a:moveTo>
                    <a:pt x="0" y="2873"/>
                  </a:moveTo>
                  <a:lnTo>
                    <a:pt x="0" y="2796"/>
                  </a:lnTo>
                  <a:lnTo>
                    <a:pt x="6" y="2809"/>
                  </a:lnTo>
                  <a:lnTo>
                    <a:pt x="9" y="2821"/>
                  </a:lnTo>
                  <a:lnTo>
                    <a:pt x="11" y="2832"/>
                  </a:lnTo>
                  <a:lnTo>
                    <a:pt x="12" y="2841"/>
                  </a:lnTo>
                  <a:lnTo>
                    <a:pt x="12" y="2850"/>
                  </a:lnTo>
                  <a:lnTo>
                    <a:pt x="10" y="2859"/>
                  </a:lnTo>
                  <a:lnTo>
                    <a:pt x="7" y="2866"/>
                  </a:lnTo>
                  <a:lnTo>
                    <a:pt x="3" y="2871"/>
                  </a:lnTo>
                  <a:lnTo>
                    <a:pt x="1" y="2872"/>
                  </a:lnTo>
                  <a:lnTo>
                    <a:pt x="0" y="2873"/>
                  </a:lnTo>
                  <a:close/>
                  <a:moveTo>
                    <a:pt x="0" y="1857"/>
                  </a:moveTo>
                  <a:lnTo>
                    <a:pt x="0" y="1757"/>
                  </a:lnTo>
                  <a:lnTo>
                    <a:pt x="8" y="1773"/>
                  </a:lnTo>
                  <a:lnTo>
                    <a:pt x="15" y="1787"/>
                  </a:lnTo>
                  <a:lnTo>
                    <a:pt x="19" y="1801"/>
                  </a:lnTo>
                  <a:lnTo>
                    <a:pt x="21" y="1813"/>
                  </a:lnTo>
                  <a:lnTo>
                    <a:pt x="22" y="1825"/>
                  </a:lnTo>
                  <a:lnTo>
                    <a:pt x="21" y="1835"/>
                  </a:lnTo>
                  <a:lnTo>
                    <a:pt x="19" y="1840"/>
                  </a:lnTo>
                  <a:lnTo>
                    <a:pt x="18" y="1844"/>
                  </a:lnTo>
                  <a:lnTo>
                    <a:pt x="15" y="1847"/>
                  </a:lnTo>
                  <a:lnTo>
                    <a:pt x="11" y="1851"/>
                  </a:lnTo>
                  <a:lnTo>
                    <a:pt x="7" y="1855"/>
                  </a:lnTo>
                  <a:lnTo>
                    <a:pt x="0" y="1857"/>
                  </a:lnTo>
                  <a:close/>
                  <a:moveTo>
                    <a:pt x="0" y="1354"/>
                  </a:moveTo>
                  <a:lnTo>
                    <a:pt x="0" y="1205"/>
                  </a:lnTo>
                  <a:lnTo>
                    <a:pt x="18" y="1214"/>
                  </a:lnTo>
                  <a:lnTo>
                    <a:pt x="35" y="1226"/>
                  </a:lnTo>
                  <a:lnTo>
                    <a:pt x="53" y="1241"/>
                  </a:lnTo>
                  <a:lnTo>
                    <a:pt x="70" y="1259"/>
                  </a:lnTo>
                  <a:lnTo>
                    <a:pt x="79" y="1268"/>
                  </a:lnTo>
                  <a:lnTo>
                    <a:pt x="87" y="1278"/>
                  </a:lnTo>
                  <a:lnTo>
                    <a:pt x="95" y="1288"/>
                  </a:lnTo>
                  <a:lnTo>
                    <a:pt x="101" y="1298"/>
                  </a:lnTo>
                  <a:lnTo>
                    <a:pt x="107" y="1308"/>
                  </a:lnTo>
                  <a:lnTo>
                    <a:pt x="111" y="1318"/>
                  </a:lnTo>
                  <a:lnTo>
                    <a:pt x="115" y="1328"/>
                  </a:lnTo>
                  <a:lnTo>
                    <a:pt x="119" y="1338"/>
                  </a:lnTo>
                  <a:lnTo>
                    <a:pt x="122" y="1346"/>
                  </a:lnTo>
                  <a:lnTo>
                    <a:pt x="123" y="1354"/>
                  </a:lnTo>
                  <a:lnTo>
                    <a:pt x="124" y="1363"/>
                  </a:lnTo>
                  <a:lnTo>
                    <a:pt x="124" y="1370"/>
                  </a:lnTo>
                  <a:lnTo>
                    <a:pt x="123" y="1377"/>
                  </a:lnTo>
                  <a:lnTo>
                    <a:pt x="121" y="1382"/>
                  </a:lnTo>
                  <a:lnTo>
                    <a:pt x="118" y="1388"/>
                  </a:lnTo>
                  <a:lnTo>
                    <a:pt x="113" y="1393"/>
                  </a:lnTo>
                  <a:lnTo>
                    <a:pt x="110" y="1396"/>
                  </a:lnTo>
                  <a:lnTo>
                    <a:pt x="104" y="1399"/>
                  </a:lnTo>
                  <a:lnTo>
                    <a:pt x="99" y="1400"/>
                  </a:lnTo>
                  <a:lnTo>
                    <a:pt x="93" y="1401"/>
                  </a:lnTo>
                  <a:lnTo>
                    <a:pt x="87" y="1401"/>
                  </a:lnTo>
                  <a:lnTo>
                    <a:pt x="80" y="1400"/>
                  </a:lnTo>
                  <a:lnTo>
                    <a:pt x="73" y="1399"/>
                  </a:lnTo>
                  <a:lnTo>
                    <a:pt x="65" y="1396"/>
                  </a:lnTo>
                  <a:lnTo>
                    <a:pt x="50" y="1389"/>
                  </a:lnTo>
                  <a:lnTo>
                    <a:pt x="33" y="1380"/>
                  </a:lnTo>
                  <a:lnTo>
                    <a:pt x="17" y="1368"/>
                  </a:lnTo>
                  <a:lnTo>
                    <a:pt x="0" y="1354"/>
                  </a:lnTo>
                  <a:close/>
                  <a:moveTo>
                    <a:pt x="0" y="727"/>
                  </a:moveTo>
                  <a:lnTo>
                    <a:pt x="0" y="585"/>
                  </a:lnTo>
                  <a:lnTo>
                    <a:pt x="9" y="592"/>
                  </a:lnTo>
                  <a:lnTo>
                    <a:pt x="18" y="600"/>
                  </a:lnTo>
                  <a:lnTo>
                    <a:pt x="27" y="608"/>
                  </a:lnTo>
                  <a:lnTo>
                    <a:pt x="35" y="617"/>
                  </a:lnTo>
                  <a:lnTo>
                    <a:pt x="50" y="635"/>
                  </a:lnTo>
                  <a:lnTo>
                    <a:pt x="61" y="652"/>
                  </a:lnTo>
                  <a:lnTo>
                    <a:pt x="66" y="661"/>
                  </a:lnTo>
                  <a:lnTo>
                    <a:pt x="69" y="670"/>
                  </a:lnTo>
                  <a:lnTo>
                    <a:pt x="73" y="679"/>
                  </a:lnTo>
                  <a:lnTo>
                    <a:pt x="76" y="686"/>
                  </a:lnTo>
                  <a:lnTo>
                    <a:pt x="78" y="694"/>
                  </a:lnTo>
                  <a:lnTo>
                    <a:pt x="79" y="702"/>
                  </a:lnTo>
                  <a:lnTo>
                    <a:pt x="79" y="709"/>
                  </a:lnTo>
                  <a:lnTo>
                    <a:pt x="79" y="716"/>
                  </a:lnTo>
                  <a:lnTo>
                    <a:pt x="78" y="722"/>
                  </a:lnTo>
                  <a:lnTo>
                    <a:pt x="76" y="727"/>
                  </a:lnTo>
                  <a:lnTo>
                    <a:pt x="74" y="732"/>
                  </a:lnTo>
                  <a:lnTo>
                    <a:pt x="69" y="737"/>
                  </a:lnTo>
                  <a:lnTo>
                    <a:pt x="64" y="740"/>
                  </a:lnTo>
                  <a:lnTo>
                    <a:pt x="57" y="743"/>
                  </a:lnTo>
                  <a:lnTo>
                    <a:pt x="49" y="743"/>
                  </a:lnTo>
                  <a:lnTo>
                    <a:pt x="40" y="743"/>
                  </a:lnTo>
                  <a:lnTo>
                    <a:pt x="31" y="741"/>
                  </a:lnTo>
                  <a:lnTo>
                    <a:pt x="21" y="738"/>
                  </a:lnTo>
                  <a:lnTo>
                    <a:pt x="11" y="732"/>
                  </a:lnTo>
                  <a:lnTo>
                    <a:pt x="0" y="727"/>
                  </a:lnTo>
                  <a:close/>
                  <a:moveTo>
                    <a:pt x="0" y="62"/>
                  </a:moveTo>
                  <a:lnTo>
                    <a:pt x="0" y="11"/>
                  </a:lnTo>
                  <a:lnTo>
                    <a:pt x="3" y="9"/>
                  </a:lnTo>
                  <a:lnTo>
                    <a:pt x="4" y="7"/>
                  </a:lnTo>
                  <a:lnTo>
                    <a:pt x="8" y="4"/>
                  </a:lnTo>
                  <a:lnTo>
                    <a:pt x="12" y="2"/>
                  </a:lnTo>
                  <a:lnTo>
                    <a:pt x="17" y="0"/>
                  </a:lnTo>
                  <a:lnTo>
                    <a:pt x="22" y="0"/>
                  </a:lnTo>
                  <a:lnTo>
                    <a:pt x="29" y="0"/>
                  </a:lnTo>
                  <a:lnTo>
                    <a:pt x="34" y="1"/>
                  </a:lnTo>
                  <a:lnTo>
                    <a:pt x="41" y="2"/>
                  </a:lnTo>
                  <a:lnTo>
                    <a:pt x="47" y="6"/>
                  </a:lnTo>
                  <a:lnTo>
                    <a:pt x="61" y="12"/>
                  </a:lnTo>
                  <a:lnTo>
                    <a:pt x="75" y="21"/>
                  </a:lnTo>
                  <a:lnTo>
                    <a:pt x="89" y="33"/>
                  </a:lnTo>
                  <a:lnTo>
                    <a:pt x="102" y="47"/>
                  </a:lnTo>
                  <a:lnTo>
                    <a:pt x="114" y="63"/>
                  </a:lnTo>
                  <a:lnTo>
                    <a:pt x="124" y="78"/>
                  </a:lnTo>
                  <a:lnTo>
                    <a:pt x="132" y="93"/>
                  </a:lnTo>
                  <a:lnTo>
                    <a:pt x="136" y="109"/>
                  </a:lnTo>
                  <a:lnTo>
                    <a:pt x="138" y="115"/>
                  </a:lnTo>
                  <a:lnTo>
                    <a:pt x="138" y="122"/>
                  </a:lnTo>
                  <a:lnTo>
                    <a:pt x="139" y="129"/>
                  </a:lnTo>
                  <a:lnTo>
                    <a:pt x="138" y="135"/>
                  </a:lnTo>
                  <a:lnTo>
                    <a:pt x="137" y="141"/>
                  </a:lnTo>
                  <a:lnTo>
                    <a:pt x="135" y="145"/>
                  </a:lnTo>
                  <a:lnTo>
                    <a:pt x="133" y="149"/>
                  </a:lnTo>
                  <a:lnTo>
                    <a:pt x="130" y="153"/>
                  </a:lnTo>
                  <a:lnTo>
                    <a:pt x="125" y="156"/>
                  </a:lnTo>
                  <a:lnTo>
                    <a:pt x="121" y="158"/>
                  </a:lnTo>
                  <a:lnTo>
                    <a:pt x="116" y="159"/>
                  </a:lnTo>
                  <a:lnTo>
                    <a:pt x="111" y="160"/>
                  </a:lnTo>
                  <a:lnTo>
                    <a:pt x="106" y="160"/>
                  </a:lnTo>
                  <a:lnTo>
                    <a:pt x="99" y="159"/>
                  </a:lnTo>
                  <a:lnTo>
                    <a:pt x="92" y="157"/>
                  </a:lnTo>
                  <a:lnTo>
                    <a:pt x="86" y="155"/>
                  </a:lnTo>
                  <a:lnTo>
                    <a:pt x="73" y="148"/>
                  </a:lnTo>
                  <a:lnTo>
                    <a:pt x="58" y="138"/>
                  </a:lnTo>
                  <a:lnTo>
                    <a:pt x="45" y="126"/>
                  </a:lnTo>
                  <a:lnTo>
                    <a:pt x="32" y="113"/>
                  </a:lnTo>
                  <a:lnTo>
                    <a:pt x="21" y="100"/>
                  </a:lnTo>
                  <a:lnTo>
                    <a:pt x="12" y="87"/>
                  </a:lnTo>
                  <a:lnTo>
                    <a:pt x="6" y="74"/>
                  </a:lnTo>
                  <a:lnTo>
                    <a:pt x="0" y="62"/>
                  </a:lnTo>
                  <a:close/>
                  <a:moveTo>
                    <a:pt x="688" y="41"/>
                  </a:moveTo>
                  <a:lnTo>
                    <a:pt x="688" y="173"/>
                  </a:lnTo>
                  <a:lnTo>
                    <a:pt x="680" y="167"/>
                  </a:lnTo>
                  <a:lnTo>
                    <a:pt x="671" y="160"/>
                  </a:lnTo>
                  <a:lnTo>
                    <a:pt x="662" y="153"/>
                  </a:lnTo>
                  <a:lnTo>
                    <a:pt x="654" y="144"/>
                  </a:lnTo>
                  <a:lnTo>
                    <a:pt x="642" y="127"/>
                  </a:lnTo>
                  <a:lnTo>
                    <a:pt x="633" y="112"/>
                  </a:lnTo>
                  <a:lnTo>
                    <a:pt x="625" y="97"/>
                  </a:lnTo>
                  <a:lnTo>
                    <a:pt x="619" y="81"/>
                  </a:lnTo>
                  <a:lnTo>
                    <a:pt x="618" y="74"/>
                  </a:lnTo>
                  <a:lnTo>
                    <a:pt x="617" y="67"/>
                  </a:lnTo>
                  <a:lnTo>
                    <a:pt x="617" y="61"/>
                  </a:lnTo>
                  <a:lnTo>
                    <a:pt x="618" y="55"/>
                  </a:lnTo>
                  <a:lnTo>
                    <a:pt x="619" y="50"/>
                  </a:lnTo>
                  <a:lnTo>
                    <a:pt x="622" y="44"/>
                  </a:lnTo>
                  <a:lnTo>
                    <a:pt x="624" y="40"/>
                  </a:lnTo>
                  <a:lnTo>
                    <a:pt x="627" y="35"/>
                  </a:lnTo>
                  <a:lnTo>
                    <a:pt x="633" y="32"/>
                  </a:lnTo>
                  <a:lnTo>
                    <a:pt x="639" y="30"/>
                  </a:lnTo>
                  <a:lnTo>
                    <a:pt x="646" y="29"/>
                  </a:lnTo>
                  <a:lnTo>
                    <a:pt x="653" y="29"/>
                  </a:lnTo>
                  <a:lnTo>
                    <a:pt x="662" y="30"/>
                  </a:lnTo>
                  <a:lnTo>
                    <a:pt x="671" y="32"/>
                  </a:lnTo>
                  <a:lnTo>
                    <a:pt x="680" y="35"/>
                  </a:lnTo>
                  <a:lnTo>
                    <a:pt x="688" y="41"/>
                  </a:lnTo>
                  <a:close/>
                  <a:moveTo>
                    <a:pt x="688" y="719"/>
                  </a:moveTo>
                  <a:lnTo>
                    <a:pt x="688" y="776"/>
                  </a:lnTo>
                  <a:lnTo>
                    <a:pt x="686" y="779"/>
                  </a:lnTo>
                  <a:lnTo>
                    <a:pt x="685" y="781"/>
                  </a:lnTo>
                  <a:lnTo>
                    <a:pt x="680" y="784"/>
                  </a:lnTo>
                  <a:lnTo>
                    <a:pt x="675" y="787"/>
                  </a:lnTo>
                  <a:lnTo>
                    <a:pt x="669" y="788"/>
                  </a:lnTo>
                  <a:lnTo>
                    <a:pt x="663" y="789"/>
                  </a:lnTo>
                  <a:lnTo>
                    <a:pt x="656" y="789"/>
                  </a:lnTo>
                  <a:lnTo>
                    <a:pt x="649" y="788"/>
                  </a:lnTo>
                  <a:lnTo>
                    <a:pt x="641" y="786"/>
                  </a:lnTo>
                  <a:lnTo>
                    <a:pt x="634" y="783"/>
                  </a:lnTo>
                  <a:lnTo>
                    <a:pt x="626" y="780"/>
                  </a:lnTo>
                  <a:lnTo>
                    <a:pt x="617" y="775"/>
                  </a:lnTo>
                  <a:lnTo>
                    <a:pt x="610" y="771"/>
                  </a:lnTo>
                  <a:lnTo>
                    <a:pt x="601" y="765"/>
                  </a:lnTo>
                  <a:lnTo>
                    <a:pt x="592" y="759"/>
                  </a:lnTo>
                  <a:lnTo>
                    <a:pt x="584" y="751"/>
                  </a:lnTo>
                  <a:lnTo>
                    <a:pt x="576" y="743"/>
                  </a:lnTo>
                  <a:lnTo>
                    <a:pt x="568" y="736"/>
                  </a:lnTo>
                  <a:lnTo>
                    <a:pt x="560" y="727"/>
                  </a:lnTo>
                  <a:lnTo>
                    <a:pt x="554" y="717"/>
                  </a:lnTo>
                  <a:lnTo>
                    <a:pt x="547" y="708"/>
                  </a:lnTo>
                  <a:lnTo>
                    <a:pt x="542" y="700"/>
                  </a:lnTo>
                  <a:lnTo>
                    <a:pt x="537" y="691"/>
                  </a:lnTo>
                  <a:lnTo>
                    <a:pt x="533" y="682"/>
                  </a:lnTo>
                  <a:lnTo>
                    <a:pt x="530" y="673"/>
                  </a:lnTo>
                  <a:lnTo>
                    <a:pt x="527" y="665"/>
                  </a:lnTo>
                  <a:lnTo>
                    <a:pt x="525" y="657"/>
                  </a:lnTo>
                  <a:lnTo>
                    <a:pt x="524" y="649"/>
                  </a:lnTo>
                  <a:lnTo>
                    <a:pt x="524" y="642"/>
                  </a:lnTo>
                  <a:lnTo>
                    <a:pt x="524" y="635"/>
                  </a:lnTo>
                  <a:lnTo>
                    <a:pt x="525" y="628"/>
                  </a:lnTo>
                  <a:lnTo>
                    <a:pt x="527" y="623"/>
                  </a:lnTo>
                  <a:lnTo>
                    <a:pt x="531" y="619"/>
                  </a:lnTo>
                  <a:lnTo>
                    <a:pt x="534" y="614"/>
                  </a:lnTo>
                  <a:lnTo>
                    <a:pt x="539" y="610"/>
                  </a:lnTo>
                  <a:lnTo>
                    <a:pt x="544" y="608"/>
                  </a:lnTo>
                  <a:lnTo>
                    <a:pt x="550" y="606"/>
                  </a:lnTo>
                  <a:lnTo>
                    <a:pt x="557" y="605"/>
                  </a:lnTo>
                  <a:lnTo>
                    <a:pt x="564" y="605"/>
                  </a:lnTo>
                  <a:lnTo>
                    <a:pt x="570" y="606"/>
                  </a:lnTo>
                  <a:lnTo>
                    <a:pt x="578" y="609"/>
                  </a:lnTo>
                  <a:lnTo>
                    <a:pt x="585" y="612"/>
                  </a:lnTo>
                  <a:lnTo>
                    <a:pt x="593" y="615"/>
                  </a:lnTo>
                  <a:lnTo>
                    <a:pt x="602" y="620"/>
                  </a:lnTo>
                  <a:lnTo>
                    <a:pt x="610" y="624"/>
                  </a:lnTo>
                  <a:lnTo>
                    <a:pt x="618" y="629"/>
                  </a:lnTo>
                  <a:lnTo>
                    <a:pt x="627" y="636"/>
                  </a:lnTo>
                  <a:lnTo>
                    <a:pt x="635" y="644"/>
                  </a:lnTo>
                  <a:lnTo>
                    <a:pt x="642" y="651"/>
                  </a:lnTo>
                  <a:lnTo>
                    <a:pt x="651" y="660"/>
                  </a:lnTo>
                  <a:lnTo>
                    <a:pt x="663" y="674"/>
                  </a:lnTo>
                  <a:lnTo>
                    <a:pt x="673" y="690"/>
                  </a:lnTo>
                  <a:lnTo>
                    <a:pt x="682" y="705"/>
                  </a:lnTo>
                  <a:lnTo>
                    <a:pt x="688" y="719"/>
                  </a:lnTo>
                  <a:close/>
                  <a:moveTo>
                    <a:pt x="688" y="1329"/>
                  </a:moveTo>
                  <a:lnTo>
                    <a:pt x="688" y="1460"/>
                  </a:lnTo>
                  <a:lnTo>
                    <a:pt x="678" y="1459"/>
                  </a:lnTo>
                  <a:lnTo>
                    <a:pt x="665" y="1455"/>
                  </a:lnTo>
                  <a:lnTo>
                    <a:pt x="652" y="1449"/>
                  </a:lnTo>
                  <a:lnTo>
                    <a:pt x="639" y="1443"/>
                  </a:lnTo>
                  <a:lnTo>
                    <a:pt x="626" y="1434"/>
                  </a:lnTo>
                  <a:lnTo>
                    <a:pt x="613" y="1423"/>
                  </a:lnTo>
                  <a:lnTo>
                    <a:pt x="600" y="1412"/>
                  </a:lnTo>
                  <a:lnTo>
                    <a:pt x="587" y="1399"/>
                  </a:lnTo>
                  <a:lnTo>
                    <a:pt x="578" y="1389"/>
                  </a:lnTo>
                  <a:lnTo>
                    <a:pt x="570" y="1379"/>
                  </a:lnTo>
                  <a:lnTo>
                    <a:pt x="562" y="1368"/>
                  </a:lnTo>
                  <a:lnTo>
                    <a:pt x="556" y="1358"/>
                  </a:lnTo>
                  <a:lnTo>
                    <a:pt x="550" y="1349"/>
                  </a:lnTo>
                  <a:lnTo>
                    <a:pt x="545" y="1339"/>
                  </a:lnTo>
                  <a:lnTo>
                    <a:pt x="542" y="1329"/>
                  </a:lnTo>
                  <a:lnTo>
                    <a:pt x="538" y="1319"/>
                  </a:lnTo>
                  <a:lnTo>
                    <a:pt x="535" y="1310"/>
                  </a:lnTo>
                  <a:lnTo>
                    <a:pt x="534" y="1301"/>
                  </a:lnTo>
                  <a:lnTo>
                    <a:pt x="533" y="1294"/>
                  </a:lnTo>
                  <a:lnTo>
                    <a:pt x="534" y="1286"/>
                  </a:lnTo>
                  <a:lnTo>
                    <a:pt x="535" y="1278"/>
                  </a:lnTo>
                  <a:lnTo>
                    <a:pt x="537" y="1273"/>
                  </a:lnTo>
                  <a:lnTo>
                    <a:pt x="541" y="1266"/>
                  </a:lnTo>
                  <a:lnTo>
                    <a:pt x="544" y="1262"/>
                  </a:lnTo>
                  <a:lnTo>
                    <a:pt x="549" y="1259"/>
                  </a:lnTo>
                  <a:lnTo>
                    <a:pt x="555" y="1255"/>
                  </a:lnTo>
                  <a:lnTo>
                    <a:pt x="561" y="1254"/>
                  </a:lnTo>
                  <a:lnTo>
                    <a:pt x="569" y="1253"/>
                  </a:lnTo>
                  <a:lnTo>
                    <a:pt x="577" y="1253"/>
                  </a:lnTo>
                  <a:lnTo>
                    <a:pt x="584" y="1255"/>
                  </a:lnTo>
                  <a:lnTo>
                    <a:pt x="593" y="1258"/>
                  </a:lnTo>
                  <a:lnTo>
                    <a:pt x="602" y="1261"/>
                  </a:lnTo>
                  <a:lnTo>
                    <a:pt x="611" y="1264"/>
                  </a:lnTo>
                  <a:lnTo>
                    <a:pt x="621" y="1270"/>
                  </a:lnTo>
                  <a:lnTo>
                    <a:pt x="630" y="1275"/>
                  </a:lnTo>
                  <a:lnTo>
                    <a:pt x="639" y="1282"/>
                  </a:lnTo>
                  <a:lnTo>
                    <a:pt x="649" y="1289"/>
                  </a:lnTo>
                  <a:lnTo>
                    <a:pt x="659" y="1297"/>
                  </a:lnTo>
                  <a:lnTo>
                    <a:pt x="668" y="1306"/>
                  </a:lnTo>
                  <a:lnTo>
                    <a:pt x="678" y="1316"/>
                  </a:lnTo>
                  <a:lnTo>
                    <a:pt x="683" y="1322"/>
                  </a:lnTo>
                  <a:lnTo>
                    <a:pt x="688" y="1329"/>
                  </a:lnTo>
                  <a:close/>
                  <a:moveTo>
                    <a:pt x="688" y="1982"/>
                  </a:moveTo>
                  <a:lnTo>
                    <a:pt x="688" y="2099"/>
                  </a:lnTo>
                  <a:lnTo>
                    <a:pt x="679" y="2082"/>
                  </a:lnTo>
                  <a:lnTo>
                    <a:pt x="670" y="2065"/>
                  </a:lnTo>
                  <a:lnTo>
                    <a:pt x="664" y="2050"/>
                  </a:lnTo>
                  <a:lnTo>
                    <a:pt x="660" y="2035"/>
                  </a:lnTo>
                  <a:lnTo>
                    <a:pt x="660" y="2028"/>
                  </a:lnTo>
                  <a:lnTo>
                    <a:pt x="659" y="2022"/>
                  </a:lnTo>
                  <a:lnTo>
                    <a:pt x="660" y="2015"/>
                  </a:lnTo>
                  <a:lnTo>
                    <a:pt x="660" y="2009"/>
                  </a:lnTo>
                  <a:lnTo>
                    <a:pt x="662" y="2004"/>
                  </a:lnTo>
                  <a:lnTo>
                    <a:pt x="664" y="1998"/>
                  </a:lnTo>
                  <a:lnTo>
                    <a:pt x="667" y="1994"/>
                  </a:lnTo>
                  <a:lnTo>
                    <a:pt x="671" y="1991"/>
                  </a:lnTo>
                  <a:lnTo>
                    <a:pt x="674" y="1988"/>
                  </a:lnTo>
                  <a:lnTo>
                    <a:pt x="679" y="1985"/>
                  </a:lnTo>
                  <a:lnTo>
                    <a:pt x="683" y="1983"/>
                  </a:lnTo>
                  <a:lnTo>
                    <a:pt x="688" y="1982"/>
                  </a:lnTo>
                  <a:close/>
                  <a:moveTo>
                    <a:pt x="688" y="2496"/>
                  </a:moveTo>
                  <a:lnTo>
                    <a:pt x="688" y="2662"/>
                  </a:lnTo>
                  <a:lnTo>
                    <a:pt x="678" y="2650"/>
                  </a:lnTo>
                  <a:lnTo>
                    <a:pt x="668" y="2638"/>
                  </a:lnTo>
                  <a:lnTo>
                    <a:pt x="658" y="2625"/>
                  </a:lnTo>
                  <a:lnTo>
                    <a:pt x="650" y="2613"/>
                  </a:lnTo>
                  <a:lnTo>
                    <a:pt x="642" y="2601"/>
                  </a:lnTo>
                  <a:lnTo>
                    <a:pt x="636" y="2590"/>
                  </a:lnTo>
                  <a:lnTo>
                    <a:pt x="630" y="2578"/>
                  </a:lnTo>
                  <a:lnTo>
                    <a:pt x="626" y="2567"/>
                  </a:lnTo>
                  <a:lnTo>
                    <a:pt x="623" y="2556"/>
                  </a:lnTo>
                  <a:lnTo>
                    <a:pt x="621" y="2547"/>
                  </a:lnTo>
                  <a:lnTo>
                    <a:pt x="619" y="2537"/>
                  </a:lnTo>
                  <a:lnTo>
                    <a:pt x="618" y="2528"/>
                  </a:lnTo>
                  <a:lnTo>
                    <a:pt x="619" y="2520"/>
                  </a:lnTo>
                  <a:lnTo>
                    <a:pt x="622" y="2513"/>
                  </a:lnTo>
                  <a:lnTo>
                    <a:pt x="626" y="2506"/>
                  </a:lnTo>
                  <a:lnTo>
                    <a:pt x="630" y="2501"/>
                  </a:lnTo>
                  <a:lnTo>
                    <a:pt x="635" y="2497"/>
                  </a:lnTo>
                  <a:lnTo>
                    <a:pt x="641" y="2494"/>
                  </a:lnTo>
                  <a:lnTo>
                    <a:pt x="648" y="2492"/>
                  </a:lnTo>
                  <a:lnTo>
                    <a:pt x="654" y="2492"/>
                  </a:lnTo>
                  <a:lnTo>
                    <a:pt x="662" y="2492"/>
                  </a:lnTo>
                  <a:lnTo>
                    <a:pt x="671" y="2492"/>
                  </a:lnTo>
                  <a:lnTo>
                    <a:pt x="680" y="2494"/>
                  </a:lnTo>
                  <a:lnTo>
                    <a:pt x="688" y="2496"/>
                  </a:lnTo>
                  <a:close/>
                  <a:moveTo>
                    <a:pt x="688" y="3038"/>
                  </a:moveTo>
                  <a:lnTo>
                    <a:pt x="688" y="3174"/>
                  </a:lnTo>
                  <a:lnTo>
                    <a:pt x="675" y="3154"/>
                  </a:lnTo>
                  <a:lnTo>
                    <a:pt x="664" y="3134"/>
                  </a:lnTo>
                  <a:lnTo>
                    <a:pt x="660" y="3125"/>
                  </a:lnTo>
                  <a:lnTo>
                    <a:pt x="657" y="3115"/>
                  </a:lnTo>
                  <a:lnTo>
                    <a:pt x="653" y="3107"/>
                  </a:lnTo>
                  <a:lnTo>
                    <a:pt x="651" y="3098"/>
                  </a:lnTo>
                  <a:lnTo>
                    <a:pt x="649" y="3090"/>
                  </a:lnTo>
                  <a:lnTo>
                    <a:pt x="649" y="3083"/>
                  </a:lnTo>
                  <a:lnTo>
                    <a:pt x="648" y="3075"/>
                  </a:lnTo>
                  <a:lnTo>
                    <a:pt x="649" y="3068"/>
                  </a:lnTo>
                  <a:lnTo>
                    <a:pt x="650" y="3063"/>
                  </a:lnTo>
                  <a:lnTo>
                    <a:pt x="653" y="3057"/>
                  </a:lnTo>
                  <a:lnTo>
                    <a:pt x="656" y="3052"/>
                  </a:lnTo>
                  <a:lnTo>
                    <a:pt x="660" y="3047"/>
                  </a:lnTo>
                  <a:lnTo>
                    <a:pt x="665" y="3043"/>
                  </a:lnTo>
                  <a:lnTo>
                    <a:pt x="672" y="3040"/>
                  </a:lnTo>
                  <a:lnTo>
                    <a:pt x="680" y="3039"/>
                  </a:lnTo>
                  <a:lnTo>
                    <a:pt x="688" y="3038"/>
                  </a:lnTo>
                  <a:close/>
                  <a:moveTo>
                    <a:pt x="688" y="3507"/>
                  </a:moveTo>
                  <a:lnTo>
                    <a:pt x="688" y="3534"/>
                  </a:lnTo>
                  <a:lnTo>
                    <a:pt x="687" y="3539"/>
                  </a:lnTo>
                  <a:lnTo>
                    <a:pt x="685" y="3543"/>
                  </a:lnTo>
                  <a:lnTo>
                    <a:pt x="682" y="3546"/>
                  </a:lnTo>
                  <a:lnTo>
                    <a:pt x="679" y="3551"/>
                  </a:lnTo>
                  <a:lnTo>
                    <a:pt x="673" y="3555"/>
                  </a:lnTo>
                  <a:lnTo>
                    <a:pt x="665" y="3557"/>
                  </a:lnTo>
                  <a:lnTo>
                    <a:pt x="657" y="3559"/>
                  </a:lnTo>
                  <a:lnTo>
                    <a:pt x="647" y="3559"/>
                  </a:lnTo>
                  <a:lnTo>
                    <a:pt x="637" y="3558"/>
                  </a:lnTo>
                  <a:lnTo>
                    <a:pt x="625" y="3556"/>
                  </a:lnTo>
                  <a:lnTo>
                    <a:pt x="613" y="3552"/>
                  </a:lnTo>
                  <a:lnTo>
                    <a:pt x="601" y="3547"/>
                  </a:lnTo>
                  <a:lnTo>
                    <a:pt x="588" y="3541"/>
                  </a:lnTo>
                  <a:lnTo>
                    <a:pt x="575" y="3534"/>
                  </a:lnTo>
                  <a:lnTo>
                    <a:pt x="560" y="3525"/>
                  </a:lnTo>
                  <a:lnTo>
                    <a:pt x="546" y="3515"/>
                  </a:lnTo>
                  <a:lnTo>
                    <a:pt x="532" y="3506"/>
                  </a:lnTo>
                  <a:lnTo>
                    <a:pt x="518" y="3494"/>
                  </a:lnTo>
                  <a:lnTo>
                    <a:pt x="503" y="3482"/>
                  </a:lnTo>
                  <a:lnTo>
                    <a:pt x="489" y="3468"/>
                  </a:lnTo>
                  <a:lnTo>
                    <a:pt x="476" y="3454"/>
                  </a:lnTo>
                  <a:lnTo>
                    <a:pt x="464" y="3441"/>
                  </a:lnTo>
                  <a:lnTo>
                    <a:pt x="453" y="3427"/>
                  </a:lnTo>
                  <a:lnTo>
                    <a:pt x="442" y="3412"/>
                  </a:lnTo>
                  <a:lnTo>
                    <a:pt x="433" y="3399"/>
                  </a:lnTo>
                  <a:lnTo>
                    <a:pt x="424" y="3386"/>
                  </a:lnTo>
                  <a:lnTo>
                    <a:pt x="418" y="3373"/>
                  </a:lnTo>
                  <a:lnTo>
                    <a:pt x="411" y="3360"/>
                  </a:lnTo>
                  <a:lnTo>
                    <a:pt x="407" y="3348"/>
                  </a:lnTo>
                  <a:lnTo>
                    <a:pt x="404" y="3336"/>
                  </a:lnTo>
                  <a:lnTo>
                    <a:pt x="401" y="3325"/>
                  </a:lnTo>
                  <a:lnTo>
                    <a:pt x="400" y="3315"/>
                  </a:lnTo>
                  <a:lnTo>
                    <a:pt x="401" y="3306"/>
                  </a:lnTo>
                  <a:lnTo>
                    <a:pt x="404" y="3298"/>
                  </a:lnTo>
                  <a:lnTo>
                    <a:pt x="407" y="3291"/>
                  </a:lnTo>
                  <a:lnTo>
                    <a:pt x="411" y="3285"/>
                  </a:lnTo>
                  <a:lnTo>
                    <a:pt x="418" y="3281"/>
                  </a:lnTo>
                  <a:lnTo>
                    <a:pt x="425" y="3278"/>
                  </a:lnTo>
                  <a:lnTo>
                    <a:pt x="434" y="3277"/>
                  </a:lnTo>
                  <a:lnTo>
                    <a:pt x="443" y="3275"/>
                  </a:lnTo>
                  <a:lnTo>
                    <a:pt x="454" y="3277"/>
                  </a:lnTo>
                  <a:lnTo>
                    <a:pt x="465" y="3280"/>
                  </a:lnTo>
                  <a:lnTo>
                    <a:pt x="477" y="3283"/>
                  </a:lnTo>
                  <a:lnTo>
                    <a:pt x="489" y="3289"/>
                  </a:lnTo>
                  <a:lnTo>
                    <a:pt x="502" y="3294"/>
                  </a:lnTo>
                  <a:lnTo>
                    <a:pt x="516" y="3302"/>
                  </a:lnTo>
                  <a:lnTo>
                    <a:pt x="530" y="3311"/>
                  </a:lnTo>
                  <a:lnTo>
                    <a:pt x="544" y="3319"/>
                  </a:lnTo>
                  <a:lnTo>
                    <a:pt x="558" y="3330"/>
                  </a:lnTo>
                  <a:lnTo>
                    <a:pt x="572" y="3341"/>
                  </a:lnTo>
                  <a:lnTo>
                    <a:pt x="587" y="3354"/>
                  </a:lnTo>
                  <a:lnTo>
                    <a:pt x="600" y="3368"/>
                  </a:lnTo>
                  <a:lnTo>
                    <a:pt x="617" y="3386"/>
                  </a:lnTo>
                  <a:lnTo>
                    <a:pt x="634" y="3405"/>
                  </a:lnTo>
                  <a:lnTo>
                    <a:pt x="648" y="3423"/>
                  </a:lnTo>
                  <a:lnTo>
                    <a:pt x="660" y="3441"/>
                  </a:lnTo>
                  <a:lnTo>
                    <a:pt x="670" y="3460"/>
                  </a:lnTo>
                  <a:lnTo>
                    <a:pt x="679" y="3476"/>
                  </a:lnTo>
                  <a:lnTo>
                    <a:pt x="684" y="3492"/>
                  </a:lnTo>
                  <a:lnTo>
                    <a:pt x="688" y="3507"/>
                  </a:lnTo>
                  <a:close/>
                  <a:moveTo>
                    <a:pt x="688" y="3917"/>
                  </a:moveTo>
                  <a:lnTo>
                    <a:pt x="688" y="4118"/>
                  </a:lnTo>
                  <a:lnTo>
                    <a:pt x="679" y="4111"/>
                  </a:lnTo>
                  <a:lnTo>
                    <a:pt x="670" y="4102"/>
                  </a:lnTo>
                  <a:lnTo>
                    <a:pt x="660" y="4094"/>
                  </a:lnTo>
                  <a:lnTo>
                    <a:pt x="650" y="4085"/>
                  </a:lnTo>
                  <a:lnTo>
                    <a:pt x="636" y="4070"/>
                  </a:lnTo>
                  <a:lnTo>
                    <a:pt x="622" y="4055"/>
                  </a:lnTo>
                  <a:lnTo>
                    <a:pt x="608" y="4041"/>
                  </a:lnTo>
                  <a:lnTo>
                    <a:pt x="598" y="4025"/>
                  </a:lnTo>
                  <a:lnTo>
                    <a:pt x="587" y="4010"/>
                  </a:lnTo>
                  <a:lnTo>
                    <a:pt x="578" y="3996"/>
                  </a:lnTo>
                  <a:lnTo>
                    <a:pt x="569" y="3981"/>
                  </a:lnTo>
                  <a:lnTo>
                    <a:pt x="562" y="3968"/>
                  </a:lnTo>
                  <a:lnTo>
                    <a:pt x="557" y="3955"/>
                  </a:lnTo>
                  <a:lnTo>
                    <a:pt x="553" y="3943"/>
                  </a:lnTo>
                  <a:lnTo>
                    <a:pt x="550" y="3931"/>
                  </a:lnTo>
                  <a:lnTo>
                    <a:pt x="549" y="3920"/>
                  </a:lnTo>
                  <a:lnTo>
                    <a:pt x="549" y="3910"/>
                  </a:lnTo>
                  <a:lnTo>
                    <a:pt x="551" y="3902"/>
                  </a:lnTo>
                  <a:lnTo>
                    <a:pt x="555" y="3895"/>
                  </a:lnTo>
                  <a:lnTo>
                    <a:pt x="560" y="3888"/>
                  </a:lnTo>
                  <a:lnTo>
                    <a:pt x="565" y="3885"/>
                  </a:lnTo>
                  <a:lnTo>
                    <a:pt x="569" y="3883"/>
                  </a:lnTo>
                  <a:lnTo>
                    <a:pt x="576" y="3880"/>
                  </a:lnTo>
                  <a:lnTo>
                    <a:pt x="581" y="3879"/>
                  </a:lnTo>
                  <a:lnTo>
                    <a:pt x="589" y="3879"/>
                  </a:lnTo>
                  <a:lnTo>
                    <a:pt x="595" y="3879"/>
                  </a:lnTo>
                  <a:lnTo>
                    <a:pt x="603" y="3880"/>
                  </a:lnTo>
                  <a:lnTo>
                    <a:pt x="612" y="3882"/>
                  </a:lnTo>
                  <a:lnTo>
                    <a:pt x="629" y="3887"/>
                  </a:lnTo>
                  <a:lnTo>
                    <a:pt x="648" y="3895"/>
                  </a:lnTo>
                  <a:lnTo>
                    <a:pt x="668" y="3905"/>
                  </a:lnTo>
                  <a:lnTo>
                    <a:pt x="688" y="3917"/>
                  </a:lnTo>
                  <a:close/>
                  <a:moveTo>
                    <a:pt x="688" y="4361"/>
                  </a:moveTo>
                  <a:lnTo>
                    <a:pt x="688" y="4447"/>
                  </a:lnTo>
                  <a:lnTo>
                    <a:pt x="681" y="4450"/>
                  </a:lnTo>
                  <a:lnTo>
                    <a:pt x="672" y="4452"/>
                  </a:lnTo>
                  <a:lnTo>
                    <a:pt x="662" y="4453"/>
                  </a:lnTo>
                  <a:lnTo>
                    <a:pt x="651" y="4452"/>
                  </a:lnTo>
                  <a:lnTo>
                    <a:pt x="640" y="4448"/>
                  </a:lnTo>
                  <a:lnTo>
                    <a:pt x="628" y="4445"/>
                  </a:lnTo>
                  <a:lnTo>
                    <a:pt x="615" y="4441"/>
                  </a:lnTo>
                  <a:lnTo>
                    <a:pt x="601" y="4434"/>
                  </a:lnTo>
                  <a:lnTo>
                    <a:pt x="587" y="4426"/>
                  </a:lnTo>
                  <a:lnTo>
                    <a:pt x="572" y="4419"/>
                  </a:lnTo>
                  <a:lnTo>
                    <a:pt x="557" y="4409"/>
                  </a:lnTo>
                  <a:lnTo>
                    <a:pt x="542" y="4399"/>
                  </a:lnTo>
                  <a:lnTo>
                    <a:pt x="526" y="4387"/>
                  </a:lnTo>
                  <a:lnTo>
                    <a:pt x="511" y="4375"/>
                  </a:lnTo>
                  <a:lnTo>
                    <a:pt x="496" y="4362"/>
                  </a:lnTo>
                  <a:lnTo>
                    <a:pt x="480" y="4347"/>
                  </a:lnTo>
                  <a:lnTo>
                    <a:pt x="465" y="4332"/>
                  </a:lnTo>
                  <a:lnTo>
                    <a:pt x="450" y="4317"/>
                  </a:lnTo>
                  <a:lnTo>
                    <a:pt x="436" y="4301"/>
                  </a:lnTo>
                  <a:lnTo>
                    <a:pt x="424" y="4286"/>
                  </a:lnTo>
                  <a:lnTo>
                    <a:pt x="412" y="4271"/>
                  </a:lnTo>
                  <a:lnTo>
                    <a:pt x="402" y="4255"/>
                  </a:lnTo>
                  <a:lnTo>
                    <a:pt x="395" y="4241"/>
                  </a:lnTo>
                  <a:lnTo>
                    <a:pt x="387" y="4227"/>
                  </a:lnTo>
                  <a:lnTo>
                    <a:pt x="381" y="4214"/>
                  </a:lnTo>
                  <a:lnTo>
                    <a:pt x="376" y="4201"/>
                  </a:lnTo>
                  <a:lnTo>
                    <a:pt x="374" y="4189"/>
                  </a:lnTo>
                  <a:lnTo>
                    <a:pt x="372" y="4178"/>
                  </a:lnTo>
                  <a:lnTo>
                    <a:pt x="372" y="4168"/>
                  </a:lnTo>
                  <a:lnTo>
                    <a:pt x="374" y="4159"/>
                  </a:lnTo>
                  <a:lnTo>
                    <a:pt x="377" y="4151"/>
                  </a:lnTo>
                  <a:lnTo>
                    <a:pt x="383" y="4146"/>
                  </a:lnTo>
                  <a:lnTo>
                    <a:pt x="389" y="4141"/>
                  </a:lnTo>
                  <a:lnTo>
                    <a:pt x="397" y="4138"/>
                  </a:lnTo>
                  <a:lnTo>
                    <a:pt x="407" y="4137"/>
                  </a:lnTo>
                  <a:lnTo>
                    <a:pt x="417" y="4137"/>
                  </a:lnTo>
                  <a:lnTo>
                    <a:pt x="429" y="4138"/>
                  </a:lnTo>
                  <a:lnTo>
                    <a:pt x="441" y="4141"/>
                  </a:lnTo>
                  <a:lnTo>
                    <a:pt x="455" y="4146"/>
                  </a:lnTo>
                  <a:lnTo>
                    <a:pt x="468" y="4152"/>
                  </a:lnTo>
                  <a:lnTo>
                    <a:pt x="484" y="4159"/>
                  </a:lnTo>
                  <a:lnTo>
                    <a:pt x="499" y="4168"/>
                  </a:lnTo>
                  <a:lnTo>
                    <a:pt x="514" y="4178"/>
                  </a:lnTo>
                  <a:lnTo>
                    <a:pt x="531" y="4189"/>
                  </a:lnTo>
                  <a:lnTo>
                    <a:pt x="547" y="4199"/>
                  </a:lnTo>
                  <a:lnTo>
                    <a:pt x="564" y="4213"/>
                  </a:lnTo>
                  <a:lnTo>
                    <a:pt x="579" y="4227"/>
                  </a:lnTo>
                  <a:lnTo>
                    <a:pt x="595" y="4242"/>
                  </a:lnTo>
                  <a:lnTo>
                    <a:pt x="611" y="4258"/>
                  </a:lnTo>
                  <a:lnTo>
                    <a:pt x="625" y="4273"/>
                  </a:lnTo>
                  <a:lnTo>
                    <a:pt x="639" y="4288"/>
                  </a:lnTo>
                  <a:lnTo>
                    <a:pt x="651" y="4304"/>
                  </a:lnTo>
                  <a:lnTo>
                    <a:pt x="662" y="4318"/>
                  </a:lnTo>
                  <a:lnTo>
                    <a:pt x="672" y="4333"/>
                  </a:lnTo>
                  <a:lnTo>
                    <a:pt x="681" y="4347"/>
                  </a:lnTo>
                  <a:lnTo>
                    <a:pt x="688" y="4361"/>
                  </a:lnTo>
                  <a:close/>
                  <a:moveTo>
                    <a:pt x="688" y="4806"/>
                  </a:moveTo>
                  <a:lnTo>
                    <a:pt x="688" y="4927"/>
                  </a:lnTo>
                  <a:lnTo>
                    <a:pt x="676" y="4909"/>
                  </a:lnTo>
                  <a:lnTo>
                    <a:pt x="668" y="4891"/>
                  </a:lnTo>
                  <a:lnTo>
                    <a:pt x="661" y="4875"/>
                  </a:lnTo>
                  <a:lnTo>
                    <a:pt x="657" y="4858"/>
                  </a:lnTo>
                  <a:lnTo>
                    <a:pt x="654" y="4852"/>
                  </a:lnTo>
                  <a:lnTo>
                    <a:pt x="654" y="4845"/>
                  </a:lnTo>
                  <a:lnTo>
                    <a:pt x="654" y="4838"/>
                  </a:lnTo>
                  <a:lnTo>
                    <a:pt x="654" y="4833"/>
                  </a:lnTo>
                  <a:lnTo>
                    <a:pt x="657" y="4828"/>
                  </a:lnTo>
                  <a:lnTo>
                    <a:pt x="659" y="4822"/>
                  </a:lnTo>
                  <a:lnTo>
                    <a:pt x="661" y="4818"/>
                  </a:lnTo>
                  <a:lnTo>
                    <a:pt x="664" y="4814"/>
                  </a:lnTo>
                  <a:lnTo>
                    <a:pt x="670" y="4811"/>
                  </a:lnTo>
                  <a:lnTo>
                    <a:pt x="675" y="4808"/>
                  </a:lnTo>
                  <a:lnTo>
                    <a:pt x="681" y="4807"/>
                  </a:lnTo>
                  <a:lnTo>
                    <a:pt x="688" y="4806"/>
                  </a:lnTo>
                  <a:close/>
                  <a:moveTo>
                    <a:pt x="15" y="5004"/>
                  </a:moveTo>
                  <a:lnTo>
                    <a:pt x="11" y="4994"/>
                  </a:lnTo>
                  <a:lnTo>
                    <a:pt x="9" y="4985"/>
                  </a:lnTo>
                  <a:lnTo>
                    <a:pt x="8" y="4978"/>
                  </a:lnTo>
                  <a:lnTo>
                    <a:pt x="7" y="4970"/>
                  </a:lnTo>
                  <a:lnTo>
                    <a:pt x="8" y="4963"/>
                  </a:lnTo>
                  <a:lnTo>
                    <a:pt x="10" y="4957"/>
                  </a:lnTo>
                  <a:lnTo>
                    <a:pt x="12" y="4951"/>
                  </a:lnTo>
                  <a:lnTo>
                    <a:pt x="17" y="4947"/>
                  </a:lnTo>
                  <a:lnTo>
                    <a:pt x="21" y="4944"/>
                  </a:lnTo>
                  <a:lnTo>
                    <a:pt x="28" y="4940"/>
                  </a:lnTo>
                  <a:lnTo>
                    <a:pt x="34" y="4939"/>
                  </a:lnTo>
                  <a:lnTo>
                    <a:pt x="42" y="4939"/>
                  </a:lnTo>
                  <a:lnTo>
                    <a:pt x="51" y="4939"/>
                  </a:lnTo>
                  <a:lnTo>
                    <a:pt x="61" y="4942"/>
                  </a:lnTo>
                  <a:lnTo>
                    <a:pt x="70" y="4944"/>
                  </a:lnTo>
                  <a:lnTo>
                    <a:pt x="81" y="4947"/>
                  </a:lnTo>
                  <a:lnTo>
                    <a:pt x="92" y="4951"/>
                  </a:lnTo>
                  <a:lnTo>
                    <a:pt x="104" y="4956"/>
                  </a:lnTo>
                  <a:lnTo>
                    <a:pt x="116" y="4962"/>
                  </a:lnTo>
                  <a:lnTo>
                    <a:pt x="130" y="4969"/>
                  </a:lnTo>
                  <a:lnTo>
                    <a:pt x="156" y="4985"/>
                  </a:lnTo>
                  <a:lnTo>
                    <a:pt x="183" y="5004"/>
                  </a:lnTo>
                  <a:lnTo>
                    <a:pt x="15" y="5004"/>
                  </a:lnTo>
                  <a:close/>
                  <a:moveTo>
                    <a:pt x="339" y="4781"/>
                  </a:moveTo>
                  <a:lnTo>
                    <a:pt x="355" y="4798"/>
                  </a:lnTo>
                  <a:lnTo>
                    <a:pt x="372" y="4815"/>
                  </a:lnTo>
                  <a:lnTo>
                    <a:pt x="386" y="4832"/>
                  </a:lnTo>
                  <a:lnTo>
                    <a:pt x="400" y="4848"/>
                  </a:lnTo>
                  <a:lnTo>
                    <a:pt x="412" y="4864"/>
                  </a:lnTo>
                  <a:lnTo>
                    <a:pt x="424" y="4880"/>
                  </a:lnTo>
                  <a:lnTo>
                    <a:pt x="434" y="4895"/>
                  </a:lnTo>
                  <a:lnTo>
                    <a:pt x="442" y="4910"/>
                  </a:lnTo>
                  <a:lnTo>
                    <a:pt x="450" y="4924"/>
                  </a:lnTo>
                  <a:lnTo>
                    <a:pt x="455" y="4937"/>
                  </a:lnTo>
                  <a:lnTo>
                    <a:pt x="458" y="4949"/>
                  </a:lnTo>
                  <a:lnTo>
                    <a:pt x="461" y="4961"/>
                  </a:lnTo>
                  <a:lnTo>
                    <a:pt x="462" y="4971"/>
                  </a:lnTo>
                  <a:lnTo>
                    <a:pt x="459" y="4980"/>
                  </a:lnTo>
                  <a:lnTo>
                    <a:pt x="458" y="4984"/>
                  </a:lnTo>
                  <a:lnTo>
                    <a:pt x="457" y="4988"/>
                  </a:lnTo>
                  <a:lnTo>
                    <a:pt x="455" y="4991"/>
                  </a:lnTo>
                  <a:lnTo>
                    <a:pt x="452" y="4994"/>
                  </a:lnTo>
                  <a:lnTo>
                    <a:pt x="448" y="4996"/>
                  </a:lnTo>
                  <a:lnTo>
                    <a:pt x="445" y="4999"/>
                  </a:lnTo>
                  <a:lnTo>
                    <a:pt x="441" y="5001"/>
                  </a:lnTo>
                  <a:lnTo>
                    <a:pt x="436" y="5002"/>
                  </a:lnTo>
                  <a:lnTo>
                    <a:pt x="428" y="5003"/>
                  </a:lnTo>
                  <a:lnTo>
                    <a:pt x="417" y="5002"/>
                  </a:lnTo>
                  <a:lnTo>
                    <a:pt x="404" y="5000"/>
                  </a:lnTo>
                  <a:lnTo>
                    <a:pt x="390" y="4996"/>
                  </a:lnTo>
                  <a:lnTo>
                    <a:pt x="376" y="4991"/>
                  </a:lnTo>
                  <a:lnTo>
                    <a:pt x="361" y="4984"/>
                  </a:lnTo>
                  <a:lnTo>
                    <a:pt x="345" y="4977"/>
                  </a:lnTo>
                  <a:lnTo>
                    <a:pt x="329" y="4968"/>
                  </a:lnTo>
                  <a:lnTo>
                    <a:pt x="312" y="4957"/>
                  </a:lnTo>
                  <a:lnTo>
                    <a:pt x="294" y="4946"/>
                  </a:lnTo>
                  <a:lnTo>
                    <a:pt x="276" y="4933"/>
                  </a:lnTo>
                  <a:lnTo>
                    <a:pt x="259" y="4919"/>
                  </a:lnTo>
                  <a:lnTo>
                    <a:pt x="241" y="4903"/>
                  </a:lnTo>
                  <a:lnTo>
                    <a:pt x="224" y="4888"/>
                  </a:lnTo>
                  <a:lnTo>
                    <a:pt x="206" y="4870"/>
                  </a:lnTo>
                  <a:lnTo>
                    <a:pt x="190" y="4854"/>
                  </a:lnTo>
                  <a:lnTo>
                    <a:pt x="176" y="4837"/>
                  </a:lnTo>
                  <a:lnTo>
                    <a:pt x="161" y="4821"/>
                  </a:lnTo>
                  <a:lnTo>
                    <a:pt x="149" y="4805"/>
                  </a:lnTo>
                  <a:lnTo>
                    <a:pt x="137" y="4789"/>
                  </a:lnTo>
                  <a:lnTo>
                    <a:pt x="127" y="4774"/>
                  </a:lnTo>
                  <a:lnTo>
                    <a:pt x="120" y="4758"/>
                  </a:lnTo>
                  <a:lnTo>
                    <a:pt x="113" y="4744"/>
                  </a:lnTo>
                  <a:lnTo>
                    <a:pt x="108" y="4731"/>
                  </a:lnTo>
                  <a:lnTo>
                    <a:pt x="103" y="4719"/>
                  </a:lnTo>
                  <a:lnTo>
                    <a:pt x="101" y="4707"/>
                  </a:lnTo>
                  <a:lnTo>
                    <a:pt x="101" y="4697"/>
                  </a:lnTo>
                  <a:lnTo>
                    <a:pt x="102" y="4688"/>
                  </a:lnTo>
                  <a:lnTo>
                    <a:pt x="103" y="4684"/>
                  </a:lnTo>
                  <a:lnTo>
                    <a:pt x="106" y="4681"/>
                  </a:lnTo>
                  <a:lnTo>
                    <a:pt x="108" y="4676"/>
                  </a:lnTo>
                  <a:lnTo>
                    <a:pt x="111" y="4674"/>
                  </a:lnTo>
                  <a:lnTo>
                    <a:pt x="114" y="4672"/>
                  </a:lnTo>
                  <a:lnTo>
                    <a:pt x="118" y="4670"/>
                  </a:lnTo>
                  <a:lnTo>
                    <a:pt x="121" y="4667"/>
                  </a:lnTo>
                  <a:lnTo>
                    <a:pt x="125" y="4666"/>
                  </a:lnTo>
                  <a:lnTo>
                    <a:pt x="135" y="4665"/>
                  </a:lnTo>
                  <a:lnTo>
                    <a:pt x="146" y="4666"/>
                  </a:lnTo>
                  <a:lnTo>
                    <a:pt x="158" y="4669"/>
                  </a:lnTo>
                  <a:lnTo>
                    <a:pt x="171" y="4672"/>
                  </a:lnTo>
                  <a:lnTo>
                    <a:pt x="186" y="4677"/>
                  </a:lnTo>
                  <a:lnTo>
                    <a:pt x="201" y="4684"/>
                  </a:lnTo>
                  <a:lnTo>
                    <a:pt x="216" y="4692"/>
                  </a:lnTo>
                  <a:lnTo>
                    <a:pt x="233" y="4701"/>
                  </a:lnTo>
                  <a:lnTo>
                    <a:pt x="250" y="4711"/>
                  </a:lnTo>
                  <a:lnTo>
                    <a:pt x="268" y="4723"/>
                  </a:lnTo>
                  <a:lnTo>
                    <a:pt x="285" y="4737"/>
                  </a:lnTo>
                  <a:lnTo>
                    <a:pt x="303" y="4751"/>
                  </a:lnTo>
                  <a:lnTo>
                    <a:pt x="320" y="4766"/>
                  </a:lnTo>
                  <a:lnTo>
                    <a:pt x="339" y="4781"/>
                  </a:lnTo>
                  <a:close/>
                  <a:moveTo>
                    <a:pt x="453" y="4509"/>
                  </a:moveTo>
                  <a:lnTo>
                    <a:pt x="469" y="4525"/>
                  </a:lnTo>
                  <a:lnTo>
                    <a:pt x="485" y="4541"/>
                  </a:lnTo>
                  <a:lnTo>
                    <a:pt x="499" y="4557"/>
                  </a:lnTo>
                  <a:lnTo>
                    <a:pt x="512" y="4573"/>
                  </a:lnTo>
                  <a:lnTo>
                    <a:pt x="524" y="4589"/>
                  </a:lnTo>
                  <a:lnTo>
                    <a:pt x="534" y="4604"/>
                  </a:lnTo>
                  <a:lnTo>
                    <a:pt x="544" y="4619"/>
                  </a:lnTo>
                  <a:lnTo>
                    <a:pt x="551" y="4634"/>
                  </a:lnTo>
                  <a:lnTo>
                    <a:pt x="558" y="4647"/>
                  </a:lnTo>
                  <a:lnTo>
                    <a:pt x="562" y="4660"/>
                  </a:lnTo>
                  <a:lnTo>
                    <a:pt x="567" y="4672"/>
                  </a:lnTo>
                  <a:lnTo>
                    <a:pt x="568" y="4683"/>
                  </a:lnTo>
                  <a:lnTo>
                    <a:pt x="568" y="4693"/>
                  </a:lnTo>
                  <a:lnTo>
                    <a:pt x="567" y="4701"/>
                  </a:lnTo>
                  <a:lnTo>
                    <a:pt x="566" y="4706"/>
                  </a:lnTo>
                  <a:lnTo>
                    <a:pt x="564" y="4709"/>
                  </a:lnTo>
                  <a:lnTo>
                    <a:pt x="561" y="4712"/>
                  </a:lnTo>
                  <a:lnTo>
                    <a:pt x="559" y="4716"/>
                  </a:lnTo>
                  <a:lnTo>
                    <a:pt x="551" y="4720"/>
                  </a:lnTo>
                  <a:lnTo>
                    <a:pt x="544" y="4723"/>
                  </a:lnTo>
                  <a:lnTo>
                    <a:pt x="534" y="4724"/>
                  </a:lnTo>
                  <a:lnTo>
                    <a:pt x="523" y="4723"/>
                  </a:lnTo>
                  <a:lnTo>
                    <a:pt x="511" y="4722"/>
                  </a:lnTo>
                  <a:lnTo>
                    <a:pt x="499" y="4719"/>
                  </a:lnTo>
                  <a:lnTo>
                    <a:pt x="485" y="4715"/>
                  </a:lnTo>
                  <a:lnTo>
                    <a:pt x="470" y="4708"/>
                  </a:lnTo>
                  <a:lnTo>
                    <a:pt x="455" y="4700"/>
                  </a:lnTo>
                  <a:lnTo>
                    <a:pt x="439" y="4692"/>
                  </a:lnTo>
                  <a:lnTo>
                    <a:pt x="422" y="4682"/>
                  </a:lnTo>
                  <a:lnTo>
                    <a:pt x="406" y="4671"/>
                  </a:lnTo>
                  <a:lnTo>
                    <a:pt x="389" y="4658"/>
                  </a:lnTo>
                  <a:lnTo>
                    <a:pt x="372" y="4644"/>
                  </a:lnTo>
                  <a:lnTo>
                    <a:pt x="354" y="4630"/>
                  </a:lnTo>
                  <a:lnTo>
                    <a:pt x="338" y="4615"/>
                  </a:lnTo>
                  <a:lnTo>
                    <a:pt x="321" y="4598"/>
                  </a:lnTo>
                  <a:lnTo>
                    <a:pt x="306" y="4582"/>
                  </a:lnTo>
                  <a:lnTo>
                    <a:pt x="292" y="4567"/>
                  </a:lnTo>
                  <a:lnTo>
                    <a:pt x="279" y="4550"/>
                  </a:lnTo>
                  <a:lnTo>
                    <a:pt x="267" y="4535"/>
                  </a:lnTo>
                  <a:lnTo>
                    <a:pt x="257" y="4520"/>
                  </a:lnTo>
                  <a:lnTo>
                    <a:pt x="247" y="4504"/>
                  </a:lnTo>
                  <a:lnTo>
                    <a:pt x="239" y="4490"/>
                  </a:lnTo>
                  <a:lnTo>
                    <a:pt x="233" y="4476"/>
                  </a:lnTo>
                  <a:lnTo>
                    <a:pt x="228" y="4463"/>
                  </a:lnTo>
                  <a:lnTo>
                    <a:pt x="224" y="4450"/>
                  </a:lnTo>
                  <a:lnTo>
                    <a:pt x="223" y="4440"/>
                  </a:lnTo>
                  <a:lnTo>
                    <a:pt x="223" y="4430"/>
                  </a:lnTo>
                  <a:lnTo>
                    <a:pt x="224" y="4421"/>
                  </a:lnTo>
                  <a:lnTo>
                    <a:pt x="225" y="4416"/>
                  </a:lnTo>
                  <a:lnTo>
                    <a:pt x="227" y="4413"/>
                  </a:lnTo>
                  <a:lnTo>
                    <a:pt x="229" y="4410"/>
                  </a:lnTo>
                  <a:lnTo>
                    <a:pt x="233" y="4407"/>
                  </a:lnTo>
                  <a:lnTo>
                    <a:pt x="239" y="4402"/>
                  </a:lnTo>
                  <a:lnTo>
                    <a:pt x="247" y="4399"/>
                  </a:lnTo>
                  <a:lnTo>
                    <a:pt x="257" y="4398"/>
                  </a:lnTo>
                  <a:lnTo>
                    <a:pt x="268" y="4398"/>
                  </a:lnTo>
                  <a:lnTo>
                    <a:pt x="280" y="4400"/>
                  </a:lnTo>
                  <a:lnTo>
                    <a:pt x="292" y="4403"/>
                  </a:lnTo>
                  <a:lnTo>
                    <a:pt x="306" y="4409"/>
                  </a:lnTo>
                  <a:lnTo>
                    <a:pt x="320" y="4414"/>
                  </a:lnTo>
                  <a:lnTo>
                    <a:pt x="336" y="4422"/>
                  </a:lnTo>
                  <a:lnTo>
                    <a:pt x="352" y="4431"/>
                  </a:lnTo>
                  <a:lnTo>
                    <a:pt x="369" y="4442"/>
                  </a:lnTo>
                  <a:lnTo>
                    <a:pt x="385" y="4453"/>
                  </a:lnTo>
                  <a:lnTo>
                    <a:pt x="401" y="4465"/>
                  </a:lnTo>
                  <a:lnTo>
                    <a:pt x="419" y="4479"/>
                  </a:lnTo>
                  <a:lnTo>
                    <a:pt x="436" y="4493"/>
                  </a:lnTo>
                  <a:lnTo>
                    <a:pt x="453" y="4509"/>
                  </a:lnTo>
                  <a:close/>
                  <a:moveTo>
                    <a:pt x="385" y="3612"/>
                  </a:moveTo>
                  <a:lnTo>
                    <a:pt x="398" y="3626"/>
                  </a:lnTo>
                  <a:lnTo>
                    <a:pt x="411" y="3642"/>
                  </a:lnTo>
                  <a:lnTo>
                    <a:pt x="423" y="3656"/>
                  </a:lnTo>
                  <a:lnTo>
                    <a:pt x="434" y="3670"/>
                  </a:lnTo>
                  <a:lnTo>
                    <a:pt x="444" y="3684"/>
                  </a:lnTo>
                  <a:lnTo>
                    <a:pt x="453" y="3697"/>
                  </a:lnTo>
                  <a:lnTo>
                    <a:pt x="461" y="3712"/>
                  </a:lnTo>
                  <a:lnTo>
                    <a:pt x="467" y="3725"/>
                  </a:lnTo>
                  <a:lnTo>
                    <a:pt x="473" y="3737"/>
                  </a:lnTo>
                  <a:lnTo>
                    <a:pt x="476" y="3749"/>
                  </a:lnTo>
                  <a:lnTo>
                    <a:pt x="479" y="3760"/>
                  </a:lnTo>
                  <a:lnTo>
                    <a:pt x="480" y="3770"/>
                  </a:lnTo>
                  <a:lnTo>
                    <a:pt x="479" y="3780"/>
                  </a:lnTo>
                  <a:lnTo>
                    <a:pt x="478" y="3787"/>
                  </a:lnTo>
                  <a:lnTo>
                    <a:pt x="475" y="3795"/>
                  </a:lnTo>
                  <a:lnTo>
                    <a:pt x="469" y="3800"/>
                  </a:lnTo>
                  <a:lnTo>
                    <a:pt x="464" y="3805"/>
                  </a:lnTo>
                  <a:lnTo>
                    <a:pt x="456" y="3808"/>
                  </a:lnTo>
                  <a:lnTo>
                    <a:pt x="447" y="3809"/>
                  </a:lnTo>
                  <a:lnTo>
                    <a:pt x="438" y="3809"/>
                  </a:lnTo>
                  <a:lnTo>
                    <a:pt x="427" y="3808"/>
                  </a:lnTo>
                  <a:lnTo>
                    <a:pt x="415" y="3805"/>
                  </a:lnTo>
                  <a:lnTo>
                    <a:pt x="402" y="3802"/>
                  </a:lnTo>
                  <a:lnTo>
                    <a:pt x="389" y="3796"/>
                  </a:lnTo>
                  <a:lnTo>
                    <a:pt x="376" y="3790"/>
                  </a:lnTo>
                  <a:lnTo>
                    <a:pt x="362" y="3782"/>
                  </a:lnTo>
                  <a:lnTo>
                    <a:pt x="348" y="3773"/>
                  </a:lnTo>
                  <a:lnTo>
                    <a:pt x="333" y="3763"/>
                  </a:lnTo>
                  <a:lnTo>
                    <a:pt x="319" y="3752"/>
                  </a:lnTo>
                  <a:lnTo>
                    <a:pt x="304" y="3740"/>
                  </a:lnTo>
                  <a:lnTo>
                    <a:pt x="290" y="3727"/>
                  </a:lnTo>
                  <a:lnTo>
                    <a:pt x="274" y="3713"/>
                  </a:lnTo>
                  <a:lnTo>
                    <a:pt x="260" y="3699"/>
                  </a:lnTo>
                  <a:lnTo>
                    <a:pt x="247" y="3684"/>
                  </a:lnTo>
                  <a:lnTo>
                    <a:pt x="235" y="3670"/>
                  </a:lnTo>
                  <a:lnTo>
                    <a:pt x="224" y="3656"/>
                  </a:lnTo>
                  <a:lnTo>
                    <a:pt x="214" y="3642"/>
                  </a:lnTo>
                  <a:lnTo>
                    <a:pt x="205" y="3627"/>
                  </a:lnTo>
                  <a:lnTo>
                    <a:pt x="198" y="3614"/>
                  </a:lnTo>
                  <a:lnTo>
                    <a:pt x="192" y="3601"/>
                  </a:lnTo>
                  <a:lnTo>
                    <a:pt x="187" y="3589"/>
                  </a:lnTo>
                  <a:lnTo>
                    <a:pt x="183" y="3577"/>
                  </a:lnTo>
                  <a:lnTo>
                    <a:pt x="180" y="3566"/>
                  </a:lnTo>
                  <a:lnTo>
                    <a:pt x="179" y="3555"/>
                  </a:lnTo>
                  <a:lnTo>
                    <a:pt x="180" y="3546"/>
                  </a:lnTo>
                  <a:lnTo>
                    <a:pt x="181" y="3537"/>
                  </a:lnTo>
                  <a:lnTo>
                    <a:pt x="186" y="3531"/>
                  </a:lnTo>
                  <a:lnTo>
                    <a:pt x="190" y="3525"/>
                  </a:lnTo>
                  <a:lnTo>
                    <a:pt x="196" y="3520"/>
                  </a:lnTo>
                  <a:lnTo>
                    <a:pt x="204" y="3518"/>
                  </a:lnTo>
                  <a:lnTo>
                    <a:pt x="213" y="3515"/>
                  </a:lnTo>
                  <a:lnTo>
                    <a:pt x="223" y="3515"/>
                  </a:lnTo>
                  <a:lnTo>
                    <a:pt x="233" y="3518"/>
                  </a:lnTo>
                  <a:lnTo>
                    <a:pt x="245" y="3520"/>
                  </a:lnTo>
                  <a:lnTo>
                    <a:pt x="257" y="3524"/>
                  </a:lnTo>
                  <a:lnTo>
                    <a:pt x="270" y="3530"/>
                  </a:lnTo>
                  <a:lnTo>
                    <a:pt x="283" y="3536"/>
                  </a:lnTo>
                  <a:lnTo>
                    <a:pt x="297" y="3544"/>
                  </a:lnTo>
                  <a:lnTo>
                    <a:pt x="312" y="3553"/>
                  </a:lnTo>
                  <a:lnTo>
                    <a:pt x="326" y="3563"/>
                  </a:lnTo>
                  <a:lnTo>
                    <a:pt x="340" y="3574"/>
                  </a:lnTo>
                  <a:lnTo>
                    <a:pt x="355" y="3586"/>
                  </a:lnTo>
                  <a:lnTo>
                    <a:pt x="370" y="3599"/>
                  </a:lnTo>
                  <a:lnTo>
                    <a:pt x="385" y="3612"/>
                  </a:lnTo>
                  <a:close/>
                  <a:moveTo>
                    <a:pt x="257" y="3029"/>
                  </a:moveTo>
                  <a:lnTo>
                    <a:pt x="270" y="3042"/>
                  </a:lnTo>
                  <a:lnTo>
                    <a:pt x="281" y="3055"/>
                  </a:lnTo>
                  <a:lnTo>
                    <a:pt x="292" y="3068"/>
                  </a:lnTo>
                  <a:lnTo>
                    <a:pt x="302" y="3081"/>
                  </a:lnTo>
                  <a:lnTo>
                    <a:pt x="310" y="3095"/>
                  </a:lnTo>
                  <a:lnTo>
                    <a:pt x="318" y="3108"/>
                  </a:lnTo>
                  <a:lnTo>
                    <a:pt x="325" y="3120"/>
                  </a:lnTo>
                  <a:lnTo>
                    <a:pt x="330" y="3132"/>
                  </a:lnTo>
                  <a:lnTo>
                    <a:pt x="335" y="3144"/>
                  </a:lnTo>
                  <a:lnTo>
                    <a:pt x="338" y="3155"/>
                  </a:lnTo>
                  <a:lnTo>
                    <a:pt x="340" y="3165"/>
                  </a:lnTo>
                  <a:lnTo>
                    <a:pt x="341" y="3175"/>
                  </a:lnTo>
                  <a:lnTo>
                    <a:pt x="340" y="3183"/>
                  </a:lnTo>
                  <a:lnTo>
                    <a:pt x="339" y="3191"/>
                  </a:lnTo>
                  <a:lnTo>
                    <a:pt x="336" y="3198"/>
                  </a:lnTo>
                  <a:lnTo>
                    <a:pt x="330" y="3203"/>
                  </a:lnTo>
                  <a:lnTo>
                    <a:pt x="325" y="3207"/>
                  </a:lnTo>
                  <a:lnTo>
                    <a:pt x="317" y="3211"/>
                  </a:lnTo>
                  <a:lnTo>
                    <a:pt x="309" y="3212"/>
                  </a:lnTo>
                  <a:lnTo>
                    <a:pt x="299" y="3212"/>
                  </a:lnTo>
                  <a:lnTo>
                    <a:pt x="290" y="3211"/>
                  </a:lnTo>
                  <a:lnTo>
                    <a:pt x="280" y="3209"/>
                  </a:lnTo>
                  <a:lnTo>
                    <a:pt x="268" y="3205"/>
                  </a:lnTo>
                  <a:lnTo>
                    <a:pt x="257" y="3200"/>
                  </a:lnTo>
                  <a:lnTo>
                    <a:pt x="244" y="3194"/>
                  </a:lnTo>
                  <a:lnTo>
                    <a:pt x="232" y="3188"/>
                  </a:lnTo>
                  <a:lnTo>
                    <a:pt x="218" y="3179"/>
                  </a:lnTo>
                  <a:lnTo>
                    <a:pt x="205" y="3170"/>
                  </a:lnTo>
                  <a:lnTo>
                    <a:pt x="192" y="3160"/>
                  </a:lnTo>
                  <a:lnTo>
                    <a:pt x="178" y="3149"/>
                  </a:lnTo>
                  <a:lnTo>
                    <a:pt x="165" y="3137"/>
                  </a:lnTo>
                  <a:lnTo>
                    <a:pt x="152" y="3125"/>
                  </a:lnTo>
                  <a:lnTo>
                    <a:pt x="139" y="3111"/>
                  </a:lnTo>
                  <a:lnTo>
                    <a:pt x="127" y="3098"/>
                  </a:lnTo>
                  <a:lnTo>
                    <a:pt x="116" y="3085"/>
                  </a:lnTo>
                  <a:lnTo>
                    <a:pt x="107" y="3072"/>
                  </a:lnTo>
                  <a:lnTo>
                    <a:pt x="98" y="3058"/>
                  </a:lnTo>
                  <a:lnTo>
                    <a:pt x="90" y="3045"/>
                  </a:lnTo>
                  <a:lnTo>
                    <a:pt x="84" y="3033"/>
                  </a:lnTo>
                  <a:lnTo>
                    <a:pt x="78" y="3020"/>
                  </a:lnTo>
                  <a:lnTo>
                    <a:pt x="74" y="3009"/>
                  </a:lnTo>
                  <a:lnTo>
                    <a:pt x="72" y="2998"/>
                  </a:lnTo>
                  <a:lnTo>
                    <a:pt x="69" y="2987"/>
                  </a:lnTo>
                  <a:lnTo>
                    <a:pt x="68" y="2977"/>
                  </a:lnTo>
                  <a:lnTo>
                    <a:pt x="69" y="2970"/>
                  </a:lnTo>
                  <a:lnTo>
                    <a:pt x="70" y="2962"/>
                  </a:lnTo>
                  <a:lnTo>
                    <a:pt x="74" y="2954"/>
                  </a:lnTo>
                  <a:lnTo>
                    <a:pt x="79" y="2949"/>
                  </a:lnTo>
                  <a:lnTo>
                    <a:pt x="85" y="2944"/>
                  </a:lnTo>
                  <a:lnTo>
                    <a:pt x="92" y="2942"/>
                  </a:lnTo>
                  <a:lnTo>
                    <a:pt x="100" y="2940"/>
                  </a:lnTo>
                  <a:lnTo>
                    <a:pt x="109" y="2940"/>
                  </a:lnTo>
                  <a:lnTo>
                    <a:pt x="119" y="2941"/>
                  </a:lnTo>
                  <a:lnTo>
                    <a:pt x="130" y="2943"/>
                  </a:lnTo>
                  <a:lnTo>
                    <a:pt x="141" y="2948"/>
                  </a:lnTo>
                  <a:lnTo>
                    <a:pt x="153" y="2952"/>
                  </a:lnTo>
                  <a:lnTo>
                    <a:pt x="165" y="2959"/>
                  </a:lnTo>
                  <a:lnTo>
                    <a:pt x="178" y="2965"/>
                  </a:lnTo>
                  <a:lnTo>
                    <a:pt x="191" y="2974"/>
                  </a:lnTo>
                  <a:lnTo>
                    <a:pt x="204" y="2983"/>
                  </a:lnTo>
                  <a:lnTo>
                    <a:pt x="217" y="2993"/>
                  </a:lnTo>
                  <a:lnTo>
                    <a:pt x="230" y="3004"/>
                  </a:lnTo>
                  <a:lnTo>
                    <a:pt x="244" y="3016"/>
                  </a:lnTo>
                  <a:lnTo>
                    <a:pt x="257" y="3029"/>
                  </a:lnTo>
                  <a:close/>
                  <a:moveTo>
                    <a:pt x="269" y="2650"/>
                  </a:moveTo>
                  <a:lnTo>
                    <a:pt x="262" y="2653"/>
                  </a:lnTo>
                  <a:lnTo>
                    <a:pt x="256" y="2656"/>
                  </a:lnTo>
                  <a:lnTo>
                    <a:pt x="248" y="2657"/>
                  </a:lnTo>
                  <a:lnTo>
                    <a:pt x="240" y="2658"/>
                  </a:lnTo>
                  <a:lnTo>
                    <a:pt x="230" y="2657"/>
                  </a:lnTo>
                  <a:lnTo>
                    <a:pt x="221" y="2655"/>
                  </a:lnTo>
                  <a:lnTo>
                    <a:pt x="211" y="2652"/>
                  </a:lnTo>
                  <a:lnTo>
                    <a:pt x="200" y="2647"/>
                  </a:lnTo>
                  <a:lnTo>
                    <a:pt x="189" y="2642"/>
                  </a:lnTo>
                  <a:lnTo>
                    <a:pt x="177" y="2635"/>
                  </a:lnTo>
                  <a:lnTo>
                    <a:pt x="165" y="2629"/>
                  </a:lnTo>
                  <a:lnTo>
                    <a:pt x="153" y="2620"/>
                  </a:lnTo>
                  <a:lnTo>
                    <a:pt x="141" y="2611"/>
                  </a:lnTo>
                  <a:lnTo>
                    <a:pt x="129" y="2600"/>
                  </a:lnTo>
                  <a:lnTo>
                    <a:pt x="116" y="2589"/>
                  </a:lnTo>
                  <a:lnTo>
                    <a:pt x="104" y="2578"/>
                  </a:lnTo>
                  <a:lnTo>
                    <a:pt x="93" y="2565"/>
                  </a:lnTo>
                  <a:lnTo>
                    <a:pt x="84" y="2553"/>
                  </a:lnTo>
                  <a:lnTo>
                    <a:pt x="74" y="2541"/>
                  </a:lnTo>
                  <a:lnTo>
                    <a:pt x="65" y="2529"/>
                  </a:lnTo>
                  <a:lnTo>
                    <a:pt x="57" y="2517"/>
                  </a:lnTo>
                  <a:lnTo>
                    <a:pt x="51" y="2505"/>
                  </a:lnTo>
                  <a:lnTo>
                    <a:pt x="44" y="2493"/>
                  </a:lnTo>
                  <a:lnTo>
                    <a:pt x="40" y="2482"/>
                  </a:lnTo>
                  <a:lnTo>
                    <a:pt x="36" y="2471"/>
                  </a:lnTo>
                  <a:lnTo>
                    <a:pt x="33" y="2460"/>
                  </a:lnTo>
                  <a:lnTo>
                    <a:pt x="32" y="2451"/>
                  </a:lnTo>
                  <a:lnTo>
                    <a:pt x="31" y="2441"/>
                  </a:lnTo>
                  <a:lnTo>
                    <a:pt x="32" y="2434"/>
                  </a:lnTo>
                  <a:lnTo>
                    <a:pt x="34" y="2426"/>
                  </a:lnTo>
                  <a:lnTo>
                    <a:pt x="38" y="2419"/>
                  </a:lnTo>
                  <a:lnTo>
                    <a:pt x="42" y="2415"/>
                  </a:lnTo>
                  <a:lnTo>
                    <a:pt x="47" y="2411"/>
                  </a:lnTo>
                  <a:lnTo>
                    <a:pt x="55" y="2407"/>
                  </a:lnTo>
                  <a:lnTo>
                    <a:pt x="63" y="2406"/>
                  </a:lnTo>
                  <a:lnTo>
                    <a:pt x="70" y="2406"/>
                  </a:lnTo>
                  <a:lnTo>
                    <a:pt x="80" y="2407"/>
                  </a:lnTo>
                  <a:lnTo>
                    <a:pt x="89" y="2410"/>
                  </a:lnTo>
                  <a:lnTo>
                    <a:pt x="100" y="2413"/>
                  </a:lnTo>
                  <a:lnTo>
                    <a:pt x="111" y="2417"/>
                  </a:lnTo>
                  <a:lnTo>
                    <a:pt x="122" y="2422"/>
                  </a:lnTo>
                  <a:lnTo>
                    <a:pt x="134" y="2428"/>
                  </a:lnTo>
                  <a:lnTo>
                    <a:pt x="145" y="2436"/>
                  </a:lnTo>
                  <a:lnTo>
                    <a:pt x="157" y="2445"/>
                  </a:lnTo>
                  <a:lnTo>
                    <a:pt x="169" y="2453"/>
                  </a:lnTo>
                  <a:lnTo>
                    <a:pt x="181" y="2463"/>
                  </a:lnTo>
                  <a:lnTo>
                    <a:pt x="193" y="2474"/>
                  </a:lnTo>
                  <a:lnTo>
                    <a:pt x="205" y="2486"/>
                  </a:lnTo>
                  <a:lnTo>
                    <a:pt x="216" y="2498"/>
                  </a:lnTo>
                  <a:lnTo>
                    <a:pt x="227" y="2510"/>
                  </a:lnTo>
                  <a:lnTo>
                    <a:pt x="236" y="2524"/>
                  </a:lnTo>
                  <a:lnTo>
                    <a:pt x="245" y="2536"/>
                  </a:lnTo>
                  <a:lnTo>
                    <a:pt x="253" y="2548"/>
                  </a:lnTo>
                  <a:lnTo>
                    <a:pt x="260" y="2560"/>
                  </a:lnTo>
                  <a:lnTo>
                    <a:pt x="266" y="2572"/>
                  </a:lnTo>
                  <a:lnTo>
                    <a:pt x="271" y="2583"/>
                  </a:lnTo>
                  <a:lnTo>
                    <a:pt x="274" y="2594"/>
                  </a:lnTo>
                  <a:lnTo>
                    <a:pt x="276" y="2604"/>
                  </a:lnTo>
                  <a:lnTo>
                    <a:pt x="279" y="2613"/>
                  </a:lnTo>
                  <a:lnTo>
                    <a:pt x="279" y="2622"/>
                  </a:lnTo>
                  <a:lnTo>
                    <a:pt x="279" y="2630"/>
                  </a:lnTo>
                  <a:lnTo>
                    <a:pt x="276" y="2638"/>
                  </a:lnTo>
                  <a:lnTo>
                    <a:pt x="273" y="2644"/>
                  </a:lnTo>
                  <a:lnTo>
                    <a:pt x="269" y="2650"/>
                  </a:lnTo>
                  <a:close/>
                  <a:moveTo>
                    <a:pt x="514" y="2799"/>
                  </a:moveTo>
                  <a:lnTo>
                    <a:pt x="526" y="2812"/>
                  </a:lnTo>
                  <a:lnTo>
                    <a:pt x="537" y="2825"/>
                  </a:lnTo>
                  <a:lnTo>
                    <a:pt x="547" y="2837"/>
                  </a:lnTo>
                  <a:lnTo>
                    <a:pt x="557" y="2850"/>
                  </a:lnTo>
                  <a:lnTo>
                    <a:pt x="565" y="2863"/>
                  </a:lnTo>
                  <a:lnTo>
                    <a:pt x="572" y="2875"/>
                  </a:lnTo>
                  <a:lnTo>
                    <a:pt x="579" y="2887"/>
                  </a:lnTo>
                  <a:lnTo>
                    <a:pt x="583" y="2899"/>
                  </a:lnTo>
                  <a:lnTo>
                    <a:pt x="588" y="2910"/>
                  </a:lnTo>
                  <a:lnTo>
                    <a:pt x="591" y="2921"/>
                  </a:lnTo>
                  <a:lnTo>
                    <a:pt x="592" y="2931"/>
                  </a:lnTo>
                  <a:lnTo>
                    <a:pt x="593" y="2941"/>
                  </a:lnTo>
                  <a:lnTo>
                    <a:pt x="592" y="2950"/>
                  </a:lnTo>
                  <a:lnTo>
                    <a:pt x="590" y="2958"/>
                  </a:lnTo>
                  <a:lnTo>
                    <a:pt x="587" y="2964"/>
                  </a:lnTo>
                  <a:lnTo>
                    <a:pt x="582" y="2970"/>
                  </a:lnTo>
                  <a:lnTo>
                    <a:pt x="576" y="2974"/>
                  </a:lnTo>
                  <a:lnTo>
                    <a:pt x="569" y="2976"/>
                  </a:lnTo>
                  <a:lnTo>
                    <a:pt x="561" y="2978"/>
                  </a:lnTo>
                  <a:lnTo>
                    <a:pt x="553" y="2978"/>
                  </a:lnTo>
                  <a:lnTo>
                    <a:pt x="543" y="2977"/>
                  </a:lnTo>
                  <a:lnTo>
                    <a:pt x="532" y="2975"/>
                  </a:lnTo>
                  <a:lnTo>
                    <a:pt x="521" y="2972"/>
                  </a:lnTo>
                  <a:lnTo>
                    <a:pt x="510" y="2967"/>
                  </a:lnTo>
                  <a:lnTo>
                    <a:pt x="498" y="2962"/>
                  </a:lnTo>
                  <a:lnTo>
                    <a:pt x="486" y="2955"/>
                  </a:lnTo>
                  <a:lnTo>
                    <a:pt x="473" y="2948"/>
                  </a:lnTo>
                  <a:lnTo>
                    <a:pt x="461" y="2939"/>
                  </a:lnTo>
                  <a:lnTo>
                    <a:pt x="447" y="2929"/>
                  </a:lnTo>
                  <a:lnTo>
                    <a:pt x="434" y="2919"/>
                  </a:lnTo>
                  <a:lnTo>
                    <a:pt x="422" y="2907"/>
                  </a:lnTo>
                  <a:lnTo>
                    <a:pt x="409" y="2895"/>
                  </a:lnTo>
                  <a:lnTo>
                    <a:pt x="397" y="2883"/>
                  </a:lnTo>
                  <a:lnTo>
                    <a:pt x="386" y="2870"/>
                  </a:lnTo>
                  <a:lnTo>
                    <a:pt x="375" y="2857"/>
                  </a:lnTo>
                  <a:lnTo>
                    <a:pt x="366" y="2844"/>
                  </a:lnTo>
                  <a:lnTo>
                    <a:pt x="358" y="2832"/>
                  </a:lnTo>
                  <a:lnTo>
                    <a:pt x="351" y="2818"/>
                  </a:lnTo>
                  <a:lnTo>
                    <a:pt x="344" y="2806"/>
                  </a:lnTo>
                  <a:lnTo>
                    <a:pt x="339" y="2794"/>
                  </a:lnTo>
                  <a:lnTo>
                    <a:pt x="336" y="2783"/>
                  </a:lnTo>
                  <a:lnTo>
                    <a:pt x="332" y="2772"/>
                  </a:lnTo>
                  <a:lnTo>
                    <a:pt x="331" y="2762"/>
                  </a:lnTo>
                  <a:lnTo>
                    <a:pt x="330" y="2753"/>
                  </a:lnTo>
                  <a:lnTo>
                    <a:pt x="331" y="2744"/>
                  </a:lnTo>
                  <a:lnTo>
                    <a:pt x="333" y="2736"/>
                  </a:lnTo>
                  <a:lnTo>
                    <a:pt x="337" y="2730"/>
                  </a:lnTo>
                  <a:lnTo>
                    <a:pt x="341" y="2724"/>
                  </a:lnTo>
                  <a:lnTo>
                    <a:pt x="348" y="2720"/>
                  </a:lnTo>
                  <a:lnTo>
                    <a:pt x="354" y="2718"/>
                  </a:lnTo>
                  <a:lnTo>
                    <a:pt x="362" y="2715"/>
                  </a:lnTo>
                  <a:lnTo>
                    <a:pt x="372" y="2715"/>
                  </a:lnTo>
                  <a:lnTo>
                    <a:pt x="381" y="2716"/>
                  </a:lnTo>
                  <a:lnTo>
                    <a:pt x="392" y="2719"/>
                  </a:lnTo>
                  <a:lnTo>
                    <a:pt x="402" y="2722"/>
                  </a:lnTo>
                  <a:lnTo>
                    <a:pt x="413" y="2726"/>
                  </a:lnTo>
                  <a:lnTo>
                    <a:pt x="425" y="2732"/>
                  </a:lnTo>
                  <a:lnTo>
                    <a:pt x="438" y="2738"/>
                  </a:lnTo>
                  <a:lnTo>
                    <a:pt x="451" y="2746"/>
                  </a:lnTo>
                  <a:lnTo>
                    <a:pt x="463" y="2755"/>
                  </a:lnTo>
                  <a:lnTo>
                    <a:pt x="476" y="2765"/>
                  </a:lnTo>
                  <a:lnTo>
                    <a:pt x="489" y="2776"/>
                  </a:lnTo>
                  <a:lnTo>
                    <a:pt x="501" y="2787"/>
                  </a:lnTo>
                  <a:lnTo>
                    <a:pt x="514" y="2799"/>
                  </a:lnTo>
                  <a:close/>
                  <a:moveTo>
                    <a:pt x="278" y="2133"/>
                  </a:moveTo>
                  <a:lnTo>
                    <a:pt x="272" y="2138"/>
                  </a:lnTo>
                  <a:lnTo>
                    <a:pt x="267" y="2140"/>
                  </a:lnTo>
                  <a:lnTo>
                    <a:pt x="259" y="2142"/>
                  </a:lnTo>
                  <a:lnTo>
                    <a:pt x="251" y="2142"/>
                  </a:lnTo>
                  <a:lnTo>
                    <a:pt x="242" y="2141"/>
                  </a:lnTo>
                  <a:lnTo>
                    <a:pt x="234" y="2140"/>
                  </a:lnTo>
                  <a:lnTo>
                    <a:pt x="224" y="2137"/>
                  </a:lnTo>
                  <a:lnTo>
                    <a:pt x="214" y="2132"/>
                  </a:lnTo>
                  <a:lnTo>
                    <a:pt x="204" y="2128"/>
                  </a:lnTo>
                  <a:lnTo>
                    <a:pt x="193" y="2122"/>
                  </a:lnTo>
                  <a:lnTo>
                    <a:pt x="182" y="2116"/>
                  </a:lnTo>
                  <a:lnTo>
                    <a:pt x="171" y="2108"/>
                  </a:lnTo>
                  <a:lnTo>
                    <a:pt x="160" y="2099"/>
                  </a:lnTo>
                  <a:lnTo>
                    <a:pt x="149" y="2089"/>
                  </a:lnTo>
                  <a:lnTo>
                    <a:pt x="139" y="2080"/>
                  </a:lnTo>
                  <a:lnTo>
                    <a:pt x="129" y="2069"/>
                  </a:lnTo>
                  <a:lnTo>
                    <a:pt x="119" y="2058"/>
                  </a:lnTo>
                  <a:lnTo>
                    <a:pt x="109" y="2047"/>
                  </a:lnTo>
                  <a:lnTo>
                    <a:pt x="100" y="2035"/>
                  </a:lnTo>
                  <a:lnTo>
                    <a:pt x="92" y="2024"/>
                  </a:lnTo>
                  <a:lnTo>
                    <a:pt x="86" y="2013"/>
                  </a:lnTo>
                  <a:lnTo>
                    <a:pt x="79" y="2001"/>
                  </a:lnTo>
                  <a:lnTo>
                    <a:pt x="74" y="1991"/>
                  </a:lnTo>
                  <a:lnTo>
                    <a:pt x="69" y="1980"/>
                  </a:lnTo>
                  <a:lnTo>
                    <a:pt x="67" y="1970"/>
                  </a:lnTo>
                  <a:lnTo>
                    <a:pt x="65" y="1960"/>
                  </a:lnTo>
                  <a:lnTo>
                    <a:pt x="63" y="1951"/>
                  </a:lnTo>
                  <a:lnTo>
                    <a:pt x="63" y="1943"/>
                  </a:lnTo>
                  <a:lnTo>
                    <a:pt x="64" y="1935"/>
                  </a:lnTo>
                  <a:lnTo>
                    <a:pt x="66" y="1928"/>
                  </a:lnTo>
                  <a:lnTo>
                    <a:pt x="69" y="1923"/>
                  </a:lnTo>
                  <a:lnTo>
                    <a:pt x="74" y="1917"/>
                  </a:lnTo>
                  <a:lnTo>
                    <a:pt x="79" y="1913"/>
                  </a:lnTo>
                  <a:lnTo>
                    <a:pt x="86" y="1911"/>
                  </a:lnTo>
                  <a:lnTo>
                    <a:pt x="92" y="1909"/>
                  </a:lnTo>
                  <a:lnTo>
                    <a:pt x="100" y="1909"/>
                  </a:lnTo>
                  <a:lnTo>
                    <a:pt x="109" y="1910"/>
                  </a:lnTo>
                  <a:lnTo>
                    <a:pt x="118" y="1911"/>
                  </a:lnTo>
                  <a:lnTo>
                    <a:pt x="127" y="1914"/>
                  </a:lnTo>
                  <a:lnTo>
                    <a:pt x="137" y="1917"/>
                  </a:lnTo>
                  <a:lnTo>
                    <a:pt x="148" y="1923"/>
                  </a:lnTo>
                  <a:lnTo>
                    <a:pt x="158" y="1928"/>
                  </a:lnTo>
                  <a:lnTo>
                    <a:pt x="169" y="1935"/>
                  </a:lnTo>
                  <a:lnTo>
                    <a:pt x="180" y="1943"/>
                  </a:lnTo>
                  <a:lnTo>
                    <a:pt x="191" y="1951"/>
                  </a:lnTo>
                  <a:lnTo>
                    <a:pt x="202" y="1961"/>
                  </a:lnTo>
                  <a:lnTo>
                    <a:pt x="213" y="1971"/>
                  </a:lnTo>
                  <a:lnTo>
                    <a:pt x="224" y="1982"/>
                  </a:lnTo>
                  <a:lnTo>
                    <a:pt x="234" y="1993"/>
                  </a:lnTo>
                  <a:lnTo>
                    <a:pt x="244" y="2004"/>
                  </a:lnTo>
                  <a:lnTo>
                    <a:pt x="252" y="2016"/>
                  </a:lnTo>
                  <a:lnTo>
                    <a:pt x="260" y="2027"/>
                  </a:lnTo>
                  <a:lnTo>
                    <a:pt x="267" y="2039"/>
                  </a:lnTo>
                  <a:lnTo>
                    <a:pt x="272" y="2050"/>
                  </a:lnTo>
                  <a:lnTo>
                    <a:pt x="278" y="2061"/>
                  </a:lnTo>
                  <a:lnTo>
                    <a:pt x="282" y="2071"/>
                  </a:lnTo>
                  <a:lnTo>
                    <a:pt x="285" y="2081"/>
                  </a:lnTo>
                  <a:lnTo>
                    <a:pt x="287" y="2091"/>
                  </a:lnTo>
                  <a:lnTo>
                    <a:pt x="289" y="2099"/>
                  </a:lnTo>
                  <a:lnTo>
                    <a:pt x="289" y="2108"/>
                  </a:lnTo>
                  <a:lnTo>
                    <a:pt x="287" y="2116"/>
                  </a:lnTo>
                  <a:lnTo>
                    <a:pt x="285" y="2122"/>
                  </a:lnTo>
                  <a:lnTo>
                    <a:pt x="282" y="2129"/>
                  </a:lnTo>
                  <a:lnTo>
                    <a:pt x="278" y="2133"/>
                  </a:lnTo>
                  <a:close/>
                  <a:moveTo>
                    <a:pt x="560" y="2428"/>
                  </a:moveTo>
                  <a:lnTo>
                    <a:pt x="555" y="2433"/>
                  </a:lnTo>
                  <a:lnTo>
                    <a:pt x="548" y="2436"/>
                  </a:lnTo>
                  <a:lnTo>
                    <a:pt x="541" y="2437"/>
                  </a:lnTo>
                  <a:lnTo>
                    <a:pt x="532" y="2437"/>
                  </a:lnTo>
                  <a:lnTo>
                    <a:pt x="523" y="2437"/>
                  </a:lnTo>
                  <a:lnTo>
                    <a:pt x="513" y="2435"/>
                  </a:lnTo>
                  <a:lnTo>
                    <a:pt x="503" y="2431"/>
                  </a:lnTo>
                  <a:lnTo>
                    <a:pt x="493" y="2428"/>
                  </a:lnTo>
                  <a:lnTo>
                    <a:pt x="482" y="2423"/>
                  </a:lnTo>
                  <a:lnTo>
                    <a:pt x="470" y="2417"/>
                  </a:lnTo>
                  <a:lnTo>
                    <a:pt x="459" y="2410"/>
                  </a:lnTo>
                  <a:lnTo>
                    <a:pt x="447" y="2402"/>
                  </a:lnTo>
                  <a:lnTo>
                    <a:pt x="436" y="2393"/>
                  </a:lnTo>
                  <a:lnTo>
                    <a:pt x="424" y="2383"/>
                  </a:lnTo>
                  <a:lnTo>
                    <a:pt x="413" y="2373"/>
                  </a:lnTo>
                  <a:lnTo>
                    <a:pt x="401" y="2361"/>
                  </a:lnTo>
                  <a:lnTo>
                    <a:pt x="390" y="2350"/>
                  </a:lnTo>
                  <a:lnTo>
                    <a:pt x="381" y="2338"/>
                  </a:lnTo>
                  <a:lnTo>
                    <a:pt x="372" y="2326"/>
                  </a:lnTo>
                  <a:lnTo>
                    <a:pt x="363" y="2314"/>
                  </a:lnTo>
                  <a:lnTo>
                    <a:pt x="356" y="2302"/>
                  </a:lnTo>
                  <a:lnTo>
                    <a:pt x="350" y="2291"/>
                  </a:lnTo>
                  <a:lnTo>
                    <a:pt x="344" y="2279"/>
                  </a:lnTo>
                  <a:lnTo>
                    <a:pt x="340" y="2268"/>
                  </a:lnTo>
                  <a:lnTo>
                    <a:pt x="337" y="2258"/>
                  </a:lnTo>
                  <a:lnTo>
                    <a:pt x="335" y="2247"/>
                  </a:lnTo>
                  <a:lnTo>
                    <a:pt x="333" y="2239"/>
                  </a:lnTo>
                  <a:lnTo>
                    <a:pt x="332" y="2230"/>
                  </a:lnTo>
                  <a:lnTo>
                    <a:pt x="333" y="2222"/>
                  </a:lnTo>
                  <a:lnTo>
                    <a:pt x="336" y="2214"/>
                  </a:lnTo>
                  <a:lnTo>
                    <a:pt x="339" y="2208"/>
                  </a:lnTo>
                  <a:lnTo>
                    <a:pt x="343" y="2202"/>
                  </a:lnTo>
                  <a:lnTo>
                    <a:pt x="350" y="2199"/>
                  </a:lnTo>
                  <a:lnTo>
                    <a:pt x="356" y="2196"/>
                  </a:lnTo>
                  <a:lnTo>
                    <a:pt x="363" y="2195"/>
                  </a:lnTo>
                  <a:lnTo>
                    <a:pt x="372" y="2194"/>
                  </a:lnTo>
                  <a:lnTo>
                    <a:pt x="381" y="2195"/>
                  </a:lnTo>
                  <a:lnTo>
                    <a:pt x="390" y="2196"/>
                  </a:lnTo>
                  <a:lnTo>
                    <a:pt x="400" y="2199"/>
                  </a:lnTo>
                  <a:lnTo>
                    <a:pt x="411" y="2203"/>
                  </a:lnTo>
                  <a:lnTo>
                    <a:pt x="422" y="2208"/>
                  </a:lnTo>
                  <a:lnTo>
                    <a:pt x="433" y="2214"/>
                  </a:lnTo>
                  <a:lnTo>
                    <a:pt x="444" y="2221"/>
                  </a:lnTo>
                  <a:lnTo>
                    <a:pt x="456" y="2230"/>
                  </a:lnTo>
                  <a:lnTo>
                    <a:pt x="467" y="2239"/>
                  </a:lnTo>
                  <a:lnTo>
                    <a:pt x="479" y="2248"/>
                  </a:lnTo>
                  <a:lnTo>
                    <a:pt x="491" y="2258"/>
                  </a:lnTo>
                  <a:lnTo>
                    <a:pt x="502" y="2270"/>
                  </a:lnTo>
                  <a:lnTo>
                    <a:pt x="513" y="2281"/>
                  </a:lnTo>
                  <a:lnTo>
                    <a:pt x="523" y="2293"/>
                  </a:lnTo>
                  <a:lnTo>
                    <a:pt x="532" y="2305"/>
                  </a:lnTo>
                  <a:lnTo>
                    <a:pt x="541" y="2317"/>
                  </a:lnTo>
                  <a:lnTo>
                    <a:pt x="547" y="2330"/>
                  </a:lnTo>
                  <a:lnTo>
                    <a:pt x="554" y="2340"/>
                  </a:lnTo>
                  <a:lnTo>
                    <a:pt x="559" y="2353"/>
                  </a:lnTo>
                  <a:lnTo>
                    <a:pt x="564" y="2363"/>
                  </a:lnTo>
                  <a:lnTo>
                    <a:pt x="567" y="2373"/>
                  </a:lnTo>
                  <a:lnTo>
                    <a:pt x="570" y="2383"/>
                  </a:lnTo>
                  <a:lnTo>
                    <a:pt x="571" y="2393"/>
                  </a:lnTo>
                  <a:lnTo>
                    <a:pt x="571" y="2402"/>
                  </a:lnTo>
                  <a:lnTo>
                    <a:pt x="570" y="2410"/>
                  </a:lnTo>
                  <a:lnTo>
                    <a:pt x="568" y="2417"/>
                  </a:lnTo>
                  <a:lnTo>
                    <a:pt x="565" y="2423"/>
                  </a:lnTo>
                  <a:lnTo>
                    <a:pt x="560" y="2428"/>
                  </a:lnTo>
                  <a:close/>
                  <a:moveTo>
                    <a:pt x="307" y="1512"/>
                  </a:moveTo>
                  <a:lnTo>
                    <a:pt x="316" y="1522"/>
                  </a:lnTo>
                  <a:lnTo>
                    <a:pt x="325" y="1533"/>
                  </a:lnTo>
                  <a:lnTo>
                    <a:pt x="332" y="1544"/>
                  </a:lnTo>
                  <a:lnTo>
                    <a:pt x="339" y="1553"/>
                  </a:lnTo>
                  <a:lnTo>
                    <a:pt x="345" y="1564"/>
                  </a:lnTo>
                  <a:lnTo>
                    <a:pt x="351" y="1574"/>
                  </a:lnTo>
                  <a:lnTo>
                    <a:pt x="355" y="1584"/>
                  </a:lnTo>
                  <a:lnTo>
                    <a:pt x="359" y="1594"/>
                  </a:lnTo>
                  <a:lnTo>
                    <a:pt x="361" y="1604"/>
                  </a:lnTo>
                  <a:lnTo>
                    <a:pt x="363" y="1613"/>
                  </a:lnTo>
                  <a:lnTo>
                    <a:pt x="364" y="1621"/>
                  </a:lnTo>
                  <a:lnTo>
                    <a:pt x="364" y="1629"/>
                  </a:lnTo>
                  <a:lnTo>
                    <a:pt x="363" y="1636"/>
                  </a:lnTo>
                  <a:lnTo>
                    <a:pt x="361" y="1642"/>
                  </a:lnTo>
                  <a:lnTo>
                    <a:pt x="358" y="1648"/>
                  </a:lnTo>
                  <a:lnTo>
                    <a:pt x="353" y="1653"/>
                  </a:lnTo>
                  <a:lnTo>
                    <a:pt x="348" y="1657"/>
                  </a:lnTo>
                  <a:lnTo>
                    <a:pt x="342" y="1659"/>
                  </a:lnTo>
                  <a:lnTo>
                    <a:pt x="336" y="1661"/>
                  </a:lnTo>
                  <a:lnTo>
                    <a:pt x="328" y="1661"/>
                  </a:lnTo>
                  <a:lnTo>
                    <a:pt x="320" y="1661"/>
                  </a:lnTo>
                  <a:lnTo>
                    <a:pt x="313" y="1659"/>
                  </a:lnTo>
                  <a:lnTo>
                    <a:pt x="304" y="1657"/>
                  </a:lnTo>
                  <a:lnTo>
                    <a:pt x="294" y="1653"/>
                  </a:lnTo>
                  <a:lnTo>
                    <a:pt x="285" y="1649"/>
                  </a:lnTo>
                  <a:lnTo>
                    <a:pt x="275" y="1643"/>
                  </a:lnTo>
                  <a:lnTo>
                    <a:pt x="266" y="1638"/>
                  </a:lnTo>
                  <a:lnTo>
                    <a:pt x="256" y="1630"/>
                  </a:lnTo>
                  <a:lnTo>
                    <a:pt x="246" y="1623"/>
                  </a:lnTo>
                  <a:lnTo>
                    <a:pt x="236" y="1614"/>
                  </a:lnTo>
                  <a:lnTo>
                    <a:pt x="226" y="1605"/>
                  </a:lnTo>
                  <a:lnTo>
                    <a:pt x="216" y="1595"/>
                  </a:lnTo>
                  <a:lnTo>
                    <a:pt x="206" y="1584"/>
                  </a:lnTo>
                  <a:lnTo>
                    <a:pt x="199" y="1574"/>
                  </a:lnTo>
                  <a:lnTo>
                    <a:pt x="191" y="1563"/>
                  </a:lnTo>
                  <a:lnTo>
                    <a:pt x="183" y="1553"/>
                  </a:lnTo>
                  <a:lnTo>
                    <a:pt x="178" y="1543"/>
                  </a:lnTo>
                  <a:lnTo>
                    <a:pt x="172" y="1533"/>
                  </a:lnTo>
                  <a:lnTo>
                    <a:pt x="168" y="1523"/>
                  </a:lnTo>
                  <a:lnTo>
                    <a:pt x="165" y="1513"/>
                  </a:lnTo>
                  <a:lnTo>
                    <a:pt x="161" y="1503"/>
                  </a:lnTo>
                  <a:lnTo>
                    <a:pt x="160" y="1494"/>
                  </a:lnTo>
                  <a:lnTo>
                    <a:pt x="159" y="1486"/>
                  </a:lnTo>
                  <a:lnTo>
                    <a:pt x="159" y="1478"/>
                  </a:lnTo>
                  <a:lnTo>
                    <a:pt x="160" y="1471"/>
                  </a:lnTo>
                  <a:lnTo>
                    <a:pt x="163" y="1465"/>
                  </a:lnTo>
                  <a:lnTo>
                    <a:pt x="166" y="1458"/>
                  </a:lnTo>
                  <a:lnTo>
                    <a:pt x="170" y="1454"/>
                  </a:lnTo>
                  <a:lnTo>
                    <a:pt x="175" y="1450"/>
                  </a:lnTo>
                  <a:lnTo>
                    <a:pt x="181" y="1447"/>
                  </a:lnTo>
                  <a:lnTo>
                    <a:pt x="188" y="1446"/>
                  </a:lnTo>
                  <a:lnTo>
                    <a:pt x="194" y="1445"/>
                  </a:lnTo>
                  <a:lnTo>
                    <a:pt x="202" y="1446"/>
                  </a:lnTo>
                  <a:lnTo>
                    <a:pt x="211" y="1447"/>
                  </a:lnTo>
                  <a:lnTo>
                    <a:pt x="219" y="1450"/>
                  </a:lnTo>
                  <a:lnTo>
                    <a:pt x="228" y="1454"/>
                  </a:lnTo>
                  <a:lnTo>
                    <a:pt x="238" y="1458"/>
                  </a:lnTo>
                  <a:lnTo>
                    <a:pt x="248" y="1464"/>
                  </a:lnTo>
                  <a:lnTo>
                    <a:pt x="258" y="1469"/>
                  </a:lnTo>
                  <a:lnTo>
                    <a:pt x="268" y="1477"/>
                  </a:lnTo>
                  <a:lnTo>
                    <a:pt x="278" y="1484"/>
                  </a:lnTo>
                  <a:lnTo>
                    <a:pt x="287" y="1492"/>
                  </a:lnTo>
                  <a:lnTo>
                    <a:pt x="297" y="1502"/>
                  </a:lnTo>
                  <a:lnTo>
                    <a:pt x="307" y="1512"/>
                  </a:lnTo>
                  <a:close/>
                  <a:moveTo>
                    <a:pt x="558" y="1777"/>
                  </a:moveTo>
                  <a:lnTo>
                    <a:pt x="568" y="1788"/>
                  </a:lnTo>
                  <a:lnTo>
                    <a:pt x="577" y="1799"/>
                  </a:lnTo>
                  <a:lnTo>
                    <a:pt x="585" y="1810"/>
                  </a:lnTo>
                  <a:lnTo>
                    <a:pt x="592" y="1821"/>
                  </a:lnTo>
                  <a:lnTo>
                    <a:pt x="599" y="1832"/>
                  </a:lnTo>
                  <a:lnTo>
                    <a:pt x="604" y="1842"/>
                  </a:lnTo>
                  <a:lnTo>
                    <a:pt x="610" y="1853"/>
                  </a:lnTo>
                  <a:lnTo>
                    <a:pt x="613" y="1863"/>
                  </a:lnTo>
                  <a:lnTo>
                    <a:pt x="616" y="1872"/>
                  </a:lnTo>
                  <a:lnTo>
                    <a:pt x="618" y="1882"/>
                  </a:lnTo>
                  <a:lnTo>
                    <a:pt x="618" y="1891"/>
                  </a:lnTo>
                  <a:lnTo>
                    <a:pt x="618" y="1899"/>
                  </a:lnTo>
                  <a:lnTo>
                    <a:pt x="617" y="1906"/>
                  </a:lnTo>
                  <a:lnTo>
                    <a:pt x="615" y="1913"/>
                  </a:lnTo>
                  <a:lnTo>
                    <a:pt x="612" y="1920"/>
                  </a:lnTo>
                  <a:lnTo>
                    <a:pt x="607" y="1924"/>
                  </a:lnTo>
                  <a:lnTo>
                    <a:pt x="602" y="1928"/>
                  </a:lnTo>
                  <a:lnTo>
                    <a:pt x="596" y="1931"/>
                  </a:lnTo>
                  <a:lnTo>
                    <a:pt x="589" y="1933"/>
                  </a:lnTo>
                  <a:lnTo>
                    <a:pt x="582" y="1933"/>
                  </a:lnTo>
                  <a:lnTo>
                    <a:pt x="573" y="1933"/>
                  </a:lnTo>
                  <a:lnTo>
                    <a:pt x="565" y="1931"/>
                  </a:lnTo>
                  <a:lnTo>
                    <a:pt x="555" y="1928"/>
                  </a:lnTo>
                  <a:lnTo>
                    <a:pt x="546" y="1925"/>
                  </a:lnTo>
                  <a:lnTo>
                    <a:pt x="535" y="1921"/>
                  </a:lnTo>
                  <a:lnTo>
                    <a:pt x="525" y="1915"/>
                  </a:lnTo>
                  <a:lnTo>
                    <a:pt x="515" y="1909"/>
                  </a:lnTo>
                  <a:lnTo>
                    <a:pt x="504" y="1901"/>
                  </a:lnTo>
                  <a:lnTo>
                    <a:pt x="493" y="1893"/>
                  </a:lnTo>
                  <a:lnTo>
                    <a:pt x="484" y="1884"/>
                  </a:lnTo>
                  <a:lnTo>
                    <a:pt x="473" y="1875"/>
                  </a:lnTo>
                  <a:lnTo>
                    <a:pt x="463" y="1865"/>
                  </a:lnTo>
                  <a:lnTo>
                    <a:pt x="453" y="1854"/>
                  </a:lnTo>
                  <a:lnTo>
                    <a:pt x="444" y="1843"/>
                  </a:lnTo>
                  <a:lnTo>
                    <a:pt x="435" y="1832"/>
                  </a:lnTo>
                  <a:lnTo>
                    <a:pt x="429" y="1821"/>
                  </a:lnTo>
                  <a:lnTo>
                    <a:pt x="422" y="1810"/>
                  </a:lnTo>
                  <a:lnTo>
                    <a:pt x="416" y="1799"/>
                  </a:lnTo>
                  <a:lnTo>
                    <a:pt x="411" y="1788"/>
                  </a:lnTo>
                  <a:lnTo>
                    <a:pt x="408" y="1778"/>
                  </a:lnTo>
                  <a:lnTo>
                    <a:pt x="405" y="1768"/>
                  </a:lnTo>
                  <a:lnTo>
                    <a:pt x="402" y="1758"/>
                  </a:lnTo>
                  <a:lnTo>
                    <a:pt x="401" y="1750"/>
                  </a:lnTo>
                  <a:lnTo>
                    <a:pt x="401" y="1742"/>
                  </a:lnTo>
                  <a:lnTo>
                    <a:pt x="402" y="1734"/>
                  </a:lnTo>
                  <a:lnTo>
                    <a:pt x="405" y="1728"/>
                  </a:lnTo>
                  <a:lnTo>
                    <a:pt x="408" y="1721"/>
                  </a:lnTo>
                  <a:lnTo>
                    <a:pt x="412" y="1717"/>
                  </a:lnTo>
                  <a:lnTo>
                    <a:pt x="418" y="1712"/>
                  </a:lnTo>
                  <a:lnTo>
                    <a:pt x="424" y="1710"/>
                  </a:lnTo>
                  <a:lnTo>
                    <a:pt x="431" y="1708"/>
                  </a:lnTo>
                  <a:lnTo>
                    <a:pt x="439" y="1708"/>
                  </a:lnTo>
                  <a:lnTo>
                    <a:pt x="447" y="1708"/>
                  </a:lnTo>
                  <a:lnTo>
                    <a:pt x="456" y="1710"/>
                  </a:lnTo>
                  <a:lnTo>
                    <a:pt x="465" y="1712"/>
                  </a:lnTo>
                  <a:lnTo>
                    <a:pt x="475" y="1716"/>
                  </a:lnTo>
                  <a:lnTo>
                    <a:pt x="485" y="1720"/>
                  </a:lnTo>
                  <a:lnTo>
                    <a:pt x="496" y="1726"/>
                  </a:lnTo>
                  <a:lnTo>
                    <a:pt x="505" y="1732"/>
                  </a:lnTo>
                  <a:lnTo>
                    <a:pt x="516" y="1740"/>
                  </a:lnTo>
                  <a:lnTo>
                    <a:pt x="527" y="1747"/>
                  </a:lnTo>
                  <a:lnTo>
                    <a:pt x="537" y="1756"/>
                  </a:lnTo>
                  <a:lnTo>
                    <a:pt x="548" y="1766"/>
                  </a:lnTo>
                  <a:lnTo>
                    <a:pt x="558" y="1777"/>
                  </a:lnTo>
                  <a:close/>
                  <a:moveTo>
                    <a:pt x="237" y="840"/>
                  </a:moveTo>
                  <a:lnTo>
                    <a:pt x="245" y="849"/>
                  </a:lnTo>
                  <a:lnTo>
                    <a:pt x="251" y="857"/>
                  </a:lnTo>
                  <a:lnTo>
                    <a:pt x="258" y="867"/>
                  </a:lnTo>
                  <a:lnTo>
                    <a:pt x="264" y="876"/>
                  </a:lnTo>
                  <a:lnTo>
                    <a:pt x="269" y="886"/>
                  </a:lnTo>
                  <a:lnTo>
                    <a:pt x="273" y="895"/>
                  </a:lnTo>
                  <a:lnTo>
                    <a:pt x="278" y="903"/>
                  </a:lnTo>
                  <a:lnTo>
                    <a:pt x="280" y="912"/>
                  </a:lnTo>
                  <a:lnTo>
                    <a:pt x="282" y="921"/>
                  </a:lnTo>
                  <a:lnTo>
                    <a:pt x="283" y="929"/>
                  </a:lnTo>
                  <a:lnTo>
                    <a:pt x="284" y="936"/>
                  </a:lnTo>
                  <a:lnTo>
                    <a:pt x="284" y="943"/>
                  </a:lnTo>
                  <a:lnTo>
                    <a:pt x="283" y="950"/>
                  </a:lnTo>
                  <a:lnTo>
                    <a:pt x="281" y="955"/>
                  </a:lnTo>
                  <a:lnTo>
                    <a:pt x="278" y="960"/>
                  </a:lnTo>
                  <a:lnTo>
                    <a:pt x="274" y="965"/>
                  </a:lnTo>
                  <a:lnTo>
                    <a:pt x="269" y="968"/>
                  </a:lnTo>
                  <a:lnTo>
                    <a:pt x="264" y="970"/>
                  </a:lnTo>
                  <a:lnTo>
                    <a:pt x="258" y="971"/>
                  </a:lnTo>
                  <a:lnTo>
                    <a:pt x="251" y="973"/>
                  </a:lnTo>
                  <a:lnTo>
                    <a:pt x="245" y="973"/>
                  </a:lnTo>
                  <a:lnTo>
                    <a:pt x="237" y="970"/>
                  </a:lnTo>
                  <a:lnTo>
                    <a:pt x="229" y="968"/>
                  </a:lnTo>
                  <a:lnTo>
                    <a:pt x="222" y="966"/>
                  </a:lnTo>
                  <a:lnTo>
                    <a:pt x="213" y="962"/>
                  </a:lnTo>
                  <a:lnTo>
                    <a:pt x="205" y="957"/>
                  </a:lnTo>
                  <a:lnTo>
                    <a:pt x="196" y="952"/>
                  </a:lnTo>
                  <a:lnTo>
                    <a:pt x="188" y="946"/>
                  </a:lnTo>
                  <a:lnTo>
                    <a:pt x="179" y="940"/>
                  </a:lnTo>
                  <a:lnTo>
                    <a:pt x="171" y="932"/>
                  </a:lnTo>
                  <a:lnTo>
                    <a:pt x="163" y="923"/>
                  </a:lnTo>
                  <a:lnTo>
                    <a:pt x="154" y="914"/>
                  </a:lnTo>
                  <a:lnTo>
                    <a:pt x="146" y="906"/>
                  </a:lnTo>
                  <a:lnTo>
                    <a:pt x="139" y="897"/>
                  </a:lnTo>
                  <a:lnTo>
                    <a:pt x="133" y="887"/>
                  </a:lnTo>
                  <a:lnTo>
                    <a:pt x="127" y="878"/>
                  </a:lnTo>
                  <a:lnTo>
                    <a:pt x="122" y="868"/>
                  </a:lnTo>
                  <a:lnTo>
                    <a:pt x="118" y="860"/>
                  </a:lnTo>
                  <a:lnTo>
                    <a:pt x="114" y="851"/>
                  </a:lnTo>
                  <a:lnTo>
                    <a:pt x="111" y="842"/>
                  </a:lnTo>
                  <a:lnTo>
                    <a:pt x="109" y="833"/>
                  </a:lnTo>
                  <a:lnTo>
                    <a:pt x="108" y="826"/>
                  </a:lnTo>
                  <a:lnTo>
                    <a:pt x="107" y="818"/>
                  </a:lnTo>
                  <a:lnTo>
                    <a:pt x="108" y="811"/>
                  </a:lnTo>
                  <a:lnTo>
                    <a:pt x="109" y="805"/>
                  </a:lnTo>
                  <a:lnTo>
                    <a:pt x="111" y="799"/>
                  </a:lnTo>
                  <a:lnTo>
                    <a:pt x="113" y="794"/>
                  </a:lnTo>
                  <a:lnTo>
                    <a:pt x="118" y="789"/>
                  </a:lnTo>
                  <a:lnTo>
                    <a:pt x="122" y="786"/>
                  </a:lnTo>
                  <a:lnTo>
                    <a:pt x="127" y="784"/>
                  </a:lnTo>
                  <a:lnTo>
                    <a:pt x="133" y="783"/>
                  </a:lnTo>
                  <a:lnTo>
                    <a:pt x="139" y="782"/>
                  </a:lnTo>
                  <a:lnTo>
                    <a:pt x="146" y="783"/>
                  </a:lnTo>
                  <a:lnTo>
                    <a:pt x="154" y="784"/>
                  </a:lnTo>
                  <a:lnTo>
                    <a:pt x="161" y="786"/>
                  </a:lnTo>
                  <a:lnTo>
                    <a:pt x="169" y="788"/>
                  </a:lnTo>
                  <a:lnTo>
                    <a:pt x="178" y="793"/>
                  </a:lnTo>
                  <a:lnTo>
                    <a:pt x="186" y="797"/>
                  </a:lnTo>
                  <a:lnTo>
                    <a:pt x="194" y="803"/>
                  </a:lnTo>
                  <a:lnTo>
                    <a:pt x="203" y="808"/>
                  </a:lnTo>
                  <a:lnTo>
                    <a:pt x="212" y="815"/>
                  </a:lnTo>
                  <a:lnTo>
                    <a:pt x="221" y="822"/>
                  </a:lnTo>
                  <a:lnTo>
                    <a:pt x="228" y="831"/>
                  </a:lnTo>
                  <a:lnTo>
                    <a:pt x="237" y="840"/>
                  </a:lnTo>
                  <a:close/>
                  <a:moveTo>
                    <a:pt x="451" y="1072"/>
                  </a:moveTo>
                  <a:lnTo>
                    <a:pt x="458" y="1082"/>
                  </a:lnTo>
                  <a:lnTo>
                    <a:pt x="466" y="1092"/>
                  </a:lnTo>
                  <a:lnTo>
                    <a:pt x="474" y="1101"/>
                  </a:lnTo>
                  <a:lnTo>
                    <a:pt x="479" y="1111"/>
                  </a:lnTo>
                  <a:lnTo>
                    <a:pt x="485" y="1121"/>
                  </a:lnTo>
                  <a:lnTo>
                    <a:pt x="489" y="1130"/>
                  </a:lnTo>
                  <a:lnTo>
                    <a:pt x="493" y="1139"/>
                  </a:lnTo>
                  <a:lnTo>
                    <a:pt x="497" y="1148"/>
                  </a:lnTo>
                  <a:lnTo>
                    <a:pt x="499" y="1157"/>
                  </a:lnTo>
                  <a:lnTo>
                    <a:pt x="500" y="1165"/>
                  </a:lnTo>
                  <a:lnTo>
                    <a:pt x="501" y="1173"/>
                  </a:lnTo>
                  <a:lnTo>
                    <a:pt x="501" y="1181"/>
                  </a:lnTo>
                  <a:lnTo>
                    <a:pt x="499" y="1187"/>
                  </a:lnTo>
                  <a:lnTo>
                    <a:pt x="498" y="1193"/>
                  </a:lnTo>
                  <a:lnTo>
                    <a:pt x="495" y="1198"/>
                  </a:lnTo>
                  <a:lnTo>
                    <a:pt x="490" y="1203"/>
                  </a:lnTo>
                  <a:lnTo>
                    <a:pt x="486" y="1206"/>
                  </a:lnTo>
                  <a:lnTo>
                    <a:pt x="480" y="1209"/>
                  </a:lnTo>
                  <a:lnTo>
                    <a:pt x="474" y="1210"/>
                  </a:lnTo>
                  <a:lnTo>
                    <a:pt x="467" y="1211"/>
                  </a:lnTo>
                  <a:lnTo>
                    <a:pt x="459" y="1210"/>
                  </a:lnTo>
                  <a:lnTo>
                    <a:pt x="452" y="1209"/>
                  </a:lnTo>
                  <a:lnTo>
                    <a:pt x="444" y="1207"/>
                  </a:lnTo>
                  <a:lnTo>
                    <a:pt x="435" y="1204"/>
                  </a:lnTo>
                  <a:lnTo>
                    <a:pt x="427" y="1201"/>
                  </a:lnTo>
                  <a:lnTo>
                    <a:pt x="418" y="1196"/>
                  </a:lnTo>
                  <a:lnTo>
                    <a:pt x="409" y="1191"/>
                  </a:lnTo>
                  <a:lnTo>
                    <a:pt x="399" y="1184"/>
                  </a:lnTo>
                  <a:lnTo>
                    <a:pt x="390" y="1176"/>
                  </a:lnTo>
                  <a:lnTo>
                    <a:pt x="382" y="1169"/>
                  </a:lnTo>
                  <a:lnTo>
                    <a:pt x="373" y="1161"/>
                  </a:lnTo>
                  <a:lnTo>
                    <a:pt x="364" y="1151"/>
                  </a:lnTo>
                  <a:lnTo>
                    <a:pt x="355" y="1142"/>
                  </a:lnTo>
                  <a:lnTo>
                    <a:pt x="348" y="1133"/>
                  </a:lnTo>
                  <a:lnTo>
                    <a:pt x="341" y="1123"/>
                  </a:lnTo>
                  <a:lnTo>
                    <a:pt x="335" y="1113"/>
                  </a:lnTo>
                  <a:lnTo>
                    <a:pt x="329" y="1103"/>
                  </a:lnTo>
                  <a:lnTo>
                    <a:pt x="325" y="1094"/>
                  </a:lnTo>
                  <a:lnTo>
                    <a:pt x="321" y="1084"/>
                  </a:lnTo>
                  <a:lnTo>
                    <a:pt x="318" y="1076"/>
                  </a:lnTo>
                  <a:lnTo>
                    <a:pt x="316" y="1067"/>
                  </a:lnTo>
                  <a:lnTo>
                    <a:pt x="314" y="1058"/>
                  </a:lnTo>
                  <a:lnTo>
                    <a:pt x="314" y="1050"/>
                  </a:lnTo>
                  <a:lnTo>
                    <a:pt x="314" y="1043"/>
                  </a:lnTo>
                  <a:lnTo>
                    <a:pt x="315" y="1036"/>
                  </a:lnTo>
                  <a:lnTo>
                    <a:pt x="317" y="1031"/>
                  </a:lnTo>
                  <a:lnTo>
                    <a:pt x="320" y="1025"/>
                  </a:lnTo>
                  <a:lnTo>
                    <a:pt x="324" y="1021"/>
                  </a:lnTo>
                  <a:lnTo>
                    <a:pt x="329" y="1016"/>
                  </a:lnTo>
                  <a:lnTo>
                    <a:pt x="335" y="1014"/>
                  </a:lnTo>
                  <a:lnTo>
                    <a:pt x="341" y="1013"/>
                  </a:lnTo>
                  <a:lnTo>
                    <a:pt x="348" y="1012"/>
                  </a:lnTo>
                  <a:lnTo>
                    <a:pt x="355" y="1012"/>
                  </a:lnTo>
                  <a:lnTo>
                    <a:pt x="363" y="1014"/>
                  </a:lnTo>
                  <a:lnTo>
                    <a:pt x="371" y="1016"/>
                  </a:lnTo>
                  <a:lnTo>
                    <a:pt x="379" y="1020"/>
                  </a:lnTo>
                  <a:lnTo>
                    <a:pt x="388" y="1023"/>
                  </a:lnTo>
                  <a:lnTo>
                    <a:pt x="397" y="1028"/>
                  </a:lnTo>
                  <a:lnTo>
                    <a:pt x="406" y="1034"/>
                  </a:lnTo>
                  <a:lnTo>
                    <a:pt x="415" y="1039"/>
                  </a:lnTo>
                  <a:lnTo>
                    <a:pt x="424" y="1047"/>
                  </a:lnTo>
                  <a:lnTo>
                    <a:pt x="433" y="1055"/>
                  </a:lnTo>
                  <a:lnTo>
                    <a:pt x="442" y="1064"/>
                  </a:lnTo>
                  <a:lnTo>
                    <a:pt x="451" y="1072"/>
                  </a:lnTo>
                  <a:close/>
                  <a:moveTo>
                    <a:pt x="200" y="310"/>
                  </a:moveTo>
                  <a:lnTo>
                    <a:pt x="188" y="294"/>
                  </a:lnTo>
                  <a:lnTo>
                    <a:pt x="177" y="278"/>
                  </a:lnTo>
                  <a:lnTo>
                    <a:pt x="169" y="262"/>
                  </a:lnTo>
                  <a:lnTo>
                    <a:pt x="164" y="246"/>
                  </a:lnTo>
                  <a:lnTo>
                    <a:pt x="161" y="239"/>
                  </a:lnTo>
                  <a:lnTo>
                    <a:pt x="161" y="232"/>
                  </a:lnTo>
                  <a:lnTo>
                    <a:pt x="160" y="225"/>
                  </a:lnTo>
                  <a:lnTo>
                    <a:pt x="161" y="220"/>
                  </a:lnTo>
                  <a:lnTo>
                    <a:pt x="163" y="213"/>
                  </a:lnTo>
                  <a:lnTo>
                    <a:pt x="165" y="209"/>
                  </a:lnTo>
                  <a:lnTo>
                    <a:pt x="167" y="203"/>
                  </a:lnTo>
                  <a:lnTo>
                    <a:pt x="170" y="200"/>
                  </a:lnTo>
                  <a:lnTo>
                    <a:pt x="175" y="197"/>
                  </a:lnTo>
                  <a:lnTo>
                    <a:pt x="179" y="194"/>
                  </a:lnTo>
                  <a:lnTo>
                    <a:pt x="184" y="193"/>
                  </a:lnTo>
                  <a:lnTo>
                    <a:pt x="190" y="192"/>
                  </a:lnTo>
                  <a:lnTo>
                    <a:pt x="196" y="192"/>
                  </a:lnTo>
                  <a:lnTo>
                    <a:pt x="203" y="193"/>
                  </a:lnTo>
                  <a:lnTo>
                    <a:pt x="210" y="195"/>
                  </a:lnTo>
                  <a:lnTo>
                    <a:pt x="216" y="198"/>
                  </a:lnTo>
                  <a:lnTo>
                    <a:pt x="230" y="205"/>
                  </a:lnTo>
                  <a:lnTo>
                    <a:pt x="246" y="215"/>
                  </a:lnTo>
                  <a:lnTo>
                    <a:pt x="260" y="227"/>
                  </a:lnTo>
                  <a:lnTo>
                    <a:pt x="274" y="243"/>
                  </a:lnTo>
                  <a:lnTo>
                    <a:pt x="287" y="259"/>
                  </a:lnTo>
                  <a:lnTo>
                    <a:pt x="297" y="275"/>
                  </a:lnTo>
                  <a:lnTo>
                    <a:pt x="306" y="291"/>
                  </a:lnTo>
                  <a:lnTo>
                    <a:pt x="310" y="306"/>
                  </a:lnTo>
                  <a:lnTo>
                    <a:pt x="313" y="314"/>
                  </a:lnTo>
                  <a:lnTo>
                    <a:pt x="314" y="321"/>
                  </a:lnTo>
                  <a:lnTo>
                    <a:pt x="314" y="328"/>
                  </a:lnTo>
                  <a:lnTo>
                    <a:pt x="314" y="334"/>
                  </a:lnTo>
                  <a:lnTo>
                    <a:pt x="313" y="339"/>
                  </a:lnTo>
                  <a:lnTo>
                    <a:pt x="310" y="344"/>
                  </a:lnTo>
                  <a:lnTo>
                    <a:pt x="307" y="349"/>
                  </a:lnTo>
                  <a:lnTo>
                    <a:pt x="304" y="353"/>
                  </a:lnTo>
                  <a:lnTo>
                    <a:pt x="299" y="357"/>
                  </a:lnTo>
                  <a:lnTo>
                    <a:pt x="295" y="359"/>
                  </a:lnTo>
                  <a:lnTo>
                    <a:pt x="290" y="360"/>
                  </a:lnTo>
                  <a:lnTo>
                    <a:pt x="284" y="360"/>
                  </a:lnTo>
                  <a:lnTo>
                    <a:pt x="279" y="360"/>
                  </a:lnTo>
                  <a:lnTo>
                    <a:pt x="272" y="359"/>
                  </a:lnTo>
                  <a:lnTo>
                    <a:pt x="266" y="358"/>
                  </a:lnTo>
                  <a:lnTo>
                    <a:pt x="258" y="354"/>
                  </a:lnTo>
                  <a:lnTo>
                    <a:pt x="244" y="348"/>
                  </a:lnTo>
                  <a:lnTo>
                    <a:pt x="229" y="338"/>
                  </a:lnTo>
                  <a:lnTo>
                    <a:pt x="214" y="326"/>
                  </a:lnTo>
                  <a:lnTo>
                    <a:pt x="200" y="310"/>
                  </a:lnTo>
                  <a:close/>
                  <a:moveTo>
                    <a:pt x="489" y="563"/>
                  </a:moveTo>
                  <a:lnTo>
                    <a:pt x="485" y="566"/>
                  </a:lnTo>
                  <a:lnTo>
                    <a:pt x="479" y="568"/>
                  </a:lnTo>
                  <a:lnTo>
                    <a:pt x="474" y="569"/>
                  </a:lnTo>
                  <a:lnTo>
                    <a:pt x="468" y="570"/>
                  </a:lnTo>
                  <a:lnTo>
                    <a:pt x="462" y="570"/>
                  </a:lnTo>
                  <a:lnTo>
                    <a:pt x="455" y="569"/>
                  </a:lnTo>
                  <a:lnTo>
                    <a:pt x="447" y="567"/>
                  </a:lnTo>
                  <a:lnTo>
                    <a:pt x="441" y="564"/>
                  </a:lnTo>
                  <a:lnTo>
                    <a:pt x="433" y="560"/>
                  </a:lnTo>
                  <a:lnTo>
                    <a:pt x="425" y="557"/>
                  </a:lnTo>
                  <a:lnTo>
                    <a:pt x="418" y="552"/>
                  </a:lnTo>
                  <a:lnTo>
                    <a:pt x="409" y="546"/>
                  </a:lnTo>
                  <a:lnTo>
                    <a:pt x="394" y="534"/>
                  </a:lnTo>
                  <a:lnTo>
                    <a:pt x="379" y="519"/>
                  </a:lnTo>
                  <a:lnTo>
                    <a:pt x="365" y="501"/>
                  </a:lnTo>
                  <a:lnTo>
                    <a:pt x="354" y="484"/>
                  </a:lnTo>
                  <a:lnTo>
                    <a:pt x="350" y="476"/>
                  </a:lnTo>
                  <a:lnTo>
                    <a:pt x="347" y="467"/>
                  </a:lnTo>
                  <a:lnTo>
                    <a:pt x="343" y="460"/>
                  </a:lnTo>
                  <a:lnTo>
                    <a:pt x="340" y="451"/>
                  </a:lnTo>
                  <a:lnTo>
                    <a:pt x="339" y="443"/>
                  </a:lnTo>
                  <a:lnTo>
                    <a:pt x="338" y="437"/>
                  </a:lnTo>
                  <a:lnTo>
                    <a:pt x="337" y="429"/>
                  </a:lnTo>
                  <a:lnTo>
                    <a:pt x="338" y="422"/>
                  </a:lnTo>
                  <a:lnTo>
                    <a:pt x="339" y="417"/>
                  </a:lnTo>
                  <a:lnTo>
                    <a:pt x="341" y="411"/>
                  </a:lnTo>
                  <a:lnTo>
                    <a:pt x="343" y="407"/>
                  </a:lnTo>
                  <a:lnTo>
                    <a:pt x="348" y="403"/>
                  </a:lnTo>
                  <a:lnTo>
                    <a:pt x="352" y="399"/>
                  </a:lnTo>
                  <a:lnTo>
                    <a:pt x="356" y="397"/>
                  </a:lnTo>
                  <a:lnTo>
                    <a:pt x="362" y="395"/>
                  </a:lnTo>
                  <a:lnTo>
                    <a:pt x="369" y="395"/>
                  </a:lnTo>
                  <a:lnTo>
                    <a:pt x="374" y="395"/>
                  </a:lnTo>
                  <a:lnTo>
                    <a:pt x="382" y="396"/>
                  </a:lnTo>
                  <a:lnTo>
                    <a:pt x="388" y="398"/>
                  </a:lnTo>
                  <a:lnTo>
                    <a:pt x="396" y="400"/>
                  </a:lnTo>
                  <a:lnTo>
                    <a:pt x="404" y="404"/>
                  </a:lnTo>
                  <a:lnTo>
                    <a:pt x="411" y="408"/>
                  </a:lnTo>
                  <a:lnTo>
                    <a:pt x="419" y="412"/>
                  </a:lnTo>
                  <a:lnTo>
                    <a:pt x="427" y="418"/>
                  </a:lnTo>
                  <a:lnTo>
                    <a:pt x="442" y="431"/>
                  </a:lnTo>
                  <a:lnTo>
                    <a:pt x="457" y="446"/>
                  </a:lnTo>
                  <a:lnTo>
                    <a:pt x="470" y="463"/>
                  </a:lnTo>
                  <a:lnTo>
                    <a:pt x="481" y="480"/>
                  </a:lnTo>
                  <a:lnTo>
                    <a:pt x="490" y="497"/>
                  </a:lnTo>
                  <a:lnTo>
                    <a:pt x="496" y="513"/>
                  </a:lnTo>
                  <a:lnTo>
                    <a:pt x="498" y="521"/>
                  </a:lnTo>
                  <a:lnTo>
                    <a:pt x="499" y="529"/>
                  </a:lnTo>
                  <a:lnTo>
                    <a:pt x="499" y="535"/>
                  </a:lnTo>
                  <a:lnTo>
                    <a:pt x="499" y="542"/>
                  </a:lnTo>
                  <a:lnTo>
                    <a:pt x="498" y="548"/>
                  </a:lnTo>
                  <a:lnTo>
                    <a:pt x="496" y="554"/>
                  </a:lnTo>
                  <a:lnTo>
                    <a:pt x="492" y="558"/>
                  </a:lnTo>
                  <a:lnTo>
                    <a:pt x="489" y="563"/>
                  </a:lnTo>
                  <a:close/>
                </a:path>
              </a:pathLst>
            </a:custGeom>
            <a:solidFill>
              <a:srgbClr val="E79D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CH"/>
            </a:p>
          </p:txBody>
        </p:sp>
        <p:sp>
          <p:nvSpPr>
            <p:cNvPr id="172" name="Freeform 163"/>
            <p:cNvSpPr>
              <a:spLocks noEditPoints="1"/>
            </p:cNvSpPr>
            <p:nvPr userDrawn="1"/>
          </p:nvSpPr>
          <p:spPr bwMode="auto">
            <a:xfrm>
              <a:off x="11823700" y="5543550"/>
              <a:ext cx="182563" cy="1316038"/>
            </a:xfrm>
            <a:custGeom>
              <a:avLst/>
              <a:gdLst>
                <a:gd name="T0" fmla="*/ 96 w 689"/>
                <a:gd name="T1" fmla="*/ 4973 h 4976"/>
                <a:gd name="T2" fmla="*/ 218 w 689"/>
                <a:gd name="T3" fmla="*/ 4632 h 4976"/>
                <a:gd name="T4" fmla="*/ 17 w 689"/>
                <a:gd name="T5" fmla="*/ 4608 h 4976"/>
                <a:gd name="T6" fmla="*/ 125 w 689"/>
                <a:gd name="T7" fmla="*/ 3772 h 4976"/>
                <a:gd name="T8" fmla="*/ 84 w 689"/>
                <a:gd name="T9" fmla="*/ 2705 h 4976"/>
                <a:gd name="T10" fmla="*/ 238 w 689"/>
                <a:gd name="T11" fmla="*/ 2942 h 4976"/>
                <a:gd name="T12" fmla="*/ 6 w 689"/>
                <a:gd name="T13" fmla="*/ 2788 h 4976"/>
                <a:gd name="T14" fmla="*/ 197 w 689"/>
                <a:gd name="T15" fmla="*/ 2289 h 4976"/>
                <a:gd name="T16" fmla="*/ 115 w 689"/>
                <a:gd name="T17" fmla="*/ 2382 h 4976"/>
                <a:gd name="T18" fmla="*/ 9 w 689"/>
                <a:gd name="T19" fmla="*/ 1625 h 4976"/>
                <a:gd name="T20" fmla="*/ 157 w 689"/>
                <a:gd name="T21" fmla="*/ 1145 h 4976"/>
                <a:gd name="T22" fmla="*/ 0 w 689"/>
                <a:gd name="T23" fmla="*/ 1099 h 4976"/>
                <a:gd name="T24" fmla="*/ 154 w 689"/>
                <a:gd name="T25" fmla="*/ 493 h 4976"/>
                <a:gd name="T26" fmla="*/ 15 w 689"/>
                <a:gd name="T27" fmla="*/ 462 h 4976"/>
                <a:gd name="T28" fmla="*/ 638 w 689"/>
                <a:gd name="T29" fmla="*/ 401 h 4976"/>
                <a:gd name="T30" fmla="*/ 589 w 689"/>
                <a:gd name="T31" fmla="*/ 1077 h 4976"/>
                <a:gd name="T32" fmla="*/ 669 w 689"/>
                <a:gd name="T33" fmla="*/ 1776 h 4976"/>
                <a:gd name="T34" fmla="*/ 590 w 689"/>
                <a:gd name="T35" fmla="*/ 2276 h 4976"/>
                <a:gd name="T36" fmla="*/ 606 w 689"/>
                <a:gd name="T37" fmla="*/ 2892 h 4976"/>
                <a:gd name="T38" fmla="*/ 689 w 689"/>
                <a:gd name="T39" fmla="*/ 3493 h 4976"/>
                <a:gd name="T40" fmla="*/ 662 w 689"/>
                <a:gd name="T41" fmla="*/ 3892 h 4976"/>
                <a:gd name="T42" fmla="*/ 413 w 689"/>
                <a:gd name="T43" fmla="*/ 3661 h 4976"/>
                <a:gd name="T44" fmla="*/ 641 w 689"/>
                <a:gd name="T45" fmla="*/ 3713 h 4976"/>
                <a:gd name="T46" fmla="*/ 624 w 689"/>
                <a:gd name="T47" fmla="*/ 4232 h 4976"/>
                <a:gd name="T48" fmla="*/ 464 w 689"/>
                <a:gd name="T49" fmla="*/ 4610 h 4976"/>
                <a:gd name="T50" fmla="*/ 607 w 689"/>
                <a:gd name="T51" fmla="*/ 4554 h 4976"/>
                <a:gd name="T52" fmla="*/ 312 w 689"/>
                <a:gd name="T53" fmla="*/ 4826 h 4976"/>
                <a:gd name="T54" fmla="*/ 555 w 689"/>
                <a:gd name="T55" fmla="*/ 4892 h 4976"/>
                <a:gd name="T56" fmla="*/ 291 w 689"/>
                <a:gd name="T57" fmla="*/ 4419 h 4976"/>
                <a:gd name="T58" fmla="*/ 28 w 689"/>
                <a:gd name="T59" fmla="*/ 4140 h 4976"/>
                <a:gd name="T60" fmla="*/ 464 w 689"/>
                <a:gd name="T61" fmla="*/ 3996 h 4976"/>
                <a:gd name="T62" fmla="*/ 400 w 689"/>
                <a:gd name="T63" fmla="*/ 4128 h 4976"/>
                <a:gd name="T64" fmla="*/ 223 w 689"/>
                <a:gd name="T65" fmla="*/ 3856 h 4976"/>
                <a:gd name="T66" fmla="*/ 269 w 689"/>
                <a:gd name="T67" fmla="*/ 3524 h 4976"/>
                <a:gd name="T68" fmla="*/ 60 w 689"/>
                <a:gd name="T69" fmla="*/ 3270 h 4976"/>
                <a:gd name="T70" fmla="*/ 313 w 689"/>
                <a:gd name="T71" fmla="*/ 3409 h 4976"/>
                <a:gd name="T72" fmla="*/ 582 w 689"/>
                <a:gd name="T73" fmla="*/ 3235 h 4976"/>
                <a:gd name="T74" fmla="*/ 364 w 689"/>
                <a:gd name="T75" fmla="*/ 3171 h 4976"/>
                <a:gd name="T76" fmla="*/ 405 w 689"/>
                <a:gd name="T77" fmla="*/ 3027 h 4976"/>
                <a:gd name="T78" fmla="*/ 361 w 689"/>
                <a:gd name="T79" fmla="*/ 2650 h 4976"/>
                <a:gd name="T80" fmla="*/ 336 w 689"/>
                <a:gd name="T81" fmla="*/ 2466 h 4976"/>
                <a:gd name="T82" fmla="*/ 526 w 689"/>
                <a:gd name="T83" fmla="*/ 2688 h 4976"/>
                <a:gd name="T84" fmla="*/ 245 w 689"/>
                <a:gd name="T85" fmla="*/ 1905 h 4976"/>
                <a:gd name="T86" fmla="*/ 58 w 689"/>
                <a:gd name="T87" fmla="*/ 1730 h 4976"/>
                <a:gd name="T88" fmla="*/ 534 w 689"/>
                <a:gd name="T89" fmla="*/ 2180 h 4976"/>
                <a:gd name="T90" fmla="*/ 326 w 689"/>
                <a:gd name="T91" fmla="*/ 2037 h 4976"/>
                <a:gd name="T92" fmla="*/ 458 w 689"/>
                <a:gd name="T93" fmla="*/ 2004 h 4976"/>
                <a:gd name="T94" fmla="*/ 364 w 689"/>
                <a:gd name="T95" fmla="*/ 1328 h 4976"/>
                <a:gd name="T96" fmla="*/ 290 w 689"/>
                <a:gd name="T97" fmla="*/ 1411 h 4976"/>
                <a:gd name="T98" fmla="*/ 211 w 689"/>
                <a:gd name="T99" fmla="*/ 1227 h 4976"/>
                <a:gd name="T100" fmla="*/ 626 w 689"/>
                <a:gd name="T101" fmla="*/ 1625 h 4976"/>
                <a:gd name="T102" fmla="*/ 488 w 689"/>
                <a:gd name="T103" fmla="*/ 1639 h 4976"/>
                <a:gd name="T104" fmla="*/ 476 w 689"/>
                <a:gd name="T105" fmla="*/ 1478 h 4976"/>
                <a:gd name="T106" fmla="*/ 257 w 689"/>
                <a:gd name="T107" fmla="*/ 737 h 4976"/>
                <a:gd name="T108" fmla="*/ 206 w 689"/>
                <a:gd name="T109" fmla="*/ 578 h 4976"/>
                <a:gd name="T110" fmla="*/ 351 w 689"/>
                <a:gd name="T111" fmla="*/ 718 h 4976"/>
                <a:gd name="T112" fmla="*/ 548 w 689"/>
                <a:gd name="T113" fmla="*/ 982 h 4976"/>
                <a:gd name="T114" fmla="*/ 385 w 689"/>
                <a:gd name="T115" fmla="*/ 869 h 4976"/>
                <a:gd name="T116" fmla="*/ 495 w 689"/>
                <a:gd name="T117" fmla="*/ 838 h 4976"/>
                <a:gd name="T118" fmla="*/ 329 w 689"/>
                <a:gd name="T119" fmla="*/ 5 h 4976"/>
                <a:gd name="T120" fmla="*/ 373 w 689"/>
                <a:gd name="T121" fmla="*/ 160 h 4976"/>
                <a:gd name="T122" fmla="*/ 467 w 689"/>
                <a:gd name="T123" fmla="*/ 194 h 4976"/>
                <a:gd name="T124" fmla="*/ 595 w 689"/>
                <a:gd name="T125" fmla="*/ 346 h 49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89" h="4976">
                  <a:moveTo>
                    <a:pt x="0" y="4949"/>
                  </a:moveTo>
                  <a:lnTo>
                    <a:pt x="0" y="4759"/>
                  </a:lnTo>
                  <a:lnTo>
                    <a:pt x="17" y="4775"/>
                  </a:lnTo>
                  <a:lnTo>
                    <a:pt x="32" y="4792"/>
                  </a:lnTo>
                  <a:lnTo>
                    <a:pt x="46" y="4808"/>
                  </a:lnTo>
                  <a:lnTo>
                    <a:pt x="60" y="4825"/>
                  </a:lnTo>
                  <a:lnTo>
                    <a:pt x="72" y="4840"/>
                  </a:lnTo>
                  <a:lnTo>
                    <a:pt x="83" y="4855"/>
                  </a:lnTo>
                  <a:lnTo>
                    <a:pt x="91" y="4870"/>
                  </a:lnTo>
                  <a:lnTo>
                    <a:pt x="100" y="4884"/>
                  </a:lnTo>
                  <a:lnTo>
                    <a:pt x="107" y="4898"/>
                  </a:lnTo>
                  <a:lnTo>
                    <a:pt x="111" y="4911"/>
                  </a:lnTo>
                  <a:lnTo>
                    <a:pt x="114" y="4923"/>
                  </a:lnTo>
                  <a:lnTo>
                    <a:pt x="117" y="4934"/>
                  </a:lnTo>
                  <a:lnTo>
                    <a:pt x="118" y="4944"/>
                  </a:lnTo>
                  <a:lnTo>
                    <a:pt x="115" y="4952"/>
                  </a:lnTo>
                  <a:lnTo>
                    <a:pt x="114" y="4956"/>
                  </a:lnTo>
                  <a:lnTo>
                    <a:pt x="113" y="4960"/>
                  </a:lnTo>
                  <a:lnTo>
                    <a:pt x="111" y="4963"/>
                  </a:lnTo>
                  <a:lnTo>
                    <a:pt x="108" y="4966"/>
                  </a:lnTo>
                  <a:lnTo>
                    <a:pt x="104" y="4968"/>
                  </a:lnTo>
                  <a:lnTo>
                    <a:pt x="100" y="4971"/>
                  </a:lnTo>
                  <a:lnTo>
                    <a:pt x="96" y="4973"/>
                  </a:lnTo>
                  <a:lnTo>
                    <a:pt x="90" y="4974"/>
                  </a:lnTo>
                  <a:lnTo>
                    <a:pt x="79" y="4975"/>
                  </a:lnTo>
                  <a:lnTo>
                    <a:pt x="66" y="4973"/>
                  </a:lnTo>
                  <a:lnTo>
                    <a:pt x="51" y="4969"/>
                  </a:lnTo>
                  <a:lnTo>
                    <a:pt x="35" y="4964"/>
                  </a:lnTo>
                  <a:lnTo>
                    <a:pt x="18" y="4957"/>
                  </a:lnTo>
                  <a:lnTo>
                    <a:pt x="0" y="4949"/>
                  </a:lnTo>
                  <a:close/>
                  <a:moveTo>
                    <a:pt x="0" y="4592"/>
                  </a:moveTo>
                  <a:lnTo>
                    <a:pt x="0" y="4398"/>
                  </a:lnTo>
                  <a:lnTo>
                    <a:pt x="27" y="4415"/>
                  </a:lnTo>
                  <a:lnTo>
                    <a:pt x="54" y="4435"/>
                  </a:lnTo>
                  <a:lnTo>
                    <a:pt x="81" y="4456"/>
                  </a:lnTo>
                  <a:lnTo>
                    <a:pt x="109" y="4481"/>
                  </a:lnTo>
                  <a:lnTo>
                    <a:pt x="125" y="4497"/>
                  </a:lnTo>
                  <a:lnTo>
                    <a:pt x="141" y="4513"/>
                  </a:lnTo>
                  <a:lnTo>
                    <a:pt x="155" y="4529"/>
                  </a:lnTo>
                  <a:lnTo>
                    <a:pt x="168" y="4545"/>
                  </a:lnTo>
                  <a:lnTo>
                    <a:pt x="180" y="4561"/>
                  </a:lnTo>
                  <a:lnTo>
                    <a:pt x="190" y="4576"/>
                  </a:lnTo>
                  <a:lnTo>
                    <a:pt x="200" y="4591"/>
                  </a:lnTo>
                  <a:lnTo>
                    <a:pt x="207" y="4606"/>
                  </a:lnTo>
                  <a:lnTo>
                    <a:pt x="214" y="4619"/>
                  </a:lnTo>
                  <a:lnTo>
                    <a:pt x="218" y="4632"/>
                  </a:lnTo>
                  <a:lnTo>
                    <a:pt x="223" y="4644"/>
                  </a:lnTo>
                  <a:lnTo>
                    <a:pt x="224" y="4655"/>
                  </a:lnTo>
                  <a:lnTo>
                    <a:pt x="224" y="4665"/>
                  </a:lnTo>
                  <a:lnTo>
                    <a:pt x="223" y="4673"/>
                  </a:lnTo>
                  <a:lnTo>
                    <a:pt x="222" y="4678"/>
                  </a:lnTo>
                  <a:lnTo>
                    <a:pt x="220" y="4681"/>
                  </a:lnTo>
                  <a:lnTo>
                    <a:pt x="217" y="4684"/>
                  </a:lnTo>
                  <a:lnTo>
                    <a:pt x="215" y="4688"/>
                  </a:lnTo>
                  <a:lnTo>
                    <a:pt x="209" y="4692"/>
                  </a:lnTo>
                  <a:lnTo>
                    <a:pt x="200" y="4694"/>
                  </a:lnTo>
                  <a:lnTo>
                    <a:pt x="191" y="4696"/>
                  </a:lnTo>
                  <a:lnTo>
                    <a:pt x="180" y="4696"/>
                  </a:lnTo>
                  <a:lnTo>
                    <a:pt x="169" y="4694"/>
                  </a:lnTo>
                  <a:lnTo>
                    <a:pt x="156" y="4691"/>
                  </a:lnTo>
                  <a:lnTo>
                    <a:pt x="143" y="4687"/>
                  </a:lnTo>
                  <a:lnTo>
                    <a:pt x="129" y="4681"/>
                  </a:lnTo>
                  <a:lnTo>
                    <a:pt x="114" y="4675"/>
                  </a:lnTo>
                  <a:lnTo>
                    <a:pt x="99" y="4666"/>
                  </a:lnTo>
                  <a:lnTo>
                    <a:pt x="83" y="4656"/>
                  </a:lnTo>
                  <a:lnTo>
                    <a:pt x="67" y="4646"/>
                  </a:lnTo>
                  <a:lnTo>
                    <a:pt x="50" y="4634"/>
                  </a:lnTo>
                  <a:lnTo>
                    <a:pt x="33" y="4621"/>
                  </a:lnTo>
                  <a:lnTo>
                    <a:pt x="17" y="4608"/>
                  </a:lnTo>
                  <a:lnTo>
                    <a:pt x="0" y="4592"/>
                  </a:lnTo>
                  <a:close/>
                  <a:moveTo>
                    <a:pt x="0" y="3743"/>
                  </a:moveTo>
                  <a:lnTo>
                    <a:pt x="0" y="3549"/>
                  </a:lnTo>
                  <a:lnTo>
                    <a:pt x="10" y="3557"/>
                  </a:lnTo>
                  <a:lnTo>
                    <a:pt x="20" y="3565"/>
                  </a:lnTo>
                  <a:lnTo>
                    <a:pt x="31" y="3575"/>
                  </a:lnTo>
                  <a:lnTo>
                    <a:pt x="41" y="3584"/>
                  </a:lnTo>
                  <a:lnTo>
                    <a:pt x="54" y="3598"/>
                  </a:lnTo>
                  <a:lnTo>
                    <a:pt x="67" y="3614"/>
                  </a:lnTo>
                  <a:lnTo>
                    <a:pt x="79" y="3628"/>
                  </a:lnTo>
                  <a:lnTo>
                    <a:pt x="90" y="3642"/>
                  </a:lnTo>
                  <a:lnTo>
                    <a:pt x="100" y="3656"/>
                  </a:lnTo>
                  <a:lnTo>
                    <a:pt x="109" y="3669"/>
                  </a:lnTo>
                  <a:lnTo>
                    <a:pt x="117" y="3684"/>
                  </a:lnTo>
                  <a:lnTo>
                    <a:pt x="123" y="3697"/>
                  </a:lnTo>
                  <a:lnTo>
                    <a:pt x="129" y="3709"/>
                  </a:lnTo>
                  <a:lnTo>
                    <a:pt x="132" y="3721"/>
                  </a:lnTo>
                  <a:lnTo>
                    <a:pt x="135" y="3732"/>
                  </a:lnTo>
                  <a:lnTo>
                    <a:pt x="136" y="3742"/>
                  </a:lnTo>
                  <a:lnTo>
                    <a:pt x="135" y="3752"/>
                  </a:lnTo>
                  <a:lnTo>
                    <a:pt x="134" y="3759"/>
                  </a:lnTo>
                  <a:lnTo>
                    <a:pt x="131" y="3767"/>
                  </a:lnTo>
                  <a:lnTo>
                    <a:pt x="125" y="3772"/>
                  </a:lnTo>
                  <a:lnTo>
                    <a:pt x="121" y="3776"/>
                  </a:lnTo>
                  <a:lnTo>
                    <a:pt x="117" y="3778"/>
                  </a:lnTo>
                  <a:lnTo>
                    <a:pt x="111" y="3780"/>
                  </a:lnTo>
                  <a:lnTo>
                    <a:pt x="104" y="3781"/>
                  </a:lnTo>
                  <a:lnTo>
                    <a:pt x="98" y="3781"/>
                  </a:lnTo>
                  <a:lnTo>
                    <a:pt x="91" y="3781"/>
                  </a:lnTo>
                  <a:lnTo>
                    <a:pt x="84" y="3780"/>
                  </a:lnTo>
                  <a:lnTo>
                    <a:pt x="75" y="3778"/>
                  </a:lnTo>
                  <a:lnTo>
                    <a:pt x="58" y="3772"/>
                  </a:lnTo>
                  <a:lnTo>
                    <a:pt x="40" y="3765"/>
                  </a:lnTo>
                  <a:lnTo>
                    <a:pt x="20" y="3755"/>
                  </a:lnTo>
                  <a:lnTo>
                    <a:pt x="0" y="3743"/>
                  </a:lnTo>
                  <a:close/>
                  <a:moveTo>
                    <a:pt x="0" y="2778"/>
                  </a:moveTo>
                  <a:lnTo>
                    <a:pt x="0" y="2694"/>
                  </a:lnTo>
                  <a:lnTo>
                    <a:pt x="7" y="2691"/>
                  </a:lnTo>
                  <a:lnTo>
                    <a:pt x="14" y="2688"/>
                  </a:lnTo>
                  <a:lnTo>
                    <a:pt x="22" y="2687"/>
                  </a:lnTo>
                  <a:lnTo>
                    <a:pt x="31" y="2687"/>
                  </a:lnTo>
                  <a:lnTo>
                    <a:pt x="41" y="2688"/>
                  </a:lnTo>
                  <a:lnTo>
                    <a:pt x="51" y="2692"/>
                  </a:lnTo>
                  <a:lnTo>
                    <a:pt x="62" y="2695"/>
                  </a:lnTo>
                  <a:lnTo>
                    <a:pt x="73" y="2699"/>
                  </a:lnTo>
                  <a:lnTo>
                    <a:pt x="84" y="2705"/>
                  </a:lnTo>
                  <a:lnTo>
                    <a:pt x="96" y="2711"/>
                  </a:lnTo>
                  <a:lnTo>
                    <a:pt x="108" y="2719"/>
                  </a:lnTo>
                  <a:lnTo>
                    <a:pt x="121" y="2728"/>
                  </a:lnTo>
                  <a:lnTo>
                    <a:pt x="133" y="2738"/>
                  </a:lnTo>
                  <a:lnTo>
                    <a:pt x="145" y="2748"/>
                  </a:lnTo>
                  <a:lnTo>
                    <a:pt x="158" y="2759"/>
                  </a:lnTo>
                  <a:lnTo>
                    <a:pt x="170" y="2771"/>
                  </a:lnTo>
                  <a:lnTo>
                    <a:pt x="182" y="2784"/>
                  </a:lnTo>
                  <a:lnTo>
                    <a:pt x="193" y="2797"/>
                  </a:lnTo>
                  <a:lnTo>
                    <a:pt x="203" y="2809"/>
                  </a:lnTo>
                  <a:lnTo>
                    <a:pt x="213" y="2822"/>
                  </a:lnTo>
                  <a:lnTo>
                    <a:pt x="221" y="2835"/>
                  </a:lnTo>
                  <a:lnTo>
                    <a:pt x="228" y="2847"/>
                  </a:lnTo>
                  <a:lnTo>
                    <a:pt x="235" y="2859"/>
                  </a:lnTo>
                  <a:lnTo>
                    <a:pt x="239" y="2871"/>
                  </a:lnTo>
                  <a:lnTo>
                    <a:pt x="244" y="2882"/>
                  </a:lnTo>
                  <a:lnTo>
                    <a:pt x="247" y="2893"/>
                  </a:lnTo>
                  <a:lnTo>
                    <a:pt x="248" y="2903"/>
                  </a:lnTo>
                  <a:lnTo>
                    <a:pt x="249" y="2913"/>
                  </a:lnTo>
                  <a:lnTo>
                    <a:pt x="248" y="2922"/>
                  </a:lnTo>
                  <a:lnTo>
                    <a:pt x="246" y="2930"/>
                  </a:lnTo>
                  <a:lnTo>
                    <a:pt x="243" y="2936"/>
                  </a:lnTo>
                  <a:lnTo>
                    <a:pt x="238" y="2942"/>
                  </a:lnTo>
                  <a:lnTo>
                    <a:pt x="232" y="2946"/>
                  </a:lnTo>
                  <a:lnTo>
                    <a:pt x="225" y="2948"/>
                  </a:lnTo>
                  <a:lnTo>
                    <a:pt x="217" y="2950"/>
                  </a:lnTo>
                  <a:lnTo>
                    <a:pt x="209" y="2950"/>
                  </a:lnTo>
                  <a:lnTo>
                    <a:pt x="199" y="2949"/>
                  </a:lnTo>
                  <a:lnTo>
                    <a:pt x="188" y="2947"/>
                  </a:lnTo>
                  <a:lnTo>
                    <a:pt x="177" y="2944"/>
                  </a:lnTo>
                  <a:lnTo>
                    <a:pt x="166" y="2939"/>
                  </a:lnTo>
                  <a:lnTo>
                    <a:pt x="154" y="2934"/>
                  </a:lnTo>
                  <a:lnTo>
                    <a:pt x="142" y="2927"/>
                  </a:lnTo>
                  <a:lnTo>
                    <a:pt x="129" y="2920"/>
                  </a:lnTo>
                  <a:lnTo>
                    <a:pt x="117" y="2911"/>
                  </a:lnTo>
                  <a:lnTo>
                    <a:pt x="103" y="2901"/>
                  </a:lnTo>
                  <a:lnTo>
                    <a:pt x="90" y="2891"/>
                  </a:lnTo>
                  <a:lnTo>
                    <a:pt x="78" y="2879"/>
                  </a:lnTo>
                  <a:lnTo>
                    <a:pt x="65" y="2867"/>
                  </a:lnTo>
                  <a:lnTo>
                    <a:pt x="54" y="2856"/>
                  </a:lnTo>
                  <a:lnTo>
                    <a:pt x="44" y="2845"/>
                  </a:lnTo>
                  <a:lnTo>
                    <a:pt x="35" y="2833"/>
                  </a:lnTo>
                  <a:lnTo>
                    <a:pt x="27" y="2822"/>
                  </a:lnTo>
                  <a:lnTo>
                    <a:pt x="19" y="2811"/>
                  </a:lnTo>
                  <a:lnTo>
                    <a:pt x="12" y="2799"/>
                  </a:lnTo>
                  <a:lnTo>
                    <a:pt x="6" y="2788"/>
                  </a:lnTo>
                  <a:lnTo>
                    <a:pt x="0" y="2778"/>
                  </a:lnTo>
                  <a:close/>
                  <a:moveTo>
                    <a:pt x="0" y="2251"/>
                  </a:moveTo>
                  <a:lnTo>
                    <a:pt x="0" y="2174"/>
                  </a:lnTo>
                  <a:lnTo>
                    <a:pt x="6" y="2170"/>
                  </a:lnTo>
                  <a:lnTo>
                    <a:pt x="12" y="2168"/>
                  </a:lnTo>
                  <a:lnTo>
                    <a:pt x="20" y="2166"/>
                  </a:lnTo>
                  <a:lnTo>
                    <a:pt x="29" y="2166"/>
                  </a:lnTo>
                  <a:lnTo>
                    <a:pt x="38" y="2167"/>
                  </a:lnTo>
                  <a:lnTo>
                    <a:pt x="48" y="2169"/>
                  </a:lnTo>
                  <a:lnTo>
                    <a:pt x="57" y="2171"/>
                  </a:lnTo>
                  <a:lnTo>
                    <a:pt x="67" y="2175"/>
                  </a:lnTo>
                  <a:lnTo>
                    <a:pt x="78" y="2181"/>
                  </a:lnTo>
                  <a:lnTo>
                    <a:pt x="89" y="2186"/>
                  </a:lnTo>
                  <a:lnTo>
                    <a:pt x="101" y="2194"/>
                  </a:lnTo>
                  <a:lnTo>
                    <a:pt x="112" y="2202"/>
                  </a:lnTo>
                  <a:lnTo>
                    <a:pt x="124" y="2211"/>
                  </a:lnTo>
                  <a:lnTo>
                    <a:pt x="135" y="2220"/>
                  </a:lnTo>
                  <a:lnTo>
                    <a:pt x="147" y="2230"/>
                  </a:lnTo>
                  <a:lnTo>
                    <a:pt x="158" y="2242"/>
                  </a:lnTo>
                  <a:lnTo>
                    <a:pt x="169" y="2253"/>
                  </a:lnTo>
                  <a:lnTo>
                    <a:pt x="179" y="2265"/>
                  </a:lnTo>
                  <a:lnTo>
                    <a:pt x="188" y="2277"/>
                  </a:lnTo>
                  <a:lnTo>
                    <a:pt x="197" y="2289"/>
                  </a:lnTo>
                  <a:lnTo>
                    <a:pt x="203" y="2302"/>
                  </a:lnTo>
                  <a:lnTo>
                    <a:pt x="210" y="2312"/>
                  </a:lnTo>
                  <a:lnTo>
                    <a:pt x="215" y="2325"/>
                  </a:lnTo>
                  <a:lnTo>
                    <a:pt x="220" y="2335"/>
                  </a:lnTo>
                  <a:lnTo>
                    <a:pt x="223" y="2345"/>
                  </a:lnTo>
                  <a:lnTo>
                    <a:pt x="226" y="2355"/>
                  </a:lnTo>
                  <a:lnTo>
                    <a:pt x="227" y="2365"/>
                  </a:lnTo>
                  <a:lnTo>
                    <a:pt x="227" y="2374"/>
                  </a:lnTo>
                  <a:lnTo>
                    <a:pt x="226" y="2382"/>
                  </a:lnTo>
                  <a:lnTo>
                    <a:pt x="224" y="2389"/>
                  </a:lnTo>
                  <a:lnTo>
                    <a:pt x="221" y="2395"/>
                  </a:lnTo>
                  <a:lnTo>
                    <a:pt x="216" y="2400"/>
                  </a:lnTo>
                  <a:lnTo>
                    <a:pt x="211" y="2405"/>
                  </a:lnTo>
                  <a:lnTo>
                    <a:pt x="204" y="2408"/>
                  </a:lnTo>
                  <a:lnTo>
                    <a:pt x="197" y="2409"/>
                  </a:lnTo>
                  <a:lnTo>
                    <a:pt x="188" y="2409"/>
                  </a:lnTo>
                  <a:lnTo>
                    <a:pt x="179" y="2409"/>
                  </a:lnTo>
                  <a:lnTo>
                    <a:pt x="169" y="2407"/>
                  </a:lnTo>
                  <a:lnTo>
                    <a:pt x="159" y="2403"/>
                  </a:lnTo>
                  <a:lnTo>
                    <a:pt x="149" y="2400"/>
                  </a:lnTo>
                  <a:lnTo>
                    <a:pt x="138" y="2395"/>
                  </a:lnTo>
                  <a:lnTo>
                    <a:pt x="126" y="2389"/>
                  </a:lnTo>
                  <a:lnTo>
                    <a:pt x="115" y="2382"/>
                  </a:lnTo>
                  <a:lnTo>
                    <a:pt x="103" y="2374"/>
                  </a:lnTo>
                  <a:lnTo>
                    <a:pt x="92" y="2365"/>
                  </a:lnTo>
                  <a:lnTo>
                    <a:pt x="80" y="2355"/>
                  </a:lnTo>
                  <a:lnTo>
                    <a:pt x="69" y="2345"/>
                  </a:lnTo>
                  <a:lnTo>
                    <a:pt x="57" y="2333"/>
                  </a:lnTo>
                  <a:lnTo>
                    <a:pt x="39" y="2312"/>
                  </a:lnTo>
                  <a:lnTo>
                    <a:pt x="23" y="2292"/>
                  </a:lnTo>
                  <a:lnTo>
                    <a:pt x="17" y="2282"/>
                  </a:lnTo>
                  <a:lnTo>
                    <a:pt x="10" y="2272"/>
                  </a:lnTo>
                  <a:lnTo>
                    <a:pt x="5" y="2261"/>
                  </a:lnTo>
                  <a:lnTo>
                    <a:pt x="0" y="2251"/>
                  </a:lnTo>
                  <a:close/>
                  <a:moveTo>
                    <a:pt x="0" y="1631"/>
                  </a:moveTo>
                  <a:lnTo>
                    <a:pt x="0" y="1534"/>
                  </a:lnTo>
                  <a:lnTo>
                    <a:pt x="8" y="1548"/>
                  </a:lnTo>
                  <a:lnTo>
                    <a:pt x="14" y="1563"/>
                  </a:lnTo>
                  <a:lnTo>
                    <a:pt x="17" y="1576"/>
                  </a:lnTo>
                  <a:lnTo>
                    <a:pt x="20" y="1588"/>
                  </a:lnTo>
                  <a:lnTo>
                    <a:pt x="20" y="1599"/>
                  </a:lnTo>
                  <a:lnTo>
                    <a:pt x="18" y="1610"/>
                  </a:lnTo>
                  <a:lnTo>
                    <a:pt x="17" y="1614"/>
                  </a:lnTo>
                  <a:lnTo>
                    <a:pt x="15" y="1618"/>
                  </a:lnTo>
                  <a:lnTo>
                    <a:pt x="12" y="1622"/>
                  </a:lnTo>
                  <a:lnTo>
                    <a:pt x="9" y="1625"/>
                  </a:lnTo>
                  <a:lnTo>
                    <a:pt x="5" y="1627"/>
                  </a:lnTo>
                  <a:lnTo>
                    <a:pt x="0" y="1631"/>
                  </a:lnTo>
                  <a:close/>
                  <a:moveTo>
                    <a:pt x="0" y="1099"/>
                  </a:moveTo>
                  <a:lnTo>
                    <a:pt x="0" y="984"/>
                  </a:lnTo>
                  <a:lnTo>
                    <a:pt x="11" y="985"/>
                  </a:lnTo>
                  <a:lnTo>
                    <a:pt x="23" y="987"/>
                  </a:lnTo>
                  <a:lnTo>
                    <a:pt x="37" y="992"/>
                  </a:lnTo>
                  <a:lnTo>
                    <a:pt x="51" y="998"/>
                  </a:lnTo>
                  <a:lnTo>
                    <a:pt x="65" y="1007"/>
                  </a:lnTo>
                  <a:lnTo>
                    <a:pt x="79" y="1018"/>
                  </a:lnTo>
                  <a:lnTo>
                    <a:pt x="92" y="1030"/>
                  </a:lnTo>
                  <a:lnTo>
                    <a:pt x="107" y="1044"/>
                  </a:lnTo>
                  <a:lnTo>
                    <a:pt x="114" y="1054"/>
                  </a:lnTo>
                  <a:lnTo>
                    <a:pt x="122" y="1064"/>
                  </a:lnTo>
                  <a:lnTo>
                    <a:pt x="130" y="1073"/>
                  </a:lnTo>
                  <a:lnTo>
                    <a:pt x="135" y="1083"/>
                  </a:lnTo>
                  <a:lnTo>
                    <a:pt x="141" y="1093"/>
                  </a:lnTo>
                  <a:lnTo>
                    <a:pt x="145" y="1102"/>
                  </a:lnTo>
                  <a:lnTo>
                    <a:pt x="149" y="1111"/>
                  </a:lnTo>
                  <a:lnTo>
                    <a:pt x="153" y="1120"/>
                  </a:lnTo>
                  <a:lnTo>
                    <a:pt x="155" y="1129"/>
                  </a:lnTo>
                  <a:lnTo>
                    <a:pt x="156" y="1137"/>
                  </a:lnTo>
                  <a:lnTo>
                    <a:pt x="157" y="1145"/>
                  </a:lnTo>
                  <a:lnTo>
                    <a:pt x="157" y="1153"/>
                  </a:lnTo>
                  <a:lnTo>
                    <a:pt x="155" y="1159"/>
                  </a:lnTo>
                  <a:lnTo>
                    <a:pt x="154" y="1165"/>
                  </a:lnTo>
                  <a:lnTo>
                    <a:pt x="151" y="1170"/>
                  </a:lnTo>
                  <a:lnTo>
                    <a:pt x="146" y="1175"/>
                  </a:lnTo>
                  <a:lnTo>
                    <a:pt x="142" y="1178"/>
                  </a:lnTo>
                  <a:lnTo>
                    <a:pt x="136" y="1181"/>
                  </a:lnTo>
                  <a:lnTo>
                    <a:pt x="130" y="1182"/>
                  </a:lnTo>
                  <a:lnTo>
                    <a:pt x="123" y="1183"/>
                  </a:lnTo>
                  <a:lnTo>
                    <a:pt x="115" y="1182"/>
                  </a:lnTo>
                  <a:lnTo>
                    <a:pt x="108" y="1181"/>
                  </a:lnTo>
                  <a:lnTo>
                    <a:pt x="100" y="1179"/>
                  </a:lnTo>
                  <a:lnTo>
                    <a:pt x="91" y="1176"/>
                  </a:lnTo>
                  <a:lnTo>
                    <a:pt x="83" y="1173"/>
                  </a:lnTo>
                  <a:lnTo>
                    <a:pt x="74" y="1168"/>
                  </a:lnTo>
                  <a:lnTo>
                    <a:pt x="65" y="1163"/>
                  </a:lnTo>
                  <a:lnTo>
                    <a:pt x="55" y="1156"/>
                  </a:lnTo>
                  <a:lnTo>
                    <a:pt x="46" y="1148"/>
                  </a:lnTo>
                  <a:lnTo>
                    <a:pt x="38" y="1141"/>
                  </a:lnTo>
                  <a:lnTo>
                    <a:pt x="29" y="1133"/>
                  </a:lnTo>
                  <a:lnTo>
                    <a:pt x="20" y="1123"/>
                  </a:lnTo>
                  <a:lnTo>
                    <a:pt x="9" y="1111"/>
                  </a:lnTo>
                  <a:lnTo>
                    <a:pt x="0" y="1099"/>
                  </a:lnTo>
                  <a:close/>
                  <a:moveTo>
                    <a:pt x="0" y="435"/>
                  </a:moveTo>
                  <a:lnTo>
                    <a:pt x="0" y="378"/>
                  </a:lnTo>
                  <a:lnTo>
                    <a:pt x="1" y="376"/>
                  </a:lnTo>
                  <a:lnTo>
                    <a:pt x="4" y="375"/>
                  </a:lnTo>
                  <a:lnTo>
                    <a:pt x="8" y="371"/>
                  </a:lnTo>
                  <a:lnTo>
                    <a:pt x="12" y="369"/>
                  </a:lnTo>
                  <a:lnTo>
                    <a:pt x="18" y="367"/>
                  </a:lnTo>
                  <a:lnTo>
                    <a:pt x="25" y="367"/>
                  </a:lnTo>
                  <a:lnTo>
                    <a:pt x="30" y="367"/>
                  </a:lnTo>
                  <a:lnTo>
                    <a:pt x="38" y="368"/>
                  </a:lnTo>
                  <a:lnTo>
                    <a:pt x="44" y="370"/>
                  </a:lnTo>
                  <a:lnTo>
                    <a:pt x="52" y="372"/>
                  </a:lnTo>
                  <a:lnTo>
                    <a:pt x="60" y="376"/>
                  </a:lnTo>
                  <a:lnTo>
                    <a:pt x="67" y="380"/>
                  </a:lnTo>
                  <a:lnTo>
                    <a:pt x="75" y="384"/>
                  </a:lnTo>
                  <a:lnTo>
                    <a:pt x="83" y="390"/>
                  </a:lnTo>
                  <a:lnTo>
                    <a:pt x="98" y="403"/>
                  </a:lnTo>
                  <a:lnTo>
                    <a:pt x="113" y="418"/>
                  </a:lnTo>
                  <a:lnTo>
                    <a:pt x="126" y="435"/>
                  </a:lnTo>
                  <a:lnTo>
                    <a:pt x="137" y="452"/>
                  </a:lnTo>
                  <a:lnTo>
                    <a:pt x="146" y="469"/>
                  </a:lnTo>
                  <a:lnTo>
                    <a:pt x="152" y="485"/>
                  </a:lnTo>
                  <a:lnTo>
                    <a:pt x="154" y="493"/>
                  </a:lnTo>
                  <a:lnTo>
                    <a:pt x="155" y="501"/>
                  </a:lnTo>
                  <a:lnTo>
                    <a:pt x="155" y="507"/>
                  </a:lnTo>
                  <a:lnTo>
                    <a:pt x="155" y="514"/>
                  </a:lnTo>
                  <a:lnTo>
                    <a:pt x="154" y="520"/>
                  </a:lnTo>
                  <a:lnTo>
                    <a:pt x="152" y="526"/>
                  </a:lnTo>
                  <a:lnTo>
                    <a:pt x="148" y="530"/>
                  </a:lnTo>
                  <a:lnTo>
                    <a:pt x="145" y="535"/>
                  </a:lnTo>
                  <a:lnTo>
                    <a:pt x="141" y="538"/>
                  </a:lnTo>
                  <a:lnTo>
                    <a:pt x="135" y="540"/>
                  </a:lnTo>
                  <a:lnTo>
                    <a:pt x="130" y="541"/>
                  </a:lnTo>
                  <a:lnTo>
                    <a:pt x="124" y="542"/>
                  </a:lnTo>
                  <a:lnTo>
                    <a:pt x="118" y="542"/>
                  </a:lnTo>
                  <a:lnTo>
                    <a:pt x="111" y="541"/>
                  </a:lnTo>
                  <a:lnTo>
                    <a:pt x="103" y="539"/>
                  </a:lnTo>
                  <a:lnTo>
                    <a:pt x="97" y="536"/>
                  </a:lnTo>
                  <a:lnTo>
                    <a:pt x="89" y="532"/>
                  </a:lnTo>
                  <a:lnTo>
                    <a:pt x="81" y="529"/>
                  </a:lnTo>
                  <a:lnTo>
                    <a:pt x="74" y="524"/>
                  </a:lnTo>
                  <a:lnTo>
                    <a:pt x="65" y="518"/>
                  </a:lnTo>
                  <a:lnTo>
                    <a:pt x="50" y="506"/>
                  </a:lnTo>
                  <a:lnTo>
                    <a:pt x="35" y="491"/>
                  </a:lnTo>
                  <a:lnTo>
                    <a:pt x="25" y="477"/>
                  </a:lnTo>
                  <a:lnTo>
                    <a:pt x="15" y="462"/>
                  </a:lnTo>
                  <a:lnTo>
                    <a:pt x="7" y="449"/>
                  </a:lnTo>
                  <a:lnTo>
                    <a:pt x="0" y="435"/>
                  </a:lnTo>
                  <a:close/>
                  <a:moveTo>
                    <a:pt x="689" y="403"/>
                  </a:moveTo>
                  <a:lnTo>
                    <a:pt x="689" y="546"/>
                  </a:lnTo>
                  <a:lnTo>
                    <a:pt x="676" y="535"/>
                  </a:lnTo>
                  <a:lnTo>
                    <a:pt x="664" y="523"/>
                  </a:lnTo>
                  <a:lnTo>
                    <a:pt x="657" y="514"/>
                  </a:lnTo>
                  <a:lnTo>
                    <a:pt x="650" y="506"/>
                  </a:lnTo>
                  <a:lnTo>
                    <a:pt x="645" y="497"/>
                  </a:lnTo>
                  <a:lnTo>
                    <a:pt x="639" y="489"/>
                  </a:lnTo>
                  <a:lnTo>
                    <a:pt x="635" y="480"/>
                  </a:lnTo>
                  <a:lnTo>
                    <a:pt x="630" y="471"/>
                  </a:lnTo>
                  <a:lnTo>
                    <a:pt x="627" y="463"/>
                  </a:lnTo>
                  <a:lnTo>
                    <a:pt x="625" y="455"/>
                  </a:lnTo>
                  <a:lnTo>
                    <a:pt x="624" y="447"/>
                  </a:lnTo>
                  <a:lnTo>
                    <a:pt x="623" y="439"/>
                  </a:lnTo>
                  <a:lnTo>
                    <a:pt x="622" y="433"/>
                  </a:lnTo>
                  <a:lnTo>
                    <a:pt x="623" y="426"/>
                  </a:lnTo>
                  <a:lnTo>
                    <a:pt x="624" y="420"/>
                  </a:lnTo>
                  <a:lnTo>
                    <a:pt x="626" y="414"/>
                  </a:lnTo>
                  <a:lnTo>
                    <a:pt x="629" y="409"/>
                  </a:lnTo>
                  <a:lnTo>
                    <a:pt x="633" y="404"/>
                  </a:lnTo>
                  <a:lnTo>
                    <a:pt x="638" y="401"/>
                  </a:lnTo>
                  <a:lnTo>
                    <a:pt x="644" y="399"/>
                  </a:lnTo>
                  <a:lnTo>
                    <a:pt x="650" y="396"/>
                  </a:lnTo>
                  <a:lnTo>
                    <a:pt x="657" y="396"/>
                  </a:lnTo>
                  <a:lnTo>
                    <a:pt x="664" y="396"/>
                  </a:lnTo>
                  <a:lnTo>
                    <a:pt x="672" y="398"/>
                  </a:lnTo>
                  <a:lnTo>
                    <a:pt x="680" y="400"/>
                  </a:lnTo>
                  <a:lnTo>
                    <a:pt x="689" y="403"/>
                  </a:lnTo>
                  <a:close/>
                  <a:moveTo>
                    <a:pt x="689" y="1053"/>
                  </a:moveTo>
                  <a:lnTo>
                    <a:pt x="689" y="1213"/>
                  </a:lnTo>
                  <a:lnTo>
                    <a:pt x="675" y="1204"/>
                  </a:lnTo>
                  <a:lnTo>
                    <a:pt x="663" y="1194"/>
                  </a:lnTo>
                  <a:lnTo>
                    <a:pt x="651" y="1183"/>
                  </a:lnTo>
                  <a:lnTo>
                    <a:pt x="639" y="1171"/>
                  </a:lnTo>
                  <a:lnTo>
                    <a:pt x="630" y="1162"/>
                  </a:lnTo>
                  <a:lnTo>
                    <a:pt x="623" y="1153"/>
                  </a:lnTo>
                  <a:lnTo>
                    <a:pt x="616" y="1143"/>
                  </a:lnTo>
                  <a:lnTo>
                    <a:pt x="610" y="1133"/>
                  </a:lnTo>
                  <a:lnTo>
                    <a:pt x="604" y="1123"/>
                  </a:lnTo>
                  <a:lnTo>
                    <a:pt x="599" y="1113"/>
                  </a:lnTo>
                  <a:lnTo>
                    <a:pt x="595" y="1103"/>
                  </a:lnTo>
                  <a:lnTo>
                    <a:pt x="592" y="1095"/>
                  </a:lnTo>
                  <a:lnTo>
                    <a:pt x="590" y="1086"/>
                  </a:lnTo>
                  <a:lnTo>
                    <a:pt x="589" y="1077"/>
                  </a:lnTo>
                  <a:lnTo>
                    <a:pt x="588" y="1069"/>
                  </a:lnTo>
                  <a:lnTo>
                    <a:pt x="589" y="1062"/>
                  </a:lnTo>
                  <a:lnTo>
                    <a:pt x="590" y="1054"/>
                  </a:lnTo>
                  <a:lnTo>
                    <a:pt x="592" y="1049"/>
                  </a:lnTo>
                  <a:lnTo>
                    <a:pt x="595" y="1043"/>
                  </a:lnTo>
                  <a:lnTo>
                    <a:pt x="600" y="1038"/>
                  </a:lnTo>
                  <a:lnTo>
                    <a:pt x="603" y="1036"/>
                  </a:lnTo>
                  <a:lnTo>
                    <a:pt x="607" y="1033"/>
                  </a:lnTo>
                  <a:lnTo>
                    <a:pt x="612" y="1031"/>
                  </a:lnTo>
                  <a:lnTo>
                    <a:pt x="616" y="1030"/>
                  </a:lnTo>
                  <a:lnTo>
                    <a:pt x="626" y="1029"/>
                  </a:lnTo>
                  <a:lnTo>
                    <a:pt x="637" y="1030"/>
                  </a:lnTo>
                  <a:lnTo>
                    <a:pt x="649" y="1033"/>
                  </a:lnTo>
                  <a:lnTo>
                    <a:pt x="662" y="1038"/>
                  </a:lnTo>
                  <a:lnTo>
                    <a:pt x="675" y="1044"/>
                  </a:lnTo>
                  <a:lnTo>
                    <a:pt x="689" y="1053"/>
                  </a:lnTo>
                  <a:close/>
                  <a:moveTo>
                    <a:pt x="689" y="1744"/>
                  </a:moveTo>
                  <a:lnTo>
                    <a:pt x="689" y="1844"/>
                  </a:lnTo>
                  <a:lnTo>
                    <a:pt x="681" y="1829"/>
                  </a:lnTo>
                  <a:lnTo>
                    <a:pt x="675" y="1815"/>
                  </a:lnTo>
                  <a:lnTo>
                    <a:pt x="671" y="1801"/>
                  </a:lnTo>
                  <a:lnTo>
                    <a:pt x="669" y="1789"/>
                  </a:lnTo>
                  <a:lnTo>
                    <a:pt x="669" y="1776"/>
                  </a:lnTo>
                  <a:lnTo>
                    <a:pt x="671" y="1766"/>
                  </a:lnTo>
                  <a:lnTo>
                    <a:pt x="672" y="1761"/>
                  </a:lnTo>
                  <a:lnTo>
                    <a:pt x="674" y="1757"/>
                  </a:lnTo>
                  <a:lnTo>
                    <a:pt x="678" y="1752"/>
                  </a:lnTo>
                  <a:lnTo>
                    <a:pt x="681" y="1749"/>
                  </a:lnTo>
                  <a:lnTo>
                    <a:pt x="684" y="1746"/>
                  </a:lnTo>
                  <a:lnTo>
                    <a:pt x="689" y="1744"/>
                  </a:lnTo>
                  <a:close/>
                  <a:moveTo>
                    <a:pt x="689" y="2255"/>
                  </a:moveTo>
                  <a:lnTo>
                    <a:pt x="689" y="2437"/>
                  </a:lnTo>
                  <a:lnTo>
                    <a:pt x="673" y="2424"/>
                  </a:lnTo>
                  <a:lnTo>
                    <a:pt x="659" y="2410"/>
                  </a:lnTo>
                  <a:lnTo>
                    <a:pt x="648" y="2399"/>
                  </a:lnTo>
                  <a:lnTo>
                    <a:pt x="638" y="2387"/>
                  </a:lnTo>
                  <a:lnTo>
                    <a:pt x="628" y="2375"/>
                  </a:lnTo>
                  <a:lnTo>
                    <a:pt x="621" y="2363"/>
                  </a:lnTo>
                  <a:lnTo>
                    <a:pt x="613" y="2351"/>
                  </a:lnTo>
                  <a:lnTo>
                    <a:pt x="606" y="2339"/>
                  </a:lnTo>
                  <a:lnTo>
                    <a:pt x="601" y="2328"/>
                  </a:lnTo>
                  <a:lnTo>
                    <a:pt x="596" y="2316"/>
                  </a:lnTo>
                  <a:lnTo>
                    <a:pt x="593" y="2306"/>
                  </a:lnTo>
                  <a:lnTo>
                    <a:pt x="591" y="2295"/>
                  </a:lnTo>
                  <a:lnTo>
                    <a:pt x="590" y="2286"/>
                  </a:lnTo>
                  <a:lnTo>
                    <a:pt x="590" y="2276"/>
                  </a:lnTo>
                  <a:lnTo>
                    <a:pt x="591" y="2269"/>
                  </a:lnTo>
                  <a:lnTo>
                    <a:pt x="593" y="2261"/>
                  </a:lnTo>
                  <a:lnTo>
                    <a:pt x="596" y="2254"/>
                  </a:lnTo>
                  <a:lnTo>
                    <a:pt x="602" y="2249"/>
                  </a:lnTo>
                  <a:lnTo>
                    <a:pt x="605" y="2247"/>
                  </a:lnTo>
                  <a:lnTo>
                    <a:pt x="609" y="2243"/>
                  </a:lnTo>
                  <a:lnTo>
                    <a:pt x="613" y="2242"/>
                  </a:lnTo>
                  <a:lnTo>
                    <a:pt x="617" y="2240"/>
                  </a:lnTo>
                  <a:lnTo>
                    <a:pt x="627" y="2239"/>
                  </a:lnTo>
                  <a:lnTo>
                    <a:pt x="638" y="2239"/>
                  </a:lnTo>
                  <a:lnTo>
                    <a:pt x="649" y="2241"/>
                  </a:lnTo>
                  <a:lnTo>
                    <a:pt x="662" y="2245"/>
                  </a:lnTo>
                  <a:lnTo>
                    <a:pt x="674" y="2250"/>
                  </a:lnTo>
                  <a:lnTo>
                    <a:pt x="689" y="2255"/>
                  </a:lnTo>
                  <a:close/>
                  <a:moveTo>
                    <a:pt x="689" y="2795"/>
                  </a:moveTo>
                  <a:lnTo>
                    <a:pt x="689" y="2984"/>
                  </a:lnTo>
                  <a:lnTo>
                    <a:pt x="673" y="2971"/>
                  </a:lnTo>
                  <a:lnTo>
                    <a:pt x="658" y="2957"/>
                  </a:lnTo>
                  <a:lnTo>
                    <a:pt x="646" y="2944"/>
                  </a:lnTo>
                  <a:lnTo>
                    <a:pt x="635" y="2931"/>
                  </a:lnTo>
                  <a:lnTo>
                    <a:pt x="624" y="2919"/>
                  </a:lnTo>
                  <a:lnTo>
                    <a:pt x="615" y="2905"/>
                  </a:lnTo>
                  <a:lnTo>
                    <a:pt x="606" y="2892"/>
                  </a:lnTo>
                  <a:lnTo>
                    <a:pt x="599" y="2879"/>
                  </a:lnTo>
                  <a:lnTo>
                    <a:pt x="593" y="2867"/>
                  </a:lnTo>
                  <a:lnTo>
                    <a:pt x="588" y="2855"/>
                  </a:lnTo>
                  <a:lnTo>
                    <a:pt x="583" y="2844"/>
                  </a:lnTo>
                  <a:lnTo>
                    <a:pt x="581" y="2833"/>
                  </a:lnTo>
                  <a:lnTo>
                    <a:pt x="579" y="2822"/>
                  </a:lnTo>
                  <a:lnTo>
                    <a:pt x="579" y="2812"/>
                  </a:lnTo>
                  <a:lnTo>
                    <a:pt x="580" y="2804"/>
                  </a:lnTo>
                  <a:lnTo>
                    <a:pt x="582" y="2796"/>
                  </a:lnTo>
                  <a:lnTo>
                    <a:pt x="586" y="2789"/>
                  </a:lnTo>
                  <a:lnTo>
                    <a:pt x="591" y="2783"/>
                  </a:lnTo>
                  <a:lnTo>
                    <a:pt x="594" y="2781"/>
                  </a:lnTo>
                  <a:lnTo>
                    <a:pt x="599" y="2778"/>
                  </a:lnTo>
                  <a:lnTo>
                    <a:pt x="603" y="2776"/>
                  </a:lnTo>
                  <a:lnTo>
                    <a:pt x="609" y="2775"/>
                  </a:lnTo>
                  <a:lnTo>
                    <a:pt x="618" y="2773"/>
                  </a:lnTo>
                  <a:lnTo>
                    <a:pt x="630" y="2774"/>
                  </a:lnTo>
                  <a:lnTo>
                    <a:pt x="644" y="2776"/>
                  </a:lnTo>
                  <a:lnTo>
                    <a:pt x="658" y="2781"/>
                  </a:lnTo>
                  <a:lnTo>
                    <a:pt x="673" y="2787"/>
                  </a:lnTo>
                  <a:lnTo>
                    <a:pt x="689" y="2795"/>
                  </a:lnTo>
                  <a:close/>
                  <a:moveTo>
                    <a:pt x="689" y="3346"/>
                  </a:moveTo>
                  <a:lnTo>
                    <a:pt x="689" y="3493"/>
                  </a:lnTo>
                  <a:lnTo>
                    <a:pt x="673" y="3471"/>
                  </a:lnTo>
                  <a:lnTo>
                    <a:pt x="661" y="3450"/>
                  </a:lnTo>
                  <a:lnTo>
                    <a:pt x="656" y="3440"/>
                  </a:lnTo>
                  <a:lnTo>
                    <a:pt x="652" y="3430"/>
                  </a:lnTo>
                  <a:lnTo>
                    <a:pt x="648" y="3421"/>
                  </a:lnTo>
                  <a:lnTo>
                    <a:pt x="646" y="3411"/>
                  </a:lnTo>
                  <a:lnTo>
                    <a:pt x="644" y="3402"/>
                  </a:lnTo>
                  <a:lnTo>
                    <a:pt x="643" y="3394"/>
                  </a:lnTo>
                  <a:lnTo>
                    <a:pt x="643" y="3387"/>
                  </a:lnTo>
                  <a:lnTo>
                    <a:pt x="643" y="3379"/>
                  </a:lnTo>
                  <a:lnTo>
                    <a:pt x="645" y="3372"/>
                  </a:lnTo>
                  <a:lnTo>
                    <a:pt x="647" y="3366"/>
                  </a:lnTo>
                  <a:lnTo>
                    <a:pt x="650" y="3361"/>
                  </a:lnTo>
                  <a:lnTo>
                    <a:pt x="655" y="3356"/>
                  </a:lnTo>
                  <a:lnTo>
                    <a:pt x="661" y="3352"/>
                  </a:lnTo>
                  <a:lnTo>
                    <a:pt x="669" y="3348"/>
                  </a:lnTo>
                  <a:lnTo>
                    <a:pt x="679" y="3346"/>
                  </a:lnTo>
                  <a:lnTo>
                    <a:pt x="689" y="3346"/>
                  </a:lnTo>
                  <a:close/>
                  <a:moveTo>
                    <a:pt x="689" y="3775"/>
                  </a:moveTo>
                  <a:lnTo>
                    <a:pt x="689" y="3892"/>
                  </a:lnTo>
                  <a:lnTo>
                    <a:pt x="681" y="3893"/>
                  </a:lnTo>
                  <a:lnTo>
                    <a:pt x="672" y="3893"/>
                  </a:lnTo>
                  <a:lnTo>
                    <a:pt x="662" y="3892"/>
                  </a:lnTo>
                  <a:lnTo>
                    <a:pt x="652" y="3890"/>
                  </a:lnTo>
                  <a:lnTo>
                    <a:pt x="641" y="3888"/>
                  </a:lnTo>
                  <a:lnTo>
                    <a:pt x="630" y="3883"/>
                  </a:lnTo>
                  <a:lnTo>
                    <a:pt x="618" y="3879"/>
                  </a:lnTo>
                  <a:lnTo>
                    <a:pt x="607" y="3873"/>
                  </a:lnTo>
                  <a:lnTo>
                    <a:pt x="594" y="3867"/>
                  </a:lnTo>
                  <a:lnTo>
                    <a:pt x="582" y="3859"/>
                  </a:lnTo>
                  <a:lnTo>
                    <a:pt x="570" y="3850"/>
                  </a:lnTo>
                  <a:lnTo>
                    <a:pt x="557" y="3842"/>
                  </a:lnTo>
                  <a:lnTo>
                    <a:pt x="544" y="3832"/>
                  </a:lnTo>
                  <a:lnTo>
                    <a:pt x="531" y="3822"/>
                  </a:lnTo>
                  <a:lnTo>
                    <a:pt x="519" y="3810"/>
                  </a:lnTo>
                  <a:lnTo>
                    <a:pt x="506" y="3798"/>
                  </a:lnTo>
                  <a:lnTo>
                    <a:pt x="491" y="3783"/>
                  </a:lnTo>
                  <a:lnTo>
                    <a:pt x="478" y="3769"/>
                  </a:lnTo>
                  <a:lnTo>
                    <a:pt x="466" y="3755"/>
                  </a:lnTo>
                  <a:lnTo>
                    <a:pt x="455" y="3741"/>
                  </a:lnTo>
                  <a:lnTo>
                    <a:pt x="445" y="3726"/>
                  </a:lnTo>
                  <a:lnTo>
                    <a:pt x="435" y="3712"/>
                  </a:lnTo>
                  <a:lnTo>
                    <a:pt x="429" y="3698"/>
                  </a:lnTo>
                  <a:lnTo>
                    <a:pt x="422" y="3685"/>
                  </a:lnTo>
                  <a:lnTo>
                    <a:pt x="417" y="3673"/>
                  </a:lnTo>
                  <a:lnTo>
                    <a:pt x="413" y="3661"/>
                  </a:lnTo>
                  <a:lnTo>
                    <a:pt x="411" y="3649"/>
                  </a:lnTo>
                  <a:lnTo>
                    <a:pt x="410" y="3639"/>
                  </a:lnTo>
                  <a:lnTo>
                    <a:pt x="410" y="3629"/>
                  </a:lnTo>
                  <a:lnTo>
                    <a:pt x="412" y="3620"/>
                  </a:lnTo>
                  <a:lnTo>
                    <a:pt x="416" y="3614"/>
                  </a:lnTo>
                  <a:lnTo>
                    <a:pt x="421" y="3607"/>
                  </a:lnTo>
                  <a:lnTo>
                    <a:pt x="428" y="3603"/>
                  </a:lnTo>
                  <a:lnTo>
                    <a:pt x="435" y="3599"/>
                  </a:lnTo>
                  <a:lnTo>
                    <a:pt x="445" y="3597"/>
                  </a:lnTo>
                  <a:lnTo>
                    <a:pt x="455" y="3597"/>
                  </a:lnTo>
                  <a:lnTo>
                    <a:pt x="466" y="3598"/>
                  </a:lnTo>
                  <a:lnTo>
                    <a:pt x="478" y="3601"/>
                  </a:lnTo>
                  <a:lnTo>
                    <a:pt x="490" y="3605"/>
                  </a:lnTo>
                  <a:lnTo>
                    <a:pt x="503" y="3610"/>
                  </a:lnTo>
                  <a:lnTo>
                    <a:pt x="518" y="3617"/>
                  </a:lnTo>
                  <a:lnTo>
                    <a:pt x="532" y="3625"/>
                  </a:lnTo>
                  <a:lnTo>
                    <a:pt x="546" y="3633"/>
                  </a:lnTo>
                  <a:lnTo>
                    <a:pt x="561" y="3643"/>
                  </a:lnTo>
                  <a:lnTo>
                    <a:pt x="577" y="3654"/>
                  </a:lnTo>
                  <a:lnTo>
                    <a:pt x="591" y="3665"/>
                  </a:lnTo>
                  <a:lnTo>
                    <a:pt x="606" y="3678"/>
                  </a:lnTo>
                  <a:lnTo>
                    <a:pt x="622" y="3692"/>
                  </a:lnTo>
                  <a:lnTo>
                    <a:pt x="641" y="3713"/>
                  </a:lnTo>
                  <a:lnTo>
                    <a:pt x="659" y="3734"/>
                  </a:lnTo>
                  <a:lnTo>
                    <a:pt x="675" y="3754"/>
                  </a:lnTo>
                  <a:lnTo>
                    <a:pt x="689" y="3775"/>
                  </a:lnTo>
                  <a:close/>
                  <a:moveTo>
                    <a:pt x="689" y="4239"/>
                  </a:moveTo>
                  <a:lnTo>
                    <a:pt x="689" y="4425"/>
                  </a:lnTo>
                  <a:lnTo>
                    <a:pt x="674" y="4410"/>
                  </a:lnTo>
                  <a:lnTo>
                    <a:pt x="662" y="4396"/>
                  </a:lnTo>
                  <a:lnTo>
                    <a:pt x="651" y="4381"/>
                  </a:lnTo>
                  <a:lnTo>
                    <a:pt x="640" y="4367"/>
                  </a:lnTo>
                  <a:lnTo>
                    <a:pt x="630" y="4353"/>
                  </a:lnTo>
                  <a:lnTo>
                    <a:pt x="623" y="4339"/>
                  </a:lnTo>
                  <a:lnTo>
                    <a:pt x="615" y="4326"/>
                  </a:lnTo>
                  <a:lnTo>
                    <a:pt x="610" y="4314"/>
                  </a:lnTo>
                  <a:lnTo>
                    <a:pt x="605" y="4301"/>
                  </a:lnTo>
                  <a:lnTo>
                    <a:pt x="602" y="4290"/>
                  </a:lnTo>
                  <a:lnTo>
                    <a:pt x="600" y="4279"/>
                  </a:lnTo>
                  <a:lnTo>
                    <a:pt x="599" y="4269"/>
                  </a:lnTo>
                  <a:lnTo>
                    <a:pt x="600" y="4260"/>
                  </a:lnTo>
                  <a:lnTo>
                    <a:pt x="602" y="4251"/>
                  </a:lnTo>
                  <a:lnTo>
                    <a:pt x="605" y="4245"/>
                  </a:lnTo>
                  <a:lnTo>
                    <a:pt x="611" y="4238"/>
                  </a:lnTo>
                  <a:lnTo>
                    <a:pt x="616" y="4234"/>
                  </a:lnTo>
                  <a:lnTo>
                    <a:pt x="624" y="4232"/>
                  </a:lnTo>
                  <a:lnTo>
                    <a:pt x="633" y="4230"/>
                  </a:lnTo>
                  <a:lnTo>
                    <a:pt x="643" y="4228"/>
                  </a:lnTo>
                  <a:lnTo>
                    <a:pt x="652" y="4230"/>
                  </a:lnTo>
                  <a:lnTo>
                    <a:pt x="663" y="4232"/>
                  </a:lnTo>
                  <a:lnTo>
                    <a:pt x="675" y="4235"/>
                  </a:lnTo>
                  <a:lnTo>
                    <a:pt x="689" y="4239"/>
                  </a:lnTo>
                  <a:close/>
                  <a:moveTo>
                    <a:pt x="689" y="4621"/>
                  </a:moveTo>
                  <a:lnTo>
                    <a:pt x="689" y="4813"/>
                  </a:lnTo>
                  <a:lnTo>
                    <a:pt x="673" y="4805"/>
                  </a:lnTo>
                  <a:lnTo>
                    <a:pt x="657" y="4796"/>
                  </a:lnTo>
                  <a:lnTo>
                    <a:pt x="640" y="4786"/>
                  </a:lnTo>
                  <a:lnTo>
                    <a:pt x="624" y="4775"/>
                  </a:lnTo>
                  <a:lnTo>
                    <a:pt x="607" y="4763"/>
                  </a:lnTo>
                  <a:lnTo>
                    <a:pt x="590" y="4750"/>
                  </a:lnTo>
                  <a:lnTo>
                    <a:pt x="573" y="4736"/>
                  </a:lnTo>
                  <a:lnTo>
                    <a:pt x="557" y="4721"/>
                  </a:lnTo>
                  <a:lnTo>
                    <a:pt x="540" y="4704"/>
                  </a:lnTo>
                  <a:lnTo>
                    <a:pt x="524" y="4689"/>
                  </a:lnTo>
                  <a:lnTo>
                    <a:pt x="510" y="4672"/>
                  </a:lnTo>
                  <a:lnTo>
                    <a:pt x="497" y="4656"/>
                  </a:lnTo>
                  <a:lnTo>
                    <a:pt x="485" y="4641"/>
                  </a:lnTo>
                  <a:lnTo>
                    <a:pt x="474" y="4624"/>
                  </a:lnTo>
                  <a:lnTo>
                    <a:pt x="464" y="4610"/>
                  </a:lnTo>
                  <a:lnTo>
                    <a:pt x="456" y="4595"/>
                  </a:lnTo>
                  <a:lnTo>
                    <a:pt x="450" y="4581"/>
                  </a:lnTo>
                  <a:lnTo>
                    <a:pt x="445" y="4567"/>
                  </a:lnTo>
                  <a:lnTo>
                    <a:pt x="442" y="4555"/>
                  </a:lnTo>
                  <a:lnTo>
                    <a:pt x="440" y="4544"/>
                  </a:lnTo>
                  <a:lnTo>
                    <a:pt x="440" y="4533"/>
                  </a:lnTo>
                  <a:lnTo>
                    <a:pt x="442" y="4524"/>
                  </a:lnTo>
                  <a:lnTo>
                    <a:pt x="443" y="4520"/>
                  </a:lnTo>
                  <a:lnTo>
                    <a:pt x="445" y="4517"/>
                  </a:lnTo>
                  <a:lnTo>
                    <a:pt x="447" y="4513"/>
                  </a:lnTo>
                  <a:lnTo>
                    <a:pt x="451" y="4510"/>
                  </a:lnTo>
                  <a:lnTo>
                    <a:pt x="457" y="4505"/>
                  </a:lnTo>
                  <a:lnTo>
                    <a:pt x="466" y="4502"/>
                  </a:lnTo>
                  <a:lnTo>
                    <a:pt x="476" y="4500"/>
                  </a:lnTo>
                  <a:lnTo>
                    <a:pt x="487" y="4500"/>
                  </a:lnTo>
                  <a:lnTo>
                    <a:pt x="500" y="4502"/>
                  </a:lnTo>
                  <a:lnTo>
                    <a:pt x="513" y="4506"/>
                  </a:lnTo>
                  <a:lnTo>
                    <a:pt x="527" y="4510"/>
                  </a:lnTo>
                  <a:lnTo>
                    <a:pt x="542" y="4517"/>
                  </a:lnTo>
                  <a:lnTo>
                    <a:pt x="558" y="4523"/>
                  </a:lnTo>
                  <a:lnTo>
                    <a:pt x="575" y="4532"/>
                  </a:lnTo>
                  <a:lnTo>
                    <a:pt x="591" y="4543"/>
                  </a:lnTo>
                  <a:lnTo>
                    <a:pt x="607" y="4554"/>
                  </a:lnTo>
                  <a:lnTo>
                    <a:pt x="625" y="4566"/>
                  </a:lnTo>
                  <a:lnTo>
                    <a:pt x="643" y="4580"/>
                  </a:lnTo>
                  <a:lnTo>
                    <a:pt x="660" y="4595"/>
                  </a:lnTo>
                  <a:lnTo>
                    <a:pt x="678" y="4610"/>
                  </a:lnTo>
                  <a:lnTo>
                    <a:pt x="683" y="4615"/>
                  </a:lnTo>
                  <a:lnTo>
                    <a:pt x="689" y="4621"/>
                  </a:lnTo>
                  <a:close/>
                  <a:moveTo>
                    <a:pt x="555" y="4892"/>
                  </a:moveTo>
                  <a:lnTo>
                    <a:pt x="576" y="4914"/>
                  </a:lnTo>
                  <a:lnTo>
                    <a:pt x="596" y="4934"/>
                  </a:lnTo>
                  <a:lnTo>
                    <a:pt x="614" y="4955"/>
                  </a:lnTo>
                  <a:lnTo>
                    <a:pt x="630" y="4976"/>
                  </a:lnTo>
                  <a:lnTo>
                    <a:pt x="407" y="4976"/>
                  </a:lnTo>
                  <a:lnTo>
                    <a:pt x="393" y="4961"/>
                  </a:lnTo>
                  <a:lnTo>
                    <a:pt x="380" y="4945"/>
                  </a:lnTo>
                  <a:lnTo>
                    <a:pt x="366" y="4931"/>
                  </a:lnTo>
                  <a:lnTo>
                    <a:pt x="355" y="4916"/>
                  </a:lnTo>
                  <a:lnTo>
                    <a:pt x="346" y="4901"/>
                  </a:lnTo>
                  <a:lnTo>
                    <a:pt x="337" y="4887"/>
                  </a:lnTo>
                  <a:lnTo>
                    <a:pt x="329" y="4874"/>
                  </a:lnTo>
                  <a:lnTo>
                    <a:pt x="323" y="4861"/>
                  </a:lnTo>
                  <a:lnTo>
                    <a:pt x="318" y="4849"/>
                  </a:lnTo>
                  <a:lnTo>
                    <a:pt x="314" y="4837"/>
                  </a:lnTo>
                  <a:lnTo>
                    <a:pt x="312" y="4826"/>
                  </a:lnTo>
                  <a:lnTo>
                    <a:pt x="310" y="4816"/>
                  </a:lnTo>
                  <a:lnTo>
                    <a:pt x="310" y="4807"/>
                  </a:lnTo>
                  <a:lnTo>
                    <a:pt x="313" y="4800"/>
                  </a:lnTo>
                  <a:lnTo>
                    <a:pt x="316" y="4792"/>
                  </a:lnTo>
                  <a:lnTo>
                    <a:pt x="320" y="4786"/>
                  </a:lnTo>
                  <a:lnTo>
                    <a:pt x="324" y="4784"/>
                  </a:lnTo>
                  <a:lnTo>
                    <a:pt x="328" y="4782"/>
                  </a:lnTo>
                  <a:lnTo>
                    <a:pt x="331" y="4780"/>
                  </a:lnTo>
                  <a:lnTo>
                    <a:pt x="337" y="4779"/>
                  </a:lnTo>
                  <a:lnTo>
                    <a:pt x="347" y="4778"/>
                  </a:lnTo>
                  <a:lnTo>
                    <a:pt x="358" y="4778"/>
                  </a:lnTo>
                  <a:lnTo>
                    <a:pt x="370" y="4780"/>
                  </a:lnTo>
                  <a:lnTo>
                    <a:pt x="384" y="4783"/>
                  </a:lnTo>
                  <a:lnTo>
                    <a:pt x="398" y="4787"/>
                  </a:lnTo>
                  <a:lnTo>
                    <a:pt x="413" y="4794"/>
                  </a:lnTo>
                  <a:lnTo>
                    <a:pt x="430" y="4802"/>
                  </a:lnTo>
                  <a:lnTo>
                    <a:pt x="446" y="4812"/>
                  </a:lnTo>
                  <a:lnTo>
                    <a:pt x="464" y="4821"/>
                  </a:lnTo>
                  <a:lnTo>
                    <a:pt x="481" y="4834"/>
                  </a:lnTo>
                  <a:lnTo>
                    <a:pt x="500" y="4847"/>
                  </a:lnTo>
                  <a:lnTo>
                    <a:pt x="518" y="4861"/>
                  </a:lnTo>
                  <a:lnTo>
                    <a:pt x="536" y="4876"/>
                  </a:lnTo>
                  <a:lnTo>
                    <a:pt x="555" y="4892"/>
                  </a:lnTo>
                  <a:close/>
                  <a:moveTo>
                    <a:pt x="251" y="4214"/>
                  </a:moveTo>
                  <a:lnTo>
                    <a:pt x="268" y="4230"/>
                  </a:lnTo>
                  <a:lnTo>
                    <a:pt x="282" y="4245"/>
                  </a:lnTo>
                  <a:lnTo>
                    <a:pt x="295" y="4260"/>
                  </a:lnTo>
                  <a:lnTo>
                    <a:pt x="308" y="4276"/>
                  </a:lnTo>
                  <a:lnTo>
                    <a:pt x="319" y="4291"/>
                  </a:lnTo>
                  <a:lnTo>
                    <a:pt x="329" y="4306"/>
                  </a:lnTo>
                  <a:lnTo>
                    <a:pt x="338" y="4321"/>
                  </a:lnTo>
                  <a:lnTo>
                    <a:pt x="346" y="4335"/>
                  </a:lnTo>
                  <a:lnTo>
                    <a:pt x="351" y="4348"/>
                  </a:lnTo>
                  <a:lnTo>
                    <a:pt x="355" y="4360"/>
                  </a:lnTo>
                  <a:lnTo>
                    <a:pt x="359" y="4372"/>
                  </a:lnTo>
                  <a:lnTo>
                    <a:pt x="361" y="4383"/>
                  </a:lnTo>
                  <a:lnTo>
                    <a:pt x="361" y="4393"/>
                  </a:lnTo>
                  <a:lnTo>
                    <a:pt x="359" y="4402"/>
                  </a:lnTo>
                  <a:lnTo>
                    <a:pt x="355" y="4409"/>
                  </a:lnTo>
                  <a:lnTo>
                    <a:pt x="350" y="4415"/>
                  </a:lnTo>
                  <a:lnTo>
                    <a:pt x="343" y="4420"/>
                  </a:lnTo>
                  <a:lnTo>
                    <a:pt x="336" y="4422"/>
                  </a:lnTo>
                  <a:lnTo>
                    <a:pt x="326" y="4425"/>
                  </a:lnTo>
                  <a:lnTo>
                    <a:pt x="316" y="4424"/>
                  </a:lnTo>
                  <a:lnTo>
                    <a:pt x="304" y="4422"/>
                  </a:lnTo>
                  <a:lnTo>
                    <a:pt x="291" y="4419"/>
                  </a:lnTo>
                  <a:lnTo>
                    <a:pt x="278" y="4415"/>
                  </a:lnTo>
                  <a:lnTo>
                    <a:pt x="263" y="4409"/>
                  </a:lnTo>
                  <a:lnTo>
                    <a:pt x="249" y="4402"/>
                  </a:lnTo>
                  <a:lnTo>
                    <a:pt x="234" y="4394"/>
                  </a:lnTo>
                  <a:lnTo>
                    <a:pt x="217" y="4384"/>
                  </a:lnTo>
                  <a:lnTo>
                    <a:pt x="202" y="4373"/>
                  </a:lnTo>
                  <a:lnTo>
                    <a:pt x="186" y="4361"/>
                  </a:lnTo>
                  <a:lnTo>
                    <a:pt x="169" y="4349"/>
                  </a:lnTo>
                  <a:lnTo>
                    <a:pt x="153" y="4335"/>
                  </a:lnTo>
                  <a:lnTo>
                    <a:pt x="136" y="4319"/>
                  </a:lnTo>
                  <a:lnTo>
                    <a:pt x="121" y="4304"/>
                  </a:lnTo>
                  <a:lnTo>
                    <a:pt x="106" y="4289"/>
                  </a:lnTo>
                  <a:lnTo>
                    <a:pt x="92" y="4273"/>
                  </a:lnTo>
                  <a:lnTo>
                    <a:pt x="80" y="4258"/>
                  </a:lnTo>
                  <a:lnTo>
                    <a:pt x="68" y="4243"/>
                  </a:lnTo>
                  <a:lnTo>
                    <a:pt x="58" y="4227"/>
                  </a:lnTo>
                  <a:lnTo>
                    <a:pt x="51" y="4213"/>
                  </a:lnTo>
                  <a:lnTo>
                    <a:pt x="43" y="4199"/>
                  </a:lnTo>
                  <a:lnTo>
                    <a:pt x="37" y="4186"/>
                  </a:lnTo>
                  <a:lnTo>
                    <a:pt x="32" y="4173"/>
                  </a:lnTo>
                  <a:lnTo>
                    <a:pt x="30" y="4161"/>
                  </a:lnTo>
                  <a:lnTo>
                    <a:pt x="28" y="4150"/>
                  </a:lnTo>
                  <a:lnTo>
                    <a:pt x="28" y="4140"/>
                  </a:lnTo>
                  <a:lnTo>
                    <a:pt x="30" y="4131"/>
                  </a:lnTo>
                  <a:lnTo>
                    <a:pt x="33" y="4123"/>
                  </a:lnTo>
                  <a:lnTo>
                    <a:pt x="39" y="4118"/>
                  </a:lnTo>
                  <a:lnTo>
                    <a:pt x="45" y="4113"/>
                  </a:lnTo>
                  <a:lnTo>
                    <a:pt x="53" y="4110"/>
                  </a:lnTo>
                  <a:lnTo>
                    <a:pt x="63" y="4109"/>
                  </a:lnTo>
                  <a:lnTo>
                    <a:pt x="73" y="4109"/>
                  </a:lnTo>
                  <a:lnTo>
                    <a:pt x="85" y="4110"/>
                  </a:lnTo>
                  <a:lnTo>
                    <a:pt x="97" y="4113"/>
                  </a:lnTo>
                  <a:lnTo>
                    <a:pt x="111" y="4118"/>
                  </a:lnTo>
                  <a:lnTo>
                    <a:pt x="124" y="4124"/>
                  </a:lnTo>
                  <a:lnTo>
                    <a:pt x="140" y="4131"/>
                  </a:lnTo>
                  <a:lnTo>
                    <a:pt x="155" y="4140"/>
                  </a:lnTo>
                  <a:lnTo>
                    <a:pt x="170" y="4150"/>
                  </a:lnTo>
                  <a:lnTo>
                    <a:pt x="187" y="4161"/>
                  </a:lnTo>
                  <a:lnTo>
                    <a:pt x="203" y="4171"/>
                  </a:lnTo>
                  <a:lnTo>
                    <a:pt x="220" y="4185"/>
                  </a:lnTo>
                  <a:lnTo>
                    <a:pt x="235" y="4199"/>
                  </a:lnTo>
                  <a:lnTo>
                    <a:pt x="251" y="4214"/>
                  </a:lnTo>
                  <a:close/>
                  <a:moveTo>
                    <a:pt x="422" y="3951"/>
                  </a:moveTo>
                  <a:lnTo>
                    <a:pt x="438" y="3965"/>
                  </a:lnTo>
                  <a:lnTo>
                    <a:pt x="451" y="3981"/>
                  </a:lnTo>
                  <a:lnTo>
                    <a:pt x="464" y="3996"/>
                  </a:lnTo>
                  <a:lnTo>
                    <a:pt x="476" y="4011"/>
                  </a:lnTo>
                  <a:lnTo>
                    <a:pt x="487" y="4026"/>
                  </a:lnTo>
                  <a:lnTo>
                    <a:pt x="496" y="4040"/>
                  </a:lnTo>
                  <a:lnTo>
                    <a:pt x="504" y="4054"/>
                  </a:lnTo>
                  <a:lnTo>
                    <a:pt x="511" y="4067"/>
                  </a:lnTo>
                  <a:lnTo>
                    <a:pt x="516" y="4080"/>
                  </a:lnTo>
                  <a:lnTo>
                    <a:pt x="521" y="4094"/>
                  </a:lnTo>
                  <a:lnTo>
                    <a:pt x="523" y="4105"/>
                  </a:lnTo>
                  <a:lnTo>
                    <a:pt x="525" y="4116"/>
                  </a:lnTo>
                  <a:lnTo>
                    <a:pt x="524" y="4125"/>
                  </a:lnTo>
                  <a:lnTo>
                    <a:pt x="523" y="4133"/>
                  </a:lnTo>
                  <a:lnTo>
                    <a:pt x="519" y="4141"/>
                  </a:lnTo>
                  <a:lnTo>
                    <a:pt x="514" y="4147"/>
                  </a:lnTo>
                  <a:lnTo>
                    <a:pt x="508" y="4152"/>
                  </a:lnTo>
                  <a:lnTo>
                    <a:pt x="499" y="4155"/>
                  </a:lnTo>
                  <a:lnTo>
                    <a:pt x="490" y="4156"/>
                  </a:lnTo>
                  <a:lnTo>
                    <a:pt x="479" y="4156"/>
                  </a:lnTo>
                  <a:lnTo>
                    <a:pt x="468" y="4155"/>
                  </a:lnTo>
                  <a:lnTo>
                    <a:pt x="456" y="4152"/>
                  </a:lnTo>
                  <a:lnTo>
                    <a:pt x="443" y="4148"/>
                  </a:lnTo>
                  <a:lnTo>
                    <a:pt x="429" y="4143"/>
                  </a:lnTo>
                  <a:lnTo>
                    <a:pt x="415" y="4136"/>
                  </a:lnTo>
                  <a:lnTo>
                    <a:pt x="400" y="4128"/>
                  </a:lnTo>
                  <a:lnTo>
                    <a:pt x="385" y="4119"/>
                  </a:lnTo>
                  <a:lnTo>
                    <a:pt x="370" y="4109"/>
                  </a:lnTo>
                  <a:lnTo>
                    <a:pt x="353" y="4097"/>
                  </a:lnTo>
                  <a:lnTo>
                    <a:pt x="338" y="4085"/>
                  </a:lnTo>
                  <a:lnTo>
                    <a:pt x="323" y="4072"/>
                  </a:lnTo>
                  <a:lnTo>
                    <a:pt x="306" y="4057"/>
                  </a:lnTo>
                  <a:lnTo>
                    <a:pt x="292" y="4042"/>
                  </a:lnTo>
                  <a:lnTo>
                    <a:pt x="278" y="4027"/>
                  </a:lnTo>
                  <a:lnTo>
                    <a:pt x="264" y="4013"/>
                  </a:lnTo>
                  <a:lnTo>
                    <a:pt x="254" y="3997"/>
                  </a:lnTo>
                  <a:lnTo>
                    <a:pt x="243" y="3982"/>
                  </a:lnTo>
                  <a:lnTo>
                    <a:pt x="234" y="3968"/>
                  </a:lnTo>
                  <a:lnTo>
                    <a:pt x="225" y="3953"/>
                  </a:lnTo>
                  <a:lnTo>
                    <a:pt x="218" y="3940"/>
                  </a:lnTo>
                  <a:lnTo>
                    <a:pt x="213" y="3927"/>
                  </a:lnTo>
                  <a:lnTo>
                    <a:pt x="209" y="3915"/>
                  </a:lnTo>
                  <a:lnTo>
                    <a:pt x="206" y="3903"/>
                  </a:lnTo>
                  <a:lnTo>
                    <a:pt x="205" y="3892"/>
                  </a:lnTo>
                  <a:lnTo>
                    <a:pt x="205" y="3882"/>
                  </a:lnTo>
                  <a:lnTo>
                    <a:pt x="207" y="3874"/>
                  </a:lnTo>
                  <a:lnTo>
                    <a:pt x="211" y="3867"/>
                  </a:lnTo>
                  <a:lnTo>
                    <a:pt x="216" y="3860"/>
                  </a:lnTo>
                  <a:lnTo>
                    <a:pt x="223" y="3856"/>
                  </a:lnTo>
                  <a:lnTo>
                    <a:pt x="231" y="3852"/>
                  </a:lnTo>
                  <a:lnTo>
                    <a:pt x="240" y="3851"/>
                  </a:lnTo>
                  <a:lnTo>
                    <a:pt x="250" y="3851"/>
                  </a:lnTo>
                  <a:lnTo>
                    <a:pt x="261" y="3852"/>
                  </a:lnTo>
                  <a:lnTo>
                    <a:pt x="274" y="3856"/>
                  </a:lnTo>
                  <a:lnTo>
                    <a:pt x="286" y="3859"/>
                  </a:lnTo>
                  <a:lnTo>
                    <a:pt x="301" y="3865"/>
                  </a:lnTo>
                  <a:lnTo>
                    <a:pt x="315" y="3872"/>
                  </a:lnTo>
                  <a:lnTo>
                    <a:pt x="329" y="3880"/>
                  </a:lnTo>
                  <a:lnTo>
                    <a:pt x="344" y="3889"/>
                  </a:lnTo>
                  <a:lnTo>
                    <a:pt x="360" y="3900"/>
                  </a:lnTo>
                  <a:lnTo>
                    <a:pt x="375" y="3911"/>
                  </a:lnTo>
                  <a:lnTo>
                    <a:pt x="392" y="3923"/>
                  </a:lnTo>
                  <a:lnTo>
                    <a:pt x="407" y="3936"/>
                  </a:lnTo>
                  <a:lnTo>
                    <a:pt x="422" y="3951"/>
                  </a:lnTo>
                  <a:close/>
                  <a:moveTo>
                    <a:pt x="335" y="3523"/>
                  </a:moveTo>
                  <a:lnTo>
                    <a:pt x="329" y="3527"/>
                  </a:lnTo>
                  <a:lnTo>
                    <a:pt x="321" y="3529"/>
                  </a:lnTo>
                  <a:lnTo>
                    <a:pt x="313" y="3531"/>
                  </a:lnTo>
                  <a:lnTo>
                    <a:pt x="303" y="3531"/>
                  </a:lnTo>
                  <a:lnTo>
                    <a:pt x="293" y="3530"/>
                  </a:lnTo>
                  <a:lnTo>
                    <a:pt x="281" y="3528"/>
                  </a:lnTo>
                  <a:lnTo>
                    <a:pt x="269" y="3524"/>
                  </a:lnTo>
                  <a:lnTo>
                    <a:pt x="257" y="3519"/>
                  </a:lnTo>
                  <a:lnTo>
                    <a:pt x="244" y="3513"/>
                  </a:lnTo>
                  <a:lnTo>
                    <a:pt x="231" y="3506"/>
                  </a:lnTo>
                  <a:lnTo>
                    <a:pt x="216" y="3497"/>
                  </a:lnTo>
                  <a:lnTo>
                    <a:pt x="202" y="3487"/>
                  </a:lnTo>
                  <a:lnTo>
                    <a:pt x="188" y="3478"/>
                  </a:lnTo>
                  <a:lnTo>
                    <a:pt x="174" y="3466"/>
                  </a:lnTo>
                  <a:lnTo>
                    <a:pt x="159" y="3454"/>
                  </a:lnTo>
                  <a:lnTo>
                    <a:pt x="145" y="3440"/>
                  </a:lnTo>
                  <a:lnTo>
                    <a:pt x="132" y="3426"/>
                  </a:lnTo>
                  <a:lnTo>
                    <a:pt x="120" y="3413"/>
                  </a:lnTo>
                  <a:lnTo>
                    <a:pt x="109" y="3399"/>
                  </a:lnTo>
                  <a:lnTo>
                    <a:pt x="98" y="3384"/>
                  </a:lnTo>
                  <a:lnTo>
                    <a:pt x="89" y="3371"/>
                  </a:lnTo>
                  <a:lnTo>
                    <a:pt x="80" y="3358"/>
                  </a:lnTo>
                  <a:lnTo>
                    <a:pt x="74" y="3345"/>
                  </a:lnTo>
                  <a:lnTo>
                    <a:pt x="67" y="3332"/>
                  </a:lnTo>
                  <a:lnTo>
                    <a:pt x="63" y="3320"/>
                  </a:lnTo>
                  <a:lnTo>
                    <a:pt x="60" y="3308"/>
                  </a:lnTo>
                  <a:lnTo>
                    <a:pt x="57" y="3297"/>
                  </a:lnTo>
                  <a:lnTo>
                    <a:pt x="56" y="3287"/>
                  </a:lnTo>
                  <a:lnTo>
                    <a:pt x="57" y="3278"/>
                  </a:lnTo>
                  <a:lnTo>
                    <a:pt x="60" y="3270"/>
                  </a:lnTo>
                  <a:lnTo>
                    <a:pt x="63" y="3263"/>
                  </a:lnTo>
                  <a:lnTo>
                    <a:pt x="67" y="3257"/>
                  </a:lnTo>
                  <a:lnTo>
                    <a:pt x="74" y="3253"/>
                  </a:lnTo>
                  <a:lnTo>
                    <a:pt x="81" y="3250"/>
                  </a:lnTo>
                  <a:lnTo>
                    <a:pt x="90" y="3249"/>
                  </a:lnTo>
                  <a:lnTo>
                    <a:pt x="99" y="3247"/>
                  </a:lnTo>
                  <a:lnTo>
                    <a:pt x="110" y="3249"/>
                  </a:lnTo>
                  <a:lnTo>
                    <a:pt x="121" y="3252"/>
                  </a:lnTo>
                  <a:lnTo>
                    <a:pt x="133" y="3255"/>
                  </a:lnTo>
                  <a:lnTo>
                    <a:pt x="145" y="3261"/>
                  </a:lnTo>
                  <a:lnTo>
                    <a:pt x="158" y="3266"/>
                  </a:lnTo>
                  <a:lnTo>
                    <a:pt x="172" y="3274"/>
                  </a:lnTo>
                  <a:lnTo>
                    <a:pt x="186" y="3283"/>
                  </a:lnTo>
                  <a:lnTo>
                    <a:pt x="200" y="3291"/>
                  </a:lnTo>
                  <a:lnTo>
                    <a:pt x="214" y="3302"/>
                  </a:lnTo>
                  <a:lnTo>
                    <a:pt x="228" y="3313"/>
                  </a:lnTo>
                  <a:lnTo>
                    <a:pt x="243" y="3326"/>
                  </a:lnTo>
                  <a:lnTo>
                    <a:pt x="256" y="3340"/>
                  </a:lnTo>
                  <a:lnTo>
                    <a:pt x="270" y="3353"/>
                  </a:lnTo>
                  <a:lnTo>
                    <a:pt x="282" y="3367"/>
                  </a:lnTo>
                  <a:lnTo>
                    <a:pt x="293" y="3381"/>
                  </a:lnTo>
                  <a:lnTo>
                    <a:pt x="304" y="3395"/>
                  </a:lnTo>
                  <a:lnTo>
                    <a:pt x="313" y="3409"/>
                  </a:lnTo>
                  <a:lnTo>
                    <a:pt x="321" y="3422"/>
                  </a:lnTo>
                  <a:lnTo>
                    <a:pt x="328" y="3435"/>
                  </a:lnTo>
                  <a:lnTo>
                    <a:pt x="335" y="3448"/>
                  </a:lnTo>
                  <a:lnTo>
                    <a:pt x="339" y="3460"/>
                  </a:lnTo>
                  <a:lnTo>
                    <a:pt x="342" y="3471"/>
                  </a:lnTo>
                  <a:lnTo>
                    <a:pt x="344" y="3482"/>
                  </a:lnTo>
                  <a:lnTo>
                    <a:pt x="346" y="3492"/>
                  </a:lnTo>
                  <a:lnTo>
                    <a:pt x="346" y="3502"/>
                  </a:lnTo>
                  <a:lnTo>
                    <a:pt x="343" y="3509"/>
                  </a:lnTo>
                  <a:lnTo>
                    <a:pt x="340" y="3516"/>
                  </a:lnTo>
                  <a:lnTo>
                    <a:pt x="335" y="3523"/>
                  </a:lnTo>
                  <a:close/>
                  <a:moveTo>
                    <a:pt x="499" y="3097"/>
                  </a:moveTo>
                  <a:lnTo>
                    <a:pt x="511" y="3110"/>
                  </a:lnTo>
                  <a:lnTo>
                    <a:pt x="523" y="3124"/>
                  </a:lnTo>
                  <a:lnTo>
                    <a:pt x="534" y="3137"/>
                  </a:lnTo>
                  <a:lnTo>
                    <a:pt x="544" y="3151"/>
                  </a:lnTo>
                  <a:lnTo>
                    <a:pt x="553" y="3164"/>
                  </a:lnTo>
                  <a:lnTo>
                    <a:pt x="560" y="3177"/>
                  </a:lnTo>
                  <a:lnTo>
                    <a:pt x="567" y="3189"/>
                  </a:lnTo>
                  <a:lnTo>
                    <a:pt x="572" y="3201"/>
                  </a:lnTo>
                  <a:lnTo>
                    <a:pt x="577" y="3213"/>
                  </a:lnTo>
                  <a:lnTo>
                    <a:pt x="580" y="3224"/>
                  </a:lnTo>
                  <a:lnTo>
                    <a:pt x="582" y="3235"/>
                  </a:lnTo>
                  <a:lnTo>
                    <a:pt x="583" y="3245"/>
                  </a:lnTo>
                  <a:lnTo>
                    <a:pt x="582" y="3254"/>
                  </a:lnTo>
                  <a:lnTo>
                    <a:pt x="580" y="3262"/>
                  </a:lnTo>
                  <a:lnTo>
                    <a:pt x="577" y="3268"/>
                  </a:lnTo>
                  <a:lnTo>
                    <a:pt x="571" y="3275"/>
                  </a:lnTo>
                  <a:lnTo>
                    <a:pt x="566" y="3279"/>
                  </a:lnTo>
                  <a:lnTo>
                    <a:pt x="558" y="3283"/>
                  </a:lnTo>
                  <a:lnTo>
                    <a:pt x="549" y="3284"/>
                  </a:lnTo>
                  <a:lnTo>
                    <a:pt x="541" y="3285"/>
                  </a:lnTo>
                  <a:lnTo>
                    <a:pt x="530" y="3284"/>
                  </a:lnTo>
                  <a:lnTo>
                    <a:pt x="519" y="3281"/>
                  </a:lnTo>
                  <a:lnTo>
                    <a:pt x="508" y="3278"/>
                  </a:lnTo>
                  <a:lnTo>
                    <a:pt x="496" y="3273"/>
                  </a:lnTo>
                  <a:lnTo>
                    <a:pt x="483" y="3267"/>
                  </a:lnTo>
                  <a:lnTo>
                    <a:pt x="469" y="3261"/>
                  </a:lnTo>
                  <a:lnTo>
                    <a:pt x="456" y="3253"/>
                  </a:lnTo>
                  <a:lnTo>
                    <a:pt x="443" y="3243"/>
                  </a:lnTo>
                  <a:lnTo>
                    <a:pt x="429" y="3233"/>
                  </a:lnTo>
                  <a:lnTo>
                    <a:pt x="416" y="3222"/>
                  </a:lnTo>
                  <a:lnTo>
                    <a:pt x="401" y="3210"/>
                  </a:lnTo>
                  <a:lnTo>
                    <a:pt x="388" y="3198"/>
                  </a:lnTo>
                  <a:lnTo>
                    <a:pt x="376" y="3185"/>
                  </a:lnTo>
                  <a:lnTo>
                    <a:pt x="364" y="3171"/>
                  </a:lnTo>
                  <a:lnTo>
                    <a:pt x="353" y="3158"/>
                  </a:lnTo>
                  <a:lnTo>
                    <a:pt x="343" y="3144"/>
                  </a:lnTo>
                  <a:lnTo>
                    <a:pt x="335" y="3131"/>
                  </a:lnTo>
                  <a:lnTo>
                    <a:pt x="326" y="3118"/>
                  </a:lnTo>
                  <a:lnTo>
                    <a:pt x="319" y="3105"/>
                  </a:lnTo>
                  <a:lnTo>
                    <a:pt x="314" y="3093"/>
                  </a:lnTo>
                  <a:lnTo>
                    <a:pt x="309" y="3081"/>
                  </a:lnTo>
                  <a:lnTo>
                    <a:pt x="307" y="3070"/>
                  </a:lnTo>
                  <a:lnTo>
                    <a:pt x="305" y="3059"/>
                  </a:lnTo>
                  <a:lnTo>
                    <a:pt x="304" y="3049"/>
                  </a:lnTo>
                  <a:lnTo>
                    <a:pt x="305" y="3040"/>
                  </a:lnTo>
                  <a:lnTo>
                    <a:pt x="307" y="3033"/>
                  </a:lnTo>
                  <a:lnTo>
                    <a:pt x="310" y="3025"/>
                  </a:lnTo>
                  <a:lnTo>
                    <a:pt x="316" y="3019"/>
                  </a:lnTo>
                  <a:lnTo>
                    <a:pt x="323" y="3015"/>
                  </a:lnTo>
                  <a:lnTo>
                    <a:pt x="329" y="3012"/>
                  </a:lnTo>
                  <a:lnTo>
                    <a:pt x="338" y="3011"/>
                  </a:lnTo>
                  <a:lnTo>
                    <a:pt x="347" y="3010"/>
                  </a:lnTo>
                  <a:lnTo>
                    <a:pt x="358" y="3011"/>
                  </a:lnTo>
                  <a:lnTo>
                    <a:pt x="369" y="3013"/>
                  </a:lnTo>
                  <a:lnTo>
                    <a:pt x="380" y="3016"/>
                  </a:lnTo>
                  <a:lnTo>
                    <a:pt x="392" y="3022"/>
                  </a:lnTo>
                  <a:lnTo>
                    <a:pt x="405" y="3027"/>
                  </a:lnTo>
                  <a:lnTo>
                    <a:pt x="418" y="3034"/>
                  </a:lnTo>
                  <a:lnTo>
                    <a:pt x="431" y="3042"/>
                  </a:lnTo>
                  <a:lnTo>
                    <a:pt x="444" y="3051"/>
                  </a:lnTo>
                  <a:lnTo>
                    <a:pt x="457" y="3061"/>
                  </a:lnTo>
                  <a:lnTo>
                    <a:pt x="472" y="3072"/>
                  </a:lnTo>
                  <a:lnTo>
                    <a:pt x="485" y="3084"/>
                  </a:lnTo>
                  <a:lnTo>
                    <a:pt x="499" y="3097"/>
                  </a:lnTo>
                  <a:close/>
                  <a:moveTo>
                    <a:pt x="516" y="2708"/>
                  </a:moveTo>
                  <a:lnTo>
                    <a:pt x="510" y="2713"/>
                  </a:lnTo>
                  <a:lnTo>
                    <a:pt x="503" y="2715"/>
                  </a:lnTo>
                  <a:lnTo>
                    <a:pt x="496" y="2717"/>
                  </a:lnTo>
                  <a:lnTo>
                    <a:pt x="487" y="2717"/>
                  </a:lnTo>
                  <a:lnTo>
                    <a:pt x="477" y="2717"/>
                  </a:lnTo>
                  <a:lnTo>
                    <a:pt x="467" y="2715"/>
                  </a:lnTo>
                  <a:lnTo>
                    <a:pt x="456" y="2711"/>
                  </a:lnTo>
                  <a:lnTo>
                    <a:pt x="445" y="2707"/>
                  </a:lnTo>
                  <a:lnTo>
                    <a:pt x="434" y="2703"/>
                  </a:lnTo>
                  <a:lnTo>
                    <a:pt x="422" y="2696"/>
                  </a:lnTo>
                  <a:lnTo>
                    <a:pt x="410" y="2688"/>
                  </a:lnTo>
                  <a:lnTo>
                    <a:pt x="397" y="2681"/>
                  </a:lnTo>
                  <a:lnTo>
                    <a:pt x="385" y="2671"/>
                  </a:lnTo>
                  <a:lnTo>
                    <a:pt x="373" y="2661"/>
                  </a:lnTo>
                  <a:lnTo>
                    <a:pt x="361" y="2650"/>
                  </a:lnTo>
                  <a:lnTo>
                    <a:pt x="349" y="2638"/>
                  </a:lnTo>
                  <a:lnTo>
                    <a:pt x="337" y="2626"/>
                  </a:lnTo>
                  <a:lnTo>
                    <a:pt x="327" y="2614"/>
                  </a:lnTo>
                  <a:lnTo>
                    <a:pt x="317" y="2602"/>
                  </a:lnTo>
                  <a:lnTo>
                    <a:pt x="308" y="2589"/>
                  </a:lnTo>
                  <a:lnTo>
                    <a:pt x="300" y="2577"/>
                  </a:lnTo>
                  <a:lnTo>
                    <a:pt x="293" y="2565"/>
                  </a:lnTo>
                  <a:lnTo>
                    <a:pt x="287" y="2553"/>
                  </a:lnTo>
                  <a:lnTo>
                    <a:pt x="283" y="2542"/>
                  </a:lnTo>
                  <a:lnTo>
                    <a:pt x="279" y="2531"/>
                  </a:lnTo>
                  <a:lnTo>
                    <a:pt x="277" y="2520"/>
                  </a:lnTo>
                  <a:lnTo>
                    <a:pt x="275" y="2510"/>
                  </a:lnTo>
                  <a:lnTo>
                    <a:pt x="274" y="2501"/>
                  </a:lnTo>
                  <a:lnTo>
                    <a:pt x="275" y="2492"/>
                  </a:lnTo>
                  <a:lnTo>
                    <a:pt x="278" y="2485"/>
                  </a:lnTo>
                  <a:lnTo>
                    <a:pt x="281" y="2478"/>
                  </a:lnTo>
                  <a:lnTo>
                    <a:pt x="286" y="2473"/>
                  </a:lnTo>
                  <a:lnTo>
                    <a:pt x="292" y="2468"/>
                  </a:lnTo>
                  <a:lnTo>
                    <a:pt x="300" y="2465"/>
                  </a:lnTo>
                  <a:lnTo>
                    <a:pt x="307" y="2464"/>
                  </a:lnTo>
                  <a:lnTo>
                    <a:pt x="316" y="2463"/>
                  </a:lnTo>
                  <a:lnTo>
                    <a:pt x="325" y="2464"/>
                  </a:lnTo>
                  <a:lnTo>
                    <a:pt x="336" y="2466"/>
                  </a:lnTo>
                  <a:lnTo>
                    <a:pt x="346" y="2469"/>
                  </a:lnTo>
                  <a:lnTo>
                    <a:pt x="358" y="2474"/>
                  </a:lnTo>
                  <a:lnTo>
                    <a:pt x="369" y="2478"/>
                  </a:lnTo>
                  <a:lnTo>
                    <a:pt x="381" y="2485"/>
                  </a:lnTo>
                  <a:lnTo>
                    <a:pt x="393" y="2492"/>
                  </a:lnTo>
                  <a:lnTo>
                    <a:pt x="405" y="2500"/>
                  </a:lnTo>
                  <a:lnTo>
                    <a:pt x="417" y="2510"/>
                  </a:lnTo>
                  <a:lnTo>
                    <a:pt x="429" y="2520"/>
                  </a:lnTo>
                  <a:lnTo>
                    <a:pt x="442" y="2531"/>
                  </a:lnTo>
                  <a:lnTo>
                    <a:pt x="453" y="2543"/>
                  </a:lnTo>
                  <a:lnTo>
                    <a:pt x="465" y="2555"/>
                  </a:lnTo>
                  <a:lnTo>
                    <a:pt x="476" y="2567"/>
                  </a:lnTo>
                  <a:lnTo>
                    <a:pt x="486" y="2580"/>
                  </a:lnTo>
                  <a:lnTo>
                    <a:pt x="495" y="2592"/>
                  </a:lnTo>
                  <a:lnTo>
                    <a:pt x="502" y="2604"/>
                  </a:lnTo>
                  <a:lnTo>
                    <a:pt x="509" y="2616"/>
                  </a:lnTo>
                  <a:lnTo>
                    <a:pt x="514" y="2628"/>
                  </a:lnTo>
                  <a:lnTo>
                    <a:pt x="520" y="2639"/>
                  </a:lnTo>
                  <a:lnTo>
                    <a:pt x="523" y="2651"/>
                  </a:lnTo>
                  <a:lnTo>
                    <a:pt x="526" y="2661"/>
                  </a:lnTo>
                  <a:lnTo>
                    <a:pt x="527" y="2671"/>
                  </a:lnTo>
                  <a:lnTo>
                    <a:pt x="527" y="2680"/>
                  </a:lnTo>
                  <a:lnTo>
                    <a:pt x="526" y="2688"/>
                  </a:lnTo>
                  <a:lnTo>
                    <a:pt x="524" y="2696"/>
                  </a:lnTo>
                  <a:lnTo>
                    <a:pt x="521" y="2703"/>
                  </a:lnTo>
                  <a:lnTo>
                    <a:pt x="516" y="2708"/>
                  </a:lnTo>
                  <a:close/>
                  <a:moveTo>
                    <a:pt x="214" y="1749"/>
                  </a:moveTo>
                  <a:lnTo>
                    <a:pt x="224" y="1760"/>
                  </a:lnTo>
                  <a:lnTo>
                    <a:pt x="233" y="1771"/>
                  </a:lnTo>
                  <a:lnTo>
                    <a:pt x="241" y="1782"/>
                  </a:lnTo>
                  <a:lnTo>
                    <a:pt x="248" y="1793"/>
                  </a:lnTo>
                  <a:lnTo>
                    <a:pt x="255" y="1804"/>
                  </a:lnTo>
                  <a:lnTo>
                    <a:pt x="260" y="1814"/>
                  </a:lnTo>
                  <a:lnTo>
                    <a:pt x="266" y="1825"/>
                  </a:lnTo>
                  <a:lnTo>
                    <a:pt x="269" y="1835"/>
                  </a:lnTo>
                  <a:lnTo>
                    <a:pt x="272" y="1844"/>
                  </a:lnTo>
                  <a:lnTo>
                    <a:pt x="274" y="1854"/>
                  </a:lnTo>
                  <a:lnTo>
                    <a:pt x="274" y="1863"/>
                  </a:lnTo>
                  <a:lnTo>
                    <a:pt x="274" y="1871"/>
                  </a:lnTo>
                  <a:lnTo>
                    <a:pt x="273" y="1878"/>
                  </a:lnTo>
                  <a:lnTo>
                    <a:pt x="271" y="1885"/>
                  </a:lnTo>
                  <a:lnTo>
                    <a:pt x="268" y="1892"/>
                  </a:lnTo>
                  <a:lnTo>
                    <a:pt x="263" y="1896"/>
                  </a:lnTo>
                  <a:lnTo>
                    <a:pt x="258" y="1900"/>
                  </a:lnTo>
                  <a:lnTo>
                    <a:pt x="252" y="1903"/>
                  </a:lnTo>
                  <a:lnTo>
                    <a:pt x="245" y="1905"/>
                  </a:lnTo>
                  <a:lnTo>
                    <a:pt x="238" y="1905"/>
                  </a:lnTo>
                  <a:lnTo>
                    <a:pt x="229" y="1905"/>
                  </a:lnTo>
                  <a:lnTo>
                    <a:pt x="221" y="1903"/>
                  </a:lnTo>
                  <a:lnTo>
                    <a:pt x="211" y="1900"/>
                  </a:lnTo>
                  <a:lnTo>
                    <a:pt x="202" y="1897"/>
                  </a:lnTo>
                  <a:lnTo>
                    <a:pt x="191" y="1893"/>
                  </a:lnTo>
                  <a:lnTo>
                    <a:pt x="181" y="1887"/>
                  </a:lnTo>
                  <a:lnTo>
                    <a:pt x="171" y="1881"/>
                  </a:lnTo>
                  <a:lnTo>
                    <a:pt x="160" y="1873"/>
                  </a:lnTo>
                  <a:lnTo>
                    <a:pt x="149" y="1865"/>
                  </a:lnTo>
                  <a:lnTo>
                    <a:pt x="140" y="1856"/>
                  </a:lnTo>
                  <a:lnTo>
                    <a:pt x="129" y="1847"/>
                  </a:lnTo>
                  <a:lnTo>
                    <a:pt x="119" y="1837"/>
                  </a:lnTo>
                  <a:lnTo>
                    <a:pt x="109" y="1826"/>
                  </a:lnTo>
                  <a:lnTo>
                    <a:pt x="100" y="1815"/>
                  </a:lnTo>
                  <a:lnTo>
                    <a:pt x="91" y="1804"/>
                  </a:lnTo>
                  <a:lnTo>
                    <a:pt x="85" y="1793"/>
                  </a:lnTo>
                  <a:lnTo>
                    <a:pt x="78" y="1782"/>
                  </a:lnTo>
                  <a:lnTo>
                    <a:pt x="72" y="1771"/>
                  </a:lnTo>
                  <a:lnTo>
                    <a:pt x="67" y="1760"/>
                  </a:lnTo>
                  <a:lnTo>
                    <a:pt x="64" y="1750"/>
                  </a:lnTo>
                  <a:lnTo>
                    <a:pt x="61" y="1740"/>
                  </a:lnTo>
                  <a:lnTo>
                    <a:pt x="58" y="1730"/>
                  </a:lnTo>
                  <a:lnTo>
                    <a:pt x="57" y="1722"/>
                  </a:lnTo>
                  <a:lnTo>
                    <a:pt x="57" y="1714"/>
                  </a:lnTo>
                  <a:lnTo>
                    <a:pt x="58" y="1706"/>
                  </a:lnTo>
                  <a:lnTo>
                    <a:pt x="61" y="1700"/>
                  </a:lnTo>
                  <a:lnTo>
                    <a:pt x="64" y="1693"/>
                  </a:lnTo>
                  <a:lnTo>
                    <a:pt x="68" y="1689"/>
                  </a:lnTo>
                  <a:lnTo>
                    <a:pt x="74" y="1684"/>
                  </a:lnTo>
                  <a:lnTo>
                    <a:pt x="80" y="1682"/>
                  </a:lnTo>
                  <a:lnTo>
                    <a:pt x="87" y="1680"/>
                  </a:lnTo>
                  <a:lnTo>
                    <a:pt x="95" y="1680"/>
                  </a:lnTo>
                  <a:lnTo>
                    <a:pt x="103" y="1680"/>
                  </a:lnTo>
                  <a:lnTo>
                    <a:pt x="112" y="1682"/>
                  </a:lnTo>
                  <a:lnTo>
                    <a:pt x="121" y="1684"/>
                  </a:lnTo>
                  <a:lnTo>
                    <a:pt x="131" y="1688"/>
                  </a:lnTo>
                  <a:lnTo>
                    <a:pt x="141" y="1692"/>
                  </a:lnTo>
                  <a:lnTo>
                    <a:pt x="152" y="1698"/>
                  </a:lnTo>
                  <a:lnTo>
                    <a:pt x="161" y="1704"/>
                  </a:lnTo>
                  <a:lnTo>
                    <a:pt x="172" y="1712"/>
                  </a:lnTo>
                  <a:lnTo>
                    <a:pt x="183" y="1719"/>
                  </a:lnTo>
                  <a:lnTo>
                    <a:pt x="193" y="1728"/>
                  </a:lnTo>
                  <a:lnTo>
                    <a:pt x="204" y="1738"/>
                  </a:lnTo>
                  <a:lnTo>
                    <a:pt x="214" y="1749"/>
                  </a:lnTo>
                  <a:close/>
                  <a:moveTo>
                    <a:pt x="534" y="2180"/>
                  </a:moveTo>
                  <a:lnTo>
                    <a:pt x="529" y="2184"/>
                  </a:lnTo>
                  <a:lnTo>
                    <a:pt x="522" y="2186"/>
                  </a:lnTo>
                  <a:lnTo>
                    <a:pt x="515" y="2189"/>
                  </a:lnTo>
                  <a:lnTo>
                    <a:pt x="507" y="2189"/>
                  </a:lnTo>
                  <a:lnTo>
                    <a:pt x="498" y="2189"/>
                  </a:lnTo>
                  <a:lnTo>
                    <a:pt x="489" y="2186"/>
                  </a:lnTo>
                  <a:lnTo>
                    <a:pt x="479" y="2184"/>
                  </a:lnTo>
                  <a:lnTo>
                    <a:pt x="468" y="2180"/>
                  </a:lnTo>
                  <a:lnTo>
                    <a:pt x="458" y="2175"/>
                  </a:lnTo>
                  <a:lnTo>
                    <a:pt x="447" y="2170"/>
                  </a:lnTo>
                  <a:lnTo>
                    <a:pt x="437" y="2163"/>
                  </a:lnTo>
                  <a:lnTo>
                    <a:pt x="424" y="2156"/>
                  </a:lnTo>
                  <a:lnTo>
                    <a:pt x="413" y="2147"/>
                  </a:lnTo>
                  <a:lnTo>
                    <a:pt x="403" y="2138"/>
                  </a:lnTo>
                  <a:lnTo>
                    <a:pt x="392" y="2127"/>
                  </a:lnTo>
                  <a:lnTo>
                    <a:pt x="381" y="2117"/>
                  </a:lnTo>
                  <a:lnTo>
                    <a:pt x="371" y="2105"/>
                  </a:lnTo>
                  <a:lnTo>
                    <a:pt x="361" y="2094"/>
                  </a:lnTo>
                  <a:lnTo>
                    <a:pt x="352" y="2082"/>
                  </a:lnTo>
                  <a:lnTo>
                    <a:pt x="344" y="2071"/>
                  </a:lnTo>
                  <a:lnTo>
                    <a:pt x="337" y="2059"/>
                  </a:lnTo>
                  <a:lnTo>
                    <a:pt x="331" y="2048"/>
                  </a:lnTo>
                  <a:lnTo>
                    <a:pt x="326" y="2037"/>
                  </a:lnTo>
                  <a:lnTo>
                    <a:pt x="321" y="2026"/>
                  </a:lnTo>
                  <a:lnTo>
                    <a:pt x="318" y="2017"/>
                  </a:lnTo>
                  <a:lnTo>
                    <a:pt x="316" y="2007"/>
                  </a:lnTo>
                  <a:lnTo>
                    <a:pt x="315" y="1998"/>
                  </a:lnTo>
                  <a:lnTo>
                    <a:pt x="315" y="1989"/>
                  </a:lnTo>
                  <a:lnTo>
                    <a:pt x="316" y="1981"/>
                  </a:lnTo>
                  <a:lnTo>
                    <a:pt x="318" y="1974"/>
                  </a:lnTo>
                  <a:lnTo>
                    <a:pt x="323" y="1967"/>
                  </a:lnTo>
                  <a:lnTo>
                    <a:pt x="327" y="1963"/>
                  </a:lnTo>
                  <a:lnTo>
                    <a:pt x="332" y="1958"/>
                  </a:lnTo>
                  <a:lnTo>
                    <a:pt x="339" y="1955"/>
                  </a:lnTo>
                  <a:lnTo>
                    <a:pt x="347" y="1954"/>
                  </a:lnTo>
                  <a:lnTo>
                    <a:pt x="354" y="1953"/>
                  </a:lnTo>
                  <a:lnTo>
                    <a:pt x="363" y="1954"/>
                  </a:lnTo>
                  <a:lnTo>
                    <a:pt x="373" y="1955"/>
                  </a:lnTo>
                  <a:lnTo>
                    <a:pt x="383" y="1958"/>
                  </a:lnTo>
                  <a:lnTo>
                    <a:pt x="393" y="1962"/>
                  </a:lnTo>
                  <a:lnTo>
                    <a:pt x="404" y="1966"/>
                  </a:lnTo>
                  <a:lnTo>
                    <a:pt x="415" y="1973"/>
                  </a:lnTo>
                  <a:lnTo>
                    <a:pt x="426" y="1979"/>
                  </a:lnTo>
                  <a:lnTo>
                    <a:pt x="437" y="1987"/>
                  </a:lnTo>
                  <a:lnTo>
                    <a:pt x="447" y="1995"/>
                  </a:lnTo>
                  <a:lnTo>
                    <a:pt x="458" y="2004"/>
                  </a:lnTo>
                  <a:lnTo>
                    <a:pt x="469" y="2014"/>
                  </a:lnTo>
                  <a:lnTo>
                    <a:pt x="480" y="2025"/>
                  </a:lnTo>
                  <a:lnTo>
                    <a:pt x="491" y="2036"/>
                  </a:lnTo>
                  <a:lnTo>
                    <a:pt x="501" y="2048"/>
                  </a:lnTo>
                  <a:lnTo>
                    <a:pt x="510" y="2059"/>
                  </a:lnTo>
                  <a:lnTo>
                    <a:pt x="518" y="2071"/>
                  </a:lnTo>
                  <a:lnTo>
                    <a:pt x="524" y="2082"/>
                  </a:lnTo>
                  <a:lnTo>
                    <a:pt x="531" y="2093"/>
                  </a:lnTo>
                  <a:lnTo>
                    <a:pt x="535" y="2104"/>
                  </a:lnTo>
                  <a:lnTo>
                    <a:pt x="540" y="2115"/>
                  </a:lnTo>
                  <a:lnTo>
                    <a:pt x="543" y="2126"/>
                  </a:lnTo>
                  <a:lnTo>
                    <a:pt x="545" y="2135"/>
                  </a:lnTo>
                  <a:lnTo>
                    <a:pt x="546" y="2145"/>
                  </a:lnTo>
                  <a:lnTo>
                    <a:pt x="546" y="2154"/>
                  </a:lnTo>
                  <a:lnTo>
                    <a:pt x="545" y="2161"/>
                  </a:lnTo>
                  <a:lnTo>
                    <a:pt x="543" y="2168"/>
                  </a:lnTo>
                  <a:lnTo>
                    <a:pt x="540" y="2174"/>
                  </a:lnTo>
                  <a:lnTo>
                    <a:pt x="534" y="2180"/>
                  </a:lnTo>
                  <a:close/>
                  <a:moveTo>
                    <a:pt x="334" y="1288"/>
                  </a:moveTo>
                  <a:lnTo>
                    <a:pt x="342" y="1297"/>
                  </a:lnTo>
                  <a:lnTo>
                    <a:pt x="350" y="1307"/>
                  </a:lnTo>
                  <a:lnTo>
                    <a:pt x="358" y="1318"/>
                  </a:lnTo>
                  <a:lnTo>
                    <a:pt x="364" y="1328"/>
                  </a:lnTo>
                  <a:lnTo>
                    <a:pt x="370" y="1338"/>
                  </a:lnTo>
                  <a:lnTo>
                    <a:pt x="375" y="1348"/>
                  </a:lnTo>
                  <a:lnTo>
                    <a:pt x="380" y="1358"/>
                  </a:lnTo>
                  <a:lnTo>
                    <a:pt x="383" y="1368"/>
                  </a:lnTo>
                  <a:lnTo>
                    <a:pt x="385" y="1376"/>
                  </a:lnTo>
                  <a:lnTo>
                    <a:pt x="386" y="1385"/>
                  </a:lnTo>
                  <a:lnTo>
                    <a:pt x="387" y="1393"/>
                  </a:lnTo>
                  <a:lnTo>
                    <a:pt x="387" y="1401"/>
                  </a:lnTo>
                  <a:lnTo>
                    <a:pt x="386" y="1408"/>
                  </a:lnTo>
                  <a:lnTo>
                    <a:pt x="384" y="1414"/>
                  </a:lnTo>
                  <a:lnTo>
                    <a:pt x="381" y="1420"/>
                  </a:lnTo>
                  <a:lnTo>
                    <a:pt x="376" y="1425"/>
                  </a:lnTo>
                  <a:lnTo>
                    <a:pt x="371" y="1428"/>
                  </a:lnTo>
                  <a:lnTo>
                    <a:pt x="365" y="1431"/>
                  </a:lnTo>
                  <a:lnTo>
                    <a:pt x="359" y="1432"/>
                  </a:lnTo>
                  <a:lnTo>
                    <a:pt x="351" y="1433"/>
                  </a:lnTo>
                  <a:lnTo>
                    <a:pt x="343" y="1432"/>
                  </a:lnTo>
                  <a:lnTo>
                    <a:pt x="336" y="1431"/>
                  </a:lnTo>
                  <a:lnTo>
                    <a:pt x="327" y="1429"/>
                  </a:lnTo>
                  <a:lnTo>
                    <a:pt x="318" y="1426"/>
                  </a:lnTo>
                  <a:lnTo>
                    <a:pt x="309" y="1422"/>
                  </a:lnTo>
                  <a:lnTo>
                    <a:pt x="300" y="1417"/>
                  </a:lnTo>
                  <a:lnTo>
                    <a:pt x="290" y="1411"/>
                  </a:lnTo>
                  <a:lnTo>
                    <a:pt x="281" y="1405"/>
                  </a:lnTo>
                  <a:lnTo>
                    <a:pt x="271" y="1397"/>
                  </a:lnTo>
                  <a:lnTo>
                    <a:pt x="261" y="1390"/>
                  </a:lnTo>
                  <a:lnTo>
                    <a:pt x="252" y="1381"/>
                  </a:lnTo>
                  <a:lnTo>
                    <a:pt x="243" y="1371"/>
                  </a:lnTo>
                  <a:lnTo>
                    <a:pt x="234" y="1361"/>
                  </a:lnTo>
                  <a:lnTo>
                    <a:pt x="226" y="1351"/>
                  </a:lnTo>
                  <a:lnTo>
                    <a:pt x="218" y="1340"/>
                  </a:lnTo>
                  <a:lnTo>
                    <a:pt x="212" y="1330"/>
                  </a:lnTo>
                  <a:lnTo>
                    <a:pt x="206" y="1321"/>
                  </a:lnTo>
                  <a:lnTo>
                    <a:pt x="201" y="1311"/>
                  </a:lnTo>
                  <a:lnTo>
                    <a:pt x="198" y="1301"/>
                  </a:lnTo>
                  <a:lnTo>
                    <a:pt x="194" y="1291"/>
                  </a:lnTo>
                  <a:lnTo>
                    <a:pt x="191" y="1282"/>
                  </a:lnTo>
                  <a:lnTo>
                    <a:pt x="190" y="1273"/>
                  </a:lnTo>
                  <a:lnTo>
                    <a:pt x="189" y="1266"/>
                  </a:lnTo>
                  <a:lnTo>
                    <a:pt x="190" y="1258"/>
                  </a:lnTo>
                  <a:lnTo>
                    <a:pt x="191" y="1250"/>
                  </a:lnTo>
                  <a:lnTo>
                    <a:pt x="193" y="1245"/>
                  </a:lnTo>
                  <a:lnTo>
                    <a:pt x="197" y="1238"/>
                  </a:lnTo>
                  <a:lnTo>
                    <a:pt x="200" y="1234"/>
                  </a:lnTo>
                  <a:lnTo>
                    <a:pt x="205" y="1231"/>
                  </a:lnTo>
                  <a:lnTo>
                    <a:pt x="211" y="1227"/>
                  </a:lnTo>
                  <a:lnTo>
                    <a:pt x="217" y="1226"/>
                  </a:lnTo>
                  <a:lnTo>
                    <a:pt x="225" y="1225"/>
                  </a:lnTo>
                  <a:lnTo>
                    <a:pt x="233" y="1225"/>
                  </a:lnTo>
                  <a:lnTo>
                    <a:pt x="240" y="1227"/>
                  </a:lnTo>
                  <a:lnTo>
                    <a:pt x="249" y="1230"/>
                  </a:lnTo>
                  <a:lnTo>
                    <a:pt x="258" y="1233"/>
                  </a:lnTo>
                  <a:lnTo>
                    <a:pt x="267" y="1236"/>
                  </a:lnTo>
                  <a:lnTo>
                    <a:pt x="277" y="1242"/>
                  </a:lnTo>
                  <a:lnTo>
                    <a:pt x="286" y="1247"/>
                  </a:lnTo>
                  <a:lnTo>
                    <a:pt x="295" y="1254"/>
                  </a:lnTo>
                  <a:lnTo>
                    <a:pt x="305" y="1261"/>
                  </a:lnTo>
                  <a:lnTo>
                    <a:pt x="315" y="1269"/>
                  </a:lnTo>
                  <a:lnTo>
                    <a:pt x="324" y="1278"/>
                  </a:lnTo>
                  <a:lnTo>
                    <a:pt x="334" y="1288"/>
                  </a:lnTo>
                  <a:close/>
                  <a:moveTo>
                    <a:pt x="575" y="1542"/>
                  </a:moveTo>
                  <a:lnTo>
                    <a:pt x="583" y="1552"/>
                  </a:lnTo>
                  <a:lnTo>
                    <a:pt x="592" y="1563"/>
                  </a:lnTo>
                  <a:lnTo>
                    <a:pt x="600" y="1574"/>
                  </a:lnTo>
                  <a:lnTo>
                    <a:pt x="607" y="1585"/>
                  </a:lnTo>
                  <a:lnTo>
                    <a:pt x="613" y="1595"/>
                  </a:lnTo>
                  <a:lnTo>
                    <a:pt x="618" y="1605"/>
                  </a:lnTo>
                  <a:lnTo>
                    <a:pt x="623" y="1615"/>
                  </a:lnTo>
                  <a:lnTo>
                    <a:pt x="626" y="1625"/>
                  </a:lnTo>
                  <a:lnTo>
                    <a:pt x="629" y="1635"/>
                  </a:lnTo>
                  <a:lnTo>
                    <a:pt x="630" y="1644"/>
                  </a:lnTo>
                  <a:lnTo>
                    <a:pt x="632" y="1653"/>
                  </a:lnTo>
                  <a:lnTo>
                    <a:pt x="632" y="1660"/>
                  </a:lnTo>
                  <a:lnTo>
                    <a:pt x="630" y="1668"/>
                  </a:lnTo>
                  <a:lnTo>
                    <a:pt x="628" y="1675"/>
                  </a:lnTo>
                  <a:lnTo>
                    <a:pt x="625" y="1680"/>
                  </a:lnTo>
                  <a:lnTo>
                    <a:pt x="621" y="1686"/>
                  </a:lnTo>
                  <a:lnTo>
                    <a:pt x="615" y="1689"/>
                  </a:lnTo>
                  <a:lnTo>
                    <a:pt x="609" y="1692"/>
                  </a:lnTo>
                  <a:lnTo>
                    <a:pt x="602" y="1693"/>
                  </a:lnTo>
                  <a:lnTo>
                    <a:pt x="594" y="1694"/>
                  </a:lnTo>
                  <a:lnTo>
                    <a:pt x="587" y="1694"/>
                  </a:lnTo>
                  <a:lnTo>
                    <a:pt x="578" y="1693"/>
                  </a:lnTo>
                  <a:lnTo>
                    <a:pt x="568" y="1690"/>
                  </a:lnTo>
                  <a:lnTo>
                    <a:pt x="559" y="1687"/>
                  </a:lnTo>
                  <a:lnTo>
                    <a:pt x="549" y="1682"/>
                  </a:lnTo>
                  <a:lnTo>
                    <a:pt x="540" y="1678"/>
                  </a:lnTo>
                  <a:lnTo>
                    <a:pt x="530" y="1671"/>
                  </a:lnTo>
                  <a:lnTo>
                    <a:pt x="519" y="1665"/>
                  </a:lnTo>
                  <a:lnTo>
                    <a:pt x="509" y="1657"/>
                  </a:lnTo>
                  <a:lnTo>
                    <a:pt x="499" y="1648"/>
                  </a:lnTo>
                  <a:lnTo>
                    <a:pt x="488" y="1639"/>
                  </a:lnTo>
                  <a:lnTo>
                    <a:pt x="478" y="1630"/>
                  </a:lnTo>
                  <a:lnTo>
                    <a:pt x="469" y="1619"/>
                  </a:lnTo>
                  <a:lnTo>
                    <a:pt x="461" y="1608"/>
                  </a:lnTo>
                  <a:lnTo>
                    <a:pt x="453" y="1598"/>
                  </a:lnTo>
                  <a:lnTo>
                    <a:pt x="446" y="1587"/>
                  </a:lnTo>
                  <a:lnTo>
                    <a:pt x="440" y="1576"/>
                  </a:lnTo>
                  <a:lnTo>
                    <a:pt x="434" y="1566"/>
                  </a:lnTo>
                  <a:lnTo>
                    <a:pt x="430" y="1556"/>
                  </a:lnTo>
                  <a:lnTo>
                    <a:pt x="427" y="1546"/>
                  </a:lnTo>
                  <a:lnTo>
                    <a:pt x="424" y="1536"/>
                  </a:lnTo>
                  <a:lnTo>
                    <a:pt x="422" y="1528"/>
                  </a:lnTo>
                  <a:lnTo>
                    <a:pt x="421" y="1519"/>
                  </a:lnTo>
                  <a:lnTo>
                    <a:pt x="422" y="1510"/>
                  </a:lnTo>
                  <a:lnTo>
                    <a:pt x="423" y="1504"/>
                  </a:lnTo>
                  <a:lnTo>
                    <a:pt x="426" y="1497"/>
                  </a:lnTo>
                  <a:lnTo>
                    <a:pt x="429" y="1490"/>
                  </a:lnTo>
                  <a:lnTo>
                    <a:pt x="433" y="1486"/>
                  </a:lnTo>
                  <a:lnTo>
                    <a:pt x="439" y="1482"/>
                  </a:lnTo>
                  <a:lnTo>
                    <a:pt x="444" y="1479"/>
                  </a:lnTo>
                  <a:lnTo>
                    <a:pt x="452" y="1477"/>
                  </a:lnTo>
                  <a:lnTo>
                    <a:pt x="460" y="1476"/>
                  </a:lnTo>
                  <a:lnTo>
                    <a:pt x="467" y="1477"/>
                  </a:lnTo>
                  <a:lnTo>
                    <a:pt x="476" y="1478"/>
                  </a:lnTo>
                  <a:lnTo>
                    <a:pt x="485" y="1481"/>
                  </a:lnTo>
                  <a:lnTo>
                    <a:pt x="495" y="1484"/>
                  </a:lnTo>
                  <a:lnTo>
                    <a:pt x="503" y="1488"/>
                  </a:lnTo>
                  <a:lnTo>
                    <a:pt x="514" y="1494"/>
                  </a:lnTo>
                  <a:lnTo>
                    <a:pt x="524" y="1499"/>
                  </a:lnTo>
                  <a:lnTo>
                    <a:pt x="534" y="1507"/>
                  </a:lnTo>
                  <a:lnTo>
                    <a:pt x="544" y="1515"/>
                  </a:lnTo>
                  <a:lnTo>
                    <a:pt x="555" y="1522"/>
                  </a:lnTo>
                  <a:lnTo>
                    <a:pt x="565" y="1532"/>
                  </a:lnTo>
                  <a:lnTo>
                    <a:pt x="575" y="1542"/>
                  </a:lnTo>
                  <a:close/>
                  <a:moveTo>
                    <a:pt x="341" y="753"/>
                  </a:moveTo>
                  <a:lnTo>
                    <a:pt x="336" y="756"/>
                  </a:lnTo>
                  <a:lnTo>
                    <a:pt x="331" y="759"/>
                  </a:lnTo>
                  <a:lnTo>
                    <a:pt x="325" y="760"/>
                  </a:lnTo>
                  <a:lnTo>
                    <a:pt x="319" y="761"/>
                  </a:lnTo>
                  <a:lnTo>
                    <a:pt x="312" y="761"/>
                  </a:lnTo>
                  <a:lnTo>
                    <a:pt x="305" y="760"/>
                  </a:lnTo>
                  <a:lnTo>
                    <a:pt x="297" y="758"/>
                  </a:lnTo>
                  <a:lnTo>
                    <a:pt x="290" y="755"/>
                  </a:lnTo>
                  <a:lnTo>
                    <a:pt x="282" y="752"/>
                  </a:lnTo>
                  <a:lnTo>
                    <a:pt x="273" y="747"/>
                  </a:lnTo>
                  <a:lnTo>
                    <a:pt x="266" y="743"/>
                  </a:lnTo>
                  <a:lnTo>
                    <a:pt x="257" y="737"/>
                  </a:lnTo>
                  <a:lnTo>
                    <a:pt x="248" y="731"/>
                  </a:lnTo>
                  <a:lnTo>
                    <a:pt x="240" y="723"/>
                  </a:lnTo>
                  <a:lnTo>
                    <a:pt x="232" y="715"/>
                  </a:lnTo>
                  <a:lnTo>
                    <a:pt x="224" y="708"/>
                  </a:lnTo>
                  <a:lnTo>
                    <a:pt x="216" y="699"/>
                  </a:lnTo>
                  <a:lnTo>
                    <a:pt x="210" y="689"/>
                  </a:lnTo>
                  <a:lnTo>
                    <a:pt x="203" y="680"/>
                  </a:lnTo>
                  <a:lnTo>
                    <a:pt x="198" y="672"/>
                  </a:lnTo>
                  <a:lnTo>
                    <a:pt x="193" y="663"/>
                  </a:lnTo>
                  <a:lnTo>
                    <a:pt x="189" y="654"/>
                  </a:lnTo>
                  <a:lnTo>
                    <a:pt x="186" y="645"/>
                  </a:lnTo>
                  <a:lnTo>
                    <a:pt x="183" y="637"/>
                  </a:lnTo>
                  <a:lnTo>
                    <a:pt x="181" y="629"/>
                  </a:lnTo>
                  <a:lnTo>
                    <a:pt x="180" y="621"/>
                  </a:lnTo>
                  <a:lnTo>
                    <a:pt x="180" y="614"/>
                  </a:lnTo>
                  <a:lnTo>
                    <a:pt x="180" y="607"/>
                  </a:lnTo>
                  <a:lnTo>
                    <a:pt x="181" y="600"/>
                  </a:lnTo>
                  <a:lnTo>
                    <a:pt x="183" y="595"/>
                  </a:lnTo>
                  <a:lnTo>
                    <a:pt x="187" y="591"/>
                  </a:lnTo>
                  <a:lnTo>
                    <a:pt x="190" y="586"/>
                  </a:lnTo>
                  <a:lnTo>
                    <a:pt x="195" y="582"/>
                  </a:lnTo>
                  <a:lnTo>
                    <a:pt x="200" y="580"/>
                  </a:lnTo>
                  <a:lnTo>
                    <a:pt x="206" y="578"/>
                  </a:lnTo>
                  <a:lnTo>
                    <a:pt x="213" y="577"/>
                  </a:lnTo>
                  <a:lnTo>
                    <a:pt x="220" y="577"/>
                  </a:lnTo>
                  <a:lnTo>
                    <a:pt x="226" y="578"/>
                  </a:lnTo>
                  <a:lnTo>
                    <a:pt x="234" y="581"/>
                  </a:lnTo>
                  <a:lnTo>
                    <a:pt x="241" y="584"/>
                  </a:lnTo>
                  <a:lnTo>
                    <a:pt x="249" y="587"/>
                  </a:lnTo>
                  <a:lnTo>
                    <a:pt x="258" y="592"/>
                  </a:lnTo>
                  <a:lnTo>
                    <a:pt x="266" y="596"/>
                  </a:lnTo>
                  <a:lnTo>
                    <a:pt x="274" y="601"/>
                  </a:lnTo>
                  <a:lnTo>
                    <a:pt x="283" y="608"/>
                  </a:lnTo>
                  <a:lnTo>
                    <a:pt x="291" y="616"/>
                  </a:lnTo>
                  <a:lnTo>
                    <a:pt x="298" y="623"/>
                  </a:lnTo>
                  <a:lnTo>
                    <a:pt x="307" y="632"/>
                  </a:lnTo>
                  <a:lnTo>
                    <a:pt x="315" y="641"/>
                  </a:lnTo>
                  <a:lnTo>
                    <a:pt x="321" y="650"/>
                  </a:lnTo>
                  <a:lnTo>
                    <a:pt x="327" y="658"/>
                  </a:lnTo>
                  <a:lnTo>
                    <a:pt x="332" y="667"/>
                  </a:lnTo>
                  <a:lnTo>
                    <a:pt x="338" y="676"/>
                  </a:lnTo>
                  <a:lnTo>
                    <a:pt x="341" y="685"/>
                  </a:lnTo>
                  <a:lnTo>
                    <a:pt x="346" y="694"/>
                  </a:lnTo>
                  <a:lnTo>
                    <a:pt x="348" y="702"/>
                  </a:lnTo>
                  <a:lnTo>
                    <a:pt x="350" y="710"/>
                  </a:lnTo>
                  <a:lnTo>
                    <a:pt x="351" y="718"/>
                  </a:lnTo>
                  <a:lnTo>
                    <a:pt x="351" y="725"/>
                  </a:lnTo>
                  <a:lnTo>
                    <a:pt x="351" y="732"/>
                  </a:lnTo>
                  <a:lnTo>
                    <a:pt x="350" y="738"/>
                  </a:lnTo>
                  <a:lnTo>
                    <a:pt x="348" y="744"/>
                  </a:lnTo>
                  <a:lnTo>
                    <a:pt x="344" y="748"/>
                  </a:lnTo>
                  <a:lnTo>
                    <a:pt x="341" y="753"/>
                  </a:lnTo>
                  <a:close/>
                  <a:moveTo>
                    <a:pt x="512" y="855"/>
                  </a:moveTo>
                  <a:lnTo>
                    <a:pt x="520" y="863"/>
                  </a:lnTo>
                  <a:lnTo>
                    <a:pt x="527" y="873"/>
                  </a:lnTo>
                  <a:lnTo>
                    <a:pt x="534" y="883"/>
                  </a:lnTo>
                  <a:lnTo>
                    <a:pt x="540" y="892"/>
                  </a:lnTo>
                  <a:lnTo>
                    <a:pt x="545" y="902"/>
                  </a:lnTo>
                  <a:lnTo>
                    <a:pt x="549" y="911"/>
                  </a:lnTo>
                  <a:lnTo>
                    <a:pt x="553" y="919"/>
                  </a:lnTo>
                  <a:lnTo>
                    <a:pt x="556" y="928"/>
                  </a:lnTo>
                  <a:lnTo>
                    <a:pt x="558" y="937"/>
                  </a:lnTo>
                  <a:lnTo>
                    <a:pt x="559" y="945"/>
                  </a:lnTo>
                  <a:lnTo>
                    <a:pt x="559" y="952"/>
                  </a:lnTo>
                  <a:lnTo>
                    <a:pt x="559" y="960"/>
                  </a:lnTo>
                  <a:lnTo>
                    <a:pt x="558" y="966"/>
                  </a:lnTo>
                  <a:lnTo>
                    <a:pt x="556" y="972"/>
                  </a:lnTo>
                  <a:lnTo>
                    <a:pt x="553" y="977"/>
                  </a:lnTo>
                  <a:lnTo>
                    <a:pt x="548" y="982"/>
                  </a:lnTo>
                  <a:lnTo>
                    <a:pt x="544" y="986"/>
                  </a:lnTo>
                  <a:lnTo>
                    <a:pt x="538" y="988"/>
                  </a:lnTo>
                  <a:lnTo>
                    <a:pt x="532" y="991"/>
                  </a:lnTo>
                  <a:lnTo>
                    <a:pt x="525" y="991"/>
                  </a:lnTo>
                  <a:lnTo>
                    <a:pt x="518" y="991"/>
                  </a:lnTo>
                  <a:lnTo>
                    <a:pt x="511" y="989"/>
                  </a:lnTo>
                  <a:lnTo>
                    <a:pt x="502" y="987"/>
                  </a:lnTo>
                  <a:lnTo>
                    <a:pt x="495" y="984"/>
                  </a:lnTo>
                  <a:lnTo>
                    <a:pt x="486" y="981"/>
                  </a:lnTo>
                  <a:lnTo>
                    <a:pt x="477" y="976"/>
                  </a:lnTo>
                  <a:lnTo>
                    <a:pt x="468" y="971"/>
                  </a:lnTo>
                  <a:lnTo>
                    <a:pt x="460" y="965"/>
                  </a:lnTo>
                  <a:lnTo>
                    <a:pt x="451" y="959"/>
                  </a:lnTo>
                  <a:lnTo>
                    <a:pt x="442" y="951"/>
                  </a:lnTo>
                  <a:lnTo>
                    <a:pt x="433" y="942"/>
                  </a:lnTo>
                  <a:lnTo>
                    <a:pt x="426" y="934"/>
                  </a:lnTo>
                  <a:lnTo>
                    <a:pt x="417" y="925"/>
                  </a:lnTo>
                  <a:lnTo>
                    <a:pt x="410" y="916"/>
                  </a:lnTo>
                  <a:lnTo>
                    <a:pt x="404" y="906"/>
                  </a:lnTo>
                  <a:lnTo>
                    <a:pt x="398" y="896"/>
                  </a:lnTo>
                  <a:lnTo>
                    <a:pt x="393" y="888"/>
                  </a:lnTo>
                  <a:lnTo>
                    <a:pt x="388" y="879"/>
                  </a:lnTo>
                  <a:lnTo>
                    <a:pt x="385" y="869"/>
                  </a:lnTo>
                  <a:lnTo>
                    <a:pt x="382" y="860"/>
                  </a:lnTo>
                  <a:lnTo>
                    <a:pt x="380" y="852"/>
                  </a:lnTo>
                  <a:lnTo>
                    <a:pt x="378" y="844"/>
                  </a:lnTo>
                  <a:lnTo>
                    <a:pt x="378" y="836"/>
                  </a:lnTo>
                  <a:lnTo>
                    <a:pt x="378" y="829"/>
                  </a:lnTo>
                  <a:lnTo>
                    <a:pt x="380" y="823"/>
                  </a:lnTo>
                  <a:lnTo>
                    <a:pt x="382" y="816"/>
                  </a:lnTo>
                  <a:lnTo>
                    <a:pt x="385" y="811"/>
                  </a:lnTo>
                  <a:lnTo>
                    <a:pt x="389" y="806"/>
                  </a:lnTo>
                  <a:lnTo>
                    <a:pt x="394" y="803"/>
                  </a:lnTo>
                  <a:lnTo>
                    <a:pt x="399" y="801"/>
                  </a:lnTo>
                  <a:lnTo>
                    <a:pt x="406" y="799"/>
                  </a:lnTo>
                  <a:lnTo>
                    <a:pt x="412" y="798"/>
                  </a:lnTo>
                  <a:lnTo>
                    <a:pt x="419" y="799"/>
                  </a:lnTo>
                  <a:lnTo>
                    <a:pt x="427" y="800"/>
                  </a:lnTo>
                  <a:lnTo>
                    <a:pt x="434" y="802"/>
                  </a:lnTo>
                  <a:lnTo>
                    <a:pt x="443" y="804"/>
                  </a:lnTo>
                  <a:lnTo>
                    <a:pt x="452" y="808"/>
                  </a:lnTo>
                  <a:lnTo>
                    <a:pt x="461" y="813"/>
                  </a:lnTo>
                  <a:lnTo>
                    <a:pt x="468" y="817"/>
                  </a:lnTo>
                  <a:lnTo>
                    <a:pt x="477" y="824"/>
                  </a:lnTo>
                  <a:lnTo>
                    <a:pt x="486" y="831"/>
                  </a:lnTo>
                  <a:lnTo>
                    <a:pt x="495" y="838"/>
                  </a:lnTo>
                  <a:lnTo>
                    <a:pt x="503" y="846"/>
                  </a:lnTo>
                  <a:lnTo>
                    <a:pt x="512" y="855"/>
                  </a:lnTo>
                  <a:close/>
                  <a:moveTo>
                    <a:pt x="310" y="116"/>
                  </a:moveTo>
                  <a:lnTo>
                    <a:pt x="298" y="99"/>
                  </a:lnTo>
                  <a:lnTo>
                    <a:pt x="289" y="84"/>
                  </a:lnTo>
                  <a:lnTo>
                    <a:pt x="281" y="69"/>
                  </a:lnTo>
                  <a:lnTo>
                    <a:pt x="275" y="53"/>
                  </a:lnTo>
                  <a:lnTo>
                    <a:pt x="274" y="46"/>
                  </a:lnTo>
                  <a:lnTo>
                    <a:pt x="273" y="39"/>
                  </a:lnTo>
                  <a:lnTo>
                    <a:pt x="273" y="33"/>
                  </a:lnTo>
                  <a:lnTo>
                    <a:pt x="274" y="27"/>
                  </a:lnTo>
                  <a:lnTo>
                    <a:pt x="275" y="22"/>
                  </a:lnTo>
                  <a:lnTo>
                    <a:pt x="278" y="16"/>
                  </a:lnTo>
                  <a:lnTo>
                    <a:pt x="280" y="12"/>
                  </a:lnTo>
                  <a:lnTo>
                    <a:pt x="283" y="7"/>
                  </a:lnTo>
                  <a:lnTo>
                    <a:pt x="287" y="4"/>
                  </a:lnTo>
                  <a:lnTo>
                    <a:pt x="292" y="2"/>
                  </a:lnTo>
                  <a:lnTo>
                    <a:pt x="297" y="1"/>
                  </a:lnTo>
                  <a:lnTo>
                    <a:pt x="303" y="0"/>
                  </a:lnTo>
                  <a:lnTo>
                    <a:pt x="309" y="1"/>
                  </a:lnTo>
                  <a:lnTo>
                    <a:pt x="315" y="1"/>
                  </a:lnTo>
                  <a:lnTo>
                    <a:pt x="321" y="3"/>
                  </a:lnTo>
                  <a:lnTo>
                    <a:pt x="329" y="5"/>
                  </a:lnTo>
                  <a:lnTo>
                    <a:pt x="342" y="12"/>
                  </a:lnTo>
                  <a:lnTo>
                    <a:pt x="357" y="21"/>
                  </a:lnTo>
                  <a:lnTo>
                    <a:pt x="371" y="33"/>
                  </a:lnTo>
                  <a:lnTo>
                    <a:pt x="385" y="47"/>
                  </a:lnTo>
                  <a:lnTo>
                    <a:pt x="397" y="62"/>
                  </a:lnTo>
                  <a:lnTo>
                    <a:pt x="407" y="79"/>
                  </a:lnTo>
                  <a:lnTo>
                    <a:pt x="415" y="94"/>
                  </a:lnTo>
                  <a:lnTo>
                    <a:pt x="419" y="108"/>
                  </a:lnTo>
                  <a:lnTo>
                    <a:pt x="421" y="116"/>
                  </a:lnTo>
                  <a:lnTo>
                    <a:pt x="421" y="122"/>
                  </a:lnTo>
                  <a:lnTo>
                    <a:pt x="422" y="129"/>
                  </a:lnTo>
                  <a:lnTo>
                    <a:pt x="421" y="136"/>
                  </a:lnTo>
                  <a:lnTo>
                    <a:pt x="420" y="141"/>
                  </a:lnTo>
                  <a:lnTo>
                    <a:pt x="418" y="147"/>
                  </a:lnTo>
                  <a:lnTo>
                    <a:pt x="416" y="151"/>
                  </a:lnTo>
                  <a:lnTo>
                    <a:pt x="411" y="154"/>
                  </a:lnTo>
                  <a:lnTo>
                    <a:pt x="408" y="158"/>
                  </a:lnTo>
                  <a:lnTo>
                    <a:pt x="403" y="160"/>
                  </a:lnTo>
                  <a:lnTo>
                    <a:pt x="398" y="161"/>
                  </a:lnTo>
                  <a:lnTo>
                    <a:pt x="393" y="162"/>
                  </a:lnTo>
                  <a:lnTo>
                    <a:pt x="386" y="162"/>
                  </a:lnTo>
                  <a:lnTo>
                    <a:pt x="380" y="161"/>
                  </a:lnTo>
                  <a:lnTo>
                    <a:pt x="373" y="160"/>
                  </a:lnTo>
                  <a:lnTo>
                    <a:pt x="366" y="158"/>
                  </a:lnTo>
                  <a:lnTo>
                    <a:pt x="352" y="151"/>
                  </a:lnTo>
                  <a:lnTo>
                    <a:pt x="338" y="141"/>
                  </a:lnTo>
                  <a:lnTo>
                    <a:pt x="324" y="129"/>
                  </a:lnTo>
                  <a:lnTo>
                    <a:pt x="310" y="116"/>
                  </a:lnTo>
                  <a:close/>
                  <a:moveTo>
                    <a:pt x="481" y="314"/>
                  </a:moveTo>
                  <a:lnTo>
                    <a:pt x="469" y="298"/>
                  </a:lnTo>
                  <a:lnTo>
                    <a:pt x="458" y="281"/>
                  </a:lnTo>
                  <a:lnTo>
                    <a:pt x="454" y="274"/>
                  </a:lnTo>
                  <a:lnTo>
                    <a:pt x="451" y="265"/>
                  </a:lnTo>
                  <a:lnTo>
                    <a:pt x="447" y="257"/>
                  </a:lnTo>
                  <a:lnTo>
                    <a:pt x="445" y="250"/>
                  </a:lnTo>
                  <a:lnTo>
                    <a:pt x="443" y="242"/>
                  </a:lnTo>
                  <a:lnTo>
                    <a:pt x="443" y="234"/>
                  </a:lnTo>
                  <a:lnTo>
                    <a:pt x="442" y="228"/>
                  </a:lnTo>
                  <a:lnTo>
                    <a:pt x="443" y="221"/>
                  </a:lnTo>
                  <a:lnTo>
                    <a:pt x="444" y="216"/>
                  </a:lnTo>
                  <a:lnTo>
                    <a:pt x="446" y="210"/>
                  </a:lnTo>
                  <a:lnTo>
                    <a:pt x="450" y="206"/>
                  </a:lnTo>
                  <a:lnTo>
                    <a:pt x="453" y="201"/>
                  </a:lnTo>
                  <a:lnTo>
                    <a:pt x="457" y="198"/>
                  </a:lnTo>
                  <a:lnTo>
                    <a:pt x="462" y="196"/>
                  </a:lnTo>
                  <a:lnTo>
                    <a:pt x="467" y="194"/>
                  </a:lnTo>
                  <a:lnTo>
                    <a:pt x="474" y="194"/>
                  </a:lnTo>
                  <a:lnTo>
                    <a:pt x="479" y="194"/>
                  </a:lnTo>
                  <a:lnTo>
                    <a:pt x="487" y="195"/>
                  </a:lnTo>
                  <a:lnTo>
                    <a:pt x="493" y="196"/>
                  </a:lnTo>
                  <a:lnTo>
                    <a:pt x="500" y="198"/>
                  </a:lnTo>
                  <a:lnTo>
                    <a:pt x="508" y="201"/>
                  </a:lnTo>
                  <a:lnTo>
                    <a:pt x="515" y="206"/>
                  </a:lnTo>
                  <a:lnTo>
                    <a:pt x="523" y="210"/>
                  </a:lnTo>
                  <a:lnTo>
                    <a:pt x="531" y="216"/>
                  </a:lnTo>
                  <a:lnTo>
                    <a:pt x="546" y="228"/>
                  </a:lnTo>
                  <a:lnTo>
                    <a:pt x="560" y="243"/>
                  </a:lnTo>
                  <a:lnTo>
                    <a:pt x="573" y="258"/>
                  </a:lnTo>
                  <a:lnTo>
                    <a:pt x="583" y="275"/>
                  </a:lnTo>
                  <a:lnTo>
                    <a:pt x="588" y="284"/>
                  </a:lnTo>
                  <a:lnTo>
                    <a:pt x="592" y="291"/>
                  </a:lnTo>
                  <a:lnTo>
                    <a:pt x="594" y="300"/>
                  </a:lnTo>
                  <a:lnTo>
                    <a:pt x="596" y="308"/>
                  </a:lnTo>
                  <a:lnTo>
                    <a:pt x="599" y="315"/>
                  </a:lnTo>
                  <a:lnTo>
                    <a:pt x="600" y="322"/>
                  </a:lnTo>
                  <a:lnTo>
                    <a:pt x="600" y="329"/>
                  </a:lnTo>
                  <a:lnTo>
                    <a:pt x="599" y="335"/>
                  </a:lnTo>
                  <a:lnTo>
                    <a:pt x="598" y="342"/>
                  </a:lnTo>
                  <a:lnTo>
                    <a:pt x="595" y="346"/>
                  </a:lnTo>
                  <a:lnTo>
                    <a:pt x="592" y="352"/>
                  </a:lnTo>
                  <a:lnTo>
                    <a:pt x="589" y="355"/>
                  </a:lnTo>
                  <a:lnTo>
                    <a:pt x="584" y="358"/>
                  </a:lnTo>
                  <a:lnTo>
                    <a:pt x="580" y="361"/>
                  </a:lnTo>
                  <a:lnTo>
                    <a:pt x="575" y="363"/>
                  </a:lnTo>
                  <a:lnTo>
                    <a:pt x="568" y="364"/>
                  </a:lnTo>
                  <a:lnTo>
                    <a:pt x="563" y="363"/>
                  </a:lnTo>
                  <a:lnTo>
                    <a:pt x="556" y="363"/>
                  </a:lnTo>
                  <a:lnTo>
                    <a:pt x="548" y="360"/>
                  </a:lnTo>
                  <a:lnTo>
                    <a:pt x="542" y="358"/>
                  </a:lnTo>
                  <a:lnTo>
                    <a:pt x="534" y="355"/>
                  </a:lnTo>
                  <a:lnTo>
                    <a:pt x="526" y="350"/>
                  </a:lnTo>
                  <a:lnTo>
                    <a:pt x="519" y="346"/>
                  </a:lnTo>
                  <a:lnTo>
                    <a:pt x="511" y="342"/>
                  </a:lnTo>
                  <a:lnTo>
                    <a:pt x="497" y="329"/>
                  </a:lnTo>
                  <a:lnTo>
                    <a:pt x="481" y="314"/>
                  </a:lnTo>
                  <a:close/>
                </a:path>
              </a:pathLst>
            </a:custGeom>
            <a:solidFill>
              <a:srgbClr val="E79A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CH"/>
            </a:p>
          </p:txBody>
        </p:sp>
        <p:sp>
          <p:nvSpPr>
            <p:cNvPr id="173" name="Freeform 164"/>
            <p:cNvSpPr>
              <a:spLocks noEditPoints="1"/>
            </p:cNvSpPr>
            <p:nvPr userDrawn="1"/>
          </p:nvSpPr>
          <p:spPr bwMode="auto">
            <a:xfrm>
              <a:off x="11914188" y="5546725"/>
              <a:ext cx="182563" cy="1312863"/>
            </a:xfrm>
            <a:custGeom>
              <a:avLst/>
              <a:gdLst>
                <a:gd name="T0" fmla="*/ 28 w 689"/>
                <a:gd name="T1" fmla="*/ 4924 h 4963"/>
                <a:gd name="T2" fmla="*/ 94 w 689"/>
                <a:gd name="T3" fmla="*/ 3952 h 4963"/>
                <a:gd name="T4" fmla="*/ 101 w 689"/>
                <a:gd name="T5" fmla="*/ 4137 h 4963"/>
                <a:gd name="T6" fmla="*/ 93 w 689"/>
                <a:gd name="T7" fmla="*/ 3033 h 4963"/>
                <a:gd name="T8" fmla="*/ 197 w 689"/>
                <a:gd name="T9" fmla="*/ 3272 h 4963"/>
                <a:gd name="T10" fmla="*/ 67 w 689"/>
                <a:gd name="T11" fmla="*/ 2492 h 4963"/>
                <a:gd name="T12" fmla="*/ 143 w 689"/>
                <a:gd name="T13" fmla="*/ 2704 h 4963"/>
                <a:gd name="T14" fmla="*/ 63 w 689"/>
                <a:gd name="T15" fmla="*/ 1955 h 4963"/>
                <a:gd name="T16" fmla="*/ 171 w 689"/>
                <a:gd name="T17" fmla="*/ 2176 h 4963"/>
                <a:gd name="T18" fmla="*/ 34 w 689"/>
                <a:gd name="T19" fmla="*/ 1343 h 4963"/>
                <a:gd name="T20" fmla="*/ 4 w 689"/>
                <a:gd name="T21" fmla="*/ 731 h 4963"/>
                <a:gd name="T22" fmla="*/ 39 w 689"/>
                <a:gd name="T23" fmla="*/ 149 h 4963"/>
                <a:gd name="T24" fmla="*/ 574 w 689"/>
                <a:gd name="T25" fmla="*/ 36 h 4963"/>
                <a:gd name="T26" fmla="*/ 670 w 689"/>
                <a:gd name="T27" fmla="*/ 864 h 4963"/>
                <a:gd name="T28" fmla="*/ 590 w 689"/>
                <a:gd name="T29" fmla="*/ 2066 h 4963"/>
                <a:gd name="T30" fmla="*/ 611 w 689"/>
                <a:gd name="T31" fmla="*/ 2703 h 4963"/>
                <a:gd name="T32" fmla="*/ 599 w 689"/>
                <a:gd name="T33" fmla="*/ 2526 h 4963"/>
                <a:gd name="T34" fmla="*/ 560 w 689"/>
                <a:gd name="T35" fmla="*/ 3146 h 4963"/>
                <a:gd name="T36" fmla="*/ 663 w 689"/>
                <a:gd name="T37" fmla="*/ 3756 h 4963"/>
                <a:gd name="T38" fmla="*/ 545 w 689"/>
                <a:gd name="T39" fmla="*/ 4158 h 4963"/>
                <a:gd name="T40" fmla="*/ 528 w 689"/>
                <a:gd name="T41" fmla="*/ 3956 h 4963"/>
                <a:gd name="T42" fmla="*/ 689 w 689"/>
                <a:gd name="T43" fmla="*/ 4618 h 4963"/>
                <a:gd name="T44" fmla="*/ 689 w 689"/>
                <a:gd name="T45" fmla="*/ 4936 h 4963"/>
                <a:gd name="T46" fmla="*/ 403 w 689"/>
                <a:gd name="T47" fmla="*/ 4816 h 4963"/>
                <a:gd name="T48" fmla="*/ 98 w 689"/>
                <a:gd name="T49" fmla="*/ 4542 h 4963"/>
                <a:gd name="T50" fmla="*/ 334 w 689"/>
                <a:gd name="T51" fmla="*/ 4597 h 4963"/>
                <a:gd name="T52" fmla="*/ 547 w 689"/>
                <a:gd name="T53" fmla="*/ 4534 h 4963"/>
                <a:gd name="T54" fmla="*/ 257 w 689"/>
                <a:gd name="T55" fmla="*/ 4270 h 4963"/>
                <a:gd name="T56" fmla="*/ 292 w 689"/>
                <a:gd name="T57" fmla="*/ 3694 h 4963"/>
                <a:gd name="T58" fmla="*/ 280 w 689"/>
                <a:gd name="T59" fmla="*/ 3868 h 4963"/>
                <a:gd name="T60" fmla="*/ 72 w 689"/>
                <a:gd name="T61" fmla="*/ 3601 h 4963"/>
                <a:gd name="T62" fmla="*/ 538 w 689"/>
                <a:gd name="T63" fmla="*/ 3618 h 4963"/>
                <a:gd name="T64" fmla="*/ 299 w 689"/>
                <a:gd name="T65" fmla="*/ 3375 h 4963"/>
                <a:gd name="T66" fmla="*/ 542 w 689"/>
                <a:gd name="T67" fmla="*/ 3466 h 4963"/>
                <a:gd name="T68" fmla="*/ 499 w 689"/>
                <a:gd name="T69" fmla="*/ 2956 h 4963"/>
                <a:gd name="T70" fmla="*/ 314 w 689"/>
                <a:gd name="T71" fmla="*/ 2944 h 4963"/>
                <a:gd name="T72" fmla="*/ 309 w 689"/>
                <a:gd name="T73" fmla="*/ 2766 h 4963"/>
                <a:gd name="T74" fmla="*/ 350 w 689"/>
                <a:gd name="T75" fmla="*/ 2429 h 4963"/>
                <a:gd name="T76" fmla="*/ 286 w 689"/>
                <a:gd name="T77" fmla="*/ 2226 h 4963"/>
                <a:gd name="T78" fmla="*/ 489 w 689"/>
                <a:gd name="T79" fmla="*/ 2426 h 4963"/>
                <a:gd name="T80" fmla="*/ 271 w 689"/>
                <a:gd name="T81" fmla="*/ 1676 h 4963"/>
                <a:gd name="T82" fmla="*/ 83 w 689"/>
                <a:gd name="T83" fmla="*/ 1533 h 4963"/>
                <a:gd name="T84" fmla="*/ 221 w 689"/>
                <a:gd name="T85" fmla="*/ 1519 h 4963"/>
                <a:gd name="T86" fmla="*/ 345 w 689"/>
                <a:gd name="T87" fmla="*/ 1831 h 4963"/>
                <a:gd name="T88" fmla="*/ 443 w 689"/>
                <a:gd name="T89" fmla="*/ 1758 h 4963"/>
                <a:gd name="T90" fmla="*/ 183 w 689"/>
                <a:gd name="T91" fmla="*/ 860 h 4963"/>
                <a:gd name="T92" fmla="*/ 142 w 689"/>
                <a:gd name="T93" fmla="*/ 968 h 4963"/>
                <a:gd name="T94" fmla="*/ 45 w 689"/>
                <a:gd name="T95" fmla="*/ 793 h 4963"/>
                <a:gd name="T96" fmla="*/ 425 w 689"/>
                <a:gd name="T97" fmla="*/ 1134 h 4963"/>
                <a:gd name="T98" fmla="*/ 322 w 689"/>
                <a:gd name="T99" fmla="*/ 1184 h 4963"/>
                <a:gd name="T100" fmla="*/ 280 w 689"/>
                <a:gd name="T101" fmla="*/ 1016 h 4963"/>
                <a:gd name="T102" fmla="*/ 468 w 689"/>
                <a:gd name="T103" fmla="*/ 1309 h 4963"/>
                <a:gd name="T104" fmla="*/ 625 w 689"/>
                <a:gd name="T105" fmla="*/ 1329 h 4963"/>
                <a:gd name="T106" fmla="*/ 599 w 689"/>
                <a:gd name="T107" fmla="*/ 1462 h 4963"/>
                <a:gd name="T108" fmla="*/ 109 w 689"/>
                <a:gd name="T109" fmla="*/ 188 h 4963"/>
                <a:gd name="T110" fmla="*/ 256 w 689"/>
                <a:gd name="T111" fmla="*/ 316 h 4963"/>
                <a:gd name="T112" fmla="*/ 418 w 689"/>
                <a:gd name="T113" fmla="*/ 560 h 4963"/>
                <a:gd name="T114" fmla="*/ 279 w 689"/>
                <a:gd name="T115" fmla="*/ 426 h 4963"/>
                <a:gd name="T116" fmla="*/ 409 w 689"/>
                <a:gd name="T117" fmla="*/ 443 h 4963"/>
                <a:gd name="T118" fmla="*/ 588 w 689"/>
                <a:gd name="T119" fmla="*/ 778 h 4963"/>
                <a:gd name="T120" fmla="*/ 473 w 689"/>
                <a:gd name="T121" fmla="*/ 614 h 4963"/>
                <a:gd name="T122" fmla="*/ 631 w 689"/>
                <a:gd name="T123" fmla="*/ 694 h 49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89" h="4963">
                  <a:moveTo>
                    <a:pt x="0" y="4886"/>
                  </a:moveTo>
                  <a:lnTo>
                    <a:pt x="0" y="4765"/>
                  </a:lnTo>
                  <a:lnTo>
                    <a:pt x="9" y="4765"/>
                  </a:lnTo>
                  <a:lnTo>
                    <a:pt x="19" y="4765"/>
                  </a:lnTo>
                  <a:lnTo>
                    <a:pt x="30" y="4767"/>
                  </a:lnTo>
                  <a:lnTo>
                    <a:pt x="41" y="4770"/>
                  </a:lnTo>
                  <a:lnTo>
                    <a:pt x="53" y="4774"/>
                  </a:lnTo>
                  <a:lnTo>
                    <a:pt x="66" y="4780"/>
                  </a:lnTo>
                  <a:lnTo>
                    <a:pt x="79" y="4785"/>
                  </a:lnTo>
                  <a:lnTo>
                    <a:pt x="93" y="4793"/>
                  </a:lnTo>
                  <a:lnTo>
                    <a:pt x="107" y="4801"/>
                  </a:lnTo>
                  <a:lnTo>
                    <a:pt x="121" y="4810"/>
                  </a:lnTo>
                  <a:lnTo>
                    <a:pt x="135" y="4819"/>
                  </a:lnTo>
                  <a:lnTo>
                    <a:pt x="151" y="4829"/>
                  </a:lnTo>
                  <a:lnTo>
                    <a:pt x="180" y="4853"/>
                  </a:lnTo>
                  <a:lnTo>
                    <a:pt x="211" y="4879"/>
                  </a:lnTo>
                  <a:lnTo>
                    <a:pt x="232" y="4901"/>
                  </a:lnTo>
                  <a:lnTo>
                    <a:pt x="252" y="4921"/>
                  </a:lnTo>
                  <a:lnTo>
                    <a:pt x="270" y="4942"/>
                  </a:lnTo>
                  <a:lnTo>
                    <a:pt x="286" y="4963"/>
                  </a:lnTo>
                  <a:lnTo>
                    <a:pt x="63" y="4963"/>
                  </a:lnTo>
                  <a:lnTo>
                    <a:pt x="44" y="4943"/>
                  </a:lnTo>
                  <a:lnTo>
                    <a:pt x="28" y="4924"/>
                  </a:lnTo>
                  <a:lnTo>
                    <a:pt x="14" y="4905"/>
                  </a:lnTo>
                  <a:lnTo>
                    <a:pt x="0" y="4886"/>
                  </a:lnTo>
                  <a:close/>
                  <a:moveTo>
                    <a:pt x="0" y="4406"/>
                  </a:moveTo>
                  <a:lnTo>
                    <a:pt x="0" y="4320"/>
                  </a:lnTo>
                  <a:lnTo>
                    <a:pt x="7" y="4334"/>
                  </a:lnTo>
                  <a:lnTo>
                    <a:pt x="11" y="4346"/>
                  </a:lnTo>
                  <a:lnTo>
                    <a:pt x="15" y="4358"/>
                  </a:lnTo>
                  <a:lnTo>
                    <a:pt x="17" y="4369"/>
                  </a:lnTo>
                  <a:lnTo>
                    <a:pt x="17" y="4380"/>
                  </a:lnTo>
                  <a:lnTo>
                    <a:pt x="15" y="4389"/>
                  </a:lnTo>
                  <a:lnTo>
                    <a:pt x="14" y="4392"/>
                  </a:lnTo>
                  <a:lnTo>
                    <a:pt x="11" y="4396"/>
                  </a:lnTo>
                  <a:lnTo>
                    <a:pt x="9" y="4400"/>
                  </a:lnTo>
                  <a:lnTo>
                    <a:pt x="6" y="4402"/>
                  </a:lnTo>
                  <a:lnTo>
                    <a:pt x="4" y="4405"/>
                  </a:lnTo>
                  <a:lnTo>
                    <a:pt x="0" y="4406"/>
                  </a:lnTo>
                  <a:close/>
                  <a:moveTo>
                    <a:pt x="0" y="4077"/>
                  </a:moveTo>
                  <a:lnTo>
                    <a:pt x="0" y="3876"/>
                  </a:lnTo>
                  <a:lnTo>
                    <a:pt x="20" y="3889"/>
                  </a:lnTo>
                  <a:lnTo>
                    <a:pt x="39" y="3903"/>
                  </a:lnTo>
                  <a:lnTo>
                    <a:pt x="59" y="3920"/>
                  </a:lnTo>
                  <a:lnTo>
                    <a:pt x="78" y="3938"/>
                  </a:lnTo>
                  <a:lnTo>
                    <a:pt x="94" y="3952"/>
                  </a:lnTo>
                  <a:lnTo>
                    <a:pt x="107" y="3968"/>
                  </a:lnTo>
                  <a:lnTo>
                    <a:pt x="120" y="3983"/>
                  </a:lnTo>
                  <a:lnTo>
                    <a:pt x="132" y="3998"/>
                  </a:lnTo>
                  <a:lnTo>
                    <a:pt x="143" y="4013"/>
                  </a:lnTo>
                  <a:lnTo>
                    <a:pt x="152" y="4027"/>
                  </a:lnTo>
                  <a:lnTo>
                    <a:pt x="160" y="4041"/>
                  </a:lnTo>
                  <a:lnTo>
                    <a:pt x="167" y="4054"/>
                  </a:lnTo>
                  <a:lnTo>
                    <a:pt x="172" y="4067"/>
                  </a:lnTo>
                  <a:lnTo>
                    <a:pt x="177" y="4081"/>
                  </a:lnTo>
                  <a:lnTo>
                    <a:pt x="179" y="4092"/>
                  </a:lnTo>
                  <a:lnTo>
                    <a:pt x="181" y="4103"/>
                  </a:lnTo>
                  <a:lnTo>
                    <a:pt x="180" y="4112"/>
                  </a:lnTo>
                  <a:lnTo>
                    <a:pt x="179" y="4120"/>
                  </a:lnTo>
                  <a:lnTo>
                    <a:pt x="175" y="4128"/>
                  </a:lnTo>
                  <a:lnTo>
                    <a:pt x="170" y="4134"/>
                  </a:lnTo>
                  <a:lnTo>
                    <a:pt x="165" y="4138"/>
                  </a:lnTo>
                  <a:lnTo>
                    <a:pt x="158" y="4141"/>
                  </a:lnTo>
                  <a:lnTo>
                    <a:pt x="151" y="4143"/>
                  </a:lnTo>
                  <a:lnTo>
                    <a:pt x="142" y="4143"/>
                  </a:lnTo>
                  <a:lnTo>
                    <a:pt x="133" y="4143"/>
                  </a:lnTo>
                  <a:lnTo>
                    <a:pt x="123" y="4142"/>
                  </a:lnTo>
                  <a:lnTo>
                    <a:pt x="113" y="4140"/>
                  </a:lnTo>
                  <a:lnTo>
                    <a:pt x="101" y="4137"/>
                  </a:lnTo>
                  <a:lnTo>
                    <a:pt x="90" y="4132"/>
                  </a:lnTo>
                  <a:lnTo>
                    <a:pt x="78" y="4127"/>
                  </a:lnTo>
                  <a:lnTo>
                    <a:pt x="66" y="4120"/>
                  </a:lnTo>
                  <a:lnTo>
                    <a:pt x="53" y="4114"/>
                  </a:lnTo>
                  <a:lnTo>
                    <a:pt x="40" y="4106"/>
                  </a:lnTo>
                  <a:lnTo>
                    <a:pt x="27" y="4097"/>
                  </a:lnTo>
                  <a:lnTo>
                    <a:pt x="14" y="4087"/>
                  </a:lnTo>
                  <a:lnTo>
                    <a:pt x="0" y="4077"/>
                  </a:lnTo>
                  <a:close/>
                  <a:moveTo>
                    <a:pt x="0" y="3493"/>
                  </a:moveTo>
                  <a:lnTo>
                    <a:pt x="0" y="3466"/>
                  </a:lnTo>
                  <a:lnTo>
                    <a:pt x="2" y="3473"/>
                  </a:lnTo>
                  <a:lnTo>
                    <a:pt x="2" y="3480"/>
                  </a:lnTo>
                  <a:lnTo>
                    <a:pt x="2" y="3487"/>
                  </a:lnTo>
                  <a:lnTo>
                    <a:pt x="0" y="3493"/>
                  </a:lnTo>
                  <a:close/>
                  <a:moveTo>
                    <a:pt x="0" y="3133"/>
                  </a:moveTo>
                  <a:lnTo>
                    <a:pt x="0" y="2997"/>
                  </a:lnTo>
                  <a:lnTo>
                    <a:pt x="8" y="2997"/>
                  </a:lnTo>
                  <a:lnTo>
                    <a:pt x="16" y="2998"/>
                  </a:lnTo>
                  <a:lnTo>
                    <a:pt x="25" y="3000"/>
                  </a:lnTo>
                  <a:lnTo>
                    <a:pt x="33" y="3002"/>
                  </a:lnTo>
                  <a:lnTo>
                    <a:pt x="52" y="3010"/>
                  </a:lnTo>
                  <a:lnTo>
                    <a:pt x="72" y="3020"/>
                  </a:lnTo>
                  <a:lnTo>
                    <a:pt x="93" y="3033"/>
                  </a:lnTo>
                  <a:lnTo>
                    <a:pt x="113" y="3047"/>
                  </a:lnTo>
                  <a:lnTo>
                    <a:pt x="134" y="3065"/>
                  </a:lnTo>
                  <a:lnTo>
                    <a:pt x="155" y="3084"/>
                  </a:lnTo>
                  <a:lnTo>
                    <a:pt x="167" y="3097"/>
                  </a:lnTo>
                  <a:lnTo>
                    <a:pt x="179" y="3111"/>
                  </a:lnTo>
                  <a:lnTo>
                    <a:pt x="190" y="3124"/>
                  </a:lnTo>
                  <a:lnTo>
                    <a:pt x="200" y="3138"/>
                  </a:lnTo>
                  <a:lnTo>
                    <a:pt x="209" y="3151"/>
                  </a:lnTo>
                  <a:lnTo>
                    <a:pt x="216" y="3164"/>
                  </a:lnTo>
                  <a:lnTo>
                    <a:pt x="223" y="3176"/>
                  </a:lnTo>
                  <a:lnTo>
                    <a:pt x="228" y="3188"/>
                  </a:lnTo>
                  <a:lnTo>
                    <a:pt x="233" y="3200"/>
                  </a:lnTo>
                  <a:lnTo>
                    <a:pt x="236" y="3211"/>
                  </a:lnTo>
                  <a:lnTo>
                    <a:pt x="238" y="3222"/>
                  </a:lnTo>
                  <a:lnTo>
                    <a:pt x="239" y="3232"/>
                  </a:lnTo>
                  <a:lnTo>
                    <a:pt x="238" y="3241"/>
                  </a:lnTo>
                  <a:lnTo>
                    <a:pt x="236" y="3249"/>
                  </a:lnTo>
                  <a:lnTo>
                    <a:pt x="233" y="3255"/>
                  </a:lnTo>
                  <a:lnTo>
                    <a:pt x="227" y="3262"/>
                  </a:lnTo>
                  <a:lnTo>
                    <a:pt x="222" y="3266"/>
                  </a:lnTo>
                  <a:lnTo>
                    <a:pt x="214" y="3270"/>
                  </a:lnTo>
                  <a:lnTo>
                    <a:pt x="205" y="3271"/>
                  </a:lnTo>
                  <a:lnTo>
                    <a:pt x="197" y="3272"/>
                  </a:lnTo>
                  <a:lnTo>
                    <a:pt x="186" y="3271"/>
                  </a:lnTo>
                  <a:lnTo>
                    <a:pt x="175" y="3268"/>
                  </a:lnTo>
                  <a:lnTo>
                    <a:pt x="164" y="3265"/>
                  </a:lnTo>
                  <a:lnTo>
                    <a:pt x="152" y="3260"/>
                  </a:lnTo>
                  <a:lnTo>
                    <a:pt x="139" y="3254"/>
                  </a:lnTo>
                  <a:lnTo>
                    <a:pt x="125" y="3248"/>
                  </a:lnTo>
                  <a:lnTo>
                    <a:pt x="112" y="3240"/>
                  </a:lnTo>
                  <a:lnTo>
                    <a:pt x="99" y="3230"/>
                  </a:lnTo>
                  <a:lnTo>
                    <a:pt x="85" y="3220"/>
                  </a:lnTo>
                  <a:lnTo>
                    <a:pt x="72" y="3209"/>
                  </a:lnTo>
                  <a:lnTo>
                    <a:pt x="57" y="3197"/>
                  </a:lnTo>
                  <a:lnTo>
                    <a:pt x="44" y="3185"/>
                  </a:lnTo>
                  <a:lnTo>
                    <a:pt x="32" y="3172"/>
                  </a:lnTo>
                  <a:lnTo>
                    <a:pt x="20" y="3159"/>
                  </a:lnTo>
                  <a:lnTo>
                    <a:pt x="10" y="3146"/>
                  </a:lnTo>
                  <a:lnTo>
                    <a:pt x="0" y="3133"/>
                  </a:lnTo>
                  <a:close/>
                  <a:moveTo>
                    <a:pt x="0" y="2621"/>
                  </a:moveTo>
                  <a:lnTo>
                    <a:pt x="0" y="2455"/>
                  </a:lnTo>
                  <a:lnTo>
                    <a:pt x="13" y="2461"/>
                  </a:lnTo>
                  <a:lnTo>
                    <a:pt x="26" y="2466"/>
                  </a:lnTo>
                  <a:lnTo>
                    <a:pt x="40" y="2474"/>
                  </a:lnTo>
                  <a:lnTo>
                    <a:pt x="54" y="2483"/>
                  </a:lnTo>
                  <a:lnTo>
                    <a:pt x="67" y="2492"/>
                  </a:lnTo>
                  <a:lnTo>
                    <a:pt x="82" y="2503"/>
                  </a:lnTo>
                  <a:lnTo>
                    <a:pt x="96" y="2517"/>
                  </a:lnTo>
                  <a:lnTo>
                    <a:pt x="109" y="2530"/>
                  </a:lnTo>
                  <a:lnTo>
                    <a:pt x="121" y="2542"/>
                  </a:lnTo>
                  <a:lnTo>
                    <a:pt x="132" y="2554"/>
                  </a:lnTo>
                  <a:lnTo>
                    <a:pt x="142" y="2567"/>
                  </a:lnTo>
                  <a:lnTo>
                    <a:pt x="151" y="2579"/>
                  </a:lnTo>
                  <a:lnTo>
                    <a:pt x="158" y="2591"/>
                  </a:lnTo>
                  <a:lnTo>
                    <a:pt x="165" y="2603"/>
                  </a:lnTo>
                  <a:lnTo>
                    <a:pt x="170" y="2615"/>
                  </a:lnTo>
                  <a:lnTo>
                    <a:pt x="176" y="2626"/>
                  </a:lnTo>
                  <a:lnTo>
                    <a:pt x="179" y="2638"/>
                  </a:lnTo>
                  <a:lnTo>
                    <a:pt x="182" y="2648"/>
                  </a:lnTo>
                  <a:lnTo>
                    <a:pt x="183" y="2658"/>
                  </a:lnTo>
                  <a:lnTo>
                    <a:pt x="183" y="2667"/>
                  </a:lnTo>
                  <a:lnTo>
                    <a:pt x="182" y="2675"/>
                  </a:lnTo>
                  <a:lnTo>
                    <a:pt x="180" y="2683"/>
                  </a:lnTo>
                  <a:lnTo>
                    <a:pt x="177" y="2690"/>
                  </a:lnTo>
                  <a:lnTo>
                    <a:pt x="172" y="2695"/>
                  </a:lnTo>
                  <a:lnTo>
                    <a:pt x="166" y="2700"/>
                  </a:lnTo>
                  <a:lnTo>
                    <a:pt x="159" y="2702"/>
                  </a:lnTo>
                  <a:lnTo>
                    <a:pt x="152" y="2704"/>
                  </a:lnTo>
                  <a:lnTo>
                    <a:pt x="143" y="2704"/>
                  </a:lnTo>
                  <a:lnTo>
                    <a:pt x="133" y="2704"/>
                  </a:lnTo>
                  <a:lnTo>
                    <a:pt x="123" y="2702"/>
                  </a:lnTo>
                  <a:lnTo>
                    <a:pt x="112" y="2698"/>
                  </a:lnTo>
                  <a:lnTo>
                    <a:pt x="101" y="2694"/>
                  </a:lnTo>
                  <a:lnTo>
                    <a:pt x="90" y="2690"/>
                  </a:lnTo>
                  <a:lnTo>
                    <a:pt x="78" y="2683"/>
                  </a:lnTo>
                  <a:lnTo>
                    <a:pt x="66" y="2675"/>
                  </a:lnTo>
                  <a:lnTo>
                    <a:pt x="53" y="2668"/>
                  </a:lnTo>
                  <a:lnTo>
                    <a:pt x="41" y="2658"/>
                  </a:lnTo>
                  <a:lnTo>
                    <a:pt x="29" y="2648"/>
                  </a:lnTo>
                  <a:lnTo>
                    <a:pt x="17" y="2637"/>
                  </a:lnTo>
                  <a:lnTo>
                    <a:pt x="5" y="2625"/>
                  </a:lnTo>
                  <a:lnTo>
                    <a:pt x="0" y="2621"/>
                  </a:lnTo>
                  <a:close/>
                  <a:moveTo>
                    <a:pt x="0" y="2058"/>
                  </a:moveTo>
                  <a:lnTo>
                    <a:pt x="0" y="1941"/>
                  </a:lnTo>
                  <a:lnTo>
                    <a:pt x="7" y="1940"/>
                  </a:lnTo>
                  <a:lnTo>
                    <a:pt x="14" y="1940"/>
                  </a:lnTo>
                  <a:lnTo>
                    <a:pt x="21" y="1941"/>
                  </a:lnTo>
                  <a:lnTo>
                    <a:pt x="29" y="1942"/>
                  </a:lnTo>
                  <a:lnTo>
                    <a:pt x="38" y="1944"/>
                  </a:lnTo>
                  <a:lnTo>
                    <a:pt x="45" y="1948"/>
                  </a:lnTo>
                  <a:lnTo>
                    <a:pt x="54" y="1951"/>
                  </a:lnTo>
                  <a:lnTo>
                    <a:pt x="63" y="1955"/>
                  </a:lnTo>
                  <a:lnTo>
                    <a:pt x="82" y="1966"/>
                  </a:lnTo>
                  <a:lnTo>
                    <a:pt x="100" y="1979"/>
                  </a:lnTo>
                  <a:lnTo>
                    <a:pt x="119" y="1995"/>
                  </a:lnTo>
                  <a:lnTo>
                    <a:pt x="136" y="2012"/>
                  </a:lnTo>
                  <a:lnTo>
                    <a:pt x="147" y="2023"/>
                  </a:lnTo>
                  <a:lnTo>
                    <a:pt x="157" y="2035"/>
                  </a:lnTo>
                  <a:lnTo>
                    <a:pt x="166" y="2046"/>
                  </a:lnTo>
                  <a:lnTo>
                    <a:pt x="174" y="2058"/>
                  </a:lnTo>
                  <a:lnTo>
                    <a:pt x="180" y="2069"/>
                  </a:lnTo>
                  <a:lnTo>
                    <a:pt x="187" y="2080"/>
                  </a:lnTo>
                  <a:lnTo>
                    <a:pt x="191" y="2091"/>
                  </a:lnTo>
                  <a:lnTo>
                    <a:pt x="196" y="2102"/>
                  </a:lnTo>
                  <a:lnTo>
                    <a:pt x="199" y="2113"/>
                  </a:lnTo>
                  <a:lnTo>
                    <a:pt x="201" y="2122"/>
                  </a:lnTo>
                  <a:lnTo>
                    <a:pt x="202" y="2132"/>
                  </a:lnTo>
                  <a:lnTo>
                    <a:pt x="202" y="2141"/>
                  </a:lnTo>
                  <a:lnTo>
                    <a:pt x="201" y="2148"/>
                  </a:lnTo>
                  <a:lnTo>
                    <a:pt x="199" y="2155"/>
                  </a:lnTo>
                  <a:lnTo>
                    <a:pt x="196" y="2161"/>
                  </a:lnTo>
                  <a:lnTo>
                    <a:pt x="190" y="2167"/>
                  </a:lnTo>
                  <a:lnTo>
                    <a:pt x="185" y="2171"/>
                  </a:lnTo>
                  <a:lnTo>
                    <a:pt x="178" y="2173"/>
                  </a:lnTo>
                  <a:lnTo>
                    <a:pt x="171" y="2176"/>
                  </a:lnTo>
                  <a:lnTo>
                    <a:pt x="163" y="2176"/>
                  </a:lnTo>
                  <a:lnTo>
                    <a:pt x="154" y="2176"/>
                  </a:lnTo>
                  <a:lnTo>
                    <a:pt x="145" y="2173"/>
                  </a:lnTo>
                  <a:lnTo>
                    <a:pt x="135" y="2171"/>
                  </a:lnTo>
                  <a:lnTo>
                    <a:pt x="124" y="2167"/>
                  </a:lnTo>
                  <a:lnTo>
                    <a:pt x="114" y="2162"/>
                  </a:lnTo>
                  <a:lnTo>
                    <a:pt x="103" y="2157"/>
                  </a:lnTo>
                  <a:lnTo>
                    <a:pt x="93" y="2150"/>
                  </a:lnTo>
                  <a:lnTo>
                    <a:pt x="80" y="2143"/>
                  </a:lnTo>
                  <a:lnTo>
                    <a:pt x="69" y="2134"/>
                  </a:lnTo>
                  <a:lnTo>
                    <a:pt x="59" y="2125"/>
                  </a:lnTo>
                  <a:lnTo>
                    <a:pt x="48" y="2114"/>
                  </a:lnTo>
                  <a:lnTo>
                    <a:pt x="37" y="2104"/>
                  </a:lnTo>
                  <a:lnTo>
                    <a:pt x="27" y="2092"/>
                  </a:lnTo>
                  <a:lnTo>
                    <a:pt x="17" y="2081"/>
                  </a:lnTo>
                  <a:lnTo>
                    <a:pt x="8" y="2070"/>
                  </a:lnTo>
                  <a:lnTo>
                    <a:pt x="0" y="2058"/>
                  </a:lnTo>
                  <a:close/>
                  <a:moveTo>
                    <a:pt x="0" y="1419"/>
                  </a:moveTo>
                  <a:lnTo>
                    <a:pt x="0" y="1288"/>
                  </a:lnTo>
                  <a:lnTo>
                    <a:pt x="15" y="1306"/>
                  </a:lnTo>
                  <a:lnTo>
                    <a:pt x="26" y="1325"/>
                  </a:lnTo>
                  <a:lnTo>
                    <a:pt x="30" y="1334"/>
                  </a:lnTo>
                  <a:lnTo>
                    <a:pt x="34" y="1343"/>
                  </a:lnTo>
                  <a:lnTo>
                    <a:pt x="38" y="1351"/>
                  </a:lnTo>
                  <a:lnTo>
                    <a:pt x="40" y="1360"/>
                  </a:lnTo>
                  <a:lnTo>
                    <a:pt x="42" y="1368"/>
                  </a:lnTo>
                  <a:lnTo>
                    <a:pt x="43" y="1375"/>
                  </a:lnTo>
                  <a:lnTo>
                    <a:pt x="43" y="1383"/>
                  </a:lnTo>
                  <a:lnTo>
                    <a:pt x="42" y="1390"/>
                  </a:lnTo>
                  <a:lnTo>
                    <a:pt x="41" y="1396"/>
                  </a:lnTo>
                  <a:lnTo>
                    <a:pt x="39" y="1402"/>
                  </a:lnTo>
                  <a:lnTo>
                    <a:pt x="36" y="1407"/>
                  </a:lnTo>
                  <a:lnTo>
                    <a:pt x="32" y="1412"/>
                  </a:lnTo>
                  <a:lnTo>
                    <a:pt x="26" y="1416"/>
                  </a:lnTo>
                  <a:lnTo>
                    <a:pt x="18" y="1419"/>
                  </a:lnTo>
                  <a:lnTo>
                    <a:pt x="9" y="1420"/>
                  </a:lnTo>
                  <a:lnTo>
                    <a:pt x="0" y="1419"/>
                  </a:lnTo>
                  <a:close/>
                  <a:moveTo>
                    <a:pt x="0" y="735"/>
                  </a:moveTo>
                  <a:lnTo>
                    <a:pt x="0" y="678"/>
                  </a:lnTo>
                  <a:lnTo>
                    <a:pt x="4" y="687"/>
                  </a:lnTo>
                  <a:lnTo>
                    <a:pt x="5" y="696"/>
                  </a:lnTo>
                  <a:lnTo>
                    <a:pt x="7" y="704"/>
                  </a:lnTo>
                  <a:lnTo>
                    <a:pt x="7" y="711"/>
                  </a:lnTo>
                  <a:lnTo>
                    <a:pt x="7" y="718"/>
                  </a:lnTo>
                  <a:lnTo>
                    <a:pt x="6" y="724"/>
                  </a:lnTo>
                  <a:lnTo>
                    <a:pt x="4" y="731"/>
                  </a:lnTo>
                  <a:lnTo>
                    <a:pt x="0" y="735"/>
                  </a:lnTo>
                  <a:close/>
                  <a:moveTo>
                    <a:pt x="0" y="132"/>
                  </a:moveTo>
                  <a:lnTo>
                    <a:pt x="0" y="0"/>
                  </a:lnTo>
                  <a:lnTo>
                    <a:pt x="10" y="6"/>
                  </a:lnTo>
                  <a:lnTo>
                    <a:pt x="21" y="14"/>
                  </a:lnTo>
                  <a:lnTo>
                    <a:pt x="31" y="24"/>
                  </a:lnTo>
                  <a:lnTo>
                    <a:pt x="41" y="34"/>
                  </a:lnTo>
                  <a:lnTo>
                    <a:pt x="53" y="49"/>
                  </a:lnTo>
                  <a:lnTo>
                    <a:pt x="63" y="66"/>
                  </a:lnTo>
                  <a:lnTo>
                    <a:pt x="71" y="81"/>
                  </a:lnTo>
                  <a:lnTo>
                    <a:pt x="75" y="95"/>
                  </a:lnTo>
                  <a:lnTo>
                    <a:pt x="77" y="103"/>
                  </a:lnTo>
                  <a:lnTo>
                    <a:pt x="77" y="109"/>
                  </a:lnTo>
                  <a:lnTo>
                    <a:pt x="78" y="116"/>
                  </a:lnTo>
                  <a:lnTo>
                    <a:pt x="77" y="123"/>
                  </a:lnTo>
                  <a:lnTo>
                    <a:pt x="76" y="128"/>
                  </a:lnTo>
                  <a:lnTo>
                    <a:pt x="74" y="134"/>
                  </a:lnTo>
                  <a:lnTo>
                    <a:pt x="72" y="138"/>
                  </a:lnTo>
                  <a:lnTo>
                    <a:pt x="67" y="141"/>
                  </a:lnTo>
                  <a:lnTo>
                    <a:pt x="62" y="146"/>
                  </a:lnTo>
                  <a:lnTo>
                    <a:pt x="55" y="148"/>
                  </a:lnTo>
                  <a:lnTo>
                    <a:pt x="48" y="149"/>
                  </a:lnTo>
                  <a:lnTo>
                    <a:pt x="39" y="149"/>
                  </a:lnTo>
                  <a:lnTo>
                    <a:pt x="30" y="147"/>
                  </a:lnTo>
                  <a:lnTo>
                    <a:pt x="20" y="143"/>
                  </a:lnTo>
                  <a:lnTo>
                    <a:pt x="10" y="138"/>
                  </a:lnTo>
                  <a:lnTo>
                    <a:pt x="0" y="132"/>
                  </a:lnTo>
                  <a:close/>
                  <a:moveTo>
                    <a:pt x="689" y="47"/>
                  </a:moveTo>
                  <a:lnTo>
                    <a:pt x="689" y="165"/>
                  </a:lnTo>
                  <a:lnTo>
                    <a:pt x="680" y="164"/>
                  </a:lnTo>
                  <a:lnTo>
                    <a:pt x="670" y="161"/>
                  </a:lnTo>
                  <a:lnTo>
                    <a:pt x="660" y="158"/>
                  </a:lnTo>
                  <a:lnTo>
                    <a:pt x="650" y="152"/>
                  </a:lnTo>
                  <a:lnTo>
                    <a:pt x="640" y="146"/>
                  </a:lnTo>
                  <a:lnTo>
                    <a:pt x="631" y="138"/>
                  </a:lnTo>
                  <a:lnTo>
                    <a:pt x="621" y="129"/>
                  </a:lnTo>
                  <a:lnTo>
                    <a:pt x="611" y="119"/>
                  </a:lnTo>
                  <a:lnTo>
                    <a:pt x="599" y="104"/>
                  </a:lnTo>
                  <a:lnTo>
                    <a:pt x="589" y="88"/>
                  </a:lnTo>
                  <a:lnTo>
                    <a:pt x="584" y="80"/>
                  </a:lnTo>
                  <a:lnTo>
                    <a:pt x="581" y="72"/>
                  </a:lnTo>
                  <a:lnTo>
                    <a:pt x="578" y="65"/>
                  </a:lnTo>
                  <a:lnTo>
                    <a:pt x="576" y="57"/>
                  </a:lnTo>
                  <a:lnTo>
                    <a:pt x="575" y="49"/>
                  </a:lnTo>
                  <a:lnTo>
                    <a:pt x="574" y="43"/>
                  </a:lnTo>
                  <a:lnTo>
                    <a:pt x="574" y="36"/>
                  </a:lnTo>
                  <a:lnTo>
                    <a:pt x="575" y="29"/>
                  </a:lnTo>
                  <a:lnTo>
                    <a:pt x="576" y="24"/>
                  </a:lnTo>
                  <a:lnTo>
                    <a:pt x="578" y="18"/>
                  </a:lnTo>
                  <a:lnTo>
                    <a:pt x="581" y="14"/>
                  </a:lnTo>
                  <a:lnTo>
                    <a:pt x="584" y="10"/>
                  </a:lnTo>
                  <a:lnTo>
                    <a:pt x="589" y="6"/>
                  </a:lnTo>
                  <a:lnTo>
                    <a:pt x="593" y="4"/>
                  </a:lnTo>
                  <a:lnTo>
                    <a:pt x="599" y="2"/>
                  </a:lnTo>
                  <a:lnTo>
                    <a:pt x="605" y="2"/>
                  </a:lnTo>
                  <a:lnTo>
                    <a:pt x="611" y="2"/>
                  </a:lnTo>
                  <a:lnTo>
                    <a:pt x="617" y="2"/>
                  </a:lnTo>
                  <a:lnTo>
                    <a:pt x="624" y="4"/>
                  </a:lnTo>
                  <a:lnTo>
                    <a:pt x="631" y="6"/>
                  </a:lnTo>
                  <a:lnTo>
                    <a:pt x="645" y="12"/>
                  </a:lnTo>
                  <a:lnTo>
                    <a:pt x="660" y="22"/>
                  </a:lnTo>
                  <a:lnTo>
                    <a:pt x="674" y="33"/>
                  </a:lnTo>
                  <a:lnTo>
                    <a:pt x="689" y="47"/>
                  </a:lnTo>
                  <a:close/>
                  <a:moveTo>
                    <a:pt x="689" y="821"/>
                  </a:moveTo>
                  <a:lnTo>
                    <a:pt x="689" y="916"/>
                  </a:lnTo>
                  <a:lnTo>
                    <a:pt x="681" y="903"/>
                  </a:lnTo>
                  <a:lnTo>
                    <a:pt x="675" y="889"/>
                  </a:lnTo>
                  <a:lnTo>
                    <a:pt x="672" y="876"/>
                  </a:lnTo>
                  <a:lnTo>
                    <a:pt x="670" y="864"/>
                  </a:lnTo>
                  <a:lnTo>
                    <a:pt x="670" y="853"/>
                  </a:lnTo>
                  <a:lnTo>
                    <a:pt x="672" y="842"/>
                  </a:lnTo>
                  <a:lnTo>
                    <a:pt x="673" y="837"/>
                  </a:lnTo>
                  <a:lnTo>
                    <a:pt x="675" y="833"/>
                  </a:lnTo>
                  <a:lnTo>
                    <a:pt x="679" y="830"/>
                  </a:lnTo>
                  <a:lnTo>
                    <a:pt x="682" y="826"/>
                  </a:lnTo>
                  <a:lnTo>
                    <a:pt x="685" y="823"/>
                  </a:lnTo>
                  <a:lnTo>
                    <a:pt x="689" y="821"/>
                  </a:lnTo>
                  <a:close/>
                  <a:moveTo>
                    <a:pt x="689" y="2019"/>
                  </a:moveTo>
                  <a:lnTo>
                    <a:pt x="689" y="2200"/>
                  </a:lnTo>
                  <a:lnTo>
                    <a:pt x="679" y="2193"/>
                  </a:lnTo>
                  <a:lnTo>
                    <a:pt x="670" y="2185"/>
                  </a:lnTo>
                  <a:lnTo>
                    <a:pt x="661" y="2177"/>
                  </a:lnTo>
                  <a:lnTo>
                    <a:pt x="652" y="2168"/>
                  </a:lnTo>
                  <a:lnTo>
                    <a:pt x="641" y="2157"/>
                  </a:lnTo>
                  <a:lnTo>
                    <a:pt x="632" y="2145"/>
                  </a:lnTo>
                  <a:lnTo>
                    <a:pt x="623" y="2134"/>
                  </a:lnTo>
                  <a:lnTo>
                    <a:pt x="615" y="2122"/>
                  </a:lnTo>
                  <a:lnTo>
                    <a:pt x="609" y="2110"/>
                  </a:lnTo>
                  <a:lnTo>
                    <a:pt x="602" y="2099"/>
                  </a:lnTo>
                  <a:lnTo>
                    <a:pt x="597" y="2088"/>
                  </a:lnTo>
                  <a:lnTo>
                    <a:pt x="593" y="2077"/>
                  </a:lnTo>
                  <a:lnTo>
                    <a:pt x="590" y="2066"/>
                  </a:lnTo>
                  <a:lnTo>
                    <a:pt x="588" y="2056"/>
                  </a:lnTo>
                  <a:lnTo>
                    <a:pt x="587" y="2047"/>
                  </a:lnTo>
                  <a:lnTo>
                    <a:pt x="587" y="2039"/>
                  </a:lnTo>
                  <a:lnTo>
                    <a:pt x="588" y="2030"/>
                  </a:lnTo>
                  <a:lnTo>
                    <a:pt x="590" y="2023"/>
                  </a:lnTo>
                  <a:lnTo>
                    <a:pt x="594" y="2017"/>
                  </a:lnTo>
                  <a:lnTo>
                    <a:pt x="599" y="2011"/>
                  </a:lnTo>
                  <a:lnTo>
                    <a:pt x="602" y="2008"/>
                  </a:lnTo>
                  <a:lnTo>
                    <a:pt x="606" y="2006"/>
                  </a:lnTo>
                  <a:lnTo>
                    <a:pt x="611" y="2004"/>
                  </a:lnTo>
                  <a:lnTo>
                    <a:pt x="615" y="2002"/>
                  </a:lnTo>
                  <a:lnTo>
                    <a:pt x="625" y="2001"/>
                  </a:lnTo>
                  <a:lnTo>
                    <a:pt x="636" y="2001"/>
                  </a:lnTo>
                  <a:lnTo>
                    <a:pt x="648" y="2004"/>
                  </a:lnTo>
                  <a:lnTo>
                    <a:pt x="661" y="2007"/>
                  </a:lnTo>
                  <a:lnTo>
                    <a:pt x="674" y="2012"/>
                  </a:lnTo>
                  <a:lnTo>
                    <a:pt x="689" y="2019"/>
                  </a:lnTo>
                  <a:close/>
                  <a:moveTo>
                    <a:pt x="689" y="2574"/>
                  </a:moveTo>
                  <a:lnTo>
                    <a:pt x="689" y="2762"/>
                  </a:lnTo>
                  <a:lnTo>
                    <a:pt x="669" y="2751"/>
                  </a:lnTo>
                  <a:lnTo>
                    <a:pt x="649" y="2737"/>
                  </a:lnTo>
                  <a:lnTo>
                    <a:pt x="629" y="2721"/>
                  </a:lnTo>
                  <a:lnTo>
                    <a:pt x="611" y="2703"/>
                  </a:lnTo>
                  <a:lnTo>
                    <a:pt x="599" y="2691"/>
                  </a:lnTo>
                  <a:lnTo>
                    <a:pt x="588" y="2679"/>
                  </a:lnTo>
                  <a:lnTo>
                    <a:pt x="578" y="2666"/>
                  </a:lnTo>
                  <a:lnTo>
                    <a:pt x="569" y="2654"/>
                  </a:lnTo>
                  <a:lnTo>
                    <a:pt x="561" y="2640"/>
                  </a:lnTo>
                  <a:lnTo>
                    <a:pt x="555" y="2628"/>
                  </a:lnTo>
                  <a:lnTo>
                    <a:pt x="549" y="2616"/>
                  </a:lnTo>
                  <a:lnTo>
                    <a:pt x="544" y="2605"/>
                  </a:lnTo>
                  <a:lnTo>
                    <a:pt x="541" y="2594"/>
                  </a:lnTo>
                  <a:lnTo>
                    <a:pt x="538" y="2583"/>
                  </a:lnTo>
                  <a:lnTo>
                    <a:pt x="536" y="2574"/>
                  </a:lnTo>
                  <a:lnTo>
                    <a:pt x="536" y="2564"/>
                  </a:lnTo>
                  <a:lnTo>
                    <a:pt x="537" y="2555"/>
                  </a:lnTo>
                  <a:lnTo>
                    <a:pt x="541" y="2547"/>
                  </a:lnTo>
                  <a:lnTo>
                    <a:pt x="544" y="2541"/>
                  </a:lnTo>
                  <a:lnTo>
                    <a:pt x="549" y="2535"/>
                  </a:lnTo>
                  <a:lnTo>
                    <a:pt x="554" y="2531"/>
                  </a:lnTo>
                  <a:lnTo>
                    <a:pt x="560" y="2527"/>
                  </a:lnTo>
                  <a:lnTo>
                    <a:pt x="567" y="2526"/>
                  </a:lnTo>
                  <a:lnTo>
                    <a:pt x="574" y="2524"/>
                  </a:lnTo>
                  <a:lnTo>
                    <a:pt x="581" y="2524"/>
                  </a:lnTo>
                  <a:lnTo>
                    <a:pt x="590" y="2525"/>
                  </a:lnTo>
                  <a:lnTo>
                    <a:pt x="599" y="2526"/>
                  </a:lnTo>
                  <a:lnTo>
                    <a:pt x="608" y="2529"/>
                  </a:lnTo>
                  <a:lnTo>
                    <a:pt x="616" y="2532"/>
                  </a:lnTo>
                  <a:lnTo>
                    <a:pt x="626" y="2535"/>
                  </a:lnTo>
                  <a:lnTo>
                    <a:pt x="636" y="2540"/>
                  </a:lnTo>
                  <a:lnTo>
                    <a:pt x="647" y="2545"/>
                  </a:lnTo>
                  <a:lnTo>
                    <a:pt x="668" y="2558"/>
                  </a:lnTo>
                  <a:lnTo>
                    <a:pt x="689" y="2574"/>
                  </a:lnTo>
                  <a:close/>
                  <a:moveTo>
                    <a:pt x="689" y="3115"/>
                  </a:moveTo>
                  <a:lnTo>
                    <a:pt x="689" y="3314"/>
                  </a:lnTo>
                  <a:lnTo>
                    <a:pt x="677" y="3306"/>
                  </a:lnTo>
                  <a:lnTo>
                    <a:pt x="666" y="3296"/>
                  </a:lnTo>
                  <a:lnTo>
                    <a:pt x="655" y="3286"/>
                  </a:lnTo>
                  <a:lnTo>
                    <a:pt x="643" y="3276"/>
                  </a:lnTo>
                  <a:lnTo>
                    <a:pt x="629" y="3263"/>
                  </a:lnTo>
                  <a:lnTo>
                    <a:pt x="617" y="3249"/>
                  </a:lnTo>
                  <a:lnTo>
                    <a:pt x="606" y="3236"/>
                  </a:lnTo>
                  <a:lnTo>
                    <a:pt x="597" y="3221"/>
                  </a:lnTo>
                  <a:lnTo>
                    <a:pt x="588" y="3208"/>
                  </a:lnTo>
                  <a:lnTo>
                    <a:pt x="580" y="3195"/>
                  </a:lnTo>
                  <a:lnTo>
                    <a:pt x="574" y="3182"/>
                  </a:lnTo>
                  <a:lnTo>
                    <a:pt x="568" y="3170"/>
                  </a:lnTo>
                  <a:lnTo>
                    <a:pt x="564" y="3158"/>
                  </a:lnTo>
                  <a:lnTo>
                    <a:pt x="560" y="3146"/>
                  </a:lnTo>
                  <a:lnTo>
                    <a:pt x="559" y="3136"/>
                  </a:lnTo>
                  <a:lnTo>
                    <a:pt x="558" y="3125"/>
                  </a:lnTo>
                  <a:lnTo>
                    <a:pt x="559" y="3116"/>
                  </a:lnTo>
                  <a:lnTo>
                    <a:pt x="561" y="3108"/>
                  </a:lnTo>
                  <a:lnTo>
                    <a:pt x="566" y="3101"/>
                  </a:lnTo>
                  <a:lnTo>
                    <a:pt x="571" y="3094"/>
                  </a:lnTo>
                  <a:lnTo>
                    <a:pt x="575" y="3091"/>
                  </a:lnTo>
                  <a:lnTo>
                    <a:pt x="580" y="3089"/>
                  </a:lnTo>
                  <a:lnTo>
                    <a:pt x="586" y="3086"/>
                  </a:lnTo>
                  <a:lnTo>
                    <a:pt x="591" y="3085"/>
                  </a:lnTo>
                  <a:lnTo>
                    <a:pt x="598" y="3084"/>
                  </a:lnTo>
                  <a:lnTo>
                    <a:pt x="604" y="3084"/>
                  </a:lnTo>
                  <a:lnTo>
                    <a:pt x="612" y="3084"/>
                  </a:lnTo>
                  <a:lnTo>
                    <a:pt x="618" y="3085"/>
                  </a:lnTo>
                  <a:lnTo>
                    <a:pt x="635" y="3090"/>
                  </a:lnTo>
                  <a:lnTo>
                    <a:pt x="652" y="3095"/>
                  </a:lnTo>
                  <a:lnTo>
                    <a:pt x="670" y="3104"/>
                  </a:lnTo>
                  <a:lnTo>
                    <a:pt x="689" y="3115"/>
                  </a:lnTo>
                  <a:close/>
                  <a:moveTo>
                    <a:pt x="689" y="3685"/>
                  </a:moveTo>
                  <a:lnTo>
                    <a:pt x="689" y="3810"/>
                  </a:lnTo>
                  <a:lnTo>
                    <a:pt x="678" y="3791"/>
                  </a:lnTo>
                  <a:lnTo>
                    <a:pt x="669" y="3773"/>
                  </a:lnTo>
                  <a:lnTo>
                    <a:pt x="663" y="3756"/>
                  </a:lnTo>
                  <a:lnTo>
                    <a:pt x="659" y="3741"/>
                  </a:lnTo>
                  <a:lnTo>
                    <a:pt x="658" y="3733"/>
                  </a:lnTo>
                  <a:lnTo>
                    <a:pt x="658" y="3727"/>
                  </a:lnTo>
                  <a:lnTo>
                    <a:pt x="658" y="3720"/>
                  </a:lnTo>
                  <a:lnTo>
                    <a:pt x="659" y="3713"/>
                  </a:lnTo>
                  <a:lnTo>
                    <a:pt x="661" y="3708"/>
                  </a:lnTo>
                  <a:lnTo>
                    <a:pt x="663" y="3704"/>
                  </a:lnTo>
                  <a:lnTo>
                    <a:pt x="667" y="3698"/>
                  </a:lnTo>
                  <a:lnTo>
                    <a:pt x="670" y="3695"/>
                  </a:lnTo>
                  <a:lnTo>
                    <a:pt x="674" y="3692"/>
                  </a:lnTo>
                  <a:lnTo>
                    <a:pt x="679" y="3688"/>
                  </a:lnTo>
                  <a:lnTo>
                    <a:pt x="683" y="3687"/>
                  </a:lnTo>
                  <a:lnTo>
                    <a:pt x="689" y="3685"/>
                  </a:lnTo>
                  <a:close/>
                  <a:moveTo>
                    <a:pt x="689" y="4070"/>
                  </a:moveTo>
                  <a:lnTo>
                    <a:pt x="689" y="4251"/>
                  </a:lnTo>
                  <a:lnTo>
                    <a:pt x="672" y="4244"/>
                  </a:lnTo>
                  <a:lnTo>
                    <a:pt x="655" y="4236"/>
                  </a:lnTo>
                  <a:lnTo>
                    <a:pt x="637" y="4228"/>
                  </a:lnTo>
                  <a:lnTo>
                    <a:pt x="618" y="4217"/>
                  </a:lnTo>
                  <a:lnTo>
                    <a:pt x="601" y="4204"/>
                  </a:lnTo>
                  <a:lnTo>
                    <a:pt x="581" y="4190"/>
                  </a:lnTo>
                  <a:lnTo>
                    <a:pt x="563" y="4175"/>
                  </a:lnTo>
                  <a:lnTo>
                    <a:pt x="545" y="4158"/>
                  </a:lnTo>
                  <a:lnTo>
                    <a:pt x="530" y="4143"/>
                  </a:lnTo>
                  <a:lnTo>
                    <a:pt x="515" y="4128"/>
                  </a:lnTo>
                  <a:lnTo>
                    <a:pt x="502" y="4112"/>
                  </a:lnTo>
                  <a:lnTo>
                    <a:pt x="490" y="4098"/>
                  </a:lnTo>
                  <a:lnTo>
                    <a:pt x="479" y="4083"/>
                  </a:lnTo>
                  <a:lnTo>
                    <a:pt x="471" y="4069"/>
                  </a:lnTo>
                  <a:lnTo>
                    <a:pt x="462" y="4054"/>
                  </a:lnTo>
                  <a:lnTo>
                    <a:pt x="455" y="4040"/>
                  </a:lnTo>
                  <a:lnTo>
                    <a:pt x="450" y="4027"/>
                  </a:lnTo>
                  <a:lnTo>
                    <a:pt x="446" y="4014"/>
                  </a:lnTo>
                  <a:lnTo>
                    <a:pt x="443" y="4003"/>
                  </a:lnTo>
                  <a:lnTo>
                    <a:pt x="442" y="3992"/>
                  </a:lnTo>
                  <a:lnTo>
                    <a:pt x="443" y="3982"/>
                  </a:lnTo>
                  <a:lnTo>
                    <a:pt x="445" y="3972"/>
                  </a:lnTo>
                  <a:lnTo>
                    <a:pt x="449" y="3964"/>
                  </a:lnTo>
                  <a:lnTo>
                    <a:pt x="454" y="3959"/>
                  </a:lnTo>
                  <a:lnTo>
                    <a:pt x="461" y="3953"/>
                  </a:lnTo>
                  <a:lnTo>
                    <a:pt x="469" y="3950"/>
                  </a:lnTo>
                  <a:lnTo>
                    <a:pt x="479" y="3948"/>
                  </a:lnTo>
                  <a:lnTo>
                    <a:pt x="489" y="3948"/>
                  </a:lnTo>
                  <a:lnTo>
                    <a:pt x="501" y="3949"/>
                  </a:lnTo>
                  <a:lnTo>
                    <a:pt x="514" y="3952"/>
                  </a:lnTo>
                  <a:lnTo>
                    <a:pt x="528" y="3956"/>
                  </a:lnTo>
                  <a:lnTo>
                    <a:pt x="542" y="3961"/>
                  </a:lnTo>
                  <a:lnTo>
                    <a:pt x="556" y="3968"/>
                  </a:lnTo>
                  <a:lnTo>
                    <a:pt x="571" y="3975"/>
                  </a:lnTo>
                  <a:lnTo>
                    <a:pt x="587" y="3985"/>
                  </a:lnTo>
                  <a:lnTo>
                    <a:pt x="602" y="3995"/>
                  </a:lnTo>
                  <a:lnTo>
                    <a:pt x="618" y="4006"/>
                  </a:lnTo>
                  <a:lnTo>
                    <a:pt x="634" y="4019"/>
                  </a:lnTo>
                  <a:lnTo>
                    <a:pt x="650" y="4032"/>
                  </a:lnTo>
                  <a:lnTo>
                    <a:pt x="666" y="4047"/>
                  </a:lnTo>
                  <a:lnTo>
                    <a:pt x="678" y="4059"/>
                  </a:lnTo>
                  <a:lnTo>
                    <a:pt x="689" y="4070"/>
                  </a:lnTo>
                  <a:close/>
                  <a:moveTo>
                    <a:pt x="689" y="4618"/>
                  </a:moveTo>
                  <a:lnTo>
                    <a:pt x="689" y="4702"/>
                  </a:lnTo>
                  <a:lnTo>
                    <a:pt x="683" y="4688"/>
                  </a:lnTo>
                  <a:lnTo>
                    <a:pt x="679" y="4676"/>
                  </a:lnTo>
                  <a:lnTo>
                    <a:pt x="675" y="4664"/>
                  </a:lnTo>
                  <a:lnTo>
                    <a:pt x="674" y="4653"/>
                  </a:lnTo>
                  <a:lnTo>
                    <a:pt x="674" y="4643"/>
                  </a:lnTo>
                  <a:lnTo>
                    <a:pt x="677" y="4634"/>
                  </a:lnTo>
                  <a:lnTo>
                    <a:pt x="681" y="4626"/>
                  </a:lnTo>
                  <a:lnTo>
                    <a:pt x="686" y="4620"/>
                  </a:lnTo>
                  <a:lnTo>
                    <a:pt x="687" y="4619"/>
                  </a:lnTo>
                  <a:lnTo>
                    <a:pt x="689" y="4618"/>
                  </a:lnTo>
                  <a:close/>
                  <a:moveTo>
                    <a:pt x="689" y="4936"/>
                  </a:moveTo>
                  <a:lnTo>
                    <a:pt x="689" y="4963"/>
                  </a:lnTo>
                  <a:lnTo>
                    <a:pt x="541" y="4963"/>
                  </a:lnTo>
                  <a:lnTo>
                    <a:pt x="538" y="4954"/>
                  </a:lnTo>
                  <a:lnTo>
                    <a:pt x="536" y="4945"/>
                  </a:lnTo>
                  <a:lnTo>
                    <a:pt x="536" y="4937"/>
                  </a:lnTo>
                  <a:lnTo>
                    <a:pt x="536" y="4929"/>
                  </a:lnTo>
                  <a:lnTo>
                    <a:pt x="537" y="4922"/>
                  </a:lnTo>
                  <a:lnTo>
                    <a:pt x="540" y="4916"/>
                  </a:lnTo>
                  <a:lnTo>
                    <a:pt x="543" y="4910"/>
                  </a:lnTo>
                  <a:lnTo>
                    <a:pt x="547" y="4906"/>
                  </a:lnTo>
                  <a:lnTo>
                    <a:pt x="552" y="4902"/>
                  </a:lnTo>
                  <a:lnTo>
                    <a:pt x="557" y="4899"/>
                  </a:lnTo>
                  <a:lnTo>
                    <a:pt x="564" y="4897"/>
                  </a:lnTo>
                  <a:lnTo>
                    <a:pt x="570" y="4896"/>
                  </a:lnTo>
                  <a:lnTo>
                    <a:pt x="577" y="4895"/>
                  </a:lnTo>
                  <a:lnTo>
                    <a:pt x="586" y="4896"/>
                  </a:lnTo>
                  <a:lnTo>
                    <a:pt x="593" y="4897"/>
                  </a:lnTo>
                  <a:lnTo>
                    <a:pt x="603" y="4898"/>
                  </a:lnTo>
                  <a:lnTo>
                    <a:pt x="622" y="4904"/>
                  </a:lnTo>
                  <a:lnTo>
                    <a:pt x="643" y="4911"/>
                  </a:lnTo>
                  <a:lnTo>
                    <a:pt x="666" y="4922"/>
                  </a:lnTo>
                  <a:lnTo>
                    <a:pt x="689" y="4936"/>
                  </a:lnTo>
                  <a:close/>
                  <a:moveTo>
                    <a:pt x="334" y="4597"/>
                  </a:moveTo>
                  <a:lnTo>
                    <a:pt x="350" y="4613"/>
                  </a:lnTo>
                  <a:lnTo>
                    <a:pt x="365" y="4630"/>
                  </a:lnTo>
                  <a:lnTo>
                    <a:pt x="380" y="4645"/>
                  </a:lnTo>
                  <a:lnTo>
                    <a:pt x="393" y="4662"/>
                  </a:lnTo>
                  <a:lnTo>
                    <a:pt x="405" y="4677"/>
                  </a:lnTo>
                  <a:lnTo>
                    <a:pt x="416" y="4693"/>
                  </a:lnTo>
                  <a:lnTo>
                    <a:pt x="426" y="4708"/>
                  </a:lnTo>
                  <a:lnTo>
                    <a:pt x="433" y="4722"/>
                  </a:lnTo>
                  <a:lnTo>
                    <a:pt x="440" y="4736"/>
                  </a:lnTo>
                  <a:lnTo>
                    <a:pt x="444" y="4749"/>
                  </a:lnTo>
                  <a:lnTo>
                    <a:pt x="448" y="4761"/>
                  </a:lnTo>
                  <a:lnTo>
                    <a:pt x="450" y="4772"/>
                  </a:lnTo>
                  <a:lnTo>
                    <a:pt x="450" y="4783"/>
                  </a:lnTo>
                  <a:lnTo>
                    <a:pt x="448" y="4792"/>
                  </a:lnTo>
                  <a:lnTo>
                    <a:pt x="446" y="4796"/>
                  </a:lnTo>
                  <a:lnTo>
                    <a:pt x="444" y="4800"/>
                  </a:lnTo>
                  <a:lnTo>
                    <a:pt x="442" y="4803"/>
                  </a:lnTo>
                  <a:lnTo>
                    <a:pt x="439" y="4806"/>
                  </a:lnTo>
                  <a:lnTo>
                    <a:pt x="432" y="4812"/>
                  </a:lnTo>
                  <a:lnTo>
                    <a:pt x="423" y="4814"/>
                  </a:lnTo>
                  <a:lnTo>
                    <a:pt x="414" y="4816"/>
                  </a:lnTo>
                  <a:lnTo>
                    <a:pt x="403" y="4816"/>
                  </a:lnTo>
                  <a:lnTo>
                    <a:pt x="389" y="4814"/>
                  </a:lnTo>
                  <a:lnTo>
                    <a:pt x="376" y="4811"/>
                  </a:lnTo>
                  <a:lnTo>
                    <a:pt x="362" y="4806"/>
                  </a:lnTo>
                  <a:lnTo>
                    <a:pt x="348" y="4801"/>
                  </a:lnTo>
                  <a:lnTo>
                    <a:pt x="331" y="4793"/>
                  </a:lnTo>
                  <a:lnTo>
                    <a:pt x="316" y="4784"/>
                  </a:lnTo>
                  <a:lnTo>
                    <a:pt x="299" y="4774"/>
                  </a:lnTo>
                  <a:lnTo>
                    <a:pt x="282" y="4764"/>
                  </a:lnTo>
                  <a:lnTo>
                    <a:pt x="265" y="4751"/>
                  </a:lnTo>
                  <a:lnTo>
                    <a:pt x="247" y="4738"/>
                  </a:lnTo>
                  <a:lnTo>
                    <a:pt x="229" y="4723"/>
                  </a:lnTo>
                  <a:lnTo>
                    <a:pt x="213" y="4708"/>
                  </a:lnTo>
                  <a:lnTo>
                    <a:pt x="196" y="4691"/>
                  </a:lnTo>
                  <a:lnTo>
                    <a:pt x="180" y="4676"/>
                  </a:lnTo>
                  <a:lnTo>
                    <a:pt x="166" y="4659"/>
                  </a:lnTo>
                  <a:lnTo>
                    <a:pt x="153" y="4643"/>
                  </a:lnTo>
                  <a:lnTo>
                    <a:pt x="141" y="4628"/>
                  </a:lnTo>
                  <a:lnTo>
                    <a:pt x="130" y="4611"/>
                  </a:lnTo>
                  <a:lnTo>
                    <a:pt x="120" y="4597"/>
                  </a:lnTo>
                  <a:lnTo>
                    <a:pt x="112" y="4582"/>
                  </a:lnTo>
                  <a:lnTo>
                    <a:pt x="106" y="4568"/>
                  </a:lnTo>
                  <a:lnTo>
                    <a:pt x="101" y="4554"/>
                  </a:lnTo>
                  <a:lnTo>
                    <a:pt x="98" y="4542"/>
                  </a:lnTo>
                  <a:lnTo>
                    <a:pt x="96" y="4531"/>
                  </a:lnTo>
                  <a:lnTo>
                    <a:pt x="96" y="4520"/>
                  </a:lnTo>
                  <a:lnTo>
                    <a:pt x="98" y="4511"/>
                  </a:lnTo>
                  <a:lnTo>
                    <a:pt x="99" y="4507"/>
                  </a:lnTo>
                  <a:lnTo>
                    <a:pt x="101" y="4504"/>
                  </a:lnTo>
                  <a:lnTo>
                    <a:pt x="103" y="4500"/>
                  </a:lnTo>
                  <a:lnTo>
                    <a:pt x="107" y="4497"/>
                  </a:lnTo>
                  <a:lnTo>
                    <a:pt x="113" y="4492"/>
                  </a:lnTo>
                  <a:lnTo>
                    <a:pt x="122" y="4489"/>
                  </a:lnTo>
                  <a:lnTo>
                    <a:pt x="132" y="4487"/>
                  </a:lnTo>
                  <a:lnTo>
                    <a:pt x="143" y="4487"/>
                  </a:lnTo>
                  <a:lnTo>
                    <a:pt x="156" y="4489"/>
                  </a:lnTo>
                  <a:lnTo>
                    <a:pt x="169" y="4493"/>
                  </a:lnTo>
                  <a:lnTo>
                    <a:pt x="183" y="4497"/>
                  </a:lnTo>
                  <a:lnTo>
                    <a:pt x="198" y="4504"/>
                  </a:lnTo>
                  <a:lnTo>
                    <a:pt x="214" y="4510"/>
                  </a:lnTo>
                  <a:lnTo>
                    <a:pt x="231" y="4519"/>
                  </a:lnTo>
                  <a:lnTo>
                    <a:pt x="247" y="4530"/>
                  </a:lnTo>
                  <a:lnTo>
                    <a:pt x="263" y="4541"/>
                  </a:lnTo>
                  <a:lnTo>
                    <a:pt x="281" y="4553"/>
                  </a:lnTo>
                  <a:lnTo>
                    <a:pt x="299" y="4567"/>
                  </a:lnTo>
                  <a:lnTo>
                    <a:pt x="316" y="4582"/>
                  </a:lnTo>
                  <a:lnTo>
                    <a:pt x="334" y="4597"/>
                  </a:lnTo>
                  <a:close/>
                  <a:moveTo>
                    <a:pt x="485" y="4320"/>
                  </a:moveTo>
                  <a:lnTo>
                    <a:pt x="501" y="4336"/>
                  </a:lnTo>
                  <a:lnTo>
                    <a:pt x="515" y="4351"/>
                  </a:lnTo>
                  <a:lnTo>
                    <a:pt x="530" y="4367"/>
                  </a:lnTo>
                  <a:lnTo>
                    <a:pt x="542" y="4382"/>
                  </a:lnTo>
                  <a:lnTo>
                    <a:pt x="554" y="4397"/>
                  </a:lnTo>
                  <a:lnTo>
                    <a:pt x="564" y="4413"/>
                  </a:lnTo>
                  <a:lnTo>
                    <a:pt x="572" y="4427"/>
                  </a:lnTo>
                  <a:lnTo>
                    <a:pt x="580" y="4441"/>
                  </a:lnTo>
                  <a:lnTo>
                    <a:pt x="586" y="4456"/>
                  </a:lnTo>
                  <a:lnTo>
                    <a:pt x="590" y="4468"/>
                  </a:lnTo>
                  <a:lnTo>
                    <a:pt x="593" y="4480"/>
                  </a:lnTo>
                  <a:lnTo>
                    <a:pt x="594" y="4492"/>
                  </a:lnTo>
                  <a:lnTo>
                    <a:pt x="594" y="4502"/>
                  </a:lnTo>
                  <a:lnTo>
                    <a:pt x="593" y="4510"/>
                  </a:lnTo>
                  <a:lnTo>
                    <a:pt x="591" y="4515"/>
                  </a:lnTo>
                  <a:lnTo>
                    <a:pt x="589" y="4518"/>
                  </a:lnTo>
                  <a:lnTo>
                    <a:pt x="587" y="4521"/>
                  </a:lnTo>
                  <a:lnTo>
                    <a:pt x="584" y="4525"/>
                  </a:lnTo>
                  <a:lnTo>
                    <a:pt x="577" y="4529"/>
                  </a:lnTo>
                  <a:lnTo>
                    <a:pt x="568" y="4532"/>
                  </a:lnTo>
                  <a:lnTo>
                    <a:pt x="558" y="4534"/>
                  </a:lnTo>
                  <a:lnTo>
                    <a:pt x="547" y="4534"/>
                  </a:lnTo>
                  <a:lnTo>
                    <a:pt x="535" y="4533"/>
                  </a:lnTo>
                  <a:lnTo>
                    <a:pt x="523" y="4530"/>
                  </a:lnTo>
                  <a:lnTo>
                    <a:pt x="509" y="4526"/>
                  </a:lnTo>
                  <a:lnTo>
                    <a:pt x="495" y="4520"/>
                  </a:lnTo>
                  <a:lnTo>
                    <a:pt x="479" y="4514"/>
                  </a:lnTo>
                  <a:lnTo>
                    <a:pt x="463" y="4505"/>
                  </a:lnTo>
                  <a:lnTo>
                    <a:pt x="448" y="4495"/>
                  </a:lnTo>
                  <a:lnTo>
                    <a:pt x="431" y="4485"/>
                  </a:lnTo>
                  <a:lnTo>
                    <a:pt x="414" y="4473"/>
                  </a:lnTo>
                  <a:lnTo>
                    <a:pt x="397" y="4460"/>
                  </a:lnTo>
                  <a:lnTo>
                    <a:pt x="381" y="4446"/>
                  </a:lnTo>
                  <a:lnTo>
                    <a:pt x="364" y="4431"/>
                  </a:lnTo>
                  <a:lnTo>
                    <a:pt x="348" y="4416"/>
                  </a:lnTo>
                  <a:lnTo>
                    <a:pt x="334" y="4400"/>
                  </a:lnTo>
                  <a:lnTo>
                    <a:pt x="319" y="4384"/>
                  </a:lnTo>
                  <a:lnTo>
                    <a:pt x="307" y="4369"/>
                  </a:lnTo>
                  <a:lnTo>
                    <a:pt x="295" y="4354"/>
                  </a:lnTo>
                  <a:lnTo>
                    <a:pt x="285" y="4338"/>
                  </a:lnTo>
                  <a:lnTo>
                    <a:pt x="277" y="4323"/>
                  </a:lnTo>
                  <a:lnTo>
                    <a:pt x="270" y="4309"/>
                  </a:lnTo>
                  <a:lnTo>
                    <a:pt x="263" y="4295"/>
                  </a:lnTo>
                  <a:lnTo>
                    <a:pt x="259" y="4282"/>
                  </a:lnTo>
                  <a:lnTo>
                    <a:pt x="257" y="4270"/>
                  </a:lnTo>
                  <a:lnTo>
                    <a:pt x="255" y="4259"/>
                  </a:lnTo>
                  <a:lnTo>
                    <a:pt x="256" y="4249"/>
                  </a:lnTo>
                  <a:lnTo>
                    <a:pt x="257" y="4240"/>
                  </a:lnTo>
                  <a:lnTo>
                    <a:pt x="261" y="4232"/>
                  </a:lnTo>
                  <a:lnTo>
                    <a:pt x="267" y="4225"/>
                  </a:lnTo>
                  <a:lnTo>
                    <a:pt x="273" y="4221"/>
                  </a:lnTo>
                  <a:lnTo>
                    <a:pt x="282" y="4218"/>
                  </a:lnTo>
                  <a:lnTo>
                    <a:pt x="292" y="4217"/>
                  </a:lnTo>
                  <a:lnTo>
                    <a:pt x="302" y="4217"/>
                  </a:lnTo>
                  <a:lnTo>
                    <a:pt x="314" y="4218"/>
                  </a:lnTo>
                  <a:lnTo>
                    <a:pt x="327" y="4221"/>
                  </a:lnTo>
                  <a:lnTo>
                    <a:pt x="341" y="4225"/>
                  </a:lnTo>
                  <a:lnTo>
                    <a:pt x="355" y="4231"/>
                  </a:lnTo>
                  <a:lnTo>
                    <a:pt x="371" y="4237"/>
                  </a:lnTo>
                  <a:lnTo>
                    <a:pt x="386" y="4246"/>
                  </a:lnTo>
                  <a:lnTo>
                    <a:pt x="403" y="4256"/>
                  </a:lnTo>
                  <a:lnTo>
                    <a:pt x="419" y="4266"/>
                  </a:lnTo>
                  <a:lnTo>
                    <a:pt x="435" y="4278"/>
                  </a:lnTo>
                  <a:lnTo>
                    <a:pt x="452" y="4291"/>
                  </a:lnTo>
                  <a:lnTo>
                    <a:pt x="468" y="4305"/>
                  </a:lnTo>
                  <a:lnTo>
                    <a:pt x="485" y="4320"/>
                  </a:lnTo>
                  <a:close/>
                  <a:moveTo>
                    <a:pt x="278" y="3679"/>
                  </a:moveTo>
                  <a:lnTo>
                    <a:pt x="292" y="3694"/>
                  </a:lnTo>
                  <a:lnTo>
                    <a:pt x="305" y="3708"/>
                  </a:lnTo>
                  <a:lnTo>
                    <a:pt x="317" y="3723"/>
                  </a:lnTo>
                  <a:lnTo>
                    <a:pt x="328" y="3738"/>
                  </a:lnTo>
                  <a:lnTo>
                    <a:pt x="338" y="3752"/>
                  </a:lnTo>
                  <a:lnTo>
                    <a:pt x="347" y="3766"/>
                  </a:lnTo>
                  <a:lnTo>
                    <a:pt x="354" y="3779"/>
                  </a:lnTo>
                  <a:lnTo>
                    <a:pt x="361" y="3792"/>
                  </a:lnTo>
                  <a:lnTo>
                    <a:pt x="366" y="3806"/>
                  </a:lnTo>
                  <a:lnTo>
                    <a:pt x="370" y="3818"/>
                  </a:lnTo>
                  <a:lnTo>
                    <a:pt x="372" y="3829"/>
                  </a:lnTo>
                  <a:lnTo>
                    <a:pt x="373" y="3839"/>
                  </a:lnTo>
                  <a:lnTo>
                    <a:pt x="373" y="3848"/>
                  </a:lnTo>
                  <a:lnTo>
                    <a:pt x="371" y="3857"/>
                  </a:lnTo>
                  <a:lnTo>
                    <a:pt x="368" y="3865"/>
                  </a:lnTo>
                  <a:lnTo>
                    <a:pt x="362" y="3870"/>
                  </a:lnTo>
                  <a:lnTo>
                    <a:pt x="355" y="3875"/>
                  </a:lnTo>
                  <a:lnTo>
                    <a:pt x="348" y="3878"/>
                  </a:lnTo>
                  <a:lnTo>
                    <a:pt x="338" y="3880"/>
                  </a:lnTo>
                  <a:lnTo>
                    <a:pt x="328" y="3880"/>
                  </a:lnTo>
                  <a:lnTo>
                    <a:pt x="317" y="3879"/>
                  </a:lnTo>
                  <a:lnTo>
                    <a:pt x="305" y="3877"/>
                  </a:lnTo>
                  <a:lnTo>
                    <a:pt x="293" y="3872"/>
                  </a:lnTo>
                  <a:lnTo>
                    <a:pt x="280" y="3868"/>
                  </a:lnTo>
                  <a:lnTo>
                    <a:pt x="266" y="3861"/>
                  </a:lnTo>
                  <a:lnTo>
                    <a:pt x="251" y="3854"/>
                  </a:lnTo>
                  <a:lnTo>
                    <a:pt x="237" y="3845"/>
                  </a:lnTo>
                  <a:lnTo>
                    <a:pt x="222" y="3835"/>
                  </a:lnTo>
                  <a:lnTo>
                    <a:pt x="206" y="3824"/>
                  </a:lnTo>
                  <a:lnTo>
                    <a:pt x="191" y="3812"/>
                  </a:lnTo>
                  <a:lnTo>
                    <a:pt x="177" y="3799"/>
                  </a:lnTo>
                  <a:lnTo>
                    <a:pt x="162" y="3785"/>
                  </a:lnTo>
                  <a:lnTo>
                    <a:pt x="147" y="3770"/>
                  </a:lnTo>
                  <a:lnTo>
                    <a:pt x="134" y="3756"/>
                  </a:lnTo>
                  <a:lnTo>
                    <a:pt x="122" y="3742"/>
                  </a:lnTo>
                  <a:lnTo>
                    <a:pt x="111" y="3728"/>
                  </a:lnTo>
                  <a:lnTo>
                    <a:pt x="101" y="3713"/>
                  </a:lnTo>
                  <a:lnTo>
                    <a:pt x="91" y="3699"/>
                  </a:lnTo>
                  <a:lnTo>
                    <a:pt x="85" y="3685"/>
                  </a:lnTo>
                  <a:lnTo>
                    <a:pt x="78" y="3672"/>
                  </a:lnTo>
                  <a:lnTo>
                    <a:pt x="73" y="3660"/>
                  </a:lnTo>
                  <a:lnTo>
                    <a:pt x="69" y="3648"/>
                  </a:lnTo>
                  <a:lnTo>
                    <a:pt x="67" y="3636"/>
                  </a:lnTo>
                  <a:lnTo>
                    <a:pt x="66" y="3626"/>
                  </a:lnTo>
                  <a:lnTo>
                    <a:pt x="66" y="3616"/>
                  </a:lnTo>
                  <a:lnTo>
                    <a:pt x="68" y="3607"/>
                  </a:lnTo>
                  <a:lnTo>
                    <a:pt x="72" y="3601"/>
                  </a:lnTo>
                  <a:lnTo>
                    <a:pt x="77" y="3594"/>
                  </a:lnTo>
                  <a:lnTo>
                    <a:pt x="84" y="3590"/>
                  </a:lnTo>
                  <a:lnTo>
                    <a:pt x="91" y="3586"/>
                  </a:lnTo>
                  <a:lnTo>
                    <a:pt x="101" y="3584"/>
                  </a:lnTo>
                  <a:lnTo>
                    <a:pt x="111" y="3584"/>
                  </a:lnTo>
                  <a:lnTo>
                    <a:pt x="122" y="3585"/>
                  </a:lnTo>
                  <a:lnTo>
                    <a:pt x="134" y="3588"/>
                  </a:lnTo>
                  <a:lnTo>
                    <a:pt x="146" y="3592"/>
                  </a:lnTo>
                  <a:lnTo>
                    <a:pt x="159" y="3597"/>
                  </a:lnTo>
                  <a:lnTo>
                    <a:pt x="174" y="3604"/>
                  </a:lnTo>
                  <a:lnTo>
                    <a:pt x="188" y="3612"/>
                  </a:lnTo>
                  <a:lnTo>
                    <a:pt x="202" y="3620"/>
                  </a:lnTo>
                  <a:lnTo>
                    <a:pt x="217" y="3630"/>
                  </a:lnTo>
                  <a:lnTo>
                    <a:pt x="233" y="3641"/>
                  </a:lnTo>
                  <a:lnTo>
                    <a:pt x="247" y="3652"/>
                  </a:lnTo>
                  <a:lnTo>
                    <a:pt x="262" y="3665"/>
                  </a:lnTo>
                  <a:lnTo>
                    <a:pt x="278" y="3679"/>
                  </a:lnTo>
                  <a:close/>
                  <a:moveTo>
                    <a:pt x="582" y="3609"/>
                  </a:moveTo>
                  <a:lnTo>
                    <a:pt x="576" y="3614"/>
                  </a:lnTo>
                  <a:lnTo>
                    <a:pt x="568" y="3617"/>
                  </a:lnTo>
                  <a:lnTo>
                    <a:pt x="559" y="3619"/>
                  </a:lnTo>
                  <a:lnTo>
                    <a:pt x="549" y="3619"/>
                  </a:lnTo>
                  <a:lnTo>
                    <a:pt x="538" y="3618"/>
                  </a:lnTo>
                  <a:lnTo>
                    <a:pt x="526" y="3616"/>
                  </a:lnTo>
                  <a:lnTo>
                    <a:pt x="514" y="3613"/>
                  </a:lnTo>
                  <a:lnTo>
                    <a:pt x="501" y="3608"/>
                  </a:lnTo>
                  <a:lnTo>
                    <a:pt x="488" y="3602"/>
                  </a:lnTo>
                  <a:lnTo>
                    <a:pt x="474" y="3595"/>
                  </a:lnTo>
                  <a:lnTo>
                    <a:pt x="461" y="3586"/>
                  </a:lnTo>
                  <a:lnTo>
                    <a:pt x="445" y="3578"/>
                  </a:lnTo>
                  <a:lnTo>
                    <a:pt x="431" y="3567"/>
                  </a:lnTo>
                  <a:lnTo>
                    <a:pt x="417" y="3556"/>
                  </a:lnTo>
                  <a:lnTo>
                    <a:pt x="403" y="3542"/>
                  </a:lnTo>
                  <a:lnTo>
                    <a:pt x="388" y="3529"/>
                  </a:lnTo>
                  <a:lnTo>
                    <a:pt x="374" y="3516"/>
                  </a:lnTo>
                  <a:lnTo>
                    <a:pt x="362" y="3502"/>
                  </a:lnTo>
                  <a:lnTo>
                    <a:pt x="350" y="3488"/>
                  </a:lnTo>
                  <a:lnTo>
                    <a:pt x="340" y="3473"/>
                  </a:lnTo>
                  <a:lnTo>
                    <a:pt x="330" y="3459"/>
                  </a:lnTo>
                  <a:lnTo>
                    <a:pt x="323" y="3446"/>
                  </a:lnTo>
                  <a:lnTo>
                    <a:pt x="315" y="3433"/>
                  </a:lnTo>
                  <a:lnTo>
                    <a:pt x="309" y="3420"/>
                  </a:lnTo>
                  <a:lnTo>
                    <a:pt x="304" y="3408"/>
                  </a:lnTo>
                  <a:lnTo>
                    <a:pt x="301" y="3396"/>
                  </a:lnTo>
                  <a:lnTo>
                    <a:pt x="299" y="3385"/>
                  </a:lnTo>
                  <a:lnTo>
                    <a:pt x="299" y="3375"/>
                  </a:lnTo>
                  <a:lnTo>
                    <a:pt x="300" y="3365"/>
                  </a:lnTo>
                  <a:lnTo>
                    <a:pt x="302" y="3357"/>
                  </a:lnTo>
                  <a:lnTo>
                    <a:pt x="305" y="3350"/>
                  </a:lnTo>
                  <a:lnTo>
                    <a:pt x="311" y="3343"/>
                  </a:lnTo>
                  <a:lnTo>
                    <a:pt x="317" y="3339"/>
                  </a:lnTo>
                  <a:lnTo>
                    <a:pt x="325" y="3335"/>
                  </a:lnTo>
                  <a:lnTo>
                    <a:pt x="334" y="3333"/>
                  </a:lnTo>
                  <a:lnTo>
                    <a:pt x="343" y="3333"/>
                  </a:lnTo>
                  <a:lnTo>
                    <a:pt x="354" y="3334"/>
                  </a:lnTo>
                  <a:lnTo>
                    <a:pt x="365" y="3336"/>
                  </a:lnTo>
                  <a:lnTo>
                    <a:pt x="378" y="3340"/>
                  </a:lnTo>
                  <a:lnTo>
                    <a:pt x="391" y="3345"/>
                  </a:lnTo>
                  <a:lnTo>
                    <a:pt x="404" y="3351"/>
                  </a:lnTo>
                  <a:lnTo>
                    <a:pt x="418" y="3358"/>
                  </a:lnTo>
                  <a:lnTo>
                    <a:pt x="432" y="3367"/>
                  </a:lnTo>
                  <a:lnTo>
                    <a:pt x="446" y="3376"/>
                  </a:lnTo>
                  <a:lnTo>
                    <a:pt x="461" y="3387"/>
                  </a:lnTo>
                  <a:lnTo>
                    <a:pt x="475" y="3398"/>
                  </a:lnTo>
                  <a:lnTo>
                    <a:pt x="489" y="3410"/>
                  </a:lnTo>
                  <a:lnTo>
                    <a:pt x="503" y="3424"/>
                  </a:lnTo>
                  <a:lnTo>
                    <a:pt x="518" y="3437"/>
                  </a:lnTo>
                  <a:lnTo>
                    <a:pt x="530" y="3451"/>
                  </a:lnTo>
                  <a:lnTo>
                    <a:pt x="542" y="3466"/>
                  </a:lnTo>
                  <a:lnTo>
                    <a:pt x="553" y="3480"/>
                  </a:lnTo>
                  <a:lnTo>
                    <a:pt x="561" y="3493"/>
                  </a:lnTo>
                  <a:lnTo>
                    <a:pt x="570" y="3507"/>
                  </a:lnTo>
                  <a:lnTo>
                    <a:pt x="577" y="3521"/>
                  </a:lnTo>
                  <a:lnTo>
                    <a:pt x="583" y="3534"/>
                  </a:lnTo>
                  <a:lnTo>
                    <a:pt x="588" y="3546"/>
                  </a:lnTo>
                  <a:lnTo>
                    <a:pt x="591" y="3557"/>
                  </a:lnTo>
                  <a:lnTo>
                    <a:pt x="593" y="3569"/>
                  </a:lnTo>
                  <a:lnTo>
                    <a:pt x="594" y="3579"/>
                  </a:lnTo>
                  <a:lnTo>
                    <a:pt x="593" y="3587"/>
                  </a:lnTo>
                  <a:lnTo>
                    <a:pt x="591" y="3596"/>
                  </a:lnTo>
                  <a:lnTo>
                    <a:pt x="588" y="3603"/>
                  </a:lnTo>
                  <a:lnTo>
                    <a:pt x="582" y="3609"/>
                  </a:lnTo>
                  <a:close/>
                  <a:moveTo>
                    <a:pt x="425" y="2843"/>
                  </a:moveTo>
                  <a:lnTo>
                    <a:pt x="437" y="2856"/>
                  </a:lnTo>
                  <a:lnTo>
                    <a:pt x="448" y="2868"/>
                  </a:lnTo>
                  <a:lnTo>
                    <a:pt x="458" y="2882"/>
                  </a:lnTo>
                  <a:lnTo>
                    <a:pt x="467" y="2895"/>
                  </a:lnTo>
                  <a:lnTo>
                    <a:pt x="476" y="2908"/>
                  </a:lnTo>
                  <a:lnTo>
                    <a:pt x="484" y="2920"/>
                  </a:lnTo>
                  <a:lnTo>
                    <a:pt x="489" y="2933"/>
                  </a:lnTo>
                  <a:lnTo>
                    <a:pt x="495" y="2945"/>
                  </a:lnTo>
                  <a:lnTo>
                    <a:pt x="499" y="2956"/>
                  </a:lnTo>
                  <a:lnTo>
                    <a:pt x="501" y="2967"/>
                  </a:lnTo>
                  <a:lnTo>
                    <a:pt x="503" y="2977"/>
                  </a:lnTo>
                  <a:lnTo>
                    <a:pt x="503" y="2987"/>
                  </a:lnTo>
                  <a:lnTo>
                    <a:pt x="502" y="2996"/>
                  </a:lnTo>
                  <a:lnTo>
                    <a:pt x="500" y="3003"/>
                  </a:lnTo>
                  <a:lnTo>
                    <a:pt x="497" y="3011"/>
                  </a:lnTo>
                  <a:lnTo>
                    <a:pt x="491" y="3016"/>
                  </a:lnTo>
                  <a:lnTo>
                    <a:pt x="486" y="3021"/>
                  </a:lnTo>
                  <a:lnTo>
                    <a:pt x="478" y="3024"/>
                  </a:lnTo>
                  <a:lnTo>
                    <a:pt x="469" y="3025"/>
                  </a:lnTo>
                  <a:lnTo>
                    <a:pt x="461" y="3026"/>
                  </a:lnTo>
                  <a:lnTo>
                    <a:pt x="451" y="3025"/>
                  </a:lnTo>
                  <a:lnTo>
                    <a:pt x="440" y="3023"/>
                  </a:lnTo>
                  <a:lnTo>
                    <a:pt x="429" y="3021"/>
                  </a:lnTo>
                  <a:lnTo>
                    <a:pt x="417" y="3016"/>
                  </a:lnTo>
                  <a:lnTo>
                    <a:pt x="405" y="3011"/>
                  </a:lnTo>
                  <a:lnTo>
                    <a:pt x="392" y="3004"/>
                  </a:lnTo>
                  <a:lnTo>
                    <a:pt x="380" y="2997"/>
                  </a:lnTo>
                  <a:lnTo>
                    <a:pt x="366" y="2988"/>
                  </a:lnTo>
                  <a:lnTo>
                    <a:pt x="353" y="2978"/>
                  </a:lnTo>
                  <a:lnTo>
                    <a:pt x="340" y="2968"/>
                  </a:lnTo>
                  <a:lnTo>
                    <a:pt x="327" y="2956"/>
                  </a:lnTo>
                  <a:lnTo>
                    <a:pt x="314" y="2944"/>
                  </a:lnTo>
                  <a:lnTo>
                    <a:pt x="302" y="2931"/>
                  </a:lnTo>
                  <a:lnTo>
                    <a:pt x="291" y="2918"/>
                  </a:lnTo>
                  <a:lnTo>
                    <a:pt x="280" y="2906"/>
                  </a:lnTo>
                  <a:lnTo>
                    <a:pt x="271" y="2892"/>
                  </a:lnTo>
                  <a:lnTo>
                    <a:pt x="262" y="2879"/>
                  </a:lnTo>
                  <a:lnTo>
                    <a:pt x="255" y="2866"/>
                  </a:lnTo>
                  <a:lnTo>
                    <a:pt x="249" y="2854"/>
                  </a:lnTo>
                  <a:lnTo>
                    <a:pt x="244" y="2842"/>
                  </a:lnTo>
                  <a:lnTo>
                    <a:pt x="239" y="2831"/>
                  </a:lnTo>
                  <a:lnTo>
                    <a:pt x="237" y="2820"/>
                  </a:lnTo>
                  <a:lnTo>
                    <a:pt x="235" y="2809"/>
                  </a:lnTo>
                  <a:lnTo>
                    <a:pt x="235" y="2799"/>
                  </a:lnTo>
                  <a:lnTo>
                    <a:pt x="236" y="2791"/>
                  </a:lnTo>
                  <a:lnTo>
                    <a:pt x="238" y="2783"/>
                  </a:lnTo>
                  <a:lnTo>
                    <a:pt x="242" y="2776"/>
                  </a:lnTo>
                  <a:lnTo>
                    <a:pt x="247" y="2770"/>
                  </a:lnTo>
                  <a:lnTo>
                    <a:pt x="252" y="2765"/>
                  </a:lnTo>
                  <a:lnTo>
                    <a:pt x="260" y="2763"/>
                  </a:lnTo>
                  <a:lnTo>
                    <a:pt x="269" y="2761"/>
                  </a:lnTo>
                  <a:lnTo>
                    <a:pt x="278" y="2760"/>
                  </a:lnTo>
                  <a:lnTo>
                    <a:pt x="288" y="2761"/>
                  </a:lnTo>
                  <a:lnTo>
                    <a:pt x="299" y="2763"/>
                  </a:lnTo>
                  <a:lnTo>
                    <a:pt x="309" y="2766"/>
                  </a:lnTo>
                  <a:lnTo>
                    <a:pt x="322" y="2771"/>
                  </a:lnTo>
                  <a:lnTo>
                    <a:pt x="334" y="2776"/>
                  </a:lnTo>
                  <a:lnTo>
                    <a:pt x="347" y="2783"/>
                  </a:lnTo>
                  <a:lnTo>
                    <a:pt x="359" y="2791"/>
                  </a:lnTo>
                  <a:lnTo>
                    <a:pt x="372" y="2799"/>
                  </a:lnTo>
                  <a:lnTo>
                    <a:pt x="385" y="2809"/>
                  </a:lnTo>
                  <a:lnTo>
                    <a:pt x="398" y="2819"/>
                  </a:lnTo>
                  <a:lnTo>
                    <a:pt x="411" y="2831"/>
                  </a:lnTo>
                  <a:lnTo>
                    <a:pt x="425" y="2843"/>
                  </a:lnTo>
                  <a:close/>
                  <a:moveTo>
                    <a:pt x="478" y="2463"/>
                  </a:moveTo>
                  <a:lnTo>
                    <a:pt x="472" y="2467"/>
                  </a:lnTo>
                  <a:lnTo>
                    <a:pt x="465" y="2469"/>
                  </a:lnTo>
                  <a:lnTo>
                    <a:pt x="457" y="2472"/>
                  </a:lnTo>
                  <a:lnTo>
                    <a:pt x="449" y="2473"/>
                  </a:lnTo>
                  <a:lnTo>
                    <a:pt x="440" y="2472"/>
                  </a:lnTo>
                  <a:lnTo>
                    <a:pt x="430" y="2470"/>
                  </a:lnTo>
                  <a:lnTo>
                    <a:pt x="419" y="2467"/>
                  </a:lnTo>
                  <a:lnTo>
                    <a:pt x="408" y="2463"/>
                  </a:lnTo>
                  <a:lnTo>
                    <a:pt x="397" y="2458"/>
                  </a:lnTo>
                  <a:lnTo>
                    <a:pt x="385" y="2453"/>
                  </a:lnTo>
                  <a:lnTo>
                    <a:pt x="374" y="2445"/>
                  </a:lnTo>
                  <a:lnTo>
                    <a:pt x="362" y="2438"/>
                  </a:lnTo>
                  <a:lnTo>
                    <a:pt x="350" y="2429"/>
                  </a:lnTo>
                  <a:lnTo>
                    <a:pt x="338" y="2419"/>
                  </a:lnTo>
                  <a:lnTo>
                    <a:pt x="327" y="2409"/>
                  </a:lnTo>
                  <a:lnTo>
                    <a:pt x="315" y="2397"/>
                  </a:lnTo>
                  <a:lnTo>
                    <a:pt x="304" y="2386"/>
                  </a:lnTo>
                  <a:lnTo>
                    <a:pt x="294" y="2374"/>
                  </a:lnTo>
                  <a:lnTo>
                    <a:pt x="284" y="2362"/>
                  </a:lnTo>
                  <a:lnTo>
                    <a:pt x="277" y="2350"/>
                  </a:lnTo>
                  <a:lnTo>
                    <a:pt x="269" y="2338"/>
                  </a:lnTo>
                  <a:lnTo>
                    <a:pt x="262" y="2326"/>
                  </a:lnTo>
                  <a:lnTo>
                    <a:pt x="257" y="2315"/>
                  </a:lnTo>
                  <a:lnTo>
                    <a:pt x="252" y="2303"/>
                  </a:lnTo>
                  <a:lnTo>
                    <a:pt x="249" y="2293"/>
                  </a:lnTo>
                  <a:lnTo>
                    <a:pt x="247" y="2282"/>
                  </a:lnTo>
                  <a:lnTo>
                    <a:pt x="246" y="2273"/>
                  </a:lnTo>
                  <a:lnTo>
                    <a:pt x="246" y="2263"/>
                  </a:lnTo>
                  <a:lnTo>
                    <a:pt x="247" y="2256"/>
                  </a:lnTo>
                  <a:lnTo>
                    <a:pt x="249" y="2248"/>
                  </a:lnTo>
                  <a:lnTo>
                    <a:pt x="252" y="2241"/>
                  </a:lnTo>
                  <a:lnTo>
                    <a:pt x="258" y="2236"/>
                  </a:lnTo>
                  <a:lnTo>
                    <a:pt x="263" y="2232"/>
                  </a:lnTo>
                  <a:lnTo>
                    <a:pt x="270" y="2228"/>
                  </a:lnTo>
                  <a:lnTo>
                    <a:pt x="278" y="2227"/>
                  </a:lnTo>
                  <a:lnTo>
                    <a:pt x="286" y="2226"/>
                  </a:lnTo>
                  <a:lnTo>
                    <a:pt x="296" y="2227"/>
                  </a:lnTo>
                  <a:lnTo>
                    <a:pt x="306" y="2228"/>
                  </a:lnTo>
                  <a:lnTo>
                    <a:pt x="316" y="2232"/>
                  </a:lnTo>
                  <a:lnTo>
                    <a:pt x="327" y="2235"/>
                  </a:lnTo>
                  <a:lnTo>
                    <a:pt x="338" y="2240"/>
                  </a:lnTo>
                  <a:lnTo>
                    <a:pt x="350" y="2246"/>
                  </a:lnTo>
                  <a:lnTo>
                    <a:pt x="361" y="2252"/>
                  </a:lnTo>
                  <a:lnTo>
                    <a:pt x="373" y="2261"/>
                  </a:lnTo>
                  <a:lnTo>
                    <a:pt x="385" y="2270"/>
                  </a:lnTo>
                  <a:lnTo>
                    <a:pt x="397" y="2280"/>
                  </a:lnTo>
                  <a:lnTo>
                    <a:pt x="408" y="2290"/>
                  </a:lnTo>
                  <a:lnTo>
                    <a:pt x="420" y="2302"/>
                  </a:lnTo>
                  <a:lnTo>
                    <a:pt x="431" y="2313"/>
                  </a:lnTo>
                  <a:lnTo>
                    <a:pt x="441" y="2325"/>
                  </a:lnTo>
                  <a:lnTo>
                    <a:pt x="451" y="2337"/>
                  </a:lnTo>
                  <a:lnTo>
                    <a:pt x="458" y="2349"/>
                  </a:lnTo>
                  <a:lnTo>
                    <a:pt x="466" y="2361"/>
                  </a:lnTo>
                  <a:lnTo>
                    <a:pt x="473" y="2373"/>
                  </a:lnTo>
                  <a:lnTo>
                    <a:pt x="478" y="2384"/>
                  </a:lnTo>
                  <a:lnTo>
                    <a:pt x="483" y="2395"/>
                  </a:lnTo>
                  <a:lnTo>
                    <a:pt x="486" y="2406"/>
                  </a:lnTo>
                  <a:lnTo>
                    <a:pt x="488" y="2416"/>
                  </a:lnTo>
                  <a:lnTo>
                    <a:pt x="489" y="2426"/>
                  </a:lnTo>
                  <a:lnTo>
                    <a:pt x="489" y="2434"/>
                  </a:lnTo>
                  <a:lnTo>
                    <a:pt x="488" y="2443"/>
                  </a:lnTo>
                  <a:lnTo>
                    <a:pt x="486" y="2451"/>
                  </a:lnTo>
                  <a:lnTo>
                    <a:pt x="483" y="2457"/>
                  </a:lnTo>
                  <a:lnTo>
                    <a:pt x="478" y="2463"/>
                  </a:lnTo>
                  <a:close/>
                  <a:moveTo>
                    <a:pt x="231" y="1529"/>
                  </a:moveTo>
                  <a:lnTo>
                    <a:pt x="239" y="1539"/>
                  </a:lnTo>
                  <a:lnTo>
                    <a:pt x="248" y="1550"/>
                  </a:lnTo>
                  <a:lnTo>
                    <a:pt x="256" y="1561"/>
                  </a:lnTo>
                  <a:lnTo>
                    <a:pt x="263" y="1572"/>
                  </a:lnTo>
                  <a:lnTo>
                    <a:pt x="269" y="1582"/>
                  </a:lnTo>
                  <a:lnTo>
                    <a:pt x="274" y="1592"/>
                  </a:lnTo>
                  <a:lnTo>
                    <a:pt x="279" y="1602"/>
                  </a:lnTo>
                  <a:lnTo>
                    <a:pt x="282" y="1612"/>
                  </a:lnTo>
                  <a:lnTo>
                    <a:pt x="285" y="1622"/>
                  </a:lnTo>
                  <a:lnTo>
                    <a:pt x="286" y="1631"/>
                  </a:lnTo>
                  <a:lnTo>
                    <a:pt x="288" y="1640"/>
                  </a:lnTo>
                  <a:lnTo>
                    <a:pt x="288" y="1647"/>
                  </a:lnTo>
                  <a:lnTo>
                    <a:pt x="286" y="1655"/>
                  </a:lnTo>
                  <a:lnTo>
                    <a:pt x="284" y="1662"/>
                  </a:lnTo>
                  <a:lnTo>
                    <a:pt x="281" y="1667"/>
                  </a:lnTo>
                  <a:lnTo>
                    <a:pt x="277" y="1673"/>
                  </a:lnTo>
                  <a:lnTo>
                    <a:pt x="271" y="1676"/>
                  </a:lnTo>
                  <a:lnTo>
                    <a:pt x="265" y="1679"/>
                  </a:lnTo>
                  <a:lnTo>
                    <a:pt x="258" y="1680"/>
                  </a:lnTo>
                  <a:lnTo>
                    <a:pt x="250" y="1681"/>
                  </a:lnTo>
                  <a:lnTo>
                    <a:pt x="243" y="1681"/>
                  </a:lnTo>
                  <a:lnTo>
                    <a:pt x="234" y="1680"/>
                  </a:lnTo>
                  <a:lnTo>
                    <a:pt x="224" y="1677"/>
                  </a:lnTo>
                  <a:lnTo>
                    <a:pt x="215" y="1674"/>
                  </a:lnTo>
                  <a:lnTo>
                    <a:pt x="205" y="1669"/>
                  </a:lnTo>
                  <a:lnTo>
                    <a:pt x="196" y="1665"/>
                  </a:lnTo>
                  <a:lnTo>
                    <a:pt x="186" y="1658"/>
                  </a:lnTo>
                  <a:lnTo>
                    <a:pt x="175" y="1652"/>
                  </a:lnTo>
                  <a:lnTo>
                    <a:pt x="165" y="1644"/>
                  </a:lnTo>
                  <a:lnTo>
                    <a:pt x="155" y="1635"/>
                  </a:lnTo>
                  <a:lnTo>
                    <a:pt x="144" y="1626"/>
                  </a:lnTo>
                  <a:lnTo>
                    <a:pt x="134" y="1617"/>
                  </a:lnTo>
                  <a:lnTo>
                    <a:pt x="125" y="1606"/>
                  </a:lnTo>
                  <a:lnTo>
                    <a:pt x="117" y="1595"/>
                  </a:lnTo>
                  <a:lnTo>
                    <a:pt x="109" y="1585"/>
                  </a:lnTo>
                  <a:lnTo>
                    <a:pt x="102" y="1574"/>
                  </a:lnTo>
                  <a:lnTo>
                    <a:pt x="96" y="1563"/>
                  </a:lnTo>
                  <a:lnTo>
                    <a:pt x="90" y="1553"/>
                  </a:lnTo>
                  <a:lnTo>
                    <a:pt x="86" y="1543"/>
                  </a:lnTo>
                  <a:lnTo>
                    <a:pt x="83" y="1533"/>
                  </a:lnTo>
                  <a:lnTo>
                    <a:pt x="80" y="1523"/>
                  </a:lnTo>
                  <a:lnTo>
                    <a:pt x="78" y="1515"/>
                  </a:lnTo>
                  <a:lnTo>
                    <a:pt x="77" y="1506"/>
                  </a:lnTo>
                  <a:lnTo>
                    <a:pt x="78" y="1497"/>
                  </a:lnTo>
                  <a:lnTo>
                    <a:pt x="79" y="1491"/>
                  </a:lnTo>
                  <a:lnTo>
                    <a:pt x="82" y="1484"/>
                  </a:lnTo>
                  <a:lnTo>
                    <a:pt x="85" y="1477"/>
                  </a:lnTo>
                  <a:lnTo>
                    <a:pt x="89" y="1473"/>
                  </a:lnTo>
                  <a:lnTo>
                    <a:pt x="95" y="1469"/>
                  </a:lnTo>
                  <a:lnTo>
                    <a:pt x="100" y="1466"/>
                  </a:lnTo>
                  <a:lnTo>
                    <a:pt x="108" y="1464"/>
                  </a:lnTo>
                  <a:lnTo>
                    <a:pt x="116" y="1463"/>
                  </a:lnTo>
                  <a:lnTo>
                    <a:pt x="123" y="1464"/>
                  </a:lnTo>
                  <a:lnTo>
                    <a:pt x="132" y="1465"/>
                  </a:lnTo>
                  <a:lnTo>
                    <a:pt x="141" y="1468"/>
                  </a:lnTo>
                  <a:lnTo>
                    <a:pt x="151" y="1471"/>
                  </a:lnTo>
                  <a:lnTo>
                    <a:pt x="159" y="1475"/>
                  </a:lnTo>
                  <a:lnTo>
                    <a:pt x="170" y="1481"/>
                  </a:lnTo>
                  <a:lnTo>
                    <a:pt x="180" y="1486"/>
                  </a:lnTo>
                  <a:lnTo>
                    <a:pt x="190" y="1494"/>
                  </a:lnTo>
                  <a:lnTo>
                    <a:pt x="200" y="1502"/>
                  </a:lnTo>
                  <a:lnTo>
                    <a:pt x="211" y="1509"/>
                  </a:lnTo>
                  <a:lnTo>
                    <a:pt x="221" y="1519"/>
                  </a:lnTo>
                  <a:lnTo>
                    <a:pt x="231" y="1529"/>
                  </a:lnTo>
                  <a:close/>
                  <a:moveTo>
                    <a:pt x="535" y="1944"/>
                  </a:moveTo>
                  <a:lnTo>
                    <a:pt x="530" y="1949"/>
                  </a:lnTo>
                  <a:lnTo>
                    <a:pt x="523" y="1952"/>
                  </a:lnTo>
                  <a:lnTo>
                    <a:pt x="515" y="1953"/>
                  </a:lnTo>
                  <a:lnTo>
                    <a:pt x="508" y="1954"/>
                  </a:lnTo>
                  <a:lnTo>
                    <a:pt x="499" y="1954"/>
                  </a:lnTo>
                  <a:lnTo>
                    <a:pt x="490" y="1952"/>
                  </a:lnTo>
                  <a:lnTo>
                    <a:pt x="480" y="1950"/>
                  </a:lnTo>
                  <a:lnTo>
                    <a:pt x="471" y="1947"/>
                  </a:lnTo>
                  <a:lnTo>
                    <a:pt x="461" y="1942"/>
                  </a:lnTo>
                  <a:lnTo>
                    <a:pt x="450" y="1937"/>
                  </a:lnTo>
                  <a:lnTo>
                    <a:pt x="439" y="1930"/>
                  </a:lnTo>
                  <a:lnTo>
                    <a:pt x="429" y="1924"/>
                  </a:lnTo>
                  <a:lnTo>
                    <a:pt x="418" y="1916"/>
                  </a:lnTo>
                  <a:lnTo>
                    <a:pt x="407" y="1907"/>
                  </a:lnTo>
                  <a:lnTo>
                    <a:pt x="396" y="1897"/>
                  </a:lnTo>
                  <a:lnTo>
                    <a:pt x="386" y="1886"/>
                  </a:lnTo>
                  <a:lnTo>
                    <a:pt x="376" y="1875"/>
                  </a:lnTo>
                  <a:lnTo>
                    <a:pt x="366" y="1864"/>
                  </a:lnTo>
                  <a:lnTo>
                    <a:pt x="359" y="1853"/>
                  </a:lnTo>
                  <a:lnTo>
                    <a:pt x="351" y="1842"/>
                  </a:lnTo>
                  <a:lnTo>
                    <a:pt x="345" y="1831"/>
                  </a:lnTo>
                  <a:lnTo>
                    <a:pt x="339" y="1820"/>
                  </a:lnTo>
                  <a:lnTo>
                    <a:pt x="334" y="1810"/>
                  </a:lnTo>
                  <a:lnTo>
                    <a:pt x="330" y="1800"/>
                  </a:lnTo>
                  <a:lnTo>
                    <a:pt x="327" y="1790"/>
                  </a:lnTo>
                  <a:lnTo>
                    <a:pt x="326" y="1780"/>
                  </a:lnTo>
                  <a:lnTo>
                    <a:pt x="325" y="1771"/>
                  </a:lnTo>
                  <a:lnTo>
                    <a:pt x="325" y="1762"/>
                  </a:lnTo>
                  <a:lnTo>
                    <a:pt x="326" y="1755"/>
                  </a:lnTo>
                  <a:lnTo>
                    <a:pt x="328" y="1748"/>
                  </a:lnTo>
                  <a:lnTo>
                    <a:pt x="331" y="1742"/>
                  </a:lnTo>
                  <a:lnTo>
                    <a:pt x="337" y="1736"/>
                  </a:lnTo>
                  <a:lnTo>
                    <a:pt x="342" y="1732"/>
                  </a:lnTo>
                  <a:lnTo>
                    <a:pt x="349" y="1730"/>
                  </a:lnTo>
                  <a:lnTo>
                    <a:pt x="355" y="1727"/>
                  </a:lnTo>
                  <a:lnTo>
                    <a:pt x="364" y="1726"/>
                  </a:lnTo>
                  <a:lnTo>
                    <a:pt x="372" y="1727"/>
                  </a:lnTo>
                  <a:lnTo>
                    <a:pt x="382" y="1728"/>
                  </a:lnTo>
                  <a:lnTo>
                    <a:pt x="391" y="1731"/>
                  </a:lnTo>
                  <a:lnTo>
                    <a:pt x="402" y="1734"/>
                  </a:lnTo>
                  <a:lnTo>
                    <a:pt x="411" y="1738"/>
                  </a:lnTo>
                  <a:lnTo>
                    <a:pt x="422" y="1744"/>
                  </a:lnTo>
                  <a:lnTo>
                    <a:pt x="432" y="1750"/>
                  </a:lnTo>
                  <a:lnTo>
                    <a:pt x="443" y="1758"/>
                  </a:lnTo>
                  <a:lnTo>
                    <a:pt x="454" y="1766"/>
                  </a:lnTo>
                  <a:lnTo>
                    <a:pt x="465" y="1774"/>
                  </a:lnTo>
                  <a:lnTo>
                    <a:pt x="476" y="1784"/>
                  </a:lnTo>
                  <a:lnTo>
                    <a:pt x="486" y="1794"/>
                  </a:lnTo>
                  <a:lnTo>
                    <a:pt x="496" y="1805"/>
                  </a:lnTo>
                  <a:lnTo>
                    <a:pt x="505" y="1816"/>
                  </a:lnTo>
                  <a:lnTo>
                    <a:pt x="513" y="1828"/>
                  </a:lnTo>
                  <a:lnTo>
                    <a:pt x="521" y="1839"/>
                  </a:lnTo>
                  <a:lnTo>
                    <a:pt x="528" y="1850"/>
                  </a:lnTo>
                  <a:lnTo>
                    <a:pt x="533" y="1861"/>
                  </a:lnTo>
                  <a:lnTo>
                    <a:pt x="537" y="1871"/>
                  </a:lnTo>
                  <a:lnTo>
                    <a:pt x="542" y="1882"/>
                  </a:lnTo>
                  <a:lnTo>
                    <a:pt x="544" y="1892"/>
                  </a:lnTo>
                  <a:lnTo>
                    <a:pt x="546" y="1900"/>
                  </a:lnTo>
                  <a:lnTo>
                    <a:pt x="547" y="1910"/>
                  </a:lnTo>
                  <a:lnTo>
                    <a:pt x="546" y="1918"/>
                  </a:lnTo>
                  <a:lnTo>
                    <a:pt x="545" y="1926"/>
                  </a:lnTo>
                  <a:lnTo>
                    <a:pt x="543" y="1933"/>
                  </a:lnTo>
                  <a:lnTo>
                    <a:pt x="540" y="1939"/>
                  </a:lnTo>
                  <a:lnTo>
                    <a:pt x="535" y="1944"/>
                  </a:lnTo>
                  <a:close/>
                  <a:moveTo>
                    <a:pt x="168" y="842"/>
                  </a:moveTo>
                  <a:lnTo>
                    <a:pt x="176" y="850"/>
                  </a:lnTo>
                  <a:lnTo>
                    <a:pt x="183" y="860"/>
                  </a:lnTo>
                  <a:lnTo>
                    <a:pt x="190" y="870"/>
                  </a:lnTo>
                  <a:lnTo>
                    <a:pt x="196" y="879"/>
                  </a:lnTo>
                  <a:lnTo>
                    <a:pt x="201" y="889"/>
                  </a:lnTo>
                  <a:lnTo>
                    <a:pt x="205" y="898"/>
                  </a:lnTo>
                  <a:lnTo>
                    <a:pt x="209" y="906"/>
                  </a:lnTo>
                  <a:lnTo>
                    <a:pt x="212" y="915"/>
                  </a:lnTo>
                  <a:lnTo>
                    <a:pt x="214" y="924"/>
                  </a:lnTo>
                  <a:lnTo>
                    <a:pt x="215" y="932"/>
                  </a:lnTo>
                  <a:lnTo>
                    <a:pt x="215" y="939"/>
                  </a:lnTo>
                  <a:lnTo>
                    <a:pt x="215" y="947"/>
                  </a:lnTo>
                  <a:lnTo>
                    <a:pt x="214" y="953"/>
                  </a:lnTo>
                  <a:lnTo>
                    <a:pt x="212" y="959"/>
                  </a:lnTo>
                  <a:lnTo>
                    <a:pt x="209" y="964"/>
                  </a:lnTo>
                  <a:lnTo>
                    <a:pt x="204" y="969"/>
                  </a:lnTo>
                  <a:lnTo>
                    <a:pt x="200" y="973"/>
                  </a:lnTo>
                  <a:lnTo>
                    <a:pt x="194" y="975"/>
                  </a:lnTo>
                  <a:lnTo>
                    <a:pt x="188" y="978"/>
                  </a:lnTo>
                  <a:lnTo>
                    <a:pt x="181" y="978"/>
                  </a:lnTo>
                  <a:lnTo>
                    <a:pt x="174" y="978"/>
                  </a:lnTo>
                  <a:lnTo>
                    <a:pt x="167" y="976"/>
                  </a:lnTo>
                  <a:lnTo>
                    <a:pt x="158" y="974"/>
                  </a:lnTo>
                  <a:lnTo>
                    <a:pt x="151" y="971"/>
                  </a:lnTo>
                  <a:lnTo>
                    <a:pt x="142" y="968"/>
                  </a:lnTo>
                  <a:lnTo>
                    <a:pt x="133" y="963"/>
                  </a:lnTo>
                  <a:lnTo>
                    <a:pt x="124" y="958"/>
                  </a:lnTo>
                  <a:lnTo>
                    <a:pt x="116" y="952"/>
                  </a:lnTo>
                  <a:lnTo>
                    <a:pt x="107" y="946"/>
                  </a:lnTo>
                  <a:lnTo>
                    <a:pt x="98" y="938"/>
                  </a:lnTo>
                  <a:lnTo>
                    <a:pt x="89" y="929"/>
                  </a:lnTo>
                  <a:lnTo>
                    <a:pt x="82" y="921"/>
                  </a:lnTo>
                  <a:lnTo>
                    <a:pt x="73" y="912"/>
                  </a:lnTo>
                  <a:lnTo>
                    <a:pt x="66" y="903"/>
                  </a:lnTo>
                  <a:lnTo>
                    <a:pt x="60" y="893"/>
                  </a:lnTo>
                  <a:lnTo>
                    <a:pt x="54" y="883"/>
                  </a:lnTo>
                  <a:lnTo>
                    <a:pt x="49" y="875"/>
                  </a:lnTo>
                  <a:lnTo>
                    <a:pt x="44" y="866"/>
                  </a:lnTo>
                  <a:lnTo>
                    <a:pt x="41" y="856"/>
                  </a:lnTo>
                  <a:lnTo>
                    <a:pt x="38" y="847"/>
                  </a:lnTo>
                  <a:lnTo>
                    <a:pt x="36" y="839"/>
                  </a:lnTo>
                  <a:lnTo>
                    <a:pt x="34" y="831"/>
                  </a:lnTo>
                  <a:lnTo>
                    <a:pt x="34" y="823"/>
                  </a:lnTo>
                  <a:lnTo>
                    <a:pt x="34" y="816"/>
                  </a:lnTo>
                  <a:lnTo>
                    <a:pt x="36" y="810"/>
                  </a:lnTo>
                  <a:lnTo>
                    <a:pt x="38" y="803"/>
                  </a:lnTo>
                  <a:lnTo>
                    <a:pt x="41" y="798"/>
                  </a:lnTo>
                  <a:lnTo>
                    <a:pt x="45" y="793"/>
                  </a:lnTo>
                  <a:lnTo>
                    <a:pt x="50" y="790"/>
                  </a:lnTo>
                  <a:lnTo>
                    <a:pt x="55" y="788"/>
                  </a:lnTo>
                  <a:lnTo>
                    <a:pt x="62" y="786"/>
                  </a:lnTo>
                  <a:lnTo>
                    <a:pt x="68" y="785"/>
                  </a:lnTo>
                  <a:lnTo>
                    <a:pt x="75" y="786"/>
                  </a:lnTo>
                  <a:lnTo>
                    <a:pt x="83" y="787"/>
                  </a:lnTo>
                  <a:lnTo>
                    <a:pt x="90" y="789"/>
                  </a:lnTo>
                  <a:lnTo>
                    <a:pt x="99" y="791"/>
                  </a:lnTo>
                  <a:lnTo>
                    <a:pt x="108" y="795"/>
                  </a:lnTo>
                  <a:lnTo>
                    <a:pt x="117" y="800"/>
                  </a:lnTo>
                  <a:lnTo>
                    <a:pt x="124" y="804"/>
                  </a:lnTo>
                  <a:lnTo>
                    <a:pt x="133" y="811"/>
                  </a:lnTo>
                  <a:lnTo>
                    <a:pt x="142" y="818"/>
                  </a:lnTo>
                  <a:lnTo>
                    <a:pt x="151" y="825"/>
                  </a:lnTo>
                  <a:lnTo>
                    <a:pt x="159" y="833"/>
                  </a:lnTo>
                  <a:lnTo>
                    <a:pt x="168" y="842"/>
                  </a:lnTo>
                  <a:close/>
                  <a:moveTo>
                    <a:pt x="385" y="1075"/>
                  </a:moveTo>
                  <a:lnTo>
                    <a:pt x="394" y="1085"/>
                  </a:lnTo>
                  <a:lnTo>
                    <a:pt x="402" y="1095"/>
                  </a:lnTo>
                  <a:lnTo>
                    <a:pt x="408" y="1105"/>
                  </a:lnTo>
                  <a:lnTo>
                    <a:pt x="415" y="1115"/>
                  </a:lnTo>
                  <a:lnTo>
                    <a:pt x="420" y="1124"/>
                  </a:lnTo>
                  <a:lnTo>
                    <a:pt x="425" y="1134"/>
                  </a:lnTo>
                  <a:lnTo>
                    <a:pt x="429" y="1143"/>
                  </a:lnTo>
                  <a:lnTo>
                    <a:pt x="432" y="1153"/>
                  </a:lnTo>
                  <a:lnTo>
                    <a:pt x="434" y="1162"/>
                  </a:lnTo>
                  <a:lnTo>
                    <a:pt x="435" y="1169"/>
                  </a:lnTo>
                  <a:lnTo>
                    <a:pt x="437" y="1178"/>
                  </a:lnTo>
                  <a:lnTo>
                    <a:pt x="435" y="1185"/>
                  </a:lnTo>
                  <a:lnTo>
                    <a:pt x="434" y="1192"/>
                  </a:lnTo>
                  <a:lnTo>
                    <a:pt x="432" y="1198"/>
                  </a:lnTo>
                  <a:lnTo>
                    <a:pt x="429" y="1203"/>
                  </a:lnTo>
                  <a:lnTo>
                    <a:pt x="425" y="1209"/>
                  </a:lnTo>
                  <a:lnTo>
                    <a:pt x="420" y="1212"/>
                  </a:lnTo>
                  <a:lnTo>
                    <a:pt x="414" y="1215"/>
                  </a:lnTo>
                  <a:lnTo>
                    <a:pt x="407" y="1217"/>
                  </a:lnTo>
                  <a:lnTo>
                    <a:pt x="400" y="1218"/>
                  </a:lnTo>
                  <a:lnTo>
                    <a:pt x="393" y="1218"/>
                  </a:lnTo>
                  <a:lnTo>
                    <a:pt x="385" y="1217"/>
                  </a:lnTo>
                  <a:lnTo>
                    <a:pt x="376" y="1214"/>
                  </a:lnTo>
                  <a:lnTo>
                    <a:pt x="368" y="1211"/>
                  </a:lnTo>
                  <a:lnTo>
                    <a:pt x="359" y="1208"/>
                  </a:lnTo>
                  <a:lnTo>
                    <a:pt x="350" y="1202"/>
                  </a:lnTo>
                  <a:lnTo>
                    <a:pt x="340" y="1197"/>
                  </a:lnTo>
                  <a:lnTo>
                    <a:pt x="331" y="1191"/>
                  </a:lnTo>
                  <a:lnTo>
                    <a:pt x="322" y="1184"/>
                  </a:lnTo>
                  <a:lnTo>
                    <a:pt x="313" y="1176"/>
                  </a:lnTo>
                  <a:lnTo>
                    <a:pt x="304" y="1168"/>
                  </a:lnTo>
                  <a:lnTo>
                    <a:pt x="295" y="1158"/>
                  </a:lnTo>
                  <a:lnTo>
                    <a:pt x="286" y="1149"/>
                  </a:lnTo>
                  <a:lnTo>
                    <a:pt x="279" y="1140"/>
                  </a:lnTo>
                  <a:lnTo>
                    <a:pt x="272" y="1130"/>
                  </a:lnTo>
                  <a:lnTo>
                    <a:pt x="266" y="1120"/>
                  </a:lnTo>
                  <a:lnTo>
                    <a:pt x="260" y="1110"/>
                  </a:lnTo>
                  <a:lnTo>
                    <a:pt x="255" y="1100"/>
                  </a:lnTo>
                  <a:lnTo>
                    <a:pt x="251" y="1090"/>
                  </a:lnTo>
                  <a:lnTo>
                    <a:pt x="248" y="1082"/>
                  </a:lnTo>
                  <a:lnTo>
                    <a:pt x="246" y="1073"/>
                  </a:lnTo>
                  <a:lnTo>
                    <a:pt x="245" y="1064"/>
                  </a:lnTo>
                  <a:lnTo>
                    <a:pt x="244" y="1056"/>
                  </a:lnTo>
                  <a:lnTo>
                    <a:pt x="245" y="1049"/>
                  </a:lnTo>
                  <a:lnTo>
                    <a:pt x="246" y="1041"/>
                  </a:lnTo>
                  <a:lnTo>
                    <a:pt x="248" y="1036"/>
                  </a:lnTo>
                  <a:lnTo>
                    <a:pt x="251" y="1030"/>
                  </a:lnTo>
                  <a:lnTo>
                    <a:pt x="256" y="1025"/>
                  </a:lnTo>
                  <a:lnTo>
                    <a:pt x="260" y="1021"/>
                  </a:lnTo>
                  <a:lnTo>
                    <a:pt x="267" y="1018"/>
                  </a:lnTo>
                  <a:lnTo>
                    <a:pt x="273" y="1017"/>
                  </a:lnTo>
                  <a:lnTo>
                    <a:pt x="280" y="1016"/>
                  </a:lnTo>
                  <a:lnTo>
                    <a:pt x="288" y="1016"/>
                  </a:lnTo>
                  <a:lnTo>
                    <a:pt x="295" y="1017"/>
                  </a:lnTo>
                  <a:lnTo>
                    <a:pt x="304" y="1019"/>
                  </a:lnTo>
                  <a:lnTo>
                    <a:pt x="313" y="1023"/>
                  </a:lnTo>
                  <a:lnTo>
                    <a:pt x="322" y="1027"/>
                  </a:lnTo>
                  <a:lnTo>
                    <a:pt x="330" y="1031"/>
                  </a:lnTo>
                  <a:lnTo>
                    <a:pt x="340" y="1037"/>
                  </a:lnTo>
                  <a:lnTo>
                    <a:pt x="349" y="1043"/>
                  </a:lnTo>
                  <a:lnTo>
                    <a:pt x="359" y="1050"/>
                  </a:lnTo>
                  <a:lnTo>
                    <a:pt x="368" y="1058"/>
                  </a:lnTo>
                  <a:lnTo>
                    <a:pt x="376" y="1066"/>
                  </a:lnTo>
                  <a:lnTo>
                    <a:pt x="385" y="1075"/>
                  </a:lnTo>
                  <a:close/>
                  <a:moveTo>
                    <a:pt x="521" y="1407"/>
                  </a:moveTo>
                  <a:lnTo>
                    <a:pt x="512" y="1397"/>
                  </a:lnTo>
                  <a:lnTo>
                    <a:pt x="505" y="1386"/>
                  </a:lnTo>
                  <a:lnTo>
                    <a:pt x="497" y="1377"/>
                  </a:lnTo>
                  <a:lnTo>
                    <a:pt x="490" y="1367"/>
                  </a:lnTo>
                  <a:lnTo>
                    <a:pt x="485" y="1356"/>
                  </a:lnTo>
                  <a:lnTo>
                    <a:pt x="479" y="1346"/>
                  </a:lnTo>
                  <a:lnTo>
                    <a:pt x="475" y="1336"/>
                  </a:lnTo>
                  <a:lnTo>
                    <a:pt x="472" y="1326"/>
                  </a:lnTo>
                  <a:lnTo>
                    <a:pt x="469" y="1317"/>
                  </a:lnTo>
                  <a:lnTo>
                    <a:pt x="468" y="1309"/>
                  </a:lnTo>
                  <a:lnTo>
                    <a:pt x="467" y="1300"/>
                  </a:lnTo>
                  <a:lnTo>
                    <a:pt x="468" y="1292"/>
                  </a:lnTo>
                  <a:lnTo>
                    <a:pt x="469" y="1286"/>
                  </a:lnTo>
                  <a:lnTo>
                    <a:pt x="472" y="1279"/>
                  </a:lnTo>
                  <a:lnTo>
                    <a:pt x="475" y="1272"/>
                  </a:lnTo>
                  <a:lnTo>
                    <a:pt x="479" y="1268"/>
                  </a:lnTo>
                  <a:lnTo>
                    <a:pt x="485" y="1264"/>
                  </a:lnTo>
                  <a:lnTo>
                    <a:pt x="491" y="1260"/>
                  </a:lnTo>
                  <a:lnTo>
                    <a:pt x="498" y="1259"/>
                  </a:lnTo>
                  <a:lnTo>
                    <a:pt x="506" y="1258"/>
                  </a:lnTo>
                  <a:lnTo>
                    <a:pt x="513" y="1258"/>
                  </a:lnTo>
                  <a:lnTo>
                    <a:pt x="521" y="1259"/>
                  </a:lnTo>
                  <a:lnTo>
                    <a:pt x="530" y="1261"/>
                  </a:lnTo>
                  <a:lnTo>
                    <a:pt x="540" y="1265"/>
                  </a:lnTo>
                  <a:lnTo>
                    <a:pt x="548" y="1269"/>
                  </a:lnTo>
                  <a:lnTo>
                    <a:pt x="558" y="1274"/>
                  </a:lnTo>
                  <a:lnTo>
                    <a:pt x="568" y="1279"/>
                  </a:lnTo>
                  <a:lnTo>
                    <a:pt x="578" y="1286"/>
                  </a:lnTo>
                  <a:lnTo>
                    <a:pt x="588" y="1293"/>
                  </a:lnTo>
                  <a:lnTo>
                    <a:pt x="598" y="1301"/>
                  </a:lnTo>
                  <a:lnTo>
                    <a:pt x="608" y="1311"/>
                  </a:lnTo>
                  <a:lnTo>
                    <a:pt x="616" y="1320"/>
                  </a:lnTo>
                  <a:lnTo>
                    <a:pt x="625" y="1329"/>
                  </a:lnTo>
                  <a:lnTo>
                    <a:pt x="634" y="1340"/>
                  </a:lnTo>
                  <a:lnTo>
                    <a:pt x="640" y="1350"/>
                  </a:lnTo>
                  <a:lnTo>
                    <a:pt x="648" y="1360"/>
                  </a:lnTo>
                  <a:lnTo>
                    <a:pt x="654" y="1371"/>
                  </a:lnTo>
                  <a:lnTo>
                    <a:pt x="658" y="1381"/>
                  </a:lnTo>
                  <a:lnTo>
                    <a:pt x="662" y="1391"/>
                  </a:lnTo>
                  <a:lnTo>
                    <a:pt x="666" y="1401"/>
                  </a:lnTo>
                  <a:lnTo>
                    <a:pt x="668" y="1409"/>
                  </a:lnTo>
                  <a:lnTo>
                    <a:pt x="670" y="1418"/>
                  </a:lnTo>
                  <a:lnTo>
                    <a:pt x="670" y="1427"/>
                  </a:lnTo>
                  <a:lnTo>
                    <a:pt x="670" y="1435"/>
                  </a:lnTo>
                  <a:lnTo>
                    <a:pt x="669" y="1441"/>
                  </a:lnTo>
                  <a:lnTo>
                    <a:pt x="667" y="1448"/>
                  </a:lnTo>
                  <a:lnTo>
                    <a:pt x="663" y="1454"/>
                  </a:lnTo>
                  <a:lnTo>
                    <a:pt x="658" y="1459"/>
                  </a:lnTo>
                  <a:lnTo>
                    <a:pt x="654" y="1463"/>
                  </a:lnTo>
                  <a:lnTo>
                    <a:pt x="647" y="1465"/>
                  </a:lnTo>
                  <a:lnTo>
                    <a:pt x="640" y="1468"/>
                  </a:lnTo>
                  <a:lnTo>
                    <a:pt x="633" y="1469"/>
                  </a:lnTo>
                  <a:lnTo>
                    <a:pt x="625" y="1469"/>
                  </a:lnTo>
                  <a:lnTo>
                    <a:pt x="616" y="1466"/>
                  </a:lnTo>
                  <a:lnTo>
                    <a:pt x="608" y="1465"/>
                  </a:lnTo>
                  <a:lnTo>
                    <a:pt x="599" y="1462"/>
                  </a:lnTo>
                  <a:lnTo>
                    <a:pt x="589" y="1458"/>
                  </a:lnTo>
                  <a:lnTo>
                    <a:pt x="579" y="1453"/>
                  </a:lnTo>
                  <a:lnTo>
                    <a:pt x="570" y="1448"/>
                  </a:lnTo>
                  <a:lnTo>
                    <a:pt x="560" y="1441"/>
                  </a:lnTo>
                  <a:lnTo>
                    <a:pt x="551" y="1434"/>
                  </a:lnTo>
                  <a:lnTo>
                    <a:pt x="541" y="1426"/>
                  </a:lnTo>
                  <a:lnTo>
                    <a:pt x="531" y="1417"/>
                  </a:lnTo>
                  <a:lnTo>
                    <a:pt x="521" y="1407"/>
                  </a:lnTo>
                  <a:close/>
                  <a:moveTo>
                    <a:pt x="137" y="301"/>
                  </a:moveTo>
                  <a:lnTo>
                    <a:pt x="125" y="285"/>
                  </a:lnTo>
                  <a:lnTo>
                    <a:pt x="114" y="268"/>
                  </a:lnTo>
                  <a:lnTo>
                    <a:pt x="110" y="261"/>
                  </a:lnTo>
                  <a:lnTo>
                    <a:pt x="107" y="252"/>
                  </a:lnTo>
                  <a:lnTo>
                    <a:pt x="103" y="244"/>
                  </a:lnTo>
                  <a:lnTo>
                    <a:pt x="101" y="237"/>
                  </a:lnTo>
                  <a:lnTo>
                    <a:pt x="99" y="229"/>
                  </a:lnTo>
                  <a:lnTo>
                    <a:pt x="99" y="221"/>
                  </a:lnTo>
                  <a:lnTo>
                    <a:pt x="98" y="215"/>
                  </a:lnTo>
                  <a:lnTo>
                    <a:pt x="99" y="208"/>
                  </a:lnTo>
                  <a:lnTo>
                    <a:pt x="100" y="203"/>
                  </a:lnTo>
                  <a:lnTo>
                    <a:pt x="102" y="197"/>
                  </a:lnTo>
                  <a:lnTo>
                    <a:pt x="106" y="193"/>
                  </a:lnTo>
                  <a:lnTo>
                    <a:pt x="109" y="188"/>
                  </a:lnTo>
                  <a:lnTo>
                    <a:pt x="113" y="185"/>
                  </a:lnTo>
                  <a:lnTo>
                    <a:pt x="118" y="183"/>
                  </a:lnTo>
                  <a:lnTo>
                    <a:pt x="123" y="181"/>
                  </a:lnTo>
                  <a:lnTo>
                    <a:pt x="130" y="181"/>
                  </a:lnTo>
                  <a:lnTo>
                    <a:pt x="135" y="181"/>
                  </a:lnTo>
                  <a:lnTo>
                    <a:pt x="143" y="182"/>
                  </a:lnTo>
                  <a:lnTo>
                    <a:pt x="149" y="183"/>
                  </a:lnTo>
                  <a:lnTo>
                    <a:pt x="156" y="185"/>
                  </a:lnTo>
                  <a:lnTo>
                    <a:pt x="164" y="188"/>
                  </a:lnTo>
                  <a:lnTo>
                    <a:pt x="171" y="193"/>
                  </a:lnTo>
                  <a:lnTo>
                    <a:pt x="179" y="197"/>
                  </a:lnTo>
                  <a:lnTo>
                    <a:pt x="187" y="203"/>
                  </a:lnTo>
                  <a:lnTo>
                    <a:pt x="202" y="215"/>
                  </a:lnTo>
                  <a:lnTo>
                    <a:pt x="216" y="230"/>
                  </a:lnTo>
                  <a:lnTo>
                    <a:pt x="229" y="245"/>
                  </a:lnTo>
                  <a:lnTo>
                    <a:pt x="239" y="262"/>
                  </a:lnTo>
                  <a:lnTo>
                    <a:pt x="244" y="271"/>
                  </a:lnTo>
                  <a:lnTo>
                    <a:pt x="248" y="278"/>
                  </a:lnTo>
                  <a:lnTo>
                    <a:pt x="250" y="287"/>
                  </a:lnTo>
                  <a:lnTo>
                    <a:pt x="252" y="295"/>
                  </a:lnTo>
                  <a:lnTo>
                    <a:pt x="255" y="302"/>
                  </a:lnTo>
                  <a:lnTo>
                    <a:pt x="256" y="309"/>
                  </a:lnTo>
                  <a:lnTo>
                    <a:pt x="256" y="316"/>
                  </a:lnTo>
                  <a:lnTo>
                    <a:pt x="255" y="322"/>
                  </a:lnTo>
                  <a:lnTo>
                    <a:pt x="254" y="329"/>
                  </a:lnTo>
                  <a:lnTo>
                    <a:pt x="251" y="333"/>
                  </a:lnTo>
                  <a:lnTo>
                    <a:pt x="248" y="339"/>
                  </a:lnTo>
                  <a:lnTo>
                    <a:pt x="245" y="342"/>
                  </a:lnTo>
                  <a:lnTo>
                    <a:pt x="240" y="345"/>
                  </a:lnTo>
                  <a:lnTo>
                    <a:pt x="236" y="348"/>
                  </a:lnTo>
                  <a:lnTo>
                    <a:pt x="231" y="350"/>
                  </a:lnTo>
                  <a:lnTo>
                    <a:pt x="224" y="351"/>
                  </a:lnTo>
                  <a:lnTo>
                    <a:pt x="219" y="350"/>
                  </a:lnTo>
                  <a:lnTo>
                    <a:pt x="212" y="350"/>
                  </a:lnTo>
                  <a:lnTo>
                    <a:pt x="204" y="347"/>
                  </a:lnTo>
                  <a:lnTo>
                    <a:pt x="198" y="345"/>
                  </a:lnTo>
                  <a:lnTo>
                    <a:pt x="190" y="342"/>
                  </a:lnTo>
                  <a:lnTo>
                    <a:pt x="182" y="337"/>
                  </a:lnTo>
                  <a:lnTo>
                    <a:pt x="175" y="333"/>
                  </a:lnTo>
                  <a:lnTo>
                    <a:pt x="167" y="329"/>
                  </a:lnTo>
                  <a:lnTo>
                    <a:pt x="153" y="316"/>
                  </a:lnTo>
                  <a:lnTo>
                    <a:pt x="137" y="301"/>
                  </a:lnTo>
                  <a:close/>
                  <a:moveTo>
                    <a:pt x="433" y="552"/>
                  </a:moveTo>
                  <a:lnTo>
                    <a:pt x="429" y="556"/>
                  </a:lnTo>
                  <a:lnTo>
                    <a:pt x="423" y="558"/>
                  </a:lnTo>
                  <a:lnTo>
                    <a:pt x="418" y="560"/>
                  </a:lnTo>
                  <a:lnTo>
                    <a:pt x="411" y="561"/>
                  </a:lnTo>
                  <a:lnTo>
                    <a:pt x="405" y="560"/>
                  </a:lnTo>
                  <a:lnTo>
                    <a:pt x="398" y="560"/>
                  </a:lnTo>
                  <a:lnTo>
                    <a:pt x="391" y="558"/>
                  </a:lnTo>
                  <a:lnTo>
                    <a:pt x="383" y="556"/>
                  </a:lnTo>
                  <a:lnTo>
                    <a:pt x="375" y="552"/>
                  </a:lnTo>
                  <a:lnTo>
                    <a:pt x="368" y="548"/>
                  </a:lnTo>
                  <a:lnTo>
                    <a:pt x="359" y="544"/>
                  </a:lnTo>
                  <a:lnTo>
                    <a:pt x="351" y="538"/>
                  </a:lnTo>
                  <a:lnTo>
                    <a:pt x="343" y="531"/>
                  </a:lnTo>
                  <a:lnTo>
                    <a:pt x="336" y="525"/>
                  </a:lnTo>
                  <a:lnTo>
                    <a:pt x="328" y="517"/>
                  </a:lnTo>
                  <a:lnTo>
                    <a:pt x="320" y="510"/>
                  </a:lnTo>
                  <a:lnTo>
                    <a:pt x="313" y="501"/>
                  </a:lnTo>
                  <a:lnTo>
                    <a:pt x="306" y="493"/>
                  </a:lnTo>
                  <a:lnTo>
                    <a:pt x="301" y="484"/>
                  </a:lnTo>
                  <a:lnTo>
                    <a:pt x="295" y="476"/>
                  </a:lnTo>
                  <a:lnTo>
                    <a:pt x="291" y="467"/>
                  </a:lnTo>
                  <a:lnTo>
                    <a:pt x="286" y="458"/>
                  </a:lnTo>
                  <a:lnTo>
                    <a:pt x="283" y="450"/>
                  </a:lnTo>
                  <a:lnTo>
                    <a:pt x="281" y="442"/>
                  </a:lnTo>
                  <a:lnTo>
                    <a:pt x="280" y="434"/>
                  </a:lnTo>
                  <a:lnTo>
                    <a:pt x="279" y="426"/>
                  </a:lnTo>
                  <a:lnTo>
                    <a:pt x="278" y="420"/>
                  </a:lnTo>
                  <a:lnTo>
                    <a:pt x="279" y="413"/>
                  </a:lnTo>
                  <a:lnTo>
                    <a:pt x="280" y="407"/>
                  </a:lnTo>
                  <a:lnTo>
                    <a:pt x="282" y="401"/>
                  </a:lnTo>
                  <a:lnTo>
                    <a:pt x="285" y="396"/>
                  </a:lnTo>
                  <a:lnTo>
                    <a:pt x="289" y="391"/>
                  </a:lnTo>
                  <a:lnTo>
                    <a:pt x="294" y="388"/>
                  </a:lnTo>
                  <a:lnTo>
                    <a:pt x="299" y="386"/>
                  </a:lnTo>
                  <a:lnTo>
                    <a:pt x="304" y="383"/>
                  </a:lnTo>
                  <a:lnTo>
                    <a:pt x="311" y="383"/>
                  </a:lnTo>
                  <a:lnTo>
                    <a:pt x="317" y="383"/>
                  </a:lnTo>
                  <a:lnTo>
                    <a:pt x="325" y="385"/>
                  </a:lnTo>
                  <a:lnTo>
                    <a:pt x="331" y="386"/>
                  </a:lnTo>
                  <a:lnTo>
                    <a:pt x="339" y="389"/>
                  </a:lnTo>
                  <a:lnTo>
                    <a:pt x="347" y="392"/>
                  </a:lnTo>
                  <a:lnTo>
                    <a:pt x="354" y="396"/>
                  </a:lnTo>
                  <a:lnTo>
                    <a:pt x="363" y="400"/>
                  </a:lnTo>
                  <a:lnTo>
                    <a:pt x="371" y="405"/>
                  </a:lnTo>
                  <a:lnTo>
                    <a:pt x="378" y="412"/>
                  </a:lnTo>
                  <a:lnTo>
                    <a:pt x="386" y="419"/>
                  </a:lnTo>
                  <a:lnTo>
                    <a:pt x="395" y="426"/>
                  </a:lnTo>
                  <a:lnTo>
                    <a:pt x="402" y="434"/>
                  </a:lnTo>
                  <a:lnTo>
                    <a:pt x="409" y="443"/>
                  </a:lnTo>
                  <a:lnTo>
                    <a:pt x="416" y="451"/>
                  </a:lnTo>
                  <a:lnTo>
                    <a:pt x="421" y="460"/>
                  </a:lnTo>
                  <a:lnTo>
                    <a:pt x="427" y="469"/>
                  </a:lnTo>
                  <a:lnTo>
                    <a:pt x="431" y="477"/>
                  </a:lnTo>
                  <a:lnTo>
                    <a:pt x="435" y="485"/>
                  </a:lnTo>
                  <a:lnTo>
                    <a:pt x="439" y="494"/>
                  </a:lnTo>
                  <a:lnTo>
                    <a:pt x="441" y="502"/>
                  </a:lnTo>
                  <a:lnTo>
                    <a:pt x="443" y="510"/>
                  </a:lnTo>
                  <a:lnTo>
                    <a:pt x="443" y="517"/>
                  </a:lnTo>
                  <a:lnTo>
                    <a:pt x="444" y="525"/>
                  </a:lnTo>
                  <a:lnTo>
                    <a:pt x="443" y="531"/>
                  </a:lnTo>
                  <a:lnTo>
                    <a:pt x="442" y="537"/>
                  </a:lnTo>
                  <a:lnTo>
                    <a:pt x="440" y="544"/>
                  </a:lnTo>
                  <a:lnTo>
                    <a:pt x="437" y="548"/>
                  </a:lnTo>
                  <a:lnTo>
                    <a:pt x="433" y="552"/>
                  </a:lnTo>
                  <a:close/>
                  <a:moveTo>
                    <a:pt x="633" y="772"/>
                  </a:moveTo>
                  <a:lnTo>
                    <a:pt x="627" y="776"/>
                  </a:lnTo>
                  <a:lnTo>
                    <a:pt x="622" y="778"/>
                  </a:lnTo>
                  <a:lnTo>
                    <a:pt x="616" y="780"/>
                  </a:lnTo>
                  <a:lnTo>
                    <a:pt x="610" y="780"/>
                  </a:lnTo>
                  <a:lnTo>
                    <a:pt x="602" y="780"/>
                  </a:lnTo>
                  <a:lnTo>
                    <a:pt x="595" y="780"/>
                  </a:lnTo>
                  <a:lnTo>
                    <a:pt x="588" y="778"/>
                  </a:lnTo>
                  <a:lnTo>
                    <a:pt x="579" y="776"/>
                  </a:lnTo>
                  <a:lnTo>
                    <a:pt x="571" y="772"/>
                  </a:lnTo>
                  <a:lnTo>
                    <a:pt x="563" y="768"/>
                  </a:lnTo>
                  <a:lnTo>
                    <a:pt x="554" y="763"/>
                  </a:lnTo>
                  <a:lnTo>
                    <a:pt x="546" y="757"/>
                  </a:lnTo>
                  <a:lnTo>
                    <a:pt x="537" y="751"/>
                  </a:lnTo>
                  <a:lnTo>
                    <a:pt x="529" y="744"/>
                  </a:lnTo>
                  <a:lnTo>
                    <a:pt x="521" y="736"/>
                  </a:lnTo>
                  <a:lnTo>
                    <a:pt x="512" y="728"/>
                  </a:lnTo>
                  <a:lnTo>
                    <a:pt x="505" y="719"/>
                  </a:lnTo>
                  <a:lnTo>
                    <a:pt x="498" y="710"/>
                  </a:lnTo>
                  <a:lnTo>
                    <a:pt x="491" y="700"/>
                  </a:lnTo>
                  <a:lnTo>
                    <a:pt x="486" y="691"/>
                  </a:lnTo>
                  <a:lnTo>
                    <a:pt x="481" y="683"/>
                  </a:lnTo>
                  <a:lnTo>
                    <a:pt x="477" y="674"/>
                  </a:lnTo>
                  <a:lnTo>
                    <a:pt x="474" y="665"/>
                  </a:lnTo>
                  <a:lnTo>
                    <a:pt x="472" y="656"/>
                  </a:lnTo>
                  <a:lnTo>
                    <a:pt x="469" y="649"/>
                  </a:lnTo>
                  <a:lnTo>
                    <a:pt x="468" y="640"/>
                  </a:lnTo>
                  <a:lnTo>
                    <a:pt x="468" y="633"/>
                  </a:lnTo>
                  <a:lnTo>
                    <a:pt x="468" y="626"/>
                  </a:lnTo>
                  <a:lnTo>
                    <a:pt x="471" y="619"/>
                  </a:lnTo>
                  <a:lnTo>
                    <a:pt x="473" y="614"/>
                  </a:lnTo>
                  <a:lnTo>
                    <a:pt x="476" y="608"/>
                  </a:lnTo>
                  <a:lnTo>
                    <a:pt x="479" y="604"/>
                  </a:lnTo>
                  <a:lnTo>
                    <a:pt x="485" y="601"/>
                  </a:lnTo>
                  <a:lnTo>
                    <a:pt x="490" y="597"/>
                  </a:lnTo>
                  <a:lnTo>
                    <a:pt x="496" y="596"/>
                  </a:lnTo>
                  <a:lnTo>
                    <a:pt x="502" y="595"/>
                  </a:lnTo>
                  <a:lnTo>
                    <a:pt x="509" y="595"/>
                  </a:lnTo>
                  <a:lnTo>
                    <a:pt x="517" y="596"/>
                  </a:lnTo>
                  <a:lnTo>
                    <a:pt x="524" y="597"/>
                  </a:lnTo>
                  <a:lnTo>
                    <a:pt x="533" y="601"/>
                  </a:lnTo>
                  <a:lnTo>
                    <a:pt x="541" y="604"/>
                  </a:lnTo>
                  <a:lnTo>
                    <a:pt x="549" y="608"/>
                  </a:lnTo>
                  <a:lnTo>
                    <a:pt x="557" y="613"/>
                  </a:lnTo>
                  <a:lnTo>
                    <a:pt x="566" y="618"/>
                  </a:lnTo>
                  <a:lnTo>
                    <a:pt x="575" y="625"/>
                  </a:lnTo>
                  <a:lnTo>
                    <a:pt x="583" y="632"/>
                  </a:lnTo>
                  <a:lnTo>
                    <a:pt x="591" y="640"/>
                  </a:lnTo>
                  <a:lnTo>
                    <a:pt x="600" y="649"/>
                  </a:lnTo>
                  <a:lnTo>
                    <a:pt x="606" y="658"/>
                  </a:lnTo>
                  <a:lnTo>
                    <a:pt x="614" y="666"/>
                  </a:lnTo>
                  <a:lnTo>
                    <a:pt x="620" y="675"/>
                  </a:lnTo>
                  <a:lnTo>
                    <a:pt x="625" y="684"/>
                  </a:lnTo>
                  <a:lnTo>
                    <a:pt x="631" y="694"/>
                  </a:lnTo>
                  <a:lnTo>
                    <a:pt x="635" y="702"/>
                  </a:lnTo>
                  <a:lnTo>
                    <a:pt x="638" y="711"/>
                  </a:lnTo>
                  <a:lnTo>
                    <a:pt x="640" y="719"/>
                  </a:lnTo>
                  <a:lnTo>
                    <a:pt x="643" y="728"/>
                  </a:lnTo>
                  <a:lnTo>
                    <a:pt x="644" y="735"/>
                  </a:lnTo>
                  <a:lnTo>
                    <a:pt x="644" y="743"/>
                  </a:lnTo>
                  <a:lnTo>
                    <a:pt x="643" y="750"/>
                  </a:lnTo>
                  <a:lnTo>
                    <a:pt x="641" y="756"/>
                  </a:lnTo>
                  <a:lnTo>
                    <a:pt x="639" y="763"/>
                  </a:lnTo>
                  <a:lnTo>
                    <a:pt x="636" y="767"/>
                  </a:lnTo>
                  <a:lnTo>
                    <a:pt x="633" y="772"/>
                  </a:lnTo>
                  <a:close/>
                </a:path>
              </a:pathLst>
            </a:custGeom>
            <a:solidFill>
              <a:srgbClr val="E799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CH"/>
            </a:p>
          </p:txBody>
        </p:sp>
        <p:sp>
          <p:nvSpPr>
            <p:cNvPr id="174" name="Freeform 165"/>
            <p:cNvSpPr>
              <a:spLocks noEditPoints="1"/>
            </p:cNvSpPr>
            <p:nvPr userDrawn="1"/>
          </p:nvSpPr>
          <p:spPr bwMode="auto">
            <a:xfrm>
              <a:off x="12006263" y="5546725"/>
              <a:ext cx="180975" cy="1312863"/>
            </a:xfrm>
            <a:custGeom>
              <a:avLst/>
              <a:gdLst>
                <a:gd name="T0" fmla="*/ 78 w 688"/>
                <a:gd name="T1" fmla="*/ 4813 h 4961"/>
                <a:gd name="T2" fmla="*/ 219 w 688"/>
                <a:gd name="T3" fmla="*/ 4411 h 4961"/>
                <a:gd name="T4" fmla="*/ 118 w 688"/>
                <a:gd name="T5" fmla="*/ 4503 h 4961"/>
                <a:gd name="T6" fmla="*/ 17 w 688"/>
                <a:gd name="T7" fmla="*/ 3868 h 4961"/>
                <a:gd name="T8" fmla="*/ 225 w 688"/>
                <a:gd name="T9" fmla="*/ 3505 h 4961"/>
                <a:gd name="T10" fmla="*/ 100 w 688"/>
                <a:gd name="T11" fmla="*/ 3576 h 4961"/>
                <a:gd name="T12" fmla="*/ 150 w 688"/>
                <a:gd name="T13" fmla="*/ 2943 h 4961"/>
                <a:gd name="T14" fmla="*/ 21 w 688"/>
                <a:gd name="T15" fmla="*/ 2986 h 4961"/>
                <a:gd name="T16" fmla="*/ 141 w 688"/>
                <a:gd name="T17" fmla="*/ 2449 h 4961"/>
                <a:gd name="T18" fmla="*/ 28 w 688"/>
                <a:gd name="T19" fmla="*/ 1725 h 4961"/>
                <a:gd name="T20" fmla="*/ 201 w 688"/>
                <a:gd name="T21" fmla="*/ 1898 h 4961"/>
                <a:gd name="T22" fmla="*/ 41 w 688"/>
                <a:gd name="T23" fmla="*/ 1884 h 4961"/>
                <a:gd name="T24" fmla="*/ 90 w 688"/>
                <a:gd name="T25" fmla="*/ 1183 h 4961"/>
                <a:gd name="T26" fmla="*/ 82 w 688"/>
                <a:gd name="T27" fmla="*/ 467 h 4961"/>
                <a:gd name="T28" fmla="*/ 0 w 688"/>
                <a:gd name="T29" fmla="*/ 531 h 4961"/>
                <a:gd name="T30" fmla="*/ 588 w 688"/>
                <a:gd name="T31" fmla="*/ 417 h 4961"/>
                <a:gd name="T32" fmla="*/ 589 w 688"/>
                <a:gd name="T33" fmla="*/ 1192 h 4961"/>
                <a:gd name="T34" fmla="*/ 592 w 688"/>
                <a:gd name="T35" fmla="*/ 1048 h 4961"/>
                <a:gd name="T36" fmla="*/ 620 w 688"/>
                <a:gd name="T37" fmla="*/ 1858 h 4961"/>
                <a:gd name="T38" fmla="*/ 651 w 688"/>
                <a:gd name="T39" fmla="*/ 2510 h 4961"/>
                <a:gd name="T40" fmla="*/ 540 w 688"/>
                <a:gd name="T41" fmla="*/ 2293 h 4961"/>
                <a:gd name="T42" fmla="*/ 621 w 688"/>
                <a:gd name="T43" fmla="*/ 3056 h 4961"/>
                <a:gd name="T44" fmla="*/ 535 w 688"/>
                <a:gd name="T45" fmla="*/ 2835 h 4961"/>
                <a:gd name="T46" fmla="*/ 609 w 688"/>
                <a:gd name="T47" fmla="*/ 3578 h 4961"/>
                <a:gd name="T48" fmla="*/ 634 w 688"/>
                <a:gd name="T49" fmla="*/ 3424 h 4961"/>
                <a:gd name="T50" fmla="*/ 498 w 688"/>
                <a:gd name="T51" fmla="*/ 4360 h 4961"/>
                <a:gd name="T52" fmla="*/ 688 w 688"/>
                <a:gd name="T53" fmla="*/ 4876 h 4961"/>
                <a:gd name="T54" fmla="*/ 399 w 688"/>
                <a:gd name="T55" fmla="*/ 4782 h 4961"/>
                <a:gd name="T56" fmla="*/ 392 w 688"/>
                <a:gd name="T57" fmla="*/ 4608 h 4961"/>
                <a:gd name="T58" fmla="*/ 191 w 688"/>
                <a:gd name="T59" fmla="*/ 4943 h 4961"/>
                <a:gd name="T60" fmla="*/ 385 w 688"/>
                <a:gd name="T61" fmla="*/ 4961 h 4961"/>
                <a:gd name="T62" fmla="*/ 376 w 688"/>
                <a:gd name="T63" fmla="*/ 4254 h 4961"/>
                <a:gd name="T64" fmla="*/ 101 w 688"/>
                <a:gd name="T65" fmla="*/ 4012 h 4961"/>
                <a:gd name="T66" fmla="*/ 321 w 688"/>
                <a:gd name="T67" fmla="*/ 4045 h 4961"/>
                <a:gd name="T68" fmla="*/ 568 w 688"/>
                <a:gd name="T69" fmla="*/ 3979 h 4961"/>
                <a:gd name="T70" fmla="*/ 314 w 688"/>
                <a:gd name="T71" fmla="*/ 3736 h 4961"/>
                <a:gd name="T72" fmla="*/ 414 w 688"/>
                <a:gd name="T73" fmla="*/ 3168 h 4961"/>
                <a:gd name="T74" fmla="*/ 431 w 688"/>
                <a:gd name="T75" fmla="*/ 3356 h 4961"/>
                <a:gd name="T76" fmla="*/ 213 w 688"/>
                <a:gd name="T77" fmla="*/ 3123 h 4961"/>
                <a:gd name="T78" fmla="*/ 432 w 688"/>
                <a:gd name="T79" fmla="*/ 2773 h 4961"/>
                <a:gd name="T80" fmla="*/ 204 w 688"/>
                <a:gd name="T81" fmla="*/ 2614 h 4961"/>
                <a:gd name="T82" fmla="*/ 339 w 688"/>
                <a:gd name="T83" fmla="*/ 2568 h 4961"/>
                <a:gd name="T84" fmla="*/ 452 w 688"/>
                <a:gd name="T85" fmla="*/ 2235 h 4961"/>
                <a:gd name="T86" fmla="*/ 248 w 688"/>
                <a:gd name="T87" fmla="*/ 2075 h 4961"/>
                <a:gd name="T88" fmla="*/ 390 w 688"/>
                <a:gd name="T89" fmla="*/ 2049 h 4961"/>
                <a:gd name="T90" fmla="*/ 152 w 688"/>
                <a:gd name="T91" fmla="*/ 1375 h 4961"/>
                <a:gd name="T92" fmla="*/ 203 w 688"/>
                <a:gd name="T93" fmla="*/ 1267 h 4961"/>
                <a:gd name="T94" fmla="*/ 318 w 688"/>
                <a:gd name="T95" fmla="*/ 1452 h 4961"/>
                <a:gd name="T96" fmla="*/ 535 w 688"/>
                <a:gd name="T97" fmla="*/ 1729 h 4961"/>
                <a:gd name="T98" fmla="*/ 360 w 688"/>
                <a:gd name="T99" fmla="*/ 1561 h 4961"/>
                <a:gd name="T100" fmla="*/ 517 w 688"/>
                <a:gd name="T101" fmla="*/ 1573 h 4961"/>
                <a:gd name="T102" fmla="*/ 257 w 688"/>
                <a:gd name="T103" fmla="*/ 778 h 4961"/>
                <a:gd name="T104" fmla="*/ 123 w 688"/>
                <a:gd name="T105" fmla="*/ 631 h 4961"/>
                <a:gd name="T106" fmla="*/ 261 w 688"/>
                <a:gd name="T107" fmla="*/ 656 h 4961"/>
                <a:gd name="T108" fmla="*/ 460 w 688"/>
                <a:gd name="T109" fmla="*/ 1008 h 4961"/>
                <a:gd name="T110" fmla="*/ 325 w 688"/>
                <a:gd name="T111" fmla="*/ 847 h 4961"/>
                <a:gd name="T112" fmla="*/ 478 w 688"/>
                <a:gd name="T113" fmla="*/ 889 h 4961"/>
                <a:gd name="T114" fmla="*/ 230 w 688"/>
                <a:gd name="T115" fmla="*/ 47 h 4961"/>
                <a:gd name="T116" fmla="*/ 357 w 688"/>
                <a:gd name="T117" fmla="*/ 61 h 4961"/>
                <a:gd name="T118" fmla="*/ 302 w 688"/>
                <a:gd name="T119" fmla="*/ 148 h 4961"/>
                <a:gd name="T120" fmla="*/ 421 w 688"/>
                <a:gd name="T121" fmla="*/ 196 h 4961"/>
                <a:gd name="T122" fmla="*/ 559 w 688"/>
                <a:gd name="T123" fmla="*/ 308 h 4961"/>
                <a:gd name="T124" fmla="*/ 455 w 688"/>
                <a:gd name="T125" fmla="*/ 332 h 49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88" h="4961">
                  <a:moveTo>
                    <a:pt x="0" y="4798"/>
                  </a:moveTo>
                  <a:lnTo>
                    <a:pt x="0" y="4606"/>
                  </a:lnTo>
                  <a:lnTo>
                    <a:pt x="15" y="4621"/>
                  </a:lnTo>
                  <a:lnTo>
                    <a:pt x="29" y="4637"/>
                  </a:lnTo>
                  <a:lnTo>
                    <a:pt x="42" y="4652"/>
                  </a:lnTo>
                  <a:lnTo>
                    <a:pt x="54" y="4667"/>
                  </a:lnTo>
                  <a:lnTo>
                    <a:pt x="65" y="4683"/>
                  </a:lnTo>
                  <a:lnTo>
                    <a:pt x="75" y="4697"/>
                  </a:lnTo>
                  <a:lnTo>
                    <a:pt x="83" y="4711"/>
                  </a:lnTo>
                  <a:lnTo>
                    <a:pt x="90" y="4725"/>
                  </a:lnTo>
                  <a:lnTo>
                    <a:pt x="96" y="4738"/>
                  </a:lnTo>
                  <a:lnTo>
                    <a:pt x="100" y="4751"/>
                  </a:lnTo>
                  <a:lnTo>
                    <a:pt x="104" y="4762"/>
                  </a:lnTo>
                  <a:lnTo>
                    <a:pt x="105" y="4772"/>
                  </a:lnTo>
                  <a:lnTo>
                    <a:pt x="105" y="4782"/>
                  </a:lnTo>
                  <a:lnTo>
                    <a:pt x="103" y="4791"/>
                  </a:lnTo>
                  <a:lnTo>
                    <a:pt x="99" y="4798"/>
                  </a:lnTo>
                  <a:lnTo>
                    <a:pt x="94" y="4804"/>
                  </a:lnTo>
                  <a:lnTo>
                    <a:pt x="90" y="4808"/>
                  </a:lnTo>
                  <a:lnTo>
                    <a:pt x="87" y="4810"/>
                  </a:lnTo>
                  <a:lnTo>
                    <a:pt x="83" y="4811"/>
                  </a:lnTo>
                  <a:lnTo>
                    <a:pt x="78" y="4813"/>
                  </a:lnTo>
                  <a:lnTo>
                    <a:pt x="67" y="4814"/>
                  </a:lnTo>
                  <a:lnTo>
                    <a:pt x="57" y="4814"/>
                  </a:lnTo>
                  <a:lnTo>
                    <a:pt x="43" y="4812"/>
                  </a:lnTo>
                  <a:lnTo>
                    <a:pt x="29" y="4809"/>
                  </a:lnTo>
                  <a:lnTo>
                    <a:pt x="15" y="4803"/>
                  </a:lnTo>
                  <a:lnTo>
                    <a:pt x="0" y="4798"/>
                  </a:lnTo>
                  <a:close/>
                  <a:moveTo>
                    <a:pt x="0" y="4410"/>
                  </a:moveTo>
                  <a:lnTo>
                    <a:pt x="0" y="4224"/>
                  </a:lnTo>
                  <a:lnTo>
                    <a:pt x="15" y="4231"/>
                  </a:lnTo>
                  <a:lnTo>
                    <a:pt x="32" y="4239"/>
                  </a:lnTo>
                  <a:lnTo>
                    <a:pt x="50" y="4249"/>
                  </a:lnTo>
                  <a:lnTo>
                    <a:pt x="67" y="4261"/>
                  </a:lnTo>
                  <a:lnTo>
                    <a:pt x="85" y="4273"/>
                  </a:lnTo>
                  <a:lnTo>
                    <a:pt x="104" y="4287"/>
                  </a:lnTo>
                  <a:lnTo>
                    <a:pt x="122" y="4302"/>
                  </a:lnTo>
                  <a:lnTo>
                    <a:pt x="140" y="4318"/>
                  </a:lnTo>
                  <a:lnTo>
                    <a:pt x="156" y="4334"/>
                  </a:lnTo>
                  <a:lnTo>
                    <a:pt x="170" y="4349"/>
                  </a:lnTo>
                  <a:lnTo>
                    <a:pt x="185" y="4365"/>
                  </a:lnTo>
                  <a:lnTo>
                    <a:pt x="197" y="4380"/>
                  </a:lnTo>
                  <a:lnTo>
                    <a:pt x="209" y="4395"/>
                  </a:lnTo>
                  <a:lnTo>
                    <a:pt x="219" y="4411"/>
                  </a:lnTo>
                  <a:lnTo>
                    <a:pt x="227" y="4425"/>
                  </a:lnTo>
                  <a:lnTo>
                    <a:pt x="235" y="4439"/>
                  </a:lnTo>
                  <a:lnTo>
                    <a:pt x="241" y="4454"/>
                  </a:lnTo>
                  <a:lnTo>
                    <a:pt x="245" y="4466"/>
                  </a:lnTo>
                  <a:lnTo>
                    <a:pt x="248" y="4478"/>
                  </a:lnTo>
                  <a:lnTo>
                    <a:pt x="249" y="4490"/>
                  </a:lnTo>
                  <a:lnTo>
                    <a:pt x="249" y="4500"/>
                  </a:lnTo>
                  <a:lnTo>
                    <a:pt x="248" y="4508"/>
                  </a:lnTo>
                  <a:lnTo>
                    <a:pt x="246" y="4513"/>
                  </a:lnTo>
                  <a:lnTo>
                    <a:pt x="244" y="4516"/>
                  </a:lnTo>
                  <a:lnTo>
                    <a:pt x="242" y="4519"/>
                  </a:lnTo>
                  <a:lnTo>
                    <a:pt x="239" y="4523"/>
                  </a:lnTo>
                  <a:lnTo>
                    <a:pt x="232" y="4527"/>
                  </a:lnTo>
                  <a:lnTo>
                    <a:pt x="223" y="4530"/>
                  </a:lnTo>
                  <a:lnTo>
                    <a:pt x="213" y="4532"/>
                  </a:lnTo>
                  <a:lnTo>
                    <a:pt x="202" y="4532"/>
                  </a:lnTo>
                  <a:lnTo>
                    <a:pt x="190" y="4531"/>
                  </a:lnTo>
                  <a:lnTo>
                    <a:pt x="178" y="4528"/>
                  </a:lnTo>
                  <a:lnTo>
                    <a:pt x="164" y="4524"/>
                  </a:lnTo>
                  <a:lnTo>
                    <a:pt x="150" y="4518"/>
                  </a:lnTo>
                  <a:lnTo>
                    <a:pt x="134" y="4512"/>
                  </a:lnTo>
                  <a:lnTo>
                    <a:pt x="118" y="4503"/>
                  </a:lnTo>
                  <a:lnTo>
                    <a:pt x="103" y="4493"/>
                  </a:lnTo>
                  <a:lnTo>
                    <a:pt x="86" y="4483"/>
                  </a:lnTo>
                  <a:lnTo>
                    <a:pt x="69" y="4471"/>
                  </a:lnTo>
                  <a:lnTo>
                    <a:pt x="52" y="4458"/>
                  </a:lnTo>
                  <a:lnTo>
                    <a:pt x="36" y="4444"/>
                  </a:lnTo>
                  <a:lnTo>
                    <a:pt x="19" y="4429"/>
                  </a:lnTo>
                  <a:lnTo>
                    <a:pt x="9" y="4420"/>
                  </a:lnTo>
                  <a:lnTo>
                    <a:pt x="0" y="4410"/>
                  </a:lnTo>
                  <a:close/>
                  <a:moveTo>
                    <a:pt x="0" y="3877"/>
                  </a:moveTo>
                  <a:lnTo>
                    <a:pt x="0" y="3760"/>
                  </a:lnTo>
                  <a:lnTo>
                    <a:pt x="9" y="3777"/>
                  </a:lnTo>
                  <a:lnTo>
                    <a:pt x="17" y="3794"/>
                  </a:lnTo>
                  <a:lnTo>
                    <a:pt x="24" y="3810"/>
                  </a:lnTo>
                  <a:lnTo>
                    <a:pt x="27" y="3824"/>
                  </a:lnTo>
                  <a:lnTo>
                    <a:pt x="28" y="3832"/>
                  </a:lnTo>
                  <a:lnTo>
                    <a:pt x="28" y="3839"/>
                  </a:lnTo>
                  <a:lnTo>
                    <a:pt x="28" y="3844"/>
                  </a:lnTo>
                  <a:lnTo>
                    <a:pt x="27" y="3851"/>
                  </a:lnTo>
                  <a:lnTo>
                    <a:pt x="26" y="3855"/>
                  </a:lnTo>
                  <a:lnTo>
                    <a:pt x="24" y="3861"/>
                  </a:lnTo>
                  <a:lnTo>
                    <a:pt x="20" y="3865"/>
                  </a:lnTo>
                  <a:lnTo>
                    <a:pt x="17" y="3868"/>
                  </a:lnTo>
                  <a:lnTo>
                    <a:pt x="14" y="3871"/>
                  </a:lnTo>
                  <a:lnTo>
                    <a:pt x="9" y="3874"/>
                  </a:lnTo>
                  <a:lnTo>
                    <a:pt x="4" y="3876"/>
                  </a:lnTo>
                  <a:lnTo>
                    <a:pt x="0" y="3877"/>
                  </a:lnTo>
                  <a:close/>
                  <a:moveTo>
                    <a:pt x="0" y="3478"/>
                  </a:moveTo>
                  <a:lnTo>
                    <a:pt x="0" y="3331"/>
                  </a:lnTo>
                  <a:lnTo>
                    <a:pt x="7" y="3332"/>
                  </a:lnTo>
                  <a:lnTo>
                    <a:pt x="16" y="3333"/>
                  </a:lnTo>
                  <a:lnTo>
                    <a:pt x="25" y="3335"/>
                  </a:lnTo>
                  <a:lnTo>
                    <a:pt x="33" y="3339"/>
                  </a:lnTo>
                  <a:lnTo>
                    <a:pt x="53" y="3346"/>
                  </a:lnTo>
                  <a:lnTo>
                    <a:pt x="74" y="3356"/>
                  </a:lnTo>
                  <a:lnTo>
                    <a:pt x="95" y="3369"/>
                  </a:lnTo>
                  <a:lnTo>
                    <a:pt x="116" y="3385"/>
                  </a:lnTo>
                  <a:lnTo>
                    <a:pt x="138" y="3402"/>
                  </a:lnTo>
                  <a:lnTo>
                    <a:pt x="158" y="3422"/>
                  </a:lnTo>
                  <a:lnTo>
                    <a:pt x="173" y="3435"/>
                  </a:lnTo>
                  <a:lnTo>
                    <a:pt x="185" y="3449"/>
                  </a:lnTo>
                  <a:lnTo>
                    <a:pt x="197" y="3464"/>
                  </a:lnTo>
                  <a:lnTo>
                    <a:pt x="208" y="3478"/>
                  </a:lnTo>
                  <a:lnTo>
                    <a:pt x="216" y="3491"/>
                  </a:lnTo>
                  <a:lnTo>
                    <a:pt x="225" y="3505"/>
                  </a:lnTo>
                  <a:lnTo>
                    <a:pt x="232" y="3519"/>
                  </a:lnTo>
                  <a:lnTo>
                    <a:pt x="238" y="3532"/>
                  </a:lnTo>
                  <a:lnTo>
                    <a:pt x="243" y="3544"/>
                  </a:lnTo>
                  <a:lnTo>
                    <a:pt x="246" y="3555"/>
                  </a:lnTo>
                  <a:lnTo>
                    <a:pt x="248" y="3567"/>
                  </a:lnTo>
                  <a:lnTo>
                    <a:pt x="249" y="3577"/>
                  </a:lnTo>
                  <a:lnTo>
                    <a:pt x="248" y="3585"/>
                  </a:lnTo>
                  <a:lnTo>
                    <a:pt x="246" y="3594"/>
                  </a:lnTo>
                  <a:lnTo>
                    <a:pt x="243" y="3601"/>
                  </a:lnTo>
                  <a:lnTo>
                    <a:pt x="237" y="3607"/>
                  </a:lnTo>
                  <a:lnTo>
                    <a:pt x="231" y="3612"/>
                  </a:lnTo>
                  <a:lnTo>
                    <a:pt x="223" y="3615"/>
                  </a:lnTo>
                  <a:lnTo>
                    <a:pt x="214" y="3617"/>
                  </a:lnTo>
                  <a:lnTo>
                    <a:pt x="204" y="3617"/>
                  </a:lnTo>
                  <a:lnTo>
                    <a:pt x="193" y="3616"/>
                  </a:lnTo>
                  <a:lnTo>
                    <a:pt x="181" y="3614"/>
                  </a:lnTo>
                  <a:lnTo>
                    <a:pt x="169" y="3611"/>
                  </a:lnTo>
                  <a:lnTo>
                    <a:pt x="156" y="3606"/>
                  </a:lnTo>
                  <a:lnTo>
                    <a:pt x="143" y="3600"/>
                  </a:lnTo>
                  <a:lnTo>
                    <a:pt x="129" y="3593"/>
                  </a:lnTo>
                  <a:lnTo>
                    <a:pt x="116" y="3584"/>
                  </a:lnTo>
                  <a:lnTo>
                    <a:pt x="100" y="3576"/>
                  </a:lnTo>
                  <a:lnTo>
                    <a:pt x="86" y="3565"/>
                  </a:lnTo>
                  <a:lnTo>
                    <a:pt x="72" y="3554"/>
                  </a:lnTo>
                  <a:lnTo>
                    <a:pt x="58" y="3540"/>
                  </a:lnTo>
                  <a:lnTo>
                    <a:pt x="43" y="3527"/>
                  </a:lnTo>
                  <a:lnTo>
                    <a:pt x="31" y="3515"/>
                  </a:lnTo>
                  <a:lnTo>
                    <a:pt x="19" y="3503"/>
                  </a:lnTo>
                  <a:lnTo>
                    <a:pt x="9" y="3490"/>
                  </a:lnTo>
                  <a:lnTo>
                    <a:pt x="0" y="3478"/>
                  </a:lnTo>
                  <a:close/>
                  <a:moveTo>
                    <a:pt x="0" y="2969"/>
                  </a:moveTo>
                  <a:lnTo>
                    <a:pt x="0" y="2780"/>
                  </a:lnTo>
                  <a:lnTo>
                    <a:pt x="19" y="2792"/>
                  </a:lnTo>
                  <a:lnTo>
                    <a:pt x="39" y="2806"/>
                  </a:lnTo>
                  <a:lnTo>
                    <a:pt x="59" y="2823"/>
                  </a:lnTo>
                  <a:lnTo>
                    <a:pt x="80" y="2841"/>
                  </a:lnTo>
                  <a:lnTo>
                    <a:pt x="92" y="2854"/>
                  </a:lnTo>
                  <a:lnTo>
                    <a:pt x="103" y="2866"/>
                  </a:lnTo>
                  <a:lnTo>
                    <a:pt x="113" y="2880"/>
                  </a:lnTo>
                  <a:lnTo>
                    <a:pt x="122" y="2893"/>
                  </a:lnTo>
                  <a:lnTo>
                    <a:pt x="131" y="2906"/>
                  </a:lnTo>
                  <a:lnTo>
                    <a:pt x="139" y="2918"/>
                  </a:lnTo>
                  <a:lnTo>
                    <a:pt x="144" y="2931"/>
                  </a:lnTo>
                  <a:lnTo>
                    <a:pt x="150" y="2943"/>
                  </a:lnTo>
                  <a:lnTo>
                    <a:pt x="154" y="2954"/>
                  </a:lnTo>
                  <a:lnTo>
                    <a:pt x="156" y="2965"/>
                  </a:lnTo>
                  <a:lnTo>
                    <a:pt x="158" y="2975"/>
                  </a:lnTo>
                  <a:lnTo>
                    <a:pt x="158" y="2985"/>
                  </a:lnTo>
                  <a:lnTo>
                    <a:pt x="157" y="2994"/>
                  </a:lnTo>
                  <a:lnTo>
                    <a:pt x="155" y="3001"/>
                  </a:lnTo>
                  <a:lnTo>
                    <a:pt x="152" y="3009"/>
                  </a:lnTo>
                  <a:lnTo>
                    <a:pt x="146" y="3014"/>
                  </a:lnTo>
                  <a:lnTo>
                    <a:pt x="141" y="3018"/>
                  </a:lnTo>
                  <a:lnTo>
                    <a:pt x="135" y="3021"/>
                  </a:lnTo>
                  <a:lnTo>
                    <a:pt x="129" y="3023"/>
                  </a:lnTo>
                  <a:lnTo>
                    <a:pt x="121" y="3024"/>
                  </a:lnTo>
                  <a:lnTo>
                    <a:pt x="113" y="3024"/>
                  </a:lnTo>
                  <a:lnTo>
                    <a:pt x="105" y="3023"/>
                  </a:lnTo>
                  <a:lnTo>
                    <a:pt x="95" y="3021"/>
                  </a:lnTo>
                  <a:lnTo>
                    <a:pt x="86" y="3019"/>
                  </a:lnTo>
                  <a:lnTo>
                    <a:pt x="75" y="3015"/>
                  </a:lnTo>
                  <a:lnTo>
                    <a:pt x="65" y="3011"/>
                  </a:lnTo>
                  <a:lnTo>
                    <a:pt x="54" y="3006"/>
                  </a:lnTo>
                  <a:lnTo>
                    <a:pt x="43" y="3000"/>
                  </a:lnTo>
                  <a:lnTo>
                    <a:pt x="32" y="2994"/>
                  </a:lnTo>
                  <a:lnTo>
                    <a:pt x="21" y="2986"/>
                  </a:lnTo>
                  <a:lnTo>
                    <a:pt x="10" y="2978"/>
                  </a:lnTo>
                  <a:lnTo>
                    <a:pt x="0" y="2969"/>
                  </a:lnTo>
                  <a:close/>
                  <a:moveTo>
                    <a:pt x="0" y="2422"/>
                  </a:moveTo>
                  <a:lnTo>
                    <a:pt x="0" y="2240"/>
                  </a:lnTo>
                  <a:lnTo>
                    <a:pt x="18" y="2253"/>
                  </a:lnTo>
                  <a:lnTo>
                    <a:pt x="37" y="2266"/>
                  </a:lnTo>
                  <a:lnTo>
                    <a:pt x="57" y="2281"/>
                  </a:lnTo>
                  <a:lnTo>
                    <a:pt x="75" y="2300"/>
                  </a:lnTo>
                  <a:lnTo>
                    <a:pt x="86" y="2311"/>
                  </a:lnTo>
                  <a:lnTo>
                    <a:pt x="96" y="2323"/>
                  </a:lnTo>
                  <a:lnTo>
                    <a:pt x="106" y="2335"/>
                  </a:lnTo>
                  <a:lnTo>
                    <a:pt x="113" y="2347"/>
                  </a:lnTo>
                  <a:lnTo>
                    <a:pt x="121" y="2359"/>
                  </a:lnTo>
                  <a:lnTo>
                    <a:pt x="128" y="2371"/>
                  </a:lnTo>
                  <a:lnTo>
                    <a:pt x="133" y="2382"/>
                  </a:lnTo>
                  <a:lnTo>
                    <a:pt x="138" y="2393"/>
                  </a:lnTo>
                  <a:lnTo>
                    <a:pt x="141" y="2404"/>
                  </a:lnTo>
                  <a:lnTo>
                    <a:pt x="143" y="2414"/>
                  </a:lnTo>
                  <a:lnTo>
                    <a:pt x="144" y="2424"/>
                  </a:lnTo>
                  <a:lnTo>
                    <a:pt x="144" y="2432"/>
                  </a:lnTo>
                  <a:lnTo>
                    <a:pt x="143" y="2441"/>
                  </a:lnTo>
                  <a:lnTo>
                    <a:pt x="141" y="2449"/>
                  </a:lnTo>
                  <a:lnTo>
                    <a:pt x="138" y="2455"/>
                  </a:lnTo>
                  <a:lnTo>
                    <a:pt x="133" y="2461"/>
                  </a:lnTo>
                  <a:lnTo>
                    <a:pt x="128" y="2464"/>
                  </a:lnTo>
                  <a:lnTo>
                    <a:pt x="122" y="2467"/>
                  </a:lnTo>
                  <a:lnTo>
                    <a:pt x="116" y="2468"/>
                  </a:lnTo>
                  <a:lnTo>
                    <a:pt x="109" y="2470"/>
                  </a:lnTo>
                  <a:lnTo>
                    <a:pt x="101" y="2471"/>
                  </a:lnTo>
                  <a:lnTo>
                    <a:pt x="94" y="2470"/>
                  </a:lnTo>
                  <a:lnTo>
                    <a:pt x="85" y="2468"/>
                  </a:lnTo>
                  <a:lnTo>
                    <a:pt x="77" y="2466"/>
                  </a:lnTo>
                  <a:lnTo>
                    <a:pt x="67" y="2463"/>
                  </a:lnTo>
                  <a:lnTo>
                    <a:pt x="59" y="2460"/>
                  </a:lnTo>
                  <a:lnTo>
                    <a:pt x="49" y="2455"/>
                  </a:lnTo>
                  <a:lnTo>
                    <a:pt x="39" y="2450"/>
                  </a:lnTo>
                  <a:lnTo>
                    <a:pt x="19" y="2438"/>
                  </a:lnTo>
                  <a:lnTo>
                    <a:pt x="0" y="2422"/>
                  </a:lnTo>
                  <a:close/>
                  <a:moveTo>
                    <a:pt x="0" y="1829"/>
                  </a:moveTo>
                  <a:lnTo>
                    <a:pt x="0" y="1729"/>
                  </a:lnTo>
                  <a:lnTo>
                    <a:pt x="5" y="1726"/>
                  </a:lnTo>
                  <a:lnTo>
                    <a:pt x="13" y="1725"/>
                  </a:lnTo>
                  <a:lnTo>
                    <a:pt x="19" y="1724"/>
                  </a:lnTo>
                  <a:lnTo>
                    <a:pt x="28" y="1725"/>
                  </a:lnTo>
                  <a:lnTo>
                    <a:pt x="36" y="1726"/>
                  </a:lnTo>
                  <a:lnTo>
                    <a:pt x="44" y="1729"/>
                  </a:lnTo>
                  <a:lnTo>
                    <a:pt x="53" y="1732"/>
                  </a:lnTo>
                  <a:lnTo>
                    <a:pt x="63" y="1735"/>
                  </a:lnTo>
                  <a:lnTo>
                    <a:pt x="73" y="1740"/>
                  </a:lnTo>
                  <a:lnTo>
                    <a:pt x="83" y="1745"/>
                  </a:lnTo>
                  <a:lnTo>
                    <a:pt x="93" y="1752"/>
                  </a:lnTo>
                  <a:lnTo>
                    <a:pt x="103" y="1758"/>
                  </a:lnTo>
                  <a:lnTo>
                    <a:pt x="112" y="1766"/>
                  </a:lnTo>
                  <a:lnTo>
                    <a:pt x="122" y="1775"/>
                  </a:lnTo>
                  <a:lnTo>
                    <a:pt x="131" y="1783"/>
                  </a:lnTo>
                  <a:lnTo>
                    <a:pt x="141" y="1792"/>
                  </a:lnTo>
                  <a:lnTo>
                    <a:pt x="151" y="1803"/>
                  </a:lnTo>
                  <a:lnTo>
                    <a:pt x="160" y="1814"/>
                  </a:lnTo>
                  <a:lnTo>
                    <a:pt x="168" y="1826"/>
                  </a:lnTo>
                  <a:lnTo>
                    <a:pt x="176" y="1837"/>
                  </a:lnTo>
                  <a:lnTo>
                    <a:pt x="183" y="1848"/>
                  </a:lnTo>
                  <a:lnTo>
                    <a:pt x="188" y="1859"/>
                  </a:lnTo>
                  <a:lnTo>
                    <a:pt x="192" y="1869"/>
                  </a:lnTo>
                  <a:lnTo>
                    <a:pt x="197" y="1880"/>
                  </a:lnTo>
                  <a:lnTo>
                    <a:pt x="199" y="1890"/>
                  </a:lnTo>
                  <a:lnTo>
                    <a:pt x="201" y="1898"/>
                  </a:lnTo>
                  <a:lnTo>
                    <a:pt x="202" y="1908"/>
                  </a:lnTo>
                  <a:lnTo>
                    <a:pt x="201" y="1916"/>
                  </a:lnTo>
                  <a:lnTo>
                    <a:pt x="200" y="1924"/>
                  </a:lnTo>
                  <a:lnTo>
                    <a:pt x="198" y="1931"/>
                  </a:lnTo>
                  <a:lnTo>
                    <a:pt x="195" y="1937"/>
                  </a:lnTo>
                  <a:lnTo>
                    <a:pt x="190" y="1942"/>
                  </a:lnTo>
                  <a:lnTo>
                    <a:pt x="185" y="1947"/>
                  </a:lnTo>
                  <a:lnTo>
                    <a:pt x="178" y="1950"/>
                  </a:lnTo>
                  <a:lnTo>
                    <a:pt x="170" y="1951"/>
                  </a:lnTo>
                  <a:lnTo>
                    <a:pt x="163" y="1952"/>
                  </a:lnTo>
                  <a:lnTo>
                    <a:pt x="154" y="1952"/>
                  </a:lnTo>
                  <a:lnTo>
                    <a:pt x="145" y="1950"/>
                  </a:lnTo>
                  <a:lnTo>
                    <a:pt x="135" y="1948"/>
                  </a:lnTo>
                  <a:lnTo>
                    <a:pt x="126" y="1945"/>
                  </a:lnTo>
                  <a:lnTo>
                    <a:pt x="116" y="1940"/>
                  </a:lnTo>
                  <a:lnTo>
                    <a:pt x="105" y="1935"/>
                  </a:lnTo>
                  <a:lnTo>
                    <a:pt x="94" y="1928"/>
                  </a:lnTo>
                  <a:lnTo>
                    <a:pt x="84" y="1922"/>
                  </a:lnTo>
                  <a:lnTo>
                    <a:pt x="73" y="1914"/>
                  </a:lnTo>
                  <a:lnTo>
                    <a:pt x="62" y="1905"/>
                  </a:lnTo>
                  <a:lnTo>
                    <a:pt x="51" y="1895"/>
                  </a:lnTo>
                  <a:lnTo>
                    <a:pt x="41" y="1884"/>
                  </a:lnTo>
                  <a:lnTo>
                    <a:pt x="29" y="1871"/>
                  </a:lnTo>
                  <a:lnTo>
                    <a:pt x="17" y="1857"/>
                  </a:lnTo>
                  <a:lnTo>
                    <a:pt x="7" y="1843"/>
                  </a:lnTo>
                  <a:lnTo>
                    <a:pt x="0" y="1829"/>
                  </a:lnTo>
                  <a:close/>
                  <a:moveTo>
                    <a:pt x="0" y="1198"/>
                  </a:moveTo>
                  <a:lnTo>
                    <a:pt x="0" y="1038"/>
                  </a:lnTo>
                  <a:lnTo>
                    <a:pt x="9" y="1046"/>
                  </a:lnTo>
                  <a:lnTo>
                    <a:pt x="20" y="1053"/>
                  </a:lnTo>
                  <a:lnTo>
                    <a:pt x="30" y="1063"/>
                  </a:lnTo>
                  <a:lnTo>
                    <a:pt x="40" y="1073"/>
                  </a:lnTo>
                  <a:lnTo>
                    <a:pt x="49" y="1083"/>
                  </a:lnTo>
                  <a:lnTo>
                    <a:pt x="57" y="1093"/>
                  </a:lnTo>
                  <a:lnTo>
                    <a:pt x="63" y="1103"/>
                  </a:lnTo>
                  <a:lnTo>
                    <a:pt x="70" y="1113"/>
                  </a:lnTo>
                  <a:lnTo>
                    <a:pt x="75" y="1122"/>
                  </a:lnTo>
                  <a:lnTo>
                    <a:pt x="80" y="1132"/>
                  </a:lnTo>
                  <a:lnTo>
                    <a:pt x="84" y="1141"/>
                  </a:lnTo>
                  <a:lnTo>
                    <a:pt x="87" y="1151"/>
                  </a:lnTo>
                  <a:lnTo>
                    <a:pt x="89" y="1160"/>
                  </a:lnTo>
                  <a:lnTo>
                    <a:pt x="90" y="1167"/>
                  </a:lnTo>
                  <a:lnTo>
                    <a:pt x="92" y="1176"/>
                  </a:lnTo>
                  <a:lnTo>
                    <a:pt x="90" y="1183"/>
                  </a:lnTo>
                  <a:lnTo>
                    <a:pt x="89" y="1190"/>
                  </a:lnTo>
                  <a:lnTo>
                    <a:pt x="87" y="1196"/>
                  </a:lnTo>
                  <a:lnTo>
                    <a:pt x="84" y="1201"/>
                  </a:lnTo>
                  <a:lnTo>
                    <a:pt x="80" y="1207"/>
                  </a:lnTo>
                  <a:lnTo>
                    <a:pt x="73" y="1211"/>
                  </a:lnTo>
                  <a:lnTo>
                    <a:pt x="65" y="1215"/>
                  </a:lnTo>
                  <a:lnTo>
                    <a:pt x="55" y="1216"/>
                  </a:lnTo>
                  <a:lnTo>
                    <a:pt x="46" y="1215"/>
                  </a:lnTo>
                  <a:lnTo>
                    <a:pt x="35" y="1213"/>
                  </a:lnTo>
                  <a:lnTo>
                    <a:pt x="24" y="1209"/>
                  </a:lnTo>
                  <a:lnTo>
                    <a:pt x="12" y="1205"/>
                  </a:lnTo>
                  <a:lnTo>
                    <a:pt x="0" y="1198"/>
                  </a:lnTo>
                  <a:close/>
                  <a:moveTo>
                    <a:pt x="0" y="531"/>
                  </a:moveTo>
                  <a:lnTo>
                    <a:pt x="0" y="388"/>
                  </a:lnTo>
                  <a:lnTo>
                    <a:pt x="14" y="396"/>
                  </a:lnTo>
                  <a:lnTo>
                    <a:pt x="28" y="406"/>
                  </a:lnTo>
                  <a:lnTo>
                    <a:pt x="43" y="418"/>
                  </a:lnTo>
                  <a:lnTo>
                    <a:pt x="57" y="432"/>
                  </a:lnTo>
                  <a:lnTo>
                    <a:pt x="64" y="441"/>
                  </a:lnTo>
                  <a:lnTo>
                    <a:pt x="71" y="449"/>
                  </a:lnTo>
                  <a:lnTo>
                    <a:pt x="76" y="458"/>
                  </a:lnTo>
                  <a:lnTo>
                    <a:pt x="82" y="467"/>
                  </a:lnTo>
                  <a:lnTo>
                    <a:pt x="86" y="475"/>
                  </a:lnTo>
                  <a:lnTo>
                    <a:pt x="90" y="483"/>
                  </a:lnTo>
                  <a:lnTo>
                    <a:pt x="94" y="492"/>
                  </a:lnTo>
                  <a:lnTo>
                    <a:pt x="96" y="500"/>
                  </a:lnTo>
                  <a:lnTo>
                    <a:pt x="98" y="508"/>
                  </a:lnTo>
                  <a:lnTo>
                    <a:pt x="98" y="515"/>
                  </a:lnTo>
                  <a:lnTo>
                    <a:pt x="99" y="523"/>
                  </a:lnTo>
                  <a:lnTo>
                    <a:pt x="98" y="529"/>
                  </a:lnTo>
                  <a:lnTo>
                    <a:pt x="97" y="535"/>
                  </a:lnTo>
                  <a:lnTo>
                    <a:pt x="95" y="542"/>
                  </a:lnTo>
                  <a:lnTo>
                    <a:pt x="92" y="546"/>
                  </a:lnTo>
                  <a:lnTo>
                    <a:pt x="88" y="550"/>
                  </a:lnTo>
                  <a:lnTo>
                    <a:pt x="84" y="554"/>
                  </a:lnTo>
                  <a:lnTo>
                    <a:pt x="81" y="556"/>
                  </a:lnTo>
                  <a:lnTo>
                    <a:pt x="76" y="557"/>
                  </a:lnTo>
                  <a:lnTo>
                    <a:pt x="71" y="558"/>
                  </a:lnTo>
                  <a:lnTo>
                    <a:pt x="61" y="559"/>
                  </a:lnTo>
                  <a:lnTo>
                    <a:pt x="50" y="557"/>
                  </a:lnTo>
                  <a:lnTo>
                    <a:pt x="38" y="554"/>
                  </a:lnTo>
                  <a:lnTo>
                    <a:pt x="25" y="547"/>
                  </a:lnTo>
                  <a:lnTo>
                    <a:pt x="13" y="540"/>
                  </a:lnTo>
                  <a:lnTo>
                    <a:pt x="0" y="531"/>
                  </a:lnTo>
                  <a:close/>
                  <a:moveTo>
                    <a:pt x="688" y="425"/>
                  </a:moveTo>
                  <a:lnTo>
                    <a:pt x="688" y="571"/>
                  </a:lnTo>
                  <a:lnTo>
                    <a:pt x="680" y="568"/>
                  </a:lnTo>
                  <a:lnTo>
                    <a:pt x="672" y="563"/>
                  </a:lnTo>
                  <a:lnTo>
                    <a:pt x="664" y="559"/>
                  </a:lnTo>
                  <a:lnTo>
                    <a:pt x="656" y="554"/>
                  </a:lnTo>
                  <a:lnTo>
                    <a:pt x="641" y="542"/>
                  </a:lnTo>
                  <a:lnTo>
                    <a:pt x="625" y="526"/>
                  </a:lnTo>
                  <a:lnTo>
                    <a:pt x="619" y="519"/>
                  </a:lnTo>
                  <a:lnTo>
                    <a:pt x="612" y="510"/>
                  </a:lnTo>
                  <a:lnTo>
                    <a:pt x="605" y="501"/>
                  </a:lnTo>
                  <a:lnTo>
                    <a:pt x="600" y="492"/>
                  </a:lnTo>
                  <a:lnTo>
                    <a:pt x="596" y="483"/>
                  </a:lnTo>
                  <a:lnTo>
                    <a:pt x="592" y="475"/>
                  </a:lnTo>
                  <a:lnTo>
                    <a:pt x="589" y="466"/>
                  </a:lnTo>
                  <a:lnTo>
                    <a:pt x="586" y="458"/>
                  </a:lnTo>
                  <a:lnTo>
                    <a:pt x="585" y="451"/>
                  </a:lnTo>
                  <a:lnTo>
                    <a:pt x="584" y="443"/>
                  </a:lnTo>
                  <a:lnTo>
                    <a:pt x="584" y="435"/>
                  </a:lnTo>
                  <a:lnTo>
                    <a:pt x="585" y="429"/>
                  </a:lnTo>
                  <a:lnTo>
                    <a:pt x="586" y="422"/>
                  </a:lnTo>
                  <a:lnTo>
                    <a:pt x="588" y="417"/>
                  </a:lnTo>
                  <a:lnTo>
                    <a:pt x="591" y="411"/>
                  </a:lnTo>
                  <a:lnTo>
                    <a:pt x="596" y="407"/>
                  </a:lnTo>
                  <a:lnTo>
                    <a:pt x="599" y="403"/>
                  </a:lnTo>
                  <a:lnTo>
                    <a:pt x="603" y="401"/>
                  </a:lnTo>
                  <a:lnTo>
                    <a:pt x="608" y="399"/>
                  </a:lnTo>
                  <a:lnTo>
                    <a:pt x="613" y="398"/>
                  </a:lnTo>
                  <a:lnTo>
                    <a:pt x="624" y="397"/>
                  </a:lnTo>
                  <a:lnTo>
                    <a:pt x="635" y="399"/>
                  </a:lnTo>
                  <a:lnTo>
                    <a:pt x="648" y="402"/>
                  </a:lnTo>
                  <a:lnTo>
                    <a:pt x="661" y="408"/>
                  </a:lnTo>
                  <a:lnTo>
                    <a:pt x="675" y="415"/>
                  </a:lnTo>
                  <a:lnTo>
                    <a:pt x="688" y="425"/>
                  </a:lnTo>
                  <a:close/>
                  <a:moveTo>
                    <a:pt x="688" y="1108"/>
                  </a:moveTo>
                  <a:lnTo>
                    <a:pt x="688" y="1250"/>
                  </a:lnTo>
                  <a:lnTo>
                    <a:pt x="676" y="1247"/>
                  </a:lnTo>
                  <a:lnTo>
                    <a:pt x="665" y="1244"/>
                  </a:lnTo>
                  <a:lnTo>
                    <a:pt x="651" y="1239"/>
                  </a:lnTo>
                  <a:lnTo>
                    <a:pt x="639" y="1232"/>
                  </a:lnTo>
                  <a:lnTo>
                    <a:pt x="626" y="1224"/>
                  </a:lnTo>
                  <a:lnTo>
                    <a:pt x="614" y="1215"/>
                  </a:lnTo>
                  <a:lnTo>
                    <a:pt x="601" y="1205"/>
                  </a:lnTo>
                  <a:lnTo>
                    <a:pt x="589" y="1192"/>
                  </a:lnTo>
                  <a:lnTo>
                    <a:pt x="580" y="1183"/>
                  </a:lnTo>
                  <a:lnTo>
                    <a:pt x="573" y="1173"/>
                  </a:lnTo>
                  <a:lnTo>
                    <a:pt x="566" y="1163"/>
                  </a:lnTo>
                  <a:lnTo>
                    <a:pt x="559" y="1153"/>
                  </a:lnTo>
                  <a:lnTo>
                    <a:pt x="554" y="1143"/>
                  </a:lnTo>
                  <a:lnTo>
                    <a:pt x="550" y="1133"/>
                  </a:lnTo>
                  <a:lnTo>
                    <a:pt x="545" y="1124"/>
                  </a:lnTo>
                  <a:lnTo>
                    <a:pt x="542" y="1114"/>
                  </a:lnTo>
                  <a:lnTo>
                    <a:pt x="540" y="1105"/>
                  </a:lnTo>
                  <a:lnTo>
                    <a:pt x="539" y="1096"/>
                  </a:lnTo>
                  <a:lnTo>
                    <a:pt x="539" y="1088"/>
                  </a:lnTo>
                  <a:lnTo>
                    <a:pt x="539" y="1081"/>
                  </a:lnTo>
                  <a:lnTo>
                    <a:pt x="541" y="1073"/>
                  </a:lnTo>
                  <a:lnTo>
                    <a:pt x="543" y="1067"/>
                  </a:lnTo>
                  <a:lnTo>
                    <a:pt x="546" y="1061"/>
                  </a:lnTo>
                  <a:lnTo>
                    <a:pt x="551" y="1057"/>
                  </a:lnTo>
                  <a:lnTo>
                    <a:pt x="556" y="1052"/>
                  </a:lnTo>
                  <a:lnTo>
                    <a:pt x="562" y="1049"/>
                  </a:lnTo>
                  <a:lnTo>
                    <a:pt x="569" y="1047"/>
                  </a:lnTo>
                  <a:lnTo>
                    <a:pt x="576" y="1047"/>
                  </a:lnTo>
                  <a:lnTo>
                    <a:pt x="584" y="1047"/>
                  </a:lnTo>
                  <a:lnTo>
                    <a:pt x="592" y="1048"/>
                  </a:lnTo>
                  <a:lnTo>
                    <a:pt x="601" y="1050"/>
                  </a:lnTo>
                  <a:lnTo>
                    <a:pt x="610" y="1052"/>
                  </a:lnTo>
                  <a:lnTo>
                    <a:pt x="619" y="1057"/>
                  </a:lnTo>
                  <a:lnTo>
                    <a:pt x="628" y="1061"/>
                  </a:lnTo>
                  <a:lnTo>
                    <a:pt x="637" y="1067"/>
                  </a:lnTo>
                  <a:lnTo>
                    <a:pt x="647" y="1072"/>
                  </a:lnTo>
                  <a:lnTo>
                    <a:pt x="657" y="1080"/>
                  </a:lnTo>
                  <a:lnTo>
                    <a:pt x="666" y="1087"/>
                  </a:lnTo>
                  <a:lnTo>
                    <a:pt x="676" y="1096"/>
                  </a:lnTo>
                  <a:lnTo>
                    <a:pt x="684" y="1105"/>
                  </a:lnTo>
                  <a:lnTo>
                    <a:pt x="688" y="1108"/>
                  </a:lnTo>
                  <a:close/>
                  <a:moveTo>
                    <a:pt x="688" y="1779"/>
                  </a:moveTo>
                  <a:lnTo>
                    <a:pt x="688" y="1951"/>
                  </a:lnTo>
                  <a:lnTo>
                    <a:pt x="680" y="1943"/>
                  </a:lnTo>
                  <a:lnTo>
                    <a:pt x="672" y="1936"/>
                  </a:lnTo>
                  <a:lnTo>
                    <a:pt x="661" y="1925"/>
                  </a:lnTo>
                  <a:lnTo>
                    <a:pt x="653" y="1914"/>
                  </a:lnTo>
                  <a:lnTo>
                    <a:pt x="644" y="1903"/>
                  </a:lnTo>
                  <a:lnTo>
                    <a:pt x="636" y="1891"/>
                  </a:lnTo>
                  <a:lnTo>
                    <a:pt x="630" y="1880"/>
                  </a:lnTo>
                  <a:lnTo>
                    <a:pt x="624" y="1869"/>
                  </a:lnTo>
                  <a:lnTo>
                    <a:pt x="620" y="1858"/>
                  </a:lnTo>
                  <a:lnTo>
                    <a:pt x="615" y="1848"/>
                  </a:lnTo>
                  <a:lnTo>
                    <a:pt x="613" y="1837"/>
                  </a:lnTo>
                  <a:lnTo>
                    <a:pt x="611" y="1827"/>
                  </a:lnTo>
                  <a:lnTo>
                    <a:pt x="610" y="1818"/>
                  </a:lnTo>
                  <a:lnTo>
                    <a:pt x="611" y="1810"/>
                  </a:lnTo>
                  <a:lnTo>
                    <a:pt x="612" y="1802"/>
                  </a:lnTo>
                  <a:lnTo>
                    <a:pt x="614" y="1794"/>
                  </a:lnTo>
                  <a:lnTo>
                    <a:pt x="619" y="1789"/>
                  </a:lnTo>
                  <a:lnTo>
                    <a:pt x="623" y="1782"/>
                  </a:lnTo>
                  <a:lnTo>
                    <a:pt x="628" y="1779"/>
                  </a:lnTo>
                  <a:lnTo>
                    <a:pt x="635" y="1776"/>
                  </a:lnTo>
                  <a:lnTo>
                    <a:pt x="643" y="1774"/>
                  </a:lnTo>
                  <a:lnTo>
                    <a:pt x="650" y="1772"/>
                  </a:lnTo>
                  <a:lnTo>
                    <a:pt x="659" y="1772"/>
                  </a:lnTo>
                  <a:lnTo>
                    <a:pt x="668" y="1774"/>
                  </a:lnTo>
                  <a:lnTo>
                    <a:pt x="678" y="1776"/>
                  </a:lnTo>
                  <a:lnTo>
                    <a:pt x="688" y="1779"/>
                  </a:lnTo>
                  <a:close/>
                  <a:moveTo>
                    <a:pt x="688" y="2347"/>
                  </a:moveTo>
                  <a:lnTo>
                    <a:pt x="688" y="2527"/>
                  </a:lnTo>
                  <a:lnTo>
                    <a:pt x="676" y="2522"/>
                  </a:lnTo>
                  <a:lnTo>
                    <a:pt x="664" y="2517"/>
                  </a:lnTo>
                  <a:lnTo>
                    <a:pt x="651" y="2510"/>
                  </a:lnTo>
                  <a:lnTo>
                    <a:pt x="639" y="2501"/>
                  </a:lnTo>
                  <a:lnTo>
                    <a:pt x="626" y="2493"/>
                  </a:lnTo>
                  <a:lnTo>
                    <a:pt x="614" y="2483"/>
                  </a:lnTo>
                  <a:lnTo>
                    <a:pt x="602" y="2473"/>
                  </a:lnTo>
                  <a:lnTo>
                    <a:pt x="590" y="2461"/>
                  </a:lnTo>
                  <a:lnTo>
                    <a:pt x="579" y="2449"/>
                  </a:lnTo>
                  <a:lnTo>
                    <a:pt x="569" y="2437"/>
                  </a:lnTo>
                  <a:lnTo>
                    <a:pt x="559" y="2425"/>
                  </a:lnTo>
                  <a:lnTo>
                    <a:pt x="551" y="2413"/>
                  </a:lnTo>
                  <a:lnTo>
                    <a:pt x="544" y="2401"/>
                  </a:lnTo>
                  <a:lnTo>
                    <a:pt x="538" y="2388"/>
                  </a:lnTo>
                  <a:lnTo>
                    <a:pt x="532" y="2377"/>
                  </a:lnTo>
                  <a:lnTo>
                    <a:pt x="528" y="2365"/>
                  </a:lnTo>
                  <a:lnTo>
                    <a:pt x="524" y="2354"/>
                  </a:lnTo>
                  <a:lnTo>
                    <a:pt x="522" y="2345"/>
                  </a:lnTo>
                  <a:lnTo>
                    <a:pt x="521" y="2335"/>
                  </a:lnTo>
                  <a:lnTo>
                    <a:pt x="521" y="2326"/>
                  </a:lnTo>
                  <a:lnTo>
                    <a:pt x="522" y="2317"/>
                  </a:lnTo>
                  <a:lnTo>
                    <a:pt x="524" y="2310"/>
                  </a:lnTo>
                  <a:lnTo>
                    <a:pt x="529" y="2303"/>
                  </a:lnTo>
                  <a:lnTo>
                    <a:pt x="533" y="2297"/>
                  </a:lnTo>
                  <a:lnTo>
                    <a:pt x="540" y="2293"/>
                  </a:lnTo>
                  <a:lnTo>
                    <a:pt x="546" y="2290"/>
                  </a:lnTo>
                  <a:lnTo>
                    <a:pt x="553" y="2288"/>
                  </a:lnTo>
                  <a:lnTo>
                    <a:pt x="562" y="2287"/>
                  </a:lnTo>
                  <a:lnTo>
                    <a:pt x="570" y="2287"/>
                  </a:lnTo>
                  <a:lnTo>
                    <a:pt x="579" y="2288"/>
                  </a:lnTo>
                  <a:lnTo>
                    <a:pt x="589" y="2289"/>
                  </a:lnTo>
                  <a:lnTo>
                    <a:pt x="599" y="2292"/>
                  </a:lnTo>
                  <a:lnTo>
                    <a:pt x="610" y="2296"/>
                  </a:lnTo>
                  <a:lnTo>
                    <a:pt x="620" y="2301"/>
                  </a:lnTo>
                  <a:lnTo>
                    <a:pt x="631" y="2306"/>
                  </a:lnTo>
                  <a:lnTo>
                    <a:pt x="643" y="2313"/>
                  </a:lnTo>
                  <a:lnTo>
                    <a:pt x="654" y="2320"/>
                  </a:lnTo>
                  <a:lnTo>
                    <a:pt x="665" y="2328"/>
                  </a:lnTo>
                  <a:lnTo>
                    <a:pt x="677" y="2337"/>
                  </a:lnTo>
                  <a:lnTo>
                    <a:pt x="688" y="2347"/>
                  </a:lnTo>
                  <a:close/>
                  <a:moveTo>
                    <a:pt x="688" y="2907"/>
                  </a:moveTo>
                  <a:lnTo>
                    <a:pt x="688" y="3093"/>
                  </a:lnTo>
                  <a:lnTo>
                    <a:pt x="675" y="3088"/>
                  </a:lnTo>
                  <a:lnTo>
                    <a:pt x="661" y="3081"/>
                  </a:lnTo>
                  <a:lnTo>
                    <a:pt x="648" y="3074"/>
                  </a:lnTo>
                  <a:lnTo>
                    <a:pt x="635" y="3066"/>
                  </a:lnTo>
                  <a:lnTo>
                    <a:pt x="621" y="3056"/>
                  </a:lnTo>
                  <a:lnTo>
                    <a:pt x="608" y="3045"/>
                  </a:lnTo>
                  <a:lnTo>
                    <a:pt x="593" y="3034"/>
                  </a:lnTo>
                  <a:lnTo>
                    <a:pt x="580" y="3021"/>
                  </a:lnTo>
                  <a:lnTo>
                    <a:pt x="568" y="3009"/>
                  </a:lnTo>
                  <a:lnTo>
                    <a:pt x="556" y="2996"/>
                  </a:lnTo>
                  <a:lnTo>
                    <a:pt x="546" y="2983"/>
                  </a:lnTo>
                  <a:lnTo>
                    <a:pt x="536" y="2969"/>
                  </a:lnTo>
                  <a:lnTo>
                    <a:pt x="528" y="2956"/>
                  </a:lnTo>
                  <a:lnTo>
                    <a:pt x="521" y="2943"/>
                  </a:lnTo>
                  <a:lnTo>
                    <a:pt x="515" y="2931"/>
                  </a:lnTo>
                  <a:lnTo>
                    <a:pt x="509" y="2918"/>
                  </a:lnTo>
                  <a:lnTo>
                    <a:pt x="506" y="2907"/>
                  </a:lnTo>
                  <a:lnTo>
                    <a:pt x="502" y="2895"/>
                  </a:lnTo>
                  <a:lnTo>
                    <a:pt x="501" y="2885"/>
                  </a:lnTo>
                  <a:lnTo>
                    <a:pt x="501" y="2875"/>
                  </a:lnTo>
                  <a:lnTo>
                    <a:pt x="502" y="2866"/>
                  </a:lnTo>
                  <a:lnTo>
                    <a:pt x="505" y="2858"/>
                  </a:lnTo>
                  <a:lnTo>
                    <a:pt x="509" y="2851"/>
                  </a:lnTo>
                  <a:lnTo>
                    <a:pt x="513" y="2844"/>
                  </a:lnTo>
                  <a:lnTo>
                    <a:pt x="520" y="2840"/>
                  </a:lnTo>
                  <a:lnTo>
                    <a:pt x="528" y="2837"/>
                  </a:lnTo>
                  <a:lnTo>
                    <a:pt x="535" y="2835"/>
                  </a:lnTo>
                  <a:lnTo>
                    <a:pt x="544" y="2833"/>
                  </a:lnTo>
                  <a:lnTo>
                    <a:pt x="554" y="2833"/>
                  </a:lnTo>
                  <a:lnTo>
                    <a:pt x="565" y="2836"/>
                  </a:lnTo>
                  <a:lnTo>
                    <a:pt x="576" y="2838"/>
                  </a:lnTo>
                  <a:lnTo>
                    <a:pt x="587" y="2842"/>
                  </a:lnTo>
                  <a:lnTo>
                    <a:pt x="599" y="2847"/>
                  </a:lnTo>
                  <a:lnTo>
                    <a:pt x="611" y="2852"/>
                  </a:lnTo>
                  <a:lnTo>
                    <a:pt x="623" y="2859"/>
                  </a:lnTo>
                  <a:lnTo>
                    <a:pt x="636" y="2866"/>
                  </a:lnTo>
                  <a:lnTo>
                    <a:pt x="649" y="2875"/>
                  </a:lnTo>
                  <a:lnTo>
                    <a:pt x="661" y="2885"/>
                  </a:lnTo>
                  <a:lnTo>
                    <a:pt x="675" y="2896"/>
                  </a:lnTo>
                  <a:lnTo>
                    <a:pt x="688" y="2907"/>
                  </a:lnTo>
                  <a:close/>
                  <a:moveTo>
                    <a:pt x="688" y="3447"/>
                  </a:moveTo>
                  <a:lnTo>
                    <a:pt x="688" y="3653"/>
                  </a:lnTo>
                  <a:lnTo>
                    <a:pt x="678" y="3646"/>
                  </a:lnTo>
                  <a:lnTo>
                    <a:pt x="667" y="3637"/>
                  </a:lnTo>
                  <a:lnTo>
                    <a:pt x="657" y="3629"/>
                  </a:lnTo>
                  <a:lnTo>
                    <a:pt x="648" y="3619"/>
                  </a:lnTo>
                  <a:lnTo>
                    <a:pt x="634" y="3606"/>
                  </a:lnTo>
                  <a:lnTo>
                    <a:pt x="621" y="3592"/>
                  </a:lnTo>
                  <a:lnTo>
                    <a:pt x="609" y="3578"/>
                  </a:lnTo>
                  <a:lnTo>
                    <a:pt x="599" y="3563"/>
                  </a:lnTo>
                  <a:lnTo>
                    <a:pt x="589" y="3549"/>
                  </a:lnTo>
                  <a:lnTo>
                    <a:pt x="580" y="3536"/>
                  </a:lnTo>
                  <a:lnTo>
                    <a:pt x="574" y="3522"/>
                  </a:lnTo>
                  <a:lnTo>
                    <a:pt x="568" y="3509"/>
                  </a:lnTo>
                  <a:lnTo>
                    <a:pt x="563" y="3497"/>
                  </a:lnTo>
                  <a:lnTo>
                    <a:pt x="559" y="3485"/>
                  </a:lnTo>
                  <a:lnTo>
                    <a:pt x="558" y="3474"/>
                  </a:lnTo>
                  <a:lnTo>
                    <a:pt x="557" y="3463"/>
                  </a:lnTo>
                  <a:lnTo>
                    <a:pt x="558" y="3453"/>
                  </a:lnTo>
                  <a:lnTo>
                    <a:pt x="561" y="3444"/>
                  </a:lnTo>
                  <a:lnTo>
                    <a:pt x="565" y="3436"/>
                  </a:lnTo>
                  <a:lnTo>
                    <a:pt x="570" y="3431"/>
                  </a:lnTo>
                  <a:lnTo>
                    <a:pt x="575" y="3428"/>
                  </a:lnTo>
                  <a:lnTo>
                    <a:pt x="579" y="3424"/>
                  </a:lnTo>
                  <a:lnTo>
                    <a:pt x="585" y="3422"/>
                  </a:lnTo>
                  <a:lnTo>
                    <a:pt x="591" y="3421"/>
                  </a:lnTo>
                  <a:lnTo>
                    <a:pt x="597" y="3420"/>
                  </a:lnTo>
                  <a:lnTo>
                    <a:pt x="603" y="3420"/>
                  </a:lnTo>
                  <a:lnTo>
                    <a:pt x="611" y="3420"/>
                  </a:lnTo>
                  <a:lnTo>
                    <a:pt x="619" y="3421"/>
                  </a:lnTo>
                  <a:lnTo>
                    <a:pt x="634" y="3424"/>
                  </a:lnTo>
                  <a:lnTo>
                    <a:pt x="651" y="3430"/>
                  </a:lnTo>
                  <a:lnTo>
                    <a:pt x="669" y="3437"/>
                  </a:lnTo>
                  <a:lnTo>
                    <a:pt x="688" y="3447"/>
                  </a:lnTo>
                  <a:close/>
                  <a:moveTo>
                    <a:pt x="688" y="4389"/>
                  </a:moveTo>
                  <a:lnTo>
                    <a:pt x="688" y="4606"/>
                  </a:lnTo>
                  <a:lnTo>
                    <a:pt x="668" y="4593"/>
                  </a:lnTo>
                  <a:lnTo>
                    <a:pt x="647" y="4578"/>
                  </a:lnTo>
                  <a:lnTo>
                    <a:pt x="627" y="4562"/>
                  </a:lnTo>
                  <a:lnTo>
                    <a:pt x="608" y="4544"/>
                  </a:lnTo>
                  <a:lnTo>
                    <a:pt x="591" y="4529"/>
                  </a:lnTo>
                  <a:lnTo>
                    <a:pt x="577" y="4513"/>
                  </a:lnTo>
                  <a:lnTo>
                    <a:pt x="563" y="4497"/>
                  </a:lnTo>
                  <a:lnTo>
                    <a:pt x="550" y="4482"/>
                  </a:lnTo>
                  <a:lnTo>
                    <a:pt x="539" y="4466"/>
                  </a:lnTo>
                  <a:lnTo>
                    <a:pt x="529" y="4450"/>
                  </a:lnTo>
                  <a:lnTo>
                    <a:pt x="520" y="4436"/>
                  </a:lnTo>
                  <a:lnTo>
                    <a:pt x="512" y="4422"/>
                  </a:lnTo>
                  <a:lnTo>
                    <a:pt x="507" y="4407"/>
                  </a:lnTo>
                  <a:lnTo>
                    <a:pt x="502" y="4394"/>
                  </a:lnTo>
                  <a:lnTo>
                    <a:pt x="499" y="4382"/>
                  </a:lnTo>
                  <a:lnTo>
                    <a:pt x="498" y="4370"/>
                  </a:lnTo>
                  <a:lnTo>
                    <a:pt x="498" y="4360"/>
                  </a:lnTo>
                  <a:lnTo>
                    <a:pt x="500" y="4350"/>
                  </a:lnTo>
                  <a:lnTo>
                    <a:pt x="502" y="4346"/>
                  </a:lnTo>
                  <a:lnTo>
                    <a:pt x="505" y="4343"/>
                  </a:lnTo>
                  <a:lnTo>
                    <a:pt x="507" y="4340"/>
                  </a:lnTo>
                  <a:lnTo>
                    <a:pt x="510" y="4336"/>
                  </a:lnTo>
                  <a:lnTo>
                    <a:pt x="517" y="4332"/>
                  </a:lnTo>
                  <a:lnTo>
                    <a:pt x="523" y="4329"/>
                  </a:lnTo>
                  <a:lnTo>
                    <a:pt x="531" y="4326"/>
                  </a:lnTo>
                  <a:lnTo>
                    <a:pt x="540" y="4325"/>
                  </a:lnTo>
                  <a:lnTo>
                    <a:pt x="550" y="4325"/>
                  </a:lnTo>
                  <a:lnTo>
                    <a:pt x="559" y="4326"/>
                  </a:lnTo>
                  <a:lnTo>
                    <a:pt x="570" y="4329"/>
                  </a:lnTo>
                  <a:lnTo>
                    <a:pt x="581" y="4332"/>
                  </a:lnTo>
                  <a:lnTo>
                    <a:pt x="593" y="4336"/>
                  </a:lnTo>
                  <a:lnTo>
                    <a:pt x="607" y="4341"/>
                  </a:lnTo>
                  <a:lnTo>
                    <a:pt x="619" y="4346"/>
                  </a:lnTo>
                  <a:lnTo>
                    <a:pt x="632" y="4354"/>
                  </a:lnTo>
                  <a:lnTo>
                    <a:pt x="646" y="4361"/>
                  </a:lnTo>
                  <a:lnTo>
                    <a:pt x="659" y="4369"/>
                  </a:lnTo>
                  <a:lnTo>
                    <a:pt x="673" y="4379"/>
                  </a:lnTo>
                  <a:lnTo>
                    <a:pt x="688" y="4389"/>
                  </a:lnTo>
                  <a:close/>
                  <a:moveTo>
                    <a:pt x="688" y="4876"/>
                  </a:moveTo>
                  <a:lnTo>
                    <a:pt x="688" y="4915"/>
                  </a:lnTo>
                  <a:lnTo>
                    <a:pt x="684" y="4922"/>
                  </a:lnTo>
                  <a:lnTo>
                    <a:pt x="679" y="4928"/>
                  </a:lnTo>
                  <a:lnTo>
                    <a:pt x="671" y="4933"/>
                  </a:lnTo>
                  <a:lnTo>
                    <a:pt x="662" y="4936"/>
                  </a:lnTo>
                  <a:lnTo>
                    <a:pt x="653" y="4938"/>
                  </a:lnTo>
                  <a:lnTo>
                    <a:pt x="641" y="4938"/>
                  </a:lnTo>
                  <a:lnTo>
                    <a:pt x="628" y="4937"/>
                  </a:lnTo>
                  <a:lnTo>
                    <a:pt x="614" y="4934"/>
                  </a:lnTo>
                  <a:lnTo>
                    <a:pt x="600" y="4929"/>
                  </a:lnTo>
                  <a:lnTo>
                    <a:pt x="585" y="4924"/>
                  </a:lnTo>
                  <a:lnTo>
                    <a:pt x="568" y="4916"/>
                  </a:lnTo>
                  <a:lnTo>
                    <a:pt x="552" y="4908"/>
                  </a:lnTo>
                  <a:lnTo>
                    <a:pt x="535" y="4899"/>
                  </a:lnTo>
                  <a:lnTo>
                    <a:pt x="518" y="4888"/>
                  </a:lnTo>
                  <a:lnTo>
                    <a:pt x="500" y="4874"/>
                  </a:lnTo>
                  <a:lnTo>
                    <a:pt x="482" y="4861"/>
                  </a:lnTo>
                  <a:lnTo>
                    <a:pt x="464" y="4847"/>
                  </a:lnTo>
                  <a:lnTo>
                    <a:pt x="447" y="4832"/>
                  </a:lnTo>
                  <a:lnTo>
                    <a:pt x="430" y="4815"/>
                  </a:lnTo>
                  <a:lnTo>
                    <a:pt x="414" y="4799"/>
                  </a:lnTo>
                  <a:lnTo>
                    <a:pt x="399" y="4782"/>
                  </a:lnTo>
                  <a:lnTo>
                    <a:pt x="385" y="4766"/>
                  </a:lnTo>
                  <a:lnTo>
                    <a:pt x="373" y="4751"/>
                  </a:lnTo>
                  <a:lnTo>
                    <a:pt x="363" y="4734"/>
                  </a:lnTo>
                  <a:lnTo>
                    <a:pt x="353" y="4719"/>
                  </a:lnTo>
                  <a:lnTo>
                    <a:pt x="346" y="4705"/>
                  </a:lnTo>
                  <a:lnTo>
                    <a:pt x="339" y="4690"/>
                  </a:lnTo>
                  <a:lnTo>
                    <a:pt x="335" y="4677"/>
                  </a:lnTo>
                  <a:lnTo>
                    <a:pt x="332" y="4664"/>
                  </a:lnTo>
                  <a:lnTo>
                    <a:pt x="329" y="4652"/>
                  </a:lnTo>
                  <a:lnTo>
                    <a:pt x="329" y="4642"/>
                  </a:lnTo>
                  <a:lnTo>
                    <a:pt x="332" y="4632"/>
                  </a:lnTo>
                  <a:lnTo>
                    <a:pt x="334" y="4628"/>
                  </a:lnTo>
                  <a:lnTo>
                    <a:pt x="335" y="4624"/>
                  </a:lnTo>
                  <a:lnTo>
                    <a:pt x="338" y="4621"/>
                  </a:lnTo>
                  <a:lnTo>
                    <a:pt x="341" y="4618"/>
                  </a:lnTo>
                  <a:lnTo>
                    <a:pt x="345" y="4615"/>
                  </a:lnTo>
                  <a:lnTo>
                    <a:pt x="348" y="4612"/>
                  </a:lnTo>
                  <a:lnTo>
                    <a:pt x="352" y="4610"/>
                  </a:lnTo>
                  <a:lnTo>
                    <a:pt x="357" y="4609"/>
                  </a:lnTo>
                  <a:lnTo>
                    <a:pt x="368" y="4607"/>
                  </a:lnTo>
                  <a:lnTo>
                    <a:pt x="379" y="4607"/>
                  </a:lnTo>
                  <a:lnTo>
                    <a:pt x="392" y="4608"/>
                  </a:lnTo>
                  <a:lnTo>
                    <a:pt x="405" y="4611"/>
                  </a:lnTo>
                  <a:lnTo>
                    <a:pt x="420" y="4616"/>
                  </a:lnTo>
                  <a:lnTo>
                    <a:pt x="436" y="4622"/>
                  </a:lnTo>
                  <a:lnTo>
                    <a:pt x="451" y="4629"/>
                  </a:lnTo>
                  <a:lnTo>
                    <a:pt x="469" y="4638"/>
                  </a:lnTo>
                  <a:lnTo>
                    <a:pt x="485" y="4648"/>
                  </a:lnTo>
                  <a:lnTo>
                    <a:pt x="502" y="4660"/>
                  </a:lnTo>
                  <a:lnTo>
                    <a:pt x="520" y="4672"/>
                  </a:lnTo>
                  <a:lnTo>
                    <a:pt x="539" y="4685"/>
                  </a:lnTo>
                  <a:lnTo>
                    <a:pt x="556" y="4700"/>
                  </a:lnTo>
                  <a:lnTo>
                    <a:pt x="574" y="4715"/>
                  </a:lnTo>
                  <a:lnTo>
                    <a:pt x="596" y="4736"/>
                  </a:lnTo>
                  <a:lnTo>
                    <a:pt x="615" y="4758"/>
                  </a:lnTo>
                  <a:lnTo>
                    <a:pt x="633" y="4779"/>
                  </a:lnTo>
                  <a:lnTo>
                    <a:pt x="649" y="4800"/>
                  </a:lnTo>
                  <a:lnTo>
                    <a:pt x="662" y="4821"/>
                  </a:lnTo>
                  <a:lnTo>
                    <a:pt x="673" y="4840"/>
                  </a:lnTo>
                  <a:lnTo>
                    <a:pt x="682" y="4858"/>
                  </a:lnTo>
                  <a:lnTo>
                    <a:pt x="688" y="4876"/>
                  </a:lnTo>
                  <a:close/>
                  <a:moveTo>
                    <a:pt x="196" y="4961"/>
                  </a:moveTo>
                  <a:lnTo>
                    <a:pt x="193" y="4952"/>
                  </a:lnTo>
                  <a:lnTo>
                    <a:pt x="191" y="4943"/>
                  </a:lnTo>
                  <a:lnTo>
                    <a:pt x="191" y="4935"/>
                  </a:lnTo>
                  <a:lnTo>
                    <a:pt x="191" y="4927"/>
                  </a:lnTo>
                  <a:lnTo>
                    <a:pt x="192" y="4920"/>
                  </a:lnTo>
                  <a:lnTo>
                    <a:pt x="195" y="4914"/>
                  </a:lnTo>
                  <a:lnTo>
                    <a:pt x="198" y="4908"/>
                  </a:lnTo>
                  <a:lnTo>
                    <a:pt x="202" y="4904"/>
                  </a:lnTo>
                  <a:lnTo>
                    <a:pt x="208" y="4900"/>
                  </a:lnTo>
                  <a:lnTo>
                    <a:pt x="214" y="4896"/>
                  </a:lnTo>
                  <a:lnTo>
                    <a:pt x="222" y="4894"/>
                  </a:lnTo>
                  <a:lnTo>
                    <a:pt x="231" y="4894"/>
                  </a:lnTo>
                  <a:lnTo>
                    <a:pt x="241" y="4894"/>
                  </a:lnTo>
                  <a:lnTo>
                    <a:pt x="252" y="4895"/>
                  </a:lnTo>
                  <a:lnTo>
                    <a:pt x="263" y="4897"/>
                  </a:lnTo>
                  <a:lnTo>
                    <a:pt x="275" y="4901"/>
                  </a:lnTo>
                  <a:lnTo>
                    <a:pt x="287" y="4905"/>
                  </a:lnTo>
                  <a:lnTo>
                    <a:pt x="300" y="4911"/>
                  </a:lnTo>
                  <a:lnTo>
                    <a:pt x="313" y="4917"/>
                  </a:lnTo>
                  <a:lnTo>
                    <a:pt x="327" y="4924"/>
                  </a:lnTo>
                  <a:lnTo>
                    <a:pt x="341" y="4933"/>
                  </a:lnTo>
                  <a:lnTo>
                    <a:pt x="356" y="4941"/>
                  </a:lnTo>
                  <a:lnTo>
                    <a:pt x="370" y="4950"/>
                  </a:lnTo>
                  <a:lnTo>
                    <a:pt x="385" y="4961"/>
                  </a:lnTo>
                  <a:lnTo>
                    <a:pt x="196" y="4961"/>
                  </a:lnTo>
                  <a:close/>
                  <a:moveTo>
                    <a:pt x="321" y="4045"/>
                  </a:moveTo>
                  <a:lnTo>
                    <a:pt x="336" y="4060"/>
                  </a:lnTo>
                  <a:lnTo>
                    <a:pt x="350" y="4075"/>
                  </a:lnTo>
                  <a:lnTo>
                    <a:pt x="363" y="4091"/>
                  </a:lnTo>
                  <a:lnTo>
                    <a:pt x="375" y="4105"/>
                  </a:lnTo>
                  <a:lnTo>
                    <a:pt x="385" y="4120"/>
                  </a:lnTo>
                  <a:lnTo>
                    <a:pt x="395" y="4135"/>
                  </a:lnTo>
                  <a:lnTo>
                    <a:pt x="404" y="4149"/>
                  </a:lnTo>
                  <a:lnTo>
                    <a:pt x="410" y="4163"/>
                  </a:lnTo>
                  <a:lnTo>
                    <a:pt x="416" y="4176"/>
                  </a:lnTo>
                  <a:lnTo>
                    <a:pt x="420" y="4188"/>
                  </a:lnTo>
                  <a:lnTo>
                    <a:pt x="422" y="4200"/>
                  </a:lnTo>
                  <a:lnTo>
                    <a:pt x="424" y="4211"/>
                  </a:lnTo>
                  <a:lnTo>
                    <a:pt x="424" y="4221"/>
                  </a:lnTo>
                  <a:lnTo>
                    <a:pt x="421" y="4230"/>
                  </a:lnTo>
                  <a:lnTo>
                    <a:pt x="418" y="4238"/>
                  </a:lnTo>
                  <a:lnTo>
                    <a:pt x="413" y="4244"/>
                  </a:lnTo>
                  <a:lnTo>
                    <a:pt x="405" y="4249"/>
                  </a:lnTo>
                  <a:lnTo>
                    <a:pt x="397" y="4252"/>
                  </a:lnTo>
                  <a:lnTo>
                    <a:pt x="387" y="4254"/>
                  </a:lnTo>
                  <a:lnTo>
                    <a:pt x="376" y="4254"/>
                  </a:lnTo>
                  <a:lnTo>
                    <a:pt x="366" y="4253"/>
                  </a:lnTo>
                  <a:lnTo>
                    <a:pt x="352" y="4251"/>
                  </a:lnTo>
                  <a:lnTo>
                    <a:pt x="339" y="4246"/>
                  </a:lnTo>
                  <a:lnTo>
                    <a:pt x="325" y="4241"/>
                  </a:lnTo>
                  <a:lnTo>
                    <a:pt x="310" y="4235"/>
                  </a:lnTo>
                  <a:lnTo>
                    <a:pt x="295" y="4227"/>
                  </a:lnTo>
                  <a:lnTo>
                    <a:pt x="279" y="4218"/>
                  </a:lnTo>
                  <a:lnTo>
                    <a:pt x="264" y="4208"/>
                  </a:lnTo>
                  <a:lnTo>
                    <a:pt x="247" y="4197"/>
                  </a:lnTo>
                  <a:lnTo>
                    <a:pt x="232" y="4184"/>
                  </a:lnTo>
                  <a:lnTo>
                    <a:pt x="215" y="4171"/>
                  </a:lnTo>
                  <a:lnTo>
                    <a:pt x="200" y="4156"/>
                  </a:lnTo>
                  <a:lnTo>
                    <a:pt x="185" y="4141"/>
                  </a:lnTo>
                  <a:lnTo>
                    <a:pt x="170" y="4126"/>
                  </a:lnTo>
                  <a:lnTo>
                    <a:pt x="157" y="4110"/>
                  </a:lnTo>
                  <a:lnTo>
                    <a:pt x="145" y="4096"/>
                  </a:lnTo>
                  <a:lnTo>
                    <a:pt x="134" y="4081"/>
                  </a:lnTo>
                  <a:lnTo>
                    <a:pt x="126" y="4067"/>
                  </a:lnTo>
                  <a:lnTo>
                    <a:pt x="117" y="4052"/>
                  </a:lnTo>
                  <a:lnTo>
                    <a:pt x="110" y="4038"/>
                  </a:lnTo>
                  <a:lnTo>
                    <a:pt x="105" y="4025"/>
                  </a:lnTo>
                  <a:lnTo>
                    <a:pt x="101" y="4012"/>
                  </a:lnTo>
                  <a:lnTo>
                    <a:pt x="98" y="4001"/>
                  </a:lnTo>
                  <a:lnTo>
                    <a:pt x="97" y="3990"/>
                  </a:lnTo>
                  <a:lnTo>
                    <a:pt x="98" y="3980"/>
                  </a:lnTo>
                  <a:lnTo>
                    <a:pt x="100" y="3970"/>
                  </a:lnTo>
                  <a:lnTo>
                    <a:pt x="104" y="3962"/>
                  </a:lnTo>
                  <a:lnTo>
                    <a:pt x="109" y="3957"/>
                  </a:lnTo>
                  <a:lnTo>
                    <a:pt x="116" y="3951"/>
                  </a:lnTo>
                  <a:lnTo>
                    <a:pt x="124" y="3948"/>
                  </a:lnTo>
                  <a:lnTo>
                    <a:pt x="134" y="3946"/>
                  </a:lnTo>
                  <a:lnTo>
                    <a:pt x="144" y="3946"/>
                  </a:lnTo>
                  <a:lnTo>
                    <a:pt x="156" y="3947"/>
                  </a:lnTo>
                  <a:lnTo>
                    <a:pt x="169" y="3950"/>
                  </a:lnTo>
                  <a:lnTo>
                    <a:pt x="183" y="3954"/>
                  </a:lnTo>
                  <a:lnTo>
                    <a:pt x="197" y="3959"/>
                  </a:lnTo>
                  <a:lnTo>
                    <a:pt x="211" y="3966"/>
                  </a:lnTo>
                  <a:lnTo>
                    <a:pt x="226" y="3973"/>
                  </a:lnTo>
                  <a:lnTo>
                    <a:pt x="242" y="3983"/>
                  </a:lnTo>
                  <a:lnTo>
                    <a:pt x="257" y="3993"/>
                  </a:lnTo>
                  <a:lnTo>
                    <a:pt x="273" y="4004"/>
                  </a:lnTo>
                  <a:lnTo>
                    <a:pt x="289" y="4017"/>
                  </a:lnTo>
                  <a:lnTo>
                    <a:pt x="305" y="4030"/>
                  </a:lnTo>
                  <a:lnTo>
                    <a:pt x="321" y="4045"/>
                  </a:lnTo>
                  <a:close/>
                  <a:moveTo>
                    <a:pt x="531" y="3776"/>
                  </a:moveTo>
                  <a:lnTo>
                    <a:pt x="545" y="3790"/>
                  </a:lnTo>
                  <a:lnTo>
                    <a:pt x="558" y="3805"/>
                  </a:lnTo>
                  <a:lnTo>
                    <a:pt x="570" y="3820"/>
                  </a:lnTo>
                  <a:lnTo>
                    <a:pt x="582" y="3834"/>
                  </a:lnTo>
                  <a:lnTo>
                    <a:pt x="592" y="3848"/>
                  </a:lnTo>
                  <a:lnTo>
                    <a:pt x="601" y="3863"/>
                  </a:lnTo>
                  <a:lnTo>
                    <a:pt x="609" y="3877"/>
                  </a:lnTo>
                  <a:lnTo>
                    <a:pt x="615" y="3890"/>
                  </a:lnTo>
                  <a:lnTo>
                    <a:pt x="621" y="3903"/>
                  </a:lnTo>
                  <a:lnTo>
                    <a:pt x="624" y="3915"/>
                  </a:lnTo>
                  <a:lnTo>
                    <a:pt x="626" y="3926"/>
                  </a:lnTo>
                  <a:lnTo>
                    <a:pt x="627" y="3937"/>
                  </a:lnTo>
                  <a:lnTo>
                    <a:pt x="626" y="3947"/>
                  </a:lnTo>
                  <a:lnTo>
                    <a:pt x="624" y="3956"/>
                  </a:lnTo>
                  <a:lnTo>
                    <a:pt x="621" y="3964"/>
                  </a:lnTo>
                  <a:lnTo>
                    <a:pt x="615" y="3969"/>
                  </a:lnTo>
                  <a:lnTo>
                    <a:pt x="608" y="3975"/>
                  </a:lnTo>
                  <a:lnTo>
                    <a:pt x="600" y="3978"/>
                  </a:lnTo>
                  <a:lnTo>
                    <a:pt x="590" y="3980"/>
                  </a:lnTo>
                  <a:lnTo>
                    <a:pt x="580" y="3980"/>
                  </a:lnTo>
                  <a:lnTo>
                    <a:pt x="568" y="3979"/>
                  </a:lnTo>
                  <a:lnTo>
                    <a:pt x="556" y="3977"/>
                  </a:lnTo>
                  <a:lnTo>
                    <a:pt x="543" y="3973"/>
                  </a:lnTo>
                  <a:lnTo>
                    <a:pt x="530" y="3968"/>
                  </a:lnTo>
                  <a:lnTo>
                    <a:pt x="516" y="3962"/>
                  </a:lnTo>
                  <a:lnTo>
                    <a:pt x="501" y="3955"/>
                  </a:lnTo>
                  <a:lnTo>
                    <a:pt x="486" y="3946"/>
                  </a:lnTo>
                  <a:lnTo>
                    <a:pt x="471" y="3936"/>
                  </a:lnTo>
                  <a:lnTo>
                    <a:pt x="455" y="3925"/>
                  </a:lnTo>
                  <a:lnTo>
                    <a:pt x="440" y="3913"/>
                  </a:lnTo>
                  <a:lnTo>
                    <a:pt x="425" y="3900"/>
                  </a:lnTo>
                  <a:lnTo>
                    <a:pt x="409" y="3887"/>
                  </a:lnTo>
                  <a:lnTo>
                    <a:pt x="395" y="3873"/>
                  </a:lnTo>
                  <a:lnTo>
                    <a:pt x="381" y="3857"/>
                  </a:lnTo>
                  <a:lnTo>
                    <a:pt x="369" y="3843"/>
                  </a:lnTo>
                  <a:lnTo>
                    <a:pt x="358" y="3829"/>
                  </a:lnTo>
                  <a:lnTo>
                    <a:pt x="348" y="3813"/>
                  </a:lnTo>
                  <a:lnTo>
                    <a:pt x="338" y="3799"/>
                  </a:lnTo>
                  <a:lnTo>
                    <a:pt x="330" y="3786"/>
                  </a:lnTo>
                  <a:lnTo>
                    <a:pt x="325" y="3773"/>
                  </a:lnTo>
                  <a:lnTo>
                    <a:pt x="319" y="3760"/>
                  </a:lnTo>
                  <a:lnTo>
                    <a:pt x="316" y="3748"/>
                  </a:lnTo>
                  <a:lnTo>
                    <a:pt x="314" y="3736"/>
                  </a:lnTo>
                  <a:lnTo>
                    <a:pt x="313" y="3725"/>
                  </a:lnTo>
                  <a:lnTo>
                    <a:pt x="314" y="3715"/>
                  </a:lnTo>
                  <a:lnTo>
                    <a:pt x="316" y="3706"/>
                  </a:lnTo>
                  <a:lnTo>
                    <a:pt x="319" y="3698"/>
                  </a:lnTo>
                  <a:lnTo>
                    <a:pt x="325" y="3693"/>
                  </a:lnTo>
                  <a:lnTo>
                    <a:pt x="333" y="3687"/>
                  </a:lnTo>
                  <a:lnTo>
                    <a:pt x="340" y="3684"/>
                  </a:lnTo>
                  <a:lnTo>
                    <a:pt x="350" y="3682"/>
                  </a:lnTo>
                  <a:lnTo>
                    <a:pt x="360" y="3682"/>
                  </a:lnTo>
                  <a:lnTo>
                    <a:pt x="371" y="3683"/>
                  </a:lnTo>
                  <a:lnTo>
                    <a:pt x="384" y="3685"/>
                  </a:lnTo>
                  <a:lnTo>
                    <a:pt x="397" y="3688"/>
                  </a:lnTo>
                  <a:lnTo>
                    <a:pt x="410" y="3694"/>
                  </a:lnTo>
                  <a:lnTo>
                    <a:pt x="425" y="3700"/>
                  </a:lnTo>
                  <a:lnTo>
                    <a:pt x="439" y="3707"/>
                  </a:lnTo>
                  <a:lnTo>
                    <a:pt x="454" y="3716"/>
                  </a:lnTo>
                  <a:lnTo>
                    <a:pt x="470" y="3726"/>
                  </a:lnTo>
                  <a:lnTo>
                    <a:pt x="485" y="3737"/>
                  </a:lnTo>
                  <a:lnTo>
                    <a:pt x="500" y="3749"/>
                  </a:lnTo>
                  <a:lnTo>
                    <a:pt x="516" y="3762"/>
                  </a:lnTo>
                  <a:lnTo>
                    <a:pt x="531" y="3776"/>
                  </a:lnTo>
                  <a:close/>
                  <a:moveTo>
                    <a:pt x="414" y="3168"/>
                  </a:moveTo>
                  <a:lnTo>
                    <a:pt x="427" y="3182"/>
                  </a:lnTo>
                  <a:lnTo>
                    <a:pt x="439" y="3195"/>
                  </a:lnTo>
                  <a:lnTo>
                    <a:pt x="450" y="3208"/>
                  </a:lnTo>
                  <a:lnTo>
                    <a:pt x="460" y="3221"/>
                  </a:lnTo>
                  <a:lnTo>
                    <a:pt x="469" y="3236"/>
                  </a:lnTo>
                  <a:lnTo>
                    <a:pt x="476" y="3249"/>
                  </a:lnTo>
                  <a:lnTo>
                    <a:pt x="483" y="3261"/>
                  </a:lnTo>
                  <a:lnTo>
                    <a:pt x="488" y="3274"/>
                  </a:lnTo>
                  <a:lnTo>
                    <a:pt x="493" y="3286"/>
                  </a:lnTo>
                  <a:lnTo>
                    <a:pt x="496" y="3297"/>
                  </a:lnTo>
                  <a:lnTo>
                    <a:pt x="498" y="3308"/>
                  </a:lnTo>
                  <a:lnTo>
                    <a:pt x="498" y="3318"/>
                  </a:lnTo>
                  <a:lnTo>
                    <a:pt x="497" y="3327"/>
                  </a:lnTo>
                  <a:lnTo>
                    <a:pt x="495" y="3335"/>
                  </a:lnTo>
                  <a:lnTo>
                    <a:pt x="492" y="3342"/>
                  </a:lnTo>
                  <a:lnTo>
                    <a:pt x="486" y="3349"/>
                  </a:lnTo>
                  <a:lnTo>
                    <a:pt x="479" y="3353"/>
                  </a:lnTo>
                  <a:lnTo>
                    <a:pt x="472" y="3356"/>
                  </a:lnTo>
                  <a:lnTo>
                    <a:pt x="463" y="3359"/>
                  </a:lnTo>
                  <a:lnTo>
                    <a:pt x="453" y="3359"/>
                  </a:lnTo>
                  <a:lnTo>
                    <a:pt x="443" y="3359"/>
                  </a:lnTo>
                  <a:lnTo>
                    <a:pt x="431" y="3356"/>
                  </a:lnTo>
                  <a:lnTo>
                    <a:pt x="419" y="3353"/>
                  </a:lnTo>
                  <a:lnTo>
                    <a:pt x="407" y="3349"/>
                  </a:lnTo>
                  <a:lnTo>
                    <a:pt x="394" y="3343"/>
                  </a:lnTo>
                  <a:lnTo>
                    <a:pt x="381" y="3337"/>
                  </a:lnTo>
                  <a:lnTo>
                    <a:pt x="367" y="3328"/>
                  </a:lnTo>
                  <a:lnTo>
                    <a:pt x="353" y="3319"/>
                  </a:lnTo>
                  <a:lnTo>
                    <a:pt x="339" y="3309"/>
                  </a:lnTo>
                  <a:lnTo>
                    <a:pt x="325" y="3298"/>
                  </a:lnTo>
                  <a:lnTo>
                    <a:pt x="312" y="3286"/>
                  </a:lnTo>
                  <a:lnTo>
                    <a:pt x="298" y="3274"/>
                  </a:lnTo>
                  <a:lnTo>
                    <a:pt x="284" y="3261"/>
                  </a:lnTo>
                  <a:lnTo>
                    <a:pt x="272" y="3247"/>
                  </a:lnTo>
                  <a:lnTo>
                    <a:pt x="261" y="3234"/>
                  </a:lnTo>
                  <a:lnTo>
                    <a:pt x="252" y="3219"/>
                  </a:lnTo>
                  <a:lnTo>
                    <a:pt x="243" y="3206"/>
                  </a:lnTo>
                  <a:lnTo>
                    <a:pt x="235" y="3193"/>
                  </a:lnTo>
                  <a:lnTo>
                    <a:pt x="229" y="3180"/>
                  </a:lnTo>
                  <a:lnTo>
                    <a:pt x="223" y="3168"/>
                  </a:lnTo>
                  <a:lnTo>
                    <a:pt x="219" y="3156"/>
                  </a:lnTo>
                  <a:lnTo>
                    <a:pt x="215" y="3144"/>
                  </a:lnTo>
                  <a:lnTo>
                    <a:pt x="214" y="3134"/>
                  </a:lnTo>
                  <a:lnTo>
                    <a:pt x="213" y="3123"/>
                  </a:lnTo>
                  <a:lnTo>
                    <a:pt x="214" y="3114"/>
                  </a:lnTo>
                  <a:lnTo>
                    <a:pt x="216" y="3106"/>
                  </a:lnTo>
                  <a:lnTo>
                    <a:pt x="221" y="3099"/>
                  </a:lnTo>
                  <a:lnTo>
                    <a:pt x="226" y="3092"/>
                  </a:lnTo>
                  <a:lnTo>
                    <a:pt x="232" y="3088"/>
                  </a:lnTo>
                  <a:lnTo>
                    <a:pt x="239" y="3084"/>
                  </a:lnTo>
                  <a:lnTo>
                    <a:pt x="248" y="3082"/>
                  </a:lnTo>
                  <a:lnTo>
                    <a:pt x="258" y="3082"/>
                  </a:lnTo>
                  <a:lnTo>
                    <a:pt x="269" y="3082"/>
                  </a:lnTo>
                  <a:lnTo>
                    <a:pt x="280" y="3084"/>
                  </a:lnTo>
                  <a:lnTo>
                    <a:pt x="292" y="3088"/>
                  </a:lnTo>
                  <a:lnTo>
                    <a:pt x="304" y="3092"/>
                  </a:lnTo>
                  <a:lnTo>
                    <a:pt x="317" y="3099"/>
                  </a:lnTo>
                  <a:lnTo>
                    <a:pt x="330" y="3105"/>
                  </a:lnTo>
                  <a:lnTo>
                    <a:pt x="345" y="3113"/>
                  </a:lnTo>
                  <a:lnTo>
                    <a:pt x="358" y="3122"/>
                  </a:lnTo>
                  <a:lnTo>
                    <a:pt x="372" y="3133"/>
                  </a:lnTo>
                  <a:lnTo>
                    <a:pt x="386" y="3144"/>
                  </a:lnTo>
                  <a:lnTo>
                    <a:pt x="399" y="3156"/>
                  </a:lnTo>
                  <a:lnTo>
                    <a:pt x="414" y="3168"/>
                  </a:lnTo>
                  <a:close/>
                  <a:moveTo>
                    <a:pt x="439" y="2769"/>
                  </a:moveTo>
                  <a:lnTo>
                    <a:pt x="432" y="2773"/>
                  </a:lnTo>
                  <a:lnTo>
                    <a:pt x="425" y="2776"/>
                  </a:lnTo>
                  <a:lnTo>
                    <a:pt x="417" y="2779"/>
                  </a:lnTo>
                  <a:lnTo>
                    <a:pt x="408" y="2780"/>
                  </a:lnTo>
                  <a:lnTo>
                    <a:pt x="398" y="2779"/>
                  </a:lnTo>
                  <a:lnTo>
                    <a:pt x="387" y="2778"/>
                  </a:lnTo>
                  <a:lnTo>
                    <a:pt x="376" y="2774"/>
                  </a:lnTo>
                  <a:lnTo>
                    <a:pt x="366" y="2770"/>
                  </a:lnTo>
                  <a:lnTo>
                    <a:pt x="353" y="2766"/>
                  </a:lnTo>
                  <a:lnTo>
                    <a:pt x="341" y="2759"/>
                  </a:lnTo>
                  <a:lnTo>
                    <a:pt x="328" y="2751"/>
                  </a:lnTo>
                  <a:lnTo>
                    <a:pt x="316" y="2744"/>
                  </a:lnTo>
                  <a:lnTo>
                    <a:pt x="303" y="2735"/>
                  </a:lnTo>
                  <a:lnTo>
                    <a:pt x="291" y="2724"/>
                  </a:lnTo>
                  <a:lnTo>
                    <a:pt x="278" y="2713"/>
                  </a:lnTo>
                  <a:lnTo>
                    <a:pt x="266" y="2701"/>
                  </a:lnTo>
                  <a:lnTo>
                    <a:pt x="254" y="2689"/>
                  </a:lnTo>
                  <a:lnTo>
                    <a:pt x="243" y="2677"/>
                  </a:lnTo>
                  <a:lnTo>
                    <a:pt x="233" y="2664"/>
                  </a:lnTo>
                  <a:lnTo>
                    <a:pt x="224" y="2652"/>
                  </a:lnTo>
                  <a:lnTo>
                    <a:pt x="216" y="2638"/>
                  </a:lnTo>
                  <a:lnTo>
                    <a:pt x="210" y="2626"/>
                  </a:lnTo>
                  <a:lnTo>
                    <a:pt x="204" y="2614"/>
                  </a:lnTo>
                  <a:lnTo>
                    <a:pt x="199" y="2603"/>
                  </a:lnTo>
                  <a:lnTo>
                    <a:pt x="196" y="2592"/>
                  </a:lnTo>
                  <a:lnTo>
                    <a:pt x="193" y="2581"/>
                  </a:lnTo>
                  <a:lnTo>
                    <a:pt x="191" y="2572"/>
                  </a:lnTo>
                  <a:lnTo>
                    <a:pt x="191" y="2562"/>
                  </a:lnTo>
                  <a:lnTo>
                    <a:pt x="192" y="2553"/>
                  </a:lnTo>
                  <a:lnTo>
                    <a:pt x="196" y="2545"/>
                  </a:lnTo>
                  <a:lnTo>
                    <a:pt x="199" y="2539"/>
                  </a:lnTo>
                  <a:lnTo>
                    <a:pt x="204" y="2533"/>
                  </a:lnTo>
                  <a:lnTo>
                    <a:pt x="210" y="2529"/>
                  </a:lnTo>
                  <a:lnTo>
                    <a:pt x="218" y="2525"/>
                  </a:lnTo>
                  <a:lnTo>
                    <a:pt x="225" y="2523"/>
                  </a:lnTo>
                  <a:lnTo>
                    <a:pt x="235" y="2522"/>
                  </a:lnTo>
                  <a:lnTo>
                    <a:pt x="245" y="2523"/>
                  </a:lnTo>
                  <a:lnTo>
                    <a:pt x="255" y="2524"/>
                  </a:lnTo>
                  <a:lnTo>
                    <a:pt x="266" y="2528"/>
                  </a:lnTo>
                  <a:lnTo>
                    <a:pt x="277" y="2532"/>
                  </a:lnTo>
                  <a:lnTo>
                    <a:pt x="289" y="2536"/>
                  </a:lnTo>
                  <a:lnTo>
                    <a:pt x="301" y="2543"/>
                  </a:lnTo>
                  <a:lnTo>
                    <a:pt x="314" y="2551"/>
                  </a:lnTo>
                  <a:lnTo>
                    <a:pt x="326" y="2558"/>
                  </a:lnTo>
                  <a:lnTo>
                    <a:pt x="339" y="2568"/>
                  </a:lnTo>
                  <a:lnTo>
                    <a:pt x="351" y="2578"/>
                  </a:lnTo>
                  <a:lnTo>
                    <a:pt x="363" y="2589"/>
                  </a:lnTo>
                  <a:lnTo>
                    <a:pt x="375" y="2601"/>
                  </a:lnTo>
                  <a:lnTo>
                    <a:pt x="387" y="2613"/>
                  </a:lnTo>
                  <a:lnTo>
                    <a:pt x="398" y="2625"/>
                  </a:lnTo>
                  <a:lnTo>
                    <a:pt x="408" y="2638"/>
                  </a:lnTo>
                  <a:lnTo>
                    <a:pt x="417" y="2650"/>
                  </a:lnTo>
                  <a:lnTo>
                    <a:pt x="425" y="2662"/>
                  </a:lnTo>
                  <a:lnTo>
                    <a:pt x="432" y="2676"/>
                  </a:lnTo>
                  <a:lnTo>
                    <a:pt x="438" y="2688"/>
                  </a:lnTo>
                  <a:lnTo>
                    <a:pt x="442" y="2699"/>
                  </a:lnTo>
                  <a:lnTo>
                    <a:pt x="447" y="2710"/>
                  </a:lnTo>
                  <a:lnTo>
                    <a:pt x="449" y="2721"/>
                  </a:lnTo>
                  <a:lnTo>
                    <a:pt x="450" y="2730"/>
                  </a:lnTo>
                  <a:lnTo>
                    <a:pt x="451" y="2740"/>
                  </a:lnTo>
                  <a:lnTo>
                    <a:pt x="450" y="2749"/>
                  </a:lnTo>
                  <a:lnTo>
                    <a:pt x="447" y="2757"/>
                  </a:lnTo>
                  <a:lnTo>
                    <a:pt x="443" y="2763"/>
                  </a:lnTo>
                  <a:lnTo>
                    <a:pt x="439" y="2769"/>
                  </a:lnTo>
                  <a:close/>
                  <a:moveTo>
                    <a:pt x="465" y="2227"/>
                  </a:moveTo>
                  <a:lnTo>
                    <a:pt x="460" y="2232"/>
                  </a:lnTo>
                  <a:lnTo>
                    <a:pt x="452" y="2235"/>
                  </a:lnTo>
                  <a:lnTo>
                    <a:pt x="445" y="2236"/>
                  </a:lnTo>
                  <a:lnTo>
                    <a:pt x="437" y="2237"/>
                  </a:lnTo>
                  <a:lnTo>
                    <a:pt x="428" y="2237"/>
                  </a:lnTo>
                  <a:lnTo>
                    <a:pt x="418" y="2235"/>
                  </a:lnTo>
                  <a:lnTo>
                    <a:pt x="408" y="2233"/>
                  </a:lnTo>
                  <a:lnTo>
                    <a:pt x="397" y="2230"/>
                  </a:lnTo>
                  <a:lnTo>
                    <a:pt x="386" y="2224"/>
                  </a:lnTo>
                  <a:lnTo>
                    <a:pt x="375" y="2219"/>
                  </a:lnTo>
                  <a:lnTo>
                    <a:pt x="364" y="2212"/>
                  </a:lnTo>
                  <a:lnTo>
                    <a:pt x="352" y="2204"/>
                  </a:lnTo>
                  <a:lnTo>
                    <a:pt x="341" y="2197"/>
                  </a:lnTo>
                  <a:lnTo>
                    <a:pt x="329" y="2187"/>
                  </a:lnTo>
                  <a:lnTo>
                    <a:pt x="318" y="2177"/>
                  </a:lnTo>
                  <a:lnTo>
                    <a:pt x="307" y="2166"/>
                  </a:lnTo>
                  <a:lnTo>
                    <a:pt x="296" y="2155"/>
                  </a:lnTo>
                  <a:lnTo>
                    <a:pt x="287" y="2143"/>
                  </a:lnTo>
                  <a:lnTo>
                    <a:pt x="278" y="2132"/>
                  </a:lnTo>
                  <a:lnTo>
                    <a:pt x="270" y="2120"/>
                  </a:lnTo>
                  <a:lnTo>
                    <a:pt x="264" y="2108"/>
                  </a:lnTo>
                  <a:lnTo>
                    <a:pt x="257" y="2097"/>
                  </a:lnTo>
                  <a:lnTo>
                    <a:pt x="252" y="2086"/>
                  </a:lnTo>
                  <a:lnTo>
                    <a:pt x="248" y="2075"/>
                  </a:lnTo>
                  <a:lnTo>
                    <a:pt x="245" y="2064"/>
                  </a:lnTo>
                  <a:lnTo>
                    <a:pt x="243" y="2054"/>
                  </a:lnTo>
                  <a:lnTo>
                    <a:pt x="242" y="2045"/>
                  </a:lnTo>
                  <a:lnTo>
                    <a:pt x="242" y="2037"/>
                  </a:lnTo>
                  <a:lnTo>
                    <a:pt x="243" y="2028"/>
                  </a:lnTo>
                  <a:lnTo>
                    <a:pt x="245" y="2021"/>
                  </a:lnTo>
                  <a:lnTo>
                    <a:pt x="249" y="2015"/>
                  </a:lnTo>
                  <a:lnTo>
                    <a:pt x="254" y="2009"/>
                  </a:lnTo>
                  <a:lnTo>
                    <a:pt x="260" y="2005"/>
                  </a:lnTo>
                  <a:lnTo>
                    <a:pt x="267" y="2002"/>
                  </a:lnTo>
                  <a:lnTo>
                    <a:pt x="275" y="1999"/>
                  </a:lnTo>
                  <a:lnTo>
                    <a:pt x="283" y="1999"/>
                  </a:lnTo>
                  <a:lnTo>
                    <a:pt x="292" y="1999"/>
                  </a:lnTo>
                  <a:lnTo>
                    <a:pt x="302" y="2000"/>
                  </a:lnTo>
                  <a:lnTo>
                    <a:pt x="312" y="2004"/>
                  </a:lnTo>
                  <a:lnTo>
                    <a:pt x="322" y="2007"/>
                  </a:lnTo>
                  <a:lnTo>
                    <a:pt x="333" y="2011"/>
                  </a:lnTo>
                  <a:lnTo>
                    <a:pt x="345" y="2017"/>
                  </a:lnTo>
                  <a:lnTo>
                    <a:pt x="356" y="2023"/>
                  </a:lnTo>
                  <a:lnTo>
                    <a:pt x="367" y="2031"/>
                  </a:lnTo>
                  <a:lnTo>
                    <a:pt x="379" y="2040"/>
                  </a:lnTo>
                  <a:lnTo>
                    <a:pt x="390" y="2049"/>
                  </a:lnTo>
                  <a:lnTo>
                    <a:pt x="401" y="2060"/>
                  </a:lnTo>
                  <a:lnTo>
                    <a:pt x="413" y="2069"/>
                  </a:lnTo>
                  <a:lnTo>
                    <a:pt x="422" y="2082"/>
                  </a:lnTo>
                  <a:lnTo>
                    <a:pt x="432" y="2093"/>
                  </a:lnTo>
                  <a:lnTo>
                    <a:pt x="441" y="2105"/>
                  </a:lnTo>
                  <a:lnTo>
                    <a:pt x="449" y="2117"/>
                  </a:lnTo>
                  <a:lnTo>
                    <a:pt x="456" y="2128"/>
                  </a:lnTo>
                  <a:lnTo>
                    <a:pt x="462" y="2140"/>
                  </a:lnTo>
                  <a:lnTo>
                    <a:pt x="467" y="2151"/>
                  </a:lnTo>
                  <a:lnTo>
                    <a:pt x="472" y="2162"/>
                  </a:lnTo>
                  <a:lnTo>
                    <a:pt x="475" y="2171"/>
                  </a:lnTo>
                  <a:lnTo>
                    <a:pt x="477" y="2181"/>
                  </a:lnTo>
                  <a:lnTo>
                    <a:pt x="477" y="2191"/>
                  </a:lnTo>
                  <a:lnTo>
                    <a:pt x="477" y="2200"/>
                  </a:lnTo>
                  <a:lnTo>
                    <a:pt x="476" y="2208"/>
                  </a:lnTo>
                  <a:lnTo>
                    <a:pt x="474" y="2215"/>
                  </a:lnTo>
                  <a:lnTo>
                    <a:pt x="470" y="2222"/>
                  </a:lnTo>
                  <a:lnTo>
                    <a:pt x="465" y="2227"/>
                  </a:lnTo>
                  <a:close/>
                  <a:moveTo>
                    <a:pt x="176" y="1405"/>
                  </a:moveTo>
                  <a:lnTo>
                    <a:pt x="167" y="1395"/>
                  </a:lnTo>
                  <a:lnTo>
                    <a:pt x="160" y="1384"/>
                  </a:lnTo>
                  <a:lnTo>
                    <a:pt x="152" y="1375"/>
                  </a:lnTo>
                  <a:lnTo>
                    <a:pt x="145" y="1365"/>
                  </a:lnTo>
                  <a:lnTo>
                    <a:pt x="140" y="1354"/>
                  </a:lnTo>
                  <a:lnTo>
                    <a:pt x="134" y="1344"/>
                  </a:lnTo>
                  <a:lnTo>
                    <a:pt x="130" y="1334"/>
                  </a:lnTo>
                  <a:lnTo>
                    <a:pt x="127" y="1324"/>
                  </a:lnTo>
                  <a:lnTo>
                    <a:pt x="124" y="1315"/>
                  </a:lnTo>
                  <a:lnTo>
                    <a:pt x="123" y="1307"/>
                  </a:lnTo>
                  <a:lnTo>
                    <a:pt x="122" y="1298"/>
                  </a:lnTo>
                  <a:lnTo>
                    <a:pt x="123" y="1290"/>
                  </a:lnTo>
                  <a:lnTo>
                    <a:pt x="124" y="1284"/>
                  </a:lnTo>
                  <a:lnTo>
                    <a:pt x="127" y="1277"/>
                  </a:lnTo>
                  <a:lnTo>
                    <a:pt x="130" y="1270"/>
                  </a:lnTo>
                  <a:lnTo>
                    <a:pt x="134" y="1266"/>
                  </a:lnTo>
                  <a:lnTo>
                    <a:pt x="140" y="1262"/>
                  </a:lnTo>
                  <a:lnTo>
                    <a:pt x="146" y="1258"/>
                  </a:lnTo>
                  <a:lnTo>
                    <a:pt x="153" y="1257"/>
                  </a:lnTo>
                  <a:lnTo>
                    <a:pt x="161" y="1256"/>
                  </a:lnTo>
                  <a:lnTo>
                    <a:pt x="168" y="1256"/>
                  </a:lnTo>
                  <a:lnTo>
                    <a:pt x="176" y="1257"/>
                  </a:lnTo>
                  <a:lnTo>
                    <a:pt x="185" y="1259"/>
                  </a:lnTo>
                  <a:lnTo>
                    <a:pt x="195" y="1263"/>
                  </a:lnTo>
                  <a:lnTo>
                    <a:pt x="203" y="1267"/>
                  </a:lnTo>
                  <a:lnTo>
                    <a:pt x="213" y="1272"/>
                  </a:lnTo>
                  <a:lnTo>
                    <a:pt x="223" y="1277"/>
                  </a:lnTo>
                  <a:lnTo>
                    <a:pt x="233" y="1284"/>
                  </a:lnTo>
                  <a:lnTo>
                    <a:pt x="243" y="1291"/>
                  </a:lnTo>
                  <a:lnTo>
                    <a:pt x="253" y="1299"/>
                  </a:lnTo>
                  <a:lnTo>
                    <a:pt x="263" y="1309"/>
                  </a:lnTo>
                  <a:lnTo>
                    <a:pt x="271" y="1318"/>
                  </a:lnTo>
                  <a:lnTo>
                    <a:pt x="280" y="1327"/>
                  </a:lnTo>
                  <a:lnTo>
                    <a:pt x="289" y="1338"/>
                  </a:lnTo>
                  <a:lnTo>
                    <a:pt x="295" y="1348"/>
                  </a:lnTo>
                  <a:lnTo>
                    <a:pt x="303" y="1358"/>
                  </a:lnTo>
                  <a:lnTo>
                    <a:pt x="309" y="1369"/>
                  </a:lnTo>
                  <a:lnTo>
                    <a:pt x="313" y="1379"/>
                  </a:lnTo>
                  <a:lnTo>
                    <a:pt x="317" y="1389"/>
                  </a:lnTo>
                  <a:lnTo>
                    <a:pt x="321" y="1399"/>
                  </a:lnTo>
                  <a:lnTo>
                    <a:pt x="323" y="1407"/>
                  </a:lnTo>
                  <a:lnTo>
                    <a:pt x="325" y="1416"/>
                  </a:lnTo>
                  <a:lnTo>
                    <a:pt x="325" y="1425"/>
                  </a:lnTo>
                  <a:lnTo>
                    <a:pt x="325" y="1433"/>
                  </a:lnTo>
                  <a:lnTo>
                    <a:pt x="324" y="1439"/>
                  </a:lnTo>
                  <a:lnTo>
                    <a:pt x="322" y="1446"/>
                  </a:lnTo>
                  <a:lnTo>
                    <a:pt x="318" y="1452"/>
                  </a:lnTo>
                  <a:lnTo>
                    <a:pt x="313" y="1457"/>
                  </a:lnTo>
                  <a:lnTo>
                    <a:pt x="309" y="1461"/>
                  </a:lnTo>
                  <a:lnTo>
                    <a:pt x="302" y="1463"/>
                  </a:lnTo>
                  <a:lnTo>
                    <a:pt x="295" y="1466"/>
                  </a:lnTo>
                  <a:lnTo>
                    <a:pt x="288" y="1467"/>
                  </a:lnTo>
                  <a:lnTo>
                    <a:pt x="280" y="1467"/>
                  </a:lnTo>
                  <a:lnTo>
                    <a:pt x="271" y="1464"/>
                  </a:lnTo>
                  <a:lnTo>
                    <a:pt x="263" y="1463"/>
                  </a:lnTo>
                  <a:lnTo>
                    <a:pt x="254" y="1460"/>
                  </a:lnTo>
                  <a:lnTo>
                    <a:pt x="244" y="1456"/>
                  </a:lnTo>
                  <a:lnTo>
                    <a:pt x="234" y="1451"/>
                  </a:lnTo>
                  <a:lnTo>
                    <a:pt x="225" y="1446"/>
                  </a:lnTo>
                  <a:lnTo>
                    <a:pt x="215" y="1439"/>
                  </a:lnTo>
                  <a:lnTo>
                    <a:pt x="206" y="1432"/>
                  </a:lnTo>
                  <a:lnTo>
                    <a:pt x="196" y="1424"/>
                  </a:lnTo>
                  <a:lnTo>
                    <a:pt x="186" y="1415"/>
                  </a:lnTo>
                  <a:lnTo>
                    <a:pt x="176" y="1405"/>
                  </a:lnTo>
                  <a:close/>
                  <a:moveTo>
                    <a:pt x="562" y="1719"/>
                  </a:moveTo>
                  <a:lnTo>
                    <a:pt x="556" y="1723"/>
                  </a:lnTo>
                  <a:lnTo>
                    <a:pt x="550" y="1725"/>
                  </a:lnTo>
                  <a:lnTo>
                    <a:pt x="543" y="1728"/>
                  </a:lnTo>
                  <a:lnTo>
                    <a:pt x="535" y="1729"/>
                  </a:lnTo>
                  <a:lnTo>
                    <a:pt x="527" y="1729"/>
                  </a:lnTo>
                  <a:lnTo>
                    <a:pt x="518" y="1728"/>
                  </a:lnTo>
                  <a:lnTo>
                    <a:pt x="508" y="1725"/>
                  </a:lnTo>
                  <a:lnTo>
                    <a:pt x="498" y="1722"/>
                  </a:lnTo>
                  <a:lnTo>
                    <a:pt x="488" y="1718"/>
                  </a:lnTo>
                  <a:lnTo>
                    <a:pt x="478" y="1712"/>
                  </a:lnTo>
                  <a:lnTo>
                    <a:pt x="467" y="1707"/>
                  </a:lnTo>
                  <a:lnTo>
                    <a:pt x="458" y="1700"/>
                  </a:lnTo>
                  <a:lnTo>
                    <a:pt x="447" y="1692"/>
                  </a:lnTo>
                  <a:lnTo>
                    <a:pt x="437" y="1684"/>
                  </a:lnTo>
                  <a:lnTo>
                    <a:pt x="427" y="1674"/>
                  </a:lnTo>
                  <a:lnTo>
                    <a:pt x="416" y="1664"/>
                  </a:lnTo>
                  <a:lnTo>
                    <a:pt x="407" y="1654"/>
                  </a:lnTo>
                  <a:lnTo>
                    <a:pt x="398" y="1643"/>
                  </a:lnTo>
                  <a:lnTo>
                    <a:pt x="391" y="1632"/>
                  </a:lnTo>
                  <a:lnTo>
                    <a:pt x="383" y="1622"/>
                  </a:lnTo>
                  <a:lnTo>
                    <a:pt x="378" y="1611"/>
                  </a:lnTo>
                  <a:lnTo>
                    <a:pt x="372" y="1600"/>
                  </a:lnTo>
                  <a:lnTo>
                    <a:pt x="368" y="1590"/>
                  </a:lnTo>
                  <a:lnTo>
                    <a:pt x="364" y="1581"/>
                  </a:lnTo>
                  <a:lnTo>
                    <a:pt x="361" y="1571"/>
                  </a:lnTo>
                  <a:lnTo>
                    <a:pt x="360" y="1561"/>
                  </a:lnTo>
                  <a:lnTo>
                    <a:pt x="359" y="1552"/>
                  </a:lnTo>
                  <a:lnTo>
                    <a:pt x="360" y="1544"/>
                  </a:lnTo>
                  <a:lnTo>
                    <a:pt x="361" y="1537"/>
                  </a:lnTo>
                  <a:lnTo>
                    <a:pt x="363" y="1530"/>
                  </a:lnTo>
                  <a:lnTo>
                    <a:pt x="367" y="1524"/>
                  </a:lnTo>
                  <a:lnTo>
                    <a:pt x="371" y="1518"/>
                  </a:lnTo>
                  <a:lnTo>
                    <a:pt x="378" y="1514"/>
                  </a:lnTo>
                  <a:lnTo>
                    <a:pt x="383" y="1512"/>
                  </a:lnTo>
                  <a:lnTo>
                    <a:pt x="391" y="1509"/>
                  </a:lnTo>
                  <a:lnTo>
                    <a:pt x="398" y="1508"/>
                  </a:lnTo>
                  <a:lnTo>
                    <a:pt x="407" y="1508"/>
                  </a:lnTo>
                  <a:lnTo>
                    <a:pt x="416" y="1509"/>
                  </a:lnTo>
                  <a:lnTo>
                    <a:pt x="425" y="1513"/>
                  </a:lnTo>
                  <a:lnTo>
                    <a:pt x="435" y="1515"/>
                  </a:lnTo>
                  <a:lnTo>
                    <a:pt x="444" y="1519"/>
                  </a:lnTo>
                  <a:lnTo>
                    <a:pt x="455" y="1525"/>
                  </a:lnTo>
                  <a:lnTo>
                    <a:pt x="465" y="1530"/>
                  </a:lnTo>
                  <a:lnTo>
                    <a:pt x="476" y="1538"/>
                  </a:lnTo>
                  <a:lnTo>
                    <a:pt x="486" y="1546"/>
                  </a:lnTo>
                  <a:lnTo>
                    <a:pt x="496" y="1553"/>
                  </a:lnTo>
                  <a:lnTo>
                    <a:pt x="507" y="1563"/>
                  </a:lnTo>
                  <a:lnTo>
                    <a:pt x="517" y="1573"/>
                  </a:lnTo>
                  <a:lnTo>
                    <a:pt x="525" y="1583"/>
                  </a:lnTo>
                  <a:lnTo>
                    <a:pt x="534" y="1594"/>
                  </a:lnTo>
                  <a:lnTo>
                    <a:pt x="543" y="1605"/>
                  </a:lnTo>
                  <a:lnTo>
                    <a:pt x="550" y="1616"/>
                  </a:lnTo>
                  <a:lnTo>
                    <a:pt x="556" y="1627"/>
                  </a:lnTo>
                  <a:lnTo>
                    <a:pt x="562" y="1637"/>
                  </a:lnTo>
                  <a:lnTo>
                    <a:pt x="566" y="1647"/>
                  </a:lnTo>
                  <a:lnTo>
                    <a:pt x="569" y="1657"/>
                  </a:lnTo>
                  <a:lnTo>
                    <a:pt x="572" y="1667"/>
                  </a:lnTo>
                  <a:lnTo>
                    <a:pt x="574" y="1676"/>
                  </a:lnTo>
                  <a:lnTo>
                    <a:pt x="574" y="1685"/>
                  </a:lnTo>
                  <a:lnTo>
                    <a:pt x="574" y="1694"/>
                  </a:lnTo>
                  <a:lnTo>
                    <a:pt x="573" y="1700"/>
                  </a:lnTo>
                  <a:lnTo>
                    <a:pt x="569" y="1708"/>
                  </a:lnTo>
                  <a:lnTo>
                    <a:pt x="566" y="1713"/>
                  </a:lnTo>
                  <a:lnTo>
                    <a:pt x="562" y="1719"/>
                  </a:lnTo>
                  <a:close/>
                  <a:moveTo>
                    <a:pt x="288" y="770"/>
                  </a:moveTo>
                  <a:lnTo>
                    <a:pt x="282" y="774"/>
                  </a:lnTo>
                  <a:lnTo>
                    <a:pt x="277" y="776"/>
                  </a:lnTo>
                  <a:lnTo>
                    <a:pt x="271" y="778"/>
                  </a:lnTo>
                  <a:lnTo>
                    <a:pt x="265" y="778"/>
                  </a:lnTo>
                  <a:lnTo>
                    <a:pt x="257" y="778"/>
                  </a:lnTo>
                  <a:lnTo>
                    <a:pt x="250" y="778"/>
                  </a:lnTo>
                  <a:lnTo>
                    <a:pt x="243" y="776"/>
                  </a:lnTo>
                  <a:lnTo>
                    <a:pt x="234" y="774"/>
                  </a:lnTo>
                  <a:lnTo>
                    <a:pt x="226" y="770"/>
                  </a:lnTo>
                  <a:lnTo>
                    <a:pt x="218" y="766"/>
                  </a:lnTo>
                  <a:lnTo>
                    <a:pt x="209" y="761"/>
                  </a:lnTo>
                  <a:lnTo>
                    <a:pt x="201" y="755"/>
                  </a:lnTo>
                  <a:lnTo>
                    <a:pt x="192" y="749"/>
                  </a:lnTo>
                  <a:lnTo>
                    <a:pt x="184" y="742"/>
                  </a:lnTo>
                  <a:lnTo>
                    <a:pt x="176" y="734"/>
                  </a:lnTo>
                  <a:lnTo>
                    <a:pt x="167" y="726"/>
                  </a:lnTo>
                  <a:lnTo>
                    <a:pt x="160" y="717"/>
                  </a:lnTo>
                  <a:lnTo>
                    <a:pt x="153" y="708"/>
                  </a:lnTo>
                  <a:lnTo>
                    <a:pt x="146" y="698"/>
                  </a:lnTo>
                  <a:lnTo>
                    <a:pt x="141" y="689"/>
                  </a:lnTo>
                  <a:lnTo>
                    <a:pt x="136" y="681"/>
                  </a:lnTo>
                  <a:lnTo>
                    <a:pt x="132" y="672"/>
                  </a:lnTo>
                  <a:lnTo>
                    <a:pt x="129" y="663"/>
                  </a:lnTo>
                  <a:lnTo>
                    <a:pt x="127" y="654"/>
                  </a:lnTo>
                  <a:lnTo>
                    <a:pt x="124" y="647"/>
                  </a:lnTo>
                  <a:lnTo>
                    <a:pt x="123" y="638"/>
                  </a:lnTo>
                  <a:lnTo>
                    <a:pt x="123" y="631"/>
                  </a:lnTo>
                  <a:lnTo>
                    <a:pt x="123" y="624"/>
                  </a:lnTo>
                  <a:lnTo>
                    <a:pt x="126" y="617"/>
                  </a:lnTo>
                  <a:lnTo>
                    <a:pt x="128" y="612"/>
                  </a:lnTo>
                  <a:lnTo>
                    <a:pt x="131" y="606"/>
                  </a:lnTo>
                  <a:lnTo>
                    <a:pt x="134" y="602"/>
                  </a:lnTo>
                  <a:lnTo>
                    <a:pt x="140" y="599"/>
                  </a:lnTo>
                  <a:lnTo>
                    <a:pt x="145" y="595"/>
                  </a:lnTo>
                  <a:lnTo>
                    <a:pt x="151" y="594"/>
                  </a:lnTo>
                  <a:lnTo>
                    <a:pt x="157" y="593"/>
                  </a:lnTo>
                  <a:lnTo>
                    <a:pt x="164" y="593"/>
                  </a:lnTo>
                  <a:lnTo>
                    <a:pt x="172" y="594"/>
                  </a:lnTo>
                  <a:lnTo>
                    <a:pt x="179" y="595"/>
                  </a:lnTo>
                  <a:lnTo>
                    <a:pt x="188" y="599"/>
                  </a:lnTo>
                  <a:lnTo>
                    <a:pt x="196" y="602"/>
                  </a:lnTo>
                  <a:lnTo>
                    <a:pt x="204" y="606"/>
                  </a:lnTo>
                  <a:lnTo>
                    <a:pt x="212" y="611"/>
                  </a:lnTo>
                  <a:lnTo>
                    <a:pt x="221" y="616"/>
                  </a:lnTo>
                  <a:lnTo>
                    <a:pt x="230" y="623"/>
                  </a:lnTo>
                  <a:lnTo>
                    <a:pt x="238" y="630"/>
                  </a:lnTo>
                  <a:lnTo>
                    <a:pt x="246" y="638"/>
                  </a:lnTo>
                  <a:lnTo>
                    <a:pt x="255" y="647"/>
                  </a:lnTo>
                  <a:lnTo>
                    <a:pt x="261" y="656"/>
                  </a:lnTo>
                  <a:lnTo>
                    <a:pt x="269" y="664"/>
                  </a:lnTo>
                  <a:lnTo>
                    <a:pt x="275" y="673"/>
                  </a:lnTo>
                  <a:lnTo>
                    <a:pt x="280" y="682"/>
                  </a:lnTo>
                  <a:lnTo>
                    <a:pt x="286" y="692"/>
                  </a:lnTo>
                  <a:lnTo>
                    <a:pt x="290" y="700"/>
                  </a:lnTo>
                  <a:lnTo>
                    <a:pt x="293" y="709"/>
                  </a:lnTo>
                  <a:lnTo>
                    <a:pt x="295" y="717"/>
                  </a:lnTo>
                  <a:lnTo>
                    <a:pt x="298" y="726"/>
                  </a:lnTo>
                  <a:lnTo>
                    <a:pt x="299" y="733"/>
                  </a:lnTo>
                  <a:lnTo>
                    <a:pt x="299" y="741"/>
                  </a:lnTo>
                  <a:lnTo>
                    <a:pt x="298" y="748"/>
                  </a:lnTo>
                  <a:lnTo>
                    <a:pt x="296" y="754"/>
                  </a:lnTo>
                  <a:lnTo>
                    <a:pt x="294" y="761"/>
                  </a:lnTo>
                  <a:lnTo>
                    <a:pt x="291" y="765"/>
                  </a:lnTo>
                  <a:lnTo>
                    <a:pt x="288" y="770"/>
                  </a:lnTo>
                  <a:close/>
                  <a:moveTo>
                    <a:pt x="499" y="1000"/>
                  </a:moveTo>
                  <a:lnTo>
                    <a:pt x="494" y="1004"/>
                  </a:lnTo>
                  <a:lnTo>
                    <a:pt x="488" y="1006"/>
                  </a:lnTo>
                  <a:lnTo>
                    <a:pt x="482" y="1008"/>
                  </a:lnTo>
                  <a:lnTo>
                    <a:pt x="475" y="1010"/>
                  </a:lnTo>
                  <a:lnTo>
                    <a:pt x="467" y="1010"/>
                  </a:lnTo>
                  <a:lnTo>
                    <a:pt x="460" y="1008"/>
                  </a:lnTo>
                  <a:lnTo>
                    <a:pt x="451" y="1006"/>
                  </a:lnTo>
                  <a:lnTo>
                    <a:pt x="442" y="1003"/>
                  </a:lnTo>
                  <a:lnTo>
                    <a:pt x="435" y="1000"/>
                  </a:lnTo>
                  <a:lnTo>
                    <a:pt x="425" y="995"/>
                  </a:lnTo>
                  <a:lnTo>
                    <a:pt x="416" y="990"/>
                  </a:lnTo>
                  <a:lnTo>
                    <a:pt x="407" y="984"/>
                  </a:lnTo>
                  <a:lnTo>
                    <a:pt x="398" y="978"/>
                  </a:lnTo>
                  <a:lnTo>
                    <a:pt x="390" y="970"/>
                  </a:lnTo>
                  <a:lnTo>
                    <a:pt x="381" y="962"/>
                  </a:lnTo>
                  <a:lnTo>
                    <a:pt x="372" y="954"/>
                  </a:lnTo>
                  <a:lnTo>
                    <a:pt x="364" y="944"/>
                  </a:lnTo>
                  <a:lnTo>
                    <a:pt x="357" y="935"/>
                  </a:lnTo>
                  <a:lnTo>
                    <a:pt x="350" y="925"/>
                  </a:lnTo>
                  <a:lnTo>
                    <a:pt x="344" y="916"/>
                  </a:lnTo>
                  <a:lnTo>
                    <a:pt x="339" y="907"/>
                  </a:lnTo>
                  <a:lnTo>
                    <a:pt x="335" y="897"/>
                  </a:lnTo>
                  <a:lnTo>
                    <a:pt x="330" y="888"/>
                  </a:lnTo>
                  <a:lnTo>
                    <a:pt x="328" y="879"/>
                  </a:lnTo>
                  <a:lnTo>
                    <a:pt x="326" y="870"/>
                  </a:lnTo>
                  <a:lnTo>
                    <a:pt x="325" y="863"/>
                  </a:lnTo>
                  <a:lnTo>
                    <a:pt x="325" y="854"/>
                  </a:lnTo>
                  <a:lnTo>
                    <a:pt x="325" y="847"/>
                  </a:lnTo>
                  <a:lnTo>
                    <a:pt x="327" y="841"/>
                  </a:lnTo>
                  <a:lnTo>
                    <a:pt x="329" y="834"/>
                  </a:lnTo>
                  <a:lnTo>
                    <a:pt x="333" y="829"/>
                  </a:lnTo>
                  <a:lnTo>
                    <a:pt x="337" y="824"/>
                  </a:lnTo>
                  <a:lnTo>
                    <a:pt x="341" y="820"/>
                  </a:lnTo>
                  <a:lnTo>
                    <a:pt x="348" y="818"/>
                  </a:lnTo>
                  <a:lnTo>
                    <a:pt x="353" y="816"/>
                  </a:lnTo>
                  <a:lnTo>
                    <a:pt x="361" y="814"/>
                  </a:lnTo>
                  <a:lnTo>
                    <a:pt x="368" y="814"/>
                  </a:lnTo>
                  <a:lnTo>
                    <a:pt x="375" y="816"/>
                  </a:lnTo>
                  <a:lnTo>
                    <a:pt x="384" y="818"/>
                  </a:lnTo>
                  <a:lnTo>
                    <a:pt x="393" y="820"/>
                  </a:lnTo>
                  <a:lnTo>
                    <a:pt x="402" y="824"/>
                  </a:lnTo>
                  <a:lnTo>
                    <a:pt x="410" y="829"/>
                  </a:lnTo>
                  <a:lnTo>
                    <a:pt x="419" y="833"/>
                  </a:lnTo>
                  <a:lnTo>
                    <a:pt x="428" y="840"/>
                  </a:lnTo>
                  <a:lnTo>
                    <a:pt x="437" y="846"/>
                  </a:lnTo>
                  <a:lnTo>
                    <a:pt x="445" y="854"/>
                  </a:lnTo>
                  <a:lnTo>
                    <a:pt x="454" y="862"/>
                  </a:lnTo>
                  <a:lnTo>
                    <a:pt x="463" y="870"/>
                  </a:lnTo>
                  <a:lnTo>
                    <a:pt x="471" y="879"/>
                  </a:lnTo>
                  <a:lnTo>
                    <a:pt x="478" y="889"/>
                  </a:lnTo>
                  <a:lnTo>
                    <a:pt x="485" y="899"/>
                  </a:lnTo>
                  <a:lnTo>
                    <a:pt x="490" y="908"/>
                  </a:lnTo>
                  <a:lnTo>
                    <a:pt x="496" y="917"/>
                  </a:lnTo>
                  <a:lnTo>
                    <a:pt x="500" y="926"/>
                  </a:lnTo>
                  <a:lnTo>
                    <a:pt x="505" y="936"/>
                  </a:lnTo>
                  <a:lnTo>
                    <a:pt x="507" y="945"/>
                  </a:lnTo>
                  <a:lnTo>
                    <a:pt x="509" y="954"/>
                  </a:lnTo>
                  <a:lnTo>
                    <a:pt x="510" y="961"/>
                  </a:lnTo>
                  <a:lnTo>
                    <a:pt x="510" y="969"/>
                  </a:lnTo>
                  <a:lnTo>
                    <a:pt x="510" y="977"/>
                  </a:lnTo>
                  <a:lnTo>
                    <a:pt x="509" y="983"/>
                  </a:lnTo>
                  <a:lnTo>
                    <a:pt x="506" y="990"/>
                  </a:lnTo>
                  <a:lnTo>
                    <a:pt x="502" y="995"/>
                  </a:lnTo>
                  <a:lnTo>
                    <a:pt x="499" y="1000"/>
                  </a:lnTo>
                  <a:close/>
                  <a:moveTo>
                    <a:pt x="266" y="117"/>
                  </a:moveTo>
                  <a:lnTo>
                    <a:pt x="254" y="102"/>
                  </a:lnTo>
                  <a:lnTo>
                    <a:pt x="244" y="86"/>
                  </a:lnTo>
                  <a:lnTo>
                    <a:pt x="239" y="78"/>
                  </a:lnTo>
                  <a:lnTo>
                    <a:pt x="236" y="70"/>
                  </a:lnTo>
                  <a:lnTo>
                    <a:pt x="233" y="63"/>
                  </a:lnTo>
                  <a:lnTo>
                    <a:pt x="231" y="55"/>
                  </a:lnTo>
                  <a:lnTo>
                    <a:pt x="230" y="47"/>
                  </a:lnTo>
                  <a:lnTo>
                    <a:pt x="229" y="41"/>
                  </a:lnTo>
                  <a:lnTo>
                    <a:pt x="229" y="34"/>
                  </a:lnTo>
                  <a:lnTo>
                    <a:pt x="230" y="27"/>
                  </a:lnTo>
                  <a:lnTo>
                    <a:pt x="231" y="22"/>
                  </a:lnTo>
                  <a:lnTo>
                    <a:pt x="233" y="16"/>
                  </a:lnTo>
                  <a:lnTo>
                    <a:pt x="236" y="12"/>
                  </a:lnTo>
                  <a:lnTo>
                    <a:pt x="239" y="8"/>
                  </a:lnTo>
                  <a:lnTo>
                    <a:pt x="244" y="4"/>
                  </a:lnTo>
                  <a:lnTo>
                    <a:pt x="249" y="2"/>
                  </a:lnTo>
                  <a:lnTo>
                    <a:pt x="254" y="0"/>
                  </a:lnTo>
                  <a:lnTo>
                    <a:pt x="260" y="0"/>
                  </a:lnTo>
                  <a:lnTo>
                    <a:pt x="266" y="0"/>
                  </a:lnTo>
                  <a:lnTo>
                    <a:pt x="272" y="0"/>
                  </a:lnTo>
                  <a:lnTo>
                    <a:pt x="279" y="2"/>
                  </a:lnTo>
                  <a:lnTo>
                    <a:pt x="287" y="4"/>
                  </a:lnTo>
                  <a:lnTo>
                    <a:pt x="293" y="7"/>
                  </a:lnTo>
                  <a:lnTo>
                    <a:pt x="301" y="11"/>
                  </a:lnTo>
                  <a:lnTo>
                    <a:pt x="309" y="15"/>
                  </a:lnTo>
                  <a:lnTo>
                    <a:pt x="315" y="20"/>
                  </a:lnTo>
                  <a:lnTo>
                    <a:pt x="330" y="32"/>
                  </a:lnTo>
                  <a:lnTo>
                    <a:pt x="344" y="46"/>
                  </a:lnTo>
                  <a:lnTo>
                    <a:pt x="357" y="61"/>
                  </a:lnTo>
                  <a:lnTo>
                    <a:pt x="367" y="77"/>
                  </a:lnTo>
                  <a:lnTo>
                    <a:pt x="373" y="93"/>
                  </a:lnTo>
                  <a:lnTo>
                    <a:pt x="379" y="109"/>
                  </a:lnTo>
                  <a:lnTo>
                    <a:pt x="380" y="116"/>
                  </a:lnTo>
                  <a:lnTo>
                    <a:pt x="381" y="123"/>
                  </a:lnTo>
                  <a:lnTo>
                    <a:pt x="381" y="129"/>
                  </a:lnTo>
                  <a:lnTo>
                    <a:pt x="380" y="136"/>
                  </a:lnTo>
                  <a:lnTo>
                    <a:pt x="379" y="141"/>
                  </a:lnTo>
                  <a:lnTo>
                    <a:pt x="376" y="147"/>
                  </a:lnTo>
                  <a:lnTo>
                    <a:pt x="374" y="151"/>
                  </a:lnTo>
                  <a:lnTo>
                    <a:pt x="370" y="156"/>
                  </a:lnTo>
                  <a:lnTo>
                    <a:pt x="366" y="159"/>
                  </a:lnTo>
                  <a:lnTo>
                    <a:pt x="361" y="161"/>
                  </a:lnTo>
                  <a:lnTo>
                    <a:pt x="356" y="162"/>
                  </a:lnTo>
                  <a:lnTo>
                    <a:pt x="350" y="163"/>
                  </a:lnTo>
                  <a:lnTo>
                    <a:pt x="344" y="163"/>
                  </a:lnTo>
                  <a:lnTo>
                    <a:pt x="337" y="162"/>
                  </a:lnTo>
                  <a:lnTo>
                    <a:pt x="330" y="161"/>
                  </a:lnTo>
                  <a:lnTo>
                    <a:pt x="323" y="159"/>
                  </a:lnTo>
                  <a:lnTo>
                    <a:pt x="316" y="156"/>
                  </a:lnTo>
                  <a:lnTo>
                    <a:pt x="309" y="152"/>
                  </a:lnTo>
                  <a:lnTo>
                    <a:pt x="302" y="148"/>
                  </a:lnTo>
                  <a:lnTo>
                    <a:pt x="294" y="144"/>
                  </a:lnTo>
                  <a:lnTo>
                    <a:pt x="280" y="132"/>
                  </a:lnTo>
                  <a:lnTo>
                    <a:pt x="266" y="117"/>
                  </a:lnTo>
                  <a:close/>
                  <a:moveTo>
                    <a:pt x="440" y="318"/>
                  </a:moveTo>
                  <a:lnTo>
                    <a:pt x="433" y="309"/>
                  </a:lnTo>
                  <a:lnTo>
                    <a:pt x="427" y="301"/>
                  </a:lnTo>
                  <a:lnTo>
                    <a:pt x="421" y="293"/>
                  </a:lnTo>
                  <a:lnTo>
                    <a:pt x="417" y="284"/>
                  </a:lnTo>
                  <a:lnTo>
                    <a:pt x="413" y="276"/>
                  </a:lnTo>
                  <a:lnTo>
                    <a:pt x="408" y="267"/>
                  </a:lnTo>
                  <a:lnTo>
                    <a:pt x="405" y="260"/>
                  </a:lnTo>
                  <a:lnTo>
                    <a:pt x="403" y="251"/>
                  </a:lnTo>
                  <a:lnTo>
                    <a:pt x="402" y="243"/>
                  </a:lnTo>
                  <a:lnTo>
                    <a:pt x="401" y="237"/>
                  </a:lnTo>
                  <a:lnTo>
                    <a:pt x="401" y="229"/>
                  </a:lnTo>
                  <a:lnTo>
                    <a:pt x="402" y="223"/>
                  </a:lnTo>
                  <a:lnTo>
                    <a:pt x="403" y="217"/>
                  </a:lnTo>
                  <a:lnTo>
                    <a:pt x="405" y="212"/>
                  </a:lnTo>
                  <a:lnTo>
                    <a:pt x="408" y="206"/>
                  </a:lnTo>
                  <a:lnTo>
                    <a:pt x="412" y="202"/>
                  </a:lnTo>
                  <a:lnTo>
                    <a:pt x="417" y="198"/>
                  </a:lnTo>
                  <a:lnTo>
                    <a:pt x="421" y="196"/>
                  </a:lnTo>
                  <a:lnTo>
                    <a:pt x="427" y="194"/>
                  </a:lnTo>
                  <a:lnTo>
                    <a:pt x="433" y="194"/>
                  </a:lnTo>
                  <a:lnTo>
                    <a:pt x="440" y="194"/>
                  </a:lnTo>
                  <a:lnTo>
                    <a:pt x="447" y="194"/>
                  </a:lnTo>
                  <a:lnTo>
                    <a:pt x="454" y="196"/>
                  </a:lnTo>
                  <a:lnTo>
                    <a:pt x="461" y="198"/>
                  </a:lnTo>
                  <a:lnTo>
                    <a:pt x="469" y="202"/>
                  </a:lnTo>
                  <a:lnTo>
                    <a:pt x="476" y="205"/>
                  </a:lnTo>
                  <a:lnTo>
                    <a:pt x="484" y="209"/>
                  </a:lnTo>
                  <a:lnTo>
                    <a:pt x="493" y="215"/>
                  </a:lnTo>
                  <a:lnTo>
                    <a:pt x="500" y="220"/>
                  </a:lnTo>
                  <a:lnTo>
                    <a:pt x="508" y="227"/>
                  </a:lnTo>
                  <a:lnTo>
                    <a:pt x="516" y="235"/>
                  </a:lnTo>
                  <a:lnTo>
                    <a:pt x="522" y="242"/>
                  </a:lnTo>
                  <a:lnTo>
                    <a:pt x="529" y="250"/>
                  </a:lnTo>
                  <a:lnTo>
                    <a:pt x="535" y="259"/>
                  </a:lnTo>
                  <a:lnTo>
                    <a:pt x="541" y="266"/>
                  </a:lnTo>
                  <a:lnTo>
                    <a:pt x="546" y="275"/>
                  </a:lnTo>
                  <a:lnTo>
                    <a:pt x="551" y="284"/>
                  </a:lnTo>
                  <a:lnTo>
                    <a:pt x="554" y="292"/>
                  </a:lnTo>
                  <a:lnTo>
                    <a:pt x="557" y="299"/>
                  </a:lnTo>
                  <a:lnTo>
                    <a:pt x="559" y="308"/>
                  </a:lnTo>
                  <a:lnTo>
                    <a:pt x="561" y="316"/>
                  </a:lnTo>
                  <a:lnTo>
                    <a:pt x="562" y="322"/>
                  </a:lnTo>
                  <a:lnTo>
                    <a:pt x="562" y="330"/>
                  </a:lnTo>
                  <a:lnTo>
                    <a:pt x="561" y="337"/>
                  </a:lnTo>
                  <a:lnTo>
                    <a:pt x="559" y="342"/>
                  </a:lnTo>
                  <a:lnTo>
                    <a:pt x="557" y="348"/>
                  </a:lnTo>
                  <a:lnTo>
                    <a:pt x="554" y="353"/>
                  </a:lnTo>
                  <a:lnTo>
                    <a:pt x="551" y="357"/>
                  </a:lnTo>
                  <a:lnTo>
                    <a:pt x="546" y="361"/>
                  </a:lnTo>
                  <a:lnTo>
                    <a:pt x="541" y="363"/>
                  </a:lnTo>
                  <a:lnTo>
                    <a:pt x="535" y="364"/>
                  </a:lnTo>
                  <a:lnTo>
                    <a:pt x="529" y="365"/>
                  </a:lnTo>
                  <a:lnTo>
                    <a:pt x="522" y="365"/>
                  </a:lnTo>
                  <a:lnTo>
                    <a:pt x="516" y="365"/>
                  </a:lnTo>
                  <a:lnTo>
                    <a:pt x="509" y="363"/>
                  </a:lnTo>
                  <a:lnTo>
                    <a:pt x="501" y="361"/>
                  </a:lnTo>
                  <a:lnTo>
                    <a:pt x="494" y="357"/>
                  </a:lnTo>
                  <a:lnTo>
                    <a:pt x="486" y="354"/>
                  </a:lnTo>
                  <a:lnTo>
                    <a:pt x="478" y="350"/>
                  </a:lnTo>
                  <a:lnTo>
                    <a:pt x="471" y="344"/>
                  </a:lnTo>
                  <a:lnTo>
                    <a:pt x="463" y="339"/>
                  </a:lnTo>
                  <a:lnTo>
                    <a:pt x="455" y="332"/>
                  </a:lnTo>
                  <a:lnTo>
                    <a:pt x="448" y="326"/>
                  </a:lnTo>
                  <a:lnTo>
                    <a:pt x="440" y="318"/>
                  </a:lnTo>
                  <a:close/>
                </a:path>
              </a:pathLst>
            </a:custGeom>
            <a:solidFill>
              <a:srgbClr val="E697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CH"/>
            </a:p>
          </p:txBody>
        </p:sp>
        <p:sp>
          <p:nvSpPr>
            <p:cNvPr id="175" name="Freeform 166"/>
            <p:cNvSpPr>
              <a:spLocks noEditPoints="1"/>
            </p:cNvSpPr>
            <p:nvPr userDrawn="1"/>
          </p:nvSpPr>
          <p:spPr bwMode="auto">
            <a:xfrm>
              <a:off x="12096750" y="5559425"/>
              <a:ext cx="90488" cy="1300163"/>
            </a:xfrm>
            <a:custGeom>
              <a:avLst/>
              <a:gdLst>
                <a:gd name="T0" fmla="*/ 16 w 344"/>
                <a:gd name="T1" fmla="*/ 4563 h 4916"/>
                <a:gd name="T2" fmla="*/ 177 w 344"/>
                <a:gd name="T3" fmla="*/ 4628 h 4916"/>
                <a:gd name="T4" fmla="*/ 344 w 344"/>
                <a:gd name="T5" fmla="*/ 4831 h 4916"/>
                <a:gd name="T6" fmla="*/ 241 w 344"/>
                <a:gd name="T7" fmla="*/ 4879 h 4916"/>
                <a:gd name="T8" fmla="*/ 53 w 344"/>
                <a:gd name="T9" fmla="*/ 4735 h 4916"/>
                <a:gd name="T10" fmla="*/ 43 w 344"/>
                <a:gd name="T11" fmla="*/ 4077 h 4916"/>
                <a:gd name="T12" fmla="*/ 73 w 344"/>
                <a:gd name="T13" fmla="*/ 4194 h 4916"/>
                <a:gd name="T14" fmla="*/ 0 w 344"/>
                <a:gd name="T15" fmla="*/ 3638 h 4916"/>
                <a:gd name="T16" fmla="*/ 121 w 344"/>
                <a:gd name="T17" fmla="*/ 3679 h 4916"/>
                <a:gd name="T18" fmla="*/ 257 w 344"/>
                <a:gd name="T19" fmla="*/ 3818 h 4916"/>
                <a:gd name="T20" fmla="*/ 264 w 344"/>
                <a:gd name="T21" fmla="*/ 3930 h 4916"/>
                <a:gd name="T22" fmla="*/ 127 w 344"/>
                <a:gd name="T23" fmla="*/ 3891 h 4916"/>
                <a:gd name="T24" fmla="*/ 17 w 344"/>
                <a:gd name="T25" fmla="*/ 3079 h 4916"/>
                <a:gd name="T26" fmla="*/ 144 w 344"/>
                <a:gd name="T27" fmla="*/ 3229 h 4916"/>
                <a:gd name="T28" fmla="*/ 125 w 344"/>
                <a:gd name="T29" fmla="*/ 3312 h 4916"/>
                <a:gd name="T30" fmla="*/ 0 w 344"/>
                <a:gd name="T31" fmla="*/ 3267 h 4916"/>
                <a:gd name="T32" fmla="*/ 94 w 344"/>
                <a:gd name="T33" fmla="*/ 2643 h 4916"/>
                <a:gd name="T34" fmla="*/ 86 w 344"/>
                <a:gd name="T35" fmla="*/ 2729 h 4916"/>
                <a:gd name="T36" fmla="*/ 16 w 344"/>
                <a:gd name="T37" fmla="*/ 1982 h 4916"/>
                <a:gd name="T38" fmla="*/ 128 w 344"/>
                <a:gd name="T39" fmla="*/ 2117 h 4916"/>
                <a:gd name="T40" fmla="*/ 106 w 344"/>
                <a:gd name="T41" fmla="*/ 2191 h 4916"/>
                <a:gd name="T42" fmla="*/ 0 w 344"/>
                <a:gd name="T43" fmla="*/ 774 h 4916"/>
                <a:gd name="T44" fmla="*/ 103 w 344"/>
                <a:gd name="T45" fmla="*/ 810 h 4916"/>
                <a:gd name="T46" fmla="*/ 166 w 344"/>
                <a:gd name="T47" fmla="*/ 916 h 4916"/>
                <a:gd name="T48" fmla="*/ 123 w 344"/>
                <a:gd name="T49" fmla="*/ 965 h 4916"/>
                <a:gd name="T50" fmla="*/ 28 w 344"/>
                <a:gd name="T51" fmla="*/ 909 h 4916"/>
                <a:gd name="T52" fmla="*/ 35 w 344"/>
                <a:gd name="T53" fmla="*/ 64 h 4916"/>
                <a:gd name="T54" fmla="*/ 7 w 344"/>
                <a:gd name="T55" fmla="*/ 118 h 4916"/>
                <a:gd name="T56" fmla="*/ 195 w 344"/>
                <a:gd name="T57" fmla="*/ 4421 h 4916"/>
                <a:gd name="T58" fmla="*/ 161 w 344"/>
                <a:gd name="T59" fmla="*/ 4298 h 4916"/>
                <a:gd name="T60" fmla="*/ 249 w 344"/>
                <a:gd name="T61" fmla="*/ 4291 h 4916"/>
                <a:gd name="T62" fmla="*/ 323 w 344"/>
                <a:gd name="T63" fmla="*/ 3592 h 4916"/>
                <a:gd name="T64" fmla="*/ 219 w 344"/>
                <a:gd name="T65" fmla="*/ 3452 h 4916"/>
                <a:gd name="T66" fmla="*/ 247 w 344"/>
                <a:gd name="T67" fmla="*/ 3376 h 4916"/>
                <a:gd name="T68" fmla="*/ 331 w 344"/>
                <a:gd name="T69" fmla="*/ 3043 h 4916"/>
                <a:gd name="T70" fmla="*/ 192 w 344"/>
                <a:gd name="T71" fmla="*/ 2924 h 4916"/>
                <a:gd name="T72" fmla="*/ 165 w 344"/>
                <a:gd name="T73" fmla="*/ 2806 h 4916"/>
                <a:gd name="T74" fmla="*/ 267 w 344"/>
                <a:gd name="T75" fmla="*/ 2807 h 4916"/>
                <a:gd name="T76" fmla="*/ 307 w 344"/>
                <a:gd name="T77" fmla="*/ 2465 h 4916"/>
                <a:gd name="T78" fmla="*/ 194 w 344"/>
                <a:gd name="T79" fmla="*/ 2343 h 4916"/>
                <a:gd name="T80" fmla="*/ 196 w 344"/>
                <a:gd name="T81" fmla="*/ 2248 h 4916"/>
                <a:gd name="T82" fmla="*/ 299 w 344"/>
                <a:gd name="T83" fmla="*/ 2268 h 4916"/>
                <a:gd name="T84" fmla="*/ 183 w 344"/>
                <a:gd name="T85" fmla="*/ 1684 h 4916"/>
                <a:gd name="T86" fmla="*/ 72 w 344"/>
                <a:gd name="T87" fmla="*/ 1619 h 4916"/>
                <a:gd name="T88" fmla="*/ 15 w 344"/>
                <a:gd name="T89" fmla="*/ 1507 h 4916"/>
                <a:gd name="T90" fmla="*/ 72 w 344"/>
                <a:gd name="T91" fmla="*/ 1464 h 4916"/>
                <a:gd name="T92" fmla="*/ 181 w 344"/>
                <a:gd name="T93" fmla="*/ 1538 h 4916"/>
                <a:gd name="T94" fmla="*/ 230 w 344"/>
                <a:gd name="T95" fmla="*/ 1649 h 4916"/>
                <a:gd name="T96" fmla="*/ 292 w 344"/>
                <a:gd name="T97" fmla="*/ 1846 h 4916"/>
                <a:gd name="T98" fmla="*/ 275 w 344"/>
                <a:gd name="T99" fmla="*/ 1744 h 4916"/>
                <a:gd name="T100" fmla="*/ 340 w 344"/>
                <a:gd name="T101" fmla="*/ 1060 h 4916"/>
                <a:gd name="T102" fmla="*/ 236 w 344"/>
                <a:gd name="T103" fmla="*/ 1138 h 4916"/>
                <a:gd name="T104" fmla="*/ 195 w 344"/>
                <a:gd name="T105" fmla="*/ 1036 h 4916"/>
                <a:gd name="T106" fmla="*/ 257 w 344"/>
                <a:gd name="T107" fmla="*/ 1005 h 4916"/>
                <a:gd name="T108" fmla="*/ 89 w 344"/>
                <a:gd name="T109" fmla="*/ 264 h 4916"/>
                <a:gd name="T110" fmla="*/ 58 w 344"/>
                <a:gd name="T111" fmla="*/ 178 h 4916"/>
                <a:gd name="T112" fmla="*/ 110 w 344"/>
                <a:gd name="T113" fmla="*/ 151 h 4916"/>
                <a:gd name="T114" fmla="*/ 191 w 344"/>
                <a:gd name="T115" fmla="*/ 214 h 4916"/>
                <a:gd name="T116" fmla="*/ 215 w 344"/>
                <a:gd name="T117" fmla="*/ 297 h 4916"/>
                <a:gd name="T118" fmla="*/ 157 w 344"/>
                <a:gd name="T119" fmla="*/ 316 h 4916"/>
                <a:gd name="T120" fmla="*/ 268 w 344"/>
                <a:gd name="T121" fmla="*/ 465 h 4916"/>
                <a:gd name="T122" fmla="*/ 242 w 344"/>
                <a:gd name="T123" fmla="*/ 377 h 4916"/>
                <a:gd name="T124" fmla="*/ 317 w 344"/>
                <a:gd name="T125" fmla="*/ 363 h 49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44" h="4916">
                  <a:moveTo>
                    <a:pt x="0" y="4916"/>
                  </a:moveTo>
                  <a:lnTo>
                    <a:pt x="0" y="4889"/>
                  </a:lnTo>
                  <a:lnTo>
                    <a:pt x="9" y="4895"/>
                  </a:lnTo>
                  <a:lnTo>
                    <a:pt x="20" y="4902"/>
                  </a:lnTo>
                  <a:lnTo>
                    <a:pt x="30" y="4908"/>
                  </a:lnTo>
                  <a:lnTo>
                    <a:pt x="41" y="4916"/>
                  </a:lnTo>
                  <a:lnTo>
                    <a:pt x="0" y="4916"/>
                  </a:lnTo>
                  <a:close/>
                  <a:moveTo>
                    <a:pt x="0" y="4655"/>
                  </a:moveTo>
                  <a:lnTo>
                    <a:pt x="0" y="4571"/>
                  </a:lnTo>
                  <a:lnTo>
                    <a:pt x="7" y="4566"/>
                  </a:lnTo>
                  <a:lnTo>
                    <a:pt x="16" y="4563"/>
                  </a:lnTo>
                  <a:lnTo>
                    <a:pt x="27" y="4562"/>
                  </a:lnTo>
                  <a:lnTo>
                    <a:pt x="38" y="4562"/>
                  </a:lnTo>
                  <a:lnTo>
                    <a:pt x="51" y="4564"/>
                  </a:lnTo>
                  <a:lnTo>
                    <a:pt x="64" y="4567"/>
                  </a:lnTo>
                  <a:lnTo>
                    <a:pt x="78" y="4572"/>
                  </a:lnTo>
                  <a:lnTo>
                    <a:pt x="94" y="4578"/>
                  </a:lnTo>
                  <a:lnTo>
                    <a:pt x="110" y="4585"/>
                  </a:lnTo>
                  <a:lnTo>
                    <a:pt x="127" y="4594"/>
                  </a:lnTo>
                  <a:lnTo>
                    <a:pt x="143" y="4604"/>
                  </a:lnTo>
                  <a:lnTo>
                    <a:pt x="161" y="4615"/>
                  </a:lnTo>
                  <a:lnTo>
                    <a:pt x="177" y="4628"/>
                  </a:lnTo>
                  <a:lnTo>
                    <a:pt x="195" y="4641"/>
                  </a:lnTo>
                  <a:lnTo>
                    <a:pt x="212" y="4655"/>
                  </a:lnTo>
                  <a:lnTo>
                    <a:pt x="230" y="4670"/>
                  </a:lnTo>
                  <a:lnTo>
                    <a:pt x="252" y="4691"/>
                  </a:lnTo>
                  <a:lnTo>
                    <a:pt x="271" y="4713"/>
                  </a:lnTo>
                  <a:lnTo>
                    <a:pt x="289" y="4734"/>
                  </a:lnTo>
                  <a:lnTo>
                    <a:pt x="305" y="4755"/>
                  </a:lnTo>
                  <a:lnTo>
                    <a:pt x="318" y="4776"/>
                  </a:lnTo>
                  <a:lnTo>
                    <a:pt x="329" y="4795"/>
                  </a:lnTo>
                  <a:lnTo>
                    <a:pt x="338" y="4813"/>
                  </a:lnTo>
                  <a:lnTo>
                    <a:pt x="344" y="4831"/>
                  </a:lnTo>
                  <a:lnTo>
                    <a:pt x="344" y="4870"/>
                  </a:lnTo>
                  <a:lnTo>
                    <a:pt x="340" y="4877"/>
                  </a:lnTo>
                  <a:lnTo>
                    <a:pt x="335" y="4883"/>
                  </a:lnTo>
                  <a:lnTo>
                    <a:pt x="327" y="4888"/>
                  </a:lnTo>
                  <a:lnTo>
                    <a:pt x="318" y="4891"/>
                  </a:lnTo>
                  <a:lnTo>
                    <a:pt x="309" y="4893"/>
                  </a:lnTo>
                  <a:lnTo>
                    <a:pt x="297" y="4893"/>
                  </a:lnTo>
                  <a:lnTo>
                    <a:pt x="284" y="4892"/>
                  </a:lnTo>
                  <a:lnTo>
                    <a:pt x="270" y="4889"/>
                  </a:lnTo>
                  <a:lnTo>
                    <a:pt x="256" y="4884"/>
                  </a:lnTo>
                  <a:lnTo>
                    <a:pt x="241" y="4879"/>
                  </a:lnTo>
                  <a:lnTo>
                    <a:pt x="224" y="4871"/>
                  </a:lnTo>
                  <a:lnTo>
                    <a:pt x="208" y="4863"/>
                  </a:lnTo>
                  <a:lnTo>
                    <a:pt x="191" y="4854"/>
                  </a:lnTo>
                  <a:lnTo>
                    <a:pt x="174" y="4843"/>
                  </a:lnTo>
                  <a:lnTo>
                    <a:pt x="156" y="4829"/>
                  </a:lnTo>
                  <a:lnTo>
                    <a:pt x="138" y="4816"/>
                  </a:lnTo>
                  <a:lnTo>
                    <a:pt x="120" y="4802"/>
                  </a:lnTo>
                  <a:lnTo>
                    <a:pt x="103" y="4787"/>
                  </a:lnTo>
                  <a:lnTo>
                    <a:pt x="85" y="4769"/>
                  </a:lnTo>
                  <a:lnTo>
                    <a:pt x="69" y="4753"/>
                  </a:lnTo>
                  <a:lnTo>
                    <a:pt x="53" y="4735"/>
                  </a:lnTo>
                  <a:lnTo>
                    <a:pt x="40" y="4719"/>
                  </a:lnTo>
                  <a:lnTo>
                    <a:pt x="27" y="4702"/>
                  </a:lnTo>
                  <a:lnTo>
                    <a:pt x="16" y="4686"/>
                  </a:lnTo>
                  <a:lnTo>
                    <a:pt x="7" y="4669"/>
                  </a:lnTo>
                  <a:lnTo>
                    <a:pt x="0" y="4655"/>
                  </a:lnTo>
                  <a:close/>
                  <a:moveTo>
                    <a:pt x="0" y="4204"/>
                  </a:moveTo>
                  <a:lnTo>
                    <a:pt x="0" y="4023"/>
                  </a:lnTo>
                  <a:lnTo>
                    <a:pt x="12" y="4037"/>
                  </a:lnTo>
                  <a:lnTo>
                    <a:pt x="23" y="4050"/>
                  </a:lnTo>
                  <a:lnTo>
                    <a:pt x="34" y="4064"/>
                  </a:lnTo>
                  <a:lnTo>
                    <a:pt x="43" y="4077"/>
                  </a:lnTo>
                  <a:lnTo>
                    <a:pt x="52" y="4091"/>
                  </a:lnTo>
                  <a:lnTo>
                    <a:pt x="59" y="4104"/>
                  </a:lnTo>
                  <a:lnTo>
                    <a:pt x="65" y="4116"/>
                  </a:lnTo>
                  <a:lnTo>
                    <a:pt x="71" y="4128"/>
                  </a:lnTo>
                  <a:lnTo>
                    <a:pt x="75" y="4140"/>
                  </a:lnTo>
                  <a:lnTo>
                    <a:pt x="77" y="4151"/>
                  </a:lnTo>
                  <a:lnTo>
                    <a:pt x="80" y="4161"/>
                  </a:lnTo>
                  <a:lnTo>
                    <a:pt x="80" y="4171"/>
                  </a:lnTo>
                  <a:lnTo>
                    <a:pt x="80" y="4178"/>
                  </a:lnTo>
                  <a:lnTo>
                    <a:pt x="77" y="4187"/>
                  </a:lnTo>
                  <a:lnTo>
                    <a:pt x="73" y="4194"/>
                  </a:lnTo>
                  <a:lnTo>
                    <a:pt x="69" y="4199"/>
                  </a:lnTo>
                  <a:lnTo>
                    <a:pt x="63" y="4204"/>
                  </a:lnTo>
                  <a:lnTo>
                    <a:pt x="55" y="4207"/>
                  </a:lnTo>
                  <a:lnTo>
                    <a:pt x="49" y="4208"/>
                  </a:lnTo>
                  <a:lnTo>
                    <a:pt x="40" y="4209"/>
                  </a:lnTo>
                  <a:lnTo>
                    <a:pt x="30" y="4209"/>
                  </a:lnTo>
                  <a:lnTo>
                    <a:pt x="20" y="4208"/>
                  </a:lnTo>
                  <a:lnTo>
                    <a:pt x="11" y="4206"/>
                  </a:lnTo>
                  <a:lnTo>
                    <a:pt x="0" y="4204"/>
                  </a:lnTo>
                  <a:close/>
                  <a:moveTo>
                    <a:pt x="0" y="3763"/>
                  </a:moveTo>
                  <a:lnTo>
                    <a:pt x="0" y="3638"/>
                  </a:lnTo>
                  <a:lnTo>
                    <a:pt x="7" y="3637"/>
                  </a:lnTo>
                  <a:lnTo>
                    <a:pt x="16" y="3637"/>
                  </a:lnTo>
                  <a:lnTo>
                    <a:pt x="26" y="3638"/>
                  </a:lnTo>
                  <a:lnTo>
                    <a:pt x="37" y="3639"/>
                  </a:lnTo>
                  <a:lnTo>
                    <a:pt x="48" y="3642"/>
                  </a:lnTo>
                  <a:lnTo>
                    <a:pt x="59" y="3646"/>
                  </a:lnTo>
                  <a:lnTo>
                    <a:pt x="71" y="3651"/>
                  </a:lnTo>
                  <a:lnTo>
                    <a:pt x="83" y="3657"/>
                  </a:lnTo>
                  <a:lnTo>
                    <a:pt x="95" y="3663"/>
                  </a:lnTo>
                  <a:lnTo>
                    <a:pt x="108" y="3670"/>
                  </a:lnTo>
                  <a:lnTo>
                    <a:pt x="121" y="3679"/>
                  </a:lnTo>
                  <a:lnTo>
                    <a:pt x="134" y="3687"/>
                  </a:lnTo>
                  <a:lnTo>
                    <a:pt x="148" y="3697"/>
                  </a:lnTo>
                  <a:lnTo>
                    <a:pt x="161" y="3707"/>
                  </a:lnTo>
                  <a:lnTo>
                    <a:pt x="174" y="3719"/>
                  </a:lnTo>
                  <a:lnTo>
                    <a:pt x="187" y="3731"/>
                  </a:lnTo>
                  <a:lnTo>
                    <a:pt x="201" y="3745"/>
                  </a:lnTo>
                  <a:lnTo>
                    <a:pt x="214" y="3760"/>
                  </a:lnTo>
                  <a:lnTo>
                    <a:pt x="226" y="3775"/>
                  </a:lnTo>
                  <a:lnTo>
                    <a:pt x="238" y="3789"/>
                  </a:lnTo>
                  <a:lnTo>
                    <a:pt x="248" y="3803"/>
                  </a:lnTo>
                  <a:lnTo>
                    <a:pt x="257" y="3818"/>
                  </a:lnTo>
                  <a:lnTo>
                    <a:pt x="265" y="3832"/>
                  </a:lnTo>
                  <a:lnTo>
                    <a:pt x="271" y="3845"/>
                  </a:lnTo>
                  <a:lnTo>
                    <a:pt x="277" y="3858"/>
                  </a:lnTo>
                  <a:lnTo>
                    <a:pt x="280" y="3870"/>
                  </a:lnTo>
                  <a:lnTo>
                    <a:pt x="282" y="3881"/>
                  </a:lnTo>
                  <a:lnTo>
                    <a:pt x="283" y="3892"/>
                  </a:lnTo>
                  <a:lnTo>
                    <a:pt x="282" y="3902"/>
                  </a:lnTo>
                  <a:lnTo>
                    <a:pt x="280" y="3911"/>
                  </a:lnTo>
                  <a:lnTo>
                    <a:pt x="277" y="3919"/>
                  </a:lnTo>
                  <a:lnTo>
                    <a:pt x="271" y="3924"/>
                  </a:lnTo>
                  <a:lnTo>
                    <a:pt x="264" y="3930"/>
                  </a:lnTo>
                  <a:lnTo>
                    <a:pt x="256" y="3933"/>
                  </a:lnTo>
                  <a:lnTo>
                    <a:pt x="246" y="3935"/>
                  </a:lnTo>
                  <a:lnTo>
                    <a:pt x="236" y="3935"/>
                  </a:lnTo>
                  <a:lnTo>
                    <a:pt x="224" y="3934"/>
                  </a:lnTo>
                  <a:lnTo>
                    <a:pt x="212" y="3932"/>
                  </a:lnTo>
                  <a:lnTo>
                    <a:pt x="199" y="3928"/>
                  </a:lnTo>
                  <a:lnTo>
                    <a:pt x="186" y="3923"/>
                  </a:lnTo>
                  <a:lnTo>
                    <a:pt x="172" y="3917"/>
                  </a:lnTo>
                  <a:lnTo>
                    <a:pt x="157" y="3910"/>
                  </a:lnTo>
                  <a:lnTo>
                    <a:pt x="142" y="3901"/>
                  </a:lnTo>
                  <a:lnTo>
                    <a:pt x="127" y="3891"/>
                  </a:lnTo>
                  <a:lnTo>
                    <a:pt x="111" y="3880"/>
                  </a:lnTo>
                  <a:lnTo>
                    <a:pt x="96" y="3868"/>
                  </a:lnTo>
                  <a:lnTo>
                    <a:pt x="81" y="3855"/>
                  </a:lnTo>
                  <a:lnTo>
                    <a:pt x="65" y="3842"/>
                  </a:lnTo>
                  <a:lnTo>
                    <a:pt x="46" y="3822"/>
                  </a:lnTo>
                  <a:lnTo>
                    <a:pt x="28" y="3802"/>
                  </a:lnTo>
                  <a:lnTo>
                    <a:pt x="13" y="3782"/>
                  </a:lnTo>
                  <a:lnTo>
                    <a:pt x="0" y="3763"/>
                  </a:lnTo>
                  <a:close/>
                  <a:moveTo>
                    <a:pt x="0" y="3267"/>
                  </a:moveTo>
                  <a:lnTo>
                    <a:pt x="0" y="3068"/>
                  </a:lnTo>
                  <a:lnTo>
                    <a:pt x="17" y="3079"/>
                  </a:lnTo>
                  <a:lnTo>
                    <a:pt x="35" y="3092"/>
                  </a:lnTo>
                  <a:lnTo>
                    <a:pt x="52" y="3107"/>
                  </a:lnTo>
                  <a:lnTo>
                    <a:pt x="70" y="3123"/>
                  </a:lnTo>
                  <a:lnTo>
                    <a:pt x="83" y="3137"/>
                  </a:lnTo>
                  <a:lnTo>
                    <a:pt x="95" y="3150"/>
                  </a:lnTo>
                  <a:lnTo>
                    <a:pt x="106" y="3163"/>
                  </a:lnTo>
                  <a:lnTo>
                    <a:pt x="116" y="3176"/>
                  </a:lnTo>
                  <a:lnTo>
                    <a:pt x="125" y="3191"/>
                  </a:lnTo>
                  <a:lnTo>
                    <a:pt x="132" y="3204"/>
                  </a:lnTo>
                  <a:lnTo>
                    <a:pt x="139" y="3216"/>
                  </a:lnTo>
                  <a:lnTo>
                    <a:pt x="144" y="3229"/>
                  </a:lnTo>
                  <a:lnTo>
                    <a:pt x="149" y="3241"/>
                  </a:lnTo>
                  <a:lnTo>
                    <a:pt x="152" y="3252"/>
                  </a:lnTo>
                  <a:lnTo>
                    <a:pt x="154" y="3263"/>
                  </a:lnTo>
                  <a:lnTo>
                    <a:pt x="154" y="3273"/>
                  </a:lnTo>
                  <a:lnTo>
                    <a:pt x="153" y="3282"/>
                  </a:lnTo>
                  <a:lnTo>
                    <a:pt x="151" y="3290"/>
                  </a:lnTo>
                  <a:lnTo>
                    <a:pt x="148" y="3297"/>
                  </a:lnTo>
                  <a:lnTo>
                    <a:pt x="142" y="3304"/>
                  </a:lnTo>
                  <a:lnTo>
                    <a:pt x="137" y="3307"/>
                  </a:lnTo>
                  <a:lnTo>
                    <a:pt x="131" y="3310"/>
                  </a:lnTo>
                  <a:lnTo>
                    <a:pt x="125" y="3312"/>
                  </a:lnTo>
                  <a:lnTo>
                    <a:pt x="118" y="3314"/>
                  </a:lnTo>
                  <a:lnTo>
                    <a:pt x="109" y="3314"/>
                  </a:lnTo>
                  <a:lnTo>
                    <a:pt x="101" y="3314"/>
                  </a:lnTo>
                  <a:lnTo>
                    <a:pt x="93" y="3312"/>
                  </a:lnTo>
                  <a:lnTo>
                    <a:pt x="83" y="3310"/>
                  </a:lnTo>
                  <a:lnTo>
                    <a:pt x="74" y="3307"/>
                  </a:lnTo>
                  <a:lnTo>
                    <a:pt x="64" y="3304"/>
                  </a:lnTo>
                  <a:lnTo>
                    <a:pt x="53" y="3299"/>
                  </a:lnTo>
                  <a:lnTo>
                    <a:pt x="43" y="3295"/>
                  </a:lnTo>
                  <a:lnTo>
                    <a:pt x="22" y="3282"/>
                  </a:lnTo>
                  <a:lnTo>
                    <a:pt x="0" y="3267"/>
                  </a:lnTo>
                  <a:close/>
                  <a:moveTo>
                    <a:pt x="0" y="2715"/>
                  </a:moveTo>
                  <a:lnTo>
                    <a:pt x="0" y="2527"/>
                  </a:lnTo>
                  <a:lnTo>
                    <a:pt x="16" y="2541"/>
                  </a:lnTo>
                  <a:lnTo>
                    <a:pt x="31" y="2556"/>
                  </a:lnTo>
                  <a:lnTo>
                    <a:pt x="43" y="2568"/>
                  </a:lnTo>
                  <a:lnTo>
                    <a:pt x="54" y="2580"/>
                  </a:lnTo>
                  <a:lnTo>
                    <a:pt x="64" y="2593"/>
                  </a:lnTo>
                  <a:lnTo>
                    <a:pt x="73" y="2605"/>
                  </a:lnTo>
                  <a:lnTo>
                    <a:pt x="81" y="2617"/>
                  </a:lnTo>
                  <a:lnTo>
                    <a:pt x="88" y="2631"/>
                  </a:lnTo>
                  <a:lnTo>
                    <a:pt x="94" y="2643"/>
                  </a:lnTo>
                  <a:lnTo>
                    <a:pt x="98" y="2654"/>
                  </a:lnTo>
                  <a:lnTo>
                    <a:pt x="103" y="2665"/>
                  </a:lnTo>
                  <a:lnTo>
                    <a:pt x="105" y="2676"/>
                  </a:lnTo>
                  <a:lnTo>
                    <a:pt x="106" y="2685"/>
                  </a:lnTo>
                  <a:lnTo>
                    <a:pt x="107" y="2695"/>
                  </a:lnTo>
                  <a:lnTo>
                    <a:pt x="106" y="2704"/>
                  </a:lnTo>
                  <a:lnTo>
                    <a:pt x="103" y="2712"/>
                  </a:lnTo>
                  <a:lnTo>
                    <a:pt x="99" y="2718"/>
                  </a:lnTo>
                  <a:lnTo>
                    <a:pt x="95" y="2724"/>
                  </a:lnTo>
                  <a:lnTo>
                    <a:pt x="91" y="2727"/>
                  </a:lnTo>
                  <a:lnTo>
                    <a:pt x="86" y="2729"/>
                  </a:lnTo>
                  <a:lnTo>
                    <a:pt x="82" y="2731"/>
                  </a:lnTo>
                  <a:lnTo>
                    <a:pt x="77" y="2733"/>
                  </a:lnTo>
                  <a:lnTo>
                    <a:pt x="66" y="2734"/>
                  </a:lnTo>
                  <a:lnTo>
                    <a:pt x="55" y="2734"/>
                  </a:lnTo>
                  <a:lnTo>
                    <a:pt x="42" y="2731"/>
                  </a:lnTo>
                  <a:lnTo>
                    <a:pt x="28" y="2728"/>
                  </a:lnTo>
                  <a:lnTo>
                    <a:pt x="14" y="2723"/>
                  </a:lnTo>
                  <a:lnTo>
                    <a:pt x="0" y="2715"/>
                  </a:lnTo>
                  <a:close/>
                  <a:moveTo>
                    <a:pt x="0" y="2153"/>
                  </a:moveTo>
                  <a:lnTo>
                    <a:pt x="0" y="1972"/>
                  </a:lnTo>
                  <a:lnTo>
                    <a:pt x="16" y="1982"/>
                  </a:lnTo>
                  <a:lnTo>
                    <a:pt x="34" y="1994"/>
                  </a:lnTo>
                  <a:lnTo>
                    <a:pt x="51" y="2009"/>
                  </a:lnTo>
                  <a:lnTo>
                    <a:pt x="69" y="2024"/>
                  </a:lnTo>
                  <a:lnTo>
                    <a:pt x="78" y="2037"/>
                  </a:lnTo>
                  <a:lnTo>
                    <a:pt x="88" y="2048"/>
                  </a:lnTo>
                  <a:lnTo>
                    <a:pt x="97" y="2060"/>
                  </a:lnTo>
                  <a:lnTo>
                    <a:pt x="105" y="2072"/>
                  </a:lnTo>
                  <a:lnTo>
                    <a:pt x="112" y="2083"/>
                  </a:lnTo>
                  <a:lnTo>
                    <a:pt x="118" y="2095"/>
                  </a:lnTo>
                  <a:lnTo>
                    <a:pt x="123" y="2106"/>
                  </a:lnTo>
                  <a:lnTo>
                    <a:pt x="128" y="2117"/>
                  </a:lnTo>
                  <a:lnTo>
                    <a:pt x="131" y="2126"/>
                  </a:lnTo>
                  <a:lnTo>
                    <a:pt x="133" y="2136"/>
                  </a:lnTo>
                  <a:lnTo>
                    <a:pt x="133" y="2146"/>
                  </a:lnTo>
                  <a:lnTo>
                    <a:pt x="133" y="2155"/>
                  </a:lnTo>
                  <a:lnTo>
                    <a:pt x="132" y="2163"/>
                  </a:lnTo>
                  <a:lnTo>
                    <a:pt x="130" y="2170"/>
                  </a:lnTo>
                  <a:lnTo>
                    <a:pt x="126" y="2177"/>
                  </a:lnTo>
                  <a:lnTo>
                    <a:pt x="121" y="2182"/>
                  </a:lnTo>
                  <a:lnTo>
                    <a:pt x="117" y="2186"/>
                  </a:lnTo>
                  <a:lnTo>
                    <a:pt x="111" y="2189"/>
                  </a:lnTo>
                  <a:lnTo>
                    <a:pt x="106" y="2191"/>
                  </a:lnTo>
                  <a:lnTo>
                    <a:pt x="99" y="2192"/>
                  </a:lnTo>
                  <a:lnTo>
                    <a:pt x="93" y="2192"/>
                  </a:lnTo>
                  <a:lnTo>
                    <a:pt x="85" y="2192"/>
                  </a:lnTo>
                  <a:lnTo>
                    <a:pt x="77" y="2191"/>
                  </a:lnTo>
                  <a:lnTo>
                    <a:pt x="70" y="2189"/>
                  </a:lnTo>
                  <a:lnTo>
                    <a:pt x="53" y="2185"/>
                  </a:lnTo>
                  <a:lnTo>
                    <a:pt x="36" y="2176"/>
                  </a:lnTo>
                  <a:lnTo>
                    <a:pt x="18" y="2166"/>
                  </a:lnTo>
                  <a:lnTo>
                    <a:pt x="0" y="2153"/>
                  </a:lnTo>
                  <a:close/>
                  <a:moveTo>
                    <a:pt x="0" y="869"/>
                  </a:moveTo>
                  <a:lnTo>
                    <a:pt x="0" y="774"/>
                  </a:lnTo>
                  <a:lnTo>
                    <a:pt x="5" y="772"/>
                  </a:lnTo>
                  <a:lnTo>
                    <a:pt x="11" y="771"/>
                  </a:lnTo>
                  <a:lnTo>
                    <a:pt x="17" y="769"/>
                  </a:lnTo>
                  <a:lnTo>
                    <a:pt x="24" y="769"/>
                  </a:lnTo>
                  <a:lnTo>
                    <a:pt x="31" y="771"/>
                  </a:lnTo>
                  <a:lnTo>
                    <a:pt x="38" y="773"/>
                  </a:lnTo>
                  <a:lnTo>
                    <a:pt x="47" y="775"/>
                  </a:lnTo>
                  <a:lnTo>
                    <a:pt x="54" y="777"/>
                  </a:lnTo>
                  <a:lnTo>
                    <a:pt x="71" y="786"/>
                  </a:lnTo>
                  <a:lnTo>
                    <a:pt x="87" y="797"/>
                  </a:lnTo>
                  <a:lnTo>
                    <a:pt x="103" y="810"/>
                  </a:lnTo>
                  <a:lnTo>
                    <a:pt x="119" y="825"/>
                  </a:lnTo>
                  <a:lnTo>
                    <a:pt x="127" y="834"/>
                  </a:lnTo>
                  <a:lnTo>
                    <a:pt x="134" y="844"/>
                  </a:lnTo>
                  <a:lnTo>
                    <a:pt x="141" y="854"/>
                  </a:lnTo>
                  <a:lnTo>
                    <a:pt x="146" y="863"/>
                  </a:lnTo>
                  <a:lnTo>
                    <a:pt x="152" y="872"/>
                  </a:lnTo>
                  <a:lnTo>
                    <a:pt x="156" y="881"/>
                  </a:lnTo>
                  <a:lnTo>
                    <a:pt x="161" y="891"/>
                  </a:lnTo>
                  <a:lnTo>
                    <a:pt x="163" y="900"/>
                  </a:lnTo>
                  <a:lnTo>
                    <a:pt x="165" y="909"/>
                  </a:lnTo>
                  <a:lnTo>
                    <a:pt x="166" y="916"/>
                  </a:lnTo>
                  <a:lnTo>
                    <a:pt x="166" y="924"/>
                  </a:lnTo>
                  <a:lnTo>
                    <a:pt x="166" y="932"/>
                  </a:lnTo>
                  <a:lnTo>
                    <a:pt x="165" y="938"/>
                  </a:lnTo>
                  <a:lnTo>
                    <a:pt x="162" y="945"/>
                  </a:lnTo>
                  <a:lnTo>
                    <a:pt x="158" y="950"/>
                  </a:lnTo>
                  <a:lnTo>
                    <a:pt x="155" y="955"/>
                  </a:lnTo>
                  <a:lnTo>
                    <a:pt x="150" y="959"/>
                  </a:lnTo>
                  <a:lnTo>
                    <a:pt x="144" y="961"/>
                  </a:lnTo>
                  <a:lnTo>
                    <a:pt x="138" y="963"/>
                  </a:lnTo>
                  <a:lnTo>
                    <a:pt x="131" y="965"/>
                  </a:lnTo>
                  <a:lnTo>
                    <a:pt x="123" y="965"/>
                  </a:lnTo>
                  <a:lnTo>
                    <a:pt x="116" y="963"/>
                  </a:lnTo>
                  <a:lnTo>
                    <a:pt x="107" y="961"/>
                  </a:lnTo>
                  <a:lnTo>
                    <a:pt x="98" y="958"/>
                  </a:lnTo>
                  <a:lnTo>
                    <a:pt x="91" y="955"/>
                  </a:lnTo>
                  <a:lnTo>
                    <a:pt x="81" y="950"/>
                  </a:lnTo>
                  <a:lnTo>
                    <a:pt x="72" y="945"/>
                  </a:lnTo>
                  <a:lnTo>
                    <a:pt x="63" y="939"/>
                  </a:lnTo>
                  <a:lnTo>
                    <a:pt x="54" y="933"/>
                  </a:lnTo>
                  <a:lnTo>
                    <a:pt x="46" y="925"/>
                  </a:lnTo>
                  <a:lnTo>
                    <a:pt x="37" y="917"/>
                  </a:lnTo>
                  <a:lnTo>
                    <a:pt x="28" y="909"/>
                  </a:lnTo>
                  <a:lnTo>
                    <a:pt x="19" y="899"/>
                  </a:lnTo>
                  <a:lnTo>
                    <a:pt x="12" y="889"/>
                  </a:lnTo>
                  <a:lnTo>
                    <a:pt x="5" y="879"/>
                  </a:lnTo>
                  <a:lnTo>
                    <a:pt x="0" y="869"/>
                  </a:lnTo>
                  <a:close/>
                  <a:moveTo>
                    <a:pt x="0" y="118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13" y="16"/>
                  </a:lnTo>
                  <a:lnTo>
                    <a:pt x="23" y="32"/>
                  </a:lnTo>
                  <a:lnTo>
                    <a:pt x="29" y="48"/>
                  </a:lnTo>
                  <a:lnTo>
                    <a:pt x="35" y="64"/>
                  </a:lnTo>
                  <a:lnTo>
                    <a:pt x="36" y="71"/>
                  </a:lnTo>
                  <a:lnTo>
                    <a:pt x="37" y="78"/>
                  </a:lnTo>
                  <a:lnTo>
                    <a:pt x="37" y="84"/>
                  </a:lnTo>
                  <a:lnTo>
                    <a:pt x="36" y="91"/>
                  </a:lnTo>
                  <a:lnTo>
                    <a:pt x="35" y="96"/>
                  </a:lnTo>
                  <a:lnTo>
                    <a:pt x="32" y="102"/>
                  </a:lnTo>
                  <a:lnTo>
                    <a:pt x="30" y="106"/>
                  </a:lnTo>
                  <a:lnTo>
                    <a:pt x="26" y="111"/>
                  </a:lnTo>
                  <a:lnTo>
                    <a:pt x="20" y="114"/>
                  </a:lnTo>
                  <a:lnTo>
                    <a:pt x="14" y="117"/>
                  </a:lnTo>
                  <a:lnTo>
                    <a:pt x="7" y="118"/>
                  </a:lnTo>
                  <a:lnTo>
                    <a:pt x="0" y="118"/>
                  </a:lnTo>
                  <a:close/>
                  <a:moveTo>
                    <a:pt x="344" y="4561"/>
                  </a:moveTo>
                  <a:lnTo>
                    <a:pt x="324" y="4548"/>
                  </a:lnTo>
                  <a:lnTo>
                    <a:pt x="303" y="4533"/>
                  </a:lnTo>
                  <a:lnTo>
                    <a:pt x="283" y="4517"/>
                  </a:lnTo>
                  <a:lnTo>
                    <a:pt x="264" y="4499"/>
                  </a:lnTo>
                  <a:lnTo>
                    <a:pt x="247" y="4484"/>
                  </a:lnTo>
                  <a:lnTo>
                    <a:pt x="233" y="4468"/>
                  </a:lnTo>
                  <a:lnTo>
                    <a:pt x="219" y="4452"/>
                  </a:lnTo>
                  <a:lnTo>
                    <a:pt x="206" y="4437"/>
                  </a:lnTo>
                  <a:lnTo>
                    <a:pt x="195" y="4421"/>
                  </a:lnTo>
                  <a:lnTo>
                    <a:pt x="185" y="4405"/>
                  </a:lnTo>
                  <a:lnTo>
                    <a:pt x="176" y="4391"/>
                  </a:lnTo>
                  <a:lnTo>
                    <a:pt x="168" y="4377"/>
                  </a:lnTo>
                  <a:lnTo>
                    <a:pt x="163" y="4362"/>
                  </a:lnTo>
                  <a:lnTo>
                    <a:pt x="158" y="4349"/>
                  </a:lnTo>
                  <a:lnTo>
                    <a:pt x="155" y="4337"/>
                  </a:lnTo>
                  <a:lnTo>
                    <a:pt x="154" y="4325"/>
                  </a:lnTo>
                  <a:lnTo>
                    <a:pt x="154" y="4315"/>
                  </a:lnTo>
                  <a:lnTo>
                    <a:pt x="156" y="4305"/>
                  </a:lnTo>
                  <a:lnTo>
                    <a:pt x="158" y="4301"/>
                  </a:lnTo>
                  <a:lnTo>
                    <a:pt x="161" y="4298"/>
                  </a:lnTo>
                  <a:lnTo>
                    <a:pt x="163" y="4295"/>
                  </a:lnTo>
                  <a:lnTo>
                    <a:pt x="166" y="4291"/>
                  </a:lnTo>
                  <a:lnTo>
                    <a:pt x="173" y="4287"/>
                  </a:lnTo>
                  <a:lnTo>
                    <a:pt x="179" y="4284"/>
                  </a:lnTo>
                  <a:lnTo>
                    <a:pt x="187" y="4281"/>
                  </a:lnTo>
                  <a:lnTo>
                    <a:pt x="196" y="4280"/>
                  </a:lnTo>
                  <a:lnTo>
                    <a:pt x="206" y="4280"/>
                  </a:lnTo>
                  <a:lnTo>
                    <a:pt x="215" y="4281"/>
                  </a:lnTo>
                  <a:lnTo>
                    <a:pt x="226" y="4284"/>
                  </a:lnTo>
                  <a:lnTo>
                    <a:pt x="237" y="4287"/>
                  </a:lnTo>
                  <a:lnTo>
                    <a:pt x="249" y="4291"/>
                  </a:lnTo>
                  <a:lnTo>
                    <a:pt x="263" y="4296"/>
                  </a:lnTo>
                  <a:lnTo>
                    <a:pt x="275" y="4301"/>
                  </a:lnTo>
                  <a:lnTo>
                    <a:pt x="288" y="4309"/>
                  </a:lnTo>
                  <a:lnTo>
                    <a:pt x="302" y="4316"/>
                  </a:lnTo>
                  <a:lnTo>
                    <a:pt x="315" y="4324"/>
                  </a:lnTo>
                  <a:lnTo>
                    <a:pt x="329" y="4334"/>
                  </a:lnTo>
                  <a:lnTo>
                    <a:pt x="344" y="4344"/>
                  </a:lnTo>
                  <a:lnTo>
                    <a:pt x="344" y="4561"/>
                  </a:lnTo>
                  <a:close/>
                  <a:moveTo>
                    <a:pt x="344" y="3608"/>
                  </a:moveTo>
                  <a:lnTo>
                    <a:pt x="334" y="3601"/>
                  </a:lnTo>
                  <a:lnTo>
                    <a:pt x="323" y="3592"/>
                  </a:lnTo>
                  <a:lnTo>
                    <a:pt x="313" y="3584"/>
                  </a:lnTo>
                  <a:lnTo>
                    <a:pt x="304" y="3574"/>
                  </a:lnTo>
                  <a:lnTo>
                    <a:pt x="290" y="3561"/>
                  </a:lnTo>
                  <a:lnTo>
                    <a:pt x="277" y="3547"/>
                  </a:lnTo>
                  <a:lnTo>
                    <a:pt x="265" y="3533"/>
                  </a:lnTo>
                  <a:lnTo>
                    <a:pt x="255" y="3518"/>
                  </a:lnTo>
                  <a:lnTo>
                    <a:pt x="245" y="3504"/>
                  </a:lnTo>
                  <a:lnTo>
                    <a:pt x="236" y="3491"/>
                  </a:lnTo>
                  <a:lnTo>
                    <a:pt x="230" y="3477"/>
                  </a:lnTo>
                  <a:lnTo>
                    <a:pt x="224" y="3464"/>
                  </a:lnTo>
                  <a:lnTo>
                    <a:pt x="219" y="3452"/>
                  </a:lnTo>
                  <a:lnTo>
                    <a:pt x="215" y="3440"/>
                  </a:lnTo>
                  <a:lnTo>
                    <a:pt x="214" y="3429"/>
                  </a:lnTo>
                  <a:lnTo>
                    <a:pt x="213" y="3418"/>
                  </a:lnTo>
                  <a:lnTo>
                    <a:pt x="214" y="3408"/>
                  </a:lnTo>
                  <a:lnTo>
                    <a:pt x="217" y="3399"/>
                  </a:lnTo>
                  <a:lnTo>
                    <a:pt x="221" y="3391"/>
                  </a:lnTo>
                  <a:lnTo>
                    <a:pt x="226" y="3386"/>
                  </a:lnTo>
                  <a:lnTo>
                    <a:pt x="231" y="3383"/>
                  </a:lnTo>
                  <a:lnTo>
                    <a:pt x="235" y="3379"/>
                  </a:lnTo>
                  <a:lnTo>
                    <a:pt x="241" y="3377"/>
                  </a:lnTo>
                  <a:lnTo>
                    <a:pt x="247" y="3376"/>
                  </a:lnTo>
                  <a:lnTo>
                    <a:pt x="253" y="3375"/>
                  </a:lnTo>
                  <a:lnTo>
                    <a:pt x="259" y="3375"/>
                  </a:lnTo>
                  <a:lnTo>
                    <a:pt x="267" y="3375"/>
                  </a:lnTo>
                  <a:lnTo>
                    <a:pt x="275" y="3376"/>
                  </a:lnTo>
                  <a:lnTo>
                    <a:pt x="290" y="3379"/>
                  </a:lnTo>
                  <a:lnTo>
                    <a:pt x="307" y="3385"/>
                  </a:lnTo>
                  <a:lnTo>
                    <a:pt x="325" y="3392"/>
                  </a:lnTo>
                  <a:lnTo>
                    <a:pt x="344" y="3402"/>
                  </a:lnTo>
                  <a:lnTo>
                    <a:pt x="344" y="3608"/>
                  </a:lnTo>
                  <a:close/>
                  <a:moveTo>
                    <a:pt x="344" y="3048"/>
                  </a:moveTo>
                  <a:lnTo>
                    <a:pt x="331" y="3043"/>
                  </a:lnTo>
                  <a:lnTo>
                    <a:pt x="317" y="3036"/>
                  </a:lnTo>
                  <a:lnTo>
                    <a:pt x="304" y="3029"/>
                  </a:lnTo>
                  <a:lnTo>
                    <a:pt x="291" y="3021"/>
                  </a:lnTo>
                  <a:lnTo>
                    <a:pt x="277" y="3011"/>
                  </a:lnTo>
                  <a:lnTo>
                    <a:pt x="264" y="3000"/>
                  </a:lnTo>
                  <a:lnTo>
                    <a:pt x="249" y="2989"/>
                  </a:lnTo>
                  <a:lnTo>
                    <a:pt x="236" y="2976"/>
                  </a:lnTo>
                  <a:lnTo>
                    <a:pt x="224" y="2964"/>
                  </a:lnTo>
                  <a:lnTo>
                    <a:pt x="212" y="2951"/>
                  </a:lnTo>
                  <a:lnTo>
                    <a:pt x="202" y="2938"/>
                  </a:lnTo>
                  <a:lnTo>
                    <a:pt x="192" y="2924"/>
                  </a:lnTo>
                  <a:lnTo>
                    <a:pt x="184" y="2911"/>
                  </a:lnTo>
                  <a:lnTo>
                    <a:pt x="177" y="2898"/>
                  </a:lnTo>
                  <a:lnTo>
                    <a:pt x="171" y="2886"/>
                  </a:lnTo>
                  <a:lnTo>
                    <a:pt x="165" y="2873"/>
                  </a:lnTo>
                  <a:lnTo>
                    <a:pt x="162" y="2862"/>
                  </a:lnTo>
                  <a:lnTo>
                    <a:pt x="158" y="2850"/>
                  </a:lnTo>
                  <a:lnTo>
                    <a:pt x="157" y="2840"/>
                  </a:lnTo>
                  <a:lnTo>
                    <a:pt x="157" y="2830"/>
                  </a:lnTo>
                  <a:lnTo>
                    <a:pt x="158" y="2821"/>
                  </a:lnTo>
                  <a:lnTo>
                    <a:pt x="161" y="2813"/>
                  </a:lnTo>
                  <a:lnTo>
                    <a:pt x="165" y="2806"/>
                  </a:lnTo>
                  <a:lnTo>
                    <a:pt x="169" y="2799"/>
                  </a:lnTo>
                  <a:lnTo>
                    <a:pt x="176" y="2795"/>
                  </a:lnTo>
                  <a:lnTo>
                    <a:pt x="184" y="2792"/>
                  </a:lnTo>
                  <a:lnTo>
                    <a:pt x="191" y="2790"/>
                  </a:lnTo>
                  <a:lnTo>
                    <a:pt x="200" y="2788"/>
                  </a:lnTo>
                  <a:lnTo>
                    <a:pt x="210" y="2788"/>
                  </a:lnTo>
                  <a:lnTo>
                    <a:pt x="221" y="2791"/>
                  </a:lnTo>
                  <a:lnTo>
                    <a:pt x="232" y="2793"/>
                  </a:lnTo>
                  <a:lnTo>
                    <a:pt x="243" y="2797"/>
                  </a:lnTo>
                  <a:lnTo>
                    <a:pt x="255" y="2802"/>
                  </a:lnTo>
                  <a:lnTo>
                    <a:pt x="267" y="2807"/>
                  </a:lnTo>
                  <a:lnTo>
                    <a:pt x="279" y="2814"/>
                  </a:lnTo>
                  <a:lnTo>
                    <a:pt x="292" y="2821"/>
                  </a:lnTo>
                  <a:lnTo>
                    <a:pt x="305" y="2830"/>
                  </a:lnTo>
                  <a:lnTo>
                    <a:pt x="317" y="2840"/>
                  </a:lnTo>
                  <a:lnTo>
                    <a:pt x="331" y="2851"/>
                  </a:lnTo>
                  <a:lnTo>
                    <a:pt x="344" y="2862"/>
                  </a:lnTo>
                  <a:lnTo>
                    <a:pt x="344" y="3048"/>
                  </a:lnTo>
                  <a:close/>
                  <a:moveTo>
                    <a:pt x="344" y="2482"/>
                  </a:moveTo>
                  <a:lnTo>
                    <a:pt x="332" y="2477"/>
                  </a:lnTo>
                  <a:lnTo>
                    <a:pt x="320" y="2472"/>
                  </a:lnTo>
                  <a:lnTo>
                    <a:pt x="307" y="2465"/>
                  </a:lnTo>
                  <a:lnTo>
                    <a:pt x="295" y="2456"/>
                  </a:lnTo>
                  <a:lnTo>
                    <a:pt x="282" y="2448"/>
                  </a:lnTo>
                  <a:lnTo>
                    <a:pt x="270" y="2438"/>
                  </a:lnTo>
                  <a:lnTo>
                    <a:pt x="258" y="2428"/>
                  </a:lnTo>
                  <a:lnTo>
                    <a:pt x="246" y="2416"/>
                  </a:lnTo>
                  <a:lnTo>
                    <a:pt x="235" y="2404"/>
                  </a:lnTo>
                  <a:lnTo>
                    <a:pt x="225" y="2392"/>
                  </a:lnTo>
                  <a:lnTo>
                    <a:pt x="215" y="2380"/>
                  </a:lnTo>
                  <a:lnTo>
                    <a:pt x="207" y="2368"/>
                  </a:lnTo>
                  <a:lnTo>
                    <a:pt x="200" y="2356"/>
                  </a:lnTo>
                  <a:lnTo>
                    <a:pt x="194" y="2343"/>
                  </a:lnTo>
                  <a:lnTo>
                    <a:pt x="188" y="2332"/>
                  </a:lnTo>
                  <a:lnTo>
                    <a:pt x="184" y="2320"/>
                  </a:lnTo>
                  <a:lnTo>
                    <a:pt x="180" y="2309"/>
                  </a:lnTo>
                  <a:lnTo>
                    <a:pt x="178" y="2300"/>
                  </a:lnTo>
                  <a:lnTo>
                    <a:pt x="177" y="2290"/>
                  </a:lnTo>
                  <a:lnTo>
                    <a:pt x="177" y="2281"/>
                  </a:lnTo>
                  <a:lnTo>
                    <a:pt x="178" y="2272"/>
                  </a:lnTo>
                  <a:lnTo>
                    <a:pt x="180" y="2265"/>
                  </a:lnTo>
                  <a:lnTo>
                    <a:pt x="185" y="2258"/>
                  </a:lnTo>
                  <a:lnTo>
                    <a:pt x="189" y="2252"/>
                  </a:lnTo>
                  <a:lnTo>
                    <a:pt x="196" y="2248"/>
                  </a:lnTo>
                  <a:lnTo>
                    <a:pt x="202" y="2245"/>
                  </a:lnTo>
                  <a:lnTo>
                    <a:pt x="209" y="2243"/>
                  </a:lnTo>
                  <a:lnTo>
                    <a:pt x="218" y="2242"/>
                  </a:lnTo>
                  <a:lnTo>
                    <a:pt x="226" y="2242"/>
                  </a:lnTo>
                  <a:lnTo>
                    <a:pt x="235" y="2243"/>
                  </a:lnTo>
                  <a:lnTo>
                    <a:pt x="245" y="2244"/>
                  </a:lnTo>
                  <a:lnTo>
                    <a:pt x="255" y="2247"/>
                  </a:lnTo>
                  <a:lnTo>
                    <a:pt x="266" y="2251"/>
                  </a:lnTo>
                  <a:lnTo>
                    <a:pt x="276" y="2256"/>
                  </a:lnTo>
                  <a:lnTo>
                    <a:pt x="287" y="2261"/>
                  </a:lnTo>
                  <a:lnTo>
                    <a:pt x="299" y="2268"/>
                  </a:lnTo>
                  <a:lnTo>
                    <a:pt x="310" y="2275"/>
                  </a:lnTo>
                  <a:lnTo>
                    <a:pt x="321" y="2283"/>
                  </a:lnTo>
                  <a:lnTo>
                    <a:pt x="333" y="2292"/>
                  </a:lnTo>
                  <a:lnTo>
                    <a:pt x="344" y="2302"/>
                  </a:lnTo>
                  <a:lnTo>
                    <a:pt x="344" y="2482"/>
                  </a:lnTo>
                  <a:close/>
                  <a:moveTo>
                    <a:pt x="218" y="1674"/>
                  </a:moveTo>
                  <a:lnTo>
                    <a:pt x="212" y="1678"/>
                  </a:lnTo>
                  <a:lnTo>
                    <a:pt x="206" y="1680"/>
                  </a:lnTo>
                  <a:lnTo>
                    <a:pt x="199" y="1683"/>
                  </a:lnTo>
                  <a:lnTo>
                    <a:pt x="191" y="1684"/>
                  </a:lnTo>
                  <a:lnTo>
                    <a:pt x="183" y="1684"/>
                  </a:lnTo>
                  <a:lnTo>
                    <a:pt x="174" y="1683"/>
                  </a:lnTo>
                  <a:lnTo>
                    <a:pt x="164" y="1680"/>
                  </a:lnTo>
                  <a:lnTo>
                    <a:pt x="154" y="1677"/>
                  </a:lnTo>
                  <a:lnTo>
                    <a:pt x="144" y="1673"/>
                  </a:lnTo>
                  <a:lnTo>
                    <a:pt x="134" y="1667"/>
                  </a:lnTo>
                  <a:lnTo>
                    <a:pt x="123" y="1662"/>
                  </a:lnTo>
                  <a:lnTo>
                    <a:pt x="114" y="1655"/>
                  </a:lnTo>
                  <a:lnTo>
                    <a:pt x="103" y="1647"/>
                  </a:lnTo>
                  <a:lnTo>
                    <a:pt x="93" y="1639"/>
                  </a:lnTo>
                  <a:lnTo>
                    <a:pt x="83" y="1629"/>
                  </a:lnTo>
                  <a:lnTo>
                    <a:pt x="72" y="1619"/>
                  </a:lnTo>
                  <a:lnTo>
                    <a:pt x="63" y="1609"/>
                  </a:lnTo>
                  <a:lnTo>
                    <a:pt x="54" y="1598"/>
                  </a:lnTo>
                  <a:lnTo>
                    <a:pt x="47" y="1587"/>
                  </a:lnTo>
                  <a:lnTo>
                    <a:pt x="39" y="1577"/>
                  </a:lnTo>
                  <a:lnTo>
                    <a:pt x="34" y="1566"/>
                  </a:lnTo>
                  <a:lnTo>
                    <a:pt x="28" y="1555"/>
                  </a:lnTo>
                  <a:lnTo>
                    <a:pt x="24" y="1545"/>
                  </a:lnTo>
                  <a:lnTo>
                    <a:pt x="20" y="1536"/>
                  </a:lnTo>
                  <a:lnTo>
                    <a:pt x="17" y="1526"/>
                  </a:lnTo>
                  <a:lnTo>
                    <a:pt x="16" y="1516"/>
                  </a:lnTo>
                  <a:lnTo>
                    <a:pt x="15" y="1507"/>
                  </a:lnTo>
                  <a:lnTo>
                    <a:pt x="16" y="1499"/>
                  </a:lnTo>
                  <a:lnTo>
                    <a:pt x="17" y="1492"/>
                  </a:lnTo>
                  <a:lnTo>
                    <a:pt x="19" y="1485"/>
                  </a:lnTo>
                  <a:lnTo>
                    <a:pt x="23" y="1479"/>
                  </a:lnTo>
                  <a:lnTo>
                    <a:pt x="27" y="1473"/>
                  </a:lnTo>
                  <a:lnTo>
                    <a:pt x="34" y="1469"/>
                  </a:lnTo>
                  <a:lnTo>
                    <a:pt x="39" y="1467"/>
                  </a:lnTo>
                  <a:lnTo>
                    <a:pt x="47" y="1464"/>
                  </a:lnTo>
                  <a:lnTo>
                    <a:pt x="54" y="1463"/>
                  </a:lnTo>
                  <a:lnTo>
                    <a:pt x="63" y="1463"/>
                  </a:lnTo>
                  <a:lnTo>
                    <a:pt x="72" y="1464"/>
                  </a:lnTo>
                  <a:lnTo>
                    <a:pt x="81" y="1468"/>
                  </a:lnTo>
                  <a:lnTo>
                    <a:pt x="91" y="1470"/>
                  </a:lnTo>
                  <a:lnTo>
                    <a:pt x="100" y="1474"/>
                  </a:lnTo>
                  <a:lnTo>
                    <a:pt x="111" y="1480"/>
                  </a:lnTo>
                  <a:lnTo>
                    <a:pt x="121" y="1485"/>
                  </a:lnTo>
                  <a:lnTo>
                    <a:pt x="132" y="1493"/>
                  </a:lnTo>
                  <a:lnTo>
                    <a:pt x="142" y="1501"/>
                  </a:lnTo>
                  <a:lnTo>
                    <a:pt x="152" y="1508"/>
                  </a:lnTo>
                  <a:lnTo>
                    <a:pt x="163" y="1518"/>
                  </a:lnTo>
                  <a:lnTo>
                    <a:pt x="173" y="1528"/>
                  </a:lnTo>
                  <a:lnTo>
                    <a:pt x="181" y="1538"/>
                  </a:lnTo>
                  <a:lnTo>
                    <a:pt x="190" y="1549"/>
                  </a:lnTo>
                  <a:lnTo>
                    <a:pt x="199" y="1560"/>
                  </a:lnTo>
                  <a:lnTo>
                    <a:pt x="206" y="1571"/>
                  </a:lnTo>
                  <a:lnTo>
                    <a:pt x="212" y="1582"/>
                  </a:lnTo>
                  <a:lnTo>
                    <a:pt x="218" y="1592"/>
                  </a:lnTo>
                  <a:lnTo>
                    <a:pt x="222" y="1602"/>
                  </a:lnTo>
                  <a:lnTo>
                    <a:pt x="225" y="1612"/>
                  </a:lnTo>
                  <a:lnTo>
                    <a:pt x="228" y="1622"/>
                  </a:lnTo>
                  <a:lnTo>
                    <a:pt x="230" y="1631"/>
                  </a:lnTo>
                  <a:lnTo>
                    <a:pt x="230" y="1640"/>
                  </a:lnTo>
                  <a:lnTo>
                    <a:pt x="230" y="1649"/>
                  </a:lnTo>
                  <a:lnTo>
                    <a:pt x="229" y="1655"/>
                  </a:lnTo>
                  <a:lnTo>
                    <a:pt x="225" y="1663"/>
                  </a:lnTo>
                  <a:lnTo>
                    <a:pt x="222" y="1668"/>
                  </a:lnTo>
                  <a:lnTo>
                    <a:pt x="218" y="1674"/>
                  </a:lnTo>
                  <a:close/>
                  <a:moveTo>
                    <a:pt x="344" y="1906"/>
                  </a:moveTo>
                  <a:lnTo>
                    <a:pt x="336" y="1898"/>
                  </a:lnTo>
                  <a:lnTo>
                    <a:pt x="328" y="1891"/>
                  </a:lnTo>
                  <a:lnTo>
                    <a:pt x="317" y="1880"/>
                  </a:lnTo>
                  <a:lnTo>
                    <a:pt x="309" y="1869"/>
                  </a:lnTo>
                  <a:lnTo>
                    <a:pt x="300" y="1858"/>
                  </a:lnTo>
                  <a:lnTo>
                    <a:pt x="292" y="1846"/>
                  </a:lnTo>
                  <a:lnTo>
                    <a:pt x="286" y="1835"/>
                  </a:lnTo>
                  <a:lnTo>
                    <a:pt x="280" y="1824"/>
                  </a:lnTo>
                  <a:lnTo>
                    <a:pt x="276" y="1813"/>
                  </a:lnTo>
                  <a:lnTo>
                    <a:pt x="271" y="1803"/>
                  </a:lnTo>
                  <a:lnTo>
                    <a:pt x="269" y="1792"/>
                  </a:lnTo>
                  <a:lnTo>
                    <a:pt x="267" y="1782"/>
                  </a:lnTo>
                  <a:lnTo>
                    <a:pt x="266" y="1773"/>
                  </a:lnTo>
                  <a:lnTo>
                    <a:pt x="267" y="1765"/>
                  </a:lnTo>
                  <a:lnTo>
                    <a:pt x="268" y="1757"/>
                  </a:lnTo>
                  <a:lnTo>
                    <a:pt x="270" y="1749"/>
                  </a:lnTo>
                  <a:lnTo>
                    <a:pt x="275" y="1744"/>
                  </a:lnTo>
                  <a:lnTo>
                    <a:pt x="279" y="1737"/>
                  </a:lnTo>
                  <a:lnTo>
                    <a:pt x="284" y="1734"/>
                  </a:lnTo>
                  <a:lnTo>
                    <a:pt x="291" y="1731"/>
                  </a:lnTo>
                  <a:lnTo>
                    <a:pt x="299" y="1729"/>
                  </a:lnTo>
                  <a:lnTo>
                    <a:pt x="306" y="1727"/>
                  </a:lnTo>
                  <a:lnTo>
                    <a:pt x="315" y="1727"/>
                  </a:lnTo>
                  <a:lnTo>
                    <a:pt x="324" y="1729"/>
                  </a:lnTo>
                  <a:lnTo>
                    <a:pt x="334" y="1731"/>
                  </a:lnTo>
                  <a:lnTo>
                    <a:pt x="344" y="1734"/>
                  </a:lnTo>
                  <a:lnTo>
                    <a:pt x="344" y="1906"/>
                  </a:lnTo>
                  <a:close/>
                  <a:moveTo>
                    <a:pt x="340" y="1060"/>
                  </a:moveTo>
                  <a:lnTo>
                    <a:pt x="344" y="1063"/>
                  </a:lnTo>
                  <a:lnTo>
                    <a:pt x="344" y="1205"/>
                  </a:lnTo>
                  <a:lnTo>
                    <a:pt x="332" y="1202"/>
                  </a:lnTo>
                  <a:lnTo>
                    <a:pt x="321" y="1199"/>
                  </a:lnTo>
                  <a:lnTo>
                    <a:pt x="307" y="1194"/>
                  </a:lnTo>
                  <a:lnTo>
                    <a:pt x="295" y="1187"/>
                  </a:lnTo>
                  <a:lnTo>
                    <a:pt x="282" y="1179"/>
                  </a:lnTo>
                  <a:lnTo>
                    <a:pt x="270" y="1170"/>
                  </a:lnTo>
                  <a:lnTo>
                    <a:pt x="257" y="1160"/>
                  </a:lnTo>
                  <a:lnTo>
                    <a:pt x="245" y="1147"/>
                  </a:lnTo>
                  <a:lnTo>
                    <a:pt x="236" y="1138"/>
                  </a:lnTo>
                  <a:lnTo>
                    <a:pt x="229" y="1128"/>
                  </a:lnTo>
                  <a:lnTo>
                    <a:pt x="222" y="1118"/>
                  </a:lnTo>
                  <a:lnTo>
                    <a:pt x="215" y="1108"/>
                  </a:lnTo>
                  <a:lnTo>
                    <a:pt x="210" y="1098"/>
                  </a:lnTo>
                  <a:lnTo>
                    <a:pt x="206" y="1088"/>
                  </a:lnTo>
                  <a:lnTo>
                    <a:pt x="201" y="1079"/>
                  </a:lnTo>
                  <a:lnTo>
                    <a:pt x="198" y="1069"/>
                  </a:lnTo>
                  <a:lnTo>
                    <a:pt x="196" y="1060"/>
                  </a:lnTo>
                  <a:lnTo>
                    <a:pt x="195" y="1051"/>
                  </a:lnTo>
                  <a:lnTo>
                    <a:pt x="195" y="1043"/>
                  </a:lnTo>
                  <a:lnTo>
                    <a:pt x="195" y="1036"/>
                  </a:lnTo>
                  <a:lnTo>
                    <a:pt x="197" y="1028"/>
                  </a:lnTo>
                  <a:lnTo>
                    <a:pt x="199" y="1022"/>
                  </a:lnTo>
                  <a:lnTo>
                    <a:pt x="202" y="1016"/>
                  </a:lnTo>
                  <a:lnTo>
                    <a:pt x="207" y="1012"/>
                  </a:lnTo>
                  <a:lnTo>
                    <a:pt x="212" y="1007"/>
                  </a:lnTo>
                  <a:lnTo>
                    <a:pt x="218" y="1004"/>
                  </a:lnTo>
                  <a:lnTo>
                    <a:pt x="225" y="1002"/>
                  </a:lnTo>
                  <a:lnTo>
                    <a:pt x="232" y="1002"/>
                  </a:lnTo>
                  <a:lnTo>
                    <a:pt x="240" y="1002"/>
                  </a:lnTo>
                  <a:lnTo>
                    <a:pt x="248" y="1003"/>
                  </a:lnTo>
                  <a:lnTo>
                    <a:pt x="257" y="1005"/>
                  </a:lnTo>
                  <a:lnTo>
                    <a:pt x="266" y="1007"/>
                  </a:lnTo>
                  <a:lnTo>
                    <a:pt x="275" y="1012"/>
                  </a:lnTo>
                  <a:lnTo>
                    <a:pt x="284" y="1016"/>
                  </a:lnTo>
                  <a:lnTo>
                    <a:pt x="293" y="1022"/>
                  </a:lnTo>
                  <a:lnTo>
                    <a:pt x="303" y="1027"/>
                  </a:lnTo>
                  <a:lnTo>
                    <a:pt x="313" y="1035"/>
                  </a:lnTo>
                  <a:lnTo>
                    <a:pt x="322" y="1042"/>
                  </a:lnTo>
                  <a:lnTo>
                    <a:pt x="332" y="1051"/>
                  </a:lnTo>
                  <a:lnTo>
                    <a:pt x="340" y="1060"/>
                  </a:lnTo>
                  <a:close/>
                  <a:moveTo>
                    <a:pt x="96" y="273"/>
                  </a:moveTo>
                  <a:lnTo>
                    <a:pt x="89" y="264"/>
                  </a:lnTo>
                  <a:lnTo>
                    <a:pt x="83" y="256"/>
                  </a:lnTo>
                  <a:lnTo>
                    <a:pt x="77" y="248"/>
                  </a:lnTo>
                  <a:lnTo>
                    <a:pt x="73" y="239"/>
                  </a:lnTo>
                  <a:lnTo>
                    <a:pt x="69" y="231"/>
                  </a:lnTo>
                  <a:lnTo>
                    <a:pt x="64" y="222"/>
                  </a:lnTo>
                  <a:lnTo>
                    <a:pt x="61" y="215"/>
                  </a:lnTo>
                  <a:lnTo>
                    <a:pt x="59" y="206"/>
                  </a:lnTo>
                  <a:lnTo>
                    <a:pt x="58" y="198"/>
                  </a:lnTo>
                  <a:lnTo>
                    <a:pt x="57" y="192"/>
                  </a:lnTo>
                  <a:lnTo>
                    <a:pt x="57" y="184"/>
                  </a:lnTo>
                  <a:lnTo>
                    <a:pt x="58" y="178"/>
                  </a:lnTo>
                  <a:lnTo>
                    <a:pt x="59" y="172"/>
                  </a:lnTo>
                  <a:lnTo>
                    <a:pt x="61" y="167"/>
                  </a:lnTo>
                  <a:lnTo>
                    <a:pt x="64" y="161"/>
                  </a:lnTo>
                  <a:lnTo>
                    <a:pt x="68" y="157"/>
                  </a:lnTo>
                  <a:lnTo>
                    <a:pt x="73" y="153"/>
                  </a:lnTo>
                  <a:lnTo>
                    <a:pt x="77" y="151"/>
                  </a:lnTo>
                  <a:lnTo>
                    <a:pt x="83" y="149"/>
                  </a:lnTo>
                  <a:lnTo>
                    <a:pt x="89" y="149"/>
                  </a:lnTo>
                  <a:lnTo>
                    <a:pt x="96" y="149"/>
                  </a:lnTo>
                  <a:lnTo>
                    <a:pt x="103" y="149"/>
                  </a:lnTo>
                  <a:lnTo>
                    <a:pt x="110" y="151"/>
                  </a:lnTo>
                  <a:lnTo>
                    <a:pt x="117" y="153"/>
                  </a:lnTo>
                  <a:lnTo>
                    <a:pt x="125" y="157"/>
                  </a:lnTo>
                  <a:lnTo>
                    <a:pt x="132" y="160"/>
                  </a:lnTo>
                  <a:lnTo>
                    <a:pt x="140" y="164"/>
                  </a:lnTo>
                  <a:lnTo>
                    <a:pt x="149" y="170"/>
                  </a:lnTo>
                  <a:lnTo>
                    <a:pt x="156" y="175"/>
                  </a:lnTo>
                  <a:lnTo>
                    <a:pt x="164" y="182"/>
                  </a:lnTo>
                  <a:lnTo>
                    <a:pt x="172" y="190"/>
                  </a:lnTo>
                  <a:lnTo>
                    <a:pt x="178" y="197"/>
                  </a:lnTo>
                  <a:lnTo>
                    <a:pt x="185" y="205"/>
                  </a:lnTo>
                  <a:lnTo>
                    <a:pt x="191" y="214"/>
                  </a:lnTo>
                  <a:lnTo>
                    <a:pt x="197" y="221"/>
                  </a:lnTo>
                  <a:lnTo>
                    <a:pt x="202" y="230"/>
                  </a:lnTo>
                  <a:lnTo>
                    <a:pt x="207" y="239"/>
                  </a:lnTo>
                  <a:lnTo>
                    <a:pt x="210" y="247"/>
                  </a:lnTo>
                  <a:lnTo>
                    <a:pt x="213" y="254"/>
                  </a:lnTo>
                  <a:lnTo>
                    <a:pt x="215" y="263"/>
                  </a:lnTo>
                  <a:lnTo>
                    <a:pt x="217" y="271"/>
                  </a:lnTo>
                  <a:lnTo>
                    <a:pt x="218" y="277"/>
                  </a:lnTo>
                  <a:lnTo>
                    <a:pt x="218" y="285"/>
                  </a:lnTo>
                  <a:lnTo>
                    <a:pt x="217" y="292"/>
                  </a:lnTo>
                  <a:lnTo>
                    <a:pt x="215" y="297"/>
                  </a:lnTo>
                  <a:lnTo>
                    <a:pt x="213" y="303"/>
                  </a:lnTo>
                  <a:lnTo>
                    <a:pt x="210" y="308"/>
                  </a:lnTo>
                  <a:lnTo>
                    <a:pt x="207" y="312"/>
                  </a:lnTo>
                  <a:lnTo>
                    <a:pt x="202" y="316"/>
                  </a:lnTo>
                  <a:lnTo>
                    <a:pt x="197" y="318"/>
                  </a:lnTo>
                  <a:lnTo>
                    <a:pt x="191" y="319"/>
                  </a:lnTo>
                  <a:lnTo>
                    <a:pt x="185" y="320"/>
                  </a:lnTo>
                  <a:lnTo>
                    <a:pt x="178" y="320"/>
                  </a:lnTo>
                  <a:lnTo>
                    <a:pt x="172" y="320"/>
                  </a:lnTo>
                  <a:lnTo>
                    <a:pt x="165" y="318"/>
                  </a:lnTo>
                  <a:lnTo>
                    <a:pt x="157" y="316"/>
                  </a:lnTo>
                  <a:lnTo>
                    <a:pt x="150" y="312"/>
                  </a:lnTo>
                  <a:lnTo>
                    <a:pt x="142" y="309"/>
                  </a:lnTo>
                  <a:lnTo>
                    <a:pt x="134" y="305"/>
                  </a:lnTo>
                  <a:lnTo>
                    <a:pt x="127" y="299"/>
                  </a:lnTo>
                  <a:lnTo>
                    <a:pt x="119" y="294"/>
                  </a:lnTo>
                  <a:lnTo>
                    <a:pt x="111" y="287"/>
                  </a:lnTo>
                  <a:lnTo>
                    <a:pt x="104" y="281"/>
                  </a:lnTo>
                  <a:lnTo>
                    <a:pt x="96" y="273"/>
                  </a:lnTo>
                  <a:close/>
                  <a:moveTo>
                    <a:pt x="281" y="481"/>
                  </a:moveTo>
                  <a:lnTo>
                    <a:pt x="275" y="474"/>
                  </a:lnTo>
                  <a:lnTo>
                    <a:pt x="268" y="465"/>
                  </a:lnTo>
                  <a:lnTo>
                    <a:pt x="261" y="456"/>
                  </a:lnTo>
                  <a:lnTo>
                    <a:pt x="256" y="447"/>
                  </a:lnTo>
                  <a:lnTo>
                    <a:pt x="252" y="438"/>
                  </a:lnTo>
                  <a:lnTo>
                    <a:pt x="248" y="430"/>
                  </a:lnTo>
                  <a:lnTo>
                    <a:pt x="245" y="421"/>
                  </a:lnTo>
                  <a:lnTo>
                    <a:pt x="242" y="413"/>
                  </a:lnTo>
                  <a:lnTo>
                    <a:pt x="241" y="406"/>
                  </a:lnTo>
                  <a:lnTo>
                    <a:pt x="240" y="398"/>
                  </a:lnTo>
                  <a:lnTo>
                    <a:pt x="240" y="390"/>
                  </a:lnTo>
                  <a:lnTo>
                    <a:pt x="241" y="384"/>
                  </a:lnTo>
                  <a:lnTo>
                    <a:pt x="242" y="377"/>
                  </a:lnTo>
                  <a:lnTo>
                    <a:pt x="244" y="372"/>
                  </a:lnTo>
                  <a:lnTo>
                    <a:pt x="247" y="366"/>
                  </a:lnTo>
                  <a:lnTo>
                    <a:pt x="252" y="362"/>
                  </a:lnTo>
                  <a:lnTo>
                    <a:pt x="255" y="358"/>
                  </a:lnTo>
                  <a:lnTo>
                    <a:pt x="259" y="356"/>
                  </a:lnTo>
                  <a:lnTo>
                    <a:pt x="264" y="354"/>
                  </a:lnTo>
                  <a:lnTo>
                    <a:pt x="269" y="353"/>
                  </a:lnTo>
                  <a:lnTo>
                    <a:pt x="280" y="352"/>
                  </a:lnTo>
                  <a:lnTo>
                    <a:pt x="291" y="354"/>
                  </a:lnTo>
                  <a:lnTo>
                    <a:pt x="304" y="357"/>
                  </a:lnTo>
                  <a:lnTo>
                    <a:pt x="317" y="363"/>
                  </a:lnTo>
                  <a:lnTo>
                    <a:pt x="331" y="370"/>
                  </a:lnTo>
                  <a:lnTo>
                    <a:pt x="344" y="380"/>
                  </a:lnTo>
                  <a:lnTo>
                    <a:pt x="344" y="526"/>
                  </a:lnTo>
                  <a:lnTo>
                    <a:pt x="336" y="523"/>
                  </a:lnTo>
                  <a:lnTo>
                    <a:pt x="328" y="518"/>
                  </a:lnTo>
                  <a:lnTo>
                    <a:pt x="320" y="514"/>
                  </a:lnTo>
                  <a:lnTo>
                    <a:pt x="312" y="509"/>
                  </a:lnTo>
                  <a:lnTo>
                    <a:pt x="297" y="497"/>
                  </a:lnTo>
                  <a:lnTo>
                    <a:pt x="281" y="481"/>
                  </a:lnTo>
                  <a:close/>
                </a:path>
              </a:pathLst>
            </a:custGeom>
            <a:solidFill>
              <a:srgbClr val="E694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CH"/>
            </a:p>
          </p:txBody>
        </p:sp>
      </p:grpSp>
      <p:pic>
        <p:nvPicPr>
          <p:cNvPr id="12" name="Grafik 11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064812" y="-32346"/>
            <a:ext cx="8127187" cy="3559759"/>
          </a:xfrm>
          <a:prstGeom prst="rect">
            <a:avLst/>
          </a:prstGeom>
        </p:spPr>
      </p:pic>
      <p:sp>
        <p:nvSpPr>
          <p:cNvPr id="2" name="Titel 1"/>
          <p:cNvSpPr>
            <a:spLocks noGrp="1"/>
          </p:cNvSpPr>
          <p:nvPr>
            <p:ph type="ctrTitle"/>
          </p:nvPr>
        </p:nvSpPr>
        <p:spPr>
          <a:xfrm>
            <a:off x="1774824" y="3060000"/>
            <a:ext cx="8929688" cy="729040"/>
          </a:xfrm>
        </p:spPr>
        <p:txBody>
          <a:bodyPr anchor="t" anchorCtr="0"/>
          <a:lstStyle>
            <a:lvl1pPr algn="l">
              <a:lnSpc>
                <a:spcPts val="5900"/>
              </a:lnSpc>
              <a:defRPr sz="5800">
                <a:solidFill>
                  <a:schemeClr val="tx1"/>
                </a:solidFill>
              </a:defRPr>
            </a:lvl1pPr>
          </a:lstStyle>
          <a:p>
            <a:r>
              <a:rPr lang="de-DE" smtClean="0"/>
              <a:t>Titelmasterformat durch Klicken bearbeiten</a:t>
            </a:r>
            <a:endParaRPr lang="de-CH" dirty="0"/>
          </a:p>
        </p:txBody>
      </p:sp>
      <p:sp>
        <p:nvSpPr>
          <p:cNvPr id="3" name="Untertitel 2"/>
          <p:cNvSpPr>
            <a:spLocks noGrp="1"/>
          </p:cNvSpPr>
          <p:nvPr>
            <p:ph type="subTitle" idx="1"/>
          </p:nvPr>
        </p:nvSpPr>
        <p:spPr>
          <a:xfrm>
            <a:off x="1774824" y="4320000"/>
            <a:ext cx="6121376" cy="604664"/>
          </a:xfrm>
        </p:spPr>
        <p:txBody>
          <a:bodyPr/>
          <a:lstStyle>
            <a:lvl1pPr marL="0" indent="0" algn="l">
              <a:lnSpc>
                <a:spcPts val="2900"/>
              </a:lnSpc>
              <a:buNone/>
              <a:defRPr sz="2400" b="0">
                <a:solidFill>
                  <a:srgbClr val="87878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de-DE" smtClean="0"/>
              <a:t>Formatvorlage des Untertitelmasters durch Klicken bearbeiten</a:t>
            </a:r>
            <a:endParaRPr lang="de-CH" dirty="0"/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de-CH" smtClean="0"/>
              <a:t>31.12.2014  |  Firmenpräsentation Quickline AG</a:t>
            </a:r>
            <a:endParaRPr lang="de-CH"/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r>
              <a:rPr lang="de-CH" dirty="0" smtClean="0"/>
              <a:t>Seite </a:t>
            </a:r>
            <a:fld id="{72FB1842-98F1-4237-985F-D1D9ACA47654}" type="slidenum">
              <a:rPr lang="de-CH" smtClean="0"/>
              <a:pPr/>
              <a:t>‹Nr.›</a:t>
            </a:fld>
            <a:endParaRPr lang="de-CH" dirty="0"/>
          </a:p>
        </p:txBody>
      </p:sp>
      <p:sp>
        <p:nvSpPr>
          <p:cNvPr id="10" name="Textplatzhalter 9"/>
          <p:cNvSpPr>
            <a:spLocks noGrp="1"/>
          </p:cNvSpPr>
          <p:nvPr>
            <p:ph type="body" sz="quarter" idx="13" hasCustomPrompt="1"/>
          </p:nvPr>
        </p:nvSpPr>
        <p:spPr>
          <a:xfrm>
            <a:off x="1774825" y="2492376"/>
            <a:ext cx="8929687" cy="432568"/>
          </a:xfrm>
        </p:spPr>
        <p:txBody>
          <a:bodyPr/>
          <a:lstStyle>
            <a:lvl1pPr>
              <a:lnSpc>
                <a:spcPts val="3600"/>
              </a:lnSpc>
              <a:defRPr sz="3000" b="0">
                <a:solidFill>
                  <a:srgbClr val="878781"/>
                </a:solidFill>
              </a:defRPr>
            </a:lvl1pPr>
          </a:lstStyle>
          <a:p>
            <a:pPr lvl="0"/>
            <a:r>
              <a:rPr lang="de-DE" dirty="0" smtClean="0"/>
              <a:t>Kleinere Überschrift</a:t>
            </a:r>
          </a:p>
        </p:txBody>
      </p:sp>
    </p:spTree>
    <p:extLst>
      <p:ext uri="{BB962C8B-B14F-4D97-AF65-F5344CB8AC3E}">
        <p14:creationId xmlns:p14="http://schemas.microsoft.com/office/powerpoint/2010/main" val="205097563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el und Inhalt Business A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Grafik 3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764829" y="3609562"/>
            <a:ext cx="3427171" cy="2752344"/>
          </a:xfrm>
          <a:prstGeom prst="rect">
            <a:avLst/>
          </a:prstGeom>
        </p:spPr>
      </p:pic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>
                <a:solidFill>
                  <a:srgbClr val="556D7E"/>
                </a:solidFill>
              </a:defRPr>
            </a:lvl1pPr>
          </a:lstStyle>
          <a:p>
            <a:r>
              <a:rPr lang="de-DE" dirty="0" smtClean="0"/>
              <a:t>Hauptaussage</a:t>
            </a:r>
            <a:endParaRPr lang="de-CH" dirty="0"/>
          </a:p>
        </p:txBody>
      </p:sp>
      <p:sp>
        <p:nvSpPr>
          <p:cNvPr id="3" name="Inhaltsplatzhalt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de-DE" smtClean="0"/>
              <a:t>Textmasterformat bearbeiten</a:t>
            </a:r>
          </a:p>
          <a:p>
            <a:pPr lvl="1"/>
            <a:r>
              <a:rPr lang="de-DE" smtClean="0"/>
              <a:t>Zweite Ebene</a:t>
            </a:r>
          </a:p>
          <a:p>
            <a:pPr lvl="2"/>
            <a:r>
              <a:rPr lang="de-DE" smtClean="0"/>
              <a:t>Dritte Ebene</a:t>
            </a:r>
          </a:p>
          <a:p>
            <a:pPr lvl="3"/>
            <a:r>
              <a:rPr lang="de-DE" smtClean="0"/>
              <a:t>Vierte Ebene</a:t>
            </a:r>
          </a:p>
          <a:p>
            <a:pPr lvl="4"/>
            <a:r>
              <a:rPr lang="de-DE" smtClean="0"/>
              <a:t>Fünfte Ebene</a:t>
            </a:r>
            <a:endParaRPr lang="de-CH"/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de-CH" smtClean="0"/>
              <a:t>31.12.2014  |  Firmenpräsentation Quickline AG</a:t>
            </a:r>
            <a:endParaRPr lang="de-CH"/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r>
              <a:rPr lang="de-CH" dirty="0" smtClean="0"/>
              <a:t>Seite </a:t>
            </a:r>
            <a:fld id="{72FB1842-98F1-4237-985F-D1D9ACA47654}" type="slidenum">
              <a:rPr lang="de-CH" smtClean="0"/>
              <a:pPr/>
              <a:t>‹Nr.›</a:t>
            </a:fld>
            <a:endParaRPr lang="de-CH" dirty="0"/>
          </a:p>
        </p:txBody>
      </p:sp>
      <p:sp>
        <p:nvSpPr>
          <p:cNvPr id="8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1774825" y="2060848"/>
            <a:ext cx="6913563" cy="360040"/>
          </a:xfrm>
        </p:spPr>
        <p:txBody>
          <a:bodyPr/>
          <a:lstStyle>
            <a:lvl1pPr>
              <a:defRPr sz="1800" b="0">
                <a:solidFill>
                  <a:schemeClr val="accent1"/>
                </a:solidFill>
              </a:defRPr>
            </a:lvl1pPr>
          </a:lstStyle>
          <a:p>
            <a:pPr lvl="0"/>
            <a:r>
              <a:rPr lang="de-DE" dirty="0" smtClean="0"/>
              <a:t>Untertitel</a:t>
            </a:r>
            <a:endParaRPr lang="de-CH" dirty="0"/>
          </a:p>
        </p:txBody>
      </p:sp>
      <p:sp>
        <p:nvSpPr>
          <p:cNvPr id="12" name="Textplatzhalter 11"/>
          <p:cNvSpPr>
            <a:spLocks noGrp="1"/>
          </p:cNvSpPr>
          <p:nvPr>
            <p:ph type="body" sz="quarter" idx="14"/>
          </p:nvPr>
        </p:nvSpPr>
        <p:spPr>
          <a:xfrm>
            <a:off x="4583832" y="332656"/>
            <a:ext cx="6984776" cy="216024"/>
          </a:xfrm>
        </p:spPr>
        <p:txBody>
          <a:bodyPr/>
          <a:lstStyle>
            <a:lvl1pPr algn="l">
              <a:defRPr sz="1200" b="1" cap="all" baseline="0">
                <a:solidFill>
                  <a:srgbClr val="556D7E"/>
                </a:solidFill>
              </a:defRPr>
            </a:lvl1pPr>
          </a:lstStyle>
          <a:p>
            <a:pPr lvl="0"/>
            <a:r>
              <a:rPr lang="de-DE" smtClean="0"/>
              <a:t>Textmasterformat bearbeiten</a:t>
            </a:r>
          </a:p>
        </p:txBody>
      </p:sp>
      <p:sp>
        <p:nvSpPr>
          <p:cNvPr id="13" name="Textplatzhalter 11"/>
          <p:cNvSpPr>
            <a:spLocks noGrp="1"/>
          </p:cNvSpPr>
          <p:nvPr>
            <p:ph type="body" sz="quarter" idx="15"/>
          </p:nvPr>
        </p:nvSpPr>
        <p:spPr>
          <a:xfrm>
            <a:off x="4583832" y="548679"/>
            <a:ext cx="6984776" cy="216025"/>
          </a:xfrm>
        </p:spPr>
        <p:txBody>
          <a:bodyPr/>
          <a:lstStyle>
            <a:lvl1pPr algn="l">
              <a:defRPr sz="1000" b="1">
                <a:solidFill>
                  <a:srgbClr val="556D7E"/>
                </a:solidFill>
              </a:defRPr>
            </a:lvl1pPr>
          </a:lstStyle>
          <a:p>
            <a:pPr lvl="0"/>
            <a:r>
              <a:rPr lang="de-DE" smtClean="0"/>
              <a:t>Textmasterformat bearbeiten</a:t>
            </a:r>
          </a:p>
        </p:txBody>
      </p:sp>
      <p:pic>
        <p:nvPicPr>
          <p:cNvPr id="15" name="Grafik 14"/>
          <p:cNvPicPr>
            <a:picLocks noChangeAspect="1"/>
          </p:cNvPicPr>
          <p:nvPr userDrawn="1"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137600" y="6202801"/>
            <a:ext cx="1359000" cy="54142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3982946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el und Inhalt (Kapitel) Business A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5" name="Grafik 64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764829" y="3609562"/>
            <a:ext cx="3427171" cy="2752344"/>
          </a:xfrm>
          <a:prstGeom prst="rect">
            <a:avLst/>
          </a:prstGeom>
        </p:spPr>
      </p:pic>
      <p:pic>
        <p:nvPicPr>
          <p:cNvPr id="66" name="Grafik 65"/>
          <p:cNvPicPr>
            <a:picLocks noChangeAspect="1"/>
          </p:cNvPicPr>
          <p:nvPr userDrawn="1"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137600" y="6202801"/>
            <a:ext cx="1359000" cy="541420"/>
          </a:xfrm>
          <a:prstGeom prst="rect">
            <a:avLst/>
          </a:prstGeom>
        </p:spPr>
      </p:pic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>
          <a:xfrm>
            <a:off x="1775520" y="1412875"/>
            <a:ext cx="8424168" cy="431950"/>
          </a:xfrm>
        </p:spPr>
        <p:txBody>
          <a:bodyPr/>
          <a:lstStyle>
            <a:lvl1pPr>
              <a:defRPr>
                <a:solidFill>
                  <a:srgbClr val="556D7E"/>
                </a:solidFill>
              </a:defRPr>
            </a:lvl1pPr>
          </a:lstStyle>
          <a:p>
            <a:r>
              <a:rPr lang="de-DE" dirty="0" smtClean="0"/>
              <a:t>Hauptaussage</a:t>
            </a:r>
            <a:endParaRPr lang="de-CH" dirty="0"/>
          </a:p>
        </p:txBody>
      </p:sp>
      <p:sp>
        <p:nvSpPr>
          <p:cNvPr id="3" name="Inhaltsplatzhalter 2"/>
          <p:cNvSpPr>
            <a:spLocks noGrp="1"/>
          </p:cNvSpPr>
          <p:nvPr>
            <p:ph idx="1"/>
          </p:nvPr>
        </p:nvSpPr>
        <p:spPr>
          <a:xfrm>
            <a:off x="1775520" y="2492375"/>
            <a:ext cx="8424168" cy="3816350"/>
          </a:xfrm>
        </p:spPr>
        <p:txBody>
          <a:bodyPr/>
          <a:lstStyle/>
          <a:p>
            <a:pPr lvl="0"/>
            <a:r>
              <a:rPr lang="de-DE" smtClean="0"/>
              <a:t>Textmasterformat bearbeiten</a:t>
            </a:r>
          </a:p>
          <a:p>
            <a:pPr lvl="1"/>
            <a:r>
              <a:rPr lang="de-DE" smtClean="0"/>
              <a:t>Zweite Ebene</a:t>
            </a:r>
          </a:p>
          <a:p>
            <a:pPr lvl="2"/>
            <a:r>
              <a:rPr lang="de-DE" smtClean="0"/>
              <a:t>Dritte Ebene</a:t>
            </a:r>
          </a:p>
          <a:p>
            <a:pPr lvl="3"/>
            <a:r>
              <a:rPr lang="de-DE" smtClean="0"/>
              <a:t>Vierte Ebene</a:t>
            </a:r>
          </a:p>
          <a:p>
            <a:pPr lvl="4"/>
            <a:r>
              <a:rPr lang="de-DE" smtClean="0"/>
              <a:t>Fünfte Ebene</a:t>
            </a:r>
            <a:endParaRPr lang="de-CH"/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de-CH" smtClean="0"/>
              <a:t>31.12.2014  |  Firmenpräsentation Quickline AG</a:t>
            </a:r>
            <a:endParaRPr lang="de-CH"/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r>
              <a:rPr lang="de-CH" dirty="0" smtClean="0"/>
              <a:t>Seite </a:t>
            </a:r>
            <a:fld id="{72FB1842-98F1-4237-985F-D1D9ACA47654}" type="slidenum">
              <a:rPr lang="de-CH" smtClean="0"/>
              <a:pPr/>
              <a:t>‹Nr.›</a:t>
            </a:fld>
            <a:endParaRPr lang="de-CH" dirty="0"/>
          </a:p>
        </p:txBody>
      </p:sp>
      <p:sp>
        <p:nvSpPr>
          <p:cNvPr id="8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1774825" y="2060848"/>
            <a:ext cx="8424863" cy="360040"/>
          </a:xfrm>
        </p:spPr>
        <p:txBody>
          <a:bodyPr/>
          <a:lstStyle>
            <a:lvl1pPr>
              <a:defRPr sz="1800" b="0">
                <a:solidFill>
                  <a:schemeClr val="accent1"/>
                </a:solidFill>
              </a:defRPr>
            </a:lvl1pPr>
          </a:lstStyle>
          <a:p>
            <a:pPr lvl="0"/>
            <a:r>
              <a:rPr lang="de-DE" dirty="0" smtClean="0"/>
              <a:t>Untertitel</a:t>
            </a:r>
            <a:endParaRPr lang="de-CH" dirty="0"/>
          </a:p>
        </p:txBody>
      </p:sp>
      <p:sp>
        <p:nvSpPr>
          <p:cNvPr id="12" name="Textplatzhalter 11"/>
          <p:cNvSpPr>
            <a:spLocks noGrp="1"/>
          </p:cNvSpPr>
          <p:nvPr>
            <p:ph type="body" sz="quarter" idx="14" hasCustomPrompt="1"/>
          </p:nvPr>
        </p:nvSpPr>
        <p:spPr>
          <a:xfrm>
            <a:off x="6167438" y="332656"/>
            <a:ext cx="5331142" cy="216023"/>
          </a:xfrm>
        </p:spPr>
        <p:txBody>
          <a:bodyPr/>
          <a:lstStyle>
            <a:lvl1pPr algn="r">
              <a:defRPr b="0">
                <a:solidFill>
                  <a:schemeClr val="accent1"/>
                </a:solidFill>
              </a:defRPr>
            </a:lvl1pPr>
          </a:lstStyle>
          <a:p>
            <a:pPr lvl="0"/>
            <a:r>
              <a:rPr lang="de-DE" dirty="0" smtClean="0"/>
              <a:t>1 Titel</a:t>
            </a:r>
          </a:p>
        </p:txBody>
      </p:sp>
      <p:sp>
        <p:nvSpPr>
          <p:cNvPr id="13" name="Textplatzhalter 11"/>
          <p:cNvSpPr>
            <a:spLocks noGrp="1"/>
          </p:cNvSpPr>
          <p:nvPr>
            <p:ph type="body" sz="quarter" idx="15" hasCustomPrompt="1"/>
          </p:nvPr>
        </p:nvSpPr>
        <p:spPr>
          <a:xfrm>
            <a:off x="6156961" y="548679"/>
            <a:ext cx="5339714" cy="211713"/>
          </a:xfrm>
        </p:spPr>
        <p:txBody>
          <a:bodyPr/>
          <a:lstStyle>
            <a:lvl1pPr algn="r">
              <a:defRPr b="0">
                <a:solidFill>
                  <a:srgbClr val="556D7E"/>
                </a:solidFill>
              </a:defRPr>
            </a:lvl1pPr>
          </a:lstStyle>
          <a:p>
            <a:pPr lvl="0"/>
            <a:r>
              <a:rPr lang="de-DE" dirty="0" smtClean="0"/>
              <a:t>1.1 Untertitel</a:t>
            </a:r>
          </a:p>
        </p:txBody>
      </p:sp>
    </p:spTree>
    <p:extLst>
      <p:ext uri="{BB962C8B-B14F-4D97-AF65-F5344CB8AC3E}">
        <p14:creationId xmlns:p14="http://schemas.microsoft.com/office/powerpoint/2010/main" val="182285006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elbildfoli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Bildplatzhalter 6"/>
          <p:cNvSpPr>
            <a:spLocks noGrp="1"/>
          </p:cNvSpPr>
          <p:nvPr>
            <p:ph type="pic" sz="quarter" idx="10"/>
          </p:nvPr>
        </p:nvSpPr>
        <p:spPr>
          <a:xfrm>
            <a:off x="0" y="0"/>
            <a:ext cx="12192000" cy="6858000"/>
          </a:xfrm>
        </p:spPr>
        <p:txBody>
          <a:bodyPr/>
          <a:lstStyle/>
          <a:p>
            <a:r>
              <a:rPr lang="de-DE" smtClean="0"/>
              <a:t>Bild durch Klicken auf Symbol hinzufügen</a:t>
            </a:r>
            <a:endParaRPr lang="de-CH"/>
          </a:p>
        </p:txBody>
      </p:sp>
      <p:pic>
        <p:nvPicPr>
          <p:cNvPr id="117" name="Grafik 116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064812" y="-32346"/>
            <a:ext cx="8127187" cy="355975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9767047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gend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de-DE" dirty="0" smtClean="0"/>
              <a:t>Agenda</a:t>
            </a:r>
            <a:endParaRPr lang="de-CH" dirty="0"/>
          </a:p>
        </p:txBody>
      </p:sp>
      <p:sp>
        <p:nvSpPr>
          <p:cNvPr id="3" name="Inhaltsplatzhalter 2"/>
          <p:cNvSpPr>
            <a:spLocks noGrp="1"/>
          </p:cNvSpPr>
          <p:nvPr>
            <p:ph idx="1"/>
          </p:nvPr>
        </p:nvSpPr>
        <p:spPr>
          <a:xfrm>
            <a:off x="1775520" y="2060575"/>
            <a:ext cx="4032448" cy="4248150"/>
          </a:xfrm>
        </p:spPr>
        <p:txBody>
          <a:bodyPr/>
          <a:lstStyle>
            <a:lvl1pPr marL="0" indent="0">
              <a:lnSpc>
                <a:spcPts val="1680"/>
              </a:lnSpc>
              <a:spcBef>
                <a:spcPts val="1680"/>
              </a:spcBef>
              <a:spcAft>
                <a:spcPts val="0"/>
              </a:spcAft>
              <a:buFont typeface="+mj-lt"/>
              <a:buNone/>
              <a:tabLst>
                <a:tab pos="449263" algn="l"/>
                <a:tab pos="3679825" algn="l"/>
              </a:tabLst>
              <a:defRPr sz="1400"/>
            </a:lvl1pPr>
            <a:lvl2pPr marL="0" indent="0">
              <a:lnSpc>
                <a:spcPts val="1680"/>
              </a:lnSpc>
              <a:buFont typeface="+mj-lt"/>
              <a:buNone/>
              <a:tabLst>
                <a:tab pos="449263" algn="l"/>
                <a:tab pos="3679825" algn="l"/>
              </a:tabLst>
              <a:defRPr sz="1400"/>
            </a:lvl2pPr>
            <a:lvl3pPr marL="0" indent="0">
              <a:lnSpc>
                <a:spcPts val="1680"/>
              </a:lnSpc>
              <a:buFont typeface="+mj-lt"/>
              <a:buNone/>
              <a:tabLst>
                <a:tab pos="449263" algn="l"/>
                <a:tab pos="3679825" algn="l"/>
              </a:tabLst>
              <a:defRPr sz="1400"/>
            </a:lvl3pPr>
            <a:lvl4pPr marL="0" indent="0">
              <a:lnSpc>
                <a:spcPts val="1680"/>
              </a:lnSpc>
              <a:buFont typeface="+mj-lt"/>
              <a:buNone/>
              <a:tabLst>
                <a:tab pos="449263" algn="l"/>
                <a:tab pos="3679825" algn="l"/>
              </a:tabLst>
              <a:defRPr sz="1400"/>
            </a:lvl4pPr>
            <a:lvl5pPr marL="0" indent="0">
              <a:lnSpc>
                <a:spcPts val="1680"/>
              </a:lnSpc>
              <a:buFont typeface="+mj-lt"/>
              <a:buNone/>
              <a:tabLst>
                <a:tab pos="449263" algn="l"/>
                <a:tab pos="3679825" algn="l"/>
              </a:tabLst>
              <a:defRPr sz="1400"/>
            </a:lvl5pPr>
          </a:lstStyle>
          <a:p>
            <a:pPr lvl="0"/>
            <a:r>
              <a:rPr lang="de-DE" smtClean="0"/>
              <a:t>Textmasterformat bearbeiten</a:t>
            </a:r>
          </a:p>
          <a:p>
            <a:pPr lvl="1"/>
            <a:r>
              <a:rPr lang="de-DE" smtClean="0"/>
              <a:t>Zweite Ebene</a:t>
            </a:r>
          </a:p>
          <a:p>
            <a:pPr lvl="2"/>
            <a:r>
              <a:rPr lang="de-DE" smtClean="0"/>
              <a:t>Dritte Ebene</a:t>
            </a:r>
          </a:p>
          <a:p>
            <a:pPr lvl="3"/>
            <a:r>
              <a:rPr lang="de-DE" smtClean="0"/>
              <a:t>Vierte Ebene</a:t>
            </a:r>
          </a:p>
          <a:p>
            <a:pPr lvl="4"/>
            <a:r>
              <a:rPr lang="de-DE" smtClean="0"/>
              <a:t>Fünfte Ebene</a:t>
            </a:r>
            <a:endParaRPr lang="de-CH" dirty="0"/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de-CH" smtClean="0"/>
              <a:t>31.12.2014  |  Firmenpräsentation Quickline AG</a:t>
            </a:r>
            <a:endParaRPr lang="de-CH"/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r>
              <a:rPr lang="de-CH" dirty="0" smtClean="0"/>
              <a:t>Seite </a:t>
            </a:r>
            <a:fld id="{72FB1842-98F1-4237-985F-D1D9ACA47654}" type="slidenum">
              <a:rPr lang="de-CH" smtClean="0"/>
              <a:pPr/>
              <a:t>‹Nr.›</a:t>
            </a:fld>
            <a:endParaRPr lang="de-CH" dirty="0"/>
          </a:p>
        </p:txBody>
      </p:sp>
      <p:sp>
        <p:nvSpPr>
          <p:cNvPr id="14" name="Inhaltsplatzhalter 2"/>
          <p:cNvSpPr>
            <a:spLocks noGrp="1"/>
          </p:cNvSpPr>
          <p:nvPr>
            <p:ph idx="13"/>
          </p:nvPr>
        </p:nvSpPr>
        <p:spPr>
          <a:xfrm>
            <a:off x="6167438" y="2060575"/>
            <a:ext cx="4032448" cy="4248150"/>
          </a:xfrm>
        </p:spPr>
        <p:txBody>
          <a:bodyPr/>
          <a:lstStyle>
            <a:lvl1pPr marL="0" indent="0">
              <a:lnSpc>
                <a:spcPts val="1680"/>
              </a:lnSpc>
              <a:spcBef>
                <a:spcPts val="1680"/>
              </a:spcBef>
              <a:spcAft>
                <a:spcPts val="0"/>
              </a:spcAft>
              <a:buFont typeface="+mj-lt"/>
              <a:buNone/>
              <a:tabLst>
                <a:tab pos="449263" algn="l"/>
                <a:tab pos="3679825" algn="l"/>
              </a:tabLst>
              <a:defRPr sz="1400"/>
            </a:lvl1pPr>
            <a:lvl2pPr marL="0" indent="0">
              <a:lnSpc>
                <a:spcPts val="1680"/>
              </a:lnSpc>
              <a:buFont typeface="+mj-lt"/>
              <a:buNone/>
              <a:tabLst>
                <a:tab pos="449263" algn="l"/>
                <a:tab pos="3679825" algn="l"/>
              </a:tabLst>
              <a:defRPr sz="1400"/>
            </a:lvl2pPr>
            <a:lvl3pPr marL="0" indent="0">
              <a:lnSpc>
                <a:spcPts val="1680"/>
              </a:lnSpc>
              <a:buFont typeface="+mj-lt"/>
              <a:buNone/>
              <a:tabLst>
                <a:tab pos="449263" algn="l"/>
                <a:tab pos="3679825" algn="l"/>
              </a:tabLst>
              <a:defRPr sz="1400"/>
            </a:lvl3pPr>
            <a:lvl4pPr marL="0" indent="0">
              <a:lnSpc>
                <a:spcPts val="1680"/>
              </a:lnSpc>
              <a:buFont typeface="+mj-lt"/>
              <a:buNone/>
              <a:tabLst>
                <a:tab pos="449263" algn="l"/>
                <a:tab pos="3679825" algn="l"/>
              </a:tabLst>
              <a:defRPr sz="1400"/>
            </a:lvl4pPr>
            <a:lvl5pPr marL="0" indent="0">
              <a:lnSpc>
                <a:spcPts val="1680"/>
              </a:lnSpc>
              <a:buFont typeface="+mj-lt"/>
              <a:buNone/>
              <a:tabLst>
                <a:tab pos="449263" algn="l"/>
                <a:tab pos="3679825" algn="l"/>
              </a:tabLst>
              <a:defRPr sz="1400"/>
            </a:lvl5pPr>
          </a:lstStyle>
          <a:p>
            <a:pPr lvl="0"/>
            <a:r>
              <a:rPr lang="de-DE" smtClean="0"/>
              <a:t>Textmasterformat bearbeiten</a:t>
            </a:r>
          </a:p>
          <a:p>
            <a:pPr lvl="1"/>
            <a:r>
              <a:rPr lang="de-DE" smtClean="0"/>
              <a:t>Zweite Ebene</a:t>
            </a:r>
          </a:p>
          <a:p>
            <a:pPr lvl="2"/>
            <a:r>
              <a:rPr lang="de-DE" smtClean="0"/>
              <a:t>Dritte Ebene</a:t>
            </a:r>
          </a:p>
          <a:p>
            <a:pPr lvl="3"/>
            <a:r>
              <a:rPr lang="de-DE" smtClean="0"/>
              <a:t>Vierte Ebene</a:t>
            </a:r>
          </a:p>
          <a:p>
            <a:pPr lvl="4"/>
            <a:r>
              <a:rPr lang="de-DE" smtClean="0"/>
              <a:t>Fünfte Ebene</a:t>
            </a:r>
            <a:endParaRPr lang="de-CH" dirty="0"/>
          </a:p>
        </p:txBody>
      </p:sp>
    </p:spTree>
    <p:extLst>
      <p:ext uri="{BB962C8B-B14F-4D97-AF65-F5344CB8AC3E}">
        <p14:creationId xmlns:p14="http://schemas.microsoft.com/office/powerpoint/2010/main" val="132164456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und Bil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>
          <a:xfrm>
            <a:off x="1775520" y="1412875"/>
            <a:ext cx="4033143" cy="431950"/>
          </a:xfrm>
        </p:spPr>
        <p:txBody>
          <a:bodyPr/>
          <a:lstStyle>
            <a:lvl1pPr>
              <a:defRPr/>
            </a:lvl1pPr>
          </a:lstStyle>
          <a:p>
            <a:r>
              <a:rPr lang="de-DE" dirty="0" smtClean="0"/>
              <a:t>Hauptaussage</a:t>
            </a:r>
            <a:endParaRPr lang="de-CH" dirty="0"/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de-CH" smtClean="0"/>
              <a:t>31.12.2014  |  Firmenpräsentation Quickline AG</a:t>
            </a:r>
            <a:endParaRPr lang="de-CH"/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r>
              <a:rPr lang="de-CH" dirty="0" smtClean="0"/>
              <a:t>Seite </a:t>
            </a:r>
            <a:fld id="{72FB1842-98F1-4237-985F-D1D9ACA47654}" type="slidenum">
              <a:rPr lang="de-CH" smtClean="0"/>
              <a:pPr/>
              <a:t>‹Nr.›</a:t>
            </a:fld>
            <a:endParaRPr lang="de-CH" dirty="0"/>
          </a:p>
        </p:txBody>
      </p:sp>
      <p:sp>
        <p:nvSpPr>
          <p:cNvPr id="8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1774826" y="2060848"/>
            <a:ext cx="4033838" cy="360040"/>
          </a:xfrm>
        </p:spPr>
        <p:txBody>
          <a:bodyPr/>
          <a:lstStyle>
            <a:lvl1pPr>
              <a:defRPr sz="1800" b="0">
                <a:solidFill>
                  <a:schemeClr val="accent1"/>
                </a:solidFill>
              </a:defRPr>
            </a:lvl1pPr>
          </a:lstStyle>
          <a:p>
            <a:pPr lvl="0"/>
            <a:r>
              <a:rPr lang="de-DE" dirty="0" smtClean="0"/>
              <a:t>Untertitel</a:t>
            </a:r>
            <a:endParaRPr lang="de-CH" dirty="0"/>
          </a:p>
        </p:txBody>
      </p:sp>
      <p:sp>
        <p:nvSpPr>
          <p:cNvPr id="7" name="Textplatzhalter 6"/>
          <p:cNvSpPr>
            <a:spLocks noGrp="1"/>
          </p:cNvSpPr>
          <p:nvPr>
            <p:ph type="body" sz="quarter" idx="14"/>
          </p:nvPr>
        </p:nvSpPr>
        <p:spPr>
          <a:xfrm>
            <a:off x="1774825" y="2492375"/>
            <a:ext cx="4033838" cy="3816350"/>
          </a:xfrm>
        </p:spPr>
        <p:txBody>
          <a:bodyPr/>
          <a:lstStyle/>
          <a:p>
            <a:pPr lvl="0"/>
            <a:r>
              <a:rPr lang="de-DE" smtClean="0"/>
              <a:t>Textmasterformat bearbeiten</a:t>
            </a:r>
          </a:p>
          <a:p>
            <a:pPr lvl="1"/>
            <a:r>
              <a:rPr lang="de-DE" smtClean="0"/>
              <a:t>Zweite Ebene</a:t>
            </a:r>
          </a:p>
          <a:p>
            <a:pPr lvl="2"/>
            <a:r>
              <a:rPr lang="de-DE" smtClean="0"/>
              <a:t>Dritte Ebene</a:t>
            </a:r>
          </a:p>
          <a:p>
            <a:pPr lvl="3"/>
            <a:r>
              <a:rPr lang="de-DE" smtClean="0"/>
              <a:t>Vierte Ebene</a:t>
            </a:r>
          </a:p>
          <a:p>
            <a:pPr lvl="4"/>
            <a:r>
              <a:rPr lang="de-DE" smtClean="0"/>
              <a:t>Fünfte Ebene</a:t>
            </a:r>
            <a:endParaRPr lang="de-CH" dirty="0"/>
          </a:p>
        </p:txBody>
      </p:sp>
      <p:sp>
        <p:nvSpPr>
          <p:cNvPr id="14" name="Bildplatzhalter 13"/>
          <p:cNvSpPr>
            <a:spLocks noGrp="1"/>
          </p:cNvSpPr>
          <p:nvPr>
            <p:ph type="pic" sz="quarter" idx="15"/>
          </p:nvPr>
        </p:nvSpPr>
        <p:spPr>
          <a:xfrm>
            <a:off x="6167438" y="1412875"/>
            <a:ext cx="5328000" cy="4176000"/>
          </a:xfrm>
        </p:spPr>
        <p:txBody>
          <a:bodyPr/>
          <a:lstStyle/>
          <a:p>
            <a:r>
              <a:rPr lang="de-DE" smtClean="0"/>
              <a:t>Bild durch Klicken auf Symbol hinzufügen</a:t>
            </a:r>
            <a:endParaRPr lang="de-CH"/>
          </a:p>
        </p:txBody>
      </p:sp>
    </p:spTree>
    <p:extLst>
      <p:ext uri="{BB962C8B-B14F-4D97-AF65-F5344CB8AC3E}">
        <p14:creationId xmlns:p14="http://schemas.microsoft.com/office/powerpoint/2010/main" val="371267945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und Bild (Kapitel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>
          <a:xfrm>
            <a:off x="1775520" y="1412875"/>
            <a:ext cx="4033143" cy="431950"/>
          </a:xfrm>
        </p:spPr>
        <p:txBody>
          <a:bodyPr/>
          <a:lstStyle>
            <a:lvl1pPr>
              <a:defRPr/>
            </a:lvl1pPr>
          </a:lstStyle>
          <a:p>
            <a:r>
              <a:rPr lang="de-DE" dirty="0" smtClean="0"/>
              <a:t>Hauptaussage</a:t>
            </a:r>
            <a:endParaRPr lang="de-CH" dirty="0"/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de-CH" smtClean="0"/>
              <a:t>31.12.2014  |  Firmenpräsentation Quickline AG</a:t>
            </a:r>
            <a:endParaRPr lang="de-CH"/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r>
              <a:rPr lang="de-CH" dirty="0" smtClean="0"/>
              <a:t>Seite </a:t>
            </a:r>
            <a:fld id="{72FB1842-98F1-4237-985F-D1D9ACA47654}" type="slidenum">
              <a:rPr lang="de-CH" smtClean="0"/>
              <a:pPr/>
              <a:t>‹Nr.›</a:t>
            </a:fld>
            <a:endParaRPr lang="de-CH" dirty="0"/>
          </a:p>
        </p:txBody>
      </p:sp>
      <p:sp>
        <p:nvSpPr>
          <p:cNvPr id="8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1774826" y="2060848"/>
            <a:ext cx="4033838" cy="360040"/>
          </a:xfrm>
        </p:spPr>
        <p:txBody>
          <a:bodyPr/>
          <a:lstStyle>
            <a:lvl1pPr>
              <a:defRPr sz="1800" b="0">
                <a:solidFill>
                  <a:schemeClr val="accent1"/>
                </a:solidFill>
              </a:defRPr>
            </a:lvl1pPr>
          </a:lstStyle>
          <a:p>
            <a:pPr lvl="0"/>
            <a:r>
              <a:rPr lang="de-DE" dirty="0" smtClean="0"/>
              <a:t>Untertitel</a:t>
            </a:r>
            <a:endParaRPr lang="de-CH" dirty="0"/>
          </a:p>
        </p:txBody>
      </p:sp>
      <p:sp>
        <p:nvSpPr>
          <p:cNvPr id="7" name="Textplatzhalter 6"/>
          <p:cNvSpPr>
            <a:spLocks noGrp="1"/>
          </p:cNvSpPr>
          <p:nvPr>
            <p:ph type="body" sz="quarter" idx="14"/>
          </p:nvPr>
        </p:nvSpPr>
        <p:spPr>
          <a:xfrm>
            <a:off x="1774825" y="2492375"/>
            <a:ext cx="4033838" cy="3816350"/>
          </a:xfrm>
        </p:spPr>
        <p:txBody>
          <a:bodyPr/>
          <a:lstStyle/>
          <a:p>
            <a:pPr lvl="0"/>
            <a:r>
              <a:rPr lang="de-DE" smtClean="0"/>
              <a:t>Textmasterformat bearbeiten</a:t>
            </a:r>
          </a:p>
          <a:p>
            <a:pPr lvl="1"/>
            <a:r>
              <a:rPr lang="de-DE" smtClean="0"/>
              <a:t>Zweite Ebene</a:t>
            </a:r>
          </a:p>
          <a:p>
            <a:pPr lvl="2"/>
            <a:r>
              <a:rPr lang="de-DE" smtClean="0"/>
              <a:t>Dritte Ebene</a:t>
            </a:r>
          </a:p>
          <a:p>
            <a:pPr lvl="3"/>
            <a:r>
              <a:rPr lang="de-DE" smtClean="0"/>
              <a:t>Vierte Ebene</a:t>
            </a:r>
          </a:p>
          <a:p>
            <a:pPr lvl="4"/>
            <a:r>
              <a:rPr lang="de-DE" smtClean="0"/>
              <a:t>Fünfte Ebene</a:t>
            </a:r>
            <a:endParaRPr lang="de-CH" dirty="0"/>
          </a:p>
        </p:txBody>
      </p:sp>
      <p:sp>
        <p:nvSpPr>
          <p:cNvPr id="14" name="Bildplatzhalter 13"/>
          <p:cNvSpPr>
            <a:spLocks noGrp="1"/>
          </p:cNvSpPr>
          <p:nvPr>
            <p:ph type="pic" sz="quarter" idx="15"/>
          </p:nvPr>
        </p:nvSpPr>
        <p:spPr>
          <a:xfrm>
            <a:off x="6167438" y="1412875"/>
            <a:ext cx="5328000" cy="4176000"/>
          </a:xfrm>
        </p:spPr>
        <p:txBody>
          <a:bodyPr/>
          <a:lstStyle/>
          <a:p>
            <a:r>
              <a:rPr lang="de-DE" smtClean="0"/>
              <a:t>Bild durch Klicken auf Symbol hinzufügen</a:t>
            </a:r>
            <a:endParaRPr lang="de-CH"/>
          </a:p>
        </p:txBody>
      </p:sp>
      <p:sp>
        <p:nvSpPr>
          <p:cNvPr id="10" name="Textplatzhalter 11"/>
          <p:cNvSpPr>
            <a:spLocks noGrp="1"/>
          </p:cNvSpPr>
          <p:nvPr>
            <p:ph type="body" sz="quarter" idx="16" hasCustomPrompt="1"/>
          </p:nvPr>
        </p:nvSpPr>
        <p:spPr>
          <a:xfrm>
            <a:off x="6167439" y="332656"/>
            <a:ext cx="5329236" cy="216023"/>
          </a:xfrm>
        </p:spPr>
        <p:txBody>
          <a:bodyPr/>
          <a:lstStyle>
            <a:lvl1pPr algn="r">
              <a:defRPr b="0" baseline="0">
                <a:solidFill>
                  <a:schemeClr val="accent1"/>
                </a:solidFill>
              </a:defRPr>
            </a:lvl1pPr>
          </a:lstStyle>
          <a:p>
            <a:pPr lvl="0"/>
            <a:r>
              <a:rPr lang="de-DE" dirty="0" smtClean="0"/>
              <a:t>1 Titel</a:t>
            </a:r>
          </a:p>
        </p:txBody>
      </p:sp>
      <p:sp>
        <p:nvSpPr>
          <p:cNvPr id="11" name="Textplatzhalter 11"/>
          <p:cNvSpPr>
            <a:spLocks noGrp="1"/>
          </p:cNvSpPr>
          <p:nvPr>
            <p:ph type="body" sz="quarter" idx="17" hasCustomPrompt="1"/>
          </p:nvPr>
        </p:nvSpPr>
        <p:spPr>
          <a:xfrm>
            <a:off x="6167439" y="548679"/>
            <a:ext cx="5329236" cy="211713"/>
          </a:xfrm>
        </p:spPr>
        <p:txBody>
          <a:bodyPr/>
          <a:lstStyle>
            <a:lvl1pPr algn="r">
              <a:defRPr b="0">
                <a:solidFill>
                  <a:srgbClr val="878781"/>
                </a:solidFill>
              </a:defRPr>
            </a:lvl1pPr>
          </a:lstStyle>
          <a:p>
            <a:pPr lvl="0"/>
            <a:r>
              <a:rPr lang="de-DE" dirty="0" smtClean="0"/>
              <a:t>1.1 Untertitel</a:t>
            </a:r>
          </a:p>
        </p:txBody>
      </p:sp>
    </p:spTree>
    <p:extLst>
      <p:ext uri="{BB962C8B-B14F-4D97-AF65-F5344CB8AC3E}">
        <p14:creationId xmlns:p14="http://schemas.microsoft.com/office/powerpoint/2010/main" val="234180289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und Bild (Info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>
          <a:xfrm>
            <a:off x="1775520" y="1412875"/>
            <a:ext cx="4033143" cy="431950"/>
          </a:xfrm>
        </p:spPr>
        <p:txBody>
          <a:bodyPr/>
          <a:lstStyle>
            <a:lvl1pPr>
              <a:defRPr/>
            </a:lvl1pPr>
          </a:lstStyle>
          <a:p>
            <a:r>
              <a:rPr lang="de-DE" dirty="0" smtClean="0"/>
              <a:t>Hauptaussage</a:t>
            </a:r>
            <a:endParaRPr lang="de-CH" dirty="0"/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de-CH" smtClean="0"/>
              <a:t>31.12.2014  |  Firmenpräsentation Quickline AG</a:t>
            </a:r>
            <a:endParaRPr lang="de-CH"/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r>
              <a:rPr lang="de-CH" dirty="0" smtClean="0"/>
              <a:t>Seite </a:t>
            </a:r>
            <a:fld id="{72FB1842-98F1-4237-985F-D1D9ACA47654}" type="slidenum">
              <a:rPr lang="de-CH" smtClean="0"/>
              <a:pPr/>
              <a:t>‹Nr.›</a:t>
            </a:fld>
            <a:endParaRPr lang="de-CH" dirty="0"/>
          </a:p>
        </p:txBody>
      </p:sp>
      <p:sp>
        <p:nvSpPr>
          <p:cNvPr id="8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1774826" y="2060848"/>
            <a:ext cx="4033838" cy="360040"/>
          </a:xfrm>
        </p:spPr>
        <p:txBody>
          <a:bodyPr/>
          <a:lstStyle>
            <a:lvl1pPr>
              <a:defRPr sz="1800" b="0">
                <a:solidFill>
                  <a:schemeClr val="accent1"/>
                </a:solidFill>
              </a:defRPr>
            </a:lvl1pPr>
          </a:lstStyle>
          <a:p>
            <a:pPr lvl="0"/>
            <a:r>
              <a:rPr lang="de-DE" dirty="0" smtClean="0"/>
              <a:t>Untertitel</a:t>
            </a:r>
            <a:endParaRPr lang="de-CH" dirty="0"/>
          </a:p>
        </p:txBody>
      </p:sp>
      <p:sp>
        <p:nvSpPr>
          <p:cNvPr id="7" name="Textplatzhalter 6"/>
          <p:cNvSpPr>
            <a:spLocks noGrp="1"/>
          </p:cNvSpPr>
          <p:nvPr>
            <p:ph type="body" sz="quarter" idx="14"/>
          </p:nvPr>
        </p:nvSpPr>
        <p:spPr>
          <a:xfrm>
            <a:off x="1774825" y="2492375"/>
            <a:ext cx="4033838" cy="3816350"/>
          </a:xfrm>
        </p:spPr>
        <p:txBody>
          <a:bodyPr/>
          <a:lstStyle/>
          <a:p>
            <a:pPr lvl="0"/>
            <a:r>
              <a:rPr lang="de-DE" smtClean="0"/>
              <a:t>Textmasterformat bearbeiten</a:t>
            </a:r>
          </a:p>
          <a:p>
            <a:pPr lvl="1"/>
            <a:r>
              <a:rPr lang="de-DE" smtClean="0"/>
              <a:t>Zweite Ebene</a:t>
            </a:r>
          </a:p>
          <a:p>
            <a:pPr lvl="2"/>
            <a:r>
              <a:rPr lang="de-DE" smtClean="0"/>
              <a:t>Dritte Ebene</a:t>
            </a:r>
          </a:p>
          <a:p>
            <a:pPr lvl="3"/>
            <a:r>
              <a:rPr lang="de-DE" smtClean="0"/>
              <a:t>Vierte Ebene</a:t>
            </a:r>
          </a:p>
          <a:p>
            <a:pPr lvl="4"/>
            <a:r>
              <a:rPr lang="de-DE" smtClean="0"/>
              <a:t>Fünfte Ebene</a:t>
            </a:r>
            <a:endParaRPr lang="de-CH" dirty="0"/>
          </a:p>
        </p:txBody>
      </p:sp>
      <p:sp>
        <p:nvSpPr>
          <p:cNvPr id="14" name="Bildplatzhalter 13"/>
          <p:cNvSpPr>
            <a:spLocks noGrp="1"/>
          </p:cNvSpPr>
          <p:nvPr>
            <p:ph type="pic" sz="quarter" idx="15"/>
          </p:nvPr>
        </p:nvSpPr>
        <p:spPr>
          <a:xfrm>
            <a:off x="6167438" y="1412875"/>
            <a:ext cx="5328000" cy="4176000"/>
          </a:xfrm>
        </p:spPr>
        <p:txBody>
          <a:bodyPr/>
          <a:lstStyle/>
          <a:p>
            <a:r>
              <a:rPr lang="de-DE" smtClean="0"/>
              <a:t>Bild durch Klicken auf Symbol hinzufügen</a:t>
            </a:r>
            <a:endParaRPr lang="de-CH"/>
          </a:p>
        </p:txBody>
      </p:sp>
      <p:pic>
        <p:nvPicPr>
          <p:cNvPr id="9" name="Grafik 8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070000" y="324000"/>
            <a:ext cx="441655" cy="440741"/>
          </a:xfrm>
          <a:prstGeom prst="rect">
            <a:avLst/>
          </a:prstGeom>
        </p:spPr>
      </p:pic>
      <p:sp>
        <p:nvSpPr>
          <p:cNvPr id="10" name="Textplatzhalter 11"/>
          <p:cNvSpPr>
            <a:spLocks noGrp="1"/>
          </p:cNvSpPr>
          <p:nvPr>
            <p:ph type="body" sz="quarter" idx="16" hasCustomPrompt="1"/>
          </p:nvPr>
        </p:nvSpPr>
        <p:spPr>
          <a:xfrm>
            <a:off x="6167438" y="332656"/>
            <a:ext cx="4753098" cy="216023"/>
          </a:xfrm>
        </p:spPr>
        <p:txBody>
          <a:bodyPr/>
          <a:lstStyle>
            <a:lvl1pPr algn="r">
              <a:defRPr b="0">
                <a:solidFill>
                  <a:schemeClr val="accent1"/>
                </a:solidFill>
              </a:defRPr>
            </a:lvl1pPr>
          </a:lstStyle>
          <a:p>
            <a:pPr lvl="0"/>
            <a:r>
              <a:rPr lang="de-DE" dirty="0" smtClean="0"/>
              <a:t>1 Titel</a:t>
            </a:r>
          </a:p>
        </p:txBody>
      </p:sp>
      <p:sp>
        <p:nvSpPr>
          <p:cNvPr id="11" name="Textplatzhalter 11"/>
          <p:cNvSpPr>
            <a:spLocks noGrp="1"/>
          </p:cNvSpPr>
          <p:nvPr>
            <p:ph type="body" sz="quarter" idx="17" hasCustomPrompt="1"/>
          </p:nvPr>
        </p:nvSpPr>
        <p:spPr>
          <a:xfrm>
            <a:off x="6167438" y="548679"/>
            <a:ext cx="4753098" cy="211713"/>
          </a:xfrm>
        </p:spPr>
        <p:txBody>
          <a:bodyPr/>
          <a:lstStyle>
            <a:lvl1pPr algn="r">
              <a:defRPr b="0">
                <a:solidFill>
                  <a:srgbClr val="878781"/>
                </a:solidFill>
              </a:defRPr>
            </a:lvl1pPr>
          </a:lstStyle>
          <a:p>
            <a:pPr lvl="0"/>
            <a:r>
              <a:rPr lang="de-DE" dirty="0" smtClean="0"/>
              <a:t>1.1 Untertitel</a:t>
            </a:r>
          </a:p>
        </p:txBody>
      </p:sp>
    </p:spTree>
    <p:extLst>
      <p:ext uri="{BB962C8B-B14F-4D97-AF65-F5344CB8AC3E}">
        <p14:creationId xmlns:p14="http://schemas.microsoft.com/office/powerpoint/2010/main" val="214782230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und Bild (Hand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>
          <a:xfrm>
            <a:off x="1775520" y="1412875"/>
            <a:ext cx="4033143" cy="431950"/>
          </a:xfrm>
        </p:spPr>
        <p:txBody>
          <a:bodyPr/>
          <a:lstStyle>
            <a:lvl1pPr>
              <a:defRPr/>
            </a:lvl1pPr>
          </a:lstStyle>
          <a:p>
            <a:r>
              <a:rPr lang="de-DE" dirty="0" smtClean="0"/>
              <a:t>Hauptaussage</a:t>
            </a:r>
            <a:endParaRPr lang="de-CH" dirty="0"/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de-CH" smtClean="0"/>
              <a:t>31.12.2014  |  Firmenpräsentation Quickline AG</a:t>
            </a:r>
            <a:endParaRPr lang="de-CH"/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r>
              <a:rPr lang="de-CH" dirty="0" smtClean="0"/>
              <a:t>Seite </a:t>
            </a:r>
            <a:fld id="{72FB1842-98F1-4237-985F-D1D9ACA47654}" type="slidenum">
              <a:rPr lang="de-CH" smtClean="0"/>
              <a:pPr/>
              <a:t>‹Nr.›</a:t>
            </a:fld>
            <a:endParaRPr lang="de-CH" dirty="0"/>
          </a:p>
        </p:txBody>
      </p:sp>
      <p:sp>
        <p:nvSpPr>
          <p:cNvPr id="8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1774826" y="2060848"/>
            <a:ext cx="4033838" cy="360040"/>
          </a:xfrm>
        </p:spPr>
        <p:txBody>
          <a:bodyPr/>
          <a:lstStyle>
            <a:lvl1pPr>
              <a:defRPr sz="1800" b="0">
                <a:solidFill>
                  <a:schemeClr val="accent1"/>
                </a:solidFill>
              </a:defRPr>
            </a:lvl1pPr>
          </a:lstStyle>
          <a:p>
            <a:pPr lvl="0"/>
            <a:r>
              <a:rPr lang="de-DE" dirty="0" smtClean="0"/>
              <a:t>Untertitel</a:t>
            </a:r>
            <a:endParaRPr lang="de-CH" dirty="0"/>
          </a:p>
        </p:txBody>
      </p:sp>
      <p:sp>
        <p:nvSpPr>
          <p:cNvPr id="7" name="Textplatzhalter 6"/>
          <p:cNvSpPr>
            <a:spLocks noGrp="1"/>
          </p:cNvSpPr>
          <p:nvPr>
            <p:ph type="body" sz="quarter" idx="14"/>
          </p:nvPr>
        </p:nvSpPr>
        <p:spPr>
          <a:xfrm>
            <a:off x="1774825" y="2492375"/>
            <a:ext cx="4033838" cy="3816350"/>
          </a:xfrm>
        </p:spPr>
        <p:txBody>
          <a:bodyPr/>
          <a:lstStyle/>
          <a:p>
            <a:pPr lvl="0"/>
            <a:r>
              <a:rPr lang="de-DE" smtClean="0"/>
              <a:t>Textmasterformat bearbeiten</a:t>
            </a:r>
          </a:p>
          <a:p>
            <a:pPr lvl="1"/>
            <a:r>
              <a:rPr lang="de-DE" smtClean="0"/>
              <a:t>Zweite Ebene</a:t>
            </a:r>
          </a:p>
          <a:p>
            <a:pPr lvl="2"/>
            <a:r>
              <a:rPr lang="de-DE" smtClean="0"/>
              <a:t>Dritte Ebene</a:t>
            </a:r>
          </a:p>
          <a:p>
            <a:pPr lvl="3"/>
            <a:r>
              <a:rPr lang="de-DE" smtClean="0"/>
              <a:t>Vierte Ebene</a:t>
            </a:r>
          </a:p>
          <a:p>
            <a:pPr lvl="4"/>
            <a:r>
              <a:rPr lang="de-DE" smtClean="0"/>
              <a:t>Fünfte Ebene</a:t>
            </a:r>
            <a:endParaRPr lang="de-CH" dirty="0"/>
          </a:p>
        </p:txBody>
      </p:sp>
      <p:sp>
        <p:nvSpPr>
          <p:cNvPr id="14" name="Bildplatzhalter 13"/>
          <p:cNvSpPr>
            <a:spLocks noGrp="1"/>
          </p:cNvSpPr>
          <p:nvPr>
            <p:ph type="pic" sz="quarter" idx="15"/>
          </p:nvPr>
        </p:nvSpPr>
        <p:spPr>
          <a:xfrm>
            <a:off x="6167438" y="1412875"/>
            <a:ext cx="5328000" cy="4176000"/>
          </a:xfrm>
        </p:spPr>
        <p:txBody>
          <a:bodyPr/>
          <a:lstStyle/>
          <a:p>
            <a:r>
              <a:rPr lang="de-DE" smtClean="0"/>
              <a:t>Bild durch Klicken auf Symbol hinzufügen</a:t>
            </a:r>
            <a:endParaRPr lang="de-CH"/>
          </a:p>
        </p:txBody>
      </p:sp>
      <p:sp>
        <p:nvSpPr>
          <p:cNvPr id="10" name="Textplatzhalter 11"/>
          <p:cNvSpPr>
            <a:spLocks noGrp="1"/>
          </p:cNvSpPr>
          <p:nvPr>
            <p:ph type="body" sz="quarter" idx="16" hasCustomPrompt="1"/>
          </p:nvPr>
        </p:nvSpPr>
        <p:spPr>
          <a:xfrm>
            <a:off x="6167438" y="332656"/>
            <a:ext cx="4753098" cy="216023"/>
          </a:xfrm>
        </p:spPr>
        <p:txBody>
          <a:bodyPr/>
          <a:lstStyle>
            <a:lvl1pPr algn="r">
              <a:defRPr b="0">
                <a:solidFill>
                  <a:schemeClr val="accent1"/>
                </a:solidFill>
              </a:defRPr>
            </a:lvl1pPr>
          </a:lstStyle>
          <a:p>
            <a:pPr lvl="0"/>
            <a:r>
              <a:rPr lang="de-DE" dirty="0" smtClean="0"/>
              <a:t>1 Titel</a:t>
            </a:r>
          </a:p>
        </p:txBody>
      </p:sp>
      <p:sp>
        <p:nvSpPr>
          <p:cNvPr id="11" name="Textplatzhalter 11"/>
          <p:cNvSpPr>
            <a:spLocks noGrp="1"/>
          </p:cNvSpPr>
          <p:nvPr>
            <p:ph type="body" sz="quarter" idx="17" hasCustomPrompt="1"/>
          </p:nvPr>
        </p:nvSpPr>
        <p:spPr>
          <a:xfrm>
            <a:off x="6167438" y="548679"/>
            <a:ext cx="4753098" cy="211713"/>
          </a:xfrm>
        </p:spPr>
        <p:txBody>
          <a:bodyPr/>
          <a:lstStyle>
            <a:lvl1pPr algn="r">
              <a:defRPr b="0">
                <a:solidFill>
                  <a:srgbClr val="878781"/>
                </a:solidFill>
              </a:defRPr>
            </a:lvl1pPr>
          </a:lstStyle>
          <a:p>
            <a:pPr lvl="0"/>
            <a:r>
              <a:rPr lang="de-DE" dirty="0" smtClean="0"/>
              <a:t>1.1 Untertitel</a:t>
            </a:r>
          </a:p>
        </p:txBody>
      </p:sp>
      <p:pic>
        <p:nvPicPr>
          <p:cNvPr id="12" name="Grafik 11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070000" y="324000"/>
            <a:ext cx="441655" cy="44074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22663508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raktande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de-DE" smtClean="0"/>
              <a:t>Titelmasterformat durch Klicken bearbeiten</a:t>
            </a:r>
            <a:endParaRPr lang="de-CH" dirty="0"/>
          </a:p>
        </p:txBody>
      </p:sp>
      <p:sp>
        <p:nvSpPr>
          <p:cNvPr id="3" name="Inhaltsplatzhalter 2"/>
          <p:cNvSpPr>
            <a:spLocks noGrp="1"/>
          </p:cNvSpPr>
          <p:nvPr>
            <p:ph idx="1"/>
          </p:nvPr>
        </p:nvSpPr>
        <p:spPr>
          <a:xfrm>
            <a:off x="1774825" y="2492375"/>
            <a:ext cx="6912768" cy="3816350"/>
          </a:xfrm>
        </p:spPr>
        <p:txBody>
          <a:bodyPr/>
          <a:lstStyle>
            <a:lvl1pPr marL="342900" indent="-342900">
              <a:buFont typeface="+mj-lt"/>
              <a:buAutoNum type="arabicPeriod"/>
              <a:defRPr b="0"/>
            </a:lvl1pPr>
            <a:lvl2pPr marL="625475" indent="-176213">
              <a:defRPr/>
            </a:lvl2pPr>
            <a:lvl3pPr marL="808038" indent="-182563">
              <a:defRPr/>
            </a:lvl3pPr>
            <a:lvl4pPr marL="1074738" indent="-176213">
              <a:defRPr/>
            </a:lvl4pPr>
            <a:lvl5pPr marL="1257300" indent="-182563">
              <a:defRPr/>
            </a:lvl5pPr>
          </a:lstStyle>
          <a:p>
            <a:pPr lvl="0"/>
            <a:r>
              <a:rPr lang="de-DE" smtClean="0"/>
              <a:t>Textmasterformat bearbeiten</a:t>
            </a:r>
          </a:p>
          <a:p>
            <a:pPr lvl="1"/>
            <a:r>
              <a:rPr lang="de-DE" smtClean="0"/>
              <a:t>Zweite Ebene</a:t>
            </a:r>
          </a:p>
          <a:p>
            <a:pPr lvl="2"/>
            <a:r>
              <a:rPr lang="de-DE" smtClean="0"/>
              <a:t>Dritte Ebene</a:t>
            </a:r>
          </a:p>
          <a:p>
            <a:pPr lvl="3"/>
            <a:r>
              <a:rPr lang="de-DE" smtClean="0"/>
              <a:t>Vierte Ebene</a:t>
            </a:r>
          </a:p>
          <a:p>
            <a:pPr lvl="4"/>
            <a:r>
              <a:rPr lang="de-DE" smtClean="0"/>
              <a:t>Fünfte Ebene</a:t>
            </a:r>
            <a:endParaRPr lang="de-CH" dirty="0"/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de-CH" smtClean="0"/>
              <a:t>31.12.2014  |  Firmenpräsentation Quickline AG</a:t>
            </a:r>
            <a:endParaRPr lang="de-CH"/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r>
              <a:rPr lang="de-CH" dirty="0" smtClean="0"/>
              <a:t>Seite </a:t>
            </a:r>
            <a:fld id="{72FB1842-98F1-4237-985F-D1D9ACA47654}" type="slidenum">
              <a:rPr lang="de-CH" smtClean="0"/>
              <a:pPr/>
              <a:t>‹Nr.›</a:t>
            </a:fld>
            <a:endParaRPr lang="de-CH" dirty="0"/>
          </a:p>
        </p:txBody>
      </p:sp>
      <p:sp>
        <p:nvSpPr>
          <p:cNvPr id="8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1774825" y="2060848"/>
            <a:ext cx="6913563" cy="360040"/>
          </a:xfrm>
        </p:spPr>
        <p:txBody>
          <a:bodyPr/>
          <a:lstStyle>
            <a:lvl1pPr>
              <a:defRPr sz="1800" b="0">
                <a:solidFill>
                  <a:schemeClr val="accent1"/>
                </a:solidFill>
              </a:defRPr>
            </a:lvl1pPr>
          </a:lstStyle>
          <a:p>
            <a:pPr lvl="0"/>
            <a:r>
              <a:rPr lang="de-DE" dirty="0" smtClean="0"/>
              <a:t>Untertitel</a:t>
            </a:r>
            <a:endParaRPr lang="de-CH" dirty="0"/>
          </a:p>
        </p:txBody>
      </p:sp>
    </p:spTree>
    <p:extLst>
      <p:ext uri="{BB962C8B-B14F-4D97-AF65-F5344CB8AC3E}">
        <p14:creationId xmlns:p14="http://schemas.microsoft.com/office/powerpoint/2010/main" val="163395262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3" Type="http://schemas.openxmlformats.org/officeDocument/2006/relationships/slideLayout" Target="../slideLayouts/slideLayout3.xml"/><Relationship Id="rId21" Type="http://schemas.openxmlformats.org/officeDocument/2006/relationships/slideLayout" Target="../slideLayouts/slideLayout21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24" Type="http://schemas.openxmlformats.org/officeDocument/2006/relationships/image" Target="../media/image2.WMF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image" Target="../media/image1.WMF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theme" Target="../theme/theme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8" name="Gruppieren 67"/>
          <p:cNvGrpSpPr/>
          <p:nvPr/>
        </p:nvGrpSpPr>
        <p:grpSpPr>
          <a:xfrm>
            <a:off x="8831263" y="3656806"/>
            <a:ext cx="3360737" cy="2695575"/>
            <a:chOff x="8749507" y="339724"/>
            <a:chExt cx="3360737" cy="2695575"/>
          </a:xfrm>
        </p:grpSpPr>
        <p:sp>
          <p:nvSpPr>
            <p:cNvPr id="17" name="Freeform 7"/>
            <p:cNvSpPr>
              <a:spLocks noEditPoints="1"/>
            </p:cNvSpPr>
            <p:nvPr userDrawn="1"/>
          </p:nvSpPr>
          <p:spPr bwMode="auto">
            <a:xfrm>
              <a:off x="8749507" y="339724"/>
              <a:ext cx="66675" cy="115887"/>
            </a:xfrm>
            <a:custGeom>
              <a:avLst/>
              <a:gdLst>
                <a:gd name="T0" fmla="*/ 7 w 338"/>
                <a:gd name="T1" fmla="*/ 16 h 587"/>
                <a:gd name="T2" fmla="*/ 3 w 338"/>
                <a:gd name="T3" fmla="*/ 3 h 587"/>
                <a:gd name="T4" fmla="*/ 29 w 338"/>
                <a:gd name="T5" fmla="*/ 45 h 587"/>
                <a:gd name="T6" fmla="*/ 52 w 338"/>
                <a:gd name="T7" fmla="*/ 89 h 587"/>
                <a:gd name="T8" fmla="*/ 46 w 338"/>
                <a:gd name="T9" fmla="*/ 83 h 587"/>
                <a:gd name="T10" fmla="*/ 338 w 338"/>
                <a:gd name="T11" fmla="*/ 530 h 587"/>
                <a:gd name="T12" fmla="*/ 318 w 338"/>
                <a:gd name="T13" fmla="*/ 505 h 587"/>
                <a:gd name="T14" fmla="*/ 290 w 338"/>
                <a:gd name="T15" fmla="*/ 456 h 587"/>
                <a:gd name="T16" fmla="*/ 299 w 338"/>
                <a:gd name="T17" fmla="*/ 465 h 587"/>
                <a:gd name="T18" fmla="*/ 330 w 338"/>
                <a:gd name="T19" fmla="*/ 515 h 587"/>
                <a:gd name="T20" fmla="*/ 338 w 338"/>
                <a:gd name="T21" fmla="*/ 587 h 587"/>
                <a:gd name="T22" fmla="*/ 314 w 338"/>
                <a:gd name="T23" fmla="*/ 543 h 587"/>
                <a:gd name="T24" fmla="*/ 320 w 338"/>
                <a:gd name="T25" fmla="*/ 547 h 587"/>
                <a:gd name="T26" fmla="*/ 72 w 338"/>
                <a:gd name="T27" fmla="*/ 126 h 587"/>
                <a:gd name="T28" fmla="*/ 91 w 338"/>
                <a:gd name="T29" fmla="*/ 153 h 587"/>
                <a:gd name="T30" fmla="*/ 122 w 338"/>
                <a:gd name="T31" fmla="*/ 209 h 587"/>
                <a:gd name="T32" fmla="*/ 126 w 338"/>
                <a:gd name="T33" fmla="*/ 222 h 587"/>
                <a:gd name="T34" fmla="*/ 99 w 338"/>
                <a:gd name="T35" fmla="*/ 178 h 587"/>
                <a:gd name="T36" fmla="*/ 73 w 338"/>
                <a:gd name="T37" fmla="*/ 130 h 587"/>
                <a:gd name="T38" fmla="*/ 165 w 338"/>
                <a:gd name="T39" fmla="*/ 291 h 587"/>
                <a:gd name="T40" fmla="*/ 147 w 338"/>
                <a:gd name="T41" fmla="*/ 256 h 587"/>
                <a:gd name="T42" fmla="*/ 167 w 338"/>
                <a:gd name="T43" fmla="*/ 286 h 587"/>
                <a:gd name="T44" fmla="*/ 200 w 338"/>
                <a:gd name="T45" fmla="*/ 343 h 587"/>
                <a:gd name="T46" fmla="*/ 204 w 338"/>
                <a:gd name="T47" fmla="*/ 358 h 587"/>
                <a:gd name="T48" fmla="*/ 176 w 338"/>
                <a:gd name="T49" fmla="*/ 311 h 587"/>
                <a:gd name="T50" fmla="*/ 281 w 338"/>
                <a:gd name="T51" fmla="*/ 489 h 587"/>
                <a:gd name="T52" fmla="*/ 245 w 338"/>
                <a:gd name="T53" fmla="*/ 430 h 587"/>
                <a:gd name="T54" fmla="*/ 228 w 338"/>
                <a:gd name="T55" fmla="*/ 394 h 587"/>
                <a:gd name="T56" fmla="*/ 249 w 338"/>
                <a:gd name="T57" fmla="*/ 425 h 587"/>
                <a:gd name="T58" fmla="*/ 284 w 338"/>
                <a:gd name="T59" fmla="*/ 486 h 587"/>
                <a:gd name="T60" fmla="*/ 165 w 338"/>
                <a:gd name="T61" fmla="*/ 244 h 587"/>
                <a:gd name="T62" fmla="*/ 140 w 338"/>
                <a:gd name="T63" fmla="*/ 199 h 587"/>
                <a:gd name="T64" fmla="*/ 148 w 338"/>
                <a:gd name="T65" fmla="*/ 206 h 587"/>
                <a:gd name="T66" fmla="*/ 178 w 338"/>
                <a:gd name="T67" fmla="*/ 257 h 587"/>
                <a:gd name="T68" fmla="*/ 193 w 338"/>
                <a:gd name="T69" fmla="*/ 288 h 587"/>
                <a:gd name="T70" fmla="*/ 176 w 338"/>
                <a:gd name="T71" fmla="*/ 263 h 587"/>
                <a:gd name="T72" fmla="*/ 214 w 338"/>
                <a:gd name="T73" fmla="*/ 322 h 587"/>
                <a:gd name="T74" fmla="*/ 242 w 338"/>
                <a:gd name="T75" fmla="*/ 366 h 587"/>
                <a:gd name="T76" fmla="*/ 268 w 338"/>
                <a:gd name="T77" fmla="*/ 414 h 587"/>
                <a:gd name="T78" fmla="*/ 260 w 338"/>
                <a:gd name="T79" fmla="*/ 406 h 587"/>
                <a:gd name="T80" fmla="*/ 228 w 338"/>
                <a:gd name="T81" fmla="*/ 352 h 587"/>
                <a:gd name="T82" fmla="*/ 211 w 338"/>
                <a:gd name="T83" fmla="*/ 319 h 587"/>
                <a:gd name="T84" fmla="*/ 287 w 338"/>
                <a:gd name="T85" fmla="*/ 403 h 587"/>
                <a:gd name="T86" fmla="*/ 283 w 338"/>
                <a:gd name="T87" fmla="*/ 390 h 587"/>
                <a:gd name="T88" fmla="*/ 310 w 338"/>
                <a:gd name="T89" fmla="*/ 431 h 587"/>
                <a:gd name="T90" fmla="*/ 335 w 338"/>
                <a:gd name="T91" fmla="*/ 477 h 587"/>
                <a:gd name="T92" fmla="*/ 327 w 338"/>
                <a:gd name="T93" fmla="*/ 470 h 5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38" h="587">
                  <a:moveTo>
                    <a:pt x="26" y="50"/>
                  </a:moveTo>
                  <a:lnTo>
                    <a:pt x="15" y="31"/>
                  </a:lnTo>
                  <a:lnTo>
                    <a:pt x="7" y="16"/>
                  </a:lnTo>
                  <a:lnTo>
                    <a:pt x="1" y="4"/>
                  </a:lnTo>
                  <a:lnTo>
                    <a:pt x="0" y="0"/>
                  </a:lnTo>
                  <a:lnTo>
                    <a:pt x="3" y="3"/>
                  </a:lnTo>
                  <a:lnTo>
                    <a:pt x="9" y="12"/>
                  </a:lnTo>
                  <a:lnTo>
                    <a:pt x="18" y="27"/>
                  </a:lnTo>
                  <a:lnTo>
                    <a:pt x="29" y="45"/>
                  </a:lnTo>
                  <a:lnTo>
                    <a:pt x="39" y="64"/>
                  </a:lnTo>
                  <a:lnTo>
                    <a:pt x="47" y="80"/>
                  </a:lnTo>
                  <a:lnTo>
                    <a:pt x="52" y="89"/>
                  </a:lnTo>
                  <a:lnTo>
                    <a:pt x="54" y="95"/>
                  </a:lnTo>
                  <a:lnTo>
                    <a:pt x="51" y="92"/>
                  </a:lnTo>
                  <a:lnTo>
                    <a:pt x="46" y="83"/>
                  </a:lnTo>
                  <a:lnTo>
                    <a:pt x="37" y="68"/>
                  </a:lnTo>
                  <a:lnTo>
                    <a:pt x="26" y="50"/>
                  </a:lnTo>
                  <a:close/>
                  <a:moveTo>
                    <a:pt x="338" y="530"/>
                  </a:moveTo>
                  <a:lnTo>
                    <a:pt x="338" y="539"/>
                  </a:lnTo>
                  <a:lnTo>
                    <a:pt x="329" y="524"/>
                  </a:lnTo>
                  <a:lnTo>
                    <a:pt x="318" y="505"/>
                  </a:lnTo>
                  <a:lnTo>
                    <a:pt x="306" y="486"/>
                  </a:lnTo>
                  <a:lnTo>
                    <a:pt x="296" y="468"/>
                  </a:lnTo>
                  <a:lnTo>
                    <a:pt x="290" y="456"/>
                  </a:lnTo>
                  <a:lnTo>
                    <a:pt x="288" y="451"/>
                  </a:lnTo>
                  <a:lnTo>
                    <a:pt x="292" y="454"/>
                  </a:lnTo>
                  <a:lnTo>
                    <a:pt x="299" y="465"/>
                  </a:lnTo>
                  <a:lnTo>
                    <a:pt x="309" y="480"/>
                  </a:lnTo>
                  <a:lnTo>
                    <a:pt x="321" y="500"/>
                  </a:lnTo>
                  <a:lnTo>
                    <a:pt x="330" y="515"/>
                  </a:lnTo>
                  <a:lnTo>
                    <a:pt x="338" y="530"/>
                  </a:lnTo>
                  <a:close/>
                  <a:moveTo>
                    <a:pt x="338" y="576"/>
                  </a:moveTo>
                  <a:lnTo>
                    <a:pt x="338" y="587"/>
                  </a:lnTo>
                  <a:lnTo>
                    <a:pt x="327" y="568"/>
                  </a:lnTo>
                  <a:lnTo>
                    <a:pt x="319" y="553"/>
                  </a:lnTo>
                  <a:lnTo>
                    <a:pt x="314" y="543"/>
                  </a:lnTo>
                  <a:lnTo>
                    <a:pt x="313" y="537"/>
                  </a:lnTo>
                  <a:lnTo>
                    <a:pt x="315" y="540"/>
                  </a:lnTo>
                  <a:lnTo>
                    <a:pt x="320" y="547"/>
                  </a:lnTo>
                  <a:lnTo>
                    <a:pt x="328" y="561"/>
                  </a:lnTo>
                  <a:lnTo>
                    <a:pt x="338" y="576"/>
                  </a:lnTo>
                  <a:close/>
                  <a:moveTo>
                    <a:pt x="72" y="126"/>
                  </a:moveTo>
                  <a:lnTo>
                    <a:pt x="74" y="128"/>
                  </a:lnTo>
                  <a:lnTo>
                    <a:pt x="81" y="138"/>
                  </a:lnTo>
                  <a:lnTo>
                    <a:pt x="91" y="153"/>
                  </a:lnTo>
                  <a:lnTo>
                    <a:pt x="102" y="172"/>
                  </a:lnTo>
                  <a:lnTo>
                    <a:pt x="113" y="192"/>
                  </a:lnTo>
                  <a:lnTo>
                    <a:pt x="122" y="209"/>
                  </a:lnTo>
                  <a:lnTo>
                    <a:pt x="127" y="220"/>
                  </a:lnTo>
                  <a:lnTo>
                    <a:pt x="128" y="224"/>
                  </a:lnTo>
                  <a:lnTo>
                    <a:pt x="126" y="222"/>
                  </a:lnTo>
                  <a:lnTo>
                    <a:pt x="120" y="212"/>
                  </a:lnTo>
                  <a:lnTo>
                    <a:pt x="110" y="196"/>
                  </a:lnTo>
                  <a:lnTo>
                    <a:pt x="99" y="178"/>
                  </a:lnTo>
                  <a:lnTo>
                    <a:pt x="88" y="158"/>
                  </a:lnTo>
                  <a:lnTo>
                    <a:pt x="79" y="141"/>
                  </a:lnTo>
                  <a:lnTo>
                    <a:pt x="73" y="130"/>
                  </a:lnTo>
                  <a:lnTo>
                    <a:pt x="72" y="126"/>
                  </a:lnTo>
                  <a:close/>
                  <a:moveTo>
                    <a:pt x="176" y="311"/>
                  </a:moveTo>
                  <a:lnTo>
                    <a:pt x="165" y="291"/>
                  </a:lnTo>
                  <a:lnTo>
                    <a:pt x="155" y="274"/>
                  </a:lnTo>
                  <a:lnTo>
                    <a:pt x="149" y="262"/>
                  </a:lnTo>
                  <a:lnTo>
                    <a:pt x="147" y="256"/>
                  </a:lnTo>
                  <a:lnTo>
                    <a:pt x="150" y="259"/>
                  </a:lnTo>
                  <a:lnTo>
                    <a:pt x="157" y="270"/>
                  </a:lnTo>
                  <a:lnTo>
                    <a:pt x="167" y="286"/>
                  </a:lnTo>
                  <a:lnTo>
                    <a:pt x="179" y="306"/>
                  </a:lnTo>
                  <a:lnTo>
                    <a:pt x="191" y="327"/>
                  </a:lnTo>
                  <a:lnTo>
                    <a:pt x="200" y="343"/>
                  </a:lnTo>
                  <a:lnTo>
                    <a:pt x="207" y="355"/>
                  </a:lnTo>
                  <a:lnTo>
                    <a:pt x="208" y="361"/>
                  </a:lnTo>
                  <a:lnTo>
                    <a:pt x="204" y="358"/>
                  </a:lnTo>
                  <a:lnTo>
                    <a:pt x="198" y="348"/>
                  </a:lnTo>
                  <a:lnTo>
                    <a:pt x="188" y="331"/>
                  </a:lnTo>
                  <a:lnTo>
                    <a:pt x="176" y="311"/>
                  </a:lnTo>
                  <a:close/>
                  <a:moveTo>
                    <a:pt x="292" y="503"/>
                  </a:moveTo>
                  <a:lnTo>
                    <a:pt x="288" y="500"/>
                  </a:lnTo>
                  <a:lnTo>
                    <a:pt x="281" y="489"/>
                  </a:lnTo>
                  <a:lnTo>
                    <a:pt x="271" y="472"/>
                  </a:lnTo>
                  <a:lnTo>
                    <a:pt x="257" y="451"/>
                  </a:lnTo>
                  <a:lnTo>
                    <a:pt x="245" y="430"/>
                  </a:lnTo>
                  <a:lnTo>
                    <a:pt x="235" y="412"/>
                  </a:lnTo>
                  <a:lnTo>
                    <a:pt x="229" y="399"/>
                  </a:lnTo>
                  <a:lnTo>
                    <a:pt x="228" y="394"/>
                  </a:lnTo>
                  <a:lnTo>
                    <a:pt x="231" y="397"/>
                  </a:lnTo>
                  <a:lnTo>
                    <a:pt x="238" y="408"/>
                  </a:lnTo>
                  <a:lnTo>
                    <a:pt x="249" y="425"/>
                  </a:lnTo>
                  <a:lnTo>
                    <a:pt x="261" y="446"/>
                  </a:lnTo>
                  <a:lnTo>
                    <a:pt x="274" y="467"/>
                  </a:lnTo>
                  <a:lnTo>
                    <a:pt x="284" y="486"/>
                  </a:lnTo>
                  <a:lnTo>
                    <a:pt x="289" y="498"/>
                  </a:lnTo>
                  <a:lnTo>
                    <a:pt x="292" y="503"/>
                  </a:lnTo>
                  <a:close/>
                  <a:moveTo>
                    <a:pt x="165" y="244"/>
                  </a:moveTo>
                  <a:lnTo>
                    <a:pt x="154" y="225"/>
                  </a:lnTo>
                  <a:lnTo>
                    <a:pt x="146" y="210"/>
                  </a:lnTo>
                  <a:lnTo>
                    <a:pt x="140" y="199"/>
                  </a:lnTo>
                  <a:lnTo>
                    <a:pt x="138" y="194"/>
                  </a:lnTo>
                  <a:lnTo>
                    <a:pt x="142" y="196"/>
                  </a:lnTo>
                  <a:lnTo>
                    <a:pt x="148" y="206"/>
                  </a:lnTo>
                  <a:lnTo>
                    <a:pt x="157" y="221"/>
                  </a:lnTo>
                  <a:lnTo>
                    <a:pt x="168" y="238"/>
                  </a:lnTo>
                  <a:lnTo>
                    <a:pt x="178" y="257"/>
                  </a:lnTo>
                  <a:lnTo>
                    <a:pt x="187" y="273"/>
                  </a:lnTo>
                  <a:lnTo>
                    <a:pt x="192" y="284"/>
                  </a:lnTo>
                  <a:lnTo>
                    <a:pt x="193" y="288"/>
                  </a:lnTo>
                  <a:lnTo>
                    <a:pt x="191" y="286"/>
                  </a:lnTo>
                  <a:lnTo>
                    <a:pt x="185" y="277"/>
                  </a:lnTo>
                  <a:lnTo>
                    <a:pt x="176" y="263"/>
                  </a:lnTo>
                  <a:lnTo>
                    <a:pt x="165" y="244"/>
                  </a:lnTo>
                  <a:close/>
                  <a:moveTo>
                    <a:pt x="211" y="319"/>
                  </a:moveTo>
                  <a:lnTo>
                    <a:pt x="214" y="322"/>
                  </a:lnTo>
                  <a:lnTo>
                    <a:pt x="221" y="332"/>
                  </a:lnTo>
                  <a:lnTo>
                    <a:pt x="231" y="348"/>
                  </a:lnTo>
                  <a:lnTo>
                    <a:pt x="242" y="366"/>
                  </a:lnTo>
                  <a:lnTo>
                    <a:pt x="253" y="386"/>
                  </a:lnTo>
                  <a:lnTo>
                    <a:pt x="262" y="403"/>
                  </a:lnTo>
                  <a:lnTo>
                    <a:pt x="268" y="414"/>
                  </a:lnTo>
                  <a:lnTo>
                    <a:pt x="270" y="418"/>
                  </a:lnTo>
                  <a:lnTo>
                    <a:pt x="266" y="416"/>
                  </a:lnTo>
                  <a:lnTo>
                    <a:pt x="260" y="406"/>
                  </a:lnTo>
                  <a:lnTo>
                    <a:pt x="251" y="391"/>
                  </a:lnTo>
                  <a:lnTo>
                    <a:pt x="239" y="372"/>
                  </a:lnTo>
                  <a:lnTo>
                    <a:pt x="228" y="352"/>
                  </a:lnTo>
                  <a:lnTo>
                    <a:pt x="219" y="335"/>
                  </a:lnTo>
                  <a:lnTo>
                    <a:pt x="213" y="324"/>
                  </a:lnTo>
                  <a:lnTo>
                    <a:pt x="211" y="319"/>
                  </a:lnTo>
                  <a:close/>
                  <a:moveTo>
                    <a:pt x="307" y="437"/>
                  </a:moveTo>
                  <a:lnTo>
                    <a:pt x="296" y="418"/>
                  </a:lnTo>
                  <a:lnTo>
                    <a:pt x="287" y="403"/>
                  </a:lnTo>
                  <a:lnTo>
                    <a:pt x="282" y="392"/>
                  </a:lnTo>
                  <a:lnTo>
                    <a:pt x="281" y="387"/>
                  </a:lnTo>
                  <a:lnTo>
                    <a:pt x="283" y="390"/>
                  </a:lnTo>
                  <a:lnTo>
                    <a:pt x="289" y="399"/>
                  </a:lnTo>
                  <a:lnTo>
                    <a:pt x="299" y="414"/>
                  </a:lnTo>
                  <a:lnTo>
                    <a:pt x="310" y="431"/>
                  </a:lnTo>
                  <a:lnTo>
                    <a:pt x="320" y="450"/>
                  </a:lnTo>
                  <a:lnTo>
                    <a:pt x="329" y="466"/>
                  </a:lnTo>
                  <a:lnTo>
                    <a:pt x="335" y="477"/>
                  </a:lnTo>
                  <a:lnTo>
                    <a:pt x="336" y="482"/>
                  </a:lnTo>
                  <a:lnTo>
                    <a:pt x="333" y="479"/>
                  </a:lnTo>
                  <a:lnTo>
                    <a:pt x="327" y="470"/>
                  </a:lnTo>
                  <a:lnTo>
                    <a:pt x="318" y="456"/>
                  </a:lnTo>
                  <a:lnTo>
                    <a:pt x="307" y="4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CH"/>
            </a:p>
          </p:txBody>
        </p:sp>
        <p:sp>
          <p:nvSpPr>
            <p:cNvPr id="18" name="Freeform 8"/>
            <p:cNvSpPr>
              <a:spLocks noEditPoints="1"/>
            </p:cNvSpPr>
            <p:nvPr userDrawn="1"/>
          </p:nvSpPr>
          <p:spPr bwMode="auto">
            <a:xfrm>
              <a:off x="8749507" y="339724"/>
              <a:ext cx="133350" cy="225425"/>
            </a:xfrm>
            <a:custGeom>
              <a:avLst/>
              <a:gdLst>
                <a:gd name="T0" fmla="*/ 9 w 677"/>
                <a:gd name="T1" fmla="*/ 12 h 1141"/>
                <a:gd name="T2" fmla="*/ 51 w 677"/>
                <a:gd name="T3" fmla="*/ 92 h 1141"/>
                <a:gd name="T4" fmla="*/ 657 w 677"/>
                <a:gd name="T5" fmla="*/ 913 h 1141"/>
                <a:gd name="T6" fmla="*/ 677 w 677"/>
                <a:gd name="T7" fmla="*/ 991 h 1141"/>
                <a:gd name="T8" fmla="*/ 677 w 677"/>
                <a:gd name="T9" fmla="*/ 1101 h 1141"/>
                <a:gd name="T10" fmla="*/ 664 w 677"/>
                <a:gd name="T11" fmla="*/ 1068 h 1141"/>
                <a:gd name="T12" fmla="*/ 636 w 677"/>
                <a:gd name="T13" fmla="*/ 1080 h 1141"/>
                <a:gd name="T14" fmla="*/ 624 w 677"/>
                <a:gd name="T15" fmla="*/ 1048 h 1141"/>
                <a:gd name="T16" fmla="*/ 74 w 677"/>
                <a:gd name="T17" fmla="*/ 128 h 1141"/>
                <a:gd name="T18" fmla="*/ 128 w 677"/>
                <a:gd name="T19" fmla="*/ 224 h 1141"/>
                <a:gd name="T20" fmla="*/ 73 w 677"/>
                <a:gd name="T21" fmla="*/ 130 h 1141"/>
                <a:gd name="T22" fmla="*/ 150 w 677"/>
                <a:gd name="T23" fmla="*/ 259 h 1141"/>
                <a:gd name="T24" fmla="*/ 208 w 677"/>
                <a:gd name="T25" fmla="*/ 361 h 1141"/>
                <a:gd name="T26" fmla="*/ 281 w 677"/>
                <a:gd name="T27" fmla="*/ 489 h 1141"/>
                <a:gd name="T28" fmla="*/ 231 w 677"/>
                <a:gd name="T29" fmla="*/ 397 h 1141"/>
                <a:gd name="T30" fmla="*/ 292 w 677"/>
                <a:gd name="T31" fmla="*/ 503 h 1141"/>
                <a:gd name="T32" fmla="*/ 369 w 677"/>
                <a:gd name="T33" fmla="*/ 638 h 1141"/>
                <a:gd name="T34" fmla="*/ 316 w 677"/>
                <a:gd name="T35" fmla="*/ 541 h 1141"/>
                <a:gd name="T36" fmla="*/ 471 w 677"/>
                <a:gd name="T37" fmla="*/ 802 h 1141"/>
                <a:gd name="T38" fmla="*/ 411 w 677"/>
                <a:gd name="T39" fmla="*/ 708 h 1141"/>
                <a:gd name="T40" fmla="*/ 536 w 677"/>
                <a:gd name="T41" fmla="*/ 905 h 1141"/>
                <a:gd name="T42" fmla="*/ 547 w 677"/>
                <a:gd name="T43" fmla="*/ 936 h 1141"/>
                <a:gd name="T44" fmla="*/ 509 w 677"/>
                <a:gd name="T45" fmla="*/ 862 h 1141"/>
                <a:gd name="T46" fmla="*/ 138 w 677"/>
                <a:gd name="T47" fmla="*/ 194 h 1141"/>
                <a:gd name="T48" fmla="*/ 192 w 677"/>
                <a:gd name="T49" fmla="*/ 284 h 1141"/>
                <a:gd name="T50" fmla="*/ 214 w 677"/>
                <a:gd name="T51" fmla="*/ 322 h 1141"/>
                <a:gd name="T52" fmla="*/ 270 w 677"/>
                <a:gd name="T53" fmla="*/ 418 h 1141"/>
                <a:gd name="T54" fmla="*/ 213 w 677"/>
                <a:gd name="T55" fmla="*/ 324 h 1141"/>
                <a:gd name="T56" fmla="*/ 292 w 677"/>
                <a:gd name="T57" fmla="*/ 454 h 1141"/>
                <a:gd name="T58" fmla="*/ 350 w 677"/>
                <a:gd name="T59" fmla="*/ 555 h 1141"/>
                <a:gd name="T60" fmla="*/ 427 w 677"/>
                <a:gd name="T61" fmla="*/ 680 h 1141"/>
                <a:gd name="T62" fmla="*/ 389 w 677"/>
                <a:gd name="T63" fmla="*/ 625 h 1141"/>
                <a:gd name="T64" fmla="*/ 405 w 677"/>
                <a:gd name="T65" fmla="*/ 640 h 1141"/>
                <a:gd name="T66" fmla="*/ 514 w 677"/>
                <a:gd name="T67" fmla="*/ 832 h 1141"/>
                <a:gd name="T68" fmla="*/ 459 w 677"/>
                <a:gd name="T69" fmla="*/ 736 h 1141"/>
                <a:gd name="T70" fmla="*/ 619 w 677"/>
                <a:gd name="T71" fmla="*/ 998 h 1141"/>
                <a:gd name="T72" fmla="*/ 557 w 677"/>
                <a:gd name="T73" fmla="*/ 904 h 1141"/>
                <a:gd name="T74" fmla="*/ 307 w 677"/>
                <a:gd name="T75" fmla="*/ 437 h 1141"/>
                <a:gd name="T76" fmla="*/ 299 w 677"/>
                <a:gd name="T77" fmla="*/ 414 h 1141"/>
                <a:gd name="T78" fmla="*/ 327 w 677"/>
                <a:gd name="T79" fmla="*/ 470 h 1141"/>
                <a:gd name="T80" fmla="*/ 354 w 677"/>
                <a:gd name="T81" fmla="*/ 513 h 1141"/>
                <a:gd name="T82" fmla="*/ 412 w 677"/>
                <a:gd name="T83" fmla="*/ 607 h 1141"/>
                <a:gd name="T84" fmla="*/ 450 w 677"/>
                <a:gd name="T85" fmla="*/ 679 h 1141"/>
                <a:gd name="T86" fmla="*/ 466 w 677"/>
                <a:gd name="T87" fmla="*/ 694 h 1141"/>
                <a:gd name="T88" fmla="*/ 475 w 677"/>
                <a:gd name="T89" fmla="*/ 719 h 1141"/>
                <a:gd name="T90" fmla="*/ 564 w 677"/>
                <a:gd name="T91" fmla="*/ 856 h 1141"/>
                <a:gd name="T92" fmla="*/ 547 w 677"/>
                <a:gd name="T93" fmla="*/ 841 h 1141"/>
                <a:gd name="T94" fmla="*/ 613 w 677"/>
                <a:gd name="T95" fmla="*/ 946 h 1141"/>
                <a:gd name="T96" fmla="*/ 654 w 677"/>
                <a:gd name="T97" fmla="*/ 1003 h 1141"/>
                <a:gd name="T98" fmla="*/ 637 w 677"/>
                <a:gd name="T99" fmla="*/ 988 h 1141"/>
                <a:gd name="T100" fmla="*/ 435 w 677"/>
                <a:gd name="T101" fmla="*/ 591 h 1141"/>
                <a:gd name="T102" fmla="*/ 479 w 677"/>
                <a:gd name="T103" fmla="*/ 672 h 1141"/>
                <a:gd name="T104" fmla="*/ 502 w 677"/>
                <a:gd name="T105" fmla="*/ 711 h 1141"/>
                <a:gd name="T106" fmla="*/ 553 w 677"/>
                <a:gd name="T107" fmla="*/ 789 h 1141"/>
                <a:gd name="T108" fmla="*/ 610 w 677"/>
                <a:gd name="T109" fmla="*/ 893 h 1141"/>
                <a:gd name="T110" fmla="*/ 602 w 677"/>
                <a:gd name="T111" fmla="*/ 866 h 1141"/>
                <a:gd name="T112" fmla="*/ 634 w 677"/>
                <a:gd name="T113" fmla="*/ 929 h 1141"/>
                <a:gd name="T114" fmla="*/ 573 w 677"/>
                <a:gd name="T115" fmla="*/ 771 h 1141"/>
                <a:gd name="T116" fmla="*/ 629 w 677"/>
                <a:gd name="T117" fmla="*/ 862 h 1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677" h="1141">
                  <a:moveTo>
                    <a:pt x="26" y="50"/>
                  </a:moveTo>
                  <a:lnTo>
                    <a:pt x="15" y="31"/>
                  </a:lnTo>
                  <a:lnTo>
                    <a:pt x="7" y="16"/>
                  </a:lnTo>
                  <a:lnTo>
                    <a:pt x="1" y="4"/>
                  </a:lnTo>
                  <a:lnTo>
                    <a:pt x="0" y="0"/>
                  </a:lnTo>
                  <a:lnTo>
                    <a:pt x="3" y="3"/>
                  </a:lnTo>
                  <a:lnTo>
                    <a:pt x="9" y="12"/>
                  </a:lnTo>
                  <a:lnTo>
                    <a:pt x="18" y="27"/>
                  </a:lnTo>
                  <a:lnTo>
                    <a:pt x="29" y="45"/>
                  </a:lnTo>
                  <a:lnTo>
                    <a:pt x="39" y="64"/>
                  </a:lnTo>
                  <a:lnTo>
                    <a:pt x="47" y="80"/>
                  </a:lnTo>
                  <a:lnTo>
                    <a:pt x="52" y="89"/>
                  </a:lnTo>
                  <a:lnTo>
                    <a:pt x="54" y="95"/>
                  </a:lnTo>
                  <a:lnTo>
                    <a:pt x="51" y="92"/>
                  </a:lnTo>
                  <a:lnTo>
                    <a:pt x="46" y="83"/>
                  </a:lnTo>
                  <a:lnTo>
                    <a:pt x="37" y="68"/>
                  </a:lnTo>
                  <a:lnTo>
                    <a:pt x="26" y="50"/>
                  </a:lnTo>
                  <a:close/>
                  <a:moveTo>
                    <a:pt x="677" y="936"/>
                  </a:moveTo>
                  <a:lnTo>
                    <a:pt x="677" y="948"/>
                  </a:lnTo>
                  <a:lnTo>
                    <a:pt x="665" y="929"/>
                  </a:lnTo>
                  <a:lnTo>
                    <a:pt x="657" y="913"/>
                  </a:lnTo>
                  <a:lnTo>
                    <a:pt x="651" y="902"/>
                  </a:lnTo>
                  <a:lnTo>
                    <a:pt x="650" y="897"/>
                  </a:lnTo>
                  <a:lnTo>
                    <a:pt x="652" y="899"/>
                  </a:lnTo>
                  <a:lnTo>
                    <a:pt x="658" y="907"/>
                  </a:lnTo>
                  <a:lnTo>
                    <a:pt x="667" y="919"/>
                  </a:lnTo>
                  <a:lnTo>
                    <a:pt x="677" y="936"/>
                  </a:lnTo>
                  <a:close/>
                  <a:moveTo>
                    <a:pt x="677" y="991"/>
                  </a:moveTo>
                  <a:lnTo>
                    <a:pt x="677" y="1001"/>
                  </a:lnTo>
                  <a:lnTo>
                    <a:pt x="668" y="983"/>
                  </a:lnTo>
                  <a:lnTo>
                    <a:pt x="665" y="975"/>
                  </a:lnTo>
                  <a:lnTo>
                    <a:pt x="669" y="979"/>
                  </a:lnTo>
                  <a:lnTo>
                    <a:pt x="677" y="991"/>
                  </a:lnTo>
                  <a:close/>
                  <a:moveTo>
                    <a:pt x="677" y="1088"/>
                  </a:moveTo>
                  <a:lnTo>
                    <a:pt x="677" y="1101"/>
                  </a:lnTo>
                  <a:lnTo>
                    <a:pt x="663" y="1079"/>
                  </a:lnTo>
                  <a:lnTo>
                    <a:pt x="653" y="1060"/>
                  </a:lnTo>
                  <a:lnTo>
                    <a:pt x="647" y="1048"/>
                  </a:lnTo>
                  <a:lnTo>
                    <a:pt x="645" y="1042"/>
                  </a:lnTo>
                  <a:lnTo>
                    <a:pt x="648" y="1045"/>
                  </a:lnTo>
                  <a:lnTo>
                    <a:pt x="654" y="1054"/>
                  </a:lnTo>
                  <a:lnTo>
                    <a:pt x="664" y="1068"/>
                  </a:lnTo>
                  <a:lnTo>
                    <a:pt x="677" y="1088"/>
                  </a:lnTo>
                  <a:close/>
                  <a:moveTo>
                    <a:pt x="677" y="1138"/>
                  </a:moveTo>
                  <a:lnTo>
                    <a:pt x="677" y="1141"/>
                  </a:lnTo>
                  <a:lnTo>
                    <a:pt x="671" y="1134"/>
                  </a:lnTo>
                  <a:lnTo>
                    <a:pt x="662" y="1121"/>
                  </a:lnTo>
                  <a:lnTo>
                    <a:pt x="650" y="1102"/>
                  </a:lnTo>
                  <a:lnTo>
                    <a:pt x="636" y="1080"/>
                  </a:lnTo>
                  <a:lnTo>
                    <a:pt x="620" y="1054"/>
                  </a:lnTo>
                  <a:lnTo>
                    <a:pt x="607" y="1033"/>
                  </a:lnTo>
                  <a:lnTo>
                    <a:pt x="599" y="1017"/>
                  </a:lnTo>
                  <a:lnTo>
                    <a:pt x="597" y="1011"/>
                  </a:lnTo>
                  <a:lnTo>
                    <a:pt x="602" y="1014"/>
                  </a:lnTo>
                  <a:lnTo>
                    <a:pt x="610" y="1027"/>
                  </a:lnTo>
                  <a:lnTo>
                    <a:pt x="624" y="1048"/>
                  </a:lnTo>
                  <a:lnTo>
                    <a:pt x="639" y="1073"/>
                  </a:lnTo>
                  <a:lnTo>
                    <a:pt x="652" y="1095"/>
                  </a:lnTo>
                  <a:lnTo>
                    <a:pt x="663" y="1113"/>
                  </a:lnTo>
                  <a:lnTo>
                    <a:pt x="672" y="1128"/>
                  </a:lnTo>
                  <a:lnTo>
                    <a:pt x="677" y="1138"/>
                  </a:lnTo>
                  <a:close/>
                  <a:moveTo>
                    <a:pt x="72" y="126"/>
                  </a:moveTo>
                  <a:lnTo>
                    <a:pt x="74" y="128"/>
                  </a:lnTo>
                  <a:lnTo>
                    <a:pt x="81" y="138"/>
                  </a:lnTo>
                  <a:lnTo>
                    <a:pt x="91" y="153"/>
                  </a:lnTo>
                  <a:lnTo>
                    <a:pt x="102" y="172"/>
                  </a:lnTo>
                  <a:lnTo>
                    <a:pt x="113" y="192"/>
                  </a:lnTo>
                  <a:lnTo>
                    <a:pt x="122" y="209"/>
                  </a:lnTo>
                  <a:lnTo>
                    <a:pt x="127" y="220"/>
                  </a:lnTo>
                  <a:lnTo>
                    <a:pt x="128" y="224"/>
                  </a:lnTo>
                  <a:lnTo>
                    <a:pt x="126" y="222"/>
                  </a:lnTo>
                  <a:lnTo>
                    <a:pt x="120" y="212"/>
                  </a:lnTo>
                  <a:lnTo>
                    <a:pt x="110" y="196"/>
                  </a:lnTo>
                  <a:lnTo>
                    <a:pt x="99" y="178"/>
                  </a:lnTo>
                  <a:lnTo>
                    <a:pt x="88" y="158"/>
                  </a:lnTo>
                  <a:lnTo>
                    <a:pt x="79" y="141"/>
                  </a:lnTo>
                  <a:lnTo>
                    <a:pt x="73" y="130"/>
                  </a:lnTo>
                  <a:lnTo>
                    <a:pt x="72" y="126"/>
                  </a:lnTo>
                  <a:close/>
                  <a:moveTo>
                    <a:pt x="176" y="311"/>
                  </a:moveTo>
                  <a:lnTo>
                    <a:pt x="165" y="291"/>
                  </a:lnTo>
                  <a:lnTo>
                    <a:pt x="155" y="274"/>
                  </a:lnTo>
                  <a:lnTo>
                    <a:pt x="149" y="262"/>
                  </a:lnTo>
                  <a:lnTo>
                    <a:pt x="147" y="256"/>
                  </a:lnTo>
                  <a:lnTo>
                    <a:pt x="150" y="259"/>
                  </a:lnTo>
                  <a:lnTo>
                    <a:pt x="157" y="270"/>
                  </a:lnTo>
                  <a:lnTo>
                    <a:pt x="167" y="286"/>
                  </a:lnTo>
                  <a:lnTo>
                    <a:pt x="179" y="306"/>
                  </a:lnTo>
                  <a:lnTo>
                    <a:pt x="191" y="327"/>
                  </a:lnTo>
                  <a:lnTo>
                    <a:pt x="200" y="343"/>
                  </a:lnTo>
                  <a:lnTo>
                    <a:pt x="207" y="355"/>
                  </a:lnTo>
                  <a:lnTo>
                    <a:pt x="208" y="361"/>
                  </a:lnTo>
                  <a:lnTo>
                    <a:pt x="204" y="358"/>
                  </a:lnTo>
                  <a:lnTo>
                    <a:pt x="198" y="348"/>
                  </a:lnTo>
                  <a:lnTo>
                    <a:pt x="188" y="331"/>
                  </a:lnTo>
                  <a:lnTo>
                    <a:pt x="176" y="311"/>
                  </a:lnTo>
                  <a:close/>
                  <a:moveTo>
                    <a:pt x="292" y="503"/>
                  </a:moveTo>
                  <a:lnTo>
                    <a:pt x="288" y="500"/>
                  </a:lnTo>
                  <a:lnTo>
                    <a:pt x="281" y="489"/>
                  </a:lnTo>
                  <a:lnTo>
                    <a:pt x="271" y="472"/>
                  </a:lnTo>
                  <a:lnTo>
                    <a:pt x="257" y="451"/>
                  </a:lnTo>
                  <a:lnTo>
                    <a:pt x="245" y="430"/>
                  </a:lnTo>
                  <a:lnTo>
                    <a:pt x="235" y="412"/>
                  </a:lnTo>
                  <a:lnTo>
                    <a:pt x="229" y="399"/>
                  </a:lnTo>
                  <a:lnTo>
                    <a:pt x="228" y="394"/>
                  </a:lnTo>
                  <a:lnTo>
                    <a:pt x="231" y="397"/>
                  </a:lnTo>
                  <a:lnTo>
                    <a:pt x="238" y="408"/>
                  </a:lnTo>
                  <a:lnTo>
                    <a:pt x="249" y="425"/>
                  </a:lnTo>
                  <a:lnTo>
                    <a:pt x="261" y="446"/>
                  </a:lnTo>
                  <a:lnTo>
                    <a:pt x="274" y="467"/>
                  </a:lnTo>
                  <a:lnTo>
                    <a:pt x="284" y="486"/>
                  </a:lnTo>
                  <a:lnTo>
                    <a:pt x="289" y="498"/>
                  </a:lnTo>
                  <a:lnTo>
                    <a:pt x="292" y="503"/>
                  </a:lnTo>
                  <a:close/>
                  <a:moveTo>
                    <a:pt x="348" y="591"/>
                  </a:moveTo>
                  <a:lnTo>
                    <a:pt x="361" y="615"/>
                  </a:lnTo>
                  <a:lnTo>
                    <a:pt x="371" y="633"/>
                  </a:lnTo>
                  <a:lnTo>
                    <a:pt x="378" y="647"/>
                  </a:lnTo>
                  <a:lnTo>
                    <a:pt x="380" y="652"/>
                  </a:lnTo>
                  <a:lnTo>
                    <a:pt x="377" y="649"/>
                  </a:lnTo>
                  <a:lnTo>
                    <a:pt x="369" y="638"/>
                  </a:lnTo>
                  <a:lnTo>
                    <a:pt x="358" y="620"/>
                  </a:lnTo>
                  <a:lnTo>
                    <a:pt x="345" y="597"/>
                  </a:lnTo>
                  <a:lnTo>
                    <a:pt x="331" y="575"/>
                  </a:lnTo>
                  <a:lnTo>
                    <a:pt x="320" y="556"/>
                  </a:lnTo>
                  <a:lnTo>
                    <a:pt x="314" y="543"/>
                  </a:lnTo>
                  <a:lnTo>
                    <a:pt x="313" y="537"/>
                  </a:lnTo>
                  <a:lnTo>
                    <a:pt x="316" y="541"/>
                  </a:lnTo>
                  <a:lnTo>
                    <a:pt x="324" y="553"/>
                  </a:lnTo>
                  <a:lnTo>
                    <a:pt x="335" y="569"/>
                  </a:lnTo>
                  <a:lnTo>
                    <a:pt x="348" y="591"/>
                  </a:lnTo>
                  <a:close/>
                  <a:moveTo>
                    <a:pt x="439" y="745"/>
                  </a:moveTo>
                  <a:lnTo>
                    <a:pt x="454" y="768"/>
                  </a:lnTo>
                  <a:lnTo>
                    <a:pt x="465" y="788"/>
                  </a:lnTo>
                  <a:lnTo>
                    <a:pt x="471" y="802"/>
                  </a:lnTo>
                  <a:lnTo>
                    <a:pt x="474" y="808"/>
                  </a:lnTo>
                  <a:lnTo>
                    <a:pt x="470" y="804"/>
                  </a:lnTo>
                  <a:lnTo>
                    <a:pt x="461" y="792"/>
                  </a:lnTo>
                  <a:lnTo>
                    <a:pt x="449" y="775"/>
                  </a:lnTo>
                  <a:lnTo>
                    <a:pt x="436" y="751"/>
                  </a:lnTo>
                  <a:lnTo>
                    <a:pt x="422" y="728"/>
                  </a:lnTo>
                  <a:lnTo>
                    <a:pt x="411" y="708"/>
                  </a:lnTo>
                  <a:lnTo>
                    <a:pt x="404" y="694"/>
                  </a:lnTo>
                  <a:lnTo>
                    <a:pt x="402" y="689"/>
                  </a:lnTo>
                  <a:lnTo>
                    <a:pt x="405" y="692"/>
                  </a:lnTo>
                  <a:lnTo>
                    <a:pt x="414" y="704"/>
                  </a:lnTo>
                  <a:lnTo>
                    <a:pt x="425" y="723"/>
                  </a:lnTo>
                  <a:lnTo>
                    <a:pt x="439" y="745"/>
                  </a:lnTo>
                  <a:close/>
                  <a:moveTo>
                    <a:pt x="536" y="905"/>
                  </a:moveTo>
                  <a:lnTo>
                    <a:pt x="552" y="930"/>
                  </a:lnTo>
                  <a:lnTo>
                    <a:pt x="563" y="950"/>
                  </a:lnTo>
                  <a:lnTo>
                    <a:pt x="571" y="964"/>
                  </a:lnTo>
                  <a:lnTo>
                    <a:pt x="573" y="971"/>
                  </a:lnTo>
                  <a:lnTo>
                    <a:pt x="570" y="968"/>
                  </a:lnTo>
                  <a:lnTo>
                    <a:pt x="561" y="956"/>
                  </a:lnTo>
                  <a:lnTo>
                    <a:pt x="547" y="936"/>
                  </a:lnTo>
                  <a:lnTo>
                    <a:pt x="533" y="913"/>
                  </a:lnTo>
                  <a:lnTo>
                    <a:pt x="518" y="887"/>
                  </a:lnTo>
                  <a:lnTo>
                    <a:pt x="507" y="867"/>
                  </a:lnTo>
                  <a:lnTo>
                    <a:pt x="499" y="853"/>
                  </a:lnTo>
                  <a:lnTo>
                    <a:pt x="497" y="846"/>
                  </a:lnTo>
                  <a:lnTo>
                    <a:pt x="501" y="850"/>
                  </a:lnTo>
                  <a:lnTo>
                    <a:pt x="509" y="862"/>
                  </a:lnTo>
                  <a:lnTo>
                    <a:pt x="522" y="882"/>
                  </a:lnTo>
                  <a:lnTo>
                    <a:pt x="536" y="905"/>
                  </a:lnTo>
                  <a:close/>
                  <a:moveTo>
                    <a:pt x="165" y="244"/>
                  </a:moveTo>
                  <a:lnTo>
                    <a:pt x="154" y="225"/>
                  </a:lnTo>
                  <a:lnTo>
                    <a:pt x="146" y="210"/>
                  </a:lnTo>
                  <a:lnTo>
                    <a:pt x="140" y="199"/>
                  </a:lnTo>
                  <a:lnTo>
                    <a:pt x="138" y="194"/>
                  </a:lnTo>
                  <a:lnTo>
                    <a:pt x="142" y="196"/>
                  </a:lnTo>
                  <a:lnTo>
                    <a:pt x="148" y="206"/>
                  </a:lnTo>
                  <a:lnTo>
                    <a:pt x="157" y="221"/>
                  </a:lnTo>
                  <a:lnTo>
                    <a:pt x="168" y="238"/>
                  </a:lnTo>
                  <a:lnTo>
                    <a:pt x="178" y="257"/>
                  </a:lnTo>
                  <a:lnTo>
                    <a:pt x="187" y="273"/>
                  </a:lnTo>
                  <a:lnTo>
                    <a:pt x="192" y="284"/>
                  </a:lnTo>
                  <a:lnTo>
                    <a:pt x="193" y="288"/>
                  </a:lnTo>
                  <a:lnTo>
                    <a:pt x="191" y="286"/>
                  </a:lnTo>
                  <a:lnTo>
                    <a:pt x="185" y="277"/>
                  </a:lnTo>
                  <a:lnTo>
                    <a:pt x="176" y="263"/>
                  </a:lnTo>
                  <a:lnTo>
                    <a:pt x="165" y="244"/>
                  </a:lnTo>
                  <a:close/>
                  <a:moveTo>
                    <a:pt x="211" y="319"/>
                  </a:moveTo>
                  <a:lnTo>
                    <a:pt x="214" y="322"/>
                  </a:lnTo>
                  <a:lnTo>
                    <a:pt x="221" y="332"/>
                  </a:lnTo>
                  <a:lnTo>
                    <a:pt x="231" y="348"/>
                  </a:lnTo>
                  <a:lnTo>
                    <a:pt x="242" y="366"/>
                  </a:lnTo>
                  <a:lnTo>
                    <a:pt x="253" y="386"/>
                  </a:lnTo>
                  <a:lnTo>
                    <a:pt x="262" y="403"/>
                  </a:lnTo>
                  <a:lnTo>
                    <a:pt x="268" y="414"/>
                  </a:lnTo>
                  <a:lnTo>
                    <a:pt x="270" y="418"/>
                  </a:lnTo>
                  <a:lnTo>
                    <a:pt x="266" y="416"/>
                  </a:lnTo>
                  <a:lnTo>
                    <a:pt x="260" y="406"/>
                  </a:lnTo>
                  <a:lnTo>
                    <a:pt x="251" y="391"/>
                  </a:lnTo>
                  <a:lnTo>
                    <a:pt x="239" y="372"/>
                  </a:lnTo>
                  <a:lnTo>
                    <a:pt x="228" y="352"/>
                  </a:lnTo>
                  <a:lnTo>
                    <a:pt x="219" y="335"/>
                  </a:lnTo>
                  <a:lnTo>
                    <a:pt x="213" y="324"/>
                  </a:lnTo>
                  <a:lnTo>
                    <a:pt x="211" y="319"/>
                  </a:lnTo>
                  <a:close/>
                  <a:moveTo>
                    <a:pt x="318" y="505"/>
                  </a:moveTo>
                  <a:lnTo>
                    <a:pt x="306" y="486"/>
                  </a:lnTo>
                  <a:lnTo>
                    <a:pt x="296" y="468"/>
                  </a:lnTo>
                  <a:lnTo>
                    <a:pt x="290" y="456"/>
                  </a:lnTo>
                  <a:lnTo>
                    <a:pt x="288" y="451"/>
                  </a:lnTo>
                  <a:lnTo>
                    <a:pt x="292" y="454"/>
                  </a:lnTo>
                  <a:lnTo>
                    <a:pt x="299" y="465"/>
                  </a:lnTo>
                  <a:lnTo>
                    <a:pt x="309" y="480"/>
                  </a:lnTo>
                  <a:lnTo>
                    <a:pt x="321" y="500"/>
                  </a:lnTo>
                  <a:lnTo>
                    <a:pt x="333" y="521"/>
                  </a:lnTo>
                  <a:lnTo>
                    <a:pt x="342" y="537"/>
                  </a:lnTo>
                  <a:lnTo>
                    <a:pt x="349" y="550"/>
                  </a:lnTo>
                  <a:lnTo>
                    <a:pt x="350" y="555"/>
                  </a:lnTo>
                  <a:lnTo>
                    <a:pt x="347" y="552"/>
                  </a:lnTo>
                  <a:lnTo>
                    <a:pt x="340" y="542"/>
                  </a:lnTo>
                  <a:lnTo>
                    <a:pt x="330" y="526"/>
                  </a:lnTo>
                  <a:lnTo>
                    <a:pt x="318" y="505"/>
                  </a:lnTo>
                  <a:close/>
                  <a:moveTo>
                    <a:pt x="405" y="640"/>
                  </a:moveTo>
                  <a:lnTo>
                    <a:pt x="417" y="662"/>
                  </a:lnTo>
                  <a:lnTo>
                    <a:pt x="427" y="680"/>
                  </a:lnTo>
                  <a:lnTo>
                    <a:pt x="434" y="693"/>
                  </a:lnTo>
                  <a:lnTo>
                    <a:pt x="436" y="697"/>
                  </a:lnTo>
                  <a:lnTo>
                    <a:pt x="433" y="695"/>
                  </a:lnTo>
                  <a:lnTo>
                    <a:pt x="425" y="684"/>
                  </a:lnTo>
                  <a:lnTo>
                    <a:pt x="414" y="668"/>
                  </a:lnTo>
                  <a:lnTo>
                    <a:pt x="401" y="647"/>
                  </a:lnTo>
                  <a:lnTo>
                    <a:pt x="389" y="625"/>
                  </a:lnTo>
                  <a:lnTo>
                    <a:pt x="379" y="607"/>
                  </a:lnTo>
                  <a:lnTo>
                    <a:pt x="372" y="594"/>
                  </a:lnTo>
                  <a:lnTo>
                    <a:pt x="370" y="588"/>
                  </a:lnTo>
                  <a:lnTo>
                    <a:pt x="373" y="591"/>
                  </a:lnTo>
                  <a:lnTo>
                    <a:pt x="381" y="603"/>
                  </a:lnTo>
                  <a:lnTo>
                    <a:pt x="392" y="619"/>
                  </a:lnTo>
                  <a:lnTo>
                    <a:pt x="405" y="640"/>
                  </a:lnTo>
                  <a:close/>
                  <a:moveTo>
                    <a:pt x="492" y="787"/>
                  </a:moveTo>
                  <a:lnTo>
                    <a:pt x="506" y="810"/>
                  </a:lnTo>
                  <a:lnTo>
                    <a:pt x="517" y="829"/>
                  </a:lnTo>
                  <a:lnTo>
                    <a:pt x="523" y="842"/>
                  </a:lnTo>
                  <a:lnTo>
                    <a:pt x="525" y="847"/>
                  </a:lnTo>
                  <a:lnTo>
                    <a:pt x="522" y="844"/>
                  </a:lnTo>
                  <a:lnTo>
                    <a:pt x="514" y="832"/>
                  </a:lnTo>
                  <a:lnTo>
                    <a:pt x="502" y="815"/>
                  </a:lnTo>
                  <a:lnTo>
                    <a:pt x="489" y="793"/>
                  </a:lnTo>
                  <a:lnTo>
                    <a:pt x="476" y="770"/>
                  </a:lnTo>
                  <a:lnTo>
                    <a:pt x="465" y="751"/>
                  </a:lnTo>
                  <a:lnTo>
                    <a:pt x="458" y="738"/>
                  </a:lnTo>
                  <a:lnTo>
                    <a:pt x="456" y="733"/>
                  </a:lnTo>
                  <a:lnTo>
                    <a:pt x="459" y="736"/>
                  </a:lnTo>
                  <a:lnTo>
                    <a:pt x="468" y="747"/>
                  </a:lnTo>
                  <a:lnTo>
                    <a:pt x="479" y="765"/>
                  </a:lnTo>
                  <a:lnTo>
                    <a:pt x="492" y="787"/>
                  </a:lnTo>
                  <a:close/>
                  <a:moveTo>
                    <a:pt x="586" y="940"/>
                  </a:moveTo>
                  <a:lnTo>
                    <a:pt x="600" y="963"/>
                  </a:lnTo>
                  <a:lnTo>
                    <a:pt x="611" y="983"/>
                  </a:lnTo>
                  <a:lnTo>
                    <a:pt x="619" y="998"/>
                  </a:lnTo>
                  <a:lnTo>
                    <a:pt x="621" y="1003"/>
                  </a:lnTo>
                  <a:lnTo>
                    <a:pt x="617" y="1000"/>
                  </a:lnTo>
                  <a:lnTo>
                    <a:pt x="608" y="988"/>
                  </a:lnTo>
                  <a:lnTo>
                    <a:pt x="597" y="970"/>
                  </a:lnTo>
                  <a:lnTo>
                    <a:pt x="582" y="947"/>
                  </a:lnTo>
                  <a:lnTo>
                    <a:pt x="568" y="924"/>
                  </a:lnTo>
                  <a:lnTo>
                    <a:pt x="557" y="904"/>
                  </a:lnTo>
                  <a:lnTo>
                    <a:pt x="550" y="889"/>
                  </a:lnTo>
                  <a:lnTo>
                    <a:pt x="547" y="884"/>
                  </a:lnTo>
                  <a:lnTo>
                    <a:pt x="552" y="887"/>
                  </a:lnTo>
                  <a:lnTo>
                    <a:pt x="560" y="899"/>
                  </a:lnTo>
                  <a:lnTo>
                    <a:pt x="572" y="917"/>
                  </a:lnTo>
                  <a:lnTo>
                    <a:pt x="586" y="940"/>
                  </a:lnTo>
                  <a:close/>
                  <a:moveTo>
                    <a:pt x="307" y="437"/>
                  </a:moveTo>
                  <a:lnTo>
                    <a:pt x="296" y="418"/>
                  </a:lnTo>
                  <a:lnTo>
                    <a:pt x="287" y="403"/>
                  </a:lnTo>
                  <a:lnTo>
                    <a:pt x="282" y="392"/>
                  </a:lnTo>
                  <a:lnTo>
                    <a:pt x="281" y="387"/>
                  </a:lnTo>
                  <a:lnTo>
                    <a:pt x="283" y="390"/>
                  </a:lnTo>
                  <a:lnTo>
                    <a:pt x="289" y="399"/>
                  </a:lnTo>
                  <a:lnTo>
                    <a:pt x="299" y="414"/>
                  </a:lnTo>
                  <a:lnTo>
                    <a:pt x="310" y="431"/>
                  </a:lnTo>
                  <a:lnTo>
                    <a:pt x="320" y="450"/>
                  </a:lnTo>
                  <a:lnTo>
                    <a:pt x="329" y="466"/>
                  </a:lnTo>
                  <a:lnTo>
                    <a:pt x="335" y="477"/>
                  </a:lnTo>
                  <a:lnTo>
                    <a:pt x="336" y="482"/>
                  </a:lnTo>
                  <a:lnTo>
                    <a:pt x="333" y="479"/>
                  </a:lnTo>
                  <a:lnTo>
                    <a:pt x="327" y="470"/>
                  </a:lnTo>
                  <a:lnTo>
                    <a:pt x="318" y="456"/>
                  </a:lnTo>
                  <a:lnTo>
                    <a:pt x="307" y="437"/>
                  </a:lnTo>
                  <a:close/>
                  <a:moveTo>
                    <a:pt x="382" y="565"/>
                  </a:moveTo>
                  <a:lnTo>
                    <a:pt x="371" y="546"/>
                  </a:lnTo>
                  <a:lnTo>
                    <a:pt x="362" y="530"/>
                  </a:lnTo>
                  <a:lnTo>
                    <a:pt x="357" y="518"/>
                  </a:lnTo>
                  <a:lnTo>
                    <a:pt x="354" y="513"/>
                  </a:lnTo>
                  <a:lnTo>
                    <a:pt x="358" y="515"/>
                  </a:lnTo>
                  <a:lnTo>
                    <a:pt x="364" y="525"/>
                  </a:lnTo>
                  <a:lnTo>
                    <a:pt x="374" y="541"/>
                  </a:lnTo>
                  <a:lnTo>
                    <a:pt x="385" y="559"/>
                  </a:lnTo>
                  <a:lnTo>
                    <a:pt x="397" y="579"/>
                  </a:lnTo>
                  <a:lnTo>
                    <a:pt x="406" y="596"/>
                  </a:lnTo>
                  <a:lnTo>
                    <a:pt x="412" y="607"/>
                  </a:lnTo>
                  <a:lnTo>
                    <a:pt x="414" y="612"/>
                  </a:lnTo>
                  <a:lnTo>
                    <a:pt x="411" y="609"/>
                  </a:lnTo>
                  <a:lnTo>
                    <a:pt x="404" y="599"/>
                  </a:lnTo>
                  <a:lnTo>
                    <a:pt x="394" y="585"/>
                  </a:lnTo>
                  <a:lnTo>
                    <a:pt x="382" y="565"/>
                  </a:lnTo>
                  <a:close/>
                  <a:moveTo>
                    <a:pt x="463" y="700"/>
                  </a:moveTo>
                  <a:lnTo>
                    <a:pt x="450" y="679"/>
                  </a:lnTo>
                  <a:lnTo>
                    <a:pt x="440" y="662"/>
                  </a:lnTo>
                  <a:lnTo>
                    <a:pt x="435" y="650"/>
                  </a:lnTo>
                  <a:lnTo>
                    <a:pt x="433" y="644"/>
                  </a:lnTo>
                  <a:lnTo>
                    <a:pt x="436" y="648"/>
                  </a:lnTo>
                  <a:lnTo>
                    <a:pt x="444" y="658"/>
                  </a:lnTo>
                  <a:lnTo>
                    <a:pt x="454" y="674"/>
                  </a:lnTo>
                  <a:lnTo>
                    <a:pt x="466" y="694"/>
                  </a:lnTo>
                  <a:lnTo>
                    <a:pt x="478" y="714"/>
                  </a:lnTo>
                  <a:lnTo>
                    <a:pt x="488" y="732"/>
                  </a:lnTo>
                  <a:lnTo>
                    <a:pt x="495" y="744"/>
                  </a:lnTo>
                  <a:lnTo>
                    <a:pt x="496" y="749"/>
                  </a:lnTo>
                  <a:lnTo>
                    <a:pt x="492" y="746"/>
                  </a:lnTo>
                  <a:lnTo>
                    <a:pt x="486" y="736"/>
                  </a:lnTo>
                  <a:lnTo>
                    <a:pt x="475" y="719"/>
                  </a:lnTo>
                  <a:lnTo>
                    <a:pt x="463" y="700"/>
                  </a:lnTo>
                  <a:close/>
                  <a:moveTo>
                    <a:pt x="515" y="782"/>
                  </a:moveTo>
                  <a:lnTo>
                    <a:pt x="519" y="786"/>
                  </a:lnTo>
                  <a:lnTo>
                    <a:pt x="528" y="797"/>
                  </a:lnTo>
                  <a:lnTo>
                    <a:pt x="539" y="813"/>
                  </a:lnTo>
                  <a:lnTo>
                    <a:pt x="551" y="834"/>
                  </a:lnTo>
                  <a:lnTo>
                    <a:pt x="564" y="856"/>
                  </a:lnTo>
                  <a:lnTo>
                    <a:pt x="574" y="874"/>
                  </a:lnTo>
                  <a:lnTo>
                    <a:pt x="581" y="887"/>
                  </a:lnTo>
                  <a:lnTo>
                    <a:pt x="583" y="892"/>
                  </a:lnTo>
                  <a:lnTo>
                    <a:pt x="579" y="889"/>
                  </a:lnTo>
                  <a:lnTo>
                    <a:pt x="572" y="878"/>
                  </a:lnTo>
                  <a:lnTo>
                    <a:pt x="561" y="862"/>
                  </a:lnTo>
                  <a:lnTo>
                    <a:pt x="547" y="841"/>
                  </a:lnTo>
                  <a:lnTo>
                    <a:pt x="534" y="819"/>
                  </a:lnTo>
                  <a:lnTo>
                    <a:pt x="524" y="801"/>
                  </a:lnTo>
                  <a:lnTo>
                    <a:pt x="518" y="788"/>
                  </a:lnTo>
                  <a:lnTo>
                    <a:pt x="515" y="782"/>
                  </a:lnTo>
                  <a:close/>
                  <a:moveTo>
                    <a:pt x="637" y="988"/>
                  </a:moveTo>
                  <a:lnTo>
                    <a:pt x="624" y="964"/>
                  </a:lnTo>
                  <a:lnTo>
                    <a:pt x="613" y="946"/>
                  </a:lnTo>
                  <a:lnTo>
                    <a:pt x="606" y="932"/>
                  </a:lnTo>
                  <a:lnTo>
                    <a:pt x="604" y="927"/>
                  </a:lnTo>
                  <a:lnTo>
                    <a:pt x="607" y="930"/>
                  </a:lnTo>
                  <a:lnTo>
                    <a:pt x="616" y="941"/>
                  </a:lnTo>
                  <a:lnTo>
                    <a:pt x="627" y="959"/>
                  </a:lnTo>
                  <a:lnTo>
                    <a:pt x="641" y="981"/>
                  </a:lnTo>
                  <a:lnTo>
                    <a:pt x="654" y="1003"/>
                  </a:lnTo>
                  <a:lnTo>
                    <a:pt x="665" y="1023"/>
                  </a:lnTo>
                  <a:lnTo>
                    <a:pt x="672" y="1036"/>
                  </a:lnTo>
                  <a:lnTo>
                    <a:pt x="674" y="1042"/>
                  </a:lnTo>
                  <a:lnTo>
                    <a:pt x="671" y="1038"/>
                  </a:lnTo>
                  <a:lnTo>
                    <a:pt x="662" y="1027"/>
                  </a:lnTo>
                  <a:lnTo>
                    <a:pt x="651" y="1010"/>
                  </a:lnTo>
                  <a:lnTo>
                    <a:pt x="637" y="988"/>
                  </a:lnTo>
                  <a:close/>
                  <a:moveTo>
                    <a:pt x="452" y="630"/>
                  </a:moveTo>
                  <a:lnTo>
                    <a:pt x="440" y="611"/>
                  </a:lnTo>
                  <a:lnTo>
                    <a:pt x="432" y="595"/>
                  </a:lnTo>
                  <a:lnTo>
                    <a:pt x="426" y="584"/>
                  </a:lnTo>
                  <a:lnTo>
                    <a:pt x="425" y="579"/>
                  </a:lnTo>
                  <a:lnTo>
                    <a:pt x="428" y="583"/>
                  </a:lnTo>
                  <a:lnTo>
                    <a:pt x="435" y="591"/>
                  </a:lnTo>
                  <a:lnTo>
                    <a:pt x="444" y="606"/>
                  </a:lnTo>
                  <a:lnTo>
                    <a:pt x="455" y="625"/>
                  </a:lnTo>
                  <a:lnTo>
                    <a:pt x="466" y="643"/>
                  </a:lnTo>
                  <a:lnTo>
                    <a:pt x="475" y="659"/>
                  </a:lnTo>
                  <a:lnTo>
                    <a:pt x="480" y="670"/>
                  </a:lnTo>
                  <a:lnTo>
                    <a:pt x="482" y="674"/>
                  </a:lnTo>
                  <a:lnTo>
                    <a:pt x="479" y="672"/>
                  </a:lnTo>
                  <a:lnTo>
                    <a:pt x="472" y="663"/>
                  </a:lnTo>
                  <a:lnTo>
                    <a:pt x="463" y="649"/>
                  </a:lnTo>
                  <a:lnTo>
                    <a:pt x="452" y="630"/>
                  </a:lnTo>
                  <a:close/>
                  <a:moveTo>
                    <a:pt x="529" y="758"/>
                  </a:moveTo>
                  <a:lnTo>
                    <a:pt x="518" y="738"/>
                  </a:lnTo>
                  <a:lnTo>
                    <a:pt x="508" y="722"/>
                  </a:lnTo>
                  <a:lnTo>
                    <a:pt x="502" y="711"/>
                  </a:lnTo>
                  <a:lnTo>
                    <a:pt x="501" y="705"/>
                  </a:lnTo>
                  <a:lnTo>
                    <a:pt x="503" y="708"/>
                  </a:lnTo>
                  <a:lnTo>
                    <a:pt x="511" y="718"/>
                  </a:lnTo>
                  <a:lnTo>
                    <a:pt x="521" y="733"/>
                  </a:lnTo>
                  <a:lnTo>
                    <a:pt x="533" y="753"/>
                  </a:lnTo>
                  <a:lnTo>
                    <a:pt x="544" y="772"/>
                  </a:lnTo>
                  <a:lnTo>
                    <a:pt x="553" y="789"/>
                  </a:lnTo>
                  <a:lnTo>
                    <a:pt x="560" y="800"/>
                  </a:lnTo>
                  <a:lnTo>
                    <a:pt x="561" y="806"/>
                  </a:lnTo>
                  <a:lnTo>
                    <a:pt x="557" y="802"/>
                  </a:lnTo>
                  <a:lnTo>
                    <a:pt x="551" y="792"/>
                  </a:lnTo>
                  <a:lnTo>
                    <a:pt x="541" y="778"/>
                  </a:lnTo>
                  <a:lnTo>
                    <a:pt x="529" y="758"/>
                  </a:lnTo>
                  <a:close/>
                  <a:moveTo>
                    <a:pt x="610" y="893"/>
                  </a:moveTo>
                  <a:lnTo>
                    <a:pt x="598" y="873"/>
                  </a:lnTo>
                  <a:lnTo>
                    <a:pt x="588" y="855"/>
                  </a:lnTo>
                  <a:lnTo>
                    <a:pt x="583" y="843"/>
                  </a:lnTo>
                  <a:lnTo>
                    <a:pt x="581" y="838"/>
                  </a:lnTo>
                  <a:lnTo>
                    <a:pt x="584" y="841"/>
                  </a:lnTo>
                  <a:lnTo>
                    <a:pt x="592" y="851"/>
                  </a:lnTo>
                  <a:lnTo>
                    <a:pt x="602" y="866"/>
                  </a:lnTo>
                  <a:lnTo>
                    <a:pt x="615" y="886"/>
                  </a:lnTo>
                  <a:lnTo>
                    <a:pt x="627" y="907"/>
                  </a:lnTo>
                  <a:lnTo>
                    <a:pt x="637" y="925"/>
                  </a:lnTo>
                  <a:lnTo>
                    <a:pt x="642" y="937"/>
                  </a:lnTo>
                  <a:lnTo>
                    <a:pt x="645" y="942"/>
                  </a:lnTo>
                  <a:lnTo>
                    <a:pt x="641" y="939"/>
                  </a:lnTo>
                  <a:lnTo>
                    <a:pt x="634" y="929"/>
                  </a:lnTo>
                  <a:lnTo>
                    <a:pt x="624" y="913"/>
                  </a:lnTo>
                  <a:lnTo>
                    <a:pt x="610" y="893"/>
                  </a:lnTo>
                  <a:close/>
                  <a:moveTo>
                    <a:pt x="600" y="822"/>
                  </a:moveTo>
                  <a:lnTo>
                    <a:pt x="589" y="803"/>
                  </a:lnTo>
                  <a:lnTo>
                    <a:pt x="581" y="787"/>
                  </a:lnTo>
                  <a:lnTo>
                    <a:pt x="575" y="776"/>
                  </a:lnTo>
                  <a:lnTo>
                    <a:pt x="573" y="771"/>
                  </a:lnTo>
                  <a:lnTo>
                    <a:pt x="576" y="774"/>
                  </a:lnTo>
                  <a:lnTo>
                    <a:pt x="583" y="782"/>
                  </a:lnTo>
                  <a:lnTo>
                    <a:pt x="593" y="798"/>
                  </a:lnTo>
                  <a:lnTo>
                    <a:pt x="604" y="815"/>
                  </a:lnTo>
                  <a:lnTo>
                    <a:pt x="615" y="834"/>
                  </a:lnTo>
                  <a:lnTo>
                    <a:pt x="624" y="851"/>
                  </a:lnTo>
                  <a:lnTo>
                    <a:pt x="629" y="862"/>
                  </a:lnTo>
                  <a:lnTo>
                    <a:pt x="631" y="866"/>
                  </a:lnTo>
                  <a:lnTo>
                    <a:pt x="628" y="864"/>
                  </a:lnTo>
                  <a:lnTo>
                    <a:pt x="621" y="854"/>
                  </a:lnTo>
                  <a:lnTo>
                    <a:pt x="611" y="840"/>
                  </a:lnTo>
                  <a:lnTo>
                    <a:pt x="600" y="8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CH"/>
            </a:p>
          </p:txBody>
        </p:sp>
        <p:sp>
          <p:nvSpPr>
            <p:cNvPr id="19" name="Freeform 9"/>
            <p:cNvSpPr>
              <a:spLocks noEditPoints="1"/>
            </p:cNvSpPr>
            <p:nvPr userDrawn="1"/>
          </p:nvSpPr>
          <p:spPr bwMode="auto">
            <a:xfrm>
              <a:off x="8816182" y="441324"/>
              <a:ext cx="134938" cy="231775"/>
            </a:xfrm>
            <a:custGeom>
              <a:avLst/>
              <a:gdLst>
                <a:gd name="T0" fmla="*/ 7 w 678"/>
                <a:gd name="T1" fmla="*/ 84 h 1169"/>
                <a:gd name="T2" fmla="*/ 666 w 678"/>
                <a:gd name="T3" fmla="*/ 842 h 1169"/>
                <a:gd name="T4" fmla="*/ 662 w 678"/>
                <a:gd name="T5" fmla="*/ 823 h 1169"/>
                <a:gd name="T6" fmla="*/ 635 w 678"/>
                <a:gd name="T7" fmla="*/ 846 h 1169"/>
                <a:gd name="T8" fmla="*/ 678 w 678"/>
                <a:gd name="T9" fmla="*/ 964 h 1169"/>
                <a:gd name="T10" fmla="*/ 616 w 678"/>
                <a:gd name="T11" fmla="*/ 921 h 1169"/>
                <a:gd name="T12" fmla="*/ 673 w 678"/>
                <a:gd name="T13" fmla="*/ 1062 h 1169"/>
                <a:gd name="T14" fmla="*/ 646 w 678"/>
                <a:gd name="T15" fmla="*/ 1064 h 1169"/>
                <a:gd name="T16" fmla="*/ 601 w 678"/>
                <a:gd name="T17" fmla="*/ 1047 h 1169"/>
                <a:gd name="T18" fmla="*/ 116 w 678"/>
                <a:gd name="T19" fmla="*/ 255 h 1169"/>
                <a:gd name="T20" fmla="*/ 64 w 678"/>
                <a:gd name="T21" fmla="*/ 176 h 1169"/>
                <a:gd name="T22" fmla="*/ 223 w 678"/>
                <a:gd name="T23" fmla="*/ 443 h 1169"/>
                <a:gd name="T24" fmla="*/ 301 w 678"/>
                <a:gd name="T25" fmla="*/ 560 h 1169"/>
                <a:gd name="T26" fmla="*/ 261 w 678"/>
                <a:gd name="T27" fmla="*/ 504 h 1169"/>
                <a:gd name="T28" fmla="*/ 447 w 678"/>
                <a:gd name="T29" fmla="*/ 803 h 1169"/>
                <a:gd name="T30" fmla="*/ 411 w 678"/>
                <a:gd name="T31" fmla="*/ 735 h 1169"/>
                <a:gd name="T32" fmla="*/ 491 w 678"/>
                <a:gd name="T33" fmla="*/ 874 h 1169"/>
                <a:gd name="T34" fmla="*/ 98 w 678"/>
                <a:gd name="T35" fmla="*/ 184 h 1169"/>
                <a:gd name="T36" fmla="*/ 54 w 678"/>
                <a:gd name="T37" fmla="*/ 106 h 1169"/>
                <a:gd name="T38" fmla="*/ 138 w 678"/>
                <a:gd name="T39" fmla="*/ 257 h 1169"/>
                <a:gd name="T40" fmla="*/ 281 w 678"/>
                <a:gd name="T41" fmla="*/ 485 h 1169"/>
                <a:gd name="T42" fmla="*/ 222 w 678"/>
                <a:gd name="T43" fmla="*/ 386 h 1169"/>
                <a:gd name="T44" fmla="*/ 343 w 678"/>
                <a:gd name="T45" fmla="*/ 595 h 1169"/>
                <a:gd name="T46" fmla="*/ 419 w 678"/>
                <a:gd name="T47" fmla="*/ 715 h 1169"/>
                <a:gd name="T48" fmla="*/ 487 w 678"/>
                <a:gd name="T49" fmla="*/ 821 h 1169"/>
                <a:gd name="T50" fmla="*/ 546 w 678"/>
                <a:gd name="T51" fmla="*/ 905 h 1169"/>
                <a:gd name="T52" fmla="*/ 33 w 678"/>
                <a:gd name="T53" fmla="*/ 33 h 1169"/>
                <a:gd name="T54" fmla="*/ 76 w 678"/>
                <a:gd name="T55" fmla="*/ 99 h 1169"/>
                <a:gd name="T56" fmla="*/ 106 w 678"/>
                <a:gd name="T57" fmla="*/ 145 h 1169"/>
                <a:gd name="T58" fmla="*/ 177 w 678"/>
                <a:gd name="T59" fmla="*/ 269 h 1169"/>
                <a:gd name="T60" fmla="*/ 223 w 678"/>
                <a:gd name="T61" fmla="*/ 349 h 1169"/>
                <a:gd name="T62" fmla="*/ 269 w 678"/>
                <a:gd name="T63" fmla="*/ 417 h 1169"/>
                <a:gd name="T64" fmla="*/ 299 w 678"/>
                <a:gd name="T65" fmla="*/ 475 h 1169"/>
                <a:gd name="T66" fmla="*/ 372 w 678"/>
                <a:gd name="T67" fmla="*/ 580 h 1169"/>
                <a:gd name="T68" fmla="*/ 500 w 678"/>
                <a:gd name="T69" fmla="*/ 782 h 1169"/>
                <a:gd name="T70" fmla="*/ 460 w 678"/>
                <a:gd name="T71" fmla="*/ 731 h 1169"/>
                <a:gd name="T72" fmla="*/ 622 w 678"/>
                <a:gd name="T73" fmla="*/ 977 h 1169"/>
                <a:gd name="T74" fmla="*/ 88 w 678"/>
                <a:gd name="T75" fmla="*/ 71 h 1169"/>
                <a:gd name="T76" fmla="*/ 134 w 678"/>
                <a:gd name="T77" fmla="*/ 150 h 1169"/>
                <a:gd name="T78" fmla="*/ 195 w 678"/>
                <a:gd name="T79" fmla="*/ 240 h 1169"/>
                <a:gd name="T80" fmla="*/ 250 w 678"/>
                <a:gd name="T81" fmla="*/ 342 h 1169"/>
                <a:gd name="T82" fmla="*/ 303 w 678"/>
                <a:gd name="T83" fmla="*/ 426 h 1169"/>
                <a:gd name="T84" fmla="*/ 373 w 678"/>
                <a:gd name="T85" fmla="*/ 542 h 1169"/>
                <a:gd name="T86" fmla="*/ 469 w 678"/>
                <a:gd name="T87" fmla="*/ 684 h 1169"/>
                <a:gd name="T88" fmla="*/ 417 w 678"/>
                <a:gd name="T89" fmla="*/ 607 h 1169"/>
                <a:gd name="T90" fmla="*/ 521 w 678"/>
                <a:gd name="T91" fmla="*/ 779 h 1169"/>
                <a:gd name="T92" fmla="*/ 262 w 678"/>
                <a:gd name="T93" fmla="*/ 309 h 1169"/>
                <a:gd name="T94" fmla="*/ 291 w 678"/>
                <a:gd name="T95" fmla="*/ 349 h 1169"/>
                <a:gd name="T96" fmla="*/ 315 w 678"/>
                <a:gd name="T97" fmla="*/ 386 h 1169"/>
                <a:gd name="T98" fmla="*/ 341 w 678"/>
                <a:gd name="T99" fmla="*/ 437 h 1169"/>
                <a:gd name="T100" fmla="*/ 450 w 678"/>
                <a:gd name="T101" fmla="*/ 604 h 1169"/>
                <a:gd name="T102" fmla="*/ 548 w 678"/>
                <a:gd name="T103" fmla="*/ 765 h 1169"/>
                <a:gd name="T104" fmla="*/ 503 w 678"/>
                <a:gd name="T105" fmla="*/ 685 h 1169"/>
                <a:gd name="T106" fmla="*/ 591 w 678"/>
                <a:gd name="T107" fmla="*/ 839 h 1169"/>
                <a:gd name="T108" fmla="*/ 388 w 678"/>
                <a:gd name="T109" fmla="*/ 454 h 1169"/>
                <a:gd name="T110" fmla="*/ 436 w 678"/>
                <a:gd name="T111" fmla="*/ 532 h 1169"/>
                <a:gd name="T112" fmla="*/ 497 w 678"/>
                <a:gd name="T113" fmla="*/ 622 h 1169"/>
                <a:gd name="T114" fmla="*/ 556 w 678"/>
                <a:gd name="T115" fmla="*/ 726 h 1169"/>
                <a:gd name="T116" fmla="*/ 610 w 678"/>
                <a:gd name="T117" fmla="*/ 810 h 1169"/>
                <a:gd name="T118" fmla="*/ 561 w 678"/>
                <a:gd name="T119" fmla="*/ 664 h 1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678" h="1169">
                  <a:moveTo>
                    <a:pt x="0" y="74"/>
                  </a:moveTo>
                  <a:lnTo>
                    <a:pt x="0" y="63"/>
                  </a:lnTo>
                  <a:lnTo>
                    <a:pt x="10" y="78"/>
                  </a:lnTo>
                  <a:lnTo>
                    <a:pt x="23" y="102"/>
                  </a:lnTo>
                  <a:lnTo>
                    <a:pt x="33" y="120"/>
                  </a:lnTo>
                  <a:lnTo>
                    <a:pt x="40" y="134"/>
                  </a:lnTo>
                  <a:lnTo>
                    <a:pt x="42" y="139"/>
                  </a:lnTo>
                  <a:lnTo>
                    <a:pt x="39" y="136"/>
                  </a:lnTo>
                  <a:lnTo>
                    <a:pt x="31" y="125"/>
                  </a:lnTo>
                  <a:lnTo>
                    <a:pt x="20" y="107"/>
                  </a:lnTo>
                  <a:lnTo>
                    <a:pt x="7" y="84"/>
                  </a:lnTo>
                  <a:lnTo>
                    <a:pt x="0" y="74"/>
                  </a:lnTo>
                  <a:close/>
                  <a:moveTo>
                    <a:pt x="0" y="26"/>
                  </a:moveTo>
                  <a:lnTo>
                    <a:pt x="0" y="17"/>
                  </a:lnTo>
                  <a:lnTo>
                    <a:pt x="10" y="34"/>
                  </a:lnTo>
                  <a:lnTo>
                    <a:pt x="12" y="42"/>
                  </a:lnTo>
                  <a:lnTo>
                    <a:pt x="9" y="39"/>
                  </a:lnTo>
                  <a:lnTo>
                    <a:pt x="0" y="26"/>
                  </a:lnTo>
                  <a:close/>
                  <a:moveTo>
                    <a:pt x="678" y="851"/>
                  </a:moveTo>
                  <a:lnTo>
                    <a:pt x="678" y="859"/>
                  </a:lnTo>
                  <a:lnTo>
                    <a:pt x="673" y="852"/>
                  </a:lnTo>
                  <a:lnTo>
                    <a:pt x="666" y="842"/>
                  </a:lnTo>
                  <a:lnTo>
                    <a:pt x="658" y="831"/>
                  </a:lnTo>
                  <a:lnTo>
                    <a:pt x="651" y="819"/>
                  </a:lnTo>
                  <a:lnTo>
                    <a:pt x="637" y="799"/>
                  </a:lnTo>
                  <a:lnTo>
                    <a:pt x="629" y="782"/>
                  </a:lnTo>
                  <a:lnTo>
                    <a:pt x="622" y="770"/>
                  </a:lnTo>
                  <a:lnTo>
                    <a:pt x="621" y="765"/>
                  </a:lnTo>
                  <a:lnTo>
                    <a:pt x="623" y="767"/>
                  </a:lnTo>
                  <a:lnTo>
                    <a:pt x="631" y="777"/>
                  </a:lnTo>
                  <a:lnTo>
                    <a:pt x="642" y="792"/>
                  </a:lnTo>
                  <a:lnTo>
                    <a:pt x="654" y="812"/>
                  </a:lnTo>
                  <a:lnTo>
                    <a:pt x="662" y="823"/>
                  </a:lnTo>
                  <a:lnTo>
                    <a:pt x="667" y="833"/>
                  </a:lnTo>
                  <a:lnTo>
                    <a:pt x="673" y="843"/>
                  </a:lnTo>
                  <a:lnTo>
                    <a:pt x="678" y="851"/>
                  </a:lnTo>
                  <a:close/>
                  <a:moveTo>
                    <a:pt x="678" y="906"/>
                  </a:moveTo>
                  <a:lnTo>
                    <a:pt x="678" y="920"/>
                  </a:lnTo>
                  <a:lnTo>
                    <a:pt x="673" y="913"/>
                  </a:lnTo>
                  <a:lnTo>
                    <a:pt x="668" y="905"/>
                  </a:lnTo>
                  <a:lnTo>
                    <a:pt x="654" y="884"/>
                  </a:lnTo>
                  <a:lnTo>
                    <a:pt x="644" y="865"/>
                  </a:lnTo>
                  <a:lnTo>
                    <a:pt x="637" y="852"/>
                  </a:lnTo>
                  <a:lnTo>
                    <a:pt x="635" y="846"/>
                  </a:lnTo>
                  <a:lnTo>
                    <a:pt x="639" y="850"/>
                  </a:lnTo>
                  <a:lnTo>
                    <a:pt x="647" y="860"/>
                  </a:lnTo>
                  <a:lnTo>
                    <a:pt x="658" y="877"/>
                  </a:lnTo>
                  <a:lnTo>
                    <a:pt x="673" y="898"/>
                  </a:lnTo>
                  <a:lnTo>
                    <a:pt x="678" y="906"/>
                  </a:lnTo>
                  <a:close/>
                  <a:moveTo>
                    <a:pt x="678" y="964"/>
                  </a:moveTo>
                  <a:lnTo>
                    <a:pt x="678" y="974"/>
                  </a:lnTo>
                  <a:lnTo>
                    <a:pt x="669" y="959"/>
                  </a:lnTo>
                  <a:lnTo>
                    <a:pt x="667" y="951"/>
                  </a:lnTo>
                  <a:lnTo>
                    <a:pt x="671" y="955"/>
                  </a:lnTo>
                  <a:lnTo>
                    <a:pt x="678" y="964"/>
                  </a:lnTo>
                  <a:close/>
                  <a:moveTo>
                    <a:pt x="678" y="1015"/>
                  </a:moveTo>
                  <a:lnTo>
                    <a:pt x="678" y="1026"/>
                  </a:lnTo>
                  <a:lnTo>
                    <a:pt x="672" y="1019"/>
                  </a:lnTo>
                  <a:lnTo>
                    <a:pt x="665" y="1007"/>
                  </a:lnTo>
                  <a:lnTo>
                    <a:pt x="657" y="996"/>
                  </a:lnTo>
                  <a:lnTo>
                    <a:pt x="650" y="984"/>
                  </a:lnTo>
                  <a:lnTo>
                    <a:pt x="634" y="960"/>
                  </a:lnTo>
                  <a:lnTo>
                    <a:pt x="622" y="939"/>
                  </a:lnTo>
                  <a:lnTo>
                    <a:pt x="614" y="925"/>
                  </a:lnTo>
                  <a:lnTo>
                    <a:pt x="612" y="918"/>
                  </a:lnTo>
                  <a:lnTo>
                    <a:pt x="616" y="921"/>
                  </a:lnTo>
                  <a:lnTo>
                    <a:pt x="625" y="934"/>
                  </a:lnTo>
                  <a:lnTo>
                    <a:pt x="639" y="952"/>
                  </a:lnTo>
                  <a:lnTo>
                    <a:pt x="654" y="977"/>
                  </a:lnTo>
                  <a:lnTo>
                    <a:pt x="661" y="988"/>
                  </a:lnTo>
                  <a:lnTo>
                    <a:pt x="667" y="998"/>
                  </a:lnTo>
                  <a:lnTo>
                    <a:pt x="673" y="1006"/>
                  </a:lnTo>
                  <a:lnTo>
                    <a:pt x="678" y="1015"/>
                  </a:lnTo>
                  <a:close/>
                  <a:moveTo>
                    <a:pt x="678" y="1067"/>
                  </a:moveTo>
                  <a:lnTo>
                    <a:pt x="678" y="1075"/>
                  </a:lnTo>
                  <a:lnTo>
                    <a:pt x="674" y="1066"/>
                  </a:lnTo>
                  <a:lnTo>
                    <a:pt x="673" y="1062"/>
                  </a:lnTo>
                  <a:lnTo>
                    <a:pt x="674" y="1063"/>
                  </a:lnTo>
                  <a:lnTo>
                    <a:pt x="678" y="1067"/>
                  </a:lnTo>
                  <a:close/>
                  <a:moveTo>
                    <a:pt x="678" y="1110"/>
                  </a:moveTo>
                  <a:lnTo>
                    <a:pt x="678" y="1126"/>
                  </a:lnTo>
                  <a:lnTo>
                    <a:pt x="676" y="1123"/>
                  </a:lnTo>
                  <a:lnTo>
                    <a:pt x="658" y="1095"/>
                  </a:lnTo>
                  <a:lnTo>
                    <a:pt x="644" y="1071"/>
                  </a:lnTo>
                  <a:lnTo>
                    <a:pt x="635" y="1055"/>
                  </a:lnTo>
                  <a:lnTo>
                    <a:pt x="633" y="1047"/>
                  </a:lnTo>
                  <a:lnTo>
                    <a:pt x="637" y="1051"/>
                  </a:lnTo>
                  <a:lnTo>
                    <a:pt x="646" y="1064"/>
                  </a:lnTo>
                  <a:lnTo>
                    <a:pt x="661" y="1084"/>
                  </a:lnTo>
                  <a:lnTo>
                    <a:pt x="678" y="1110"/>
                  </a:lnTo>
                  <a:close/>
                  <a:moveTo>
                    <a:pt x="678" y="1155"/>
                  </a:moveTo>
                  <a:lnTo>
                    <a:pt x="678" y="1169"/>
                  </a:lnTo>
                  <a:lnTo>
                    <a:pt x="671" y="1158"/>
                  </a:lnTo>
                  <a:lnTo>
                    <a:pt x="663" y="1145"/>
                  </a:lnTo>
                  <a:lnTo>
                    <a:pt x="653" y="1132"/>
                  </a:lnTo>
                  <a:lnTo>
                    <a:pt x="644" y="1118"/>
                  </a:lnTo>
                  <a:lnTo>
                    <a:pt x="625" y="1089"/>
                  </a:lnTo>
                  <a:lnTo>
                    <a:pt x="611" y="1064"/>
                  </a:lnTo>
                  <a:lnTo>
                    <a:pt x="601" y="1047"/>
                  </a:lnTo>
                  <a:lnTo>
                    <a:pt x="599" y="1039"/>
                  </a:lnTo>
                  <a:lnTo>
                    <a:pt x="603" y="1044"/>
                  </a:lnTo>
                  <a:lnTo>
                    <a:pt x="614" y="1058"/>
                  </a:lnTo>
                  <a:lnTo>
                    <a:pt x="631" y="1081"/>
                  </a:lnTo>
                  <a:lnTo>
                    <a:pt x="650" y="1110"/>
                  </a:lnTo>
                  <a:lnTo>
                    <a:pt x="657" y="1122"/>
                  </a:lnTo>
                  <a:lnTo>
                    <a:pt x="665" y="1134"/>
                  </a:lnTo>
                  <a:lnTo>
                    <a:pt x="672" y="1145"/>
                  </a:lnTo>
                  <a:lnTo>
                    <a:pt x="678" y="1155"/>
                  </a:lnTo>
                  <a:close/>
                  <a:moveTo>
                    <a:pt x="101" y="232"/>
                  </a:moveTo>
                  <a:lnTo>
                    <a:pt x="116" y="255"/>
                  </a:lnTo>
                  <a:lnTo>
                    <a:pt x="127" y="275"/>
                  </a:lnTo>
                  <a:lnTo>
                    <a:pt x="133" y="289"/>
                  </a:lnTo>
                  <a:lnTo>
                    <a:pt x="136" y="295"/>
                  </a:lnTo>
                  <a:lnTo>
                    <a:pt x="132" y="291"/>
                  </a:lnTo>
                  <a:lnTo>
                    <a:pt x="123" y="279"/>
                  </a:lnTo>
                  <a:lnTo>
                    <a:pt x="111" y="262"/>
                  </a:lnTo>
                  <a:lnTo>
                    <a:pt x="98" y="238"/>
                  </a:lnTo>
                  <a:lnTo>
                    <a:pt x="84" y="215"/>
                  </a:lnTo>
                  <a:lnTo>
                    <a:pt x="73" y="195"/>
                  </a:lnTo>
                  <a:lnTo>
                    <a:pt x="66" y="181"/>
                  </a:lnTo>
                  <a:lnTo>
                    <a:pt x="64" y="176"/>
                  </a:lnTo>
                  <a:lnTo>
                    <a:pt x="67" y="179"/>
                  </a:lnTo>
                  <a:lnTo>
                    <a:pt x="76" y="191"/>
                  </a:lnTo>
                  <a:lnTo>
                    <a:pt x="87" y="210"/>
                  </a:lnTo>
                  <a:lnTo>
                    <a:pt x="101" y="232"/>
                  </a:lnTo>
                  <a:close/>
                  <a:moveTo>
                    <a:pt x="198" y="392"/>
                  </a:moveTo>
                  <a:lnTo>
                    <a:pt x="214" y="417"/>
                  </a:lnTo>
                  <a:lnTo>
                    <a:pt x="225" y="437"/>
                  </a:lnTo>
                  <a:lnTo>
                    <a:pt x="233" y="451"/>
                  </a:lnTo>
                  <a:lnTo>
                    <a:pt x="235" y="458"/>
                  </a:lnTo>
                  <a:lnTo>
                    <a:pt x="232" y="455"/>
                  </a:lnTo>
                  <a:lnTo>
                    <a:pt x="223" y="443"/>
                  </a:lnTo>
                  <a:lnTo>
                    <a:pt x="209" y="423"/>
                  </a:lnTo>
                  <a:lnTo>
                    <a:pt x="195" y="400"/>
                  </a:lnTo>
                  <a:lnTo>
                    <a:pt x="180" y="374"/>
                  </a:lnTo>
                  <a:lnTo>
                    <a:pt x="169" y="354"/>
                  </a:lnTo>
                  <a:lnTo>
                    <a:pt x="161" y="340"/>
                  </a:lnTo>
                  <a:lnTo>
                    <a:pt x="159" y="333"/>
                  </a:lnTo>
                  <a:lnTo>
                    <a:pt x="163" y="337"/>
                  </a:lnTo>
                  <a:lnTo>
                    <a:pt x="171" y="349"/>
                  </a:lnTo>
                  <a:lnTo>
                    <a:pt x="184" y="369"/>
                  </a:lnTo>
                  <a:lnTo>
                    <a:pt x="198" y="392"/>
                  </a:lnTo>
                  <a:close/>
                  <a:moveTo>
                    <a:pt x="301" y="560"/>
                  </a:moveTo>
                  <a:lnTo>
                    <a:pt x="318" y="586"/>
                  </a:lnTo>
                  <a:lnTo>
                    <a:pt x="330" y="607"/>
                  </a:lnTo>
                  <a:lnTo>
                    <a:pt x="337" y="622"/>
                  </a:lnTo>
                  <a:lnTo>
                    <a:pt x="340" y="629"/>
                  </a:lnTo>
                  <a:lnTo>
                    <a:pt x="336" y="625"/>
                  </a:lnTo>
                  <a:lnTo>
                    <a:pt x="326" y="612"/>
                  </a:lnTo>
                  <a:lnTo>
                    <a:pt x="313" y="593"/>
                  </a:lnTo>
                  <a:lnTo>
                    <a:pt x="298" y="567"/>
                  </a:lnTo>
                  <a:lnTo>
                    <a:pt x="282" y="541"/>
                  </a:lnTo>
                  <a:lnTo>
                    <a:pt x="269" y="520"/>
                  </a:lnTo>
                  <a:lnTo>
                    <a:pt x="261" y="504"/>
                  </a:lnTo>
                  <a:lnTo>
                    <a:pt x="259" y="498"/>
                  </a:lnTo>
                  <a:lnTo>
                    <a:pt x="264" y="501"/>
                  </a:lnTo>
                  <a:lnTo>
                    <a:pt x="272" y="514"/>
                  </a:lnTo>
                  <a:lnTo>
                    <a:pt x="286" y="535"/>
                  </a:lnTo>
                  <a:lnTo>
                    <a:pt x="301" y="560"/>
                  </a:lnTo>
                  <a:close/>
                  <a:moveTo>
                    <a:pt x="411" y="735"/>
                  </a:moveTo>
                  <a:lnTo>
                    <a:pt x="428" y="763"/>
                  </a:lnTo>
                  <a:lnTo>
                    <a:pt x="440" y="785"/>
                  </a:lnTo>
                  <a:lnTo>
                    <a:pt x="449" y="800"/>
                  </a:lnTo>
                  <a:lnTo>
                    <a:pt x="451" y="807"/>
                  </a:lnTo>
                  <a:lnTo>
                    <a:pt x="447" y="803"/>
                  </a:lnTo>
                  <a:lnTo>
                    <a:pt x="437" y="790"/>
                  </a:lnTo>
                  <a:lnTo>
                    <a:pt x="423" y="769"/>
                  </a:lnTo>
                  <a:lnTo>
                    <a:pt x="407" y="743"/>
                  </a:lnTo>
                  <a:lnTo>
                    <a:pt x="390" y="716"/>
                  </a:lnTo>
                  <a:lnTo>
                    <a:pt x="377" y="693"/>
                  </a:lnTo>
                  <a:lnTo>
                    <a:pt x="368" y="678"/>
                  </a:lnTo>
                  <a:lnTo>
                    <a:pt x="366" y="670"/>
                  </a:lnTo>
                  <a:lnTo>
                    <a:pt x="371" y="674"/>
                  </a:lnTo>
                  <a:lnTo>
                    <a:pt x="380" y="688"/>
                  </a:lnTo>
                  <a:lnTo>
                    <a:pt x="394" y="708"/>
                  </a:lnTo>
                  <a:lnTo>
                    <a:pt x="411" y="735"/>
                  </a:lnTo>
                  <a:close/>
                  <a:moveTo>
                    <a:pt x="526" y="918"/>
                  </a:moveTo>
                  <a:lnTo>
                    <a:pt x="544" y="947"/>
                  </a:lnTo>
                  <a:lnTo>
                    <a:pt x="558" y="970"/>
                  </a:lnTo>
                  <a:lnTo>
                    <a:pt x="567" y="987"/>
                  </a:lnTo>
                  <a:lnTo>
                    <a:pt x="569" y="993"/>
                  </a:lnTo>
                  <a:lnTo>
                    <a:pt x="565" y="989"/>
                  </a:lnTo>
                  <a:lnTo>
                    <a:pt x="555" y="975"/>
                  </a:lnTo>
                  <a:lnTo>
                    <a:pt x="539" y="953"/>
                  </a:lnTo>
                  <a:lnTo>
                    <a:pt x="522" y="926"/>
                  </a:lnTo>
                  <a:lnTo>
                    <a:pt x="504" y="898"/>
                  </a:lnTo>
                  <a:lnTo>
                    <a:pt x="491" y="874"/>
                  </a:lnTo>
                  <a:lnTo>
                    <a:pt x="482" y="857"/>
                  </a:lnTo>
                  <a:lnTo>
                    <a:pt x="479" y="851"/>
                  </a:lnTo>
                  <a:lnTo>
                    <a:pt x="483" y="855"/>
                  </a:lnTo>
                  <a:lnTo>
                    <a:pt x="494" y="868"/>
                  </a:lnTo>
                  <a:lnTo>
                    <a:pt x="508" y="891"/>
                  </a:lnTo>
                  <a:lnTo>
                    <a:pt x="526" y="918"/>
                  </a:lnTo>
                  <a:close/>
                  <a:moveTo>
                    <a:pt x="67" y="127"/>
                  </a:moveTo>
                  <a:lnTo>
                    <a:pt x="79" y="149"/>
                  </a:lnTo>
                  <a:lnTo>
                    <a:pt x="89" y="167"/>
                  </a:lnTo>
                  <a:lnTo>
                    <a:pt x="96" y="180"/>
                  </a:lnTo>
                  <a:lnTo>
                    <a:pt x="98" y="184"/>
                  </a:lnTo>
                  <a:lnTo>
                    <a:pt x="95" y="182"/>
                  </a:lnTo>
                  <a:lnTo>
                    <a:pt x="87" y="171"/>
                  </a:lnTo>
                  <a:lnTo>
                    <a:pt x="76" y="155"/>
                  </a:lnTo>
                  <a:lnTo>
                    <a:pt x="63" y="134"/>
                  </a:lnTo>
                  <a:lnTo>
                    <a:pt x="51" y="112"/>
                  </a:lnTo>
                  <a:lnTo>
                    <a:pt x="41" y="94"/>
                  </a:lnTo>
                  <a:lnTo>
                    <a:pt x="34" y="81"/>
                  </a:lnTo>
                  <a:lnTo>
                    <a:pt x="32" y="75"/>
                  </a:lnTo>
                  <a:lnTo>
                    <a:pt x="35" y="78"/>
                  </a:lnTo>
                  <a:lnTo>
                    <a:pt x="43" y="90"/>
                  </a:lnTo>
                  <a:lnTo>
                    <a:pt x="54" y="106"/>
                  </a:lnTo>
                  <a:lnTo>
                    <a:pt x="67" y="127"/>
                  </a:lnTo>
                  <a:close/>
                  <a:moveTo>
                    <a:pt x="154" y="274"/>
                  </a:moveTo>
                  <a:lnTo>
                    <a:pt x="168" y="297"/>
                  </a:lnTo>
                  <a:lnTo>
                    <a:pt x="179" y="316"/>
                  </a:lnTo>
                  <a:lnTo>
                    <a:pt x="185" y="329"/>
                  </a:lnTo>
                  <a:lnTo>
                    <a:pt x="187" y="334"/>
                  </a:lnTo>
                  <a:lnTo>
                    <a:pt x="184" y="331"/>
                  </a:lnTo>
                  <a:lnTo>
                    <a:pt x="176" y="319"/>
                  </a:lnTo>
                  <a:lnTo>
                    <a:pt x="164" y="302"/>
                  </a:lnTo>
                  <a:lnTo>
                    <a:pt x="151" y="280"/>
                  </a:lnTo>
                  <a:lnTo>
                    <a:pt x="138" y="257"/>
                  </a:lnTo>
                  <a:lnTo>
                    <a:pt x="127" y="238"/>
                  </a:lnTo>
                  <a:lnTo>
                    <a:pt x="120" y="225"/>
                  </a:lnTo>
                  <a:lnTo>
                    <a:pt x="118" y="220"/>
                  </a:lnTo>
                  <a:lnTo>
                    <a:pt x="121" y="223"/>
                  </a:lnTo>
                  <a:lnTo>
                    <a:pt x="130" y="234"/>
                  </a:lnTo>
                  <a:lnTo>
                    <a:pt x="141" y="252"/>
                  </a:lnTo>
                  <a:lnTo>
                    <a:pt x="154" y="274"/>
                  </a:lnTo>
                  <a:close/>
                  <a:moveTo>
                    <a:pt x="248" y="427"/>
                  </a:moveTo>
                  <a:lnTo>
                    <a:pt x="262" y="450"/>
                  </a:lnTo>
                  <a:lnTo>
                    <a:pt x="273" y="470"/>
                  </a:lnTo>
                  <a:lnTo>
                    <a:pt x="281" y="485"/>
                  </a:lnTo>
                  <a:lnTo>
                    <a:pt x="283" y="490"/>
                  </a:lnTo>
                  <a:lnTo>
                    <a:pt x="279" y="487"/>
                  </a:lnTo>
                  <a:lnTo>
                    <a:pt x="270" y="475"/>
                  </a:lnTo>
                  <a:lnTo>
                    <a:pt x="259" y="457"/>
                  </a:lnTo>
                  <a:lnTo>
                    <a:pt x="244" y="434"/>
                  </a:lnTo>
                  <a:lnTo>
                    <a:pt x="230" y="411"/>
                  </a:lnTo>
                  <a:lnTo>
                    <a:pt x="219" y="391"/>
                  </a:lnTo>
                  <a:lnTo>
                    <a:pt x="212" y="376"/>
                  </a:lnTo>
                  <a:lnTo>
                    <a:pt x="209" y="371"/>
                  </a:lnTo>
                  <a:lnTo>
                    <a:pt x="214" y="374"/>
                  </a:lnTo>
                  <a:lnTo>
                    <a:pt x="222" y="386"/>
                  </a:lnTo>
                  <a:lnTo>
                    <a:pt x="234" y="404"/>
                  </a:lnTo>
                  <a:lnTo>
                    <a:pt x="248" y="427"/>
                  </a:lnTo>
                  <a:close/>
                  <a:moveTo>
                    <a:pt x="347" y="588"/>
                  </a:moveTo>
                  <a:lnTo>
                    <a:pt x="362" y="612"/>
                  </a:lnTo>
                  <a:lnTo>
                    <a:pt x="374" y="633"/>
                  </a:lnTo>
                  <a:lnTo>
                    <a:pt x="382" y="648"/>
                  </a:lnTo>
                  <a:lnTo>
                    <a:pt x="384" y="654"/>
                  </a:lnTo>
                  <a:lnTo>
                    <a:pt x="380" y="650"/>
                  </a:lnTo>
                  <a:lnTo>
                    <a:pt x="371" y="638"/>
                  </a:lnTo>
                  <a:lnTo>
                    <a:pt x="358" y="619"/>
                  </a:lnTo>
                  <a:lnTo>
                    <a:pt x="343" y="595"/>
                  </a:lnTo>
                  <a:lnTo>
                    <a:pt x="329" y="571"/>
                  </a:lnTo>
                  <a:lnTo>
                    <a:pt x="316" y="550"/>
                  </a:lnTo>
                  <a:lnTo>
                    <a:pt x="309" y="535"/>
                  </a:lnTo>
                  <a:lnTo>
                    <a:pt x="307" y="529"/>
                  </a:lnTo>
                  <a:lnTo>
                    <a:pt x="311" y="533"/>
                  </a:lnTo>
                  <a:lnTo>
                    <a:pt x="320" y="545"/>
                  </a:lnTo>
                  <a:lnTo>
                    <a:pt x="332" y="564"/>
                  </a:lnTo>
                  <a:lnTo>
                    <a:pt x="347" y="588"/>
                  </a:lnTo>
                  <a:close/>
                  <a:moveTo>
                    <a:pt x="448" y="763"/>
                  </a:moveTo>
                  <a:lnTo>
                    <a:pt x="432" y="737"/>
                  </a:lnTo>
                  <a:lnTo>
                    <a:pt x="419" y="715"/>
                  </a:lnTo>
                  <a:lnTo>
                    <a:pt x="411" y="700"/>
                  </a:lnTo>
                  <a:lnTo>
                    <a:pt x="409" y="693"/>
                  </a:lnTo>
                  <a:lnTo>
                    <a:pt x="412" y="697"/>
                  </a:lnTo>
                  <a:lnTo>
                    <a:pt x="422" y="711"/>
                  </a:lnTo>
                  <a:lnTo>
                    <a:pt x="436" y="731"/>
                  </a:lnTo>
                  <a:lnTo>
                    <a:pt x="452" y="756"/>
                  </a:lnTo>
                  <a:lnTo>
                    <a:pt x="468" y="781"/>
                  </a:lnTo>
                  <a:lnTo>
                    <a:pt x="481" y="803"/>
                  </a:lnTo>
                  <a:lnTo>
                    <a:pt x="489" y="819"/>
                  </a:lnTo>
                  <a:lnTo>
                    <a:pt x="491" y="824"/>
                  </a:lnTo>
                  <a:lnTo>
                    <a:pt x="487" y="821"/>
                  </a:lnTo>
                  <a:lnTo>
                    <a:pt x="478" y="809"/>
                  </a:lnTo>
                  <a:lnTo>
                    <a:pt x="464" y="788"/>
                  </a:lnTo>
                  <a:lnTo>
                    <a:pt x="448" y="763"/>
                  </a:lnTo>
                  <a:close/>
                  <a:moveTo>
                    <a:pt x="559" y="939"/>
                  </a:moveTo>
                  <a:lnTo>
                    <a:pt x="541" y="913"/>
                  </a:lnTo>
                  <a:lnTo>
                    <a:pt x="528" y="889"/>
                  </a:lnTo>
                  <a:lnTo>
                    <a:pt x="519" y="873"/>
                  </a:lnTo>
                  <a:lnTo>
                    <a:pt x="517" y="866"/>
                  </a:lnTo>
                  <a:lnTo>
                    <a:pt x="522" y="871"/>
                  </a:lnTo>
                  <a:lnTo>
                    <a:pt x="532" y="884"/>
                  </a:lnTo>
                  <a:lnTo>
                    <a:pt x="546" y="905"/>
                  </a:lnTo>
                  <a:lnTo>
                    <a:pt x="564" y="931"/>
                  </a:lnTo>
                  <a:lnTo>
                    <a:pt x="580" y="958"/>
                  </a:lnTo>
                  <a:lnTo>
                    <a:pt x="593" y="981"/>
                  </a:lnTo>
                  <a:lnTo>
                    <a:pt x="602" y="996"/>
                  </a:lnTo>
                  <a:lnTo>
                    <a:pt x="604" y="1003"/>
                  </a:lnTo>
                  <a:lnTo>
                    <a:pt x="600" y="1000"/>
                  </a:lnTo>
                  <a:lnTo>
                    <a:pt x="590" y="987"/>
                  </a:lnTo>
                  <a:lnTo>
                    <a:pt x="576" y="966"/>
                  </a:lnTo>
                  <a:lnTo>
                    <a:pt x="559" y="939"/>
                  </a:lnTo>
                  <a:close/>
                  <a:moveTo>
                    <a:pt x="44" y="52"/>
                  </a:moveTo>
                  <a:lnTo>
                    <a:pt x="33" y="33"/>
                  </a:lnTo>
                  <a:lnTo>
                    <a:pt x="24" y="17"/>
                  </a:lnTo>
                  <a:lnTo>
                    <a:pt x="19" y="5"/>
                  </a:lnTo>
                  <a:lnTo>
                    <a:pt x="16" y="0"/>
                  </a:lnTo>
                  <a:lnTo>
                    <a:pt x="20" y="2"/>
                  </a:lnTo>
                  <a:lnTo>
                    <a:pt x="26" y="12"/>
                  </a:lnTo>
                  <a:lnTo>
                    <a:pt x="36" y="28"/>
                  </a:lnTo>
                  <a:lnTo>
                    <a:pt x="47" y="46"/>
                  </a:lnTo>
                  <a:lnTo>
                    <a:pt x="59" y="66"/>
                  </a:lnTo>
                  <a:lnTo>
                    <a:pt x="68" y="83"/>
                  </a:lnTo>
                  <a:lnTo>
                    <a:pt x="74" y="94"/>
                  </a:lnTo>
                  <a:lnTo>
                    <a:pt x="76" y="99"/>
                  </a:lnTo>
                  <a:lnTo>
                    <a:pt x="73" y="96"/>
                  </a:lnTo>
                  <a:lnTo>
                    <a:pt x="66" y="86"/>
                  </a:lnTo>
                  <a:lnTo>
                    <a:pt x="56" y="72"/>
                  </a:lnTo>
                  <a:lnTo>
                    <a:pt x="44" y="52"/>
                  </a:lnTo>
                  <a:close/>
                  <a:moveTo>
                    <a:pt x="125" y="187"/>
                  </a:moveTo>
                  <a:lnTo>
                    <a:pt x="112" y="166"/>
                  </a:lnTo>
                  <a:lnTo>
                    <a:pt x="102" y="149"/>
                  </a:lnTo>
                  <a:lnTo>
                    <a:pt x="97" y="137"/>
                  </a:lnTo>
                  <a:lnTo>
                    <a:pt x="95" y="131"/>
                  </a:lnTo>
                  <a:lnTo>
                    <a:pt x="98" y="135"/>
                  </a:lnTo>
                  <a:lnTo>
                    <a:pt x="106" y="145"/>
                  </a:lnTo>
                  <a:lnTo>
                    <a:pt x="116" y="161"/>
                  </a:lnTo>
                  <a:lnTo>
                    <a:pt x="128" y="181"/>
                  </a:lnTo>
                  <a:lnTo>
                    <a:pt x="140" y="201"/>
                  </a:lnTo>
                  <a:lnTo>
                    <a:pt x="150" y="219"/>
                  </a:lnTo>
                  <a:lnTo>
                    <a:pt x="157" y="231"/>
                  </a:lnTo>
                  <a:lnTo>
                    <a:pt x="158" y="236"/>
                  </a:lnTo>
                  <a:lnTo>
                    <a:pt x="154" y="233"/>
                  </a:lnTo>
                  <a:lnTo>
                    <a:pt x="148" y="223"/>
                  </a:lnTo>
                  <a:lnTo>
                    <a:pt x="137" y="206"/>
                  </a:lnTo>
                  <a:lnTo>
                    <a:pt x="125" y="187"/>
                  </a:lnTo>
                  <a:close/>
                  <a:moveTo>
                    <a:pt x="177" y="269"/>
                  </a:moveTo>
                  <a:lnTo>
                    <a:pt x="181" y="273"/>
                  </a:lnTo>
                  <a:lnTo>
                    <a:pt x="190" y="284"/>
                  </a:lnTo>
                  <a:lnTo>
                    <a:pt x="201" y="300"/>
                  </a:lnTo>
                  <a:lnTo>
                    <a:pt x="213" y="321"/>
                  </a:lnTo>
                  <a:lnTo>
                    <a:pt x="226" y="343"/>
                  </a:lnTo>
                  <a:lnTo>
                    <a:pt x="236" y="361"/>
                  </a:lnTo>
                  <a:lnTo>
                    <a:pt x="243" y="374"/>
                  </a:lnTo>
                  <a:lnTo>
                    <a:pt x="245" y="379"/>
                  </a:lnTo>
                  <a:lnTo>
                    <a:pt x="241" y="376"/>
                  </a:lnTo>
                  <a:lnTo>
                    <a:pt x="234" y="365"/>
                  </a:lnTo>
                  <a:lnTo>
                    <a:pt x="223" y="349"/>
                  </a:lnTo>
                  <a:lnTo>
                    <a:pt x="209" y="328"/>
                  </a:lnTo>
                  <a:lnTo>
                    <a:pt x="196" y="306"/>
                  </a:lnTo>
                  <a:lnTo>
                    <a:pt x="186" y="288"/>
                  </a:lnTo>
                  <a:lnTo>
                    <a:pt x="180" y="275"/>
                  </a:lnTo>
                  <a:lnTo>
                    <a:pt x="177" y="269"/>
                  </a:lnTo>
                  <a:close/>
                  <a:moveTo>
                    <a:pt x="299" y="475"/>
                  </a:moveTo>
                  <a:lnTo>
                    <a:pt x="286" y="451"/>
                  </a:lnTo>
                  <a:lnTo>
                    <a:pt x="275" y="433"/>
                  </a:lnTo>
                  <a:lnTo>
                    <a:pt x="268" y="419"/>
                  </a:lnTo>
                  <a:lnTo>
                    <a:pt x="266" y="414"/>
                  </a:lnTo>
                  <a:lnTo>
                    <a:pt x="269" y="417"/>
                  </a:lnTo>
                  <a:lnTo>
                    <a:pt x="278" y="428"/>
                  </a:lnTo>
                  <a:lnTo>
                    <a:pt x="289" y="446"/>
                  </a:lnTo>
                  <a:lnTo>
                    <a:pt x="303" y="468"/>
                  </a:lnTo>
                  <a:lnTo>
                    <a:pt x="316" y="490"/>
                  </a:lnTo>
                  <a:lnTo>
                    <a:pt x="327" y="510"/>
                  </a:lnTo>
                  <a:lnTo>
                    <a:pt x="334" y="523"/>
                  </a:lnTo>
                  <a:lnTo>
                    <a:pt x="336" y="529"/>
                  </a:lnTo>
                  <a:lnTo>
                    <a:pt x="333" y="525"/>
                  </a:lnTo>
                  <a:lnTo>
                    <a:pt x="324" y="514"/>
                  </a:lnTo>
                  <a:lnTo>
                    <a:pt x="313" y="497"/>
                  </a:lnTo>
                  <a:lnTo>
                    <a:pt x="299" y="475"/>
                  </a:lnTo>
                  <a:close/>
                  <a:moveTo>
                    <a:pt x="433" y="685"/>
                  </a:moveTo>
                  <a:lnTo>
                    <a:pt x="430" y="682"/>
                  </a:lnTo>
                  <a:lnTo>
                    <a:pt x="421" y="670"/>
                  </a:lnTo>
                  <a:lnTo>
                    <a:pt x="408" y="651"/>
                  </a:lnTo>
                  <a:lnTo>
                    <a:pt x="394" y="629"/>
                  </a:lnTo>
                  <a:lnTo>
                    <a:pt x="379" y="605"/>
                  </a:lnTo>
                  <a:lnTo>
                    <a:pt x="368" y="585"/>
                  </a:lnTo>
                  <a:lnTo>
                    <a:pt x="361" y="572"/>
                  </a:lnTo>
                  <a:lnTo>
                    <a:pt x="358" y="565"/>
                  </a:lnTo>
                  <a:lnTo>
                    <a:pt x="363" y="568"/>
                  </a:lnTo>
                  <a:lnTo>
                    <a:pt x="372" y="580"/>
                  </a:lnTo>
                  <a:lnTo>
                    <a:pt x="384" y="599"/>
                  </a:lnTo>
                  <a:lnTo>
                    <a:pt x="398" y="621"/>
                  </a:lnTo>
                  <a:lnTo>
                    <a:pt x="412" y="646"/>
                  </a:lnTo>
                  <a:lnTo>
                    <a:pt x="423" y="665"/>
                  </a:lnTo>
                  <a:lnTo>
                    <a:pt x="431" y="679"/>
                  </a:lnTo>
                  <a:lnTo>
                    <a:pt x="433" y="685"/>
                  </a:lnTo>
                  <a:close/>
                  <a:moveTo>
                    <a:pt x="458" y="724"/>
                  </a:moveTo>
                  <a:lnTo>
                    <a:pt x="462" y="727"/>
                  </a:lnTo>
                  <a:lnTo>
                    <a:pt x="471" y="739"/>
                  </a:lnTo>
                  <a:lnTo>
                    <a:pt x="484" y="758"/>
                  </a:lnTo>
                  <a:lnTo>
                    <a:pt x="500" y="782"/>
                  </a:lnTo>
                  <a:lnTo>
                    <a:pt x="514" y="808"/>
                  </a:lnTo>
                  <a:lnTo>
                    <a:pt x="526" y="828"/>
                  </a:lnTo>
                  <a:lnTo>
                    <a:pt x="534" y="842"/>
                  </a:lnTo>
                  <a:lnTo>
                    <a:pt x="537" y="849"/>
                  </a:lnTo>
                  <a:lnTo>
                    <a:pt x="533" y="845"/>
                  </a:lnTo>
                  <a:lnTo>
                    <a:pt x="523" y="833"/>
                  </a:lnTo>
                  <a:lnTo>
                    <a:pt x="511" y="814"/>
                  </a:lnTo>
                  <a:lnTo>
                    <a:pt x="494" y="790"/>
                  </a:lnTo>
                  <a:lnTo>
                    <a:pt x="480" y="766"/>
                  </a:lnTo>
                  <a:lnTo>
                    <a:pt x="468" y="745"/>
                  </a:lnTo>
                  <a:lnTo>
                    <a:pt x="460" y="731"/>
                  </a:lnTo>
                  <a:lnTo>
                    <a:pt x="458" y="724"/>
                  </a:lnTo>
                  <a:close/>
                  <a:moveTo>
                    <a:pt x="601" y="959"/>
                  </a:moveTo>
                  <a:lnTo>
                    <a:pt x="584" y="932"/>
                  </a:lnTo>
                  <a:lnTo>
                    <a:pt x="572" y="910"/>
                  </a:lnTo>
                  <a:lnTo>
                    <a:pt x="564" y="895"/>
                  </a:lnTo>
                  <a:lnTo>
                    <a:pt x="561" y="888"/>
                  </a:lnTo>
                  <a:lnTo>
                    <a:pt x="566" y="893"/>
                  </a:lnTo>
                  <a:lnTo>
                    <a:pt x="576" y="905"/>
                  </a:lnTo>
                  <a:lnTo>
                    <a:pt x="589" y="926"/>
                  </a:lnTo>
                  <a:lnTo>
                    <a:pt x="605" y="951"/>
                  </a:lnTo>
                  <a:lnTo>
                    <a:pt x="622" y="977"/>
                  </a:lnTo>
                  <a:lnTo>
                    <a:pt x="635" y="999"/>
                  </a:lnTo>
                  <a:lnTo>
                    <a:pt x="643" y="1014"/>
                  </a:lnTo>
                  <a:lnTo>
                    <a:pt x="645" y="1020"/>
                  </a:lnTo>
                  <a:lnTo>
                    <a:pt x="642" y="1016"/>
                  </a:lnTo>
                  <a:lnTo>
                    <a:pt x="632" y="1004"/>
                  </a:lnTo>
                  <a:lnTo>
                    <a:pt x="618" y="984"/>
                  </a:lnTo>
                  <a:lnTo>
                    <a:pt x="601" y="959"/>
                  </a:lnTo>
                  <a:close/>
                  <a:moveTo>
                    <a:pt x="114" y="117"/>
                  </a:moveTo>
                  <a:lnTo>
                    <a:pt x="102" y="98"/>
                  </a:lnTo>
                  <a:lnTo>
                    <a:pt x="94" y="82"/>
                  </a:lnTo>
                  <a:lnTo>
                    <a:pt x="88" y="71"/>
                  </a:lnTo>
                  <a:lnTo>
                    <a:pt x="87" y="66"/>
                  </a:lnTo>
                  <a:lnTo>
                    <a:pt x="90" y="70"/>
                  </a:lnTo>
                  <a:lnTo>
                    <a:pt x="97" y="78"/>
                  </a:lnTo>
                  <a:lnTo>
                    <a:pt x="106" y="93"/>
                  </a:lnTo>
                  <a:lnTo>
                    <a:pt x="117" y="112"/>
                  </a:lnTo>
                  <a:lnTo>
                    <a:pt x="128" y="130"/>
                  </a:lnTo>
                  <a:lnTo>
                    <a:pt x="137" y="146"/>
                  </a:lnTo>
                  <a:lnTo>
                    <a:pt x="142" y="157"/>
                  </a:lnTo>
                  <a:lnTo>
                    <a:pt x="144" y="161"/>
                  </a:lnTo>
                  <a:lnTo>
                    <a:pt x="141" y="159"/>
                  </a:lnTo>
                  <a:lnTo>
                    <a:pt x="134" y="150"/>
                  </a:lnTo>
                  <a:lnTo>
                    <a:pt x="125" y="136"/>
                  </a:lnTo>
                  <a:lnTo>
                    <a:pt x="114" y="117"/>
                  </a:lnTo>
                  <a:close/>
                  <a:moveTo>
                    <a:pt x="191" y="245"/>
                  </a:moveTo>
                  <a:lnTo>
                    <a:pt x="180" y="225"/>
                  </a:lnTo>
                  <a:lnTo>
                    <a:pt x="170" y="209"/>
                  </a:lnTo>
                  <a:lnTo>
                    <a:pt x="164" y="198"/>
                  </a:lnTo>
                  <a:lnTo>
                    <a:pt x="163" y="192"/>
                  </a:lnTo>
                  <a:lnTo>
                    <a:pt x="165" y="195"/>
                  </a:lnTo>
                  <a:lnTo>
                    <a:pt x="173" y="205"/>
                  </a:lnTo>
                  <a:lnTo>
                    <a:pt x="183" y="220"/>
                  </a:lnTo>
                  <a:lnTo>
                    <a:pt x="195" y="240"/>
                  </a:lnTo>
                  <a:lnTo>
                    <a:pt x="206" y="259"/>
                  </a:lnTo>
                  <a:lnTo>
                    <a:pt x="215" y="276"/>
                  </a:lnTo>
                  <a:lnTo>
                    <a:pt x="222" y="287"/>
                  </a:lnTo>
                  <a:lnTo>
                    <a:pt x="223" y="293"/>
                  </a:lnTo>
                  <a:lnTo>
                    <a:pt x="219" y="289"/>
                  </a:lnTo>
                  <a:lnTo>
                    <a:pt x="213" y="279"/>
                  </a:lnTo>
                  <a:lnTo>
                    <a:pt x="203" y="265"/>
                  </a:lnTo>
                  <a:lnTo>
                    <a:pt x="191" y="245"/>
                  </a:lnTo>
                  <a:close/>
                  <a:moveTo>
                    <a:pt x="272" y="380"/>
                  </a:moveTo>
                  <a:lnTo>
                    <a:pt x="260" y="360"/>
                  </a:lnTo>
                  <a:lnTo>
                    <a:pt x="250" y="342"/>
                  </a:lnTo>
                  <a:lnTo>
                    <a:pt x="245" y="330"/>
                  </a:lnTo>
                  <a:lnTo>
                    <a:pt x="243" y="325"/>
                  </a:lnTo>
                  <a:lnTo>
                    <a:pt x="246" y="328"/>
                  </a:lnTo>
                  <a:lnTo>
                    <a:pt x="254" y="338"/>
                  </a:lnTo>
                  <a:lnTo>
                    <a:pt x="264" y="353"/>
                  </a:lnTo>
                  <a:lnTo>
                    <a:pt x="277" y="373"/>
                  </a:lnTo>
                  <a:lnTo>
                    <a:pt x="289" y="394"/>
                  </a:lnTo>
                  <a:lnTo>
                    <a:pt x="299" y="412"/>
                  </a:lnTo>
                  <a:lnTo>
                    <a:pt x="304" y="424"/>
                  </a:lnTo>
                  <a:lnTo>
                    <a:pt x="307" y="429"/>
                  </a:lnTo>
                  <a:lnTo>
                    <a:pt x="303" y="426"/>
                  </a:lnTo>
                  <a:lnTo>
                    <a:pt x="296" y="416"/>
                  </a:lnTo>
                  <a:lnTo>
                    <a:pt x="286" y="400"/>
                  </a:lnTo>
                  <a:lnTo>
                    <a:pt x="272" y="380"/>
                  </a:lnTo>
                  <a:close/>
                  <a:moveTo>
                    <a:pt x="363" y="514"/>
                  </a:moveTo>
                  <a:lnTo>
                    <a:pt x="376" y="536"/>
                  </a:lnTo>
                  <a:lnTo>
                    <a:pt x="386" y="554"/>
                  </a:lnTo>
                  <a:lnTo>
                    <a:pt x="393" y="567"/>
                  </a:lnTo>
                  <a:lnTo>
                    <a:pt x="395" y="573"/>
                  </a:lnTo>
                  <a:lnTo>
                    <a:pt x="391" y="569"/>
                  </a:lnTo>
                  <a:lnTo>
                    <a:pt x="384" y="558"/>
                  </a:lnTo>
                  <a:lnTo>
                    <a:pt x="373" y="542"/>
                  </a:lnTo>
                  <a:lnTo>
                    <a:pt x="358" y="521"/>
                  </a:lnTo>
                  <a:lnTo>
                    <a:pt x="346" y="500"/>
                  </a:lnTo>
                  <a:lnTo>
                    <a:pt x="335" y="481"/>
                  </a:lnTo>
                  <a:lnTo>
                    <a:pt x="329" y="468"/>
                  </a:lnTo>
                  <a:lnTo>
                    <a:pt x="327" y="462"/>
                  </a:lnTo>
                  <a:lnTo>
                    <a:pt x="331" y="466"/>
                  </a:lnTo>
                  <a:lnTo>
                    <a:pt x="339" y="477"/>
                  </a:lnTo>
                  <a:lnTo>
                    <a:pt x="350" y="493"/>
                  </a:lnTo>
                  <a:lnTo>
                    <a:pt x="363" y="514"/>
                  </a:lnTo>
                  <a:close/>
                  <a:moveTo>
                    <a:pt x="454" y="661"/>
                  </a:moveTo>
                  <a:lnTo>
                    <a:pt x="469" y="684"/>
                  </a:lnTo>
                  <a:lnTo>
                    <a:pt x="479" y="703"/>
                  </a:lnTo>
                  <a:lnTo>
                    <a:pt x="486" y="716"/>
                  </a:lnTo>
                  <a:lnTo>
                    <a:pt x="489" y="723"/>
                  </a:lnTo>
                  <a:lnTo>
                    <a:pt x="484" y="720"/>
                  </a:lnTo>
                  <a:lnTo>
                    <a:pt x="476" y="707"/>
                  </a:lnTo>
                  <a:lnTo>
                    <a:pt x="464" y="690"/>
                  </a:lnTo>
                  <a:lnTo>
                    <a:pt x="450" y="668"/>
                  </a:lnTo>
                  <a:lnTo>
                    <a:pt x="437" y="646"/>
                  </a:lnTo>
                  <a:lnTo>
                    <a:pt x="426" y="627"/>
                  </a:lnTo>
                  <a:lnTo>
                    <a:pt x="418" y="614"/>
                  </a:lnTo>
                  <a:lnTo>
                    <a:pt x="417" y="607"/>
                  </a:lnTo>
                  <a:lnTo>
                    <a:pt x="420" y="610"/>
                  </a:lnTo>
                  <a:lnTo>
                    <a:pt x="428" y="621"/>
                  </a:lnTo>
                  <a:lnTo>
                    <a:pt x="440" y="639"/>
                  </a:lnTo>
                  <a:lnTo>
                    <a:pt x="454" y="661"/>
                  </a:lnTo>
                  <a:close/>
                  <a:moveTo>
                    <a:pt x="587" y="879"/>
                  </a:moveTo>
                  <a:lnTo>
                    <a:pt x="583" y="876"/>
                  </a:lnTo>
                  <a:lnTo>
                    <a:pt x="575" y="864"/>
                  </a:lnTo>
                  <a:lnTo>
                    <a:pt x="561" y="845"/>
                  </a:lnTo>
                  <a:lnTo>
                    <a:pt x="547" y="823"/>
                  </a:lnTo>
                  <a:lnTo>
                    <a:pt x="533" y="799"/>
                  </a:lnTo>
                  <a:lnTo>
                    <a:pt x="521" y="779"/>
                  </a:lnTo>
                  <a:lnTo>
                    <a:pt x="514" y="765"/>
                  </a:lnTo>
                  <a:lnTo>
                    <a:pt x="512" y="759"/>
                  </a:lnTo>
                  <a:lnTo>
                    <a:pt x="515" y="763"/>
                  </a:lnTo>
                  <a:lnTo>
                    <a:pt x="524" y="774"/>
                  </a:lnTo>
                  <a:lnTo>
                    <a:pt x="536" y="792"/>
                  </a:lnTo>
                  <a:lnTo>
                    <a:pt x="551" y="816"/>
                  </a:lnTo>
                  <a:lnTo>
                    <a:pt x="566" y="839"/>
                  </a:lnTo>
                  <a:lnTo>
                    <a:pt x="578" y="859"/>
                  </a:lnTo>
                  <a:lnTo>
                    <a:pt x="586" y="873"/>
                  </a:lnTo>
                  <a:lnTo>
                    <a:pt x="587" y="879"/>
                  </a:lnTo>
                  <a:close/>
                  <a:moveTo>
                    <a:pt x="262" y="309"/>
                  </a:moveTo>
                  <a:lnTo>
                    <a:pt x="251" y="290"/>
                  </a:lnTo>
                  <a:lnTo>
                    <a:pt x="243" y="274"/>
                  </a:lnTo>
                  <a:lnTo>
                    <a:pt x="237" y="263"/>
                  </a:lnTo>
                  <a:lnTo>
                    <a:pt x="235" y="258"/>
                  </a:lnTo>
                  <a:lnTo>
                    <a:pt x="238" y="261"/>
                  </a:lnTo>
                  <a:lnTo>
                    <a:pt x="245" y="269"/>
                  </a:lnTo>
                  <a:lnTo>
                    <a:pt x="255" y="285"/>
                  </a:lnTo>
                  <a:lnTo>
                    <a:pt x="266" y="302"/>
                  </a:lnTo>
                  <a:lnTo>
                    <a:pt x="277" y="321"/>
                  </a:lnTo>
                  <a:lnTo>
                    <a:pt x="286" y="338"/>
                  </a:lnTo>
                  <a:lnTo>
                    <a:pt x="291" y="349"/>
                  </a:lnTo>
                  <a:lnTo>
                    <a:pt x="293" y="353"/>
                  </a:lnTo>
                  <a:lnTo>
                    <a:pt x="290" y="351"/>
                  </a:lnTo>
                  <a:lnTo>
                    <a:pt x="283" y="341"/>
                  </a:lnTo>
                  <a:lnTo>
                    <a:pt x="273" y="327"/>
                  </a:lnTo>
                  <a:lnTo>
                    <a:pt x="262" y="309"/>
                  </a:lnTo>
                  <a:close/>
                  <a:moveTo>
                    <a:pt x="341" y="437"/>
                  </a:moveTo>
                  <a:lnTo>
                    <a:pt x="329" y="417"/>
                  </a:lnTo>
                  <a:lnTo>
                    <a:pt x="320" y="401"/>
                  </a:lnTo>
                  <a:lnTo>
                    <a:pt x="313" y="390"/>
                  </a:lnTo>
                  <a:lnTo>
                    <a:pt x="312" y="384"/>
                  </a:lnTo>
                  <a:lnTo>
                    <a:pt x="315" y="386"/>
                  </a:lnTo>
                  <a:lnTo>
                    <a:pt x="322" y="396"/>
                  </a:lnTo>
                  <a:lnTo>
                    <a:pt x="332" y="412"/>
                  </a:lnTo>
                  <a:lnTo>
                    <a:pt x="345" y="432"/>
                  </a:lnTo>
                  <a:lnTo>
                    <a:pt x="356" y="451"/>
                  </a:lnTo>
                  <a:lnTo>
                    <a:pt x="366" y="468"/>
                  </a:lnTo>
                  <a:lnTo>
                    <a:pt x="372" y="479"/>
                  </a:lnTo>
                  <a:lnTo>
                    <a:pt x="374" y="485"/>
                  </a:lnTo>
                  <a:lnTo>
                    <a:pt x="371" y="481"/>
                  </a:lnTo>
                  <a:lnTo>
                    <a:pt x="363" y="471"/>
                  </a:lnTo>
                  <a:lnTo>
                    <a:pt x="353" y="457"/>
                  </a:lnTo>
                  <a:lnTo>
                    <a:pt x="341" y="437"/>
                  </a:lnTo>
                  <a:close/>
                  <a:moveTo>
                    <a:pt x="425" y="573"/>
                  </a:moveTo>
                  <a:lnTo>
                    <a:pt x="411" y="552"/>
                  </a:lnTo>
                  <a:lnTo>
                    <a:pt x="401" y="534"/>
                  </a:lnTo>
                  <a:lnTo>
                    <a:pt x="395" y="522"/>
                  </a:lnTo>
                  <a:lnTo>
                    <a:pt x="394" y="516"/>
                  </a:lnTo>
                  <a:lnTo>
                    <a:pt x="397" y="520"/>
                  </a:lnTo>
                  <a:lnTo>
                    <a:pt x="405" y="530"/>
                  </a:lnTo>
                  <a:lnTo>
                    <a:pt x="415" y="545"/>
                  </a:lnTo>
                  <a:lnTo>
                    <a:pt x="428" y="565"/>
                  </a:lnTo>
                  <a:lnTo>
                    <a:pt x="440" y="586"/>
                  </a:lnTo>
                  <a:lnTo>
                    <a:pt x="450" y="604"/>
                  </a:lnTo>
                  <a:lnTo>
                    <a:pt x="457" y="616"/>
                  </a:lnTo>
                  <a:lnTo>
                    <a:pt x="459" y="621"/>
                  </a:lnTo>
                  <a:lnTo>
                    <a:pt x="455" y="618"/>
                  </a:lnTo>
                  <a:lnTo>
                    <a:pt x="448" y="608"/>
                  </a:lnTo>
                  <a:lnTo>
                    <a:pt x="437" y="593"/>
                  </a:lnTo>
                  <a:lnTo>
                    <a:pt x="425" y="573"/>
                  </a:lnTo>
                  <a:close/>
                  <a:moveTo>
                    <a:pt x="516" y="706"/>
                  </a:moveTo>
                  <a:lnTo>
                    <a:pt x="529" y="728"/>
                  </a:lnTo>
                  <a:lnTo>
                    <a:pt x="539" y="747"/>
                  </a:lnTo>
                  <a:lnTo>
                    <a:pt x="547" y="759"/>
                  </a:lnTo>
                  <a:lnTo>
                    <a:pt x="548" y="765"/>
                  </a:lnTo>
                  <a:lnTo>
                    <a:pt x="545" y="763"/>
                  </a:lnTo>
                  <a:lnTo>
                    <a:pt x="537" y="752"/>
                  </a:lnTo>
                  <a:lnTo>
                    <a:pt x="526" y="735"/>
                  </a:lnTo>
                  <a:lnTo>
                    <a:pt x="512" y="714"/>
                  </a:lnTo>
                  <a:lnTo>
                    <a:pt x="498" y="692"/>
                  </a:lnTo>
                  <a:lnTo>
                    <a:pt x="487" y="673"/>
                  </a:lnTo>
                  <a:lnTo>
                    <a:pt x="481" y="661"/>
                  </a:lnTo>
                  <a:lnTo>
                    <a:pt x="480" y="654"/>
                  </a:lnTo>
                  <a:lnTo>
                    <a:pt x="483" y="658"/>
                  </a:lnTo>
                  <a:lnTo>
                    <a:pt x="491" y="669"/>
                  </a:lnTo>
                  <a:lnTo>
                    <a:pt x="503" y="685"/>
                  </a:lnTo>
                  <a:lnTo>
                    <a:pt x="516" y="706"/>
                  </a:lnTo>
                  <a:close/>
                  <a:moveTo>
                    <a:pt x="609" y="854"/>
                  </a:moveTo>
                  <a:lnTo>
                    <a:pt x="623" y="876"/>
                  </a:lnTo>
                  <a:lnTo>
                    <a:pt x="634" y="896"/>
                  </a:lnTo>
                  <a:lnTo>
                    <a:pt x="642" y="909"/>
                  </a:lnTo>
                  <a:lnTo>
                    <a:pt x="644" y="915"/>
                  </a:lnTo>
                  <a:lnTo>
                    <a:pt x="640" y="911"/>
                  </a:lnTo>
                  <a:lnTo>
                    <a:pt x="631" y="900"/>
                  </a:lnTo>
                  <a:lnTo>
                    <a:pt x="619" y="883"/>
                  </a:lnTo>
                  <a:lnTo>
                    <a:pt x="604" y="861"/>
                  </a:lnTo>
                  <a:lnTo>
                    <a:pt x="591" y="839"/>
                  </a:lnTo>
                  <a:lnTo>
                    <a:pt x="580" y="819"/>
                  </a:lnTo>
                  <a:lnTo>
                    <a:pt x="572" y="806"/>
                  </a:lnTo>
                  <a:lnTo>
                    <a:pt x="570" y="800"/>
                  </a:lnTo>
                  <a:lnTo>
                    <a:pt x="575" y="803"/>
                  </a:lnTo>
                  <a:lnTo>
                    <a:pt x="582" y="814"/>
                  </a:lnTo>
                  <a:lnTo>
                    <a:pt x="594" y="832"/>
                  </a:lnTo>
                  <a:lnTo>
                    <a:pt x="609" y="854"/>
                  </a:lnTo>
                  <a:close/>
                  <a:moveTo>
                    <a:pt x="414" y="500"/>
                  </a:moveTo>
                  <a:lnTo>
                    <a:pt x="402" y="481"/>
                  </a:lnTo>
                  <a:lnTo>
                    <a:pt x="394" y="465"/>
                  </a:lnTo>
                  <a:lnTo>
                    <a:pt x="388" y="454"/>
                  </a:lnTo>
                  <a:lnTo>
                    <a:pt x="386" y="449"/>
                  </a:lnTo>
                  <a:lnTo>
                    <a:pt x="389" y="451"/>
                  </a:lnTo>
                  <a:lnTo>
                    <a:pt x="396" y="460"/>
                  </a:lnTo>
                  <a:lnTo>
                    <a:pt x="406" y="475"/>
                  </a:lnTo>
                  <a:lnTo>
                    <a:pt x="418" y="493"/>
                  </a:lnTo>
                  <a:lnTo>
                    <a:pt x="429" y="512"/>
                  </a:lnTo>
                  <a:lnTo>
                    <a:pt x="438" y="528"/>
                  </a:lnTo>
                  <a:lnTo>
                    <a:pt x="443" y="540"/>
                  </a:lnTo>
                  <a:lnTo>
                    <a:pt x="446" y="544"/>
                  </a:lnTo>
                  <a:lnTo>
                    <a:pt x="442" y="542"/>
                  </a:lnTo>
                  <a:lnTo>
                    <a:pt x="436" y="532"/>
                  </a:lnTo>
                  <a:lnTo>
                    <a:pt x="426" y="518"/>
                  </a:lnTo>
                  <a:lnTo>
                    <a:pt x="414" y="500"/>
                  </a:lnTo>
                  <a:close/>
                  <a:moveTo>
                    <a:pt x="494" y="629"/>
                  </a:moveTo>
                  <a:lnTo>
                    <a:pt x="482" y="609"/>
                  </a:lnTo>
                  <a:lnTo>
                    <a:pt x="472" y="592"/>
                  </a:lnTo>
                  <a:lnTo>
                    <a:pt x="466" y="580"/>
                  </a:lnTo>
                  <a:lnTo>
                    <a:pt x="464" y="575"/>
                  </a:lnTo>
                  <a:lnTo>
                    <a:pt x="468" y="577"/>
                  </a:lnTo>
                  <a:lnTo>
                    <a:pt x="475" y="587"/>
                  </a:lnTo>
                  <a:lnTo>
                    <a:pt x="485" y="603"/>
                  </a:lnTo>
                  <a:lnTo>
                    <a:pt x="497" y="622"/>
                  </a:lnTo>
                  <a:lnTo>
                    <a:pt x="509" y="642"/>
                  </a:lnTo>
                  <a:lnTo>
                    <a:pt x="519" y="659"/>
                  </a:lnTo>
                  <a:lnTo>
                    <a:pt x="525" y="670"/>
                  </a:lnTo>
                  <a:lnTo>
                    <a:pt x="527" y="675"/>
                  </a:lnTo>
                  <a:lnTo>
                    <a:pt x="524" y="672"/>
                  </a:lnTo>
                  <a:lnTo>
                    <a:pt x="516" y="663"/>
                  </a:lnTo>
                  <a:lnTo>
                    <a:pt x="506" y="648"/>
                  </a:lnTo>
                  <a:lnTo>
                    <a:pt x="494" y="629"/>
                  </a:lnTo>
                  <a:close/>
                  <a:moveTo>
                    <a:pt x="579" y="764"/>
                  </a:moveTo>
                  <a:lnTo>
                    <a:pt x="566" y="743"/>
                  </a:lnTo>
                  <a:lnTo>
                    <a:pt x="556" y="726"/>
                  </a:lnTo>
                  <a:lnTo>
                    <a:pt x="549" y="713"/>
                  </a:lnTo>
                  <a:lnTo>
                    <a:pt x="547" y="707"/>
                  </a:lnTo>
                  <a:lnTo>
                    <a:pt x="550" y="711"/>
                  </a:lnTo>
                  <a:lnTo>
                    <a:pt x="559" y="721"/>
                  </a:lnTo>
                  <a:lnTo>
                    <a:pt x="569" y="736"/>
                  </a:lnTo>
                  <a:lnTo>
                    <a:pt x="582" y="757"/>
                  </a:lnTo>
                  <a:lnTo>
                    <a:pt x="596" y="778"/>
                  </a:lnTo>
                  <a:lnTo>
                    <a:pt x="605" y="795"/>
                  </a:lnTo>
                  <a:lnTo>
                    <a:pt x="612" y="808"/>
                  </a:lnTo>
                  <a:lnTo>
                    <a:pt x="613" y="813"/>
                  </a:lnTo>
                  <a:lnTo>
                    <a:pt x="610" y="810"/>
                  </a:lnTo>
                  <a:lnTo>
                    <a:pt x="602" y="800"/>
                  </a:lnTo>
                  <a:lnTo>
                    <a:pt x="591" y="784"/>
                  </a:lnTo>
                  <a:lnTo>
                    <a:pt x="579" y="764"/>
                  </a:lnTo>
                  <a:close/>
                  <a:moveTo>
                    <a:pt x="569" y="690"/>
                  </a:moveTo>
                  <a:lnTo>
                    <a:pt x="557" y="671"/>
                  </a:lnTo>
                  <a:lnTo>
                    <a:pt x="548" y="654"/>
                  </a:lnTo>
                  <a:lnTo>
                    <a:pt x="543" y="643"/>
                  </a:lnTo>
                  <a:lnTo>
                    <a:pt x="540" y="638"/>
                  </a:lnTo>
                  <a:lnTo>
                    <a:pt x="544" y="641"/>
                  </a:lnTo>
                  <a:lnTo>
                    <a:pt x="551" y="650"/>
                  </a:lnTo>
                  <a:lnTo>
                    <a:pt x="561" y="664"/>
                  </a:lnTo>
                  <a:lnTo>
                    <a:pt x="572" y="683"/>
                  </a:lnTo>
                  <a:lnTo>
                    <a:pt x="584" y="702"/>
                  </a:lnTo>
                  <a:lnTo>
                    <a:pt x="593" y="717"/>
                  </a:lnTo>
                  <a:lnTo>
                    <a:pt x="599" y="729"/>
                  </a:lnTo>
                  <a:lnTo>
                    <a:pt x="601" y="734"/>
                  </a:lnTo>
                  <a:lnTo>
                    <a:pt x="598" y="732"/>
                  </a:lnTo>
                  <a:lnTo>
                    <a:pt x="591" y="722"/>
                  </a:lnTo>
                  <a:lnTo>
                    <a:pt x="581" y="707"/>
                  </a:lnTo>
                  <a:lnTo>
                    <a:pt x="569" y="690"/>
                  </a:lnTo>
                  <a:close/>
                </a:path>
              </a:pathLst>
            </a:custGeom>
            <a:solidFill>
              <a:srgbClr val="FE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CH"/>
            </a:p>
          </p:txBody>
        </p:sp>
        <p:sp>
          <p:nvSpPr>
            <p:cNvPr id="20" name="Freeform 10"/>
            <p:cNvSpPr>
              <a:spLocks noEditPoints="1"/>
            </p:cNvSpPr>
            <p:nvPr userDrawn="1"/>
          </p:nvSpPr>
          <p:spPr bwMode="auto">
            <a:xfrm>
              <a:off x="8882857" y="525462"/>
              <a:ext cx="134938" cy="249237"/>
            </a:xfrm>
            <a:custGeom>
              <a:avLst/>
              <a:gdLst>
                <a:gd name="T0" fmla="*/ 41 w 678"/>
                <a:gd name="T1" fmla="*/ 227 h 1259"/>
                <a:gd name="T2" fmla="*/ 56 w 678"/>
                <a:gd name="T3" fmla="*/ 150 h 1259"/>
                <a:gd name="T4" fmla="*/ 33 w 678"/>
                <a:gd name="T5" fmla="*/ 56 h 1259"/>
                <a:gd name="T6" fmla="*/ 627 w 678"/>
                <a:gd name="T7" fmla="*/ 822 h 1259"/>
                <a:gd name="T8" fmla="*/ 657 w 678"/>
                <a:gd name="T9" fmla="*/ 928 h 1259"/>
                <a:gd name="T10" fmla="*/ 660 w 678"/>
                <a:gd name="T11" fmla="*/ 1035 h 1259"/>
                <a:gd name="T12" fmla="*/ 661 w 678"/>
                <a:gd name="T13" fmla="*/ 1082 h 1259"/>
                <a:gd name="T14" fmla="*/ 108 w 678"/>
                <a:gd name="T15" fmla="*/ 380 h 1259"/>
                <a:gd name="T16" fmla="*/ 219 w 678"/>
                <a:gd name="T17" fmla="*/ 547 h 1259"/>
                <a:gd name="T18" fmla="*/ 187 w 678"/>
                <a:gd name="T19" fmla="*/ 495 h 1259"/>
                <a:gd name="T20" fmla="*/ 264 w 678"/>
                <a:gd name="T21" fmla="*/ 621 h 1259"/>
                <a:gd name="T22" fmla="*/ 400 w 678"/>
                <a:gd name="T23" fmla="*/ 839 h 1259"/>
                <a:gd name="T24" fmla="*/ 594 w 678"/>
                <a:gd name="T25" fmla="*/ 1136 h 1259"/>
                <a:gd name="T26" fmla="*/ 70 w 678"/>
                <a:gd name="T27" fmla="*/ 270 h 1259"/>
                <a:gd name="T28" fmla="*/ 202 w 678"/>
                <a:gd name="T29" fmla="*/ 490 h 1259"/>
                <a:gd name="T30" fmla="*/ 237 w 678"/>
                <a:gd name="T31" fmla="*/ 543 h 1259"/>
                <a:gd name="T32" fmla="*/ 337 w 678"/>
                <a:gd name="T33" fmla="*/ 700 h 1259"/>
                <a:gd name="T34" fmla="*/ 508 w 678"/>
                <a:gd name="T35" fmla="*/ 959 h 1259"/>
                <a:gd name="T36" fmla="*/ 635 w 678"/>
                <a:gd name="T37" fmla="*/ 1141 h 1259"/>
                <a:gd name="T38" fmla="*/ 69 w 678"/>
                <a:gd name="T39" fmla="*/ 228 h 1259"/>
                <a:gd name="T40" fmla="*/ 119 w 678"/>
                <a:gd name="T41" fmla="*/ 301 h 1259"/>
                <a:gd name="T42" fmla="*/ 129 w 678"/>
                <a:gd name="T43" fmla="*/ 322 h 1259"/>
                <a:gd name="T44" fmla="*/ 304 w 678"/>
                <a:gd name="T45" fmla="*/ 591 h 1259"/>
                <a:gd name="T46" fmla="*/ 380 w 678"/>
                <a:gd name="T47" fmla="*/ 704 h 1259"/>
                <a:gd name="T48" fmla="*/ 455 w 678"/>
                <a:gd name="T49" fmla="*/ 824 h 1259"/>
                <a:gd name="T50" fmla="*/ 587 w 678"/>
                <a:gd name="T51" fmla="*/ 1035 h 1259"/>
                <a:gd name="T52" fmla="*/ 658 w 678"/>
                <a:gd name="T53" fmla="*/ 1139 h 1259"/>
                <a:gd name="T54" fmla="*/ 79 w 678"/>
                <a:gd name="T55" fmla="*/ 191 h 1259"/>
                <a:gd name="T56" fmla="*/ 173 w 678"/>
                <a:gd name="T57" fmla="*/ 336 h 1259"/>
                <a:gd name="T58" fmla="*/ 330 w 678"/>
                <a:gd name="T59" fmla="*/ 579 h 1259"/>
                <a:gd name="T60" fmla="*/ 393 w 678"/>
                <a:gd name="T61" fmla="*/ 676 h 1259"/>
                <a:gd name="T62" fmla="*/ 379 w 678"/>
                <a:gd name="T63" fmla="*/ 660 h 1259"/>
                <a:gd name="T64" fmla="*/ 517 w 678"/>
                <a:gd name="T65" fmla="*/ 880 h 1259"/>
                <a:gd name="T66" fmla="*/ 111 w 678"/>
                <a:gd name="T67" fmla="*/ 181 h 1259"/>
                <a:gd name="T68" fmla="*/ 187 w 678"/>
                <a:gd name="T69" fmla="*/ 312 h 1259"/>
                <a:gd name="T70" fmla="*/ 305 w 678"/>
                <a:gd name="T71" fmla="*/ 492 h 1259"/>
                <a:gd name="T72" fmla="*/ 401 w 678"/>
                <a:gd name="T73" fmla="*/ 646 h 1259"/>
                <a:gd name="T74" fmla="*/ 403 w 678"/>
                <a:gd name="T75" fmla="*/ 643 h 1259"/>
                <a:gd name="T76" fmla="*/ 468 w 678"/>
                <a:gd name="T77" fmla="*/ 756 h 1259"/>
                <a:gd name="T78" fmla="*/ 601 w 678"/>
                <a:gd name="T79" fmla="*/ 942 h 1259"/>
                <a:gd name="T80" fmla="*/ 57 w 678"/>
                <a:gd name="T81" fmla="*/ 37 h 1259"/>
                <a:gd name="T82" fmla="*/ 127 w 678"/>
                <a:gd name="T83" fmla="*/ 157 h 1259"/>
                <a:gd name="T84" fmla="*/ 240 w 678"/>
                <a:gd name="T85" fmla="*/ 341 h 1259"/>
                <a:gd name="T86" fmla="*/ 263 w 678"/>
                <a:gd name="T87" fmla="*/ 377 h 1259"/>
                <a:gd name="T88" fmla="*/ 298 w 678"/>
                <a:gd name="T89" fmla="*/ 429 h 1259"/>
                <a:gd name="T90" fmla="*/ 423 w 678"/>
                <a:gd name="T91" fmla="*/ 630 h 1259"/>
                <a:gd name="T92" fmla="*/ 509 w 678"/>
                <a:gd name="T93" fmla="*/ 761 h 1259"/>
                <a:gd name="T94" fmla="*/ 665 w 678"/>
                <a:gd name="T95" fmla="*/ 985 h 1259"/>
                <a:gd name="T96" fmla="*/ 636 w 678"/>
                <a:gd name="T97" fmla="*/ 939 h 1259"/>
                <a:gd name="T98" fmla="*/ 259 w 678"/>
                <a:gd name="T99" fmla="*/ 309 h 1259"/>
                <a:gd name="T100" fmla="*/ 337 w 678"/>
                <a:gd name="T101" fmla="*/ 426 h 1259"/>
                <a:gd name="T102" fmla="*/ 389 w 678"/>
                <a:gd name="T103" fmla="*/ 504 h 1259"/>
                <a:gd name="T104" fmla="*/ 527 w 678"/>
                <a:gd name="T105" fmla="*/ 725 h 1259"/>
                <a:gd name="T106" fmla="*/ 604 w 678"/>
                <a:gd name="T107" fmla="*/ 836 h 1259"/>
                <a:gd name="T108" fmla="*/ 575 w 678"/>
                <a:gd name="T109" fmla="*/ 791 h 1259"/>
                <a:gd name="T110" fmla="*/ 421 w 678"/>
                <a:gd name="T111" fmla="*/ 500 h 1259"/>
                <a:gd name="T112" fmla="*/ 488 w 678"/>
                <a:gd name="T113" fmla="*/ 598 h 1259"/>
                <a:gd name="T114" fmla="*/ 539 w 678"/>
                <a:gd name="T115" fmla="*/ 677 h 1259"/>
                <a:gd name="T116" fmla="*/ 522 w 678"/>
                <a:gd name="T117" fmla="*/ 597 h 1259"/>
                <a:gd name="T118" fmla="*/ 635 w 678"/>
                <a:gd name="T119" fmla="*/ 772 h 1259"/>
                <a:gd name="T120" fmla="*/ 659 w 678"/>
                <a:gd name="T121" fmla="*/ 807 h 12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678" h="1259">
                  <a:moveTo>
                    <a:pt x="0" y="205"/>
                  </a:moveTo>
                  <a:lnTo>
                    <a:pt x="0" y="202"/>
                  </a:lnTo>
                  <a:lnTo>
                    <a:pt x="1" y="205"/>
                  </a:lnTo>
                  <a:lnTo>
                    <a:pt x="1" y="206"/>
                  </a:lnTo>
                  <a:lnTo>
                    <a:pt x="1" y="206"/>
                  </a:lnTo>
                  <a:lnTo>
                    <a:pt x="0" y="205"/>
                  </a:lnTo>
                  <a:close/>
                  <a:moveTo>
                    <a:pt x="0" y="165"/>
                  </a:moveTo>
                  <a:lnTo>
                    <a:pt x="0" y="152"/>
                  </a:lnTo>
                  <a:lnTo>
                    <a:pt x="8" y="165"/>
                  </a:lnTo>
                  <a:lnTo>
                    <a:pt x="23" y="189"/>
                  </a:lnTo>
                  <a:lnTo>
                    <a:pt x="35" y="210"/>
                  </a:lnTo>
                  <a:lnTo>
                    <a:pt x="43" y="225"/>
                  </a:lnTo>
                  <a:lnTo>
                    <a:pt x="45" y="231"/>
                  </a:lnTo>
                  <a:lnTo>
                    <a:pt x="41" y="227"/>
                  </a:lnTo>
                  <a:lnTo>
                    <a:pt x="32" y="215"/>
                  </a:lnTo>
                  <a:lnTo>
                    <a:pt x="19" y="196"/>
                  </a:lnTo>
                  <a:lnTo>
                    <a:pt x="4" y="172"/>
                  </a:lnTo>
                  <a:lnTo>
                    <a:pt x="0" y="165"/>
                  </a:lnTo>
                  <a:close/>
                  <a:moveTo>
                    <a:pt x="0" y="65"/>
                  </a:moveTo>
                  <a:lnTo>
                    <a:pt x="0" y="55"/>
                  </a:lnTo>
                  <a:lnTo>
                    <a:pt x="5" y="62"/>
                  </a:lnTo>
                  <a:lnTo>
                    <a:pt x="11" y="70"/>
                  </a:lnTo>
                  <a:lnTo>
                    <a:pt x="17" y="80"/>
                  </a:lnTo>
                  <a:lnTo>
                    <a:pt x="24" y="91"/>
                  </a:lnTo>
                  <a:lnTo>
                    <a:pt x="37" y="113"/>
                  </a:lnTo>
                  <a:lnTo>
                    <a:pt x="47" y="131"/>
                  </a:lnTo>
                  <a:lnTo>
                    <a:pt x="54" y="144"/>
                  </a:lnTo>
                  <a:lnTo>
                    <a:pt x="56" y="150"/>
                  </a:lnTo>
                  <a:lnTo>
                    <a:pt x="52" y="146"/>
                  </a:lnTo>
                  <a:lnTo>
                    <a:pt x="45" y="135"/>
                  </a:lnTo>
                  <a:lnTo>
                    <a:pt x="34" y="119"/>
                  </a:lnTo>
                  <a:lnTo>
                    <a:pt x="19" y="98"/>
                  </a:lnTo>
                  <a:lnTo>
                    <a:pt x="14" y="89"/>
                  </a:lnTo>
                  <a:lnTo>
                    <a:pt x="9" y="80"/>
                  </a:lnTo>
                  <a:lnTo>
                    <a:pt x="4" y="73"/>
                  </a:lnTo>
                  <a:lnTo>
                    <a:pt x="0" y="65"/>
                  </a:lnTo>
                  <a:close/>
                  <a:moveTo>
                    <a:pt x="0" y="12"/>
                  </a:moveTo>
                  <a:lnTo>
                    <a:pt x="0" y="0"/>
                  </a:lnTo>
                  <a:lnTo>
                    <a:pt x="6" y="9"/>
                  </a:lnTo>
                  <a:lnTo>
                    <a:pt x="17" y="28"/>
                  </a:lnTo>
                  <a:lnTo>
                    <a:pt x="27" y="45"/>
                  </a:lnTo>
                  <a:lnTo>
                    <a:pt x="33" y="56"/>
                  </a:lnTo>
                  <a:lnTo>
                    <a:pt x="35" y="62"/>
                  </a:lnTo>
                  <a:lnTo>
                    <a:pt x="32" y="58"/>
                  </a:lnTo>
                  <a:lnTo>
                    <a:pt x="24" y="48"/>
                  </a:lnTo>
                  <a:lnTo>
                    <a:pt x="14" y="34"/>
                  </a:lnTo>
                  <a:lnTo>
                    <a:pt x="2" y="14"/>
                  </a:lnTo>
                  <a:lnTo>
                    <a:pt x="0" y="12"/>
                  </a:lnTo>
                  <a:close/>
                  <a:moveTo>
                    <a:pt x="678" y="888"/>
                  </a:moveTo>
                  <a:lnTo>
                    <a:pt x="678" y="899"/>
                  </a:lnTo>
                  <a:lnTo>
                    <a:pt x="672" y="891"/>
                  </a:lnTo>
                  <a:lnTo>
                    <a:pt x="666" y="882"/>
                  </a:lnTo>
                  <a:lnTo>
                    <a:pt x="659" y="872"/>
                  </a:lnTo>
                  <a:lnTo>
                    <a:pt x="651" y="863"/>
                  </a:lnTo>
                  <a:lnTo>
                    <a:pt x="638" y="840"/>
                  </a:lnTo>
                  <a:lnTo>
                    <a:pt x="627" y="822"/>
                  </a:lnTo>
                  <a:lnTo>
                    <a:pt x="619" y="808"/>
                  </a:lnTo>
                  <a:lnTo>
                    <a:pt x="617" y="803"/>
                  </a:lnTo>
                  <a:lnTo>
                    <a:pt x="622" y="806"/>
                  </a:lnTo>
                  <a:lnTo>
                    <a:pt x="630" y="816"/>
                  </a:lnTo>
                  <a:lnTo>
                    <a:pt x="643" y="833"/>
                  </a:lnTo>
                  <a:lnTo>
                    <a:pt x="657" y="855"/>
                  </a:lnTo>
                  <a:lnTo>
                    <a:pt x="662" y="864"/>
                  </a:lnTo>
                  <a:lnTo>
                    <a:pt x="668" y="871"/>
                  </a:lnTo>
                  <a:lnTo>
                    <a:pt x="673" y="880"/>
                  </a:lnTo>
                  <a:lnTo>
                    <a:pt x="678" y="888"/>
                  </a:lnTo>
                  <a:close/>
                  <a:moveTo>
                    <a:pt x="678" y="946"/>
                  </a:moveTo>
                  <a:lnTo>
                    <a:pt x="678" y="962"/>
                  </a:lnTo>
                  <a:lnTo>
                    <a:pt x="666" y="943"/>
                  </a:lnTo>
                  <a:lnTo>
                    <a:pt x="657" y="928"/>
                  </a:lnTo>
                  <a:lnTo>
                    <a:pt x="651" y="917"/>
                  </a:lnTo>
                  <a:lnTo>
                    <a:pt x="649" y="911"/>
                  </a:lnTo>
                  <a:lnTo>
                    <a:pt x="652" y="913"/>
                  </a:lnTo>
                  <a:lnTo>
                    <a:pt x="658" y="920"/>
                  </a:lnTo>
                  <a:lnTo>
                    <a:pt x="667" y="931"/>
                  </a:lnTo>
                  <a:lnTo>
                    <a:pt x="678" y="946"/>
                  </a:lnTo>
                  <a:close/>
                  <a:moveTo>
                    <a:pt x="678" y="1057"/>
                  </a:moveTo>
                  <a:lnTo>
                    <a:pt x="678" y="1072"/>
                  </a:lnTo>
                  <a:lnTo>
                    <a:pt x="667" y="1055"/>
                  </a:lnTo>
                  <a:lnTo>
                    <a:pt x="659" y="1041"/>
                  </a:lnTo>
                  <a:lnTo>
                    <a:pt x="654" y="1031"/>
                  </a:lnTo>
                  <a:lnTo>
                    <a:pt x="652" y="1027"/>
                  </a:lnTo>
                  <a:lnTo>
                    <a:pt x="656" y="1028"/>
                  </a:lnTo>
                  <a:lnTo>
                    <a:pt x="660" y="1035"/>
                  </a:lnTo>
                  <a:lnTo>
                    <a:pt x="668" y="1043"/>
                  </a:lnTo>
                  <a:lnTo>
                    <a:pt x="678" y="1057"/>
                  </a:lnTo>
                  <a:close/>
                  <a:moveTo>
                    <a:pt x="678" y="1107"/>
                  </a:moveTo>
                  <a:lnTo>
                    <a:pt x="678" y="1123"/>
                  </a:lnTo>
                  <a:lnTo>
                    <a:pt x="667" y="1107"/>
                  </a:lnTo>
                  <a:lnTo>
                    <a:pt x="656" y="1091"/>
                  </a:lnTo>
                  <a:lnTo>
                    <a:pt x="637" y="1063"/>
                  </a:lnTo>
                  <a:lnTo>
                    <a:pt x="623" y="1039"/>
                  </a:lnTo>
                  <a:lnTo>
                    <a:pt x="614" y="1023"/>
                  </a:lnTo>
                  <a:lnTo>
                    <a:pt x="611" y="1015"/>
                  </a:lnTo>
                  <a:lnTo>
                    <a:pt x="616" y="1019"/>
                  </a:lnTo>
                  <a:lnTo>
                    <a:pt x="627" y="1032"/>
                  </a:lnTo>
                  <a:lnTo>
                    <a:pt x="643" y="1055"/>
                  </a:lnTo>
                  <a:lnTo>
                    <a:pt x="661" y="1082"/>
                  </a:lnTo>
                  <a:lnTo>
                    <a:pt x="670" y="1095"/>
                  </a:lnTo>
                  <a:lnTo>
                    <a:pt x="678" y="1107"/>
                  </a:lnTo>
                  <a:close/>
                  <a:moveTo>
                    <a:pt x="678" y="1248"/>
                  </a:moveTo>
                  <a:lnTo>
                    <a:pt x="678" y="1259"/>
                  </a:lnTo>
                  <a:lnTo>
                    <a:pt x="668" y="1241"/>
                  </a:lnTo>
                  <a:lnTo>
                    <a:pt x="665" y="1233"/>
                  </a:lnTo>
                  <a:lnTo>
                    <a:pt x="668" y="1237"/>
                  </a:lnTo>
                  <a:lnTo>
                    <a:pt x="678" y="1248"/>
                  </a:lnTo>
                  <a:close/>
                  <a:moveTo>
                    <a:pt x="72" y="312"/>
                  </a:moveTo>
                  <a:lnTo>
                    <a:pt x="89" y="340"/>
                  </a:lnTo>
                  <a:lnTo>
                    <a:pt x="101" y="362"/>
                  </a:lnTo>
                  <a:lnTo>
                    <a:pt x="110" y="377"/>
                  </a:lnTo>
                  <a:lnTo>
                    <a:pt x="112" y="384"/>
                  </a:lnTo>
                  <a:lnTo>
                    <a:pt x="108" y="380"/>
                  </a:lnTo>
                  <a:lnTo>
                    <a:pt x="98" y="367"/>
                  </a:lnTo>
                  <a:lnTo>
                    <a:pt x="84" y="346"/>
                  </a:lnTo>
                  <a:lnTo>
                    <a:pt x="68" y="320"/>
                  </a:lnTo>
                  <a:lnTo>
                    <a:pt x="51" y="293"/>
                  </a:lnTo>
                  <a:lnTo>
                    <a:pt x="38" y="270"/>
                  </a:lnTo>
                  <a:lnTo>
                    <a:pt x="29" y="255"/>
                  </a:lnTo>
                  <a:lnTo>
                    <a:pt x="27" y="247"/>
                  </a:lnTo>
                  <a:lnTo>
                    <a:pt x="32" y="251"/>
                  </a:lnTo>
                  <a:lnTo>
                    <a:pt x="41" y="265"/>
                  </a:lnTo>
                  <a:lnTo>
                    <a:pt x="55" y="285"/>
                  </a:lnTo>
                  <a:lnTo>
                    <a:pt x="72" y="312"/>
                  </a:lnTo>
                  <a:close/>
                  <a:moveTo>
                    <a:pt x="187" y="495"/>
                  </a:moveTo>
                  <a:lnTo>
                    <a:pt x="205" y="524"/>
                  </a:lnTo>
                  <a:lnTo>
                    <a:pt x="219" y="547"/>
                  </a:lnTo>
                  <a:lnTo>
                    <a:pt x="228" y="564"/>
                  </a:lnTo>
                  <a:lnTo>
                    <a:pt x="230" y="570"/>
                  </a:lnTo>
                  <a:lnTo>
                    <a:pt x="226" y="566"/>
                  </a:lnTo>
                  <a:lnTo>
                    <a:pt x="216" y="552"/>
                  </a:lnTo>
                  <a:lnTo>
                    <a:pt x="200" y="530"/>
                  </a:lnTo>
                  <a:lnTo>
                    <a:pt x="183" y="503"/>
                  </a:lnTo>
                  <a:lnTo>
                    <a:pt x="165" y="475"/>
                  </a:lnTo>
                  <a:lnTo>
                    <a:pt x="152" y="451"/>
                  </a:lnTo>
                  <a:lnTo>
                    <a:pt x="143" y="434"/>
                  </a:lnTo>
                  <a:lnTo>
                    <a:pt x="140" y="428"/>
                  </a:lnTo>
                  <a:lnTo>
                    <a:pt x="144" y="432"/>
                  </a:lnTo>
                  <a:lnTo>
                    <a:pt x="155" y="445"/>
                  </a:lnTo>
                  <a:lnTo>
                    <a:pt x="169" y="468"/>
                  </a:lnTo>
                  <a:lnTo>
                    <a:pt x="187" y="495"/>
                  </a:lnTo>
                  <a:close/>
                  <a:moveTo>
                    <a:pt x="311" y="687"/>
                  </a:moveTo>
                  <a:lnTo>
                    <a:pt x="328" y="716"/>
                  </a:lnTo>
                  <a:lnTo>
                    <a:pt x="344" y="741"/>
                  </a:lnTo>
                  <a:lnTo>
                    <a:pt x="352" y="758"/>
                  </a:lnTo>
                  <a:lnTo>
                    <a:pt x="356" y="765"/>
                  </a:lnTo>
                  <a:lnTo>
                    <a:pt x="351" y="761"/>
                  </a:lnTo>
                  <a:lnTo>
                    <a:pt x="340" y="747"/>
                  </a:lnTo>
                  <a:lnTo>
                    <a:pt x="324" y="724"/>
                  </a:lnTo>
                  <a:lnTo>
                    <a:pt x="305" y="695"/>
                  </a:lnTo>
                  <a:lnTo>
                    <a:pt x="286" y="666"/>
                  </a:lnTo>
                  <a:lnTo>
                    <a:pt x="272" y="641"/>
                  </a:lnTo>
                  <a:lnTo>
                    <a:pt x="262" y="624"/>
                  </a:lnTo>
                  <a:lnTo>
                    <a:pt x="260" y="616"/>
                  </a:lnTo>
                  <a:lnTo>
                    <a:pt x="264" y="621"/>
                  </a:lnTo>
                  <a:lnTo>
                    <a:pt x="275" y="635"/>
                  </a:lnTo>
                  <a:lnTo>
                    <a:pt x="292" y="658"/>
                  </a:lnTo>
                  <a:lnTo>
                    <a:pt x="311" y="687"/>
                  </a:lnTo>
                  <a:close/>
                  <a:moveTo>
                    <a:pt x="440" y="887"/>
                  </a:moveTo>
                  <a:lnTo>
                    <a:pt x="459" y="918"/>
                  </a:lnTo>
                  <a:lnTo>
                    <a:pt x="475" y="943"/>
                  </a:lnTo>
                  <a:lnTo>
                    <a:pt x="486" y="961"/>
                  </a:lnTo>
                  <a:lnTo>
                    <a:pt x="488" y="968"/>
                  </a:lnTo>
                  <a:lnTo>
                    <a:pt x="484" y="964"/>
                  </a:lnTo>
                  <a:lnTo>
                    <a:pt x="472" y="950"/>
                  </a:lnTo>
                  <a:lnTo>
                    <a:pt x="455" y="925"/>
                  </a:lnTo>
                  <a:lnTo>
                    <a:pt x="434" y="896"/>
                  </a:lnTo>
                  <a:lnTo>
                    <a:pt x="415" y="865"/>
                  </a:lnTo>
                  <a:lnTo>
                    <a:pt x="400" y="839"/>
                  </a:lnTo>
                  <a:lnTo>
                    <a:pt x="390" y="821"/>
                  </a:lnTo>
                  <a:lnTo>
                    <a:pt x="387" y="813"/>
                  </a:lnTo>
                  <a:lnTo>
                    <a:pt x="392" y="817"/>
                  </a:lnTo>
                  <a:lnTo>
                    <a:pt x="403" y="833"/>
                  </a:lnTo>
                  <a:lnTo>
                    <a:pt x="420" y="857"/>
                  </a:lnTo>
                  <a:lnTo>
                    <a:pt x="440" y="887"/>
                  </a:lnTo>
                  <a:close/>
                  <a:moveTo>
                    <a:pt x="579" y="1095"/>
                  </a:moveTo>
                  <a:lnTo>
                    <a:pt x="600" y="1127"/>
                  </a:lnTo>
                  <a:lnTo>
                    <a:pt x="616" y="1154"/>
                  </a:lnTo>
                  <a:lnTo>
                    <a:pt x="626" y="1173"/>
                  </a:lnTo>
                  <a:lnTo>
                    <a:pt x="629" y="1181"/>
                  </a:lnTo>
                  <a:lnTo>
                    <a:pt x="624" y="1177"/>
                  </a:lnTo>
                  <a:lnTo>
                    <a:pt x="612" y="1160"/>
                  </a:lnTo>
                  <a:lnTo>
                    <a:pt x="594" y="1136"/>
                  </a:lnTo>
                  <a:lnTo>
                    <a:pt x="573" y="1105"/>
                  </a:lnTo>
                  <a:lnTo>
                    <a:pt x="552" y="1073"/>
                  </a:lnTo>
                  <a:lnTo>
                    <a:pt x="536" y="1046"/>
                  </a:lnTo>
                  <a:lnTo>
                    <a:pt x="525" y="1027"/>
                  </a:lnTo>
                  <a:lnTo>
                    <a:pt x="521" y="1019"/>
                  </a:lnTo>
                  <a:lnTo>
                    <a:pt x="527" y="1024"/>
                  </a:lnTo>
                  <a:lnTo>
                    <a:pt x="539" y="1039"/>
                  </a:lnTo>
                  <a:lnTo>
                    <a:pt x="558" y="1064"/>
                  </a:lnTo>
                  <a:lnTo>
                    <a:pt x="579" y="1095"/>
                  </a:lnTo>
                  <a:close/>
                  <a:moveTo>
                    <a:pt x="109" y="340"/>
                  </a:moveTo>
                  <a:lnTo>
                    <a:pt x="93" y="314"/>
                  </a:lnTo>
                  <a:lnTo>
                    <a:pt x="80" y="292"/>
                  </a:lnTo>
                  <a:lnTo>
                    <a:pt x="72" y="277"/>
                  </a:lnTo>
                  <a:lnTo>
                    <a:pt x="70" y="270"/>
                  </a:lnTo>
                  <a:lnTo>
                    <a:pt x="73" y="274"/>
                  </a:lnTo>
                  <a:lnTo>
                    <a:pt x="83" y="288"/>
                  </a:lnTo>
                  <a:lnTo>
                    <a:pt x="97" y="308"/>
                  </a:lnTo>
                  <a:lnTo>
                    <a:pt x="113" y="333"/>
                  </a:lnTo>
                  <a:lnTo>
                    <a:pt x="129" y="358"/>
                  </a:lnTo>
                  <a:lnTo>
                    <a:pt x="142" y="380"/>
                  </a:lnTo>
                  <a:lnTo>
                    <a:pt x="150" y="396"/>
                  </a:lnTo>
                  <a:lnTo>
                    <a:pt x="152" y="401"/>
                  </a:lnTo>
                  <a:lnTo>
                    <a:pt x="148" y="398"/>
                  </a:lnTo>
                  <a:lnTo>
                    <a:pt x="139" y="386"/>
                  </a:lnTo>
                  <a:lnTo>
                    <a:pt x="125" y="365"/>
                  </a:lnTo>
                  <a:lnTo>
                    <a:pt x="109" y="340"/>
                  </a:lnTo>
                  <a:close/>
                  <a:moveTo>
                    <a:pt x="220" y="516"/>
                  </a:moveTo>
                  <a:lnTo>
                    <a:pt x="202" y="490"/>
                  </a:lnTo>
                  <a:lnTo>
                    <a:pt x="189" y="466"/>
                  </a:lnTo>
                  <a:lnTo>
                    <a:pt x="180" y="450"/>
                  </a:lnTo>
                  <a:lnTo>
                    <a:pt x="178" y="443"/>
                  </a:lnTo>
                  <a:lnTo>
                    <a:pt x="183" y="448"/>
                  </a:lnTo>
                  <a:lnTo>
                    <a:pt x="193" y="461"/>
                  </a:lnTo>
                  <a:lnTo>
                    <a:pt x="207" y="482"/>
                  </a:lnTo>
                  <a:lnTo>
                    <a:pt x="225" y="508"/>
                  </a:lnTo>
                  <a:lnTo>
                    <a:pt x="241" y="535"/>
                  </a:lnTo>
                  <a:lnTo>
                    <a:pt x="254" y="558"/>
                  </a:lnTo>
                  <a:lnTo>
                    <a:pt x="263" y="573"/>
                  </a:lnTo>
                  <a:lnTo>
                    <a:pt x="265" y="580"/>
                  </a:lnTo>
                  <a:lnTo>
                    <a:pt x="261" y="577"/>
                  </a:lnTo>
                  <a:lnTo>
                    <a:pt x="251" y="564"/>
                  </a:lnTo>
                  <a:lnTo>
                    <a:pt x="237" y="543"/>
                  </a:lnTo>
                  <a:lnTo>
                    <a:pt x="220" y="516"/>
                  </a:lnTo>
                  <a:close/>
                  <a:moveTo>
                    <a:pt x="294" y="624"/>
                  </a:moveTo>
                  <a:lnTo>
                    <a:pt x="298" y="629"/>
                  </a:lnTo>
                  <a:lnTo>
                    <a:pt x="308" y="642"/>
                  </a:lnTo>
                  <a:lnTo>
                    <a:pt x="324" y="664"/>
                  </a:lnTo>
                  <a:lnTo>
                    <a:pt x="343" y="692"/>
                  </a:lnTo>
                  <a:lnTo>
                    <a:pt x="360" y="720"/>
                  </a:lnTo>
                  <a:lnTo>
                    <a:pt x="373" y="743"/>
                  </a:lnTo>
                  <a:lnTo>
                    <a:pt x="383" y="760"/>
                  </a:lnTo>
                  <a:lnTo>
                    <a:pt x="386" y="768"/>
                  </a:lnTo>
                  <a:lnTo>
                    <a:pt x="381" y="763"/>
                  </a:lnTo>
                  <a:lnTo>
                    <a:pt x="370" y="749"/>
                  </a:lnTo>
                  <a:lnTo>
                    <a:pt x="355" y="727"/>
                  </a:lnTo>
                  <a:lnTo>
                    <a:pt x="337" y="700"/>
                  </a:lnTo>
                  <a:lnTo>
                    <a:pt x="319" y="672"/>
                  </a:lnTo>
                  <a:lnTo>
                    <a:pt x="305" y="648"/>
                  </a:lnTo>
                  <a:lnTo>
                    <a:pt x="296" y="632"/>
                  </a:lnTo>
                  <a:lnTo>
                    <a:pt x="294" y="624"/>
                  </a:lnTo>
                  <a:close/>
                  <a:moveTo>
                    <a:pt x="415" y="813"/>
                  </a:moveTo>
                  <a:lnTo>
                    <a:pt x="421" y="817"/>
                  </a:lnTo>
                  <a:lnTo>
                    <a:pt x="432" y="832"/>
                  </a:lnTo>
                  <a:lnTo>
                    <a:pt x="447" y="855"/>
                  </a:lnTo>
                  <a:lnTo>
                    <a:pt x="467" y="883"/>
                  </a:lnTo>
                  <a:lnTo>
                    <a:pt x="486" y="913"/>
                  </a:lnTo>
                  <a:lnTo>
                    <a:pt x="500" y="938"/>
                  </a:lnTo>
                  <a:lnTo>
                    <a:pt x="510" y="955"/>
                  </a:lnTo>
                  <a:lnTo>
                    <a:pt x="514" y="963"/>
                  </a:lnTo>
                  <a:lnTo>
                    <a:pt x="508" y="959"/>
                  </a:lnTo>
                  <a:lnTo>
                    <a:pt x="497" y="943"/>
                  </a:lnTo>
                  <a:lnTo>
                    <a:pt x="480" y="921"/>
                  </a:lnTo>
                  <a:lnTo>
                    <a:pt x="462" y="892"/>
                  </a:lnTo>
                  <a:lnTo>
                    <a:pt x="443" y="863"/>
                  </a:lnTo>
                  <a:lnTo>
                    <a:pt x="427" y="838"/>
                  </a:lnTo>
                  <a:lnTo>
                    <a:pt x="419" y="821"/>
                  </a:lnTo>
                  <a:lnTo>
                    <a:pt x="415" y="813"/>
                  </a:lnTo>
                  <a:close/>
                  <a:moveTo>
                    <a:pt x="544" y="1010"/>
                  </a:moveTo>
                  <a:lnTo>
                    <a:pt x="550" y="1015"/>
                  </a:lnTo>
                  <a:lnTo>
                    <a:pt x="562" y="1030"/>
                  </a:lnTo>
                  <a:lnTo>
                    <a:pt x="579" y="1053"/>
                  </a:lnTo>
                  <a:lnTo>
                    <a:pt x="600" y="1084"/>
                  </a:lnTo>
                  <a:lnTo>
                    <a:pt x="619" y="1114"/>
                  </a:lnTo>
                  <a:lnTo>
                    <a:pt x="635" y="1141"/>
                  </a:lnTo>
                  <a:lnTo>
                    <a:pt x="646" y="1158"/>
                  </a:lnTo>
                  <a:lnTo>
                    <a:pt x="648" y="1166"/>
                  </a:lnTo>
                  <a:lnTo>
                    <a:pt x="644" y="1162"/>
                  </a:lnTo>
                  <a:lnTo>
                    <a:pt x="632" y="1147"/>
                  </a:lnTo>
                  <a:lnTo>
                    <a:pt x="614" y="1123"/>
                  </a:lnTo>
                  <a:lnTo>
                    <a:pt x="594" y="1093"/>
                  </a:lnTo>
                  <a:lnTo>
                    <a:pt x="574" y="1062"/>
                  </a:lnTo>
                  <a:lnTo>
                    <a:pt x="558" y="1037"/>
                  </a:lnTo>
                  <a:lnTo>
                    <a:pt x="548" y="1018"/>
                  </a:lnTo>
                  <a:lnTo>
                    <a:pt x="544" y="1010"/>
                  </a:lnTo>
                  <a:close/>
                  <a:moveTo>
                    <a:pt x="94" y="262"/>
                  </a:moveTo>
                  <a:lnTo>
                    <a:pt x="91" y="259"/>
                  </a:lnTo>
                  <a:lnTo>
                    <a:pt x="82" y="247"/>
                  </a:lnTo>
                  <a:lnTo>
                    <a:pt x="69" y="228"/>
                  </a:lnTo>
                  <a:lnTo>
                    <a:pt x="55" y="206"/>
                  </a:lnTo>
                  <a:lnTo>
                    <a:pt x="40" y="182"/>
                  </a:lnTo>
                  <a:lnTo>
                    <a:pt x="29" y="162"/>
                  </a:lnTo>
                  <a:lnTo>
                    <a:pt x="22" y="149"/>
                  </a:lnTo>
                  <a:lnTo>
                    <a:pt x="19" y="142"/>
                  </a:lnTo>
                  <a:lnTo>
                    <a:pt x="24" y="145"/>
                  </a:lnTo>
                  <a:lnTo>
                    <a:pt x="33" y="157"/>
                  </a:lnTo>
                  <a:lnTo>
                    <a:pt x="45" y="176"/>
                  </a:lnTo>
                  <a:lnTo>
                    <a:pt x="59" y="198"/>
                  </a:lnTo>
                  <a:lnTo>
                    <a:pt x="73" y="223"/>
                  </a:lnTo>
                  <a:lnTo>
                    <a:pt x="84" y="242"/>
                  </a:lnTo>
                  <a:lnTo>
                    <a:pt x="92" y="256"/>
                  </a:lnTo>
                  <a:lnTo>
                    <a:pt x="94" y="262"/>
                  </a:lnTo>
                  <a:close/>
                  <a:moveTo>
                    <a:pt x="119" y="301"/>
                  </a:moveTo>
                  <a:lnTo>
                    <a:pt x="123" y="304"/>
                  </a:lnTo>
                  <a:lnTo>
                    <a:pt x="132" y="316"/>
                  </a:lnTo>
                  <a:lnTo>
                    <a:pt x="145" y="335"/>
                  </a:lnTo>
                  <a:lnTo>
                    <a:pt x="161" y="359"/>
                  </a:lnTo>
                  <a:lnTo>
                    <a:pt x="175" y="385"/>
                  </a:lnTo>
                  <a:lnTo>
                    <a:pt x="187" y="405"/>
                  </a:lnTo>
                  <a:lnTo>
                    <a:pt x="195" y="419"/>
                  </a:lnTo>
                  <a:lnTo>
                    <a:pt x="198" y="426"/>
                  </a:lnTo>
                  <a:lnTo>
                    <a:pt x="194" y="422"/>
                  </a:lnTo>
                  <a:lnTo>
                    <a:pt x="184" y="410"/>
                  </a:lnTo>
                  <a:lnTo>
                    <a:pt x="172" y="391"/>
                  </a:lnTo>
                  <a:lnTo>
                    <a:pt x="155" y="367"/>
                  </a:lnTo>
                  <a:lnTo>
                    <a:pt x="141" y="343"/>
                  </a:lnTo>
                  <a:lnTo>
                    <a:pt x="129" y="322"/>
                  </a:lnTo>
                  <a:lnTo>
                    <a:pt x="121" y="308"/>
                  </a:lnTo>
                  <a:lnTo>
                    <a:pt x="119" y="301"/>
                  </a:lnTo>
                  <a:close/>
                  <a:moveTo>
                    <a:pt x="262" y="536"/>
                  </a:moveTo>
                  <a:lnTo>
                    <a:pt x="245" y="509"/>
                  </a:lnTo>
                  <a:lnTo>
                    <a:pt x="233" y="487"/>
                  </a:lnTo>
                  <a:lnTo>
                    <a:pt x="225" y="472"/>
                  </a:lnTo>
                  <a:lnTo>
                    <a:pt x="222" y="465"/>
                  </a:lnTo>
                  <a:lnTo>
                    <a:pt x="227" y="470"/>
                  </a:lnTo>
                  <a:lnTo>
                    <a:pt x="237" y="482"/>
                  </a:lnTo>
                  <a:lnTo>
                    <a:pt x="250" y="503"/>
                  </a:lnTo>
                  <a:lnTo>
                    <a:pt x="266" y="528"/>
                  </a:lnTo>
                  <a:lnTo>
                    <a:pt x="283" y="554"/>
                  </a:lnTo>
                  <a:lnTo>
                    <a:pt x="296" y="576"/>
                  </a:lnTo>
                  <a:lnTo>
                    <a:pt x="304" y="591"/>
                  </a:lnTo>
                  <a:lnTo>
                    <a:pt x="306" y="597"/>
                  </a:lnTo>
                  <a:lnTo>
                    <a:pt x="303" y="593"/>
                  </a:lnTo>
                  <a:lnTo>
                    <a:pt x="293" y="581"/>
                  </a:lnTo>
                  <a:lnTo>
                    <a:pt x="279" y="561"/>
                  </a:lnTo>
                  <a:lnTo>
                    <a:pt x="262" y="536"/>
                  </a:lnTo>
                  <a:close/>
                  <a:moveTo>
                    <a:pt x="376" y="712"/>
                  </a:moveTo>
                  <a:lnTo>
                    <a:pt x="358" y="685"/>
                  </a:lnTo>
                  <a:lnTo>
                    <a:pt x="345" y="662"/>
                  </a:lnTo>
                  <a:lnTo>
                    <a:pt x="336" y="646"/>
                  </a:lnTo>
                  <a:lnTo>
                    <a:pt x="334" y="639"/>
                  </a:lnTo>
                  <a:lnTo>
                    <a:pt x="338" y="643"/>
                  </a:lnTo>
                  <a:lnTo>
                    <a:pt x="348" y="656"/>
                  </a:lnTo>
                  <a:lnTo>
                    <a:pt x="362" y="677"/>
                  </a:lnTo>
                  <a:lnTo>
                    <a:pt x="380" y="704"/>
                  </a:lnTo>
                  <a:lnTo>
                    <a:pt x="398" y="731"/>
                  </a:lnTo>
                  <a:lnTo>
                    <a:pt x="411" y="753"/>
                  </a:lnTo>
                  <a:lnTo>
                    <a:pt x="420" y="769"/>
                  </a:lnTo>
                  <a:lnTo>
                    <a:pt x="422" y="776"/>
                  </a:lnTo>
                  <a:lnTo>
                    <a:pt x="418" y="772"/>
                  </a:lnTo>
                  <a:lnTo>
                    <a:pt x="408" y="759"/>
                  </a:lnTo>
                  <a:lnTo>
                    <a:pt x="392" y="738"/>
                  </a:lnTo>
                  <a:lnTo>
                    <a:pt x="376" y="712"/>
                  </a:lnTo>
                  <a:close/>
                  <a:moveTo>
                    <a:pt x="495" y="896"/>
                  </a:moveTo>
                  <a:lnTo>
                    <a:pt x="476" y="868"/>
                  </a:lnTo>
                  <a:lnTo>
                    <a:pt x="463" y="844"/>
                  </a:lnTo>
                  <a:lnTo>
                    <a:pt x="453" y="827"/>
                  </a:lnTo>
                  <a:lnTo>
                    <a:pt x="451" y="820"/>
                  </a:lnTo>
                  <a:lnTo>
                    <a:pt x="455" y="824"/>
                  </a:lnTo>
                  <a:lnTo>
                    <a:pt x="466" y="838"/>
                  </a:lnTo>
                  <a:lnTo>
                    <a:pt x="482" y="860"/>
                  </a:lnTo>
                  <a:lnTo>
                    <a:pt x="500" y="888"/>
                  </a:lnTo>
                  <a:lnTo>
                    <a:pt x="518" y="915"/>
                  </a:lnTo>
                  <a:lnTo>
                    <a:pt x="532" y="939"/>
                  </a:lnTo>
                  <a:lnTo>
                    <a:pt x="542" y="956"/>
                  </a:lnTo>
                  <a:lnTo>
                    <a:pt x="544" y="963"/>
                  </a:lnTo>
                  <a:lnTo>
                    <a:pt x="540" y="960"/>
                  </a:lnTo>
                  <a:lnTo>
                    <a:pt x="529" y="945"/>
                  </a:lnTo>
                  <a:lnTo>
                    <a:pt x="514" y="923"/>
                  </a:lnTo>
                  <a:lnTo>
                    <a:pt x="495" y="896"/>
                  </a:lnTo>
                  <a:close/>
                  <a:moveTo>
                    <a:pt x="622" y="1089"/>
                  </a:moveTo>
                  <a:lnTo>
                    <a:pt x="603" y="1059"/>
                  </a:lnTo>
                  <a:lnTo>
                    <a:pt x="587" y="1035"/>
                  </a:lnTo>
                  <a:lnTo>
                    <a:pt x="577" y="1017"/>
                  </a:lnTo>
                  <a:lnTo>
                    <a:pt x="575" y="1009"/>
                  </a:lnTo>
                  <a:lnTo>
                    <a:pt x="580" y="1013"/>
                  </a:lnTo>
                  <a:lnTo>
                    <a:pt x="591" y="1028"/>
                  </a:lnTo>
                  <a:lnTo>
                    <a:pt x="607" y="1051"/>
                  </a:lnTo>
                  <a:lnTo>
                    <a:pt x="627" y="1080"/>
                  </a:lnTo>
                  <a:lnTo>
                    <a:pt x="646" y="1109"/>
                  </a:lnTo>
                  <a:lnTo>
                    <a:pt x="661" y="1134"/>
                  </a:lnTo>
                  <a:lnTo>
                    <a:pt x="671" y="1152"/>
                  </a:lnTo>
                  <a:lnTo>
                    <a:pt x="675" y="1158"/>
                  </a:lnTo>
                  <a:lnTo>
                    <a:pt x="672" y="1158"/>
                  </a:lnTo>
                  <a:lnTo>
                    <a:pt x="669" y="1155"/>
                  </a:lnTo>
                  <a:lnTo>
                    <a:pt x="665" y="1148"/>
                  </a:lnTo>
                  <a:lnTo>
                    <a:pt x="658" y="1139"/>
                  </a:lnTo>
                  <a:lnTo>
                    <a:pt x="641" y="1117"/>
                  </a:lnTo>
                  <a:lnTo>
                    <a:pt x="622" y="1089"/>
                  </a:lnTo>
                  <a:close/>
                  <a:moveTo>
                    <a:pt x="115" y="238"/>
                  </a:moveTo>
                  <a:lnTo>
                    <a:pt x="130" y="261"/>
                  </a:lnTo>
                  <a:lnTo>
                    <a:pt x="140" y="280"/>
                  </a:lnTo>
                  <a:lnTo>
                    <a:pt x="147" y="293"/>
                  </a:lnTo>
                  <a:lnTo>
                    <a:pt x="150" y="300"/>
                  </a:lnTo>
                  <a:lnTo>
                    <a:pt x="145" y="297"/>
                  </a:lnTo>
                  <a:lnTo>
                    <a:pt x="137" y="284"/>
                  </a:lnTo>
                  <a:lnTo>
                    <a:pt x="125" y="267"/>
                  </a:lnTo>
                  <a:lnTo>
                    <a:pt x="111" y="245"/>
                  </a:lnTo>
                  <a:lnTo>
                    <a:pt x="98" y="223"/>
                  </a:lnTo>
                  <a:lnTo>
                    <a:pt x="87" y="204"/>
                  </a:lnTo>
                  <a:lnTo>
                    <a:pt x="79" y="191"/>
                  </a:lnTo>
                  <a:lnTo>
                    <a:pt x="78" y="184"/>
                  </a:lnTo>
                  <a:lnTo>
                    <a:pt x="81" y="187"/>
                  </a:lnTo>
                  <a:lnTo>
                    <a:pt x="89" y="198"/>
                  </a:lnTo>
                  <a:lnTo>
                    <a:pt x="101" y="216"/>
                  </a:lnTo>
                  <a:lnTo>
                    <a:pt x="115" y="238"/>
                  </a:lnTo>
                  <a:close/>
                  <a:moveTo>
                    <a:pt x="248" y="456"/>
                  </a:moveTo>
                  <a:lnTo>
                    <a:pt x="244" y="453"/>
                  </a:lnTo>
                  <a:lnTo>
                    <a:pt x="236" y="441"/>
                  </a:lnTo>
                  <a:lnTo>
                    <a:pt x="222" y="422"/>
                  </a:lnTo>
                  <a:lnTo>
                    <a:pt x="208" y="400"/>
                  </a:lnTo>
                  <a:lnTo>
                    <a:pt x="194" y="376"/>
                  </a:lnTo>
                  <a:lnTo>
                    <a:pt x="182" y="356"/>
                  </a:lnTo>
                  <a:lnTo>
                    <a:pt x="175" y="342"/>
                  </a:lnTo>
                  <a:lnTo>
                    <a:pt x="173" y="336"/>
                  </a:lnTo>
                  <a:lnTo>
                    <a:pt x="176" y="340"/>
                  </a:lnTo>
                  <a:lnTo>
                    <a:pt x="185" y="351"/>
                  </a:lnTo>
                  <a:lnTo>
                    <a:pt x="197" y="369"/>
                  </a:lnTo>
                  <a:lnTo>
                    <a:pt x="212" y="393"/>
                  </a:lnTo>
                  <a:lnTo>
                    <a:pt x="227" y="416"/>
                  </a:lnTo>
                  <a:lnTo>
                    <a:pt x="239" y="436"/>
                  </a:lnTo>
                  <a:lnTo>
                    <a:pt x="247" y="450"/>
                  </a:lnTo>
                  <a:lnTo>
                    <a:pt x="248" y="456"/>
                  </a:lnTo>
                  <a:close/>
                  <a:moveTo>
                    <a:pt x="273" y="495"/>
                  </a:moveTo>
                  <a:lnTo>
                    <a:pt x="277" y="498"/>
                  </a:lnTo>
                  <a:lnTo>
                    <a:pt x="286" y="511"/>
                  </a:lnTo>
                  <a:lnTo>
                    <a:pt x="300" y="529"/>
                  </a:lnTo>
                  <a:lnTo>
                    <a:pt x="315" y="554"/>
                  </a:lnTo>
                  <a:lnTo>
                    <a:pt x="330" y="579"/>
                  </a:lnTo>
                  <a:lnTo>
                    <a:pt x="343" y="599"/>
                  </a:lnTo>
                  <a:lnTo>
                    <a:pt x="351" y="614"/>
                  </a:lnTo>
                  <a:lnTo>
                    <a:pt x="354" y="620"/>
                  </a:lnTo>
                  <a:lnTo>
                    <a:pt x="349" y="616"/>
                  </a:lnTo>
                  <a:lnTo>
                    <a:pt x="339" y="604"/>
                  </a:lnTo>
                  <a:lnTo>
                    <a:pt x="326" y="586"/>
                  </a:lnTo>
                  <a:lnTo>
                    <a:pt x="311" y="561"/>
                  </a:lnTo>
                  <a:lnTo>
                    <a:pt x="295" y="537"/>
                  </a:lnTo>
                  <a:lnTo>
                    <a:pt x="283" y="516"/>
                  </a:lnTo>
                  <a:lnTo>
                    <a:pt x="275" y="502"/>
                  </a:lnTo>
                  <a:lnTo>
                    <a:pt x="273" y="495"/>
                  </a:lnTo>
                  <a:close/>
                  <a:moveTo>
                    <a:pt x="379" y="660"/>
                  </a:moveTo>
                  <a:lnTo>
                    <a:pt x="383" y="664"/>
                  </a:lnTo>
                  <a:lnTo>
                    <a:pt x="393" y="676"/>
                  </a:lnTo>
                  <a:lnTo>
                    <a:pt x="407" y="697"/>
                  </a:lnTo>
                  <a:lnTo>
                    <a:pt x="424" y="722"/>
                  </a:lnTo>
                  <a:lnTo>
                    <a:pt x="441" y="748"/>
                  </a:lnTo>
                  <a:lnTo>
                    <a:pt x="453" y="770"/>
                  </a:lnTo>
                  <a:lnTo>
                    <a:pt x="462" y="785"/>
                  </a:lnTo>
                  <a:lnTo>
                    <a:pt x="464" y="792"/>
                  </a:lnTo>
                  <a:lnTo>
                    <a:pt x="459" y="789"/>
                  </a:lnTo>
                  <a:lnTo>
                    <a:pt x="450" y="775"/>
                  </a:lnTo>
                  <a:lnTo>
                    <a:pt x="435" y="756"/>
                  </a:lnTo>
                  <a:lnTo>
                    <a:pt x="419" y="730"/>
                  </a:lnTo>
                  <a:lnTo>
                    <a:pt x="402" y="705"/>
                  </a:lnTo>
                  <a:lnTo>
                    <a:pt x="389" y="683"/>
                  </a:lnTo>
                  <a:lnTo>
                    <a:pt x="381" y="666"/>
                  </a:lnTo>
                  <a:lnTo>
                    <a:pt x="379" y="660"/>
                  </a:lnTo>
                  <a:close/>
                  <a:moveTo>
                    <a:pt x="491" y="834"/>
                  </a:moveTo>
                  <a:lnTo>
                    <a:pt x="496" y="837"/>
                  </a:lnTo>
                  <a:lnTo>
                    <a:pt x="507" y="850"/>
                  </a:lnTo>
                  <a:lnTo>
                    <a:pt x="521" y="871"/>
                  </a:lnTo>
                  <a:lnTo>
                    <a:pt x="539" y="898"/>
                  </a:lnTo>
                  <a:lnTo>
                    <a:pt x="557" y="925"/>
                  </a:lnTo>
                  <a:lnTo>
                    <a:pt x="570" y="947"/>
                  </a:lnTo>
                  <a:lnTo>
                    <a:pt x="579" y="964"/>
                  </a:lnTo>
                  <a:lnTo>
                    <a:pt x="582" y="971"/>
                  </a:lnTo>
                  <a:lnTo>
                    <a:pt x="577" y="967"/>
                  </a:lnTo>
                  <a:lnTo>
                    <a:pt x="566" y="954"/>
                  </a:lnTo>
                  <a:lnTo>
                    <a:pt x="552" y="933"/>
                  </a:lnTo>
                  <a:lnTo>
                    <a:pt x="534" y="907"/>
                  </a:lnTo>
                  <a:lnTo>
                    <a:pt x="517" y="880"/>
                  </a:lnTo>
                  <a:lnTo>
                    <a:pt x="502" y="857"/>
                  </a:lnTo>
                  <a:lnTo>
                    <a:pt x="494" y="840"/>
                  </a:lnTo>
                  <a:lnTo>
                    <a:pt x="491" y="834"/>
                  </a:lnTo>
                  <a:close/>
                  <a:moveTo>
                    <a:pt x="86" y="150"/>
                  </a:moveTo>
                  <a:lnTo>
                    <a:pt x="72" y="129"/>
                  </a:lnTo>
                  <a:lnTo>
                    <a:pt x="62" y="111"/>
                  </a:lnTo>
                  <a:lnTo>
                    <a:pt x="56" y="99"/>
                  </a:lnTo>
                  <a:lnTo>
                    <a:pt x="55" y="93"/>
                  </a:lnTo>
                  <a:lnTo>
                    <a:pt x="58" y="97"/>
                  </a:lnTo>
                  <a:lnTo>
                    <a:pt x="66" y="107"/>
                  </a:lnTo>
                  <a:lnTo>
                    <a:pt x="76" y="122"/>
                  </a:lnTo>
                  <a:lnTo>
                    <a:pt x="89" y="142"/>
                  </a:lnTo>
                  <a:lnTo>
                    <a:pt x="101" y="163"/>
                  </a:lnTo>
                  <a:lnTo>
                    <a:pt x="111" y="181"/>
                  </a:lnTo>
                  <a:lnTo>
                    <a:pt x="118" y="193"/>
                  </a:lnTo>
                  <a:lnTo>
                    <a:pt x="120" y="198"/>
                  </a:lnTo>
                  <a:lnTo>
                    <a:pt x="116" y="195"/>
                  </a:lnTo>
                  <a:lnTo>
                    <a:pt x="109" y="185"/>
                  </a:lnTo>
                  <a:lnTo>
                    <a:pt x="98" y="170"/>
                  </a:lnTo>
                  <a:lnTo>
                    <a:pt x="86" y="150"/>
                  </a:lnTo>
                  <a:close/>
                  <a:moveTo>
                    <a:pt x="177" y="283"/>
                  </a:moveTo>
                  <a:lnTo>
                    <a:pt x="190" y="305"/>
                  </a:lnTo>
                  <a:lnTo>
                    <a:pt x="200" y="324"/>
                  </a:lnTo>
                  <a:lnTo>
                    <a:pt x="208" y="336"/>
                  </a:lnTo>
                  <a:lnTo>
                    <a:pt x="209" y="342"/>
                  </a:lnTo>
                  <a:lnTo>
                    <a:pt x="206" y="340"/>
                  </a:lnTo>
                  <a:lnTo>
                    <a:pt x="198" y="329"/>
                  </a:lnTo>
                  <a:lnTo>
                    <a:pt x="187" y="312"/>
                  </a:lnTo>
                  <a:lnTo>
                    <a:pt x="173" y="291"/>
                  </a:lnTo>
                  <a:lnTo>
                    <a:pt x="159" y="269"/>
                  </a:lnTo>
                  <a:lnTo>
                    <a:pt x="148" y="250"/>
                  </a:lnTo>
                  <a:lnTo>
                    <a:pt x="142" y="238"/>
                  </a:lnTo>
                  <a:lnTo>
                    <a:pt x="141" y="231"/>
                  </a:lnTo>
                  <a:lnTo>
                    <a:pt x="144" y="235"/>
                  </a:lnTo>
                  <a:lnTo>
                    <a:pt x="152" y="246"/>
                  </a:lnTo>
                  <a:lnTo>
                    <a:pt x="164" y="262"/>
                  </a:lnTo>
                  <a:lnTo>
                    <a:pt x="177" y="283"/>
                  </a:lnTo>
                  <a:close/>
                  <a:moveTo>
                    <a:pt x="270" y="431"/>
                  </a:moveTo>
                  <a:lnTo>
                    <a:pt x="284" y="453"/>
                  </a:lnTo>
                  <a:lnTo>
                    <a:pt x="295" y="473"/>
                  </a:lnTo>
                  <a:lnTo>
                    <a:pt x="303" y="486"/>
                  </a:lnTo>
                  <a:lnTo>
                    <a:pt x="305" y="492"/>
                  </a:lnTo>
                  <a:lnTo>
                    <a:pt x="301" y="488"/>
                  </a:lnTo>
                  <a:lnTo>
                    <a:pt x="292" y="477"/>
                  </a:lnTo>
                  <a:lnTo>
                    <a:pt x="280" y="460"/>
                  </a:lnTo>
                  <a:lnTo>
                    <a:pt x="265" y="438"/>
                  </a:lnTo>
                  <a:lnTo>
                    <a:pt x="252" y="416"/>
                  </a:lnTo>
                  <a:lnTo>
                    <a:pt x="241" y="396"/>
                  </a:lnTo>
                  <a:lnTo>
                    <a:pt x="233" y="383"/>
                  </a:lnTo>
                  <a:lnTo>
                    <a:pt x="231" y="377"/>
                  </a:lnTo>
                  <a:lnTo>
                    <a:pt x="236" y="380"/>
                  </a:lnTo>
                  <a:lnTo>
                    <a:pt x="243" y="391"/>
                  </a:lnTo>
                  <a:lnTo>
                    <a:pt x="255" y="409"/>
                  </a:lnTo>
                  <a:lnTo>
                    <a:pt x="270" y="431"/>
                  </a:lnTo>
                  <a:close/>
                  <a:moveTo>
                    <a:pt x="405" y="648"/>
                  </a:moveTo>
                  <a:lnTo>
                    <a:pt x="401" y="646"/>
                  </a:lnTo>
                  <a:lnTo>
                    <a:pt x="392" y="634"/>
                  </a:lnTo>
                  <a:lnTo>
                    <a:pt x="379" y="616"/>
                  </a:lnTo>
                  <a:lnTo>
                    <a:pt x="365" y="593"/>
                  </a:lnTo>
                  <a:lnTo>
                    <a:pt x="349" y="569"/>
                  </a:lnTo>
                  <a:lnTo>
                    <a:pt x="338" y="549"/>
                  </a:lnTo>
                  <a:lnTo>
                    <a:pt x="330" y="535"/>
                  </a:lnTo>
                  <a:lnTo>
                    <a:pt x="328" y="528"/>
                  </a:lnTo>
                  <a:lnTo>
                    <a:pt x="332" y="532"/>
                  </a:lnTo>
                  <a:lnTo>
                    <a:pt x="341" y="544"/>
                  </a:lnTo>
                  <a:lnTo>
                    <a:pt x="354" y="562"/>
                  </a:lnTo>
                  <a:lnTo>
                    <a:pt x="369" y="586"/>
                  </a:lnTo>
                  <a:lnTo>
                    <a:pt x="383" y="609"/>
                  </a:lnTo>
                  <a:lnTo>
                    <a:pt x="396" y="629"/>
                  </a:lnTo>
                  <a:lnTo>
                    <a:pt x="403" y="643"/>
                  </a:lnTo>
                  <a:lnTo>
                    <a:pt x="405" y="648"/>
                  </a:lnTo>
                  <a:close/>
                  <a:moveTo>
                    <a:pt x="431" y="688"/>
                  </a:moveTo>
                  <a:lnTo>
                    <a:pt x="435" y="692"/>
                  </a:lnTo>
                  <a:lnTo>
                    <a:pt x="444" y="704"/>
                  </a:lnTo>
                  <a:lnTo>
                    <a:pt x="457" y="722"/>
                  </a:lnTo>
                  <a:lnTo>
                    <a:pt x="474" y="747"/>
                  </a:lnTo>
                  <a:lnTo>
                    <a:pt x="489" y="771"/>
                  </a:lnTo>
                  <a:lnTo>
                    <a:pt x="501" y="792"/>
                  </a:lnTo>
                  <a:lnTo>
                    <a:pt x="510" y="807"/>
                  </a:lnTo>
                  <a:lnTo>
                    <a:pt x="512" y="814"/>
                  </a:lnTo>
                  <a:lnTo>
                    <a:pt x="508" y="811"/>
                  </a:lnTo>
                  <a:lnTo>
                    <a:pt x="498" y="799"/>
                  </a:lnTo>
                  <a:lnTo>
                    <a:pt x="485" y="779"/>
                  </a:lnTo>
                  <a:lnTo>
                    <a:pt x="468" y="756"/>
                  </a:lnTo>
                  <a:lnTo>
                    <a:pt x="453" y="730"/>
                  </a:lnTo>
                  <a:lnTo>
                    <a:pt x="441" y="709"/>
                  </a:lnTo>
                  <a:lnTo>
                    <a:pt x="433" y="695"/>
                  </a:lnTo>
                  <a:lnTo>
                    <a:pt x="431" y="688"/>
                  </a:lnTo>
                  <a:close/>
                  <a:moveTo>
                    <a:pt x="579" y="924"/>
                  </a:moveTo>
                  <a:lnTo>
                    <a:pt x="562" y="898"/>
                  </a:lnTo>
                  <a:lnTo>
                    <a:pt x="549" y="876"/>
                  </a:lnTo>
                  <a:lnTo>
                    <a:pt x="541" y="860"/>
                  </a:lnTo>
                  <a:lnTo>
                    <a:pt x="538" y="854"/>
                  </a:lnTo>
                  <a:lnTo>
                    <a:pt x="542" y="857"/>
                  </a:lnTo>
                  <a:lnTo>
                    <a:pt x="553" y="870"/>
                  </a:lnTo>
                  <a:lnTo>
                    <a:pt x="566" y="890"/>
                  </a:lnTo>
                  <a:lnTo>
                    <a:pt x="584" y="915"/>
                  </a:lnTo>
                  <a:lnTo>
                    <a:pt x="601" y="942"/>
                  </a:lnTo>
                  <a:lnTo>
                    <a:pt x="614" y="963"/>
                  </a:lnTo>
                  <a:lnTo>
                    <a:pt x="623" y="978"/>
                  </a:lnTo>
                  <a:lnTo>
                    <a:pt x="625" y="985"/>
                  </a:lnTo>
                  <a:lnTo>
                    <a:pt x="621" y="982"/>
                  </a:lnTo>
                  <a:lnTo>
                    <a:pt x="611" y="970"/>
                  </a:lnTo>
                  <a:lnTo>
                    <a:pt x="596" y="950"/>
                  </a:lnTo>
                  <a:lnTo>
                    <a:pt x="579" y="924"/>
                  </a:lnTo>
                  <a:close/>
                  <a:moveTo>
                    <a:pt x="75" y="77"/>
                  </a:moveTo>
                  <a:lnTo>
                    <a:pt x="63" y="58"/>
                  </a:lnTo>
                  <a:lnTo>
                    <a:pt x="55" y="42"/>
                  </a:lnTo>
                  <a:lnTo>
                    <a:pt x="49" y="31"/>
                  </a:lnTo>
                  <a:lnTo>
                    <a:pt x="47" y="26"/>
                  </a:lnTo>
                  <a:lnTo>
                    <a:pt x="50" y="28"/>
                  </a:lnTo>
                  <a:lnTo>
                    <a:pt x="57" y="37"/>
                  </a:lnTo>
                  <a:lnTo>
                    <a:pt x="67" y="52"/>
                  </a:lnTo>
                  <a:lnTo>
                    <a:pt x="79" y="70"/>
                  </a:lnTo>
                  <a:lnTo>
                    <a:pt x="90" y="89"/>
                  </a:lnTo>
                  <a:lnTo>
                    <a:pt x="99" y="105"/>
                  </a:lnTo>
                  <a:lnTo>
                    <a:pt x="104" y="117"/>
                  </a:lnTo>
                  <a:lnTo>
                    <a:pt x="107" y="121"/>
                  </a:lnTo>
                  <a:lnTo>
                    <a:pt x="103" y="119"/>
                  </a:lnTo>
                  <a:lnTo>
                    <a:pt x="97" y="109"/>
                  </a:lnTo>
                  <a:lnTo>
                    <a:pt x="87" y="95"/>
                  </a:lnTo>
                  <a:lnTo>
                    <a:pt x="75" y="77"/>
                  </a:lnTo>
                  <a:close/>
                  <a:moveTo>
                    <a:pt x="155" y="206"/>
                  </a:moveTo>
                  <a:lnTo>
                    <a:pt x="143" y="186"/>
                  </a:lnTo>
                  <a:lnTo>
                    <a:pt x="133" y="169"/>
                  </a:lnTo>
                  <a:lnTo>
                    <a:pt x="127" y="157"/>
                  </a:lnTo>
                  <a:lnTo>
                    <a:pt x="125" y="152"/>
                  </a:lnTo>
                  <a:lnTo>
                    <a:pt x="129" y="154"/>
                  </a:lnTo>
                  <a:lnTo>
                    <a:pt x="136" y="164"/>
                  </a:lnTo>
                  <a:lnTo>
                    <a:pt x="146" y="180"/>
                  </a:lnTo>
                  <a:lnTo>
                    <a:pt x="158" y="199"/>
                  </a:lnTo>
                  <a:lnTo>
                    <a:pt x="170" y="219"/>
                  </a:lnTo>
                  <a:lnTo>
                    <a:pt x="180" y="236"/>
                  </a:lnTo>
                  <a:lnTo>
                    <a:pt x="186" y="247"/>
                  </a:lnTo>
                  <a:lnTo>
                    <a:pt x="188" y="252"/>
                  </a:lnTo>
                  <a:lnTo>
                    <a:pt x="185" y="249"/>
                  </a:lnTo>
                  <a:lnTo>
                    <a:pt x="177" y="240"/>
                  </a:lnTo>
                  <a:lnTo>
                    <a:pt x="167" y="225"/>
                  </a:lnTo>
                  <a:lnTo>
                    <a:pt x="155" y="206"/>
                  </a:lnTo>
                  <a:close/>
                  <a:moveTo>
                    <a:pt x="240" y="341"/>
                  </a:moveTo>
                  <a:lnTo>
                    <a:pt x="227" y="320"/>
                  </a:lnTo>
                  <a:lnTo>
                    <a:pt x="217" y="303"/>
                  </a:lnTo>
                  <a:lnTo>
                    <a:pt x="210" y="290"/>
                  </a:lnTo>
                  <a:lnTo>
                    <a:pt x="208" y="284"/>
                  </a:lnTo>
                  <a:lnTo>
                    <a:pt x="211" y="288"/>
                  </a:lnTo>
                  <a:lnTo>
                    <a:pt x="220" y="298"/>
                  </a:lnTo>
                  <a:lnTo>
                    <a:pt x="230" y="313"/>
                  </a:lnTo>
                  <a:lnTo>
                    <a:pt x="243" y="334"/>
                  </a:lnTo>
                  <a:lnTo>
                    <a:pt x="257" y="355"/>
                  </a:lnTo>
                  <a:lnTo>
                    <a:pt x="266" y="372"/>
                  </a:lnTo>
                  <a:lnTo>
                    <a:pt x="273" y="385"/>
                  </a:lnTo>
                  <a:lnTo>
                    <a:pt x="274" y="390"/>
                  </a:lnTo>
                  <a:lnTo>
                    <a:pt x="271" y="387"/>
                  </a:lnTo>
                  <a:lnTo>
                    <a:pt x="263" y="377"/>
                  </a:lnTo>
                  <a:lnTo>
                    <a:pt x="252" y="361"/>
                  </a:lnTo>
                  <a:lnTo>
                    <a:pt x="240" y="341"/>
                  </a:lnTo>
                  <a:close/>
                  <a:moveTo>
                    <a:pt x="334" y="475"/>
                  </a:moveTo>
                  <a:lnTo>
                    <a:pt x="347" y="496"/>
                  </a:lnTo>
                  <a:lnTo>
                    <a:pt x="358" y="515"/>
                  </a:lnTo>
                  <a:lnTo>
                    <a:pt x="365" y="528"/>
                  </a:lnTo>
                  <a:lnTo>
                    <a:pt x="367" y="534"/>
                  </a:lnTo>
                  <a:lnTo>
                    <a:pt x="362" y="532"/>
                  </a:lnTo>
                  <a:lnTo>
                    <a:pt x="355" y="520"/>
                  </a:lnTo>
                  <a:lnTo>
                    <a:pt x="343" y="504"/>
                  </a:lnTo>
                  <a:lnTo>
                    <a:pt x="329" y="482"/>
                  </a:lnTo>
                  <a:lnTo>
                    <a:pt x="315" y="461"/>
                  </a:lnTo>
                  <a:lnTo>
                    <a:pt x="305" y="442"/>
                  </a:lnTo>
                  <a:lnTo>
                    <a:pt x="298" y="429"/>
                  </a:lnTo>
                  <a:lnTo>
                    <a:pt x="296" y="423"/>
                  </a:lnTo>
                  <a:lnTo>
                    <a:pt x="300" y="427"/>
                  </a:lnTo>
                  <a:lnTo>
                    <a:pt x="308" y="437"/>
                  </a:lnTo>
                  <a:lnTo>
                    <a:pt x="319" y="454"/>
                  </a:lnTo>
                  <a:lnTo>
                    <a:pt x="334" y="475"/>
                  </a:lnTo>
                  <a:close/>
                  <a:moveTo>
                    <a:pt x="429" y="622"/>
                  </a:moveTo>
                  <a:lnTo>
                    <a:pt x="443" y="645"/>
                  </a:lnTo>
                  <a:lnTo>
                    <a:pt x="454" y="664"/>
                  </a:lnTo>
                  <a:lnTo>
                    <a:pt x="462" y="678"/>
                  </a:lnTo>
                  <a:lnTo>
                    <a:pt x="463" y="684"/>
                  </a:lnTo>
                  <a:lnTo>
                    <a:pt x="459" y="680"/>
                  </a:lnTo>
                  <a:lnTo>
                    <a:pt x="451" y="669"/>
                  </a:lnTo>
                  <a:lnTo>
                    <a:pt x="439" y="652"/>
                  </a:lnTo>
                  <a:lnTo>
                    <a:pt x="423" y="630"/>
                  </a:lnTo>
                  <a:lnTo>
                    <a:pt x="409" y="608"/>
                  </a:lnTo>
                  <a:lnTo>
                    <a:pt x="398" y="588"/>
                  </a:lnTo>
                  <a:lnTo>
                    <a:pt x="391" y="575"/>
                  </a:lnTo>
                  <a:lnTo>
                    <a:pt x="389" y="569"/>
                  </a:lnTo>
                  <a:lnTo>
                    <a:pt x="392" y="571"/>
                  </a:lnTo>
                  <a:lnTo>
                    <a:pt x="401" y="583"/>
                  </a:lnTo>
                  <a:lnTo>
                    <a:pt x="413" y="600"/>
                  </a:lnTo>
                  <a:lnTo>
                    <a:pt x="429" y="622"/>
                  </a:lnTo>
                  <a:close/>
                  <a:moveTo>
                    <a:pt x="565" y="842"/>
                  </a:moveTo>
                  <a:lnTo>
                    <a:pt x="562" y="838"/>
                  </a:lnTo>
                  <a:lnTo>
                    <a:pt x="552" y="826"/>
                  </a:lnTo>
                  <a:lnTo>
                    <a:pt x="539" y="808"/>
                  </a:lnTo>
                  <a:lnTo>
                    <a:pt x="523" y="785"/>
                  </a:lnTo>
                  <a:lnTo>
                    <a:pt x="509" y="761"/>
                  </a:lnTo>
                  <a:lnTo>
                    <a:pt x="497" y="741"/>
                  </a:lnTo>
                  <a:lnTo>
                    <a:pt x="489" y="727"/>
                  </a:lnTo>
                  <a:lnTo>
                    <a:pt x="487" y="720"/>
                  </a:lnTo>
                  <a:lnTo>
                    <a:pt x="491" y="724"/>
                  </a:lnTo>
                  <a:lnTo>
                    <a:pt x="500" y="736"/>
                  </a:lnTo>
                  <a:lnTo>
                    <a:pt x="514" y="754"/>
                  </a:lnTo>
                  <a:lnTo>
                    <a:pt x="529" y="778"/>
                  </a:lnTo>
                  <a:lnTo>
                    <a:pt x="544" y="801"/>
                  </a:lnTo>
                  <a:lnTo>
                    <a:pt x="555" y="821"/>
                  </a:lnTo>
                  <a:lnTo>
                    <a:pt x="563" y="835"/>
                  </a:lnTo>
                  <a:lnTo>
                    <a:pt x="565" y="842"/>
                  </a:lnTo>
                  <a:close/>
                  <a:moveTo>
                    <a:pt x="636" y="939"/>
                  </a:moveTo>
                  <a:lnTo>
                    <a:pt x="651" y="964"/>
                  </a:lnTo>
                  <a:lnTo>
                    <a:pt x="665" y="985"/>
                  </a:lnTo>
                  <a:lnTo>
                    <a:pt x="672" y="999"/>
                  </a:lnTo>
                  <a:lnTo>
                    <a:pt x="675" y="1006"/>
                  </a:lnTo>
                  <a:lnTo>
                    <a:pt x="670" y="1003"/>
                  </a:lnTo>
                  <a:lnTo>
                    <a:pt x="660" y="991"/>
                  </a:lnTo>
                  <a:lnTo>
                    <a:pt x="647" y="972"/>
                  </a:lnTo>
                  <a:lnTo>
                    <a:pt x="630" y="947"/>
                  </a:lnTo>
                  <a:lnTo>
                    <a:pt x="614" y="923"/>
                  </a:lnTo>
                  <a:lnTo>
                    <a:pt x="602" y="902"/>
                  </a:lnTo>
                  <a:lnTo>
                    <a:pt x="594" y="887"/>
                  </a:lnTo>
                  <a:lnTo>
                    <a:pt x="592" y="880"/>
                  </a:lnTo>
                  <a:lnTo>
                    <a:pt x="596" y="883"/>
                  </a:lnTo>
                  <a:lnTo>
                    <a:pt x="605" y="896"/>
                  </a:lnTo>
                  <a:lnTo>
                    <a:pt x="619" y="914"/>
                  </a:lnTo>
                  <a:lnTo>
                    <a:pt x="636" y="939"/>
                  </a:lnTo>
                  <a:close/>
                  <a:moveTo>
                    <a:pt x="230" y="267"/>
                  </a:moveTo>
                  <a:lnTo>
                    <a:pt x="218" y="248"/>
                  </a:lnTo>
                  <a:lnTo>
                    <a:pt x="209" y="231"/>
                  </a:lnTo>
                  <a:lnTo>
                    <a:pt x="204" y="220"/>
                  </a:lnTo>
                  <a:lnTo>
                    <a:pt x="201" y="215"/>
                  </a:lnTo>
                  <a:lnTo>
                    <a:pt x="205" y="218"/>
                  </a:lnTo>
                  <a:lnTo>
                    <a:pt x="212" y="227"/>
                  </a:lnTo>
                  <a:lnTo>
                    <a:pt x="222" y="241"/>
                  </a:lnTo>
                  <a:lnTo>
                    <a:pt x="233" y="260"/>
                  </a:lnTo>
                  <a:lnTo>
                    <a:pt x="245" y="279"/>
                  </a:lnTo>
                  <a:lnTo>
                    <a:pt x="254" y="294"/>
                  </a:lnTo>
                  <a:lnTo>
                    <a:pt x="260" y="306"/>
                  </a:lnTo>
                  <a:lnTo>
                    <a:pt x="262" y="311"/>
                  </a:lnTo>
                  <a:lnTo>
                    <a:pt x="259" y="309"/>
                  </a:lnTo>
                  <a:lnTo>
                    <a:pt x="252" y="299"/>
                  </a:lnTo>
                  <a:lnTo>
                    <a:pt x="242" y="284"/>
                  </a:lnTo>
                  <a:lnTo>
                    <a:pt x="230" y="267"/>
                  </a:lnTo>
                  <a:close/>
                  <a:moveTo>
                    <a:pt x="312" y="396"/>
                  </a:moveTo>
                  <a:lnTo>
                    <a:pt x="298" y="376"/>
                  </a:lnTo>
                  <a:lnTo>
                    <a:pt x="290" y="359"/>
                  </a:lnTo>
                  <a:lnTo>
                    <a:pt x="283" y="347"/>
                  </a:lnTo>
                  <a:lnTo>
                    <a:pt x="282" y="342"/>
                  </a:lnTo>
                  <a:lnTo>
                    <a:pt x="284" y="344"/>
                  </a:lnTo>
                  <a:lnTo>
                    <a:pt x="292" y="354"/>
                  </a:lnTo>
                  <a:lnTo>
                    <a:pt x="303" y="369"/>
                  </a:lnTo>
                  <a:lnTo>
                    <a:pt x="315" y="389"/>
                  </a:lnTo>
                  <a:lnTo>
                    <a:pt x="327" y="409"/>
                  </a:lnTo>
                  <a:lnTo>
                    <a:pt x="337" y="426"/>
                  </a:lnTo>
                  <a:lnTo>
                    <a:pt x="344" y="437"/>
                  </a:lnTo>
                  <a:lnTo>
                    <a:pt x="345" y="442"/>
                  </a:lnTo>
                  <a:lnTo>
                    <a:pt x="341" y="440"/>
                  </a:lnTo>
                  <a:lnTo>
                    <a:pt x="335" y="430"/>
                  </a:lnTo>
                  <a:lnTo>
                    <a:pt x="324" y="415"/>
                  </a:lnTo>
                  <a:lnTo>
                    <a:pt x="312" y="396"/>
                  </a:lnTo>
                  <a:close/>
                  <a:moveTo>
                    <a:pt x="398" y="532"/>
                  </a:moveTo>
                  <a:lnTo>
                    <a:pt x="384" y="511"/>
                  </a:lnTo>
                  <a:lnTo>
                    <a:pt x="375" y="493"/>
                  </a:lnTo>
                  <a:lnTo>
                    <a:pt x="368" y="481"/>
                  </a:lnTo>
                  <a:lnTo>
                    <a:pt x="366" y="475"/>
                  </a:lnTo>
                  <a:lnTo>
                    <a:pt x="369" y="477"/>
                  </a:lnTo>
                  <a:lnTo>
                    <a:pt x="377" y="487"/>
                  </a:lnTo>
                  <a:lnTo>
                    <a:pt x="389" y="504"/>
                  </a:lnTo>
                  <a:lnTo>
                    <a:pt x="402" y="524"/>
                  </a:lnTo>
                  <a:lnTo>
                    <a:pt x="415" y="545"/>
                  </a:lnTo>
                  <a:lnTo>
                    <a:pt x="425" y="562"/>
                  </a:lnTo>
                  <a:lnTo>
                    <a:pt x="432" y="575"/>
                  </a:lnTo>
                  <a:lnTo>
                    <a:pt x="433" y="580"/>
                  </a:lnTo>
                  <a:lnTo>
                    <a:pt x="430" y="577"/>
                  </a:lnTo>
                  <a:lnTo>
                    <a:pt x="422" y="567"/>
                  </a:lnTo>
                  <a:lnTo>
                    <a:pt x="411" y="551"/>
                  </a:lnTo>
                  <a:lnTo>
                    <a:pt x="398" y="532"/>
                  </a:lnTo>
                  <a:close/>
                  <a:moveTo>
                    <a:pt x="494" y="665"/>
                  </a:moveTo>
                  <a:lnTo>
                    <a:pt x="507" y="687"/>
                  </a:lnTo>
                  <a:lnTo>
                    <a:pt x="518" y="706"/>
                  </a:lnTo>
                  <a:lnTo>
                    <a:pt x="525" y="718"/>
                  </a:lnTo>
                  <a:lnTo>
                    <a:pt x="527" y="725"/>
                  </a:lnTo>
                  <a:lnTo>
                    <a:pt x="523" y="721"/>
                  </a:lnTo>
                  <a:lnTo>
                    <a:pt x="515" y="711"/>
                  </a:lnTo>
                  <a:lnTo>
                    <a:pt x="502" y="694"/>
                  </a:lnTo>
                  <a:lnTo>
                    <a:pt x="488" y="673"/>
                  </a:lnTo>
                  <a:lnTo>
                    <a:pt x="475" y="651"/>
                  </a:lnTo>
                  <a:lnTo>
                    <a:pt x="464" y="633"/>
                  </a:lnTo>
                  <a:lnTo>
                    <a:pt x="457" y="620"/>
                  </a:lnTo>
                  <a:lnTo>
                    <a:pt x="455" y="614"/>
                  </a:lnTo>
                  <a:lnTo>
                    <a:pt x="458" y="616"/>
                  </a:lnTo>
                  <a:lnTo>
                    <a:pt x="467" y="628"/>
                  </a:lnTo>
                  <a:lnTo>
                    <a:pt x="479" y="644"/>
                  </a:lnTo>
                  <a:lnTo>
                    <a:pt x="494" y="665"/>
                  </a:lnTo>
                  <a:close/>
                  <a:moveTo>
                    <a:pt x="590" y="813"/>
                  </a:moveTo>
                  <a:lnTo>
                    <a:pt x="604" y="836"/>
                  </a:lnTo>
                  <a:lnTo>
                    <a:pt x="616" y="855"/>
                  </a:lnTo>
                  <a:lnTo>
                    <a:pt x="624" y="869"/>
                  </a:lnTo>
                  <a:lnTo>
                    <a:pt x="625" y="875"/>
                  </a:lnTo>
                  <a:lnTo>
                    <a:pt x="622" y="871"/>
                  </a:lnTo>
                  <a:lnTo>
                    <a:pt x="613" y="860"/>
                  </a:lnTo>
                  <a:lnTo>
                    <a:pt x="600" y="843"/>
                  </a:lnTo>
                  <a:lnTo>
                    <a:pt x="585" y="821"/>
                  </a:lnTo>
                  <a:lnTo>
                    <a:pt x="570" y="799"/>
                  </a:lnTo>
                  <a:lnTo>
                    <a:pt x="559" y="779"/>
                  </a:lnTo>
                  <a:lnTo>
                    <a:pt x="551" y="765"/>
                  </a:lnTo>
                  <a:lnTo>
                    <a:pt x="550" y="759"/>
                  </a:lnTo>
                  <a:lnTo>
                    <a:pt x="553" y="762"/>
                  </a:lnTo>
                  <a:lnTo>
                    <a:pt x="562" y="773"/>
                  </a:lnTo>
                  <a:lnTo>
                    <a:pt x="575" y="791"/>
                  </a:lnTo>
                  <a:lnTo>
                    <a:pt x="590" y="813"/>
                  </a:lnTo>
                  <a:close/>
                  <a:moveTo>
                    <a:pt x="388" y="455"/>
                  </a:moveTo>
                  <a:lnTo>
                    <a:pt x="377" y="437"/>
                  </a:lnTo>
                  <a:lnTo>
                    <a:pt x="367" y="420"/>
                  </a:lnTo>
                  <a:lnTo>
                    <a:pt x="361" y="409"/>
                  </a:lnTo>
                  <a:lnTo>
                    <a:pt x="359" y="404"/>
                  </a:lnTo>
                  <a:lnTo>
                    <a:pt x="362" y="407"/>
                  </a:lnTo>
                  <a:lnTo>
                    <a:pt x="370" y="416"/>
                  </a:lnTo>
                  <a:lnTo>
                    <a:pt x="380" y="430"/>
                  </a:lnTo>
                  <a:lnTo>
                    <a:pt x="392" y="448"/>
                  </a:lnTo>
                  <a:lnTo>
                    <a:pt x="404" y="468"/>
                  </a:lnTo>
                  <a:lnTo>
                    <a:pt x="413" y="483"/>
                  </a:lnTo>
                  <a:lnTo>
                    <a:pt x="419" y="494"/>
                  </a:lnTo>
                  <a:lnTo>
                    <a:pt x="421" y="500"/>
                  </a:lnTo>
                  <a:lnTo>
                    <a:pt x="418" y="497"/>
                  </a:lnTo>
                  <a:lnTo>
                    <a:pt x="410" y="488"/>
                  </a:lnTo>
                  <a:lnTo>
                    <a:pt x="400" y="474"/>
                  </a:lnTo>
                  <a:lnTo>
                    <a:pt x="388" y="455"/>
                  </a:lnTo>
                  <a:close/>
                  <a:moveTo>
                    <a:pt x="472" y="584"/>
                  </a:moveTo>
                  <a:lnTo>
                    <a:pt x="458" y="565"/>
                  </a:lnTo>
                  <a:lnTo>
                    <a:pt x="448" y="548"/>
                  </a:lnTo>
                  <a:lnTo>
                    <a:pt x="443" y="536"/>
                  </a:lnTo>
                  <a:lnTo>
                    <a:pt x="441" y="530"/>
                  </a:lnTo>
                  <a:lnTo>
                    <a:pt x="444" y="533"/>
                  </a:lnTo>
                  <a:lnTo>
                    <a:pt x="452" y="543"/>
                  </a:lnTo>
                  <a:lnTo>
                    <a:pt x="463" y="558"/>
                  </a:lnTo>
                  <a:lnTo>
                    <a:pt x="475" y="578"/>
                  </a:lnTo>
                  <a:lnTo>
                    <a:pt x="488" y="598"/>
                  </a:lnTo>
                  <a:lnTo>
                    <a:pt x="498" y="614"/>
                  </a:lnTo>
                  <a:lnTo>
                    <a:pt x="504" y="626"/>
                  </a:lnTo>
                  <a:lnTo>
                    <a:pt x="506" y="631"/>
                  </a:lnTo>
                  <a:lnTo>
                    <a:pt x="502" y="629"/>
                  </a:lnTo>
                  <a:lnTo>
                    <a:pt x="495" y="619"/>
                  </a:lnTo>
                  <a:lnTo>
                    <a:pt x="484" y="604"/>
                  </a:lnTo>
                  <a:lnTo>
                    <a:pt x="472" y="584"/>
                  </a:lnTo>
                  <a:close/>
                  <a:moveTo>
                    <a:pt x="559" y="720"/>
                  </a:moveTo>
                  <a:lnTo>
                    <a:pt x="546" y="699"/>
                  </a:lnTo>
                  <a:lnTo>
                    <a:pt x="536" y="682"/>
                  </a:lnTo>
                  <a:lnTo>
                    <a:pt x="529" y="669"/>
                  </a:lnTo>
                  <a:lnTo>
                    <a:pt x="527" y="664"/>
                  </a:lnTo>
                  <a:lnTo>
                    <a:pt x="530" y="666"/>
                  </a:lnTo>
                  <a:lnTo>
                    <a:pt x="539" y="677"/>
                  </a:lnTo>
                  <a:lnTo>
                    <a:pt x="550" y="693"/>
                  </a:lnTo>
                  <a:lnTo>
                    <a:pt x="563" y="712"/>
                  </a:lnTo>
                  <a:lnTo>
                    <a:pt x="576" y="733"/>
                  </a:lnTo>
                  <a:lnTo>
                    <a:pt x="587" y="751"/>
                  </a:lnTo>
                  <a:lnTo>
                    <a:pt x="594" y="763"/>
                  </a:lnTo>
                  <a:lnTo>
                    <a:pt x="595" y="769"/>
                  </a:lnTo>
                  <a:lnTo>
                    <a:pt x="592" y="767"/>
                  </a:lnTo>
                  <a:lnTo>
                    <a:pt x="584" y="757"/>
                  </a:lnTo>
                  <a:lnTo>
                    <a:pt x="573" y="740"/>
                  </a:lnTo>
                  <a:lnTo>
                    <a:pt x="559" y="720"/>
                  </a:lnTo>
                  <a:close/>
                  <a:moveTo>
                    <a:pt x="550" y="643"/>
                  </a:moveTo>
                  <a:lnTo>
                    <a:pt x="538" y="624"/>
                  </a:lnTo>
                  <a:lnTo>
                    <a:pt x="529" y="608"/>
                  </a:lnTo>
                  <a:lnTo>
                    <a:pt x="522" y="597"/>
                  </a:lnTo>
                  <a:lnTo>
                    <a:pt x="521" y="591"/>
                  </a:lnTo>
                  <a:lnTo>
                    <a:pt x="525" y="593"/>
                  </a:lnTo>
                  <a:lnTo>
                    <a:pt x="532" y="603"/>
                  </a:lnTo>
                  <a:lnTo>
                    <a:pt x="542" y="618"/>
                  </a:lnTo>
                  <a:lnTo>
                    <a:pt x="554" y="635"/>
                  </a:lnTo>
                  <a:lnTo>
                    <a:pt x="566" y="654"/>
                  </a:lnTo>
                  <a:lnTo>
                    <a:pt x="576" y="671"/>
                  </a:lnTo>
                  <a:lnTo>
                    <a:pt x="582" y="682"/>
                  </a:lnTo>
                  <a:lnTo>
                    <a:pt x="583" y="687"/>
                  </a:lnTo>
                  <a:lnTo>
                    <a:pt x="580" y="685"/>
                  </a:lnTo>
                  <a:lnTo>
                    <a:pt x="573" y="676"/>
                  </a:lnTo>
                  <a:lnTo>
                    <a:pt x="562" y="662"/>
                  </a:lnTo>
                  <a:lnTo>
                    <a:pt x="550" y="643"/>
                  </a:lnTo>
                  <a:close/>
                  <a:moveTo>
                    <a:pt x="635" y="772"/>
                  </a:moveTo>
                  <a:lnTo>
                    <a:pt x="622" y="752"/>
                  </a:lnTo>
                  <a:lnTo>
                    <a:pt x="612" y="736"/>
                  </a:lnTo>
                  <a:lnTo>
                    <a:pt x="605" y="724"/>
                  </a:lnTo>
                  <a:lnTo>
                    <a:pt x="604" y="718"/>
                  </a:lnTo>
                  <a:lnTo>
                    <a:pt x="607" y="720"/>
                  </a:lnTo>
                  <a:lnTo>
                    <a:pt x="615" y="730"/>
                  </a:lnTo>
                  <a:lnTo>
                    <a:pt x="626" y="746"/>
                  </a:lnTo>
                  <a:lnTo>
                    <a:pt x="639" y="765"/>
                  </a:lnTo>
                  <a:lnTo>
                    <a:pt x="651" y="785"/>
                  </a:lnTo>
                  <a:lnTo>
                    <a:pt x="661" y="802"/>
                  </a:lnTo>
                  <a:lnTo>
                    <a:pt x="668" y="814"/>
                  </a:lnTo>
                  <a:lnTo>
                    <a:pt x="670" y="820"/>
                  </a:lnTo>
                  <a:lnTo>
                    <a:pt x="667" y="816"/>
                  </a:lnTo>
                  <a:lnTo>
                    <a:pt x="659" y="807"/>
                  </a:lnTo>
                  <a:lnTo>
                    <a:pt x="648" y="792"/>
                  </a:lnTo>
                  <a:lnTo>
                    <a:pt x="635" y="772"/>
                  </a:lnTo>
                  <a:close/>
                </a:path>
              </a:pathLst>
            </a:custGeom>
            <a:solidFill>
              <a:srgbClr val="FCF9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CH"/>
            </a:p>
          </p:txBody>
        </p:sp>
        <p:sp>
          <p:nvSpPr>
            <p:cNvPr id="21" name="Freeform 11"/>
            <p:cNvSpPr>
              <a:spLocks noEditPoints="1"/>
            </p:cNvSpPr>
            <p:nvPr userDrawn="1"/>
          </p:nvSpPr>
          <p:spPr bwMode="auto">
            <a:xfrm>
              <a:off x="8951119" y="604837"/>
              <a:ext cx="133350" cy="268287"/>
            </a:xfrm>
            <a:custGeom>
              <a:avLst/>
              <a:gdLst>
                <a:gd name="T0" fmla="*/ 0 w 677"/>
                <a:gd name="T1" fmla="*/ 299 h 1352"/>
                <a:gd name="T2" fmla="*/ 7 w 677"/>
                <a:gd name="T3" fmla="*/ 260 h 1352"/>
                <a:gd name="T4" fmla="*/ 66 w 677"/>
                <a:gd name="T5" fmla="*/ 244 h 1352"/>
                <a:gd name="T6" fmla="*/ 10 w 677"/>
                <a:gd name="T7" fmla="*/ 109 h 1352"/>
                <a:gd name="T8" fmla="*/ 615 w 677"/>
                <a:gd name="T9" fmla="*/ 774 h 1352"/>
                <a:gd name="T10" fmla="*/ 665 w 677"/>
                <a:gd name="T11" fmla="*/ 906 h 1352"/>
                <a:gd name="T12" fmla="*/ 649 w 677"/>
                <a:gd name="T13" fmla="*/ 1074 h 1352"/>
                <a:gd name="T14" fmla="*/ 675 w 677"/>
                <a:gd name="T15" fmla="*/ 1204 h 1352"/>
                <a:gd name="T16" fmla="*/ 643 w 677"/>
                <a:gd name="T17" fmla="*/ 1252 h 1352"/>
                <a:gd name="T18" fmla="*/ 136 w 677"/>
                <a:gd name="T19" fmla="*/ 539 h 1352"/>
                <a:gd name="T20" fmla="*/ 277 w 677"/>
                <a:gd name="T21" fmla="*/ 750 h 1352"/>
                <a:gd name="T22" fmla="*/ 425 w 677"/>
                <a:gd name="T23" fmla="*/ 970 h 1352"/>
                <a:gd name="T24" fmla="*/ 583 w 677"/>
                <a:gd name="T25" fmla="*/ 1201 h 1352"/>
                <a:gd name="T26" fmla="*/ 76 w 677"/>
                <a:gd name="T27" fmla="*/ 409 h 1352"/>
                <a:gd name="T28" fmla="*/ 205 w 677"/>
                <a:gd name="T29" fmla="*/ 606 h 1352"/>
                <a:gd name="T30" fmla="*/ 343 w 677"/>
                <a:gd name="T31" fmla="*/ 813 h 1352"/>
                <a:gd name="T32" fmla="*/ 489 w 677"/>
                <a:gd name="T33" fmla="*/ 1027 h 1352"/>
                <a:gd name="T34" fmla="*/ 492 w 677"/>
                <a:gd name="T35" fmla="*/ 1036 h 1352"/>
                <a:gd name="T36" fmla="*/ 175 w 677"/>
                <a:gd name="T37" fmla="*/ 519 h 1352"/>
                <a:gd name="T38" fmla="*/ 326 w 677"/>
                <a:gd name="T39" fmla="*/ 744 h 1352"/>
                <a:gd name="T40" fmla="*/ 438 w 677"/>
                <a:gd name="T41" fmla="*/ 915 h 1352"/>
                <a:gd name="T42" fmla="*/ 608 w 677"/>
                <a:gd name="T43" fmla="*/ 1160 h 1352"/>
                <a:gd name="T44" fmla="*/ 120 w 677"/>
                <a:gd name="T45" fmla="*/ 385 h 1352"/>
                <a:gd name="T46" fmla="*/ 238 w 677"/>
                <a:gd name="T47" fmla="*/ 563 h 1352"/>
                <a:gd name="T48" fmla="*/ 340 w 677"/>
                <a:gd name="T49" fmla="*/ 707 h 1352"/>
                <a:gd name="T50" fmla="*/ 471 w 677"/>
                <a:gd name="T51" fmla="*/ 900 h 1352"/>
                <a:gd name="T52" fmla="*/ 637 w 677"/>
                <a:gd name="T53" fmla="*/ 1146 h 1352"/>
                <a:gd name="T54" fmla="*/ 150 w 677"/>
                <a:gd name="T55" fmla="*/ 367 h 1352"/>
                <a:gd name="T56" fmla="*/ 203 w 677"/>
                <a:gd name="T57" fmla="*/ 453 h 1352"/>
                <a:gd name="T58" fmla="*/ 381 w 677"/>
                <a:gd name="T59" fmla="*/ 715 h 1352"/>
                <a:gd name="T60" fmla="*/ 440 w 677"/>
                <a:gd name="T61" fmla="*/ 808 h 1352"/>
                <a:gd name="T62" fmla="*/ 599 w 677"/>
                <a:gd name="T63" fmla="*/ 1036 h 1352"/>
                <a:gd name="T64" fmla="*/ 565 w 677"/>
                <a:gd name="T65" fmla="*/ 995 h 1352"/>
                <a:gd name="T66" fmla="*/ 90 w 677"/>
                <a:gd name="T67" fmla="*/ 218 h 1352"/>
                <a:gd name="T68" fmla="*/ 226 w 677"/>
                <a:gd name="T69" fmla="*/ 438 h 1352"/>
                <a:gd name="T70" fmla="*/ 297 w 677"/>
                <a:gd name="T71" fmla="*/ 535 h 1352"/>
                <a:gd name="T72" fmla="*/ 404 w 677"/>
                <a:gd name="T73" fmla="*/ 712 h 1352"/>
                <a:gd name="T74" fmla="*/ 491 w 677"/>
                <a:gd name="T75" fmla="*/ 839 h 1352"/>
                <a:gd name="T76" fmla="*/ 83 w 677"/>
                <a:gd name="T77" fmla="*/ 163 h 1352"/>
                <a:gd name="T78" fmla="*/ 128 w 677"/>
                <a:gd name="T79" fmla="*/ 224 h 1352"/>
                <a:gd name="T80" fmla="*/ 223 w 677"/>
                <a:gd name="T81" fmla="*/ 369 h 1352"/>
                <a:gd name="T82" fmla="*/ 381 w 677"/>
                <a:gd name="T83" fmla="*/ 607 h 1352"/>
                <a:gd name="T84" fmla="*/ 432 w 677"/>
                <a:gd name="T85" fmla="*/ 683 h 1352"/>
                <a:gd name="T86" fmla="*/ 604 w 677"/>
                <a:gd name="T87" fmla="*/ 950 h 1352"/>
                <a:gd name="T88" fmla="*/ 71 w 677"/>
                <a:gd name="T89" fmla="*/ 84 h 1352"/>
                <a:gd name="T90" fmla="*/ 156 w 677"/>
                <a:gd name="T91" fmla="*/ 215 h 1352"/>
                <a:gd name="T92" fmla="*/ 245 w 677"/>
                <a:gd name="T93" fmla="*/ 353 h 1352"/>
                <a:gd name="T94" fmla="*/ 291 w 677"/>
                <a:gd name="T95" fmla="*/ 412 h 1352"/>
                <a:gd name="T96" fmla="*/ 375 w 677"/>
                <a:gd name="T97" fmla="*/ 545 h 1352"/>
                <a:gd name="T98" fmla="*/ 521 w 677"/>
                <a:gd name="T99" fmla="*/ 753 h 1352"/>
                <a:gd name="T100" fmla="*/ 585 w 677"/>
                <a:gd name="T101" fmla="*/ 857 h 1352"/>
                <a:gd name="T102" fmla="*/ 244 w 677"/>
                <a:gd name="T103" fmla="*/ 283 h 1352"/>
                <a:gd name="T104" fmla="*/ 331 w 677"/>
                <a:gd name="T105" fmla="*/ 416 h 1352"/>
                <a:gd name="T106" fmla="*/ 423 w 677"/>
                <a:gd name="T107" fmla="*/ 553 h 1352"/>
                <a:gd name="T108" fmla="*/ 445 w 677"/>
                <a:gd name="T109" fmla="*/ 587 h 1352"/>
                <a:gd name="T110" fmla="*/ 543 w 677"/>
                <a:gd name="T111" fmla="*/ 733 h 1352"/>
                <a:gd name="T112" fmla="*/ 411 w 677"/>
                <a:gd name="T113" fmla="*/ 470 h 1352"/>
                <a:gd name="T114" fmla="*/ 499 w 677"/>
                <a:gd name="T115" fmla="*/ 601 h 1352"/>
                <a:gd name="T116" fmla="*/ 591 w 677"/>
                <a:gd name="T117" fmla="*/ 740 h 1352"/>
                <a:gd name="T118" fmla="*/ 580 w 677"/>
                <a:gd name="T119" fmla="*/ 654 h 1352"/>
                <a:gd name="T120" fmla="*/ 670 w 677"/>
                <a:gd name="T121" fmla="*/ 786 h 1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677" h="1352">
                  <a:moveTo>
                    <a:pt x="0" y="342"/>
                  </a:moveTo>
                  <a:lnTo>
                    <a:pt x="0" y="328"/>
                  </a:lnTo>
                  <a:lnTo>
                    <a:pt x="12" y="352"/>
                  </a:lnTo>
                  <a:lnTo>
                    <a:pt x="17" y="361"/>
                  </a:lnTo>
                  <a:lnTo>
                    <a:pt x="11" y="357"/>
                  </a:lnTo>
                  <a:lnTo>
                    <a:pt x="0" y="342"/>
                  </a:lnTo>
                  <a:close/>
                  <a:moveTo>
                    <a:pt x="0" y="299"/>
                  </a:moveTo>
                  <a:lnTo>
                    <a:pt x="0" y="283"/>
                  </a:lnTo>
                  <a:lnTo>
                    <a:pt x="4" y="288"/>
                  </a:lnTo>
                  <a:lnTo>
                    <a:pt x="21" y="316"/>
                  </a:lnTo>
                  <a:lnTo>
                    <a:pt x="34" y="339"/>
                  </a:lnTo>
                  <a:lnTo>
                    <a:pt x="44" y="356"/>
                  </a:lnTo>
                  <a:lnTo>
                    <a:pt x="47" y="364"/>
                  </a:lnTo>
                  <a:lnTo>
                    <a:pt x="42" y="359"/>
                  </a:lnTo>
                  <a:lnTo>
                    <a:pt x="32" y="346"/>
                  </a:lnTo>
                  <a:lnTo>
                    <a:pt x="17" y="325"/>
                  </a:lnTo>
                  <a:lnTo>
                    <a:pt x="0" y="299"/>
                  </a:lnTo>
                  <a:close/>
                  <a:moveTo>
                    <a:pt x="0" y="248"/>
                  </a:moveTo>
                  <a:lnTo>
                    <a:pt x="0" y="240"/>
                  </a:lnTo>
                  <a:lnTo>
                    <a:pt x="7" y="250"/>
                  </a:lnTo>
                  <a:lnTo>
                    <a:pt x="17" y="263"/>
                  </a:lnTo>
                  <a:lnTo>
                    <a:pt x="29" y="281"/>
                  </a:lnTo>
                  <a:lnTo>
                    <a:pt x="41" y="300"/>
                  </a:lnTo>
                  <a:lnTo>
                    <a:pt x="59" y="327"/>
                  </a:lnTo>
                  <a:lnTo>
                    <a:pt x="72" y="349"/>
                  </a:lnTo>
                  <a:lnTo>
                    <a:pt x="81" y="365"/>
                  </a:lnTo>
                  <a:lnTo>
                    <a:pt x="83" y="372"/>
                  </a:lnTo>
                  <a:lnTo>
                    <a:pt x="79" y="368"/>
                  </a:lnTo>
                  <a:lnTo>
                    <a:pt x="69" y="355"/>
                  </a:lnTo>
                  <a:lnTo>
                    <a:pt x="53" y="334"/>
                  </a:lnTo>
                  <a:lnTo>
                    <a:pt x="37" y="308"/>
                  </a:lnTo>
                  <a:lnTo>
                    <a:pt x="25" y="291"/>
                  </a:lnTo>
                  <a:lnTo>
                    <a:pt x="15" y="274"/>
                  </a:lnTo>
                  <a:lnTo>
                    <a:pt x="7" y="260"/>
                  </a:lnTo>
                  <a:lnTo>
                    <a:pt x="0" y="248"/>
                  </a:lnTo>
                  <a:close/>
                  <a:moveTo>
                    <a:pt x="0" y="199"/>
                  </a:moveTo>
                  <a:lnTo>
                    <a:pt x="0" y="188"/>
                  </a:lnTo>
                  <a:lnTo>
                    <a:pt x="11" y="208"/>
                  </a:lnTo>
                  <a:lnTo>
                    <a:pt x="15" y="216"/>
                  </a:lnTo>
                  <a:lnTo>
                    <a:pt x="10" y="212"/>
                  </a:lnTo>
                  <a:lnTo>
                    <a:pt x="0" y="199"/>
                  </a:lnTo>
                  <a:close/>
                  <a:moveTo>
                    <a:pt x="0" y="147"/>
                  </a:moveTo>
                  <a:lnTo>
                    <a:pt x="0" y="137"/>
                  </a:lnTo>
                  <a:lnTo>
                    <a:pt x="6" y="145"/>
                  </a:lnTo>
                  <a:lnTo>
                    <a:pt x="13" y="156"/>
                  </a:lnTo>
                  <a:lnTo>
                    <a:pt x="21" y="168"/>
                  </a:lnTo>
                  <a:lnTo>
                    <a:pt x="30" y="182"/>
                  </a:lnTo>
                  <a:lnTo>
                    <a:pt x="44" y="205"/>
                  </a:lnTo>
                  <a:lnTo>
                    <a:pt x="57" y="225"/>
                  </a:lnTo>
                  <a:lnTo>
                    <a:pt x="64" y="239"/>
                  </a:lnTo>
                  <a:lnTo>
                    <a:pt x="66" y="244"/>
                  </a:lnTo>
                  <a:lnTo>
                    <a:pt x="62" y="242"/>
                  </a:lnTo>
                  <a:lnTo>
                    <a:pt x="53" y="230"/>
                  </a:lnTo>
                  <a:lnTo>
                    <a:pt x="40" y="212"/>
                  </a:lnTo>
                  <a:lnTo>
                    <a:pt x="26" y="189"/>
                  </a:lnTo>
                  <a:lnTo>
                    <a:pt x="18" y="177"/>
                  </a:lnTo>
                  <a:lnTo>
                    <a:pt x="11" y="166"/>
                  </a:lnTo>
                  <a:lnTo>
                    <a:pt x="5" y="156"/>
                  </a:lnTo>
                  <a:lnTo>
                    <a:pt x="0" y="147"/>
                  </a:lnTo>
                  <a:close/>
                  <a:moveTo>
                    <a:pt x="0" y="93"/>
                  </a:moveTo>
                  <a:lnTo>
                    <a:pt x="0" y="79"/>
                  </a:lnTo>
                  <a:lnTo>
                    <a:pt x="11" y="98"/>
                  </a:lnTo>
                  <a:lnTo>
                    <a:pt x="20" y="114"/>
                  </a:lnTo>
                  <a:lnTo>
                    <a:pt x="26" y="125"/>
                  </a:lnTo>
                  <a:lnTo>
                    <a:pt x="28" y="130"/>
                  </a:lnTo>
                  <a:lnTo>
                    <a:pt x="25" y="129"/>
                  </a:lnTo>
                  <a:lnTo>
                    <a:pt x="19" y="121"/>
                  </a:lnTo>
                  <a:lnTo>
                    <a:pt x="10" y="109"/>
                  </a:lnTo>
                  <a:lnTo>
                    <a:pt x="0" y="93"/>
                  </a:lnTo>
                  <a:close/>
                  <a:moveTo>
                    <a:pt x="0" y="32"/>
                  </a:moveTo>
                  <a:lnTo>
                    <a:pt x="0" y="24"/>
                  </a:lnTo>
                  <a:lnTo>
                    <a:pt x="5" y="34"/>
                  </a:lnTo>
                  <a:lnTo>
                    <a:pt x="6" y="38"/>
                  </a:lnTo>
                  <a:lnTo>
                    <a:pt x="5" y="37"/>
                  </a:lnTo>
                  <a:lnTo>
                    <a:pt x="0" y="32"/>
                  </a:lnTo>
                  <a:close/>
                  <a:moveTo>
                    <a:pt x="677" y="859"/>
                  </a:moveTo>
                  <a:lnTo>
                    <a:pt x="677" y="872"/>
                  </a:lnTo>
                  <a:lnTo>
                    <a:pt x="672" y="865"/>
                  </a:lnTo>
                  <a:lnTo>
                    <a:pt x="665" y="855"/>
                  </a:lnTo>
                  <a:lnTo>
                    <a:pt x="658" y="845"/>
                  </a:lnTo>
                  <a:lnTo>
                    <a:pt x="650" y="834"/>
                  </a:lnTo>
                  <a:lnTo>
                    <a:pt x="636" y="812"/>
                  </a:lnTo>
                  <a:lnTo>
                    <a:pt x="623" y="793"/>
                  </a:lnTo>
                  <a:lnTo>
                    <a:pt x="617" y="780"/>
                  </a:lnTo>
                  <a:lnTo>
                    <a:pt x="615" y="774"/>
                  </a:lnTo>
                  <a:lnTo>
                    <a:pt x="619" y="776"/>
                  </a:lnTo>
                  <a:lnTo>
                    <a:pt x="628" y="787"/>
                  </a:lnTo>
                  <a:lnTo>
                    <a:pt x="640" y="804"/>
                  </a:lnTo>
                  <a:lnTo>
                    <a:pt x="655" y="825"/>
                  </a:lnTo>
                  <a:lnTo>
                    <a:pt x="662" y="834"/>
                  </a:lnTo>
                  <a:lnTo>
                    <a:pt x="668" y="842"/>
                  </a:lnTo>
                  <a:lnTo>
                    <a:pt x="673" y="851"/>
                  </a:lnTo>
                  <a:lnTo>
                    <a:pt x="677" y="859"/>
                  </a:lnTo>
                  <a:close/>
                  <a:moveTo>
                    <a:pt x="677" y="922"/>
                  </a:moveTo>
                  <a:lnTo>
                    <a:pt x="677" y="940"/>
                  </a:lnTo>
                  <a:lnTo>
                    <a:pt x="664" y="920"/>
                  </a:lnTo>
                  <a:lnTo>
                    <a:pt x="654" y="903"/>
                  </a:lnTo>
                  <a:lnTo>
                    <a:pt x="648" y="891"/>
                  </a:lnTo>
                  <a:lnTo>
                    <a:pt x="647" y="886"/>
                  </a:lnTo>
                  <a:lnTo>
                    <a:pt x="650" y="887"/>
                  </a:lnTo>
                  <a:lnTo>
                    <a:pt x="657" y="894"/>
                  </a:lnTo>
                  <a:lnTo>
                    <a:pt x="665" y="906"/>
                  </a:lnTo>
                  <a:lnTo>
                    <a:pt x="677" y="922"/>
                  </a:lnTo>
                  <a:close/>
                  <a:moveTo>
                    <a:pt x="677" y="1042"/>
                  </a:moveTo>
                  <a:lnTo>
                    <a:pt x="677" y="1060"/>
                  </a:lnTo>
                  <a:lnTo>
                    <a:pt x="664" y="1040"/>
                  </a:lnTo>
                  <a:lnTo>
                    <a:pt x="655" y="1023"/>
                  </a:lnTo>
                  <a:lnTo>
                    <a:pt x="649" y="1012"/>
                  </a:lnTo>
                  <a:lnTo>
                    <a:pt x="648" y="1007"/>
                  </a:lnTo>
                  <a:lnTo>
                    <a:pt x="650" y="1009"/>
                  </a:lnTo>
                  <a:lnTo>
                    <a:pt x="657" y="1016"/>
                  </a:lnTo>
                  <a:lnTo>
                    <a:pt x="666" y="1027"/>
                  </a:lnTo>
                  <a:lnTo>
                    <a:pt x="677" y="1042"/>
                  </a:lnTo>
                  <a:close/>
                  <a:moveTo>
                    <a:pt x="677" y="1097"/>
                  </a:moveTo>
                  <a:lnTo>
                    <a:pt x="677" y="1114"/>
                  </a:lnTo>
                  <a:lnTo>
                    <a:pt x="671" y="1105"/>
                  </a:lnTo>
                  <a:lnTo>
                    <a:pt x="664" y="1095"/>
                  </a:lnTo>
                  <a:lnTo>
                    <a:pt x="657" y="1085"/>
                  </a:lnTo>
                  <a:lnTo>
                    <a:pt x="649" y="1074"/>
                  </a:lnTo>
                  <a:lnTo>
                    <a:pt x="630" y="1047"/>
                  </a:lnTo>
                  <a:lnTo>
                    <a:pt x="615" y="1022"/>
                  </a:lnTo>
                  <a:lnTo>
                    <a:pt x="606" y="1006"/>
                  </a:lnTo>
                  <a:lnTo>
                    <a:pt x="602" y="998"/>
                  </a:lnTo>
                  <a:lnTo>
                    <a:pt x="605" y="998"/>
                  </a:lnTo>
                  <a:lnTo>
                    <a:pt x="608" y="1001"/>
                  </a:lnTo>
                  <a:lnTo>
                    <a:pt x="614" y="1007"/>
                  </a:lnTo>
                  <a:lnTo>
                    <a:pt x="619" y="1016"/>
                  </a:lnTo>
                  <a:lnTo>
                    <a:pt x="636" y="1037"/>
                  </a:lnTo>
                  <a:lnTo>
                    <a:pt x="655" y="1064"/>
                  </a:lnTo>
                  <a:lnTo>
                    <a:pt x="666" y="1082"/>
                  </a:lnTo>
                  <a:lnTo>
                    <a:pt x="677" y="1097"/>
                  </a:lnTo>
                  <a:close/>
                  <a:moveTo>
                    <a:pt x="677" y="1205"/>
                  </a:moveTo>
                  <a:lnTo>
                    <a:pt x="677" y="1212"/>
                  </a:lnTo>
                  <a:lnTo>
                    <a:pt x="675" y="1207"/>
                  </a:lnTo>
                  <a:lnTo>
                    <a:pt x="675" y="1204"/>
                  </a:lnTo>
                  <a:lnTo>
                    <a:pt x="675" y="1204"/>
                  </a:lnTo>
                  <a:lnTo>
                    <a:pt x="677" y="1205"/>
                  </a:lnTo>
                  <a:close/>
                  <a:moveTo>
                    <a:pt x="677" y="1249"/>
                  </a:moveTo>
                  <a:lnTo>
                    <a:pt x="677" y="1264"/>
                  </a:lnTo>
                  <a:lnTo>
                    <a:pt x="668" y="1249"/>
                  </a:lnTo>
                  <a:lnTo>
                    <a:pt x="661" y="1236"/>
                  </a:lnTo>
                  <a:lnTo>
                    <a:pt x="657" y="1228"/>
                  </a:lnTo>
                  <a:lnTo>
                    <a:pt x="655" y="1224"/>
                  </a:lnTo>
                  <a:lnTo>
                    <a:pt x="658" y="1225"/>
                  </a:lnTo>
                  <a:lnTo>
                    <a:pt x="662" y="1230"/>
                  </a:lnTo>
                  <a:lnTo>
                    <a:pt x="669" y="1237"/>
                  </a:lnTo>
                  <a:lnTo>
                    <a:pt x="677" y="1249"/>
                  </a:lnTo>
                  <a:close/>
                  <a:moveTo>
                    <a:pt x="677" y="1293"/>
                  </a:moveTo>
                  <a:lnTo>
                    <a:pt x="677" y="1309"/>
                  </a:lnTo>
                  <a:lnTo>
                    <a:pt x="663" y="1287"/>
                  </a:lnTo>
                  <a:lnTo>
                    <a:pt x="652" y="1269"/>
                  </a:lnTo>
                  <a:lnTo>
                    <a:pt x="646" y="1257"/>
                  </a:lnTo>
                  <a:lnTo>
                    <a:pt x="643" y="1252"/>
                  </a:lnTo>
                  <a:lnTo>
                    <a:pt x="647" y="1253"/>
                  </a:lnTo>
                  <a:lnTo>
                    <a:pt x="653" y="1262"/>
                  </a:lnTo>
                  <a:lnTo>
                    <a:pt x="664" y="1275"/>
                  </a:lnTo>
                  <a:lnTo>
                    <a:pt x="677" y="1293"/>
                  </a:lnTo>
                  <a:close/>
                  <a:moveTo>
                    <a:pt x="677" y="1335"/>
                  </a:moveTo>
                  <a:lnTo>
                    <a:pt x="677" y="1352"/>
                  </a:lnTo>
                  <a:lnTo>
                    <a:pt x="661" y="1327"/>
                  </a:lnTo>
                  <a:lnTo>
                    <a:pt x="648" y="1307"/>
                  </a:lnTo>
                  <a:lnTo>
                    <a:pt x="640" y="1293"/>
                  </a:lnTo>
                  <a:lnTo>
                    <a:pt x="638" y="1287"/>
                  </a:lnTo>
                  <a:lnTo>
                    <a:pt x="642" y="1289"/>
                  </a:lnTo>
                  <a:lnTo>
                    <a:pt x="650" y="1298"/>
                  </a:lnTo>
                  <a:lnTo>
                    <a:pt x="662" y="1315"/>
                  </a:lnTo>
                  <a:lnTo>
                    <a:pt x="677" y="1335"/>
                  </a:lnTo>
                  <a:close/>
                  <a:moveTo>
                    <a:pt x="101" y="483"/>
                  </a:moveTo>
                  <a:lnTo>
                    <a:pt x="120" y="514"/>
                  </a:lnTo>
                  <a:lnTo>
                    <a:pt x="136" y="539"/>
                  </a:lnTo>
                  <a:lnTo>
                    <a:pt x="147" y="557"/>
                  </a:lnTo>
                  <a:lnTo>
                    <a:pt x="149" y="564"/>
                  </a:lnTo>
                  <a:lnTo>
                    <a:pt x="145" y="560"/>
                  </a:lnTo>
                  <a:lnTo>
                    <a:pt x="133" y="546"/>
                  </a:lnTo>
                  <a:lnTo>
                    <a:pt x="116" y="521"/>
                  </a:lnTo>
                  <a:lnTo>
                    <a:pt x="95" y="492"/>
                  </a:lnTo>
                  <a:lnTo>
                    <a:pt x="76" y="461"/>
                  </a:lnTo>
                  <a:lnTo>
                    <a:pt x="61" y="435"/>
                  </a:lnTo>
                  <a:lnTo>
                    <a:pt x="51" y="417"/>
                  </a:lnTo>
                  <a:lnTo>
                    <a:pt x="48" y="409"/>
                  </a:lnTo>
                  <a:lnTo>
                    <a:pt x="53" y="413"/>
                  </a:lnTo>
                  <a:lnTo>
                    <a:pt x="64" y="429"/>
                  </a:lnTo>
                  <a:lnTo>
                    <a:pt x="81" y="453"/>
                  </a:lnTo>
                  <a:lnTo>
                    <a:pt x="101" y="483"/>
                  </a:lnTo>
                  <a:close/>
                  <a:moveTo>
                    <a:pt x="240" y="691"/>
                  </a:moveTo>
                  <a:lnTo>
                    <a:pt x="261" y="723"/>
                  </a:lnTo>
                  <a:lnTo>
                    <a:pt x="277" y="750"/>
                  </a:lnTo>
                  <a:lnTo>
                    <a:pt x="287" y="769"/>
                  </a:lnTo>
                  <a:lnTo>
                    <a:pt x="290" y="777"/>
                  </a:lnTo>
                  <a:lnTo>
                    <a:pt x="285" y="773"/>
                  </a:lnTo>
                  <a:lnTo>
                    <a:pt x="273" y="756"/>
                  </a:lnTo>
                  <a:lnTo>
                    <a:pt x="255" y="732"/>
                  </a:lnTo>
                  <a:lnTo>
                    <a:pt x="234" y="701"/>
                  </a:lnTo>
                  <a:lnTo>
                    <a:pt x="213" y="669"/>
                  </a:lnTo>
                  <a:lnTo>
                    <a:pt x="197" y="642"/>
                  </a:lnTo>
                  <a:lnTo>
                    <a:pt x="186" y="623"/>
                  </a:lnTo>
                  <a:lnTo>
                    <a:pt x="182" y="615"/>
                  </a:lnTo>
                  <a:lnTo>
                    <a:pt x="188" y="620"/>
                  </a:lnTo>
                  <a:lnTo>
                    <a:pt x="200" y="635"/>
                  </a:lnTo>
                  <a:lnTo>
                    <a:pt x="219" y="660"/>
                  </a:lnTo>
                  <a:lnTo>
                    <a:pt x="240" y="691"/>
                  </a:lnTo>
                  <a:close/>
                  <a:moveTo>
                    <a:pt x="385" y="910"/>
                  </a:moveTo>
                  <a:lnTo>
                    <a:pt x="407" y="943"/>
                  </a:lnTo>
                  <a:lnTo>
                    <a:pt x="425" y="970"/>
                  </a:lnTo>
                  <a:lnTo>
                    <a:pt x="436" y="990"/>
                  </a:lnTo>
                  <a:lnTo>
                    <a:pt x="439" y="999"/>
                  </a:lnTo>
                  <a:lnTo>
                    <a:pt x="434" y="994"/>
                  </a:lnTo>
                  <a:lnTo>
                    <a:pt x="422" y="977"/>
                  </a:lnTo>
                  <a:lnTo>
                    <a:pt x="402" y="952"/>
                  </a:lnTo>
                  <a:lnTo>
                    <a:pt x="380" y="919"/>
                  </a:lnTo>
                  <a:lnTo>
                    <a:pt x="358" y="886"/>
                  </a:lnTo>
                  <a:lnTo>
                    <a:pt x="340" y="858"/>
                  </a:lnTo>
                  <a:lnTo>
                    <a:pt x="329" y="838"/>
                  </a:lnTo>
                  <a:lnTo>
                    <a:pt x="326" y="829"/>
                  </a:lnTo>
                  <a:lnTo>
                    <a:pt x="331" y="834"/>
                  </a:lnTo>
                  <a:lnTo>
                    <a:pt x="344" y="851"/>
                  </a:lnTo>
                  <a:lnTo>
                    <a:pt x="363" y="877"/>
                  </a:lnTo>
                  <a:lnTo>
                    <a:pt x="385" y="910"/>
                  </a:lnTo>
                  <a:close/>
                  <a:moveTo>
                    <a:pt x="541" y="1137"/>
                  </a:moveTo>
                  <a:lnTo>
                    <a:pt x="564" y="1171"/>
                  </a:lnTo>
                  <a:lnTo>
                    <a:pt x="583" y="1201"/>
                  </a:lnTo>
                  <a:lnTo>
                    <a:pt x="595" y="1221"/>
                  </a:lnTo>
                  <a:lnTo>
                    <a:pt x="599" y="1230"/>
                  </a:lnTo>
                  <a:lnTo>
                    <a:pt x="593" y="1225"/>
                  </a:lnTo>
                  <a:lnTo>
                    <a:pt x="579" y="1208"/>
                  </a:lnTo>
                  <a:lnTo>
                    <a:pt x="558" y="1180"/>
                  </a:lnTo>
                  <a:lnTo>
                    <a:pt x="534" y="1146"/>
                  </a:lnTo>
                  <a:lnTo>
                    <a:pt x="511" y="1112"/>
                  </a:lnTo>
                  <a:lnTo>
                    <a:pt x="492" y="1083"/>
                  </a:lnTo>
                  <a:lnTo>
                    <a:pt x="481" y="1062"/>
                  </a:lnTo>
                  <a:lnTo>
                    <a:pt x="477" y="1053"/>
                  </a:lnTo>
                  <a:lnTo>
                    <a:pt x="479" y="1054"/>
                  </a:lnTo>
                  <a:lnTo>
                    <a:pt x="483" y="1059"/>
                  </a:lnTo>
                  <a:lnTo>
                    <a:pt x="489" y="1065"/>
                  </a:lnTo>
                  <a:lnTo>
                    <a:pt x="497" y="1075"/>
                  </a:lnTo>
                  <a:lnTo>
                    <a:pt x="516" y="1103"/>
                  </a:lnTo>
                  <a:lnTo>
                    <a:pt x="541" y="1137"/>
                  </a:lnTo>
                  <a:close/>
                  <a:moveTo>
                    <a:pt x="76" y="409"/>
                  </a:moveTo>
                  <a:lnTo>
                    <a:pt x="82" y="413"/>
                  </a:lnTo>
                  <a:lnTo>
                    <a:pt x="93" y="428"/>
                  </a:lnTo>
                  <a:lnTo>
                    <a:pt x="108" y="451"/>
                  </a:lnTo>
                  <a:lnTo>
                    <a:pt x="128" y="479"/>
                  </a:lnTo>
                  <a:lnTo>
                    <a:pt x="147" y="509"/>
                  </a:lnTo>
                  <a:lnTo>
                    <a:pt x="161" y="534"/>
                  </a:lnTo>
                  <a:lnTo>
                    <a:pt x="171" y="551"/>
                  </a:lnTo>
                  <a:lnTo>
                    <a:pt x="175" y="559"/>
                  </a:lnTo>
                  <a:lnTo>
                    <a:pt x="169" y="555"/>
                  </a:lnTo>
                  <a:lnTo>
                    <a:pt x="158" y="539"/>
                  </a:lnTo>
                  <a:lnTo>
                    <a:pt x="141" y="517"/>
                  </a:lnTo>
                  <a:lnTo>
                    <a:pt x="123" y="488"/>
                  </a:lnTo>
                  <a:lnTo>
                    <a:pt x="104" y="459"/>
                  </a:lnTo>
                  <a:lnTo>
                    <a:pt x="88" y="434"/>
                  </a:lnTo>
                  <a:lnTo>
                    <a:pt x="80" y="417"/>
                  </a:lnTo>
                  <a:lnTo>
                    <a:pt x="76" y="409"/>
                  </a:lnTo>
                  <a:close/>
                  <a:moveTo>
                    <a:pt x="205" y="606"/>
                  </a:moveTo>
                  <a:lnTo>
                    <a:pt x="211" y="611"/>
                  </a:lnTo>
                  <a:lnTo>
                    <a:pt x="223" y="626"/>
                  </a:lnTo>
                  <a:lnTo>
                    <a:pt x="240" y="649"/>
                  </a:lnTo>
                  <a:lnTo>
                    <a:pt x="261" y="680"/>
                  </a:lnTo>
                  <a:lnTo>
                    <a:pt x="280" y="710"/>
                  </a:lnTo>
                  <a:lnTo>
                    <a:pt x="296" y="737"/>
                  </a:lnTo>
                  <a:lnTo>
                    <a:pt x="307" y="754"/>
                  </a:lnTo>
                  <a:lnTo>
                    <a:pt x="309" y="762"/>
                  </a:lnTo>
                  <a:lnTo>
                    <a:pt x="305" y="758"/>
                  </a:lnTo>
                  <a:lnTo>
                    <a:pt x="293" y="743"/>
                  </a:lnTo>
                  <a:lnTo>
                    <a:pt x="275" y="719"/>
                  </a:lnTo>
                  <a:lnTo>
                    <a:pt x="255" y="689"/>
                  </a:lnTo>
                  <a:lnTo>
                    <a:pt x="235" y="658"/>
                  </a:lnTo>
                  <a:lnTo>
                    <a:pt x="219" y="633"/>
                  </a:lnTo>
                  <a:lnTo>
                    <a:pt x="209" y="614"/>
                  </a:lnTo>
                  <a:lnTo>
                    <a:pt x="205" y="606"/>
                  </a:lnTo>
                  <a:close/>
                  <a:moveTo>
                    <a:pt x="343" y="813"/>
                  </a:moveTo>
                  <a:lnTo>
                    <a:pt x="349" y="817"/>
                  </a:lnTo>
                  <a:lnTo>
                    <a:pt x="361" y="833"/>
                  </a:lnTo>
                  <a:lnTo>
                    <a:pt x="380" y="858"/>
                  </a:lnTo>
                  <a:lnTo>
                    <a:pt x="401" y="889"/>
                  </a:lnTo>
                  <a:lnTo>
                    <a:pt x="423" y="921"/>
                  </a:lnTo>
                  <a:lnTo>
                    <a:pt x="439" y="947"/>
                  </a:lnTo>
                  <a:lnTo>
                    <a:pt x="450" y="967"/>
                  </a:lnTo>
                  <a:lnTo>
                    <a:pt x="452" y="975"/>
                  </a:lnTo>
                  <a:lnTo>
                    <a:pt x="448" y="970"/>
                  </a:lnTo>
                  <a:lnTo>
                    <a:pt x="435" y="954"/>
                  </a:lnTo>
                  <a:lnTo>
                    <a:pt x="417" y="930"/>
                  </a:lnTo>
                  <a:lnTo>
                    <a:pt x="395" y="899"/>
                  </a:lnTo>
                  <a:lnTo>
                    <a:pt x="374" y="867"/>
                  </a:lnTo>
                  <a:lnTo>
                    <a:pt x="358" y="839"/>
                  </a:lnTo>
                  <a:lnTo>
                    <a:pt x="347" y="820"/>
                  </a:lnTo>
                  <a:lnTo>
                    <a:pt x="343" y="813"/>
                  </a:lnTo>
                  <a:close/>
                  <a:moveTo>
                    <a:pt x="489" y="1027"/>
                  </a:moveTo>
                  <a:lnTo>
                    <a:pt x="494" y="1032"/>
                  </a:lnTo>
                  <a:lnTo>
                    <a:pt x="508" y="1049"/>
                  </a:lnTo>
                  <a:lnTo>
                    <a:pt x="526" y="1074"/>
                  </a:lnTo>
                  <a:lnTo>
                    <a:pt x="550" y="1107"/>
                  </a:lnTo>
                  <a:lnTo>
                    <a:pt x="573" y="1140"/>
                  </a:lnTo>
                  <a:lnTo>
                    <a:pt x="590" y="1168"/>
                  </a:lnTo>
                  <a:lnTo>
                    <a:pt x="602" y="1188"/>
                  </a:lnTo>
                  <a:lnTo>
                    <a:pt x="606" y="1197"/>
                  </a:lnTo>
                  <a:lnTo>
                    <a:pt x="604" y="1196"/>
                  </a:lnTo>
                  <a:lnTo>
                    <a:pt x="599" y="1192"/>
                  </a:lnTo>
                  <a:lnTo>
                    <a:pt x="594" y="1185"/>
                  </a:lnTo>
                  <a:lnTo>
                    <a:pt x="586" y="1176"/>
                  </a:lnTo>
                  <a:lnTo>
                    <a:pt x="567" y="1150"/>
                  </a:lnTo>
                  <a:lnTo>
                    <a:pt x="544" y="1117"/>
                  </a:lnTo>
                  <a:lnTo>
                    <a:pt x="521" y="1083"/>
                  </a:lnTo>
                  <a:lnTo>
                    <a:pt x="503" y="1055"/>
                  </a:lnTo>
                  <a:lnTo>
                    <a:pt x="492" y="1036"/>
                  </a:lnTo>
                  <a:lnTo>
                    <a:pt x="489" y="1027"/>
                  </a:lnTo>
                  <a:close/>
                  <a:moveTo>
                    <a:pt x="156" y="492"/>
                  </a:moveTo>
                  <a:lnTo>
                    <a:pt x="137" y="464"/>
                  </a:lnTo>
                  <a:lnTo>
                    <a:pt x="124" y="440"/>
                  </a:lnTo>
                  <a:lnTo>
                    <a:pt x="114" y="423"/>
                  </a:lnTo>
                  <a:lnTo>
                    <a:pt x="112" y="416"/>
                  </a:lnTo>
                  <a:lnTo>
                    <a:pt x="116" y="420"/>
                  </a:lnTo>
                  <a:lnTo>
                    <a:pt x="127" y="434"/>
                  </a:lnTo>
                  <a:lnTo>
                    <a:pt x="143" y="456"/>
                  </a:lnTo>
                  <a:lnTo>
                    <a:pt x="161" y="484"/>
                  </a:lnTo>
                  <a:lnTo>
                    <a:pt x="179" y="511"/>
                  </a:lnTo>
                  <a:lnTo>
                    <a:pt x="193" y="535"/>
                  </a:lnTo>
                  <a:lnTo>
                    <a:pt x="203" y="552"/>
                  </a:lnTo>
                  <a:lnTo>
                    <a:pt x="205" y="559"/>
                  </a:lnTo>
                  <a:lnTo>
                    <a:pt x="201" y="556"/>
                  </a:lnTo>
                  <a:lnTo>
                    <a:pt x="190" y="541"/>
                  </a:lnTo>
                  <a:lnTo>
                    <a:pt x="175" y="519"/>
                  </a:lnTo>
                  <a:lnTo>
                    <a:pt x="156" y="492"/>
                  </a:lnTo>
                  <a:close/>
                  <a:moveTo>
                    <a:pt x="283" y="685"/>
                  </a:moveTo>
                  <a:lnTo>
                    <a:pt x="264" y="655"/>
                  </a:lnTo>
                  <a:lnTo>
                    <a:pt x="248" y="631"/>
                  </a:lnTo>
                  <a:lnTo>
                    <a:pt x="238" y="613"/>
                  </a:lnTo>
                  <a:lnTo>
                    <a:pt x="236" y="605"/>
                  </a:lnTo>
                  <a:lnTo>
                    <a:pt x="241" y="609"/>
                  </a:lnTo>
                  <a:lnTo>
                    <a:pt x="252" y="624"/>
                  </a:lnTo>
                  <a:lnTo>
                    <a:pt x="268" y="647"/>
                  </a:lnTo>
                  <a:lnTo>
                    <a:pt x="288" y="676"/>
                  </a:lnTo>
                  <a:lnTo>
                    <a:pt x="307" y="705"/>
                  </a:lnTo>
                  <a:lnTo>
                    <a:pt x="322" y="730"/>
                  </a:lnTo>
                  <a:lnTo>
                    <a:pt x="332" y="748"/>
                  </a:lnTo>
                  <a:lnTo>
                    <a:pt x="336" y="754"/>
                  </a:lnTo>
                  <a:lnTo>
                    <a:pt x="333" y="754"/>
                  </a:lnTo>
                  <a:lnTo>
                    <a:pt x="330" y="751"/>
                  </a:lnTo>
                  <a:lnTo>
                    <a:pt x="326" y="744"/>
                  </a:lnTo>
                  <a:lnTo>
                    <a:pt x="319" y="735"/>
                  </a:lnTo>
                  <a:lnTo>
                    <a:pt x="302" y="713"/>
                  </a:lnTo>
                  <a:lnTo>
                    <a:pt x="283" y="685"/>
                  </a:lnTo>
                  <a:close/>
                  <a:moveTo>
                    <a:pt x="368" y="803"/>
                  </a:moveTo>
                  <a:lnTo>
                    <a:pt x="373" y="807"/>
                  </a:lnTo>
                  <a:lnTo>
                    <a:pt x="385" y="823"/>
                  </a:lnTo>
                  <a:lnTo>
                    <a:pt x="402" y="846"/>
                  </a:lnTo>
                  <a:lnTo>
                    <a:pt x="423" y="876"/>
                  </a:lnTo>
                  <a:lnTo>
                    <a:pt x="444" y="906"/>
                  </a:lnTo>
                  <a:lnTo>
                    <a:pt x="459" y="933"/>
                  </a:lnTo>
                  <a:lnTo>
                    <a:pt x="470" y="951"/>
                  </a:lnTo>
                  <a:lnTo>
                    <a:pt x="473" y="958"/>
                  </a:lnTo>
                  <a:lnTo>
                    <a:pt x="471" y="958"/>
                  </a:lnTo>
                  <a:lnTo>
                    <a:pt x="468" y="954"/>
                  </a:lnTo>
                  <a:lnTo>
                    <a:pt x="462" y="948"/>
                  </a:lnTo>
                  <a:lnTo>
                    <a:pt x="456" y="940"/>
                  </a:lnTo>
                  <a:lnTo>
                    <a:pt x="438" y="915"/>
                  </a:lnTo>
                  <a:lnTo>
                    <a:pt x="417" y="886"/>
                  </a:lnTo>
                  <a:lnTo>
                    <a:pt x="396" y="855"/>
                  </a:lnTo>
                  <a:lnTo>
                    <a:pt x="381" y="829"/>
                  </a:lnTo>
                  <a:lnTo>
                    <a:pt x="371" y="810"/>
                  </a:lnTo>
                  <a:lnTo>
                    <a:pt x="368" y="803"/>
                  </a:lnTo>
                  <a:close/>
                  <a:moveTo>
                    <a:pt x="508" y="1009"/>
                  </a:moveTo>
                  <a:lnTo>
                    <a:pt x="513" y="1014"/>
                  </a:lnTo>
                  <a:lnTo>
                    <a:pt x="525" y="1029"/>
                  </a:lnTo>
                  <a:lnTo>
                    <a:pt x="544" y="1054"/>
                  </a:lnTo>
                  <a:lnTo>
                    <a:pt x="566" y="1085"/>
                  </a:lnTo>
                  <a:lnTo>
                    <a:pt x="588" y="1117"/>
                  </a:lnTo>
                  <a:lnTo>
                    <a:pt x="605" y="1145"/>
                  </a:lnTo>
                  <a:lnTo>
                    <a:pt x="616" y="1164"/>
                  </a:lnTo>
                  <a:lnTo>
                    <a:pt x="619" y="1171"/>
                  </a:lnTo>
                  <a:lnTo>
                    <a:pt x="618" y="1171"/>
                  </a:lnTo>
                  <a:lnTo>
                    <a:pt x="614" y="1167"/>
                  </a:lnTo>
                  <a:lnTo>
                    <a:pt x="608" y="1160"/>
                  </a:lnTo>
                  <a:lnTo>
                    <a:pt x="600" y="1151"/>
                  </a:lnTo>
                  <a:lnTo>
                    <a:pt x="583" y="1127"/>
                  </a:lnTo>
                  <a:lnTo>
                    <a:pt x="561" y="1096"/>
                  </a:lnTo>
                  <a:lnTo>
                    <a:pt x="539" y="1063"/>
                  </a:lnTo>
                  <a:lnTo>
                    <a:pt x="521" y="1037"/>
                  </a:lnTo>
                  <a:lnTo>
                    <a:pt x="510" y="1017"/>
                  </a:lnTo>
                  <a:lnTo>
                    <a:pt x="508" y="1009"/>
                  </a:lnTo>
                  <a:close/>
                  <a:moveTo>
                    <a:pt x="40" y="256"/>
                  </a:moveTo>
                  <a:lnTo>
                    <a:pt x="44" y="260"/>
                  </a:lnTo>
                  <a:lnTo>
                    <a:pt x="54" y="272"/>
                  </a:lnTo>
                  <a:lnTo>
                    <a:pt x="68" y="293"/>
                  </a:lnTo>
                  <a:lnTo>
                    <a:pt x="85" y="318"/>
                  </a:lnTo>
                  <a:lnTo>
                    <a:pt x="102" y="344"/>
                  </a:lnTo>
                  <a:lnTo>
                    <a:pt x="114" y="366"/>
                  </a:lnTo>
                  <a:lnTo>
                    <a:pt x="123" y="381"/>
                  </a:lnTo>
                  <a:lnTo>
                    <a:pt x="125" y="388"/>
                  </a:lnTo>
                  <a:lnTo>
                    <a:pt x="120" y="385"/>
                  </a:lnTo>
                  <a:lnTo>
                    <a:pt x="111" y="371"/>
                  </a:lnTo>
                  <a:lnTo>
                    <a:pt x="96" y="352"/>
                  </a:lnTo>
                  <a:lnTo>
                    <a:pt x="80" y="326"/>
                  </a:lnTo>
                  <a:lnTo>
                    <a:pt x="63" y="301"/>
                  </a:lnTo>
                  <a:lnTo>
                    <a:pt x="50" y="279"/>
                  </a:lnTo>
                  <a:lnTo>
                    <a:pt x="42" y="262"/>
                  </a:lnTo>
                  <a:lnTo>
                    <a:pt x="40" y="256"/>
                  </a:lnTo>
                  <a:close/>
                  <a:moveTo>
                    <a:pt x="152" y="430"/>
                  </a:moveTo>
                  <a:lnTo>
                    <a:pt x="157" y="433"/>
                  </a:lnTo>
                  <a:lnTo>
                    <a:pt x="168" y="446"/>
                  </a:lnTo>
                  <a:lnTo>
                    <a:pt x="182" y="467"/>
                  </a:lnTo>
                  <a:lnTo>
                    <a:pt x="200" y="494"/>
                  </a:lnTo>
                  <a:lnTo>
                    <a:pt x="218" y="521"/>
                  </a:lnTo>
                  <a:lnTo>
                    <a:pt x="231" y="543"/>
                  </a:lnTo>
                  <a:lnTo>
                    <a:pt x="240" y="560"/>
                  </a:lnTo>
                  <a:lnTo>
                    <a:pt x="243" y="567"/>
                  </a:lnTo>
                  <a:lnTo>
                    <a:pt x="238" y="563"/>
                  </a:lnTo>
                  <a:lnTo>
                    <a:pt x="227" y="550"/>
                  </a:lnTo>
                  <a:lnTo>
                    <a:pt x="213" y="529"/>
                  </a:lnTo>
                  <a:lnTo>
                    <a:pt x="195" y="503"/>
                  </a:lnTo>
                  <a:lnTo>
                    <a:pt x="178" y="476"/>
                  </a:lnTo>
                  <a:lnTo>
                    <a:pt x="163" y="453"/>
                  </a:lnTo>
                  <a:lnTo>
                    <a:pt x="155" y="436"/>
                  </a:lnTo>
                  <a:lnTo>
                    <a:pt x="152" y="430"/>
                  </a:lnTo>
                  <a:close/>
                  <a:moveTo>
                    <a:pt x="317" y="687"/>
                  </a:moveTo>
                  <a:lnTo>
                    <a:pt x="298" y="659"/>
                  </a:lnTo>
                  <a:lnTo>
                    <a:pt x="284" y="635"/>
                  </a:lnTo>
                  <a:lnTo>
                    <a:pt x="275" y="619"/>
                  </a:lnTo>
                  <a:lnTo>
                    <a:pt x="272" y="611"/>
                  </a:lnTo>
                  <a:lnTo>
                    <a:pt x="277" y="615"/>
                  </a:lnTo>
                  <a:lnTo>
                    <a:pt x="288" y="628"/>
                  </a:lnTo>
                  <a:lnTo>
                    <a:pt x="304" y="651"/>
                  </a:lnTo>
                  <a:lnTo>
                    <a:pt x="322" y="678"/>
                  </a:lnTo>
                  <a:lnTo>
                    <a:pt x="340" y="707"/>
                  </a:lnTo>
                  <a:lnTo>
                    <a:pt x="355" y="730"/>
                  </a:lnTo>
                  <a:lnTo>
                    <a:pt x="364" y="747"/>
                  </a:lnTo>
                  <a:lnTo>
                    <a:pt x="368" y="754"/>
                  </a:lnTo>
                  <a:lnTo>
                    <a:pt x="362" y="750"/>
                  </a:lnTo>
                  <a:lnTo>
                    <a:pt x="351" y="737"/>
                  </a:lnTo>
                  <a:lnTo>
                    <a:pt x="336" y="715"/>
                  </a:lnTo>
                  <a:lnTo>
                    <a:pt x="317" y="687"/>
                  </a:lnTo>
                  <a:close/>
                  <a:moveTo>
                    <a:pt x="446" y="880"/>
                  </a:moveTo>
                  <a:lnTo>
                    <a:pt x="427" y="850"/>
                  </a:lnTo>
                  <a:lnTo>
                    <a:pt x="412" y="826"/>
                  </a:lnTo>
                  <a:lnTo>
                    <a:pt x="401" y="808"/>
                  </a:lnTo>
                  <a:lnTo>
                    <a:pt x="398" y="801"/>
                  </a:lnTo>
                  <a:lnTo>
                    <a:pt x="404" y="804"/>
                  </a:lnTo>
                  <a:lnTo>
                    <a:pt x="415" y="819"/>
                  </a:lnTo>
                  <a:lnTo>
                    <a:pt x="432" y="841"/>
                  </a:lnTo>
                  <a:lnTo>
                    <a:pt x="451" y="871"/>
                  </a:lnTo>
                  <a:lnTo>
                    <a:pt x="471" y="900"/>
                  </a:lnTo>
                  <a:lnTo>
                    <a:pt x="487" y="925"/>
                  </a:lnTo>
                  <a:lnTo>
                    <a:pt x="497" y="942"/>
                  </a:lnTo>
                  <a:lnTo>
                    <a:pt x="500" y="950"/>
                  </a:lnTo>
                  <a:lnTo>
                    <a:pt x="498" y="950"/>
                  </a:lnTo>
                  <a:lnTo>
                    <a:pt x="494" y="946"/>
                  </a:lnTo>
                  <a:lnTo>
                    <a:pt x="489" y="940"/>
                  </a:lnTo>
                  <a:lnTo>
                    <a:pt x="482" y="932"/>
                  </a:lnTo>
                  <a:lnTo>
                    <a:pt x="466" y="909"/>
                  </a:lnTo>
                  <a:lnTo>
                    <a:pt x="446" y="880"/>
                  </a:lnTo>
                  <a:close/>
                  <a:moveTo>
                    <a:pt x="532" y="998"/>
                  </a:moveTo>
                  <a:lnTo>
                    <a:pt x="537" y="1002"/>
                  </a:lnTo>
                  <a:lnTo>
                    <a:pt x="551" y="1018"/>
                  </a:lnTo>
                  <a:lnTo>
                    <a:pt x="568" y="1041"/>
                  </a:lnTo>
                  <a:lnTo>
                    <a:pt x="589" y="1071"/>
                  </a:lnTo>
                  <a:lnTo>
                    <a:pt x="610" y="1102"/>
                  </a:lnTo>
                  <a:lnTo>
                    <a:pt x="627" y="1128"/>
                  </a:lnTo>
                  <a:lnTo>
                    <a:pt x="637" y="1146"/>
                  </a:lnTo>
                  <a:lnTo>
                    <a:pt x="640" y="1155"/>
                  </a:lnTo>
                  <a:lnTo>
                    <a:pt x="638" y="1154"/>
                  </a:lnTo>
                  <a:lnTo>
                    <a:pt x="634" y="1150"/>
                  </a:lnTo>
                  <a:lnTo>
                    <a:pt x="629" y="1144"/>
                  </a:lnTo>
                  <a:lnTo>
                    <a:pt x="622" y="1135"/>
                  </a:lnTo>
                  <a:lnTo>
                    <a:pt x="605" y="1112"/>
                  </a:lnTo>
                  <a:lnTo>
                    <a:pt x="583" y="1081"/>
                  </a:lnTo>
                  <a:lnTo>
                    <a:pt x="563" y="1051"/>
                  </a:lnTo>
                  <a:lnTo>
                    <a:pt x="546" y="1025"/>
                  </a:lnTo>
                  <a:lnTo>
                    <a:pt x="535" y="1006"/>
                  </a:lnTo>
                  <a:lnTo>
                    <a:pt x="532" y="998"/>
                  </a:lnTo>
                  <a:close/>
                  <a:moveTo>
                    <a:pt x="92" y="284"/>
                  </a:moveTo>
                  <a:lnTo>
                    <a:pt x="96" y="288"/>
                  </a:lnTo>
                  <a:lnTo>
                    <a:pt x="105" y="300"/>
                  </a:lnTo>
                  <a:lnTo>
                    <a:pt x="118" y="318"/>
                  </a:lnTo>
                  <a:lnTo>
                    <a:pt x="135" y="343"/>
                  </a:lnTo>
                  <a:lnTo>
                    <a:pt x="150" y="367"/>
                  </a:lnTo>
                  <a:lnTo>
                    <a:pt x="162" y="388"/>
                  </a:lnTo>
                  <a:lnTo>
                    <a:pt x="171" y="403"/>
                  </a:lnTo>
                  <a:lnTo>
                    <a:pt x="173" y="410"/>
                  </a:lnTo>
                  <a:lnTo>
                    <a:pt x="169" y="407"/>
                  </a:lnTo>
                  <a:lnTo>
                    <a:pt x="159" y="395"/>
                  </a:lnTo>
                  <a:lnTo>
                    <a:pt x="146" y="375"/>
                  </a:lnTo>
                  <a:lnTo>
                    <a:pt x="129" y="352"/>
                  </a:lnTo>
                  <a:lnTo>
                    <a:pt x="114" y="326"/>
                  </a:lnTo>
                  <a:lnTo>
                    <a:pt x="102" y="305"/>
                  </a:lnTo>
                  <a:lnTo>
                    <a:pt x="94" y="291"/>
                  </a:lnTo>
                  <a:lnTo>
                    <a:pt x="92" y="284"/>
                  </a:lnTo>
                  <a:close/>
                  <a:moveTo>
                    <a:pt x="240" y="520"/>
                  </a:moveTo>
                  <a:lnTo>
                    <a:pt x="223" y="494"/>
                  </a:lnTo>
                  <a:lnTo>
                    <a:pt x="210" y="472"/>
                  </a:lnTo>
                  <a:lnTo>
                    <a:pt x="202" y="456"/>
                  </a:lnTo>
                  <a:lnTo>
                    <a:pt x="199" y="450"/>
                  </a:lnTo>
                  <a:lnTo>
                    <a:pt x="203" y="453"/>
                  </a:lnTo>
                  <a:lnTo>
                    <a:pt x="214" y="466"/>
                  </a:lnTo>
                  <a:lnTo>
                    <a:pt x="227" y="486"/>
                  </a:lnTo>
                  <a:lnTo>
                    <a:pt x="245" y="511"/>
                  </a:lnTo>
                  <a:lnTo>
                    <a:pt x="262" y="538"/>
                  </a:lnTo>
                  <a:lnTo>
                    <a:pt x="275" y="559"/>
                  </a:lnTo>
                  <a:lnTo>
                    <a:pt x="284" y="574"/>
                  </a:lnTo>
                  <a:lnTo>
                    <a:pt x="286" y="581"/>
                  </a:lnTo>
                  <a:lnTo>
                    <a:pt x="282" y="578"/>
                  </a:lnTo>
                  <a:lnTo>
                    <a:pt x="272" y="566"/>
                  </a:lnTo>
                  <a:lnTo>
                    <a:pt x="257" y="546"/>
                  </a:lnTo>
                  <a:lnTo>
                    <a:pt x="240" y="520"/>
                  </a:lnTo>
                  <a:close/>
                  <a:moveTo>
                    <a:pt x="313" y="623"/>
                  </a:moveTo>
                  <a:lnTo>
                    <a:pt x="319" y="627"/>
                  </a:lnTo>
                  <a:lnTo>
                    <a:pt x="329" y="641"/>
                  </a:lnTo>
                  <a:lnTo>
                    <a:pt x="344" y="662"/>
                  </a:lnTo>
                  <a:lnTo>
                    <a:pt x="363" y="688"/>
                  </a:lnTo>
                  <a:lnTo>
                    <a:pt x="381" y="715"/>
                  </a:lnTo>
                  <a:lnTo>
                    <a:pt x="394" y="738"/>
                  </a:lnTo>
                  <a:lnTo>
                    <a:pt x="403" y="754"/>
                  </a:lnTo>
                  <a:lnTo>
                    <a:pt x="406" y="761"/>
                  </a:lnTo>
                  <a:lnTo>
                    <a:pt x="402" y="758"/>
                  </a:lnTo>
                  <a:lnTo>
                    <a:pt x="391" y="744"/>
                  </a:lnTo>
                  <a:lnTo>
                    <a:pt x="375" y="723"/>
                  </a:lnTo>
                  <a:lnTo>
                    <a:pt x="358" y="697"/>
                  </a:lnTo>
                  <a:lnTo>
                    <a:pt x="340" y="669"/>
                  </a:lnTo>
                  <a:lnTo>
                    <a:pt x="326" y="646"/>
                  </a:lnTo>
                  <a:lnTo>
                    <a:pt x="317" y="631"/>
                  </a:lnTo>
                  <a:lnTo>
                    <a:pt x="313" y="623"/>
                  </a:lnTo>
                  <a:close/>
                  <a:moveTo>
                    <a:pt x="481" y="881"/>
                  </a:moveTo>
                  <a:lnTo>
                    <a:pt x="462" y="854"/>
                  </a:lnTo>
                  <a:lnTo>
                    <a:pt x="448" y="829"/>
                  </a:lnTo>
                  <a:lnTo>
                    <a:pt x="438" y="813"/>
                  </a:lnTo>
                  <a:lnTo>
                    <a:pt x="436" y="805"/>
                  </a:lnTo>
                  <a:lnTo>
                    <a:pt x="440" y="808"/>
                  </a:lnTo>
                  <a:lnTo>
                    <a:pt x="451" y="823"/>
                  </a:lnTo>
                  <a:lnTo>
                    <a:pt x="468" y="845"/>
                  </a:lnTo>
                  <a:lnTo>
                    <a:pt x="487" y="872"/>
                  </a:lnTo>
                  <a:lnTo>
                    <a:pt x="505" y="900"/>
                  </a:lnTo>
                  <a:lnTo>
                    <a:pt x="521" y="924"/>
                  </a:lnTo>
                  <a:lnTo>
                    <a:pt x="530" y="941"/>
                  </a:lnTo>
                  <a:lnTo>
                    <a:pt x="533" y="948"/>
                  </a:lnTo>
                  <a:lnTo>
                    <a:pt x="531" y="947"/>
                  </a:lnTo>
                  <a:lnTo>
                    <a:pt x="527" y="945"/>
                  </a:lnTo>
                  <a:lnTo>
                    <a:pt x="523" y="938"/>
                  </a:lnTo>
                  <a:lnTo>
                    <a:pt x="516" y="931"/>
                  </a:lnTo>
                  <a:lnTo>
                    <a:pt x="500" y="909"/>
                  </a:lnTo>
                  <a:lnTo>
                    <a:pt x="481" y="881"/>
                  </a:lnTo>
                  <a:close/>
                  <a:moveTo>
                    <a:pt x="565" y="995"/>
                  </a:moveTo>
                  <a:lnTo>
                    <a:pt x="569" y="998"/>
                  </a:lnTo>
                  <a:lnTo>
                    <a:pt x="582" y="1012"/>
                  </a:lnTo>
                  <a:lnTo>
                    <a:pt x="599" y="1036"/>
                  </a:lnTo>
                  <a:lnTo>
                    <a:pt x="619" y="1065"/>
                  </a:lnTo>
                  <a:lnTo>
                    <a:pt x="639" y="1094"/>
                  </a:lnTo>
                  <a:lnTo>
                    <a:pt x="654" y="1119"/>
                  </a:lnTo>
                  <a:lnTo>
                    <a:pt x="664" y="1137"/>
                  </a:lnTo>
                  <a:lnTo>
                    <a:pt x="668" y="1145"/>
                  </a:lnTo>
                  <a:lnTo>
                    <a:pt x="666" y="1144"/>
                  </a:lnTo>
                  <a:lnTo>
                    <a:pt x="662" y="1140"/>
                  </a:lnTo>
                  <a:lnTo>
                    <a:pt x="657" y="1135"/>
                  </a:lnTo>
                  <a:lnTo>
                    <a:pt x="650" y="1126"/>
                  </a:lnTo>
                  <a:lnTo>
                    <a:pt x="633" y="1103"/>
                  </a:lnTo>
                  <a:lnTo>
                    <a:pt x="614" y="1074"/>
                  </a:lnTo>
                  <a:lnTo>
                    <a:pt x="594" y="1046"/>
                  </a:lnTo>
                  <a:lnTo>
                    <a:pt x="577" y="1020"/>
                  </a:lnTo>
                  <a:lnTo>
                    <a:pt x="572" y="1010"/>
                  </a:lnTo>
                  <a:lnTo>
                    <a:pt x="567" y="1002"/>
                  </a:lnTo>
                  <a:lnTo>
                    <a:pt x="565" y="997"/>
                  </a:lnTo>
                  <a:lnTo>
                    <a:pt x="565" y="995"/>
                  </a:lnTo>
                  <a:close/>
                  <a:moveTo>
                    <a:pt x="90" y="218"/>
                  </a:moveTo>
                  <a:lnTo>
                    <a:pt x="104" y="241"/>
                  </a:lnTo>
                  <a:lnTo>
                    <a:pt x="115" y="260"/>
                  </a:lnTo>
                  <a:lnTo>
                    <a:pt x="123" y="274"/>
                  </a:lnTo>
                  <a:lnTo>
                    <a:pt x="124" y="280"/>
                  </a:lnTo>
                  <a:lnTo>
                    <a:pt x="120" y="276"/>
                  </a:lnTo>
                  <a:lnTo>
                    <a:pt x="112" y="265"/>
                  </a:lnTo>
                  <a:lnTo>
                    <a:pt x="100" y="248"/>
                  </a:lnTo>
                  <a:lnTo>
                    <a:pt x="84" y="226"/>
                  </a:lnTo>
                  <a:lnTo>
                    <a:pt x="70" y="204"/>
                  </a:lnTo>
                  <a:lnTo>
                    <a:pt x="59" y="184"/>
                  </a:lnTo>
                  <a:lnTo>
                    <a:pt x="52" y="171"/>
                  </a:lnTo>
                  <a:lnTo>
                    <a:pt x="50" y="165"/>
                  </a:lnTo>
                  <a:lnTo>
                    <a:pt x="53" y="167"/>
                  </a:lnTo>
                  <a:lnTo>
                    <a:pt x="62" y="179"/>
                  </a:lnTo>
                  <a:lnTo>
                    <a:pt x="74" y="196"/>
                  </a:lnTo>
                  <a:lnTo>
                    <a:pt x="90" y="218"/>
                  </a:lnTo>
                  <a:close/>
                  <a:moveTo>
                    <a:pt x="226" y="438"/>
                  </a:moveTo>
                  <a:lnTo>
                    <a:pt x="223" y="434"/>
                  </a:lnTo>
                  <a:lnTo>
                    <a:pt x="213" y="422"/>
                  </a:lnTo>
                  <a:lnTo>
                    <a:pt x="200" y="404"/>
                  </a:lnTo>
                  <a:lnTo>
                    <a:pt x="184" y="381"/>
                  </a:lnTo>
                  <a:lnTo>
                    <a:pt x="170" y="357"/>
                  </a:lnTo>
                  <a:lnTo>
                    <a:pt x="158" y="337"/>
                  </a:lnTo>
                  <a:lnTo>
                    <a:pt x="150" y="323"/>
                  </a:lnTo>
                  <a:lnTo>
                    <a:pt x="148" y="316"/>
                  </a:lnTo>
                  <a:lnTo>
                    <a:pt x="152" y="320"/>
                  </a:lnTo>
                  <a:lnTo>
                    <a:pt x="161" y="332"/>
                  </a:lnTo>
                  <a:lnTo>
                    <a:pt x="175" y="350"/>
                  </a:lnTo>
                  <a:lnTo>
                    <a:pt x="190" y="374"/>
                  </a:lnTo>
                  <a:lnTo>
                    <a:pt x="205" y="397"/>
                  </a:lnTo>
                  <a:lnTo>
                    <a:pt x="216" y="417"/>
                  </a:lnTo>
                  <a:lnTo>
                    <a:pt x="224" y="431"/>
                  </a:lnTo>
                  <a:lnTo>
                    <a:pt x="226" y="438"/>
                  </a:lnTo>
                  <a:close/>
                  <a:moveTo>
                    <a:pt x="297" y="535"/>
                  </a:moveTo>
                  <a:lnTo>
                    <a:pt x="312" y="560"/>
                  </a:lnTo>
                  <a:lnTo>
                    <a:pt x="326" y="581"/>
                  </a:lnTo>
                  <a:lnTo>
                    <a:pt x="333" y="595"/>
                  </a:lnTo>
                  <a:lnTo>
                    <a:pt x="336" y="602"/>
                  </a:lnTo>
                  <a:lnTo>
                    <a:pt x="331" y="599"/>
                  </a:lnTo>
                  <a:lnTo>
                    <a:pt x="321" y="587"/>
                  </a:lnTo>
                  <a:lnTo>
                    <a:pt x="308" y="568"/>
                  </a:lnTo>
                  <a:lnTo>
                    <a:pt x="291" y="543"/>
                  </a:lnTo>
                  <a:lnTo>
                    <a:pt x="275" y="519"/>
                  </a:lnTo>
                  <a:lnTo>
                    <a:pt x="263" y="498"/>
                  </a:lnTo>
                  <a:lnTo>
                    <a:pt x="255" y="483"/>
                  </a:lnTo>
                  <a:lnTo>
                    <a:pt x="253" y="476"/>
                  </a:lnTo>
                  <a:lnTo>
                    <a:pt x="257" y="479"/>
                  </a:lnTo>
                  <a:lnTo>
                    <a:pt x="266" y="492"/>
                  </a:lnTo>
                  <a:lnTo>
                    <a:pt x="280" y="510"/>
                  </a:lnTo>
                  <a:lnTo>
                    <a:pt x="297" y="535"/>
                  </a:lnTo>
                  <a:close/>
                  <a:moveTo>
                    <a:pt x="404" y="712"/>
                  </a:moveTo>
                  <a:lnTo>
                    <a:pt x="386" y="687"/>
                  </a:lnTo>
                  <a:lnTo>
                    <a:pt x="373" y="665"/>
                  </a:lnTo>
                  <a:lnTo>
                    <a:pt x="364" y="648"/>
                  </a:lnTo>
                  <a:lnTo>
                    <a:pt x="362" y="642"/>
                  </a:lnTo>
                  <a:lnTo>
                    <a:pt x="366" y="645"/>
                  </a:lnTo>
                  <a:lnTo>
                    <a:pt x="377" y="658"/>
                  </a:lnTo>
                  <a:lnTo>
                    <a:pt x="392" y="678"/>
                  </a:lnTo>
                  <a:lnTo>
                    <a:pt x="409" y="703"/>
                  </a:lnTo>
                  <a:lnTo>
                    <a:pt x="426" y="730"/>
                  </a:lnTo>
                  <a:lnTo>
                    <a:pt x="439" y="752"/>
                  </a:lnTo>
                  <a:lnTo>
                    <a:pt x="448" y="767"/>
                  </a:lnTo>
                  <a:lnTo>
                    <a:pt x="450" y="774"/>
                  </a:lnTo>
                  <a:lnTo>
                    <a:pt x="446" y="771"/>
                  </a:lnTo>
                  <a:lnTo>
                    <a:pt x="436" y="758"/>
                  </a:lnTo>
                  <a:lnTo>
                    <a:pt x="422" y="738"/>
                  </a:lnTo>
                  <a:lnTo>
                    <a:pt x="404" y="712"/>
                  </a:lnTo>
                  <a:close/>
                  <a:moveTo>
                    <a:pt x="479" y="816"/>
                  </a:moveTo>
                  <a:lnTo>
                    <a:pt x="483" y="819"/>
                  </a:lnTo>
                  <a:lnTo>
                    <a:pt x="494" y="833"/>
                  </a:lnTo>
                  <a:lnTo>
                    <a:pt x="511" y="854"/>
                  </a:lnTo>
                  <a:lnTo>
                    <a:pt x="529" y="881"/>
                  </a:lnTo>
                  <a:lnTo>
                    <a:pt x="546" y="908"/>
                  </a:lnTo>
                  <a:lnTo>
                    <a:pt x="561" y="931"/>
                  </a:lnTo>
                  <a:lnTo>
                    <a:pt x="570" y="946"/>
                  </a:lnTo>
                  <a:lnTo>
                    <a:pt x="573" y="954"/>
                  </a:lnTo>
                  <a:lnTo>
                    <a:pt x="572" y="953"/>
                  </a:lnTo>
                  <a:lnTo>
                    <a:pt x="568" y="951"/>
                  </a:lnTo>
                  <a:lnTo>
                    <a:pt x="563" y="945"/>
                  </a:lnTo>
                  <a:lnTo>
                    <a:pt x="557" y="937"/>
                  </a:lnTo>
                  <a:lnTo>
                    <a:pt x="542" y="916"/>
                  </a:lnTo>
                  <a:lnTo>
                    <a:pt x="523" y="890"/>
                  </a:lnTo>
                  <a:lnTo>
                    <a:pt x="505" y="862"/>
                  </a:lnTo>
                  <a:lnTo>
                    <a:pt x="491" y="839"/>
                  </a:lnTo>
                  <a:lnTo>
                    <a:pt x="481" y="823"/>
                  </a:lnTo>
                  <a:lnTo>
                    <a:pt x="479" y="816"/>
                  </a:lnTo>
                  <a:close/>
                  <a:moveTo>
                    <a:pt x="59" y="128"/>
                  </a:moveTo>
                  <a:lnTo>
                    <a:pt x="45" y="107"/>
                  </a:lnTo>
                  <a:lnTo>
                    <a:pt x="36" y="89"/>
                  </a:lnTo>
                  <a:lnTo>
                    <a:pt x="29" y="77"/>
                  </a:lnTo>
                  <a:lnTo>
                    <a:pt x="27" y="71"/>
                  </a:lnTo>
                  <a:lnTo>
                    <a:pt x="30" y="73"/>
                  </a:lnTo>
                  <a:lnTo>
                    <a:pt x="38" y="83"/>
                  </a:lnTo>
                  <a:lnTo>
                    <a:pt x="50" y="100"/>
                  </a:lnTo>
                  <a:lnTo>
                    <a:pt x="63" y="120"/>
                  </a:lnTo>
                  <a:lnTo>
                    <a:pt x="76" y="141"/>
                  </a:lnTo>
                  <a:lnTo>
                    <a:pt x="86" y="158"/>
                  </a:lnTo>
                  <a:lnTo>
                    <a:pt x="93" y="171"/>
                  </a:lnTo>
                  <a:lnTo>
                    <a:pt x="94" y="176"/>
                  </a:lnTo>
                  <a:lnTo>
                    <a:pt x="91" y="173"/>
                  </a:lnTo>
                  <a:lnTo>
                    <a:pt x="83" y="163"/>
                  </a:lnTo>
                  <a:lnTo>
                    <a:pt x="72" y="147"/>
                  </a:lnTo>
                  <a:lnTo>
                    <a:pt x="59" y="128"/>
                  </a:lnTo>
                  <a:close/>
                  <a:moveTo>
                    <a:pt x="155" y="261"/>
                  </a:moveTo>
                  <a:lnTo>
                    <a:pt x="168" y="283"/>
                  </a:lnTo>
                  <a:lnTo>
                    <a:pt x="179" y="302"/>
                  </a:lnTo>
                  <a:lnTo>
                    <a:pt x="186" y="314"/>
                  </a:lnTo>
                  <a:lnTo>
                    <a:pt x="188" y="321"/>
                  </a:lnTo>
                  <a:lnTo>
                    <a:pt x="184" y="317"/>
                  </a:lnTo>
                  <a:lnTo>
                    <a:pt x="176" y="307"/>
                  </a:lnTo>
                  <a:lnTo>
                    <a:pt x="163" y="290"/>
                  </a:lnTo>
                  <a:lnTo>
                    <a:pt x="149" y="269"/>
                  </a:lnTo>
                  <a:lnTo>
                    <a:pt x="136" y="247"/>
                  </a:lnTo>
                  <a:lnTo>
                    <a:pt x="125" y="229"/>
                  </a:lnTo>
                  <a:lnTo>
                    <a:pt x="118" y="216"/>
                  </a:lnTo>
                  <a:lnTo>
                    <a:pt x="116" y="210"/>
                  </a:lnTo>
                  <a:lnTo>
                    <a:pt x="119" y="212"/>
                  </a:lnTo>
                  <a:lnTo>
                    <a:pt x="128" y="224"/>
                  </a:lnTo>
                  <a:lnTo>
                    <a:pt x="140" y="240"/>
                  </a:lnTo>
                  <a:lnTo>
                    <a:pt x="155" y="261"/>
                  </a:lnTo>
                  <a:close/>
                  <a:moveTo>
                    <a:pt x="251" y="409"/>
                  </a:moveTo>
                  <a:lnTo>
                    <a:pt x="265" y="432"/>
                  </a:lnTo>
                  <a:lnTo>
                    <a:pt x="277" y="451"/>
                  </a:lnTo>
                  <a:lnTo>
                    <a:pt x="285" y="465"/>
                  </a:lnTo>
                  <a:lnTo>
                    <a:pt x="286" y="471"/>
                  </a:lnTo>
                  <a:lnTo>
                    <a:pt x="283" y="467"/>
                  </a:lnTo>
                  <a:lnTo>
                    <a:pt x="274" y="456"/>
                  </a:lnTo>
                  <a:lnTo>
                    <a:pt x="261" y="439"/>
                  </a:lnTo>
                  <a:lnTo>
                    <a:pt x="246" y="417"/>
                  </a:lnTo>
                  <a:lnTo>
                    <a:pt x="231" y="395"/>
                  </a:lnTo>
                  <a:lnTo>
                    <a:pt x="220" y="375"/>
                  </a:lnTo>
                  <a:lnTo>
                    <a:pt x="212" y="361"/>
                  </a:lnTo>
                  <a:lnTo>
                    <a:pt x="211" y="355"/>
                  </a:lnTo>
                  <a:lnTo>
                    <a:pt x="214" y="358"/>
                  </a:lnTo>
                  <a:lnTo>
                    <a:pt x="223" y="369"/>
                  </a:lnTo>
                  <a:lnTo>
                    <a:pt x="236" y="387"/>
                  </a:lnTo>
                  <a:lnTo>
                    <a:pt x="251" y="409"/>
                  </a:lnTo>
                  <a:close/>
                  <a:moveTo>
                    <a:pt x="391" y="628"/>
                  </a:moveTo>
                  <a:lnTo>
                    <a:pt x="386" y="625"/>
                  </a:lnTo>
                  <a:lnTo>
                    <a:pt x="377" y="613"/>
                  </a:lnTo>
                  <a:lnTo>
                    <a:pt x="364" y="595"/>
                  </a:lnTo>
                  <a:lnTo>
                    <a:pt x="348" y="572"/>
                  </a:lnTo>
                  <a:lnTo>
                    <a:pt x="332" y="549"/>
                  </a:lnTo>
                  <a:lnTo>
                    <a:pt x="320" y="528"/>
                  </a:lnTo>
                  <a:lnTo>
                    <a:pt x="312" y="514"/>
                  </a:lnTo>
                  <a:lnTo>
                    <a:pt x="310" y="507"/>
                  </a:lnTo>
                  <a:lnTo>
                    <a:pt x="315" y="510"/>
                  </a:lnTo>
                  <a:lnTo>
                    <a:pt x="325" y="523"/>
                  </a:lnTo>
                  <a:lnTo>
                    <a:pt x="338" y="540"/>
                  </a:lnTo>
                  <a:lnTo>
                    <a:pt x="353" y="563"/>
                  </a:lnTo>
                  <a:lnTo>
                    <a:pt x="369" y="588"/>
                  </a:lnTo>
                  <a:lnTo>
                    <a:pt x="381" y="607"/>
                  </a:lnTo>
                  <a:lnTo>
                    <a:pt x="389" y="622"/>
                  </a:lnTo>
                  <a:lnTo>
                    <a:pt x="391" y="628"/>
                  </a:lnTo>
                  <a:close/>
                  <a:moveTo>
                    <a:pt x="462" y="726"/>
                  </a:moveTo>
                  <a:lnTo>
                    <a:pt x="478" y="751"/>
                  </a:lnTo>
                  <a:lnTo>
                    <a:pt x="491" y="772"/>
                  </a:lnTo>
                  <a:lnTo>
                    <a:pt x="500" y="786"/>
                  </a:lnTo>
                  <a:lnTo>
                    <a:pt x="502" y="793"/>
                  </a:lnTo>
                  <a:lnTo>
                    <a:pt x="498" y="790"/>
                  </a:lnTo>
                  <a:lnTo>
                    <a:pt x="487" y="777"/>
                  </a:lnTo>
                  <a:lnTo>
                    <a:pt x="473" y="759"/>
                  </a:lnTo>
                  <a:lnTo>
                    <a:pt x="457" y="734"/>
                  </a:lnTo>
                  <a:lnTo>
                    <a:pt x="440" y="710"/>
                  </a:lnTo>
                  <a:lnTo>
                    <a:pt x="427" y="689"/>
                  </a:lnTo>
                  <a:lnTo>
                    <a:pt x="419" y="674"/>
                  </a:lnTo>
                  <a:lnTo>
                    <a:pt x="417" y="667"/>
                  </a:lnTo>
                  <a:lnTo>
                    <a:pt x="422" y="670"/>
                  </a:lnTo>
                  <a:lnTo>
                    <a:pt x="432" y="683"/>
                  </a:lnTo>
                  <a:lnTo>
                    <a:pt x="445" y="701"/>
                  </a:lnTo>
                  <a:lnTo>
                    <a:pt x="462" y="726"/>
                  </a:lnTo>
                  <a:close/>
                  <a:moveTo>
                    <a:pt x="570" y="904"/>
                  </a:moveTo>
                  <a:lnTo>
                    <a:pt x="554" y="878"/>
                  </a:lnTo>
                  <a:lnTo>
                    <a:pt x="540" y="856"/>
                  </a:lnTo>
                  <a:lnTo>
                    <a:pt x="531" y="840"/>
                  </a:lnTo>
                  <a:lnTo>
                    <a:pt x="529" y="833"/>
                  </a:lnTo>
                  <a:lnTo>
                    <a:pt x="533" y="837"/>
                  </a:lnTo>
                  <a:lnTo>
                    <a:pt x="544" y="849"/>
                  </a:lnTo>
                  <a:lnTo>
                    <a:pt x="558" y="870"/>
                  </a:lnTo>
                  <a:lnTo>
                    <a:pt x="576" y="895"/>
                  </a:lnTo>
                  <a:lnTo>
                    <a:pt x="594" y="921"/>
                  </a:lnTo>
                  <a:lnTo>
                    <a:pt x="608" y="943"/>
                  </a:lnTo>
                  <a:lnTo>
                    <a:pt x="617" y="958"/>
                  </a:lnTo>
                  <a:lnTo>
                    <a:pt x="619" y="965"/>
                  </a:lnTo>
                  <a:lnTo>
                    <a:pt x="615" y="962"/>
                  </a:lnTo>
                  <a:lnTo>
                    <a:pt x="604" y="950"/>
                  </a:lnTo>
                  <a:lnTo>
                    <a:pt x="588" y="930"/>
                  </a:lnTo>
                  <a:lnTo>
                    <a:pt x="570" y="904"/>
                  </a:lnTo>
                  <a:close/>
                  <a:moveTo>
                    <a:pt x="49" y="51"/>
                  </a:moveTo>
                  <a:lnTo>
                    <a:pt x="38" y="33"/>
                  </a:lnTo>
                  <a:lnTo>
                    <a:pt x="28" y="16"/>
                  </a:lnTo>
                  <a:lnTo>
                    <a:pt x="22" y="5"/>
                  </a:lnTo>
                  <a:lnTo>
                    <a:pt x="20" y="0"/>
                  </a:lnTo>
                  <a:lnTo>
                    <a:pt x="23" y="3"/>
                  </a:lnTo>
                  <a:lnTo>
                    <a:pt x="31" y="12"/>
                  </a:lnTo>
                  <a:lnTo>
                    <a:pt x="41" y="26"/>
                  </a:lnTo>
                  <a:lnTo>
                    <a:pt x="53" y="44"/>
                  </a:lnTo>
                  <a:lnTo>
                    <a:pt x="65" y="64"/>
                  </a:lnTo>
                  <a:lnTo>
                    <a:pt x="74" y="79"/>
                  </a:lnTo>
                  <a:lnTo>
                    <a:pt x="80" y="90"/>
                  </a:lnTo>
                  <a:lnTo>
                    <a:pt x="82" y="96"/>
                  </a:lnTo>
                  <a:lnTo>
                    <a:pt x="79" y="93"/>
                  </a:lnTo>
                  <a:lnTo>
                    <a:pt x="71" y="84"/>
                  </a:lnTo>
                  <a:lnTo>
                    <a:pt x="61" y="70"/>
                  </a:lnTo>
                  <a:lnTo>
                    <a:pt x="49" y="51"/>
                  </a:lnTo>
                  <a:close/>
                  <a:moveTo>
                    <a:pt x="133" y="180"/>
                  </a:moveTo>
                  <a:lnTo>
                    <a:pt x="119" y="161"/>
                  </a:lnTo>
                  <a:lnTo>
                    <a:pt x="109" y="144"/>
                  </a:lnTo>
                  <a:lnTo>
                    <a:pt x="104" y="132"/>
                  </a:lnTo>
                  <a:lnTo>
                    <a:pt x="102" y="126"/>
                  </a:lnTo>
                  <a:lnTo>
                    <a:pt x="105" y="129"/>
                  </a:lnTo>
                  <a:lnTo>
                    <a:pt x="113" y="139"/>
                  </a:lnTo>
                  <a:lnTo>
                    <a:pt x="124" y="154"/>
                  </a:lnTo>
                  <a:lnTo>
                    <a:pt x="136" y="174"/>
                  </a:lnTo>
                  <a:lnTo>
                    <a:pt x="149" y="194"/>
                  </a:lnTo>
                  <a:lnTo>
                    <a:pt x="159" y="210"/>
                  </a:lnTo>
                  <a:lnTo>
                    <a:pt x="165" y="222"/>
                  </a:lnTo>
                  <a:lnTo>
                    <a:pt x="167" y="227"/>
                  </a:lnTo>
                  <a:lnTo>
                    <a:pt x="163" y="225"/>
                  </a:lnTo>
                  <a:lnTo>
                    <a:pt x="156" y="215"/>
                  </a:lnTo>
                  <a:lnTo>
                    <a:pt x="145" y="200"/>
                  </a:lnTo>
                  <a:lnTo>
                    <a:pt x="133" y="180"/>
                  </a:lnTo>
                  <a:close/>
                  <a:moveTo>
                    <a:pt x="220" y="316"/>
                  </a:moveTo>
                  <a:lnTo>
                    <a:pt x="207" y="295"/>
                  </a:lnTo>
                  <a:lnTo>
                    <a:pt x="197" y="278"/>
                  </a:lnTo>
                  <a:lnTo>
                    <a:pt x="190" y="265"/>
                  </a:lnTo>
                  <a:lnTo>
                    <a:pt x="188" y="260"/>
                  </a:lnTo>
                  <a:lnTo>
                    <a:pt x="191" y="262"/>
                  </a:lnTo>
                  <a:lnTo>
                    <a:pt x="200" y="273"/>
                  </a:lnTo>
                  <a:lnTo>
                    <a:pt x="211" y="289"/>
                  </a:lnTo>
                  <a:lnTo>
                    <a:pt x="224" y="308"/>
                  </a:lnTo>
                  <a:lnTo>
                    <a:pt x="237" y="329"/>
                  </a:lnTo>
                  <a:lnTo>
                    <a:pt x="248" y="347"/>
                  </a:lnTo>
                  <a:lnTo>
                    <a:pt x="255" y="359"/>
                  </a:lnTo>
                  <a:lnTo>
                    <a:pt x="256" y="365"/>
                  </a:lnTo>
                  <a:lnTo>
                    <a:pt x="253" y="363"/>
                  </a:lnTo>
                  <a:lnTo>
                    <a:pt x="245" y="353"/>
                  </a:lnTo>
                  <a:lnTo>
                    <a:pt x="234" y="336"/>
                  </a:lnTo>
                  <a:lnTo>
                    <a:pt x="220" y="316"/>
                  </a:lnTo>
                  <a:close/>
                  <a:moveTo>
                    <a:pt x="318" y="451"/>
                  </a:moveTo>
                  <a:lnTo>
                    <a:pt x="331" y="472"/>
                  </a:lnTo>
                  <a:lnTo>
                    <a:pt x="343" y="491"/>
                  </a:lnTo>
                  <a:lnTo>
                    <a:pt x="350" y="504"/>
                  </a:lnTo>
                  <a:lnTo>
                    <a:pt x="352" y="509"/>
                  </a:lnTo>
                  <a:lnTo>
                    <a:pt x="348" y="507"/>
                  </a:lnTo>
                  <a:lnTo>
                    <a:pt x="339" y="496"/>
                  </a:lnTo>
                  <a:lnTo>
                    <a:pt x="327" y="479"/>
                  </a:lnTo>
                  <a:lnTo>
                    <a:pt x="312" y="459"/>
                  </a:lnTo>
                  <a:lnTo>
                    <a:pt x="299" y="436"/>
                  </a:lnTo>
                  <a:lnTo>
                    <a:pt x="288" y="418"/>
                  </a:lnTo>
                  <a:lnTo>
                    <a:pt x="280" y="404"/>
                  </a:lnTo>
                  <a:lnTo>
                    <a:pt x="278" y="399"/>
                  </a:lnTo>
                  <a:lnTo>
                    <a:pt x="283" y="402"/>
                  </a:lnTo>
                  <a:lnTo>
                    <a:pt x="291" y="412"/>
                  </a:lnTo>
                  <a:lnTo>
                    <a:pt x="304" y="429"/>
                  </a:lnTo>
                  <a:lnTo>
                    <a:pt x="318" y="451"/>
                  </a:lnTo>
                  <a:close/>
                  <a:moveTo>
                    <a:pt x="416" y="599"/>
                  </a:moveTo>
                  <a:lnTo>
                    <a:pt x="430" y="621"/>
                  </a:lnTo>
                  <a:lnTo>
                    <a:pt x="443" y="641"/>
                  </a:lnTo>
                  <a:lnTo>
                    <a:pt x="450" y="654"/>
                  </a:lnTo>
                  <a:lnTo>
                    <a:pt x="452" y="660"/>
                  </a:lnTo>
                  <a:lnTo>
                    <a:pt x="450" y="660"/>
                  </a:lnTo>
                  <a:lnTo>
                    <a:pt x="448" y="657"/>
                  </a:lnTo>
                  <a:lnTo>
                    <a:pt x="444" y="653"/>
                  </a:lnTo>
                  <a:lnTo>
                    <a:pt x="439" y="646"/>
                  </a:lnTo>
                  <a:lnTo>
                    <a:pt x="426" y="628"/>
                  </a:lnTo>
                  <a:lnTo>
                    <a:pt x="411" y="606"/>
                  </a:lnTo>
                  <a:lnTo>
                    <a:pt x="396" y="584"/>
                  </a:lnTo>
                  <a:lnTo>
                    <a:pt x="384" y="564"/>
                  </a:lnTo>
                  <a:lnTo>
                    <a:pt x="376" y="551"/>
                  </a:lnTo>
                  <a:lnTo>
                    <a:pt x="375" y="545"/>
                  </a:lnTo>
                  <a:lnTo>
                    <a:pt x="379" y="548"/>
                  </a:lnTo>
                  <a:lnTo>
                    <a:pt x="389" y="559"/>
                  </a:lnTo>
                  <a:lnTo>
                    <a:pt x="401" y="577"/>
                  </a:lnTo>
                  <a:lnTo>
                    <a:pt x="416" y="599"/>
                  </a:lnTo>
                  <a:close/>
                  <a:moveTo>
                    <a:pt x="558" y="818"/>
                  </a:moveTo>
                  <a:lnTo>
                    <a:pt x="554" y="815"/>
                  </a:lnTo>
                  <a:lnTo>
                    <a:pt x="544" y="804"/>
                  </a:lnTo>
                  <a:lnTo>
                    <a:pt x="531" y="785"/>
                  </a:lnTo>
                  <a:lnTo>
                    <a:pt x="515" y="762"/>
                  </a:lnTo>
                  <a:lnTo>
                    <a:pt x="499" y="739"/>
                  </a:lnTo>
                  <a:lnTo>
                    <a:pt x="487" y="718"/>
                  </a:lnTo>
                  <a:lnTo>
                    <a:pt x="479" y="703"/>
                  </a:lnTo>
                  <a:lnTo>
                    <a:pt x="477" y="697"/>
                  </a:lnTo>
                  <a:lnTo>
                    <a:pt x="481" y="700"/>
                  </a:lnTo>
                  <a:lnTo>
                    <a:pt x="491" y="712"/>
                  </a:lnTo>
                  <a:lnTo>
                    <a:pt x="504" y="730"/>
                  </a:lnTo>
                  <a:lnTo>
                    <a:pt x="521" y="753"/>
                  </a:lnTo>
                  <a:lnTo>
                    <a:pt x="536" y="777"/>
                  </a:lnTo>
                  <a:lnTo>
                    <a:pt x="548" y="797"/>
                  </a:lnTo>
                  <a:lnTo>
                    <a:pt x="556" y="812"/>
                  </a:lnTo>
                  <a:lnTo>
                    <a:pt x="558" y="818"/>
                  </a:lnTo>
                  <a:close/>
                  <a:moveTo>
                    <a:pt x="631" y="915"/>
                  </a:moveTo>
                  <a:lnTo>
                    <a:pt x="648" y="941"/>
                  </a:lnTo>
                  <a:lnTo>
                    <a:pt x="661" y="962"/>
                  </a:lnTo>
                  <a:lnTo>
                    <a:pt x="669" y="976"/>
                  </a:lnTo>
                  <a:lnTo>
                    <a:pt x="671" y="984"/>
                  </a:lnTo>
                  <a:lnTo>
                    <a:pt x="666" y="980"/>
                  </a:lnTo>
                  <a:lnTo>
                    <a:pt x="657" y="968"/>
                  </a:lnTo>
                  <a:lnTo>
                    <a:pt x="642" y="950"/>
                  </a:lnTo>
                  <a:lnTo>
                    <a:pt x="626" y="925"/>
                  </a:lnTo>
                  <a:lnTo>
                    <a:pt x="609" y="900"/>
                  </a:lnTo>
                  <a:lnTo>
                    <a:pt x="596" y="879"/>
                  </a:lnTo>
                  <a:lnTo>
                    <a:pt x="587" y="865"/>
                  </a:lnTo>
                  <a:lnTo>
                    <a:pt x="585" y="857"/>
                  </a:lnTo>
                  <a:lnTo>
                    <a:pt x="589" y="860"/>
                  </a:lnTo>
                  <a:lnTo>
                    <a:pt x="600" y="872"/>
                  </a:lnTo>
                  <a:lnTo>
                    <a:pt x="614" y="891"/>
                  </a:lnTo>
                  <a:lnTo>
                    <a:pt x="631" y="915"/>
                  </a:lnTo>
                  <a:close/>
                  <a:moveTo>
                    <a:pt x="211" y="239"/>
                  </a:moveTo>
                  <a:lnTo>
                    <a:pt x="199" y="220"/>
                  </a:lnTo>
                  <a:lnTo>
                    <a:pt x="190" y="204"/>
                  </a:lnTo>
                  <a:lnTo>
                    <a:pt x="183" y="193"/>
                  </a:lnTo>
                  <a:lnTo>
                    <a:pt x="182" y="187"/>
                  </a:lnTo>
                  <a:lnTo>
                    <a:pt x="186" y="189"/>
                  </a:lnTo>
                  <a:lnTo>
                    <a:pt x="193" y="199"/>
                  </a:lnTo>
                  <a:lnTo>
                    <a:pt x="203" y="214"/>
                  </a:lnTo>
                  <a:lnTo>
                    <a:pt x="215" y="231"/>
                  </a:lnTo>
                  <a:lnTo>
                    <a:pt x="227" y="250"/>
                  </a:lnTo>
                  <a:lnTo>
                    <a:pt x="237" y="267"/>
                  </a:lnTo>
                  <a:lnTo>
                    <a:pt x="243" y="278"/>
                  </a:lnTo>
                  <a:lnTo>
                    <a:pt x="244" y="283"/>
                  </a:lnTo>
                  <a:lnTo>
                    <a:pt x="241" y="281"/>
                  </a:lnTo>
                  <a:lnTo>
                    <a:pt x="234" y="272"/>
                  </a:lnTo>
                  <a:lnTo>
                    <a:pt x="223" y="258"/>
                  </a:lnTo>
                  <a:lnTo>
                    <a:pt x="211" y="239"/>
                  </a:lnTo>
                  <a:close/>
                  <a:moveTo>
                    <a:pt x="296" y="368"/>
                  </a:moveTo>
                  <a:lnTo>
                    <a:pt x="283" y="348"/>
                  </a:lnTo>
                  <a:lnTo>
                    <a:pt x="273" y="332"/>
                  </a:lnTo>
                  <a:lnTo>
                    <a:pt x="266" y="320"/>
                  </a:lnTo>
                  <a:lnTo>
                    <a:pt x="265" y="314"/>
                  </a:lnTo>
                  <a:lnTo>
                    <a:pt x="268" y="316"/>
                  </a:lnTo>
                  <a:lnTo>
                    <a:pt x="276" y="326"/>
                  </a:lnTo>
                  <a:lnTo>
                    <a:pt x="287" y="342"/>
                  </a:lnTo>
                  <a:lnTo>
                    <a:pt x="300" y="361"/>
                  </a:lnTo>
                  <a:lnTo>
                    <a:pt x="312" y="381"/>
                  </a:lnTo>
                  <a:lnTo>
                    <a:pt x="322" y="398"/>
                  </a:lnTo>
                  <a:lnTo>
                    <a:pt x="329" y="410"/>
                  </a:lnTo>
                  <a:lnTo>
                    <a:pt x="331" y="416"/>
                  </a:lnTo>
                  <a:lnTo>
                    <a:pt x="328" y="412"/>
                  </a:lnTo>
                  <a:lnTo>
                    <a:pt x="320" y="403"/>
                  </a:lnTo>
                  <a:lnTo>
                    <a:pt x="309" y="388"/>
                  </a:lnTo>
                  <a:lnTo>
                    <a:pt x="296" y="368"/>
                  </a:lnTo>
                  <a:close/>
                  <a:moveTo>
                    <a:pt x="385" y="505"/>
                  </a:moveTo>
                  <a:lnTo>
                    <a:pt x="372" y="484"/>
                  </a:lnTo>
                  <a:lnTo>
                    <a:pt x="361" y="466"/>
                  </a:lnTo>
                  <a:lnTo>
                    <a:pt x="354" y="453"/>
                  </a:lnTo>
                  <a:lnTo>
                    <a:pt x="352" y="447"/>
                  </a:lnTo>
                  <a:lnTo>
                    <a:pt x="355" y="451"/>
                  </a:lnTo>
                  <a:lnTo>
                    <a:pt x="364" y="461"/>
                  </a:lnTo>
                  <a:lnTo>
                    <a:pt x="376" y="476"/>
                  </a:lnTo>
                  <a:lnTo>
                    <a:pt x="390" y="496"/>
                  </a:lnTo>
                  <a:lnTo>
                    <a:pt x="403" y="517"/>
                  </a:lnTo>
                  <a:lnTo>
                    <a:pt x="414" y="535"/>
                  </a:lnTo>
                  <a:lnTo>
                    <a:pt x="420" y="548"/>
                  </a:lnTo>
                  <a:lnTo>
                    <a:pt x="423" y="553"/>
                  </a:lnTo>
                  <a:lnTo>
                    <a:pt x="418" y="550"/>
                  </a:lnTo>
                  <a:lnTo>
                    <a:pt x="411" y="540"/>
                  </a:lnTo>
                  <a:lnTo>
                    <a:pt x="398" y="525"/>
                  </a:lnTo>
                  <a:lnTo>
                    <a:pt x="385" y="505"/>
                  </a:lnTo>
                  <a:close/>
                  <a:moveTo>
                    <a:pt x="484" y="638"/>
                  </a:moveTo>
                  <a:lnTo>
                    <a:pt x="499" y="660"/>
                  </a:lnTo>
                  <a:lnTo>
                    <a:pt x="510" y="679"/>
                  </a:lnTo>
                  <a:lnTo>
                    <a:pt x="518" y="692"/>
                  </a:lnTo>
                  <a:lnTo>
                    <a:pt x="519" y="698"/>
                  </a:lnTo>
                  <a:lnTo>
                    <a:pt x="515" y="696"/>
                  </a:lnTo>
                  <a:lnTo>
                    <a:pt x="507" y="685"/>
                  </a:lnTo>
                  <a:lnTo>
                    <a:pt x="494" y="668"/>
                  </a:lnTo>
                  <a:lnTo>
                    <a:pt x="479" y="646"/>
                  </a:lnTo>
                  <a:lnTo>
                    <a:pt x="465" y="625"/>
                  </a:lnTo>
                  <a:lnTo>
                    <a:pt x="454" y="606"/>
                  </a:lnTo>
                  <a:lnTo>
                    <a:pt x="447" y="593"/>
                  </a:lnTo>
                  <a:lnTo>
                    <a:pt x="445" y="587"/>
                  </a:lnTo>
                  <a:lnTo>
                    <a:pt x="449" y="590"/>
                  </a:lnTo>
                  <a:lnTo>
                    <a:pt x="458" y="600"/>
                  </a:lnTo>
                  <a:lnTo>
                    <a:pt x="470" y="617"/>
                  </a:lnTo>
                  <a:lnTo>
                    <a:pt x="484" y="638"/>
                  </a:lnTo>
                  <a:close/>
                  <a:moveTo>
                    <a:pt x="585" y="786"/>
                  </a:moveTo>
                  <a:lnTo>
                    <a:pt x="600" y="809"/>
                  </a:lnTo>
                  <a:lnTo>
                    <a:pt x="611" y="828"/>
                  </a:lnTo>
                  <a:lnTo>
                    <a:pt x="619" y="842"/>
                  </a:lnTo>
                  <a:lnTo>
                    <a:pt x="621" y="849"/>
                  </a:lnTo>
                  <a:lnTo>
                    <a:pt x="617" y="846"/>
                  </a:lnTo>
                  <a:lnTo>
                    <a:pt x="608" y="835"/>
                  </a:lnTo>
                  <a:lnTo>
                    <a:pt x="595" y="817"/>
                  </a:lnTo>
                  <a:lnTo>
                    <a:pt x="579" y="795"/>
                  </a:lnTo>
                  <a:lnTo>
                    <a:pt x="564" y="772"/>
                  </a:lnTo>
                  <a:lnTo>
                    <a:pt x="552" y="753"/>
                  </a:lnTo>
                  <a:lnTo>
                    <a:pt x="545" y="739"/>
                  </a:lnTo>
                  <a:lnTo>
                    <a:pt x="543" y="733"/>
                  </a:lnTo>
                  <a:lnTo>
                    <a:pt x="547" y="735"/>
                  </a:lnTo>
                  <a:lnTo>
                    <a:pt x="556" y="747"/>
                  </a:lnTo>
                  <a:lnTo>
                    <a:pt x="569" y="764"/>
                  </a:lnTo>
                  <a:lnTo>
                    <a:pt x="585" y="786"/>
                  </a:lnTo>
                  <a:close/>
                  <a:moveTo>
                    <a:pt x="376" y="425"/>
                  </a:moveTo>
                  <a:lnTo>
                    <a:pt x="364" y="407"/>
                  </a:lnTo>
                  <a:lnTo>
                    <a:pt x="354" y="390"/>
                  </a:lnTo>
                  <a:lnTo>
                    <a:pt x="349" y="379"/>
                  </a:lnTo>
                  <a:lnTo>
                    <a:pt x="347" y="374"/>
                  </a:lnTo>
                  <a:lnTo>
                    <a:pt x="350" y="376"/>
                  </a:lnTo>
                  <a:lnTo>
                    <a:pt x="358" y="385"/>
                  </a:lnTo>
                  <a:lnTo>
                    <a:pt x="369" y="399"/>
                  </a:lnTo>
                  <a:lnTo>
                    <a:pt x="381" y="418"/>
                  </a:lnTo>
                  <a:lnTo>
                    <a:pt x="393" y="436"/>
                  </a:lnTo>
                  <a:lnTo>
                    <a:pt x="403" y="453"/>
                  </a:lnTo>
                  <a:lnTo>
                    <a:pt x="409" y="464"/>
                  </a:lnTo>
                  <a:lnTo>
                    <a:pt x="411" y="470"/>
                  </a:lnTo>
                  <a:lnTo>
                    <a:pt x="407" y="467"/>
                  </a:lnTo>
                  <a:lnTo>
                    <a:pt x="400" y="459"/>
                  </a:lnTo>
                  <a:lnTo>
                    <a:pt x="390" y="444"/>
                  </a:lnTo>
                  <a:lnTo>
                    <a:pt x="376" y="425"/>
                  </a:lnTo>
                  <a:close/>
                  <a:moveTo>
                    <a:pt x="462" y="556"/>
                  </a:moveTo>
                  <a:lnTo>
                    <a:pt x="449" y="535"/>
                  </a:lnTo>
                  <a:lnTo>
                    <a:pt x="439" y="518"/>
                  </a:lnTo>
                  <a:lnTo>
                    <a:pt x="433" y="506"/>
                  </a:lnTo>
                  <a:lnTo>
                    <a:pt x="432" y="500"/>
                  </a:lnTo>
                  <a:lnTo>
                    <a:pt x="435" y="503"/>
                  </a:lnTo>
                  <a:lnTo>
                    <a:pt x="443" y="513"/>
                  </a:lnTo>
                  <a:lnTo>
                    <a:pt x="454" y="528"/>
                  </a:lnTo>
                  <a:lnTo>
                    <a:pt x="468" y="547"/>
                  </a:lnTo>
                  <a:lnTo>
                    <a:pt x="480" y="567"/>
                  </a:lnTo>
                  <a:lnTo>
                    <a:pt x="490" y="584"/>
                  </a:lnTo>
                  <a:lnTo>
                    <a:pt x="497" y="596"/>
                  </a:lnTo>
                  <a:lnTo>
                    <a:pt x="499" y="601"/>
                  </a:lnTo>
                  <a:lnTo>
                    <a:pt x="495" y="599"/>
                  </a:lnTo>
                  <a:lnTo>
                    <a:pt x="487" y="590"/>
                  </a:lnTo>
                  <a:lnTo>
                    <a:pt x="476" y="574"/>
                  </a:lnTo>
                  <a:lnTo>
                    <a:pt x="462" y="556"/>
                  </a:lnTo>
                  <a:close/>
                  <a:moveTo>
                    <a:pt x="554" y="691"/>
                  </a:moveTo>
                  <a:lnTo>
                    <a:pt x="540" y="670"/>
                  </a:lnTo>
                  <a:lnTo>
                    <a:pt x="530" y="653"/>
                  </a:lnTo>
                  <a:lnTo>
                    <a:pt x="522" y="641"/>
                  </a:lnTo>
                  <a:lnTo>
                    <a:pt x="521" y="634"/>
                  </a:lnTo>
                  <a:lnTo>
                    <a:pt x="524" y="637"/>
                  </a:lnTo>
                  <a:lnTo>
                    <a:pt x="533" y="647"/>
                  </a:lnTo>
                  <a:lnTo>
                    <a:pt x="544" y="663"/>
                  </a:lnTo>
                  <a:lnTo>
                    <a:pt x="558" y="683"/>
                  </a:lnTo>
                  <a:lnTo>
                    <a:pt x="573" y="703"/>
                  </a:lnTo>
                  <a:lnTo>
                    <a:pt x="583" y="721"/>
                  </a:lnTo>
                  <a:lnTo>
                    <a:pt x="590" y="734"/>
                  </a:lnTo>
                  <a:lnTo>
                    <a:pt x="591" y="740"/>
                  </a:lnTo>
                  <a:lnTo>
                    <a:pt x="588" y="738"/>
                  </a:lnTo>
                  <a:lnTo>
                    <a:pt x="579" y="728"/>
                  </a:lnTo>
                  <a:lnTo>
                    <a:pt x="568" y="711"/>
                  </a:lnTo>
                  <a:lnTo>
                    <a:pt x="554" y="691"/>
                  </a:lnTo>
                  <a:close/>
                  <a:moveTo>
                    <a:pt x="546" y="611"/>
                  </a:moveTo>
                  <a:lnTo>
                    <a:pt x="533" y="591"/>
                  </a:lnTo>
                  <a:lnTo>
                    <a:pt x="523" y="574"/>
                  </a:lnTo>
                  <a:lnTo>
                    <a:pt x="518" y="563"/>
                  </a:lnTo>
                  <a:lnTo>
                    <a:pt x="515" y="558"/>
                  </a:lnTo>
                  <a:lnTo>
                    <a:pt x="520" y="560"/>
                  </a:lnTo>
                  <a:lnTo>
                    <a:pt x="527" y="569"/>
                  </a:lnTo>
                  <a:lnTo>
                    <a:pt x="537" y="583"/>
                  </a:lnTo>
                  <a:lnTo>
                    <a:pt x="551" y="602"/>
                  </a:lnTo>
                  <a:lnTo>
                    <a:pt x="563" y="622"/>
                  </a:lnTo>
                  <a:lnTo>
                    <a:pt x="573" y="637"/>
                  </a:lnTo>
                  <a:lnTo>
                    <a:pt x="579" y="649"/>
                  </a:lnTo>
                  <a:lnTo>
                    <a:pt x="580" y="654"/>
                  </a:lnTo>
                  <a:lnTo>
                    <a:pt x="577" y="652"/>
                  </a:lnTo>
                  <a:lnTo>
                    <a:pt x="569" y="643"/>
                  </a:lnTo>
                  <a:lnTo>
                    <a:pt x="558" y="628"/>
                  </a:lnTo>
                  <a:lnTo>
                    <a:pt x="546" y="611"/>
                  </a:lnTo>
                  <a:close/>
                  <a:moveTo>
                    <a:pt x="633" y="741"/>
                  </a:moveTo>
                  <a:lnTo>
                    <a:pt x="620" y="720"/>
                  </a:lnTo>
                  <a:lnTo>
                    <a:pt x="610" y="703"/>
                  </a:lnTo>
                  <a:lnTo>
                    <a:pt x="604" y="691"/>
                  </a:lnTo>
                  <a:lnTo>
                    <a:pt x="601" y="686"/>
                  </a:lnTo>
                  <a:lnTo>
                    <a:pt x="605" y="688"/>
                  </a:lnTo>
                  <a:lnTo>
                    <a:pt x="614" y="697"/>
                  </a:lnTo>
                  <a:lnTo>
                    <a:pt x="625" y="712"/>
                  </a:lnTo>
                  <a:lnTo>
                    <a:pt x="639" y="732"/>
                  </a:lnTo>
                  <a:lnTo>
                    <a:pt x="652" y="752"/>
                  </a:lnTo>
                  <a:lnTo>
                    <a:pt x="662" y="769"/>
                  </a:lnTo>
                  <a:lnTo>
                    <a:pt x="669" y="781"/>
                  </a:lnTo>
                  <a:lnTo>
                    <a:pt x="670" y="786"/>
                  </a:lnTo>
                  <a:lnTo>
                    <a:pt x="666" y="784"/>
                  </a:lnTo>
                  <a:lnTo>
                    <a:pt x="659" y="775"/>
                  </a:lnTo>
                  <a:lnTo>
                    <a:pt x="647" y="760"/>
                  </a:lnTo>
                  <a:lnTo>
                    <a:pt x="633" y="741"/>
                  </a:lnTo>
                  <a:close/>
                </a:path>
              </a:pathLst>
            </a:custGeom>
            <a:solidFill>
              <a:srgbClr val="FAF6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CH"/>
            </a:p>
          </p:txBody>
        </p:sp>
        <p:sp>
          <p:nvSpPr>
            <p:cNvPr id="22" name="Freeform 12"/>
            <p:cNvSpPr>
              <a:spLocks noEditPoints="1"/>
            </p:cNvSpPr>
            <p:nvPr userDrawn="1"/>
          </p:nvSpPr>
          <p:spPr bwMode="auto">
            <a:xfrm>
              <a:off x="9017794" y="679449"/>
              <a:ext cx="134938" cy="288925"/>
            </a:xfrm>
            <a:custGeom>
              <a:avLst/>
              <a:gdLst>
                <a:gd name="T0" fmla="*/ 0 w 677"/>
                <a:gd name="T1" fmla="*/ 329 h 1453"/>
                <a:gd name="T2" fmla="*/ 52 w 677"/>
                <a:gd name="T3" fmla="*/ 370 h 1453"/>
                <a:gd name="T4" fmla="*/ 0 w 677"/>
                <a:gd name="T5" fmla="*/ 110 h 1453"/>
                <a:gd name="T6" fmla="*/ 667 w 677"/>
                <a:gd name="T7" fmla="*/ 743 h 1453"/>
                <a:gd name="T8" fmla="*/ 659 w 677"/>
                <a:gd name="T9" fmla="*/ 888 h 1453"/>
                <a:gd name="T10" fmla="*/ 623 w 677"/>
                <a:gd name="T11" fmla="*/ 893 h 1453"/>
                <a:gd name="T12" fmla="*/ 637 w 677"/>
                <a:gd name="T13" fmla="*/ 1055 h 1453"/>
                <a:gd name="T14" fmla="*/ 670 w 677"/>
                <a:gd name="T15" fmla="*/ 1250 h 1453"/>
                <a:gd name="T16" fmla="*/ 663 w 677"/>
                <a:gd name="T17" fmla="*/ 1332 h 1453"/>
                <a:gd name="T18" fmla="*/ 667 w 677"/>
                <a:gd name="T19" fmla="*/ 1425 h 1453"/>
                <a:gd name="T20" fmla="*/ 202 w 677"/>
                <a:gd name="T21" fmla="*/ 763 h 1453"/>
                <a:gd name="T22" fmla="*/ 541 w 677"/>
                <a:gd name="T23" fmla="*/ 1246 h 1453"/>
                <a:gd name="T24" fmla="*/ 541 w 677"/>
                <a:gd name="T25" fmla="*/ 1246 h 1453"/>
                <a:gd name="T26" fmla="*/ 169 w 677"/>
                <a:gd name="T27" fmla="*/ 675 h 1453"/>
                <a:gd name="T28" fmla="*/ 416 w 677"/>
                <a:gd name="T29" fmla="*/ 1042 h 1453"/>
                <a:gd name="T30" fmla="*/ 582 w 677"/>
                <a:gd name="T31" fmla="*/ 1265 h 1453"/>
                <a:gd name="T32" fmla="*/ 34 w 677"/>
                <a:gd name="T33" fmla="*/ 433 h 1453"/>
                <a:gd name="T34" fmla="*/ 186 w 677"/>
                <a:gd name="T35" fmla="*/ 655 h 1453"/>
                <a:gd name="T36" fmla="*/ 329 w 677"/>
                <a:gd name="T37" fmla="*/ 861 h 1453"/>
                <a:gd name="T38" fmla="*/ 490 w 677"/>
                <a:gd name="T39" fmla="*/ 1104 h 1453"/>
                <a:gd name="T40" fmla="*/ 88 w 677"/>
                <a:gd name="T41" fmla="*/ 476 h 1453"/>
                <a:gd name="T42" fmla="*/ 212 w 677"/>
                <a:gd name="T43" fmla="*/ 644 h 1453"/>
                <a:gd name="T44" fmla="*/ 347 w 677"/>
                <a:gd name="T45" fmla="*/ 841 h 1453"/>
                <a:gd name="T46" fmla="*/ 592 w 677"/>
                <a:gd name="T47" fmla="*/ 1187 h 1453"/>
                <a:gd name="T48" fmla="*/ 550 w 677"/>
                <a:gd name="T49" fmla="*/ 1126 h 1453"/>
                <a:gd name="T50" fmla="*/ 226 w 677"/>
                <a:gd name="T51" fmla="*/ 621 h 1453"/>
                <a:gd name="T52" fmla="*/ 226 w 677"/>
                <a:gd name="T53" fmla="*/ 621 h 1453"/>
                <a:gd name="T54" fmla="*/ 365 w 677"/>
                <a:gd name="T55" fmla="*/ 826 h 1453"/>
                <a:gd name="T56" fmla="*/ 522 w 677"/>
                <a:gd name="T57" fmla="*/ 1053 h 1453"/>
                <a:gd name="T58" fmla="*/ 140 w 677"/>
                <a:gd name="T59" fmla="*/ 442 h 1453"/>
                <a:gd name="T60" fmla="*/ 291 w 677"/>
                <a:gd name="T61" fmla="*/ 673 h 1453"/>
                <a:gd name="T62" fmla="*/ 395 w 677"/>
                <a:gd name="T63" fmla="*/ 814 h 1453"/>
                <a:gd name="T64" fmla="*/ 398 w 677"/>
                <a:gd name="T65" fmla="*/ 822 h 1453"/>
                <a:gd name="T66" fmla="*/ 565 w 677"/>
                <a:gd name="T67" fmla="*/ 1064 h 1453"/>
                <a:gd name="T68" fmla="*/ 93 w 677"/>
                <a:gd name="T69" fmla="*/ 309 h 1453"/>
                <a:gd name="T70" fmla="*/ 309 w 677"/>
                <a:gd name="T71" fmla="*/ 633 h 1453"/>
                <a:gd name="T72" fmla="*/ 462 w 677"/>
                <a:gd name="T73" fmla="*/ 865 h 1453"/>
                <a:gd name="T74" fmla="*/ 502 w 677"/>
                <a:gd name="T75" fmla="*/ 920 h 1453"/>
                <a:gd name="T76" fmla="*/ 581 w 677"/>
                <a:gd name="T77" fmla="*/ 1031 h 1453"/>
                <a:gd name="T78" fmla="*/ 40 w 677"/>
                <a:gd name="T79" fmla="*/ 174 h 1453"/>
                <a:gd name="T80" fmla="*/ 219 w 677"/>
                <a:gd name="T81" fmla="*/ 444 h 1453"/>
                <a:gd name="T82" fmla="*/ 370 w 677"/>
                <a:gd name="T83" fmla="*/ 673 h 1453"/>
                <a:gd name="T84" fmla="*/ 491 w 677"/>
                <a:gd name="T85" fmla="*/ 833 h 1453"/>
                <a:gd name="T86" fmla="*/ 46 w 677"/>
                <a:gd name="T87" fmla="*/ 131 h 1453"/>
                <a:gd name="T88" fmla="*/ 179 w 677"/>
                <a:gd name="T89" fmla="*/ 318 h 1453"/>
                <a:gd name="T90" fmla="*/ 269 w 677"/>
                <a:gd name="T91" fmla="*/ 461 h 1453"/>
                <a:gd name="T92" fmla="*/ 312 w 677"/>
                <a:gd name="T93" fmla="*/ 515 h 1453"/>
                <a:gd name="T94" fmla="*/ 418 w 677"/>
                <a:gd name="T95" fmla="*/ 672 h 1453"/>
                <a:gd name="T96" fmla="*/ 618 w 677"/>
                <a:gd name="T97" fmla="*/ 963 h 1453"/>
                <a:gd name="T98" fmla="*/ 72 w 677"/>
                <a:gd name="T99" fmla="*/ 96 h 1453"/>
                <a:gd name="T100" fmla="*/ 137 w 677"/>
                <a:gd name="T101" fmla="*/ 200 h 1453"/>
                <a:gd name="T102" fmla="*/ 331 w 677"/>
                <a:gd name="T103" fmla="*/ 473 h 1453"/>
                <a:gd name="T104" fmla="*/ 455 w 677"/>
                <a:gd name="T105" fmla="*/ 662 h 1453"/>
                <a:gd name="T106" fmla="*/ 504 w 677"/>
                <a:gd name="T107" fmla="*/ 741 h 1453"/>
                <a:gd name="T108" fmla="*/ 188 w 677"/>
                <a:gd name="T109" fmla="*/ 195 h 1453"/>
                <a:gd name="T110" fmla="*/ 313 w 677"/>
                <a:gd name="T111" fmla="*/ 378 h 1453"/>
                <a:gd name="T112" fmla="*/ 426 w 677"/>
                <a:gd name="T113" fmla="*/ 551 h 1453"/>
                <a:gd name="T114" fmla="*/ 453 w 677"/>
                <a:gd name="T115" fmla="*/ 588 h 1453"/>
                <a:gd name="T116" fmla="*/ 565 w 677"/>
                <a:gd name="T117" fmla="*/ 745 h 1453"/>
                <a:gd name="T118" fmla="*/ 469 w 677"/>
                <a:gd name="T119" fmla="*/ 550 h 1453"/>
                <a:gd name="T120" fmla="*/ 532 w 677"/>
                <a:gd name="T121" fmla="*/ 635 h 1453"/>
                <a:gd name="T122" fmla="*/ 538 w 677"/>
                <a:gd name="T123" fmla="*/ 560 h 14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77" h="1453">
                  <a:moveTo>
                    <a:pt x="0" y="481"/>
                  </a:moveTo>
                  <a:lnTo>
                    <a:pt x="0" y="470"/>
                  </a:lnTo>
                  <a:lnTo>
                    <a:pt x="9" y="482"/>
                  </a:lnTo>
                  <a:lnTo>
                    <a:pt x="20" y="497"/>
                  </a:lnTo>
                  <a:lnTo>
                    <a:pt x="33" y="516"/>
                  </a:lnTo>
                  <a:lnTo>
                    <a:pt x="46" y="536"/>
                  </a:lnTo>
                  <a:lnTo>
                    <a:pt x="68" y="569"/>
                  </a:lnTo>
                  <a:lnTo>
                    <a:pt x="86" y="596"/>
                  </a:lnTo>
                  <a:lnTo>
                    <a:pt x="97" y="616"/>
                  </a:lnTo>
                  <a:lnTo>
                    <a:pt x="100" y="625"/>
                  </a:lnTo>
                  <a:lnTo>
                    <a:pt x="95" y="620"/>
                  </a:lnTo>
                  <a:lnTo>
                    <a:pt x="83" y="603"/>
                  </a:lnTo>
                  <a:lnTo>
                    <a:pt x="63" y="578"/>
                  </a:lnTo>
                  <a:lnTo>
                    <a:pt x="41" y="545"/>
                  </a:lnTo>
                  <a:lnTo>
                    <a:pt x="29" y="527"/>
                  </a:lnTo>
                  <a:lnTo>
                    <a:pt x="18" y="510"/>
                  </a:lnTo>
                  <a:lnTo>
                    <a:pt x="8" y="495"/>
                  </a:lnTo>
                  <a:lnTo>
                    <a:pt x="0" y="481"/>
                  </a:lnTo>
                  <a:close/>
                  <a:moveTo>
                    <a:pt x="0" y="345"/>
                  </a:moveTo>
                  <a:lnTo>
                    <a:pt x="0" y="329"/>
                  </a:lnTo>
                  <a:lnTo>
                    <a:pt x="12" y="349"/>
                  </a:lnTo>
                  <a:lnTo>
                    <a:pt x="21" y="365"/>
                  </a:lnTo>
                  <a:lnTo>
                    <a:pt x="26" y="376"/>
                  </a:lnTo>
                  <a:lnTo>
                    <a:pt x="29" y="380"/>
                  </a:lnTo>
                  <a:lnTo>
                    <a:pt x="25" y="379"/>
                  </a:lnTo>
                  <a:lnTo>
                    <a:pt x="20" y="371"/>
                  </a:lnTo>
                  <a:lnTo>
                    <a:pt x="11" y="360"/>
                  </a:lnTo>
                  <a:lnTo>
                    <a:pt x="0" y="345"/>
                  </a:lnTo>
                  <a:close/>
                  <a:moveTo>
                    <a:pt x="0" y="294"/>
                  </a:moveTo>
                  <a:lnTo>
                    <a:pt x="0" y="279"/>
                  </a:lnTo>
                  <a:lnTo>
                    <a:pt x="5" y="286"/>
                  </a:lnTo>
                  <a:lnTo>
                    <a:pt x="11" y="295"/>
                  </a:lnTo>
                  <a:lnTo>
                    <a:pt x="18" y="304"/>
                  </a:lnTo>
                  <a:lnTo>
                    <a:pt x="24" y="314"/>
                  </a:lnTo>
                  <a:lnTo>
                    <a:pt x="42" y="341"/>
                  </a:lnTo>
                  <a:lnTo>
                    <a:pt x="55" y="364"/>
                  </a:lnTo>
                  <a:lnTo>
                    <a:pt x="64" y="380"/>
                  </a:lnTo>
                  <a:lnTo>
                    <a:pt x="67" y="387"/>
                  </a:lnTo>
                  <a:lnTo>
                    <a:pt x="63" y="384"/>
                  </a:lnTo>
                  <a:lnTo>
                    <a:pt x="52" y="370"/>
                  </a:lnTo>
                  <a:lnTo>
                    <a:pt x="36" y="349"/>
                  </a:lnTo>
                  <a:lnTo>
                    <a:pt x="19" y="323"/>
                  </a:lnTo>
                  <a:lnTo>
                    <a:pt x="9" y="309"/>
                  </a:lnTo>
                  <a:lnTo>
                    <a:pt x="0" y="294"/>
                  </a:lnTo>
                  <a:close/>
                  <a:moveTo>
                    <a:pt x="0" y="184"/>
                  </a:moveTo>
                  <a:lnTo>
                    <a:pt x="0" y="168"/>
                  </a:lnTo>
                  <a:lnTo>
                    <a:pt x="6" y="178"/>
                  </a:lnTo>
                  <a:lnTo>
                    <a:pt x="14" y="189"/>
                  </a:lnTo>
                  <a:lnTo>
                    <a:pt x="30" y="214"/>
                  </a:lnTo>
                  <a:lnTo>
                    <a:pt x="42" y="233"/>
                  </a:lnTo>
                  <a:lnTo>
                    <a:pt x="50" y="248"/>
                  </a:lnTo>
                  <a:lnTo>
                    <a:pt x="52" y="254"/>
                  </a:lnTo>
                  <a:lnTo>
                    <a:pt x="47" y="251"/>
                  </a:lnTo>
                  <a:lnTo>
                    <a:pt x="38" y="239"/>
                  </a:lnTo>
                  <a:lnTo>
                    <a:pt x="25" y="221"/>
                  </a:lnTo>
                  <a:lnTo>
                    <a:pt x="9" y="198"/>
                  </a:lnTo>
                  <a:lnTo>
                    <a:pt x="4" y="192"/>
                  </a:lnTo>
                  <a:lnTo>
                    <a:pt x="0" y="184"/>
                  </a:lnTo>
                  <a:close/>
                  <a:moveTo>
                    <a:pt x="0" y="121"/>
                  </a:moveTo>
                  <a:lnTo>
                    <a:pt x="0" y="110"/>
                  </a:lnTo>
                  <a:lnTo>
                    <a:pt x="10" y="128"/>
                  </a:lnTo>
                  <a:lnTo>
                    <a:pt x="13" y="135"/>
                  </a:lnTo>
                  <a:lnTo>
                    <a:pt x="9" y="133"/>
                  </a:lnTo>
                  <a:lnTo>
                    <a:pt x="0" y="121"/>
                  </a:lnTo>
                  <a:close/>
                  <a:moveTo>
                    <a:pt x="677" y="760"/>
                  </a:moveTo>
                  <a:lnTo>
                    <a:pt x="677" y="771"/>
                  </a:lnTo>
                  <a:lnTo>
                    <a:pt x="672" y="764"/>
                  </a:lnTo>
                  <a:lnTo>
                    <a:pt x="664" y="755"/>
                  </a:lnTo>
                  <a:lnTo>
                    <a:pt x="656" y="744"/>
                  </a:lnTo>
                  <a:lnTo>
                    <a:pt x="647" y="732"/>
                  </a:lnTo>
                  <a:lnTo>
                    <a:pt x="634" y="712"/>
                  </a:lnTo>
                  <a:lnTo>
                    <a:pt x="623" y="695"/>
                  </a:lnTo>
                  <a:lnTo>
                    <a:pt x="616" y="683"/>
                  </a:lnTo>
                  <a:lnTo>
                    <a:pt x="614" y="677"/>
                  </a:lnTo>
                  <a:lnTo>
                    <a:pt x="619" y="679"/>
                  </a:lnTo>
                  <a:lnTo>
                    <a:pt x="627" y="688"/>
                  </a:lnTo>
                  <a:lnTo>
                    <a:pt x="639" y="704"/>
                  </a:lnTo>
                  <a:lnTo>
                    <a:pt x="653" y="723"/>
                  </a:lnTo>
                  <a:lnTo>
                    <a:pt x="661" y="733"/>
                  </a:lnTo>
                  <a:lnTo>
                    <a:pt x="667" y="743"/>
                  </a:lnTo>
                  <a:lnTo>
                    <a:pt x="673" y="752"/>
                  </a:lnTo>
                  <a:lnTo>
                    <a:pt x="677" y="760"/>
                  </a:lnTo>
                  <a:close/>
                  <a:moveTo>
                    <a:pt x="677" y="831"/>
                  </a:moveTo>
                  <a:lnTo>
                    <a:pt x="677" y="849"/>
                  </a:lnTo>
                  <a:lnTo>
                    <a:pt x="670" y="839"/>
                  </a:lnTo>
                  <a:lnTo>
                    <a:pt x="663" y="829"/>
                  </a:lnTo>
                  <a:lnTo>
                    <a:pt x="648" y="807"/>
                  </a:lnTo>
                  <a:lnTo>
                    <a:pt x="636" y="788"/>
                  </a:lnTo>
                  <a:lnTo>
                    <a:pt x="629" y="775"/>
                  </a:lnTo>
                  <a:lnTo>
                    <a:pt x="627" y="769"/>
                  </a:lnTo>
                  <a:lnTo>
                    <a:pt x="631" y="771"/>
                  </a:lnTo>
                  <a:lnTo>
                    <a:pt x="641" y="782"/>
                  </a:lnTo>
                  <a:lnTo>
                    <a:pt x="654" y="798"/>
                  </a:lnTo>
                  <a:lnTo>
                    <a:pt x="669" y="819"/>
                  </a:lnTo>
                  <a:lnTo>
                    <a:pt x="677" y="831"/>
                  </a:lnTo>
                  <a:close/>
                  <a:moveTo>
                    <a:pt x="677" y="903"/>
                  </a:moveTo>
                  <a:lnTo>
                    <a:pt x="677" y="920"/>
                  </a:lnTo>
                  <a:lnTo>
                    <a:pt x="669" y="907"/>
                  </a:lnTo>
                  <a:lnTo>
                    <a:pt x="663" y="895"/>
                  </a:lnTo>
                  <a:lnTo>
                    <a:pt x="659" y="888"/>
                  </a:lnTo>
                  <a:lnTo>
                    <a:pt x="658" y="884"/>
                  </a:lnTo>
                  <a:lnTo>
                    <a:pt x="661" y="884"/>
                  </a:lnTo>
                  <a:lnTo>
                    <a:pt x="664" y="888"/>
                  </a:lnTo>
                  <a:lnTo>
                    <a:pt x="670" y="894"/>
                  </a:lnTo>
                  <a:lnTo>
                    <a:pt x="677" y="903"/>
                  </a:lnTo>
                  <a:close/>
                  <a:moveTo>
                    <a:pt x="677" y="973"/>
                  </a:moveTo>
                  <a:lnTo>
                    <a:pt x="677" y="982"/>
                  </a:lnTo>
                  <a:lnTo>
                    <a:pt x="669" y="974"/>
                  </a:lnTo>
                  <a:lnTo>
                    <a:pt x="659" y="962"/>
                  </a:lnTo>
                  <a:lnTo>
                    <a:pt x="647" y="946"/>
                  </a:lnTo>
                  <a:lnTo>
                    <a:pt x="635" y="927"/>
                  </a:lnTo>
                  <a:lnTo>
                    <a:pt x="618" y="903"/>
                  </a:lnTo>
                  <a:lnTo>
                    <a:pt x="604" y="881"/>
                  </a:lnTo>
                  <a:lnTo>
                    <a:pt x="595" y="867"/>
                  </a:lnTo>
                  <a:lnTo>
                    <a:pt x="593" y="859"/>
                  </a:lnTo>
                  <a:lnTo>
                    <a:pt x="595" y="859"/>
                  </a:lnTo>
                  <a:lnTo>
                    <a:pt x="599" y="862"/>
                  </a:lnTo>
                  <a:lnTo>
                    <a:pt x="603" y="867"/>
                  </a:lnTo>
                  <a:lnTo>
                    <a:pt x="609" y="875"/>
                  </a:lnTo>
                  <a:lnTo>
                    <a:pt x="623" y="893"/>
                  </a:lnTo>
                  <a:lnTo>
                    <a:pt x="641" y="918"/>
                  </a:lnTo>
                  <a:lnTo>
                    <a:pt x="653" y="933"/>
                  </a:lnTo>
                  <a:lnTo>
                    <a:pt x="663" y="948"/>
                  </a:lnTo>
                  <a:lnTo>
                    <a:pt x="670" y="962"/>
                  </a:lnTo>
                  <a:lnTo>
                    <a:pt x="677" y="973"/>
                  </a:lnTo>
                  <a:close/>
                  <a:moveTo>
                    <a:pt x="677" y="1033"/>
                  </a:moveTo>
                  <a:lnTo>
                    <a:pt x="677" y="1050"/>
                  </a:lnTo>
                  <a:lnTo>
                    <a:pt x="668" y="1036"/>
                  </a:lnTo>
                  <a:lnTo>
                    <a:pt x="662" y="1025"/>
                  </a:lnTo>
                  <a:lnTo>
                    <a:pt x="657" y="1017"/>
                  </a:lnTo>
                  <a:lnTo>
                    <a:pt x="657" y="1012"/>
                  </a:lnTo>
                  <a:lnTo>
                    <a:pt x="659" y="1014"/>
                  </a:lnTo>
                  <a:lnTo>
                    <a:pt x="663" y="1017"/>
                  </a:lnTo>
                  <a:lnTo>
                    <a:pt x="669" y="1025"/>
                  </a:lnTo>
                  <a:lnTo>
                    <a:pt x="677" y="1033"/>
                  </a:lnTo>
                  <a:close/>
                  <a:moveTo>
                    <a:pt x="677" y="1092"/>
                  </a:moveTo>
                  <a:lnTo>
                    <a:pt x="677" y="1111"/>
                  </a:lnTo>
                  <a:lnTo>
                    <a:pt x="667" y="1097"/>
                  </a:lnTo>
                  <a:lnTo>
                    <a:pt x="657" y="1083"/>
                  </a:lnTo>
                  <a:lnTo>
                    <a:pt x="637" y="1055"/>
                  </a:lnTo>
                  <a:lnTo>
                    <a:pt x="622" y="1031"/>
                  </a:lnTo>
                  <a:lnTo>
                    <a:pt x="612" y="1014"/>
                  </a:lnTo>
                  <a:lnTo>
                    <a:pt x="610" y="1006"/>
                  </a:lnTo>
                  <a:lnTo>
                    <a:pt x="611" y="1007"/>
                  </a:lnTo>
                  <a:lnTo>
                    <a:pt x="614" y="1010"/>
                  </a:lnTo>
                  <a:lnTo>
                    <a:pt x="620" y="1016"/>
                  </a:lnTo>
                  <a:lnTo>
                    <a:pt x="626" y="1023"/>
                  </a:lnTo>
                  <a:lnTo>
                    <a:pt x="644" y="1046"/>
                  </a:lnTo>
                  <a:lnTo>
                    <a:pt x="664" y="1073"/>
                  </a:lnTo>
                  <a:lnTo>
                    <a:pt x="670" y="1082"/>
                  </a:lnTo>
                  <a:lnTo>
                    <a:pt x="677" y="1092"/>
                  </a:lnTo>
                  <a:close/>
                  <a:moveTo>
                    <a:pt x="677" y="1257"/>
                  </a:moveTo>
                  <a:lnTo>
                    <a:pt x="677" y="1272"/>
                  </a:lnTo>
                  <a:lnTo>
                    <a:pt x="669" y="1260"/>
                  </a:lnTo>
                  <a:lnTo>
                    <a:pt x="664" y="1251"/>
                  </a:lnTo>
                  <a:lnTo>
                    <a:pt x="662" y="1244"/>
                  </a:lnTo>
                  <a:lnTo>
                    <a:pt x="661" y="1241"/>
                  </a:lnTo>
                  <a:lnTo>
                    <a:pt x="662" y="1241"/>
                  </a:lnTo>
                  <a:lnTo>
                    <a:pt x="666" y="1244"/>
                  </a:lnTo>
                  <a:lnTo>
                    <a:pt x="670" y="1250"/>
                  </a:lnTo>
                  <a:lnTo>
                    <a:pt x="677" y="1257"/>
                  </a:lnTo>
                  <a:close/>
                  <a:moveTo>
                    <a:pt x="677" y="1304"/>
                  </a:moveTo>
                  <a:lnTo>
                    <a:pt x="677" y="1322"/>
                  </a:lnTo>
                  <a:lnTo>
                    <a:pt x="664" y="1303"/>
                  </a:lnTo>
                  <a:lnTo>
                    <a:pt x="654" y="1286"/>
                  </a:lnTo>
                  <a:lnTo>
                    <a:pt x="648" y="1275"/>
                  </a:lnTo>
                  <a:lnTo>
                    <a:pt x="647" y="1271"/>
                  </a:lnTo>
                  <a:lnTo>
                    <a:pt x="650" y="1272"/>
                  </a:lnTo>
                  <a:lnTo>
                    <a:pt x="656" y="1278"/>
                  </a:lnTo>
                  <a:lnTo>
                    <a:pt x="665" y="1289"/>
                  </a:lnTo>
                  <a:lnTo>
                    <a:pt x="677" y="1304"/>
                  </a:lnTo>
                  <a:close/>
                  <a:moveTo>
                    <a:pt x="677" y="1350"/>
                  </a:moveTo>
                  <a:lnTo>
                    <a:pt x="677" y="1369"/>
                  </a:lnTo>
                  <a:lnTo>
                    <a:pt x="662" y="1346"/>
                  </a:lnTo>
                  <a:lnTo>
                    <a:pt x="650" y="1327"/>
                  </a:lnTo>
                  <a:lnTo>
                    <a:pt x="643" y="1314"/>
                  </a:lnTo>
                  <a:lnTo>
                    <a:pt x="641" y="1308"/>
                  </a:lnTo>
                  <a:lnTo>
                    <a:pt x="644" y="1310"/>
                  </a:lnTo>
                  <a:lnTo>
                    <a:pt x="652" y="1318"/>
                  </a:lnTo>
                  <a:lnTo>
                    <a:pt x="663" y="1332"/>
                  </a:lnTo>
                  <a:lnTo>
                    <a:pt x="677" y="1350"/>
                  </a:lnTo>
                  <a:close/>
                  <a:moveTo>
                    <a:pt x="677" y="1394"/>
                  </a:moveTo>
                  <a:lnTo>
                    <a:pt x="677" y="1412"/>
                  </a:lnTo>
                  <a:lnTo>
                    <a:pt x="663" y="1390"/>
                  </a:lnTo>
                  <a:lnTo>
                    <a:pt x="651" y="1372"/>
                  </a:lnTo>
                  <a:lnTo>
                    <a:pt x="644" y="1360"/>
                  </a:lnTo>
                  <a:lnTo>
                    <a:pt x="642" y="1354"/>
                  </a:lnTo>
                  <a:lnTo>
                    <a:pt x="645" y="1357"/>
                  </a:lnTo>
                  <a:lnTo>
                    <a:pt x="653" y="1364"/>
                  </a:lnTo>
                  <a:lnTo>
                    <a:pt x="664" y="1377"/>
                  </a:lnTo>
                  <a:lnTo>
                    <a:pt x="677" y="1394"/>
                  </a:lnTo>
                  <a:close/>
                  <a:moveTo>
                    <a:pt x="677" y="1437"/>
                  </a:moveTo>
                  <a:lnTo>
                    <a:pt x="677" y="1453"/>
                  </a:lnTo>
                  <a:lnTo>
                    <a:pt x="666" y="1436"/>
                  </a:lnTo>
                  <a:lnTo>
                    <a:pt x="658" y="1423"/>
                  </a:lnTo>
                  <a:lnTo>
                    <a:pt x="653" y="1414"/>
                  </a:lnTo>
                  <a:lnTo>
                    <a:pt x="652" y="1410"/>
                  </a:lnTo>
                  <a:lnTo>
                    <a:pt x="654" y="1411"/>
                  </a:lnTo>
                  <a:lnTo>
                    <a:pt x="659" y="1416"/>
                  </a:lnTo>
                  <a:lnTo>
                    <a:pt x="667" y="1425"/>
                  </a:lnTo>
                  <a:lnTo>
                    <a:pt x="677" y="1437"/>
                  </a:lnTo>
                  <a:close/>
                  <a:moveTo>
                    <a:pt x="202" y="763"/>
                  </a:moveTo>
                  <a:lnTo>
                    <a:pt x="225" y="797"/>
                  </a:lnTo>
                  <a:lnTo>
                    <a:pt x="244" y="827"/>
                  </a:lnTo>
                  <a:lnTo>
                    <a:pt x="256" y="847"/>
                  </a:lnTo>
                  <a:lnTo>
                    <a:pt x="260" y="856"/>
                  </a:lnTo>
                  <a:lnTo>
                    <a:pt x="254" y="851"/>
                  </a:lnTo>
                  <a:lnTo>
                    <a:pt x="240" y="834"/>
                  </a:lnTo>
                  <a:lnTo>
                    <a:pt x="219" y="806"/>
                  </a:lnTo>
                  <a:lnTo>
                    <a:pt x="195" y="772"/>
                  </a:lnTo>
                  <a:lnTo>
                    <a:pt x="172" y="738"/>
                  </a:lnTo>
                  <a:lnTo>
                    <a:pt x="153" y="709"/>
                  </a:lnTo>
                  <a:lnTo>
                    <a:pt x="142" y="688"/>
                  </a:lnTo>
                  <a:lnTo>
                    <a:pt x="138" y="679"/>
                  </a:lnTo>
                  <a:lnTo>
                    <a:pt x="140" y="680"/>
                  </a:lnTo>
                  <a:lnTo>
                    <a:pt x="144" y="685"/>
                  </a:lnTo>
                  <a:lnTo>
                    <a:pt x="150" y="691"/>
                  </a:lnTo>
                  <a:lnTo>
                    <a:pt x="158" y="701"/>
                  </a:lnTo>
                  <a:lnTo>
                    <a:pt x="177" y="729"/>
                  </a:lnTo>
                  <a:lnTo>
                    <a:pt x="202" y="763"/>
                  </a:lnTo>
                  <a:close/>
                  <a:moveTo>
                    <a:pt x="366" y="1000"/>
                  </a:moveTo>
                  <a:lnTo>
                    <a:pt x="391" y="1037"/>
                  </a:lnTo>
                  <a:lnTo>
                    <a:pt x="411" y="1067"/>
                  </a:lnTo>
                  <a:lnTo>
                    <a:pt x="425" y="1087"/>
                  </a:lnTo>
                  <a:lnTo>
                    <a:pt x="428" y="1097"/>
                  </a:lnTo>
                  <a:lnTo>
                    <a:pt x="427" y="1096"/>
                  </a:lnTo>
                  <a:lnTo>
                    <a:pt x="422" y="1092"/>
                  </a:lnTo>
                  <a:lnTo>
                    <a:pt x="416" y="1084"/>
                  </a:lnTo>
                  <a:lnTo>
                    <a:pt x="407" y="1074"/>
                  </a:lnTo>
                  <a:lnTo>
                    <a:pt x="386" y="1046"/>
                  </a:lnTo>
                  <a:lnTo>
                    <a:pt x="361" y="1010"/>
                  </a:lnTo>
                  <a:lnTo>
                    <a:pt x="335" y="974"/>
                  </a:lnTo>
                  <a:lnTo>
                    <a:pt x="315" y="943"/>
                  </a:lnTo>
                  <a:lnTo>
                    <a:pt x="303" y="922"/>
                  </a:lnTo>
                  <a:lnTo>
                    <a:pt x="299" y="913"/>
                  </a:lnTo>
                  <a:lnTo>
                    <a:pt x="305" y="918"/>
                  </a:lnTo>
                  <a:lnTo>
                    <a:pt x="320" y="936"/>
                  </a:lnTo>
                  <a:lnTo>
                    <a:pt x="342" y="965"/>
                  </a:lnTo>
                  <a:lnTo>
                    <a:pt x="366" y="1000"/>
                  </a:lnTo>
                  <a:close/>
                  <a:moveTo>
                    <a:pt x="541" y="1246"/>
                  </a:moveTo>
                  <a:lnTo>
                    <a:pt x="568" y="1284"/>
                  </a:lnTo>
                  <a:lnTo>
                    <a:pt x="590" y="1316"/>
                  </a:lnTo>
                  <a:lnTo>
                    <a:pt x="603" y="1339"/>
                  </a:lnTo>
                  <a:lnTo>
                    <a:pt x="608" y="1348"/>
                  </a:lnTo>
                  <a:lnTo>
                    <a:pt x="605" y="1347"/>
                  </a:lnTo>
                  <a:lnTo>
                    <a:pt x="601" y="1342"/>
                  </a:lnTo>
                  <a:lnTo>
                    <a:pt x="594" y="1335"/>
                  </a:lnTo>
                  <a:lnTo>
                    <a:pt x="586" y="1324"/>
                  </a:lnTo>
                  <a:lnTo>
                    <a:pt x="562" y="1295"/>
                  </a:lnTo>
                  <a:lnTo>
                    <a:pt x="535" y="1257"/>
                  </a:lnTo>
                  <a:lnTo>
                    <a:pt x="508" y="1220"/>
                  </a:lnTo>
                  <a:lnTo>
                    <a:pt x="487" y="1188"/>
                  </a:lnTo>
                  <a:lnTo>
                    <a:pt x="474" y="1166"/>
                  </a:lnTo>
                  <a:lnTo>
                    <a:pt x="470" y="1156"/>
                  </a:lnTo>
                  <a:lnTo>
                    <a:pt x="472" y="1157"/>
                  </a:lnTo>
                  <a:lnTo>
                    <a:pt x="476" y="1161"/>
                  </a:lnTo>
                  <a:lnTo>
                    <a:pt x="483" y="1169"/>
                  </a:lnTo>
                  <a:lnTo>
                    <a:pt x="492" y="1180"/>
                  </a:lnTo>
                  <a:lnTo>
                    <a:pt x="515" y="1210"/>
                  </a:lnTo>
                  <a:lnTo>
                    <a:pt x="541" y="1246"/>
                  </a:lnTo>
                  <a:close/>
                  <a:moveTo>
                    <a:pt x="4" y="439"/>
                  </a:moveTo>
                  <a:lnTo>
                    <a:pt x="10" y="443"/>
                  </a:lnTo>
                  <a:lnTo>
                    <a:pt x="22" y="459"/>
                  </a:lnTo>
                  <a:lnTo>
                    <a:pt x="41" y="484"/>
                  </a:lnTo>
                  <a:lnTo>
                    <a:pt x="62" y="515"/>
                  </a:lnTo>
                  <a:lnTo>
                    <a:pt x="84" y="547"/>
                  </a:lnTo>
                  <a:lnTo>
                    <a:pt x="100" y="573"/>
                  </a:lnTo>
                  <a:lnTo>
                    <a:pt x="111" y="593"/>
                  </a:lnTo>
                  <a:lnTo>
                    <a:pt x="113" y="601"/>
                  </a:lnTo>
                  <a:lnTo>
                    <a:pt x="109" y="596"/>
                  </a:lnTo>
                  <a:lnTo>
                    <a:pt x="96" y="580"/>
                  </a:lnTo>
                  <a:lnTo>
                    <a:pt x="78" y="556"/>
                  </a:lnTo>
                  <a:lnTo>
                    <a:pt x="56" y="525"/>
                  </a:lnTo>
                  <a:lnTo>
                    <a:pt x="35" y="493"/>
                  </a:lnTo>
                  <a:lnTo>
                    <a:pt x="19" y="465"/>
                  </a:lnTo>
                  <a:lnTo>
                    <a:pt x="8" y="446"/>
                  </a:lnTo>
                  <a:lnTo>
                    <a:pt x="4" y="439"/>
                  </a:lnTo>
                  <a:close/>
                  <a:moveTo>
                    <a:pt x="150" y="653"/>
                  </a:moveTo>
                  <a:lnTo>
                    <a:pt x="155" y="658"/>
                  </a:lnTo>
                  <a:lnTo>
                    <a:pt x="169" y="675"/>
                  </a:lnTo>
                  <a:lnTo>
                    <a:pt x="187" y="700"/>
                  </a:lnTo>
                  <a:lnTo>
                    <a:pt x="211" y="733"/>
                  </a:lnTo>
                  <a:lnTo>
                    <a:pt x="234" y="766"/>
                  </a:lnTo>
                  <a:lnTo>
                    <a:pt x="251" y="794"/>
                  </a:lnTo>
                  <a:lnTo>
                    <a:pt x="263" y="814"/>
                  </a:lnTo>
                  <a:lnTo>
                    <a:pt x="267" y="823"/>
                  </a:lnTo>
                  <a:lnTo>
                    <a:pt x="265" y="822"/>
                  </a:lnTo>
                  <a:lnTo>
                    <a:pt x="260" y="818"/>
                  </a:lnTo>
                  <a:lnTo>
                    <a:pt x="255" y="811"/>
                  </a:lnTo>
                  <a:lnTo>
                    <a:pt x="247" y="802"/>
                  </a:lnTo>
                  <a:lnTo>
                    <a:pt x="228" y="776"/>
                  </a:lnTo>
                  <a:lnTo>
                    <a:pt x="205" y="743"/>
                  </a:lnTo>
                  <a:lnTo>
                    <a:pt x="182" y="709"/>
                  </a:lnTo>
                  <a:lnTo>
                    <a:pt x="164" y="681"/>
                  </a:lnTo>
                  <a:lnTo>
                    <a:pt x="153" y="662"/>
                  </a:lnTo>
                  <a:lnTo>
                    <a:pt x="150" y="653"/>
                  </a:lnTo>
                  <a:close/>
                  <a:moveTo>
                    <a:pt x="428" y="1054"/>
                  </a:moveTo>
                  <a:lnTo>
                    <a:pt x="427" y="1053"/>
                  </a:lnTo>
                  <a:lnTo>
                    <a:pt x="422" y="1050"/>
                  </a:lnTo>
                  <a:lnTo>
                    <a:pt x="416" y="1042"/>
                  </a:lnTo>
                  <a:lnTo>
                    <a:pt x="408" y="1032"/>
                  </a:lnTo>
                  <a:lnTo>
                    <a:pt x="387" y="1005"/>
                  </a:lnTo>
                  <a:lnTo>
                    <a:pt x="363" y="971"/>
                  </a:lnTo>
                  <a:lnTo>
                    <a:pt x="338" y="936"/>
                  </a:lnTo>
                  <a:lnTo>
                    <a:pt x="320" y="907"/>
                  </a:lnTo>
                  <a:lnTo>
                    <a:pt x="308" y="887"/>
                  </a:lnTo>
                  <a:lnTo>
                    <a:pt x="304" y="878"/>
                  </a:lnTo>
                  <a:lnTo>
                    <a:pt x="307" y="878"/>
                  </a:lnTo>
                  <a:lnTo>
                    <a:pt x="310" y="882"/>
                  </a:lnTo>
                  <a:lnTo>
                    <a:pt x="316" y="890"/>
                  </a:lnTo>
                  <a:lnTo>
                    <a:pt x="324" y="900"/>
                  </a:lnTo>
                  <a:lnTo>
                    <a:pt x="345" y="926"/>
                  </a:lnTo>
                  <a:lnTo>
                    <a:pt x="369" y="961"/>
                  </a:lnTo>
                  <a:lnTo>
                    <a:pt x="393" y="996"/>
                  </a:lnTo>
                  <a:lnTo>
                    <a:pt x="412" y="1025"/>
                  </a:lnTo>
                  <a:lnTo>
                    <a:pt x="425" y="1046"/>
                  </a:lnTo>
                  <a:lnTo>
                    <a:pt x="428" y="1054"/>
                  </a:lnTo>
                  <a:close/>
                  <a:moveTo>
                    <a:pt x="537" y="1198"/>
                  </a:moveTo>
                  <a:lnTo>
                    <a:pt x="562" y="1234"/>
                  </a:lnTo>
                  <a:lnTo>
                    <a:pt x="582" y="1265"/>
                  </a:lnTo>
                  <a:lnTo>
                    <a:pt x="595" y="1286"/>
                  </a:lnTo>
                  <a:lnTo>
                    <a:pt x="600" y="1296"/>
                  </a:lnTo>
                  <a:lnTo>
                    <a:pt x="598" y="1295"/>
                  </a:lnTo>
                  <a:lnTo>
                    <a:pt x="593" y="1290"/>
                  </a:lnTo>
                  <a:lnTo>
                    <a:pt x="587" y="1283"/>
                  </a:lnTo>
                  <a:lnTo>
                    <a:pt x="578" y="1273"/>
                  </a:lnTo>
                  <a:lnTo>
                    <a:pt x="556" y="1244"/>
                  </a:lnTo>
                  <a:lnTo>
                    <a:pt x="530" y="1209"/>
                  </a:lnTo>
                  <a:lnTo>
                    <a:pt x="505" y="1172"/>
                  </a:lnTo>
                  <a:lnTo>
                    <a:pt x="485" y="1142"/>
                  </a:lnTo>
                  <a:lnTo>
                    <a:pt x="472" y="1121"/>
                  </a:lnTo>
                  <a:lnTo>
                    <a:pt x="469" y="1111"/>
                  </a:lnTo>
                  <a:lnTo>
                    <a:pt x="470" y="1112"/>
                  </a:lnTo>
                  <a:lnTo>
                    <a:pt x="474" y="1116"/>
                  </a:lnTo>
                  <a:lnTo>
                    <a:pt x="481" y="1124"/>
                  </a:lnTo>
                  <a:lnTo>
                    <a:pt x="490" y="1135"/>
                  </a:lnTo>
                  <a:lnTo>
                    <a:pt x="512" y="1162"/>
                  </a:lnTo>
                  <a:lnTo>
                    <a:pt x="537" y="1198"/>
                  </a:lnTo>
                  <a:close/>
                  <a:moveTo>
                    <a:pt x="29" y="429"/>
                  </a:moveTo>
                  <a:lnTo>
                    <a:pt x="34" y="433"/>
                  </a:lnTo>
                  <a:lnTo>
                    <a:pt x="46" y="449"/>
                  </a:lnTo>
                  <a:lnTo>
                    <a:pt x="63" y="472"/>
                  </a:lnTo>
                  <a:lnTo>
                    <a:pt x="84" y="502"/>
                  </a:lnTo>
                  <a:lnTo>
                    <a:pt x="105" y="532"/>
                  </a:lnTo>
                  <a:lnTo>
                    <a:pt x="120" y="559"/>
                  </a:lnTo>
                  <a:lnTo>
                    <a:pt x="131" y="577"/>
                  </a:lnTo>
                  <a:lnTo>
                    <a:pt x="134" y="584"/>
                  </a:lnTo>
                  <a:lnTo>
                    <a:pt x="132" y="584"/>
                  </a:lnTo>
                  <a:lnTo>
                    <a:pt x="129" y="580"/>
                  </a:lnTo>
                  <a:lnTo>
                    <a:pt x="123" y="574"/>
                  </a:lnTo>
                  <a:lnTo>
                    <a:pt x="117" y="566"/>
                  </a:lnTo>
                  <a:lnTo>
                    <a:pt x="99" y="541"/>
                  </a:lnTo>
                  <a:lnTo>
                    <a:pt x="78" y="512"/>
                  </a:lnTo>
                  <a:lnTo>
                    <a:pt x="57" y="481"/>
                  </a:lnTo>
                  <a:lnTo>
                    <a:pt x="42" y="455"/>
                  </a:lnTo>
                  <a:lnTo>
                    <a:pt x="32" y="436"/>
                  </a:lnTo>
                  <a:lnTo>
                    <a:pt x="29" y="429"/>
                  </a:lnTo>
                  <a:close/>
                  <a:moveTo>
                    <a:pt x="169" y="635"/>
                  </a:moveTo>
                  <a:lnTo>
                    <a:pt x="174" y="640"/>
                  </a:lnTo>
                  <a:lnTo>
                    <a:pt x="186" y="655"/>
                  </a:lnTo>
                  <a:lnTo>
                    <a:pt x="205" y="680"/>
                  </a:lnTo>
                  <a:lnTo>
                    <a:pt x="227" y="711"/>
                  </a:lnTo>
                  <a:lnTo>
                    <a:pt x="249" y="743"/>
                  </a:lnTo>
                  <a:lnTo>
                    <a:pt x="266" y="771"/>
                  </a:lnTo>
                  <a:lnTo>
                    <a:pt x="277" y="790"/>
                  </a:lnTo>
                  <a:lnTo>
                    <a:pt x="280" y="797"/>
                  </a:lnTo>
                  <a:lnTo>
                    <a:pt x="279" y="797"/>
                  </a:lnTo>
                  <a:lnTo>
                    <a:pt x="275" y="793"/>
                  </a:lnTo>
                  <a:lnTo>
                    <a:pt x="269" y="786"/>
                  </a:lnTo>
                  <a:lnTo>
                    <a:pt x="261" y="777"/>
                  </a:lnTo>
                  <a:lnTo>
                    <a:pt x="244" y="753"/>
                  </a:lnTo>
                  <a:lnTo>
                    <a:pt x="222" y="722"/>
                  </a:lnTo>
                  <a:lnTo>
                    <a:pt x="200" y="689"/>
                  </a:lnTo>
                  <a:lnTo>
                    <a:pt x="182" y="663"/>
                  </a:lnTo>
                  <a:lnTo>
                    <a:pt x="171" y="643"/>
                  </a:lnTo>
                  <a:lnTo>
                    <a:pt x="169" y="635"/>
                  </a:lnTo>
                  <a:close/>
                  <a:moveTo>
                    <a:pt x="316" y="850"/>
                  </a:moveTo>
                  <a:lnTo>
                    <a:pt x="319" y="850"/>
                  </a:lnTo>
                  <a:lnTo>
                    <a:pt x="322" y="855"/>
                  </a:lnTo>
                  <a:lnTo>
                    <a:pt x="329" y="861"/>
                  </a:lnTo>
                  <a:lnTo>
                    <a:pt x="336" y="871"/>
                  </a:lnTo>
                  <a:lnTo>
                    <a:pt x="355" y="897"/>
                  </a:lnTo>
                  <a:lnTo>
                    <a:pt x="379" y="930"/>
                  </a:lnTo>
                  <a:lnTo>
                    <a:pt x="401" y="964"/>
                  </a:lnTo>
                  <a:lnTo>
                    <a:pt x="420" y="991"/>
                  </a:lnTo>
                  <a:lnTo>
                    <a:pt x="432" y="1011"/>
                  </a:lnTo>
                  <a:lnTo>
                    <a:pt x="436" y="1019"/>
                  </a:lnTo>
                  <a:lnTo>
                    <a:pt x="433" y="1019"/>
                  </a:lnTo>
                  <a:lnTo>
                    <a:pt x="429" y="1015"/>
                  </a:lnTo>
                  <a:lnTo>
                    <a:pt x="423" y="1008"/>
                  </a:lnTo>
                  <a:lnTo>
                    <a:pt x="416" y="998"/>
                  </a:lnTo>
                  <a:lnTo>
                    <a:pt x="396" y="973"/>
                  </a:lnTo>
                  <a:lnTo>
                    <a:pt x="373" y="941"/>
                  </a:lnTo>
                  <a:lnTo>
                    <a:pt x="350" y="907"/>
                  </a:lnTo>
                  <a:lnTo>
                    <a:pt x="332" y="879"/>
                  </a:lnTo>
                  <a:lnTo>
                    <a:pt x="320" y="859"/>
                  </a:lnTo>
                  <a:lnTo>
                    <a:pt x="316" y="850"/>
                  </a:lnTo>
                  <a:close/>
                  <a:moveTo>
                    <a:pt x="534" y="1168"/>
                  </a:moveTo>
                  <a:lnTo>
                    <a:pt x="509" y="1134"/>
                  </a:lnTo>
                  <a:lnTo>
                    <a:pt x="490" y="1104"/>
                  </a:lnTo>
                  <a:lnTo>
                    <a:pt x="477" y="1083"/>
                  </a:lnTo>
                  <a:lnTo>
                    <a:pt x="474" y="1074"/>
                  </a:lnTo>
                  <a:lnTo>
                    <a:pt x="475" y="1075"/>
                  </a:lnTo>
                  <a:lnTo>
                    <a:pt x="480" y="1080"/>
                  </a:lnTo>
                  <a:lnTo>
                    <a:pt x="486" y="1086"/>
                  </a:lnTo>
                  <a:lnTo>
                    <a:pt x="494" y="1096"/>
                  </a:lnTo>
                  <a:lnTo>
                    <a:pt x="515" y="1124"/>
                  </a:lnTo>
                  <a:lnTo>
                    <a:pt x="540" y="1158"/>
                  </a:lnTo>
                  <a:lnTo>
                    <a:pt x="565" y="1192"/>
                  </a:lnTo>
                  <a:lnTo>
                    <a:pt x="583" y="1222"/>
                  </a:lnTo>
                  <a:lnTo>
                    <a:pt x="597" y="1243"/>
                  </a:lnTo>
                  <a:lnTo>
                    <a:pt x="600" y="1252"/>
                  </a:lnTo>
                  <a:lnTo>
                    <a:pt x="598" y="1251"/>
                  </a:lnTo>
                  <a:lnTo>
                    <a:pt x="593" y="1246"/>
                  </a:lnTo>
                  <a:lnTo>
                    <a:pt x="588" y="1240"/>
                  </a:lnTo>
                  <a:lnTo>
                    <a:pt x="579" y="1230"/>
                  </a:lnTo>
                  <a:lnTo>
                    <a:pt x="558" y="1202"/>
                  </a:lnTo>
                  <a:lnTo>
                    <a:pt x="534" y="1168"/>
                  </a:lnTo>
                  <a:close/>
                  <a:moveTo>
                    <a:pt x="107" y="506"/>
                  </a:moveTo>
                  <a:lnTo>
                    <a:pt x="88" y="476"/>
                  </a:lnTo>
                  <a:lnTo>
                    <a:pt x="73" y="452"/>
                  </a:lnTo>
                  <a:lnTo>
                    <a:pt x="62" y="434"/>
                  </a:lnTo>
                  <a:lnTo>
                    <a:pt x="59" y="427"/>
                  </a:lnTo>
                  <a:lnTo>
                    <a:pt x="65" y="430"/>
                  </a:lnTo>
                  <a:lnTo>
                    <a:pt x="76" y="445"/>
                  </a:lnTo>
                  <a:lnTo>
                    <a:pt x="93" y="467"/>
                  </a:lnTo>
                  <a:lnTo>
                    <a:pt x="112" y="497"/>
                  </a:lnTo>
                  <a:lnTo>
                    <a:pt x="132" y="526"/>
                  </a:lnTo>
                  <a:lnTo>
                    <a:pt x="148" y="551"/>
                  </a:lnTo>
                  <a:lnTo>
                    <a:pt x="158" y="568"/>
                  </a:lnTo>
                  <a:lnTo>
                    <a:pt x="161" y="576"/>
                  </a:lnTo>
                  <a:lnTo>
                    <a:pt x="159" y="576"/>
                  </a:lnTo>
                  <a:lnTo>
                    <a:pt x="155" y="572"/>
                  </a:lnTo>
                  <a:lnTo>
                    <a:pt x="150" y="566"/>
                  </a:lnTo>
                  <a:lnTo>
                    <a:pt x="143" y="558"/>
                  </a:lnTo>
                  <a:lnTo>
                    <a:pt x="127" y="535"/>
                  </a:lnTo>
                  <a:lnTo>
                    <a:pt x="107" y="506"/>
                  </a:lnTo>
                  <a:close/>
                  <a:moveTo>
                    <a:pt x="193" y="624"/>
                  </a:moveTo>
                  <a:lnTo>
                    <a:pt x="198" y="628"/>
                  </a:lnTo>
                  <a:lnTo>
                    <a:pt x="212" y="644"/>
                  </a:lnTo>
                  <a:lnTo>
                    <a:pt x="229" y="667"/>
                  </a:lnTo>
                  <a:lnTo>
                    <a:pt x="250" y="697"/>
                  </a:lnTo>
                  <a:lnTo>
                    <a:pt x="271" y="728"/>
                  </a:lnTo>
                  <a:lnTo>
                    <a:pt x="288" y="754"/>
                  </a:lnTo>
                  <a:lnTo>
                    <a:pt x="298" y="772"/>
                  </a:lnTo>
                  <a:lnTo>
                    <a:pt x="301" y="781"/>
                  </a:lnTo>
                  <a:lnTo>
                    <a:pt x="299" y="780"/>
                  </a:lnTo>
                  <a:lnTo>
                    <a:pt x="295" y="776"/>
                  </a:lnTo>
                  <a:lnTo>
                    <a:pt x="290" y="770"/>
                  </a:lnTo>
                  <a:lnTo>
                    <a:pt x="283" y="761"/>
                  </a:lnTo>
                  <a:lnTo>
                    <a:pt x="266" y="738"/>
                  </a:lnTo>
                  <a:lnTo>
                    <a:pt x="244" y="707"/>
                  </a:lnTo>
                  <a:lnTo>
                    <a:pt x="224" y="677"/>
                  </a:lnTo>
                  <a:lnTo>
                    <a:pt x="207" y="651"/>
                  </a:lnTo>
                  <a:lnTo>
                    <a:pt x="196" y="632"/>
                  </a:lnTo>
                  <a:lnTo>
                    <a:pt x="193" y="624"/>
                  </a:lnTo>
                  <a:close/>
                  <a:moveTo>
                    <a:pt x="336" y="830"/>
                  </a:moveTo>
                  <a:lnTo>
                    <a:pt x="337" y="831"/>
                  </a:lnTo>
                  <a:lnTo>
                    <a:pt x="342" y="835"/>
                  </a:lnTo>
                  <a:lnTo>
                    <a:pt x="347" y="841"/>
                  </a:lnTo>
                  <a:lnTo>
                    <a:pt x="355" y="851"/>
                  </a:lnTo>
                  <a:lnTo>
                    <a:pt x="374" y="876"/>
                  </a:lnTo>
                  <a:lnTo>
                    <a:pt x="396" y="908"/>
                  </a:lnTo>
                  <a:lnTo>
                    <a:pt x="418" y="940"/>
                  </a:lnTo>
                  <a:lnTo>
                    <a:pt x="436" y="966"/>
                  </a:lnTo>
                  <a:lnTo>
                    <a:pt x="447" y="985"/>
                  </a:lnTo>
                  <a:lnTo>
                    <a:pt x="450" y="994"/>
                  </a:lnTo>
                  <a:lnTo>
                    <a:pt x="448" y="993"/>
                  </a:lnTo>
                  <a:lnTo>
                    <a:pt x="444" y="989"/>
                  </a:lnTo>
                  <a:lnTo>
                    <a:pt x="438" y="983"/>
                  </a:lnTo>
                  <a:lnTo>
                    <a:pt x="431" y="974"/>
                  </a:lnTo>
                  <a:lnTo>
                    <a:pt x="412" y="950"/>
                  </a:lnTo>
                  <a:lnTo>
                    <a:pt x="390" y="918"/>
                  </a:lnTo>
                  <a:lnTo>
                    <a:pt x="367" y="886"/>
                  </a:lnTo>
                  <a:lnTo>
                    <a:pt x="351" y="858"/>
                  </a:lnTo>
                  <a:lnTo>
                    <a:pt x="338" y="839"/>
                  </a:lnTo>
                  <a:lnTo>
                    <a:pt x="336" y="830"/>
                  </a:lnTo>
                  <a:close/>
                  <a:moveTo>
                    <a:pt x="550" y="1126"/>
                  </a:moveTo>
                  <a:lnTo>
                    <a:pt x="573" y="1159"/>
                  </a:lnTo>
                  <a:lnTo>
                    <a:pt x="592" y="1187"/>
                  </a:lnTo>
                  <a:lnTo>
                    <a:pt x="599" y="1198"/>
                  </a:lnTo>
                  <a:lnTo>
                    <a:pt x="604" y="1207"/>
                  </a:lnTo>
                  <a:lnTo>
                    <a:pt x="607" y="1213"/>
                  </a:lnTo>
                  <a:lnTo>
                    <a:pt x="608" y="1215"/>
                  </a:lnTo>
                  <a:lnTo>
                    <a:pt x="605" y="1215"/>
                  </a:lnTo>
                  <a:lnTo>
                    <a:pt x="601" y="1211"/>
                  </a:lnTo>
                  <a:lnTo>
                    <a:pt x="595" y="1204"/>
                  </a:lnTo>
                  <a:lnTo>
                    <a:pt x="588" y="1194"/>
                  </a:lnTo>
                  <a:lnTo>
                    <a:pt x="568" y="1169"/>
                  </a:lnTo>
                  <a:lnTo>
                    <a:pt x="544" y="1136"/>
                  </a:lnTo>
                  <a:lnTo>
                    <a:pt x="520" y="1103"/>
                  </a:lnTo>
                  <a:lnTo>
                    <a:pt x="502" y="1074"/>
                  </a:lnTo>
                  <a:lnTo>
                    <a:pt x="490" y="1054"/>
                  </a:lnTo>
                  <a:lnTo>
                    <a:pt x="486" y="1046"/>
                  </a:lnTo>
                  <a:lnTo>
                    <a:pt x="488" y="1047"/>
                  </a:lnTo>
                  <a:lnTo>
                    <a:pt x="493" y="1050"/>
                  </a:lnTo>
                  <a:lnTo>
                    <a:pt x="498" y="1058"/>
                  </a:lnTo>
                  <a:lnTo>
                    <a:pt x="506" y="1067"/>
                  </a:lnTo>
                  <a:lnTo>
                    <a:pt x="526" y="1093"/>
                  </a:lnTo>
                  <a:lnTo>
                    <a:pt x="550" y="1126"/>
                  </a:lnTo>
                  <a:close/>
                  <a:moveTo>
                    <a:pt x="142" y="507"/>
                  </a:moveTo>
                  <a:lnTo>
                    <a:pt x="123" y="480"/>
                  </a:lnTo>
                  <a:lnTo>
                    <a:pt x="109" y="455"/>
                  </a:lnTo>
                  <a:lnTo>
                    <a:pt x="99" y="439"/>
                  </a:lnTo>
                  <a:lnTo>
                    <a:pt x="97" y="431"/>
                  </a:lnTo>
                  <a:lnTo>
                    <a:pt x="101" y="434"/>
                  </a:lnTo>
                  <a:lnTo>
                    <a:pt x="112" y="449"/>
                  </a:lnTo>
                  <a:lnTo>
                    <a:pt x="129" y="471"/>
                  </a:lnTo>
                  <a:lnTo>
                    <a:pt x="148" y="498"/>
                  </a:lnTo>
                  <a:lnTo>
                    <a:pt x="166" y="526"/>
                  </a:lnTo>
                  <a:lnTo>
                    <a:pt x="182" y="550"/>
                  </a:lnTo>
                  <a:lnTo>
                    <a:pt x="191" y="567"/>
                  </a:lnTo>
                  <a:lnTo>
                    <a:pt x="194" y="574"/>
                  </a:lnTo>
                  <a:lnTo>
                    <a:pt x="192" y="573"/>
                  </a:lnTo>
                  <a:lnTo>
                    <a:pt x="188" y="571"/>
                  </a:lnTo>
                  <a:lnTo>
                    <a:pt x="184" y="564"/>
                  </a:lnTo>
                  <a:lnTo>
                    <a:pt x="177" y="557"/>
                  </a:lnTo>
                  <a:lnTo>
                    <a:pt x="161" y="535"/>
                  </a:lnTo>
                  <a:lnTo>
                    <a:pt x="142" y="507"/>
                  </a:lnTo>
                  <a:close/>
                  <a:moveTo>
                    <a:pt x="226" y="621"/>
                  </a:moveTo>
                  <a:lnTo>
                    <a:pt x="230" y="624"/>
                  </a:lnTo>
                  <a:lnTo>
                    <a:pt x="243" y="638"/>
                  </a:lnTo>
                  <a:lnTo>
                    <a:pt x="260" y="662"/>
                  </a:lnTo>
                  <a:lnTo>
                    <a:pt x="280" y="691"/>
                  </a:lnTo>
                  <a:lnTo>
                    <a:pt x="300" y="720"/>
                  </a:lnTo>
                  <a:lnTo>
                    <a:pt x="315" y="745"/>
                  </a:lnTo>
                  <a:lnTo>
                    <a:pt x="325" y="763"/>
                  </a:lnTo>
                  <a:lnTo>
                    <a:pt x="329" y="771"/>
                  </a:lnTo>
                  <a:lnTo>
                    <a:pt x="327" y="770"/>
                  </a:lnTo>
                  <a:lnTo>
                    <a:pt x="323" y="766"/>
                  </a:lnTo>
                  <a:lnTo>
                    <a:pt x="318" y="761"/>
                  </a:lnTo>
                  <a:lnTo>
                    <a:pt x="311" y="752"/>
                  </a:lnTo>
                  <a:lnTo>
                    <a:pt x="294" y="729"/>
                  </a:lnTo>
                  <a:lnTo>
                    <a:pt x="275" y="700"/>
                  </a:lnTo>
                  <a:lnTo>
                    <a:pt x="255" y="672"/>
                  </a:lnTo>
                  <a:lnTo>
                    <a:pt x="238" y="646"/>
                  </a:lnTo>
                  <a:lnTo>
                    <a:pt x="233" y="636"/>
                  </a:lnTo>
                  <a:lnTo>
                    <a:pt x="228" y="628"/>
                  </a:lnTo>
                  <a:lnTo>
                    <a:pt x="226" y="623"/>
                  </a:lnTo>
                  <a:lnTo>
                    <a:pt x="226" y="621"/>
                  </a:lnTo>
                  <a:close/>
                  <a:moveTo>
                    <a:pt x="362" y="818"/>
                  </a:moveTo>
                  <a:lnTo>
                    <a:pt x="364" y="819"/>
                  </a:lnTo>
                  <a:lnTo>
                    <a:pt x="367" y="823"/>
                  </a:lnTo>
                  <a:lnTo>
                    <a:pt x="373" y="829"/>
                  </a:lnTo>
                  <a:lnTo>
                    <a:pt x="380" y="838"/>
                  </a:lnTo>
                  <a:lnTo>
                    <a:pt x="398" y="861"/>
                  </a:lnTo>
                  <a:lnTo>
                    <a:pt x="420" y="892"/>
                  </a:lnTo>
                  <a:lnTo>
                    <a:pt x="441" y="923"/>
                  </a:lnTo>
                  <a:lnTo>
                    <a:pt x="458" y="948"/>
                  </a:lnTo>
                  <a:lnTo>
                    <a:pt x="469" y="967"/>
                  </a:lnTo>
                  <a:lnTo>
                    <a:pt x="472" y="975"/>
                  </a:lnTo>
                  <a:lnTo>
                    <a:pt x="470" y="975"/>
                  </a:lnTo>
                  <a:lnTo>
                    <a:pt x="466" y="971"/>
                  </a:lnTo>
                  <a:lnTo>
                    <a:pt x="460" y="965"/>
                  </a:lnTo>
                  <a:lnTo>
                    <a:pt x="453" y="956"/>
                  </a:lnTo>
                  <a:lnTo>
                    <a:pt x="434" y="932"/>
                  </a:lnTo>
                  <a:lnTo>
                    <a:pt x="413" y="902"/>
                  </a:lnTo>
                  <a:lnTo>
                    <a:pt x="393" y="871"/>
                  </a:lnTo>
                  <a:lnTo>
                    <a:pt x="376" y="845"/>
                  </a:lnTo>
                  <a:lnTo>
                    <a:pt x="365" y="826"/>
                  </a:lnTo>
                  <a:lnTo>
                    <a:pt x="362" y="818"/>
                  </a:lnTo>
                  <a:close/>
                  <a:moveTo>
                    <a:pt x="507" y="1026"/>
                  </a:moveTo>
                  <a:lnTo>
                    <a:pt x="508" y="1026"/>
                  </a:lnTo>
                  <a:lnTo>
                    <a:pt x="513" y="1030"/>
                  </a:lnTo>
                  <a:lnTo>
                    <a:pt x="518" y="1037"/>
                  </a:lnTo>
                  <a:lnTo>
                    <a:pt x="526" y="1046"/>
                  </a:lnTo>
                  <a:lnTo>
                    <a:pt x="546" y="1070"/>
                  </a:lnTo>
                  <a:lnTo>
                    <a:pt x="568" y="1102"/>
                  </a:lnTo>
                  <a:lnTo>
                    <a:pt x="591" y="1134"/>
                  </a:lnTo>
                  <a:lnTo>
                    <a:pt x="609" y="1160"/>
                  </a:lnTo>
                  <a:lnTo>
                    <a:pt x="620" y="1180"/>
                  </a:lnTo>
                  <a:lnTo>
                    <a:pt x="623" y="1188"/>
                  </a:lnTo>
                  <a:lnTo>
                    <a:pt x="621" y="1188"/>
                  </a:lnTo>
                  <a:lnTo>
                    <a:pt x="618" y="1185"/>
                  </a:lnTo>
                  <a:lnTo>
                    <a:pt x="611" y="1178"/>
                  </a:lnTo>
                  <a:lnTo>
                    <a:pt x="603" y="1168"/>
                  </a:lnTo>
                  <a:lnTo>
                    <a:pt x="584" y="1144"/>
                  </a:lnTo>
                  <a:lnTo>
                    <a:pt x="561" y="1113"/>
                  </a:lnTo>
                  <a:lnTo>
                    <a:pt x="539" y="1081"/>
                  </a:lnTo>
                  <a:lnTo>
                    <a:pt x="522" y="1053"/>
                  </a:lnTo>
                  <a:lnTo>
                    <a:pt x="511" y="1033"/>
                  </a:lnTo>
                  <a:lnTo>
                    <a:pt x="507" y="1026"/>
                  </a:lnTo>
                  <a:close/>
                  <a:moveTo>
                    <a:pt x="65" y="338"/>
                  </a:moveTo>
                  <a:lnTo>
                    <a:pt x="47" y="313"/>
                  </a:lnTo>
                  <a:lnTo>
                    <a:pt x="34" y="291"/>
                  </a:lnTo>
                  <a:lnTo>
                    <a:pt x="25" y="274"/>
                  </a:lnTo>
                  <a:lnTo>
                    <a:pt x="23" y="268"/>
                  </a:lnTo>
                  <a:lnTo>
                    <a:pt x="27" y="271"/>
                  </a:lnTo>
                  <a:lnTo>
                    <a:pt x="38" y="284"/>
                  </a:lnTo>
                  <a:lnTo>
                    <a:pt x="53" y="304"/>
                  </a:lnTo>
                  <a:lnTo>
                    <a:pt x="70" y="329"/>
                  </a:lnTo>
                  <a:lnTo>
                    <a:pt x="87" y="356"/>
                  </a:lnTo>
                  <a:lnTo>
                    <a:pt x="100" y="378"/>
                  </a:lnTo>
                  <a:lnTo>
                    <a:pt x="109" y="393"/>
                  </a:lnTo>
                  <a:lnTo>
                    <a:pt x="111" y="400"/>
                  </a:lnTo>
                  <a:lnTo>
                    <a:pt x="107" y="397"/>
                  </a:lnTo>
                  <a:lnTo>
                    <a:pt x="97" y="384"/>
                  </a:lnTo>
                  <a:lnTo>
                    <a:pt x="83" y="364"/>
                  </a:lnTo>
                  <a:lnTo>
                    <a:pt x="65" y="338"/>
                  </a:lnTo>
                  <a:close/>
                  <a:moveTo>
                    <a:pt x="140" y="442"/>
                  </a:moveTo>
                  <a:lnTo>
                    <a:pt x="144" y="445"/>
                  </a:lnTo>
                  <a:lnTo>
                    <a:pt x="155" y="459"/>
                  </a:lnTo>
                  <a:lnTo>
                    <a:pt x="172" y="480"/>
                  </a:lnTo>
                  <a:lnTo>
                    <a:pt x="190" y="507"/>
                  </a:lnTo>
                  <a:lnTo>
                    <a:pt x="207" y="534"/>
                  </a:lnTo>
                  <a:lnTo>
                    <a:pt x="222" y="557"/>
                  </a:lnTo>
                  <a:lnTo>
                    <a:pt x="231" y="572"/>
                  </a:lnTo>
                  <a:lnTo>
                    <a:pt x="234" y="580"/>
                  </a:lnTo>
                  <a:lnTo>
                    <a:pt x="233" y="579"/>
                  </a:lnTo>
                  <a:lnTo>
                    <a:pt x="229" y="577"/>
                  </a:lnTo>
                  <a:lnTo>
                    <a:pt x="224" y="571"/>
                  </a:lnTo>
                  <a:lnTo>
                    <a:pt x="218" y="563"/>
                  </a:lnTo>
                  <a:lnTo>
                    <a:pt x="203" y="542"/>
                  </a:lnTo>
                  <a:lnTo>
                    <a:pt x="184" y="516"/>
                  </a:lnTo>
                  <a:lnTo>
                    <a:pt x="166" y="488"/>
                  </a:lnTo>
                  <a:lnTo>
                    <a:pt x="152" y="465"/>
                  </a:lnTo>
                  <a:lnTo>
                    <a:pt x="142" y="449"/>
                  </a:lnTo>
                  <a:lnTo>
                    <a:pt x="140" y="442"/>
                  </a:lnTo>
                  <a:close/>
                  <a:moveTo>
                    <a:pt x="310" y="700"/>
                  </a:moveTo>
                  <a:lnTo>
                    <a:pt x="291" y="673"/>
                  </a:lnTo>
                  <a:lnTo>
                    <a:pt x="276" y="648"/>
                  </a:lnTo>
                  <a:lnTo>
                    <a:pt x="267" y="632"/>
                  </a:lnTo>
                  <a:lnTo>
                    <a:pt x="263" y="624"/>
                  </a:lnTo>
                  <a:lnTo>
                    <a:pt x="266" y="624"/>
                  </a:lnTo>
                  <a:lnTo>
                    <a:pt x="269" y="627"/>
                  </a:lnTo>
                  <a:lnTo>
                    <a:pt x="275" y="633"/>
                  </a:lnTo>
                  <a:lnTo>
                    <a:pt x="280" y="642"/>
                  </a:lnTo>
                  <a:lnTo>
                    <a:pt x="297" y="663"/>
                  </a:lnTo>
                  <a:lnTo>
                    <a:pt x="316" y="690"/>
                  </a:lnTo>
                  <a:lnTo>
                    <a:pt x="335" y="719"/>
                  </a:lnTo>
                  <a:lnTo>
                    <a:pt x="351" y="743"/>
                  </a:lnTo>
                  <a:lnTo>
                    <a:pt x="361" y="760"/>
                  </a:lnTo>
                  <a:lnTo>
                    <a:pt x="363" y="768"/>
                  </a:lnTo>
                  <a:lnTo>
                    <a:pt x="362" y="768"/>
                  </a:lnTo>
                  <a:lnTo>
                    <a:pt x="358" y="764"/>
                  </a:lnTo>
                  <a:lnTo>
                    <a:pt x="353" y="758"/>
                  </a:lnTo>
                  <a:lnTo>
                    <a:pt x="346" y="750"/>
                  </a:lnTo>
                  <a:lnTo>
                    <a:pt x="330" y="728"/>
                  </a:lnTo>
                  <a:lnTo>
                    <a:pt x="310" y="700"/>
                  </a:lnTo>
                  <a:close/>
                  <a:moveTo>
                    <a:pt x="395" y="814"/>
                  </a:moveTo>
                  <a:lnTo>
                    <a:pt x="397" y="814"/>
                  </a:lnTo>
                  <a:lnTo>
                    <a:pt x="400" y="817"/>
                  </a:lnTo>
                  <a:lnTo>
                    <a:pt x="406" y="824"/>
                  </a:lnTo>
                  <a:lnTo>
                    <a:pt x="412" y="831"/>
                  </a:lnTo>
                  <a:lnTo>
                    <a:pt x="430" y="855"/>
                  </a:lnTo>
                  <a:lnTo>
                    <a:pt x="451" y="883"/>
                  </a:lnTo>
                  <a:lnTo>
                    <a:pt x="471" y="913"/>
                  </a:lnTo>
                  <a:lnTo>
                    <a:pt x="487" y="939"/>
                  </a:lnTo>
                  <a:lnTo>
                    <a:pt x="497" y="956"/>
                  </a:lnTo>
                  <a:lnTo>
                    <a:pt x="501" y="964"/>
                  </a:lnTo>
                  <a:lnTo>
                    <a:pt x="498" y="964"/>
                  </a:lnTo>
                  <a:lnTo>
                    <a:pt x="495" y="959"/>
                  </a:lnTo>
                  <a:lnTo>
                    <a:pt x="490" y="954"/>
                  </a:lnTo>
                  <a:lnTo>
                    <a:pt x="482" y="945"/>
                  </a:lnTo>
                  <a:lnTo>
                    <a:pt x="465" y="923"/>
                  </a:lnTo>
                  <a:lnTo>
                    <a:pt x="444" y="894"/>
                  </a:lnTo>
                  <a:lnTo>
                    <a:pt x="425" y="865"/>
                  </a:lnTo>
                  <a:lnTo>
                    <a:pt x="408" y="839"/>
                  </a:lnTo>
                  <a:lnTo>
                    <a:pt x="402" y="829"/>
                  </a:lnTo>
                  <a:lnTo>
                    <a:pt x="398" y="822"/>
                  </a:lnTo>
                  <a:lnTo>
                    <a:pt x="396" y="816"/>
                  </a:lnTo>
                  <a:lnTo>
                    <a:pt x="395" y="814"/>
                  </a:lnTo>
                  <a:close/>
                  <a:moveTo>
                    <a:pt x="534" y="1011"/>
                  </a:moveTo>
                  <a:lnTo>
                    <a:pt x="536" y="1012"/>
                  </a:lnTo>
                  <a:lnTo>
                    <a:pt x="539" y="1016"/>
                  </a:lnTo>
                  <a:lnTo>
                    <a:pt x="546" y="1022"/>
                  </a:lnTo>
                  <a:lnTo>
                    <a:pt x="552" y="1031"/>
                  </a:lnTo>
                  <a:lnTo>
                    <a:pt x="571" y="1054"/>
                  </a:lnTo>
                  <a:lnTo>
                    <a:pt x="593" y="1085"/>
                  </a:lnTo>
                  <a:lnTo>
                    <a:pt x="614" y="1116"/>
                  </a:lnTo>
                  <a:lnTo>
                    <a:pt x="632" y="1142"/>
                  </a:lnTo>
                  <a:lnTo>
                    <a:pt x="643" y="1160"/>
                  </a:lnTo>
                  <a:lnTo>
                    <a:pt x="645" y="1168"/>
                  </a:lnTo>
                  <a:lnTo>
                    <a:pt x="644" y="1168"/>
                  </a:lnTo>
                  <a:lnTo>
                    <a:pt x="640" y="1165"/>
                  </a:lnTo>
                  <a:lnTo>
                    <a:pt x="634" y="1158"/>
                  </a:lnTo>
                  <a:lnTo>
                    <a:pt x="626" y="1149"/>
                  </a:lnTo>
                  <a:lnTo>
                    <a:pt x="609" y="1126"/>
                  </a:lnTo>
                  <a:lnTo>
                    <a:pt x="587" y="1095"/>
                  </a:lnTo>
                  <a:lnTo>
                    <a:pt x="565" y="1064"/>
                  </a:lnTo>
                  <a:lnTo>
                    <a:pt x="548" y="1039"/>
                  </a:lnTo>
                  <a:lnTo>
                    <a:pt x="541" y="1028"/>
                  </a:lnTo>
                  <a:lnTo>
                    <a:pt x="537" y="1020"/>
                  </a:lnTo>
                  <a:lnTo>
                    <a:pt x="535" y="1015"/>
                  </a:lnTo>
                  <a:lnTo>
                    <a:pt x="534" y="1011"/>
                  </a:lnTo>
                  <a:close/>
                  <a:moveTo>
                    <a:pt x="123" y="352"/>
                  </a:moveTo>
                  <a:lnTo>
                    <a:pt x="139" y="377"/>
                  </a:lnTo>
                  <a:lnTo>
                    <a:pt x="152" y="398"/>
                  </a:lnTo>
                  <a:lnTo>
                    <a:pt x="161" y="412"/>
                  </a:lnTo>
                  <a:lnTo>
                    <a:pt x="163" y="419"/>
                  </a:lnTo>
                  <a:lnTo>
                    <a:pt x="159" y="416"/>
                  </a:lnTo>
                  <a:lnTo>
                    <a:pt x="148" y="403"/>
                  </a:lnTo>
                  <a:lnTo>
                    <a:pt x="134" y="385"/>
                  </a:lnTo>
                  <a:lnTo>
                    <a:pt x="118" y="360"/>
                  </a:lnTo>
                  <a:lnTo>
                    <a:pt x="101" y="336"/>
                  </a:lnTo>
                  <a:lnTo>
                    <a:pt x="88" y="315"/>
                  </a:lnTo>
                  <a:lnTo>
                    <a:pt x="80" y="300"/>
                  </a:lnTo>
                  <a:lnTo>
                    <a:pt x="78" y="293"/>
                  </a:lnTo>
                  <a:lnTo>
                    <a:pt x="83" y="296"/>
                  </a:lnTo>
                  <a:lnTo>
                    <a:pt x="93" y="309"/>
                  </a:lnTo>
                  <a:lnTo>
                    <a:pt x="106" y="327"/>
                  </a:lnTo>
                  <a:lnTo>
                    <a:pt x="123" y="352"/>
                  </a:lnTo>
                  <a:close/>
                  <a:moveTo>
                    <a:pt x="231" y="530"/>
                  </a:moveTo>
                  <a:lnTo>
                    <a:pt x="215" y="504"/>
                  </a:lnTo>
                  <a:lnTo>
                    <a:pt x="201" y="482"/>
                  </a:lnTo>
                  <a:lnTo>
                    <a:pt x="192" y="466"/>
                  </a:lnTo>
                  <a:lnTo>
                    <a:pt x="190" y="459"/>
                  </a:lnTo>
                  <a:lnTo>
                    <a:pt x="194" y="463"/>
                  </a:lnTo>
                  <a:lnTo>
                    <a:pt x="205" y="475"/>
                  </a:lnTo>
                  <a:lnTo>
                    <a:pt x="219" y="496"/>
                  </a:lnTo>
                  <a:lnTo>
                    <a:pt x="237" y="521"/>
                  </a:lnTo>
                  <a:lnTo>
                    <a:pt x="255" y="547"/>
                  </a:lnTo>
                  <a:lnTo>
                    <a:pt x="269" y="569"/>
                  </a:lnTo>
                  <a:lnTo>
                    <a:pt x="278" y="584"/>
                  </a:lnTo>
                  <a:lnTo>
                    <a:pt x="280" y="591"/>
                  </a:lnTo>
                  <a:lnTo>
                    <a:pt x="276" y="588"/>
                  </a:lnTo>
                  <a:lnTo>
                    <a:pt x="265" y="576"/>
                  </a:lnTo>
                  <a:lnTo>
                    <a:pt x="249" y="556"/>
                  </a:lnTo>
                  <a:lnTo>
                    <a:pt x="231" y="530"/>
                  </a:lnTo>
                  <a:close/>
                  <a:moveTo>
                    <a:pt x="309" y="633"/>
                  </a:moveTo>
                  <a:lnTo>
                    <a:pt x="313" y="637"/>
                  </a:lnTo>
                  <a:lnTo>
                    <a:pt x="325" y="651"/>
                  </a:lnTo>
                  <a:lnTo>
                    <a:pt x="341" y="672"/>
                  </a:lnTo>
                  <a:lnTo>
                    <a:pt x="359" y="698"/>
                  </a:lnTo>
                  <a:lnTo>
                    <a:pt x="378" y="726"/>
                  </a:lnTo>
                  <a:lnTo>
                    <a:pt x="393" y="748"/>
                  </a:lnTo>
                  <a:lnTo>
                    <a:pt x="401" y="764"/>
                  </a:lnTo>
                  <a:lnTo>
                    <a:pt x="405" y="772"/>
                  </a:lnTo>
                  <a:lnTo>
                    <a:pt x="402" y="771"/>
                  </a:lnTo>
                  <a:lnTo>
                    <a:pt x="399" y="768"/>
                  </a:lnTo>
                  <a:lnTo>
                    <a:pt x="395" y="763"/>
                  </a:lnTo>
                  <a:lnTo>
                    <a:pt x="388" y="755"/>
                  </a:lnTo>
                  <a:lnTo>
                    <a:pt x="373" y="734"/>
                  </a:lnTo>
                  <a:lnTo>
                    <a:pt x="354" y="708"/>
                  </a:lnTo>
                  <a:lnTo>
                    <a:pt x="335" y="680"/>
                  </a:lnTo>
                  <a:lnTo>
                    <a:pt x="321" y="657"/>
                  </a:lnTo>
                  <a:lnTo>
                    <a:pt x="311" y="641"/>
                  </a:lnTo>
                  <a:lnTo>
                    <a:pt x="309" y="633"/>
                  </a:lnTo>
                  <a:close/>
                  <a:moveTo>
                    <a:pt x="482" y="892"/>
                  </a:moveTo>
                  <a:lnTo>
                    <a:pt x="462" y="865"/>
                  </a:lnTo>
                  <a:lnTo>
                    <a:pt x="448" y="840"/>
                  </a:lnTo>
                  <a:lnTo>
                    <a:pt x="441" y="830"/>
                  </a:lnTo>
                  <a:lnTo>
                    <a:pt x="438" y="824"/>
                  </a:lnTo>
                  <a:lnTo>
                    <a:pt x="436" y="818"/>
                  </a:lnTo>
                  <a:lnTo>
                    <a:pt x="434" y="816"/>
                  </a:lnTo>
                  <a:lnTo>
                    <a:pt x="437" y="816"/>
                  </a:lnTo>
                  <a:lnTo>
                    <a:pt x="440" y="819"/>
                  </a:lnTo>
                  <a:lnTo>
                    <a:pt x="445" y="825"/>
                  </a:lnTo>
                  <a:lnTo>
                    <a:pt x="452" y="833"/>
                  </a:lnTo>
                  <a:lnTo>
                    <a:pt x="469" y="855"/>
                  </a:lnTo>
                  <a:lnTo>
                    <a:pt x="488" y="882"/>
                  </a:lnTo>
                  <a:lnTo>
                    <a:pt x="507" y="911"/>
                  </a:lnTo>
                  <a:lnTo>
                    <a:pt x="523" y="934"/>
                  </a:lnTo>
                  <a:lnTo>
                    <a:pt x="533" y="952"/>
                  </a:lnTo>
                  <a:lnTo>
                    <a:pt x="536" y="959"/>
                  </a:lnTo>
                  <a:lnTo>
                    <a:pt x="534" y="959"/>
                  </a:lnTo>
                  <a:lnTo>
                    <a:pt x="530" y="956"/>
                  </a:lnTo>
                  <a:lnTo>
                    <a:pt x="525" y="950"/>
                  </a:lnTo>
                  <a:lnTo>
                    <a:pt x="518" y="942"/>
                  </a:lnTo>
                  <a:lnTo>
                    <a:pt x="502" y="920"/>
                  </a:lnTo>
                  <a:lnTo>
                    <a:pt x="482" y="892"/>
                  </a:lnTo>
                  <a:close/>
                  <a:moveTo>
                    <a:pt x="568" y="1006"/>
                  </a:moveTo>
                  <a:lnTo>
                    <a:pt x="570" y="1006"/>
                  </a:lnTo>
                  <a:lnTo>
                    <a:pt x="573" y="1009"/>
                  </a:lnTo>
                  <a:lnTo>
                    <a:pt x="579" y="1016"/>
                  </a:lnTo>
                  <a:lnTo>
                    <a:pt x="587" y="1023"/>
                  </a:lnTo>
                  <a:lnTo>
                    <a:pt x="604" y="1047"/>
                  </a:lnTo>
                  <a:lnTo>
                    <a:pt x="625" y="1075"/>
                  </a:lnTo>
                  <a:lnTo>
                    <a:pt x="645" y="1105"/>
                  </a:lnTo>
                  <a:lnTo>
                    <a:pt x="662" y="1129"/>
                  </a:lnTo>
                  <a:lnTo>
                    <a:pt x="673" y="1148"/>
                  </a:lnTo>
                  <a:lnTo>
                    <a:pt x="675" y="1156"/>
                  </a:lnTo>
                  <a:lnTo>
                    <a:pt x="674" y="1156"/>
                  </a:lnTo>
                  <a:lnTo>
                    <a:pt x="669" y="1153"/>
                  </a:lnTo>
                  <a:lnTo>
                    <a:pt x="664" y="1146"/>
                  </a:lnTo>
                  <a:lnTo>
                    <a:pt x="657" y="1138"/>
                  </a:lnTo>
                  <a:lnTo>
                    <a:pt x="640" y="1115"/>
                  </a:lnTo>
                  <a:lnTo>
                    <a:pt x="619" y="1086"/>
                  </a:lnTo>
                  <a:lnTo>
                    <a:pt x="598" y="1057"/>
                  </a:lnTo>
                  <a:lnTo>
                    <a:pt x="581" y="1031"/>
                  </a:lnTo>
                  <a:lnTo>
                    <a:pt x="576" y="1021"/>
                  </a:lnTo>
                  <a:lnTo>
                    <a:pt x="571" y="1014"/>
                  </a:lnTo>
                  <a:lnTo>
                    <a:pt x="569" y="1008"/>
                  </a:lnTo>
                  <a:lnTo>
                    <a:pt x="568" y="1006"/>
                  </a:lnTo>
                  <a:close/>
                  <a:moveTo>
                    <a:pt x="77" y="225"/>
                  </a:moveTo>
                  <a:lnTo>
                    <a:pt x="91" y="247"/>
                  </a:lnTo>
                  <a:lnTo>
                    <a:pt x="104" y="267"/>
                  </a:lnTo>
                  <a:lnTo>
                    <a:pt x="111" y="280"/>
                  </a:lnTo>
                  <a:lnTo>
                    <a:pt x="113" y="286"/>
                  </a:lnTo>
                  <a:lnTo>
                    <a:pt x="111" y="286"/>
                  </a:lnTo>
                  <a:lnTo>
                    <a:pt x="109" y="283"/>
                  </a:lnTo>
                  <a:lnTo>
                    <a:pt x="105" y="279"/>
                  </a:lnTo>
                  <a:lnTo>
                    <a:pt x="100" y="272"/>
                  </a:lnTo>
                  <a:lnTo>
                    <a:pt x="87" y="254"/>
                  </a:lnTo>
                  <a:lnTo>
                    <a:pt x="72" y="232"/>
                  </a:lnTo>
                  <a:lnTo>
                    <a:pt x="57" y="210"/>
                  </a:lnTo>
                  <a:lnTo>
                    <a:pt x="45" y="190"/>
                  </a:lnTo>
                  <a:lnTo>
                    <a:pt x="37" y="177"/>
                  </a:lnTo>
                  <a:lnTo>
                    <a:pt x="36" y="171"/>
                  </a:lnTo>
                  <a:lnTo>
                    <a:pt x="40" y="174"/>
                  </a:lnTo>
                  <a:lnTo>
                    <a:pt x="50" y="185"/>
                  </a:lnTo>
                  <a:lnTo>
                    <a:pt x="62" y="203"/>
                  </a:lnTo>
                  <a:lnTo>
                    <a:pt x="77" y="225"/>
                  </a:lnTo>
                  <a:close/>
                  <a:moveTo>
                    <a:pt x="219" y="444"/>
                  </a:moveTo>
                  <a:lnTo>
                    <a:pt x="215" y="441"/>
                  </a:lnTo>
                  <a:lnTo>
                    <a:pt x="205" y="430"/>
                  </a:lnTo>
                  <a:lnTo>
                    <a:pt x="192" y="411"/>
                  </a:lnTo>
                  <a:lnTo>
                    <a:pt x="176" y="388"/>
                  </a:lnTo>
                  <a:lnTo>
                    <a:pt x="160" y="365"/>
                  </a:lnTo>
                  <a:lnTo>
                    <a:pt x="148" y="344"/>
                  </a:lnTo>
                  <a:lnTo>
                    <a:pt x="140" y="329"/>
                  </a:lnTo>
                  <a:lnTo>
                    <a:pt x="138" y="323"/>
                  </a:lnTo>
                  <a:lnTo>
                    <a:pt x="142" y="326"/>
                  </a:lnTo>
                  <a:lnTo>
                    <a:pt x="152" y="338"/>
                  </a:lnTo>
                  <a:lnTo>
                    <a:pt x="165" y="356"/>
                  </a:lnTo>
                  <a:lnTo>
                    <a:pt x="182" y="379"/>
                  </a:lnTo>
                  <a:lnTo>
                    <a:pt x="197" y="403"/>
                  </a:lnTo>
                  <a:lnTo>
                    <a:pt x="209" y="423"/>
                  </a:lnTo>
                  <a:lnTo>
                    <a:pt x="217" y="438"/>
                  </a:lnTo>
                  <a:lnTo>
                    <a:pt x="219" y="444"/>
                  </a:lnTo>
                  <a:close/>
                  <a:moveTo>
                    <a:pt x="292" y="541"/>
                  </a:moveTo>
                  <a:lnTo>
                    <a:pt x="309" y="567"/>
                  </a:lnTo>
                  <a:lnTo>
                    <a:pt x="322" y="588"/>
                  </a:lnTo>
                  <a:lnTo>
                    <a:pt x="330" y="602"/>
                  </a:lnTo>
                  <a:lnTo>
                    <a:pt x="332" y="610"/>
                  </a:lnTo>
                  <a:lnTo>
                    <a:pt x="327" y="606"/>
                  </a:lnTo>
                  <a:lnTo>
                    <a:pt x="318" y="594"/>
                  </a:lnTo>
                  <a:lnTo>
                    <a:pt x="303" y="576"/>
                  </a:lnTo>
                  <a:lnTo>
                    <a:pt x="287" y="551"/>
                  </a:lnTo>
                  <a:lnTo>
                    <a:pt x="270" y="526"/>
                  </a:lnTo>
                  <a:lnTo>
                    <a:pt x="257" y="505"/>
                  </a:lnTo>
                  <a:lnTo>
                    <a:pt x="248" y="491"/>
                  </a:lnTo>
                  <a:lnTo>
                    <a:pt x="246" y="483"/>
                  </a:lnTo>
                  <a:lnTo>
                    <a:pt x="250" y="486"/>
                  </a:lnTo>
                  <a:lnTo>
                    <a:pt x="261" y="498"/>
                  </a:lnTo>
                  <a:lnTo>
                    <a:pt x="275" y="517"/>
                  </a:lnTo>
                  <a:lnTo>
                    <a:pt x="292" y="541"/>
                  </a:lnTo>
                  <a:close/>
                  <a:moveTo>
                    <a:pt x="402" y="720"/>
                  </a:moveTo>
                  <a:lnTo>
                    <a:pt x="385" y="695"/>
                  </a:lnTo>
                  <a:lnTo>
                    <a:pt x="370" y="673"/>
                  </a:lnTo>
                  <a:lnTo>
                    <a:pt x="362" y="656"/>
                  </a:lnTo>
                  <a:lnTo>
                    <a:pt x="359" y="649"/>
                  </a:lnTo>
                  <a:lnTo>
                    <a:pt x="365" y="653"/>
                  </a:lnTo>
                  <a:lnTo>
                    <a:pt x="375" y="665"/>
                  </a:lnTo>
                  <a:lnTo>
                    <a:pt x="390" y="686"/>
                  </a:lnTo>
                  <a:lnTo>
                    <a:pt x="408" y="711"/>
                  </a:lnTo>
                  <a:lnTo>
                    <a:pt x="427" y="738"/>
                  </a:lnTo>
                  <a:lnTo>
                    <a:pt x="440" y="759"/>
                  </a:lnTo>
                  <a:lnTo>
                    <a:pt x="449" y="774"/>
                  </a:lnTo>
                  <a:lnTo>
                    <a:pt x="452" y="782"/>
                  </a:lnTo>
                  <a:lnTo>
                    <a:pt x="450" y="781"/>
                  </a:lnTo>
                  <a:lnTo>
                    <a:pt x="447" y="779"/>
                  </a:lnTo>
                  <a:lnTo>
                    <a:pt x="442" y="773"/>
                  </a:lnTo>
                  <a:lnTo>
                    <a:pt x="436" y="766"/>
                  </a:lnTo>
                  <a:lnTo>
                    <a:pt x="421" y="747"/>
                  </a:lnTo>
                  <a:lnTo>
                    <a:pt x="402" y="720"/>
                  </a:lnTo>
                  <a:close/>
                  <a:moveTo>
                    <a:pt x="481" y="824"/>
                  </a:moveTo>
                  <a:lnTo>
                    <a:pt x="483" y="824"/>
                  </a:lnTo>
                  <a:lnTo>
                    <a:pt x="486" y="827"/>
                  </a:lnTo>
                  <a:lnTo>
                    <a:pt x="491" y="833"/>
                  </a:lnTo>
                  <a:lnTo>
                    <a:pt x="497" y="840"/>
                  </a:lnTo>
                  <a:lnTo>
                    <a:pt x="514" y="861"/>
                  </a:lnTo>
                  <a:lnTo>
                    <a:pt x="533" y="888"/>
                  </a:lnTo>
                  <a:lnTo>
                    <a:pt x="551" y="915"/>
                  </a:lnTo>
                  <a:lnTo>
                    <a:pt x="566" y="939"/>
                  </a:lnTo>
                  <a:lnTo>
                    <a:pt x="576" y="954"/>
                  </a:lnTo>
                  <a:lnTo>
                    <a:pt x="578" y="962"/>
                  </a:lnTo>
                  <a:lnTo>
                    <a:pt x="577" y="962"/>
                  </a:lnTo>
                  <a:lnTo>
                    <a:pt x="573" y="958"/>
                  </a:lnTo>
                  <a:lnTo>
                    <a:pt x="568" y="953"/>
                  </a:lnTo>
                  <a:lnTo>
                    <a:pt x="561" y="945"/>
                  </a:lnTo>
                  <a:lnTo>
                    <a:pt x="546" y="925"/>
                  </a:lnTo>
                  <a:lnTo>
                    <a:pt x="527" y="899"/>
                  </a:lnTo>
                  <a:lnTo>
                    <a:pt x="507" y="871"/>
                  </a:lnTo>
                  <a:lnTo>
                    <a:pt x="493" y="848"/>
                  </a:lnTo>
                  <a:lnTo>
                    <a:pt x="487" y="838"/>
                  </a:lnTo>
                  <a:lnTo>
                    <a:pt x="483" y="831"/>
                  </a:lnTo>
                  <a:lnTo>
                    <a:pt x="481" y="826"/>
                  </a:lnTo>
                  <a:lnTo>
                    <a:pt x="481" y="824"/>
                  </a:lnTo>
                  <a:close/>
                  <a:moveTo>
                    <a:pt x="46" y="131"/>
                  </a:moveTo>
                  <a:lnTo>
                    <a:pt x="33" y="110"/>
                  </a:lnTo>
                  <a:lnTo>
                    <a:pt x="22" y="92"/>
                  </a:lnTo>
                  <a:lnTo>
                    <a:pt x="15" y="79"/>
                  </a:lnTo>
                  <a:lnTo>
                    <a:pt x="13" y="73"/>
                  </a:lnTo>
                  <a:lnTo>
                    <a:pt x="16" y="77"/>
                  </a:lnTo>
                  <a:lnTo>
                    <a:pt x="25" y="87"/>
                  </a:lnTo>
                  <a:lnTo>
                    <a:pt x="37" y="102"/>
                  </a:lnTo>
                  <a:lnTo>
                    <a:pt x="51" y="122"/>
                  </a:lnTo>
                  <a:lnTo>
                    <a:pt x="64" y="143"/>
                  </a:lnTo>
                  <a:lnTo>
                    <a:pt x="75" y="161"/>
                  </a:lnTo>
                  <a:lnTo>
                    <a:pt x="81" y="174"/>
                  </a:lnTo>
                  <a:lnTo>
                    <a:pt x="84" y="179"/>
                  </a:lnTo>
                  <a:lnTo>
                    <a:pt x="79" y="176"/>
                  </a:lnTo>
                  <a:lnTo>
                    <a:pt x="72" y="166"/>
                  </a:lnTo>
                  <a:lnTo>
                    <a:pt x="59" y="151"/>
                  </a:lnTo>
                  <a:lnTo>
                    <a:pt x="46" y="131"/>
                  </a:lnTo>
                  <a:close/>
                  <a:moveTo>
                    <a:pt x="145" y="264"/>
                  </a:moveTo>
                  <a:lnTo>
                    <a:pt x="160" y="286"/>
                  </a:lnTo>
                  <a:lnTo>
                    <a:pt x="171" y="305"/>
                  </a:lnTo>
                  <a:lnTo>
                    <a:pt x="179" y="318"/>
                  </a:lnTo>
                  <a:lnTo>
                    <a:pt x="180" y="324"/>
                  </a:lnTo>
                  <a:lnTo>
                    <a:pt x="176" y="322"/>
                  </a:lnTo>
                  <a:lnTo>
                    <a:pt x="168" y="311"/>
                  </a:lnTo>
                  <a:lnTo>
                    <a:pt x="155" y="294"/>
                  </a:lnTo>
                  <a:lnTo>
                    <a:pt x="140" y="272"/>
                  </a:lnTo>
                  <a:lnTo>
                    <a:pt x="126" y="251"/>
                  </a:lnTo>
                  <a:lnTo>
                    <a:pt x="115" y="232"/>
                  </a:lnTo>
                  <a:lnTo>
                    <a:pt x="108" y="219"/>
                  </a:lnTo>
                  <a:lnTo>
                    <a:pt x="106" y="213"/>
                  </a:lnTo>
                  <a:lnTo>
                    <a:pt x="110" y="216"/>
                  </a:lnTo>
                  <a:lnTo>
                    <a:pt x="119" y="226"/>
                  </a:lnTo>
                  <a:lnTo>
                    <a:pt x="131" y="243"/>
                  </a:lnTo>
                  <a:lnTo>
                    <a:pt x="145" y="264"/>
                  </a:lnTo>
                  <a:close/>
                  <a:moveTo>
                    <a:pt x="246" y="412"/>
                  </a:moveTo>
                  <a:lnTo>
                    <a:pt x="261" y="435"/>
                  </a:lnTo>
                  <a:lnTo>
                    <a:pt x="272" y="454"/>
                  </a:lnTo>
                  <a:lnTo>
                    <a:pt x="280" y="468"/>
                  </a:lnTo>
                  <a:lnTo>
                    <a:pt x="282" y="475"/>
                  </a:lnTo>
                  <a:lnTo>
                    <a:pt x="278" y="472"/>
                  </a:lnTo>
                  <a:lnTo>
                    <a:pt x="269" y="461"/>
                  </a:lnTo>
                  <a:lnTo>
                    <a:pt x="256" y="443"/>
                  </a:lnTo>
                  <a:lnTo>
                    <a:pt x="240" y="421"/>
                  </a:lnTo>
                  <a:lnTo>
                    <a:pt x="225" y="398"/>
                  </a:lnTo>
                  <a:lnTo>
                    <a:pt x="213" y="379"/>
                  </a:lnTo>
                  <a:lnTo>
                    <a:pt x="206" y="365"/>
                  </a:lnTo>
                  <a:lnTo>
                    <a:pt x="204" y="359"/>
                  </a:lnTo>
                  <a:lnTo>
                    <a:pt x="208" y="361"/>
                  </a:lnTo>
                  <a:lnTo>
                    <a:pt x="217" y="373"/>
                  </a:lnTo>
                  <a:lnTo>
                    <a:pt x="230" y="390"/>
                  </a:lnTo>
                  <a:lnTo>
                    <a:pt x="246" y="412"/>
                  </a:lnTo>
                  <a:close/>
                  <a:moveTo>
                    <a:pt x="390" y="633"/>
                  </a:moveTo>
                  <a:lnTo>
                    <a:pt x="386" y="630"/>
                  </a:lnTo>
                  <a:lnTo>
                    <a:pt x="376" y="619"/>
                  </a:lnTo>
                  <a:lnTo>
                    <a:pt x="363" y="600"/>
                  </a:lnTo>
                  <a:lnTo>
                    <a:pt x="346" y="577"/>
                  </a:lnTo>
                  <a:lnTo>
                    <a:pt x="331" y="553"/>
                  </a:lnTo>
                  <a:lnTo>
                    <a:pt x="318" y="532"/>
                  </a:lnTo>
                  <a:lnTo>
                    <a:pt x="310" y="518"/>
                  </a:lnTo>
                  <a:lnTo>
                    <a:pt x="308" y="512"/>
                  </a:lnTo>
                  <a:lnTo>
                    <a:pt x="312" y="515"/>
                  </a:lnTo>
                  <a:lnTo>
                    <a:pt x="322" y="526"/>
                  </a:lnTo>
                  <a:lnTo>
                    <a:pt x="335" y="545"/>
                  </a:lnTo>
                  <a:lnTo>
                    <a:pt x="352" y="568"/>
                  </a:lnTo>
                  <a:lnTo>
                    <a:pt x="368" y="592"/>
                  </a:lnTo>
                  <a:lnTo>
                    <a:pt x="380" y="612"/>
                  </a:lnTo>
                  <a:lnTo>
                    <a:pt x="388" y="626"/>
                  </a:lnTo>
                  <a:lnTo>
                    <a:pt x="390" y="633"/>
                  </a:lnTo>
                  <a:close/>
                  <a:moveTo>
                    <a:pt x="464" y="730"/>
                  </a:moveTo>
                  <a:lnTo>
                    <a:pt x="482" y="755"/>
                  </a:lnTo>
                  <a:lnTo>
                    <a:pt x="495" y="776"/>
                  </a:lnTo>
                  <a:lnTo>
                    <a:pt x="503" y="791"/>
                  </a:lnTo>
                  <a:lnTo>
                    <a:pt x="505" y="798"/>
                  </a:lnTo>
                  <a:lnTo>
                    <a:pt x="501" y="795"/>
                  </a:lnTo>
                  <a:lnTo>
                    <a:pt x="491" y="783"/>
                  </a:lnTo>
                  <a:lnTo>
                    <a:pt x="475" y="764"/>
                  </a:lnTo>
                  <a:lnTo>
                    <a:pt x="459" y="740"/>
                  </a:lnTo>
                  <a:lnTo>
                    <a:pt x="442" y="716"/>
                  </a:lnTo>
                  <a:lnTo>
                    <a:pt x="429" y="694"/>
                  </a:lnTo>
                  <a:lnTo>
                    <a:pt x="420" y="679"/>
                  </a:lnTo>
                  <a:lnTo>
                    <a:pt x="418" y="672"/>
                  </a:lnTo>
                  <a:lnTo>
                    <a:pt x="419" y="673"/>
                  </a:lnTo>
                  <a:lnTo>
                    <a:pt x="422" y="675"/>
                  </a:lnTo>
                  <a:lnTo>
                    <a:pt x="427" y="680"/>
                  </a:lnTo>
                  <a:lnTo>
                    <a:pt x="432" y="687"/>
                  </a:lnTo>
                  <a:lnTo>
                    <a:pt x="448" y="706"/>
                  </a:lnTo>
                  <a:lnTo>
                    <a:pt x="464" y="730"/>
                  </a:lnTo>
                  <a:close/>
                  <a:moveTo>
                    <a:pt x="534" y="838"/>
                  </a:moveTo>
                  <a:lnTo>
                    <a:pt x="535" y="838"/>
                  </a:lnTo>
                  <a:lnTo>
                    <a:pt x="538" y="841"/>
                  </a:lnTo>
                  <a:lnTo>
                    <a:pt x="544" y="847"/>
                  </a:lnTo>
                  <a:lnTo>
                    <a:pt x="549" y="854"/>
                  </a:lnTo>
                  <a:lnTo>
                    <a:pt x="565" y="875"/>
                  </a:lnTo>
                  <a:lnTo>
                    <a:pt x="583" y="900"/>
                  </a:lnTo>
                  <a:lnTo>
                    <a:pt x="601" y="926"/>
                  </a:lnTo>
                  <a:lnTo>
                    <a:pt x="615" y="947"/>
                  </a:lnTo>
                  <a:lnTo>
                    <a:pt x="624" y="964"/>
                  </a:lnTo>
                  <a:lnTo>
                    <a:pt x="627" y="971"/>
                  </a:lnTo>
                  <a:lnTo>
                    <a:pt x="625" y="971"/>
                  </a:lnTo>
                  <a:lnTo>
                    <a:pt x="622" y="967"/>
                  </a:lnTo>
                  <a:lnTo>
                    <a:pt x="618" y="963"/>
                  </a:lnTo>
                  <a:lnTo>
                    <a:pt x="611" y="955"/>
                  </a:lnTo>
                  <a:lnTo>
                    <a:pt x="595" y="935"/>
                  </a:lnTo>
                  <a:lnTo>
                    <a:pt x="577" y="910"/>
                  </a:lnTo>
                  <a:lnTo>
                    <a:pt x="559" y="883"/>
                  </a:lnTo>
                  <a:lnTo>
                    <a:pt x="545" y="861"/>
                  </a:lnTo>
                  <a:lnTo>
                    <a:pt x="536" y="845"/>
                  </a:lnTo>
                  <a:lnTo>
                    <a:pt x="534" y="838"/>
                  </a:lnTo>
                  <a:close/>
                  <a:moveTo>
                    <a:pt x="37" y="51"/>
                  </a:moveTo>
                  <a:lnTo>
                    <a:pt x="25" y="33"/>
                  </a:lnTo>
                  <a:lnTo>
                    <a:pt x="15" y="16"/>
                  </a:lnTo>
                  <a:lnTo>
                    <a:pt x="10" y="5"/>
                  </a:lnTo>
                  <a:lnTo>
                    <a:pt x="8" y="0"/>
                  </a:lnTo>
                  <a:lnTo>
                    <a:pt x="11" y="2"/>
                  </a:lnTo>
                  <a:lnTo>
                    <a:pt x="19" y="11"/>
                  </a:lnTo>
                  <a:lnTo>
                    <a:pt x="30" y="25"/>
                  </a:lnTo>
                  <a:lnTo>
                    <a:pt x="42" y="44"/>
                  </a:lnTo>
                  <a:lnTo>
                    <a:pt x="54" y="62"/>
                  </a:lnTo>
                  <a:lnTo>
                    <a:pt x="64" y="79"/>
                  </a:lnTo>
                  <a:lnTo>
                    <a:pt x="70" y="90"/>
                  </a:lnTo>
                  <a:lnTo>
                    <a:pt x="72" y="96"/>
                  </a:lnTo>
                  <a:lnTo>
                    <a:pt x="68" y="93"/>
                  </a:lnTo>
                  <a:lnTo>
                    <a:pt x="61" y="85"/>
                  </a:lnTo>
                  <a:lnTo>
                    <a:pt x="51" y="70"/>
                  </a:lnTo>
                  <a:lnTo>
                    <a:pt x="37" y="51"/>
                  </a:lnTo>
                  <a:close/>
                  <a:moveTo>
                    <a:pt x="123" y="182"/>
                  </a:moveTo>
                  <a:lnTo>
                    <a:pt x="110" y="161"/>
                  </a:lnTo>
                  <a:lnTo>
                    <a:pt x="100" y="144"/>
                  </a:lnTo>
                  <a:lnTo>
                    <a:pt x="94" y="132"/>
                  </a:lnTo>
                  <a:lnTo>
                    <a:pt x="93" y="126"/>
                  </a:lnTo>
                  <a:lnTo>
                    <a:pt x="96" y="129"/>
                  </a:lnTo>
                  <a:lnTo>
                    <a:pt x="104" y="139"/>
                  </a:lnTo>
                  <a:lnTo>
                    <a:pt x="115" y="154"/>
                  </a:lnTo>
                  <a:lnTo>
                    <a:pt x="129" y="173"/>
                  </a:lnTo>
                  <a:lnTo>
                    <a:pt x="141" y="193"/>
                  </a:lnTo>
                  <a:lnTo>
                    <a:pt x="151" y="210"/>
                  </a:lnTo>
                  <a:lnTo>
                    <a:pt x="158" y="222"/>
                  </a:lnTo>
                  <a:lnTo>
                    <a:pt x="160" y="227"/>
                  </a:lnTo>
                  <a:lnTo>
                    <a:pt x="156" y="225"/>
                  </a:lnTo>
                  <a:lnTo>
                    <a:pt x="148" y="216"/>
                  </a:lnTo>
                  <a:lnTo>
                    <a:pt x="137" y="200"/>
                  </a:lnTo>
                  <a:lnTo>
                    <a:pt x="123" y="182"/>
                  </a:lnTo>
                  <a:close/>
                  <a:moveTo>
                    <a:pt x="215" y="317"/>
                  </a:moveTo>
                  <a:lnTo>
                    <a:pt x="201" y="296"/>
                  </a:lnTo>
                  <a:lnTo>
                    <a:pt x="191" y="279"/>
                  </a:lnTo>
                  <a:lnTo>
                    <a:pt x="183" y="267"/>
                  </a:lnTo>
                  <a:lnTo>
                    <a:pt x="182" y="260"/>
                  </a:lnTo>
                  <a:lnTo>
                    <a:pt x="185" y="263"/>
                  </a:lnTo>
                  <a:lnTo>
                    <a:pt x="194" y="273"/>
                  </a:lnTo>
                  <a:lnTo>
                    <a:pt x="205" y="289"/>
                  </a:lnTo>
                  <a:lnTo>
                    <a:pt x="219" y="309"/>
                  </a:lnTo>
                  <a:lnTo>
                    <a:pt x="234" y="329"/>
                  </a:lnTo>
                  <a:lnTo>
                    <a:pt x="244" y="347"/>
                  </a:lnTo>
                  <a:lnTo>
                    <a:pt x="251" y="360"/>
                  </a:lnTo>
                  <a:lnTo>
                    <a:pt x="252" y="366"/>
                  </a:lnTo>
                  <a:lnTo>
                    <a:pt x="249" y="364"/>
                  </a:lnTo>
                  <a:lnTo>
                    <a:pt x="240" y="354"/>
                  </a:lnTo>
                  <a:lnTo>
                    <a:pt x="229" y="337"/>
                  </a:lnTo>
                  <a:lnTo>
                    <a:pt x="215" y="317"/>
                  </a:lnTo>
                  <a:close/>
                  <a:moveTo>
                    <a:pt x="316" y="451"/>
                  </a:moveTo>
                  <a:lnTo>
                    <a:pt x="331" y="473"/>
                  </a:lnTo>
                  <a:lnTo>
                    <a:pt x="342" y="492"/>
                  </a:lnTo>
                  <a:lnTo>
                    <a:pt x="350" y="505"/>
                  </a:lnTo>
                  <a:lnTo>
                    <a:pt x="352" y="510"/>
                  </a:lnTo>
                  <a:lnTo>
                    <a:pt x="347" y="508"/>
                  </a:lnTo>
                  <a:lnTo>
                    <a:pt x="338" y="497"/>
                  </a:lnTo>
                  <a:lnTo>
                    <a:pt x="325" y="481"/>
                  </a:lnTo>
                  <a:lnTo>
                    <a:pt x="311" y="460"/>
                  </a:lnTo>
                  <a:lnTo>
                    <a:pt x="297" y="438"/>
                  </a:lnTo>
                  <a:lnTo>
                    <a:pt x="284" y="419"/>
                  </a:lnTo>
                  <a:lnTo>
                    <a:pt x="278" y="406"/>
                  </a:lnTo>
                  <a:lnTo>
                    <a:pt x="276" y="400"/>
                  </a:lnTo>
                  <a:lnTo>
                    <a:pt x="280" y="402"/>
                  </a:lnTo>
                  <a:lnTo>
                    <a:pt x="289" y="413"/>
                  </a:lnTo>
                  <a:lnTo>
                    <a:pt x="301" y="430"/>
                  </a:lnTo>
                  <a:lnTo>
                    <a:pt x="316" y="451"/>
                  </a:lnTo>
                  <a:close/>
                  <a:moveTo>
                    <a:pt x="418" y="599"/>
                  </a:moveTo>
                  <a:lnTo>
                    <a:pt x="433" y="622"/>
                  </a:lnTo>
                  <a:lnTo>
                    <a:pt x="445" y="642"/>
                  </a:lnTo>
                  <a:lnTo>
                    <a:pt x="453" y="655"/>
                  </a:lnTo>
                  <a:lnTo>
                    <a:pt x="455" y="662"/>
                  </a:lnTo>
                  <a:lnTo>
                    <a:pt x="454" y="662"/>
                  </a:lnTo>
                  <a:lnTo>
                    <a:pt x="451" y="659"/>
                  </a:lnTo>
                  <a:lnTo>
                    <a:pt x="447" y="655"/>
                  </a:lnTo>
                  <a:lnTo>
                    <a:pt x="441" y="648"/>
                  </a:lnTo>
                  <a:lnTo>
                    <a:pt x="428" y="631"/>
                  </a:lnTo>
                  <a:lnTo>
                    <a:pt x="412" y="609"/>
                  </a:lnTo>
                  <a:lnTo>
                    <a:pt x="397" y="585"/>
                  </a:lnTo>
                  <a:lnTo>
                    <a:pt x="385" y="566"/>
                  </a:lnTo>
                  <a:lnTo>
                    <a:pt x="377" y="552"/>
                  </a:lnTo>
                  <a:lnTo>
                    <a:pt x="376" y="546"/>
                  </a:lnTo>
                  <a:lnTo>
                    <a:pt x="379" y="549"/>
                  </a:lnTo>
                  <a:lnTo>
                    <a:pt x="389" y="560"/>
                  </a:lnTo>
                  <a:lnTo>
                    <a:pt x="402" y="577"/>
                  </a:lnTo>
                  <a:lnTo>
                    <a:pt x="418" y="599"/>
                  </a:lnTo>
                  <a:close/>
                  <a:moveTo>
                    <a:pt x="566" y="819"/>
                  </a:moveTo>
                  <a:lnTo>
                    <a:pt x="561" y="817"/>
                  </a:lnTo>
                  <a:lnTo>
                    <a:pt x="551" y="805"/>
                  </a:lnTo>
                  <a:lnTo>
                    <a:pt x="537" y="787"/>
                  </a:lnTo>
                  <a:lnTo>
                    <a:pt x="520" y="764"/>
                  </a:lnTo>
                  <a:lnTo>
                    <a:pt x="504" y="741"/>
                  </a:lnTo>
                  <a:lnTo>
                    <a:pt x="492" y="720"/>
                  </a:lnTo>
                  <a:lnTo>
                    <a:pt x="483" y="706"/>
                  </a:lnTo>
                  <a:lnTo>
                    <a:pt x="481" y="699"/>
                  </a:lnTo>
                  <a:lnTo>
                    <a:pt x="483" y="699"/>
                  </a:lnTo>
                  <a:lnTo>
                    <a:pt x="485" y="701"/>
                  </a:lnTo>
                  <a:lnTo>
                    <a:pt x="490" y="707"/>
                  </a:lnTo>
                  <a:lnTo>
                    <a:pt x="496" y="713"/>
                  </a:lnTo>
                  <a:lnTo>
                    <a:pt x="509" y="731"/>
                  </a:lnTo>
                  <a:lnTo>
                    <a:pt x="526" y="754"/>
                  </a:lnTo>
                  <a:lnTo>
                    <a:pt x="543" y="779"/>
                  </a:lnTo>
                  <a:lnTo>
                    <a:pt x="556" y="798"/>
                  </a:lnTo>
                  <a:lnTo>
                    <a:pt x="564" y="813"/>
                  </a:lnTo>
                  <a:lnTo>
                    <a:pt x="566" y="819"/>
                  </a:lnTo>
                  <a:close/>
                  <a:moveTo>
                    <a:pt x="207" y="237"/>
                  </a:moveTo>
                  <a:lnTo>
                    <a:pt x="194" y="217"/>
                  </a:lnTo>
                  <a:lnTo>
                    <a:pt x="184" y="200"/>
                  </a:lnTo>
                  <a:lnTo>
                    <a:pt x="179" y="189"/>
                  </a:lnTo>
                  <a:lnTo>
                    <a:pt x="176" y="184"/>
                  </a:lnTo>
                  <a:lnTo>
                    <a:pt x="181" y="186"/>
                  </a:lnTo>
                  <a:lnTo>
                    <a:pt x="188" y="195"/>
                  </a:lnTo>
                  <a:lnTo>
                    <a:pt x="198" y="209"/>
                  </a:lnTo>
                  <a:lnTo>
                    <a:pt x="212" y="228"/>
                  </a:lnTo>
                  <a:lnTo>
                    <a:pt x="224" y="248"/>
                  </a:lnTo>
                  <a:lnTo>
                    <a:pt x="234" y="263"/>
                  </a:lnTo>
                  <a:lnTo>
                    <a:pt x="240" y="275"/>
                  </a:lnTo>
                  <a:lnTo>
                    <a:pt x="241" y="280"/>
                  </a:lnTo>
                  <a:lnTo>
                    <a:pt x="238" y="278"/>
                  </a:lnTo>
                  <a:lnTo>
                    <a:pt x="230" y="269"/>
                  </a:lnTo>
                  <a:lnTo>
                    <a:pt x="219" y="254"/>
                  </a:lnTo>
                  <a:lnTo>
                    <a:pt x="207" y="237"/>
                  </a:lnTo>
                  <a:close/>
                  <a:moveTo>
                    <a:pt x="294" y="367"/>
                  </a:moveTo>
                  <a:lnTo>
                    <a:pt x="281" y="346"/>
                  </a:lnTo>
                  <a:lnTo>
                    <a:pt x="271" y="329"/>
                  </a:lnTo>
                  <a:lnTo>
                    <a:pt x="265" y="317"/>
                  </a:lnTo>
                  <a:lnTo>
                    <a:pt x="262" y="312"/>
                  </a:lnTo>
                  <a:lnTo>
                    <a:pt x="266" y="314"/>
                  </a:lnTo>
                  <a:lnTo>
                    <a:pt x="275" y="323"/>
                  </a:lnTo>
                  <a:lnTo>
                    <a:pt x="286" y="338"/>
                  </a:lnTo>
                  <a:lnTo>
                    <a:pt x="300" y="358"/>
                  </a:lnTo>
                  <a:lnTo>
                    <a:pt x="313" y="378"/>
                  </a:lnTo>
                  <a:lnTo>
                    <a:pt x="323" y="395"/>
                  </a:lnTo>
                  <a:lnTo>
                    <a:pt x="330" y="407"/>
                  </a:lnTo>
                  <a:lnTo>
                    <a:pt x="331" y="412"/>
                  </a:lnTo>
                  <a:lnTo>
                    <a:pt x="327" y="410"/>
                  </a:lnTo>
                  <a:lnTo>
                    <a:pt x="320" y="401"/>
                  </a:lnTo>
                  <a:lnTo>
                    <a:pt x="308" y="386"/>
                  </a:lnTo>
                  <a:lnTo>
                    <a:pt x="294" y="367"/>
                  </a:lnTo>
                  <a:close/>
                  <a:moveTo>
                    <a:pt x="387" y="503"/>
                  </a:moveTo>
                  <a:lnTo>
                    <a:pt x="374" y="482"/>
                  </a:lnTo>
                  <a:lnTo>
                    <a:pt x="363" y="464"/>
                  </a:lnTo>
                  <a:lnTo>
                    <a:pt x="355" y="451"/>
                  </a:lnTo>
                  <a:lnTo>
                    <a:pt x="354" y="445"/>
                  </a:lnTo>
                  <a:lnTo>
                    <a:pt x="357" y="448"/>
                  </a:lnTo>
                  <a:lnTo>
                    <a:pt x="366" y="457"/>
                  </a:lnTo>
                  <a:lnTo>
                    <a:pt x="378" y="474"/>
                  </a:lnTo>
                  <a:lnTo>
                    <a:pt x="393" y="494"/>
                  </a:lnTo>
                  <a:lnTo>
                    <a:pt x="406" y="515"/>
                  </a:lnTo>
                  <a:lnTo>
                    <a:pt x="417" y="532"/>
                  </a:lnTo>
                  <a:lnTo>
                    <a:pt x="425" y="545"/>
                  </a:lnTo>
                  <a:lnTo>
                    <a:pt x="426" y="551"/>
                  </a:lnTo>
                  <a:lnTo>
                    <a:pt x="422" y="549"/>
                  </a:lnTo>
                  <a:lnTo>
                    <a:pt x="413" y="539"/>
                  </a:lnTo>
                  <a:lnTo>
                    <a:pt x="401" y="523"/>
                  </a:lnTo>
                  <a:lnTo>
                    <a:pt x="387" y="503"/>
                  </a:lnTo>
                  <a:close/>
                  <a:moveTo>
                    <a:pt x="491" y="636"/>
                  </a:moveTo>
                  <a:lnTo>
                    <a:pt x="506" y="658"/>
                  </a:lnTo>
                  <a:lnTo>
                    <a:pt x="517" y="677"/>
                  </a:lnTo>
                  <a:lnTo>
                    <a:pt x="525" y="690"/>
                  </a:lnTo>
                  <a:lnTo>
                    <a:pt x="526" y="696"/>
                  </a:lnTo>
                  <a:lnTo>
                    <a:pt x="525" y="696"/>
                  </a:lnTo>
                  <a:lnTo>
                    <a:pt x="523" y="694"/>
                  </a:lnTo>
                  <a:lnTo>
                    <a:pt x="518" y="689"/>
                  </a:lnTo>
                  <a:lnTo>
                    <a:pt x="513" y="684"/>
                  </a:lnTo>
                  <a:lnTo>
                    <a:pt x="501" y="667"/>
                  </a:lnTo>
                  <a:lnTo>
                    <a:pt x="485" y="645"/>
                  </a:lnTo>
                  <a:lnTo>
                    <a:pt x="470" y="623"/>
                  </a:lnTo>
                  <a:lnTo>
                    <a:pt x="459" y="604"/>
                  </a:lnTo>
                  <a:lnTo>
                    <a:pt x="451" y="591"/>
                  </a:lnTo>
                  <a:lnTo>
                    <a:pt x="450" y="585"/>
                  </a:lnTo>
                  <a:lnTo>
                    <a:pt x="453" y="588"/>
                  </a:lnTo>
                  <a:lnTo>
                    <a:pt x="463" y="598"/>
                  </a:lnTo>
                  <a:lnTo>
                    <a:pt x="475" y="614"/>
                  </a:lnTo>
                  <a:lnTo>
                    <a:pt x="491" y="636"/>
                  </a:lnTo>
                  <a:close/>
                  <a:moveTo>
                    <a:pt x="594" y="784"/>
                  </a:moveTo>
                  <a:lnTo>
                    <a:pt x="610" y="807"/>
                  </a:lnTo>
                  <a:lnTo>
                    <a:pt x="623" y="827"/>
                  </a:lnTo>
                  <a:lnTo>
                    <a:pt x="631" y="841"/>
                  </a:lnTo>
                  <a:lnTo>
                    <a:pt x="633" y="847"/>
                  </a:lnTo>
                  <a:lnTo>
                    <a:pt x="631" y="847"/>
                  </a:lnTo>
                  <a:lnTo>
                    <a:pt x="629" y="845"/>
                  </a:lnTo>
                  <a:lnTo>
                    <a:pt x="624" y="840"/>
                  </a:lnTo>
                  <a:lnTo>
                    <a:pt x="619" y="834"/>
                  </a:lnTo>
                  <a:lnTo>
                    <a:pt x="604" y="816"/>
                  </a:lnTo>
                  <a:lnTo>
                    <a:pt x="589" y="794"/>
                  </a:lnTo>
                  <a:lnTo>
                    <a:pt x="573" y="771"/>
                  </a:lnTo>
                  <a:lnTo>
                    <a:pt x="561" y="752"/>
                  </a:lnTo>
                  <a:lnTo>
                    <a:pt x="554" y="738"/>
                  </a:lnTo>
                  <a:lnTo>
                    <a:pt x="551" y="731"/>
                  </a:lnTo>
                  <a:lnTo>
                    <a:pt x="556" y="734"/>
                  </a:lnTo>
                  <a:lnTo>
                    <a:pt x="565" y="745"/>
                  </a:lnTo>
                  <a:lnTo>
                    <a:pt x="579" y="762"/>
                  </a:lnTo>
                  <a:lnTo>
                    <a:pt x="594" y="784"/>
                  </a:lnTo>
                  <a:close/>
                  <a:moveTo>
                    <a:pt x="380" y="420"/>
                  </a:moveTo>
                  <a:lnTo>
                    <a:pt x="367" y="401"/>
                  </a:lnTo>
                  <a:lnTo>
                    <a:pt x="357" y="385"/>
                  </a:lnTo>
                  <a:lnTo>
                    <a:pt x="351" y="373"/>
                  </a:lnTo>
                  <a:lnTo>
                    <a:pt x="350" y="367"/>
                  </a:lnTo>
                  <a:lnTo>
                    <a:pt x="353" y="369"/>
                  </a:lnTo>
                  <a:lnTo>
                    <a:pt x="361" y="378"/>
                  </a:lnTo>
                  <a:lnTo>
                    <a:pt x="372" y="392"/>
                  </a:lnTo>
                  <a:lnTo>
                    <a:pt x="385" y="411"/>
                  </a:lnTo>
                  <a:lnTo>
                    <a:pt x="398" y="431"/>
                  </a:lnTo>
                  <a:lnTo>
                    <a:pt x="408" y="446"/>
                  </a:lnTo>
                  <a:lnTo>
                    <a:pt x="413" y="459"/>
                  </a:lnTo>
                  <a:lnTo>
                    <a:pt x="416" y="464"/>
                  </a:lnTo>
                  <a:lnTo>
                    <a:pt x="411" y="462"/>
                  </a:lnTo>
                  <a:lnTo>
                    <a:pt x="404" y="453"/>
                  </a:lnTo>
                  <a:lnTo>
                    <a:pt x="393" y="439"/>
                  </a:lnTo>
                  <a:lnTo>
                    <a:pt x="380" y="420"/>
                  </a:lnTo>
                  <a:close/>
                  <a:moveTo>
                    <a:pt x="469" y="550"/>
                  </a:moveTo>
                  <a:lnTo>
                    <a:pt x="455" y="530"/>
                  </a:lnTo>
                  <a:lnTo>
                    <a:pt x="445" y="513"/>
                  </a:lnTo>
                  <a:lnTo>
                    <a:pt x="439" y="500"/>
                  </a:lnTo>
                  <a:lnTo>
                    <a:pt x="437" y="495"/>
                  </a:lnTo>
                  <a:lnTo>
                    <a:pt x="440" y="497"/>
                  </a:lnTo>
                  <a:lnTo>
                    <a:pt x="449" y="507"/>
                  </a:lnTo>
                  <a:lnTo>
                    <a:pt x="461" y="521"/>
                  </a:lnTo>
                  <a:lnTo>
                    <a:pt x="474" y="541"/>
                  </a:lnTo>
                  <a:lnTo>
                    <a:pt x="487" y="561"/>
                  </a:lnTo>
                  <a:lnTo>
                    <a:pt x="498" y="579"/>
                  </a:lnTo>
                  <a:lnTo>
                    <a:pt x="505" y="590"/>
                  </a:lnTo>
                  <a:lnTo>
                    <a:pt x="506" y="596"/>
                  </a:lnTo>
                  <a:lnTo>
                    <a:pt x="503" y="593"/>
                  </a:lnTo>
                  <a:lnTo>
                    <a:pt x="494" y="584"/>
                  </a:lnTo>
                  <a:lnTo>
                    <a:pt x="483" y="569"/>
                  </a:lnTo>
                  <a:lnTo>
                    <a:pt x="469" y="550"/>
                  </a:lnTo>
                  <a:close/>
                  <a:moveTo>
                    <a:pt x="564" y="687"/>
                  </a:moveTo>
                  <a:lnTo>
                    <a:pt x="549" y="666"/>
                  </a:lnTo>
                  <a:lnTo>
                    <a:pt x="538" y="647"/>
                  </a:lnTo>
                  <a:lnTo>
                    <a:pt x="532" y="635"/>
                  </a:lnTo>
                  <a:lnTo>
                    <a:pt x="529" y="628"/>
                  </a:lnTo>
                  <a:lnTo>
                    <a:pt x="534" y="632"/>
                  </a:lnTo>
                  <a:lnTo>
                    <a:pt x="543" y="642"/>
                  </a:lnTo>
                  <a:lnTo>
                    <a:pt x="555" y="657"/>
                  </a:lnTo>
                  <a:lnTo>
                    <a:pt x="569" y="677"/>
                  </a:lnTo>
                  <a:lnTo>
                    <a:pt x="583" y="698"/>
                  </a:lnTo>
                  <a:lnTo>
                    <a:pt x="594" y="716"/>
                  </a:lnTo>
                  <a:lnTo>
                    <a:pt x="601" y="729"/>
                  </a:lnTo>
                  <a:lnTo>
                    <a:pt x="603" y="736"/>
                  </a:lnTo>
                  <a:lnTo>
                    <a:pt x="599" y="732"/>
                  </a:lnTo>
                  <a:lnTo>
                    <a:pt x="590" y="722"/>
                  </a:lnTo>
                  <a:lnTo>
                    <a:pt x="578" y="707"/>
                  </a:lnTo>
                  <a:lnTo>
                    <a:pt x="564" y="687"/>
                  </a:lnTo>
                  <a:close/>
                  <a:moveTo>
                    <a:pt x="557" y="602"/>
                  </a:moveTo>
                  <a:lnTo>
                    <a:pt x="544" y="582"/>
                  </a:lnTo>
                  <a:lnTo>
                    <a:pt x="534" y="567"/>
                  </a:lnTo>
                  <a:lnTo>
                    <a:pt x="527" y="555"/>
                  </a:lnTo>
                  <a:lnTo>
                    <a:pt x="526" y="549"/>
                  </a:lnTo>
                  <a:lnTo>
                    <a:pt x="529" y="551"/>
                  </a:lnTo>
                  <a:lnTo>
                    <a:pt x="538" y="560"/>
                  </a:lnTo>
                  <a:lnTo>
                    <a:pt x="549" y="574"/>
                  </a:lnTo>
                  <a:lnTo>
                    <a:pt x="562" y="593"/>
                  </a:lnTo>
                  <a:lnTo>
                    <a:pt x="575" y="612"/>
                  </a:lnTo>
                  <a:lnTo>
                    <a:pt x="586" y="628"/>
                  </a:lnTo>
                  <a:lnTo>
                    <a:pt x="591" y="641"/>
                  </a:lnTo>
                  <a:lnTo>
                    <a:pt x="593" y="646"/>
                  </a:lnTo>
                  <a:lnTo>
                    <a:pt x="589" y="644"/>
                  </a:lnTo>
                  <a:lnTo>
                    <a:pt x="581" y="634"/>
                  </a:lnTo>
                  <a:lnTo>
                    <a:pt x="570" y="621"/>
                  </a:lnTo>
                  <a:lnTo>
                    <a:pt x="557" y="602"/>
                  </a:lnTo>
                  <a:close/>
                </a:path>
              </a:pathLst>
            </a:custGeom>
            <a:solidFill>
              <a:srgbClr val="F9F2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CH"/>
            </a:p>
          </p:txBody>
        </p:sp>
        <p:sp>
          <p:nvSpPr>
            <p:cNvPr id="23" name="Freeform 13"/>
            <p:cNvSpPr>
              <a:spLocks noEditPoints="1"/>
            </p:cNvSpPr>
            <p:nvPr userDrawn="1"/>
          </p:nvSpPr>
          <p:spPr bwMode="auto">
            <a:xfrm>
              <a:off x="9084469" y="752474"/>
              <a:ext cx="134938" cy="300037"/>
            </a:xfrm>
            <a:custGeom>
              <a:avLst/>
              <a:gdLst>
                <a:gd name="T0" fmla="*/ 31 w 678"/>
                <a:gd name="T1" fmla="*/ 594 h 1514"/>
                <a:gd name="T2" fmla="*/ 98 w 678"/>
                <a:gd name="T3" fmla="*/ 652 h 1514"/>
                <a:gd name="T4" fmla="*/ 93 w 678"/>
                <a:gd name="T5" fmla="*/ 607 h 1514"/>
                <a:gd name="T6" fmla="*/ 67 w 678"/>
                <a:gd name="T7" fmla="*/ 405 h 1514"/>
                <a:gd name="T8" fmla="*/ 10 w 678"/>
                <a:gd name="T9" fmla="*/ 136 h 1514"/>
                <a:gd name="T10" fmla="*/ 678 w 678"/>
                <a:gd name="T11" fmla="*/ 935 h 1514"/>
                <a:gd name="T12" fmla="*/ 634 w 678"/>
                <a:gd name="T13" fmla="*/ 1016 h 1514"/>
                <a:gd name="T14" fmla="*/ 656 w 678"/>
                <a:gd name="T15" fmla="*/ 1100 h 1514"/>
                <a:gd name="T16" fmla="*/ 660 w 678"/>
                <a:gd name="T17" fmla="*/ 1385 h 1514"/>
                <a:gd name="T18" fmla="*/ 149 w 678"/>
                <a:gd name="T19" fmla="*/ 821 h 1514"/>
                <a:gd name="T20" fmla="*/ 315 w 678"/>
                <a:gd name="T21" fmla="*/ 1046 h 1514"/>
                <a:gd name="T22" fmla="*/ 507 w 678"/>
                <a:gd name="T23" fmla="*/ 1306 h 1514"/>
                <a:gd name="T24" fmla="*/ 143 w 678"/>
                <a:gd name="T25" fmla="*/ 757 h 1514"/>
                <a:gd name="T26" fmla="*/ 378 w 678"/>
                <a:gd name="T27" fmla="*/ 1078 h 1514"/>
                <a:gd name="T28" fmla="*/ 538 w 678"/>
                <a:gd name="T29" fmla="*/ 1298 h 1514"/>
                <a:gd name="T30" fmla="*/ 399 w 678"/>
                <a:gd name="T31" fmla="*/ 1065 h 1514"/>
                <a:gd name="T32" fmla="*/ 554 w 678"/>
                <a:gd name="T33" fmla="*/ 1275 h 1514"/>
                <a:gd name="T34" fmla="*/ 554 w 678"/>
                <a:gd name="T35" fmla="*/ 1275 h 1514"/>
                <a:gd name="T36" fmla="*/ 369 w 678"/>
                <a:gd name="T37" fmla="*/ 997 h 1514"/>
                <a:gd name="T38" fmla="*/ 577 w 678"/>
                <a:gd name="T39" fmla="*/ 1261 h 1514"/>
                <a:gd name="T40" fmla="*/ 24 w 678"/>
                <a:gd name="T41" fmla="*/ 451 h 1514"/>
                <a:gd name="T42" fmla="*/ 180 w 678"/>
                <a:gd name="T43" fmla="*/ 670 h 1514"/>
                <a:gd name="T44" fmla="*/ 446 w 678"/>
                <a:gd name="T45" fmla="*/ 1044 h 1514"/>
                <a:gd name="T46" fmla="*/ 486 w 678"/>
                <a:gd name="T47" fmla="*/ 1101 h 1514"/>
                <a:gd name="T48" fmla="*/ 74 w 678"/>
                <a:gd name="T49" fmla="*/ 464 h 1514"/>
                <a:gd name="T50" fmla="*/ 233 w 678"/>
                <a:gd name="T51" fmla="*/ 687 h 1514"/>
                <a:gd name="T52" fmla="*/ 344 w 678"/>
                <a:gd name="T53" fmla="*/ 852 h 1514"/>
                <a:gd name="T54" fmla="*/ 500 w 678"/>
                <a:gd name="T55" fmla="*/ 1070 h 1514"/>
                <a:gd name="T56" fmla="*/ 100 w 678"/>
                <a:gd name="T57" fmla="*/ 457 h 1514"/>
                <a:gd name="T58" fmla="*/ 266 w 678"/>
                <a:gd name="T59" fmla="*/ 680 h 1514"/>
                <a:gd name="T60" fmla="*/ 372 w 678"/>
                <a:gd name="T61" fmla="*/ 836 h 1514"/>
                <a:gd name="T62" fmla="*/ 522 w 678"/>
                <a:gd name="T63" fmla="*/ 1047 h 1514"/>
                <a:gd name="T64" fmla="*/ 21 w 678"/>
                <a:gd name="T65" fmla="*/ 282 h 1514"/>
                <a:gd name="T66" fmla="*/ 238 w 678"/>
                <a:gd name="T67" fmla="*/ 587 h 1514"/>
                <a:gd name="T68" fmla="*/ 326 w 678"/>
                <a:gd name="T69" fmla="*/ 706 h 1514"/>
                <a:gd name="T70" fmla="*/ 514 w 678"/>
                <a:gd name="T71" fmla="*/ 980 h 1514"/>
                <a:gd name="T72" fmla="*/ 667 w 678"/>
                <a:gd name="T73" fmla="*/ 1185 h 1514"/>
                <a:gd name="T74" fmla="*/ 82 w 678"/>
                <a:gd name="T75" fmla="*/ 312 h 1514"/>
                <a:gd name="T76" fmla="*/ 239 w 678"/>
                <a:gd name="T77" fmla="*/ 543 h 1514"/>
                <a:gd name="T78" fmla="*/ 407 w 678"/>
                <a:gd name="T79" fmla="*/ 776 h 1514"/>
                <a:gd name="T80" fmla="*/ 541 w 678"/>
                <a:gd name="T81" fmla="*/ 948 h 1514"/>
                <a:gd name="T82" fmla="*/ 228 w 678"/>
                <a:gd name="T83" fmla="*/ 452 h 1514"/>
                <a:gd name="T84" fmla="*/ 314 w 678"/>
                <a:gd name="T85" fmla="*/ 585 h 1514"/>
                <a:gd name="T86" fmla="*/ 452 w 678"/>
                <a:gd name="T87" fmla="*/ 776 h 1514"/>
                <a:gd name="T88" fmla="*/ 565 w 678"/>
                <a:gd name="T89" fmla="*/ 936 h 1514"/>
                <a:gd name="T90" fmla="*/ 79 w 678"/>
                <a:gd name="T91" fmla="*/ 165 h 1514"/>
                <a:gd name="T92" fmla="*/ 137 w 678"/>
                <a:gd name="T93" fmla="*/ 247 h 1514"/>
                <a:gd name="T94" fmla="*/ 404 w 678"/>
                <a:gd name="T95" fmla="*/ 632 h 1514"/>
                <a:gd name="T96" fmla="*/ 446 w 678"/>
                <a:gd name="T97" fmla="*/ 701 h 1514"/>
                <a:gd name="T98" fmla="*/ 619 w 678"/>
                <a:gd name="T99" fmla="*/ 942 h 1514"/>
                <a:gd name="T100" fmla="*/ 78 w 678"/>
                <a:gd name="T101" fmla="*/ 97 h 1514"/>
                <a:gd name="T102" fmla="*/ 200 w 678"/>
                <a:gd name="T103" fmla="*/ 280 h 1514"/>
                <a:gd name="T104" fmla="*/ 346 w 678"/>
                <a:gd name="T105" fmla="*/ 474 h 1514"/>
                <a:gd name="T106" fmla="*/ 392 w 678"/>
                <a:gd name="T107" fmla="*/ 548 h 1514"/>
                <a:gd name="T108" fmla="*/ 511 w 678"/>
                <a:gd name="T109" fmla="*/ 708 h 1514"/>
                <a:gd name="T110" fmla="*/ 278 w 678"/>
                <a:gd name="T111" fmla="*/ 316 h 1514"/>
                <a:gd name="T112" fmla="*/ 437 w 678"/>
                <a:gd name="T113" fmla="*/ 531 h 1514"/>
                <a:gd name="T114" fmla="*/ 549 w 678"/>
                <a:gd name="T115" fmla="*/ 695 h 1514"/>
                <a:gd name="T116" fmla="*/ 576 w 678"/>
                <a:gd name="T117" fmla="*/ 730 h 1514"/>
                <a:gd name="T118" fmla="*/ 492 w 678"/>
                <a:gd name="T119" fmla="*/ 545 h 1514"/>
                <a:gd name="T120" fmla="*/ 556 w 678"/>
                <a:gd name="T121" fmla="*/ 624 h 1514"/>
                <a:gd name="T122" fmla="*/ 565 w 678"/>
                <a:gd name="T123" fmla="*/ 551 h 15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78" h="1514">
                  <a:moveTo>
                    <a:pt x="0" y="611"/>
                  </a:moveTo>
                  <a:lnTo>
                    <a:pt x="0" y="594"/>
                  </a:lnTo>
                  <a:lnTo>
                    <a:pt x="7" y="602"/>
                  </a:lnTo>
                  <a:lnTo>
                    <a:pt x="14" y="612"/>
                  </a:lnTo>
                  <a:lnTo>
                    <a:pt x="21" y="622"/>
                  </a:lnTo>
                  <a:lnTo>
                    <a:pt x="28" y="633"/>
                  </a:lnTo>
                  <a:lnTo>
                    <a:pt x="53" y="670"/>
                  </a:lnTo>
                  <a:lnTo>
                    <a:pt x="73" y="700"/>
                  </a:lnTo>
                  <a:lnTo>
                    <a:pt x="87" y="720"/>
                  </a:lnTo>
                  <a:lnTo>
                    <a:pt x="90" y="730"/>
                  </a:lnTo>
                  <a:lnTo>
                    <a:pt x="89" y="729"/>
                  </a:lnTo>
                  <a:lnTo>
                    <a:pt x="84" y="725"/>
                  </a:lnTo>
                  <a:lnTo>
                    <a:pt x="78" y="717"/>
                  </a:lnTo>
                  <a:lnTo>
                    <a:pt x="69" y="707"/>
                  </a:lnTo>
                  <a:lnTo>
                    <a:pt x="48" y="679"/>
                  </a:lnTo>
                  <a:lnTo>
                    <a:pt x="23" y="643"/>
                  </a:lnTo>
                  <a:lnTo>
                    <a:pt x="12" y="627"/>
                  </a:lnTo>
                  <a:lnTo>
                    <a:pt x="0" y="611"/>
                  </a:lnTo>
                  <a:close/>
                  <a:moveTo>
                    <a:pt x="0" y="568"/>
                  </a:moveTo>
                  <a:lnTo>
                    <a:pt x="0" y="552"/>
                  </a:lnTo>
                  <a:lnTo>
                    <a:pt x="7" y="560"/>
                  </a:lnTo>
                  <a:lnTo>
                    <a:pt x="15" y="572"/>
                  </a:lnTo>
                  <a:lnTo>
                    <a:pt x="23" y="583"/>
                  </a:lnTo>
                  <a:lnTo>
                    <a:pt x="31" y="594"/>
                  </a:lnTo>
                  <a:lnTo>
                    <a:pt x="55" y="629"/>
                  </a:lnTo>
                  <a:lnTo>
                    <a:pt x="74" y="658"/>
                  </a:lnTo>
                  <a:lnTo>
                    <a:pt x="87" y="679"/>
                  </a:lnTo>
                  <a:lnTo>
                    <a:pt x="90" y="687"/>
                  </a:lnTo>
                  <a:lnTo>
                    <a:pt x="89" y="686"/>
                  </a:lnTo>
                  <a:lnTo>
                    <a:pt x="84" y="683"/>
                  </a:lnTo>
                  <a:lnTo>
                    <a:pt x="78" y="675"/>
                  </a:lnTo>
                  <a:lnTo>
                    <a:pt x="70" y="665"/>
                  </a:lnTo>
                  <a:lnTo>
                    <a:pt x="49" y="638"/>
                  </a:lnTo>
                  <a:lnTo>
                    <a:pt x="25" y="604"/>
                  </a:lnTo>
                  <a:lnTo>
                    <a:pt x="18" y="595"/>
                  </a:lnTo>
                  <a:lnTo>
                    <a:pt x="12" y="586"/>
                  </a:lnTo>
                  <a:lnTo>
                    <a:pt x="6" y="577"/>
                  </a:lnTo>
                  <a:lnTo>
                    <a:pt x="0" y="568"/>
                  </a:lnTo>
                  <a:close/>
                  <a:moveTo>
                    <a:pt x="0" y="523"/>
                  </a:moveTo>
                  <a:lnTo>
                    <a:pt x="0" y="508"/>
                  </a:lnTo>
                  <a:lnTo>
                    <a:pt x="9" y="520"/>
                  </a:lnTo>
                  <a:lnTo>
                    <a:pt x="19" y="533"/>
                  </a:lnTo>
                  <a:lnTo>
                    <a:pt x="30" y="547"/>
                  </a:lnTo>
                  <a:lnTo>
                    <a:pt x="41" y="563"/>
                  </a:lnTo>
                  <a:lnTo>
                    <a:pt x="63" y="597"/>
                  </a:lnTo>
                  <a:lnTo>
                    <a:pt x="82" y="624"/>
                  </a:lnTo>
                  <a:lnTo>
                    <a:pt x="94" y="644"/>
                  </a:lnTo>
                  <a:lnTo>
                    <a:pt x="98" y="652"/>
                  </a:lnTo>
                  <a:lnTo>
                    <a:pt x="95" y="652"/>
                  </a:lnTo>
                  <a:lnTo>
                    <a:pt x="91" y="648"/>
                  </a:lnTo>
                  <a:lnTo>
                    <a:pt x="85" y="641"/>
                  </a:lnTo>
                  <a:lnTo>
                    <a:pt x="78" y="631"/>
                  </a:lnTo>
                  <a:lnTo>
                    <a:pt x="58" y="606"/>
                  </a:lnTo>
                  <a:lnTo>
                    <a:pt x="35" y="574"/>
                  </a:lnTo>
                  <a:lnTo>
                    <a:pt x="25" y="559"/>
                  </a:lnTo>
                  <a:lnTo>
                    <a:pt x="16" y="546"/>
                  </a:lnTo>
                  <a:lnTo>
                    <a:pt x="8" y="534"/>
                  </a:lnTo>
                  <a:lnTo>
                    <a:pt x="0" y="523"/>
                  </a:lnTo>
                  <a:close/>
                  <a:moveTo>
                    <a:pt x="0" y="471"/>
                  </a:moveTo>
                  <a:lnTo>
                    <a:pt x="0" y="464"/>
                  </a:lnTo>
                  <a:lnTo>
                    <a:pt x="9" y="474"/>
                  </a:lnTo>
                  <a:lnTo>
                    <a:pt x="23" y="491"/>
                  </a:lnTo>
                  <a:lnTo>
                    <a:pt x="39" y="513"/>
                  </a:lnTo>
                  <a:lnTo>
                    <a:pt x="58" y="541"/>
                  </a:lnTo>
                  <a:lnTo>
                    <a:pt x="80" y="573"/>
                  </a:lnTo>
                  <a:lnTo>
                    <a:pt x="98" y="599"/>
                  </a:lnTo>
                  <a:lnTo>
                    <a:pt x="109" y="618"/>
                  </a:lnTo>
                  <a:lnTo>
                    <a:pt x="112" y="627"/>
                  </a:lnTo>
                  <a:lnTo>
                    <a:pt x="110" y="626"/>
                  </a:lnTo>
                  <a:lnTo>
                    <a:pt x="106" y="622"/>
                  </a:lnTo>
                  <a:lnTo>
                    <a:pt x="100" y="616"/>
                  </a:lnTo>
                  <a:lnTo>
                    <a:pt x="93" y="607"/>
                  </a:lnTo>
                  <a:lnTo>
                    <a:pt x="74" y="583"/>
                  </a:lnTo>
                  <a:lnTo>
                    <a:pt x="52" y="551"/>
                  </a:lnTo>
                  <a:lnTo>
                    <a:pt x="35" y="525"/>
                  </a:lnTo>
                  <a:lnTo>
                    <a:pt x="19" y="503"/>
                  </a:lnTo>
                  <a:lnTo>
                    <a:pt x="8" y="484"/>
                  </a:lnTo>
                  <a:lnTo>
                    <a:pt x="0" y="471"/>
                  </a:lnTo>
                  <a:close/>
                  <a:moveTo>
                    <a:pt x="0" y="373"/>
                  </a:moveTo>
                  <a:lnTo>
                    <a:pt x="0" y="356"/>
                  </a:lnTo>
                  <a:lnTo>
                    <a:pt x="12" y="374"/>
                  </a:lnTo>
                  <a:lnTo>
                    <a:pt x="19" y="387"/>
                  </a:lnTo>
                  <a:lnTo>
                    <a:pt x="24" y="396"/>
                  </a:lnTo>
                  <a:lnTo>
                    <a:pt x="25" y="401"/>
                  </a:lnTo>
                  <a:lnTo>
                    <a:pt x="23" y="399"/>
                  </a:lnTo>
                  <a:lnTo>
                    <a:pt x="17" y="394"/>
                  </a:lnTo>
                  <a:lnTo>
                    <a:pt x="10" y="385"/>
                  </a:lnTo>
                  <a:lnTo>
                    <a:pt x="0" y="373"/>
                  </a:lnTo>
                  <a:close/>
                  <a:moveTo>
                    <a:pt x="0" y="319"/>
                  </a:moveTo>
                  <a:lnTo>
                    <a:pt x="0" y="301"/>
                  </a:lnTo>
                  <a:lnTo>
                    <a:pt x="10" y="316"/>
                  </a:lnTo>
                  <a:lnTo>
                    <a:pt x="21" y="331"/>
                  </a:lnTo>
                  <a:lnTo>
                    <a:pt x="40" y="359"/>
                  </a:lnTo>
                  <a:lnTo>
                    <a:pt x="55" y="381"/>
                  </a:lnTo>
                  <a:lnTo>
                    <a:pt x="63" y="397"/>
                  </a:lnTo>
                  <a:lnTo>
                    <a:pt x="67" y="405"/>
                  </a:lnTo>
                  <a:lnTo>
                    <a:pt x="64" y="404"/>
                  </a:lnTo>
                  <a:lnTo>
                    <a:pt x="61" y="401"/>
                  </a:lnTo>
                  <a:lnTo>
                    <a:pt x="57" y="396"/>
                  </a:lnTo>
                  <a:lnTo>
                    <a:pt x="50" y="388"/>
                  </a:lnTo>
                  <a:lnTo>
                    <a:pt x="35" y="367"/>
                  </a:lnTo>
                  <a:lnTo>
                    <a:pt x="16" y="341"/>
                  </a:lnTo>
                  <a:lnTo>
                    <a:pt x="8" y="330"/>
                  </a:lnTo>
                  <a:lnTo>
                    <a:pt x="0" y="319"/>
                  </a:lnTo>
                  <a:close/>
                  <a:moveTo>
                    <a:pt x="0" y="199"/>
                  </a:moveTo>
                  <a:lnTo>
                    <a:pt x="0" y="181"/>
                  </a:lnTo>
                  <a:lnTo>
                    <a:pt x="7" y="191"/>
                  </a:lnTo>
                  <a:lnTo>
                    <a:pt x="14" y="201"/>
                  </a:lnTo>
                  <a:lnTo>
                    <a:pt x="30" y="225"/>
                  </a:lnTo>
                  <a:lnTo>
                    <a:pt x="42" y="245"/>
                  </a:lnTo>
                  <a:lnTo>
                    <a:pt x="50" y="259"/>
                  </a:lnTo>
                  <a:lnTo>
                    <a:pt x="52" y="266"/>
                  </a:lnTo>
                  <a:lnTo>
                    <a:pt x="48" y="263"/>
                  </a:lnTo>
                  <a:lnTo>
                    <a:pt x="38" y="252"/>
                  </a:lnTo>
                  <a:lnTo>
                    <a:pt x="25" y="233"/>
                  </a:lnTo>
                  <a:lnTo>
                    <a:pt x="8" y="210"/>
                  </a:lnTo>
                  <a:lnTo>
                    <a:pt x="0" y="199"/>
                  </a:lnTo>
                  <a:close/>
                  <a:moveTo>
                    <a:pt x="0" y="131"/>
                  </a:moveTo>
                  <a:lnTo>
                    <a:pt x="0" y="118"/>
                  </a:lnTo>
                  <a:lnTo>
                    <a:pt x="10" y="136"/>
                  </a:lnTo>
                  <a:lnTo>
                    <a:pt x="14" y="143"/>
                  </a:lnTo>
                  <a:lnTo>
                    <a:pt x="9" y="141"/>
                  </a:lnTo>
                  <a:lnTo>
                    <a:pt x="0" y="131"/>
                  </a:lnTo>
                  <a:close/>
                  <a:moveTo>
                    <a:pt x="678" y="705"/>
                  </a:moveTo>
                  <a:lnTo>
                    <a:pt x="678" y="724"/>
                  </a:lnTo>
                  <a:lnTo>
                    <a:pt x="664" y="704"/>
                  </a:lnTo>
                  <a:lnTo>
                    <a:pt x="653" y="686"/>
                  </a:lnTo>
                  <a:lnTo>
                    <a:pt x="647" y="674"/>
                  </a:lnTo>
                  <a:lnTo>
                    <a:pt x="645" y="669"/>
                  </a:lnTo>
                  <a:lnTo>
                    <a:pt x="648" y="670"/>
                  </a:lnTo>
                  <a:lnTo>
                    <a:pt x="656" y="676"/>
                  </a:lnTo>
                  <a:lnTo>
                    <a:pt x="666" y="688"/>
                  </a:lnTo>
                  <a:lnTo>
                    <a:pt x="678" y="705"/>
                  </a:lnTo>
                  <a:close/>
                  <a:moveTo>
                    <a:pt x="678" y="787"/>
                  </a:moveTo>
                  <a:lnTo>
                    <a:pt x="678" y="804"/>
                  </a:lnTo>
                  <a:lnTo>
                    <a:pt x="669" y="789"/>
                  </a:lnTo>
                  <a:lnTo>
                    <a:pt x="661" y="777"/>
                  </a:lnTo>
                  <a:lnTo>
                    <a:pt x="657" y="769"/>
                  </a:lnTo>
                  <a:lnTo>
                    <a:pt x="656" y="765"/>
                  </a:lnTo>
                  <a:lnTo>
                    <a:pt x="658" y="765"/>
                  </a:lnTo>
                  <a:lnTo>
                    <a:pt x="663" y="769"/>
                  </a:lnTo>
                  <a:lnTo>
                    <a:pt x="670" y="777"/>
                  </a:lnTo>
                  <a:lnTo>
                    <a:pt x="678" y="787"/>
                  </a:lnTo>
                  <a:close/>
                  <a:moveTo>
                    <a:pt x="678" y="935"/>
                  </a:moveTo>
                  <a:lnTo>
                    <a:pt x="678" y="954"/>
                  </a:lnTo>
                  <a:lnTo>
                    <a:pt x="670" y="943"/>
                  </a:lnTo>
                  <a:lnTo>
                    <a:pt x="661" y="931"/>
                  </a:lnTo>
                  <a:lnTo>
                    <a:pt x="644" y="907"/>
                  </a:lnTo>
                  <a:lnTo>
                    <a:pt x="629" y="885"/>
                  </a:lnTo>
                  <a:lnTo>
                    <a:pt x="620" y="869"/>
                  </a:lnTo>
                  <a:lnTo>
                    <a:pt x="618" y="863"/>
                  </a:lnTo>
                  <a:lnTo>
                    <a:pt x="620" y="863"/>
                  </a:lnTo>
                  <a:lnTo>
                    <a:pt x="624" y="865"/>
                  </a:lnTo>
                  <a:lnTo>
                    <a:pt x="628" y="869"/>
                  </a:lnTo>
                  <a:lnTo>
                    <a:pt x="635" y="877"/>
                  </a:lnTo>
                  <a:lnTo>
                    <a:pt x="649" y="896"/>
                  </a:lnTo>
                  <a:lnTo>
                    <a:pt x="668" y="920"/>
                  </a:lnTo>
                  <a:lnTo>
                    <a:pt x="673" y="927"/>
                  </a:lnTo>
                  <a:lnTo>
                    <a:pt x="678" y="935"/>
                  </a:lnTo>
                  <a:close/>
                  <a:moveTo>
                    <a:pt x="678" y="1068"/>
                  </a:moveTo>
                  <a:lnTo>
                    <a:pt x="678" y="1090"/>
                  </a:lnTo>
                  <a:lnTo>
                    <a:pt x="659" y="1063"/>
                  </a:lnTo>
                  <a:lnTo>
                    <a:pt x="644" y="1040"/>
                  </a:lnTo>
                  <a:lnTo>
                    <a:pt x="638" y="1031"/>
                  </a:lnTo>
                  <a:lnTo>
                    <a:pt x="635" y="1024"/>
                  </a:lnTo>
                  <a:lnTo>
                    <a:pt x="633" y="1018"/>
                  </a:lnTo>
                  <a:lnTo>
                    <a:pt x="633" y="1016"/>
                  </a:lnTo>
                  <a:lnTo>
                    <a:pt x="634" y="1016"/>
                  </a:lnTo>
                  <a:lnTo>
                    <a:pt x="637" y="1018"/>
                  </a:lnTo>
                  <a:lnTo>
                    <a:pt x="641" y="1023"/>
                  </a:lnTo>
                  <a:lnTo>
                    <a:pt x="647" y="1029"/>
                  </a:lnTo>
                  <a:lnTo>
                    <a:pt x="661" y="1046"/>
                  </a:lnTo>
                  <a:lnTo>
                    <a:pt x="678" y="1068"/>
                  </a:lnTo>
                  <a:close/>
                  <a:moveTo>
                    <a:pt x="678" y="1132"/>
                  </a:moveTo>
                  <a:lnTo>
                    <a:pt x="678" y="1149"/>
                  </a:lnTo>
                  <a:lnTo>
                    <a:pt x="670" y="1139"/>
                  </a:lnTo>
                  <a:lnTo>
                    <a:pt x="660" y="1128"/>
                  </a:lnTo>
                  <a:lnTo>
                    <a:pt x="650" y="1114"/>
                  </a:lnTo>
                  <a:lnTo>
                    <a:pt x="640" y="1100"/>
                  </a:lnTo>
                  <a:lnTo>
                    <a:pt x="619" y="1070"/>
                  </a:lnTo>
                  <a:lnTo>
                    <a:pt x="602" y="1045"/>
                  </a:lnTo>
                  <a:lnTo>
                    <a:pt x="595" y="1035"/>
                  </a:lnTo>
                  <a:lnTo>
                    <a:pt x="591" y="1027"/>
                  </a:lnTo>
                  <a:lnTo>
                    <a:pt x="588" y="1022"/>
                  </a:lnTo>
                  <a:lnTo>
                    <a:pt x="588" y="1018"/>
                  </a:lnTo>
                  <a:lnTo>
                    <a:pt x="589" y="1019"/>
                  </a:lnTo>
                  <a:lnTo>
                    <a:pt x="594" y="1023"/>
                  </a:lnTo>
                  <a:lnTo>
                    <a:pt x="599" y="1028"/>
                  </a:lnTo>
                  <a:lnTo>
                    <a:pt x="607" y="1037"/>
                  </a:lnTo>
                  <a:lnTo>
                    <a:pt x="626" y="1059"/>
                  </a:lnTo>
                  <a:lnTo>
                    <a:pt x="648" y="1088"/>
                  </a:lnTo>
                  <a:lnTo>
                    <a:pt x="656" y="1100"/>
                  </a:lnTo>
                  <a:lnTo>
                    <a:pt x="663" y="1111"/>
                  </a:lnTo>
                  <a:lnTo>
                    <a:pt x="671" y="1122"/>
                  </a:lnTo>
                  <a:lnTo>
                    <a:pt x="678" y="1132"/>
                  </a:lnTo>
                  <a:close/>
                  <a:moveTo>
                    <a:pt x="678" y="1303"/>
                  </a:moveTo>
                  <a:lnTo>
                    <a:pt x="678" y="1316"/>
                  </a:lnTo>
                  <a:lnTo>
                    <a:pt x="669" y="1300"/>
                  </a:lnTo>
                  <a:lnTo>
                    <a:pt x="667" y="1293"/>
                  </a:lnTo>
                  <a:lnTo>
                    <a:pt x="670" y="1294"/>
                  </a:lnTo>
                  <a:lnTo>
                    <a:pt x="678" y="1303"/>
                  </a:lnTo>
                  <a:close/>
                  <a:moveTo>
                    <a:pt x="678" y="1352"/>
                  </a:moveTo>
                  <a:lnTo>
                    <a:pt x="678" y="1368"/>
                  </a:lnTo>
                  <a:lnTo>
                    <a:pt x="670" y="1354"/>
                  </a:lnTo>
                  <a:lnTo>
                    <a:pt x="663" y="1344"/>
                  </a:lnTo>
                  <a:lnTo>
                    <a:pt x="659" y="1336"/>
                  </a:lnTo>
                  <a:lnTo>
                    <a:pt x="659" y="1333"/>
                  </a:lnTo>
                  <a:lnTo>
                    <a:pt x="660" y="1333"/>
                  </a:lnTo>
                  <a:lnTo>
                    <a:pt x="664" y="1337"/>
                  </a:lnTo>
                  <a:lnTo>
                    <a:pt x="670" y="1343"/>
                  </a:lnTo>
                  <a:lnTo>
                    <a:pt x="678" y="1352"/>
                  </a:lnTo>
                  <a:close/>
                  <a:moveTo>
                    <a:pt x="678" y="1399"/>
                  </a:moveTo>
                  <a:lnTo>
                    <a:pt x="678" y="1414"/>
                  </a:lnTo>
                  <a:lnTo>
                    <a:pt x="670" y="1402"/>
                  </a:lnTo>
                  <a:lnTo>
                    <a:pt x="663" y="1391"/>
                  </a:lnTo>
                  <a:lnTo>
                    <a:pt x="660" y="1385"/>
                  </a:lnTo>
                  <a:lnTo>
                    <a:pt x="659" y="1381"/>
                  </a:lnTo>
                  <a:lnTo>
                    <a:pt x="661" y="1382"/>
                  </a:lnTo>
                  <a:lnTo>
                    <a:pt x="664" y="1386"/>
                  </a:lnTo>
                  <a:lnTo>
                    <a:pt x="671" y="1391"/>
                  </a:lnTo>
                  <a:lnTo>
                    <a:pt x="678" y="1399"/>
                  </a:lnTo>
                  <a:close/>
                  <a:moveTo>
                    <a:pt x="678" y="1448"/>
                  </a:moveTo>
                  <a:lnTo>
                    <a:pt x="678" y="1459"/>
                  </a:lnTo>
                  <a:lnTo>
                    <a:pt x="670" y="1445"/>
                  </a:lnTo>
                  <a:lnTo>
                    <a:pt x="669" y="1439"/>
                  </a:lnTo>
                  <a:lnTo>
                    <a:pt x="671" y="1441"/>
                  </a:lnTo>
                  <a:lnTo>
                    <a:pt x="678" y="1448"/>
                  </a:lnTo>
                  <a:close/>
                  <a:moveTo>
                    <a:pt x="203" y="879"/>
                  </a:moveTo>
                  <a:lnTo>
                    <a:pt x="230" y="917"/>
                  </a:lnTo>
                  <a:lnTo>
                    <a:pt x="252" y="949"/>
                  </a:lnTo>
                  <a:lnTo>
                    <a:pt x="265" y="972"/>
                  </a:lnTo>
                  <a:lnTo>
                    <a:pt x="270" y="981"/>
                  </a:lnTo>
                  <a:lnTo>
                    <a:pt x="267" y="980"/>
                  </a:lnTo>
                  <a:lnTo>
                    <a:pt x="263" y="975"/>
                  </a:lnTo>
                  <a:lnTo>
                    <a:pt x="256" y="968"/>
                  </a:lnTo>
                  <a:lnTo>
                    <a:pt x="248" y="957"/>
                  </a:lnTo>
                  <a:lnTo>
                    <a:pt x="224" y="928"/>
                  </a:lnTo>
                  <a:lnTo>
                    <a:pt x="197" y="890"/>
                  </a:lnTo>
                  <a:lnTo>
                    <a:pt x="170" y="853"/>
                  </a:lnTo>
                  <a:lnTo>
                    <a:pt x="149" y="821"/>
                  </a:lnTo>
                  <a:lnTo>
                    <a:pt x="136" y="799"/>
                  </a:lnTo>
                  <a:lnTo>
                    <a:pt x="132" y="789"/>
                  </a:lnTo>
                  <a:lnTo>
                    <a:pt x="134" y="790"/>
                  </a:lnTo>
                  <a:lnTo>
                    <a:pt x="138" y="794"/>
                  </a:lnTo>
                  <a:lnTo>
                    <a:pt x="145" y="802"/>
                  </a:lnTo>
                  <a:lnTo>
                    <a:pt x="154" y="813"/>
                  </a:lnTo>
                  <a:lnTo>
                    <a:pt x="177" y="843"/>
                  </a:lnTo>
                  <a:lnTo>
                    <a:pt x="203" y="879"/>
                  </a:lnTo>
                  <a:close/>
                  <a:moveTo>
                    <a:pt x="390" y="1138"/>
                  </a:moveTo>
                  <a:lnTo>
                    <a:pt x="419" y="1176"/>
                  </a:lnTo>
                  <a:lnTo>
                    <a:pt x="441" y="1209"/>
                  </a:lnTo>
                  <a:lnTo>
                    <a:pt x="455" y="1232"/>
                  </a:lnTo>
                  <a:lnTo>
                    <a:pt x="459" y="1242"/>
                  </a:lnTo>
                  <a:lnTo>
                    <a:pt x="457" y="1241"/>
                  </a:lnTo>
                  <a:lnTo>
                    <a:pt x="453" y="1237"/>
                  </a:lnTo>
                  <a:lnTo>
                    <a:pt x="445" y="1229"/>
                  </a:lnTo>
                  <a:lnTo>
                    <a:pt x="436" y="1217"/>
                  </a:lnTo>
                  <a:lnTo>
                    <a:pt x="412" y="1187"/>
                  </a:lnTo>
                  <a:lnTo>
                    <a:pt x="383" y="1149"/>
                  </a:lnTo>
                  <a:lnTo>
                    <a:pt x="355" y="1109"/>
                  </a:lnTo>
                  <a:lnTo>
                    <a:pt x="332" y="1076"/>
                  </a:lnTo>
                  <a:lnTo>
                    <a:pt x="325" y="1063"/>
                  </a:lnTo>
                  <a:lnTo>
                    <a:pt x="318" y="1053"/>
                  </a:lnTo>
                  <a:lnTo>
                    <a:pt x="315" y="1046"/>
                  </a:lnTo>
                  <a:lnTo>
                    <a:pt x="314" y="1043"/>
                  </a:lnTo>
                  <a:lnTo>
                    <a:pt x="316" y="1044"/>
                  </a:lnTo>
                  <a:lnTo>
                    <a:pt x="321" y="1048"/>
                  </a:lnTo>
                  <a:lnTo>
                    <a:pt x="328" y="1057"/>
                  </a:lnTo>
                  <a:lnTo>
                    <a:pt x="338" y="1068"/>
                  </a:lnTo>
                  <a:lnTo>
                    <a:pt x="361" y="1099"/>
                  </a:lnTo>
                  <a:lnTo>
                    <a:pt x="390" y="1138"/>
                  </a:lnTo>
                  <a:close/>
                  <a:moveTo>
                    <a:pt x="588" y="1406"/>
                  </a:moveTo>
                  <a:lnTo>
                    <a:pt x="618" y="1445"/>
                  </a:lnTo>
                  <a:lnTo>
                    <a:pt x="641" y="1480"/>
                  </a:lnTo>
                  <a:lnTo>
                    <a:pt x="657" y="1504"/>
                  </a:lnTo>
                  <a:lnTo>
                    <a:pt x="662" y="1514"/>
                  </a:lnTo>
                  <a:lnTo>
                    <a:pt x="660" y="1514"/>
                  </a:lnTo>
                  <a:lnTo>
                    <a:pt x="655" y="1508"/>
                  </a:lnTo>
                  <a:lnTo>
                    <a:pt x="647" y="1501"/>
                  </a:lnTo>
                  <a:lnTo>
                    <a:pt x="637" y="1488"/>
                  </a:lnTo>
                  <a:lnTo>
                    <a:pt x="612" y="1456"/>
                  </a:lnTo>
                  <a:lnTo>
                    <a:pt x="581" y="1417"/>
                  </a:lnTo>
                  <a:lnTo>
                    <a:pt x="551" y="1376"/>
                  </a:lnTo>
                  <a:lnTo>
                    <a:pt x="527" y="1342"/>
                  </a:lnTo>
                  <a:lnTo>
                    <a:pt x="518" y="1327"/>
                  </a:lnTo>
                  <a:lnTo>
                    <a:pt x="511" y="1317"/>
                  </a:lnTo>
                  <a:lnTo>
                    <a:pt x="508" y="1310"/>
                  </a:lnTo>
                  <a:lnTo>
                    <a:pt x="507" y="1306"/>
                  </a:lnTo>
                  <a:lnTo>
                    <a:pt x="509" y="1307"/>
                  </a:lnTo>
                  <a:lnTo>
                    <a:pt x="514" y="1313"/>
                  </a:lnTo>
                  <a:lnTo>
                    <a:pt x="522" y="1321"/>
                  </a:lnTo>
                  <a:lnTo>
                    <a:pt x="532" y="1333"/>
                  </a:lnTo>
                  <a:lnTo>
                    <a:pt x="558" y="1365"/>
                  </a:lnTo>
                  <a:lnTo>
                    <a:pt x="588" y="1406"/>
                  </a:lnTo>
                  <a:close/>
                  <a:moveTo>
                    <a:pt x="199" y="831"/>
                  </a:moveTo>
                  <a:lnTo>
                    <a:pt x="224" y="867"/>
                  </a:lnTo>
                  <a:lnTo>
                    <a:pt x="244" y="898"/>
                  </a:lnTo>
                  <a:lnTo>
                    <a:pt x="257" y="919"/>
                  </a:lnTo>
                  <a:lnTo>
                    <a:pt x="262" y="929"/>
                  </a:lnTo>
                  <a:lnTo>
                    <a:pt x="260" y="928"/>
                  </a:lnTo>
                  <a:lnTo>
                    <a:pt x="255" y="923"/>
                  </a:lnTo>
                  <a:lnTo>
                    <a:pt x="249" y="916"/>
                  </a:lnTo>
                  <a:lnTo>
                    <a:pt x="240" y="906"/>
                  </a:lnTo>
                  <a:lnTo>
                    <a:pt x="218" y="877"/>
                  </a:lnTo>
                  <a:lnTo>
                    <a:pt x="192" y="842"/>
                  </a:lnTo>
                  <a:lnTo>
                    <a:pt x="167" y="805"/>
                  </a:lnTo>
                  <a:lnTo>
                    <a:pt x="147" y="775"/>
                  </a:lnTo>
                  <a:lnTo>
                    <a:pt x="134" y="754"/>
                  </a:lnTo>
                  <a:lnTo>
                    <a:pt x="131" y="744"/>
                  </a:lnTo>
                  <a:lnTo>
                    <a:pt x="132" y="745"/>
                  </a:lnTo>
                  <a:lnTo>
                    <a:pt x="136" y="749"/>
                  </a:lnTo>
                  <a:lnTo>
                    <a:pt x="143" y="757"/>
                  </a:lnTo>
                  <a:lnTo>
                    <a:pt x="152" y="768"/>
                  </a:lnTo>
                  <a:lnTo>
                    <a:pt x="174" y="795"/>
                  </a:lnTo>
                  <a:lnTo>
                    <a:pt x="199" y="831"/>
                  </a:lnTo>
                  <a:close/>
                  <a:moveTo>
                    <a:pt x="378" y="1078"/>
                  </a:moveTo>
                  <a:lnTo>
                    <a:pt x="404" y="1115"/>
                  </a:lnTo>
                  <a:lnTo>
                    <a:pt x="426" y="1147"/>
                  </a:lnTo>
                  <a:lnTo>
                    <a:pt x="439" y="1170"/>
                  </a:lnTo>
                  <a:lnTo>
                    <a:pt x="444" y="1179"/>
                  </a:lnTo>
                  <a:lnTo>
                    <a:pt x="442" y="1179"/>
                  </a:lnTo>
                  <a:lnTo>
                    <a:pt x="437" y="1174"/>
                  </a:lnTo>
                  <a:lnTo>
                    <a:pt x="431" y="1166"/>
                  </a:lnTo>
                  <a:lnTo>
                    <a:pt x="421" y="1155"/>
                  </a:lnTo>
                  <a:lnTo>
                    <a:pt x="399" y="1127"/>
                  </a:lnTo>
                  <a:lnTo>
                    <a:pt x="371" y="1089"/>
                  </a:lnTo>
                  <a:lnTo>
                    <a:pt x="344" y="1051"/>
                  </a:lnTo>
                  <a:lnTo>
                    <a:pt x="323" y="1019"/>
                  </a:lnTo>
                  <a:lnTo>
                    <a:pt x="308" y="997"/>
                  </a:lnTo>
                  <a:lnTo>
                    <a:pt x="304" y="987"/>
                  </a:lnTo>
                  <a:lnTo>
                    <a:pt x="306" y="989"/>
                  </a:lnTo>
                  <a:lnTo>
                    <a:pt x="310" y="993"/>
                  </a:lnTo>
                  <a:lnTo>
                    <a:pt x="318" y="1001"/>
                  </a:lnTo>
                  <a:lnTo>
                    <a:pt x="327" y="1012"/>
                  </a:lnTo>
                  <a:lnTo>
                    <a:pt x="350" y="1040"/>
                  </a:lnTo>
                  <a:lnTo>
                    <a:pt x="378" y="1078"/>
                  </a:lnTo>
                  <a:close/>
                  <a:moveTo>
                    <a:pt x="567" y="1335"/>
                  </a:moveTo>
                  <a:lnTo>
                    <a:pt x="596" y="1375"/>
                  </a:lnTo>
                  <a:lnTo>
                    <a:pt x="618" y="1408"/>
                  </a:lnTo>
                  <a:lnTo>
                    <a:pt x="627" y="1421"/>
                  </a:lnTo>
                  <a:lnTo>
                    <a:pt x="634" y="1431"/>
                  </a:lnTo>
                  <a:lnTo>
                    <a:pt x="637" y="1438"/>
                  </a:lnTo>
                  <a:lnTo>
                    <a:pt x="638" y="1441"/>
                  </a:lnTo>
                  <a:lnTo>
                    <a:pt x="636" y="1441"/>
                  </a:lnTo>
                  <a:lnTo>
                    <a:pt x="630" y="1435"/>
                  </a:lnTo>
                  <a:lnTo>
                    <a:pt x="623" y="1428"/>
                  </a:lnTo>
                  <a:lnTo>
                    <a:pt x="614" y="1417"/>
                  </a:lnTo>
                  <a:lnTo>
                    <a:pt x="589" y="1386"/>
                  </a:lnTo>
                  <a:lnTo>
                    <a:pt x="560" y="1347"/>
                  </a:lnTo>
                  <a:lnTo>
                    <a:pt x="531" y="1309"/>
                  </a:lnTo>
                  <a:lnTo>
                    <a:pt x="508" y="1275"/>
                  </a:lnTo>
                  <a:lnTo>
                    <a:pt x="500" y="1262"/>
                  </a:lnTo>
                  <a:lnTo>
                    <a:pt x="494" y="1251"/>
                  </a:lnTo>
                  <a:lnTo>
                    <a:pt x="490" y="1245"/>
                  </a:lnTo>
                  <a:lnTo>
                    <a:pt x="489" y="1241"/>
                  </a:lnTo>
                  <a:lnTo>
                    <a:pt x="491" y="1242"/>
                  </a:lnTo>
                  <a:lnTo>
                    <a:pt x="497" y="1247"/>
                  </a:lnTo>
                  <a:lnTo>
                    <a:pt x="503" y="1256"/>
                  </a:lnTo>
                  <a:lnTo>
                    <a:pt x="513" y="1267"/>
                  </a:lnTo>
                  <a:lnTo>
                    <a:pt x="538" y="1298"/>
                  </a:lnTo>
                  <a:lnTo>
                    <a:pt x="567" y="1335"/>
                  </a:lnTo>
                  <a:close/>
                  <a:moveTo>
                    <a:pt x="196" y="801"/>
                  </a:moveTo>
                  <a:lnTo>
                    <a:pt x="171" y="767"/>
                  </a:lnTo>
                  <a:lnTo>
                    <a:pt x="152" y="737"/>
                  </a:lnTo>
                  <a:lnTo>
                    <a:pt x="139" y="716"/>
                  </a:lnTo>
                  <a:lnTo>
                    <a:pt x="136" y="707"/>
                  </a:lnTo>
                  <a:lnTo>
                    <a:pt x="137" y="708"/>
                  </a:lnTo>
                  <a:lnTo>
                    <a:pt x="142" y="713"/>
                  </a:lnTo>
                  <a:lnTo>
                    <a:pt x="148" y="719"/>
                  </a:lnTo>
                  <a:lnTo>
                    <a:pt x="156" y="729"/>
                  </a:lnTo>
                  <a:lnTo>
                    <a:pt x="177" y="757"/>
                  </a:lnTo>
                  <a:lnTo>
                    <a:pt x="202" y="791"/>
                  </a:lnTo>
                  <a:lnTo>
                    <a:pt x="227" y="825"/>
                  </a:lnTo>
                  <a:lnTo>
                    <a:pt x="245" y="855"/>
                  </a:lnTo>
                  <a:lnTo>
                    <a:pt x="259" y="876"/>
                  </a:lnTo>
                  <a:lnTo>
                    <a:pt x="262" y="885"/>
                  </a:lnTo>
                  <a:lnTo>
                    <a:pt x="260" y="884"/>
                  </a:lnTo>
                  <a:lnTo>
                    <a:pt x="255" y="879"/>
                  </a:lnTo>
                  <a:lnTo>
                    <a:pt x="250" y="873"/>
                  </a:lnTo>
                  <a:lnTo>
                    <a:pt x="241" y="863"/>
                  </a:lnTo>
                  <a:lnTo>
                    <a:pt x="220" y="835"/>
                  </a:lnTo>
                  <a:lnTo>
                    <a:pt x="196" y="801"/>
                  </a:lnTo>
                  <a:close/>
                  <a:moveTo>
                    <a:pt x="372" y="1028"/>
                  </a:moveTo>
                  <a:lnTo>
                    <a:pt x="399" y="1065"/>
                  </a:lnTo>
                  <a:lnTo>
                    <a:pt x="420" y="1096"/>
                  </a:lnTo>
                  <a:lnTo>
                    <a:pt x="427" y="1108"/>
                  </a:lnTo>
                  <a:lnTo>
                    <a:pt x="433" y="1117"/>
                  </a:lnTo>
                  <a:lnTo>
                    <a:pt x="436" y="1123"/>
                  </a:lnTo>
                  <a:lnTo>
                    <a:pt x="436" y="1127"/>
                  </a:lnTo>
                  <a:lnTo>
                    <a:pt x="435" y="1125"/>
                  </a:lnTo>
                  <a:lnTo>
                    <a:pt x="430" y="1121"/>
                  </a:lnTo>
                  <a:lnTo>
                    <a:pt x="423" y="1113"/>
                  </a:lnTo>
                  <a:lnTo>
                    <a:pt x="414" y="1103"/>
                  </a:lnTo>
                  <a:lnTo>
                    <a:pt x="392" y="1075"/>
                  </a:lnTo>
                  <a:lnTo>
                    <a:pt x="366" y="1039"/>
                  </a:lnTo>
                  <a:lnTo>
                    <a:pt x="340" y="1003"/>
                  </a:lnTo>
                  <a:lnTo>
                    <a:pt x="319" y="972"/>
                  </a:lnTo>
                  <a:lnTo>
                    <a:pt x="312" y="960"/>
                  </a:lnTo>
                  <a:lnTo>
                    <a:pt x="306" y="951"/>
                  </a:lnTo>
                  <a:lnTo>
                    <a:pt x="303" y="944"/>
                  </a:lnTo>
                  <a:lnTo>
                    <a:pt x="303" y="941"/>
                  </a:lnTo>
                  <a:lnTo>
                    <a:pt x="305" y="942"/>
                  </a:lnTo>
                  <a:lnTo>
                    <a:pt x="309" y="947"/>
                  </a:lnTo>
                  <a:lnTo>
                    <a:pt x="316" y="954"/>
                  </a:lnTo>
                  <a:lnTo>
                    <a:pt x="325" y="964"/>
                  </a:lnTo>
                  <a:lnTo>
                    <a:pt x="347" y="993"/>
                  </a:lnTo>
                  <a:lnTo>
                    <a:pt x="372" y="1028"/>
                  </a:lnTo>
                  <a:close/>
                  <a:moveTo>
                    <a:pt x="554" y="1275"/>
                  </a:moveTo>
                  <a:lnTo>
                    <a:pt x="582" y="1313"/>
                  </a:lnTo>
                  <a:lnTo>
                    <a:pt x="604" y="1345"/>
                  </a:lnTo>
                  <a:lnTo>
                    <a:pt x="613" y="1358"/>
                  </a:lnTo>
                  <a:lnTo>
                    <a:pt x="618" y="1367"/>
                  </a:lnTo>
                  <a:lnTo>
                    <a:pt x="621" y="1374"/>
                  </a:lnTo>
                  <a:lnTo>
                    <a:pt x="623" y="1377"/>
                  </a:lnTo>
                  <a:lnTo>
                    <a:pt x="620" y="1377"/>
                  </a:lnTo>
                  <a:lnTo>
                    <a:pt x="615" y="1373"/>
                  </a:lnTo>
                  <a:lnTo>
                    <a:pt x="608" y="1365"/>
                  </a:lnTo>
                  <a:lnTo>
                    <a:pt x="599" y="1354"/>
                  </a:lnTo>
                  <a:lnTo>
                    <a:pt x="575" y="1324"/>
                  </a:lnTo>
                  <a:lnTo>
                    <a:pt x="548" y="1288"/>
                  </a:lnTo>
                  <a:lnTo>
                    <a:pt x="520" y="1249"/>
                  </a:lnTo>
                  <a:lnTo>
                    <a:pt x="498" y="1217"/>
                  </a:lnTo>
                  <a:lnTo>
                    <a:pt x="490" y="1205"/>
                  </a:lnTo>
                  <a:lnTo>
                    <a:pt x="484" y="1195"/>
                  </a:lnTo>
                  <a:lnTo>
                    <a:pt x="480" y="1188"/>
                  </a:lnTo>
                  <a:lnTo>
                    <a:pt x="480" y="1185"/>
                  </a:lnTo>
                  <a:lnTo>
                    <a:pt x="483" y="1186"/>
                  </a:lnTo>
                  <a:lnTo>
                    <a:pt x="487" y="1190"/>
                  </a:lnTo>
                  <a:lnTo>
                    <a:pt x="494" y="1198"/>
                  </a:lnTo>
                  <a:lnTo>
                    <a:pt x="503" y="1209"/>
                  </a:lnTo>
                  <a:lnTo>
                    <a:pt x="527" y="1238"/>
                  </a:lnTo>
                  <a:lnTo>
                    <a:pt x="554" y="1275"/>
                  </a:lnTo>
                  <a:close/>
                  <a:moveTo>
                    <a:pt x="212" y="759"/>
                  </a:moveTo>
                  <a:lnTo>
                    <a:pt x="235" y="792"/>
                  </a:lnTo>
                  <a:lnTo>
                    <a:pt x="254" y="820"/>
                  </a:lnTo>
                  <a:lnTo>
                    <a:pt x="261" y="831"/>
                  </a:lnTo>
                  <a:lnTo>
                    <a:pt x="266" y="840"/>
                  </a:lnTo>
                  <a:lnTo>
                    <a:pt x="269" y="846"/>
                  </a:lnTo>
                  <a:lnTo>
                    <a:pt x="270" y="848"/>
                  </a:lnTo>
                  <a:lnTo>
                    <a:pt x="267" y="848"/>
                  </a:lnTo>
                  <a:lnTo>
                    <a:pt x="263" y="844"/>
                  </a:lnTo>
                  <a:lnTo>
                    <a:pt x="257" y="837"/>
                  </a:lnTo>
                  <a:lnTo>
                    <a:pt x="250" y="827"/>
                  </a:lnTo>
                  <a:lnTo>
                    <a:pt x="230" y="802"/>
                  </a:lnTo>
                  <a:lnTo>
                    <a:pt x="206" y="769"/>
                  </a:lnTo>
                  <a:lnTo>
                    <a:pt x="182" y="736"/>
                  </a:lnTo>
                  <a:lnTo>
                    <a:pt x="164" y="707"/>
                  </a:lnTo>
                  <a:lnTo>
                    <a:pt x="152" y="687"/>
                  </a:lnTo>
                  <a:lnTo>
                    <a:pt x="148" y="679"/>
                  </a:lnTo>
                  <a:lnTo>
                    <a:pt x="150" y="680"/>
                  </a:lnTo>
                  <a:lnTo>
                    <a:pt x="155" y="683"/>
                  </a:lnTo>
                  <a:lnTo>
                    <a:pt x="160" y="691"/>
                  </a:lnTo>
                  <a:lnTo>
                    <a:pt x="168" y="700"/>
                  </a:lnTo>
                  <a:lnTo>
                    <a:pt x="188" y="726"/>
                  </a:lnTo>
                  <a:lnTo>
                    <a:pt x="212" y="759"/>
                  </a:lnTo>
                  <a:close/>
                  <a:moveTo>
                    <a:pt x="369" y="997"/>
                  </a:moveTo>
                  <a:lnTo>
                    <a:pt x="345" y="963"/>
                  </a:lnTo>
                  <a:lnTo>
                    <a:pt x="325" y="933"/>
                  </a:lnTo>
                  <a:lnTo>
                    <a:pt x="313" y="912"/>
                  </a:lnTo>
                  <a:lnTo>
                    <a:pt x="309" y="904"/>
                  </a:lnTo>
                  <a:lnTo>
                    <a:pt x="310" y="905"/>
                  </a:lnTo>
                  <a:lnTo>
                    <a:pt x="315" y="908"/>
                  </a:lnTo>
                  <a:lnTo>
                    <a:pt x="321" y="916"/>
                  </a:lnTo>
                  <a:lnTo>
                    <a:pt x="330" y="926"/>
                  </a:lnTo>
                  <a:lnTo>
                    <a:pt x="351" y="952"/>
                  </a:lnTo>
                  <a:lnTo>
                    <a:pt x="377" y="986"/>
                  </a:lnTo>
                  <a:lnTo>
                    <a:pt x="401" y="1022"/>
                  </a:lnTo>
                  <a:lnTo>
                    <a:pt x="421" y="1051"/>
                  </a:lnTo>
                  <a:lnTo>
                    <a:pt x="428" y="1063"/>
                  </a:lnTo>
                  <a:lnTo>
                    <a:pt x="434" y="1072"/>
                  </a:lnTo>
                  <a:lnTo>
                    <a:pt x="436" y="1078"/>
                  </a:lnTo>
                  <a:lnTo>
                    <a:pt x="437" y="1081"/>
                  </a:lnTo>
                  <a:lnTo>
                    <a:pt x="435" y="1080"/>
                  </a:lnTo>
                  <a:lnTo>
                    <a:pt x="431" y="1076"/>
                  </a:lnTo>
                  <a:lnTo>
                    <a:pt x="424" y="1069"/>
                  </a:lnTo>
                  <a:lnTo>
                    <a:pt x="416" y="1059"/>
                  </a:lnTo>
                  <a:lnTo>
                    <a:pt x="394" y="1032"/>
                  </a:lnTo>
                  <a:lnTo>
                    <a:pt x="369" y="997"/>
                  </a:lnTo>
                  <a:close/>
                  <a:moveTo>
                    <a:pt x="551" y="1224"/>
                  </a:moveTo>
                  <a:lnTo>
                    <a:pt x="577" y="1261"/>
                  </a:lnTo>
                  <a:lnTo>
                    <a:pt x="598" y="1291"/>
                  </a:lnTo>
                  <a:lnTo>
                    <a:pt x="606" y="1303"/>
                  </a:lnTo>
                  <a:lnTo>
                    <a:pt x="612" y="1313"/>
                  </a:lnTo>
                  <a:lnTo>
                    <a:pt x="615" y="1320"/>
                  </a:lnTo>
                  <a:lnTo>
                    <a:pt x="615" y="1323"/>
                  </a:lnTo>
                  <a:lnTo>
                    <a:pt x="613" y="1322"/>
                  </a:lnTo>
                  <a:lnTo>
                    <a:pt x="608" y="1317"/>
                  </a:lnTo>
                  <a:lnTo>
                    <a:pt x="602" y="1311"/>
                  </a:lnTo>
                  <a:lnTo>
                    <a:pt x="593" y="1300"/>
                  </a:lnTo>
                  <a:lnTo>
                    <a:pt x="570" y="1272"/>
                  </a:lnTo>
                  <a:lnTo>
                    <a:pt x="543" y="1236"/>
                  </a:lnTo>
                  <a:lnTo>
                    <a:pt x="517" y="1199"/>
                  </a:lnTo>
                  <a:lnTo>
                    <a:pt x="496" y="1170"/>
                  </a:lnTo>
                  <a:lnTo>
                    <a:pt x="488" y="1157"/>
                  </a:lnTo>
                  <a:lnTo>
                    <a:pt x="483" y="1147"/>
                  </a:lnTo>
                  <a:lnTo>
                    <a:pt x="479" y="1141"/>
                  </a:lnTo>
                  <a:lnTo>
                    <a:pt x="479" y="1138"/>
                  </a:lnTo>
                  <a:lnTo>
                    <a:pt x="481" y="1139"/>
                  </a:lnTo>
                  <a:lnTo>
                    <a:pt x="486" y="1143"/>
                  </a:lnTo>
                  <a:lnTo>
                    <a:pt x="492" y="1151"/>
                  </a:lnTo>
                  <a:lnTo>
                    <a:pt x="501" y="1161"/>
                  </a:lnTo>
                  <a:lnTo>
                    <a:pt x="523" y="1188"/>
                  </a:lnTo>
                  <a:lnTo>
                    <a:pt x="551" y="1224"/>
                  </a:lnTo>
                  <a:close/>
                  <a:moveTo>
                    <a:pt x="24" y="451"/>
                  </a:moveTo>
                  <a:lnTo>
                    <a:pt x="26" y="452"/>
                  </a:lnTo>
                  <a:lnTo>
                    <a:pt x="29" y="456"/>
                  </a:lnTo>
                  <a:lnTo>
                    <a:pt x="35" y="462"/>
                  </a:lnTo>
                  <a:lnTo>
                    <a:pt x="42" y="471"/>
                  </a:lnTo>
                  <a:lnTo>
                    <a:pt x="60" y="494"/>
                  </a:lnTo>
                  <a:lnTo>
                    <a:pt x="82" y="525"/>
                  </a:lnTo>
                  <a:lnTo>
                    <a:pt x="103" y="556"/>
                  </a:lnTo>
                  <a:lnTo>
                    <a:pt x="120" y="581"/>
                  </a:lnTo>
                  <a:lnTo>
                    <a:pt x="131" y="600"/>
                  </a:lnTo>
                  <a:lnTo>
                    <a:pt x="134" y="608"/>
                  </a:lnTo>
                  <a:lnTo>
                    <a:pt x="132" y="608"/>
                  </a:lnTo>
                  <a:lnTo>
                    <a:pt x="128" y="604"/>
                  </a:lnTo>
                  <a:lnTo>
                    <a:pt x="122" y="598"/>
                  </a:lnTo>
                  <a:lnTo>
                    <a:pt x="115" y="589"/>
                  </a:lnTo>
                  <a:lnTo>
                    <a:pt x="96" y="565"/>
                  </a:lnTo>
                  <a:lnTo>
                    <a:pt x="75" y="535"/>
                  </a:lnTo>
                  <a:lnTo>
                    <a:pt x="55" y="504"/>
                  </a:lnTo>
                  <a:lnTo>
                    <a:pt x="38" y="478"/>
                  </a:lnTo>
                  <a:lnTo>
                    <a:pt x="27" y="459"/>
                  </a:lnTo>
                  <a:lnTo>
                    <a:pt x="24" y="451"/>
                  </a:lnTo>
                  <a:close/>
                  <a:moveTo>
                    <a:pt x="169" y="659"/>
                  </a:moveTo>
                  <a:lnTo>
                    <a:pt x="170" y="659"/>
                  </a:lnTo>
                  <a:lnTo>
                    <a:pt x="175" y="663"/>
                  </a:lnTo>
                  <a:lnTo>
                    <a:pt x="180" y="670"/>
                  </a:lnTo>
                  <a:lnTo>
                    <a:pt x="188" y="679"/>
                  </a:lnTo>
                  <a:lnTo>
                    <a:pt x="208" y="703"/>
                  </a:lnTo>
                  <a:lnTo>
                    <a:pt x="230" y="735"/>
                  </a:lnTo>
                  <a:lnTo>
                    <a:pt x="253" y="767"/>
                  </a:lnTo>
                  <a:lnTo>
                    <a:pt x="271" y="793"/>
                  </a:lnTo>
                  <a:lnTo>
                    <a:pt x="282" y="813"/>
                  </a:lnTo>
                  <a:lnTo>
                    <a:pt x="285" y="821"/>
                  </a:lnTo>
                  <a:lnTo>
                    <a:pt x="283" y="821"/>
                  </a:lnTo>
                  <a:lnTo>
                    <a:pt x="280" y="818"/>
                  </a:lnTo>
                  <a:lnTo>
                    <a:pt x="273" y="811"/>
                  </a:lnTo>
                  <a:lnTo>
                    <a:pt x="265" y="801"/>
                  </a:lnTo>
                  <a:lnTo>
                    <a:pt x="246" y="777"/>
                  </a:lnTo>
                  <a:lnTo>
                    <a:pt x="223" y="746"/>
                  </a:lnTo>
                  <a:lnTo>
                    <a:pt x="201" y="714"/>
                  </a:lnTo>
                  <a:lnTo>
                    <a:pt x="184" y="686"/>
                  </a:lnTo>
                  <a:lnTo>
                    <a:pt x="173" y="666"/>
                  </a:lnTo>
                  <a:lnTo>
                    <a:pt x="169" y="659"/>
                  </a:lnTo>
                  <a:close/>
                  <a:moveTo>
                    <a:pt x="388" y="953"/>
                  </a:moveTo>
                  <a:lnTo>
                    <a:pt x="412" y="987"/>
                  </a:lnTo>
                  <a:lnTo>
                    <a:pt x="431" y="1015"/>
                  </a:lnTo>
                  <a:lnTo>
                    <a:pt x="437" y="1026"/>
                  </a:lnTo>
                  <a:lnTo>
                    <a:pt x="442" y="1035"/>
                  </a:lnTo>
                  <a:lnTo>
                    <a:pt x="445" y="1042"/>
                  </a:lnTo>
                  <a:lnTo>
                    <a:pt x="446" y="1044"/>
                  </a:lnTo>
                  <a:lnTo>
                    <a:pt x="444" y="1044"/>
                  </a:lnTo>
                  <a:lnTo>
                    <a:pt x="439" y="1039"/>
                  </a:lnTo>
                  <a:lnTo>
                    <a:pt x="433" y="1033"/>
                  </a:lnTo>
                  <a:lnTo>
                    <a:pt x="425" y="1023"/>
                  </a:lnTo>
                  <a:lnTo>
                    <a:pt x="405" y="997"/>
                  </a:lnTo>
                  <a:lnTo>
                    <a:pt x="381" y="964"/>
                  </a:lnTo>
                  <a:lnTo>
                    <a:pt x="357" y="931"/>
                  </a:lnTo>
                  <a:lnTo>
                    <a:pt x="338" y="903"/>
                  </a:lnTo>
                  <a:lnTo>
                    <a:pt x="331" y="891"/>
                  </a:lnTo>
                  <a:lnTo>
                    <a:pt x="326" y="883"/>
                  </a:lnTo>
                  <a:lnTo>
                    <a:pt x="323" y="876"/>
                  </a:lnTo>
                  <a:lnTo>
                    <a:pt x="323" y="874"/>
                  </a:lnTo>
                  <a:lnTo>
                    <a:pt x="325" y="874"/>
                  </a:lnTo>
                  <a:lnTo>
                    <a:pt x="329" y="878"/>
                  </a:lnTo>
                  <a:lnTo>
                    <a:pt x="335" y="885"/>
                  </a:lnTo>
                  <a:lnTo>
                    <a:pt x="342" y="895"/>
                  </a:lnTo>
                  <a:lnTo>
                    <a:pt x="363" y="920"/>
                  </a:lnTo>
                  <a:lnTo>
                    <a:pt x="388" y="953"/>
                  </a:lnTo>
                  <a:close/>
                  <a:moveTo>
                    <a:pt x="546" y="1194"/>
                  </a:moveTo>
                  <a:lnTo>
                    <a:pt x="522" y="1158"/>
                  </a:lnTo>
                  <a:lnTo>
                    <a:pt x="502" y="1129"/>
                  </a:lnTo>
                  <a:lnTo>
                    <a:pt x="495" y="1117"/>
                  </a:lnTo>
                  <a:lnTo>
                    <a:pt x="489" y="1108"/>
                  </a:lnTo>
                  <a:lnTo>
                    <a:pt x="486" y="1101"/>
                  </a:lnTo>
                  <a:lnTo>
                    <a:pt x="486" y="1099"/>
                  </a:lnTo>
                  <a:lnTo>
                    <a:pt x="488" y="1099"/>
                  </a:lnTo>
                  <a:lnTo>
                    <a:pt x="492" y="1103"/>
                  </a:lnTo>
                  <a:lnTo>
                    <a:pt x="499" y="1111"/>
                  </a:lnTo>
                  <a:lnTo>
                    <a:pt x="508" y="1121"/>
                  </a:lnTo>
                  <a:lnTo>
                    <a:pt x="529" y="1147"/>
                  </a:lnTo>
                  <a:lnTo>
                    <a:pt x="554" y="1182"/>
                  </a:lnTo>
                  <a:lnTo>
                    <a:pt x="580" y="1217"/>
                  </a:lnTo>
                  <a:lnTo>
                    <a:pt x="599" y="1246"/>
                  </a:lnTo>
                  <a:lnTo>
                    <a:pt x="607" y="1258"/>
                  </a:lnTo>
                  <a:lnTo>
                    <a:pt x="613" y="1267"/>
                  </a:lnTo>
                  <a:lnTo>
                    <a:pt x="616" y="1273"/>
                  </a:lnTo>
                  <a:lnTo>
                    <a:pt x="616" y="1277"/>
                  </a:lnTo>
                  <a:lnTo>
                    <a:pt x="615" y="1275"/>
                  </a:lnTo>
                  <a:lnTo>
                    <a:pt x="609" y="1271"/>
                  </a:lnTo>
                  <a:lnTo>
                    <a:pt x="603" y="1264"/>
                  </a:lnTo>
                  <a:lnTo>
                    <a:pt x="595" y="1254"/>
                  </a:lnTo>
                  <a:lnTo>
                    <a:pt x="573" y="1228"/>
                  </a:lnTo>
                  <a:lnTo>
                    <a:pt x="546" y="1194"/>
                  </a:lnTo>
                  <a:close/>
                  <a:moveTo>
                    <a:pt x="57" y="447"/>
                  </a:moveTo>
                  <a:lnTo>
                    <a:pt x="59" y="447"/>
                  </a:lnTo>
                  <a:lnTo>
                    <a:pt x="62" y="450"/>
                  </a:lnTo>
                  <a:lnTo>
                    <a:pt x="68" y="457"/>
                  </a:lnTo>
                  <a:lnTo>
                    <a:pt x="74" y="464"/>
                  </a:lnTo>
                  <a:lnTo>
                    <a:pt x="92" y="488"/>
                  </a:lnTo>
                  <a:lnTo>
                    <a:pt x="113" y="516"/>
                  </a:lnTo>
                  <a:lnTo>
                    <a:pt x="133" y="546"/>
                  </a:lnTo>
                  <a:lnTo>
                    <a:pt x="149" y="572"/>
                  </a:lnTo>
                  <a:lnTo>
                    <a:pt x="159" y="589"/>
                  </a:lnTo>
                  <a:lnTo>
                    <a:pt x="163" y="597"/>
                  </a:lnTo>
                  <a:lnTo>
                    <a:pt x="160" y="597"/>
                  </a:lnTo>
                  <a:lnTo>
                    <a:pt x="157" y="592"/>
                  </a:lnTo>
                  <a:lnTo>
                    <a:pt x="152" y="587"/>
                  </a:lnTo>
                  <a:lnTo>
                    <a:pt x="144" y="578"/>
                  </a:lnTo>
                  <a:lnTo>
                    <a:pt x="127" y="556"/>
                  </a:lnTo>
                  <a:lnTo>
                    <a:pt x="106" y="527"/>
                  </a:lnTo>
                  <a:lnTo>
                    <a:pt x="87" y="498"/>
                  </a:lnTo>
                  <a:lnTo>
                    <a:pt x="70" y="472"/>
                  </a:lnTo>
                  <a:lnTo>
                    <a:pt x="64" y="462"/>
                  </a:lnTo>
                  <a:lnTo>
                    <a:pt x="60" y="455"/>
                  </a:lnTo>
                  <a:lnTo>
                    <a:pt x="58" y="449"/>
                  </a:lnTo>
                  <a:lnTo>
                    <a:pt x="57" y="447"/>
                  </a:lnTo>
                  <a:close/>
                  <a:moveTo>
                    <a:pt x="196" y="644"/>
                  </a:moveTo>
                  <a:lnTo>
                    <a:pt x="198" y="645"/>
                  </a:lnTo>
                  <a:lnTo>
                    <a:pt x="201" y="649"/>
                  </a:lnTo>
                  <a:lnTo>
                    <a:pt x="208" y="655"/>
                  </a:lnTo>
                  <a:lnTo>
                    <a:pt x="214" y="664"/>
                  </a:lnTo>
                  <a:lnTo>
                    <a:pt x="233" y="687"/>
                  </a:lnTo>
                  <a:lnTo>
                    <a:pt x="255" y="718"/>
                  </a:lnTo>
                  <a:lnTo>
                    <a:pt x="276" y="749"/>
                  </a:lnTo>
                  <a:lnTo>
                    <a:pt x="294" y="775"/>
                  </a:lnTo>
                  <a:lnTo>
                    <a:pt x="305" y="793"/>
                  </a:lnTo>
                  <a:lnTo>
                    <a:pt x="307" y="801"/>
                  </a:lnTo>
                  <a:lnTo>
                    <a:pt x="306" y="801"/>
                  </a:lnTo>
                  <a:lnTo>
                    <a:pt x="302" y="798"/>
                  </a:lnTo>
                  <a:lnTo>
                    <a:pt x="296" y="791"/>
                  </a:lnTo>
                  <a:lnTo>
                    <a:pt x="288" y="782"/>
                  </a:lnTo>
                  <a:lnTo>
                    <a:pt x="271" y="759"/>
                  </a:lnTo>
                  <a:lnTo>
                    <a:pt x="249" y="728"/>
                  </a:lnTo>
                  <a:lnTo>
                    <a:pt x="227" y="697"/>
                  </a:lnTo>
                  <a:lnTo>
                    <a:pt x="210" y="672"/>
                  </a:lnTo>
                  <a:lnTo>
                    <a:pt x="203" y="661"/>
                  </a:lnTo>
                  <a:lnTo>
                    <a:pt x="199" y="653"/>
                  </a:lnTo>
                  <a:lnTo>
                    <a:pt x="197" y="648"/>
                  </a:lnTo>
                  <a:lnTo>
                    <a:pt x="196" y="644"/>
                  </a:lnTo>
                  <a:close/>
                  <a:moveTo>
                    <a:pt x="400" y="940"/>
                  </a:moveTo>
                  <a:lnTo>
                    <a:pt x="377" y="907"/>
                  </a:lnTo>
                  <a:lnTo>
                    <a:pt x="358" y="880"/>
                  </a:lnTo>
                  <a:lnTo>
                    <a:pt x="351" y="869"/>
                  </a:lnTo>
                  <a:lnTo>
                    <a:pt x="347" y="861"/>
                  </a:lnTo>
                  <a:lnTo>
                    <a:pt x="344" y="855"/>
                  </a:lnTo>
                  <a:lnTo>
                    <a:pt x="344" y="852"/>
                  </a:lnTo>
                  <a:lnTo>
                    <a:pt x="346" y="852"/>
                  </a:lnTo>
                  <a:lnTo>
                    <a:pt x="350" y="856"/>
                  </a:lnTo>
                  <a:lnTo>
                    <a:pt x="356" y="863"/>
                  </a:lnTo>
                  <a:lnTo>
                    <a:pt x="363" y="872"/>
                  </a:lnTo>
                  <a:lnTo>
                    <a:pt x="383" y="897"/>
                  </a:lnTo>
                  <a:lnTo>
                    <a:pt x="406" y="928"/>
                  </a:lnTo>
                  <a:lnTo>
                    <a:pt x="430" y="960"/>
                  </a:lnTo>
                  <a:lnTo>
                    <a:pt x="447" y="987"/>
                  </a:lnTo>
                  <a:lnTo>
                    <a:pt x="454" y="999"/>
                  </a:lnTo>
                  <a:lnTo>
                    <a:pt x="458" y="1006"/>
                  </a:lnTo>
                  <a:lnTo>
                    <a:pt x="462" y="1013"/>
                  </a:lnTo>
                  <a:lnTo>
                    <a:pt x="462" y="1015"/>
                  </a:lnTo>
                  <a:lnTo>
                    <a:pt x="459" y="1015"/>
                  </a:lnTo>
                  <a:lnTo>
                    <a:pt x="456" y="1011"/>
                  </a:lnTo>
                  <a:lnTo>
                    <a:pt x="449" y="1004"/>
                  </a:lnTo>
                  <a:lnTo>
                    <a:pt x="442" y="995"/>
                  </a:lnTo>
                  <a:lnTo>
                    <a:pt x="423" y="971"/>
                  </a:lnTo>
                  <a:lnTo>
                    <a:pt x="400" y="940"/>
                  </a:lnTo>
                  <a:close/>
                  <a:moveTo>
                    <a:pt x="559" y="1158"/>
                  </a:moveTo>
                  <a:lnTo>
                    <a:pt x="534" y="1125"/>
                  </a:lnTo>
                  <a:lnTo>
                    <a:pt x="516" y="1097"/>
                  </a:lnTo>
                  <a:lnTo>
                    <a:pt x="509" y="1086"/>
                  </a:lnTo>
                  <a:lnTo>
                    <a:pt x="503" y="1077"/>
                  </a:lnTo>
                  <a:lnTo>
                    <a:pt x="500" y="1070"/>
                  </a:lnTo>
                  <a:lnTo>
                    <a:pt x="500" y="1068"/>
                  </a:lnTo>
                  <a:lnTo>
                    <a:pt x="502" y="1068"/>
                  </a:lnTo>
                  <a:lnTo>
                    <a:pt x="507" y="1071"/>
                  </a:lnTo>
                  <a:lnTo>
                    <a:pt x="512" y="1079"/>
                  </a:lnTo>
                  <a:lnTo>
                    <a:pt x="521" y="1088"/>
                  </a:lnTo>
                  <a:lnTo>
                    <a:pt x="542" y="1114"/>
                  </a:lnTo>
                  <a:lnTo>
                    <a:pt x="566" y="1147"/>
                  </a:lnTo>
                  <a:lnTo>
                    <a:pt x="591" y="1181"/>
                  </a:lnTo>
                  <a:lnTo>
                    <a:pt x="609" y="1208"/>
                  </a:lnTo>
                  <a:lnTo>
                    <a:pt x="617" y="1220"/>
                  </a:lnTo>
                  <a:lnTo>
                    <a:pt x="621" y="1229"/>
                  </a:lnTo>
                  <a:lnTo>
                    <a:pt x="625" y="1235"/>
                  </a:lnTo>
                  <a:lnTo>
                    <a:pt x="626" y="1238"/>
                  </a:lnTo>
                  <a:lnTo>
                    <a:pt x="624" y="1237"/>
                  </a:lnTo>
                  <a:lnTo>
                    <a:pt x="619" y="1234"/>
                  </a:lnTo>
                  <a:lnTo>
                    <a:pt x="613" y="1227"/>
                  </a:lnTo>
                  <a:lnTo>
                    <a:pt x="604" y="1217"/>
                  </a:lnTo>
                  <a:lnTo>
                    <a:pt x="584" y="1192"/>
                  </a:lnTo>
                  <a:lnTo>
                    <a:pt x="559" y="1158"/>
                  </a:lnTo>
                  <a:close/>
                  <a:moveTo>
                    <a:pt x="144" y="525"/>
                  </a:moveTo>
                  <a:lnTo>
                    <a:pt x="124" y="498"/>
                  </a:lnTo>
                  <a:lnTo>
                    <a:pt x="110" y="473"/>
                  </a:lnTo>
                  <a:lnTo>
                    <a:pt x="103" y="463"/>
                  </a:lnTo>
                  <a:lnTo>
                    <a:pt x="100" y="457"/>
                  </a:lnTo>
                  <a:lnTo>
                    <a:pt x="98" y="451"/>
                  </a:lnTo>
                  <a:lnTo>
                    <a:pt x="96" y="449"/>
                  </a:lnTo>
                  <a:lnTo>
                    <a:pt x="99" y="449"/>
                  </a:lnTo>
                  <a:lnTo>
                    <a:pt x="102" y="452"/>
                  </a:lnTo>
                  <a:lnTo>
                    <a:pt x="107" y="458"/>
                  </a:lnTo>
                  <a:lnTo>
                    <a:pt x="114" y="466"/>
                  </a:lnTo>
                  <a:lnTo>
                    <a:pt x="131" y="488"/>
                  </a:lnTo>
                  <a:lnTo>
                    <a:pt x="150" y="515"/>
                  </a:lnTo>
                  <a:lnTo>
                    <a:pt x="169" y="544"/>
                  </a:lnTo>
                  <a:lnTo>
                    <a:pt x="185" y="567"/>
                  </a:lnTo>
                  <a:lnTo>
                    <a:pt x="195" y="585"/>
                  </a:lnTo>
                  <a:lnTo>
                    <a:pt x="198" y="592"/>
                  </a:lnTo>
                  <a:lnTo>
                    <a:pt x="196" y="592"/>
                  </a:lnTo>
                  <a:lnTo>
                    <a:pt x="192" y="589"/>
                  </a:lnTo>
                  <a:lnTo>
                    <a:pt x="187" y="583"/>
                  </a:lnTo>
                  <a:lnTo>
                    <a:pt x="180" y="575"/>
                  </a:lnTo>
                  <a:lnTo>
                    <a:pt x="164" y="553"/>
                  </a:lnTo>
                  <a:lnTo>
                    <a:pt x="144" y="525"/>
                  </a:lnTo>
                  <a:close/>
                  <a:moveTo>
                    <a:pt x="230" y="639"/>
                  </a:moveTo>
                  <a:lnTo>
                    <a:pt x="232" y="639"/>
                  </a:lnTo>
                  <a:lnTo>
                    <a:pt x="235" y="642"/>
                  </a:lnTo>
                  <a:lnTo>
                    <a:pt x="241" y="649"/>
                  </a:lnTo>
                  <a:lnTo>
                    <a:pt x="249" y="656"/>
                  </a:lnTo>
                  <a:lnTo>
                    <a:pt x="266" y="680"/>
                  </a:lnTo>
                  <a:lnTo>
                    <a:pt x="287" y="708"/>
                  </a:lnTo>
                  <a:lnTo>
                    <a:pt x="307" y="738"/>
                  </a:lnTo>
                  <a:lnTo>
                    <a:pt x="324" y="762"/>
                  </a:lnTo>
                  <a:lnTo>
                    <a:pt x="335" y="781"/>
                  </a:lnTo>
                  <a:lnTo>
                    <a:pt x="337" y="789"/>
                  </a:lnTo>
                  <a:lnTo>
                    <a:pt x="336" y="789"/>
                  </a:lnTo>
                  <a:lnTo>
                    <a:pt x="331" y="786"/>
                  </a:lnTo>
                  <a:lnTo>
                    <a:pt x="326" y="779"/>
                  </a:lnTo>
                  <a:lnTo>
                    <a:pt x="319" y="771"/>
                  </a:lnTo>
                  <a:lnTo>
                    <a:pt x="302" y="748"/>
                  </a:lnTo>
                  <a:lnTo>
                    <a:pt x="281" y="719"/>
                  </a:lnTo>
                  <a:lnTo>
                    <a:pt x="260" y="690"/>
                  </a:lnTo>
                  <a:lnTo>
                    <a:pt x="243" y="664"/>
                  </a:lnTo>
                  <a:lnTo>
                    <a:pt x="238" y="654"/>
                  </a:lnTo>
                  <a:lnTo>
                    <a:pt x="233" y="647"/>
                  </a:lnTo>
                  <a:lnTo>
                    <a:pt x="231" y="641"/>
                  </a:lnTo>
                  <a:lnTo>
                    <a:pt x="230" y="639"/>
                  </a:lnTo>
                  <a:close/>
                  <a:moveTo>
                    <a:pt x="425" y="921"/>
                  </a:moveTo>
                  <a:lnTo>
                    <a:pt x="403" y="890"/>
                  </a:lnTo>
                  <a:lnTo>
                    <a:pt x="385" y="864"/>
                  </a:lnTo>
                  <a:lnTo>
                    <a:pt x="380" y="854"/>
                  </a:lnTo>
                  <a:lnTo>
                    <a:pt x="374" y="845"/>
                  </a:lnTo>
                  <a:lnTo>
                    <a:pt x="372" y="840"/>
                  </a:lnTo>
                  <a:lnTo>
                    <a:pt x="372" y="836"/>
                  </a:lnTo>
                  <a:lnTo>
                    <a:pt x="373" y="837"/>
                  </a:lnTo>
                  <a:lnTo>
                    <a:pt x="378" y="841"/>
                  </a:lnTo>
                  <a:lnTo>
                    <a:pt x="383" y="847"/>
                  </a:lnTo>
                  <a:lnTo>
                    <a:pt x="391" y="856"/>
                  </a:lnTo>
                  <a:lnTo>
                    <a:pt x="410" y="879"/>
                  </a:lnTo>
                  <a:lnTo>
                    <a:pt x="432" y="910"/>
                  </a:lnTo>
                  <a:lnTo>
                    <a:pt x="454" y="941"/>
                  </a:lnTo>
                  <a:lnTo>
                    <a:pt x="471" y="967"/>
                  </a:lnTo>
                  <a:lnTo>
                    <a:pt x="478" y="978"/>
                  </a:lnTo>
                  <a:lnTo>
                    <a:pt x="483" y="985"/>
                  </a:lnTo>
                  <a:lnTo>
                    <a:pt x="485" y="991"/>
                  </a:lnTo>
                  <a:lnTo>
                    <a:pt x="486" y="994"/>
                  </a:lnTo>
                  <a:lnTo>
                    <a:pt x="484" y="993"/>
                  </a:lnTo>
                  <a:lnTo>
                    <a:pt x="479" y="990"/>
                  </a:lnTo>
                  <a:lnTo>
                    <a:pt x="474" y="984"/>
                  </a:lnTo>
                  <a:lnTo>
                    <a:pt x="466" y="975"/>
                  </a:lnTo>
                  <a:lnTo>
                    <a:pt x="447" y="951"/>
                  </a:lnTo>
                  <a:lnTo>
                    <a:pt x="425" y="921"/>
                  </a:lnTo>
                  <a:close/>
                  <a:moveTo>
                    <a:pt x="578" y="1133"/>
                  </a:moveTo>
                  <a:lnTo>
                    <a:pt x="555" y="1100"/>
                  </a:lnTo>
                  <a:lnTo>
                    <a:pt x="538" y="1072"/>
                  </a:lnTo>
                  <a:lnTo>
                    <a:pt x="530" y="1061"/>
                  </a:lnTo>
                  <a:lnTo>
                    <a:pt x="526" y="1053"/>
                  </a:lnTo>
                  <a:lnTo>
                    <a:pt x="522" y="1047"/>
                  </a:lnTo>
                  <a:lnTo>
                    <a:pt x="522" y="1044"/>
                  </a:lnTo>
                  <a:lnTo>
                    <a:pt x="524" y="1045"/>
                  </a:lnTo>
                  <a:lnTo>
                    <a:pt x="528" y="1048"/>
                  </a:lnTo>
                  <a:lnTo>
                    <a:pt x="534" y="1055"/>
                  </a:lnTo>
                  <a:lnTo>
                    <a:pt x="542" y="1064"/>
                  </a:lnTo>
                  <a:lnTo>
                    <a:pt x="562" y="1089"/>
                  </a:lnTo>
                  <a:lnTo>
                    <a:pt x="586" y="1120"/>
                  </a:lnTo>
                  <a:lnTo>
                    <a:pt x="609" y="1152"/>
                  </a:lnTo>
                  <a:lnTo>
                    <a:pt x="627" y="1179"/>
                  </a:lnTo>
                  <a:lnTo>
                    <a:pt x="635" y="1190"/>
                  </a:lnTo>
                  <a:lnTo>
                    <a:pt x="639" y="1199"/>
                  </a:lnTo>
                  <a:lnTo>
                    <a:pt x="642" y="1205"/>
                  </a:lnTo>
                  <a:lnTo>
                    <a:pt x="642" y="1208"/>
                  </a:lnTo>
                  <a:lnTo>
                    <a:pt x="640" y="1207"/>
                  </a:lnTo>
                  <a:lnTo>
                    <a:pt x="636" y="1204"/>
                  </a:lnTo>
                  <a:lnTo>
                    <a:pt x="630" y="1197"/>
                  </a:lnTo>
                  <a:lnTo>
                    <a:pt x="623" y="1188"/>
                  </a:lnTo>
                  <a:lnTo>
                    <a:pt x="603" y="1164"/>
                  </a:lnTo>
                  <a:lnTo>
                    <a:pt x="578" y="1133"/>
                  </a:lnTo>
                  <a:close/>
                  <a:moveTo>
                    <a:pt x="64" y="353"/>
                  </a:moveTo>
                  <a:lnTo>
                    <a:pt x="47" y="328"/>
                  </a:lnTo>
                  <a:lnTo>
                    <a:pt x="32" y="306"/>
                  </a:lnTo>
                  <a:lnTo>
                    <a:pt x="24" y="289"/>
                  </a:lnTo>
                  <a:lnTo>
                    <a:pt x="21" y="282"/>
                  </a:lnTo>
                  <a:lnTo>
                    <a:pt x="27" y="286"/>
                  </a:lnTo>
                  <a:lnTo>
                    <a:pt x="37" y="298"/>
                  </a:lnTo>
                  <a:lnTo>
                    <a:pt x="52" y="319"/>
                  </a:lnTo>
                  <a:lnTo>
                    <a:pt x="70" y="344"/>
                  </a:lnTo>
                  <a:lnTo>
                    <a:pt x="89" y="371"/>
                  </a:lnTo>
                  <a:lnTo>
                    <a:pt x="102" y="392"/>
                  </a:lnTo>
                  <a:lnTo>
                    <a:pt x="111" y="407"/>
                  </a:lnTo>
                  <a:lnTo>
                    <a:pt x="114" y="415"/>
                  </a:lnTo>
                  <a:lnTo>
                    <a:pt x="112" y="414"/>
                  </a:lnTo>
                  <a:lnTo>
                    <a:pt x="109" y="412"/>
                  </a:lnTo>
                  <a:lnTo>
                    <a:pt x="104" y="406"/>
                  </a:lnTo>
                  <a:lnTo>
                    <a:pt x="98" y="399"/>
                  </a:lnTo>
                  <a:lnTo>
                    <a:pt x="83" y="380"/>
                  </a:lnTo>
                  <a:lnTo>
                    <a:pt x="64" y="353"/>
                  </a:lnTo>
                  <a:close/>
                  <a:moveTo>
                    <a:pt x="143" y="457"/>
                  </a:moveTo>
                  <a:lnTo>
                    <a:pt x="145" y="457"/>
                  </a:lnTo>
                  <a:lnTo>
                    <a:pt x="148" y="460"/>
                  </a:lnTo>
                  <a:lnTo>
                    <a:pt x="153" y="466"/>
                  </a:lnTo>
                  <a:lnTo>
                    <a:pt x="159" y="473"/>
                  </a:lnTo>
                  <a:lnTo>
                    <a:pt x="176" y="494"/>
                  </a:lnTo>
                  <a:lnTo>
                    <a:pt x="195" y="521"/>
                  </a:lnTo>
                  <a:lnTo>
                    <a:pt x="213" y="548"/>
                  </a:lnTo>
                  <a:lnTo>
                    <a:pt x="228" y="572"/>
                  </a:lnTo>
                  <a:lnTo>
                    <a:pt x="238" y="587"/>
                  </a:lnTo>
                  <a:lnTo>
                    <a:pt x="240" y="595"/>
                  </a:lnTo>
                  <a:lnTo>
                    <a:pt x="239" y="595"/>
                  </a:lnTo>
                  <a:lnTo>
                    <a:pt x="235" y="591"/>
                  </a:lnTo>
                  <a:lnTo>
                    <a:pt x="230" y="586"/>
                  </a:lnTo>
                  <a:lnTo>
                    <a:pt x="223" y="578"/>
                  </a:lnTo>
                  <a:lnTo>
                    <a:pt x="208" y="558"/>
                  </a:lnTo>
                  <a:lnTo>
                    <a:pt x="189" y="532"/>
                  </a:lnTo>
                  <a:lnTo>
                    <a:pt x="169" y="504"/>
                  </a:lnTo>
                  <a:lnTo>
                    <a:pt x="155" y="481"/>
                  </a:lnTo>
                  <a:lnTo>
                    <a:pt x="149" y="471"/>
                  </a:lnTo>
                  <a:lnTo>
                    <a:pt x="145" y="464"/>
                  </a:lnTo>
                  <a:lnTo>
                    <a:pt x="143" y="459"/>
                  </a:lnTo>
                  <a:lnTo>
                    <a:pt x="143" y="457"/>
                  </a:lnTo>
                  <a:close/>
                  <a:moveTo>
                    <a:pt x="319" y="716"/>
                  </a:moveTo>
                  <a:lnTo>
                    <a:pt x="299" y="688"/>
                  </a:lnTo>
                  <a:lnTo>
                    <a:pt x="284" y="664"/>
                  </a:lnTo>
                  <a:lnTo>
                    <a:pt x="274" y="647"/>
                  </a:lnTo>
                  <a:lnTo>
                    <a:pt x="272" y="639"/>
                  </a:lnTo>
                  <a:lnTo>
                    <a:pt x="273" y="640"/>
                  </a:lnTo>
                  <a:lnTo>
                    <a:pt x="276" y="643"/>
                  </a:lnTo>
                  <a:lnTo>
                    <a:pt x="282" y="649"/>
                  </a:lnTo>
                  <a:lnTo>
                    <a:pt x="288" y="656"/>
                  </a:lnTo>
                  <a:lnTo>
                    <a:pt x="306" y="679"/>
                  </a:lnTo>
                  <a:lnTo>
                    <a:pt x="326" y="706"/>
                  </a:lnTo>
                  <a:lnTo>
                    <a:pt x="346" y="734"/>
                  </a:lnTo>
                  <a:lnTo>
                    <a:pt x="361" y="758"/>
                  </a:lnTo>
                  <a:lnTo>
                    <a:pt x="371" y="776"/>
                  </a:lnTo>
                  <a:lnTo>
                    <a:pt x="374" y="783"/>
                  </a:lnTo>
                  <a:lnTo>
                    <a:pt x="372" y="782"/>
                  </a:lnTo>
                  <a:lnTo>
                    <a:pt x="369" y="780"/>
                  </a:lnTo>
                  <a:lnTo>
                    <a:pt x="363" y="773"/>
                  </a:lnTo>
                  <a:lnTo>
                    <a:pt x="357" y="766"/>
                  </a:lnTo>
                  <a:lnTo>
                    <a:pt x="339" y="744"/>
                  </a:lnTo>
                  <a:lnTo>
                    <a:pt x="319" y="716"/>
                  </a:lnTo>
                  <a:close/>
                  <a:moveTo>
                    <a:pt x="407" y="830"/>
                  </a:moveTo>
                  <a:lnTo>
                    <a:pt x="410" y="830"/>
                  </a:lnTo>
                  <a:lnTo>
                    <a:pt x="413" y="833"/>
                  </a:lnTo>
                  <a:lnTo>
                    <a:pt x="419" y="839"/>
                  </a:lnTo>
                  <a:lnTo>
                    <a:pt x="426" y="847"/>
                  </a:lnTo>
                  <a:lnTo>
                    <a:pt x="444" y="871"/>
                  </a:lnTo>
                  <a:lnTo>
                    <a:pt x="465" y="899"/>
                  </a:lnTo>
                  <a:lnTo>
                    <a:pt x="486" y="929"/>
                  </a:lnTo>
                  <a:lnTo>
                    <a:pt x="502" y="953"/>
                  </a:lnTo>
                  <a:lnTo>
                    <a:pt x="509" y="963"/>
                  </a:lnTo>
                  <a:lnTo>
                    <a:pt x="513" y="972"/>
                  </a:lnTo>
                  <a:lnTo>
                    <a:pt x="516" y="978"/>
                  </a:lnTo>
                  <a:lnTo>
                    <a:pt x="517" y="980"/>
                  </a:lnTo>
                  <a:lnTo>
                    <a:pt x="514" y="980"/>
                  </a:lnTo>
                  <a:lnTo>
                    <a:pt x="510" y="976"/>
                  </a:lnTo>
                  <a:lnTo>
                    <a:pt x="505" y="970"/>
                  </a:lnTo>
                  <a:lnTo>
                    <a:pt x="498" y="962"/>
                  </a:lnTo>
                  <a:lnTo>
                    <a:pt x="479" y="939"/>
                  </a:lnTo>
                  <a:lnTo>
                    <a:pt x="458" y="910"/>
                  </a:lnTo>
                  <a:lnTo>
                    <a:pt x="437" y="880"/>
                  </a:lnTo>
                  <a:lnTo>
                    <a:pt x="421" y="855"/>
                  </a:lnTo>
                  <a:lnTo>
                    <a:pt x="414" y="845"/>
                  </a:lnTo>
                  <a:lnTo>
                    <a:pt x="411" y="837"/>
                  </a:lnTo>
                  <a:lnTo>
                    <a:pt x="407" y="832"/>
                  </a:lnTo>
                  <a:lnTo>
                    <a:pt x="407" y="830"/>
                  </a:lnTo>
                  <a:close/>
                  <a:moveTo>
                    <a:pt x="551" y="1027"/>
                  </a:moveTo>
                  <a:lnTo>
                    <a:pt x="553" y="1028"/>
                  </a:lnTo>
                  <a:lnTo>
                    <a:pt x="558" y="1032"/>
                  </a:lnTo>
                  <a:lnTo>
                    <a:pt x="563" y="1038"/>
                  </a:lnTo>
                  <a:lnTo>
                    <a:pt x="571" y="1047"/>
                  </a:lnTo>
                  <a:lnTo>
                    <a:pt x="589" y="1070"/>
                  </a:lnTo>
                  <a:lnTo>
                    <a:pt x="613" y="1100"/>
                  </a:lnTo>
                  <a:lnTo>
                    <a:pt x="635" y="1132"/>
                  </a:lnTo>
                  <a:lnTo>
                    <a:pt x="652" y="1157"/>
                  </a:lnTo>
                  <a:lnTo>
                    <a:pt x="659" y="1168"/>
                  </a:lnTo>
                  <a:lnTo>
                    <a:pt x="663" y="1176"/>
                  </a:lnTo>
                  <a:lnTo>
                    <a:pt x="667" y="1182"/>
                  </a:lnTo>
                  <a:lnTo>
                    <a:pt x="667" y="1185"/>
                  </a:lnTo>
                  <a:lnTo>
                    <a:pt x="666" y="1185"/>
                  </a:lnTo>
                  <a:lnTo>
                    <a:pt x="661" y="1182"/>
                  </a:lnTo>
                  <a:lnTo>
                    <a:pt x="655" y="1175"/>
                  </a:lnTo>
                  <a:lnTo>
                    <a:pt x="647" y="1166"/>
                  </a:lnTo>
                  <a:lnTo>
                    <a:pt x="628" y="1143"/>
                  </a:lnTo>
                  <a:lnTo>
                    <a:pt x="605" y="1112"/>
                  </a:lnTo>
                  <a:lnTo>
                    <a:pt x="583" y="1081"/>
                  </a:lnTo>
                  <a:lnTo>
                    <a:pt x="565" y="1055"/>
                  </a:lnTo>
                  <a:lnTo>
                    <a:pt x="559" y="1045"/>
                  </a:lnTo>
                  <a:lnTo>
                    <a:pt x="554" y="1036"/>
                  </a:lnTo>
                  <a:lnTo>
                    <a:pt x="552" y="1031"/>
                  </a:lnTo>
                  <a:lnTo>
                    <a:pt x="551" y="1027"/>
                  </a:lnTo>
                  <a:close/>
                  <a:moveTo>
                    <a:pt x="126" y="363"/>
                  </a:moveTo>
                  <a:lnTo>
                    <a:pt x="144" y="388"/>
                  </a:lnTo>
                  <a:lnTo>
                    <a:pt x="157" y="409"/>
                  </a:lnTo>
                  <a:lnTo>
                    <a:pt x="165" y="424"/>
                  </a:lnTo>
                  <a:lnTo>
                    <a:pt x="167" y="431"/>
                  </a:lnTo>
                  <a:lnTo>
                    <a:pt x="163" y="428"/>
                  </a:lnTo>
                  <a:lnTo>
                    <a:pt x="153" y="416"/>
                  </a:lnTo>
                  <a:lnTo>
                    <a:pt x="137" y="397"/>
                  </a:lnTo>
                  <a:lnTo>
                    <a:pt x="121" y="373"/>
                  </a:lnTo>
                  <a:lnTo>
                    <a:pt x="104" y="349"/>
                  </a:lnTo>
                  <a:lnTo>
                    <a:pt x="91" y="327"/>
                  </a:lnTo>
                  <a:lnTo>
                    <a:pt x="82" y="312"/>
                  </a:lnTo>
                  <a:lnTo>
                    <a:pt x="80" y="305"/>
                  </a:lnTo>
                  <a:lnTo>
                    <a:pt x="81" y="306"/>
                  </a:lnTo>
                  <a:lnTo>
                    <a:pt x="84" y="308"/>
                  </a:lnTo>
                  <a:lnTo>
                    <a:pt x="89" y="313"/>
                  </a:lnTo>
                  <a:lnTo>
                    <a:pt x="94" y="320"/>
                  </a:lnTo>
                  <a:lnTo>
                    <a:pt x="110" y="339"/>
                  </a:lnTo>
                  <a:lnTo>
                    <a:pt x="126" y="363"/>
                  </a:lnTo>
                  <a:close/>
                  <a:moveTo>
                    <a:pt x="196" y="471"/>
                  </a:moveTo>
                  <a:lnTo>
                    <a:pt x="197" y="471"/>
                  </a:lnTo>
                  <a:lnTo>
                    <a:pt x="200" y="474"/>
                  </a:lnTo>
                  <a:lnTo>
                    <a:pt x="206" y="480"/>
                  </a:lnTo>
                  <a:lnTo>
                    <a:pt x="211" y="487"/>
                  </a:lnTo>
                  <a:lnTo>
                    <a:pt x="227" y="508"/>
                  </a:lnTo>
                  <a:lnTo>
                    <a:pt x="245" y="533"/>
                  </a:lnTo>
                  <a:lnTo>
                    <a:pt x="263" y="559"/>
                  </a:lnTo>
                  <a:lnTo>
                    <a:pt x="277" y="580"/>
                  </a:lnTo>
                  <a:lnTo>
                    <a:pt x="286" y="597"/>
                  </a:lnTo>
                  <a:lnTo>
                    <a:pt x="289" y="604"/>
                  </a:lnTo>
                  <a:lnTo>
                    <a:pt x="287" y="604"/>
                  </a:lnTo>
                  <a:lnTo>
                    <a:pt x="284" y="600"/>
                  </a:lnTo>
                  <a:lnTo>
                    <a:pt x="280" y="596"/>
                  </a:lnTo>
                  <a:lnTo>
                    <a:pt x="273" y="588"/>
                  </a:lnTo>
                  <a:lnTo>
                    <a:pt x="257" y="568"/>
                  </a:lnTo>
                  <a:lnTo>
                    <a:pt x="239" y="543"/>
                  </a:lnTo>
                  <a:lnTo>
                    <a:pt x="221" y="516"/>
                  </a:lnTo>
                  <a:lnTo>
                    <a:pt x="207" y="494"/>
                  </a:lnTo>
                  <a:lnTo>
                    <a:pt x="198" y="478"/>
                  </a:lnTo>
                  <a:lnTo>
                    <a:pt x="196" y="471"/>
                  </a:lnTo>
                  <a:close/>
                  <a:moveTo>
                    <a:pt x="366" y="722"/>
                  </a:moveTo>
                  <a:lnTo>
                    <a:pt x="346" y="694"/>
                  </a:lnTo>
                  <a:lnTo>
                    <a:pt x="331" y="670"/>
                  </a:lnTo>
                  <a:lnTo>
                    <a:pt x="326" y="661"/>
                  </a:lnTo>
                  <a:lnTo>
                    <a:pt x="321" y="653"/>
                  </a:lnTo>
                  <a:lnTo>
                    <a:pt x="319" y="649"/>
                  </a:lnTo>
                  <a:lnTo>
                    <a:pt x="319" y="645"/>
                  </a:lnTo>
                  <a:lnTo>
                    <a:pt x="320" y="647"/>
                  </a:lnTo>
                  <a:lnTo>
                    <a:pt x="324" y="649"/>
                  </a:lnTo>
                  <a:lnTo>
                    <a:pt x="329" y="654"/>
                  </a:lnTo>
                  <a:lnTo>
                    <a:pt x="336" y="662"/>
                  </a:lnTo>
                  <a:lnTo>
                    <a:pt x="352" y="683"/>
                  </a:lnTo>
                  <a:lnTo>
                    <a:pt x="372" y="711"/>
                  </a:lnTo>
                  <a:lnTo>
                    <a:pt x="391" y="737"/>
                  </a:lnTo>
                  <a:lnTo>
                    <a:pt x="405" y="760"/>
                  </a:lnTo>
                  <a:lnTo>
                    <a:pt x="415" y="777"/>
                  </a:lnTo>
                  <a:lnTo>
                    <a:pt x="417" y="784"/>
                  </a:lnTo>
                  <a:lnTo>
                    <a:pt x="416" y="783"/>
                  </a:lnTo>
                  <a:lnTo>
                    <a:pt x="413" y="781"/>
                  </a:lnTo>
                  <a:lnTo>
                    <a:pt x="407" y="776"/>
                  </a:lnTo>
                  <a:lnTo>
                    <a:pt x="401" y="768"/>
                  </a:lnTo>
                  <a:lnTo>
                    <a:pt x="384" y="747"/>
                  </a:lnTo>
                  <a:lnTo>
                    <a:pt x="366" y="722"/>
                  </a:lnTo>
                  <a:close/>
                  <a:moveTo>
                    <a:pt x="554" y="972"/>
                  </a:moveTo>
                  <a:lnTo>
                    <a:pt x="552" y="972"/>
                  </a:lnTo>
                  <a:lnTo>
                    <a:pt x="549" y="969"/>
                  </a:lnTo>
                  <a:lnTo>
                    <a:pt x="543" y="963"/>
                  </a:lnTo>
                  <a:lnTo>
                    <a:pt x="537" y="955"/>
                  </a:lnTo>
                  <a:lnTo>
                    <a:pt x="519" y="933"/>
                  </a:lnTo>
                  <a:lnTo>
                    <a:pt x="499" y="906"/>
                  </a:lnTo>
                  <a:lnTo>
                    <a:pt x="478" y="877"/>
                  </a:lnTo>
                  <a:lnTo>
                    <a:pt x="463" y="854"/>
                  </a:lnTo>
                  <a:lnTo>
                    <a:pt x="457" y="844"/>
                  </a:lnTo>
                  <a:lnTo>
                    <a:pt x="453" y="836"/>
                  </a:lnTo>
                  <a:lnTo>
                    <a:pt x="451" y="831"/>
                  </a:lnTo>
                  <a:lnTo>
                    <a:pt x="449" y="829"/>
                  </a:lnTo>
                  <a:lnTo>
                    <a:pt x="452" y="829"/>
                  </a:lnTo>
                  <a:lnTo>
                    <a:pt x="455" y="832"/>
                  </a:lnTo>
                  <a:lnTo>
                    <a:pt x="460" y="837"/>
                  </a:lnTo>
                  <a:lnTo>
                    <a:pt x="467" y="845"/>
                  </a:lnTo>
                  <a:lnTo>
                    <a:pt x="485" y="867"/>
                  </a:lnTo>
                  <a:lnTo>
                    <a:pt x="506" y="895"/>
                  </a:lnTo>
                  <a:lnTo>
                    <a:pt x="526" y="923"/>
                  </a:lnTo>
                  <a:lnTo>
                    <a:pt x="541" y="948"/>
                  </a:lnTo>
                  <a:lnTo>
                    <a:pt x="548" y="957"/>
                  </a:lnTo>
                  <a:lnTo>
                    <a:pt x="552" y="964"/>
                  </a:lnTo>
                  <a:lnTo>
                    <a:pt x="554" y="970"/>
                  </a:lnTo>
                  <a:lnTo>
                    <a:pt x="554" y="972"/>
                  </a:lnTo>
                  <a:close/>
                  <a:moveTo>
                    <a:pt x="80" y="232"/>
                  </a:moveTo>
                  <a:lnTo>
                    <a:pt x="95" y="255"/>
                  </a:lnTo>
                  <a:lnTo>
                    <a:pt x="107" y="275"/>
                  </a:lnTo>
                  <a:lnTo>
                    <a:pt x="115" y="288"/>
                  </a:lnTo>
                  <a:lnTo>
                    <a:pt x="117" y="295"/>
                  </a:lnTo>
                  <a:lnTo>
                    <a:pt x="116" y="295"/>
                  </a:lnTo>
                  <a:lnTo>
                    <a:pt x="113" y="292"/>
                  </a:lnTo>
                  <a:lnTo>
                    <a:pt x="109" y="288"/>
                  </a:lnTo>
                  <a:lnTo>
                    <a:pt x="103" y="281"/>
                  </a:lnTo>
                  <a:lnTo>
                    <a:pt x="90" y="264"/>
                  </a:lnTo>
                  <a:lnTo>
                    <a:pt x="74" y="242"/>
                  </a:lnTo>
                  <a:lnTo>
                    <a:pt x="59" y="218"/>
                  </a:lnTo>
                  <a:lnTo>
                    <a:pt x="47" y="199"/>
                  </a:lnTo>
                  <a:lnTo>
                    <a:pt x="39" y="185"/>
                  </a:lnTo>
                  <a:lnTo>
                    <a:pt x="38" y="179"/>
                  </a:lnTo>
                  <a:lnTo>
                    <a:pt x="41" y="182"/>
                  </a:lnTo>
                  <a:lnTo>
                    <a:pt x="51" y="193"/>
                  </a:lnTo>
                  <a:lnTo>
                    <a:pt x="64" y="210"/>
                  </a:lnTo>
                  <a:lnTo>
                    <a:pt x="80" y="232"/>
                  </a:lnTo>
                  <a:close/>
                  <a:moveTo>
                    <a:pt x="228" y="452"/>
                  </a:moveTo>
                  <a:lnTo>
                    <a:pt x="223" y="450"/>
                  </a:lnTo>
                  <a:lnTo>
                    <a:pt x="213" y="438"/>
                  </a:lnTo>
                  <a:lnTo>
                    <a:pt x="199" y="420"/>
                  </a:lnTo>
                  <a:lnTo>
                    <a:pt x="182" y="397"/>
                  </a:lnTo>
                  <a:lnTo>
                    <a:pt x="166" y="374"/>
                  </a:lnTo>
                  <a:lnTo>
                    <a:pt x="154" y="353"/>
                  </a:lnTo>
                  <a:lnTo>
                    <a:pt x="145" y="339"/>
                  </a:lnTo>
                  <a:lnTo>
                    <a:pt x="143" y="332"/>
                  </a:lnTo>
                  <a:lnTo>
                    <a:pt x="145" y="332"/>
                  </a:lnTo>
                  <a:lnTo>
                    <a:pt x="147" y="334"/>
                  </a:lnTo>
                  <a:lnTo>
                    <a:pt x="152" y="340"/>
                  </a:lnTo>
                  <a:lnTo>
                    <a:pt x="158" y="346"/>
                  </a:lnTo>
                  <a:lnTo>
                    <a:pt x="171" y="364"/>
                  </a:lnTo>
                  <a:lnTo>
                    <a:pt x="188" y="387"/>
                  </a:lnTo>
                  <a:lnTo>
                    <a:pt x="205" y="412"/>
                  </a:lnTo>
                  <a:lnTo>
                    <a:pt x="218" y="431"/>
                  </a:lnTo>
                  <a:lnTo>
                    <a:pt x="226" y="446"/>
                  </a:lnTo>
                  <a:lnTo>
                    <a:pt x="228" y="452"/>
                  </a:lnTo>
                  <a:close/>
                  <a:moveTo>
                    <a:pt x="345" y="619"/>
                  </a:moveTo>
                  <a:lnTo>
                    <a:pt x="344" y="618"/>
                  </a:lnTo>
                  <a:lnTo>
                    <a:pt x="340" y="616"/>
                  </a:lnTo>
                  <a:lnTo>
                    <a:pt x="335" y="610"/>
                  </a:lnTo>
                  <a:lnTo>
                    <a:pt x="329" y="604"/>
                  </a:lnTo>
                  <a:lnTo>
                    <a:pt x="314" y="585"/>
                  </a:lnTo>
                  <a:lnTo>
                    <a:pt x="297" y="560"/>
                  </a:lnTo>
                  <a:lnTo>
                    <a:pt x="280" y="536"/>
                  </a:lnTo>
                  <a:lnTo>
                    <a:pt x="266" y="514"/>
                  </a:lnTo>
                  <a:lnTo>
                    <a:pt x="257" y="500"/>
                  </a:lnTo>
                  <a:lnTo>
                    <a:pt x="255" y="492"/>
                  </a:lnTo>
                  <a:lnTo>
                    <a:pt x="257" y="492"/>
                  </a:lnTo>
                  <a:lnTo>
                    <a:pt x="261" y="495"/>
                  </a:lnTo>
                  <a:lnTo>
                    <a:pt x="265" y="500"/>
                  </a:lnTo>
                  <a:lnTo>
                    <a:pt x="271" y="508"/>
                  </a:lnTo>
                  <a:lnTo>
                    <a:pt x="285" y="526"/>
                  </a:lnTo>
                  <a:lnTo>
                    <a:pt x="303" y="551"/>
                  </a:lnTo>
                  <a:lnTo>
                    <a:pt x="320" y="575"/>
                  </a:lnTo>
                  <a:lnTo>
                    <a:pt x="334" y="596"/>
                  </a:lnTo>
                  <a:lnTo>
                    <a:pt x="342" y="611"/>
                  </a:lnTo>
                  <a:lnTo>
                    <a:pt x="345" y="619"/>
                  </a:lnTo>
                  <a:close/>
                  <a:moveTo>
                    <a:pt x="424" y="719"/>
                  </a:moveTo>
                  <a:lnTo>
                    <a:pt x="443" y="746"/>
                  </a:lnTo>
                  <a:lnTo>
                    <a:pt x="457" y="768"/>
                  </a:lnTo>
                  <a:lnTo>
                    <a:pt x="466" y="784"/>
                  </a:lnTo>
                  <a:lnTo>
                    <a:pt x="468" y="791"/>
                  </a:lnTo>
                  <a:lnTo>
                    <a:pt x="467" y="791"/>
                  </a:lnTo>
                  <a:lnTo>
                    <a:pt x="464" y="788"/>
                  </a:lnTo>
                  <a:lnTo>
                    <a:pt x="458" y="783"/>
                  </a:lnTo>
                  <a:lnTo>
                    <a:pt x="452" y="776"/>
                  </a:lnTo>
                  <a:lnTo>
                    <a:pt x="436" y="756"/>
                  </a:lnTo>
                  <a:lnTo>
                    <a:pt x="417" y="730"/>
                  </a:lnTo>
                  <a:lnTo>
                    <a:pt x="399" y="704"/>
                  </a:lnTo>
                  <a:lnTo>
                    <a:pt x="384" y="682"/>
                  </a:lnTo>
                  <a:lnTo>
                    <a:pt x="376" y="666"/>
                  </a:lnTo>
                  <a:lnTo>
                    <a:pt x="373" y="659"/>
                  </a:lnTo>
                  <a:lnTo>
                    <a:pt x="374" y="659"/>
                  </a:lnTo>
                  <a:lnTo>
                    <a:pt x="378" y="662"/>
                  </a:lnTo>
                  <a:lnTo>
                    <a:pt x="383" y="668"/>
                  </a:lnTo>
                  <a:lnTo>
                    <a:pt x="390" y="674"/>
                  </a:lnTo>
                  <a:lnTo>
                    <a:pt x="405" y="694"/>
                  </a:lnTo>
                  <a:lnTo>
                    <a:pt x="424" y="719"/>
                  </a:lnTo>
                  <a:close/>
                  <a:moveTo>
                    <a:pt x="553" y="898"/>
                  </a:moveTo>
                  <a:lnTo>
                    <a:pt x="572" y="925"/>
                  </a:lnTo>
                  <a:lnTo>
                    <a:pt x="587" y="948"/>
                  </a:lnTo>
                  <a:lnTo>
                    <a:pt x="593" y="957"/>
                  </a:lnTo>
                  <a:lnTo>
                    <a:pt x="597" y="964"/>
                  </a:lnTo>
                  <a:lnTo>
                    <a:pt x="599" y="970"/>
                  </a:lnTo>
                  <a:lnTo>
                    <a:pt x="599" y="972"/>
                  </a:lnTo>
                  <a:lnTo>
                    <a:pt x="597" y="972"/>
                  </a:lnTo>
                  <a:lnTo>
                    <a:pt x="594" y="969"/>
                  </a:lnTo>
                  <a:lnTo>
                    <a:pt x="588" y="963"/>
                  </a:lnTo>
                  <a:lnTo>
                    <a:pt x="582" y="955"/>
                  </a:lnTo>
                  <a:lnTo>
                    <a:pt x="565" y="936"/>
                  </a:lnTo>
                  <a:lnTo>
                    <a:pt x="546" y="909"/>
                  </a:lnTo>
                  <a:lnTo>
                    <a:pt x="527" y="882"/>
                  </a:lnTo>
                  <a:lnTo>
                    <a:pt x="511" y="858"/>
                  </a:lnTo>
                  <a:lnTo>
                    <a:pt x="506" y="848"/>
                  </a:lnTo>
                  <a:lnTo>
                    <a:pt x="501" y="841"/>
                  </a:lnTo>
                  <a:lnTo>
                    <a:pt x="499" y="836"/>
                  </a:lnTo>
                  <a:lnTo>
                    <a:pt x="499" y="833"/>
                  </a:lnTo>
                  <a:lnTo>
                    <a:pt x="500" y="834"/>
                  </a:lnTo>
                  <a:lnTo>
                    <a:pt x="505" y="836"/>
                  </a:lnTo>
                  <a:lnTo>
                    <a:pt x="510" y="842"/>
                  </a:lnTo>
                  <a:lnTo>
                    <a:pt x="517" y="850"/>
                  </a:lnTo>
                  <a:lnTo>
                    <a:pt x="533" y="871"/>
                  </a:lnTo>
                  <a:lnTo>
                    <a:pt x="553" y="898"/>
                  </a:lnTo>
                  <a:close/>
                  <a:moveTo>
                    <a:pt x="49" y="136"/>
                  </a:moveTo>
                  <a:lnTo>
                    <a:pt x="36" y="115"/>
                  </a:lnTo>
                  <a:lnTo>
                    <a:pt x="25" y="97"/>
                  </a:lnTo>
                  <a:lnTo>
                    <a:pt x="17" y="84"/>
                  </a:lnTo>
                  <a:lnTo>
                    <a:pt x="16" y="78"/>
                  </a:lnTo>
                  <a:lnTo>
                    <a:pt x="19" y="81"/>
                  </a:lnTo>
                  <a:lnTo>
                    <a:pt x="28" y="90"/>
                  </a:lnTo>
                  <a:lnTo>
                    <a:pt x="40" y="107"/>
                  </a:lnTo>
                  <a:lnTo>
                    <a:pt x="55" y="127"/>
                  </a:lnTo>
                  <a:lnTo>
                    <a:pt x="68" y="148"/>
                  </a:lnTo>
                  <a:lnTo>
                    <a:pt x="79" y="165"/>
                  </a:lnTo>
                  <a:lnTo>
                    <a:pt x="87" y="178"/>
                  </a:lnTo>
                  <a:lnTo>
                    <a:pt x="88" y="184"/>
                  </a:lnTo>
                  <a:lnTo>
                    <a:pt x="84" y="182"/>
                  </a:lnTo>
                  <a:lnTo>
                    <a:pt x="75" y="172"/>
                  </a:lnTo>
                  <a:lnTo>
                    <a:pt x="63" y="156"/>
                  </a:lnTo>
                  <a:lnTo>
                    <a:pt x="49" y="136"/>
                  </a:lnTo>
                  <a:close/>
                  <a:moveTo>
                    <a:pt x="153" y="269"/>
                  </a:moveTo>
                  <a:lnTo>
                    <a:pt x="168" y="291"/>
                  </a:lnTo>
                  <a:lnTo>
                    <a:pt x="179" y="310"/>
                  </a:lnTo>
                  <a:lnTo>
                    <a:pt x="187" y="323"/>
                  </a:lnTo>
                  <a:lnTo>
                    <a:pt x="188" y="329"/>
                  </a:lnTo>
                  <a:lnTo>
                    <a:pt x="187" y="329"/>
                  </a:lnTo>
                  <a:lnTo>
                    <a:pt x="185" y="327"/>
                  </a:lnTo>
                  <a:lnTo>
                    <a:pt x="180" y="322"/>
                  </a:lnTo>
                  <a:lnTo>
                    <a:pt x="175" y="317"/>
                  </a:lnTo>
                  <a:lnTo>
                    <a:pt x="163" y="300"/>
                  </a:lnTo>
                  <a:lnTo>
                    <a:pt x="147" y="278"/>
                  </a:lnTo>
                  <a:lnTo>
                    <a:pt x="132" y="256"/>
                  </a:lnTo>
                  <a:lnTo>
                    <a:pt x="121" y="237"/>
                  </a:lnTo>
                  <a:lnTo>
                    <a:pt x="113" y="224"/>
                  </a:lnTo>
                  <a:lnTo>
                    <a:pt x="112" y="218"/>
                  </a:lnTo>
                  <a:lnTo>
                    <a:pt x="115" y="221"/>
                  </a:lnTo>
                  <a:lnTo>
                    <a:pt x="125" y="231"/>
                  </a:lnTo>
                  <a:lnTo>
                    <a:pt x="137" y="247"/>
                  </a:lnTo>
                  <a:lnTo>
                    <a:pt x="153" y="269"/>
                  </a:lnTo>
                  <a:close/>
                  <a:moveTo>
                    <a:pt x="256" y="417"/>
                  </a:moveTo>
                  <a:lnTo>
                    <a:pt x="272" y="440"/>
                  </a:lnTo>
                  <a:lnTo>
                    <a:pt x="285" y="460"/>
                  </a:lnTo>
                  <a:lnTo>
                    <a:pt x="293" y="474"/>
                  </a:lnTo>
                  <a:lnTo>
                    <a:pt x="295" y="480"/>
                  </a:lnTo>
                  <a:lnTo>
                    <a:pt x="293" y="480"/>
                  </a:lnTo>
                  <a:lnTo>
                    <a:pt x="291" y="478"/>
                  </a:lnTo>
                  <a:lnTo>
                    <a:pt x="286" y="473"/>
                  </a:lnTo>
                  <a:lnTo>
                    <a:pt x="281" y="467"/>
                  </a:lnTo>
                  <a:lnTo>
                    <a:pt x="266" y="449"/>
                  </a:lnTo>
                  <a:lnTo>
                    <a:pt x="251" y="427"/>
                  </a:lnTo>
                  <a:lnTo>
                    <a:pt x="235" y="404"/>
                  </a:lnTo>
                  <a:lnTo>
                    <a:pt x="223" y="385"/>
                  </a:lnTo>
                  <a:lnTo>
                    <a:pt x="216" y="371"/>
                  </a:lnTo>
                  <a:lnTo>
                    <a:pt x="213" y="364"/>
                  </a:lnTo>
                  <a:lnTo>
                    <a:pt x="218" y="367"/>
                  </a:lnTo>
                  <a:lnTo>
                    <a:pt x="227" y="378"/>
                  </a:lnTo>
                  <a:lnTo>
                    <a:pt x="241" y="395"/>
                  </a:lnTo>
                  <a:lnTo>
                    <a:pt x="256" y="417"/>
                  </a:lnTo>
                  <a:close/>
                  <a:moveTo>
                    <a:pt x="367" y="574"/>
                  </a:moveTo>
                  <a:lnTo>
                    <a:pt x="383" y="597"/>
                  </a:lnTo>
                  <a:lnTo>
                    <a:pt x="396" y="618"/>
                  </a:lnTo>
                  <a:lnTo>
                    <a:pt x="404" y="632"/>
                  </a:lnTo>
                  <a:lnTo>
                    <a:pt x="406" y="639"/>
                  </a:lnTo>
                  <a:lnTo>
                    <a:pt x="402" y="636"/>
                  </a:lnTo>
                  <a:lnTo>
                    <a:pt x="392" y="624"/>
                  </a:lnTo>
                  <a:lnTo>
                    <a:pt x="378" y="607"/>
                  </a:lnTo>
                  <a:lnTo>
                    <a:pt x="360" y="584"/>
                  </a:lnTo>
                  <a:lnTo>
                    <a:pt x="344" y="559"/>
                  </a:lnTo>
                  <a:lnTo>
                    <a:pt x="331" y="538"/>
                  </a:lnTo>
                  <a:lnTo>
                    <a:pt x="323" y="524"/>
                  </a:lnTo>
                  <a:lnTo>
                    <a:pt x="320" y="517"/>
                  </a:lnTo>
                  <a:lnTo>
                    <a:pt x="321" y="517"/>
                  </a:lnTo>
                  <a:lnTo>
                    <a:pt x="325" y="520"/>
                  </a:lnTo>
                  <a:lnTo>
                    <a:pt x="329" y="525"/>
                  </a:lnTo>
                  <a:lnTo>
                    <a:pt x="336" y="532"/>
                  </a:lnTo>
                  <a:lnTo>
                    <a:pt x="350" y="551"/>
                  </a:lnTo>
                  <a:lnTo>
                    <a:pt x="367" y="574"/>
                  </a:lnTo>
                  <a:close/>
                  <a:moveTo>
                    <a:pt x="526" y="804"/>
                  </a:moveTo>
                  <a:lnTo>
                    <a:pt x="524" y="804"/>
                  </a:lnTo>
                  <a:lnTo>
                    <a:pt x="521" y="802"/>
                  </a:lnTo>
                  <a:lnTo>
                    <a:pt x="517" y="797"/>
                  </a:lnTo>
                  <a:lnTo>
                    <a:pt x="510" y="790"/>
                  </a:lnTo>
                  <a:lnTo>
                    <a:pt x="495" y="771"/>
                  </a:lnTo>
                  <a:lnTo>
                    <a:pt x="477" y="747"/>
                  </a:lnTo>
                  <a:lnTo>
                    <a:pt x="459" y="722"/>
                  </a:lnTo>
                  <a:lnTo>
                    <a:pt x="446" y="701"/>
                  </a:lnTo>
                  <a:lnTo>
                    <a:pt x="437" y="685"/>
                  </a:lnTo>
                  <a:lnTo>
                    <a:pt x="435" y="679"/>
                  </a:lnTo>
                  <a:lnTo>
                    <a:pt x="436" y="679"/>
                  </a:lnTo>
                  <a:lnTo>
                    <a:pt x="439" y="681"/>
                  </a:lnTo>
                  <a:lnTo>
                    <a:pt x="444" y="686"/>
                  </a:lnTo>
                  <a:lnTo>
                    <a:pt x="451" y="693"/>
                  </a:lnTo>
                  <a:lnTo>
                    <a:pt x="466" y="712"/>
                  </a:lnTo>
                  <a:lnTo>
                    <a:pt x="484" y="736"/>
                  </a:lnTo>
                  <a:lnTo>
                    <a:pt x="501" y="761"/>
                  </a:lnTo>
                  <a:lnTo>
                    <a:pt x="514" y="782"/>
                  </a:lnTo>
                  <a:lnTo>
                    <a:pt x="523" y="798"/>
                  </a:lnTo>
                  <a:lnTo>
                    <a:pt x="526" y="804"/>
                  </a:lnTo>
                  <a:close/>
                  <a:moveTo>
                    <a:pt x="607" y="906"/>
                  </a:moveTo>
                  <a:lnTo>
                    <a:pt x="625" y="932"/>
                  </a:lnTo>
                  <a:lnTo>
                    <a:pt x="640" y="954"/>
                  </a:lnTo>
                  <a:lnTo>
                    <a:pt x="646" y="963"/>
                  </a:lnTo>
                  <a:lnTo>
                    <a:pt x="649" y="970"/>
                  </a:lnTo>
                  <a:lnTo>
                    <a:pt x="651" y="975"/>
                  </a:lnTo>
                  <a:lnTo>
                    <a:pt x="651" y="978"/>
                  </a:lnTo>
                  <a:lnTo>
                    <a:pt x="650" y="978"/>
                  </a:lnTo>
                  <a:lnTo>
                    <a:pt x="647" y="974"/>
                  </a:lnTo>
                  <a:lnTo>
                    <a:pt x="641" y="970"/>
                  </a:lnTo>
                  <a:lnTo>
                    <a:pt x="635" y="962"/>
                  </a:lnTo>
                  <a:lnTo>
                    <a:pt x="619" y="942"/>
                  </a:lnTo>
                  <a:lnTo>
                    <a:pt x="599" y="917"/>
                  </a:lnTo>
                  <a:lnTo>
                    <a:pt x="581" y="890"/>
                  </a:lnTo>
                  <a:lnTo>
                    <a:pt x="566" y="868"/>
                  </a:lnTo>
                  <a:lnTo>
                    <a:pt x="558" y="852"/>
                  </a:lnTo>
                  <a:lnTo>
                    <a:pt x="555" y="844"/>
                  </a:lnTo>
                  <a:lnTo>
                    <a:pt x="556" y="845"/>
                  </a:lnTo>
                  <a:lnTo>
                    <a:pt x="560" y="847"/>
                  </a:lnTo>
                  <a:lnTo>
                    <a:pt x="565" y="853"/>
                  </a:lnTo>
                  <a:lnTo>
                    <a:pt x="572" y="861"/>
                  </a:lnTo>
                  <a:lnTo>
                    <a:pt x="587" y="880"/>
                  </a:lnTo>
                  <a:lnTo>
                    <a:pt x="607" y="906"/>
                  </a:lnTo>
                  <a:close/>
                  <a:moveTo>
                    <a:pt x="42" y="53"/>
                  </a:moveTo>
                  <a:lnTo>
                    <a:pt x="29" y="34"/>
                  </a:lnTo>
                  <a:lnTo>
                    <a:pt x="19" y="18"/>
                  </a:lnTo>
                  <a:lnTo>
                    <a:pt x="13" y="6"/>
                  </a:lnTo>
                  <a:lnTo>
                    <a:pt x="12" y="0"/>
                  </a:lnTo>
                  <a:lnTo>
                    <a:pt x="15" y="2"/>
                  </a:lnTo>
                  <a:lnTo>
                    <a:pt x="23" y="11"/>
                  </a:lnTo>
                  <a:lnTo>
                    <a:pt x="34" y="25"/>
                  </a:lnTo>
                  <a:lnTo>
                    <a:pt x="47" y="44"/>
                  </a:lnTo>
                  <a:lnTo>
                    <a:pt x="60" y="64"/>
                  </a:lnTo>
                  <a:lnTo>
                    <a:pt x="70" y="79"/>
                  </a:lnTo>
                  <a:lnTo>
                    <a:pt x="75" y="92"/>
                  </a:lnTo>
                  <a:lnTo>
                    <a:pt x="78" y="97"/>
                  </a:lnTo>
                  <a:lnTo>
                    <a:pt x="73" y="95"/>
                  </a:lnTo>
                  <a:lnTo>
                    <a:pt x="66" y="86"/>
                  </a:lnTo>
                  <a:lnTo>
                    <a:pt x="55" y="72"/>
                  </a:lnTo>
                  <a:lnTo>
                    <a:pt x="42" y="53"/>
                  </a:lnTo>
                  <a:close/>
                  <a:moveTo>
                    <a:pt x="131" y="183"/>
                  </a:moveTo>
                  <a:lnTo>
                    <a:pt x="117" y="163"/>
                  </a:lnTo>
                  <a:lnTo>
                    <a:pt x="107" y="146"/>
                  </a:lnTo>
                  <a:lnTo>
                    <a:pt x="101" y="133"/>
                  </a:lnTo>
                  <a:lnTo>
                    <a:pt x="99" y="128"/>
                  </a:lnTo>
                  <a:lnTo>
                    <a:pt x="102" y="130"/>
                  </a:lnTo>
                  <a:lnTo>
                    <a:pt x="111" y="140"/>
                  </a:lnTo>
                  <a:lnTo>
                    <a:pt x="123" y="154"/>
                  </a:lnTo>
                  <a:lnTo>
                    <a:pt x="136" y="174"/>
                  </a:lnTo>
                  <a:lnTo>
                    <a:pt x="149" y="194"/>
                  </a:lnTo>
                  <a:lnTo>
                    <a:pt x="160" y="212"/>
                  </a:lnTo>
                  <a:lnTo>
                    <a:pt x="167" y="223"/>
                  </a:lnTo>
                  <a:lnTo>
                    <a:pt x="168" y="229"/>
                  </a:lnTo>
                  <a:lnTo>
                    <a:pt x="165" y="226"/>
                  </a:lnTo>
                  <a:lnTo>
                    <a:pt x="156" y="217"/>
                  </a:lnTo>
                  <a:lnTo>
                    <a:pt x="145" y="202"/>
                  </a:lnTo>
                  <a:lnTo>
                    <a:pt x="131" y="183"/>
                  </a:lnTo>
                  <a:close/>
                  <a:moveTo>
                    <a:pt x="226" y="320"/>
                  </a:moveTo>
                  <a:lnTo>
                    <a:pt x="211" y="299"/>
                  </a:lnTo>
                  <a:lnTo>
                    <a:pt x="200" y="280"/>
                  </a:lnTo>
                  <a:lnTo>
                    <a:pt x="194" y="268"/>
                  </a:lnTo>
                  <a:lnTo>
                    <a:pt x="191" y="261"/>
                  </a:lnTo>
                  <a:lnTo>
                    <a:pt x="196" y="265"/>
                  </a:lnTo>
                  <a:lnTo>
                    <a:pt x="205" y="275"/>
                  </a:lnTo>
                  <a:lnTo>
                    <a:pt x="217" y="290"/>
                  </a:lnTo>
                  <a:lnTo>
                    <a:pt x="231" y="310"/>
                  </a:lnTo>
                  <a:lnTo>
                    <a:pt x="245" y="331"/>
                  </a:lnTo>
                  <a:lnTo>
                    <a:pt x="256" y="349"/>
                  </a:lnTo>
                  <a:lnTo>
                    <a:pt x="263" y="362"/>
                  </a:lnTo>
                  <a:lnTo>
                    <a:pt x="265" y="369"/>
                  </a:lnTo>
                  <a:lnTo>
                    <a:pt x="261" y="365"/>
                  </a:lnTo>
                  <a:lnTo>
                    <a:pt x="252" y="355"/>
                  </a:lnTo>
                  <a:lnTo>
                    <a:pt x="240" y="340"/>
                  </a:lnTo>
                  <a:lnTo>
                    <a:pt x="226" y="320"/>
                  </a:lnTo>
                  <a:close/>
                  <a:moveTo>
                    <a:pt x="325" y="462"/>
                  </a:moveTo>
                  <a:lnTo>
                    <a:pt x="310" y="440"/>
                  </a:lnTo>
                  <a:lnTo>
                    <a:pt x="298" y="421"/>
                  </a:lnTo>
                  <a:lnTo>
                    <a:pt x="291" y="408"/>
                  </a:lnTo>
                  <a:lnTo>
                    <a:pt x="289" y="402"/>
                  </a:lnTo>
                  <a:lnTo>
                    <a:pt x="293" y="404"/>
                  </a:lnTo>
                  <a:lnTo>
                    <a:pt x="303" y="415"/>
                  </a:lnTo>
                  <a:lnTo>
                    <a:pt x="316" y="431"/>
                  </a:lnTo>
                  <a:lnTo>
                    <a:pt x="331" y="452"/>
                  </a:lnTo>
                  <a:lnTo>
                    <a:pt x="346" y="474"/>
                  </a:lnTo>
                  <a:lnTo>
                    <a:pt x="358" y="493"/>
                  </a:lnTo>
                  <a:lnTo>
                    <a:pt x="366" y="506"/>
                  </a:lnTo>
                  <a:lnTo>
                    <a:pt x="367" y="513"/>
                  </a:lnTo>
                  <a:lnTo>
                    <a:pt x="366" y="513"/>
                  </a:lnTo>
                  <a:lnTo>
                    <a:pt x="363" y="511"/>
                  </a:lnTo>
                  <a:lnTo>
                    <a:pt x="359" y="506"/>
                  </a:lnTo>
                  <a:lnTo>
                    <a:pt x="353" y="500"/>
                  </a:lnTo>
                  <a:lnTo>
                    <a:pt x="340" y="483"/>
                  </a:lnTo>
                  <a:lnTo>
                    <a:pt x="325" y="462"/>
                  </a:lnTo>
                  <a:close/>
                  <a:moveTo>
                    <a:pt x="437" y="601"/>
                  </a:moveTo>
                  <a:lnTo>
                    <a:pt x="453" y="624"/>
                  </a:lnTo>
                  <a:lnTo>
                    <a:pt x="465" y="644"/>
                  </a:lnTo>
                  <a:lnTo>
                    <a:pt x="474" y="658"/>
                  </a:lnTo>
                  <a:lnTo>
                    <a:pt x="475" y="664"/>
                  </a:lnTo>
                  <a:lnTo>
                    <a:pt x="474" y="664"/>
                  </a:lnTo>
                  <a:lnTo>
                    <a:pt x="470" y="662"/>
                  </a:lnTo>
                  <a:lnTo>
                    <a:pt x="466" y="658"/>
                  </a:lnTo>
                  <a:lnTo>
                    <a:pt x="460" y="651"/>
                  </a:lnTo>
                  <a:lnTo>
                    <a:pt x="447" y="633"/>
                  </a:lnTo>
                  <a:lnTo>
                    <a:pt x="431" y="611"/>
                  </a:lnTo>
                  <a:lnTo>
                    <a:pt x="415" y="589"/>
                  </a:lnTo>
                  <a:lnTo>
                    <a:pt x="402" y="569"/>
                  </a:lnTo>
                  <a:lnTo>
                    <a:pt x="394" y="555"/>
                  </a:lnTo>
                  <a:lnTo>
                    <a:pt x="392" y="548"/>
                  </a:lnTo>
                  <a:lnTo>
                    <a:pt x="394" y="548"/>
                  </a:lnTo>
                  <a:lnTo>
                    <a:pt x="396" y="551"/>
                  </a:lnTo>
                  <a:lnTo>
                    <a:pt x="401" y="555"/>
                  </a:lnTo>
                  <a:lnTo>
                    <a:pt x="406" y="562"/>
                  </a:lnTo>
                  <a:lnTo>
                    <a:pt x="421" y="579"/>
                  </a:lnTo>
                  <a:lnTo>
                    <a:pt x="437" y="601"/>
                  </a:lnTo>
                  <a:close/>
                  <a:moveTo>
                    <a:pt x="549" y="757"/>
                  </a:moveTo>
                  <a:lnTo>
                    <a:pt x="565" y="781"/>
                  </a:lnTo>
                  <a:lnTo>
                    <a:pt x="578" y="801"/>
                  </a:lnTo>
                  <a:lnTo>
                    <a:pt x="587" y="815"/>
                  </a:lnTo>
                  <a:lnTo>
                    <a:pt x="589" y="823"/>
                  </a:lnTo>
                  <a:lnTo>
                    <a:pt x="588" y="823"/>
                  </a:lnTo>
                  <a:lnTo>
                    <a:pt x="585" y="820"/>
                  </a:lnTo>
                  <a:lnTo>
                    <a:pt x="581" y="815"/>
                  </a:lnTo>
                  <a:lnTo>
                    <a:pt x="574" y="809"/>
                  </a:lnTo>
                  <a:lnTo>
                    <a:pt x="560" y="791"/>
                  </a:lnTo>
                  <a:lnTo>
                    <a:pt x="542" y="768"/>
                  </a:lnTo>
                  <a:lnTo>
                    <a:pt x="526" y="744"/>
                  </a:lnTo>
                  <a:lnTo>
                    <a:pt x="512" y="723"/>
                  </a:lnTo>
                  <a:lnTo>
                    <a:pt x="503" y="708"/>
                  </a:lnTo>
                  <a:lnTo>
                    <a:pt x="501" y="702"/>
                  </a:lnTo>
                  <a:lnTo>
                    <a:pt x="503" y="702"/>
                  </a:lnTo>
                  <a:lnTo>
                    <a:pt x="507" y="704"/>
                  </a:lnTo>
                  <a:lnTo>
                    <a:pt x="511" y="708"/>
                  </a:lnTo>
                  <a:lnTo>
                    <a:pt x="517" y="716"/>
                  </a:lnTo>
                  <a:lnTo>
                    <a:pt x="532" y="734"/>
                  </a:lnTo>
                  <a:lnTo>
                    <a:pt x="549" y="757"/>
                  </a:lnTo>
                  <a:close/>
                  <a:moveTo>
                    <a:pt x="219" y="235"/>
                  </a:moveTo>
                  <a:lnTo>
                    <a:pt x="206" y="215"/>
                  </a:lnTo>
                  <a:lnTo>
                    <a:pt x="196" y="200"/>
                  </a:lnTo>
                  <a:lnTo>
                    <a:pt x="189" y="188"/>
                  </a:lnTo>
                  <a:lnTo>
                    <a:pt x="188" y="182"/>
                  </a:lnTo>
                  <a:lnTo>
                    <a:pt x="191" y="184"/>
                  </a:lnTo>
                  <a:lnTo>
                    <a:pt x="200" y="193"/>
                  </a:lnTo>
                  <a:lnTo>
                    <a:pt x="211" y="207"/>
                  </a:lnTo>
                  <a:lnTo>
                    <a:pt x="224" y="226"/>
                  </a:lnTo>
                  <a:lnTo>
                    <a:pt x="237" y="245"/>
                  </a:lnTo>
                  <a:lnTo>
                    <a:pt x="248" y="261"/>
                  </a:lnTo>
                  <a:lnTo>
                    <a:pt x="253" y="274"/>
                  </a:lnTo>
                  <a:lnTo>
                    <a:pt x="255" y="279"/>
                  </a:lnTo>
                  <a:lnTo>
                    <a:pt x="251" y="277"/>
                  </a:lnTo>
                  <a:lnTo>
                    <a:pt x="243" y="267"/>
                  </a:lnTo>
                  <a:lnTo>
                    <a:pt x="232" y="254"/>
                  </a:lnTo>
                  <a:lnTo>
                    <a:pt x="219" y="235"/>
                  </a:lnTo>
                  <a:close/>
                  <a:moveTo>
                    <a:pt x="309" y="365"/>
                  </a:moveTo>
                  <a:lnTo>
                    <a:pt x="296" y="345"/>
                  </a:lnTo>
                  <a:lnTo>
                    <a:pt x="285" y="328"/>
                  </a:lnTo>
                  <a:lnTo>
                    <a:pt x="278" y="316"/>
                  </a:lnTo>
                  <a:lnTo>
                    <a:pt x="276" y="310"/>
                  </a:lnTo>
                  <a:lnTo>
                    <a:pt x="281" y="312"/>
                  </a:lnTo>
                  <a:lnTo>
                    <a:pt x="289" y="321"/>
                  </a:lnTo>
                  <a:lnTo>
                    <a:pt x="301" y="337"/>
                  </a:lnTo>
                  <a:lnTo>
                    <a:pt x="315" y="356"/>
                  </a:lnTo>
                  <a:lnTo>
                    <a:pt x="329" y="376"/>
                  </a:lnTo>
                  <a:lnTo>
                    <a:pt x="339" y="393"/>
                  </a:lnTo>
                  <a:lnTo>
                    <a:pt x="346" y="405"/>
                  </a:lnTo>
                  <a:lnTo>
                    <a:pt x="348" y="412"/>
                  </a:lnTo>
                  <a:lnTo>
                    <a:pt x="344" y="408"/>
                  </a:lnTo>
                  <a:lnTo>
                    <a:pt x="336" y="399"/>
                  </a:lnTo>
                  <a:lnTo>
                    <a:pt x="324" y="384"/>
                  </a:lnTo>
                  <a:lnTo>
                    <a:pt x="309" y="365"/>
                  </a:lnTo>
                  <a:close/>
                  <a:moveTo>
                    <a:pt x="405" y="502"/>
                  </a:moveTo>
                  <a:lnTo>
                    <a:pt x="391" y="481"/>
                  </a:lnTo>
                  <a:lnTo>
                    <a:pt x="380" y="463"/>
                  </a:lnTo>
                  <a:lnTo>
                    <a:pt x="373" y="450"/>
                  </a:lnTo>
                  <a:lnTo>
                    <a:pt x="371" y="444"/>
                  </a:lnTo>
                  <a:lnTo>
                    <a:pt x="376" y="446"/>
                  </a:lnTo>
                  <a:lnTo>
                    <a:pt x="384" y="456"/>
                  </a:lnTo>
                  <a:lnTo>
                    <a:pt x="396" y="472"/>
                  </a:lnTo>
                  <a:lnTo>
                    <a:pt x="412" y="492"/>
                  </a:lnTo>
                  <a:lnTo>
                    <a:pt x="426" y="513"/>
                  </a:lnTo>
                  <a:lnTo>
                    <a:pt x="437" y="531"/>
                  </a:lnTo>
                  <a:lnTo>
                    <a:pt x="444" y="544"/>
                  </a:lnTo>
                  <a:lnTo>
                    <a:pt x="446" y="549"/>
                  </a:lnTo>
                  <a:lnTo>
                    <a:pt x="445" y="549"/>
                  </a:lnTo>
                  <a:lnTo>
                    <a:pt x="442" y="547"/>
                  </a:lnTo>
                  <a:lnTo>
                    <a:pt x="438" y="544"/>
                  </a:lnTo>
                  <a:lnTo>
                    <a:pt x="433" y="537"/>
                  </a:lnTo>
                  <a:lnTo>
                    <a:pt x="421" y="522"/>
                  </a:lnTo>
                  <a:lnTo>
                    <a:pt x="405" y="502"/>
                  </a:lnTo>
                  <a:close/>
                  <a:moveTo>
                    <a:pt x="507" y="644"/>
                  </a:moveTo>
                  <a:lnTo>
                    <a:pt x="492" y="622"/>
                  </a:lnTo>
                  <a:lnTo>
                    <a:pt x="480" y="604"/>
                  </a:lnTo>
                  <a:lnTo>
                    <a:pt x="473" y="590"/>
                  </a:lnTo>
                  <a:lnTo>
                    <a:pt x="470" y="584"/>
                  </a:lnTo>
                  <a:lnTo>
                    <a:pt x="471" y="585"/>
                  </a:lnTo>
                  <a:lnTo>
                    <a:pt x="475" y="587"/>
                  </a:lnTo>
                  <a:lnTo>
                    <a:pt x="479" y="590"/>
                  </a:lnTo>
                  <a:lnTo>
                    <a:pt x="485" y="597"/>
                  </a:lnTo>
                  <a:lnTo>
                    <a:pt x="498" y="613"/>
                  </a:lnTo>
                  <a:lnTo>
                    <a:pt x="513" y="634"/>
                  </a:lnTo>
                  <a:lnTo>
                    <a:pt x="529" y="656"/>
                  </a:lnTo>
                  <a:lnTo>
                    <a:pt x="541" y="675"/>
                  </a:lnTo>
                  <a:lnTo>
                    <a:pt x="549" y="688"/>
                  </a:lnTo>
                  <a:lnTo>
                    <a:pt x="550" y="695"/>
                  </a:lnTo>
                  <a:lnTo>
                    <a:pt x="549" y="695"/>
                  </a:lnTo>
                  <a:lnTo>
                    <a:pt x="546" y="693"/>
                  </a:lnTo>
                  <a:lnTo>
                    <a:pt x="542" y="688"/>
                  </a:lnTo>
                  <a:lnTo>
                    <a:pt x="537" y="683"/>
                  </a:lnTo>
                  <a:lnTo>
                    <a:pt x="523" y="666"/>
                  </a:lnTo>
                  <a:lnTo>
                    <a:pt x="507" y="644"/>
                  </a:lnTo>
                  <a:close/>
                  <a:moveTo>
                    <a:pt x="621" y="783"/>
                  </a:moveTo>
                  <a:lnTo>
                    <a:pt x="637" y="807"/>
                  </a:lnTo>
                  <a:lnTo>
                    <a:pt x="650" y="826"/>
                  </a:lnTo>
                  <a:lnTo>
                    <a:pt x="655" y="834"/>
                  </a:lnTo>
                  <a:lnTo>
                    <a:pt x="658" y="840"/>
                  </a:lnTo>
                  <a:lnTo>
                    <a:pt x="660" y="845"/>
                  </a:lnTo>
                  <a:lnTo>
                    <a:pt x="660" y="847"/>
                  </a:lnTo>
                  <a:lnTo>
                    <a:pt x="659" y="847"/>
                  </a:lnTo>
                  <a:lnTo>
                    <a:pt x="656" y="844"/>
                  </a:lnTo>
                  <a:lnTo>
                    <a:pt x="651" y="840"/>
                  </a:lnTo>
                  <a:lnTo>
                    <a:pt x="646" y="834"/>
                  </a:lnTo>
                  <a:lnTo>
                    <a:pt x="631" y="816"/>
                  </a:lnTo>
                  <a:lnTo>
                    <a:pt x="615" y="794"/>
                  </a:lnTo>
                  <a:lnTo>
                    <a:pt x="598" y="771"/>
                  </a:lnTo>
                  <a:lnTo>
                    <a:pt x="586" y="751"/>
                  </a:lnTo>
                  <a:lnTo>
                    <a:pt x="581" y="744"/>
                  </a:lnTo>
                  <a:lnTo>
                    <a:pt x="577" y="737"/>
                  </a:lnTo>
                  <a:lnTo>
                    <a:pt x="576" y="733"/>
                  </a:lnTo>
                  <a:lnTo>
                    <a:pt x="576" y="730"/>
                  </a:lnTo>
                  <a:lnTo>
                    <a:pt x="577" y="730"/>
                  </a:lnTo>
                  <a:lnTo>
                    <a:pt x="581" y="733"/>
                  </a:lnTo>
                  <a:lnTo>
                    <a:pt x="585" y="737"/>
                  </a:lnTo>
                  <a:lnTo>
                    <a:pt x="591" y="744"/>
                  </a:lnTo>
                  <a:lnTo>
                    <a:pt x="605" y="761"/>
                  </a:lnTo>
                  <a:lnTo>
                    <a:pt x="621" y="783"/>
                  </a:lnTo>
                  <a:close/>
                  <a:moveTo>
                    <a:pt x="400" y="415"/>
                  </a:moveTo>
                  <a:lnTo>
                    <a:pt x="387" y="396"/>
                  </a:lnTo>
                  <a:lnTo>
                    <a:pt x="377" y="380"/>
                  </a:lnTo>
                  <a:lnTo>
                    <a:pt x="370" y="367"/>
                  </a:lnTo>
                  <a:lnTo>
                    <a:pt x="369" y="362"/>
                  </a:lnTo>
                  <a:lnTo>
                    <a:pt x="372" y="364"/>
                  </a:lnTo>
                  <a:lnTo>
                    <a:pt x="380" y="373"/>
                  </a:lnTo>
                  <a:lnTo>
                    <a:pt x="392" y="387"/>
                  </a:lnTo>
                  <a:lnTo>
                    <a:pt x="405" y="406"/>
                  </a:lnTo>
                  <a:lnTo>
                    <a:pt x="419" y="425"/>
                  </a:lnTo>
                  <a:lnTo>
                    <a:pt x="428" y="441"/>
                  </a:lnTo>
                  <a:lnTo>
                    <a:pt x="435" y="453"/>
                  </a:lnTo>
                  <a:lnTo>
                    <a:pt x="436" y="459"/>
                  </a:lnTo>
                  <a:lnTo>
                    <a:pt x="433" y="457"/>
                  </a:lnTo>
                  <a:lnTo>
                    <a:pt x="425" y="448"/>
                  </a:lnTo>
                  <a:lnTo>
                    <a:pt x="413" y="434"/>
                  </a:lnTo>
                  <a:lnTo>
                    <a:pt x="400" y="415"/>
                  </a:lnTo>
                  <a:close/>
                  <a:moveTo>
                    <a:pt x="492" y="545"/>
                  </a:moveTo>
                  <a:lnTo>
                    <a:pt x="478" y="525"/>
                  </a:lnTo>
                  <a:lnTo>
                    <a:pt x="467" y="508"/>
                  </a:lnTo>
                  <a:lnTo>
                    <a:pt x="460" y="495"/>
                  </a:lnTo>
                  <a:lnTo>
                    <a:pt x="458" y="490"/>
                  </a:lnTo>
                  <a:lnTo>
                    <a:pt x="460" y="490"/>
                  </a:lnTo>
                  <a:lnTo>
                    <a:pt x="463" y="492"/>
                  </a:lnTo>
                  <a:lnTo>
                    <a:pt x="467" y="495"/>
                  </a:lnTo>
                  <a:lnTo>
                    <a:pt x="471" y="501"/>
                  </a:lnTo>
                  <a:lnTo>
                    <a:pt x="484" y="516"/>
                  </a:lnTo>
                  <a:lnTo>
                    <a:pt x="498" y="536"/>
                  </a:lnTo>
                  <a:lnTo>
                    <a:pt x="512" y="556"/>
                  </a:lnTo>
                  <a:lnTo>
                    <a:pt x="522" y="573"/>
                  </a:lnTo>
                  <a:lnTo>
                    <a:pt x="530" y="586"/>
                  </a:lnTo>
                  <a:lnTo>
                    <a:pt x="531" y="591"/>
                  </a:lnTo>
                  <a:lnTo>
                    <a:pt x="528" y="589"/>
                  </a:lnTo>
                  <a:lnTo>
                    <a:pt x="519" y="580"/>
                  </a:lnTo>
                  <a:lnTo>
                    <a:pt x="507" y="565"/>
                  </a:lnTo>
                  <a:lnTo>
                    <a:pt x="492" y="545"/>
                  </a:lnTo>
                  <a:close/>
                  <a:moveTo>
                    <a:pt x="591" y="683"/>
                  </a:moveTo>
                  <a:lnTo>
                    <a:pt x="575" y="661"/>
                  </a:lnTo>
                  <a:lnTo>
                    <a:pt x="564" y="643"/>
                  </a:lnTo>
                  <a:lnTo>
                    <a:pt x="556" y="630"/>
                  </a:lnTo>
                  <a:lnTo>
                    <a:pt x="555" y="624"/>
                  </a:lnTo>
                  <a:lnTo>
                    <a:pt x="556" y="624"/>
                  </a:lnTo>
                  <a:lnTo>
                    <a:pt x="559" y="627"/>
                  </a:lnTo>
                  <a:lnTo>
                    <a:pt x="563" y="630"/>
                  </a:lnTo>
                  <a:lnTo>
                    <a:pt x="569" y="637"/>
                  </a:lnTo>
                  <a:lnTo>
                    <a:pt x="581" y="652"/>
                  </a:lnTo>
                  <a:lnTo>
                    <a:pt x="596" y="672"/>
                  </a:lnTo>
                  <a:lnTo>
                    <a:pt x="610" y="693"/>
                  </a:lnTo>
                  <a:lnTo>
                    <a:pt x="623" y="712"/>
                  </a:lnTo>
                  <a:lnTo>
                    <a:pt x="629" y="724"/>
                  </a:lnTo>
                  <a:lnTo>
                    <a:pt x="631" y="730"/>
                  </a:lnTo>
                  <a:lnTo>
                    <a:pt x="630" y="730"/>
                  </a:lnTo>
                  <a:lnTo>
                    <a:pt x="627" y="728"/>
                  </a:lnTo>
                  <a:lnTo>
                    <a:pt x="623" y="724"/>
                  </a:lnTo>
                  <a:lnTo>
                    <a:pt x="618" y="718"/>
                  </a:lnTo>
                  <a:lnTo>
                    <a:pt x="605" y="703"/>
                  </a:lnTo>
                  <a:lnTo>
                    <a:pt x="591" y="683"/>
                  </a:lnTo>
                  <a:close/>
                  <a:moveTo>
                    <a:pt x="585" y="594"/>
                  </a:moveTo>
                  <a:lnTo>
                    <a:pt x="572" y="574"/>
                  </a:lnTo>
                  <a:lnTo>
                    <a:pt x="561" y="557"/>
                  </a:lnTo>
                  <a:lnTo>
                    <a:pt x="554" y="546"/>
                  </a:lnTo>
                  <a:lnTo>
                    <a:pt x="553" y="540"/>
                  </a:lnTo>
                  <a:lnTo>
                    <a:pt x="554" y="540"/>
                  </a:lnTo>
                  <a:lnTo>
                    <a:pt x="556" y="542"/>
                  </a:lnTo>
                  <a:lnTo>
                    <a:pt x="561" y="545"/>
                  </a:lnTo>
                  <a:lnTo>
                    <a:pt x="565" y="551"/>
                  </a:lnTo>
                  <a:lnTo>
                    <a:pt x="577" y="565"/>
                  </a:lnTo>
                  <a:lnTo>
                    <a:pt x="591" y="584"/>
                  </a:lnTo>
                  <a:lnTo>
                    <a:pt x="604" y="602"/>
                  </a:lnTo>
                  <a:lnTo>
                    <a:pt x="615" y="619"/>
                  </a:lnTo>
                  <a:lnTo>
                    <a:pt x="620" y="631"/>
                  </a:lnTo>
                  <a:lnTo>
                    <a:pt x="623" y="637"/>
                  </a:lnTo>
                  <a:lnTo>
                    <a:pt x="618" y="636"/>
                  </a:lnTo>
                  <a:lnTo>
                    <a:pt x="610" y="627"/>
                  </a:lnTo>
                  <a:lnTo>
                    <a:pt x="598" y="612"/>
                  </a:lnTo>
                  <a:lnTo>
                    <a:pt x="585" y="594"/>
                  </a:lnTo>
                  <a:close/>
                </a:path>
              </a:pathLst>
            </a:custGeom>
            <a:solidFill>
              <a:srgbClr val="F7F0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CH"/>
            </a:p>
          </p:txBody>
        </p:sp>
        <p:sp>
          <p:nvSpPr>
            <p:cNvPr id="24" name="Freeform 14"/>
            <p:cNvSpPr>
              <a:spLocks noEditPoints="1"/>
            </p:cNvSpPr>
            <p:nvPr userDrawn="1"/>
          </p:nvSpPr>
          <p:spPr bwMode="auto">
            <a:xfrm>
              <a:off x="9152732" y="823912"/>
              <a:ext cx="134938" cy="323850"/>
            </a:xfrm>
            <a:custGeom>
              <a:avLst/>
              <a:gdLst>
                <a:gd name="T0" fmla="*/ 87 w 678"/>
                <a:gd name="T1" fmla="*/ 785 h 1627"/>
                <a:gd name="T2" fmla="*/ 75 w 678"/>
                <a:gd name="T3" fmla="*/ 741 h 1627"/>
                <a:gd name="T4" fmla="*/ 0 w 678"/>
                <a:gd name="T5" fmla="*/ 593 h 1627"/>
                <a:gd name="T6" fmla="*/ 35 w 678"/>
                <a:gd name="T7" fmla="*/ 421 h 1627"/>
                <a:gd name="T8" fmla="*/ 6 w 678"/>
                <a:gd name="T9" fmla="*/ 257 h 1627"/>
                <a:gd name="T10" fmla="*/ 0 w 678"/>
                <a:gd name="T11" fmla="*/ 120 h 1627"/>
                <a:gd name="T12" fmla="*/ 663 w 678"/>
                <a:gd name="T13" fmla="*/ 875 h 1627"/>
                <a:gd name="T14" fmla="*/ 678 w 678"/>
                <a:gd name="T15" fmla="*/ 956 h 1627"/>
                <a:gd name="T16" fmla="*/ 616 w 678"/>
                <a:gd name="T17" fmla="*/ 1098 h 1627"/>
                <a:gd name="T18" fmla="*/ 532 w 678"/>
                <a:gd name="T19" fmla="*/ 1342 h 1627"/>
                <a:gd name="T20" fmla="*/ 653 w 678"/>
                <a:gd name="T21" fmla="*/ 1531 h 1627"/>
                <a:gd name="T22" fmla="*/ 273 w 678"/>
                <a:gd name="T23" fmla="*/ 1094 h 1627"/>
                <a:gd name="T24" fmla="*/ 395 w 678"/>
                <a:gd name="T25" fmla="*/ 1255 h 1627"/>
                <a:gd name="T26" fmla="*/ 151 w 678"/>
                <a:gd name="T27" fmla="*/ 883 h 1627"/>
                <a:gd name="T28" fmla="*/ 354 w 678"/>
                <a:gd name="T29" fmla="*/ 1150 h 1627"/>
                <a:gd name="T30" fmla="*/ 188 w 678"/>
                <a:gd name="T31" fmla="*/ 876 h 1627"/>
                <a:gd name="T32" fmla="*/ 238 w 678"/>
                <a:gd name="T33" fmla="*/ 899 h 1627"/>
                <a:gd name="T34" fmla="*/ 324 w 678"/>
                <a:gd name="T35" fmla="*/ 1029 h 1627"/>
                <a:gd name="T36" fmla="*/ 664 w 678"/>
                <a:gd name="T37" fmla="*/ 1473 h 1627"/>
                <a:gd name="T38" fmla="*/ 169 w 678"/>
                <a:gd name="T39" fmla="*/ 759 h 1627"/>
                <a:gd name="T40" fmla="*/ 359 w 678"/>
                <a:gd name="T41" fmla="*/ 1034 h 1627"/>
                <a:gd name="T42" fmla="*/ 507 w 678"/>
                <a:gd name="T43" fmla="*/ 1225 h 1627"/>
                <a:gd name="T44" fmla="*/ 120 w 678"/>
                <a:gd name="T45" fmla="*/ 653 h 1627"/>
                <a:gd name="T46" fmla="*/ 265 w 678"/>
                <a:gd name="T47" fmla="*/ 855 h 1627"/>
                <a:gd name="T48" fmla="*/ 578 w 678"/>
                <a:gd name="T49" fmla="*/ 1251 h 1627"/>
                <a:gd name="T50" fmla="*/ 41 w 678"/>
                <a:gd name="T51" fmla="*/ 492 h 1627"/>
                <a:gd name="T52" fmla="*/ 183 w 678"/>
                <a:gd name="T53" fmla="*/ 682 h 1627"/>
                <a:gd name="T54" fmla="*/ 355 w 678"/>
                <a:gd name="T55" fmla="*/ 909 h 1627"/>
                <a:gd name="T56" fmla="*/ 584 w 678"/>
                <a:gd name="T57" fmla="*/ 1206 h 1627"/>
                <a:gd name="T58" fmla="*/ 166 w 678"/>
                <a:gd name="T59" fmla="*/ 608 h 1627"/>
                <a:gd name="T60" fmla="*/ 266 w 678"/>
                <a:gd name="T61" fmla="*/ 750 h 1627"/>
                <a:gd name="T62" fmla="*/ 476 w 678"/>
                <a:gd name="T63" fmla="*/ 1026 h 1627"/>
                <a:gd name="T64" fmla="*/ 588 w 678"/>
                <a:gd name="T65" fmla="*/ 1182 h 1627"/>
                <a:gd name="T66" fmla="*/ 354 w 678"/>
                <a:gd name="T67" fmla="*/ 804 h 1627"/>
                <a:gd name="T68" fmla="*/ 436 w 678"/>
                <a:gd name="T69" fmla="*/ 898 h 1627"/>
                <a:gd name="T70" fmla="*/ 670 w 678"/>
                <a:gd name="T71" fmla="*/ 1222 h 1627"/>
                <a:gd name="T72" fmla="*/ 60 w 678"/>
                <a:gd name="T73" fmla="*/ 342 h 1627"/>
                <a:gd name="T74" fmla="*/ 160 w 678"/>
                <a:gd name="T75" fmla="*/ 471 h 1627"/>
                <a:gd name="T76" fmla="*/ 393 w 678"/>
                <a:gd name="T77" fmla="*/ 783 h 1627"/>
                <a:gd name="T78" fmla="*/ 434 w 678"/>
                <a:gd name="T79" fmla="*/ 845 h 1627"/>
                <a:gd name="T80" fmla="*/ 312 w 678"/>
                <a:gd name="T81" fmla="*/ 616 h 1627"/>
                <a:gd name="T82" fmla="*/ 412 w 678"/>
                <a:gd name="T83" fmla="*/ 760 h 1627"/>
                <a:gd name="T84" fmla="*/ 485 w 678"/>
                <a:gd name="T85" fmla="*/ 844 h 1627"/>
                <a:gd name="T86" fmla="*/ 62 w 678"/>
                <a:gd name="T87" fmla="*/ 193 h 1627"/>
                <a:gd name="T88" fmla="*/ 362 w 678"/>
                <a:gd name="T89" fmla="*/ 619 h 1627"/>
                <a:gd name="T90" fmla="*/ 494 w 678"/>
                <a:gd name="T91" fmla="*/ 796 h 1627"/>
                <a:gd name="T92" fmla="*/ 600 w 678"/>
                <a:gd name="T93" fmla="*/ 944 h 1627"/>
                <a:gd name="T94" fmla="*/ 103 w 678"/>
                <a:gd name="T95" fmla="*/ 185 h 1627"/>
                <a:gd name="T96" fmla="*/ 311 w 678"/>
                <a:gd name="T97" fmla="*/ 464 h 1627"/>
                <a:gd name="T98" fmla="*/ 437 w 678"/>
                <a:gd name="T99" fmla="*/ 641 h 1627"/>
                <a:gd name="T100" fmla="*/ 469 w 678"/>
                <a:gd name="T101" fmla="*/ 691 h 1627"/>
                <a:gd name="T102" fmla="*/ 94 w 678"/>
                <a:gd name="T103" fmla="*/ 95 h 1627"/>
                <a:gd name="T104" fmla="*/ 217 w 678"/>
                <a:gd name="T105" fmla="*/ 262 h 1627"/>
                <a:gd name="T106" fmla="*/ 361 w 678"/>
                <a:gd name="T107" fmla="*/ 452 h 1627"/>
                <a:gd name="T108" fmla="*/ 425 w 678"/>
                <a:gd name="T109" fmla="*/ 552 h 1627"/>
                <a:gd name="T110" fmla="*/ 554 w 678"/>
                <a:gd name="T111" fmla="*/ 716 h 1627"/>
                <a:gd name="T112" fmla="*/ 310 w 678"/>
                <a:gd name="T113" fmla="*/ 308 h 1627"/>
                <a:gd name="T114" fmla="*/ 480 w 678"/>
                <a:gd name="T115" fmla="*/ 547 h 1627"/>
                <a:gd name="T116" fmla="*/ 545 w 678"/>
                <a:gd name="T117" fmla="*/ 642 h 1627"/>
                <a:gd name="T118" fmla="*/ 501 w 678"/>
                <a:gd name="T119" fmla="*/ 484 h 1627"/>
                <a:gd name="T120" fmla="*/ 654 w 678"/>
                <a:gd name="T121" fmla="*/ 685 h 1627"/>
                <a:gd name="T122" fmla="*/ 655 w 678"/>
                <a:gd name="T123" fmla="*/ 614 h 16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78" h="1627">
                  <a:moveTo>
                    <a:pt x="0" y="724"/>
                  </a:moveTo>
                  <a:lnTo>
                    <a:pt x="0" y="708"/>
                  </a:lnTo>
                  <a:lnTo>
                    <a:pt x="11" y="721"/>
                  </a:lnTo>
                  <a:lnTo>
                    <a:pt x="23" y="738"/>
                  </a:lnTo>
                  <a:lnTo>
                    <a:pt x="37" y="756"/>
                  </a:lnTo>
                  <a:lnTo>
                    <a:pt x="51" y="776"/>
                  </a:lnTo>
                  <a:lnTo>
                    <a:pt x="80" y="814"/>
                  </a:lnTo>
                  <a:lnTo>
                    <a:pt x="102" y="847"/>
                  </a:lnTo>
                  <a:lnTo>
                    <a:pt x="116" y="870"/>
                  </a:lnTo>
                  <a:lnTo>
                    <a:pt x="120" y="880"/>
                  </a:lnTo>
                  <a:lnTo>
                    <a:pt x="118" y="879"/>
                  </a:lnTo>
                  <a:lnTo>
                    <a:pt x="114" y="875"/>
                  </a:lnTo>
                  <a:lnTo>
                    <a:pt x="106" y="867"/>
                  </a:lnTo>
                  <a:lnTo>
                    <a:pt x="97" y="855"/>
                  </a:lnTo>
                  <a:lnTo>
                    <a:pt x="73" y="825"/>
                  </a:lnTo>
                  <a:lnTo>
                    <a:pt x="44" y="787"/>
                  </a:lnTo>
                  <a:lnTo>
                    <a:pt x="32" y="770"/>
                  </a:lnTo>
                  <a:lnTo>
                    <a:pt x="20" y="753"/>
                  </a:lnTo>
                  <a:lnTo>
                    <a:pt x="10" y="738"/>
                  </a:lnTo>
                  <a:lnTo>
                    <a:pt x="0" y="724"/>
                  </a:lnTo>
                  <a:close/>
                  <a:moveTo>
                    <a:pt x="0" y="683"/>
                  </a:moveTo>
                  <a:lnTo>
                    <a:pt x="0" y="665"/>
                  </a:lnTo>
                  <a:lnTo>
                    <a:pt x="9" y="676"/>
                  </a:lnTo>
                  <a:lnTo>
                    <a:pt x="19" y="688"/>
                  </a:lnTo>
                  <a:lnTo>
                    <a:pt x="28" y="702"/>
                  </a:lnTo>
                  <a:lnTo>
                    <a:pt x="39" y="716"/>
                  </a:lnTo>
                  <a:lnTo>
                    <a:pt x="65" y="753"/>
                  </a:lnTo>
                  <a:lnTo>
                    <a:pt x="87" y="785"/>
                  </a:lnTo>
                  <a:lnTo>
                    <a:pt x="100" y="808"/>
                  </a:lnTo>
                  <a:lnTo>
                    <a:pt x="105" y="817"/>
                  </a:lnTo>
                  <a:lnTo>
                    <a:pt x="103" y="817"/>
                  </a:lnTo>
                  <a:lnTo>
                    <a:pt x="98" y="812"/>
                  </a:lnTo>
                  <a:lnTo>
                    <a:pt x="92" y="804"/>
                  </a:lnTo>
                  <a:lnTo>
                    <a:pt x="82" y="793"/>
                  </a:lnTo>
                  <a:lnTo>
                    <a:pt x="60" y="765"/>
                  </a:lnTo>
                  <a:lnTo>
                    <a:pt x="32" y="727"/>
                  </a:lnTo>
                  <a:lnTo>
                    <a:pt x="23" y="716"/>
                  </a:lnTo>
                  <a:lnTo>
                    <a:pt x="16" y="705"/>
                  </a:lnTo>
                  <a:lnTo>
                    <a:pt x="8" y="694"/>
                  </a:lnTo>
                  <a:lnTo>
                    <a:pt x="0" y="683"/>
                  </a:lnTo>
                  <a:close/>
                  <a:moveTo>
                    <a:pt x="0" y="640"/>
                  </a:moveTo>
                  <a:lnTo>
                    <a:pt x="0" y="621"/>
                  </a:lnTo>
                  <a:lnTo>
                    <a:pt x="8" y="631"/>
                  </a:lnTo>
                  <a:lnTo>
                    <a:pt x="17" y="642"/>
                  </a:lnTo>
                  <a:lnTo>
                    <a:pt x="24" y="654"/>
                  </a:lnTo>
                  <a:lnTo>
                    <a:pt x="33" y="666"/>
                  </a:lnTo>
                  <a:lnTo>
                    <a:pt x="60" y="703"/>
                  </a:lnTo>
                  <a:lnTo>
                    <a:pt x="81" y="734"/>
                  </a:lnTo>
                  <a:lnTo>
                    <a:pt x="88" y="746"/>
                  </a:lnTo>
                  <a:lnTo>
                    <a:pt x="94" y="755"/>
                  </a:lnTo>
                  <a:lnTo>
                    <a:pt x="97" y="761"/>
                  </a:lnTo>
                  <a:lnTo>
                    <a:pt x="97" y="765"/>
                  </a:lnTo>
                  <a:lnTo>
                    <a:pt x="96" y="763"/>
                  </a:lnTo>
                  <a:lnTo>
                    <a:pt x="91" y="759"/>
                  </a:lnTo>
                  <a:lnTo>
                    <a:pt x="84" y="751"/>
                  </a:lnTo>
                  <a:lnTo>
                    <a:pt x="75" y="741"/>
                  </a:lnTo>
                  <a:lnTo>
                    <a:pt x="53" y="713"/>
                  </a:lnTo>
                  <a:lnTo>
                    <a:pt x="27" y="677"/>
                  </a:lnTo>
                  <a:lnTo>
                    <a:pt x="20" y="667"/>
                  </a:lnTo>
                  <a:lnTo>
                    <a:pt x="13" y="659"/>
                  </a:lnTo>
                  <a:lnTo>
                    <a:pt x="7" y="649"/>
                  </a:lnTo>
                  <a:lnTo>
                    <a:pt x="0" y="640"/>
                  </a:lnTo>
                  <a:close/>
                  <a:moveTo>
                    <a:pt x="0" y="593"/>
                  </a:moveTo>
                  <a:lnTo>
                    <a:pt x="0" y="575"/>
                  </a:lnTo>
                  <a:lnTo>
                    <a:pt x="9" y="586"/>
                  </a:lnTo>
                  <a:lnTo>
                    <a:pt x="18" y="598"/>
                  </a:lnTo>
                  <a:lnTo>
                    <a:pt x="28" y="611"/>
                  </a:lnTo>
                  <a:lnTo>
                    <a:pt x="38" y="624"/>
                  </a:lnTo>
                  <a:lnTo>
                    <a:pt x="62" y="660"/>
                  </a:lnTo>
                  <a:lnTo>
                    <a:pt x="82" y="689"/>
                  </a:lnTo>
                  <a:lnTo>
                    <a:pt x="89" y="701"/>
                  </a:lnTo>
                  <a:lnTo>
                    <a:pt x="95" y="710"/>
                  </a:lnTo>
                  <a:lnTo>
                    <a:pt x="97" y="716"/>
                  </a:lnTo>
                  <a:lnTo>
                    <a:pt x="98" y="719"/>
                  </a:lnTo>
                  <a:lnTo>
                    <a:pt x="96" y="718"/>
                  </a:lnTo>
                  <a:lnTo>
                    <a:pt x="92" y="714"/>
                  </a:lnTo>
                  <a:lnTo>
                    <a:pt x="85" y="707"/>
                  </a:lnTo>
                  <a:lnTo>
                    <a:pt x="77" y="697"/>
                  </a:lnTo>
                  <a:lnTo>
                    <a:pt x="55" y="670"/>
                  </a:lnTo>
                  <a:lnTo>
                    <a:pt x="30" y="635"/>
                  </a:lnTo>
                  <a:lnTo>
                    <a:pt x="22" y="624"/>
                  </a:lnTo>
                  <a:lnTo>
                    <a:pt x="14" y="613"/>
                  </a:lnTo>
                  <a:lnTo>
                    <a:pt x="7" y="603"/>
                  </a:lnTo>
                  <a:lnTo>
                    <a:pt x="0" y="593"/>
                  </a:lnTo>
                  <a:close/>
                  <a:moveTo>
                    <a:pt x="0" y="543"/>
                  </a:moveTo>
                  <a:lnTo>
                    <a:pt x="0" y="528"/>
                  </a:lnTo>
                  <a:lnTo>
                    <a:pt x="10" y="541"/>
                  </a:lnTo>
                  <a:lnTo>
                    <a:pt x="22" y="555"/>
                  </a:lnTo>
                  <a:lnTo>
                    <a:pt x="34" y="573"/>
                  </a:lnTo>
                  <a:lnTo>
                    <a:pt x="49" y="591"/>
                  </a:lnTo>
                  <a:lnTo>
                    <a:pt x="73" y="625"/>
                  </a:lnTo>
                  <a:lnTo>
                    <a:pt x="92" y="653"/>
                  </a:lnTo>
                  <a:lnTo>
                    <a:pt x="98" y="664"/>
                  </a:lnTo>
                  <a:lnTo>
                    <a:pt x="103" y="673"/>
                  </a:lnTo>
                  <a:lnTo>
                    <a:pt x="106" y="680"/>
                  </a:lnTo>
                  <a:lnTo>
                    <a:pt x="107" y="682"/>
                  </a:lnTo>
                  <a:lnTo>
                    <a:pt x="105" y="682"/>
                  </a:lnTo>
                  <a:lnTo>
                    <a:pt x="100" y="677"/>
                  </a:lnTo>
                  <a:lnTo>
                    <a:pt x="94" y="671"/>
                  </a:lnTo>
                  <a:lnTo>
                    <a:pt x="86" y="661"/>
                  </a:lnTo>
                  <a:lnTo>
                    <a:pt x="66" y="635"/>
                  </a:lnTo>
                  <a:lnTo>
                    <a:pt x="42" y="602"/>
                  </a:lnTo>
                  <a:lnTo>
                    <a:pt x="30" y="586"/>
                  </a:lnTo>
                  <a:lnTo>
                    <a:pt x="19" y="570"/>
                  </a:lnTo>
                  <a:lnTo>
                    <a:pt x="9" y="556"/>
                  </a:lnTo>
                  <a:lnTo>
                    <a:pt x="0" y="543"/>
                  </a:lnTo>
                  <a:close/>
                  <a:moveTo>
                    <a:pt x="0" y="382"/>
                  </a:moveTo>
                  <a:lnTo>
                    <a:pt x="0" y="363"/>
                  </a:lnTo>
                  <a:lnTo>
                    <a:pt x="16" y="385"/>
                  </a:lnTo>
                  <a:lnTo>
                    <a:pt x="27" y="403"/>
                  </a:lnTo>
                  <a:lnTo>
                    <a:pt x="33" y="415"/>
                  </a:lnTo>
                  <a:lnTo>
                    <a:pt x="35" y="421"/>
                  </a:lnTo>
                  <a:lnTo>
                    <a:pt x="32" y="419"/>
                  </a:lnTo>
                  <a:lnTo>
                    <a:pt x="24" y="411"/>
                  </a:lnTo>
                  <a:lnTo>
                    <a:pt x="13" y="399"/>
                  </a:lnTo>
                  <a:lnTo>
                    <a:pt x="0" y="382"/>
                  </a:lnTo>
                  <a:close/>
                  <a:moveTo>
                    <a:pt x="0" y="321"/>
                  </a:moveTo>
                  <a:lnTo>
                    <a:pt x="0" y="304"/>
                  </a:lnTo>
                  <a:lnTo>
                    <a:pt x="8" y="313"/>
                  </a:lnTo>
                  <a:lnTo>
                    <a:pt x="16" y="324"/>
                  </a:lnTo>
                  <a:lnTo>
                    <a:pt x="24" y="335"/>
                  </a:lnTo>
                  <a:lnTo>
                    <a:pt x="33" y="349"/>
                  </a:lnTo>
                  <a:lnTo>
                    <a:pt x="52" y="375"/>
                  </a:lnTo>
                  <a:lnTo>
                    <a:pt x="66" y="398"/>
                  </a:lnTo>
                  <a:lnTo>
                    <a:pt x="76" y="415"/>
                  </a:lnTo>
                  <a:lnTo>
                    <a:pt x="78" y="422"/>
                  </a:lnTo>
                  <a:lnTo>
                    <a:pt x="77" y="421"/>
                  </a:lnTo>
                  <a:lnTo>
                    <a:pt x="74" y="419"/>
                  </a:lnTo>
                  <a:lnTo>
                    <a:pt x="68" y="414"/>
                  </a:lnTo>
                  <a:lnTo>
                    <a:pt x="62" y="406"/>
                  </a:lnTo>
                  <a:lnTo>
                    <a:pt x="45" y="385"/>
                  </a:lnTo>
                  <a:lnTo>
                    <a:pt x="27" y="360"/>
                  </a:lnTo>
                  <a:lnTo>
                    <a:pt x="19" y="349"/>
                  </a:lnTo>
                  <a:lnTo>
                    <a:pt x="12" y="340"/>
                  </a:lnTo>
                  <a:lnTo>
                    <a:pt x="6" y="330"/>
                  </a:lnTo>
                  <a:lnTo>
                    <a:pt x="0" y="321"/>
                  </a:lnTo>
                  <a:close/>
                  <a:moveTo>
                    <a:pt x="0" y="253"/>
                  </a:moveTo>
                  <a:lnTo>
                    <a:pt x="0" y="244"/>
                  </a:lnTo>
                  <a:lnTo>
                    <a:pt x="5" y="253"/>
                  </a:lnTo>
                  <a:lnTo>
                    <a:pt x="6" y="257"/>
                  </a:lnTo>
                  <a:lnTo>
                    <a:pt x="5" y="256"/>
                  </a:lnTo>
                  <a:lnTo>
                    <a:pt x="0" y="253"/>
                  </a:lnTo>
                  <a:close/>
                  <a:moveTo>
                    <a:pt x="0" y="191"/>
                  </a:moveTo>
                  <a:lnTo>
                    <a:pt x="0" y="174"/>
                  </a:lnTo>
                  <a:lnTo>
                    <a:pt x="7" y="182"/>
                  </a:lnTo>
                  <a:lnTo>
                    <a:pt x="13" y="191"/>
                  </a:lnTo>
                  <a:lnTo>
                    <a:pt x="20" y="201"/>
                  </a:lnTo>
                  <a:lnTo>
                    <a:pt x="28" y="212"/>
                  </a:lnTo>
                  <a:lnTo>
                    <a:pt x="44" y="235"/>
                  </a:lnTo>
                  <a:lnTo>
                    <a:pt x="57" y="256"/>
                  </a:lnTo>
                  <a:lnTo>
                    <a:pt x="65" y="270"/>
                  </a:lnTo>
                  <a:lnTo>
                    <a:pt x="67" y="277"/>
                  </a:lnTo>
                  <a:lnTo>
                    <a:pt x="63" y="274"/>
                  </a:lnTo>
                  <a:lnTo>
                    <a:pt x="53" y="262"/>
                  </a:lnTo>
                  <a:lnTo>
                    <a:pt x="39" y="245"/>
                  </a:lnTo>
                  <a:lnTo>
                    <a:pt x="21" y="222"/>
                  </a:lnTo>
                  <a:lnTo>
                    <a:pt x="10" y="205"/>
                  </a:lnTo>
                  <a:lnTo>
                    <a:pt x="0" y="191"/>
                  </a:lnTo>
                  <a:close/>
                  <a:moveTo>
                    <a:pt x="0" y="120"/>
                  </a:moveTo>
                  <a:lnTo>
                    <a:pt x="0" y="102"/>
                  </a:lnTo>
                  <a:lnTo>
                    <a:pt x="12" y="120"/>
                  </a:lnTo>
                  <a:lnTo>
                    <a:pt x="21" y="136"/>
                  </a:lnTo>
                  <a:lnTo>
                    <a:pt x="27" y="147"/>
                  </a:lnTo>
                  <a:lnTo>
                    <a:pt x="28" y="151"/>
                  </a:lnTo>
                  <a:lnTo>
                    <a:pt x="25" y="150"/>
                  </a:lnTo>
                  <a:lnTo>
                    <a:pt x="20" y="144"/>
                  </a:lnTo>
                  <a:lnTo>
                    <a:pt x="11" y="133"/>
                  </a:lnTo>
                  <a:lnTo>
                    <a:pt x="0" y="120"/>
                  </a:lnTo>
                  <a:close/>
                  <a:moveTo>
                    <a:pt x="0" y="42"/>
                  </a:moveTo>
                  <a:lnTo>
                    <a:pt x="0" y="31"/>
                  </a:lnTo>
                  <a:lnTo>
                    <a:pt x="7" y="43"/>
                  </a:lnTo>
                  <a:lnTo>
                    <a:pt x="9" y="50"/>
                  </a:lnTo>
                  <a:lnTo>
                    <a:pt x="6" y="47"/>
                  </a:lnTo>
                  <a:lnTo>
                    <a:pt x="0" y="42"/>
                  </a:lnTo>
                  <a:close/>
                  <a:moveTo>
                    <a:pt x="678" y="800"/>
                  </a:moveTo>
                  <a:lnTo>
                    <a:pt x="678" y="820"/>
                  </a:lnTo>
                  <a:lnTo>
                    <a:pt x="667" y="806"/>
                  </a:lnTo>
                  <a:lnTo>
                    <a:pt x="655" y="792"/>
                  </a:lnTo>
                  <a:lnTo>
                    <a:pt x="639" y="769"/>
                  </a:lnTo>
                  <a:lnTo>
                    <a:pt x="626" y="749"/>
                  </a:lnTo>
                  <a:lnTo>
                    <a:pt x="621" y="741"/>
                  </a:lnTo>
                  <a:lnTo>
                    <a:pt x="618" y="735"/>
                  </a:lnTo>
                  <a:lnTo>
                    <a:pt x="616" y="730"/>
                  </a:lnTo>
                  <a:lnTo>
                    <a:pt x="616" y="728"/>
                  </a:lnTo>
                  <a:lnTo>
                    <a:pt x="618" y="728"/>
                  </a:lnTo>
                  <a:lnTo>
                    <a:pt x="621" y="730"/>
                  </a:lnTo>
                  <a:lnTo>
                    <a:pt x="626" y="735"/>
                  </a:lnTo>
                  <a:lnTo>
                    <a:pt x="631" y="740"/>
                  </a:lnTo>
                  <a:lnTo>
                    <a:pt x="646" y="758"/>
                  </a:lnTo>
                  <a:lnTo>
                    <a:pt x="663" y="780"/>
                  </a:lnTo>
                  <a:lnTo>
                    <a:pt x="671" y="790"/>
                  </a:lnTo>
                  <a:lnTo>
                    <a:pt x="678" y="800"/>
                  </a:lnTo>
                  <a:close/>
                  <a:moveTo>
                    <a:pt x="678" y="881"/>
                  </a:moveTo>
                  <a:lnTo>
                    <a:pt x="678" y="900"/>
                  </a:lnTo>
                  <a:lnTo>
                    <a:pt x="670" y="886"/>
                  </a:lnTo>
                  <a:lnTo>
                    <a:pt x="663" y="875"/>
                  </a:lnTo>
                  <a:lnTo>
                    <a:pt x="659" y="867"/>
                  </a:lnTo>
                  <a:lnTo>
                    <a:pt x="659" y="864"/>
                  </a:lnTo>
                  <a:lnTo>
                    <a:pt x="661" y="864"/>
                  </a:lnTo>
                  <a:lnTo>
                    <a:pt x="664" y="867"/>
                  </a:lnTo>
                  <a:lnTo>
                    <a:pt x="671" y="873"/>
                  </a:lnTo>
                  <a:lnTo>
                    <a:pt x="678" y="881"/>
                  </a:lnTo>
                  <a:close/>
                  <a:moveTo>
                    <a:pt x="678" y="956"/>
                  </a:moveTo>
                  <a:lnTo>
                    <a:pt x="678" y="972"/>
                  </a:lnTo>
                  <a:lnTo>
                    <a:pt x="670" y="963"/>
                  </a:lnTo>
                  <a:lnTo>
                    <a:pt x="660" y="951"/>
                  </a:lnTo>
                  <a:lnTo>
                    <a:pt x="649" y="938"/>
                  </a:lnTo>
                  <a:lnTo>
                    <a:pt x="638" y="922"/>
                  </a:lnTo>
                  <a:lnTo>
                    <a:pt x="618" y="897"/>
                  </a:lnTo>
                  <a:lnTo>
                    <a:pt x="603" y="874"/>
                  </a:lnTo>
                  <a:lnTo>
                    <a:pt x="598" y="865"/>
                  </a:lnTo>
                  <a:lnTo>
                    <a:pt x="594" y="857"/>
                  </a:lnTo>
                  <a:lnTo>
                    <a:pt x="591" y="853"/>
                  </a:lnTo>
                  <a:lnTo>
                    <a:pt x="591" y="849"/>
                  </a:lnTo>
                  <a:lnTo>
                    <a:pt x="592" y="849"/>
                  </a:lnTo>
                  <a:lnTo>
                    <a:pt x="597" y="853"/>
                  </a:lnTo>
                  <a:lnTo>
                    <a:pt x="601" y="858"/>
                  </a:lnTo>
                  <a:lnTo>
                    <a:pt x="609" y="865"/>
                  </a:lnTo>
                  <a:lnTo>
                    <a:pt x="626" y="885"/>
                  </a:lnTo>
                  <a:lnTo>
                    <a:pt x="645" y="910"/>
                  </a:lnTo>
                  <a:lnTo>
                    <a:pt x="654" y="923"/>
                  </a:lnTo>
                  <a:lnTo>
                    <a:pt x="663" y="936"/>
                  </a:lnTo>
                  <a:lnTo>
                    <a:pt x="671" y="947"/>
                  </a:lnTo>
                  <a:lnTo>
                    <a:pt x="678" y="956"/>
                  </a:lnTo>
                  <a:close/>
                  <a:moveTo>
                    <a:pt x="678" y="1030"/>
                  </a:moveTo>
                  <a:lnTo>
                    <a:pt x="678" y="1044"/>
                  </a:lnTo>
                  <a:lnTo>
                    <a:pt x="671" y="1032"/>
                  </a:lnTo>
                  <a:lnTo>
                    <a:pt x="670" y="1025"/>
                  </a:lnTo>
                  <a:lnTo>
                    <a:pt x="672" y="1026"/>
                  </a:lnTo>
                  <a:lnTo>
                    <a:pt x="678" y="1030"/>
                  </a:lnTo>
                  <a:close/>
                  <a:moveTo>
                    <a:pt x="678" y="1092"/>
                  </a:moveTo>
                  <a:lnTo>
                    <a:pt x="678" y="1115"/>
                  </a:lnTo>
                  <a:lnTo>
                    <a:pt x="676" y="1113"/>
                  </a:lnTo>
                  <a:lnTo>
                    <a:pt x="654" y="1083"/>
                  </a:lnTo>
                  <a:lnTo>
                    <a:pt x="637" y="1058"/>
                  </a:lnTo>
                  <a:lnTo>
                    <a:pt x="630" y="1048"/>
                  </a:lnTo>
                  <a:lnTo>
                    <a:pt x="626" y="1040"/>
                  </a:lnTo>
                  <a:lnTo>
                    <a:pt x="623" y="1034"/>
                  </a:lnTo>
                  <a:lnTo>
                    <a:pt x="622" y="1032"/>
                  </a:lnTo>
                  <a:lnTo>
                    <a:pt x="624" y="1032"/>
                  </a:lnTo>
                  <a:lnTo>
                    <a:pt x="628" y="1034"/>
                  </a:lnTo>
                  <a:lnTo>
                    <a:pt x="633" y="1039"/>
                  </a:lnTo>
                  <a:lnTo>
                    <a:pt x="640" y="1046"/>
                  </a:lnTo>
                  <a:lnTo>
                    <a:pt x="657" y="1066"/>
                  </a:lnTo>
                  <a:lnTo>
                    <a:pt x="678" y="1092"/>
                  </a:lnTo>
                  <a:close/>
                  <a:moveTo>
                    <a:pt x="678" y="1157"/>
                  </a:moveTo>
                  <a:lnTo>
                    <a:pt x="678" y="1177"/>
                  </a:lnTo>
                  <a:lnTo>
                    <a:pt x="670" y="1167"/>
                  </a:lnTo>
                  <a:lnTo>
                    <a:pt x="660" y="1156"/>
                  </a:lnTo>
                  <a:lnTo>
                    <a:pt x="650" y="1143"/>
                  </a:lnTo>
                  <a:lnTo>
                    <a:pt x="639" y="1130"/>
                  </a:lnTo>
                  <a:lnTo>
                    <a:pt x="616" y="1098"/>
                  </a:lnTo>
                  <a:lnTo>
                    <a:pt x="598" y="1071"/>
                  </a:lnTo>
                  <a:lnTo>
                    <a:pt x="591" y="1061"/>
                  </a:lnTo>
                  <a:lnTo>
                    <a:pt x="586" y="1052"/>
                  </a:lnTo>
                  <a:lnTo>
                    <a:pt x="584" y="1047"/>
                  </a:lnTo>
                  <a:lnTo>
                    <a:pt x="584" y="1044"/>
                  </a:lnTo>
                  <a:lnTo>
                    <a:pt x="585" y="1044"/>
                  </a:lnTo>
                  <a:lnTo>
                    <a:pt x="589" y="1047"/>
                  </a:lnTo>
                  <a:lnTo>
                    <a:pt x="596" y="1054"/>
                  </a:lnTo>
                  <a:lnTo>
                    <a:pt x="603" y="1062"/>
                  </a:lnTo>
                  <a:lnTo>
                    <a:pt x="623" y="1086"/>
                  </a:lnTo>
                  <a:lnTo>
                    <a:pt x="648" y="1115"/>
                  </a:lnTo>
                  <a:lnTo>
                    <a:pt x="655" y="1126"/>
                  </a:lnTo>
                  <a:lnTo>
                    <a:pt x="664" y="1137"/>
                  </a:lnTo>
                  <a:lnTo>
                    <a:pt x="671" y="1148"/>
                  </a:lnTo>
                  <a:lnTo>
                    <a:pt x="678" y="1157"/>
                  </a:lnTo>
                  <a:close/>
                  <a:moveTo>
                    <a:pt x="678" y="1527"/>
                  </a:moveTo>
                  <a:lnTo>
                    <a:pt x="678" y="1540"/>
                  </a:lnTo>
                  <a:lnTo>
                    <a:pt x="664" y="1525"/>
                  </a:lnTo>
                  <a:lnTo>
                    <a:pt x="648" y="1505"/>
                  </a:lnTo>
                  <a:lnTo>
                    <a:pt x="628" y="1481"/>
                  </a:lnTo>
                  <a:lnTo>
                    <a:pt x="606" y="1453"/>
                  </a:lnTo>
                  <a:lnTo>
                    <a:pt x="575" y="1411"/>
                  </a:lnTo>
                  <a:lnTo>
                    <a:pt x="551" y="1377"/>
                  </a:lnTo>
                  <a:lnTo>
                    <a:pt x="541" y="1363"/>
                  </a:lnTo>
                  <a:lnTo>
                    <a:pt x="534" y="1351"/>
                  </a:lnTo>
                  <a:lnTo>
                    <a:pt x="531" y="1345"/>
                  </a:lnTo>
                  <a:lnTo>
                    <a:pt x="530" y="1342"/>
                  </a:lnTo>
                  <a:lnTo>
                    <a:pt x="532" y="1342"/>
                  </a:lnTo>
                  <a:lnTo>
                    <a:pt x="537" y="1347"/>
                  </a:lnTo>
                  <a:lnTo>
                    <a:pt x="545" y="1356"/>
                  </a:lnTo>
                  <a:lnTo>
                    <a:pt x="556" y="1367"/>
                  </a:lnTo>
                  <a:lnTo>
                    <a:pt x="582" y="1399"/>
                  </a:lnTo>
                  <a:lnTo>
                    <a:pt x="613" y="1440"/>
                  </a:lnTo>
                  <a:lnTo>
                    <a:pt x="633" y="1465"/>
                  </a:lnTo>
                  <a:lnTo>
                    <a:pt x="651" y="1489"/>
                  </a:lnTo>
                  <a:lnTo>
                    <a:pt x="666" y="1510"/>
                  </a:lnTo>
                  <a:lnTo>
                    <a:pt x="678" y="1527"/>
                  </a:lnTo>
                  <a:close/>
                  <a:moveTo>
                    <a:pt x="678" y="1564"/>
                  </a:moveTo>
                  <a:lnTo>
                    <a:pt x="678" y="1586"/>
                  </a:lnTo>
                  <a:lnTo>
                    <a:pt x="669" y="1574"/>
                  </a:lnTo>
                  <a:lnTo>
                    <a:pt x="657" y="1561"/>
                  </a:lnTo>
                  <a:lnTo>
                    <a:pt x="646" y="1548"/>
                  </a:lnTo>
                  <a:lnTo>
                    <a:pt x="635" y="1534"/>
                  </a:lnTo>
                  <a:lnTo>
                    <a:pt x="603" y="1491"/>
                  </a:lnTo>
                  <a:lnTo>
                    <a:pt x="577" y="1455"/>
                  </a:lnTo>
                  <a:lnTo>
                    <a:pt x="568" y="1441"/>
                  </a:lnTo>
                  <a:lnTo>
                    <a:pt x="560" y="1430"/>
                  </a:lnTo>
                  <a:lnTo>
                    <a:pt x="557" y="1422"/>
                  </a:lnTo>
                  <a:lnTo>
                    <a:pt x="556" y="1419"/>
                  </a:lnTo>
                  <a:lnTo>
                    <a:pt x="558" y="1419"/>
                  </a:lnTo>
                  <a:lnTo>
                    <a:pt x="564" y="1424"/>
                  </a:lnTo>
                  <a:lnTo>
                    <a:pt x="573" y="1433"/>
                  </a:lnTo>
                  <a:lnTo>
                    <a:pt x="584" y="1445"/>
                  </a:lnTo>
                  <a:lnTo>
                    <a:pt x="611" y="1478"/>
                  </a:lnTo>
                  <a:lnTo>
                    <a:pt x="644" y="1519"/>
                  </a:lnTo>
                  <a:lnTo>
                    <a:pt x="653" y="1531"/>
                  </a:lnTo>
                  <a:lnTo>
                    <a:pt x="662" y="1543"/>
                  </a:lnTo>
                  <a:lnTo>
                    <a:pt x="670" y="1554"/>
                  </a:lnTo>
                  <a:lnTo>
                    <a:pt x="678" y="1564"/>
                  </a:lnTo>
                  <a:close/>
                  <a:moveTo>
                    <a:pt x="678" y="1604"/>
                  </a:moveTo>
                  <a:lnTo>
                    <a:pt x="678" y="1627"/>
                  </a:lnTo>
                  <a:lnTo>
                    <a:pt x="675" y="1624"/>
                  </a:lnTo>
                  <a:lnTo>
                    <a:pt x="641" y="1580"/>
                  </a:lnTo>
                  <a:lnTo>
                    <a:pt x="614" y="1542"/>
                  </a:lnTo>
                  <a:lnTo>
                    <a:pt x="605" y="1528"/>
                  </a:lnTo>
                  <a:lnTo>
                    <a:pt x="597" y="1516"/>
                  </a:lnTo>
                  <a:lnTo>
                    <a:pt x="592" y="1508"/>
                  </a:lnTo>
                  <a:lnTo>
                    <a:pt x="591" y="1505"/>
                  </a:lnTo>
                  <a:lnTo>
                    <a:pt x="594" y="1505"/>
                  </a:lnTo>
                  <a:lnTo>
                    <a:pt x="599" y="1510"/>
                  </a:lnTo>
                  <a:lnTo>
                    <a:pt x="608" y="1519"/>
                  </a:lnTo>
                  <a:lnTo>
                    <a:pt x="618" y="1531"/>
                  </a:lnTo>
                  <a:lnTo>
                    <a:pt x="645" y="1563"/>
                  </a:lnTo>
                  <a:lnTo>
                    <a:pt x="678" y="1604"/>
                  </a:lnTo>
                  <a:close/>
                  <a:moveTo>
                    <a:pt x="249" y="1044"/>
                  </a:moveTo>
                  <a:lnTo>
                    <a:pt x="279" y="1083"/>
                  </a:lnTo>
                  <a:lnTo>
                    <a:pt x="302" y="1118"/>
                  </a:lnTo>
                  <a:lnTo>
                    <a:pt x="318" y="1142"/>
                  </a:lnTo>
                  <a:lnTo>
                    <a:pt x="323" y="1152"/>
                  </a:lnTo>
                  <a:lnTo>
                    <a:pt x="321" y="1152"/>
                  </a:lnTo>
                  <a:lnTo>
                    <a:pt x="316" y="1146"/>
                  </a:lnTo>
                  <a:lnTo>
                    <a:pt x="308" y="1139"/>
                  </a:lnTo>
                  <a:lnTo>
                    <a:pt x="298" y="1126"/>
                  </a:lnTo>
                  <a:lnTo>
                    <a:pt x="273" y="1094"/>
                  </a:lnTo>
                  <a:lnTo>
                    <a:pt x="242" y="1055"/>
                  </a:lnTo>
                  <a:lnTo>
                    <a:pt x="212" y="1014"/>
                  </a:lnTo>
                  <a:lnTo>
                    <a:pt x="188" y="980"/>
                  </a:lnTo>
                  <a:lnTo>
                    <a:pt x="179" y="965"/>
                  </a:lnTo>
                  <a:lnTo>
                    <a:pt x="172" y="955"/>
                  </a:lnTo>
                  <a:lnTo>
                    <a:pt x="169" y="948"/>
                  </a:lnTo>
                  <a:lnTo>
                    <a:pt x="168" y="944"/>
                  </a:lnTo>
                  <a:lnTo>
                    <a:pt x="170" y="945"/>
                  </a:lnTo>
                  <a:lnTo>
                    <a:pt x="175" y="951"/>
                  </a:lnTo>
                  <a:lnTo>
                    <a:pt x="183" y="959"/>
                  </a:lnTo>
                  <a:lnTo>
                    <a:pt x="193" y="971"/>
                  </a:lnTo>
                  <a:lnTo>
                    <a:pt x="219" y="1003"/>
                  </a:lnTo>
                  <a:lnTo>
                    <a:pt x="249" y="1044"/>
                  </a:lnTo>
                  <a:close/>
                  <a:moveTo>
                    <a:pt x="459" y="1321"/>
                  </a:moveTo>
                  <a:lnTo>
                    <a:pt x="491" y="1364"/>
                  </a:lnTo>
                  <a:lnTo>
                    <a:pt x="516" y="1399"/>
                  </a:lnTo>
                  <a:lnTo>
                    <a:pt x="526" y="1413"/>
                  </a:lnTo>
                  <a:lnTo>
                    <a:pt x="533" y="1424"/>
                  </a:lnTo>
                  <a:lnTo>
                    <a:pt x="537" y="1432"/>
                  </a:lnTo>
                  <a:lnTo>
                    <a:pt x="538" y="1435"/>
                  </a:lnTo>
                  <a:lnTo>
                    <a:pt x="536" y="1434"/>
                  </a:lnTo>
                  <a:lnTo>
                    <a:pt x="531" y="1430"/>
                  </a:lnTo>
                  <a:lnTo>
                    <a:pt x="522" y="1421"/>
                  </a:lnTo>
                  <a:lnTo>
                    <a:pt x="511" y="1409"/>
                  </a:lnTo>
                  <a:lnTo>
                    <a:pt x="484" y="1376"/>
                  </a:lnTo>
                  <a:lnTo>
                    <a:pt x="452" y="1334"/>
                  </a:lnTo>
                  <a:lnTo>
                    <a:pt x="420" y="1291"/>
                  </a:lnTo>
                  <a:lnTo>
                    <a:pt x="395" y="1255"/>
                  </a:lnTo>
                  <a:lnTo>
                    <a:pt x="385" y="1241"/>
                  </a:lnTo>
                  <a:lnTo>
                    <a:pt x="378" y="1230"/>
                  </a:lnTo>
                  <a:lnTo>
                    <a:pt x="374" y="1222"/>
                  </a:lnTo>
                  <a:lnTo>
                    <a:pt x="373" y="1219"/>
                  </a:lnTo>
                  <a:lnTo>
                    <a:pt x="376" y="1220"/>
                  </a:lnTo>
                  <a:lnTo>
                    <a:pt x="382" y="1226"/>
                  </a:lnTo>
                  <a:lnTo>
                    <a:pt x="389" y="1235"/>
                  </a:lnTo>
                  <a:lnTo>
                    <a:pt x="400" y="1247"/>
                  </a:lnTo>
                  <a:lnTo>
                    <a:pt x="427" y="1280"/>
                  </a:lnTo>
                  <a:lnTo>
                    <a:pt x="459" y="1321"/>
                  </a:lnTo>
                  <a:close/>
                  <a:moveTo>
                    <a:pt x="228" y="973"/>
                  </a:moveTo>
                  <a:lnTo>
                    <a:pt x="257" y="1013"/>
                  </a:lnTo>
                  <a:lnTo>
                    <a:pt x="279" y="1046"/>
                  </a:lnTo>
                  <a:lnTo>
                    <a:pt x="288" y="1059"/>
                  </a:lnTo>
                  <a:lnTo>
                    <a:pt x="295" y="1069"/>
                  </a:lnTo>
                  <a:lnTo>
                    <a:pt x="298" y="1076"/>
                  </a:lnTo>
                  <a:lnTo>
                    <a:pt x="299" y="1079"/>
                  </a:lnTo>
                  <a:lnTo>
                    <a:pt x="297" y="1079"/>
                  </a:lnTo>
                  <a:lnTo>
                    <a:pt x="291" y="1073"/>
                  </a:lnTo>
                  <a:lnTo>
                    <a:pt x="284" y="1066"/>
                  </a:lnTo>
                  <a:lnTo>
                    <a:pt x="275" y="1055"/>
                  </a:lnTo>
                  <a:lnTo>
                    <a:pt x="250" y="1024"/>
                  </a:lnTo>
                  <a:lnTo>
                    <a:pt x="221" y="985"/>
                  </a:lnTo>
                  <a:lnTo>
                    <a:pt x="192" y="947"/>
                  </a:lnTo>
                  <a:lnTo>
                    <a:pt x="169" y="913"/>
                  </a:lnTo>
                  <a:lnTo>
                    <a:pt x="161" y="900"/>
                  </a:lnTo>
                  <a:lnTo>
                    <a:pt x="155" y="889"/>
                  </a:lnTo>
                  <a:lnTo>
                    <a:pt x="151" y="883"/>
                  </a:lnTo>
                  <a:lnTo>
                    <a:pt x="150" y="879"/>
                  </a:lnTo>
                  <a:lnTo>
                    <a:pt x="152" y="880"/>
                  </a:lnTo>
                  <a:lnTo>
                    <a:pt x="158" y="885"/>
                  </a:lnTo>
                  <a:lnTo>
                    <a:pt x="164" y="894"/>
                  </a:lnTo>
                  <a:lnTo>
                    <a:pt x="174" y="905"/>
                  </a:lnTo>
                  <a:lnTo>
                    <a:pt x="199" y="936"/>
                  </a:lnTo>
                  <a:lnTo>
                    <a:pt x="228" y="973"/>
                  </a:lnTo>
                  <a:close/>
                  <a:moveTo>
                    <a:pt x="430" y="1242"/>
                  </a:moveTo>
                  <a:lnTo>
                    <a:pt x="460" y="1283"/>
                  </a:lnTo>
                  <a:lnTo>
                    <a:pt x="484" y="1317"/>
                  </a:lnTo>
                  <a:lnTo>
                    <a:pt x="493" y="1331"/>
                  </a:lnTo>
                  <a:lnTo>
                    <a:pt x="500" y="1340"/>
                  </a:lnTo>
                  <a:lnTo>
                    <a:pt x="504" y="1348"/>
                  </a:lnTo>
                  <a:lnTo>
                    <a:pt x="504" y="1351"/>
                  </a:lnTo>
                  <a:lnTo>
                    <a:pt x="502" y="1350"/>
                  </a:lnTo>
                  <a:lnTo>
                    <a:pt x="496" y="1346"/>
                  </a:lnTo>
                  <a:lnTo>
                    <a:pt x="489" y="1337"/>
                  </a:lnTo>
                  <a:lnTo>
                    <a:pt x="479" y="1326"/>
                  </a:lnTo>
                  <a:lnTo>
                    <a:pt x="453" y="1294"/>
                  </a:lnTo>
                  <a:lnTo>
                    <a:pt x="423" y="1254"/>
                  </a:lnTo>
                  <a:lnTo>
                    <a:pt x="392" y="1214"/>
                  </a:lnTo>
                  <a:lnTo>
                    <a:pt x="367" y="1178"/>
                  </a:lnTo>
                  <a:lnTo>
                    <a:pt x="357" y="1165"/>
                  </a:lnTo>
                  <a:lnTo>
                    <a:pt x="351" y="1154"/>
                  </a:lnTo>
                  <a:lnTo>
                    <a:pt x="348" y="1146"/>
                  </a:lnTo>
                  <a:lnTo>
                    <a:pt x="346" y="1143"/>
                  </a:lnTo>
                  <a:lnTo>
                    <a:pt x="349" y="1144"/>
                  </a:lnTo>
                  <a:lnTo>
                    <a:pt x="354" y="1150"/>
                  </a:lnTo>
                  <a:lnTo>
                    <a:pt x="362" y="1157"/>
                  </a:lnTo>
                  <a:lnTo>
                    <a:pt x="373" y="1169"/>
                  </a:lnTo>
                  <a:lnTo>
                    <a:pt x="398" y="1201"/>
                  </a:lnTo>
                  <a:lnTo>
                    <a:pt x="430" y="1242"/>
                  </a:lnTo>
                  <a:close/>
                  <a:moveTo>
                    <a:pt x="215" y="913"/>
                  </a:moveTo>
                  <a:lnTo>
                    <a:pt x="243" y="951"/>
                  </a:lnTo>
                  <a:lnTo>
                    <a:pt x="265" y="983"/>
                  </a:lnTo>
                  <a:lnTo>
                    <a:pt x="274" y="996"/>
                  </a:lnTo>
                  <a:lnTo>
                    <a:pt x="279" y="1005"/>
                  </a:lnTo>
                  <a:lnTo>
                    <a:pt x="282" y="1012"/>
                  </a:lnTo>
                  <a:lnTo>
                    <a:pt x="284" y="1015"/>
                  </a:lnTo>
                  <a:lnTo>
                    <a:pt x="281" y="1015"/>
                  </a:lnTo>
                  <a:lnTo>
                    <a:pt x="276" y="1011"/>
                  </a:lnTo>
                  <a:lnTo>
                    <a:pt x="269" y="1003"/>
                  </a:lnTo>
                  <a:lnTo>
                    <a:pt x="260" y="992"/>
                  </a:lnTo>
                  <a:lnTo>
                    <a:pt x="236" y="962"/>
                  </a:lnTo>
                  <a:lnTo>
                    <a:pt x="209" y="926"/>
                  </a:lnTo>
                  <a:lnTo>
                    <a:pt x="181" y="887"/>
                  </a:lnTo>
                  <a:lnTo>
                    <a:pt x="159" y="855"/>
                  </a:lnTo>
                  <a:lnTo>
                    <a:pt x="151" y="843"/>
                  </a:lnTo>
                  <a:lnTo>
                    <a:pt x="145" y="833"/>
                  </a:lnTo>
                  <a:lnTo>
                    <a:pt x="141" y="826"/>
                  </a:lnTo>
                  <a:lnTo>
                    <a:pt x="141" y="823"/>
                  </a:lnTo>
                  <a:lnTo>
                    <a:pt x="144" y="824"/>
                  </a:lnTo>
                  <a:lnTo>
                    <a:pt x="148" y="828"/>
                  </a:lnTo>
                  <a:lnTo>
                    <a:pt x="155" y="836"/>
                  </a:lnTo>
                  <a:lnTo>
                    <a:pt x="164" y="847"/>
                  </a:lnTo>
                  <a:lnTo>
                    <a:pt x="188" y="876"/>
                  </a:lnTo>
                  <a:lnTo>
                    <a:pt x="215" y="913"/>
                  </a:lnTo>
                  <a:close/>
                  <a:moveTo>
                    <a:pt x="408" y="1171"/>
                  </a:moveTo>
                  <a:lnTo>
                    <a:pt x="438" y="1210"/>
                  </a:lnTo>
                  <a:lnTo>
                    <a:pt x="461" y="1243"/>
                  </a:lnTo>
                  <a:lnTo>
                    <a:pt x="470" y="1257"/>
                  </a:lnTo>
                  <a:lnTo>
                    <a:pt x="476" y="1267"/>
                  </a:lnTo>
                  <a:lnTo>
                    <a:pt x="480" y="1274"/>
                  </a:lnTo>
                  <a:lnTo>
                    <a:pt x="481" y="1278"/>
                  </a:lnTo>
                  <a:lnTo>
                    <a:pt x="478" y="1276"/>
                  </a:lnTo>
                  <a:lnTo>
                    <a:pt x="473" y="1272"/>
                  </a:lnTo>
                  <a:lnTo>
                    <a:pt x="466" y="1263"/>
                  </a:lnTo>
                  <a:lnTo>
                    <a:pt x="456" y="1252"/>
                  </a:lnTo>
                  <a:lnTo>
                    <a:pt x="430" y="1222"/>
                  </a:lnTo>
                  <a:lnTo>
                    <a:pt x="402" y="1184"/>
                  </a:lnTo>
                  <a:lnTo>
                    <a:pt x="372" y="1144"/>
                  </a:lnTo>
                  <a:lnTo>
                    <a:pt x="349" y="1111"/>
                  </a:lnTo>
                  <a:lnTo>
                    <a:pt x="340" y="1098"/>
                  </a:lnTo>
                  <a:lnTo>
                    <a:pt x="334" y="1088"/>
                  </a:lnTo>
                  <a:lnTo>
                    <a:pt x="330" y="1080"/>
                  </a:lnTo>
                  <a:lnTo>
                    <a:pt x="330" y="1077"/>
                  </a:lnTo>
                  <a:lnTo>
                    <a:pt x="332" y="1078"/>
                  </a:lnTo>
                  <a:lnTo>
                    <a:pt x="337" y="1082"/>
                  </a:lnTo>
                  <a:lnTo>
                    <a:pt x="344" y="1091"/>
                  </a:lnTo>
                  <a:lnTo>
                    <a:pt x="354" y="1102"/>
                  </a:lnTo>
                  <a:lnTo>
                    <a:pt x="378" y="1133"/>
                  </a:lnTo>
                  <a:lnTo>
                    <a:pt x="408" y="1171"/>
                  </a:lnTo>
                  <a:close/>
                  <a:moveTo>
                    <a:pt x="212" y="862"/>
                  </a:moveTo>
                  <a:lnTo>
                    <a:pt x="238" y="899"/>
                  </a:lnTo>
                  <a:lnTo>
                    <a:pt x="259" y="929"/>
                  </a:lnTo>
                  <a:lnTo>
                    <a:pt x="267" y="941"/>
                  </a:lnTo>
                  <a:lnTo>
                    <a:pt x="273" y="951"/>
                  </a:lnTo>
                  <a:lnTo>
                    <a:pt x="276" y="958"/>
                  </a:lnTo>
                  <a:lnTo>
                    <a:pt x="276" y="961"/>
                  </a:lnTo>
                  <a:lnTo>
                    <a:pt x="274" y="960"/>
                  </a:lnTo>
                  <a:lnTo>
                    <a:pt x="269" y="955"/>
                  </a:lnTo>
                  <a:lnTo>
                    <a:pt x="263" y="949"/>
                  </a:lnTo>
                  <a:lnTo>
                    <a:pt x="254" y="938"/>
                  </a:lnTo>
                  <a:lnTo>
                    <a:pt x="231" y="910"/>
                  </a:lnTo>
                  <a:lnTo>
                    <a:pt x="204" y="874"/>
                  </a:lnTo>
                  <a:lnTo>
                    <a:pt x="178" y="837"/>
                  </a:lnTo>
                  <a:lnTo>
                    <a:pt x="157" y="808"/>
                  </a:lnTo>
                  <a:lnTo>
                    <a:pt x="149" y="795"/>
                  </a:lnTo>
                  <a:lnTo>
                    <a:pt x="144" y="785"/>
                  </a:lnTo>
                  <a:lnTo>
                    <a:pt x="140" y="779"/>
                  </a:lnTo>
                  <a:lnTo>
                    <a:pt x="140" y="776"/>
                  </a:lnTo>
                  <a:lnTo>
                    <a:pt x="142" y="777"/>
                  </a:lnTo>
                  <a:lnTo>
                    <a:pt x="147" y="781"/>
                  </a:lnTo>
                  <a:lnTo>
                    <a:pt x="153" y="789"/>
                  </a:lnTo>
                  <a:lnTo>
                    <a:pt x="162" y="799"/>
                  </a:lnTo>
                  <a:lnTo>
                    <a:pt x="184" y="826"/>
                  </a:lnTo>
                  <a:lnTo>
                    <a:pt x="212" y="862"/>
                  </a:lnTo>
                  <a:close/>
                  <a:moveTo>
                    <a:pt x="388" y="1122"/>
                  </a:moveTo>
                  <a:lnTo>
                    <a:pt x="361" y="1084"/>
                  </a:lnTo>
                  <a:lnTo>
                    <a:pt x="339" y="1052"/>
                  </a:lnTo>
                  <a:lnTo>
                    <a:pt x="330" y="1039"/>
                  </a:lnTo>
                  <a:lnTo>
                    <a:pt x="324" y="1029"/>
                  </a:lnTo>
                  <a:lnTo>
                    <a:pt x="321" y="1023"/>
                  </a:lnTo>
                  <a:lnTo>
                    <a:pt x="320" y="1019"/>
                  </a:lnTo>
                  <a:lnTo>
                    <a:pt x="322" y="1020"/>
                  </a:lnTo>
                  <a:lnTo>
                    <a:pt x="328" y="1025"/>
                  </a:lnTo>
                  <a:lnTo>
                    <a:pt x="334" y="1033"/>
                  </a:lnTo>
                  <a:lnTo>
                    <a:pt x="344" y="1044"/>
                  </a:lnTo>
                  <a:lnTo>
                    <a:pt x="367" y="1072"/>
                  </a:lnTo>
                  <a:lnTo>
                    <a:pt x="396" y="1109"/>
                  </a:lnTo>
                  <a:lnTo>
                    <a:pt x="425" y="1147"/>
                  </a:lnTo>
                  <a:lnTo>
                    <a:pt x="447" y="1179"/>
                  </a:lnTo>
                  <a:lnTo>
                    <a:pt x="455" y="1193"/>
                  </a:lnTo>
                  <a:lnTo>
                    <a:pt x="461" y="1203"/>
                  </a:lnTo>
                  <a:lnTo>
                    <a:pt x="464" y="1209"/>
                  </a:lnTo>
                  <a:lnTo>
                    <a:pt x="466" y="1212"/>
                  </a:lnTo>
                  <a:lnTo>
                    <a:pt x="463" y="1211"/>
                  </a:lnTo>
                  <a:lnTo>
                    <a:pt x="458" y="1207"/>
                  </a:lnTo>
                  <a:lnTo>
                    <a:pt x="450" y="1199"/>
                  </a:lnTo>
                  <a:lnTo>
                    <a:pt x="441" y="1188"/>
                  </a:lnTo>
                  <a:lnTo>
                    <a:pt x="417" y="1159"/>
                  </a:lnTo>
                  <a:lnTo>
                    <a:pt x="388" y="1122"/>
                  </a:lnTo>
                  <a:close/>
                  <a:moveTo>
                    <a:pt x="594" y="1368"/>
                  </a:moveTo>
                  <a:lnTo>
                    <a:pt x="622" y="1407"/>
                  </a:lnTo>
                  <a:lnTo>
                    <a:pt x="646" y="1440"/>
                  </a:lnTo>
                  <a:lnTo>
                    <a:pt x="655" y="1453"/>
                  </a:lnTo>
                  <a:lnTo>
                    <a:pt x="662" y="1464"/>
                  </a:lnTo>
                  <a:lnTo>
                    <a:pt x="665" y="1471"/>
                  </a:lnTo>
                  <a:lnTo>
                    <a:pt x="666" y="1474"/>
                  </a:lnTo>
                  <a:lnTo>
                    <a:pt x="664" y="1473"/>
                  </a:lnTo>
                  <a:lnTo>
                    <a:pt x="659" y="1468"/>
                  </a:lnTo>
                  <a:lnTo>
                    <a:pt x="651" y="1461"/>
                  </a:lnTo>
                  <a:lnTo>
                    <a:pt x="641" y="1450"/>
                  </a:lnTo>
                  <a:lnTo>
                    <a:pt x="616" y="1419"/>
                  </a:lnTo>
                  <a:lnTo>
                    <a:pt x="585" y="1380"/>
                  </a:lnTo>
                  <a:lnTo>
                    <a:pt x="555" y="1342"/>
                  </a:lnTo>
                  <a:lnTo>
                    <a:pt x="532" y="1307"/>
                  </a:lnTo>
                  <a:lnTo>
                    <a:pt x="523" y="1294"/>
                  </a:lnTo>
                  <a:lnTo>
                    <a:pt x="516" y="1284"/>
                  </a:lnTo>
                  <a:lnTo>
                    <a:pt x="513" y="1278"/>
                  </a:lnTo>
                  <a:lnTo>
                    <a:pt x="512" y="1274"/>
                  </a:lnTo>
                  <a:lnTo>
                    <a:pt x="514" y="1274"/>
                  </a:lnTo>
                  <a:lnTo>
                    <a:pt x="520" y="1279"/>
                  </a:lnTo>
                  <a:lnTo>
                    <a:pt x="527" y="1287"/>
                  </a:lnTo>
                  <a:lnTo>
                    <a:pt x="537" y="1299"/>
                  </a:lnTo>
                  <a:lnTo>
                    <a:pt x="563" y="1329"/>
                  </a:lnTo>
                  <a:lnTo>
                    <a:pt x="594" y="1368"/>
                  </a:lnTo>
                  <a:close/>
                  <a:moveTo>
                    <a:pt x="207" y="832"/>
                  </a:moveTo>
                  <a:lnTo>
                    <a:pt x="183" y="796"/>
                  </a:lnTo>
                  <a:lnTo>
                    <a:pt x="163" y="767"/>
                  </a:lnTo>
                  <a:lnTo>
                    <a:pt x="156" y="755"/>
                  </a:lnTo>
                  <a:lnTo>
                    <a:pt x="150" y="746"/>
                  </a:lnTo>
                  <a:lnTo>
                    <a:pt x="147" y="739"/>
                  </a:lnTo>
                  <a:lnTo>
                    <a:pt x="147" y="737"/>
                  </a:lnTo>
                  <a:lnTo>
                    <a:pt x="149" y="737"/>
                  </a:lnTo>
                  <a:lnTo>
                    <a:pt x="153" y="741"/>
                  </a:lnTo>
                  <a:lnTo>
                    <a:pt x="160" y="749"/>
                  </a:lnTo>
                  <a:lnTo>
                    <a:pt x="169" y="759"/>
                  </a:lnTo>
                  <a:lnTo>
                    <a:pt x="190" y="785"/>
                  </a:lnTo>
                  <a:lnTo>
                    <a:pt x="215" y="820"/>
                  </a:lnTo>
                  <a:lnTo>
                    <a:pt x="241" y="855"/>
                  </a:lnTo>
                  <a:lnTo>
                    <a:pt x="260" y="884"/>
                  </a:lnTo>
                  <a:lnTo>
                    <a:pt x="268" y="896"/>
                  </a:lnTo>
                  <a:lnTo>
                    <a:pt x="274" y="905"/>
                  </a:lnTo>
                  <a:lnTo>
                    <a:pt x="277" y="911"/>
                  </a:lnTo>
                  <a:lnTo>
                    <a:pt x="277" y="915"/>
                  </a:lnTo>
                  <a:lnTo>
                    <a:pt x="276" y="913"/>
                  </a:lnTo>
                  <a:lnTo>
                    <a:pt x="270" y="909"/>
                  </a:lnTo>
                  <a:lnTo>
                    <a:pt x="264" y="902"/>
                  </a:lnTo>
                  <a:lnTo>
                    <a:pt x="256" y="892"/>
                  </a:lnTo>
                  <a:lnTo>
                    <a:pt x="234" y="866"/>
                  </a:lnTo>
                  <a:lnTo>
                    <a:pt x="207" y="832"/>
                  </a:lnTo>
                  <a:close/>
                  <a:moveTo>
                    <a:pt x="393" y="1057"/>
                  </a:moveTo>
                  <a:lnTo>
                    <a:pt x="419" y="1093"/>
                  </a:lnTo>
                  <a:lnTo>
                    <a:pt x="441" y="1124"/>
                  </a:lnTo>
                  <a:lnTo>
                    <a:pt x="449" y="1136"/>
                  </a:lnTo>
                  <a:lnTo>
                    <a:pt x="455" y="1146"/>
                  </a:lnTo>
                  <a:lnTo>
                    <a:pt x="458" y="1153"/>
                  </a:lnTo>
                  <a:lnTo>
                    <a:pt x="459" y="1156"/>
                  </a:lnTo>
                  <a:lnTo>
                    <a:pt x="457" y="1155"/>
                  </a:lnTo>
                  <a:lnTo>
                    <a:pt x="451" y="1151"/>
                  </a:lnTo>
                  <a:lnTo>
                    <a:pt x="445" y="1144"/>
                  </a:lnTo>
                  <a:lnTo>
                    <a:pt x="436" y="1133"/>
                  </a:lnTo>
                  <a:lnTo>
                    <a:pt x="413" y="1105"/>
                  </a:lnTo>
                  <a:lnTo>
                    <a:pt x="385" y="1070"/>
                  </a:lnTo>
                  <a:lnTo>
                    <a:pt x="359" y="1034"/>
                  </a:lnTo>
                  <a:lnTo>
                    <a:pt x="338" y="1003"/>
                  </a:lnTo>
                  <a:lnTo>
                    <a:pt x="329" y="991"/>
                  </a:lnTo>
                  <a:lnTo>
                    <a:pt x="323" y="981"/>
                  </a:lnTo>
                  <a:lnTo>
                    <a:pt x="320" y="974"/>
                  </a:lnTo>
                  <a:lnTo>
                    <a:pt x="320" y="971"/>
                  </a:lnTo>
                  <a:lnTo>
                    <a:pt x="322" y="972"/>
                  </a:lnTo>
                  <a:lnTo>
                    <a:pt x="327" y="976"/>
                  </a:lnTo>
                  <a:lnTo>
                    <a:pt x="333" y="983"/>
                  </a:lnTo>
                  <a:lnTo>
                    <a:pt x="342" y="994"/>
                  </a:lnTo>
                  <a:lnTo>
                    <a:pt x="365" y="1022"/>
                  </a:lnTo>
                  <a:lnTo>
                    <a:pt x="393" y="1057"/>
                  </a:lnTo>
                  <a:close/>
                  <a:moveTo>
                    <a:pt x="581" y="1304"/>
                  </a:moveTo>
                  <a:lnTo>
                    <a:pt x="610" y="1343"/>
                  </a:lnTo>
                  <a:lnTo>
                    <a:pt x="632" y="1375"/>
                  </a:lnTo>
                  <a:lnTo>
                    <a:pt x="641" y="1388"/>
                  </a:lnTo>
                  <a:lnTo>
                    <a:pt x="646" y="1398"/>
                  </a:lnTo>
                  <a:lnTo>
                    <a:pt x="650" y="1404"/>
                  </a:lnTo>
                  <a:lnTo>
                    <a:pt x="651" y="1408"/>
                  </a:lnTo>
                  <a:lnTo>
                    <a:pt x="649" y="1407"/>
                  </a:lnTo>
                  <a:lnTo>
                    <a:pt x="643" y="1402"/>
                  </a:lnTo>
                  <a:lnTo>
                    <a:pt x="637" y="1395"/>
                  </a:lnTo>
                  <a:lnTo>
                    <a:pt x="627" y="1385"/>
                  </a:lnTo>
                  <a:lnTo>
                    <a:pt x="602" y="1355"/>
                  </a:lnTo>
                  <a:lnTo>
                    <a:pt x="573" y="1318"/>
                  </a:lnTo>
                  <a:lnTo>
                    <a:pt x="545" y="1280"/>
                  </a:lnTo>
                  <a:lnTo>
                    <a:pt x="522" y="1248"/>
                  </a:lnTo>
                  <a:lnTo>
                    <a:pt x="514" y="1235"/>
                  </a:lnTo>
                  <a:lnTo>
                    <a:pt x="507" y="1225"/>
                  </a:lnTo>
                  <a:lnTo>
                    <a:pt x="504" y="1218"/>
                  </a:lnTo>
                  <a:lnTo>
                    <a:pt x="503" y="1215"/>
                  </a:lnTo>
                  <a:lnTo>
                    <a:pt x="505" y="1216"/>
                  </a:lnTo>
                  <a:lnTo>
                    <a:pt x="511" y="1220"/>
                  </a:lnTo>
                  <a:lnTo>
                    <a:pt x="519" y="1228"/>
                  </a:lnTo>
                  <a:lnTo>
                    <a:pt x="527" y="1239"/>
                  </a:lnTo>
                  <a:lnTo>
                    <a:pt x="552" y="1268"/>
                  </a:lnTo>
                  <a:lnTo>
                    <a:pt x="581" y="1304"/>
                  </a:lnTo>
                  <a:close/>
                  <a:moveTo>
                    <a:pt x="61" y="578"/>
                  </a:moveTo>
                  <a:lnTo>
                    <a:pt x="38" y="545"/>
                  </a:lnTo>
                  <a:lnTo>
                    <a:pt x="19" y="518"/>
                  </a:lnTo>
                  <a:lnTo>
                    <a:pt x="12" y="507"/>
                  </a:lnTo>
                  <a:lnTo>
                    <a:pt x="8" y="499"/>
                  </a:lnTo>
                  <a:lnTo>
                    <a:pt x="5" y="493"/>
                  </a:lnTo>
                  <a:lnTo>
                    <a:pt x="5" y="490"/>
                  </a:lnTo>
                  <a:lnTo>
                    <a:pt x="7" y="490"/>
                  </a:lnTo>
                  <a:lnTo>
                    <a:pt x="11" y="494"/>
                  </a:lnTo>
                  <a:lnTo>
                    <a:pt x="17" y="501"/>
                  </a:lnTo>
                  <a:lnTo>
                    <a:pt x="24" y="510"/>
                  </a:lnTo>
                  <a:lnTo>
                    <a:pt x="44" y="535"/>
                  </a:lnTo>
                  <a:lnTo>
                    <a:pt x="67" y="566"/>
                  </a:lnTo>
                  <a:lnTo>
                    <a:pt x="91" y="598"/>
                  </a:lnTo>
                  <a:lnTo>
                    <a:pt x="108" y="625"/>
                  </a:lnTo>
                  <a:lnTo>
                    <a:pt x="115" y="637"/>
                  </a:lnTo>
                  <a:lnTo>
                    <a:pt x="119" y="644"/>
                  </a:lnTo>
                  <a:lnTo>
                    <a:pt x="123" y="651"/>
                  </a:lnTo>
                  <a:lnTo>
                    <a:pt x="123" y="653"/>
                  </a:lnTo>
                  <a:lnTo>
                    <a:pt x="120" y="653"/>
                  </a:lnTo>
                  <a:lnTo>
                    <a:pt x="117" y="649"/>
                  </a:lnTo>
                  <a:lnTo>
                    <a:pt x="110" y="642"/>
                  </a:lnTo>
                  <a:lnTo>
                    <a:pt x="103" y="633"/>
                  </a:lnTo>
                  <a:lnTo>
                    <a:pt x="84" y="609"/>
                  </a:lnTo>
                  <a:lnTo>
                    <a:pt x="61" y="578"/>
                  </a:lnTo>
                  <a:close/>
                  <a:moveTo>
                    <a:pt x="220" y="796"/>
                  </a:moveTo>
                  <a:lnTo>
                    <a:pt x="195" y="763"/>
                  </a:lnTo>
                  <a:lnTo>
                    <a:pt x="177" y="735"/>
                  </a:lnTo>
                  <a:lnTo>
                    <a:pt x="170" y="724"/>
                  </a:lnTo>
                  <a:lnTo>
                    <a:pt x="164" y="715"/>
                  </a:lnTo>
                  <a:lnTo>
                    <a:pt x="161" y="708"/>
                  </a:lnTo>
                  <a:lnTo>
                    <a:pt x="161" y="706"/>
                  </a:lnTo>
                  <a:lnTo>
                    <a:pt x="163" y="706"/>
                  </a:lnTo>
                  <a:lnTo>
                    <a:pt x="168" y="709"/>
                  </a:lnTo>
                  <a:lnTo>
                    <a:pt x="173" y="717"/>
                  </a:lnTo>
                  <a:lnTo>
                    <a:pt x="182" y="726"/>
                  </a:lnTo>
                  <a:lnTo>
                    <a:pt x="203" y="752"/>
                  </a:lnTo>
                  <a:lnTo>
                    <a:pt x="227" y="785"/>
                  </a:lnTo>
                  <a:lnTo>
                    <a:pt x="252" y="819"/>
                  </a:lnTo>
                  <a:lnTo>
                    <a:pt x="270" y="846"/>
                  </a:lnTo>
                  <a:lnTo>
                    <a:pt x="278" y="858"/>
                  </a:lnTo>
                  <a:lnTo>
                    <a:pt x="282" y="867"/>
                  </a:lnTo>
                  <a:lnTo>
                    <a:pt x="286" y="873"/>
                  </a:lnTo>
                  <a:lnTo>
                    <a:pt x="287" y="876"/>
                  </a:lnTo>
                  <a:lnTo>
                    <a:pt x="285" y="875"/>
                  </a:lnTo>
                  <a:lnTo>
                    <a:pt x="280" y="872"/>
                  </a:lnTo>
                  <a:lnTo>
                    <a:pt x="274" y="865"/>
                  </a:lnTo>
                  <a:lnTo>
                    <a:pt x="265" y="855"/>
                  </a:lnTo>
                  <a:lnTo>
                    <a:pt x="245" y="830"/>
                  </a:lnTo>
                  <a:lnTo>
                    <a:pt x="220" y="796"/>
                  </a:lnTo>
                  <a:close/>
                  <a:moveTo>
                    <a:pt x="460" y="1109"/>
                  </a:moveTo>
                  <a:lnTo>
                    <a:pt x="458" y="1108"/>
                  </a:lnTo>
                  <a:lnTo>
                    <a:pt x="453" y="1103"/>
                  </a:lnTo>
                  <a:lnTo>
                    <a:pt x="447" y="1097"/>
                  </a:lnTo>
                  <a:lnTo>
                    <a:pt x="438" y="1087"/>
                  </a:lnTo>
                  <a:lnTo>
                    <a:pt x="416" y="1060"/>
                  </a:lnTo>
                  <a:lnTo>
                    <a:pt x="389" y="1026"/>
                  </a:lnTo>
                  <a:lnTo>
                    <a:pt x="364" y="991"/>
                  </a:lnTo>
                  <a:lnTo>
                    <a:pt x="344" y="961"/>
                  </a:lnTo>
                  <a:lnTo>
                    <a:pt x="337" y="949"/>
                  </a:lnTo>
                  <a:lnTo>
                    <a:pt x="331" y="940"/>
                  </a:lnTo>
                  <a:lnTo>
                    <a:pt x="328" y="933"/>
                  </a:lnTo>
                  <a:lnTo>
                    <a:pt x="328" y="931"/>
                  </a:lnTo>
                  <a:lnTo>
                    <a:pt x="329" y="931"/>
                  </a:lnTo>
                  <a:lnTo>
                    <a:pt x="334" y="936"/>
                  </a:lnTo>
                  <a:lnTo>
                    <a:pt x="341" y="942"/>
                  </a:lnTo>
                  <a:lnTo>
                    <a:pt x="350" y="952"/>
                  </a:lnTo>
                  <a:lnTo>
                    <a:pt x="371" y="980"/>
                  </a:lnTo>
                  <a:lnTo>
                    <a:pt x="397" y="1013"/>
                  </a:lnTo>
                  <a:lnTo>
                    <a:pt x="423" y="1048"/>
                  </a:lnTo>
                  <a:lnTo>
                    <a:pt x="444" y="1078"/>
                  </a:lnTo>
                  <a:lnTo>
                    <a:pt x="451" y="1090"/>
                  </a:lnTo>
                  <a:lnTo>
                    <a:pt x="457" y="1099"/>
                  </a:lnTo>
                  <a:lnTo>
                    <a:pt x="460" y="1105"/>
                  </a:lnTo>
                  <a:lnTo>
                    <a:pt x="460" y="1109"/>
                  </a:lnTo>
                  <a:close/>
                  <a:moveTo>
                    <a:pt x="578" y="1251"/>
                  </a:moveTo>
                  <a:lnTo>
                    <a:pt x="605" y="1287"/>
                  </a:lnTo>
                  <a:lnTo>
                    <a:pt x="627" y="1318"/>
                  </a:lnTo>
                  <a:lnTo>
                    <a:pt x="634" y="1331"/>
                  </a:lnTo>
                  <a:lnTo>
                    <a:pt x="641" y="1340"/>
                  </a:lnTo>
                  <a:lnTo>
                    <a:pt x="644" y="1347"/>
                  </a:lnTo>
                  <a:lnTo>
                    <a:pt x="644" y="1350"/>
                  </a:lnTo>
                  <a:lnTo>
                    <a:pt x="642" y="1349"/>
                  </a:lnTo>
                  <a:lnTo>
                    <a:pt x="638" y="1346"/>
                  </a:lnTo>
                  <a:lnTo>
                    <a:pt x="630" y="1338"/>
                  </a:lnTo>
                  <a:lnTo>
                    <a:pt x="621" y="1328"/>
                  </a:lnTo>
                  <a:lnTo>
                    <a:pt x="598" y="1300"/>
                  </a:lnTo>
                  <a:lnTo>
                    <a:pt x="569" y="1264"/>
                  </a:lnTo>
                  <a:lnTo>
                    <a:pt x="543" y="1228"/>
                  </a:lnTo>
                  <a:lnTo>
                    <a:pt x="521" y="1197"/>
                  </a:lnTo>
                  <a:lnTo>
                    <a:pt x="513" y="1185"/>
                  </a:lnTo>
                  <a:lnTo>
                    <a:pt x="507" y="1175"/>
                  </a:lnTo>
                  <a:lnTo>
                    <a:pt x="504" y="1168"/>
                  </a:lnTo>
                  <a:lnTo>
                    <a:pt x="503" y="1165"/>
                  </a:lnTo>
                  <a:lnTo>
                    <a:pt x="505" y="1166"/>
                  </a:lnTo>
                  <a:lnTo>
                    <a:pt x="511" y="1169"/>
                  </a:lnTo>
                  <a:lnTo>
                    <a:pt x="517" y="1177"/>
                  </a:lnTo>
                  <a:lnTo>
                    <a:pt x="526" y="1187"/>
                  </a:lnTo>
                  <a:lnTo>
                    <a:pt x="551" y="1216"/>
                  </a:lnTo>
                  <a:lnTo>
                    <a:pt x="578" y="1251"/>
                  </a:lnTo>
                  <a:close/>
                  <a:moveTo>
                    <a:pt x="86" y="559"/>
                  </a:moveTo>
                  <a:lnTo>
                    <a:pt x="64" y="528"/>
                  </a:lnTo>
                  <a:lnTo>
                    <a:pt x="46" y="502"/>
                  </a:lnTo>
                  <a:lnTo>
                    <a:pt x="41" y="492"/>
                  </a:lnTo>
                  <a:lnTo>
                    <a:pt x="35" y="483"/>
                  </a:lnTo>
                  <a:lnTo>
                    <a:pt x="33" y="478"/>
                  </a:lnTo>
                  <a:lnTo>
                    <a:pt x="33" y="474"/>
                  </a:lnTo>
                  <a:lnTo>
                    <a:pt x="34" y="475"/>
                  </a:lnTo>
                  <a:lnTo>
                    <a:pt x="39" y="479"/>
                  </a:lnTo>
                  <a:lnTo>
                    <a:pt x="44" y="485"/>
                  </a:lnTo>
                  <a:lnTo>
                    <a:pt x="52" y="494"/>
                  </a:lnTo>
                  <a:lnTo>
                    <a:pt x="71" y="517"/>
                  </a:lnTo>
                  <a:lnTo>
                    <a:pt x="93" y="548"/>
                  </a:lnTo>
                  <a:lnTo>
                    <a:pt x="115" y="579"/>
                  </a:lnTo>
                  <a:lnTo>
                    <a:pt x="132" y="605"/>
                  </a:lnTo>
                  <a:lnTo>
                    <a:pt x="139" y="616"/>
                  </a:lnTo>
                  <a:lnTo>
                    <a:pt x="144" y="623"/>
                  </a:lnTo>
                  <a:lnTo>
                    <a:pt x="146" y="629"/>
                  </a:lnTo>
                  <a:lnTo>
                    <a:pt x="147" y="632"/>
                  </a:lnTo>
                  <a:lnTo>
                    <a:pt x="145" y="631"/>
                  </a:lnTo>
                  <a:lnTo>
                    <a:pt x="140" y="628"/>
                  </a:lnTo>
                  <a:lnTo>
                    <a:pt x="135" y="622"/>
                  </a:lnTo>
                  <a:lnTo>
                    <a:pt x="127" y="613"/>
                  </a:lnTo>
                  <a:lnTo>
                    <a:pt x="108" y="589"/>
                  </a:lnTo>
                  <a:lnTo>
                    <a:pt x="86" y="559"/>
                  </a:lnTo>
                  <a:close/>
                  <a:moveTo>
                    <a:pt x="239" y="771"/>
                  </a:moveTo>
                  <a:lnTo>
                    <a:pt x="216" y="738"/>
                  </a:lnTo>
                  <a:lnTo>
                    <a:pt x="199" y="710"/>
                  </a:lnTo>
                  <a:lnTo>
                    <a:pt x="191" y="699"/>
                  </a:lnTo>
                  <a:lnTo>
                    <a:pt x="187" y="691"/>
                  </a:lnTo>
                  <a:lnTo>
                    <a:pt x="183" y="685"/>
                  </a:lnTo>
                  <a:lnTo>
                    <a:pt x="183" y="682"/>
                  </a:lnTo>
                  <a:lnTo>
                    <a:pt x="185" y="683"/>
                  </a:lnTo>
                  <a:lnTo>
                    <a:pt x="189" y="686"/>
                  </a:lnTo>
                  <a:lnTo>
                    <a:pt x="195" y="693"/>
                  </a:lnTo>
                  <a:lnTo>
                    <a:pt x="203" y="702"/>
                  </a:lnTo>
                  <a:lnTo>
                    <a:pt x="223" y="727"/>
                  </a:lnTo>
                  <a:lnTo>
                    <a:pt x="247" y="758"/>
                  </a:lnTo>
                  <a:lnTo>
                    <a:pt x="270" y="790"/>
                  </a:lnTo>
                  <a:lnTo>
                    <a:pt x="288" y="817"/>
                  </a:lnTo>
                  <a:lnTo>
                    <a:pt x="296" y="828"/>
                  </a:lnTo>
                  <a:lnTo>
                    <a:pt x="300" y="837"/>
                  </a:lnTo>
                  <a:lnTo>
                    <a:pt x="303" y="843"/>
                  </a:lnTo>
                  <a:lnTo>
                    <a:pt x="303" y="846"/>
                  </a:lnTo>
                  <a:lnTo>
                    <a:pt x="301" y="845"/>
                  </a:lnTo>
                  <a:lnTo>
                    <a:pt x="297" y="842"/>
                  </a:lnTo>
                  <a:lnTo>
                    <a:pt x="291" y="835"/>
                  </a:lnTo>
                  <a:lnTo>
                    <a:pt x="284" y="826"/>
                  </a:lnTo>
                  <a:lnTo>
                    <a:pt x="264" y="802"/>
                  </a:lnTo>
                  <a:lnTo>
                    <a:pt x="239" y="771"/>
                  </a:lnTo>
                  <a:close/>
                  <a:moveTo>
                    <a:pt x="403" y="990"/>
                  </a:moveTo>
                  <a:lnTo>
                    <a:pt x="377" y="956"/>
                  </a:lnTo>
                  <a:lnTo>
                    <a:pt x="359" y="928"/>
                  </a:lnTo>
                  <a:lnTo>
                    <a:pt x="351" y="917"/>
                  </a:lnTo>
                  <a:lnTo>
                    <a:pt x="345" y="907"/>
                  </a:lnTo>
                  <a:lnTo>
                    <a:pt x="343" y="901"/>
                  </a:lnTo>
                  <a:lnTo>
                    <a:pt x="342" y="898"/>
                  </a:lnTo>
                  <a:lnTo>
                    <a:pt x="344" y="898"/>
                  </a:lnTo>
                  <a:lnTo>
                    <a:pt x="349" y="902"/>
                  </a:lnTo>
                  <a:lnTo>
                    <a:pt x="355" y="909"/>
                  </a:lnTo>
                  <a:lnTo>
                    <a:pt x="364" y="919"/>
                  </a:lnTo>
                  <a:lnTo>
                    <a:pt x="385" y="944"/>
                  </a:lnTo>
                  <a:lnTo>
                    <a:pt x="410" y="977"/>
                  </a:lnTo>
                  <a:lnTo>
                    <a:pt x="435" y="1011"/>
                  </a:lnTo>
                  <a:lnTo>
                    <a:pt x="455" y="1039"/>
                  </a:lnTo>
                  <a:lnTo>
                    <a:pt x="461" y="1050"/>
                  </a:lnTo>
                  <a:lnTo>
                    <a:pt x="467" y="1059"/>
                  </a:lnTo>
                  <a:lnTo>
                    <a:pt x="470" y="1066"/>
                  </a:lnTo>
                  <a:lnTo>
                    <a:pt x="470" y="1069"/>
                  </a:lnTo>
                  <a:lnTo>
                    <a:pt x="468" y="1068"/>
                  </a:lnTo>
                  <a:lnTo>
                    <a:pt x="463" y="1065"/>
                  </a:lnTo>
                  <a:lnTo>
                    <a:pt x="457" y="1058"/>
                  </a:lnTo>
                  <a:lnTo>
                    <a:pt x="449" y="1048"/>
                  </a:lnTo>
                  <a:lnTo>
                    <a:pt x="427" y="1023"/>
                  </a:lnTo>
                  <a:lnTo>
                    <a:pt x="403" y="990"/>
                  </a:lnTo>
                  <a:close/>
                  <a:moveTo>
                    <a:pt x="575" y="1219"/>
                  </a:moveTo>
                  <a:lnTo>
                    <a:pt x="548" y="1184"/>
                  </a:lnTo>
                  <a:lnTo>
                    <a:pt x="528" y="1154"/>
                  </a:lnTo>
                  <a:lnTo>
                    <a:pt x="521" y="1142"/>
                  </a:lnTo>
                  <a:lnTo>
                    <a:pt x="515" y="1133"/>
                  </a:lnTo>
                  <a:lnTo>
                    <a:pt x="512" y="1126"/>
                  </a:lnTo>
                  <a:lnTo>
                    <a:pt x="512" y="1123"/>
                  </a:lnTo>
                  <a:lnTo>
                    <a:pt x="514" y="1124"/>
                  </a:lnTo>
                  <a:lnTo>
                    <a:pt x="519" y="1128"/>
                  </a:lnTo>
                  <a:lnTo>
                    <a:pt x="525" y="1135"/>
                  </a:lnTo>
                  <a:lnTo>
                    <a:pt x="534" y="1145"/>
                  </a:lnTo>
                  <a:lnTo>
                    <a:pt x="556" y="1172"/>
                  </a:lnTo>
                  <a:lnTo>
                    <a:pt x="584" y="1206"/>
                  </a:lnTo>
                  <a:lnTo>
                    <a:pt x="609" y="1241"/>
                  </a:lnTo>
                  <a:lnTo>
                    <a:pt x="630" y="1271"/>
                  </a:lnTo>
                  <a:lnTo>
                    <a:pt x="638" y="1282"/>
                  </a:lnTo>
                  <a:lnTo>
                    <a:pt x="643" y="1292"/>
                  </a:lnTo>
                  <a:lnTo>
                    <a:pt x="646" y="1299"/>
                  </a:lnTo>
                  <a:lnTo>
                    <a:pt x="648" y="1301"/>
                  </a:lnTo>
                  <a:lnTo>
                    <a:pt x="645" y="1301"/>
                  </a:lnTo>
                  <a:lnTo>
                    <a:pt x="640" y="1296"/>
                  </a:lnTo>
                  <a:lnTo>
                    <a:pt x="633" y="1290"/>
                  </a:lnTo>
                  <a:lnTo>
                    <a:pt x="624" y="1280"/>
                  </a:lnTo>
                  <a:lnTo>
                    <a:pt x="601" y="1253"/>
                  </a:lnTo>
                  <a:lnTo>
                    <a:pt x="575" y="1219"/>
                  </a:lnTo>
                  <a:close/>
                  <a:moveTo>
                    <a:pt x="68" y="468"/>
                  </a:moveTo>
                  <a:lnTo>
                    <a:pt x="71" y="468"/>
                  </a:lnTo>
                  <a:lnTo>
                    <a:pt x="74" y="471"/>
                  </a:lnTo>
                  <a:lnTo>
                    <a:pt x="80" y="477"/>
                  </a:lnTo>
                  <a:lnTo>
                    <a:pt x="87" y="485"/>
                  </a:lnTo>
                  <a:lnTo>
                    <a:pt x="105" y="509"/>
                  </a:lnTo>
                  <a:lnTo>
                    <a:pt x="126" y="537"/>
                  </a:lnTo>
                  <a:lnTo>
                    <a:pt x="147" y="567"/>
                  </a:lnTo>
                  <a:lnTo>
                    <a:pt x="163" y="591"/>
                  </a:lnTo>
                  <a:lnTo>
                    <a:pt x="170" y="601"/>
                  </a:lnTo>
                  <a:lnTo>
                    <a:pt x="174" y="610"/>
                  </a:lnTo>
                  <a:lnTo>
                    <a:pt x="177" y="616"/>
                  </a:lnTo>
                  <a:lnTo>
                    <a:pt x="178" y="618"/>
                  </a:lnTo>
                  <a:lnTo>
                    <a:pt x="175" y="618"/>
                  </a:lnTo>
                  <a:lnTo>
                    <a:pt x="171" y="614"/>
                  </a:lnTo>
                  <a:lnTo>
                    <a:pt x="166" y="608"/>
                  </a:lnTo>
                  <a:lnTo>
                    <a:pt x="159" y="600"/>
                  </a:lnTo>
                  <a:lnTo>
                    <a:pt x="140" y="577"/>
                  </a:lnTo>
                  <a:lnTo>
                    <a:pt x="119" y="548"/>
                  </a:lnTo>
                  <a:lnTo>
                    <a:pt x="98" y="518"/>
                  </a:lnTo>
                  <a:lnTo>
                    <a:pt x="82" y="493"/>
                  </a:lnTo>
                  <a:lnTo>
                    <a:pt x="75" y="483"/>
                  </a:lnTo>
                  <a:lnTo>
                    <a:pt x="72" y="475"/>
                  </a:lnTo>
                  <a:lnTo>
                    <a:pt x="68" y="470"/>
                  </a:lnTo>
                  <a:lnTo>
                    <a:pt x="68" y="468"/>
                  </a:lnTo>
                  <a:close/>
                  <a:moveTo>
                    <a:pt x="212" y="665"/>
                  </a:moveTo>
                  <a:lnTo>
                    <a:pt x="214" y="666"/>
                  </a:lnTo>
                  <a:lnTo>
                    <a:pt x="219" y="670"/>
                  </a:lnTo>
                  <a:lnTo>
                    <a:pt x="224" y="676"/>
                  </a:lnTo>
                  <a:lnTo>
                    <a:pt x="232" y="685"/>
                  </a:lnTo>
                  <a:lnTo>
                    <a:pt x="250" y="708"/>
                  </a:lnTo>
                  <a:lnTo>
                    <a:pt x="274" y="738"/>
                  </a:lnTo>
                  <a:lnTo>
                    <a:pt x="296" y="770"/>
                  </a:lnTo>
                  <a:lnTo>
                    <a:pt x="313" y="795"/>
                  </a:lnTo>
                  <a:lnTo>
                    <a:pt x="320" y="806"/>
                  </a:lnTo>
                  <a:lnTo>
                    <a:pt x="324" y="814"/>
                  </a:lnTo>
                  <a:lnTo>
                    <a:pt x="328" y="820"/>
                  </a:lnTo>
                  <a:lnTo>
                    <a:pt x="328" y="823"/>
                  </a:lnTo>
                  <a:lnTo>
                    <a:pt x="327" y="823"/>
                  </a:lnTo>
                  <a:lnTo>
                    <a:pt x="322" y="820"/>
                  </a:lnTo>
                  <a:lnTo>
                    <a:pt x="316" y="813"/>
                  </a:lnTo>
                  <a:lnTo>
                    <a:pt x="308" y="804"/>
                  </a:lnTo>
                  <a:lnTo>
                    <a:pt x="289" y="781"/>
                  </a:lnTo>
                  <a:lnTo>
                    <a:pt x="266" y="750"/>
                  </a:lnTo>
                  <a:lnTo>
                    <a:pt x="244" y="719"/>
                  </a:lnTo>
                  <a:lnTo>
                    <a:pt x="226" y="693"/>
                  </a:lnTo>
                  <a:lnTo>
                    <a:pt x="220" y="683"/>
                  </a:lnTo>
                  <a:lnTo>
                    <a:pt x="215" y="674"/>
                  </a:lnTo>
                  <a:lnTo>
                    <a:pt x="213" y="669"/>
                  </a:lnTo>
                  <a:lnTo>
                    <a:pt x="212" y="665"/>
                  </a:lnTo>
                  <a:close/>
                  <a:moveTo>
                    <a:pt x="423" y="962"/>
                  </a:moveTo>
                  <a:lnTo>
                    <a:pt x="399" y="930"/>
                  </a:lnTo>
                  <a:lnTo>
                    <a:pt x="381" y="901"/>
                  </a:lnTo>
                  <a:lnTo>
                    <a:pt x="374" y="891"/>
                  </a:lnTo>
                  <a:lnTo>
                    <a:pt x="369" y="883"/>
                  </a:lnTo>
                  <a:lnTo>
                    <a:pt x="366" y="876"/>
                  </a:lnTo>
                  <a:lnTo>
                    <a:pt x="365" y="874"/>
                  </a:lnTo>
                  <a:lnTo>
                    <a:pt x="367" y="874"/>
                  </a:lnTo>
                  <a:lnTo>
                    <a:pt x="372" y="877"/>
                  </a:lnTo>
                  <a:lnTo>
                    <a:pt x="378" y="884"/>
                  </a:lnTo>
                  <a:lnTo>
                    <a:pt x="386" y="892"/>
                  </a:lnTo>
                  <a:lnTo>
                    <a:pt x="406" y="918"/>
                  </a:lnTo>
                  <a:lnTo>
                    <a:pt x="430" y="949"/>
                  </a:lnTo>
                  <a:lnTo>
                    <a:pt x="455" y="982"/>
                  </a:lnTo>
                  <a:lnTo>
                    <a:pt x="473" y="1008"/>
                  </a:lnTo>
                  <a:lnTo>
                    <a:pt x="480" y="1019"/>
                  </a:lnTo>
                  <a:lnTo>
                    <a:pt x="484" y="1028"/>
                  </a:lnTo>
                  <a:lnTo>
                    <a:pt x="488" y="1034"/>
                  </a:lnTo>
                  <a:lnTo>
                    <a:pt x="488" y="1037"/>
                  </a:lnTo>
                  <a:lnTo>
                    <a:pt x="485" y="1036"/>
                  </a:lnTo>
                  <a:lnTo>
                    <a:pt x="481" y="1033"/>
                  </a:lnTo>
                  <a:lnTo>
                    <a:pt x="476" y="1026"/>
                  </a:lnTo>
                  <a:lnTo>
                    <a:pt x="467" y="1017"/>
                  </a:lnTo>
                  <a:lnTo>
                    <a:pt x="447" y="993"/>
                  </a:lnTo>
                  <a:lnTo>
                    <a:pt x="423" y="962"/>
                  </a:lnTo>
                  <a:close/>
                  <a:moveTo>
                    <a:pt x="588" y="1182"/>
                  </a:moveTo>
                  <a:lnTo>
                    <a:pt x="564" y="1147"/>
                  </a:lnTo>
                  <a:lnTo>
                    <a:pt x="544" y="1119"/>
                  </a:lnTo>
                  <a:lnTo>
                    <a:pt x="536" y="1108"/>
                  </a:lnTo>
                  <a:lnTo>
                    <a:pt x="531" y="1099"/>
                  </a:lnTo>
                  <a:lnTo>
                    <a:pt x="528" y="1092"/>
                  </a:lnTo>
                  <a:lnTo>
                    <a:pt x="527" y="1089"/>
                  </a:lnTo>
                  <a:lnTo>
                    <a:pt x="530" y="1090"/>
                  </a:lnTo>
                  <a:lnTo>
                    <a:pt x="534" y="1093"/>
                  </a:lnTo>
                  <a:lnTo>
                    <a:pt x="541" y="1100"/>
                  </a:lnTo>
                  <a:lnTo>
                    <a:pt x="549" y="1110"/>
                  </a:lnTo>
                  <a:lnTo>
                    <a:pt x="570" y="1135"/>
                  </a:lnTo>
                  <a:lnTo>
                    <a:pt x="597" y="1168"/>
                  </a:lnTo>
                  <a:lnTo>
                    <a:pt x="621" y="1201"/>
                  </a:lnTo>
                  <a:lnTo>
                    <a:pt x="641" y="1230"/>
                  </a:lnTo>
                  <a:lnTo>
                    <a:pt x="649" y="1241"/>
                  </a:lnTo>
                  <a:lnTo>
                    <a:pt x="654" y="1250"/>
                  </a:lnTo>
                  <a:lnTo>
                    <a:pt x="657" y="1257"/>
                  </a:lnTo>
                  <a:lnTo>
                    <a:pt x="657" y="1260"/>
                  </a:lnTo>
                  <a:lnTo>
                    <a:pt x="655" y="1260"/>
                  </a:lnTo>
                  <a:lnTo>
                    <a:pt x="651" y="1255"/>
                  </a:lnTo>
                  <a:lnTo>
                    <a:pt x="644" y="1249"/>
                  </a:lnTo>
                  <a:lnTo>
                    <a:pt x="635" y="1240"/>
                  </a:lnTo>
                  <a:lnTo>
                    <a:pt x="613" y="1215"/>
                  </a:lnTo>
                  <a:lnTo>
                    <a:pt x="588" y="1182"/>
                  </a:lnTo>
                  <a:close/>
                  <a:moveTo>
                    <a:pt x="215" y="610"/>
                  </a:moveTo>
                  <a:lnTo>
                    <a:pt x="213" y="610"/>
                  </a:lnTo>
                  <a:lnTo>
                    <a:pt x="210" y="607"/>
                  </a:lnTo>
                  <a:lnTo>
                    <a:pt x="204" y="601"/>
                  </a:lnTo>
                  <a:lnTo>
                    <a:pt x="198" y="593"/>
                  </a:lnTo>
                  <a:lnTo>
                    <a:pt x="180" y="571"/>
                  </a:lnTo>
                  <a:lnTo>
                    <a:pt x="160" y="544"/>
                  </a:lnTo>
                  <a:lnTo>
                    <a:pt x="139" y="515"/>
                  </a:lnTo>
                  <a:lnTo>
                    <a:pt x="124" y="492"/>
                  </a:lnTo>
                  <a:lnTo>
                    <a:pt x="118" y="482"/>
                  </a:lnTo>
                  <a:lnTo>
                    <a:pt x="114" y="474"/>
                  </a:lnTo>
                  <a:lnTo>
                    <a:pt x="112" y="469"/>
                  </a:lnTo>
                  <a:lnTo>
                    <a:pt x="110" y="467"/>
                  </a:lnTo>
                  <a:lnTo>
                    <a:pt x="113" y="467"/>
                  </a:lnTo>
                  <a:lnTo>
                    <a:pt x="116" y="470"/>
                  </a:lnTo>
                  <a:lnTo>
                    <a:pt x="121" y="475"/>
                  </a:lnTo>
                  <a:lnTo>
                    <a:pt x="128" y="483"/>
                  </a:lnTo>
                  <a:lnTo>
                    <a:pt x="146" y="505"/>
                  </a:lnTo>
                  <a:lnTo>
                    <a:pt x="167" y="533"/>
                  </a:lnTo>
                  <a:lnTo>
                    <a:pt x="187" y="561"/>
                  </a:lnTo>
                  <a:lnTo>
                    <a:pt x="202" y="586"/>
                  </a:lnTo>
                  <a:lnTo>
                    <a:pt x="209" y="595"/>
                  </a:lnTo>
                  <a:lnTo>
                    <a:pt x="213" y="602"/>
                  </a:lnTo>
                  <a:lnTo>
                    <a:pt x="215" y="608"/>
                  </a:lnTo>
                  <a:lnTo>
                    <a:pt x="215" y="610"/>
                  </a:lnTo>
                  <a:close/>
                  <a:moveTo>
                    <a:pt x="360" y="808"/>
                  </a:moveTo>
                  <a:lnTo>
                    <a:pt x="359" y="808"/>
                  </a:lnTo>
                  <a:lnTo>
                    <a:pt x="354" y="804"/>
                  </a:lnTo>
                  <a:lnTo>
                    <a:pt x="349" y="798"/>
                  </a:lnTo>
                  <a:lnTo>
                    <a:pt x="341" y="790"/>
                  </a:lnTo>
                  <a:lnTo>
                    <a:pt x="323" y="767"/>
                  </a:lnTo>
                  <a:lnTo>
                    <a:pt x="301" y="738"/>
                  </a:lnTo>
                  <a:lnTo>
                    <a:pt x="280" y="708"/>
                  </a:lnTo>
                  <a:lnTo>
                    <a:pt x="263" y="683"/>
                  </a:lnTo>
                  <a:lnTo>
                    <a:pt x="256" y="673"/>
                  </a:lnTo>
                  <a:lnTo>
                    <a:pt x="252" y="665"/>
                  </a:lnTo>
                  <a:lnTo>
                    <a:pt x="249" y="660"/>
                  </a:lnTo>
                  <a:lnTo>
                    <a:pt x="249" y="656"/>
                  </a:lnTo>
                  <a:lnTo>
                    <a:pt x="250" y="657"/>
                  </a:lnTo>
                  <a:lnTo>
                    <a:pt x="255" y="661"/>
                  </a:lnTo>
                  <a:lnTo>
                    <a:pt x="260" y="666"/>
                  </a:lnTo>
                  <a:lnTo>
                    <a:pt x="268" y="675"/>
                  </a:lnTo>
                  <a:lnTo>
                    <a:pt x="287" y="697"/>
                  </a:lnTo>
                  <a:lnTo>
                    <a:pt x="309" y="726"/>
                  </a:lnTo>
                  <a:lnTo>
                    <a:pt x="330" y="756"/>
                  </a:lnTo>
                  <a:lnTo>
                    <a:pt x="346" y="781"/>
                  </a:lnTo>
                  <a:lnTo>
                    <a:pt x="353" y="791"/>
                  </a:lnTo>
                  <a:lnTo>
                    <a:pt x="357" y="799"/>
                  </a:lnTo>
                  <a:lnTo>
                    <a:pt x="360" y="804"/>
                  </a:lnTo>
                  <a:lnTo>
                    <a:pt x="360" y="808"/>
                  </a:lnTo>
                  <a:close/>
                  <a:moveTo>
                    <a:pt x="396" y="855"/>
                  </a:moveTo>
                  <a:lnTo>
                    <a:pt x="397" y="856"/>
                  </a:lnTo>
                  <a:lnTo>
                    <a:pt x="402" y="859"/>
                  </a:lnTo>
                  <a:lnTo>
                    <a:pt x="408" y="865"/>
                  </a:lnTo>
                  <a:lnTo>
                    <a:pt x="416" y="874"/>
                  </a:lnTo>
                  <a:lnTo>
                    <a:pt x="436" y="898"/>
                  </a:lnTo>
                  <a:lnTo>
                    <a:pt x="459" y="928"/>
                  </a:lnTo>
                  <a:lnTo>
                    <a:pt x="481" y="959"/>
                  </a:lnTo>
                  <a:lnTo>
                    <a:pt x="499" y="985"/>
                  </a:lnTo>
                  <a:lnTo>
                    <a:pt x="505" y="996"/>
                  </a:lnTo>
                  <a:lnTo>
                    <a:pt x="511" y="1004"/>
                  </a:lnTo>
                  <a:lnTo>
                    <a:pt x="513" y="1009"/>
                  </a:lnTo>
                  <a:lnTo>
                    <a:pt x="513" y="1013"/>
                  </a:lnTo>
                  <a:lnTo>
                    <a:pt x="512" y="1013"/>
                  </a:lnTo>
                  <a:lnTo>
                    <a:pt x="507" y="1009"/>
                  </a:lnTo>
                  <a:lnTo>
                    <a:pt x="501" y="1003"/>
                  </a:lnTo>
                  <a:lnTo>
                    <a:pt x="493" y="994"/>
                  </a:lnTo>
                  <a:lnTo>
                    <a:pt x="474" y="971"/>
                  </a:lnTo>
                  <a:lnTo>
                    <a:pt x="450" y="941"/>
                  </a:lnTo>
                  <a:lnTo>
                    <a:pt x="428" y="909"/>
                  </a:lnTo>
                  <a:lnTo>
                    <a:pt x="410" y="883"/>
                  </a:lnTo>
                  <a:lnTo>
                    <a:pt x="404" y="873"/>
                  </a:lnTo>
                  <a:lnTo>
                    <a:pt x="398" y="864"/>
                  </a:lnTo>
                  <a:lnTo>
                    <a:pt x="396" y="858"/>
                  </a:lnTo>
                  <a:lnTo>
                    <a:pt x="396" y="855"/>
                  </a:lnTo>
                  <a:close/>
                  <a:moveTo>
                    <a:pt x="618" y="1139"/>
                  </a:moveTo>
                  <a:lnTo>
                    <a:pt x="642" y="1171"/>
                  </a:lnTo>
                  <a:lnTo>
                    <a:pt x="661" y="1198"/>
                  </a:lnTo>
                  <a:lnTo>
                    <a:pt x="667" y="1209"/>
                  </a:lnTo>
                  <a:lnTo>
                    <a:pt x="673" y="1218"/>
                  </a:lnTo>
                  <a:lnTo>
                    <a:pt x="676" y="1223"/>
                  </a:lnTo>
                  <a:lnTo>
                    <a:pt x="676" y="1227"/>
                  </a:lnTo>
                  <a:lnTo>
                    <a:pt x="674" y="1227"/>
                  </a:lnTo>
                  <a:lnTo>
                    <a:pt x="670" y="1222"/>
                  </a:lnTo>
                  <a:lnTo>
                    <a:pt x="663" y="1217"/>
                  </a:lnTo>
                  <a:lnTo>
                    <a:pt x="655" y="1208"/>
                  </a:lnTo>
                  <a:lnTo>
                    <a:pt x="634" y="1184"/>
                  </a:lnTo>
                  <a:lnTo>
                    <a:pt x="610" y="1152"/>
                  </a:lnTo>
                  <a:lnTo>
                    <a:pt x="586" y="1120"/>
                  </a:lnTo>
                  <a:lnTo>
                    <a:pt x="567" y="1092"/>
                  </a:lnTo>
                  <a:lnTo>
                    <a:pt x="560" y="1081"/>
                  </a:lnTo>
                  <a:lnTo>
                    <a:pt x="555" y="1072"/>
                  </a:lnTo>
                  <a:lnTo>
                    <a:pt x="552" y="1066"/>
                  </a:lnTo>
                  <a:lnTo>
                    <a:pt x="552" y="1064"/>
                  </a:lnTo>
                  <a:lnTo>
                    <a:pt x="554" y="1064"/>
                  </a:lnTo>
                  <a:lnTo>
                    <a:pt x="558" y="1067"/>
                  </a:lnTo>
                  <a:lnTo>
                    <a:pt x="565" y="1073"/>
                  </a:lnTo>
                  <a:lnTo>
                    <a:pt x="573" y="1082"/>
                  </a:lnTo>
                  <a:lnTo>
                    <a:pt x="594" y="1108"/>
                  </a:lnTo>
                  <a:lnTo>
                    <a:pt x="618" y="1139"/>
                  </a:lnTo>
                  <a:close/>
                  <a:moveTo>
                    <a:pt x="85" y="357"/>
                  </a:moveTo>
                  <a:lnTo>
                    <a:pt x="104" y="384"/>
                  </a:lnTo>
                  <a:lnTo>
                    <a:pt x="118" y="406"/>
                  </a:lnTo>
                  <a:lnTo>
                    <a:pt x="127" y="422"/>
                  </a:lnTo>
                  <a:lnTo>
                    <a:pt x="129" y="429"/>
                  </a:lnTo>
                  <a:lnTo>
                    <a:pt x="128" y="429"/>
                  </a:lnTo>
                  <a:lnTo>
                    <a:pt x="125" y="426"/>
                  </a:lnTo>
                  <a:lnTo>
                    <a:pt x="119" y="421"/>
                  </a:lnTo>
                  <a:lnTo>
                    <a:pt x="113" y="414"/>
                  </a:lnTo>
                  <a:lnTo>
                    <a:pt x="97" y="394"/>
                  </a:lnTo>
                  <a:lnTo>
                    <a:pt x="78" y="368"/>
                  </a:lnTo>
                  <a:lnTo>
                    <a:pt x="60" y="342"/>
                  </a:lnTo>
                  <a:lnTo>
                    <a:pt x="45" y="320"/>
                  </a:lnTo>
                  <a:lnTo>
                    <a:pt x="37" y="304"/>
                  </a:lnTo>
                  <a:lnTo>
                    <a:pt x="34" y="297"/>
                  </a:lnTo>
                  <a:lnTo>
                    <a:pt x="35" y="297"/>
                  </a:lnTo>
                  <a:lnTo>
                    <a:pt x="39" y="300"/>
                  </a:lnTo>
                  <a:lnTo>
                    <a:pt x="44" y="306"/>
                  </a:lnTo>
                  <a:lnTo>
                    <a:pt x="51" y="312"/>
                  </a:lnTo>
                  <a:lnTo>
                    <a:pt x="66" y="332"/>
                  </a:lnTo>
                  <a:lnTo>
                    <a:pt x="85" y="357"/>
                  </a:lnTo>
                  <a:close/>
                  <a:moveTo>
                    <a:pt x="214" y="536"/>
                  </a:moveTo>
                  <a:lnTo>
                    <a:pt x="233" y="563"/>
                  </a:lnTo>
                  <a:lnTo>
                    <a:pt x="248" y="586"/>
                  </a:lnTo>
                  <a:lnTo>
                    <a:pt x="254" y="595"/>
                  </a:lnTo>
                  <a:lnTo>
                    <a:pt x="258" y="602"/>
                  </a:lnTo>
                  <a:lnTo>
                    <a:pt x="260" y="608"/>
                  </a:lnTo>
                  <a:lnTo>
                    <a:pt x="260" y="610"/>
                  </a:lnTo>
                  <a:lnTo>
                    <a:pt x="258" y="610"/>
                  </a:lnTo>
                  <a:lnTo>
                    <a:pt x="255" y="607"/>
                  </a:lnTo>
                  <a:lnTo>
                    <a:pt x="249" y="601"/>
                  </a:lnTo>
                  <a:lnTo>
                    <a:pt x="243" y="593"/>
                  </a:lnTo>
                  <a:lnTo>
                    <a:pt x="226" y="574"/>
                  </a:lnTo>
                  <a:lnTo>
                    <a:pt x="207" y="547"/>
                  </a:lnTo>
                  <a:lnTo>
                    <a:pt x="188" y="520"/>
                  </a:lnTo>
                  <a:lnTo>
                    <a:pt x="172" y="496"/>
                  </a:lnTo>
                  <a:lnTo>
                    <a:pt x="167" y="486"/>
                  </a:lnTo>
                  <a:lnTo>
                    <a:pt x="162" y="479"/>
                  </a:lnTo>
                  <a:lnTo>
                    <a:pt x="160" y="474"/>
                  </a:lnTo>
                  <a:lnTo>
                    <a:pt x="160" y="471"/>
                  </a:lnTo>
                  <a:lnTo>
                    <a:pt x="161" y="472"/>
                  </a:lnTo>
                  <a:lnTo>
                    <a:pt x="166" y="474"/>
                  </a:lnTo>
                  <a:lnTo>
                    <a:pt x="171" y="480"/>
                  </a:lnTo>
                  <a:lnTo>
                    <a:pt x="178" y="488"/>
                  </a:lnTo>
                  <a:lnTo>
                    <a:pt x="194" y="509"/>
                  </a:lnTo>
                  <a:lnTo>
                    <a:pt x="214" y="536"/>
                  </a:lnTo>
                  <a:close/>
                  <a:moveTo>
                    <a:pt x="399" y="799"/>
                  </a:moveTo>
                  <a:lnTo>
                    <a:pt x="397" y="799"/>
                  </a:lnTo>
                  <a:lnTo>
                    <a:pt x="394" y="795"/>
                  </a:lnTo>
                  <a:lnTo>
                    <a:pt x="388" y="790"/>
                  </a:lnTo>
                  <a:lnTo>
                    <a:pt x="382" y="781"/>
                  </a:lnTo>
                  <a:lnTo>
                    <a:pt x="363" y="760"/>
                  </a:lnTo>
                  <a:lnTo>
                    <a:pt x="342" y="733"/>
                  </a:lnTo>
                  <a:lnTo>
                    <a:pt x="322" y="704"/>
                  </a:lnTo>
                  <a:lnTo>
                    <a:pt x="306" y="680"/>
                  </a:lnTo>
                  <a:lnTo>
                    <a:pt x="300" y="670"/>
                  </a:lnTo>
                  <a:lnTo>
                    <a:pt x="296" y="662"/>
                  </a:lnTo>
                  <a:lnTo>
                    <a:pt x="294" y="656"/>
                  </a:lnTo>
                  <a:lnTo>
                    <a:pt x="294" y="654"/>
                  </a:lnTo>
                  <a:lnTo>
                    <a:pt x="295" y="654"/>
                  </a:lnTo>
                  <a:lnTo>
                    <a:pt x="299" y="657"/>
                  </a:lnTo>
                  <a:lnTo>
                    <a:pt x="305" y="663"/>
                  </a:lnTo>
                  <a:lnTo>
                    <a:pt x="311" y="671"/>
                  </a:lnTo>
                  <a:lnTo>
                    <a:pt x="329" y="693"/>
                  </a:lnTo>
                  <a:lnTo>
                    <a:pt x="350" y="720"/>
                  </a:lnTo>
                  <a:lnTo>
                    <a:pt x="371" y="749"/>
                  </a:lnTo>
                  <a:lnTo>
                    <a:pt x="386" y="773"/>
                  </a:lnTo>
                  <a:lnTo>
                    <a:pt x="393" y="783"/>
                  </a:lnTo>
                  <a:lnTo>
                    <a:pt x="396" y="790"/>
                  </a:lnTo>
                  <a:lnTo>
                    <a:pt x="399" y="795"/>
                  </a:lnTo>
                  <a:lnTo>
                    <a:pt x="399" y="799"/>
                  </a:lnTo>
                  <a:close/>
                  <a:moveTo>
                    <a:pt x="434" y="845"/>
                  </a:moveTo>
                  <a:lnTo>
                    <a:pt x="436" y="845"/>
                  </a:lnTo>
                  <a:lnTo>
                    <a:pt x="440" y="848"/>
                  </a:lnTo>
                  <a:lnTo>
                    <a:pt x="446" y="854"/>
                  </a:lnTo>
                  <a:lnTo>
                    <a:pt x="453" y="863"/>
                  </a:lnTo>
                  <a:lnTo>
                    <a:pt x="472" y="885"/>
                  </a:lnTo>
                  <a:lnTo>
                    <a:pt x="494" y="915"/>
                  </a:lnTo>
                  <a:lnTo>
                    <a:pt x="516" y="943"/>
                  </a:lnTo>
                  <a:lnTo>
                    <a:pt x="533" y="969"/>
                  </a:lnTo>
                  <a:lnTo>
                    <a:pt x="539" y="979"/>
                  </a:lnTo>
                  <a:lnTo>
                    <a:pt x="544" y="987"/>
                  </a:lnTo>
                  <a:lnTo>
                    <a:pt x="546" y="993"/>
                  </a:lnTo>
                  <a:lnTo>
                    <a:pt x="547" y="995"/>
                  </a:lnTo>
                  <a:lnTo>
                    <a:pt x="545" y="995"/>
                  </a:lnTo>
                  <a:lnTo>
                    <a:pt x="541" y="992"/>
                  </a:lnTo>
                  <a:lnTo>
                    <a:pt x="535" y="986"/>
                  </a:lnTo>
                  <a:lnTo>
                    <a:pt x="527" y="977"/>
                  </a:lnTo>
                  <a:lnTo>
                    <a:pt x="509" y="955"/>
                  </a:lnTo>
                  <a:lnTo>
                    <a:pt x="487" y="927"/>
                  </a:lnTo>
                  <a:lnTo>
                    <a:pt x="464" y="897"/>
                  </a:lnTo>
                  <a:lnTo>
                    <a:pt x="448" y="872"/>
                  </a:lnTo>
                  <a:lnTo>
                    <a:pt x="441" y="862"/>
                  </a:lnTo>
                  <a:lnTo>
                    <a:pt x="437" y="853"/>
                  </a:lnTo>
                  <a:lnTo>
                    <a:pt x="435" y="847"/>
                  </a:lnTo>
                  <a:lnTo>
                    <a:pt x="434" y="845"/>
                  </a:lnTo>
                  <a:close/>
                  <a:moveTo>
                    <a:pt x="187" y="442"/>
                  </a:moveTo>
                  <a:lnTo>
                    <a:pt x="185" y="442"/>
                  </a:lnTo>
                  <a:lnTo>
                    <a:pt x="182" y="440"/>
                  </a:lnTo>
                  <a:lnTo>
                    <a:pt x="178" y="435"/>
                  </a:lnTo>
                  <a:lnTo>
                    <a:pt x="171" y="428"/>
                  </a:lnTo>
                  <a:lnTo>
                    <a:pt x="156" y="409"/>
                  </a:lnTo>
                  <a:lnTo>
                    <a:pt x="138" y="385"/>
                  </a:lnTo>
                  <a:lnTo>
                    <a:pt x="120" y="360"/>
                  </a:lnTo>
                  <a:lnTo>
                    <a:pt x="107" y="339"/>
                  </a:lnTo>
                  <a:lnTo>
                    <a:pt x="98" y="323"/>
                  </a:lnTo>
                  <a:lnTo>
                    <a:pt x="96" y="317"/>
                  </a:lnTo>
                  <a:lnTo>
                    <a:pt x="97" y="317"/>
                  </a:lnTo>
                  <a:lnTo>
                    <a:pt x="100" y="319"/>
                  </a:lnTo>
                  <a:lnTo>
                    <a:pt x="105" y="324"/>
                  </a:lnTo>
                  <a:lnTo>
                    <a:pt x="112" y="331"/>
                  </a:lnTo>
                  <a:lnTo>
                    <a:pt x="127" y="350"/>
                  </a:lnTo>
                  <a:lnTo>
                    <a:pt x="145" y="374"/>
                  </a:lnTo>
                  <a:lnTo>
                    <a:pt x="162" y="399"/>
                  </a:lnTo>
                  <a:lnTo>
                    <a:pt x="175" y="420"/>
                  </a:lnTo>
                  <a:lnTo>
                    <a:pt x="184" y="436"/>
                  </a:lnTo>
                  <a:lnTo>
                    <a:pt x="187" y="442"/>
                  </a:lnTo>
                  <a:close/>
                  <a:moveTo>
                    <a:pt x="268" y="544"/>
                  </a:moveTo>
                  <a:lnTo>
                    <a:pt x="286" y="570"/>
                  </a:lnTo>
                  <a:lnTo>
                    <a:pt x="301" y="592"/>
                  </a:lnTo>
                  <a:lnTo>
                    <a:pt x="307" y="601"/>
                  </a:lnTo>
                  <a:lnTo>
                    <a:pt x="310" y="608"/>
                  </a:lnTo>
                  <a:lnTo>
                    <a:pt x="312" y="613"/>
                  </a:lnTo>
                  <a:lnTo>
                    <a:pt x="312" y="616"/>
                  </a:lnTo>
                  <a:lnTo>
                    <a:pt x="311" y="616"/>
                  </a:lnTo>
                  <a:lnTo>
                    <a:pt x="308" y="612"/>
                  </a:lnTo>
                  <a:lnTo>
                    <a:pt x="302" y="608"/>
                  </a:lnTo>
                  <a:lnTo>
                    <a:pt x="296" y="600"/>
                  </a:lnTo>
                  <a:lnTo>
                    <a:pt x="280" y="580"/>
                  </a:lnTo>
                  <a:lnTo>
                    <a:pt x="260" y="555"/>
                  </a:lnTo>
                  <a:lnTo>
                    <a:pt x="242" y="528"/>
                  </a:lnTo>
                  <a:lnTo>
                    <a:pt x="227" y="506"/>
                  </a:lnTo>
                  <a:lnTo>
                    <a:pt x="219" y="490"/>
                  </a:lnTo>
                  <a:lnTo>
                    <a:pt x="216" y="482"/>
                  </a:lnTo>
                  <a:lnTo>
                    <a:pt x="217" y="483"/>
                  </a:lnTo>
                  <a:lnTo>
                    <a:pt x="221" y="485"/>
                  </a:lnTo>
                  <a:lnTo>
                    <a:pt x="226" y="491"/>
                  </a:lnTo>
                  <a:lnTo>
                    <a:pt x="233" y="499"/>
                  </a:lnTo>
                  <a:lnTo>
                    <a:pt x="248" y="518"/>
                  </a:lnTo>
                  <a:lnTo>
                    <a:pt x="268" y="544"/>
                  </a:lnTo>
                  <a:close/>
                  <a:moveTo>
                    <a:pt x="399" y="721"/>
                  </a:moveTo>
                  <a:lnTo>
                    <a:pt x="418" y="749"/>
                  </a:lnTo>
                  <a:lnTo>
                    <a:pt x="434" y="772"/>
                  </a:lnTo>
                  <a:lnTo>
                    <a:pt x="439" y="781"/>
                  </a:lnTo>
                  <a:lnTo>
                    <a:pt x="444" y="789"/>
                  </a:lnTo>
                  <a:lnTo>
                    <a:pt x="446" y="793"/>
                  </a:lnTo>
                  <a:lnTo>
                    <a:pt x="446" y="796"/>
                  </a:lnTo>
                  <a:lnTo>
                    <a:pt x="445" y="795"/>
                  </a:lnTo>
                  <a:lnTo>
                    <a:pt x="440" y="793"/>
                  </a:lnTo>
                  <a:lnTo>
                    <a:pt x="436" y="788"/>
                  </a:lnTo>
                  <a:lnTo>
                    <a:pt x="429" y="780"/>
                  </a:lnTo>
                  <a:lnTo>
                    <a:pt x="412" y="760"/>
                  </a:lnTo>
                  <a:lnTo>
                    <a:pt x="392" y="734"/>
                  </a:lnTo>
                  <a:lnTo>
                    <a:pt x="372" y="706"/>
                  </a:lnTo>
                  <a:lnTo>
                    <a:pt x="356" y="683"/>
                  </a:lnTo>
                  <a:lnTo>
                    <a:pt x="351" y="673"/>
                  </a:lnTo>
                  <a:lnTo>
                    <a:pt x="346" y="665"/>
                  </a:lnTo>
                  <a:lnTo>
                    <a:pt x="344" y="661"/>
                  </a:lnTo>
                  <a:lnTo>
                    <a:pt x="344" y="657"/>
                  </a:lnTo>
                  <a:lnTo>
                    <a:pt x="345" y="657"/>
                  </a:lnTo>
                  <a:lnTo>
                    <a:pt x="349" y="661"/>
                  </a:lnTo>
                  <a:lnTo>
                    <a:pt x="354" y="666"/>
                  </a:lnTo>
                  <a:lnTo>
                    <a:pt x="362" y="674"/>
                  </a:lnTo>
                  <a:lnTo>
                    <a:pt x="378" y="695"/>
                  </a:lnTo>
                  <a:lnTo>
                    <a:pt x="399" y="721"/>
                  </a:lnTo>
                  <a:close/>
                  <a:moveTo>
                    <a:pt x="588" y="985"/>
                  </a:moveTo>
                  <a:lnTo>
                    <a:pt x="586" y="985"/>
                  </a:lnTo>
                  <a:lnTo>
                    <a:pt x="581" y="982"/>
                  </a:lnTo>
                  <a:lnTo>
                    <a:pt x="576" y="976"/>
                  </a:lnTo>
                  <a:lnTo>
                    <a:pt x="569" y="969"/>
                  </a:lnTo>
                  <a:lnTo>
                    <a:pt x="551" y="947"/>
                  </a:lnTo>
                  <a:lnTo>
                    <a:pt x="530" y="919"/>
                  </a:lnTo>
                  <a:lnTo>
                    <a:pt x="509" y="890"/>
                  </a:lnTo>
                  <a:lnTo>
                    <a:pt x="492" y="866"/>
                  </a:lnTo>
                  <a:lnTo>
                    <a:pt x="487" y="856"/>
                  </a:lnTo>
                  <a:lnTo>
                    <a:pt x="482" y="848"/>
                  </a:lnTo>
                  <a:lnTo>
                    <a:pt x="480" y="843"/>
                  </a:lnTo>
                  <a:lnTo>
                    <a:pt x="479" y="841"/>
                  </a:lnTo>
                  <a:lnTo>
                    <a:pt x="481" y="841"/>
                  </a:lnTo>
                  <a:lnTo>
                    <a:pt x="485" y="844"/>
                  </a:lnTo>
                  <a:lnTo>
                    <a:pt x="491" y="849"/>
                  </a:lnTo>
                  <a:lnTo>
                    <a:pt x="498" y="857"/>
                  </a:lnTo>
                  <a:lnTo>
                    <a:pt x="516" y="879"/>
                  </a:lnTo>
                  <a:lnTo>
                    <a:pt x="537" y="907"/>
                  </a:lnTo>
                  <a:lnTo>
                    <a:pt x="558" y="936"/>
                  </a:lnTo>
                  <a:lnTo>
                    <a:pt x="575" y="960"/>
                  </a:lnTo>
                  <a:lnTo>
                    <a:pt x="580" y="969"/>
                  </a:lnTo>
                  <a:lnTo>
                    <a:pt x="585" y="976"/>
                  </a:lnTo>
                  <a:lnTo>
                    <a:pt x="587" y="982"/>
                  </a:lnTo>
                  <a:lnTo>
                    <a:pt x="588" y="985"/>
                  </a:lnTo>
                  <a:close/>
                  <a:moveTo>
                    <a:pt x="98" y="239"/>
                  </a:moveTo>
                  <a:lnTo>
                    <a:pt x="114" y="262"/>
                  </a:lnTo>
                  <a:lnTo>
                    <a:pt x="126" y="282"/>
                  </a:lnTo>
                  <a:lnTo>
                    <a:pt x="135" y="296"/>
                  </a:lnTo>
                  <a:lnTo>
                    <a:pt x="136" y="302"/>
                  </a:lnTo>
                  <a:lnTo>
                    <a:pt x="135" y="302"/>
                  </a:lnTo>
                  <a:lnTo>
                    <a:pt x="131" y="300"/>
                  </a:lnTo>
                  <a:lnTo>
                    <a:pt x="127" y="296"/>
                  </a:lnTo>
                  <a:lnTo>
                    <a:pt x="121" y="289"/>
                  </a:lnTo>
                  <a:lnTo>
                    <a:pt x="108" y="271"/>
                  </a:lnTo>
                  <a:lnTo>
                    <a:pt x="92" y="249"/>
                  </a:lnTo>
                  <a:lnTo>
                    <a:pt x="76" y="227"/>
                  </a:lnTo>
                  <a:lnTo>
                    <a:pt x="63" y="207"/>
                  </a:lnTo>
                  <a:lnTo>
                    <a:pt x="55" y="193"/>
                  </a:lnTo>
                  <a:lnTo>
                    <a:pt x="53" y="186"/>
                  </a:lnTo>
                  <a:lnTo>
                    <a:pt x="55" y="186"/>
                  </a:lnTo>
                  <a:lnTo>
                    <a:pt x="57" y="189"/>
                  </a:lnTo>
                  <a:lnTo>
                    <a:pt x="62" y="193"/>
                  </a:lnTo>
                  <a:lnTo>
                    <a:pt x="67" y="200"/>
                  </a:lnTo>
                  <a:lnTo>
                    <a:pt x="82" y="217"/>
                  </a:lnTo>
                  <a:lnTo>
                    <a:pt x="98" y="239"/>
                  </a:lnTo>
                  <a:close/>
                  <a:moveTo>
                    <a:pt x="210" y="395"/>
                  </a:moveTo>
                  <a:lnTo>
                    <a:pt x="226" y="419"/>
                  </a:lnTo>
                  <a:lnTo>
                    <a:pt x="239" y="439"/>
                  </a:lnTo>
                  <a:lnTo>
                    <a:pt x="248" y="453"/>
                  </a:lnTo>
                  <a:lnTo>
                    <a:pt x="250" y="461"/>
                  </a:lnTo>
                  <a:lnTo>
                    <a:pt x="249" y="461"/>
                  </a:lnTo>
                  <a:lnTo>
                    <a:pt x="246" y="458"/>
                  </a:lnTo>
                  <a:lnTo>
                    <a:pt x="242" y="453"/>
                  </a:lnTo>
                  <a:lnTo>
                    <a:pt x="235" y="447"/>
                  </a:lnTo>
                  <a:lnTo>
                    <a:pt x="221" y="429"/>
                  </a:lnTo>
                  <a:lnTo>
                    <a:pt x="203" y="406"/>
                  </a:lnTo>
                  <a:lnTo>
                    <a:pt x="187" y="382"/>
                  </a:lnTo>
                  <a:lnTo>
                    <a:pt x="173" y="361"/>
                  </a:lnTo>
                  <a:lnTo>
                    <a:pt x="164" y="346"/>
                  </a:lnTo>
                  <a:lnTo>
                    <a:pt x="162" y="340"/>
                  </a:lnTo>
                  <a:lnTo>
                    <a:pt x="164" y="340"/>
                  </a:lnTo>
                  <a:lnTo>
                    <a:pt x="168" y="342"/>
                  </a:lnTo>
                  <a:lnTo>
                    <a:pt x="172" y="346"/>
                  </a:lnTo>
                  <a:lnTo>
                    <a:pt x="178" y="354"/>
                  </a:lnTo>
                  <a:lnTo>
                    <a:pt x="193" y="372"/>
                  </a:lnTo>
                  <a:lnTo>
                    <a:pt x="210" y="395"/>
                  </a:lnTo>
                  <a:close/>
                  <a:moveTo>
                    <a:pt x="372" y="627"/>
                  </a:moveTo>
                  <a:lnTo>
                    <a:pt x="370" y="627"/>
                  </a:lnTo>
                  <a:lnTo>
                    <a:pt x="366" y="624"/>
                  </a:lnTo>
                  <a:lnTo>
                    <a:pt x="362" y="619"/>
                  </a:lnTo>
                  <a:lnTo>
                    <a:pt x="355" y="612"/>
                  </a:lnTo>
                  <a:lnTo>
                    <a:pt x="340" y="593"/>
                  </a:lnTo>
                  <a:lnTo>
                    <a:pt x="322" y="569"/>
                  </a:lnTo>
                  <a:lnTo>
                    <a:pt x="305" y="545"/>
                  </a:lnTo>
                  <a:lnTo>
                    <a:pt x="290" y="523"/>
                  </a:lnTo>
                  <a:lnTo>
                    <a:pt x="281" y="507"/>
                  </a:lnTo>
                  <a:lnTo>
                    <a:pt x="279" y="501"/>
                  </a:lnTo>
                  <a:lnTo>
                    <a:pt x="281" y="501"/>
                  </a:lnTo>
                  <a:lnTo>
                    <a:pt x="285" y="503"/>
                  </a:lnTo>
                  <a:lnTo>
                    <a:pt x="289" y="507"/>
                  </a:lnTo>
                  <a:lnTo>
                    <a:pt x="296" y="515"/>
                  </a:lnTo>
                  <a:lnTo>
                    <a:pt x="310" y="534"/>
                  </a:lnTo>
                  <a:lnTo>
                    <a:pt x="329" y="558"/>
                  </a:lnTo>
                  <a:lnTo>
                    <a:pt x="346" y="582"/>
                  </a:lnTo>
                  <a:lnTo>
                    <a:pt x="361" y="605"/>
                  </a:lnTo>
                  <a:lnTo>
                    <a:pt x="366" y="612"/>
                  </a:lnTo>
                  <a:lnTo>
                    <a:pt x="370" y="620"/>
                  </a:lnTo>
                  <a:lnTo>
                    <a:pt x="372" y="624"/>
                  </a:lnTo>
                  <a:lnTo>
                    <a:pt x="372" y="627"/>
                  </a:lnTo>
                  <a:close/>
                  <a:moveTo>
                    <a:pt x="455" y="728"/>
                  </a:moveTo>
                  <a:lnTo>
                    <a:pt x="473" y="755"/>
                  </a:lnTo>
                  <a:lnTo>
                    <a:pt x="488" y="777"/>
                  </a:lnTo>
                  <a:lnTo>
                    <a:pt x="493" y="785"/>
                  </a:lnTo>
                  <a:lnTo>
                    <a:pt x="498" y="792"/>
                  </a:lnTo>
                  <a:lnTo>
                    <a:pt x="500" y="798"/>
                  </a:lnTo>
                  <a:lnTo>
                    <a:pt x="500" y="800"/>
                  </a:lnTo>
                  <a:lnTo>
                    <a:pt x="499" y="800"/>
                  </a:lnTo>
                  <a:lnTo>
                    <a:pt x="494" y="796"/>
                  </a:lnTo>
                  <a:lnTo>
                    <a:pt x="490" y="792"/>
                  </a:lnTo>
                  <a:lnTo>
                    <a:pt x="483" y="784"/>
                  </a:lnTo>
                  <a:lnTo>
                    <a:pt x="467" y="766"/>
                  </a:lnTo>
                  <a:lnTo>
                    <a:pt x="447" y="740"/>
                  </a:lnTo>
                  <a:lnTo>
                    <a:pt x="428" y="714"/>
                  </a:lnTo>
                  <a:lnTo>
                    <a:pt x="413" y="691"/>
                  </a:lnTo>
                  <a:lnTo>
                    <a:pt x="408" y="682"/>
                  </a:lnTo>
                  <a:lnTo>
                    <a:pt x="404" y="674"/>
                  </a:lnTo>
                  <a:lnTo>
                    <a:pt x="402" y="670"/>
                  </a:lnTo>
                  <a:lnTo>
                    <a:pt x="402" y="667"/>
                  </a:lnTo>
                  <a:lnTo>
                    <a:pt x="403" y="667"/>
                  </a:lnTo>
                  <a:lnTo>
                    <a:pt x="407" y="670"/>
                  </a:lnTo>
                  <a:lnTo>
                    <a:pt x="412" y="675"/>
                  </a:lnTo>
                  <a:lnTo>
                    <a:pt x="418" y="683"/>
                  </a:lnTo>
                  <a:lnTo>
                    <a:pt x="435" y="703"/>
                  </a:lnTo>
                  <a:lnTo>
                    <a:pt x="455" y="728"/>
                  </a:lnTo>
                  <a:close/>
                  <a:moveTo>
                    <a:pt x="588" y="906"/>
                  </a:moveTo>
                  <a:lnTo>
                    <a:pt x="608" y="933"/>
                  </a:lnTo>
                  <a:lnTo>
                    <a:pt x="623" y="956"/>
                  </a:lnTo>
                  <a:lnTo>
                    <a:pt x="629" y="965"/>
                  </a:lnTo>
                  <a:lnTo>
                    <a:pt x="633" y="973"/>
                  </a:lnTo>
                  <a:lnTo>
                    <a:pt x="635" y="979"/>
                  </a:lnTo>
                  <a:lnTo>
                    <a:pt x="635" y="981"/>
                  </a:lnTo>
                  <a:lnTo>
                    <a:pt x="634" y="981"/>
                  </a:lnTo>
                  <a:lnTo>
                    <a:pt x="630" y="977"/>
                  </a:lnTo>
                  <a:lnTo>
                    <a:pt x="624" y="973"/>
                  </a:lnTo>
                  <a:lnTo>
                    <a:pt x="618" y="965"/>
                  </a:lnTo>
                  <a:lnTo>
                    <a:pt x="600" y="944"/>
                  </a:lnTo>
                  <a:lnTo>
                    <a:pt x="580" y="918"/>
                  </a:lnTo>
                  <a:lnTo>
                    <a:pt x="560" y="890"/>
                  </a:lnTo>
                  <a:lnTo>
                    <a:pt x="544" y="867"/>
                  </a:lnTo>
                  <a:lnTo>
                    <a:pt x="538" y="858"/>
                  </a:lnTo>
                  <a:lnTo>
                    <a:pt x="534" y="851"/>
                  </a:lnTo>
                  <a:lnTo>
                    <a:pt x="532" y="845"/>
                  </a:lnTo>
                  <a:lnTo>
                    <a:pt x="532" y="843"/>
                  </a:lnTo>
                  <a:lnTo>
                    <a:pt x="533" y="843"/>
                  </a:lnTo>
                  <a:lnTo>
                    <a:pt x="537" y="845"/>
                  </a:lnTo>
                  <a:lnTo>
                    <a:pt x="543" y="851"/>
                  </a:lnTo>
                  <a:lnTo>
                    <a:pt x="549" y="858"/>
                  </a:lnTo>
                  <a:lnTo>
                    <a:pt x="567" y="879"/>
                  </a:lnTo>
                  <a:lnTo>
                    <a:pt x="588" y="906"/>
                  </a:lnTo>
                  <a:close/>
                  <a:moveTo>
                    <a:pt x="66" y="140"/>
                  </a:moveTo>
                  <a:lnTo>
                    <a:pt x="52" y="119"/>
                  </a:lnTo>
                  <a:lnTo>
                    <a:pt x="41" y="101"/>
                  </a:lnTo>
                  <a:lnTo>
                    <a:pt x="34" y="88"/>
                  </a:lnTo>
                  <a:lnTo>
                    <a:pt x="32" y="82"/>
                  </a:lnTo>
                  <a:lnTo>
                    <a:pt x="37" y="84"/>
                  </a:lnTo>
                  <a:lnTo>
                    <a:pt x="45" y="94"/>
                  </a:lnTo>
                  <a:lnTo>
                    <a:pt x="57" y="110"/>
                  </a:lnTo>
                  <a:lnTo>
                    <a:pt x="73" y="130"/>
                  </a:lnTo>
                  <a:lnTo>
                    <a:pt x="87" y="151"/>
                  </a:lnTo>
                  <a:lnTo>
                    <a:pt x="98" y="169"/>
                  </a:lnTo>
                  <a:lnTo>
                    <a:pt x="105" y="182"/>
                  </a:lnTo>
                  <a:lnTo>
                    <a:pt x="107" y="187"/>
                  </a:lnTo>
                  <a:lnTo>
                    <a:pt x="106" y="187"/>
                  </a:lnTo>
                  <a:lnTo>
                    <a:pt x="103" y="185"/>
                  </a:lnTo>
                  <a:lnTo>
                    <a:pt x="99" y="182"/>
                  </a:lnTo>
                  <a:lnTo>
                    <a:pt x="94" y="175"/>
                  </a:lnTo>
                  <a:lnTo>
                    <a:pt x="82" y="160"/>
                  </a:lnTo>
                  <a:lnTo>
                    <a:pt x="66" y="140"/>
                  </a:lnTo>
                  <a:close/>
                  <a:moveTo>
                    <a:pt x="168" y="282"/>
                  </a:moveTo>
                  <a:lnTo>
                    <a:pt x="153" y="260"/>
                  </a:lnTo>
                  <a:lnTo>
                    <a:pt x="141" y="242"/>
                  </a:lnTo>
                  <a:lnTo>
                    <a:pt x="134" y="228"/>
                  </a:lnTo>
                  <a:lnTo>
                    <a:pt x="131" y="222"/>
                  </a:lnTo>
                  <a:lnTo>
                    <a:pt x="132" y="223"/>
                  </a:lnTo>
                  <a:lnTo>
                    <a:pt x="136" y="225"/>
                  </a:lnTo>
                  <a:lnTo>
                    <a:pt x="140" y="228"/>
                  </a:lnTo>
                  <a:lnTo>
                    <a:pt x="146" y="235"/>
                  </a:lnTo>
                  <a:lnTo>
                    <a:pt x="159" y="251"/>
                  </a:lnTo>
                  <a:lnTo>
                    <a:pt x="174" y="272"/>
                  </a:lnTo>
                  <a:lnTo>
                    <a:pt x="190" y="294"/>
                  </a:lnTo>
                  <a:lnTo>
                    <a:pt x="202" y="313"/>
                  </a:lnTo>
                  <a:lnTo>
                    <a:pt x="210" y="326"/>
                  </a:lnTo>
                  <a:lnTo>
                    <a:pt x="211" y="333"/>
                  </a:lnTo>
                  <a:lnTo>
                    <a:pt x="210" y="333"/>
                  </a:lnTo>
                  <a:lnTo>
                    <a:pt x="207" y="331"/>
                  </a:lnTo>
                  <a:lnTo>
                    <a:pt x="203" y="326"/>
                  </a:lnTo>
                  <a:lnTo>
                    <a:pt x="198" y="321"/>
                  </a:lnTo>
                  <a:lnTo>
                    <a:pt x="184" y="304"/>
                  </a:lnTo>
                  <a:lnTo>
                    <a:pt x="168" y="282"/>
                  </a:lnTo>
                  <a:close/>
                  <a:moveTo>
                    <a:pt x="282" y="421"/>
                  </a:moveTo>
                  <a:lnTo>
                    <a:pt x="298" y="445"/>
                  </a:lnTo>
                  <a:lnTo>
                    <a:pt x="311" y="464"/>
                  </a:lnTo>
                  <a:lnTo>
                    <a:pt x="316" y="472"/>
                  </a:lnTo>
                  <a:lnTo>
                    <a:pt x="319" y="478"/>
                  </a:lnTo>
                  <a:lnTo>
                    <a:pt x="321" y="483"/>
                  </a:lnTo>
                  <a:lnTo>
                    <a:pt x="321" y="485"/>
                  </a:lnTo>
                  <a:lnTo>
                    <a:pt x="320" y="485"/>
                  </a:lnTo>
                  <a:lnTo>
                    <a:pt x="317" y="482"/>
                  </a:lnTo>
                  <a:lnTo>
                    <a:pt x="312" y="478"/>
                  </a:lnTo>
                  <a:lnTo>
                    <a:pt x="307" y="472"/>
                  </a:lnTo>
                  <a:lnTo>
                    <a:pt x="292" y="454"/>
                  </a:lnTo>
                  <a:lnTo>
                    <a:pt x="276" y="432"/>
                  </a:lnTo>
                  <a:lnTo>
                    <a:pt x="259" y="409"/>
                  </a:lnTo>
                  <a:lnTo>
                    <a:pt x="247" y="389"/>
                  </a:lnTo>
                  <a:lnTo>
                    <a:pt x="242" y="382"/>
                  </a:lnTo>
                  <a:lnTo>
                    <a:pt x="238" y="375"/>
                  </a:lnTo>
                  <a:lnTo>
                    <a:pt x="237" y="371"/>
                  </a:lnTo>
                  <a:lnTo>
                    <a:pt x="237" y="368"/>
                  </a:lnTo>
                  <a:lnTo>
                    <a:pt x="238" y="368"/>
                  </a:lnTo>
                  <a:lnTo>
                    <a:pt x="242" y="371"/>
                  </a:lnTo>
                  <a:lnTo>
                    <a:pt x="246" y="375"/>
                  </a:lnTo>
                  <a:lnTo>
                    <a:pt x="252" y="382"/>
                  </a:lnTo>
                  <a:lnTo>
                    <a:pt x="266" y="399"/>
                  </a:lnTo>
                  <a:lnTo>
                    <a:pt x="282" y="421"/>
                  </a:lnTo>
                  <a:close/>
                  <a:moveTo>
                    <a:pt x="396" y="577"/>
                  </a:moveTo>
                  <a:lnTo>
                    <a:pt x="414" y="601"/>
                  </a:lnTo>
                  <a:lnTo>
                    <a:pt x="427" y="622"/>
                  </a:lnTo>
                  <a:lnTo>
                    <a:pt x="431" y="630"/>
                  </a:lnTo>
                  <a:lnTo>
                    <a:pt x="436" y="637"/>
                  </a:lnTo>
                  <a:lnTo>
                    <a:pt x="437" y="641"/>
                  </a:lnTo>
                  <a:lnTo>
                    <a:pt x="437" y="643"/>
                  </a:lnTo>
                  <a:lnTo>
                    <a:pt x="436" y="643"/>
                  </a:lnTo>
                  <a:lnTo>
                    <a:pt x="432" y="641"/>
                  </a:lnTo>
                  <a:lnTo>
                    <a:pt x="428" y="637"/>
                  </a:lnTo>
                  <a:lnTo>
                    <a:pt x="421" y="630"/>
                  </a:lnTo>
                  <a:lnTo>
                    <a:pt x="407" y="612"/>
                  </a:lnTo>
                  <a:lnTo>
                    <a:pt x="389" y="589"/>
                  </a:lnTo>
                  <a:lnTo>
                    <a:pt x="372" y="565"/>
                  </a:lnTo>
                  <a:lnTo>
                    <a:pt x="359" y="544"/>
                  </a:lnTo>
                  <a:lnTo>
                    <a:pt x="350" y="528"/>
                  </a:lnTo>
                  <a:lnTo>
                    <a:pt x="348" y="522"/>
                  </a:lnTo>
                  <a:lnTo>
                    <a:pt x="350" y="522"/>
                  </a:lnTo>
                  <a:lnTo>
                    <a:pt x="353" y="524"/>
                  </a:lnTo>
                  <a:lnTo>
                    <a:pt x="357" y="529"/>
                  </a:lnTo>
                  <a:lnTo>
                    <a:pt x="364" y="536"/>
                  </a:lnTo>
                  <a:lnTo>
                    <a:pt x="378" y="554"/>
                  </a:lnTo>
                  <a:lnTo>
                    <a:pt x="396" y="577"/>
                  </a:lnTo>
                  <a:close/>
                  <a:moveTo>
                    <a:pt x="560" y="810"/>
                  </a:moveTo>
                  <a:lnTo>
                    <a:pt x="559" y="810"/>
                  </a:lnTo>
                  <a:lnTo>
                    <a:pt x="556" y="806"/>
                  </a:lnTo>
                  <a:lnTo>
                    <a:pt x="551" y="802"/>
                  </a:lnTo>
                  <a:lnTo>
                    <a:pt x="544" y="795"/>
                  </a:lnTo>
                  <a:lnTo>
                    <a:pt x="528" y="777"/>
                  </a:lnTo>
                  <a:lnTo>
                    <a:pt x="510" y="752"/>
                  </a:lnTo>
                  <a:lnTo>
                    <a:pt x="492" y="727"/>
                  </a:lnTo>
                  <a:lnTo>
                    <a:pt x="478" y="706"/>
                  </a:lnTo>
                  <a:lnTo>
                    <a:pt x="472" y="697"/>
                  </a:lnTo>
                  <a:lnTo>
                    <a:pt x="469" y="691"/>
                  </a:lnTo>
                  <a:lnTo>
                    <a:pt x="467" y="685"/>
                  </a:lnTo>
                  <a:lnTo>
                    <a:pt x="467" y="683"/>
                  </a:lnTo>
                  <a:lnTo>
                    <a:pt x="469" y="683"/>
                  </a:lnTo>
                  <a:lnTo>
                    <a:pt x="472" y="685"/>
                  </a:lnTo>
                  <a:lnTo>
                    <a:pt x="477" y="691"/>
                  </a:lnTo>
                  <a:lnTo>
                    <a:pt x="483" y="697"/>
                  </a:lnTo>
                  <a:lnTo>
                    <a:pt x="499" y="716"/>
                  </a:lnTo>
                  <a:lnTo>
                    <a:pt x="517" y="740"/>
                  </a:lnTo>
                  <a:lnTo>
                    <a:pt x="535" y="766"/>
                  </a:lnTo>
                  <a:lnTo>
                    <a:pt x="549" y="787"/>
                  </a:lnTo>
                  <a:lnTo>
                    <a:pt x="555" y="795"/>
                  </a:lnTo>
                  <a:lnTo>
                    <a:pt x="558" y="802"/>
                  </a:lnTo>
                  <a:lnTo>
                    <a:pt x="560" y="808"/>
                  </a:lnTo>
                  <a:lnTo>
                    <a:pt x="560" y="810"/>
                  </a:lnTo>
                  <a:close/>
                  <a:moveTo>
                    <a:pt x="61" y="53"/>
                  </a:moveTo>
                  <a:lnTo>
                    <a:pt x="48" y="34"/>
                  </a:lnTo>
                  <a:lnTo>
                    <a:pt x="38" y="18"/>
                  </a:lnTo>
                  <a:lnTo>
                    <a:pt x="31" y="5"/>
                  </a:lnTo>
                  <a:lnTo>
                    <a:pt x="30" y="0"/>
                  </a:lnTo>
                  <a:lnTo>
                    <a:pt x="33" y="2"/>
                  </a:lnTo>
                  <a:lnTo>
                    <a:pt x="41" y="11"/>
                  </a:lnTo>
                  <a:lnTo>
                    <a:pt x="53" y="25"/>
                  </a:lnTo>
                  <a:lnTo>
                    <a:pt x="66" y="44"/>
                  </a:lnTo>
                  <a:lnTo>
                    <a:pt x="80" y="63"/>
                  </a:lnTo>
                  <a:lnTo>
                    <a:pt x="89" y="79"/>
                  </a:lnTo>
                  <a:lnTo>
                    <a:pt x="96" y="91"/>
                  </a:lnTo>
                  <a:lnTo>
                    <a:pt x="97" y="97"/>
                  </a:lnTo>
                  <a:lnTo>
                    <a:pt x="94" y="95"/>
                  </a:lnTo>
                  <a:lnTo>
                    <a:pt x="86" y="86"/>
                  </a:lnTo>
                  <a:lnTo>
                    <a:pt x="74" y="72"/>
                  </a:lnTo>
                  <a:lnTo>
                    <a:pt x="61" y="53"/>
                  </a:lnTo>
                  <a:close/>
                  <a:moveTo>
                    <a:pt x="153" y="183"/>
                  </a:moveTo>
                  <a:lnTo>
                    <a:pt x="139" y="163"/>
                  </a:lnTo>
                  <a:lnTo>
                    <a:pt x="128" y="146"/>
                  </a:lnTo>
                  <a:lnTo>
                    <a:pt x="121" y="133"/>
                  </a:lnTo>
                  <a:lnTo>
                    <a:pt x="119" y="128"/>
                  </a:lnTo>
                  <a:lnTo>
                    <a:pt x="121" y="128"/>
                  </a:lnTo>
                  <a:lnTo>
                    <a:pt x="124" y="130"/>
                  </a:lnTo>
                  <a:lnTo>
                    <a:pt x="128" y="133"/>
                  </a:lnTo>
                  <a:lnTo>
                    <a:pt x="132" y="139"/>
                  </a:lnTo>
                  <a:lnTo>
                    <a:pt x="145" y="154"/>
                  </a:lnTo>
                  <a:lnTo>
                    <a:pt x="159" y="174"/>
                  </a:lnTo>
                  <a:lnTo>
                    <a:pt x="173" y="194"/>
                  </a:lnTo>
                  <a:lnTo>
                    <a:pt x="183" y="211"/>
                  </a:lnTo>
                  <a:lnTo>
                    <a:pt x="191" y="224"/>
                  </a:lnTo>
                  <a:lnTo>
                    <a:pt x="192" y="229"/>
                  </a:lnTo>
                  <a:lnTo>
                    <a:pt x="189" y="227"/>
                  </a:lnTo>
                  <a:lnTo>
                    <a:pt x="180" y="218"/>
                  </a:lnTo>
                  <a:lnTo>
                    <a:pt x="168" y="203"/>
                  </a:lnTo>
                  <a:lnTo>
                    <a:pt x="153" y="183"/>
                  </a:lnTo>
                  <a:close/>
                  <a:moveTo>
                    <a:pt x="252" y="321"/>
                  </a:moveTo>
                  <a:lnTo>
                    <a:pt x="236" y="299"/>
                  </a:lnTo>
                  <a:lnTo>
                    <a:pt x="225" y="281"/>
                  </a:lnTo>
                  <a:lnTo>
                    <a:pt x="217" y="268"/>
                  </a:lnTo>
                  <a:lnTo>
                    <a:pt x="216" y="262"/>
                  </a:lnTo>
                  <a:lnTo>
                    <a:pt x="217" y="262"/>
                  </a:lnTo>
                  <a:lnTo>
                    <a:pt x="220" y="265"/>
                  </a:lnTo>
                  <a:lnTo>
                    <a:pt x="224" y="268"/>
                  </a:lnTo>
                  <a:lnTo>
                    <a:pt x="230" y="275"/>
                  </a:lnTo>
                  <a:lnTo>
                    <a:pt x="242" y="290"/>
                  </a:lnTo>
                  <a:lnTo>
                    <a:pt x="257" y="310"/>
                  </a:lnTo>
                  <a:lnTo>
                    <a:pt x="271" y="331"/>
                  </a:lnTo>
                  <a:lnTo>
                    <a:pt x="284" y="350"/>
                  </a:lnTo>
                  <a:lnTo>
                    <a:pt x="290" y="362"/>
                  </a:lnTo>
                  <a:lnTo>
                    <a:pt x="292" y="368"/>
                  </a:lnTo>
                  <a:lnTo>
                    <a:pt x="291" y="368"/>
                  </a:lnTo>
                  <a:lnTo>
                    <a:pt x="288" y="366"/>
                  </a:lnTo>
                  <a:lnTo>
                    <a:pt x="284" y="362"/>
                  </a:lnTo>
                  <a:lnTo>
                    <a:pt x="279" y="356"/>
                  </a:lnTo>
                  <a:lnTo>
                    <a:pt x="266" y="341"/>
                  </a:lnTo>
                  <a:lnTo>
                    <a:pt x="252" y="321"/>
                  </a:lnTo>
                  <a:close/>
                  <a:moveTo>
                    <a:pt x="354" y="463"/>
                  </a:moveTo>
                  <a:lnTo>
                    <a:pt x="339" y="441"/>
                  </a:lnTo>
                  <a:lnTo>
                    <a:pt x="327" y="422"/>
                  </a:lnTo>
                  <a:lnTo>
                    <a:pt x="322" y="415"/>
                  </a:lnTo>
                  <a:lnTo>
                    <a:pt x="319" y="409"/>
                  </a:lnTo>
                  <a:lnTo>
                    <a:pt x="317" y="405"/>
                  </a:lnTo>
                  <a:lnTo>
                    <a:pt x="317" y="403"/>
                  </a:lnTo>
                  <a:lnTo>
                    <a:pt x="319" y="403"/>
                  </a:lnTo>
                  <a:lnTo>
                    <a:pt x="321" y="405"/>
                  </a:lnTo>
                  <a:lnTo>
                    <a:pt x="325" y="409"/>
                  </a:lnTo>
                  <a:lnTo>
                    <a:pt x="331" y="415"/>
                  </a:lnTo>
                  <a:lnTo>
                    <a:pt x="345" y="431"/>
                  </a:lnTo>
                  <a:lnTo>
                    <a:pt x="361" y="452"/>
                  </a:lnTo>
                  <a:lnTo>
                    <a:pt x="376" y="474"/>
                  </a:lnTo>
                  <a:lnTo>
                    <a:pt x="388" y="494"/>
                  </a:lnTo>
                  <a:lnTo>
                    <a:pt x="396" y="507"/>
                  </a:lnTo>
                  <a:lnTo>
                    <a:pt x="398" y="514"/>
                  </a:lnTo>
                  <a:lnTo>
                    <a:pt x="397" y="514"/>
                  </a:lnTo>
                  <a:lnTo>
                    <a:pt x="394" y="512"/>
                  </a:lnTo>
                  <a:lnTo>
                    <a:pt x="389" y="507"/>
                  </a:lnTo>
                  <a:lnTo>
                    <a:pt x="384" y="501"/>
                  </a:lnTo>
                  <a:lnTo>
                    <a:pt x="371" y="484"/>
                  </a:lnTo>
                  <a:lnTo>
                    <a:pt x="354" y="463"/>
                  </a:lnTo>
                  <a:close/>
                  <a:moveTo>
                    <a:pt x="471" y="601"/>
                  </a:moveTo>
                  <a:lnTo>
                    <a:pt x="487" y="624"/>
                  </a:lnTo>
                  <a:lnTo>
                    <a:pt x="500" y="644"/>
                  </a:lnTo>
                  <a:lnTo>
                    <a:pt x="504" y="652"/>
                  </a:lnTo>
                  <a:lnTo>
                    <a:pt x="507" y="659"/>
                  </a:lnTo>
                  <a:lnTo>
                    <a:pt x="510" y="663"/>
                  </a:lnTo>
                  <a:lnTo>
                    <a:pt x="510" y="665"/>
                  </a:lnTo>
                  <a:lnTo>
                    <a:pt x="509" y="665"/>
                  </a:lnTo>
                  <a:lnTo>
                    <a:pt x="505" y="663"/>
                  </a:lnTo>
                  <a:lnTo>
                    <a:pt x="501" y="659"/>
                  </a:lnTo>
                  <a:lnTo>
                    <a:pt x="495" y="653"/>
                  </a:lnTo>
                  <a:lnTo>
                    <a:pt x="481" y="635"/>
                  </a:lnTo>
                  <a:lnTo>
                    <a:pt x="463" y="613"/>
                  </a:lnTo>
                  <a:lnTo>
                    <a:pt x="447" y="590"/>
                  </a:lnTo>
                  <a:lnTo>
                    <a:pt x="435" y="570"/>
                  </a:lnTo>
                  <a:lnTo>
                    <a:pt x="429" y="563"/>
                  </a:lnTo>
                  <a:lnTo>
                    <a:pt x="426" y="556"/>
                  </a:lnTo>
                  <a:lnTo>
                    <a:pt x="425" y="552"/>
                  </a:lnTo>
                  <a:lnTo>
                    <a:pt x="424" y="549"/>
                  </a:lnTo>
                  <a:lnTo>
                    <a:pt x="426" y="549"/>
                  </a:lnTo>
                  <a:lnTo>
                    <a:pt x="429" y="552"/>
                  </a:lnTo>
                  <a:lnTo>
                    <a:pt x="434" y="556"/>
                  </a:lnTo>
                  <a:lnTo>
                    <a:pt x="439" y="563"/>
                  </a:lnTo>
                  <a:lnTo>
                    <a:pt x="453" y="579"/>
                  </a:lnTo>
                  <a:lnTo>
                    <a:pt x="471" y="601"/>
                  </a:lnTo>
                  <a:close/>
                  <a:moveTo>
                    <a:pt x="587" y="758"/>
                  </a:moveTo>
                  <a:lnTo>
                    <a:pt x="605" y="782"/>
                  </a:lnTo>
                  <a:lnTo>
                    <a:pt x="618" y="802"/>
                  </a:lnTo>
                  <a:lnTo>
                    <a:pt x="623" y="811"/>
                  </a:lnTo>
                  <a:lnTo>
                    <a:pt x="627" y="817"/>
                  </a:lnTo>
                  <a:lnTo>
                    <a:pt x="629" y="822"/>
                  </a:lnTo>
                  <a:lnTo>
                    <a:pt x="629" y="824"/>
                  </a:lnTo>
                  <a:lnTo>
                    <a:pt x="627" y="824"/>
                  </a:lnTo>
                  <a:lnTo>
                    <a:pt x="623" y="822"/>
                  </a:lnTo>
                  <a:lnTo>
                    <a:pt x="619" y="817"/>
                  </a:lnTo>
                  <a:lnTo>
                    <a:pt x="612" y="811"/>
                  </a:lnTo>
                  <a:lnTo>
                    <a:pt x="598" y="793"/>
                  </a:lnTo>
                  <a:lnTo>
                    <a:pt x="579" y="770"/>
                  </a:lnTo>
                  <a:lnTo>
                    <a:pt x="562" y="746"/>
                  </a:lnTo>
                  <a:lnTo>
                    <a:pt x="548" y="725"/>
                  </a:lnTo>
                  <a:lnTo>
                    <a:pt x="539" y="709"/>
                  </a:lnTo>
                  <a:lnTo>
                    <a:pt x="537" y="703"/>
                  </a:lnTo>
                  <a:lnTo>
                    <a:pt x="539" y="703"/>
                  </a:lnTo>
                  <a:lnTo>
                    <a:pt x="543" y="705"/>
                  </a:lnTo>
                  <a:lnTo>
                    <a:pt x="547" y="709"/>
                  </a:lnTo>
                  <a:lnTo>
                    <a:pt x="554" y="716"/>
                  </a:lnTo>
                  <a:lnTo>
                    <a:pt x="569" y="735"/>
                  </a:lnTo>
                  <a:lnTo>
                    <a:pt x="587" y="758"/>
                  </a:lnTo>
                  <a:close/>
                  <a:moveTo>
                    <a:pt x="246" y="232"/>
                  </a:moveTo>
                  <a:lnTo>
                    <a:pt x="233" y="212"/>
                  </a:lnTo>
                  <a:lnTo>
                    <a:pt x="222" y="195"/>
                  </a:lnTo>
                  <a:lnTo>
                    <a:pt x="215" y="184"/>
                  </a:lnTo>
                  <a:lnTo>
                    <a:pt x="214" y="178"/>
                  </a:lnTo>
                  <a:lnTo>
                    <a:pt x="215" y="178"/>
                  </a:lnTo>
                  <a:lnTo>
                    <a:pt x="217" y="180"/>
                  </a:lnTo>
                  <a:lnTo>
                    <a:pt x="222" y="183"/>
                  </a:lnTo>
                  <a:lnTo>
                    <a:pt x="226" y="189"/>
                  </a:lnTo>
                  <a:lnTo>
                    <a:pt x="238" y="203"/>
                  </a:lnTo>
                  <a:lnTo>
                    <a:pt x="252" y="222"/>
                  </a:lnTo>
                  <a:lnTo>
                    <a:pt x="265" y="240"/>
                  </a:lnTo>
                  <a:lnTo>
                    <a:pt x="276" y="257"/>
                  </a:lnTo>
                  <a:lnTo>
                    <a:pt x="281" y="269"/>
                  </a:lnTo>
                  <a:lnTo>
                    <a:pt x="284" y="275"/>
                  </a:lnTo>
                  <a:lnTo>
                    <a:pt x="279" y="274"/>
                  </a:lnTo>
                  <a:lnTo>
                    <a:pt x="271" y="265"/>
                  </a:lnTo>
                  <a:lnTo>
                    <a:pt x="259" y="250"/>
                  </a:lnTo>
                  <a:lnTo>
                    <a:pt x="246" y="232"/>
                  </a:lnTo>
                  <a:close/>
                  <a:moveTo>
                    <a:pt x="340" y="362"/>
                  </a:moveTo>
                  <a:lnTo>
                    <a:pt x="325" y="342"/>
                  </a:lnTo>
                  <a:lnTo>
                    <a:pt x="314" y="324"/>
                  </a:lnTo>
                  <a:lnTo>
                    <a:pt x="308" y="312"/>
                  </a:lnTo>
                  <a:lnTo>
                    <a:pt x="306" y="307"/>
                  </a:lnTo>
                  <a:lnTo>
                    <a:pt x="307" y="307"/>
                  </a:lnTo>
                  <a:lnTo>
                    <a:pt x="310" y="308"/>
                  </a:lnTo>
                  <a:lnTo>
                    <a:pt x="314" y="312"/>
                  </a:lnTo>
                  <a:lnTo>
                    <a:pt x="319" y="318"/>
                  </a:lnTo>
                  <a:lnTo>
                    <a:pt x="331" y="332"/>
                  </a:lnTo>
                  <a:lnTo>
                    <a:pt x="346" y="352"/>
                  </a:lnTo>
                  <a:lnTo>
                    <a:pt x="360" y="372"/>
                  </a:lnTo>
                  <a:lnTo>
                    <a:pt x="371" y="389"/>
                  </a:lnTo>
                  <a:lnTo>
                    <a:pt x="378" y="402"/>
                  </a:lnTo>
                  <a:lnTo>
                    <a:pt x="380" y="408"/>
                  </a:lnTo>
                  <a:lnTo>
                    <a:pt x="375" y="406"/>
                  </a:lnTo>
                  <a:lnTo>
                    <a:pt x="366" y="396"/>
                  </a:lnTo>
                  <a:lnTo>
                    <a:pt x="354" y="382"/>
                  </a:lnTo>
                  <a:lnTo>
                    <a:pt x="340" y="362"/>
                  </a:lnTo>
                  <a:close/>
                  <a:moveTo>
                    <a:pt x="439" y="500"/>
                  </a:moveTo>
                  <a:lnTo>
                    <a:pt x="425" y="478"/>
                  </a:lnTo>
                  <a:lnTo>
                    <a:pt x="413" y="460"/>
                  </a:lnTo>
                  <a:lnTo>
                    <a:pt x="405" y="447"/>
                  </a:lnTo>
                  <a:lnTo>
                    <a:pt x="404" y="440"/>
                  </a:lnTo>
                  <a:lnTo>
                    <a:pt x="405" y="440"/>
                  </a:lnTo>
                  <a:lnTo>
                    <a:pt x="408" y="442"/>
                  </a:lnTo>
                  <a:lnTo>
                    <a:pt x="413" y="447"/>
                  </a:lnTo>
                  <a:lnTo>
                    <a:pt x="417" y="452"/>
                  </a:lnTo>
                  <a:lnTo>
                    <a:pt x="430" y="468"/>
                  </a:lnTo>
                  <a:lnTo>
                    <a:pt x="446" y="489"/>
                  </a:lnTo>
                  <a:lnTo>
                    <a:pt x="461" y="510"/>
                  </a:lnTo>
                  <a:lnTo>
                    <a:pt x="472" y="527"/>
                  </a:lnTo>
                  <a:lnTo>
                    <a:pt x="480" y="541"/>
                  </a:lnTo>
                  <a:lnTo>
                    <a:pt x="482" y="547"/>
                  </a:lnTo>
                  <a:lnTo>
                    <a:pt x="480" y="547"/>
                  </a:lnTo>
                  <a:lnTo>
                    <a:pt x="478" y="545"/>
                  </a:lnTo>
                  <a:lnTo>
                    <a:pt x="473" y="541"/>
                  </a:lnTo>
                  <a:lnTo>
                    <a:pt x="468" y="535"/>
                  </a:lnTo>
                  <a:lnTo>
                    <a:pt x="455" y="520"/>
                  </a:lnTo>
                  <a:lnTo>
                    <a:pt x="439" y="500"/>
                  </a:lnTo>
                  <a:close/>
                  <a:moveTo>
                    <a:pt x="545" y="642"/>
                  </a:moveTo>
                  <a:lnTo>
                    <a:pt x="528" y="620"/>
                  </a:lnTo>
                  <a:lnTo>
                    <a:pt x="516" y="601"/>
                  </a:lnTo>
                  <a:lnTo>
                    <a:pt x="512" y="593"/>
                  </a:lnTo>
                  <a:lnTo>
                    <a:pt x="509" y="588"/>
                  </a:lnTo>
                  <a:lnTo>
                    <a:pt x="506" y="584"/>
                  </a:lnTo>
                  <a:lnTo>
                    <a:pt x="506" y="581"/>
                  </a:lnTo>
                  <a:lnTo>
                    <a:pt x="509" y="581"/>
                  </a:lnTo>
                  <a:lnTo>
                    <a:pt x="511" y="584"/>
                  </a:lnTo>
                  <a:lnTo>
                    <a:pt x="515" y="587"/>
                  </a:lnTo>
                  <a:lnTo>
                    <a:pt x="521" y="593"/>
                  </a:lnTo>
                  <a:lnTo>
                    <a:pt x="535" y="610"/>
                  </a:lnTo>
                  <a:lnTo>
                    <a:pt x="552" y="631"/>
                  </a:lnTo>
                  <a:lnTo>
                    <a:pt x="567" y="653"/>
                  </a:lnTo>
                  <a:lnTo>
                    <a:pt x="580" y="672"/>
                  </a:lnTo>
                  <a:lnTo>
                    <a:pt x="587" y="686"/>
                  </a:lnTo>
                  <a:lnTo>
                    <a:pt x="589" y="693"/>
                  </a:lnTo>
                  <a:lnTo>
                    <a:pt x="588" y="693"/>
                  </a:lnTo>
                  <a:lnTo>
                    <a:pt x="585" y="691"/>
                  </a:lnTo>
                  <a:lnTo>
                    <a:pt x="580" y="686"/>
                  </a:lnTo>
                  <a:lnTo>
                    <a:pt x="575" y="681"/>
                  </a:lnTo>
                  <a:lnTo>
                    <a:pt x="560" y="664"/>
                  </a:lnTo>
                  <a:lnTo>
                    <a:pt x="545" y="642"/>
                  </a:lnTo>
                  <a:close/>
                  <a:moveTo>
                    <a:pt x="435" y="408"/>
                  </a:moveTo>
                  <a:lnTo>
                    <a:pt x="421" y="388"/>
                  </a:lnTo>
                  <a:lnTo>
                    <a:pt x="410" y="372"/>
                  </a:lnTo>
                  <a:lnTo>
                    <a:pt x="404" y="360"/>
                  </a:lnTo>
                  <a:lnTo>
                    <a:pt x="403" y="354"/>
                  </a:lnTo>
                  <a:lnTo>
                    <a:pt x="404" y="354"/>
                  </a:lnTo>
                  <a:lnTo>
                    <a:pt x="407" y="356"/>
                  </a:lnTo>
                  <a:lnTo>
                    <a:pt x="410" y="360"/>
                  </a:lnTo>
                  <a:lnTo>
                    <a:pt x="415" y="365"/>
                  </a:lnTo>
                  <a:lnTo>
                    <a:pt x="427" y="379"/>
                  </a:lnTo>
                  <a:lnTo>
                    <a:pt x="441" y="397"/>
                  </a:lnTo>
                  <a:lnTo>
                    <a:pt x="455" y="417"/>
                  </a:lnTo>
                  <a:lnTo>
                    <a:pt x="466" y="433"/>
                  </a:lnTo>
                  <a:lnTo>
                    <a:pt x="472" y="446"/>
                  </a:lnTo>
                  <a:lnTo>
                    <a:pt x="473" y="451"/>
                  </a:lnTo>
                  <a:lnTo>
                    <a:pt x="472" y="451"/>
                  </a:lnTo>
                  <a:lnTo>
                    <a:pt x="470" y="449"/>
                  </a:lnTo>
                  <a:lnTo>
                    <a:pt x="466" y="446"/>
                  </a:lnTo>
                  <a:lnTo>
                    <a:pt x="461" y="440"/>
                  </a:lnTo>
                  <a:lnTo>
                    <a:pt x="449" y="426"/>
                  </a:lnTo>
                  <a:lnTo>
                    <a:pt x="435" y="408"/>
                  </a:lnTo>
                  <a:close/>
                  <a:moveTo>
                    <a:pt x="531" y="538"/>
                  </a:moveTo>
                  <a:lnTo>
                    <a:pt x="516" y="518"/>
                  </a:lnTo>
                  <a:lnTo>
                    <a:pt x="505" y="501"/>
                  </a:lnTo>
                  <a:lnTo>
                    <a:pt x="499" y="489"/>
                  </a:lnTo>
                  <a:lnTo>
                    <a:pt x="496" y="482"/>
                  </a:lnTo>
                  <a:lnTo>
                    <a:pt x="498" y="482"/>
                  </a:lnTo>
                  <a:lnTo>
                    <a:pt x="501" y="484"/>
                  </a:lnTo>
                  <a:lnTo>
                    <a:pt x="504" y="488"/>
                  </a:lnTo>
                  <a:lnTo>
                    <a:pt x="510" y="493"/>
                  </a:lnTo>
                  <a:lnTo>
                    <a:pt x="523" y="509"/>
                  </a:lnTo>
                  <a:lnTo>
                    <a:pt x="537" y="527"/>
                  </a:lnTo>
                  <a:lnTo>
                    <a:pt x="552" y="548"/>
                  </a:lnTo>
                  <a:lnTo>
                    <a:pt x="563" y="565"/>
                  </a:lnTo>
                  <a:lnTo>
                    <a:pt x="569" y="578"/>
                  </a:lnTo>
                  <a:lnTo>
                    <a:pt x="571" y="584"/>
                  </a:lnTo>
                  <a:lnTo>
                    <a:pt x="570" y="584"/>
                  </a:lnTo>
                  <a:lnTo>
                    <a:pt x="567" y="581"/>
                  </a:lnTo>
                  <a:lnTo>
                    <a:pt x="563" y="578"/>
                  </a:lnTo>
                  <a:lnTo>
                    <a:pt x="558" y="573"/>
                  </a:lnTo>
                  <a:lnTo>
                    <a:pt x="545" y="558"/>
                  </a:lnTo>
                  <a:lnTo>
                    <a:pt x="531" y="538"/>
                  </a:lnTo>
                  <a:close/>
                  <a:moveTo>
                    <a:pt x="632" y="676"/>
                  </a:moveTo>
                  <a:lnTo>
                    <a:pt x="617" y="654"/>
                  </a:lnTo>
                  <a:lnTo>
                    <a:pt x="606" y="637"/>
                  </a:lnTo>
                  <a:lnTo>
                    <a:pt x="601" y="629"/>
                  </a:lnTo>
                  <a:lnTo>
                    <a:pt x="598" y="623"/>
                  </a:lnTo>
                  <a:lnTo>
                    <a:pt x="596" y="619"/>
                  </a:lnTo>
                  <a:lnTo>
                    <a:pt x="596" y="617"/>
                  </a:lnTo>
                  <a:lnTo>
                    <a:pt x="597" y="617"/>
                  </a:lnTo>
                  <a:lnTo>
                    <a:pt x="600" y="619"/>
                  </a:lnTo>
                  <a:lnTo>
                    <a:pt x="605" y="623"/>
                  </a:lnTo>
                  <a:lnTo>
                    <a:pt x="610" y="629"/>
                  </a:lnTo>
                  <a:lnTo>
                    <a:pt x="623" y="644"/>
                  </a:lnTo>
                  <a:lnTo>
                    <a:pt x="639" y="664"/>
                  </a:lnTo>
                  <a:lnTo>
                    <a:pt x="654" y="685"/>
                  </a:lnTo>
                  <a:lnTo>
                    <a:pt x="666" y="704"/>
                  </a:lnTo>
                  <a:lnTo>
                    <a:pt x="673" y="717"/>
                  </a:lnTo>
                  <a:lnTo>
                    <a:pt x="675" y="724"/>
                  </a:lnTo>
                  <a:lnTo>
                    <a:pt x="674" y="724"/>
                  </a:lnTo>
                  <a:lnTo>
                    <a:pt x="671" y="721"/>
                  </a:lnTo>
                  <a:lnTo>
                    <a:pt x="666" y="717"/>
                  </a:lnTo>
                  <a:lnTo>
                    <a:pt x="661" y="712"/>
                  </a:lnTo>
                  <a:lnTo>
                    <a:pt x="648" y="696"/>
                  </a:lnTo>
                  <a:lnTo>
                    <a:pt x="632" y="676"/>
                  </a:lnTo>
                  <a:close/>
                  <a:moveTo>
                    <a:pt x="629" y="582"/>
                  </a:moveTo>
                  <a:lnTo>
                    <a:pt x="614" y="563"/>
                  </a:lnTo>
                  <a:lnTo>
                    <a:pt x="603" y="546"/>
                  </a:lnTo>
                  <a:lnTo>
                    <a:pt x="597" y="534"/>
                  </a:lnTo>
                  <a:lnTo>
                    <a:pt x="596" y="528"/>
                  </a:lnTo>
                  <a:lnTo>
                    <a:pt x="597" y="528"/>
                  </a:lnTo>
                  <a:lnTo>
                    <a:pt x="600" y="529"/>
                  </a:lnTo>
                  <a:lnTo>
                    <a:pt x="603" y="534"/>
                  </a:lnTo>
                  <a:lnTo>
                    <a:pt x="609" y="538"/>
                  </a:lnTo>
                  <a:lnTo>
                    <a:pt x="621" y="553"/>
                  </a:lnTo>
                  <a:lnTo>
                    <a:pt x="635" y="571"/>
                  </a:lnTo>
                  <a:lnTo>
                    <a:pt x="649" y="590"/>
                  </a:lnTo>
                  <a:lnTo>
                    <a:pt x="660" y="607"/>
                  </a:lnTo>
                  <a:lnTo>
                    <a:pt x="666" y="619"/>
                  </a:lnTo>
                  <a:lnTo>
                    <a:pt x="669" y="625"/>
                  </a:lnTo>
                  <a:lnTo>
                    <a:pt x="666" y="625"/>
                  </a:lnTo>
                  <a:lnTo>
                    <a:pt x="664" y="623"/>
                  </a:lnTo>
                  <a:lnTo>
                    <a:pt x="660" y="620"/>
                  </a:lnTo>
                  <a:lnTo>
                    <a:pt x="655" y="614"/>
                  </a:lnTo>
                  <a:lnTo>
                    <a:pt x="643" y="601"/>
                  </a:lnTo>
                  <a:lnTo>
                    <a:pt x="629" y="582"/>
                  </a:lnTo>
                  <a:close/>
                </a:path>
              </a:pathLst>
            </a:custGeom>
            <a:solidFill>
              <a:srgbClr val="F6EC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CH"/>
            </a:p>
          </p:txBody>
        </p:sp>
        <p:sp>
          <p:nvSpPr>
            <p:cNvPr id="25" name="Freeform 15"/>
            <p:cNvSpPr>
              <a:spLocks noEditPoints="1"/>
            </p:cNvSpPr>
            <p:nvPr userDrawn="1"/>
          </p:nvSpPr>
          <p:spPr bwMode="auto">
            <a:xfrm>
              <a:off x="9219407" y="892174"/>
              <a:ext cx="134938" cy="336550"/>
            </a:xfrm>
            <a:custGeom>
              <a:avLst/>
              <a:gdLst>
                <a:gd name="T0" fmla="*/ 108 w 678"/>
                <a:gd name="T1" fmla="*/ 836 h 1691"/>
                <a:gd name="T2" fmla="*/ 97 w 678"/>
                <a:gd name="T3" fmla="*/ 790 h 1691"/>
                <a:gd name="T4" fmla="*/ 0 w 678"/>
                <a:gd name="T5" fmla="*/ 427 h 1691"/>
                <a:gd name="T6" fmla="*/ 33 w 678"/>
                <a:gd name="T7" fmla="*/ 284 h 1691"/>
                <a:gd name="T8" fmla="*/ 15 w 678"/>
                <a:gd name="T9" fmla="*/ 39 h 1691"/>
                <a:gd name="T10" fmla="*/ 678 w 678"/>
                <a:gd name="T11" fmla="*/ 833 h 1691"/>
                <a:gd name="T12" fmla="*/ 655 w 678"/>
                <a:gd name="T13" fmla="*/ 874 h 1691"/>
                <a:gd name="T14" fmla="*/ 678 w 678"/>
                <a:gd name="T15" fmla="*/ 1057 h 1691"/>
                <a:gd name="T16" fmla="*/ 666 w 678"/>
                <a:gd name="T17" fmla="*/ 1170 h 1691"/>
                <a:gd name="T18" fmla="*/ 591 w 678"/>
                <a:gd name="T19" fmla="*/ 1223 h 1691"/>
                <a:gd name="T20" fmla="*/ 558 w 678"/>
                <a:gd name="T21" fmla="*/ 1218 h 1691"/>
                <a:gd name="T22" fmla="*/ 678 w 678"/>
                <a:gd name="T23" fmla="*/ 1471 h 1691"/>
                <a:gd name="T24" fmla="*/ 579 w 678"/>
                <a:gd name="T25" fmla="*/ 1412 h 1691"/>
                <a:gd name="T26" fmla="*/ 642 w 678"/>
                <a:gd name="T27" fmla="*/ 1581 h 1691"/>
                <a:gd name="T28" fmla="*/ 46 w 678"/>
                <a:gd name="T29" fmla="*/ 898 h 1691"/>
                <a:gd name="T30" fmla="*/ 261 w 678"/>
                <a:gd name="T31" fmla="*/ 1167 h 1691"/>
                <a:gd name="T32" fmla="*/ 91 w 678"/>
                <a:gd name="T33" fmla="*/ 899 h 1691"/>
                <a:gd name="T34" fmla="*/ 384 w 678"/>
                <a:gd name="T35" fmla="*/ 1288 h 1691"/>
                <a:gd name="T36" fmla="*/ 589 w 678"/>
                <a:gd name="T37" fmla="*/ 1558 h 1691"/>
                <a:gd name="T38" fmla="*/ 339 w 678"/>
                <a:gd name="T39" fmla="*/ 1185 h 1691"/>
                <a:gd name="T40" fmla="*/ 566 w 678"/>
                <a:gd name="T41" fmla="*/ 1484 h 1691"/>
                <a:gd name="T42" fmla="*/ 463 w 678"/>
                <a:gd name="T43" fmla="*/ 1293 h 1691"/>
                <a:gd name="T44" fmla="*/ 311 w 678"/>
                <a:gd name="T45" fmla="*/ 1061 h 1691"/>
                <a:gd name="T46" fmla="*/ 491 w 678"/>
                <a:gd name="T47" fmla="*/ 1302 h 1691"/>
                <a:gd name="T48" fmla="*/ 174 w 678"/>
                <a:gd name="T49" fmla="*/ 842 h 1691"/>
                <a:gd name="T50" fmla="*/ 358 w 678"/>
                <a:gd name="T51" fmla="*/ 1071 h 1691"/>
                <a:gd name="T52" fmla="*/ 236 w 678"/>
                <a:gd name="T53" fmla="*/ 876 h 1691"/>
                <a:gd name="T54" fmla="*/ 448 w 678"/>
                <a:gd name="T55" fmla="*/ 1150 h 1691"/>
                <a:gd name="T56" fmla="*/ 47 w 678"/>
                <a:gd name="T57" fmla="*/ 549 h 1691"/>
                <a:gd name="T58" fmla="*/ 310 w 678"/>
                <a:gd name="T59" fmla="*/ 898 h 1691"/>
                <a:gd name="T60" fmla="*/ 368 w 678"/>
                <a:gd name="T61" fmla="*/ 976 h 1691"/>
                <a:gd name="T62" fmla="*/ 279 w 678"/>
                <a:gd name="T63" fmla="*/ 796 h 1691"/>
                <a:gd name="T64" fmla="*/ 378 w 678"/>
                <a:gd name="T65" fmla="*/ 939 h 1691"/>
                <a:gd name="T66" fmla="*/ 205 w 678"/>
                <a:gd name="T67" fmla="*/ 644 h 1691"/>
                <a:gd name="T68" fmla="*/ 352 w 678"/>
                <a:gd name="T69" fmla="*/ 848 h 1691"/>
                <a:gd name="T70" fmla="*/ 523 w 678"/>
                <a:gd name="T71" fmla="*/ 1068 h 1691"/>
                <a:gd name="T72" fmla="*/ 249 w 678"/>
                <a:gd name="T73" fmla="*/ 642 h 1691"/>
                <a:gd name="T74" fmla="*/ 323 w 678"/>
                <a:gd name="T75" fmla="*/ 728 h 1691"/>
                <a:gd name="T76" fmla="*/ 456 w 678"/>
                <a:gd name="T77" fmla="*/ 905 h 1691"/>
                <a:gd name="T78" fmla="*/ 69 w 678"/>
                <a:gd name="T79" fmla="*/ 339 h 1691"/>
                <a:gd name="T80" fmla="*/ 198 w 678"/>
                <a:gd name="T81" fmla="*/ 502 h 1691"/>
                <a:gd name="T82" fmla="*/ 531 w 678"/>
                <a:gd name="T83" fmla="*/ 956 h 1691"/>
                <a:gd name="T84" fmla="*/ 98 w 678"/>
                <a:gd name="T85" fmla="*/ 298 h 1691"/>
                <a:gd name="T86" fmla="*/ 128 w 678"/>
                <a:gd name="T87" fmla="*/ 340 h 1691"/>
                <a:gd name="T88" fmla="*/ 252 w 678"/>
                <a:gd name="T89" fmla="*/ 510 h 1691"/>
                <a:gd name="T90" fmla="*/ 403 w 678"/>
                <a:gd name="T91" fmla="*/ 697 h 1691"/>
                <a:gd name="T92" fmla="*/ 161 w 678"/>
                <a:gd name="T93" fmla="*/ 301 h 1691"/>
                <a:gd name="T94" fmla="*/ 288 w 678"/>
                <a:gd name="T95" fmla="*/ 481 h 1691"/>
                <a:gd name="T96" fmla="*/ 324 w 678"/>
                <a:gd name="T97" fmla="*/ 523 h 1691"/>
                <a:gd name="T98" fmla="*/ 448 w 678"/>
                <a:gd name="T99" fmla="*/ 687 h 1691"/>
                <a:gd name="T100" fmla="*/ 173 w 678"/>
                <a:gd name="T101" fmla="*/ 250 h 1691"/>
                <a:gd name="T102" fmla="*/ 348 w 678"/>
                <a:gd name="T103" fmla="*/ 489 h 1691"/>
                <a:gd name="T104" fmla="*/ 398 w 678"/>
                <a:gd name="T105" fmla="*/ 552 h 1691"/>
                <a:gd name="T106" fmla="*/ 601 w 678"/>
                <a:gd name="T107" fmla="*/ 803 h 1691"/>
                <a:gd name="T108" fmla="*/ 157 w 678"/>
                <a:gd name="T109" fmla="*/ 139 h 1691"/>
                <a:gd name="T110" fmla="*/ 315 w 678"/>
                <a:gd name="T111" fmla="*/ 342 h 1691"/>
                <a:gd name="T112" fmla="*/ 441 w 678"/>
                <a:gd name="T113" fmla="*/ 524 h 1691"/>
                <a:gd name="T114" fmla="*/ 290 w 678"/>
                <a:gd name="T115" fmla="*/ 239 h 1691"/>
                <a:gd name="T116" fmla="*/ 360 w 678"/>
                <a:gd name="T117" fmla="*/ 319 h 1691"/>
                <a:gd name="T118" fmla="*/ 532 w 678"/>
                <a:gd name="T119" fmla="*/ 548 h 1691"/>
                <a:gd name="T120" fmla="*/ 636 w 678"/>
                <a:gd name="T121" fmla="*/ 694 h 1691"/>
                <a:gd name="T122" fmla="*/ 556 w 678"/>
                <a:gd name="T123" fmla="*/ 498 h 16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78" h="1691">
                  <a:moveTo>
                    <a:pt x="0" y="754"/>
                  </a:moveTo>
                  <a:lnTo>
                    <a:pt x="0" y="743"/>
                  </a:lnTo>
                  <a:lnTo>
                    <a:pt x="13" y="756"/>
                  </a:lnTo>
                  <a:lnTo>
                    <a:pt x="28" y="776"/>
                  </a:lnTo>
                  <a:lnTo>
                    <a:pt x="48" y="800"/>
                  </a:lnTo>
                  <a:lnTo>
                    <a:pt x="69" y="828"/>
                  </a:lnTo>
                  <a:lnTo>
                    <a:pt x="99" y="867"/>
                  </a:lnTo>
                  <a:lnTo>
                    <a:pt x="122" y="900"/>
                  </a:lnTo>
                  <a:lnTo>
                    <a:pt x="131" y="914"/>
                  </a:lnTo>
                  <a:lnTo>
                    <a:pt x="137" y="924"/>
                  </a:lnTo>
                  <a:lnTo>
                    <a:pt x="141" y="931"/>
                  </a:lnTo>
                  <a:lnTo>
                    <a:pt x="142" y="935"/>
                  </a:lnTo>
                  <a:lnTo>
                    <a:pt x="139" y="933"/>
                  </a:lnTo>
                  <a:lnTo>
                    <a:pt x="134" y="929"/>
                  </a:lnTo>
                  <a:lnTo>
                    <a:pt x="127" y="920"/>
                  </a:lnTo>
                  <a:lnTo>
                    <a:pt x="117" y="909"/>
                  </a:lnTo>
                  <a:lnTo>
                    <a:pt x="91" y="879"/>
                  </a:lnTo>
                  <a:lnTo>
                    <a:pt x="63" y="841"/>
                  </a:lnTo>
                  <a:lnTo>
                    <a:pt x="43" y="814"/>
                  </a:lnTo>
                  <a:lnTo>
                    <a:pt x="25" y="791"/>
                  </a:lnTo>
                  <a:lnTo>
                    <a:pt x="11" y="770"/>
                  </a:lnTo>
                  <a:lnTo>
                    <a:pt x="0" y="754"/>
                  </a:lnTo>
                  <a:close/>
                  <a:moveTo>
                    <a:pt x="0" y="709"/>
                  </a:moveTo>
                  <a:lnTo>
                    <a:pt x="0" y="694"/>
                  </a:lnTo>
                  <a:lnTo>
                    <a:pt x="12" y="708"/>
                  </a:lnTo>
                  <a:lnTo>
                    <a:pt x="25" y="725"/>
                  </a:lnTo>
                  <a:lnTo>
                    <a:pt x="41" y="745"/>
                  </a:lnTo>
                  <a:lnTo>
                    <a:pt x="57" y="766"/>
                  </a:lnTo>
                  <a:lnTo>
                    <a:pt x="86" y="804"/>
                  </a:lnTo>
                  <a:lnTo>
                    <a:pt x="108" y="836"/>
                  </a:lnTo>
                  <a:lnTo>
                    <a:pt x="116" y="850"/>
                  </a:lnTo>
                  <a:lnTo>
                    <a:pt x="122" y="860"/>
                  </a:lnTo>
                  <a:lnTo>
                    <a:pt x="125" y="866"/>
                  </a:lnTo>
                  <a:lnTo>
                    <a:pt x="127" y="869"/>
                  </a:lnTo>
                  <a:lnTo>
                    <a:pt x="124" y="868"/>
                  </a:lnTo>
                  <a:lnTo>
                    <a:pt x="119" y="864"/>
                  </a:lnTo>
                  <a:lnTo>
                    <a:pt x="111" y="856"/>
                  </a:lnTo>
                  <a:lnTo>
                    <a:pt x="102" y="845"/>
                  </a:lnTo>
                  <a:lnTo>
                    <a:pt x="78" y="816"/>
                  </a:lnTo>
                  <a:lnTo>
                    <a:pt x="49" y="779"/>
                  </a:lnTo>
                  <a:lnTo>
                    <a:pt x="35" y="760"/>
                  </a:lnTo>
                  <a:lnTo>
                    <a:pt x="22" y="741"/>
                  </a:lnTo>
                  <a:lnTo>
                    <a:pt x="11" y="725"/>
                  </a:lnTo>
                  <a:lnTo>
                    <a:pt x="0" y="709"/>
                  </a:lnTo>
                  <a:close/>
                  <a:moveTo>
                    <a:pt x="0" y="663"/>
                  </a:moveTo>
                  <a:lnTo>
                    <a:pt x="0" y="647"/>
                  </a:lnTo>
                  <a:lnTo>
                    <a:pt x="11" y="660"/>
                  </a:lnTo>
                  <a:lnTo>
                    <a:pt x="24" y="676"/>
                  </a:lnTo>
                  <a:lnTo>
                    <a:pt x="38" y="694"/>
                  </a:lnTo>
                  <a:lnTo>
                    <a:pt x="54" y="714"/>
                  </a:lnTo>
                  <a:lnTo>
                    <a:pt x="80" y="750"/>
                  </a:lnTo>
                  <a:lnTo>
                    <a:pt x="102" y="781"/>
                  </a:lnTo>
                  <a:lnTo>
                    <a:pt x="110" y="793"/>
                  </a:lnTo>
                  <a:lnTo>
                    <a:pt x="116" y="803"/>
                  </a:lnTo>
                  <a:lnTo>
                    <a:pt x="119" y="810"/>
                  </a:lnTo>
                  <a:lnTo>
                    <a:pt x="120" y="813"/>
                  </a:lnTo>
                  <a:lnTo>
                    <a:pt x="118" y="812"/>
                  </a:lnTo>
                  <a:lnTo>
                    <a:pt x="112" y="808"/>
                  </a:lnTo>
                  <a:lnTo>
                    <a:pt x="106" y="801"/>
                  </a:lnTo>
                  <a:lnTo>
                    <a:pt x="97" y="790"/>
                  </a:lnTo>
                  <a:lnTo>
                    <a:pt x="74" y="762"/>
                  </a:lnTo>
                  <a:lnTo>
                    <a:pt x="46" y="727"/>
                  </a:lnTo>
                  <a:lnTo>
                    <a:pt x="33" y="709"/>
                  </a:lnTo>
                  <a:lnTo>
                    <a:pt x="21" y="692"/>
                  </a:lnTo>
                  <a:lnTo>
                    <a:pt x="10" y="676"/>
                  </a:lnTo>
                  <a:lnTo>
                    <a:pt x="0" y="663"/>
                  </a:lnTo>
                  <a:close/>
                  <a:moveTo>
                    <a:pt x="0" y="611"/>
                  </a:moveTo>
                  <a:lnTo>
                    <a:pt x="0" y="598"/>
                  </a:lnTo>
                  <a:lnTo>
                    <a:pt x="11" y="610"/>
                  </a:lnTo>
                  <a:lnTo>
                    <a:pt x="25" y="627"/>
                  </a:lnTo>
                  <a:lnTo>
                    <a:pt x="41" y="648"/>
                  </a:lnTo>
                  <a:lnTo>
                    <a:pt x="58" y="670"/>
                  </a:lnTo>
                  <a:lnTo>
                    <a:pt x="84" y="705"/>
                  </a:lnTo>
                  <a:lnTo>
                    <a:pt x="105" y="735"/>
                  </a:lnTo>
                  <a:lnTo>
                    <a:pt x="112" y="747"/>
                  </a:lnTo>
                  <a:lnTo>
                    <a:pt x="118" y="756"/>
                  </a:lnTo>
                  <a:lnTo>
                    <a:pt x="121" y="762"/>
                  </a:lnTo>
                  <a:lnTo>
                    <a:pt x="121" y="766"/>
                  </a:lnTo>
                  <a:lnTo>
                    <a:pt x="119" y="765"/>
                  </a:lnTo>
                  <a:lnTo>
                    <a:pt x="114" y="760"/>
                  </a:lnTo>
                  <a:lnTo>
                    <a:pt x="108" y="754"/>
                  </a:lnTo>
                  <a:lnTo>
                    <a:pt x="99" y="744"/>
                  </a:lnTo>
                  <a:lnTo>
                    <a:pt x="77" y="717"/>
                  </a:lnTo>
                  <a:lnTo>
                    <a:pt x="50" y="683"/>
                  </a:lnTo>
                  <a:lnTo>
                    <a:pt x="35" y="662"/>
                  </a:lnTo>
                  <a:lnTo>
                    <a:pt x="22" y="643"/>
                  </a:lnTo>
                  <a:lnTo>
                    <a:pt x="10" y="626"/>
                  </a:lnTo>
                  <a:lnTo>
                    <a:pt x="0" y="611"/>
                  </a:lnTo>
                  <a:close/>
                  <a:moveTo>
                    <a:pt x="0" y="444"/>
                  </a:moveTo>
                  <a:lnTo>
                    <a:pt x="0" y="427"/>
                  </a:lnTo>
                  <a:lnTo>
                    <a:pt x="10" y="441"/>
                  </a:lnTo>
                  <a:lnTo>
                    <a:pt x="16" y="452"/>
                  </a:lnTo>
                  <a:lnTo>
                    <a:pt x="21" y="460"/>
                  </a:lnTo>
                  <a:lnTo>
                    <a:pt x="21" y="465"/>
                  </a:lnTo>
                  <a:lnTo>
                    <a:pt x="18" y="465"/>
                  </a:lnTo>
                  <a:lnTo>
                    <a:pt x="15" y="460"/>
                  </a:lnTo>
                  <a:lnTo>
                    <a:pt x="9" y="453"/>
                  </a:lnTo>
                  <a:lnTo>
                    <a:pt x="0" y="444"/>
                  </a:lnTo>
                  <a:close/>
                  <a:moveTo>
                    <a:pt x="0" y="385"/>
                  </a:moveTo>
                  <a:lnTo>
                    <a:pt x="0" y="363"/>
                  </a:lnTo>
                  <a:lnTo>
                    <a:pt x="11" y="377"/>
                  </a:lnTo>
                  <a:lnTo>
                    <a:pt x="32" y="406"/>
                  </a:lnTo>
                  <a:lnTo>
                    <a:pt x="47" y="430"/>
                  </a:lnTo>
                  <a:lnTo>
                    <a:pt x="54" y="440"/>
                  </a:lnTo>
                  <a:lnTo>
                    <a:pt x="57" y="447"/>
                  </a:lnTo>
                  <a:lnTo>
                    <a:pt x="60" y="452"/>
                  </a:lnTo>
                  <a:lnTo>
                    <a:pt x="60" y="456"/>
                  </a:lnTo>
                  <a:lnTo>
                    <a:pt x="58" y="456"/>
                  </a:lnTo>
                  <a:lnTo>
                    <a:pt x="55" y="452"/>
                  </a:lnTo>
                  <a:lnTo>
                    <a:pt x="49" y="447"/>
                  </a:lnTo>
                  <a:lnTo>
                    <a:pt x="43" y="438"/>
                  </a:lnTo>
                  <a:lnTo>
                    <a:pt x="24" y="417"/>
                  </a:lnTo>
                  <a:lnTo>
                    <a:pt x="3" y="390"/>
                  </a:lnTo>
                  <a:lnTo>
                    <a:pt x="0" y="385"/>
                  </a:lnTo>
                  <a:close/>
                  <a:moveTo>
                    <a:pt x="0" y="249"/>
                  </a:moveTo>
                  <a:lnTo>
                    <a:pt x="0" y="230"/>
                  </a:lnTo>
                  <a:lnTo>
                    <a:pt x="14" y="249"/>
                  </a:lnTo>
                  <a:lnTo>
                    <a:pt x="25" y="266"/>
                  </a:lnTo>
                  <a:lnTo>
                    <a:pt x="32" y="278"/>
                  </a:lnTo>
                  <a:lnTo>
                    <a:pt x="33" y="284"/>
                  </a:lnTo>
                  <a:lnTo>
                    <a:pt x="30" y="282"/>
                  </a:lnTo>
                  <a:lnTo>
                    <a:pt x="23" y="276"/>
                  </a:lnTo>
                  <a:lnTo>
                    <a:pt x="13" y="265"/>
                  </a:lnTo>
                  <a:lnTo>
                    <a:pt x="0" y="249"/>
                  </a:lnTo>
                  <a:close/>
                  <a:moveTo>
                    <a:pt x="0" y="99"/>
                  </a:moveTo>
                  <a:lnTo>
                    <a:pt x="0" y="82"/>
                  </a:lnTo>
                  <a:lnTo>
                    <a:pt x="11" y="95"/>
                  </a:lnTo>
                  <a:lnTo>
                    <a:pt x="22" y="109"/>
                  </a:lnTo>
                  <a:lnTo>
                    <a:pt x="37" y="131"/>
                  </a:lnTo>
                  <a:lnTo>
                    <a:pt x="49" y="151"/>
                  </a:lnTo>
                  <a:lnTo>
                    <a:pt x="57" y="164"/>
                  </a:lnTo>
                  <a:lnTo>
                    <a:pt x="59" y="171"/>
                  </a:lnTo>
                  <a:lnTo>
                    <a:pt x="58" y="171"/>
                  </a:lnTo>
                  <a:lnTo>
                    <a:pt x="55" y="169"/>
                  </a:lnTo>
                  <a:lnTo>
                    <a:pt x="50" y="164"/>
                  </a:lnTo>
                  <a:lnTo>
                    <a:pt x="45" y="158"/>
                  </a:lnTo>
                  <a:lnTo>
                    <a:pt x="32" y="141"/>
                  </a:lnTo>
                  <a:lnTo>
                    <a:pt x="15" y="120"/>
                  </a:lnTo>
                  <a:lnTo>
                    <a:pt x="7" y="109"/>
                  </a:lnTo>
                  <a:lnTo>
                    <a:pt x="0" y="99"/>
                  </a:lnTo>
                  <a:close/>
                  <a:moveTo>
                    <a:pt x="0" y="19"/>
                  </a:moveTo>
                  <a:lnTo>
                    <a:pt x="0" y="0"/>
                  </a:lnTo>
                  <a:lnTo>
                    <a:pt x="7" y="9"/>
                  </a:lnTo>
                  <a:lnTo>
                    <a:pt x="21" y="29"/>
                  </a:lnTo>
                  <a:lnTo>
                    <a:pt x="32" y="46"/>
                  </a:lnTo>
                  <a:lnTo>
                    <a:pt x="39" y="59"/>
                  </a:lnTo>
                  <a:lnTo>
                    <a:pt x="41" y="65"/>
                  </a:lnTo>
                  <a:lnTo>
                    <a:pt x="36" y="63"/>
                  </a:lnTo>
                  <a:lnTo>
                    <a:pt x="27" y="53"/>
                  </a:lnTo>
                  <a:lnTo>
                    <a:pt x="15" y="39"/>
                  </a:lnTo>
                  <a:lnTo>
                    <a:pt x="1" y="19"/>
                  </a:lnTo>
                  <a:lnTo>
                    <a:pt x="0" y="19"/>
                  </a:lnTo>
                  <a:close/>
                  <a:moveTo>
                    <a:pt x="678" y="545"/>
                  </a:moveTo>
                  <a:lnTo>
                    <a:pt x="678" y="564"/>
                  </a:lnTo>
                  <a:lnTo>
                    <a:pt x="668" y="551"/>
                  </a:lnTo>
                  <a:lnTo>
                    <a:pt x="662" y="538"/>
                  </a:lnTo>
                  <a:lnTo>
                    <a:pt x="657" y="531"/>
                  </a:lnTo>
                  <a:lnTo>
                    <a:pt x="657" y="526"/>
                  </a:lnTo>
                  <a:lnTo>
                    <a:pt x="659" y="526"/>
                  </a:lnTo>
                  <a:lnTo>
                    <a:pt x="664" y="530"/>
                  </a:lnTo>
                  <a:lnTo>
                    <a:pt x="670" y="536"/>
                  </a:lnTo>
                  <a:lnTo>
                    <a:pt x="678" y="545"/>
                  </a:lnTo>
                  <a:close/>
                  <a:moveTo>
                    <a:pt x="678" y="641"/>
                  </a:moveTo>
                  <a:lnTo>
                    <a:pt x="678" y="661"/>
                  </a:lnTo>
                  <a:lnTo>
                    <a:pt x="667" y="645"/>
                  </a:lnTo>
                  <a:lnTo>
                    <a:pt x="659" y="633"/>
                  </a:lnTo>
                  <a:lnTo>
                    <a:pt x="655" y="625"/>
                  </a:lnTo>
                  <a:lnTo>
                    <a:pt x="655" y="620"/>
                  </a:lnTo>
                  <a:lnTo>
                    <a:pt x="657" y="620"/>
                  </a:lnTo>
                  <a:lnTo>
                    <a:pt x="662" y="625"/>
                  </a:lnTo>
                  <a:lnTo>
                    <a:pt x="669" y="631"/>
                  </a:lnTo>
                  <a:lnTo>
                    <a:pt x="678" y="641"/>
                  </a:lnTo>
                  <a:close/>
                  <a:moveTo>
                    <a:pt x="678" y="737"/>
                  </a:moveTo>
                  <a:lnTo>
                    <a:pt x="678" y="748"/>
                  </a:lnTo>
                  <a:lnTo>
                    <a:pt x="674" y="740"/>
                  </a:lnTo>
                  <a:lnTo>
                    <a:pt x="674" y="736"/>
                  </a:lnTo>
                  <a:lnTo>
                    <a:pt x="675" y="736"/>
                  </a:lnTo>
                  <a:lnTo>
                    <a:pt x="678" y="737"/>
                  </a:lnTo>
                  <a:close/>
                  <a:moveTo>
                    <a:pt x="678" y="821"/>
                  </a:moveTo>
                  <a:lnTo>
                    <a:pt x="678" y="833"/>
                  </a:lnTo>
                  <a:lnTo>
                    <a:pt x="669" y="825"/>
                  </a:lnTo>
                  <a:lnTo>
                    <a:pt x="659" y="814"/>
                  </a:lnTo>
                  <a:lnTo>
                    <a:pt x="647" y="800"/>
                  </a:lnTo>
                  <a:lnTo>
                    <a:pt x="634" y="783"/>
                  </a:lnTo>
                  <a:lnTo>
                    <a:pt x="615" y="759"/>
                  </a:lnTo>
                  <a:lnTo>
                    <a:pt x="601" y="738"/>
                  </a:lnTo>
                  <a:lnTo>
                    <a:pt x="596" y="729"/>
                  </a:lnTo>
                  <a:lnTo>
                    <a:pt x="592" y="723"/>
                  </a:lnTo>
                  <a:lnTo>
                    <a:pt x="590" y="717"/>
                  </a:lnTo>
                  <a:lnTo>
                    <a:pt x="590" y="715"/>
                  </a:lnTo>
                  <a:lnTo>
                    <a:pt x="592" y="715"/>
                  </a:lnTo>
                  <a:lnTo>
                    <a:pt x="595" y="717"/>
                  </a:lnTo>
                  <a:lnTo>
                    <a:pt x="601" y="722"/>
                  </a:lnTo>
                  <a:lnTo>
                    <a:pt x="607" y="728"/>
                  </a:lnTo>
                  <a:lnTo>
                    <a:pt x="623" y="746"/>
                  </a:lnTo>
                  <a:lnTo>
                    <a:pt x="642" y="769"/>
                  </a:lnTo>
                  <a:lnTo>
                    <a:pt x="653" y="785"/>
                  </a:lnTo>
                  <a:lnTo>
                    <a:pt x="663" y="798"/>
                  </a:lnTo>
                  <a:lnTo>
                    <a:pt x="671" y="811"/>
                  </a:lnTo>
                  <a:lnTo>
                    <a:pt x="678" y="821"/>
                  </a:lnTo>
                  <a:close/>
                  <a:moveTo>
                    <a:pt x="678" y="899"/>
                  </a:moveTo>
                  <a:lnTo>
                    <a:pt x="678" y="922"/>
                  </a:lnTo>
                  <a:lnTo>
                    <a:pt x="664" y="901"/>
                  </a:lnTo>
                  <a:lnTo>
                    <a:pt x="653" y="885"/>
                  </a:lnTo>
                  <a:lnTo>
                    <a:pt x="646" y="873"/>
                  </a:lnTo>
                  <a:lnTo>
                    <a:pt x="644" y="867"/>
                  </a:lnTo>
                  <a:lnTo>
                    <a:pt x="645" y="866"/>
                  </a:lnTo>
                  <a:lnTo>
                    <a:pt x="647" y="867"/>
                  </a:lnTo>
                  <a:lnTo>
                    <a:pt x="651" y="871"/>
                  </a:lnTo>
                  <a:lnTo>
                    <a:pt x="655" y="874"/>
                  </a:lnTo>
                  <a:lnTo>
                    <a:pt x="665" y="885"/>
                  </a:lnTo>
                  <a:lnTo>
                    <a:pt x="678" y="899"/>
                  </a:lnTo>
                  <a:close/>
                  <a:moveTo>
                    <a:pt x="678" y="980"/>
                  </a:moveTo>
                  <a:lnTo>
                    <a:pt x="678" y="994"/>
                  </a:lnTo>
                  <a:lnTo>
                    <a:pt x="668" y="985"/>
                  </a:lnTo>
                  <a:lnTo>
                    <a:pt x="657" y="972"/>
                  </a:lnTo>
                  <a:lnTo>
                    <a:pt x="645" y="958"/>
                  </a:lnTo>
                  <a:lnTo>
                    <a:pt x="631" y="940"/>
                  </a:lnTo>
                  <a:lnTo>
                    <a:pt x="610" y="912"/>
                  </a:lnTo>
                  <a:lnTo>
                    <a:pt x="593" y="888"/>
                  </a:lnTo>
                  <a:lnTo>
                    <a:pt x="588" y="879"/>
                  </a:lnTo>
                  <a:lnTo>
                    <a:pt x="583" y="872"/>
                  </a:lnTo>
                  <a:lnTo>
                    <a:pt x="581" y="866"/>
                  </a:lnTo>
                  <a:lnTo>
                    <a:pt x="581" y="863"/>
                  </a:lnTo>
                  <a:lnTo>
                    <a:pt x="583" y="863"/>
                  </a:lnTo>
                  <a:lnTo>
                    <a:pt x="587" y="866"/>
                  </a:lnTo>
                  <a:lnTo>
                    <a:pt x="592" y="872"/>
                  </a:lnTo>
                  <a:lnTo>
                    <a:pt x="600" y="878"/>
                  </a:lnTo>
                  <a:lnTo>
                    <a:pt x="617" y="899"/>
                  </a:lnTo>
                  <a:lnTo>
                    <a:pt x="639" y="926"/>
                  </a:lnTo>
                  <a:lnTo>
                    <a:pt x="651" y="941"/>
                  </a:lnTo>
                  <a:lnTo>
                    <a:pt x="662" y="956"/>
                  </a:lnTo>
                  <a:lnTo>
                    <a:pt x="670" y="968"/>
                  </a:lnTo>
                  <a:lnTo>
                    <a:pt x="678" y="980"/>
                  </a:lnTo>
                  <a:close/>
                  <a:moveTo>
                    <a:pt x="678" y="1057"/>
                  </a:moveTo>
                  <a:lnTo>
                    <a:pt x="678" y="1067"/>
                  </a:lnTo>
                  <a:lnTo>
                    <a:pt x="674" y="1060"/>
                  </a:lnTo>
                  <a:lnTo>
                    <a:pt x="674" y="1056"/>
                  </a:lnTo>
                  <a:lnTo>
                    <a:pt x="675" y="1056"/>
                  </a:lnTo>
                  <a:lnTo>
                    <a:pt x="678" y="1057"/>
                  </a:lnTo>
                  <a:close/>
                  <a:moveTo>
                    <a:pt x="678" y="1119"/>
                  </a:moveTo>
                  <a:lnTo>
                    <a:pt x="678" y="1144"/>
                  </a:lnTo>
                  <a:lnTo>
                    <a:pt x="658" y="1118"/>
                  </a:lnTo>
                  <a:lnTo>
                    <a:pt x="643" y="1096"/>
                  </a:lnTo>
                  <a:lnTo>
                    <a:pt x="637" y="1087"/>
                  </a:lnTo>
                  <a:lnTo>
                    <a:pt x="634" y="1079"/>
                  </a:lnTo>
                  <a:lnTo>
                    <a:pt x="632" y="1075"/>
                  </a:lnTo>
                  <a:lnTo>
                    <a:pt x="631" y="1072"/>
                  </a:lnTo>
                  <a:lnTo>
                    <a:pt x="633" y="1072"/>
                  </a:lnTo>
                  <a:lnTo>
                    <a:pt x="636" y="1074"/>
                  </a:lnTo>
                  <a:lnTo>
                    <a:pt x="641" y="1078"/>
                  </a:lnTo>
                  <a:lnTo>
                    <a:pt x="646" y="1082"/>
                  </a:lnTo>
                  <a:lnTo>
                    <a:pt x="660" y="1098"/>
                  </a:lnTo>
                  <a:lnTo>
                    <a:pt x="678" y="1119"/>
                  </a:lnTo>
                  <a:close/>
                  <a:moveTo>
                    <a:pt x="678" y="1185"/>
                  </a:moveTo>
                  <a:lnTo>
                    <a:pt x="678" y="1210"/>
                  </a:lnTo>
                  <a:lnTo>
                    <a:pt x="668" y="1198"/>
                  </a:lnTo>
                  <a:lnTo>
                    <a:pt x="657" y="1185"/>
                  </a:lnTo>
                  <a:lnTo>
                    <a:pt x="633" y="1152"/>
                  </a:lnTo>
                  <a:lnTo>
                    <a:pt x="613" y="1124"/>
                  </a:lnTo>
                  <a:lnTo>
                    <a:pt x="605" y="1113"/>
                  </a:lnTo>
                  <a:lnTo>
                    <a:pt x="601" y="1104"/>
                  </a:lnTo>
                  <a:lnTo>
                    <a:pt x="598" y="1098"/>
                  </a:lnTo>
                  <a:lnTo>
                    <a:pt x="598" y="1095"/>
                  </a:lnTo>
                  <a:lnTo>
                    <a:pt x="600" y="1096"/>
                  </a:lnTo>
                  <a:lnTo>
                    <a:pt x="604" y="1099"/>
                  </a:lnTo>
                  <a:lnTo>
                    <a:pt x="611" y="1104"/>
                  </a:lnTo>
                  <a:lnTo>
                    <a:pt x="620" y="1113"/>
                  </a:lnTo>
                  <a:lnTo>
                    <a:pt x="641" y="1139"/>
                  </a:lnTo>
                  <a:lnTo>
                    <a:pt x="666" y="1170"/>
                  </a:lnTo>
                  <a:lnTo>
                    <a:pt x="678" y="1185"/>
                  </a:lnTo>
                  <a:close/>
                  <a:moveTo>
                    <a:pt x="678" y="1249"/>
                  </a:moveTo>
                  <a:lnTo>
                    <a:pt x="678" y="1270"/>
                  </a:lnTo>
                  <a:lnTo>
                    <a:pt x="668" y="1259"/>
                  </a:lnTo>
                  <a:lnTo>
                    <a:pt x="657" y="1247"/>
                  </a:lnTo>
                  <a:lnTo>
                    <a:pt x="646" y="1232"/>
                  </a:lnTo>
                  <a:lnTo>
                    <a:pt x="634" y="1217"/>
                  </a:lnTo>
                  <a:lnTo>
                    <a:pt x="607" y="1184"/>
                  </a:lnTo>
                  <a:lnTo>
                    <a:pt x="588" y="1155"/>
                  </a:lnTo>
                  <a:lnTo>
                    <a:pt x="580" y="1143"/>
                  </a:lnTo>
                  <a:lnTo>
                    <a:pt x="574" y="1134"/>
                  </a:lnTo>
                  <a:lnTo>
                    <a:pt x="571" y="1128"/>
                  </a:lnTo>
                  <a:lnTo>
                    <a:pt x="571" y="1124"/>
                  </a:lnTo>
                  <a:lnTo>
                    <a:pt x="573" y="1124"/>
                  </a:lnTo>
                  <a:lnTo>
                    <a:pt x="578" y="1129"/>
                  </a:lnTo>
                  <a:lnTo>
                    <a:pt x="584" y="1135"/>
                  </a:lnTo>
                  <a:lnTo>
                    <a:pt x="593" y="1144"/>
                  </a:lnTo>
                  <a:lnTo>
                    <a:pt x="616" y="1170"/>
                  </a:lnTo>
                  <a:lnTo>
                    <a:pt x="643" y="1203"/>
                  </a:lnTo>
                  <a:lnTo>
                    <a:pt x="653" y="1216"/>
                  </a:lnTo>
                  <a:lnTo>
                    <a:pt x="662" y="1227"/>
                  </a:lnTo>
                  <a:lnTo>
                    <a:pt x="670" y="1239"/>
                  </a:lnTo>
                  <a:lnTo>
                    <a:pt x="678" y="1249"/>
                  </a:lnTo>
                  <a:close/>
                  <a:moveTo>
                    <a:pt x="678" y="1312"/>
                  </a:moveTo>
                  <a:lnTo>
                    <a:pt x="678" y="1327"/>
                  </a:lnTo>
                  <a:lnTo>
                    <a:pt x="666" y="1315"/>
                  </a:lnTo>
                  <a:lnTo>
                    <a:pt x="652" y="1299"/>
                  </a:lnTo>
                  <a:lnTo>
                    <a:pt x="636" y="1279"/>
                  </a:lnTo>
                  <a:lnTo>
                    <a:pt x="619" y="1258"/>
                  </a:lnTo>
                  <a:lnTo>
                    <a:pt x="591" y="1223"/>
                  </a:lnTo>
                  <a:lnTo>
                    <a:pt x="570" y="1193"/>
                  </a:lnTo>
                  <a:lnTo>
                    <a:pt x="562" y="1181"/>
                  </a:lnTo>
                  <a:lnTo>
                    <a:pt x="557" y="1172"/>
                  </a:lnTo>
                  <a:lnTo>
                    <a:pt x="553" y="1165"/>
                  </a:lnTo>
                  <a:lnTo>
                    <a:pt x="552" y="1162"/>
                  </a:lnTo>
                  <a:lnTo>
                    <a:pt x="555" y="1162"/>
                  </a:lnTo>
                  <a:lnTo>
                    <a:pt x="560" y="1166"/>
                  </a:lnTo>
                  <a:lnTo>
                    <a:pt x="567" y="1173"/>
                  </a:lnTo>
                  <a:lnTo>
                    <a:pt x="577" y="1183"/>
                  </a:lnTo>
                  <a:lnTo>
                    <a:pt x="600" y="1209"/>
                  </a:lnTo>
                  <a:lnTo>
                    <a:pt x="627" y="1243"/>
                  </a:lnTo>
                  <a:lnTo>
                    <a:pt x="643" y="1262"/>
                  </a:lnTo>
                  <a:lnTo>
                    <a:pt x="656" y="1281"/>
                  </a:lnTo>
                  <a:lnTo>
                    <a:pt x="668" y="1298"/>
                  </a:lnTo>
                  <a:lnTo>
                    <a:pt x="678" y="1312"/>
                  </a:lnTo>
                  <a:close/>
                  <a:moveTo>
                    <a:pt x="678" y="1369"/>
                  </a:moveTo>
                  <a:lnTo>
                    <a:pt x="678" y="1383"/>
                  </a:lnTo>
                  <a:lnTo>
                    <a:pt x="666" y="1370"/>
                  </a:lnTo>
                  <a:lnTo>
                    <a:pt x="649" y="1353"/>
                  </a:lnTo>
                  <a:lnTo>
                    <a:pt x="632" y="1331"/>
                  </a:lnTo>
                  <a:lnTo>
                    <a:pt x="612" y="1306"/>
                  </a:lnTo>
                  <a:lnTo>
                    <a:pt x="583" y="1270"/>
                  </a:lnTo>
                  <a:lnTo>
                    <a:pt x="561" y="1239"/>
                  </a:lnTo>
                  <a:lnTo>
                    <a:pt x="553" y="1227"/>
                  </a:lnTo>
                  <a:lnTo>
                    <a:pt x="547" y="1217"/>
                  </a:lnTo>
                  <a:lnTo>
                    <a:pt x="544" y="1209"/>
                  </a:lnTo>
                  <a:lnTo>
                    <a:pt x="544" y="1206"/>
                  </a:lnTo>
                  <a:lnTo>
                    <a:pt x="546" y="1207"/>
                  </a:lnTo>
                  <a:lnTo>
                    <a:pt x="551" y="1210"/>
                  </a:lnTo>
                  <a:lnTo>
                    <a:pt x="558" y="1218"/>
                  </a:lnTo>
                  <a:lnTo>
                    <a:pt x="568" y="1228"/>
                  </a:lnTo>
                  <a:lnTo>
                    <a:pt x="592" y="1257"/>
                  </a:lnTo>
                  <a:lnTo>
                    <a:pt x="621" y="1292"/>
                  </a:lnTo>
                  <a:lnTo>
                    <a:pt x="638" y="1314"/>
                  </a:lnTo>
                  <a:lnTo>
                    <a:pt x="654" y="1335"/>
                  </a:lnTo>
                  <a:lnTo>
                    <a:pt x="667" y="1353"/>
                  </a:lnTo>
                  <a:lnTo>
                    <a:pt x="678" y="1369"/>
                  </a:lnTo>
                  <a:close/>
                  <a:moveTo>
                    <a:pt x="678" y="1421"/>
                  </a:moveTo>
                  <a:lnTo>
                    <a:pt x="678" y="1438"/>
                  </a:lnTo>
                  <a:lnTo>
                    <a:pt x="665" y="1424"/>
                  </a:lnTo>
                  <a:lnTo>
                    <a:pt x="649" y="1407"/>
                  </a:lnTo>
                  <a:lnTo>
                    <a:pt x="633" y="1386"/>
                  </a:lnTo>
                  <a:lnTo>
                    <a:pt x="614" y="1363"/>
                  </a:lnTo>
                  <a:lnTo>
                    <a:pt x="584" y="1325"/>
                  </a:lnTo>
                  <a:lnTo>
                    <a:pt x="561" y="1292"/>
                  </a:lnTo>
                  <a:lnTo>
                    <a:pt x="552" y="1280"/>
                  </a:lnTo>
                  <a:lnTo>
                    <a:pt x="547" y="1270"/>
                  </a:lnTo>
                  <a:lnTo>
                    <a:pt x="542" y="1262"/>
                  </a:lnTo>
                  <a:lnTo>
                    <a:pt x="542" y="1259"/>
                  </a:lnTo>
                  <a:lnTo>
                    <a:pt x="545" y="1260"/>
                  </a:lnTo>
                  <a:lnTo>
                    <a:pt x="550" y="1263"/>
                  </a:lnTo>
                  <a:lnTo>
                    <a:pt x="558" y="1271"/>
                  </a:lnTo>
                  <a:lnTo>
                    <a:pt x="568" y="1282"/>
                  </a:lnTo>
                  <a:lnTo>
                    <a:pt x="593" y="1311"/>
                  </a:lnTo>
                  <a:lnTo>
                    <a:pt x="623" y="1348"/>
                  </a:lnTo>
                  <a:lnTo>
                    <a:pt x="639" y="1368"/>
                  </a:lnTo>
                  <a:lnTo>
                    <a:pt x="654" y="1388"/>
                  </a:lnTo>
                  <a:lnTo>
                    <a:pt x="667" y="1406"/>
                  </a:lnTo>
                  <a:lnTo>
                    <a:pt x="678" y="1421"/>
                  </a:lnTo>
                  <a:close/>
                  <a:moveTo>
                    <a:pt x="678" y="1471"/>
                  </a:moveTo>
                  <a:lnTo>
                    <a:pt x="678" y="1491"/>
                  </a:lnTo>
                  <a:lnTo>
                    <a:pt x="666" y="1477"/>
                  </a:lnTo>
                  <a:lnTo>
                    <a:pt x="654" y="1463"/>
                  </a:lnTo>
                  <a:lnTo>
                    <a:pt x="639" y="1447"/>
                  </a:lnTo>
                  <a:lnTo>
                    <a:pt x="625" y="1428"/>
                  </a:lnTo>
                  <a:lnTo>
                    <a:pt x="594" y="1389"/>
                  </a:lnTo>
                  <a:lnTo>
                    <a:pt x="570" y="1355"/>
                  </a:lnTo>
                  <a:lnTo>
                    <a:pt x="561" y="1342"/>
                  </a:lnTo>
                  <a:lnTo>
                    <a:pt x="555" y="1332"/>
                  </a:lnTo>
                  <a:lnTo>
                    <a:pt x="551" y="1324"/>
                  </a:lnTo>
                  <a:lnTo>
                    <a:pt x="550" y="1321"/>
                  </a:lnTo>
                  <a:lnTo>
                    <a:pt x="552" y="1322"/>
                  </a:lnTo>
                  <a:lnTo>
                    <a:pt x="558" y="1326"/>
                  </a:lnTo>
                  <a:lnTo>
                    <a:pt x="567" y="1334"/>
                  </a:lnTo>
                  <a:lnTo>
                    <a:pt x="577" y="1345"/>
                  </a:lnTo>
                  <a:lnTo>
                    <a:pt x="603" y="1375"/>
                  </a:lnTo>
                  <a:lnTo>
                    <a:pt x="634" y="1413"/>
                  </a:lnTo>
                  <a:lnTo>
                    <a:pt x="646" y="1429"/>
                  </a:lnTo>
                  <a:lnTo>
                    <a:pt x="658" y="1443"/>
                  </a:lnTo>
                  <a:lnTo>
                    <a:pt x="668" y="1458"/>
                  </a:lnTo>
                  <a:lnTo>
                    <a:pt x="678" y="1471"/>
                  </a:lnTo>
                  <a:close/>
                  <a:moveTo>
                    <a:pt x="678" y="1517"/>
                  </a:moveTo>
                  <a:lnTo>
                    <a:pt x="678" y="1541"/>
                  </a:lnTo>
                  <a:lnTo>
                    <a:pt x="670" y="1533"/>
                  </a:lnTo>
                  <a:lnTo>
                    <a:pt x="663" y="1523"/>
                  </a:lnTo>
                  <a:lnTo>
                    <a:pt x="654" y="1513"/>
                  </a:lnTo>
                  <a:lnTo>
                    <a:pt x="646" y="1503"/>
                  </a:lnTo>
                  <a:lnTo>
                    <a:pt x="614" y="1461"/>
                  </a:lnTo>
                  <a:lnTo>
                    <a:pt x="589" y="1427"/>
                  </a:lnTo>
                  <a:lnTo>
                    <a:pt x="579" y="1412"/>
                  </a:lnTo>
                  <a:lnTo>
                    <a:pt x="572" y="1401"/>
                  </a:lnTo>
                  <a:lnTo>
                    <a:pt x="568" y="1395"/>
                  </a:lnTo>
                  <a:lnTo>
                    <a:pt x="567" y="1390"/>
                  </a:lnTo>
                  <a:lnTo>
                    <a:pt x="570" y="1391"/>
                  </a:lnTo>
                  <a:lnTo>
                    <a:pt x="575" y="1396"/>
                  </a:lnTo>
                  <a:lnTo>
                    <a:pt x="583" y="1405"/>
                  </a:lnTo>
                  <a:lnTo>
                    <a:pt x="594" y="1417"/>
                  </a:lnTo>
                  <a:lnTo>
                    <a:pt x="622" y="1448"/>
                  </a:lnTo>
                  <a:lnTo>
                    <a:pt x="655" y="1488"/>
                  </a:lnTo>
                  <a:lnTo>
                    <a:pt x="667" y="1503"/>
                  </a:lnTo>
                  <a:lnTo>
                    <a:pt x="678" y="1517"/>
                  </a:lnTo>
                  <a:close/>
                  <a:moveTo>
                    <a:pt x="678" y="1562"/>
                  </a:moveTo>
                  <a:lnTo>
                    <a:pt x="678" y="1588"/>
                  </a:lnTo>
                  <a:lnTo>
                    <a:pt x="676" y="1586"/>
                  </a:lnTo>
                  <a:lnTo>
                    <a:pt x="643" y="1544"/>
                  </a:lnTo>
                  <a:lnTo>
                    <a:pt x="615" y="1507"/>
                  </a:lnTo>
                  <a:lnTo>
                    <a:pt x="605" y="1493"/>
                  </a:lnTo>
                  <a:lnTo>
                    <a:pt x="599" y="1482"/>
                  </a:lnTo>
                  <a:lnTo>
                    <a:pt x="594" y="1474"/>
                  </a:lnTo>
                  <a:lnTo>
                    <a:pt x="593" y="1470"/>
                  </a:lnTo>
                  <a:lnTo>
                    <a:pt x="596" y="1471"/>
                  </a:lnTo>
                  <a:lnTo>
                    <a:pt x="601" y="1475"/>
                  </a:lnTo>
                  <a:lnTo>
                    <a:pt x="610" y="1483"/>
                  </a:lnTo>
                  <a:lnTo>
                    <a:pt x="620" y="1494"/>
                  </a:lnTo>
                  <a:lnTo>
                    <a:pt x="646" y="1524"/>
                  </a:lnTo>
                  <a:lnTo>
                    <a:pt x="678" y="1562"/>
                  </a:lnTo>
                  <a:close/>
                  <a:moveTo>
                    <a:pt x="678" y="1608"/>
                  </a:moveTo>
                  <a:lnTo>
                    <a:pt x="678" y="1630"/>
                  </a:lnTo>
                  <a:lnTo>
                    <a:pt x="657" y="1603"/>
                  </a:lnTo>
                  <a:lnTo>
                    <a:pt x="642" y="1581"/>
                  </a:lnTo>
                  <a:lnTo>
                    <a:pt x="632" y="1566"/>
                  </a:lnTo>
                  <a:lnTo>
                    <a:pt x="630" y="1559"/>
                  </a:lnTo>
                  <a:lnTo>
                    <a:pt x="631" y="1559"/>
                  </a:lnTo>
                  <a:lnTo>
                    <a:pt x="634" y="1560"/>
                  </a:lnTo>
                  <a:lnTo>
                    <a:pt x="638" y="1565"/>
                  </a:lnTo>
                  <a:lnTo>
                    <a:pt x="644" y="1570"/>
                  </a:lnTo>
                  <a:lnTo>
                    <a:pt x="659" y="1587"/>
                  </a:lnTo>
                  <a:lnTo>
                    <a:pt x="678" y="1608"/>
                  </a:lnTo>
                  <a:close/>
                  <a:moveTo>
                    <a:pt x="678" y="1658"/>
                  </a:moveTo>
                  <a:lnTo>
                    <a:pt x="678" y="1664"/>
                  </a:lnTo>
                  <a:lnTo>
                    <a:pt x="676" y="1659"/>
                  </a:lnTo>
                  <a:lnTo>
                    <a:pt x="676" y="1657"/>
                  </a:lnTo>
                  <a:lnTo>
                    <a:pt x="677" y="1657"/>
                  </a:lnTo>
                  <a:lnTo>
                    <a:pt x="678" y="1658"/>
                  </a:lnTo>
                  <a:close/>
                  <a:moveTo>
                    <a:pt x="120" y="978"/>
                  </a:moveTo>
                  <a:lnTo>
                    <a:pt x="152" y="1021"/>
                  </a:lnTo>
                  <a:lnTo>
                    <a:pt x="177" y="1056"/>
                  </a:lnTo>
                  <a:lnTo>
                    <a:pt x="187" y="1070"/>
                  </a:lnTo>
                  <a:lnTo>
                    <a:pt x="194" y="1081"/>
                  </a:lnTo>
                  <a:lnTo>
                    <a:pt x="198" y="1089"/>
                  </a:lnTo>
                  <a:lnTo>
                    <a:pt x="199" y="1092"/>
                  </a:lnTo>
                  <a:lnTo>
                    <a:pt x="197" y="1091"/>
                  </a:lnTo>
                  <a:lnTo>
                    <a:pt x="192" y="1087"/>
                  </a:lnTo>
                  <a:lnTo>
                    <a:pt x="183" y="1078"/>
                  </a:lnTo>
                  <a:lnTo>
                    <a:pt x="172" y="1066"/>
                  </a:lnTo>
                  <a:lnTo>
                    <a:pt x="145" y="1033"/>
                  </a:lnTo>
                  <a:lnTo>
                    <a:pt x="113" y="991"/>
                  </a:lnTo>
                  <a:lnTo>
                    <a:pt x="81" y="948"/>
                  </a:lnTo>
                  <a:lnTo>
                    <a:pt x="56" y="912"/>
                  </a:lnTo>
                  <a:lnTo>
                    <a:pt x="46" y="898"/>
                  </a:lnTo>
                  <a:lnTo>
                    <a:pt x="39" y="887"/>
                  </a:lnTo>
                  <a:lnTo>
                    <a:pt x="35" y="879"/>
                  </a:lnTo>
                  <a:lnTo>
                    <a:pt x="34" y="876"/>
                  </a:lnTo>
                  <a:lnTo>
                    <a:pt x="37" y="877"/>
                  </a:lnTo>
                  <a:lnTo>
                    <a:pt x="43" y="883"/>
                  </a:lnTo>
                  <a:lnTo>
                    <a:pt x="50" y="892"/>
                  </a:lnTo>
                  <a:lnTo>
                    <a:pt x="61" y="904"/>
                  </a:lnTo>
                  <a:lnTo>
                    <a:pt x="88" y="937"/>
                  </a:lnTo>
                  <a:lnTo>
                    <a:pt x="120" y="978"/>
                  </a:lnTo>
                  <a:close/>
                  <a:moveTo>
                    <a:pt x="344" y="1268"/>
                  </a:moveTo>
                  <a:lnTo>
                    <a:pt x="378" y="1312"/>
                  </a:lnTo>
                  <a:lnTo>
                    <a:pt x="405" y="1348"/>
                  </a:lnTo>
                  <a:lnTo>
                    <a:pt x="416" y="1364"/>
                  </a:lnTo>
                  <a:lnTo>
                    <a:pt x="422" y="1375"/>
                  </a:lnTo>
                  <a:lnTo>
                    <a:pt x="427" y="1383"/>
                  </a:lnTo>
                  <a:lnTo>
                    <a:pt x="428" y="1386"/>
                  </a:lnTo>
                  <a:lnTo>
                    <a:pt x="425" y="1385"/>
                  </a:lnTo>
                  <a:lnTo>
                    <a:pt x="419" y="1380"/>
                  </a:lnTo>
                  <a:lnTo>
                    <a:pt x="410" y="1370"/>
                  </a:lnTo>
                  <a:lnTo>
                    <a:pt x="399" y="1358"/>
                  </a:lnTo>
                  <a:lnTo>
                    <a:pt x="370" y="1324"/>
                  </a:lnTo>
                  <a:lnTo>
                    <a:pt x="336" y="1281"/>
                  </a:lnTo>
                  <a:lnTo>
                    <a:pt x="302" y="1237"/>
                  </a:lnTo>
                  <a:lnTo>
                    <a:pt x="275" y="1199"/>
                  </a:lnTo>
                  <a:lnTo>
                    <a:pt x="266" y="1185"/>
                  </a:lnTo>
                  <a:lnTo>
                    <a:pt x="258" y="1173"/>
                  </a:lnTo>
                  <a:lnTo>
                    <a:pt x="253" y="1165"/>
                  </a:lnTo>
                  <a:lnTo>
                    <a:pt x="252" y="1162"/>
                  </a:lnTo>
                  <a:lnTo>
                    <a:pt x="255" y="1163"/>
                  </a:lnTo>
                  <a:lnTo>
                    <a:pt x="261" y="1167"/>
                  </a:lnTo>
                  <a:lnTo>
                    <a:pt x="270" y="1177"/>
                  </a:lnTo>
                  <a:lnTo>
                    <a:pt x="281" y="1189"/>
                  </a:lnTo>
                  <a:lnTo>
                    <a:pt x="310" y="1225"/>
                  </a:lnTo>
                  <a:lnTo>
                    <a:pt x="344" y="1268"/>
                  </a:lnTo>
                  <a:close/>
                  <a:moveTo>
                    <a:pt x="582" y="1568"/>
                  </a:moveTo>
                  <a:lnTo>
                    <a:pt x="619" y="1614"/>
                  </a:lnTo>
                  <a:lnTo>
                    <a:pt x="647" y="1653"/>
                  </a:lnTo>
                  <a:lnTo>
                    <a:pt x="658" y="1667"/>
                  </a:lnTo>
                  <a:lnTo>
                    <a:pt x="666" y="1679"/>
                  </a:lnTo>
                  <a:lnTo>
                    <a:pt x="670" y="1688"/>
                  </a:lnTo>
                  <a:lnTo>
                    <a:pt x="671" y="1691"/>
                  </a:lnTo>
                  <a:lnTo>
                    <a:pt x="668" y="1690"/>
                  </a:lnTo>
                  <a:lnTo>
                    <a:pt x="663" y="1685"/>
                  </a:lnTo>
                  <a:lnTo>
                    <a:pt x="653" y="1676"/>
                  </a:lnTo>
                  <a:lnTo>
                    <a:pt x="641" y="1663"/>
                  </a:lnTo>
                  <a:lnTo>
                    <a:pt x="611" y="1627"/>
                  </a:lnTo>
                  <a:lnTo>
                    <a:pt x="573" y="1582"/>
                  </a:lnTo>
                  <a:lnTo>
                    <a:pt x="538" y="1536"/>
                  </a:lnTo>
                  <a:lnTo>
                    <a:pt x="509" y="1497"/>
                  </a:lnTo>
                  <a:lnTo>
                    <a:pt x="498" y="1482"/>
                  </a:lnTo>
                  <a:lnTo>
                    <a:pt x="491" y="1471"/>
                  </a:lnTo>
                  <a:lnTo>
                    <a:pt x="486" y="1462"/>
                  </a:lnTo>
                  <a:lnTo>
                    <a:pt x="485" y="1459"/>
                  </a:lnTo>
                  <a:lnTo>
                    <a:pt x="488" y="1460"/>
                  </a:lnTo>
                  <a:lnTo>
                    <a:pt x="494" y="1465"/>
                  </a:lnTo>
                  <a:lnTo>
                    <a:pt x="504" y="1474"/>
                  </a:lnTo>
                  <a:lnTo>
                    <a:pt x="515" y="1487"/>
                  </a:lnTo>
                  <a:lnTo>
                    <a:pt x="546" y="1524"/>
                  </a:lnTo>
                  <a:lnTo>
                    <a:pt x="582" y="1568"/>
                  </a:lnTo>
                  <a:close/>
                  <a:moveTo>
                    <a:pt x="91" y="899"/>
                  </a:moveTo>
                  <a:lnTo>
                    <a:pt x="121" y="940"/>
                  </a:lnTo>
                  <a:lnTo>
                    <a:pt x="145" y="974"/>
                  </a:lnTo>
                  <a:lnTo>
                    <a:pt x="154" y="988"/>
                  </a:lnTo>
                  <a:lnTo>
                    <a:pt x="161" y="997"/>
                  </a:lnTo>
                  <a:lnTo>
                    <a:pt x="165" y="1005"/>
                  </a:lnTo>
                  <a:lnTo>
                    <a:pt x="165" y="1008"/>
                  </a:lnTo>
                  <a:lnTo>
                    <a:pt x="163" y="1007"/>
                  </a:lnTo>
                  <a:lnTo>
                    <a:pt x="157" y="1003"/>
                  </a:lnTo>
                  <a:lnTo>
                    <a:pt x="150" y="994"/>
                  </a:lnTo>
                  <a:lnTo>
                    <a:pt x="140" y="983"/>
                  </a:lnTo>
                  <a:lnTo>
                    <a:pt x="114" y="951"/>
                  </a:lnTo>
                  <a:lnTo>
                    <a:pt x="84" y="911"/>
                  </a:lnTo>
                  <a:lnTo>
                    <a:pt x="53" y="871"/>
                  </a:lnTo>
                  <a:lnTo>
                    <a:pt x="28" y="835"/>
                  </a:lnTo>
                  <a:lnTo>
                    <a:pt x="18" y="822"/>
                  </a:lnTo>
                  <a:lnTo>
                    <a:pt x="12" y="811"/>
                  </a:lnTo>
                  <a:lnTo>
                    <a:pt x="9" y="803"/>
                  </a:lnTo>
                  <a:lnTo>
                    <a:pt x="7" y="800"/>
                  </a:lnTo>
                  <a:lnTo>
                    <a:pt x="10" y="801"/>
                  </a:lnTo>
                  <a:lnTo>
                    <a:pt x="15" y="807"/>
                  </a:lnTo>
                  <a:lnTo>
                    <a:pt x="23" y="814"/>
                  </a:lnTo>
                  <a:lnTo>
                    <a:pt x="34" y="826"/>
                  </a:lnTo>
                  <a:lnTo>
                    <a:pt x="59" y="858"/>
                  </a:lnTo>
                  <a:lnTo>
                    <a:pt x="91" y="899"/>
                  </a:lnTo>
                  <a:close/>
                  <a:moveTo>
                    <a:pt x="305" y="1176"/>
                  </a:moveTo>
                  <a:lnTo>
                    <a:pt x="337" y="1219"/>
                  </a:lnTo>
                  <a:lnTo>
                    <a:pt x="363" y="1256"/>
                  </a:lnTo>
                  <a:lnTo>
                    <a:pt x="373" y="1269"/>
                  </a:lnTo>
                  <a:lnTo>
                    <a:pt x="380" y="1280"/>
                  </a:lnTo>
                  <a:lnTo>
                    <a:pt x="384" y="1288"/>
                  </a:lnTo>
                  <a:lnTo>
                    <a:pt x="385" y="1292"/>
                  </a:lnTo>
                  <a:lnTo>
                    <a:pt x="382" y="1291"/>
                  </a:lnTo>
                  <a:lnTo>
                    <a:pt x="377" y="1285"/>
                  </a:lnTo>
                  <a:lnTo>
                    <a:pt x="368" y="1277"/>
                  </a:lnTo>
                  <a:lnTo>
                    <a:pt x="357" y="1264"/>
                  </a:lnTo>
                  <a:lnTo>
                    <a:pt x="330" y="1231"/>
                  </a:lnTo>
                  <a:lnTo>
                    <a:pt x="296" y="1191"/>
                  </a:lnTo>
                  <a:lnTo>
                    <a:pt x="264" y="1148"/>
                  </a:lnTo>
                  <a:lnTo>
                    <a:pt x="238" y="1112"/>
                  </a:lnTo>
                  <a:lnTo>
                    <a:pt x="229" y="1098"/>
                  </a:lnTo>
                  <a:lnTo>
                    <a:pt x="221" y="1087"/>
                  </a:lnTo>
                  <a:lnTo>
                    <a:pt x="218" y="1079"/>
                  </a:lnTo>
                  <a:lnTo>
                    <a:pt x="217" y="1076"/>
                  </a:lnTo>
                  <a:lnTo>
                    <a:pt x="219" y="1076"/>
                  </a:lnTo>
                  <a:lnTo>
                    <a:pt x="225" y="1081"/>
                  </a:lnTo>
                  <a:lnTo>
                    <a:pt x="234" y="1090"/>
                  </a:lnTo>
                  <a:lnTo>
                    <a:pt x="245" y="1102"/>
                  </a:lnTo>
                  <a:lnTo>
                    <a:pt x="272" y="1135"/>
                  </a:lnTo>
                  <a:lnTo>
                    <a:pt x="305" y="1176"/>
                  </a:lnTo>
                  <a:close/>
                  <a:moveTo>
                    <a:pt x="532" y="1466"/>
                  </a:moveTo>
                  <a:lnTo>
                    <a:pt x="567" y="1511"/>
                  </a:lnTo>
                  <a:lnTo>
                    <a:pt x="594" y="1548"/>
                  </a:lnTo>
                  <a:lnTo>
                    <a:pt x="605" y="1562"/>
                  </a:lnTo>
                  <a:lnTo>
                    <a:pt x="612" y="1573"/>
                  </a:lnTo>
                  <a:lnTo>
                    <a:pt x="616" y="1581"/>
                  </a:lnTo>
                  <a:lnTo>
                    <a:pt x="617" y="1586"/>
                  </a:lnTo>
                  <a:lnTo>
                    <a:pt x="615" y="1584"/>
                  </a:lnTo>
                  <a:lnTo>
                    <a:pt x="609" y="1579"/>
                  </a:lnTo>
                  <a:lnTo>
                    <a:pt x="600" y="1570"/>
                  </a:lnTo>
                  <a:lnTo>
                    <a:pt x="589" y="1558"/>
                  </a:lnTo>
                  <a:lnTo>
                    <a:pt x="559" y="1524"/>
                  </a:lnTo>
                  <a:lnTo>
                    <a:pt x="524" y="1481"/>
                  </a:lnTo>
                  <a:lnTo>
                    <a:pt x="489" y="1435"/>
                  </a:lnTo>
                  <a:lnTo>
                    <a:pt x="462" y="1399"/>
                  </a:lnTo>
                  <a:lnTo>
                    <a:pt x="452" y="1384"/>
                  </a:lnTo>
                  <a:lnTo>
                    <a:pt x="444" y="1373"/>
                  </a:lnTo>
                  <a:lnTo>
                    <a:pt x="440" y="1364"/>
                  </a:lnTo>
                  <a:lnTo>
                    <a:pt x="439" y="1360"/>
                  </a:lnTo>
                  <a:lnTo>
                    <a:pt x="442" y="1362"/>
                  </a:lnTo>
                  <a:lnTo>
                    <a:pt x="448" y="1367"/>
                  </a:lnTo>
                  <a:lnTo>
                    <a:pt x="456" y="1376"/>
                  </a:lnTo>
                  <a:lnTo>
                    <a:pt x="469" y="1389"/>
                  </a:lnTo>
                  <a:lnTo>
                    <a:pt x="497" y="1423"/>
                  </a:lnTo>
                  <a:lnTo>
                    <a:pt x="532" y="1466"/>
                  </a:lnTo>
                  <a:close/>
                  <a:moveTo>
                    <a:pt x="267" y="1110"/>
                  </a:moveTo>
                  <a:lnTo>
                    <a:pt x="236" y="1068"/>
                  </a:lnTo>
                  <a:lnTo>
                    <a:pt x="212" y="1034"/>
                  </a:lnTo>
                  <a:lnTo>
                    <a:pt x="202" y="1020"/>
                  </a:lnTo>
                  <a:lnTo>
                    <a:pt x="195" y="1008"/>
                  </a:lnTo>
                  <a:lnTo>
                    <a:pt x="192" y="1002"/>
                  </a:lnTo>
                  <a:lnTo>
                    <a:pt x="191" y="999"/>
                  </a:lnTo>
                  <a:lnTo>
                    <a:pt x="193" y="999"/>
                  </a:lnTo>
                  <a:lnTo>
                    <a:pt x="198" y="1004"/>
                  </a:lnTo>
                  <a:lnTo>
                    <a:pt x="206" y="1013"/>
                  </a:lnTo>
                  <a:lnTo>
                    <a:pt x="217" y="1024"/>
                  </a:lnTo>
                  <a:lnTo>
                    <a:pt x="243" y="1056"/>
                  </a:lnTo>
                  <a:lnTo>
                    <a:pt x="274" y="1097"/>
                  </a:lnTo>
                  <a:lnTo>
                    <a:pt x="305" y="1138"/>
                  </a:lnTo>
                  <a:lnTo>
                    <a:pt x="331" y="1172"/>
                  </a:lnTo>
                  <a:lnTo>
                    <a:pt x="339" y="1185"/>
                  </a:lnTo>
                  <a:lnTo>
                    <a:pt x="346" y="1196"/>
                  </a:lnTo>
                  <a:lnTo>
                    <a:pt x="350" y="1203"/>
                  </a:lnTo>
                  <a:lnTo>
                    <a:pt x="352" y="1206"/>
                  </a:lnTo>
                  <a:lnTo>
                    <a:pt x="348" y="1206"/>
                  </a:lnTo>
                  <a:lnTo>
                    <a:pt x="343" y="1200"/>
                  </a:lnTo>
                  <a:lnTo>
                    <a:pt x="335" y="1193"/>
                  </a:lnTo>
                  <a:lnTo>
                    <a:pt x="325" y="1181"/>
                  </a:lnTo>
                  <a:lnTo>
                    <a:pt x="299" y="1150"/>
                  </a:lnTo>
                  <a:lnTo>
                    <a:pt x="267" y="1110"/>
                  </a:lnTo>
                  <a:close/>
                  <a:moveTo>
                    <a:pt x="484" y="1389"/>
                  </a:moveTo>
                  <a:lnTo>
                    <a:pt x="451" y="1346"/>
                  </a:lnTo>
                  <a:lnTo>
                    <a:pt x="425" y="1310"/>
                  </a:lnTo>
                  <a:lnTo>
                    <a:pt x="416" y="1295"/>
                  </a:lnTo>
                  <a:lnTo>
                    <a:pt x="408" y="1284"/>
                  </a:lnTo>
                  <a:lnTo>
                    <a:pt x="405" y="1277"/>
                  </a:lnTo>
                  <a:lnTo>
                    <a:pt x="403" y="1273"/>
                  </a:lnTo>
                  <a:lnTo>
                    <a:pt x="406" y="1274"/>
                  </a:lnTo>
                  <a:lnTo>
                    <a:pt x="412" y="1279"/>
                  </a:lnTo>
                  <a:lnTo>
                    <a:pt x="420" y="1288"/>
                  </a:lnTo>
                  <a:lnTo>
                    <a:pt x="431" y="1300"/>
                  </a:lnTo>
                  <a:lnTo>
                    <a:pt x="460" y="1333"/>
                  </a:lnTo>
                  <a:lnTo>
                    <a:pt x="493" y="1375"/>
                  </a:lnTo>
                  <a:lnTo>
                    <a:pt x="526" y="1417"/>
                  </a:lnTo>
                  <a:lnTo>
                    <a:pt x="552" y="1453"/>
                  </a:lnTo>
                  <a:lnTo>
                    <a:pt x="562" y="1467"/>
                  </a:lnTo>
                  <a:lnTo>
                    <a:pt x="569" y="1479"/>
                  </a:lnTo>
                  <a:lnTo>
                    <a:pt x="573" y="1486"/>
                  </a:lnTo>
                  <a:lnTo>
                    <a:pt x="574" y="1490"/>
                  </a:lnTo>
                  <a:lnTo>
                    <a:pt x="572" y="1488"/>
                  </a:lnTo>
                  <a:lnTo>
                    <a:pt x="566" y="1484"/>
                  </a:lnTo>
                  <a:lnTo>
                    <a:pt x="557" y="1475"/>
                  </a:lnTo>
                  <a:lnTo>
                    <a:pt x="546" y="1463"/>
                  </a:lnTo>
                  <a:lnTo>
                    <a:pt x="518" y="1430"/>
                  </a:lnTo>
                  <a:lnTo>
                    <a:pt x="484" y="1389"/>
                  </a:lnTo>
                  <a:close/>
                  <a:moveTo>
                    <a:pt x="255" y="1025"/>
                  </a:moveTo>
                  <a:lnTo>
                    <a:pt x="283" y="1064"/>
                  </a:lnTo>
                  <a:lnTo>
                    <a:pt x="307" y="1097"/>
                  </a:lnTo>
                  <a:lnTo>
                    <a:pt x="316" y="1110"/>
                  </a:lnTo>
                  <a:lnTo>
                    <a:pt x="323" y="1121"/>
                  </a:lnTo>
                  <a:lnTo>
                    <a:pt x="326" y="1128"/>
                  </a:lnTo>
                  <a:lnTo>
                    <a:pt x="327" y="1131"/>
                  </a:lnTo>
                  <a:lnTo>
                    <a:pt x="325" y="1130"/>
                  </a:lnTo>
                  <a:lnTo>
                    <a:pt x="320" y="1125"/>
                  </a:lnTo>
                  <a:lnTo>
                    <a:pt x="312" y="1118"/>
                  </a:lnTo>
                  <a:lnTo>
                    <a:pt x="302" y="1107"/>
                  </a:lnTo>
                  <a:lnTo>
                    <a:pt x="277" y="1076"/>
                  </a:lnTo>
                  <a:lnTo>
                    <a:pt x="246" y="1037"/>
                  </a:lnTo>
                  <a:lnTo>
                    <a:pt x="216" y="999"/>
                  </a:lnTo>
                  <a:lnTo>
                    <a:pt x="193" y="964"/>
                  </a:lnTo>
                  <a:lnTo>
                    <a:pt x="184" y="951"/>
                  </a:lnTo>
                  <a:lnTo>
                    <a:pt x="177" y="941"/>
                  </a:lnTo>
                  <a:lnTo>
                    <a:pt x="174" y="935"/>
                  </a:lnTo>
                  <a:lnTo>
                    <a:pt x="173" y="931"/>
                  </a:lnTo>
                  <a:lnTo>
                    <a:pt x="175" y="931"/>
                  </a:lnTo>
                  <a:lnTo>
                    <a:pt x="181" y="936"/>
                  </a:lnTo>
                  <a:lnTo>
                    <a:pt x="188" y="944"/>
                  </a:lnTo>
                  <a:lnTo>
                    <a:pt x="198" y="956"/>
                  </a:lnTo>
                  <a:lnTo>
                    <a:pt x="224" y="986"/>
                  </a:lnTo>
                  <a:lnTo>
                    <a:pt x="255" y="1025"/>
                  </a:lnTo>
                  <a:close/>
                  <a:moveTo>
                    <a:pt x="463" y="1293"/>
                  </a:moveTo>
                  <a:lnTo>
                    <a:pt x="494" y="1334"/>
                  </a:lnTo>
                  <a:lnTo>
                    <a:pt x="519" y="1368"/>
                  </a:lnTo>
                  <a:lnTo>
                    <a:pt x="529" y="1381"/>
                  </a:lnTo>
                  <a:lnTo>
                    <a:pt x="536" y="1392"/>
                  </a:lnTo>
                  <a:lnTo>
                    <a:pt x="539" y="1400"/>
                  </a:lnTo>
                  <a:lnTo>
                    <a:pt x="540" y="1403"/>
                  </a:lnTo>
                  <a:lnTo>
                    <a:pt x="538" y="1402"/>
                  </a:lnTo>
                  <a:lnTo>
                    <a:pt x="532" y="1398"/>
                  </a:lnTo>
                  <a:lnTo>
                    <a:pt x="524" y="1389"/>
                  </a:lnTo>
                  <a:lnTo>
                    <a:pt x="514" y="1378"/>
                  </a:lnTo>
                  <a:lnTo>
                    <a:pt x="486" y="1346"/>
                  </a:lnTo>
                  <a:lnTo>
                    <a:pt x="454" y="1306"/>
                  </a:lnTo>
                  <a:lnTo>
                    <a:pt x="423" y="1266"/>
                  </a:lnTo>
                  <a:lnTo>
                    <a:pt x="398" y="1230"/>
                  </a:lnTo>
                  <a:lnTo>
                    <a:pt x="388" y="1217"/>
                  </a:lnTo>
                  <a:lnTo>
                    <a:pt x="381" y="1206"/>
                  </a:lnTo>
                  <a:lnTo>
                    <a:pt x="378" y="1198"/>
                  </a:lnTo>
                  <a:lnTo>
                    <a:pt x="377" y="1195"/>
                  </a:lnTo>
                  <a:lnTo>
                    <a:pt x="379" y="1196"/>
                  </a:lnTo>
                  <a:lnTo>
                    <a:pt x="385" y="1200"/>
                  </a:lnTo>
                  <a:lnTo>
                    <a:pt x="394" y="1209"/>
                  </a:lnTo>
                  <a:lnTo>
                    <a:pt x="403" y="1221"/>
                  </a:lnTo>
                  <a:lnTo>
                    <a:pt x="431" y="1253"/>
                  </a:lnTo>
                  <a:lnTo>
                    <a:pt x="463" y="1293"/>
                  </a:lnTo>
                  <a:close/>
                  <a:moveTo>
                    <a:pt x="242" y="961"/>
                  </a:moveTo>
                  <a:lnTo>
                    <a:pt x="271" y="1000"/>
                  </a:lnTo>
                  <a:lnTo>
                    <a:pt x="293" y="1032"/>
                  </a:lnTo>
                  <a:lnTo>
                    <a:pt x="302" y="1045"/>
                  </a:lnTo>
                  <a:lnTo>
                    <a:pt x="307" y="1055"/>
                  </a:lnTo>
                  <a:lnTo>
                    <a:pt x="311" y="1061"/>
                  </a:lnTo>
                  <a:lnTo>
                    <a:pt x="312" y="1065"/>
                  </a:lnTo>
                  <a:lnTo>
                    <a:pt x="310" y="1064"/>
                  </a:lnTo>
                  <a:lnTo>
                    <a:pt x="304" y="1059"/>
                  </a:lnTo>
                  <a:lnTo>
                    <a:pt x="298" y="1052"/>
                  </a:lnTo>
                  <a:lnTo>
                    <a:pt x="288" y="1042"/>
                  </a:lnTo>
                  <a:lnTo>
                    <a:pt x="263" y="1012"/>
                  </a:lnTo>
                  <a:lnTo>
                    <a:pt x="234" y="975"/>
                  </a:lnTo>
                  <a:lnTo>
                    <a:pt x="206" y="937"/>
                  </a:lnTo>
                  <a:lnTo>
                    <a:pt x="183" y="905"/>
                  </a:lnTo>
                  <a:lnTo>
                    <a:pt x="175" y="892"/>
                  </a:lnTo>
                  <a:lnTo>
                    <a:pt x="168" y="882"/>
                  </a:lnTo>
                  <a:lnTo>
                    <a:pt x="165" y="875"/>
                  </a:lnTo>
                  <a:lnTo>
                    <a:pt x="164" y="872"/>
                  </a:lnTo>
                  <a:lnTo>
                    <a:pt x="166" y="873"/>
                  </a:lnTo>
                  <a:lnTo>
                    <a:pt x="172" y="877"/>
                  </a:lnTo>
                  <a:lnTo>
                    <a:pt x="180" y="885"/>
                  </a:lnTo>
                  <a:lnTo>
                    <a:pt x="188" y="896"/>
                  </a:lnTo>
                  <a:lnTo>
                    <a:pt x="213" y="925"/>
                  </a:lnTo>
                  <a:lnTo>
                    <a:pt x="242" y="961"/>
                  </a:lnTo>
                  <a:close/>
                  <a:moveTo>
                    <a:pt x="442" y="1220"/>
                  </a:moveTo>
                  <a:lnTo>
                    <a:pt x="473" y="1259"/>
                  </a:lnTo>
                  <a:lnTo>
                    <a:pt x="496" y="1292"/>
                  </a:lnTo>
                  <a:lnTo>
                    <a:pt x="505" y="1305"/>
                  </a:lnTo>
                  <a:lnTo>
                    <a:pt x="512" y="1316"/>
                  </a:lnTo>
                  <a:lnTo>
                    <a:pt x="516" y="1323"/>
                  </a:lnTo>
                  <a:lnTo>
                    <a:pt x="517" y="1326"/>
                  </a:lnTo>
                  <a:lnTo>
                    <a:pt x="514" y="1326"/>
                  </a:lnTo>
                  <a:lnTo>
                    <a:pt x="508" y="1322"/>
                  </a:lnTo>
                  <a:lnTo>
                    <a:pt x="500" y="1313"/>
                  </a:lnTo>
                  <a:lnTo>
                    <a:pt x="491" y="1302"/>
                  </a:lnTo>
                  <a:lnTo>
                    <a:pt x="465" y="1272"/>
                  </a:lnTo>
                  <a:lnTo>
                    <a:pt x="434" y="1234"/>
                  </a:lnTo>
                  <a:lnTo>
                    <a:pt x="403" y="1194"/>
                  </a:lnTo>
                  <a:lnTo>
                    <a:pt x="379" y="1161"/>
                  </a:lnTo>
                  <a:lnTo>
                    <a:pt x="370" y="1148"/>
                  </a:lnTo>
                  <a:lnTo>
                    <a:pt x="364" y="1138"/>
                  </a:lnTo>
                  <a:lnTo>
                    <a:pt x="360" y="1130"/>
                  </a:lnTo>
                  <a:lnTo>
                    <a:pt x="359" y="1127"/>
                  </a:lnTo>
                  <a:lnTo>
                    <a:pt x="363" y="1127"/>
                  </a:lnTo>
                  <a:lnTo>
                    <a:pt x="367" y="1132"/>
                  </a:lnTo>
                  <a:lnTo>
                    <a:pt x="376" y="1140"/>
                  </a:lnTo>
                  <a:lnTo>
                    <a:pt x="386" y="1151"/>
                  </a:lnTo>
                  <a:lnTo>
                    <a:pt x="411" y="1182"/>
                  </a:lnTo>
                  <a:lnTo>
                    <a:pt x="442" y="1220"/>
                  </a:lnTo>
                  <a:close/>
                  <a:moveTo>
                    <a:pt x="239" y="908"/>
                  </a:moveTo>
                  <a:lnTo>
                    <a:pt x="266" y="944"/>
                  </a:lnTo>
                  <a:lnTo>
                    <a:pt x="288" y="975"/>
                  </a:lnTo>
                  <a:lnTo>
                    <a:pt x="295" y="988"/>
                  </a:lnTo>
                  <a:lnTo>
                    <a:pt x="302" y="997"/>
                  </a:lnTo>
                  <a:lnTo>
                    <a:pt x="305" y="1004"/>
                  </a:lnTo>
                  <a:lnTo>
                    <a:pt x="305" y="1007"/>
                  </a:lnTo>
                  <a:lnTo>
                    <a:pt x="303" y="1006"/>
                  </a:lnTo>
                  <a:lnTo>
                    <a:pt x="299" y="1003"/>
                  </a:lnTo>
                  <a:lnTo>
                    <a:pt x="291" y="995"/>
                  </a:lnTo>
                  <a:lnTo>
                    <a:pt x="282" y="985"/>
                  </a:lnTo>
                  <a:lnTo>
                    <a:pt x="259" y="957"/>
                  </a:lnTo>
                  <a:lnTo>
                    <a:pt x="230" y="921"/>
                  </a:lnTo>
                  <a:lnTo>
                    <a:pt x="204" y="885"/>
                  </a:lnTo>
                  <a:lnTo>
                    <a:pt x="182" y="854"/>
                  </a:lnTo>
                  <a:lnTo>
                    <a:pt x="174" y="842"/>
                  </a:lnTo>
                  <a:lnTo>
                    <a:pt x="168" y="832"/>
                  </a:lnTo>
                  <a:lnTo>
                    <a:pt x="165" y="825"/>
                  </a:lnTo>
                  <a:lnTo>
                    <a:pt x="164" y="822"/>
                  </a:lnTo>
                  <a:lnTo>
                    <a:pt x="166" y="823"/>
                  </a:lnTo>
                  <a:lnTo>
                    <a:pt x="172" y="826"/>
                  </a:lnTo>
                  <a:lnTo>
                    <a:pt x="178" y="834"/>
                  </a:lnTo>
                  <a:lnTo>
                    <a:pt x="187" y="844"/>
                  </a:lnTo>
                  <a:lnTo>
                    <a:pt x="212" y="873"/>
                  </a:lnTo>
                  <a:lnTo>
                    <a:pt x="239" y="908"/>
                  </a:lnTo>
                  <a:close/>
                  <a:moveTo>
                    <a:pt x="430" y="1155"/>
                  </a:moveTo>
                  <a:lnTo>
                    <a:pt x="460" y="1194"/>
                  </a:lnTo>
                  <a:lnTo>
                    <a:pt x="483" y="1226"/>
                  </a:lnTo>
                  <a:lnTo>
                    <a:pt x="491" y="1239"/>
                  </a:lnTo>
                  <a:lnTo>
                    <a:pt x="497" y="1249"/>
                  </a:lnTo>
                  <a:lnTo>
                    <a:pt x="500" y="1256"/>
                  </a:lnTo>
                  <a:lnTo>
                    <a:pt x="502" y="1259"/>
                  </a:lnTo>
                  <a:lnTo>
                    <a:pt x="499" y="1258"/>
                  </a:lnTo>
                  <a:lnTo>
                    <a:pt x="494" y="1253"/>
                  </a:lnTo>
                  <a:lnTo>
                    <a:pt x="486" y="1247"/>
                  </a:lnTo>
                  <a:lnTo>
                    <a:pt x="476" y="1236"/>
                  </a:lnTo>
                  <a:lnTo>
                    <a:pt x="452" y="1207"/>
                  </a:lnTo>
                  <a:lnTo>
                    <a:pt x="422" y="1170"/>
                  </a:lnTo>
                  <a:lnTo>
                    <a:pt x="394" y="1131"/>
                  </a:lnTo>
                  <a:lnTo>
                    <a:pt x="370" y="1099"/>
                  </a:lnTo>
                  <a:lnTo>
                    <a:pt x="362" y="1087"/>
                  </a:lnTo>
                  <a:lnTo>
                    <a:pt x="356" y="1077"/>
                  </a:lnTo>
                  <a:lnTo>
                    <a:pt x="352" y="1069"/>
                  </a:lnTo>
                  <a:lnTo>
                    <a:pt x="352" y="1066"/>
                  </a:lnTo>
                  <a:lnTo>
                    <a:pt x="354" y="1067"/>
                  </a:lnTo>
                  <a:lnTo>
                    <a:pt x="358" y="1071"/>
                  </a:lnTo>
                  <a:lnTo>
                    <a:pt x="366" y="1079"/>
                  </a:lnTo>
                  <a:lnTo>
                    <a:pt x="376" y="1090"/>
                  </a:lnTo>
                  <a:lnTo>
                    <a:pt x="401" y="1119"/>
                  </a:lnTo>
                  <a:lnTo>
                    <a:pt x="430" y="1155"/>
                  </a:lnTo>
                  <a:close/>
                  <a:moveTo>
                    <a:pt x="64" y="647"/>
                  </a:moveTo>
                  <a:lnTo>
                    <a:pt x="38" y="613"/>
                  </a:lnTo>
                  <a:lnTo>
                    <a:pt x="20" y="585"/>
                  </a:lnTo>
                  <a:lnTo>
                    <a:pt x="12" y="574"/>
                  </a:lnTo>
                  <a:lnTo>
                    <a:pt x="6" y="564"/>
                  </a:lnTo>
                  <a:lnTo>
                    <a:pt x="4" y="558"/>
                  </a:lnTo>
                  <a:lnTo>
                    <a:pt x="3" y="555"/>
                  </a:lnTo>
                  <a:lnTo>
                    <a:pt x="5" y="555"/>
                  </a:lnTo>
                  <a:lnTo>
                    <a:pt x="10" y="559"/>
                  </a:lnTo>
                  <a:lnTo>
                    <a:pt x="16" y="566"/>
                  </a:lnTo>
                  <a:lnTo>
                    <a:pt x="25" y="576"/>
                  </a:lnTo>
                  <a:lnTo>
                    <a:pt x="46" y="601"/>
                  </a:lnTo>
                  <a:lnTo>
                    <a:pt x="71" y="634"/>
                  </a:lnTo>
                  <a:lnTo>
                    <a:pt x="96" y="668"/>
                  </a:lnTo>
                  <a:lnTo>
                    <a:pt x="116" y="696"/>
                  </a:lnTo>
                  <a:lnTo>
                    <a:pt x="122" y="707"/>
                  </a:lnTo>
                  <a:lnTo>
                    <a:pt x="128" y="716"/>
                  </a:lnTo>
                  <a:lnTo>
                    <a:pt x="131" y="723"/>
                  </a:lnTo>
                  <a:lnTo>
                    <a:pt x="131" y="726"/>
                  </a:lnTo>
                  <a:lnTo>
                    <a:pt x="129" y="725"/>
                  </a:lnTo>
                  <a:lnTo>
                    <a:pt x="124" y="722"/>
                  </a:lnTo>
                  <a:lnTo>
                    <a:pt x="118" y="715"/>
                  </a:lnTo>
                  <a:lnTo>
                    <a:pt x="110" y="705"/>
                  </a:lnTo>
                  <a:lnTo>
                    <a:pt x="88" y="680"/>
                  </a:lnTo>
                  <a:lnTo>
                    <a:pt x="64" y="647"/>
                  </a:lnTo>
                  <a:close/>
                  <a:moveTo>
                    <a:pt x="236" y="876"/>
                  </a:moveTo>
                  <a:lnTo>
                    <a:pt x="209" y="841"/>
                  </a:lnTo>
                  <a:lnTo>
                    <a:pt x="189" y="811"/>
                  </a:lnTo>
                  <a:lnTo>
                    <a:pt x="182" y="799"/>
                  </a:lnTo>
                  <a:lnTo>
                    <a:pt x="176" y="790"/>
                  </a:lnTo>
                  <a:lnTo>
                    <a:pt x="173" y="783"/>
                  </a:lnTo>
                  <a:lnTo>
                    <a:pt x="173" y="780"/>
                  </a:lnTo>
                  <a:lnTo>
                    <a:pt x="175" y="781"/>
                  </a:lnTo>
                  <a:lnTo>
                    <a:pt x="180" y="785"/>
                  </a:lnTo>
                  <a:lnTo>
                    <a:pt x="186" y="792"/>
                  </a:lnTo>
                  <a:lnTo>
                    <a:pt x="195" y="802"/>
                  </a:lnTo>
                  <a:lnTo>
                    <a:pt x="217" y="829"/>
                  </a:lnTo>
                  <a:lnTo>
                    <a:pt x="245" y="863"/>
                  </a:lnTo>
                  <a:lnTo>
                    <a:pt x="270" y="898"/>
                  </a:lnTo>
                  <a:lnTo>
                    <a:pt x="291" y="928"/>
                  </a:lnTo>
                  <a:lnTo>
                    <a:pt x="299" y="939"/>
                  </a:lnTo>
                  <a:lnTo>
                    <a:pt x="304" y="949"/>
                  </a:lnTo>
                  <a:lnTo>
                    <a:pt x="307" y="956"/>
                  </a:lnTo>
                  <a:lnTo>
                    <a:pt x="309" y="958"/>
                  </a:lnTo>
                  <a:lnTo>
                    <a:pt x="306" y="958"/>
                  </a:lnTo>
                  <a:lnTo>
                    <a:pt x="301" y="953"/>
                  </a:lnTo>
                  <a:lnTo>
                    <a:pt x="294" y="947"/>
                  </a:lnTo>
                  <a:lnTo>
                    <a:pt x="285" y="937"/>
                  </a:lnTo>
                  <a:lnTo>
                    <a:pt x="262" y="910"/>
                  </a:lnTo>
                  <a:lnTo>
                    <a:pt x="236" y="876"/>
                  </a:lnTo>
                  <a:close/>
                  <a:moveTo>
                    <a:pt x="496" y="1200"/>
                  </a:moveTo>
                  <a:lnTo>
                    <a:pt x="494" y="1199"/>
                  </a:lnTo>
                  <a:lnTo>
                    <a:pt x="488" y="1196"/>
                  </a:lnTo>
                  <a:lnTo>
                    <a:pt x="481" y="1188"/>
                  </a:lnTo>
                  <a:lnTo>
                    <a:pt x="472" y="1178"/>
                  </a:lnTo>
                  <a:lnTo>
                    <a:pt x="448" y="1150"/>
                  </a:lnTo>
                  <a:lnTo>
                    <a:pt x="419" y="1114"/>
                  </a:lnTo>
                  <a:lnTo>
                    <a:pt x="391" y="1078"/>
                  </a:lnTo>
                  <a:lnTo>
                    <a:pt x="370" y="1047"/>
                  </a:lnTo>
                  <a:lnTo>
                    <a:pt x="362" y="1035"/>
                  </a:lnTo>
                  <a:lnTo>
                    <a:pt x="356" y="1025"/>
                  </a:lnTo>
                  <a:lnTo>
                    <a:pt x="353" y="1018"/>
                  </a:lnTo>
                  <a:lnTo>
                    <a:pt x="352" y="1015"/>
                  </a:lnTo>
                  <a:lnTo>
                    <a:pt x="354" y="1015"/>
                  </a:lnTo>
                  <a:lnTo>
                    <a:pt x="359" y="1020"/>
                  </a:lnTo>
                  <a:lnTo>
                    <a:pt x="366" y="1027"/>
                  </a:lnTo>
                  <a:lnTo>
                    <a:pt x="376" y="1037"/>
                  </a:lnTo>
                  <a:lnTo>
                    <a:pt x="399" y="1065"/>
                  </a:lnTo>
                  <a:lnTo>
                    <a:pt x="428" y="1100"/>
                  </a:lnTo>
                  <a:lnTo>
                    <a:pt x="455" y="1138"/>
                  </a:lnTo>
                  <a:lnTo>
                    <a:pt x="477" y="1168"/>
                  </a:lnTo>
                  <a:lnTo>
                    <a:pt x="486" y="1181"/>
                  </a:lnTo>
                  <a:lnTo>
                    <a:pt x="492" y="1191"/>
                  </a:lnTo>
                  <a:lnTo>
                    <a:pt x="495" y="1197"/>
                  </a:lnTo>
                  <a:lnTo>
                    <a:pt x="496" y="1200"/>
                  </a:lnTo>
                  <a:close/>
                  <a:moveTo>
                    <a:pt x="84" y="619"/>
                  </a:moveTo>
                  <a:lnTo>
                    <a:pt x="60" y="587"/>
                  </a:lnTo>
                  <a:lnTo>
                    <a:pt x="42" y="558"/>
                  </a:lnTo>
                  <a:lnTo>
                    <a:pt x="35" y="548"/>
                  </a:lnTo>
                  <a:lnTo>
                    <a:pt x="30" y="540"/>
                  </a:lnTo>
                  <a:lnTo>
                    <a:pt x="27" y="533"/>
                  </a:lnTo>
                  <a:lnTo>
                    <a:pt x="26" y="531"/>
                  </a:lnTo>
                  <a:lnTo>
                    <a:pt x="28" y="531"/>
                  </a:lnTo>
                  <a:lnTo>
                    <a:pt x="33" y="534"/>
                  </a:lnTo>
                  <a:lnTo>
                    <a:pt x="39" y="541"/>
                  </a:lnTo>
                  <a:lnTo>
                    <a:pt x="47" y="549"/>
                  </a:lnTo>
                  <a:lnTo>
                    <a:pt x="67" y="575"/>
                  </a:lnTo>
                  <a:lnTo>
                    <a:pt x="91" y="606"/>
                  </a:lnTo>
                  <a:lnTo>
                    <a:pt x="116" y="639"/>
                  </a:lnTo>
                  <a:lnTo>
                    <a:pt x="134" y="665"/>
                  </a:lnTo>
                  <a:lnTo>
                    <a:pt x="141" y="676"/>
                  </a:lnTo>
                  <a:lnTo>
                    <a:pt x="145" y="685"/>
                  </a:lnTo>
                  <a:lnTo>
                    <a:pt x="149" y="691"/>
                  </a:lnTo>
                  <a:lnTo>
                    <a:pt x="149" y="694"/>
                  </a:lnTo>
                  <a:lnTo>
                    <a:pt x="146" y="693"/>
                  </a:lnTo>
                  <a:lnTo>
                    <a:pt x="142" y="690"/>
                  </a:lnTo>
                  <a:lnTo>
                    <a:pt x="137" y="683"/>
                  </a:lnTo>
                  <a:lnTo>
                    <a:pt x="128" y="674"/>
                  </a:lnTo>
                  <a:lnTo>
                    <a:pt x="108" y="650"/>
                  </a:lnTo>
                  <a:lnTo>
                    <a:pt x="84" y="619"/>
                  </a:lnTo>
                  <a:close/>
                  <a:moveTo>
                    <a:pt x="249" y="839"/>
                  </a:moveTo>
                  <a:lnTo>
                    <a:pt x="225" y="804"/>
                  </a:lnTo>
                  <a:lnTo>
                    <a:pt x="205" y="776"/>
                  </a:lnTo>
                  <a:lnTo>
                    <a:pt x="197" y="765"/>
                  </a:lnTo>
                  <a:lnTo>
                    <a:pt x="192" y="756"/>
                  </a:lnTo>
                  <a:lnTo>
                    <a:pt x="189" y="749"/>
                  </a:lnTo>
                  <a:lnTo>
                    <a:pt x="188" y="746"/>
                  </a:lnTo>
                  <a:lnTo>
                    <a:pt x="191" y="747"/>
                  </a:lnTo>
                  <a:lnTo>
                    <a:pt x="195" y="750"/>
                  </a:lnTo>
                  <a:lnTo>
                    <a:pt x="202" y="757"/>
                  </a:lnTo>
                  <a:lnTo>
                    <a:pt x="210" y="767"/>
                  </a:lnTo>
                  <a:lnTo>
                    <a:pt x="231" y="792"/>
                  </a:lnTo>
                  <a:lnTo>
                    <a:pt x="258" y="825"/>
                  </a:lnTo>
                  <a:lnTo>
                    <a:pt x="282" y="858"/>
                  </a:lnTo>
                  <a:lnTo>
                    <a:pt x="302" y="887"/>
                  </a:lnTo>
                  <a:lnTo>
                    <a:pt x="310" y="898"/>
                  </a:lnTo>
                  <a:lnTo>
                    <a:pt x="315" y="907"/>
                  </a:lnTo>
                  <a:lnTo>
                    <a:pt x="318" y="914"/>
                  </a:lnTo>
                  <a:lnTo>
                    <a:pt x="318" y="917"/>
                  </a:lnTo>
                  <a:lnTo>
                    <a:pt x="316" y="917"/>
                  </a:lnTo>
                  <a:lnTo>
                    <a:pt x="312" y="912"/>
                  </a:lnTo>
                  <a:lnTo>
                    <a:pt x="305" y="906"/>
                  </a:lnTo>
                  <a:lnTo>
                    <a:pt x="296" y="897"/>
                  </a:lnTo>
                  <a:lnTo>
                    <a:pt x="274" y="872"/>
                  </a:lnTo>
                  <a:lnTo>
                    <a:pt x="249" y="839"/>
                  </a:lnTo>
                  <a:close/>
                  <a:moveTo>
                    <a:pt x="434" y="1054"/>
                  </a:moveTo>
                  <a:lnTo>
                    <a:pt x="461" y="1089"/>
                  </a:lnTo>
                  <a:lnTo>
                    <a:pt x="482" y="1119"/>
                  </a:lnTo>
                  <a:lnTo>
                    <a:pt x="489" y="1131"/>
                  </a:lnTo>
                  <a:lnTo>
                    <a:pt x="495" y="1140"/>
                  </a:lnTo>
                  <a:lnTo>
                    <a:pt x="498" y="1146"/>
                  </a:lnTo>
                  <a:lnTo>
                    <a:pt x="498" y="1150"/>
                  </a:lnTo>
                  <a:lnTo>
                    <a:pt x="496" y="1149"/>
                  </a:lnTo>
                  <a:lnTo>
                    <a:pt x="492" y="1145"/>
                  </a:lnTo>
                  <a:lnTo>
                    <a:pt x="485" y="1139"/>
                  </a:lnTo>
                  <a:lnTo>
                    <a:pt x="475" y="1129"/>
                  </a:lnTo>
                  <a:lnTo>
                    <a:pt x="452" y="1101"/>
                  </a:lnTo>
                  <a:lnTo>
                    <a:pt x="425" y="1067"/>
                  </a:lnTo>
                  <a:lnTo>
                    <a:pt x="399" y="1033"/>
                  </a:lnTo>
                  <a:lnTo>
                    <a:pt x="378" y="1003"/>
                  </a:lnTo>
                  <a:lnTo>
                    <a:pt x="370" y="991"/>
                  </a:lnTo>
                  <a:lnTo>
                    <a:pt x="365" y="981"/>
                  </a:lnTo>
                  <a:lnTo>
                    <a:pt x="362" y="975"/>
                  </a:lnTo>
                  <a:lnTo>
                    <a:pt x="360" y="972"/>
                  </a:lnTo>
                  <a:lnTo>
                    <a:pt x="363" y="972"/>
                  </a:lnTo>
                  <a:lnTo>
                    <a:pt x="368" y="976"/>
                  </a:lnTo>
                  <a:lnTo>
                    <a:pt x="375" y="983"/>
                  </a:lnTo>
                  <a:lnTo>
                    <a:pt x="384" y="993"/>
                  </a:lnTo>
                  <a:lnTo>
                    <a:pt x="407" y="1020"/>
                  </a:lnTo>
                  <a:lnTo>
                    <a:pt x="434" y="1054"/>
                  </a:lnTo>
                  <a:close/>
                  <a:moveTo>
                    <a:pt x="57" y="512"/>
                  </a:moveTo>
                  <a:lnTo>
                    <a:pt x="58" y="513"/>
                  </a:lnTo>
                  <a:lnTo>
                    <a:pt x="63" y="516"/>
                  </a:lnTo>
                  <a:lnTo>
                    <a:pt x="69" y="522"/>
                  </a:lnTo>
                  <a:lnTo>
                    <a:pt x="77" y="531"/>
                  </a:lnTo>
                  <a:lnTo>
                    <a:pt x="97" y="555"/>
                  </a:lnTo>
                  <a:lnTo>
                    <a:pt x="120" y="585"/>
                  </a:lnTo>
                  <a:lnTo>
                    <a:pt x="142" y="616"/>
                  </a:lnTo>
                  <a:lnTo>
                    <a:pt x="160" y="642"/>
                  </a:lnTo>
                  <a:lnTo>
                    <a:pt x="166" y="653"/>
                  </a:lnTo>
                  <a:lnTo>
                    <a:pt x="172" y="661"/>
                  </a:lnTo>
                  <a:lnTo>
                    <a:pt x="174" y="666"/>
                  </a:lnTo>
                  <a:lnTo>
                    <a:pt x="174" y="670"/>
                  </a:lnTo>
                  <a:lnTo>
                    <a:pt x="173" y="670"/>
                  </a:lnTo>
                  <a:lnTo>
                    <a:pt x="168" y="666"/>
                  </a:lnTo>
                  <a:lnTo>
                    <a:pt x="162" y="660"/>
                  </a:lnTo>
                  <a:lnTo>
                    <a:pt x="154" y="651"/>
                  </a:lnTo>
                  <a:lnTo>
                    <a:pt x="135" y="628"/>
                  </a:lnTo>
                  <a:lnTo>
                    <a:pt x="111" y="598"/>
                  </a:lnTo>
                  <a:lnTo>
                    <a:pt x="89" y="566"/>
                  </a:lnTo>
                  <a:lnTo>
                    <a:pt x="71" y="540"/>
                  </a:lnTo>
                  <a:lnTo>
                    <a:pt x="65" y="530"/>
                  </a:lnTo>
                  <a:lnTo>
                    <a:pt x="59" y="521"/>
                  </a:lnTo>
                  <a:lnTo>
                    <a:pt x="57" y="515"/>
                  </a:lnTo>
                  <a:lnTo>
                    <a:pt x="57" y="512"/>
                  </a:lnTo>
                  <a:close/>
                  <a:moveTo>
                    <a:pt x="279" y="796"/>
                  </a:moveTo>
                  <a:lnTo>
                    <a:pt x="303" y="828"/>
                  </a:lnTo>
                  <a:lnTo>
                    <a:pt x="322" y="855"/>
                  </a:lnTo>
                  <a:lnTo>
                    <a:pt x="328" y="866"/>
                  </a:lnTo>
                  <a:lnTo>
                    <a:pt x="334" y="875"/>
                  </a:lnTo>
                  <a:lnTo>
                    <a:pt x="337" y="880"/>
                  </a:lnTo>
                  <a:lnTo>
                    <a:pt x="337" y="884"/>
                  </a:lnTo>
                  <a:lnTo>
                    <a:pt x="335" y="884"/>
                  </a:lnTo>
                  <a:lnTo>
                    <a:pt x="331" y="879"/>
                  </a:lnTo>
                  <a:lnTo>
                    <a:pt x="324" y="874"/>
                  </a:lnTo>
                  <a:lnTo>
                    <a:pt x="316" y="865"/>
                  </a:lnTo>
                  <a:lnTo>
                    <a:pt x="295" y="841"/>
                  </a:lnTo>
                  <a:lnTo>
                    <a:pt x="271" y="809"/>
                  </a:lnTo>
                  <a:lnTo>
                    <a:pt x="247" y="777"/>
                  </a:lnTo>
                  <a:lnTo>
                    <a:pt x="228" y="749"/>
                  </a:lnTo>
                  <a:lnTo>
                    <a:pt x="221" y="738"/>
                  </a:lnTo>
                  <a:lnTo>
                    <a:pt x="216" y="729"/>
                  </a:lnTo>
                  <a:lnTo>
                    <a:pt x="213" y="723"/>
                  </a:lnTo>
                  <a:lnTo>
                    <a:pt x="213" y="721"/>
                  </a:lnTo>
                  <a:lnTo>
                    <a:pt x="215" y="721"/>
                  </a:lnTo>
                  <a:lnTo>
                    <a:pt x="219" y="724"/>
                  </a:lnTo>
                  <a:lnTo>
                    <a:pt x="226" y="730"/>
                  </a:lnTo>
                  <a:lnTo>
                    <a:pt x="234" y="739"/>
                  </a:lnTo>
                  <a:lnTo>
                    <a:pt x="255" y="765"/>
                  </a:lnTo>
                  <a:lnTo>
                    <a:pt x="279" y="796"/>
                  </a:lnTo>
                  <a:close/>
                  <a:moveTo>
                    <a:pt x="440" y="1029"/>
                  </a:moveTo>
                  <a:lnTo>
                    <a:pt x="414" y="995"/>
                  </a:lnTo>
                  <a:lnTo>
                    <a:pt x="394" y="967"/>
                  </a:lnTo>
                  <a:lnTo>
                    <a:pt x="387" y="954"/>
                  </a:lnTo>
                  <a:lnTo>
                    <a:pt x="381" y="946"/>
                  </a:lnTo>
                  <a:lnTo>
                    <a:pt x="378" y="939"/>
                  </a:lnTo>
                  <a:lnTo>
                    <a:pt x="378" y="937"/>
                  </a:lnTo>
                  <a:lnTo>
                    <a:pt x="380" y="937"/>
                  </a:lnTo>
                  <a:lnTo>
                    <a:pt x="385" y="940"/>
                  </a:lnTo>
                  <a:lnTo>
                    <a:pt x="391" y="947"/>
                  </a:lnTo>
                  <a:lnTo>
                    <a:pt x="400" y="957"/>
                  </a:lnTo>
                  <a:lnTo>
                    <a:pt x="422" y="982"/>
                  </a:lnTo>
                  <a:lnTo>
                    <a:pt x="449" y="1015"/>
                  </a:lnTo>
                  <a:lnTo>
                    <a:pt x="474" y="1048"/>
                  </a:lnTo>
                  <a:lnTo>
                    <a:pt x="494" y="1077"/>
                  </a:lnTo>
                  <a:lnTo>
                    <a:pt x="500" y="1088"/>
                  </a:lnTo>
                  <a:lnTo>
                    <a:pt x="506" y="1098"/>
                  </a:lnTo>
                  <a:lnTo>
                    <a:pt x="509" y="1103"/>
                  </a:lnTo>
                  <a:lnTo>
                    <a:pt x="510" y="1107"/>
                  </a:lnTo>
                  <a:lnTo>
                    <a:pt x="508" y="1107"/>
                  </a:lnTo>
                  <a:lnTo>
                    <a:pt x="503" y="1102"/>
                  </a:lnTo>
                  <a:lnTo>
                    <a:pt x="496" y="1096"/>
                  </a:lnTo>
                  <a:lnTo>
                    <a:pt x="487" y="1087"/>
                  </a:lnTo>
                  <a:lnTo>
                    <a:pt x="465" y="1061"/>
                  </a:lnTo>
                  <a:lnTo>
                    <a:pt x="440" y="1029"/>
                  </a:lnTo>
                  <a:close/>
                  <a:moveTo>
                    <a:pt x="95" y="502"/>
                  </a:moveTo>
                  <a:lnTo>
                    <a:pt x="97" y="502"/>
                  </a:lnTo>
                  <a:lnTo>
                    <a:pt x="101" y="505"/>
                  </a:lnTo>
                  <a:lnTo>
                    <a:pt x="107" y="511"/>
                  </a:lnTo>
                  <a:lnTo>
                    <a:pt x="114" y="520"/>
                  </a:lnTo>
                  <a:lnTo>
                    <a:pt x="133" y="542"/>
                  </a:lnTo>
                  <a:lnTo>
                    <a:pt x="155" y="572"/>
                  </a:lnTo>
                  <a:lnTo>
                    <a:pt x="177" y="600"/>
                  </a:lnTo>
                  <a:lnTo>
                    <a:pt x="194" y="626"/>
                  </a:lnTo>
                  <a:lnTo>
                    <a:pt x="200" y="636"/>
                  </a:lnTo>
                  <a:lnTo>
                    <a:pt x="205" y="644"/>
                  </a:lnTo>
                  <a:lnTo>
                    <a:pt x="207" y="650"/>
                  </a:lnTo>
                  <a:lnTo>
                    <a:pt x="208" y="652"/>
                  </a:lnTo>
                  <a:lnTo>
                    <a:pt x="206" y="652"/>
                  </a:lnTo>
                  <a:lnTo>
                    <a:pt x="202" y="649"/>
                  </a:lnTo>
                  <a:lnTo>
                    <a:pt x="196" y="643"/>
                  </a:lnTo>
                  <a:lnTo>
                    <a:pt x="188" y="634"/>
                  </a:lnTo>
                  <a:lnTo>
                    <a:pt x="170" y="612"/>
                  </a:lnTo>
                  <a:lnTo>
                    <a:pt x="148" y="584"/>
                  </a:lnTo>
                  <a:lnTo>
                    <a:pt x="125" y="554"/>
                  </a:lnTo>
                  <a:lnTo>
                    <a:pt x="109" y="529"/>
                  </a:lnTo>
                  <a:lnTo>
                    <a:pt x="102" y="519"/>
                  </a:lnTo>
                  <a:lnTo>
                    <a:pt x="98" y="510"/>
                  </a:lnTo>
                  <a:lnTo>
                    <a:pt x="96" y="504"/>
                  </a:lnTo>
                  <a:lnTo>
                    <a:pt x="95" y="502"/>
                  </a:lnTo>
                  <a:close/>
                  <a:moveTo>
                    <a:pt x="245" y="701"/>
                  </a:moveTo>
                  <a:lnTo>
                    <a:pt x="246" y="701"/>
                  </a:lnTo>
                  <a:lnTo>
                    <a:pt x="250" y="704"/>
                  </a:lnTo>
                  <a:lnTo>
                    <a:pt x="257" y="711"/>
                  </a:lnTo>
                  <a:lnTo>
                    <a:pt x="264" y="719"/>
                  </a:lnTo>
                  <a:lnTo>
                    <a:pt x="284" y="743"/>
                  </a:lnTo>
                  <a:lnTo>
                    <a:pt x="309" y="772"/>
                  </a:lnTo>
                  <a:lnTo>
                    <a:pt x="332" y="803"/>
                  </a:lnTo>
                  <a:lnTo>
                    <a:pt x="349" y="830"/>
                  </a:lnTo>
                  <a:lnTo>
                    <a:pt x="356" y="841"/>
                  </a:lnTo>
                  <a:lnTo>
                    <a:pt x="362" y="850"/>
                  </a:lnTo>
                  <a:lnTo>
                    <a:pt x="364" y="855"/>
                  </a:lnTo>
                  <a:lnTo>
                    <a:pt x="364" y="858"/>
                  </a:lnTo>
                  <a:lnTo>
                    <a:pt x="363" y="857"/>
                  </a:lnTo>
                  <a:lnTo>
                    <a:pt x="358" y="854"/>
                  </a:lnTo>
                  <a:lnTo>
                    <a:pt x="352" y="848"/>
                  </a:lnTo>
                  <a:lnTo>
                    <a:pt x="344" y="840"/>
                  </a:lnTo>
                  <a:lnTo>
                    <a:pt x="324" y="816"/>
                  </a:lnTo>
                  <a:lnTo>
                    <a:pt x="300" y="787"/>
                  </a:lnTo>
                  <a:lnTo>
                    <a:pt x="277" y="755"/>
                  </a:lnTo>
                  <a:lnTo>
                    <a:pt x="259" y="728"/>
                  </a:lnTo>
                  <a:lnTo>
                    <a:pt x="252" y="718"/>
                  </a:lnTo>
                  <a:lnTo>
                    <a:pt x="247" y="709"/>
                  </a:lnTo>
                  <a:lnTo>
                    <a:pt x="245" y="704"/>
                  </a:lnTo>
                  <a:lnTo>
                    <a:pt x="245" y="701"/>
                  </a:lnTo>
                  <a:close/>
                  <a:moveTo>
                    <a:pt x="462" y="997"/>
                  </a:moveTo>
                  <a:lnTo>
                    <a:pt x="438" y="965"/>
                  </a:lnTo>
                  <a:lnTo>
                    <a:pt x="419" y="937"/>
                  </a:lnTo>
                  <a:lnTo>
                    <a:pt x="411" y="926"/>
                  </a:lnTo>
                  <a:lnTo>
                    <a:pt x="406" y="917"/>
                  </a:lnTo>
                  <a:lnTo>
                    <a:pt x="403" y="911"/>
                  </a:lnTo>
                  <a:lnTo>
                    <a:pt x="402" y="908"/>
                  </a:lnTo>
                  <a:lnTo>
                    <a:pt x="405" y="908"/>
                  </a:lnTo>
                  <a:lnTo>
                    <a:pt x="409" y="912"/>
                  </a:lnTo>
                  <a:lnTo>
                    <a:pt x="416" y="918"/>
                  </a:lnTo>
                  <a:lnTo>
                    <a:pt x="424" y="928"/>
                  </a:lnTo>
                  <a:lnTo>
                    <a:pt x="445" y="952"/>
                  </a:lnTo>
                  <a:lnTo>
                    <a:pt x="471" y="983"/>
                  </a:lnTo>
                  <a:lnTo>
                    <a:pt x="495" y="1016"/>
                  </a:lnTo>
                  <a:lnTo>
                    <a:pt x="515" y="1044"/>
                  </a:lnTo>
                  <a:lnTo>
                    <a:pt x="521" y="1054"/>
                  </a:lnTo>
                  <a:lnTo>
                    <a:pt x="527" y="1063"/>
                  </a:lnTo>
                  <a:lnTo>
                    <a:pt x="529" y="1069"/>
                  </a:lnTo>
                  <a:lnTo>
                    <a:pt x="530" y="1072"/>
                  </a:lnTo>
                  <a:lnTo>
                    <a:pt x="528" y="1071"/>
                  </a:lnTo>
                  <a:lnTo>
                    <a:pt x="523" y="1068"/>
                  </a:lnTo>
                  <a:lnTo>
                    <a:pt x="516" y="1063"/>
                  </a:lnTo>
                  <a:lnTo>
                    <a:pt x="508" y="1053"/>
                  </a:lnTo>
                  <a:lnTo>
                    <a:pt x="487" y="1028"/>
                  </a:lnTo>
                  <a:lnTo>
                    <a:pt x="462" y="997"/>
                  </a:lnTo>
                  <a:close/>
                  <a:moveTo>
                    <a:pt x="60" y="378"/>
                  </a:moveTo>
                  <a:lnTo>
                    <a:pt x="79" y="406"/>
                  </a:lnTo>
                  <a:lnTo>
                    <a:pt x="95" y="429"/>
                  </a:lnTo>
                  <a:lnTo>
                    <a:pt x="100" y="438"/>
                  </a:lnTo>
                  <a:lnTo>
                    <a:pt x="105" y="446"/>
                  </a:lnTo>
                  <a:lnTo>
                    <a:pt x="107" y="450"/>
                  </a:lnTo>
                  <a:lnTo>
                    <a:pt x="107" y="453"/>
                  </a:lnTo>
                  <a:lnTo>
                    <a:pt x="106" y="452"/>
                  </a:lnTo>
                  <a:lnTo>
                    <a:pt x="101" y="450"/>
                  </a:lnTo>
                  <a:lnTo>
                    <a:pt x="97" y="445"/>
                  </a:lnTo>
                  <a:lnTo>
                    <a:pt x="90" y="437"/>
                  </a:lnTo>
                  <a:lnTo>
                    <a:pt x="73" y="417"/>
                  </a:lnTo>
                  <a:lnTo>
                    <a:pt x="53" y="391"/>
                  </a:lnTo>
                  <a:lnTo>
                    <a:pt x="33" y="363"/>
                  </a:lnTo>
                  <a:lnTo>
                    <a:pt x="17" y="340"/>
                  </a:lnTo>
                  <a:lnTo>
                    <a:pt x="12" y="330"/>
                  </a:lnTo>
                  <a:lnTo>
                    <a:pt x="7" y="322"/>
                  </a:lnTo>
                  <a:lnTo>
                    <a:pt x="5" y="318"/>
                  </a:lnTo>
                  <a:lnTo>
                    <a:pt x="5" y="314"/>
                  </a:lnTo>
                  <a:lnTo>
                    <a:pt x="6" y="314"/>
                  </a:lnTo>
                  <a:lnTo>
                    <a:pt x="10" y="318"/>
                  </a:lnTo>
                  <a:lnTo>
                    <a:pt x="15" y="323"/>
                  </a:lnTo>
                  <a:lnTo>
                    <a:pt x="23" y="331"/>
                  </a:lnTo>
                  <a:lnTo>
                    <a:pt x="39" y="352"/>
                  </a:lnTo>
                  <a:lnTo>
                    <a:pt x="60" y="378"/>
                  </a:lnTo>
                  <a:close/>
                  <a:moveTo>
                    <a:pt x="249" y="642"/>
                  </a:moveTo>
                  <a:lnTo>
                    <a:pt x="247" y="642"/>
                  </a:lnTo>
                  <a:lnTo>
                    <a:pt x="242" y="639"/>
                  </a:lnTo>
                  <a:lnTo>
                    <a:pt x="237" y="633"/>
                  </a:lnTo>
                  <a:lnTo>
                    <a:pt x="230" y="626"/>
                  </a:lnTo>
                  <a:lnTo>
                    <a:pt x="212" y="604"/>
                  </a:lnTo>
                  <a:lnTo>
                    <a:pt x="191" y="576"/>
                  </a:lnTo>
                  <a:lnTo>
                    <a:pt x="170" y="547"/>
                  </a:lnTo>
                  <a:lnTo>
                    <a:pt x="153" y="523"/>
                  </a:lnTo>
                  <a:lnTo>
                    <a:pt x="148" y="513"/>
                  </a:lnTo>
                  <a:lnTo>
                    <a:pt x="143" y="505"/>
                  </a:lnTo>
                  <a:lnTo>
                    <a:pt x="141" y="500"/>
                  </a:lnTo>
                  <a:lnTo>
                    <a:pt x="140" y="498"/>
                  </a:lnTo>
                  <a:lnTo>
                    <a:pt x="142" y="498"/>
                  </a:lnTo>
                  <a:lnTo>
                    <a:pt x="146" y="501"/>
                  </a:lnTo>
                  <a:lnTo>
                    <a:pt x="152" y="506"/>
                  </a:lnTo>
                  <a:lnTo>
                    <a:pt x="159" y="514"/>
                  </a:lnTo>
                  <a:lnTo>
                    <a:pt x="177" y="536"/>
                  </a:lnTo>
                  <a:lnTo>
                    <a:pt x="198" y="564"/>
                  </a:lnTo>
                  <a:lnTo>
                    <a:pt x="219" y="593"/>
                  </a:lnTo>
                  <a:lnTo>
                    <a:pt x="236" y="617"/>
                  </a:lnTo>
                  <a:lnTo>
                    <a:pt x="241" y="626"/>
                  </a:lnTo>
                  <a:lnTo>
                    <a:pt x="246" y="633"/>
                  </a:lnTo>
                  <a:lnTo>
                    <a:pt x="248" y="639"/>
                  </a:lnTo>
                  <a:lnTo>
                    <a:pt x="249" y="642"/>
                  </a:lnTo>
                  <a:close/>
                  <a:moveTo>
                    <a:pt x="283" y="689"/>
                  </a:moveTo>
                  <a:lnTo>
                    <a:pt x="285" y="689"/>
                  </a:lnTo>
                  <a:lnTo>
                    <a:pt x="290" y="692"/>
                  </a:lnTo>
                  <a:lnTo>
                    <a:pt x="295" y="697"/>
                  </a:lnTo>
                  <a:lnTo>
                    <a:pt x="303" y="705"/>
                  </a:lnTo>
                  <a:lnTo>
                    <a:pt x="323" y="728"/>
                  </a:lnTo>
                  <a:lnTo>
                    <a:pt x="345" y="757"/>
                  </a:lnTo>
                  <a:lnTo>
                    <a:pt x="367" y="787"/>
                  </a:lnTo>
                  <a:lnTo>
                    <a:pt x="385" y="812"/>
                  </a:lnTo>
                  <a:lnTo>
                    <a:pt x="391" y="822"/>
                  </a:lnTo>
                  <a:lnTo>
                    <a:pt x="396" y="831"/>
                  </a:lnTo>
                  <a:lnTo>
                    <a:pt x="398" y="836"/>
                  </a:lnTo>
                  <a:lnTo>
                    <a:pt x="399" y="839"/>
                  </a:lnTo>
                  <a:lnTo>
                    <a:pt x="397" y="839"/>
                  </a:lnTo>
                  <a:lnTo>
                    <a:pt x="392" y="835"/>
                  </a:lnTo>
                  <a:lnTo>
                    <a:pt x="387" y="830"/>
                  </a:lnTo>
                  <a:lnTo>
                    <a:pt x="379" y="822"/>
                  </a:lnTo>
                  <a:lnTo>
                    <a:pt x="359" y="799"/>
                  </a:lnTo>
                  <a:lnTo>
                    <a:pt x="337" y="770"/>
                  </a:lnTo>
                  <a:lnTo>
                    <a:pt x="315" y="740"/>
                  </a:lnTo>
                  <a:lnTo>
                    <a:pt x="298" y="715"/>
                  </a:lnTo>
                  <a:lnTo>
                    <a:pt x="291" y="705"/>
                  </a:lnTo>
                  <a:lnTo>
                    <a:pt x="287" y="697"/>
                  </a:lnTo>
                  <a:lnTo>
                    <a:pt x="284" y="691"/>
                  </a:lnTo>
                  <a:lnTo>
                    <a:pt x="283" y="689"/>
                  </a:lnTo>
                  <a:close/>
                  <a:moveTo>
                    <a:pt x="492" y="973"/>
                  </a:moveTo>
                  <a:lnTo>
                    <a:pt x="469" y="942"/>
                  </a:lnTo>
                  <a:lnTo>
                    <a:pt x="450" y="916"/>
                  </a:lnTo>
                  <a:lnTo>
                    <a:pt x="443" y="905"/>
                  </a:lnTo>
                  <a:lnTo>
                    <a:pt x="439" y="896"/>
                  </a:lnTo>
                  <a:lnTo>
                    <a:pt x="435" y="890"/>
                  </a:lnTo>
                  <a:lnTo>
                    <a:pt x="435" y="887"/>
                  </a:lnTo>
                  <a:lnTo>
                    <a:pt x="438" y="887"/>
                  </a:lnTo>
                  <a:lnTo>
                    <a:pt x="442" y="890"/>
                  </a:lnTo>
                  <a:lnTo>
                    <a:pt x="449" y="897"/>
                  </a:lnTo>
                  <a:lnTo>
                    <a:pt x="456" y="905"/>
                  </a:lnTo>
                  <a:lnTo>
                    <a:pt x="477" y="929"/>
                  </a:lnTo>
                  <a:lnTo>
                    <a:pt x="500" y="959"/>
                  </a:lnTo>
                  <a:lnTo>
                    <a:pt x="525" y="990"/>
                  </a:lnTo>
                  <a:lnTo>
                    <a:pt x="542" y="1016"/>
                  </a:lnTo>
                  <a:lnTo>
                    <a:pt x="550" y="1027"/>
                  </a:lnTo>
                  <a:lnTo>
                    <a:pt x="555" y="1036"/>
                  </a:lnTo>
                  <a:lnTo>
                    <a:pt x="558" y="1042"/>
                  </a:lnTo>
                  <a:lnTo>
                    <a:pt x="558" y="1045"/>
                  </a:lnTo>
                  <a:lnTo>
                    <a:pt x="556" y="1045"/>
                  </a:lnTo>
                  <a:lnTo>
                    <a:pt x="551" y="1042"/>
                  </a:lnTo>
                  <a:lnTo>
                    <a:pt x="545" y="1035"/>
                  </a:lnTo>
                  <a:lnTo>
                    <a:pt x="537" y="1027"/>
                  </a:lnTo>
                  <a:lnTo>
                    <a:pt x="516" y="1003"/>
                  </a:lnTo>
                  <a:lnTo>
                    <a:pt x="492" y="973"/>
                  </a:lnTo>
                  <a:close/>
                  <a:moveTo>
                    <a:pt x="116" y="385"/>
                  </a:moveTo>
                  <a:lnTo>
                    <a:pt x="134" y="412"/>
                  </a:lnTo>
                  <a:lnTo>
                    <a:pt x="149" y="434"/>
                  </a:lnTo>
                  <a:lnTo>
                    <a:pt x="154" y="442"/>
                  </a:lnTo>
                  <a:lnTo>
                    <a:pt x="159" y="449"/>
                  </a:lnTo>
                  <a:lnTo>
                    <a:pt x="161" y="455"/>
                  </a:lnTo>
                  <a:lnTo>
                    <a:pt x="161" y="457"/>
                  </a:lnTo>
                  <a:lnTo>
                    <a:pt x="160" y="457"/>
                  </a:lnTo>
                  <a:lnTo>
                    <a:pt x="155" y="453"/>
                  </a:lnTo>
                  <a:lnTo>
                    <a:pt x="151" y="449"/>
                  </a:lnTo>
                  <a:lnTo>
                    <a:pt x="144" y="441"/>
                  </a:lnTo>
                  <a:lnTo>
                    <a:pt x="128" y="423"/>
                  </a:lnTo>
                  <a:lnTo>
                    <a:pt x="108" y="397"/>
                  </a:lnTo>
                  <a:lnTo>
                    <a:pt x="89" y="371"/>
                  </a:lnTo>
                  <a:lnTo>
                    <a:pt x="74" y="348"/>
                  </a:lnTo>
                  <a:lnTo>
                    <a:pt x="69" y="339"/>
                  </a:lnTo>
                  <a:lnTo>
                    <a:pt x="65" y="331"/>
                  </a:lnTo>
                  <a:lnTo>
                    <a:pt x="63" y="327"/>
                  </a:lnTo>
                  <a:lnTo>
                    <a:pt x="63" y="324"/>
                  </a:lnTo>
                  <a:lnTo>
                    <a:pt x="64" y="324"/>
                  </a:lnTo>
                  <a:lnTo>
                    <a:pt x="68" y="327"/>
                  </a:lnTo>
                  <a:lnTo>
                    <a:pt x="73" y="332"/>
                  </a:lnTo>
                  <a:lnTo>
                    <a:pt x="79" y="340"/>
                  </a:lnTo>
                  <a:lnTo>
                    <a:pt x="96" y="360"/>
                  </a:lnTo>
                  <a:lnTo>
                    <a:pt x="116" y="385"/>
                  </a:lnTo>
                  <a:close/>
                  <a:moveTo>
                    <a:pt x="249" y="563"/>
                  </a:moveTo>
                  <a:lnTo>
                    <a:pt x="269" y="590"/>
                  </a:lnTo>
                  <a:lnTo>
                    <a:pt x="284" y="613"/>
                  </a:lnTo>
                  <a:lnTo>
                    <a:pt x="290" y="622"/>
                  </a:lnTo>
                  <a:lnTo>
                    <a:pt x="294" y="630"/>
                  </a:lnTo>
                  <a:lnTo>
                    <a:pt x="296" y="636"/>
                  </a:lnTo>
                  <a:lnTo>
                    <a:pt x="296" y="638"/>
                  </a:lnTo>
                  <a:lnTo>
                    <a:pt x="295" y="638"/>
                  </a:lnTo>
                  <a:lnTo>
                    <a:pt x="291" y="634"/>
                  </a:lnTo>
                  <a:lnTo>
                    <a:pt x="285" y="630"/>
                  </a:lnTo>
                  <a:lnTo>
                    <a:pt x="279" y="622"/>
                  </a:lnTo>
                  <a:lnTo>
                    <a:pt x="261" y="601"/>
                  </a:lnTo>
                  <a:lnTo>
                    <a:pt x="241" y="575"/>
                  </a:lnTo>
                  <a:lnTo>
                    <a:pt x="221" y="547"/>
                  </a:lnTo>
                  <a:lnTo>
                    <a:pt x="205" y="524"/>
                  </a:lnTo>
                  <a:lnTo>
                    <a:pt x="199" y="515"/>
                  </a:lnTo>
                  <a:lnTo>
                    <a:pt x="195" y="508"/>
                  </a:lnTo>
                  <a:lnTo>
                    <a:pt x="193" y="502"/>
                  </a:lnTo>
                  <a:lnTo>
                    <a:pt x="193" y="500"/>
                  </a:lnTo>
                  <a:lnTo>
                    <a:pt x="194" y="500"/>
                  </a:lnTo>
                  <a:lnTo>
                    <a:pt x="198" y="502"/>
                  </a:lnTo>
                  <a:lnTo>
                    <a:pt x="204" y="508"/>
                  </a:lnTo>
                  <a:lnTo>
                    <a:pt x="210" y="515"/>
                  </a:lnTo>
                  <a:lnTo>
                    <a:pt x="228" y="536"/>
                  </a:lnTo>
                  <a:lnTo>
                    <a:pt x="249" y="563"/>
                  </a:lnTo>
                  <a:close/>
                  <a:moveTo>
                    <a:pt x="441" y="826"/>
                  </a:moveTo>
                  <a:lnTo>
                    <a:pt x="439" y="826"/>
                  </a:lnTo>
                  <a:lnTo>
                    <a:pt x="434" y="823"/>
                  </a:lnTo>
                  <a:lnTo>
                    <a:pt x="429" y="818"/>
                  </a:lnTo>
                  <a:lnTo>
                    <a:pt x="422" y="810"/>
                  </a:lnTo>
                  <a:lnTo>
                    <a:pt x="403" y="789"/>
                  </a:lnTo>
                  <a:lnTo>
                    <a:pt x="381" y="761"/>
                  </a:lnTo>
                  <a:lnTo>
                    <a:pt x="360" y="733"/>
                  </a:lnTo>
                  <a:lnTo>
                    <a:pt x="344" y="708"/>
                  </a:lnTo>
                  <a:lnTo>
                    <a:pt x="337" y="698"/>
                  </a:lnTo>
                  <a:lnTo>
                    <a:pt x="333" y="691"/>
                  </a:lnTo>
                  <a:lnTo>
                    <a:pt x="331" y="685"/>
                  </a:lnTo>
                  <a:lnTo>
                    <a:pt x="331" y="682"/>
                  </a:lnTo>
                  <a:lnTo>
                    <a:pt x="333" y="682"/>
                  </a:lnTo>
                  <a:lnTo>
                    <a:pt x="336" y="685"/>
                  </a:lnTo>
                  <a:lnTo>
                    <a:pt x="342" y="691"/>
                  </a:lnTo>
                  <a:lnTo>
                    <a:pt x="349" y="698"/>
                  </a:lnTo>
                  <a:lnTo>
                    <a:pt x="368" y="721"/>
                  </a:lnTo>
                  <a:lnTo>
                    <a:pt x="390" y="748"/>
                  </a:lnTo>
                  <a:lnTo>
                    <a:pt x="411" y="777"/>
                  </a:lnTo>
                  <a:lnTo>
                    <a:pt x="428" y="801"/>
                  </a:lnTo>
                  <a:lnTo>
                    <a:pt x="433" y="811"/>
                  </a:lnTo>
                  <a:lnTo>
                    <a:pt x="438" y="819"/>
                  </a:lnTo>
                  <a:lnTo>
                    <a:pt x="441" y="824"/>
                  </a:lnTo>
                  <a:lnTo>
                    <a:pt x="441" y="826"/>
                  </a:lnTo>
                  <a:close/>
                  <a:moveTo>
                    <a:pt x="531" y="956"/>
                  </a:moveTo>
                  <a:lnTo>
                    <a:pt x="508" y="926"/>
                  </a:lnTo>
                  <a:lnTo>
                    <a:pt x="491" y="900"/>
                  </a:lnTo>
                  <a:lnTo>
                    <a:pt x="484" y="890"/>
                  </a:lnTo>
                  <a:lnTo>
                    <a:pt x="480" y="882"/>
                  </a:lnTo>
                  <a:lnTo>
                    <a:pt x="476" y="876"/>
                  </a:lnTo>
                  <a:lnTo>
                    <a:pt x="476" y="873"/>
                  </a:lnTo>
                  <a:lnTo>
                    <a:pt x="478" y="873"/>
                  </a:lnTo>
                  <a:lnTo>
                    <a:pt x="483" y="876"/>
                  </a:lnTo>
                  <a:lnTo>
                    <a:pt x="488" y="882"/>
                  </a:lnTo>
                  <a:lnTo>
                    <a:pt x="497" y="890"/>
                  </a:lnTo>
                  <a:lnTo>
                    <a:pt x="516" y="912"/>
                  </a:lnTo>
                  <a:lnTo>
                    <a:pt x="539" y="941"/>
                  </a:lnTo>
                  <a:lnTo>
                    <a:pt x="562" y="971"/>
                  </a:lnTo>
                  <a:lnTo>
                    <a:pt x="580" y="996"/>
                  </a:lnTo>
                  <a:lnTo>
                    <a:pt x="587" y="1007"/>
                  </a:lnTo>
                  <a:lnTo>
                    <a:pt x="591" y="1015"/>
                  </a:lnTo>
                  <a:lnTo>
                    <a:pt x="593" y="1021"/>
                  </a:lnTo>
                  <a:lnTo>
                    <a:pt x="593" y="1024"/>
                  </a:lnTo>
                  <a:lnTo>
                    <a:pt x="592" y="1024"/>
                  </a:lnTo>
                  <a:lnTo>
                    <a:pt x="588" y="1021"/>
                  </a:lnTo>
                  <a:lnTo>
                    <a:pt x="581" y="1015"/>
                  </a:lnTo>
                  <a:lnTo>
                    <a:pt x="573" y="1006"/>
                  </a:lnTo>
                  <a:lnTo>
                    <a:pt x="553" y="984"/>
                  </a:lnTo>
                  <a:lnTo>
                    <a:pt x="531" y="956"/>
                  </a:lnTo>
                  <a:close/>
                  <a:moveTo>
                    <a:pt x="57" y="234"/>
                  </a:moveTo>
                  <a:lnTo>
                    <a:pt x="75" y="258"/>
                  </a:lnTo>
                  <a:lnTo>
                    <a:pt x="88" y="279"/>
                  </a:lnTo>
                  <a:lnTo>
                    <a:pt x="92" y="287"/>
                  </a:lnTo>
                  <a:lnTo>
                    <a:pt x="97" y="294"/>
                  </a:lnTo>
                  <a:lnTo>
                    <a:pt x="98" y="298"/>
                  </a:lnTo>
                  <a:lnTo>
                    <a:pt x="98" y="300"/>
                  </a:lnTo>
                  <a:lnTo>
                    <a:pt x="97" y="300"/>
                  </a:lnTo>
                  <a:lnTo>
                    <a:pt x="93" y="298"/>
                  </a:lnTo>
                  <a:lnTo>
                    <a:pt x="89" y="294"/>
                  </a:lnTo>
                  <a:lnTo>
                    <a:pt x="82" y="287"/>
                  </a:lnTo>
                  <a:lnTo>
                    <a:pt x="68" y="269"/>
                  </a:lnTo>
                  <a:lnTo>
                    <a:pt x="50" y="246"/>
                  </a:lnTo>
                  <a:lnTo>
                    <a:pt x="33" y="222"/>
                  </a:lnTo>
                  <a:lnTo>
                    <a:pt x="20" y="201"/>
                  </a:lnTo>
                  <a:lnTo>
                    <a:pt x="11" y="185"/>
                  </a:lnTo>
                  <a:lnTo>
                    <a:pt x="9" y="179"/>
                  </a:lnTo>
                  <a:lnTo>
                    <a:pt x="11" y="179"/>
                  </a:lnTo>
                  <a:lnTo>
                    <a:pt x="14" y="181"/>
                  </a:lnTo>
                  <a:lnTo>
                    <a:pt x="18" y="186"/>
                  </a:lnTo>
                  <a:lnTo>
                    <a:pt x="25" y="193"/>
                  </a:lnTo>
                  <a:lnTo>
                    <a:pt x="39" y="211"/>
                  </a:lnTo>
                  <a:lnTo>
                    <a:pt x="57" y="234"/>
                  </a:lnTo>
                  <a:close/>
                  <a:moveTo>
                    <a:pt x="221" y="467"/>
                  </a:moveTo>
                  <a:lnTo>
                    <a:pt x="220" y="467"/>
                  </a:lnTo>
                  <a:lnTo>
                    <a:pt x="217" y="463"/>
                  </a:lnTo>
                  <a:lnTo>
                    <a:pt x="212" y="459"/>
                  </a:lnTo>
                  <a:lnTo>
                    <a:pt x="205" y="452"/>
                  </a:lnTo>
                  <a:lnTo>
                    <a:pt x="189" y="434"/>
                  </a:lnTo>
                  <a:lnTo>
                    <a:pt x="171" y="409"/>
                  </a:lnTo>
                  <a:lnTo>
                    <a:pt x="153" y="384"/>
                  </a:lnTo>
                  <a:lnTo>
                    <a:pt x="139" y="363"/>
                  </a:lnTo>
                  <a:lnTo>
                    <a:pt x="133" y="354"/>
                  </a:lnTo>
                  <a:lnTo>
                    <a:pt x="130" y="348"/>
                  </a:lnTo>
                  <a:lnTo>
                    <a:pt x="128" y="342"/>
                  </a:lnTo>
                  <a:lnTo>
                    <a:pt x="128" y="340"/>
                  </a:lnTo>
                  <a:lnTo>
                    <a:pt x="130" y="340"/>
                  </a:lnTo>
                  <a:lnTo>
                    <a:pt x="133" y="342"/>
                  </a:lnTo>
                  <a:lnTo>
                    <a:pt x="138" y="348"/>
                  </a:lnTo>
                  <a:lnTo>
                    <a:pt x="144" y="354"/>
                  </a:lnTo>
                  <a:lnTo>
                    <a:pt x="160" y="373"/>
                  </a:lnTo>
                  <a:lnTo>
                    <a:pt x="178" y="397"/>
                  </a:lnTo>
                  <a:lnTo>
                    <a:pt x="196" y="423"/>
                  </a:lnTo>
                  <a:lnTo>
                    <a:pt x="210" y="444"/>
                  </a:lnTo>
                  <a:lnTo>
                    <a:pt x="216" y="452"/>
                  </a:lnTo>
                  <a:lnTo>
                    <a:pt x="219" y="459"/>
                  </a:lnTo>
                  <a:lnTo>
                    <a:pt x="221" y="465"/>
                  </a:lnTo>
                  <a:lnTo>
                    <a:pt x="221" y="467"/>
                  </a:lnTo>
                  <a:close/>
                  <a:moveTo>
                    <a:pt x="306" y="567"/>
                  </a:moveTo>
                  <a:lnTo>
                    <a:pt x="325" y="594"/>
                  </a:lnTo>
                  <a:lnTo>
                    <a:pt x="341" y="616"/>
                  </a:lnTo>
                  <a:lnTo>
                    <a:pt x="346" y="625"/>
                  </a:lnTo>
                  <a:lnTo>
                    <a:pt x="349" y="632"/>
                  </a:lnTo>
                  <a:lnTo>
                    <a:pt x="352" y="637"/>
                  </a:lnTo>
                  <a:lnTo>
                    <a:pt x="353" y="640"/>
                  </a:lnTo>
                  <a:lnTo>
                    <a:pt x="350" y="640"/>
                  </a:lnTo>
                  <a:lnTo>
                    <a:pt x="347" y="637"/>
                  </a:lnTo>
                  <a:lnTo>
                    <a:pt x="342" y="632"/>
                  </a:lnTo>
                  <a:lnTo>
                    <a:pt x="335" y="625"/>
                  </a:lnTo>
                  <a:lnTo>
                    <a:pt x="318" y="605"/>
                  </a:lnTo>
                  <a:lnTo>
                    <a:pt x="299" y="579"/>
                  </a:lnTo>
                  <a:lnTo>
                    <a:pt x="279" y="554"/>
                  </a:lnTo>
                  <a:lnTo>
                    <a:pt x="264" y="531"/>
                  </a:lnTo>
                  <a:lnTo>
                    <a:pt x="259" y="522"/>
                  </a:lnTo>
                  <a:lnTo>
                    <a:pt x="255" y="514"/>
                  </a:lnTo>
                  <a:lnTo>
                    <a:pt x="252" y="510"/>
                  </a:lnTo>
                  <a:lnTo>
                    <a:pt x="252" y="506"/>
                  </a:lnTo>
                  <a:lnTo>
                    <a:pt x="253" y="506"/>
                  </a:lnTo>
                  <a:lnTo>
                    <a:pt x="258" y="510"/>
                  </a:lnTo>
                  <a:lnTo>
                    <a:pt x="262" y="515"/>
                  </a:lnTo>
                  <a:lnTo>
                    <a:pt x="270" y="522"/>
                  </a:lnTo>
                  <a:lnTo>
                    <a:pt x="287" y="542"/>
                  </a:lnTo>
                  <a:lnTo>
                    <a:pt x="306" y="567"/>
                  </a:lnTo>
                  <a:close/>
                  <a:moveTo>
                    <a:pt x="442" y="746"/>
                  </a:moveTo>
                  <a:lnTo>
                    <a:pt x="462" y="772"/>
                  </a:lnTo>
                  <a:lnTo>
                    <a:pt x="478" y="796"/>
                  </a:lnTo>
                  <a:lnTo>
                    <a:pt x="484" y="805"/>
                  </a:lnTo>
                  <a:lnTo>
                    <a:pt x="488" y="813"/>
                  </a:lnTo>
                  <a:lnTo>
                    <a:pt x="491" y="818"/>
                  </a:lnTo>
                  <a:lnTo>
                    <a:pt x="491" y="821"/>
                  </a:lnTo>
                  <a:lnTo>
                    <a:pt x="488" y="821"/>
                  </a:lnTo>
                  <a:lnTo>
                    <a:pt x="485" y="818"/>
                  </a:lnTo>
                  <a:lnTo>
                    <a:pt x="480" y="813"/>
                  </a:lnTo>
                  <a:lnTo>
                    <a:pt x="472" y="805"/>
                  </a:lnTo>
                  <a:lnTo>
                    <a:pt x="454" y="785"/>
                  </a:lnTo>
                  <a:lnTo>
                    <a:pt x="434" y="759"/>
                  </a:lnTo>
                  <a:lnTo>
                    <a:pt x="413" y="730"/>
                  </a:lnTo>
                  <a:lnTo>
                    <a:pt x="397" y="707"/>
                  </a:lnTo>
                  <a:lnTo>
                    <a:pt x="391" y="697"/>
                  </a:lnTo>
                  <a:lnTo>
                    <a:pt x="387" y="690"/>
                  </a:lnTo>
                  <a:lnTo>
                    <a:pt x="385" y="685"/>
                  </a:lnTo>
                  <a:lnTo>
                    <a:pt x="385" y="682"/>
                  </a:lnTo>
                  <a:lnTo>
                    <a:pt x="387" y="682"/>
                  </a:lnTo>
                  <a:lnTo>
                    <a:pt x="390" y="685"/>
                  </a:lnTo>
                  <a:lnTo>
                    <a:pt x="396" y="691"/>
                  </a:lnTo>
                  <a:lnTo>
                    <a:pt x="403" y="697"/>
                  </a:lnTo>
                  <a:lnTo>
                    <a:pt x="421" y="718"/>
                  </a:lnTo>
                  <a:lnTo>
                    <a:pt x="442" y="746"/>
                  </a:lnTo>
                  <a:close/>
                  <a:moveTo>
                    <a:pt x="637" y="1010"/>
                  </a:moveTo>
                  <a:lnTo>
                    <a:pt x="635" y="1010"/>
                  </a:lnTo>
                  <a:lnTo>
                    <a:pt x="631" y="1006"/>
                  </a:lnTo>
                  <a:lnTo>
                    <a:pt x="625" y="1001"/>
                  </a:lnTo>
                  <a:lnTo>
                    <a:pt x="617" y="993"/>
                  </a:lnTo>
                  <a:lnTo>
                    <a:pt x="599" y="972"/>
                  </a:lnTo>
                  <a:lnTo>
                    <a:pt x="577" y="944"/>
                  </a:lnTo>
                  <a:lnTo>
                    <a:pt x="556" y="916"/>
                  </a:lnTo>
                  <a:lnTo>
                    <a:pt x="538" y="892"/>
                  </a:lnTo>
                  <a:lnTo>
                    <a:pt x="532" y="882"/>
                  </a:lnTo>
                  <a:lnTo>
                    <a:pt x="528" y="874"/>
                  </a:lnTo>
                  <a:lnTo>
                    <a:pt x="525" y="868"/>
                  </a:lnTo>
                  <a:lnTo>
                    <a:pt x="525" y="865"/>
                  </a:lnTo>
                  <a:lnTo>
                    <a:pt x="527" y="865"/>
                  </a:lnTo>
                  <a:lnTo>
                    <a:pt x="531" y="868"/>
                  </a:lnTo>
                  <a:lnTo>
                    <a:pt x="537" y="874"/>
                  </a:lnTo>
                  <a:lnTo>
                    <a:pt x="545" y="882"/>
                  </a:lnTo>
                  <a:lnTo>
                    <a:pt x="563" y="903"/>
                  </a:lnTo>
                  <a:lnTo>
                    <a:pt x="585" y="930"/>
                  </a:lnTo>
                  <a:lnTo>
                    <a:pt x="606" y="959"/>
                  </a:lnTo>
                  <a:lnTo>
                    <a:pt x="624" y="983"/>
                  </a:lnTo>
                  <a:lnTo>
                    <a:pt x="631" y="993"/>
                  </a:lnTo>
                  <a:lnTo>
                    <a:pt x="635" y="1001"/>
                  </a:lnTo>
                  <a:lnTo>
                    <a:pt x="637" y="1006"/>
                  </a:lnTo>
                  <a:lnTo>
                    <a:pt x="637" y="1010"/>
                  </a:lnTo>
                  <a:close/>
                  <a:moveTo>
                    <a:pt x="132" y="258"/>
                  </a:moveTo>
                  <a:lnTo>
                    <a:pt x="148" y="281"/>
                  </a:lnTo>
                  <a:lnTo>
                    <a:pt x="161" y="301"/>
                  </a:lnTo>
                  <a:lnTo>
                    <a:pt x="165" y="309"/>
                  </a:lnTo>
                  <a:lnTo>
                    <a:pt x="168" y="316"/>
                  </a:lnTo>
                  <a:lnTo>
                    <a:pt x="171" y="320"/>
                  </a:lnTo>
                  <a:lnTo>
                    <a:pt x="171" y="322"/>
                  </a:lnTo>
                  <a:lnTo>
                    <a:pt x="170" y="322"/>
                  </a:lnTo>
                  <a:lnTo>
                    <a:pt x="166" y="320"/>
                  </a:lnTo>
                  <a:lnTo>
                    <a:pt x="162" y="316"/>
                  </a:lnTo>
                  <a:lnTo>
                    <a:pt x="156" y="310"/>
                  </a:lnTo>
                  <a:lnTo>
                    <a:pt x="142" y="292"/>
                  </a:lnTo>
                  <a:lnTo>
                    <a:pt x="124" y="270"/>
                  </a:lnTo>
                  <a:lnTo>
                    <a:pt x="108" y="247"/>
                  </a:lnTo>
                  <a:lnTo>
                    <a:pt x="96" y="227"/>
                  </a:lnTo>
                  <a:lnTo>
                    <a:pt x="90" y="220"/>
                  </a:lnTo>
                  <a:lnTo>
                    <a:pt x="87" y="213"/>
                  </a:lnTo>
                  <a:lnTo>
                    <a:pt x="86" y="209"/>
                  </a:lnTo>
                  <a:lnTo>
                    <a:pt x="85" y="206"/>
                  </a:lnTo>
                  <a:lnTo>
                    <a:pt x="87" y="206"/>
                  </a:lnTo>
                  <a:lnTo>
                    <a:pt x="90" y="209"/>
                  </a:lnTo>
                  <a:lnTo>
                    <a:pt x="95" y="213"/>
                  </a:lnTo>
                  <a:lnTo>
                    <a:pt x="100" y="220"/>
                  </a:lnTo>
                  <a:lnTo>
                    <a:pt x="114" y="236"/>
                  </a:lnTo>
                  <a:lnTo>
                    <a:pt x="132" y="258"/>
                  </a:lnTo>
                  <a:close/>
                  <a:moveTo>
                    <a:pt x="248" y="415"/>
                  </a:moveTo>
                  <a:lnTo>
                    <a:pt x="266" y="439"/>
                  </a:lnTo>
                  <a:lnTo>
                    <a:pt x="279" y="459"/>
                  </a:lnTo>
                  <a:lnTo>
                    <a:pt x="284" y="468"/>
                  </a:lnTo>
                  <a:lnTo>
                    <a:pt x="288" y="474"/>
                  </a:lnTo>
                  <a:lnTo>
                    <a:pt x="290" y="479"/>
                  </a:lnTo>
                  <a:lnTo>
                    <a:pt x="290" y="481"/>
                  </a:lnTo>
                  <a:lnTo>
                    <a:pt x="288" y="481"/>
                  </a:lnTo>
                  <a:lnTo>
                    <a:pt x="284" y="479"/>
                  </a:lnTo>
                  <a:lnTo>
                    <a:pt x="280" y="474"/>
                  </a:lnTo>
                  <a:lnTo>
                    <a:pt x="273" y="468"/>
                  </a:lnTo>
                  <a:lnTo>
                    <a:pt x="259" y="450"/>
                  </a:lnTo>
                  <a:lnTo>
                    <a:pt x="240" y="427"/>
                  </a:lnTo>
                  <a:lnTo>
                    <a:pt x="223" y="403"/>
                  </a:lnTo>
                  <a:lnTo>
                    <a:pt x="209" y="382"/>
                  </a:lnTo>
                  <a:lnTo>
                    <a:pt x="200" y="366"/>
                  </a:lnTo>
                  <a:lnTo>
                    <a:pt x="198" y="360"/>
                  </a:lnTo>
                  <a:lnTo>
                    <a:pt x="200" y="360"/>
                  </a:lnTo>
                  <a:lnTo>
                    <a:pt x="204" y="362"/>
                  </a:lnTo>
                  <a:lnTo>
                    <a:pt x="208" y="366"/>
                  </a:lnTo>
                  <a:lnTo>
                    <a:pt x="215" y="373"/>
                  </a:lnTo>
                  <a:lnTo>
                    <a:pt x="230" y="392"/>
                  </a:lnTo>
                  <a:lnTo>
                    <a:pt x="248" y="415"/>
                  </a:lnTo>
                  <a:close/>
                  <a:moveTo>
                    <a:pt x="416" y="648"/>
                  </a:moveTo>
                  <a:lnTo>
                    <a:pt x="413" y="648"/>
                  </a:lnTo>
                  <a:lnTo>
                    <a:pt x="410" y="644"/>
                  </a:lnTo>
                  <a:lnTo>
                    <a:pt x="405" y="640"/>
                  </a:lnTo>
                  <a:lnTo>
                    <a:pt x="398" y="633"/>
                  </a:lnTo>
                  <a:lnTo>
                    <a:pt x="382" y="615"/>
                  </a:lnTo>
                  <a:lnTo>
                    <a:pt x="364" y="590"/>
                  </a:lnTo>
                  <a:lnTo>
                    <a:pt x="345" y="565"/>
                  </a:lnTo>
                  <a:lnTo>
                    <a:pt x="331" y="544"/>
                  </a:lnTo>
                  <a:lnTo>
                    <a:pt x="325" y="535"/>
                  </a:lnTo>
                  <a:lnTo>
                    <a:pt x="322" y="529"/>
                  </a:lnTo>
                  <a:lnTo>
                    <a:pt x="320" y="523"/>
                  </a:lnTo>
                  <a:lnTo>
                    <a:pt x="320" y="521"/>
                  </a:lnTo>
                  <a:lnTo>
                    <a:pt x="321" y="521"/>
                  </a:lnTo>
                  <a:lnTo>
                    <a:pt x="324" y="523"/>
                  </a:lnTo>
                  <a:lnTo>
                    <a:pt x="330" y="527"/>
                  </a:lnTo>
                  <a:lnTo>
                    <a:pt x="336" y="535"/>
                  </a:lnTo>
                  <a:lnTo>
                    <a:pt x="352" y="554"/>
                  </a:lnTo>
                  <a:lnTo>
                    <a:pt x="370" y="578"/>
                  </a:lnTo>
                  <a:lnTo>
                    <a:pt x="389" y="602"/>
                  </a:lnTo>
                  <a:lnTo>
                    <a:pt x="403" y="625"/>
                  </a:lnTo>
                  <a:lnTo>
                    <a:pt x="409" y="633"/>
                  </a:lnTo>
                  <a:lnTo>
                    <a:pt x="413" y="640"/>
                  </a:lnTo>
                  <a:lnTo>
                    <a:pt x="414" y="644"/>
                  </a:lnTo>
                  <a:lnTo>
                    <a:pt x="416" y="648"/>
                  </a:lnTo>
                  <a:close/>
                  <a:moveTo>
                    <a:pt x="500" y="748"/>
                  </a:moveTo>
                  <a:lnTo>
                    <a:pt x="520" y="775"/>
                  </a:lnTo>
                  <a:lnTo>
                    <a:pt x="536" y="797"/>
                  </a:lnTo>
                  <a:lnTo>
                    <a:pt x="541" y="805"/>
                  </a:lnTo>
                  <a:lnTo>
                    <a:pt x="546" y="813"/>
                  </a:lnTo>
                  <a:lnTo>
                    <a:pt x="548" y="818"/>
                  </a:lnTo>
                  <a:lnTo>
                    <a:pt x="548" y="821"/>
                  </a:lnTo>
                  <a:lnTo>
                    <a:pt x="546" y="821"/>
                  </a:lnTo>
                  <a:lnTo>
                    <a:pt x="542" y="818"/>
                  </a:lnTo>
                  <a:lnTo>
                    <a:pt x="537" y="813"/>
                  </a:lnTo>
                  <a:lnTo>
                    <a:pt x="530" y="805"/>
                  </a:lnTo>
                  <a:lnTo>
                    <a:pt x="513" y="787"/>
                  </a:lnTo>
                  <a:lnTo>
                    <a:pt x="493" y="761"/>
                  </a:lnTo>
                  <a:lnTo>
                    <a:pt x="473" y="735"/>
                  </a:lnTo>
                  <a:lnTo>
                    <a:pt x="457" y="712"/>
                  </a:lnTo>
                  <a:lnTo>
                    <a:pt x="452" y="703"/>
                  </a:lnTo>
                  <a:lnTo>
                    <a:pt x="449" y="695"/>
                  </a:lnTo>
                  <a:lnTo>
                    <a:pt x="446" y="691"/>
                  </a:lnTo>
                  <a:lnTo>
                    <a:pt x="445" y="687"/>
                  </a:lnTo>
                  <a:lnTo>
                    <a:pt x="448" y="687"/>
                  </a:lnTo>
                  <a:lnTo>
                    <a:pt x="452" y="691"/>
                  </a:lnTo>
                  <a:lnTo>
                    <a:pt x="456" y="695"/>
                  </a:lnTo>
                  <a:lnTo>
                    <a:pt x="464" y="703"/>
                  </a:lnTo>
                  <a:lnTo>
                    <a:pt x="481" y="723"/>
                  </a:lnTo>
                  <a:lnTo>
                    <a:pt x="500" y="748"/>
                  </a:lnTo>
                  <a:close/>
                  <a:moveTo>
                    <a:pt x="100" y="157"/>
                  </a:moveTo>
                  <a:lnTo>
                    <a:pt x="86" y="135"/>
                  </a:lnTo>
                  <a:lnTo>
                    <a:pt x="74" y="117"/>
                  </a:lnTo>
                  <a:lnTo>
                    <a:pt x="66" y="104"/>
                  </a:lnTo>
                  <a:lnTo>
                    <a:pt x="65" y="97"/>
                  </a:lnTo>
                  <a:lnTo>
                    <a:pt x="66" y="97"/>
                  </a:lnTo>
                  <a:lnTo>
                    <a:pt x="69" y="99"/>
                  </a:lnTo>
                  <a:lnTo>
                    <a:pt x="74" y="104"/>
                  </a:lnTo>
                  <a:lnTo>
                    <a:pt x="78" y="109"/>
                  </a:lnTo>
                  <a:lnTo>
                    <a:pt x="91" y="125"/>
                  </a:lnTo>
                  <a:lnTo>
                    <a:pt x="107" y="146"/>
                  </a:lnTo>
                  <a:lnTo>
                    <a:pt x="122" y="167"/>
                  </a:lnTo>
                  <a:lnTo>
                    <a:pt x="133" y="184"/>
                  </a:lnTo>
                  <a:lnTo>
                    <a:pt x="141" y="198"/>
                  </a:lnTo>
                  <a:lnTo>
                    <a:pt x="143" y="204"/>
                  </a:lnTo>
                  <a:lnTo>
                    <a:pt x="141" y="204"/>
                  </a:lnTo>
                  <a:lnTo>
                    <a:pt x="139" y="202"/>
                  </a:lnTo>
                  <a:lnTo>
                    <a:pt x="134" y="198"/>
                  </a:lnTo>
                  <a:lnTo>
                    <a:pt x="129" y="192"/>
                  </a:lnTo>
                  <a:lnTo>
                    <a:pt x="116" y="177"/>
                  </a:lnTo>
                  <a:lnTo>
                    <a:pt x="100" y="157"/>
                  </a:lnTo>
                  <a:close/>
                  <a:moveTo>
                    <a:pt x="206" y="299"/>
                  </a:moveTo>
                  <a:lnTo>
                    <a:pt x="189" y="277"/>
                  </a:lnTo>
                  <a:lnTo>
                    <a:pt x="177" y="258"/>
                  </a:lnTo>
                  <a:lnTo>
                    <a:pt x="173" y="250"/>
                  </a:lnTo>
                  <a:lnTo>
                    <a:pt x="170" y="245"/>
                  </a:lnTo>
                  <a:lnTo>
                    <a:pt x="167" y="241"/>
                  </a:lnTo>
                  <a:lnTo>
                    <a:pt x="167" y="238"/>
                  </a:lnTo>
                  <a:lnTo>
                    <a:pt x="170" y="238"/>
                  </a:lnTo>
                  <a:lnTo>
                    <a:pt x="172" y="241"/>
                  </a:lnTo>
                  <a:lnTo>
                    <a:pt x="176" y="244"/>
                  </a:lnTo>
                  <a:lnTo>
                    <a:pt x="182" y="250"/>
                  </a:lnTo>
                  <a:lnTo>
                    <a:pt x="196" y="267"/>
                  </a:lnTo>
                  <a:lnTo>
                    <a:pt x="213" y="288"/>
                  </a:lnTo>
                  <a:lnTo>
                    <a:pt x="228" y="310"/>
                  </a:lnTo>
                  <a:lnTo>
                    <a:pt x="241" y="329"/>
                  </a:lnTo>
                  <a:lnTo>
                    <a:pt x="248" y="343"/>
                  </a:lnTo>
                  <a:lnTo>
                    <a:pt x="250" y="350"/>
                  </a:lnTo>
                  <a:lnTo>
                    <a:pt x="249" y="350"/>
                  </a:lnTo>
                  <a:lnTo>
                    <a:pt x="246" y="348"/>
                  </a:lnTo>
                  <a:lnTo>
                    <a:pt x="241" y="343"/>
                  </a:lnTo>
                  <a:lnTo>
                    <a:pt x="236" y="338"/>
                  </a:lnTo>
                  <a:lnTo>
                    <a:pt x="221" y="321"/>
                  </a:lnTo>
                  <a:lnTo>
                    <a:pt x="206" y="299"/>
                  </a:lnTo>
                  <a:close/>
                  <a:moveTo>
                    <a:pt x="324" y="437"/>
                  </a:moveTo>
                  <a:lnTo>
                    <a:pt x="341" y="460"/>
                  </a:lnTo>
                  <a:lnTo>
                    <a:pt x="354" y="480"/>
                  </a:lnTo>
                  <a:lnTo>
                    <a:pt x="359" y="488"/>
                  </a:lnTo>
                  <a:lnTo>
                    <a:pt x="363" y="494"/>
                  </a:lnTo>
                  <a:lnTo>
                    <a:pt x="364" y="499"/>
                  </a:lnTo>
                  <a:lnTo>
                    <a:pt x="365" y="501"/>
                  </a:lnTo>
                  <a:lnTo>
                    <a:pt x="363" y="501"/>
                  </a:lnTo>
                  <a:lnTo>
                    <a:pt x="359" y="499"/>
                  </a:lnTo>
                  <a:lnTo>
                    <a:pt x="355" y="494"/>
                  </a:lnTo>
                  <a:lnTo>
                    <a:pt x="348" y="489"/>
                  </a:lnTo>
                  <a:lnTo>
                    <a:pt x="334" y="471"/>
                  </a:lnTo>
                  <a:lnTo>
                    <a:pt x="316" y="449"/>
                  </a:lnTo>
                  <a:lnTo>
                    <a:pt x="300" y="426"/>
                  </a:lnTo>
                  <a:lnTo>
                    <a:pt x="287" y="406"/>
                  </a:lnTo>
                  <a:lnTo>
                    <a:pt x="282" y="398"/>
                  </a:lnTo>
                  <a:lnTo>
                    <a:pt x="279" y="392"/>
                  </a:lnTo>
                  <a:lnTo>
                    <a:pt x="277" y="387"/>
                  </a:lnTo>
                  <a:lnTo>
                    <a:pt x="277" y="385"/>
                  </a:lnTo>
                  <a:lnTo>
                    <a:pt x="279" y="385"/>
                  </a:lnTo>
                  <a:lnTo>
                    <a:pt x="282" y="387"/>
                  </a:lnTo>
                  <a:lnTo>
                    <a:pt x="287" y="392"/>
                  </a:lnTo>
                  <a:lnTo>
                    <a:pt x="292" y="397"/>
                  </a:lnTo>
                  <a:lnTo>
                    <a:pt x="307" y="415"/>
                  </a:lnTo>
                  <a:lnTo>
                    <a:pt x="324" y="437"/>
                  </a:lnTo>
                  <a:close/>
                  <a:moveTo>
                    <a:pt x="443" y="594"/>
                  </a:moveTo>
                  <a:lnTo>
                    <a:pt x="461" y="617"/>
                  </a:lnTo>
                  <a:lnTo>
                    <a:pt x="474" y="638"/>
                  </a:lnTo>
                  <a:lnTo>
                    <a:pt x="480" y="647"/>
                  </a:lnTo>
                  <a:lnTo>
                    <a:pt x="483" y="653"/>
                  </a:lnTo>
                  <a:lnTo>
                    <a:pt x="485" y="658"/>
                  </a:lnTo>
                  <a:lnTo>
                    <a:pt x="485" y="660"/>
                  </a:lnTo>
                  <a:lnTo>
                    <a:pt x="483" y="660"/>
                  </a:lnTo>
                  <a:lnTo>
                    <a:pt x="480" y="658"/>
                  </a:lnTo>
                  <a:lnTo>
                    <a:pt x="475" y="653"/>
                  </a:lnTo>
                  <a:lnTo>
                    <a:pt x="469" y="647"/>
                  </a:lnTo>
                  <a:lnTo>
                    <a:pt x="453" y="629"/>
                  </a:lnTo>
                  <a:lnTo>
                    <a:pt x="434" y="606"/>
                  </a:lnTo>
                  <a:lnTo>
                    <a:pt x="417" y="581"/>
                  </a:lnTo>
                  <a:lnTo>
                    <a:pt x="403" y="561"/>
                  </a:lnTo>
                  <a:lnTo>
                    <a:pt x="398" y="552"/>
                  </a:lnTo>
                  <a:lnTo>
                    <a:pt x="395" y="545"/>
                  </a:lnTo>
                  <a:lnTo>
                    <a:pt x="392" y="541"/>
                  </a:lnTo>
                  <a:lnTo>
                    <a:pt x="392" y="538"/>
                  </a:lnTo>
                  <a:lnTo>
                    <a:pt x="394" y="538"/>
                  </a:lnTo>
                  <a:lnTo>
                    <a:pt x="398" y="541"/>
                  </a:lnTo>
                  <a:lnTo>
                    <a:pt x="402" y="545"/>
                  </a:lnTo>
                  <a:lnTo>
                    <a:pt x="409" y="552"/>
                  </a:lnTo>
                  <a:lnTo>
                    <a:pt x="424" y="570"/>
                  </a:lnTo>
                  <a:lnTo>
                    <a:pt x="443" y="594"/>
                  </a:lnTo>
                  <a:close/>
                  <a:moveTo>
                    <a:pt x="613" y="826"/>
                  </a:moveTo>
                  <a:lnTo>
                    <a:pt x="611" y="826"/>
                  </a:lnTo>
                  <a:lnTo>
                    <a:pt x="607" y="824"/>
                  </a:lnTo>
                  <a:lnTo>
                    <a:pt x="602" y="819"/>
                  </a:lnTo>
                  <a:lnTo>
                    <a:pt x="595" y="812"/>
                  </a:lnTo>
                  <a:lnTo>
                    <a:pt x="579" y="793"/>
                  </a:lnTo>
                  <a:lnTo>
                    <a:pt x="560" y="770"/>
                  </a:lnTo>
                  <a:lnTo>
                    <a:pt x="541" y="745"/>
                  </a:lnTo>
                  <a:lnTo>
                    <a:pt x="527" y="723"/>
                  </a:lnTo>
                  <a:lnTo>
                    <a:pt x="521" y="714"/>
                  </a:lnTo>
                  <a:lnTo>
                    <a:pt x="517" y="707"/>
                  </a:lnTo>
                  <a:lnTo>
                    <a:pt x="515" y="702"/>
                  </a:lnTo>
                  <a:lnTo>
                    <a:pt x="515" y="700"/>
                  </a:lnTo>
                  <a:lnTo>
                    <a:pt x="517" y="700"/>
                  </a:lnTo>
                  <a:lnTo>
                    <a:pt x="520" y="702"/>
                  </a:lnTo>
                  <a:lnTo>
                    <a:pt x="526" y="706"/>
                  </a:lnTo>
                  <a:lnTo>
                    <a:pt x="532" y="713"/>
                  </a:lnTo>
                  <a:lnTo>
                    <a:pt x="549" y="733"/>
                  </a:lnTo>
                  <a:lnTo>
                    <a:pt x="568" y="756"/>
                  </a:lnTo>
                  <a:lnTo>
                    <a:pt x="587" y="781"/>
                  </a:lnTo>
                  <a:lnTo>
                    <a:pt x="601" y="803"/>
                  </a:lnTo>
                  <a:lnTo>
                    <a:pt x="606" y="812"/>
                  </a:lnTo>
                  <a:lnTo>
                    <a:pt x="611" y="819"/>
                  </a:lnTo>
                  <a:lnTo>
                    <a:pt x="613" y="823"/>
                  </a:lnTo>
                  <a:lnTo>
                    <a:pt x="613" y="826"/>
                  </a:lnTo>
                  <a:close/>
                  <a:moveTo>
                    <a:pt x="96" y="65"/>
                  </a:moveTo>
                  <a:lnTo>
                    <a:pt x="82" y="45"/>
                  </a:lnTo>
                  <a:lnTo>
                    <a:pt x="71" y="29"/>
                  </a:lnTo>
                  <a:lnTo>
                    <a:pt x="65" y="17"/>
                  </a:lnTo>
                  <a:lnTo>
                    <a:pt x="64" y="11"/>
                  </a:lnTo>
                  <a:lnTo>
                    <a:pt x="65" y="11"/>
                  </a:lnTo>
                  <a:lnTo>
                    <a:pt x="68" y="13"/>
                  </a:lnTo>
                  <a:lnTo>
                    <a:pt x="71" y="17"/>
                  </a:lnTo>
                  <a:lnTo>
                    <a:pt x="76" y="22"/>
                  </a:lnTo>
                  <a:lnTo>
                    <a:pt x="88" y="36"/>
                  </a:lnTo>
                  <a:lnTo>
                    <a:pt x="102" y="54"/>
                  </a:lnTo>
                  <a:lnTo>
                    <a:pt x="116" y="74"/>
                  </a:lnTo>
                  <a:lnTo>
                    <a:pt x="127" y="90"/>
                  </a:lnTo>
                  <a:lnTo>
                    <a:pt x="133" y="103"/>
                  </a:lnTo>
                  <a:lnTo>
                    <a:pt x="134" y="108"/>
                  </a:lnTo>
                  <a:lnTo>
                    <a:pt x="133" y="108"/>
                  </a:lnTo>
                  <a:lnTo>
                    <a:pt x="131" y="106"/>
                  </a:lnTo>
                  <a:lnTo>
                    <a:pt x="127" y="103"/>
                  </a:lnTo>
                  <a:lnTo>
                    <a:pt x="122" y="97"/>
                  </a:lnTo>
                  <a:lnTo>
                    <a:pt x="110" y="83"/>
                  </a:lnTo>
                  <a:lnTo>
                    <a:pt x="96" y="65"/>
                  </a:lnTo>
                  <a:close/>
                  <a:moveTo>
                    <a:pt x="192" y="195"/>
                  </a:moveTo>
                  <a:lnTo>
                    <a:pt x="177" y="175"/>
                  </a:lnTo>
                  <a:lnTo>
                    <a:pt x="166" y="158"/>
                  </a:lnTo>
                  <a:lnTo>
                    <a:pt x="160" y="146"/>
                  </a:lnTo>
                  <a:lnTo>
                    <a:pt x="157" y="139"/>
                  </a:lnTo>
                  <a:lnTo>
                    <a:pt x="159" y="139"/>
                  </a:lnTo>
                  <a:lnTo>
                    <a:pt x="162" y="141"/>
                  </a:lnTo>
                  <a:lnTo>
                    <a:pt x="165" y="145"/>
                  </a:lnTo>
                  <a:lnTo>
                    <a:pt x="171" y="150"/>
                  </a:lnTo>
                  <a:lnTo>
                    <a:pt x="184" y="166"/>
                  </a:lnTo>
                  <a:lnTo>
                    <a:pt x="198" y="184"/>
                  </a:lnTo>
                  <a:lnTo>
                    <a:pt x="213" y="205"/>
                  </a:lnTo>
                  <a:lnTo>
                    <a:pt x="224" y="222"/>
                  </a:lnTo>
                  <a:lnTo>
                    <a:pt x="230" y="235"/>
                  </a:lnTo>
                  <a:lnTo>
                    <a:pt x="232" y="241"/>
                  </a:lnTo>
                  <a:lnTo>
                    <a:pt x="231" y="241"/>
                  </a:lnTo>
                  <a:lnTo>
                    <a:pt x="228" y="238"/>
                  </a:lnTo>
                  <a:lnTo>
                    <a:pt x="224" y="235"/>
                  </a:lnTo>
                  <a:lnTo>
                    <a:pt x="219" y="230"/>
                  </a:lnTo>
                  <a:lnTo>
                    <a:pt x="206" y="215"/>
                  </a:lnTo>
                  <a:lnTo>
                    <a:pt x="192" y="195"/>
                  </a:lnTo>
                  <a:close/>
                  <a:moveTo>
                    <a:pt x="293" y="333"/>
                  </a:moveTo>
                  <a:lnTo>
                    <a:pt x="278" y="311"/>
                  </a:lnTo>
                  <a:lnTo>
                    <a:pt x="267" y="294"/>
                  </a:lnTo>
                  <a:lnTo>
                    <a:pt x="262" y="286"/>
                  </a:lnTo>
                  <a:lnTo>
                    <a:pt x="259" y="280"/>
                  </a:lnTo>
                  <a:lnTo>
                    <a:pt x="257" y="276"/>
                  </a:lnTo>
                  <a:lnTo>
                    <a:pt x="257" y="274"/>
                  </a:lnTo>
                  <a:lnTo>
                    <a:pt x="258" y="274"/>
                  </a:lnTo>
                  <a:lnTo>
                    <a:pt x="261" y="276"/>
                  </a:lnTo>
                  <a:lnTo>
                    <a:pt x="266" y="280"/>
                  </a:lnTo>
                  <a:lnTo>
                    <a:pt x="271" y="286"/>
                  </a:lnTo>
                  <a:lnTo>
                    <a:pt x="284" y="301"/>
                  </a:lnTo>
                  <a:lnTo>
                    <a:pt x="300" y="321"/>
                  </a:lnTo>
                  <a:lnTo>
                    <a:pt x="315" y="342"/>
                  </a:lnTo>
                  <a:lnTo>
                    <a:pt x="327" y="361"/>
                  </a:lnTo>
                  <a:lnTo>
                    <a:pt x="334" y="374"/>
                  </a:lnTo>
                  <a:lnTo>
                    <a:pt x="336" y="381"/>
                  </a:lnTo>
                  <a:lnTo>
                    <a:pt x="335" y="381"/>
                  </a:lnTo>
                  <a:lnTo>
                    <a:pt x="332" y="378"/>
                  </a:lnTo>
                  <a:lnTo>
                    <a:pt x="327" y="374"/>
                  </a:lnTo>
                  <a:lnTo>
                    <a:pt x="322" y="369"/>
                  </a:lnTo>
                  <a:lnTo>
                    <a:pt x="309" y="353"/>
                  </a:lnTo>
                  <a:lnTo>
                    <a:pt x="293" y="333"/>
                  </a:lnTo>
                  <a:close/>
                  <a:moveTo>
                    <a:pt x="400" y="477"/>
                  </a:moveTo>
                  <a:lnTo>
                    <a:pt x="384" y="453"/>
                  </a:lnTo>
                  <a:lnTo>
                    <a:pt x="371" y="435"/>
                  </a:lnTo>
                  <a:lnTo>
                    <a:pt x="367" y="427"/>
                  </a:lnTo>
                  <a:lnTo>
                    <a:pt x="364" y="422"/>
                  </a:lnTo>
                  <a:lnTo>
                    <a:pt x="362" y="417"/>
                  </a:lnTo>
                  <a:lnTo>
                    <a:pt x="362" y="415"/>
                  </a:lnTo>
                  <a:lnTo>
                    <a:pt x="364" y="415"/>
                  </a:lnTo>
                  <a:lnTo>
                    <a:pt x="366" y="416"/>
                  </a:lnTo>
                  <a:lnTo>
                    <a:pt x="371" y="420"/>
                  </a:lnTo>
                  <a:lnTo>
                    <a:pt x="377" y="426"/>
                  </a:lnTo>
                  <a:lnTo>
                    <a:pt x="391" y="442"/>
                  </a:lnTo>
                  <a:lnTo>
                    <a:pt x="408" y="465"/>
                  </a:lnTo>
                  <a:lnTo>
                    <a:pt x="423" y="487"/>
                  </a:lnTo>
                  <a:lnTo>
                    <a:pt x="437" y="505"/>
                  </a:lnTo>
                  <a:lnTo>
                    <a:pt x="441" y="513"/>
                  </a:lnTo>
                  <a:lnTo>
                    <a:pt x="444" y="520"/>
                  </a:lnTo>
                  <a:lnTo>
                    <a:pt x="445" y="524"/>
                  </a:lnTo>
                  <a:lnTo>
                    <a:pt x="446" y="526"/>
                  </a:lnTo>
                  <a:lnTo>
                    <a:pt x="444" y="526"/>
                  </a:lnTo>
                  <a:lnTo>
                    <a:pt x="441" y="524"/>
                  </a:lnTo>
                  <a:lnTo>
                    <a:pt x="437" y="520"/>
                  </a:lnTo>
                  <a:lnTo>
                    <a:pt x="431" y="514"/>
                  </a:lnTo>
                  <a:lnTo>
                    <a:pt x="417" y="498"/>
                  </a:lnTo>
                  <a:lnTo>
                    <a:pt x="400" y="477"/>
                  </a:lnTo>
                  <a:close/>
                  <a:moveTo>
                    <a:pt x="521" y="613"/>
                  </a:moveTo>
                  <a:lnTo>
                    <a:pt x="538" y="637"/>
                  </a:lnTo>
                  <a:lnTo>
                    <a:pt x="551" y="657"/>
                  </a:lnTo>
                  <a:lnTo>
                    <a:pt x="557" y="664"/>
                  </a:lnTo>
                  <a:lnTo>
                    <a:pt x="560" y="671"/>
                  </a:lnTo>
                  <a:lnTo>
                    <a:pt x="562" y="675"/>
                  </a:lnTo>
                  <a:lnTo>
                    <a:pt x="562" y="679"/>
                  </a:lnTo>
                  <a:lnTo>
                    <a:pt x="560" y="679"/>
                  </a:lnTo>
                  <a:lnTo>
                    <a:pt x="557" y="676"/>
                  </a:lnTo>
                  <a:lnTo>
                    <a:pt x="552" y="672"/>
                  </a:lnTo>
                  <a:lnTo>
                    <a:pt x="546" y="665"/>
                  </a:lnTo>
                  <a:lnTo>
                    <a:pt x="531" y="648"/>
                  </a:lnTo>
                  <a:lnTo>
                    <a:pt x="514" y="626"/>
                  </a:lnTo>
                  <a:lnTo>
                    <a:pt x="496" y="602"/>
                  </a:lnTo>
                  <a:lnTo>
                    <a:pt x="483" y="583"/>
                  </a:lnTo>
                  <a:lnTo>
                    <a:pt x="478" y="575"/>
                  </a:lnTo>
                  <a:lnTo>
                    <a:pt x="475" y="568"/>
                  </a:lnTo>
                  <a:lnTo>
                    <a:pt x="473" y="564"/>
                  </a:lnTo>
                  <a:lnTo>
                    <a:pt x="473" y="562"/>
                  </a:lnTo>
                  <a:lnTo>
                    <a:pt x="475" y="562"/>
                  </a:lnTo>
                  <a:lnTo>
                    <a:pt x="478" y="564"/>
                  </a:lnTo>
                  <a:lnTo>
                    <a:pt x="483" y="568"/>
                  </a:lnTo>
                  <a:lnTo>
                    <a:pt x="488" y="574"/>
                  </a:lnTo>
                  <a:lnTo>
                    <a:pt x="504" y="591"/>
                  </a:lnTo>
                  <a:lnTo>
                    <a:pt x="521" y="613"/>
                  </a:lnTo>
                  <a:close/>
                  <a:moveTo>
                    <a:pt x="290" y="239"/>
                  </a:moveTo>
                  <a:lnTo>
                    <a:pt x="275" y="220"/>
                  </a:lnTo>
                  <a:lnTo>
                    <a:pt x="264" y="203"/>
                  </a:lnTo>
                  <a:lnTo>
                    <a:pt x="258" y="191"/>
                  </a:lnTo>
                  <a:lnTo>
                    <a:pt x="257" y="185"/>
                  </a:lnTo>
                  <a:lnTo>
                    <a:pt x="258" y="185"/>
                  </a:lnTo>
                  <a:lnTo>
                    <a:pt x="261" y="186"/>
                  </a:lnTo>
                  <a:lnTo>
                    <a:pt x="264" y="191"/>
                  </a:lnTo>
                  <a:lnTo>
                    <a:pt x="270" y="195"/>
                  </a:lnTo>
                  <a:lnTo>
                    <a:pt x="282" y="210"/>
                  </a:lnTo>
                  <a:lnTo>
                    <a:pt x="296" y="228"/>
                  </a:lnTo>
                  <a:lnTo>
                    <a:pt x="310" y="247"/>
                  </a:lnTo>
                  <a:lnTo>
                    <a:pt x="321" y="264"/>
                  </a:lnTo>
                  <a:lnTo>
                    <a:pt x="327" y="276"/>
                  </a:lnTo>
                  <a:lnTo>
                    <a:pt x="330" y="282"/>
                  </a:lnTo>
                  <a:lnTo>
                    <a:pt x="327" y="282"/>
                  </a:lnTo>
                  <a:lnTo>
                    <a:pt x="325" y="280"/>
                  </a:lnTo>
                  <a:lnTo>
                    <a:pt x="321" y="277"/>
                  </a:lnTo>
                  <a:lnTo>
                    <a:pt x="316" y="271"/>
                  </a:lnTo>
                  <a:lnTo>
                    <a:pt x="304" y="258"/>
                  </a:lnTo>
                  <a:lnTo>
                    <a:pt x="290" y="239"/>
                  </a:lnTo>
                  <a:close/>
                  <a:moveTo>
                    <a:pt x="387" y="370"/>
                  </a:moveTo>
                  <a:lnTo>
                    <a:pt x="373" y="350"/>
                  </a:lnTo>
                  <a:lnTo>
                    <a:pt x="360" y="332"/>
                  </a:lnTo>
                  <a:lnTo>
                    <a:pt x="357" y="326"/>
                  </a:lnTo>
                  <a:lnTo>
                    <a:pt x="354" y="320"/>
                  </a:lnTo>
                  <a:lnTo>
                    <a:pt x="353" y="316"/>
                  </a:lnTo>
                  <a:lnTo>
                    <a:pt x="353" y="313"/>
                  </a:lnTo>
                  <a:lnTo>
                    <a:pt x="354" y="313"/>
                  </a:lnTo>
                  <a:lnTo>
                    <a:pt x="356" y="316"/>
                  </a:lnTo>
                  <a:lnTo>
                    <a:pt x="360" y="319"/>
                  </a:lnTo>
                  <a:lnTo>
                    <a:pt x="366" y="324"/>
                  </a:lnTo>
                  <a:lnTo>
                    <a:pt x="379" y="340"/>
                  </a:lnTo>
                  <a:lnTo>
                    <a:pt x="394" y="359"/>
                  </a:lnTo>
                  <a:lnTo>
                    <a:pt x="409" y="380"/>
                  </a:lnTo>
                  <a:lnTo>
                    <a:pt x="420" y="396"/>
                  </a:lnTo>
                  <a:lnTo>
                    <a:pt x="427" y="409"/>
                  </a:lnTo>
                  <a:lnTo>
                    <a:pt x="429" y="415"/>
                  </a:lnTo>
                  <a:lnTo>
                    <a:pt x="427" y="415"/>
                  </a:lnTo>
                  <a:lnTo>
                    <a:pt x="424" y="414"/>
                  </a:lnTo>
                  <a:lnTo>
                    <a:pt x="420" y="409"/>
                  </a:lnTo>
                  <a:lnTo>
                    <a:pt x="414" y="404"/>
                  </a:lnTo>
                  <a:lnTo>
                    <a:pt x="402" y="390"/>
                  </a:lnTo>
                  <a:lnTo>
                    <a:pt x="387" y="370"/>
                  </a:lnTo>
                  <a:close/>
                  <a:moveTo>
                    <a:pt x="491" y="508"/>
                  </a:moveTo>
                  <a:lnTo>
                    <a:pt x="475" y="487"/>
                  </a:lnTo>
                  <a:lnTo>
                    <a:pt x="463" y="468"/>
                  </a:lnTo>
                  <a:lnTo>
                    <a:pt x="459" y="460"/>
                  </a:lnTo>
                  <a:lnTo>
                    <a:pt x="455" y="455"/>
                  </a:lnTo>
                  <a:lnTo>
                    <a:pt x="453" y="450"/>
                  </a:lnTo>
                  <a:lnTo>
                    <a:pt x="453" y="448"/>
                  </a:lnTo>
                  <a:lnTo>
                    <a:pt x="455" y="448"/>
                  </a:lnTo>
                  <a:lnTo>
                    <a:pt x="459" y="450"/>
                  </a:lnTo>
                  <a:lnTo>
                    <a:pt x="462" y="453"/>
                  </a:lnTo>
                  <a:lnTo>
                    <a:pt x="467" y="460"/>
                  </a:lnTo>
                  <a:lnTo>
                    <a:pt x="482" y="476"/>
                  </a:lnTo>
                  <a:lnTo>
                    <a:pt x="497" y="495"/>
                  </a:lnTo>
                  <a:lnTo>
                    <a:pt x="513" y="516"/>
                  </a:lnTo>
                  <a:lnTo>
                    <a:pt x="525" y="535"/>
                  </a:lnTo>
                  <a:lnTo>
                    <a:pt x="529" y="542"/>
                  </a:lnTo>
                  <a:lnTo>
                    <a:pt x="532" y="548"/>
                  </a:lnTo>
                  <a:lnTo>
                    <a:pt x="534" y="553"/>
                  </a:lnTo>
                  <a:lnTo>
                    <a:pt x="535" y="555"/>
                  </a:lnTo>
                  <a:lnTo>
                    <a:pt x="532" y="555"/>
                  </a:lnTo>
                  <a:lnTo>
                    <a:pt x="529" y="553"/>
                  </a:lnTo>
                  <a:lnTo>
                    <a:pt x="525" y="548"/>
                  </a:lnTo>
                  <a:lnTo>
                    <a:pt x="520" y="543"/>
                  </a:lnTo>
                  <a:lnTo>
                    <a:pt x="506" y="527"/>
                  </a:lnTo>
                  <a:lnTo>
                    <a:pt x="491" y="508"/>
                  </a:lnTo>
                  <a:close/>
                  <a:moveTo>
                    <a:pt x="600" y="651"/>
                  </a:moveTo>
                  <a:lnTo>
                    <a:pt x="583" y="629"/>
                  </a:lnTo>
                  <a:lnTo>
                    <a:pt x="570" y="609"/>
                  </a:lnTo>
                  <a:lnTo>
                    <a:pt x="566" y="601"/>
                  </a:lnTo>
                  <a:lnTo>
                    <a:pt x="562" y="596"/>
                  </a:lnTo>
                  <a:lnTo>
                    <a:pt x="560" y="591"/>
                  </a:lnTo>
                  <a:lnTo>
                    <a:pt x="560" y="589"/>
                  </a:lnTo>
                  <a:lnTo>
                    <a:pt x="562" y="588"/>
                  </a:lnTo>
                  <a:lnTo>
                    <a:pt x="564" y="590"/>
                  </a:lnTo>
                  <a:lnTo>
                    <a:pt x="570" y="595"/>
                  </a:lnTo>
                  <a:lnTo>
                    <a:pt x="575" y="600"/>
                  </a:lnTo>
                  <a:lnTo>
                    <a:pt x="590" y="617"/>
                  </a:lnTo>
                  <a:lnTo>
                    <a:pt x="607" y="639"/>
                  </a:lnTo>
                  <a:lnTo>
                    <a:pt x="623" y="661"/>
                  </a:lnTo>
                  <a:lnTo>
                    <a:pt x="636" y="680"/>
                  </a:lnTo>
                  <a:lnTo>
                    <a:pt x="641" y="687"/>
                  </a:lnTo>
                  <a:lnTo>
                    <a:pt x="644" y="694"/>
                  </a:lnTo>
                  <a:lnTo>
                    <a:pt x="646" y="698"/>
                  </a:lnTo>
                  <a:lnTo>
                    <a:pt x="646" y="701"/>
                  </a:lnTo>
                  <a:lnTo>
                    <a:pt x="644" y="701"/>
                  </a:lnTo>
                  <a:lnTo>
                    <a:pt x="641" y="698"/>
                  </a:lnTo>
                  <a:lnTo>
                    <a:pt x="636" y="694"/>
                  </a:lnTo>
                  <a:lnTo>
                    <a:pt x="631" y="689"/>
                  </a:lnTo>
                  <a:lnTo>
                    <a:pt x="616" y="672"/>
                  </a:lnTo>
                  <a:lnTo>
                    <a:pt x="600" y="651"/>
                  </a:lnTo>
                  <a:close/>
                  <a:moveTo>
                    <a:pt x="488" y="412"/>
                  </a:moveTo>
                  <a:lnTo>
                    <a:pt x="474" y="392"/>
                  </a:lnTo>
                  <a:lnTo>
                    <a:pt x="463" y="375"/>
                  </a:lnTo>
                  <a:lnTo>
                    <a:pt x="459" y="369"/>
                  </a:lnTo>
                  <a:lnTo>
                    <a:pt x="456" y="363"/>
                  </a:lnTo>
                  <a:lnTo>
                    <a:pt x="454" y="359"/>
                  </a:lnTo>
                  <a:lnTo>
                    <a:pt x="454" y="356"/>
                  </a:lnTo>
                  <a:lnTo>
                    <a:pt x="455" y="356"/>
                  </a:lnTo>
                  <a:lnTo>
                    <a:pt x="459" y="359"/>
                  </a:lnTo>
                  <a:lnTo>
                    <a:pt x="463" y="362"/>
                  </a:lnTo>
                  <a:lnTo>
                    <a:pt x="467" y="367"/>
                  </a:lnTo>
                  <a:lnTo>
                    <a:pt x="480" y="382"/>
                  </a:lnTo>
                  <a:lnTo>
                    <a:pt x="495" y="399"/>
                  </a:lnTo>
                  <a:lnTo>
                    <a:pt x="508" y="419"/>
                  </a:lnTo>
                  <a:lnTo>
                    <a:pt x="519" y="436"/>
                  </a:lnTo>
                  <a:lnTo>
                    <a:pt x="526" y="448"/>
                  </a:lnTo>
                  <a:lnTo>
                    <a:pt x="528" y="453"/>
                  </a:lnTo>
                  <a:lnTo>
                    <a:pt x="527" y="455"/>
                  </a:lnTo>
                  <a:lnTo>
                    <a:pt x="524" y="452"/>
                  </a:lnTo>
                  <a:lnTo>
                    <a:pt x="519" y="449"/>
                  </a:lnTo>
                  <a:lnTo>
                    <a:pt x="515" y="444"/>
                  </a:lnTo>
                  <a:lnTo>
                    <a:pt x="503" y="429"/>
                  </a:lnTo>
                  <a:lnTo>
                    <a:pt x="488" y="412"/>
                  </a:lnTo>
                  <a:close/>
                  <a:moveTo>
                    <a:pt x="587" y="542"/>
                  </a:moveTo>
                  <a:lnTo>
                    <a:pt x="572" y="522"/>
                  </a:lnTo>
                  <a:lnTo>
                    <a:pt x="560" y="504"/>
                  </a:lnTo>
                  <a:lnTo>
                    <a:pt x="556" y="498"/>
                  </a:lnTo>
                  <a:lnTo>
                    <a:pt x="553" y="491"/>
                  </a:lnTo>
                  <a:lnTo>
                    <a:pt x="551" y="488"/>
                  </a:lnTo>
                  <a:lnTo>
                    <a:pt x="551" y="485"/>
                  </a:lnTo>
                  <a:lnTo>
                    <a:pt x="553" y="485"/>
                  </a:lnTo>
                  <a:lnTo>
                    <a:pt x="556" y="487"/>
                  </a:lnTo>
                  <a:lnTo>
                    <a:pt x="560" y="491"/>
                  </a:lnTo>
                  <a:lnTo>
                    <a:pt x="566" y="497"/>
                  </a:lnTo>
                  <a:lnTo>
                    <a:pt x="579" y="511"/>
                  </a:lnTo>
                  <a:lnTo>
                    <a:pt x="594" y="531"/>
                  </a:lnTo>
                  <a:lnTo>
                    <a:pt x="609" y="551"/>
                  </a:lnTo>
                  <a:lnTo>
                    <a:pt x="621" y="568"/>
                  </a:lnTo>
                  <a:lnTo>
                    <a:pt x="625" y="575"/>
                  </a:lnTo>
                  <a:lnTo>
                    <a:pt x="627" y="580"/>
                  </a:lnTo>
                  <a:lnTo>
                    <a:pt x="630" y="585"/>
                  </a:lnTo>
                  <a:lnTo>
                    <a:pt x="630" y="587"/>
                  </a:lnTo>
                  <a:lnTo>
                    <a:pt x="627" y="587"/>
                  </a:lnTo>
                  <a:lnTo>
                    <a:pt x="625" y="586"/>
                  </a:lnTo>
                  <a:lnTo>
                    <a:pt x="621" y="581"/>
                  </a:lnTo>
                  <a:lnTo>
                    <a:pt x="615" y="576"/>
                  </a:lnTo>
                  <a:lnTo>
                    <a:pt x="602" y="562"/>
                  </a:lnTo>
                  <a:lnTo>
                    <a:pt x="587" y="542"/>
                  </a:lnTo>
                  <a:close/>
                </a:path>
              </a:pathLst>
            </a:custGeom>
            <a:solidFill>
              <a:srgbClr val="F4E9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CH"/>
            </a:p>
          </p:txBody>
        </p:sp>
        <p:sp>
          <p:nvSpPr>
            <p:cNvPr id="26" name="Freeform 16"/>
            <p:cNvSpPr>
              <a:spLocks noEditPoints="1"/>
            </p:cNvSpPr>
            <p:nvPr userDrawn="1"/>
          </p:nvSpPr>
          <p:spPr bwMode="auto">
            <a:xfrm>
              <a:off x="9287669" y="954087"/>
              <a:ext cx="133350" cy="358775"/>
            </a:xfrm>
            <a:custGeom>
              <a:avLst/>
              <a:gdLst>
                <a:gd name="T0" fmla="*/ 0 w 678"/>
                <a:gd name="T1" fmla="*/ 884 h 1807"/>
                <a:gd name="T2" fmla="*/ 51 w 678"/>
                <a:gd name="T3" fmla="*/ 435 h 1807"/>
                <a:gd name="T4" fmla="*/ 24 w 678"/>
                <a:gd name="T5" fmla="*/ 253 h 1807"/>
                <a:gd name="T6" fmla="*/ 661 w 678"/>
                <a:gd name="T7" fmla="*/ 566 h 1807"/>
                <a:gd name="T8" fmla="*/ 678 w 678"/>
                <a:gd name="T9" fmla="*/ 780 h 1807"/>
                <a:gd name="T10" fmla="*/ 678 w 678"/>
                <a:gd name="T11" fmla="*/ 933 h 1807"/>
                <a:gd name="T12" fmla="*/ 666 w 678"/>
                <a:gd name="T13" fmla="*/ 996 h 1807"/>
                <a:gd name="T14" fmla="*/ 620 w 678"/>
                <a:gd name="T15" fmla="*/ 1244 h 1807"/>
                <a:gd name="T16" fmla="*/ 602 w 678"/>
                <a:gd name="T17" fmla="*/ 1339 h 1807"/>
                <a:gd name="T18" fmla="*/ 623 w 678"/>
                <a:gd name="T19" fmla="*/ 1465 h 1807"/>
                <a:gd name="T20" fmla="*/ 563 w 678"/>
                <a:gd name="T21" fmla="*/ 1572 h 1807"/>
                <a:gd name="T22" fmla="*/ 243 w 678"/>
                <a:gd name="T23" fmla="*/ 1255 h 1807"/>
                <a:gd name="T24" fmla="*/ 592 w 678"/>
                <a:gd name="T25" fmla="*/ 1695 h 1807"/>
                <a:gd name="T26" fmla="*/ 185 w 678"/>
                <a:gd name="T27" fmla="*/ 1168 h 1807"/>
                <a:gd name="T28" fmla="*/ 337 w 678"/>
                <a:gd name="T29" fmla="*/ 1344 h 1807"/>
                <a:gd name="T30" fmla="*/ 145 w 678"/>
                <a:gd name="T31" fmla="*/ 1076 h 1807"/>
                <a:gd name="T32" fmla="*/ 200 w 678"/>
                <a:gd name="T33" fmla="*/ 1087 h 1807"/>
                <a:gd name="T34" fmla="*/ 371 w 678"/>
                <a:gd name="T35" fmla="*/ 1314 h 1807"/>
                <a:gd name="T36" fmla="*/ 486 w 678"/>
                <a:gd name="T37" fmla="*/ 1447 h 1807"/>
                <a:gd name="T38" fmla="*/ 72 w 678"/>
                <a:gd name="T39" fmla="*/ 869 h 1807"/>
                <a:gd name="T40" fmla="*/ 620 w 678"/>
                <a:gd name="T41" fmla="*/ 1557 h 1807"/>
                <a:gd name="T42" fmla="*/ 137 w 678"/>
                <a:gd name="T43" fmla="*/ 923 h 1807"/>
                <a:gd name="T44" fmla="*/ 367 w 678"/>
                <a:gd name="T45" fmla="*/ 1198 h 1807"/>
                <a:gd name="T46" fmla="*/ 564 w 678"/>
                <a:gd name="T47" fmla="*/ 1456 h 1807"/>
                <a:gd name="T48" fmla="*/ 346 w 678"/>
                <a:gd name="T49" fmla="*/ 1118 h 1807"/>
                <a:gd name="T50" fmla="*/ 552 w 678"/>
                <a:gd name="T51" fmla="*/ 1388 h 1807"/>
                <a:gd name="T52" fmla="*/ 31 w 678"/>
                <a:gd name="T53" fmla="*/ 678 h 1807"/>
                <a:gd name="T54" fmla="*/ 341 w 678"/>
                <a:gd name="T55" fmla="*/ 1058 h 1807"/>
                <a:gd name="T56" fmla="*/ 55 w 678"/>
                <a:gd name="T57" fmla="*/ 654 h 1807"/>
                <a:gd name="T58" fmla="*/ 347 w 678"/>
                <a:gd name="T59" fmla="*/ 1022 h 1807"/>
                <a:gd name="T60" fmla="*/ 407 w 678"/>
                <a:gd name="T61" fmla="*/ 1088 h 1807"/>
                <a:gd name="T62" fmla="*/ 184 w 678"/>
                <a:gd name="T63" fmla="*/ 755 h 1807"/>
                <a:gd name="T64" fmla="*/ 513 w 678"/>
                <a:gd name="T65" fmla="*/ 1153 h 1807"/>
                <a:gd name="T66" fmla="*/ 99 w 678"/>
                <a:gd name="T67" fmla="*/ 574 h 1807"/>
                <a:gd name="T68" fmla="*/ 352 w 678"/>
                <a:gd name="T69" fmla="*/ 890 h 1807"/>
                <a:gd name="T70" fmla="*/ 529 w 678"/>
                <a:gd name="T71" fmla="*/ 1110 h 1807"/>
                <a:gd name="T72" fmla="*/ 350 w 678"/>
                <a:gd name="T73" fmla="*/ 846 h 1807"/>
                <a:gd name="T74" fmla="*/ 588 w 678"/>
                <a:gd name="T75" fmla="*/ 1131 h 1807"/>
                <a:gd name="T76" fmla="*/ 95 w 678"/>
                <a:gd name="T77" fmla="*/ 446 h 1807"/>
                <a:gd name="T78" fmla="*/ 246 w 678"/>
                <a:gd name="T79" fmla="*/ 617 h 1807"/>
                <a:gd name="T80" fmla="*/ 390 w 678"/>
                <a:gd name="T81" fmla="*/ 826 h 1807"/>
                <a:gd name="T82" fmla="*/ 209 w 678"/>
                <a:gd name="T83" fmla="*/ 505 h 1807"/>
                <a:gd name="T84" fmla="*/ 313 w 678"/>
                <a:gd name="T85" fmla="*/ 654 h 1807"/>
                <a:gd name="T86" fmla="*/ 424 w 678"/>
                <a:gd name="T87" fmla="*/ 771 h 1807"/>
                <a:gd name="T88" fmla="*/ 616 w 678"/>
                <a:gd name="T89" fmla="*/ 1036 h 1807"/>
                <a:gd name="T90" fmla="*/ 256 w 678"/>
                <a:gd name="T91" fmla="*/ 499 h 1807"/>
                <a:gd name="T92" fmla="*/ 391 w 678"/>
                <a:gd name="T93" fmla="*/ 672 h 1807"/>
                <a:gd name="T94" fmla="*/ 445 w 678"/>
                <a:gd name="T95" fmla="*/ 737 h 1807"/>
                <a:gd name="T96" fmla="*/ 92 w 678"/>
                <a:gd name="T97" fmla="*/ 201 h 1807"/>
                <a:gd name="T98" fmla="*/ 340 w 678"/>
                <a:gd name="T99" fmla="*/ 510 h 1807"/>
                <a:gd name="T100" fmla="*/ 382 w 678"/>
                <a:gd name="T101" fmla="*/ 579 h 1807"/>
                <a:gd name="T102" fmla="*/ 514 w 678"/>
                <a:gd name="T103" fmla="*/ 746 h 1807"/>
                <a:gd name="T104" fmla="*/ 63 w 678"/>
                <a:gd name="T105" fmla="*/ 77 h 1807"/>
                <a:gd name="T106" fmla="*/ 223 w 678"/>
                <a:gd name="T107" fmla="*/ 283 h 1807"/>
                <a:gd name="T108" fmla="*/ 409 w 678"/>
                <a:gd name="T109" fmla="*/ 527 h 1807"/>
                <a:gd name="T110" fmla="*/ 456 w 678"/>
                <a:gd name="T111" fmla="*/ 584 h 1807"/>
                <a:gd name="T112" fmla="*/ 149 w 678"/>
                <a:gd name="T113" fmla="*/ 99 h 1807"/>
                <a:gd name="T114" fmla="*/ 316 w 678"/>
                <a:gd name="T115" fmla="*/ 309 h 1807"/>
                <a:gd name="T116" fmla="*/ 455 w 678"/>
                <a:gd name="T117" fmla="*/ 476 h 1807"/>
                <a:gd name="T118" fmla="*/ 540 w 678"/>
                <a:gd name="T119" fmla="*/ 597 h 1807"/>
                <a:gd name="T120" fmla="*/ 367 w 678"/>
                <a:gd name="T121" fmla="*/ 286 h 1807"/>
                <a:gd name="T122" fmla="*/ 523 w 678"/>
                <a:gd name="T123" fmla="*/ 484 h 1807"/>
                <a:gd name="T124" fmla="*/ 539 w 678"/>
                <a:gd name="T125" fmla="*/ 390 h 1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78" h="1807">
                  <a:moveTo>
                    <a:pt x="0" y="971"/>
                  </a:moveTo>
                  <a:lnTo>
                    <a:pt x="0" y="948"/>
                  </a:lnTo>
                  <a:lnTo>
                    <a:pt x="5" y="955"/>
                  </a:lnTo>
                  <a:lnTo>
                    <a:pt x="39" y="999"/>
                  </a:lnTo>
                  <a:lnTo>
                    <a:pt x="66" y="1035"/>
                  </a:lnTo>
                  <a:lnTo>
                    <a:pt x="77" y="1051"/>
                  </a:lnTo>
                  <a:lnTo>
                    <a:pt x="83" y="1062"/>
                  </a:lnTo>
                  <a:lnTo>
                    <a:pt x="88" y="1070"/>
                  </a:lnTo>
                  <a:lnTo>
                    <a:pt x="89" y="1073"/>
                  </a:lnTo>
                  <a:lnTo>
                    <a:pt x="86" y="1072"/>
                  </a:lnTo>
                  <a:lnTo>
                    <a:pt x="81" y="1067"/>
                  </a:lnTo>
                  <a:lnTo>
                    <a:pt x="72" y="1058"/>
                  </a:lnTo>
                  <a:lnTo>
                    <a:pt x="61" y="1046"/>
                  </a:lnTo>
                  <a:lnTo>
                    <a:pt x="34" y="1013"/>
                  </a:lnTo>
                  <a:lnTo>
                    <a:pt x="0" y="971"/>
                  </a:lnTo>
                  <a:close/>
                  <a:moveTo>
                    <a:pt x="0" y="930"/>
                  </a:moveTo>
                  <a:lnTo>
                    <a:pt x="0" y="908"/>
                  </a:lnTo>
                  <a:lnTo>
                    <a:pt x="19" y="936"/>
                  </a:lnTo>
                  <a:lnTo>
                    <a:pt x="35" y="957"/>
                  </a:lnTo>
                  <a:lnTo>
                    <a:pt x="43" y="972"/>
                  </a:lnTo>
                  <a:lnTo>
                    <a:pt x="46" y="979"/>
                  </a:lnTo>
                  <a:lnTo>
                    <a:pt x="41" y="977"/>
                  </a:lnTo>
                  <a:lnTo>
                    <a:pt x="32" y="967"/>
                  </a:lnTo>
                  <a:lnTo>
                    <a:pt x="18" y="951"/>
                  </a:lnTo>
                  <a:lnTo>
                    <a:pt x="0" y="930"/>
                  </a:lnTo>
                  <a:close/>
                  <a:moveTo>
                    <a:pt x="0" y="884"/>
                  </a:moveTo>
                  <a:lnTo>
                    <a:pt x="0" y="871"/>
                  </a:lnTo>
                  <a:lnTo>
                    <a:pt x="9" y="886"/>
                  </a:lnTo>
                  <a:lnTo>
                    <a:pt x="13" y="893"/>
                  </a:lnTo>
                  <a:lnTo>
                    <a:pt x="8" y="892"/>
                  </a:lnTo>
                  <a:lnTo>
                    <a:pt x="0" y="884"/>
                  </a:lnTo>
                  <a:close/>
                  <a:moveTo>
                    <a:pt x="0" y="521"/>
                  </a:moveTo>
                  <a:lnTo>
                    <a:pt x="0" y="501"/>
                  </a:lnTo>
                  <a:lnTo>
                    <a:pt x="11" y="518"/>
                  </a:lnTo>
                  <a:lnTo>
                    <a:pt x="19" y="531"/>
                  </a:lnTo>
                  <a:lnTo>
                    <a:pt x="24" y="541"/>
                  </a:lnTo>
                  <a:lnTo>
                    <a:pt x="25" y="545"/>
                  </a:lnTo>
                  <a:lnTo>
                    <a:pt x="23" y="544"/>
                  </a:lnTo>
                  <a:lnTo>
                    <a:pt x="17" y="540"/>
                  </a:lnTo>
                  <a:lnTo>
                    <a:pt x="9" y="532"/>
                  </a:lnTo>
                  <a:lnTo>
                    <a:pt x="0" y="521"/>
                  </a:lnTo>
                  <a:close/>
                  <a:moveTo>
                    <a:pt x="0" y="459"/>
                  </a:moveTo>
                  <a:lnTo>
                    <a:pt x="0" y="436"/>
                  </a:lnTo>
                  <a:lnTo>
                    <a:pt x="6" y="444"/>
                  </a:lnTo>
                  <a:lnTo>
                    <a:pt x="28" y="474"/>
                  </a:lnTo>
                  <a:lnTo>
                    <a:pt x="46" y="499"/>
                  </a:lnTo>
                  <a:lnTo>
                    <a:pt x="52" y="509"/>
                  </a:lnTo>
                  <a:lnTo>
                    <a:pt x="57" y="518"/>
                  </a:lnTo>
                  <a:lnTo>
                    <a:pt x="59" y="523"/>
                  </a:lnTo>
                  <a:lnTo>
                    <a:pt x="60" y="526"/>
                  </a:lnTo>
                  <a:lnTo>
                    <a:pt x="58" y="526"/>
                  </a:lnTo>
                  <a:lnTo>
                    <a:pt x="53" y="523"/>
                  </a:lnTo>
                  <a:lnTo>
                    <a:pt x="48" y="518"/>
                  </a:lnTo>
                  <a:lnTo>
                    <a:pt x="40" y="509"/>
                  </a:lnTo>
                  <a:lnTo>
                    <a:pt x="23" y="488"/>
                  </a:lnTo>
                  <a:lnTo>
                    <a:pt x="0" y="459"/>
                  </a:lnTo>
                  <a:close/>
                  <a:moveTo>
                    <a:pt x="0" y="388"/>
                  </a:moveTo>
                  <a:lnTo>
                    <a:pt x="0" y="374"/>
                  </a:lnTo>
                  <a:lnTo>
                    <a:pt x="9" y="384"/>
                  </a:lnTo>
                  <a:lnTo>
                    <a:pt x="21" y="399"/>
                  </a:lnTo>
                  <a:lnTo>
                    <a:pt x="36" y="415"/>
                  </a:lnTo>
                  <a:lnTo>
                    <a:pt x="51" y="435"/>
                  </a:lnTo>
                  <a:lnTo>
                    <a:pt x="72" y="464"/>
                  </a:lnTo>
                  <a:lnTo>
                    <a:pt x="89" y="488"/>
                  </a:lnTo>
                  <a:lnTo>
                    <a:pt x="94" y="498"/>
                  </a:lnTo>
                  <a:lnTo>
                    <a:pt x="99" y="506"/>
                  </a:lnTo>
                  <a:lnTo>
                    <a:pt x="102" y="511"/>
                  </a:lnTo>
                  <a:lnTo>
                    <a:pt x="102" y="513"/>
                  </a:lnTo>
                  <a:lnTo>
                    <a:pt x="100" y="513"/>
                  </a:lnTo>
                  <a:lnTo>
                    <a:pt x="95" y="510"/>
                  </a:lnTo>
                  <a:lnTo>
                    <a:pt x="90" y="505"/>
                  </a:lnTo>
                  <a:lnTo>
                    <a:pt x="83" y="497"/>
                  </a:lnTo>
                  <a:lnTo>
                    <a:pt x="64" y="476"/>
                  </a:lnTo>
                  <a:lnTo>
                    <a:pt x="42" y="448"/>
                  </a:lnTo>
                  <a:lnTo>
                    <a:pt x="29" y="431"/>
                  </a:lnTo>
                  <a:lnTo>
                    <a:pt x="18" y="414"/>
                  </a:lnTo>
                  <a:lnTo>
                    <a:pt x="8" y="400"/>
                  </a:lnTo>
                  <a:lnTo>
                    <a:pt x="0" y="388"/>
                  </a:lnTo>
                  <a:close/>
                  <a:moveTo>
                    <a:pt x="0" y="316"/>
                  </a:moveTo>
                  <a:lnTo>
                    <a:pt x="0" y="300"/>
                  </a:lnTo>
                  <a:lnTo>
                    <a:pt x="6" y="310"/>
                  </a:lnTo>
                  <a:lnTo>
                    <a:pt x="10" y="318"/>
                  </a:lnTo>
                  <a:lnTo>
                    <a:pt x="13" y="324"/>
                  </a:lnTo>
                  <a:lnTo>
                    <a:pt x="14" y="327"/>
                  </a:lnTo>
                  <a:lnTo>
                    <a:pt x="11" y="327"/>
                  </a:lnTo>
                  <a:lnTo>
                    <a:pt x="9" y="325"/>
                  </a:lnTo>
                  <a:lnTo>
                    <a:pt x="5" y="321"/>
                  </a:lnTo>
                  <a:lnTo>
                    <a:pt x="0" y="316"/>
                  </a:lnTo>
                  <a:close/>
                  <a:moveTo>
                    <a:pt x="0" y="244"/>
                  </a:moveTo>
                  <a:lnTo>
                    <a:pt x="0" y="225"/>
                  </a:lnTo>
                  <a:lnTo>
                    <a:pt x="7" y="233"/>
                  </a:lnTo>
                  <a:lnTo>
                    <a:pt x="15" y="243"/>
                  </a:lnTo>
                  <a:lnTo>
                    <a:pt x="24" y="253"/>
                  </a:lnTo>
                  <a:lnTo>
                    <a:pt x="31" y="265"/>
                  </a:lnTo>
                  <a:lnTo>
                    <a:pt x="50" y="289"/>
                  </a:lnTo>
                  <a:lnTo>
                    <a:pt x="64" y="312"/>
                  </a:lnTo>
                  <a:lnTo>
                    <a:pt x="70" y="320"/>
                  </a:lnTo>
                  <a:lnTo>
                    <a:pt x="74" y="327"/>
                  </a:lnTo>
                  <a:lnTo>
                    <a:pt x="75" y="331"/>
                  </a:lnTo>
                  <a:lnTo>
                    <a:pt x="77" y="335"/>
                  </a:lnTo>
                  <a:lnTo>
                    <a:pt x="74" y="335"/>
                  </a:lnTo>
                  <a:lnTo>
                    <a:pt x="71" y="331"/>
                  </a:lnTo>
                  <a:lnTo>
                    <a:pt x="66" y="327"/>
                  </a:lnTo>
                  <a:lnTo>
                    <a:pt x="59" y="320"/>
                  </a:lnTo>
                  <a:lnTo>
                    <a:pt x="43" y="302"/>
                  </a:lnTo>
                  <a:lnTo>
                    <a:pt x="25" y="277"/>
                  </a:lnTo>
                  <a:lnTo>
                    <a:pt x="17" y="268"/>
                  </a:lnTo>
                  <a:lnTo>
                    <a:pt x="11" y="260"/>
                  </a:lnTo>
                  <a:lnTo>
                    <a:pt x="5" y="252"/>
                  </a:lnTo>
                  <a:lnTo>
                    <a:pt x="0" y="244"/>
                  </a:lnTo>
                  <a:close/>
                  <a:moveTo>
                    <a:pt x="0" y="164"/>
                  </a:moveTo>
                  <a:lnTo>
                    <a:pt x="0" y="144"/>
                  </a:lnTo>
                  <a:lnTo>
                    <a:pt x="11" y="160"/>
                  </a:lnTo>
                  <a:lnTo>
                    <a:pt x="19" y="174"/>
                  </a:lnTo>
                  <a:lnTo>
                    <a:pt x="25" y="184"/>
                  </a:lnTo>
                  <a:lnTo>
                    <a:pt x="26" y="188"/>
                  </a:lnTo>
                  <a:lnTo>
                    <a:pt x="23" y="188"/>
                  </a:lnTo>
                  <a:lnTo>
                    <a:pt x="17" y="184"/>
                  </a:lnTo>
                  <a:lnTo>
                    <a:pt x="9" y="175"/>
                  </a:lnTo>
                  <a:lnTo>
                    <a:pt x="0" y="164"/>
                  </a:lnTo>
                  <a:close/>
                  <a:moveTo>
                    <a:pt x="678" y="564"/>
                  </a:moveTo>
                  <a:lnTo>
                    <a:pt x="678" y="586"/>
                  </a:lnTo>
                  <a:lnTo>
                    <a:pt x="670" y="577"/>
                  </a:lnTo>
                  <a:lnTo>
                    <a:pt x="661" y="566"/>
                  </a:lnTo>
                  <a:lnTo>
                    <a:pt x="646" y="547"/>
                  </a:lnTo>
                  <a:lnTo>
                    <a:pt x="634" y="529"/>
                  </a:lnTo>
                  <a:lnTo>
                    <a:pt x="629" y="521"/>
                  </a:lnTo>
                  <a:lnTo>
                    <a:pt x="627" y="516"/>
                  </a:lnTo>
                  <a:lnTo>
                    <a:pt x="625" y="511"/>
                  </a:lnTo>
                  <a:lnTo>
                    <a:pt x="625" y="509"/>
                  </a:lnTo>
                  <a:lnTo>
                    <a:pt x="627" y="509"/>
                  </a:lnTo>
                  <a:lnTo>
                    <a:pt x="629" y="510"/>
                  </a:lnTo>
                  <a:lnTo>
                    <a:pt x="634" y="513"/>
                  </a:lnTo>
                  <a:lnTo>
                    <a:pt x="639" y="519"/>
                  </a:lnTo>
                  <a:lnTo>
                    <a:pt x="653" y="534"/>
                  </a:lnTo>
                  <a:lnTo>
                    <a:pt x="669" y="553"/>
                  </a:lnTo>
                  <a:lnTo>
                    <a:pt x="673" y="559"/>
                  </a:lnTo>
                  <a:lnTo>
                    <a:pt x="678" y="564"/>
                  </a:lnTo>
                  <a:close/>
                  <a:moveTo>
                    <a:pt x="678" y="662"/>
                  </a:moveTo>
                  <a:lnTo>
                    <a:pt x="678" y="688"/>
                  </a:lnTo>
                  <a:lnTo>
                    <a:pt x="672" y="680"/>
                  </a:lnTo>
                  <a:lnTo>
                    <a:pt x="655" y="658"/>
                  </a:lnTo>
                  <a:lnTo>
                    <a:pt x="641" y="639"/>
                  </a:lnTo>
                  <a:lnTo>
                    <a:pt x="637" y="631"/>
                  </a:lnTo>
                  <a:lnTo>
                    <a:pt x="634" y="625"/>
                  </a:lnTo>
                  <a:lnTo>
                    <a:pt x="631" y="620"/>
                  </a:lnTo>
                  <a:lnTo>
                    <a:pt x="632" y="617"/>
                  </a:lnTo>
                  <a:lnTo>
                    <a:pt x="634" y="617"/>
                  </a:lnTo>
                  <a:lnTo>
                    <a:pt x="637" y="619"/>
                  </a:lnTo>
                  <a:lnTo>
                    <a:pt x="641" y="623"/>
                  </a:lnTo>
                  <a:lnTo>
                    <a:pt x="647" y="628"/>
                  </a:lnTo>
                  <a:lnTo>
                    <a:pt x="661" y="643"/>
                  </a:lnTo>
                  <a:lnTo>
                    <a:pt x="678" y="662"/>
                  </a:lnTo>
                  <a:close/>
                  <a:moveTo>
                    <a:pt x="678" y="761"/>
                  </a:moveTo>
                  <a:lnTo>
                    <a:pt x="678" y="780"/>
                  </a:lnTo>
                  <a:lnTo>
                    <a:pt x="670" y="768"/>
                  </a:lnTo>
                  <a:lnTo>
                    <a:pt x="664" y="758"/>
                  </a:lnTo>
                  <a:lnTo>
                    <a:pt x="661" y="752"/>
                  </a:lnTo>
                  <a:lnTo>
                    <a:pt x="661" y="748"/>
                  </a:lnTo>
                  <a:lnTo>
                    <a:pt x="663" y="748"/>
                  </a:lnTo>
                  <a:lnTo>
                    <a:pt x="667" y="751"/>
                  </a:lnTo>
                  <a:lnTo>
                    <a:pt x="671" y="755"/>
                  </a:lnTo>
                  <a:lnTo>
                    <a:pt x="678" y="761"/>
                  </a:lnTo>
                  <a:close/>
                  <a:moveTo>
                    <a:pt x="678" y="852"/>
                  </a:moveTo>
                  <a:lnTo>
                    <a:pt x="678" y="863"/>
                  </a:lnTo>
                  <a:lnTo>
                    <a:pt x="669" y="857"/>
                  </a:lnTo>
                  <a:lnTo>
                    <a:pt x="657" y="844"/>
                  </a:lnTo>
                  <a:lnTo>
                    <a:pt x="642" y="828"/>
                  </a:lnTo>
                  <a:lnTo>
                    <a:pt x="627" y="809"/>
                  </a:lnTo>
                  <a:lnTo>
                    <a:pt x="608" y="784"/>
                  </a:lnTo>
                  <a:lnTo>
                    <a:pt x="593" y="762"/>
                  </a:lnTo>
                  <a:lnTo>
                    <a:pt x="587" y="753"/>
                  </a:lnTo>
                  <a:lnTo>
                    <a:pt x="584" y="746"/>
                  </a:lnTo>
                  <a:lnTo>
                    <a:pt x="582" y="741"/>
                  </a:lnTo>
                  <a:lnTo>
                    <a:pt x="582" y="739"/>
                  </a:lnTo>
                  <a:lnTo>
                    <a:pt x="583" y="737"/>
                  </a:lnTo>
                  <a:lnTo>
                    <a:pt x="587" y="740"/>
                  </a:lnTo>
                  <a:lnTo>
                    <a:pt x="593" y="745"/>
                  </a:lnTo>
                  <a:lnTo>
                    <a:pt x="599" y="752"/>
                  </a:lnTo>
                  <a:lnTo>
                    <a:pt x="616" y="771"/>
                  </a:lnTo>
                  <a:lnTo>
                    <a:pt x="636" y="794"/>
                  </a:lnTo>
                  <a:lnTo>
                    <a:pt x="649" y="811"/>
                  </a:lnTo>
                  <a:lnTo>
                    <a:pt x="661" y="827"/>
                  </a:lnTo>
                  <a:lnTo>
                    <a:pt x="671" y="841"/>
                  </a:lnTo>
                  <a:lnTo>
                    <a:pt x="678" y="852"/>
                  </a:lnTo>
                  <a:close/>
                  <a:moveTo>
                    <a:pt x="678" y="933"/>
                  </a:moveTo>
                  <a:lnTo>
                    <a:pt x="678" y="956"/>
                  </a:lnTo>
                  <a:lnTo>
                    <a:pt x="664" y="937"/>
                  </a:lnTo>
                  <a:lnTo>
                    <a:pt x="655" y="923"/>
                  </a:lnTo>
                  <a:lnTo>
                    <a:pt x="649" y="912"/>
                  </a:lnTo>
                  <a:lnTo>
                    <a:pt x="648" y="906"/>
                  </a:lnTo>
                  <a:lnTo>
                    <a:pt x="649" y="906"/>
                  </a:lnTo>
                  <a:lnTo>
                    <a:pt x="650" y="906"/>
                  </a:lnTo>
                  <a:lnTo>
                    <a:pt x="653" y="908"/>
                  </a:lnTo>
                  <a:lnTo>
                    <a:pt x="657" y="912"/>
                  </a:lnTo>
                  <a:lnTo>
                    <a:pt x="667" y="921"/>
                  </a:lnTo>
                  <a:lnTo>
                    <a:pt x="678" y="933"/>
                  </a:lnTo>
                  <a:close/>
                  <a:moveTo>
                    <a:pt x="678" y="1012"/>
                  </a:moveTo>
                  <a:lnTo>
                    <a:pt x="678" y="1035"/>
                  </a:lnTo>
                  <a:lnTo>
                    <a:pt x="670" y="1025"/>
                  </a:lnTo>
                  <a:lnTo>
                    <a:pt x="661" y="1015"/>
                  </a:lnTo>
                  <a:lnTo>
                    <a:pt x="651" y="1004"/>
                  </a:lnTo>
                  <a:lnTo>
                    <a:pt x="641" y="992"/>
                  </a:lnTo>
                  <a:lnTo>
                    <a:pt x="619" y="964"/>
                  </a:lnTo>
                  <a:lnTo>
                    <a:pt x="602" y="939"/>
                  </a:lnTo>
                  <a:lnTo>
                    <a:pt x="595" y="929"/>
                  </a:lnTo>
                  <a:lnTo>
                    <a:pt x="591" y="921"/>
                  </a:lnTo>
                  <a:lnTo>
                    <a:pt x="588" y="915"/>
                  </a:lnTo>
                  <a:lnTo>
                    <a:pt x="587" y="913"/>
                  </a:lnTo>
                  <a:lnTo>
                    <a:pt x="589" y="912"/>
                  </a:lnTo>
                  <a:lnTo>
                    <a:pt x="594" y="915"/>
                  </a:lnTo>
                  <a:lnTo>
                    <a:pt x="600" y="921"/>
                  </a:lnTo>
                  <a:lnTo>
                    <a:pt x="608" y="928"/>
                  </a:lnTo>
                  <a:lnTo>
                    <a:pt x="628" y="949"/>
                  </a:lnTo>
                  <a:lnTo>
                    <a:pt x="651" y="977"/>
                  </a:lnTo>
                  <a:lnTo>
                    <a:pt x="658" y="987"/>
                  </a:lnTo>
                  <a:lnTo>
                    <a:pt x="666" y="996"/>
                  </a:lnTo>
                  <a:lnTo>
                    <a:pt x="671" y="1004"/>
                  </a:lnTo>
                  <a:lnTo>
                    <a:pt x="678" y="1012"/>
                  </a:lnTo>
                  <a:close/>
                  <a:moveTo>
                    <a:pt x="678" y="1163"/>
                  </a:moveTo>
                  <a:lnTo>
                    <a:pt x="678" y="1183"/>
                  </a:lnTo>
                  <a:lnTo>
                    <a:pt x="669" y="1171"/>
                  </a:lnTo>
                  <a:lnTo>
                    <a:pt x="663" y="1161"/>
                  </a:lnTo>
                  <a:lnTo>
                    <a:pt x="660" y="1153"/>
                  </a:lnTo>
                  <a:lnTo>
                    <a:pt x="659" y="1150"/>
                  </a:lnTo>
                  <a:lnTo>
                    <a:pt x="661" y="1150"/>
                  </a:lnTo>
                  <a:lnTo>
                    <a:pt x="666" y="1152"/>
                  </a:lnTo>
                  <a:lnTo>
                    <a:pt x="671" y="1157"/>
                  </a:lnTo>
                  <a:lnTo>
                    <a:pt x="678" y="1163"/>
                  </a:lnTo>
                  <a:close/>
                  <a:moveTo>
                    <a:pt x="678" y="1228"/>
                  </a:moveTo>
                  <a:lnTo>
                    <a:pt x="678" y="1255"/>
                  </a:lnTo>
                  <a:lnTo>
                    <a:pt x="658" y="1228"/>
                  </a:lnTo>
                  <a:lnTo>
                    <a:pt x="642" y="1206"/>
                  </a:lnTo>
                  <a:lnTo>
                    <a:pt x="637" y="1198"/>
                  </a:lnTo>
                  <a:lnTo>
                    <a:pt x="634" y="1191"/>
                  </a:lnTo>
                  <a:lnTo>
                    <a:pt x="631" y="1186"/>
                  </a:lnTo>
                  <a:lnTo>
                    <a:pt x="630" y="1183"/>
                  </a:lnTo>
                  <a:lnTo>
                    <a:pt x="632" y="1183"/>
                  </a:lnTo>
                  <a:lnTo>
                    <a:pt x="636" y="1185"/>
                  </a:lnTo>
                  <a:lnTo>
                    <a:pt x="639" y="1189"/>
                  </a:lnTo>
                  <a:lnTo>
                    <a:pt x="646" y="1193"/>
                  </a:lnTo>
                  <a:lnTo>
                    <a:pt x="660" y="1209"/>
                  </a:lnTo>
                  <a:lnTo>
                    <a:pt x="678" y="1228"/>
                  </a:lnTo>
                  <a:close/>
                  <a:moveTo>
                    <a:pt x="678" y="1292"/>
                  </a:moveTo>
                  <a:lnTo>
                    <a:pt x="678" y="1320"/>
                  </a:lnTo>
                  <a:lnTo>
                    <a:pt x="650" y="1285"/>
                  </a:lnTo>
                  <a:lnTo>
                    <a:pt x="628" y="1255"/>
                  </a:lnTo>
                  <a:lnTo>
                    <a:pt x="620" y="1244"/>
                  </a:lnTo>
                  <a:lnTo>
                    <a:pt x="615" y="1234"/>
                  </a:lnTo>
                  <a:lnTo>
                    <a:pt x="612" y="1227"/>
                  </a:lnTo>
                  <a:lnTo>
                    <a:pt x="610" y="1224"/>
                  </a:lnTo>
                  <a:lnTo>
                    <a:pt x="613" y="1224"/>
                  </a:lnTo>
                  <a:lnTo>
                    <a:pt x="617" y="1227"/>
                  </a:lnTo>
                  <a:lnTo>
                    <a:pt x="624" y="1233"/>
                  </a:lnTo>
                  <a:lnTo>
                    <a:pt x="632" y="1241"/>
                  </a:lnTo>
                  <a:lnTo>
                    <a:pt x="652" y="1263"/>
                  </a:lnTo>
                  <a:lnTo>
                    <a:pt x="678" y="1292"/>
                  </a:lnTo>
                  <a:close/>
                  <a:moveTo>
                    <a:pt x="678" y="1353"/>
                  </a:moveTo>
                  <a:lnTo>
                    <a:pt x="678" y="1382"/>
                  </a:lnTo>
                  <a:lnTo>
                    <a:pt x="670" y="1373"/>
                  </a:lnTo>
                  <a:lnTo>
                    <a:pt x="641" y="1337"/>
                  </a:lnTo>
                  <a:lnTo>
                    <a:pt x="618" y="1305"/>
                  </a:lnTo>
                  <a:lnTo>
                    <a:pt x="609" y="1292"/>
                  </a:lnTo>
                  <a:lnTo>
                    <a:pt x="604" y="1282"/>
                  </a:lnTo>
                  <a:lnTo>
                    <a:pt x="600" y="1276"/>
                  </a:lnTo>
                  <a:lnTo>
                    <a:pt x="599" y="1273"/>
                  </a:lnTo>
                  <a:lnTo>
                    <a:pt x="602" y="1273"/>
                  </a:lnTo>
                  <a:lnTo>
                    <a:pt x="607" y="1276"/>
                  </a:lnTo>
                  <a:lnTo>
                    <a:pt x="615" y="1282"/>
                  </a:lnTo>
                  <a:lnTo>
                    <a:pt x="625" y="1292"/>
                  </a:lnTo>
                  <a:lnTo>
                    <a:pt x="649" y="1319"/>
                  </a:lnTo>
                  <a:lnTo>
                    <a:pt x="678" y="1353"/>
                  </a:lnTo>
                  <a:close/>
                  <a:moveTo>
                    <a:pt x="678" y="1412"/>
                  </a:moveTo>
                  <a:lnTo>
                    <a:pt x="678" y="1440"/>
                  </a:lnTo>
                  <a:lnTo>
                    <a:pt x="671" y="1433"/>
                  </a:lnTo>
                  <a:lnTo>
                    <a:pt x="641" y="1394"/>
                  </a:lnTo>
                  <a:lnTo>
                    <a:pt x="617" y="1362"/>
                  </a:lnTo>
                  <a:lnTo>
                    <a:pt x="608" y="1349"/>
                  </a:lnTo>
                  <a:lnTo>
                    <a:pt x="602" y="1339"/>
                  </a:lnTo>
                  <a:lnTo>
                    <a:pt x="597" y="1331"/>
                  </a:lnTo>
                  <a:lnTo>
                    <a:pt x="597" y="1328"/>
                  </a:lnTo>
                  <a:lnTo>
                    <a:pt x="599" y="1328"/>
                  </a:lnTo>
                  <a:lnTo>
                    <a:pt x="605" y="1332"/>
                  </a:lnTo>
                  <a:lnTo>
                    <a:pt x="613" y="1339"/>
                  </a:lnTo>
                  <a:lnTo>
                    <a:pt x="623" y="1349"/>
                  </a:lnTo>
                  <a:lnTo>
                    <a:pt x="648" y="1376"/>
                  </a:lnTo>
                  <a:lnTo>
                    <a:pt x="678" y="1412"/>
                  </a:lnTo>
                  <a:close/>
                  <a:moveTo>
                    <a:pt x="678" y="1468"/>
                  </a:moveTo>
                  <a:lnTo>
                    <a:pt x="678" y="1495"/>
                  </a:lnTo>
                  <a:lnTo>
                    <a:pt x="648" y="1458"/>
                  </a:lnTo>
                  <a:lnTo>
                    <a:pt x="624" y="1426"/>
                  </a:lnTo>
                  <a:lnTo>
                    <a:pt x="615" y="1413"/>
                  </a:lnTo>
                  <a:lnTo>
                    <a:pt x="608" y="1403"/>
                  </a:lnTo>
                  <a:lnTo>
                    <a:pt x="605" y="1396"/>
                  </a:lnTo>
                  <a:lnTo>
                    <a:pt x="604" y="1392"/>
                  </a:lnTo>
                  <a:lnTo>
                    <a:pt x="606" y="1393"/>
                  </a:lnTo>
                  <a:lnTo>
                    <a:pt x="612" y="1396"/>
                  </a:lnTo>
                  <a:lnTo>
                    <a:pt x="618" y="1402"/>
                  </a:lnTo>
                  <a:lnTo>
                    <a:pt x="627" y="1412"/>
                  </a:lnTo>
                  <a:lnTo>
                    <a:pt x="650" y="1436"/>
                  </a:lnTo>
                  <a:lnTo>
                    <a:pt x="678" y="1468"/>
                  </a:lnTo>
                  <a:close/>
                  <a:moveTo>
                    <a:pt x="678" y="1522"/>
                  </a:moveTo>
                  <a:lnTo>
                    <a:pt x="678" y="1548"/>
                  </a:lnTo>
                  <a:lnTo>
                    <a:pt x="653" y="1516"/>
                  </a:lnTo>
                  <a:lnTo>
                    <a:pt x="635" y="1491"/>
                  </a:lnTo>
                  <a:lnTo>
                    <a:pt x="628" y="1481"/>
                  </a:lnTo>
                  <a:lnTo>
                    <a:pt x="624" y="1473"/>
                  </a:lnTo>
                  <a:lnTo>
                    <a:pt x="620" y="1468"/>
                  </a:lnTo>
                  <a:lnTo>
                    <a:pt x="620" y="1465"/>
                  </a:lnTo>
                  <a:lnTo>
                    <a:pt x="623" y="1465"/>
                  </a:lnTo>
                  <a:lnTo>
                    <a:pt x="626" y="1468"/>
                  </a:lnTo>
                  <a:lnTo>
                    <a:pt x="631" y="1472"/>
                  </a:lnTo>
                  <a:lnTo>
                    <a:pt x="638" y="1479"/>
                  </a:lnTo>
                  <a:lnTo>
                    <a:pt x="656" y="1497"/>
                  </a:lnTo>
                  <a:lnTo>
                    <a:pt x="678" y="1522"/>
                  </a:lnTo>
                  <a:close/>
                  <a:moveTo>
                    <a:pt x="678" y="1574"/>
                  </a:moveTo>
                  <a:lnTo>
                    <a:pt x="678" y="1596"/>
                  </a:lnTo>
                  <a:lnTo>
                    <a:pt x="664" y="1577"/>
                  </a:lnTo>
                  <a:lnTo>
                    <a:pt x="655" y="1563"/>
                  </a:lnTo>
                  <a:lnTo>
                    <a:pt x="648" y="1552"/>
                  </a:lnTo>
                  <a:lnTo>
                    <a:pt x="647" y="1547"/>
                  </a:lnTo>
                  <a:lnTo>
                    <a:pt x="650" y="1548"/>
                  </a:lnTo>
                  <a:lnTo>
                    <a:pt x="657" y="1553"/>
                  </a:lnTo>
                  <a:lnTo>
                    <a:pt x="666" y="1562"/>
                  </a:lnTo>
                  <a:lnTo>
                    <a:pt x="678" y="1574"/>
                  </a:lnTo>
                  <a:close/>
                  <a:moveTo>
                    <a:pt x="678" y="1707"/>
                  </a:moveTo>
                  <a:lnTo>
                    <a:pt x="678" y="1730"/>
                  </a:lnTo>
                  <a:lnTo>
                    <a:pt x="666" y="1716"/>
                  </a:lnTo>
                  <a:lnTo>
                    <a:pt x="652" y="1701"/>
                  </a:lnTo>
                  <a:lnTo>
                    <a:pt x="638" y="1684"/>
                  </a:lnTo>
                  <a:lnTo>
                    <a:pt x="624" y="1666"/>
                  </a:lnTo>
                  <a:lnTo>
                    <a:pt x="586" y="1621"/>
                  </a:lnTo>
                  <a:lnTo>
                    <a:pt x="556" y="1583"/>
                  </a:lnTo>
                  <a:lnTo>
                    <a:pt x="545" y="1567"/>
                  </a:lnTo>
                  <a:lnTo>
                    <a:pt x="538" y="1555"/>
                  </a:lnTo>
                  <a:lnTo>
                    <a:pt x="532" y="1546"/>
                  </a:lnTo>
                  <a:lnTo>
                    <a:pt x="532" y="1543"/>
                  </a:lnTo>
                  <a:lnTo>
                    <a:pt x="534" y="1544"/>
                  </a:lnTo>
                  <a:lnTo>
                    <a:pt x="541" y="1548"/>
                  </a:lnTo>
                  <a:lnTo>
                    <a:pt x="551" y="1558"/>
                  </a:lnTo>
                  <a:lnTo>
                    <a:pt x="563" y="1572"/>
                  </a:lnTo>
                  <a:lnTo>
                    <a:pt x="595" y="1607"/>
                  </a:lnTo>
                  <a:lnTo>
                    <a:pt x="632" y="1652"/>
                  </a:lnTo>
                  <a:lnTo>
                    <a:pt x="645" y="1666"/>
                  </a:lnTo>
                  <a:lnTo>
                    <a:pt x="657" y="1681"/>
                  </a:lnTo>
                  <a:lnTo>
                    <a:pt x="668" y="1694"/>
                  </a:lnTo>
                  <a:lnTo>
                    <a:pt x="678" y="1707"/>
                  </a:lnTo>
                  <a:close/>
                  <a:moveTo>
                    <a:pt x="678" y="1747"/>
                  </a:moveTo>
                  <a:lnTo>
                    <a:pt x="678" y="1773"/>
                  </a:lnTo>
                  <a:lnTo>
                    <a:pt x="641" y="1728"/>
                  </a:lnTo>
                  <a:lnTo>
                    <a:pt x="613" y="1691"/>
                  </a:lnTo>
                  <a:lnTo>
                    <a:pt x="602" y="1675"/>
                  </a:lnTo>
                  <a:lnTo>
                    <a:pt x="594" y="1664"/>
                  </a:lnTo>
                  <a:lnTo>
                    <a:pt x="589" y="1655"/>
                  </a:lnTo>
                  <a:lnTo>
                    <a:pt x="588" y="1652"/>
                  </a:lnTo>
                  <a:lnTo>
                    <a:pt x="591" y="1652"/>
                  </a:lnTo>
                  <a:lnTo>
                    <a:pt x="596" y="1658"/>
                  </a:lnTo>
                  <a:lnTo>
                    <a:pt x="605" y="1665"/>
                  </a:lnTo>
                  <a:lnTo>
                    <a:pt x="616" y="1676"/>
                  </a:lnTo>
                  <a:lnTo>
                    <a:pt x="644" y="1707"/>
                  </a:lnTo>
                  <a:lnTo>
                    <a:pt x="678" y="1747"/>
                  </a:lnTo>
                  <a:close/>
                  <a:moveTo>
                    <a:pt x="678" y="1791"/>
                  </a:moveTo>
                  <a:lnTo>
                    <a:pt x="678" y="1807"/>
                  </a:lnTo>
                  <a:lnTo>
                    <a:pt x="668" y="1793"/>
                  </a:lnTo>
                  <a:lnTo>
                    <a:pt x="661" y="1783"/>
                  </a:lnTo>
                  <a:lnTo>
                    <a:pt x="657" y="1776"/>
                  </a:lnTo>
                  <a:lnTo>
                    <a:pt x="656" y="1772"/>
                  </a:lnTo>
                  <a:lnTo>
                    <a:pt x="658" y="1772"/>
                  </a:lnTo>
                  <a:lnTo>
                    <a:pt x="662" y="1776"/>
                  </a:lnTo>
                  <a:lnTo>
                    <a:pt x="669" y="1782"/>
                  </a:lnTo>
                  <a:lnTo>
                    <a:pt x="678" y="1791"/>
                  </a:lnTo>
                  <a:close/>
                  <a:moveTo>
                    <a:pt x="243" y="1255"/>
                  </a:moveTo>
                  <a:lnTo>
                    <a:pt x="280" y="1301"/>
                  </a:lnTo>
                  <a:lnTo>
                    <a:pt x="308" y="1340"/>
                  </a:lnTo>
                  <a:lnTo>
                    <a:pt x="319" y="1354"/>
                  </a:lnTo>
                  <a:lnTo>
                    <a:pt x="327" y="1366"/>
                  </a:lnTo>
                  <a:lnTo>
                    <a:pt x="331" y="1375"/>
                  </a:lnTo>
                  <a:lnTo>
                    <a:pt x="332" y="1378"/>
                  </a:lnTo>
                  <a:lnTo>
                    <a:pt x="329" y="1377"/>
                  </a:lnTo>
                  <a:lnTo>
                    <a:pt x="324" y="1372"/>
                  </a:lnTo>
                  <a:lnTo>
                    <a:pt x="314" y="1363"/>
                  </a:lnTo>
                  <a:lnTo>
                    <a:pt x="302" y="1350"/>
                  </a:lnTo>
                  <a:lnTo>
                    <a:pt x="272" y="1314"/>
                  </a:lnTo>
                  <a:lnTo>
                    <a:pt x="234" y="1269"/>
                  </a:lnTo>
                  <a:lnTo>
                    <a:pt x="199" y="1223"/>
                  </a:lnTo>
                  <a:lnTo>
                    <a:pt x="170" y="1184"/>
                  </a:lnTo>
                  <a:lnTo>
                    <a:pt x="159" y="1169"/>
                  </a:lnTo>
                  <a:lnTo>
                    <a:pt x="152" y="1158"/>
                  </a:lnTo>
                  <a:lnTo>
                    <a:pt x="147" y="1149"/>
                  </a:lnTo>
                  <a:lnTo>
                    <a:pt x="146" y="1146"/>
                  </a:lnTo>
                  <a:lnTo>
                    <a:pt x="149" y="1147"/>
                  </a:lnTo>
                  <a:lnTo>
                    <a:pt x="155" y="1152"/>
                  </a:lnTo>
                  <a:lnTo>
                    <a:pt x="165" y="1161"/>
                  </a:lnTo>
                  <a:lnTo>
                    <a:pt x="176" y="1174"/>
                  </a:lnTo>
                  <a:lnTo>
                    <a:pt x="207" y="1211"/>
                  </a:lnTo>
                  <a:lnTo>
                    <a:pt x="243" y="1255"/>
                  </a:lnTo>
                  <a:close/>
                  <a:moveTo>
                    <a:pt x="497" y="1567"/>
                  </a:moveTo>
                  <a:lnTo>
                    <a:pt x="535" y="1615"/>
                  </a:lnTo>
                  <a:lnTo>
                    <a:pt x="565" y="1654"/>
                  </a:lnTo>
                  <a:lnTo>
                    <a:pt x="577" y="1671"/>
                  </a:lnTo>
                  <a:lnTo>
                    <a:pt x="586" y="1683"/>
                  </a:lnTo>
                  <a:lnTo>
                    <a:pt x="591" y="1691"/>
                  </a:lnTo>
                  <a:lnTo>
                    <a:pt x="592" y="1695"/>
                  </a:lnTo>
                  <a:lnTo>
                    <a:pt x="588" y="1694"/>
                  </a:lnTo>
                  <a:lnTo>
                    <a:pt x="582" y="1688"/>
                  </a:lnTo>
                  <a:lnTo>
                    <a:pt x="572" y="1679"/>
                  </a:lnTo>
                  <a:lnTo>
                    <a:pt x="560" y="1665"/>
                  </a:lnTo>
                  <a:lnTo>
                    <a:pt x="527" y="1628"/>
                  </a:lnTo>
                  <a:lnTo>
                    <a:pt x="488" y="1581"/>
                  </a:lnTo>
                  <a:lnTo>
                    <a:pt x="449" y="1534"/>
                  </a:lnTo>
                  <a:lnTo>
                    <a:pt x="418" y="1494"/>
                  </a:lnTo>
                  <a:lnTo>
                    <a:pt x="407" y="1478"/>
                  </a:lnTo>
                  <a:lnTo>
                    <a:pt x="399" y="1466"/>
                  </a:lnTo>
                  <a:lnTo>
                    <a:pt x="394" y="1457"/>
                  </a:lnTo>
                  <a:lnTo>
                    <a:pt x="393" y="1452"/>
                  </a:lnTo>
                  <a:lnTo>
                    <a:pt x="395" y="1453"/>
                  </a:lnTo>
                  <a:lnTo>
                    <a:pt x="402" y="1459"/>
                  </a:lnTo>
                  <a:lnTo>
                    <a:pt x="412" y="1470"/>
                  </a:lnTo>
                  <a:lnTo>
                    <a:pt x="425" y="1483"/>
                  </a:lnTo>
                  <a:lnTo>
                    <a:pt x="458" y="1521"/>
                  </a:lnTo>
                  <a:lnTo>
                    <a:pt x="497" y="1567"/>
                  </a:lnTo>
                  <a:close/>
                  <a:moveTo>
                    <a:pt x="193" y="1153"/>
                  </a:moveTo>
                  <a:lnTo>
                    <a:pt x="228" y="1198"/>
                  </a:lnTo>
                  <a:lnTo>
                    <a:pt x="255" y="1235"/>
                  </a:lnTo>
                  <a:lnTo>
                    <a:pt x="266" y="1249"/>
                  </a:lnTo>
                  <a:lnTo>
                    <a:pt x="273" y="1260"/>
                  </a:lnTo>
                  <a:lnTo>
                    <a:pt x="277" y="1268"/>
                  </a:lnTo>
                  <a:lnTo>
                    <a:pt x="278" y="1273"/>
                  </a:lnTo>
                  <a:lnTo>
                    <a:pt x="276" y="1271"/>
                  </a:lnTo>
                  <a:lnTo>
                    <a:pt x="270" y="1266"/>
                  </a:lnTo>
                  <a:lnTo>
                    <a:pt x="261" y="1257"/>
                  </a:lnTo>
                  <a:lnTo>
                    <a:pt x="250" y="1245"/>
                  </a:lnTo>
                  <a:lnTo>
                    <a:pt x="220" y="1211"/>
                  </a:lnTo>
                  <a:lnTo>
                    <a:pt x="185" y="1168"/>
                  </a:lnTo>
                  <a:lnTo>
                    <a:pt x="150" y="1122"/>
                  </a:lnTo>
                  <a:lnTo>
                    <a:pt x="123" y="1086"/>
                  </a:lnTo>
                  <a:lnTo>
                    <a:pt x="113" y="1071"/>
                  </a:lnTo>
                  <a:lnTo>
                    <a:pt x="105" y="1060"/>
                  </a:lnTo>
                  <a:lnTo>
                    <a:pt x="101" y="1051"/>
                  </a:lnTo>
                  <a:lnTo>
                    <a:pt x="100" y="1047"/>
                  </a:lnTo>
                  <a:lnTo>
                    <a:pt x="103" y="1049"/>
                  </a:lnTo>
                  <a:lnTo>
                    <a:pt x="109" y="1054"/>
                  </a:lnTo>
                  <a:lnTo>
                    <a:pt x="117" y="1063"/>
                  </a:lnTo>
                  <a:lnTo>
                    <a:pt x="130" y="1076"/>
                  </a:lnTo>
                  <a:lnTo>
                    <a:pt x="158" y="1110"/>
                  </a:lnTo>
                  <a:lnTo>
                    <a:pt x="193" y="1153"/>
                  </a:lnTo>
                  <a:close/>
                  <a:moveTo>
                    <a:pt x="436" y="1453"/>
                  </a:moveTo>
                  <a:lnTo>
                    <a:pt x="473" y="1500"/>
                  </a:lnTo>
                  <a:lnTo>
                    <a:pt x="502" y="1538"/>
                  </a:lnTo>
                  <a:lnTo>
                    <a:pt x="513" y="1554"/>
                  </a:lnTo>
                  <a:lnTo>
                    <a:pt x="521" y="1566"/>
                  </a:lnTo>
                  <a:lnTo>
                    <a:pt x="525" y="1574"/>
                  </a:lnTo>
                  <a:lnTo>
                    <a:pt x="527" y="1577"/>
                  </a:lnTo>
                  <a:lnTo>
                    <a:pt x="523" y="1577"/>
                  </a:lnTo>
                  <a:lnTo>
                    <a:pt x="518" y="1572"/>
                  </a:lnTo>
                  <a:lnTo>
                    <a:pt x="508" y="1562"/>
                  </a:lnTo>
                  <a:lnTo>
                    <a:pt x="496" y="1548"/>
                  </a:lnTo>
                  <a:lnTo>
                    <a:pt x="465" y="1513"/>
                  </a:lnTo>
                  <a:lnTo>
                    <a:pt x="427" y="1469"/>
                  </a:lnTo>
                  <a:lnTo>
                    <a:pt x="391" y="1423"/>
                  </a:lnTo>
                  <a:lnTo>
                    <a:pt x="361" y="1384"/>
                  </a:lnTo>
                  <a:lnTo>
                    <a:pt x="350" y="1369"/>
                  </a:lnTo>
                  <a:lnTo>
                    <a:pt x="342" y="1356"/>
                  </a:lnTo>
                  <a:lnTo>
                    <a:pt x="338" y="1349"/>
                  </a:lnTo>
                  <a:lnTo>
                    <a:pt x="337" y="1344"/>
                  </a:lnTo>
                  <a:lnTo>
                    <a:pt x="340" y="1345"/>
                  </a:lnTo>
                  <a:lnTo>
                    <a:pt x="346" y="1351"/>
                  </a:lnTo>
                  <a:lnTo>
                    <a:pt x="356" y="1361"/>
                  </a:lnTo>
                  <a:lnTo>
                    <a:pt x="368" y="1374"/>
                  </a:lnTo>
                  <a:lnTo>
                    <a:pt x="399" y="1409"/>
                  </a:lnTo>
                  <a:lnTo>
                    <a:pt x="436" y="1453"/>
                  </a:lnTo>
                  <a:close/>
                  <a:moveTo>
                    <a:pt x="145" y="1076"/>
                  </a:moveTo>
                  <a:lnTo>
                    <a:pt x="112" y="1033"/>
                  </a:lnTo>
                  <a:lnTo>
                    <a:pt x="86" y="997"/>
                  </a:lnTo>
                  <a:lnTo>
                    <a:pt x="77" y="982"/>
                  </a:lnTo>
                  <a:lnTo>
                    <a:pt x="69" y="971"/>
                  </a:lnTo>
                  <a:lnTo>
                    <a:pt x="66" y="964"/>
                  </a:lnTo>
                  <a:lnTo>
                    <a:pt x="64" y="960"/>
                  </a:lnTo>
                  <a:lnTo>
                    <a:pt x="67" y="961"/>
                  </a:lnTo>
                  <a:lnTo>
                    <a:pt x="73" y="966"/>
                  </a:lnTo>
                  <a:lnTo>
                    <a:pt x="81" y="975"/>
                  </a:lnTo>
                  <a:lnTo>
                    <a:pt x="92" y="987"/>
                  </a:lnTo>
                  <a:lnTo>
                    <a:pt x="121" y="1020"/>
                  </a:lnTo>
                  <a:lnTo>
                    <a:pt x="154" y="1062"/>
                  </a:lnTo>
                  <a:lnTo>
                    <a:pt x="187" y="1104"/>
                  </a:lnTo>
                  <a:lnTo>
                    <a:pt x="213" y="1140"/>
                  </a:lnTo>
                  <a:lnTo>
                    <a:pt x="223" y="1154"/>
                  </a:lnTo>
                  <a:lnTo>
                    <a:pt x="230" y="1166"/>
                  </a:lnTo>
                  <a:lnTo>
                    <a:pt x="234" y="1173"/>
                  </a:lnTo>
                  <a:lnTo>
                    <a:pt x="235" y="1177"/>
                  </a:lnTo>
                  <a:lnTo>
                    <a:pt x="233" y="1175"/>
                  </a:lnTo>
                  <a:lnTo>
                    <a:pt x="227" y="1171"/>
                  </a:lnTo>
                  <a:lnTo>
                    <a:pt x="218" y="1162"/>
                  </a:lnTo>
                  <a:lnTo>
                    <a:pt x="207" y="1150"/>
                  </a:lnTo>
                  <a:lnTo>
                    <a:pt x="179" y="1117"/>
                  </a:lnTo>
                  <a:lnTo>
                    <a:pt x="145" y="1076"/>
                  </a:lnTo>
                  <a:close/>
                  <a:moveTo>
                    <a:pt x="377" y="1365"/>
                  </a:moveTo>
                  <a:lnTo>
                    <a:pt x="342" y="1321"/>
                  </a:lnTo>
                  <a:lnTo>
                    <a:pt x="314" y="1284"/>
                  </a:lnTo>
                  <a:lnTo>
                    <a:pt x="304" y="1269"/>
                  </a:lnTo>
                  <a:lnTo>
                    <a:pt x="296" y="1257"/>
                  </a:lnTo>
                  <a:lnTo>
                    <a:pt x="292" y="1249"/>
                  </a:lnTo>
                  <a:lnTo>
                    <a:pt x="291" y="1246"/>
                  </a:lnTo>
                  <a:lnTo>
                    <a:pt x="293" y="1246"/>
                  </a:lnTo>
                  <a:lnTo>
                    <a:pt x="299" y="1252"/>
                  </a:lnTo>
                  <a:lnTo>
                    <a:pt x="308" y="1260"/>
                  </a:lnTo>
                  <a:lnTo>
                    <a:pt x="320" y="1274"/>
                  </a:lnTo>
                  <a:lnTo>
                    <a:pt x="350" y="1308"/>
                  </a:lnTo>
                  <a:lnTo>
                    <a:pt x="387" y="1351"/>
                  </a:lnTo>
                  <a:lnTo>
                    <a:pt x="421" y="1395"/>
                  </a:lnTo>
                  <a:lnTo>
                    <a:pt x="448" y="1433"/>
                  </a:lnTo>
                  <a:lnTo>
                    <a:pt x="459" y="1447"/>
                  </a:lnTo>
                  <a:lnTo>
                    <a:pt x="467" y="1459"/>
                  </a:lnTo>
                  <a:lnTo>
                    <a:pt x="471" y="1467"/>
                  </a:lnTo>
                  <a:lnTo>
                    <a:pt x="473" y="1470"/>
                  </a:lnTo>
                  <a:lnTo>
                    <a:pt x="469" y="1470"/>
                  </a:lnTo>
                  <a:lnTo>
                    <a:pt x="464" y="1465"/>
                  </a:lnTo>
                  <a:lnTo>
                    <a:pt x="454" y="1456"/>
                  </a:lnTo>
                  <a:lnTo>
                    <a:pt x="443" y="1442"/>
                  </a:lnTo>
                  <a:lnTo>
                    <a:pt x="413" y="1408"/>
                  </a:lnTo>
                  <a:lnTo>
                    <a:pt x="377" y="1365"/>
                  </a:lnTo>
                  <a:close/>
                  <a:moveTo>
                    <a:pt x="124" y="980"/>
                  </a:moveTo>
                  <a:lnTo>
                    <a:pt x="155" y="1021"/>
                  </a:lnTo>
                  <a:lnTo>
                    <a:pt x="180" y="1055"/>
                  </a:lnTo>
                  <a:lnTo>
                    <a:pt x="190" y="1068"/>
                  </a:lnTo>
                  <a:lnTo>
                    <a:pt x="197" y="1079"/>
                  </a:lnTo>
                  <a:lnTo>
                    <a:pt x="200" y="1087"/>
                  </a:lnTo>
                  <a:lnTo>
                    <a:pt x="201" y="1090"/>
                  </a:lnTo>
                  <a:lnTo>
                    <a:pt x="199" y="1089"/>
                  </a:lnTo>
                  <a:lnTo>
                    <a:pt x="193" y="1085"/>
                  </a:lnTo>
                  <a:lnTo>
                    <a:pt x="185" y="1076"/>
                  </a:lnTo>
                  <a:lnTo>
                    <a:pt x="175" y="1065"/>
                  </a:lnTo>
                  <a:lnTo>
                    <a:pt x="147" y="1033"/>
                  </a:lnTo>
                  <a:lnTo>
                    <a:pt x="115" y="993"/>
                  </a:lnTo>
                  <a:lnTo>
                    <a:pt x="84" y="953"/>
                  </a:lnTo>
                  <a:lnTo>
                    <a:pt x="59" y="917"/>
                  </a:lnTo>
                  <a:lnTo>
                    <a:pt x="49" y="904"/>
                  </a:lnTo>
                  <a:lnTo>
                    <a:pt x="42" y="893"/>
                  </a:lnTo>
                  <a:lnTo>
                    <a:pt x="39" y="885"/>
                  </a:lnTo>
                  <a:lnTo>
                    <a:pt x="38" y="882"/>
                  </a:lnTo>
                  <a:lnTo>
                    <a:pt x="40" y="883"/>
                  </a:lnTo>
                  <a:lnTo>
                    <a:pt x="46" y="887"/>
                  </a:lnTo>
                  <a:lnTo>
                    <a:pt x="55" y="896"/>
                  </a:lnTo>
                  <a:lnTo>
                    <a:pt x="64" y="908"/>
                  </a:lnTo>
                  <a:lnTo>
                    <a:pt x="92" y="940"/>
                  </a:lnTo>
                  <a:lnTo>
                    <a:pt x="124" y="980"/>
                  </a:lnTo>
                  <a:close/>
                  <a:moveTo>
                    <a:pt x="346" y="1258"/>
                  </a:moveTo>
                  <a:lnTo>
                    <a:pt x="379" y="1301"/>
                  </a:lnTo>
                  <a:lnTo>
                    <a:pt x="406" y="1337"/>
                  </a:lnTo>
                  <a:lnTo>
                    <a:pt x="416" y="1351"/>
                  </a:lnTo>
                  <a:lnTo>
                    <a:pt x="424" y="1362"/>
                  </a:lnTo>
                  <a:lnTo>
                    <a:pt x="427" y="1370"/>
                  </a:lnTo>
                  <a:lnTo>
                    <a:pt x="428" y="1374"/>
                  </a:lnTo>
                  <a:lnTo>
                    <a:pt x="426" y="1373"/>
                  </a:lnTo>
                  <a:lnTo>
                    <a:pt x="420" y="1369"/>
                  </a:lnTo>
                  <a:lnTo>
                    <a:pt x="411" y="1360"/>
                  </a:lnTo>
                  <a:lnTo>
                    <a:pt x="400" y="1348"/>
                  </a:lnTo>
                  <a:lnTo>
                    <a:pt x="371" y="1314"/>
                  </a:lnTo>
                  <a:lnTo>
                    <a:pt x="337" y="1273"/>
                  </a:lnTo>
                  <a:lnTo>
                    <a:pt x="304" y="1231"/>
                  </a:lnTo>
                  <a:lnTo>
                    <a:pt x="276" y="1194"/>
                  </a:lnTo>
                  <a:lnTo>
                    <a:pt x="266" y="1180"/>
                  </a:lnTo>
                  <a:lnTo>
                    <a:pt x="260" y="1169"/>
                  </a:lnTo>
                  <a:lnTo>
                    <a:pt x="255" y="1161"/>
                  </a:lnTo>
                  <a:lnTo>
                    <a:pt x="254" y="1157"/>
                  </a:lnTo>
                  <a:lnTo>
                    <a:pt x="257" y="1158"/>
                  </a:lnTo>
                  <a:lnTo>
                    <a:pt x="263" y="1162"/>
                  </a:lnTo>
                  <a:lnTo>
                    <a:pt x="272" y="1171"/>
                  </a:lnTo>
                  <a:lnTo>
                    <a:pt x="283" y="1183"/>
                  </a:lnTo>
                  <a:lnTo>
                    <a:pt x="312" y="1216"/>
                  </a:lnTo>
                  <a:lnTo>
                    <a:pt x="346" y="1258"/>
                  </a:lnTo>
                  <a:close/>
                  <a:moveTo>
                    <a:pt x="582" y="1548"/>
                  </a:moveTo>
                  <a:lnTo>
                    <a:pt x="618" y="1592"/>
                  </a:lnTo>
                  <a:lnTo>
                    <a:pt x="646" y="1629"/>
                  </a:lnTo>
                  <a:lnTo>
                    <a:pt x="657" y="1644"/>
                  </a:lnTo>
                  <a:lnTo>
                    <a:pt x="664" y="1655"/>
                  </a:lnTo>
                  <a:lnTo>
                    <a:pt x="669" y="1663"/>
                  </a:lnTo>
                  <a:lnTo>
                    <a:pt x="670" y="1668"/>
                  </a:lnTo>
                  <a:lnTo>
                    <a:pt x="667" y="1666"/>
                  </a:lnTo>
                  <a:lnTo>
                    <a:pt x="661" y="1661"/>
                  </a:lnTo>
                  <a:lnTo>
                    <a:pt x="651" y="1652"/>
                  </a:lnTo>
                  <a:lnTo>
                    <a:pt x="639" y="1640"/>
                  </a:lnTo>
                  <a:lnTo>
                    <a:pt x="609" y="1606"/>
                  </a:lnTo>
                  <a:lnTo>
                    <a:pt x="573" y="1563"/>
                  </a:lnTo>
                  <a:lnTo>
                    <a:pt x="537" y="1519"/>
                  </a:lnTo>
                  <a:lnTo>
                    <a:pt x="509" y="1481"/>
                  </a:lnTo>
                  <a:lnTo>
                    <a:pt x="498" y="1466"/>
                  </a:lnTo>
                  <a:lnTo>
                    <a:pt x="490" y="1455"/>
                  </a:lnTo>
                  <a:lnTo>
                    <a:pt x="486" y="1447"/>
                  </a:lnTo>
                  <a:lnTo>
                    <a:pt x="485" y="1442"/>
                  </a:lnTo>
                  <a:lnTo>
                    <a:pt x="488" y="1444"/>
                  </a:lnTo>
                  <a:lnTo>
                    <a:pt x="493" y="1448"/>
                  </a:lnTo>
                  <a:lnTo>
                    <a:pt x="503" y="1458"/>
                  </a:lnTo>
                  <a:lnTo>
                    <a:pt x="516" y="1470"/>
                  </a:lnTo>
                  <a:lnTo>
                    <a:pt x="545" y="1504"/>
                  </a:lnTo>
                  <a:lnTo>
                    <a:pt x="582" y="1548"/>
                  </a:lnTo>
                  <a:close/>
                  <a:moveTo>
                    <a:pt x="103" y="907"/>
                  </a:moveTo>
                  <a:lnTo>
                    <a:pt x="134" y="946"/>
                  </a:lnTo>
                  <a:lnTo>
                    <a:pt x="157" y="979"/>
                  </a:lnTo>
                  <a:lnTo>
                    <a:pt x="166" y="992"/>
                  </a:lnTo>
                  <a:lnTo>
                    <a:pt x="173" y="1003"/>
                  </a:lnTo>
                  <a:lnTo>
                    <a:pt x="177" y="1010"/>
                  </a:lnTo>
                  <a:lnTo>
                    <a:pt x="178" y="1013"/>
                  </a:lnTo>
                  <a:lnTo>
                    <a:pt x="175" y="1013"/>
                  </a:lnTo>
                  <a:lnTo>
                    <a:pt x="169" y="1009"/>
                  </a:lnTo>
                  <a:lnTo>
                    <a:pt x="161" y="1000"/>
                  </a:lnTo>
                  <a:lnTo>
                    <a:pt x="152" y="989"/>
                  </a:lnTo>
                  <a:lnTo>
                    <a:pt x="126" y="959"/>
                  </a:lnTo>
                  <a:lnTo>
                    <a:pt x="95" y="921"/>
                  </a:lnTo>
                  <a:lnTo>
                    <a:pt x="64" y="881"/>
                  </a:lnTo>
                  <a:lnTo>
                    <a:pt x="40" y="848"/>
                  </a:lnTo>
                  <a:lnTo>
                    <a:pt x="31" y="835"/>
                  </a:lnTo>
                  <a:lnTo>
                    <a:pt x="25" y="825"/>
                  </a:lnTo>
                  <a:lnTo>
                    <a:pt x="21" y="817"/>
                  </a:lnTo>
                  <a:lnTo>
                    <a:pt x="20" y="814"/>
                  </a:lnTo>
                  <a:lnTo>
                    <a:pt x="24" y="814"/>
                  </a:lnTo>
                  <a:lnTo>
                    <a:pt x="28" y="819"/>
                  </a:lnTo>
                  <a:lnTo>
                    <a:pt x="37" y="827"/>
                  </a:lnTo>
                  <a:lnTo>
                    <a:pt x="47" y="838"/>
                  </a:lnTo>
                  <a:lnTo>
                    <a:pt x="72" y="869"/>
                  </a:lnTo>
                  <a:lnTo>
                    <a:pt x="103" y="907"/>
                  </a:lnTo>
                  <a:close/>
                  <a:moveTo>
                    <a:pt x="316" y="1175"/>
                  </a:moveTo>
                  <a:lnTo>
                    <a:pt x="348" y="1216"/>
                  </a:lnTo>
                  <a:lnTo>
                    <a:pt x="373" y="1250"/>
                  </a:lnTo>
                  <a:lnTo>
                    <a:pt x="383" y="1265"/>
                  </a:lnTo>
                  <a:lnTo>
                    <a:pt x="390" y="1275"/>
                  </a:lnTo>
                  <a:lnTo>
                    <a:pt x="394" y="1282"/>
                  </a:lnTo>
                  <a:lnTo>
                    <a:pt x="394" y="1286"/>
                  </a:lnTo>
                  <a:lnTo>
                    <a:pt x="392" y="1285"/>
                  </a:lnTo>
                  <a:lnTo>
                    <a:pt x="387" y="1280"/>
                  </a:lnTo>
                  <a:lnTo>
                    <a:pt x="378" y="1273"/>
                  </a:lnTo>
                  <a:lnTo>
                    <a:pt x="367" y="1260"/>
                  </a:lnTo>
                  <a:lnTo>
                    <a:pt x="340" y="1229"/>
                  </a:lnTo>
                  <a:lnTo>
                    <a:pt x="307" y="1190"/>
                  </a:lnTo>
                  <a:lnTo>
                    <a:pt x="275" y="1148"/>
                  </a:lnTo>
                  <a:lnTo>
                    <a:pt x="250" y="1114"/>
                  </a:lnTo>
                  <a:lnTo>
                    <a:pt x="240" y="1099"/>
                  </a:lnTo>
                  <a:lnTo>
                    <a:pt x="233" y="1088"/>
                  </a:lnTo>
                  <a:lnTo>
                    <a:pt x="229" y="1082"/>
                  </a:lnTo>
                  <a:lnTo>
                    <a:pt x="228" y="1077"/>
                  </a:lnTo>
                  <a:lnTo>
                    <a:pt x="231" y="1078"/>
                  </a:lnTo>
                  <a:lnTo>
                    <a:pt x="236" y="1083"/>
                  </a:lnTo>
                  <a:lnTo>
                    <a:pt x="244" y="1092"/>
                  </a:lnTo>
                  <a:lnTo>
                    <a:pt x="255" y="1104"/>
                  </a:lnTo>
                  <a:lnTo>
                    <a:pt x="283" y="1135"/>
                  </a:lnTo>
                  <a:lnTo>
                    <a:pt x="316" y="1175"/>
                  </a:lnTo>
                  <a:close/>
                  <a:moveTo>
                    <a:pt x="542" y="1453"/>
                  </a:moveTo>
                  <a:lnTo>
                    <a:pt x="576" y="1495"/>
                  </a:lnTo>
                  <a:lnTo>
                    <a:pt x="603" y="1532"/>
                  </a:lnTo>
                  <a:lnTo>
                    <a:pt x="614" y="1546"/>
                  </a:lnTo>
                  <a:lnTo>
                    <a:pt x="620" y="1557"/>
                  </a:lnTo>
                  <a:lnTo>
                    <a:pt x="625" y="1565"/>
                  </a:lnTo>
                  <a:lnTo>
                    <a:pt x="626" y="1569"/>
                  </a:lnTo>
                  <a:lnTo>
                    <a:pt x="624" y="1568"/>
                  </a:lnTo>
                  <a:lnTo>
                    <a:pt x="617" y="1564"/>
                  </a:lnTo>
                  <a:lnTo>
                    <a:pt x="608" y="1555"/>
                  </a:lnTo>
                  <a:lnTo>
                    <a:pt x="596" y="1543"/>
                  </a:lnTo>
                  <a:lnTo>
                    <a:pt x="567" y="1510"/>
                  </a:lnTo>
                  <a:lnTo>
                    <a:pt x="532" y="1469"/>
                  </a:lnTo>
                  <a:lnTo>
                    <a:pt x="498" y="1426"/>
                  </a:lnTo>
                  <a:lnTo>
                    <a:pt x="471" y="1389"/>
                  </a:lnTo>
                  <a:lnTo>
                    <a:pt x="462" y="1375"/>
                  </a:lnTo>
                  <a:lnTo>
                    <a:pt x="454" y="1364"/>
                  </a:lnTo>
                  <a:lnTo>
                    <a:pt x="449" y="1356"/>
                  </a:lnTo>
                  <a:lnTo>
                    <a:pt x="449" y="1353"/>
                  </a:lnTo>
                  <a:lnTo>
                    <a:pt x="452" y="1353"/>
                  </a:lnTo>
                  <a:lnTo>
                    <a:pt x="457" y="1359"/>
                  </a:lnTo>
                  <a:lnTo>
                    <a:pt x="466" y="1367"/>
                  </a:lnTo>
                  <a:lnTo>
                    <a:pt x="478" y="1378"/>
                  </a:lnTo>
                  <a:lnTo>
                    <a:pt x="507" y="1412"/>
                  </a:lnTo>
                  <a:lnTo>
                    <a:pt x="542" y="1453"/>
                  </a:lnTo>
                  <a:close/>
                  <a:moveTo>
                    <a:pt x="91" y="842"/>
                  </a:moveTo>
                  <a:lnTo>
                    <a:pt x="121" y="881"/>
                  </a:lnTo>
                  <a:lnTo>
                    <a:pt x="144" y="913"/>
                  </a:lnTo>
                  <a:lnTo>
                    <a:pt x="152" y="926"/>
                  </a:lnTo>
                  <a:lnTo>
                    <a:pt x="158" y="936"/>
                  </a:lnTo>
                  <a:lnTo>
                    <a:pt x="161" y="943"/>
                  </a:lnTo>
                  <a:lnTo>
                    <a:pt x="163" y="946"/>
                  </a:lnTo>
                  <a:lnTo>
                    <a:pt x="160" y="945"/>
                  </a:lnTo>
                  <a:lnTo>
                    <a:pt x="155" y="940"/>
                  </a:lnTo>
                  <a:lnTo>
                    <a:pt x="147" y="934"/>
                  </a:lnTo>
                  <a:lnTo>
                    <a:pt x="137" y="923"/>
                  </a:lnTo>
                  <a:lnTo>
                    <a:pt x="113" y="894"/>
                  </a:lnTo>
                  <a:lnTo>
                    <a:pt x="83" y="857"/>
                  </a:lnTo>
                  <a:lnTo>
                    <a:pt x="55" y="818"/>
                  </a:lnTo>
                  <a:lnTo>
                    <a:pt x="31" y="786"/>
                  </a:lnTo>
                  <a:lnTo>
                    <a:pt x="23" y="774"/>
                  </a:lnTo>
                  <a:lnTo>
                    <a:pt x="17" y="764"/>
                  </a:lnTo>
                  <a:lnTo>
                    <a:pt x="13" y="756"/>
                  </a:lnTo>
                  <a:lnTo>
                    <a:pt x="13" y="753"/>
                  </a:lnTo>
                  <a:lnTo>
                    <a:pt x="15" y="754"/>
                  </a:lnTo>
                  <a:lnTo>
                    <a:pt x="19" y="758"/>
                  </a:lnTo>
                  <a:lnTo>
                    <a:pt x="27" y="766"/>
                  </a:lnTo>
                  <a:lnTo>
                    <a:pt x="37" y="777"/>
                  </a:lnTo>
                  <a:lnTo>
                    <a:pt x="62" y="806"/>
                  </a:lnTo>
                  <a:lnTo>
                    <a:pt x="91" y="842"/>
                  </a:lnTo>
                  <a:close/>
                  <a:moveTo>
                    <a:pt x="286" y="1115"/>
                  </a:moveTo>
                  <a:lnTo>
                    <a:pt x="255" y="1076"/>
                  </a:lnTo>
                  <a:lnTo>
                    <a:pt x="231" y="1042"/>
                  </a:lnTo>
                  <a:lnTo>
                    <a:pt x="222" y="1029"/>
                  </a:lnTo>
                  <a:lnTo>
                    <a:pt x="216" y="1019"/>
                  </a:lnTo>
                  <a:lnTo>
                    <a:pt x="212" y="1011"/>
                  </a:lnTo>
                  <a:lnTo>
                    <a:pt x="211" y="1008"/>
                  </a:lnTo>
                  <a:lnTo>
                    <a:pt x="213" y="1009"/>
                  </a:lnTo>
                  <a:lnTo>
                    <a:pt x="219" y="1013"/>
                  </a:lnTo>
                  <a:lnTo>
                    <a:pt x="228" y="1021"/>
                  </a:lnTo>
                  <a:lnTo>
                    <a:pt x="238" y="1032"/>
                  </a:lnTo>
                  <a:lnTo>
                    <a:pt x="264" y="1062"/>
                  </a:lnTo>
                  <a:lnTo>
                    <a:pt x="295" y="1100"/>
                  </a:lnTo>
                  <a:lnTo>
                    <a:pt x="326" y="1140"/>
                  </a:lnTo>
                  <a:lnTo>
                    <a:pt x="350" y="1173"/>
                  </a:lnTo>
                  <a:lnTo>
                    <a:pt x="360" y="1186"/>
                  </a:lnTo>
                  <a:lnTo>
                    <a:pt x="367" y="1198"/>
                  </a:lnTo>
                  <a:lnTo>
                    <a:pt x="370" y="1204"/>
                  </a:lnTo>
                  <a:lnTo>
                    <a:pt x="371" y="1209"/>
                  </a:lnTo>
                  <a:lnTo>
                    <a:pt x="368" y="1207"/>
                  </a:lnTo>
                  <a:lnTo>
                    <a:pt x="362" y="1203"/>
                  </a:lnTo>
                  <a:lnTo>
                    <a:pt x="355" y="1195"/>
                  </a:lnTo>
                  <a:lnTo>
                    <a:pt x="345" y="1184"/>
                  </a:lnTo>
                  <a:lnTo>
                    <a:pt x="318" y="1153"/>
                  </a:lnTo>
                  <a:lnTo>
                    <a:pt x="286" y="1115"/>
                  </a:lnTo>
                  <a:close/>
                  <a:moveTo>
                    <a:pt x="502" y="1384"/>
                  </a:moveTo>
                  <a:lnTo>
                    <a:pt x="470" y="1343"/>
                  </a:lnTo>
                  <a:lnTo>
                    <a:pt x="444" y="1308"/>
                  </a:lnTo>
                  <a:lnTo>
                    <a:pt x="434" y="1295"/>
                  </a:lnTo>
                  <a:lnTo>
                    <a:pt x="427" y="1284"/>
                  </a:lnTo>
                  <a:lnTo>
                    <a:pt x="423" y="1276"/>
                  </a:lnTo>
                  <a:lnTo>
                    <a:pt x="422" y="1273"/>
                  </a:lnTo>
                  <a:lnTo>
                    <a:pt x="425" y="1273"/>
                  </a:lnTo>
                  <a:lnTo>
                    <a:pt x="431" y="1277"/>
                  </a:lnTo>
                  <a:lnTo>
                    <a:pt x="439" y="1286"/>
                  </a:lnTo>
                  <a:lnTo>
                    <a:pt x="450" y="1298"/>
                  </a:lnTo>
                  <a:lnTo>
                    <a:pt x="478" y="1329"/>
                  </a:lnTo>
                  <a:lnTo>
                    <a:pt x="512" y="1370"/>
                  </a:lnTo>
                  <a:lnTo>
                    <a:pt x="544" y="1410"/>
                  </a:lnTo>
                  <a:lnTo>
                    <a:pt x="571" y="1445"/>
                  </a:lnTo>
                  <a:lnTo>
                    <a:pt x="580" y="1458"/>
                  </a:lnTo>
                  <a:lnTo>
                    <a:pt x="587" y="1469"/>
                  </a:lnTo>
                  <a:lnTo>
                    <a:pt x="591" y="1477"/>
                  </a:lnTo>
                  <a:lnTo>
                    <a:pt x="592" y="1480"/>
                  </a:lnTo>
                  <a:lnTo>
                    <a:pt x="589" y="1480"/>
                  </a:lnTo>
                  <a:lnTo>
                    <a:pt x="583" y="1476"/>
                  </a:lnTo>
                  <a:lnTo>
                    <a:pt x="575" y="1467"/>
                  </a:lnTo>
                  <a:lnTo>
                    <a:pt x="564" y="1456"/>
                  </a:lnTo>
                  <a:lnTo>
                    <a:pt x="535" y="1424"/>
                  </a:lnTo>
                  <a:lnTo>
                    <a:pt x="502" y="1384"/>
                  </a:lnTo>
                  <a:close/>
                  <a:moveTo>
                    <a:pt x="157" y="887"/>
                  </a:moveTo>
                  <a:lnTo>
                    <a:pt x="155" y="886"/>
                  </a:lnTo>
                  <a:lnTo>
                    <a:pt x="149" y="883"/>
                  </a:lnTo>
                  <a:lnTo>
                    <a:pt x="142" y="875"/>
                  </a:lnTo>
                  <a:lnTo>
                    <a:pt x="133" y="865"/>
                  </a:lnTo>
                  <a:lnTo>
                    <a:pt x="109" y="837"/>
                  </a:lnTo>
                  <a:lnTo>
                    <a:pt x="80" y="801"/>
                  </a:lnTo>
                  <a:lnTo>
                    <a:pt x="52" y="765"/>
                  </a:lnTo>
                  <a:lnTo>
                    <a:pt x="31" y="734"/>
                  </a:lnTo>
                  <a:lnTo>
                    <a:pt x="23" y="722"/>
                  </a:lnTo>
                  <a:lnTo>
                    <a:pt x="17" y="712"/>
                  </a:lnTo>
                  <a:lnTo>
                    <a:pt x="14" y="705"/>
                  </a:lnTo>
                  <a:lnTo>
                    <a:pt x="13" y="702"/>
                  </a:lnTo>
                  <a:lnTo>
                    <a:pt x="15" y="702"/>
                  </a:lnTo>
                  <a:lnTo>
                    <a:pt x="20" y="707"/>
                  </a:lnTo>
                  <a:lnTo>
                    <a:pt x="27" y="714"/>
                  </a:lnTo>
                  <a:lnTo>
                    <a:pt x="37" y="724"/>
                  </a:lnTo>
                  <a:lnTo>
                    <a:pt x="60" y="752"/>
                  </a:lnTo>
                  <a:lnTo>
                    <a:pt x="89" y="787"/>
                  </a:lnTo>
                  <a:lnTo>
                    <a:pt x="116" y="825"/>
                  </a:lnTo>
                  <a:lnTo>
                    <a:pt x="138" y="855"/>
                  </a:lnTo>
                  <a:lnTo>
                    <a:pt x="147" y="868"/>
                  </a:lnTo>
                  <a:lnTo>
                    <a:pt x="153" y="878"/>
                  </a:lnTo>
                  <a:lnTo>
                    <a:pt x="156" y="884"/>
                  </a:lnTo>
                  <a:lnTo>
                    <a:pt x="157" y="887"/>
                  </a:lnTo>
                  <a:close/>
                  <a:moveTo>
                    <a:pt x="284" y="1035"/>
                  </a:moveTo>
                  <a:lnTo>
                    <a:pt x="314" y="1073"/>
                  </a:lnTo>
                  <a:lnTo>
                    <a:pt x="337" y="1106"/>
                  </a:lnTo>
                  <a:lnTo>
                    <a:pt x="346" y="1118"/>
                  </a:lnTo>
                  <a:lnTo>
                    <a:pt x="352" y="1128"/>
                  </a:lnTo>
                  <a:lnTo>
                    <a:pt x="356" y="1136"/>
                  </a:lnTo>
                  <a:lnTo>
                    <a:pt x="356" y="1139"/>
                  </a:lnTo>
                  <a:lnTo>
                    <a:pt x="353" y="1138"/>
                  </a:lnTo>
                  <a:lnTo>
                    <a:pt x="348" y="1134"/>
                  </a:lnTo>
                  <a:lnTo>
                    <a:pt x="340" y="1127"/>
                  </a:lnTo>
                  <a:lnTo>
                    <a:pt x="330" y="1116"/>
                  </a:lnTo>
                  <a:lnTo>
                    <a:pt x="305" y="1087"/>
                  </a:lnTo>
                  <a:lnTo>
                    <a:pt x="275" y="1050"/>
                  </a:lnTo>
                  <a:lnTo>
                    <a:pt x="245" y="1012"/>
                  </a:lnTo>
                  <a:lnTo>
                    <a:pt x="222" y="979"/>
                  </a:lnTo>
                  <a:lnTo>
                    <a:pt x="213" y="967"/>
                  </a:lnTo>
                  <a:lnTo>
                    <a:pt x="208" y="957"/>
                  </a:lnTo>
                  <a:lnTo>
                    <a:pt x="203" y="949"/>
                  </a:lnTo>
                  <a:lnTo>
                    <a:pt x="203" y="946"/>
                  </a:lnTo>
                  <a:lnTo>
                    <a:pt x="206" y="947"/>
                  </a:lnTo>
                  <a:lnTo>
                    <a:pt x="211" y="950"/>
                  </a:lnTo>
                  <a:lnTo>
                    <a:pt x="219" y="958"/>
                  </a:lnTo>
                  <a:lnTo>
                    <a:pt x="229" y="969"/>
                  </a:lnTo>
                  <a:lnTo>
                    <a:pt x="254" y="998"/>
                  </a:lnTo>
                  <a:lnTo>
                    <a:pt x="284" y="1035"/>
                  </a:lnTo>
                  <a:close/>
                  <a:moveTo>
                    <a:pt x="491" y="1293"/>
                  </a:moveTo>
                  <a:lnTo>
                    <a:pt x="522" y="1333"/>
                  </a:lnTo>
                  <a:lnTo>
                    <a:pt x="548" y="1366"/>
                  </a:lnTo>
                  <a:lnTo>
                    <a:pt x="556" y="1380"/>
                  </a:lnTo>
                  <a:lnTo>
                    <a:pt x="564" y="1391"/>
                  </a:lnTo>
                  <a:lnTo>
                    <a:pt x="567" y="1397"/>
                  </a:lnTo>
                  <a:lnTo>
                    <a:pt x="569" y="1401"/>
                  </a:lnTo>
                  <a:lnTo>
                    <a:pt x="565" y="1401"/>
                  </a:lnTo>
                  <a:lnTo>
                    <a:pt x="560" y="1396"/>
                  </a:lnTo>
                  <a:lnTo>
                    <a:pt x="552" y="1388"/>
                  </a:lnTo>
                  <a:lnTo>
                    <a:pt x="541" y="1377"/>
                  </a:lnTo>
                  <a:lnTo>
                    <a:pt x="514" y="1346"/>
                  </a:lnTo>
                  <a:lnTo>
                    <a:pt x="482" y="1308"/>
                  </a:lnTo>
                  <a:lnTo>
                    <a:pt x="450" y="1269"/>
                  </a:lnTo>
                  <a:lnTo>
                    <a:pt x="426" y="1235"/>
                  </a:lnTo>
                  <a:lnTo>
                    <a:pt x="416" y="1222"/>
                  </a:lnTo>
                  <a:lnTo>
                    <a:pt x="410" y="1212"/>
                  </a:lnTo>
                  <a:lnTo>
                    <a:pt x="406" y="1204"/>
                  </a:lnTo>
                  <a:lnTo>
                    <a:pt x="405" y="1201"/>
                  </a:lnTo>
                  <a:lnTo>
                    <a:pt x="409" y="1201"/>
                  </a:lnTo>
                  <a:lnTo>
                    <a:pt x="414" y="1205"/>
                  </a:lnTo>
                  <a:lnTo>
                    <a:pt x="422" y="1214"/>
                  </a:lnTo>
                  <a:lnTo>
                    <a:pt x="433" y="1225"/>
                  </a:lnTo>
                  <a:lnTo>
                    <a:pt x="459" y="1255"/>
                  </a:lnTo>
                  <a:lnTo>
                    <a:pt x="491" y="1293"/>
                  </a:lnTo>
                  <a:close/>
                  <a:moveTo>
                    <a:pt x="95" y="741"/>
                  </a:moveTo>
                  <a:lnTo>
                    <a:pt x="122" y="776"/>
                  </a:lnTo>
                  <a:lnTo>
                    <a:pt x="143" y="806"/>
                  </a:lnTo>
                  <a:lnTo>
                    <a:pt x="150" y="818"/>
                  </a:lnTo>
                  <a:lnTo>
                    <a:pt x="156" y="827"/>
                  </a:lnTo>
                  <a:lnTo>
                    <a:pt x="159" y="833"/>
                  </a:lnTo>
                  <a:lnTo>
                    <a:pt x="159" y="837"/>
                  </a:lnTo>
                  <a:lnTo>
                    <a:pt x="157" y="836"/>
                  </a:lnTo>
                  <a:lnTo>
                    <a:pt x="153" y="832"/>
                  </a:lnTo>
                  <a:lnTo>
                    <a:pt x="146" y="826"/>
                  </a:lnTo>
                  <a:lnTo>
                    <a:pt x="136" y="816"/>
                  </a:lnTo>
                  <a:lnTo>
                    <a:pt x="113" y="788"/>
                  </a:lnTo>
                  <a:lnTo>
                    <a:pt x="86" y="754"/>
                  </a:lnTo>
                  <a:lnTo>
                    <a:pt x="60" y="720"/>
                  </a:lnTo>
                  <a:lnTo>
                    <a:pt x="39" y="690"/>
                  </a:lnTo>
                  <a:lnTo>
                    <a:pt x="31" y="678"/>
                  </a:lnTo>
                  <a:lnTo>
                    <a:pt x="26" y="668"/>
                  </a:lnTo>
                  <a:lnTo>
                    <a:pt x="23" y="662"/>
                  </a:lnTo>
                  <a:lnTo>
                    <a:pt x="21" y="659"/>
                  </a:lnTo>
                  <a:lnTo>
                    <a:pt x="24" y="659"/>
                  </a:lnTo>
                  <a:lnTo>
                    <a:pt x="29" y="663"/>
                  </a:lnTo>
                  <a:lnTo>
                    <a:pt x="36" y="670"/>
                  </a:lnTo>
                  <a:lnTo>
                    <a:pt x="45" y="680"/>
                  </a:lnTo>
                  <a:lnTo>
                    <a:pt x="68" y="707"/>
                  </a:lnTo>
                  <a:lnTo>
                    <a:pt x="95" y="741"/>
                  </a:lnTo>
                  <a:close/>
                  <a:moveTo>
                    <a:pt x="351" y="1078"/>
                  </a:moveTo>
                  <a:lnTo>
                    <a:pt x="349" y="1078"/>
                  </a:lnTo>
                  <a:lnTo>
                    <a:pt x="343" y="1074"/>
                  </a:lnTo>
                  <a:lnTo>
                    <a:pt x="336" y="1067"/>
                  </a:lnTo>
                  <a:lnTo>
                    <a:pt x="326" y="1057"/>
                  </a:lnTo>
                  <a:lnTo>
                    <a:pt x="302" y="1029"/>
                  </a:lnTo>
                  <a:lnTo>
                    <a:pt x="273" y="993"/>
                  </a:lnTo>
                  <a:lnTo>
                    <a:pt x="244" y="957"/>
                  </a:lnTo>
                  <a:lnTo>
                    <a:pt x="222" y="926"/>
                  </a:lnTo>
                  <a:lnTo>
                    <a:pt x="214" y="914"/>
                  </a:lnTo>
                  <a:lnTo>
                    <a:pt x="208" y="904"/>
                  </a:lnTo>
                  <a:lnTo>
                    <a:pt x="205" y="896"/>
                  </a:lnTo>
                  <a:lnTo>
                    <a:pt x="205" y="893"/>
                  </a:lnTo>
                  <a:lnTo>
                    <a:pt x="207" y="894"/>
                  </a:lnTo>
                  <a:lnTo>
                    <a:pt x="212" y="897"/>
                  </a:lnTo>
                  <a:lnTo>
                    <a:pt x="219" y="905"/>
                  </a:lnTo>
                  <a:lnTo>
                    <a:pt x="229" y="915"/>
                  </a:lnTo>
                  <a:lnTo>
                    <a:pt x="253" y="944"/>
                  </a:lnTo>
                  <a:lnTo>
                    <a:pt x="282" y="979"/>
                  </a:lnTo>
                  <a:lnTo>
                    <a:pt x="310" y="1015"/>
                  </a:lnTo>
                  <a:lnTo>
                    <a:pt x="332" y="1046"/>
                  </a:lnTo>
                  <a:lnTo>
                    <a:pt x="341" y="1058"/>
                  </a:lnTo>
                  <a:lnTo>
                    <a:pt x="347" y="1068"/>
                  </a:lnTo>
                  <a:lnTo>
                    <a:pt x="350" y="1075"/>
                  </a:lnTo>
                  <a:lnTo>
                    <a:pt x="351" y="1078"/>
                  </a:lnTo>
                  <a:close/>
                  <a:moveTo>
                    <a:pt x="480" y="1226"/>
                  </a:moveTo>
                  <a:lnTo>
                    <a:pt x="510" y="1265"/>
                  </a:lnTo>
                  <a:lnTo>
                    <a:pt x="534" y="1297"/>
                  </a:lnTo>
                  <a:lnTo>
                    <a:pt x="543" y="1310"/>
                  </a:lnTo>
                  <a:lnTo>
                    <a:pt x="550" y="1320"/>
                  </a:lnTo>
                  <a:lnTo>
                    <a:pt x="553" y="1327"/>
                  </a:lnTo>
                  <a:lnTo>
                    <a:pt x="553" y="1330"/>
                  </a:lnTo>
                  <a:lnTo>
                    <a:pt x="551" y="1330"/>
                  </a:lnTo>
                  <a:lnTo>
                    <a:pt x="545" y="1325"/>
                  </a:lnTo>
                  <a:lnTo>
                    <a:pt x="538" y="1318"/>
                  </a:lnTo>
                  <a:lnTo>
                    <a:pt x="528" y="1308"/>
                  </a:lnTo>
                  <a:lnTo>
                    <a:pt x="502" y="1279"/>
                  </a:lnTo>
                  <a:lnTo>
                    <a:pt x="471" y="1242"/>
                  </a:lnTo>
                  <a:lnTo>
                    <a:pt x="442" y="1203"/>
                  </a:lnTo>
                  <a:lnTo>
                    <a:pt x="417" y="1171"/>
                  </a:lnTo>
                  <a:lnTo>
                    <a:pt x="409" y="1159"/>
                  </a:lnTo>
                  <a:lnTo>
                    <a:pt x="402" y="1148"/>
                  </a:lnTo>
                  <a:lnTo>
                    <a:pt x="399" y="1141"/>
                  </a:lnTo>
                  <a:lnTo>
                    <a:pt x="398" y="1138"/>
                  </a:lnTo>
                  <a:lnTo>
                    <a:pt x="401" y="1138"/>
                  </a:lnTo>
                  <a:lnTo>
                    <a:pt x="406" y="1142"/>
                  </a:lnTo>
                  <a:lnTo>
                    <a:pt x="414" y="1150"/>
                  </a:lnTo>
                  <a:lnTo>
                    <a:pt x="424" y="1160"/>
                  </a:lnTo>
                  <a:lnTo>
                    <a:pt x="449" y="1190"/>
                  </a:lnTo>
                  <a:lnTo>
                    <a:pt x="480" y="1226"/>
                  </a:lnTo>
                  <a:close/>
                  <a:moveTo>
                    <a:pt x="101" y="716"/>
                  </a:moveTo>
                  <a:lnTo>
                    <a:pt x="75" y="682"/>
                  </a:lnTo>
                  <a:lnTo>
                    <a:pt x="55" y="654"/>
                  </a:lnTo>
                  <a:lnTo>
                    <a:pt x="48" y="641"/>
                  </a:lnTo>
                  <a:lnTo>
                    <a:pt x="42" y="633"/>
                  </a:lnTo>
                  <a:lnTo>
                    <a:pt x="39" y="626"/>
                  </a:lnTo>
                  <a:lnTo>
                    <a:pt x="39" y="624"/>
                  </a:lnTo>
                  <a:lnTo>
                    <a:pt x="41" y="624"/>
                  </a:lnTo>
                  <a:lnTo>
                    <a:pt x="46" y="627"/>
                  </a:lnTo>
                  <a:lnTo>
                    <a:pt x="52" y="634"/>
                  </a:lnTo>
                  <a:lnTo>
                    <a:pt x="61" y="644"/>
                  </a:lnTo>
                  <a:lnTo>
                    <a:pt x="83" y="669"/>
                  </a:lnTo>
                  <a:lnTo>
                    <a:pt x="110" y="702"/>
                  </a:lnTo>
                  <a:lnTo>
                    <a:pt x="135" y="735"/>
                  </a:lnTo>
                  <a:lnTo>
                    <a:pt x="155" y="764"/>
                  </a:lnTo>
                  <a:lnTo>
                    <a:pt x="161" y="775"/>
                  </a:lnTo>
                  <a:lnTo>
                    <a:pt x="167" y="785"/>
                  </a:lnTo>
                  <a:lnTo>
                    <a:pt x="170" y="790"/>
                  </a:lnTo>
                  <a:lnTo>
                    <a:pt x="171" y="794"/>
                  </a:lnTo>
                  <a:lnTo>
                    <a:pt x="169" y="794"/>
                  </a:lnTo>
                  <a:lnTo>
                    <a:pt x="164" y="789"/>
                  </a:lnTo>
                  <a:lnTo>
                    <a:pt x="157" y="783"/>
                  </a:lnTo>
                  <a:lnTo>
                    <a:pt x="148" y="774"/>
                  </a:lnTo>
                  <a:lnTo>
                    <a:pt x="126" y="748"/>
                  </a:lnTo>
                  <a:lnTo>
                    <a:pt x="101" y="716"/>
                  </a:lnTo>
                  <a:close/>
                  <a:moveTo>
                    <a:pt x="288" y="930"/>
                  </a:moveTo>
                  <a:lnTo>
                    <a:pt x="316" y="966"/>
                  </a:lnTo>
                  <a:lnTo>
                    <a:pt x="337" y="996"/>
                  </a:lnTo>
                  <a:lnTo>
                    <a:pt x="345" y="1008"/>
                  </a:lnTo>
                  <a:lnTo>
                    <a:pt x="350" y="1017"/>
                  </a:lnTo>
                  <a:lnTo>
                    <a:pt x="353" y="1023"/>
                  </a:lnTo>
                  <a:lnTo>
                    <a:pt x="355" y="1026"/>
                  </a:lnTo>
                  <a:lnTo>
                    <a:pt x="352" y="1026"/>
                  </a:lnTo>
                  <a:lnTo>
                    <a:pt x="347" y="1022"/>
                  </a:lnTo>
                  <a:lnTo>
                    <a:pt x="340" y="1015"/>
                  </a:lnTo>
                  <a:lnTo>
                    <a:pt x="330" y="1006"/>
                  </a:lnTo>
                  <a:lnTo>
                    <a:pt x="307" y="979"/>
                  </a:lnTo>
                  <a:lnTo>
                    <a:pt x="280" y="945"/>
                  </a:lnTo>
                  <a:lnTo>
                    <a:pt x="252" y="910"/>
                  </a:lnTo>
                  <a:lnTo>
                    <a:pt x="231" y="880"/>
                  </a:lnTo>
                  <a:lnTo>
                    <a:pt x="223" y="868"/>
                  </a:lnTo>
                  <a:lnTo>
                    <a:pt x="218" y="859"/>
                  </a:lnTo>
                  <a:lnTo>
                    <a:pt x="214" y="852"/>
                  </a:lnTo>
                  <a:lnTo>
                    <a:pt x="213" y="849"/>
                  </a:lnTo>
                  <a:lnTo>
                    <a:pt x="216" y="849"/>
                  </a:lnTo>
                  <a:lnTo>
                    <a:pt x="221" y="853"/>
                  </a:lnTo>
                  <a:lnTo>
                    <a:pt x="228" y="860"/>
                  </a:lnTo>
                  <a:lnTo>
                    <a:pt x="238" y="870"/>
                  </a:lnTo>
                  <a:lnTo>
                    <a:pt x="261" y="896"/>
                  </a:lnTo>
                  <a:lnTo>
                    <a:pt x="288" y="930"/>
                  </a:lnTo>
                  <a:close/>
                  <a:moveTo>
                    <a:pt x="549" y="1269"/>
                  </a:moveTo>
                  <a:lnTo>
                    <a:pt x="546" y="1268"/>
                  </a:lnTo>
                  <a:lnTo>
                    <a:pt x="541" y="1265"/>
                  </a:lnTo>
                  <a:lnTo>
                    <a:pt x="533" y="1257"/>
                  </a:lnTo>
                  <a:lnTo>
                    <a:pt x="523" y="1247"/>
                  </a:lnTo>
                  <a:lnTo>
                    <a:pt x="499" y="1220"/>
                  </a:lnTo>
                  <a:lnTo>
                    <a:pt x="469" y="1184"/>
                  </a:lnTo>
                  <a:lnTo>
                    <a:pt x="441" y="1147"/>
                  </a:lnTo>
                  <a:lnTo>
                    <a:pt x="418" y="1116"/>
                  </a:lnTo>
                  <a:lnTo>
                    <a:pt x="410" y="1104"/>
                  </a:lnTo>
                  <a:lnTo>
                    <a:pt x="404" y="1094"/>
                  </a:lnTo>
                  <a:lnTo>
                    <a:pt x="401" y="1087"/>
                  </a:lnTo>
                  <a:lnTo>
                    <a:pt x="400" y="1084"/>
                  </a:lnTo>
                  <a:lnTo>
                    <a:pt x="402" y="1084"/>
                  </a:lnTo>
                  <a:lnTo>
                    <a:pt x="407" y="1088"/>
                  </a:lnTo>
                  <a:lnTo>
                    <a:pt x="415" y="1095"/>
                  </a:lnTo>
                  <a:lnTo>
                    <a:pt x="425" y="1105"/>
                  </a:lnTo>
                  <a:lnTo>
                    <a:pt x="449" y="1134"/>
                  </a:lnTo>
                  <a:lnTo>
                    <a:pt x="479" y="1169"/>
                  </a:lnTo>
                  <a:lnTo>
                    <a:pt x="508" y="1205"/>
                  </a:lnTo>
                  <a:lnTo>
                    <a:pt x="531" y="1236"/>
                  </a:lnTo>
                  <a:lnTo>
                    <a:pt x="539" y="1248"/>
                  </a:lnTo>
                  <a:lnTo>
                    <a:pt x="545" y="1258"/>
                  </a:lnTo>
                  <a:lnTo>
                    <a:pt x="549" y="1266"/>
                  </a:lnTo>
                  <a:lnTo>
                    <a:pt x="549" y="1269"/>
                  </a:lnTo>
                  <a:close/>
                  <a:moveTo>
                    <a:pt x="123" y="684"/>
                  </a:moveTo>
                  <a:lnTo>
                    <a:pt x="99" y="652"/>
                  </a:lnTo>
                  <a:lnTo>
                    <a:pt x="80" y="624"/>
                  </a:lnTo>
                  <a:lnTo>
                    <a:pt x="72" y="613"/>
                  </a:lnTo>
                  <a:lnTo>
                    <a:pt x="67" y="604"/>
                  </a:lnTo>
                  <a:lnTo>
                    <a:pt x="64" y="598"/>
                  </a:lnTo>
                  <a:lnTo>
                    <a:pt x="63" y="595"/>
                  </a:lnTo>
                  <a:lnTo>
                    <a:pt x="66" y="595"/>
                  </a:lnTo>
                  <a:lnTo>
                    <a:pt x="70" y="599"/>
                  </a:lnTo>
                  <a:lnTo>
                    <a:pt x="77" y="605"/>
                  </a:lnTo>
                  <a:lnTo>
                    <a:pt x="85" y="615"/>
                  </a:lnTo>
                  <a:lnTo>
                    <a:pt x="106" y="639"/>
                  </a:lnTo>
                  <a:lnTo>
                    <a:pt x="132" y="670"/>
                  </a:lnTo>
                  <a:lnTo>
                    <a:pt x="156" y="703"/>
                  </a:lnTo>
                  <a:lnTo>
                    <a:pt x="176" y="731"/>
                  </a:lnTo>
                  <a:lnTo>
                    <a:pt x="182" y="741"/>
                  </a:lnTo>
                  <a:lnTo>
                    <a:pt x="188" y="750"/>
                  </a:lnTo>
                  <a:lnTo>
                    <a:pt x="190" y="756"/>
                  </a:lnTo>
                  <a:lnTo>
                    <a:pt x="191" y="759"/>
                  </a:lnTo>
                  <a:lnTo>
                    <a:pt x="189" y="758"/>
                  </a:lnTo>
                  <a:lnTo>
                    <a:pt x="184" y="755"/>
                  </a:lnTo>
                  <a:lnTo>
                    <a:pt x="177" y="750"/>
                  </a:lnTo>
                  <a:lnTo>
                    <a:pt x="169" y="740"/>
                  </a:lnTo>
                  <a:lnTo>
                    <a:pt x="148" y="715"/>
                  </a:lnTo>
                  <a:lnTo>
                    <a:pt x="123" y="684"/>
                  </a:lnTo>
                  <a:close/>
                  <a:moveTo>
                    <a:pt x="367" y="982"/>
                  </a:moveTo>
                  <a:lnTo>
                    <a:pt x="364" y="982"/>
                  </a:lnTo>
                  <a:lnTo>
                    <a:pt x="359" y="979"/>
                  </a:lnTo>
                  <a:lnTo>
                    <a:pt x="352" y="972"/>
                  </a:lnTo>
                  <a:lnTo>
                    <a:pt x="343" y="962"/>
                  </a:lnTo>
                  <a:lnTo>
                    <a:pt x="321" y="937"/>
                  </a:lnTo>
                  <a:lnTo>
                    <a:pt x="295" y="904"/>
                  </a:lnTo>
                  <a:lnTo>
                    <a:pt x="268" y="871"/>
                  </a:lnTo>
                  <a:lnTo>
                    <a:pt x="249" y="842"/>
                  </a:lnTo>
                  <a:lnTo>
                    <a:pt x="241" y="830"/>
                  </a:lnTo>
                  <a:lnTo>
                    <a:pt x="235" y="821"/>
                  </a:lnTo>
                  <a:lnTo>
                    <a:pt x="232" y="815"/>
                  </a:lnTo>
                  <a:lnTo>
                    <a:pt x="232" y="811"/>
                  </a:lnTo>
                  <a:lnTo>
                    <a:pt x="234" y="811"/>
                  </a:lnTo>
                  <a:lnTo>
                    <a:pt x="239" y="816"/>
                  </a:lnTo>
                  <a:lnTo>
                    <a:pt x="245" y="822"/>
                  </a:lnTo>
                  <a:lnTo>
                    <a:pt x="254" y="831"/>
                  </a:lnTo>
                  <a:lnTo>
                    <a:pt x="277" y="857"/>
                  </a:lnTo>
                  <a:lnTo>
                    <a:pt x="304" y="890"/>
                  </a:lnTo>
                  <a:lnTo>
                    <a:pt x="329" y="924"/>
                  </a:lnTo>
                  <a:lnTo>
                    <a:pt x="350" y="953"/>
                  </a:lnTo>
                  <a:lnTo>
                    <a:pt x="358" y="964"/>
                  </a:lnTo>
                  <a:lnTo>
                    <a:pt x="363" y="972"/>
                  </a:lnTo>
                  <a:lnTo>
                    <a:pt x="366" y="979"/>
                  </a:lnTo>
                  <a:lnTo>
                    <a:pt x="367" y="982"/>
                  </a:lnTo>
                  <a:close/>
                  <a:moveTo>
                    <a:pt x="486" y="1118"/>
                  </a:moveTo>
                  <a:lnTo>
                    <a:pt x="513" y="1153"/>
                  </a:lnTo>
                  <a:lnTo>
                    <a:pt x="535" y="1183"/>
                  </a:lnTo>
                  <a:lnTo>
                    <a:pt x="543" y="1195"/>
                  </a:lnTo>
                  <a:lnTo>
                    <a:pt x="550" y="1205"/>
                  </a:lnTo>
                  <a:lnTo>
                    <a:pt x="553" y="1212"/>
                  </a:lnTo>
                  <a:lnTo>
                    <a:pt x="553" y="1215"/>
                  </a:lnTo>
                  <a:lnTo>
                    <a:pt x="551" y="1215"/>
                  </a:lnTo>
                  <a:lnTo>
                    <a:pt x="545" y="1211"/>
                  </a:lnTo>
                  <a:lnTo>
                    <a:pt x="539" y="1204"/>
                  </a:lnTo>
                  <a:lnTo>
                    <a:pt x="529" y="1194"/>
                  </a:lnTo>
                  <a:lnTo>
                    <a:pt x="505" y="1168"/>
                  </a:lnTo>
                  <a:lnTo>
                    <a:pt x="477" y="1134"/>
                  </a:lnTo>
                  <a:lnTo>
                    <a:pt x="449" y="1098"/>
                  </a:lnTo>
                  <a:lnTo>
                    <a:pt x="427" y="1068"/>
                  </a:lnTo>
                  <a:lnTo>
                    <a:pt x="420" y="1056"/>
                  </a:lnTo>
                  <a:lnTo>
                    <a:pt x="414" y="1047"/>
                  </a:lnTo>
                  <a:lnTo>
                    <a:pt x="411" y="1041"/>
                  </a:lnTo>
                  <a:lnTo>
                    <a:pt x="411" y="1038"/>
                  </a:lnTo>
                  <a:lnTo>
                    <a:pt x="413" y="1038"/>
                  </a:lnTo>
                  <a:lnTo>
                    <a:pt x="417" y="1041"/>
                  </a:lnTo>
                  <a:lnTo>
                    <a:pt x="425" y="1049"/>
                  </a:lnTo>
                  <a:lnTo>
                    <a:pt x="434" y="1057"/>
                  </a:lnTo>
                  <a:lnTo>
                    <a:pt x="458" y="1085"/>
                  </a:lnTo>
                  <a:lnTo>
                    <a:pt x="486" y="1118"/>
                  </a:lnTo>
                  <a:close/>
                  <a:moveTo>
                    <a:pt x="153" y="660"/>
                  </a:moveTo>
                  <a:lnTo>
                    <a:pt x="130" y="629"/>
                  </a:lnTo>
                  <a:lnTo>
                    <a:pt x="111" y="603"/>
                  </a:lnTo>
                  <a:lnTo>
                    <a:pt x="104" y="592"/>
                  </a:lnTo>
                  <a:lnTo>
                    <a:pt x="100" y="583"/>
                  </a:lnTo>
                  <a:lnTo>
                    <a:pt x="96" y="577"/>
                  </a:lnTo>
                  <a:lnTo>
                    <a:pt x="96" y="574"/>
                  </a:lnTo>
                  <a:lnTo>
                    <a:pt x="99" y="574"/>
                  </a:lnTo>
                  <a:lnTo>
                    <a:pt x="103" y="577"/>
                  </a:lnTo>
                  <a:lnTo>
                    <a:pt x="110" y="584"/>
                  </a:lnTo>
                  <a:lnTo>
                    <a:pt x="117" y="592"/>
                  </a:lnTo>
                  <a:lnTo>
                    <a:pt x="138" y="616"/>
                  </a:lnTo>
                  <a:lnTo>
                    <a:pt x="161" y="646"/>
                  </a:lnTo>
                  <a:lnTo>
                    <a:pt x="186" y="677"/>
                  </a:lnTo>
                  <a:lnTo>
                    <a:pt x="203" y="703"/>
                  </a:lnTo>
                  <a:lnTo>
                    <a:pt x="211" y="714"/>
                  </a:lnTo>
                  <a:lnTo>
                    <a:pt x="216" y="723"/>
                  </a:lnTo>
                  <a:lnTo>
                    <a:pt x="219" y="729"/>
                  </a:lnTo>
                  <a:lnTo>
                    <a:pt x="219" y="732"/>
                  </a:lnTo>
                  <a:lnTo>
                    <a:pt x="217" y="732"/>
                  </a:lnTo>
                  <a:lnTo>
                    <a:pt x="212" y="729"/>
                  </a:lnTo>
                  <a:lnTo>
                    <a:pt x="206" y="722"/>
                  </a:lnTo>
                  <a:lnTo>
                    <a:pt x="198" y="714"/>
                  </a:lnTo>
                  <a:lnTo>
                    <a:pt x="177" y="690"/>
                  </a:lnTo>
                  <a:lnTo>
                    <a:pt x="153" y="660"/>
                  </a:lnTo>
                  <a:close/>
                  <a:moveTo>
                    <a:pt x="318" y="872"/>
                  </a:moveTo>
                  <a:lnTo>
                    <a:pt x="294" y="839"/>
                  </a:lnTo>
                  <a:lnTo>
                    <a:pt x="274" y="811"/>
                  </a:lnTo>
                  <a:lnTo>
                    <a:pt x="266" y="800"/>
                  </a:lnTo>
                  <a:lnTo>
                    <a:pt x="262" y="791"/>
                  </a:lnTo>
                  <a:lnTo>
                    <a:pt x="259" y="785"/>
                  </a:lnTo>
                  <a:lnTo>
                    <a:pt x="259" y="782"/>
                  </a:lnTo>
                  <a:lnTo>
                    <a:pt x="261" y="783"/>
                  </a:lnTo>
                  <a:lnTo>
                    <a:pt x="265" y="786"/>
                  </a:lnTo>
                  <a:lnTo>
                    <a:pt x="272" y="791"/>
                  </a:lnTo>
                  <a:lnTo>
                    <a:pt x="281" y="800"/>
                  </a:lnTo>
                  <a:lnTo>
                    <a:pt x="302" y="826"/>
                  </a:lnTo>
                  <a:lnTo>
                    <a:pt x="327" y="857"/>
                  </a:lnTo>
                  <a:lnTo>
                    <a:pt x="352" y="890"/>
                  </a:lnTo>
                  <a:lnTo>
                    <a:pt x="372" y="916"/>
                  </a:lnTo>
                  <a:lnTo>
                    <a:pt x="379" y="928"/>
                  </a:lnTo>
                  <a:lnTo>
                    <a:pt x="384" y="936"/>
                  </a:lnTo>
                  <a:lnTo>
                    <a:pt x="387" y="943"/>
                  </a:lnTo>
                  <a:lnTo>
                    <a:pt x="388" y="946"/>
                  </a:lnTo>
                  <a:lnTo>
                    <a:pt x="385" y="946"/>
                  </a:lnTo>
                  <a:lnTo>
                    <a:pt x="381" y="943"/>
                  </a:lnTo>
                  <a:lnTo>
                    <a:pt x="374" y="936"/>
                  </a:lnTo>
                  <a:lnTo>
                    <a:pt x="366" y="927"/>
                  </a:lnTo>
                  <a:lnTo>
                    <a:pt x="343" y="903"/>
                  </a:lnTo>
                  <a:lnTo>
                    <a:pt x="318" y="872"/>
                  </a:lnTo>
                  <a:close/>
                  <a:moveTo>
                    <a:pt x="566" y="1169"/>
                  </a:moveTo>
                  <a:lnTo>
                    <a:pt x="564" y="1169"/>
                  </a:lnTo>
                  <a:lnTo>
                    <a:pt x="559" y="1166"/>
                  </a:lnTo>
                  <a:lnTo>
                    <a:pt x="552" y="1159"/>
                  </a:lnTo>
                  <a:lnTo>
                    <a:pt x="543" y="1150"/>
                  </a:lnTo>
                  <a:lnTo>
                    <a:pt x="520" y="1125"/>
                  </a:lnTo>
                  <a:lnTo>
                    <a:pt x="493" y="1092"/>
                  </a:lnTo>
                  <a:lnTo>
                    <a:pt x="467" y="1057"/>
                  </a:lnTo>
                  <a:lnTo>
                    <a:pt x="446" y="1029"/>
                  </a:lnTo>
                  <a:lnTo>
                    <a:pt x="438" y="1018"/>
                  </a:lnTo>
                  <a:lnTo>
                    <a:pt x="433" y="1008"/>
                  </a:lnTo>
                  <a:lnTo>
                    <a:pt x="430" y="1001"/>
                  </a:lnTo>
                  <a:lnTo>
                    <a:pt x="430" y="998"/>
                  </a:lnTo>
                  <a:lnTo>
                    <a:pt x="432" y="999"/>
                  </a:lnTo>
                  <a:lnTo>
                    <a:pt x="436" y="1002"/>
                  </a:lnTo>
                  <a:lnTo>
                    <a:pt x="444" y="1009"/>
                  </a:lnTo>
                  <a:lnTo>
                    <a:pt x="453" y="1018"/>
                  </a:lnTo>
                  <a:lnTo>
                    <a:pt x="475" y="1043"/>
                  </a:lnTo>
                  <a:lnTo>
                    <a:pt x="502" y="1076"/>
                  </a:lnTo>
                  <a:lnTo>
                    <a:pt x="529" y="1110"/>
                  </a:lnTo>
                  <a:lnTo>
                    <a:pt x="550" y="1139"/>
                  </a:lnTo>
                  <a:lnTo>
                    <a:pt x="557" y="1150"/>
                  </a:lnTo>
                  <a:lnTo>
                    <a:pt x="563" y="1159"/>
                  </a:lnTo>
                  <a:lnTo>
                    <a:pt x="565" y="1166"/>
                  </a:lnTo>
                  <a:lnTo>
                    <a:pt x="566" y="1169"/>
                  </a:lnTo>
                  <a:close/>
                  <a:moveTo>
                    <a:pt x="192" y="643"/>
                  </a:moveTo>
                  <a:lnTo>
                    <a:pt x="169" y="613"/>
                  </a:lnTo>
                  <a:lnTo>
                    <a:pt x="152" y="587"/>
                  </a:lnTo>
                  <a:lnTo>
                    <a:pt x="145" y="577"/>
                  </a:lnTo>
                  <a:lnTo>
                    <a:pt x="141" y="569"/>
                  </a:lnTo>
                  <a:lnTo>
                    <a:pt x="137" y="563"/>
                  </a:lnTo>
                  <a:lnTo>
                    <a:pt x="137" y="560"/>
                  </a:lnTo>
                  <a:lnTo>
                    <a:pt x="139" y="560"/>
                  </a:lnTo>
                  <a:lnTo>
                    <a:pt x="144" y="563"/>
                  </a:lnTo>
                  <a:lnTo>
                    <a:pt x="149" y="569"/>
                  </a:lnTo>
                  <a:lnTo>
                    <a:pt x="158" y="577"/>
                  </a:lnTo>
                  <a:lnTo>
                    <a:pt x="177" y="599"/>
                  </a:lnTo>
                  <a:lnTo>
                    <a:pt x="200" y="628"/>
                  </a:lnTo>
                  <a:lnTo>
                    <a:pt x="223" y="658"/>
                  </a:lnTo>
                  <a:lnTo>
                    <a:pt x="241" y="683"/>
                  </a:lnTo>
                  <a:lnTo>
                    <a:pt x="248" y="694"/>
                  </a:lnTo>
                  <a:lnTo>
                    <a:pt x="252" y="702"/>
                  </a:lnTo>
                  <a:lnTo>
                    <a:pt x="254" y="708"/>
                  </a:lnTo>
                  <a:lnTo>
                    <a:pt x="254" y="711"/>
                  </a:lnTo>
                  <a:lnTo>
                    <a:pt x="253" y="711"/>
                  </a:lnTo>
                  <a:lnTo>
                    <a:pt x="249" y="708"/>
                  </a:lnTo>
                  <a:lnTo>
                    <a:pt x="242" y="702"/>
                  </a:lnTo>
                  <a:lnTo>
                    <a:pt x="234" y="693"/>
                  </a:lnTo>
                  <a:lnTo>
                    <a:pt x="214" y="671"/>
                  </a:lnTo>
                  <a:lnTo>
                    <a:pt x="192" y="643"/>
                  </a:lnTo>
                  <a:close/>
                  <a:moveTo>
                    <a:pt x="350" y="846"/>
                  </a:moveTo>
                  <a:lnTo>
                    <a:pt x="326" y="814"/>
                  </a:lnTo>
                  <a:lnTo>
                    <a:pt x="307" y="787"/>
                  </a:lnTo>
                  <a:lnTo>
                    <a:pt x="300" y="777"/>
                  </a:lnTo>
                  <a:lnTo>
                    <a:pt x="295" y="768"/>
                  </a:lnTo>
                  <a:lnTo>
                    <a:pt x="293" y="762"/>
                  </a:lnTo>
                  <a:lnTo>
                    <a:pt x="292" y="759"/>
                  </a:lnTo>
                  <a:lnTo>
                    <a:pt x="294" y="759"/>
                  </a:lnTo>
                  <a:lnTo>
                    <a:pt x="299" y="763"/>
                  </a:lnTo>
                  <a:lnTo>
                    <a:pt x="305" y="768"/>
                  </a:lnTo>
                  <a:lnTo>
                    <a:pt x="314" y="777"/>
                  </a:lnTo>
                  <a:lnTo>
                    <a:pt x="335" y="800"/>
                  </a:lnTo>
                  <a:lnTo>
                    <a:pt x="359" y="830"/>
                  </a:lnTo>
                  <a:lnTo>
                    <a:pt x="383" y="862"/>
                  </a:lnTo>
                  <a:lnTo>
                    <a:pt x="402" y="889"/>
                  </a:lnTo>
                  <a:lnTo>
                    <a:pt x="409" y="900"/>
                  </a:lnTo>
                  <a:lnTo>
                    <a:pt x="413" y="907"/>
                  </a:lnTo>
                  <a:lnTo>
                    <a:pt x="416" y="914"/>
                  </a:lnTo>
                  <a:lnTo>
                    <a:pt x="416" y="916"/>
                  </a:lnTo>
                  <a:lnTo>
                    <a:pt x="414" y="916"/>
                  </a:lnTo>
                  <a:lnTo>
                    <a:pt x="410" y="913"/>
                  </a:lnTo>
                  <a:lnTo>
                    <a:pt x="403" y="907"/>
                  </a:lnTo>
                  <a:lnTo>
                    <a:pt x="395" y="898"/>
                  </a:lnTo>
                  <a:lnTo>
                    <a:pt x="374" y="875"/>
                  </a:lnTo>
                  <a:lnTo>
                    <a:pt x="350" y="846"/>
                  </a:lnTo>
                  <a:close/>
                  <a:moveTo>
                    <a:pt x="528" y="1041"/>
                  </a:moveTo>
                  <a:lnTo>
                    <a:pt x="552" y="1074"/>
                  </a:lnTo>
                  <a:lnTo>
                    <a:pt x="572" y="1102"/>
                  </a:lnTo>
                  <a:lnTo>
                    <a:pt x="580" y="1113"/>
                  </a:lnTo>
                  <a:lnTo>
                    <a:pt x="585" y="1121"/>
                  </a:lnTo>
                  <a:lnTo>
                    <a:pt x="587" y="1128"/>
                  </a:lnTo>
                  <a:lnTo>
                    <a:pt x="588" y="1131"/>
                  </a:lnTo>
                  <a:lnTo>
                    <a:pt x="586" y="1130"/>
                  </a:lnTo>
                  <a:lnTo>
                    <a:pt x="581" y="1127"/>
                  </a:lnTo>
                  <a:lnTo>
                    <a:pt x="574" y="1121"/>
                  </a:lnTo>
                  <a:lnTo>
                    <a:pt x="565" y="1113"/>
                  </a:lnTo>
                  <a:lnTo>
                    <a:pt x="544" y="1088"/>
                  </a:lnTo>
                  <a:lnTo>
                    <a:pt x="518" y="1057"/>
                  </a:lnTo>
                  <a:lnTo>
                    <a:pt x="492" y="1024"/>
                  </a:lnTo>
                  <a:lnTo>
                    <a:pt x="473" y="997"/>
                  </a:lnTo>
                  <a:lnTo>
                    <a:pt x="465" y="986"/>
                  </a:lnTo>
                  <a:lnTo>
                    <a:pt x="460" y="977"/>
                  </a:lnTo>
                  <a:lnTo>
                    <a:pt x="457" y="970"/>
                  </a:lnTo>
                  <a:lnTo>
                    <a:pt x="457" y="967"/>
                  </a:lnTo>
                  <a:lnTo>
                    <a:pt x="459" y="967"/>
                  </a:lnTo>
                  <a:lnTo>
                    <a:pt x="464" y="970"/>
                  </a:lnTo>
                  <a:lnTo>
                    <a:pt x="470" y="977"/>
                  </a:lnTo>
                  <a:lnTo>
                    <a:pt x="479" y="986"/>
                  </a:lnTo>
                  <a:lnTo>
                    <a:pt x="501" y="1010"/>
                  </a:lnTo>
                  <a:lnTo>
                    <a:pt x="528" y="1041"/>
                  </a:lnTo>
                  <a:close/>
                  <a:moveTo>
                    <a:pt x="103" y="433"/>
                  </a:moveTo>
                  <a:lnTo>
                    <a:pt x="123" y="459"/>
                  </a:lnTo>
                  <a:lnTo>
                    <a:pt x="139" y="483"/>
                  </a:lnTo>
                  <a:lnTo>
                    <a:pt x="145" y="492"/>
                  </a:lnTo>
                  <a:lnTo>
                    <a:pt x="149" y="500"/>
                  </a:lnTo>
                  <a:lnTo>
                    <a:pt x="152" y="505"/>
                  </a:lnTo>
                  <a:lnTo>
                    <a:pt x="152" y="508"/>
                  </a:lnTo>
                  <a:lnTo>
                    <a:pt x="149" y="508"/>
                  </a:lnTo>
                  <a:lnTo>
                    <a:pt x="146" y="505"/>
                  </a:lnTo>
                  <a:lnTo>
                    <a:pt x="141" y="500"/>
                  </a:lnTo>
                  <a:lnTo>
                    <a:pt x="133" y="492"/>
                  </a:lnTo>
                  <a:lnTo>
                    <a:pt x="115" y="472"/>
                  </a:lnTo>
                  <a:lnTo>
                    <a:pt x="95" y="446"/>
                  </a:lnTo>
                  <a:lnTo>
                    <a:pt x="74" y="417"/>
                  </a:lnTo>
                  <a:lnTo>
                    <a:pt x="58" y="394"/>
                  </a:lnTo>
                  <a:lnTo>
                    <a:pt x="52" y="384"/>
                  </a:lnTo>
                  <a:lnTo>
                    <a:pt x="48" y="377"/>
                  </a:lnTo>
                  <a:lnTo>
                    <a:pt x="46" y="372"/>
                  </a:lnTo>
                  <a:lnTo>
                    <a:pt x="46" y="369"/>
                  </a:lnTo>
                  <a:lnTo>
                    <a:pt x="48" y="369"/>
                  </a:lnTo>
                  <a:lnTo>
                    <a:pt x="51" y="372"/>
                  </a:lnTo>
                  <a:lnTo>
                    <a:pt x="57" y="378"/>
                  </a:lnTo>
                  <a:lnTo>
                    <a:pt x="64" y="384"/>
                  </a:lnTo>
                  <a:lnTo>
                    <a:pt x="82" y="405"/>
                  </a:lnTo>
                  <a:lnTo>
                    <a:pt x="103" y="433"/>
                  </a:lnTo>
                  <a:close/>
                  <a:moveTo>
                    <a:pt x="298" y="697"/>
                  </a:moveTo>
                  <a:lnTo>
                    <a:pt x="296" y="697"/>
                  </a:lnTo>
                  <a:lnTo>
                    <a:pt x="292" y="693"/>
                  </a:lnTo>
                  <a:lnTo>
                    <a:pt x="286" y="688"/>
                  </a:lnTo>
                  <a:lnTo>
                    <a:pt x="278" y="680"/>
                  </a:lnTo>
                  <a:lnTo>
                    <a:pt x="260" y="659"/>
                  </a:lnTo>
                  <a:lnTo>
                    <a:pt x="238" y="631"/>
                  </a:lnTo>
                  <a:lnTo>
                    <a:pt x="217" y="603"/>
                  </a:lnTo>
                  <a:lnTo>
                    <a:pt x="199" y="579"/>
                  </a:lnTo>
                  <a:lnTo>
                    <a:pt x="193" y="569"/>
                  </a:lnTo>
                  <a:lnTo>
                    <a:pt x="189" y="561"/>
                  </a:lnTo>
                  <a:lnTo>
                    <a:pt x="186" y="555"/>
                  </a:lnTo>
                  <a:lnTo>
                    <a:pt x="186" y="552"/>
                  </a:lnTo>
                  <a:lnTo>
                    <a:pt x="188" y="552"/>
                  </a:lnTo>
                  <a:lnTo>
                    <a:pt x="192" y="555"/>
                  </a:lnTo>
                  <a:lnTo>
                    <a:pt x="198" y="561"/>
                  </a:lnTo>
                  <a:lnTo>
                    <a:pt x="206" y="569"/>
                  </a:lnTo>
                  <a:lnTo>
                    <a:pt x="224" y="590"/>
                  </a:lnTo>
                  <a:lnTo>
                    <a:pt x="246" y="617"/>
                  </a:lnTo>
                  <a:lnTo>
                    <a:pt x="267" y="646"/>
                  </a:lnTo>
                  <a:lnTo>
                    <a:pt x="285" y="670"/>
                  </a:lnTo>
                  <a:lnTo>
                    <a:pt x="292" y="680"/>
                  </a:lnTo>
                  <a:lnTo>
                    <a:pt x="296" y="688"/>
                  </a:lnTo>
                  <a:lnTo>
                    <a:pt x="298" y="693"/>
                  </a:lnTo>
                  <a:lnTo>
                    <a:pt x="298" y="697"/>
                  </a:lnTo>
                  <a:close/>
                  <a:moveTo>
                    <a:pt x="390" y="826"/>
                  </a:moveTo>
                  <a:lnTo>
                    <a:pt x="367" y="796"/>
                  </a:lnTo>
                  <a:lnTo>
                    <a:pt x="349" y="771"/>
                  </a:lnTo>
                  <a:lnTo>
                    <a:pt x="342" y="761"/>
                  </a:lnTo>
                  <a:lnTo>
                    <a:pt x="338" y="752"/>
                  </a:lnTo>
                  <a:lnTo>
                    <a:pt x="335" y="746"/>
                  </a:lnTo>
                  <a:lnTo>
                    <a:pt x="335" y="743"/>
                  </a:lnTo>
                  <a:lnTo>
                    <a:pt x="337" y="743"/>
                  </a:lnTo>
                  <a:lnTo>
                    <a:pt x="341" y="746"/>
                  </a:lnTo>
                  <a:lnTo>
                    <a:pt x="347" y="752"/>
                  </a:lnTo>
                  <a:lnTo>
                    <a:pt x="356" y="759"/>
                  </a:lnTo>
                  <a:lnTo>
                    <a:pt x="375" y="783"/>
                  </a:lnTo>
                  <a:lnTo>
                    <a:pt x="399" y="811"/>
                  </a:lnTo>
                  <a:lnTo>
                    <a:pt x="422" y="841"/>
                  </a:lnTo>
                  <a:lnTo>
                    <a:pt x="439" y="866"/>
                  </a:lnTo>
                  <a:lnTo>
                    <a:pt x="446" y="876"/>
                  </a:lnTo>
                  <a:lnTo>
                    <a:pt x="450" y="885"/>
                  </a:lnTo>
                  <a:lnTo>
                    <a:pt x="454" y="891"/>
                  </a:lnTo>
                  <a:lnTo>
                    <a:pt x="454" y="894"/>
                  </a:lnTo>
                  <a:lnTo>
                    <a:pt x="452" y="894"/>
                  </a:lnTo>
                  <a:lnTo>
                    <a:pt x="447" y="891"/>
                  </a:lnTo>
                  <a:lnTo>
                    <a:pt x="441" y="885"/>
                  </a:lnTo>
                  <a:lnTo>
                    <a:pt x="433" y="878"/>
                  </a:lnTo>
                  <a:lnTo>
                    <a:pt x="413" y="854"/>
                  </a:lnTo>
                  <a:lnTo>
                    <a:pt x="390" y="826"/>
                  </a:lnTo>
                  <a:close/>
                  <a:moveTo>
                    <a:pt x="551" y="1029"/>
                  </a:moveTo>
                  <a:lnTo>
                    <a:pt x="527" y="998"/>
                  </a:lnTo>
                  <a:lnTo>
                    <a:pt x="507" y="971"/>
                  </a:lnTo>
                  <a:lnTo>
                    <a:pt x="500" y="960"/>
                  </a:lnTo>
                  <a:lnTo>
                    <a:pt x="495" y="951"/>
                  </a:lnTo>
                  <a:lnTo>
                    <a:pt x="492" y="945"/>
                  </a:lnTo>
                  <a:lnTo>
                    <a:pt x="492" y="943"/>
                  </a:lnTo>
                  <a:lnTo>
                    <a:pt x="495" y="943"/>
                  </a:lnTo>
                  <a:lnTo>
                    <a:pt x="499" y="945"/>
                  </a:lnTo>
                  <a:lnTo>
                    <a:pt x="506" y="951"/>
                  </a:lnTo>
                  <a:lnTo>
                    <a:pt x="514" y="960"/>
                  </a:lnTo>
                  <a:lnTo>
                    <a:pt x="535" y="983"/>
                  </a:lnTo>
                  <a:lnTo>
                    <a:pt x="560" y="1013"/>
                  </a:lnTo>
                  <a:lnTo>
                    <a:pt x="584" y="1044"/>
                  </a:lnTo>
                  <a:lnTo>
                    <a:pt x="604" y="1071"/>
                  </a:lnTo>
                  <a:lnTo>
                    <a:pt x="610" y="1082"/>
                  </a:lnTo>
                  <a:lnTo>
                    <a:pt x="616" y="1090"/>
                  </a:lnTo>
                  <a:lnTo>
                    <a:pt x="618" y="1097"/>
                  </a:lnTo>
                  <a:lnTo>
                    <a:pt x="619" y="1099"/>
                  </a:lnTo>
                  <a:lnTo>
                    <a:pt x="616" y="1099"/>
                  </a:lnTo>
                  <a:lnTo>
                    <a:pt x="612" y="1097"/>
                  </a:lnTo>
                  <a:lnTo>
                    <a:pt x="605" y="1090"/>
                  </a:lnTo>
                  <a:lnTo>
                    <a:pt x="597" y="1083"/>
                  </a:lnTo>
                  <a:lnTo>
                    <a:pt x="575" y="1058"/>
                  </a:lnTo>
                  <a:lnTo>
                    <a:pt x="551" y="1029"/>
                  </a:lnTo>
                  <a:close/>
                  <a:moveTo>
                    <a:pt x="161" y="435"/>
                  </a:moveTo>
                  <a:lnTo>
                    <a:pt x="181" y="462"/>
                  </a:lnTo>
                  <a:lnTo>
                    <a:pt x="197" y="484"/>
                  </a:lnTo>
                  <a:lnTo>
                    <a:pt x="202" y="492"/>
                  </a:lnTo>
                  <a:lnTo>
                    <a:pt x="207" y="500"/>
                  </a:lnTo>
                  <a:lnTo>
                    <a:pt x="209" y="505"/>
                  </a:lnTo>
                  <a:lnTo>
                    <a:pt x="209" y="508"/>
                  </a:lnTo>
                  <a:lnTo>
                    <a:pt x="207" y="508"/>
                  </a:lnTo>
                  <a:lnTo>
                    <a:pt x="203" y="505"/>
                  </a:lnTo>
                  <a:lnTo>
                    <a:pt x="198" y="500"/>
                  </a:lnTo>
                  <a:lnTo>
                    <a:pt x="191" y="492"/>
                  </a:lnTo>
                  <a:lnTo>
                    <a:pt x="174" y="474"/>
                  </a:lnTo>
                  <a:lnTo>
                    <a:pt x="154" y="448"/>
                  </a:lnTo>
                  <a:lnTo>
                    <a:pt x="134" y="422"/>
                  </a:lnTo>
                  <a:lnTo>
                    <a:pt x="118" y="399"/>
                  </a:lnTo>
                  <a:lnTo>
                    <a:pt x="113" y="390"/>
                  </a:lnTo>
                  <a:lnTo>
                    <a:pt x="110" y="382"/>
                  </a:lnTo>
                  <a:lnTo>
                    <a:pt x="107" y="378"/>
                  </a:lnTo>
                  <a:lnTo>
                    <a:pt x="106" y="374"/>
                  </a:lnTo>
                  <a:lnTo>
                    <a:pt x="109" y="374"/>
                  </a:lnTo>
                  <a:lnTo>
                    <a:pt x="113" y="378"/>
                  </a:lnTo>
                  <a:lnTo>
                    <a:pt x="117" y="382"/>
                  </a:lnTo>
                  <a:lnTo>
                    <a:pt x="125" y="390"/>
                  </a:lnTo>
                  <a:lnTo>
                    <a:pt x="142" y="410"/>
                  </a:lnTo>
                  <a:lnTo>
                    <a:pt x="161" y="435"/>
                  </a:lnTo>
                  <a:close/>
                  <a:moveTo>
                    <a:pt x="300" y="613"/>
                  </a:moveTo>
                  <a:lnTo>
                    <a:pt x="320" y="640"/>
                  </a:lnTo>
                  <a:lnTo>
                    <a:pt x="337" y="663"/>
                  </a:lnTo>
                  <a:lnTo>
                    <a:pt x="342" y="673"/>
                  </a:lnTo>
                  <a:lnTo>
                    <a:pt x="347" y="680"/>
                  </a:lnTo>
                  <a:lnTo>
                    <a:pt x="349" y="686"/>
                  </a:lnTo>
                  <a:lnTo>
                    <a:pt x="350" y="689"/>
                  </a:lnTo>
                  <a:lnTo>
                    <a:pt x="348" y="689"/>
                  </a:lnTo>
                  <a:lnTo>
                    <a:pt x="343" y="687"/>
                  </a:lnTo>
                  <a:lnTo>
                    <a:pt x="338" y="681"/>
                  </a:lnTo>
                  <a:lnTo>
                    <a:pt x="331" y="673"/>
                  </a:lnTo>
                  <a:lnTo>
                    <a:pt x="313" y="654"/>
                  </a:lnTo>
                  <a:lnTo>
                    <a:pt x="292" y="627"/>
                  </a:lnTo>
                  <a:lnTo>
                    <a:pt x="271" y="599"/>
                  </a:lnTo>
                  <a:lnTo>
                    <a:pt x="254" y="575"/>
                  </a:lnTo>
                  <a:lnTo>
                    <a:pt x="249" y="566"/>
                  </a:lnTo>
                  <a:lnTo>
                    <a:pt x="244" y="559"/>
                  </a:lnTo>
                  <a:lnTo>
                    <a:pt x="242" y="553"/>
                  </a:lnTo>
                  <a:lnTo>
                    <a:pt x="242" y="550"/>
                  </a:lnTo>
                  <a:lnTo>
                    <a:pt x="244" y="550"/>
                  </a:lnTo>
                  <a:lnTo>
                    <a:pt x="248" y="553"/>
                  </a:lnTo>
                  <a:lnTo>
                    <a:pt x="253" y="559"/>
                  </a:lnTo>
                  <a:lnTo>
                    <a:pt x="261" y="565"/>
                  </a:lnTo>
                  <a:lnTo>
                    <a:pt x="278" y="586"/>
                  </a:lnTo>
                  <a:lnTo>
                    <a:pt x="300" y="613"/>
                  </a:lnTo>
                  <a:close/>
                  <a:moveTo>
                    <a:pt x="499" y="878"/>
                  </a:moveTo>
                  <a:lnTo>
                    <a:pt x="497" y="878"/>
                  </a:lnTo>
                  <a:lnTo>
                    <a:pt x="492" y="875"/>
                  </a:lnTo>
                  <a:lnTo>
                    <a:pt x="487" y="870"/>
                  </a:lnTo>
                  <a:lnTo>
                    <a:pt x="479" y="862"/>
                  </a:lnTo>
                  <a:lnTo>
                    <a:pt x="460" y="840"/>
                  </a:lnTo>
                  <a:lnTo>
                    <a:pt x="437" y="812"/>
                  </a:lnTo>
                  <a:lnTo>
                    <a:pt x="415" y="784"/>
                  </a:lnTo>
                  <a:lnTo>
                    <a:pt x="399" y="759"/>
                  </a:lnTo>
                  <a:lnTo>
                    <a:pt x="392" y="750"/>
                  </a:lnTo>
                  <a:lnTo>
                    <a:pt x="388" y="742"/>
                  </a:lnTo>
                  <a:lnTo>
                    <a:pt x="384" y="736"/>
                  </a:lnTo>
                  <a:lnTo>
                    <a:pt x="384" y="733"/>
                  </a:lnTo>
                  <a:lnTo>
                    <a:pt x="387" y="733"/>
                  </a:lnTo>
                  <a:lnTo>
                    <a:pt x="391" y="736"/>
                  </a:lnTo>
                  <a:lnTo>
                    <a:pt x="396" y="742"/>
                  </a:lnTo>
                  <a:lnTo>
                    <a:pt x="404" y="750"/>
                  </a:lnTo>
                  <a:lnTo>
                    <a:pt x="424" y="771"/>
                  </a:lnTo>
                  <a:lnTo>
                    <a:pt x="446" y="798"/>
                  </a:lnTo>
                  <a:lnTo>
                    <a:pt x="468" y="827"/>
                  </a:lnTo>
                  <a:lnTo>
                    <a:pt x="486" y="851"/>
                  </a:lnTo>
                  <a:lnTo>
                    <a:pt x="491" y="861"/>
                  </a:lnTo>
                  <a:lnTo>
                    <a:pt x="497" y="870"/>
                  </a:lnTo>
                  <a:lnTo>
                    <a:pt x="499" y="875"/>
                  </a:lnTo>
                  <a:lnTo>
                    <a:pt x="499" y="878"/>
                  </a:lnTo>
                  <a:close/>
                  <a:moveTo>
                    <a:pt x="592" y="1008"/>
                  </a:moveTo>
                  <a:lnTo>
                    <a:pt x="569" y="978"/>
                  </a:lnTo>
                  <a:lnTo>
                    <a:pt x="551" y="951"/>
                  </a:lnTo>
                  <a:lnTo>
                    <a:pt x="543" y="942"/>
                  </a:lnTo>
                  <a:lnTo>
                    <a:pt x="539" y="934"/>
                  </a:lnTo>
                  <a:lnTo>
                    <a:pt x="537" y="927"/>
                  </a:lnTo>
                  <a:lnTo>
                    <a:pt x="537" y="924"/>
                  </a:lnTo>
                  <a:lnTo>
                    <a:pt x="539" y="924"/>
                  </a:lnTo>
                  <a:lnTo>
                    <a:pt x="543" y="927"/>
                  </a:lnTo>
                  <a:lnTo>
                    <a:pt x="549" y="933"/>
                  </a:lnTo>
                  <a:lnTo>
                    <a:pt x="557" y="940"/>
                  </a:lnTo>
                  <a:lnTo>
                    <a:pt x="577" y="964"/>
                  </a:lnTo>
                  <a:lnTo>
                    <a:pt x="602" y="992"/>
                  </a:lnTo>
                  <a:lnTo>
                    <a:pt x="625" y="1022"/>
                  </a:lnTo>
                  <a:lnTo>
                    <a:pt x="642" y="1047"/>
                  </a:lnTo>
                  <a:lnTo>
                    <a:pt x="649" y="1058"/>
                  </a:lnTo>
                  <a:lnTo>
                    <a:pt x="655" y="1066"/>
                  </a:lnTo>
                  <a:lnTo>
                    <a:pt x="657" y="1072"/>
                  </a:lnTo>
                  <a:lnTo>
                    <a:pt x="657" y="1075"/>
                  </a:lnTo>
                  <a:lnTo>
                    <a:pt x="655" y="1075"/>
                  </a:lnTo>
                  <a:lnTo>
                    <a:pt x="650" y="1073"/>
                  </a:lnTo>
                  <a:lnTo>
                    <a:pt x="645" y="1066"/>
                  </a:lnTo>
                  <a:lnTo>
                    <a:pt x="636" y="1058"/>
                  </a:lnTo>
                  <a:lnTo>
                    <a:pt x="616" y="1036"/>
                  </a:lnTo>
                  <a:lnTo>
                    <a:pt x="592" y="1008"/>
                  </a:lnTo>
                  <a:close/>
                  <a:moveTo>
                    <a:pt x="104" y="281"/>
                  </a:moveTo>
                  <a:lnTo>
                    <a:pt x="122" y="304"/>
                  </a:lnTo>
                  <a:lnTo>
                    <a:pt x="135" y="325"/>
                  </a:lnTo>
                  <a:lnTo>
                    <a:pt x="141" y="334"/>
                  </a:lnTo>
                  <a:lnTo>
                    <a:pt x="144" y="340"/>
                  </a:lnTo>
                  <a:lnTo>
                    <a:pt x="146" y="345"/>
                  </a:lnTo>
                  <a:lnTo>
                    <a:pt x="146" y="347"/>
                  </a:lnTo>
                  <a:lnTo>
                    <a:pt x="144" y="347"/>
                  </a:lnTo>
                  <a:lnTo>
                    <a:pt x="141" y="345"/>
                  </a:lnTo>
                  <a:lnTo>
                    <a:pt x="136" y="340"/>
                  </a:lnTo>
                  <a:lnTo>
                    <a:pt x="130" y="334"/>
                  </a:lnTo>
                  <a:lnTo>
                    <a:pt x="114" y="316"/>
                  </a:lnTo>
                  <a:lnTo>
                    <a:pt x="95" y="293"/>
                  </a:lnTo>
                  <a:lnTo>
                    <a:pt x="78" y="268"/>
                  </a:lnTo>
                  <a:lnTo>
                    <a:pt x="64" y="248"/>
                  </a:lnTo>
                  <a:lnTo>
                    <a:pt x="59" y="239"/>
                  </a:lnTo>
                  <a:lnTo>
                    <a:pt x="56" y="232"/>
                  </a:lnTo>
                  <a:lnTo>
                    <a:pt x="53" y="228"/>
                  </a:lnTo>
                  <a:lnTo>
                    <a:pt x="53" y="225"/>
                  </a:lnTo>
                  <a:lnTo>
                    <a:pt x="55" y="225"/>
                  </a:lnTo>
                  <a:lnTo>
                    <a:pt x="59" y="228"/>
                  </a:lnTo>
                  <a:lnTo>
                    <a:pt x="63" y="232"/>
                  </a:lnTo>
                  <a:lnTo>
                    <a:pt x="70" y="239"/>
                  </a:lnTo>
                  <a:lnTo>
                    <a:pt x="85" y="257"/>
                  </a:lnTo>
                  <a:lnTo>
                    <a:pt x="104" y="281"/>
                  </a:lnTo>
                  <a:close/>
                  <a:moveTo>
                    <a:pt x="274" y="513"/>
                  </a:moveTo>
                  <a:lnTo>
                    <a:pt x="272" y="513"/>
                  </a:lnTo>
                  <a:lnTo>
                    <a:pt x="268" y="511"/>
                  </a:lnTo>
                  <a:lnTo>
                    <a:pt x="263" y="506"/>
                  </a:lnTo>
                  <a:lnTo>
                    <a:pt x="256" y="499"/>
                  </a:lnTo>
                  <a:lnTo>
                    <a:pt x="240" y="480"/>
                  </a:lnTo>
                  <a:lnTo>
                    <a:pt x="221" y="457"/>
                  </a:lnTo>
                  <a:lnTo>
                    <a:pt x="202" y="432"/>
                  </a:lnTo>
                  <a:lnTo>
                    <a:pt x="188" y="410"/>
                  </a:lnTo>
                  <a:lnTo>
                    <a:pt x="182" y="401"/>
                  </a:lnTo>
                  <a:lnTo>
                    <a:pt x="178" y="394"/>
                  </a:lnTo>
                  <a:lnTo>
                    <a:pt x="176" y="389"/>
                  </a:lnTo>
                  <a:lnTo>
                    <a:pt x="176" y="387"/>
                  </a:lnTo>
                  <a:lnTo>
                    <a:pt x="178" y="387"/>
                  </a:lnTo>
                  <a:lnTo>
                    <a:pt x="181" y="389"/>
                  </a:lnTo>
                  <a:lnTo>
                    <a:pt x="187" y="393"/>
                  </a:lnTo>
                  <a:lnTo>
                    <a:pt x="193" y="400"/>
                  </a:lnTo>
                  <a:lnTo>
                    <a:pt x="210" y="420"/>
                  </a:lnTo>
                  <a:lnTo>
                    <a:pt x="229" y="443"/>
                  </a:lnTo>
                  <a:lnTo>
                    <a:pt x="248" y="468"/>
                  </a:lnTo>
                  <a:lnTo>
                    <a:pt x="262" y="490"/>
                  </a:lnTo>
                  <a:lnTo>
                    <a:pt x="267" y="499"/>
                  </a:lnTo>
                  <a:lnTo>
                    <a:pt x="272" y="506"/>
                  </a:lnTo>
                  <a:lnTo>
                    <a:pt x="274" y="510"/>
                  </a:lnTo>
                  <a:lnTo>
                    <a:pt x="274" y="513"/>
                  </a:lnTo>
                  <a:close/>
                  <a:moveTo>
                    <a:pt x="361" y="614"/>
                  </a:moveTo>
                  <a:lnTo>
                    <a:pt x="381" y="640"/>
                  </a:lnTo>
                  <a:lnTo>
                    <a:pt x="396" y="662"/>
                  </a:lnTo>
                  <a:lnTo>
                    <a:pt x="402" y="671"/>
                  </a:lnTo>
                  <a:lnTo>
                    <a:pt x="406" y="679"/>
                  </a:lnTo>
                  <a:lnTo>
                    <a:pt x="409" y="684"/>
                  </a:lnTo>
                  <a:lnTo>
                    <a:pt x="409" y="687"/>
                  </a:lnTo>
                  <a:lnTo>
                    <a:pt x="407" y="687"/>
                  </a:lnTo>
                  <a:lnTo>
                    <a:pt x="403" y="684"/>
                  </a:lnTo>
                  <a:lnTo>
                    <a:pt x="398" y="679"/>
                  </a:lnTo>
                  <a:lnTo>
                    <a:pt x="391" y="672"/>
                  </a:lnTo>
                  <a:lnTo>
                    <a:pt x="373" y="652"/>
                  </a:lnTo>
                  <a:lnTo>
                    <a:pt x="352" y="627"/>
                  </a:lnTo>
                  <a:lnTo>
                    <a:pt x="332" y="601"/>
                  </a:lnTo>
                  <a:lnTo>
                    <a:pt x="317" y="579"/>
                  </a:lnTo>
                  <a:lnTo>
                    <a:pt x="312" y="569"/>
                  </a:lnTo>
                  <a:lnTo>
                    <a:pt x="307" y="562"/>
                  </a:lnTo>
                  <a:lnTo>
                    <a:pt x="305" y="556"/>
                  </a:lnTo>
                  <a:lnTo>
                    <a:pt x="305" y="554"/>
                  </a:lnTo>
                  <a:lnTo>
                    <a:pt x="307" y="554"/>
                  </a:lnTo>
                  <a:lnTo>
                    <a:pt x="310" y="556"/>
                  </a:lnTo>
                  <a:lnTo>
                    <a:pt x="316" y="561"/>
                  </a:lnTo>
                  <a:lnTo>
                    <a:pt x="324" y="569"/>
                  </a:lnTo>
                  <a:lnTo>
                    <a:pt x="341" y="588"/>
                  </a:lnTo>
                  <a:lnTo>
                    <a:pt x="361" y="614"/>
                  </a:lnTo>
                  <a:close/>
                  <a:moveTo>
                    <a:pt x="502" y="791"/>
                  </a:moveTo>
                  <a:lnTo>
                    <a:pt x="523" y="819"/>
                  </a:lnTo>
                  <a:lnTo>
                    <a:pt x="540" y="842"/>
                  </a:lnTo>
                  <a:lnTo>
                    <a:pt x="545" y="852"/>
                  </a:lnTo>
                  <a:lnTo>
                    <a:pt x="550" y="860"/>
                  </a:lnTo>
                  <a:lnTo>
                    <a:pt x="552" y="865"/>
                  </a:lnTo>
                  <a:lnTo>
                    <a:pt x="552" y="868"/>
                  </a:lnTo>
                  <a:lnTo>
                    <a:pt x="550" y="868"/>
                  </a:lnTo>
                  <a:lnTo>
                    <a:pt x="546" y="865"/>
                  </a:lnTo>
                  <a:lnTo>
                    <a:pt x="540" y="860"/>
                  </a:lnTo>
                  <a:lnTo>
                    <a:pt x="533" y="853"/>
                  </a:lnTo>
                  <a:lnTo>
                    <a:pt x="514" y="832"/>
                  </a:lnTo>
                  <a:lnTo>
                    <a:pt x="493" y="806"/>
                  </a:lnTo>
                  <a:lnTo>
                    <a:pt x="473" y="778"/>
                  </a:lnTo>
                  <a:lnTo>
                    <a:pt x="455" y="755"/>
                  </a:lnTo>
                  <a:lnTo>
                    <a:pt x="449" y="745"/>
                  </a:lnTo>
                  <a:lnTo>
                    <a:pt x="445" y="737"/>
                  </a:lnTo>
                  <a:lnTo>
                    <a:pt x="443" y="732"/>
                  </a:lnTo>
                  <a:lnTo>
                    <a:pt x="443" y="730"/>
                  </a:lnTo>
                  <a:lnTo>
                    <a:pt x="445" y="730"/>
                  </a:lnTo>
                  <a:lnTo>
                    <a:pt x="448" y="732"/>
                  </a:lnTo>
                  <a:lnTo>
                    <a:pt x="455" y="737"/>
                  </a:lnTo>
                  <a:lnTo>
                    <a:pt x="462" y="745"/>
                  </a:lnTo>
                  <a:lnTo>
                    <a:pt x="480" y="765"/>
                  </a:lnTo>
                  <a:lnTo>
                    <a:pt x="502" y="791"/>
                  </a:lnTo>
                  <a:close/>
                  <a:moveTo>
                    <a:pt x="61" y="164"/>
                  </a:moveTo>
                  <a:lnTo>
                    <a:pt x="45" y="140"/>
                  </a:lnTo>
                  <a:lnTo>
                    <a:pt x="32" y="122"/>
                  </a:lnTo>
                  <a:lnTo>
                    <a:pt x="28" y="114"/>
                  </a:lnTo>
                  <a:lnTo>
                    <a:pt x="25" y="109"/>
                  </a:lnTo>
                  <a:lnTo>
                    <a:pt x="23" y="104"/>
                  </a:lnTo>
                  <a:lnTo>
                    <a:pt x="23" y="102"/>
                  </a:lnTo>
                  <a:lnTo>
                    <a:pt x="25" y="102"/>
                  </a:lnTo>
                  <a:lnTo>
                    <a:pt x="27" y="103"/>
                  </a:lnTo>
                  <a:lnTo>
                    <a:pt x="32" y="107"/>
                  </a:lnTo>
                  <a:lnTo>
                    <a:pt x="38" y="113"/>
                  </a:lnTo>
                  <a:lnTo>
                    <a:pt x="52" y="129"/>
                  </a:lnTo>
                  <a:lnTo>
                    <a:pt x="69" y="152"/>
                  </a:lnTo>
                  <a:lnTo>
                    <a:pt x="84" y="174"/>
                  </a:lnTo>
                  <a:lnTo>
                    <a:pt x="98" y="192"/>
                  </a:lnTo>
                  <a:lnTo>
                    <a:pt x="102" y="200"/>
                  </a:lnTo>
                  <a:lnTo>
                    <a:pt x="105" y="207"/>
                  </a:lnTo>
                  <a:lnTo>
                    <a:pt x="106" y="211"/>
                  </a:lnTo>
                  <a:lnTo>
                    <a:pt x="107" y="213"/>
                  </a:lnTo>
                  <a:lnTo>
                    <a:pt x="105" y="213"/>
                  </a:lnTo>
                  <a:lnTo>
                    <a:pt x="102" y="211"/>
                  </a:lnTo>
                  <a:lnTo>
                    <a:pt x="98" y="207"/>
                  </a:lnTo>
                  <a:lnTo>
                    <a:pt x="92" y="201"/>
                  </a:lnTo>
                  <a:lnTo>
                    <a:pt x="78" y="185"/>
                  </a:lnTo>
                  <a:lnTo>
                    <a:pt x="61" y="164"/>
                  </a:lnTo>
                  <a:close/>
                  <a:moveTo>
                    <a:pt x="182" y="300"/>
                  </a:moveTo>
                  <a:lnTo>
                    <a:pt x="199" y="324"/>
                  </a:lnTo>
                  <a:lnTo>
                    <a:pt x="212" y="344"/>
                  </a:lnTo>
                  <a:lnTo>
                    <a:pt x="218" y="351"/>
                  </a:lnTo>
                  <a:lnTo>
                    <a:pt x="221" y="358"/>
                  </a:lnTo>
                  <a:lnTo>
                    <a:pt x="223" y="362"/>
                  </a:lnTo>
                  <a:lnTo>
                    <a:pt x="223" y="366"/>
                  </a:lnTo>
                  <a:lnTo>
                    <a:pt x="221" y="366"/>
                  </a:lnTo>
                  <a:lnTo>
                    <a:pt x="218" y="363"/>
                  </a:lnTo>
                  <a:lnTo>
                    <a:pt x="213" y="359"/>
                  </a:lnTo>
                  <a:lnTo>
                    <a:pt x="207" y="352"/>
                  </a:lnTo>
                  <a:lnTo>
                    <a:pt x="192" y="335"/>
                  </a:lnTo>
                  <a:lnTo>
                    <a:pt x="175" y="313"/>
                  </a:lnTo>
                  <a:lnTo>
                    <a:pt x="157" y="289"/>
                  </a:lnTo>
                  <a:lnTo>
                    <a:pt x="144" y="270"/>
                  </a:lnTo>
                  <a:lnTo>
                    <a:pt x="139" y="262"/>
                  </a:lnTo>
                  <a:lnTo>
                    <a:pt x="136" y="255"/>
                  </a:lnTo>
                  <a:lnTo>
                    <a:pt x="134" y="251"/>
                  </a:lnTo>
                  <a:lnTo>
                    <a:pt x="134" y="249"/>
                  </a:lnTo>
                  <a:lnTo>
                    <a:pt x="136" y="249"/>
                  </a:lnTo>
                  <a:lnTo>
                    <a:pt x="139" y="251"/>
                  </a:lnTo>
                  <a:lnTo>
                    <a:pt x="144" y="255"/>
                  </a:lnTo>
                  <a:lnTo>
                    <a:pt x="149" y="261"/>
                  </a:lnTo>
                  <a:lnTo>
                    <a:pt x="165" y="278"/>
                  </a:lnTo>
                  <a:lnTo>
                    <a:pt x="182" y="300"/>
                  </a:lnTo>
                  <a:close/>
                  <a:moveTo>
                    <a:pt x="303" y="456"/>
                  </a:moveTo>
                  <a:lnTo>
                    <a:pt x="320" y="480"/>
                  </a:lnTo>
                  <a:lnTo>
                    <a:pt x="335" y="501"/>
                  </a:lnTo>
                  <a:lnTo>
                    <a:pt x="340" y="510"/>
                  </a:lnTo>
                  <a:lnTo>
                    <a:pt x="343" y="517"/>
                  </a:lnTo>
                  <a:lnTo>
                    <a:pt x="346" y="521"/>
                  </a:lnTo>
                  <a:lnTo>
                    <a:pt x="346" y="524"/>
                  </a:lnTo>
                  <a:lnTo>
                    <a:pt x="343" y="524"/>
                  </a:lnTo>
                  <a:lnTo>
                    <a:pt x="340" y="521"/>
                  </a:lnTo>
                  <a:lnTo>
                    <a:pt x="336" y="517"/>
                  </a:lnTo>
                  <a:lnTo>
                    <a:pt x="329" y="511"/>
                  </a:lnTo>
                  <a:lnTo>
                    <a:pt x="314" y="494"/>
                  </a:lnTo>
                  <a:lnTo>
                    <a:pt x="295" y="470"/>
                  </a:lnTo>
                  <a:lnTo>
                    <a:pt x="276" y="446"/>
                  </a:lnTo>
                  <a:lnTo>
                    <a:pt x="262" y="425"/>
                  </a:lnTo>
                  <a:lnTo>
                    <a:pt x="257" y="416"/>
                  </a:lnTo>
                  <a:lnTo>
                    <a:pt x="253" y="410"/>
                  </a:lnTo>
                  <a:lnTo>
                    <a:pt x="251" y="404"/>
                  </a:lnTo>
                  <a:lnTo>
                    <a:pt x="251" y="402"/>
                  </a:lnTo>
                  <a:lnTo>
                    <a:pt x="253" y="402"/>
                  </a:lnTo>
                  <a:lnTo>
                    <a:pt x="256" y="404"/>
                  </a:lnTo>
                  <a:lnTo>
                    <a:pt x="262" y="409"/>
                  </a:lnTo>
                  <a:lnTo>
                    <a:pt x="268" y="415"/>
                  </a:lnTo>
                  <a:lnTo>
                    <a:pt x="284" y="433"/>
                  </a:lnTo>
                  <a:lnTo>
                    <a:pt x="303" y="456"/>
                  </a:lnTo>
                  <a:close/>
                  <a:moveTo>
                    <a:pt x="476" y="690"/>
                  </a:moveTo>
                  <a:lnTo>
                    <a:pt x="474" y="690"/>
                  </a:lnTo>
                  <a:lnTo>
                    <a:pt x="470" y="688"/>
                  </a:lnTo>
                  <a:lnTo>
                    <a:pt x="465" y="683"/>
                  </a:lnTo>
                  <a:lnTo>
                    <a:pt x="458" y="677"/>
                  </a:lnTo>
                  <a:lnTo>
                    <a:pt x="442" y="658"/>
                  </a:lnTo>
                  <a:lnTo>
                    <a:pt x="422" y="634"/>
                  </a:lnTo>
                  <a:lnTo>
                    <a:pt x="403" y="608"/>
                  </a:lnTo>
                  <a:lnTo>
                    <a:pt x="388" y="586"/>
                  </a:lnTo>
                  <a:lnTo>
                    <a:pt x="382" y="579"/>
                  </a:lnTo>
                  <a:lnTo>
                    <a:pt x="379" y="571"/>
                  </a:lnTo>
                  <a:lnTo>
                    <a:pt x="377" y="566"/>
                  </a:lnTo>
                  <a:lnTo>
                    <a:pt x="377" y="563"/>
                  </a:lnTo>
                  <a:lnTo>
                    <a:pt x="379" y="563"/>
                  </a:lnTo>
                  <a:lnTo>
                    <a:pt x="382" y="565"/>
                  </a:lnTo>
                  <a:lnTo>
                    <a:pt x="388" y="571"/>
                  </a:lnTo>
                  <a:lnTo>
                    <a:pt x="394" y="577"/>
                  </a:lnTo>
                  <a:lnTo>
                    <a:pt x="411" y="596"/>
                  </a:lnTo>
                  <a:lnTo>
                    <a:pt x="431" y="619"/>
                  </a:lnTo>
                  <a:lnTo>
                    <a:pt x="449" y="645"/>
                  </a:lnTo>
                  <a:lnTo>
                    <a:pt x="464" y="667"/>
                  </a:lnTo>
                  <a:lnTo>
                    <a:pt x="469" y="676"/>
                  </a:lnTo>
                  <a:lnTo>
                    <a:pt x="474" y="682"/>
                  </a:lnTo>
                  <a:lnTo>
                    <a:pt x="476" y="688"/>
                  </a:lnTo>
                  <a:lnTo>
                    <a:pt x="476" y="690"/>
                  </a:lnTo>
                  <a:close/>
                  <a:moveTo>
                    <a:pt x="565" y="790"/>
                  </a:moveTo>
                  <a:lnTo>
                    <a:pt x="585" y="817"/>
                  </a:lnTo>
                  <a:lnTo>
                    <a:pt x="602" y="839"/>
                  </a:lnTo>
                  <a:lnTo>
                    <a:pt x="607" y="849"/>
                  </a:lnTo>
                  <a:lnTo>
                    <a:pt x="612" y="855"/>
                  </a:lnTo>
                  <a:lnTo>
                    <a:pt x="614" y="861"/>
                  </a:lnTo>
                  <a:lnTo>
                    <a:pt x="614" y="863"/>
                  </a:lnTo>
                  <a:lnTo>
                    <a:pt x="612" y="864"/>
                  </a:lnTo>
                  <a:lnTo>
                    <a:pt x="607" y="861"/>
                  </a:lnTo>
                  <a:lnTo>
                    <a:pt x="602" y="857"/>
                  </a:lnTo>
                  <a:lnTo>
                    <a:pt x="595" y="849"/>
                  </a:lnTo>
                  <a:lnTo>
                    <a:pt x="577" y="830"/>
                  </a:lnTo>
                  <a:lnTo>
                    <a:pt x="556" y="805"/>
                  </a:lnTo>
                  <a:lnTo>
                    <a:pt x="535" y="778"/>
                  </a:lnTo>
                  <a:lnTo>
                    <a:pt x="520" y="755"/>
                  </a:lnTo>
                  <a:lnTo>
                    <a:pt x="514" y="746"/>
                  </a:lnTo>
                  <a:lnTo>
                    <a:pt x="510" y="739"/>
                  </a:lnTo>
                  <a:lnTo>
                    <a:pt x="508" y="733"/>
                  </a:lnTo>
                  <a:lnTo>
                    <a:pt x="508" y="731"/>
                  </a:lnTo>
                  <a:lnTo>
                    <a:pt x="510" y="731"/>
                  </a:lnTo>
                  <a:lnTo>
                    <a:pt x="513" y="733"/>
                  </a:lnTo>
                  <a:lnTo>
                    <a:pt x="519" y="739"/>
                  </a:lnTo>
                  <a:lnTo>
                    <a:pt x="527" y="745"/>
                  </a:lnTo>
                  <a:lnTo>
                    <a:pt x="544" y="765"/>
                  </a:lnTo>
                  <a:lnTo>
                    <a:pt x="565" y="790"/>
                  </a:lnTo>
                  <a:close/>
                  <a:moveTo>
                    <a:pt x="48" y="57"/>
                  </a:moveTo>
                  <a:lnTo>
                    <a:pt x="34" y="37"/>
                  </a:lnTo>
                  <a:lnTo>
                    <a:pt x="21" y="19"/>
                  </a:lnTo>
                  <a:lnTo>
                    <a:pt x="18" y="13"/>
                  </a:lnTo>
                  <a:lnTo>
                    <a:pt x="15" y="7"/>
                  </a:lnTo>
                  <a:lnTo>
                    <a:pt x="14" y="3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7" y="3"/>
                  </a:lnTo>
                  <a:lnTo>
                    <a:pt x="21" y="6"/>
                  </a:lnTo>
                  <a:lnTo>
                    <a:pt x="27" y="11"/>
                  </a:lnTo>
                  <a:lnTo>
                    <a:pt x="40" y="27"/>
                  </a:lnTo>
                  <a:lnTo>
                    <a:pt x="55" y="46"/>
                  </a:lnTo>
                  <a:lnTo>
                    <a:pt x="70" y="67"/>
                  </a:lnTo>
                  <a:lnTo>
                    <a:pt x="81" y="83"/>
                  </a:lnTo>
                  <a:lnTo>
                    <a:pt x="88" y="96"/>
                  </a:lnTo>
                  <a:lnTo>
                    <a:pt x="90" y="102"/>
                  </a:lnTo>
                  <a:lnTo>
                    <a:pt x="88" y="102"/>
                  </a:lnTo>
                  <a:lnTo>
                    <a:pt x="85" y="101"/>
                  </a:lnTo>
                  <a:lnTo>
                    <a:pt x="81" y="96"/>
                  </a:lnTo>
                  <a:lnTo>
                    <a:pt x="75" y="91"/>
                  </a:lnTo>
                  <a:lnTo>
                    <a:pt x="63" y="77"/>
                  </a:lnTo>
                  <a:lnTo>
                    <a:pt x="48" y="57"/>
                  </a:lnTo>
                  <a:close/>
                  <a:moveTo>
                    <a:pt x="152" y="195"/>
                  </a:moveTo>
                  <a:lnTo>
                    <a:pt x="136" y="174"/>
                  </a:lnTo>
                  <a:lnTo>
                    <a:pt x="124" y="155"/>
                  </a:lnTo>
                  <a:lnTo>
                    <a:pt x="120" y="147"/>
                  </a:lnTo>
                  <a:lnTo>
                    <a:pt x="116" y="142"/>
                  </a:lnTo>
                  <a:lnTo>
                    <a:pt x="114" y="137"/>
                  </a:lnTo>
                  <a:lnTo>
                    <a:pt x="114" y="135"/>
                  </a:lnTo>
                  <a:lnTo>
                    <a:pt x="116" y="135"/>
                  </a:lnTo>
                  <a:lnTo>
                    <a:pt x="120" y="137"/>
                  </a:lnTo>
                  <a:lnTo>
                    <a:pt x="123" y="140"/>
                  </a:lnTo>
                  <a:lnTo>
                    <a:pt x="128" y="147"/>
                  </a:lnTo>
                  <a:lnTo>
                    <a:pt x="143" y="163"/>
                  </a:lnTo>
                  <a:lnTo>
                    <a:pt x="158" y="182"/>
                  </a:lnTo>
                  <a:lnTo>
                    <a:pt x="174" y="203"/>
                  </a:lnTo>
                  <a:lnTo>
                    <a:pt x="186" y="222"/>
                  </a:lnTo>
                  <a:lnTo>
                    <a:pt x="190" y="229"/>
                  </a:lnTo>
                  <a:lnTo>
                    <a:pt x="193" y="235"/>
                  </a:lnTo>
                  <a:lnTo>
                    <a:pt x="195" y="240"/>
                  </a:lnTo>
                  <a:lnTo>
                    <a:pt x="196" y="242"/>
                  </a:lnTo>
                  <a:lnTo>
                    <a:pt x="193" y="242"/>
                  </a:lnTo>
                  <a:lnTo>
                    <a:pt x="190" y="240"/>
                  </a:lnTo>
                  <a:lnTo>
                    <a:pt x="186" y="235"/>
                  </a:lnTo>
                  <a:lnTo>
                    <a:pt x="181" y="230"/>
                  </a:lnTo>
                  <a:lnTo>
                    <a:pt x="167" y="214"/>
                  </a:lnTo>
                  <a:lnTo>
                    <a:pt x="152" y="195"/>
                  </a:lnTo>
                  <a:close/>
                  <a:moveTo>
                    <a:pt x="261" y="338"/>
                  </a:moveTo>
                  <a:lnTo>
                    <a:pt x="244" y="316"/>
                  </a:lnTo>
                  <a:lnTo>
                    <a:pt x="231" y="296"/>
                  </a:lnTo>
                  <a:lnTo>
                    <a:pt x="227" y="288"/>
                  </a:lnTo>
                  <a:lnTo>
                    <a:pt x="223" y="283"/>
                  </a:lnTo>
                  <a:lnTo>
                    <a:pt x="221" y="278"/>
                  </a:lnTo>
                  <a:lnTo>
                    <a:pt x="221" y="276"/>
                  </a:lnTo>
                  <a:lnTo>
                    <a:pt x="223" y="275"/>
                  </a:lnTo>
                  <a:lnTo>
                    <a:pt x="225" y="277"/>
                  </a:lnTo>
                  <a:lnTo>
                    <a:pt x="231" y="282"/>
                  </a:lnTo>
                  <a:lnTo>
                    <a:pt x="236" y="287"/>
                  </a:lnTo>
                  <a:lnTo>
                    <a:pt x="251" y="304"/>
                  </a:lnTo>
                  <a:lnTo>
                    <a:pt x="268" y="326"/>
                  </a:lnTo>
                  <a:lnTo>
                    <a:pt x="284" y="348"/>
                  </a:lnTo>
                  <a:lnTo>
                    <a:pt x="297" y="367"/>
                  </a:lnTo>
                  <a:lnTo>
                    <a:pt x="302" y="374"/>
                  </a:lnTo>
                  <a:lnTo>
                    <a:pt x="305" y="381"/>
                  </a:lnTo>
                  <a:lnTo>
                    <a:pt x="307" y="385"/>
                  </a:lnTo>
                  <a:lnTo>
                    <a:pt x="307" y="388"/>
                  </a:lnTo>
                  <a:lnTo>
                    <a:pt x="305" y="388"/>
                  </a:lnTo>
                  <a:lnTo>
                    <a:pt x="302" y="385"/>
                  </a:lnTo>
                  <a:lnTo>
                    <a:pt x="297" y="381"/>
                  </a:lnTo>
                  <a:lnTo>
                    <a:pt x="292" y="376"/>
                  </a:lnTo>
                  <a:lnTo>
                    <a:pt x="277" y="359"/>
                  </a:lnTo>
                  <a:lnTo>
                    <a:pt x="261" y="338"/>
                  </a:lnTo>
                  <a:close/>
                  <a:moveTo>
                    <a:pt x="384" y="475"/>
                  </a:moveTo>
                  <a:lnTo>
                    <a:pt x="401" y="498"/>
                  </a:lnTo>
                  <a:lnTo>
                    <a:pt x="414" y="518"/>
                  </a:lnTo>
                  <a:lnTo>
                    <a:pt x="420" y="526"/>
                  </a:lnTo>
                  <a:lnTo>
                    <a:pt x="423" y="532"/>
                  </a:lnTo>
                  <a:lnTo>
                    <a:pt x="425" y="537"/>
                  </a:lnTo>
                  <a:lnTo>
                    <a:pt x="425" y="540"/>
                  </a:lnTo>
                  <a:lnTo>
                    <a:pt x="423" y="540"/>
                  </a:lnTo>
                  <a:lnTo>
                    <a:pt x="420" y="538"/>
                  </a:lnTo>
                  <a:lnTo>
                    <a:pt x="415" y="533"/>
                  </a:lnTo>
                  <a:lnTo>
                    <a:pt x="409" y="527"/>
                  </a:lnTo>
                  <a:lnTo>
                    <a:pt x="393" y="510"/>
                  </a:lnTo>
                  <a:lnTo>
                    <a:pt x="375" y="488"/>
                  </a:lnTo>
                  <a:lnTo>
                    <a:pt x="358" y="465"/>
                  </a:lnTo>
                  <a:lnTo>
                    <a:pt x="345" y="445"/>
                  </a:lnTo>
                  <a:lnTo>
                    <a:pt x="340" y="436"/>
                  </a:lnTo>
                  <a:lnTo>
                    <a:pt x="336" y="430"/>
                  </a:lnTo>
                  <a:lnTo>
                    <a:pt x="335" y="425"/>
                  </a:lnTo>
                  <a:lnTo>
                    <a:pt x="335" y="423"/>
                  </a:lnTo>
                  <a:lnTo>
                    <a:pt x="336" y="423"/>
                  </a:lnTo>
                  <a:lnTo>
                    <a:pt x="339" y="425"/>
                  </a:lnTo>
                  <a:lnTo>
                    <a:pt x="345" y="430"/>
                  </a:lnTo>
                  <a:lnTo>
                    <a:pt x="350" y="435"/>
                  </a:lnTo>
                  <a:lnTo>
                    <a:pt x="366" y="453"/>
                  </a:lnTo>
                  <a:lnTo>
                    <a:pt x="384" y="475"/>
                  </a:lnTo>
                  <a:close/>
                  <a:moveTo>
                    <a:pt x="507" y="630"/>
                  </a:moveTo>
                  <a:lnTo>
                    <a:pt x="524" y="655"/>
                  </a:lnTo>
                  <a:lnTo>
                    <a:pt x="539" y="676"/>
                  </a:lnTo>
                  <a:lnTo>
                    <a:pt x="544" y="684"/>
                  </a:lnTo>
                  <a:lnTo>
                    <a:pt x="548" y="691"/>
                  </a:lnTo>
                  <a:lnTo>
                    <a:pt x="550" y="695"/>
                  </a:lnTo>
                  <a:lnTo>
                    <a:pt x="550" y="699"/>
                  </a:lnTo>
                  <a:lnTo>
                    <a:pt x="548" y="699"/>
                  </a:lnTo>
                  <a:lnTo>
                    <a:pt x="544" y="697"/>
                  </a:lnTo>
                  <a:lnTo>
                    <a:pt x="540" y="692"/>
                  </a:lnTo>
                  <a:lnTo>
                    <a:pt x="533" y="686"/>
                  </a:lnTo>
                  <a:lnTo>
                    <a:pt x="517" y="668"/>
                  </a:lnTo>
                  <a:lnTo>
                    <a:pt x="498" y="645"/>
                  </a:lnTo>
                  <a:lnTo>
                    <a:pt x="479" y="620"/>
                  </a:lnTo>
                  <a:lnTo>
                    <a:pt x="465" y="599"/>
                  </a:lnTo>
                  <a:lnTo>
                    <a:pt x="459" y="591"/>
                  </a:lnTo>
                  <a:lnTo>
                    <a:pt x="456" y="584"/>
                  </a:lnTo>
                  <a:lnTo>
                    <a:pt x="454" y="579"/>
                  </a:lnTo>
                  <a:lnTo>
                    <a:pt x="454" y="576"/>
                  </a:lnTo>
                  <a:lnTo>
                    <a:pt x="456" y="576"/>
                  </a:lnTo>
                  <a:lnTo>
                    <a:pt x="459" y="579"/>
                  </a:lnTo>
                  <a:lnTo>
                    <a:pt x="465" y="583"/>
                  </a:lnTo>
                  <a:lnTo>
                    <a:pt x="471" y="590"/>
                  </a:lnTo>
                  <a:lnTo>
                    <a:pt x="488" y="607"/>
                  </a:lnTo>
                  <a:lnTo>
                    <a:pt x="507" y="630"/>
                  </a:lnTo>
                  <a:close/>
                  <a:moveTo>
                    <a:pt x="149" y="99"/>
                  </a:moveTo>
                  <a:lnTo>
                    <a:pt x="135" y="79"/>
                  </a:lnTo>
                  <a:lnTo>
                    <a:pt x="124" y="62"/>
                  </a:lnTo>
                  <a:lnTo>
                    <a:pt x="120" y="56"/>
                  </a:lnTo>
                  <a:lnTo>
                    <a:pt x="117" y="50"/>
                  </a:lnTo>
                  <a:lnTo>
                    <a:pt x="115" y="46"/>
                  </a:lnTo>
                  <a:lnTo>
                    <a:pt x="115" y="43"/>
                  </a:lnTo>
                  <a:lnTo>
                    <a:pt x="116" y="43"/>
                  </a:lnTo>
                  <a:lnTo>
                    <a:pt x="120" y="46"/>
                  </a:lnTo>
                  <a:lnTo>
                    <a:pt x="124" y="49"/>
                  </a:lnTo>
                  <a:lnTo>
                    <a:pt x="128" y="54"/>
                  </a:lnTo>
                  <a:lnTo>
                    <a:pt x="141" y="69"/>
                  </a:lnTo>
                  <a:lnTo>
                    <a:pt x="156" y="86"/>
                  </a:lnTo>
                  <a:lnTo>
                    <a:pt x="169" y="106"/>
                  </a:lnTo>
                  <a:lnTo>
                    <a:pt x="180" y="123"/>
                  </a:lnTo>
                  <a:lnTo>
                    <a:pt x="187" y="135"/>
                  </a:lnTo>
                  <a:lnTo>
                    <a:pt x="189" y="140"/>
                  </a:lnTo>
                  <a:lnTo>
                    <a:pt x="188" y="142"/>
                  </a:lnTo>
                  <a:lnTo>
                    <a:pt x="185" y="139"/>
                  </a:lnTo>
                  <a:lnTo>
                    <a:pt x="180" y="136"/>
                  </a:lnTo>
                  <a:lnTo>
                    <a:pt x="176" y="131"/>
                  </a:lnTo>
                  <a:lnTo>
                    <a:pt x="164" y="116"/>
                  </a:lnTo>
                  <a:lnTo>
                    <a:pt x="149" y="99"/>
                  </a:lnTo>
                  <a:close/>
                  <a:moveTo>
                    <a:pt x="248" y="229"/>
                  </a:moveTo>
                  <a:lnTo>
                    <a:pt x="233" y="209"/>
                  </a:lnTo>
                  <a:lnTo>
                    <a:pt x="221" y="191"/>
                  </a:lnTo>
                  <a:lnTo>
                    <a:pt x="217" y="185"/>
                  </a:lnTo>
                  <a:lnTo>
                    <a:pt x="214" y="178"/>
                  </a:lnTo>
                  <a:lnTo>
                    <a:pt x="212" y="175"/>
                  </a:lnTo>
                  <a:lnTo>
                    <a:pt x="212" y="172"/>
                  </a:lnTo>
                  <a:lnTo>
                    <a:pt x="214" y="172"/>
                  </a:lnTo>
                  <a:lnTo>
                    <a:pt x="217" y="174"/>
                  </a:lnTo>
                  <a:lnTo>
                    <a:pt x="221" y="178"/>
                  </a:lnTo>
                  <a:lnTo>
                    <a:pt x="227" y="184"/>
                  </a:lnTo>
                  <a:lnTo>
                    <a:pt x="240" y="198"/>
                  </a:lnTo>
                  <a:lnTo>
                    <a:pt x="255" y="218"/>
                  </a:lnTo>
                  <a:lnTo>
                    <a:pt x="270" y="238"/>
                  </a:lnTo>
                  <a:lnTo>
                    <a:pt x="282" y="255"/>
                  </a:lnTo>
                  <a:lnTo>
                    <a:pt x="286" y="262"/>
                  </a:lnTo>
                  <a:lnTo>
                    <a:pt x="288" y="267"/>
                  </a:lnTo>
                  <a:lnTo>
                    <a:pt x="291" y="272"/>
                  </a:lnTo>
                  <a:lnTo>
                    <a:pt x="291" y="274"/>
                  </a:lnTo>
                  <a:lnTo>
                    <a:pt x="288" y="274"/>
                  </a:lnTo>
                  <a:lnTo>
                    <a:pt x="286" y="273"/>
                  </a:lnTo>
                  <a:lnTo>
                    <a:pt x="282" y="268"/>
                  </a:lnTo>
                  <a:lnTo>
                    <a:pt x="276" y="263"/>
                  </a:lnTo>
                  <a:lnTo>
                    <a:pt x="263" y="249"/>
                  </a:lnTo>
                  <a:lnTo>
                    <a:pt x="248" y="229"/>
                  </a:lnTo>
                  <a:close/>
                  <a:moveTo>
                    <a:pt x="353" y="367"/>
                  </a:moveTo>
                  <a:lnTo>
                    <a:pt x="337" y="346"/>
                  </a:lnTo>
                  <a:lnTo>
                    <a:pt x="325" y="327"/>
                  </a:lnTo>
                  <a:lnTo>
                    <a:pt x="320" y="320"/>
                  </a:lnTo>
                  <a:lnTo>
                    <a:pt x="317" y="314"/>
                  </a:lnTo>
                  <a:lnTo>
                    <a:pt x="316" y="309"/>
                  </a:lnTo>
                  <a:lnTo>
                    <a:pt x="316" y="307"/>
                  </a:lnTo>
                  <a:lnTo>
                    <a:pt x="317" y="307"/>
                  </a:lnTo>
                  <a:lnTo>
                    <a:pt x="320" y="309"/>
                  </a:lnTo>
                  <a:lnTo>
                    <a:pt x="325" y="313"/>
                  </a:lnTo>
                  <a:lnTo>
                    <a:pt x="330" y="318"/>
                  </a:lnTo>
                  <a:lnTo>
                    <a:pt x="345" y="334"/>
                  </a:lnTo>
                  <a:lnTo>
                    <a:pt x="360" y="355"/>
                  </a:lnTo>
                  <a:lnTo>
                    <a:pt x="377" y="376"/>
                  </a:lnTo>
                  <a:lnTo>
                    <a:pt x="389" y="393"/>
                  </a:lnTo>
                  <a:lnTo>
                    <a:pt x="393" y="401"/>
                  </a:lnTo>
                  <a:lnTo>
                    <a:pt x="396" y="408"/>
                  </a:lnTo>
                  <a:lnTo>
                    <a:pt x="398" y="411"/>
                  </a:lnTo>
                  <a:lnTo>
                    <a:pt x="398" y="414"/>
                  </a:lnTo>
                  <a:lnTo>
                    <a:pt x="396" y="414"/>
                  </a:lnTo>
                  <a:lnTo>
                    <a:pt x="393" y="412"/>
                  </a:lnTo>
                  <a:lnTo>
                    <a:pt x="389" y="409"/>
                  </a:lnTo>
                  <a:lnTo>
                    <a:pt x="383" y="403"/>
                  </a:lnTo>
                  <a:lnTo>
                    <a:pt x="369" y="387"/>
                  </a:lnTo>
                  <a:lnTo>
                    <a:pt x="353" y="367"/>
                  </a:lnTo>
                  <a:close/>
                  <a:moveTo>
                    <a:pt x="464" y="510"/>
                  </a:moveTo>
                  <a:lnTo>
                    <a:pt x="447" y="488"/>
                  </a:lnTo>
                  <a:lnTo>
                    <a:pt x="434" y="469"/>
                  </a:lnTo>
                  <a:lnTo>
                    <a:pt x="430" y="462"/>
                  </a:lnTo>
                  <a:lnTo>
                    <a:pt x="426" y="455"/>
                  </a:lnTo>
                  <a:lnTo>
                    <a:pt x="424" y="451"/>
                  </a:lnTo>
                  <a:lnTo>
                    <a:pt x="424" y="447"/>
                  </a:lnTo>
                  <a:lnTo>
                    <a:pt x="426" y="447"/>
                  </a:lnTo>
                  <a:lnTo>
                    <a:pt x="430" y="449"/>
                  </a:lnTo>
                  <a:lnTo>
                    <a:pt x="434" y="454"/>
                  </a:lnTo>
                  <a:lnTo>
                    <a:pt x="439" y="459"/>
                  </a:lnTo>
                  <a:lnTo>
                    <a:pt x="455" y="476"/>
                  </a:lnTo>
                  <a:lnTo>
                    <a:pt x="473" y="497"/>
                  </a:lnTo>
                  <a:lnTo>
                    <a:pt x="489" y="519"/>
                  </a:lnTo>
                  <a:lnTo>
                    <a:pt x="501" y="539"/>
                  </a:lnTo>
                  <a:lnTo>
                    <a:pt x="506" y="547"/>
                  </a:lnTo>
                  <a:lnTo>
                    <a:pt x="510" y="552"/>
                  </a:lnTo>
                  <a:lnTo>
                    <a:pt x="511" y="556"/>
                  </a:lnTo>
                  <a:lnTo>
                    <a:pt x="511" y="560"/>
                  </a:lnTo>
                  <a:lnTo>
                    <a:pt x="510" y="560"/>
                  </a:lnTo>
                  <a:lnTo>
                    <a:pt x="507" y="558"/>
                  </a:lnTo>
                  <a:lnTo>
                    <a:pt x="501" y="554"/>
                  </a:lnTo>
                  <a:lnTo>
                    <a:pt x="496" y="548"/>
                  </a:lnTo>
                  <a:lnTo>
                    <a:pt x="481" y="531"/>
                  </a:lnTo>
                  <a:lnTo>
                    <a:pt x="464" y="510"/>
                  </a:lnTo>
                  <a:close/>
                  <a:moveTo>
                    <a:pt x="589" y="646"/>
                  </a:moveTo>
                  <a:lnTo>
                    <a:pt x="607" y="670"/>
                  </a:lnTo>
                  <a:lnTo>
                    <a:pt x="621" y="690"/>
                  </a:lnTo>
                  <a:lnTo>
                    <a:pt x="626" y="698"/>
                  </a:lnTo>
                  <a:lnTo>
                    <a:pt x="630" y="704"/>
                  </a:lnTo>
                  <a:lnTo>
                    <a:pt x="631" y="709"/>
                  </a:lnTo>
                  <a:lnTo>
                    <a:pt x="631" y="712"/>
                  </a:lnTo>
                  <a:lnTo>
                    <a:pt x="630" y="712"/>
                  </a:lnTo>
                  <a:lnTo>
                    <a:pt x="626" y="710"/>
                  </a:lnTo>
                  <a:lnTo>
                    <a:pt x="621" y="705"/>
                  </a:lnTo>
                  <a:lnTo>
                    <a:pt x="615" y="700"/>
                  </a:lnTo>
                  <a:lnTo>
                    <a:pt x="599" y="682"/>
                  </a:lnTo>
                  <a:lnTo>
                    <a:pt x="581" y="660"/>
                  </a:lnTo>
                  <a:lnTo>
                    <a:pt x="563" y="637"/>
                  </a:lnTo>
                  <a:lnTo>
                    <a:pt x="550" y="617"/>
                  </a:lnTo>
                  <a:lnTo>
                    <a:pt x="544" y="608"/>
                  </a:lnTo>
                  <a:lnTo>
                    <a:pt x="541" y="603"/>
                  </a:lnTo>
                  <a:lnTo>
                    <a:pt x="540" y="597"/>
                  </a:lnTo>
                  <a:lnTo>
                    <a:pt x="540" y="595"/>
                  </a:lnTo>
                  <a:lnTo>
                    <a:pt x="541" y="595"/>
                  </a:lnTo>
                  <a:lnTo>
                    <a:pt x="544" y="597"/>
                  </a:lnTo>
                  <a:lnTo>
                    <a:pt x="550" y="601"/>
                  </a:lnTo>
                  <a:lnTo>
                    <a:pt x="556" y="607"/>
                  </a:lnTo>
                  <a:lnTo>
                    <a:pt x="572" y="624"/>
                  </a:lnTo>
                  <a:lnTo>
                    <a:pt x="589" y="646"/>
                  </a:lnTo>
                  <a:close/>
                  <a:moveTo>
                    <a:pt x="351" y="268"/>
                  </a:moveTo>
                  <a:lnTo>
                    <a:pt x="337" y="249"/>
                  </a:lnTo>
                  <a:lnTo>
                    <a:pt x="326" y="232"/>
                  </a:lnTo>
                  <a:lnTo>
                    <a:pt x="321" y="225"/>
                  </a:lnTo>
                  <a:lnTo>
                    <a:pt x="319" y="220"/>
                  </a:lnTo>
                  <a:lnTo>
                    <a:pt x="317" y="216"/>
                  </a:lnTo>
                  <a:lnTo>
                    <a:pt x="318" y="213"/>
                  </a:lnTo>
                  <a:lnTo>
                    <a:pt x="319" y="213"/>
                  </a:lnTo>
                  <a:lnTo>
                    <a:pt x="321" y="214"/>
                  </a:lnTo>
                  <a:lnTo>
                    <a:pt x="326" y="218"/>
                  </a:lnTo>
                  <a:lnTo>
                    <a:pt x="331" y="223"/>
                  </a:lnTo>
                  <a:lnTo>
                    <a:pt x="343" y="238"/>
                  </a:lnTo>
                  <a:lnTo>
                    <a:pt x="359" y="256"/>
                  </a:lnTo>
                  <a:lnTo>
                    <a:pt x="372" y="275"/>
                  </a:lnTo>
                  <a:lnTo>
                    <a:pt x="384" y="292"/>
                  </a:lnTo>
                  <a:lnTo>
                    <a:pt x="388" y="299"/>
                  </a:lnTo>
                  <a:lnTo>
                    <a:pt x="391" y="305"/>
                  </a:lnTo>
                  <a:lnTo>
                    <a:pt x="392" y="308"/>
                  </a:lnTo>
                  <a:lnTo>
                    <a:pt x="392" y="310"/>
                  </a:lnTo>
                  <a:lnTo>
                    <a:pt x="391" y="310"/>
                  </a:lnTo>
                  <a:lnTo>
                    <a:pt x="388" y="309"/>
                  </a:lnTo>
                  <a:lnTo>
                    <a:pt x="384" y="306"/>
                  </a:lnTo>
                  <a:lnTo>
                    <a:pt x="379" y="300"/>
                  </a:lnTo>
                  <a:lnTo>
                    <a:pt x="367" y="286"/>
                  </a:lnTo>
                  <a:lnTo>
                    <a:pt x="351" y="268"/>
                  </a:lnTo>
                  <a:close/>
                  <a:moveTo>
                    <a:pt x="452" y="399"/>
                  </a:moveTo>
                  <a:lnTo>
                    <a:pt x="437" y="379"/>
                  </a:lnTo>
                  <a:lnTo>
                    <a:pt x="425" y="361"/>
                  </a:lnTo>
                  <a:lnTo>
                    <a:pt x="421" y="355"/>
                  </a:lnTo>
                  <a:lnTo>
                    <a:pt x="418" y="348"/>
                  </a:lnTo>
                  <a:lnTo>
                    <a:pt x="416" y="344"/>
                  </a:lnTo>
                  <a:lnTo>
                    <a:pt x="416" y="341"/>
                  </a:lnTo>
                  <a:lnTo>
                    <a:pt x="417" y="341"/>
                  </a:lnTo>
                  <a:lnTo>
                    <a:pt x="421" y="344"/>
                  </a:lnTo>
                  <a:lnTo>
                    <a:pt x="425" y="347"/>
                  </a:lnTo>
                  <a:lnTo>
                    <a:pt x="431" y="352"/>
                  </a:lnTo>
                  <a:lnTo>
                    <a:pt x="444" y="368"/>
                  </a:lnTo>
                  <a:lnTo>
                    <a:pt x="459" y="387"/>
                  </a:lnTo>
                  <a:lnTo>
                    <a:pt x="475" y="408"/>
                  </a:lnTo>
                  <a:lnTo>
                    <a:pt x="487" y="424"/>
                  </a:lnTo>
                  <a:lnTo>
                    <a:pt x="491" y="432"/>
                  </a:lnTo>
                  <a:lnTo>
                    <a:pt x="493" y="437"/>
                  </a:lnTo>
                  <a:lnTo>
                    <a:pt x="496" y="442"/>
                  </a:lnTo>
                  <a:lnTo>
                    <a:pt x="496" y="444"/>
                  </a:lnTo>
                  <a:lnTo>
                    <a:pt x="493" y="444"/>
                  </a:lnTo>
                  <a:lnTo>
                    <a:pt x="491" y="442"/>
                  </a:lnTo>
                  <a:lnTo>
                    <a:pt x="487" y="438"/>
                  </a:lnTo>
                  <a:lnTo>
                    <a:pt x="481" y="433"/>
                  </a:lnTo>
                  <a:lnTo>
                    <a:pt x="468" y="419"/>
                  </a:lnTo>
                  <a:lnTo>
                    <a:pt x="452" y="399"/>
                  </a:lnTo>
                  <a:close/>
                  <a:moveTo>
                    <a:pt x="560" y="537"/>
                  </a:moveTo>
                  <a:lnTo>
                    <a:pt x="543" y="516"/>
                  </a:lnTo>
                  <a:lnTo>
                    <a:pt x="531" y="497"/>
                  </a:lnTo>
                  <a:lnTo>
                    <a:pt x="527" y="489"/>
                  </a:lnTo>
                  <a:lnTo>
                    <a:pt x="523" y="484"/>
                  </a:lnTo>
                  <a:lnTo>
                    <a:pt x="521" y="479"/>
                  </a:lnTo>
                  <a:lnTo>
                    <a:pt x="521" y="477"/>
                  </a:lnTo>
                  <a:lnTo>
                    <a:pt x="523" y="476"/>
                  </a:lnTo>
                  <a:lnTo>
                    <a:pt x="525" y="478"/>
                  </a:lnTo>
                  <a:lnTo>
                    <a:pt x="531" y="483"/>
                  </a:lnTo>
                  <a:lnTo>
                    <a:pt x="537" y="488"/>
                  </a:lnTo>
                  <a:lnTo>
                    <a:pt x="551" y="503"/>
                  </a:lnTo>
                  <a:lnTo>
                    <a:pt x="567" y="523"/>
                  </a:lnTo>
                  <a:lnTo>
                    <a:pt x="583" y="544"/>
                  </a:lnTo>
                  <a:lnTo>
                    <a:pt x="596" y="563"/>
                  </a:lnTo>
                  <a:lnTo>
                    <a:pt x="600" y="571"/>
                  </a:lnTo>
                  <a:lnTo>
                    <a:pt x="603" y="576"/>
                  </a:lnTo>
                  <a:lnTo>
                    <a:pt x="605" y="581"/>
                  </a:lnTo>
                  <a:lnTo>
                    <a:pt x="605" y="583"/>
                  </a:lnTo>
                  <a:lnTo>
                    <a:pt x="603" y="584"/>
                  </a:lnTo>
                  <a:lnTo>
                    <a:pt x="600" y="582"/>
                  </a:lnTo>
                  <a:lnTo>
                    <a:pt x="595" y="579"/>
                  </a:lnTo>
                  <a:lnTo>
                    <a:pt x="589" y="573"/>
                  </a:lnTo>
                  <a:lnTo>
                    <a:pt x="575" y="558"/>
                  </a:lnTo>
                  <a:lnTo>
                    <a:pt x="560" y="537"/>
                  </a:lnTo>
                  <a:close/>
                  <a:moveTo>
                    <a:pt x="559" y="435"/>
                  </a:moveTo>
                  <a:lnTo>
                    <a:pt x="544" y="416"/>
                  </a:lnTo>
                  <a:lnTo>
                    <a:pt x="533" y="399"/>
                  </a:lnTo>
                  <a:lnTo>
                    <a:pt x="529" y="392"/>
                  </a:lnTo>
                  <a:lnTo>
                    <a:pt x="525" y="387"/>
                  </a:lnTo>
                  <a:lnTo>
                    <a:pt x="524" y="382"/>
                  </a:lnTo>
                  <a:lnTo>
                    <a:pt x="524" y="380"/>
                  </a:lnTo>
                  <a:lnTo>
                    <a:pt x="525" y="380"/>
                  </a:lnTo>
                  <a:lnTo>
                    <a:pt x="529" y="382"/>
                  </a:lnTo>
                  <a:lnTo>
                    <a:pt x="533" y="385"/>
                  </a:lnTo>
                  <a:lnTo>
                    <a:pt x="539" y="390"/>
                  </a:lnTo>
                  <a:lnTo>
                    <a:pt x="551" y="404"/>
                  </a:lnTo>
                  <a:lnTo>
                    <a:pt x="566" y="423"/>
                  </a:lnTo>
                  <a:lnTo>
                    <a:pt x="581" y="442"/>
                  </a:lnTo>
                  <a:lnTo>
                    <a:pt x="592" y="458"/>
                  </a:lnTo>
                  <a:lnTo>
                    <a:pt x="596" y="466"/>
                  </a:lnTo>
                  <a:lnTo>
                    <a:pt x="599" y="472"/>
                  </a:lnTo>
                  <a:lnTo>
                    <a:pt x="600" y="475"/>
                  </a:lnTo>
                  <a:lnTo>
                    <a:pt x="600" y="477"/>
                  </a:lnTo>
                  <a:lnTo>
                    <a:pt x="598" y="478"/>
                  </a:lnTo>
                  <a:lnTo>
                    <a:pt x="596" y="476"/>
                  </a:lnTo>
                  <a:lnTo>
                    <a:pt x="592" y="473"/>
                  </a:lnTo>
                  <a:lnTo>
                    <a:pt x="586" y="468"/>
                  </a:lnTo>
                  <a:lnTo>
                    <a:pt x="574" y="454"/>
                  </a:lnTo>
                  <a:lnTo>
                    <a:pt x="559" y="435"/>
                  </a:lnTo>
                  <a:close/>
                </a:path>
              </a:pathLst>
            </a:custGeom>
            <a:solidFill>
              <a:srgbClr val="F3E6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CH"/>
            </a:p>
          </p:txBody>
        </p:sp>
        <p:sp>
          <p:nvSpPr>
            <p:cNvPr id="27" name="Freeform 17"/>
            <p:cNvSpPr>
              <a:spLocks noEditPoints="1"/>
            </p:cNvSpPr>
            <p:nvPr userDrawn="1"/>
          </p:nvSpPr>
          <p:spPr bwMode="auto">
            <a:xfrm>
              <a:off x="9354344" y="1000124"/>
              <a:ext cx="134938" cy="393700"/>
            </a:xfrm>
            <a:custGeom>
              <a:avLst/>
              <a:gdLst>
                <a:gd name="T0" fmla="*/ 132 w 677"/>
                <a:gd name="T1" fmla="*/ 1235 h 1978"/>
                <a:gd name="T2" fmla="*/ 55 w 677"/>
                <a:gd name="T3" fmla="*/ 1052 h 1978"/>
                <a:gd name="T4" fmla="*/ 12 w 677"/>
                <a:gd name="T5" fmla="*/ 846 h 1978"/>
                <a:gd name="T6" fmla="*/ 46 w 677"/>
                <a:gd name="T7" fmla="*/ 714 h 1978"/>
                <a:gd name="T8" fmla="*/ 115 w 677"/>
                <a:gd name="T9" fmla="*/ 659 h 1978"/>
                <a:gd name="T10" fmla="*/ 64 w 677"/>
                <a:gd name="T11" fmla="*/ 452 h 1978"/>
                <a:gd name="T12" fmla="*/ 7 w 677"/>
                <a:gd name="T13" fmla="*/ 213 h 1978"/>
                <a:gd name="T14" fmla="*/ 40 w 677"/>
                <a:gd name="T15" fmla="*/ 68 h 1978"/>
                <a:gd name="T16" fmla="*/ 608 w 677"/>
                <a:gd name="T17" fmla="*/ 578 h 1978"/>
                <a:gd name="T18" fmla="*/ 667 w 677"/>
                <a:gd name="T19" fmla="*/ 847 h 1978"/>
                <a:gd name="T20" fmla="*/ 672 w 677"/>
                <a:gd name="T21" fmla="*/ 1032 h 1978"/>
                <a:gd name="T22" fmla="*/ 589 w 677"/>
                <a:gd name="T23" fmla="*/ 1088 h 1978"/>
                <a:gd name="T24" fmla="*/ 562 w 677"/>
                <a:gd name="T25" fmla="*/ 1582 h 1978"/>
                <a:gd name="T26" fmla="*/ 648 w 677"/>
                <a:gd name="T27" fmla="*/ 1705 h 1978"/>
                <a:gd name="T28" fmla="*/ 635 w 677"/>
                <a:gd name="T29" fmla="*/ 1891 h 1978"/>
                <a:gd name="T30" fmla="*/ 196 w 677"/>
                <a:gd name="T31" fmla="*/ 1383 h 1978"/>
                <a:gd name="T32" fmla="*/ 509 w 677"/>
                <a:gd name="T33" fmla="*/ 1774 h 1978"/>
                <a:gd name="T34" fmla="*/ 450 w 677"/>
                <a:gd name="T35" fmla="*/ 1658 h 1978"/>
                <a:gd name="T36" fmla="*/ 556 w 677"/>
                <a:gd name="T37" fmla="*/ 1731 h 1978"/>
                <a:gd name="T38" fmla="*/ 322 w 677"/>
                <a:gd name="T39" fmla="*/ 1429 h 1978"/>
                <a:gd name="T40" fmla="*/ 582 w 677"/>
                <a:gd name="T41" fmla="*/ 1728 h 1978"/>
                <a:gd name="T42" fmla="*/ 203 w 677"/>
                <a:gd name="T43" fmla="*/ 1221 h 1978"/>
                <a:gd name="T44" fmla="*/ 86 w 677"/>
                <a:gd name="T45" fmla="*/ 1041 h 1978"/>
                <a:gd name="T46" fmla="*/ 320 w 677"/>
                <a:gd name="T47" fmla="*/ 1338 h 1978"/>
                <a:gd name="T48" fmla="*/ 120 w 677"/>
                <a:gd name="T49" fmla="*/ 1023 h 1978"/>
                <a:gd name="T50" fmla="*/ 214 w 677"/>
                <a:gd name="T51" fmla="*/ 1098 h 1978"/>
                <a:gd name="T52" fmla="*/ 286 w 677"/>
                <a:gd name="T53" fmla="*/ 1195 h 1978"/>
                <a:gd name="T54" fmla="*/ 513 w 677"/>
                <a:gd name="T55" fmla="*/ 1450 h 1978"/>
                <a:gd name="T56" fmla="*/ 416 w 677"/>
                <a:gd name="T57" fmla="*/ 1284 h 1978"/>
                <a:gd name="T58" fmla="*/ 514 w 677"/>
                <a:gd name="T59" fmla="*/ 1419 h 1978"/>
                <a:gd name="T60" fmla="*/ 86 w 677"/>
                <a:gd name="T61" fmla="*/ 817 h 1978"/>
                <a:gd name="T62" fmla="*/ 618 w 677"/>
                <a:gd name="T63" fmla="*/ 1466 h 1978"/>
                <a:gd name="T64" fmla="*/ 91 w 677"/>
                <a:gd name="T65" fmla="*/ 766 h 1978"/>
                <a:gd name="T66" fmla="*/ 279 w 677"/>
                <a:gd name="T67" fmla="*/ 995 h 1978"/>
                <a:gd name="T68" fmla="*/ 241 w 677"/>
                <a:gd name="T69" fmla="*/ 881 h 1978"/>
                <a:gd name="T70" fmla="*/ 292 w 677"/>
                <a:gd name="T71" fmla="*/ 954 h 1978"/>
                <a:gd name="T72" fmla="*/ 479 w 677"/>
                <a:gd name="T73" fmla="*/ 1177 h 1978"/>
                <a:gd name="T74" fmla="*/ 438 w 677"/>
                <a:gd name="T75" fmla="*/ 1053 h 1978"/>
                <a:gd name="T76" fmla="*/ 501 w 677"/>
                <a:gd name="T77" fmla="*/ 1144 h 1978"/>
                <a:gd name="T78" fmla="*/ 107 w 677"/>
                <a:gd name="T79" fmla="*/ 566 h 1978"/>
                <a:gd name="T80" fmla="*/ 451 w 677"/>
                <a:gd name="T81" fmla="*/ 993 h 1978"/>
                <a:gd name="T82" fmla="*/ 650 w 677"/>
                <a:gd name="T83" fmla="*/ 1253 h 1978"/>
                <a:gd name="T84" fmla="*/ 104 w 677"/>
                <a:gd name="T85" fmla="*/ 500 h 1978"/>
                <a:gd name="T86" fmla="*/ 470 w 677"/>
                <a:gd name="T87" fmla="*/ 939 h 1978"/>
                <a:gd name="T88" fmla="*/ 49 w 677"/>
                <a:gd name="T89" fmla="*/ 354 h 1978"/>
                <a:gd name="T90" fmla="*/ 171 w 677"/>
                <a:gd name="T91" fmla="*/ 507 h 1978"/>
                <a:gd name="T92" fmla="*/ 370 w 677"/>
                <a:gd name="T93" fmla="*/ 736 h 1978"/>
                <a:gd name="T94" fmla="*/ 209 w 677"/>
                <a:gd name="T95" fmla="*/ 467 h 1978"/>
                <a:gd name="T96" fmla="*/ 254 w 677"/>
                <a:gd name="T97" fmla="*/ 513 h 1978"/>
                <a:gd name="T98" fmla="*/ 413 w 677"/>
                <a:gd name="T99" fmla="*/ 707 h 1978"/>
                <a:gd name="T100" fmla="*/ 85 w 677"/>
                <a:gd name="T101" fmla="*/ 215 h 1978"/>
                <a:gd name="T102" fmla="*/ 211 w 677"/>
                <a:gd name="T103" fmla="*/ 385 h 1978"/>
                <a:gd name="T104" fmla="*/ 340 w 677"/>
                <a:gd name="T105" fmla="*/ 530 h 1978"/>
                <a:gd name="T106" fmla="*/ 77 w 677"/>
                <a:gd name="T107" fmla="*/ 112 h 1978"/>
                <a:gd name="T108" fmla="*/ 244 w 677"/>
                <a:gd name="T109" fmla="*/ 312 h 1978"/>
                <a:gd name="T110" fmla="*/ 372 w 677"/>
                <a:gd name="T111" fmla="*/ 492 h 1978"/>
                <a:gd name="T112" fmla="*/ 631 w 677"/>
                <a:gd name="T113" fmla="*/ 801 h 1978"/>
                <a:gd name="T114" fmla="*/ 227 w 677"/>
                <a:gd name="T115" fmla="*/ 191 h 1978"/>
                <a:gd name="T116" fmla="*/ 362 w 677"/>
                <a:gd name="T117" fmla="*/ 377 h 1978"/>
                <a:gd name="T118" fmla="*/ 511 w 677"/>
                <a:gd name="T119" fmla="*/ 566 h 1978"/>
                <a:gd name="T120" fmla="*/ 425 w 677"/>
                <a:gd name="T121" fmla="*/ 335 h 1978"/>
                <a:gd name="T122" fmla="*/ 579 w 677"/>
                <a:gd name="T123" fmla="*/ 543 h 19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77" h="1978">
                  <a:moveTo>
                    <a:pt x="0" y="1119"/>
                  </a:moveTo>
                  <a:lnTo>
                    <a:pt x="0" y="1113"/>
                  </a:lnTo>
                  <a:lnTo>
                    <a:pt x="12" y="1124"/>
                  </a:lnTo>
                  <a:lnTo>
                    <a:pt x="34" y="1148"/>
                  </a:lnTo>
                  <a:lnTo>
                    <a:pt x="63" y="1182"/>
                  </a:lnTo>
                  <a:lnTo>
                    <a:pt x="97" y="1221"/>
                  </a:lnTo>
                  <a:lnTo>
                    <a:pt x="134" y="1268"/>
                  </a:lnTo>
                  <a:lnTo>
                    <a:pt x="163" y="1306"/>
                  </a:lnTo>
                  <a:lnTo>
                    <a:pt x="174" y="1322"/>
                  </a:lnTo>
                  <a:lnTo>
                    <a:pt x="182" y="1334"/>
                  </a:lnTo>
                  <a:lnTo>
                    <a:pt x="186" y="1342"/>
                  </a:lnTo>
                  <a:lnTo>
                    <a:pt x="188" y="1345"/>
                  </a:lnTo>
                  <a:lnTo>
                    <a:pt x="184" y="1345"/>
                  </a:lnTo>
                  <a:lnTo>
                    <a:pt x="179" y="1340"/>
                  </a:lnTo>
                  <a:lnTo>
                    <a:pt x="169" y="1330"/>
                  </a:lnTo>
                  <a:lnTo>
                    <a:pt x="157" y="1316"/>
                  </a:lnTo>
                  <a:lnTo>
                    <a:pt x="126" y="1281"/>
                  </a:lnTo>
                  <a:lnTo>
                    <a:pt x="88" y="1237"/>
                  </a:lnTo>
                  <a:lnTo>
                    <a:pt x="57" y="1197"/>
                  </a:lnTo>
                  <a:lnTo>
                    <a:pt x="31" y="1163"/>
                  </a:lnTo>
                  <a:lnTo>
                    <a:pt x="11" y="1137"/>
                  </a:lnTo>
                  <a:lnTo>
                    <a:pt x="0" y="1119"/>
                  </a:lnTo>
                  <a:close/>
                  <a:moveTo>
                    <a:pt x="0" y="1085"/>
                  </a:moveTo>
                  <a:lnTo>
                    <a:pt x="0" y="1063"/>
                  </a:lnTo>
                  <a:lnTo>
                    <a:pt x="11" y="1076"/>
                  </a:lnTo>
                  <a:lnTo>
                    <a:pt x="22" y="1089"/>
                  </a:lnTo>
                  <a:lnTo>
                    <a:pt x="34" y="1105"/>
                  </a:lnTo>
                  <a:lnTo>
                    <a:pt x="48" y="1119"/>
                  </a:lnTo>
                  <a:lnTo>
                    <a:pt x="82" y="1163"/>
                  </a:lnTo>
                  <a:lnTo>
                    <a:pt x="109" y="1201"/>
                  </a:lnTo>
                  <a:lnTo>
                    <a:pt x="120" y="1215"/>
                  </a:lnTo>
                  <a:lnTo>
                    <a:pt x="128" y="1227"/>
                  </a:lnTo>
                  <a:lnTo>
                    <a:pt x="132" y="1235"/>
                  </a:lnTo>
                  <a:lnTo>
                    <a:pt x="134" y="1238"/>
                  </a:lnTo>
                  <a:lnTo>
                    <a:pt x="130" y="1238"/>
                  </a:lnTo>
                  <a:lnTo>
                    <a:pt x="125" y="1233"/>
                  </a:lnTo>
                  <a:lnTo>
                    <a:pt x="115" y="1224"/>
                  </a:lnTo>
                  <a:lnTo>
                    <a:pt x="104" y="1210"/>
                  </a:lnTo>
                  <a:lnTo>
                    <a:pt x="74" y="1176"/>
                  </a:lnTo>
                  <a:lnTo>
                    <a:pt x="38" y="1133"/>
                  </a:lnTo>
                  <a:lnTo>
                    <a:pt x="28" y="1121"/>
                  </a:lnTo>
                  <a:lnTo>
                    <a:pt x="18" y="1109"/>
                  </a:lnTo>
                  <a:lnTo>
                    <a:pt x="9" y="1097"/>
                  </a:lnTo>
                  <a:lnTo>
                    <a:pt x="0" y="1085"/>
                  </a:lnTo>
                  <a:close/>
                  <a:moveTo>
                    <a:pt x="0" y="1043"/>
                  </a:moveTo>
                  <a:lnTo>
                    <a:pt x="0" y="1017"/>
                  </a:lnTo>
                  <a:lnTo>
                    <a:pt x="7" y="1026"/>
                  </a:lnTo>
                  <a:lnTo>
                    <a:pt x="40" y="1069"/>
                  </a:lnTo>
                  <a:lnTo>
                    <a:pt x="67" y="1105"/>
                  </a:lnTo>
                  <a:lnTo>
                    <a:pt x="77" y="1119"/>
                  </a:lnTo>
                  <a:lnTo>
                    <a:pt x="85" y="1130"/>
                  </a:lnTo>
                  <a:lnTo>
                    <a:pt x="88" y="1138"/>
                  </a:lnTo>
                  <a:lnTo>
                    <a:pt x="89" y="1142"/>
                  </a:lnTo>
                  <a:lnTo>
                    <a:pt x="87" y="1141"/>
                  </a:lnTo>
                  <a:lnTo>
                    <a:pt x="81" y="1137"/>
                  </a:lnTo>
                  <a:lnTo>
                    <a:pt x="73" y="1128"/>
                  </a:lnTo>
                  <a:lnTo>
                    <a:pt x="62" y="1116"/>
                  </a:lnTo>
                  <a:lnTo>
                    <a:pt x="33" y="1084"/>
                  </a:lnTo>
                  <a:lnTo>
                    <a:pt x="0" y="1043"/>
                  </a:lnTo>
                  <a:close/>
                  <a:moveTo>
                    <a:pt x="0" y="996"/>
                  </a:moveTo>
                  <a:lnTo>
                    <a:pt x="0" y="972"/>
                  </a:lnTo>
                  <a:lnTo>
                    <a:pt x="23" y="1003"/>
                  </a:lnTo>
                  <a:lnTo>
                    <a:pt x="41" y="1028"/>
                  </a:lnTo>
                  <a:lnTo>
                    <a:pt x="48" y="1038"/>
                  </a:lnTo>
                  <a:lnTo>
                    <a:pt x="53" y="1046"/>
                  </a:lnTo>
                  <a:lnTo>
                    <a:pt x="55" y="1052"/>
                  </a:lnTo>
                  <a:lnTo>
                    <a:pt x="55" y="1054"/>
                  </a:lnTo>
                  <a:lnTo>
                    <a:pt x="54" y="1054"/>
                  </a:lnTo>
                  <a:lnTo>
                    <a:pt x="51" y="1052"/>
                  </a:lnTo>
                  <a:lnTo>
                    <a:pt x="45" y="1047"/>
                  </a:lnTo>
                  <a:lnTo>
                    <a:pt x="39" y="1039"/>
                  </a:lnTo>
                  <a:lnTo>
                    <a:pt x="21" y="1022"/>
                  </a:lnTo>
                  <a:lnTo>
                    <a:pt x="0" y="996"/>
                  </a:lnTo>
                  <a:close/>
                  <a:moveTo>
                    <a:pt x="0" y="946"/>
                  </a:moveTo>
                  <a:lnTo>
                    <a:pt x="0" y="926"/>
                  </a:lnTo>
                  <a:lnTo>
                    <a:pt x="13" y="945"/>
                  </a:lnTo>
                  <a:lnTo>
                    <a:pt x="24" y="960"/>
                  </a:lnTo>
                  <a:lnTo>
                    <a:pt x="30" y="971"/>
                  </a:lnTo>
                  <a:lnTo>
                    <a:pt x="32" y="977"/>
                  </a:lnTo>
                  <a:lnTo>
                    <a:pt x="29" y="975"/>
                  </a:lnTo>
                  <a:lnTo>
                    <a:pt x="22" y="970"/>
                  </a:lnTo>
                  <a:lnTo>
                    <a:pt x="12" y="960"/>
                  </a:lnTo>
                  <a:lnTo>
                    <a:pt x="0" y="946"/>
                  </a:lnTo>
                  <a:close/>
                  <a:moveTo>
                    <a:pt x="0" y="893"/>
                  </a:moveTo>
                  <a:lnTo>
                    <a:pt x="0" y="876"/>
                  </a:lnTo>
                  <a:lnTo>
                    <a:pt x="8" y="888"/>
                  </a:lnTo>
                  <a:lnTo>
                    <a:pt x="13" y="897"/>
                  </a:lnTo>
                  <a:lnTo>
                    <a:pt x="17" y="904"/>
                  </a:lnTo>
                  <a:lnTo>
                    <a:pt x="17" y="907"/>
                  </a:lnTo>
                  <a:lnTo>
                    <a:pt x="16" y="907"/>
                  </a:lnTo>
                  <a:lnTo>
                    <a:pt x="12" y="904"/>
                  </a:lnTo>
                  <a:lnTo>
                    <a:pt x="7" y="899"/>
                  </a:lnTo>
                  <a:lnTo>
                    <a:pt x="0" y="893"/>
                  </a:lnTo>
                  <a:close/>
                  <a:moveTo>
                    <a:pt x="0" y="838"/>
                  </a:moveTo>
                  <a:lnTo>
                    <a:pt x="0" y="824"/>
                  </a:lnTo>
                  <a:lnTo>
                    <a:pt x="6" y="833"/>
                  </a:lnTo>
                  <a:lnTo>
                    <a:pt x="10" y="840"/>
                  </a:lnTo>
                  <a:lnTo>
                    <a:pt x="12" y="844"/>
                  </a:lnTo>
                  <a:lnTo>
                    <a:pt x="12" y="846"/>
                  </a:lnTo>
                  <a:lnTo>
                    <a:pt x="11" y="846"/>
                  </a:lnTo>
                  <a:lnTo>
                    <a:pt x="8" y="845"/>
                  </a:lnTo>
                  <a:lnTo>
                    <a:pt x="4" y="842"/>
                  </a:lnTo>
                  <a:lnTo>
                    <a:pt x="0" y="838"/>
                  </a:lnTo>
                  <a:close/>
                  <a:moveTo>
                    <a:pt x="0" y="782"/>
                  </a:moveTo>
                  <a:lnTo>
                    <a:pt x="0" y="767"/>
                  </a:lnTo>
                  <a:lnTo>
                    <a:pt x="7" y="777"/>
                  </a:lnTo>
                  <a:lnTo>
                    <a:pt x="12" y="786"/>
                  </a:lnTo>
                  <a:lnTo>
                    <a:pt x="16" y="791"/>
                  </a:lnTo>
                  <a:lnTo>
                    <a:pt x="16" y="794"/>
                  </a:lnTo>
                  <a:lnTo>
                    <a:pt x="14" y="794"/>
                  </a:lnTo>
                  <a:lnTo>
                    <a:pt x="11" y="792"/>
                  </a:lnTo>
                  <a:lnTo>
                    <a:pt x="6" y="788"/>
                  </a:lnTo>
                  <a:lnTo>
                    <a:pt x="0" y="782"/>
                  </a:lnTo>
                  <a:close/>
                  <a:moveTo>
                    <a:pt x="0" y="725"/>
                  </a:moveTo>
                  <a:lnTo>
                    <a:pt x="0" y="704"/>
                  </a:lnTo>
                  <a:lnTo>
                    <a:pt x="12" y="722"/>
                  </a:lnTo>
                  <a:lnTo>
                    <a:pt x="21" y="736"/>
                  </a:lnTo>
                  <a:lnTo>
                    <a:pt x="27" y="746"/>
                  </a:lnTo>
                  <a:lnTo>
                    <a:pt x="28" y="750"/>
                  </a:lnTo>
                  <a:lnTo>
                    <a:pt x="24" y="750"/>
                  </a:lnTo>
                  <a:lnTo>
                    <a:pt x="19" y="745"/>
                  </a:lnTo>
                  <a:lnTo>
                    <a:pt x="11" y="737"/>
                  </a:lnTo>
                  <a:lnTo>
                    <a:pt x="0" y="725"/>
                  </a:lnTo>
                  <a:close/>
                  <a:moveTo>
                    <a:pt x="0" y="665"/>
                  </a:moveTo>
                  <a:lnTo>
                    <a:pt x="0" y="640"/>
                  </a:lnTo>
                  <a:lnTo>
                    <a:pt x="20" y="666"/>
                  </a:lnTo>
                  <a:lnTo>
                    <a:pt x="36" y="690"/>
                  </a:lnTo>
                  <a:lnTo>
                    <a:pt x="42" y="698"/>
                  </a:lnTo>
                  <a:lnTo>
                    <a:pt x="46" y="706"/>
                  </a:lnTo>
                  <a:lnTo>
                    <a:pt x="49" y="711"/>
                  </a:lnTo>
                  <a:lnTo>
                    <a:pt x="49" y="714"/>
                  </a:lnTo>
                  <a:lnTo>
                    <a:pt x="46" y="714"/>
                  </a:lnTo>
                  <a:lnTo>
                    <a:pt x="44" y="712"/>
                  </a:lnTo>
                  <a:lnTo>
                    <a:pt x="39" y="708"/>
                  </a:lnTo>
                  <a:lnTo>
                    <a:pt x="33" y="702"/>
                  </a:lnTo>
                  <a:lnTo>
                    <a:pt x="18" y="686"/>
                  </a:lnTo>
                  <a:lnTo>
                    <a:pt x="0" y="665"/>
                  </a:lnTo>
                  <a:close/>
                  <a:moveTo>
                    <a:pt x="0" y="599"/>
                  </a:moveTo>
                  <a:lnTo>
                    <a:pt x="0" y="574"/>
                  </a:lnTo>
                  <a:lnTo>
                    <a:pt x="10" y="586"/>
                  </a:lnTo>
                  <a:lnTo>
                    <a:pt x="20" y="598"/>
                  </a:lnTo>
                  <a:lnTo>
                    <a:pt x="44" y="630"/>
                  </a:lnTo>
                  <a:lnTo>
                    <a:pt x="63" y="657"/>
                  </a:lnTo>
                  <a:lnTo>
                    <a:pt x="70" y="668"/>
                  </a:lnTo>
                  <a:lnTo>
                    <a:pt x="74" y="675"/>
                  </a:lnTo>
                  <a:lnTo>
                    <a:pt x="77" y="682"/>
                  </a:lnTo>
                  <a:lnTo>
                    <a:pt x="77" y="684"/>
                  </a:lnTo>
                  <a:lnTo>
                    <a:pt x="75" y="684"/>
                  </a:lnTo>
                  <a:lnTo>
                    <a:pt x="71" y="681"/>
                  </a:lnTo>
                  <a:lnTo>
                    <a:pt x="64" y="675"/>
                  </a:lnTo>
                  <a:lnTo>
                    <a:pt x="56" y="666"/>
                  </a:lnTo>
                  <a:lnTo>
                    <a:pt x="35" y="643"/>
                  </a:lnTo>
                  <a:lnTo>
                    <a:pt x="11" y="614"/>
                  </a:lnTo>
                  <a:lnTo>
                    <a:pt x="0" y="599"/>
                  </a:lnTo>
                  <a:close/>
                  <a:moveTo>
                    <a:pt x="0" y="522"/>
                  </a:moveTo>
                  <a:lnTo>
                    <a:pt x="0" y="512"/>
                  </a:lnTo>
                  <a:lnTo>
                    <a:pt x="10" y="521"/>
                  </a:lnTo>
                  <a:lnTo>
                    <a:pt x="23" y="536"/>
                  </a:lnTo>
                  <a:lnTo>
                    <a:pt x="41" y="556"/>
                  </a:lnTo>
                  <a:lnTo>
                    <a:pt x="60" y="579"/>
                  </a:lnTo>
                  <a:lnTo>
                    <a:pt x="83" y="609"/>
                  </a:lnTo>
                  <a:lnTo>
                    <a:pt x="100" y="634"/>
                  </a:lnTo>
                  <a:lnTo>
                    <a:pt x="107" y="644"/>
                  </a:lnTo>
                  <a:lnTo>
                    <a:pt x="111" y="653"/>
                  </a:lnTo>
                  <a:lnTo>
                    <a:pt x="115" y="659"/>
                  </a:lnTo>
                  <a:lnTo>
                    <a:pt x="115" y="662"/>
                  </a:lnTo>
                  <a:lnTo>
                    <a:pt x="113" y="662"/>
                  </a:lnTo>
                  <a:lnTo>
                    <a:pt x="108" y="659"/>
                  </a:lnTo>
                  <a:lnTo>
                    <a:pt x="102" y="653"/>
                  </a:lnTo>
                  <a:lnTo>
                    <a:pt x="94" y="646"/>
                  </a:lnTo>
                  <a:lnTo>
                    <a:pt x="74" y="622"/>
                  </a:lnTo>
                  <a:lnTo>
                    <a:pt x="51" y="594"/>
                  </a:lnTo>
                  <a:lnTo>
                    <a:pt x="34" y="573"/>
                  </a:lnTo>
                  <a:lnTo>
                    <a:pt x="20" y="553"/>
                  </a:lnTo>
                  <a:lnTo>
                    <a:pt x="8" y="536"/>
                  </a:lnTo>
                  <a:lnTo>
                    <a:pt x="0" y="522"/>
                  </a:lnTo>
                  <a:close/>
                  <a:moveTo>
                    <a:pt x="0" y="449"/>
                  </a:moveTo>
                  <a:lnTo>
                    <a:pt x="0" y="435"/>
                  </a:lnTo>
                  <a:lnTo>
                    <a:pt x="4" y="443"/>
                  </a:lnTo>
                  <a:lnTo>
                    <a:pt x="9" y="449"/>
                  </a:lnTo>
                  <a:lnTo>
                    <a:pt x="10" y="455"/>
                  </a:lnTo>
                  <a:lnTo>
                    <a:pt x="11" y="457"/>
                  </a:lnTo>
                  <a:lnTo>
                    <a:pt x="10" y="457"/>
                  </a:lnTo>
                  <a:lnTo>
                    <a:pt x="8" y="456"/>
                  </a:lnTo>
                  <a:lnTo>
                    <a:pt x="4" y="454"/>
                  </a:lnTo>
                  <a:lnTo>
                    <a:pt x="0" y="449"/>
                  </a:lnTo>
                  <a:close/>
                  <a:moveTo>
                    <a:pt x="0" y="377"/>
                  </a:moveTo>
                  <a:lnTo>
                    <a:pt x="0" y="354"/>
                  </a:lnTo>
                  <a:lnTo>
                    <a:pt x="11" y="367"/>
                  </a:lnTo>
                  <a:lnTo>
                    <a:pt x="22" y="382"/>
                  </a:lnTo>
                  <a:lnTo>
                    <a:pt x="42" y="408"/>
                  </a:lnTo>
                  <a:lnTo>
                    <a:pt x="57" y="430"/>
                  </a:lnTo>
                  <a:lnTo>
                    <a:pt x="63" y="439"/>
                  </a:lnTo>
                  <a:lnTo>
                    <a:pt x="67" y="447"/>
                  </a:lnTo>
                  <a:lnTo>
                    <a:pt x="70" y="452"/>
                  </a:lnTo>
                  <a:lnTo>
                    <a:pt x="70" y="455"/>
                  </a:lnTo>
                  <a:lnTo>
                    <a:pt x="68" y="455"/>
                  </a:lnTo>
                  <a:lnTo>
                    <a:pt x="64" y="452"/>
                  </a:lnTo>
                  <a:lnTo>
                    <a:pt x="59" y="447"/>
                  </a:lnTo>
                  <a:lnTo>
                    <a:pt x="52" y="440"/>
                  </a:lnTo>
                  <a:lnTo>
                    <a:pt x="34" y="420"/>
                  </a:lnTo>
                  <a:lnTo>
                    <a:pt x="13" y="395"/>
                  </a:lnTo>
                  <a:lnTo>
                    <a:pt x="7" y="386"/>
                  </a:lnTo>
                  <a:lnTo>
                    <a:pt x="0" y="377"/>
                  </a:lnTo>
                  <a:close/>
                  <a:moveTo>
                    <a:pt x="0" y="288"/>
                  </a:moveTo>
                  <a:lnTo>
                    <a:pt x="0" y="276"/>
                  </a:lnTo>
                  <a:lnTo>
                    <a:pt x="6" y="287"/>
                  </a:lnTo>
                  <a:lnTo>
                    <a:pt x="7" y="292"/>
                  </a:lnTo>
                  <a:lnTo>
                    <a:pt x="4" y="291"/>
                  </a:lnTo>
                  <a:lnTo>
                    <a:pt x="0" y="288"/>
                  </a:lnTo>
                  <a:close/>
                  <a:moveTo>
                    <a:pt x="0" y="203"/>
                  </a:moveTo>
                  <a:lnTo>
                    <a:pt x="0" y="192"/>
                  </a:lnTo>
                  <a:lnTo>
                    <a:pt x="8" y="200"/>
                  </a:lnTo>
                  <a:lnTo>
                    <a:pt x="18" y="211"/>
                  </a:lnTo>
                  <a:lnTo>
                    <a:pt x="31" y="225"/>
                  </a:lnTo>
                  <a:lnTo>
                    <a:pt x="45" y="243"/>
                  </a:lnTo>
                  <a:lnTo>
                    <a:pt x="62" y="266"/>
                  </a:lnTo>
                  <a:lnTo>
                    <a:pt x="75" y="286"/>
                  </a:lnTo>
                  <a:lnTo>
                    <a:pt x="81" y="294"/>
                  </a:lnTo>
                  <a:lnTo>
                    <a:pt x="84" y="300"/>
                  </a:lnTo>
                  <a:lnTo>
                    <a:pt x="86" y="305"/>
                  </a:lnTo>
                  <a:lnTo>
                    <a:pt x="86" y="308"/>
                  </a:lnTo>
                  <a:lnTo>
                    <a:pt x="84" y="308"/>
                  </a:lnTo>
                  <a:lnTo>
                    <a:pt x="81" y="306"/>
                  </a:lnTo>
                  <a:lnTo>
                    <a:pt x="76" y="301"/>
                  </a:lnTo>
                  <a:lnTo>
                    <a:pt x="70" y="295"/>
                  </a:lnTo>
                  <a:lnTo>
                    <a:pt x="54" y="278"/>
                  </a:lnTo>
                  <a:lnTo>
                    <a:pt x="36" y="256"/>
                  </a:lnTo>
                  <a:lnTo>
                    <a:pt x="24" y="241"/>
                  </a:lnTo>
                  <a:lnTo>
                    <a:pt x="14" y="226"/>
                  </a:lnTo>
                  <a:lnTo>
                    <a:pt x="7" y="213"/>
                  </a:lnTo>
                  <a:lnTo>
                    <a:pt x="0" y="203"/>
                  </a:lnTo>
                  <a:close/>
                  <a:moveTo>
                    <a:pt x="0" y="116"/>
                  </a:moveTo>
                  <a:lnTo>
                    <a:pt x="0" y="96"/>
                  </a:lnTo>
                  <a:lnTo>
                    <a:pt x="10" y="108"/>
                  </a:lnTo>
                  <a:lnTo>
                    <a:pt x="21" y="123"/>
                  </a:lnTo>
                  <a:lnTo>
                    <a:pt x="38" y="144"/>
                  </a:lnTo>
                  <a:lnTo>
                    <a:pt x="50" y="161"/>
                  </a:lnTo>
                  <a:lnTo>
                    <a:pt x="54" y="169"/>
                  </a:lnTo>
                  <a:lnTo>
                    <a:pt x="57" y="176"/>
                  </a:lnTo>
                  <a:lnTo>
                    <a:pt x="59" y="179"/>
                  </a:lnTo>
                  <a:lnTo>
                    <a:pt x="59" y="182"/>
                  </a:lnTo>
                  <a:lnTo>
                    <a:pt x="57" y="182"/>
                  </a:lnTo>
                  <a:lnTo>
                    <a:pt x="54" y="180"/>
                  </a:lnTo>
                  <a:lnTo>
                    <a:pt x="50" y="177"/>
                  </a:lnTo>
                  <a:lnTo>
                    <a:pt x="44" y="171"/>
                  </a:lnTo>
                  <a:lnTo>
                    <a:pt x="30" y="155"/>
                  </a:lnTo>
                  <a:lnTo>
                    <a:pt x="14" y="135"/>
                  </a:lnTo>
                  <a:lnTo>
                    <a:pt x="7" y="125"/>
                  </a:lnTo>
                  <a:lnTo>
                    <a:pt x="0" y="116"/>
                  </a:lnTo>
                  <a:close/>
                  <a:moveTo>
                    <a:pt x="0" y="19"/>
                  </a:moveTo>
                  <a:lnTo>
                    <a:pt x="0" y="0"/>
                  </a:lnTo>
                  <a:lnTo>
                    <a:pt x="9" y="11"/>
                  </a:lnTo>
                  <a:lnTo>
                    <a:pt x="20" y="24"/>
                  </a:lnTo>
                  <a:lnTo>
                    <a:pt x="33" y="43"/>
                  </a:lnTo>
                  <a:lnTo>
                    <a:pt x="45" y="60"/>
                  </a:lnTo>
                  <a:lnTo>
                    <a:pt x="49" y="67"/>
                  </a:lnTo>
                  <a:lnTo>
                    <a:pt x="52" y="73"/>
                  </a:lnTo>
                  <a:lnTo>
                    <a:pt x="53" y="76"/>
                  </a:lnTo>
                  <a:lnTo>
                    <a:pt x="53" y="78"/>
                  </a:lnTo>
                  <a:lnTo>
                    <a:pt x="52" y="78"/>
                  </a:lnTo>
                  <a:lnTo>
                    <a:pt x="49" y="77"/>
                  </a:lnTo>
                  <a:lnTo>
                    <a:pt x="45" y="74"/>
                  </a:lnTo>
                  <a:lnTo>
                    <a:pt x="40" y="68"/>
                  </a:lnTo>
                  <a:lnTo>
                    <a:pt x="28" y="54"/>
                  </a:lnTo>
                  <a:lnTo>
                    <a:pt x="12" y="36"/>
                  </a:lnTo>
                  <a:lnTo>
                    <a:pt x="6" y="28"/>
                  </a:lnTo>
                  <a:lnTo>
                    <a:pt x="0" y="19"/>
                  </a:lnTo>
                  <a:close/>
                  <a:moveTo>
                    <a:pt x="677" y="543"/>
                  </a:moveTo>
                  <a:lnTo>
                    <a:pt x="677" y="562"/>
                  </a:lnTo>
                  <a:lnTo>
                    <a:pt x="664" y="547"/>
                  </a:lnTo>
                  <a:lnTo>
                    <a:pt x="649" y="530"/>
                  </a:lnTo>
                  <a:lnTo>
                    <a:pt x="633" y="510"/>
                  </a:lnTo>
                  <a:lnTo>
                    <a:pt x="622" y="493"/>
                  </a:lnTo>
                  <a:lnTo>
                    <a:pt x="618" y="486"/>
                  </a:lnTo>
                  <a:lnTo>
                    <a:pt x="616" y="480"/>
                  </a:lnTo>
                  <a:lnTo>
                    <a:pt x="613" y="477"/>
                  </a:lnTo>
                  <a:lnTo>
                    <a:pt x="613" y="473"/>
                  </a:lnTo>
                  <a:lnTo>
                    <a:pt x="616" y="473"/>
                  </a:lnTo>
                  <a:lnTo>
                    <a:pt x="618" y="475"/>
                  </a:lnTo>
                  <a:lnTo>
                    <a:pt x="622" y="478"/>
                  </a:lnTo>
                  <a:lnTo>
                    <a:pt x="628" y="483"/>
                  </a:lnTo>
                  <a:lnTo>
                    <a:pt x="641" y="497"/>
                  </a:lnTo>
                  <a:lnTo>
                    <a:pt x="657" y="515"/>
                  </a:lnTo>
                  <a:lnTo>
                    <a:pt x="668" y="530"/>
                  </a:lnTo>
                  <a:lnTo>
                    <a:pt x="677" y="543"/>
                  </a:lnTo>
                  <a:close/>
                  <a:moveTo>
                    <a:pt x="677" y="651"/>
                  </a:moveTo>
                  <a:lnTo>
                    <a:pt x="677" y="671"/>
                  </a:lnTo>
                  <a:lnTo>
                    <a:pt x="671" y="664"/>
                  </a:lnTo>
                  <a:lnTo>
                    <a:pt x="663" y="657"/>
                  </a:lnTo>
                  <a:lnTo>
                    <a:pt x="655" y="647"/>
                  </a:lnTo>
                  <a:lnTo>
                    <a:pt x="648" y="637"/>
                  </a:lnTo>
                  <a:lnTo>
                    <a:pt x="630" y="616"/>
                  </a:lnTo>
                  <a:lnTo>
                    <a:pt x="618" y="597"/>
                  </a:lnTo>
                  <a:lnTo>
                    <a:pt x="612" y="589"/>
                  </a:lnTo>
                  <a:lnTo>
                    <a:pt x="610" y="583"/>
                  </a:lnTo>
                  <a:lnTo>
                    <a:pt x="608" y="578"/>
                  </a:lnTo>
                  <a:lnTo>
                    <a:pt x="608" y="576"/>
                  </a:lnTo>
                  <a:lnTo>
                    <a:pt x="610" y="576"/>
                  </a:lnTo>
                  <a:lnTo>
                    <a:pt x="613" y="577"/>
                  </a:lnTo>
                  <a:lnTo>
                    <a:pt x="618" y="582"/>
                  </a:lnTo>
                  <a:lnTo>
                    <a:pt x="623" y="587"/>
                  </a:lnTo>
                  <a:lnTo>
                    <a:pt x="639" y="603"/>
                  </a:lnTo>
                  <a:lnTo>
                    <a:pt x="655" y="622"/>
                  </a:lnTo>
                  <a:lnTo>
                    <a:pt x="667" y="637"/>
                  </a:lnTo>
                  <a:lnTo>
                    <a:pt x="677" y="651"/>
                  </a:lnTo>
                  <a:close/>
                  <a:moveTo>
                    <a:pt x="677" y="751"/>
                  </a:moveTo>
                  <a:lnTo>
                    <a:pt x="677" y="778"/>
                  </a:lnTo>
                  <a:lnTo>
                    <a:pt x="673" y="772"/>
                  </a:lnTo>
                  <a:lnTo>
                    <a:pt x="667" y="766"/>
                  </a:lnTo>
                  <a:lnTo>
                    <a:pt x="650" y="743"/>
                  </a:lnTo>
                  <a:lnTo>
                    <a:pt x="635" y="723"/>
                  </a:lnTo>
                  <a:lnTo>
                    <a:pt x="630" y="714"/>
                  </a:lnTo>
                  <a:lnTo>
                    <a:pt x="627" y="707"/>
                  </a:lnTo>
                  <a:lnTo>
                    <a:pt x="624" y="703"/>
                  </a:lnTo>
                  <a:lnTo>
                    <a:pt x="624" y="700"/>
                  </a:lnTo>
                  <a:lnTo>
                    <a:pt x="627" y="700"/>
                  </a:lnTo>
                  <a:lnTo>
                    <a:pt x="630" y="702"/>
                  </a:lnTo>
                  <a:lnTo>
                    <a:pt x="635" y="705"/>
                  </a:lnTo>
                  <a:lnTo>
                    <a:pt x="642" y="712"/>
                  </a:lnTo>
                  <a:lnTo>
                    <a:pt x="657" y="728"/>
                  </a:lnTo>
                  <a:lnTo>
                    <a:pt x="677" y="750"/>
                  </a:lnTo>
                  <a:lnTo>
                    <a:pt x="677" y="751"/>
                  </a:lnTo>
                  <a:close/>
                  <a:moveTo>
                    <a:pt x="677" y="854"/>
                  </a:moveTo>
                  <a:lnTo>
                    <a:pt x="677" y="873"/>
                  </a:lnTo>
                  <a:lnTo>
                    <a:pt x="672" y="863"/>
                  </a:lnTo>
                  <a:lnTo>
                    <a:pt x="668" y="856"/>
                  </a:lnTo>
                  <a:lnTo>
                    <a:pt x="666" y="851"/>
                  </a:lnTo>
                  <a:lnTo>
                    <a:pt x="666" y="849"/>
                  </a:lnTo>
                  <a:lnTo>
                    <a:pt x="667" y="847"/>
                  </a:lnTo>
                  <a:lnTo>
                    <a:pt x="670" y="849"/>
                  </a:lnTo>
                  <a:lnTo>
                    <a:pt x="673" y="851"/>
                  </a:lnTo>
                  <a:lnTo>
                    <a:pt x="677" y="854"/>
                  </a:lnTo>
                  <a:close/>
                  <a:moveTo>
                    <a:pt x="677" y="943"/>
                  </a:moveTo>
                  <a:lnTo>
                    <a:pt x="677" y="964"/>
                  </a:lnTo>
                  <a:lnTo>
                    <a:pt x="668" y="956"/>
                  </a:lnTo>
                  <a:lnTo>
                    <a:pt x="659" y="946"/>
                  </a:lnTo>
                  <a:lnTo>
                    <a:pt x="649" y="934"/>
                  </a:lnTo>
                  <a:lnTo>
                    <a:pt x="638" y="920"/>
                  </a:lnTo>
                  <a:lnTo>
                    <a:pt x="617" y="894"/>
                  </a:lnTo>
                  <a:lnTo>
                    <a:pt x="600" y="871"/>
                  </a:lnTo>
                  <a:lnTo>
                    <a:pt x="595" y="862"/>
                  </a:lnTo>
                  <a:lnTo>
                    <a:pt x="590" y="854"/>
                  </a:lnTo>
                  <a:lnTo>
                    <a:pt x="588" y="849"/>
                  </a:lnTo>
                  <a:lnTo>
                    <a:pt x="588" y="845"/>
                  </a:lnTo>
                  <a:lnTo>
                    <a:pt x="590" y="845"/>
                  </a:lnTo>
                  <a:lnTo>
                    <a:pt x="593" y="847"/>
                  </a:lnTo>
                  <a:lnTo>
                    <a:pt x="600" y="853"/>
                  </a:lnTo>
                  <a:lnTo>
                    <a:pt x="607" y="860"/>
                  </a:lnTo>
                  <a:lnTo>
                    <a:pt x="625" y="879"/>
                  </a:lnTo>
                  <a:lnTo>
                    <a:pt x="648" y="904"/>
                  </a:lnTo>
                  <a:lnTo>
                    <a:pt x="656" y="915"/>
                  </a:lnTo>
                  <a:lnTo>
                    <a:pt x="664" y="925"/>
                  </a:lnTo>
                  <a:lnTo>
                    <a:pt x="671" y="935"/>
                  </a:lnTo>
                  <a:lnTo>
                    <a:pt x="677" y="943"/>
                  </a:lnTo>
                  <a:close/>
                  <a:moveTo>
                    <a:pt x="677" y="1036"/>
                  </a:moveTo>
                  <a:lnTo>
                    <a:pt x="677" y="1052"/>
                  </a:lnTo>
                  <a:lnTo>
                    <a:pt x="673" y="1044"/>
                  </a:lnTo>
                  <a:lnTo>
                    <a:pt x="670" y="1038"/>
                  </a:lnTo>
                  <a:lnTo>
                    <a:pt x="668" y="1034"/>
                  </a:lnTo>
                  <a:lnTo>
                    <a:pt x="668" y="1032"/>
                  </a:lnTo>
                  <a:lnTo>
                    <a:pt x="670" y="1032"/>
                  </a:lnTo>
                  <a:lnTo>
                    <a:pt x="672" y="1032"/>
                  </a:lnTo>
                  <a:lnTo>
                    <a:pt x="674" y="1034"/>
                  </a:lnTo>
                  <a:lnTo>
                    <a:pt x="677" y="1036"/>
                  </a:lnTo>
                  <a:close/>
                  <a:moveTo>
                    <a:pt x="677" y="1111"/>
                  </a:moveTo>
                  <a:lnTo>
                    <a:pt x="677" y="1140"/>
                  </a:lnTo>
                  <a:lnTo>
                    <a:pt x="671" y="1132"/>
                  </a:lnTo>
                  <a:lnTo>
                    <a:pt x="646" y="1102"/>
                  </a:lnTo>
                  <a:lnTo>
                    <a:pt x="628" y="1077"/>
                  </a:lnTo>
                  <a:lnTo>
                    <a:pt x="621" y="1066"/>
                  </a:lnTo>
                  <a:lnTo>
                    <a:pt x="616" y="1058"/>
                  </a:lnTo>
                  <a:lnTo>
                    <a:pt x="613" y="1052"/>
                  </a:lnTo>
                  <a:lnTo>
                    <a:pt x="613" y="1048"/>
                  </a:lnTo>
                  <a:lnTo>
                    <a:pt x="616" y="1048"/>
                  </a:lnTo>
                  <a:lnTo>
                    <a:pt x="620" y="1050"/>
                  </a:lnTo>
                  <a:lnTo>
                    <a:pt x="627" y="1056"/>
                  </a:lnTo>
                  <a:lnTo>
                    <a:pt x="634" y="1064"/>
                  </a:lnTo>
                  <a:lnTo>
                    <a:pt x="654" y="1084"/>
                  </a:lnTo>
                  <a:lnTo>
                    <a:pt x="677" y="1111"/>
                  </a:lnTo>
                  <a:close/>
                  <a:moveTo>
                    <a:pt x="677" y="1193"/>
                  </a:moveTo>
                  <a:lnTo>
                    <a:pt x="677" y="1215"/>
                  </a:lnTo>
                  <a:lnTo>
                    <a:pt x="666" y="1204"/>
                  </a:lnTo>
                  <a:lnTo>
                    <a:pt x="654" y="1191"/>
                  </a:lnTo>
                  <a:lnTo>
                    <a:pt x="641" y="1175"/>
                  </a:lnTo>
                  <a:lnTo>
                    <a:pt x="627" y="1159"/>
                  </a:lnTo>
                  <a:lnTo>
                    <a:pt x="601" y="1127"/>
                  </a:lnTo>
                  <a:lnTo>
                    <a:pt x="581" y="1100"/>
                  </a:lnTo>
                  <a:lnTo>
                    <a:pt x="574" y="1089"/>
                  </a:lnTo>
                  <a:lnTo>
                    <a:pt x="569" y="1080"/>
                  </a:lnTo>
                  <a:lnTo>
                    <a:pt x="566" y="1074"/>
                  </a:lnTo>
                  <a:lnTo>
                    <a:pt x="566" y="1070"/>
                  </a:lnTo>
                  <a:lnTo>
                    <a:pt x="568" y="1070"/>
                  </a:lnTo>
                  <a:lnTo>
                    <a:pt x="574" y="1074"/>
                  </a:lnTo>
                  <a:lnTo>
                    <a:pt x="580" y="1079"/>
                  </a:lnTo>
                  <a:lnTo>
                    <a:pt x="589" y="1088"/>
                  </a:lnTo>
                  <a:lnTo>
                    <a:pt x="611" y="1111"/>
                  </a:lnTo>
                  <a:lnTo>
                    <a:pt x="637" y="1141"/>
                  </a:lnTo>
                  <a:lnTo>
                    <a:pt x="649" y="1155"/>
                  </a:lnTo>
                  <a:lnTo>
                    <a:pt x="660" y="1169"/>
                  </a:lnTo>
                  <a:lnTo>
                    <a:pt x="668" y="1182"/>
                  </a:lnTo>
                  <a:lnTo>
                    <a:pt x="677" y="1193"/>
                  </a:lnTo>
                  <a:close/>
                  <a:moveTo>
                    <a:pt x="677" y="1413"/>
                  </a:moveTo>
                  <a:lnTo>
                    <a:pt x="677" y="1424"/>
                  </a:lnTo>
                  <a:lnTo>
                    <a:pt x="673" y="1416"/>
                  </a:lnTo>
                  <a:lnTo>
                    <a:pt x="673" y="1411"/>
                  </a:lnTo>
                  <a:lnTo>
                    <a:pt x="674" y="1411"/>
                  </a:lnTo>
                  <a:lnTo>
                    <a:pt x="677" y="1413"/>
                  </a:lnTo>
                  <a:close/>
                  <a:moveTo>
                    <a:pt x="677" y="1475"/>
                  </a:moveTo>
                  <a:lnTo>
                    <a:pt x="677" y="1488"/>
                  </a:lnTo>
                  <a:lnTo>
                    <a:pt x="673" y="1482"/>
                  </a:lnTo>
                  <a:lnTo>
                    <a:pt x="671" y="1476"/>
                  </a:lnTo>
                  <a:lnTo>
                    <a:pt x="668" y="1473"/>
                  </a:lnTo>
                  <a:lnTo>
                    <a:pt x="668" y="1471"/>
                  </a:lnTo>
                  <a:lnTo>
                    <a:pt x="672" y="1471"/>
                  </a:lnTo>
                  <a:lnTo>
                    <a:pt x="677" y="1475"/>
                  </a:lnTo>
                  <a:close/>
                  <a:moveTo>
                    <a:pt x="677" y="1539"/>
                  </a:moveTo>
                  <a:lnTo>
                    <a:pt x="677" y="1547"/>
                  </a:lnTo>
                  <a:lnTo>
                    <a:pt x="675" y="1541"/>
                  </a:lnTo>
                  <a:lnTo>
                    <a:pt x="675" y="1539"/>
                  </a:lnTo>
                  <a:lnTo>
                    <a:pt x="676" y="1538"/>
                  </a:lnTo>
                  <a:lnTo>
                    <a:pt x="677" y="1539"/>
                  </a:lnTo>
                  <a:close/>
                  <a:moveTo>
                    <a:pt x="677" y="1696"/>
                  </a:moveTo>
                  <a:lnTo>
                    <a:pt x="677" y="1714"/>
                  </a:lnTo>
                  <a:lnTo>
                    <a:pt x="662" y="1698"/>
                  </a:lnTo>
                  <a:lnTo>
                    <a:pt x="643" y="1677"/>
                  </a:lnTo>
                  <a:lnTo>
                    <a:pt x="621" y="1653"/>
                  </a:lnTo>
                  <a:lnTo>
                    <a:pt x="597" y="1625"/>
                  </a:lnTo>
                  <a:lnTo>
                    <a:pt x="562" y="1582"/>
                  </a:lnTo>
                  <a:lnTo>
                    <a:pt x="533" y="1546"/>
                  </a:lnTo>
                  <a:lnTo>
                    <a:pt x="523" y="1532"/>
                  </a:lnTo>
                  <a:lnTo>
                    <a:pt x="515" y="1520"/>
                  </a:lnTo>
                  <a:lnTo>
                    <a:pt x="511" y="1512"/>
                  </a:lnTo>
                  <a:lnTo>
                    <a:pt x="511" y="1508"/>
                  </a:lnTo>
                  <a:lnTo>
                    <a:pt x="513" y="1508"/>
                  </a:lnTo>
                  <a:lnTo>
                    <a:pt x="520" y="1514"/>
                  </a:lnTo>
                  <a:lnTo>
                    <a:pt x="528" y="1522"/>
                  </a:lnTo>
                  <a:lnTo>
                    <a:pt x="541" y="1534"/>
                  </a:lnTo>
                  <a:lnTo>
                    <a:pt x="570" y="1567"/>
                  </a:lnTo>
                  <a:lnTo>
                    <a:pt x="607" y="1608"/>
                  </a:lnTo>
                  <a:lnTo>
                    <a:pt x="628" y="1633"/>
                  </a:lnTo>
                  <a:lnTo>
                    <a:pt x="648" y="1657"/>
                  </a:lnTo>
                  <a:lnTo>
                    <a:pt x="664" y="1678"/>
                  </a:lnTo>
                  <a:lnTo>
                    <a:pt x="677" y="1696"/>
                  </a:lnTo>
                  <a:close/>
                  <a:moveTo>
                    <a:pt x="677" y="1741"/>
                  </a:moveTo>
                  <a:lnTo>
                    <a:pt x="677" y="1768"/>
                  </a:lnTo>
                  <a:lnTo>
                    <a:pt x="668" y="1757"/>
                  </a:lnTo>
                  <a:lnTo>
                    <a:pt x="659" y="1746"/>
                  </a:lnTo>
                  <a:lnTo>
                    <a:pt x="648" y="1733"/>
                  </a:lnTo>
                  <a:lnTo>
                    <a:pt x="638" y="1721"/>
                  </a:lnTo>
                  <a:lnTo>
                    <a:pt x="600" y="1677"/>
                  </a:lnTo>
                  <a:lnTo>
                    <a:pt x="570" y="1640"/>
                  </a:lnTo>
                  <a:lnTo>
                    <a:pt x="560" y="1624"/>
                  </a:lnTo>
                  <a:lnTo>
                    <a:pt x="552" y="1613"/>
                  </a:lnTo>
                  <a:lnTo>
                    <a:pt x="547" y="1604"/>
                  </a:lnTo>
                  <a:lnTo>
                    <a:pt x="546" y="1600"/>
                  </a:lnTo>
                  <a:lnTo>
                    <a:pt x="549" y="1601"/>
                  </a:lnTo>
                  <a:lnTo>
                    <a:pt x="556" y="1607"/>
                  </a:lnTo>
                  <a:lnTo>
                    <a:pt x="566" y="1615"/>
                  </a:lnTo>
                  <a:lnTo>
                    <a:pt x="578" y="1628"/>
                  </a:lnTo>
                  <a:lnTo>
                    <a:pt x="610" y="1662"/>
                  </a:lnTo>
                  <a:lnTo>
                    <a:pt x="648" y="1705"/>
                  </a:lnTo>
                  <a:lnTo>
                    <a:pt x="655" y="1715"/>
                  </a:lnTo>
                  <a:lnTo>
                    <a:pt x="663" y="1723"/>
                  </a:lnTo>
                  <a:lnTo>
                    <a:pt x="671" y="1732"/>
                  </a:lnTo>
                  <a:lnTo>
                    <a:pt x="677" y="1741"/>
                  </a:lnTo>
                  <a:close/>
                  <a:moveTo>
                    <a:pt x="677" y="1786"/>
                  </a:moveTo>
                  <a:lnTo>
                    <a:pt x="677" y="1815"/>
                  </a:lnTo>
                  <a:lnTo>
                    <a:pt x="643" y="1773"/>
                  </a:lnTo>
                  <a:lnTo>
                    <a:pt x="616" y="1739"/>
                  </a:lnTo>
                  <a:lnTo>
                    <a:pt x="606" y="1725"/>
                  </a:lnTo>
                  <a:lnTo>
                    <a:pt x="599" y="1715"/>
                  </a:lnTo>
                  <a:lnTo>
                    <a:pt x="595" y="1707"/>
                  </a:lnTo>
                  <a:lnTo>
                    <a:pt x="593" y="1704"/>
                  </a:lnTo>
                  <a:lnTo>
                    <a:pt x="597" y="1704"/>
                  </a:lnTo>
                  <a:lnTo>
                    <a:pt x="601" y="1707"/>
                  </a:lnTo>
                  <a:lnTo>
                    <a:pt x="609" y="1714"/>
                  </a:lnTo>
                  <a:lnTo>
                    <a:pt x="620" y="1723"/>
                  </a:lnTo>
                  <a:lnTo>
                    <a:pt x="645" y="1751"/>
                  </a:lnTo>
                  <a:lnTo>
                    <a:pt x="677" y="1786"/>
                  </a:lnTo>
                  <a:close/>
                  <a:moveTo>
                    <a:pt x="677" y="1836"/>
                  </a:moveTo>
                  <a:lnTo>
                    <a:pt x="677" y="1855"/>
                  </a:lnTo>
                  <a:lnTo>
                    <a:pt x="666" y="1839"/>
                  </a:lnTo>
                  <a:lnTo>
                    <a:pt x="657" y="1827"/>
                  </a:lnTo>
                  <a:lnTo>
                    <a:pt x="652" y="1818"/>
                  </a:lnTo>
                  <a:lnTo>
                    <a:pt x="651" y="1815"/>
                  </a:lnTo>
                  <a:lnTo>
                    <a:pt x="654" y="1815"/>
                  </a:lnTo>
                  <a:lnTo>
                    <a:pt x="660" y="1819"/>
                  </a:lnTo>
                  <a:lnTo>
                    <a:pt x="667" y="1826"/>
                  </a:lnTo>
                  <a:lnTo>
                    <a:pt x="677" y="1836"/>
                  </a:lnTo>
                  <a:close/>
                  <a:moveTo>
                    <a:pt x="677" y="1914"/>
                  </a:moveTo>
                  <a:lnTo>
                    <a:pt x="677" y="1939"/>
                  </a:lnTo>
                  <a:lnTo>
                    <a:pt x="664" y="1924"/>
                  </a:lnTo>
                  <a:lnTo>
                    <a:pt x="650" y="1908"/>
                  </a:lnTo>
                  <a:lnTo>
                    <a:pt x="635" y="1891"/>
                  </a:lnTo>
                  <a:lnTo>
                    <a:pt x="620" y="1874"/>
                  </a:lnTo>
                  <a:lnTo>
                    <a:pt x="578" y="1824"/>
                  </a:lnTo>
                  <a:lnTo>
                    <a:pt x="545" y="1782"/>
                  </a:lnTo>
                  <a:lnTo>
                    <a:pt x="533" y="1765"/>
                  </a:lnTo>
                  <a:lnTo>
                    <a:pt x="524" y="1752"/>
                  </a:lnTo>
                  <a:lnTo>
                    <a:pt x="518" y="1743"/>
                  </a:lnTo>
                  <a:lnTo>
                    <a:pt x="517" y="1739"/>
                  </a:lnTo>
                  <a:lnTo>
                    <a:pt x="520" y="1740"/>
                  </a:lnTo>
                  <a:lnTo>
                    <a:pt x="527" y="1747"/>
                  </a:lnTo>
                  <a:lnTo>
                    <a:pt x="538" y="1757"/>
                  </a:lnTo>
                  <a:lnTo>
                    <a:pt x="552" y="1771"/>
                  </a:lnTo>
                  <a:lnTo>
                    <a:pt x="587" y="1808"/>
                  </a:lnTo>
                  <a:lnTo>
                    <a:pt x="630" y="1857"/>
                  </a:lnTo>
                  <a:lnTo>
                    <a:pt x="642" y="1872"/>
                  </a:lnTo>
                  <a:lnTo>
                    <a:pt x="654" y="1887"/>
                  </a:lnTo>
                  <a:lnTo>
                    <a:pt x="666" y="1901"/>
                  </a:lnTo>
                  <a:lnTo>
                    <a:pt x="677" y="1914"/>
                  </a:lnTo>
                  <a:close/>
                  <a:moveTo>
                    <a:pt x="677" y="1952"/>
                  </a:moveTo>
                  <a:lnTo>
                    <a:pt x="677" y="1978"/>
                  </a:lnTo>
                  <a:lnTo>
                    <a:pt x="644" y="1938"/>
                  </a:lnTo>
                  <a:lnTo>
                    <a:pt x="619" y="1904"/>
                  </a:lnTo>
                  <a:lnTo>
                    <a:pt x="609" y="1891"/>
                  </a:lnTo>
                  <a:lnTo>
                    <a:pt x="602" y="1881"/>
                  </a:lnTo>
                  <a:lnTo>
                    <a:pt x="598" y="1875"/>
                  </a:lnTo>
                  <a:lnTo>
                    <a:pt x="598" y="1871"/>
                  </a:lnTo>
                  <a:lnTo>
                    <a:pt x="600" y="1872"/>
                  </a:lnTo>
                  <a:lnTo>
                    <a:pt x="605" y="1876"/>
                  </a:lnTo>
                  <a:lnTo>
                    <a:pt x="612" y="1882"/>
                  </a:lnTo>
                  <a:lnTo>
                    <a:pt x="621" y="1891"/>
                  </a:lnTo>
                  <a:lnTo>
                    <a:pt x="646" y="1918"/>
                  </a:lnTo>
                  <a:lnTo>
                    <a:pt x="677" y="1952"/>
                  </a:lnTo>
                  <a:close/>
                  <a:moveTo>
                    <a:pt x="158" y="1335"/>
                  </a:moveTo>
                  <a:lnTo>
                    <a:pt x="196" y="1383"/>
                  </a:lnTo>
                  <a:lnTo>
                    <a:pt x="226" y="1422"/>
                  </a:lnTo>
                  <a:lnTo>
                    <a:pt x="238" y="1439"/>
                  </a:lnTo>
                  <a:lnTo>
                    <a:pt x="247" y="1451"/>
                  </a:lnTo>
                  <a:lnTo>
                    <a:pt x="252" y="1459"/>
                  </a:lnTo>
                  <a:lnTo>
                    <a:pt x="253" y="1463"/>
                  </a:lnTo>
                  <a:lnTo>
                    <a:pt x="249" y="1462"/>
                  </a:lnTo>
                  <a:lnTo>
                    <a:pt x="243" y="1456"/>
                  </a:lnTo>
                  <a:lnTo>
                    <a:pt x="233" y="1447"/>
                  </a:lnTo>
                  <a:lnTo>
                    <a:pt x="221" y="1433"/>
                  </a:lnTo>
                  <a:lnTo>
                    <a:pt x="188" y="1396"/>
                  </a:lnTo>
                  <a:lnTo>
                    <a:pt x="149" y="1349"/>
                  </a:lnTo>
                  <a:lnTo>
                    <a:pt x="110" y="1302"/>
                  </a:lnTo>
                  <a:lnTo>
                    <a:pt x="79" y="1262"/>
                  </a:lnTo>
                  <a:lnTo>
                    <a:pt x="68" y="1246"/>
                  </a:lnTo>
                  <a:lnTo>
                    <a:pt x="60" y="1234"/>
                  </a:lnTo>
                  <a:lnTo>
                    <a:pt x="55" y="1225"/>
                  </a:lnTo>
                  <a:lnTo>
                    <a:pt x="54" y="1220"/>
                  </a:lnTo>
                  <a:lnTo>
                    <a:pt x="56" y="1221"/>
                  </a:lnTo>
                  <a:lnTo>
                    <a:pt x="63" y="1227"/>
                  </a:lnTo>
                  <a:lnTo>
                    <a:pt x="73" y="1238"/>
                  </a:lnTo>
                  <a:lnTo>
                    <a:pt x="86" y="1251"/>
                  </a:lnTo>
                  <a:lnTo>
                    <a:pt x="119" y="1289"/>
                  </a:lnTo>
                  <a:lnTo>
                    <a:pt x="158" y="1335"/>
                  </a:lnTo>
                  <a:close/>
                  <a:moveTo>
                    <a:pt x="427" y="1658"/>
                  </a:moveTo>
                  <a:lnTo>
                    <a:pt x="468" y="1708"/>
                  </a:lnTo>
                  <a:lnTo>
                    <a:pt x="501" y="1749"/>
                  </a:lnTo>
                  <a:lnTo>
                    <a:pt x="513" y="1765"/>
                  </a:lnTo>
                  <a:lnTo>
                    <a:pt x="522" y="1779"/>
                  </a:lnTo>
                  <a:lnTo>
                    <a:pt x="527" y="1787"/>
                  </a:lnTo>
                  <a:lnTo>
                    <a:pt x="528" y="1791"/>
                  </a:lnTo>
                  <a:lnTo>
                    <a:pt x="525" y="1791"/>
                  </a:lnTo>
                  <a:lnTo>
                    <a:pt x="518" y="1784"/>
                  </a:lnTo>
                  <a:lnTo>
                    <a:pt x="509" y="1774"/>
                  </a:lnTo>
                  <a:lnTo>
                    <a:pt x="494" y="1760"/>
                  </a:lnTo>
                  <a:lnTo>
                    <a:pt x="460" y="1722"/>
                  </a:lnTo>
                  <a:lnTo>
                    <a:pt x="418" y="1674"/>
                  </a:lnTo>
                  <a:lnTo>
                    <a:pt x="377" y="1624"/>
                  </a:lnTo>
                  <a:lnTo>
                    <a:pt x="344" y="1582"/>
                  </a:lnTo>
                  <a:lnTo>
                    <a:pt x="332" y="1566"/>
                  </a:lnTo>
                  <a:lnTo>
                    <a:pt x="323" y="1554"/>
                  </a:lnTo>
                  <a:lnTo>
                    <a:pt x="318" y="1545"/>
                  </a:lnTo>
                  <a:lnTo>
                    <a:pt x="317" y="1540"/>
                  </a:lnTo>
                  <a:lnTo>
                    <a:pt x="320" y="1541"/>
                  </a:lnTo>
                  <a:lnTo>
                    <a:pt x="328" y="1547"/>
                  </a:lnTo>
                  <a:lnTo>
                    <a:pt x="338" y="1558"/>
                  </a:lnTo>
                  <a:lnTo>
                    <a:pt x="351" y="1571"/>
                  </a:lnTo>
                  <a:lnTo>
                    <a:pt x="386" y="1610"/>
                  </a:lnTo>
                  <a:lnTo>
                    <a:pt x="427" y="1658"/>
                  </a:lnTo>
                  <a:close/>
                  <a:moveTo>
                    <a:pt x="345" y="1549"/>
                  </a:moveTo>
                  <a:lnTo>
                    <a:pt x="307" y="1502"/>
                  </a:lnTo>
                  <a:lnTo>
                    <a:pt x="276" y="1461"/>
                  </a:lnTo>
                  <a:lnTo>
                    <a:pt x="264" y="1445"/>
                  </a:lnTo>
                  <a:lnTo>
                    <a:pt x="255" y="1432"/>
                  </a:lnTo>
                  <a:lnTo>
                    <a:pt x="250" y="1424"/>
                  </a:lnTo>
                  <a:lnTo>
                    <a:pt x="249" y="1420"/>
                  </a:lnTo>
                  <a:lnTo>
                    <a:pt x="252" y="1421"/>
                  </a:lnTo>
                  <a:lnTo>
                    <a:pt x="259" y="1427"/>
                  </a:lnTo>
                  <a:lnTo>
                    <a:pt x="269" y="1437"/>
                  </a:lnTo>
                  <a:lnTo>
                    <a:pt x="282" y="1450"/>
                  </a:lnTo>
                  <a:lnTo>
                    <a:pt x="316" y="1487"/>
                  </a:lnTo>
                  <a:lnTo>
                    <a:pt x="355" y="1534"/>
                  </a:lnTo>
                  <a:lnTo>
                    <a:pt x="394" y="1581"/>
                  </a:lnTo>
                  <a:lnTo>
                    <a:pt x="425" y="1622"/>
                  </a:lnTo>
                  <a:lnTo>
                    <a:pt x="437" y="1637"/>
                  </a:lnTo>
                  <a:lnTo>
                    <a:pt x="446" y="1650"/>
                  </a:lnTo>
                  <a:lnTo>
                    <a:pt x="450" y="1658"/>
                  </a:lnTo>
                  <a:lnTo>
                    <a:pt x="451" y="1663"/>
                  </a:lnTo>
                  <a:lnTo>
                    <a:pt x="449" y="1662"/>
                  </a:lnTo>
                  <a:lnTo>
                    <a:pt x="441" y="1656"/>
                  </a:lnTo>
                  <a:lnTo>
                    <a:pt x="431" y="1646"/>
                  </a:lnTo>
                  <a:lnTo>
                    <a:pt x="418" y="1632"/>
                  </a:lnTo>
                  <a:lnTo>
                    <a:pt x="385" y="1596"/>
                  </a:lnTo>
                  <a:lnTo>
                    <a:pt x="345" y="1549"/>
                  </a:lnTo>
                  <a:close/>
                  <a:moveTo>
                    <a:pt x="293" y="1420"/>
                  </a:moveTo>
                  <a:lnTo>
                    <a:pt x="331" y="1465"/>
                  </a:lnTo>
                  <a:lnTo>
                    <a:pt x="361" y="1504"/>
                  </a:lnTo>
                  <a:lnTo>
                    <a:pt x="372" y="1519"/>
                  </a:lnTo>
                  <a:lnTo>
                    <a:pt x="380" y="1532"/>
                  </a:lnTo>
                  <a:lnTo>
                    <a:pt x="385" y="1539"/>
                  </a:lnTo>
                  <a:lnTo>
                    <a:pt x="386" y="1544"/>
                  </a:lnTo>
                  <a:lnTo>
                    <a:pt x="383" y="1543"/>
                  </a:lnTo>
                  <a:lnTo>
                    <a:pt x="376" y="1537"/>
                  </a:lnTo>
                  <a:lnTo>
                    <a:pt x="366" y="1528"/>
                  </a:lnTo>
                  <a:lnTo>
                    <a:pt x="354" y="1515"/>
                  </a:lnTo>
                  <a:lnTo>
                    <a:pt x="322" y="1480"/>
                  </a:lnTo>
                  <a:lnTo>
                    <a:pt x="285" y="1434"/>
                  </a:lnTo>
                  <a:lnTo>
                    <a:pt x="247" y="1389"/>
                  </a:lnTo>
                  <a:lnTo>
                    <a:pt x="217" y="1351"/>
                  </a:lnTo>
                  <a:lnTo>
                    <a:pt x="206" y="1335"/>
                  </a:lnTo>
                  <a:lnTo>
                    <a:pt x="199" y="1323"/>
                  </a:lnTo>
                  <a:lnTo>
                    <a:pt x="193" y="1314"/>
                  </a:lnTo>
                  <a:lnTo>
                    <a:pt x="193" y="1311"/>
                  </a:lnTo>
                  <a:lnTo>
                    <a:pt x="195" y="1312"/>
                  </a:lnTo>
                  <a:lnTo>
                    <a:pt x="202" y="1316"/>
                  </a:lnTo>
                  <a:lnTo>
                    <a:pt x="212" y="1326"/>
                  </a:lnTo>
                  <a:lnTo>
                    <a:pt x="224" y="1340"/>
                  </a:lnTo>
                  <a:lnTo>
                    <a:pt x="256" y="1375"/>
                  </a:lnTo>
                  <a:lnTo>
                    <a:pt x="293" y="1420"/>
                  </a:lnTo>
                  <a:close/>
                  <a:moveTo>
                    <a:pt x="556" y="1731"/>
                  </a:moveTo>
                  <a:lnTo>
                    <a:pt x="596" y="1779"/>
                  </a:lnTo>
                  <a:lnTo>
                    <a:pt x="628" y="1819"/>
                  </a:lnTo>
                  <a:lnTo>
                    <a:pt x="640" y="1835"/>
                  </a:lnTo>
                  <a:lnTo>
                    <a:pt x="649" y="1847"/>
                  </a:lnTo>
                  <a:lnTo>
                    <a:pt x="653" y="1856"/>
                  </a:lnTo>
                  <a:lnTo>
                    <a:pt x="654" y="1860"/>
                  </a:lnTo>
                  <a:lnTo>
                    <a:pt x="651" y="1859"/>
                  </a:lnTo>
                  <a:lnTo>
                    <a:pt x="644" y="1854"/>
                  </a:lnTo>
                  <a:lnTo>
                    <a:pt x="634" y="1844"/>
                  </a:lnTo>
                  <a:lnTo>
                    <a:pt x="621" y="1831"/>
                  </a:lnTo>
                  <a:lnTo>
                    <a:pt x="587" y="1794"/>
                  </a:lnTo>
                  <a:lnTo>
                    <a:pt x="546" y="1748"/>
                  </a:lnTo>
                  <a:lnTo>
                    <a:pt x="506" y="1700"/>
                  </a:lnTo>
                  <a:lnTo>
                    <a:pt x="475" y="1660"/>
                  </a:lnTo>
                  <a:lnTo>
                    <a:pt x="463" y="1644"/>
                  </a:lnTo>
                  <a:lnTo>
                    <a:pt x="455" y="1631"/>
                  </a:lnTo>
                  <a:lnTo>
                    <a:pt x="449" y="1622"/>
                  </a:lnTo>
                  <a:lnTo>
                    <a:pt x="448" y="1618"/>
                  </a:lnTo>
                  <a:lnTo>
                    <a:pt x="451" y="1619"/>
                  </a:lnTo>
                  <a:lnTo>
                    <a:pt x="458" y="1624"/>
                  </a:lnTo>
                  <a:lnTo>
                    <a:pt x="469" y="1634"/>
                  </a:lnTo>
                  <a:lnTo>
                    <a:pt x="482" y="1648"/>
                  </a:lnTo>
                  <a:lnTo>
                    <a:pt x="516" y="1685"/>
                  </a:lnTo>
                  <a:lnTo>
                    <a:pt x="556" y="1731"/>
                  </a:lnTo>
                  <a:close/>
                  <a:moveTo>
                    <a:pt x="243" y="1316"/>
                  </a:moveTo>
                  <a:lnTo>
                    <a:pt x="279" y="1360"/>
                  </a:lnTo>
                  <a:lnTo>
                    <a:pt x="307" y="1397"/>
                  </a:lnTo>
                  <a:lnTo>
                    <a:pt x="318" y="1412"/>
                  </a:lnTo>
                  <a:lnTo>
                    <a:pt x="325" y="1423"/>
                  </a:lnTo>
                  <a:lnTo>
                    <a:pt x="330" y="1431"/>
                  </a:lnTo>
                  <a:lnTo>
                    <a:pt x="331" y="1436"/>
                  </a:lnTo>
                  <a:lnTo>
                    <a:pt x="328" y="1434"/>
                  </a:lnTo>
                  <a:lnTo>
                    <a:pt x="322" y="1429"/>
                  </a:lnTo>
                  <a:lnTo>
                    <a:pt x="312" y="1420"/>
                  </a:lnTo>
                  <a:lnTo>
                    <a:pt x="300" y="1408"/>
                  </a:lnTo>
                  <a:lnTo>
                    <a:pt x="270" y="1374"/>
                  </a:lnTo>
                  <a:lnTo>
                    <a:pt x="234" y="1331"/>
                  </a:lnTo>
                  <a:lnTo>
                    <a:pt x="198" y="1287"/>
                  </a:lnTo>
                  <a:lnTo>
                    <a:pt x="170" y="1249"/>
                  </a:lnTo>
                  <a:lnTo>
                    <a:pt x="159" y="1234"/>
                  </a:lnTo>
                  <a:lnTo>
                    <a:pt x="151" y="1223"/>
                  </a:lnTo>
                  <a:lnTo>
                    <a:pt x="147" y="1215"/>
                  </a:lnTo>
                  <a:lnTo>
                    <a:pt x="146" y="1210"/>
                  </a:lnTo>
                  <a:lnTo>
                    <a:pt x="149" y="1212"/>
                  </a:lnTo>
                  <a:lnTo>
                    <a:pt x="154" y="1216"/>
                  </a:lnTo>
                  <a:lnTo>
                    <a:pt x="164" y="1226"/>
                  </a:lnTo>
                  <a:lnTo>
                    <a:pt x="177" y="1238"/>
                  </a:lnTo>
                  <a:lnTo>
                    <a:pt x="206" y="1272"/>
                  </a:lnTo>
                  <a:lnTo>
                    <a:pt x="243" y="1316"/>
                  </a:lnTo>
                  <a:close/>
                  <a:moveTo>
                    <a:pt x="484" y="1632"/>
                  </a:moveTo>
                  <a:lnTo>
                    <a:pt x="447" y="1587"/>
                  </a:lnTo>
                  <a:lnTo>
                    <a:pt x="416" y="1547"/>
                  </a:lnTo>
                  <a:lnTo>
                    <a:pt x="405" y="1532"/>
                  </a:lnTo>
                  <a:lnTo>
                    <a:pt x="397" y="1519"/>
                  </a:lnTo>
                  <a:lnTo>
                    <a:pt x="392" y="1512"/>
                  </a:lnTo>
                  <a:lnTo>
                    <a:pt x="392" y="1507"/>
                  </a:lnTo>
                  <a:lnTo>
                    <a:pt x="394" y="1508"/>
                  </a:lnTo>
                  <a:lnTo>
                    <a:pt x="400" y="1514"/>
                  </a:lnTo>
                  <a:lnTo>
                    <a:pt x="410" y="1523"/>
                  </a:lnTo>
                  <a:lnTo>
                    <a:pt x="424" y="1536"/>
                  </a:lnTo>
                  <a:lnTo>
                    <a:pt x="456" y="1571"/>
                  </a:lnTo>
                  <a:lnTo>
                    <a:pt x="494" y="1616"/>
                  </a:lnTo>
                  <a:lnTo>
                    <a:pt x="532" y="1662"/>
                  </a:lnTo>
                  <a:lnTo>
                    <a:pt x="563" y="1700"/>
                  </a:lnTo>
                  <a:lnTo>
                    <a:pt x="574" y="1716"/>
                  </a:lnTo>
                  <a:lnTo>
                    <a:pt x="582" y="1728"/>
                  </a:lnTo>
                  <a:lnTo>
                    <a:pt x="587" y="1737"/>
                  </a:lnTo>
                  <a:lnTo>
                    <a:pt x="588" y="1740"/>
                  </a:lnTo>
                  <a:lnTo>
                    <a:pt x="585" y="1740"/>
                  </a:lnTo>
                  <a:lnTo>
                    <a:pt x="578" y="1735"/>
                  </a:lnTo>
                  <a:lnTo>
                    <a:pt x="568" y="1725"/>
                  </a:lnTo>
                  <a:lnTo>
                    <a:pt x="556" y="1712"/>
                  </a:lnTo>
                  <a:lnTo>
                    <a:pt x="523" y="1677"/>
                  </a:lnTo>
                  <a:lnTo>
                    <a:pt x="484" y="1632"/>
                  </a:lnTo>
                  <a:close/>
                  <a:moveTo>
                    <a:pt x="203" y="1221"/>
                  </a:moveTo>
                  <a:lnTo>
                    <a:pt x="237" y="1263"/>
                  </a:lnTo>
                  <a:lnTo>
                    <a:pt x="264" y="1300"/>
                  </a:lnTo>
                  <a:lnTo>
                    <a:pt x="275" y="1314"/>
                  </a:lnTo>
                  <a:lnTo>
                    <a:pt x="281" y="1325"/>
                  </a:lnTo>
                  <a:lnTo>
                    <a:pt x="286" y="1333"/>
                  </a:lnTo>
                  <a:lnTo>
                    <a:pt x="287" y="1337"/>
                  </a:lnTo>
                  <a:lnTo>
                    <a:pt x="285" y="1336"/>
                  </a:lnTo>
                  <a:lnTo>
                    <a:pt x="278" y="1332"/>
                  </a:lnTo>
                  <a:lnTo>
                    <a:pt x="269" y="1323"/>
                  </a:lnTo>
                  <a:lnTo>
                    <a:pt x="257" y="1311"/>
                  </a:lnTo>
                  <a:lnTo>
                    <a:pt x="228" y="1278"/>
                  </a:lnTo>
                  <a:lnTo>
                    <a:pt x="193" y="1237"/>
                  </a:lnTo>
                  <a:lnTo>
                    <a:pt x="159" y="1194"/>
                  </a:lnTo>
                  <a:lnTo>
                    <a:pt x="132" y="1157"/>
                  </a:lnTo>
                  <a:lnTo>
                    <a:pt x="123" y="1143"/>
                  </a:lnTo>
                  <a:lnTo>
                    <a:pt x="115" y="1132"/>
                  </a:lnTo>
                  <a:lnTo>
                    <a:pt x="110" y="1124"/>
                  </a:lnTo>
                  <a:lnTo>
                    <a:pt x="110" y="1121"/>
                  </a:lnTo>
                  <a:lnTo>
                    <a:pt x="113" y="1121"/>
                  </a:lnTo>
                  <a:lnTo>
                    <a:pt x="118" y="1127"/>
                  </a:lnTo>
                  <a:lnTo>
                    <a:pt x="127" y="1135"/>
                  </a:lnTo>
                  <a:lnTo>
                    <a:pt x="139" y="1146"/>
                  </a:lnTo>
                  <a:lnTo>
                    <a:pt x="168" y="1180"/>
                  </a:lnTo>
                  <a:lnTo>
                    <a:pt x="203" y="1221"/>
                  </a:lnTo>
                  <a:close/>
                  <a:moveTo>
                    <a:pt x="443" y="1511"/>
                  </a:moveTo>
                  <a:lnTo>
                    <a:pt x="480" y="1555"/>
                  </a:lnTo>
                  <a:lnTo>
                    <a:pt x="509" y="1592"/>
                  </a:lnTo>
                  <a:lnTo>
                    <a:pt x="520" y="1608"/>
                  </a:lnTo>
                  <a:lnTo>
                    <a:pt x="527" y="1619"/>
                  </a:lnTo>
                  <a:lnTo>
                    <a:pt x="532" y="1626"/>
                  </a:lnTo>
                  <a:lnTo>
                    <a:pt x="533" y="1631"/>
                  </a:lnTo>
                  <a:lnTo>
                    <a:pt x="530" y="1630"/>
                  </a:lnTo>
                  <a:lnTo>
                    <a:pt x="523" y="1625"/>
                  </a:lnTo>
                  <a:lnTo>
                    <a:pt x="514" y="1616"/>
                  </a:lnTo>
                  <a:lnTo>
                    <a:pt x="502" y="1603"/>
                  </a:lnTo>
                  <a:lnTo>
                    <a:pt x="470" y="1570"/>
                  </a:lnTo>
                  <a:lnTo>
                    <a:pt x="434" y="1527"/>
                  </a:lnTo>
                  <a:lnTo>
                    <a:pt x="397" y="1483"/>
                  </a:lnTo>
                  <a:lnTo>
                    <a:pt x="368" y="1444"/>
                  </a:lnTo>
                  <a:lnTo>
                    <a:pt x="357" y="1430"/>
                  </a:lnTo>
                  <a:lnTo>
                    <a:pt x="350" y="1418"/>
                  </a:lnTo>
                  <a:lnTo>
                    <a:pt x="345" y="1410"/>
                  </a:lnTo>
                  <a:lnTo>
                    <a:pt x="344" y="1406"/>
                  </a:lnTo>
                  <a:lnTo>
                    <a:pt x="348" y="1407"/>
                  </a:lnTo>
                  <a:lnTo>
                    <a:pt x="353" y="1411"/>
                  </a:lnTo>
                  <a:lnTo>
                    <a:pt x="363" y="1421"/>
                  </a:lnTo>
                  <a:lnTo>
                    <a:pt x="375" y="1433"/>
                  </a:lnTo>
                  <a:lnTo>
                    <a:pt x="406" y="1468"/>
                  </a:lnTo>
                  <a:lnTo>
                    <a:pt x="443" y="1511"/>
                  </a:lnTo>
                  <a:close/>
                  <a:moveTo>
                    <a:pt x="163" y="1152"/>
                  </a:moveTo>
                  <a:lnTo>
                    <a:pt x="131" y="1111"/>
                  </a:lnTo>
                  <a:lnTo>
                    <a:pt x="105" y="1076"/>
                  </a:lnTo>
                  <a:lnTo>
                    <a:pt x="95" y="1063"/>
                  </a:lnTo>
                  <a:lnTo>
                    <a:pt x="88" y="1052"/>
                  </a:lnTo>
                  <a:lnTo>
                    <a:pt x="84" y="1044"/>
                  </a:lnTo>
                  <a:lnTo>
                    <a:pt x="83" y="1041"/>
                  </a:lnTo>
                  <a:lnTo>
                    <a:pt x="86" y="1041"/>
                  </a:lnTo>
                  <a:lnTo>
                    <a:pt x="92" y="1045"/>
                  </a:lnTo>
                  <a:lnTo>
                    <a:pt x="100" y="1054"/>
                  </a:lnTo>
                  <a:lnTo>
                    <a:pt x="111" y="1066"/>
                  </a:lnTo>
                  <a:lnTo>
                    <a:pt x="139" y="1097"/>
                  </a:lnTo>
                  <a:lnTo>
                    <a:pt x="173" y="1138"/>
                  </a:lnTo>
                  <a:lnTo>
                    <a:pt x="205" y="1178"/>
                  </a:lnTo>
                  <a:lnTo>
                    <a:pt x="232" y="1213"/>
                  </a:lnTo>
                  <a:lnTo>
                    <a:pt x="241" y="1226"/>
                  </a:lnTo>
                  <a:lnTo>
                    <a:pt x="248" y="1237"/>
                  </a:lnTo>
                  <a:lnTo>
                    <a:pt x="252" y="1245"/>
                  </a:lnTo>
                  <a:lnTo>
                    <a:pt x="253" y="1248"/>
                  </a:lnTo>
                  <a:lnTo>
                    <a:pt x="250" y="1248"/>
                  </a:lnTo>
                  <a:lnTo>
                    <a:pt x="244" y="1244"/>
                  </a:lnTo>
                  <a:lnTo>
                    <a:pt x="236" y="1235"/>
                  </a:lnTo>
                  <a:lnTo>
                    <a:pt x="225" y="1224"/>
                  </a:lnTo>
                  <a:lnTo>
                    <a:pt x="196" y="1192"/>
                  </a:lnTo>
                  <a:lnTo>
                    <a:pt x="163" y="1152"/>
                  </a:lnTo>
                  <a:close/>
                  <a:moveTo>
                    <a:pt x="403" y="1416"/>
                  </a:moveTo>
                  <a:lnTo>
                    <a:pt x="438" y="1458"/>
                  </a:lnTo>
                  <a:lnTo>
                    <a:pt x="466" y="1494"/>
                  </a:lnTo>
                  <a:lnTo>
                    <a:pt x="475" y="1508"/>
                  </a:lnTo>
                  <a:lnTo>
                    <a:pt x="483" y="1519"/>
                  </a:lnTo>
                  <a:lnTo>
                    <a:pt x="488" y="1527"/>
                  </a:lnTo>
                  <a:lnTo>
                    <a:pt x="489" y="1532"/>
                  </a:lnTo>
                  <a:lnTo>
                    <a:pt x="485" y="1530"/>
                  </a:lnTo>
                  <a:lnTo>
                    <a:pt x="479" y="1526"/>
                  </a:lnTo>
                  <a:lnTo>
                    <a:pt x="470" y="1517"/>
                  </a:lnTo>
                  <a:lnTo>
                    <a:pt x="458" y="1505"/>
                  </a:lnTo>
                  <a:lnTo>
                    <a:pt x="428" y="1473"/>
                  </a:lnTo>
                  <a:lnTo>
                    <a:pt x="393" y="1431"/>
                  </a:lnTo>
                  <a:lnTo>
                    <a:pt x="359" y="1389"/>
                  </a:lnTo>
                  <a:lnTo>
                    <a:pt x="331" y="1353"/>
                  </a:lnTo>
                  <a:lnTo>
                    <a:pt x="320" y="1338"/>
                  </a:lnTo>
                  <a:lnTo>
                    <a:pt x="313" y="1327"/>
                  </a:lnTo>
                  <a:lnTo>
                    <a:pt x="309" y="1320"/>
                  </a:lnTo>
                  <a:lnTo>
                    <a:pt x="308" y="1315"/>
                  </a:lnTo>
                  <a:lnTo>
                    <a:pt x="311" y="1316"/>
                  </a:lnTo>
                  <a:lnTo>
                    <a:pt x="317" y="1321"/>
                  </a:lnTo>
                  <a:lnTo>
                    <a:pt x="327" y="1330"/>
                  </a:lnTo>
                  <a:lnTo>
                    <a:pt x="338" y="1341"/>
                  </a:lnTo>
                  <a:lnTo>
                    <a:pt x="367" y="1374"/>
                  </a:lnTo>
                  <a:lnTo>
                    <a:pt x="403" y="1416"/>
                  </a:lnTo>
                  <a:close/>
                  <a:moveTo>
                    <a:pt x="152" y="1061"/>
                  </a:moveTo>
                  <a:lnTo>
                    <a:pt x="183" y="1101"/>
                  </a:lnTo>
                  <a:lnTo>
                    <a:pt x="209" y="1134"/>
                  </a:lnTo>
                  <a:lnTo>
                    <a:pt x="217" y="1148"/>
                  </a:lnTo>
                  <a:lnTo>
                    <a:pt x="225" y="1159"/>
                  </a:lnTo>
                  <a:lnTo>
                    <a:pt x="228" y="1165"/>
                  </a:lnTo>
                  <a:lnTo>
                    <a:pt x="230" y="1169"/>
                  </a:lnTo>
                  <a:lnTo>
                    <a:pt x="226" y="1169"/>
                  </a:lnTo>
                  <a:lnTo>
                    <a:pt x="221" y="1164"/>
                  </a:lnTo>
                  <a:lnTo>
                    <a:pt x="213" y="1156"/>
                  </a:lnTo>
                  <a:lnTo>
                    <a:pt x="202" y="1145"/>
                  </a:lnTo>
                  <a:lnTo>
                    <a:pt x="175" y="1114"/>
                  </a:lnTo>
                  <a:lnTo>
                    <a:pt x="143" y="1076"/>
                  </a:lnTo>
                  <a:lnTo>
                    <a:pt x="111" y="1037"/>
                  </a:lnTo>
                  <a:lnTo>
                    <a:pt x="87" y="1003"/>
                  </a:lnTo>
                  <a:lnTo>
                    <a:pt x="77" y="990"/>
                  </a:lnTo>
                  <a:lnTo>
                    <a:pt x="71" y="980"/>
                  </a:lnTo>
                  <a:lnTo>
                    <a:pt x="67" y="972"/>
                  </a:lnTo>
                  <a:lnTo>
                    <a:pt x="66" y="969"/>
                  </a:lnTo>
                  <a:lnTo>
                    <a:pt x="70" y="969"/>
                  </a:lnTo>
                  <a:lnTo>
                    <a:pt x="75" y="973"/>
                  </a:lnTo>
                  <a:lnTo>
                    <a:pt x="83" y="982"/>
                  </a:lnTo>
                  <a:lnTo>
                    <a:pt x="94" y="993"/>
                  </a:lnTo>
                  <a:lnTo>
                    <a:pt x="120" y="1023"/>
                  </a:lnTo>
                  <a:lnTo>
                    <a:pt x="152" y="1061"/>
                  </a:lnTo>
                  <a:close/>
                  <a:moveTo>
                    <a:pt x="373" y="1330"/>
                  </a:moveTo>
                  <a:lnTo>
                    <a:pt x="406" y="1370"/>
                  </a:lnTo>
                  <a:lnTo>
                    <a:pt x="432" y="1406"/>
                  </a:lnTo>
                  <a:lnTo>
                    <a:pt x="442" y="1419"/>
                  </a:lnTo>
                  <a:lnTo>
                    <a:pt x="449" y="1430"/>
                  </a:lnTo>
                  <a:lnTo>
                    <a:pt x="453" y="1438"/>
                  </a:lnTo>
                  <a:lnTo>
                    <a:pt x="455" y="1441"/>
                  </a:lnTo>
                  <a:lnTo>
                    <a:pt x="451" y="1441"/>
                  </a:lnTo>
                  <a:lnTo>
                    <a:pt x="446" y="1437"/>
                  </a:lnTo>
                  <a:lnTo>
                    <a:pt x="437" y="1428"/>
                  </a:lnTo>
                  <a:lnTo>
                    <a:pt x="425" y="1417"/>
                  </a:lnTo>
                  <a:lnTo>
                    <a:pt x="397" y="1386"/>
                  </a:lnTo>
                  <a:lnTo>
                    <a:pt x="363" y="1346"/>
                  </a:lnTo>
                  <a:lnTo>
                    <a:pt x="330" y="1304"/>
                  </a:lnTo>
                  <a:lnTo>
                    <a:pt x="303" y="1269"/>
                  </a:lnTo>
                  <a:lnTo>
                    <a:pt x="293" y="1256"/>
                  </a:lnTo>
                  <a:lnTo>
                    <a:pt x="286" y="1245"/>
                  </a:lnTo>
                  <a:lnTo>
                    <a:pt x="282" y="1237"/>
                  </a:lnTo>
                  <a:lnTo>
                    <a:pt x="281" y="1233"/>
                  </a:lnTo>
                  <a:lnTo>
                    <a:pt x="285" y="1234"/>
                  </a:lnTo>
                  <a:lnTo>
                    <a:pt x="290" y="1238"/>
                  </a:lnTo>
                  <a:lnTo>
                    <a:pt x="299" y="1247"/>
                  </a:lnTo>
                  <a:lnTo>
                    <a:pt x="310" y="1258"/>
                  </a:lnTo>
                  <a:lnTo>
                    <a:pt x="339" y="1290"/>
                  </a:lnTo>
                  <a:lnTo>
                    <a:pt x="373" y="1330"/>
                  </a:lnTo>
                  <a:close/>
                  <a:moveTo>
                    <a:pt x="141" y="994"/>
                  </a:moveTo>
                  <a:lnTo>
                    <a:pt x="171" y="1033"/>
                  </a:lnTo>
                  <a:lnTo>
                    <a:pt x="195" y="1065"/>
                  </a:lnTo>
                  <a:lnTo>
                    <a:pt x="204" y="1078"/>
                  </a:lnTo>
                  <a:lnTo>
                    <a:pt x="211" y="1088"/>
                  </a:lnTo>
                  <a:lnTo>
                    <a:pt x="214" y="1095"/>
                  </a:lnTo>
                  <a:lnTo>
                    <a:pt x="214" y="1098"/>
                  </a:lnTo>
                  <a:lnTo>
                    <a:pt x="212" y="1098"/>
                  </a:lnTo>
                  <a:lnTo>
                    <a:pt x="206" y="1093"/>
                  </a:lnTo>
                  <a:lnTo>
                    <a:pt x="199" y="1086"/>
                  </a:lnTo>
                  <a:lnTo>
                    <a:pt x="189" y="1076"/>
                  </a:lnTo>
                  <a:lnTo>
                    <a:pt x="163" y="1047"/>
                  </a:lnTo>
                  <a:lnTo>
                    <a:pt x="132" y="1010"/>
                  </a:lnTo>
                  <a:lnTo>
                    <a:pt x="103" y="971"/>
                  </a:lnTo>
                  <a:lnTo>
                    <a:pt x="78" y="939"/>
                  </a:lnTo>
                  <a:lnTo>
                    <a:pt x="70" y="927"/>
                  </a:lnTo>
                  <a:lnTo>
                    <a:pt x="63" y="916"/>
                  </a:lnTo>
                  <a:lnTo>
                    <a:pt x="60" y="909"/>
                  </a:lnTo>
                  <a:lnTo>
                    <a:pt x="59" y="906"/>
                  </a:lnTo>
                  <a:lnTo>
                    <a:pt x="62" y="906"/>
                  </a:lnTo>
                  <a:lnTo>
                    <a:pt x="67" y="910"/>
                  </a:lnTo>
                  <a:lnTo>
                    <a:pt x="75" y="918"/>
                  </a:lnTo>
                  <a:lnTo>
                    <a:pt x="85" y="928"/>
                  </a:lnTo>
                  <a:lnTo>
                    <a:pt x="110" y="958"/>
                  </a:lnTo>
                  <a:lnTo>
                    <a:pt x="141" y="994"/>
                  </a:lnTo>
                  <a:close/>
                  <a:moveTo>
                    <a:pt x="353" y="1252"/>
                  </a:moveTo>
                  <a:lnTo>
                    <a:pt x="384" y="1292"/>
                  </a:lnTo>
                  <a:lnTo>
                    <a:pt x="409" y="1325"/>
                  </a:lnTo>
                  <a:lnTo>
                    <a:pt x="419" y="1340"/>
                  </a:lnTo>
                  <a:lnTo>
                    <a:pt x="426" y="1349"/>
                  </a:lnTo>
                  <a:lnTo>
                    <a:pt x="430" y="1357"/>
                  </a:lnTo>
                  <a:lnTo>
                    <a:pt x="430" y="1360"/>
                  </a:lnTo>
                  <a:lnTo>
                    <a:pt x="428" y="1360"/>
                  </a:lnTo>
                  <a:lnTo>
                    <a:pt x="423" y="1356"/>
                  </a:lnTo>
                  <a:lnTo>
                    <a:pt x="414" y="1348"/>
                  </a:lnTo>
                  <a:lnTo>
                    <a:pt x="403" y="1337"/>
                  </a:lnTo>
                  <a:lnTo>
                    <a:pt x="375" y="1306"/>
                  </a:lnTo>
                  <a:lnTo>
                    <a:pt x="343" y="1269"/>
                  </a:lnTo>
                  <a:lnTo>
                    <a:pt x="311" y="1229"/>
                  </a:lnTo>
                  <a:lnTo>
                    <a:pt x="286" y="1195"/>
                  </a:lnTo>
                  <a:lnTo>
                    <a:pt x="277" y="1182"/>
                  </a:lnTo>
                  <a:lnTo>
                    <a:pt x="269" y="1171"/>
                  </a:lnTo>
                  <a:lnTo>
                    <a:pt x="266" y="1164"/>
                  </a:lnTo>
                  <a:lnTo>
                    <a:pt x="265" y="1160"/>
                  </a:lnTo>
                  <a:lnTo>
                    <a:pt x="268" y="1161"/>
                  </a:lnTo>
                  <a:lnTo>
                    <a:pt x="274" y="1165"/>
                  </a:lnTo>
                  <a:lnTo>
                    <a:pt x="282" y="1173"/>
                  </a:lnTo>
                  <a:lnTo>
                    <a:pt x="292" y="1184"/>
                  </a:lnTo>
                  <a:lnTo>
                    <a:pt x="320" y="1214"/>
                  </a:lnTo>
                  <a:lnTo>
                    <a:pt x="353" y="1252"/>
                  </a:lnTo>
                  <a:close/>
                  <a:moveTo>
                    <a:pt x="577" y="1520"/>
                  </a:moveTo>
                  <a:lnTo>
                    <a:pt x="611" y="1562"/>
                  </a:lnTo>
                  <a:lnTo>
                    <a:pt x="638" y="1597"/>
                  </a:lnTo>
                  <a:lnTo>
                    <a:pt x="648" y="1611"/>
                  </a:lnTo>
                  <a:lnTo>
                    <a:pt x="654" y="1621"/>
                  </a:lnTo>
                  <a:lnTo>
                    <a:pt x="659" y="1629"/>
                  </a:lnTo>
                  <a:lnTo>
                    <a:pt x="660" y="1633"/>
                  </a:lnTo>
                  <a:lnTo>
                    <a:pt x="656" y="1632"/>
                  </a:lnTo>
                  <a:lnTo>
                    <a:pt x="651" y="1628"/>
                  </a:lnTo>
                  <a:lnTo>
                    <a:pt x="642" y="1620"/>
                  </a:lnTo>
                  <a:lnTo>
                    <a:pt x="630" y="1609"/>
                  </a:lnTo>
                  <a:lnTo>
                    <a:pt x="601" y="1578"/>
                  </a:lnTo>
                  <a:lnTo>
                    <a:pt x="567" y="1538"/>
                  </a:lnTo>
                  <a:lnTo>
                    <a:pt x="533" y="1496"/>
                  </a:lnTo>
                  <a:lnTo>
                    <a:pt x="506" y="1461"/>
                  </a:lnTo>
                  <a:lnTo>
                    <a:pt x="496" y="1448"/>
                  </a:lnTo>
                  <a:lnTo>
                    <a:pt x="489" y="1437"/>
                  </a:lnTo>
                  <a:lnTo>
                    <a:pt x="484" y="1429"/>
                  </a:lnTo>
                  <a:lnTo>
                    <a:pt x="484" y="1424"/>
                  </a:lnTo>
                  <a:lnTo>
                    <a:pt x="486" y="1426"/>
                  </a:lnTo>
                  <a:lnTo>
                    <a:pt x="493" y="1430"/>
                  </a:lnTo>
                  <a:lnTo>
                    <a:pt x="502" y="1438"/>
                  </a:lnTo>
                  <a:lnTo>
                    <a:pt x="513" y="1450"/>
                  </a:lnTo>
                  <a:lnTo>
                    <a:pt x="543" y="1481"/>
                  </a:lnTo>
                  <a:lnTo>
                    <a:pt x="577" y="1520"/>
                  </a:lnTo>
                  <a:close/>
                  <a:moveTo>
                    <a:pt x="210" y="1037"/>
                  </a:moveTo>
                  <a:lnTo>
                    <a:pt x="207" y="1036"/>
                  </a:lnTo>
                  <a:lnTo>
                    <a:pt x="202" y="1033"/>
                  </a:lnTo>
                  <a:lnTo>
                    <a:pt x="194" y="1025"/>
                  </a:lnTo>
                  <a:lnTo>
                    <a:pt x="184" y="1015"/>
                  </a:lnTo>
                  <a:lnTo>
                    <a:pt x="160" y="988"/>
                  </a:lnTo>
                  <a:lnTo>
                    <a:pt x="130" y="952"/>
                  </a:lnTo>
                  <a:lnTo>
                    <a:pt x="102" y="915"/>
                  </a:lnTo>
                  <a:lnTo>
                    <a:pt x="79" y="884"/>
                  </a:lnTo>
                  <a:lnTo>
                    <a:pt x="71" y="872"/>
                  </a:lnTo>
                  <a:lnTo>
                    <a:pt x="65" y="862"/>
                  </a:lnTo>
                  <a:lnTo>
                    <a:pt x="62" y="855"/>
                  </a:lnTo>
                  <a:lnTo>
                    <a:pt x="61" y="852"/>
                  </a:lnTo>
                  <a:lnTo>
                    <a:pt x="63" y="852"/>
                  </a:lnTo>
                  <a:lnTo>
                    <a:pt x="68" y="856"/>
                  </a:lnTo>
                  <a:lnTo>
                    <a:pt x="76" y="863"/>
                  </a:lnTo>
                  <a:lnTo>
                    <a:pt x="86" y="873"/>
                  </a:lnTo>
                  <a:lnTo>
                    <a:pt x="110" y="902"/>
                  </a:lnTo>
                  <a:lnTo>
                    <a:pt x="140" y="937"/>
                  </a:lnTo>
                  <a:lnTo>
                    <a:pt x="169" y="973"/>
                  </a:lnTo>
                  <a:lnTo>
                    <a:pt x="192" y="1004"/>
                  </a:lnTo>
                  <a:lnTo>
                    <a:pt x="200" y="1016"/>
                  </a:lnTo>
                  <a:lnTo>
                    <a:pt x="206" y="1026"/>
                  </a:lnTo>
                  <a:lnTo>
                    <a:pt x="210" y="1034"/>
                  </a:lnTo>
                  <a:lnTo>
                    <a:pt x="210" y="1037"/>
                  </a:lnTo>
                  <a:close/>
                  <a:moveTo>
                    <a:pt x="342" y="1184"/>
                  </a:moveTo>
                  <a:lnTo>
                    <a:pt x="373" y="1223"/>
                  </a:lnTo>
                  <a:lnTo>
                    <a:pt x="397" y="1255"/>
                  </a:lnTo>
                  <a:lnTo>
                    <a:pt x="406" y="1268"/>
                  </a:lnTo>
                  <a:lnTo>
                    <a:pt x="413" y="1278"/>
                  </a:lnTo>
                  <a:lnTo>
                    <a:pt x="416" y="1284"/>
                  </a:lnTo>
                  <a:lnTo>
                    <a:pt x="416" y="1289"/>
                  </a:lnTo>
                  <a:lnTo>
                    <a:pt x="414" y="1288"/>
                  </a:lnTo>
                  <a:lnTo>
                    <a:pt x="408" y="1284"/>
                  </a:lnTo>
                  <a:lnTo>
                    <a:pt x="400" y="1277"/>
                  </a:lnTo>
                  <a:lnTo>
                    <a:pt x="389" y="1266"/>
                  </a:lnTo>
                  <a:lnTo>
                    <a:pt x="364" y="1237"/>
                  </a:lnTo>
                  <a:lnTo>
                    <a:pt x="332" y="1201"/>
                  </a:lnTo>
                  <a:lnTo>
                    <a:pt x="302" y="1162"/>
                  </a:lnTo>
                  <a:lnTo>
                    <a:pt x="278" y="1130"/>
                  </a:lnTo>
                  <a:lnTo>
                    <a:pt x="269" y="1117"/>
                  </a:lnTo>
                  <a:lnTo>
                    <a:pt x="263" y="1107"/>
                  </a:lnTo>
                  <a:lnTo>
                    <a:pt x="258" y="1099"/>
                  </a:lnTo>
                  <a:lnTo>
                    <a:pt x="258" y="1096"/>
                  </a:lnTo>
                  <a:lnTo>
                    <a:pt x="260" y="1096"/>
                  </a:lnTo>
                  <a:lnTo>
                    <a:pt x="266" y="1100"/>
                  </a:lnTo>
                  <a:lnTo>
                    <a:pt x="275" y="1108"/>
                  </a:lnTo>
                  <a:lnTo>
                    <a:pt x="285" y="1118"/>
                  </a:lnTo>
                  <a:lnTo>
                    <a:pt x="311" y="1148"/>
                  </a:lnTo>
                  <a:lnTo>
                    <a:pt x="342" y="1184"/>
                  </a:lnTo>
                  <a:close/>
                  <a:moveTo>
                    <a:pt x="557" y="1442"/>
                  </a:moveTo>
                  <a:lnTo>
                    <a:pt x="589" y="1482"/>
                  </a:lnTo>
                  <a:lnTo>
                    <a:pt x="616" y="1515"/>
                  </a:lnTo>
                  <a:lnTo>
                    <a:pt x="624" y="1529"/>
                  </a:lnTo>
                  <a:lnTo>
                    <a:pt x="632" y="1539"/>
                  </a:lnTo>
                  <a:lnTo>
                    <a:pt x="635" y="1547"/>
                  </a:lnTo>
                  <a:lnTo>
                    <a:pt x="637" y="1550"/>
                  </a:lnTo>
                  <a:lnTo>
                    <a:pt x="633" y="1550"/>
                  </a:lnTo>
                  <a:lnTo>
                    <a:pt x="628" y="1546"/>
                  </a:lnTo>
                  <a:lnTo>
                    <a:pt x="619" y="1538"/>
                  </a:lnTo>
                  <a:lnTo>
                    <a:pt x="608" y="1527"/>
                  </a:lnTo>
                  <a:lnTo>
                    <a:pt x="580" y="1497"/>
                  </a:lnTo>
                  <a:lnTo>
                    <a:pt x="547" y="1459"/>
                  </a:lnTo>
                  <a:lnTo>
                    <a:pt x="514" y="1419"/>
                  </a:lnTo>
                  <a:lnTo>
                    <a:pt x="489" y="1386"/>
                  </a:lnTo>
                  <a:lnTo>
                    <a:pt x="479" y="1373"/>
                  </a:lnTo>
                  <a:lnTo>
                    <a:pt x="472" y="1362"/>
                  </a:lnTo>
                  <a:lnTo>
                    <a:pt x="469" y="1354"/>
                  </a:lnTo>
                  <a:lnTo>
                    <a:pt x="468" y="1351"/>
                  </a:lnTo>
                  <a:lnTo>
                    <a:pt x="471" y="1351"/>
                  </a:lnTo>
                  <a:lnTo>
                    <a:pt x="477" y="1355"/>
                  </a:lnTo>
                  <a:lnTo>
                    <a:pt x="485" y="1363"/>
                  </a:lnTo>
                  <a:lnTo>
                    <a:pt x="496" y="1374"/>
                  </a:lnTo>
                  <a:lnTo>
                    <a:pt x="524" y="1404"/>
                  </a:lnTo>
                  <a:lnTo>
                    <a:pt x="557" y="1442"/>
                  </a:lnTo>
                  <a:close/>
                  <a:moveTo>
                    <a:pt x="147" y="886"/>
                  </a:moveTo>
                  <a:lnTo>
                    <a:pt x="174" y="921"/>
                  </a:lnTo>
                  <a:lnTo>
                    <a:pt x="196" y="951"/>
                  </a:lnTo>
                  <a:lnTo>
                    <a:pt x="204" y="963"/>
                  </a:lnTo>
                  <a:lnTo>
                    <a:pt x="211" y="973"/>
                  </a:lnTo>
                  <a:lnTo>
                    <a:pt x="214" y="980"/>
                  </a:lnTo>
                  <a:lnTo>
                    <a:pt x="214" y="983"/>
                  </a:lnTo>
                  <a:lnTo>
                    <a:pt x="212" y="983"/>
                  </a:lnTo>
                  <a:lnTo>
                    <a:pt x="206" y="979"/>
                  </a:lnTo>
                  <a:lnTo>
                    <a:pt x="200" y="972"/>
                  </a:lnTo>
                  <a:lnTo>
                    <a:pt x="190" y="962"/>
                  </a:lnTo>
                  <a:lnTo>
                    <a:pt x="166" y="936"/>
                  </a:lnTo>
                  <a:lnTo>
                    <a:pt x="138" y="902"/>
                  </a:lnTo>
                  <a:lnTo>
                    <a:pt x="110" y="866"/>
                  </a:lnTo>
                  <a:lnTo>
                    <a:pt x="88" y="836"/>
                  </a:lnTo>
                  <a:lnTo>
                    <a:pt x="81" y="824"/>
                  </a:lnTo>
                  <a:lnTo>
                    <a:pt x="75" y="815"/>
                  </a:lnTo>
                  <a:lnTo>
                    <a:pt x="72" y="809"/>
                  </a:lnTo>
                  <a:lnTo>
                    <a:pt x="72" y="806"/>
                  </a:lnTo>
                  <a:lnTo>
                    <a:pt x="74" y="806"/>
                  </a:lnTo>
                  <a:lnTo>
                    <a:pt x="78" y="809"/>
                  </a:lnTo>
                  <a:lnTo>
                    <a:pt x="86" y="817"/>
                  </a:lnTo>
                  <a:lnTo>
                    <a:pt x="95" y="825"/>
                  </a:lnTo>
                  <a:lnTo>
                    <a:pt x="119" y="853"/>
                  </a:lnTo>
                  <a:lnTo>
                    <a:pt x="147" y="886"/>
                  </a:lnTo>
                  <a:close/>
                  <a:moveTo>
                    <a:pt x="413" y="1225"/>
                  </a:moveTo>
                  <a:lnTo>
                    <a:pt x="409" y="1225"/>
                  </a:lnTo>
                  <a:lnTo>
                    <a:pt x="405" y="1221"/>
                  </a:lnTo>
                  <a:lnTo>
                    <a:pt x="396" y="1214"/>
                  </a:lnTo>
                  <a:lnTo>
                    <a:pt x="386" y="1204"/>
                  </a:lnTo>
                  <a:lnTo>
                    <a:pt x="361" y="1176"/>
                  </a:lnTo>
                  <a:lnTo>
                    <a:pt x="331" y="1141"/>
                  </a:lnTo>
                  <a:lnTo>
                    <a:pt x="302" y="1105"/>
                  </a:lnTo>
                  <a:lnTo>
                    <a:pt x="279" y="1073"/>
                  </a:lnTo>
                  <a:lnTo>
                    <a:pt x="270" y="1060"/>
                  </a:lnTo>
                  <a:lnTo>
                    <a:pt x="265" y="1050"/>
                  </a:lnTo>
                  <a:lnTo>
                    <a:pt x="261" y="1044"/>
                  </a:lnTo>
                  <a:lnTo>
                    <a:pt x="260" y="1041"/>
                  </a:lnTo>
                  <a:lnTo>
                    <a:pt x="263" y="1041"/>
                  </a:lnTo>
                  <a:lnTo>
                    <a:pt x="268" y="1044"/>
                  </a:lnTo>
                  <a:lnTo>
                    <a:pt x="276" y="1052"/>
                  </a:lnTo>
                  <a:lnTo>
                    <a:pt x="286" y="1061"/>
                  </a:lnTo>
                  <a:lnTo>
                    <a:pt x="311" y="1089"/>
                  </a:lnTo>
                  <a:lnTo>
                    <a:pt x="341" y="1124"/>
                  </a:lnTo>
                  <a:lnTo>
                    <a:pt x="371" y="1161"/>
                  </a:lnTo>
                  <a:lnTo>
                    <a:pt x="394" y="1193"/>
                  </a:lnTo>
                  <a:lnTo>
                    <a:pt x="402" y="1205"/>
                  </a:lnTo>
                  <a:lnTo>
                    <a:pt x="408" y="1215"/>
                  </a:lnTo>
                  <a:lnTo>
                    <a:pt x="411" y="1221"/>
                  </a:lnTo>
                  <a:lnTo>
                    <a:pt x="413" y="1225"/>
                  </a:lnTo>
                  <a:close/>
                  <a:moveTo>
                    <a:pt x="547" y="1372"/>
                  </a:moveTo>
                  <a:lnTo>
                    <a:pt x="578" y="1410"/>
                  </a:lnTo>
                  <a:lnTo>
                    <a:pt x="602" y="1442"/>
                  </a:lnTo>
                  <a:lnTo>
                    <a:pt x="611" y="1455"/>
                  </a:lnTo>
                  <a:lnTo>
                    <a:pt x="618" y="1466"/>
                  </a:lnTo>
                  <a:lnTo>
                    <a:pt x="622" y="1473"/>
                  </a:lnTo>
                  <a:lnTo>
                    <a:pt x="622" y="1476"/>
                  </a:lnTo>
                  <a:lnTo>
                    <a:pt x="620" y="1476"/>
                  </a:lnTo>
                  <a:lnTo>
                    <a:pt x="614" y="1473"/>
                  </a:lnTo>
                  <a:lnTo>
                    <a:pt x="606" y="1465"/>
                  </a:lnTo>
                  <a:lnTo>
                    <a:pt x="596" y="1454"/>
                  </a:lnTo>
                  <a:lnTo>
                    <a:pt x="568" y="1426"/>
                  </a:lnTo>
                  <a:lnTo>
                    <a:pt x="536" y="1389"/>
                  </a:lnTo>
                  <a:lnTo>
                    <a:pt x="505" y="1351"/>
                  </a:lnTo>
                  <a:lnTo>
                    <a:pt x="481" y="1319"/>
                  </a:lnTo>
                  <a:lnTo>
                    <a:pt x="472" y="1305"/>
                  </a:lnTo>
                  <a:lnTo>
                    <a:pt x="466" y="1295"/>
                  </a:lnTo>
                  <a:lnTo>
                    <a:pt x="462" y="1288"/>
                  </a:lnTo>
                  <a:lnTo>
                    <a:pt x="461" y="1284"/>
                  </a:lnTo>
                  <a:lnTo>
                    <a:pt x="464" y="1284"/>
                  </a:lnTo>
                  <a:lnTo>
                    <a:pt x="470" y="1289"/>
                  </a:lnTo>
                  <a:lnTo>
                    <a:pt x="478" y="1297"/>
                  </a:lnTo>
                  <a:lnTo>
                    <a:pt x="489" y="1306"/>
                  </a:lnTo>
                  <a:lnTo>
                    <a:pt x="515" y="1335"/>
                  </a:lnTo>
                  <a:lnTo>
                    <a:pt x="547" y="1372"/>
                  </a:lnTo>
                  <a:close/>
                  <a:moveTo>
                    <a:pt x="227" y="937"/>
                  </a:moveTo>
                  <a:lnTo>
                    <a:pt x="225" y="937"/>
                  </a:lnTo>
                  <a:lnTo>
                    <a:pt x="220" y="934"/>
                  </a:lnTo>
                  <a:lnTo>
                    <a:pt x="213" y="927"/>
                  </a:lnTo>
                  <a:lnTo>
                    <a:pt x="204" y="918"/>
                  </a:lnTo>
                  <a:lnTo>
                    <a:pt x="181" y="893"/>
                  </a:lnTo>
                  <a:lnTo>
                    <a:pt x="154" y="860"/>
                  </a:lnTo>
                  <a:lnTo>
                    <a:pt x="128" y="825"/>
                  </a:lnTo>
                  <a:lnTo>
                    <a:pt x="107" y="797"/>
                  </a:lnTo>
                  <a:lnTo>
                    <a:pt x="99" y="786"/>
                  </a:lnTo>
                  <a:lnTo>
                    <a:pt x="94" y="776"/>
                  </a:lnTo>
                  <a:lnTo>
                    <a:pt x="91" y="769"/>
                  </a:lnTo>
                  <a:lnTo>
                    <a:pt x="91" y="766"/>
                  </a:lnTo>
                  <a:lnTo>
                    <a:pt x="93" y="767"/>
                  </a:lnTo>
                  <a:lnTo>
                    <a:pt x="97" y="770"/>
                  </a:lnTo>
                  <a:lnTo>
                    <a:pt x="105" y="777"/>
                  </a:lnTo>
                  <a:lnTo>
                    <a:pt x="114" y="786"/>
                  </a:lnTo>
                  <a:lnTo>
                    <a:pt x="136" y="811"/>
                  </a:lnTo>
                  <a:lnTo>
                    <a:pt x="163" y="844"/>
                  </a:lnTo>
                  <a:lnTo>
                    <a:pt x="190" y="878"/>
                  </a:lnTo>
                  <a:lnTo>
                    <a:pt x="211" y="907"/>
                  </a:lnTo>
                  <a:lnTo>
                    <a:pt x="218" y="918"/>
                  </a:lnTo>
                  <a:lnTo>
                    <a:pt x="224" y="927"/>
                  </a:lnTo>
                  <a:lnTo>
                    <a:pt x="226" y="934"/>
                  </a:lnTo>
                  <a:lnTo>
                    <a:pt x="227" y="937"/>
                  </a:lnTo>
                  <a:close/>
                  <a:moveTo>
                    <a:pt x="350" y="1073"/>
                  </a:moveTo>
                  <a:lnTo>
                    <a:pt x="377" y="1108"/>
                  </a:lnTo>
                  <a:lnTo>
                    <a:pt x="399" y="1138"/>
                  </a:lnTo>
                  <a:lnTo>
                    <a:pt x="407" y="1150"/>
                  </a:lnTo>
                  <a:lnTo>
                    <a:pt x="414" y="1160"/>
                  </a:lnTo>
                  <a:lnTo>
                    <a:pt x="417" y="1166"/>
                  </a:lnTo>
                  <a:lnTo>
                    <a:pt x="417" y="1170"/>
                  </a:lnTo>
                  <a:lnTo>
                    <a:pt x="415" y="1170"/>
                  </a:lnTo>
                  <a:lnTo>
                    <a:pt x="409" y="1166"/>
                  </a:lnTo>
                  <a:lnTo>
                    <a:pt x="403" y="1159"/>
                  </a:lnTo>
                  <a:lnTo>
                    <a:pt x="393" y="1150"/>
                  </a:lnTo>
                  <a:lnTo>
                    <a:pt x="368" y="1123"/>
                  </a:lnTo>
                  <a:lnTo>
                    <a:pt x="340" y="1089"/>
                  </a:lnTo>
                  <a:lnTo>
                    <a:pt x="311" y="1054"/>
                  </a:lnTo>
                  <a:lnTo>
                    <a:pt x="289" y="1024"/>
                  </a:lnTo>
                  <a:lnTo>
                    <a:pt x="281" y="1012"/>
                  </a:lnTo>
                  <a:lnTo>
                    <a:pt x="276" y="1002"/>
                  </a:lnTo>
                  <a:lnTo>
                    <a:pt x="273" y="995"/>
                  </a:lnTo>
                  <a:lnTo>
                    <a:pt x="271" y="992"/>
                  </a:lnTo>
                  <a:lnTo>
                    <a:pt x="275" y="992"/>
                  </a:lnTo>
                  <a:lnTo>
                    <a:pt x="279" y="995"/>
                  </a:lnTo>
                  <a:lnTo>
                    <a:pt x="287" y="1003"/>
                  </a:lnTo>
                  <a:lnTo>
                    <a:pt x="297" y="1012"/>
                  </a:lnTo>
                  <a:lnTo>
                    <a:pt x="321" y="1039"/>
                  </a:lnTo>
                  <a:lnTo>
                    <a:pt x="350" y="1073"/>
                  </a:lnTo>
                  <a:close/>
                  <a:moveTo>
                    <a:pt x="619" y="1412"/>
                  </a:moveTo>
                  <a:lnTo>
                    <a:pt x="617" y="1412"/>
                  </a:lnTo>
                  <a:lnTo>
                    <a:pt x="611" y="1408"/>
                  </a:lnTo>
                  <a:lnTo>
                    <a:pt x="603" y="1401"/>
                  </a:lnTo>
                  <a:lnTo>
                    <a:pt x="592" y="1391"/>
                  </a:lnTo>
                  <a:lnTo>
                    <a:pt x="567" y="1364"/>
                  </a:lnTo>
                  <a:lnTo>
                    <a:pt x="536" y="1327"/>
                  </a:lnTo>
                  <a:lnTo>
                    <a:pt x="506" y="1291"/>
                  </a:lnTo>
                  <a:lnTo>
                    <a:pt x="483" y="1260"/>
                  </a:lnTo>
                  <a:lnTo>
                    <a:pt x="474" y="1247"/>
                  </a:lnTo>
                  <a:lnTo>
                    <a:pt x="469" y="1237"/>
                  </a:lnTo>
                  <a:lnTo>
                    <a:pt x="464" y="1230"/>
                  </a:lnTo>
                  <a:lnTo>
                    <a:pt x="464" y="1227"/>
                  </a:lnTo>
                  <a:lnTo>
                    <a:pt x="467" y="1227"/>
                  </a:lnTo>
                  <a:lnTo>
                    <a:pt x="472" y="1230"/>
                  </a:lnTo>
                  <a:lnTo>
                    <a:pt x="481" y="1238"/>
                  </a:lnTo>
                  <a:lnTo>
                    <a:pt x="491" y="1248"/>
                  </a:lnTo>
                  <a:lnTo>
                    <a:pt x="516" y="1276"/>
                  </a:lnTo>
                  <a:lnTo>
                    <a:pt x="546" y="1311"/>
                  </a:lnTo>
                  <a:lnTo>
                    <a:pt x="577" y="1347"/>
                  </a:lnTo>
                  <a:lnTo>
                    <a:pt x="600" y="1379"/>
                  </a:lnTo>
                  <a:lnTo>
                    <a:pt x="609" y="1391"/>
                  </a:lnTo>
                  <a:lnTo>
                    <a:pt x="614" y="1401"/>
                  </a:lnTo>
                  <a:lnTo>
                    <a:pt x="619" y="1408"/>
                  </a:lnTo>
                  <a:lnTo>
                    <a:pt x="619" y="1412"/>
                  </a:lnTo>
                  <a:close/>
                  <a:moveTo>
                    <a:pt x="189" y="809"/>
                  </a:moveTo>
                  <a:lnTo>
                    <a:pt x="213" y="842"/>
                  </a:lnTo>
                  <a:lnTo>
                    <a:pt x="233" y="870"/>
                  </a:lnTo>
                  <a:lnTo>
                    <a:pt x="241" y="881"/>
                  </a:lnTo>
                  <a:lnTo>
                    <a:pt x="246" y="889"/>
                  </a:lnTo>
                  <a:lnTo>
                    <a:pt x="248" y="896"/>
                  </a:lnTo>
                  <a:lnTo>
                    <a:pt x="249" y="899"/>
                  </a:lnTo>
                  <a:lnTo>
                    <a:pt x="247" y="898"/>
                  </a:lnTo>
                  <a:lnTo>
                    <a:pt x="242" y="895"/>
                  </a:lnTo>
                  <a:lnTo>
                    <a:pt x="235" y="889"/>
                  </a:lnTo>
                  <a:lnTo>
                    <a:pt x="226" y="881"/>
                  </a:lnTo>
                  <a:lnTo>
                    <a:pt x="205" y="856"/>
                  </a:lnTo>
                  <a:lnTo>
                    <a:pt x="179" y="825"/>
                  </a:lnTo>
                  <a:lnTo>
                    <a:pt x="153" y="792"/>
                  </a:lnTo>
                  <a:lnTo>
                    <a:pt x="134" y="765"/>
                  </a:lnTo>
                  <a:lnTo>
                    <a:pt x="126" y="754"/>
                  </a:lnTo>
                  <a:lnTo>
                    <a:pt x="121" y="745"/>
                  </a:lnTo>
                  <a:lnTo>
                    <a:pt x="118" y="738"/>
                  </a:lnTo>
                  <a:lnTo>
                    <a:pt x="118" y="735"/>
                  </a:lnTo>
                  <a:lnTo>
                    <a:pt x="120" y="735"/>
                  </a:lnTo>
                  <a:lnTo>
                    <a:pt x="125" y="738"/>
                  </a:lnTo>
                  <a:lnTo>
                    <a:pt x="131" y="745"/>
                  </a:lnTo>
                  <a:lnTo>
                    <a:pt x="140" y="754"/>
                  </a:lnTo>
                  <a:lnTo>
                    <a:pt x="162" y="778"/>
                  </a:lnTo>
                  <a:lnTo>
                    <a:pt x="189" y="809"/>
                  </a:lnTo>
                  <a:close/>
                  <a:moveTo>
                    <a:pt x="431" y="1122"/>
                  </a:moveTo>
                  <a:lnTo>
                    <a:pt x="429" y="1122"/>
                  </a:lnTo>
                  <a:lnTo>
                    <a:pt x="424" y="1119"/>
                  </a:lnTo>
                  <a:lnTo>
                    <a:pt x="417" y="1112"/>
                  </a:lnTo>
                  <a:lnTo>
                    <a:pt x="407" y="1102"/>
                  </a:lnTo>
                  <a:lnTo>
                    <a:pt x="384" y="1078"/>
                  </a:lnTo>
                  <a:lnTo>
                    <a:pt x="356" y="1045"/>
                  </a:lnTo>
                  <a:lnTo>
                    <a:pt x="330" y="1011"/>
                  </a:lnTo>
                  <a:lnTo>
                    <a:pt x="309" y="982"/>
                  </a:lnTo>
                  <a:lnTo>
                    <a:pt x="301" y="971"/>
                  </a:lnTo>
                  <a:lnTo>
                    <a:pt x="296" y="961"/>
                  </a:lnTo>
                  <a:lnTo>
                    <a:pt x="292" y="954"/>
                  </a:lnTo>
                  <a:lnTo>
                    <a:pt x="291" y="951"/>
                  </a:lnTo>
                  <a:lnTo>
                    <a:pt x="295" y="951"/>
                  </a:lnTo>
                  <a:lnTo>
                    <a:pt x="299" y="954"/>
                  </a:lnTo>
                  <a:lnTo>
                    <a:pt x="307" y="961"/>
                  </a:lnTo>
                  <a:lnTo>
                    <a:pt x="316" y="971"/>
                  </a:lnTo>
                  <a:lnTo>
                    <a:pt x="339" y="996"/>
                  </a:lnTo>
                  <a:lnTo>
                    <a:pt x="366" y="1029"/>
                  </a:lnTo>
                  <a:lnTo>
                    <a:pt x="393" y="1063"/>
                  </a:lnTo>
                  <a:lnTo>
                    <a:pt x="415" y="1091"/>
                  </a:lnTo>
                  <a:lnTo>
                    <a:pt x="423" y="1103"/>
                  </a:lnTo>
                  <a:lnTo>
                    <a:pt x="428" y="1112"/>
                  </a:lnTo>
                  <a:lnTo>
                    <a:pt x="431" y="1119"/>
                  </a:lnTo>
                  <a:lnTo>
                    <a:pt x="431" y="1122"/>
                  </a:lnTo>
                  <a:close/>
                  <a:moveTo>
                    <a:pt x="556" y="1258"/>
                  </a:moveTo>
                  <a:lnTo>
                    <a:pt x="584" y="1293"/>
                  </a:lnTo>
                  <a:lnTo>
                    <a:pt x="607" y="1323"/>
                  </a:lnTo>
                  <a:lnTo>
                    <a:pt x="614" y="1335"/>
                  </a:lnTo>
                  <a:lnTo>
                    <a:pt x="621" y="1345"/>
                  </a:lnTo>
                  <a:lnTo>
                    <a:pt x="624" y="1352"/>
                  </a:lnTo>
                  <a:lnTo>
                    <a:pt x="624" y="1355"/>
                  </a:lnTo>
                  <a:lnTo>
                    <a:pt x="622" y="1355"/>
                  </a:lnTo>
                  <a:lnTo>
                    <a:pt x="617" y="1351"/>
                  </a:lnTo>
                  <a:lnTo>
                    <a:pt x="609" y="1344"/>
                  </a:lnTo>
                  <a:lnTo>
                    <a:pt x="599" y="1335"/>
                  </a:lnTo>
                  <a:lnTo>
                    <a:pt x="575" y="1309"/>
                  </a:lnTo>
                  <a:lnTo>
                    <a:pt x="545" y="1274"/>
                  </a:lnTo>
                  <a:lnTo>
                    <a:pt x="517" y="1239"/>
                  </a:lnTo>
                  <a:lnTo>
                    <a:pt x="494" y="1209"/>
                  </a:lnTo>
                  <a:lnTo>
                    <a:pt x="486" y="1197"/>
                  </a:lnTo>
                  <a:lnTo>
                    <a:pt x="480" y="1187"/>
                  </a:lnTo>
                  <a:lnTo>
                    <a:pt x="477" y="1181"/>
                  </a:lnTo>
                  <a:lnTo>
                    <a:pt x="477" y="1177"/>
                  </a:lnTo>
                  <a:lnTo>
                    <a:pt x="479" y="1177"/>
                  </a:lnTo>
                  <a:lnTo>
                    <a:pt x="484" y="1181"/>
                  </a:lnTo>
                  <a:lnTo>
                    <a:pt x="492" y="1187"/>
                  </a:lnTo>
                  <a:lnTo>
                    <a:pt x="502" y="1197"/>
                  </a:lnTo>
                  <a:lnTo>
                    <a:pt x="526" y="1224"/>
                  </a:lnTo>
                  <a:lnTo>
                    <a:pt x="556" y="1258"/>
                  </a:lnTo>
                  <a:close/>
                  <a:moveTo>
                    <a:pt x="212" y="797"/>
                  </a:moveTo>
                  <a:lnTo>
                    <a:pt x="188" y="766"/>
                  </a:lnTo>
                  <a:lnTo>
                    <a:pt x="168" y="739"/>
                  </a:lnTo>
                  <a:lnTo>
                    <a:pt x="161" y="728"/>
                  </a:lnTo>
                  <a:lnTo>
                    <a:pt x="156" y="719"/>
                  </a:lnTo>
                  <a:lnTo>
                    <a:pt x="153" y="713"/>
                  </a:lnTo>
                  <a:lnTo>
                    <a:pt x="153" y="711"/>
                  </a:lnTo>
                  <a:lnTo>
                    <a:pt x="156" y="711"/>
                  </a:lnTo>
                  <a:lnTo>
                    <a:pt x="160" y="713"/>
                  </a:lnTo>
                  <a:lnTo>
                    <a:pt x="167" y="719"/>
                  </a:lnTo>
                  <a:lnTo>
                    <a:pt x="175" y="728"/>
                  </a:lnTo>
                  <a:lnTo>
                    <a:pt x="196" y="751"/>
                  </a:lnTo>
                  <a:lnTo>
                    <a:pt x="221" y="781"/>
                  </a:lnTo>
                  <a:lnTo>
                    <a:pt x="245" y="812"/>
                  </a:lnTo>
                  <a:lnTo>
                    <a:pt x="265" y="839"/>
                  </a:lnTo>
                  <a:lnTo>
                    <a:pt x="271" y="850"/>
                  </a:lnTo>
                  <a:lnTo>
                    <a:pt x="277" y="858"/>
                  </a:lnTo>
                  <a:lnTo>
                    <a:pt x="279" y="865"/>
                  </a:lnTo>
                  <a:lnTo>
                    <a:pt x="280" y="867"/>
                  </a:lnTo>
                  <a:lnTo>
                    <a:pt x="277" y="867"/>
                  </a:lnTo>
                  <a:lnTo>
                    <a:pt x="273" y="865"/>
                  </a:lnTo>
                  <a:lnTo>
                    <a:pt x="266" y="858"/>
                  </a:lnTo>
                  <a:lnTo>
                    <a:pt x="258" y="851"/>
                  </a:lnTo>
                  <a:lnTo>
                    <a:pt x="236" y="826"/>
                  </a:lnTo>
                  <a:lnTo>
                    <a:pt x="212" y="797"/>
                  </a:lnTo>
                  <a:close/>
                  <a:moveTo>
                    <a:pt x="393" y="992"/>
                  </a:moveTo>
                  <a:lnTo>
                    <a:pt x="418" y="1025"/>
                  </a:lnTo>
                  <a:lnTo>
                    <a:pt x="438" y="1053"/>
                  </a:lnTo>
                  <a:lnTo>
                    <a:pt x="446" y="1064"/>
                  </a:lnTo>
                  <a:lnTo>
                    <a:pt x="451" y="1073"/>
                  </a:lnTo>
                  <a:lnTo>
                    <a:pt x="453" y="1079"/>
                  </a:lnTo>
                  <a:lnTo>
                    <a:pt x="455" y="1082"/>
                  </a:lnTo>
                  <a:lnTo>
                    <a:pt x="452" y="1082"/>
                  </a:lnTo>
                  <a:lnTo>
                    <a:pt x="447" y="1079"/>
                  </a:lnTo>
                  <a:lnTo>
                    <a:pt x="440" y="1073"/>
                  </a:lnTo>
                  <a:lnTo>
                    <a:pt x="431" y="1064"/>
                  </a:lnTo>
                  <a:lnTo>
                    <a:pt x="409" y="1039"/>
                  </a:lnTo>
                  <a:lnTo>
                    <a:pt x="383" y="1009"/>
                  </a:lnTo>
                  <a:lnTo>
                    <a:pt x="356" y="975"/>
                  </a:lnTo>
                  <a:lnTo>
                    <a:pt x="336" y="948"/>
                  </a:lnTo>
                  <a:lnTo>
                    <a:pt x="329" y="937"/>
                  </a:lnTo>
                  <a:lnTo>
                    <a:pt x="324" y="928"/>
                  </a:lnTo>
                  <a:lnTo>
                    <a:pt x="321" y="921"/>
                  </a:lnTo>
                  <a:lnTo>
                    <a:pt x="320" y="918"/>
                  </a:lnTo>
                  <a:lnTo>
                    <a:pt x="323" y="918"/>
                  </a:lnTo>
                  <a:lnTo>
                    <a:pt x="328" y="921"/>
                  </a:lnTo>
                  <a:lnTo>
                    <a:pt x="334" y="928"/>
                  </a:lnTo>
                  <a:lnTo>
                    <a:pt x="343" y="937"/>
                  </a:lnTo>
                  <a:lnTo>
                    <a:pt x="366" y="961"/>
                  </a:lnTo>
                  <a:lnTo>
                    <a:pt x="393" y="992"/>
                  </a:lnTo>
                  <a:close/>
                  <a:moveTo>
                    <a:pt x="640" y="1305"/>
                  </a:moveTo>
                  <a:lnTo>
                    <a:pt x="638" y="1305"/>
                  </a:lnTo>
                  <a:lnTo>
                    <a:pt x="632" y="1302"/>
                  </a:lnTo>
                  <a:lnTo>
                    <a:pt x="624" y="1295"/>
                  </a:lnTo>
                  <a:lnTo>
                    <a:pt x="616" y="1287"/>
                  </a:lnTo>
                  <a:lnTo>
                    <a:pt x="591" y="1261"/>
                  </a:lnTo>
                  <a:lnTo>
                    <a:pt x="564" y="1229"/>
                  </a:lnTo>
                  <a:lnTo>
                    <a:pt x="536" y="1195"/>
                  </a:lnTo>
                  <a:lnTo>
                    <a:pt x="515" y="1165"/>
                  </a:lnTo>
                  <a:lnTo>
                    <a:pt x="506" y="1154"/>
                  </a:lnTo>
                  <a:lnTo>
                    <a:pt x="501" y="1144"/>
                  </a:lnTo>
                  <a:lnTo>
                    <a:pt x="498" y="1138"/>
                  </a:lnTo>
                  <a:lnTo>
                    <a:pt x="498" y="1134"/>
                  </a:lnTo>
                  <a:lnTo>
                    <a:pt x="500" y="1134"/>
                  </a:lnTo>
                  <a:lnTo>
                    <a:pt x="505" y="1138"/>
                  </a:lnTo>
                  <a:lnTo>
                    <a:pt x="513" y="1144"/>
                  </a:lnTo>
                  <a:lnTo>
                    <a:pt x="522" y="1153"/>
                  </a:lnTo>
                  <a:lnTo>
                    <a:pt x="546" y="1178"/>
                  </a:lnTo>
                  <a:lnTo>
                    <a:pt x="574" y="1212"/>
                  </a:lnTo>
                  <a:lnTo>
                    <a:pt x="601" y="1246"/>
                  </a:lnTo>
                  <a:lnTo>
                    <a:pt x="622" y="1274"/>
                  </a:lnTo>
                  <a:lnTo>
                    <a:pt x="630" y="1285"/>
                  </a:lnTo>
                  <a:lnTo>
                    <a:pt x="637" y="1295"/>
                  </a:lnTo>
                  <a:lnTo>
                    <a:pt x="639" y="1302"/>
                  </a:lnTo>
                  <a:lnTo>
                    <a:pt x="640" y="1305"/>
                  </a:lnTo>
                  <a:close/>
                  <a:moveTo>
                    <a:pt x="160" y="646"/>
                  </a:moveTo>
                  <a:lnTo>
                    <a:pt x="158" y="646"/>
                  </a:lnTo>
                  <a:lnTo>
                    <a:pt x="153" y="643"/>
                  </a:lnTo>
                  <a:lnTo>
                    <a:pt x="148" y="638"/>
                  </a:lnTo>
                  <a:lnTo>
                    <a:pt x="140" y="630"/>
                  </a:lnTo>
                  <a:lnTo>
                    <a:pt x="121" y="608"/>
                  </a:lnTo>
                  <a:lnTo>
                    <a:pt x="98" y="580"/>
                  </a:lnTo>
                  <a:lnTo>
                    <a:pt x="76" y="552"/>
                  </a:lnTo>
                  <a:lnTo>
                    <a:pt x="60" y="527"/>
                  </a:lnTo>
                  <a:lnTo>
                    <a:pt x="53" y="518"/>
                  </a:lnTo>
                  <a:lnTo>
                    <a:pt x="49" y="510"/>
                  </a:lnTo>
                  <a:lnTo>
                    <a:pt x="45" y="504"/>
                  </a:lnTo>
                  <a:lnTo>
                    <a:pt x="45" y="501"/>
                  </a:lnTo>
                  <a:lnTo>
                    <a:pt x="48" y="501"/>
                  </a:lnTo>
                  <a:lnTo>
                    <a:pt x="52" y="504"/>
                  </a:lnTo>
                  <a:lnTo>
                    <a:pt x="57" y="510"/>
                  </a:lnTo>
                  <a:lnTo>
                    <a:pt x="65" y="518"/>
                  </a:lnTo>
                  <a:lnTo>
                    <a:pt x="85" y="539"/>
                  </a:lnTo>
                  <a:lnTo>
                    <a:pt x="107" y="566"/>
                  </a:lnTo>
                  <a:lnTo>
                    <a:pt x="129" y="595"/>
                  </a:lnTo>
                  <a:lnTo>
                    <a:pt x="147" y="619"/>
                  </a:lnTo>
                  <a:lnTo>
                    <a:pt x="152" y="629"/>
                  </a:lnTo>
                  <a:lnTo>
                    <a:pt x="158" y="638"/>
                  </a:lnTo>
                  <a:lnTo>
                    <a:pt x="160" y="643"/>
                  </a:lnTo>
                  <a:lnTo>
                    <a:pt x="160" y="646"/>
                  </a:lnTo>
                  <a:close/>
                  <a:moveTo>
                    <a:pt x="253" y="776"/>
                  </a:moveTo>
                  <a:lnTo>
                    <a:pt x="230" y="746"/>
                  </a:lnTo>
                  <a:lnTo>
                    <a:pt x="212" y="719"/>
                  </a:lnTo>
                  <a:lnTo>
                    <a:pt x="204" y="710"/>
                  </a:lnTo>
                  <a:lnTo>
                    <a:pt x="200" y="702"/>
                  </a:lnTo>
                  <a:lnTo>
                    <a:pt x="198" y="695"/>
                  </a:lnTo>
                  <a:lnTo>
                    <a:pt x="198" y="692"/>
                  </a:lnTo>
                  <a:lnTo>
                    <a:pt x="200" y="692"/>
                  </a:lnTo>
                  <a:lnTo>
                    <a:pt x="204" y="695"/>
                  </a:lnTo>
                  <a:lnTo>
                    <a:pt x="210" y="701"/>
                  </a:lnTo>
                  <a:lnTo>
                    <a:pt x="218" y="708"/>
                  </a:lnTo>
                  <a:lnTo>
                    <a:pt x="238" y="732"/>
                  </a:lnTo>
                  <a:lnTo>
                    <a:pt x="263" y="760"/>
                  </a:lnTo>
                  <a:lnTo>
                    <a:pt x="286" y="790"/>
                  </a:lnTo>
                  <a:lnTo>
                    <a:pt x="303" y="815"/>
                  </a:lnTo>
                  <a:lnTo>
                    <a:pt x="310" y="826"/>
                  </a:lnTo>
                  <a:lnTo>
                    <a:pt x="316" y="834"/>
                  </a:lnTo>
                  <a:lnTo>
                    <a:pt x="318" y="840"/>
                  </a:lnTo>
                  <a:lnTo>
                    <a:pt x="318" y="843"/>
                  </a:lnTo>
                  <a:lnTo>
                    <a:pt x="316" y="843"/>
                  </a:lnTo>
                  <a:lnTo>
                    <a:pt x="311" y="841"/>
                  </a:lnTo>
                  <a:lnTo>
                    <a:pt x="306" y="834"/>
                  </a:lnTo>
                  <a:lnTo>
                    <a:pt x="297" y="826"/>
                  </a:lnTo>
                  <a:lnTo>
                    <a:pt x="277" y="804"/>
                  </a:lnTo>
                  <a:lnTo>
                    <a:pt x="253" y="776"/>
                  </a:lnTo>
                  <a:close/>
                  <a:moveTo>
                    <a:pt x="427" y="962"/>
                  </a:moveTo>
                  <a:lnTo>
                    <a:pt x="451" y="993"/>
                  </a:lnTo>
                  <a:lnTo>
                    <a:pt x="471" y="1020"/>
                  </a:lnTo>
                  <a:lnTo>
                    <a:pt x="478" y="1031"/>
                  </a:lnTo>
                  <a:lnTo>
                    <a:pt x="483" y="1039"/>
                  </a:lnTo>
                  <a:lnTo>
                    <a:pt x="485" y="1046"/>
                  </a:lnTo>
                  <a:lnTo>
                    <a:pt x="486" y="1049"/>
                  </a:lnTo>
                  <a:lnTo>
                    <a:pt x="483" y="1049"/>
                  </a:lnTo>
                  <a:lnTo>
                    <a:pt x="479" y="1046"/>
                  </a:lnTo>
                  <a:lnTo>
                    <a:pt x="472" y="1041"/>
                  </a:lnTo>
                  <a:lnTo>
                    <a:pt x="463" y="1032"/>
                  </a:lnTo>
                  <a:lnTo>
                    <a:pt x="442" y="1009"/>
                  </a:lnTo>
                  <a:lnTo>
                    <a:pt x="416" y="979"/>
                  </a:lnTo>
                  <a:lnTo>
                    <a:pt x="392" y="947"/>
                  </a:lnTo>
                  <a:lnTo>
                    <a:pt x="373" y="920"/>
                  </a:lnTo>
                  <a:lnTo>
                    <a:pt x="365" y="909"/>
                  </a:lnTo>
                  <a:lnTo>
                    <a:pt x="361" y="900"/>
                  </a:lnTo>
                  <a:lnTo>
                    <a:pt x="357" y="895"/>
                  </a:lnTo>
                  <a:lnTo>
                    <a:pt x="357" y="892"/>
                  </a:lnTo>
                  <a:lnTo>
                    <a:pt x="360" y="892"/>
                  </a:lnTo>
                  <a:lnTo>
                    <a:pt x="364" y="895"/>
                  </a:lnTo>
                  <a:lnTo>
                    <a:pt x="371" y="900"/>
                  </a:lnTo>
                  <a:lnTo>
                    <a:pt x="380" y="909"/>
                  </a:lnTo>
                  <a:lnTo>
                    <a:pt x="402" y="932"/>
                  </a:lnTo>
                  <a:lnTo>
                    <a:pt x="427" y="962"/>
                  </a:lnTo>
                  <a:close/>
                  <a:moveTo>
                    <a:pt x="601" y="1173"/>
                  </a:moveTo>
                  <a:lnTo>
                    <a:pt x="628" y="1205"/>
                  </a:lnTo>
                  <a:lnTo>
                    <a:pt x="648" y="1234"/>
                  </a:lnTo>
                  <a:lnTo>
                    <a:pt x="655" y="1245"/>
                  </a:lnTo>
                  <a:lnTo>
                    <a:pt x="661" y="1253"/>
                  </a:lnTo>
                  <a:lnTo>
                    <a:pt x="663" y="1260"/>
                  </a:lnTo>
                  <a:lnTo>
                    <a:pt x="664" y="1263"/>
                  </a:lnTo>
                  <a:lnTo>
                    <a:pt x="662" y="1263"/>
                  </a:lnTo>
                  <a:lnTo>
                    <a:pt x="656" y="1260"/>
                  </a:lnTo>
                  <a:lnTo>
                    <a:pt x="650" y="1253"/>
                  </a:lnTo>
                  <a:lnTo>
                    <a:pt x="640" y="1246"/>
                  </a:lnTo>
                  <a:lnTo>
                    <a:pt x="618" y="1221"/>
                  </a:lnTo>
                  <a:lnTo>
                    <a:pt x="591" y="1191"/>
                  </a:lnTo>
                  <a:lnTo>
                    <a:pt x="565" y="1157"/>
                  </a:lnTo>
                  <a:lnTo>
                    <a:pt x="544" y="1130"/>
                  </a:lnTo>
                  <a:lnTo>
                    <a:pt x="536" y="1118"/>
                  </a:lnTo>
                  <a:lnTo>
                    <a:pt x="531" y="1109"/>
                  </a:lnTo>
                  <a:lnTo>
                    <a:pt x="528" y="1102"/>
                  </a:lnTo>
                  <a:lnTo>
                    <a:pt x="527" y="1099"/>
                  </a:lnTo>
                  <a:lnTo>
                    <a:pt x="530" y="1099"/>
                  </a:lnTo>
                  <a:lnTo>
                    <a:pt x="535" y="1102"/>
                  </a:lnTo>
                  <a:lnTo>
                    <a:pt x="542" y="1109"/>
                  </a:lnTo>
                  <a:lnTo>
                    <a:pt x="552" y="1118"/>
                  </a:lnTo>
                  <a:lnTo>
                    <a:pt x="574" y="1142"/>
                  </a:lnTo>
                  <a:lnTo>
                    <a:pt x="601" y="1173"/>
                  </a:lnTo>
                  <a:close/>
                  <a:moveTo>
                    <a:pt x="163" y="559"/>
                  </a:moveTo>
                  <a:lnTo>
                    <a:pt x="184" y="587"/>
                  </a:lnTo>
                  <a:lnTo>
                    <a:pt x="201" y="610"/>
                  </a:lnTo>
                  <a:lnTo>
                    <a:pt x="206" y="620"/>
                  </a:lnTo>
                  <a:lnTo>
                    <a:pt x="211" y="628"/>
                  </a:lnTo>
                  <a:lnTo>
                    <a:pt x="213" y="633"/>
                  </a:lnTo>
                  <a:lnTo>
                    <a:pt x="213" y="636"/>
                  </a:lnTo>
                  <a:lnTo>
                    <a:pt x="211" y="636"/>
                  </a:lnTo>
                  <a:lnTo>
                    <a:pt x="207" y="633"/>
                  </a:lnTo>
                  <a:lnTo>
                    <a:pt x="201" y="628"/>
                  </a:lnTo>
                  <a:lnTo>
                    <a:pt x="194" y="621"/>
                  </a:lnTo>
                  <a:lnTo>
                    <a:pt x="175" y="600"/>
                  </a:lnTo>
                  <a:lnTo>
                    <a:pt x="154" y="574"/>
                  </a:lnTo>
                  <a:lnTo>
                    <a:pt x="134" y="546"/>
                  </a:lnTo>
                  <a:lnTo>
                    <a:pt x="116" y="523"/>
                  </a:lnTo>
                  <a:lnTo>
                    <a:pt x="110" y="513"/>
                  </a:lnTo>
                  <a:lnTo>
                    <a:pt x="106" y="505"/>
                  </a:lnTo>
                  <a:lnTo>
                    <a:pt x="104" y="500"/>
                  </a:lnTo>
                  <a:lnTo>
                    <a:pt x="104" y="498"/>
                  </a:lnTo>
                  <a:lnTo>
                    <a:pt x="106" y="498"/>
                  </a:lnTo>
                  <a:lnTo>
                    <a:pt x="109" y="500"/>
                  </a:lnTo>
                  <a:lnTo>
                    <a:pt x="116" y="505"/>
                  </a:lnTo>
                  <a:lnTo>
                    <a:pt x="123" y="513"/>
                  </a:lnTo>
                  <a:lnTo>
                    <a:pt x="141" y="533"/>
                  </a:lnTo>
                  <a:lnTo>
                    <a:pt x="163" y="559"/>
                  </a:lnTo>
                  <a:close/>
                  <a:moveTo>
                    <a:pt x="365" y="825"/>
                  </a:moveTo>
                  <a:lnTo>
                    <a:pt x="363" y="825"/>
                  </a:lnTo>
                  <a:lnTo>
                    <a:pt x="359" y="822"/>
                  </a:lnTo>
                  <a:lnTo>
                    <a:pt x="352" y="817"/>
                  </a:lnTo>
                  <a:lnTo>
                    <a:pt x="344" y="809"/>
                  </a:lnTo>
                  <a:lnTo>
                    <a:pt x="325" y="788"/>
                  </a:lnTo>
                  <a:lnTo>
                    <a:pt x="302" y="760"/>
                  </a:lnTo>
                  <a:lnTo>
                    <a:pt x="280" y="732"/>
                  </a:lnTo>
                  <a:lnTo>
                    <a:pt x="263" y="707"/>
                  </a:lnTo>
                  <a:lnTo>
                    <a:pt x="256" y="697"/>
                  </a:lnTo>
                  <a:lnTo>
                    <a:pt x="252" y="689"/>
                  </a:lnTo>
                  <a:lnTo>
                    <a:pt x="249" y="683"/>
                  </a:lnTo>
                  <a:lnTo>
                    <a:pt x="248" y="681"/>
                  </a:lnTo>
                  <a:lnTo>
                    <a:pt x="250" y="680"/>
                  </a:lnTo>
                  <a:lnTo>
                    <a:pt x="255" y="683"/>
                  </a:lnTo>
                  <a:lnTo>
                    <a:pt x="261" y="689"/>
                  </a:lnTo>
                  <a:lnTo>
                    <a:pt x="269" y="696"/>
                  </a:lnTo>
                  <a:lnTo>
                    <a:pt x="289" y="717"/>
                  </a:lnTo>
                  <a:lnTo>
                    <a:pt x="312" y="745"/>
                  </a:lnTo>
                  <a:lnTo>
                    <a:pt x="334" y="774"/>
                  </a:lnTo>
                  <a:lnTo>
                    <a:pt x="352" y="799"/>
                  </a:lnTo>
                  <a:lnTo>
                    <a:pt x="357" y="809"/>
                  </a:lnTo>
                  <a:lnTo>
                    <a:pt x="363" y="817"/>
                  </a:lnTo>
                  <a:lnTo>
                    <a:pt x="365" y="822"/>
                  </a:lnTo>
                  <a:lnTo>
                    <a:pt x="365" y="825"/>
                  </a:lnTo>
                  <a:close/>
                  <a:moveTo>
                    <a:pt x="470" y="939"/>
                  </a:moveTo>
                  <a:lnTo>
                    <a:pt x="493" y="969"/>
                  </a:lnTo>
                  <a:lnTo>
                    <a:pt x="512" y="994"/>
                  </a:lnTo>
                  <a:lnTo>
                    <a:pt x="518" y="1005"/>
                  </a:lnTo>
                  <a:lnTo>
                    <a:pt x="523" y="1013"/>
                  </a:lnTo>
                  <a:lnTo>
                    <a:pt x="526" y="1020"/>
                  </a:lnTo>
                  <a:lnTo>
                    <a:pt x="526" y="1023"/>
                  </a:lnTo>
                  <a:lnTo>
                    <a:pt x="524" y="1023"/>
                  </a:lnTo>
                  <a:lnTo>
                    <a:pt x="520" y="1020"/>
                  </a:lnTo>
                  <a:lnTo>
                    <a:pt x="513" y="1014"/>
                  </a:lnTo>
                  <a:lnTo>
                    <a:pt x="504" y="1006"/>
                  </a:lnTo>
                  <a:lnTo>
                    <a:pt x="484" y="983"/>
                  </a:lnTo>
                  <a:lnTo>
                    <a:pt x="460" y="954"/>
                  </a:lnTo>
                  <a:lnTo>
                    <a:pt x="436" y="925"/>
                  </a:lnTo>
                  <a:lnTo>
                    <a:pt x="417" y="899"/>
                  </a:lnTo>
                  <a:lnTo>
                    <a:pt x="410" y="889"/>
                  </a:lnTo>
                  <a:lnTo>
                    <a:pt x="406" y="881"/>
                  </a:lnTo>
                  <a:lnTo>
                    <a:pt x="403" y="875"/>
                  </a:lnTo>
                  <a:lnTo>
                    <a:pt x="403" y="872"/>
                  </a:lnTo>
                  <a:lnTo>
                    <a:pt x="405" y="872"/>
                  </a:lnTo>
                  <a:lnTo>
                    <a:pt x="409" y="874"/>
                  </a:lnTo>
                  <a:lnTo>
                    <a:pt x="416" y="879"/>
                  </a:lnTo>
                  <a:lnTo>
                    <a:pt x="425" y="888"/>
                  </a:lnTo>
                  <a:lnTo>
                    <a:pt x="446" y="910"/>
                  </a:lnTo>
                  <a:lnTo>
                    <a:pt x="470" y="939"/>
                  </a:lnTo>
                  <a:close/>
                  <a:moveTo>
                    <a:pt x="137" y="458"/>
                  </a:moveTo>
                  <a:lnTo>
                    <a:pt x="135" y="458"/>
                  </a:lnTo>
                  <a:lnTo>
                    <a:pt x="131" y="456"/>
                  </a:lnTo>
                  <a:lnTo>
                    <a:pt x="126" y="451"/>
                  </a:lnTo>
                  <a:lnTo>
                    <a:pt x="119" y="445"/>
                  </a:lnTo>
                  <a:lnTo>
                    <a:pt x="103" y="426"/>
                  </a:lnTo>
                  <a:lnTo>
                    <a:pt x="83" y="402"/>
                  </a:lnTo>
                  <a:lnTo>
                    <a:pt x="64" y="376"/>
                  </a:lnTo>
                  <a:lnTo>
                    <a:pt x="49" y="354"/>
                  </a:lnTo>
                  <a:lnTo>
                    <a:pt x="43" y="347"/>
                  </a:lnTo>
                  <a:lnTo>
                    <a:pt x="40" y="339"/>
                  </a:lnTo>
                  <a:lnTo>
                    <a:pt x="38" y="334"/>
                  </a:lnTo>
                  <a:lnTo>
                    <a:pt x="38" y="331"/>
                  </a:lnTo>
                  <a:lnTo>
                    <a:pt x="40" y="331"/>
                  </a:lnTo>
                  <a:lnTo>
                    <a:pt x="43" y="333"/>
                  </a:lnTo>
                  <a:lnTo>
                    <a:pt x="49" y="339"/>
                  </a:lnTo>
                  <a:lnTo>
                    <a:pt x="55" y="345"/>
                  </a:lnTo>
                  <a:lnTo>
                    <a:pt x="72" y="364"/>
                  </a:lnTo>
                  <a:lnTo>
                    <a:pt x="92" y="387"/>
                  </a:lnTo>
                  <a:lnTo>
                    <a:pt x="110" y="413"/>
                  </a:lnTo>
                  <a:lnTo>
                    <a:pt x="125" y="435"/>
                  </a:lnTo>
                  <a:lnTo>
                    <a:pt x="130" y="444"/>
                  </a:lnTo>
                  <a:lnTo>
                    <a:pt x="135" y="450"/>
                  </a:lnTo>
                  <a:lnTo>
                    <a:pt x="137" y="456"/>
                  </a:lnTo>
                  <a:lnTo>
                    <a:pt x="137" y="458"/>
                  </a:lnTo>
                  <a:close/>
                  <a:moveTo>
                    <a:pt x="226" y="558"/>
                  </a:moveTo>
                  <a:lnTo>
                    <a:pt x="246" y="585"/>
                  </a:lnTo>
                  <a:lnTo>
                    <a:pt x="263" y="607"/>
                  </a:lnTo>
                  <a:lnTo>
                    <a:pt x="268" y="617"/>
                  </a:lnTo>
                  <a:lnTo>
                    <a:pt x="273" y="623"/>
                  </a:lnTo>
                  <a:lnTo>
                    <a:pt x="275" y="629"/>
                  </a:lnTo>
                  <a:lnTo>
                    <a:pt x="275" y="631"/>
                  </a:lnTo>
                  <a:lnTo>
                    <a:pt x="273" y="632"/>
                  </a:lnTo>
                  <a:lnTo>
                    <a:pt x="268" y="629"/>
                  </a:lnTo>
                  <a:lnTo>
                    <a:pt x="263" y="625"/>
                  </a:lnTo>
                  <a:lnTo>
                    <a:pt x="256" y="617"/>
                  </a:lnTo>
                  <a:lnTo>
                    <a:pt x="238" y="598"/>
                  </a:lnTo>
                  <a:lnTo>
                    <a:pt x="217" y="573"/>
                  </a:lnTo>
                  <a:lnTo>
                    <a:pt x="196" y="546"/>
                  </a:lnTo>
                  <a:lnTo>
                    <a:pt x="181" y="523"/>
                  </a:lnTo>
                  <a:lnTo>
                    <a:pt x="175" y="514"/>
                  </a:lnTo>
                  <a:lnTo>
                    <a:pt x="171" y="507"/>
                  </a:lnTo>
                  <a:lnTo>
                    <a:pt x="169" y="501"/>
                  </a:lnTo>
                  <a:lnTo>
                    <a:pt x="169" y="499"/>
                  </a:lnTo>
                  <a:lnTo>
                    <a:pt x="171" y="499"/>
                  </a:lnTo>
                  <a:lnTo>
                    <a:pt x="174" y="501"/>
                  </a:lnTo>
                  <a:lnTo>
                    <a:pt x="180" y="507"/>
                  </a:lnTo>
                  <a:lnTo>
                    <a:pt x="188" y="513"/>
                  </a:lnTo>
                  <a:lnTo>
                    <a:pt x="205" y="533"/>
                  </a:lnTo>
                  <a:lnTo>
                    <a:pt x="226" y="558"/>
                  </a:lnTo>
                  <a:close/>
                  <a:moveTo>
                    <a:pt x="370" y="736"/>
                  </a:moveTo>
                  <a:lnTo>
                    <a:pt x="391" y="764"/>
                  </a:lnTo>
                  <a:lnTo>
                    <a:pt x="407" y="787"/>
                  </a:lnTo>
                  <a:lnTo>
                    <a:pt x="414" y="797"/>
                  </a:lnTo>
                  <a:lnTo>
                    <a:pt x="418" y="804"/>
                  </a:lnTo>
                  <a:lnTo>
                    <a:pt x="420" y="810"/>
                  </a:lnTo>
                  <a:lnTo>
                    <a:pt x="420" y="813"/>
                  </a:lnTo>
                  <a:lnTo>
                    <a:pt x="418" y="813"/>
                  </a:lnTo>
                  <a:lnTo>
                    <a:pt x="414" y="811"/>
                  </a:lnTo>
                  <a:lnTo>
                    <a:pt x="408" y="806"/>
                  </a:lnTo>
                  <a:lnTo>
                    <a:pt x="400" y="798"/>
                  </a:lnTo>
                  <a:lnTo>
                    <a:pt x="382" y="778"/>
                  </a:lnTo>
                  <a:lnTo>
                    <a:pt x="360" y="751"/>
                  </a:lnTo>
                  <a:lnTo>
                    <a:pt x="339" y="724"/>
                  </a:lnTo>
                  <a:lnTo>
                    <a:pt x="322" y="700"/>
                  </a:lnTo>
                  <a:lnTo>
                    <a:pt x="316" y="691"/>
                  </a:lnTo>
                  <a:lnTo>
                    <a:pt x="311" y="683"/>
                  </a:lnTo>
                  <a:lnTo>
                    <a:pt x="309" y="678"/>
                  </a:lnTo>
                  <a:lnTo>
                    <a:pt x="309" y="674"/>
                  </a:lnTo>
                  <a:lnTo>
                    <a:pt x="311" y="674"/>
                  </a:lnTo>
                  <a:lnTo>
                    <a:pt x="314" y="676"/>
                  </a:lnTo>
                  <a:lnTo>
                    <a:pt x="321" y="682"/>
                  </a:lnTo>
                  <a:lnTo>
                    <a:pt x="329" y="690"/>
                  </a:lnTo>
                  <a:lnTo>
                    <a:pt x="348" y="710"/>
                  </a:lnTo>
                  <a:lnTo>
                    <a:pt x="370" y="736"/>
                  </a:lnTo>
                  <a:close/>
                  <a:moveTo>
                    <a:pt x="575" y="1002"/>
                  </a:moveTo>
                  <a:lnTo>
                    <a:pt x="573" y="1002"/>
                  </a:lnTo>
                  <a:lnTo>
                    <a:pt x="568" y="1000"/>
                  </a:lnTo>
                  <a:lnTo>
                    <a:pt x="562" y="994"/>
                  </a:lnTo>
                  <a:lnTo>
                    <a:pt x="554" y="986"/>
                  </a:lnTo>
                  <a:lnTo>
                    <a:pt x="534" y="966"/>
                  </a:lnTo>
                  <a:lnTo>
                    <a:pt x="511" y="938"/>
                  </a:lnTo>
                  <a:lnTo>
                    <a:pt x="488" y="909"/>
                  </a:lnTo>
                  <a:lnTo>
                    <a:pt x="470" y="884"/>
                  </a:lnTo>
                  <a:lnTo>
                    <a:pt x="463" y="874"/>
                  </a:lnTo>
                  <a:lnTo>
                    <a:pt x="459" y="866"/>
                  </a:lnTo>
                  <a:lnTo>
                    <a:pt x="457" y="861"/>
                  </a:lnTo>
                  <a:lnTo>
                    <a:pt x="457" y="857"/>
                  </a:lnTo>
                  <a:lnTo>
                    <a:pt x="459" y="857"/>
                  </a:lnTo>
                  <a:lnTo>
                    <a:pt x="463" y="860"/>
                  </a:lnTo>
                  <a:lnTo>
                    <a:pt x="469" y="865"/>
                  </a:lnTo>
                  <a:lnTo>
                    <a:pt x="478" y="873"/>
                  </a:lnTo>
                  <a:lnTo>
                    <a:pt x="498" y="894"/>
                  </a:lnTo>
                  <a:lnTo>
                    <a:pt x="521" y="921"/>
                  </a:lnTo>
                  <a:lnTo>
                    <a:pt x="543" y="950"/>
                  </a:lnTo>
                  <a:lnTo>
                    <a:pt x="562" y="975"/>
                  </a:lnTo>
                  <a:lnTo>
                    <a:pt x="568" y="985"/>
                  </a:lnTo>
                  <a:lnTo>
                    <a:pt x="573" y="993"/>
                  </a:lnTo>
                  <a:lnTo>
                    <a:pt x="575" y="999"/>
                  </a:lnTo>
                  <a:lnTo>
                    <a:pt x="575" y="1002"/>
                  </a:lnTo>
                  <a:close/>
                  <a:moveTo>
                    <a:pt x="168" y="398"/>
                  </a:moveTo>
                  <a:lnTo>
                    <a:pt x="185" y="423"/>
                  </a:lnTo>
                  <a:lnTo>
                    <a:pt x="200" y="444"/>
                  </a:lnTo>
                  <a:lnTo>
                    <a:pt x="205" y="452"/>
                  </a:lnTo>
                  <a:lnTo>
                    <a:pt x="209" y="459"/>
                  </a:lnTo>
                  <a:lnTo>
                    <a:pt x="211" y="463"/>
                  </a:lnTo>
                  <a:lnTo>
                    <a:pt x="211" y="467"/>
                  </a:lnTo>
                  <a:lnTo>
                    <a:pt x="209" y="467"/>
                  </a:lnTo>
                  <a:lnTo>
                    <a:pt x="205" y="465"/>
                  </a:lnTo>
                  <a:lnTo>
                    <a:pt x="201" y="460"/>
                  </a:lnTo>
                  <a:lnTo>
                    <a:pt x="194" y="454"/>
                  </a:lnTo>
                  <a:lnTo>
                    <a:pt x="178" y="436"/>
                  </a:lnTo>
                  <a:lnTo>
                    <a:pt x="159" y="413"/>
                  </a:lnTo>
                  <a:lnTo>
                    <a:pt x="140" y="388"/>
                  </a:lnTo>
                  <a:lnTo>
                    <a:pt x="126" y="367"/>
                  </a:lnTo>
                  <a:lnTo>
                    <a:pt x="120" y="359"/>
                  </a:lnTo>
                  <a:lnTo>
                    <a:pt x="117" y="352"/>
                  </a:lnTo>
                  <a:lnTo>
                    <a:pt x="115" y="347"/>
                  </a:lnTo>
                  <a:lnTo>
                    <a:pt x="115" y="344"/>
                  </a:lnTo>
                  <a:lnTo>
                    <a:pt x="117" y="344"/>
                  </a:lnTo>
                  <a:lnTo>
                    <a:pt x="120" y="347"/>
                  </a:lnTo>
                  <a:lnTo>
                    <a:pt x="126" y="351"/>
                  </a:lnTo>
                  <a:lnTo>
                    <a:pt x="132" y="358"/>
                  </a:lnTo>
                  <a:lnTo>
                    <a:pt x="149" y="375"/>
                  </a:lnTo>
                  <a:lnTo>
                    <a:pt x="168" y="398"/>
                  </a:lnTo>
                  <a:close/>
                  <a:moveTo>
                    <a:pt x="343" y="632"/>
                  </a:moveTo>
                  <a:lnTo>
                    <a:pt x="341" y="633"/>
                  </a:lnTo>
                  <a:lnTo>
                    <a:pt x="338" y="630"/>
                  </a:lnTo>
                  <a:lnTo>
                    <a:pt x="332" y="626"/>
                  </a:lnTo>
                  <a:lnTo>
                    <a:pt x="325" y="619"/>
                  </a:lnTo>
                  <a:lnTo>
                    <a:pt x="308" y="600"/>
                  </a:lnTo>
                  <a:lnTo>
                    <a:pt x="288" y="577"/>
                  </a:lnTo>
                  <a:lnTo>
                    <a:pt x="269" y="552"/>
                  </a:lnTo>
                  <a:lnTo>
                    <a:pt x="254" y="530"/>
                  </a:lnTo>
                  <a:lnTo>
                    <a:pt x="248" y="521"/>
                  </a:lnTo>
                  <a:lnTo>
                    <a:pt x="245" y="514"/>
                  </a:lnTo>
                  <a:lnTo>
                    <a:pt x="243" y="509"/>
                  </a:lnTo>
                  <a:lnTo>
                    <a:pt x="243" y="507"/>
                  </a:lnTo>
                  <a:lnTo>
                    <a:pt x="244" y="505"/>
                  </a:lnTo>
                  <a:lnTo>
                    <a:pt x="248" y="508"/>
                  </a:lnTo>
                  <a:lnTo>
                    <a:pt x="254" y="513"/>
                  </a:lnTo>
                  <a:lnTo>
                    <a:pt x="260" y="520"/>
                  </a:lnTo>
                  <a:lnTo>
                    <a:pt x="277" y="539"/>
                  </a:lnTo>
                  <a:lnTo>
                    <a:pt x="297" y="562"/>
                  </a:lnTo>
                  <a:lnTo>
                    <a:pt x="317" y="587"/>
                  </a:lnTo>
                  <a:lnTo>
                    <a:pt x="332" y="609"/>
                  </a:lnTo>
                  <a:lnTo>
                    <a:pt x="338" y="618"/>
                  </a:lnTo>
                  <a:lnTo>
                    <a:pt x="341" y="625"/>
                  </a:lnTo>
                  <a:lnTo>
                    <a:pt x="343" y="630"/>
                  </a:lnTo>
                  <a:lnTo>
                    <a:pt x="343" y="632"/>
                  </a:lnTo>
                  <a:close/>
                  <a:moveTo>
                    <a:pt x="435" y="733"/>
                  </a:moveTo>
                  <a:lnTo>
                    <a:pt x="455" y="759"/>
                  </a:lnTo>
                  <a:lnTo>
                    <a:pt x="471" y="781"/>
                  </a:lnTo>
                  <a:lnTo>
                    <a:pt x="477" y="791"/>
                  </a:lnTo>
                  <a:lnTo>
                    <a:pt x="481" y="798"/>
                  </a:lnTo>
                  <a:lnTo>
                    <a:pt x="483" y="803"/>
                  </a:lnTo>
                  <a:lnTo>
                    <a:pt x="483" y="807"/>
                  </a:lnTo>
                  <a:lnTo>
                    <a:pt x="481" y="807"/>
                  </a:lnTo>
                  <a:lnTo>
                    <a:pt x="478" y="804"/>
                  </a:lnTo>
                  <a:lnTo>
                    <a:pt x="472" y="799"/>
                  </a:lnTo>
                  <a:lnTo>
                    <a:pt x="464" y="792"/>
                  </a:lnTo>
                  <a:lnTo>
                    <a:pt x="446" y="772"/>
                  </a:lnTo>
                  <a:lnTo>
                    <a:pt x="425" y="747"/>
                  </a:lnTo>
                  <a:lnTo>
                    <a:pt x="405" y="721"/>
                  </a:lnTo>
                  <a:lnTo>
                    <a:pt x="388" y="698"/>
                  </a:lnTo>
                  <a:lnTo>
                    <a:pt x="383" y="689"/>
                  </a:lnTo>
                  <a:lnTo>
                    <a:pt x="378" y="682"/>
                  </a:lnTo>
                  <a:lnTo>
                    <a:pt x="376" y="676"/>
                  </a:lnTo>
                  <a:lnTo>
                    <a:pt x="376" y="673"/>
                  </a:lnTo>
                  <a:lnTo>
                    <a:pt x="377" y="673"/>
                  </a:lnTo>
                  <a:lnTo>
                    <a:pt x="382" y="675"/>
                  </a:lnTo>
                  <a:lnTo>
                    <a:pt x="387" y="681"/>
                  </a:lnTo>
                  <a:lnTo>
                    <a:pt x="395" y="687"/>
                  </a:lnTo>
                  <a:lnTo>
                    <a:pt x="413" y="707"/>
                  </a:lnTo>
                  <a:lnTo>
                    <a:pt x="435" y="733"/>
                  </a:lnTo>
                  <a:close/>
                  <a:moveTo>
                    <a:pt x="580" y="910"/>
                  </a:moveTo>
                  <a:lnTo>
                    <a:pt x="602" y="938"/>
                  </a:lnTo>
                  <a:lnTo>
                    <a:pt x="619" y="962"/>
                  </a:lnTo>
                  <a:lnTo>
                    <a:pt x="625" y="971"/>
                  </a:lnTo>
                  <a:lnTo>
                    <a:pt x="630" y="979"/>
                  </a:lnTo>
                  <a:lnTo>
                    <a:pt x="632" y="984"/>
                  </a:lnTo>
                  <a:lnTo>
                    <a:pt x="632" y="988"/>
                  </a:lnTo>
                  <a:lnTo>
                    <a:pt x="630" y="988"/>
                  </a:lnTo>
                  <a:lnTo>
                    <a:pt x="625" y="985"/>
                  </a:lnTo>
                  <a:lnTo>
                    <a:pt x="619" y="980"/>
                  </a:lnTo>
                  <a:lnTo>
                    <a:pt x="612" y="973"/>
                  </a:lnTo>
                  <a:lnTo>
                    <a:pt x="592" y="953"/>
                  </a:lnTo>
                  <a:lnTo>
                    <a:pt x="570" y="927"/>
                  </a:lnTo>
                  <a:lnTo>
                    <a:pt x="548" y="899"/>
                  </a:lnTo>
                  <a:lnTo>
                    <a:pt x="532" y="875"/>
                  </a:lnTo>
                  <a:lnTo>
                    <a:pt x="525" y="865"/>
                  </a:lnTo>
                  <a:lnTo>
                    <a:pt x="521" y="857"/>
                  </a:lnTo>
                  <a:lnTo>
                    <a:pt x="518" y="852"/>
                  </a:lnTo>
                  <a:lnTo>
                    <a:pt x="518" y="849"/>
                  </a:lnTo>
                  <a:lnTo>
                    <a:pt x="521" y="849"/>
                  </a:lnTo>
                  <a:lnTo>
                    <a:pt x="524" y="852"/>
                  </a:lnTo>
                  <a:lnTo>
                    <a:pt x="531" y="856"/>
                  </a:lnTo>
                  <a:lnTo>
                    <a:pt x="538" y="864"/>
                  </a:lnTo>
                  <a:lnTo>
                    <a:pt x="557" y="884"/>
                  </a:lnTo>
                  <a:lnTo>
                    <a:pt x="580" y="910"/>
                  </a:lnTo>
                  <a:close/>
                  <a:moveTo>
                    <a:pt x="125" y="278"/>
                  </a:moveTo>
                  <a:lnTo>
                    <a:pt x="108" y="256"/>
                  </a:lnTo>
                  <a:lnTo>
                    <a:pt x="95" y="237"/>
                  </a:lnTo>
                  <a:lnTo>
                    <a:pt x="91" y="230"/>
                  </a:lnTo>
                  <a:lnTo>
                    <a:pt x="87" y="223"/>
                  </a:lnTo>
                  <a:lnTo>
                    <a:pt x="85" y="219"/>
                  </a:lnTo>
                  <a:lnTo>
                    <a:pt x="85" y="215"/>
                  </a:lnTo>
                  <a:lnTo>
                    <a:pt x="87" y="215"/>
                  </a:lnTo>
                  <a:lnTo>
                    <a:pt x="91" y="217"/>
                  </a:lnTo>
                  <a:lnTo>
                    <a:pt x="95" y="222"/>
                  </a:lnTo>
                  <a:lnTo>
                    <a:pt x="100" y="227"/>
                  </a:lnTo>
                  <a:lnTo>
                    <a:pt x="116" y="244"/>
                  </a:lnTo>
                  <a:lnTo>
                    <a:pt x="134" y="265"/>
                  </a:lnTo>
                  <a:lnTo>
                    <a:pt x="150" y="287"/>
                  </a:lnTo>
                  <a:lnTo>
                    <a:pt x="162" y="307"/>
                  </a:lnTo>
                  <a:lnTo>
                    <a:pt x="167" y="315"/>
                  </a:lnTo>
                  <a:lnTo>
                    <a:pt x="171" y="320"/>
                  </a:lnTo>
                  <a:lnTo>
                    <a:pt x="172" y="324"/>
                  </a:lnTo>
                  <a:lnTo>
                    <a:pt x="172" y="328"/>
                  </a:lnTo>
                  <a:lnTo>
                    <a:pt x="171" y="328"/>
                  </a:lnTo>
                  <a:lnTo>
                    <a:pt x="168" y="326"/>
                  </a:lnTo>
                  <a:lnTo>
                    <a:pt x="162" y="322"/>
                  </a:lnTo>
                  <a:lnTo>
                    <a:pt x="157" y="316"/>
                  </a:lnTo>
                  <a:lnTo>
                    <a:pt x="142" y="299"/>
                  </a:lnTo>
                  <a:lnTo>
                    <a:pt x="125" y="278"/>
                  </a:lnTo>
                  <a:close/>
                  <a:moveTo>
                    <a:pt x="250" y="414"/>
                  </a:moveTo>
                  <a:lnTo>
                    <a:pt x="268" y="438"/>
                  </a:lnTo>
                  <a:lnTo>
                    <a:pt x="282" y="458"/>
                  </a:lnTo>
                  <a:lnTo>
                    <a:pt x="287" y="466"/>
                  </a:lnTo>
                  <a:lnTo>
                    <a:pt x="291" y="472"/>
                  </a:lnTo>
                  <a:lnTo>
                    <a:pt x="292" y="477"/>
                  </a:lnTo>
                  <a:lnTo>
                    <a:pt x="292" y="480"/>
                  </a:lnTo>
                  <a:lnTo>
                    <a:pt x="291" y="480"/>
                  </a:lnTo>
                  <a:lnTo>
                    <a:pt x="287" y="478"/>
                  </a:lnTo>
                  <a:lnTo>
                    <a:pt x="282" y="473"/>
                  </a:lnTo>
                  <a:lnTo>
                    <a:pt x="276" y="468"/>
                  </a:lnTo>
                  <a:lnTo>
                    <a:pt x="260" y="450"/>
                  </a:lnTo>
                  <a:lnTo>
                    <a:pt x="242" y="428"/>
                  </a:lnTo>
                  <a:lnTo>
                    <a:pt x="224" y="405"/>
                  </a:lnTo>
                  <a:lnTo>
                    <a:pt x="211" y="385"/>
                  </a:lnTo>
                  <a:lnTo>
                    <a:pt x="205" y="376"/>
                  </a:lnTo>
                  <a:lnTo>
                    <a:pt x="202" y="371"/>
                  </a:lnTo>
                  <a:lnTo>
                    <a:pt x="201" y="365"/>
                  </a:lnTo>
                  <a:lnTo>
                    <a:pt x="201" y="363"/>
                  </a:lnTo>
                  <a:lnTo>
                    <a:pt x="202" y="363"/>
                  </a:lnTo>
                  <a:lnTo>
                    <a:pt x="205" y="365"/>
                  </a:lnTo>
                  <a:lnTo>
                    <a:pt x="211" y="369"/>
                  </a:lnTo>
                  <a:lnTo>
                    <a:pt x="217" y="375"/>
                  </a:lnTo>
                  <a:lnTo>
                    <a:pt x="233" y="392"/>
                  </a:lnTo>
                  <a:lnTo>
                    <a:pt x="250" y="414"/>
                  </a:lnTo>
                  <a:close/>
                  <a:moveTo>
                    <a:pt x="376" y="571"/>
                  </a:moveTo>
                  <a:lnTo>
                    <a:pt x="394" y="595"/>
                  </a:lnTo>
                  <a:lnTo>
                    <a:pt x="409" y="616"/>
                  </a:lnTo>
                  <a:lnTo>
                    <a:pt x="414" y="625"/>
                  </a:lnTo>
                  <a:lnTo>
                    <a:pt x="418" y="631"/>
                  </a:lnTo>
                  <a:lnTo>
                    <a:pt x="420" y="636"/>
                  </a:lnTo>
                  <a:lnTo>
                    <a:pt x="420" y="639"/>
                  </a:lnTo>
                  <a:lnTo>
                    <a:pt x="418" y="639"/>
                  </a:lnTo>
                  <a:lnTo>
                    <a:pt x="414" y="637"/>
                  </a:lnTo>
                  <a:lnTo>
                    <a:pt x="409" y="632"/>
                  </a:lnTo>
                  <a:lnTo>
                    <a:pt x="403" y="626"/>
                  </a:lnTo>
                  <a:lnTo>
                    <a:pt x="386" y="608"/>
                  </a:lnTo>
                  <a:lnTo>
                    <a:pt x="366" y="586"/>
                  </a:lnTo>
                  <a:lnTo>
                    <a:pt x="348" y="561"/>
                  </a:lnTo>
                  <a:lnTo>
                    <a:pt x="333" y="540"/>
                  </a:lnTo>
                  <a:lnTo>
                    <a:pt x="328" y="531"/>
                  </a:lnTo>
                  <a:lnTo>
                    <a:pt x="324" y="524"/>
                  </a:lnTo>
                  <a:lnTo>
                    <a:pt x="322" y="519"/>
                  </a:lnTo>
                  <a:lnTo>
                    <a:pt x="322" y="516"/>
                  </a:lnTo>
                  <a:lnTo>
                    <a:pt x="324" y="516"/>
                  </a:lnTo>
                  <a:lnTo>
                    <a:pt x="328" y="519"/>
                  </a:lnTo>
                  <a:lnTo>
                    <a:pt x="333" y="523"/>
                  </a:lnTo>
                  <a:lnTo>
                    <a:pt x="340" y="530"/>
                  </a:lnTo>
                  <a:lnTo>
                    <a:pt x="356" y="547"/>
                  </a:lnTo>
                  <a:lnTo>
                    <a:pt x="376" y="571"/>
                  </a:lnTo>
                  <a:close/>
                  <a:moveTo>
                    <a:pt x="555" y="806"/>
                  </a:moveTo>
                  <a:lnTo>
                    <a:pt x="553" y="806"/>
                  </a:lnTo>
                  <a:lnTo>
                    <a:pt x="548" y="803"/>
                  </a:lnTo>
                  <a:lnTo>
                    <a:pt x="543" y="799"/>
                  </a:lnTo>
                  <a:lnTo>
                    <a:pt x="536" y="792"/>
                  </a:lnTo>
                  <a:lnTo>
                    <a:pt x="518" y="774"/>
                  </a:lnTo>
                  <a:lnTo>
                    <a:pt x="499" y="749"/>
                  </a:lnTo>
                  <a:lnTo>
                    <a:pt x="479" y="724"/>
                  </a:lnTo>
                  <a:lnTo>
                    <a:pt x="463" y="702"/>
                  </a:lnTo>
                  <a:lnTo>
                    <a:pt x="458" y="693"/>
                  </a:lnTo>
                  <a:lnTo>
                    <a:pt x="453" y="686"/>
                  </a:lnTo>
                  <a:lnTo>
                    <a:pt x="452" y="681"/>
                  </a:lnTo>
                  <a:lnTo>
                    <a:pt x="451" y="679"/>
                  </a:lnTo>
                  <a:lnTo>
                    <a:pt x="453" y="679"/>
                  </a:lnTo>
                  <a:lnTo>
                    <a:pt x="458" y="681"/>
                  </a:lnTo>
                  <a:lnTo>
                    <a:pt x="463" y="685"/>
                  </a:lnTo>
                  <a:lnTo>
                    <a:pt x="470" y="692"/>
                  </a:lnTo>
                  <a:lnTo>
                    <a:pt x="488" y="710"/>
                  </a:lnTo>
                  <a:lnTo>
                    <a:pt x="507" y="734"/>
                  </a:lnTo>
                  <a:lnTo>
                    <a:pt x="527" y="759"/>
                  </a:lnTo>
                  <a:lnTo>
                    <a:pt x="543" y="781"/>
                  </a:lnTo>
                  <a:lnTo>
                    <a:pt x="548" y="790"/>
                  </a:lnTo>
                  <a:lnTo>
                    <a:pt x="553" y="797"/>
                  </a:lnTo>
                  <a:lnTo>
                    <a:pt x="554" y="802"/>
                  </a:lnTo>
                  <a:lnTo>
                    <a:pt x="555" y="806"/>
                  </a:lnTo>
                  <a:close/>
                  <a:moveTo>
                    <a:pt x="113" y="167"/>
                  </a:moveTo>
                  <a:lnTo>
                    <a:pt x="98" y="147"/>
                  </a:lnTo>
                  <a:lnTo>
                    <a:pt x="86" y="129"/>
                  </a:lnTo>
                  <a:lnTo>
                    <a:pt x="82" y="123"/>
                  </a:lnTo>
                  <a:lnTo>
                    <a:pt x="79" y="116"/>
                  </a:lnTo>
                  <a:lnTo>
                    <a:pt x="77" y="112"/>
                  </a:lnTo>
                  <a:lnTo>
                    <a:pt x="77" y="109"/>
                  </a:lnTo>
                  <a:lnTo>
                    <a:pt x="78" y="109"/>
                  </a:lnTo>
                  <a:lnTo>
                    <a:pt x="82" y="112"/>
                  </a:lnTo>
                  <a:lnTo>
                    <a:pt x="86" y="115"/>
                  </a:lnTo>
                  <a:lnTo>
                    <a:pt x="92" y="120"/>
                  </a:lnTo>
                  <a:lnTo>
                    <a:pt x="105" y="136"/>
                  </a:lnTo>
                  <a:lnTo>
                    <a:pt x="120" y="155"/>
                  </a:lnTo>
                  <a:lnTo>
                    <a:pt x="136" y="176"/>
                  </a:lnTo>
                  <a:lnTo>
                    <a:pt x="148" y="192"/>
                  </a:lnTo>
                  <a:lnTo>
                    <a:pt x="152" y="200"/>
                  </a:lnTo>
                  <a:lnTo>
                    <a:pt x="154" y="205"/>
                  </a:lnTo>
                  <a:lnTo>
                    <a:pt x="157" y="210"/>
                  </a:lnTo>
                  <a:lnTo>
                    <a:pt x="157" y="212"/>
                  </a:lnTo>
                  <a:lnTo>
                    <a:pt x="154" y="212"/>
                  </a:lnTo>
                  <a:lnTo>
                    <a:pt x="152" y="210"/>
                  </a:lnTo>
                  <a:lnTo>
                    <a:pt x="148" y="206"/>
                  </a:lnTo>
                  <a:lnTo>
                    <a:pt x="142" y="201"/>
                  </a:lnTo>
                  <a:lnTo>
                    <a:pt x="129" y="187"/>
                  </a:lnTo>
                  <a:lnTo>
                    <a:pt x="113" y="167"/>
                  </a:lnTo>
                  <a:close/>
                  <a:moveTo>
                    <a:pt x="221" y="305"/>
                  </a:moveTo>
                  <a:lnTo>
                    <a:pt x="204" y="284"/>
                  </a:lnTo>
                  <a:lnTo>
                    <a:pt x="192" y="265"/>
                  </a:lnTo>
                  <a:lnTo>
                    <a:pt x="188" y="257"/>
                  </a:lnTo>
                  <a:lnTo>
                    <a:pt x="184" y="252"/>
                  </a:lnTo>
                  <a:lnTo>
                    <a:pt x="182" y="247"/>
                  </a:lnTo>
                  <a:lnTo>
                    <a:pt x="182" y="245"/>
                  </a:lnTo>
                  <a:lnTo>
                    <a:pt x="184" y="244"/>
                  </a:lnTo>
                  <a:lnTo>
                    <a:pt x="186" y="246"/>
                  </a:lnTo>
                  <a:lnTo>
                    <a:pt x="192" y="251"/>
                  </a:lnTo>
                  <a:lnTo>
                    <a:pt x="198" y="256"/>
                  </a:lnTo>
                  <a:lnTo>
                    <a:pt x="212" y="271"/>
                  </a:lnTo>
                  <a:lnTo>
                    <a:pt x="228" y="291"/>
                  </a:lnTo>
                  <a:lnTo>
                    <a:pt x="244" y="312"/>
                  </a:lnTo>
                  <a:lnTo>
                    <a:pt x="257" y="331"/>
                  </a:lnTo>
                  <a:lnTo>
                    <a:pt x="261" y="339"/>
                  </a:lnTo>
                  <a:lnTo>
                    <a:pt x="264" y="344"/>
                  </a:lnTo>
                  <a:lnTo>
                    <a:pt x="266" y="349"/>
                  </a:lnTo>
                  <a:lnTo>
                    <a:pt x="266" y="351"/>
                  </a:lnTo>
                  <a:lnTo>
                    <a:pt x="264" y="352"/>
                  </a:lnTo>
                  <a:lnTo>
                    <a:pt x="261" y="350"/>
                  </a:lnTo>
                  <a:lnTo>
                    <a:pt x="256" y="347"/>
                  </a:lnTo>
                  <a:lnTo>
                    <a:pt x="250" y="341"/>
                  </a:lnTo>
                  <a:lnTo>
                    <a:pt x="236" y="326"/>
                  </a:lnTo>
                  <a:lnTo>
                    <a:pt x="221" y="305"/>
                  </a:lnTo>
                  <a:close/>
                  <a:moveTo>
                    <a:pt x="333" y="448"/>
                  </a:moveTo>
                  <a:lnTo>
                    <a:pt x="316" y="426"/>
                  </a:lnTo>
                  <a:lnTo>
                    <a:pt x="302" y="407"/>
                  </a:lnTo>
                  <a:lnTo>
                    <a:pt x="298" y="399"/>
                  </a:lnTo>
                  <a:lnTo>
                    <a:pt x="295" y="393"/>
                  </a:lnTo>
                  <a:lnTo>
                    <a:pt x="292" y="388"/>
                  </a:lnTo>
                  <a:lnTo>
                    <a:pt x="293" y="385"/>
                  </a:lnTo>
                  <a:lnTo>
                    <a:pt x="295" y="385"/>
                  </a:lnTo>
                  <a:lnTo>
                    <a:pt x="298" y="387"/>
                  </a:lnTo>
                  <a:lnTo>
                    <a:pt x="302" y="391"/>
                  </a:lnTo>
                  <a:lnTo>
                    <a:pt x="309" y="397"/>
                  </a:lnTo>
                  <a:lnTo>
                    <a:pt x="324" y="414"/>
                  </a:lnTo>
                  <a:lnTo>
                    <a:pt x="342" y="435"/>
                  </a:lnTo>
                  <a:lnTo>
                    <a:pt x="359" y="457"/>
                  </a:lnTo>
                  <a:lnTo>
                    <a:pt x="372" y="476"/>
                  </a:lnTo>
                  <a:lnTo>
                    <a:pt x="376" y="484"/>
                  </a:lnTo>
                  <a:lnTo>
                    <a:pt x="380" y="490"/>
                  </a:lnTo>
                  <a:lnTo>
                    <a:pt x="382" y="494"/>
                  </a:lnTo>
                  <a:lnTo>
                    <a:pt x="382" y="498"/>
                  </a:lnTo>
                  <a:lnTo>
                    <a:pt x="380" y="498"/>
                  </a:lnTo>
                  <a:lnTo>
                    <a:pt x="376" y="495"/>
                  </a:lnTo>
                  <a:lnTo>
                    <a:pt x="372" y="492"/>
                  </a:lnTo>
                  <a:lnTo>
                    <a:pt x="365" y="486"/>
                  </a:lnTo>
                  <a:lnTo>
                    <a:pt x="351" y="470"/>
                  </a:lnTo>
                  <a:lnTo>
                    <a:pt x="333" y="448"/>
                  </a:lnTo>
                  <a:close/>
                  <a:moveTo>
                    <a:pt x="461" y="584"/>
                  </a:moveTo>
                  <a:lnTo>
                    <a:pt x="480" y="607"/>
                  </a:lnTo>
                  <a:lnTo>
                    <a:pt x="493" y="627"/>
                  </a:lnTo>
                  <a:lnTo>
                    <a:pt x="499" y="636"/>
                  </a:lnTo>
                  <a:lnTo>
                    <a:pt x="502" y="642"/>
                  </a:lnTo>
                  <a:lnTo>
                    <a:pt x="504" y="647"/>
                  </a:lnTo>
                  <a:lnTo>
                    <a:pt x="504" y="650"/>
                  </a:lnTo>
                  <a:lnTo>
                    <a:pt x="502" y="650"/>
                  </a:lnTo>
                  <a:lnTo>
                    <a:pt x="499" y="648"/>
                  </a:lnTo>
                  <a:lnTo>
                    <a:pt x="493" y="643"/>
                  </a:lnTo>
                  <a:lnTo>
                    <a:pt x="486" y="638"/>
                  </a:lnTo>
                  <a:lnTo>
                    <a:pt x="471" y="620"/>
                  </a:lnTo>
                  <a:lnTo>
                    <a:pt x="452" y="598"/>
                  </a:lnTo>
                  <a:lnTo>
                    <a:pt x="435" y="575"/>
                  </a:lnTo>
                  <a:lnTo>
                    <a:pt x="420" y="555"/>
                  </a:lnTo>
                  <a:lnTo>
                    <a:pt x="416" y="547"/>
                  </a:lnTo>
                  <a:lnTo>
                    <a:pt x="411" y="541"/>
                  </a:lnTo>
                  <a:lnTo>
                    <a:pt x="410" y="535"/>
                  </a:lnTo>
                  <a:lnTo>
                    <a:pt x="410" y="533"/>
                  </a:lnTo>
                  <a:lnTo>
                    <a:pt x="411" y="533"/>
                  </a:lnTo>
                  <a:lnTo>
                    <a:pt x="416" y="534"/>
                  </a:lnTo>
                  <a:lnTo>
                    <a:pt x="420" y="539"/>
                  </a:lnTo>
                  <a:lnTo>
                    <a:pt x="427" y="545"/>
                  </a:lnTo>
                  <a:lnTo>
                    <a:pt x="442" y="562"/>
                  </a:lnTo>
                  <a:lnTo>
                    <a:pt x="461" y="584"/>
                  </a:lnTo>
                  <a:close/>
                  <a:moveTo>
                    <a:pt x="588" y="740"/>
                  </a:moveTo>
                  <a:lnTo>
                    <a:pt x="608" y="765"/>
                  </a:lnTo>
                  <a:lnTo>
                    <a:pt x="622" y="786"/>
                  </a:lnTo>
                  <a:lnTo>
                    <a:pt x="628" y="794"/>
                  </a:lnTo>
                  <a:lnTo>
                    <a:pt x="631" y="801"/>
                  </a:lnTo>
                  <a:lnTo>
                    <a:pt x="633" y="806"/>
                  </a:lnTo>
                  <a:lnTo>
                    <a:pt x="633" y="809"/>
                  </a:lnTo>
                  <a:lnTo>
                    <a:pt x="631" y="809"/>
                  </a:lnTo>
                  <a:lnTo>
                    <a:pt x="628" y="807"/>
                  </a:lnTo>
                  <a:lnTo>
                    <a:pt x="622" y="802"/>
                  </a:lnTo>
                  <a:lnTo>
                    <a:pt x="616" y="796"/>
                  </a:lnTo>
                  <a:lnTo>
                    <a:pt x="599" y="779"/>
                  </a:lnTo>
                  <a:lnTo>
                    <a:pt x="579" y="756"/>
                  </a:lnTo>
                  <a:lnTo>
                    <a:pt x="560" y="732"/>
                  </a:lnTo>
                  <a:lnTo>
                    <a:pt x="545" y="710"/>
                  </a:lnTo>
                  <a:lnTo>
                    <a:pt x="539" y="701"/>
                  </a:lnTo>
                  <a:lnTo>
                    <a:pt x="536" y="694"/>
                  </a:lnTo>
                  <a:lnTo>
                    <a:pt x="534" y="689"/>
                  </a:lnTo>
                  <a:lnTo>
                    <a:pt x="534" y="686"/>
                  </a:lnTo>
                  <a:lnTo>
                    <a:pt x="536" y="686"/>
                  </a:lnTo>
                  <a:lnTo>
                    <a:pt x="539" y="689"/>
                  </a:lnTo>
                  <a:lnTo>
                    <a:pt x="545" y="693"/>
                  </a:lnTo>
                  <a:lnTo>
                    <a:pt x="552" y="700"/>
                  </a:lnTo>
                  <a:lnTo>
                    <a:pt x="569" y="717"/>
                  </a:lnTo>
                  <a:lnTo>
                    <a:pt x="588" y="740"/>
                  </a:lnTo>
                  <a:close/>
                  <a:moveTo>
                    <a:pt x="220" y="203"/>
                  </a:moveTo>
                  <a:lnTo>
                    <a:pt x="205" y="184"/>
                  </a:lnTo>
                  <a:lnTo>
                    <a:pt x="194" y="167"/>
                  </a:lnTo>
                  <a:lnTo>
                    <a:pt x="190" y="160"/>
                  </a:lnTo>
                  <a:lnTo>
                    <a:pt x="186" y="155"/>
                  </a:lnTo>
                  <a:lnTo>
                    <a:pt x="185" y="150"/>
                  </a:lnTo>
                  <a:lnTo>
                    <a:pt x="185" y="148"/>
                  </a:lnTo>
                  <a:lnTo>
                    <a:pt x="186" y="148"/>
                  </a:lnTo>
                  <a:lnTo>
                    <a:pt x="190" y="150"/>
                  </a:lnTo>
                  <a:lnTo>
                    <a:pt x="194" y="153"/>
                  </a:lnTo>
                  <a:lnTo>
                    <a:pt x="200" y="158"/>
                  </a:lnTo>
                  <a:lnTo>
                    <a:pt x="212" y="172"/>
                  </a:lnTo>
                  <a:lnTo>
                    <a:pt x="227" y="191"/>
                  </a:lnTo>
                  <a:lnTo>
                    <a:pt x="242" y="210"/>
                  </a:lnTo>
                  <a:lnTo>
                    <a:pt x="253" y="226"/>
                  </a:lnTo>
                  <a:lnTo>
                    <a:pt x="257" y="234"/>
                  </a:lnTo>
                  <a:lnTo>
                    <a:pt x="260" y="240"/>
                  </a:lnTo>
                  <a:lnTo>
                    <a:pt x="261" y="243"/>
                  </a:lnTo>
                  <a:lnTo>
                    <a:pt x="261" y="245"/>
                  </a:lnTo>
                  <a:lnTo>
                    <a:pt x="259" y="246"/>
                  </a:lnTo>
                  <a:lnTo>
                    <a:pt x="257" y="244"/>
                  </a:lnTo>
                  <a:lnTo>
                    <a:pt x="253" y="241"/>
                  </a:lnTo>
                  <a:lnTo>
                    <a:pt x="247" y="236"/>
                  </a:lnTo>
                  <a:lnTo>
                    <a:pt x="235" y="222"/>
                  </a:lnTo>
                  <a:lnTo>
                    <a:pt x="220" y="203"/>
                  </a:lnTo>
                  <a:close/>
                  <a:moveTo>
                    <a:pt x="322" y="334"/>
                  </a:moveTo>
                  <a:lnTo>
                    <a:pt x="307" y="315"/>
                  </a:lnTo>
                  <a:lnTo>
                    <a:pt x="295" y="297"/>
                  </a:lnTo>
                  <a:lnTo>
                    <a:pt x="290" y="289"/>
                  </a:lnTo>
                  <a:lnTo>
                    <a:pt x="288" y="284"/>
                  </a:lnTo>
                  <a:lnTo>
                    <a:pt x="286" y="279"/>
                  </a:lnTo>
                  <a:lnTo>
                    <a:pt x="286" y="277"/>
                  </a:lnTo>
                  <a:lnTo>
                    <a:pt x="288" y="277"/>
                  </a:lnTo>
                  <a:lnTo>
                    <a:pt x="290" y="278"/>
                  </a:lnTo>
                  <a:lnTo>
                    <a:pt x="295" y="281"/>
                  </a:lnTo>
                  <a:lnTo>
                    <a:pt x="300" y="287"/>
                  </a:lnTo>
                  <a:lnTo>
                    <a:pt x="314" y="302"/>
                  </a:lnTo>
                  <a:lnTo>
                    <a:pt x="330" y="321"/>
                  </a:lnTo>
                  <a:lnTo>
                    <a:pt x="345" y="342"/>
                  </a:lnTo>
                  <a:lnTo>
                    <a:pt x="357" y="360"/>
                  </a:lnTo>
                  <a:lnTo>
                    <a:pt x="362" y="366"/>
                  </a:lnTo>
                  <a:lnTo>
                    <a:pt x="365" y="372"/>
                  </a:lnTo>
                  <a:lnTo>
                    <a:pt x="366" y="376"/>
                  </a:lnTo>
                  <a:lnTo>
                    <a:pt x="366" y="379"/>
                  </a:lnTo>
                  <a:lnTo>
                    <a:pt x="365" y="379"/>
                  </a:lnTo>
                  <a:lnTo>
                    <a:pt x="362" y="377"/>
                  </a:lnTo>
                  <a:lnTo>
                    <a:pt x="357" y="374"/>
                  </a:lnTo>
                  <a:lnTo>
                    <a:pt x="352" y="369"/>
                  </a:lnTo>
                  <a:lnTo>
                    <a:pt x="338" y="354"/>
                  </a:lnTo>
                  <a:lnTo>
                    <a:pt x="322" y="334"/>
                  </a:lnTo>
                  <a:close/>
                  <a:moveTo>
                    <a:pt x="431" y="472"/>
                  </a:moveTo>
                  <a:lnTo>
                    <a:pt x="415" y="451"/>
                  </a:lnTo>
                  <a:lnTo>
                    <a:pt x="402" y="433"/>
                  </a:lnTo>
                  <a:lnTo>
                    <a:pt x="397" y="425"/>
                  </a:lnTo>
                  <a:lnTo>
                    <a:pt x="394" y="418"/>
                  </a:lnTo>
                  <a:lnTo>
                    <a:pt x="393" y="414"/>
                  </a:lnTo>
                  <a:lnTo>
                    <a:pt x="393" y="412"/>
                  </a:lnTo>
                  <a:lnTo>
                    <a:pt x="394" y="412"/>
                  </a:lnTo>
                  <a:lnTo>
                    <a:pt x="397" y="413"/>
                  </a:lnTo>
                  <a:lnTo>
                    <a:pt x="403" y="417"/>
                  </a:lnTo>
                  <a:lnTo>
                    <a:pt x="408" y="423"/>
                  </a:lnTo>
                  <a:lnTo>
                    <a:pt x="423" y="438"/>
                  </a:lnTo>
                  <a:lnTo>
                    <a:pt x="439" y="458"/>
                  </a:lnTo>
                  <a:lnTo>
                    <a:pt x="456" y="480"/>
                  </a:lnTo>
                  <a:lnTo>
                    <a:pt x="469" y="498"/>
                  </a:lnTo>
                  <a:lnTo>
                    <a:pt x="473" y="505"/>
                  </a:lnTo>
                  <a:lnTo>
                    <a:pt x="477" y="512"/>
                  </a:lnTo>
                  <a:lnTo>
                    <a:pt x="478" y="516"/>
                  </a:lnTo>
                  <a:lnTo>
                    <a:pt x="478" y="519"/>
                  </a:lnTo>
                  <a:lnTo>
                    <a:pt x="477" y="519"/>
                  </a:lnTo>
                  <a:lnTo>
                    <a:pt x="473" y="516"/>
                  </a:lnTo>
                  <a:lnTo>
                    <a:pt x="468" y="513"/>
                  </a:lnTo>
                  <a:lnTo>
                    <a:pt x="462" y="508"/>
                  </a:lnTo>
                  <a:lnTo>
                    <a:pt x="448" y="492"/>
                  </a:lnTo>
                  <a:lnTo>
                    <a:pt x="431" y="472"/>
                  </a:lnTo>
                  <a:close/>
                  <a:moveTo>
                    <a:pt x="546" y="616"/>
                  </a:moveTo>
                  <a:lnTo>
                    <a:pt x="528" y="594"/>
                  </a:lnTo>
                  <a:lnTo>
                    <a:pt x="515" y="574"/>
                  </a:lnTo>
                  <a:lnTo>
                    <a:pt x="511" y="566"/>
                  </a:lnTo>
                  <a:lnTo>
                    <a:pt x="507" y="559"/>
                  </a:lnTo>
                  <a:lnTo>
                    <a:pt x="505" y="555"/>
                  </a:lnTo>
                  <a:lnTo>
                    <a:pt x="505" y="553"/>
                  </a:lnTo>
                  <a:lnTo>
                    <a:pt x="507" y="552"/>
                  </a:lnTo>
                  <a:lnTo>
                    <a:pt x="511" y="554"/>
                  </a:lnTo>
                  <a:lnTo>
                    <a:pt x="515" y="558"/>
                  </a:lnTo>
                  <a:lnTo>
                    <a:pt x="522" y="564"/>
                  </a:lnTo>
                  <a:lnTo>
                    <a:pt x="537" y="580"/>
                  </a:lnTo>
                  <a:lnTo>
                    <a:pt x="555" y="601"/>
                  </a:lnTo>
                  <a:lnTo>
                    <a:pt x="573" y="623"/>
                  </a:lnTo>
                  <a:lnTo>
                    <a:pt x="586" y="643"/>
                  </a:lnTo>
                  <a:lnTo>
                    <a:pt x="590" y="651"/>
                  </a:lnTo>
                  <a:lnTo>
                    <a:pt x="593" y="658"/>
                  </a:lnTo>
                  <a:lnTo>
                    <a:pt x="596" y="662"/>
                  </a:lnTo>
                  <a:lnTo>
                    <a:pt x="596" y="664"/>
                  </a:lnTo>
                  <a:lnTo>
                    <a:pt x="593" y="664"/>
                  </a:lnTo>
                  <a:lnTo>
                    <a:pt x="590" y="663"/>
                  </a:lnTo>
                  <a:lnTo>
                    <a:pt x="586" y="659"/>
                  </a:lnTo>
                  <a:lnTo>
                    <a:pt x="579" y="653"/>
                  </a:lnTo>
                  <a:lnTo>
                    <a:pt x="564" y="637"/>
                  </a:lnTo>
                  <a:lnTo>
                    <a:pt x="546" y="616"/>
                  </a:lnTo>
                  <a:close/>
                  <a:moveTo>
                    <a:pt x="431" y="367"/>
                  </a:moveTo>
                  <a:lnTo>
                    <a:pt x="417" y="349"/>
                  </a:lnTo>
                  <a:lnTo>
                    <a:pt x="405" y="331"/>
                  </a:lnTo>
                  <a:lnTo>
                    <a:pt x="402" y="324"/>
                  </a:lnTo>
                  <a:lnTo>
                    <a:pt x="398" y="319"/>
                  </a:lnTo>
                  <a:lnTo>
                    <a:pt x="397" y="315"/>
                  </a:lnTo>
                  <a:lnTo>
                    <a:pt x="397" y="312"/>
                  </a:lnTo>
                  <a:lnTo>
                    <a:pt x="398" y="312"/>
                  </a:lnTo>
                  <a:lnTo>
                    <a:pt x="402" y="313"/>
                  </a:lnTo>
                  <a:lnTo>
                    <a:pt x="406" y="317"/>
                  </a:lnTo>
                  <a:lnTo>
                    <a:pt x="411" y="322"/>
                  </a:lnTo>
                  <a:lnTo>
                    <a:pt x="425" y="335"/>
                  </a:lnTo>
                  <a:lnTo>
                    <a:pt x="440" y="354"/>
                  </a:lnTo>
                  <a:lnTo>
                    <a:pt x="455" y="374"/>
                  </a:lnTo>
                  <a:lnTo>
                    <a:pt x="466" y="391"/>
                  </a:lnTo>
                  <a:lnTo>
                    <a:pt x="470" y="398"/>
                  </a:lnTo>
                  <a:lnTo>
                    <a:pt x="473" y="404"/>
                  </a:lnTo>
                  <a:lnTo>
                    <a:pt x="474" y="407"/>
                  </a:lnTo>
                  <a:lnTo>
                    <a:pt x="474" y="409"/>
                  </a:lnTo>
                  <a:lnTo>
                    <a:pt x="473" y="411"/>
                  </a:lnTo>
                  <a:lnTo>
                    <a:pt x="470" y="408"/>
                  </a:lnTo>
                  <a:lnTo>
                    <a:pt x="466" y="405"/>
                  </a:lnTo>
                  <a:lnTo>
                    <a:pt x="460" y="401"/>
                  </a:lnTo>
                  <a:lnTo>
                    <a:pt x="447" y="386"/>
                  </a:lnTo>
                  <a:lnTo>
                    <a:pt x="431" y="367"/>
                  </a:lnTo>
                  <a:close/>
                  <a:moveTo>
                    <a:pt x="536" y="499"/>
                  </a:moveTo>
                  <a:lnTo>
                    <a:pt x="521" y="479"/>
                  </a:lnTo>
                  <a:lnTo>
                    <a:pt x="509" y="461"/>
                  </a:lnTo>
                  <a:lnTo>
                    <a:pt x="504" y="454"/>
                  </a:lnTo>
                  <a:lnTo>
                    <a:pt x="501" y="448"/>
                  </a:lnTo>
                  <a:lnTo>
                    <a:pt x="500" y="444"/>
                  </a:lnTo>
                  <a:lnTo>
                    <a:pt x="500" y="441"/>
                  </a:lnTo>
                  <a:lnTo>
                    <a:pt x="501" y="440"/>
                  </a:lnTo>
                  <a:lnTo>
                    <a:pt x="504" y="443"/>
                  </a:lnTo>
                  <a:lnTo>
                    <a:pt x="509" y="446"/>
                  </a:lnTo>
                  <a:lnTo>
                    <a:pt x="514" y="451"/>
                  </a:lnTo>
                  <a:lnTo>
                    <a:pt x="528" y="466"/>
                  </a:lnTo>
                  <a:lnTo>
                    <a:pt x="545" y="486"/>
                  </a:lnTo>
                  <a:lnTo>
                    <a:pt x="560" y="505"/>
                  </a:lnTo>
                  <a:lnTo>
                    <a:pt x="573" y="523"/>
                  </a:lnTo>
                  <a:lnTo>
                    <a:pt x="577" y="531"/>
                  </a:lnTo>
                  <a:lnTo>
                    <a:pt x="579" y="536"/>
                  </a:lnTo>
                  <a:lnTo>
                    <a:pt x="581" y="541"/>
                  </a:lnTo>
                  <a:lnTo>
                    <a:pt x="581" y="543"/>
                  </a:lnTo>
                  <a:lnTo>
                    <a:pt x="579" y="543"/>
                  </a:lnTo>
                  <a:lnTo>
                    <a:pt x="576" y="542"/>
                  </a:lnTo>
                  <a:lnTo>
                    <a:pt x="571" y="539"/>
                  </a:lnTo>
                  <a:lnTo>
                    <a:pt x="566" y="533"/>
                  </a:lnTo>
                  <a:lnTo>
                    <a:pt x="553" y="519"/>
                  </a:lnTo>
                  <a:lnTo>
                    <a:pt x="536" y="499"/>
                  </a:lnTo>
                  <a:close/>
                </a:path>
              </a:pathLst>
            </a:custGeom>
            <a:solidFill>
              <a:srgbClr val="F3E4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CH"/>
            </a:p>
          </p:txBody>
        </p:sp>
        <p:sp>
          <p:nvSpPr>
            <p:cNvPr id="28" name="Freeform 18"/>
            <p:cNvSpPr>
              <a:spLocks noEditPoints="1"/>
            </p:cNvSpPr>
            <p:nvPr userDrawn="1"/>
          </p:nvSpPr>
          <p:spPr bwMode="auto">
            <a:xfrm>
              <a:off x="9421019" y="1062037"/>
              <a:ext cx="134938" cy="407987"/>
            </a:xfrm>
            <a:custGeom>
              <a:avLst/>
              <a:gdLst>
                <a:gd name="T0" fmla="*/ 102 w 677"/>
                <a:gd name="T1" fmla="*/ 1344 h 2051"/>
                <a:gd name="T2" fmla="*/ 140 w 677"/>
                <a:gd name="T3" fmla="*/ 1214 h 2051"/>
                <a:gd name="T4" fmla="*/ 70 w 677"/>
                <a:gd name="T5" fmla="*/ 1013 h 2051"/>
                <a:gd name="T6" fmla="*/ 69 w 677"/>
                <a:gd name="T7" fmla="*/ 903 h 2051"/>
                <a:gd name="T8" fmla="*/ 92 w 677"/>
                <a:gd name="T9" fmla="*/ 807 h 2051"/>
                <a:gd name="T10" fmla="*/ 0 w 677"/>
                <a:gd name="T11" fmla="*/ 468 h 2051"/>
                <a:gd name="T12" fmla="*/ 3 w 677"/>
                <a:gd name="T13" fmla="*/ 321 h 2051"/>
                <a:gd name="T14" fmla="*/ 41 w 677"/>
                <a:gd name="T15" fmla="*/ 186 h 2051"/>
                <a:gd name="T16" fmla="*/ 618 w 677"/>
                <a:gd name="T17" fmla="*/ 458 h 2051"/>
                <a:gd name="T18" fmla="*/ 635 w 677"/>
                <a:gd name="T19" fmla="*/ 705 h 2051"/>
                <a:gd name="T20" fmla="*/ 677 w 677"/>
                <a:gd name="T21" fmla="*/ 1199 h 2051"/>
                <a:gd name="T22" fmla="*/ 677 w 677"/>
                <a:gd name="T23" fmla="*/ 1377 h 2051"/>
                <a:gd name="T24" fmla="*/ 547 w 677"/>
                <a:gd name="T25" fmla="*/ 1282 h 2051"/>
                <a:gd name="T26" fmla="*/ 656 w 677"/>
                <a:gd name="T27" fmla="*/ 1460 h 2051"/>
                <a:gd name="T28" fmla="*/ 563 w 677"/>
                <a:gd name="T29" fmla="*/ 1495 h 2051"/>
                <a:gd name="T30" fmla="*/ 630 w 677"/>
                <a:gd name="T31" fmla="*/ 1674 h 2051"/>
                <a:gd name="T32" fmla="*/ 677 w 677"/>
                <a:gd name="T33" fmla="*/ 1906 h 2051"/>
                <a:gd name="T34" fmla="*/ 474 w 677"/>
                <a:gd name="T35" fmla="*/ 1766 h 2051"/>
                <a:gd name="T36" fmla="*/ 462 w 677"/>
                <a:gd name="T37" fmla="*/ 1802 h 2051"/>
                <a:gd name="T38" fmla="*/ 392 w 677"/>
                <a:gd name="T39" fmla="*/ 1674 h 2051"/>
                <a:gd name="T40" fmla="*/ 497 w 677"/>
                <a:gd name="T41" fmla="*/ 1743 h 2051"/>
                <a:gd name="T42" fmla="*/ 61 w 677"/>
                <a:gd name="T43" fmla="*/ 1202 h 2051"/>
                <a:gd name="T44" fmla="*/ 516 w 677"/>
                <a:gd name="T45" fmla="*/ 1731 h 2051"/>
                <a:gd name="T46" fmla="*/ 104 w 677"/>
                <a:gd name="T47" fmla="*/ 1199 h 2051"/>
                <a:gd name="T48" fmla="*/ 396 w 677"/>
                <a:gd name="T49" fmla="*/ 1513 h 2051"/>
                <a:gd name="T50" fmla="*/ 650 w 677"/>
                <a:gd name="T51" fmla="*/ 1793 h 2051"/>
                <a:gd name="T52" fmla="*/ 293 w 677"/>
                <a:gd name="T53" fmla="*/ 1354 h 2051"/>
                <a:gd name="T54" fmla="*/ 321 w 677"/>
                <a:gd name="T55" fmla="*/ 1321 h 2051"/>
                <a:gd name="T56" fmla="*/ 401 w 677"/>
                <a:gd name="T57" fmla="*/ 1426 h 2051"/>
                <a:gd name="T58" fmla="*/ 157 w 677"/>
                <a:gd name="T59" fmla="*/ 1062 h 2051"/>
                <a:gd name="T60" fmla="*/ 283 w 677"/>
                <a:gd name="T61" fmla="*/ 1161 h 2051"/>
                <a:gd name="T62" fmla="*/ 460 w 677"/>
                <a:gd name="T63" fmla="*/ 1359 h 2051"/>
                <a:gd name="T64" fmla="*/ 270 w 677"/>
                <a:gd name="T65" fmla="*/ 1079 h 2051"/>
                <a:gd name="T66" fmla="*/ 282 w 677"/>
                <a:gd name="T67" fmla="*/ 1033 h 2051"/>
                <a:gd name="T68" fmla="*/ 407 w 677"/>
                <a:gd name="T69" fmla="*/ 1201 h 2051"/>
                <a:gd name="T70" fmla="*/ 283 w 677"/>
                <a:gd name="T71" fmla="*/ 962 h 2051"/>
                <a:gd name="T72" fmla="*/ 139 w 677"/>
                <a:gd name="T73" fmla="*/ 719 h 2051"/>
                <a:gd name="T74" fmla="*/ 279 w 677"/>
                <a:gd name="T75" fmla="*/ 909 h 2051"/>
                <a:gd name="T76" fmla="*/ 474 w 677"/>
                <a:gd name="T77" fmla="*/ 1115 h 2051"/>
                <a:gd name="T78" fmla="*/ 343 w 677"/>
                <a:gd name="T79" fmla="*/ 887 h 2051"/>
                <a:gd name="T80" fmla="*/ 515 w 677"/>
                <a:gd name="T81" fmla="*/ 1112 h 2051"/>
                <a:gd name="T82" fmla="*/ 182 w 677"/>
                <a:gd name="T83" fmla="*/ 609 h 2051"/>
                <a:gd name="T84" fmla="*/ 538 w 677"/>
                <a:gd name="T85" fmla="*/ 1036 h 2051"/>
                <a:gd name="T86" fmla="*/ 133 w 677"/>
                <a:gd name="T87" fmla="*/ 487 h 2051"/>
                <a:gd name="T88" fmla="*/ 179 w 677"/>
                <a:gd name="T89" fmla="*/ 540 h 2051"/>
                <a:gd name="T90" fmla="*/ 559 w 677"/>
                <a:gd name="T91" fmla="*/ 978 h 2051"/>
                <a:gd name="T92" fmla="*/ 124 w 677"/>
                <a:gd name="T93" fmla="*/ 390 h 2051"/>
                <a:gd name="T94" fmla="*/ 251 w 677"/>
                <a:gd name="T95" fmla="*/ 542 h 2051"/>
                <a:gd name="T96" fmla="*/ 456 w 677"/>
                <a:gd name="T97" fmla="*/ 770 h 2051"/>
                <a:gd name="T98" fmla="*/ 163 w 677"/>
                <a:gd name="T99" fmla="*/ 338 h 2051"/>
                <a:gd name="T100" fmla="*/ 200 w 677"/>
                <a:gd name="T101" fmla="*/ 389 h 2051"/>
                <a:gd name="T102" fmla="*/ 431 w 677"/>
                <a:gd name="T103" fmla="*/ 660 h 2051"/>
                <a:gd name="T104" fmla="*/ 54 w 677"/>
                <a:gd name="T105" fmla="*/ 100 h 2051"/>
                <a:gd name="T106" fmla="*/ 247 w 677"/>
                <a:gd name="T107" fmla="*/ 331 h 2051"/>
                <a:gd name="T108" fmla="*/ 303 w 677"/>
                <a:gd name="T109" fmla="*/ 400 h 2051"/>
                <a:gd name="T110" fmla="*/ 653 w 677"/>
                <a:gd name="T111" fmla="*/ 827 h 2051"/>
                <a:gd name="T112" fmla="*/ 116 w 677"/>
                <a:gd name="T113" fmla="*/ 62 h 2051"/>
                <a:gd name="T114" fmla="*/ 232 w 677"/>
                <a:gd name="T115" fmla="*/ 227 h 2051"/>
                <a:gd name="T116" fmla="*/ 386 w 677"/>
                <a:gd name="T117" fmla="*/ 412 h 2051"/>
                <a:gd name="T118" fmla="*/ 559 w 677"/>
                <a:gd name="T119" fmla="*/ 603 h 2051"/>
                <a:gd name="T120" fmla="*/ 348 w 677"/>
                <a:gd name="T121" fmla="*/ 259 h 2051"/>
                <a:gd name="T122" fmla="*/ 494 w 677"/>
                <a:gd name="T123" fmla="*/ 439 h 2051"/>
                <a:gd name="T124" fmla="*/ 525 w 677"/>
                <a:gd name="T125" fmla="*/ 343 h 20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77" h="2051">
                  <a:moveTo>
                    <a:pt x="0" y="1263"/>
                  </a:moveTo>
                  <a:lnTo>
                    <a:pt x="0" y="1247"/>
                  </a:lnTo>
                  <a:lnTo>
                    <a:pt x="17" y="1265"/>
                  </a:lnTo>
                  <a:lnTo>
                    <a:pt x="38" y="1288"/>
                  </a:lnTo>
                  <a:lnTo>
                    <a:pt x="63" y="1316"/>
                  </a:lnTo>
                  <a:lnTo>
                    <a:pt x="88" y="1346"/>
                  </a:lnTo>
                  <a:lnTo>
                    <a:pt x="129" y="1396"/>
                  </a:lnTo>
                  <a:lnTo>
                    <a:pt x="162" y="1437"/>
                  </a:lnTo>
                  <a:lnTo>
                    <a:pt x="174" y="1453"/>
                  </a:lnTo>
                  <a:lnTo>
                    <a:pt x="183" y="1467"/>
                  </a:lnTo>
                  <a:lnTo>
                    <a:pt x="188" y="1475"/>
                  </a:lnTo>
                  <a:lnTo>
                    <a:pt x="189" y="1479"/>
                  </a:lnTo>
                  <a:lnTo>
                    <a:pt x="186" y="1479"/>
                  </a:lnTo>
                  <a:lnTo>
                    <a:pt x="179" y="1472"/>
                  </a:lnTo>
                  <a:lnTo>
                    <a:pt x="170" y="1462"/>
                  </a:lnTo>
                  <a:lnTo>
                    <a:pt x="155" y="1448"/>
                  </a:lnTo>
                  <a:lnTo>
                    <a:pt x="121" y="1410"/>
                  </a:lnTo>
                  <a:lnTo>
                    <a:pt x="79" y="1362"/>
                  </a:lnTo>
                  <a:lnTo>
                    <a:pt x="56" y="1333"/>
                  </a:lnTo>
                  <a:lnTo>
                    <a:pt x="34" y="1307"/>
                  </a:lnTo>
                  <a:lnTo>
                    <a:pt x="15" y="1284"/>
                  </a:lnTo>
                  <a:lnTo>
                    <a:pt x="0" y="1263"/>
                  </a:lnTo>
                  <a:close/>
                  <a:moveTo>
                    <a:pt x="0" y="1229"/>
                  </a:moveTo>
                  <a:lnTo>
                    <a:pt x="0" y="1203"/>
                  </a:lnTo>
                  <a:lnTo>
                    <a:pt x="16" y="1222"/>
                  </a:lnTo>
                  <a:lnTo>
                    <a:pt x="55" y="1269"/>
                  </a:lnTo>
                  <a:lnTo>
                    <a:pt x="86" y="1310"/>
                  </a:lnTo>
                  <a:lnTo>
                    <a:pt x="98" y="1325"/>
                  </a:lnTo>
                  <a:lnTo>
                    <a:pt x="107" y="1338"/>
                  </a:lnTo>
                  <a:lnTo>
                    <a:pt x="111" y="1346"/>
                  </a:lnTo>
                  <a:lnTo>
                    <a:pt x="112" y="1351"/>
                  </a:lnTo>
                  <a:lnTo>
                    <a:pt x="110" y="1350"/>
                  </a:lnTo>
                  <a:lnTo>
                    <a:pt x="102" y="1344"/>
                  </a:lnTo>
                  <a:lnTo>
                    <a:pt x="92" y="1334"/>
                  </a:lnTo>
                  <a:lnTo>
                    <a:pt x="79" y="1320"/>
                  </a:lnTo>
                  <a:lnTo>
                    <a:pt x="46" y="1284"/>
                  </a:lnTo>
                  <a:lnTo>
                    <a:pt x="6" y="1237"/>
                  </a:lnTo>
                  <a:lnTo>
                    <a:pt x="0" y="1229"/>
                  </a:lnTo>
                  <a:close/>
                  <a:moveTo>
                    <a:pt x="0" y="1186"/>
                  </a:moveTo>
                  <a:lnTo>
                    <a:pt x="0" y="1163"/>
                  </a:lnTo>
                  <a:lnTo>
                    <a:pt x="20" y="1190"/>
                  </a:lnTo>
                  <a:lnTo>
                    <a:pt x="35" y="1211"/>
                  </a:lnTo>
                  <a:lnTo>
                    <a:pt x="41" y="1218"/>
                  </a:lnTo>
                  <a:lnTo>
                    <a:pt x="45" y="1225"/>
                  </a:lnTo>
                  <a:lnTo>
                    <a:pt x="46" y="1229"/>
                  </a:lnTo>
                  <a:lnTo>
                    <a:pt x="47" y="1232"/>
                  </a:lnTo>
                  <a:lnTo>
                    <a:pt x="45" y="1232"/>
                  </a:lnTo>
                  <a:lnTo>
                    <a:pt x="43" y="1229"/>
                  </a:lnTo>
                  <a:lnTo>
                    <a:pt x="38" y="1226"/>
                  </a:lnTo>
                  <a:lnTo>
                    <a:pt x="33" y="1222"/>
                  </a:lnTo>
                  <a:lnTo>
                    <a:pt x="18" y="1206"/>
                  </a:lnTo>
                  <a:lnTo>
                    <a:pt x="0" y="1186"/>
                  </a:lnTo>
                  <a:close/>
                  <a:moveTo>
                    <a:pt x="0" y="1052"/>
                  </a:moveTo>
                  <a:lnTo>
                    <a:pt x="0" y="1030"/>
                  </a:lnTo>
                  <a:lnTo>
                    <a:pt x="14" y="1045"/>
                  </a:lnTo>
                  <a:lnTo>
                    <a:pt x="29" y="1063"/>
                  </a:lnTo>
                  <a:lnTo>
                    <a:pt x="46" y="1082"/>
                  </a:lnTo>
                  <a:lnTo>
                    <a:pt x="64" y="1104"/>
                  </a:lnTo>
                  <a:lnTo>
                    <a:pt x="99" y="1146"/>
                  </a:lnTo>
                  <a:lnTo>
                    <a:pt x="127" y="1182"/>
                  </a:lnTo>
                  <a:lnTo>
                    <a:pt x="136" y="1196"/>
                  </a:lnTo>
                  <a:lnTo>
                    <a:pt x="144" y="1207"/>
                  </a:lnTo>
                  <a:lnTo>
                    <a:pt x="149" y="1215"/>
                  </a:lnTo>
                  <a:lnTo>
                    <a:pt x="150" y="1220"/>
                  </a:lnTo>
                  <a:lnTo>
                    <a:pt x="146" y="1218"/>
                  </a:lnTo>
                  <a:lnTo>
                    <a:pt x="140" y="1214"/>
                  </a:lnTo>
                  <a:lnTo>
                    <a:pt x="131" y="1205"/>
                  </a:lnTo>
                  <a:lnTo>
                    <a:pt x="119" y="1193"/>
                  </a:lnTo>
                  <a:lnTo>
                    <a:pt x="89" y="1161"/>
                  </a:lnTo>
                  <a:lnTo>
                    <a:pt x="54" y="1119"/>
                  </a:lnTo>
                  <a:lnTo>
                    <a:pt x="38" y="1101"/>
                  </a:lnTo>
                  <a:lnTo>
                    <a:pt x="24" y="1084"/>
                  </a:lnTo>
                  <a:lnTo>
                    <a:pt x="12" y="1067"/>
                  </a:lnTo>
                  <a:lnTo>
                    <a:pt x="0" y="1052"/>
                  </a:lnTo>
                  <a:close/>
                  <a:moveTo>
                    <a:pt x="0" y="1004"/>
                  </a:moveTo>
                  <a:lnTo>
                    <a:pt x="0" y="978"/>
                  </a:lnTo>
                  <a:lnTo>
                    <a:pt x="7" y="987"/>
                  </a:lnTo>
                  <a:lnTo>
                    <a:pt x="16" y="997"/>
                  </a:lnTo>
                  <a:lnTo>
                    <a:pt x="25" y="1007"/>
                  </a:lnTo>
                  <a:lnTo>
                    <a:pt x="34" y="1018"/>
                  </a:lnTo>
                  <a:lnTo>
                    <a:pt x="67" y="1058"/>
                  </a:lnTo>
                  <a:lnTo>
                    <a:pt x="93" y="1094"/>
                  </a:lnTo>
                  <a:lnTo>
                    <a:pt x="103" y="1107"/>
                  </a:lnTo>
                  <a:lnTo>
                    <a:pt x="110" y="1118"/>
                  </a:lnTo>
                  <a:lnTo>
                    <a:pt x="114" y="1126"/>
                  </a:lnTo>
                  <a:lnTo>
                    <a:pt x="116" y="1129"/>
                  </a:lnTo>
                  <a:lnTo>
                    <a:pt x="112" y="1129"/>
                  </a:lnTo>
                  <a:lnTo>
                    <a:pt x="107" y="1125"/>
                  </a:lnTo>
                  <a:lnTo>
                    <a:pt x="98" y="1116"/>
                  </a:lnTo>
                  <a:lnTo>
                    <a:pt x="86" y="1105"/>
                  </a:lnTo>
                  <a:lnTo>
                    <a:pt x="58" y="1074"/>
                  </a:lnTo>
                  <a:lnTo>
                    <a:pt x="24" y="1034"/>
                  </a:lnTo>
                  <a:lnTo>
                    <a:pt x="12" y="1019"/>
                  </a:lnTo>
                  <a:lnTo>
                    <a:pt x="0" y="1004"/>
                  </a:lnTo>
                  <a:close/>
                  <a:moveTo>
                    <a:pt x="0" y="951"/>
                  </a:moveTo>
                  <a:lnTo>
                    <a:pt x="0" y="924"/>
                  </a:lnTo>
                  <a:lnTo>
                    <a:pt x="14" y="940"/>
                  </a:lnTo>
                  <a:lnTo>
                    <a:pt x="45" y="980"/>
                  </a:lnTo>
                  <a:lnTo>
                    <a:pt x="70" y="1013"/>
                  </a:lnTo>
                  <a:lnTo>
                    <a:pt x="80" y="1028"/>
                  </a:lnTo>
                  <a:lnTo>
                    <a:pt x="87" y="1037"/>
                  </a:lnTo>
                  <a:lnTo>
                    <a:pt x="91" y="1045"/>
                  </a:lnTo>
                  <a:lnTo>
                    <a:pt x="91" y="1048"/>
                  </a:lnTo>
                  <a:lnTo>
                    <a:pt x="89" y="1048"/>
                  </a:lnTo>
                  <a:lnTo>
                    <a:pt x="84" y="1044"/>
                  </a:lnTo>
                  <a:lnTo>
                    <a:pt x="75" y="1036"/>
                  </a:lnTo>
                  <a:lnTo>
                    <a:pt x="64" y="1025"/>
                  </a:lnTo>
                  <a:lnTo>
                    <a:pt x="36" y="994"/>
                  </a:lnTo>
                  <a:lnTo>
                    <a:pt x="4" y="957"/>
                  </a:lnTo>
                  <a:lnTo>
                    <a:pt x="0" y="951"/>
                  </a:lnTo>
                  <a:close/>
                  <a:moveTo>
                    <a:pt x="0" y="896"/>
                  </a:moveTo>
                  <a:lnTo>
                    <a:pt x="0" y="868"/>
                  </a:lnTo>
                  <a:lnTo>
                    <a:pt x="3" y="872"/>
                  </a:lnTo>
                  <a:lnTo>
                    <a:pt x="34" y="911"/>
                  </a:lnTo>
                  <a:lnTo>
                    <a:pt x="58" y="943"/>
                  </a:lnTo>
                  <a:lnTo>
                    <a:pt x="67" y="956"/>
                  </a:lnTo>
                  <a:lnTo>
                    <a:pt x="74" y="966"/>
                  </a:lnTo>
                  <a:lnTo>
                    <a:pt x="77" y="972"/>
                  </a:lnTo>
                  <a:lnTo>
                    <a:pt x="77" y="977"/>
                  </a:lnTo>
                  <a:lnTo>
                    <a:pt x="75" y="976"/>
                  </a:lnTo>
                  <a:lnTo>
                    <a:pt x="70" y="972"/>
                  </a:lnTo>
                  <a:lnTo>
                    <a:pt x="63" y="966"/>
                  </a:lnTo>
                  <a:lnTo>
                    <a:pt x="53" y="956"/>
                  </a:lnTo>
                  <a:lnTo>
                    <a:pt x="29" y="930"/>
                  </a:lnTo>
                  <a:lnTo>
                    <a:pt x="0" y="896"/>
                  </a:lnTo>
                  <a:close/>
                  <a:moveTo>
                    <a:pt x="0" y="838"/>
                  </a:moveTo>
                  <a:lnTo>
                    <a:pt x="0" y="809"/>
                  </a:lnTo>
                  <a:lnTo>
                    <a:pt x="2" y="812"/>
                  </a:lnTo>
                  <a:lnTo>
                    <a:pt x="32" y="849"/>
                  </a:lnTo>
                  <a:lnTo>
                    <a:pt x="55" y="881"/>
                  </a:lnTo>
                  <a:lnTo>
                    <a:pt x="63" y="893"/>
                  </a:lnTo>
                  <a:lnTo>
                    <a:pt x="69" y="903"/>
                  </a:lnTo>
                  <a:lnTo>
                    <a:pt x="72" y="909"/>
                  </a:lnTo>
                  <a:lnTo>
                    <a:pt x="74" y="913"/>
                  </a:lnTo>
                  <a:lnTo>
                    <a:pt x="71" y="913"/>
                  </a:lnTo>
                  <a:lnTo>
                    <a:pt x="66" y="909"/>
                  </a:lnTo>
                  <a:lnTo>
                    <a:pt x="59" y="904"/>
                  </a:lnTo>
                  <a:lnTo>
                    <a:pt x="50" y="894"/>
                  </a:lnTo>
                  <a:lnTo>
                    <a:pt x="27" y="870"/>
                  </a:lnTo>
                  <a:lnTo>
                    <a:pt x="0" y="838"/>
                  </a:lnTo>
                  <a:close/>
                  <a:moveTo>
                    <a:pt x="0" y="776"/>
                  </a:moveTo>
                  <a:lnTo>
                    <a:pt x="0" y="748"/>
                  </a:lnTo>
                  <a:lnTo>
                    <a:pt x="11" y="761"/>
                  </a:lnTo>
                  <a:lnTo>
                    <a:pt x="38" y="796"/>
                  </a:lnTo>
                  <a:lnTo>
                    <a:pt x="60" y="826"/>
                  </a:lnTo>
                  <a:lnTo>
                    <a:pt x="68" y="838"/>
                  </a:lnTo>
                  <a:lnTo>
                    <a:pt x="75" y="848"/>
                  </a:lnTo>
                  <a:lnTo>
                    <a:pt x="78" y="854"/>
                  </a:lnTo>
                  <a:lnTo>
                    <a:pt x="78" y="858"/>
                  </a:lnTo>
                  <a:lnTo>
                    <a:pt x="76" y="858"/>
                  </a:lnTo>
                  <a:lnTo>
                    <a:pt x="70" y="854"/>
                  </a:lnTo>
                  <a:lnTo>
                    <a:pt x="64" y="847"/>
                  </a:lnTo>
                  <a:lnTo>
                    <a:pt x="54" y="838"/>
                  </a:lnTo>
                  <a:lnTo>
                    <a:pt x="29" y="811"/>
                  </a:lnTo>
                  <a:lnTo>
                    <a:pt x="1" y="777"/>
                  </a:lnTo>
                  <a:lnTo>
                    <a:pt x="0" y="776"/>
                  </a:lnTo>
                  <a:close/>
                  <a:moveTo>
                    <a:pt x="0" y="711"/>
                  </a:moveTo>
                  <a:lnTo>
                    <a:pt x="0" y="684"/>
                  </a:lnTo>
                  <a:lnTo>
                    <a:pt x="13" y="700"/>
                  </a:lnTo>
                  <a:lnTo>
                    <a:pt x="27" y="717"/>
                  </a:lnTo>
                  <a:lnTo>
                    <a:pt x="54" y="751"/>
                  </a:lnTo>
                  <a:lnTo>
                    <a:pt x="76" y="779"/>
                  </a:lnTo>
                  <a:lnTo>
                    <a:pt x="84" y="791"/>
                  </a:lnTo>
                  <a:lnTo>
                    <a:pt x="89" y="800"/>
                  </a:lnTo>
                  <a:lnTo>
                    <a:pt x="92" y="807"/>
                  </a:lnTo>
                  <a:lnTo>
                    <a:pt x="92" y="810"/>
                  </a:lnTo>
                  <a:lnTo>
                    <a:pt x="90" y="810"/>
                  </a:lnTo>
                  <a:lnTo>
                    <a:pt x="85" y="807"/>
                  </a:lnTo>
                  <a:lnTo>
                    <a:pt x="78" y="800"/>
                  </a:lnTo>
                  <a:lnTo>
                    <a:pt x="68" y="790"/>
                  </a:lnTo>
                  <a:lnTo>
                    <a:pt x="45" y="766"/>
                  </a:lnTo>
                  <a:lnTo>
                    <a:pt x="17" y="733"/>
                  </a:lnTo>
                  <a:lnTo>
                    <a:pt x="9" y="722"/>
                  </a:lnTo>
                  <a:lnTo>
                    <a:pt x="0" y="711"/>
                  </a:lnTo>
                  <a:close/>
                  <a:moveTo>
                    <a:pt x="0" y="639"/>
                  </a:moveTo>
                  <a:lnTo>
                    <a:pt x="0" y="619"/>
                  </a:lnTo>
                  <a:lnTo>
                    <a:pt x="11" y="631"/>
                  </a:lnTo>
                  <a:lnTo>
                    <a:pt x="24" y="645"/>
                  </a:lnTo>
                  <a:lnTo>
                    <a:pt x="38" y="661"/>
                  </a:lnTo>
                  <a:lnTo>
                    <a:pt x="54" y="680"/>
                  </a:lnTo>
                  <a:lnTo>
                    <a:pt x="79" y="713"/>
                  </a:lnTo>
                  <a:lnTo>
                    <a:pt x="99" y="741"/>
                  </a:lnTo>
                  <a:lnTo>
                    <a:pt x="107" y="752"/>
                  </a:lnTo>
                  <a:lnTo>
                    <a:pt x="112" y="761"/>
                  </a:lnTo>
                  <a:lnTo>
                    <a:pt x="114" y="767"/>
                  </a:lnTo>
                  <a:lnTo>
                    <a:pt x="116" y="770"/>
                  </a:lnTo>
                  <a:lnTo>
                    <a:pt x="113" y="770"/>
                  </a:lnTo>
                  <a:lnTo>
                    <a:pt x="108" y="767"/>
                  </a:lnTo>
                  <a:lnTo>
                    <a:pt x="101" y="761"/>
                  </a:lnTo>
                  <a:lnTo>
                    <a:pt x="92" y="752"/>
                  </a:lnTo>
                  <a:lnTo>
                    <a:pt x="70" y="727"/>
                  </a:lnTo>
                  <a:lnTo>
                    <a:pt x="44" y="697"/>
                  </a:lnTo>
                  <a:lnTo>
                    <a:pt x="31" y="681"/>
                  </a:lnTo>
                  <a:lnTo>
                    <a:pt x="20" y="666"/>
                  </a:lnTo>
                  <a:lnTo>
                    <a:pt x="9" y="651"/>
                  </a:lnTo>
                  <a:lnTo>
                    <a:pt x="0" y="639"/>
                  </a:lnTo>
                  <a:close/>
                  <a:moveTo>
                    <a:pt x="0" y="491"/>
                  </a:moveTo>
                  <a:lnTo>
                    <a:pt x="0" y="468"/>
                  </a:lnTo>
                  <a:lnTo>
                    <a:pt x="12" y="485"/>
                  </a:lnTo>
                  <a:lnTo>
                    <a:pt x="21" y="498"/>
                  </a:lnTo>
                  <a:lnTo>
                    <a:pt x="25" y="508"/>
                  </a:lnTo>
                  <a:lnTo>
                    <a:pt x="26" y="513"/>
                  </a:lnTo>
                  <a:lnTo>
                    <a:pt x="23" y="512"/>
                  </a:lnTo>
                  <a:lnTo>
                    <a:pt x="17" y="509"/>
                  </a:lnTo>
                  <a:lnTo>
                    <a:pt x="10" y="501"/>
                  </a:lnTo>
                  <a:lnTo>
                    <a:pt x="0" y="491"/>
                  </a:lnTo>
                  <a:close/>
                  <a:moveTo>
                    <a:pt x="0" y="412"/>
                  </a:moveTo>
                  <a:lnTo>
                    <a:pt x="0" y="389"/>
                  </a:lnTo>
                  <a:lnTo>
                    <a:pt x="6" y="396"/>
                  </a:lnTo>
                  <a:lnTo>
                    <a:pt x="14" y="405"/>
                  </a:lnTo>
                  <a:lnTo>
                    <a:pt x="22" y="414"/>
                  </a:lnTo>
                  <a:lnTo>
                    <a:pt x="31" y="424"/>
                  </a:lnTo>
                  <a:lnTo>
                    <a:pt x="52" y="452"/>
                  </a:lnTo>
                  <a:lnTo>
                    <a:pt x="68" y="475"/>
                  </a:lnTo>
                  <a:lnTo>
                    <a:pt x="75" y="485"/>
                  </a:lnTo>
                  <a:lnTo>
                    <a:pt x="79" y="492"/>
                  </a:lnTo>
                  <a:lnTo>
                    <a:pt x="81" y="498"/>
                  </a:lnTo>
                  <a:lnTo>
                    <a:pt x="81" y="501"/>
                  </a:lnTo>
                  <a:lnTo>
                    <a:pt x="79" y="501"/>
                  </a:lnTo>
                  <a:lnTo>
                    <a:pt x="75" y="499"/>
                  </a:lnTo>
                  <a:lnTo>
                    <a:pt x="69" y="494"/>
                  </a:lnTo>
                  <a:lnTo>
                    <a:pt x="61" y="486"/>
                  </a:lnTo>
                  <a:lnTo>
                    <a:pt x="43" y="466"/>
                  </a:lnTo>
                  <a:lnTo>
                    <a:pt x="21" y="439"/>
                  </a:lnTo>
                  <a:lnTo>
                    <a:pt x="10" y="425"/>
                  </a:lnTo>
                  <a:lnTo>
                    <a:pt x="0" y="412"/>
                  </a:lnTo>
                  <a:close/>
                  <a:moveTo>
                    <a:pt x="0" y="319"/>
                  </a:moveTo>
                  <a:lnTo>
                    <a:pt x="0" y="308"/>
                  </a:lnTo>
                  <a:lnTo>
                    <a:pt x="4" y="317"/>
                  </a:lnTo>
                  <a:lnTo>
                    <a:pt x="4" y="320"/>
                  </a:lnTo>
                  <a:lnTo>
                    <a:pt x="3" y="321"/>
                  </a:lnTo>
                  <a:lnTo>
                    <a:pt x="0" y="319"/>
                  </a:lnTo>
                  <a:close/>
                  <a:moveTo>
                    <a:pt x="0" y="236"/>
                  </a:moveTo>
                  <a:lnTo>
                    <a:pt x="0" y="217"/>
                  </a:lnTo>
                  <a:lnTo>
                    <a:pt x="7" y="225"/>
                  </a:lnTo>
                  <a:lnTo>
                    <a:pt x="16" y="235"/>
                  </a:lnTo>
                  <a:lnTo>
                    <a:pt x="26" y="246"/>
                  </a:lnTo>
                  <a:lnTo>
                    <a:pt x="37" y="259"/>
                  </a:lnTo>
                  <a:lnTo>
                    <a:pt x="55" y="283"/>
                  </a:lnTo>
                  <a:lnTo>
                    <a:pt x="70" y="304"/>
                  </a:lnTo>
                  <a:lnTo>
                    <a:pt x="75" y="313"/>
                  </a:lnTo>
                  <a:lnTo>
                    <a:pt x="79" y="319"/>
                  </a:lnTo>
                  <a:lnTo>
                    <a:pt x="81" y="324"/>
                  </a:lnTo>
                  <a:lnTo>
                    <a:pt x="81" y="327"/>
                  </a:lnTo>
                  <a:lnTo>
                    <a:pt x="79" y="327"/>
                  </a:lnTo>
                  <a:lnTo>
                    <a:pt x="75" y="325"/>
                  </a:lnTo>
                  <a:lnTo>
                    <a:pt x="70" y="320"/>
                  </a:lnTo>
                  <a:lnTo>
                    <a:pt x="64" y="314"/>
                  </a:lnTo>
                  <a:lnTo>
                    <a:pt x="47" y="296"/>
                  </a:lnTo>
                  <a:lnTo>
                    <a:pt x="27" y="274"/>
                  </a:lnTo>
                  <a:lnTo>
                    <a:pt x="20" y="264"/>
                  </a:lnTo>
                  <a:lnTo>
                    <a:pt x="13" y="254"/>
                  </a:lnTo>
                  <a:lnTo>
                    <a:pt x="6" y="245"/>
                  </a:lnTo>
                  <a:lnTo>
                    <a:pt x="0" y="236"/>
                  </a:lnTo>
                  <a:close/>
                  <a:moveTo>
                    <a:pt x="0" y="144"/>
                  </a:moveTo>
                  <a:lnTo>
                    <a:pt x="0" y="118"/>
                  </a:lnTo>
                  <a:lnTo>
                    <a:pt x="3" y="123"/>
                  </a:lnTo>
                  <a:lnTo>
                    <a:pt x="20" y="145"/>
                  </a:lnTo>
                  <a:lnTo>
                    <a:pt x="33" y="164"/>
                  </a:lnTo>
                  <a:lnTo>
                    <a:pt x="37" y="172"/>
                  </a:lnTo>
                  <a:lnTo>
                    <a:pt x="41" y="178"/>
                  </a:lnTo>
                  <a:lnTo>
                    <a:pt x="43" y="182"/>
                  </a:lnTo>
                  <a:lnTo>
                    <a:pt x="43" y="186"/>
                  </a:lnTo>
                  <a:lnTo>
                    <a:pt x="41" y="186"/>
                  </a:lnTo>
                  <a:lnTo>
                    <a:pt x="38" y="185"/>
                  </a:lnTo>
                  <a:lnTo>
                    <a:pt x="34" y="181"/>
                  </a:lnTo>
                  <a:lnTo>
                    <a:pt x="28" y="176"/>
                  </a:lnTo>
                  <a:lnTo>
                    <a:pt x="15" y="161"/>
                  </a:lnTo>
                  <a:lnTo>
                    <a:pt x="0" y="144"/>
                  </a:lnTo>
                  <a:close/>
                  <a:moveTo>
                    <a:pt x="0" y="42"/>
                  </a:moveTo>
                  <a:lnTo>
                    <a:pt x="0" y="20"/>
                  </a:lnTo>
                  <a:lnTo>
                    <a:pt x="12" y="37"/>
                  </a:lnTo>
                  <a:lnTo>
                    <a:pt x="21" y="51"/>
                  </a:lnTo>
                  <a:lnTo>
                    <a:pt x="24" y="57"/>
                  </a:lnTo>
                  <a:lnTo>
                    <a:pt x="26" y="61"/>
                  </a:lnTo>
                  <a:lnTo>
                    <a:pt x="27" y="64"/>
                  </a:lnTo>
                  <a:lnTo>
                    <a:pt x="27" y="67"/>
                  </a:lnTo>
                  <a:lnTo>
                    <a:pt x="24" y="67"/>
                  </a:lnTo>
                  <a:lnTo>
                    <a:pt x="18" y="62"/>
                  </a:lnTo>
                  <a:lnTo>
                    <a:pt x="10" y="53"/>
                  </a:lnTo>
                  <a:lnTo>
                    <a:pt x="0" y="42"/>
                  </a:lnTo>
                  <a:close/>
                  <a:moveTo>
                    <a:pt x="677" y="530"/>
                  </a:moveTo>
                  <a:lnTo>
                    <a:pt x="677" y="546"/>
                  </a:lnTo>
                  <a:lnTo>
                    <a:pt x="670" y="540"/>
                  </a:lnTo>
                  <a:lnTo>
                    <a:pt x="660" y="531"/>
                  </a:lnTo>
                  <a:lnTo>
                    <a:pt x="650" y="520"/>
                  </a:lnTo>
                  <a:lnTo>
                    <a:pt x="639" y="508"/>
                  </a:lnTo>
                  <a:lnTo>
                    <a:pt x="624" y="487"/>
                  </a:lnTo>
                  <a:lnTo>
                    <a:pt x="611" y="469"/>
                  </a:lnTo>
                  <a:lnTo>
                    <a:pt x="606" y="462"/>
                  </a:lnTo>
                  <a:lnTo>
                    <a:pt x="604" y="456"/>
                  </a:lnTo>
                  <a:lnTo>
                    <a:pt x="602" y="452"/>
                  </a:lnTo>
                  <a:lnTo>
                    <a:pt x="602" y="449"/>
                  </a:lnTo>
                  <a:lnTo>
                    <a:pt x="604" y="448"/>
                  </a:lnTo>
                  <a:lnTo>
                    <a:pt x="607" y="449"/>
                  </a:lnTo>
                  <a:lnTo>
                    <a:pt x="612" y="454"/>
                  </a:lnTo>
                  <a:lnTo>
                    <a:pt x="618" y="458"/>
                  </a:lnTo>
                  <a:lnTo>
                    <a:pt x="633" y="473"/>
                  </a:lnTo>
                  <a:lnTo>
                    <a:pt x="649" y="492"/>
                  </a:lnTo>
                  <a:lnTo>
                    <a:pt x="658" y="502"/>
                  </a:lnTo>
                  <a:lnTo>
                    <a:pt x="665" y="512"/>
                  </a:lnTo>
                  <a:lnTo>
                    <a:pt x="671" y="521"/>
                  </a:lnTo>
                  <a:lnTo>
                    <a:pt x="677" y="530"/>
                  </a:lnTo>
                  <a:close/>
                  <a:moveTo>
                    <a:pt x="677" y="639"/>
                  </a:moveTo>
                  <a:lnTo>
                    <a:pt x="677" y="663"/>
                  </a:lnTo>
                  <a:lnTo>
                    <a:pt x="664" y="648"/>
                  </a:lnTo>
                  <a:lnTo>
                    <a:pt x="647" y="630"/>
                  </a:lnTo>
                  <a:lnTo>
                    <a:pt x="630" y="608"/>
                  </a:lnTo>
                  <a:lnTo>
                    <a:pt x="616" y="588"/>
                  </a:lnTo>
                  <a:lnTo>
                    <a:pt x="611" y="581"/>
                  </a:lnTo>
                  <a:lnTo>
                    <a:pt x="607" y="574"/>
                  </a:lnTo>
                  <a:lnTo>
                    <a:pt x="605" y="570"/>
                  </a:lnTo>
                  <a:lnTo>
                    <a:pt x="606" y="566"/>
                  </a:lnTo>
                  <a:lnTo>
                    <a:pt x="607" y="566"/>
                  </a:lnTo>
                  <a:lnTo>
                    <a:pt x="612" y="567"/>
                  </a:lnTo>
                  <a:lnTo>
                    <a:pt x="616" y="572"/>
                  </a:lnTo>
                  <a:lnTo>
                    <a:pt x="623" y="577"/>
                  </a:lnTo>
                  <a:lnTo>
                    <a:pt x="639" y="593"/>
                  </a:lnTo>
                  <a:lnTo>
                    <a:pt x="657" y="615"/>
                  </a:lnTo>
                  <a:lnTo>
                    <a:pt x="668" y="627"/>
                  </a:lnTo>
                  <a:lnTo>
                    <a:pt x="677" y="639"/>
                  </a:lnTo>
                  <a:close/>
                  <a:moveTo>
                    <a:pt x="677" y="744"/>
                  </a:moveTo>
                  <a:lnTo>
                    <a:pt x="677" y="773"/>
                  </a:lnTo>
                  <a:lnTo>
                    <a:pt x="658" y="749"/>
                  </a:lnTo>
                  <a:lnTo>
                    <a:pt x="644" y="729"/>
                  </a:lnTo>
                  <a:lnTo>
                    <a:pt x="638" y="721"/>
                  </a:lnTo>
                  <a:lnTo>
                    <a:pt x="635" y="714"/>
                  </a:lnTo>
                  <a:lnTo>
                    <a:pt x="633" y="709"/>
                  </a:lnTo>
                  <a:lnTo>
                    <a:pt x="633" y="706"/>
                  </a:lnTo>
                  <a:lnTo>
                    <a:pt x="635" y="705"/>
                  </a:lnTo>
                  <a:lnTo>
                    <a:pt x="638" y="706"/>
                  </a:lnTo>
                  <a:lnTo>
                    <a:pt x="642" y="710"/>
                  </a:lnTo>
                  <a:lnTo>
                    <a:pt x="647" y="714"/>
                  </a:lnTo>
                  <a:lnTo>
                    <a:pt x="661" y="727"/>
                  </a:lnTo>
                  <a:lnTo>
                    <a:pt x="677" y="744"/>
                  </a:lnTo>
                  <a:close/>
                  <a:moveTo>
                    <a:pt x="677" y="940"/>
                  </a:moveTo>
                  <a:lnTo>
                    <a:pt x="677" y="970"/>
                  </a:lnTo>
                  <a:lnTo>
                    <a:pt x="671" y="965"/>
                  </a:lnTo>
                  <a:lnTo>
                    <a:pt x="666" y="958"/>
                  </a:lnTo>
                  <a:lnTo>
                    <a:pt x="644" y="930"/>
                  </a:lnTo>
                  <a:lnTo>
                    <a:pt x="626" y="906"/>
                  </a:lnTo>
                  <a:lnTo>
                    <a:pt x="620" y="896"/>
                  </a:lnTo>
                  <a:lnTo>
                    <a:pt x="615" y="889"/>
                  </a:lnTo>
                  <a:lnTo>
                    <a:pt x="613" y="882"/>
                  </a:lnTo>
                  <a:lnTo>
                    <a:pt x="613" y="879"/>
                  </a:lnTo>
                  <a:lnTo>
                    <a:pt x="615" y="879"/>
                  </a:lnTo>
                  <a:lnTo>
                    <a:pt x="620" y="881"/>
                  </a:lnTo>
                  <a:lnTo>
                    <a:pt x="626" y="886"/>
                  </a:lnTo>
                  <a:lnTo>
                    <a:pt x="634" y="893"/>
                  </a:lnTo>
                  <a:lnTo>
                    <a:pt x="654" y="914"/>
                  </a:lnTo>
                  <a:lnTo>
                    <a:pt x="677" y="940"/>
                  </a:lnTo>
                  <a:lnTo>
                    <a:pt x="677" y="940"/>
                  </a:lnTo>
                  <a:close/>
                  <a:moveTo>
                    <a:pt x="677" y="1122"/>
                  </a:moveTo>
                  <a:lnTo>
                    <a:pt x="677" y="1146"/>
                  </a:lnTo>
                  <a:lnTo>
                    <a:pt x="668" y="1132"/>
                  </a:lnTo>
                  <a:lnTo>
                    <a:pt x="663" y="1122"/>
                  </a:lnTo>
                  <a:lnTo>
                    <a:pt x="658" y="1115"/>
                  </a:lnTo>
                  <a:lnTo>
                    <a:pt x="658" y="1110"/>
                  </a:lnTo>
                  <a:lnTo>
                    <a:pt x="660" y="1110"/>
                  </a:lnTo>
                  <a:lnTo>
                    <a:pt x="665" y="1111"/>
                  </a:lnTo>
                  <a:lnTo>
                    <a:pt x="670" y="1116"/>
                  </a:lnTo>
                  <a:lnTo>
                    <a:pt x="677" y="1122"/>
                  </a:lnTo>
                  <a:close/>
                  <a:moveTo>
                    <a:pt x="677" y="1199"/>
                  </a:moveTo>
                  <a:lnTo>
                    <a:pt x="677" y="1231"/>
                  </a:lnTo>
                  <a:lnTo>
                    <a:pt x="652" y="1199"/>
                  </a:lnTo>
                  <a:lnTo>
                    <a:pt x="632" y="1172"/>
                  </a:lnTo>
                  <a:lnTo>
                    <a:pt x="625" y="1161"/>
                  </a:lnTo>
                  <a:lnTo>
                    <a:pt x="620" y="1153"/>
                  </a:lnTo>
                  <a:lnTo>
                    <a:pt x="617" y="1147"/>
                  </a:lnTo>
                  <a:lnTo>
                    <a:pt x="616" y="1143"/>
                  </a:lnTo>
                  <a:lnTo>
                    <a:pt x="618" y="1143"/>
                  </a:lnTo>
                  <a:lnTo>
                    <a:pt x="623" y="1146"/>
                  </a:lnTo>
                  <a:lnTo>
                    <a:pt x="628" y="1150"/>
                  </a:lnTo>
                  <a:lnTo>
                    <a:pt x="636" y="1156"/>
                  </a:lnTo>
                  <a:lnTo>
                    <a:pt x="655" y="1174"/>
                  </a:lnTo>
                  <a:lnTo>
                    <a:pt x="677" y="1199"/>
                  </a:lnTo>
                  <a:close/>
                  <a:moveTo>
                    <a:pt x="677" y="1276"/>
                  </a:moveTo>
                  <a:lnTo>
                    <a:pt x="677" y="1307"/>
                  </a:lnTo>
                  <a:lnTo>
                    <a:pt x="665" y="1292"/>
                  </a:lnTo>
                  <a:lnTo>
                    <a:pt x="652" y="1278"/>
                  </a:lnTo>
                  <a:lnTo>
                    <a:pt x="624" y="1244"/>
                  </a:lnTo>
                  <a:lnTo>
                    <a:pt x="602" y="1214"/>
                  </a:lnTo>
                  <a:lnTo>
                    <a:pt x="593" y="1203"/>
                  </a:lnTo>
                  <a:lnTo>
                    <a:pt x="588" y="1193"/>
                  </a:lnTo>
                  <a:lnTo>
                    <a:pt x="584" y="1186"/>
                  </a:lnTo>
                  <a:lnTo>
                    <a:pt x="584" y="1183"/>
                  </a:lnTo>
                  <a:lnTo>
                    <a:pt x="586" y="1183"/>
                  </a:lnTo>
                  <a:lnTo>
                    <a:pt x="592" y="1186"/>
                  </a:lnTo>
                  <a:lnTo>
                    <a:pt x="600" y="1192"/>
                  </a:lnTo>
                  <a:lnTo>
                    <a:pt x="610" y="1202"/>
                  </a:lnTo>
                  <a:lnTo>
                    <a:pt x="634" y="1226"/>
                  </a:lnTo>
                  <a:lnTo>
                    <a:pt x="664" y="1259"/>
                  </a:lnTo>
                  <a:lnTo>
                    <a:pt x="670" y="1268"/>
                  </a:lnTo>
                  <a:lnTo>
                    <a:pt x="677" y="1276"/>
                  </a:lnTo>
                  <a:close/>
                  <a:moveTo>
                    <a:pt x="677" y="1351"/>
                  </a:moveTo>
                  <a:lnTo>
                    <a:pt x="677" y="1377"/>
                  </a:lnTo>
                  <a:lnTo>
                    <a:pt x="667" y="1367"/>
                  </a:lnTo>
                  <a:lnTo>
                    <a:pt x="656" y="1355"/>
                  </a:lnTo>
                  <a:lnTo>
                    <a:pt x="644" y="1342"/>
                  </a:lnTo>
                  <a:lnTo>
                    <a:pt x="631" y="1328"/>
                  </a:lnTo>
                  <a:lnTo>
                    <a:pt x="602" y="1292"/>
                  </a:lnTo>
                  <a:lnTo>
                    <a:pt x="579" y="1261"/>
                  </a:lnTo>
                  <a:lnTo>
                    <a:pt x="570" y="1249"/>
                  </a:lnTo>
                  <a:lnTo>
                    <a:pt x="564" y="1239"/>
                  </a:lnTo>
                  <a:lnTo>
                    <a:pt x="561" y="1233"/>
                  </a:lnTo>
                  <a:lnTo>
                    <a:pt x="560" y="1229"/>
                  </a:lnTo>
                  <a:lnTo>
                    <a:pt x="563" y="1229"/>
                  </a:lnTo>
                  <a:lnTo>
                    <a:pt x="569" y="1233"/>
                  </a:lnTo>
                  <a:lnTo>
                    <a:pt x="577" y="1239"/>
                  </a:lnTo>
                  <a:lnTo>
                    <a:pt x="586" y="1249"/>
                  </a:lnTo>
                  <a:lnTo>
                    <a:pt x="612" y="1275"/>
                  </a:lnTo>
                  <a:lnTo>
                    <a:pt x="643" y="1309"/>
                  </a:lnTo>
                  <a:lnTo>
                    <a:pt x="653" y="1320"/>
                  </a:lnTo>
                  <a:lnTo>
                    <a:pt x="661" y="1331"/>
                  </a:lnTo>
                  <a:lnTo>
                    <a:pt x="669" y="1341"/>
                  </a:lnTo>
                  <a:lnTo>
                    <a:pt x="677" y="1351"/>
                  </a:lnTo>
                  <a:close/>
                  <a:moveTo>
                    <a:pt x="677" y="1421"/>
                  </a:moveTo>
                  <a:lnTo>
                    <a:pt x="677" y="1446"/>
                  </a:lnTo>
                  <a:lnTo>
                    <a:pt x="665" y="1434"/>
                  </a:lnTo>
                  <a:lnTo>
                    <a:pt x="652" y="1419"/>
                  </a:lnTo>
                  <a:lnTo>
                    <a:pt x="636" y="1403"/>
                  </a:lnTo>
                  <a:lnTo>
                    <a:pt x="621" y="1385"/>
                  </a:lnTo>
                  <a:lnTo>
                    <a:pt x="590" y="1349"/>
                  </a:lnTo>
                  <a:lnTo>
                    <a:pt x="566" y="1317"/>
                  </a:lnTo>
                  <a:lnTo>
                    <a:pt x="557" y="1303"/>
                  </a:lnTo>
                  <a:lnTo>
                    <a:pt x="550" y="1293"/>
                  </a:lnTo>
                  <a:lnTo>
                    <a:pt x="547" y="1287"/>
                  </a:lnTo>
                  <a:lnTo>
                    <a:pt x="547" y="1282"/>
                  </a:lnTo>
                  <a:lnTo>
                    <a:pt x="547" y="1282"/>
                  </a:lnTo>
                  <a:lnTo>
                    <a:pt x="549" y="1282"/>
                  </a:lnTo>
                  <a:lnTo>
                    <a:pt x="551" y="1285"/>
                  </a:lnTo>
                  <a:lnTo>
                    <a:pt x="555" y="1287"/>
                  </a:lnTo>
                  <a:lnTo>
                    <a:pt x="563" y="1293"/>
                  </a:lnTo>
                  <a:lnTo>
                    <a:pt x="573" y="1303"/>
                  </a:lnTo>
                  <a:lnTo>
                    <a:pt x="601" y="1331"/>
                  </a:lnTo>
                  <a:lnTo>
                    <a:pt x="632" y="1366"/>
                  </a:lnTo>
                  <a:lnTo>
                    <a:pt x="645" y="1381"/>
                  </a:lnTo>
                  <a:lnTo>
                    <a:pt x="656" y="1395"/>
                  </a:lnTo>
                  <a:lnTo>
                    <a:pt x="667" y="1409"/>
                  </a:lnTo>
                  <a:lnTo>
                    <a:pt x="677" y="1421"/>
                  </a:lnTo>
                  <a:close/>
                  <a:moveTo>
                    <a:pt x="677" y="1488"/>
                  </a:moveTo>
                  <a:lnTo>
                    <a:pt x="677" y="1512"/>
                  </a:lnTo>
                  <a:lnTo>
                    <a:pt x="665" y="1500"/>
                  </a:lnTo>
                  <a:lnTo>
                    <a:pt x="650" y="1484"/>
                  </a:lnTo>
                  <a:lnTo>
                    <a:pt x="635" y="1468"/>
                  </a:lnTo>
                  <a:lnTo>
                    <a:pt x="620" y="1449"/>
                  </a:lnTo>
                  <a:lnTo>
                    <a:pt x="588" y="1411"/>
                  </a:lnTo>
                  <a:lnTo>
                    <a:pt x="562" y="1378"/>
                  </a:lnTo>
                  <a:lnTo>
                    <a:pt x="552" y="1365"/>
                  </a:lnTo>
                  <a:lnTo>
                    <a:pt x="546" y="1355"/>
                  </a:lnTo>
                  <a:lnTo>
                    <a:pt x="542" y="1348"/>
                  </a:lnTo>
                  <a:lnTo>
                    <a:pt x="541" y="1344"/>
                  </a:lnTo>
                  <a:lnTo>
                    <a:pt x="542" y="1343"/>
                  </a:lnTo>
                  <a:lnTo>
                    <a:pt x="545" y="1344"/>
                  </a:lnTo>
                  <a:lnTo>
                    <a:pt x="547" y="1345"/>
                  </a:lnTo>
                  <a:lnTo>
                    <a:pt x="550" y="1348"/>
                  </a:lnTo>
                  <a:lnTo>
                    <a:pt x="559" y="1355"/>
                  </a:lnTo>
                  <a:lnTo>
                    <a:pt x="570" y="1365"/>
                  </a:lnTo>
                  <a:lnTo>
                    <a:pt x="598" y="1394"/>
                  </a:lnTo>
                  <a:lnTo>
                    <a:pt x="631" y="1430"/>
                  </a:lnTo>
                  <a:lnTo>
                    <a:pt x="644" y="1446"/>
                  </a:lnTo>
                  <a:lnTo>
                    <a:pt x="656" y="1460"/>
                  </a:lnTo>
                  <a:lnTo>
                    <a:pt x="667" y="1474"/>
                  </a:lnTo>
                  <a:lnTo>
                    <a:pt x="677" y="1488"/>
                  </a:lnTo>
                  <a:close/>
                  <a:moveTo>
                    <a:pt x="677" y="1549"/>
                  </a:moveTo>
                  <a:lnTo>
                    <a:pt x="677" y="1576"/>
                  </a:lnTo>
                  <a:lnTo>
                    <a:pt x="666" y="1565"/>
                  </a:lnTo>
                  <a:lnTo>
                    <a:pt x="654" y="1552"/>
                  </a:lnTo>
                  <a:lnTo>
                    <a:pt x="642" y="1537"/>
                  </a:lnTo>
                  <a:lnTo>
                    <a:pt x="628" y="1523"/>
                  </a:lnTo>
                  <a:lnTo>
                    <a:pt x="595" y="1483"/>
                  </a:lnTo>
                  <a:lnTo>
                    <a:pt x="569" y="1449"/>
                  </a:lnTo>
                  <a:lnTo>
                    <a:pt x="559" y="1436"/>
                  </a:lnTo>
                  <a:lnTo>
                    <a:pt x="551" y="1425"/>
                  </a:lnTo>
                  <a:lnTo>
                    <a:pt x="548" y="1417"/>
                  </a:lnTo>
                  <a:lnTo>
                    <a:pt x="547" y="1414"/>
                  </a:lnTo>
                  <a:lnTo>
                    <a:pt x="550" y="1414"/>
                  </a:lnTo>
                  <a:lnTo>
                    <a:pt x="557" y="1418"/>
                  </a:lnTo>
                  <a:lnTo>
                    <a:pt x="566" y="1426"/>
                  </a:lnTo>
                  <a:lnTo>
                    <a:pt x="577" y="1436"/>
                  </a:lnTo>
                  <a:lnTo>
                    <a:pt x="605" y="1466"/>
                  </a:lnTo>
                  <a:lnTo>
                    <a:pt x="639" y="1504"/>
                  </a:lnTo>
                  <a:lnTo>
                    <a:pt x="649" y="1516"/>
                  </a:lnTo>
                  <a:lnTo>
                    <a:pt x="659" y="1527"/>
                  </a:lnTo>
                  <a:lnTo>
                    <a:pt x="669" y="1538"/>
                  </a:lnTo>
                  <a:lnTo>
                    <a:pt x="677" y="1549"/>
                  </a:lnTo>
                  <a:close/>
                  <a:moveTo>
                    <a:pt x="677" y="1607"/>
                  </a:moveTo>
                  <a:lnTo>
                    <a:pt x="677" y="1638"/>
                  </a:lnTo>
                  <a:lnTo>
                    <a:pt x="663" y="1622"/>
                  </a:lnTo>
                  <a:lnTo>
                    <a:pt x="647" y="1605"/>
                  </a:lnTo>
                  <a:lnTo>
                    <a:pt x="613" y="1564"/>
                  </a:lnTo>
                  <a:lnTo>
                    <a:pt x="585" y="1528"/>
                  </a:lnTo>
                  <a:lnTo>
                    <a:pt x="574" y="1514"/>
                  </a:lnTo>
                  <a:lnTo>
                    <a:pt x="568" y="1503"/>
                  </a:lnTo>
                  <a:lnTo>
                    <a:pt x="563" y="1495"/>
                  </a:lnTo>
                  <a:lnTo>
                    <a:pt x="562" y="1491"/>
                  </a:lnTo>
                  <a:lnTo>
                    <a:pt x="566" y="1491"/>
                  </a:lnTo>
                  <a:lnTo>
                    <a:pt x="572" y="1495"/>
                  </a:lnTo>
                  <a:lnTo>
                    <a:pt x="581" y="1504"/>
                  </a:lnTo>
                  <a:lnTo>
                    <a:pt x="593" y="1515"/>
                  </a:lnTo>
                  <a:lnTo>
                    <a:pt x="623" y="1546"/>
                  </a:lnTo>
                  <a:lnTo>
                    <a:pt x="659" y="1586"/>
                  </a:lnTo>
                  <a:lnTo>
                    <a:pt x="668" y="1597"/>
                  </a:lnTo>
                  <a:lnTo>
                    <a:pt x="677" y="1607"/>
                  </a:lnTo>
                  <a:close/>
                  <a:moveTo>
                    <a:pt x="677" y="1663"/>
                  </a:moveTo>
                  <a:lnTo>
                    <a:pt x="677" y="1695"/>
                  </a:lnTo>
                  <a:lnTo>
                    <a:pt x="641" y="1652"/>
                  </a:lnTo>
                  <a:lnTo>
                    <a:pt x="612" y="1616"/>
                  </a:lnTo>
                  <a:lnTo>
                    <a:pt x="601" y="1601"/>
                  </a:lnTo>
                  <a:lnTo>
                    <a:pt x="593" y="1589"/>
                  </a:lnTo>
                  <a:lnTo>
                    <a:pt x="589" y="1581"/>
                  </a:lnTo>
                  <a:lnTo>
                    <a:pt x="589" y="1577"/>
                  </a:lnTo>
                  <a:lnTo>
                    <a:pt x="591" y="1578"/>
                  </a:lnTo>
                  <a:lnTo>
                    <a:pt x="596" y="1581"/>
                  </a:lnTo>
                  <a:lnTo>
                    <a:pt x="605" y="1588"/>
                  </a:lnTo>
                  <a:lnTo>
                    <a:pt x="616" y="1599"/>
                  </a:lnTo>
                  <a:lnTo>
                    <a:pt x="644" y="1627"/>
                  </a:lnTo>
                  <a:lnTo>
                    <a:pt x="677" y="1663"/>
                  </a:lnTo>
                  <a:close/>
                  <a:moveTo>
                    <a:pt x="677" y="1719"/>
                  </a:moveTo>
                  <a:lnTo>
                    <a:pt x="677" y="1747"/>
                  </a:lnTo>
                  <a:lnTo>
                    <a:pt x="655" y="1719"/>
                  </a:lnTo>
                  <a:lnTo>
                    <a:pt x="637" y="1696"/>
                  </a:lnTo>
                  <a:lnTo>
                    <a:pt x="632" y="1687"/>
                  </a:lnTo>
                  <a:lnTo>
                    <a:pt x="627" y="1680"/>
                  </a:lnTo>
                  <a:lnTo>
                    <a:pt x="625" y="1675"/>
                  </a:lnTo>
                  <a:lnTo>
                    <a:pt x="625" y="1673"/>
                  </a:lnTo>
                  <a:lnTo>
                    <a:pt x="626" y="1672"/>
                  </a:lnTo>
                  <a:lnTo>
                    <a:pt x="630" y="1674"/>
                  </a:lnTo>
                  <a:lnTo>
                    <a:pt x="634" y="1677"/>
                  </a:lnTo>
                  <a:lnTo>
                    <a:pt x="641" y="1683"/>
                  </a:lnTo>
                  <a:lnTo>
                    <a:pt x="657" y="1698"/>
                  </a:lnTo>
                  <a:lnTo>
                    <a:pt x="677" y="1719"/>
                  </a:lnTo>
                  <a:close/>
                  <a:moveTo>
                    <a:pt x="677" y="1779"/>
                  </a:moveTo>
                  <a:lnTo>
                    <a:pt x="677" y="1789"/>
                  </a:lnTo>
                  <a:lnTo>
                    <a:pt x="674" y="1782"/>
                  </a:lnTo>
                  <a:lnTo>
                    <a:pt x="673" y="1778"/>
                  </a:lnTo>
                  <a:lnTo>
                    <a:pt x="675" y="1778"/>
                  </a:lnTo>
                  <a:lnTo>
                    <a:pt x="677" y="1779"/>
                  </a:lnTo>
                  <a:close/>
                  <a:moveTo>
                    <a:pt x="677" y="1864"/>
                  </a:moveTo>
                  <a:lnTo>
                    <a:pt x="677" y="1890"/>
                  </a:lnTo>
                  <a:lnTo>
                    <a:pt x="665" y="1876"/>
                  </a:lnTo>
                  <a:lnTo>
                    <a:pt x="650" y="1862"/>
                  </a:lnTo>
                  <a:lnTo>
                    <a:pt x="636" y="1845"/>
                  </a:lnTo>
                  <a:lnTo>
                    <a:pt x="621" y="1829"/>
                  </a:lnTo>
                  <a:lnTo>
                    <a:pt x="580" y="1781"/>
                  </a:lnTo>
                  <a:lnTo>
                    <a:pt x="548" y="1740"/>
                  </a:lnTo>
                  <a:lnTo>
                    <a:pt x="535" y="1724"/>
                  </a:lnTo>
                  <a:lnTo>
                    <a:pt x="526" y="1712"/>
                  </a:lnTo>
                  <a:lnTo>
                    <a:pt x="521" y="1703"/>
                  </a:lnTo>
                  <a:lnTo>
                    <a:pt x="520" y="1698"/>
                  </a:lnTo>
                  <a:lnTo>
                    <a:pt x="523" y="1698"/>
                  </a:lnTo>
                  <a:lnTo>
                    <a:pt x="530" y="1704"/>
                  </a:lnTo>
                  <a:lnTo>
                    <a:pt x="541" y="1714"/>
                  </a:lnTo>
                  <a:lnTo>
                    <a:pt x="555" y="1727"/>
                  </a:lnTo>
                  <a:lnTo>
                    <a:pt x="590" y="1765"/>
                  </a:lnTo>
                  <a:lnTo>
                    <a:pt x="632" y="1811"/>
                  </a:lnTo>
                  <a:lnTo>
                    <a:pt x="644" y="1824"/>
                  </a:lnTo>
                  <a:lnTo>
                    <a:pt x="656" y="1838"/>
                  </a:lnTo>
                  <a:lnTo>
                    <a:pt x="667" y="1851"/>
                  </a:lnTo>
                  <a:lnTo>
                    <a:pt x="677" y="1864"/>
                  </a:lnTo>
                  <a:close/>
                  <a:moveTo>
                    <a:pt x="677" y="1906"/>
                  </a:moveTo>
                  <a:lnTo>
                    <a:pt x="677" y="1936"/>
                  </a:lnTo>
                  <a:lnTo>
                    <a:pt x="642" y="1893"/>
                  </a:lnTo>
                  <a:lnTo>
                    <a:pt x="613" y="1858"/>
                  </a:lnTo>
                  <a:lnTo>
                    <a:pt x="603" y="1844"/>
                  </a:lnTo>
                  <a:lnTo>
                    <a:pt x="595" y="1833"/>
                  </a:lnTo>
                  <a:lnTo>
                    <a:pt x="591" y="1825"/>
                  </a:lnTo>
                  <a:lnTo>
                    <a:pt x="590" y="1822"/>
                  </a:lnTo>
                  <a:lnTo>
                    <a:pt x="593" y="1822"/>
                  </a:lnTo>
                  <a:lnTo>
                    <a:pt x="598" y="1826"/>
                  </a:lnTo>
                  <a:lnTo>
                    <a:pt x="606" y="1833"/>
                  </a:lnTo>
                  <a:lnTo>
                    <a:pt x="616" y="1843"/>
                  </a:lnTo>
                  <a:lnTo>
                    <a:pt x="644" y="1870"/>
                  </a:lnTo>
                  <a:lnTo>
                    <a:pt x="677" y="1906"/>
                  </a:lnTo>
                  <a:close/>
                  <a:moveTo>
                    <a:pt x="677" y="1958"/>
                  </a:moveTo>
                  <a:lnTo>
                    <a:pt x="677" y="1966"/>
                  </a:lnTo>
                  <a:lnTo>
                    <a:pt x="674" y="1960"/>
                  </a:lnTo>
                  <a:lnTo>
                    <a:pt x="673" y="1957"/>
                  </a:lnTo>
                  <a:lnTo>
                    <a:pt x="674" y="1957"/>
                  </a:lnTo>
                  <a:lnTo>
                    <a:pt x="677" y="1958"/>
                  </a:lnTo>
                  <a:close/>
                  <a:moveTo>
                    <a:pt x="677" y="1993"/>
                  </a:moveTo>
                  <a:lnTo>
                    <a:pt x="677" y="2007"/>
                  </a:lnTo>
                  <a:lnTo>
                    <a:pt x="658" y="1990"/>
                  </a:lnTo>
                  <a:lnTo>
                    <a:pt x="634" y="1964"/>
                  </a:lnTo>
                  <a:lnTo>
                    <a:pt x="604" y="1933"/>
                  </a:lnTo>
                  <a:lnTo>
                    <a:pt x="572" y="1897"/>
                  </a:lnTo>
                  <a:lnTo>
                    <a:pt x="528" y="1846"/>
                  </a:lnTo>
                  <a:lnTo>
                    <a:pt x="493" y="1803"/>
                  </a:lnTo>
                  <a:lnTo>
                    <a:pt x="480" y="1786"/>
                  </a:lnTo>
                  <a:lnTo>
                    <a:pt x="471" y="1772"/>
                  </a:lnTo>
                  <a:lnTo>
                    <a:pt x="464" y="1762"/>
                  </a:lnTo>
                  <a:lnTo>
                    <a:pt x="463" y="1758"/>
                  </a:lnTo>
                  <a:lnTo>
                    <a:pt x="466" y="1759"/>
                  </a:lnTo>
                  <a:lnTo>
                    <a:pt x="474" y="1766"/>
                  </a:lnTo>
                  <a:lnTo>
                    <a:pt x="486" y="1776"/>
                  </a:lnTo>
                  <a:lnTo>
                    <a:pt x="500" y="1791"/>
                  </a:lnTo>
                  <a:lnTo>
                    <a:pt x="538" y="1830"/>
                  </a:lnTo>
                  <a:lnTo>
                    <a:pt x="583" y="1880"/>
                  </a:lnTo>
                  <a:lnTo>
                    <a:pt x="612" y="1914"/>
                  </a:lnTo>
                  <a:lnTo>
                    <a:pt x="638" y="1944"/>
                  </a:lnTo>
                  <a:lnTo>
                    <a:pt x="660" y="1971"/>
                  </a:lnTo>
                  <a:lnTo>
                    <a:pt x="677" y="1993"/>
                  </a:lnTo>
                  <a:close/>
                  <a:moveTo>
                    <a:pt x="677" y="2024"/>
                  </a:moveTo>
                  <a:lnTo>
                    <a:pt x="677" y="2051"/>
                  </a:lnTo>
                  <a:lnTo>
                    <a:pt x="671" y="2045"/>
                  </a:lnTo>
                  <a:lnTo>
                    <a:pt x="625" y="1992"/>
                  </a:lnTo>
                  <a:lnTo>
                    <a:pt x="588" y="1948"/>
                  </a:lnTo>
                  <a:lnTo>
                    <a:pt x="574" y="1930"/>
                  </a:lnTo>
                  <a:lnTo>
                    <a:pt x="564" y="1916"/>
                  </a:lnTo>
                  <a:lnTo>
                    <a:pt x="558" y="1906"/>
                  </a:lnTo>
                  <a:lnTo>
                    <a:pt x="557" y="1901"/>
                  </a:lnTo>
                  <a:lnTo>
                    <a:pt x="560" y="1902"/>
                  </a:lnTo>
                  <a:lnTo>
                    <a:pt x="568" y="1909"/>
                  </a:lnTo>
                  <a:lnTo>
                    <a:pt x="579" y="1919"/>
                  </a:lnTo>
                  <a:lnTo>
                    <a:pt x="594" y="1934"/>
                  </a:lnTo>
                  <a:lnTo>
                    <a:pt x="632" y="1973"/>
                  </a:lnTo>
                  <a:lnTo>
                    <a:pt x="677" y="2024"/>
                  </a:lnTo>
                  <a:close/>
                  <a:moveTo>
                    <a:pt x="376" y="1682"/>
                  </a:moveTo>
                  <a:lnTo>
                    <a:pt x="419" y="1733"/>
                  </a:lnTo>
                  <a:lnTo>
                    <a:pt x="454" y="1776"/>
                  </a:lnTo>
                  <a:lnTo>
                    <a:pt x="467" y="1792"/>
                  </a:lnTo>
                  <a:lnTo>
                    <a:pt x="476" y="1805"/>
                  </a:lnTo>
                  <a:lnTo>
                    <a:pt x="483" y="1815"/>
                  </a:lnTo>
                  <a:lnTo>
                    <a:pt x="484" y="1819"/>
                  </a:lnTo>
                  <a:lnTo>
                    <a:pt x="481" y="1819"/>
                  </a:lnTo>
                  <a:lnTo>
                    <a:pt x="473" y="1812"/>
                  </a:lnTo>
                  <a:lnTo>
                    <a:pt x="462" y="1802"/>
                  </a:lnTo>
                  <a:lnTo>
                    <a:pt x="448" y="1787"/>
                  </a:lnTo>
                  <a:lnTo>
                    <a:pt x="410" y="1748"/>
                  </a:lnTo>
                  <a:lnTo>
                    <a:pt x="366" y="1698"/>
                  </a:lnTo>
                  <a:lnTo>
                    <a:pt x="322" y="1647"/>
                  </a:lnTo>
                  <a:lnTo>
                    <a:pt x="288" y="1603"/>
                  </a:lnTo>
                  <a:lnTo>
                    <a:pt x="274" y="1586"/>
                  </a:lnTo>
                  <a:lnTo>
                    <a:pt x="266" y="1573"/>
                  </a:lnTo>
                  <a:lnTo>
                    <a:pt x="260" y="1564"/>
                  </a:lnTo>
                  <a:lnTo>
                    <a:pt x="259" y="1559"/>
                  </a:lnTo>
                  <a:lnTo>
                    <a:pt x="261" y="1560"/>
                  </a:lnTo>
                  <a:lnTo>
                    <a:pt x="269" y="1567"/>
                  </a:lnTo>
                  <a:lnTo>
                    <a:pt x="280" y="1577"/>
                  </a:lnTo>
                  <a:lnTo>
                    <a:pt x="294" y="1592"/>
                  </a:lnTo>
                  <a:lnTo>
                    <a:pt x="332" y="1632"/>
                  </a:lnTo>
                  <a:lnTo>
                    <a:pt x="376" y="1682"/>
                  </a:lnTo>
                  <a:close/>
                  <a:moveTo>
                    <a:pt x="281" y="1562"/>
                  </a:moveTo>
                  <a:lnTo>
                    <a:pt x="239" y="1512"/>
                  </a:lnTo>
                  <a:lnTo>
                    <a:pt x="206" y="1470"/>
                  </a:lnTo>
                  <a:lnTo>
                    <a:pt x="194" y="1453"/>
                  </a:lnTo>
                  <a:lnTo>
                    <a:pt x="185" y="1440"/>
                  </a:lnTo>
                  <a:lnTo>
                    <a:pt x="179" y="1431"/>
                  </a:lnTo>
                  <a:lnTo>
                    <a:pt x="178" y="1427"/>
                  </a:lnTo>
                  <a:lnTo>
                    <a:pt x="181" y="1428"/>
                  </a:lnTo>
                  <a:lnTo>
                    <a:pt x="188" y="1435"/>
                  </a:lnTo>
                  <a:lnTo>
                    <a:pt x="199" y="1445"/>
                  </a:lnTo>
                  <a:lnTo>
                    <a:pt x="213" y="1459"/>
                  </a:lnTo>
                  <a:lnTo>
                    <a:pt x="248" y="1496"/>
                  </a:lnTo>
                  <a:lnTo>
                    <a:pt x="291" y="1545"/>
                  </a:lnTo>
                  <a:lnTo>
                    <a:pt x="332" y="1595"/>
                  </a:lnTo>
                  <a:lnTo>
                    <a:pt x="366" y="1635"/>
                  </a:lnTo>
                  <a:lnTo>
                    <a:pt x="378" y="1652"/>
                  </a:lnTo>
                  <a:lnTo>
                    <a:pt x="387" y="1665"/>
                  </a:lnTo>
                  <a:lnTo>
                    <a:pt x="392" y="1674"/>
                  </a:lnTo>
                  <a:lnTo>
                    <a:pt x="393" y="1679"/>
                  </a:lnTo>
                  <a:lnTo>
                    <a:pt x="390" y="1677"/>
                  </a:lnTo>
                  <a:lnTo>
                    <a:pt x="384" y="1672"/>
                  </a:lnTo>
                  <a:lnTo>
                    <a:pt x="373" y="1662"/>
                  </a:lnTo>
                  <a:lnTo>
                    <a:pt x="358" y="1648"/>
                  </a:lnTo>
                  <a:lnTo>
                    <a:pt x="323" y="1609"/>
                  </a:lnTo>
                  <a:lnTo>
                    <a:pt x="281" y="1562"/>
                  </a:lnTo>
                  <a:close/>
                  <a:moveTo>
                    <a:pt x="217" y="1419"/>
                  </a:moveTo>
                  <a:lnTo>
                    <a:pt x="257" y="1467"/>
                  </a:lnTo>
                  <a:lnTo>
                    <a:pt x="289" y="1507"/>
                  </a:lnTo>
                  <a:lnTo>
                    <a:pt x="301" y="1523"/>
                  </a:lnTo>
                  <a:lnTo>
                    <a:pt x="310" y="1535"/>
                  </a:lnTo>
                  <a:lnTo>
                    <a:pt x="314" y="1544"/>
                  </a:lnTo>
                  <a:lnTo>
                    <a:pt x="315" y="1548"/>
                  </a:lnTo>
                  <a:lnTo>
                    <a:pt x="312" y="1547"/>
                  </a:lnTo>
                  <a:lnTo>
                    <a:pt x="305" y="1542"/>
                  </a:lnTo>
                  <a:lnTo>
                    <a:pt x="295" y="1532"/>
                  </a:lnTo>
                  <a:lnTo>
                    <a:pt x="282" y="1519"/>
                  </a:lnTo>
                  <a:lnTo>
                    <a:pt x="248" y="1482"/>
                  </a:lnTo>
                  <a:lnTo>
                    <a:pt x="207" y="1436"/>
                  </a:lnTo>
                  <a:lnTo>
                    <a:pt x="167" y="1388"/>
                  </a:lnTo>
                  <a:lnTo>
                    <a:pt x="136" y="1348"/>
                  </a:lnTo>
                  <a:lnTo>
                    <a:pt x="124" y="1332"/>
                  </a:lnTo>
                  <a:lnTo>
                    <a:pt x="116" y="1319"/>
                  </a:lnTo>
                  <a:lnTo>
                    <a:pt x="110" y="1310"/>
                  </a:lnTo>
                  <a:lnTo>
                    <a:pt x="109" y="1306"/>
                  </a:lnTo>
                  <a:lnTo>
                    <a:pt x="112" y="1307"/>
                  </a:lnTo>
                  <a:lnTo>
                    <a:pt x="119" y="1312"/>
                  </a:lnTo>
                  <a:lnTo>
                    <a:pt x="130" y="1322"/>
                  </a:lnTo>
                  <a:lnTo>
                    <a:pt x="143" y="1336"/>
                  </a:lnTo>
                  <a:lnTo>
                    <a:pt x="177" y="1373"/>
                  </a:lnTo>
                  <a:lnTo>
                    <a:pt x="217" y="1419"/>
                  </a:lnTo>
                  <a:close/>
                  <a:moveTo>
                    <a:pt x="497" y="1743"/>
                  </a:moveTo>
                  <a:lnTo>
                    <a:pt x="539" y="1792"/>
                  </a:lnTo>
                  <a:lnTo>
                    <a:pt x="572" y="1833"/>
                  </a:lnTo>
                  <a:lnTo>
                    <a:pt x="585" y="1850"/>
                  </a:lnTo>
                  <a:lnTo>
                    <a:pt x="594" y="1863"/>
                  </a:lnTo>
                  <a:lnTo>
                    <a:pt x="600" y="1872"/>
                  </a:lnTo>
                  <a:lnTo>
                    <a:pt x="601" y="1876"/>
                  </a:lnTo>
                  <a:lnTo>
                    <a:pt x="599" y="1875"/>
                  </a:lnTo>
                  <a:lnTo>
                    <a:pt x="591" y="1869"/>
                  </a:lnTo>
                  <a:lnTo>
                    <a:pt x="580" y="1859"/>
                  </a:lnTo>
                  <a:lnTo>
                    <a:pt x="566" y="1845"/>
                  </a:lnTo>
                  <a:lnTo>
                    <a:pt x="529" y="1808"/>
                  </a:lnTo>
                  <a:lnTo>
                    <a:pt x="486" y="1759"/>
                  </a:lnTo>
                  <a:lnTo>
                    <a:pt x="444" y="1709"/>
                  </a:lnTo>
                  <a:lnTo>
                    <a:pt x="410" y="1669"/>
                  </a:lnTo>
                  <a:lnTo>
                    <a:pt x="398" y="1652"/>
                  </a:lnTo>
                  <a:lnTo>
                    <a:pt x="389" y="1639"/>
                  </a:lnTo>
                  <a:lnTo>
                    <a:pt x="384" y="1630"/>
                  </a:lnTo>
                  <a:lnTo>
                    <a:pt x="382" y="1626"/>
                  </a:lnTo>
                  <a:lnTo>
                    <a:pt x="386" y="1627"/>
                  </a:lnTo>
                  <a:lnTo>
                    <a:pt x="392" y="1632"/>
                  </a:lnTo>
                  <a:lnTo>
                    <a:pt x="403" y="1642"/>
                  </a:lnTo>
                  <a:lnTo>
                    <a:pt x="418" y="1656"/>
                  </a:lnTo>
                  <a:lnTo>
                    <a:pt x="453" y="1694"/>
                  </a:lnTo>
                  <a:lnTo>
                    <a:pt x="497" y="1743"/>
                  </a:lnTo>
                  <a:close/>
                  <a:moveTo>
                    <a:pt x="145" y="1320"/>
                  </a:moveTo>
                  <a:lnTo>
                    <a:pt x="108" y="1275"/>
                  </a:lnTo>
                  <a:lnTo>
                    <a:pt x="77" y="1235"/>
                  </a:lnTo>
                  <a:lnTo>
                    <a:pt x="66" y="1220"/>
                  </a:lnTo>
                  <a:lnTo>
                    <a:pt x="58" y="1207"/>
                  </a:lnTo>
                  <a:lnTo>
                    <a:pt x="53" y="1200"/>
                  </a:lnTo>
                  <a:lnTo>
                    <a:pt x="53" y="1195"/>
                  </a:lnTo>
                  <a:lnTo>
                    <a:pt x="55" y="1196"/>
                  </a:lnTo>
                  <a:lnTo>
                    <a:pt x="61" y="1202"/>
                  </a:lnTo>
                  <a:lnTo>
                    <a:pt x="71" y="1211"/>
                  </a:lnTo>
                  <a:lnTo>
                    <a:pt x="85" y="1224"/>
                  </a:lnTo>
                  <a:lnTo>
                    <a:pt x="117" y="1259"/>
                  </a:lnTo>
                  <a:lnTo>
                    <a:pt x="155" y="1304"/>
                  </a:lnTo>
                  <a:lnTo>
                    <a:pt x="193" y="1350"/>
                  </a:lnTo>
                  <a:lnTo>
                    <a:pt x="224" y="1388"/>
                  </a:lnTo>
                  <a:lnTo>
                    <a:pt x="235" y="1404"/>
                  </a:lnTo>
                  <a:lnTo>
                    <a:pt x="243" y="1416"/>
                  </a:lnTo>
                  <a:lnTo>
                    <a:pt x="248" y="1425"/>
                  </a:lnTo>
                  <a:lnTo>
                    <a:pt x="249" y="1428"/>
                  </a:lnTo>
                  <a:lnTo>
                    <a:pt x="246" y="1428"/>
                  </a:lnTo>
                  <a:lnTo>
                    <a:pt x="239" y="1423"/>
                  </a:lnTo>
                  <a:lnTo>
                    <a:pt x="229" y="1413"/>
                  </a:lnTo>
                  <a:lnTo>
                    <a:pt x="217" y="1400"/>
                  </a:lnTo>
                  <a:lnTo>
                    <a:pt x="184" y="1365"/>
                  </a:lnTo>
                  <a:lnTo>
                    <a:pt x="145" y="1320"/>
                  </a:lnTo>
                  <a:close/>
                  <a:moveTo>
                    <a:pt x="412" y="1632"/>
                  </a:moveTo>
                  <a:lnTo>
                    <a:pt x="371" y="1585"/>
                  </a:lnTo>
                  <a:lnTo>
                    <a:pt x="339" y="1545"/>
                  </a:lnTo>
                  <a:lnTo>
                    <a:pt x="327" y="1528"/>
                  </a:lnTo>
                  <a:lnTo>
                    <a:pt x="318" y="1516"/>
                  </a:lnTo>
                  <a:lnTo>
                    <a:pt x="314" y="1507"/>
                  </a:lnTo>
                  <a:lnTo>
                    <a:pt x="312" y="1503"/>
                  </a:lnTo>
                  <a:lnTo>
                    <a:pt x="315" y="1503"/>
                  </a:lnTo>
                  <a:lnTo>
                    <a:pt x="323" y="1509"/>
                  </a:lnTo>
                  <a:lnTo>
                    <a:pt x="333" y="1519"/>
                  </a:lnTo>
                  <a:lnTo>
                    <a:pt x="347" y="1533"/>
                  </a:lnTo>
                  <a:lnTo>
                    <a:pt x="381" y="1569"/>
                  </a:lnTo>
                  <a:lnTo>
                    <a:pt x="422" y="1616"/>
                  </a:lnTo>
                  <a:lnTo>
                    <a:pt x="463" y="1663"/>
                  </a:lnTo>
                  <a:lnTo>
                    <a:pt x="495" y="1704"/>
                  </a:lnTo>
                  <a:lnTo>
                    <a:pt x="507" y="1719"/>
                  </a:lnTo>
                  <a:lnTo>
                    <a:pt x="516" y="1731"/>
                  </a:lnTo>
                  <a:lnTo>
                    <a:pt x="521" y="1740"/>
                  </a:lnTo>
                  <a:lnTo>
                    <a:pt x="523" y="1745"/>
                  </a:lnTo>
                  <a:lnTo>
                    <a:pt x="519" y="1744"/>
                  </a:lnTo>
                  <a:lnTo>
                    <a:pt x="511" y="1738"/>
                  </a:lnTo>
                  <a:lnTo>
                    <a:pt x="502" y="1729"/>
                  </a:lnTo>
                  <a:lnTo>
                    <a:pt x="488" y="1715"/>
                  </a:lnTo>
                  <a:lnTo>
                    <a:pt x="453" y="1679"/>
                  </a:lnTo>
                  <a:lnTo>
                    <a:pt x="412" y="1632"/>
                  </a:lnTo>
                  <a:close/>
                  <a:moveTo>
                    <a:pt x="104" y="1199"/>
                  </a:moveTo>
                  <a:lnTo>
                    <a:pt x="141" y="1243"/>
                  </a:lnTo>
                  <a:lnTo>
                    <a:pt x="170" y="1280"/>
                  </a:lnTo>
                  <a:lnTo>
                    <a:pt x="181" y="1296"/>
                  </a:lnTo>
                  <a:lnTo>
                    <a:pt x="188" y="1307"/>
                  </a:lnTo>
                  <a:lnTo>
                    <a:pt x="193" y="1314"/>
                  </a:lnTo>
                  <a:lnTo>
                    <a:pt x="194" y="1319"/>
                  </a:lnTo>
                  <a:lnTo>
                    <a:pt x="191" y="1318"/>
                  </a:lnTo>
                  <a:lnTo>
                    <a:pt x="184" y="1313"/>
                  </a:lnTo>
                  <a:lnTo>
                    <a:pt x="175" y="1304"/>
                  </a:lnTo>
                  <a:lnTo>
                    <a:pt x="163" y="1291"/>
                  </a:lnTo>
                  <a:lnTo>
                    <a:pt x="131" y="1258"/>
                  </a:lnTo>
                  <a:lnTo>
                    <a:pt x="95" y="1215"/>
                  </a:lnTo>
                  <a:lnTo>
                    <a:pt x="58" y="1171"/>
                  </a:lnTo>
                  <a:lnTo>
                    <a:pt x="29" y="1132"/>
                  </a:lnTo>
                  <a:lnTo>
                    <a:pt x="18" y="1118"/>
                  </a:lnTo>
                  <a:lnTo>
                    <a:pt x="11" y="1106"/>
                  </a:lnTo>
                  <a:lnTo>
                    <a:pt x="6" y="1098"/>
                  </a:lnTo>
                  <a:lnTo>
                    <a:pt x="5" y="1094"/>
                  </a:lnTo>
                  <a:lnTo>
                    <a:pt x="9" y="1095"/>
                  </a:lnTo>
                  <a:lnTo>
                    <a:pt x="14" y="1099"/>
                  </a:lnTo>
                  <a:lnTo>
                    <a:pt x="24" y="1109"/>
                  </a:lnTo>
                  <a:lnTo>
                    <a:pt x="36" y="1121"/>
                  </a:lnTo>
                  <a:lnTo>
                    <a:pt x="67" y="1156"/>
                  </a:lnTo>
                  <a:lnTo>
                    <a:pt x="104" y="1199"/>
                  </a:lnTo>
                  <a:close/>
                  <a:moveTo>
                    <a:pt x="360" y="1499"/>
                  </a:moveTo>
                  <a:lnTo>
                    <a:pt x="399" y="1545"/>
                  </a:lnTo>
                  <a:lnTo>
                    <a:pt x="430" y="1584"/>
                  </a:lnTo>
                  <a:lnTo>
                    <a:pt x="441" y="1599"/>
                  </a:lnTo>
                  <a:lnTo>
                    <a:pt x="449" y="1611"/>
                  </a:lnTo>
                  <a:lnTo>
                    <a:pt x="454" y="1620"/>
                  </a:lnTo>
                  <a:lnTo>
                    <a:pt x="455" y="1623"/>
                  </a:lnTo>
                  <a:lnTo>
                    <a:pt x="452" y="1623"/>
                  </a:lnTo>
                  <a:lnTo>
                    <a:pt x="445" y="1618"/>
                  </a:lnTo>
                  <a:lnTo>
                    <a:pt x="435" y="1609"/>
                  </a:lnTo>
                  <a:lnTo>
                    <a:pt x="422" y="1596"/>
                  </a:lnTo>
                  <a:lnTo>
                    <a:pt x="389" y="1560"/>
                  </a:lnTo>
                  <a:lnTo>
                    <a:pt x="349" y="1516"/>
                  </a:lnTo>
                  <a:lnTo>
                    <a:pt x="311" y="1470"/>
                  </a:lnTo>
                  <a:lnTo>
                    <a:pt x="280" y="1431"/>
                  </a:lnTo>
                  <a:lnTo>
                    <a:pt x="269" y="1416"/>
                  </a:lnTo>
                  <a:lnTo>
                    <a:pt x="261" y="1404"/>
                  </a:lnTo>
                  <a:lnTo>
                    <a:pt x="256" y="1395"/>
                  </a:lnTo>
                  <a:lnTo>
                    <a:pt x="254" y="1392"/>
                  </a:lnTo>
                  <a:lnTo>
                    <a:pt x="258" y="1392"/>
                  </a:lnTo>
                  <a:lnTo>
                    <a:pt x="264" y="1397"/>
                  </a:lnTo>
                  <a:lnTo>
                    <a:pt x="274" y="1406"/>
                  </a:lnTo>
                  <a:lnTo>
                    <a:pt x="288" y="1419"/>
                  </a:lnTo>
                  <a:lnTo>
                    <a:pt x="321" y="1455"/>
                  </a:lnTo>
                  <a:lnTo>
                    <a:pt x="360" y="1499"/>
                  </a:lnTo>
                  <a:close/>
                  <a:moveTo>
                    <a:pt x="309" y="1393"/>
                  </a:moveTo>
                  <a:lnTo>
                    <a:pt x="345" y="1437"/>
                  </a:lnTo>
                  <a:lnTo>
                    <a:pt x="375" y="1474"/>
                  </a:lnTo>
                  <a:lnTo>
                    <a:pt x="386" y="1490"/>
                  </a:lnTo>
                  <a:lnTo>
                    <a:pt x="393" y="1501"/>
                  </a:lnTo>
                  <a:lnTo>
                    <a:pt x="398" y="1509"/>
                  </a:lnTo>
                  <a:lnTo>
                    <a:pt x="399" y="1513"/>
                  </a:lnTo>
                  <a:lnTo>
                    <a:pt x="396" y="1513"/>
                  </a:lnTo>
                  <a:lnTo>
                    <a:pt x="390" y="1507"/>
                  </a:lnTo>
                  <a:lnTo>
                    <a:pt x="380" y="1499"/>
                  </a:lnTo>
                  <a:lnTo>
                    <a:pt x="367" y="1487"/>
                  </a:lnTo>
                  <a:lnTo>
                    <a:pt x="336" y="1452"/>
                  </a:lnTo>
                  <a:lnTo>
                    <a:pt x="299" y="1409"/>
                  </a:lnTo>
                  <a:lnTo>
                    <a:pt x="261" y="1365"/>
                  </a:lnTo>
                  <a:lnTo>
                    <a:pt x="231" y="1328"/>
                  </a:lnTo>
                  <a:lnTo>
                    <a:pt x="221" y="1312"/>
                  </a:lnTo>
                  <a:lnTo>
                    <a:pt x="213" y="1301"/>
                  </a:lnTo>
                  <a:lnTo>
                    <a:pt x="208" y="1292"/>
                  </a:lnTo>
                  <a:lnTo>
                    <a:pt x="207" y="1288"/>
                  </a:lnTo>
                  <a:lnTo>
                    <a:pt x="210" y="1289"/>
                  </a:lnTo>
                  <a:lnTo>
                    <a:pt x="217" y="1295"/>
                  </a:lnTo>
                  <a:lnTo>
                    <a:pt x="227" y="1303"/>
                  </a:lnTo>
                  <a:lnTo>
                    <a:pt x="239" y="1316"/>
                  </a:lnTo>
                  <a:lnTo>
                    <a:pt x="271" y="1350"/>
                  </a:lnTo>
                  <a:lnTo>
                    <a:pt x="309" y="1393"/>
                  </a:lnTo>
                  <a:close/>
                  <a:moveTo>
                    <a:pt x="558" y="1711"/>
                  </a:moveTo>
                  <a:lnTo>
                    <a:pt x="519" y="1664"/>
                  </a:lnTo>
                  <a:lnTo>
                    <a:pt x="487" y="1626"/>
                  </a:lnTo>
                  <a:lnTo>
                    <a:pt x="476" y="1610"/>
                  </a:lnTo>
                  <a:lnTo>
                    <a:pt x="467" y="1598"/>
                  </a:lnTo>
                  <a:lnTo>
                    <a:pt x="463" y="1589"/>
                  </a:lnTo>
                  <a:lnTo>
                    <a:pt x="462" y="1586"/>
                  </a:lnTo>
                  <a:lnTo>
                    <a:pt x="465" y="1586"/>
                  </a:lnTo>
                  <a:lnTo>
                    <a:pt x="472" y="1591"/>
                  </a:lnTo>
                  <a:lnTo>
                    <a:pt x="482" y="1600"/>
                  </a:lnTo>
                  <a:lnTo>
                    <a:pt x="495" y="1613"/>
                  </a:lnTo>
                  <a:lnTo>
                    <a:pt x="529" y="1649"/>
                  </a:lnTo>
                  <a:lnTo>
                    <a:pt x="569" y="1693"/>
                  </a:lnTo>
                  <a:lnTo>
                    <a:pt x="609" y="1739"/>
                  </a:lnTo>
                  <a:lnTo>
                    <a:pt x="639" y="1778"/>
                  </a:lnTo>
                  <a:lnTo>
                    <a:pt x="650" y="1793"/>
                  </a:lnTo>
                  <a:lnTo>
                    <a:pt x="659" y="1805"/>
                  </a:lnTo>
                  <a:lnTo>
                    <a:pt x="665" y="1814"/>
                  </a:lnTo>
                  <a:lnTo>
                    <a:pt x="666" y="1818"/>
                  </a:lnTo>
                  <a:lnTo>
                    <a:pt x="663" y="1818"/>
                  </a:lnTo>
                  <a:lnTo>
                    <a:pt x="655" y="1812"/>
                  </a:lnTo>
                  <a:lnTo>
                    <a:pt x="645" y="1803"/>
                  </a:lnTo>
                  <a:lnTo>
                    <a:pt x="632" y="1790"/>
                  </a:lnTo>
                  <a:lnTo>
                    <a:pt x="599" y="1756"/>
                  </a:lnTo>
                  <a:lnTo>
                    <a:pt x="558" y="1711"/>
                  </a:lnTo>
                  <a:close/>
                  <a:moveTo>
                    <a:pt x="258" y="1313"/>
                  </a:moveTo>
                  <a:lnTo>
                    <a:pt x="223" y="1270"/>
                  </a:lnTo>
                  <a:lnTo>
                    <a:pt x="194" y="1234"/>
                  </a:lnTo>
                  <a:lnTo>
                    <a:pt x="184" y="1220"/>
                  </a:lnTo>
                  <a:lnTo>
                    <a:pt x="176" y="1208"/>
                  </a:lnTo>
                  <a:lnTo>
                    <a:pt x="172" y="1200"/>
                  </a:lnTo>
                  <a:lnTo>
                    <a:pt x="172" y="1196"/>
                  </a:lnTo>
                  <a:lnTo>
                    <a:pt x="174" y="1196"/>
                  </a:lnTo>
                  <a:lnTo>
                    <a:pt x="181" y="1202"/>
                  </a:lnTo>
                  <a:lnTo>
                    <a:pt x="189" y="1210"/>
                  </a:lnTo>
                  <a:lnTo>
                    <a:pt x="202" y="1222"/>
                  </a:lnTo>
                  <a:lnTo>
                    <a:pt x="231" y="1255"/>
                  </a:lnTo>
                  <a:lnTo>
                    <a:pt x="268" y="1296"/>
                  </a:lnTo>
                  <a:lnTo>
                    <a:pt x="303" y="1339"/>
                  </a:lnTo>
                  <a:lnTo>
                    <a:pt x="332" y="1375"/>
                  </a:lnTo>
                  <a:lnTo>
                    <a:pt x="342" y="1389"/>
                  </a:lnTo>
                  <a:lnTo>
                    <a:pt x="349" y="1400"/>
                  </a:lnTo>
                  <a:lnTo>
                    <a:pt x="354" y="1408"/>
                  </a:lnTo>
                  <a:lnTo>
                    <a:pt x="355" y="1413"/>
                  </a:lnTo>
                  <a:lnTo>
                    <a:pt x="352" y="1411"/>
                  </a:lnTo>
                  <a:lnTo>
                    <a:pt x="345" y="1407"/>
                  </a:lnTo>
                  <a:lnTo>
                    <a:pt x="336" y="1398"/>
                  </a:lnTo>
                  <a:lnTo>
                    <a:pt x="324" y="1387"/>
                  </a:lnTo>
                  <a:lnTo>
                    <a:pt x="293" y="1354"/>
                  </a:lnTo>
                  <a:lnTo>
                    <a:pt x="258" y="1313"/>
                  </a:lnTo>
                  <a:close/>
                  <a:moveTo>
                    <a:pt x="517" y="1586"/>
                  </a:moveTo>
                  <a:lnTo>
                    <a:pt x="555" y="1630"/>
                  </a:lnTo>
                  <a:lnTo>
                    <a:pt x="584" y="1666"/>
                  </a:lnTo>
                  <a:lnTo>
                    <a:pt x="595" y="1682"/>
                  </a:lnTo>
                  <a:lnTo>
                    <a:pt x="603" y="1694"/>
                  </a:lnTo>
                  <a:lnTo>
                    <a:pt x="609" y="1702"/>
                  </a:lnTo>
                  <a:lnTo>
                    <a:pt x="609" y="1706"/>
                  </a:lnTo>
                  <a:lnTo>
                    <a:pt x="606" y="1705"/>
                  </a:lnTo>
                  <a:lnTo>
                    <a:pt x="600" y="1701"/>
                  </a:lnTo>
                  <a:lnTo>
                    <a:pt x="590" y="1692"/>
                  </a:lnTo>
                  <a:lnTo>
                    <a:pt x="577" y="1680"/>
                  </a:lnTo>
                  <a:lnTo>
                    <a:pt x="545" y="1645"/>
                  </a:lnTo>
                  <a:lnTo>
                    <a:pt x="506" y="1603"/>
                  </a:lnTo>
                  <a:lnTo>
                    <a:pt x="468" y="1558"/>
                  </a:lnTo>
                  <a:lnTo>
                    <a:pt x="439" y="1521"/>
                  </a:lnTo>
                  <a:lnTo>
                    <a:pt x="428" y="1505"/>
                  </a:lnTo>
                  <a:lnTo>
                    <a:pt x="420" y="1493"/>
                  </a:lnTo>
                  <a:lnTo>
                    <a:pt x="414" y="1485"/>
                  </a:lnTo>
                  <a:lnTo>
                    <a:pt x="414" y="1481"/>
                  </a:lnTo>
                  <a:lnTo>
                    <a:pt x="417" y="1482"/>
                  </a:lnTo>
                  <a:lnTo>
                    <a:pt x="423" y="1487"/>
                  </a:lnTo>
                  <a:lnTo>
                    <a:pt x="433" y="1495"/>
                  </a:lnTo>
                  <a:lnTo>
                    <a:pt x="446" y="1509"/>
                  </a:lnTo>
                  <a:lnTo>
                    <a:pt x="478" y="1542"/>
                  </a:lnTo>
                  <a:lnTo>
                    <a:pt x="517" y="1586"/>
                  </a:lnTo>
                  <a:close/>
                  <a:moveTo>
                    <a:pt x="238" y="1208"/>
                  </a:moveTo>
                  <a:lnTo>
                    <a:pt x="272" y="1250"/>
                  </a:lnTo>
                  <a:lnTo>
                    <a:pt x="299" y="1285"/>
                  </a:lnTo>
                  <a:lnTo>
                    <a:pt x="309" y="1299"/>
                  </a:lnTo>
                  <a:lnTo>
                    <a:pt x="315" y="1309"/>
                  </a:lnTo>
                  <a:lnTo>
                    <a:pt x="320" y="1317"/>
                  </a:lnTo>
                  <a:lnTo>
                    <a:pt x="321" y="1321"/>
                  </a:lnTo>
                  <a:lnTo>
                    <a:pt x="317" y="1320"/>
                  </a:lnTo>
                  <a:lnTo>
                    <a:pt x="312" y="1316"/>
                  </a:lnTo>
                  <a:lnTo>
                    <a:pt x="303" y="1308"/>
                  </a:lnTo>
                  <a:lnTo>
                    <a:pt x="291" y="1297"/>
                  </a:lnTo>
                  <a:lnTo>
                    <a:pt x="262" y="1266"/>
                  </a:lnTo>
                  <a:lnTo>
                    <a:pt x="228" y="1226"/>
                  </a:lnTo>
                  <a:lnTo>
                    <a:pt x="194" y="1184"/>
                  </a:lnTo>
                  <a:lnTo>
                    <a:pt x="167" y="1149"/>
                  </a:lnTo>
                  <a:lnTo>
                    <a:pt x="157" y="1136"/>
                  </a:lnTo>
                  <a:lnTo>
                    <a:pt x="150" y="1125"/>
                  </a:lnTo>
                  <a:lnTo>
                    <a:pt x="145" y="1117"/>
                  </a:lnTo>
                  <a:lnTo>
                    <a:pt x="145" y="1112"/>
                  </a:lnTo>
                  <a:lnTo>
                    <a:pt x="147" y="1114"/>
                  </a:lnTo>
                  <a:lnTo>
                    <a:pt x="154" y="1118"/>
                  </a:lnTo>
                  <a:lnTo>
                    <a:pt x="163" y="1126"/>
                  </a:lnTo>
                  <a:lnTo>
                    <a:pt x="174" y="1138"/>
                  </a:lnTo>
                  <a:lnTo>
                    <a:pt x="204" y="1169"/>
                  </a:lnTo>
                  <a:lnTo>
                    <a:pt x="238" y="1208"/>
                  </a:lnTo>
                  <a:close/>
                  <a:moveTo>
                    <a:pt x="476" y="1487"/>
                  </a:moveTo>
                  <a:lnTo>
                    <a:pt x="513" y="1530"/>
                  </a:lnTo>
                  <a:lnTo>
                    <a:pt x="541" y="1566"/>
                  </a:lnTo>
                  <a:lnTo>
                    <a:pt x="551" y="1580"/>
                  </a:lnTo>
                  <a:lnTo>
                    <a:pt x="559" y="1591"/>
                  </a:lnTo>
                  <a:lnTo>
                    <a:pt x="563" y="1600"/>
                  </a:lnTo>
                  <a:lnTo>
                    <a:pt x="564" y="1603"/>
                  </a:lnTo>
                  <a:lnTo>
                    <a:pt x="561" y="1603"/>
                  </a:lnTo>
                  <a:lnTo>
                    <a:pt x="555" y="1599"/>
                  </a:lnTo>
                  <a:lnTo>
                    <a:pt x="546" y="1590"/>
                  </a:lnTo>
                  <a:lnTo>
                    <a:pt x="534" y="1578"/>
                  </a:lnTo>
                  <a:lnTo>
                    <a:pt x="503" y="1546"/>
                  </a:lnTo>
                  <a:lnTo>
                    <a:pt x="465" y="1505"/>
                  </a:lnTo>
                  <a:lnTo>
                    <a:pt x="430" y="1462"/>
                  </a:lnTo>
                  <a:lnTo>
                    <a:pt x="401" y="1426"/>
                  </a:lnTo>
                  <a:lnTo>
                    <a:pt x="390" y="1411"/>
                  </a:lnTo>
                  <a:lnTo>
                    <a:pt x="382" y="1399"/>
                  </a:lnTo>
                  <a:lnTo>
                    <a:pt x="378" y="1392"/>
                  </a:lnTo>
                  <a:lnTo>
                    <a:pt x="378" y="1387"/>
                  </a:lnTo>
                  <a:lnTo>
                    <a:pt x="380" y="1388"/>
                  </a:lnTo>
                  <a:lnTo>
                    <a:pt x="387" y="1393"/>
                  </a:lnTo>
                  <a:lnTo>
                    <a:pt x="397" y="1400"/>
                  </a:lnTo>
                  <a:lnTo>
                    <a:pt x="409" y="1413"/>
                  </a:lnTo>
                  <a:lnTo>
                    <a:pt x="440" y="1446"/>
                  </a:lnTo>
                  <a:lnTo>
                    <a:pt x="476" y="1487"/>
                  </a:lnTo>
                  <a:close/>
                  <a:moveTo>
                    <a:pt x="218" y="1130"/>
                  </a:moveTo>
                  <a:lnTo>
                    <a:pt x="250" y="1170"/>
                  </a:lnTo>
                  <a:lnTo>
                    <a:pt x="277" y="1203"/>
                  </a:lnTo>
                  <a:lnTo>
                    <a:pt x="285" y="1217"/>
                  </a:lnTo>
                  <a:lnTo>
                    <a:pt x="293" y="1227"/>
                  </a:lnTo>
                  <a:lnTo>
                    <a:pt x="296" y="1235"/>
                  </a:lnTo>
                  <a:lnTo>
                    <a:pt x="298" y="1238"/>
                  </a:lnTo>
                  <a:lnTo>
                    <a:pt x="294" y="1238"/>
                  </a:lnTo>
                  <a:lnTo>
                    <a:pt x="289" y="1234"/>
                  </a:lnTo>
                  <a:lnTo>
                    <a:pt x="280" y="1226"/>
                  </a:lnTo>
                  <a:lnTo>
                    <a:pt x="269" y="1215"/>
                  </a:lnTo>
                  <a:lnTo>
                    <a:pt x="241" y="1185"/>
                  </a:lnTo>
                  <a:lnTo>
                    <a:pt x="208" y="1147"/>
                  </a:lnTo>
                  <a:lnTo>
                    <a:pt x="175" y="1107"/>
                  </a:lnTo>
                  <a:lnTo>
                    <a:pt x="150" y="1074"/>
                  </a:lnTo>
                  <a:lnTo>
                    <a:pt x="140" y="1061"/>
                  </a:lnTo>
                  <a:lnTo>
                    <a:pt x="133" y="1050"/>
                  </a:lnTo>
                  <a:lnTo>
                    <a:pt x="130" y="1042"/>
                  </a:lnTo>
                  <a:lnTo>
                    <a:pt x="129" y="1039"/>
                  </a:lnTo>
                  <a:lnTo>
                    <a:pt x="132" y="1039"/>
                  </a:lnTo>
                  <a:lnTo>
                    <a:pt x="138" y="1043"/>
                  </a:lnTo>
                  <a:lnTo>
                    <a:pt x="146" y="1051"/>
                  </a:lnTo>
                  <a:lnTo>
                    <a:pt x="157" y="1062"/>
                  </a:lnTo>
                  <a:lnTo>
                    <a:pt x="185" y="1092"/>
                  </a:lnTo>
                  <a:lnTo>
                    <a:pt x="218" y="1130"/>
                  </a:lnTo>
                  <a:close/>
                  <a:moveTo>
                    <a:pt x="446" y="1398"/>
                  </a:moveTo>
                  <a:lnTo>
                    <a:pt x="481" y="1439"/>
                  </a:lnTo>
                  <a:lnTo>
                    <a:pt x="508" y="1474"/>
                  </a:lnTo>
                  <a:lnTo>
                    <a:pt x="518" y="1488"/>
                  </a:lnTo>
                  <a:lnTo>
                    <a:pt x="526" y="1499"/>
                  </a:lnTo>
                  <a:lnTo>
                    <a:pt x="529" y="1506"/>
                  </a:lnTo>
                  <a:lnTo>
                    <a:pt x="530" y="1511"/>
                  </a:lnTo>
                  <a:lnTo>
                    <a:pt x="527" y="1511"/>
                  </a:lnTo>
                  <a:lnTo>
                    <a:pt x="521" y="1506"/>
                  </a:lnTo>
                  <a:lnTo>
                    <a:pt x="511" y="1498"/>
                  </a:lnTo>
                  <a:lnTo>
                    <a:pt x="500" y="1487"/>
                  </a:lnTo>
                  <a:lnTo>
                    <a:pt x="471" y="1456"/>
                  </a:lnTo>
                  <a:lnTo>
                    <a:pt x="435" y="1416"/>
                  </a:lnTo>
                  <a:lnTo>
                    <a:pt x="401" y="1375"/>
                  </a:lnTo>
                  <a:lnTo>
                    <a:pt x="374" y="1340"/>
                  </a:lnTo>
                  <a:lnTo>
                    <a:pt x="364" y="1325"/>
                  </a:lnTo>
                  <a:lnTo>
                    <a:pt x="356" y="1314"/>
                  </a:lnTo>
                  <a:lnTo>
                    <a:pt x="352" y="1307"/>
                  </a:lnTo>
                  <a:lnTo>
                    <a:pt x="352" y="1302"/>
                  </a:lnTo>
                  <a:lnTo>
                    <a:pt x="354" y="1303"/>
                  </a:lnTo>
                  <a:lnTo>
                    <a:pt x="360" y="1308"/>
                  </a:lnTo>
                  <a:lnTo>
                    <a:pt x="369" y="1316"/>
                  </a:lnTo>
                  <a:lnTo>
                    <a:pt x="381" y="1328"/>
                  </a:lnTo>
                  <a:lnTo>
                    <a:pt x="411" y="1359"/>
                  </a:lnTo>
                  <a:lnTo>
                    <a:pt x="446" y="1398"/>
                  </a:lnTo>
                  <a:close/>
                  <a:moveTo>
                    <a:pt x="208" y="1060"/>
                  </a:moveTo>
                  <a:lnTo>
                    <a:pt x="239" y="1098"/>
                  </a:lnTo>
                  <a:lnTo>
                    <a:pt x="263" y="1130"/>
                  </a:lnTo>
                  <a:lnTo>
                    <a:pt x="272" y="1143"/>
                  </a:lnTo>
                  <a:lnTo>
                    <a:pt x="279" y="1154"/>
                  </a:lnTo>
                  <a:lnTo>
                    <a:pt x="283" y="1161"/>
                  </a:lnTo>
                  <a:lnTo>
                    <a:pt x="283" y="1164"/>
                  </a:lnTo>
                  <a:lnTo>
                    <a:pt x="281" y="1164"/>
                  </a:lnTo>
                  <a:lnTo>
                    <a:pt x="275" y="1161"/>
                  </a:lnTo>
                  <a:lnTo>
                    <a:pt x="267" y="1153"/>
                  </a:lnTo>
                  <a:lnTo>
                    <a:pt x="257" y="1142"/>
                  </a:lnTo>
                  <a:lnTo>
                    <a:pt x="229" y="1114"/>
                  </a:lnTo>
                  <a:lnTo>
                    <a:pt x="197" y="1077"/>
                  </a:lnTo>
                  <a:lnTo>
                    <a:pt x="166" y="1039"/>
                  </a:lnTo>
                  <a:lnTo>
                    <a:pt x="142" y="1007"/>
                  </a:lnTo>
                  <a:lnTo>
                    <a:pt x="133" y="993"/>
                  </a:lnTo>
                  <a:lnTo>
                    <a:pt x="127" y="983"/>
                  </a:lnTo>
                  <a:lnTo>
                    <a:pt x="123" y="976"/>
                  </a:lnTo>
                  <a:lnTo>
                    <a:pt x="122" y="972"/>
                  </a:lnTo>
                  <a:lnTo>
                    <a:pt x="125" y="972"/>
                  </a:lnTo>
                  <a:lnTo>
                    <a:pt x="131" y="977"/>
                  </a:lnTo>
                  <a:lnTo>
                    <a:pt x="139" y="985"/>
                  </a:lnTo>
                  <a:lnTo>
                    <a:pt x="150" y="994"/>
                  </a:lnTo>
                  <a:lnTo>
                    <a:pt x="176" y="1023"/>
                  </a:lnTo>
                  <a:lnTo>
                    <a:pt x="208" y="1060"/>
                  </a:lnTo>
                  <a:close/>
                  <a:moveTo>
                    <a:pt x="416" y="1335"/>
                  </a:moveTo>
                  <a:lnTo>
                    <a:pt x="382" y="1296"/>
                  </a:lnTo>
                  <a:lnTo>
                    <a:pt x="357" y="1263"/>
                  </a:lnTo>
                  <a:lnTo>
                    <a:pt x="347" y="1249"/>
                  </a:lnTo>
                  <a:lnTo>
                    <a:pt x="341" y="1238"/>
                  </a:lnTo>
                  <a:lnTo>
                    <a:pt x="336" y="1231"/>
                  </a:lnTo>
                  <a:lnTo>
                    <a:pt x="336" y="1227"/>
                  </a:lnTo>
                  <a:lnTo>
                    <a:pt x="338" y="1227"/>
                  </a:lnTo>
                  <a:lnTo>
                    <a:pt x="345" y="1232"/>
                  </a:lnTo>
                  <a:lnTo>
                    <a:pt x="354" y="1239"/>
                  </a:lnTo>
                  <a:lnTo>
                    <a:pt x="365" y="1249"/>
                  </a:lnTo>
                  <a:lnTo>
                    <a:pt x="392" y="1280"/>
                  </a:lnTo>
                  <a:lnTo>
                    <a:pt x="427" y="1319"/>
                  </a:lnTo>
                  <a:lnTo>
                    <a:pt x="460" y="1359"/>
                  </a:lnTo>
                  <a:lnTo>
                    <a:pt x="486" y="1392"/>
                  </a:lnTo>
                  <a:lnTo>
                    <a:pt x="495" y="1405"/>
                  </a:lnTo>
                  <a:lnTo>
                    <a:pt x="503" y="1416"/>
                  </a:lnTo>
                  <a:lnTo>
                    <a:pt x="506" y="1424"/>
                  </a:lnTo>
                  <a:lnTo>
                    <a:pt x="507" y="1427"/>
                  </a:lnTo>
                  <a:lnTo>
                    <a:pt x="504" y="1427"/>
                  </a:lnTo>
                  <a:lnTo>
                    <a:pt x="498" y="1423"/>
                  </a:lnTo>
                  <a:lnTo>
                    <a:pt x="489" y="1415"/>
                  </a:lnTo>
                  <a:lnTo>
                    <a:pt x="478" y="1404"/>
                  </a:lnTo>
                  <a:lnTo>
                    <a:pt x="450" y="1374"/>
                  </a:lnTo>
                  <a:lnTo>
                    <a:pt x="416" y="1335"/>
                  </a:lnTo>
                  <a:close/>
                  <a:moveTo>
                    <a:pt x="280" y="1100"/>
                  </a:moveTo>
                  <a:lnTo>
                    <a:pt x="278" y="1100"/>
                  </a:lnTo>
                  <a:lnTo>
                    <a:pt x="272" y="1096"/>
                  </a:lnTo>
                  <a:lnTo>
                    <a:pt x="264" y="1089"/>
                  </a:lnTo>
                  <a:lnTo>
                    <a:pt x="253" y="1079"/>
                  </a:lnTo>
                  <a:lnTo>
                    <a:pt x="228" y="1052"/>
                  </a:lnTo>
                  <a:lnTo>
                    <a:pt x="197" y="1015"/>
                  </a:lnTo>
                  <a:lnTo>
                    <a:pt x="167" y="979"/>
                  </a:lnTo>
                  <a:lnTo>
                    <a:pt x="144" y="948"/>
                  </a:lnTo>
                  <a:lnTo>
                    <a:pt x="135" y="935"/>
                  </a:lnTo>
                  <a:lnTo>
                    <a:pt x="130" y="925"/>
                  </a:lnTo>
                  <a:lnTo>
                    <a:pt x="125" y="918"/>
                  </a:lnTo>
                  <a:lnTo>
                    <a:pt x="125" y="915"/>
                  </a:lnTo>
                  <a:lnTo>
                    <a:pt x="128" y="915"/>
                  </a:lnTo>
                  <a:lnTo>
                    <a:pt x="133" y="918"/>
                  </a:lnTo>
                  <a:lnTo>
                    <a:pt x="142" y="926"/>
                  </a:lnTo>
                  <a:lnTo>
                    <a:pt x="152" y="936"/>
                  </a:lnTo>
                  <a:lnTo>
                    <a:pt x="177" y="964"/>
                  </a:lnTo>
                  <a:lnTo>
                    <a:pt x="207" y="999"/>
                  </a:lnTo>
                  <a:lnTo>
                    <a:pt x="238" y="1035"/>
                  </a:lnTo>
                  <a:lnTo>
                    <a:pt x="261" y="1067"/>
                  </a:lnTo>
                  <a:lnTo>
                    <a:pt x="270" y="1079"/>
                  </a:lnTo>
                  <a:lnTo>
                    <a:pt x="275" y="1089"/>
                  </a:lnTo>
                  <a:lnTo>
                    <a:pt x="280" y="1096"/>
                  </a:lnTo>
                  <a:lnTo>
                    <a:pt x="280" y="1100"/>
                  </a:lnTo>
                  <a:close/>
                  <a:moveTo>
                    <a:pt x="494" y="1352"/>
                  </a:moveTo>
                  <a:lnTo>
                    <a:pt x="491" y="1352"/>
                  </a:lnTo>
                  <a:lnTo>
                    <a:pt x="485" y="1348"/>
                  </a:lnTo>
                  <a:lnTo>
                    <a:pt x="477" y="1340"/>
                  </a:lnTo>
                  <a:lnTo>
                    <a:pt x="466" y="1330"/>
                  </a:lnTo>
                  <a:lnTo>
                    <a:pt x="439" y="1301"/>
                  </a:lnTo>
                  <a:lnTo>
                    <a:pt x="407" y="1264"/>
                  </a:lnTo>
                  <a:lnTo>
                    <a:pt x="375" y="1226"/>
                  </a:lnTo>
                  <a:lnTo>
                    <a:pt x="349" y="1193"/>
                  </a:lnTo>
                  <a:lnTo>
                    <a:pt x="341" y="1180"/>
                  </a:lnTo>
                  <a:lnTo>
                    <a:pt x="334" y="1170"/>
                  </a:lnTo>
                  <a:lnTo>
                    <a:pt x="331" y="1162"/>
                  </a:lnTo>
                  <a:lnTo>
                    <a:pt x="329" y="1159"/>
                  </a:lnTo>
                  <a:lnTo>
                    <a:pt x="333" y="1159"/>
                  </a:lnTo>
                  <a:lnTo>
                    <a:pt x="338" y="1163"/>
                  </a:lnTo>
                  <a:lnTo>
                    <a:pt x="347" y="1170"/>
                  </a:lnTo>
                  <a:lnTo>
                    <a:pt x="357" y="1181"/>
                  </a:lnTo>
                  <a:lnTo>
                    <a:pt x="385" y="1210"/>
                  </a:lnTo>
                  <a:lnTo>
                    <a:pt x="417" y="1246"/>
                  </a:lnTo>
                  <a:lnTo>
                    <a:pt x="449" y="1285"/>
                  </a:lnTo>
                  <a:lnTo>
                    <a:pt x="474" y="1317"/>
                  </a:lnTo>
                  <a:lnTo>
                    <a:pt x="483" y="1330"/>
                  </a:lnTo>
                  <a:lnTo>
                    <a:pt x="489" y="1341"/>
                  </a:lnTo>
                  <a:lnTo>
                    <a:pt x="493" y="1348"/>
                  </a:lnTo>
                  <a:lnTo>
                    <a:pt x="494" y="1352"/>
                  </a:lnTo>
                  <a:close/>
                  <a:moveTo>
                    <a:pt x="217" y="946"/>
                  </a:moveTo>
                  <a:lnTo>
                    <a:pt x="245" y="981"/>
                  </a:lnTo>
                  <a:lnTo>
                    <a:pt x="268" y="1011"/>
                  </a:lnTo>
                  <a:lnTo>
                    <a:pt x="275" y="1023"/>
                  </a:lnTo>
                  <a:lnTo>
                    <a:pt x="282" y="1033"/>
                  </a:lnTo>
                  <a:lnTo>
                    <a:pt x="285" y="1040"/>
                  </a:lnTo>
                  <a:lnTo>
                    <a:pt x="285" y="1043"/>
                  </a:lnTo>
                  <a:lnTo>
                    <a:pt x="283" y="1043"/>
                  </a:lnTo>
                  <a:lnTo>
                    <a:pt x="278" y="1039"/>
                  </a:lnTo>
                  <a:lnTo>
                    <a:pt x="270" y="1032"/>
                  </a:lnTo>
                  <a:lnTo>
                    <a:pt x="260" y="1023"/>
                  </a:lnTo>
                  <a:lnTo>
                    <a:pt x="236" y="997"/>
                  </a:lnTo>
                  <a:lnTo>
                    <a:pt x="206" y="962"/>
                  </a:lnTo>
                  <a:lnTo>
                    <a:pt x="178" y="927"/>
                  </a:lnTo>
                  <a:lnTo>
                    <a:pt x="155" y="897"/>
                  </a:lnTo>
                  <a:lnTo>
                    <a:pt x="147" y="885"/>
                  </a:lnTo>
                  <a:lnTo>
                    <a:pt x="141" y="875"/>
                  </a:lnTo>
                  <a:lnTo>
                    <a:pt x="138" y="869"/>
                  </a:lnTo>
                  <a:lnTo>
                    <a:pt x="138" y="865"/>
                  </a:lnTo>
                  <a:lnTo>
                    <a:pt x="140" y="865"/>
                  </a:lnTo>
                  <a:lnTo>
                    <a:pt x="145" y="869"/>
                  </a:lnTo>
                  <a:lnTo>
                    <a:pt x="153" y="875"/>
                  </a:lnTo>
                  <a:lnTo>
                    <a:pt x="163" y="885"/>
                  </a:lnTo>
                  <a:lnTo>
                    <a:pt x="187" y="912"/>
                  </a:lnTo>
                  <a:lnTo>
                    <a:pt x="217" y="946"/>
                  </a:lnTo>
                  <a:close/>
                  <a:moveTo>
                    <a:pt x="418" y="1183"/>
                  </a:moveTo>
                  <a:lnTo>
                    <a:pt x="448" y="1221"/>
                  </a:lnTo>
                  <a:lnTo>
                    <a:pt x="472" y="1252"/>
                  </a:lnTo>
                  <a:lnTo>
                    <a:pt x="481" y="1265"/>
                  </a:lnTo>
                  <a:lnTo>
                    <a:pt x="487" y="1275"/>
                  </a:lnTo>
                  <a:lnTo>
                    <a:pt x="491" y="1281"/>
                  </a:lnTo>
                  <a:lnTo>
                    <a:pt x="491" y="1285"/>
                  </a:lnTo>
                  <a:lnTo>
                    <a:pt x="488" y="1285"/>
                  </a:lnTo>
                  <a:lnTo>
                    <a:pt x="483" y="1281"/>
                  </a:lnTo>
                  <a:lnTo>
                    <a:pt x="475" y="1275"/>
                  </a:lnTo>
                  <a:lnTo>
                    <a:pt x="464" y="1264"/>
                  </a:lnTo>
                  <a:lnTo>
                    <a:pt x="438" y="1236"/>
                  </a:lnTo>
                  <a:lnTo>
                    <a:pt x="407" y="1201"/>
                  </a:lnTo>
                  <a:lnTo>
                    <a:pt x="377" y="1164"/>
                  </a:lnTo>
                  <a:lnTo>
                    <a:pt x="353" y="1133"/>
                  </a:lnTo>
                  <a:lnTo>
                    <a:pt x="344" y="1120"/>
                  </a:lnTo>
                  <a:lnTo>
                    <a:pt x="337" y="1110"/>
                  </a:lnTo>
                  <a:lnTo>
                    <a:pt x="334" y="1104"/>
                  </a:lnTo>
                  <a:lnTo>
                    <a:pt x="334" y="1099"/>
                  </a:lnTo>
                  <a:lnTo>
                    <a:pt x="336" y="1099"/>
                  </a:lnTo>
                  <a:lnTo>
                    <a:pt x="342" y="1104"/>
                  </a:lnTo>
                  <a:lnTo>
                    <a:pt x="350" y="1110"/>
                  </a:lnTo>
                  <a:lnTo>
                    <a:pt x="360" y="1120"/>
                  </a:lnTo>
                  <a:lnTo>
                    <a:pt x="387" y="1148"/>
                  </a:lnTo>
                  <a:lnTo>
                    <a:pt x="418" y="1183"/>
                  </a:lnTo>
                  <a:close/>
                  <a:moveTo>
                    <a:pt x="301" y="993"/>
                  </a:moveTo>
                  <a:lnTo>
                    <a:pt x="299" y="993"/>
                  </a:lnTo>
                  <a:lnTo>
                    <a:pt x="293" y="990"/>
                  </a:lnTo>
                  <a:lnTo>
                    <a:pt x="285" y="983"/>
                  </a:lnTo>
                  <a:lnTo>
                    <a:pt x="277" y="975"/>
                  </a:lnTo>
                  <a:lnTo>
                    <a:pt x="252" y="949"/>
                  </a:lnTo>
                  <a:lnTo>
                    <a:pt x="225" y="917"/>
                  </a:lnTo>
                  <a:lnTo>
                    <a:pt x="197" y="883"/>
                  </a:lnTo>
                  <a:lnTo>
                    <a:pt x="176" y="853"/>
                  </a:lnTo>
                  <a:lnTo>
                    <a:pt x="167" y="842"/>
                  </a:lnTo>
                  <a:lnTo>
                    <a:pt x="162" y="832"/>
                  </a:lnTo>
                  <a:lnTo>
                    <a:pt x="159" y="826"/>
                  </a:lnTo>
                  <a:lnTo>
                    <a:pt x="159" y="822"/>
                  </a:lnTo>
                  <a:lnTo>
                    <a:pt x="161" y="822"/>
                  </a:lnTo>
                  <a:lnTo>
                    <a:pt x="166" y="826"/>
                  </a:lnTo>
                  <a:lnTo>
                    <a:pt x="174" y="832"/>
                  </a:lnTo>
                  <a:lnTo>
                    <a:pt x="183" y="841"/>
                  </a:lnTo>
                  <a:lnTo>
                    <a:pt x="207" y="866"/>
                  </a:lnTo>
                  <a:lnTo>
                    <a:pt x="235" y="900"/>
                  </a:lnTo>
                  <a:lnTo>
                    <a:pt x="262" y="934"/>
                  </a:lnTo>
                  <a:lnTo>
                    <a:pt x="283" y="962"/>
                  </a:lnTo>
                  <a:lnTo>
                    <a:pt x="291" y="973"/>
                  </a:lnTo>
                  <a:lnTo>
                    <a:pt x="298" y="983"/>
                  </a:lnTo>
                  <a:lnTo>
                    <a:pt x="300" y="990"/>
                  </a:lnTo>
                  <a:lnTo>
                    <a:pt x="301" y="993"/>
                  </a:lnTo>
                  <a:close/>
                  <a:moveTo>
                    <a:pt x="428" y="1128"/>
                  </a:moveTo>
                  <a:lnTo>
                    <a:pt x="456" y="1163"/>
                  </a:lnTo>
                  <a:lnTo>
                    <a:pt x="480" y="1194"/>
                  </a:lnTo>
                  <a:lnTo>
                    <a:pt x="487" y="1206"/>
                  </a:lnTo>
                  <a:lnTo>
                    <a:pt x="494" y="1215"/>
                  </a:lnTo>
                  <a:lnTo>
                    <a:pt x="497" y="1223"/>
                  </a:lnTo>
                  <a:lnTo>
                    <a:pt x="497" y="1226"/>
                  </a:lnTo>
                  <a:lnTo>
                    <a:pt x="495" y="1226"/>
                  </a:lnTo>
                  <a:lnTo>
                    <a:pt x="489" y="1223"/>
                  </a:lnTo>
                  <a:lnTo>
                    <a:pt x="482" y="1216"/>
                  </a:lnTo>
                  <a:lnTo>
                    <a:pt x="472" y="1206"/>
                  </a:lnTo>
                  <a:lnTo>
                    <a:pt x="446" y="1180"/>
                  </a:lnTo>
                  <a:lnTo>
                    <a:pt x="417" y="1146"/>
                  </a:lnTo>
                  <a:lnTo>
                    <a:pt x="388" y="1110"/>
                  </a:lnTo>
                  <a:lnTo>
                    <a:pt x="365" y="1080"/>
                  </a:lnTo>
                  <a:lnTo>
                    <a:pt x="356" y="1068"/>
                  </a:lnTo>
                  <a:lnTo>
                    <a:pt x="350" y="1058"/>
                  </a:lnTo>
                  <a:lnTo>
                    <a:pt x="347" y="1052"/>
                  </a:lnTo>
                  <a:lnTo>
                    <a:pt x="347" y="1048"/>
                  </a:lnTo>
                  <a:lnTo>
                    <a:pt x="349" y="1048"/>
                  </a:lnTo>
                  <a:lnTo>
                    <a:pt x="355" y="1052"/>
                  </a:lnTo>
                  <a:lnTo>
                    <a:pt x="363" y="1058"/>
                  </a:lnTo>
                  <a:lnTo>
                    <a:pt x="373" y="1068"/>
                  </a:lnTo>
                  <a:lnTo>
                    <a:pt x="398" y="1095"/>
                  </a:lnTo>
                  <a:lnTo>
                    <a:pt x="428" y="1128"/>
                  </a:lnTo>
                  <a:close/>
                  <a:moveTo>
                    <a:pt x="88" y="650"/>
                  </a:moveTo>
                  <a:lnTo>
                    <a:pt x="112" y="681"/>
                  </a:lnTo>
                  <a:lnTo>
                    <a:pt x="132" y="708"/>
                  </a:lnTo>
                  <a:lnTo>
                    <a:pt x="139" y="719"/>
                  </a:lnTo>
                  <a:lnTo>
                    <a:pt x="144" y="727"/>
                  </a:lnTo>
                  <a:lnTo>
                    <a:pt x="146" y="734"/>
                  </a:lnTo>
                  <a:lnTo>
                    <a:pt x="147" y="737"/>
                  </a:lnTo>
                  <a:lnTo>
                    <a:pt x="144" y="737"/>
                  </a:lnTo>
                  <a:lnTo>
                    <a:pt x="140" y="734"/>
                  </a:lnTo>
                  <a:lnTo>
                    <a:pt x="133" y="729"/>
                  </a:lnTo>
                  <a:lnTo>
                    <a:pt x="124" y="720"/>
                  </a:lnTo>
                  <a:lnTo>
                    <a:pt x="103" y="697"/>
                  </a:lnTo>
                  <a:lnTo>
                    <a:pt x="77" y="667"/>
                  </a:lnTo>
                  <a:lnTo>
                    <a:pt x="53" y="635"/>
                  </a:lnTo>
                  <a:lnTo>
                    <a:pt x="34" y="608"/>
                  </a:lnTo>
                  <a:lnTo>
                    <a:pt x="26" y="597"/>
                  </a:lnTo>
                  <a:lnTo>
                    <a:pt x="22" y="588"/>
                  </a:lnTo>
                  <a:lnTo>
                    <a:pt x="18" y="583"/>
                  </a:lnTo>
                  <a:lnTo>
                    <a:pt x="18" y="580"/>
                  </a:lnTo>
                  <a:lnTo>
                    <a:pt x="21" y="580"/>
                  </a:lnTo>
                  <a:lnTo>
                    <a:pt x="25" y="583"/>
                  </a:lnTo>
                  <a:lnTo>
                    <a:pt x="32" y="588"/>
                  </a:lnTo>
                  <a:lnTo>
                    <a:pt x="41" y="597"/>
                  </a:lnTo>
                  <a:lnTo>
                    <a:pt x="63" y="620"/>
                  </a:lnTo>
                  <a:lnTo>
                    <a:pt x="88" y="650"/>
                  </a:lnTo>
                  <a:close/>
                  <a:moveTo>
                    <a:pt x="262" y="861"/>
                  </a:moveTo>
                  <a:lnTo>
                    <a:pt x="289" y="893"/>
                  </a:lnTo>
                  <a:lnTo>
                    <a:pt x="309" y="922"/>
                  </a:lnTo>
                  <a:lnTo>
                    <a:pt x="316" y="933"/>
                  </a:lnTo>
                  <a:lnTo>
                    <a:pt x="322" y="941"/>
                  </a:lnTo>
                  <a:lnTo>
                    <a:pt x="324" y="948"/>
                  </a:lnTo>
                  <a:lnTo>
                    <a:pt x="325" y="951"/>
                  </a:lnTo>
                  <a:lnTo>
                    <a:pt x="323" y="951"/>
                  </a:lnTo>
                  <a:lnTo>
                    <a:pt x="317" y="948"/>
                  </a:lnTo>
                  <a:lnTo>
                    <a:pt x="311" y="941"/>
                  </a:lnTo>
                  <a:lnTo>
                    <a:pt x="301" y="934"/>
                  </a:lnTo>
                  <a:lnTo>
                    <a:pt x="279" y="909"/>
                  </a:lnTo>
                  <a:lnTo>
                    <a:pt x="252" y="879"/>
                  </a:lnTo>
                  <a:lnTo>
                    <a:pt x="226" y="845"/>
                  </a:lnTo>
                  <a:lnTo>
                    <a:pt x="205" y="818"/>
                  </a:lnTo>
                  <a:lnTo>
                    <a:pt x="197" y="806"/>
                  </a:lnTo>
                  <a:lnTo>
                    <a:pt x="192" y="797"/>
                  </a:lnTo>
                  <a:lnTo>
                    <a:pt x="189" y="790"/>
                  </a:lnTo>
                  <a:lnTo>
                    <a:pt x="188" y="787"/>
                  </a:lnTo>
                  <a:lnTo>
                    <a:pt x="191" y="787"/>
                  </a:lnTo>
                  <a:lnTo>
                    <a:pt x="196" y="790"/>
                  </a:lnTo>
                  <a:lnTo>
                    <a:pt x="203" y="797"/>
                  </a:lnTo>
                  <a:lnTo>
                    <a:pt x="213" y="806"/>
                  </a:lnTo>
                  <a:lnTo>
                    <a:pt x="235" y="830"/>
                  </a:lnTo>
                  <a:lnTo>
                    <a:pt x="262" y="861"/>
                  </a:lnTo>
                  <a:close/>
                  <a:moveTo>
                    <a:pt x="514" y="1174"/>
                  </a:moveTo>
                  <a:lnTo>
                    <a:pt x="510" y="1174"/>
                  </a:lnTo>
                  <a:lnTo>
                    <a:pt x="506" y="1171"/>
                  </a:lnTo>
                  <a:lnTo>
                    <a:pt x="498" y="1165"/>
                  </a:lnTo>
                  <a:lnTo>
                    <a:pt x="488" y="1156"/>
                  </a:lnTo>
                  <a:lnTo>
                    <a:pt x="464" y="1131"/>
                  </a:lnTo>
                  <a:lnTo>
                    <a:pt x="436" y="1098"/>
                  </a:lnTo>
                  <a:lnTo>
                    <a:pt x="408" y="1064"/>
                  </a:lnTo>
                  <a:lnTo>
                    <a:pt x="386" y="1035"/>
                  </a:lnTo>
                  <a:lnTo>
                    <a:pt x="378" y="1023"/>
                  </a:lnTo>
                  <a:lnTo>
                    <a:pt x="373" y="1014"/>
                  </a:lnTo>
                  <a:lnTo>
                    <a:pt x="369" y="1008"/>
                  </a:lnTo>
                  <a:lnTo>
                    <a:pt x="369" y="1004"/>
                  </a:lnTo>
                  <a:lnTo>
                    <a:pt x="371" y="1004"/>
                  </a:lnTo>
                  <a:lnTo>
                    <a:pt x="377" y="1008"/>
                  </a:lnTo>
                  <a:lnTo>
                    <a:pt x="385" y="1013"/>
                  </a:lnTo>
                  <a:lnTo>
                    <a:pt x="393" y="1022"/>
                  </a:lnTo>
                  <a:lnTo>
                    <a:pt x="418" y="1047"/>
                  </a:lnTo>
                  <a:lnTo>
                    <a:pt x="446" y="1080"/>
                  </a:lnTo>
                  <a:lnTo>
                    <a:pt x="474" y="1115"/>
                  </a:lnTo>
                  <a:lnTo>
                    <a:pt x="496" y="1143"/>
                  </a:lnTo>
                  <a:lnTo>
                    <a:pt x="504" y="1154"/>
                  </a:lnTo>
                  <a:lnTo>
                    <a:pt x="509" y="1164"/>
                  </a:lnTo>
                  <a:lnTo>
                    <a:pt x="513" y="1171"/>
                  </a:lnTo>
                  <a:lnTo>
                    <a:pt x="514" y="1174"/>
                  </a:lnTo>
                  <a:close/>
                  <a:moveTo>
                    <a:pt x="131" y="627"/>
                  </a:moveTo>
                  <a:lnTo>
                    <a:pt x="154" y="657"/>
                  </a:lnTo>
                  <a:lnTo>
                    <a:pt x="173" y="682"/>
                  </a:lnTo>
                  <a:lnTo>
                    <a:pt x="179" y="693"/>
                  </a:lnTo>
                  <a:lnTo>
                    <a:pt x="184" y="701"/>
                  </a:lnTo>
                  <a:lnTo>
                    <a:pt x="187" y="708"/>
                  </a:lnTo>
                  <a:lnTo>
                    <a:pt x="187" y="711"/>
                  </a:lnTo>
                  <a:lnTo>
                    <a:pt x="185" y="711"/>
                  </a:lnTo>
                  <a:lnTo>
                    <a:pt x="181" y="708"/>
                  </a:lnTo>
                  <a:lnTo>
                    <a:pt x="174" y="702"/>
                  </a:lnTo>
                  <a:lnTo>
                    <a:pt x="165" y="694"/>
                  </a:lnTo>
                  <a:lnTo>
                    <a:pt x="145" y="671"/>
                  </a:lnTo>
                  <a:lnTo>
                    <a:pt x="121" y="642"/>
                  </a:lnTo>
                  <a:lnTo>
                    <a:pt x="97" y="613"/>
                  </a:lnTo>
                  <a:lnTo>
                    <a:pt x="78" y="587"/>
                  </a:lnTo>
                  <a:lnTo>
                    <a:pt x="71" y="577"/>
                  </a:lnTo>
                  <a:lnTo>
                    <a:pt x="67" y="569"/>
                  </a:lnTo>
                  <a:lnTo>
                    <a:pt x="64" y="563"/>
                  </a:lnTo>
                  <a:lnTo>
                    <a:pt x="64" y="560"/>
                  </a:lnTo>
                  <a:lnTo>
                    <a:pt x="66" y="560"/>
                  </a:lnTo>
                  <a:lnTo>
                    <a:pt x="70" y="562"/>
                  </a:lnTo>
                  <a:lnTo>
                    <a:pt x="77" y="567"/>
                  </a:lnTo>
                  <a:lnTo>
                    <a:pt x="86" y="576"/>
                  </a:lnTo>
                  <a:lnTo>
                    <a:pt x="107" y="598"/>
                  </a:lnTo>
                  <a:lnTo>
                    <a:pt x="131" y="627"/>
                  </a:lnTo>
                  <a:close/>
                  <a:moveTo>
                    <a:pt x="298" y="829"/>
                  </a:moveTo>
                  <a:lnTo>
                    <a:pt x="323" y="860"/>
                  </a:lnTo>
                  <a:lnTo>
                    <a:pt x="343" y="887"/>
                  </a:lnTo>
                  <a:lnTo>
                    <a:pt x="349" y="897"/>
                  </a:lnTo>
                  <a:lnTo>
                    <a:pt x="355" y="906"/>
                  </a:lnTo>
                  <a:lnTo>
                    <a:pt x="358" y="913"/>
                  </a:lnTo>
                  <a:lnTo>
                    <a:pt x="358" y="916"/>
                  </a:lnTo>
                  <a:lnTo>
                    <a:pt x="356" y="916"/>
                  </a:lnTo>
                  <a:lnTo>
                    <a:pt x="350" y="913"/>
                  </a:lnTo>
                  <a:lnTo>
                    <a:pt x="344" y="907"/>
                  </a:lnTo>
                  <a:lnTo>
                    <a:pt x="335" y="900"/>
                  </a:lnTo>
                  <a:lnTo>
                    <a:pt x="313" y="876"/>
                  </a:lnTo>
                  <a:lnTo>
                    <a:pt x="288" y="847"/>
                  </a:lnTo>
                  <a:lnTo>
                    <a:pt x="262" y="815"/>
                  </a:lnTo>
                  <a:lnTo>
                    <a:pt x="242" y="788"/>
                  </a:lnTo>
                  <a:lnTo>
                    <a:pt x="235" y="777"/>
                  </a:lnTo>
                  <a:lnTo>
                    <a:pt x="230" y="768"/>
                  </a:lnTo>
                  <a:lnTo>
                    <a:pt x="227" y="762"/>
                  </a:lnTo>
                  <a:lnTo>
                    <a:pt x="227" y="758"/>
                  </a:lnTo>
                  <a:lnTo>
                    <a:pt x="229" y="758"/>
                  </a:lnTo>
                  <a:lnTo>
                    <a:pt x="235" y="762"/>
                  </a:lnTo>
                  <a:lnTo>
                    <a:pt x="241" y="767"/>
                  </a:lnTo>
                  <a:lnTo>
                    <a:pt x="250" y="776"/>
                  </a:lnTo>
                  <a:lnTo>
                    <a:pt x="272" y="799"/>
                  </a:lnTo>
                  <a:lnTo>
                    <a:pt x="298" y="829"/>
                  </a:lnTo>
                  <a:close/>
                  <a:moveTo>
                    <a:pt x="475" y="1040"/>
                  </a:moveTo>
                  <a:lnTo>
                    <a:pt x="502" y="1073"/>
                  </a:lnTo>
                  <a:lnTo>
                    <a:pt x="523" y="1100"/>
                  </a:lnTo>
                  <a:lnTo>
                    <a:pt x="530" y="1111"/>
                  </a:lnTo>
                  <a:lnTo>
                    <a:pt x="536" y="1120"/>
                  </a:lnTo>
                  <a:lnTo>
                    <a:pt x="539" y="1127"/>
                  </a:lnTo>
                  <a:lnTo>
                    <a:pt x="539" y="1130"/>
                  </a:lnTo>
                  <a:lnTo>
                    <a:pt x="537" y="1130"/>
                  </a:lnTo>
                  <a:lnTo>
                    <a:pt x="531" y="1128"/>
                  </a:lnTo>
                  <a:lnTo>
                    <a:pt x="524" y="1121"/>
                  </a:lnTo>
                  <a:lnTo>
                    <a:pt x="515" y="1112"/>
                  </a:lnTo>
                  <a:lnTo>
                    <a:pt x="492" y="1088"/>
                  </a:lnTo>
                  <a:lnTo>
                    <a:pt x="464" y="1057"/>
                  </a:lnTo>
                  <a:lnTo>
                    <a:pt x="438" y="1025"/>
                  </a:lnTo>
                  <a:lnTo>
                    <a:pt x="417" y="997"/>
                  </a:lnTo>
                  <a:lnTo>
                    <a:pt x="409" y="986"/>
                  </a:lnTo>
                  <a:lnTo>
                    <a:pt x="403" y="977"/>
                  </a:lnTo>
                  <a:lnTo>
                    <a:pt x="400" y="970"/>
                  </a:lnTo>
                  <a:lnTo>
                    <a:pt x="400" y="967"/>
                  </a:lnTo>
                  <a:lnTo>
                    <a:pt x="402" y="967"/>
                  </a:lnTo>
                  <a:lnTo>
                    <a:pt x="408" y="969"/>
                  </a:lnTo>
                  <a:lnTo>
                    <a:pt x="416" y="976"/>
                  </a:lnTo>
                  <a:lnTo>
                    <a:pt x="424" y="985"/>
                  </a:lnTo>
                  <a:lnTo>
                    <a:pt x="448" y="1009"/>
                  </a:lnTo>
                  <a:lnTo>
                    <a:pt x="475" y="1040"/>
                  </a:lnTo>
                  <a:close/>
                  <a:moveTo>
                    <a:pt x="236" y="690"/>
                  </a:moveTo>
                  <a:lnTo>
                    <a:pt x="234" y="690"/>
                  </a:lnTo>
                  <a:lnTo>
                    <a:pt x="229" y="688"/>
                  </a:lnTo>
                  <a:lnTo>
                    <a:pt x="223" y="682"/>
                  </a:lnTo>
                  <a:lnTo>
                    <a:pt x="215" y="674"/>
                  </a:lnTo>
                  <a:lnTo>
                    <a:pt x="195" y="654"/>
                  </a:lnTo>
                  <a:lnTo>
                    <a:pt x="172" y="626"/>
                  </a:lnTo>
                  <a:lnTo>
                    <a:pt x="149" y="597"/>
                  </a:lnTo>
                  <a:lnTo>
                    <a:pt x="131" y="572"/>
                  </a:lnTo>
                  <a:lnTo>
                    <a:pt x="124" y="562"/>
                  </a:lnTo>
                  <a:lnTo>
                    <a:pt x="120" y="554"/>
                  </a:lnTo>
                  <a:lnTo>
                    <a:pt x="118" y="549"/>
                  </a:lnTo>
                  <a:lnTo>
                    <a:pt x="118" y="545"/>
                  </a:lnTo>
                  <a:lnTo>
                    <a:pt x="120" y="545"/>
                  </a:lnTo>
                  <a:lnTo>
                    <a:pt x="124" y="548"/>
                  </a:lnTo>
                  <a:lnTo>
                    <a:pt x="130" y="553"/>
                  </a:lnTo>
                  <a:lnTo>
                    <a:pt x="139" y="561"/>
                  </a:lnTo>
                  <a:lnTo>
                    <a:pt x="159" y="582"/>
                  </a:lnTo>
                  <a:lnTo>
                    <a:pt x="182" y="609"/>
                  </a:lnTo>
                  <a:lnTo>
                    <a:pt x="204" y="638"/>
                  </a:lnTo>
                  <a:lnTo>
                    <a:pt x="223" y="663"/>
                  </a:lnTo>
                  <a:lnTo>
                    <a:pt x="229" y="673"/>
                  </a:lnTo>
                  <a:lnTo>
                    <a:pt x="234" y="681"/>
                  </a:lnTo>
                  <a:lnTo>
                    <a:pt x="236" y="687"/>
                  </a:lnTo>
                  <a:lnTo>
                    <a:pt x="236" y="690"/>
                  </a:lnTo>
                  <a:close/>
                  <a:moveTo>
                    <a:pt x="343" y="804"/>
                  </a:moveTo>
                  <a:lnTo>
                    <a:pt x="366" y="833"/>
                  </a:lnTo>
                  <a:lnTo>
                    <a:pt x="385" y="860"/>
                  </a:lnTo>
                  <a:lnTo>
                    <a:pt x="392" y="870"/>
                  </a:lnTo>
                  <a:lnTo>
                    <a:pt x="397" y="879"/>
                  </a:lnTo>
                  <a:lnTo>
                    <a:pt x="400" y="884"/>
                  </a:lnTo>
                  <a:lnTo>
                    <a:pt x="400" y="887"/>
                  </a:lnTo>
                  <a:lnTo>
                    <a:pt x="398" y="887"/>
                  </a:lnTo>
                  <a:lnTo>
                    <a:pt x="392" y="885"/>
                  </a:lnTo>
                  <a:lnTo>
                    <a:pt x="386" y="880"/>
                  </a:lnTo>
                  <a:lnTo>
                    <a:pt x="378" y="871"/>
                  </a:lnTo>
                  <a:lnTo>
                    <a:pt x="357" y="849"/>
                  </a:lnTo>
                  <a:lnTo>
                    <a:pt x="332" y="820"/>
                  </a:lnTo>
                  <a:lnTo>
                    <a:pt x="307" y="790"/>
                  </a:lnTo>
                  <a:lnTo>
                    <a:pt x="289" y="765"/>
                  </a:lnTo>
                  <a:lnTo>
                    <a:pt x="282" y="754"/>
                  </a:lnTo>
                  <a:lnTo>
                    <a:pt x="277" y="746"/>
                  </a:lnTo>
                  <a:lnTo>
                    <a:pt x="274" y="740"/>
                  </a:lnTo>
                  <a:lnTo>
                    <a:pt x="274" y="736"/>
                  </a:lnTo>
                  <a:lnTo>
                    <a:pt x="277" y="736"/>
                  </a:lnTo>
                  <a:lnTo>
                    <a:pt x="281" y="738"/>
                  </a:lnTo>
                  <a:lnTo>
                    <a:pt x="288" y="744"/>
                  </a:lnTo>
                  <a:lnTo>
                    <a:pt x="296" y="753"/>
                  </a:lnTo>
                  <a:lnTo>
                    <a:pt x="317" y="775"/>
                  </a:lnTo>
                  <a:lnTo>
                    <a:pt x="343" y="804"/>
                  </a:lnTo>
                  <a:close/>
                  <a:moveTo>
                    <a:pt x="513" y="1005"/>
                  </a:moveTo>
                  <a:lnTo>
                    <a:pt x="538" y="1036"/>
                  </a:lnTo>
                  <a:lnTo>
                    <a:pt x="558" y="1064"/>
                  </a:lnTo>
                  <a:lnTo>
                    <a:pt x="566" y="1075"/>
                  </a:lnTo>
                  <a:lnTo>
                    <a:pt x="571" y="1084"/>
                  </a:lnTo>
                  <a:lnTo>
                    <a:pt x="573" y="1089"/>
                  </a:lnTo>
                  <a:lnTo>
                    <a:pt x="573" y="1093"/>
                  </a:lnTo>
                  <a:lnTo>
                    <a:pt x="571" y="1094"/>
                  </a:lnTo>
                  <a:lnTo>
                    <a:pt x="567" y="1090"/>
                  </a:lnTo>
                  <a:lnTo>
                    <a:pt x="559" y="1085"/>
                  </a:lnTo>
                  <a:lnTo>
                    <a:pt x="550" y="1076"/>
                  </a:lnTo>
                  <a:lnTo>
                    <a:pt x="528" y="1054"/>
                  </a:lnTo>
                  <a:lnTo>
                    <a:pt x="502" y="1023"/>
                  </a:lnTo>
                  <a:lnTo>
                    <a:pt x="476" y="992"/>
                  </a:lnTo>
                  <a:lnTo>
                    <a:pt x="456" y="965"/>
                  </a:lnTo>
                  <a:lnTo>
                    <a:pt x="449" y="954"/>
                  </a:lnTo>
                  <a:lnTo>
                    <a:pt x="443" y="945"/>
                  </a:lnTo>
                  <a:lnTo>
                    <a:pt x="441" y="939"/>
                  </a:lnTo>
                  <a:lnTo>
                    <a:pt x="440" y="936"/>
                  </a:lnTo>
                  <a:lnTo>
                    <a:pt x="443" y="936"/>
                  </a:lnTo>
                  <a:lnTo>
                    <a:pt x="448" y="938"/>
                  </a:lnTo>
                  <a:lnTo>
                    <a:pt x="455" y="944"/>
                  </a:lnTo>
                  <a:lnTo>
                    <a:pt x="464" y="953"/>
                  </a:lnTo>
                  <a:lnTo>
                    <a:pt x="486" y="976"/>
                  </a:lnTo>
                  <a:lnTo>
                    <a:pt x="513" y="1005"/>
                  </a:lnTo>
                  <a:close/>
                  <a:moveTo>
                    <a:pt x="96" y="421"/>
                  </a:moveTo>
                  <a:lnTo>
                    <a:pt x="116" y="447"/>
                  </a:lnTo>
                  <a:lnTo>
                    <a:pt x="132" y="469"/>
                  </a:lnTo>
                  <a:lnTo>
                    <a:pt x="138" y="479"/>
                  </a:lnTo>
                  <a:lnTo>
                    <a:pt x="142" y="486"/>
                  </a:lnTo>
                  <a:lnTo>
                    <a:pt x="144" y="491"/>
                  </a:lnTo>
                  <a:lnTo>
                    <a:pt x="144" y="495"/>
                  </a:lnTo>
                  <a:lnTo>
                    <a:pt x="142" y="495"/>
                  </a:lnTo>
                  <a:lnTo>
                    <a:pt x="139" y="492"/>
                  </a:lnTo>
                  <a:lnTo>
                    <a:pt x="133" y="487"/>
                  </a:lnTo>
                  <a:lnTo>
                    <a:pt x="125" y="480"/>
                  </a:lnTo>
                  <a:lnTo>
                    <a:pt x="107" y="460"/>
                  </a:lnTo>
                  <a:lnTo>
                    <a:pt x="86" y="435"/>
                  </a:lnTo>
                  <a:lnTo>
                    <a:pt x="66" y="409"/>
                  </a:lnTo>
                  <a:lnTo>
                    <a:pt x="49" y="386"/>
                  </a:lnTo>
                  <a:lnTo>
                    <a:pt x="44" y="377"/>
                  </a:lnTo>
                  <a:lnTo>
                    <a:pt x="39" y="370"/>
                  </a:lnTo>
                  <a:lnTo>
                    <a:pt x="37" y="364"/>
                  </a:lnTo>
                  <a:lnTo>
                    <a:pt x="37" y="361"/>
                  </a:lnTo>
                  <a:lnTo>
                    <a:pt x="38" y="361"/>
                  </a:lnTo>
                  <a:lnTo>
                    <a:pt x="43" y="363"/>
                  </a:lnTo>
                  <a:lnTo>
                    <a:pt x="48" y="369"/>
                  </a:lnTo>
                  <a:lnTo>
                    <a:pt x="56" y="375"/>
                  </a:lnTo>
                  <a:lnTo>
                    <a:pt x="74" y="395"/>
                  </a:lnTo>
                  <a:lnTo>
                    <a:pt x="96" y="421"/>
                  </a:lnTo>
                  <a:close/>
                  <a:moveTo>
                    <a:pt x="241" y="598"/>
                  </a:moveTo>
                  <a:lnTo>
                    <a:pt x="263" y="626"/>
                  </a:lnTo>
                  <a:lnTo>
                    <a:pt x="280" y="650"/>
                  </a:lnTo>
                  <a:lnTo>
                    <a:pt x="286" y="659"/>
                  </a:lnTo>
                  <a:lnTo>
                    <a:pt x="291" y="667"/>
                  </a:lnTo>
                  <a:lnTo>
                    <a:pt x="293" y="672"/>
                  </a:lnTo>
                  <a:lnTo>
                    <a:pt x="293" y="676"/>
                  </a:lnTo>
                  <a:lnTo>
                    <a:pt x="291" y="676"/>
                  </a:lnTo>
                  <a:lnTo>
                    <a:pt x="286" y="673"/>
                  </a:lnTo>
                  <a:lnTo>
                    <a:pt x="280" y="668"/>
                  </a:lnTo>
                  <a:lnTo>
                    <a:pt x="273" y="661"/>
                  </a:lnTo>
                  <a:lnTo>
                    <a:pt x="253" y="641"/>
                  </a:lnTo>
                  <a:lnTo>
                    <a:pt x="231" y="615"/>
                  </a:lnTo>
                  <a:lnTo>
                    <a:pt x="209" y="587"/>
                  </a:lnTo>
                  <a:lnTo>
                    <a:pt x="193" y="563"/>
                  </a:lnTo>
                  <a:lnTo>
                    <a:pt x="186" y="553"/>
                  </a:lnTo>
                  <a:lnTo>
                    <a:pt x="182" y="545"/>
                  </a:lnTo>
                  <a:lnTo>
                    <a:pt x="179" y="540"/>
                  </a:lnTo>
                  <a:lnTo>
                    <a:pt x="179" y="537"/>
                  </a:lnTo>
                  <a:lnTo>
                    <a:pt x="182" y="537"/>
                  </a:lnTo>
                  <a:lnTo>
                    <a:pt x="185" y="540"/>
                  </a:lnTo>
                  <a:lnTo>
                    <a:pt x="192" y="544"/>
                  </a:lnTo>
                  <a:lnTo>
                    <a:pt x="199" y="552"/>
                  </a:lnTo>
                  <a:lnTo>
                    <a:pt x="218" y="572"/>
                  </a:lnTo>
                  <a:lnTo>
                    <a:pt x="241" y="598"/>
                  </a:lnTo>
                  <a:close/>
                  <a:moveTo>
                    <a:pt x="450" y="864"/>
                  </a:moveTo>
                  <a:lnTo>
                    <a:pt x="448" y="865"/>
                  </a:lnTo>
                  <a:lnTo>
                    <a:pt x="443" y="862"/>
                  </a:lnTo>
                  <a:lnTo>
                    <a:pt x="436" y="858"/>
                  </a:lnTo>
                  <a:lnTo>
                    <a:pt x="429" y="850"/>
                  </a:lnTo>
                  <a:lnTo>
                    <a:pt x="409" y="828"/>
                  </a:lnTo>
                  <a:lnTo>
                    <a:pt x="385" y="800"/>
                  </a:lnTo>
                  <a:lnTo>
                    <a:pt x="361" y="772"/>
                  </a:lnTo>
                  <a:lnTo>
                    <a:pt x="344" y="747"/>
                  </a:lnTo>
                  <a:lnTo>
                    <a:pt x="337" y="737"/>
                  </a:lnTo>
                  <a:lnTo>
                    <a:pt x="332" y="729"/>
                  </a:lnTo>
                  <a:lnTo>
                    <a:pt x="329" y="723"/>
                  </a:lnTo>
                  <a:lnTo>
                    <a:pt x="329" y="720"/>
                  </a:lnTo>
                  <a:lnTo>
                    <a:pt x="332" y="720"/>
                  </a:lnTo>
                  <a:lnTo>
                    <a:pt x="336" y="722"/>
                  </a:lnTo>
                  <a:lnTo>
                    <a:pt x="343" y="727"/>
                  </a:lnTo>
                  <a:lnTo>
                    <a:pt x="350" y="735"/>
                  </a:lnTo>
                  <a:lnTo>
                    <a:pt x="371" y="756"/>
                  </a:lnTo>
                  <a:lnTo>
                    <a:pt x="396" y="784"/>
                  </a:lnTo>
                  <a:lnTo>
                    <a:pt x="418" y="812"/>
                  </a:lnTo>
                  <a:lnTo>
                    <a:pt x="436" y="838"/>
                  </a:lnTo>
                  <a:lnTo>
                    <a:pt x="443" y="848"/>
                  </a:lnTo>
                  <a:lnTo>
                    <a:pt x="448" y="855"/>
                  </a:lnTo>
                  <a:lnTo>
                    <a:pt x="450" y="862"/>
                  </a:lnTo>
                  <a:lnTo>
                    <a:pt x="450" y="864"/>
                  </a:lnTo>
                  <a:close/>
                  <a:moveTo>
                    <a:pt x="559" y="978"/>
                  </a:moveTo>
                  <a:lnTo>
                    <a:pt x="583" y="1008"/>
                  </a:lnTo>
                  <a:lnTo>
                    <a:pt x="602" y="1034"/>
                  </a:lnTo>
                  <a:lnTo>
                    <a:pt x="610" y="1044"/>
                  </a:lnTo>
                  <a:lnTo>
                    <a:pt x="614" y="1053"/>
                  </a:lnTo>
                  <a:lnTo>
                    <a:pt x="617" y="1058"/>
                  </a:lnTo>
                  <a:lnTo>
                    <a:pt x="617" y="1062"/>
                  </a:lnTo>
                  <a:lnTo>
                    <a:pt x="615" y="1063"/>
                  </a:lnTo>
                  <a:lnTo>
                    <a:pt x="610" y="1060"/>
                  </a:lnTo>
                  <a:lnTo>
                    <a:pt x="603" y="1054"/>
                  </a:lnTo>
                  <a:lnTo>
                    <a:pt x="594" y="1046"/>
                  </a:lnTo>
                  <a:lnTo>
                    <a:pt x="573" y="1024"/>
                  </a:lnTo>
                  <a:lnTo>
                    <a:pt x="548" y="996"/>
                  </a:lnTo>
                  <a:lnTo>
                    <a:pt x="524" y="966"/>
                  </a:lnTo>
                  <a:lnTo>
                    <a:pt x="504" y="939"/>
                  </a:lnTo>
                  <a:lnTo>
                    <a:pt x="497" y="929"/>
                  </a:lnTo>
                  <a:lnTo>
                    <a:pt x="492" y="921"/>
                  </a:lnTo>
                  <a:lnTo>
                    <a:pt x="489" y="915"/>
                  </a:lnTo>
                  <a:lnTo>
                    <a:pt x="489" y="912"/>
                  </a:lnTo>
                  <a:lnTo>
                    <a:pt x="492" y="911"/>
                  </a:lnTo>
                  <a:lnTo>
                    <a:pt x="496" y="914"/>
                  </a:lnTo>
                  <a:lnTo>
                    <a:pt x="503" y="919"/>
                  </a:lnTo>
                  <a:lnTo>
                    <a:pt x="511" y="927"/>
                  </a:lnTo>
                  <a:lnTo>
                    <a:pt x="534" y="949"/>
                  </a:lnTo>
                  <a:lnTo>
                    <a:pt x="559" y="978"/>
                  </a:lnTo>
                  <a:close/>
                  <a:moveTo>
                    <a:pt x="216" y="494"/>
                  </a:moveTo>
                  <a:lnTo>
                    <a:pt x="214" y="494"/>
                  </a:lnTo>
                  <a:lnTo>
                    <a:pt x="209" y="491"/>
                  </a:lnTo>
                  <a:lnTo>
                    <a:pt x="204" y="487"/>
                  </a:lnTo>
                  <a:lnTo>
                    <a:pt x="197" y="480"/>
                  </a:lnTo>
                  <a:lnTo>
                    <a:pt x="179" y="462"/>
                  </a:lnTo>
                  <a:lnTo>
                    <a:pt x="160" y="437"/>
                  </a:lnTo>
                  <a:lnTo>
                    <a:pt x="140" y="412"/>
                  </a:lnTo>
                  <a:lnTo>
                    <a:pt x="124" y="390"/>
                  </a:lnTo>
                  <a:lnTo>
                    <a:pt x="119" y="381"/>
                  </a:lnTo>
                  <a:lnTo>
                    <a:pt x="114" y="374"/>
                  </a:lnTo>
                  <a:lnTo>
                    <a:pt x="113" y="369"/>
                  </a:lnTo>
                  <a:lnTo>
                    <a:pt x="112" y="367"/>
                  </a:lnTo>
                  <a:lnTo>
                    <a:pt x="114" y="367"/>
                  </a:lnTo>
                  <a:lnTo>
                    <a:pt x="119" y="369"/>
                  </a:lnTo>
                  <a:lnTo>
                    <a:pt x="124" y="373"/>
                  </a:lnTo>
                  <a:lnTo>
                    <a:pt x="131" y="380"/>
                  </a:lnTo>
                  <a:lnTo>
                    <a:pt x="149" y="398"/>
                  </a:lnTo>
                  <a:lnTo>
                    <a:pt x="168" y="422"/>
                  </a:lnTo>
                  <a:lnTo>
                    <a:pt x="188" y="447"/>
                  </a:lnTo>
                  <a:lnTo>
                    <a:pt x="204" y="469"/>
                  </a:lnTo>
                  <a:lnTo>
                    <a:pt x="209" y="478"/>
                  </a:lnTo>
                  <a:lnTo>
                    <a:pt x="214" y="485"/>
                  </a:lnTo>
                  <a:lnTo>
                    <a:pt x="215" y="490"/>
                  </a:lnTo>
                  <a:lnTo>
                    <a:pt x="216" y="494"/>
                  </a:lnTo>
                  <a:close/>
                  <a:moveTo>
                    <a:pt x="309" y="592"/>
                  </a:moveTo>
                  <a:lnTo>
                    <a:pt x="329" y="619"/>
                  </a:lnTo>
                  <a:lnTo>
                    <a:pt x="346" y="641"/>
                  </a:lnTo>
                  <a:lnTo>
                    <a:pt x="352" y="651"/>
                  </a:lnTo>
                  <a:lnTo>
                    <a:pt x="356" y="658"/>
                  </a:lnTo>
                  <a:lnTo>
                    <a:pt x="358" y="663"/>
                  </a:lnTo>
                  <a:lnTo>
                    <a:pt x="358" y="667"/>
                  </a:lnTo>
                  <a:lnTo>
                    <a:pt x="356" y="667"/>
                  </a:lnTo>
                  <a:lnTo>
                    <a:pt x="352" y="665"/>
                  </a:lnTo>
                  <a:lnTo>
                    <a:pt x="346" y="660"/>
                  </a:lnTo>
                  <a:lnTo>
                    <a:pt x="338" y="652"/>
                  </a:lnTo>
                  <a:lnTo>
                    <a:pt x="321" y="634"/>
                  </a:lnTo>
                  <a:lnTo>
                    <a:pt x="299" y="608"/>
                  </a:lnTo>
                  <a:lnTo>
                    <a:pt x="278" y="582"/>
                  </a:lnTo>
                  <a:lnTo>
                    <a:pt x="261" y="559"/>
                  </a:lnTo>
                  <a:lnTo>
                    <a:pt x="256" y="550"/>
                  </a:lnTo>
                  <a:lnTo>
                    <a:pt x="251" y="542"/>
                  </a:lnTo>
                  <a:lnTo>
                    <a:pt x="249" y="537"/>
                  </a:lnTo>
                  <a:lnTo>
                    <a:pt x="249" y="533"/>
                  </a:lnTo>
                  <a:lnTo>
                    <a:pt x="251" y="533"/>
                  </a:lnTo>
                  <a:lnTo>
                    <a:pt x="254" y="535"/>
                  </a:lnTo>
                  <a:lnTo>
                    <a:pt x="261" y="541"/>
                  </a:lnTo>
                  <a:lnTo>
                    <a:pt x="268" y="548"/>
                  </a:lnTo>
                  <a:lnTo>
                    <a:pt x="286" y="567"/>
                  </a:lnTo>
                  <a:lnTo>
                    <a:pt x="309" y="592"/>
                  </a:lnTo>
                  <a:close/>
                  <a:moveTo>
                    <a:pt x="456" y="770"/>
                  </a:moveTo>
                  <a:lnTo>
                    <a:pt x="478" y="798"/>
                  </a:lnTo>
                  <a:lnTo>
                    <a:pt x="496" y="822"/>
                  </a:lnTo>
                  <a:lnTo>
                    <a:pt x="503" y="831"/>
                  </a:lnTo>
                  <a:lnTo>
                    <a:pt x="507" y="839"/>
                  </a:lnTo>
                  <a:lnTo>
                    <a:pt x="509" y="845"/>
                  </a:lnTo>
                  <a:lnTo>
                    <a:pt x="509" y="848"/>
                  </a:lnTo>
                  <a:lnTo>
                    <a:pt x="507" y="849"/>
                  </a:lnTo>
                  <a:lnTo>
                    <a:pt x="503" y="845"/>
                  </a:lnTo>
                  <a:lnTo>
                    <a:pt x="496" y="841"/>
                  </a:lnTo>
                  <a:lnTo>
                    <a:pt x="488" y="833"/>
                  </a:lnTo>
                  <a:lnTo>
                    <a:pt x="470" y="813"/>
                  </a:lnTo>
                  <a:lnTo>
                    <a:pt x="446" y="788"/>
                  </a:lnTo>
                  <a:lnTo>
                    <a:pt x="424" y="759"/>
                  </a:lnTo>
                  <a:lnTo>
                    <a:pt x="407" y="735"/>
                  </a:lnTo>
                  <a:lnTo>
                    <a:pt x="400" y="726"/>
                  </a:lnTo>
                  <a:lnTo>
                    <a:pt x="396" y="717"/>
                  </a:lnTo>
                  <a:lnTo>
                    <a:pt x="393" y="712"/>
                  </a:lnTo>
                  <a:lnTo>
                    <a:pt x="393" y="709"/>
                  </a:lnTo>
                  <a:lnTo>
                    <a:pt x="396" y="709"/>
                  </a:lnTo>
                  <a:lnTo>
                    <a:pt x="400" y="712"/>
                  </a:lnTo>
                  <a:lnTo>
                    <a:pt x="407" y="716"/>
                  </a:lnTo>
                  <a:lnTo>
                    <a:pt x="414" y="724"/>
                  </a:lnTo>
                  <a:lnTo>
                    <a:pt x="433" y="744"/>
                  </a:lnTo>
                  <a:lnTo>
                    <a:pt x="456" y="770"/>
                  </a:lnTo>
                  <a:close/>
                  <a:moveTo>
                    <a:pt x="614" y="956"/>
                  </a:moveTo>
                  <a:lnTo>
                    <a:pt x="637" y="985"/>
                  </a:lnTo>
                  <a:lnTo>
                    <a:pt x="655" y="1010"/>
                  </a:lnTo>
                  <a:lnTo>
                    <a:pt x="661" y="1020"/>
                  </a:lnTo>
                  <a:lnTo>
                    <a:pt x="667" y="1028"/>
                  </a:lnTo>
                  <a:lnTo>
                    <a:pt x="669" y="1034"/>
                  </a:lnTo>
                  <a:lnTo>
                    <a:pt x="669" y="1037"/>
                  </a:lnTo>
                  <a:lnTo>
                    <a:pt x="667" y="1037"/>
                  </a:lnTo>
                  <a:lnTo>
                    <a:pt x="663" y="1035"/>
                  </a:lnTo>
                  <a:lnTo>
                    <a:pt x="656" y="1030"/>
                  </a:lnTo>
                  <a:lnTo>
                    <a:pt x="647" y="1022"/>
                  </a:lnTo>
                  <a:lnTo>
                    <a:pt x="627" y="1001"/>
                  </a:lnTo>
                  <a:lnTo>
                    <a:pt x="603" y="973"/>
                  </a:lnTo>
                  <a:lnTo>
                    <a:pt x="579" y="945"/>
                  </a:lnTo>
                  <a:lnTo>
                    <a:pt x="561" y="919"/>
                  </a:lnTo>
                  <a:lnTo>
                    <a:pt x="553" y="909"/>
                  </a:lnTo>
                  <a:lnTo>
                    <a:pt x="549" y="902"/>
                  </a:lnTo>
                  <a:lnTo>
                    <a:pt x="547" y="896"/>
                  </a:lnTo>
                  <a:lnTo>
                    <a:pt x="547" y="893"/>
                  </a:lnTo>
                  <a:lnTo>
                    <a:pt x="549" y="892"/>
                  </a:lnTo>
                  <a:lnTo>
                    <a:pt x="553" y="894"/>
                  </a:lnTo>
                  <a:lnTo>
                    <a:pt x="560" y="900"/>
                  </a:lnTo>
                  <a:lnTo>
                    <a:pt x="569" y="907"/>
                  </a:lnTo>
                  <a:lnTo>
                    <a:pt x="589" y="928"/>
                  </a:lnTo>
                  <a:lnTo>
                    <a:pt x="614" y="956"/>
                  </a:lnTo>
                  <a:close/>
                  <a:moveTo>
                    <a:pt x="122" y="272"/>
                  </a:moveTo>
                  <a:lnTo>
                    <a:pt x="141" y="295"/>
                  </a:lnTo>
                  <a:lnTo>
                    <a:pt x="154" y="315"/>
                  </a:lnTo>
                  <a:lnTo>
                    <a:pt x="160" y="324"/>
                  </a:lnTo>
                  <a:lnTo>
                    <a:pt x="163" y="330"/>
                  </a:lnTo>
                  <a:lnTo>
                    <a:pt x="165" y="335"/>
                  </a:lnTo>
                  <a:lnTo>
                    <a:pt x="165" y="338"/>
                  </a:lnTo>
                  <a:lnTo>
                    <a:pt x="163" y="338"/>
                  </a:lnTo>
                  <a:lnTo>
                    <a:pt x="160" y="336"/>
                  </a:lnTo>
                  <a:lnTo>
                    <a:pt x="154" y="331"/>
                  </a:lnTo>
                  <a:lnTo>
                    <a:pt x="147" y="326"/>
                  </a:lnTo>
                  <a:lnTo>
                    <a:pt x="132" y="308"/>
                  </a:lnTo>
                  <a:lnTo>
                    <a:pt x="113" y="286"/>
                  </a:lnTo>
                  <a:lnTo>
                    <a:pt x="96" y="263"/>
                  </a:lnTo>
                  <a:lnTo>
                    <a:pt x="81" y="243"/>
                  </a:lnTo>
                  <a:lnTo>
                    <a:pt x="77" y="235"/>
                  </a:lnTo>
                  <a:lnTo>
                    <a:pt x="72" y="229"/>
                  </a:lnTo>
                  <a:lnTo>
                    <a:pt x="71" y="223"/>
                  </a:lnTo>
                  <a:lnTo>
                    <a:pt x="71" y="221"/>
                  </a:lnTo>
                  <a:lnTo>
                    <a:pt x="72" y="221"/>
                  </a:lnTo>
                  <a:lnTo>
                    <a:pt x="77" y="222"/>
                  </a:lnTo>
                  <a:lnTo>
                    <a:pt x="81" y="227"/>
                  </a:lnTo>
                  <a:lnTo>
                    <a:pt x="88" y="233"/>
                  </a:lnTo>
                  <a:lnTo>
                    <a:pt x="103" y="250"/>
                  </a:lnTo>
                  <a:lnTo>
                    <a:pt x="122" y="272"/>
                  </a:lnTo>
                  <a:close/>
                  <a:moveTo>
                    <a:pt x="249" y="428"/>
                  </a:moveTo>
                  <a:lnTo>
                    <a:pt x="269" y="453"/>
                  </a:lnTo>
                  <a:lnTo>
                    <a:pt x="283" y="474"/>
                  </a:lnTo>
                  <a:lnTo>
                    <a:pt x="289" y="482"/>
                  </a:lnTo>
                  <a:lnTo>
                    <a:pt x="292" y="489"/>
                  </a:lnTo>
                  <a:lnTo>
                    <a:pt x="294" y="494"/>
                  </a:lnTo>
                  <a:lnTo>
                    <a:pt x="294" y="497"/>
                  </a:lnTo>
                  <a:lnTo>
                    <a:pt x="292" y="497"/>
                  </a:lnTo>
                  <a:lnTo>
                    <a:pt x="289" y="495"/>
                  </a:lnTo>
                  <a:lnTo>
                    <a:pt x="283" y="490"/>
                  </a:lnTo>
                  <a:lnTo>
                    <a:pt x="277" y="484"/>
                  </a:lnTo>
                  <a:lnTo>
                    <a:pt x="260" y="467"/>
                  </a:lnTo>
                  <a:lnTo>
                    <a:pt x="240" y="444"/>
                  </a:lnTo>
                  <a:lnTo>
                    <a:pt x="221" y="420"/>
                  </a:lnTo>
                  <a:lnTo>
                    <a:pt x="206" y="398"/>
                  </a:lnTo>
                  <a:lnTo>
                    <a:pt x="200" y="389"/>
                  </a:lnTo>
                  <a:lnTo>
                    <a:pt x="197" y="382"/>
                  </a:lnTo>
                  <a:lnTo>
                    <a:pt x="195" y="377"/>
                  </a:lnTo>
                  <a:lnTo>
                    <a:pt x="195" y="374"/>
                  </a:lnTo>
                  <a:lnTo>
                    <a:pt x="197" y="374"/>
                  </a:lnTo>
                  <a:lnTo>
                    <a:pt x="200" y="377"/>
                  </a:lnTo>
                  <a:lnTo>
                    <a:pt x="206" y="381"/>
                  </a:lnTo>
                  <a:lnTo>
                    <a:pt x="213" y="388"/>
                  </a:lnTo>
                  <a:lnTo>
                    <a:pt x="230" y="405"/>
                  </a:lnTo>
                  <a:lnTo>
                    <a:pt x="249" y="428"/>
                  </a:lnTo>
                  <a:close/>
                  <a:moveTo>
                    <a:pt x="432" y="662"/>
                  </a:moveTo>
                  <a:lnTo>
                    <a:pt x="430" y="663"/>
                  </a:lnTo>
                  <a:lnTo>
                    <a:pt x="425" y="661"/>
                  </a:lnTo>
                  <a:lnTo>
                    <a:pt x="420" y="657"/>
                  </a:lnTo>
                  <a:lnTo>
                    <a:pt x="412" y="650"/>
                  </a:lnTo>
                  <a:lnTo>
                    <a:pt x="395" y="631"/>
                  </a:lnTo>
                  <a:lnTo>
                    <a:pt x="374" y="607"/>
                  </a:lnTo>
                  <a:lnTo>
                    <a:pt x="354" y="582"/>
                  </a:lnTo>
                  <a:lnTo>
                    <a:pt x="338" y="560"/>
                  </a:lnTo>
                  <a:lnTo>
                    <a:pt x="333" y="551"/>
                  </a:lnTo>
                  <a:lnTo>
                    <a:pt x="329" y="544"/>
                  </a:lnTo>
                  <a:lnTo>
                    <a:pt x="327" y="539"/>
                  </a:lnTo>
                  <a:lnTo>
                    <a:pt x="327" y="537"/>
                  </a:lnTo>
                  <a:lnTo>
                    <a:pt x="328" y="535"/>
                  </a:lnTo>
                  <a:lnTo>
                    <a:pt x="333" y="538"/>
                  </a:lnTo>
                  <a:lnTo>
                    <a:pt x="338" y="542"/>
                  </a:lnTo>
                  <a:lnTo>
                    <a:pt x="346" y="549"/>
                  </a:lnTo>
                  <a:lnTo>
                    <a:pt x="364" y="567"/>
                  </a:lnTo>
                  <a:lnTo>
                    <a:pt x="384" y="592"/>
                  </a:lnTo>
                  <a:lnTo>
                    <a:pt x="404" y="617"/>
                  </a:lnTo>
                  <a:lnTo>
                    <a:pt x="420" y="638"/>
                  </a:lnTo>
                  <a:lnTo>
                    <a:pt x="425" y="647"/>
                  </a:lnTo>
                  <a:lnTo>
                    <a:pt x="429" y="655"/>
                  </a:lnTo>
                  <a:lnTo>
                    <a:pt x="431" y="660"/>
                  </a:lnTo>
                  <a:lnTo>
                    <a:pt x="432" y="662"/>
                  </a:lnTo>
                  <a:close/>
                  <a:moveTo>
                    <a:pt x="577" y="837"/>
                  </a:moveTo>
                  <a:lnTo>
                    <a:pt x="574" y="837"/>
                  </a:lnTo>
                  <a:lnTo>
                    <a:pt x="570" y="834"/>
                  </a:lnTo>
                  <a:lnTo>
                    <a:pt x="564" y="830"/>
                  </a:lnTo>
                  <a:lnTo>
                    <a:pt x="557" y="823"/>
                  </a:lnTo>
                  <a:lnTo>
                    <a:pt x="538" y="804"/>
                  </a:lnTo>
                  <a:lnTo>
                    <a:pt x="516" y="778"/>
                  </a:lnTo>
                  <a:lnTo>
                    <a:pt x="495" y="752"/>
                  </a:lnTo>
                  <a:lnTo>
                    <a:pt x="478" y="729"/>
                  </a:lnTo>
                  <a:lnTo>
                    <a:pt x="472" y="720"/>
                  </a:lnTo>
                  <a:lnTo>
                    <a:pt x="467" y="712"/>
                  </a:lnTo>
                  <a:lnTo>
                    <a:pt x="465" y="706"/>
                  </a:lnTo>
                  <a:lnTo>
                    <a:pt x="465" y="703"/>
                  </a:lnTo>
                  <a:lnTo>
                    <a:pt x="467" y="703"/>
                  </a:lnTo>
                  <a:lnTo>
                    <a:pt x="472" y="705"/>
                  </a:lnTo>
                  <a:lnTo>
                    <a:pt x="477" y="710"/>
                  </a:lnTo>
                  <a:lnTo>
                    <a:pt x="485" y="717"/>
                  </a:lnTo>
                  <a:lnTo>
                    <a:pt x="504" y="736"/>
                  </a:lnTo>
                  <a:lnTo>
                    <a:pt x="526" y="762"/>
                  </a:lnTo>
                  <a:lnTo>
                    <a:pt x="548" y="788"/>
                  </a:lnTo>
                  <a:lnTo>
                    <a:pt x="564" y="811"/>
                  </a:lnTo>
                  <a:lnTo>
                    <a:pt x="570" y="820"/>
                  </a:lnTo>
                  <a:lnTo>
                    <a:pt x="574" y="828"/>
                  </a:lnTo>
                  <a:lnTo>
                    <a:pt x="577" y="833"/>
                  </a:lnTo>
                  <a:lnTo>
                    <a:pt x="577" y="837"/>
                  </a:lnTo>
                  <a:close/>
                  <a:moveTo>
                    <a:pt x="92" y="160"/>
                  </a:moveTo>
                  <a:lnTo>
                    <a:pt x="76" y="139"/>
                  </a:lnTo>
                  <a:lnTo>
                    <a:pt x="63" y="121"/>
                  </a:lnTo>
                  <a:lnTo>
                    <a:pt x="58" y="113"/>
                  </a:lnTo>
                  <a:lnTo>
                    <a:pt x="55" y="106"/>
                  </a:lnTo>
                  <a:lnTo>
                    <a:pt x="54" y="102"/>
                  </a:lnTo>
                  <a:lnTo>
                    <a:pt x="54" y="100"/>
                  </a:lnTo>
                  <a:lnTo>
                    <a:pt x="55" y="100"/>
                  </a:lnTo>
                  <a:lnTo>
                    <a:pt x="58" y="101"/>
                  </a:lnTo>
                  <a:lnTo>
                    <a:pt x="64" y="105"/>
                  </a:lnTo>
                  <a:lnTo>
                    <a:pt x="69" y="111"/>
                  </a:lnTo>
                  <a:lnTo>
                    <a:pt x="84" y="126"/>
                  </a:lnTo>
                  <a:lnTo>
                    <a:pt x="100" y="146"/>
                  </a:lnTo>
                  <a:lnTo>
                    <a:pt x="117" y="168"/>
                  </a:lnTo>
                  <a:lnTo>
                    <a:pt x="130" y="186"/>
                  </a:lnTo>
                  <a:lnTo>
                    <a:pt x="134" y="193"/>
                  </a:lnTo>
                  <a:lnTo>
                    <a:pt x="138" y="200"/>
                  </a:lnTo>
                  <a:lnTo>
                    <a:pt x="139" y="204"/>
                  </a:lnTo>
                  <a:lnTo>
                    <a:pt x="139" y="207"/>
                  </a:lnTo>
                  <a:lnTo>
                    <a:pt x="138" y="207"/>
                  </a:lnTo>
                  <a:lnTo>
                    <a:pt x="134" y="204"/>
                  </a:lnTo>
                  <a:lnTo>
                    <a:pt x="129" y="201"/>
                  </a:lnTo>
                  <a:lnTo>
                    <a:pt x="123" y="196"/>
                  </a:lnTo>
                  <a:lnTo>
                    <a:pt x="109" y="180"/>
                  </a:lnTo>
                  <a:lnTo>
                    <a:pt x="92" y="160"/>
                  </a:lnTo>
                  <a:close/>
                  <a:moveTo>
                    <a:pt x="207" y="304"/>
                  </a:moveTo>
                  <a:lnTo>
                    <a:pt x="189" y="282"/>
                  </a:lnTo>
                  <a:lnTo>
                    <a:pt x="176" y="262"/>
                  </a:lnTo>
                  <a:lnTo>
                    <a:pt x="172" y="254"/>
                  </a:lnTo>
                  <a:lnTo>
                    <a:pt x="168" y="247"/>
                  </a:lnTo>
                  <a:lnTo>
                    <a:pt x="166" y="243"/>
                  </a:lnTo>
                  <a:lnTo>
                    <a:pt x="166" y="241"/>
                  </a:lnTo>
                  <a:lnTo>
                    <a:pt x="168" y="240"/>
                  </a:lnTo>
                  <a:lnTo>
                    <a:pt x="172" y="242"/>
                  </a:lnTo>
                  <a:lnTo>
                    <a:pt x="176" y="246"/>
                  </a:lnTo>
                  <a:lnTo>
                    <a:pt x="183" y="252"/>
                  </a:lnTo>
                  <a:lnTo>
                    <a:pt x="198" y="268"/>
                  </a:lnTo>
                  <a:lnTo>
                    <a:pt x="216" y="289"/>
                  </a:lnTo>
                  <a:lnTo>
                    <a:pt x="234" y="311"/>
                  </a:lnTo>
                  <a:lnTo>
                    <a:pt x="247" y="331"/>
                  </a:lnTo>
                  <a:lnTo>
                    <a:pt x="251" y="339"/>
                  </a:lnTo>
                  <a:lnTo>
                    <a:pt x="254" y="346"/>
                  </a:lnTo>
                  <a:lnTo>
                    <a:pt x="257" y="350"/>
                  </a:lnTo>
                  <a:lnTo>
                    <a:pt x="257" y="352"/>
                  </a:lnTo>
                  <a:lnTo>
                    <a:pt x="254" y="352"/>
                  </a:lnTo>
                  <a:lnTo>
                    <a:pt x="251" y="351"/>
                  </a:lnTo>
                  <a:lnTo>
                    <a:pt x="247" y="347"/>
                  </a:lnTo>
                  <a:lnTo>
                    <a:pt x="240" y="341"/>
                  </a:lnTo>
                  <a:lnTo>
                    <a:pt x="225" y="325"/>
                  </a:lnTo>
                  <a:lnTo>
                    <a:pt x="207" y="304"/>
                  </a:lnTo>
                  <a:close/>
                  <a:moveTo>
                    <a:pt x="338" y="438"/>
                  </a:moveTo>
                  <a:lnTo>
                    <a:pt x="356" y="462"/>
                  </a:lnTo>
                  <a:lnTo>
                    <a:pt x="370" y="482"/>
                  </a:lnTo>
                  <a:lnTo>
                    <a:pt x="376" y="490"/>
                  </a:lnTo>
                  <a:lnTo>
                    <a:pt x="379" y="497"/>
                  </a:lnTo>
                  <a:lnTo>
                    <a:pt x="381" y="501"/>
                  </a:lnTo>
                  <a:lnTo>
                    <a:pt x="381" y="505"/>
                  </a:lnTo>
                  <a:lnTo>
                    <a:pt x="379" y="505"/>
                  </a:lnTo>
                  <a:lnTo>
                    <a:pt x="376" y="503"/>
                  </a:lnTo>
                  <a:lnTo>
                    <a:pt x="370" y="499"/>
                  </a:lnTo>
                  <a:lnTo>
                    <a:pt x="364" y="492"/>
                  </a:lnTo>
                  <a:lnTo>
                    <a:pt x="347" y="476"/>
                  </a:lnTo>
                  <a:lnTo>
                    <a:pt x="328" y="454"/>
                  </a:lnTo>
                  <a:lnTo>
                    <a:pt x="311" y="431"/>
                  </a:lnTo>
                  <a:lnTo>
                    <a:pt x="296" y="411"/>
                  </a:lnTo>
                  <a:lnTo>
                    <a:pt x="291" y="402"/>
                  </a:lnTo>
                  <a:lnTo>
                    <a:pt x="288" y="395"/>
                  </a:lnTo>
                  <a:lnTo>
                    <a:pt x="285" y="391"/>
                  </a:lnTo>
                  <a:lnTo>
                    <a:pt x="285" y="388"/>
                  </a:lnTo>
                  <a:lnTo>
                    <a:pt x="288" y="388"/>
                  </a:lnTo>
                  <a:lnTo>
                    <a:pt x="291" y="390"/>
                  </a:lnTo>
                  <a:lnTo>
                    <a:pt x="296" y="393"/>
                  </a:lnTo>
                  <a:lnTo>
                    <a:pt x="303" y="400"/>
                  </a:lnTo>
                  <a:lnTo>
                    <a:pt x="318" y="416"/>
                  </a:lnTo>
                  <a:lnTo>
                    <a:pt x="338" y="438"/>
                  </a:lnTo>
                  <a:close/>
                  <a:moveTo>
                    <a:pt x="467" y="595"/>
                  </a:moveTo>
                  <a:lnTo>
                    <a:pt x="486" y="619"/>
                  </a:lnTo>
                  <a:lnTo>
                    <a:pt x="502" y="640"/>
                  </a:lnTo>
                  <a:lnTo>
                    <a:pt x="507" y="649"/>
                  </a:lnTo>
                  <a:lnTo>
                    <a:pt x="510" y="656"/>
                  </a:lnTo>
                  <a:lnTo>
                    <a:pt x="513" y="661"/>
                  </a:lnTo>
                  <a:lnTo>
                    <a:pt x="513" y="663"/>
                  </a:lnTo>
                  <a:lnTo>
                    <a:pt x="510" y="665"/>
                  </a:lnTo>
                  <a:lnTo>
                    <a:pt x="507" y="662"/>
                  </a:lnTo>
                  <a:lnTo>
                    <a:pt x="502" y="658"/>
                  </a:lnTo>
                  <a:lnTo>
                    <a:pt x="495" y="651"/>
                  </a:lnTo>
                  <a:lnTo>
                    <a:pt x="477" y="634"/>
                  </a:lnTo>
                  <a:lnTo>
                    <a:pt x="457" y="612"/>
                  </a:lnTo>
                  <a:lnTo>
                    <a:pt x="438" y="586"/>
                  </a:lnTo>
                  <a:lnTo>
                    <a:pt x="423" y="565"/>
                  </a:lnTo>
                  <a:lnTo>
                    <a:pt x="418" y="556"/>
                  </a:lnTo>
                  <a:lnTo>
                    <a:pt x="413" y="550"/>
                  </a:lnTo>
                  <a:lnTo>
                    <a:pt x="411" y="544"/>
                  </a:lnTo>
                  <a:lnTo>
                    <a:pt x="411" y="541"/>
                  </a:lnTo>
                  <a:lnTo>
                    <a:pt x="413" y="541"/>
                  </a:lnTo>
                  <a:lnTo>
                    <a:pt x="418" y="543"/>
                  </a:lnTo>
                  <a:lnTo>
                    <a:pt x="423" y="548"/>
                  </a:lnTo>
                  <a:lnTo>
                    <a:pt x="430" y="554"/>
                  </a:lnTo>
                  <a:lnTo>
                    <a:pt x="448" y="572"/>
                  </a:lnTo>
                  <a:lnTo>
                    <a:pt x="467" y="595"/>
                  </a:lnTo>
                  <a:close/>
                  <a:moveTo>
                    <a:pt x="604" y="758"/>
                  </a:moveTo>
                  <a:lnTo>
                    <a:pt x="624" y="784"/>
                  </a:lnTo>
                  <a:lnTo>
                    <a:pt x="641" y="806"/>
                  </a:lnTo>
                  <a:lnTo>
                    <a:pt x="646" y="815"/>
                  </a:lnTo>
                  <a:lnTo>
                    <a:pt x="650" y="821"/>
                  </a:lnTo>
                  <a:lnTo>
                    <a:pt x="653" y="827"/>
                  </a:lnTo>
                  <a:lnTo>
                    <a:pt x="653" y="830"/>
                  </a:lnTo>
                  <a:lnTo>
                    <a:pt x="650" y="830"/>
                  </a:lnTo>
                  <a:lnTo>
                    <a:pt x="646" y="828"/>
                  </a:lnTo>
                  <a:lnTo>
                    <a:pt x="641" y="823"/>
                  </a:lnTo>
                  <a:lnTo>
                    <a:pt x="633" y="818"/>
                  </a:lnTo>
                  <a:lnTo>
                    <a:pt x="615" y="799"/>
                  </a:lnTo>
                  <a:lnTo>
                    <a:pt x="594" y="775"/>
                  </a:lnTo>
                  <a:lnTo>
                    <a:pt x="573" y="749"/>
                  </a:lnTo>
                  <a:lnTo>
                    <a:pt x="558" y="727"/>
                  </a:lnTo>
                  <a:lnTo>
                    <a:pt x="552" y="719"/>
                  </a:lnTo>
                  <a:lnTo>
                    <a:pt x="548" y="712"/>
                  </a:lnTo>
                  <a:lnTo>
                    <a:pt x="546" y="706"/>
                  </a:lnTo>
                  <a:lnTo>
                    <a:pt x="546" y="703"/>
                  </a:lnTo>
                  <a:lnTo>
                    <a:pt x="548" y="703"/>
                  </a:lnTo>
                  <a:lnTo>
                    <a:pt x="552" y="705"/>
                  </a:lnTo>
                  <a:lnTo>
                    <a:pt x="558" y="710"/>
                  </a:lnTo>
                  <a:lnTo>
                    <a:pt x="566" y="715"/>
                  </a:lnTo>
                  <a:lnTo>
                    <a:pt x="583" y="734"/>
                  </a:lnTo>
                  <a:lnTo>
                    <a:pt x="604" y="758"/>
                  </a:lnTo>
                  <a:close/>
                  <a:moveTo>
                    <a:pt x="92" y="55"/>
                  </a:moveTo>
                  <a:lnTo>
                    <a:pt x="78" y="37"/>
                  </a:lnTo>
                  <a:lnTo>
                    <a:pt x="66" y="19"/>
                  </a:lnTo>
                  <a:lnTo>
                    <a:pt x="63" y="12"/>
                  </a:lnTo>
                  <a:lnTo>
                    <a:pt x="59" y="7"/>
                  </a:lnTo>
                  <a:lnTo>
                    <a:pt x="58" y="3"/>
                  </a:lnTo>
                  <a:lnTo>
                    <a:pt x="58" y="0"/>
                  </a:lnTo>
                  <a:lnTo>
                    <a:pt x="59" y="0"/>
                  </a:lnTo>
                  <a:lnTo>
                    <a:pt x="63" y="1"/>
                  </a:lnTo>
                  <a:lnTo>
                    <a:pt x="67" y="5"/>
                  </a:lnTo>
                  <a:lnTo>
                    <a:pt x="72" y="10"/>
                  </a:lnTo>
                  <a:lnTo>
                    <a:pt x="86" y="23"/>
                  </a:lnTo>
                  <a:lnTo>
                    <a:pt x="101" y="42"/>
                  </a:lnTo>
                  <a:lnTo>
                    <a:pt x="116" y="62"/>
                  </a:lnTo>
                  <a:lnTo>
                    <a:pt x="127" y="79"/>
                  </a:lnTo>
                  <a:lnTo>
                    <a:pt x="131" y="86"/>
                  </a:lnTo>
                  <a:lnTo>
                    <a:pt x="134" y="92"/>
                  </a:lnTo>
                  <a:lnTo>
                    <a:pt x="135" y="95"/>
                  </a:lnTo>
                  <a:lnTo>
                    <a:pt x="135" y="97"/>
                  </a:lnTo>
                  <a:lnTo>
                    <a:pt x="134" y="99"/>
                  </a:lnTo>
                  <a:lnTo>
                    <a:pt x="131" y="96"/>
                  </a:lnTo>
                  <a:lnTo>
                    <a:pt x="127" y="93"/>
                  </a:lnTo>
                  <a:lnTo>
                    <a:pt x="121" y="89"/>
                  </a:lnTo>
                  <a:lnTo>
                    <a:pt x="108" y="74"/>
                  </a:lnTo>
                  <a:lnTo>
                    <a:pt x="92" y="55"/>
                  </a:lnTo>
                  <a:close/>
                  <a:moveTo>
                    <a:pt x="197" y="187"/>
                  </a:moveTo>
                  <a:lnTo>
                    <a:pt x="182" y="167"/>
                  </a:lnTo>
                  <a:lnTo>
                    <a:pt x="170" y="149"/>
                  </a:lnTo>
                  <a:lnTo>
                    <a:pt x="165" y="142"/>
                  </a:lnTo>
                  <a:lnTo>
                    <a:pt x="162" y="136"/>
                  </a:lnTo>
                  <a:lnTo>
                    <a:pt x="161" y="132"/>
                  </a:lnTo>
                  <a:lnTo>
                    <a:pt x="161" y="129"/>
                  </a:lnTo>
                  <a:lnTo>
                    <a:pt x="162" y="128"/>
                  </a:lnTo>
                  <a:lnTo>
                    <a:pt x="165" y="131"/>
                  </a:lnTo>
                  <a:lnTo>
                    <a:pt x="170" y="134"/>
                  </a:lnTo>
                  <a:lnTo>
                    <a:pt x="175" y="139"/>
                  </a:lnTo>
                  <a:lnTo>
                    <a:pt x="189" y="154"/>
                  </a:lnTo>
                  <a:lnTo>
                    <a:pt x="206" y="174"/>
                  </a:lnTo>
                  <a:lnTo>
                    <a:pt x="221" y="193"/>
                  </a:lnTo>
                  <a:lnTo>
                    <a:pt x="234" y="211"/>
                  </a:lnTo>
                  <a:lnTo>
                    <a:pt x="238" y="219"/>
                  </a:lnTo>
                  <a:lnTo>
                    <a:pt x="240" y="224"/>
                  </a:lnTo>
                  <a:lnTo>
                    <a:pt x="242" y="229"/>
                  </a:lnTo>
                  <a:lnTo>
                    <a:pt x="242" y="231"/>
                  </a:lnTo>
                  <a:lnTo>
                    <a:pt x="240" y="231"/>
                  </a:lnTo>
                  <a:lnTo>
                    <a:pt x="237" y="230"/>
                  </a:lnTo>
                  <a:lnTo>
                    <a:pt x="232" y="227"/>
                  </a:lnTo>
                  <a:lnTo>
                    <a:pt x="227" y="221"/>
                  </a:lnTo>
                  <a:lnTo>
                    <a:pt x="214" y="207"/>
                  </a:lnTo>
                  <a:lnTo>
                    <a:pt x="197" y="187"/>
                  </a:lnTo>
                  <a:close/>
                  <a:moveTo>
                    <a:pt x="309" y="325"/>
                  </a:moveTo>
                  <a:lnTo>
                    <a:pt x="291" y="304"/>
                  </a:lnTo>
                  <a:lnTo>
                    <a:pt x="279" y="285"/>
                  </a:lnTo>
                  <a:lnTo>
                    <a:pt x="273" y="277"/>
                  </a:lnTo>
                  <a:lnTo>
                    <a:pt x="271" y="271"/>
                  </a:lnTo>
                  <a:lnTo>
                    <a:pt x="269" y="266"/>
                  </a:lnTo>
                  <a:lnTo>
                    <a:pt x="269" y="264"/>
                  </a:lnTo>
                  <a:lnTo>
                    <a:pt x="271" y="264"/>
                  </a:lnTo>
                  <a:lnTo>
                    <a:pt x="274" y="265"/>
                  </a:lnTo>
                  <a:lnTo>
                    <a:pt x="279" y="270"/>
                  </a:lnTo>
                  <a:lnTo>
                    <a:pt x="284" y="275"/>
                  </a:lnTo>
                  <a:lnTo>
                    <a:pt x="300" y="291"/>
                  </a:lnTo>
                  <a:lnTo>
                    <a:pt x="316" y="310"/>
                  </a:lnTo>
                  <a:lnTo>
                    <a:pt x="333" y="331"/>
                  </a:lnTo>
                  <a:lnTo>
                    <a:pt x="346" y="350"/>
                  </a:lnTo>
                  <a:lnTo>
                    <a:pt x="350" y="358"/>
                  </a:lnTo>
                  <a:lnTo>
                    <a:pt x="354" y="363"/>
                  </a:lnTo>
                  <a:lnTo>
                    <a:pt x="356" y="368"/>
                  </a:lnTo>
                  <a:lnTo>
                    <a:pt x="356" y="371"/>
                  </a:lnTo>
                  <a:lnTo>
                    <a:pt x="354" y="371"/>
                  </a:lnTo>
                  <a:lnTo>
                    <a:pt x="350" y="370"/>
                  </a:lnTo>
                  <a:lnTo>
                    <a:pt x="346" y="366"/>
                  </a:lnTo>
                  <a:lnTo>
                    <a:pt x="339" y="360"/>
                  </a:lnTo>
                  <a:lnTo>
                    <a:pt x="325" y="345"/>
                  </a:lnTo>
                  <a:lnTo>
                    <a:pt x="309" y="325"/>
                  </a:lnTo>
                  <a:close/>
                  <a:moveTo>
                    <a:pt x="424" y="468"/>
                  </a:moveTo>
                  <a:lnTo>
                    <a:pt x="407" y="446"/>
                  </a:lnTo>
                  <a:lnTo>
                    <a:pt x="393" y="426"/>
                  </a:lnTo>
                  <a:lnTo>
                    <a:pt x="389" y="418"/>
                  </a:lnTo>
                  <a:lnTo>
                    <a:pt x="386" y="412"/>
                  </a:lnTo>
                  <a:lnTo>
                    <a:pt x="384" y="407"/>
                  </a:lnTo>
                  <a:lnTo>
                    <a:pt x="384" y="405"/>
                  </a:lnTo>
                  <a:lnTo>
                    <a:pt x="386" y="404"/>
                  </a:lnTo>
                  <a:lnTo>
                    <a:pt x="389" y="406"/>
                  </a:lnTo>
                  <a:lnTo>
                    <a:pt x="393" y="411"/>
                  </a:lnTo>
                  <a:lnTo>
                    <a:pt x="400" y="416"/>
                  </a:lnTo>
                  <a:lnTo>
                    <a:pt x="416" y="432"/>
                  </a:lnTo>
                  <a:lnTo>
                    <a:pt x="434" y="454"/>
                  </a:lnTo>
                  <a:lnTo>
                    <a:pt x="452" y="476"/>
                  </a:lnTo>
                  <a:lnTo>
                    <a:pt x="465" y="495"/>
                  </a:lnTo>
                  <a:lnTo>
                    <a:pt x="471" y="503"/>
                  </a:lnTo>
                  <a:lnTo>
                    <a:pt x="474" y="509"/>
                  </a:lnTo>
                  <a:lnTo>
                    <a:pt x="475" y="514"/>
                  </a:lnTo>
                  <a:lnTo>
                    <a:pt x="475" y="517"/>
                  </a:lnTo>
                  <a:lnTo>
                    <a:pt x="474" y="517"/>
                  </a:lnTo>
                  <a:lnTo>
                    <a:pt x="470" y="516"/>
                  </a:lnTo>
                  <a:lnTo>
                    <a:pt x="465" y="511"/>
                  </a:lnTo>
                  <a:lnTo>
                    <a:pt x="459" y="506"/>
                  </a:lnTo>
                  <a:lnTo>
                    <a:pt x="443" y="490"/>
                  </a:lnTo>
                  <a:lnTo>
                    <a:pt x="424" y="468"/>
                  </a:lnTo>
                  <a:close/>
                  <a:moveTo>
                    <a:pt x="549" y="618"/>
                  </a:moveTo>
                  <a:lnTo>
                    <a:pt x="530" y="595"/>
                  </a:lnTo>
                  <a:lnTo>
                    <a:pt x="516" y="575"/>
                  </a:lnTo>
                  <a:lnTo>
                    <a:pt x="510" y="566"/>
                  </a:lnTo>
                  <a:lnTo>
                    <a:pt x="507" y="560"/>
                  </a:lnTo>
                  <a:lnTo>
                    <a:pt x="505" y="555"/>
                  </a:lnTo>
                  <a:lnTo>
                    <a:pt x="505" y="552"/>
                  </a:lnTo>
                  <a:lnTo>
                    <a:pt x="507" y="552"/>
                  </a:lnTo>
                  <a:lnTo>
                    <a:pt x="510" y="554"/>
                  </a:lnTo>
                  <a:lnTo>
                    <a:pt x="516" y="558"/>
                  </a:lnTo>
                  <a:lnTo>
                    <a:pt x="523" y="564"/>
                  </a:lnTo>
                  <a:lnTo>
                    <a:pt x="539" y="581"/>
                  </a:lnTo>
                  <a:lnTo>
                    <a:pt x="559" y="603"/>
                  </a:lnTo>
                  <a:lnTo>
                    <a:pt x="577" y="626"/>
                  </a:lnTo>
                  <a:lnTo>
                    <a:pt x="591" y="646"/>
                  </a:lnTo>
                  <a:lnTo>
                    <a:pt x="596" y="655"/>
                  </a:lnTo>
                  <a:lnTo>
                    <a:pt x="600" y="661"/>
                  </a:lnTo>
                  <a:lnTo>
                    <a:pt x="602" y="667"/>
                  </a:lnTo>
                  <a:lnTo>
                    <a:pt x="602" y="669"/>
                  </a:lnTo>
                  <a:lnTo>
                    <a:pt x="600" y="670"/>
                  </a:lnTo>
                  <a:lnTo>
                    <a:pt x="596" y="668"/>
                  </a:lnTo>
                  <a:lnTo>
                    <a:pt x="591" y="663"/>
                  </a:lnTo>
                  <a:lnTo>
                    <a:pt x="584" y="658"/>
                  </a:lnTo>
                  <a:lnTo>
                    <a:pt x="568" y="640"/>
                  </a:lnTo>
                  <a:lnTo>
                    <a:pt x="549" y="618"/>
                  </a:lnTo>
                  <a:close/>
                  <a:moveTo>
                    <a:pt x="310" y="218"/>
                  </a:moveTo>
                  <a:lnTo>
                    <a:pt x="294" y="198"/>
                  </a:lnTo>
                  <a:lnTo>
                    <a:pt x="283" y="181"/>
                  </a:lnTo>
                  <a:lnTo>
                    <a:pt x="279" y="174"/>
                  </a:lnTo>
                  <a:lnTo>
                    <a:pt x="277" y="168"/>
                  </a:lnTo>
                  <a:lnTo>
                    <a:pt x="274" y="165"/>
                  </a:lnTo>
                  <a:lnTo>
                    <a:pt x="274" y="161"/>
                  </a:lnTo>
                  <a:lnTo>
                    <a:pt x="277" y="161"/>
                  </a:lnTo>
                  <a:lnTo>
                    <a:pt x="279" y="163"/>
                  </a:lnTo>
                  <a:lnTo>
                    <a:pt x="283" y="166"/>
                  </a:lnTo>
                  <a:lnTo>
                    <a:pt x="289" y="171"/>
                  </a:lnTo>
                  <a:lnTo>
                    <a:pt x="302" y="185"/>
                  </a:lnTo>
                  <a:lnTo>
                    <a:pt x="318" y="203"/>
                  </a:lnTo>
                  <a:lnTo>
                    <a:pt x="333" y="223"/>
                  </a:lnTo>
                  <a:lnTo>
                    <a:pt x="345" y="240"/>
                  </a:lnTo>
                  <a:lnTo>
                    <a:pt x="349" y="247"/>
                  </a:lnTo>
                  <a:lnTo>
                    <a:pt x="352" y="253"/>
                  </a:lnTo>
                  <a:lnTo>
                    <a:pt x="354" y="257"/>
                  </a:lnTo>
                  <a:lnTo>
                    <a:pt x="354" y="260"/>
                  </a:lnTo>
                  <a:lnTo>
                    <a:pt x="352" y="260"/>
                  </a:lnTo>
                  <a:lnTo>
                    <a:pt x="348" y="259"/>
                  </a:lnTo>
                  <a:lnTo>
                    <a:pt x="344" y="255"/>
                  </a:lnTo>
                  <a:lnTo>
                    <a:pt x="338" y="250"/>
                  </a:lnTo>
                  <a:lnTo>
                    <a:pt x="325" y="236"/>
                  </a:lnTo>
                  <a:lnTo>
                    <a:pt x="310" y="218"/>
                  </a:lnTo>
                  <a:close/>
                  <a:moveTo>
                    <a:pt x="416" y="349"/>
                  </a:moveTo>
                  <a:lnTo>
                    <a:pt x="400" y="328"/>
                  </a:lnTo>
                  <a:lnTo>
                    <a:pt x="388" y="310"/>
                  </a:lnTo>
                  <a:lnTo>
                    <a:pt x="384" y="304"/>
                  </a:lnTo>
                  <a:lnTo>
                    <a:pt x="380" y="297"/>
                  </a:lnTo>
                  <a:lnTo>
                    <a:pt x="379" y="293"/>
                  </a:lnTo>
                  <a:lnTo>
                    <a:pt x="379" y="291"/>
                  </a:lnTo>
                  <a:lnTo>
                    <a:pt x="380" y="291"/>
                  </a:lnTo>
                  <a:lnTo>
                    <a:pt x="384" y="292"/>
                  </a:lnTo>
                  <a:lnTo>
                    <a:pt x="388" y="295"/>
                  </a:lnTo>
                  <a:lnTo>
                    <a:pt x="395" y="300"/>
                  </a:lnTo>
                  <a:lnTo>
                    <a:pt x="408" y="315"/>
                  </a:lnTo>
                  <a:lnTo>
                    <a:pt x="425" y="335"/>
                  </a:lnTo>
                  <a:lnTo>
                    <a:pt x="441" y="354"/>
                  </a:lnTo>
                  <a:lnTo>
                    <a:pt x="453" y="372"/>
                  </a:lnTo>
                  <a:lnTo>
                    <a:pt x="457" y="380"/>
                  </a:lnTo>
                  <a:lnTo>
                    <a:pt x="461" y="385"/>
                  </a:lnTo>
                  <a:lnTo>
                    <a:pt x="462" y="390"/>
                  </a:lnTo>
                  <a:lnTo>
                    <a:pt x="462" y="392"/>
                  </a:lnTo>
                  <a:lnTo>
                    <a:pt x="461" y="393"/>
                  </a:lnTo>
                  <a:lnTo>
                    <a:pt x="457" y="391"/>
                  </a:lnTo>
                  <a:lnTo>
                    <a:pt x="453" y="388"/>
                  </a:lnTo>
                  <a:lnTo>
                    <a:pt x="446" y="383"/>
                  </a:lnTo>
                  <a:lnTo>
                    <a:pt x="432" y="368"/>
                  </a:lnTo>
                  <a:lnTo>
                    <a:pt x="416" y="349"/>
                  </a:lnTo>
                  <a:close/>
                  <a:moveTo>
                    <a:pt x="529" y="487"/>
                  </a:moveTo>
                  <a:lnTo>
                    <a:pt x="511" y="465"/>
                  </a:lnTo>
                  <a:lnTo>
                    <a:pt x="499" y="447"/>
                  </a:lnTo>
                  <a:lnTo>
                    <a:pt x="494" y="439"/>
                  </a:lnTo>
                  <a:lnTo>
                    <a:pt x="491" y="433"/>
                  </a:lnTo>
                  <a:lnTo>
                    <a:pt x="489" y="428"/>
                  </a:lnTo>
                  <a:lnTo>
                    <a:pt x="489" y="425"/>
                  </a:lnTo>
                  <a:lnTo>
                    <a:pt x="491" y="425"/>
                  </a:lnTo>
                  <a:lnTo>
                    <a:pt x="495" y="426"/>
                  </a:lnTo>
                  <a:lnTo>
                    <a:pt x="499" y="431"/>
                  </a:lnTo>
                  <a:lnTo>
                    <a:pt x="505" y="436"/>
                  </a:lnTo>
                  <a:lnTo>
                    <a:pt x="520" y="452"/>
                  </a:lnTo>
                  <a:lnTo>
                    <a:pt x="538" y="471"/>
                  </a:lnTo>
                  <a:lnTo>
                    <a:pt x="555" y="492"/>
                  </a:lnTo>
                  <a:lnTo>
                    <a:pt x="568" y="511"/>
                  </a:lnTo>
                  <a:lnTo>
                    <a:pt x="572" y="519"/>
                  </a:lnTo>
                  <a:lnTo>
                    <a:pt x="575" y="526"/>
                  </a:lnTo>
                  <a:lnTo>
                    <a:pt x="578" y="530"/>
                  </a:lnTo>
                  <a:lnTo>
                    <a:pt x="578" y="532"/>
                  </a:lnTo>
                  <a:lnTo>
                    <a:pt x="575" y="533"/>
                  </a:lnTo>
                  <a:lnTo>
                    <a:pt x="572" y="531"/>
                  </a:lnTo>
                  <a:lnTo>
                    <a:pt x="568" y="528"/>
                  </a:lnTo>
                  <a:lnTo>
                    <a:pt x="561" y="522"/>
                  </a:lnTo>
                  <a:lnTo>
                    <a:pt x="546" y="507"/>
                  </a:lnTo>
                  <a:lnTo>
                    <a:pt x="529" y="487"/>
                  </a:lnTo>
                  <a:close/>
                  <a:moveTo>
                    <a:pt x="531" y="377"/>
                  </a:moveTo>
                  <a:lnTo>
                    <a:pt x="517" y="357"/>
                  </a:lnTo>
                  <a:lnTo>
                    <a:pt x="505" y="339"/>
                  </a:lnTo>
                  <a:lnTo>
                    <a:pt x="500" y="332"/>
                  </a:lnTo>
                  <a:lnTo>
                    <a:pt x="497" y="327"/>
                  </a:lnTo>
                  <a:lnTo>
                    <a:pt x="496" y="322"/>
                  </a:lnTo>
                  <a:lnTo>
                    <a:pt x="496" y="320"/>
                  </a:lnTo>
                  <a:lnTo>
                    <a:pt x="498" y="320"/>
                  </a:lnTo>
                  <a:lnTo>
                    <a:pt x="502" y="321"/>
                  </a:lnTo>
                  <a:lnTo>
                    <a:pt x="506" y="325"/>
                  </a:lnTo>
                  <a:lnTo>
                    <a:pt x="511" y="329"/>
                  </a:lnTo>
                  <a:lnTo>
                    <a:pt x="525" y="343"/>
                  </a:lnTo>
                  <a:lnTo>
                    <a:pt x="541" y="361"/>
                  </a:lnTo>
                  <a:lnTo>
                    <a:pt x="556" y="381"/>
                  </a:lnTo>
                  <a:lnTo>
                    <a:pt x="568" y="399"/>
                  </a:lnTo>
                  <a:lnTo>
                    <a:pt x="572" y="405"/>
                  </a:lnTo>
                  <a:lnTo>
                    <a:pt x="575" y="411"/>
                  </a:lnTo>
                  <a:lnTo>
                    <a:pt x="577" y="415"/>
                  </a:lnTo>
                  <a:lnTo>
                    <a:pt x="577" y="417"/>
                  </a:lnTo>
                  <a:lnTo>
                    <a:pt x="574" y="418"/>
                  </a:lnTo>
                  <a:lnTo>
                    <a:pt x="571" y="416"/>
                  </a:lnTo>
                  <a:lnTo>
                    <a:pt x="567" y="413"/>
                  </a:lnTo>
                  <a:lnTo>
                    <a:pt x="561" y="409"/>
                  </a:lnTo>
                  <a:lnTo>
                    <a:pt x="548" y="394"/>
                  </a:lnTo>
                  <a:lnTo>
                    <a:pt x="531" y="377"/>
                  </a:lnTo>
                  <a:close/>
                </a:path>
              </a:pathLst>
            </a:custGeom>
            <a:solidFill>
              <a:srgbClr val="F2E2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CH"/>
            </a:p>
          </p:txBody>
        </p:sp>
        <p:sp>
          <p:nvSpPr>
            <p:cNvPr id="29" name="Freeform 19"/>
            <p:cNvSpPr>
              <a:spLocks noEditPoints="1"/>
            </p:cNvSpPr>
            <p:nvPr userDrawn="1"/>
          </p:nvSpPr>
          <p:spPr bwMode="auto">
            <a:xfrm>
              <a:off x="9489282" y="1108074"/>
              <a:ext cx="133350" cy="434975"/>
            </a:xfrm>
            <a:custGeom>
              <a:avLst/>
              <a:gdLst>
                <a:gd name="T0" fmla="*/ 0 w 679"/>
                <a:gd name="T1" fmla="*/ 1312 h 2194"/>
                <a:gd name="T2" fmla="*/ 84 w 679"/>
                <a:gd name="T3" fmla="*/ 1365 h 2194"/>
                <a:gd name="T4" fmla="*/ 89 w 679"/>
                <a:gd name="T5" fmla="*/ 1088 h 2194"/>
                <a:gd name="T6" fmla="*/ 47 w 679"/>
                <a:gd name="T7" fmla="*/ 1007 h 2194"/>
                <a:gd name="T8" fmla="*/ 0 w 679"/>
                <a:gd name="T9" fmla="*/ 672 h 2194"/>
                <a:gd name="T10" fmla="*/ 20 w 679"/>
                <a:gd name="T11" fmla="*/ 536 h 2194"/>
                <a:gd name="T12" fmla="*/ 0 w 679"/>
                <a:gd name="T13" fmla="*/ 235 h 2194"/>
                <a:gd name="T14" fmla="*/ 679 w 679"/>
                <a:gd name="T15" fmla="*/ 479 h 2194"/>
                <a:gd name="T16" fmla="*/ 679 w 679"/>
                <a:gd name="T17" fmla="*/ 693 h 2194"/>
                <a:gd name="T18" fmla="*/ 582 w 679"/>
                <a:gd name="T19" fmla="*/ 821 h 2194"/>
                <a:gd name="T20" fmla="*/ 596 w 679"/>
                <a:gd name="T21" fmla="*/ 1023 h 2194"/>
                <a:gd name="T22" fmla="*/ 679 w 679"/>
                <a:gd name="T23" fmla="*/ 1199 h 2194"/>
                <a:gd name="T24" fmla="*/ 648 w 679"/>
                <a:gd name="T25" fmla="*/ 1480 h 2194"/>
                <a:gd name="T26" fmla="*/ 528 w 679"/>
                <a:gd name="T27" fmla="*/ 1671 h 2194"/>
                <a:gd name="T28" fmla="*/ 679 w 679"/>
                <a:gd name="T29" fmla="*/ 1863 h 2194"/>
                <a:gd name="T30" fmla="*/ 661 w 679"/>
                <a:gd name="T31" fmla="*/ 1993 h 2194"/>
                <a:gd name="T32" fmla="*/ 539 w 679"/>
                <a:gd name="T33" fmla="*/ 2030 h 2194"/>
                <a:gd name="T34" fmla="*/ 190 w 679"/>
                <a:gd name="T35" fmla="*/ 1615 h 2194"/>
                <a:gd name="T36" fmla="*/ 509 w 679"/>
                <a:gd name="T37" fmla="*/ 1944 h 2194"/>
                <a:gd name="T38" fmla="*/ 65 w 679"/>
                <a:gd name="T39" fmla="*/ 1411 h 2194"/>
                <a:gd name="T40" fmla="*/ 252 w 679"/>
                <a:gd name="T41" fmla="*/ 1591 h 2194"/>
                <a:gd name="T42" fmla="*/ 188 w 679"/>
                <a:gd name="T43" fmla="*/ 1481 h 2194"/>
                <a:gd name="T44" fmla="*/ 455 w 679"/>
                <a:gd name="T45" fmla="*/ 1744 h 2194"/>
                <a:gd name="T46" fmla="*/ 252 w 679"/>
                <a:gd name="T47" fmla="*/ 1461 h 2194"/>
                <a:gd name="T48" fmla="*/ 336 w 679"/>
                <a:gd name="T49" fmla="*/ 1547 h 2194"/>
                <a:gd name="T50" fmla="*/ 460 w 679"/>
                <a:gd name="T51" fmla="*/ 1627 h 2194"/>
                <a:gd name="T52" fmla="*/ 97 w 679"/>
                <a:gd name="T53" fmla="*/ 1185 h 2194"/>
                <a:gd name="T54" fmla="*/ 437 w 679"/>
                <a:gd name="T55" fmla="*/ 1562 h 2194"/>
                <a:gd name="T56" fmla="*/ 519 w 679"/>
                <a:gd name="T57" fmla="*/ 1610 h 2194"/>
                <a:gd name="T58" fmla="*/ 212 w 679"/>
                <a:gd name="T59" fmla="*/ 1183 h 2194"/>
                <a:gd name="T60" fmla="*/ 574 w 679"/>
                <a:gd name="T61" fmla="*/ 1582 h 2194"/>
                <a:gd name="T62" fmla="*/ 368 w 679"/>
                <a:gd name="T63" fmla="*/ 1305 h 2194"/>
                <a:gd name="T64" fmla="*/ 90 w 679"/>
                <a:gd name="T65" fmla="*/ 897 h 2194"/>
                <a:gd name="T66" fmla="*/ 349 w 679"/>
                <a:gd name="T67" fmla="*/ 1204 h 2194"/>
                <a:gd name="T68" fmla="*/ 586 w 679"/>
                <a:gd name="T69" fmla="*/ 1477 h 2194"/>
                <a:gd name="T70" fmla="*/ 176 w 679"/>
                <a:gd name="T71" fmla="*/ 943 h 2194"/>
                <a:gd name="T72" fmla="*/ 544 w 679"/>
                <a:gd name="T73" fmla="*/ 1353 h 2194"/>
                <a:gd name="T74" fmla="*/ 71 w 679"/>
                <a:gd name="T75" fmla="*/ 755 h 2194"/>
                <a:gd name="T76" fmla="*/ 524 w 679"/>
                <a:gd name="T77" fmla="*/ 1257 h 2194"/>
                <a:gd name="T78" fmla="*/ 229 w 679"/>
                <a:gd name="T79" fmla="*/ 859 h 2194"/>
                <a:gd name="T80" fmla="*/ 278 w 679"/>
                <a:gd name="T81" fmla="*/ 912 h 2194"/>
                <a:gd name="T82" fmla="*/ 272 w 679"/>
                <a:gd name="T83" fmla="*/ 813 h 2194"/>
                <a:gd name="T84" fmla="*/ 408 w 679"/>
                <a:gd name="T85" fmla="*/ 997 h 2194"/>
                <a:gd name="T86" fmla="*/ 501 w 679"/>
                <a:gd name="T87" fmla="*/ 1087 h 2194"/>
                <a:gd name="T88" fmla="*/ 317 w 679"/>
                <a:gd name="T89" fmla="*/ 779 h 2194"/>
                <a:gd name="T90" fmla="*/ 478 w 679"/>
                <a:gd name="T91" fmla="*/ 989 h 2194"/>
                <a:gd name="T92" fmla="*/ 226 w 679"/>
                <a:gd name="T93" fmla="*/ 580 h 2194"/>
                <a:gd name="T94" fmla="*/ 555 w 679"/>
                <a:gd name="T95" fmla="*/ 972 h 2194"/>
                <a:gd name="T96" fmla="*/ 100 w 679"/>
                <a:gd name="T97" fmla="*/ 355 h 2194"/>
                <a:gd name="T98" fmla="*/ 245 w 679"/>
                <a:gd name="T99" fmla="*/ 503 h 2194"/>
                <a:gd name="T100" fmla="*/ 611 w 679"/>
                <a:gd name="T101" fmla="*/ 952 h 2194"/>
                <a:gd name="T102" fmla="*/ 137 w 679"/>
                <a:gd name="T103" fmla="*/ 286 h 2194"/>
                <a:gd name="T104" fmla="*/ 392 w 679"/>
                <a:gd name="T105" fmla="*/ 582 h 2194"/>
                <a:gd name="T106" fmla="*/ 512 w 679"/>
                <a:gd name="T107" fmla="*/ 717 h 2194"/>
                <a:gd name="T108" fmla="*/ 94 w 679"/>
                <a:gd name="T109" fmla="*/ 137 h 2194"/>
                <a:gd name="T110" fmla="*/ 274 w 679"/>
                <a:gd name="T111" fmla="*/ 336 h 2194"/>
                <a:gd name="T112" fmla="*/ 490 w 679"/>
                <a:gd name="T113" fmla="*/ 599 h 2194"/>
                <a:gd name="T114" fmla="*/ 162 w 679"/>
                <a:gd name="T115" fmla="*/ 101 h 2194"/>
                <a:gd name="T116" fmla="*/ 328 w 679"/>
                <a:gd name="T117" fmla="*/ 282 h 2194"/>
                <a:gd name="T118" fmla="*/ 408 w 679"/>
                <a:gd name="T119" fmla="*/ 378 h 2194"/>
                <a:gd name="T120" fmla="*/ 390 w 679"/>
                <a:gd name="T121" fmla="*/ 245 h 2194"/>
                <a:gd name="T122" fmla="*/ 579 w 679"/>
                <a:gd name="T123" fmla="*/ 475 h 2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79" h="2194">
                  <a:moveTo>
                    <a:pt x="0" y="1435"/>
                  </a:moveTo>
                  <a:lnTo>
                    <a:pt x="0" y="1409"/>
                  </a:lnTo>
                  <a:lnTo>
                    <a:pt x="9" y="1419"/>
                  </a:lnTo>
                  <a:lnTo>
                    <a:pt x="19" y="1429"/>
                  </a:lnTo>
                  <a:lnTo>
                    <a:pt x="28" y="1440"/>
                  </a:lnTo>
                  <a:lnTo>
                    <a:pt x="38" y="1451"/>
                  </a:lnTo>
                  <a:lnTo>
                    <a:pt x="81" y="1502"/>
                  </a:lnTo>
                  <a:lnTo>
                    <a:pt x="116" y="1545"/>
                  </a:lnTo>
                  <a:lnTo>
                    <a:pt x="129" y="1561"/>
                  </a:lnTo>
                  <a:lnTo>
                    <a:pt x="138" y="1574"/>
                  </a:lnTo>
                  <a:lnTo>
                    <a:pt x="145" y="1584"/>
                  </a:lnTo>
                  <a:lnTo>
                    <a:pt x="146" y="1588"/>
                  </a:lnTo>
                  <a:lnTo>
                    <a:pt x="143" y="1588"/>
                  </a:lnTo>
                  <a:lnTo>
                    <a:pt x="135" y="1581"/>
                  </a:lnTo>
                  <a:lnTo>
                    <a:pt x="124" y="1571"/>
                  </a:lnTo>
                  <a:lnTo>
                    <a:pt x="110" y="1556"/>
                  </a:lnTo>
                  <a:lnTo>
                    <a:pt x="72" y="1517"/>
                  </a:lnTo>
                  <a:lnTo>
                    <a:pt x="28" y="1467"/>
                  </a:lnTo>
                  <a:lnTo>
                    <a:pt x="14" y="1451"/>
                  </a:lnTo>
                  <a:lnTo>
                    <a:pt x="0" y="1435"/>
                  </a:lnTo>
                  <a:close/>
                  <a:moveTo>
                    <a:pt x="0" y="1396"/>
                  </a:moveTo>
                  <a:lnTo>
                    <a:pt x="0" y="1371"/>
                  </a:lnTo>
                  <a:lnTo>
                    <a:pt x="23" y="1401"/>
                  </a:lnTo>
                  <a:lnTo>
                    <a:pt x="42" y="1424"/>
                  </a:lnTo>
                  <a:lnTo>
                    <a:pt x="48" y="1433"/>
                  </a:lnTo>
                  <a:lnTo>
                    <a:pt x="52" y="1440"/>
                  </a:lnTo>
                  <a:lnTo>
                    <a:pt x="55" y="1445"/>
                  </a:lnTo>
                  <a:lnTo>
                    <a:pt x="55" y="1448"/>
                  </a:lnTo>
                  <a:lnTo>
                    <a:pt x="54" y="1448"/>
                  </a:lnTo>
                  <a:lnTo>
                    <a:pt x="51" y="1445"/>
                  </a:lnTo>
                  <a:lnTo>
                    <a:pt x="46" y="1441"/>
                  </a:lnTo>
                  <a:lnTo>
                    <a:pt x="39" y="1435"/>
                  </a:lnTo>
                  <a:lnTo>
                    <a:pt x="22" y="1419"/>
                  </a:lnTo>
                  <a:lnTo>
                    <a:pt x="0" y="1396"/>
                  </a:lnTo>
                  <a:close/>
                  <a:moveTo>
                    <a:pt x="0" y="1312"/>
                  </a:moveTo>
                  <a:lnTo>
                    <a:pt x="0" y="1293"/>
                  </a:lnTo>
                  <a:lnTo>
                    <a:pt x="18" y="1311"/>
                  </a:lnTo>
                  <a:lnTo>
                    <a:pt x="38" y="1333"/>
                  </a:lnTo>
                  <a:lnTo>
                    <a:pt x="60" y="1357"/>
                  </a:lnTo>
                  <a:lnTo>
                    <a:pt x="84" y="1385"/>
                  </a:lnTo>
                  <a:lnTo>
                    <a:pt x="125" y="1432"/>
                  </a:lnTo>
                  <a:lnTo>
                    <a:pt x="157" y="1473"/>
                  </a:lnTo>
                  <a:lnTo>
                    <a:pt x="169" y="1488"/>
                  </a:lnTo>
                  <a:lnTo>
                    <a:pt x="178" y="1500"/>
                  </a:lnTo>
                  <a:lnTo>
                    <a:pt x="183" y="1509"/>
                  </a:lnTo>
                  <a:lnTo>
                    <a:pt x="185" y="1514"/>
                  </a:lnTo>
                  <a:lnTo>
                    <a:pt x="181" y="1513"/>
                  </a:lnTo>
                  <a:lnTo>
                    <a:pt x="173" y="1507"/>
                  </a:lnTo>
                  <a:lnTo>
                    <a:pt x="164" y="1498"/>
                  </a:lnTo>
                  <a:lnTo>
                    <a:pt x="150" y="1484"/>
                  </a:lnTo>
                  <a:lnTo>
                    <a:pt x="115" y="1448"/>
                  </a:lnTo>
                  <a:lnTo>
                    <a:pt x="74" y="1401"/>
                  </a:lnTo>
                  <a:lnTo>
                    <a:pt x="53" y="1377"/>
                  </a:lnTo>
                  <a:lnTo>
                    <a:pt x="33" y="1353"/>
                  </a:lnTo>
                  <a:lnTo>
                    <a:pt x="16" y="1332"/>
                  </a:lnTo>
                  <a:lnTo>
                    <a:pt x="0" y="1312"/>
                  </a:lnTo>
                  <a:close/>
                  <a:moveTo>
                    <a:pt x="0" y="1272"/>
                  </a:moveTo>
                  <a:lnTo>
                    <a:pt x="0" y="1243"/>
                  </a:lnTo>
                  <a:lnTo>
                    <a:pt x="11" y="1256"/>
                  </a:lnTo>
                  <a:lnTo>
                    <a:pt x="22" y="1268"/>
                  </a:lnTo>
                  <a:lnTo>
                    <a:pt x="61" y="1314"/>
                  </a:lnTo>
                  <a:lnTo>
                    <a:pt x="92" y="1353"/>
                  </a:lnTo>
                  <a:lnTo>
                    <a:pt x="103" y="1368"/>
                  </a:lnTo>
                  <a:lnTo>
                    <a:pt x="111" y="1380"/>
                  </a:lnTo>
                  <a:lnTo>
                    <a:pt x="116" y="1389"/>
                  </a:lnTo>
                  <a:lnTo>
                    <a:pt x="117" y="1392"/>
                  </a:lnTo>
                  <a:lnTo>
                    <a:pt x="114" y="1392"/>
                  </a:lnTo>
                  <a:lnTo>
                    <a:pt x="107" y="1387"/>
                  </a:lnTo>
                  <a:lnTo>
                    <a:pt x="97" y="1378"/>
                  </a:lnTo>
                  <a:lnTo>
                    <a:pt x="84" y="1365"/>
                  </a:lnTo>
                  <a:lnTo>
                    <a:pt x="51" y="1329"/>
                  </a:lnTo>
                  <a:lnTo>
                    <a:pt x="11" y="1285"/>
                  </a:lnTo>
                  <a:lnTo>
                    <a:pt x="0" y="1272"/>
                  </a:lnTo>
                  <a:close/>
                  <a:moveTo>
                    <a:pt x="0" y="1225"/>
                  </a:moveTo>
                  <a:lnTo>
                    <a:pt x="0" y="1198"/>
                  </a:lnTo>
                  <a:lnTo>
                    <a:pt x="26" y="1230"/>
                  </a:lnTo>
                  <a:lnTo>
                    <a:pt x="46" y="1256"/>
                  </a:lnTo>
                  <a:lnTo>
                    <a:pt x="53" y="1265"/>
                  </a:lnTo>
                  <a:lnTo>
                    <a:pt x="58" y="1274"/>
                  </a:lnTo>
                  <a:lnTo>
                    <a:pt x="61" y="1280"/>
                  </a:lnTo>
                  <a:lnTo>
                    <a:pt x="61" y="1282"/>
                  </a:lnTo>
                  <a:lnTo>
                    <a:pt x="60" y="1282"/>
                  </a:lnTo>
                  <a:lnTo>
                    <a:pt x="55" y="1280"/>
                  </a:lnTo>
                  <a:lnTo>
                    <a:pt x="50" y="1275"/>
                  </a:lnTo>
                  <a:lnTo>
                    <a:pt x="43" y="1269"/>
                  </a:lnTo>
                  <a:lnTo>
                    <a:pt x="25" y="1250"/>
                  </a:lnTo>
                  <a:lnTo>
                    <a:pt x="0" y="1225"/>
                  </a:lnTo>
                  <a:close/>
                  <a:moveTo>
                    <a:pt x="0" y="1171"/>
                  </a:moveTo>
                  <a:lnTo>
                    <a:pt x="0" y="1153"/>
                  </a:lnTo>
                  <a:lnTo>
                    <a:pt x="8" y="1164"/>
                  </a:lnTo>
                  <a:lnTo>
                    <a:pt x="14" y="1173"/>
                  </a:lnTo>
                  <a:lnTo>
                    <a:pt x="17" y="1178"/>
                  </a:lnTo>
                  <a:lnTo>
                    <a:pt x="17" y="1182"/>
                  </a:lnTo>
                  <a:lnTo>
                    <a:pt x="15" y="1182"/>
                  </a:lnTo>
                  <a:lnTo>
                    <a:pt x="11" y="1179"/>
                  </a:lnTo>
                  <a:lnTo>
                    <a:pt x="7" y="1176"/>
                  </a:lnTo>
                  <a:lnTo>
                    <a:pt x="0" y="1171"/>
                  </a:lnTo>
                  <a:close/>
                  <a:moveTo>
                    <a:pt x="0" y="1004"/>
                  </a:moveTo>
                  <a:lnTo>
                    <a:pt x="0" y="996"/>
                  </a:lnTo>
                  <a:lnTo>
                    <a:pt x="6" y="1000"/>
                  </a:lnTo>
                  <a:lnTo>
                    <a:pt x="12" y="1005"/>
                  </a:lnTo>
                  <a:lnTo>
                    <a:pt x="22" y="1014"/>
                  </a:lnTo>
                  <a:lnTo>
                    <a:pt x="32" y="1025"/>
                  </a:lnTo>
                  <a:lnTo>
                    <a:pt x="59" y="1054"/>
                  </a:lnTo>
                  <a:lnTo>
                    <a:pt x="89" y="1088"/>
                  </a:lnTo>
                  <a:lnTo>
                    <a:pt x="122" y="1128"/>
                  </a:lnTo>
                  <a:lnTo>
                    <a:pt x="148" y="1161"/>
                  </a:lnTo>
                  <a:lnTo>
                    <a:pt x="157" y="1174"/>
                  </a:lnTo>
                  <a:lnTo>
                    <a:pt x="165" y="1185"/>
                  </a:lnTo>
                  <a:lnTo>
                    <a:pt x="168" y="1193"/>
                  </a:lnTo>
                  <a:lnTo>
                    <a:pt x="169" y="1196"/>
                  </a:lnTo>
                  <a:lnTo>
                    <a:pt x="166" y="1196"/>
                  </a:lnTo>
                  <a:lnTo>
                    <a:pt x="160" y="1192"/>
                  </a:lnTo>
                  <a:lnTo>
                    <a:pt x="151" y="1184"/>
                  </a:lnTo>
                  <a:lnTo>
                    <a:pt x="140" y="1173"/>
                  </a:lnTo>
                  <a:lnTo>
                    <a:pt x="112" y="1143"/>
                  </a:lnTo>
                  <a:lnTo>
                    <a:pt x="78" y="1104"/>
                  </a:lnTo>
                  <a:lnTo>
                    <a:pt x="51" y="1072"/>
                  </a:lnTo>
                  <a:lnTo>
                    <a:pt x="29" y="1044"/>
                  </a:lnTo>
                  <a:lnTo>
                    <a:pt x="11" y="1021"/>
                  </a:lnTo>
                  <a:lnTo>
                    <a:pt x="0" y="1004"/>
                  </a:lnTo>
                  <a:close/>
                  <a:moveTo>
                    <a:pt x="0" y="945"/>
                  </a:moveTo>
                  <a:lnTo>
                    <a:pt x="0" y="932"/>
                  </a:lnTo>
                  <a:lnTo>
                    <a:pt x="15" y="944"/>
                  </a:lnTo>
                  <a:lnTo>
                    <a:pt x="32" y="963"/>
                  </a:lnTo>
                  <a:lnTo>
                    <a:pt x="54" y="987"/>
                  </a:lnTo>
                  <a:lnTo>
                    <a:pt x="79" y="1015"/>
                  </a:lnTo>
                  <a:lnTo>
                    <a:pt x="111" y="1054"/>
                  </a:lnTo>
                  <a:lnTo>
                    <a:pt x="136" y="1086"/>
                  </a:lnTo>
                  <a:lnTo>
                    <a:pt x="145" y="1099"/>
                  </a:lnTo>
                  <a:lnTo>
                    <a:pt x="151" y="1110"/>
                  </a:lnTo>
                  <a:lnTo>
                    <a:pt x="155" y="1117"/>
                  </a:lnTo>
                  <a:lnTo>
                    <a:pt x="156" y="1121"/>
                  </a:lnTo>
                  <a:lnTo>
                    <a:pt x="153" y="1121"/>
                  </a:lnTo>
                  <a:lnTo>
                    <a:pt x="147" y="1117"/>
                  </a:lnTo>
                  <a:lnTo>
                    <a:pt x="139" y="1109"/>
                  </a:lnTo>
                  <a:lnTo>
                    <a:pt x="128" y="1099"/>
                  </a:lnTo>
                  <a:lnTo>
                    <a:pt x="101" y="1070"/>
                  </a:lnTo>
                  <a:lnTo>
                    <a:pt x="69" y="1033"/>
                  </a:lnTo>
                  <a:lnTo>
                    <a:pt x="47" y="1007"/>
                  </a:lnTo>
                  <a:lnTo>
                    <a:pt x="28" y="983"/>
                  </a:lnTo>
                  <a:lnTo>
                    <a:pt x="12" y="963"/>
                  </a:lnTo>
                  <a:lnTo>
                    <a:pt x="0" y="945"/>
                  </a:lnTo>
                  <a:close/>
                  <a:moveTo>
                    <a:pt x="0" y="881"/>
                  </a:moveTo>
                  <a:lnTo>
                    <a:pt x="0" y="870"/>
                  </a:lnTo>
                  <a:lnTo>
                    <a:pt x="14" y="880"/>
                  </a:lnTo>
                  <a:lnTo>
                    <a:pt x="31" y="899"/>
                  </a:lnTo>
                  <a:lnTo>
                    <a:pt x="54" y="923"/>
                  </a:lnTo>
                  <a:lnTo>
                    <a:pt x="80" y="952"/>
                  </a:lnTo>
                  <a:lnTo>
                    <a:pt x="110" y="990"/>
                  </a:lnTo>
                  <a:lnTo>
                    <a:pt x="134" y="1021"/>
                  </a:lnTo>
                  <a:lnTo>
                    <a:pt x="143" y="1034"/>
                  </a:lnTo>
                  <a:lnTo>
                    <a:pt x="149" y="1044"/>
                  </a:lnTo>
                  <a:lnTo>
                    <a:pt x="153" y="1050"/>
                  </a:lnTo>
                  <a:lnTo>
                    <a:pt x="153" y="1054"/>
                  </a:lnTo>
                  <a:lnTo>
                    <a:pt x="150" y="1054"/>
                  </a:lnTo>
                  <a:lnTo>
                    <a:pt x="145" y="1050"/>
                  </a:lnTo>
                  <a:lnTo>
                    <a:pt x="137" y="1044"/>
                  </a:lnTo>
                  <a:lnTo>
                    <a:pt x="126" y="1033"/>
                  </a:lnTo>
                  <a:lnTo>
                    <a:pt x="100" y="1005"/>
                  </a:lnTo>
                  <a:lnTo>
                    <a:pt x="69" y="970"/>
                  </a:lnTo>
                  <a:lnTo>
                    <a:pt x="47" y="943"/>
                  </a:lnTo>
                  <a:lnTo>
                    <a:pt x="27" y="918"/>
                  </a:lnTo>
                  <a:lnTo>
                    <a:pt x="11" y="897"/>
                  </a:lnTo>
                  <a:lnTo>
                    <a:pt x="0" y="881"/>
                  </a:lnTo>
                  <a:close/>
                  <a:moveTo>
                    <a:pt x="0" y="672"/>
                  </a:moveTo>
                  <a:lnTo>
                    <a:pt x="0" y="650"/>
                  </a:lnTo>
                  <a:lnTo>
                    <a:pt x="9" y="663"/>
                  </a:lnTo>
                  <a:lnTo>
                    <a:pt x="16" y="674"/>
                  </a:lnTo>
                  <a:lnTo>
                    <a:pt x="19" y="681"/>
                  </a:lnTo>
                  <a:lnTo>
                    <a:pt x="20" y="685"/>
                  </a:lnTo>
                  <a:lnTo>
                    <a:pt x="18" y="685"/>
                  </a:lnTo>
                  <a:lnTo>
                    <a:pt x="14" y="683"/>
                  </a:lnTo>
                  <a:lnTo>
                    <a:pt x="8" y="678"/>
                  </a:lnTo>
                  <a:lnTo>
                    <a:pt x="0" y="672"/>
                  </a:lnTo>
                  <a:close/>
                  <a:moveTo>
                    <a:pt x="0" y="597"/>
                  </a:moveTo>
                  <a:lnTo>
                    <a:pt x="0" y="568"/>
                  </a:lnTo>
                  <a:lnTo>
                    <a:pt x="5" y="573"/>
                  </a:lnTo>
                  <a:lnTo>
                    <a:pt x="28" y="602"/>
                  </a:lnTo>
                  <a:lnTo>
                    <a:pt x="47" y="629"/>
                  </a:lnTo>
                  <a:lnTo>
                    <a:pt x="54" y="639"/>
                  </a:lnTo>
                  <a:lnTo>
                    <a:pt x="59" y="648"/>
                  </a:lnTo>
                  <a:lnTo>
                    <a:pt x="62" y="653"/>
                  </a:lnTo>
                  <a:lnTo>
                    <a:pt x="62" y="656"/>
                  </a:lnTo>
                  <a:lnTo>
                    <a:pt x="60" y="656"/>
                  </a:lnTo>
                  <a:lnTo>
                    <a:pt x="55" y="654"/>
                  </a:lnTo>
                  <a:lnTo>
                    <a:pt x="50" y="650"/>
                  </a:lnTo>
                  <a:lnTo>
                    <a:pt x="42" y="642"/>
                  </a:lnTo>
                  <a:lnTo>
                    <a:pt x="23" y="623"/>
                  </a:lnTo>
                  <a:lnTo>
                    <a:pt x="0" y="597"/>
                  </a:lnTo>
                  <a:close/>
                  <a:moveTo>
                    <a:pt x="0" y="509"/>
                  </a:moveTo>
                  <a:lnTo>
                    <a:pt x="0" y="493"/>
                  </a:lnTo>
                  <a:lnTo>
                    <a:pt x="11" y="502"/>
                  </a:lnTo>
                  <a:lnTo>
                    <a:pt x="25" y="516"/>
                  </a:lnTo>
                  <a:lnTo>
                    <a:pt x="40" y="533"/>
                  </a:lnTo>
                  <a:lnTo>
                    <a:pt x="58" y="553"/>
                  </a:lnTo>
                  <a:lnTo>
                    <a:pt x="80" y="581"/>
                  </a:lnTo>
                  <a:lnTo>
                    <a:pt x="98" y="607"/>
                  </a:lnTo>
                  <a:lnTo>
                    <a:pt x="105" y="617"/>
                  </a:lnTo>
                  <a:lnTo>
                    <a:pt x="110" y="624"/>
                  </a:lnTo>
                  <a:lnTo>
                    <a:pt x="112" y="631"/>
                  </a:lnTo>
                  <a:lnTo>
                    <a:pt x="112" y="633"/>
                  </a:lnTo>
                  <a:lnTo>
                    <a:pt x="110" y="634"/>
                  </a:lnTo>
                  <a:lnTo>
                    <a:pt x="105" y="631"/>
                  </a:lnTo>
                  <a:lnTo>
                    <a:pt x="98" y="627"/>
                  </a:lnTo>
                  <a:lnTo>
                    <a:pt x="91" y="619"/>
                  </a:lnTo>
                  <a:lnTo>
                    <a:pt x="71" y="597"/>
                  </a:lnTo>
                  <a:lnTo>
                    <a:pt x="47" y="569"/>
                  </a:lnTo>
                  <a:lnTo>
                    <a:pt x="32" y="553"/>
                  </a:lnTo>
                  <a:lnTo>
                    <a:pt x="20" y="536"/>
                  </a:lnTo>
                  <a:lnTo>
                    <a:pt x="9" y="521"/>
                  </a:lnTo>
                  <a:lnTo>
                    <a:pt x="0" y="509"/>
                  </a:lnTo>
                  <a:close/>
                  <a:moveTo>
                    <a:pt x="0" y="421"/>
                  </a:moveTo>
                  <a:lnTo>
                    <a:pt x="0" y="400"/>
                  </a:lnTo>
                  <a:lnTo>
                    <a:pt x="9" y="414"/>
                  </a:lnTo>
                  <a:lnTo>
                    <a:pt x="16" y="424"/>
                  </a:lnTo>
                  <a:lnTo>
                    <a:pt x="20" y="431"/>
                  </a:lnTo>
                  <a:lnTo>
                    <a:pt x="20" y="436"/>
                  </a:lnTo>
                  <a:lnTo>
                    <a:pt x="18" y="436"/>
                  </a:lnTo>
                  <a:lnTo>
                    <a:pt x="14" y="434"/>
                  </a:lnTo>
                  <a:lnTo>
                    <a:pt x="8" y="429"/>
                  </a:lnTo>
                  <a:lnTo>
                    <a:pt x="0" y="421"/>
                  </a:lnTo>
                  <a:close/>
                  <a:moveTo>
                    <a:pt x="0" y="330"/>
                  </a:moveTo>
                  <a:lnTo>
                    <a:pt x="0" y="311"/>
                  </a:lnTo>
                  <a:lnTo>
                    <a:pt x="9" y="320"/>
                  </a:lnTo>
                  <a:lnTo>
                    <a:pt x="20" y="331"/>
                  </a:lnTo>
                  <a:lnTo>
                    <a:pt x="32" y="345"/>
                  </a:lnTo>
                  <a:lnTo>
                    <a:pt x="46" y="361"/>
                  </a:lnTo>
                  <a:lnTo>
                    <a:pt x="66" y="386"/>
                  </a:lnTo>
                  <a:lnTo>
                    <a:pt x="82" y="407"/>
                  </a:lnTo>
                  <a:lnTo>
                    <a:pt x="87" y="416"/>
                  </a:lnTo>
                  <a:lnTo>
                    <a:pt x="91" y="424"/>
                  </a:lnTo>
                  <a:lnTo>
                    <a:pt x="93" y="429"/>
                  </a:lnTo>
                  <a:lnTo>
                    <a:pt x="94" y="431"/>
                  </a:lnTo>
                  <a:lnTo>
                    <a:pt x="92" y="432"/>
                  </a:lnTo>
                  <a:lnTo>
                    <a:pt x="87" y="430"/>
                  </a:lnTo>
                  <a:lnTo>
                    <a:pt x="82" y="426"/>
                  </a:lnTo>
                  <a:lnTo>
                    <a:pt x="74" y="419"/>
                  </a:lnTo>
                  <a:lnTo>
                    <a:pt x="57" y="400"/>
                  </a:lnTo>
                  <a:lnTo>
                    <a:pt x="36" y="376"/>
                  </a:lnTo>
                  <a:lnTo>
                    <a:pt x="26" y="364"/>
                  </a:lnTo>
                  <a:lnTo>
                    <a:pt x="16" y="351"/>
                  </a:lnTo>
                  <a:lnTo>
                    <a:pt x="8" y="340"/>
                  </a:lnTo>
                  <a:lnTo>
                    <a:pt x="0" y="330"/>
                  </a:lnTo>
                  <a:close/>
                  <a:moveTo>
                    <a:pt x="0" y="235"/>
                  </a:moveTo>
                  <a:lnTo>
                    <a:pt x="0" y="208"/>
                  </a:lnTo>
                  <a:lnTo>
                    <a:pt x="19" y="232"/>
                  </a:lnTo>
                  <a:lnTo>
                    <a:pt x="32" y="251"/>
                  </a:lnTo>
                  <a:lnTo>
                    <a:pt x="38" y="259"/>
                  </a:lnTo>
                  <a:lnTo>
                    <a:pt x="41" y="266"/>
                  </a:lnTo>
                  <a:lnTo>
                    <a:pt x="43" y="271"/>
                  </a:lnTo>
                  <a:lnTo>
                    <a:pt x="43" y="274"/>
                  </a:lnTo>
                  <a:lnTo>
                    <a:pt x="41" y="274"/>
                  </a:lnTo>
                  <a:lnTo>
                    <a:pt x="39" y="272"/>
                  </a:lnTo>
                  <a:lnTo>
                    <a:pt x="35" y="270"/>
                  </a:lnTo>
                  <a:lnTo>
                    <a:pt x="29" y="265"/>
                  </a:lnTo>
                  <a:lnTo>
                    <a:pt x="16" y="253"/>
                  </a:lnTo>
                  <a:lnTo>
                    <a:pt x="0" y="235"/>
                  </a:lnTo>
                  <a:close/>
                  <a:moveTo>
                    <a:pt x="0" y="128"/>
                  </a:moveTo>
                  <a:lnTo>
                    <a:pt x="0" y="108"/>
                  </a:lnTo>
                  <a:lnTo>
                    <a:pt x="8" y="120"/>
                  </a:lnTo>
                  <a:lnTo>
                    <a:pt x="15" y="129"/>
                  </a:lnTo>
                  <a:lnTo>
                    <a:pt x="17" y="136"/>
                  </a:lnTo>
                  <a:lnTo>
                    <a:pt x="18" y="140"/>
                  </a:lnTo>
                  <a:lnTo>
                    <a:pt x="16" y="140"/>
                  </a:lnTo>
                  <a:lnTo>
                    <a:pt x="12" y="138"/>
                  </a:lnTo>
                  <a:lnTo>
                    <a:pt x="7" y="135"/>
                  </a:lnTo>
                  <a:lnTo>
                    <a:pt x="0" y="128"/>
                  </a:lnTo>
                  <a:close/>
                  <a:moveTo>
                    <a:pt x="0" y="19"/>
                  </a:moveTo>
                  <a:lnTo>
                    <a:pt x="0" y="0"/>
                  </a:lnTo>
                  <a:lnTo>
                    <a:pt x="7" y="10"/>
                  </a:lnTo>
                  <a:lnTo>
                    <a:pt x="12" y="19"/>
                  </a:lnTo>
                  <a:lnTo>
                    <a:pt x="15" y="25"/>
                  </a:lnTo>
                  <a:lnTo>
                    <a:pt x="16" y="29"/>
                  </a:lnTo>
                  <a:lnTo>
                    <a:pt x="14" y="29"/>
                  </a:lnTo>
                  <a:lnTo>
                    <a:pt x="10" y="28"/>
                  </a:lnTo>
                  <a:lnTo>
                    <a:pt x="6" y="24"/>
                  </a:lnTo>
                  <a:lnTo>
                    <a:pt x="0" y="19"/>
                  </a:lnTo>
                  <a:close/>
                  <a:moveTo>
                    <a:pt x="679" y="454"/>
                  </a:moveTo>
                  <a:lnTo>
                    <a:pt x="679" y="479"/>
                  </a:lnTo>
                  <a:lnTo>
                    <a:pt x="667" y="468"/>
                  </a:lnTo>
                  <a:lnTo>
                    <a:pt x="654" y="453"/>
                  </a:lnTo>
                  <a:lnTo>
                    <a:pt x="638" y="434"/>
                  </a:lnTo>
                  <a:lnTo>
                    <a:pt x="626" y="416"/>
                  </a:lnTo>
                  <a:lnTo>
                    <a:pt x="621" y="409"/>
                  </a:lnTo>
                  <a:lnTo>
                    <a:pt x="618" y="403"/>
                  </a:lnTo>
                  <a:lnTo>
                    <a:pt x="617" y="398"/>
                  </a:lnTo>
                  <a:lnTo>
                    <a:pt x="617" y="396"/>
                  </a:lnTo>
                  <a:lnTo>
                    <a:pt x="619" y="396"/>
                  </a:lnTo>
                  <a:lnTo>
                    <a:pt x="622" y="397"/>
                  </a:lnTo>
                  <a:lnTo>
                    <a:pt x="627" y="400"/>
                  </a:lnTo>
                  <a:lnTo>
                    <a:pt x="632" y="405"/>
                  </a:lnTo>
                  <a:lnTo>
                    <a:pt x="647" y="418"/>
                  </a:lnTo>
                  <a:lnTo>
                    <a:pt x="663" y="437"/>
                  </a:lnTo>
                  <a:lnTo>
                    <a:pt x="671" y="446"/>
                  </a:lnTo>
                  <a:lnTo>
                    <a:pt x="679" y="454"/>
                  </a:lnTo>
                  <a:close/>
                  <a:moveTo>
                    <a:pt x="679" y="578"/>
                  </a:moveTo>
                  <a:lnTo>
                    <a:pt x="679" y="602"/>
                  </a:lnTo>
                  <a:lnTo>
                    <a:pt x="664" y="588"/>
                  </a:lnTo>
                  <a:lnTo>
                    <a:pt x="648" y="570"/>
                  </a:lnTo>
                  <a:lnTo>
                    <a:pt x="631" y="548"/>
                  </a:lnTo>
                  <a:lnTo>
                    <a:pt x="617" y="530"/>
                  </a:lnTo>
                  <a:lnTo>
                    <a:pt x="612" y="522"/>
                  </a:lnTo>
                  <a:lnTo>
                    <a:pt x="609" y="515"/>
                  </a:lnTo>
                  <a:lnTo>
                    <a:pt x="607" y="511"/>
                  </a:lnTo>
                  <a:lnTo>
                    <a:pt x="607" y="509"/>
                  </a:lnTo>
                  <a:lnTo>
                    <a:pt x="609" y="507"/>
                  </a:lnTo>
                  <a:lnTo>
                    <a:pt x="612" y="509"/>
                  </a:lnTo>
                  <a:lnTo>
                    <a:pt x="618" y="513"/>
                  </a:lnTo>
                  <a:lnTo>
                    <a:pt x="625" y="517"/>
                  </a:lnTo>
                  <a:lnTo>
                    <a:pt x="640" y="533"/>
                  </a:lnTo>
                  <a:lnTo>
                    <a:pt x="659" y="553"/>
                  </a:lnTo>
                  <a:lnTo>
                    <a:pt x="669" y="566"/>
                  </a:lnTo>
                  <a:lnTo>
                    <a:pt x="679" y="578"/>
                  </a:lnTo>
                  <a:close/>
                  <a:moveTo>
                    <a:pt x="679" y="693"/>
                  </a:moveTo>
                  <a:lnTo>
                    <a:pt x="679" y="723"/>
                  </a:lnTo>
                  <a:lnTo>
                    <a:pt x="672" y="716"/>
                  </a:lnTo>
                  <a:lnTo>
                    <a:pt x="665" y="708"/>
                  </a:lnTo>
                  <a:lnTo>
                    <a:pt x="647" y="685"/>
                  </a:lnTo>
                  <a:lnTo>
                    <a:pt x="631" y="664"/>
                  </a:lnTo>
                  <a:lnTo>
                    <a:pt x="627" y="656"/>
                  </a:lnTo>
                  <a:lnTo>
                    <a:pt x="622" y="650"/>
                  </a:lnTo>
                  <a:lnTo>
                    <a:pt x="621" y="644"/>
                  </a:lnTo>
                  <a:lnTo>
                    <a:pt x="621" y="641"/>
                  </a:lnTo>
                  <a:lnTo>
                    <a:pt x="624" y="641"/>
                  </a:lnTo>
                  <a:lnTo>
                    <a:pt x="627" y="642"/>
                  </a:lnTo>
                  <a:lnTo>
                    <a:pt x="632" y="646"/>
                  </a:lnTo>
                  <a:lnTo>
                    <a:pt x="640" y="652"/>
                  </a:lnTo>
                  <a:lnTo>
                    <a:pt x="657" y="669"/>
                  </a:lnTo>
                  <a:lnTo>
                    <a:pt x="676" y="691"/>
                  </a:lnTo>
                  <a:lnTo>
                    <a:pt x="679" y="693"/>
                  </a:lnTo>
                  <a:close/>
                  <a:moveTo>
                    <a:pt x="679" y="808"/>
                  </a:moveTo>
                  <a:lnTo>
                    <a:pt x="679" y="831"/>
                  </a:lnTo>
                  <a:lnTo>
                    <a:pt x="670" y="819"/>
                  </a:lnTo>
                  <a:lnTo>
                    <a:pt x="664" y="810"/>
                  </a:lnTo>
                  <a:lnTo>
                    <a:pt x="661" y="802"/>
                  </a:lnTo>
                  <a:lnTo>
                    <a:pt x="661" y="799"/>
                  </a:lnTo>
                  <a:lnTo>
                    <a:pt x="663" y="798"/>
                  </a:lnTo>
                  <a:lnTo>
                    <a:pt x="667" y="799"/>
                  </a:lnTo>
                  <a:lnTo>
                    <a:pt x="672" y="802"/>
                  </a:lnTo>
                  <a:lnTo>
                    <a:pt x="679" y="808"/>
                  </a:lnTo>
                  <a:close/>
                  <a:moveTo>
                    <a:pt x="679" y="912"/>
                  </a:moveTo>
                  <a:lnTo>
                    <a:pt x="679" y="931"/>
                  </a:lnTo>
                  <a:lnTo>
                    <a:pt x="668" y="923"/>
                  </a:lnTo>
                  <a:lnTo>
                    <a:pt x="656" y="911"/>
                  </a:lnTo>
                  <a:lnTo>
                    <a:pt x="642" y="897"/>
                  </a:lnTo>
                  <a:lnTo>
                    <a:pt x="627" y="880"/>
                  </a:lnTo>
                  <a:lnTo>
                    <a:pt x="605" y="853"/>
                  </a:lnTo>
                  <a:lnTo>
                    <a:pt x="588" y="830"/>
                  </a:lnTo>
                  <a:lnTo>
                    <a:pt x="582" y="821"/>
                  </a:lnTo>
                  <a:lnTo>
                    <a:pt x="577" y="813"/>
                  </a:lnTo>
                  <a:lnTo>
                    <a:pt x="575" y="808"/>
                  </a:lnTo>
                  <a:lnTo>
                    <a:pt x="575" y="804"/>
                  </a:lnTo>
                  <a:lnTo>
                    <a:pt x="577" y="803"/>
                  </a:lnTo>
                  <a:lnTo>
                    <a:pt x="582" y="805"/>
                  </a:lnTo>
                  <a:lnTo>
                    <a:pt x="588" y="811"/>
                  </a:lnTo>
                  <a:lnTo>
                    <a:pt x="596" y="817"/>
                  </a:lnTo>
                  <a:lnTo>
                    <a:pt x="616" y="836"/>
                  </a:lnTo>
                  <a:lnTo>
                    <a:pt x="639" y="862"/>
                  </a:lnTo>
                  <a:lnTo>
                    <a:pt x="650" y="875"/>
                  </a:lnTo>
                  <a:lnTo>
                    <a:pt x="661" y="888"/>
                  </a:lnTo>
                  <a:lnTo>
                    <a:pt x="671" y="901"/>
                  </a:lnTo>
                  <a:lnTo>
                    <a:pt x="679" y="912"/>
                  </a:lnTo>
                  <a:close/>
                  <a:moveTo>
                    <a:pt x="679" y="1011"/>
                  </a:moveTo>
                  <a:lnTo>
                    <a:pt x="679" y="1036"/>
                  </a:lnTo>
                  <a:lnTo>
                    <a:pt x="669" y="1022"/>
                  </a:lnTo>
                  <a:lnTo>
                    <a:pt x="661" y="1011"/>
                  </a:lnTo>
                  <a:lnTo>
                    <a:pt x="659" y="1006"/>
                  </a:lnTo>
                  <a:lnTo>
                    <a:pt x="658" y="1003"/>
                  </a:lnTo>
                  <a:lnTo>
                    <a:pt x="657" y="1000"/>
                  </a:lnTo>
                  <a:lnTo>
                    <a:pt x="658" y="998"/>
                  </a:lnTo>
                  <a:lnTo>
                    <a:pt x="660" y="997"/>
                  </a:lnTo>
                  <a:lnTo>
                    <a:pt x="664" y="1000"/>
                  </a:lnTo>
                  <a:lnTo>
                    <a:pt x="670" y="1004"/>
                  </a:lnTo>
                  <a:lnTo>
                    <a:pt x="679" y="1011"/>
                  </a:lnTo>
                  <a:close/>
                  <a:moveTo>
                    <a:pt x="679" y="1100"/>
                  </a:moveTo>
                  <a:lnTo>
                    <a:pt x="679" y="1132"/>
                  </a:lnTo>
                  <a:lnTo>
                    <a:pt x="668" y="1120"/>
                  </a:lnTo>
                  <a:lnTo>
                    <a:pt x="656" y="1108"/>
                  </a:lnTo>
                  <a:lnTo>
                    <a:pt x="630" y="1078"/>
                  </a:lnTo>
                  <a:lnTo>
                    <a:pt x="611" y="1051"/>
                  </a:lnTo>
                  <a:lnTo>
                    <a:pt x="604" y="1040"/>
                  </a:lnTo>
                  <a:lnTo>
                    <a:pt x="599" y="1033"/>
                  </a:lnTo>
                  <a:lnTo>
                    <a:pt x="596" y="1026"/>
                  </a:lnTo>
                  <a:lnTo>
                    <a:pt x="596" y="1023"/>
                  </a:lnTo>
                  <a:lnTo>
                    <a:pt x="597" y="1022"/>
                  </a:lnTo>
                  <a:lnTo>
                    <a:pt x="598" y="1022"/>
                  </a:lnTo>
                  <a:lnTo>
                    <a:pt x="600" y="1023"/>
                  </a:lnTo>
                  <a:lnTo>
                    <a:pt x="604" y="1024"/>
                  </a:lnTo>
                  <a:lnTo>
                    <a:pt x="610" y="1029"/>
                  </a:lnTo>
                  <a:lnTo>
                    <a:pt x="619" y="1037"/>
                  </a:lnTo>
                  <a:lnTo>
                    <a:pt x="642" y="1059"/>
                  </a:lnTo>
                  <a:lnTo>
                    <a:pt x="668" y="1088"/>
                  </a:lnTo>
                  <a:lnTo>
                    <a:pt x="679" y="1100"/>
                  </a:lnTo>
                  <a:close/>
                  <a:moveTo>
                    <a:pt x="679" y="1199"/>
                  </a:moveTo>
                  <a:lnTo>
                    <a:pt x="679" y="1209"/>
                  </a:lnTo>
                  <a:lnTo>
                    <a:pt x="674" y="1207"/>
                  </a:lnTo>
                  <a:lnTo>
                    <a:pt x="668" y="1203"/>
                  </a:lnTo>
                  <a:lnTo>
                    <a:pt x="660" y="1196"/>
                  </a:lnTo>
                  <a:lnTo>
                    <a:pt x="651" y="1188"/>
                  </a:lnTo>
                  <a:lnTo>
                    <a:pt x="630" y="1167"/>
                  </a:lnTo>
                  <a:lnTo>
                    <a:pt x="606" y="1141"/>
                  </a:lnTo>
                  <a:lnTo>
                    <a:pt x="579" y="1109"/>
                  </a:lnTo>
                  <a:lnTo>
                    <a:pt x="558" y="1082"/>
                  </a:lnTo>
                  <a:lnTo>
                    <a:pt x="552" y="1071"/>
                  </a:lnTo>
                  <a:lnTo>
                    <a:pt x="546" y="1061"/>
                  </a:lnTo>
                  <a:lnTo>
                    <a:pt x="543" y="1056"/>
                  </a:lnTo>
                  <a:lnTo>
                    <a:pt x="543" y="1051"/>
                  </a:lnTo>
                  <a:lnTo>
                    <a:pt x="544" y="1051"/>
                  </a:lnTo>
                  <a:lnTo>
                    <a:pt x="545" y="1051"/>
                  </a:lnTo>
                  <a:lnTo>
                    <a:pt x="547" y="1053"/>
                  </a:lnTo>
                  <a:lnTo>
                    <a:pt x="551" y="1054"/>
                  </a:lnTo>
                  <a:lnTo>
                    <a:pt x="558" y="1059"/>
                  </a:lnTo>
                  <a:lnTo>
                    <a:pt x="567" y="1068"/>
                  </a:lnTo>
                  <a:lnTo>
                    <a:pt x="590" y="1091"/>
                  </a:lnTo>
                  <a:lnTo>
                    <a:pt x="618" y="1121"/>
                  </a:lnTo>
                  <a:lnTo>
                    <a:pt x="639" y="1144"/>
                  </a:lnTo>
                  <a:lnTo>
                    <a:pt x="657" y="1166"/>
                  </a:lnTo>
                  <a:lnTo>
                    <a:pt x="670" y="1185"/>
                  </a:lnTo>
                  <a:lnTo>
                    <a:pt x="679" y="1199"/>
                  </a:lnTo>
                  <a:close/>
                  <a:moveTo>
                    <a:pt x="679" y="1361"/>
                  </a:moveTo>
                  <a:lnTo>
                    <a:pt x="679" y="1381"/>
                  </a:lnTo>
                  <a:lnTo>
                    <a:pt x="671" y="1371"/>
                  </a:lnTo>
                  <a:lnTo>
                    <a:pt x="667" y="1364"/>
                  </a:lnTo>
                  <a:lnTo>
                    <a:pt x="664" y="1357"/>
                  </a:lnTo>
                  <a:lnTo>
                    <a:pt x="664" y="1355"/>
                  </a:lnTo>
                  <a:lnTo>
                    <a:pt x="665" y="1354"/>
                  </a:lnTo>
                  <a:lnTo>
                    <a:pt x="669" y="1355"/>
                  </a:lnTo>
                  <a:lnTo>
                    <a:pt x="673" y="1357"/>
                  </a:lnTo>
                  <a:lnTo>
                    <a:pt x="679" y="1361"/>
                  </a:lnTo>
                  <a:close/>
                  <a:moveTo>
                    <a:pt x="679" y="1433"/>
                  </a:moveTo>
                  <a:lnTo>
                    <a:pt x="679" y="1461"/>
                  </a:lnTo>
                  <a:lnTo>
                    <a:pt x="664" y="1443"/>
                  </a:lnTo>
                  <a:lnTo>
                    <a:pt x="654" y="1428"/>
                  </a:lnTo>
                  <a:lnTo>
                    <a:pt x="651" y="1422"/>
                  </a:lnTo>
                  <a:lnTo>
                    <a:pt x="648" y="1418"/>
                  </a:lnTo>
                  <a:lnTo>
                    <a:pt x="647" y="1414"/>
                  </a:lnTo>
                  <a:lnTo>
                    <a:pt x="648" y="1412"/>
                  </a:lnTo>
                  <a:lnTo>
                    <a:pt x="649" y="1411"/>
                  </a:lnTo>
                  <a:lnTo>
                    <a:pt x="650" y="1412"/>
                  </a:lnTo>
                  <a:lnTo>
                    <a:pt x="653" y="1413"/>
                  </a:lnTo>
                  <a:lnTo>
                    <a:pt x="657" y="1416"/>
                  </a:lnTo>
                  <a:lnTo>
                    <a:pt x="667" y="1423"/>
                  </a:lnTo>
                  <a:lnTo>
                    <a:pt x="679" y="1433"/>
                  </a:lnTo>
                  <a:close/>
                  <a:moveTo>
                    <a:pt x="679" y="1505"/>
                  </a:moveTo>
                  <a:lnTo>
                    <a:pt x="679" y="1534"/>
                  </a:lnTo>
                  <a:lnTo>
                    <a:pt x="662" y="1513"/>
                  </a:lnTo>
                  <a:lnTo>
                    <a:pt x="650" y="1495"/>
                  </a:lnTo>
                  <a:lnTo>
                    <a:pt x="646" y="1488"/>
                  </a:lnTo>
                  <a:lnTo>
                    <a:pt x="642" y="1483"/>
                  </a:lnTo>
                  <a:lnTo>
                    <a:pt x="641" y="1480"/>
                  </a:lnTo>
                  <a:lnTo>
                    <a:pt x="641" y="1477"/>
                  </a:lnTo>
                  <a:lnTo>
                    <a:pt x="642" y="1476"/>
                  </a:lnTo>
                  <a:lnTo>
                    <a:pt x="644" y="1477"/>
                  </a:lnTo>
                  <a:lnTo>
                    <a:pt x="648" y="1480"/>
                  </a:lnTo>
                  <a:lnTo>
                    <a:pt x="652" y="1483"/>
                  </a:lnTo>
                  <a:lnTo>
                    <a:pt x="664" y="1492"/>
                  </a:lnTo>
                  <a:lnTo>
                    <a:pt x="679" y="1505"/>
                  </a:lnTo>
                  <a:close/>
                  <a:moveTo>
                    <a:pt x="679" y="1574"/>
                  </a:moveTo>
                  <a:lnTo>
                    <a:pt x="679" y="1601"/>
                  </a:lnTo>
                  <a:lnTo>
                    <a:pt x="663" y="1582"/>
                  </a:lnTo>
                  <a:lnTo>
                    <a:pt x="652" y="1567"/>
                  </a:lnTo>
                  <a:lnTo>
                    <a:pt x="649" y="1561"/>
                  </a:lnTo>
                  <a:lnTo>
                    <a:pt x="647" y="1556"/>
                  </a:lnTo>
                  <a:lnTo>
                    <a:pt x="646" y="1552"/>
                  </a:lnTo>
                  <a:lnTo>
                    <a:pt x="646" y="1550"/>
                  </a:lnTo>
                  <a:lnTo>
                    <a:pt x="647" y="1550"/>
                  </a:lnTo>
                  <a:lnTo>
                    <a:pt x="649" y="1550"/>
                  </a:lnTo>
                  <a:lnTo>
                    <a:pt x="651" y="1552"/>
                  </a:lnTo>
                  <a:lnTo>
                    <a:pt x="656" y="1555"/>
                  </a:lnTo>
                  <a:lnTo>
                    <a:pt x="665" y="1562"/>
                  </a:lnTo>
                  <a:lnTo>
                    <a:pt x="679" y="1574"/>
                  </a:lnTo>
                  <a:close/>
                  <a:moveTo>
                    <a:pt x="679" y="1643"/>
                  </a:moveTo>
                  <a:lnTo>
                    <a:pt x="679" y="1664"/>
                  </a:lnTo>
                  <a:lnTo>
                    <a:pt x="670" y="1652"/>
                  </a:lnTo>
                  <a:lnTo>
                    <a:pt x="663" y="1642"/>
                  </a:lnTo>
                  <a:lnTo>
                    <a:pt x="660" y="1635"/>
                  </a:lnTo>
                  <a:lnTo>
                    <a:pt x="660" y="1632"/>
                  </a:lnTo>
                  <a:lnTo>
                    <a:pt x="661" y="1631"/>
                  </a:lnTo>
                  <a:lnTo>
                    <a:pt x="665" y="1633"/>
                  </a:lnTo>
                  <a:lnTo>
                    <a:pt x="671" y="1636"/>
                  </a:lnTo>
                  <a:lnTo>
                    <a:pt x="679" y="1643"/>
                  </a:lnTo>
                  <a:close/>
                  <a:moveTo>
                    <a:pt x="679" y="1816"/>
                  </a:moveTo>
                  <a:lnTo>
                    <a:pt x="679" y="1837"/>
                  </a:lnTo>
                  <a:lnTo>
                    <a:pt x="662" y="1822"/>
                  </a:lnTo>
                  <a:lnTo>
                    <a:pt x="642" y="1802"/>
                  </a:lnTo>
                  <a:lnTo>
                    <a:pt x="620" y="1780"/>
                  </a:lnTo>
                  <a:lnTo>
                    <a:pt x="597" y="1754"/>
                  </a:lnTo>
                  <a:lnTo>
                    <a:pt x="558" y="1709"/>
                  </a:lnTo>
                  <a:lnTo>
                    <a:pt x="528" y="1671"/>
                  </a:lnTo>
                  <a:lnTo>
                    <a:pt x="515" y="1656"/>
                  </a:lnTo>
                  <a:lnTo>
                    <a:pt x="508" y="1644"/>
                  </a:lnTo>
                  <a:lnTo>
                    <a:pt x="502" y="1636"/>
                  </a:lnTo>
                  <a:lnTo>
                    <a:pt x="502" y="1632"/>
                  </a:lnTo>
                  <a:lnTo>
                    <a:pt x="503" y="1631"/>
                  </a:lnTo>
                  <a:lnTo>
                    <a:pt x="505" y="1632"/>
                  </a:lnTo>
                  <a:lnTo>
                    <a:pt x="508" y="1634"/>
                  </a:lnTo>
                  <a:lnTo>
                    <a:pt x="512" y="1636"/>
                  </a:lnTo>
                  <a:lnTo>
                    <a:pt x="522" y="1645"/>
                  </a:lnTo>
                  <a:lnTo>
                    <a:pt x="535" y="1657"/>
                  </a:lnTo>
                  <a:lnTo>
                    <a:pt x="569" y="1691"/>
                  </a:lnTo>
                  <a:lnTo>
                    <a:pt x="609" y="1734"/>
                  </a:lnTo>
                  <a:lnTo>
                    <a:pt x="629" y="1756"/>
                  </a:lnTo>
                  <a:lnTo>
                    <a:pt x="648" y="1779"/>
                  </a:lnTo>
                  <a:lnTo>
                    <a:pt x="664" y="1798"/>
                  </a:lnTo>
                  <a:lnTo>
                    <a:pt x="679" y="1816"/>
                  </a:lnTo>
                  <a:close/>
                  <a:moveTo>
                    <a:pt x="679" y="1863"/>
                  </a:moveTo>
                  <a:lnTo>
                    <a:pt x="679" y="1895"/>
                  </a:lnTo>
                  <a:lnTo>
                    <a:pt x="664" y="1880"/>
                  </a:lnTo>
                  <a:lnTo>
                    <a:pt x="649" y="1865"/>
                  </a:lnTo>
                  <a:lnTo>
                    <a:pt x="609" y="1818"/>
                  </a:lnTo>
                  <a:lnTo>
                    <a:pt x="576" y="1780"/>
                  </a:lnTo>
                  <a:lnTo>
                    <a:pt x="565" y="1763"/>
                  </a:lnTo>
                  <a:lnTo>
                    <a:pt x="556" y="1751"/>
                  </a:lnTo>
                  <a:lnTo>
                    <a:pt x="551" y="1742"/>
                  </a:lnTo>
                  <a:lnTo>
                    <a:pt x="550" y="1738"/>
                  </a:lnTo>
                  <a:lnTo>
                    <a:pt x="551" y="1738"/>
                  </a:lnTo>
                  <a:lnTo>
                    <a:pt x="553" y="1739"/>
                  </a:lnTo>
                  <a:lnTo>
                    <a:pt x="556" y="1741"/>
                  </a:lnTo>
                  <a:lnTo>
                    <a:pt x="561" y="1743"/>
                  </a:lnTo>
                  <a:lnTo>
                    <a:pt x="572" y="1752"/>
                  </a:lnTo>
                  <a:lnTo>
                    <a:pt x="585" y="1765"/>
                  </a:lnTo>
                  <a:lnTo>
                    <a:pt x="620" y="1801"/>
                  </a:lnTo>
                  <a:lnTo>
                    <a:pt x="662" y="1845"/>
                  </a:lnTo>
                  <a:lnTo>
                    <a:pt x="679" y="1863"/>
                  </a:lnTo>
                  <a:close/>
                  <a:moveTo>
                    <a:pt x="679" y="1915"/>
                  </a:moveTo>
                  <a:lnTo>
                    <a:pt x="679" y="1945"/>
                  </a:lnTo>
                  <a:lnTo>
                    <a:pt x="649" y="1911"/>
                  </a:lnTo>
                  <a:lnTo>
                    <a:pt x="627" y="1882"/>
                  </a:lnTo>
                  <a:lnTo>
                    <a:pt x="619" y="1871"/>
                  </a:lnTo>
                  <a:lnTo>
                    <a:pt x="612" y="1863"/>
                  </a:lnTo>
                  <a:lnTo>
                    <a:pt x="609" y="1857"/>
                  </a:lnTo>
                  <a:lnTo>
                    <a:pt x="609" y="1854"/>
                  </a:lnTo>
                  <a:lnTo>
                    <a:pt x="611" y="1854"/>
                  </a:lnTo>
                  <a:lnTo>
                    <a:pt x="616" y="1856"/>
                  </a:lnTo>
                  <a:lnTo>
                    <a:pt x="622" y="1861"/>
                  </a:lnTo>
                  <a:lnTo>
                    <a:pt x="630" y="1868"/>
                  </a:lnTo>
                  <a:lnTo>
                    <a:pt x="651" y="1888"/>
                  </a:lnTo>
                  <a:lnTo>
                    <a:pt x="679" y="1915"/>
                  </a:lnTo>
                  <a:close/>
                  <a:moveTo>
                    <a:pt x="679" y="2014"/>
                  </a:moveTo>
                  <a:lnTo>
                    <a:pt x="679" y="2029"/>
                  </a:lnTo>
                  <a:lnTo>
                    <a:pt x="660" y="2011"/>
                  </a:lnTo>
                  <a:lnTo>
                    <a:pt x="635" y="1987"/>
                  </a:lnTo>
                  <a:lnTo>
                    <a:pt x="605" y="1956"/>
                  </a:lnTo>
                  <a:lnTo>
                    <a:pt x="572" y="1921"/>
                  </a:lnTo>
                  <a:lnTo>
                    <a:pt x="529" y="1871"/>
                  </a:lnTo>
                  <a:lnTo>
                    <a:pt x="493" y="1829"/>
                  </a:lnTo>
                  <a:lnTo>
                    <a:pt x="480" y="1813"/>
                  </a:lnTo>
                  <a:lnTo>
                    <a:pt x="471" y="1799"/>
                  </a:lnTo>
                  <a:lnTo>
                    <a:pt x="466" y="1791"/>
                  </a:lnTo>
                  <a:lnTo>
                    <a:pt x="465" y="1786"/>
                  </a:lnTo>
                  <a:lnTo>
                    <a:pt x="468" y="1786"/>
                  </a:lnTo>
                  <a:lnTo>
                    <a:pt x="476" y="1793"/>
                  </a:lnTo>
                  <a:lnTo>
                    <a:pt x="487" y="1803"/>
                  </a:lnTo>
                  <a:lnTo>
                    <a:pt x="501" y="1816"/>
                  </a:lnTo>
                  <a:lnTo>
                    <a:pt x="539" y="1854"/>
                  </a:lnTo>
                  <a:lnTo>
                    <a:pt x="584" y="1902"/>
                  </a:lnTo>
                  <a:lnTo>
                    <a:pt x="612" y="1935"/>
                  </a:lnTo>
                  <a:lnTo>
                    <a:pt x="639" y="1966"/>
                  </a:lnTo>
                  <a:lnTo>
                    <a:pt x="661" y="1993"/>
                  </a:lnTo>
                  <a:lnTo>
                    <a:pt x="679" y="2014"/>
                  </a:lnTo>
                  <a:close/>
                  <a:moveTo>
                    <a:pt x="679" y="2049"/>
                  </a:moveTo>
                  <a:lnTo>
                    <a:pt x="679" y="2080"/>
                  </a:lnTo>
                  <a:lnTo>
                    <a:pt x="661" y="2061"/>
                  </a:lnTo>
                  <a:lnTo>
                    <a:pt x="615" y="2010"/>
                  </a:lnTo>
                  <a:lnTo>
                    <a:pt x="578" y="1966"/>
                  </a:lnTo>
                  <a:lnTo>
                    <a:pt x="565" y="1950"/>
                  </a:lnTo>
                  <a:lnTo>
                    <a:pt x="555" y="1935"/>
                  </a:lnTo>
                  <a:lnTo>
                    <a:pt x="549" y="1926"/>
                  </a:lnTo>
                  <a:lnTo>
                    <a:pt x="547" y="1922"/>
                  </a:lnTo>
                  <a:lnTo>
                    <a:pt x="551" y="1922"/>
                  </a:lnTo>
                  <a:lnTo>
                    <a:pt x="560" y="1929"/>
                  </a:lnTo>
                  <a:lnTo>
                    <a:pt x="571" y="1938"/>
                  </a:lnTo>
                  <a:lnTo>
                    <a:pt x="586" y="1953"/>
                  </a:lnTo>
                  <a:lnTo>
                    <a:pt x="626" y="1993"/>
                  </a:lnTo>
                  <a:lnTo>
                    <a:pt x="672" y="2042"/>
                  </a:lnTo>
                  <a:lnTo>
                    <a:pt x="679" y="2049"/>
                  </a:lnTo>
                  <a:close/>
                  <a:moveTo>
                    <a:pt x="679" y="2095"/>
                  </a:moveTo>
                  <a:lnTo>
                    <a:pt x="679" y="2116"/>
                  </a:lnTo>
                  <a:lnTo>
                    <a:pt x="663" y="2097"/>
                  </a:lnTo>
                  <a:lnTo>
                    <a:pt x="651" y="2082"/>
                  </a:lnTo>
                  <a:lnTo>
                    <a:pt x="644" y="2072"/>
                  </a:lnTo>
                  <a:lnTo>
                    <a:pt x="643" y="2066"/>
                  </a:lnTo>
                  <a:lnTo>
                    <a:pt x="647" y="2068"/>
                  </a:lnTo>
                  <a:lnTo>
                    <a:pt x="653" y="2073"/>
                  </a:lnTo>
                  <a:lnTo>
                    <a:pt x="664" y="2082"/>
                  </a:lnTo>
                  <a:lnTo>
                    <a:pt x="679" y="2095"/>
                  </a:lnTo>
                  <a:close/>
                  <a:moveTo>
                    <a:pt x="679" y="2165"/>
                  </a:moveTo>
                  <a:lnTo>
                    <a:pt x="679" y="2194"/>
                  </a:lnTo>
                  <a:lnTo>
                    <a:pt x="659" y="2174"/>
                  </a:lnTo>
                  <a:lnTo>
                    <a:pt x="609" y="2118"/>
                  </a:lnTo>
                  <a:lnTo>
                    <a:pt x="571" y="2073"/>
                  </a:lnTo>
                  <a:lnTo>
                    <a:pt x="555" y="2054"/>
                  </a:lnTo>
                  <a:lnTo>
                    <a:pt x="545" y="2040"/>
                  </a:lnTo>
                  <a:lnTo>
                    <a:pt x="539" y="2030"/>
                  </a:lnTo>
                  <a:lnTo>
                    <a:pt x="537" y="2026"/>
                  </a:lnTo>
                  <a:lnTo>
                    <a:pt x="541" y="2027"/>
                  </a:lnTo>
                  <a:lnTo>
                    <a:pt x="549" y="2033"/>
                  </a:lnTo>
                  <a:lnTo>
                    <a:pt x="562" y="2044"/>
                  </a:lnTo>
                  <a:lnTo>
                    <a:pt x="578" y="2060"/>
                  </a:lnTo>
                  <a:lnTo>
                    <a:pt x="620" y="2103"/>
                  </a:lnTo>
                  <a:lnTo>
                    <a:pt x="670" y="2156"/>
                  </a:lnTo>
                  <a:lnTo>
                    <a:pt x="679" y="2165"/>
                  </a:lnTo>
                  <a:close/>
                  <a:moveTo>
                    <a:pt x="343" y="1797"/>
                  </a:moveTo>
                  <a:lnTo>
                    <a:pt x="390" y="1850"/>
                  </a:lnTo>
                  <a:lnTo>
                    <a:pt x="427" y="1894"/>
                  </a:lnTo>
                  <a:lnTo>
                    <a:pt x="442" y="1912"/>
                  </a:lnTo>
                  <a:lnTo>
                    <a:pt x="451" y="1926"/>
                  </a:lnTo>
                  <a:lnTo>
                    <a:pt x="458" y="1936"/>
                  </a:lnTo>
                  <a:lnTo>
                    <a:pt x="459" y="1941"/>
                  </a:lnTo>
                  <a:lnTo>
                    <a:pt x="456" y="1940"/>
                  </a:lnTo>
                  <a:lnTo>
                    <a:pt x="448" y="1933"/>
                  </a:lnTo>
                  <a:lnTo>
                    <a:pt x="436" y="1922"/>
                  </a:lnTo>
                  <a:lnTo>
                    <a:pt x="421" y="1906"/>
                  </a:lnTo>
                  <a:lnTo>
                    <a:pt x="381" y="1866"/>
                  </a:lnTo>
                  <a:lnTo>
                    <a:pt x="333" y="1814"/>
                  </a:lnTo>
                  <a:lnTo>
                    <a:pt x="287" y="1761"/>
                  </a:lnTo>
                  <a:lnTo>
                    <a:pt x="250" y="1717"/>
                  </a:lnTo>
                  <a:lnTo>
                    <a:pt x="236" y="1699"/>
                  </a:lnTo>
                  <a:lnTo>
                    <a:pt x="226" y="1685"/>
                  </a:lnTo>
                  <a:lnTo>
                    <a:pt x="220" y="1675"/>
                  </a:lnTo>
                  <a:lnTo>
                    <a:pt x="219" y="1670"/>
                  </a:lnTo>
                  <a:lnTo>
                    <a:pt x="222" y="1671"/>
                  </a:lnTo>
                  <a:lnTo>
                    <a:pt x="230" y="1678"/>
                  </a:lnTo>
                  <a:lnTo>
                    <a:pt x="242" y="1689"/>
                  </a:lnTo>
                  <a:lnTo>
                    <a:pt x="257" y="1705"/>
                  </a:lnTo>
                  <a:lnTo>
                    <a:pt x="296" y="1745"/>
                  </a:lnTo>
                  <a:lnTo>
                    <a:pt x="343" y="1797"/>
                  </a:lnTo>
                  <a:close/>
                  <a:moveTo>
                    <a:pt x="234" y="1666"/>
                  </a:moveTo>
                  <a:lnTo>
                    <a:pt x="190" y="1615"/>
                  </a:lnTo>
                  <a:lnTo>
                    <a:pt x="155" y="1572"/>
                  </a:lnTo>
                  <a:lnTo>
                    <a:pt x="142" y="1555"/>
                  </a:lnTo>
                  <a:lnTo>
                    <a:pt x="133" y="1541"/>
                  </a:lnTo>
                  <a:lnTo>
                    <a:pt x="126" y="1531"/>
                  </a:lnTo>
                  <a:lnTo>
                    <a:pt x="125" y="1527"/>
                  </a:lnTo>
                  <a:lnTo>
                    <a:pt x="128" y="1528"/>
                  </a:lnTo>
                  <a:lnTo>
                    <a:pt x="136" y="1535"/>
                  </a:lnTo>
                  <a:lnTo>
                    <a:pt x="148" y="1545"/>
                  </a:lnTo>
                  <a:lnTo>
                    <a:pt x="162" y="1560"/>
                  </a:lnTo>
                  <a:lnTo>
                    <a:pt x="200" y="1599"/>
                  </a:lnTo>
                  <a:lnTo>
                    <a:pt x="245" y="1649"/>
                  </a:lnTo>
                  <a:lnTo>
                    <a:pt x="289" y="1700"/>
                  </a:lnTo>
                  <a:lnTo>
                    <a:pt x="325" y="1743"/>
                  </a:lnTo>
                  <a:lnTo>
                    <a:pt x="338" y="1760"/>
                  </a:lnTo>
                  <a:lnTo>
                    <a:pt x="348" y="1773"/>
                  </a:lnTo>
                  <a:lnTo>
                    <a:pt x="353" y="1783"/>
                  </a:lnTo>
                  <a:lnTo>
                    <a:pt x="354" y="1787"/>
                  </a:lnTo>
                  <a:lnTo>
                    <a:pt x="351" y="1786"/>
                  </a:lnTo>
                  <a:lnTo>
                    <a:pt x="343" y="1780"/>
                  </a:lnTo>
                  <a:lnTo>
                    <a:pt x="332" y="1770"/>
                  </a:lnTo>
                  <a:lnTo>
                    <a:pt x="317" y="1755"/>
                  </a:lnTo>
                  <a:lnTo>
                    <a:pt x="279" y="1716"/>
                  </a:lnTo>
                  <a:lnTo>
                    <a:pt x="234" y="1666"/>
                  </a:lnTo>
                  <a:close/>
                  <a:moveTo>
                    <a:pt x="545" y="2014"/>
                  </a:moveTo>
                  <a:lnTo>
                    <a:pt x="499" y="1961"/>
                  </a:lnTo>
                  <a:lnTo>
                    <a:pt x="460" y="1915"/>
                  </a:lnTo>
                  <a:lnTo>
                    <a:pt x="447" y="1898"/>
                  </a:lnTo>
                  <a:lnTo>
                    <a:pt x="436" y="1883"/>
                  </a:lnTo>
                  <a:lnTo>
                    <a:pt x="430" y="1875"/>
                  </a:lnTo>
                  <a:lnTo>
                    <a:pt x="428" y="1870"/>
                  </a:lnTo>
                  <a:lnTo>
                    <a:pt x="433" y="1870"/>
                  </a:lnTo>
                  <a:lnTo>
                    <a:pt x="440" y="1877"/>
                  </a:lnTo>
                  <a:lnTo>
                    <a:pt x="453" y="1888"/>
                  </a:lnTo>
                  <a:lnTo>
                    <a:pt x="468" y="1903"/>
                  </a:lnTo>
                  <a:lnTo>
                    <a:pt x="509" y="1944"/>
                  </a:lnTo>
                  <a:lnTo>
                    <a:pt x="556" y="1996"/>
                  </a:lnTo>
                  <a:lnTo>
                    <a:pt x="604" y="2049"/>
                  </a:lnTo>
                  <a:lnTo>
                    <a:pt x="641" y="2093"/>
                  </a:lnTo>
                  <a:lnTo>
                    <a:pt x="656" y="2111"/>
                  </a:lnTo>
                  <a:lnTo>
                    <a:pt x="667" y="2125"/>
                  </a:lnTo>
                  <a:lnTo>
                    <a:pt x="672" y="2134"/>
                  </a:lnTo>
                  <a:lnTo>
                    <a:pt x="673" y="2138"/>
                  </a:lnTo>
                  <a:lnTo>
                    <a:pt x="670" y="2137"/>
                  </a:lnTo>
                  <a:lnTo>
                    <a:pt x="662" y="2132"/>
                  </a:lnTo>
                  <a:lnTo>
                    <a:pt x="650" y="2121"/>
                  </a:lnTo>
                  <a:lnTo>
                    <a:pt x="633" y="2105"/>
                  </a:lnTo>
                  <a:lnTo>
                    <a:pt x="594" y="2064"/>
                  </a:lnTo>
                  <a:lnTo>
                    <a:pt x="545" y="2014"/>
                  </a:lnTo>
                  <a:close/>
                  <a:moveTo>
                    <a:pt x="159" y="1512"/>
                  </a:moveTo>
                  <a:lnTo>
                    <a:pt x="201" y="1561"/>
                  </a:lnTo>
                  <a:lnTo>
                    <a:pt x="234" y="1602"/>
                  </a:lnTo>
                  <a:lnTo>
                    <a:pt x="247" y="1619"/>
                  </a:lnTo>
                  <a:lnTo>
                    <a:pt x="256" y="1632"/>
                  </a:lnTo>
                  <a:lnTo>
                    <a:pt x="262" y="1641"/>
                  </a:lnTo>
                  <a:lnTo>
                    <a:pt x="263" y="1645"/>
                  </a:lnTo>
                  <a:lnTo>
                    <a:pt x="261" y="1644"/>
                  </a:lnTo>
                  <a:lnTo>
                    <a:pt x="253" y="1638"/>
                  </a:lnTo>
                  <a:lnTo>
                    <a:pt x="242" y="1628"/>
                  </a:lnTo>
                  <a:lnTo>
                    <a:pt x="228" y="1614"/>
                  </a:lnTo>
                  <a:lnTo>
                    <a:pt x="191" y="1577"/>
                  </a:lnTo>
                  <a:lnTo>
                    <a:pt x="148" y="1528"/>
                  </a:lnTo>
                  <a:lnTo>
                    <a:pt x="106" y="1478"/>
                  </a:lnTo>
                  <a:lnTo>
                    <a:pt x="72" y="1438"/>
                  </a:lnTo>
                  <a:lnTo>
                    <a:pt x="60" y="1421"/>
                  </a:lnTo>
                  <a:lnTo>
                    <a:pt x="51" y="1408"/>
                  </a:lnTo>
                  <a:lnTo>
                    <a:pt x="46" y="1399"/>
                  </a:lnTo>
                  <a:lnTo>
                    <a:pt x="44" y="1395"/>
                  </a:lnTo>
                  <a:lnTo>
                    <a:pt x="48" y="1396"/>
                  </a:lnTo>
                  <a:lnTo>
                    <a:pt x="54" y="1401"/>
                  </a:lnTo>
                  <a:lnTo>
                    <a:pt x="65" y="1411"/>
                  </a:lnTo>
                  <a:lnTo>
                    <a:pt x="80" y="1425"/>
                  </a:lnTo>
                  <a:lnTo>
                    <a:pt x="115" y="1463"/>
                  </a:lnTo>
                  <a:lnTo>
                    <a:pt x="159" y="1512"/>
                  </a:lnTo>
                  <a:close/>
                  <a:moveTo>
                    <a:pt x="457" y="1847"/>
                  </a:moveTo>
                  <a:lnTo>
                    <a:pt x="501" y="1898"/>
                  </a:lnTo>
                  <a:lnTo>
                    <a:pt x="537" y="1941"/>
                  </a:lnTo>
                  <a:lnTo>
                    <a:pt x="551" y="1957"/>
                  </a:lnTo>
                  <a:lnTo>
                    <a:pt x="561" y="1970"/>
                  </a:lnTo>
                  <a:lnTo>
                    <a:pt x="566" y="1980"/>
                  </a:lnTo>
                  <a:lnTo>
                    <a:pt x="568" y="1985"/>
                  </a:lnTo>
                  <a:lnTo>
                    <a:pt x="564" y="1984"/>
                  </a:lnTo>
                  <a:lnTo>
                    <a:pt x="556" y="1978"/>
                  </a:lnTo>
                  <a:lnTo>
                    <a:pt x="545" y="1967"/>
                  </a:lnTo>
                  <a:lnTo>
                    <a:pt x="530" y="1953"/>
                  </a:lnTo>
                  <a:lnTo>
                    <a:pt x="491" y="1914"/>
                  </a:lnTo>
                  <a:lnTo>
                    <a:pt x="446" y="1865"/>
                  </a:lnTo>
                  <a:lnTo>
                    <a:pt x="401" y="1813"/>
                  </a:lnTo>
                  <a:lnTo>
                    <a:pt x="364" y="1770"/>
                  </a:lnTo>
                  <a:lnTo>
                    <a:pt x="351" y="1752"/>
                  </a:lnTo>
                  <a:lnTo>
                    <a:pt x="341" y="1739"/>
                  </a:lnTo>
                  <a:lnTo>
                    <a:pt x="336" y="1730"/>
                  </a:lnTo>
                  <a:lnTo>
                    <a:pt x="335" y="1726"/>
                  </a:lnTo>
                  <a:lnTo>
                    <a:pt x="338" y="1726"/>
                  </a:lnTo>
                  <a:lnTo>
                    <a:pt x="346" y="1732"/>
                  </a:lnTo>
                  <a:lnTo>
                    <a:pt x="358" y="1742"/>
                  </a:lnTo>
                  <a:lnTo>
                    <a:pt x="372" y="1758"/>
                  </a:lnTo>
                  <a:lnTo>
                    <a:pt x="411" y="1796"/>
                  </a:lnTo>
                  <a:lnTo>
                    <a:pt x="457" y="1847"/>
                  </a:lnTo>
                  <a:close/>
                  <a:moveTo>
                    <a:pt x="358" y="1726"/>
                  </a:moveTo>
                  <a:lnTo>
                    <a:pt x="315" y="1676"/>
                  </a:lnTo>
                  <a:lnTo>
                    <a:pt x="280" y="1634"/>
                  </a:lnTo>
                  <a:lnTo>
                    <a:pt x="268" y="1617"/>
                  </a:lnTo>
                  <a:lnTo>
                    <a:pt x="258" y="1604"/>
                  </a:lnTo>
                  <a:lnTo>
                    <a:pt x="253" y="1595"/>
                  </a:lnTo>
                  <a:lnTo>
                    <a:pt x="252" y="1591"/>
                  </a:lnTo>
                  <a:lnTo>
                    <a:pt x="255" y="1592"/>
                  </a:lnTo>
                  <a:lnTo>
                    <a:pt x="263" y="1598"/>
                  </a:lnTo>
                  <a:lnTo>
                    <a:pt x="274" y="1607"/>
                  </a:lnTo>
                  <a:lnTo>
                    <a:pt x="288" y="1621"/>
                  </a:lnTo>
                  <a:lnTo>
                    <a:pt x="325" y="1659"/>
                  </a:lnTo>
                  <a:lnTo>
                    <a:pt x="369" y="1708"/>
                  </a:lnTo>
                  <a:lnTo>
                    <a:pt x="412" y="1756"/>
                  </a:lnTo>
                  <a:lnTo>
                    <a:pt x="446" y="1798"/>
                  </a:lnTo>
                  <a:lnTo>
                    <a:pt x="459" y="1815"/>
                  </a:lnTo>
                  <a:lnTo>
                    <a:pt x="469" y="1828"/>
                  </a:lnTo>
                  <a:lnTo>
                    <a:pt x="475" y="1837"/>
                  </a:lnTo>
                  <a:lnTo>
                    <a:pt x="476" y="1841"/>
                  </a:lnTo>
                  <a:lnTo>
                    <a:pt x="472" y="1840"/>
                  </a:lnTo>
                  <a:lnTo>
                    <a:pt x="465" y="1835"/>
                  </a:lnTo>
                  <a:lnTo>
                    <a:pt x="454" y="1825"/>
                  </a:lnTo>
                  <a:lnTo>
                    <a:pt x="439" y="1812"/>
                  </a:lnTo>
                  <a:lnTo>
                    <a:pt x="402" y="1773"/>
                  </a:lnTo>
                  <a:lnTo>
                    <a:pt x="358" y="1726"/>
                  </a:lnTo>
                  <a:close/>
                  <a:moveTo>
                    <a:pt x="294" y="1580"/>
                  </a:moveTo>
                  <a:lnTo>
                    <a:pt x="335" y="1627"/>
                  </a:lnTo>
                  <a:lnTo>
                    <a:pt x="368" y="1667"/>
                  </a:lnTo>
                  <a:lnTo>
                    <a:pt x="380" y="1684"/>
                  </a:lnTo>
                  <a:lnTo>
                    <a:pt x="389" y="1696"/>
                  </a:lnTo>
                  <a:lnTo>
                    <a:pt x="394" y="1705"/>
                  </a:lnTo>
                  <a:lnTo>
                    <a:pt x="395" y="1709"/>
                  </a:lnTo>
                  <a:lnTo>
                    <a:pt x="392" y="1708"/>
                  </a:lnTo>
                  <a:lnTo>
                    <a:pt x="385" y="1702"/>
                  </a:lnTo>
                  <a:lnTo>
                    <a:pt x="374" y="1694"/>
                  </a:lnTo>
                  <a:lnTo>
                    <a:pt x="360" y="1680"/>
                  </a:lnTo>
                  <a:lnTo>
                    <a:pt x="325" y="1644"/>
                  </a:lnTo>
                  <a:lnTo>
                    <a:pt x="283" y="1598"/>
                  </a:lnTo>
                  <a:lnTo>
                    <a:pt x="242" y="1550"/>
                  </a:lnTo>
                  <a:lnTo>
                    <a:pt x="210" y="1509"/>
                  </a:lnTo>
                  <a:lnTo>
                    <a:pt x="197" y="1493"/>
                  </a:lnTo>
                  <a:lnTo>
                    <a:pt x="188" y="1481"/>
                  </a:lnTo>
                  <a:lnTo>
                    <a:pt x="183" y="1472"/>
                  </a:lnTo>
                  <a:lnTo>
                    <a:pt x="182" y="1467"/>
                  </a:lnTo>
                  <a:lnTo>
                    <a:pt x="185" y="1467"/>
                  </a:lnTo>
                  <a:lnTo>
                    <a:pt x="192" y="1473"/>
                  </a:lnTo>
                  <a:lnTo>
                    <a:pt x="203" y="1483"/>
                  </a:lnTo>
                  <a:lnTo>
                    <a:pt x="217" y="1496"/>
                  </a:lnTo>
                  <a:lnTo>
                    <a:pt x="252" y="1534"/>
                  </a:lnTo>
                  <a:lnTo>
                    <a:pt x="294" y="1580"/>
                  </a:lnTo>
                  <a:close/>
                  <a:moveTo>
                    <a:pt x="220" y="1480"/>
                  </a:moveTo>
                  <a:lnTo>
                    <a:pt x="181" y="1433"/>
                  </a:lnTo>
                  <a:lnTo>
                    <a:pt x="149" y="1395"/>
                  </a:lnTo>
                  <a:lnTo>
                    <a:pt x="138" y="1379"/>
                  </a:lnTo>
                  <a:lnTo>
                    <a:pt x="129" y="1367"/>
                  </a:lnTo>
                  <a:lnTo>
                    <a:pt x="125" y="1358"/>
                  </a:lnTo>
                  <a:lnTo>
                    <a:pt x="124" y="1355"/>
                  </a:lnTo>
                  <a:lnTo>
                    <a:pt x="127" y="1355"/>
                  </a:lnTo>
                  <a:lnTo>
                    <a:pt x="134" y="1360"/>
                  </a:lnTo>
                  <a:lnTo>
                    <a:pt x="144" y="1369"/>
                  </a:lnTo>
                  <a:lnTo>
                    <a:pt x="157" y="1382"/>
                  </a:lnTo>
                  <a:lnTo>
                    <a:pt x="191" y="1418"/>
                  </a:lnTo>
                  <a:lnTo>
                    <a:pt x="231" y="1462"/>
                  </a:lnTo>
                  <a:lnTo>
                    <a:pt x="271" y="1508"/>
                  </a:lnTo>
                  <a:lnTo>
                    <a:pt x="301" y="1547"/>
                  </a:lnTo>
                  <a:lnTo>
                    <a:pt x="312" y="1562"/>
                  </a:lnTo>
                  <a:lnTo>
                    <a:pt x="321" y="1574"/>
                  </a:lnTo>
                  <a:lnTo>
                    <a:pt x="327" y="1583"/>
                  </a:lnTo>
                  <a:lnTo>
                    <a:pt x="328" y="1587"/>
                  </a:lnTo>
                  <a:lnTo>
                    <a:pt x="325" y="1587"/>
                  </a:lnTo>
                  <a:lnTo>
                    <a:pt x="317" y="1581"/>
                  </a:lnTo>
                  <a:lnTo>
                    <a:pt x="307" y="1572"/>
                  </a:lnTo>
                  <a:lnTo>
                    <a:pt x="294" y="1559"/>
                  </a:lnTo>
                  <a:lnTo>
                    <a:pt x="261" y="1525"/>
                  </a:lnTo>
                  <a:lnTo>
                    <a:pt x="220" y="1480"/>
                  </a:lnTo>
                  <a:close/>
                  <a:moveTo>
                    <a:pt x="497" y="1792"/>
                  </a:moveTo>
                  <a:lnTo>
                    <a:pt x="455" y="1744"/>
                  </a:lnTo>
                  <a:lnTo>
                    <a:pt x="422" y="1703"/>
                  </a:lnTo>
                  <a:lnTo>
                    <a:pt x="408" y="1687"/>
                  </a:lnTo>
                  <a:lnTo>
                    <a:pt x="400" y="1675"/>
                  </a:lnTo>
                  <a:lnTo>
                    <a:pt x="394" y="1666"/>
                  </a:lnTo>
                  <a:lnTo>
                    <a:pt x="393" y="1662"/>
                  </a:lnTo>
                  <a:lnTo>
                    <a:pt x="394" y="1660"/>
                  </a:lnTo>
                  <a:lnTo>
                    <a:pt x="396" y="1662"/>
                  </a:lnTo>
                  <a:lnTo>
                    <a:pt x="400" y="1664"/>
                  </a:lnTo>
                  <a:lnTo>
                    <a:pt x="404" y="1667"/>
                  </a:lnTo>
                  <a:lnTo>
                    <a:pt x="415" y="1677"/>
                  </a:lnTo>
                  <a:lnTo>
                    <a:pt x="429" y="1690"/>
                  </a:lnTo>
                  <a:lnTo>
                    <a:pt x="465" y="1727"/>
                  </a:lnTo>
                  <a:lnTo>
                    <a:pt x="508" y="1773"/>
                  </a:lnTo>
                  <a:lnTo>
                    <a:pt x="550" y="1820"/>
                  </a:lnTo>
                  <a:lnTo>
                    <a:pt x="583" y="1861"/>
                  </a:lnTo>
                  <a:lnTo>
                    <a:pt x="595" y="1877"/>
                  </a:lnTo>
                  <a:lnTo>
                    <a:pt x="605" y="1890"/>
                  </a:lnTo>
                  <a:lnTo>
                    <a:pt x="609" y="1899"/>
                  </a:lnTo>
                  <a:lnTo>
                    <a:pt x="610" y="1903"/>
                  </a:lnTo>
                  <a:lnTo>
                    <a:pt x="607" y="1902"/>
                  </a:lnTo>
                  <a:lnTo>
                    <a:pt x="600" y="1897"/>
                  </a:lnTo>
                  <a:lnTo>
                    <a:pt x="589" y="1888"/>
                  </a:lnTo>
                  <a:lnTo>
                    <a:pt x="575" y="1875"/>
                  </a:lnTo>
                  <a:lnTo>
                    <a:pt x="539" y="1838"/>
                  </a:lnTo>
                  <a:lnTo>
                    <a:pt x="497" y="1792"/>
                  </a:lnTo>
                  <a:close/>
                  <a:moveTo>
                    <a:pt x="179" y="1355"/>
                  </a:moveTo>
                  <a:lnTo>
                    <a:pt x="217" y="1399"/>
                  </a:lnTo>
                  <a:lnTo>
                    <a:pt x="246" y="1435"/>
                  </a:lnTo>
                  <a:lnTo>
                    <a:pt x="257" y="1451"/>
                  </a:lnTo>
                  <a:lnTo>
                    <a:pt x="265" y="1463"/>
                  </a:lnTo>
                  <a:lnTo>
                    <a:pt x="271" y="1471"/>
                  </a:lnTo>
                  <a:lnTo>
                    <a:pt x="271" y="1475"/>
                  </a:lnTo>
                  <a:lnTo>
                    <a:pt x="268" y="1474"/>
                  </a:lnTo>
                  <a:lnTo>
                    <a:pt x="262" y="1470"/>
                  </a:lnTo>
                  <a:lnTo>
                    <a:pt x="252" y="1461"/>
                  </a:lnTo>
                  <a:lnTo>
                    <a:pt x="239" y="1449"/>
                  </a:lnTo>
                  <a:lnTo>
                    <a:pt x="207" y="1414"/>
                  </a:lnTo>
                  <a:lnTo>
                    <a:pt x="168" y="1372"/>
                  </a:lnTo>
                  <a:lnTo>
                    <a:pt x="130" y="1327"/>
                  </a:lnTo>
                  <a:lnTo>
                    <a:pt x="101" y="1290"/>
                  </a:lnTo>
                  <a:lnTo>
                    <a:pt x="90" y="1274"/>
                  </a:lnTo>
                  <a:lnTo>
                    <a:pt x="82" y="1262"/>
                  </a:lnTo>
                  <a:lnTo>
                    <a:pt x="76" y="1254"/>
                  </a:lnTo>
                  <a:lnTo>
                    <a:pt x="76" y="1250"/>
                  </a:lnTo>
                  <a:lnTo>
                    <a:pt x="79" y="1251"/>
                  </a:lnTo>
                  <a:lnTo>
                    <a:pt x="85" y="1256"/>
                  </a:lnTo>
                  <a:lnTo>
                    <a:pt x="95" y="1264"/>
                  </a:lnTo>
                  <a:lnTo>
                    <a:pt x="108" y="1278"/>
                  </a:lnTo>
                  <a:lnTo>
                    <a:pt x="140" y="1311"/>
                  </a:lnTo>
                  <a:lnTo>
                    <a:pt x="179" y="1355"/>
                  </a:lnTo>
                  <a:close/>
                  <a:moveTo>
                    <a:pt x="444" y="1654"/>
                  </a:moveTo>
                  <a:lnTo>
                    <a:pt x="483" y="1700"/>
                  </a:lnTo>
                  <a:lnTo>
                    <a:pt x="515" y="1739"/>
                  </a:lnTo>
                  <a:lnTo>
                    <a:pt x="528" y="1754"/>
                  </a:lnTo>
                  <a:lnTo>
                    <a:pt x="536" y="1766"/>
                  </a:lnTo>
                  <a:lnTo>
                    <a:pt x="541" y="1775"/>
                  </a:lnTo>
                  <a:lnTo>
                    <a:pt x="542" y="1780"/>
                  </a:lnTo>
                  <a:lnTo>
                    <a:pt x="539" y="1780"/>
                  </a:lnTo>
                  <a:lnTo>
                    <a:pt x="532" y="1774"/>
                  </a:lnTo>
                  <a:lnTo>
                    <a:pt x="521" y="1765"/>
                  </a:lnTo>
                  <a:lnTo>
                    <a:pt x="508" y="1752"/>
                  </a:lnTo>
                  <a:lnTo>
                    <a:pt x="474" y="1718"/>
                  </a:lnTo>
                  <a:lnTo>
                    <a:pt x="433" y="1673"/>
                  </a:lnTo>
                  <a:lnTo>
                    <a:pt x="393" y="1626"/>
                  </a:lnTo>
                  <a:lnTo>
                    <a:pt x="361" y="1588"/>
                  </a:lnTo>
                  <a:lnTo>
                    <a:pt x="349" y="1572"/>
                  </a:lnTo>
                  <a:lnTo>
                    <a:pt x="340" y="1560"/>
                  </a:lnTo>
                  <a:lnTo>
                    <a:pt x="336" y="1551"/>
                  </a:lnTo>
                  <a:lnTo>
                    <a:pt x="335" y="1547"/>
                  </a:lnTo>
                  <a:lnTo>
                    <a:pt x="336" y="1547"/>
                  </a:lnTo>
                  <a:lnTo>
                    <a:pt x="338" y="1548"/>
                  </a:lnTo>
                  <a:lnTo>
                    <a:pt x="341" y="1549"/>
                  </a:lnTo>
                  <a:lnTo>
                    <a:pt x="346" y="1552"/>
                  </a:lnTo>
                  <a:lnTo>
                    <a:pt x="355" y="1561"/>
                  </a:lnTo>
                  <a:lnTo>
                    <a:pt x="369" y="1574"/>
                  </a:lnTo>
                  <a:lnTo>
                    <a:pt x="403" y="1610"/>
                  </a:lnTo>
                  <a:lnTo>
                    <a:pt x="444" y="1654"/>
                  </a:lnTo>
                  <a:close/>
                  <a:moveTo>
                    <a:pt x="138" y="1256"/>
                  </a:moveTo>
                  <a:lnTo>
                    <a:pt x="175" y="1299"/>
                  </a:lnTo>
                  <a:lnTo>
                    <a:pt x="203" y="1335"/>
                  </a:lnTo>
                  <a:lnTo>
                    <a:pt x="213" y="1349"/>
                  </a:lnTo>
                  <a:lnTo>
                    <a:pt x="221" y="1360"/>
                  </a:lnTo>
                  <a:lnTo>
                    <a:pt x="225" y="1369"/>
                  </a:lnTo>
                  <a:lnTo>
                    <a:pt x="226" y="1372"/>
                  </a:lnTo>
                  <a:lnTo>
                    <a:pt x="223" y="1372"/>
                  </a:lnTo>
                  <a:lnTo>
                    <a:pt x="217" y="1368"/>
                  </a:lnTo>
                  <a:lnTo>
                    <a:pt x="208" y="1359"/>
                  </a:lnTo>
                  <a:lnTo>
                    <a:pt x="196" y="1347"/>
                  </a:lnTo>
                  <a:lnTo>
                    <a:pt x="165" y="1315"/>
                  </a:lnTo>
                  <a:lnTo>
                    <a:pt x="127" y="1274"/>
                  </a:lnTo>
                  <a:lnTo>
                    <a:pt x="92" y="1231"/>
                  </a:lnTo>
                  <a:lnTo>
                    <a:pt x="63" y="1195"/>
                  </a:lnTo>
                  <a:lnTo>
                    <a:pt x="52" y="1180"/>
                  </a:lnTo>
                  <a:lnTo>
                    <a:pt x="44" y="1168"/>
                  </a:lnTo>
                  <a:lnTo>
                    <a:pt x="40" y="1161"/>
                  </a:lnTo>
                  <a:lnTo>
                    <a:pt x="40" y="1156"/>
                  </a:lnTo>
                  <a:lnTo>
                    <a:pt x="42" y="1157"/>
                  </a:lnTo>
                  <a:lnTo>
                    <a:pt x="49" y="1162"/>
                  </a:lnTo>
                  <a:lnTo>
                    <a:pt x="59" y="1169"/>
                  </a:lnTo>
                  <a:lnTo>
                    <a:pt x="71" y="1182"/>
                  </a:lnTo>
                  <a:lnTo>
                    <a:pt x="102" y="1215"/>
                  </a:lnTo>
                  <a:lnTo>
                    <a:pt x="138" y="1256"/>
                  </a:lnTo>
                  <a:close/>
                  <a:moveTo>
                    <a:pt x="392" y="1545"/>
                  </a:moveTo>
                  <a:lnTo>
                    <a:pt x="430" y="1590"/>
                  </a:lnTo>
                  <a:lnTo>
                    <a:pt x="460" y="1627"/>
                  </a:lnTo>
                  <a:lnTo>
                    <a:pt x="471" y="1642"/>
                  </a:lnTo>
                  <a:lnTo>
                    <a:pt x="480" y="1654"/>
                  </a:lnTo>
                  <a:lnTo>
                    <a:pt x="485" y="1662"/>
                  </a:lnTo>
                  <a:lnTo>
                    <a:pt x="486" y="1666"/>
                  </a:lnTo>
                  <a:lnTo>
                    <a:pt x="482" y="1666"/>
                  </a:lnTo>
                  <a:lnTo>
                    <a:pt x="476" y="1660"/>
                  </a:lnTo>
                  <a:lnTo>
                    <a:pt x="466" y="1653"/>
                  </a:lnTo>
                  <a:lnTo>
                    <a:pt x="453" y="1639"/>
                  </a:lnTo>
                  <a:lnTo>
                    <a:pt x="419" y="1606"/>
                  </a:lnTo>
                  <a:lnTo>
                    <a:pt x="381" y="1563"/>
                  </a:lnTo>
                  <a:lnTo>
                    <a:pt x="342" y="1519"/>
                  </a:lnTo>
                  <a:lnTo>
                    <a:pt x="311" y="1482"/>
                  </a:lnTo>
                  <a:lnTo>
                    <a:pt x="300" y="1466"/>
                  </a:lnTo>
                  <a:lnTo>
                    <a:pt x="293" y="1454"/>
                  </a:lnTo>
                  <a:lnTo>
                    <a:pt x="287" y="1445"/>
                  </a:lnTo>
                  <a:lnTo>
                    <a:pt x="287" y="1442"/>
                  </a:lnTo>
                  <a:lnTo>
                    <a:pt x="290" y="1442"/>
                  </a:lnTo>
                  <a:lnTo>
                    <a:pt x="297" y="1446"/>
                  </a:lnTo>
                  <a:lnTo>
                    <a:pt x="307" y="1455"/>
                  </a:lnTo>
                  <a:lnTo>
                    <a:pt x="320" y="1468"/>
                  </a:lnTo>
                  <a:lnTo>
                    <a:pt x="353" y="1502"/>
                  </a:lnTo>
                  <a:lnTo>
                    <a:pt x="392" y="1545"/>
                  </a:lnTo>
                  <a:close/>
                  <a:moveTo>
                    <a:pt x="108" y="1167"/>
                  </a:moveTo>
                  <a:lnTo>
                    <a:pt x="143" y="1208"/>
                  </a:lnTo>
                  <a:lnTo>
                    <a:pt x="170" y="1243"/>
                  </a:lnTo>
                  <a:lnTo>
                    <a:pt x="180" y="1257"/>
                  </a:lnTo>
                  <a:lnTo>
                    <a:pt x="188" y="1268"/>
                  </a:lnTo>
                  <a:lnTo>
                    <a:pt x="191" y="1275"/>
                  </a:lnTo>
                  <a:lnTo>
                    <a:pt x="192" y="1280"/>
                  </a:lnTo>
                  <a:lnTo>
                    <a:pt x="189" y="1280"/>
                  </a:lnTo>
                  <a:lnTo>
                    <a:pt x="183" y="1275"/>
                  </a:lnTo>
                  <a:lnTo>
                    <a:pt x="173" y="1267"/>
                  </a:lnTo>
                  <a:lnTo>
                    <a:pt x="162" y="1256"/>
                  </a:lnTo>
                  <a:lnTo>
                    <a:pt x="133" y="1225"/>
                  </a:lnTo>
                  <a:lnTo>
                    <a:pt x="97" y="1185"/>
                  </a:lnTo>
                  <a:lnTo>
                    <a:pt x="63" y="1144"/>
                  </a:lnTo>
                  <a:lnTo>
                    <a:pt x="36" y="1109"/>
                  </a:lnTo>
                  <a:lnTo>
                    <a:pt x="26" y="1094"/>
                  </a:lnTo>
                  <a:lnTo>
                    <a:pt x="18" y="1083"/>
                  </a:lnTo>
                  <a:lnTo>
                    <a:pt x="14" y="1076"/>
                  </a:lnTo>
                  <a:lnTo>
                    <a:pt x="14" y="1071"/>
                  </a:lnTo>
                  <a:lnTo>
                    <a:pt x="16" y="1072"/>
                  </a:lnTo>
                  <a:lnTo>
                    <a:pt x="22" y="1077"/>
                  </a:lnTo>
                  <a:lnTo>
                    <a:pt x="31" y="1085"/>
                  </a:lnTo>
                  <a:lnTo>
                    <a:pt x="43" y="1097"/>
                  </a:lnTo>
                  <a:lnTo>
                    <a:pt x="73" y="1128"/>
                  </a:lnTo>
                  <a:lnTo>
                    <a:pt x="108" y="1167"/>
                  </a:lnTo>
                  <a:close/>
                  <a:moveTo>
                    <a:pt x="340" y="1464"/>
                  </a:moveTo>
                  <a:lnTo>
                    <a:pt x="303" y="1421"/>
                  </a:lnTo>
                  <a:lnTo>
                    <a:pt x="274" y="1385"/>
                  </a:lnTo>
                  <a:lnTo>
                    <a:pt x="263" y="1370"/>
                  </a:lnTo>
                  <a:lnTo>
                    <a:pt x="255" y="1358"/>
                  </a:lnTo>
                  <a:lnTo>
                    <a:pt x="251" y="1350"/>
                  </a:lnTo>
                  <a:lnTo>
                    <a:pt x="251" y="1346"/>
                  </a:lnTo>
                  <a:lnTo>
                    <a:pt x="252" y="1346"/>
                  </a:lnTo>
                  <a:lnTo>
                    <a:pt x="254" y="1347"/>
                  </a:lnTo>
                  <a:lnTo>
                    <a:pt x="256" y="1348"/>
                  </a:lnTo>
                  <a:lnTo>
                    <a:pt x="261" y="1352"/>
                  </a:lnTo>
                  <a:lnTo>
                    <a:pt x="269" y="1359"/>
                  </a:lnTo>
                  <a:lnTo>
                    <a:pt x="283" y="1371"/>
                  </a:lnTo>
                  <a:lnTo>
                    <a:pt x="314" y="1404"/>
                  </a:lnTo>
                  <a:lnTo>
                    <a:pt x="351" y="1445"/>
                  </a:lnTo>
                  <a:lnTo>
                    <a:pt x="387" y="1488"/>
                  </a:lnTo>
                  <a:lnTo>
                    <a:pt x="416" y="1524"/>
                  </a:lnTo>
                  <a:lnTo>
                    <a:pt x="427" y="1539"/>
                  </a:lnTo>
                  <a:lnTo>
                    <a:pt x="435" y="1550"/>
                  </a:lnTo>
                  <a:lnTo>
                    <a:pt x="439" y="1559"/>
                  </a:lnTo>
                  <a:lnTo>
                    <a:pt x="440" y="1562"/>
                  </a:lnTo>
                  <a:lnTo>
                    <a:pt x="439" y="1563"/>
                  </a:lnTo>
                  <a:lnTo>
                    <a:pt x="437" y="1562"/>
                  </a:lnTo>
                  <a:lnTo>
                    <a:pt x="435" y="1560"/>
                  </a:lnTo>
                  <a:lnTo>
                    <a:pt x="430" y="1558"/>
                  </a:lnTo>
                  <a:lnTo>
                    <a:pt x="421" y="1549"/>
                  </a:lnTo>
                  <a:lnTo>
                    <a:pt x="408" y="1538"/>
                  </a:lnTo>
                  <a:lnTo>
                    <a:pt x="376" y="1505"/>
                  </a:lnTo>
                  <a:lnTo>
                    <a:pt x="340" y="1464"/>
                  </a:lnTo>
                  <a:close/>
                  <a:moveTo>
                    <a:pt x="309" y="1374"/>
                  </a:moveTo>
                  <a:lnTo>
                    <a:pt x="275" y="1333"/>
                  </a:lnTo>
                  <a:lnTo>
                    <a:pt x="247" y="1297"/>
                  </a:lnTo>
                  <a:lnTo>
                    <a:pt x="236" y="1283"/>
                  </a:lnTo>
                  <a:lnTo>
                    <a:pt x="230" y="1272"/>
                  </a:lnTo>
                  <a:lnTo>
                    <a:pt x="225" y="1264"/>
                  </a:lnTo>
                  <a:lnTo>
                    <a:pt x="224" y="1260"/>
                  </a:lnTo>
                  <a:lnTo>
                    <a:pt x="228" y="1260"/>
                  </a:lnTo>
                  <a:lnTo>
                    <a:pt x="234" y="1264"/>
                  </a:lnTo>
                  <a:lnTo>
                    <a:pt x="243" y="1273"/>
                  </a:lnTo>
                  <a:lnTo>
                    <a:pt x="255" y="1284"/>
                  </a:lnTo>
                  <a:lnTo>
                    <a:pt x="285" y="1315"/>
                  </a:lnTo>
                  <a:lnTo>
                    <a:pt x="321" y="1355"/>
                  </a:lnTo>
                  <a:lnTo>
                    <a:pt x="357" y="1397"/>
                  </a:lnTo>
                  <a:lnTo>
                    <a:pt x="384" y="1431"/>
                  </a:lnTo>
                  <a:lnTo>
                    <a:pt x="394" y="1445"/>
                  </a:lnTo>
                  <a:lnTo>
                    <a:pt x="402" y="1456"/>
                  </a:lnTo>
                  <a:lnTo>
                    <a:pt x="405" y="1464"/>
                  </a:lnTo>
                  <a:lnTo>
                    <a:pt x="406" y="1467"/>
                  </a:lnTo>
                  <a:lnTo>
                    <a:pt x="405" y="1468"/>
                  </a:lnTo>
                  <a:lnTo>
                    <a:pt x="403" y="1467"/>
                  </a:lnTo>
                  <a:lnTo>
                    <a:pt x="401" y="1466"/>
                  </a:lnTo>
                  <a:lnTo>
                    <a:pt x="397" y="1463"/>
                  </a:lnTo>
                  <a:lnTo>
                    <a:pt x="387" y="1455"/>
                  </a:lnTo>
                  <a:lnTo>
                    <a:pt x="375" y="1444"/>
                  </a:lnTo>
                  <a:lnTo>
                    <a:pt x="346" y="1413"/>
                  </a:lnTo>
                  <a:lnTo>
                    <a:pt x="309" y="1374"/>
                  </a:lnTo>
                  <a:close/>
                  <a:moveTo>
                    <a:pt x="556" y="1653"/>
                  </a:moveTo>
                  <a:lnTo>
                    <a:pt x="519" y="1610"/>
                  </a:lnTo>
                  <a:lnTo>
                    <a:pt x="489" y="1573"/>
                  </a:lnTo>
                  <a:lnTo>
                    <a:pt x="479" y="1559"/>
                  </a:lnTo>
                  <a:lnTo>
                    <a:pt x="470" y="1547"/>
                  </a:lnTo>
                  <a:lnTo>
                    <a:pt x="466" y="1539"/>
                  </a:lnTo>
                  <a:lnTo>
                    <a:pt x="466" y="1535"/>
                  </a:lnTo>
                  <a:lnTo>
                    <a:pt x="467" y="1535"/>
                  </a:lnTo>
                  <a:lnTo>
                    <a:pt x="469" y="1535"/>
                  </a:lnTo>
                  <a:lnTo>
                    <a:pt x="471" y="1537"/>
                  </a:lnTo>
                  <a:lnTo>
                    <a:pt x="476" y="1539"/>
                  </a:lnTo>
                  <a:lnTo>
                    <a:pt x="486" y="1548"/>
                  </a:lnTo>
                  <a:lnTo>
                    <a:pt x="498" y="1559"/>
                  </a:lnTo>
                  <a:lnTo>
                    <a:pt x="530" y="1592"/>
                  </a:lnTo>
                  <a:lnTo>
                    <a:pt x="568" y="1633"/>
                  </a:lnTo>
                  <a:lnTo>
                    <a:pt x="605" y="1676"/>
                  </a:lnTo>
                  <a:lnTo>
                    <a:pt x="635" y="1712"/>
                  </a:lnTo>
                  <a:lnTo>
                    <a:pt x="646" y="1727"/>
                  </a:lnTo>
                  <a:lnTo>
                    <a:pt x="653" y="1739"/>
                  </a:lnTo>
                  <a:lnTo>
                    <a:pt x="658" y="1747"/>
                  </a:lnTo>
                  <a:lnTo>
                    <a:pt x="659" y="1751"/>
                  </a:lnTo>
                  <a:lnTo>
                    <a:pt x="658" y="1751"/>
                  </a:lnTo>
                  <a:lnTo>
                    <a:pt x="656" y="1751"/>
                  </a:lnTo>
                  <a:lnTo>
                    <a:pt x="653" y="1749"/>
                  </a:lnTo>
                  <a:lnTo>
                    <a:pt x="649" y="1745"/>
                  </a:lnTo>
                  <a:lnTo>
                    <a:pt x="639" y="1738"/>
                  </a:lnTo>
                  <a:lnTo>
                    <a:pt x="626" y="1726"/>
                  </a:lnTo>
                  <a:lnTo>
                    <a:pt x="594" y="1694"/>
                  </a:lnTo>
                  <a:lnTo>
                    <a:pt x="556" y="1653"/>
                  </a:lnTo>
                  <a:close/>
                  <a:moveTo>
                    <a:pt x="290" y="1292"/>
                  </a:moveTo>
                  <a:lnTo>
                    <a:pt x="257" y="1252"/>
                  </a:lnTo>
                  <a:lnTo>
                    <a:pt x="231" y="1218"/>
                  </a:lnTo>
                  <a:lnTo>
                    <a:pt x="221" y="1205"/>
                  </a:lnTo>
                  <a:lnTo>
                    <a:pt x="213" y="1194"/>
                  </a:lnTo>
                  <a:lnTo>
                    <a:pt x="210" y="1186"/>
                  </a:lnTo>
                  <a:lnTo>
                    <a:pt x="209" y="1183"/>
                  </a:lnTo>
                  <a:lnTo>
                    <a:pt x="212" y="1183"/>
                  </a:lnTo>
                  <a:lnTo>
                    <a:pt x="219" y="1187"/>
                  </a:lnTo>
                  <a:lnTo>
                    <a:pt x="228" y="1195"/>
                  </a:lnTo>
                  <a:lnTo>
                    <a:pt x="239" y="1205"/>
                  </a:lnTo>
                  <a:lnTo>
                    <a:pt x="267" y="1235"/>
                  </a:lnTo>
                  <a:lnTo>
                    <a:pt x="301" y="1273"/>
                  </a:lnTo>
                  <a:lnTo>
                    <a:pt x="336" y="1313"/>
                  </a:lnTo>
                  <a:lnTo>
                    <a:pt x="362" y="1347"/>
                  </a:lnTo>
                  <a:lnTo>
                    <a:pt x="372" y="1360"/>
                  </a:lnTo>
                  <a:lnTo>
                    <a:pt x="379" y="1371"/>
                  </a:lnTo>
                  <a:lnTo>
                    <a:pt x="383" y="1379"/>
                  </a:lnTo>
                  <a:lnTo>
                    <a:pt x="383" y="1382"/>
                  </a:lnTo>
                  <a:lnTo>
                    <a:pt x="382" y="1384"/>
                  </a:lnTo>
                  <a:lnTo>
                    <a:pt x="381" y="1382"/>
                  </a:lnTo>
                  <a:lnTo>
                    <a:pt x="378" y="1381"/>
                  </a:lnTo>
                  <a:lnTo>
                    <a:pt x="374" y="1378"/>
                  </a:lnTo>
                  <a:lnTo>
                    <a:pt x="365" y="1370"/>
                  </a:lnTo>
                  <a:lnTo>
                    <a:pt x="354" y="1360"/>
                  </a:lnTo>
                  <a:lnTo>
                    <a:pt x="325" y="1331"/>
                  </a:lnTo>
                  <a:lnTo>
                    <a:pt x="290" y="1292"/>
                  </a:lnTo>
                  <a:close/>
                  <a:moveTo>
                    <a:pt x="526" y="1561"/>
                  </a:moveTo>
                  <a:lnTo>
                    <a:pt x="491" y="1519"/>
                  </a:lnTo>
                  <a:lnTo>
                    <a:pt x="462" y="1484"/>
                  </a:lnTo>
                  <a:lnTo>
                    <a:pt x="453" y="1470"/>
                  </a:lnTo>
                  <a:lnTo>
                    <a:pt x="445" y="1459"/>
                  </a:lnTo>
                  <a:lnTo>
                    <a:pt x="440" y="1451"/>
                  </a:lnTo>
                  <a:lnTo>
                    <a:pt x="439" y="1446"/>
                  </a:lnTo>
                  <a:lnTo>
                    <a:pt x="440" y="1446"/>
                  </a:lnTo>
                  <a:lnTo>
                    <a:pt x="443" y="1446"/>
                  </a:lnTo>
                  <a:lnTo>
                    <a:pt x="446" y="1449"/>
                  </a:lnTo>
                  <a:lnTo>
                    <a:pt x="449" y="1451"/>
                  </a:lnTo>
                  <a:lnTo>
                    <a:pt x="459" y="1459"/>
                  </a:lnTo>
                  <a:lnTo>
                    <a:pt x="471" y="1471"/>
                  </a:lnTo>
                  <a:lnTo>
                    <a:pt x="502" y="1502"/>
                  </a:lnTo>
                  <a:lnTo>
                    <a:pt x="539" y="1541"/>
                  </a:lnTo>
                  <a:lnTo>
                    <a:pt x="574" y="1582"/>
                  </a:lnTo>
                  <a:lnTo>
                    <a:pt x="603" y="1617"/>
                  </a:lnTo>
                  <a:lnTo>
                    <a:pt x="612" y="1632"/>
                  </a:lnTo>
                  <a:lnTo>
                    <a:pt x="620" y="1643"/>
                  </a:lnTo>
                  <a:lnTo>
                    <a:pt x="625" y="1651"/>
                  </a:lnTo>
                  <a:lnTo>
                    <a:pt x="625" y="1654"/>
                  </a:lnTo>
                  <a:lnTo>
                    <a:pt x="624" y="1655"/>
                  </a:lnTo>
                  <a:lnTo>
                    <a:pt x="621" y="1654"/>
                  </a:lnTo>
                  <a:lnTo>
                    <a:pt x="619" y="1653"/>
                  </a:lnTo>
                  <a:lnTo>
                    <a:pt x="615" y="1651"/>
                  </a:lnTo>
                  <a:lnTo>
                    <a:pt x="606" y="1642"/>
                  </a:lnTo>
                  <a:lnTo>
                    <a:pt x="594" y="1631"/>
                  </a:lnTo>
                  <a:lnTo>
                    <a:pt x="563" y="1601"/>
                  </a:lnTo>
                  <a:lnTo>
                    <a:pt x="526" y="1561"/>
                  </a:lnTo>
                  <a:close/>
                  <a:moveTo>
                    <a:pt x="282" y="1218"/>
                  </a:moveTo>
                  <a:lnTo>
                    <a:pt x="250" y="1180"/>
                  </a:lnTo>
                  <a:lnTo>
                    <a:pt x="224" y="1147"/>
                  </a:lnTo>
                  <a:lnTo>
                    <a:pt x="214" y="1134"/>
                  </a:lnTo>
                  <a:lnTo>
                    <a:pt x="208" y="1124"/>
                  </a:lnTo>
                  <a:lnTo>
                    <a:pt x="204" y="1117"/>
                  </a:lnTo>
                  <a:lnTo>
                    <a:pt x="203" y="1113"/>
                  </a:lnTo>
                  <a:lnTo>
                    <a:pt x="204" y="1112"/>
                  </a:lnTo>
                  <a:lnTo>
                    <a:pt x="207" y="1113"/>
                  </a:lnTo>
                  <a:lnTo>
                    <a:pt x="209" y="1114"/>
                  </a:lnTo>
                  <a:lnTo>
                    <a:pt x="212" y="1117"/>
                  </a:lnTo>
                  <a:lnTo>
                    <a:pt x="221" y="1124"/>
                  </a:lnTo>
                  <a:lnTo>
                    <a:pt x="232" y="1134"/>
                  </a:lnTo>
                  <a:lnTo>
                    <a:pt x="260" y="1163"/>
                  </a:lnTo>
                  <a:lnTo>
                    <a:pt x="293" y="1199"/>
                  </a:lnTo>
                  <a:lnTo>
                    <a:pt x="325" y="1238"/>
                  </a:lnTo>
                  <a:lnTo>
                    <a:pt x="350" y="1271"/>
                  </a:lnTo>
                  <a:lnTo>
                    <a:pt x="360" y="1284"/>
                  </a:lnTo>
                  <a:lnTo>
                    <a:pt x="367" y="1294"/>
                  </a:lnTo>
                  <a:lnTo>
                    <a:pt x="370" y="1302"/>
                  </a:lnTo>
                  <a:lnTo>
                    <a:pt x="371" y="1305"/>
                  </a:lnTo>
                  <a:lnTo>
                    <a:pt x="368" y="1305"/>
                  </a:lnTo>
                  <a:lnTo>
                    <a:pt x="362" y="1302"/>
                  </a:lnTo>
                  <a:lnTo>
                    <a:pt x="353" y="1294"/>
                  </a:lnTo>
                  <a:lnTo>
                    <a:pt x="342" y="1284"/>
                  </a:lnTo>
                  <a:lnTo>
                    <a:pt x="315" y="1256"/>
                  </a:lnTo>
                  <a:lnTo>
                    <a:pt x="282" y="1218"/>
                  </a:lnTo>
                  <a:close/>
                  <a:moveTo>
                    <a:pt x="508" y="1477"/>
                  </a:moveTo>
                  <a:lnTo>
                    <a:pt x="474" y="1438"/>
                  </a:lnTo>
                  <a:lnTo>
                    <a:pt x="447" y="1403"/>
                  </a:lnTo>
                  <a:lnTo>
                    <a:pt x="437" y="1390"/>
                  </a:lnTo>
                  <a:lnTo>
                    <a:pt x="429" y="1379"/>
                  </a:lnTo>
                  <a:lnTo>
                    <a:pt x="425" y="1371"/>
                  </a:lnTo>
                  <a:lnTo>
                    <a:pt x="425" y="1367"/>
                  </a:lnTo>
                  <a:lnTo>
                    <a:pt x="426" y="1367"/>
                  </a:lnTo>
                  <a:lnTo>
                    <a:pt x="428" y="1367"/>
                  </a:lnTo>
                  <a:lnTo>
                    <a:pt x="430" y="1369"/>
                  </a:lnTo>
                  <a:lnTo>
                    <a:pt x="434" y="1371"/>
                  </a:lnTo>
                  <a:lnTo>
                    <a:pt x="444" y="1379"/>
                  </a:lnTo>
                  <a:lnTo>
                    <a:pt x="455" y="1390"/>
                  </a:lnTo>
                  <a:lnTo>
                    <a:pt x="485" y="1420"/>
                  </a:lnTo>
                  <a:lnTo>
                    <a:pt x="520" y="1457"/>
                  </a:lnTo>
                  <a:lnTo>
                    <a:pt x="554" y="1497"/>
                  </a:lnTo>
                  <a:lnTo>
                    <a:pt x="580" y="1531"/>
                  </a:lnTo>
                  <a:lnTo>
                    <a:pt x="590" y="1545"/>
                  </a:lnTo>
                  <a:lnTo>
                    <a:pt x="597" y="1556"/>
                  </a:lnTo>
                  <a:lnTo>
                    <a:pt x="601" y="1563"/>
                  </a:lnTo>
                  <a:lnTo>
                    <a:pt x="603" y="1568"/>
                  </a:lnTo>
                  <a:lnTo>
                    <a:pt x="601" y="1568"/>
                  </a:lnTo>
                  <a:lnTo>
                    <a:pt x="599" y="1568"/>
                  </a:lnTo>
                  <a:lnTo>
                    <a:pt x="596" y="1566"/>
                  </a:lnTo>
                  <a:lnTo>
                    <a:pt x="593" y="1563"/>
                  </a:lnTo>
                  <a:lnTo>
                    <a:pt x="584" y="1556"/>
                  </a:lnTo>
                  <a:lnTo>
                    <a:pt x="572" y="1545"/>
                  </a:lnTo>
                  <a:lnTo>
                    <a:pt x="543" y="1515"/>
                  </a:lnTo>
                  <a:lnTo>
                    <a:pt x="508" y="1477"/>
                  </a:lnTo>
                  <a:close/>
                  <a:moveTo>
                    <a:pt x="90" y="897"/>
                  </a:moveTo>
                  <a:lnTo>
                    <a:pt x="118" y="932"/>
                  </a:lnTo>
                  <a:lnTo>
                    <a:pt x="142" y="963"/>
                  </a:lnTo>
                  <a:lnTo>
                    <a:pt x="149" y="975"/>
                  </a:lnTo>
                  <a:lnTo>
                    <a:pt x="156" y="984"/>
                  </a:lnTo>
                  <a:lnTo>
                    <a:pt x="159" y="992"/>
                  </a:lnTo>
                  <a:lnTo>
                    <a:pt x="159" y="995"/>
                  </a:lnTo>
                  <a:lnTo>
                    <a:pt x="157" y="995"/>
                  </a:lnTo>
                  <a:lnTo>
                    <a:pt x="151" y="992"/>
                  </a:lnTo>
                  <a:lnTo>
                    <a:pt x="144" y="985"/>
                  </a:lnTo>
                  <a:lnTo>
                    <a:pt x="134" y="975"/>
                  </a:lnTo>
                  <a:lnTo>
                    <a:pt x="108" y="949"/>
                  </a:lnTo>
                  <a:lnTo>
                    <a:pt x="79" y="915"/>
                  </a:lnTo>
                  <a:lnTo>
                    <a:pt x="50" y="879"/>
                  </a:lnTo>
                  <a:lnTo>
                    <a:pt x="27" y="849"/>
                  </a:lnTo>
                  <a:lnTo>
                    <a:pt x="18" y="837"/>
                  </a:lnTo>
                  <a:lnTo>
                    <a:pt x="12" y="827"/>
                  </a:lnTo>
                  <a:lnTo>
                    <a:pt x="9" y="821"/>
                  </a:lnTo>
                  <a:lnTo>
                    <a:pt x="9" y="817"/>
                  </a:lnTo>
                  <a:lnTo>
                    <a:pt x="11" y="817"/>
                  </a:lnTo>
                  <a:lnTo>
                    <a:pt x="17" y="821"/>
                  </a:lnTo>
                  <a:lnTo>
                    <a:pt x="25" y="827"/>
                  </a:lnTo>
                  <a:lnTo>
                    <a:pt x="35" y="837"/>
                  </a:lnTo>
                  <a:lnTo>
                    <a:pt x="60" y="864"/>
                  </a:lnTo>
                  <a:lnTo>
                    <a:pt x="90" y="897"/>
                  </a:lnTo>
                  <a:close/>
                  <a:moveTo>
                    <a:pt x="209" y="1051"/>
                  </a:moveTo>
                  <a:lnTo>
                    <a:pt x="209" y="1051"/>
                  </a:lnTo>
                  <a:lnTo>
                    <a:pt x="211" y="1051"/>
                  </a:lnTo>
                  <a:lnTo>
                    <a:pt x="213" y="1054"/>
                  </a:lnTo>
                  <a:lnTo>
                    <a:pt x="217" y="1056"/>
                  </a:lnTo>
                  <a:lnTo>
                    <a:pt x="225" y="1062"/>
                  </a:lnTo>
                  <a:lnTo>
                    <a:pt x="235" y="1072"/>
                  </a:lnTo>
                  <a:lnTo>
                    <a:pt x="263" y="1100"/>
                  </a:lnTo>
                  <a:lnTo>
                    <a:pt x="294" y="1135"/>
                  </a:lnTo>
                  <a:lnTo>
                    <a:pt x="325" y="1172"/>
                  </a:lnTo>
                  <a:lnTo>
                    <a:pt x="349" y="1204"/>
                  </a:lnTo>
                  <a:lnTo>
                    <a:pt x="358" y="1216"/>
                  </a:lnTo>
                  <a:lnTo>
                    <a:pt x="364" y="1226"/>
                  </a:lnTo>
                  <a:lnTo>
                    <a:pt x="368" y="1233"/>
                  </a:lnTo>
                  <a:lnTo>
                    <a:pt x="369" y="1237"/>
                  </a:lnTo>
                  <a:lnTo>
                    <a:pt x="365" y="1237"/>
                  </a:lnTo>
                  <a:lnTo>
                    <a:pt x="360" y="1233"/>
                  </a:lnTo>
                  <a:lnTo>
                    <a:pt x="352" y="1227"/>
                  </a:lnTo>
                  <a:lnTo>
                    <a:pt x="341" y="1217"/>
                  </a:lnTo>
                  <a:lnTo>
                    <a:pt x="314" y="1189"/>
                  </a:lnTo>
                  <a:lnTo>
                    <a:pt x="283" y="1154"/>
                  </a:lnTo>
                  <a:lnTo>
                    <a:pt x="252" y="1118"/>
                  </a:lnTo>
                  <a:lnTo>
                    <a:pt x="228" y="1086"/>
                  </a:lnTo>
                  <a:lnTo>
                    <a:pt x="219" y="1072"/>
                  </a:lnTo>
                  <a:lnTo>
                    <a:pt x="212" y="1062"/>
                  </a:lnTo>
                  <a:lnTo>
                    <a:pt x="209" y="1056"/>
                  </a:lnTo>
                  <a:lnTo>
                    <a:pt x="209" y="1051"/>
                  </a:lnTo>
                  <a:close/>
                  <a:moveTo>
                    <a:pt x="499" y="1401"/>
                  </a:moveTo>
                  <a:lnTo>
                    <a:pt x="466" y="1364"/>
                  </a:lnTo>
                  <a:lnTo>
                    <a:pt x="440" y="1331"/>
                  </a:lnTo>
                  <a:lnTo>
                    <a:pt x="432" y="1317"/>
                  </a:lnTo>
                  <a:lnTo>
                    <a:pt x="424" y="1307"/>
                  </a:lnTo>
                  <a:lnTo>
                    <a:pt x="421" y="1300"/>
                  </a:lnTo>
                  <a:lnTo>
                    <a:pt x="419" y="1296"/>
                  </a:lnTo>
                  <a:lnTo>
                    <a:pt x="421" y="1295"/>
                  </a:lnTo>
                  <a:lnTo>
                    <a:pt x="423" y="1296"/>
                  </a:lnTo>
                  <a:lnTo>
                    <a:pt x="426" y="1297"/>
                  </a:lnTo>
                  <a:lnTo>
                    <a:pt x="429" y="1300"/>
                  </a:lnTo>
                  <a:lnTo>
                    <a:pt x="438" y="1307"/>
                  </a:lnTo>
                  <a:lnTo>
                    <a:pt x="449" y="1317"/>
                  </a:lnTo>
                  <a:lnTo>
                    <a:pt x="477" y="1346"/>
                  </a:lnTo>
                  <a:lnTo>
                    <a:pt x="511" y="1382"/>
                  </a:lnTo>
                  <a:lnTo>
                    <a:pt x="543" y="1421"/>
                  </a:lnTo>
                  <a:lnTo>
                    <a:pt x="569" y="1453"/>
                  </a:lnTo>
                  <a:lnTo>
                    <a:pt x="579" y="1466"/>
                  </a:lnTo>
                  <a:lnTo>
                    <a:pt x="586" y="1477"/>
                  </a:lnTo>
                  <a:lnTo>
                    <a:pt x="589" y="1485"/>
                  </a:lnTo>
                  <a:lnTo>
                    <a:pt x="590" y="1488"/>
                  </a:lnTo>
                  <a:lnTo>
                    <a:pt x="589" y="1489"/>
                  </a:lnTo>
                  <a:lnTo>
                    <a:pt x="587" y="1488"/>
                  </a:lnTo>
                  <a:lnTo>
                    <a:pt x="585" y="1487"/>
                  </a:lnTo>
                  <a:lnTo>
                    <a:pt x="580" y="1485"/>
                  </a:lnTo>
                  <a:lnTo>
                    <a:pt x="572" y="1477"/>
                  </a:lnTo>
                  <a:lnTo>
                    <a:pt x="561" y="1467"/>
                  </a:lnTo>
                  <a:lnTo>
                    <a:pt x="533" y="1439"/>
                  </a:lnTo>
                  <a:lnTo>
                    <a:pt x="499" y="1401"/>
                  </a:lnTo>
                  <a:close/>
                  <a:moveTo>
                    <a:pt x="176" y="943"/>
                  </a:moveTo>
                  <a:lnTo>
                    <a:pt x="172" y="943"/>
                  </a:lnTo>
                  <a:lnTo>
                    <a:pt x="168" y="940"/>
                  </a:lnTo>
                  <a:lnTo>
                    <a:pt x="160" y="934"/>
                  </a:lnTo>
                  <a:lnTo>
                    <a:pt x="150" y="925"/>
                  </a:lnTo>
                  <a:lnTo>
                    <a:pt x="126" y="900"/>
                  </a:lnTo>
                  <a:lnTo>
                    <a:pt x="98" y="867"/>
                  </a:lnTo>
                  <a:lnTo>
                    <a:pt x="70" y="833"/>
                  </a:lnTo>
                  <a:lnTo>
                    <a:pt x="48" y="804"/>
                  </a:lnTo>
                  <a:lnTo>
                    <a:pt x="40" y="792"/>
                  </a:lnTo>
                  <a:lnTo>
                    <a:pt x="35" y="783"/>
                  </a:lnTo>
                  <a:lnTo>
                    <a:pt x="31" y="777"/>
                  </a:lnTo>
                  <a:lnTo>
                    <a:pt x="31" y="773"/>
                  </a:lnTo>
                  <a:lnTo>
                    <a:pt x="33" y="773"/>
                  </a:lnTo>
                  <a:lnTo>
                    <a:pt x="39" y="777"/>
                  </a:lnTo>
                  <a:lnTo>
                    <a:pt x="47" y="782"/>
                  </a:lnTo>
                  <a:lnTo>
                    <a:pt x="55" y="791"/>
                  </a:lnTo>
                  <a:lnTo>
                    <a:pt x="80" y="816"/>
                  </a:lnTo>
                  <a:lnTo>
                    <a:pt x="108" y="849"/>
                  </a:lnTo>
                  <a:lnTo>
                    <a:pt x="136" y="884"/>
                  </a:lnTo>
                  <a:lnTo>
                    <a:pt x="158" y="912"/>
                  </a:lnTo>
                  <a:lnTo>
                    <a:pt x="166" y="923"/>
                  </a:lnTo>
                  <a:lnTo>
                    <a:pt x="171" y="933"/>
                  </a:lnTo>
                  <a:lnTo>
                    <a:pt x="175" y="940"/>
                  </a:lnTo>
                  <a:lnTo>
                    <a:pt x="176" y="943"/>
                  </a:lnTo>
                  <a:close/>
                  <a:moveTo>
                    <a:pt x="305" y="1078"/>
                  </a:moveTo>
                  <a:lnTo>
                    <a:pt x="335" y="1113"/>
                  </a:lnTo>
                  <a:lnTo>
                    <a:pt x="358" y="1144"/>
                  </a:lnTo>
                  <a:lnTo>
                    <a:pt x="365" y="1156"/>
                  </a:lnTo>
                  <a:lnTo>
                    <a:pt x="372" y="1166"/>
                  </a:lnTo>
                  <a:lnTo>
                    <a:pt x="375" y="1173"/>
                  </a:lnTo>
                  <a:lnTo>
                    <a:pt x="375" y="1176"/>
                  </a:lnTo>
                  <a:lnTo>
                    <a:pt x="373" y="1176"/>
                  </a:lnTo>
                  <a:lnTo>
                    <a:pt x="368" y="1173"/>
                  </a:lnTo>
                  <a:lnTo>
                    <a:pt x="360" y="1166"/>
                  </a:lnTo>
                  <a:lnTo>
                    <a:pt x="349" y="1156"/>
                  </a:lnTo>
                  <a:lnTo>
                    <a:pt x="323" y="1130"/>
                  </a:lnTo>
                  <a:lnTo>
                    <a:pt x="293" y="1097"/>
                  </a:lnTo>
                  <a:lnTo>
                    <a:pt x="264" y="1061"/>
                  </a:lnTo>
                  <a:lnTo>
                    <a:pt x="241" y="1030"/>
                  </a:lnTo>
                  <a:lnTo>
                    <a:pt x="232" y="1018"/>
                  </a:lnTo>
                  <a:lnTo>
                    <a:pt x="226" y="1008"/>
                  </a:lnTo>
                  <a:lnTo>
                    <a:pt x="223" y="1002"/>
                  </a:lnTo>
                  <a:lnTo>
                    <a:pt x="222" y="998"/>
                  </a:lnTo>
                  <a:lnTo>
                    <a:pt x="225" y="998"/>
                  </a:lnTo>
                  <a:lnTo>
                    <a:pt x="231" y="1002"/>
                  </a:lnTo>
                  <a:lnTo>
                    <a:pt x="239" y="1008"/>
                  </a:lnTo>
                  <a:lnTo>
                    <a:pt x="248" y="1018"/>
                  </a:lnTo>
                  <a:lnTo>
                    <a:pt x="274" y="1044"/>
                  </a:lnTo>
                  <a:lnTo>
                    <a:pt x="305" y="1078"/>
                  </a:lnTo>
                  <a:close/>
                  <a:moveTo>
                    <a:pt x="425" y="1233"/>
                  </a:moveTo>
                  <a:lnTo>
                    <a:pt x="426" y="1232"/>
                  </a:lnTo>
                  <a:lnTo>
                    <a:pt x="428" y="1232"/>
                  </a:lnTo>
                  <a:lnTo>
                    <a:pt x="430" y="1235"/>
                  </a:lnTo>
                  <a:lnTo>
                    <a:pt x="434" y="1237"/>
                  </a:lnTo>
                  <a:lnTo>
                    <a:pt x="443" y="1243"/>
                  </a:lnTo>
                  <a:lnTo>
                    <a:pt x="454" y="1253"/>
                  </a:lnTo>
                  <a:lnTo>
                    <a:pt x="481" y="1281"/>
                  </a:lnTo>
                  <a:lnTo>
                    <a:pt x="513" y="1315"/>
                  </a:lnTo>
                  <a:lnTo>
                    <a:pt x="544" y="1353"/>
                  </a:lnTo>
                  <a:lnTo>
                    <a:pt x="569" y="1385"/>
                  </a:lnTo>
                  <a:lnTo>
                    <a:pt x="578" y="1397"/>
                  </a:lnTo>
                  <a:lnTo>
                    <a:pt x="585" y="1407"/>
                  </a:lnTo>
                  <a:lnTo>
                    <a:pt x="588" y="1414"/>
                  </a:lnTo>
                  <a:lnTo>
                    <a:pt x="588" y="1418"/>
                  </a:lnTo>
                  <a:lnTo>
                    <a:pt x="587" y="1419"/>
                  </a:lnTo>
                  <a:lnTo>
                    <a:pt x="586" y="1419"/>
                  </a:lnTo>
                  <a:lnTo>
                    <a:pt x="583" y="1417"/>
                  </a:lnTo>
                  <a:lnTo>
                    <a:pt x="579" y="1414"/>
                  </a:lnTo>
                  <a:lnTo>
                    <a:pt x="572" y="1408"/>
                  </a:lnTo>
                  <a:lnTo>
                    <a:pt x="561" y="1398"/>
                  </a:lnTo>
                  <a:lnTo>
                    <a:pt x="533" y="1370"/>
                  </a:lnTo>
                  <a:lnTo>
                    <a:pt x="501" y="1335"/>
                  </a:lnTo>
                  <a:lnTo>
                    <a:pt x="469" y="1299"/>
                  </a:lnTo>
                  <a:lnTo>
                    <a:pt x="445" y="1267"/>
                  </a:lnTo>
                  <a:lnTo>
                    <a:pt x="436" y="1254"/>
                  </a:lnTo>
                  <a:lnTo>
                    <a:pt x="429" y="1244"/>
                  </a:lnTo>
                  <a:lnTo>
                    <a:pt x="426" y="1237"/>
                  </a:lnTo>
                  <a:lnTo>
                    <a:pt x="425" y="1233"/>
                  </a:lnTo>
                  <a:close/>
                  <a:moveTo>
                    <a:pt x="137" y="809"/>
                  </a:moveTo>
                  <a:lnTo>
                    <a:pt x="164" y="842"/>
                  </a:lnTo>
                  <a:lnTo>
                    <a:pt x="185" y="869"/>
                  </a:lnTo>
                  <a:lnTo>
                    <a:pt x="192" y="880"/>
                  </a:lnTo>
                  <a:lnTo>
                    <a:pt x="198" y="889"/>
                  </a:lnTo>
                  <a:lnTo>
                    <a:pt x="201" y="896"/>
                  </a:lnTo>
                  <a:lnTo>
                    <a:pt x="201" y="899"/>
                  </a:lnTo>
                  <a:lnTo>
                    <a:pt x="199" y="899"/>
                  </a:lnTo>
                  <a:lnTo>
                    <a:pt x="193" y="897"/>
                  </a:lnTo>
                  <a:lnTo>
                    <a:pt x="186" y="890"/>
                  </a:lnTo>
                  <a:lnTo>
                    <a:pt x="177" y="881"/>
                  </a:lnTo>
                  <a:lnTo>
                    <a:pt x="154" y="857"/>
                  </a:lnTo>
                  <a:lnTo>
                    <a:pt x="126" y="826"/>
                  </a:lnTo>
                  <a:lnTo>
                    <a:pt x="100" y="794"/>
                  </a:lnTo>
                  <a:lnTo>
                    <a:pt x="79" y="766"/>
                  </a:lnTo>
                  <a:lnTo>
                    <a:pt x="71" y="755"/>
                  </a:lnTo>
                  <a:lnTo>
                    <a:pt x="65" y="746"/>
                  </a:lnTo>
                  <a:lnTo>
                    <a:pt x="62" y="739"/>
                  </a:lnTo>
                  <a:lnTo>
                    <a:pt x="62" y="736"/>
                  </a:lnTo>
                  <a:lnTo>
                    <a:pt x="64" y="736"/>
                  </a:lnTo>
                  <a:lnTo>
                    <a:pt x="70" y="738"/>
                  </a:lnTo>
                  <a:lnTo>
                    <a:pt x="78" y="745"/>
                  </a:lnTo>
                  <a:lnTo>
                    <a:pt x="86" y="754"/>
                  </a:lnTo>
                  <a:lnTo>
                    <a:pt x="110" y="778"/>
                  </a:lnTo>
                  <a:lnTo>
                    <a:pt x="137" y="809"/>
                  </a:lnTo>
                  <a:close/>
                  <a:moveTo>
                    <a:pt x="326" y="1028"/>
                  </a:moveTo>
                  <a:lnTo>
                    <a:pt x="353" y="1062"/>
                  </a:lnTo>
                  <a:lnTo>
                    <a:pt x="375" y="1091"/>
                  </a:lnTo>
                  <a:lnTo>
                    <a:pt x="384" y="1103"/>
                  </a:lnTo>
                  <a:lnTo>
                    <a:pt x="390" y="1112"/>
                  </a:lnTo>
                  <a:lnTo>
                    <a:pt x="393" y="1119"/>
                  </a:lnTo>
                  <a:lnTo>
                    <a:pt x="393" y="1123"/>
                  </a:lnTo>
                  <a:lnTo>
                    <a:pt x="391" y="1123"/>
                  </a:lnTo>
                  <a:lnTo>
                    <a:pt x="385" y="1120"/>
                  </a:lnTo>
                  <a:lnTo>
                    <a:pt x="378" y="1113"/>
                  </a:lnTo>
                  <a:lnTo>
                    <a:pt x="368" y="1104"/>
                  </a:lnTo>
                  <a:lnTo>
                    <a:pt x="343" y="1079"/>
                  </a:lnTo>
                  <a:lnTo>
                    <a:pt x="314" y="1047"/>
                  </a:lnTo>
                  <a:lnTo>
                    <a:pt x="286" y="1013"/>
                  </a:lnTo>
                  <a:lnTo>
                    <a:pt x="264" y="983"/>
                  </a:lnTo>
                  <a:lnTo>
                    <a:pt x="255" y="972"/>
                  </a:lnTo>
                  <a:lnTo>
                    <a:pt x="250" y="962"/>
                  </a:lnTo>
                  <a:lnTo>
                    <a:pt x="246" y="955"/>
                  </a:lnTo>
                  <a:lnTo>
                    <a:pt x="246" y="952"/>
                  </a:lnTo>
                  <a:lnTo>
                    <a:pt x="248" y="952"/>
                  </a:lnTo>
                  <a:lnTo>
                    <a:pt x="254" y="955"/>
                  </a:lnTo>
                  <a:lnTo>
                    <a:pt x="262" y="961"/>
                  </a:lnTo>
                  <a:lnTo>
                    <a:pt x="272" y="971"/>
                  </a:lnTo>
                  <a:lnTo>
                    <a:pt x="296" y="995"/>
                  </a:lnTo>
                  <a:lnTo>
                    <a:pt x="326" y="1028"/>
                  </a:lnTo>
                  <a:close/>
                  <a:moveTo>
                    <a:pt x="524" y="1257"/>
                  </a:moveTo>
                  <a:lnTo>
                    <a:pt x="555" y="1292"/>
                  </a:lnTo>
                  <a:lnTo>
                    <a:pt x="578" y="1323"/>
                  </a:lnTo>
                  <a:lnTo>
                    <a:pt x="587" y="1335"/>
                  </a:lnTo>
                  <a:lnTo>
                    <a:pt x="593" y="1345"/>
                  </a:lnTo>
                  <a:lnTo>
                    <a:pt x="596" y="1352"/>
                  </a:lnTo>
                  <a:lnTo>
                    <a:pt x="597" y="1355"/>
                  </a:lnTo>
                  <a:lnTo>
                    <a:pt x="594" y="1355"/>
                  </a:lnTo>
                  <a:lnTo>
                    <a:pt x="588" y="1352"/>
                  </a:lnTo>
                  <a:lnTo>
                    <a:pt x="580" y="1345"/>
                  </a:lnTo>
                  <a:lnTo>
                    <a:pt x="569" y="1336"/>
                  </a:lnTo>
                  <a:lnTo>
                    <a:pt x="544" y="1310"/>
                  </a:lnTo>
                  <a:lnTo>
                    <a:pt x="512" y="1275"/>
                  </a:lnTo>
                  <a:lnTo>
                    <a:pt x="482" y="1240"/>
                  </a:lnTo>
                  <a:lnTo>
                    <a:pt x="459" y="1210"/>
                  </a:lnTo>
                  <a:lnTo>
                    <a:pt x="450" y="1198"/>
                  </a:lnTo>
                  <a:lnTo>
                    <a:pt x="445" y="1188"/>
                  </a:lnTo>
                  <a:lnTo>
                    <a:pt x="442" y="1182"/>
                  </a:lnTo>
                  <a:lnTo>
                    <a:pt x="440" y="1177"/>
                  </a:lnTo>
                  <a:lnTo>
                    <a:pt x="442" y="1177"/>
                  </a:lnTo>
                  <a:lnTo>
                    <a:pt x="444" y="1177"/>
                  </a:lnTo>
                  <a:lnTo>
                    <a:pt x="446" y="1178"/>
                  </a:lnTo>
                  <a:lnTo>
                    <a:pt x="449" y="1180"/>
                  </a:lnTo>
                  <a:lnTo>
                    <a:pt x="457" y="1187"/>
                  </a:lnTo>
                  <a:lnTo>
                    <a:pt x="468" y="1197"/>
                  </a:lnTo>
                  <a:lnTo>
                    <a:pt x="493" y="1222"/>
                  </a:lnTo>
                  <a:lnTo>
                    <a:pt x="524" y="1257"/>
                  </a:lnTo>
                  <a:close/>
                  <a:moveTo>
                    <a:pt x="175" y="774"/>
                  </a:moveTo>
                  <a:lnTo>
                    <a:pt x="200" y="805"/>
                  </a:lnTo>
                  <a:lnTo>
                    <a:pt x="220" y="833"/>
                  </a:lnTo>
                  <a:lnTo>
                    <a:pt x="228" y="844"/>
                  </a:lnTo>
                  <a:lnTo>
                    <a:pt x="233" y="853"/>
                  </a:lnTo>
                  <a:lnTo>
                    <a:pt x="235" y="858"/>
                  </a:lnTo>
                  <a:lnTo>
                    <a:pt x="235" y="862"/>
                  </a:lnTo>
                  <a:lnTo>
                    <a:pt x="233" y="863"/>
                  </a:lnTo>
                  <a:lnTo>
                    <a:pt x="229" y="859"/>
                  </a:lnTo>
                  <a:lnTo>
                    <a:pt x="221" y="854"/>
                  </a:lnTo>
                  <a:lnTo>
                    <a:pt x="212" y="845"/>
                  </a:lnTo>
                  <a:lnTo>
                    <a:pt x="190" y="823"/>
                  </a:lnTo>
                  <a:lnTo>
                    <a:pt x="164" y="792"/>
                  </a:lnTo>
                  <a:lnTo>
                    <a:pt x="138" y="761"/>
                  </a:lnTo>
                  <a:lnTo>
                    <a:pt x="118" y="734"/>
                  </a:lnTo>
                  <a:lnTo>
                    <a:pt x="111" y="723"/>
                  </a:lnTo>
                  <a:lnTo>
                    <a:pt x="105" y="714"/>
                  </a:lnTo>
                  <a:lnTo>
                    <a:pt x="103" y="708"/>
                  </a:lnTo>
                  <a:lnTo>
                    <a:pt x="102" y="705"/>
                  </a:lnTo>
                  <a:lnTo>
                    <a:pt x="105" y="705"/>
                  </a:lnTo>
                  <a:lnTo>
                    <a:pt x="110" y="707"/>
                  </a:lnTo>
                  <a:lnTo>
                    <a:pt x="117" y="713"/>
                  </a:lnTo>
                  <a:lnTo>
                    <a:pt x="126" y="722"/>
                  </a:lnTo>
                  <a:lnTo>
                    <a:pt x="148" y="745"/>
                  </a:lnTo>
                  <a:lnTo>
                    <a:pt x="175" y="774"/>
                  </a:lnTo>
                  <a:close/>
                  <a:moveTo>
                    <a:pt x="355" y="985"/>
                  </a:moveTo>
                  <a:lnTo>
                    <a:pt x="382" y="1018"/>
                  </a:lnTo>
                  <a:lnTo>
                    <a:pt x="403" y="1046"/>
                  </a:lnTo>
                  <a:lnTo>
                    <a:pt x="411" y="1057"/>
                  </a:lnTo>
                  <a:lnTo>
                    <a:pt x="416" y="1067"/>
                  </a:lnTo>
                  <a:lnTo>
                    <a:pt x="419" y="1073"/>
                  </a:lnTo>
                  <a:lnTo>
                    <a:pt x="419" y="1077"/>
                  </a:lnTo>
                  <a:lnTo>
                    <a:pt x="417" y="1077"/>
                  </a:lnTo>
                  <a:lnTo>
                    <a:pt x="412" y="1073"/>
                  </a:lnTo>
                  <a:lnTo>
                    <a:pt x="405" y="1068"/>
                  </a:lnTo>
                  <a:lnTo>
                    <a:pt x="395" y="1059"/>
                  </a:lnTo>
                  <a:lnTo>
                    <a:pt x="372" y="1035"/>
                  </a:lnTo>
                  <a:lnTo>
                    <a:pt x="343" y="1004"/>
                  </a:lnTo>
                  <a:lnTo>
                    <a:pt x="317" y="971"/>
                  </a:lnTo>
                  <a:lnTo>
                    <a:pt x="295" y="943"/>
                  </a:lnTo>
                  <a:lnTo>
                    <a:pt x="287" y="931"/>
                  </a:lnTo>
                  <a:lnTo>
                    <a:pt x="282" y="922"/>
                  </a:lnTo>
                  <a:lnTo>
                    <a:pt x="279" y="916"/>
                  </a:lnTo>
                  <a:lnTo>
                    <a:pt x="278" y="912"/>
                  </a:lnTo>
                  <a:lnTo>
                    <a:pt x="282" y="912"/>
                  </a:lnTo>
                  <a:lnTo>
                    <a:pt x="286" y="916"/>
                  </a:lnTo>
                  <a:lnTo>
                    <a:pt x="294" y="921"/>
                  </a:lnTo>
                  <a:lnTo>
                    <a:pt x="304" y="930"/>
                  </a:lnTo>
                  <a:lnTo>
                    <a:pt x="327" y="954"/>
                  </a:lnTo>
                  <a:lnTo>
                    <a:pt x="355" y="985"/>
                  </a:lnTo>
                  <a:close/>
                  <a:moveTo>
                    <a:pt x="546" y="1205"/>
                  </a:moveTo>
                  <a:lnTo>
                    <a:pt x="575" y="1239"/>
                  </a:lnTo>
                  <a:lnTo>
                    <a:pt x="597" y="1268"/>
                  </a:lnTo>
                  <a:lnTo>
                    <a:pt x="606" y="1280"/>
                  </a:lnTo>
                  <a:lnTo>
                    <a:pt x="611" y="1289"/>
                  </a:lnTo>
                  <a:lnTo>
                    <a:pt x="615" y="1296"/>
                  </a:lnTo>
                  <a:lnTo>
                    <a:pt x="616" y="1300"/>
                  </a:lnTo>
                  <a:lnTo>
                    <a:pt x="612" y="1300"/>
                  </a:lnTo>
                  <a:lnTo>
                    <a:pt x="607" y="1296"/>
                  </a:lnTo>
                  <a:lnTo>
                    <a:pt x="599" y="1291"/>
                  </a:lnTo>
                  <a:lnTo>
                    <a:pt x="589" y="1281"/>
                  </a:lnTo>
                  <a:lnTo>
                    <a:pt x="564" y="1257"/>
                  </a:lnTo>
                  <a:lnTo>
                    <a:pt x="534" y="1225"/>
                  </a:lnTo>
                  <a:lnTo>
                    <a:pt x="505" y="1190"/>
                  </a:lnTo>
                  <a:lnTo>
                    <a:pt x="483" y="1161"/>
                  </a:lnTo>
                  <a:lnTo>
                    <a:pt x="475" y="1149"/>
                  </a:lnTo>
                  <a:lnTo>
                    <a:pt x="469" y="1140"/>
                  </a:lnTo>
                  <a:lnTo>
                    <a:pt x="466" y="1133"/>
                  </a:lnTo>
                  <a:lnTo>
                    <a:pt x="466" y="1129"/>
                  </a:lnTo>
                  <a:lnTo>
                    <a:pt x="468" y="1129"/>
                  </a:lnTo>
                  <a:lnTo>
                    <a:pt x="474" y="1132"/>
                  </a:lnTo>
                  <a:lnTo>
                    <a:pt x="481" y="1139"/>
                  </a:lnTo>
                  <a:lnTo>
                    <a:pt x="491" y="1147"/>
                  </a:lnTo>
                  <a:lnTo>
                    <a:pt x="517" y="1172"/>
                  </a:lnTo>
                  <a:lnTo>
                    <a:pt x="546" y="1205"/>
                  </a:lnTo>
                  <a:close/>
                  <a:moveTo>
                    <a:pt x="221" y="747"/>
                  </a:moveTo>
                  <a:lnTo>
                    <a:pt x="245" y="777"/>
                  </a:lnTo>
                  <a:lnTo>
                    <a:pt x="264" y="803"/>
                  </a:lnTo>
                  <a:lnTo>
                    <a:pt x="272" y="813"/>
                  </a:lnTo>
                  <a:lnTo>
                    <a:pt x="276" y="822"/>
                  </a:lnTo>
                  <a:lnTo>
                    <a:pt x="279" y="827"/>
                  </a:lnTo>
                  <a:lnTo>
                    <a:pt x="279" y="831"/>
                  </a:lnTo>
                  <a:lnTo>
                    <a:pt x="277" y="832"/>
                  </a:lnTo>
                  <a:lnTo>
                    <a:pt x="272" y="829"/>
                  </a:lnTo>
                  <a:lnTo>
                    <a:pt x="265" y="823"/>
                  </a:lnTo>
                  <a:lnTo>
                    <a:pt x="256" y="815"/>
                  </a:lnTo>
                  <a:lnTo>
                    <a:pt x="235" y="793"/>
                  </a:lnTo>
                  <a:lnTo>
                    <a:pt x="210" y="765"/>
                  </a:lnTo>
                  <a:lnTo>
                    <a:pt x="186" y="735"/>
                  </a:lnTo>
                  <a:lnTo>
                    <a:pt x="166" y="708"/>
                  </a:lnTo>
                  <a:lnTo>
                    <a:pt x="159" y="698"/>
                  </a:lnTo>
                  <a:lnTo>
                    <a:pt x="154" y="690"/>
                  </a:lnTo>
                  <a:lnTo>
                    <a:pt x="151" y="684"/>
                  </a:lnTo>
                  <a:lnTo>
                    <a:pt x="151" y="681"/>
                  </a:lnTo>
                  <a:lnTo>
                    <a:pt x="154" y="680"/>
                  </a:lnTo>
                  <a:lnTo>
                    <a:pt x="158" y="683"/>
                  </a:lnTo>
                  <a:lnTo>
                    <a:pt x="165" y="688"/>
                  </a:lnTo>
                  <a:lnTo>
                    <a:pt x="173" y="696"/>
                  </a:lnTo>
                  <a:lnTo>
                    <a:pt x="196" y="718"/>
                  </a:lnTo>
                  <a:lnTo>
                    <a:pt x="221" y="747"/>
                  </a:lnTo>
                  <a:close/>
                  <a:moveTo>
                    <a:pt x="394" y="949"/>
                  </a:moveTo>
                  <a:lnTo>
                    <a:pt x="419" y="980"/>
                  </a:lnTo>
                  <a:lnTo>
                    <a:pt x="440" y="1007"/>
                  </a:lnTo>
                  <a:lnTo>
                    <a:pt x="447" y="1018"/>
                  </a:lnTo>
                  <a:lnTo>
                    <a:pt x="453" y="1027"/>
                  </a:lnTo>
                  <a:lnTo>
                    <a:pt x="456" y="1034"/>
                  </a:lnTo>
                  <a:lnTo>
                    <a:pt x="456" y="1037"/>
                  </a:lnTo>
                  <a:lnTo>
                    <a:pt x="455" y="1037"/>
                  </a:lnTo>
                  <a:lnTo>
                    <a:pt x="454" y="1037"/>
                  </a:lnTo>
                  <a:lnTo>
                    <a:pt x="451" y="1036"/>
                  </a:lnTo>
                  <a:lnTo>
                    <a:pt x="448" y="1035"/>
                  </a:lnTo>
                  <a:lnTo>
                    <a:pt x="442" y="1029"/>
                  </a:lnTo>
                  <a:lnTo>
                    <a:pt x="432" y="1021"/>
                  </a:lnTo>
                  <a:lnTo>
                    <a:pt x="408" y="997"/>
                  </a:lnTo>
                  <a:lnTo>
                    <a:pt x="382" y="968"/>
                  </a:lnTo>
                  <a:lnTo>
                    <a:pt x="357" y="937"/>
                  </a:lnTo>
                  <a:lnTo>
                    <a:pt x="336" y="909"/>
                  </a:lnTo>
                  <a:lnTo>
                    <a:pt x="328" y="898"/>
                  </a:lnTo>
                  <a:lnTo>
                    <a:pt x="323" y="889"/>
                  </a:lnTo>
                  <a:lnTo>
                    <a:pt x="320" y="883"/>
                  </a:lnTo>
                  <a:lnTo>
                    <a:pt x="320" y="879"/>
                  </a:lnTo>
                  <a:lnTo>
                    <a:pt x="322" y="879"/>
                  </a:lnTo>
                  <a:lnTo>
                    <a:pt x="328" y="881"/>
                  </a:lnTo>
                  <a:lnTo>
                    <a:pt x="336" y="887"/>
                  </a:lnTo>
                  <a:lnTo>
                    <a:pt x="344" y="896"/>
                  </a:lnTo>
                  <a:lnTo>
                    <a:pt x="368" y="919"/>
                  </a:lnTo>
                  <a:lnTo>
                    <a:pt x="394" y="949"/>
                  </a:lnTo>
                  <a:close/>
                  <a:moveTo>
                    <a:pt x="578" y="1160"/>
                  </a:moveTo>
                  <a:lnTo>
                    <a:pt x="605" y="1192"/>
                  </a:lnTo>
                  <a:lnTo>
                    <a:pt x="627" y="1220"/>
                  </a:lnTo>
                  <a:lnTo>
                    <a:pt x="635" y="1231"/>
                  </a:lnTo>
                  <a:lnTo>
                    <a:pt x="640" y="1241"/>
                  </a:lnTo>
                  <a:lnTo>
                    <a:pt x="643" y="1248"/>
                  </a:lnTo>
                  <a:lnTo>
                    <a:pt x="643" y="1251"/>
                  </a:lnTo>
                  <a:lnTo>
                    <a:pt x="642" y="1251"/>
                  </a:lnTo>
                  <a:lnTo>
                    <a:pt x="641" y="1251"/>
                  </a:lnTo>
                  <a:lnTo>
                    <a:pt x="639" y="1250"/>
                  </a:lnTo>
                  <a:lnTo>
                    <a:pt x="636" y="1249"/>
                  </a:lnTo>
                  <a:lnTo>
                    <a:pt x="628" y="1242"/>
                  </a:lnTo>
                  <a:lnTo>
                    <a:pt x="618" y="1233"/>
                  </a:lnTo>
                  <a:lnTo>
                    <a:pt x="594" y="1210"/>
                  </a:lnTo>
                  <a:lnTo>
                    <a:pt x="566" y="1179"/>
                  </a:lnTo>
                  <a:lnTo>
                    <a:pt x="539" y="1146"/>
                  </a:lnTo>
                  <a:lnTo>
                    <a:pt x="517" y="1119"/>
                  </a:lnTo>
                  <a:lnTo>
                    <a:pt x="509" y="1107"/>
                  </a:lnTo>
                  <a:lnTo>
                    <a:pt x="503" y="1098"/>
                  </a:lnTo>
                  <a:lnTo>
                    <a:pt x="500" y="1091"/>
                  </a:lnTo>
                  <a:lnTo>
                    <a:pt x="500" y="1087"/>
                  </a:lnTo>
                  <a:lnTo>
                    <a:pt x="501" y="1087"/>
                  </a:lnTo>
                  <a:lnTo>
                    <a:pt x="502" y="1087"/>
                  </a:lnTo>
                  <a:lnTo>
                    <a:pt x="504" y="1088"/>
                  </a:lnTo>
                  <a:lnTo>
                    <a:pt x="508" y="1090"/>
                  </a:lnTo>
                  <a:lnTo>
                    <a:pt x="515" y="1096"/>
                  </a:lnTo>
                  <a:lnTo>
                    <a:pt x="525" y="1104"/>
                  </a:lnTo>
                  <a:lnTo>
                    <a:pt x="550" y="1129"/>
                  </a:lnTo>
                  <a:lnTo>
                    <a:pt x="578" y="1160"/>
                  </a:lnTo>
                  <a:close/>
                  <a:moveTo>
                    <a:pt x="118" y="539"/>
                  </a:moveTo>
                  <a:lnTo>
                    <a:pt x="140" y="567"/>
                  </a:lnTo>
                  <a:lnTo>
                    <a:pt x="158" y="591"/>
                  </a:lnTo>
                  <a:lnTo>
                    <a:pt x="165" y="600"/>
                  </a:lnTo>
                  <a:lnTo>
                    <a:pt x="169" y="608"/>
                  </a:lnTo>
                  <a:lnTo>
                    <a:pt x="171" y="614"/>
                  </a:lnTo>
                  <a:lnTo>
                    <a:pt x="171" y="617"/>
                  </a:lnTo>
                  <a:lnTo>
                    <a:pt x="169" y="618"/>
                  </a:lnTo>
                  <a:lnTo>
                    <a:pt x="165" y="614"/>
                  </a:lnTo>
                  <a:lnTo>
                    <a:pt x="158" y="610"/>
                  </a:lnTo>
                  <a:lnTo>
                    <a:pt x="150" y="602"/>
                  </a:lnTo>
                  <a:lnTo>
                    <a:pt x="132" y="582"/>
                  </a:lnTo>
                  <a:lnTo>
                    <a:pt x="108" y="557"/>
                  </a:lnTo>
                  <a:lnTo>
                    <a:pt x="86" y="528"/>
                  </a:lnTo>
                  <a:lnTo>
                    <a:pt x="69" y="504"/>
                  </a:lnTo>
                  <a:lnTo>
                    <a:pt x="62" y="495"/>
                  </a:lnTo>
                  <a:lnTo>
                    <a:pt x="58" y="486"/>
                  </a:lnTo>
                  <a:lnTo>
                    <a:pt x="55" y="481"/>
                  </a:lnTo>
                  <a:lnTo>
                    <a:pt x="55" y="478"/>
                  </a:lnTo>
                  <a:lnTo>
                    <a:pt x="58" y="478"/>
                  </a:lnTo>
                  <a:lnTo>
                    <a:pt x="62" y="481"/>
                  </a:lnTo>
                  <a:lnTo>
                    <a:pt x="69" y="485"/>
                  </a:lnTo>
                  <a:lnTo>
                    <a:pt x="76" y="493"/>
                  </a:lnTo>
                  <a:lnTo>
                    <a:pt x="95" y="513"/>
                  </a:lnTo>
                  <a:lnTo>
                    <a:pt x="118" y="539"/>
                  </a:lnTo>
                  <a:close/>
                  <a:moveTo>
                    <a:pt x="276" y="725"/>
                  </a:moveTo>
                  <a:lnTo>
                    <a:pt x="299" y="754"/>
                  </a:lnTo>
                  <a:lnTo>
                    <a:pt x="317" y="779"/>
                  </a:lnTo>
                  <a:lnTo>
                    <a:pt x="323" y="789"/>
                  </a:lnTo>
                  <a:lnTo>
                    <a:pt x="329" y="797"/>
                  </a:lnTo>
                  <a:lnTo>
                    <a:pt x="331" y="803"/>
                  </a:lnTo>
                  <a:lnTo>
                    <a:pt x="331" y="806"/>
                  </a:lnTo>
                  <a:lnTo>
                    <a:pt x="329" y="806"/>
                  </a:lnTo>
                  <a:lnTo>
                    <a:pt x="325" y="804"/>
                  </a:lnTo>
                  <a:lnTo>
                    <a:pt x="318" y="799"/>
                  </a:lnTo>
                  <a:lnTo>
                    <a:pt x="309" y="791"/>
                  </a:lnTo>
                  <a:lnTo>
                    <a:pt x="289" y="770"/>
                  </a:lnTo>
                  <a:lnTo>
                    <a:pt x="265" y="742"/>
                  </a:lnTo>
                  <a:lnTo>
                    <a:pt x="241" y="714"/>
                  </a:lnTo>
                  <a:lnTo>
                    <a:pt x="223" y="688"/>
                  </a:lnTo>
                  <a:lnTo>
                    <a:pt x="215" y="678"/>
                  </a:lnTo>
                  <a:lnTo>
                    <a:pt x="211" y="671"/>
                  </a:lnTo>
                  <a:lnTo>
                    <a:pt x="209" y="665"/>
                  </a:lnTo>
                  <a:lnTo>
                    <a:pt x="209" y="662"/>
                  </a:lnTo>
                  <a:lnTo>
                    <a:pt x="211" y="661"/>
                  </a:lnTo>
                  <a:lnTo>
                    <a:pt x="215" y="663"/>
                  </a:lnTo>
                  <a:lnTo>
                    <a:pt x="222" y="669"/>
                  </a:lnTo>
                  <a:lnTo>
                    <a:pt x="231" y="676"/>
                  </a:lnTo>
                  <a:lnTo>
                    <a:pt x="251" y="697"/>
                  </a:lnTo>
                  <a:lnTo>
                    <a:pt x="276" y="725"/>
                  </a:lnTo>
                  <a:close/>
                  <a:moveTo>
                    <a:pt x="442" y="919"/>
                  </a:moveTo>
                  <a:lnTo>
                    <a:pt x="467" y="949"/>
                  </a:lnTo>
                  <a:lnTo>
                    <a:pt x="486" y="974"/>
                  </a:lnTo>
                  <a:lnTo>
                    <a:pt x="493" y="985"/>
                  </a:lnTo>
                  <a:lnTo>
                    <a:pt x="498" y="994"/>
                  </a:lnTo>
                  <a:lnTo>
                    <a:pt x="501" y="1000"/>
                  </a:lnTo>
                  <a:lnTo>
                    <a:pt x="501" y="1003"/>
                  </a:lnTo>
                  <a:lnTo>
                    <a:pt x="500" y="1004"/>
                  </a:lnTo>
                  <a:lnTo>
                    <a:pt x="499" y="1004"/>
                  </a:lnTo>
                  <a:lnTo>
                    <a:pt x="497" y="1003"/>
                  </a:lnTo>
                  <a:lnTo>
                    <a:pt x="493" y="1002"/>
                  </a:lnTo>
                  <a:lnTo>
                    <a:pt x="487" y="996"/>
                  </a:lnTo>
                  <a:lnTo>
                    <a:pt x="478" y="989"/>
                  </a:lnTo>
                  <a:lnTo>
                    <a:pt x="456" y="966"/>
                  </a:lnTo>
                  <a:lnTo>
                    <a:pt x="430" y="938"/>
                  </a:lnTo>
                  <a:lnTo>
                    <a:pt x="405" y="907"/>
                  </a:lnTo>
                  <a:lnTo>
                    <a:pt x="386" y="881"/>
                  </a:lnTo>
                  <a:lnTo>
                    <a:pt x="379" y="870"/>
                  </a:lnTo>
                  <a:lnTo>
                    <a:pt x="374" y="863"/>
                  </a:lnTo>
                  <a:lnTo>
                    <a:pt x="371" y="856"/>
                  </a:lnTo>
                  <a:lnTo>
                    <a:pt x="371" y="853"/>
                  </a:lnTo>
                  <a:lnTo>
                    <a:pt x="373" y="852"/>
                  </a:lnTo>
                  <a:lnTo>
                    <a:pt x="379" y="855"/>
                  </a:lnTo>
                  <a:lnTo>
                    <a:pt x="385" y="861"/>
                  </a:lnTo>
                  <a:lnTo>
                    <a:pt x="394" y="868"/>
                  </a:lnTo>
                  <a:lnTo>
                    <a:pt x="416" y="890"/>
                  </a:lnTo>
                  <a:lnTo>
                    <a:pt x="442" y="919"/>
                  </a:lnTo>
                  <a:close/>
                  <a:moveTo>
                    <a:pt x="239" y="606"/>
                  </a:moveTo>
                  <a:lnTo>
                    <a:pt x="236" y="606"/>
                  </a:lnTo>
                  <a:lnTo>
                    <a:pt x="232" y="603"/>
                  </a:lnTo>
                  <a:lnTo>
                    <a:pt x="226" y="599"/>
                  </a:lnTo>
                  <a:lnTo>
                    <a:pt x="219" y="592"/>
                  </a:lnTo>
                  <a:lnTo>
                    <a:pt x="200" y="573"/>
                  </a:lnTo>
                  <a:lnTo>
                    <a:pt x="178" y="547"/>
                  </a:lnTo>
                  <a:lnTo>
                    <a:pt x="157" y="521"/>
                  </a:lnTo>
                  <a:lnTo>
                    <a:pt x="140" y="498"/>
                  </a:lnTo>
                  <a:lnTo>
                    <a:pt x="134" y="489"/>
                  </a:lnTo>
                  <a:lnTo>
                    <a:pt x="129" y="481"/>
                  </a:lnTo>
                  <a:lnTo>
                    <a:pt x="127" y="475"/>
                  </a:lnTo>
                  <a:lnTo>
                    <a:pt x="127" y="472"/>
                  </a:lnTo>
                  <a:lnTo>
                    <a:pt x="129" y="472"/>
                  </a:lnTo>
                  <a:lnTo>
                    <a:pt x="134" y="474"/>
                  </a:lnTo>
                  <a:lnTo>
                    <a:pt x="139" y="479"/>
                  </a:lnTo>
                  <a:lnTo>
                    <a:pt x="147" y="486"/>
                  </a:lnTo>
                  <a:lnTo>
                    <a:pt x="166" y="505"/>
                  </a:lnTo>
                  <a:lnTo>
                    <a:pt x="188" y="531"/>
                  </a:lnTo>
                  <a:lnTo>
                    <a:pt x="210" y="557"/>
                  </a:lnTo>
                  <a:lnTo>
                    <a:pt x="226" y="580"/>
                  </a:lnTo>
                  <a:lnTo>
                    <a:pt x="232" y="589"/>
                  </a:lnTo>
                  <a:lnTo>
                    <a:pt x="236" y="597"/>
                  </a:lnTo>
                  <a:lnTo>
                    <a:pt x="239" y="602"/>
                  </a:lnTo>
                  <a:lnTo>
                    <a:pt x="239" y="606"/>
                  </a:lnTo>
                  <a:close/>
                  <a:moveTo>
                    <a:pt x="339" y="709"/>
                  </a:moveTo>
                  <a:lnTo>
                    <a:pt x="362" y="737"/>
                  </a:lnTo>
                  <a:lnTo>
                    <a:pt x="379" y="760"/>
                  </a:lnTo>
                  <a:lnTo>
                    <a:pt x="385" y="770"/>
                  </a:lnTo>
                  <a:lnTo>
                    <a:pt x="390" y="778"/>
                  </a:lnTo>
                  <a:lnTo>
                    <a:pt x="392" y="783"/>
                  </a:lnTo>
                  <a:lnTo>
                    <a:pt x="392" y="787"/>
                  </a:lnTo>
                  <a:lnTo>
                    <a:pt x="390" y="788"/>
                  </a:lnTo>
                  <a:lnTo>
                    <a:pt x="385" y="784"/>
                  </a:lnTo>
                  <a:lnTo>
                    <a:pt x="380" y="780"/>
                  </a:lnTo>
                  <a:lnTo>
                    <a:pt x="371" y="773"/>
                  </a:lnTo>
                  <a:lnTo>
                    <a:pt x="351" y="754"/>
                  </a:lnTo>
                  <a:lnTo>
                    <a:pt x="328" y="727"/>
                  </a:lnTo>
                  <a:lnTo>
                    <a:pt x="306" y="699"/>
                  </a:lnTo>
                  <a:lnTo>
                    <a:pt x="288" y="675"/>
                  </a:lnTo>
                  <a:lnTo>
                    <a:pt x="282" y="665"/>
                  </a:lnTo>
                  <a:lnTo>
                    <a:pt x="277" y="658"/>
                  </a:lnTo>
                  <a:lnTo>
                    <a:pt x="275" y="651"/>
                  </a:lnTo>
                  <a:lnTo>
                    <a:pt x="275" y="648"/>
                  </a:lnTo>
                  <a:lnTo>
                    <a:pt x="277" y="648"/>
                  </a:lnTo>
                  <a:lnTo>
                    <a:pt x="282" y="650"/>
                  </a:lnTo>
                  <a:lnTo>
                    <a:pt x="288" y="655"/>
                  </a:lnTo>
                  <a:lnTo>
                    <a:pt x="296" y="662"/>
                  </a:lnTo>
                  <a:lnTo>
                    <a:pt x="316" y="683"/>
                  </a:lnTo>
                  <a:lnTo>
                    <a:pt x="339" y="709"/>
                  </a:lnTo>
                  <a:close/>
                  <a:moveTo>
                    <a:pt x="499" y="895"/>
                  </a:moveTo>
                  <a:lnTo>
                    <a:pt x="522" y="923"/>
                  </a:lnTo>
                  <a:lnTo>
                    <a:pt x="541" y="948"/>
                  </a:lnTo>
                  <a:lnTo>
                    <a:pt x="547" y="959"/>
                  </a:lnTo>
                  <a:lnTo>
                    <a:pt x="553" y="966"/>
                  </a:lnTo>
                  <a:lnTo>
                    <a:pt x="555" y="972"/>
                  </a:lnTo>
                  <a:lnTo>
                    <a:pt x="555" y="975"/>
                  </a:lnTo>
                  <a:lnTo>
                    <a:pt x="554" y="976"/>
                  </a:lnTo>
                  <a:lnTo>
                    <a:pt x="553" y="976"/>
                  </a:lnTo>
                  <a:lnTo>
                    <a:pt x="551" y="975"/>
                  </a:lnTo>
                  <a:lnTo>
                    <a:pt x="549" y="974"/>
                  </a:lnTo>
                  <a:lnTo>
                    <a:pt x="542" y="969"/>
                  </a:lnTo>
                  <a:lnTo>
                    <a:pt x="533" y="961"/>
                  </a:lnTo>
                  <a:lnTo>
                    <a:pt x="512" y="940"/>
                  </a:lnTo>
                  <a:lnTo>
                    <a:pt x="487" y="912"/>
                  </a:lnTo>
                  <a:lnTo>
                    <a:pt x="464" y="884"/>
                  </a:lnTo>
                  <a:lnTo>
                    <a:pt x="445" y="859"/>
                  </a:lnTo>
                  <a:lnTo>
                    <a:pt x="438" y="848"/>
                  </a:lnTo>
                  <a:lnTo>
                    <a:pt x="433" y="841"/>
                  </a:lnTo>
                  <a:lnTo>
                    <a:pt x="430" y="834"/>
                  </a:lnTo>
                  <a:lnTo>
                    <a:pt x="430" y="831"/>
                  </a:lnTo>
                  <a:lnTo>
                    <a:pt x="433" y="831"/>
                  </a:lnTo>
                  <a:lnTo>
                    <a:pt x="437" y="833"/>
                  </a:lnTo>
                  <a:lnTo>
                    <a:pt x="444" y="838"/>
                  </a:lnTo>
                  <a:lnTo>
                    <a:pt x="453" y="846"/>
                  </a:lnTo>
                  <a:lnTo>
                    <a:pt x="474" y="867"/>
                  </a:lnTo>
                  <a:lnTo>
                    <a:pt x="499" y="895"/>
                  </a:lnTo>
                  <a:close/>
                  <a:moveTo>
                    <a:pt x="129" y="364"/>
                  </a:moveTo>
                  <a:lnTo>
                    <a:pt x="148" y="388"/>
                  </a:lnTo>
                  <a:lnTo>
                    <a:pt x="164" y="409"/>
                  </a:lnTo>
                  <a:lnTo>
                    <a:pt x="169" y="418"/>
                  </a:lnTo>
                  <a:lnTo>
                    <a:pt x="172" y="425"/>
                  </a:lnTo>
                  <a:lnTo>
                    <a:pt x="175" y="430"/>
                  </a:lnTo>
                  <a:lnTo>
                    <a:pt x="175" y="432"/>
                  </a:lnTo>
                  <a:lnTo>
                    <a:pt x="172" y="434"/>
                  </a:lnTo>
                  <a:lnTo>
                    <a:pt x="169" y="431"/>
                  </a:lnTo>
                  <a:lnTo>
                    <a:pt x="164" y="427"/>
                  </a:lnTo>
                  <a:lnTo>
                    <a:pt x="157" y="420"/>
                  </a:lnTo>
                  <a:lnTo>
                    <a:pt x="139" y="403"/>
                  </a:lnTo>
                  <a:lnTo>
                    <a:pt x="119" y="381"/>
                  </a:lnTo>
                  <a:lnTo>
                    <a:pt x="100" y="355"/>
                  </a:lnTo>
                  <a:lnTo>
                    <a:pt x="85" y="334"/>
                  </a:lnTo>
                  <a:lnTo>
                    <a:pt x="80" y="325"/>
                  </a:lnTo>
                  <a:lnTo>
                    <a:pt x="75" y="319"/>
                  </a:lnTo>
                  <a:lnTo>
                    <a:pt x="73" y="313"/>
                  </a:lnTo>
                  <a:lnTo>
                    <a:pt x="73" y="310"/>
                  </a:lnTo>
                  <a:lnTo>
                    <a:pt x="75" y="310"/>
                  </a:lnTo>
                  <a:lnTo>
                    <a:pt x="80" y="312"/>
                  </a:lnTo>
                  <a:lnTo>
                    <a:pt x="85" y="317"/>
                  </a:lnTo>
                  <a:lnTo>
                    <a:pt x="92" y="323"/>
                  </a:lnTo>
                  <a:lnTo>
                    <a:pt x="110" y="341"/>
                  </a:lnTo>
                  <a:lnTo>
                    <a:pt x="129" y="364"/>
                  </a:lnTo>
                  <a:close/>
                  <a:moveTo>
                    <a:pt x="266" y="527"/>
                  </a:moveTo>
                  <a:lnTo>
                    <a:pt x="286" y="553"/>
                  </a:lnTo>
                  <a:lnTo>
                    <a:pt x="303" y="575"/>
                  </a:lnTo>
                  <a:lnTo>
                    <a:pt x="308" y="584"/>
                  </a:lnTo>
                  <a:lnTo>
                    <a:pt x="312" y="590"/>
                  </a:lnTo>
                  <a:lnTo>
                    <a:pt x="315" y="596"/>
                  </a:lnTo>
                  <a:lnTo>
                    <a:pt x="315" y="599"/>
                  </a:lnTo>
                  <a:lnTo>
                    <a:pt x="312" y="599"/>
                  </a:lnTo>
                  <a:lnTo>
                    <a:pt x="308" y="597"/>
                  </a:lnTo>
                  <a:lnTo>
                    <a:pt x="303" y="592"/>
                  </a:lnTo>
                  <a:lnTo>
                    <a:pt x="295" y="587"/>
                  </a:lnTo>
                  <a:lnTo>
                    <a:pt x="277" y="568"/>
                  </a:lnTo>
                  <a:lnTo>
                    <a:pt x="256" y="544"/>
                  </a:lnTo>
                  <a:lnTo>
                    <a:pt x="235" y="518"/>
                  </a:lnTo>
                  <a:lnTo>
                    <a:pt x="220" y="496"/>
                  </a:lnTo>
                  <a:lnTo>
                    <a:pt x="214" y="488"/>
                  </a:lnTo>
                  <a:lnTo>
                    <a:pt x="210" y="481"/>
                  </a:lnTo>
                  <a:lnTo>
                    <a:pt x="208" y="475"/>
                  </a:lnTo>
                  <a:lnTo>
                    <a:pt x="208" y="472"/>
                  </a:lnTo>
                  <a:lnTo>
                    <a:pt x="210" y="472"/>
                  </a:lnTo>
                  <a:lnTo>
                    <a:pt x="214" y="474"/>
                  </a:lnTo>
                  <a:lnTo>
                    <a:pt x="220" y="479"/>
                  </a:lnTo>
                  <a:lnTo>
                    <a:pt x="228" y="484"/>
                  </a:lnTo>
                  <a:lnTo>
                    <a:pt x="245" y="503"/>
                  </a:lnTo>
                  <a:lnTo>
                    <a:pt x="266" y="527"/>
                  </a:lnTo>
                  <a:close/>
                  <a:moveTo>
                    <a:pt x="462" y="772"/>
                  </a:moveTo>
                  <a:lnTo>
                    <a:pt x="460" y="773"/>
                  </a:lnTo>
                  <a:lnTo>
                    <a:pt x="456" y="771"/>
                  </a:lnTo>
                  <a:lnTo>
                    <a:pt x="449" y="767"/>
                  </a:lnTo>
                  <a:lnTo>
                    <a:pt x="442" y="759"/>
                  </a:lnTo>
                  <a:lnTo>
                    <a:pt x="423" y="740"/>
                  </a:lnTo>
                  <a:lnTo>
                    <a:pt x="400" y="715"/>
                  </a:lnTo>
                  <a:lnTo>
                    <a:pt x="379" y="688"/>
                  </a:lnTo>
                  <a:lnTo>
                    <a:pt x="361" y="665"/>
                  </a:lnTo>
                  <a:lnTo>
                    <a:pt x="355" y="656"/>
                  </a:lnTo>
                  <a:lnTo>
                    <a:pt x="351" y="649"/>
                  </a:lnTo>
                  <a:lnTo>
                    <a:pt x="349" y="643"/>
                  </a:lnTo>
                  <a:lnTo>
                    <a:pt x="349" y="640"/>
                  </a:lnTo>
                  <a:lnTo>
                    <a:pt x="351" y="639"/>
                  </a:lnTo>
                  <a:lnTo>
                    <a:pt x="355" y="641"/>
                  </a:lnTo>
                  <a:lnTo>
                    <a:pt x="361" y="646"/>
                  </a:lnTo>
                  <a:lnTo>
                    <a:pt x="369" y="653"/>
                  </a:lnTo>
                  <a:lnTo>
                    <a:pt x="389" y="672"/>
                  </a:lnTo>
                  <a:lnTo>
                    <a:pt x="411" y="697"/>
                  </a:lnTo>
                  <a:lnTo>
                    <a:pt x="433" y="724"/>
                  </a:lnTo>
                  <a:lnTo>
                    <a:pt x="449" y="747"/>
                  </a:lnTo>
                  <a:lnTo>
                    <a:pt x="456" y="757"/>
                  </a:lnTo>
                  <a:lnTo>
                    <a:pt x="460" y="765"/>
                  </a:lnTo>
                  <a:lnTo>
                    <a:pt x="462" y="770"/>
                  </a:lnTo>
                  <a:lnTo>
                    <a:pt x="462" y="772"/>
                  </a:lnTo>
                  <a:close/>
                  <a:moveTo>
                    <a:pt x="565" y="876"/>
                  </a:moveTo>
                  <a:lnTo>
                    <a:pt x="587" y="904"/>
                  </a:lnTo>
                  <a:lnTo>
                    <a:pt x="605" y="927"/>
                  </a:lnTo>
                  <a:lnTo>
                    <a:pt x="611" y="937"/>
                  </a:lnTo>
                  <a:lnTo>
                    <a:pt x="616" y="944"/>
                  </a:lnTo>
                  <a:lnTo>
                    <a:pt x="618" y="951"/>
                  </a:lnTo>
                  <a:lnTo>
                    <a:pt x="618" y="954"/>
                  </a:lnTo>
                  <a:lnTo>
                    <a:pt x="616" y="954"/>
                  </a:lnTo>
                  <a:lnTo>
                    <a:pt x="611" y="952"/>
                  </a:lnTo>
                  <a:lnTo>
                    <a:pt x="605" y="948"/>
                  </a:lnTo>
                  <a:lnTo>
                    <a:pt x="597" y="940"/>
                  </a:lnTo>
                  <a:lnTo>
                    <a:pt x="577" y="920"/>
                  </a:lnTo>
                  <a:lnTo>
                    <a:pt x="553" y="895"/>
                  </a:lnTo>
                  <a:lnTo>
                    <a:pt x="530" y="866"/>
                  </a:lnTo>
                  <a:lnTo>
                    <a:pt x="512" y="843"/>
                  </a:lnTo>
                  <a:lnTo>
                    <a:pt x="505" y="833"/>
                  </a:lnTo>
                  <a:lnTo>
                    <a:pt x="501" y="824"/>
                  </a:lnTo>
                  <a:lnTo>
                    <a:pt x="499" y="819"/>
                  </a:lnTo>
                  <a:lnTo>
                    <a:pt x="499" y="815"/>
                  </a:lnTo>
                  <a:lnTo>
                    <a:pt x="501" y="815"/>
                  </a:lnTo>
                  <a:lnTo>
                    <a:pt x="505" y="817"/>
                  </a:lnTo>
                  <a:lnTo>
                    <a:pt x="512" y="822"/>
                  </a:lnTo>
                  <a:lnTo>
                    <a:pt x="521" y="830"/>
                  </a:lnTo>
                  <a:lnTo>
                    <a:pt x="541" y="849"/>
                  </a:lnTo>
                  <a:lnTo>
                    <a:pt x="565" y="876"/>
                  </a:lnTo>
                  <a:close/>
                  <a:moveTo>
                    <a:pt x="86" y="237"/>
                  </a:moveTo>
                  <a:lnTo>
                    <a:pt x="69" y="215"/>
                  </a:lnTo>
                  <a:lnTo>
                    <a:pt x="55" y="195"/>
                  </a:lnTo>
                  <a:lnTo>
                    <a:pt x="51" y="187"/>
                  </a:lnTo>
                  <a:lnTo>
                    <a:pt x="48" y="181"/>
                  </a:lnTo>
                  <a:lnTo>
                    <a:pt x="46" y="176"/>
                  </a:lnTo>
                  <a:lnTo>
                    <a:pt x="46" y="174"/>
                  </a:lnTo>
                  <a:lnTo>
                    <a:pt x="48" y="173"/>
                  </a:lnTo>
                  <a:lnTo>
                    <a:pt x="51" y="175"/>
                  </a:lnTo>
                  <a:lnTo>
                    <a:pt x="55" y="180"/>
                  </a:lnTo>
                  <a:lnTo>
                    <a:pt x="62" y="185"/>
                  </a:lnTo>
                  <a:lnTo>
                    <a:pt x="78" y="201"/>
                  </a:lnTo>
                  <a:lnTo>
                    <a:pt x="96" y="223"/>
                  </a:lnTo>
                  <a:lnTo>
                    <a:pt x="114" y="245"/>
                  </a:lnTo>
                  <a:lnTo>
                    <a:pt x="127" y="264"/>
                  </a:lnTo>
                  <a:lnTo>
                    <a:pt x="133" y="272"/>
                  </a:lnTo>
                  <a:lnTo>
                    <a:pt x="136" y="278"/>
                  </a:lnTo>
                  <a:lnTo>
                    <a:pt x="137" y="283"/>
                  </a:lnTo>
                  <a:lnTo>
                    <a:pt x="137" y="286"/>
                  </a:lnTo>
                  <a:lnTo>
                    <a:pt x="136" y="286"/>
                  </a:lnTo>
                  <a:lnTo>
                    <a:pt x="132" y="285"/>
                  </a:lnTo>
                  <a:lnTo>
                    <a:pt x="127" y="280"/>
                  </a:lnTo>
                  <a:lnTo>
                    <a:pt x="121" y="275"/>
                  </a:lnTo>
                  <a:lnTo>
                    <a:pt x="105" y="259"/>
                  </a:lnTo>
                  <a:lnTo>
                    <a:pt x="86" y="237"/>
                  </a:lnTo>
                  <a:close/>
                  <a:moveTo>
                    <a:pt x="211" y="387"/>
                  </a:moveTo>
                  <a:lnTo>
                    <a:pt x="192" y="364"/>
                  </a:lnTo>
                  <a:lnTo>
                    <a:pt x="178" y="344"/>
                  </a:lnTo>
                  <a:lnTo>
                    <a:pt x="172" y="335"/>
                  </a:lnTo>
                  <a:lnTo>
                    <a:pt x="169" y="329"/>
                  </a:lnTo>
                  <a:lnTo>
                    <a:pt x="167" y="324"/>
                  </a:lnTo>
                  <a:lnTo>
                    <a:pt x="167" y="321"/>
                  </a:lnTo>
                  <a:lnTo>
                    <a:pt x="169" y="321"/>
                  </a:lnTo>
                  <a:lnTo>
                    <a:pt x="172" y="323"/>
                  </a:lnTo>
                  <a:lnTo>
                    <a:pt x="178" y="327"/>
                  </a:lnTo>
                  <a:lnTo>
                    <a:pt x="185" y="333"/>
                  </a:lnTo>
                  <a:lnTo>
                    <a:pt x="201" y="350"/>
                  </a:lnTo>
                  <a:lnTo>
                    <a:pt x="221" y="372"/>
                  </a:lnTo>
                  <a:lnTo>
                    <a:pt x="239" y="395"/>
                  </a:lnTo>
                  <a:lnTo>
                    <a:pt x="253" y="415"/>
                  </a:lnTo>
                  <a:lnTo>
                    <a:pt x="258" y="424"/>
                  </a:lnTo>
                  <a:lnTo>
                    <a:pt x="262" y="430"/>
                  </a:lnTo>
                  <a:lnTo>
                    <a:pt x="264" y="436"/>
                  </a:lnTo>
                  <a:lnTo>
                    <a:pt x="264" y="438"/>
                  </a:lnTo>
                  <a:lnTo>
                    <a:pt x="262" y="439"/>
                  </a:lnTo>
                  <a:lnTo>
                    <a:pt x="258" y="437"/>
                  </a:lnTo>
                  <a:lnTo>
                    <a:pt x="253" y="432"/>
                  </a:lnTo>
                  <a:lnTo>
                    <a:pt x="246" y="427"/>
                  </a:lnTo>
                  <a:lnTo>
                    <a:pt x="230" y="409"/>
                  </a:lnTo>
                  <a:lnTo>
                    <a:pt x="211" y="387"/>
                  </a:lnTo>
                  <a:close/>
                  <a:moveTo>
                    <a:pt x="352" y="528"/>
                  </a:moveTo>
                  <a:lnTo>
                    <a:pt x="372" y="553"/>
                  </a:lnTo>
                  <a:lnTo>
                    <a:pt x="386" y="574"/>
                  </a:lnTo>
                  <a:lnTo>
                    <a:pt x="392" y="582"/>
                  </a:lnTo>
                  <a:lnTo>
                    <a:pt x="396" y="589"/>
                  </a:lnTo>
                  <a:lnTo>
                    <a:pt x="399" y="595"/>
                  </a:lnTo>
                  <a:lnTo>
                    <a:pt x="399" y="597"/>
                  </a:lnTo>
                  <a:lnTo>
                    <a:pt x="396" y="598"/>
                  </a:lnTo>
                  <a:lnTo>
                    <a:pt x="392" y="596"/>
                  </a:lnTo>
                  <a:lnTo>
                    <a:pt x="386" y="591"/>
                  </a:lnTo>
                  <a:lnTo>
                    <a:pt x="380" y="586"/>
                  </a:lnTo>
                  <a:lnTo>
                    <a:pt x="362" y="568"/>
                  </a:lnTo>
                  <a:lnTo>
                    <a:pt x="342" y="545"/>
                  </a:lnTo>
                  <a:lnTo>
                    <a:pt x="322" y="521"/>
                  </a:lnTo>
                  <a:lnTo>
                    <a:pt x="307" y="499"/>
                  </a:lnTo>
                  <a:lnTo>
                    <a:pt x="301" y="490"/>
                  </a:lnTo>
                  <a:lnTo>
                    <a:pt x="297" y="483"/>
                  </a:lnTo>
                  <a:lnTo>
                    <a:pt x="295" y="478"/>
                  </a:lnTo>
                  <a:lnTo>
                    <a:pt x="295" y="475"/>
                  </a:lnTo>
                  <a:lnTo>
                    <a:pt x="297" y="474"/>
                  </a:lnTo>
                  <a:lnTo>
                    <a:pt x="301" y="477"/>
                  </a:lnTo>
                  <a:lnTo>
                    <a:pt x="307" y="481"/>
                  </a:lnTo>
                  <a:lnTo>
                    <a:pt x="314" y="488"/>
                  </a:lnTo>
                  <a:lnTo>
                    <a:pt x="331" y="505"/>
                  </a:lnTo>
                  <a:lnTo>
                    <a:pt x="352" y="528"/>
                  </a:lnTo>
                  <a:close/>
                  <a:moveTo>
                    <a:pt x="480" y="709"/>
                  </a:moveTo>
                  <a:lnTo>
                    <a:pt x="460" y="684"/>
                  </a:lnTo>
                  <a:lnTo>
                    <a:pt x="444" y="662"/>
                  </a:lnTo>
                  <a:lnTo>
                    <a:pt x="438" y="652"/>
                  </a:lnTo>
                  <a:lnTo>
                    <a:pt x="434" y="645"/>
                  </a:lnTo>
                  <a:lnTo>
                    <a:pt x="432" y="640"/>
                  </a:lnTo>
                  <a:lnTo>
                    <a:pt x="432" y="637"/>
                  </a:lnTo>
                  <a:lnTo>
                    <a:pt x="434" y="637"/>
                  </a:lnTo>
                  <a:lnTo>
                    <a:pt x="438" y="639"/>
                  </a:lnTo>
                  <a:lnTo>
                    <a:pt x="444" y="643"/>
                  </a:lnTo>
                  <a:lnTo>
                    <a:pt x="451" y="649"/>
                  </a:lnTo>
                  <a:lnTo>
                    <a:pt x="470" y="667"/>
                  </a:lnTo>
                  <a:lnTo>
                    <a:pt x="491" y="692"/>
                  </a:lnTo>
                  <a:lnTo>
                    <a:pt x="512" y="717"/>
                  </a:lnTo>
                  <a:lnTo>
                    <a:pt x="529" y="739"/>
                  </a:lnTo>
                  <a:lnTo>
                    <a:pt x="534" y="748"/>
                  </a:lnTo>
                  <a:lnTo>
                    <a:pt x="537" y="755"/>
                  </a:lnTo>
                  <a:lnTo>
                    <a:pt x="540" y="760"/>
                  </a:lnTo>
                  <a:lnTo>
                    <a:pt x="540" y="763"/>
                  </a:lnTo>
                  <a:lnTo>
                    <a:pt x="537" y="763"/>
                  </a:lnTo>
                  <a:lnTo>
                    <a:pt x="534" y="762"/>
                  </a:lnTo>
                  <a:lnTo>
                    <a:pt x="528" y="758"/>
                  </a:lnTo>
                  <a:lnTo>
                    <a:pt x="520" y="751"/>
                  </a:lnTo>
                  <a:lnTo>
                    <a:pt x="502" y="733"/>
                  </a:lnTo>
                  <a:lnTo>
                    <a:pt x="480" y="709"/>
                  </a:lnTo>
                  <a:close/>
                  <a:moveTo>
                    <a:pt x="78" y="118"/>
                  </a:moveTo>
                  <a:lnTo>
                    <a:pt x="62" y="97"/>
                  </a:lnTo>
                  <a:lnTo>
                    <a:pt x="50" y="79"/>
                  </a:lnTo>
                  <a:lnTo>
                    <a:pt x="46" y="73"/>
                  </a:lnTo>
                  <a:lnTo>
                    <a:pt x="42" y="66"/>
                  </a:lnTo>
                  <a:lnTo>
                    <a:pt x="41" y="62"/>
                  </a:lnTo>
                  <a:lnTo>
                    <a:pt x="41" y="60"/>
                  </a:lnTo>
                  <a:lnTo>
                    <a:pt x="42" y="60"/>
                  </a:lnTo>
                  <a:lnTo>
                    <a:pt x="46" y="61"/>
                  </a:lnTo>
                  <a:lnTo>
                    <a:pt x="50" y="64"/>
                  </a:lnTo>
                  <a:lnTo>
                    <a:pt x="57" y="69"/>
                  </a:lnTo>
                  <a:lnTo>
                    <a:pt x="70" y="84"/>
                  </a:lnTo>
                  <a:lnTo>
                    <a:pt x="87" y="104"/>
                  </a:lnTo>
                  <a:lnTo>
                    <a:pt x="103" y="123"/>
                  </a:lnTo>
                  <a:lnTo>
                    <a:pt x="115" y="141"/>
                  </a:lnTo>
                  <a:lnTo>
                    <a:pt x="119" y="149"/>
                  </a:lnTo>
                  <a:lnTo>
                    <a:pt x="123" y="154"/>
                  </a:lnTo>
                  <a:lnTo>
                    <a:pt x="124" y="159"/>
                  </a:lnTo>
                  <a:lnTo>
                    <a:pt x="124" y="161"/>
                  </a:lnTo>
                  <a:lnTo>
                    <a:pt x="123" y="162"/>
                  </a:lnTo>
                  <a:lnTo>
                    <a:pt x="119" y="160"/>
                  </a:lnTo>
                  <a:lnTo>
                    <a:pt x="115" y="157"/>
                  </a:lnTo>
                  <a:lnTo>
                    <a:pt x="108" y="152"/>
                  </a:lnTo>
                  <a:lnTo>
                    <a:pt x="94" y="137"/>
                  </a:lnTo>
                  <a:lnTo>
                    <a:pt x="78" y="118"/>
                  </a:lnTo>
                  <a:close/>
                  <a:moveTo>
                    <a:pt x="191" y="256"/>
                  </a:moveTo>
                  <a:lnTo>
                    <a:pt x="173" y="234"/>
                  </a:lnTo>
                  <a:lnTo>
                    <a:pt x="161" y="216"/>
                  </a:lnTo>
                  <a:lnTo>
                    <a:pt x="156" y="208"/>
                  </a:lnTo>
                  <a:lnTo>
                    <a:pt x="153" y="202"/>
                  </a:lnTo>
                  <a:lnTo>
                    <a:pt x="151" y="197"/>
                  </a:lnTo>
                  <a:lnTo>
                    <a:pt x="151" y="194"/>
                  </a:lnTo>
                  <a:lnTo>
                    <a:pt x="153" y="194"/>
                  </a:lnTo>
                  <a:lnTo>
                    <a:pt x="157" y="195"/>
                  </a:lnTo>
                  <a:lnTo>
                    <a:pt x="161" y="200"/>
                  </a:lnTo>
                  <a:lnTo>
                    <a:pt x="167" y="205"/>
                  </a:lnTo>
                  <a:lnTo>
                    <a:pt x="182" y="221"/>
                  </a:lnTo>
                  <a:lnTo>
                    <a:pt x="200" y="240"/>
                  </a:lnTo>
                  <a:lnTo>
                    <a:pt x="217" y="261"/>
                  </a:lnTo>
                  <a:lnTo>
                    <a:pt x="230" y="280"/>
                  </a:lnTo>
                  <a:lnTo>
                    <a:pt x="234" y="288"/>
                  </a:lnTo>
                  <a:lnTo>
                    <a:pt x="237" y="295"/>
                  </a:lnTo>
                  <a:lnTo>
                    <a:pt x="240" y="299"/>
                  </a:lnTo>
                  <a:lnTo>
                    <a:pt x="240" y="301"/>
                  </a:lnTo>
                  <a:lnTo>
                    <a:pt x="237" y="302"/>
                  </a:lnTo>
                  <a:lnTo>
                    <a:pt x="234" y="300"/>
                  </a:lnTo>
                  <a:lnTo>
                    <a:pt x="230" y="297"/>
                  </a:lnTo>
                  <a:lnTo>
                    <a:pt x="223" y="291"/>
                  </a:lnTo>
                  <a:lnTo>
                    <a:pt x="208" y="276"/>
                  </a:lnTo>
                  <a:lnTo>
                    <a:pt x="191" y="256"/>
                  </a:lnTo>
                  <a:close/>
                  <a:moveTo>
                    <a:pt x="309" y="399"/>
                  </a:moveTo>
                  <a:lnTo>
                    <a:pt x="292" y="377"/>
                  </a:lnTo>
                  <a:lnTo>
                    <a:pt x="278" y="357"/>
                  </a:lnTo>
                  <a:lnTo>
                    <a:pt x="273" y="350"/>
                  </a:lnTo>
                  <a:lnTo>
                    <a:pt x="269" y="343"/>
                  </a:lnTo>
                  <a:lnTo>
                    <a:pt x="267" y="339"/>
                  </a:lnTo>
                  <a:lnTo>
                    <a:pt x="268" y="335"/>
                  </a:lnTo>
                  <a:lnTo>
                    <a:pt x="269" y="335"/>
                  </a:lnTo>
                  <a:lnTo>
                    <a:pt x="274" y="336"/>
                  </a:lnTo>
                  <a:lnTo>
                    <a:pt x="278" y="341"/>
                  </a:lnTo>
                  <a:lnTo>
                    <a:pt x="285" y="346"/>
                  </a:lnTo>
                  <a:lnTo>
                    <a:pt x="301" y="362"/>
                  </a:lnTo>
                  <a:lnTo>
                    <a:pt x="319" y="384"/>
                  </a:lnTo>
                  <a:lnTo>
                    <a:pt x="338" y="406"/>
                  </a:lnTo>
                  <a:lnTo>
                    <a:pt x="351" y="426"/>
                  </a:lnTo>
                  <a:lnTo>
                    <a:pt x="357" y="434"/>
                  </a:lnTo>
                  <a:lnTo>
                    <a:pt x="360" y="440"/>
                  </a:lnTo>
                  <a:lnTo>
                    <a:pt x="361" y="445"/>
                  </a:lnTo>
                  <a:lnTo>
                    <a:pt x="361" y="447"/>
                  </a:lnTo>
                  <a:lnTo>
                    <a:pt x="360" y="448"/>
                  </a:lnTo>
                  <a:lnTo>
                    <a:pt x="355" y="446"/>
                  </a:lnTo>
                  <a:lnTo>
                    <a:pt x="351" y="442"/>
                  </a:lnTo>
                  <a:lnTo>
                    <a:pt x="344" y="437"/>
                  </a:lnTo>
                  <a:lnTo>
                    <a:pt x="328" y="420"/>
                  </a:lnTo>
                  <a:lnTo>
                    <a:pt x="309" y="399"/>
                  </a:lnTo>
                  <a:close/>
                  <a:moveTo>
                    <a:pt x="436" y="549"/>
                  </a:moveTo>
                  <a:lnTo>
                    <a:pt x="417" y="526"/>
                  </a:lnTo>
                  <a:lnTo>
                    <a:pt x="402" y="506"/>
                  </a:lnTo>
                  <a:lnTo>
                    <a:pt x="396" y="498"/>
                  </a:lnTo>
                  <a:lnTo>
                    <a:pt x="393" y="491"/>
                  </a:lnTo>
                  <a:lnTo>
                    <a:pt x="391" y="485"/>
                  </a:lnTo>
                  <a:lnTo>
                    <a:pt x="392" y="483"/>
                  </a:lnTo>
                  <a:lnTo>
                    <a:pt x="393" y="482"/>
                  </a:lnTo>
                  <a:lnTo>
                    <a:pt x="397" y="484"/>
                  </a:lnTo>
                  <a:lnTo>
                    <a:pt x="403" y="488"/>
                  </a:lnTo>
                  <a:lnTo>
                    <a:pt x="410" y="494"/>
                  </a:lnTo>
                  <a:lnTo>
                    <a:pt x="426" y="511"/>
                  </a:lnTo>
                  <a:lnTo>
                    <a:pt x="446" y="533"/>
                  </a:lnTo>
                  <a:lnTo>
                    <a:pt x="465" y="556"/>
                  </a:lnTo>
                  <a:lnTo>
                    <a:pt x="479" y="577"/>
                  </a:lnTo>
                  <a:lnTo>
                    <a:pt x="485" y="585"/>
                  </a:lnTo>
                  <a:lnTo>
                    <a:pt x="489" y="591"/>
                  </a:lnTo>
                  <a:lnTo>
                    <a:pt x="490" y="597"/>
                  </a:lnTo>
                  <a:lnTo>
                    <a:pt x="490" y="599"/>
                  </a:lnTo>
                  <a:lnTo>
                    <a:pt x="488" y="600"/>
                  </a:lnTo>
                  <a:lnTo>
                    <a:pt x="485" y="598"/>
                  </a:lnTo>
                  <a:lnTo>
                    <a:pt x="479" y="595"/>
                  </a:lnTo>
                  <a:lnTo>
                    <a:pt x="472" y="588"/>
                  </a:lnTo>
                  <a:lnTo>
                    <a:pt x="455" y="571"/>
                  </a:lnTo>
                  <a:lnTo>
                    <a:pt x="436" y="549"/>
                  </a:lnTo>
                  <a:close/>
                  <a:moveTo>
                    <a:pt x="579" y="690"/>
                  </a:moveTo>
                  <a:lnTo>
                    <a:pt x="599" y="714"/>
                  </a:lnTo>
                  <a:lnTo>
                    <a:pt x="616" y="735"/>
                  </a:lnTo>
                  <a:lnTo>
                    <a:pt x="621" y="744"/>
                  </a:lnTo>
                  <a:lnTo>
                    <a:pt x="625" y="750"/>
                  </a:lnTo>
                  <a:lnTo>
                    <a:pt x="627" y="756"/>
                  </a:lnTo>
                  <a:lnTo>
                    <a:pt x="627" y="759"/>
                  </a:lnTo>
                  <a:lnTo>
                    <a:pt x="625" y="759"/>
                  </a:lnTo>
                  <a:lnTo>
                    <a:pt x="620" y="758"/>
                  </a:lnTo>
                  <a:lnTo>
                    <a:pt x="615" y="754"/>
                  </a:lnTo>
                  <a:lnTo>
                    <a:pt x="608" y="747"/>
                  </a:lnTo>
                  <a:lnTo>
                    <a:pt x="589" y="730"/>
                  </a:lnTo>
                  <a:lnTo>
                    <a:pt x="569" y="707"/>
                  </a:lnTo>
                  <a:lnTo>
                    <a:pt x="550" y="683"/>
                  </a:lnTo>
                  <a:lnTo>
                    <a:pt x="533" y="661"/>
                  </a:lnTo>
                  <a:lnTo>
                    <a:pt x="528" y="652"/>
                  </a:lnTo>
                  <a:lnTo>
                    <a:pt x="524" y="644"/>
                  </a:lnTo>
                  <a:lnTo>
                    <a:pt x="522" y="640"/>
                  </a:lnTo>
                  <a:lnTo>
                    <a:pt x="522" y="637"/>
                  </a:lnTo>
                  <a:lnTo>
                    <a:pt x="524" y="635"/>
                  </a:lnTo>
                  <a:lnTo>
                    <a:pt x="529" y="638"/>
                  </a:lnTo>
                  <a:lnTo>
                    <a:pt x="534" y="642"/>
                  </a:lnTo>
                  <a:lnTo>
                    <a:pt x="541" y="649"/>
                  </a:lnTo>
                  <a:lnTo>
                    <a:pt x="560" y="666"/>
                  </a:lnTo>
                  <a:lnTo>
                    <a:pt x="579" y="690"/>
                  </a:lnTo>
                  <a:close/>
                  <a:moveTo>
                    <a:pt x="193" y="146"/>
                  </a:moveTo>
                  <a:lnTo>
                    <a:pt x="179" y="126"/>
                  </a:lnTo>
                  <a:lnTo>
                    <a:pt x="167" y="108"/>
                  </a:lnTo>
                  <a:lnTo>
                    <a:pt x="162" y="101"/>
                  </a:lnTo>
                  <a:lnTo>
                    <a:pt x="159" y="96"/>
                  </a:lnTo>
                  <a:lnTo>
                    <a:pt x="158" y="91"/>
                  </a:lnTo>
                  <a:lnTo>
                    <a:pt x="158" y="89"/>
                  </a:lnTo>
                  <a:lnTo>
                    <a:pt x="160" y="89"/>
                  </a:lnTo>
                  <a:lnTo>
                    <a:pt x="164" y="90"/>
                  </a:lnTo>
                  <a:lnTo>
                    <a:pt x="168" y="94"/>
                  </a:lnTo>
                  <a:lnTo>
                    <a:pt x="173" y="98"/>
                  </a:lnTo>
                  <a:lnTo>
                    <a:pt x="187" y="112"/>
                  </a:lnTo>
                  <a:lnTo>
                    <a:pt x="203" y="130"/>
                  </a:lnTo>
                  <a:lnTo>
                    <a:pt x="218" y="150"/>
                  </a:lnTo>
                  <a:lnTo>
                    <a:pt x="230" y="168"/>
                  </a:lnTo>
                  <a:lnTo>
                    <a:pt x="234" y="174"/>
                  </a:lnTo>
                  <a:lnTo>
                    <a:pt x="237" y="180"/>
                  </a:lnTo>
                  <a:lnTo>
                    <a:pt x="239" y="184"/>
                  </a:lnTo>
                  <a:lnTo>
                    <a:pt x="239" y="186"/>
                  </a:lnTo>
                  <a:lnTo>
                    <a:pt x="236" y="187"/>
                  </a:lnTo>
                  <a:lnTo>
                    <a:pt x="233" y="185"/>
                  </a:lnTo>
                  <a:lnTo>
                    <a:pt x="229" y="182"/>
                  </a:lnTo>
                  <a:lnTo>
                    <a:pt x="223" y="178"/>
                  </a:lnTo>
                  <a:lnTo>
                    <a:pt x="210" y="163"/>
                  </a:lnTo>
                  <a:lnTo>
                    <a:pt x="193" y="146"/>
                  </a:lnTo>
                  <a:close/>
                  <a:moveTo>
                    <a:pt x="301" y="277"/>
                  </a:moveTo>
                  <a:lnTo>
                    <a:pt x="286" y="256"/>
                  </a:lnTo>
                  <a:lnTo>
                    <a:pt x="273" y="238"/>
                  </a:lnTo>
                  <a:lnTo>
                    <a:pt x="268" y="231"/>
                  </a:lnTo>
                  <a:lnTo>
                    <a:pt x="266" y="225"/>
                  </a:lnTo>
                  <a:lnTo>
                    <a:pt x="264" y="221"/>
                  </a:lnTo>
                  <a:lnTo>
                    <a:pt x="264" y="218"/>
                  </a:lnTo>
                  <a:lnTo>
                    <a:pt x="266" y="217"/>
                  </a:lnTo>
                  <a:lnTo>
                    <a:pt x="269" y="218"/>
                  </a:lnTo>
                  <a:lnTo>
                    <a:pt x="274" y="223"/>
                  </a:lnTo>
                  <a:lnTo>
                    <a:pt x="280" y="227"/>
                  </a:lnTo>
                  <a:lnTo>
                    <a:pt x="295" y="242"/>
                  </a:lnTo>
                  <a:lnTo>
                    <a:pt x="311" y="261"/>
                  </a:lnTo>
                  <a:lnTo>
                    <a:pt x="328" y="282"/>
                  </a:lnTo>
                  <a:lnTo>
                    <a:pt x="340" y="300"/>
                  </a:lnTo>
                  <a:lnTo>
                    <a:pt x="344" y="307"/>
                  </a:lnTo>
                  <a:lnTo>
                    <a:pt x="348" y="313"/>
                  </a:lnTo>
                  <a:lnTo>
                    <a:pt x="349" y="318"/>
                  </a:lnTo>
                  <a:lnTo>
                    <a:pt x="349" y="320"/>
                  </a:lnTo>
                  <a:lnTo>
                    <a:pt x="347" y="320"/>
                  </a:lnTo>
                  <a:lnTo>
                    <a:pt x="343" y="319"/>
                  </a:lnTo>
                  <a:lnTo>
                    <a:pt x="339" y="315"/>
                  </a:lnTo>
                  <a:lnTo>
                    <a:pt x="333" y="310"/>
                  </a:lnTo>
                  <a:lnTo>
                    <a:pt x="319" y="296"/>
                  </a:lnTo>
                  <a:lnTo>
                    <a:pt x="301" y="277"/>
                  </a:lnTo>
                  <a:close/>
                  <a:moveTo>
                    <a:pt x="426" y="398"/>
                  </a:moveTo>
                  <a:lnTo>
                    <a:pt x="444" y="419"/>
                  </a:lnTo>
                  <a:lnTo>
                    <a:pt x="457" y="438"/>
                  </a:lnTo>
                  <a:lnTo>
                    <a:pt x="461" y="446"/>
                  </a:lnTo>
                  <a:lnTo>
                    <a:pt x="465" y="452"/>
                  </a:lnTo>
                  <a:lnTo>
                    <a:pt x="467" y="457"/>
                  </a:lnTo>
                  <a:lnTo>
                    <a:pt x="467" y="460"/>
                  </a:lnTo>
                  <a:lnTo>
                    <a:pt x="465" y="460"/>
                  </a:lnTo>
                  <a:lnTo>
                    <a:pt x="461" y="459"/>
                  </a:lnTo>
                  <a:lnTo>
                    <a:pt x="456" y="456"/>
                  </a:lnTo>
                  <a:lnTo>
                    <a:pt x="450" y="450"/>
                  </a:lnTo>
                  <a:lnTo>
                    <a:pt x="435" y="435"/>
                  </a:lnTo>
                  <a:lnTo>
                    <a:pt x="417" y="415"/>
                  </a:lnTo>
                  <a:lnTo>
                    <a:pt x="400" y="393"/>
                  </a:lnTo>
                  <a:lnTo>
                    <a:pt x="386" y="374"/>
                  </a:lnTo>
                  <a:lnTo>
                    <a:pt x="382" y="366"/>
                  </a:lnTo>
                  <a:lnTo>
                    <a:pt x="379" y="361"/>
                  </a:lnTo>
                  <a:lnTo>
                    <a:pt x="376" y="355"/>
                  </a:lnTo>
                  <a:lnTo>
                    <a:pt x="376" y="353"/>
                  </a:lnTo>
                  <a:lnTo>
                    <a:pt x="379" y="352"/>
                  </a:lnTo>
                  <a:lnTo>
                    <a:pt x="382" y="354"/>
                  </a:lnTo>
                  <a:lnTo>
                    <a:pt x="387" y="357"/>
                  </a:lnTo>
                  <a:lnTo>
                    <a:pt x="393" y="363"/>
                  </a:lnTo>
                  <a:lnTo>
                    <a:pt x="408" y="378"/>
                  </a:lnTo>
                  <a:lnTo>
                    <a:pt x="426" y="398"/>
                  </a:lnTo>
                  <a:close/>
                  <a:moveTo>
                    <a:pt x="537" y="558"/>
                  </a:moveTo>
                  <a:lnTo>
                    <a:pt x="520" y="536"/>
                  </a:lnTo>
                  <a:lnTo>
                    <a:pt x="505" y="516"/>
                  </a:lnTo>
                  <a:lnTo>
                    <a:pt x="500" y="509"/>
                  </a:lnTo>
                  <a:lnTo>
                    <a:pt x="497" y="502"/>
                  </a:lnTo>
                  <a:lnTo>
                    <a:pt x="496" y="496"/>
                  </a:lnTo>
                  <a:lnTo>
                    <a:pt x="496" y="494"/>
                  </a:lnTo>
                  <a:lnTo>
                    <a:pt x="498" y="493"/>
                  </a:lnTo>
                  <a:lnTo>
                    <a:pt x="501" y="495"/>
                  </a:lnTo>
                  <a:lnTo>
                    <a:pt x="507" y="499"/>
                  </a:lnTo>
                  <a:lnTo>
                    <a:pt x="513" y="504"/>
                  </a:lnTo>
                  <a:lnTo>
                    <a:pt x="529" y="521"/>
                  </a:lnTo>
                  <a:lnTo>
                    <a:pt x="549" y="542"/>
                  </a:lnTo>
                  <a:lnTo>
                    <a:pt x="566" y="564"/>
                  </a:lnTo>
                  <a:lnTo>
                    <a:pt x="580" y="584"/>
                  </a:lnTo>
                  <a:lnTo>
                    <a:pt x="585" y="591"/>
                  </a:lnTo>
                  <a:lnTo>
                    <a:pt x="588" y="598"/>
                  </a:lnTo>
                  <a:lnTo>
                    <a:pt x="590" y="602"/>
                  </a:lnTo>
                  <a:lnTo>
                    <a:pt x="590" y="606"/>
                  </a:lnTo>
                  <a:lnTo>
                    <a:pt x="588" y="607"/>
                  </a:lnTo>
                  <a:lnTo>
                    <a:pt x="585" y="605"/>
                  </a:lnTo>
                  <a:lnTo>
                    <a:pt x="579" y="601"/>
                  </a:lnTo>
                  <a:lnTo>
                    <a:pt x="573" y="596"/>
                  </a:lnTo>
                  <a:lnTo>
                    <a:pt x="556" y="579"/>
                  </a:lnTo>
                  <a:lnTo>
                    <a:pt x="537" y="558"/>
                  </a:lnTo>
                  <a:close/>
                  <a:moveTo>
                    <a:pt x="422" y="301"/>
                  </a:moveTo>
                  <a:lnTo>
                    <a:pt x="405" y="281"/>
                  </a:lnTo>
                  <a:lnTo>
                    <a:pt x="394" y="264"/>
                  </a:lnTo>
                  <a:lnTo>
                    <a:pt x="390" y="257"/>
                  </a:lnTo>
                  <a:lnTo>
                    <a:pt x="386" y="251"/>
                  </a:lnTo>
                  <a:lnTo>
                    <a:pt x="385" y="247"/>
                  </a:lnTo>
                  <a:lnTo>
                    <a:pt x="385" y="245"/>
                  </a:lnTo>
                  <a:lnTo>
                    <a:pt x="386" y="244"/>
                  </a:lnTo>
                  <a:lnTo>
                    <a:pt x="390" y="245"/>
                  </a:lnTo>
                  <a:lnTo>
                    <a:pt x="394" y="248"/>
                  </a:lnTo>
                  <a:lnTo>
                    <a:pt x="401" y="253"/>
                  </a:lnTo>
                  <a:lnTo>
                    <a:pt x="414" y="267"/>
                  </a:lnTo>
                  <a:lnTo>
                    <a:pt x="430" y="286"/>
                  </a:lnTo>
                  <a:lnTo>
                    <a:pt x="446" y="304"/>
                  </a:lnTo>
                  <a:lnTo>
                    <a:pt x="458" y="322"/>
                  </a:lnTo>
                  <a:lnTo>
                    <a:pt x="462" y="329"/>
                  </a:lnTo>
                  <a:lnTo>
                    <a:pt x="465" y="335"/>
                  </a:lnTo>
                  <a:lnTo>
                    <a:pt x="467" y="340"/>
                  </a:lnTo>
                  <a:lnTo>
                    <a:pt x="467" y="342"/>
                  </a:lnTo>
                  <a:lnTo>
                    <a:pt x="465" y="342"/>
                  </a:lnTo>
                  <a:lnTo>
                    <a:pt x="461" y="341"/>
                  </a:lnTo>
                  <a:lnTo>
                    <a:pt x="457" y="338"/>
                  </a:lnTo>
                  <a:lnTo>
                    <a:pt x="451" y="333"/>
                  </a:lnTo>
                  <a:lnTo>
                    <a:pt x="437" y="319"/>
                  </a:lnTo>
                  <a:lnTo>
                    <a:pt x="422" y="301"/>
                  </a:lnTo>
                  <a:close/>
                  <a:moveTo>
                    <a:pt x="531" y="432"/>
                  </a:moveTo>
                  <a:lnTo>
                    <a:pt x="514" y="411"/>
                  </a:lnTo>
                  <a:lnTo>
                    <a:pt x="502" y="394"/>
                  </a:lnTo>
                  <a:lnTo>
                    <a:pt x="498" y="386"/>
                  </a:lnTo>
                  <a:lnTo>
                    <a:pt x="494" y="381"/>
                  </a:lnTo>
                  <a:lnTo>
                    <a:pt x="492" y="376"/>
                  </a:lnTo>
                  <a:lnTo>
                    <a:pt x="493" y="373"/>
                  </a:lnTo>
                  <a:lnTo>
                    <a:pt x="494" y="373"/>
                  </a:lnTo>
                  <a:lnTo>
                    <a:pt x="498" y="374"/>
                  </a:lnTo>
                  <a:lnTo>
                    <a:pt x="503" y="377"/>
                  </a:lnTo>
                  <a:lnTo>
                    <a:pt x="509" y="383"/>
                  </a:lnTo>
                  <a:lnTo>
                    <a:pt x="524" y="397"/>
                  </a:lnTo>
                  <a:lnTo>
                    <a:pt x="541" y="416"/>
                  </a:lnTo>
                  <a:lnTo>
                    <a:pt x="557" y="437"/>
                  </a:lnTo>
                  <a:lnTo>
                    <a:pt x="571" y="454"/>
                  </a:lnTo>
                  <a:lnTo>
                    <a:pt x="575" y="462"/>
                  </a:lnTo>
                  <a:lnTo>
                    <a:pt x="578" y="468"/>
                  </a:lnTo>
                  <a:lnTo>
                    <a:pt x="579" y="472"/>
                  </a:lnTo>
                  <a:lnTo>
                    <a:pt x="579" y="475"/>
                  </a:lnTo>
                  <a:lnTo>
                    <a:pt x="577" y="475"/>
                  </a:lnTo>
                  <a:lnTo>
                    <a:pt x="574" y="474"/>
                  </a:lnTo>
                  <a:lnTo>
                    <a:pt x="569" y="471"/>
                  </a:lnTo>
                  <a:lnTo>
                    <a:pt x="563" y="466"/>
                  </a:lnTo>
                  <a:lnTo>
                    <a:pt x="549" y="451"/>
                  </a:lnTo>
                  <a:lnTo>
                    <a:pt x="531" y="432"/>
                  </a:lnTo>
                  <a:close/>
                </a:path>
              </a:pathLst>
            </a:custGeom>
            <a:solidFill>
              <a:srgbClr val="F1DF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CH"/>
            </a:p>
          </p:txBody>
        </p:sp>
        <p:sp>
          <p:nvSpPr>
            <p:cNvPr id="30" name="Freeform 20"/>
            <p:cNvSpPr>
              <a:spLocks noEditPoints="1"/>
            </p:cNvSpPr>
            <p:nvPr userDrawn="1"/>
          </p:nvSpPr>
          <p:spPr bwMode="auto">
            <a:xfrm>
              <a:off x="9555957" y="1157287"/>
              <a:ext cx="134938" cy="458787"/>
            </a:xfrm>
            <a:custGeom>
              <a:avLst/>
              <a:gdLst>
                <a:gd name="T0" fmla="*/ 229 w 678"/>
                <a:gd name="T1" fmla="*/ 1741 h 2312"/>
                <a:gd name="T2" fmla="*/ 55 w 678"/>
                <a:gd name="T3" fmla="*/ 1465 h 2312"/>
                <a:gd name="T4" fmla="*/ 141 w 678"/>
                <a:gd name="T5" fmla="*/ 1410 h 2312"/>
                <a:gd name="T6" fmla="*/ 67 w 678"/>
                <a:gd name="T7" fmla="*/ 1221 h 2312"/>
                <a:gd name="T8" fmla="*/ 0 w 678"/>
                <a:gd name="T9" fmla="*/ 946 h 2312"/>
                <a:gd name="T10" fmla="*/ 0 w 678"/>
                <a:gd name="T11" fmla="*/ 756 h 2312"/>
                <a:gd name="T12" fmla="*/ 31 w 678"/>
                <a:gd name="T13" fmla="*/ 709 h 2312"/>
                <a:gd name="T14" fmla="*/ 10 w 678"/>
                <a:gd name="T15" fmla="*/ 179 h 2312"/>
                <a:gd name="T16" fmla="*/ 678 w 678"/>
                <a:gd name="T17" fmla="*/ 599 h 2312"/>
                <a:gd name="T18" fmla="*/ 625 w 678"/>
                <a:gd name="T19" fmla="*/ 897 h 2312"/>
                <a:gd name="T20" fmla="*/ 665 w 678"/>
                <a:gd name="T21" fmla="*/ 1144 h 2312"/>
                <a:gd name="T22" fmla="*/ 672 w 678"/>
                <a:gd name="T23" fmla="*/ 1314 h 2312"/>
                <a:gd name="T24" fmla="*/ 535 w 678"/>
                <a:gd name="T25" fmla="*/ 1345 h 2312"/>
                <a:gd name="T26" fmla="*/ 678 w 678"/>
                <a:gd name="T27" fmla="*/ 1632 h 2312"/>
                <a:gd name="T28" fmla="*/ 548 w 678"/>
                <a:gd name="T29" fmla="*/ 1570 h 2312"/>
                <a:gd name="T30" fmla="*/ 609 w 678"/>
                <a:gd name="T31" fmla="*/ 1762 h 2312"/>
                <a:gd name="T32" fmla="*/ 646 w 678"/>
                <a:gd name="T33" fmla="*/ 1953 h 2312"/>
                <a:gd name="T34" fmla="*/ 556 w 678"/>
                <a:gd name="T35" fmla="*/ 2065 h 2312"/>
                <a:gd name="T36" fmla="*/ 537 w 678"/>
                <a:gd name="T37" fmla="*/ 2148 h 2312"/>
                <a:gd name="T38" fmla="*/ 91 w 678"/>
                <a:gd name="T39" fmla="*/ 1631 h 2312"/>
                <a:gd name="T40" fmla="*/ 673 w 678"/>
                <a:gd name="T41" fmla="*/ 2253 h 2312"/>
                <a:gd name="T42" fmla="*/ 216 w 678"/>
                <a:gd name="T43" fmla="*/ 1691 h 2312"/>
                <a:gd name="T44" fmla="*/ 233 w 678"/>
                <a:gd name="T45" fmla="*/ 1677 h 2312"/>
                <a:gd name="T46" fmla="*/ 438 w 678"/>
                <a:gd name="T47" fmla="*/ 1879 h 2312"/>
                <a:gd name="T48" fmla="*/ 343 w 678"/>
                <a:gd name="T49" fmla="*/ 1741 h 2312"/>
                <a:gd name="T50" fmla="*/ 332 w 678"/>
                <a:gd name="T51" fmla="*/ 1693 h 2312"/>
                <a:gd name="T52" fmla="*/ 416 w 678"/>
                <a:gd name="T53" fmla="*/ 1724 h 2312"/>
                <a:gd name="T54" fmla="*/ 619 w 678"/>
                <a:gd name="T55" fmla="*/ 1874 h 2312"/>
                <a:gd name="T56" fmla="*/ 137 w 678"/>
                <a:gd name="T57" fmla="*/ 1295 h 2312"/>
                <a:gd name="T58" fmla="*/ 388 w 678"/>
                <a:gd name="T59" fmla="*/ 1589 h 2312"/>
                <a:gd name="T60" fmla="*/ 255 w 678"/>
                <a:gd name="T61" fmla="*/ 1387 h 2312"/>
                <a:gd name="T62" fmla="*/ 86 w 678"/>
                <a:gd name="T63" fmla="*/ 1127 h 2312"/>
                <a:gd name="T64" fmla="*/ 384 w 678"/>
                <a:gd name="T65" fmla="*/ 1442 h 2312"/>
                <a:gd name="T66" fmla="*/ 250 w 678"/>
                <a:gd name="T67" fmla="*/ 1245 h 2312"/>
                <a:gd name="T68" fmla="*/ 86 w 678"/>
                <a:gd name="T69" fmla="*/ 989 h 2312"/>
                <a:gd name="T70" fmla="*/ 472 w 678"/>
                <a:gd name="T71" fmla="*/ 1425 h 2312"/>
                <a:gd name="T72" fmla="*/ 106 w 678"/>
                <a:gd name="T73" fmla="*/ 944 h 2312"/>
                <a:gd name="T74" fmla="*/ 337 w 678"/>
                <a:gd name="T75" fmla="*/ 1188 h 2312"/>
                <a:gd name="T76" fmla="*/ 479 w 678"/>
                <a:gd name="T77" fmla="*/ 1287 h 2312"/>
                <a:gd name="T78" fmla="*/ 170 w 678"/>
                <a:gd name="T79" fmla="*/ 863 h 2312"/>
                <a:gd name="T80" fmla="*/ 367 w 678"/>
                <a:gd name="T81" fmla="*/ 1068 h 2312"/>
                <a:gd name="T82" fmla="*/ 342 w 678"/>
                <a:gd name="T83" fmla="*/ 965 h 2312"/>
                <a:gd name="T84" fmla="*/ 453 w 678"/>
                <a:gd name="T85" fmla="*/ 1108 h 2312"/>
                <a:gd name="T86" fmla="*/ 98 w 678"/>
                <a:gd name="T87" fmla="*/ 589 h 2312"/>
                <a:gd name="T88" fmla="*/ 564 w 678"/>
                <a:gd name="T89" fmla="*/ 1115 h 2312"/>
                <a:gd name="T90" fmla="*/ 10 w 678"/>
                <a:gd name="T91" fmla="*/ 399 h 2312"/>
                <a:gd name="T92" fmla="*/ 202 w 678"/>
                <a:gd name="T93" fmla="*/ 605 h 2312"/>
                <a:gd name="T94" fmla="*/ 613 w 678"/>
                <a:gd name="T95" fmla="*/ 1094 h 2312"/>
                <a:gd name="T96" fmla="*/ 201 w 678"/>
                <a:gd name="T97" fmla="*/ 519 h 2312"/>
                <a:gd name="T98" fmla="*/ 511 w 678"/>
                <a:gd name="T99" fmla="*/ 871 h 2312"/>
                <a:gd name="T100" fmla="*/ 146 w 678"/>
                <a:gd name="T101" fmla="*/ 341 h 2312"/>
                <a:gd name="T102" fmla="*/ 420 w 678"/>
                <a:gd name="T103" fmla="*/ 656 h 2312"/>
                <a:gd name="T104" fmla="*/ 474 w 678"/>
                <a:gd name="T105" fmla="*/ 724 h 2312"/>
                <a:gd name="T106" fmla="*/ 181 w 678"/>
                <a:gd name="T107" fmla="*/ 292 h 2312"/>
                <a:gd name="T108" fmla="*/ 357 w 678"/>
                <a:gd name="T109" fmla="*/ 470 h 2312"/>
                <a:gd name="T110" fmla="*/ 619 w 678"/>
                <a:gd name="T111" fmla="*/ 767 h 2312"/>
                <a:gd name="T112" fmla="*/ 91 w 678"/>
                <a:gd name="T113" fmla="*/ 42 h 2312"/>
                <a:gd name="T114" fmla="*/ 192 w 678"/>
                <a:gd name="T115" fmla="*/ 188 h 2312"/>
                <a:gd name="T116" fmla="*/ 423 w 678"/>
                <a:gd name="T117" fmla="*/ 431 h 2312"/>
                <a:gd name="T118" fmla="*/ 582 w 678"/>
                <a:gd name="T119" fmla="*/ 642 h 2312"/>
                <a:gd name="T120" fmla="*/ 405 w 678"/>
                <a:gd name="T121" fmla="*/ 290 h 2312"/>
                <a:gd name="T122" fmla="*/ 522 w 678"/>
                <a:gd name="T123" fmla="*/ 426 h 2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78" h="2312">
                  <a:moveTo>
                    <a:pt x="0" y="1576"/>
                  </a:moveTo>
                  <a:lnTo>
                    <a:pt x="0" y="1549"/>
                  </a:lnTo>
                  <a:lnTo>
                    <a:pt x="4" y="1553"/>
                  </a:lnTo>
                  <a:lnTo>
                    <a:pt x="51" y="1606"/>
                  </a:lnTo>
                  <a:lnTo>
                    <a:pt x="88" y="1650"/>
                  </a:lnTo>
                  <a:lnTo>
                    <a:pt x="103" y="1668"/>
                  </a:lnTo>
                  <a:lnTo>
                    <a:pt x="112" y="1682"/>
                  </a:lnTo>
                  <a:lnTo>
                    <a:pt x="119" y="1692"/>
                  </a:lnTo>
                  <a:lnTo>
                    <a:pt x="120" y="1697"/>
                  </a:lnTo>
                  <a:lnTo>
                    <a:pt x="117" y="1696"/>
                  </a:lnTo>
                  <a:lnTo>
                    <a:pt x="109" y="1689"/>
                  </a:lnTo>
                  <a:lnTo>
                    <a:pt x="98" y="1679"/>
                  </a:lnTo>
                  <a:lnTo>
                    <a:pt x="83" y="1665"/>
                  </a:lnTo>
                  <a:lnTo>
                    <a:pt x="45" y="1626"/>
                  </a:lnTo>
                  <a:lnTo>
                    <a:pt x="0" y="1576"/>
                  </a:lnTo>
                  <a:close/>
                  <a:moveTo>
                    <a:pt x="0" y="1532"/>
                  </a:moveTo>
                  <a:lnTo>
                    <a:pt x="0" y="1518"/>
                  </a:lnTo>
                  <a:lnTo>
                    <a:pt x="8" y="1528"/>
                  </a:lnTo>
                  <a:lnTo>
                    <a:pt x="12" y="1536"/>
                  </a:lnTo>
                  <a:lnTo>
                    <a:pt x="15" y="1540"/>
                  </a:lnTo>
                  <a:lnTo>
                    <a:pt x="15" y="1543"/>
                  </a:lnTo>
                  <a:lnTo>
                    <a:pt x="14" y="1543"/>
                  </a:lnTo>
                  <a:lnTo>
                    <a:pt x="11" y="1541"/>
                  </a:lnTo>
                  <a:lnTo>
                    <a:pt x="7" y="1538"/>
                  </a:lnTo>
                  <a:lnTo>
                    <a:pt x="0" y="1532"/>
                  </a:lnTo>
                  <a:close/>
                  <a:moveTo>
                    <a:pt x="0" y="1491"/>
                  </a:moveTo>
                  <a:lnTo>
                    <a:pt x="0" y="1483"/>
                  </a:lnTo>
                  <a:lnTo>
                    <a:pt x="18" y="1498"/>
                  </a:lnTo>
                  <a:lnTo>
                    <a:pt x="44" y="1523"/>
                  </a:lnTo>
                  <a:lnTo>
                    <a:pt x="78" y="1560"/>
                  </a:lnTo>
                  <a:lnTo>
                    <a:pt x="118" y="1603"/>
                  </a:lnTo>
                  <a:lnTo>
                    <a:pt x="162" y="1654"/>
                  </a:lnTo>
                  <a:lnTo>
                    <a:pt x="198" y="1697"/>
                  </a:lnTo>
                  <a:lnTo>
                    <a:pt x="212" y="1713"/>
                  </a:lnTo>
                  <a:lnTo>
                    <a:pt x="222" y="1726"/>
                  </a:lnTo>
                  <a:lnTo>
                    <a:pt x="227" y="1736"/>
                  </a:lnTo>
                  <a:lnTo>
                    <a:pt x="229" y="1741"/>
                  </a:lnTo>
                  <a:lnTo>
                    <a:pt x="225" y="1740"/>
                  </a:lnTo>
                  <a:lnTo>
                    <a:pt x="217" y="1734"/>
                  </a:lnTo>
                  <a:lnTo>
                    <a:pt x="206" y="1723"/>
                  </a:lnTo>
                  <a:lnTo>
                    <a:pt x="191" y="1709"/>
                  </a:lnTo>
                  <a:lnTo>
                    <a:pt x="152" y="1670"/>
                  </a:lnTo>
                  <a:lnTo>
                    <a:pt x="107" y="1621"/>
                  </a:lnTo>
                  <a:lnTo>
                    <a:pt x="71" y="1580"/>
                  </a:lnTo>
                  <a:lnTo>
                    <a:pt x="40" y="1543"/>
                  </a:lnTo>
                  <a:lnTo>
                    <a:pt x="15" y="1512"/>
                  </a:lnTo>
                  <a:lnTo>
                    <a:pt x="0" y="1491"/>
                  </a:lnTo>
                  <a:close/>
                  <a:moveTo>
                    <a:pt x="0" y="1461"/>
                  </a:moveTo>
                  <a:lnTo>
                    <a:pt x="0" y="1431"/>
                  </a:lnTo>
                  <a:lnTo>
                    <a:pt x="15" y="1446"/>
                  </a:lnTo>
                  <a:lnTo>
                    <a:pt x="30" y="1464"/>
                  </a:lnTo>
                  <a:lnTo>
                    <a:pt x="73" y="1512"/>
                  </a:lnTo>
                  <a:lnTo>
                    <a:pt x="107" y="1554"/>
                  </a:lnTo>
                  <a:lnTo>
                    <a:pt x="120" y="1571"/>
                  </a:lnTo>
                  <a:lnTo>
                    <a:pt x="130" y="1584"/>
                  </a:lnTo>
                  <a:lnTo>
                    <a:pt x="136" y="1593"/>
                  </a:lnTo>
                  <a:lnTo>
                    <a:pt x="137" y="1597"/>
                  </a:lnTo>
                  <a:lnTo>
                    <a:pt x="133" y="1596"/>
                  </a:lnTo>
                  <a:lnTo>
                    <a:pt x="126" y="1591"/>
                  </a:lnTo>
                  <a:lnTo>
                    <a:pt x="115" y="1581"/>
                  </a:lnTo>
                  <a:lnTo>
                    <a:pt x="100" y="1568"/>
                  </a:lnTo>
                  <a:lnTo>
                    <a:pt x="63" y="1529"/>
                  </a:lnTo>
                  <a:lnTo>
                    <a:pt x="19" y="1482"/>
                  </a:lnTo>
                  <a:lnTo>
                    <a:pt x="10" y="1471"/>
                  </a:lnTo>
                  <a:lnTo>
                    <a:pt x="0" y="1461"/>
                  </a:lnTo>
                  <a:close/>
                  <a:moveTo>
                    <a:pt x="0" y="1415"/>
                  </a:moveTo>
                  <a:lnTo>
                    <a:pt x="0" y="1389"/>
                  </a:lnTo>
                  <a:lnTo>
                    <a:pt x="24" y="1418"/>
                  </a:lnTo>
                  <a:lnTo>
                    <a:pt x="43" y="1441"/>
                  </a:lnTo>
                  <a:lnTo>
                    <a:pt x="48" y="1451"/>
                  </a:lnTo>
                  <a:lnTo>
                    <a:pt x="54" y="1457"/>
                  </a:lnTo>
                  <a:lnTo>
                    <a:pt x="56" y="1463"/>
                  </a:lnTo>
                  <a:lnTo>
                    <a:pt x="56" y="1465"/>
                  </a:lnTo>
                  <a:lnTo>
                    <a:pt x="55" y="1465"/>
                  </a:lnTo>
                  <a:lnTo>
                    <a:pt x="52" y="1463"/>
                  </a:lnTo>
                  <a:lnTo>
                    <a:pt x="46" y="1459"/>
                  </a:lnTo>
                  <a:lnTo>
                    <a:pt x="40" y="1454"/>
                  </a:lnTo>
                  <a:lnTo>
                    <a:pt x="22" y="1437"/>
                  </a:lnTo>
                  <a:lnTo>
                    <a:pt x="0" y="1415"/>
                  </a:lnTo>
                  <a:close/>
                  <a:moveTo>
                    <a:pt x="0" y="1314"/>
                  </a:moveTo>
                  <a:lnTo>
                    <a:pt x="0" y="1304"/>
                  </a:lnTo>
                  <a:lnTo>
                    <a:pt x="15" y="1317"/>
                  </a:lnTo>
                  <a:lnTo>
                    <a:pt x="40" y="1340"/>
                  </a:lnTo>
                  <a:lnTo>
                    <a:pt x="71" y="1372"/>
                  </a:lnTo>
                  <a:lnTo>
                    <a:pt x="105" y="1410"/>
                  </a:lnTo>
                  <a:lnTo>
                    <a:pt x="144" y="1456"/>
                  </a:lnTo>
                  <a:lnTo>
                    <a:pt x="176" y="1495"/>
                  </a:lnTo>
                  <a:lnTo>
                    <a:pt x="189" y="1510"/>
                  </a:lnTo>
                  <a:lnTo>
                    <a:pt x="197" y="1522"/>
                  </a:lnTo>
                  <a:lnTo>
                    <a:pt x="202" y="1531"/>
                  </a:lnTo>
                  <a:lnTo>
                    <a:pt x="203" y="1536"/>
                  </a:lnTo>
                  <a:lnTo>
                    <a:pt x="200" y="1536"/>
                  </a:lnTo>
                  <a:lnTo>
                    <a:pt x="193" y="1530"/>
                  </a:lnTo>
                  <a:lnTo>
                    <a:pt x="182" y="1521"/>
                  </a:lnTo>
                  <a:lnTo>
                    <a:pt x="169" y="1508"/>
                  </a:lnTo>
                  <a:lnTo>
                    <a:pt x="135" y="1474"/>
                  </a:lnTo>
                  <a:lnTo>
                    <a:pt x="94" y="1429"/>
                  </a:lnTo>
                  <a:lnTo>
                    <a:pt x="62" y="1392"/>
                  </a:lnTo>
                  <a:lnTo>
                    <a:pt x="35" y="1360"/>
                  </a:lnTo>
                  <a:lnTo>
                    <a:pt x="14" y="1334"/>
                  </a:lnTo>
                  <a:lnTo>
                    <a:pt x="0" y="1314"/>
                  </a:lnTo>
                  <a:close/>
                  <a:moveTo>
                    <a:pt x="0" y="1272"/>
                  </a:moveTo>
                  <a:lnTo>
                    <a:pt x="0" y="1244"/>
                  </a:lnTo>
                  <a:lnTo>
                    <a:pt x="12" y="1256"/>
                  </a:lnTo>
                  <a:lnTo>
                    <a:pt x="25" y="1271"/>
                  </a:lnTo>
                  <a:lnTo>
                    <a:pt x="39" y="1285"/>
                  </a:lnTo>
                  <a:lnTo>
                    <a:pt x="53" y="1301"/>
                  </a:lnTo>
                  <a:lnTo>
                    <a:pt x="91" y="1346"/>
                  </a:lnTo>
                  <a:lnTo>
                    <a:pt x="121" y="1383"/>
                  </a:lnTo>
                  <a:lnTo>
                    <a:pt x="132" y="1398"/>
                  </a:lnTo>
                  <a:lnTo>
                    <a:pt x="141" y="1410"/>
                  </a:lnTo>
                  <a:lnTo>
                    <a:pt x="146" y="1418"/>
                  </a:lnTo>
                  <a:lnTo>
                    <a:pt x="147" y="1422"/>
                  </a:lnTo>
                  <a:lnTo>
                    <a:pt x="143" y="1422"/>
                  </a:lnTo>
                  <a:lnTo>
                    <a:pt x="137" y="1416"/>
                  </a:lnTo>
                  <a:lnTo>
                    <a:pt x="127" y="1409"/>
                  </a:lnTo>
                  <a:lnTo>
                    <a:pt x="114" y="1395"/>
                  </a:lnTo>
                  <a:lnTo>
                    <a:pt x="80" y="1362"/>
                  </a:lnTo>
                  <a:lnTo>
                    <a:pt x="42" y="1319"/>
                  </a:lnTo>
                  <a:lnTo>
                    <a:pt x="31" y="1307"/>
                  </a:lnTo>
                  <a:lnTo>
                    <a:pt x="20" y="1295"/>
                  </a:lnTo>
                  <a:lnTo>
                    <a:pt x="10" y="1283"/>
                  </a:lnTo>
                  <a:lnTo>
                    <a:pt x="0" y="1272"/>
                  </a:lnTo>
                  <a:close/>
                  <a:moveTo>
                    <a:pt x="0" y="1220"/>
                  </a:moveTo>
                  <a:lnTo>
                    <a:pt x="0" y="1188"/>
                  </a:lnTo>
                  <a:lnTo>
                    <a:pt x="12" y="1201"/>
                  </a:lnTo>
                  <a:lnTo>
                    <a:pt x="48" y="1244"/>
                  </a:lnTo>
                  <a:lnTo>
                    <a:pt x="77" y="1280"/>
                  </a:lnTo>
                  <a:lnTo>
                    <a:pt x="88" y="1295"/>
                  </a:lnTo>
                  <a:lnTo>
                    <a:pt x="96" y="1306"/>
                  </a:lnTo>
                  <a:lnTo>
                    <a:pt x="100" y="1315"/>
                  </a:lnTo>
                  <a:lnTo>
                    <a:pt x="101" y="1318"/>
                  </a:lnTo>
                  <a:lnTo>
                    <a:pt x="100" y="1319"/>
                  </a:lnTo>
                  <a:lnTo>
                    <a:pt x="98" y="1318"/>
                  </a:lnTo>
                  <a:lnTo>
                    <a:pt x="96" y="1316"/>
                  </a:lnTo>
                  <a:lnTo>
                    <a:pt x="91" y="1314"/>
                  </a:lnTo>
                  <a:lnTo>
                    <a:pt x="82" y="1305"/>
                  </a:lnTo>
                  <a:lnTo>
                    <a:pt x="69" y="1294"/>
                  </a:lnTo>
                  <a:lnTo>
                    <a:pt x="37" y="1261"/>
                  </a:lnTo>
                  <a:lnTo>
                    <a:pt x="1" y="1220"/>
                  </a:lnTo>
                  <a:lnTo>
                    <a:pt x="0" y="1220"/>
                  </a:lnTo>
                  <a:close/>
                  <a:moveTo>
                    <a:pt x="0" y="1163"/>
                  </a:moveTo>
                  <a:lnTo>
                    <a:pt x="0" y="1132"/>
                  </a:lnTo>
                  <a:lnTo>
                    <a:pt x="29" y="1166"/>
                  </a:lnTo>
                  <a:lnTo>
                    <a:pt x="51" y="1195"/>
                  </a:lnTo>
                  <a:lnTo>
                    <a:pt x="58" y="1206"/>
                  </a:lnTo>
                  <a:lnTo>
                    <a:pt x="64" y="1215"/>
                  </a:lnTo>
                  <a:lnTo>
                    <a:pt x="67" y="1221"/>
                  </a:lnTo>
                  <a:lnTo>
                    <a:pt x="67" y="1223"/>
                  </a:lnTo>
                  <a:lnTo>
                    <a:pt x="65" y="1224"/>
                  </a:lnTo>
                  <a:lnTo>
                    <a:pt x="61" y="1221"/>
                  </a:lnTo>
                  <a:lnTo>
                    <a:pt x="55" y="1217"/>
                  </a:lnTo>
                  <a:lnTo>
                    <a:pt x="46" y="1210"/>
                  </a:lnTo>
                  <a:lnTo>
                    <a:pt x="26" y="1189"/>
                  </a:lnTo>
                  <a:lnTo>
                    <a:pt x="0" y="1163"/>
                  </a:lnTo>
                  <a:close/>
                  <a:moveTo>
                    <a:pt x="0" y="1101"/>
                  </a:moveTo>
                  <a:lnTo>
                    <a:pt x="0" y="1074"/>
                  </a:lnTo>
                  <a:lnTo>
                    <a:pt x="20" y="1099"/>
                  </a:lnTo>
                  <a:lnTo>
                    <a:pt x="34" y="1117"/>
                  </a:lnTo>
                  <a:lnTo>
                    <a:pt x="39" y="1125"/>
                  </a:lnTo>
                  <a:lnTo>
                    <a:pt x="43" y="1132"/>
                  </a:lnTo>
                  <a:lnTo>
                    <a:pt x="44" y="1136"/>
                  </a:lnTo>
                  <a:lnTo>
                    <a:pt x="44" y="1138"/>
                  </a:lnTo>
                  <a:lnTo>
                    <a:pt x="43" y="1140"/>
                  </a:lnTo>
                  <a:lnTo>
                    <a:pt x="40" y="1137"/>
                  </a:lnTo>
                  <a:lnTo>
                    <a:pt x="36" y="1135"/>
                  </a:lnTo>
                  <a:lnTo>
                    <a:pt x="31" y="1131"/>
                  </a:lnTo>
                  <a:lnTo>
                    <a:pt x="18" y="1119"/>
                  </a:lnTo>
                  <a:lnTo>
                    <a:pt x="0" y="1101"/>
                  </a:lnTo>
                  <a:close/>
                  <a:moveTo>
                    <a:pt x="0" y="1037"/>
                  </a:moveTo>
                  <a:lnTo>
                    <a:pt x="0" y="1013"/>
                  </a:lnTo>
                  <a:lnTo>
                    <a:pt x="14" y="1031"/>
                  </a:lnTo>
                  <a:lnTo>
                    <a:pt x="24" y="1046"/>
                  </a:lnTo>
                  <a:lnTo>
                    <a:pt x="28" y="1051"/>
                  </a:lnTo>
                  <a:lnTo>
                    <a:pt x="31" y="1056"/>
                  </a:lnTo>
                  <a:lnTo>
                    <a:pt x="32" y="1060"/>
                  </a:lnTo>
                  <a:lnTo>
                    <a:pt x="32" y="1061"/>
                  </a:lnTo>
                  <a:lnTo>
                    <a:pt x="31" y="1062"/>
                  </a:lnTo>
                  <a:lnTo>
                    <a:pt x="29" y="1061"/>
                  </a:lnTo>
                  <a:lnTo>
                    <a:pt x="25" y="1060"/>
                  </a:lnTo>
                  <a:lnTo>
                    <a:pt x="22" y="1057"/>
                  </a:lnTo>
                  <a:lnTo>
                    <a:pt x="12" y="1049"/>
                  </a:lnTo>
                  <a:lnTo>
                    <a:pt x="0" y="1037"/>
                  </a:lnTo>
                  <a:close/>
                  <a:moveTo>
                    <a:pt x="0" y="971"/>
                  </a:moveTo>
                  <a:lnTo>
                    <a:pt x="0" y="946"/>
                  </a:lnTo>
                  <a:lnTo>
                    <a:pt x="13" y="964"/>
                  </a:lnTo>
                  <a:lnTo>
                    <a:pt x="23" y="978"/>
                  </a:lnTo>
                  <a:lnTo>
                    <a:pt x="29" y="988"/>
                  </a:lnTo>
                  <a:lnTo>
                    <a:pt x="30" y="993"/>
                  </a:lnTo>
                  <a:lnTo>
                    <a:pt x="26" y="993"/>
                  </a:lnTo>
                  <a:lnTo>
                    <a:pt x="21" y="989"/>
                  </a:lnTo>
                  <a:lnTo>
                    <a:pt x="12" y="982"/>
                  </a:lnTo>
                  <a:lnTo>
                    <a:pt x="0" y="971"/>
                  </a:lnTo>
                  <a:close/>
                  <a:moveTo>
                    <a:pt x="0" y="902"/>
                  </a:moveTo>
                  <a:lnTo>
                    <a:pt x="0" y="876"/>
                  </a:lnTo>
                  <a:lnTo>
                    <a:pt x="16" y="897"/>
                  </a:lnTo>
                  <a:lnTo>
                    <a:pt x="29" y="914"/>
                  </a:lnTo>
                  <a:lnTo>
                    <a:pt x="33" y="921"/>
                  </a:lnTo>
                  <a:lnTo>
                    <a:pt x="35" y="927"/>
                  </a:lnTo>
                  <a:lnTo>
                    <a:pt x="37" y="930"/>
                  </a:lnTo>
                  <a:lnTo>
                    <a:pt x="36" y="932"/>
                  </a:lnTo>
                  <a:lnTo>
                    <a:pt x="35" y="932"/>
                  </a:lnTo>
                  <a:lnTo>
                    <a:pt x="33" y="932"/>
                  </a:lnTo>
                  <a:lnTo>
                    <a:pt x="30" y="930"/>
                  </a:lnTo>
                  <a:lnTo>
                    <a:pt x="25" y="927"/>
                  </a:lnTo>
                  <a:lnTo>
                    <a:pt x="14" y="917"/>
                  </a:lnTo>
                  <a:lnTo>
                    <a:pt x="0" y="902"/>
                  </a:lnTo>
                  <a:close/>
                  <a:moveTo>
                    <a:pt x="0" y="832"/>
                  </a:moveTo>
                  <a:lnTo>
                    <a:pt x="0" y="801"/>
                  </a:lnTo>
                  <a:lnTo>
                    <a:pt x="23" y="829"/>
                  </a:lnTo>
                  <a:lnTo>
                    <a:pt x="41" y="853"/>
                  </a:lnTo>
                  <a:lnTo>
                    <a:pt x="47" y="863"/>
                  </a:lnTo>
                  <a:lnTo>
                    <a:pt x="52" y="870"/>
                  </a:lnTo>
                  <a:lnTo>
                    <a:pt x="54" y="876"/>
                  </a:lnTo>
                  <a:lnTo>
                    <a:pt x="54" y="879"/>
                  </a:lnTo>
                  <a:lnTo>
                    <a:pt x="52" y="879"/>
                  </a:lnTo>
                  <a:lnTo>
                    <a:pt x="48" y="877"/>
                  </a:lnTo>
                  <a:lnTo>
                    <a:pt x="44" y="874"/>
                  </a:lnTo>
                  <a:lnTo>
                    <a:pt x="37" y="868"/>
                  </a:lnTo>
                  <a:lnTo>
                    <a:pt x="21" y="853"/>
                  </a:lnTo>
                  <a:lnTo>
                    <a:pt x="0" y="832"/>
                  </a:lnTo>
                  <a:close/>
                  <a:moveTo>
                    <a:pt x="0" y="756"/>
                  </a:moveTo>
                  <a:lnTo>
                    <a:pt x="0" y="724"/>
                  </a:lnTo>
                  <a:lnTo>
                    <a:pt x="8" y="732"/>
                  </a:lnTo>
                  <a:lnTo>
                    <a:pt x="16" y="741"/>
                  </a:lnTo>
                  <a:lnTo>
                    <a:pt x="43" y="774"/>
                  </a:lnTo>
                  <a:lnTo>
                    <a:pt x="64" y="802"/>
                  </a:lnTo>
                  <a:lnTo>
                    <a:pt x="72" y="813"/>
                  </a:lnTo>
                  <a:lnTo>
                    <a:pt x="77" y="823"/>
                  </a:lnTo>
                  <a:lnTo>
                    <a:pt x="80" y="829"/>
                  </a:lnTo>
                  <a:lnTo>
                    <a:pt x="80" y="833"/>
                  </a:lnTo>
                  <a:lnTo>
                    <a:pt x="78" y="833"/>
                  </a:lnTo>
                  <a:lnTo>
                    <a:pt x="73" y="829"/>
                  </a:lnTo>
                  <a:lnTo>
                    <a:pt x="66" y="824"/>
                  </a:lnTo>
                  <a:lnTo>
                    <a:pt x="56" y="815"/>
                  </a:lnTo>
                  <a:lnTo>
                    <a:pt x="33" y="791"/>
                  </a:lnTo>
                  <a:lnTo>
                    <a:pt x="4" y="760"/>
                  </a:lnTo>
                  <a:lnTo>
                    <a:pt x="0" y="756"/>
                  </a:lnTo>
                  <a:close/>
                  <a:moveTo>
                    <a:pt x="0" y="671"/>
                  </a:moveTo>
                  <a:lnTo>
                    <a:pt x="0" y="647"/>
                  </a:lnTo>
                  <a:lnTo>
                    <a:pt x="12" y="658"/>
                  </a:lnTo>
                  <a:lnTo>
                    <a:pt x="25" y="672"/>
                  </a:lnTo>
                  <a:lnTo>
                    <a:pt x="40" y="687"/>
                  </a:lnTo>
                  <a:lnTo>
                    <a:pt x="55" y="705"/>
                  </a:lnTo>
                  <a:lnTo>
                    <a:pt x="80" y="736"/>
                  </a:lnTo>
                  <a:lnTo>
                    <a:pt x="101" y="763"/>
                  </a:lnTo>
                  <a:lnTo>
                    <a:pt x="108" y="774"/>
                  </a:lnTo>
                  <a:lnTo>
                    <a:pt x="114" y="783"/>
                  </a:lnTo>
                  <a:lnTo>
                    <a:pt x="117" y="790"/>
                  </a:lnTo>
                  <a:lnTo>
                    <a:pt x="117" y="793"/>
                  </a:lnTo>
                  <a:lnTo>
                    <a:pt x="116" y="793"/>
                  </a:lnTo>
                  <a:lnTo>
                    <a:pt x="115" y="793"/>
                  </a:lnTo>
                  <a:lnTo>
                    <a:pt x="112" y="792"/>
                  </a:lnTo>
                  <a:lnTo>
                    <a:pt x="109" y="791"/>
                  </a:lnTo>
                  <a:lnTo>
                    <a:pt x="103" y="785"/>
                  </a:lnTo>
                  <a:lnTo>
                    <a:pt x="93" y="777"/>
                  </a:lnTo>
                  <a:lnTo>
                    <a:pt x="69" y="753"/>
                  </a:lnTo>
                  <a:lnTo>
                    <a:pt x="43" y="724"/>
                  </a:lnTo>
                  <a:lnTo>
                    <a:pt x="31" y="709"/>
                  </a:lnTo>
                  <a:lnTo>
                    <a:pt x="20" y="695"/>
                  </a:lnTo>
                  <a:lnTo>
                    <a:pt x="10" y="683"/>
                  </a:lnTo>
                  <a:lnTo>
                    <a:pt x="0" y="671"/>
                  </a:lnTo>
                  <a:close/>
                  <a:moveTo>
                    <a:pt x="0" y="495"/>
                  </a:moveTo>
                  <a:lnTo>
                    <a:pt x="0" y="465"/>
                  </a:lnTo>
                  <a:lnTo>
                    <a:pt x="23" y="493"/>
                  </a:lnTo>
                  <a:lnTo>
                    <a:pt x="40" y="516"/>
                  </a:lnTo>
                  <a:lnTo>
                    <a:pt x="46" y="526"/>
                  </a:lnTo>
                  <a:lnTo>
                    <a:pt x="51" y="534"/>
                  </a:lnTo>
                  <a:lnTo>
                    <a:pt x="53" y="539"/>
                  </a:lnTo>
                  <a:lnTo>
                    <a:pt x="53" y="543"/>
                  </a:lnTo>
                  <a:lnTo>
                    <a:pt x="52" y="544"/>
                  </a:lnTo>
                  <a:lnTo>
                    <a:pt x="47" y="542"/>
                  </a:lnTo>
                  <a:lnTo>
                    <a:pt x="43" y="538"/>
                  </a:lnTo>
                  <a:lnTo>
                    <a:pt x="36" y="533"/>
                  </a:lnTo>
                  <a:lnTo>
                    <a:pt x="20" y="517"/>
                  </a:lnTo>
                  <a:lnTo>
                    <a:pt x="0" y="495"/>
                  </a:lnTo>
                  <a:close/>
                  <a:moveTo>
                    <a:pt x="0" y="298"/>
                  </a:moveTo>
                  <a:lnTo>
                    <a:pt x="0" y="269"/>
                  </a:lnTo>
                  <a:lnTo>
                    <a:pt x="7" y="277"/>
                  </a:lnTo>
                  <a:lnTo>
                    <a:pt x="13" y="284"/>
                  </a:lnTo>
                  <a:lnTo>
                    <a:pt x="33" y="309"/>
                  </a:lnTo>
                  <a:lnTo>
                    <a:pt x="47" y="330"/>
                  </a:lnTo>
                  <a:lnTo>
                    <a:pt x="53" y="338"/>
                  </a:lnTo>
                  <a:lnTo>
                    <a:pt x="57" y="345"/>
                  </a:lnTo>
                  <a:lnTo>
                    <a:pt x="60" y="351"/>
                  </a:lnTo>
                  <a:lnTo>
                    <a:pt x="60" y="353"/>
                  </a:lnTo>
                  <a:lnTo>
                    <a:pt x="57" y="354"/>
                  </a:lnTo>
                  <a:lnTo>
                    <a:pt x="53" y="352"/>
                  </a:lnTo>
                  <a:lnTo>
                    <a:pt x="47" y="347"/>
                  </a:lnTo>
                  <a:lnTo>
                    <a:pt x="41" y="342"/>
                  </a:lnTo>
                  <a:lnTo>
                    <a:pt x="23" y="324"/>
                  </a:lnTo>
                  <a:lnTo>
                    <a:pt x="3" y="301"/>
                  </a:lnTo>
                  <a:lnTo>
                    <a:pt x="0" y="298"/>
                  </a:lnTo>
                  <a:close/>
                  <a:moveTo>
                    <a:pt x="0" y="188"/>
                  </a:moveTo>
                  <a:lnTo>
                    <a:pt x="0" y="164"/>
                  </a:lnTo>
                  <a:lnTo>
                    <a:pt x="10" y="179"/>
                  </a:lnTo>
                  <a:lnTo>
                    <a:pt x="18" y="191"/>
                  </a:lnTo>
                  <a:lnTo>
                    <a:pt x="22" y="198"/>
                  </a:lnTo>
                  <a:lnTo>
                    <a:pt x="22" y="203"/>
                  </a:lnTo>
                  <a:lnTo>
                    <a:pt x="21" y="204"/>
                  </a:lnTo>
                  <a:lnTo>
                    <a:pt x="20" y="204"/>
                  </a:lnTo>
                  <a:lnTo>
                    <a:pt x="18" y="203"/>
                  </a:lnTo>
                  <a:lnTo>
                    <a:pt x="15" y="201"/>
                  </a:lnTo>
                  <a:lnTo>
                    <a:pt x="9" y="196"/>
                  </a:lnTo>
                  <a:lnTo>
                    <a:pt x="0" y="188"/>
                  </a:lnTo>
                  <a:close/>
                  <a:moveTo>
                    <a:pt x="0" y="71"/>
                  </a:moveTo>
                  <a:lnTo>
                    <a:pt x="0" y="55"/>
                  </a:lnTo>
                  <a:lnTo>
                    <a:pt x="5" y="63"/>
                  </a:lnTo>
                  <a:lnTo>
                    <a:pt x="9" y="68"/>
                  </a:lnTo>
                  <a:lnTo>
                    <a:pt x="10" y="73"/>
                  </a:lnTo>
                  <a:lnTo>
                    <a:pt x="10" y="76"/>
                  </a:lnTo>
                  <a:lnTo>
                    <a:pt x="9" y="76"/>
                  </a:lnTo>
                  <a:lnTo>
                    <a:pt x="7" y="76"/>
                  </a:lnTo>
                  <a:lnTo>
                    <a:pt x="4" y="75"/>
                  </a:lnTo>
                  <a:lnTo>
                    <a:pt x="0" y="71"/>
                  </a:lnTo>
                  <a:close/>
                  <a:moveTo>
                    <a:pt x="678" y="472"/>
                  </a:moveTo>
                  <a:lnTo>
                    <a:pt x="678" y="502"/>
                  </a:lnTo>
                  <a:lnTo>
                    <a:pt x="673" y="495"/>
                  </a:lnTo>
                  <a:lnTo>
                    <a:pt x="667" y="489"/>
                  </a:lnTo>
                  <a:lnTo>
                    <a:pt x="650" y="469"/>
                  </a:lnTo>
                  <a:lnTo>
                    <a:pt x="637" y="450"/>
                  </a:lnTo>
                  <a:lnTo>
                    <a:pt x="632" y="442"/>
                  </a:lnTo>
                  <a:lnTo>
                    <a:pt x="629" y="437"/>
                  </a:lnTo>
                  <a:lnTo>
                    <a:pt x="628" y="432"/>
                  </a:lnTo>
                  <a:lnTo>
                    <a:pt x="628" y="429"/>
                  </a:lnTo>
                  <a:lnTo>
                    <a:pt x="630" y="428"/>
                  </a:lnTo>
                  <a:lnTo>
                    <a:pt x="633" y="430"/>
                  </a:lnTo>
                  <a:lnTo>
                    <a:pt x="639" y="432"/>
                  </a:lnTo>
                  <a:lnTo>
                    <a:pt x="645" y="438"/>
                  </a:lnTo>
                  <a:lnTo>
                    <a:pt x="661" y="452"/>
                  </a:lnTo>
                  <a:lnTo>
                    <a:pt x="678" y="472"/>
                  </a:lnTo>
                  <a:lnTo>
                    <a:pt x="678" y="472"/>
                  </a:lnTo>
                  <a:close/>
                  <a:moveTo>
                    <a:pt x="678" y="599"/>
                  </a:moveTo>
                  <a:lnTo>
                    <a:pt x="678" y="630"/>
                  </a:lnTo>
                  <a:lnTo>
                    <a:pt x="671" y="622"/>
                  </a:lnTo>
                  <a:lnTo>
                    <a:pt x="652" y="600"/>
                  </a:lnTo>
                  <a:lnTo>
                    <a:pt x="637" y="580"/>
                  </a:lnTo>
                  <a:lnTo>
                    <a:pt x="633" y="571"/>
                  </a:lnTo>
                  <a:lnTo>
                    <a:pt x="629" y="565"/>
                  </a:lnTo>
                  <a:lnTo>
                    <a:pt x="628" y="560"/>
                  </a:lnTo>
                  <a:lnTo>
                    <a:pt x="628" y="557"/>
                  </a:lnTo>
                  <a:lnTo>
                    <a:pt x="630" y="556"/>
                  </a:lnTo>
                  <a:lnTo>
                    <a:pt x="633" y="557"/>
                  </a:lnTo>
                  <a:lnTo>
                    <a:pt x="637" y="560"/>
                  </a:lnTo>
                  <a:lnTo>
                    <a:pt x="644" y="566"/>
                  </a:lnTo>
                  <a:lnTo>
                    <a:pt x="660" y="579"/>
                  </a:lnTo>
                  <a:lnTo>
                    <a:pt x="678" y="599"/>
                  </a:lnTo>
                  <a:close/>
                  <a:moveTo>
                    <a:pt x="678" y="722"/>
                  </a:moveTo>
                  <a:lnTo>
                    <a:pt x="678" y="751"/>
                  </a:lnTo>
                  <a:lnTo>
                    <a:pt x="666" y="735"/>
                  </a:lnTo>
                  <a:lnTo>
                    <a:pt x="657" y="721"/>
                  </a:lnTo>
                  <a:lnTo>
                    <a:pt x="655" y="716"/>
                  </a:lnTo>
                  <a:lnTo>
                    <a:pt x="653" y="711"/>
                  </a:lnTo>
                  <a:lnTo>
                    <a:pt x="652" y="708"/>
                  </a:lnTo>
                  <a:lnTo>
                    <a:pt x="652" y="706"/>
                  </a:lnTo>
                  <a:lnTo>
                    <a:pt x="653" y="706"/>
                  </a:lnTo>
                  <a:lnTo>
                    <a:pt x="655" y="706"/>
                  </a:lnTo>
                  <a:lnTo>
                    <a:pt x="657" y="707"/>
                  </a:lnTo>
                  <a:lnTo>
                    <a:pt x="661" y="708"/>
                  </a:lnTo>
                  <a:lnTo>
                    <a:pt x="668" y="714"/>
                  </a:lnTo>
                  <a:lnTo>
                    <a:pt x="678" y="722"/>
                  </a:lnTo>
                  <a:close/>
                  <a:moveTo>
                    <a:pt x="678" y="942"/>
                  </a:moveTo>
                  <a:lnTo>
                    <a:pt x="678" y="976"/>
                  </a:lnTo>
                  <a:lnTo>
                    <a:pt x="655" y="949"/>
                  </a:lnTo>
                  <a:lnTo>
                    <a:pt x="636" y="924"/>
                  </a:lnTo>
                  <a:lnTo>
                    <a:pt x="630" y="914"/>
                  </a:lnTo>
                  <a:lnTo>
                    <a:pt x="625" y="907"/>
                  </a:lnTo>
                  <a:lnTo>
                    <a:pt x="623" y="901"/>
                  </a:lnTo>
                  <a:lnTo>
                    <a:pt x="623" y="897"/>
                  </a:lnTo>
                  <a:lnTo>
                    <a:pt x="625" y="897"/>
                  </a:lnTo>
                  <a:lnTo>
                    <a:pt x="629" y="898"/>
                  </a:lnTo>
                  <a:lnTo>
                    <a:pt x="634" y="901"/>
                  </a:lnTo>
                  <a:lnTo>
                    <a:pt x="641" y="907"/>
                  </a:lnTo>
                  <a:lnTo>
                    <a:pt x="658" y="921"/>
                  </a:lnTo>
                  <a:lnTo>
                    <a:pt x="678" y="942"/>
                  </a:lnTo>
                  <a:close/>
                  <a:moveTo>
                    <a:pt x="678" y="1056"/>
                  </a:moveTo>
                  <a:lnTo>
                    <a:pt x="678" y="1064"/>
                  </a:lnTo>
                  <a:lnTo>
                    <a:pt x="674" y="1063"/>
                  </a:lnTo>
                  <a:lnTo>
                    <a:pt x="668" y="1060"/>
                  </a:lnTo>
                  <a:lnTo>
                    <a:pt x="662" y="1055"/>
                  </a:lnTo>
                  <a:lnTo>
                    <a:pt x="653" y="1047"/>
                  </a:lnTo>
                  <a:lnTo>
                    <a:pt x="632" y="1027"/>
                  </a:lnTo>
                  <a:lnTo>
                    <a:pt x="609" y="1002"/>
                  </a:lnTo>
                  <a:lnTo>
                    <a:pt x="583" y="973"/>
                  </a:lnTo>
                  <a:lnTo>
                    <a:pt x="565" y="948"/>
                  </a:lnTo>
                  <a:lnTo>
                    <a:pt x="557" y="936"/>
                  </a:lnTo>
                  <a:lnTo>
                    <a:pt x="553" y="929"/>
                  </a:lnTo>
                  <a:lnTo>
                    <a:pt x="550" y="922"/>
                  </a:lnTo>
                  <a:lnTo>
                    <a:pt x="550" y="919"/>
                  </a:lnTo>
                  <a:lnTo>
                    <a:pt x="551" y="918"/>
                  </a:lnTo>
                  <a:lnTo>
                    <a:pt x="553" y="918"/>
                  </a:lnTo>
                  <a:lnTo>
                    <a:pt x="555" y="919"/>
                  </a:lnTo>
                  <a:lnTo>
                    <a:pt x="558" y="920"/>
                  </a:lnTo>
                  <a:lnTo>
                    <a:pt x="565" y="925"/>
                  </a:lnTo>
                  <a:lnTo>
                    <a:pt x="573" y="932"/>
                  </a:lnTo>
                  <a:lnTo>
                    <a:pt x="596" y="953"/>
                  </a:lnTo>
                  <a:lnTo>
                    <a:pt x="621" y="981"/>
                  </a:lnTo>
                  <a:lnTo>
                    <a:pt x="641" y="1004"/>
                  </a:lnTo>
                  <a:lnTo>
                    <a:pt x="658" y="1025"/>
                  </a:lnTo>
                  <a:lnTo>
                    <a:pt x="671" y="1042"/>
                  </a:lnTo>
                  <a:lnTo>
                    <a:pt x="678" y="1056"/>
                  </a:lnTo>
                  <a:close/>
                  <a:moveTo>
                    <a:pt x="678" y="1149"/>
                  </a:moveTo>
                  <a:lnTo>
                    <a:pt x="678" y="1172"/>
                  </a:lnTo>
                  <a:lnTo>
                    <a:pt x="672" y="1162"/>
                  </a:lnTo>
                  <a:lnTo>
                    <a:pt x="667" y="1154"/>
                  </a:lnTo>
                  <a:lnTo>
                    <a:pt x="665" y="1148"/>
                  </a:lnTo>
                  <a:lnTo>
                    <a:pt x="665" y="1144"/>
                  </a:lnTo>
                  <a:lnTo>
                    <a:pt x="666" y="1144"/>
                  </a:lnTo>
                  <a:lnTo>
                    <a:pt x="669" y="1144"/>
                  </a:lnTo>
                  <a:lnTo>
                    <a:pt x="673" y="1146"/>
                  </a:lnTo>
                  <a:lnTo>
                    <a:pt x="678" y="1149"/>
                  </a:lnTo>
                  <a:close/>
                  <a:moveTo>
                    <a:pt x="678" y="1234"/>
                  </a:moveTo>
                  <a:lnTo>
                    <a:pt x="678" y="1270"/>
                  </a:lnTo>
                  <a:lnTo>
                    <a:pt x="653" y="1240"/>
                  </a:lnTo>
                  <a:lnTo>
                    <a:pt x="633" y="1213"/>
                  </a:lnTo>
                  <a:lnTo>
                    <a:pt x="625" y="1204"/>
                  </a:lnTo>
                  <a:lnTo>
                    <a:pt x="620" y="1195"/>
                  </a:lnTo>
                  <a:lnTo>
                    <a:pt x="618" y="1188"/>
                  </a:lnTo>
                  <a:lnTo>
                    <a:pt x="618" y="1185"/>
                  </a:lnTo>
                  <a:lnTo>
                    <a:pt x="620" y="1185"/>
                  </a:lnTo>
                  <a:lnTo>
                    <a:pt x="624" y="1186"/>
                  </a:lnTo>
                  <a:lnTo>
                    <a:pt x="630" y="1189"/>
                  </a:lnTo>
                  <a:lnTo>
                    <a:pt x="637" y="1196"/>
                  </a:lnTo>
                  <a:lnTo>
                    <a:pt x="655" y="1211"/>
                  </a:lnTo>
                  <a:lnTo>
                    <a:pt x="678" y="1234"/>
                  </a:lnTo>
                  <a:close/>
                  <a:moveTo>
                    <a:pt x="678" y="1322"/>
                  </a:moveTo>
                  <a:lnTo>
                    <a:pt x="678" y="1356"/>
                  </a:lnTo>
                  <a:lnTo>
                    <a:pt x="665" y="1343"/>
                  </a:lnTo>
                  <a:lnTo>
                    <a:pt x="651" y="1328"/>
                  </a:lnTo>
                  <a:lnTo>
                    <a:pt x="621" y="1294"/>
                  </a:lnTo>
                  <a:lnTo>
                    <a:pt x="598" y="1264"/>
                  </a:lnTo>
                  <a:lnTo>
                    <a:pt x="590" y="1252"/>
                  </a:lnTo>
                  <a:lnTo>
                    <a:pt x="583" y="1242"/>
                  </a:lnTo>
                  <a:lnTo>
                    <a:pt x="580" y="1236"/>
                  </a:lnTo>
                  <a:lnTo>
                    <a:pt x="580" y="1231"/>
                  </a:lnTo>
                  <a:lnTo>
                    <a:pt x="581" y="1231"/>
                  </a:lnTo>
                  <a:lnTo>
                    <a:pt x="583" y="1231"/>
                  </a:lnTo>
                  <a:lnTo>
                    <a:pt x="586" y="1232"/>
                  </a:lnTo>
                  <a:lnTo>
                    <a:pt x="589" y="1234"/>
                  </a:lnTo>
                  <a:lnTo>
                    <a:pt x="597" y="1240"/>
                  </a:lnTo>
                  <a:lnTo>
                    <a:pt x="608" y="1249"/>
                  </a:lnTo>
                  <a:lnTo>
                    <a:pt x="634" y="1274"/>
                  </a:lnTo>
                  <a:lnTo>
                    <a:pt x="665" y="1306"/>
                  </a:lnTo>
                  <a:lnTo>
                    <a:pt x="672" y="1314"/>
                  </a:lnTo>
                  <a:lnTo>
                    <a:pt x="678" y="1322"/>
                  </a:lnTo>
                  <a:close/>
                  <a:moveTo>
                    <a:pt x="678" y="1407"/>
                  </a:moveTo>
                  <a:lnTo>
                    <a:pt x="678" y="1436"/>
                  </a:lnTo>
                  <a:lnTo>
                    <a:pt x="666" y="1425"/>
                  </a:lnTo>
                  <a:lnTo>
                    <a:pt x="654" y="1413"/>
                  </a:lnTo>
                  <a:lnTo>
                    <a:pt x="641" y="1399"/>
                  </a:lnTo>
                  <a:lnTo>
                    <a:pt x="626" y="1383"/>
                  </a:lnTo>
                  <a:lnTo>
                    <a:pt x="596" y="1349"/>
                  </a:lnTo>
                  <a:lnTo>
                    <a:pt x="571" y="1318"/>
                  </a:lnTo>
                  <a:lnTo>
                    <a:pt x="562" y="1306"/>
                  </a:lnTo>
                  <a:lnTo>
                    <a:pt x="557" y="1296"/>
                  </a:lnTo>
                  <a:lnTo>
                    <a:pt x="553" y="1288"/>
                  </a:lnTo>
                  <a:lnTo>
                    <a:pt x="553" y="1285"/>
                  </a:lnTo>
                  <a:lnTo>
                    <a:pt x="554" y="1284"/>
                  </a:lnTo>
                  <a:lnTo>
                    <a:pt x="556" y="1284"/>
                  </a:lnTo>
                  <a:lnTo>
                    <a:pt x="558" y="1286"/>
                  </a:lnTo>
                  <a:lnTo>
                    <a:pt x="561" y="1287"/>
                  </a:lnTo>
                  <a:lnTo>
                    <a:pt x="570" y="1294"/>
                  </a:lnTo>
                  <a:lnTo>
                    <a:pt x="581" y="1303"/>
                  </a:lnTo>
                  <a:lnTo>
                    <a:pt x="608" y="1329"/>
                  </a:lnTo>
                  <a:lnTo>
                    <a:pt x="641" y="1362"/>
                  </a:lnTo>
                  <a:lnTo>
                    <a:pt x="651" y="1375"/>
                  </a:lnTo>
                  <a:lnTo>
                    <a:pt x="661" y="1386"/>
                  </a:lnTo>
                  <a:lnTo>
                    <a:pt x="669" y="1397"/>
                  </a:lnTo>
                  <a:lnTo>
                    <a:pt x="678" y="1407"/>
                  </a:lnTo>
                  <a:close/>
                  <a:moveTo>
                    <a:pt x="678" y="1487"/>
                  </a:moveTo>
                  <a:lnTo>
                    <a:pt x="678" y="1514"/>
                  </a:lnTo>
                  <a:lnTo>
                    <a:pt x="664" y="1501"/>
                  </a:lnTo>
                  <a:lnTo>
                    <a:pt x="649" y="1486"/>
                  </a:lnTo>
                  <a:lnTo>
                    <a:pt x="631" y="1468"/>
                  </a:lnTo>
                  <a:lnTo>
                    <a:pt x="612" y="1448"/>
                  </a:lnTo>
                  <a:lnTo>
                    <a:pt x="580" y="1411"/>
                  </a:lnTo>
                  <a:lnTo>
                    <a:pt x="555" y="1379"/>
                  </a:lnTo>
                  <a:lnTo>
                    <a:pt x="546" y="1367"/>
                  </a:lnTo>
                  <a:lnTo>
                    <a:pt x="539" y="1356"/>
                  </a:lnTo>
                  <a:lnTo>
                    <a:pt x="535" y="1349"/>
                  </a:lnTo>
                  <a:lnTo>
                    <a:pt x="535" y="1345"/>
                  </a:lnTo>
                  <a:lnTo>
                    <a:pt x="536" y="1344"/>
                  </a:lnTo>
                  <a:lnTo>
                    <a:pt x="538" y="1345"/>
                  </a:lnTo>
                  <a:lnTo>
                    <a:pt x="540" y="1346"/>
                  </a:lnTo>
                  <a:lnTo>
                    <a:pt x="545" y="1348"/>
                  </a:lnTo>
                  <a:lnTo>
                    <a:pt x="554" y="1355"/>
                  </a:lnTo>
                  <a:lnTo>
                    <a:pt x="565" y="1363"/>
                  </a:lnTo>
                  <a:lnTo>
                    <a:pt x="592" y="1391"/>
                  </a:lnTo>
                  <a:lnTo>
                    <a:pt x="626" y="1426"/>
                  </a:lnTo>
                  <a:lnTo>
                    <a:pt x="641" y="1443"/>
                  </a:lnTo>
                  <a:lnTo>
                    <a:pt x="654" y="1458"/>
                  </a:lnTo>
                  <a:lnTo>
                    <a:pt x="667" y="1474"/>
                  </a:lnTo>
                  <a:lnTo>
                    <a:pt x="678" y="1487"/>
                  </a:lnTo>
                  <a:close/>
                  <a:moveTo>
                    <a:pt x="678" y="1562"/>
                  </a:moveTo>
                  <a:lnTo>
                    <a:pt x="678" y="1587"/>
                  </a:lnTo>
                  <a:lnTo>
                    <a:pt x="664" y="1574"/>
                  </a:lnTo>
                  <a:lnTo>
                    <a:pt x="647" y="1559"/>
                  </a:lnTo>
                  <a:lnTo>
                    <a:pt x="629" y="1540"/>
                  </a:lnTo>
                  <a:lnTo>
                    <a:pt x="609" y="1519"/>
                  </a:lnTo>
                  <a:lnTo>
                    <a:pt x="576" y="1480"/>
                  </a:lnTo>
                  <a:lnTo>
                    <a:pt x="549" y="1447"/>
                  </a:lnTo>
                  <a:lnTo>
                    <a:pt x="539" y="1434"/>
                  </a:lnTo>
                  <a:lnTo>
                    <a:pt x="532" y="1424"/>
                  </a:lnTo>
                  <a:lnTo>
                    <a:pt x="528" y="1416"/>
                  </a:lnTo>
                  <a:lnTo>
                    <a:pt x="527" y="1412"/>
                  </a:lnTo>
                  <a:lnTo>
                    <a:pt x="528" y="1411"/>
                  </a:lnTo>
                  <a:lnTo>
                    <a:pt x="530" y="1412"/>
                  </a:lnTo>
                  <a:lnTo>
                    <a:pt x="534" y="1413"/>
                  </a:lnTo>
                  <a:lnTo>
                    <a:pt x="537" y="1415"/>
                  </a:lnTo>
                  <a:lnTo>
                    <a:pt x="546" y="1422"/>
                  </a:lnTo>
                  <a:lnTo>
                    <a:pt x="558" y="1432"/>
                  </a:lnTo>
                  <a:lnTo>
                    <a:pt x="588" y="1461"/>
                  </a:lnTo>
                  <a:lnTo>
                    <a:pt x="622" y="1497"/>
                  </a:lnTo>
                  <a:lnTo>
                    <a:pt x="637" y="1515"/>
                  </a:lnTo>
                  <a:lnTo>
                    <a:pt x="653" y="1532"/>
                  </a:lnTo>
                  <a:lnTo>
                    <a:pt x="666" y="1548"/>
                  </a:lnTo>
                  <a:lnTo>
                    <a:pt x="678" y="1562"/>
                  </a:lnTo>
                  <a:close/>
                  <a:moveTo>
                    <a:pt x="678" y="1632"/>
                  </a:moveTo>
                  <a:lnTo>
                    <a:pt x="678" y="1660"/>
                  </a:lnTo>
                  <a:lnTo>
                    <a:pt x="664" y="1647"/>
                  </a:lnTo>
                  <a:lnTo>
                    <a:pt x="650" y="1633"/>
                  </a:lnTo>
                  <a:lnTo>
                    <a:pt x="633" y="1616"/>
                  </a:lnTo>
                  <a:lnTo>
                    <a:pt x="617" y="1597"/>
                  </a:lnTo>
                  <a:lnTo>
                    <a:pt x="581" y="1558"/>
                  </a:lnTo>
                  <a:lnTo>
                    <a:pt x="554" y="1523"/>
                  </a:lnTo>
                  <a:lnTo>
                    <a:pt x="543" y="1510"/>
                  </a:lnTo>
                  <a:lnTo>
                    <a:pt x="536" y="1499"/>
                  </a:lnTo>
                  <a:lnTo>
                    <a:pt x="532" y="1491"/>
                  </a:lnTo>
                  <a:lnTo>
                    <a:pt x="530" y="1487"/>
                  </a:lnTo>
                  <a:lnTo>
                    <a:pt x="533" y="1487"/>
                  </a:lnTo>
                  <a:lnTo>
                    <a:pt x="534" y="1487"/>
                  </a:lnTo>
                  <a:lnTo>
                    <a:pt x="537" y="1488"/>
                  </a:lnTo>
                  <a:lnTo>
                    <a:pt x="540" y="1490"/>
                  </a:lnTo>
                  <a:lnTo>
                    <a:pt x="550" y="1498"/>
                  </a:lnTo>
                  <a:lnTo>
                    <a:pt x="562" y="1509"/>
                  </a:lnTo>
                  <a:lnTo>
                    <a:pt x="593" y="1538"/>
                  </a:lnTo>
                  <a:lnTo>
                    <a:pt x="630" y="1576"/>
                  </a:lnTo>
                  <a:lnTo>
                    <a:pt x="643" y="1591"/>
                  </a:lnTo>
                  <a:lnTo>
                    <a:pt x="655" y="1605"/>
                  </a:lnTo>
                  <a:lnTo>
                    <a:pt x="667" y="1619"/>
                  </a:lnTo>
                  <a:lnTo>
                    <a:pt x="678" y="1632"/>
                  </a:lnTo>
                  <a:close/>
                  <a:moveTo>
                    <a:pt x="678" y="1697"/>
                  </a:moveTo>
                  <a:lnTo>
                    <a:pt x="678" y="1730"/>
                  </a:lnTo>
                  <a:lnTo>
                    <a:pt x="667" y="1720"/>
                  </a:lnTo>
                  <a:lnTo>
                    <a:pt x="657" y="1709"/>
                  </a:lnTo>
                  <a:lnTo>
                    <a:pt x="646" y="1698"/>
                  </a:lnTo>
                  <a:lnTo>
                    <a:pt x="634" y="1685"/>
                  </a:lnTo>
                  <a:lnTo>
                    <a:pt x="598" y="1644"/>
                  </a:lnTo>
                  <a:lnTo>
                    <a:pt x="568" y="1608"/>
                  </a:lnTo>
                  <a:lnTo>
                    <a:pt x="557" y="1594"/>
                  </a:lnTo>
                  <a:lnTo>
                    <a:pt x="549" y="1582"/>
                  </a:lnTo>
                  <a:lnTo>
                    <a:pt x="546" y="1574"/>
                  </a:lnTo>
                  <a:lnTo>
                    <a:pt x="545" y="1570"/>
                  </a:lnTo>
                  <a:lnTo>
                    <a:pt x="546" y="1570"/>
                  </a:lnTo>
                  <a:lnTo>
                    <a:pt x="548" y="1570"/>
                  </a:lnTo>
                  <a:lnTo>
                    <a:pt x="551" y="1571"/>
                  </a:lnTo>
                  <a:lnTo>
                    <a:pt x="555" y="1574"/>
                  </a:lnTo>
                  <a:lnTo>
                    <a:pt x="565" y="1582"/>
                  </a:lnTo>
                  <a:lnTo>
                    <a:pt x="578" y="1593"/>
                  </a:lnTo>
                  <a:lnTo>
                    <a:pt x="610" y="1624"/>
                  </a:lnTo>
                  <a:lnTo>
                    <a:pt x="647" y="1664"/>
                  </a:lnTo>
                  <a:lnTo>
                    <a:pt x="655" y="1672"/>
                  </a:lnTo>
                  <a:lnTo>
                    <a:pt x="664" y="1680"/>
                  </a:lnTo>
                  <a:lnTo>
                    <a:pt x="671" y="1689"/>
                  </a:lnTo>
                  <a:lnTo>
                    <a:pt x="678" y="1697"/>
                  </a:lnTo>
                  <a:close/>
                  <a:moveTo>
                    <a:pt x="678" y="1761"/>
                  </a:moveTo>
                  <a:lnTo>
                    <a:pt x="678" y="1796"/>
                  </a:lnTo>
                  <a:lnTo>
                    <a:pt x="664" y="1781"/>
                  </a:lnTo>
                  <a:lnTo>
                    <a:pt x="625" y="1738"/>
                  </a:lnTo>
                  <a:lnTo>
                    <a:pt x="594" y="1701"/>
                  </a:lnTo>
                  <a:lnTo>
                    <a:pt x="583" y="1686"/>
                  </a:lnTo>
                  <a:lnTo>
                    <a:pt x="576" y="1675"/>
                  </a:lnTo>
                  <a:lnTo>
                    <a:pt x="571" y="1666"/>
                  </a:lnTo>
                  <a:lnTo>
                    <a:pt x="570" y="1661"/>
                  </a:lnTo>
                  <a:lnTo>
                    <a:pt x="571" y="1661"/>
                  </a:lnTo>
                  <a:lnTo>
                    <a:pt x="573" y="1661"/>
                  </a:lnTo>
                  <a:lnTo>
                    <a:pt x="577" y="1664"/>
                  </a:lnTo>
                  <a:lnTo>
                    <a:pt x="580" y="1666"/>
                  </a:lnTo>
                  <a:lnTo>
                    <a:pt x="591" y="1674"/>
                  </a:lnTo>
                  <a:lnTo>
                    <a:pt x="604" y="1686"/>
                  </a:lnTo>
                  <a:lnTo>
                    <a:pt x="637" y="1718"/>
                  </a:lnTo>
                  <a:lnTo>
                    <a:pt x="677" y="1758"/>
                  </a:lnTo>
                  <a:lnTo>
                    <a:pt x="678" y="1761"/>
                  </a:lnTo>
                  <a:close/>
                  <a:moveTo>
                    <a:pt x="678" y="1821"/>
                  </a:moveTo>
                  <a:lnTo>
                    <a:pt x="678" y="1856"/>
                  </a:lnTo>
                  <a:lnTo>
                    <a:pt x="647" y="1820"/>
                  </a:lnTo>
                  <a:lnTo>
                    <a:pt x="624" y="1792"/>
                  </a:lnTo>
                  <a:lnTo>
                    <a:pt x="617" y="1781"/>
                  </a:lnTo>
                  <a:lnTo>
                    <a:pt x="610" y="1772"/>
                  </a:lnTo>
                  <a:lnTo>
                    <a:pt x="607" y="1765"/>
                  </a:lnTo>
                  <a:lnTo>
                    <a:pt x="607" y="1762"/>
                  </a:lnTo>
                  <a:lnTo>
                    <a:pt x="609" y="1762"/>
                  </a:lnTo>
                  <a:lnTo>
                    <a:pt x="613" y="1764"/>
                  </a:lnTo>
                  <a:lnTo>
                    <a:pt x="620" y="1768"/>
                  </a:lnTo>
                  <a:lnTo>
                    <a:pt x="629" y="1775"/>
                  </a:lnTo>
                  <a:lnTo>
                    <a:pt x="651" y="1795"/>
                  </a:lnTo>
                  <a:lnTo>
                    <a:pt x="678" y="1821"/>
                  </a:lnTo>
                  <a:close/>
                  <a:moveTo>
                    <a:pt x="678" y="1885"/>
                  </a:moveTo>
                  <a:lnTo>
                    <a:pt x="678" y="1907"/>
                  </a:lnTo>
                  <a:lnTo>
                    <a:pt x="667" y="1894"/>
                  </a:lnTo>
                  <a:lnTo>
                    <a:pt x="660" y="1883"/>
                  </a:lnTo>
                  <a:lnTo>
                    <a:pt x="656" y="1875"/>
                  </a:lnTo>
                  <a:lnTo>
                    <a:pt x="655" y="1871"/>
                  </a:lnTo>
                  <a:lnTo>
                    <a:pt x="657" y="1871"/>
                  </a:lnTo>
                  <a:lnTo>
                    <a:pt x="662" y="1873"/>
                  </a:lnTo>
                  <a:lnTo>
                    <a:pt x="669" y="1879"/>
                  </a:lnTo>
                  <a:lnTo>
                    <a:pt x="678" y="1885"/>
                  </a:lnTo>
                  <a:close/>
                  <a:moveTo>
                    <a:pt x="678" y="1989"/>
                  </a:moveTo>
                  <a:lnTo>
                    <a:pt x="678" y="2014"/>
                  </a:lnTo>
                  <a:lnTo>
                    <a:pt x="661" y="1998"/>
                  </a:lnTo>
                  <a:lnTo>
                    <a:pt x="641" y="1978"/>
                  </a:lnTo>
                  <a:lnTo>
                    <a:pt x="620" y="1956"/>
                  </a:lnTo>
                  <a:lnTo>
                    <a:pt x="597" y="1932"/>
                  </a:lnTo>
                  <a:lnTo>
                    <a:pt x="554" y="1884"/>
                  </a:lnTo>
                  <a:lnTo>
                    <a:pt x="519" y="1843"/>
                  </a:lnTo>
                  <a:lnTo>
                    <a:pt x="506" y="1827"/>
                  </a:lnTo>
                  <a:lnTo>
                    <a:pt x="497" y="1814"/>
                  </a:lnTo>
                  <a:lnTo>
                    <a:pt x="492" y="1805"/>
                  </a:lnTo>
                  <a:lnTo>
                    <a:pt x="491" y="1800"/>
                  </a:lnTo>
                  <a:lnTo>
                    <a:pt x="492" y="1800"/>
                  </a:lnTo>
                  <a:lnTo>
                    <a:pt x="494" y="1802"/>
                  </a:lnTo>
                  <a:lnTo>
                    <a:pt x="497" y="1803"/>
                  </a:lnTo>
                  <a:lnTo>
                    <a:pt x="502" y="1806"/>
                  </a:lnTo>
                  <a:lnTo>
                    <a:pt x="513" y="1816"/>
                  </a:lnTo>
                  <a:lnTo>
                    <a:pt x="528" y="1829"/>
                  </a:lnTo>
                  <a:lnTo>
                    <a:pt x="565" y="1866"/>
                  </a:lnTo>
                  <a:lnTo>
                    <a:pt x="609" y="1912"/>
                  </a:lnTo>
                  <a:lnTo>
                    <a:pt x="629" y="1933"/>
                  </a:lnTo>
                  <a:lnTo>
                    <a:pt x="646" y="1953"/>
                  </a:lnTo>
                  <a:lnTo>
                    <a:pt x="663" y="1971"/>
                  </a:lnTo>
                  <a:lnTo>
                    <a:pt x="678" y="1989"/>
                  </a:lnTo>
                  <a:close/>
                  <a:moveTo>
                    <a:pt x="678" y="2034"/>
                  </a:moveTo>
                  <a:lnTo>
                    <a:pt x="678" y="2067"/>
                  </a:lnTo>
                  <a:lnTo>
                    <a:pt x="674" y="2063"/>
                  </a:lnTo>
                  <a:lnTo>
                    <a:pt x="629" y="2014"/>
                  </a:lnTo>
                  <a:lnTo>
                    <a:pt x="592" y="1973"/>
                  </a:lnTo>
                  <a:lnTo>
                    <a:pt x="579" y="1955"/>
                  </a:lnTo>
                  <a:lnTo>
                    <a:pt x="569" y="1942"/>
                  </a:lnTo>
                  <a:lnTo>
                    <a:pt x="564" y="1933"/>
                  </a:lnTo>
                  <a:lnTo>
                    <a:pt x="562" y="1928"/>
                  </a:lnTo>
                  <a:lnTo>
                    <a:pt x="564" y="1928"/>
                  </a:lnTo>
                  <a:lnTo>
                    <a:pt x="567" y="1928"/>
                  </a:lnTo>
                  <a:lnTo>
                    <a:pt x="569" y="1931"/>
                  </a:lnTo>
                  <a:lnTo>
                    <a:pt x="573" y="1933"/>
                  </a:lnTo>
                  <a:lnTo>
                    <a:pt x="585" y="1943"/>
                  </a:lnTo>
                  <a:lnTo>
                    <a:pt x="599" y="1955"/>
                  </a:lnTo>
                  <a:lnTo>
                    <a:pt x="634" y="1989"/>
                  </a:lnTo>
                  <a:lnTo>
                    <a:pt x="678" y="2034"/>
                  </a:lnTo>
                  <a:close/>
                  <a:moveTo>
                    <a:pt x="678" y="2087"/>
                  </a:moveTo>
                  <a:lnTo>
                    <a:pt x="678" y="2109"/>
                  </a:lnTo>
                  <a:lnTo>
                    <a:pt x="665" y="2093"/>
                  </a:lnTo>
                  <a:lnTo>
                    <a:pt x="655" y="2080"/>
                  </a:lnTo>
                  <a:lnTo>
                    <a:pt x="650" y="2071"/>
                  </a:lnTo>
                  <a:lnTo>
                    <a:pt x="649" y="2066"/>
                  </a:lnTo>
                  <a:lnTo>
                    <a:pt x="651" y="2066"/>
                  </a:lnTo>
                  <a:lnTo>
                    <a:pt x="657" y="2070"/>
                  </a:lnTo>
                  <a:lnTo>
                    <a:pt x="666" y="2077"/>
                  </a:lnTo>
                  <a:lnTo>
                    <a:pt x="678" y="2087"/>
                  </a:lnTo>
                  <a:close/>
                  <a:moveTo>
                    <a:pt x="678" y="2168"/>
                  </a:moveTo>
                  <a:lnTo>
                    <a:pt x="678" y="2199"/>
                  </a:lnTo>
                  <a:lnTo>
                    <a:pt x="669" y="2190"/>
                  </a:lnTo>
                  <a:lnTo>
                    <a:pt x="661" y="2181"/>
                  </a:lnTo>
                  <a:lnTo>
                    <a:pt x="653" y="2172"/>
                  </a:lnTo>
                  <a:lnTo>
                    <a:pt x="644" y="2163"/>
                  </a:lnTo>
                  <a:lnTo>
                    <a:pt x="594" y="2110"/>
                  </a:lnTo>
                  <a:lnTo>
                    <a:pt x="556" y="2065"/>
                  </a:lnTo>
                  <a:lnTo>
                    <a:pt x="542" y="2048"/>
                  </a:lnTo>
                  <a:lnTo>
                    <a:pt x="530" y="2033"/>
                  </a:lnTo>
                  <a:lnTo>
                    <a:pt x="524" y="2023"/>
                  </a:lnTo>
                  <a:lnTo>
                    <a:pt x="523" y="2019"/>
                  </a:lnTo>
                  <a:lnTo>
                    <a:pt x="524" y="2019"/>
                  </a:lnTo>
                  <a:lnTo>
                    <a:pt x="527" y="2020"/>
                  </a:lnTo>
                  <a:lnTo>
                    <a:pt x="530" y="2022"/>
                  </a:lnTo>
                  <a:lnTo>
                    <a:pt x="535" y="2025"/>
                  </a:lnTo>
                  <a:lnTo>
                    <a:pt x="548" y="2037"/>
                  </a:lnTo>
                  <a:lnTo>
                    <a:pt x="565" y="2052"/>
                  </a:lnTo>
                  <a:lnTo>
                    <a:pt x="605" y="2093"/>
                  </a:lnTo>
                  <a:lnTo>
                    <a:pt x="655" y="2144"/>
                  </a:lnTo>
                  <a:lnTo>
                    <a:pt x="667" y="2157"/>
                  </a:lnTo>
                  <a:lnTo>
                    <a:pt x="678" y="2168"/>
                  </a:lnTo>
                  <a:close/>
                  <a:moveTo>
                    <a:pt x="678" y="2212"/>
                  </a:moveTo>
                  <a:lnTo>
                    <a:pt x="678" y="2236"/>
                  </a:lnTo>
                  <a:lnTo>
                    <a:pt x="658" y="2213"/>
                  </a:lnTo>
                  <a:lnTo>
                    <a:pt x="644" y="2195"/>
                  </a:lnTo>
                  <a:lnTo>
                    <a:pt x="640" y="2189"/>
                  </a:lnTo>
                  <a:lnTo>
                    <a:pt x="636" y="2183"/>
                  </a:lnTo>
                  <a:lnTo>
                    <a:pt x="634" y="2179"/>
                  </a:lnTo>
                  <a:lnTo>
                    <a:pt x="634" y="2177"/>
                  </a:lnTo>
                  <a:lnTo>
                    <a:pt x="635" y="2177"/>
                  </a:lnTo>
                  <a:lnTo>
                    <a:pt x="637" y="2178"/>
                  </a:lnTo>
                  <a:lnTo>
                    <a:pt x="642" y="2181"/>
                  </a:lnTo>
                  <a:lnTo>
                    <a:pt x="647" y="2184"/>
                  </a:lnTo>
                  <a:lnTo>
                    <a:pt x="661" y="2197"/>
                  </a:lnTo>
                  <a:lnTo>
                    <a:pt x="678" y="2212"/>
                  </a:lnTo>
                  <a:close/>
                  <a:moveTo>
                    <a:pt x="678" y="2281"/>
                  </a:moveTo>
                  <a:lnTo>
                    <a:pt x="678" y="2312"/>
                  </a:lnTo>
                  <a:lnTo>
                    <a:pt x="667" y="2301"/>
                  </a:lnTo>
                  <a:lnTo>
                    <a:pt x="614" y="2245"/>
                  </a:lnTo>
                  <a:lnTo>
                    <a:pt x="572" y="2197"/>
                  </a:lnTo>
                  <a:lnTo>
                    <a:pt x="557" y="2178"/>
                  </a:lnTo>
                  <a:lnTo>
                    <a:pt x="545" y="2162"/>
                  </a:lnTo>
                  <a:lnTo>
                    <a:pt x="538" y="2152"/>
                  </a:lnTo>
                  <a:lnTo>
                    <a:pt x="537" y="2148"/>
                  </a:lnTo>
                  <a:lnTo>
                    <a:pt x="540" y="2149"/>
                  </a:lnTo>
                  <a:lnTo>
                    <a:pt x="549" y="2156"/>
                  </a:lnTo>
                  <a:lnTo>
                    <a:pt x="562" y="2167"/>
                  </a:lnTo>
                  <a:lnTo>
                    <a:pt x="580" y="2183"/>
                  </a:lnTo>
                  <a:lnTo>
                    <a:pt x="624" y="2226"/>
                  </a:lnTo>
                  <a:lnTo>
                    <a:pt x="678" y="2281"/>
                  </a:lnTo>
                  <a:close/>
                  <a:moveTo>
                    <a:pt x="331" y="1912"/>
                  </a:moveTo>
                  <a:lnTo>
                    <a:pt x="380" y="1967"/>
                  </a:lnTo>
                  <a:lnTo>
                    <a:pt x="420" y="2012"/>
                  </a:lnTo>
                  <a:lnTo>
                    <a:pt x="435" y="2031"/>
                  </a:lnTo>
                  <a:lnTo>
                    <a:pt x="446" y="2045"/>
                  </a:lnTo>
                  <a:lnTo>
                    <a:pt x="452" y="2055"/>
                  </a:lnTo>
                  <a:lnTo>
                    <a:pt x="454" y="2060"/>
                  </a:lnTo>
                  <a:lnTo>
                    <a:pt x="450" y="2059"/>
                  </a:lnTo>
                  <a:lnTo>
                    <a:pt x="442" y="2052"/>
                  </a:lnTo>
                  <a:lnTo>
                    <a:pt x="429" y="2041"/>
                  </a:lnTo>
                  <a:lnTo>
                    <a:pt x="412" y="2025"/>
                  </a:lnTo>
                  <a:lnTo>
                    <a:pt x="371" y="1984"/>
                  </a:lnTo>
                  <a:lnTo>
                    <a:pt x="320" y="1930"/>
                  </a:lnTo>
                  <a:lnTo>
                    <a:pt x="270" y="1874"/>
                  </a:lnTo>
                  <a:lnTo>
                    <a:pt x="232" y="1829"/>
                  </a:lnTo>
                  <a:lnTo>
                    <a:pt x="216" y="1810"/>
                  </a:lnTo>
                  <a:lnTo>
                    <a:pt x="206" y="1796"/>
                  </a:lnTo>
                  <a:lnTo>
                    <a:pt x="200" y="1786"/>
                  </a:lnTo>
                  <a:lnTo>
                    <a:pt x="198" y="1782"/>
                  </a:lnTo>
                  <a:lnTo>
                    <a:pt x="202" y="1783"/>
                  </a:lnTo>
                  <a:lnTo>
                    <a:pt x="210" y="1789"/>
                  </a:lnTo>
                  <a:lnTo>
                    <a:pt x="223" y="1800"/>
                  </a:lnTo>
                  <a:lnTo>
                    <a:pt x="239" y="1816"/>
                  </a:lnTo>
                  <a:lnTo>
                    <a:pt x="281" y="1859"/>
                  </a:lnTo>
                  <a:lnTo>
                    <a:pt x="331" y="1912"/>
                  </a:lnTo>
                  <a:close/>
                  <a:moveTo>
                    <a:pt x="206" y="1770"/>
                  </a:moveTo>
                  <a:lnTo>
                    <a:pt x="160" y="1717"/>
                  </a:lnTo>
                  <a:lnTo>
                    <a:pt x="121" y="1671"/>
                  </a:lnTo>
                  <a:lnTo>
                    <a:pt x="108" y="1654"/>
                  </a:lnTo>
                  <a:lnTo>
                    <a:pt x="97" y="1639"/>
                  </a:lnTo>
                  <a:lnTo>
                    <a:pt x="91" y="1631"/>
                  </a:lnTo>
                  <a:lnTo>
                    <a:pt x="89" y="1626"/>
                  </a:lnTo>
                  <a:lnTo>
                    <a:pt x="94" y="1626"/>
                  </a:lnTo>
                  <a:lnTo>
                    <a:pt x="101" y="1633"/>
                  </a:lnTo>
                  <a:lnTo>
                    <a:pt x="114" y="1644"/>
                  </a:lnTo>
                  <a:lnTo>
                    <a:pt x="129" y="1659"/>
                  </a:lnTo>
                  <a:lnTo>
                    <a:pt x="170" y="1700"/>
                  </a:lnTo>
                  <a:lnTo>
                    <a:pt x="217" y="1752"/>
                  </a:lnTo>
                  <a:lnTo>
                    <a:pt x="265" y="1805"/>
                  </a:lnTo>
                  <a:lnTo>
                    <a:pt x="302" y="1849"/>
                  </a:lnTo>
                  <a:lnTo>
                    <a:pt x="317" y="1867"/>
                  </a:lnTo>
                  <a:lnTo>
                    <a:pt x="328" y="1881"/>
                  </a:lnTo>
                  <a:lnTo>
                    <a:pt x="333" y="1890"/>
                  </a:lnTo>
                  <a:lnTo>
                    <a:pt x="334" y="1894"/>
                  </a:lnTo>
                  <a:lnTo>
                    <a:pt x="331" y="1893"/>
                  </a:lnTo>
                  <a:lnTo>
                    <a:pt x="323" y="1888"/>
                  </a:lnTo>
                  <a:lnTo>
                    <a:pt x="311" y="1877"/>
                  </a:lnTo>
                  <a:lnTo>
                    <a:pt x="294" y="1861"/>
                  </a:lnTo>
                  <a:lnTo>
                    <a:pt x="255" y="1820"/>
                  </a:lnTo>
                  <a:lnTo>
                    <a:pt x="206" y="1770"/>
                  </a:lnTo>
                  <a:close/>
                  <a:moveTo>
                    <a:pt x="538" y="2128"/>
                  </a:moveTo>
                  <a:lnTo>
                    <a:pt x="487" y="2073"/>
                  </a:lnTo>
                  <a:lnTo>
                    <a:pt x="448" y="2028"/>
                  </a:lnTo>
                  <a:lnTo>
                    <a:pt x="432" y="2009"/>
                  </a:lnTo>
                  <a:lnTo>
                    <a:pt x="421" y="1995"/>
                  </a:lnTo>
                  <a:lnTo>
                    <a:pt x="416" y="1985"/>
                  </a:lnTo>
                  <a:lnTo>
                    <a:pt x="414" y="1980"/>
                  </a:lnTo>
                  <a:lnTo>
                    <a:pt x="418" y="1981"/>
                  </a:lnTo>
                  <a:lnTo>
                    <a:pt x="427" y="1988"/>
                  </a:lnTo>
                  <a:lnTo>
                    <a:pt x="439" y="1999"/>
                  </a:lnTo>
                  <a:lnTo>
                    <a:pt x="455" y="2014"/>
                  </a:lnTo>
                  <a:lnTo>
                    <a:pt x="498" y="2056"/>
                  </a:lnTo>
                  <a:lnTo>
                    <a:pt x="549" y="2110"/>
                  </a:lnTo>
                  <a:lnTo>
                    <a:pt x="600" y="2165"/>
                  </a:lnTo>
                  <a:lnTo>
                    <a:pt x="640" y="2211"/>
                  </a:lnTo>
                  <a:lnTo>
                    <a:pt x="655" y="2229"/>
                  </a:lnTo>
                  <a:lnTo>
                    <a:pt x="666" y="2243"/>
                  </a:lnTo>
                  <a:lnTo>
                    <a:pt x="673" y="2253"/>
                  </a:lnTo>
                  <a:lnTo>
                    <a:pt x="674" y="2257"/>
                  </a:lnTo>
                  <a:lnTo>
                    <a:pt x="671" y="2256"/>
                  </a:lnTo>
                  <a:lnTo>
                    <a:pt x="662" y="2251"/>
                  </a:lnTo>
                  <a:lnTo>
                    <a:pt x="649" y="2240"/>
                  </a:lnTo>
                  <a:lnTo>
                    <a:pt x="632" y="2224"/>
                  </a:lnTo>
                  <a:lnTo>
                    <a:pt x="589" y="2182"/>
                  </a:lnTo>
                  <a:lnTo>
                    <a:pt x="538" y="2128"/>
                  </a:lnTo>
                  <a:close/>
                  <a:moveTo>
                    <a:pt x="435" y="1948"/>
                  </a:moveTo>
                  <a:lnTo>
                    <a:pt x="482" y="2001"/>
                  </a:lnTo>
                  <a:lnTo>
                    <a:pt x="521" y="2046"/>
                  </a:lnTo>
                  <a:lnTo>
                    <a:pt x="535" y="2064"/>
                  </a:lnTo>
                  <a:lnTo>
                    <a:pt x="546" y="2077"/>
                  </a:lnTo>
                  <a:lnTo>
                    <a:pt x="553" y="2087"/>
                  </a:lnTo>
                  <a:lnTo>
                    <a:pt x="554" y="2092"/>
                  </a:lnTo>
                  <a:lnTo>
                    <a:pt x="550" y="2091"/>
                  </a:lnTo>
                  <a:lnTo>
                    <a:pt x="542" y="2085"/>
                  </a:lnTo>
                  <a:lnTo>
                    <a:pt x="529" y="2074"/>
                  </a:lnTo>
                  <a:lnTo>
                    <a:pt x="513" y="2059"/>
                  </a:lnTo>
                  <a:lnTo>
                    <a:pt x="472" y="2018"/>
                  </a:lnTo>
                  <a:lnTo>
                    <a:pt x="423" y="1967"/>
                  </a:lnTo>
                  <a:lnTo>
                    <a:pt x="375" y="1914"/>
                  </a:lnTo>
                  <a:lnTo>
                    <a:pt x="336" y="1869"/>
                  </a:lnTo>
                  <a:lnTo>
                    <a:pt x="322" y="1851"/>
                  </a:lnTo>
                  <a:lnTo>
                    <a:pt x="312" y="1837"/>
                  </a:lnTo>
                  <a:lnTo>
                    <a:pt x="305" y="1828"/>
                  </a:lnTo>
                  <a:lnTo>
                    <a:pt x="304" y="1822"/>
                  </a:lnTo>
                  <a:lnTo>
                    <a:pt x="308" y="1824"/>
                  </a:lnTo>
                  <a:lnTo>
                    <a:pt x="317" y="1830"/>
                  </a:lnTo>
                  <a:lnTo>
                    <a:pt x="329" y="1841"/>
                  </a:lnTo>
                  <a:lnTo>
                    <a:pt x="344" y="1856"/>
                  </a:lnTo>
                  <a:lnTo>
                    <a:pt x="385" y="1896"/>
                  </a:lnTo>
                  <a:lnTo>
                    <a:pt x="435" y="1948"/>
                  </a:lnTo>
                  <a:close/>
                  <a:moveTo>
                    <a:pt x="322" y="1817"/>
                  </a:moveTo>
                  <a:lnTo>
                    <a:pt x="276" y="1766"/>
                  </a:lnTo>
                  <a:lnTo>
                    <a:pt x="239" y="1722"/>
                  </a:lnTo>
                  <a:lnTo>
                    <a:pt x="226" y="1706"/>
                  </a:lnTo>
                  <a:lnTo>
                    <a:pt x="216" y="1691"/>
                  </a:lnTo>
                  <a:lnTo>
                    <a:pt x="210" y="1682"/>
                  </a:lnTo>
                  <a:lnTo>
                    <a:pt x="208" y="1678"/>
                  </a:lnTo>
                  <a:lnTo>
                    <a:pt x="212" y="1678"/>
                  </a:lnTo>
                  <a:lnTo>
                    <a:pt x="221" y="1685"/>
                  </a:lnTo>
                  <a:lnTo>
                    <a:pt x="232" y="1694"/>
                  </a:lnTo>
                  <a:lnTo>
                    <a:pt x="247" y="1709"/>
                  </a:lnTo>
                  <a:lnTo>
                    <a:pt x="287" y="1749"/>
                  </a:lnTo>
                  <a:lnTo>
                    <a:pt x="333" y="1798"/>
                  </a:lnTo>
                  <a:lnTo>
                    <a:pt x="378" y="1849"/>
                  </a:lnTo>
                  <a:lnTo>
                    <a:pt x="416" y="1892"/>
                  </a:lnTo>
                  <a:lnTo>
                    <a:pt x="429" y="1910"/>
                  </a:lnTo>
                  <a:lnTo>
                    <a:pt x="439" y="1923"/>
                  </a:lnTo>
                  <a:lnTo>
                    <a:pt x="444" y="1932"/>
                  </a:lnTo>
                  <a:lnTo>
                    <a:pt x="447" y="1936"/>
                  </a:lnTo>
                  <a:lnTo>
                    <a:pt x="444" y="1937"/>
                  </a:lnTo>
                  <a:lnTo>
                    <a:pt x="442" y="1936"/>
                  </a:lnTo>
                  <a:lnTo>
                    <a:pt x="439" y="1934"/>
                  </a:lnTo>
                  <a:lnTo>
                    <a:pt x="435" y="1931"/>
                  </a:lnTo>
                  <a:lnTo>
                    <a:pt x="422" y="1920"/>
                  </a:lnTo>
                  <a:lnTo>
                    <a:pt x="407" y="1905"/>
                  </a:lnTo>
                  <a:lnTo>
                    <a:pt x="368" y="1867"/>
                  </a:lnTo>
                  <a:lnTo>
                    <a:pt x="322" y="1817"/>
                  </a:lnTo>
                  <a:close/>
                  <a:moveTo>
                    <a:pt x="245" y="1658"/>
                  </a:moveTo>
                  <a:lnTo>
                    <a:pt x="288" y="1708"/>
                  </a:lnTo>
                  <a:lnTo>
                    <a:pt x="323" y="1750"/>
                  </a:lnTo>
                  <a:lnTo>
                    <a:pt x="336" y="1766"/>
                  </a:lnTo>
                  <a:lnTo>
                    <a:pt x="346" y="1779"/>
                  </a:lnTo>
                  <a:lnTo>
                    <a:pt x="352" y="1788"/>
                  </a:lnTo>
                  <a:lnTo>
                    <a:pt x="353" y="1793"/>
                  </a:lnTo>
                  <a:lnTo>
                    <a:pt x="352" y="1793"/>
                  </a:lnTo>
                  <a:lnTo>
                    <a:pt x="350" y="1792"/>
                  </a:lnTo>
                  <a:lnTo>
                    <a:pt x="346" y="1789"/>
                  </a:lnTo>
                  <a:lnTo>
                    <a:pt x="342" y="1786"/>
                  </a:lnTo>
                  <a:lnTo>
                    <a:pt x="330" y="1776"/>
                  </a:lnTo>
                  <a:lnTo>
                    <a:pt x="315" y="1763"/>
                  </a:lnTo>
                  <a:lnTo>
                    <a:pt x="278" y="1725"/>
                  </a:lnTo>
                  <a:lnTo>
                    <a:pt x="233" y="1677"/>
                  </a:lnTo>
                  <a:lnTo>
                    <a:pt x="190" y="1627"/>
                  </a:lnTo>
                  <a:lnTo>
                    <a:pt x="154" y="1585"/>
                  </a:lnTo>
                  <a:lnTo>
                    <a:pt x="141" y="1569"/>
                  </a:lnTo>
                  <a:lnTo>
                    <a:pt x="132" y="1555"/>
                  </a:lnTo>
                  <a:lnTo>
                    <a:pt x="127" y="1547"/>
                  </a:lnTo>
                  <a:lnTo>
                    <a:pt x="126" y="1542"/>
                  </a:lnTo>
                  <a:lnTo>
                    <a:pt x="129" y="1542"/>
                  </a:lnTo>
                  <a:lnTo>
                    <a:pt x="137" y="1549"/>
                  </a:lnTo>
                  <a:lnTo>
                    <a:pt x="148" y="1559"/>
                  </a:lnTo>
                  <a:lnTo>
                    <a:pt x="162" y="1572"/>
                  </a:lnTo>
                  <a:lnTo>
                    <a:pt x="200" y="1610"/>
                  </a:lnTo>
                  <a:lnTo>
                    <a:pt x="245" y="1658"/>
                  </a:lnTo>
                  <a:close/>
                  <a:moveTo>
                    <a:pt x="554" y="1992"/>
                  </a:moveTo>
                  <a:lnTo>
                    <a:pt x="600" y="2043"/>
                  </a:lnTo>
                  <a:lnTo>
                    <a:pt x="636" y="2086"/>
                  </a:lnTo>
                  <a:lnTo>
                    <a:pt x="651" y="2104"/>
                  </a:lnTo>
                  <a:lnTo>
                    <a:pt x="661" y="2117"/>
                  </a:lnTo>
                  <a:lnTo>
                    <a:pt x="666" y="2127"/>
                  </a:lnTo>
                  <a:lnTo>
                    <a:pt x="668" y="2131"/>
                  </a:lnTo>
                  <a:lnTo>
                    <a:pt x="666" y="2131"/>
                  </a:lnTo>
                  <a:lnTo>
                    <a:pt x="664" y="2130"/>
                  </a:lnTo>
                  <a:lnTo>
                    <a:pt x="661" y="2128"/>
                  </a:lnTo>
                  <a:lnTo>
                    <a:pt x="656" y="2125"/>
                  </a:lnTo>
                  <a:lnTo>
                    <a:pt x="644" y="2115"/>
                  </a:lnTo>
                  <a:lnTo>
                    <a:pt x="629" y="2101"/>
                  </a:lnTo>
                  <a:lnTo>
                    <a:pt x="588" y="2062"/>
                  </a:lnTo>
                  <a:lnTo>
                    <a:pt x="540" y="2012"/>
                  </a:lnTo>
                  <a:lnTo>
                    <a:pt x="494" y="1960"/>
                  </a:lnTo>
                  <a:lnTo>
                    <a:pt x="458" y="1917"/>
                  </a:lnTo>
                  <a:lnTo>
                    <a:pt x="443" y="1900"/>
                  </a:lnTo>
                  <a:lnTo>
                    <a:pt x="433" y="1886"/>
                  </a:lnTo>
                  <a:lnTo>
                    <a:pt x="428" y="1878"/>
                  </a:lnTo>
                  <a:lnTo>
                    <a:pt x="427" y="1872"/>
                  </a:lnTo>
                  <a:lnTo>
                    <a:pt x="428" y="1872"/>
                  </a:lnTo>
                  <a:lnTo>
                    <a:pt x="430" y="1873"/>
                  </a:lnTo>
                  <a:lnTo>
                    <a:pt x="433" y="1875"/>
                  </a:lnTo>
                  <a:lnTo>
                    <a:pt x="438" y="1879"/>
                  </a:lnTo>
                  <a:lnTo>
                    <a:pt x="450" y="1890"/>
                  </a:lnTo>
                  <a:lnTo>
                    <a:pt x="465" y="1904"/>
                  </a:lnTo>
                  <a:lnTo>
                    <a:pt x="505" y="1943"/>
                  </a:lnTo>
                  <a:lnTo>
                    <a:pt x="554" y="1992"/>
                  </a:lnTo>
                  <a:close/>
                  <a:moveTo>
                    <a:pt x="158" y="1548"/>
                  </a:moveTo>
                  <a:lnTo>
                    <a:pt x="116" y="1500"/>
                  </a:lnTo>
                  <a:lnTo>
                    <a:pt x="83" y="1459"/>
                  </a:lnTo>
                  <a:lnTo>
                    <a:pt x="69" y="1443"/>
                  </a:lnTo>
                  <a:lnTo>
                    <a:pt x="61" y="1431"/>
                  </a:lnTo>
                  <a:lnTo>
                    <a:pt x="55" y="1422"/>
                  </a:lnTo>
                  <a:lnTo>
                    <a:pt x="54" y="1418"/>
                  </a:lnTo>
                  <a:lnTo>
                    <a:pt x="55" y="1416"/>
                  </a:lnTo>
                  <a:lnTo>
                    <a:pt x="57" y="1418"/>
                  </a:lnTo>
                  <a:lnTo>
                    <a:pt x="61" y="1420"/>
                  </a:lnTo>
                  <a:lnTo>
                    <a:pt x="65" y="1423"/>
                  </a:lnTo>
                  <a:lnTo>
                    <a:pt x="76" y="1433"/>
                  </a:lnTo>
                  <a:lnTo>
                    <a:pt x="90" y="1446"/>
                  </a:lnTo>
                  <a:lnTo>
                    <a:pt x="126" y="1483"/>
                  </a:lnTo>
                  <a:lnTo>
                    <a:pt x="169" y="1529"/>
                  </a:lnTo>
                  <a:lnTo>
                    <a:pt x="211" y="1576"/>
                  </a:lnTo>
                  <a:lnTo>
                    <a:pt x="244" y="1617"/>
                  </a:lnTo>
                  <a:lnTo>
                    <a:pt x="256" y="1633"/>
                  </a:lnTo>
                  <a:lnTo>
                    <a:pt x="266" y="1646"/>
                  </a:lnTo>
                  <a:lnTo>
                    <a:pt x="270" y="1655"/>
                  </a:lnTo>
                  <a:lnTo>
                    <a:pt x="271" y="1659"/>
                  </a:lnTo>
                  <a:lnTo>
                    <a:pt x="268" y="1658"/>
                  </a:lnTo>
                  <a:lnTo>
                    <a:pt x="261" y="1653"/>
                  </a:lnTo>
                  <a:lnTo>
                    <a:pt x="250" y="1644"/>
                  </a:lnTo>
                  <a:lnTo>
                    <a:pt x="236" y="1631"/>
                  </a:lnTo>
                  <a:lnTo>
                    <a:pt x="200" y="1594"/>
                  </a:lnTo>
                  <a:lnTo>
                    <a:pt x="158" y="1548"/>
                  </a:lnTo>
                  <a:close/>
                  <a:moveTo>
                    <a:pt x="451" y="1871"/>
                  </a:moveTo>
                  <a:lnTo>
                    <a:pt x="407" y="1821"/>
                  </a:lnTo>
                  <a:lnTo>
                    <a:pt x="372" y="1779"/>
                  </a:lnTo>
                  <a:lnTo>
                    <a:pt x="358" y="1763"/>
                  </a:lnTo>
                  <a:lnTo>
                    <a:pt x="348" y="1750"/>
                  </a:lnTo>
                  <a:lnTo>
                    <a:pt x="343" y="1741"/>
                  </a:lnTo>
                  <a:lnTo>
                    <a:pt x="342" y="1736"/>
                  </a:lnTo>
                  <a:lnTo>
                    <a:pt x="343" y="1735"/>
                  </a:lnTo>
                  <a:lnTo>
                    <a:pt x="345" y="1736"/>
                  </a:lnTo>
                  <a:lnTo>
                    <a:pt x="348" y="1739"/>
                  </a:lnTo>
                  <a:lnTo>
                    <a:pt x="353" y="1742"/>
                  </a:lnTo>
                  <a:lnTo>
                    <a:pt x="365" y="1752"/>
                  </a:lnTo>
                  <a:lnTo>
                    <a:pt x="379" y="1765"/>
                  </a:lnTo>
                  <a:lnTo>
                    <a:pt x="418" y="1804"/>
                  </a:lnTo>
                  <a:lnTo>
                    <a:pt x="463" y="1851"/>
                  </a:lnTo>
                  <a:lnTo>
                    <a:pt x="507" y="1901"/>
                  </a:lnTo>
                  <a:lnTo>
                    <a:pt x="544" y="1943"/>
                  </a:lnTo>
                  <a:lnTo>
                    <a:pt x="557" y="1959"/>
                  </a:lnTo>
                  <a:lnTo>
                    <a:pt x="567" y="1973"/>
                  </a:lnTo>
                  <a:lnTo>
                    <a:pt x="572" y="1981"/>
                  </a:lnTo>
                  <a:lnTo>
                    <a:pt x="573" y="1986"/>
                  </a:lnTo>
                  <a:lnTo>
                    <a:pt x="572" y="1987"/>
                  </a:lnTo>
                  <a:lnTo>
                    <a:pt x="569" y="1986"/>
                  </a:lnTo>
                  <a:lnTo>
                    <a:pt x="566" y="1984"/>
                  </a:lnTo>
                  <a:lnTo>
                    <a:pt x="561" y="1980"/>
                  </a:lnTo>
                  <a:lnTo>
                    <a:pt x="550" y="1970"/>
                  </a:lnTo>
                  <a:lnTo>
                    <a:pt x="535" y="1957"/>
                  </a:lnTo>
                  <a:lnTo>
                    <a:pt x="497" y="1918"/>
                  </a:lnTo>
                  <a:lnTo>
                    <a:pt x="451" y="1871"/>
                  </a:lnTo>
                  <a:close/>
                  <a:moveTo>
                    <a:pt x="387" y="1721"/>
                  </a:moveTo>
                  <a:lnTo>
                    <a:pt x="429" y="1768"/>
                  </a:lnTo>
                  <a:lnTo>
                    <a:pt x="463" y="1809"/>
                  </a:lnTo>
                  <a:lnTo>
                    <a:pt x="475" y="1825"/>
                  </a:lnTo>
                  <a:lnTo>
                    <a:pt x="485" y="1838"/>
                  </a:lnTo>
                  <a:lnTo>
                    <a:pt x="491" y="1847"/>
                  </a:lnTo>
                  <a:lnTo>
                    <a:pt x="491" y="1851"/>
                  </a:lnTo>
                  <a:lnTo>
                    <a:pt x="487" y="1851"/>
                  </a:lnTo>
                  <a:lnTo>
                    <a:pt x="480" y="1846"/>
                  </a:lnTo>
                  <a:lnTo>
                    <a:pt x="469" y="1836"/>
                  </a:lnTo>
                  <a:lnTo>
                    <a:pt x="454" y="1822"/>
                  </a:lnTo>
                  <a:lnTo>
                    <a:pt x="418" y="1787"/>
                  </a:lnTo>
                  <a:lnTo>
                    <a:pt x="375" y="1741"/>
                  </a:lnTo>
                  <a:lnTo>
                    <a:pt x="332" y="1693"/>
                  </a:lnTo>
                  <a:lnTo>
                    <a:pt x="299" y="1653"/>
                  </a:lnTo>
                  <a:lnTo>
                    <a:pt x="286" y="1636"/>
                  </a:lnTo>
                  <a:lnTo>
                    <a:pt x="277" y="1623"/>
                  </a:lnTo>
                  <a:lnTo>
                    <a:pt x="271" y="1614"/>
                  </a:lnTo>
                  <a:lnTo>
                    <a:pt x="270" y="1610"/>
                  </a:lnTo>
                  <a:lnTo>
                    <a:pt x="271" y="1610"/>
                  </a:lnTo>
                  <a:lnTo>
                    <a:pt x="273" y="1611"/>
                  </a:lnTo>
                  <a:lnTo>
                    <a:pt x="277" y="1612"/>
                  </a:lnTo>
                  <a:lnTo>
                    <a:pt x="281" y="1615"/>
                  </a:lnTo>
                  <a:lnTo>
                    <a:pt x="292" y="1625"/>
                  </a:lnTo>
                  <a:lnTo>
                    <a:pt x="307" y="1638"/>
                  </a:lnTo>
                  <a:lnTo>
                    <a:pt x="343" y="1675"/>
                  </a:lnTo>
                  <a:lnTo>
                    <a:pt x="387" y="1721"/>
                  </a:lnTo>
                  <a:close/>
                  <a:moveTo>
                    <a:pt x="310" y="1621"/>
                  </a:moveTo>
                  <a:lnTo>
                    <a:pt x="270" y="1574"/>
                  </a:lnTo>
                  <a:lnTo>
                    <a:pt x="237" y="1536"/>
                  </a:lnTo>
                  <a:lnTo>
                    <a:pt x="226" y="1519"/>
                  </a:lnTo>
                  <a:lnTo>
                    <a:pt x="217" y="1507"/>
                  </a:lnTo>
                  <a:lnTo>
                    <a:pt x="212" y="1498"/>
                  </a:lnTo>
                  <a:lnTo>
                    <a:pt x="211" y="1494"/>
                  </a:lnTo>
                  <a:lnTo>
                    <a:pt x="212" y="1494"/>
                  </a:lnTo>
                  <a:lnTo>
                    <a:pt x="214" y="1495"/>
                  </a:lnTo>
                  <a:lnTo>
                    <a:pt x="217" y="1497"/>
                  </a:lnTo>
                  <a:lnTo>
                    <a:pt x="222" y="1499"/>
                  </a:lnTo>
                  <a:lnTo>
                    <a:pt x="233" y="1508"/>
                  </a:lnTo>
                  <a:lnTo>
                    <a:pt x="246" y="1521"/>
                  </a:lnTo>
                  <a:lnTo>
                    <a:pt x="281" y="1557"/>
                  </a:lnTo>
                  <a:lnTo>
                    <a:pt x="323" y="1601"/>
                  </a:lnTo>
                  <a:lnTo>
                    <a:pt x="363" y="1647"/>
                  </a:lnTo>
                  <a:lnTo>
                    <a:pt x="396" y="1686"/>
                  </a:lnTo>
                  <a:lnTo>
                    <a:pt x="408" y="1701"/>
                  </a:lnTo>
                  <a:lnTo>
                    <a:pt x="416" y="1713"/>
                  </a:lnTo>
                  <a:lnTo>
                    <a:pt x="421" y="1722"/>
                  </a:lnTo>
                  <a:lnTo>
                    <a:pt x="422" y="1726"/>
                  </a:lnTo>
                  <a:lnTo>
                    <a:pt x="421" y="1726"/>
                  </a:lnTo>
                  <a:lnTo>
                    <a:pt x="419" y="1726"/>
                  </a:lnTo>
                  <a:lnTo>
                    <a:pt x="416" y="1724"/>
                  </a:lnTo>
                  <a:lnTo>
                    <a:pt x="411" y="1721"/>
                  </a:lnTo>
                  <a:lnTo>
                    <a:pt x="400" y="1712"/>
                  </a:lnTo>
                  <a:lnTo>
                    <a:pt x="387" y="1700"/>
                  </a:lnTo>
                  <a:lnTo>
                    <a:pt x="352" y="1665"/>
                  </a:lnTo>
                  <a:lnTo>
                    <a:pt x="310" y="1621"/>
                  </a:lnTo>
                  <a:close/>
                  <a:moveTo>
                    <a:pt x="270" y="1490"/>
                  </a:moveTo>
                  <a:lnTo>
                    <a:pt x="309" y="1535"/>
                  </a:lnTo>
                  <a:lnTo>
                    <a:pt x="340" y="1572"/>
                  </a:lnTo>
                  <a:lnTo>
                    <a:pt x="351" y="1587"/>
                  </a:lnTo>
                  <a:lnTo>
                    <a:pt x="360" y="1600"/>
                  </a:lnTo>
                  <a:lnTo>
                    <a:pt x="364" y="1607"/>
                  </a:lnTo>
                  <a:lnTo>
                    <a:pt x="365" y="1612"/>
                  </a:lnTo>
                  <a:lnTo>
                    <a:pt x="364" y="1612"/>
                  </a:lnTo>
                  <a:lnTo>
                    <a:pt x="362" y="1612"/>
                  </a:lnTo>
                  <a:lnTo>
                    <a:pt x="358" y="1610"/>
                  </a:lnTo>
                  <a:lnTo>
                    <a:pt x="355" y="1607"/>
                  </a:lnTo>
                  <a:lnTo>
                    <a:pt x="344" y="1599"/>
                  </a:lnTo>
                  <a:lnTo>
                    <a:pt x="331" y="1586"/>
                  </a:lnTo>
                  <a:lnTo>
                    <a:pt x="298" y="1552"/>
                  </a:lnTo>
                  <a:lnTo>
                    <a:pt x="258" y="1510"/>
                  </a:lnTo>
                  <a:lnTo>
                    <a:pt x="219" y="1465"/>
                  </a:lnTo>
                  <a:lnTo>
                    <a:pt x="189" y="1427"/>
                  </a:lnTo>
                  <a:lnTo>
                    <a:pt x="176" y="1412"/>
                  </a:lnTo>
                  <a:lnTo>
                    <a:pt x="169" y="1400"/>
                  </a:lnTo>
                  <a:lnTo>
                    <a:pt x="163" y="1392"/>
                  </a:lnTo>
                  <a:lnTo>
                    <a:pt x="163" y="1388"/>
                  </a:lnTo>
                  <a:lnTo>
                    <a:pt x="164" y="1387"/>
                  </a:lnTo>
                  <a:lnTo>
                    <a:pt x="166" y="1388"/>
                  </a:lnTo>
                  <a:lnTo>
                    <a:pt x="169" y="1390"/>
                  </a:lnTo>
                  <a:lnTo>
                    <a:pt x="173" y="1392"/>
                  </a:lnTo>
                  <a:lnTo>
                    <a:pt x="183" y="1401"/>
                  </a:lnTo>
                  <a:lnTo>
                    <a:pt x="196" y="1413"/>
                  </a:lnTo>
                  <a:lnTo>
                    <a:pt x="230" y="1447"/>
                  </a:lnTo>
                  <a:lnTo>
                    <a:pt x="270" y="1490"/>
                  </a:lnTo>
                  <a:close/>
                  <a:moveTo>
                    <a:pt x="545" y="1789"/>
                  </a:moveTo>
                  <a:lnTo>
                    <a:pt x="586" y="1836"/>
                  </a:lnTo>
                  <a:lnTo>
                    <a:pt x="619" y="1874"/>
                  </a:lnTo>
                  <a:lnTo>
                    <a:pt x="631" y="1890"/>
                  </a:lnTo>
                  <a:lnTo>
                    <a:pt x="640" y="1903"/>
                  </a:lnTo>
                  <a:lnTo>
                    <a:pt x="645" y="1912"/>
                  </a:lnTo>
                  <a:lnTo>
                    <a:pt x="645" y="1916"/>
                  </a:lnTo>
                  <a:lnTo>
                    <a:pt x="644" y="1916"/>
                  </a:lnTo>
                  <a:lnTo>
                    <a:pt x="642" y="1915"/>
                  </a:lnTo>
                  <a:lnTo>
                    <a:pt x="639" y="1914"/>
                  </a:lnTo>
                  <a:lnTo>
                    <a:pt x="635" y="1911"/>
                  </a:lnTo>
                  <a:lnTo>
                    <a:pt x="624" y="1902"/>
                  </a:lnTo>
                  <a:lnTo>
                    <a:pt x="610" y="1890"/>
                  </a:lnTo>
                  <a:lnTo>
                    <a:pt x="575" y="1854"/>
                  </a:lnTo>
                  <a:lnTo>
                    <a:pt x="532" y="1810"/>
                  </a:lnTo>
                  <a:lnTo>
                    <a:pt x="491" y="1764"/>
                  </a:lnTo>
                  <a:lnTo>
                    <a:pt x="458" y="1725"/>
                  </a:lnTo>
                  <a:lnTo>
                    <a:pt x="446" y="1709"/>
                  </a:lnTo>
                  <a:lnTo>
                    <a:pt x="437" y="1697"/>
                  </a:lnTo>
                  <a:lnTo>
                    <a:pt x="431" y="1688"/>
                  </a:lnTo>
                  <a:lnTo>
                    <a:pt x="431" y="1683"/>
                  </a:lnTo>
                  <a:lnTo>
                    <a:pt x="432" y="1683"/>
                  </a:lnTo>
                  <a:lnTo>
                    <a:pt x="435" y="1685"/>
                  </a:lnTo>
                  <a:lnTo>
                    <a:pt x="438" y="1686"/>
                  </a:lnTo>
                  <a:lnTo>
                    <a:pt x="441" y="1689"/>
                  </a:lnTo>
                  <a:lnTo>
                    <a:pt x="452" y="1698"/>
                  </a:lnTo>
                  <a:lnTo>
                    <a:pt x="467" y="1711"/>
                  </a:lnTo>
                  <a:lnTo>
                    <a:pt x="502" y="1745"/>
                  </a:lnTo>
                  <a:lnTo>
                    <a:pt x="545" y="1789"/>
                  </a:lnTo>
                  <a:close/>
                  <a:moveTo>
                    <a:pt x="217" y="1409"/>
                  </a:moveTo>
                  <a:lnTo>
                    <a:pt x="180" y="1366"/>
                  </a:lnTo>
                  <a:lnTo>
                    <a:pt x="150" y="1329"/>
                  </a:lnTo>
                  <a:lnTo>
                    <a:pt x="140" y="1315"/>
                  </a:lnTo>
                  <a:lnTo>
                    <a:pt x="131" y="1303"/>
                  </a:lnTo>
                  <a:lnTo>
                    <a:pt x="127" y="1295"/>
                  </a:lnTo>
                  <a:lnTo>
                    <a:pt x="127" y="1291"/>
                  </a:lnTo>
                  <a:lnTo>
                    <a:pt x="128" y="1291"/>
                  </a:lnTo>
                  <a:lnTo>
                    <a:pt x="130" y="1291"/>
                  </a:lnTo>
                  <a:lnTo>
                    <a:pt x="132" y="1293"/>
                  </a:lnTo>
                  <a:lnTo>
                    <a:pt x="137" y="1295"/>
                  </a:lnTo>
                  <a:lnTo>
                    <a:pt x="147" y="1304"/>
                  </a:lnTo>
                  <a:lnTo>
                    <a:pt x="159" y="1315"/>
                  </a:lnTo>
                  <a:lnTo>
                    <a:pt x="191" y="1348"/>
                  </a:lnTo>
                  <a:lnTo>
                    <a:pt x="229" y="1389"/>
                  </a:lnTo>
                  <a:lnTo>
                    <a:pt x="266" y="1432"/>
                  </a:lnTo>
                  <a:lnTo>
                    <a:pt x="296" y="1468"/>
                  </a:lnTo>
                  <a:lnTo>
                    <a:pt x="307" y="1483"/>
                  </a:lnTo>
                  <a:lnTo>
                    <a:pt x="314" y="1495"/>
                  </a:lnTo>
                  <a:lnTo>
                    <a:pt x="319" y="1503"/>
                  </a:lnTo>
                  <a:lnTo>
                    <a:pt x="320" y="1507"/>
                  </a:lnTo>
                  <a:lnTo>
                    <a:pt x="319" y="1507"/>
                  </a:lnTo>
                  <a:lnTo>
                    <a:pt x="317" y="1507"/>
                  </a:lnTo>
                  <a:lnTo>
                    <a:pt x="314" y="1505"/>
                  </a:lnTo>
                  <a:lnTo>
                    <a:pt x="310" y="1501"/>
                  </a:lnTo>
                  <a:lnTo>
                    <a:pt x="300" y="1494"/>
                  </a:lnTo>
                  <a:lnTo>
                    <a:pt x="287" y="1482"/>
                  </a:lnTo>
                  <a:lnTo>
                    <a:pt x="255" y="1450"/>
                  </a:lnTo>
                  <a:lnTo>
                    <a:pt x="217" y="1409"/>
                  </a:lnTo>
                  <a:close/>
                  <a:moveTo>
                    <a:pt x="492" y="1678"/>
                  </a:moveTo>
                  <a:lnTo>
                    <a:pt x="532" y="1722"/>
                  </a:lnTo>
                  <a:lnTo>
                    <a:pt x="562" y="1760"/>
                  </a:lnTo>
                  <a:lnTo>
                    <a:pt x="575" y="1775"/>
                  </a:lnTo>
                  <a:lnTo>
                    <a:pt x="582" y="1787"/>
                  </a:lnTo>
                  <a:lnTo>
                    <a:pt x="588" y="1795"/>
                  </a:lnTo>
                  <a:lnTo>
                    <a:pt x="588" y="1799"/>
                  </a:lnTo>
                  <a:lnTo>
                    <a:pt x="587" y="1800"/>
                  </a:lnTo>
                  <a:lnTo>
                    <a:pt x="585" y="1799"/>
                  </a:lnTo>
                  <a:lnTo>
                    <a:pt x="581" y="1797"/>
                  </a:lnTo>
                  <a:lnTo>
                    <a:pt x="578" y="1795"/>
                  </a:lnTo>
                  <a:lnTo>
                    <a:pt x="567" y="1786"/>
                  </a:lnTo>
                  <a:lnTo>
                    <a:pt x="554" y="1774"/>
                  </a:lnTo>
                  <a:lnTo>
                    <a:pt x="519" y="1741"/>
                  </a:lnTo>
                  <a:lnTo>
                    <a:pt x="480" y="1698"/>
                  </a:lnTo>
                  <a:lnTo>
                    <a:pt x="440" y="1654"/>
                  </a:lnTo>
                  <a:lnTo>
                    <a:pt x="408" y="1616"/>
                  </a:lnTo>
                  <a:lnTo>
                    <a:pt x="397" y="1601"/>
                  </a:lnTo>
                  <a:lnTo>
                    <a:pt x="388" y="1589"/>
                  </a:lnTo>
                  <a:lnTo>
                    <a:pt x="384" y="1580"/>
                  </a:lnTo>
                  <a:lnTo>
                    <a:pt x="383" y="1575"/>
                  </a:lnTo>
                  <a:lnTo>
                    <a:pt x="384" y="1575"/>
                  </a:lnTo>
                  <a:lnTo>
                    <a:pt x="386" y="1575"/>
                  </a:lnTo>
                  <a:lnTo>
                    <a:pt x="389" y="1578"/>
                  </a:lnTo>
                  <a:lnTo>
                    <a:pt x="393" y="1581"/>
                  </a:lnTo>
                  <a:lnTo>
                    <a:pt x="404" y="1589"/>
                  </a:lnTo>
                  <a:lnTo>
                    <a:pt x="417" y="1601"/>
                  </a:lnTo>
                  <a:lnTo>
                    <a:pt x="451" y="1635"/>
                  </a:lnTo>
                  <a:lnTo>
                    <a:pt x="492" y="1678"/>
                  </a:lnTo>
                  <a:close/>
                  <a:moveTo>
                    <a:pt x="187" y="1317"/>
                  </a:moveTo>
                  <a:lnTo>
                    <a:pt x="152" y="1275"/>
                  </a:lnTo>
                  <a:lnTo>
                    <a:pt x="123" y="1240"/>
                  </a:lnTo>
                  <a:lnTo>
                    <a:pt x="114" y="1226"/>
                  </a:lnTo>
                  <a:lnTo>
                    <a:pt x="106" y="1215"/>
                  </a:lnTo>
                  <a:lnTo>
                    <a:pt x="101" y="1207"/>
                  </a:lnTo>
                  <a:lnTo>
                    <a:pt x="100" y="1202"/>
                  </a:lnTo>
                  <a:lnTo>
                    <a:pt x="101" y="1202"/>
                  </a:lnTo>
                  <a:lnTo>
                    <a:pt x="104" y="1202"/>
                  </a:lnTo>
                  <a:lnTo>
                    <a:pt x="107" y="1205"/>
                  </a:lnTo>
                  <a:lnTo>
                    <a:pt x="110" y="1207"/>
                  </a:lnTo>
                  <a:lnTo>
                    <a:pt x="120" y="1215"/>
                  </a:lnTo>
                  <a:lnTo>
                    <a:pt x="132" y="1227"/>
                  </a:lnTo>
                  <a:lnTo>
                    <a:pt x="163" y="1258"/>
                  </a:lnTo>
                  <a:lnTo>
                    <a:pt x="200" y="1297"/>
                  </a:lnTo>
                  <a:lnTo>
                    <a:pt x="235" y="1338"/>
                  </a:lnTo>
                  <a:lnTo>
                    <a:pt x="264" y="1373"/>
                  </a:lnTo>
                  <a:lnTo>
                    <a:pt x="273" y="1388"/>
                  </a:lnTo>
                  <a:lnTo>
                    <a:pt x="281" y="1399"/>
                  </a:lnTo>
                  <a:lnTo>
                    <a:pt x="286" y="1407"/>
                  </a:lnTo>
                  <a:lnTo>
                    <a:pt x="286" y="1410"/>
                  </a:lnTo>
                  <a:lnTo>
                    <a:pt x="285" y="1411"/>
                  </a:lnTo>
                  <a:lnTo>
                    <a:pt x="282" y="1410"/>
                  </a:lnTo>
                  <a:lnTo>
                    <a:pt x="280" y="1409"/>
                  </a:lnTo>
                  <a:lnTo>
                    <a:pt x="276" y="1407"/>
                  </a:lnTo>
                  <a:lnTo>
                    <a:pt x="267" y="1398"/>
                  </a:lnTo>
                  <a:lnTo>
                    <a:pt x="255" y="1387"/>
                  </a:lnTo>
                  <a:lnTo>
                    <a:pt x="224" y="1357"/>
                  </a:lnTo>
                  <a:lnTo>
                    <a:pt x="187" y="1317"/>
                  </a:lnTo>
                  <a:close/>
                  <a:moveTo>
                    <a:pt x="438" y="1595"/>
                  </a:moveTo>
                  <a:lnTo>
                    <a:pt x="400" y="1552"/>
                  </a:lnTo>
                  <a:lnTo>
                    <a:pt x="371" y="1516"/>
                  </a:lnTo>
                  <a:lnTo>
                    <a:pt x="360" y="1501"/>
                  </a:lnTo>
                  <a:lnTo>
                    <a:pt x="352" y="1489"/>
                  </a:lnTo>
                  <a:lnTo>
                    <a:pt x="346" y="1482"/>
                  </a:lnTo>
                  <a:lnTo>
                    <a:pt x="346" y="1477"/>
                  </a:lnTo>
                  <a:lnTo>
                    <a:pt x="347" y="1477"/>
                  </a:lnTo>
                  <a:lnTo>
                    <a:pt x="350" y="1477"/>
                  </a:lnTo>
                  <a:lnTo>
                    <a:pt x="352" y="1479"/>
                  </a:lnTo>
                  <a:lnTo>
                    <a:pt x="356" y="1482"/>
                  </a:lnTo>
                  <a:lnTo>
                    <a:pt x="366" y="1489"/>
                  </a:lnTo>
                  <a:lnTo>
                    <a:pt x="379" y="1501"/>
                  </a:lnTo>
                  <a:lnTo>
                    <a:pt x="411" y="1533"/>
                  </a:lnTo>
                  <a:lnTo>
                    <a:pt x="451" y="1575"/>
                  </a:lnTo>
                  <a:lnTo>
                    <a:pt x="489" y="1617"/>
                  </a:lnTo>
                  <a:lnTo>
                    <a:pt x="518" y="1654"/>
                  </a:lnTo>
                  <a:lnTo>
                    <a:pt x="529" y="1669"/>
                  </a:lnTo>
                  <a:lnTo>
                    <a:pt x="538" y="1680"/>
                  </a:lnTo>
                  <a:lnTo>
                    <a:pt x="543" y="1689"/>
                  </a:lnTo>
                  <a:lnTo>
                    <a:pt x="543" y="1693"/>
                  </a:lnTo>
                  <a:lnTo>
                    <a:pt x="542" y="1693"/>
                  </a:lnTo>
                  <a:lnTo>
                    <a:pt x="539" y="1692"/>
                  </a:lnTo>
                  <a:lnTo>
                    <a:pt x="537" y="1691"/>
                  </a:lnTo>
                  <a:lnTo>
                    <a:pt x="533" y="1688"/>
                  </a:lnTo>
                  <a:lnTo>
                    <a:pt x="523" y="1680"/>
                  </a:lnTo>
                  <a:lnTo>
                    <a:pt x="510" y="1668"/>
                  </a:lnTo>
                  <a:lnTo>
                    <a:pt x="476" y="1636"/>
                  </a:lnTo>
                  <a:lnTo>
                    <a:pt x="438" y="1595"/>
                  </a:lnTo>
                  <a:close/>
                  <a:moveTo>
                    <a:pt x="169" y="1233"/>
                  </a:moveTo>
                  <a:lnTo>
                    <a:pt x="135" y="1194"/>
                  </a:lnTo>
                  <a:lnTo>
                    <a:pt x="108" y="1159"/>
                  </a:lnTo>
                  <a:lnTo>
                    <a:pt x="98" y="1146"/>
                  </a:lnTo>
                  <a:lnTo>
                    <a:pt x="90" y="1135"/>
                  </a:lnTo>
                  <a:lnTo>
                    <a:pt x="86" y="1127"/>
                  </a:lnTo>
                  <a:lnTo>
                    <a:pt x="86" y="1123"/>
                  </a:lnTo>
                  <a:lnTo>
                    <a:pt x="87" y="1123"/>
                  </a:lnTo>
                  <a:lnTo>
                    <a:pt x="89" y="1123"/>
                  </a:lnTo>
                  <a:lnTo>
                    <a:pt x="91" y="1125"/>
                  </a:lnTo>
                  <a:lnTo>
                    <a:pt x="95" y="1127"/>
                  </a:lnTo>
                  <a:lnTo>
                    <a:pt x="105" y="1135"/>
                  </a:lnTo>
                  <a:lnTo>
                    <a:pt x="116" y="1146"/>
                  </a:lnTo>
                  <a:lnTo>
                    <a:pt x="146" y="1176"/>
                  </a:lnTo>
                  <a:lnTo>
                    <a:pt x="181" y="1213"/>
                  </a:lnTo>
                  <a:lnTo>
                    <a:pt x="215" y="1253"/>
                  </a:lnTo>
                  <a:lnTo>
                    <a:pt x="241" y="1287"/>
                  </a:lnTo>
                  <a:lnTo>
                    <a:pt x="251" y="1301"/>
                  </a:lnTo>
                  <a:lnTo>
                    <a:pt x="258" y="1312"/>
                  </a:lnTo>
                  <a:lnTo>
                    <a:pt x="262" y="1319"/>
                  </a:lnTo>
                  <a:lnTo>
                    <a:pt x="264" y="1324"/>
                  </a:lnTo>
                  <a:lnTo>
                    <a:pt x="262" y="1324"/>
                  </a:lnTo>
                  <a:lnTo>
                    <a:pt x="260" y="1324"/>
                  </a:lnTo>
                  <a:lnTo>
                    <a:pt x="257" y="1322"/>
                  </a:lnTo>
                  <a:lnTo>
                    <a:pt x="254" y="1319"/>
                  </a:lnTo>
                  <a:lnTo>
                    <a:pt x="245" y="1312"/>
                  </a:lnTo>
                  <a:lnTo>
                    <a:pt x="233" y="1301"/>
                  </a:lnTo>
                  <a:lnTo>
                    <a:pt x="204" y="1271"/>
                  </a:lnTo>
                  <a:lnTo>
                    <a:pt x="169" y="1233"/>
                  </a:lnTo>
                  <a:close/>
                  <a:moveTo>
                    <a:pt x="408" y="1501"/>
                  </a:moveTo>
                  <a:lnTo>
                    <a:pt x="372" y="1461"/>
                  </a:lnTo>
                  <a:lnTo>
                    <a:pt x="344" y="1425"/>
                  </a:lnTo>
                  <a:lnTo>
                    <a:pt x="333" y="1411"/>
                  </a:lnTo>
                  <a:lnTo>
                    <a:pt x="325" y="1400"/>
                  </a:lnTo>
                  <a:lnTo>
                    <a:pt x="321" y="1391"/>
                  </a:lnTo>
                  <a:lnTo>
                    <a:pt x="321" y="1388"/>
                  </a:lnTo>
                  <a:lnTo>
                    <a:pt x="322" y="1387"/>
                  </a:lnTo>
                  <a:lnTo>
                    <a:pt x="323" y="1388"/>
                  </a:lnTo>
                  <a:lnTo>
                    <a:pt x="326" y="1389"/>
                  </a:lnTo>
                  <a:lnTo>
                    <a:pt x="331" y="1391"/>
                  </a:lnTo>
                  <a:lnTo>
                    <a:pt x="340" y="1400"/>
                  </a:lnTo>
                  <a:lnTo>
                    <a:pt x="353" y="1411"/>
                  </a:lnTo>
                  <a:lnTo>
                    <a:pt x="384" y="1442"/>
                  </a:lnTo>
                  <a:lnTo>
                    <a:pt x="421" y="1482"/>
                  </a:lnTo>
                  <a:lnTo>
                    <a:pt x="458" y="1522"/>
                  </a:lnTo>
                  <a:lnTo>
                    <a:pt x="486" y="1558"/>
                  </a:lnTo>
                  <a:lnTo>
                    <a:pt x="496" y="1572"/>
                  </a:lnTo>
                  <a:lnTo>
                    <a:pt x="504" y="1583"/>
                  </a:lnTo>
                  <a:lnTo>
                    <a:pt x="508" y="1591"/>
                  </a:lnTo>
                  <a:lnTo>
                    <a:pt x="508" y="1595"/>
                  </a:lnTo>
                  <a:lnTo>
                    <a:pt x="507" y="1595"/>
                  </a:lnTo>
                  <a:lnTo>
                    <a:pt x="506" y="1595"/>
                  </a:lnTo>
                  <a:lnTo>
                    <a:pt x="503" y="1593"/>
                  </a:lnTo>
                  <a:lnTo>
                    <a:pt x="500" y="1591"/>
                  </a:lnTo>
                  <a:lnTo>
                    <a:pt x="490" y="1583"/>
                  </a:lnTo>
                  <a:lnTo>
                    <a:pt x="476" y="1572"/>
                  </a:lnTo>
                  <a:lnTo>
                    <a:pt x="446" y="1541"/>
                  </a:lnTo>
                  <a:lnTo>
                    <a:pt x="408" y="1501"/>
                  </a:lnTo>
                  <a:close/>
                  <a:moveTo>
                    <a:pt x="160" y="1157"/>
                  </a:moveTo>
                  <a:lnTo>
                    <a:pt x="127" y="1120"/>
                  </a:lnTo>
                  <a:lnTo>
                    <a:pt x="101" y="1087"/>
                  </a:lnTo>
                  <a:lnTo>
                    <a:pt x="93" y="1073"/>
                  </a:lnTo>
                  <a:lnTo>
                    <a:pt x="85" y="1063"/>
                  </a:lnTo>
                  <a:lnTo>
                    <a:pt x="82" y="1056"/>
                  </a:lnTo>
                  <a:lnTo>
                    <a:pt x="80" y="1052"/>
                  </a:lnTo>
                  <a:lnTo>
                    <a:pt x="82" y="1051"/>
                  </a:lnTo>
                  <a:lnTo>
                    <a:pt x="84" y="1052"/>
                  </a:lnTo>
                  <a:lnTo>
                    <a:pt x="87" y="1053"/>
                  </a:lnTo>
                  <a:lnTo>
                    <a:pt x="90" y="1056"/>
                  </a:lnTo>
                  <a:lnTo>
                    <a:pt x="99" y="1063"/>
                  </a:lnTo>
                  <a:lnTo>
                    <a:pt x="110" y="1073"/>
                  </a:lnTo>
                  <a:lnTo>
                    <a:pt x="138" y="1102"/>
                  </a:lnTo>
                  <a:lnTo>
                    <a:pt x="172" y="1138"/>
                  </a:lnTo>
                  <a:lnTo>
                    <a:pt x="204" y="1177"/>
                  </a:lnTo>
                  <a:lnTo>
                    <a:pt x="230" y="1209"/>
                  </a:lnTo>
                  <a:lnTo>
                    <a:pt x="240" y="1222"/>
                  </a:lnTo>
                  <a:lnTo>
                    <a:pt x="247" y="1233"/>
                  </a:lnTo>
                  <a:lnTo>
                    <a:pt x="250" y="1241"/>
                  </a:lnTo>
                  <a:lnTo>
                    <a:pt x="251" y="1244"/>
                  </a:lnTo>
                  <a:lnTo>
                    <a:pt x="250" y="1245"/>
                  </a:lnTo>
                  <a:lnTo>
                    <a:pt x="248" y="1244"/>
                  </a:lnTo>
                  <a:lnTo>
                    <a:pt x="246" y="1243"/>
                  </a:lnTo>
                  <a:lnTo>
                    <a:pt x="241" y="1241"/>
                  </a:lnTo>
                  <a:lnTo>
                    <a:pt x="233" y="1233"/>
                  </a:lnTo>
                  <a:lnTo>
                    <a:pt x="222" y="1223"/>
                  </a:lnTo>
                  <a:lnTo>
                    <a:pt x="194" y="1195"/>
                  </a:lnTo>
                  <a:lnTo>
                    <a:pt x="160" y="1157"/>
                  </a:lnTo>
                  <a:close/>
                  <a:moveTo>
                    <a:pt x="307" y="1306"/>
                  </a:moveTo>
                  <a:lnTo>
                    <a:pt x="308" y="1306"/>
                  </a:lnTo>
                  <a:lnTo>
                    <a:pt x="309" y="1306"/>
                  </a:lnTo>
                  <a:lnTo>
                    <a:pt x="312" y="1307"/>
                  </a:lnTo>
                  <a:lnTo>
                    <a:pt x="315" y="1311"/>
                  </a:lnTo>
                  <a:lnTo>
                    <a:pt x="325" y="1317"/>
                  </a:lnTo>
                  <a:lnTo>
                    <a:pt x="337" y="1328"/>
                  </a:lnTo>
                  <a:lnTo>
                    <a:pt x="367" y="1358"/>
                  </a:lnTo>
                  <a:lnTo>
                    <a:pt x="403" y="1397"/>
                  </a:lnTo>
                  <a:lnTo>
                    <a:pt x="437" y="1436"/>
                  </a:lnTo>
                  <a:lnTo>
                    <a:pt x="464" y="1469"/>
                  </a:lnTo>
                  <a:lnTo>
                    <a:pt x="474" y="1484"/>
                  </a:lnTo>
                  <a:lnTo>
                    <a:pt x="482" y="1495"/>
                  </a:lnTo>
                  <a:lnTo>
                    <a:pt x="486" y="1503"/>
                  </a:lnTo>
                  <a:lnTo>
                    <a:pt x="486" y="1506"/>
                  </a:lnTo>
                  <a:lnTo>
                    <a:pt x="485" y="1507"/>
                  </a:lnTo>
                  <a:lnTo>
                    <a:pt x="483" y="1506"/>
                  </a:lnTo>
                  <a:lnTo>
                    <a:pt x="481" y="1505"/>
                  </a:lnTo>
                  <a:lnTo>
                    <a:pt x="478" y="1503"/>
                  </a:lnTo>
                  <a:lnTo>
                    <a:pt x="468" y="1495"/>
                  </a:lnTo>
                  <a:lnTo>
                    <a:pt x="455" y="1484"/>
                  </a:lnTo>
                  <a:lnTo>
                    <a:pt x="426" y="1455"/>
                  </a:lnTo>
                  <a:lnTo>
                    <a:pt x="390" y="1416"/>
                  </a:lnTo>
                  <a:lnTo>
                    <a:pt x="355" y="1377"/>
                  </a:lnTo>
                  <a:lnTo>
                    <a:pt x="328" y="1343"/>
                  </a:lnTo>
                  <a:lnTo>
                    <a:pt x="318" y="1329"/>
                  </a:lnTo>
                  <a:lnTo>
                    <a:pt x="311" y="1318"/>
                  </a:lnTo>
                  <a:lnTo>
                    <a:pt x="307" y="1311"/>
                  </a:lnTo>
                  <a:lnTo>
                    <a:pt x="307" y="1306"/>
                  </a:lnTo>
                  <a:close/>
                  <a:moveTo>
                    <a:pt x="86" y="989"/>
                  </a:moveTo>
                  <a:lnTo>
                    <a:pt x="87" y="988"/>
                  </a:lnTo>
                  <a:lnTo>
                    <a:pt x="89" y="988"/>
                  </a:lnTo>
                  <a:lnTo>
                    <a:pt x="91" y="991"/>
                  </a:lnTo>
                  <a:lnTo>
                    <a:pt x="95" y="993"/>
                  </a:lnTo>
                  <a:lnTo>
                    <a:pt x="104" y="999"/>
                  </a:lnTo>
                  <a:lnTo>
                    <a:pt x="115" y="1009"/>
                  </a:lnTo>
                  <a:lnTo>
                    <a:pt x="142" y="1037"/>
                  </a:lnTo>
                  <a:lnTo>
                    <a:pt x="174" y="1071"/>
                  </a:lnTo>
                  <a:lnTo>
                    <a:pt x="205" y="1109"/>
                  </a:lnTo>
                  <a:lnTo>
                    <a:pt x="230" y="1141"/>
                  </a:lnTo>
                  <a:lnTo>
                    <a:pt x="239" y="1153"/>
                  </a:lnTo>
                  <a:lnTo>
                    <a:pt x="246" y="1163"/>
                  </a:lnTo>
                  <a:lnTo>
                    <a:pt x="249" y="1170"/>
                  </a:lnTo>
                  <a:lnTo>
                    <a:pt x="249" y="1174"/>
                  </a:lnTo>
                  <a:lnTo>
                    <a:pt x="248" y="1175"/>
                  </a:lnTo>
                  <a:lnTo>
                    <a:pt x="247" y="1175"/>
                  </a:lnTo>
                  <a:lnTo>
                    <a:pt x="244" y="1173"/>
                  </a:lnTo>
                  <a:lnTo>
                    <a:pt x="240" y="1170"/>
                  </a:lnTo>
                  <a:lnTo>
                    <a:pt x="233" y="1164"/>
                  </a:lnTo>
                  <a:lnTo>
                    <a:pt x="222" y="1154"/>
                  </a:lnTo>
                  <a:lnTo>
                    <a:pt x="194" y="1126"/>
                  </a:lnTo>
                  <a:lnTo>
                    <a:pt x="162" y="1091"/>
                  </a:lnTo>
                  <a:lnTo>
                    <a:pt x="130" y="1055"/>
                  </a:lnTo>
                  <a:lnTo>
                    <a:pt x="106" y="1023"/>
                  </a:lnTo>
                  <a:lnTo>
                    <a:pt x="97" y="1010"/>
                  </a:lnTo>
                  <a:lnTo>
                    <a:pt x="90" y="1000"/>
                  </a:lnTo>
                  <a:lnTo>
                    <a:pt x="87" y="993"/>
                  </a:lnTo>
                  <a:lnTo>
                    <a:pt x="86" y="989"/>
                  </a:lnTo>
                  <a:close/>
                  <a:moveTo>
                    <a:pt x="395" y="1318"/>
                  </a:moveTo>
                  <a:lnTo>
                    <a:pt x="428" y="1357"/>
                  </a:lnTo>
                  <a:lnTo>
                    <a:pt x="454" y="1390"/>
                  </a:lnTo>
                  <a:lnTo>
                    <a:pt x="464" y="1403"/>
                  </a:lnTo>
                  <a:lnTo>
                    <a:pt x="471" y="1414"/>
                  </a:lnTo>
                  <a:lnTo>
                    <a:pt x="474" y="1422"/>
                  </a:lnTo>
                  <a:lnTo>
                    <a:pt x="475" y="1425"/>
                  </a:lnTo>
                  <a:lnTo>
                    <a:pt x="474" y="1426"/>
                  </a:lnTo>
                  <a:lnTo>
                    <a:pt x="472" y="1425"/>
                  </a:lnTo>
                  <a:lnTo>
                    <a:pt x="469" y="1424"/>
                  </a:lnTo>
                  <a:lnTo>
                    <a:pt x="465" y="1422"/>
                  </a:lnTo>
                  <a:lnTo>
                    <a:pt x="457" y="1414"/>
                  </a:lnTo>
                  <a:lnTo>
                    <a:pt x="446" y="1404"/>
                  </a:lnTo>
                  <a:lnTo>
                    <a:pt x="417" y="1376"/>
                  </a:lnTo>
                  <a:lnTo>
                    <a:pt x="382" y="1339"/>
                  </a:lnTo>
                  <a:lnTo>
                    <a:pt x="348" y="1301"/>
                  </a:lnTo>
                  <a:lnTo>
                    <a:pt x="323" y="1269"/>
                  </a:lnTo>
                  <a:lnTo>
                    <a:pt x="313" y="1255"/>
                  </a:lnTo>
                  <a:lnTo>
                    <a:pt x="307" y="1244"/>
                  </a:lnTo>
                  <a:lnTo>
                    <a:pt x="302" y="1237"/>
                  </a:lnTo>
                  <a:lnTo>
                    <a:pt x="302" y="1233"/>
                  </a:lnTo>
                  <a:lnTo>
                    <a:pt x="303" y="1232"/>
                  </a:lnTo>
                  <a:lnTo>
                    <a:pt x="305" y="1233"/>
                  </a:lnTo>
                  <a:lnTo>
                    <a:pt x="308" y="1234"/>
                  </a:lnTo>
                  <a:lnTo>
                    <a:pt x="311" y="1237"/>
                  </a:lnTo>
                  <a:lnTo>
                    <a:pt x="321" y="1243"/>
                  </a:lnTo>
                  <a:lnTo>
                    <a:pt x="332" y="1254"/>
                  </a:lnTo>
                  <a:lnTo>
                    <a:pt x="361" y="1282"/>
                  </a:lnTo>
                  <a:lnTo>
                    <a:pt x="395" y="1318"/>
                  </a:lnTo>
                  <a:close/>
                  <a:moveTo>
                    <a:pt x="185" y="1013"/>
                  </a:moveTo>
                  <a:lnTo>
                    <a:pt x="216" y="1048"/>
                  </a:lnTo>
                  <a:lnTo>
                    <a:pt x="239" y="1079"/>
                  </a:lnTo>
                  <a:lnTo>
                    <a:pt x="248" y="1091"/>
                  </a:lnTo>
                  <a:lnTo>
                    <a:pt x="254" y="1101"/>
                  </a:lnTo>
                  <a:lnTo>
                    <a:pt x="257" y="1108"/>
                  </a:lnTo>
                  <a:lnTo>
                    <a:pt x="258" y="1111"/>
                  </a:lnTo>
                  <a:lnTo>
                    <a:pt x="255" y="1111"/>
                  </a:lnTo>
                  <a:lnTo>
                    <a:pt x="249" y="1108"/>
                  </a:lnTo>
                  <a:lnTo>
                    <a:pt x="241" y="1101"/>
                  </a:lnTo>
                  <a:lnTo>
                    <a:pt x="230" y="1092"/>
                  </a:lnTo>
                  <a:lnTo>
                    <a:pt x="205" y="1066"/>
                  </a:lnTo>
                  <a:lnTo>
                    <a:pt x="173" y="1031"/>
                  </a:lnTo>
                  <a:lnTo>
                    <a:pt x="143" y="996"/>
                  </a:lnTo>
                  <a:lnTo>
                    <a:pt x="120" y="966"/>
                  </a:lnTo>
                  <a:lnTo>
                    <a:pt x="111" y="954"/>
                  </a:lnTo>
                  <a:lnTo>
                    <a:pt x="106" y="944"/>
                  </a:lnTo>
                  <a:lnTo>
                    <a:pt x="103" y="938"/>
                  </a:lnTo>
                  <a:lnTo>
                    <a:pt x="101" y="933"/>
                  </a:lnTo>
                  <a:lnTo>
                    <a:pt x="103" y="933"/>
                  </a:lnTo>
                  <a:lnTo>
                    <a:pt x="105" y="933"/>
                  </a:lnTo>
                  <a:lnTo>
                    <a:pt x="107" y="934"/>
                  </a:lnTo>
                  <a:lnTo>
                    <a:pt x="110" y="936"/>
                  </a:lnTo>
                  <a:lnTo>
                    <a:pt x="118" y="943"/>
                  </a:lnTo>
                  <a:lnTo>
                    <a:pt x="129" y="953"/>
                  </a:lnTo>
                  <a:lnTo>
                    <a:pt x="154" y="978"/>
                  </a:lnTo>
                  <a:lnTo>
                    <a:pt x="185" y="1013"/>
                  </a:lnTo>
                  <a:close/>
                  <a:moveTo>
                    <a:pt x="397" y="1250"/>
                  </a:moveTo>
                  <a:lnTo>
                    <a:pt x="429" y="1287"/>
                  </a:lnTo>
                  <a:lnTo>
                    <a:pt x="454" y="1318"/>
                  </a:lnTo>
                  <a:lnTo>
                    <a:pt x="463" y="1331"/>
                  </a:lnTo>
                  <a:lnTo>
                    <a:pt x="470" y="1341"/>
                  </a:lnTo>
                  <a:lnTo>
                    <a:pt x="474" y="1349"/>
                  </a:lnTo>
                  <a:lnTo>
                    <a:pt x="474" y="1354"/>
                  </a:lnTo>
                  <a:lnTo>
                    <a:pt x="473" y="1354"/>
                  </a:lnTo>
                  <a:lnTo>
                    <a:pt x="471" y="1354"/>
                  </a:lnTo>
                  <a:lnTo>
                    <a:pt x="469" y="1352"/>
                  </a:lnTo>
                  <a:lnTo>
                    <a:pt x="465" y="1350"/>
                  </a:lnTo>
                  <a:lnTo>
                    <a:pt x="457" y="1343"/>
                  </a:lnTo>
                  <a:lnTo>
                    <a:pt x="446" y="1334"/>
                  </a:lnTo>
                  <a:lnTo>
                    <a:pt x="418" y="1306"/>
                  </a:lnTo>
                  <a:lnTo>
                    <a:pt x="385" y="1271"/>
                  </a:lnTo>
                  <a:lnTo>
                    <a:pt x="353" y="1234"/>
                  </a:lnTo>
                  <a:lnTo>
                    <a:pt x="329" y="1202"/>
                  </a:lnTo>
                  <a:lnTo>
                    <a:pt x="319" y="1189"/>
                  </a:lnTo>
                  <a:lnTo>
                    <a:pt x="312" y="1179"/>
                  </a:lnTo>
                  <a:lnTo>
                    <a:pt x="309" y="1172"/>
                  </a:lnTo>
                  <a:lnTo>
                    <a:pt x="309" y="1168"/>
                  </a:lnTo>
                  <a:lnTo>
                    <a:pt x="310" y="1167"/>
                  </a:lnTo>
                  <a:lnTo>
                    <a:pt x="311" y="1168"/>
                  </a:lnTo>
                  <a:lnTo>
                    <a:pt x="314" y="1169"/>
                  </a:lnTo>
                  <a:lnTo>
                    <a:pt x="318" y="1172"/>
                  </a:lnTo>
                  <a:lnTo>
                    <a:pt x="326" y="1178"/>
                  </a:lnTo>
                  <a:lnTo>
                    <a:pt x="337" y="1188"/>
                  </a:lnTo>
                  <a:lnTo>
                    <a:pt x="365" y="1215"/>
                  </a:lnTo>
                  <a:lnTo>
                    <a:pt x="397" y="1250"/>
                  </a:lnTo>
                  <a:close/>
                  <a:moveTo>
                    <a:pt x="207" y="961"/>
                  </a:moveTo>
                  <a:lnTo>
                    <a:pt x="236" y="995"/>
                  </a:lnTo>
                  <a:lnTo>
                    <a:pt x="258" y="1024"/>
                  </a:lnTo>
                  <a:lnTo>
                    <a:pt x="267" y="1036"/>
                  </a:lnTo>
                  <a:lnTo>
                    <a:pt x="272" y="1045"/>
                  </a:lnTo>
                  <a:lnTo>
                    <a:pt x="276" y="1052"/>
                  </a:lnTo>
                  <a:lnTo>
                    <a:pt x="277" y="1056"/>
                  </a:lnTo>
                  <a:lnTo>
                    <a:pt x="273" y="1056"/>
                  </a:lnTo>
                  <a:lnTo>
                    <a:pt x="268" y="1052"/>
                  </a:lnTo>
                  <a:lnTo>
                    <a:pt x="260" y="1047"/>
                  </a:lnTo>
                  <a:lnTo>
                    <a:pt x="250" y="1037"/>
                  </a:lnTo>
                  <a:lnTo>
                    <a:pt x="225" y="1013"/>
                  </a:lnTo>
                  <a:lnTo>
                    <a:pt x="195" y="981"/>
                  </a:lnTo>
                  <a:lnTo>
                    <a:pt x="166" y="946"/>
                  </a:lnTo>
                  <a:lnTo>
                    <a:pt x="144" y="917"/>
                  </a:lnTo>
                  <a:lnTo>
                    <a:pt x="136" y="905"/>
                  </a:lnTo>
                  <a:lnTo>
                    <a:pt x="130" y="896"/>
                  </a:lnTo>
                  <a:lnTo>
                    <a:pt x="127" y="889"/>
                  </a:lnTo>
                  <a:lnTo>
                    <a:pt x="127" y="885"/>
                  </a:lnTo>
                  <a:lnTo>
                    <a:pt x="129" y="885"/>
                  </a:lnTo>
                  <a:lnTo>
                    <a:pt x="135" y="888"/>
                  </a:lnTo>
                  <a:lnTo>
                    <a:pt x="142" y="895"/>
                  </a:lnTo>
                  <a:lnTo>
                    <a:pt x="152" y="903"/>
                  </a:lnTo>
                  <a:lnTo>
                    <a:pt x="178" y="928"/>
                  </a:lnTo>
                  <a:lnTo>
                    <a:pt x="207" y="961"/>
                  </a:lnTo>
                  <a:close/>
                  <a:moveTo>
                    <a:pt x="410" y="1189"/>
                  </a:moveTo>
                  <a:lnTo>
                    <a:pt x="441" y="1224"/>
                  </a:lnTo>
                  <a:lnTo>
                    <a:pt x="465" y="1254"/>
                  </a:lnTo>
                  <a:lnTo>
                    <a:pt x="474" y="1268"/>
                  </a:lnTo>
                  <a:lnTo>
                    <a:pt x="480" y="1277"/>
                  </a:lnTo>
                  <a:lnTo>
                    <a:pt x="483" y="1284"/>
                  </a:lnTo>
                  <a:lnTo>
                    <a:pt x="484" y="1288"/>
                  </a:lnTo>
                  <a:lnTo>
                    <a:pt x="483" y="1288"/>
                  </a:lnTo>
                  <a:lnTo>
                    <a:pt x="481" y="1288"/>
                  </a:lnTo>
                  <a:lnTo>
                    <a:pt x="479" y="1287"/>
                  </a:lnTo>
                  <a:lnTo>
                    <a:pt x="475" y="1285"/>
                  </a:lnTo>
                  <a:lnTo>
                    <a:pt x="467" y="1279"/>
                  </a:lnTo>
                  <a:lnTo>
                    <a:pt x="457" y="1269"/>
                  </a:lnTo>
                  <a:lnTo>
                    <a:pt x="429" y="1243"/>
                  </a:lnTo>
                  <a:lnTo>
                    <a:pt x="398" y="1209"/>
                  </a:lnTo>
                  <a:lnTo>
                    <a:pt x="367" y="1174"/>
                  </a:lnTo>
                  <a:lnTo>
                    <a:pt x="344" y="1143"/>
                  </a:lnTo>
                  <a:lnTo>
                    <a:pt x="335" y="1131"/>
                  </a:lnTo>
                  <a:lnTo>
                    <a:pt x="329" y="1121"/>
                  </a:lnTo>
                  <a:lnTo>
                    <a:pt x="325" y="1114"/>
                  </a:lnTo>
                  <a:lnTo>
                    <a:pt x="325" y="1111"/>
                  </a:lnTo>
                  <a:lnTo>
                    <a:pt x="325" y="1110"/>
                  </a:lnTo>
                  <a:lnTo>
                    <a:pt x="328" y="1110"/>
                  </a:lnTo>
                  <a:lnTo>
                    <a:pt x="330" y="1111"/>
                  </a:lnTo>
                  <a:lnTo>
                    <a:pt x="333" y="1113"/>
                  </a:lnTo>
                  <a:lnTo>
                    <a:pt x="342" y="1120"/>
                  </a:lnTo>
                  <a:lnTo>
                    <a:pt x="353" y="1128"/>
                  </a:lnTo>
                  <a:lnTo>
                    <a:pt x="379" y="1155"/>
                  </a:lnTo>
                  <a:lnTo>
                    <a:pt x="410" y="1189"/>
                  </a:lnTo>
                  <a:close/>
                  <a:moveTo>
                    <a:pt x="239" y="916"/>
                  </a:moveTo>
                  <a:lnTo>
                    <a:pt x="266" y="948"/>
                  </a:lnTo>
                  <a:lnTo>
                    <a:pt x="288" y="976"/>
                  </a:lnTo>
                  <a:lnTo>
                    <a:pt x="296" y="987"/>
                  </a:lnTo>
                  <a:lnTo>
                    <a:pt x="301" y="997"/>
                  </a:lnTo>
                  <a:lnTo>
                    <a:pt x="304" y="1004"/>
                  </a:lnTo>
                  <a:lnTo>
                    <a:pt x="304" y="1007"/>
                  </a:lnTo>
                  <a:lnTo>
                    <a:pt x="303" y="1007"/>
                  </a:lnTo>
                  <a:lnTo>
                    <a:pt x="302" y="1007"/>
                  </a:lnTo>
                  <a:lnTo>
                    <a:pt x="300" y="1006"/>
                  </a:lnTo>
                  <a:lnTo>
                    <a:pt x="297" y="1005"/>
                  </a:lnTo>
                  <a:lnTo>
                    <a:pt x="289" y="998"/>
                  </a:lnTo>
                  <a:lnTo>
                    <a:pt x="279" y="989"/>
                  </a:lnTo>
                  <a:lnTo>
                    <a:pt x="255" y="966"/>
                  </a:lnTo>
                  <a:lnTo>
                    <a:pt x="227" y="935"/>
                  </a:lnTo>
                  <a:lnTo>
                    <a:pt x="200" y="902"/>
                  </a:lnTo>
                  <a:lnTo>
                    <a:pt x="178" y="875"/>
                  </a:lnTo>
                  <a:lnTo>
                    <a:pt x="170" y="863"/>
                  </a:lnTo>
                  <a:lnTo>
                    <a:pt x="164" y="854"/>
                  </a:lnTo>
                  <a:lnTo>
                    <a:pt x="161" y="847"/>
                  </a:lnTo>
                  <a:lnTo>
                    <a:pt x="161" y="843"/>
                  </a:lnTo>
                  <a:lnTo>
                    <a:pt x="162" y="843"/>
                  </a:lnTo>
                  <a:lnTo>
                    <a:pt x="163" y="843"/>
                  </a:lnTo>
                  <a:lnTo>
                    <a:pt x="165" y="844"/>
                  </a:lnTo>
                  <a:lnTo>
                    <a:pt x="169" y="846"/>
                  </a:lnTo>
                  <a:lnTo>
                    <a:pt x="176" y="852"/>
                  </a:lnTo>
                  <a:lnTo>
                    <a:pt x="186" y="860"/>
                  </a:lnTo>
                  <a:lnTo>
                    <a:pt x="211" y="885"/>
                  </a:lnTo>
                  <a:lnTo>
                    <a:pt x="239" y="916"/>
                  </a:lnTo>
                  <a:close/>
                  <a:moveTo>
                    <a:pt x="433" y="1135"/>
                  </a:moveTo>
                  <a:lnTo>
                    <a:pt x="463" y="1168"/>
                  </a:lnTo>
                  <a:lnTo>
                    <a:pt x="485" y="1198"/>
                  </a:lnTo>
                  <a:lnTo>
                    <a:pt x="494" y="1210"/>
                  </a:lnTo>
                  <a:lnTo>
                    <a:pt x="500" y="1219"/>
                  </a:lnTo>
                  <a:lnTo>
                    <a:pt x="503" y="1227"/>
                  </a:lnTo>
                  <a:lnTo>
                    <a:pt x="503" y="1230"/>
                  </a:lnTo>
                  <a:lnTo>
                    <a:pt x="502" y="1231"/>
                  </a:lnTo>
                  <a:lnTo>
                    <a:pt x="501" y="1230"/>
                  </a:lnTo>
                  <a:lnTo>
                    <a:pt x="497" y="1229"/>
                  </a:lnTo>
                  <a:lnTo>
                    <a:pt x="495" y="1228"/>
                  </a:lnTo>
                  <a:lnTo>
                    <a:pt x="486" y="1221"/>
                  </a:lnTo>
                  <a:lnTo>
                    <a:pt x="476" y="1212"/>
                  </a:lnTo>
                  <a:lnTo>
                    <a:pt x="451" y="1188"/>
                  </a:lnTo>
                  <a:lnTo>
                    <a:pt x="421" y="1155"/>
                  </a:lnTo>
                  <a:lnTo>
                    <a:pt x="392" y="1121"/>
                  </a:lnTo>
                  <a:lnTo>
                    <a:pt x="368" y="1092"/>
                  </a:lnTo>
                  <a:lnTo>
                    <a:pt x="361" y="1080"/>
                  </a:lnTo>
                  <a:lnTo>
                    <a:pt x="354" y="1070"/>
                  </a:lnTo>
                  <a:lnTo>
                    <a:pt x="351" y="1063"/>
                  </a:lnTo>
                  <a:lnTo>
                    <a:pt x="351" y="1060"/>
                  </a:lnTo>
                  <a:lnTo>
                    <a:pt x="352" y="1059"/>
                  </a:lnTo>
                  <a:lnTo>
                    <a:pt x="354" y="1059"/>
                  </a:lnTo>
                  <a:lnTo>
                    <a:pt x="356" y="1060"/>
                  </a:lnTo>
                  <a:lnTo>
                    <a:pt x="360" y="1062"/>
                  </a:lnTo>
                  <a:lnTo>
                    <a:pt x="367" y="1068"/>
                  </a:lnTo>
                  <a:lnTo>
                    <a:pt x="377" y="1077"/>
                  </a:lnTo>
                  <a:lnTo>
                    <a:pt x="404" y="1102"/>
                  </a:lnTo>
                  <a:lnTo>
                    <a:pt x="433" y="1135"/>
                  </a:lnTo>
                  <a:close/>
                  <a:moveTo>
                    <a:pt x="103" y="675"/>
                  </a:moveTo>
                  <a:lnTo>
                    <a:pt x="128" y="705"/>
                  </a:lnTo>
                  <a:lnTo>
                    <a:pt x="147" y="730"/>
                  </a:lnTo>
                  <a:lnTo>
                    <a:pt x="154" y="741"/>
                  </a:lnTo>
                  <a:lnTo>
                    <a:pt x="159" y="750"/>
                  </a:lnTo>
                  <a:lnTo>
                    <a:pt x="162" y="756"/>
                  </a:lnTo>
                  <a:lnTo>
                    <a:pt x="162" y="759"/>
                  </a:lnTo>
                  <a:lnTo>
                    <a:pt x="161" y="760"/>
                  </a:lnTo>
                  <a:lnTo>
                    <a:pt x="160" y="760"/>
                  </a:lnTo>
                  <a:lnTo>
                    <a:pt x="158" y="759"/>
                  </a:lnTo>
                  <a:lnTo>
                    <a:pt x="154" y="758"/>
                  </a:lnTo>
                  <a:lnTo>
                    <a:pt x="148" y="752"/>
                  </a:lnTo>
                  <a:lnTo>
                    <a:pt x="139" y="745"/>
                  </a:lnTo>
                  <a:lnTo>
                    <a:pt x="117" y="722"/>
                  </a:lnTo>
                  <a:lnTo>
                    <a:pt x="91" y="694"/>
                  </a:lnTo>
                  <a:lnTo>
                    <a:pt x="66" y="663"/>
                  </a:lnTo>
                  <a:lnTo>
                    <a:pt x="47" y="637"/>
                  </a:lnTo>
                  <a:lnTo>
                    <a:pt x="40" y="626"/>
                  </a:lnTo>
                  <a:lnTo>
                    <a:pt x="35" y="619"/>
                  </a:lnTo>
                  <a:lnTo>
                    <a:pt x="32" y="612"/>
                  </a:lnTo>
                  <a:lnTo>
                    <a:pt x="32" y="609"/>
                  </a:lnTo>
                  <a:lnTo>
                    <a:pt x="34" y="608"/>
                  </a:lnTo>
                  <a:lnTo>
                    <a:pt x="40" y="611"/>
                  </a:lnTo>
                  <a:lnTo>
                    <a:pt x="46" y="617"/>
                  </a:lnTo>
                  <a:lnTo>
                    <a:pt x="55" y="624"/>
                  </a:lnTo>
                  <a:lnTo>
                    <a:pt x="77" y="646"/>
                  </a:lnTo>
                  <a:lnTo>
                    <a:pt x="103" y="675"/>
                  </a:lnTo>
                  <a:close/>
                  <a:moveTo>
                    <a:pt x="279" y="877"/>
                  </a:moveTo>
                  <a:lnTo>
                    <a:pt x="305" y="908"/>
                  </a:lnTo>
                  <a:lnTo>
                    <a:pt x="326" y="935"/>
                  </a:lnTo>
                  <a:lnTo>
                    <a:pt x="334" y="946"/>
                  </a:lnTo>
                  <a:lnTo>
                    <a:pt x="339" y="955"/>
                  </a:lnTo>
                  <a:lnTo>
                    <a:pt x="342" y="962"/>
                  </a:lnTo>
                  <a:lnTo>
                    <a:pt x="342" y="965"/>
                  </a:lnTo>
                  <a:lnTo>
                    <a:pt x="341" y="965"/>
                  </a:lnTo>
                  <a:lnTo>
                    <a:pt x="340" y="965"/>
                  </a:lnTo>
                  <a:lnTo>
                    <a:pt x="337" y="964"/>
                  </a:lnTo>
                  <a:lnTo>
                    <a:pt x="334" y="963"/>
                  </a:lnTo>
                  <a:lnTo>
                    <a:pt x="326" y="957"/>
                  </a:lnTo>
                  <a:lnTo>
                    <a:pt x="318" y="949"/>
                  </a:lnTo>
                  <a:lnTo>
                    <a:pt x="294" y="927"/>
                  </a:lnTo>
                  <a:lnTo>
                    <a:pt x="267" y="897"/>
                  </a:lnTo>
                  <a:lnTo>
                    <a:pt x="240" y="865"/>
                  </a:lnTo>
                  <a:lnTo>
                    <a:pt x="219" y="838"/>
                  </a:lnTo>
                  <a:lnTo>
                    <a:pt x="213" y="827"/>
                  </a:lnTo>
                  <a:lnTo>
                    <a:pt x="207" y="817"/>
                  </a:lnTo>
                  <a:lnTo>
                    <a:pt x="204" y="812"/>
                  </a:lnTo>
                  <a:lnTo>
                    <a:pt x="204" y="807"/>
                  </a:lnTo>
                  <a:lnTo>
                    <a:pt x="205" y="807"/>
                  </a:lnTo>
                  <a:lnTo>
                    <a:pt x="206" y="807"/>
                  </a:lnTo>
                  <a:lnTo>
                    <a:pt x="208" y="809"/>
                  </a:lnTo>
                  <a:lnTo>
                    <a:pt x="212" y="810"/>
                  </a:lnTo>
                  <a:lnTo>
                    <a:pt x="219" y="815"/>
                  </a:lnTo>
                  <a:lnTo>
                    <a:pt x="228" y="824"/>
                  </a:lnTo>
                  <a:lnTo>
                    <a:pt x="251" y="847"/>
                  </a:lnTo>
                  <a:lnTo>
                    <a:pt x="279" y="877"/>
                  </a:lnTo>
                  <a:close/>
                  <a:moveTo>
                    <a:pt x="467" y="1088"/>
                  </a:moveTo>
                  <a:lnTo>
                    <a:pt x="494" y="1120"/>
                  </a:lnTo>
                  <a:lnTo>
                    <a:pt x="516" y="1148"/>
                  </a:lnTo>
                  <a:lnTo>
                    <a:pt x="524" y="1159"/>
                  </a:lnTo>
                  <a:lnTo>
                    <a:pt x="529" y="1169"/>
                  </a:lnTo>
                  <a:lnTo>
                    <a:pt x="533" y="1176"/>
                  </a:lnTo>
                  <a:lnTo>
                    <a:pt x="533" y="1179"/>
                  </a:lnTo>
                  <a:lnTo>
                    <a:pt x="532" y="1180"/>
                  </a:lnTo>
                  <a:lnTo>
                    <a:pt x="530" y="1179"/>
                  </a:lnTo>
                  <a:lnTo>
                    <a:pt x="528" y="1178"/>
                  </a:lnTo>
                  <a:lnTo>
                    <a:pt x="525" y="1177"/>
                  </a:lnTo>
                  <a:lnTo>
                    <a:pt x="517" y="1170"/>
                  </a:lnTo>
                  <a:lnTo>
                    <a:pt x="507" y="1163"/>
                  </a:lnTo>
                  <a:lnTo>
                    <a:pt x="483" y="1138"/>
                  </a:lnTo>
                  <a:lnTo>
                    <a:pt x="453" y="1108"/>
                  </a:lnTo>
                  <a:lnTo>
                    <a:pt x="426" y="1076"/>
                  </a:lnTo>
                  <a:lnTo>
                    <a:pt x="404" y="1047"/>
                  </a:lnTo>
                  <a:lnTo>
                    <a:pt x="396" y="1035"/>
                  </a:lnTo>
                  <a:lnTo>
                    <a:pt x="390" y="1026"/>
                  </a:lnTo>
                  <a:lnTo>
                    <a:pt x="387" y="1019"/>
                  </a:lnTo>
                  <a:lnTo>
                    <a:pt x="387" y="1015"/>
                  </a:lnTo>
                  <a:lnTo>
                    <a:pt x="388" y="1015"/>
                  </a:lnTo>
                  <a:lnTo>
                    <a:pt x="389" y="1015"/>
                  </a:lnTo>
                  <a:lnTo>
                    <a:pt x="392" y="1016"/>
                  </a:lnTo>
                  <a:lnTo>
                    <a:pt x="395" y="1018"/>
                  </a:lnTo>
                  <a:lnTo>
                    <a:pt x="403" y="1024"/>
                  </a:lnTo>
                  <a:lnTo>
                    <a:pt x="412" y="1032"/>
                  </a:lnTo>
                  <a:lnTo>
                    <a:pt x="438" y="1056"/>
                  </a:lnTo>
                  <a:lnTo>
                    <a:pt x="467" y="1088"/>
                  </a:lnTo>
                  <a:close/>
                  <a:moveTo>
                    <a:pt x="160" y="651"/>
                  </a:moveTo>
                  <a:lnTo>
                    <a:pt x="183" y="679"/>
                  </a:lnTo>
                  <a:lnTo>
                    <a:pt x="202" y="704"/>
                  </a:lnTo>
                  <a:lnTo>
                    <a:pt x="208" y="715"/>
                  </a:lnTo>
                  <a:lnTo>
                    <a:pt x="214" y="722"/>
                  </a:lnTo>
                  <a:lnTo>
                    <a:pt x="216" y="728"/>
                  </a:lnTo>
                  <a:lnTo>
                    <a:pt x="216" y="731"/>
                  </a:lnTo>
                  <a:lnTo>
                    <a:pt x="215" y="732"/>
                  </a:lnTo>
                  <a:lnTo>
                    <a:pt x="214" y="732"/>
                  </a:lnTo>
                  <a:lnTo>
                    <a:pt x="212" y="731"/>
                  </a:lnTo>
                  <a:lnTo>
                    <a:pt x="210" y="730"/>
                  </a:lnTo>
                  <a:lnTo>
                    <a:pt x="203" y="725"/>
                  </a:lnTo>
                  <a:lnTo>
                    <a:pt x="194" y="717"/>
                  </a:lnTo>
                  <a:lnTo>
                    <a:pt x="173" y="696"/>
                  </a:lnTo>
                  <a:lnTo>
                    <a:pt x="148" y="668"/>
                  </a:lnTo>
                  <a:lnTo>
                    <a:pt x="125" y="640"/>
                  </a:lnTo>
                  <a:lnTo>
                    <a:pt x="106" y="615"/>
                  </a:lnTo>
                  <a:lnTo>
                    <a:pt x="99" y="604"/>
                  </a:lnTo>
                  <a:lnTo>
                    <a:pt x="94" y="597"/>
                  </a:lnTo>
                  <a:lnTo>
                    <a:pt x="91" y="590"/>
                  </a:lnTo>
                  <a:lnTo>
                    <a:pt x="91" y="587"/>
                  </a:lnTo>
                  <a:lnTo>
                    <a:pt x="94" y="587"/>
                  </a:lnTo>
                  <a:lnTo>
                    <a:pt x="98" y="589"/>
                  </a:lnTo>
                  <a:lnTo>
                    <a:pt x="105" y="594"/>
                  </a:lnTo>
                  <a:lnTo>
                    <a:pt x="114" y="602"/>
                  </a:lnTo>
                  <a:lnTo>
                    <a:pt x="135" y="623"/>
                  </a:lnTo>
                  <a:lnTo>
                    <a:pt x="160" y="651"/>
                  </a:lnTo>
                  <a:close/>
                  <a:moveTo>
                    <a:pt x="329" y="844"/>
                  </a:moveTo>
                  <a:lnTo>
                    <a:pt x="354" y="874"/>
                  </a:lnTo>
                  <a:lnTo>
                    <a:pt x="374" y="900"/>
                  </a:lnTo>
                  <a:lnTo>
                    <a:pt x="382" y="911"/>
                  </a:lnTo>
                  <a:lnTo>
                    <a:pt x="386" y="919"/>
                  </a:lnTo>
                  <a:lnTo>
                    <a:pt x="389" y="925"/>
                  </a:lnTo>
                  <a:lnTo>
                    <a:pt x="389" y="929"/>
                  </a:lnTo>
                  <a:lnTo>
                    <a:pt x="388" y="930"/>
                  </a:lnTo>
                  <a:lnTo>
                    <a:pt x="386" y="930"/>
                  </a:lnTo>
                  <a:lnTo>
                    <a:pt x="384" y="929"/>
                  </a:lnTo>
                  <a:lnTo>
                    <a:pt x="382" y="927"/>
                  </a:lnTo>
                  <a:lnTo>
                    <a:pt x="374" y="922"/>
                  </a:lnTo>
                  <a:lnTo>
                    <a:pt x="365" y="914"/>
                  </a:lnTo>
                  <a:lnTo>
                    <a:pt x="343" y="892"/>
                  </a:lnTo>
                  <a:lnTo>
                    <a:pt x="317" y="864"/>
                  </a:lnTo>
                  <a:lnTo>
                    <a:pt x="291" y="834"/>
                  </a:lnTo>
                  <a:lnTo>
                    <a:pt x="272" y="807"/>
                  </a:lnTo>
                  <a:lnTo>
                    <a:pt x="265" y="796"/>
                  </a:lnTo>
                  <a:lnTo>
                    <a:pt x="260" y="789"/>
                  </a:lnTo>
                  <a:lnTo>
                    <a:pt x="257" y="782"/>
                  </a:lnTo>
                  <a:lnTo>
                    <a:pt x="257" y="779"/>
                  </a:lnTo>
                  <a:lnTo>
                    <a:pt x="258" y="778"/>
                  </a:lnTo>
                  <a:lnTo>
                    <a:pt x="259" y="778"/>
                  </a:lnTo>
                  <a:lnTo>
                    <a:pt x="261" y="779"/>
                  </a:lnTo>
                  <a:lnTo>
                    <a:pt x="265" y="780"/>
                  </a:lnTo>
                  <a:lnTo>
                    <a:pt x="271" y="785"/>
                  </a:lnTo>
                  <a:lnTo>
                    <a:pt x="280" y="793"/>
                  </a:lnTo>
                  <a:lnTo>
                    <a:pt x="303" y="815"/>
                  </a:lnTo>
                  <a:lnTo>
                    <a:pt x="329" y="844"/>
                  </a:lnTo>
                  <a:close/>
                  <a:moveTo>
                    <a:pt x="508" y="1046"/>
                  </a:moveTo>
                  <a:lnTo>
                    <a:pt x="535" y="1077"/>
                  </a:lnTo>
                  <a:lnTo>
                    <a:pt x="556" y="1104"/>
                  </a:lnTo>
                  <a:lnTo>
                    <a:pt x="564" y="1115"/>
                  </a:lnTo>
                  <a:lnTo>
                    <a:pt x="569" y="1124"/>
                  </a:lnTo>
                  <a:lnTo>
                    <a:pt x="572" y="1131"/>
                  </a:lnTo>
                  <a:lnTo>
                    <a:pt x="572" y="1135"/>
                  </a:lnTo>
                  <a:lnTo>
                    <a:pt x="571" y="1135"/>
                  </a:lnTo>
                  <a:lnTo>
                    <a:pt x="569" y="1135"/>
                  </a:lnTo>
                  <a:lnTo>
                    <a:pt x="567" y="1134"/>
                  </a:lnTo>
                  <a:lnTo>
                    <a:pt x="565" y="1133"/>
                  </a:lnTo>
                  <a:lnTo>
                    <a:pt x="557" y="1127"/>
                  </a:lnTo>
                  <a:lnTo>
                    <a:pt x="547" y="1120"/>
                  </a:lnTo>
                  <a:lnTo>
                    <a:pt x="524" y="1096"/>
                  </a:lnTo>
                  <a:lnTo>
                    <a:pt x="495" y="1067"/>
                  </a:lnTo>
                  <a:lnTo>
                    <a:pt x="469" y="1035"/>
                  </a:lnTo>
                  <a:lnTo>
                    <a:pt x="448" y="1008"/>
                  </a:lnTo>
                  <a:lnTo>
                    <a:pt x="440" y="997"/>
                  </a:lnTo>
                  <a:lnTo>
                    <a:pt x="435" y="987"/>
                  </a:lnTo>
                  <a:lnTo>
                    <a:pt x="432" y="981"/>
                  </a:lnTo>
                  <a:lnTo>
                    <a:pt x="432" y="977"/>
                  </a:lnTo>
                  <a:lnTo>
                    <a:pt x="432" y="976"/>
                  </a:lnTo>
                  <a:lnTo>
                    <a:pt x="435" y="977"/>
                  </a:lnTo>
                  <a:lnTo>
                    <a:pt x="437" y="977"/>
                  </a:lnTo>
                  <a:lnTo>
                    <a:pt x="440" y="980"/>
                  </a:lnTo>
                  <a:lnTo>
                    <a:pt x="448" y="985"/>
                  </a:lnTo>
                  <a:lnTo>
                    <a:pt x="457" y="993"/>
                  </a:lnTo>
                  <a:lnTo>
                    <a:pt x="481" y="1016"/>
                  </a:lnTo>
                  <a:lnTo>
                    <a:pt x="508" y="1046"/>
                  </a:lnTo>
                  <a:close/>
                  <a:moveTo>
                    <a:pt x="123" y="528"/>
                  </a:moveTo>
                  <a:lnTo>
                    <a:pt x="121" y="529"/>
                  </a:lnTo>
                  <a:lnTo>
                    <a:pt x="117" y="527"/>
                  </a:lnTo>
                  <a:lnTo>
                    <a:pt x="110" y="523"/>
                  </a:lnTo>
                  <a:lnTo>
                    <a:pt x="103" y="515"/>
                  </a:lnTo>
                  <a:lnTo>
                    <a:pt x="84" y="496"/>
                  </a:lnTo>
                  <a:lnTo>
                    <a:pt x="61" y="471"/>
                  </a:lnTo>
                  <a:lnTo>
                    <a:pt x="40" y="444"/>
                  </a:lnTo>
                  <a:lnTo>
                    <a:pt x="22" y="421"/>
                  </a:lnTo>
                  <a:lnTo>
                    <a:pt x="16" y="412"/>
                  </a:lnTo>
                  <a:lnTo>
                    <a:pt x="12" y="405"/>
                  </a:lnTo>
                  <a:lnTo>
                    <a:pt x="10" y="399"/>
                  </a:lnTo>
                  <a:lnTo>
                    <a:pt x="10" y="396"/>
                  </a:lnTo>
                  <a:lnTo>
                    <a:pt x="12" y="395"/>
                  </a:lnTo>
                  <a:lnTo>
                    <a:pt x="16" y="397"/>
                  </a:lnTo>
                  <a:lnTo>
                    <a:pt x="22" y="402"/>
                  </a:lnTo>
                  <a:lnTo>
                    <a:pt x="30" y="409"/>
                  </a:lnTo>
                  <a:lnTo>
                    <a:pt x="50" y="428"/>
                  </a:lnTo>
                  <a:lnTo>
                    <a:pt x="72" y="453"/>
                  </a:lnTo>
                  <a:lnTo>
                    <a:pt x="94" y="480"/>
                  </a:lnTo>
                  <a:lnTo>
                    <a:pt x="110" y="503"/>
                  </a:lnTo>
                  <a:lnTo>
                    <a:pt x="117" y="513"/>
                  </a:lnTo>
                  <a:lnTo>
                    <a:pt x="121" y="521"/>
                  </a:lnTo>
                  <a:lnTo>
                    <a:pt x="123" y="526"/>
                  </a:lnTo>
                  <a:lnTo>
                    <a:pt x="123" y="528"/>
                  </a:lnTo>
                  <a:close/>
                  <a:moveTo>
                    <a:pt x="226" y="632"/>
                  </a:moveTo>
                  <a:lnTo>
                    <a:pt x="248" y="660"/>
                  </a:lnTo>
                  <a:lnTo>
                    <a:pt x="266" y="683"/>
                  </a:lnTo>
                  <a:lnTo>
                    <a:pt x="272" y="693"/>
                  </a:lnTo>
                  <a:lnTo>
                    <a:pt x="277" y="700"/>
                  </a:lnTo>
                  <a:lnTo>
                    <a:pt x="279" y="707"/>
                  </a:lnTo>
                  <a:lnTo>
                    <a:pt x="279" y="710"/>
                  </a:lnTo>
                  <a:lnTo>
                    <a:pt x="277" y="710"/>
                  </a:lnTo>
                  <a:lnTo>
                    <a:pt x="272" y="708"/>
                  </a:lnTo>
                  <a:lnTo>
                    <a:pt x="266" y="704"/>
                  </a:lnTo>
                  <a:lnTo>
                    <a:pt x="258" y="696"/>
                  </a:lnTo>
                  <a:lnTo>
                    <a:pt x="238" y="676"/>
                  </a:lnTo>
                  <a:lnTo>
                    <a:pt x="214" y="651"/>
                  </a:lnTo>
                  <a:lnTo>
                    <a:pt x="191" y="622"/>
                  </a:lnTo>
                  <a:lnTo>
                    <a:pt x="173" y="599"/>
                  </a:lnTo>
                  <a:lnTo>
                    <a:pt x="166" y="589"/>
                  </a:lnTo>
                  <a:lnTo>
                    <a:pt x="162" y="580"/>
                  </a:lnTo>
                  <a:lnTo>
                    <a:pt x="160" y="575"/>
                  </a:lnTo>
                  <a:lnTo>
                    <a:pt x="160" y="571"/>
                  </a:lnTo>
                  <a:lnTo>
                    <a:pt x="162" y="571"/>
                  </a:lnTo>
                  <a:lnTo>
                    <a:pt x="166" y="573"/>
                  </a:lnTo>
                  <a:lnTo>
                    <a:pt x="173" y="578"/>
                  </a:lnTo>
                  <a:lnTo>
                    <a:pt x="182" y="586"/>
                  </a:lnTo>
                  <a:lnTo>
                    <a:pt x="202" y="605"/>
                  </a:lnTo>
                  <a:lnTo>
                    <a:pt x="226" y="632"/>
                  </a:lnTo>
                  <a:close/>
                  <a:moveTo>
                    <a:pt x="388" y="817"/>
                  </a:moveTo>
                  <a:lnTo>
                    <a:pt x="412" y="846"/>
                  </a:lnTo>
                  <a:lnTo>
                    <a:pt x="431" y="871"/>
                  </a:lnTo>
                  <a:lnTo>
                    <a:pt x="438" y="881"/>
                  </a:lnTo>
                  <a:lnTo>
                    <a:pt x="442" y="890"/>
                  </a:lnTo>
                  <a:lnTo>
                    <a:pt x="446" y="896"/>
                  </a:lnTo>
                  <a:lnTo>
                    <a:pt x="446" y="899"/>
                  </a:lnTo>
                  <a:lnTo>
                    <a:pt x="442" y="900"/>
                  </a:lnTo>
                  <a:lnTo>
                    <a:pt x="438" y="897"/>
                  </a:lnTo>
                  <a:lnTo>
                    <a:pt x="431" y="892"/>
                  </a:lnTo>
                  <a:lnTo>
                    <a:pt x="422" y="885"/>
                  </a:lnTo>
                  <a:lnTo>
                    <a:pt x="401" y="864"/>
                  </a:lnTo>
                  <a:lnTo>
                    <a:pt x="376" y="836"/>
                  </a:lnTo>
                  <a:lnTo>
                    <a:pt x="352" y="807"/>
                  </a:lnTo>
                  <a:lnTo>
                    <a:pt x="333" y="782"/>
                  </a:lnTo>
                  <a:lnTo>
                    <a:pt x="325" y="772"/>
                  </a:lnTo>
                  <a:lnTo>
                    <a:pt x="321" y="763"/>
                  </a:lnTo>
                  <a:lnTo>
                    <a:pt x="319" y="758"/>
                  </a:lnTo>
                  <a:lnTo>
                    <a:pt x="319" y="754"/>
                  </a:lnTo>
                  <a:lnTo>
                    <a:pt x="321" y="753"/>
                  </a:lnTo>
                  <a:lnTo>
                    <a:pt x="325" y="757"/>
                  </a:lnTo>
                  <a:lnTo>
                    <a:pt x="332" y="761"/>
                  </a:lnTo>
                  <a:lnTo>
                    <a:pt x="341" y="769"/>
                  </a:lnTo>
                  <a:lnTo>
                    <a:pt x="363" y="790"/>
                  </a:lnTo>
                  <a:lnTo>
                    <a:pt x="388" y="817"/>
                  </a:lnTo>
                  <a:close/>
                  <a:moveTo>
                    <a:pt x="560" y="1010"/>
                  </a:moveTo>
                  <a:lnTo>
                    <a:pt x="586" y="1040"/>
                  </a:lnTo>
                  <a:lnTo>
                    <a:pt x="605" y="1067"/>
                  </a:lnTo>
                  <a:lnTo>
                    <a:pt x="613" y="1078"/>
                  </a:lnTo>
                  <a:lnTo>
                    <a:pt x="619" y="1087"/>
                  </a:lnTo>
                  <a:lnTo>
                    <a:pt x="621" y="1092"/>
                  </a:lnTo>
                  <a:lnTo>
                    <a:pt x="621" y="1096"/>
                  </a:lnTo>
                  <a:lnTo>
                    <a:pt x="620" y="1096"/>
                  </a:lnTo>
                  <a:lnTo>
                    <a:pt x="619" y="1096"/>
                  </a:lnTo>
                  <a:lnTo>
                    <a:pt x="617" y="1095"/>
                  </a:lnTo>
                  <a:lnTo>
                    <a:pt x="613" y="1094"/>
                  </a:lnTo>
                  <a:lnTo>
                    <a:pt x="607" y="1089"/>
                  </a:lnTo>
                  <a:lnTo>
                    <a:pt x="597" y="1081"/>
                  </a:lnTo>
                  <a:lnTo>
                    <a:pt x="575" y="1060"/>
                  </a:lnTo>
                  <a:lnTo>
                    <a:pt x="547" y="1031"/>
                  </a:lnTo>
                  <a:lnTo>
                    <a:pt x="522" y="1000"/>
                  </a:lnTo>
                  <a:lnTo>
                    <a:pt x="502" y="975"/>
                  </a:lnTo>
                  <a:lnTo>
                    <a:pt x="494" y="964"/>
                  </a:lnTo>
                  <a:lnTo>
                    <a:pt x="490" y="955"/>
                  </a:lnTo>
                  <a:lnTo>
                    <a:pt x="486" y="949"/>
                  </a:lnTo>
                  <a:lnTo>
                    <a:pt x="486" y="945"/>
                  </a:lnTo>
                  <a:lnTo>
                    <a:pt x="487" y="944"/>
                  </a:lnTo>
                  <a:lnTo>
                    <a:pt x="490" y="945"/>
                  </a:lnTo>
                  <a:lnTo>
                    <a:pt x="492" y="945"/>
                  </a:lnTo>
                  <a:lnTo>
                    <a:pt x="494" y="948"/>
                  </a:lnTo>
                  <a:lnTo>
                    <a:pt x="502" y="953"/>
                  </a:lnTo>
                  <a:lnTo>
                    <a:pt x="511" y="960"/>
                  </a:lnTo>
                  <a:lnTo>
                    <a:pt x="534" y="982"/>
                  </a:lnTo>
                  <a:lnTo>
                    <a:pt x="560" y="1010"/>
                  </a:lnTo>
                  <a:close/>
                  <a:moveTo>
                    <a:pt x="141" y="465"/>
                  </a:moveTo>
                  <a:lnTo>
                    <a:pt x="121" y="440"/>
                  </a:lnTo>
                  <a:lnTo>
                    <a:pt x="105" y="418"/>
                  </a:lnTo>
                  <a:lnTo>
                    <a:pt x="99" y="408"/>
                  </a:lnTo>
                  <a:lnTo>
                    <a:pt x="95" y="401"/>
                  </a:lnTo>
                  <a:lnTo>
                    <a:pt x="93" y="396"/>
                  </a:lnTo>
                  <a:lnTo>
                    <a:pt x="93" y="393"/>
                  </a:lnTo>
                  <a:lnTo>
                    <a:pt x="95" y="393"/>
                  </a:lnTo>
                  <a:lnTo>
                    <a:pt x="99" y="395"/>
                  </a:lnTo>
                  <a:lnTo>
                    <a:pt x="105" y="399"/>
                  </a:lnTo>
                  <a:lnTo>
                    <a:pt x="112" y="405"/>
                  </a:lnTo>
                  <a:lnTo>
                    <a:pt x="131" y="423"/>
                  </a:lnTo>
                  <a:lnTo>
                    <a:pt x="152" y="448"/>
                  </a:lnTo>
                  <a:lnTo>
                    <a:pt x="173" y="473"/>
                  </a:lnTo>
                  <a:lnTo>
                    <a:pt x="190" y="495"/>
                  </a:lnTo>
                  <a:lnTo>
                    <a:pt x="195" y="504"/>
                  </a:lnTo>
                  <a:lnTo>
                    <a:pt x="198" y="511"/>
                  </a:lnTo>
                  <a:lnTo>
                    <a:pt x="201" y="516"/>
                  </a:lnTo>
                  <a:lnTo>
                    <a:pt x="201" y="519"/>
                  </a:lnTo>
                  <a:lnTo>
                    <a:pt x="198" y="519"/>
                  </a:lnTo>
                  <a:lnTo>
                    <a:pt x="195" y="518"/>
                  </a:lnTo>
                  <a:lnTo>
                    <a:pt x="189" y="514"/>
                  </a:lnTo>
                  <a:lnTo>
                    <a:pt x="181" y="507"/>
                  </a:lnTo>
                  <a:lnTo>
                    <a:pt x="163" y="489"/>
                  </a:lnTo>
                  <a:lnTo>
                    <a:pt x="141" y="465"/>
                  </a:lnTo>
                  <a:close/>
                  <a:moveTo>
                    <a:pt x="352" y="693"/>
                  </a:moveTo>
                  <a:lnTo>
                    <a:pt x="350" y="694"/>
                  </a:lnTo>
                  <a:lnTo>
                    <a:pt x="345" y="692"/>
                  </a:lnTo>
                  <a:lnTo>
                    <a:pt x="339" y="687"/>
                  </a:lnTo>
                  <a:lnTo>
                    <a:pt x="331" y="681"/>
                  </a:lnTo>
                  <a:lnTo>
                    <a:pt x="311" y="661"/>
                  </a:lnTo>
                  <a:lnTo>
                    <a:pt x="288" y="636"/>
                  </a:lnTo>
                  <a:lnTo>
                    <a:pt x="266" y="609"/>
                  </a:lnTo>
                  <a:lnTo>
                    <a:pt x="249" y="586"/>
                  </a:lnTo>
                  <a:lnTo>
                    <a:pt x="243" y="577"/>
                  </a:lnTo>
                  <a:lnTo>
                    <a:pt x="238" y="569"/>
                  </a:lnTo>
                  <a:lnTo>
                    <a:pt x="236" y="564"/>
                  </a:lnTo>
                  <a:lnTo>
                    <a:pt x="236" y="560"/>
                  </a:lnTo>
                  <a:lnTo>
                    <a:pt x="238" y="559"/>
                  </a:lnTo>
                  <a:lnTo>
                    <a:pt x="243" y="561"/>
                  </a:lnTo>
                  <a:lnTo>
                    <a:pt x="249" y="567"/>
                  </a:lnTo>
                  <a:lnTo>
                    <a:pt x="257" y="573"/>
                  </a:lnTo>
                  <a:lnTo>
                    <a:pt x="277" y="592"/>
                  </a:lnTo>
                  <a:lnTo>
                    <a:pt x="300" y="618"/>
                  </a:lnTo>
                  <a:lnTo>
                    <a:pt x="322" y="644"/>
                  </a:lnTo>
                  <a:lnTo>
                    <a:pt x="339" y="667"/>
                  </a:lnTo>
                  <a:lnTo>
                    <a:pt x="345" y="677"/>
                  </a:lnTo>
                  <a:lnTo>
                    <a:pt x="350" y="685"/>
                  </a:lnTo>
                  <a:lnTo>
                    <a:pt x="352" y="690"/>
                  </a:lnTo>
                  <a:lnTo>
                    <a:pt x="352" y="693"/>
                  </a:lnTo>
                  <a:close/>
                  <a:moveTo>
                    <a:pt x="457" y="795"/>
                  </a:moveTo>
                  <a:lnTo>
                    <a:pt x="480" y="823"/>
                  </a:lnTo>
                  <a:lnTo>
                    <a:pt x="497" y="847"/>
                  </a:lnTo>
                  <a:lnTo>
                    <a:pt x="504" y="857"/>
                  </a:lnTo>
                  <a:lnTo>
                    <a:pt x="508" y="865"/>
                  </a:lnTo>
                  <a:lnTo>
                    <a:pt x="511" y="871"/>
                  </a:lnTo>
                  <a:lnTo>
                    <a:pt x="511" y="875"/>
                  </a:lnTo>
                  <a:lnTo>
                    <a:pt x="510" y="875"/>
                  </a:lnTo>
                  <a:lnTo>
                    <a:pt x="508" y="875"/>
                  </a:lnTo>
                  <a:lnTo>
                    <a:pt x="506" y="875"/>
                  </a:lnTo>
                  <a:lnTo>
                    <a:pt x="504" y="873"/>
                  </a:lnTo>
                  <a:lnTo>
                    <a:pt x="497" y="868"/>
                  </a:lnTo>
                  <a:lnTo>
                    <a:pt x="489" y="861"/>
                  </a:lnTo>
                  <a:lnTo>
                    <a:pt x="468" y="842"/>
                  </a:lnTo>
                  <a:lnTo>
                    <a:pt x="444" y="815"/>
                  </a:lnTo>
                  <a:lnTo>
                    <a:pt x="420" y="788"/>
                  </a:lnTo>
                  <a:lnTo>
                    <a:pt x="403" y="763"/>
                  </a:lnTo>
                  <a:lnTo>
                    <a:pt x="396" y="753"/>
                  </a:lnTo>
                  <a:lnTo>
                    <a:pt x="392" y="746"/>
                  </a:lnTo>
                  <a:lnTo>
                    <a:pt x="389" y="739"/>
                  </a:lnTo>
                  <a:lnTo>
                    <a:pt x="388" y="736"/>
                  </a:lnTo>
                  <a:lnTo>
                    <a:pt x="392" y="736"/>
                  </a:lnTo>
                  <a:lnTo>
                    <a:pt x="396" y="738"/>
                  </a:lnTo>
                  <a:lnTo>
                    <a:pt x="403" y="742"/>
                  </a:lnTo>
                  <a:lnTo>
                    <a:pt x="411" y="749"/>
                  </a:lnTo>
                  <a:lnTo>
                    <a:pt x="431" y="769"/>
                  </a:lnTo>
                  <a:lnTo>
                    <a:pt x="457" y="795"/>
                  </a:lnTo>
                  <a:close/>
                  <a:moveTo>
                    <a:pt x="97" y="305"/>
                  </a:moveTo>
                  <a:lnTo>
                    <a:pt x="78" y="282"/>
                  </a:lnTo>
                  <a:lnTo>
                    <a:pt x="63" y="262"/>
                  </a:lnTo>
                  <a:lnTo>
                    <a:pt x="57" y="254"/>
                  </a:lnTo>
                  <a:lnTo>
                    <a:pt x="54" y="247"/>
                  </a:lnTo>
                  <a:lnTo>
                    <a:pt x="52" y="241"/>
                  </a:lnTo>
                  <a:lnTo>
                    <a:pt x="53" y="239"/>
                  </a:lnTo>
                  <a:lnTo>
                    <a:pt x="54" y="238"/>
                  </a:lnTo>
                  <a:lnTo>
                    <a:pt x="58" y="240"/>
                  </a:lnTo>
                  <a:lnTo>
                    <a:pt x="64" y="244"/>
                  </a:lnTo>
                  <a:lnTo>
                    <a:pt x="71" y="250"/>
                  </a:lnTo>
                  <a:lnTo>
                    <a:pt x="87" y="267"/>
                  </a:lnTo>
                  <a:lnTo>
                    <a:pt x="107" y="289"/>
                  </a:lnTo>
                  <a:lnTo>
                    <a:pt x="126" y="312"/>
                  </a:lnTo>
                  <a:lnTo>
                    <a:pt x="140" y="333"/>
                  </a:lnTo>
                  <a:lnTo>
                    <a:pt x="146" y="341"/>
                  </a:lnTo>
                  <a:lnTo>
                    <a:pt x="150" y="347"/>
                  </a:lnTo>
                  <a:lnTo>
                    <a:pt x="151" y="353"/>
                  </a:lnTo>
                  <a:lnTo>
                    <a:pt x="151" y="355"/>
                  </a:lnTo>
                  <a:lnTo>
                    <a:pt x="149" y="356"/>
                  </a:lnTo>
                  <a:lnTo>
                    <a:pt x="146" y="354"/>
                  </a:lnTo>
                  <a:lnTo>
                    <a:pt x="140" y="351"/>
                  </a:lnTo>
                  <a:lnTo>
                    <a:pt x="133" y="344"/>
                  </a:lnTo>
                  <a:lnTo>
                    <a:pt x="116" y="327"/>
                  </a:lnTo>
                  <a:lnTo>
                    <a:pt x="97" y="305"/>
                  </a:lnTo>
                  <a:close/>
                  <a:moveTo>
                    <a:pt x="240" y="446"/>
                  </a:moveTo>
                  <a:lnTo>
                    <a:pt x="260" y="470"/>
                  </a:lnTo>
                  <a:lnTo>
                    <a:pt x="277" y="491"/>
                  </a:lnTo>
                  <a:lnTo>
                    <a:pt x="282" y="500"/>
                  </a:lnTo>
                  <a:lnTo>
                    <a:pt x="286" y="506"/>
                  </a:lnTo>
                  <a:lnTo>
                    <a:pt x="288" y="512"/>
                  </a:lnTo>
                  <a:lnTo>
                    <a:pt x="288" y="515"/>
                  </a:lnTo>
                  <a:lnTo>
                    <a:pt x="286" y="515"/>
                  </a:lnTo>
                  <a:lnTo>
                    <a:pt x="281" y="514"/>
                  </a:lnTo>
                  <a:lnTo>
                    <a:pt x="276" y="510"/>
                  </a:lnTo>
                  <a:lnTo>
                    <a:pt x="269" y="503"/>
                  </a:lnTo>
                  <a:lnTo>
                    <a:pt x="250" y="486"/>
                  </a:lnTo>
                  <a:lnTo>
                    <a:pt x="230" y="463"/>
                  </a:lnTo>
                  <a:lnTo>
                    <a:pt x="211" y="439"/>
                  </a:lnTo>
                  <a:lnTo>
                    <a:pt x="194" y="417"/>
                  </a:lnTo>
                  <a:lnTo>
                    <a:pt x="189" y="408"/>
                  </a:lnTo>
                  <a:lnTo>
                    <a:pt x="185" y="400"/>
                  </a:lnTo>
                  <a:lnTo>
                    <a:pt x="183" y="396"/>
                  </a:lnTo>
                  <a:lnTo>
                    <a:pt x="183" y="393"/>
                  </a:lnTo>
                  <a:lnTo>
                    <a:pt x="185" y="391"/>
                  </a:lnTo>
                  <a:lnTo>
                    <a:pt x="190" y="394"/>
                  </a:lnTo>
                  <a:lnTo>
                    <a:pt x="195" y="398"/>
                  </a:lnTo>
                  <a:lnTo>
                    <a:pt x="202" y="405"/>
                  </a:lnTo>
                  <a:lnTo>
                    <a:pt x="221" y="422"/>
                  </a:lnTo>
                  <a:lnTo>
                    <a:pt x="240" y="446"/>
                  </a:lnTo>
                  <a:close/>
                  <a:moveTo>
                    <a:pt x="383" y="609"/>
                  </a:moveTo>
                  <a:lnTo>
                    <a:pt x="404" y="634"/>
                  </a:lnTo>
                  <a:lnTo>
                    <a:pt x="420" y="656"/>
                  </a:lnTo>
                  <a:lnTo>
                    <a:pt x="426" y="665"/>
                  </a:lnTo>
                  <a:lnTo>
                    <a:pt x="430" y="673"/>
                  </a:lnTo>
                  <a:lnTo>
                    <a:pt x="432" y="678"/>
                  </a:lnTo>
                  <a:lnTo>
                    <a:pt x="432" y="681"/>
                  </a:lnTo>
                  <a:lnTo>
                    <a:pt x="430" y="682"/>
                  </a:lnTo>
                  <a:lnTo>
                    <a:pt x="426" y="679"/>
                  </a:lnTo>
                  <a:lnTo>
                    <a:pt x="419" y="675"/>
                  </a:lnTo>
                  <a:lnTo>
                    <a:pt x="411" y="669"/>
                  </a:lnTo>
                  <a:lnTo>
                    <a:pt x="394" y="651"/>
                  </a:lnTo>
                  <a:lnTo>
                    <a:pt x="372" y="626"/>
                  </a:lnTo>
                  <a:lnTo>
                    <a:pt x="351" y="601"/>
                  </a:lnTo>
                  <a:lnTo>
                    <a:pt x="334" y="579"/>
                  </a:lnTo>
                  <a:lnTo>
                    <a:pt x="328" y="570"/>
                  </a:lnTo>
                  <a:lnTo>
                    <a:pt x="324" y="562"/>
                  </a:lnTo>
                  <a:lnTo>
                    <a:pt x="322" y="557"/>
                  </a:lnTo>
                  <a:lnTo>
                    <a:pt x="322" y="555"/>
                  </a:lnTo>
                  <a:lnTo>
                    <a:pt x="324" y="554"/>
                  </a:lnTo>
                  <a:lnTo>
                    <a:pt x="329" y="556"/>
                  </a:lnTo>
                  <a:lnTo>
                    <a:pt x="334" y="560"/>
                  </a:lnTo>
                  <a:lnTo>
                    <a:pt x="342" y="566"/>
                  </a:lnTo>
                  <a:lnTo>
                    <a:pt x="361" y="585"/>
                  </a:lnTo>
                  <a:lnTo>
                    <a:pt x="383" y="609"/>
                  </a:lnTo>
                  <a:close/>
                  <a:moveTo>
                    <a:pt x="586" y="855"/>
                  </a:moveTo>
                  <a:lnTo>
                    <a:pt x="582" y="855"/>
                  </a:lnTo>
                  <a:lnTo>
                    <a:pt x="578" y="853"/>
                  </a:lnTo>
                  <a:lnTo>
                    <a:pt x="572" y="848"/>
                  </a:lnTo>
                  <a:lnTo>
                    <a:pt x="564" y="842"/>
                  </a:lnTo>
                  <a:lnTo>
                    <a:pt x="544" y="823"/>
                  </a:lnTo>
                  <a:lnTo>
                    <a:pt x="521" y="797"/>
                  </a:lnTo>
                  <a:lnTo>
                    <a:pt x="498" y="771"/>
                  </a:lnTo>
                  <a:lnTo>
                    <a:pt x="481" y="748"/>
                  </a:lnTo>
                  <a:lnTo>
                    <a:pt x="474" y="738"/>
                  </a:lnTo>
                  <a:lnTo>
                    <a:pt x="470" y="730"/>
                  </a:lnTo>
                  <a:lnTo>
                    <a:pt x="468" y="725"/>
                  </a:lnTo>
                  <a:lnTo>
                    <a:pt x="468" y="721"/>
                  </a:lnTo>
                  <a:lnTo>
                    <a:pt x="470" y="721"/>
                  </a:lnTo>
                  <a:lnTo>
                    <a:pt x="474" y="724"/>
                  </a:lnTo>
                  <a:lnTo>
                    <a:pt x="481" y="728"/>
                  </a:lnTo>
                  <a:lnTo>
                    <a:pt x="490" y="735"/>
                  </a:lnTo>
                  <a:lnTo>
                    <a:pt x="510" y="753"/>
                  </a:lnTo>
                  <a:lnTo>
                    <a:pt x="533" y="779"/>
                  </a:lnTo>
                  <a:lnTo>
                    <a:pt x="555" y="805"/>
                  </a:lnTo>
                  <a:lnTo>
                    <a:pt x="572" y="828"/>
                  </a:lnTo>
                  <a:lnTo>
                    <a:pt x="579" y="838"/>
                  </a:lnTo>
                  <a:lnTo>
                    <a:pt x="583" y="846"/>
                  </a:lnTo>
                  <a:lnTo>
                    <a:pt x="586" y="852"/>
                  </a:lnTo>
                  <a:lnTo>
                    <a:pt x="586" y="855"/>
                  </a:lnTo>
                  <a:close/>
                  <a:moveTo>
                    <a:pt x="87" y="154"/>
                  </a:moveTo>
                  <a:lnTo>
                    <a:pt x="105" y="175"/>
                  </a:lnTo>
                  <a:lnTo>
                    <a:pt x="118" y="194"/>
                  </a:lnTo>
                  <a:lnTo>
                    <a:pt x="122" y="202"/>
                  </a:lnTo>
                  <a:lnTo>
                    <a:pt x="126" y="208"/>
                  </a:lnTo>
                  <a:lnTo>
                    <a:pt x="128" y="213"/>
                  </a:lnTo>
                  <a:lnTo>
                    <a:pt x="128" y="216"/>
                  </a:lnTo>
                  <a:lnTo>
                    <a:pt x="126" y="216"/>
                  </a:lnTo>
                  <a:lnTo>
                    <a:pt x="122" y="215"/>
                  </a:lnTo>
                  <a:lnTo>
                    <a:pt x="117" y="212"/>
                  </a:lnTo>
                  <a:lnTo>
                    <a:pt x="111" y="206"/>
                  </a:lnTo>
                  <a:lnTo>
                    <a:pt x="96" y="191"/>
                  </a:lnTo>
                  <a:lnTo>
                    <a:pt x="78" y="171"/>
                  </a:lnTo>
                  <a:lnTo>
                    <a:pt x="61" y="149"/>
                  </a:lnTo>
                  <a:lnTo>
                    <a:pt x="47" y="130"/>
                  </a:lnTo>
                  <a:lnTo>
                    <a:pt x="43" y="122"/>
                  </a:lnTo>
                  <a:lnTo>
                    <a:pt x="40" y="117"/>
                  </a:lnTo>
                  <a:lnTo>
                    <a:pt x="37" y="111"/>
                  </a:lnTo>
                  <a:lnTo>
                    <a:pt x="37" y="109"/>
                  </a:lnTo>
                  <a:lnTo>
                    <a:pt x="40" y="108"/>
                  </a:lnTo>
                  <a:lnTo>
                    <a:pt x="43" y="110"/>
                  </a:lnTo>
                  <a:lnTo>
                    <a:pt x="48" y="113"/>
                  </a:lnTo>
                  <a:lnTo>
                    <a:pt x="54" y="119"/>
                  </a:lnTo>
                  <a:lnTo>
                    <a:pt x="69" y="134"/>
                  </a:lnTo>
                  <a:lnTo>
                    <a:pt x="87" y="154"/>
                  </a:lnTo>
                  <a:close/>
                  <a:moveTo>
                    <a:pt x="198" y="314"/>
                  </a:moveTo>
                  <a:lnTo>
                    <a:pt x="181" y="292"/>
                  </a:lnTo>
                  <a:lnTo>
                    <a:pt x="166" y="272"/>
                  </a:lnTo>
                  <a:lnTo>
                    <a:pt x="161" y="265"/>
                  </a:lnTo>
                  <a:lnTo>
                    <a:pt x="158" y="258"/>
                  </a:lnTo>
                  <a:lnTo>
                    <a:pt x="157" y="252"/>
                  </a:lnTo>
                  <a:lnTo>
                    <a:pt x="157" y="250"/>
                  </a:lnTo>
                  <a:lnTo>
                    <a:pt x="159" y="249"/>
                  </a:lnTo>
                  <a:lnTo>
                    <a:pt x="162" y="251"/>
                  </a:lnTo>
                  <a:lnTo>
                    <a:pt x="168" y="255"/>
                  </a:lnTo>
                  <a:lnTo>
                    <a:pt x="174" y="260"/>
                  </a:lnTo>
                  <a:lnTo>
                    <a:pt x="190" y="277"/>
                  </a:lnTo>
                  <a:lnTo>
                    <a:pt x="210" y="298"/>
                  </a:lnTo>
                  <a:lnTo>
                    <a:pt x="227" y="320"/>
                  </a:lnTo>
                  <a:lnTo>
                    <a:pt x="241" y="340"/>
                  </a:lnTo>
                  <a:lnTo>
                    <a:pt x="246" y="347"/>
                  </a:lnTo>
                  <a:lnTo>
                    <a:pt x="249" y="354"/>
                  </a:lnTo>
                  <a:lnTo>
                    <a:pt x="251" y="358"/>
                  </a:lnTo>
                  <a:lnTo>
                    <a:pt x="251" y="362"/>
                  </a:lnTo>
                  <a:lnTo>
                    <a:pt x="249" y="363"/>
                  </a:lnTo>
                  <a:lnTo>
                    <a:pt x="246" y="361"/>
                  </a:lnTo>
                  <a:lnTo>
                    <a:pt x="240" y="357"/>
                  </a:lnTo>
                  <a:lnTo>
                    <a:pt x="234" y="352"/>
                  </a:lnTo>
                  <a:lnTo>
                    <a:pt x="217" y="335"/>
                  </a:lnTo>
                  <a:lnTo>
                    <a:pt x="198" y="314"/>
                  </a:lnTo>
                  <a:close/>
                  <a:moveTo>
                    <a:pt x="326" y="464"/>
                  </a:moveTo>
                  <a:lnTo>
                    <a:pt x="308" y="441"/>
                  </a:lnTo>
                  <a:lnTo>
                    <a:pt x="292" y="420"/>
                  </a:lnTo>
                  <a:lnTo>
                    <a:pt x="288" y="412"/>
                  </a:lnTo>
                  <a:lnTo>
                    <a:pt x="283" y="406"/>
                  </a:lnTo>
                  <a:lnTo>
                    <a:pt x="282" y="400"/>
                  </a:lnTo>
                  <a:lnTo>
                    <a:pt x="282" y="397"/>
                  </a:lnTo>
                  <a:lnTo>
                    <a:pt x="285" y="397"/>
                  </a:lnTo>
                  <a:lnTo>
                    <a:pt x="288" y="398"/>
                  </a:lnTo>
                  <a:lnTo>
                    <a:pt x="293" y="402"/>
                  </a:lnTo>
                  <a:lnTo>
                    <a:pt x="301" y="408"/>
                  </a:lnTo>
                  <a:lnTo>
                    <a:pt x="318" y="425"/>
                  </a:lnTo>
                  <a:lnTo>
                    <a:pt x="337" y="447"/>
                  </a:lnTo>
                  <a:lnTo>
                    <a:pt x="357" y="470"/>
                  </a:lnTo>
                  <a:lnTo>
                    <a:pt x="372" y="491"/>
                  </a:lnTo>
                  <a:lnTo>
                    <a:pt x="377" y="498"/>
                  </a:lnTo>
                  <a:lnTo>
                    <a:pt x="380" y="506"/>
                  </a:lnTo>
                  <a:lnTo>
                    <a:pt x="383" y="511"/>
                  </a:lnTo>
                  <a:lnTo>
                    <a:pt x="383" y="514"/>
                  </a:lnTo>
                  <a:lnTo>
                    <a:pt x="380" y="515"/>
                  </a:lnTo>
                  <a:lnTo>
                    <a:pt x="376" y="513"/>
                  </a:lnTo>
                  <a:lnTo>
                    <a:pt x="371" y="510"/>
                  </a:lnTo>
                  <a:lnTo>
                    <a:pt x="364" y="503"/>
                  </a:lnTo>
                  <a:lnTo>
                    <a:pt x="346" y="486"/>
                  </a:lnTo>
                  <a:lnTo>
                    <a:pt x="326" y="464"/>
                  </a:lnTo>
                  <a:close/>
                  <a:moveTo>
                    <a:pt x="474" y="603"/>
                  </a:moveTo>
                  <a:lnTo>
                    <a:pt x="494" y="628"/>
                  </a:lnTo>
                  <a:lnTo>
                    <a:pt x="511" y="649"/>
                  </a:lnTo>
                  <a:lnTo>
                    <a:pt x="516" y="657"/>
                  </a:lnTo>
                  <a:lnTo>
                    <a:pt x="519" y="665"/>
                  </a:lnTo>
                  <a:lnTo>
                    <a:pt x="522" y="671"/>
                  </a:lnTo>
                  <a:lnTo>
                    <a:pt x="522" y="673"/>
                  </a:lnTo>
                  <a:lnTo>
                    <a:pt x="519" y="674"/>
                  </a:lnTo>
                  <a:lnTo>
                    <a:pt x="515" y="672"/>
                  </a:lnTo>
                  <a:lnTo>
                    <a:pt x="510" y="668"/>
                  </a:lnTo>
                  <a:lnTo>
                    <a:pt x="502" y="662"/>
                  </a:lnTo>
                  <a:lnTo>
                    <a:pt x="484" y="644"/>
                  </a:lnTo>
                  <a:lnTo>
                    <a:pt x="462" y="622"/>
                  </a:lnTo>
                  <a:lnTo>
                    <a:pt x="442" y="598"/>
                  </a:lnTo>
                  <a:lnTo>
                    <a:pt x="427" y="576"/>
                  </a:lnTo>
                  <a:lnTo>
                    <a:pt x="420" y="567"/>
                  </a:lnTo>
                  <a:lnTo>
                    <a:pt x="417" y="559"/>
                  </a:lnTo>
                  <a:lnTo>
                    <a:pt x="415" y="554"/>
                  </a:lnTo>
                  <a:lnTo>
                    <a:pt x="415" y="551"/>
                  </a:lnTo>
                  <a:lnTo>
                    <a:pt x="417" y="550"/>
                  </a:lnTo>
                  <a:lnTo>
                    <a:pt x="421" y="553"/>
                  </a:lnTo>
                  <a:lnTo>
                    <a:pt x="428" y="557"/>
                  </a:lnTo>
                  <a:lnTo>
                    <a:pt x="435" y="562"/>
                  </a:lnTo>
                  <a:lnTo>
                    <a:pt x="453" y="580"/>
                  </a:lnTo>
                  <a:lnTo>
                    <a:pt x="474" y="603"/>
                  </a:lnTo>
                  <a:close/>
                  <a:moveTo>
                    <a:pt x="619" y="767"/>
                  </a:moveTo>
                  <a:lnTo>
                    <a:pt x="640" y="792"/>
                  </a:lnTo>
                  <a:lnTo>
                    <a:pt x="656" y="814"/>
                  </a:lnTo>
                  <a:lnTo>
                    <a:pt x="662" y="823"/>
                  </a:lnTo>
                  <a:lnTo>
                    <a:pt x="666" y="831"/>
                  </a:lnTo>
                  <a:lnTo>
                    <a:pt x="668" y="836"/>
                  </a:lnTo>
                  <a:lnTo>
                    <a:pt x="668" y="839"/>
                  </a:lnTo>
                  <a:lnTo>
                    <a:pt x="666" y="841"/>
                  </a:lnTo>
                  <a:lnTo>
                    <a:pt x="662" y="838"/>
                  </a:lnTo>
                  <a:lnTo>
                    <a:pt x="655" y="834"/>
                  </a:lnTo>
                  <a:lnTo>
                    <a:pt x="647" y="827"/>
                  </a:lnTo>
                  <a:lnTo>
                    <a:pt x="629" y="810"/>
                  </a:lnTo>
                  <a:lnTo>
                    <a:pt x="607" y="785"/>
                  </a:lnTo>
                  <a:lnTo>
                    <a:pt x="585" y="760"/>
                  </a:lnTo>
                  <a:lnTo>
                    <a:pt x="568" y="738"/>
                  </a:lnTo>
                  <a:lnTo>
                    <a:pt x="562" y="729"/>
                  </a:lnTo>
                  <a:lnTo>
                    <a:pt x="558" y="721"/>
                  </a:lnTo>
                  <a:lnTo>
                    <a:pt x="556" y="716"/>
                  </a:lnTo>
                  <a:lnTo>
                    <a:pt x="556" y="713"/>
                  </a:lnTo>
                  <a:lnTo>
                    <a:pt x="559" y="713"/>
                  </a:lnTo>
                  <a:lnTo>
                    <a:pt x="564" y="714"/>
                  </a:lnTo>
                  <a:lnTo>
                    <a:pt x="569" y="718"/>
                  </a:lnTo>
                  <a:lnTo>
                    <a:pt x="577" y="725"/>
                  </a:lnTo>
                  <a:lnTo>
                    <a:pt x="596" y="742"/>
                  </a:lnTo>
                  <a:lnTo>
                    <a:pt x="619" y="767"/>
                  </a:lnTo>
                  <a:close/>
                  <a:moveTo>
                    <a:pt x="83" y="57"/>
                  </a:moveTo>
                  <a:lnTo>
                    <a:pt x="66" y="37"/>
                  </a:lnTo>
                  <a:lnTo>
                    <a:pt x="55" y="20"/>
                  </a:lnTo>
                  <a:lnTo>
                    <a:pt x="51" y="13"/>
                  </a:lnTo>
                  <a:lnTo>
                    <a:pt x="47" y="7"/>
                  </a:lnTo>
                  <a:lnTo>
                    <a:pt x="46" y="3"/>
                  </a:lnTo>
                  <a:lnTo>
                    <a:pt x="46" y="1"/>
                  </a:lnTo>
                  <a:lnTo>
                    <a:pt x="47" y="0"/>
                  </a:lnTo>
                  <a:lnTo>
                    <a:pt x="51" y="1"/>
                  </a:lnTo>
                  <a:lnTo>
                    <a:pt x="55" y="4"/>
                  </a:lnTo>
                  <a:lnTo>
                    <a:pt x="62" y="9"/>
                  </a:lnTo>
                  <a:lnTo>
                    <a:pt x="75" y="23"/>
                  </a:lnTo>
                  <a:lnTo>
                    <a:pt x="91" y="42"/>
                  </a:lnTo>
                  <a:lnTo>
                    <a:pt x="107" y="60"/>
                  </a:lnTo>
                  <a:lnTo>
                    <a:pt x="119" y="78"/>
                  </a:lnTo>
                  <a:lnTo>
                    <a:pt x="123" y="85"/>
                  </a:lnTo>
                  <a:lnTo>
                    <a:pt x="126" y="91"/>
                  </a:lnTo>
                  <a:lnTo>
                    <a:pt x="128" y="96"/>
                  </a:lnTo>
                  <a:lnTo>
                    <a:pt x="128" y="98"/>
                  </a:lnTo>
                  <a:lnTo>
                    <a:pt x="126" y="98"/>
                  </a:lnTo>
                  <a:lnTo>
                    <a:pt x="122" y="97"/>
                  </a:lnTo>
                  <a:lnTo>
                    <a:pt x="118" y="94"/>
                  </a:lnTo>
                  <a:lnTo>
                    <a:pt x="112" y="89"/>
                  </a:lnTo>
                  <a:lnTo>
                    <a:pt x="98" y="75"/>
                  </a:lnTo>
                  <a:lnTo>
                    <a:pt x="83" y="57"/>
                  </a:lnTo>
                  <a:close/>
                  <a:moveTo>
                    <a:pt x="192" y="188"/>
                  </a:moveTo>
                  <a:lnTo>
                    <a:pt x="175" y="167"/>
                  </a:lnTo>
                  <a:lnTo>
                    <a:pt x="163" y="150"/>
                  </a:lnTo>
                  <a:lnTo>
                    <a:pt x="159" y="142"/>
                  </a:lnTo>
                  <a:lnTo>
                    <a:pt x="155" y="137"/>
                  </a:lnTo>
                  <a:lnTo>
                    <a:pt x="153" y="132"/>
                  </a:lnTo>
                  <a:lnTo>
                    <a:pt x="154" y="129"/>
                  </a:lnTo>
                  <a:lnTo>
                    <a:pt x="155" y="129"/>
                  </a:lnTo>
                  <a:lnTo>
                    <a:pt x="159" y="130"/>
                  </a:lnTo>
                  <a:lnTo>
                    <a:pt x="164" y="133"/>
                  </a:lnTo>
                  <a:lnTo>
                    <a:pt x="170" y="139"/>
                  </a:lnTo>
                  <a:lnTo>
                    <a:pt x="185" y="153"/>
                  </a:lnTo>
                  <a:lnTo>
                    <a:pt x="202" y="172"/>
                  </a:lnTo>
                  <a:lnTo>
                    <a:pt x="218" y="193"/>
                  </a:lnTo>
                  <a:lnTo>
                    <a:pt x="232" y="210"/>
                  </a:lnTo>
                  <a:lnTo>
                    <a:pt x="236" y="218"/>
                  </a:lnTo>
                  <a:lnTo>
                    <a:pt x="239" y="224"/>
                  </a:lnTo>
                  <a:lnTo>
                    <a:pt x="240" y="228"/>
                  </a:lnTo>
                  <a:lnTo>
                    <a:pt x="240" y="231"/>
                  </a:lnTo>
                  <a:lnTo>
                    <a:pt x="238" y="231"/>
                  </a:lnTo>
                  <a:lnTo>
                    <a:pt x="235" y="230"/>
                  </a:lnTo>
                  <a:lnTo>
                    <a:pt x="230" y="227"/>
                  </a:lnTo>
                  <a:lnTo>
                    <a:pt x="224" y="222"/>
                  </a:lnTo>
                  <a:lnTo>
                    <a:pt x="210" y="207"/>
                  </a:lnTo>
                  <a:lnTo>
                    <a:pt x="192" y="188"/>
                  </a:lnTo>
                  <a:close/>
                  <a:moveTo>
                    <a:pt x="320" y="309"/>
                  </a:moveTo>
                  <a:lnTo>
                    <a:pt x="336" y="331"/>
                  </a:lnTo>
                  <a:lnTo>
                    <a:pt x="350" y="350"/>
                  </a:lnTo>
                  <a:lnTo>
                    <a:pt x="355" y="357"/>
                  </a:lnTo>
                  <a:lnTo>
                    <a:pt x="358" y="364"/>
                  </a:lnTo>
                  <a:lnTo>
                    <a:pt x="360" y="368"/>
                  </a:lnTo>
                  <a:lnTo>
                    <a:pt x="360" y="370"/>
                  </a:lnTo>
                  <a:lnTo>
                    <a:pt x="357" y="372"/>
                  </a:lnTo>
                  <a:lnTo>
                    <a:pt x="354" y="370"/>
                  </a:lnTo>
                  <a:lnTo>
                    <a:pt x="348" y="366"/>
                  </a:lnTo>
                  <a:lnTo>
                    <a:pt x="343" y="362"/>
                  </a:lnTo>
                  <a:lnTo>
                    <a:pt x="328" y="346"/>
                  </a:lnTo>
                  <a:lnTo>
                    <a:pt x="309" y="326"/>
                  </a:lnTo>
                  <a:lnTo>
                    <a:pt x="292" y="304"/>
                  </a:lnTo>
                  <a:lnTo>
                    <a:pt x="278" y="286"/>
                  </a:lnTo>
                  <a:lnTo>
                    <a:pt x="273" y="278"/>
                  </a:lnTo>
                  <a:lnTo>
                    <a:pt x="270" y="271"/>
                  </a:lnTo>
                  <a:lnTo>
                    <a:pt x="268" y="267"/>
                  </a:lnTo>
                  <a:lnTo>
                    <a:pt x="268" y="265"/>
                  </a:lnTo>
                  <a:lnTo>
                    <a:pt x="270" y="263"/>
                  </a:lnTo>
                  <a:lnTo>
                    <a:pt x="273" y="265"/>
                  </a:lnTo>
                  <a:lnTo>
                    <a:pt x="279" y="269"/>
                  </a:lnTo>
                  <a:lnTo>
                    <a:pt x="286" y="273"/>
                  </a:lnTo>
                  <a:lnTo>
                    <a:pt x="301" y="289"/>
                  </a:lnTo>
                  <a:lnTo>
                    <a:pt x="320" y="309"/>
                  </a:lnTo>
                  <a:close/>
                  <a:moveTo>
                    <a:pt x="432" y="470"/>
                  </a:moveTo>
                  <a:lnTo>
                    <a:pt x="414" y="448"/>
                  </a:lnTo>
                  <a:lnTo>
                    <a:pt x="399" y="428"/>
                  </a:lnTo>
                  <a:lnTo>
                    <a:pt x="395" y="419"/>
                  </a:lnTo>
                  <a:lnTo>
                    <a:pt x="390" y="412"/>
                  </a:lnTo>
                  <a:lnTo>
                    <a:pt x="389" y="408"/>
                  </a:lnTo>
                  <a:lnTo>
                    <a:pt x="389" y="405"/>
                  </a:lnTo>
                  <a:lnTo>
                    <a:pt x="392" y="405"/>
                  </a:lnTo>
                  <a:lnTo>
                    <a:pt x="395" y="406"/>
                  </a:lnTo>
                  <a:lnTo>
                    <a:pt x="400" y="410"/>
                  </a:lnTo>
                  <a:lnTo>
                    <a:pt x="407" y="416"/>
                  </a:lnTo>
                  <a:lnTo>
                    <a:pt x="423" y="431"/>
                  </a:lnTo>
                  <a:lnTo>
                    <a:pt x="443" y="452"/>
                  </a:lnTo>
                  <a:lnTo>
                    <a:pt x="461" y="474"/>
                  </a:lnTo>
                  <a:lnTo>
                    <a:pt x="475" y="494"/>
                  </a:lnTo>
                  <a:lnTo>
                    <a:pt x="481" y="503"/>
                  </a:lnTo>
                  <a:lnTo>
                    <a:pt x="484" y="510"/>
                  </a:lnTo>
                  <a:lnTo>
                    <a:pt x="486" y="514"/>
                  </a:lnTo>
                  <a:lnTo>
                    <a:pt x="486" y="517"/>
                  </a:lnTo>
                  <a:lnTo>
                    <a:pt x="484" y="517"/>
                  </a:lnTo>
                  <a:lnTo>
                    <a:pt x="480" y="516"/>
                  </a:lnTo>
                  <a:lnTo>
                    <a:pt x="474" y="513"/>
                  </a:lnTo>
                  <a:lnTo>
                    <a:pt x="468" y="507"/>
                  </a:lnTo>
                  <a:lnTo>
                    <a:pt x="451" y="491"/>
                  </a:lnTo>
                  <a:lnTo>
                    <a:pt x="432" y="470"/>
                  </a:lnTo>
                  <a:close/>
                  <a:moveTo>
                    <a:pt x="562" y="620"/>
                  </a:moveTo>
                  <a:lnTo>
                    <a:pt x="543" y="597"/>
                  </a:lnTo>
                  <a:lnTo>
                    <a:pt x="528" y="576"/>
                  </a:lnTo>
                  <a:lnTo>
                    <a:pt x="523" y="568"/>
                  </a:lnTo>
                  <a:lnTo>
                    <a:pt x="518" y="560"/>
                  </a:lnTo>
                  <a:lnTo>
                    <a:pt x="517" y="556"/>
                  </a:lnTo>
                  <a:lnTo>
                    <a:pt x="517" y="553"/>
                  </a:lnTo>
                  <a:lnTo>
                    <a:pt x="519" y="551"/>
                  </a:lnTo>
                  <a:lnTo>
                    <a:pt x="523" y="554"/>
                  </a:lnTo>
                  <a:lnTo>
                    <a:pt x="529" y="557"/>
                  </a:lnTo>
                  <a:lnTo>
                    <a:pt x="536" y="562"/>
                  </a:lnTo>
                  <a:lnTo>
                    <a:pt x="554" y="580"/>
                  </a:lnTo>
                  <a:lnTo>
                    <a:pt x="573" y="602"/>
                  </a:lnTo>
                  <a:lnTo>
                    <a:pt x="593" y="625"/>
                  </a:lnTo>
                  <a:lnTo>
                    <a:pt x="609" y="645"/>
                  </a:lnTo>
                  <a:lnTo>
                    <a:pt x="614" y="654"/>
                  </a:lnTo>
                  <a:lnTo>
                    <a:pt x="618" y="661"/>
                  </a:lnTo>
                  <a:lnTo>
                    <a:pt x="620" y="666"/>
                  </a:lnTo>
                  <a:lnTo>
                    <a:pt x="620" y="669"/>
                  </a:lnTo>
                  <a:lnTo>
                    <a:pt x="618" y="669"/>
                  </a:lnTo>
                  <a:lnTo>
                    <a:pt x="613" y="668"/>
                  </a:lnTo>
                  <a:lnTo>
                    <a:pt x="608" y="665"/>
                  </a:lnTo>
                  <a:lnTo>
                    <a:pt x="600" y="658"/>
                  </a:lnTo>
                  <a:lnTo>
                    <a:pt x="582" y="642"/>
                  </a:lnTo>
                  <a:lnTo>
                    <a:pt x="562" y="620"/>
                  </a:lnTo>
                  <a:close/>
                  <a:moveTo>
                    <a:pt x="315" y="209"/>
                  </a:moveTo>
                  <a:lnTo>
                    <a:pt x="299" y="190"/>
                  </a:lnTo>
                  <a:lnTo>
                    <a:pt x="287" y="172"/>
                  </a:lnTo>
                  <a:lnTo>
                    <a:pt x="282" y="165"/>
                  </a:lnTo>
                  <a:lnTo>
                    <a:pt x="279" y="159"/>
                  </a:lnTo>
                  <a:lnTo>
                    <a:pt x="278" y="154"/>
                  </a:lnTo>
                  <a:lnTo>
                    <a:pt x="278" y="152"/>
                  </a:lnTo>
                  <a:lnTo>
                    <a:pt x="280" y="152"/>
                  </a:lnTo>
                  <a:lnTo>
                    <a:pt x="283" y="153"/>
                  </a:lnTo>
                  <a:lnTo>
                    <a:pt x="288" y="156"/>
                  </a:lnTo>
                  <a:lnTo>
                    <a:pt x="293" y="161"/>
                  </a:lnTo>
                  <a:lnTo>
                    <a:pt x="308" y="174"/>
                  </a:lnTo>
                  <a:lnTo>
                    <a:pt x="324" y="193"/>
                  </a:lnTo>
                  <a:lnTo>
                    <a:pt x="341" y="213"/>
                  </a:lnTo>
                  <a:lnTo>
                    <a:pt x="353" y="229"/>
                  </a:lnTo>
                  <a:lnTo>
                    <a:pt x="357" y="237"/>
                  </a:lnTo>
                  <a:lnTo>
                    <a:pt x="360" y="242"/>
                  </a:lnTo>
                  <a:lnTo>
                    <a:pt x="362" y="247"/>
                  </a:lnTo>
                  <a:lnTo>
                    <a:pt x="362" y="250"/>
                  </a:lnTo>
                  <a:lnTo>
                    <a:pt x="360" y="250"/>
                  </a:lnTo>
                  <a:lnTo>
                    <a:pt x="356" y="249"/>
                  </a:lnTo>
                  <a:lnTo>
                    <a:pt x="352" y="246"/>
                  </a:lnTo>
                  <a:lnTo>
                    <a:pt x="345" y="241"/>
                  </a:lnTo>
                  <a:lnTo>
                    <a:pt x="331" y="227"/>
                  </a:lnTo>
                  <a:lnTo>
                    <a:pt x="315" y="209"/>
                  </a:lnTo>
                  <a:close/>
                  <a:moveTo>
                    <a:pt x="427" y="341"/>
                  </a:moveTo>
                  <a:lnTo>
                    <a:pt x="410" y="320"/>
                  </a:lnTo>
                  <a:lnTo>
                    <a:pt x="397" y="302"/>
                  </a:lnTo>
                  <a:lnTo>
                    <a:pt x="393" y="294"/>
                  </a:lnTo>
                  <a:lnTo>
                    <a:pt x="389" y="288"/>
                  </a:lnTo>
                  <a:lnTo>
                    <a:pt x="388" y="283"/>
                  </a:lnTo>
                  <a:lnTo>
                    <a:pt x="388" y="281"/>
                  </a:lnTo>
                  <a:lnTo>
                    <a:pt x="390" y="280"/>
                  </a:lnTo>
                  <a:lnTo>
                    <a:pt x="394" y="281"/>
                  </a:lnTo>
                  <a:lnTo>
                    <a:pt x="398" y="284"/>
                  </a:lnTo>
                  <a:lnTo>
                    <a:pt x="405" y="290"/>
                  </a:lnTo>
                  <a:lnTo>
                    <a:pt x="419" y="304"/>
                  </a:lnTo>
                  <a:lnTo>
                    <a:pt x="437" y="324"/>
                  </a:lnTo>
                  <a:lnTo>
                    <a:pt x="454" y="344"/>
                  </a:lnTo>
                  <a:lnTo>
                    <a:pt x="467" y="362"/>
                  </a:lnTo>
                  <a:lnTo>
                    <a:pt x="471" y="369"/>
                  </a:lnTo>
                  <a:lnTo>
                    <a:pt x="474" y="376"/>
                  </a:lnTo>
                  <a:lnTo>
                    <a:pt x="476" y="380"/>
                  </a:lnTo>
                  <a:lnTo>
                    <a:pt x="476" y="383"/>
                  </a:lnTo>
                  <a:lnTo>
                    <a:pt x="474" y="384"/>
                  </a:lnTo>
                  <a:lnTo>
                    <a:pt x="471" y="383"/>
                  </a:lnTo>
                  <a:lnTo>
                    <a:pt x="465" y="379"/>
                  </a:lnTo>
                  <a:lnTo>
                    <a:pt x="460" y="374"/>
                  </a:lnTo>
                  <a:lnTo>
                    <a:pt x="444" y="359"/>
                  </a:lnTo>
                  <a:lnTo>
                    <a:pt x="427" y="341"/>
                  </a:lnTo>
                  <a:close/>
                  <a:moveTo>
                    <a:pt x="557" y="461"/>
                  </a:moveTo>
                  <a:lnTo>
                    <a:pt x="575" y="482"/>
                  </a:lnTo>
                  <a:lnTo>
                    <a:pt x="588" y="501"/>
                  </a:lnTo>
                  <a:lnTo>
                    <a:pt x="592" y="508"/>
                  </a:lnTo>
                  <a:lnTo>
                    <a:pt x="596" y="515"/>
                  </a:lnTo>
                  <a:lnTo>
                    <a:pt x="598" y="519"/>
                  </a:lnTo>
                  <a:lnTo>
                    <a:pt x="598" y="523"/>
                  </a:lnTo>
                  <a:lnTo>
                    <a:pt x="596" y="524"/>
                  </a:lnTo>
                  <a:lnTo>
                    <a:pt x="591" y="522"/>
                  </a:lnTo>
                  <a:lnTo>
                    <a:pt x="587" y="518"/>
                  </a:lnTo>
                  <a:lnTo>
                    <a:pt x="580" y="514"/>
                  </a:lnTo>
                  <a:lnTo>
                    <a:pt x="565" y="498"/>
                  </a:lnTo>
                  <a:lnTo>
                    <a:pt x="546" y="479"/>
                  </a:lnTo>
                  <a:lnTo>
                    <a:pt x="528" y="457"/>
                  </a:lnTo>
                  <a:lnTo>
                    <a:pt x="514" y="438"/>
                  </a:lnTo>
                  <a:lnTo>
                    <a:pt x="510" y="430"/>
                  </a:lnTo>
                  <a:lnTo>
                    <a:pt x="506" y="423"/>
                  </a:lnTo>
                  <a:lnTo>
                    <a:pt x="504" y="419"/>
                  </a:lnTo>
                  <a:lnTo>
                    <a:pt x="504" y="416"/>
                  </a:lnTo>
                  <a:lnTo>
                    <a:pt x="506" y="416"/>
                  </a:lnTo>
                  <a:lnTo>
                    <a:pt x="511" y="417"/>
                  </a:lnTo>
                  <a:lnTo>
                    <a:pt x="515" y="420"/>
                  </a:lnTo>
                  <a:lnTo>
                    <a:pt x="522" y="426"/>
                  </a:lnTo>
                  <a:lnTo>
                    <a:pt x="538" y="441"/>
                  </a:lnTo>
                  <a:lnTo>
                    <a:pt x="557" y="461"/>
                  </a:lnTo>
                  <a:close/>
                  <a:moveTo>
                    <a:pt x="554" y="357"/>
                  </a:moveTo>
                  <a:lnTo>
                    <a:pt x="537" y="337"/>
                  </a:lnTo>
                  <a:lnTo>
                    <a:pt x="525" y="321"/>
                  </a:lnTo>
                  <a:lnTo>
                    <a:pt x="521" y="313"/>
                  </a:lnTo>
                  <a:lnTo>
                    <a:pt x="517" y="308"/>
                  </a:lnTo>
                  <a:lnTo>
                    <a:pt x="516" y="303"/>
                  </a:lnTo>
                  <a:lnTo>
                    <a:pt x="516" y="300"/>
                  </a:lnTo>
                  <a:lnTo>
                    <a:pt x="518" y="300"/>
                  </a:lnTo>
                  <a:lnTo>
                    <a:pt x="522" y="301"/>
                  </a:lnTo>
                  <a:lnTo>
                    <a:pt x="526" y="304"/>
                  </a:lnTo>
                  <a:lnTo>
                    <a:pt x="532" y="309"/>
                  </a:lnTo>
                  <a:lnTo>
                    <a:pt x="547" y="322"/>
                  </a:lnTo>
                  <a:lnTo>
                    <a:pt x="564" y="341"/>
                  </a:lnTo>
                  <a:lnTo>
                    <a:pt x="579" y="361"/>
                  </a:lnTo>
                  <a:lnTo>
                    <a:pt x="592" y="377"/>
                  </a:lnTo>
                  <a:lnTo>
                    <a:pt x="597" y="385"/>
                  </a:lnTo>
                  <a:lnTo>
                    <a:pt x="599" y="390"/>
                  </a:lnTo>
                  <a:lnTo>
                    <a:pt x="601" y="395"/>
                  </a:lnTo>
                  <a:lnTo>
                    <a:pt x="601" y="398"/>
                  </a:lnTo>
                  <a:lnTo>
                    <a:pt x="599" y="399"/>
                  </a:lnTo>
                  <a:lnTo>
                    <a:pt x="596" y="397"/>
                  </a:lnTo>
                  <a:lnTo>
                    <a:pt x="590" y="395"/>
                  </a:lnTo>
                  <a:lnTo>
                    <a:pt x="585" y="389"/>
                  </a:lnTo>
                  <a:lnTo>
                    <a:pt x="570" y="376"/>
                  </a:lnTo>
                  <a:lnTo>
                    <a:pt x="554" y="357"/>
                  </a:lnTo>
                  <a:close/>
                </a:path>
              </a:pathLst>
            </a:custGeom>
            <a:solidFill>
              <a:srgbClr val="F0DD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CH"/>
            </a:p>
          </p:txBody>
        </p:sp>
        <p:sp>
          <p:nvSpPr>
            <p:cNvPr id="31" name="Freeform 21"/>
            <p:cNvSpPr>
              <a:spLocks noEditPoints="1"/>
            </p:cNvSpPr>
            <p:nvPr userDrawn="1"/>
          </p:nvSpPr>
          <p:spPr bwMode="auto">
            <a:xfrm>
              <a:off x="9622632" y="1198562"/>
              <a:ext cx="134938" cy="487362"/>
            </a:xfrm>
            <a:custGeom>
              <a:avLst/>
              <a:gdLst>
                <a:gd name="T0" fmla="*/ 0 w 677"/>
                <a:gd name="T1" fmla="*/ 1595 h 2453"/>
                <a:gd name="T2" fmla="*/ 114 w 677"/>
                <a:gd name="T3" fmla="*/ 1612 h 2453"/>
                <a:gd name="T4" fmla="*/ 146 w 677"/>
                <a:gd name="T5" fmla="*/ 1348 h 2453"/>
                <a:gd name="T6" fmla="*/ 23 w 677"/>
                <a:gd name="T7" fmla="*/ 1176 h 2453"/>
                <a:gd name="T8" fmla="*/ 134 w 677"/>
                <a:gd name="T9" fmla="*/ 1144 h 2453"/>
                <a:gd name="T10" fmla="*/ 0 w 677"/>
                <a:gd name="T11" fmla="*/ 745 h 2453"/>
                <a:gd name="T12" fmla="*/ 16 w 677"/>
                <a:gd name="T13" fmla="*/ 603 h 2453"/>
                <a:gd name="T14" fmla="*/ 32 w 677"/>
                <a:gd name="T15" fmla="*/ 281 h 2453"/>
                <a:gd name="T16" fmla="*/ 669 w 677"/>
                <a:gd name="T17" fmla="*/ 376 h 2453"/>
                <a:gd name="T18" fmla="*/ 607 w 677"/>
                <a:gd name="T19" fmla="*/ 825 h 2453"/>
                <a:gd name="T20" fmla="*/ 563 w 677"/>
                <a:gd name="T21" fmla="*/ 1098 h 2453"/>
                <a:gd name="T22" fmla="*/ 656 w 677"/>
                <a:gd name="T23" fmla="*/ 1637 h 2453"/>
                <a:gd name="T24" fmla="*/ 628 w 677"/>
                <a:gd name="T25" fmla="*/ 1857 h 2453"/>
                <a:gd name="T26" fmla="*/ 626 w 677"/>
                <a:gd name="T27" fmla="*/ 1980 h 2453"/>
                <a:gd name="T28" fmla="*/ 541 w 677"/>
                <a:gd name="T29" fmla="*/ 2063 h 2453"/>
                <a:gd name="T30" fmla="*/ 527 w 677"/>
                <a:gd name="T31" fmla="*/ 2166 h 2453"/>
                <a:gd name="T32" fmla="*/ 629 w 677"/>
                <a:gd name="T33" fmla="*/ 2340 h 2453"/>
                <a:gd name="T34" fmla="*/ 224 w 677"/>
                <a:gd name="T35" fmla="*/ 1957 h 2453"/>
                <a:gd name="T36" fmla="*/ 320 w 677"/>
                <a:gd name="T37" fmla="*/ 1985 h 2453"/>
                <a:gd name="T38" fmla="*/ 436 w 677"/>
                <a:gd name="T39" fmla="*/ 2077 h 2453"/>
                <a:gd name="T40" fmla="*/ 407 w 677"/>
                <a:gd name="T41" fmla="*/ 2003 h 2453"/>
                <a:gd name="T42" fmla="*/ 8 w 677"/>
                <a:gd name="T43" fmla="*/ 1529 h 2453"/>
                <a:gd name="T44" fmla="*/ 547 w 677"/>
                <a:gd name="T45" fmla="*/ 2100 h 2453"/>
                <a:gd name="T46" fmla="*/ 301 w 677"/>
                <a:gd name="T47" fmla="*/ 1785 h 2453"/>
                <a:gd name="T48" fmla="*/ 304 w 677"/>
                <a:gd name="T49" fmla="*/ 1706 h 2453"/>
                <a:gd name="T50" fmla="*/ 404 w 677"/>
                <a:gd name="T51" fmla="*/ 1823 h 2453"/>
                <a:gd name="T52" fmla="*/ 64 w 677"/>
                <a:gd name="T53" fmla="*/ 1379 h 2453"/>
                <a:gd name="T54" fmla="*/ 6 w 677"/>
                <a:gd name="T55" fmla="*/ 1272 h 2453"/>
                <a:gd name="T56" fmla="*/ 378 w 677"/>
                <a:gd name="T57" fmla="*/ 1653 h 2453"/>
                <a:gd name="T58" fmla="*/ 424 w 677"/>
                <a:gd name="T59" fmla="*/ 1665 h 2453"/>
                <a:gd name="T60" fmla="*/ 473 w 677"/>
                <a:gd name="T61" fmla="*/ 1659 h 2453"/>
                <a:gd name="T62" fmla="*/ 190 w 677"/>
                <a:gd name="T63" fmla="*/ 1277 h 2453"/>
                <a:gd name="T64" fmla="*/ 500 w 677"/>
                <a:gd name="T65" fmla="*/ 1594 h 2453"/>
                <a:gd name="T66" fmla="*/ 218 w 677"/>
                <a:gd name="T67" fmla="*/ 1222 h 2453"/>
                <a:gd name="T68" fmla="*/ 545 w 677"/>
                <a:gd name="T69" fmla="*/ 1605 h 2453"/>
                <a:gd name="T70" fmla="*/ 537 w 677"/>
                <a:gd name="T71" fmla="*/ 1522 h 2453"/>
                <a:gd name="T72" fmla="*/ 28 w 677"/>
                <a:gd name="T73" fmla="*/ 882 h 2453"/>
                <a:gd name="T74" fmla="*/ 230 w 677"/>
                <a:gd name="T75" fmla="*/ 1084 h 2453"/>
                <a:gd name="T76" fmla="*/ 184 w 677"/>
                <a:gd name="T77" fmla="*/ 949 h 2453"/>
                <a:gd name="T78" fmla="*/ 368 w 677"/>
                <a:gd name="T79" fmla="*/ 1174 h 2453"/>
                <a:gd name="T80" fmla="*/ 446 w 677"/>
                <a:gd name="T81" fmla="*/ 1246 h 2453"/>
                <a:gd name="T82" fmla="*/ 387 w 677"/>
                <a:gd name="T83" fmla="*/ 1078 h 2453"/>
                <a:gd name="T84" fmla="*/ 624 w 677"/>
                <a:gd name="T85" fmla="*/ 1359 h 2453"/>
                <a:gd name="T86" fmla="*/ 146 w 677"/>
                <a:gd name="T87" fmla="*/ 739 h 2453"/>
                <a:gd name="T88" fmla="*/ 403 w 677"/>
                <a:gd name="T89" fmla="*/ 1002 h 2453"/>
                <a:gd name="T90" fmla="*/ 168 w 677"/>
                <a:gd name="T91" fmla="*/ 665 h 2453"/>
                <a:gd name="T92" fmla="*/ 210 w 677"/>
                <a:gd name="T93" fmla="*/ 712 h 2453"/>
                <a:gd name="T94" fmla="*/ 456 w 677"/>
                <a:gd name="T95" fmla="*/ 965 h 2453"/>
                <a:gd name="T96" fmla="*/ 385 w 677"/>
                <a:gd name="T97" fmla="*/ 813 h 2453"/>
                <a:gd name="T98" fmla="*/ 452 w 677"/>
                <a:gd name="T99" fmla="*/ 870 h 2453"/>
                <a:gd name="T100" fmla="*/ 326 w 677"/>
                <a:gd name="T101" fmla="*/ 631 h 2453"/>
                <a:gd name="T102" fmla="*/ 387 w 677"/>
                <a:gd name="T103" fmla="*/ 682 h 2453"/>
                <a:gd name="T104" fmla="*/ 92 w 677"/>
                <a:gd name="T105" fmla="*/ 260 h 2453"/>
                <a:gd name="T106" fmla="*/ 253 w 677"/>
                <a:gd name="T107" fmla="*/ 415 h 2453"/>
                <a:gd name="T108" fmla="*/ 541 w 677"/>
                <a:gd name="T109" fmla="*/ 736 h 2453"/>
                <a:gd name="T110" fmla="*/ 97 w 677"/>
                <a:gd name="T111" fmla="*/ 114 h 2453"/>
                <a:gd name="T112" fmla="*/ 331 w 677"/>
                <a:gd name="T113" fmla="*/ 412 h 2453"/>
                <a:gd name="T114" fmla="*/ 495 w 677"/>
                <a:gd name="T115" fmla="*/ 567 h 2453"/>
                <a:gd name="T116" fmla="*/ 575 w 677"/>
                <a:gd name="T117" fmla="*/ 659 h 2453"/>
                <a:gd name="T118" fmla="*/ 305 w 677"/>
                <a:gd name="T119" fmla="*/ 228 h 2453"/>
                <a:gd name="T120" fmla="*/ 441 w 677"/>
                <a:gd name="T121" fmla="*/ 378 h 2453"/>
                <a:gd name="T122" fmla="*/ 430 w 677"/>
                <a:gd name="T123" fmla="*/ 239 h 2453"/>
                <a:gd name="T124" fmla="*/ 606 w 677"/>
                <a:gd name="T125" fmla="*/ 457 h 24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77" h="2453">
                  <a:moveTo>
                    <a:pt x="0" y="1740"/>
                  </a:moveTo>
                  <a:lnTo>
                    <a:pt x="0" y="1711"/>
                  </a:lnTo>
                  <a:lnTo>
                    <a:pt x="46" y="1763"/>
                  </a:lnTo>
                  <a:lnTo>
                    <a:pt x="82" y="1806"/>
                  </a:lnTo>
                  <a:lnTo>
                    <a:pt x="97" y="1823"/>
                  </a:lnTo>
                  <a:lnTo>
                    <a:pt x="107" y="1836"/>
                  </a:lnTo>
                  <a:lnTo>
                    <a:pt x="112" y="1845"/>
                  </a:lnTo>
                  <a:lnTo>
                    <a:pt x="114" y="1850"/>
                  </a:lnTo>
                  <a:lnTo>
                    <a:pt x="111" y="1849"/>
                  </a:lnTo>
                  <a:lnTo>
                    <a:pt x="103" y="1843"/>
                  </a:lnTo>
                  <a:lnTo>
                    <a:pt x="93" y="1834"/>
                  </a:lnTo>
                  <a:lnTo>
                    <a:pt x="79" y="1821"/>
                  </a:lnTo>
                  <a:lnTo>
                    <a:pt x="43" y="1786"/>
                  </a:lnTo>
                  <a:lnTo>
                    <a:pt x="0" y="1740"/>
                  </a:lnTo>
                  <a:close/>
                  <a:moveTo>
                    <a:pt x="0" y="1662"/>
                  </a:moveTo>
                  <a:lnTo>
                    <a:pt x="0" y="1641"/>
                  </a:lnTo>
                  <a:lnTo>
                    <a:pt x="20" y="1660"/>
                  </a:lnTo>
                  <a:lnTo>
                    <a:pt x="42" y="1683"/>
                  </a:lnTo>
                  <a:lnTo>
                    <a:pt x="67" y="1710"/>
                  </a:lnTo>
                  <a:lnTo>
                    <a:pt x="95" y="1738"/>
                  </a:lnTo>
                  <a:lnTo>
                    <a:pt x="142" y="1791"/>
                  </a:lnTo>
                  <a:lnTo>
                    <a:pt x="181" y="1836"/>
                  </a:lnTo>
                  <a:lnTo>
                    <a:pt x="195" y="1854"/>
                  </a:lnTo>
                  <a:lnTo>
                    <a:pt x="206" y="1867"/>
                  </a:lnTo>
                  <a:lnTo>
                    <a:pt x="213" y="1877"/>
                  </a:lnTo>
                  <a:lnTo>
                    <a:pt x="214" y="1882"/>
                  </a:lnTo>
                  <a:lnTo>
                    <a:pt x="210" y="1881"/>
                  </a:lnTo>
                  <a:lnTo>
                    <a:pt x="202" y="1875"/>
                  </a:lnTo>
                  <a:lnTo>
                    <a:pt x="189" y="1864"/>
                  </a:lnTo>
                  <a:lnTo>
                    <a:pt x="173" y="1849"/>
                  </a:lnTo>
                  <a:lnTo>
                    <a:pt x="132" y="1808"/>
                  </a:lnTo>
                  <a:lnTo>
                    <a:pt x="83" y="1757"/>
                  </a:lnTo>
                  <a:lnTo>
                    <a:pt x="59" y="1731"/>
                  </a:lnTo>
                  <a:lnTo>
                    <a:pt x="37" y="1705"/>
                  </a:lnTo>
                  <a:lnTo>
                    <a:pt x="16" y="1683"/>
                  </a:lnTo>
                  <a:lnTo>
                    <a:pt x="0" y="1662"/>
                  </a:lnTo>
                  <a:close/>
                  <a:moveTo>
                    <a:pt x="0" y="1626"/>
                  </a:moveTo>
                  <a:lnTo>
                    <a:pt x="0" y="1595"/>
                  </a:lnTo>
                  <a:lnTo>
                    <a:pt x="43" y="1643"/>
                  </a:lnTo>
                  <a:lnTo>
                    <a:pt x="77" y="1684"/>
                  </a:lnTo>
                  <a:lnTo>
                    <a:pt x="90" y="1701"/>
                  </a:lnTo>
                  <a:lnTo>
                    <a:pt x="100" y="1714"/>
                  </a:lnTo>
                  <a:lnTo>
                    <a:pt x="106" y="1723"/>
                  </a:lnTo>
                  <a:lnTo>
                    <a:pt x="107" y="1726"/>
                  </a:lnTo>
                  <a:lnTo>
                    <a:pt x="103" y="1726"/>
                  </a:lnTo>
                  <a:lnTo>
                    <a:pt x="97" y="1722"/>
                  </a:lnTo>
                  <a:lnTo>
                    <a:pt x="87" y="1713"/>
                  </a:lnTo>
                  <a:lnTo>
                    <a:pt x="74" y="1701"/>
                  </a:lnTo>
                  <a:lnTo>
                    <a:pt x="39" y="1669"/>
                  </a:lnTo>
                  <a:lnTo>
                    <a:pt x="0" y="1626"/>
                  </a:lnTo>
                  <a:close/>
                  <a:moveTo>
                    <a:pt x="0" y="1575"/>
                  </a:moveTo>
                  <a:lnTo>
                    <a:pt x="0" y="1560"/>
                  </a:lnTo>
                  <a:lnTo>
                    <a:pt x="5" y="1568"/>
                  </a:lnTo>
                  <a:lnTo>
                    <a:pt x="10" y="1575"/>
                  </a:lnTo>
                  <a:lnTo>
                    <a:pt x="12" y="1580"/>
                  </a:lnTo>
                  <a:lnTo>
                    <a:pt x="13" y="1583"/>
                  </a:lnTo>
                  <a:lnTo>
                    <a:pt x="11" y="1583"/>
                  </a:lnTo>
                  <a:lnTo>
                    <a:pt x="8" y="1582"/>
                  </a:lnTo>
                  <a:lnTo>
                    <a:pt x="4" y="1578"/>
                  </a:lnTo>
                  <a:lnTo>
                    <a:pt x="0" y="1575"/>
                  </a:lnTo>
                  <a:close/>
                  <a:moveTo>
                    <a:pt x="0" y="1491"/>
                  </a:moveTo>
                  <a:lnTo>
                    <a:pt x="0" y="1461"/>
                  </a:lnTo>
                  <a:lnTo>
                    <a:pt x="11" y="1472"/>
                  </a:lnTo>
                  <a:lnTo>
                    <a:pt x="22" y="1484"/>
                  </a:lnTo>
                  <a:lnTo>
                    <a:pt x="34" y="1498"/>
                  </a:lnTo>
                  <a:lnTo>
                    <a:pt x="47" y="1511"/>
                  </a:lnTo>
                  <a:lnTo>
                    <a:pt x="89" y="1558"/>
                  </a:lnTo>
                  <a:lnTo>
                    <a:pt x="123" y="1599"/>
                  </a:lnTo>
                  <a:lnTo>
                    <a:pt x="135" y="1615"/>
                  </a:lnTo>
                  <a:lnTo>
                    <a:pt x="145" y="1628"/>
                  </a:lnTo>
                  <a:lnTo>
                    <a:pt x="151" y="1637"/>
                  </a:lnTo>
                  <a:lnTo>
                    <a:pt x="151" y="1641"/>
                  </a:lnTo>
                  <a:lnTo>
                    <a:pt x="147" y="1641"/>
                  </a:lnTo>
                  <a:lnTo>
                    <a:pt x="140" y="1636"/>
                  </a:lnTo>
                  <a:lnTo>
                    <a:pt x="129" y="1626"/>
                  </a:lnTo>
                  <a:lnTo>
                    <a:pt x="114" y="1612"/>
                  </a:lnTo>
                  <a:lnTo>
                    <a:pt x="78" y="1577"/>
                  </a:lnTo>
                  <a:lnTo>
                    <a:pt x="35" y="1531"/>
                  </a:lnTo>
                  <a:lnTo>
                    <a:pt x="25" y="1521"/>
                  </a:lnTo>
                  <a:lnTo>
                    <a:pt x="16" y="1511"/>
                  </a:lnTo>
                  <a:lnTo>
                    <a:pt x="7" y="1501"/>
                  </a:lnTo>
                  <a:lnTo>
                    <a:pt x="0" y="1491"/>
                  </a:lnTo>
                  <a:close/>
                  <a:moveTo>
                    <a:pt x="0" y="1441"/>
                  </a:moveTo>
                  <a:lnTo>
                    <a:pt x="0" y="1409"/>
                  </a:lnTo>
                  <a:lnTo>
                    <a:pt x="34" y="1449"/>
                  </a:lnTo>
                  <a:lnTo>
                    <a:pt x="60" y="1482"/>
                  </a:lnTo>
                  <a:lnTo>
                    <a:pt x="70" y="1496"/>
                  </a:lnTo>
                  <a:lnTo>
                    <a:pt x="78" y="1505"/>
                  </a:lnTo>
                  <a:lnTo>
                    <a:pt x="81" y="1513"/>
                  </a:lnTo>
                  <a:lnTo>
                    <a:pt x="82" y="1516"/>
                  </a:lnTo>
                  <a:lnTo>
                    <a:pt x="80" y="1516"/>
                  </a:lnTo>
                  <a:lnTo>
                    <a:pt x="75" y="1513"/>
                  </a:lnTo>
                  <a:lnTo>
                    <a:pt x="67" y="1508"/>
                  </a:lnTo>
                  <a:lnTo>
                    <a:pt x="57" y="1499"/>
                  </a:lnTo>
                  <a:lnTo>
                    <a:pt x="31" y="1475"/>
                  </a:lnTo>
                  <a:lnTo>
                    <a:pt x="0" y="1441"/>
                  </a:lnTo>
                  <a:close/>
                  <a:moveTo>
                    <a:pt x="0" y="1383"/>
                  </a:moveTo>
                  <a:lnTo>
                    <a:pt x="0" y="1362"/>
                  </a:lnTo>
                  <a:lnTo>
                    <a:pt x="11" y="1376"/>
                  </a:lnTo>
                  <a:lnTo>
                    <a:pt x="20" y="1389"/>
                  </a:lnTo>
                  <a:lnTo>
                    <a:pt x="24" y="1397"/>
                  </a:lnTo>
                  <a:lnTo>
                    <a:pt x="25" y="1402"/>
                  </a:lnTo>
                  <a:lnTo>
                    <a:pt x="23" y="1402"/>
                  </a:lnTo>
                  <a:lnTo>
                    <a:pt x="17" y="1398"/>
                  </a:lnTo>
                  <a:lnTo>
                    <a:pt x="10" y="1393"/>
                  </a:lnTo>
                  <a:lnTo>
                    <a:pt x="0" y="1383"/>
                  </a:lnTo>
                  <a:close/>
                  <a:moveTo>
                    <a:pt x="0" y="1210"/>
                  </a:moveTo>
                  <a:lnTo>
                    <a:pt x="0" y="1189"/>
                  </a:lnTo>
                  <a:lnTo>
                    <a:pt x="15" y="1203"/>
                  </a:lnTo>
                  <a:lnTo>
                    <a:pt x="35" y="1222"/>
                  </a:lnTo>
                  <a:lnTo>
                    <a:pt x="57" y="1245"/>
                  </a:lnTo>
                  <a:lnTo>
                    <a:pt x="81" y="1272"/>
                  </a:lnTo>
                  <a:lnTo>
                    <a:pt x="118" y="1312"/>
                  </a:lnTo>
                  <a:lnTo>
                    <a:pt x="146" y="1348"/>
                  </a:lnTo>
                  <a:lnTo>
                    <a:pt x="156" y="1362"/>
                  </a:lnTo>
                  <a:lnTo>
                    <a:pt x="164" y="1373"/>
                  </a:lnTo>
                  <a:lnTo>
                    <a:pt x="168" y="1381"/>
                  </a:lnTo>
                  <a:lnTo>
                    <a:pt x="168" y="1385"/>
                  </a:lnTo>
                  <a:lnTo>
                    <a:pt x="167" y="1385"/>
                  </a:lnTo>
                  <a:lnTo>
                    <a:pt x="166" y="1385"/>
                  </a:lnTo>
                  <a:lnTo>
                    <a:pt x="163" y="1383"/>
                  </a:lnTo>
                  <a:lnTo>
                    <a:pt x="160" y="1381"/>
                  </a:lnTo>
                  <a:lnTo>
                    <a:pt x="150" y="1373"/>
                  </a:lnTo>
                  <a:lnTo>
                    <a:pt x="136" y="1362"/>
                  </a:lnTo>
                  <a:lnTo>
                    <a:pt x="106" y="1331"/>
                  </a:lnTo>
                  <a:lnTo>
                    <a:pt x="68" y="1291"/>
                  </a:lnTo>
                  <a:lnTo>
                    <a:pt x="48" y="1269"/>
                  </a:lnTo>
                  <a:lnTo>
                    <a:pt x="29" y="1247"/>
                  </a:lnTo>
                  <a:lnTo>
                    <a:pt x="13" y="1227"/>
                  </a:lnTo>
                  <a:lnTo>
                    <a:pt x="0" y="1210"/>
                  </a:lnTo>
                  <a:close/>
                  <a:moveTo>
                    <a:pt x="0" y="1147"/>
                  </a:moveTo>
                  <a:lnTo>
                    <a:pt x="0" y="1120"/>
                  </a:lnTo>
                  <a:lnTo>
                    <a:pt x="13" y="1134"/>
                  </a:lnTo>
                  <a:lnTo>
                    <a:pt x="28" y="1149"/>
                  </a:lnTo>
                  <a:lnTo>
                    <a:pt x="45" y="1167"/>
                  </a:lnTo>
                  <a:lnTo>
                    <a:pt x="63" y="1187"/>
                  </a:lnTo>
                  <a:lnTo>
                    <a:pt x="97" y="1226"/>
                  </a:lnTo>
                  <a:lnTo>
                    <a:pt x="124" y="1259"/>
                  </a:lnTo>
                  <a:lnTo>
                    <a:pt x="134" y="1274"/>
                  </a:lnTo>
                  <a:lnTo>
                    <a:pt x="142" y="1285"/>
                  </a:lnTo>
                  <a:lnTo>
                    <a:pt x="146" y="1293"/>
                  </a:lnTo>
                  <a:lnTo>
                    <a:pt x="146" y="1296"/>
                  </a:lnTo>
                  <a:lnTo>
                    <a:pt x="145" y="1297"/>
                  </a:lnTo>
                  <a:lnTo>
                    <a:pt x="143" y="1296"/>
                  </a:lnTo>
                  <a:lnTo>
                    <a:pt x="141" y="1295"/>
                  </a:lnTo>
                  <a:lnTo>
                    <a:pt x="138" y="1293"/>
                  </a:lnTo>
                  <a:lnTo>
                    <a:pt x="128" y="1285"/>
                  </a:lnTo>
                  <a:lnTo>
                    <a:pt x="115" y="1274"/>
                  </a:lnTo>
                  <a:lnTo>
                    <a:pt x="86" y="1245"/>
                  </a:lnTo>
                  <a:lnTo>
                    <a:pt x="50" y="1206"/>
                  </a:lnTo>
                  <a:lnTo>
                    <a:pt x="36" y="1191"/>
                  </a:lnTo>
                  <a:lnTo>
                    <a:pt x="23" y="1176"/>
                  </a:lnTo>
                  <a:lnTo>
                    <a:pt x="11" y="1160"/>
                  </a:lnTo>
                  <a:lnTo>
                    <a:pt x="0" y="1147"/>
                  </a:lnTo>
                  <a:close/>
                  <a:moveTo>
                    <a:pt x="0" y="1080"/>
                  </a:moveTo>
                  <a:lnTo>
                    <a:pt x="0" y="1051"/>
                  </a:lnTo>
                  <a:lnTo>
                    <a:pt x="12" y="1063"/>
                  </a:lnTo>
                  <a:lnTo>
                    <a:pt x="25" y="1077"/>
                  </a:lnTo>
                  <a:lnTo>
                    <a:pt x="39" y="1092"/>
                  </a:lnTo>
                  <a:lnTo>
                    <a:pt x="55" y="1108"/>
                  </a:lnTo>
                  <a:lnTo>
                    <a:pt x="88" y="1147"/>
                  </a:lnTo>
                  <a:lnTo>
                    <a:pt x="114" y="1180"/>
                  </a:lnTo>
                  <a:lnTo>
                    <a:pt x="124" y="1193"/>
                  </a:lnTo>
                  <a:lnTo>
                    <a:pt x="131" y="1204"/>
                  </a:lnTo>
                  <a:lnTo>
                    <a:pt x="134" y="1212"/>
                  </a:lnTo>
                  <a:lnTo>
                    <a:pt x="135" y="1215"/>
                  </a:lnTo>
                  <a:lnTo>
                    <a:pt x="134" y="1216"/>
                  </a:lnTo>
                  <a:lnTo>
                    <a:pt x="132" y="1215"/>
                  </a:lnTo>
                  <a:lnTo>
                    <a:pt x="129" y="1214"/>
                  </a:lnTo>
                  <a:lnTo>
                    <a:pt x="125" y="1212"/>
                  </a:lnTo>
                  <a:lnTo>
                    <a:pt x="117" y="1204"/>
                  </a:lnTo>
                  <a:lnTo>
                    <a:pt x="106" y="1194"/>
                  </a:lnTo>
                  <a:lnTo>
                    <a:pt x="77" y="1166"/>
                  </a:lnTo>
                  <a:lnTo>
                    <a:pt x="42" y="1129"/>
                  </a:lnTo>
                  <a:lnTo>
                    <a:pt x="31" y="1116"/>
                  </a:lnTo>
                  <a:lnTo>
                    <a:pt x="20" y="1103"/>
                  </a:lnTo>
                  <a:lnTo>
                    <a:pt x="8" y="1091"/>
                  </a:lnTo>
                  <a:lnTo>
                    <a:pt x="0" y="1080"/>
                  </a:lnTo>
                  <a:close/>
                  <a:moveTo>
                    <a:pt x="0" y="1007"/>
                  </a:moveTo>
                  <a:lnTo>
                    <a:pt x="0" y="979"/>
                  </a:lnTo>
                  <a:lnTo>
                    <a:pt x="12" y="992"/>
                  </a:lnTo>
                  <a:lnTo>
                    <a:pt x="26" y="1007"/>
                  </a:lnTo>
                  <a:lnTo>
                    <a:pt x="42" y="1022"/>
                  </a:lnTo>
                  <a:lnTo>
                    <a:pt x="57" y="1040"/>
                  </a:lnTo>
                  <a:lnTo>
                    <a:pt x="89" y="1077"/>
                  </a:lnTo>
                  <a:lnTo>
                    <a:pt x="114" y="1108"/>
                  </a:lnTo>
                  <a:lnTo>
                    <a:pt x="123" y="1121"/>
                  </a:lnTo>
                  <a:lnTo>
                    <a:pt x="130" y="1131"/>
                  </a:lnTo>
                  <a:lnTo>
                    <a:pt x="134" y="1139"/>
                  </a:lnTo>
                  <a:lnTo>
                    <a:pt x="134" y="1144"/>
                  </a:lnTo>
                  <a:lnTo>
                    <a:pt x="133" y="1144"/>
                  </a:lnTo>
                  <a:lnTo>
                    <a:pt x="131" y="1144"/>
                  </a:lnTo>
                  <a:lnTo>
                    <a:pt x="129" y="1142"/>
                  </a:lnTo>
                  <a:lnTo>
                    <a:pt x="125" y="1140"/>
                  </a:lnTo>
                  <a:lnTo>
                    <a:pt x="117" y="1133"/>
                  </a:lnTo>
                  <a:lnTo>
                    <a:pt x="106" y="1124"/>
                  </a:lnTo>
                  <a:lnTo>
                    <a:pt x="78" y="1096"/>
                  </a:lnTo>
                  <a:lnTo>
                    <a:pt x="45" y="1061"/>
                  </a:lnTo>
                  <a:lnTo>
                    <a:pt x="32" y="1046"/>
                  </a:lnTo>
                  <a:lnTo>
                    <a:pt x="21" y="1033"/>
                  </a:lnTo>
                  <a:lnTo>
                    <a:pt x="10" y="1020"/>
                  </a:lnTo>
                  <a:lnTo>
                    <a:pt x="0" y="1007"/>
                  </a:lnTo>
                  <a:close/>
                  <a:moveTo>
                    <a:pt x="0" y="927"/>
                  </a:moveTo>
                  <a:lnTo>
                    <a:pt x="0" y="907"/>
                  </a:lnTo>
                  <a:lnTo>
                    <a:pt x="13" y="920"/>
                  </a:lnTo>
                  <a:lnTo>
                    <a:pt x="29" y="936"/>
                  </a:lnTo>
                  <a:lnTo>
                    <a:pt x="49" y="956"/>
                  </a:lnTo>
                  <a:lnTo>
                    <a:pt x="70" y="979"/>
                  </a:lnTo>
                  <a:lnTo>
                    <a:pt x="101" y="1014"/>
                  </a:lnTo>
                  <a:lnTo>
                    <a:pt x="125" y="1044"/>
                  </a:lnTo>
                  <a:lnTo>
                    <a:pt x="134" y="1058"/>
                  </a:lnTo>
                  <a:lnTo>
                    <a:pt x="140" y="1067"/>
                  </a:lnTo>
                  <a:lnTo>
                    <a:pt x="143" y="1074"/>
                  </a:lnTo>
                  <a:lnTo>
                    <a:pt x="144" y="1078"/>
                  </a:lnTo>
                  <a:lnTo>
                    <a:pt x="143" y="1078"/>
                  </a:lnTo>
                  <a:lnTo>
                    <a:pt x="141" y="1078"/>
                  </a:lnTo>
                  <a:lnTo>
                    <a:pt x="139" y="1077"/>
                  </a:lnTo>
                  <a:lnTo>
                    <a:pt x="135" y="1075"/>
                  </a:lnTo>
                  <a:lnTo>
                    <a:pt x="127" y="1069"/>
                  </a:lnTo>
                  <a:lnTo>
                    <a:pt x="117" y="1059"/>
                  </a:lnTo>
                  <a:lnTo>
                    <a:pt x="89" y="1033"/>
                  </a:lnTo>
                  <a:lnTo>
                    <a:pt x="58" y="999"/>
                  </a:lnTo>
                  <a:lnTo>
                    <a:pt x="40" y="979"/>
                  </a:lnTo>
                  <a:lnTo>
                    <a:pt x="24" y="959"/>
                  </a:lnTo>
                  <a:lnTo>
                    <a:pt x="11" y="943"/>
                  </a:lnTo>
                  <a:lnTo>
                    <a:pt x="0" y="927"/>
                  </a:lnTo>
                  <a:close/>
                  <a:moveTo>
                    <a:pt x="0" y="755"/>
                  </a:moveTo>
                  <a:lnTo>
                    <a:pt x="0" y="745"/>
                  </a:lnTo>
                  <a:lnTo>
                    <a:pt x="2" y="752"/>
                  </a:lnTo>
                  <a:lnTo>
                    <a:pt x="2" y="755"/>
                  </a:lnTo>
                  <a:lnTo>
                    <a:pt x="1" y="755"/>
                  </a:lnTo>
                  <a:lnTo>
                    <a:pt x="0" y="755"/>
                  </a:lnTo>
                  <a:close/>
                  <a:moveTo>
                    <a:pt x="0" y="678"/>
                  </a:moveTo>
                  <a:lnTo>
                    <a:pt x="0" y="646"/>
                  </a:lnTo>
                  <a:lnTo>
                    <a:pt x="21" y="672"/>
                  </a:lnTo>
                  <a:lnTo>
                    <a:pt x="37" y="695"/>
                  </a:lnTo>
                  <a:lnTo>
                    <a:pt x="43" y="703"/>
                  </a:lnTo>
                  <a:lnTo>
                    <a:pt x="47" y="711"/>
                  </a:lnTo>
                  <a:lnTo>
                    <a:pt x="49" y="717"/>
                  </a:lnTo>
                  <a:lnTo>
                    <a:pt x="49" y="719"/>
                  </a:lnTo>
                  <a:lnTo>
                    <a:pt x="47" y="720"/>
                  </a:lnTo>
                  <a:lnTo>
                    <a:pt x="44" y="719"/>
                  </a:lnTo>
                  <a:lnTo>
                    <a:pt x="39" y="715"/>
                  </a:lnTo>
                  <a:lnTo>
                    <a:pt x="33" y="711"/>
                  </a:lnTo>
                  <a:lnTo>
                    <a:pt x="18" y="697"/>
                  </a:lnTo>
                  <a:lnTo>
                    <a:pt x="0" y="678"/>
                  </a:lnTo>
                  <a:close/>
                  <a:moveTo>
                    <a:pt x="0" y="582"/>
                  </a:moveTo>
                  <a:lnTo>
                    <a:pt x="0" y="557"/>
                  </a:lnTo>
                  <a:lnTo>
                    <a:pt x="10" y="567"/>
                  </a:lnTo>
                  <a:lnTo>
                    <a:pt x="22" y="579"/>
                  </a:lnTo>
                  <a:lnTo>
                    <a:pt x="34" y="592"/>
                  </a:lnTo>
                  <a:lnTo>
                    <a:pt x="48" y="607"/>
                  </a:lnTo>
                  <a:lnTo>
                    <a:pt x="72" y="636"/>
                  </a:lnTo>
                  <a:lnTo>
                    <a:pt x="91" y="661"/>
                  </a:lnTo>
                  <a:lnTo>
                    <a:pt x="98" y="671"/>
                  </a:lnTo>
                  <a:lnTo>
                    <a:pt x="102" y="680"/>
                  </a:lnTo>
                  <a:lnTo>
                    <a:pt x="106" y="686"/>
                  </a:lnTo>
                  <a:lnTo>
                    <a:pt x="106" y="689"/>
                  </a:lnTo>
                  <a:lnTo>
                    <a:pt x="102" y="690"/>
                  </a:lnTo>
                  <a:lnTo>
                    <a:pt x="98" y="687"/>
                  </a:lnTo>
                  <a:lnTo>
                    <a:pt x="91" y="682"/>
                  </a:lnTo>
                  <a:lnTo>
                    <a:pt x="82" y="675"/>
                  </a:lnTo>
                  <a:lnTo>
                    <a:pt x="61" y="654"/>
                  </a:lnTo>
                  <a:lnTo>
                    <a:pt x="36" y="626"/>
                  </a:lnTo>
                  <a:lnTo>
                    <a:pt x="25" y="615"/>
                  </a:lnTo>
                  <a:lnTo>
                    <a:pt x="16" y="603"/>
                  </a:lnTo>
                  <a:lnTo>
                    <a:pt x="7" y="592"/>
                  </a:lnTo>
                  <a:lnTo>
                    <a:pt x="0" y="582"/>
                  </a:lnTo>
                  <a:close/>
                  <a:moveTo>
                    <a:pt x="0" y="477"/>
                  </a:moveTo>
                  <a:lnTo>
                    <a:pt x="0" y="458"/>
                  </a:lnTo>
                  <a:lnTo>
                    <a:pt x="5" y="467"/>
                  </a:lnTo>
                  <a:lnTo>
                    <a:pt x="10" y="475"/>
                  </a:lnTo>
                  <a:lnTo>
                    <a:pt x="12" y="480"/>
                  </a:lnTo>
                  <a:lnTo>
                    <a:pt x="12" y="483"/>
                  </a:lnTo>
                  <a:lnTo>
                    <a:pt x="10" y="484"/>
                  </a:lnTo>
                  <a:lnTo>
                    <a:pt x="7" y="483"/>
                  </a:lnTo>
                  <a:lnTo>
                    <a:pt x="4" y="480"/>
                  </a:lnTo>
                  <a:lnTo>
                    <a:pt x="0" y="477"/>
                  </a:lnTo>
                  <a:close/>
                  <a:moveTo>
                    <a:pt x="0" y="377"/>
                  </a:moveTo>
                  <a:lnTo>
                    <a:pt x="0" y="354"/>
                  </a:lnTo>
                  <a:lnTo>
                    <a:pt x="8" y="362"/>
                  </a:lnTo>
                  <a:lnTo>
                    <a:pt x="18" y="372"/>
                  </a:lnTo>
                  <a:lnTo>
                    <a:pt x="31" y="384"/>
                  </a:lnTo>
                  <a:lnTo>
                    <a:pt x="43" y="399"/>
                  </a:lnTo>
                  <a:lnTo>
                    <a:pt x="64" y="424"/>
                  </a:lnTo>
                  <a:lnTo>
                    <a:pt x="80" y="446"/>
                  </a:lnTo>
                  <a:lnTo>
                    <a:pt x="86" y="455"/>
                  </a:lnTo>
                  <a:lnTo>
                    <a:pt x="90" y="463"/>
                  </a:lnTo>
                  <a:lnTo>
                    <a:pt x="92" y="468"/>
                  </a:lnTo>
                  <a:lnTo>
                    <a:pt x="92" y="471"/>
                  </a:lnTo>
                  <a:lnTo>
                    <a:pt x="90" y="472"/>
                  </a:lnTo>
                  <a:lnTo>
                    <a:pt x="86" y="469"/>
                  </a:lnTo>
                  <a:lnTo>
                    <a:pt x="79" y="465"/>
                  </a:lnTo>
                  <a:lnTo>
                    <a:pt x="71" y="459"/>
                  </a:lnTo>
                  <a:lnTo>
                    <a:pt x="54" y="441"/>
                  </a:lnTo>
                  <a:lnTo>
                    <a:pt x="32" y="416"/>
                  </a:lnTo>
                  <a:lnTo>
                    <a:pt x="22" y="407"/>
                  </a:lnTo>
                  <a:lnTo>
                    <a:pt x="14" y="395"/>
                  </a:lnTo>
                  <a:lnTo>
                    <a:pt x="6" y="387"/>
                  </a:lnTo>
                  <a:lnTo>
                    <a:pt x="0" y="377"/>
                  </a:lnTo>
                  <a:close/>
                  <a:moveTo>
                    <a:pt x="0" y="269"/>
                  </a:moveTo>
                  <a:lnTo>
                    <a:pt x="0" y="239"/>
                  </a:lnTo>
                  <a:lnTo>
                    <a:pt x="17" y="262"/>
                  </a:lnTo>
                  <a:lnTo>
                    <a:pt x="32" y="281"/>
                  </a:lnTo>
                  <a:lnTo>
                    <a:pt x="37" y="290"/>
                  </a:lnTo>
                  <a:lnTo>
                    <a:pt x="40" y="296"/>
                  </a:lnTo>
                  <a:lnTo>
                    <a:pt x="43" y="301"/>
                  </a:lnTo>
                  <a:lnTo>
                    <a:pt x="43" y="304"/>
                  </a:lnTo>
                  <a:lnTo>
                    <a:pt x="40" y="305"/>
                  </a:lnTo>
                  <a:lnTo>
                    <a:pt x="38" y="304"/>
                  </a:lnTo>
                  <a:lnTo>
                    <a:pt x="34" y="301"/>
                  </a:lnTo>
                  <a:lnTo>
                    <a:pt x="28" y="297"/>
                  </a:lnTo>
                  <a:lnTo>
                    <a:pt x="15" y="285"/>
                  </a:lnTo>
                  <a:lnTo>
                    <a:pt x="0" y="269"/>
                  </a:lnTo>
                  <a:close/>
                  <a:moveTo>
                    <a:pt x="0" y="148"/>
                  </a:moveTo>
                  <a:lnTo>
                    <a:pt x="0" y="124"/>
                  </a:lnTo>
                  <a:lnTo>
                    <a:pt x="8" y="137"/>
                  </a:lnTo>
                  <a:lnTo>
                    <a:pt x="15" y="148"/>
                  </a:lnTo>
                  <a:lnTo>
                    <a:pt x="20" y="156"/>
                  </a:lnTo>
                  <a:lnTo>
                    <a:pt x="20" y="160"/>
                  </a:lnTo>
                  <a:lnTo>
                    <a:pt x="17" y="162"/>
                  </a:lnTo>
                  <a:lnTo>
                    <a:pt x="13" y="159"/>
                  </a:lnTo>
                  <a:lnTo>
                    <a:pt x="7" y="155"/>
                  </a:lnTo>
                  <a:lnTo>
                    <a:pt x="0" y="148"/>
                  </a:lnTo>
                  <a:close/>
                  <a:moveTo>
                    <a:pt x="0" y="25"/>
                  </a:moveTo>
                  <a:lnTo>
                    <a:pt x="0" y="0"/>
                  </a:lnTo>
                  <a:lnTo>
                    <a:pt x="10" y="15"/>
                  </a:lnTo>
                  <a:lnTo>
                    <a:pt x="16" y="26"/>
                  </a:lnTo>
                  <a:lnTo>
                    <a:pt x="21" y="35"/>
                  </a:lnTo>
                  <a:lnTo>
                    <a:pt x="22" y="40"/>
                  </a:lnTo>
                  <a:lnTo>
                    <a:pt x="21" y="40"/>
                  </a:lnTo>
                  <a:lnTo>
                    <a:pt x="18" y="40"/>
                  </a:lnTo>
                  <a:lnTo>
                    <a:pt x="16" y="39"/>
                  </a:lnTo>
                  <a:lnTo>
                    <a:pt x="14" y="38"/>
                  </a:lnTo>
                  <a:lnTo>
                    <a:pt x="7" y="32"/>
                  </a:lnTo>
                  <a:lnTo>
                    <a:pt x="0" y="25"/>
                  </a:lnTo>
                  <a:close/>
                  <a:moveTo>
                    <a:pt x="677" y="377"/>
                  </a:moveTo>
                  <a:lnTo>
                    <a:pt x="677" y="395"/>
                  </a:lnTo>
                  <a:lnTo>
                    <a:pt x="672" y="388"/>
                  </a:lnTo>
                  <a:lnTo>
                    <a:pt x="670" y="382"/>
                  </a:lnTo>
                  <a:lnTo>
                    <a:pt x="668" y="378"/>
                  </a:lnTo>
                  <a:lnTo>
                    <a:pt x="669" y="376"/>
                  </a:lnTo>
                  <a:lnTo>
                    <a:pt x="670" y="375"/>
                  </a:lnTo>
                  <a:lnTo>
                    <a:pt x="671" y="375"/>
                  </a:lnTo>
                  <a:lnTo>
                    <a:pt x="674" y="376"/>
                  </a:lnTo>
                  <a:lnTo>
                    <a:pt x="677" y="377"/>
                  </a:lnTo>
                  <a:close/>
                  <a:moveTo>
                    <a:pt x="677" y="511"/>
                  </a:moveTo>
                  <a:lnTo>
                    <a:pt x="677" y="540"/>
                  </a:lnTo>
                  <a:lnTo>
                    <a:pt x="666" y="526"/>
                  </a:lnTo>
                  <a:lnTo>
                    <a:pt x="658" y="512"/>
                  </a:lnTo>
                  <a:lnTo>
                    <a:pt x="656" y="508"/>
                  </a:lnTo>
                  <a:lnTo>
                    <a:pt x="654" y="504"/>
                  </a:lnTo>
                  <a:lnTo>
                    <a:pt x="654" y="500"/>
                  </a:lnTo>
                  <a:lnTo>
                    <a:pt x="654" y="498"/>
                  </a:lnTo>
                  <a:lnTo>
                    <a:pt x="655" y="498"/>
                  </a:lnTo>
                  <a:lnTo>
                    <a:pt x="656" y="498"/>
                  </a:lnTo>
                  <a:lnTo>
                    <a:pt x="658" y="498"/>
                  </a:lnTo>
                  <a:lnTo>
                    <a:pt x="661" y="500"/>
                  </a:lnTo>
                  <a:lnTo>
                    <a:pt x="668" y="505"/>
                  </a:lnTo>
                  <a:lnTo>
                    <a:pt x="677" y="511"/>
                  </a:lnTo>
                  <a:close/>
                  <a:moveTo>
                    <a:pt x="677" y="647"/>
                  </a:moveTo>
                  <a:lnTo>
                    <a:pt x="677" y="670"/>
                  </a:lnTo>
                  <a:lnTo>
                    <a:pt x="670" y="660"/>
                  </a:lnTo>
                  <a:lnTo>
                    <a:pt x="666" y="653"/>
                  </a:lnTo>
                  <a:lnTo>
                    <a:pt x="664" y="646"/>
                  </a:lnTo>
                  <a:lnTo>
                    <a:pt x="664" y="643"/>
                  </a:lnTo>
                  <a:lnTo>
                    <a:pt x="665" y="642"/>
                  </a:lnTo>
                  <a:lnTo>
                    <a:pt x="668" y="642"/>
                  </a:lnTo>
                  <a:lnTo>
                    <a:pt x="672" y="644"/>
                  </a:lnTo>
                  <a:lnTo>
                    <a:pt x="677" y="647"/>
                  </a:lnTo>
                  <a:close/>
                  <a:moveTo>
                    <a:pt x="677" y="884"/>
                  </a:moveTo>
                  <a:lnTo>
                    <a:pt x="677" y="918"/>
                  </a:lnTo>
                  <a:lnTo>
                    <a:pt x="669" y="911"/>
                  </a:lnTo>
                  <a:lnTo>
                    <a:pt x="661" y="902"/>
                  </a:lnTo>
                  <a:lnTo>
                    <a:pt x="638" y="875"/>
                  </a:lnTo>
                  <a:lnTo>
                    <a:pt x="621" y="852"/>
                  </a:lnTo>
                  <a:lnTo>
                    <a:pt x="614" y="842"/>
                  </a:lnTo>
                  <a:lnTo>
                    <a:pt x="610" y="835"/>
                  </a:lnTo>
                  <a:lnTo>
                    <a:pt x="607" y="828"/>
                  </a:lnTo>
                  <a:lnTo>
                    <a:pt x="607" y="825"/>
                  </a:lnTo>
                  <a:lnTo>
                    <a:pt x="609" y="825"/>
                  </a:lnTo>
                  <a:lnTo>
                    <a:pt x="610" y="825"/>
                  </a:lnTo>
                  <a:lnTo>
                    <a:pt x="612" y="825"/>
                  </a:lnTo>
                  <a:lnTo>
                    <a:pt x="614" y="826"/>
                  </a:lnTo>
                  <a:lnTo>
                    <a:pt x="622" y="830"/>
                  </a:lnTo>
                  <a:lnTo>
                    <a:pt x="629" y="837"/>
                  </a:lnTo>
                  <a:lnTo>
                    <a:pt x="650" y="856"/>
                  </a:lnTo>
                  <a:lnTo>
                    <a:pt x="675" y="881"/>
                  </a:lnTo>
                  <a:lnTo>
                    <a:pt x="677" y="884"/>
                  </a:lnTo>
                  <a:close/>
                  <a:moveTo>
                    <a:pt x="677" y="1103"/>
                  </a:moveTo>
                  <a:lnTo>
                    <a:pt x="677" y="1140"/>
                  </a:lnTo>
                  <a:lnTo>
                    <a:pt x="653" y="1113"/>
                  </a:lnTo>
                  <a:lnTo>
                    <a:pt x="635" y="1088"/>
                  </a:lnTo>
                  <a:lnTo>
                    <a:pt x="628" y="1078"/>
                  </a:lnTo>
                  <a:lnTo>
                    <a:pt x="624" y="1071"/>
                  </a:lnTo>
                  <a:lnTo>
                    <a:pt x="622" y="1064"/>
                  </a:lnTo>
                  <a:lnTo>
                    <a:pt x="622" y="1061"/>
                  </a:lnTo>
                  <a:lnTo>
                    <a:pt x="624" y="1060"/>
                  </a:lnTo>
                  <a:lnTo>
                    <a:pt x="627" y="1061"/>
                  </a:lnTo>
                  <a:lnTo>
                    <a:pt x="633" y="1064"/>
                  </a:lnTo>
                  <a:lnTo>
                    <a:pt x="639" y="1070"/>
                  </a:lnTo>
                  <a:lnTo>
                    <a:pt x="656" y="1084"/>
                  </a:lnTo>
                  <a:lnTo>
                    <a:pt x="677" y="1103"/>
                  </a:lnTo>
                  <a:close/>
                  <a:moveTo>
                    <a:pt x="677" y="1205"/>
                  </a:moveTo>
                  <a:lnTo>
                    <a:pt x="677" y="1236"/>
                  </a:lnTo>
                  <a:lnTo>
                    <a:pt x="666" y="1226"/>
                  </a:lnTo>
                  <a:lnTo>
                    <a:pt x="654" y="1215"/>
                  </a:lnTo>
                  <a:lnTo>
                    <a:pt x="642" y="1203"/>
                  </a:lnTo>
                  <a:lnTo>
                    <a:pt x="628" y="1189"/>
                  </a:lnTo>
                  <a:lnTo>
                    <a:pt x="614" y="1172"/>
                  </a:lnTo>
                  <a:lnTo>
                    <a:pt x="601" y="1157"/>
                  </a:lnTo>
                  <a:lnTo>
                    <a:pt x="589" y="1142"/>
                  </a:lnTo>
                  <a:lnTo>
                    <a:pt x="579" y="1130"/>
                  </a:lnTo>
                  <a:lnTo>
                    <a:pt x="571" y="1118"/>
                  </a:lnTo>
                  <a:lnTo>
                    <a:pt x="566" y="1109"/>
                  </a:lnTo>
                  <a:lnTo>
                    <a:pt x="562" y="1103"/>
                  </a:lnTo>
                  <a:lnTo>
                    <a:pt x="562" y="1098"/>
                  </a:lnTo>
                  <a:lnTo>
                    <a:pt x="563" y="1098"/>
                  </a:lnTo>
                  <a:lnTo>
                    <a:pt x="566" y="1098"/>
                  </a:lnTo>
                  <a:lnTo>
                    <a:pt x="568" y="1098"/>
                  </a:lnTo>
                  <a:lnTo>
                    <a:pt x="571" y="1101"/>
                  </a:lnTo>
                  <a:lnTo>
                    <a:pt x="579" y="1106"/>
                  </a:lnTo>
                  <a:lnTo>
                    <a:pt x="589" y="1114"/>
                  </a:lnTo>
                  <a:lnTo>
                    <a:pt x="614" y="1136"/>
                  </a:lnTo>
                  <a:lnTo>
                    <a:pt x="643" y="1166"/>
                  </a:lnTo>
                  <a:lnTo>
                    <a:pt x="652" y="1177"/>
                  </a:lnTo>
                  <a:lnTo>
                    <a:pt x="660" y="1187"/>
                  </a:lnTo>
                  <a:lnTo>
                    <a:pt x="669" y="1197"/>
                  </a:lnTo>
                  <a:lnTo>
                    <a:pt x="677" y="1205"/>
                  </a:lnTo>
                  <a:close/>
                  <a:moveTo>
                    <a:pt x="677" y="1486"/>
                  </a:moveTo>
                  <a:lnTo>
                    <a:pt x="677" y="1508"/>
                  </a:lnTo>
                  <a:lnTo>
                    <a:pt x="670" y="1498"/>
                  </a:lnTo>
                  <a:lnTo>
                    <a:pt x="666" y="1490"/>
                  </a:lnTo>
                  <a:lnTo>
                    <a:pt x="664" y="1484"/>
                  </a:lnTo>
                  <a:lnTo>
                    <a:pt x="664" y="1481"/>
                  </a:lnTo>
                  <a:lnTo>
                    <a:pt x="665" y="1480"/>
                  </a:lnTo>
                  <a:lnTo>
                    <a:pt x="668" y="1481"/>
                  </a:lnTo>
                  <a:lnTo>
                    <a:pt x="671" y="1482"/>
                  </a:lnTo>
                  <a:lnTo>
                    <a:pt x="677" y="1486"/>
                  </a:lnTo>
                  <a:close/>
                  <a:moveTo>
                    <a:pt x="677" y="1565"/>
                  </a:moveTo>
                  <a:lnTo>
                    <a:pt x="677" y="1592"/>
                  </a:lnTo>
                  <a:lnTo>
                    <a:pt x="666" y="1577"/>
                  </a:lnTo>
                  <a:lnTo>
                    <a:pt x="658" y="1565"/>
                  </a:lnTo>
                  <a:lnTo>
                    <a:pt x="656" y="1561"/>
                  </a:lnTo>
                  <a:lnTo>
                    <a:pt x="654" y="1557"/>
                  </a:lnTo>
                  <a:lnTo>
                    <a:pt x="654" y="1555"/>
                  </a:lnTo>
                  <a:lnTo>
                    <a:pt x="654" y="1553"/>
                  </a:lnTo>
                  <a:lnTo>
                    <a:pt x="656" y="1552"/>
                  </a:lnTo>
                  <a:lnTo>
                    <a:pt x="661" y="1554"/>
                  </a:lnTo>
                  <a:lnTo>
                    <a:pt x="668" y="1558"/>
                  </a:lnTo>
                  <a:lnTo>
                    <a:pt x="677" y="1565"/>
                  </a:lnTo>
                  <a:close/>
                  <a:moveTo>
                    <a:pt x="677" y="1643"/>
                  </a:moveTo>
                  <a:lnTo>
                    <a:pt x="677" y="1668"/>
                  </a:lnTo>
                  <a:lnTo>
                    <a:pt x="667" y="1654"/>
                  </a:lnTo>
                  <a:lnTo>
                    <a:pt x="659" y="1644"/>
                  </a:lnTo>
                  <a:lnTo>
                    <a:pt x="656" y="1637"/>
                  </a:lnTo>
                  <a:lnTo>
                    <a:pt x="656" y="1632"/>
                  </a:lnTo>
                  <a:lnTo>
                    <a:pt x="658" y="1631"/>
                  </a:lnTo>
                  <a:lnTo>
                    <a:pt x="663" y="1633"/>
                  </a:lnTo>
                  <a:lnTo>
                    <a:pt x="669" y="1637"/>
                  </a:lnTo>
                  <a:lnTo>
                    <a:pt x="677" y="1643"/>
                  </a:lnTo>
                  <a:close/>
                  <a:moveTo>
                    <a:pt x="677" y="1722"/>
                  </a:moveTo>
                  <a:lnTo>
                    <a:pt x="677" y="1738"/>
                  </a:lnTo>
                  <a:lnTo>
                    <a:pt x="672" y="1731"/>
                  </a:lnTo>
                  <a:lnTo>
                    <a:pt x="669" y="1725"/>
                  </a:lnTo>
                  <a:lnTo>
                    <a:pt x="668" y="1722"/>
                  </a:lnTo>
                  <a:lnTo>
                    <a:pt x="668" y="1720"/>
                  </a:lnTo>
                  <a:lnTo>
                    <a:pt x="669" y="1718"/>
                  </a:lnTo>
                  <a:lnTo>
                    <a:pt x="671" y="1718"/>
                  </a:lnTo>
                  <a:lnTo>
                    <a:pt x="674" y="1720"/>
                  </a:lnTo>
                  <a:lnTo>
                    <a:pt x="677" y="1722"/>
                  </a:lnTo>
                  <a:close/>
                  <a:moveTo>
                    <a:pt x="677" y="1913"/>
                  </a:moveTo>
                  <a:lnTo>
                    <a:pt x="677" y="1939"/>
                  </a:lnTo>
                  <a:lnTo>
                    <a:pt x="659" y="1924"/>
                  </a:lnTo>
                  <a:lnTo>
                    <a:pt x="641" y="1905"/>
                  </a:lnTo>
                  <a:lnTo>
                    <a:pt x="618" y="1883"/>
                  </a:lnTo>
                  <a:lnTo>
                    <a:pt x="595" y="1860"/>
                  </a:lnTo>
                  <a:lnTo>
                    <a:pt x="554" y="1814"/>
                  </a:lnTo>
                  <a:lnTo>
                    <a:pt x="521" y="1777"/>
                  </a:lnTo>
                  <a:lnTo>
                    <a:pt x="509" y="1761"/>
                  </a:lnTo>
                  <a:lnTo>
                    <a:pt x="502" y="1749"/>
                  </a:lnTo>
                  <a:lnTo>
                    <a:pt x="498" y="1744"/>
                  </a:lnTo>
                  <a:lnTo>
                    <a:pt x="496" y="1740"/>
                  </a:lnTo>
                  <a:lnTo>
                    <a:pt x="495" y="1737"/>
                  </a:lnTo>
                  <a:lnTo>
                    <a:pt x="495" y="1736"/>
                  </a:lnTo>
                  <a:lnTo>
                    <a:pt x="497" y="1735"/>
                  </a:lnTo>
                  <a:lnTo>
                    <a:pt x="499" y="1736"/>
                  </a:lnTo>
                  <a:lnTo>
                    <a:pt x="503" y="1737"/>
                  </a:lnTo>
                  <a:lnTo>
                    <a:pt x="506" y="1740"/>
                  </a:lnTo>
                  <a:lnTo>
                    <a:pt x="517" y="1749"/>
                  </a:lnTo>
                  <a:lnTo>
                    <a:pt x="531" y="1761"/>
                  </a:lnTo>
                  <a:lnTo>
                    <a:pt x="567" y="1795"/>
                  </a:lnTo>
                  <a:lnTo>
                    <a:pt x="609" y="1836"/>
                  </a:lnTo>
                  <a:lnTo>
                    <a:pt x="628" y="1857"/>
                  </a:lnTo>
                  <a:lnTo>
                    <a:pt x="646" y="1877"/>
                  </a:lnTo>
                  <a:lnTo>
                    <a:pt x="663" y="1896"/>
                  </a:lnTo>
                  <a:lnTo>
                    <a:pt x="677" y="1913"/>
                  </a:lnTo>
                  <a:close/>
                  <a:moveTo>
                    <a:pt x="677" y="1968"/>
                  </a:moveTo>
                  <a:lnTo>
                    <a:pt x="677" y="2004"/>
                  </a:lnTo>
                  <a:lnTo>
                    <a:pt x="663" y="1990"/>
                  </a:lnTo>
                  <a:lnTo>
                    <a:pt x="648" y="1974"/>
                  </a:lnTo>
                  <a:lnTo>
                    <a:pt x="626" y="1951"/>
                  </a:lnTo>
                  <a:lnTo>
                    <a:pt x="605" y="1929"/>
                  </a:lnTo>
                  <a:lnTo>
                    <a:pt x="588" y="1908"/>
                  </a:lnTo>
                  <a:lnTo>
                    <a:pt x="572" y="1889"/>
                  </a:lnTo>
                  <a:lnTo>
                    <a:pt x="559" y="1874"/>
                  </a:lnTo>
                  <a:lnTo>
                    <a:pt x="550" y="1861"/>
                  </a:lnTo>
                  <a:lnTo>
                    <a:pt x="547" y="1856"/>
                  </a:lnTo>
                  <a:lnTo>
                    <a:pt x="545" y="1852"/>
                  </a:lnTo>
                  <a:lnTo>
                    <a:pt x="545" y="1850"/>
                  </a:lnTo>
                  <a:lnTo>
                    <a:pt x="545" y="1847"/>
                  </a:lnTo>
                  <a:lnTo>
                    <a:pt x="546" y="1846"/>
                  </a:lnTo>
                  <a:lnTo>
                    <a:pt x="548" y="1847"/>
                  </a:lnTo>
                  <a:lnTo>
                    <a:pt x="551" y="1850"/>
                  </a:lnTo>
                  <a:lnTo>
                    <a:pt x="556" y="1852"/>
                  </a:lnTo>
                  <a:lnTo>
                    <a:pt x="567" y="1861"/>
                  </a:lnTo>
                  <a:lnTo>
                    <a:pt x="582" y="1873"/>
                  </a:lnTo>
                  <a:lnTo>
                    <a:pt x="618" y="1908"/>
                  </a:lnTo>
                  <a:lnTo>
                    <a:pt x="663" y="1952"/>
                  </a:lnTo>
                  <a:lnTo>
                    <a:pt x="677" y="1968"/>
                  </a:lnTo>
                  <a:close/>
                  <a:moveTo>
                    <a:pt x="677" y="2026"/>
                  </a:moveTo>
                  <a:lnTo>
                    <a:pt x="677" y="2060"/>
                  </a:lnTo>
                  <a:lnTo>
                    <a:pt x="646" y="2025"/>
                  </a:lnTo>
                  <a:lnTo>
                    <a:pt x="623" y="1998"/>
                  </a:lnTo>
                  <a:lnTo>
                    <a:pt x="614" y="1985"/>
                  </a:lnTo>
                  <a:lnTo>
                    <a:pt x="609" y="1977"/>
                  </a:lnTo>
                  <a:lnTo>
                    <a:pt x="605" y="1971"/>
                  </a:lnTo>
                  <a:lnTo>
                    <a:pt x="604" y="1967"/>
                  </a:lnTo>
                  <a:lnTo>
                    <a:pt x="606" y="1967"/>
                  </a:lnTo>
                  <a:lnTo>
                    <a:pt x="611" y="1969"/>
                  </a:lnTo>
                  <a:lnTo>
                    <a:pt x="618" y="1973"/>
                  </a:lnTo>
                  <a:lnTo>
                    <a:pt x="626" y="1980"/>
                  </a:lnTo>
                  <a:lnTo>
                    <a:pt x="649" y="2000"/>
                  </a:lnTo>
                  <a:lnTo>
                    <a:pt x="677" y="2026"/>
                  </a:lnTo>
                  <a:close/>
                  <a:moveTo>
                    <a:pt x="677" y="2139"/>
                  </a:moveTo>
                  <a:lnTo>
                    <a:pt x="677" y="2154"/>
                  </a:lnTo>
                  <a:lnTo>
                    <a:pt x="657" y="2138"/>
                  </a:lnTo>
                  <a:lnTo>
                    <a:pt x="631" y="2113"/>
                  </a:lnTo>
                  <a:lnTo>
                    <a:pt x="597" y="2081"/>
                  </a:lnTo>
                  <a:lnTo>
                    <a:pt x="561" y="2044"/>
                  </a:lnTo>
                  <a:lnTo>
                    <a:pt x="515" y="1995"/>
                  </a:lnTo>
                  <a:lnTo>
                    <a:pt x="478" y="1953"/>
                  </a:lnTo>
                  <a:lnTo>
                    <a:pt x="465" y="1936"/>
                  </a:lnTo>
                  <a:lnTo>
                    <a:pt x="455" y="1923"/>
                  </a:lnTo>
                  <a:lnTo>
                    <a:pt x="452" y="1918"/>
                  </a:lnTo>
                  <a:lnTo>
                    <a:pt x="450" y="1914"/>
                  </a:lnTo>
                  <a:lnTo>
                    <a:pt x="449" y="1910"/>
                  </a:lnTo>
                  <a:lnTo>
                    <a:pt x="449" y="1909"/>
                  </a:lnTo>
                  <a:lnTo>
                    <a:pt x="450" y="1908"/>
                  </a:lnTo>
                  <a:lnTo>
                    <a:pt x="452" y="1909"/>
                  </a:lnTo>
                  <a:lnTo>
                    <a:pt x="455" y="1911"/>
                  </a:lnTo>
                  <a:lnTo>
                    <a:pt x="461" y="1915"/>
                  </a:lnTo>
                  <a:lnTo>
                    <a:pt x="472" y="1924"/>
                  </a:lnTo>
                  <a:lnTo>
                    <a:pt x="488" y="1938"/>
                  </a:lnTo>
                  <a:lnTo>
                    <a:pt x="527" y="1975"/>
                  </a:lnTo>
                  <a:lnTo>
                    <a:pt x="574" y="2023"/>
                  </a:lnTo>
                  <a:lnTo>
                    <a:pt x="607" y="2057"/>
                  </a:lnTo>
                  <a:lnTo>
                    <a:pt x="636" y="2089"/>
                  </a:lnTo>
                  <a:lnTo>
                    <a:pt x="659" y="2117"/>
                  </a:lnTo>
                  <a:lnTo>
                    <a:pt x="677" y="2139"/>
                  </a:lnTo>
                  <a:close/>
                  <a:moveTo>
                    <a:pt x="677" y="2177"/>
                  </a:moveTo>
                  <a:lnTo>
                    <a:pt x="677" y="2213"/>
                  </a:lnTo>
                  <a:lnTo>
                    <a:pt x="665" y="2201"/>
                  </a:lnTo>
                  <a:lnTo>
                    <a:pt x="653" y="2188"/>
                  </a:lnTo>
                  <a:lnTo>
                    <a:pt x="627" y="2162"/>
                  </a:lnTo>
                  <a:lnTo>
                    <a:pt x="604" y="2137"/>
                  </a:lnTo>
                  <a:lnTo>
                    <a:pt x="584" y="2115"/>
                  </a:lnTo>
                  <a:lnTo>
                    <a:pt x="567" y="2094"/>
                  </a:lnTo>
                  <a:lnTo>
                    <a:pt x="552" y="2076"/>
                  </a:lnTo>
                  <a:lnTo>
                    <a:pt x="541" y="2063"/>
                  </a:lnTo>
                  <a:lnTo>
                    <a:pt x="536" y="2053"/>
                  </a:lnTo>
                  <a:lnTo>
                    <a:pt x="535" y="2048"/>
                  </a:lnTo>
                  <a:lnTo>
                    <a:pt x="536" y="2047"/>
                  </a:lnTo>
                  <a:lnTo>
                    <a:pt x="538" y="2048"/>
                  </a:lnTo>
                  <a:lnTo>
                    <a:pt x="542" y="2051"/>
                  </a:lnTo>
                  <a:lnTo>
                    <a:pt x="547" y="2054"/>
                  </a:lnTo>
                  <a:lnTo>
                    <a:pt x="560" y="2064"/>
                  </a:lnTo>
                  <a:lnTo>
                    <a:pt x="575" y="2078"/>
                  </a:lnTo>
                  <a:lnTo>
                    <a:pt x="617" y="2117"/>
                  </a:lnTo>
                  <a:lnTo>
                    <a:pt x="666" y="2166"/>
                  </a:lnTo>
                  <a:lnTo>
                    <a:pt x="677" y="2177"/>
                  </a:lnTo>
                  <a:close/>
                  <a:moveTo>
                    <a:pt x="677" y="2229"/>
                  </a:moveTo>
                  <a:lnTo>
                    <a:pt x="677" y="2255"/>
                  </a:lnTo>
                  <a:lnTo>
                    <a:pt x="658" y="2233"/>
                  </a:lnTo>
                  <a:lnTo>
                    <a:pt x="644" y="2215"/>
                  </a:lnTo>
                  <a:lnTo>
                    <a:pt x="639" y="2208"/>
                  </a:lnTo>
                  <a:lnTo>
                    <a:pt x="635" y="2203"/>
                  </a:lnTo>
                  <a:lnTo>
                    <a:pt x="634" y="2198"/>
                  </a:lnTo>
                  <a:lnTo>
                    <a:pt x="634" y="2196"/>
                  </a:lnTo>
                  <a:lnTo>
                    <a:pt x="635" y="2196"/>
                  </a:lnTo>
                  <a:lnTo>
                    <a:pt x="637" y="2197"/>
                  </a:lnTo>
                  <a:lnTo>
                    <a:pt x="642" y="2199"/>
                  </a:lnTo>
                  <a:lnTo>
                    <a:pt x="647" y="2203"/>
                  </a:lnTo>
                  <a:lnTo>
                    <a:pt x="660" y="2214"/>
                  </a:lnTo>
                  <a:lnTo>
                    <a:pt x="677" y="2229"/>
                  </a:lnTo>
                  <a:close/>
                  <a:moveTo>
                    <a:pt x="677" y="2309"/>
                  </a:moveTo>
                  <a:lnTo>
                    <a:pt x="677" y="2342"/>
                  </a:lnTo>
                  <a:lnTo>
                    <a:pt x="663" y="2327"/>
                  </a:lnTo>
                  <a:lnTo>
                    <a:pt x="647" y="2312"/>
                  </a:lnTo>
                  <a:lnTo>
                    <a:pt x="595" y="2257"/>
                  </a:lnTo>
                  <a:lnTo>
                    <a:pt x="553" y="2210"/>
                  </a:lnTo>
                  <a:lnTo>
                    <a:pt x="538" y="2192"/>
                  </a:lnTo>
                  <a:lnTo>
                    <a:pt x="527" y="2177"/>
                  </a:lnTo>
                  <a:lnTo>
                    <a:pt x="520" y="2167"/>
                  </a:lnTo>
                  <a:lnTo>
                    <a:pt x="518" y="2163"/>
                  </a:lnTo>
                  <a:lnTo>
                    <a:pt x="520" y="2162"/>
                  </a:lnTo>
                  <a:lnTo>
                    <a:pt x="522" y="2163"/>
                  </a:lnTo>
                  <a:lnTo>
                    <a:pt x="527" y="2166"/>
                  </a:lnTo>
                  <a:lnTo>
                    <a:pt x="531" y="2170"/>
                  </a:lnTo>
                  <a:lnTo>
                    <a:pt x="545" y="2181"/>
                  </a:lnTo>
                  <a:lnTo>
                    <a:pt x="562" y="2196"/>
                  </a:lnTo>
                  <a:lnTo>
                    <a:pt x="606" y="2238"/>
                  </a:lnTo>
                  <a:lnTo>
                    <a:pt x="659" y="2291"/>
                  </a:lnTo>
                  <a:lnTo>
                    <a:pt x="677" y="2309"/>
                  </a:lnTo>
                  <a:close/>
                  <a:moveTo>
                    <a:pt x="677" y="2355"/>
                  </a:moveTo>
                  <a:lnTo>
                    <a:pt x="677" y="2376"/>
                  </a:lnTo>
                  <a:lnTo>
                    <a:pt x="663" y="2359"/>
                  </a:lnTo>
                  <a:lnTo>
                    <a:pt x="653" y="2346"/>
                  </a:lnTo>
                  <a:lnTo>
                    <a:pt x="646" y="2336"/>
                  </a:lnTo>
                  <a:lnTo>
                    <a:pt x="645" y="2332"/>
                  </a:lnTo>
                  <a:lnTo>
                    <a:pt x="648" y="2332"/>
                  </a:lnTo>
                  <a:lnTo>
                    <a:pt x="655" y="2336"/>
                  </a:lnTo>
                  <a:lnTo>
                    <a:pt x="665" y="2344"/>
                  </a:lnTo>
                  <a:lnTo>
                    <a:pt x="677" y="2355"/>
                  </a:lnTo>
                  <a:close/>
                  <a:moveTo>
                    <a:pt x="677" y="2393"/>
                  </a:moveTo>
                  <a:lnTo>
                    <a:pt x="677" y="2409"/>
                  </a:lnTo>
                  <a:lnTo>
                    <a:pt x="654" y="2389"/>
                  </a:lnTo>
                  <a:lnTo>
                    <a:pt x="624" y="2362"/>
                  </a:lnTo>
                  <a:lnTo>
                    <a:pt x="590" y="2329"/>
                  </a:lnTo>
                  <a:lnTo>
                    <a:pt x="552" y="2290"/>
                  </a:lnTo>
                  <a:lnTo>
                    <a:pt x="498" y="2233"/>
                  </a:lnTo>
                  <a:lnTo>
                    <a:pt x="455" y="2185"/>
                  </a:lnTo>
                  <a:lnTo>
                    <a:pt x="439" y="2165"/>
                  </a:lnTo>
                  <a:lnTo>
                    <a:pt x="428" y="2151"/>
                  </a:lnTo>
                  <a:lnTo>
                    <a:pt x="420" y="2141"/>
                  </a:lnTo>
                  <a:lnTo>
                    <a:pt x="419" y="2135"/>
                  </a:lnTo>
                  <a:lnTo>
                    <a:pt x="420" y="2135"/>
                  </a:lnTo>
                  <a:lnTo>
                    <a:pt x="423" y="2137"/>
                  </a:lnTo>
                  <a:lnTo>
                    <a:pt x="427" y="2139"/>
                  </a:lnTo>
                  <a:lnTo>
                    <a:pt x="432" y="2143"/>
                  </a:lnTo>
                  <a:lnTo>
                    <a:pt x="446" y="2155"/>
                  </a:lnTo>
                  <a:lnTo>
                    <a:pt x="464" y="2171"/>
                  </a:lnTo>
                  <a:lnTo>
                    <a:pt x="509" y="2215"/>
                  </a:lnTo>
                  <a:lnTo>
                    <a:pt x="563" y="2270"/>
                  </a:lnTo>
                  <a:lnTo>
                    <a:pt x="599" y="2306"/>
                  </a:lnTo>
                  <a:lnTo>
                    <a:pt x="629" y="2340"/>
                  </a:lnTo>
                  <a:lnTo>
                    <a:pt x="656" y="2369"/>
                  </a:lnTo>
                  <a:lnTo>
                    <a:pt x="677" y="2393"/>
                  </a:lnTo>
                  <a:close/>
                  <a:moveTo>
                    <a:pt x="677" y="2422"/>
                  </a:moveTo>
                  <a:lnTo>
                    <a:pt x="677" y="2453"/>
                  </a:lnTo>
                  <a:lnTo>
                    <a:pt x="628" y="2401"/>
                  </a:lnTo>
                  <a:lnTo>
                    <a:pt x="591" y="2359"/>
                  </a:lnTo>
                  <a:lnTo>
                    <a:pt x="577" y="2342"/>
                  </a:lnTo>
                  <a:lnTo>
                    <a:pt x="566" y="2330"/>
                  </a:lnTo>
                  <a:lnTo>
                    <a:pt x="560" y="2321"/>
                  </a:lnTo>
                  <a:lnTo>
                    <a:pt x="559" y="2316"/>
                  </a:lnTo>
                  <a:lnTo>
                    <a:pt x="561" y="2316"/>
                  </a:lnTo>
                  <a:lnTo>
                    <a:pt x="569" y="2322"/>
                  </a:lnTo>
                  <a:lnTo>
                    <a:pt x="580" y="2331"/>
                  </a:lnTo>
                  <a:lnTo>
                    <a:pt x="594" y="2343"/>
                  </a:lnTo>
                  <a:lnTo>
                    <a:pt x="632" y="2377"/>
                  </a:lnTo>
                  <a:lnTo>
                    <a:pt x="677" y="2422"/>
                  </a:lnTo>
                  <a:close/>
                  <a:moveTo>
                    <a:pt x="339" y="2073"/>
                  </a:moveTo>
                  <a:lnTo>
                    <a:pt x="392" y="2129"/>
                  </a:lnTo>
                  <a:lnTo>
                    <a:pt x="434" y="2176"/>
                  </a:lnTo>
                  <a:lnTo>
                    <a:pt x="450" y="2195"/>
                  </a:lnTo>
                  <a:lnTo>
                    <a:pt x="462" y="2210"/>
                  </a:lnTo>
                  <a:lnTo>
                    <a:pt x="468" y="2220"/>
                  </a:lnTo>
                  <a:lnTo>
                    <a:pt x="470" y="2225"/>
                  </a:lnTo>
                  <a:lnTo>
                    <a:pt x="466" y="2224"/>
                  </a:lnTo>
                  <a:lnTo>
                    <a:pt x="457" y="2217"/>
                  </a:lnTo>
                  <a:lnTo>
                    <a:pt x="443" y="2206"/>
                  </a:lnTo>
                  <a:lnTo>
                    <a:pt x="425" y="2190"/>
                  </a:lnTo>
                  <a:lnTo>
                    <a:pt x="381" y="2147"/>
                  </a:lnTo>
                  <a:lnTo>
                    <a:pt x="327" y="2091"/>
                  </a:lnTo>
                  <a:lnTo>
                    <a:pt x="274" y="2035"/>
                  </a:lnTo>
                  <a:lnTo>
                    <a:pt x="232" y="1987"/>
                  </a:lnTo>
                  <a:lnTo>
                    <a:pt x="217" y="1968"/>
                  </a:lnTo>
                  <a:lnTo>
                    <a:pt x="205" y="1952"/>
                  </a:lnTo>
                  <a:lnTo>
                    <a:pt x="198" y="1942"/>
                  </a:lnTo>
                  <a:lnTo>
                    <a:pt x="197" y="1938"/>
                  </a:lnTo>
                  <a:lnTo>
                    <a:pt x="200" y="1939"/>
                  </a:lnTo>
                  <a:lnTo>
                    <a:pt x="209" y="1946"/>
                  </a:lnTo>
                  <a:lnTo>
                    <a:pt x="224" y="1957"/>
                  </a:lnTo>
                  <a:lnTo>
                    <a:pt x="241" y="1973"/>
                  </a:lnTo>
                  <a:lnTo>
                    <a:pt x="285" y="2017"/>
                  </a:lnTo>
                  <a:lnTo>
                    <a:pt x="339" y="2073"/>
                  </a:lnTo>
                  <a:close/>
                  <a:moveTo>
                    <a:pt x="198" y="1918"/>
                  </a:moveTo>
                  <a:lnTo>
                    <a:pt x="147" y="1863"/>
                  </a:lnTo>
                  <a:lnTo>
                    <a:pt x="108" y="1818"/>
                  </a:lnTo>
                  <a:lnTo>
                    <a:pt x="92" y="1799"/>
                  </a:lnTo>
                  <a:lnTo>
                    <a:pt x="81" y="1785"/>
                  </a:lnTo>
                  <a:lnTo>
                    <a:pt x="76" y="1775"/>
                  </a:lnTo>
                  <a:lnTo>
                    <a:pt x="74" y="1770"/>
                  </a:lnTo>
                  <a:lnTo>
                    <a:pt x="78" y="1771"/>
                  </a:lnTo>
                  <a:lnTo>
                    <a:pt x="87" y="1778"/>
                  </a:lnTo>
                  <a:lnTo>
                    <a:pt x="99" y="1789"/>
                  </a:lnTo>
                  <a:lnTo>
                    <a:pt x="115" y="1804"/>
                  </a:lnTo>
                  <a:lnTo>
                    <a:pt x="158" y="1846"/>
                  </a:lnTo>
                  <a:lnTo>
                    <a:pt x="209" y="1900"/>
                  </a:lnTo>
                  <a:lnTo>
                    <a:pt x="260" y="1955"/>
                  </a:lnTo>
                  <a:lnTo>
                    <a:pt x="300" y="2001"/>
                  </a:lnTo>
                  <a:lnTo>
                    <a:pt x="315" y="2019"/>
                  </a:lnTo>
                  <a:lnTo>
                    <a:pt x="326" y="2033"/>
                  </a:lnTo>
                  <a:lnTo>
                    <a:pt x="333" y="2043"/>
                  </a:lnTo>
                  <a:lnTo>
                    <a:pt x="334" y="2047"/>
                  </a:lnTo>
                  <a:lnTo>
                    <a:pt x="331" y="2046"/>
                  </a:lnTo>
                  <a:lnTo>
                    <a:pt x="322" y="2041"/>
                  </a:lnTo>
                  <a:lnTo>
                    <a:pt x="309" y="2030"/>
                  </a:lnTo>
                  <a:lnTo>
                    <a:pt x="292" y="2014"/>
                  </a:lnTo>
                  <a:lnTo>
                    <a:pt x="249" y="1972"/>
                  </a:lnTo>
                  <a:lnTo>
                    <a:pt x="198" y="1918"/>
                  </a:lnTo>
                  <a:close/>
                  <a:moveTo>
                    <a:pt x="420" y="2116"/>
                  </a:moveTo>
                  <a:lnTo>
                    <a:pt x="369" y="2060"/>
                  </a:lnTo>
                  <a:lnTo>
                    <a:pt x="328" y="2014"/>
                  </a:lnTo>
                  <a:lnTo>
                    <a:pt x="313" y="1996"/>
                  </a:lnTo>
                  <a:lnTo>
                    <a:pt x="302" y="1982"/>
                  </a:lnTo>
                  <a:lnTo>
                    <a:pt x="295" y="1972"/>
                  </a:lnTo>
                  <a:lnTo>
                    <a:pt x="294" y="1967"/>
                  </a:lnTo>
                  <a:lnTo>
                    <a:pt x="297" y="1968"/>
                  </a:lnTo>
                  <a:lnTo>
                    <a:pt x="306" y="1974"/>
                  </a:lnTo>
                  <a:lnTo>
                    <a:pt x="320" y="1985"/>
                  </a:lnTo>
                  <a:lnTo>
                    <a:pt x="337" y="2001"/>
                  </a:lnTo>
                  <a:lnTo>
                    <a:pt x="380" y="2043"/>
                  </a:lnTo>
                  <a:lnTo>
                    <a:pt x="432" y="2097"/>
                  </a:lnTo>
                  <a:lnTo>
                    <a:pt x="484" y="2151"/>
                  </a:lnTo>
                  <a:lnTo>
                    <a:pt x="525" y="2197"/>
                  </a:lnTo>
                  <a:lnTo>
                    <a:pt x="540" y="2215"/>
                  </a:lnTo>
                  <a:lnTo>
                    <a:pt x="551" y="2229"/>
                  </a:lnTo>
                  <a:lnTo>
                    <a:pt x="558" y="2239"/>
                  </a:lnTo>
                  <a:lnTo>
                    <a:pt x="559" y="2244"/>
                  </a:lnTo>
                  <a:lnTo>
                    <a:pt x="558" y="2245"/>
                  </a:lnTo>
                  <a:lnTo>
                    <a:pt x="556" y="2244"/>
                  </a:lnTo>
                  <a:lnTo>
                    <a:pt x="551" y="2240"/>
                  </a:lnTo>
                  <a:lnTo>
                    <a:pt x="547" y="2237"/>
                  </a:lnTo>
                  <a:lnTo>
                    <a:pt x="534" y="2226"/>
                  </a:lnTo>
                  <a:lnTo>
                    <a:pt x="516" y="2210"/>
                  </a:lnTo>
                  <a:lnTo>
                    <a:pt x="473" y="2169"/>
                  </a:lnTo>
                  <a:lnTo>
                    <a:pt x="420" y="2116"/>
                  </a:lnTo>
                  <a:close/>
                  <a:moveTo>
                    <a:pt x="304" y="1953"/>
                  </a:moveTo>
                  <a:lnTo>
                    <a:pt x="254" y="1900"/>
                  </a:lnTo>
                  <a:lnTo>
                    <a:pt x="216" y="1855"/>
                  </a:lnTo>
                  <a:lnTo>
                    <a:pt x="202" y="1838"/>
                  </a:lnTo>
                  <a:lnTo>
                    <a:pt x="190" y="1823"/>
                  </a:lnTo>
                  <a:lnTo>
                    <a:pt x="184" y="1813"/>
                  </a:lnTo>
                  <a:lnTo>
                    <a:pt x="183" y="1809"/>
                  </a:lnTo>
                  <a:lnTo>
                    <a:pt x="184" y="1809"/>
                  </a:lnTo>
                  <a:lnTo>
                    <a:pt x="187" y="1810"/>
                  </a:lnTo>
                  <a:lnTo>
                    <a:pt x="190" y="1812"/>
                  </a:lnTo>
                  <a:lnTo>
                    <a:pt x="195" y="1815"/>
                  </a:lnTo>
                  <a:lnTo>
                    <a:pt x="208" y="1827"/>
                  </a:lnTo>
                  <a:lnTo>
                    <a:pt x="225" y="1842"/>
                  </a:lnTo>
                  <a:lnTo>
                    <a:pt x="265" y="1883"/>
                  </a:lnTo>
                  <a:lnTo>
                    <a:pt x="315" y="1934"/>
                  </a:lnTo>
                  <a:lnTo>
                    <a:pt x="365" y="1987"/>
                  </a:lnTo>
                  <a:lnTo>
                    <a:pt x="403" y="2032"/>
                  </a:lnTo>
                  <a:lnTo>
                    <a:pt x="418" y="2049"/>
                  </a:lnTo>
                  <a:lnTo>
                    <a:pt x="429" y="2063"/>
                  </a:lnTo>
                  <a:lnTo>
                    <a:pt x="435" y="2073"/>
                  </a:lnTo>
                  <a:lnTo>
                    <a:pt x="436" y="2077"/>
                  </a:lnTo>
                  <a:lnTo>
                    <a:pt x="435" y="2078"/>
                  </a:lnTo>
                  <a:lnTo>
                    <a:pt x="433" y="2077"/>
                  </a:lnTo>
                  <a:lnTo>
                    <a:pt x="429" y="2074"/>
                  </a:lnTo>
                  <a:lnTo>
                    <a:pt x="424" y="2070"/>
                  </a:lnTo>
                  <a:lnTo>
                    <a:pt x="411" y="2059"/>
                  </a:lnTo>
                  <a:lnTo>
                    <a:pt x="395" y="2045"/>
                  </a:lnTo>
                  <a:lnTo>
                    <a:pt x="354" y="2004"/>
                  </a:lnTo>
                  <a:lnTo>
                    <a:pt x="304" y="1953"/>
                  </a:lnTo>
                  <a:close/>
                  <a:moveTo>
                    <a:pt x="214" y="1782"/>
                  </a:moveTo>
                  <a:lnTo>
                    <a:pt x="260" y="1833"/>
                  </a:lnTo>
                  <a:lnTo>
                    <a:pt x="296" y="1876"/>
                  </a:lnTo>
                  <a:lnTo>
                    <a:pt x="311" y="1894"/>
                  </a:lnTo>
                  <a:lnTo>
                    <a:pt x="321" y="1907"/>
                  </a:lnTo>
                  <a:lnTo>
                    <a:pt x="326" y="1917"/>
                  </a:lnTo>
                  <a:lnTo>
                    <a:pt x="328" y="1921"/>
                  </a:lnTo>
                  <a:lnTo>
                    <a:pt x="326" y="1921"/>
                  </a:lnTo>
                  <a:lnTo>
                    <a:pt x="324" y="1920"/>
                  </a:lnTo>
                  <a:lnTo>
                    <a:pt x="321" y="1918"/>
                  </a:lnTo>
                  <a:lnTo>
                    <a:pt x="316" y="1915"/>
                  </a:lnTo>
                  <a:lnTo>
                    <a:pt x="304" y="1905"/>
                  </a:lnTo>
                  <a:lnTo>
                    <a:pt x="289" y="1891"/>
                  </a:lnTo>
                  <a:lnTo>
                    <a:pt x="248" y="1852"/>
                  </a:lnTo>
                  <a:lnTo>
                    <a:pt x="200" y="1802"/>
                  </a:lnTo>
                  <a:lnTo>
                    <a:pt x="154" y="1750"/>
                  </a:lnTo>
                  <a:lnTo>
                    <a:pt x="118" y="1707"/>
                  </a:lnTo>
                  <a:lnTo>
                    <a:pt x="103" y="1690"/>
                  </a:lnTo>
                  <a:lnTo>
                    <a:pt x="93" y="1676"/>
                  </a:lnTo>
                  <a:lnTo>
                    <a:pt x="88" y="1668"/>
                  </a:lnTo>
                  <a:lnTo>
                    <a:pt x="87" y="1662"/>
                  </a:lnTo>
                  <a:lnTo>
                    <a:pt x="88" y="1662"/>
                  </a:lnTo>
                  <a:lnTo>
                    <a:pt x="90" y="1663"/>
                  </a:lnTo>
                  <a:lnTo>
                    <a:pt x="93" y="1665"/>
                  </a:lnTo>
                  <a:lnTo>
                    <a:pt x="98" y="1669"/>
                  </a:lnTo>
                  <a:lnTo>
                    <a:pt x="110" y="1680"/>
                  </a:lnTo>
                  <a:lnTo>
                    <a:pt x="125" y="1694"/>
                  </a:lnTo>
                  <a:lnTo>
                    <a:pt x="165" y="1733"/>
                  </a:lnTo>
                  <a:lnTo>
                    <a:pt x="214" y="1782"/>
                  </a:lnTo>
                  <a:close/>
                  <a:moveTo>
                    <a:pt x="407" y="2003"/>
                  </a:moveTo>
                  <a:lnTo>
                    <a:pt x="408" y="2003"/>
                  </a:lnTo>
                  <a:lnTo>
                    <a:pt x="410" y="2004"/>
                  </a:lnTo>
                  <a:lnTo>
                    <a:pt x="413" y="2006"/>
                  </a:lnTo>
                  <a:lnTo>
                    <a:pt x="419" y="2011"/>
                  </a:lnTo>
                  <a:lnTo>
                    <a:pt x="432" y="2021"/>
                  </a:lnTo>
                  <a:lnTo>
                    <a:pt x="449" y="2036"/>
                  </a:lnTo>
                  <a:lnTo>
                    <a:pt x="490" y="2076"/>
                  </a:lnTo>
                  <a:lnTo>
                    <a:pt x="541" y="2128"/>
                  </a:lnTo>
                  <a:lnTo>
                    <a:pt x="591" y="2181"/>
                  </a:lnTo>
                  <a:lnTo>
                    <a:pt x="631" y="2225"/>
                  </a:lnTo>
                  <a:lnTo>
                    <a:pt x="646" y="2244"/>
                  </a:lnTo>
                  <a:lnTo>
                    <a:pt x="656" y="2257"/>
                  </a:lnTo>
                  <a:lnTo>
                    <a:pt x="663" y="2267"/>
                  </a:lnTo>
                  <a:lnTo>
                    <a:pt x="665" y="2271"/>
                  </a:lnTo>
                  <a:lnTo>
                    <a:pt x="663" y="2272"/>
                  </a:lnTo>
                  <a:lnTo>
                    <a:pt x="660" y="2271"/>
                  </a:lnTo>
                  <a:lnTo>
                    <a:pt x="657" y="2269"/>
                  </a:lnTo>
                  <a:lnTo>
                    <a:pt x="652" y="2265"/>
                  </a:lnTo>
                  <a:lnTo>
                    <a:pt x="638" y="2255"/>
                  </a:lnTo>
                  <a:lnTo>
                    <a:pt x="622" y="2239"/>
                  </a:lnTo>
                  <a:lnTo>
                    <a:pt x="580" y="2199"/>
                  </a:lnTo>
                  <a:lnTo>
                    <a:pt x="529" y="2148"/>
                  </a:lnTo>
                  <a:lnTo>
                    <a:pt x="479" y="2095"/>
                  </a:lnTo>
                  <a:lnTo>
                    <a:pt x="440" y="2051"/>
                  </a:lnTo>
                  <a:lnTo>
                    <a:pt x="424" y="2032"/>
                  </a:lnTo>
                  <a:lnTo>
                    <a:pt x="413" y="2019"/>
                  </a:lnTo>
                  <a:lnTo>
                    <a:pt x="408" y="2009"/>
                  </a:lnTo>
                  <a:lnTo>
                    <a:pt x="407" y="2003"/>
                  </a:lnTo>
                  <a:close/>
                  <a:moveTo>
                    <a:pt x="111" y="1661"/>
                  </a:moveTo>
                  <a:lnTo>
                    <a:pt x="67" y="1611"/>
                  </a:lnTo>
                  <a:lnTo>
                    <a:pt x="32" y="1569"/>
                  </a:lnTo>
                  <a:lnTo>
                    <a:pt x="18" y="1553"/>
                  </a:lnTo>
                  <a:lnTo>
                    <a:pt x="8" y="1540"/>
                  </a:lnTo>
                  <a:lnTo>
                    <a:pt x="3" y="1531"/>
                  </a:lnTo>
                  <a:lnTo>
                    <a:pt x="2" y="1526"/>
                  </a:lnTo>
                  <a:lnTo>
                    <a:pt x="3" y="1525"/>
                  </a:lnTo>
                  <a:lnTo>
                    <a:pt x="5" y="1526"/>
                  </a:lnTo>
                  <a:lnTo>
                    <a:pt x="8" y="1529"/>
                  </a:lnTo>
                  <a:lnTo>
                    <a:pt x="13" y="1532"/>
                  </a:lnTo>
                  <a:lnTo>
                    <a:pt x="25" y="1542"/>
                  </a:lnTo>
                  <a:lnTo>
                    <a:pt x="39" y="1555"/>
                  </a:lnTo>
                  <a:lnTo>
                    <a:pt x="78" y="1594"/>
                  </a:lnTo>
                  <a:lnTo>
                    <a:pt x="123" y="1641"/>
                  </a:lnTo>
                  <a:lnTo>
                    <a:pt x="167" y="1691"/>
                  </a:lnTo>
                  <a:lnTo>
                    <a:pt x="204" y="1733"/>
                  </a:lnTo>
                  <a:lnTo>
                    <a:pt x="217" y="1749"/>
                  </a:lnTo>
                  <a:lnTo>
                    <a:pt x="227" y="1763"/>
                  </a:lnTo>
                  <a:lnTo>
                    <a:pt x="232" y="1771"/>
                  </a:lnTo>
                  <a:lnTo>
                    <a:pt x="233" y="1776"/>
                  </a:lnTo>
                  <a:lnTo>
                    <a:pt x="232" y="1777"/>
                  </a:lnTo>
                  <a:lnTo>
                    <a:pt x="229" y="1776"/>
                  </a:lnTo>
                  <a:lnTo>
                    <a:pt x="226" y="1774"/>
                  </a:lnTo>
                  <a:lnTo>
                    <a:pt x="221" y="1770"/>
                  </a:lnTo>
                  <a:lnTo>
                    <a:pt x="210" y="1760"/>
                  </a:lnTo>
                  <a:lnTo>
                    <a:pt x="195" y="1747"/>
                  </a:lnTo>
                  <a:lnTo>
                    <a:pt x="157" y="1708"/>
                  </a:lnTo>
                  <a:lnTo>
                    <a:pt x="111" y="1661"/>
                  </a:lnTo>
                  <a:close/>
                  <a:moveTo>
                    <a:pt x="424" y="1996"/>
                  </a:moveTo>
                  <a:lnTo>
                    <a:pt x="377" y="1945"/>
                  </a:lnTo>
                  <a:lnTo>
                    <a:pt x="339" y="1902"/>
                  </a:lnTo>
                  <a:lnTo>
                    <a:pt x="325" y="1884"/>
                  </a:lnTo>
                  <a:lnTo>
                    <a:pt x="315" y="1870"/>
                  </a:lnTo>
                  <a:lnTo>
                    <a:pt x="310" y="1861"/>
                  </a:lnTo>
                  <a:lnTo>
                    <a:pt x="309" y="1856"/>
                  </a:lnTo>
                  <a:lnTo>
                    <a:pt x="310" y="1855"/>
                  </a:lnTo>
                  <a:lnTo>
                    <a:pt x="312" y="1856"/>
                  </a:lnTo>
                  <a:lnTo>
                    <a:pt x="315" y="1859"/>
                  </a:lnTo>
                  <a:lnTo>
                    <a:pt x="321" y="1862"/>
                  </a:lnTo>
                  <a:lnTo>
                    <a:pt x="333" y="1873"/>
                  </a:lnTo>
                  <a:lnTo>
                    <a:pt x="348" y="1887"/>
                  </a:lnTo>
                  <a:lnTo>
                    <a:pt x="389" y="1926"/>
                  </a:lnTo>
                  <a:lnTo>
                    <a:pt x="438" y="1975"/>
                  </a:lnTo>
                  <a:lnTo>
                    <a:pt x="485" y="2026"/>
                  </a:lnTo>
                  <a:lnTo>
                    <a:pt x="522" y="2069"/>
                  </a:lnTo>
                  <a:lnTo>
                    <a:pt x="537" y="2087"/>
                  </a:lnTo>
                  <a:lnTo>
                    <a:pt x="547" y="2100"/>
                  </a:lnTo>
                  <a:lnTo>
                    <a:pt x="553" y="2110"/>
                  </a:lnTo>
                  <a:lnTo>
                    <a:pt x="554" y="2115"/>
                  </a:lnTo>
                  <a:lnTo>
                    <a:pt x="552" y="2115"/>
                  </a:lnTo>
                  <a:lnTo>
                    <a:pt x="550" y="2113"/>
                  </a:lnTo>
                  <a:lnTo>
                    <a:pt x="547" y="2111"/>
                  </a:lnTo>
                  <a:lnTo>
                    <a:pt x="542" y="2108"/>
                  </a:lnTo>
                  <a:lnTo>
                    <a:pt x="529" y="2098"/>
                  </a:lnTo>
                  <a:lnTo>
                    <a:pt x="514" y="2084"/>
                  </a:lnTo>
                  <a:lnTo>
                    <a:pt x="473" y="2045"/>
                  </a:lnTo>
                  <a:lnTo>
                    <a:pt x="424" y="1996"/>
                  </a:lnTo>
                  <a:close/>
                  <a:moveTo>
                    <a:pt x="347" y="1833"/>
                  </a:moveTo>
                  <a:lnTo>
                    <a:pt x="392" y="1883"/>
                  </a:lnTo>
                  <a:lnTo>
                    <a:pt x="428" y="1924"/>
                  </a:lnTo>
                  <a:lnTo>
                    <a:pt x="442" y="1941"/>
                  </a:lnTo>
                  <a:lnTo>
                    <a:pt x="452" y="1955"/>
                  </a:lnTo>
                  <a:lnTo>
                    <a:pt x="457" y="1963"/>
                  </a:lnTo>
                  <a:lnTo>
                    <a:pt x="459" y="1968"/>
                  </a:lnTo>
                  <a:lnTo>
                    <a:pt x="457" y="1969"/>
                  </a:lnTo>
                  <a:lnTo>
                    <a:pt x="454" y="1968"/>
                  </a:lnTo>
                  <a:lnTo>
                    <a:pt x="451" y="1966"/>
                  </a:lnTo>
                  <a:lnTo>
                    <a:pt x="446" y="1962"/>
                  </a:lnTo>
                  <a:lnTo>
                    <a:pt x="434" y="1952"/>
                  </a:lnTo>
                  <a:lnTo>
                    <a:pt x="419" y="1939"/>
                  </a:lnTo>
                  <a:lnTo>
                    <a:pt x="380" y="1902"/>
                  </a:lnTo>
                  <a:lnTo>
                    <a:pt x="334" y="1853"/>
                  </a:lnTo>
                  <a:lnTo>
                    <a:pt x="289" y="1804"/>
                  </a:lnTo>
                  <a:lnTo>
                    <a:pt x="252" y="1763"/>
                  </a:lnTo>
                  <a:lnTo>
                    <a:pt x="239" y="1745"/>
                  </a:lnTo>
                  <a:lnTo>
                    <a:pt x="229" y="1732"/>
                  </a:lnTo>
                  <a:lnTo>
                    <a:pt x="224" y="1723"/>
                  </a:lnTo>
                  <a:lnTo>
                    <a:pt x="222" y="1718"/>
                  </a:lnTo>
                  <a:lnTo>
                    <a:pt x="225" y="1718"/>
                  </a:lnTo>
                  <a:lnTo>
                    <a:pt x="227" y="1718"/>
                  </a:lnTo>
                  <a:lnTo>
                    <a:pt x="230" y="1721"/>
                  </a:lnTo>
                  <a:lnTo>
                    <a:pt x="235" y="1724"/>
                  </a:lnTo>
                  <a:lnTo>
                    <a:pt x="247" y="1734"/>
                  </a:lnTo>
                  <a:lnTo>
                    <a:pt x="262" y="1747"/>
                  </a:lnTo>
                  <a:lnTo>
                    <a:pt x="301" y="1785"/>
                  </a:lnTo>
                  <a:lnTo>
                    <a:pt x="347" y="1833"/>
                  </a:lnTo>
                  <a:close/>
                  <a:moveTo>
                    <a:pt x="257" y="1722"/>
                  </a:moveTo>
                  <a:lnTo>
                    <a:pt x="214" y="1674"/>
                  </a:lnTo>
                  <a:lnTo>
                    <a:pt x="179" y="1633"/>
                  </a:lnTo>
                  <a:lnTo>
                    <a:pt x="166" y="1617"/>
                  </a:lnTo>
                  <a:lnTo>
                    <a:pt x="157" y="1604"/>
                  </a:lnTo>
                  <a:lnTo>
                    <a:pt x="152" y="1595"/>
                  </a:lnTo>
                  <a:lnTo>
                    <a:pt x="151" y="1590"/>
                  </a:lnTo>
                  <a:lnTo>
                    <a:pt x="152" y="1590"/>
                  </a:lnTo>
                  <a:lnTo>
                    <a:pt x="154" y="1592"/>
                  </a:lnTo>
                  <a:lnTo>
                    <a:pt x="157" y="1593"/>
                  </a:lnTo>
                  <a:lnTo>
                    <a:pt x="162" y="1596"/>
                  </a:lnTo>
                  <a:lnTo>
                    <a:pt x="173" y="1606"/>
                  </a:lnTo>
                  <a:lnTo>
                    <a:pt x="188" y="1619"/>
                  </a:lnTo>
                  <a:lnTo>
                    <a:pt x="225" y="1656"/>
                  </a:lnTo>
                  <a:lnTo>
                    <a:pt x="269" y="1702"/>
                  </a:lnTo>
                  <a:lnTo>
                    <a:pt x="312" y="1749"/>
                  </a:lnTo>
                  <a:lnTo>
                    <a:pt x="347" y="1789"/>
                  </a:lnTo>
                  <a:lnTo>
                    <a:pt x="359" y="1806"/>
                  </a:lnTo>
                  <a:lnTo>
                    <a:pt x="369" y="1819"/>
                  </a:lnTo>
                  <a:lnTo>
                    <a:pt x="375" y="1828"/>
                  </a:lnTo>
                  <a:lnTo>
                    <a:pt x="376" y="1832"/>
                  </a:lnTo>
                  <a:lnTo>
                    <a:pt x="375" y="1832"/>
                  </a:lnTo>
                  <a:lnTo>
                    <a:pt x="372" y="1831"/>
                  </a:lnTo>
                  <a:lnTo>
                    <a:pt x="368" y="1830"/>
                  </a:lnTo>
                  <a:lnTo>
                    <a:pt x="364" y="1827"/>
                  </a:lnTo>
                  <a:lnTo>
                    <a:pt x="353" y="1817"/>
                  </a:lnTo>
                  <a:lnTo>
                    <a:pt x="338" y="1803"/>
                  </a:lnTo>
                  <a:lnTo>
                    <a:pt x="301" y="1768"/>
                  </a:lnTo>
                  <a:lnTo>
                    <a:pt x="257" y="1722"/>
                  </a:lnTo>
                  <a:close/>
                  <a:moveTo>
                    <a:pt x="205" y="1579"/>
                  </a:moveTo>
                  <a:lnTo>
                    <a:pt x="246" y="1626"/>
                  </a:lnTo>
                  <a:lnTo>
                    <a:pt x="279" y="1664"/>
                  </a:lnTo>
                  <a:lnTo>
                    <a:pt x="291" y="1680"/>
                  </a:lnTo>
                  <a:lnTo>
                    <a:pt x="300" y="1693"/>
                  </a:lnTo>
                  <a:lnTo>
                    <a:pt x="305" y="1702"/>
                  </a:lnTo>
                  <a:lnTo>
                    <a:pt x="305" y="1706"/>
                  </a:lnTo>
                  <a:lnTo>
                    <a:pt x="304" y="1706"/>
                  </a:lnTo>
                  <a:lnTo>
                    <a:pt x="302" y="1705"/>
                  </a:lnTo>
                  <a:lnTo>
                    <a:pt x="299" y="1704"/>
                  </a:lnTo>
                  <a:lnTo>
                    <a:pt x="295" y="1701"/>
                  </a:lnTo>
                  <a:lnTo>
                    <a:pt x="284" y="1692"/>
                  </a:lnTo>
                  <a:lnTo>
                    <a:pt x="270" y="1680"/>
                  </a:lnTo>
                  <a:lnTo>
                    <a:pt x="235" y="1644"/>
                  </a:lnTo>
                  <a:lnTo>
                    <a:pt x="192" y="1600"/>
                  </a:lnTo>
                  <a:lnTo>
                    <a:pt x="151" y="1554"/>
                  </a:lnTo>
                  <a:lnTo>
                    <a:pt x="118" y="1515"/>
                  </a:lnTo>
                  <a:lnTo>
                    <a:pt x="106" y="1499"/>
                  </a:lnTo>
                  <a:lnTo>
                    <a:pt x="97" y="1487"/>
                  </a:lnTo>
                  <a:lnTo>
                    <a:pt x="91" y="1478"/>
                  </a:lnTo>
                  <a:lnTo>
                    <a:pt x="91" y="1473"/>
                  </a:lnTo>
                  <a:lnTo>
                    <a:pt x="92" y="1473"/>
                  </a:lnTo>
                  <a:lnTo>
                    <a:pt x="95" y="1475"/>
                  </a:lnTo>
                  <a:lnTo>
                    <a:pt x="98" y="1476"/>
                  </a:lnTo>
                  <a:lnTo>
                    <a:pt x="101" y="1479"/>
                  </a:lnTo>
                  <a:lnTo>
                    <a:pt x="112" y="1488"/>
                  </a:lnTo>
                  <a:lnTo>
                    <a:pt x="127" y="1501"/>
                  </a:lnTo>
                  <a:lnTo>
                    <a:pt x="162" y="1535"/>
                  </a:lnTo>
                  <a:lnTo>
                    <a:pt x="205" y="1579"/>
                  </a:lnTo>
                  <a:close/>
                  <a:moveTo>
                    <a:pt x="496" y="1891"/>
                  </a:moveTo>
                  <a:lnTo>
                    <a:pt x="540" y="1938"/>
                  </a:lnTo>
                  <a:lnTo>
                    <a:pt x="575" y="1978"/>
                  </a:lnTo>
                  <a:lnTo>
                    <a:pt x="589" y="1994"/>
                  </a:lnTo>
                  <a:lnTo>
                    <a:pt x="597" y="2007"/>
                  </a:lnTo>
                  <a:lnTo>
                    <a:pt x="603" y="2016"/>
                  </a:lnTo>
                  <a:lnTo>
                    <a:pt x="604" y="2021"/>
                  </a:lnTo>
                  <a:lnTo>
                    <a:pt x="603" y="2022"/>
                  </a:lnTo>
                  <a:lnTo>
                    <a:pt x="601" y="2021"/>
                  </a:lnTo>
                  <a:lnTo>
                    <a:pt x="597" y="2019"/>
                  </a:lnTo>
                  <a:lnTo>
                    <a:pt x="593" y="2015"/>
                  </a:lnTo>
                  <a:lnTo>
                    <a:pt x="581" y="2006"/>
                  </a:lnTo>
                  <a:lnTo>
                    <a:pt x="566" y="1993"/>
                  </a:lnTo>
                  <a:lnTo>
                    <a:pt x="528" y="1958"/>
                  </a:lnTo>
                  <a:lnTo>
                    <a:pt x="483" y="1911"/>
                  </a:lnTo>
                  <a:lnTo>
                    <a:pt x="439" y="1864"/>
                  </a:lnTo>
                  <a:lnTo>
                    <a:pt x="404" y="1823"/>
                  </a:lnTo>
                  <a:lnTo>
                    <a:pt x="391" y="1807"/>
                  </a:lnTo>
                  <a:lnTo>
                    <a:pt x="381" y="1793"/>
                  </a:lnTo>
                  <a:lnTo>
                    <a:pt x="376" y="1785"/>
                  </a:lnTo>
                  <a:lnTo>
                    <a:pt x="375" y="1780"/>
                  </a:lnTo>
                  <a:lnTo>
                    <a:pt x="377" y="1779"/>
                  </a:lnTo>
                  <a:lnTo>
                    <a:pt x="379" y="1780"/>
                  </a:lnTo>
                  <a:lnTo>
                    <a:pt x="382" y="1782"/>
                  </a:lnTo>
                  <a:lnTo>
                    <a:pt x="387" y="1786"/>
                  </a:lnTo>
                  <a:lnTo>
                    <a:pt x="399" y="1795"/>
                  </a:lnTo>
                  <a:lnTo>
                    <a:pt x="413" y="1808"/>
                  </a:lnTo>
                  <a:lnTo>
                    <a:pt x="451" y="1844"/>
                  </a:lnTo>
                  <a:lnTo>
                    <a:pt x="496" y="1891"/>
                  </a:lnTo>
                  <a:close/>
                  <a:moveTo>
                    <a:pt x="152" y="1468"/>
                  </a:moveTo>
                  <a:lnTo>
                    <a:pt x="192" y="1512"/>
                  </a:lnTo>
                  <a:lnTo>
                    <a:pt x="222" y="1550"/>
                  </a:lnTo>
                  <a:lnTo>
                    <a:pt x="235" y="1565"/>
                  </a:lnTo>
                  <a:lnTo>
                    <a:pt x="242" y="1577"/>
                  </a:lnTo>
                  <a:lnTo>
                    <a:pt x="248" y="1585"/>
                  </a:lnTo>
                  <a:lnTo>
                    <a:pt x="248" y="1589"/>
                  </a:lnTo>
                  <a:lnTo>
                    <a:pt x="247" y="1590"/>
                  </a:lnTo>
                  <a:lnTo>
                    <a:pt x="245" y="1589"/>
                  </a:lnTo>
                  <a:lnTo>
                    <a:pt x="241" y="1587"/>
                  </a:lnTo>
                  <a:lnTo>
                    <a:pt x="238" y="1585"/>
                  </a:lnTo>
                  <a:lnTo>
                    <a:pt x="227" y="1576"/>
                  </a:lnTo>
                  <a:lnTo>
                    <a:pt x="214" y="1564"/>
                  </a:lnTo>
                  <a:lnTo>
                    <a:pt x="179" y="1531"/>
                  </a:lnTo>
                  <a:lnTo>
                    <a:pt x="140" y="1488"/>
                  </a:lnTo>
                  <a:lnTo>
                    <a:pt x="100" y="1444"/>
                  </a:lnTo>
                  <a:lnTo>
                    <a:pt x="68" y="1406"/>
                  </a:lnTo>
                  <a:lnTo>
                    <a:pt x="57" y="1391"/>
                  </a:lnTo>
                  <a:lnTo>
                    <a:pt x="48" y="1379"/>
                  </a:lnTo>
                  <a:lnTo>
                    <a:pt x="44" y="1370"/>
                  </a:lnTo>
                  <a:lnTo>
                    <a:pt x="43" y="1365"/>
                  </a:lnTo>
                  <a:lnTo>
                    <a:pt x="44" y="1365"/>
                  </a:lnTo>
                  <a:lnTo>
                    <a:pt x="46" y="1365"/>
                  </a:lnTo>
                  <a:lnTo>
                    <a:pt x="49" y="1368"/>
                  </a:lnTo>
                  <a:lnTo>
                    <a:pt x="53" y="1371"/>
                  </a:lnTo>
                  <a:lnTo>
                    <a:pt x="64" y="1379"/>
                  </a:lnTo>
                  <a:lnTo>
                    <a:pt x="77" y="1391"/>
                  </a:lnTo>
                  <a:lnTo>
                    <a:pt x="111" y="1425"/>
                  </a:lnTo>
                  <a:lnTo>
                    <a:pt x="152" y="1468"/>
                  </a:lnTo>
                  <a:close/>
                  <a:moveTo>
                    <a:pt x="418" y="1788"/>
                  </a:moveTo>
                  <a:lnTo>
                    <a:pt x="376" y="1743"/>
                  </a:lnTo>
                  <a:lnTo>
                    <a:pt x="343" y="1703"/>
                  </a:lnTo>
                  <a:lnTo>
                    <a:pt x="331" y="1688"/>
                  </a:lnTo>
                  <a:lnTo>
                    <a:pt x="321" y="1674"/>
                  </a:lnTo>
                  <a:lnTo>
                    <a:pt x="316" y="1665"/>
                  </a:lnTo>
                  <a:lnTo>
                    <a:pt x="315" y="1661"/>
                  </a:lnTo>
                  <a:lnTo>
                    <a:pt x="316" y="1661"/>
                  </a:lnTo>
                  <a:lnTo>
                    <a:pt x="318" y="1662"/>
                  </a:lnTo>
                  <a:lnTo>
                    <a:pt x="322" y="1663"/>
                  </a:lnTo>
                  <a:lnTo>
                    <a:pt x="326" y="1667"/>
                  </a:lnTo>
                  <a:lnTo>
                    <a:pt x="337" y="1675"/>
                  </a:lnTo>
                  <a:lnTo>
                    <a:pt x="352" y="1688"/>
                  </a:lnTo>
                  <a:lnTo>
                    <a:pt x="388" y="1723"/>
                  </a:lnTo>
                  <a:lnTo>
                    <a:pt x="431" y="1767"/>
                  </a:lnTo>
                  <a:lnTo>
                    <a:pt x="473" y="1812"/>
                  </a:lnTo>
                  <a:lnTo>
                    <a:pt x="506" y="1852"/>
                  </a:lnTo>
                  <a:lnTo>
                    <a:pt x="519" y="1867"/>
                  </a:lnTo>
                  <a:lnTo>
                    <a:pt x="528" y="1879"/>
                  </a:lnTo>
                  <a:lnTo>
                    <a:pt x="532" y="1888"/>
                  </a:lnTo>
                  <a:lnTo>
                    <a:pt x="534" y="1894"/>
                  </a:lnTo>
                  <a:lnTo>
                    <a:pt x="532" y="1894"/>
                  </a:lnTo>
                  <a:lnTo>
                    <a:pt x="530" y="1893"/>
                  </a:lnTo>
                  <a:lnTo>
                    <a:pt x="527" y="1892"/>
                  </a:lnTo>
                  <a:lnTo>
                    <a:pt x="522" y="1888"/>
                  </a:lnTo>
                  <a:lnTo>
                    <a:pt x="511" y="1879"/>
                  </a:lnTo>
                  <a:lnTo>
                    <a:pt x="497" y="1867"/>
                  </a:lnTo>
                  <a:lnTo>
                    <a:pt x="461" y="1832"/>
                  </a:lnTo>
                  <a:lnTo>
                    <a:pt x="418" y="1788"/>
                  </a:lnTo>
                  <a:close/>
                  <a:moveTo>
                    <a:pt x="98" y="1385"/>
                  </a:moveTo>
                  <a:lnTo>
                    <a:pt x="60" y="1342"/>
                  </a:lnTo>
                  <a:lnTo>
                    <a:pt x="31" y="1306"/>
                  </a:lnTo>
                  <a:lnTo>
                    <a:pt x="20" y="1291"/>
                  </a:lnTo>
                  <a:lnTo>
                    <a:pt x="12" y="1279"/>
                  </a:lnTo>
                  <a:lnTo>
                    <a:pt x="6" y="1272"/>
                  </a:lnTo>
                  <a:lnTo>
                    <a:pt x="6" y="1267"/>
                  </a:lnTo>
                  <a:lnTo>
                    <a:pt x="7" y="1267"/>
                  </a:lnTo>
                  <a:lnTo>
                    <a:pt x="10" y="1267"/>
                  </a:lnTo>
                  <a:lnTo>
                    <a:pt x="12" y="1269"/>
                  </a:lnTo>
                  <a:lnTo>
                    <a:pt x="16" y="1272"/>
                  </a:lnTo>
                  <a:lnTo>
                    <a:pt x="26" y="1279"/>
                  </a:lnTo>
                  <a:lnTo>
                    <a:pt x="39" y="1291"/>
                  </a:lnTo>
                  <a:lnTo>
                    <a:pt x="71" y="1323"/>
                  </a:lnTo>
                  <a:lnTo>
                    <a:pt x="111" y="1365"/>
                  </a:lnTo>
                  <a:lnTo>
                    <a:pt x="149" y="1407"/>
                  </a:lnTo>
                  <a:lnTo>
                    <a:pt x="178" y="1444"/>
                  </a:lnTo>
                  <a:lnTo>
                    <a:pt x="189" y="1459"/>
                  </a:lnTo>
                  <a:lnTo>
                    <a:pt x="198" y="1470"/>
                  </a:lnTo>
                  <a:lnTo>
                    <a:pt x="203" y="1479"/>
                  </a:lnTo>
                  <a:lnTo>
                    <a:pt x="203" y="1483"/>
                  </a:lnTo>
                  <a:lnTo>
                    <a:pt x="202" y="1483"/>
                  </a:lnTo>
                  <a:lnTo>
                    <a:pt x="199" y="1482"/>
                  </a:lnTo>
                  <a:lnTo>
                    <a:pt x="197" y="1481"/>
                  </a:lnTo>
                  <a:lnTo>
                    <a:pt x="193" y="1478"/>
                  </a:lnTo>
                  <a:lnTo>
                    <a:pt x="183" y="1470"/>
                  </a:lnTo>
                  <a:lnTo>
                    <a:pt x="170" y="1458"/>
                  </a:lnTo>
                  <a:lnTo>
                    <a:pt x="136" y="1426"/>
                  </a:lnTo>
                  <a:lnTo>
                    <a:pt x="98" y="1385"/>
                  </a:lnTo>
                  <a:close/>
                  <a:moveTo>
                    <a:pt x="365" y="1674"/>
                  </a:moveTo>
                  <a:lnTo>
                    <a:pt x="325" y="1630"/>
                  </a:lnTo>
                  <a:lnTo>
                    <a:pt x="293" y="1593"/>
                  </a:lnTo>
                  <a:lnTo>
                    <a:pt x="281" y="1577"/>
                  </a:lnTo>
                  <a:lnTo>
                    <a:pt x="272" y="1565"/>
                  </a:lnTo>
                  <a:lnTo>
                    <a:pt x="268" y="1556"/>
                  </a:lnTo>
                  <a:lnTo>
                    <a:pt x="267" y="1552"/>
                  </a:lnTo>
                  <a:lnTo>
                    <a:pt x="268" y="1551"/>
                  </a:lnTo>
                  <a:lnTo>
                    <a:pt x="270" y="1552"/>
                  </a:lnTo>
                  <a:lnTo>
                    <a:pt x="273" y="1554"/>
                  </a:lnTo>
                  <a:lnTo>
                    <a:pt x="278" y="1556"/>
                  </a:lnTo>
                  <a:lnTo>
                    <a:pt x="289" y="1565"/>
                  </a:lnTo>
                  <a:lnTo>
                    <a:pt x="302" y="1577"/>
                  </a:lnTo>
                  <a:lnTo>
                    <a:pt x="337" y="1610"/>
                  </a:lnTo>
                  <a:lnTo>
                    <a:pt x="378" y="1653"/>
                  </a:lnTo>
                  <a:lnTo>
                    <a:pt x="418" y="1697"/>
                  </a:lnTo>
                  <a:lnTo>
                    <a:pt x="450" y="1735"/>
                  </a:lnTo>
                  <a:lnTo>
                    <a:pt x="462" y="1750"/>
                  </a:lnTo>
                  <a:lnTo>
                    <a:pt x="471" y="1763"/>
                  </a:lnTo>
                  <a:lnTo>
                    <a:pt x="475" y="1771"/>
                  </a:lnTo>
                  <a:lnTo>
                    <a:pt x="476" y="1776"/>
                  </a:lnTo>
                  <a:lnTo>
                    <a:pt x="475" y="1776"/>
                  </a:lnTo>
                  <a:lnTo>
                    <a:pt x="473" y="1776"/>
                  </a:lnTo>
                  <a:lnTo>
                    <a:pt x="470" y="1774"/>
                  </a:lnTo>
                  <a:lnTo>
                    <a:pt x="465" y="1771"/>
                  </a:lnTo>
                  <a:lnTo>
                    <a:pt x="454" y="1763"/>
                  </a:lnTo>
                  <a:lnTo>
                    <a:pt x="441" y="1750"/>
                  </a:lnTo>
                  <a:lnTo>
                    <a:pt x="406" y="1717"/>
                  </a:lnTo>
                  <a:lnTo>
                    <a:pt x="365" y="1674"/>
                  </a:lnTo>
                  <a:close/>
                  <a:moveTo>
                    <a:pt x="324" y="1571"/>
                  </a:moveTo>
                  <a:lnTo>
                    <a:pt x="285" y="1528"/>
                  </a:lnTo>
                  <a:lnTo>
                    <a:pt x="254" y="1491"/>
                  </a:lnTo>
                  <a:lnTo>
                    <a:pt x="243" y="1476"/>
                  </a:lnTo>
                  <a:lnTo>
                    <a:pt x="236" y="1465"/>
                  </a:lnTo>
                  <a:lnTo>
                    <a:pt x="231" y="1456"/>
                  </a:lnTo>
                  <a:lnTo>
                    <a:pt x="230" y="1451"/>
                  </a:lnTo>
                  <a:lnTo>
                    <a:pt x="231" y="1451"/>
                  </a:lnTo>
                  <a:lnTo>
                    <a:pt x="233" y="1451"/>
                  </a:lnTo>
                  <a:lnTo>
                    <a:pt x="237" y="1454"/>
                  </a:lnTo>
                  <a:lnTo>
                    <a:pt x="240" y="1456"/>
                  </a:lnTo>
                  <a:lnTo>
                    <a:pt x="251" y="1464"/>
                  </a:lnTo>
                  <a:lnTo>
                    <a:pt x="264" y="1476"/>
                  </a:lnTo>
                  <a:lnTo>
                    <a:pt x="297" y="1508"/>
                  </a:lnTo>
                  <a:lnTo>
                    <a:pt x="337" y="1548"/>
                  </a:lnTo>
                  <a:lnTo>
                    <a:pt x="376" y="1592"/>
                  </a:lnTo>
                  <a:lnTo>
                    <a:pt x="406" y="1628"/>
                  </a:lnTo>
                  <a:lnTo>
                    <a:pt x="418" y="1642"/>
                  </a:lnTo>
                  <a:lnTo>
                    <a:pt x="425" y="1654"/>
                  </a:lnTo>
                  <a:lnTo>
                    <a:pt x="430" y="1663"/>
                  </a:lnTo>
                  <a:lnTo>
                    <a:pt x="431" y="1667"/>
                  </a:lnTo>
                  <a:lnTo>
                    <a:pt x="430" y="1668"/>
                  </a:lnTo>
                  <a:lnTo>
                    <a:pt x="428" y="1668"/>
                  </a:lnTo>
                  <a:lnTo>
                    <a:pt x="424" y="1665"/>
                  </a:lnTo>
                  <a:lnTo>
                    <a:pt x="420" y="1663"/>
                  </a:lnTo>
                  <a:lnTo>
                    <a:pt x="410" y="1654"/>
                  </a:lnTo>
                  <a:lnTo>
                    <a:pt x="397" y="1643"/>
                  </a:lnTo>
                  <a:lnTo>
                    <a:pt x="363" y="1611"/>
                  </a:lnTo>
                  <a:lnTo>
                    <a:pt x="324" y="1571"/>
                  </a:lnTo>
                  <a:close/>
                  <a:moveTo>
                    <a:pt x="294" y="1475"/>
                  </a:moveTo>
                  <a:lnTo>
                    <a:pt x="258" y="1434"/>
                  </a:lnTo>
                  <a:lnTo>
                    <a:pt x="228" y="1398"/>
                  </a:lnTo>
                  <a:lnTo>
                    <a:pt x="217" y="1384"/>
                  </a:lnTo>
                  <a:lnTo>
                    <a:pt x="209" y="1372"/>
                  </a:lnTo>
                  <a:lnTo>
                    <a:pt x="206" y="1364"/>
                  </a:lnTo>
                  <a:lnTo>
                    <a:pt x="205" y="1360"/>
                  </a:lnTo>
                  <a:lnTo>
                    <a:pt x="206" y="1360"/>
                  </a:lnTo>
                  <a:lnTo>
                    <a:pt x="208" y="1360"/>
                  </a:lnTo>
                  <a:lnTo>
                    <a:pt x="211" y="1361"/>
                  </a:lnTo>
                  <a:lnTo>
                    <a:pt x="215" y="1364"/>
                  </a:lnTo>
                  <a:lnTo>
                    <a:pt x="225" y="1372"/>
                  </a:lnTo>
                  <a:lnTo>
                    <a:pt x="238" y="1383"/>
                  </a:lnTo>
                  <a:lnTo>
                    <a:pt x="270" y="1414"/>
                  </a:lnTo>
                  <a:lnTo>
                    <a:pt x="307" y="1454"/>
                  </a:lnTo>
                  <a:lnTo>
                    <a:pt x="345" y="1494"/>
                  </a:lnTo>
                  <a:lnTo>
                    <a:pt x="374" y="1530"/>
                  </a:lnTo>
                  <a:lnTo>
                    <a:pt x="385" y="1544"/>
                  </a:lnTo>
                  <a:lnTo>
                    <a:pt x="392" y="1555"/>
                  </a:lnTo>
                  <a:lnTo>
                    <a:pt x="396" y="1563"/>
                  </a:lnTo>
                  <a:lnTo>
                    <a:pt x="397" y="1567"/>
                  </a:lnTo>
                  <a:lnTo>
                    <a:pt x="396" y="1568"/>
                  </a:lnTo>
                  <a:lnTo>
                    <a:pt x="393" y="1567"/>
                  </a:lnTo>
                  <a:lnTo>
                    <a:pt x="390" y="1566"/>
                  </a:lnTo>
                  <a:lnTo>
                    <a:pt x="387" y="1564"/>
                  </a:lnTo>
                  <a:lnTo>
                    <a:pt x="377" y="1556"/>
                  </a:lnTo>
                  <a:lnTo>
                    <a:pt x="364" y="1545"/>
                  </a:lnTo>
                  <a:lnTo>
                    <a:pt x="332" y="1514"/>
                  </a:lnTo>
                  <a:lnTo>
                    <a:pt x="294" y="1475"/>
                  </a:lnTo>
                  <a:close/>
                  <a:moveTo>
                    <a:pt x="554" y="1754"/>
                  </a:moveTo>
                  <a:lnTo>
                    <a:pt x="515" y="1711"/>
                  </a:lnTo>
                  <a:lnTo>
                    <a:pt x="484" y="1673"/>
                  </a:lnTo>
                  <a:lnTo>
                    <a:pt x="473" y="1659"/>
                  </a:lnTo>
                  <a:lnTo>
                    <a:pt x="464" y="1647"/>
                  </a:lnTo>
                  <a:lnTo>
                    <a:pt x="462" y="1642"/>
                  </a:lnTo>
                  <a:lnTo>
                    <a:pt x="460" y="1639"/>
                  </a:lnTo>
                  <a:lnTo>
                    <a:pt x="459" y="1636"/>
                  </a:lnTo>
                  <a:lnTo>
                    <a:pt x="460" y="1635"/>
                  </a:lnTo>
                  <a:lnTo>
                    <a:pt x="461" y="1633"/>
                  </a:lnTo>
                  <a:lnTo>
                    <a:pt x="463" y="1633"/>
                  </a:lnTo>
                  <a:lnTo>
                    <a:pt x="466" y="1636"/>
                  </a:lnTo>
                  <a:lnTo>
                    <a:pt x="470" y="1638"/>
                  </a:lnTo>
                  <a:lnTo>
                    <a:pt x="481" y="1646"/>
                  </a:lnTo>
                  <a:lnTo>
                    <a:pt x="494" y="1658"/>
                  </a:lnTo>
                  <a:lnTo>
                    <a:pt x="528" y="1690"/>
                  </a:lnTo>
                  <a:lnTo>
                    <a:pt x="568" y="1731"/>
                  </a:lnTo>
                  <a:lnTo>
                    <a:pt x="607" y="1774"/>
                  </a:lnTo>
                  <a:lnTo>
                    <a:pt x="638" y="1810"/>
                  </a:lnTo>
                  <a:lnTo>
                    <a:pt x="649" y="1824"/>
                  </a:lnTo>
                  <a:lnTo>
                    <a:pt x="658" y="1836"/>
                  </a:lnTo>
                  <a:lnTo>
                    <a:pt x="660" y="1841"/>
                  </a:lnTo>
                  <a:lnTo>
                    <a:pt x="663" y="1845"/>
                  </a:lnTo>
                  <a:lnTo>
                    <a:pt x="664" y="1847"/>
                  </a:lnTo>
                  <a:lnTo>
                    <a:pt x="663" y="1850"/>
                  </a:lnTo>
                  <a:lnTo>
                    <a:pt x="661" y="1850"/>
                  </a:lnTo>
                  <a:lnTo>
                    <a:pt x="659" y="1850"/>
                  </a:lnTo>
                  <a:lnTo>
                    <a:pt x="656" y="1847"/>
                  </a:lnTo>
                  <a:lnTo>
                    <a:pt x="653" y="1845"/>
                  </a:lnTo>
                  <a:lnTo>
                    <a:pt x="642" y="1838"/>
                  </a:lnTo>
                  <a:lnTo>
                    <a:pt x="628" y="1825"/>
                  </a:lnTo>
                  <a:lnTo>
                    <a:pt x="612" y="1811"/>
                  </a:lnTo>
                  <a:lnTo>
                    <a:pt x="594" y="1795"/>
                  </a:lnTo>
                  <a:lnTo>
                    <a:pt x="574" y="1775"/>
                  </a:lnTo>
                  <a:lnTo>
                    <a:pt x="554" y="1754"/>
                  </a:lnTo>
                  <a:close/>
                  <a:moveTo>
                    <a:pt x="277" y="1387"/>
                  </a:moveTo>
                  <a:lnTo>
                    <a:pt x="241" y="1348"/>
                  </a:lnTo>
                  <a:lnTo>
                    <a:pt x="214" y="1313"/>
                  </a:lnTo>
                  <a:lnTo>
                    <a:pt x="203" y="1300"/>
                  </a:lnTo>
                  <a:lnTo>
                    <a:pt x="196" y="1289"/>
                  </a:lnTo>
                  <a:lnTo>
                    <a:pt x="192" y="1281"/>
                  </a:lnTo>
                  <a:lnTo>
                    <a:pt x="190" y="1277"/>
                  </a:lnTo>
                  <a:lnTo>
                    <a:pt x="193" y="1277"/>
                  </a:lnTo>
                  <a:lnTo>
                    <a:pt x="194" y="1277"/>
                  </a:lnTo>
                  <a:lnTo>
                    <a:pt x="197" y="1278"/>
                  </a:lnTo>
                  <a:lnTo>
                    <a:pt x="200" y="1280"/>
                  </a:lnTo>
                  <a:lnTo>
                    <a:pt x="210" y="1288"/>
                  </a:lnTo>
                  <a:lnTo>
                    <a:pt x="222" y="1299"/>
                  </a:lnTo>
                  <a:lnTo>
                    <a:pt x="253" y="1328"/>
                  </a:lnTo>
                  <a:lnTo>
                    <a:pt x="290" y="1366"/>
                  </a:lnTo>
                  <a:lnTo>
                    <a:pt x="325" y="1406"/>
                  </a:lnTo>
                  <a:lnTo>
                    <a:pt x="353" y="1440"/>
                  </a:lnTo>
                  <a:lnTo>
                    <a:pt x="363" y="1454"/>
                  </a:lnTo>
                  <a:lnTo>
                    <a:pt x="370" y="1465"/>
                  </a:lnTo>
                  <a:lnTo>
                    <a:pt x="375" y="1472"/>
                  </a:lnTo>
                  <a:lnTo>
                    <a:pt x="375" y="1477"/>
                  </a:lnTo>
                  <a:lnTo>
                    <a:pt x="374" y="1478"/>
                  </a:lnTo>
                  <a:lnTo>
                    <a:pt x="371" y="1477"/>
                  </a:lnTo>
                  <a:lnTo>
                    <a:pt x="369" y="1476"/>
                  </a:lnTo>
                  <a:lnTo>
                    <a:pt x="365" y="1473"/>
                  </a:lnTo>
                  <a:lnTo>
                    <a:pt x="356" y="1466"/>
                  </a:lnTo>
                  <a:lnTo>
                    <a:pt x="344" y="1455"/>
                  </a:lnTo>
                  <a:lnTo>
                    <a:pt x="313" y="1426"/>
                  </a:lnTo>
                  <a:lnTo>
                    <a:pt x="277" y="1387"/>
                  </a:lnTo>
                  <a:close/>
                  <a:moveTo>
                    <a:pt x="525" y="1657"/>
                  </a:moveTo>
                  <a:lnTo>
                    <a:pt x="487" y="1615"/>
                  </a:lnTo>
                  <a:lnTo>
                    <a:pt x="457" y="1579"/>
                  </a:lnTo>
                  <a:lnTo>
                    <a:pt x="446" y="1565"/>
                  </a:lnTo>
                  <a:lnTo>
                    <a:pt x="439" y="1553"/>
                  </a:lnTo>
                  <a:lnTo>
                    <a:pt x="436" y="1548"/>
                  </a:lnTo>
                  <a:lnTo>
                    <a:pt x="434" y="1545"/>
                  </a:lnTo>
                  <a:lnTo>
                    <a:pt x="434" y="1542"/>
                  </a:lnTo>
                  <a:lnTo>
                    <a:pt x="434" y="1541"/>
                  </a:lnTo>
                  <a:lnTo>
                    <a:pt x="435" y="1540"/>
                  </a:lnTo>
                  <a:lnTo>
                    <a:pt x="438" y="1541"/>
                  </a:lnTo>
                  <a:lnTo>
                    <a:pt x="441" y="1542"/>
                  </a:lnTo>
                  <a:lnTo>
                    <a:pt x="444" y="1544"/>
                  </a:lnTo>
                  <a:lnTo>
                    <a:pt x="455" y="1552"/>
                  </a:lnTo>
                  <a:lnTo>
                    <a:pt x="467" y="1563"/>
                  </a:lnTo>
                  <a:lnTo>
                    <a:pt x="500" y="1594"/>
                  </a:lnTo>
                  <a:lnTo>
                    <a:pt x="539" y="1633"/>
                  </a:lnTo>
                  <a:lnTo>
                    <a:pt x="577" y="1674"/>
                  </a:lnTo>
                  <a:lnTo>
                    <a:pt x="606" y="1710"/>
                  </a:lnTo>
                  <a:lnTo>
                    <a:pt x="616" y="1724"/>
                  </a:lnTo>
                  <a:lnTo>
                    <a:pt x="624" y="1735"/>
                  </a:lnTo>
                  <a:lnTo>
                    <a:pt x="628" y="1744"/>
                  </a:lnTo>
                  <a:lnTo>
                    <a:pt x="629" y="1748"/>
                  </a:lnTo>
                  <a:lnTo>
                    <a:pt x="628" y="1748"/>
                  </a:lnTo>
                  <a:lnTo>
                    <a:pt x="626" y="1748"/>
                  </a:lnTo>
                  <a:lnTo>
                    <a:pt x="623" y="1746"/>
                  </a:lnTo>
                  <a:lnTo>
                    <a:pt x="618" y="1744"/>
                  </a:lnTo>
                  <a:lnTo>
                    <a:pt x="609" y="1736"/>
                  </a:lnTo>
                  <a:lnTo>
                    <a:pt x="595" y="1726"/>
                  </a:lnTo>
                  <a:lnTo>
                    <a:pt x="581" y="1712"/>
                  </a:lnTo>
                  <a:lnTo>
                    <a:pt x="563" y="1695"/>
                  </a:lnTo>
                  <a:lnTo>
                    <a:pt x="545" y="1676"/>
                  </a:lnTo>
                  <a:lnTo>
                    <a:pt x="525" y="1657"/>
                  </a:lnTo>
                  <a:close/>
                  <a:moveTo>
                    <a:pt x="364" y="1394"/>
                  </a:moveTo>
                  <a:lnTo>
                    <a:pt x="363" y="1395"/>
                  </a:lnTo>
                  <a:lnTo>
                    <a:pt x="360" y="1394"/>
                  </a:lnTo>
                  <a:lnTo>
                    <a:pt x="358" y="1393"/>
                  </a:lnTo>
                  <a:lnTo>
                    <a:pt x="355" y="1391"/>
                  </a:lnTo>
                  <a:lnTo>
                    <a:pt x="345" y="1384"/>
                  </a:lnTo>
                  <a:lnTo>
                    <a:pt x="334" y="1374"/>
                  </a:lnTo>
                  <a:lnTo>
                    <a:pt x="304" y="1345"/>
                  </a:lnTo>
                  <a:lnTo>
                    <a:pt x="269" y="1309"/>
                  </a:lnTo>
                  <a:lnTo>
                    <a:pt x="236" y="1270"/>
                  </a:lnTo>
                  <a:lnTo>
                    <a:pt x="209" y="1237"/>
                  </a:lnTo>
                  <a:lnTo>
                    <a:pt x="199" y="1224"/>
                  </a:lnTo>
                  <a:lnTo>
                    <a:pt x="192" y="1214"/>
                  </a:lnTo>
                  <a:lnTo>
                    <a:pt x="188" y="1206"/>
                  </a:lnTo>
                  <a:lnTo>
                    <a:pt x="187" y="1202"/>
                  </a:lnTo>
                  <a:lnTo>
                    <a:pt x="188" y="1201"/>
                  </a:lnTo>
                  <a:lnTo>
                    <a:pt x="190" y="1202"/>
                  </a:lnTo>
                  <a:lnTo>
                    <a:pt x="194" y="1203"/>
                  </a:lnTo>
                  <a:lnTo>
                    <a:pt x="197" y="1205"/>
                  </a:lnTo>
                  <a:lnTo>
                    <a:pt x="206" y="1212"/>
                  </a:lnTo>
                  <a:lnTo>
                    <a:pt x="218" y="1222"/>
                  </a:lnTo>
                  <a:lnTo>
                    <a:pt x="248" y="1251"/>
                  </a:lnTo>
                  <a:lnTo>
                    <a:pt x="282" y="1287"/>
                  </a:lnTo>
                  <a:lnTo>
                    <a:pt x="316" y="1326"/>
                  </a:lnTo>
                  <a:lnTo>
                    <a:pt x="343" y="1359"/>
                  </a:lnTo>
                  <a:lnTo>
                    <a:pt x="353" y="1372"/>
                  </a:lnTo>
                  <a:lnTo>
                    <a:pt x="359" y="1383"/>
                  </a:lnTo>
                  <a:lnTo>
                    <a:pt x="364" y="1390"/>
                  </a:lnTo>
                  <a:lnTo>
                    <a:pt x="364" y="1394"/>
                  </a:lnTo>
                  <a:close/>
                  <a:moveTo>
                    <a:pt x="507" y="1566"/>
                  </a:moveTo>
                  <a:lnTo>
                    <a:pt x="472" y="1528"/>
                  </a:lnTo>
                  <a:lnTo>
                    <a:pt x="443" y="1493"/>
                  </a:lnTo>
                  <a:lnTo>
                    <a:pt x="433" y="1479"/>
                  </a:lnTo>
                  <a:lnTo>
                    <a:pt x="425" y="1468"/>
                  </a:lnTo>
                  <a:lnTo>
                    <a:pt x="423" y="1464"/>
                  </a:lnTo>
                  <a:lnTo>
                    <a:pt x="421" y="1460"/>
                  </a:lnTo>
                  <a:lnTo>
                    <a:pt x="421" y="1458"/>
                  </a:lnTo>
                  <a:lnTo>
                    <a:pt x="421" y="1456"/>
                  </a:lnTo>
                  <a:lnTo>
                    <a:pt x="422" y="1455"/>
                  </a:lnTo>
                  <a:lnTo>
                    <a:pt x="424" y="1456"/>
                  </a:lnTo>
                  <a:lnTo>
                    <a:pt x="428" y="1457"/>
                  </a:lnTo>
                  <a:lnTo>
                    <a:pt x="431" y="1459"/>
                  </a:lnTo>
                  <a:lnTo>
                    <a:pt x="441" y="1467"/>
                  </a:lnTo>
                  <a:lnTo>
                    <a:pt x="453" y="1477"/>
                  </a:lnTo>
                  <a:lnTo>
                    <a:pt x="484" y="1507"/>
                  </a:lnTo>
                  <a:lnTo>
                    <a:pt x="521" y="1544"/>
                  </a:lnTo>
                  <a:lnTo>
                    <a:pt x="557" y="1584"/>
                  </a:lnTo>
                  <a:lnTo>
                    <a:pt x="585" y="1618"/>
                  </a:lnTo>
                  <a:lnTo>
                    <a:pt x="595" y="1632"/>
                  </a:lnTo>
                  <a:lnTo>
                    <a:pt x="603" y="1643"/>
                  </a:lnTo>
                  <a:lnTo>
                    <a:pt x="607" y="1651"/>
                  </a:lnTo>
                  <a:lnTo>
                    <a:pt x="607" y="1656"/>
                  </a:lnTo>
                  <a:lnTo>
                    <a:pt x="606" y="1656"/>
                  </a:lnTo>
                  <a:lnTo>
                    <a:pt x="604" y="1656"/>
                  </a:lnTo>
                  <a:lnTo>
                    <a:pt x="602" y="1654"/>
                  </a:lnTo>
                  <a:lnTo>
                    <a:pt x="597" y="1652"/>
                  </a:lnTo>
                  <a:lnTo>
                    <a:pt x="588" y="1644"/>
                  </a:lnTo>
                  <a:lnTo>
                    <a:pt x="575" y="1635"/>
                  </a:lnTo>
                  <a:lnTo>
                    <a:pt x="545" y="1605"/>
                  </a:lnTo>
                  <a:lnTo>
                    <a:pt x="507" y="1566"/>
                  </a:lnTo>
                  <a:close/>
                  <a:moveTo>
                    <a:pt x="286" y="1216"/>
                  </a:moveTo>
                  <a:lnTo>
                    <a:pt x="318" y="1253"/>
                  </a:lnTo>
                  <a:lnTo>
                    <a:pt x="344" y="1285"/>
                  </a:lnTo>
                  <a:lnTo>
                    <a:pt x="354" y="1298"/>
                  </a:lnTo>
                  <a:lnTo>
                    <a:pt x="360" y="1308"/>
                  </a:lnTo>
                  <a:lnTo>
                    <a:pt x="364" y="1316"/>
                  </a:lnTo>
                  <a:lnTo>
                    <a:pt x="364" y="1320"/>
                  </a:lnTo>
                  <a:lnTo>
                    <a:pt x="363" y="1320"/>
                  </a:lnTo>
                  <a:lnTo>
                    <a:pt x="360" y="1320"/>
                  </a:lnTo>
                  <a:lnTo>
                    <a:pt x="358" y="1319"/>
                  </a:lnTo>
                  <a:lnTo>
                    <a:pt x="355" y="1317"/>
                  </a:lnTo>
                  <a:lnTo>
                    <a:pt x="346" y="1310"/>
                  </a:lnTo>
                  <a:lnTo>
                    <a:pt x="335" y="1300"/>
                  </a:lnTo>
                  <a:lnTo>
                    <a:pt x="306" y="1274"/>
                  </a:lnTo>
                  <a:lnTo>
                    <a:pt x="272" y="1238"/>
                  </a:lnTo>
                  <a:lnTo>
                    <a:pt x="240" y="1201"/>
                  </a:lnTo>
                  <a:lnTo>
                    <a:pt x="215" y="1169"/>
                  </a:lnTo>
                  <a:lnTo>
                    <a:pt x="206" y="1157"/>
                  </a:lnTo>
                  <a:lnTo>
                    <a:pt x="199" y="1146"/>
                  </a:lnTo>
                  <a:lnTo>
                    <a:pt x="195" y="1139"/>
                  </a:lnTo>
                  <a:lnTo>
                    <a:pt x="195" y="1135"/>
                  </a:lnTo>
                  <a:lnTo>
                    <a:pt x="196" y="1134"/>
                  </a:lnTo>
                  <a:lnTo>
                    <a:pt x="198" y="1135"/>
                  </a:lnTo>
                  <a:lnTo>
                    <a:pt x="200" y="1136"/>
                  </a:lnTo>
                  <a:lnTo>
                    <a:pt x="205" y="1138"/>
                  </a:lnTo>
                  <a:lnTo>
                    <a:pt x="214" y="1145"/>
                  </a:lnTo>
                  <a:lnTo>
                    <a:pt x="225" y="1153"/>
                  </a:lnTo>
                  <a:lnTo>
                    <a:pt x="252" y="1181"/>
                  </a:lnTo>
                  <a:lnTo>
                    <a:pt x="286" y="1216"/>
                  </a:lnTo>
                  <a:close/>
                  <a:moveTo>
                    <a:pt x="597" y="1571"/>
                  </a:moveTo>
                  <a:lnTo>
                    <a:pt x="596" y="1572"/>
                  </a:lnTo>
                  <a:lnTo>
                    <a:pt x="594" y="1571"/>
                  </a:lnTo>
                  <a:lnTo>
                    <a:pt x="591" y="1569"/>
                  </a:lnTo>
                  <a:lnTo>
                    <a:pt x="588" y="1567"/>
                  </a:lnTo>
                  <a:lnTo>
                    <a:pt x="579" y="1561"/>
                  </a:lnTo>
                  <a:lnTo>
                    <a:pt x="567" y="1551"/>
                  </a:lnTo>
                  <a:lnTo>
                    <a:pt x="537" y="1522"/>
                  </a:lnTo>
                  <a:lnTo>
                    <a:pt x="500" y="1486"/>
                  </a:lnTo>
                  <a:lnTo>
                    <a:pt x="466" y="1447"/>
                  </a:lnTo>
                  <a:lnTo>
                    <a:pt x="440" y="1415"/>
                  </a:lnTo>
                  <a:lnTo>
                    <a:pt x="430" y="1402"/>
                  </a:lnTo>
                  <a:lnTo>
                    <a:pt x="422" y="1391"/>
                  </a:lnTo>
                  <a:lnTo>
                    <a:pt x="419" y="1383"/>
                  </a:lnTo>
                  <a:lnTo>
                    <a:pt x="419" y="1379"/>
                  </a:lnTo>
                  <a:lnTo>
                    <a:pt x="420" y="1377"/>
                  </a:lnTo>
                  <a:lnTo>
                    <a:pt x="421" y="1379"/>
                  </a:lnTo>
                  <a:lnTo>
                    <a:pt x="424" y="1380"/>
                  </a:lnTo>
                  <a:lnTo>
                    <a:pt x="428" y="1382"/>
                  </a:lnTo>
                  <a:lnTo>
                    <a:pt x="438" y="1389"/>
                  </a:lnTo>
                  <a:lnTo>
                    <a:pt x="450" y="1398"/>
                  </a:lnTo>
                  <a:lnTo>
                    <a:pt x="479" y="1427"/>
                  </a:lnTo>
                  <a:lnTo>
                    <a:pt x="515" y="1462"/>
                  </a:lnTo>
                  <a:lnTo>
                    <a:pt x="549" y="1501"/>
                  </a:lnTo>
                  <a:lnTo>
                    <a:pt x="577" y="1534"/>
                  </a:lnTo>
                  <a:lnTo>
                    <a:pt x="586" y="1547"/>
                  </a:lnTo>
                  <a:lnTo>
                    <a:pt x="593" y="1558"/>
                  </a:lnTo>
                  <a:lnTo>
                    <a:pt x="597" y="1566"/>
                  </a:lnTo>
                  <a:lnTo>
                    <a:pt x="597" y="1571"/>
                  </a:lnTo>
                  <a:close/>
                  <a:moveTo>
                    <a:pt x="93" y="925"/>
                  </a:moveTo>
                  <a:lnTo>
                    <a:pt x="123" y="958"/>
                  </a:lnTo>
                  <a:lnTo>
                    <a:pt x="145" y="988"/>
                  </a:lnTo>
                  <a:lnTo>
                    <a:pt x="154" y="1000"/>
                  </a:lnTo>
                  <a:lnTo>
                    <a:pt x="160" y="1009"/>
                  </a:lnTo>
                  <a:lnTo>
                    <a:pt x="163" y="1017"/>
                  </a:lnTo>
                  <a:lnTo>
                    <a:pt x="163" y="1020"/>
                  </a:lnTo>
                  <a:lnTo>
                    <a:pt x="162" y="1021"/>
                  </a:lnTo>
                  <a:lnTo>
                    <a:pt x="161" y="1020"/>
                  </a:lnTo>
                  <a:lnTo>
                    <a:pt x="157" y="1019"/>
                  </a:lnTo>
                  <a:lnTo>
                    <a:pt x="155" y="1018"/>
                  </a:lnTo>
                  <a:lnTo>
                    <a:pt x="146" y="1011"/>
                  </a:lnTo>
                  <a:lnTo>
                    <a:pt x="136" y="1002"/>
                  </a:lnTo>
                  <a:lnTo>
                    <a:pt x="111" y="978"/>
                  </a:lnTo>
                  <a:lnTo>
                    <a:pt x="81" y="945"/>
                  </a:lnTo>
                  <a:lnTo>
                    <a:pt x="52" y="911"/>
                  </a:lnTo>
                  <a:lnTo>
                    <a:pt x="28" y="882"/>
                  </a:lnTo>
                  <a:lnTo>
                    <a:pt x="21" y="870"/>
                  </a:lnTo>
                  <a:lnTo>
                    <a:pt x="14" y="860"/>
                  </a:lnTo>
                  <a:lnTo>
                    <a:pt x="11" y="853"/>
                  </a:lnTo>
                  <a:lnTo>
                    <a:pt x="11" y="850"/>
                  </a:lnTo>
                  <a:lnTo>
                    <a:pt x="12" y="849"/>
                  </a:lnTo>
                  <a:lnTo>
                    <a:pt x="14" y="849"/>
                  </a:lnTo>
                  <a:lnTo>
                    <a:pt x="16" y="850"/>
                  </a:lnTo>
                  <a:lnTo>
                    <a:pt x="20" y="852"/>
                  </a:lnTo>
                  <a:lnTo>
                    <a:pt x="27" y="858"/>
                  </a:lnTo>
                  <a:lnTo>
                    <a:pt x="37" y="867"/>
                  </a:lnTo>
                  <a:lnTo>
                    <a:pt x="64" y="892"/>
                  </a:lnTo>
                  <a:lnTo>
                    <a:pt x="93" y="925"/>
                  </a:lnTo>
                  <a:close/>
                  <a:moveTo>
                    <a:pt x="301" y="1152"/>
                  </a:moveTo>
                  <a:lnTo>
                    <a:pt x="332" y="1188"/>
                  </a:lnTo>
                  <a:lnTo>
                    <a:pt x="356" y="1219"/>
                  </a:lnTo>
                  <a:lnTo>
                    <a:pt x="365" y="1231"/>
                  </a:lnTo>
                  <a:lnTo>
                    <a:pt x="370" y="1241"/>
                  </a:lnTo>
                  <a:lnTo>
                    <a:pt x="375" y="1248"/>
                  </a:lnTo>
                  <a:lnTo>
                    <a:pt x="375" y="1253"/>
                  </a:lnTo>
                  <a:lnTo>
                    <a:pt x="374" y="1253"/>
                  </a:lnTo>
                  <a:lnTo>
                    <a:pt x="371" y="1253"/>
                  </a:lnTo>
                  <a:lnTo>
                    <a:pt x="369" y="1252"/>
                  </a:lnTo>
                  <a:lnTo>
                    <a:pt x="366" y="1249"/>
                  </a:lnTo>
                  <a:lnTo>
                    <a:pt x="357" y="1243"/>
                  </a:lnTo>
                  <a:lnTo>
                    <a:pt x="346" y="1234"/>
                  </a:lnTo>
                  <a:lnTo>
                    <a:pt x="318" y="1208"/>
                  </a:lnTo>
                  <a:lnTo>
                    <a:pt x="286" y="1173"/>
                  </a:lnTo>
                  <a:lnTo>
                    <a:pt x="256" y="1139"/>
                  </a:lnTo>
                  <a:lnTo>
                    <a:pt x="231" y="1108"/>
                  </a:lnTo>
                  <a:lnTo>
                    <a:pt x="222" y="1096"/>
                  </a:lnTo>
                  <a:lnTo>
                    <a:pt x="217" y="1086"/>
                  </a:lnTo>
                  <a:lnTo>
                    <a:pt x="213" y="1078"/>
                  </a:lnTo>
                  <a:lnTo>
                    <a:pt x="213" y="1075"/>
                  </a:lnTo>
                  <a:lnTo>
                    <a:pt x="214" y="1074"/>
                  </a:lnTo>
                  <a:lnTo>
                    <a:pt x="216" y="1074"/>
                  </a:lnTo>
                  <a:lnTo>
                    <a:pt x="218" y="1076"/>
                  </a:lnTo>
                  <a:lnTo>
                    <a:pt x="221" y="1077"/>
                  </a:lnTo>
                  <a:lnTo>
                    <a:pt x="230" y="1084"/>
                  </a:lnTo>
                  <a:lnTo>
                    <a:pt x="241" y="1093"/>
                  </a:lnTo>
                  <a:lnTo>
                    <a:pt x="268" y="1119"/>
                  </a:lnTo>
                  <a:lnTo>
                    <a:pt x="301" y="1152"/>
                  </a:lnTo>
                  <a:close/>
                  <a:moveTo>
                    <a:pt x="519" y="1390"/>
                  </a:moveTo>
                  <a:lnTo>
                    <a:pt x="552" y="1427"/>
                  </a:lnTo>
                  <a:lnTo>
                    <a:pt x="579" y="1459"/>
                  </a:lnTo>
                  <a:lnTo>
                    <a:pt x="588" y="1471"/>
                  </a:lnTo>
                  <a:lnTo>
                    <a:pt x="594" y="1482"/>
                  </a:lnTo>
                  <a:lnTo>
                    <a:pt x="599" y="1490"/>
                  </a:lnTo>
                  <a:lnTo>
                    <a:pt x="599" y="1493"/>
                  </a:lnTo>
                  <a:lnTo>
                    <a:pt x="597" y="1494"/>
                  </a:lnTo>
                  <a:lnTo>
                    <a:pt x="595" y="1494"/>
                  </a:lnTo>
                  <a:lnTo>
                    <a:pt x="592" y="1493"/>
                  </a:lnTo>
                  <a:lnTo>
                    <a:pt x="589" y="1491"/>
                  </a:lnTo>
                  <a:lnTo>
                    <a:pt x="580" y="1484"/>
                  </a:lnTo>
                  <a:lnTo>
                    <a:pt x="569" y="1475"/>
                  </a:lnTo>
                  <a:lnTo>
                    <a:pt x="554" y="1462"/>
                  </a:lnTo>
                  <a:lnTo>
                    <a:pt x="539" y="1448"/>
                  </a:lnTo>
                  <a:lnTo>
                    <a:pt x="522" y="1432"/>
                  </a:lnTo>
                  <a:lnTo>
                    <a:pt x="505" y="1413"/>
                  </a:lnTo>
                  <a:lnTo>
                    <a:pt x="473" y="1376"/>
                  </a:lnTo>
                  <a:lnTo>
                    <a:pt x="446" y="1344"/>
                  </a:lnTo>
                  <a:lnTo>
                    <a:pt x="438" y="1331"/>
                  </a:lnTo>
                  <a:lnTo>
                    <a:pt x="431" y="1320"/>
                  </a:lnTo>
                  <a:lnTo>
                    <a:pt x="427" y="1313"/>
                  </a:lnTo>
                  <a:lnTo>
                    <a:pt x="427" y="1309"/>
                  </a:lnTo>
                  <a:lnTo>
                    <a:pt x="428" y="1308"/>
                  </a:lnTo>
                  <a:lnTo>
                    <a:pt x="430" y="1309"/>
                  </a:lnTo>
                  <a:lnTo>
                    <a:pt x="432" y="1310"/>
                  </a:lnTo>
                  <a:lnTo>
                    <a:pt x="436" y="1311"/>
                  </a:lnTo>
                  <a:lnTo>
                    <a:pt x="445" y="1318"/>
                  </a:lnTo>
                  <a:lnTo>
                    <a:pt x="456" y="1328"/>
                  </a:lnTo>
                  <a:lnTo>
                    <a:pt x="485" y="1355"/>
                  </a:lnTo>
                  <a:lnTo>
                    <a:pt x="519" y="1390"/>
                  </a:lnTo>
                  <a:close/>
                  <a:moveTo>
                    <a:pt x="127" y="878"/>
                  </a:moveTo>
                  <a:lnTo>
                    <a:pt x="154" y="910"/>
                  </a:lnTo>
                  <a:lnTo>
                    <a:pt x="176" y="938"/>
                  </a:lnTo>
                  <a:lnTo>
                    <a:pt x="184" y="949"/>
                  </a:lnTo>
                  <a:lnTo>
                    <a:pt x="189" y="959"/>
                  </a:lnTo>
                  <a:lnTo>
                    <a:pt x="193" y="966"/>
                  </a:lnTo>
                  <a:lnTo>
                    <a:pt x="193" y="969"/>
                  </a:lnTo>
                  <a:lnTo>
                    <a:pt x="192" y="970"/>
                  </a:lnTo>
                  <a:lnTo>
                    <a:pt x="190" y="969"/>
                  </a:lnTo>
                  <a:lnTo>
                    <a:pt x="188" y="968"/>
                  </a:lnTo>
                  <a:lnTo>
                    <a:pt x="185" y="967"/>
                  </a:lnTo>
                  <a:lnTo>
                    <a:pt x="177" y="960"/>
                  </a:lnTo>
                  <a:lnTo>
                    <a:pt x="167" y="953"/>
                  </a:lnTo>
                  <a:lnTo>
                    <a:pt x="143" y="928"/>
                  </a:lnTo>
                  <a:lnTo>
                    <a:pt x="113" y="898"/>
                  </a:lnTo>
                  <a:lnTo>
                    <a:pt x="86" y="866"/>
                  </a:lnTo>
                  <a:lnTo>
                    <a:pt x="64" y="837"/>
                  </a:lnTo>
                  <a:lnTo>
                    <a:pt x="56" y="825"/>
                  </a:lnTo>
                  <a:lnTo>
                    <a:pt x="50" y="816"/>
                  </a:lnTo>
                  <a:lnTo>
                    <a:pt x="47" y="809"/>
                  </a:lnTo>
                  <a:lnTo>
                    <a:pt x="47" y="805"/>
                  </a:lnTo>
                  <a:lnTo>
                    <a:pt x="48" y="805"/>
                  </a:lnTo>
                  <a:lnTo>
                    <a:pt x="49" y="805"/>
                  </a:lnTo>
                  <a:lnTo>
                    <a:pt x="52" y="806"/>
                  </a:lnTo>
                  <a:lnTo>
                    <a:pt x="55" y="808"/>
                  </a:lnTo>
                  <a:lnTo>
                    <a:pt x="63" y="814"/>
                  </a:lnTo>
                  <a:lnTo>
                    <a:pt x="72" y="822"/>
                  </a:lnTo>
                  <a:lnTo>
                    <a:pt x="98" y="846"/>
                  </a:lnTo>
                  <a:lnTo>
                    <a:pt x="127" y="878"/>
                  </a:lnTo>
                  <a:close/>
                  <a:moveTo>
                    <a:pt x="325" y="1096"/>
                  </a:moveTo>
                  <a:lnTo>
                    <a:pt x="354" y="1130"/>
                  </a:lnTo>
                  <a:lnTo>
                    <a:pt x="377" y="1159"/>
                  </a:lnTo>
                  <a:lnTo>
                    <a:pt x="386" y="1171"/>
                  </a:lnTo>
                  <a:lnTo>
                    <a:pt x="392" y="1181"/>
                  </a:lnTo>
                  <a:lnTo>
                    <a:pt x="396" y="1188"/>
                  </a:lnTo>
                  <a:lnTo>
                    <a:pt x="396" y="1192"/>
                  </a:lnTo>
                  <a:lnTo>
                    <a:pt x="395" y="1193"/>
                  </a:lnTo>
                  <a:lnTo>
                    <a:pt x="392" y="1192"/>
                  </a:lnTo>
                  <a:lnTo>
                    <a:pt x="390" y="1191"/>
                  </a:lnTo>
                  <a:lnTo>
                    <a:pt x="387" y="1190"/>
                  </a:lnTo>
                  <a:lnTo>
                    <a:pt x="378" y="1183"/>
                  </a:lnTo>
                  <a:lnTo>
                    <a:pt x="368" y="1174"/>
                  </a:lnTo>
                  <a:lnTo>
                    <a:pt x="342" y="1150"/>
                  </a:lnTo>
                  <a:lnTo>
                    <a:pt x="311" y="1118"/>
                  </a:lnTo>
                  <a:lnTo>
                    <a:pt x="281" y="1084"/>
                  </a:lnTo>
                  <a:lnTo>
                    <a:pt x="258" y="1054"/>
                  </a:lnTo>
                  <a:lnTo>
                    <a:pt x="250" y="1042"/>
                  </a:lnTo>
                  <a:lnTo>
                    <a:pt x="243" y="1032"/>
                  </a:lnTo>
                  <a:lnTo>
                    <a:pt x="240" y="1026"/>
                  </a:lnTo>
                  <a:lnTo>
                    <a:pt x="240" y="1021"/>
                  </a:lnTo>
                  <a:lnTo>
                    <a:pt x="241" y="1021"/>
                  </a:lnTo>
                  <a:lnTo>
                    <a:pt x="243" y="1021"/>
                  </a:lnTo>
                  <a:lnTo>
                    <a:pt x="246" y="1022"/>
                  </a:lnTo>
                  <a:lnTo>
                    <a:pt x="249" y="1024"/>
                  </a:lnTo>
                  <a:lnTo>
                    <a:pt x="257" y="1030"/>
                  </a:lnTo>
                  <a:lnTo>
                    <a:pt x="268" y="1039"/>
                  </a:lnTo>
                  <a:lnTo>
                    <a:pt x="294" y="1064"/>
                  </a:lnTo>
                  <a:lnTo>
                    <a:pt x="325" y="1096"/>
                  </a:lnTo>
                  <a:close/>
                  <a:moveTo>
                    <a:pt x="535" y="1325"/>
                  </a:moveTo>
                  <a:lnTo>
                    <a:pt x="567" y="1360"/>
                  </a:lnTo>
                  <a:lnTo>
                    <a:pt x="591" y="1391"/>
                  </a:lnTo>
                  <a:lnTo>
                    <a:pt x="600" y="1403"/>
                  </a:lnTo>
                  <a:lnTo>
                    <a:pt x="606" y="1413"/>
                  </a:lnTo>
                  <a:lnTo>
                    <a:pt x="610" y="1421"/>
                  </a:lnTo>
                  <a:lnTo>
                    <a:pt x="611" y="1424"/>
                  </a:lnTo>
                  <a:lnTo>
                    <a:pt x="609" y="1425"/>
                  </a:lnTo>
                  <a:lnTo>
                    <a:pt x="607" y="1425"/>
                  </a:lnTo>
                  <a:lnTo>
                    <a:pt x="604" y="1424"/>
                  </a:lnTo>
                  <a:lnTo>
                    <a:pt x="601" y="1422"/>
                  </a:lnTo>
                  <a:lnTo>
                    <a:pt x="592" y="1415"/>
                  </a:lnTo>
                  <a:lnTo>
                    <a:pt x="581" y="1406"/>
                  </a:lnTo>
                  <a:lnTo>
                    <a:pt x="553" y="1381"/>
                  </a:lnTo>
                  <a:lnTo>
                    <a:pt x="520" y="1347"/>
                  </a:lnTo>
                  <a:lnTo>
                    <a:pt x="489" y="1311"/>
                  </a:lnTo>
                  <a:lnTo>
                    <a:pt x="465" y="1280"/>
                  </a:lnTo>
                  <a:lnTo>
                    <a:pt x="455" y="1268"/>
                  </a:lnTo>
                  <a:lnTo>
                    <a:pt x="450" y="1258"/>
                  </a:lnTo>
                  <a:lnTo>
                    <a:pt x="446" y="1251"/>
                  </a:lnTo>
                  <a:lnTo>
                    <a:pt x="445" y="1247"/>
                  </a:lnTo>
                  <a:lnTo>
                    <a:pt x="446" y="1246"/>
                  </a:lnTo>
                  <a:lnTo>
                    <a:pt x="449" y="1246"/>
                  </a:lnTo>
                  <a:lnTo>
                    <a:pt x="452" y="1247"/>
                  </a:lnTo>
                  <a:lnTo>
                    <a:pt x="455" y="1249"/>
                  </a:lnTo>
                  <a:lnTo>
                    <a:pt x="464" y="1256"/>
                  </a:lnTo>
                  <a:lnTo>
                    <a:pt x="475" y="1265"/>
                  </a:lnTo>
                  <a:lnTo>
                    <a:pt x="503" y="1290"/>
                  </a:lnTo>
                  <a:lnTo>
                    <a:pt x="535" y="1325"/>
                  </a:lnTo>
                  <a:close/>
                  <a:moveTo>
                    <a:pt x="168" y="836"/>
                  </a:moveTo>
                  <a:lnTo>
                    <a:pt x="195" y="867"/>
                  </a:lnTo>
                  <a:lnTo>
                    <a:pt x="216" y="894"/>
                  </a:lnTo>
                  <a:lnTo>
                    <a:pt x="224" y="905"/>
                  </a:lnTo>
                  <a:lnTo>
                    <a:pt x="229" y="914"/>
                  </a:lnTo>
                  <a:lnTo>
                    <a:pt x="232" y="921"/>
                  </a:lnTo>
                  <a:lnTo>
                    <a:pt x="232" y="925"/>
                  </a:lnTo>
                  <a:lnTo>
                    <a:pt x="231" y="925"/>
                  </a:lnTo>
                  <a:lnTo>
                    <a:pt x="229" y="925"/>
                  </a:lnTo>
                  <a:lnTo>
                    <a:pt x="227" y="924"/>
                  </a:lnTo>
                  <a:lnTo>
                    <a:pt x="225" y="923"/>
                  </a:lnTo>
                  <a:lnTo>
                    <a:pt x="217" y="917"/>
                  </a:lnTo>
                  <a:lnTo>
                    <a:pt x="207" y="910"/>
                  </a:lnTo>
                  <a:lnTo>
                    <a:pt x="184" y="886"/>
                  </a:lnTo>
                  <a:lnTo>
                    <a:pt x="155" y="857"/>
                  </a:lnTo>
                  <a:lnTo>
                    <a:pt x="129" y="825"/>
                  </a:lnTo>
                  <a:lnTo>
                    <a:pt x="108" y="798"/>
                  </a:lnTo>
                  <a:lnTo>
                    <a:pt x="100" y="787"/>
                  </a:lnTo>
                  <a:lnTo>
                    <a:pt x="95" y="777"/>
                  </a:lnTo>
                  <a:lnTo>
                    <a:pt x="92" y="771"/>
                  </a:lnTo>
                  <a:lnTo>
                    <a:pt x="92" y="767"/>
                  </a:lnTo>
                  <a:lnTo>
                    <a:pt x="92" y="766"/>
                  </a:lnTo>
                  <a:lnTo>
                    <a:pt x="95" y="767"/>
                  </a:lnTo>
                  <a:lnTo>
                    <a:pt x="97" y="767"/>
                  </a:lnTo>
                  <a:lnTo>
                    <a:pt x="100" y="770"/>
                  </a:lnTo>
                  <a:lnTo>
                    <a:pt x="108" y="775"/>
                  </a:lnTo>
                  <a:lnTo>
                    <a:pt x="117" y="783"/>
                  </a:lnTo>
                  <a:lnTo>
                    <a:pt x="141" y="806"/>
                  </a:lnTo>
                  <a:lnTo>
                    <a:pt x="168" y="836"/>
                  </a:lnTo>
                  <a:close/>
                  <a:moveTo>
                    <a:pt x="359" y="1046"/>
                  </a:moveTo>
                  <a:lnTo>
                    <a:pt x="387" y="1078"/>
                  </a:lnTo>
                  <a:lnTo>
                    <a:pt x="410" y="1107"/>
                  </a:lnTo>
                  <a:lnTo>
                    <a:pt x="418" y="1118"/>
                  </a:lnTo>
                  <a:lnTo>
                    <a:pt x="423" y="1128"/>
                  </a:lnTo>
                  <a:lnTo>
                    <a:pt x="427" y="1135"/>
                  </a:lnTo>
                  <a:lnTo>
                    <a:pt x="427" y="1139"/>
                  </a:lnTo>
                  <a:lnTo>
                    <a:pt x="425" y="1139"/>
                  </a:lnTo>
                  <a:lnTo>
                    <a:pt x="423" y="1139"/>
                  </a:lnTo>
                  <a:lnTo>
                    <a:pt x="421" y="1138"/>
                  </a:lnTo>
                  <a:lnTo>
                    <a:pt x="418" y="1137"/>
                  </a:lnTo>
                  <a:lnTo>
                    <a:pt x="410" y="1130"/>
                  </a:lnTo>
                  <a:lnTo>
                    <a:pt x="400" y="1123"/>
                  </a:lnTo>
                  <a:lnTo>
                    <a:pt x="375" y="1098"/>
                  </a:lnTo>
                  <a:lnTo>
                    <a:pt x="346" y="1069"/>
                  </a:lnTo>
                  <a:lnTo>
                    <a:pt x="317" y="1035"/>
                  </a:lnTo>
                  <a:lnTo>
                    <a:pt x="295" y="1007"/>
                  </a:lnTo>
                  <a:lnTo>
                    <a:pt x="286" y="995"/>
                  </a:lnTo>
                  <a:lnTo>
                    <a:pt x="281" y="986"/>
                  </a:lnTo>
                  <a:lnTo>
                    <a:pt x="278" y="979"/>
                  </a:lnTo>
                  <a:lnTo>
                    <a:pt x="278" y="975"/>
                  </a:lnTo>
                  <a:lnTo>
                    <a:pt x="279" y="975"/>
                  </a:lnTo>
                  <a:lnTo>
                    <a:pt x="281" y="975"/>
                  </a:lnTo>
                  <a:lnTo>
                    <a:pt x="283" y="976"/>
                  </a:lnTo>
                  <a:lnTo>
                    <a:pt x="286" y="977"/>
                  </a:lnTo>
                  <a:lnTo>
                    <a:pt x="294" y="982"/>
                  </a:lnTo>
                  <a:lnTo>
                    <a:pt x="304" y="991"/>
                  </a:lnTo>
                  <a:lnTo>
                    <a:pt x="329" y="1016"/>
                  </a:lnTo>
                  <a:lnTo>
                    <a:pt x="359" y="1046"/>
                  </a:lnTo>
                  <a:close/>
                  <a:moveTo>
                    <a:pt x="561" y="1265"/>
                  </a:moveTo>
                  <a:lnTo>
                    <a:pt x="591" y="1299"/>
                  </a:lnTo>
                  <a:lnTo>
                    <a:pt x="614" y="1329"/>
                  </a:lnTo>
                  <a:lnTo>
                    <a:pt x="623" y="1341"/>
                  </a:lnTo>
                  <a:lnTo>
                    <a:pt x="628" y="1350"/>
                  </a:lnTo>
                  <a:lnTo>
                    <a:pt x="632" y="1358"/>
                  </a:lnTo>
                  <a:lnTo>
                    <a:pt x="633" y="1362"/>
                  </a:lnTo>
                  <a:lnTo>
                    <a:pt x="632" y="1362"/>
                  </a:lnTo>
                  <a:lnTo>
                    <a:pt x="629" y="1362"/>
                  </a:lnTo>
                  <a:lnTo>
                    <a:pt x="627" y="1361"/>
                  </a:lnTo>
                  <a:lnTo>
                    <a:pt x="624" y="1359"/>
                  </a:lnTo>
                  <a:lnTo>
                    <a:pt x="615" y="1353"/>
                  </a:lnTo>
                  <a:lnTo>
                    <a:pt x="604" y="1344"/>
                  </a:lnTo>
                  <a:lnTo>
                    <a:pt x="578" y="1320"/>
                  </a:lnTo>
                  <a:lnTo>
                    <a:pt x="547" y="1288"/>
                  </a:lnTo>
                  <a:lnTo>
                    <a:pt x="516" y="1254"/>
                  </a:lnTo>
                  <a:lnTo>
                    <a:pt x="493" y="1224"/>
                  </a:lnTo>
                  <a:lnTo>
                    <a:pt x="484" y="1212"/>
                  </a:lnTo>
                  <a:lnTo>
                    <a:pt x="478" y="1202"/>
                  </a:lnTo>
                  <a:lnTo>
                    <a:pt x="475" y="1195"/>
                  </a:lnTo>
                  <a:lnTo>
                    <a:pt x="475" y="1191"/>
                  </a:lnTo>
                  <a:lnTo>
                    <a:pt x="476" y="1191"/>
                  </a:lnTo>
                  <a:lnTo>
                    <a:pt x="477" y="1191"/>
                  </a:lnTo>
                  <a:lnTo>
                    <a:pt x="481" y="1192"/>
                  </a:lnTo>
                  <a:lnTo>
                    <a:pt x="484" y="1193"/>
                  </a:lnTo>
                  <a:lnTo>
                    <a:pt x="492" y="1200"/>
                  </a:lnTo>
                  <a:lnTo>
                    <a:pt x="503" y="1208"/>
                  </a:lnTo>
                  <a:lnTo>
                    <a:pt x="529" y="1233"/>
                  </a:lnTo>
                  <a:lnTo>
                    <a:pt x="561" y="1265"/>
                  </a:lnTo>
                  <a:close/>
                  <a:moveTo>
                    <a:pt x="220" y="800"/>
                  </a:moveTo>
                  <a:lnTo>
                    <a:pt x="246" y="830"/>
                  </a:lnTo>
                  <a:lnTo>
                    <a:pt x="265" y="857"/>
                  </a:lnTo>
                  <a:lnTo>
                    <a:pt x="273" y="868"/>
                  </a:lnTo>
                  <a:lnTo>
                    <a:pt x="279" y="877"/>
                  </a:lnTo>
                  <a:lnTo>
                    <a:pt x="281" y="882"/>
                  </a:lnTo>
                  <a:lnTo>
                    <a:pt x="281" y="886"/>
                  </a:lnTo>
                  <a:lnTo>
                    <a:pt x="280" y="886"/>
                  </a:lnTo>
                  <a:lnTo>
                    <a:pt x="279" y="886"/>
                  </a:lnTo>
                  <a:lnTo>
                    <a:pt x="277" y="885"/>
                  </a:lnTo>
                  <a:lnTo>
                    <a:pt x="273" y="884"/>
                  </a:lnTo>
                  <a:lnTo>
                    <a:pt x="267" y="879"/>
                  </a:lnTo>
                  <a:lnTo>
                    <a:pt x="257" y="871"/>
                  </a:lnTo>
                  <a:lnTo>
                    <a:pt x="235" y="850"/>
                  </a:lnTo>
                  <a:lnTo>
                    <a:pt x="207" y="821"/>
                  </a:lnTo>
                  <a:lnTo>
                    <a:pt x="182" y="790"/>
                  </a:lnTo>
                  <a:lnTo>
                    <a:pt x="162" y="765"/>
                  </a:lnTo>
                  <a:lnTo>
                    <a:pt x="154" y="754"/>
                  </a:lnTo>
                  <a:lnTo>
                    <a:pt x="150" y="745"/>
                  </a:lnTo>
                  <a:lnTo>
                    <a:pt x="146" y="739"/>
                  </a:lnTo>
                  <a:lnTo>
                    <a:pt x="146" y="735"/>
                  </a:lnTo>
                  <a:lnTo>
                    <a:pt x="147" y="734"/>
                  </a:lnTo>
                  <a:lnTo>
                    <a:pt x="150" y="735"/>
                  </a:lnTo>
                  <a:lnTo>
                    <a:pt x="152" y="735"/>
                  </a:lnTo>
                  <a:lnTo>
                    <a:pt x="154" y="738"/>
                  </a:lnTo>
                  <a:lnTo>
                    <a:pt x="162" y="743"/>
                  </a:lnTo>
                  <a:lnTo>
                    <a:pt x="171" y="750"/>
                  </a:lnTo>
                  <a:lnTo>
                    <a:pt x="194" y="772"/>
                  </a:lnTo>
                  <a:lnTo>
                    <a:pt x="220" y="800"/>
                  </a:lnTo>
                  <a:close/>
                  <a:moveTo>
                    <a:pt x="403" y="1002"/>
                  </a:moveTo>
                  <a:lnTo>
                    <a:pt x="430" y="1033"/>
                  </a:lnTo>
                  <a:lnTo>
                    <a:pt x="452" y="1061"/>
                  </a:lnTo>
                  <a:lnTo>
                    <a:pt x="459" y="1072"/>
                  </a:lnTo>
                  <a:lnTo>
                    <a:pt x="464" y="1082"/>
                  </a:lnTo>
                  <a:lnTo>
                    <a:pt x="467" y="1088"/>
                  </a:lnTo>
                  <a:lnTo>
                    <a:pt x="467" y="1092"/>
                  </a:lnTo>
                  <a:lnTo>
                    <a:pt x="466" y="1093"/>
                  </a:lnTo>
                  <a:lnTo>
                    <a:pt x="464" y="1093"/>
                  </a:lnTo>
                  <a:lnTo>
                    <a:pt x="462" y="1092"/>
                  </a:lnTo>
                  <a:lnTo>
                    <a:pt x="460" y="1089"/>
                  </a:lnTo>
                  <a:lnTo>
                    <a:pt x="452" y="1084"/>
                  </a:lnTo>
                  <a:lnTo>
                    <a:pt x="442" y="1076"/>
                  </a:lnTo>
                  <a:lnTo>
                    <a:pt x="418" y="1054"/>
                  </a:lnTo>
                  <a:lnTo>
                    <a:pt x="389" y="1024"/>
                  </a:lnTo>
                  <a:lnTo>
                    <a:pt x="363" y="992"/>
                  </a:lnTo>
                  <a:lnTo>
                    <a:pt x="340" y="965"/>
                  </a:lnTo>
                  <a:lnTo>
                    <a:pt x="333" y="954"/>
                  </a:lnTo>
                  <a:lnTo>
                    <a:pt x="327" y="945"/>
                  </a:lnTo>
                  <a:lnTo>
                    <a:pt x="325" y="938"/>
                  </a:lnTo>
                  <a:lnTo>
                    <a:pt x="325" y="934"/>
                  </a:lnTo>
                  <a:lnTo>
                    <a:pt x="326" y="934"/>
                  </a:lnTo>
                  <a:lnTo>
                    <a:pt x="327" y="934"/>
                  </a:lnTo>
                  <a:lnTo>
                    <a:pt x="329" y="935"/>
                  </a:lnTo>
                  <a:lnTo>
                    <a:pt x="333" y="936"/>
                  </a:lnTo>
                  <a:lnTo>
                    <a:pt x="340" y="942"/>
                  </a:lnTo>
                  <a:lnTo>
                    <a:pt x="350" y="949"/>
                  </a:lnTo>
                  <a:lnTo>
                    <a:pt x="375" y="973"/>
                  </a:lnTo>
                  <a:lnTo>
                    <a:pt x="403" y="1002"/>
                  </a:lnTo>
                  <a:close/>
                  <a:moveTo>
                    <a:pt x="596" y="1212"/>
                  </a:moveTo>
                  <a:lnTo>
                    <a:pt x="625" y="1245"/>
                  </a:lnTo>
                  <a:lnTo>
                    <a:pt x="648" y="1274"/>
                  </a:lnTo>
                  <a:lnTo>
                    <a:pt x="656" y="1285"/>
                  </a:lnTo>
                  <a:lnTo>
                    <a:pt x="661" y="1295"/>
                  </a:lnTo>
                  <a:lnTo>
                    <a:pt x="665" y="1301"/>
                  </a:lnTo>
                  <a:lnTo>
                    <a:pt x="665" y="1306"/>
                  </a:lnTo>
                  <a:lnTo>
                    <a:pt x="664" y="1306"/>
                  </a:lnTo>
                  <a:lnTo>
                    <a:pt x="663" y="1306"/>
                  </a:lnTo>
                  <a:lnTo>
                    <a:pt x="659" y="1305"/>
                  </a:lnTo>
                  <a:lnTo>
                    <a:pt x="656" y="1304"/>
                  </a:lnTo>
                  <a:lnTo>
                    <a:pt x="648" y="1298"/>
                  </a:lnTo>
                  <a:lnTo>
                    <a:pt x="638" y="1289"/>
                  </a:lnTo>
                  <a:lnTo>
                    <a:pt x="613" y="1266"/>
                  </a:lnTo>
                  <a:lnTo>
                    <a:pt x="583" y="1235"/>
                  </a:lnTo>
                  <a:lnTo>
                    <a:pt x="553" y="1203"/>
                  </a:lnTo>
                  <a:lnTo>
                    <a:pt x="531" y="1174"/>
                  </a:lnTo>
                  <a:lnTo>
                    <a:pt x="522" y="1162"/>
                  </a:lnTo>
                  <a:lnTo>
                    <a:pt x="517" y="1152"/>
                  </a:lnTo>
                  <a:lnTo>
                    <a:pt x="514" y="1146"/>
                  </a:lnTo>
                  <a:lnTo>
                    <a:pt x="514" y="1142"/>
                  </a:lnTo>
                  <a:lnTo>
                    <a:pt x="515" y="1141"/>
                  </a:lnTo>
                  <a:lnTo>
                    <a:pt x="517" y="1141"/>
                  </a:lnTo>
                  <a:lnTo>
                    <a:pt x="519" y="1142"/>
                  </a:lnTo>
                  <a:lnTo>
                    <a:pt x="522" y="1144"/>
                  </a:lnTo>
                  <a:lnTo>
                    <a:pt x="530" y="1149"/>
                  </a:lnTo>
                  <a:lnTo>
                    <a:pt x="541" y="1158"/>
                  </a:lnTo>
                  <a:lnTo>
                    <a:pt x="567" y="1181"/>
                  </a:lnTo>
                  <a:lnTo>
                    <a:pt x="596" y="1212"/>
                  </a:lnTo>
                  <a:close/>
                  <a:moveTo>
                    <a:pt x="117" y="585"/>
                  </a:moveTo>
                  <a:lnTo>
                    <a:pt x="140" y="613"/>
                  </a:lnTo>
                  <a:lnTo>
                    <a:pt x="157" y="637"/>
                  </a:lnTo>
                  <a:lnTo>
                    <a:pt x="164" y="647"/>
                  </a:lnTo>
                  <a:lnTo>
                    <a:pt x="168" y="655"/>
                  </a:lnTo>
                  <a:lnTo>
                    <a:pt x="171" y="661"/>
                  </a:lnTo>
                  <a:lnTo>
                    <a:pt x="171" y="665"/>
                  </a:lnTo>
                  <a:lnTo>
                    <a:pt x="170" y="665"/>
                  </a:lnTo>
                  <a:lnTo>
                    <a:pt x="168" y="665"/>
                  </a:lnTo>
                  <a:lnTo>
                    <a:pt x="166" y="665"/>
                  </a:lnTo>
                  <a:lnTo>
                    <a:pt x="164" y="663"/>
                  </a:lnTo>
                  <a:lnTo>
                    <a:pt x="157" y="658"/>
                  </a:lnTo>
                  <a:lnTo>
                    <a:pt x="149" y="651"/>
                  </a:lnTo>
                  <a:lnTo>
                    <a:pt x="128" y="632"/>
                  </a:lnTo>
                  <a:lnTo>
                    <a:pt x="104" y="605"/>
                  </a:lnTo>
                  <a:lnTo>
                    <a:pt x="80" y="578"/>
                  </a:lnTo>
                  <a:lnTo>
                    <a:pt x="63" y="553"/>
                  </a:lnTo>
                  <a:lnTo>
                    <a:pt x="56" y="543"/>
                  </a:lnTo>
                  <a:lnTo>
                    <a:pt x="52" y="536"/>
                  </a:lnTo>
                  <a:lnTo>
                    <a:pt x="49" y="529"/>
                  </a:lnTo>
                  <a:lnTo>
                    <a:pt x="48" y="526"/>
                  </a:lnTo>
                  <a:lnTo>
                    <a:pt x="52" y="526"/>
                  </a:lnTo>
                  <a:lnTo>
                    <a:pt x="56" y="528"/>
                  </a:lnTo>
                  <a:lnTo>
                    <a:pt x="63" y="532"/>
                  </a:lnTo>
                  <a:lnTo>
                    <a:pt x="71" y="539"/>
                  </a:lnTo>
                  <a:lnTo>
                    <a:pt x="91" y="559"/>
                  </a:lnTo>
                  <a:lnTo>
                    <a:pt x="117" y="585"/>
                  </a:lnTo>
                  <a:close/>
                  <a:moveTo>
                    <a:pt x="281" y="771"/>
                  </a:moveTo>
                  <a:lnTo>
                    <a:pt x="306" y="799"/>
                  </a:lnTo>
                  <a:lnTo>
                    <a:pt x="325" y="825"/>
                  </a:lnTo>
                  <a:lnTo>
                    <a:pt x="332" y="836"/>
                  </a:lnTo>
                  <a:lnTo>
                    <a:pt x="337" y="843"/>
                  </a:lnTo>
                  <a:lnTo>
                    <a:pt x="339" y="850"/>
                  </a:lnTo>
                  <a:lnTo>
                    <a:pt x="339" y="853"/>
                  </a:lnTo>
                  <a:lnTo>
                    <a:pt x="338" y="854"/>
                  </a:lnTo>
                  <a:lnTo>
                    <a:pt x="337" y="854"/>
                  </a:lnTo>
                  <a:lnTo>
                    <a:pt x="335" y="853"/>
                  </a:lnTo>
                  <a:lnTo>
                    <a:pt x="332" y="851"/>
                  </a:lnTo>
                  <a:lnTo>
                    <a:pt x="325" y="847"/>
                  </a:lnTo>
                  <a:lnTo>
                    <a:pt x="316" y="839"/>
                  </a:lnTo>
                  <a:lnTo>
                    <a:pt x="294" y="819"/>
                  </a:lnTo>
                  <a:lnTo>
                    <a:pt x="269" y="792"/>
                  </a:lnTo>
                  <a:lnTo>
                    <a:pt x="243" y="763"/>
                  </a:lnTo>
                  <a:lnTo>
                    <a:pt x="225" y="738"/>
                  </a:lnTo>
                  <a:lnTo>
                    <a:pt x="217" y="726"/>
                  </a:lnTo>
                  <a:lnTo>
                    <a:pt x="213" y="719"/>
                  </a:lnTo>
                  <a:lnTo>
                    <a:pt x="210" y="712"/>
                  </a:lnTo>
                  <a:lnTo>
                    <a:pt x="210" y="709"/>
                  </a:lnTo>
                  <a:lnTo>
                    <a:pt x="211" y="708"/>
                  </a:lnTo>
                  <a:lnTo>
                    <a:pt x="213" y="708"/>
                  </a:lnTo>
                  <a:lnTo>
                    <a:pt x="215" y="709"/>
                  </a:lnTo>
                  <a:lnTo>
                    <a:pt x="218" y="710"/>
                  </a:lnTo>
                  <a:lnTo>
                    <a:pt x="225" y="715"/>
                  </a:lnTo>
                  <a:lnTo>
                    <a:pt x="233" y="722"/>
                  </a:lnTo>
                  <a:lnTo>
                    <a:pt x="256" y="743"/>
                  </a:lnTo>
                  <a:lnTo>
                    <a:pt x="281" y="771"/>
                  </a:lnTo>
                  <a:close/>
                  <a:moveTo>
                    <a:pt x="456" y="965"/>
                  </a:moveTo>
                  <a:lnTo>
                    <a:pt x="483" y="995"/>
                  </a:lnTo>
                  <a:lnTo>
                    <a:pt x="503" y="1021"/>
                  </a:lnTo>
                  <a:lnTo>
                    <a:pt x="510" y="1031"/>
                  </a:lnTo>
                  <a:lnTo>
                    <a:pt x="516" y="1040"/>
                  </a:lnTo>
                  <a:lnTo>
                    <a:pt x="518" y="1046"/>
                  </a:lnTo>
                  <a:lnTo>
                    <a:pt x="518" y="1051"/>
                  </a:lnTo>
                  <a:lnTo>
                    <a:pt x="517" y="1051"/>
                  </a:lnTo>
                  <a:lnTo>
                    <a:pt x="516" y="1051"/>
                  </a:lnTo>
                  <a:lnTo>
                    <a:pt x="514" y="1051"/>
                  </a:lnTo>
                  <a:lnTo>
                    <a:pt x="510" y="1049"/>
                  </a:lnTo>
                  <a:lnTo>
                    <a:pt x="503" y="1043"/>
                  </a:lnTo>
                  <a:lnTo>
                    <a:pt x="494" y="1037"/>
                  </a:lnTo>
                  <a:lnTo>
                    <a:pt x="471" y="1014"/>
                  </a:lnTo>
                  <a:lnTo>
                    <a:pt x="443" y="986"/>
                  </a:lnTo>
                  <a:lnTo>
                    <a:pt x="417" y="956"/>
                  </a:lnTo>
                  <a:lnTo>
                    <a:pt x="397" y="930"/>
                  </a:lnTo>
                  <a:lnTo>
                    <a:pt x="389" y="918"/>
                  </a:lnTo>
                  <a:lnTo>
                    <a:pt x="385" y="910"/>
                  </a:lnTo>
                  <a:lnTo>
                    <a:pt x="381" y="903"/>
                  </a:lnTo>
                  <a:lnTo>
                    <a:pt x="381" y="900"/>
                  </a:lnTo>
                  <a:lnTo>
                    <a:pt x="382" y="899"/>
                  </a:lnTo>
                  <a:lnTo>
                    <a:pt x="385" y="899"/>
                  </a:lnTo>
                  <a:lnTo>
                    <a:pt x="387" y="900"/>
                  </a:lnTo>
                  <a:lnTo>
                    <a:pt x="389" y="902"/>
                  </a:lnTo>
                  <a:lnTo>
                    <a:pt x="397" y="906"/>
                  </a:lnTo>
                  <a:lnTo>
                    <a:pt x="407" y="914"/>
                  </a:lnTo>
                  <a:lnTo>
                    <a:pt x="430" y="936"/>
                  </a:lnTo>
                  <a:lnTo>
                    <a:pt x="456" y="965"/>
                  </a:lnTo>
                  <a:close/>
                  <a:moveTo>
                    <a:pt x="246" y="645"/>
                  </a:moveTo>
                  <a:lnTo>
                    <a:pt x="242" y="645"/>
                  </a:lnTo>
                  <a:lnTo>
                    <a:pt x="238" y="643"/>
                  </a:lnTo>
                  <a:lnTo>
                    <a:pt x="232" y="638"/>
                  </a:lnTo>
                  <a:lnTo>
                    <a:pt x="224" y="632"/>
                  </a:lnTo>
                  <a:lnTo>
                    <a:pt x="204" y="613"/>
                  </a:lnTo>
                  <a:lnTo>
                    <a:pt x="181" y="587"/>
                  </a:lnTo>
                  <a:lnTo>
                    <a:pt x="158" y="561"/>
                  </a:lnTo>
                  <a:lnTo>
                    <a:pt x="141" y="538"/>
                  </a:lnTo>
                  <a:lnTo>
                    <a:pt x="134" y="528"/>
                  </a:lnTo>
                  <a:lnTo>
                    <a:pt x="130" y="520"/>
                  </a:lnTo>
                  <a:lnTo>
                    <a:pt x="128" y="515"/>
                  </a:lnTo>
                  <a:lnTo>
                    <a:pt x="128" y="511"/>
                  </a:lnTo>
                  <a:lnTo>
                    <a:pt x="130" y="511"/>
                  </a:lnTo>
                  <a:lnTo>
                    <a:pt x="134" y="514"/>
                  </a:lnTo>
                  <a:lnTo>
                    <a:pt x="141" y="518"/>
                  </a:lnTo>
                  <a:lnTo>
                    <a:pt x="150" y="525"/>
                  </a:lnTo>
                  <a:lnTo>
                    <a:pt x="170" y="543"/>
                  </a:lnTo>
                  <a:lnTo>
                    <a:pt x="193" y="569"/>
                  </a:lnTo>
                  <a:lnTo>
                    <a:pt x="215" y="595"/>
                  </a:lnTo>
                  <a:lnTo>
                    <a:pt x="232" y="618"/>
                  </a:lnTo>
                  <a:lnTo>
                    <a:pt x="239" y="628"/>
                  </a:lnTo>
                  <a:lnTo>
                    <a:pt x="243" y="636"/>
                  </a:lnTo>
                  <a:lnTo>
                    <a:pt x="246" y="642"/>
                  </a:lnTo>
                  <a:lnTo>
                    <a:pt x="246" y="645"/>
                  </a:lnTo>
                  <a:close/>
                  <a:moveTo>
                    <a:pt x="352" y="746"/>
                  </a:moveTo>
                  <a:lnTo>
                    <a:pt x="375" y="774"/>
                  </a:lnTo>
                  <a:lnTo>
                    <a:pt x="393" y="798"/>
                  </a:lnTo>
                  <a:lnTo>
                    <a:pt x="400" y="808"/>
                  </a:lnTo>
                  <a:lnTo>
                    <a:pt x="404" y="816"/>
                  </a:lnTo>
                  <a:lnTo>
                    <a:pt x="408" y="822"/>
                  </a:lnTo>
                  <a:lnTo>
                    <a:pt x="408" y="826"/>
                  </a:lnTo>
                  <a:lnTo>
                    <a:pt x="407" y="827"/>
                  </a:lnTo>
                  <a:lnTo>
                    <a:pt x="404" y="826"/>
                  </a:lnTo>
                  <a:lnTo>
                    <a:pt x="402" y="826"/>
                  </a:lnTo>
                  <a:lnTo>
                    <a:pt x="400" y="825"/>
                  </a:lnTo>
                  <a:lnTo>
                    <a:pt x="393" y="819"/>
                  </a:lnTo>
                  <a:lnTo>
                    <a:pt x="385" y="813"/>
                  </a:lnTo>
                  <a:lnTo>
                    <a:pt x="364" y="793"/>
                  </a:lnTo>
                  <a:lnTo>
                    <a:pt x="339" y="767"/>
                  </a:lnTo>
                  <a:lnTo>
                    <a:pt x="315" y="740"/>
                  </a:lnTo>
                  <a:lnTo>
                    <a:pt x="296" y="715"/>
                  </a:lnTo>
                  <a:lnTo>
                    <a:pt x="290" y="704"/>
                  </a:lnTo>
                  <a:lnTo>
                    <a:pt x="285" y="697"/>
                  </a:lnTo>
                  <a:lnTo>
                    <a:pt x="283" y="691"/>
                  </a:lnTo>
                  <a:lnTo>
                    <a:pt x="283" y="687"/>
                  </a:lnTo>
                  <a:lnTo>
                    <a:pt x="285" y="687"/>
                  </a:lnTo>
                  <a:lnTo>
                    <a:pt x="291" y="689"/>
                  </a:lnTo>
                  <a:lnTo>
                    <a:pt x="297" y="693"/>
                  </a:lnTo>
                  <a:lnTo>
                    <a:pt x="306" y="700"/>
                  </a:lnTo>
                  <a:lnTo>
                    <a:pt x="327" y="720"/>
                  </a:lnTo>
                  <a:lnTo>
                    <a:pt x="352" y="746"/>
                  </a:lnTo>
                  <a:close/>
                  <a:moveTo>
                    <a:pt x="520" y="932"/>
                  </a:moveTo>
                  <a:lnTo>
                    <a:pt x="545" y="960"/>
                  </a:lnTo>
                  <a:lnTo>
                    <a:pt x="564" y="986"/>
                  </a:lnTo>
                  <a:lnTo>
                    <a:pt x="571" y="997"/>
                  </a:lnTo>
                  <a:lnTo>
                    <a:pt x="577" y="1005"/>
                  </a:lnTo>
                  <a:lnTo>
                    <a:pt x="579" y="1011"/>
                  </a:lnTo>
                  <a:lnTo>
                    <a:pt x="579" y="1014"/>
                  </a:lnTo>
                  <a:lnTo>
                    <a:pt x="578" y="1016"/>
                  </a:lnTo>
                  <a:lnTo>
                    <a:pt x="577" y="1016"/>
                  </a:lnTo>
                  <a:lnTo>
                    <a:pt x="574" y="1014"/>
                  </a:lnTo>
                  <a:lnTo>
                    <a:pt x="571" y="1013"/>
                  </a:lnTo>
                  <a:lnTo>
                    <a:pt x="564" y="1009"/>
                  </a:lnTo>
                  <a:lnTo>
                    <a:pt x="554" y="1001"/>
                  </a:lnTo>
                  <a:lnTo>
                    <a:pt x="532" y="980"/>
                  </a:lnTo>
                  <a:lnTo>
                    <a:pt x="507" y="953"/>
                  </a:lnTo>
                  <a:lnTo>
                    <a:pt x="482" y="924"/>
                  </a:lnTo>
                  <a:lnTo>
                    <a:pt x="462" y="899"/>
                  </a:lnTo>
                  <a:lnTo>
                    <a:pt x="454" y="889"/>
                  </a:lnTo>
                  <a:lnTo>
                    <a:pt x="450" y="880"/>
                  </a:lnTo>
                  <a:lnTo>
                    <a:pt x="447" y="873"/>
                  </a:lnTo>
                  <a:lnTo>
                    <a:pt x="447" y="870"/>
                  </a:lnTo>
                  <a:lnTo>
                    <a:pt x="449" y="869"/>
                  </a:lnTo>
                  <a:lnTo>
                    <a:pt x="450" y="869"/>
                  </a:lnTo>
                  <a:lnTo>
                    <a:pt x="452" y="870"/>
                  </a:lnTo>
                  <a:lnTo>
                    <a:pt x="455" y="871"/>
                  </a:lnTo>
                  <a:lnTo>
                    <a:pt x="462" y="877"/>
                  </a:lnTo>
                  <a:lnTo>
                    <a:pt x="472" y="883"/>
                  </a:lnTo>
                  <a:lnTo>
                    <a:pt x="494" y="904"/>
                  </a:lnTo>
                  <a:lnTo>
                    <a:pt x="520" y="932"/>
                  </a:lnTo>
                  <a:close/>
                  <a:moveTo>
                    <a:pt x="134" y="393"/>
                  </a:moveTo>
                  <a:lnTo>
                    <a:pt x="154" y="418"/>
                  </a:lnTo>
                  <a:lnTo>
                    <a:pt x="171" y="439"/>
                  </a:lnTo>
                  <a:lnTo>
                    <a:pt x="176" y="447"/>
                  </a:lnTo>
                  <a:lnTo>
                    <a:pt x="179" y="455"/>
                  </a:lnTo>
                  <a:lnTo>
                    <a:pt x="182" y="461"/>
                  </a:lnTo>
                  <a:lnTo>
                    <a:pt x="182" y="463"/>
                  </a:lnTo>
                  <a:lnTo>
                    <a:pt x="179" y="464"/>
                  </a:lnTo>
                  <a:lnTo>
                    <a:pt x="175" y="462"/>
                  </a:lnTo>
                  <a:lnTo>
                    <a:pt x="170" y="458"/>
                  </a:lnTo>
                  <a:lnTo>
                    <a:pt x="162" y="452"/>
                  </a:lnTo>
                  <a:lnTo>
                    <a:pt x="144" y="434"/>
                  </a:lnTo>
                  <a:lnTo>
                    <a:pt x="122" y="412"/>
                  </a:lnTo>
                  <a:lnTo>
                    <a:pt x="102" y="388"/>
                  </a:lnTo>
                  <a:lnTo>
                    <a:pt x="87" y="366"/>
                  </a:lnTo>
                  <a:lnTo>
                    <a:pt x="80" y="357"/>
                  </a:lnTo>
                  <a:lnTo>
                    <a:pt x="77" y="349"/>
                  </a:lnTo>
                  <a:lnTo>
                    <a:pt x="75" y="344"/>
                  </a:lnTo>
                  <a:lnTo>
                    <a:pt x="75" y="341"/>
                  </a:lnTo>
                  <a:lnTo>
                    <a:pt x="77" y="340"/>
                  </a:lnTo>
                  <a:lnTo>
                    <a:pt x="81" y="343"/>
                  </a:lnTo>
                  <a:lnTo>
                    <a:pt x="88" y="347"/>
                  </a:lnTo>
                  <a:lnTo>
                    <a:pt x="95" y="352"/>
                  </a:lnTo>
                  <a:lnTo>
                    <a:pt x="113" y="370"/>
                  </a:lnTo>
                  <a:lnTo>
                    <a:pt x="134" y="393"/>
                  </a:lnTo>
                  <a:close/>
                  <a:moveTo>
                    <a:pt x="279" y="557"/>
                  </a:moveTo>
                  <a:lnTo>
                    <a:pt x="300" y="582"/>
                  </a:lnTo>
                  <a:lnTo>
                    <a:pt x="316" y="604"/>
                  </a:lnTo>
                  <a:lnTo>
                    <a:pt x="322" y="613"/>
                  </a:lnTo>
                  <a:lnTo>
                    <a:pt x="326" y="621"/>
                  </a:lnTo>
                  <a:lnTo>
                    <a:pt x="328" y="626"/>
                  </a:lnTo>
                  <a:lnTo>
                    <a:pt x="328" y="629"/>
                  </a:lnTo>
                  <a:lnTo>
                    <a:pt x="326" y="631"/>
                  </a:lnTo>
                  <a:lnTo>
                    <a:pt x="322" y="628"/>
                  </a:lnTo>
                  <a:lnTo>
                    <a:pt x="315" y="624"/>
                  </a:lnTo>
                  <a:lnTo>
                    <a:pt x="307" y="617"/>
                  </a:lnTo>
                  <a:lnTo>
                    <a:pt x="289" y="600"/>
                  </a:lnTo>
                  <a:lnTo>
                    <a:pt x="267" y="575"/>
                  </a:lnTo>
                  <a:lnTo>
                    <a:pt x="245" y="550"/>
                  </a:lnTo>
                  <a:lnTo>
                    <a:pt x="228" y="528"/>
                  </a:lnTo>
                  <a:lnTo>
                    <a:pt x="222" y="519"/>
                  </a:lnTo>
                  <a:lnTo>
                    <a:pt x="218" y="511"/>
                  </a:lnTo>
                  <a:lnTo>
                    <a:pt x="216" y="506"/>
                  </a:lnTo>
                  <a:lnTo>
                    <a:pt x="216" y="503"/>
                  </a:lnTo>
                  <a:lnTo>
                    <a:pt x="219" y="503"/>
                  </a:lnTo>
                  <a:lnTo>
                    <a:pt x="224" y="504"/>
                  </a:lnTo>
                  <a:lnTo>
                    <a:pt x="229" y="508"/>
                  </a:lnTo>
                  <a:lnTo>
                    <a:pt x="237" y="515"/>
                  </a:lnTo>
                  <a:lnTo>
                    <a:pt x="256" y="532"/>
                  </a:lnTo>
                  <a:lnTo>
                    <a:pt x="279" y="557"/>
                  </a:lnTo>
                  <a:close/>
                  <a:moveTo>
                    <a:pt x="484" y="803"/>
                  </a:moveTo>
                  <a:lnTo>
                    <a:pt x="483" y="804"/>
                  </a:lnTo>
                  <a:lnTo>
                    <a:pt x="482" y="804"/>
                  </a:lnTo>
                  <a:lnTo>
                    <a:pt x="479" y="803"/>
                  </a:lnTo>
                  <a:lnTo>
                    <a:pt x="477" y="802"/>
                  </a:lnTo>
                  <a:lnTo>
                    <a:pt x="471" y="797"/>
                  </a:lnTo>
                  <a:lnTo>
                    <a:pt x="463" y="790"/>
                  </a:lnTo>
                  <a:lnTo>
                    <a:pt x="442" y="772"/>
                  </a:lnTo>
                  <a:lnTo>
                    <a:pt x="418" y="746"/>
                  </a:lnTo>
                  <a:lnTo>
                    <a:pt x="396" y="720"/>
                  </a:lnTo>
                  <a:lnTo>
                    <a:pt x="378" y="697"/>
                  </a:lnTo>
                  <a:lnTo>
                    <a:pt x="371" y="687"/>
                  </a:lnTo>
                  <a:lnTo>
                    <a:pt x="367" y="679"/>
                  </a:lnTo>
                  <a:lnTo>
                    <a:pt x="365" y="674"/>
                  </a:lnTo>
                  <a:lnTo>
                    <a:pt x="365" y="670"/>
                  </a:lnTo>
                  <a:lnTo>
                    <a:pt x="366" y="669"/>
                  </a:lnTo>
                  <a:lnTo>
                    <a:pt x="367" y="669"/>
                  </a:lnTo>
                  <a:lnTo>
                    <a:pt x="369" y="670"/>
                  </a:lnTo>
                  <a:lnTo>
                    <a:pt x="371" y="671"/>
                  </a:lnTo>
                  <a:lnTo>
                    <a:pt x="378" y="676"/>
                  </a:lnTo>
                  <a:lnTo>
                    <a:pt x="387" y="682"/>
                  </a:lnTo>
                  <a:lnTo>
                    <a:pt x="407" y="701"/>
                  </a:lnTo>
                  <a:lnTo>
                    <a:pt x="431" y="726"/>
                  </a:lnTo>
                  <a:lnTo>
                    <a:pt x="454" y="753"/>
                  </a:lnTo>
                  <a:lnTo>
                    <a:pt x="472" y="776"/>
                  </a:lnTo>
                  <a:lnTo>
                    <a:pt x="477" y="786"/>
                  </a:lnTo>
                  <a:lnTo>
                    <a:pt x="482" y="794"/>
                  </a:lnTo>
                  <a:lnTo>
                    <a:pt x="484" y="799"/>
                  </a:lnTo>
                  <a:lnTo>
                    <a:pt x="484" y="803"/>
                  </a:lnTo>
                  <a:close/>
                  <a:moveTo>
                    <a:pt x="593" y="904"/>
                  </a:moveTo>
                  <a:lnTo>
                    <a:pt x="616" y="932"/>
                  </a:lnTo>
                  <a:lnTo>
                    <a:pt x="635" y="956"/>
                  </a:lnTo>
                  <a:lnTo>
                    <a:pt x="642" y="966"/>
                  </a:lnTo>
                  <a:lnTo>
                    <a:pt x="647" y="975"/>
                  </a:lnTo>
                  <a:lnTo>
                    <a:pt x="649" y="980"/>
                  </a:lnTo>
                  <a:lnTo>
                    <a:pt x="649" y="984"/>
                  </a:lnTo>
                  <a:lnTo>
                    <a:pt x="648" y="985"/>
                  </a:lnTo>
                  <a:lnTo>
                    <a:pt x="646" y="985"/>
                  </a:lnTo>
                  <a:lnTo>
                    <a:pt x="644" y="985"/>
                  </a:lnTo>
                  <a:lnTo>
                    <a:pt x="642" y="982"/>
                  </a:lnTo>
                  <a:lnTo>
                    <a:pt x="635" y="978"/>
                  </a:lnTo>
                  <a:lnTo>
                    <a:pt x="626" y="971"/>
                  </a:lnTo>
                  <a:lnTo>
                    <a:pt x="604" y="952"/>
                  </a:lnTo>
                  <a:lnTo>
                    <a:pt x="580" y="926"/>
                  </a:lnTo>
                  <a:lnTo>
                    <a:pt x="556" y="899"/>
                  </a:lnTo>
                  <a:lnTo>
                    <a:pt x="537" y="873"/>
                  </a:lnTo>
                  <a:lnTo>
                    <a:pt x="530" y="863"/>
                  </a:lnTo>
                  <a:lnTo>
                    <a:pt x="525" y="856"/>
                  </a:lnTo>
                  <a:lnTo>
                    <a:pt x="522" y="849"/>
                  </a:lnTo>
                  <a:lnTo>
                    <a:pt x="522" y="846"/>
                  </a:lnTo>
                  <a:lnTo>
                    <a:pt x="524" y="845"/>
                  </a:lnTo>
                  <a:lnTo>
                    <a:pt x="526" y="845"/>
                  </a:lnTo>
                  <a:lnTo>
                    <a:pt x="528" y="846"/>
                  </a:lnTo>
                  <a:lnTo>
                    <a:pt x="530" y="847"/>
                  </a:lnTo>
                  <a:lnTo>
                    <a:pt x="538" y="851"/>
                  </a:lnTo>
                  <a:lnTo>
                    <a:pt x="546" y="859"/>
                  </a:lnTo>
                  <a:lnTo>
                    <a:pt x="568" y="878"/>
                  </a:lnTo>
                  <a:lnTo>
                    <a:pt x="593" y="904"/>
                  </a:lnTo>
                  <a:close/>
                  <a:moveTo>
                    <a:pt x="92" y="260"/>
                  </a:moveTo>
                  <a:lnTo>
                    <a:pt x="74" y="238"/>
                  </a:lnTo>
                  <a:lnTo>
                    <a:pt x="59" y="218"/>
                  </a:lnTo>
                  <a:lnTo>
                    <a:pt x="55" y="209"/>
                  </a:lnTo>
                  <a:lnTo>
                    <a:pt x="50" y="202"/>
                  </a:lnTo>
                  <a:lnTo>
                    <a:pt x="49" y="198"/>
                  </a:lnTo>
                  <a:lnTo>
                    <a:pt x="49" y="195"/>
                  </a:lnTo>
                  <a:lnTo>
                    <a:pt x="52" y="195"/>
                  </a:lnTo>
                  <a:lnTo>
                    <a:pt x="55" y="196"/>
                  </a:lnTo>
                  <a:lnTo>
                    <a:pt x="60" y="200"/>
                  </a:lnTo>
                  <a:lnTo>
                    <a:pt x="67" y="206"/>
                  </a:lnTo>
                  <a:lnTo>
                    <a:pt x="83" y="221"/>
                  </a:lnTo>
                  <a:lnTo>
                    <a:pt x="103" y="242"/>
                  </a:lnTo>
                  <a:lnTo>
                    <a:pt x="121" y="264"/>
                  </a:lnTo>
                  <a:lnTo>
                    <a:pt x="135" y="284"/>
                  </a:lnTo>
                  <a:lnTo>
                    <a:pt x="141" y="293"/>
                  </a:lnTo>
                  <a:lnTo>
                    <a:pt x="144" y="300"/>
                  </a:lnTo>
                  <a:lnTo>
                    <a:pt x="146" y="304"/>
                  </a:lnTo>
                  <a:lnTo>
                    <a:pt x="146" y="307"/>
                  </a:lnTo>
                  <a:lnTo>
                    <a:pt x="144" y="307"/>
                  </a:lnTo>
                  <a:lnTo>
                    <a:pt x="140" y="306"/>
                  </a:lnTo>
                  <a:lnTo>
                    <a:pt x="134" y="303"/>
                  </a:lnTo>
                  <a:lnTo>
                    <a:pt x="128" y="297"/>
                  </a:lnTo>
                  <a:lnTo>
                    <a:pt x="111" y="281"/>
                  </a:lnTo>
                  <a:lnTo>
                    <a:pt x="92" y="260"/>
                  </a:lnTo>
                  <a:close/>
                  <a:moveTo>
                    <a:pt x="222" y="410"/>
                  </a:moveTo>
                  <a:lnTo>
                    <a:pt x="203" y="387"/>
                  </a:lnTo>
                  <a:lnTo>
                    <a:pt x="188" y="366"/>
                  </a:lnTo>
                  <a:lnTo>
                    <a:pt x="183" y="358"/>
                  </a:lnTo>
                  <a:lnTo>
                    <a:pt x="178" y="350"/>
                  </a:lnTo>
                  <a:lnTo>
                    <a:pt x="177" y="346"/>
                  </a:lnTo>
                  <a:lnTo>
                    <a:pt x="177" y="343"/>
                  </a:lnTo>
                  <a:lnTo>
                    <a:pt x="179" y="341"/>
                  </a:lnTo>
                  <a:lnTo>
                    <a:pt x="183" y="344"/>
                  </a:lnTo>
                  <a:lnTo>
                    <a:pt x="189" y="347"/>
                  </a:lnTo>
                  <a:lnTo>
                    <a:pt x="196" y="352"/>
                  </a:lnTo>
                  <a:lnTo>
                    <a:pt x="214" y="370"/>
                  </a:lnTo>
                  <a:lnTo>
                    <a:pt x="233" y="392"/>
                  </a:lnTo>
                  <a:lnTo>
                    <a:pt x="253" y="415"/>
                  </a:lnTo>
                  <a:lnTo>
                    <a:pt x="269" y="435"/>
                  </a:lnTo>
                  <a:lnTo>
                    <a:pt x="274" y="444"/>
                  </a:lnTo>
                  <a:lnTo>
                    <a:pt x="278" y="451"/>
                  </a:lnTo>
                  <a:lnTo>
                    <a:pt x="280" y="456"/>
                  </a:lnTo>
                  <a:lnTo>
                    <a:pt x="280" y="459"/>
                  </a:lnTo>
                  <a:lnTo>
                    <a:pt x="278" y="459"/>
                  </a:lnTo>
                  <a:lnTo>
                    <a:pt x="273" y="458"/>
                  </a:lnTo>
                  <a:lnTo>
                    <a:pt x="268" y="455"/>
                  </a:lnTo>
                  <a:lnTo>
                    <a:pt x="260" y="448"/>
                  </a:lnTo>
                  <a:lnTo>
                    <a:pt x="242" y="432"/>
                  </a:lnTo>
                  <a:lnTo>
                    <a:pt x="222" y="410"/>
                  </a:lnTo>
                  <a:close/>
                  <a:moveTo>
                    <a:pt x="372" y="548"/>
                  </a:moveTo>
                  <a:lnTo>
                    <a:pt x="393" y="572"/>
                  </a:lnTo>
                  <a:lnTo>
                    <a:pt x="409" y="594"/>
                  </a:lnTo>
                  <a:lnTo>
                    <a:pt x="414" y="603"/>
                  </a:lnTo>
                  <a:lnTo>
                    <a:pt x="419" y="610"/>
                  </a:lnTo>
                  <a:lnTo>
                    <a:pt x="421" y="615"/>
                  </a:lnTo>
                  <a:lnTo>
                    <a:pt x="421" y="618"/>
                  </a:lnTo>
                  <a:lnTo>
                    <a:pt x="419" y="619"/>
                  </a:lnTo>
                  <a:lnTo>
                    <a:pt x="414" y="617"/>
                  </a:lnTo>
                  <a:lnTo>
                    <a:pt x="408" y="613"/>
                  </a:lnTo>
                  <a:lnTo>
                    <a:pt x="400" y="607"/>
                  </a:lnTo>
                  <a:lnTo>
                    <a:pt x="382" y="590"/>
                  </a:lnTo>
                  <a:lnTo>
                    <a:pt x="360" y="568"/>
                  </a:lnTo>
                  <a:lnTo>
                    <a:pt x="339" y="543"/>
                  </a:lnTo>
                  <a:lnTo>
                    <a:pt x="324" y="521"/>
                  </a:lnTo>
                  <a:lnTo>
                    <a:pt x="318" y="512"/>
                  </a:lnTo>
                  <a:lnTo>
                    <a:pt x="314" y="505"/>
                  </a:lnTo>
                  <a:lnTo>
                    <a:pt x="312" y="499"/>
                  </a:lnTo>
                  <a:lnTo>
                    <a:pt x="312" y="496"/>
                  </a:lnTo>
                  <a:lnTo>
                    <a:pt x="314" y="496"/>
                  </a:lnTo>
                  <a:lnTo>
                    <a:pt x="318" y="497"/>
                  </a:lnTo>
                  <a:lnTo>
                    <a:pt x="325" y="501"/>
                  </a:lnTo>
                  <a:lnTo>
                    <a:pt x="333" y="508"/>
                  </a:lnTo>
                  <a:lnTo>
                    <a:pt x="352" y="525"/>
                  </a:lnTo>
                  <a:lnTo>
                    <a:pt x="372" y="548"/>
                  </a:lnTo>
                  <a:close/>
                  <a:moveTo>
                    <a:pt x="519" y="711"/>
                  </a:moveTo>
                  <a:lnTo>
                    <a:pt x="541" y="736"/>
                  </a:lnTo>
                  <a:lnTo>
                    <a:pt x="558" y="758"/>
                  </a:lnTo>
                  <a:lnTo>
                    <a:pt x="564" y="768"/>
                  </a:lnTo>
                  <a:lnTo>
                    <a:pt x="568" y="775"/>
                  </a:lnTo>
                  <a:lnTo>
                    <a:pt x="570" y="781"/>
                  </a:lnTo>
                  <a:lnTo>
                    <a:pt x="570" y="785"/>
                  </a:lnTo>
                  <a:lnTo>
                    <a:pt x="568" y="785"/>
                  </a:lnTo>
                  <a:lnTo>
                    <a:pt x="563" y="784"/>
                  </a:lnTo>
                  <a:lnTo>
                    <a:pt x="557" y="779"/>
                  </a:lnTo>
                  <a:lnTo>
                    <a:pt x="549" y="773"/>
                  </a:lnTo>
                  <a:lnTo>
                    <a:pt x="529" y="755"/>
                  </a:lnTo>
                  <a:lnTo>
                    <a:pt x="507" y="731"/>
                  </a:lnTo>
                  <a:lnTo>
                    <a:pt x="485" y="706"/>
                  </a:lnTo>
                  <a:lnTo>
                    <a:pt x="468" y="683"/>
                  </a:lnTo>
                  <a:lnTo>
                    <a:pt x="463" y="675"/>
                  </a:lnTo>
                  <a:lnTo>
                    <a:pt x="459" y="667"/>
                  </a:lnTo>
                  <a:lnTo>
                    <a:pt x="456" y="661"/>
                  </a:lnTo>
                  <a:lnTo>
                    <a:pt x="456" y="658"/>
                  </a:lnTo>
                  <a:lnTo>
                    <a:pt x="457" y="657"/>
                  </a:lnTo>
                  <a:lnTo>
                    <a:pt x="459" y="657"/>
                  </a:lnTo>
                  <a:lnTo>
                    <a:pt x="461" y="658"/>
                  </a:lnTo>
                  <a:lnTo>
                    <a:pt x="463" y="659"/>
                  </a:lnTo>
                  <a:lnTo>
                    <a:pt x="470" y="663"/>
                  </a:lnTo>
                  <a:lnTo>
                    <a:pt x="477" y="669"/>
                  </a:lnTo>
                  <a:lnTo>
                    <a:pt x="497" y="687"/>
                  </a:lnTo>
                  <a:lnTo>
                    <a:pt x="519" y="711"/>
                  </a:lnTo>
                  <a:close/>
                  <a:moveTo>
                    <a:pt x="87" y="131"/>
                  </a:moveTo>
                  <a:lnTo>
                    <a:pt x="70" y="110"/>
                  </a:lnTo>
                  <a:lnTo>
                    <a:pt x="57" y="92"/>
                  </a:lnTo>
                  <a:lnTo>
                    <a:pt x="53" y="84"/>
                  </a:lnTo>
                  <a:lnTo>
                    <a:pt x="49" y="78"/>
                  </a:lnTo>
                  <a:lnTo>
                    <a:pt x="48" y="73"/>
                  </a:lnTo>
                  <a:lnTo>
                    <a:pt x="48" y="71"/>
                  </a:lnTo>
                  <a:lnTo>
                    <a:pt x="50" y="70"/>
                  </a:lnTo>
                  <a:lnTo>
                    <a:pt x="54" y="71"/>
                  </a:lnTo>
                  <a:lnTo>
                    <a:pt x="58" y="74"/>
                  </a:lnTo>
                  <a:lnTo>
                    <a:pt x="65" y="80"/>
                  </a:lnTo>
                  <a:lnTo>
                    <a:pt x="79" y="94"/>
                  </a:lnTo>
                  <a:lnTo>
                    <a:pt x="97" y="114"/>
                  </a:lnTo>
                  <a:lnTo>
                    <a:pt x="114" y="134"/>
                  </a:lnTo>
                  <a:lnTo>
                    <a:pt x="127" y="152"/>
                  </a:lnTo>
                  <a:lnTo>
                    <a:pt x="131" y="159"/>
                  </a:lnTo>
                  <a:lnTo>
                    <a:pt x="134" y="166"/>
                  </a:lnTo>
                  <a:lnTo>
                    <a:pt x="136" y="170"/>
                  </a:lnTo>
                  <a:lnTo>
                    <a:pt x="136" y="173"/>
                  </a:lnTo>
                  <a:lnTo>
                    <a:pt x="134" y="174"/>
                  </a:lnTo>
                  <a:lnTo>
                    <a:pt x="131" y="173"/>
                  </a:lnTo>
                  <a:lnTo>
                    <a:pt x="125" y="169"/>
                  </a:lnTo>
                  <a:lnTo>
                    <a:pt x="120" y="164"/>
                  </a:lnTo>
                  <a:lnTo>
                    <a:pt x="104" y="149"/>
                  </a:lnTo>
                  <a:lnTo>
                    <a:pt x="87" y="131"/>
                  </a:lnTo>
                  <a:close/>
                  <a:moveTo>
                    <a:pt x="217" y="251"/>
                  </a:moveTo>
                  <a:lnTo>
                    <a:pt x="235" y="272"/>
                  </a:lnTo>
                  <a:lnTo>
                    <a:pt x="248" y="291"/>
                  </a:lnTo>
                  <a:lnTo>
                    <a:pt x="252" y="298"/>
                  </a:lnTo>
                  <a:lnTo>
                    <a:pt x="256" y="305"/>
                  </a:lnTo>
                  <a:lnTo>
                    <a:pt x="258" y="309"/>
                  </a:lnTo>
                  <a:lnTo>
                    <a:pt x="258" y="313"/>
                  </a:lnTo>
                  <a:lnTo>
                    <a:pt x="256" y="314"/>
                  </a:lnTo>
                  <a:lnTo>
                    <a:pt x="251" y="312"/>
                  </a:lnTo>
                  <a:lnTo>
                    <a:pt x="247" y="308"/>
                  </a:lnTo>
                  <a:lnTo>
                    <a:pt x="240" y="304"/>
                  </a:lnTo>
                  <a:lnTo>
                    <a:pt x="225" y="288"/>
                  </a:lnTo>
                  <a:lnTo>
                    <a:pt x="206" y="269"/>
                  </a:lnTo>
                  <a:lnTo>
                    <a:pt x="188" y="247"/>
                  </a:lnTo>
                  <a:lnTo>
                    <a:pt x="174" y="228"/>
                  </a:lnTo>
                  <a:lnTo>
                    <a:pt x="170" y="220"/>
                  </a:lnTo>
                  <a:lnTo>
                    <a:pt x="166" y="213"/>
                  </a:lnTo>
                  <a:lnTo>
                    <a:pt x="164" y="209"/>
                  </a:lnTo>
                  <a:lnTo>
                    <a:pt x="164" y="206"/>
                  </a:lnTo>
                  <a:lnTo>
                    <a:pt x="166" y="206"/>
                  </a:lnTo>
                  <a:lnTo>
                    <a:pt x="171" y="207"/>
                  </a:lnTo>
                  <a:lnTo>
                    <a:pt x="175" y="210"/>
                  </a:lnTo>
                  <a:lnTo>
                    <a:pt x="182" y="216"/>
                  </a:lnTo>
                  <a:lnTo>
                    <a:pt x="198" y="231"/>
                  </a:lnTo>
                  <a:lnTo>
                    <a:pt x="217" y="251"/>
                  </a:lnTo>
                  <a:close/>
                  <a:moveTo>
                    <a:pt x="331" y="412"/>
                  </a:moveTo>
                  <a:lnTo>
                    <a:pt x="312" y="390"/>
                  </a:lnTo>
                  <a:lnTo>
                    <a:pt x="297" y="370"/>
                  </a:lnTo>
                  <a:lnTo>
                    <a:pt x="293" y="361"/>
                  </a:lnTo>
                  <a:lnTo>
                    <a:pt x="289" y="355"/>
                  </a:lnTo>
                  <a:lnTo>
                    <a:pt x="288" y="350"/>
                  </a:lnTo>
                  <a:lnTo>
                    <a:pt x="288" y="347"/>
                  </a:lnTo>
                  <a:lnTo>
                    <a:pt x="290" y="346"/>
                  </a:lnTo>
                  <a:lnTo>
                    <a:pt x="293" y="348"/>
                  </a:lnTo>
                  <a:lnTo>
                    <a:pt x="299" y="351"/>
                  </a:lnTo>
                  <a:lnTo>
                    <a:pt x="306" y="357"/>
                  </a:lnTo>
                  <a:lnTo>
                    <a:pt x="323" y="372"/>
                  </a:lnTo>
                  <a:lnTo>
                    <a:pt x="343" y="393"/>
                  </a:lnTo>
                  <a:lnTo>
                    <a:pt x="361" y="416"/>
                  </a:lnTo>
                  <a:lnTo>
                    <a:pt x="376" y="436"/>
                  </a:lnTo>
                  <a:lnTo>
                    <a:pt x="380" y="444"/>
                  </a:lnTo>
                  <a:lnTo>
                    <a:pt x="385" y="451"/>
                  </a:lnTo>
                  <a:lnTo>
                    <a:pt x="386" y="456"/>
                  </a:lnTo>
                  <a:lnTo>
                    <a:pt x="386" y="458"/>
                  </a:lnTo>
                  <a:lnTo>
                    <a:pt x="384" y="459"/>
                  </a:lnTo>
                  <a:lnTo>
                    <a:pt x="380" y="458"/>
                  </a:lnTo>
                  <a:lnTo>
                    <a:pt x="375" y="454"/>
                  </a:lnTo>
                  <a:lnTo>
                    <a:pt x="367" y="448"/>
                  </a:lnTo>
                  <a:lnTo>
                    <a:pt x="350" y="433"/>
                  </a:lnTo>
                  <a:lnTo>
                    <a:pt x="331" y="412"/>
                  </a:lnTo>
                  <a:close/>
                  <a:moveTo>
                    <a:pt x="464" y="562"/>
                  </a:moveTo>
                  <a:lnTo>
                    <a:pt x="444" y="539"/>
                  </a:lnTo>
                  <a:lnTo>
                    <a:pt x="429" y="518"/>
                  </a:lnTo>
                  <a:lnTo>
                    <a:pt x="423" y="510"/>
                  </a:lnTo>
                  <a:lnTo>
                    <a:pt x="419" y="503"/>
                  </a:lnTo>
                  <a:lnTo>
                    <a:pt x="418" y="497"/>
                  </a:lnTo>
                  <a:lnTo>
                    <a:pt x="418" y="494"/>
                  </a:lnTo>
                  <a:lnTo>
                    <a:pt x="420" y="494"/>
                  </a:lnTo>
                  <a:lnTo>
                    <a:pt x="424" y="495"/>
                  </a:lnTo>
                  <a:lnTo>
                    <a:pt x="430" y="499"/>
                  </a:lnTo>
                  <a:lnTo>
                    <a:pt x="436" y="505"/>
                  </a:lnTo>
                  <a:lnTo>
                    <a:pt x="455" y="521"/>
                  </a:lnTo>
                  <a:lnTo>
                    <a:pt x="475" y="543"/>
                  </a:lnTo>
                  <a:lnTo>
                    <a:pt x="495" y="567"/>
                  </a:lnTo>
                  <a:lnTo>
                    <a:pt x="510" y="586"/>
                  </a:lnTo>
                  <a:lnTo>
                    <a:pt x="516" y="595"/>
                  </a:lnTo>
                  <a:lnTo>
                    <a:pt x="520" y="603"/>
                  </a:lnTo>
                  <a:lnTo>
                    <a:pt x="521" y="607"/>
                  </a:lnTo>
                  <a:lnTo>
                    <a:pt x="521" y="611"/>
                  </a:lnTo>
                  <a:lnTo>
                    <a:pt x="521" y="612"/>
                  </a:lnTo>
                  <a:lnTo>
                    <a:pt x="519" y="612"/>
                  </a:lnTo>
                  <a:lnTo>
                    <a:pt x="518" y="612"/>
                  </a:lnTo>
                  <a:lnTo>
                    <a:pt x="515" y="611"/>
                  </a:lnTo>
                  <a:lnTo>
                    <a:pt x="509" y="606"/>
                  </a:lnTo>
                  <a:lnTo>
                    <a:pt x="503" y="601"/>
                  </a:lnTo>
                  <a:lnTo>
                    <a:pt x="484" y="584"/>
                  </a:lnTo>
                  <a:lnTo>
                    <a:pt x="464" y="562"/>
                  </a:lnTo>
                  <a:close/>
                  <a:moveTo>
                    <a:pt x="617" y="699"/>
                  </a:moveTo>
                  <a:lnTo>
                    <a:pt x="637" y="723"/>
                  </a:lnTo>
                  <a:lnTo>
                    <a:pt x="654" y="745"/>
                  </a:lnTo>
                  <a:lnTo>
                    <a:pt x="659" y="754"/>
                  </a:lnTo>
                  <a:lnTo>
                    <a:pt x="664" y="762"/>
                  </a:lnTo>
                  <a:lnTo>
                    <a:pt x="666" y="767"/>
                  </a:lnTo>
                  <a:lnTo>
                    <a:pt x="666" y="771"/>
                  </a:lnTo>
                  <a:lnTo>
                    <a:pt x="665" y="771"/>
                  </a:lnTo>
                  <a:lnTo>
                    <a:pt x="664" y="771"/>
                  </a:lnTo>
                  <a:lnTo>
                    <a:pt x="661" y="771"/>
                  </a:lnTo>
                  <a:lnTo>
                    <a:pt x="659" y="770"/>
                  </a:lnTo>
                  <a:lnTo>
                    <a:pt x="653" y="765"/>
                  </a:lnTo>
                  <a:lnTo>
                    <a:pt x="645" y="760"/>
                  </a:lnTo>
                  <a:lnTo>
                    <a:pt x="626" y="742"/>
                  </a:lnTo>
                  <a:lnTo>
                    <a:pt x="604" y="720"/>
                  </a:lnTo>
                  <a:lnTo>
                    <a:pt x="583" y="696"/>
                  </a:lnTo>
                  <a:lnTo>
                    <a:pt x="567" y="674"/>
                  </a:lnTo>
                  <a:lnTo>
                    <a:pt x="561" y="665"/>
                  </a:lnTo>
                  <a:lnTo>
                    <a:pt x="557" y="657"/>
                  </a:lnTo>
                  <a:lnTo>
                    <a:pt x="554" y="651"/>
                  </a:lnTo>
                  <a:lnTo>
                    <a:pt x="556" y="648"/>
                  </a:lnTo>
                  <a:lnTo>
                    <a:pt x="558" y="647"/>
                  </a:lnTo>
                  <a:lnTo>
                    <a:pt x="562" y="649"/>
                  </a:lnTo>
                  <a:lnTo>
                    <a:pt x="568" y="653"/>
                  </a:lnTo>
                  <a:lnTo>
                    <a:pt x="575" y="659"/>
                  </a:lnTo>
                  <a:lnTo>
                    <a:pt x="595" y="676"/>
                  </a:lnTo>
                  <a:lnTo>
                    <a:pt x="617" y="699"/>
                  </a:lnTo>
                  <a:close/>
                  <a:moveTo>
                    <a:pt x="214" y="147"/>
                  </a:moveTo>
                  <a:lnTo>
                    <a:pt x="197" y="127"/>
                  </a:lnTo>
                  <a:lnTo>
                    <a:pt x="185" y="111"/>
                  </a:lnTo>
                  <a:lnTo>
                    <a:pt x="181" y="103"/>
                  </a:lnTo>
                  <a:lnTo>
                    <a:pt x="177" y="98"/>
                  </a:lnTo>
                  <a:lnTo>
                    <a:pt x="176" y="93"/>
                  </a:lnTo>
                  <a:lnTo>
                    <a:pt x="176" y="90"/>
                  </a:lnTo>
                  <a:lnTo>
                    <a:pt x="178" y="90"/>
                  </a:lnTo>
                  <a:lnTo>
                    <a:pt x="182" y="91"/>
                  </a:lnTo>
                  <a:lnTo>
                    <a:pt x="186" y="94"/>
                  </a:lnTo>
                  <a:lnTo>
                    <a:pt x="192" y="99"/>
                  </a:lnTo>
                  <a:lnTo>
                    <a:pt x="207" y="112"/>
                  </a:lnTo>
                  <a:lnTo>
                    <a:pt x="224" y="131"/>
                  </a:lnTo>
                  <a:lnTo>
                    <a:pt x="239" y="151"/>
                  </a:lnTo>
                  <a:lnTo>
                    <a:pt x="252" y="167"/>
                  </a:lnTo>
                  <a:lnTo>
                    <a:pt x="257" y="175"/>
                  </a:lnTo>
                  <a:lnTo>
                    <a:pt x="259" y="180"/>
                  </a:lnTo>
                  <a:lnTo>
                    <a:pt x="261" y="185"/>
                  </a:lnTo>
                  <a:lnTo>
                    <a:pt x="261" y="188"/>
                  </a:lnTo>
                  <a:lnTo>
                    <a:pt x="259" y="189"/>
                  </a:lnTo>
                  <a:lnTo>
                    <a:pt x="256" y="187"/>
                  </a:lnTo>
                  <a:lnTo>
                    <a:pt x="250" y="185"/>
                  </a:lnTo>
                  <a:lnTo>
                    <a:pt x="245" y="179"/>
                  </a:lnTo>
                  <a:lnTo>
                    <a:pt x="230" y="166"/>
                  </a:lnTo>
                  <a:lnTo>
                    <a:pt x="214" y="147"/>
                  </a:lnTo>
                  <a:close/>
                  <a:moveTo>
                    <a:pt x="327" y="279"/>
                  </a:moveTo>
                  <a:lnTo>
                    <a:pt x="310" y="259"/>
                  </a:lnTo>
                  <a:lnTo>
                    <a:pt x="297" y="240"/>
                  </a:lnTo>
                  <a:lnTo>
                    <a:pt x="292" y="232"/>
                  </a:lnTo>
                  <a:lnTo>
                    <a:pt x="289" y="227"/>
                  </a:lnTo>
                  <a:lnTo>
                    <a:pt x="288" y="222"/>
                  </a:lnTo>
                  <a:lnTo>
                    <a:pt x="288" y="219"/>
                  </a:lnTo>
                  <a:lnTo>
                    <a:pt x="290" y="218"/>
                  </a:lnTo>
                  <a:lnTo>
                    <a:pt x="293" y="220"/>
                  </a:lnTo>
                  <a:lnTo>
                    <a:pt x="299" y="222"/>
                  </a:lnTo>
                  <a:lnTo>
                    <a:pt x="305" y="228"/>
                  </a:lnTo>
                  <a:lnTo>
                    <a:pt x="321" y="242"/>
                  </a:lnTo>
                  <a:lnTo>
                    <a:pt x="338" y="262"/>
                  </a:lnTo>
                  <a:lnTo>
                    <a:pt x="355" y="282"/>
                  </a:lnTo>
                  <a:lnTo>
                    <a:pt x="368" y="301"/>
                  </a:lnTo>
                  <a:lnTo>
                    <a:pt x="372" y="307"/>
                  </a:lnTo>
                  <a:lnTo>
                    <a:pt x="376" y="314"/>
                  </a:lnTo>
                  <a:lnTo>
                    <a:pt x="377" y="318"/>
                  </a:lnTo>
                  <a:lnTo>
                    <a:pt x="377" y="322"/>
                  </a:lnTo>
                  <a:lnTo>
                    <a:pt x="375" y="322"/>
                  </a:lnTo>
                  <a:lnTo>
                    <a:pt x="371" y="320"/>
                  </a:lnTo>
                  <a:lnTo>
                    <a:pt x="367" y="317"/>
                  </a:lnTo>
                  <a:lnTo>
                    <a:pt x="360" y="313"/>
                  </a:lnTo>
                  <a:lnTo>
                    <a:pt x="345" y="298"/>
                  </a:lnTo>
                  <a:lnTo>
                    <a:pt x="327" y="279"/>
                  </a:lnTo>
                  <a:close/>
                  <a:moveTo>
                    <a:pt x="460" y="399"/>
                  </a:moveTo>
                  <a:lnTo>
                    <a:pt x="477" y="420"/>
                  </a:lnTo>
                  <a:lnTo>
                    <a:pt x="492" y="439"/>
                  </a:lnTo>
                  <a:lnTo>
                    <a:pt x="496" y="446"/>
                  </a:lnTo>
                  <a:lnTo>
                    <a:pt x="499" y="453"/>
                  </a:lnTo>
                  <a:lnTo>
                    <a:pt x="502" y="458"/>
                  </a:lnTo>
                  <a:lnTo>
                    <a:pt x="500" y="461"/>
                  </a:lnTo>
                  <a:lnTo>
                    <a:pt x="498" y="462"/>
                  </a:lnTo>
                  <a:lnTo>
                    <a:pt x="495" y="461"/>
                  </a:lnTo>
                  <a:lnTo>
                    <a:pt x="489" y="457"/>
                  </a:lnTo>
                  <a:lnTo>
                    <a:pt x="483" y="452"/>
                  </a:lnTo>
                  <a:lnTo>
                    <a:pt x="466" y="437"/>
                  </a:lnTo>
                  <a:lnTo>
                    <a:pt x="447" y="418"/>
                  </a:lnTo>
                  <a:lnTo>
                    <a:pt x="430" y="395"/>
                  </a:lnTo>
                  <a:lnTo>
                    <a:pt x="415" y="377"/>
                  </a:lnTo>
                  <a:lnTo>
                    <a:pt x="411" y="369"/>
                  </a:lnTo>
                  <a:lnTo>
                    <a:pt x="408" y="362"/>
                  </a:lnTo>
                  <a:lnTo>
                    <a:pt x="406" y="357"/>
                  </a:lnTo>
                  <a:lnTo>
                    <a:pt x="407" y="354"/>
                  </a:lnTo>
                  <a:lnTo>
                    <a:pt x="409" y="354"/>
                  </a:lnTo>
                  <a:lnTo>
                    <a:pt x="412" y="355"/>
                  </a:lnTo>
                  <a:lnTo>
                    <a:pt x="418" y="358"/>
                  </a:lnTo>
                  <a:lnTo>
                    <a:pt x="424" y="363"/>
                  </a:lnTo>
                  <a:lnTo>
                    <a:pt x="441" y="378"/>
                  </a:lnTo>
                  <a:lnTo>
                    <a:pt x="460" y="399"/>
                  </a:lnTo>
                  <a:close/>
                  <a:moveTo>
                    <a:pt x="575" y="561"/>
                  </a:moveTo>
                  <a:lnTo>
                    <a:pt x="557" y="538"/>
                  </a:lnTo>
                  <a:lnTo>
                    <a:pt x="541" y="518"/>
                  </a:lnTo>
                  <a:lnTo>
                    <a:pt x="537" y="510"/>
                  </a:lnTo>
                  <a:lnTo>
                    <a:pt x="532" y="504"/>
                  </a:lnTo>
                  <a:lnTo>
                    <a:pt x="531" y="498"/>
                  </a:lnTo>
                  <a:lnTo>
                    <a:pt x="531" y="495"/>
                  </a:lnTo>
                  <a:lnTo>
                    <a:pt x="534" y="495"/>
                  </a:lnTo>
                  <a:lnTo>
                    <a:pt x="538" y="496"/>
                  </a:lnTo>
                  <a:lnTo>
                    <a:pt x="543" y="499"/>
                  </a:lnTo>
                  <a:lnTo>
                    <a:pt x="550" y="505"/>
                  </a:lnTo>
                  <a:lnTo>
                    <a:pt x="568" y="520"/>
                  </a:lnTo>
                  <a:lnTo>
                    <a:pt x="588" y="541"/>
                  </a:lnTo>
                  <a:lnTo>
                    <a:pt x="606" y="563"/>
                  </a:lnTo>
                  <a:lnTo>
                    <a:pt x="621" y="584"/>
                  </a:lnTo>
                  <a:lnTo>
                    <a:pt x="626" y="592"/>
                  </a:lnTo>
                  <a:lnTo>
                    <a:pt x="629" y="599"/>
                  </a:lnTo>
                  <a:lnTo>
                    <a:pt x="632" y="604"/>
                  </a:lnTo>
                  <a:lnTo>
                    <a:pt x="632" y="606"/>
                  </a:lnTo>
                  <a:lnTo>
                    <a:pt x="631" y="607"/>
                  </a:lnTo>
                  <a:lnTo>
                    <a:pt x="629" y="607"/>
                  </a:lnTo>
                  <a:lnTo>
                    <a:pt x="627" y="607"/>
                  </a:lnTo>
                  <a:lnTo>
                    <a:pt x="625" y="606"/>
                  </a:lnTo>
                  <a:lnTo>
                    <a:pt x="620" y="603"/>
                  </a:lnTo>
                  <a:lnTo>
                    <a:pt x="613" y="597"/>
                  </a:lnTo>
                  <a:lnTo>
                    <a:pt x="595" y="582"/>
                  </a:lnTo>
                  <a:lnTo>
                    <a:pt x="575" y="561"/>
                  </a:lnTo>
                  <a:close/>
                  <a:moveTo>
                    <a:pt x="457" y="293"/>
                  </a:moveTo>
                  <a:lnTo>
                    <a:pt x="441" y="273"/>
                  </a:lnTo>
                  <a:lnTo>
                    <a:pt x="429" y="255"/>
                  </a:lnTo>
                  <a:lnTo>
                    <a:pt x="423" y="248"/>
                  </a:lnTo>
                  <a:lnTo>
                    <a:pt x="421" y="242"/>
                  </a:lnTo>
                  <a:lnTo>
                    <a:pt x="419" y="238"/>
                  </a:lnTo>
                  <a:lnTo>
                    <a:pt x="420" y="234"/>
                  </a:lnTo>
                  <a:lnTo>
                    <a:pt x="421" y="234"/>
                  </a:lnTo>
                  <a:lnTo>
                    <a:pt x="425" y="236"/>
                  </a:lnTo>
                  <a:lnTo>
                    <a:pt x="430" y="239"/>
                  </a:lnTo>
                  <a:lnTo>
                    <a:pt x="435" y="243"/>
                  </a:lnTo>
                  <a:lnTo>
                    <a:pt x="451" y="256"/>
                  </a:lnTo>
                  <a:lnTo>
                    <a:pt x="468" y="275"/>
                  </a:lnTo>
                  <a:lnTo>
                    <a:pt x="484" y="294"/>
                  </a:lnTo>
                  <a:lnTo>
                    <a:pt x="497" y="312"/>
                  </a:lnTo>
                  <a:lnTo>
                    <a:pt x="502" y="319"/>
                  </a:lnTo>
                  <a:lnTo>
                    <a:pt x="505" y="325"/>
                  </a:lnTo>
                  <a:lnTo>
                    <a:pt x="506" y="329"/>
                  </a:lnTo>
                  <a:lnTo>
                    <a:pt x="506" y="333"/>
                  </a:lnTo>
                  <a:lnTo>
                    <a:pt x="504" y="334"/>
                  </a:lnTo>
                  <a:lnTo>
                    <a:pt x="500" y="332"/>
                  </a:lnTo>
                  <a:lnTo>
                    <a:pt x="495" y="329"/>
                  </a:lnTo>
                  <a:lnTo>
                    <a:pt x="489" y="325"/>
                  </a:lnTo>
                  <a:lnTo>
                    <a:pt x="474" y="311"/>
                  </a:lnTo>
                  <a:lnTo>
                    <a:pt x="457" y="293"/>
                  </a:lnTo>
                  <a:close/>
                  <a:moveTo>
                    <a:pt x="573" y="424"/>
                  </a:moveTo>
                  <a:lnTo>
                    <a:pt x="556" y="403"/>
                  </a:lnTo>
                  <a:lnTo>
                    <a:pt x="542" y="386"/>
                  </a:lnTo>
                  <a:lnTo>
                    <a:pt x="538" y="378"/>
                  </a:lnTo>
                  <a:lnTo>
                    <a:pt x="535" y="371"/>
                  </a:lnTo>
                  <a:lnTo>
                    <a:pt x="532" y="367"/>
                  </a:lnTo>
                  <a:lnTo>
                    <a:pt x="534" y="363"/>
                  </a:lnTo>
                  <a:lnTo>
                    <a:pt x="536" y="362"/>
                  </a:lnTo>
                  <a:lnTo>
                    <a:pt x="539" y="363"/>
                  </a:lnTo>
                  <a:lnTo>
                    <a:pt x="545" y="367"/>
                  </a:lnTo>
                  <a:lnTo>
                    <a:pt x="550" y="372"/>
                  </a:lnTo>
                  <a:lnTo>
                    <a:pt x="567" y="387"/>
                  </a:lnTo>
                  <a:lnTo>
                    <a:pt x="584" y="405"/>
                  </a:lnTo>
                  <a:lnTo>
                    <a:pt x="602" y="426"/>
                  </a:lnTo>
                  <a:lnTo>
                    <a:pt x="615" y="444"/>
                  </a:lnTo>
                  <a:lnTo>
                    <a:pt x="620" y="452"/>
                  </a:lnTo>
                  <a:lnTo>
                    <a:pt x="623" y="458"/>
                  </a:lnTo>
                  <a:lnTo>
                    <a:pt x="624" y="463"/>
                  </a:lnTo>
                  <a:lnTo>
                    <a:pt x="624" y="465"/>
                  </a:lnTo>
                  <a:lnTo>
                    <a:pt x="622" y="466"/>
                  </a:lnTo>
                  <a:lnTo>
                    <a:pt x="618" y="465"/>
                  </a:lnTo>
                  <a:lnTo>
                    <a:pt x="613" y="462"/>
                  </a:lnTo>
                  <a:lnTo>
                    <a:pt x="606" y="457"/>
                  </a:lnTo>
                  <a:lnTo>
                    <a:pt x="591" y="443"/>
                  </a:lnTo>
                  <a:lnTo>
                    <a:pt x="573" y="424"/>
                  </a:lnTo>
                  <a:close/>
                </a:path>
              </a:pathLst>
            </a:custGeom>
            <a:solidFill>
              <a:srgbClr val="F0DB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CH"/>
            </a:p>
          </p:txBody>
        </p:sp>
        <p:sp>
          <p:nvSpPr>
            <p:cNvPr id="32" name="Freeform 22"/>
            <p:cNvSpPr>
              <a:spLocks noEditPoints="1"/>
            </p:cNvSpPr>
            <p:nvPr userDrawn="1"/>
          </p:nvSpPr>
          <p:spPr bwMode="auto">
            <a:xfrm>
              <a:off x="9690894" y="1244599"/>
              <a:ext cx="133350" cy="508000"/>
            </a:xfrm>
            <a:custGeom>
              <a:avLst/>
              <a:gdLst>
                <a:gd name="T0" fmla="*/ 0 w 678"/>
                <a:gd name="T1" fmla="*/ 1724 h 2557"/>
                <a:gd name="T2" fmla="*/ 90 w 678"/>
                <a:gd name="T3" fmla="*/ 1690 h 2557"/>
                <a:gd name="T4" fmla="*/ 189 w 678"/>
                <a:gd name="T5" fmla="*/ 1658 h 2557"/>
                <a:gd name="T6" fmla="*/ 90 w 678"/>
                <a:gd name="T7" fmla="*/ 1434 h 2557"/>
                <a:gd name="T8" fmla="*/ 26 w 678"/>
                <a:gd name="T9" fmla="*/ 1159 h 2557"/>
                <a:gd name="T10" fmla="*/ 54 w 678"/>
                <a:gd name="T11" fmla="*/ 949 h 2557"/>
                <a:gd name="T12" fmla="*/ 126 w 678"/>
                <a:gd name="T13" fmla="*/ 859 h 2557"/>
                <a:gd name="T14" fmla="*/ 34 w 678"/>
                <a:gd name="T15" fmla="*/ 314 h 2557"/>
                <a:gd name="T16" fmla="*/ 26 w 678"/>
                <a:gd name="T17" fmla="*/ 82 h 2557"/>
                <a:gd name="T18" fmla="*/ 628 w 678"/>
                <a:gd name="T19" fmla="*/ 728 h 2557"/>
                <a:gd name="T20" fmla="*/ 622 w 678"/>
                <a:gd name="T21" fmla="*/ 1287 h 2557"/>
                <a:gd name="T22" fmla="*/ 568 w 678"/>
                <a:gd name="T23" fmla="*/ 1415 h 2557"/>
                <a:gd name="T24" fmla="*/ 647 w 678"/>
                <a:gd name="T25" fmla="*/ 1684 h 2557"/>
                <a:gd name="T26" fmla="*/ 590 w 678"/>
                <a:gd name="T27" fmla="*/ 1672 h 2557"/>
                <a:gd name="T28" fmla="*/ 611 w 678"/>
                <a:gd name="T29" fmla="*/ 2052 h 2557"/>
                <a:gd name="T30" fmla="*/ 671 w 678"/>
                <a:gd name="T31" fmla="*/ 2208 h 2557"/>
                <a:gd name="T32" fmla="*/ 654 w 678"/>
                <a:gd name="T33" fmla="*/ 2299 h 2557"/>
                <a:gd name="T34" fmla="*/ 445 w 678"/>
                <a:gd name="T35" fmla="*/ 2171 h 2557"/>
                <a:gd name="T36" fmla="*/ 637 w 678"/>
                <a:gd name="T37" fmla="*/ 2483 h 2557"/>
                <a:gd name="T38" fmla="*/ 360 w 678"/>
                <a:gd name="T39" fmla="*/ 2240 h 2557"/>
                <a:gd name="T40" fmla="*/ 81 w 678"/>
                <a:gd name="T41" fmla="*/ 1901 h 2557"/>
                <a:gd name="T42" fmla="*/ 430 w 678"/>
                <a:gd name="T43" fmla="*/ 2176 h 2557"/>
                <a:gd name="T44" fmla="*/ 325 w 678"/>
                <a:gd name="T45" fmla="*/ 2038 h 2557"/>
                <a:gd name="T46" fmla="*/ 321 w 678"/>
                <a:gd name="T47" fmla="*/ 1980 h 2557"/>
                <a:gd name="T48" fmla="*/ 112 w 678"/>
                <a:gd name="T49" fmla="*/ 1680 h 2557"/>
                <a:gd name="T50" fmla="*/ 66 w 678"/>
                <a:gd name="T51" fmla="*/ 1589 h 2557"/>
                <a:gd name="T52" fmla="*/ 341 w 678"/>
                <a:gd name="T53" fmla="*/ 1868 h 2557"/>
                <a:gd name="T54" fmla="*/ 250 w 678"/>
                <a:gd name="T55" fmla="*/ 1674 h 2557"/>
                <a:gd name="T56" fmla="*/ 369 w 678"/>
                <a:gd name="T57" fmla="*/ 1726 h 2557"/>
                <a:gd name="T58" fmla="*/ 464 w 678"/>
                <a:gd name="T59" fmla="*/ 1810 h 2557"/>
                <a:gd name="T60" fmla="*/ 311 w 678"/>
                <a:gd name="T61" fmla="*/ 1590 h 2557"/>
                <a:gd name="T62" fmla="*/ 394 w 678"/>
                <a:gd name="T63" fmla="*/ 1693 h 2557"/>
                <a:gd name="T64" fmla="*/ 243 w 678"/>
                <a:gd name="T65" fmla="*/ 1478 h 2557"/>
                <a:gd name="T66" fmla="*/ 169 w 678"/>
                <a:gd name="T67" fmla="*/ 1332 h 2557"/>
                <a:gd name="T68" fmla="*/ 330 w 678"/>
                <a:gd name="T69" fmla="*/ 1486 h 2557"/>
                <a:gd name="T70" fmla="*/ 83 w 678"/>
                <a:gd name="T71" fmla="*/ 1145 h 2557"/>
                <a:gd name="T72" fmla="*/ 504 w 678"/>
                <a:gd name="T73" fmla="*/ 1598 h 2557"/>
                <a:gd name="T74" fmla="*/ 497 w 678"/>
                <a:gd name="T75" fmla="*/ 1511 h 2557"/>
                <a:gd name="T76" fmla="*/ 271 w 678"/>
                <a:gd name="T77" fmla="*/ 1191 h 2557"/>
                <a:gd name="T78" fmla="*/ 327 w 678"/>
                <a:gd name="T79" fmla="*/ 1246 h 2557"/>
                <a:gd name="T80" fmla="*/ 191 w 678"/>
                <a:gd name="T81" fmla="*/ 999 h 2557"/>
                <a:gd name="T82" fmla="*/ 327 w 678"/>
                <a:gd name="T83" fmla="*/ 1072 h 2557"/>
                <a:gd name="T84" fmla="*/ 376 w 678"/>
                <a:gd name="T85" fmla="*/ 1124 h 2557"/>
                <a:gd name="T86" fmla="*/ 69 w 678"/>
                <a:gd name="T87" fmla="*/ 680 h 2557"/>
                <a:gd name="T88" fmla="*/ 531 w 678"/>
                <a:gd name="T89" fmla="*/ 1210 h 2557"/>
                <a:gd name="T90" fmla="*/ 194 w 678"/>
                <a:gd name="T91" fmla="*/ 746 h 2557"/>
                <a:gd name="T92" fmla="*/ 299 w 678"/>
                <a:gd name="T93" fmla="*/ 833 h 2557"/>
                <a:gd name="T94" fmla="*/ 144 w 678"/>
                <a:gd name="T95" fmla="*/ 570 h 2557"/>
                <a:gd name="T96" fmla="*/ 242 w 678"/>
                <a:gd name="T97" fmla="*/ 692 h 2557"/>
                <a:gd name="T98" fmla="*/ 483 w 678"/>
                <a:gd name="T99" fmla="*/ 928 h 2557"/>
                <a:gd name="T100" fmla="*/ 232 w 678"/>
                <a:gd name="T101" fmla="*/ 547 h 2557"/>
                <a:gd name="T102" fmla="*/ 284 w 678"/>
                <a:gd name="T103" fmla="*/ 596 h 2557"/>
                <a:gd name="T104" fmla="*/ 558 w 678"/>
                <a:gd name="T105" fmla="*/ 902 h 2557"/>
                <a:gd name="T106" fmla="*/ 307 w 678"/>
                <a:gd name="T107" fmla="*/ 526 h 2557"/>
                <a:gd name="T108" fmla="*/ 385 w 678"/>
                <a:gd name="T109" fmla="*/ 586 h 2557"/>
                <a:gd name="T110" fmla="*/ 160 w 678"/>
                <a:gd name="T111" fmla="*/ 228 h 2557"/>
                <a:gd name="T112" fmla="*/ 282 w 678"/>
                <a:gd name="T113" fmla="*/ 369 h 2557"/>
                <a:gd name="T114" fmla="*/ 571 w 678"/>
                <a:gd name="T115" fmla="*/ 683 h 2557"/>
                <a:gd name="T116" fmla="*/ 119 w 678"/>
                <a:gd name="T117" fmla="*/ 59 h 2557"/>
                <a:gd name="T118" fmla="*/ 320 w 678"/>
                <a:gd name="T119" fmla="*/ 280 h 2557"/>
                <a:gd name="T120" fmla="*/ 332 w 678"/>
                <a:gd name="T121" fmla="*/ 148 h 2557"/>
                <a:gd name="T122" fmla="*/ 533 w 678"/>
                <a:gd name="T123" fmla="*/ 372 h 2557"/>
                <a:gd name="T124" fmla="*/ 675 w 678"/>
                <a:gd name="T125" fmla="*/ 372 h 25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78" h="2557">
                  <a:moveTo>
                    <a:pt x="0" y="1868"/>
                  </a:moveTo>
                  <a:lnTo>
                    <a:pt x="0" y="1837"/>
                  </a:lnTo>
                  <a:lnTo>
                    <a:pt x="1" y="1839"/>
                  </a:lnTo>
                  <a:lnTo>
                    <a:pt x="54" y="1895"/>
                  </a:lnTo>
                  <a:lnTo>
                    <a:pt x="96" y="1942"/>
                  </a:lnTo>
                  <a:lnTo>
                    <a:pt x="112" y="1961"/>
                  </a:lnTo>
                  <a:lnTo>
                    <a:pt x="124" y="1976"/>
                  </a:lnTo>
                  <a:lnTo>
                    <a:pt x="130" y="1986"/>
                  </a:lnTo>
                  <a:lnTo>
                    <a:pt x="132" y="1991"/>
                  </a:lnTo>
                  <a:lnTo>
                    <a:pt x="128" y="1990"/>
                  </a:lnTo>
                  <a:lnTo>
                    <a:pt x="121" y="1984"/>
                  </a:lnTo>
                  <a:lnTo>
                    <a:pt x="107" y="1973"/>
                  </a:lnTo>
                  <a:lnTo>
                    <a:pt x="92" y="1959"/>
                  </a:lnTo>
                  <a:lnTo>
                    <a:pt x="50" y="1919"/>
                  </a:lnTo>
                  <a:lnTo>
                    <a:pt x="0" y="1868"/>
                  </a:lnTo>
                  <a:close/>
                  <a:moveTo>
                    <a:pt x="0" y="1792"/>
                  </a:moveTo>
                  <a:lnTo>
                    <a:pt x="0" y="1768"/>
                  </a:lnTo>
                  <a:lnTo>
                    <a:pt x="20" y="1788"/>
                  </a:lnTo>
                  <a:lnTo>
                    <a:pt x="43" y="1810"/>
                  </a:lnTo>
                  <a:lnTo>
                    <a:pt x="68" y="1835"/>
                  </a:lnTo>
                  <a:lnTo>
                    <a:pt x="94" y="1863"/>
                  </a:lnTo>
                  <a:lnTo>
                    <a:pt x="146" y="1917"/>
                  </a:lnTo>
                  <a:lnTo>
                    <a:pt x="187" y="1963"/>
                  </a:lnTo>
                  <a:lnTo>
                    <a:pt x="202" y="1981"/>
                  </a:lnTo>
                  <a:lnTo>
                    <a:pt x="213" y="1995"/>
                  </a:lnTo>
                  <a:lnTo>
                    <a:pt x="220" y="2005"/>
                  </a:lnTo>
                  <a:lnTo>
                    <a:pt x="221" y="2010"/>
                  </a:lnTo>
                  <a:lnTo>
                    <a:pt x="220" y="2011"/>
                  </a:lnTo>
                  <a:lnTo>
                    <a:pt x="218" y="2010"/>
                  </a:lnTo>
                  <a:lnTo>
                    <a:pt x="213" y="2006"/>
                  </a:lnTo>
                  <a:lnTo>
                    <a:pt x="209" y="2003"/>
                  </a:lnTo>
                  <a:lnTo>
                    <a:pt x="196" y="1992"/>
                  </a:lnTo>
                  <a:lnTo>
                    <a:pt x="178" y="1976"/>
                  </a:lnTo>
                  <a:lnTo>
                    <a:pt x="135" y="1935"/>
                  </a:lnTo>
                  <a:lnTo>
                    <a:pt x="82" y="1882"/>
                  </a:lnTo>
                  <a:lnTo>
                    <a:pt x="59" y="1857"/>
                  </a:lnTo>
                  <a:lnTo>
                    <a:pt x="38" y="1834"/>
                  </a:lnTo>
                  <a:lnTo>
                    <a:pt x="18" y="1812"/>
                  </a:lnTo>
                  <a:lnTo>
                    <a:pt x="0" y="1792"/>
                  </a:lnTo>
                  <a:close/>
                  <a:moveTo>
                    <a:pt x="0" y="1755"/>
                  </a:moveTo>
                  <a:lnTo>
                    <a:pt x="0" y="1724"/>
                  </a:lnTo>
                  <a:lnTo>
                    <a:pt x="41" y="1769"/>
                  </a:lnTo>
                  <a:lnTo>
                    <a:pt x="72" y="1805"/>
                  </a:lnTo>
                  <a:lnTo>
                    <a:pt x="84" y="1820"/>
                  </a:lnTo>
                  <a:lnTo>
                    <a:pt x="93" y="1832"/>
                  </a:lnTo>
                  <a:lnTo>
                    <a:pt x="97" y="1840"/>
                  </a:lnTo>
                  <a:lnTo>
                    <a:pt x="98" y="1843"/>
                  </a:lnTo>
                  <a:lnTo>
                    <a:pt x="96" y="1843"/>
                  </a:lnTo>
                  <a:lnTo>
                    <a:pt x="90" y="1839"/>
                  </a:lnTo>
                  <a:lnTo>
                    <a:pt x="81" y="1832"/>
                  </a:lnTo>
                  <a:lnTo>
                    <a:pt x="69" y="1821"/>
                  </a:lnTo>
                  <a:lnTo>
                    <a:pt x="38" y="1792"/>
                  </a:lnTo>
                  <a:lnTo>
                    <a:pt x="0" y="1755"/>
                  </a:lnTo>
                  <a:close/>
                  <a:moveTo>
                    <a:pt x="0" y="1665"/>
                  </a:moveTo>
                  <a:lnTo>
                    <a:pt x="0" y="1643"/>
                  </a:lnTo>
                  <a:lnTo>
                    <a:pt x="20" y="1662"/>
                  </a:lnTo>
                  <a:lnTo>
                    <a:pt x="44" y="1685"/>
                  </a:lnTo>
                  <a:lnTo>
                    <a:pt x="71" y="1712"/>
                  </a:lnTo>
                  <a:lnTo>
                    <a:pt x="100" y="1741"/>
                  </a:lnTo>
                  <a:lnTo>
                    <a:pt x="147" y="1792"/>
                  </a:lnTo>
                  <a:lnTo>
                    <a:pt x="184" y="1835"/>
                  </a:lnTo>
                  <a:lnTo>
                    <a:pt x="199" y="1853"/>
                  </a:lnTo>
                  <a:lnTo>
                    <a:pt x="209" y="1866"/>
                  </a:lnTo>
                  <a:lnTo>
                    <a:pt x="215" y="1876"/>
                  </a:lnTo>
                  <a:lnTo>
                    <a:pt x="216" y="1881"/>
                  </a:lnTo>
                  <a:lnTo>
                    <a:pt x="214" y="1881"/>
                  </a:lnTo>
                  <a:lnTo>
                    <a:pt x="212" y="1879"/>
                  </a:lnTo>
                  <a:lnTo>
                    <a:pt x="209" y="1877"/>
                  </a:lnTo>
                  <a:lnTo>
                    <a:pt x="204" y="1874"/>
                  </a:lnTo>
                  <a:lnTo>
                    <a:pt x="191" y="1864"/>
                  </a:lnTo>
                  <a:lnTo>
                    <a:pt x="176" y="1850"/>
                  </a:lnTo>
                  <a:lnTo>
                    <a:pt x="135" y="1811"/>
                  </a:lnTo>
                  <a:lnTo>
                    <a:pt x="86" y="1762"/>
                  </a:lnTo>
                  <a:lnTo>
                    <a:pt x="61" y="1735"/>
                  </a:lnTo>
                  <a:lnTo>
                    <a:pt x="38" y="1709"/>
                  </a:lnTo>
                  <a:lnTo>
                    <a:pt x="18" y="1686"/>
                  </a:lnTo>
                  <a:lnTo>
                    <a:pt x="0" y="1665"/>
                  </a:lnTo>
                  <a:close/>
                  <a:moveTo>
                    <a:pt x="0" y="1623"/>
                  </a:moveTo>
                  <a:lnTo>
                    <a:pt x="0" y="1590"/>
                  </a:lnTo>
                  <a:lnTo>
                    <a:pt x="9" y="1599"/>
                  </a:lnTo>
                  <a:lnTo>
                    <a:pt x="54" y="1649"/>
                  </a:lnTo>
                  <a:lnTo>
                    <a:pt x="90" y="1690"/>
                  </a:lnTo>
                  <a:lnTo>
                    <a:pt x="104" y="1707"/>
                  </a:lnTo>
                  <a:lnTo>
                    <a:pt x="114" y="1721"/>
                  </a:lnTo>
                  <a:lnTo>
                    <a:pt x="119" y="1729"/>
                  </a:lnTo>
                  <a:lnTo>
                    <a:pt x="121" y="1734"/>
                  </a:lnTo>
                  <a:lnTo>
                    <a:pt x="119" y="1735"/>
                  </a:lnTo>
                  <a:lnTo>
                    <a:pt x="117" y="1734"/>
                  </a:lnTo>
                  <a:lnTo>
                    <a:pt x="113" y="1732"/>
                  </a:lnTo>
                  <a:lnTo>
                    <a:pt x="108" y="1728"/>
                  </a:lnTo>
                  <a:lnTo>
                    <a:pt x="97" y="1719"/>
                  </a:lnTo>
                  <a:lnTo>
                    <a:pt x="83" y="1706"/>
                  </a:lnTo>
                  <a:lnTo>
                    <a:pt x="46" y="1670"/>
                  </a:lnTo>
                  <a:lnTo>
                    <a:pt x="0" y="1623"/>
                  </a:lnTo>
                  <a:close/>
                  <a:moveTo>
                    <a:pt x="0" y="1570"/>
                  </a:moveTo>
                  <a:lnTo>
                    <a:pt x="0" y="1545"/>
                  </a:lnTo>
                  <a:lnTo>
                    <a:pt x="17" y="1565"/>
                  </a:lnTo>
                  <a:lnTo>
                    <a:pt x="29" y="1581"/>
                  </a:lnTo>
                  <a:lnTo>
                    <a:pt x="33" y="1587"/>
                  </a:lnTo>
                  <a:lnTo>
                    <a:pt x="36" y="1593"/>
                  </a:lnTo>
                  <a:lnTo>
                    <a:pt x="38" y="1596"/>
                  </a:lnTo>
                  <a:lnTo>
                    <a:pt x="38" y="1598"/>
                  </a:lnTo>
                  <a:lnTo>
                    <a:pt x="37" y="1598"/>
                  </a:lnTo>
                  <a:lnTo>
                    <a:pt x="34" y="1597"/>
                  </a:lnTo>
                  <a:lnTo>
                    <a:pt x="30" y="1596"/>
                  </a:lnTo>
                  <a:lnTo>
                    <a:pt x="26" y="1593"/>
                  </a:lnTo>
                  <a:lnTo>
                    <a:pt x="15" y="1583"/>
                  </a:lnTo>
                  <a:lnTo>
                    <a:pt x="0" y="1570"/>
                  </a:lnTo>
                  <a:close/>
                  <a:moveTo>
                    <a:pt x="0" y="1463"/>
                  </a:moveTo>
                  <a:lnTo>
                    <a:pt x="0" y="1441"/>
                  </a:lnTo>
                  <a:lnTo>
                    <a:pt x="18" y="1458"/>
                  </a:lnTo>
                  <a:lnTo>
                    <a:pt x="41" y="1479"/>
                  </a:lnTo>
                  <a:lnTo>
                    <a:pt x="65" y="1504"/>
                  </a:lnTo>
                  <a:lnTo>
                    <a:pt x="93" y="1533"/>
                  </a:lnTo>
                  <a:lnTo>
                    <a:pt x="135" y="1578"/>
                  </a:lnTo>
                  <a:lnTo>
                    <a:pt x="168" y="1618"/>
                  </a:lnTo>
                  <a:lnTo>
                    <a:pt x="181" y="1633"/>
                  </a:lnTo>
                  <a:lnTo>
                    <a:pt x="190" y="1645"/>
                  </a:lnTo>
                  <a:lnTo>
                    <a:pt x="194" y="1654"/>
                  </a:lnTo>
                  <a:lnTo>
                    <a:pt x="196" y="1660"/>
                  </a:lnTo>
                  <a:lnTo>
                    <a:pt x="194" y="1660"/>
                  </a:lnTo>
                  <a:lnTo>
                    <a:pt x="192" y="1659"/>
                  </a:lnTo>
                  <a:lnTo>
                    <a:pt x="189" y="1658"/>
                  </a:lnTo>
                  <a:lnTo>
                    <a:pt x="184" y="1654"/>
                  </a:lnTo>
                  <a:lnTo>
                    <a:pt x="173" y="1645"/>
                  </a:lnTo>
                  <a:lnTo>
                    <a:pt x="159" y="1633"/>
                  </a:lnTo>
                  <a:lnTo>
                    <a:pt x="123" y="1598"/>
                  </a:lnTo>
                  <a:lnTo>
                    <a:pt x="80" y="1554"/>
                  </a:lnTo>
                  <a:lnTo>
                    <a:pt x="57" y="1529"/>
                  </a:lnTo>
                  <a:lnTo>
                    <a:pt x="34" y="1504"/>
                  </a:lnTo>
                  <a:lnTo>
                    <a:pt x="16" y="1483"/>
                  </a:lnTo>
                  <a:lnTo>
                    <a:pt x="0" y="1463"/>
                  </a:lnTo>
                  <a:close/>
                  <a:moveTo>
                    <a:pt x="0" y="1412"/>
                  </a:moveTo>
                  <a:lnTo>
                    <a:pt x="0" y="1377"/>
                  </a:lnTo>
                  <a:lnTo>
                    <a:pt x="9" y="1387"/>
                  </a:lnTo>
                  <a:lnTo>
                    <a:pt x="19" y="1397"/>
                  </a:lnTo>
                  <a:lnTo>
                    <a:pt x="30" y="1408"/>
                  </a:lnTo>
                  <a:lnTo>
                    <a:pt x="40" y="1419"/>
                  </a:lnTo>
                  <a:lnTo>
                    <a:pt x="80" y="1463"/>
                  </a:lnTo>
                  <a:lnTo>
                    <a:pt x="112" y="1501"/>
                  </a:lnTo>
                  <a:lnTo>
                    <a:pt x="124" y="1516"/>
                  </a:lnTo>
                  <a:lnTo>
                    <a:pt x="133" y="1529"/>
                  </a:lnTo>
                  <a:lnTo>
                    <a:pt x="137" y="1537"/>
                  </a:lnTo>
                  <a:lnTo>
                    <a:pt x="138" y="1542"/>
                  </a:lnTo>
                  <a:lnTo>
                    <a:pt x="137" y="1542"/>
                  </a:lnTo>
                  <a:lnTo>
                    <a:pt x="135" y="1542"/>
                  </a:lnTo>
                  <a:lnTo>
                    <a:pt x="132" y="1540"/>
                  </a:lnTo>
                  <a:lnTo>
                    <a:pt x="127" y="1537"/>
                  </a:lnTo>
                  <a:lnTo>
                    <a:pt x="116" y="1529"/>
                  </a:lnTo>
                  <a:lnTo>
                    <a:pt x="103" y="1516"/>
                  </a:lnTo>
                  <a:lnTo>
                    <a:pt x="68" y="1483"/>
                  </a:lnTo>
                  <a:lnTo>
                    <a:pt x="27" y="1440"/>
                  </a:lnTo>
                  <a:lnTo>
                    <a:pt x="14" y="1426"/>
                  </a:lnTo>
                  <a:lnTo>
                    <a:pt x="0" y="1412"/>
                  </a:lnTo>
                  <a:close/>
                  <a:moveTo>
                    <a:pt x="0" y="1352"/>
                  </a:moveTo>
                  <a:lnTo>
                    <a:pt x="0" y="1317"/>
                  </a:lnTo>
                  <a:lnTo>
                    <a:pt x="38" y="1359"/>
                  </a:lnTo>
                  <a:lnTo>
                    <a:pt x="69" y="1394"/>
                  </a:lnTo>
                  <a:lnTo>
                    <a:pt x="80" y="1409"/>
                  </a:lnTo>
                  <a:lnTo>
                    <a:pt x="87" y="1420"/>
                  </a:lnTo>
                  <a:lnTo>
                    <a:pt x="92" y="1429"/>
                  </a:lnTo>
                  <a:lnTo>
                    <a:pt x="93" y="1433"/>
                  </a:lnTo>
                  <a:lnTo>
                    <a:pt x="92" y="1434"/>
                  </a:lnTo>
                  <a:lnTo>
                    <a:pt x="90" y="1434"/>
                  </a:lnTo>
                  <a:lnTo>
                    <a:pt x="87" y="1433"/>
                  </a:lnTo>
                  <a:lnTo>
                    <a:pt x="84" y="1430"/>
                  </a:lnTo>
                  <a:lnTo>
                    <a:pt x="74" y="1424"/>
                  </a:lnTo>
                  <a:lnTo>
                    <a:pt x="63" y="1414"/>
                  </a:lnTo>
                  <a:lnTo>
                    <a:pt x="34" y="1387"/>
                  </a:lnTo>
                  <a:lnTo>
                    <a:pt x="0" y="1352"/>
                  </a:lnTo>
                  <a:close/>
                  <a:moveTo>
                    <a:pt x="0" y="1286"/>
                  </a:moveTo>
                  <a:lnTo>
                    <a:pt x="0" y="1253"/>
                  </a:lnTo>
                  <a:lnTo>
                    <a:pt x="26" y="1282"/>
                  </a:lnTo>
                  <a:lnTo>
                    <a:pt x="44" y="1307"/>
                  </a:lnTo>
                  <a:lnTo>
                    <a:pt x="51" y="1317"/>
                  </a:lnTo>
                  <a:lnTo>
                    <a:pt x="55" y="1324"/>
                  </a:lnTo>
                  <a:lnTo>
                    <a:pt x="59" y="1330"/>
                  </a:lnTo>
                  <a:lnTo>
                    <a:pt x="59" y="1333"/>
                  </a:lnTo>
                  <a:lnTo>
                    <a:pt x="57" y="1334"/>
                  </a:lnTo>
                  <a:lnTo>
                    <a:pt x="53" y="1332"/>
                  </a:lnTo>
                  <a:lnTo>
                    <a:pt x="48" y="1329"/>
                  </a:lnTo>
                  <a:lnTo>
                    <a:pt x="41" y="1323"/>
                  </a:lnTo>
                  <a:lnTo>
                    <a:pt x="22" y="1308"/>
                  </a:lnTo>
                  <a:lnTo>
                    <a:pt x="0" y="1286"/>
                  </a:lnTo>
                  <a:close/>
                  <a:moveTo>
                    <a:pt x="0" y="1216"/>
                  </a:moveTo>
                  <a:lnTo>
                    <a:pt x="0" y="1188"/>
                  </a:lnTo>
                  <a:lnTo>
                    <a:pt x="17" y="1209"/>
                  </a:lnTo>
                  <a:lnTo>
                    <a:pt x="29" y="1225"/>
                  </a:lnTo>
                  <a:lnTo>
                    <a:pt x="32" y="1232"/>
                  </a:lnTo>
                  <a:lnTo>
                    <a:pt x="36" y="1237"/>
                  </a:lnTo>
                  <a:lnTo>
                    <a:pt x="37" y="1241"/>
                  </a:lnTo>
                  <a:lnTo>
                    <a:pt x="37" y="1243"/>
                  </a:lnTo>
                  <a:lnTo>
                    <a:pt x="36" y="1244"/>
                  </a:lnTo>
                  <a:lnTo>
                    <a:pt x="33" y="1243"/>
                  </a:lnTo>
                  <a:lnTo>
                    <a:pt x="30" y="1241"/>
                  </a:lnTo>
                  <a:lnTo>
                    <a:pt x="26" y="1238"/>
                  </a:lnTo>
                  <a:lnTo>
                    <a:pt x="15" y="1230"/>
                  </a:lnTo>
                  <a:lnTo>
                    <a:pt x="0" y="1216"/>
                  </a:lnTo>
                  <a:close/>
                  <a:moveTo>
                    <a:pt x="0" y="1143"/>
                  </a:moveTo>
                  <a:lnTo>
                    <a:pt x="0" y="1118"/>
                  </a:lnTo>
                  <a:lnTo>
                    <a:pt x="12" y="1134"/>
                  </a:lnTo>
                  <a:lnTo>
                    <a:pt x="20" y="1147"/>
                  </a:lnTo>
                  <a:lnTo>
                    <a:pt x="23" y="1151"/>
                  </a:lnTo>
                  <a:lnTo>
                    <a:pt x="26" y="1156"/>
                  </a:lnTo>
                  <a:lnTo>
                    <a:pt x="26" y="1159"/>
                  </a:lnTo>
                  <a:lnTo>
                    <a:pt x="26" y="1160"/>
                  </a:lnTo>
                  <a:lnTo>
                    <a:pt x="25" y="1161"/>
                  </a:lnTo>
                  <a:lnTo>
                    <a:pt x="23" y="1161"/>
                  </a:lnTo>
                  <a:lnTo>
                    <a:pt x="21" y="1160"/>
                  </a:lnTo>
                  <a:lnTo>
                    <a:pt x="18" y="1158"/>
                  </a:lnTo>
                  <a:lnTo>
                    <a:pt x="10" y="1152"/>
                  </a:lnTo>
                  <a:lnTo>
                    <a:pt x="0" y="1143"/>
                  </a:lnTo>
                  <a:close/>
                  <a:moveTo>
                    <a:pt x="0" y="1070"/>
                  </a:moveTo>
                  <a:lnTo>
                    <a:pt x="0" y="1043"/>
                  </a:lnTo>
                  <a:lnTo>
                    <a:pt x="12" y="1059"/>
                  </a:lnTo>
                  <a:lnTo>
                    <a:pt x="20" y="1072"/>
                  </a:lnTo>
                  <a:lnTo>
                    <a:pt x="23" y="1077"/>
                  </a:lnTo>
                  <a:lnTo>
                    <a:pt x="26" y="1081"/>
                  </a:lnTo>
                  <a:lnTo>
                    <a:pt x="26" y="1084"/>
                  </a:lnTo>
                  <a:lnTo>
                    <a:pt x="26" y="1086"/>
                  </a:lnTo>
                  <a:lnTo>
                    <a:pt x="25" y="1086"/>
                  </a:lnTo>
                  <a:lnTo>
                    <a:pt x="23" y="1086"/>
                  </a:lnTo>
                  <a:lnTo>
                    <a:pt x="21" y="1085"/>
                  </a:lnTo>
                  <a:lnTo>
                    <a:pt x="18" y="1084"/>
                  </a:lnTo>
                  <a:lnTo>
                    <a:pt x="10" y="1077"/>
                  </a:lnTo>
                  <a:lnTo>
                    <a:pt x="0" y="1070"/>
                  </a:lnTo>
                  <a:close/>
                  <a:moveTo>
                    <a:pt x="0" y="992"/>
                  </a:moveTo>
                  <a:lnTo>
                    <a:pt x="0" y="963"/>
                  </a:lnTo>
                  <a:lnTo>
                    <a:pt x="17" y="983"/>
                  </a:lnTo>
                  <a:lnTo>
                    <a:pt x="28" y="1000"/>
                  </a:lnTo>
                  <a:lnTo>
                    <a:pt x="32" y="1007"/>
                  </a:lnTo>
                  <a:lnTo>
                    <a:pt x="36" y="1012"/>
                  </a:lnTo>
                  <a:lnTo>
                    <a:pt x="37" y="1015"/>
                  </a:lnTo>
                  <a:lnTo>
                    <a:pt x="37" y="1019"/>
                  </a:lnTo>
                  <a:lnTo>
                    <a:pt x="36" y="1019"/>
                  </a:lnTo>
                  <a:lnTo>
                    <a:pt x="32" y="1019"/>
                  </a:lnTo>
                  <a:lnTo>
                    <a:pt x="29" y="1017"/>
                  </a:lnTo>
                  <a:lnTo>
                    <a:pt x="25" y="1014"/>
                  </a:lnTo>
                  <a:lnTo>
                    <a:pt x="14" y="1006"/>
                  </a:lnTo>
                  <a:lnTo>
                    <a:pt x="0" y="992"/>
                  </a:lnTo>
                  <a:close/>
                  <a:moveTo>
                    <a:pt x="0" y="912"/>
                  </a:moveTo>
                  <a:lnTo>
                    <a:pt x="0" y="878"/>
                  </a:lnTo>
                  <a:lnTo>
                    <a:pt x="25" y="906"/>
                  </a:lnTo>
                  <a:lnTo>
                    <a:pt x="43" y="931"/>
                  </a:lnTo>
                  <a:lnTo>
                    <a:pt x="50" y="940"/>
                  </a:lnTo>
                  <a:lnTo>
                    <a:pt x="54" y="949"/>
                  </a:lnTo>
                  <a:lnTo>
                    <a:pt x="58" y="955"/>
                  </a:lnTo>
                  <a:lnTo>
                    <a:pt x="58" y="958"/>
                  </a:lnTo>
                  <a:lnTo>
                    <a:pt x="55" y="959"/>
                  </a:lnTo>
                  <a:lnTo>
                    <a:pt x="51" y="957"/>
                  </a:lnTo>
                  <a:lnTo>
                    <a:pt x="47" y="954"/>
                  </a:lnTo>
                  <a:lnTo>
                    <a:pt x="39" y="948"/>
                  </a:lnTo>
                  <a:lnTo>
                    <a:pt x="21" y="933"/>
                  </a:lnTo>
                  <a:lnTo>
                    <a:pt x="0" y="912"/>
                  </a:lnTo>
                  <a:close/>
                  <a:moveTo>
                    <a:pt x="0" y="826"/>
                  </a:moveTo>
                  <a:lnTo>
                    <a:pt x="0" y="790"/>
                  </a:lnTo>
                  <a:lnTo>
                    <a:pt x="10" y="800"/>
                  </a:lnTo>
                  <a:lnTo>
                    <a:pt x="21" y="812"/>
                  </a:lnTo>
                  <a:lnTo>
                    <a:pt x="49" y="844"/>
                  </a:lnTo>
                  <a:lnTo>
                    <a:pt x="72" y="873"/>
                  </a:lnTo>
                  <a:lnTo>
                    <a:pt x="80" y="884"/>
                  </a:lnTo>
                  <a:lnTo>
                    <a:pt x="85" y="894"/>
                  </a:lnTo>
                  <a:lnTo>
                    <a:pt x="89" y="901"/>
                  </a:lnTo>
                  <a:lnTo>
                    <a:pt x="89" y="905"/>
                  </a:lnTo>
                  <a:lnTo>
                    <a:pt x="87" y="905"/>
                  </a:lnTo>
                  <a:lnTo>
                    <a:pt x="85" y="905"/>
                  </a:lnTo>
                  <a:lnTo>
                    <a:pt x="83" y="904"/>
                  </a:lnTo>
                  <a:lnTo>
                    <a:pt x="80" y="903"/>
                  </a:lnTo>
                  <a:lnTo>
                    <a:pt x="72" y="896"/>
                  </a:lnTo>
                  <a:lnTo>
                    <a:pt x="62" y="889"/>
                  </a:lnTo>
                  <a:lnTo>
                    <a:pt x="37" y="864"/>
                  </a:lnTo>
                  <a:lnTo>
                    <a:pt x="8" y="835"/>
                  </a:lnTo>
                  <a:lnTo>
                    <a:pt x="0" y="826"/>
                  </a:lnTo>
                  <a:close/>
                  <a:moveTo>
                    <a:pt x="0" y="728"/>
                  </a:moveTo>
                  <a:lnTo>
                    <a:pt x="0" y="705"/>
                  </a:lnTo>
                  <a:lnTo>
                    <a:pt x="12" y="716"/>
                  </a:lnTo>
                  <a:lnTo>
                    <a:pt x="28" y="730"/>
                  </a:lnTo>
                  <a:lnTo>
                    <a:pt x="46" y="747"/>
                  </a:lnTo>
                  <a:lnTo>
                    <a:pt x="65" y="768"/>
                  </a:lnTo>
                  <a:lnTo>
                    <a:pt x="92" y="799"/>
                  </a:lnTo>
                  <a:lnTo>
                    <a:pt x="114" y="827"/>
                  </a:lnTo>
                  <a:lnTo>
                    <a:pt x="121" y="838"/>
                  </a:lnTo>
                  <a:lnTo>
                    <a:pt x="126" y="848"/>
                  </a:lnTo>
                  <a:lnTo>
                    <a:pt x="129" y="854"/>
                  </a:lnTo>
                  <a:lnTo>
                    <a:pt x="129" y="858"/>
                  </a:lnTo>
                  <a:lnTo>
                    <a:pt x="128" y="859"/>
                  </a:lnTo>
                  <a:lnTo>
                    <a:pt x="126" y="859"/>
                  </a:lnTo>
                  <a:lnTo>
                    <a:pt x="124" y="858"/>
                  </a:lnTo>
                  <a:lnTo>
                    <a:pt x="122" y="855"/>
                  </a:lnTo>
                  <a:lnTo>
                    <a:pt x="114" y="850"/>
                  </a:lnTo>
                  <a:lnTo>
                    <a:pt x="104" y="842"/>
                  </a:lnTo>
                  <a:lnTo>
                    <a:pt x="80" y="820"/>
                  </a:lnTo>
                  <a:lnTo>
                    <a:pt x="51" y="790"/>
                  </a:lnTo>
                  <a:lnTo>
                    <a:pt x="36" y="773"/>
                  </a:lnTo>
                  <a:lnTo>
                    <a:pt x="22" y="756"/>
                  </a:lnTo>
                  <a:lnTo>
                    <a:pt x="10" y="741"/>
                  </a:lnTo>
                  <a:lnTo>
                    <a:pt x="0" y="728"/>
                  </a:lnTo>
                  <a:close/>
                  <a:moveTo>
                    <a:pt x="0" y="620"/>
                  </a:moveTo>
                  <a:lnTo>
                    <a:pt x="0" y="612"/>
                  </a:lnTo>
                  <a:lnTo>
                    <a:pt x="1" y="616"/>
                  </a:lnTo>
                  <a:lnTo>
                    <a:pt x="1" y="619"/>
                  </a:lnTo>
                  <a:lnTo>
                    <a:pt x="1" y="619"/>
                  </a:lnTo>
                  <a:lnTo>
                    <a:pt x="0" y="620"/>
                  </a:lnTo>
                  <a:close/>
                  <a:moveTo>
                    <a:pt x="0" y="532"/>
                  </a:moveTo>
                  <a:lnTo>
                    <a:pt x="0" y="498"/>
                  </a:lnTo>
                  <a:lnTo>
                    <a:pt x="7" y="505"/>
                  </a:lnTo>
                  <a:lnTo>
                    <a:pt x="14" y="512"/>
                  </a:lnTo>
                  <a:lnTo>
                    <a:pt x="37" y="540"/>
                  </a:lnTo>
                  <a:lnTo>
                    <a:pt x="55" y="564"/>
                  </a:lnTo>
                  <a:lnTo>
                    <a:pt x="62" y="574"/>
                  </a:lnTo>
                  <a:lnTo>
                    <a:pt x="66" y="582"/>
                  </a:lnTo>
                  <a:lnTo>
                    <a:pt x="70" y="588"/>
                  </a:lnTo>
                  <a:lnTo>
                    <a:pt x="70" y="592"/>
                  </a:lnTo>
                  <a:lnTo>
                    <a:pt x="69" y="593"/>
                  </a:lnTo>
                  <a:lnTo>
                    <a:pt x="66" y="592"/>
                  </a:lnTo>
                  <a:lnTo>
                    <a:pt x="64" y="592"/>
                  </a:lnTo>
                  <a:lnTo>
                    <a:pt x="62" y="591"/>
                  </a:lnTo>
                  <a:lnTo>
                    <a:pt x="55" y="585"/>
                  </a:lnTo>
                  <a:lnTo>
                    <a:pt x="47" y="579"/>
                  </a:lnTo>
                  <a:lnTo>
                    <a:pt x="26" y="559"/>
                  </a:lnTo>
                  <a:lnTo>
                    <a:pt x="1" y="533"/>
                  </a:lnTo>
                  <a:lnTo>
                    <a:pt x="0" y="532"/>
                  </a:lnTo>
                  <a:close/>
                  <a:moveTo>
                    <a:pt x="0" y="307"/>
                  </a:moveTo>
                  <a:lnTo>
                    <a:pt x="0" y="278"/>
                  </a:lnTo>
                  <a:lnTo>
                    <a:pt x="8" y="286"/>
                  </a:lnTo>
                  <a:lnTo>
                    <a:pt x="17" y="294"/>
                  </a:lnTo>
                  <a:lnTo>
                    <a:pt x="26" y="304"/>
                  </a:lnTo>
                  <a:lnTo>
                    <a:pt x="34" y="314"/>
                  </a:lnTo>
                  <a:lnTo>
                    <a:pt x="55" y="338"/>
                  </a:lnTo>
                  <a:lnTo>
                    <a:pt x="71" y="360"/>
                  </a:lnTo>
                  <a:lnTo>
                    <a:pt x="76" y="369"/>
                  </a:lnTo>
                  <a:lnTo>
                    <a:pt x="81" y="376"/>
                  </a:lnTo>
                  <a:lnTo>
                    <a:pt x="83" y="381"/>
                  </a:lnTo>
                  <a:lnTo>
                    <a:pt x="83" y="384"/>
                  </a:lnTo>
                  <a:lnTo>
                    <a:pt x="81" y="385"/>
                  </a:lnTo>
                  <a:lnTo>
                    <a:pt x="76" y="383"/>
                  </a:lnTo>
                  <a:lnTo>
                    <a:pt x="70" y="379"/>
                  </a:lnTo>
                  <a:lnTo>
                    <a:pt x="62" y="373"/>
                  </a:lnTo>
                  <a:lnTo>
                    <a:pt x="44" y="356"/>
                  </a:lnTo>
                  <a:lnTo>
                    <a:pt x="22" y="334"/>
                  </a:lnTo>
                  <a:lnTo>
                    <a:pt x="10" y="319"/>
                  </a:lnTo>
                  <a:lnTo>
                    <a:pt x="0" y="307"/>
                  </a:lnTo>
                  <a:close/>
                  <a:moveTo>
                    <a:pt x="0" y="186"/>
                  </a:moveTo>
                  <a:lnTo>
                    <a:pt x="0" y="155"/>
                  </a:lnTo>
                  <a:lnTo>
                    <a:pt x="5" y="159"/>
                  </a:lnTo>
                  <a:lnTo>
                    <a:pt x="23" y="182"/>
                  </a:lnTo>
                  <a:lnTo>
                    <a:pt x="38" y="202"/>
                  </a:lnTo>
                  <a:lnTo>
                    <a:pt x="42" y="210"/>
                  </a:lnTo>
                  <a:lnTo>
                    <a:pt x="47" y="217"/>
                  </a:lnTo>
                  <a:lnTo>
                    <a:pt x="48" y="222"/>
                  </a:lnTo>
                  <a:lnTo>
                    <a:pt x="48" y="224"/>
                  </a:lnTo>
                  <a:lnTo>
                    <a:pt x="46" y="225"/>
                  </a:lnTo>
                  <a:lnTo>
                    <a:pt x="42" y="224"/>
                  </a:lnTo>
                  <a:lnTo>
                    <a:pt x="38" y="222"/>
                  </a:lnTo>
                  <a:lnTo>
                    <a:pt x="32" y="217"/>
                  </a:lnTo>
                  <a:lnTo>
                    <a:pt x="18" y="203"/>
                  </a:lnTo>
                  <a:lnTo>
                    <a:pt x="0" y="186"/>
                  </a:lnTo>
                  <a:close/>
                  <a:moveTo>
                    <a:pt x="0" y="58"/>
                  </a:moveTo>
                  <a:lnTo>
                    <a:pt x="0" y="28"/>
                  </a:lnTo>
                  <a:lnTo>
                    <a:pt x="17" y="48"/>
                  </a:lnTo>
                  <a:lnTo>
                    <a:pt x="30" y="67"/>
                  </a:lnTo>
                  <a:lnTo>
                    <a:pt x="34" y="73"/>
                  </a:lnTo>
                  <a:lnTo>
                    <a:pt x="38" y="80"/>
                  </a:lnTo>
                  <a:lnTo>
                    <a:pt x="39" y="84"/>
                  </a:lnTo>
                  <a:lnTo>
                    <a:pt x="39" y="88"/>
                  </a:lnTo>
                  <a:lnTo>
                    <a:pt x="38" y="88"/>
                  </a:lnTo>
                  <a:lnTo>
                    <a:pt x="34" y="88"/>
                  </a:lnTo>
                  <a:lnTo>
                    <a:pt x="31" y="85"/>
                  </a:lnTo>
                  <a:lnTo>
                    <a:pt x="26" y="82"/>
                  </a:lnTo>
                  <a:lnTo>
                    <a:pt x="15" y="72"/>
                  </a:lnTo>
                  <a:lnTo>
                    <a:pt x="0" y="58"/>
                  </a:lnTo>
                  <a:close/>
                  <a:moveTo>
                    <a:pt x="678" y="650"/>
                  </a:moveTo>
                  <a:lnTo>
                    <a:pt x="678" y="669"/>
                  </a:lnTo>
                  <a:lnTo>
                    <a:pt x="668" y="662"/>
                  </a:lnTo>
                  <a:lnTo>
                    <a:pt x="655" y="652"/>
                  </a:lnTo>
                  <a:lnTo>
                    <a:pt x="641" y="638"/>
                  </a:lnTo>
                  <a:lnTo>
                    <a:pt x="625" y="622"/>
                  </a:lnTo>
                  <a:lnTo>
                    <a:pt x="604" y="598"/>
                  </a:lnTo>
                  <a:lnTo>
                    <a:pt x="588" y="577"/>
                  </a:lnTo>
                  <a:lnTo>
                    <a:pt x="583" y="569"/>
                  </a:lnTo>
                  <a:lnTo>
                    <a:pt x="579" y="562"/>
                  </a:lnTo>
                  <a:lnTo>
                    <a:pt x="577" y="556"/>
                  </a:lnTo>
                  <a:lnTo>
                    <a:pt x="577" y="552"/>
                  </a:lnTo>
                  <a:lnTo>
                    <a:pt x="578" y="552"/>
                  </a:lnTo>
                  <a:lnTo>
                    <a:pt x="580" y="552"/>
                  </a:lnTo>
                  <a:lnTo>
                    <a:pt x="582" y="552"/>
                  </a:lnTo>
                  <a:lnTo>
                    <a:pt x="585" y="553"/>
                  </a:lnTo>
                  <a:lnTo>
                    <a:pt x="590" y="556"/>
                  </a:lnTo>
                  <a:lnTo>
                    <a:pt x="598" y="562"/>
                  </a:lnTo>
                  <a:lnTo>
                    <a:pt x="617" y="579"/>
                  </a:lnTo>
                  <a:lnTo>
                    <a:pt x="638" y="601"/>
                  </a:lnTo>
                  <a:lnTo>
                    <a:pt x="650" y="614"/>
                  </a:lnTo>
                  <a:lnTo>
                    <a:pt x="661" y="627"/>
                  </a:lnTo>
                  <a:lnTo>
                    <a:pt x="671" y="639"/>
                  </a:lnTo>
                  <a:lnTo>
                    <a:pt x="678" y="650"/>
                  </a:lnTo>
                  <a:close/>
                  <a:moveTo>
                    <a:pt x="678" y="773"/>
                  </a:moveTo>
                  <a:lnTo>
                    <a:pt x="678" y="810"/>
                  </a:lnTo>
                  <a:lnTo>
                    <a:pt x="672" y="805"/>
                  </a:lnTo>
                  <a:lnTo>
                    <a:pt x="666" y="798"/>
                  </a:lnTo>
                  <a:lnTo>
                    <a:pt x="644" y="773"/>
                  </a:lnTo>
                  <a:lnTo>
                    <a:pt x="627" y="750"/>
                  </a:lnTo>
                  <a:lnTo>
                    <a:pt x="620" y="741"/>
                  </a:lnTo>
                  <a:lnTo>
                    <a:pt x="617" y="733"/>
                  </a:lnTo>
                  <a:lnTo>
                    <a:pt x="615" y="728"/>
                  </a:lnTo>
                  <a:lnTo>
                    <a:pt x="615" y="723"/>
                  </a:lnTo>
                  <a:lnTo>
                    <a:pt x="616" y="723"/>
                  </a:lnTo>
                  <a:lnTo>
                    <a:pt x="617" y="723"/>
                  </a:lnTo>
                  <a:lnTo>
                    <a:pt x="619" y="723"/>
                  </a:lnTo>
                  <a:lnTo>
                    <a:pt x="621" y="724"/>
                  </a:lnTo>
                  <a:lnTo>
                    <a:pt x="628" y="728"/>
                  </a:lnTo>
                  <a:lnTo>
                    <a:pt x="636" y="733"/>
                  </a:lnTo>
                  <a:lnTo>
                    <a:pt x="655" y="751"/>
                  </a:lnTo>
                  <a:lnTo>
                    <a:pt x="678" y="773"/>
                  </a:lnTo>
                  <a:close/>
                  <a:moveTo>
                    <a:pt x="678" y="1012"/>
                  </a:moveTo>
                  <a:lnTo>
                    <a:pt x="678" y="1051"/>
                  </a:lnTo>
                  <a:lnTo>
                    <a:pt x="670" y="1042"/>
                  </a:lnTo>
                  <a:lnTo>
                    <a:pt x="661" y="1033"/>
                  </a:lnTo>
                  <a:lnTo>
                    <a:pt x="635" y="1004"/>
                  </a:lnTo>
                  <a:lnTo>
                    <a:pt x="615" y="979"/>
                  </a:lnTo>
                  <a:lnTo>
                    <a:pt x="607" y="968"/>
                  </a:lnTo>
                  <a:lnTo>
                    <a:pt x="603" y="959"/>
                  </a:lnTo>
                  <a:lnTo>
                    <a:pt x="599" y="953"/>
                  </a:lnTo>
                  <a:lnTo>
                    <a:pt x="600" y="949"/>
                  </a:lnTo>
                  <a:lnTo>
                    <a:pt x="601" y="948"/>
                  </a:lnTo>
                  <a:lnTo>
                    <a:pt x="603" y="948"/>
                  </a:lnTo>
                  <a:lnTo>
                    <a:pt x="605" y="949"/>
                  </a:lnTo>
                  <a:lnTo>
                    <a:pt x="608" y="950"/>
                  </a:lnTo>
                  <a:lnTo>
                    <a:pt x="616" y="955"/>
                  </a:lnTo>
                  <a:lnTo>
                    <a:pt x="625" y="961"/>
                  </a:lnTo>
                  <a:lnTo>
                    <a:pt x="648" y="982"/>
                  </a:lnTo>
                  <a:lnTo>
                    <a:pt x="675" y="1010"/>
                  </a:lnTo>
                  <a:lnTo>
                    <a:pt x="678" y="1012"/>
                  </a:lnTo>
                  <a:close/>
                  <a:moveTo>
                    <a:pt x="678" y="1237"/>
                  </a:moveTo>
                  <a:lnTo>
                    <a:pt x="678" y="1262"/>
                  </a:lnTo>
                  <a:lnTo>
                    <a:pt x="671" y="1250"/>
                  </a:lnTo>
                  <a:lnTo>
                    <a:pt x="666" y="1243"/>
                  </a:lnTo>
                  <a:lnTo>
                    <a:pt x="663" y="1236"/>
                  </a:lnTo>
                  <a:lnTo>
                    <a:pt x="663" y="1233"/>
                  </a:lnTo>
                  <a:lnTo>
                    <a:pt x="665" y="1232"/>
                  </a:lnTo>
                  <a:lnTo>
                    <a:pt x="669" y="1233"/>
                  </a:lnTo>
                  <a:lnTo>
                    <a:pt x="672" y="1234"/>
                  </a:lnTo>
                  <a:lnTo>
                    <a:pt x="678" y="1237"/>
                  </a:lnTo>
                  <a:close/>
                  <a:moveTo>
                    <a:pt x="678" y="1328"/>
                  </a:moveTo>
                  <a:lnTo>
                    <a:pt x="678" y="1367"/>
                  </a:lnTo>
                  <a:lnTo>
                    <a:pt x="653" y="1339"/>
                  </a:lnTo>
                  <a:lnTo>
                    <a:pt x="635" y="1314"/>
                  </a:lnTo>
                  <a:lnTo>
                    <a:pt x="628" y="1306"/>
                  </a:lnTo>
                  <a:lnTo>
                    <a:pt x="623" y="1297"/>
                  </a:lnTo>
                  <a:lnTo>
                    <a:pt x="620" y="1291"/>
                  </a:lnTo>
                  <a:lnTo>
                    <a:pt x="621" y="1288"/>
                  </a:lnTo>
                  <a:lnTo>
                    <a:pt x="622" y="1287"/>
                  </a:lnTo>
                  <a:lnTo>
                    <a:pt x="627" y="1288"/>
                  </a:lnTo>
                  <a:lnTo>
                    <a:pt x="632" y="1290"/>
                  </a:lnTo>
                  <a:lnTo>
                    <a:pt x="639" y="1296"/>
                  </a:lnTo>
                  <a:lnTo>
                    <a:pt x="657" y="1309"/>
                  </a:lnTo>
                  <a:lnTo>
                    <a:pt x="678" y="1328"/>
                  </a:lnTo>
                  <a:close/>
                  <a:moveTo>
                    <a:pt x="678" y="1420"/>
                  </a:moveTo>
                  <a:lnTo>
                    <a:pt x="678" y="1461"/>
                  </a:lnTo>
                  <a:lnTo>
                    <a:pt x="665" y="1449"/>
                  </a:lnTo>
                  <a:lnTo>
                    <a:pt x="649" y="1431"/>
                  </a:lnTo>
                  <a:lnTo>
                    <a:pt x="633" y="1414"/>
                  </a:lnTo>
                  <a:lnTo>
                    <a:pt x="620" y="1398"/>
                  </a:lnTo>
                  <a:lnTo>
                    <a:pt x="608" y="1383"/>
                  </a:lnTo>
                  <a:lnTo>
                    <a:pt x="599" y="1371"/>
                  </a:lnTo>
                  <a:lnTo>
                    <a:pt x="593" y="1361"/>
                  </a:lnTo>
                  <a:lnTo>
                    <a:pt x="590" y="1356"/>
                  </a:lnTo>
                  <a:lnTo>
                    <a:pt x="589" y="1353"/>
                  </a:lnTo>
                  <a:lnTo>
                    <a:pt x="588" y="1351"/>
                  </a:lnTo>
                  <a:lnTo>
                    <a:pt x="589" y="1349"/>
                  </a:lnTo>
                  <a:lnTo>
                    <a:pt x="590" y="1348"/>
                  </a:lnTo>
                  <a:lnTo>
                    <a:pt x="591" y="1348"/>
                  </a:lnTo>
                  <a:lnTo>
                    <a:pt x="595" y="1349"/>
                  </a:lnTo>
                  <a:lnTo>
                    <a:pt x="598" y="1351"/>
                  </a:lnTo>
                  <a:lnTo>
                    <a:pt x="607" y="1356"/>
                  </a:lnTo>
                  <a:lnTo>
                    <a:pt x="618" y="1365"/>
                  </a:lnTo>
                  <a:lnTo>
                    <a:pt x="646" y="1388"/>
                  </a:lnTo>
                  <a:lnTo>
                    <a:pt x="678" y="1420"/>
                  </a:lnTo>
                  <a:close/>
                  <a:moveTo>
                    <a:pt x="678" y="1511"/>
                  </a:moveTo>
                  <a:lnTo>
                    <a:pt x="678" y="1551"/>
                  </a:lnTo>
                  <a:lnTo>
                    <a:pt x="663" y="1536"/>
                  </a:lnTo>
                  <a:lnTo>
                    <a:pt x="648" y="1521"/>
                  </a:lnTo>
                  <a:lnTo>
                    <a:pt x="630" y="1502"/>
                  </a:lnTo>
                  <a:lnTo>
                    <a:pt x="614" y="1484"/>
                  </a:lnTo>
                  <a:lnTo>
                    <a:pt x="599" y="1467"/>
                  </a:lnTo>
                  <a:lnTo>
                    <a:pt x="587" y="1452"/>
                  </a:lnTo>
                  <a:lnTo>
                    <a:pt x="578" y="1439"/>
                  </a:lnTo>
                  <a:lnTo>
                    <a:pt x="571" y="1428"/>
                  </a:lnTo>
                  <a:lnTo>
                    <a:pt x="568" y="1424"/>
                  </a:lnTo>
                  <a:lnTo>
                    <a:pt x="567" y="1420"/>
                  </a:lnTo>
                  <a:lnTo>
                    <a:pt x="566" y="1418"/>
                  </a:lnTo>
                  <a:lnTo>
                    <a:pt x="567" y="1416"/>
                  </a:lnTo>
                  <a:lnTo>
                    <a:pt x="568" y="1415"/>
                  </a:lnTo>
                  <a:lnTo>
                    <a:pt x="571" y="1415"/>
                  </a:lnTo>
                  <a:lnTo>
                    <a:pt x="574" y="1416"/>
                  </a:lnTo>
                  <a:lnTo>
                    <a:pt x="577" y="1418"/>
                  </a:lnTo>
                  <a:lnTo>
                    <a:pt x="586" y="1425"/>
                  </a:lnTo>
                  <a:lnTo>
                    <a:pt x="598" y="1434"/>
                  </a:lnTo>
                  <a:lnTo>
                    <a:pt x="628" y="1460"/>
                  </a:lnTo>
                  <a:lnTo>
                    <a:pt x="663" y="1495"/>
                  </a:lnTo>
                  <a:lnTo>
                    <a:pt x="671" y="1503"/>
                  </a:lnTo>
                  <a:lnTo>
                    <a:pt x="678" y="1511"/>
                  </a:lnTo>
                  <a:close/>
                  <a:moveTo>
                    <a:pt x="678" y="1596"/>
                  </a:moveTo>
                  <a:lnTo>
                    <a:pt x="678" y="1634"/>
                  </a:lnTo>
                  <a:lnTo>
                    <a:pt x="669" y="1626"/>
                  </a:lnTo>
                  <a:lnTo>
                    <a:pt x="660" y="1617"/>
                  </a:lnTo>
                  <a:lnTo>
                    <a:pt x="651" y="1608"/>
                  </a:lnTo>
                  <a:lnTo>
                    <a:pt x="641" y="1598"/>
                  </a:lnTo>
                  <a:lnTo>
                    <a:pt x="622" y="1578"/>
                  </a:lnTo>
                  <a:lnTo>
                    <a:pt x="606" y="1561"/>
                  </a:lnTo>
                  <a:lnTo>
                    <a:pt x="590" y="1543"/>
                  </a:lnTo>
                  <a:lnTo>
                    <a:pt x="578" y="1527"/>
                  </a:lnTo>
                  <a:lnTo>
                    <a:pt x="568" y="1513"/>
                  </a:lnTo>
                  <a:lnTo>
                    <a:pt x="561" y="1502"/>
                  </a:lnTo>
                  <a:lnTo>
                    <a:pt x="558" y="1499"/>
                  </a:lnTo>
                  <a:lnTo>
                    <a:pt x="556" y="1494"/>
                  </a:lnTo>
                  <a:lnTo>
                    <a:pt x="556" y="1492"/>
                  </a:lnTo>
                  <a:lnTo>
                    <a:pt x="556" y="1490"/>
                  </a:lnTo>
                  <a:lnTo>
                    <a:pt x="557" y="1490"/>
                  </a:lnTo>
                  <a:lnTo>
                    <a:pt x="560" y="1490"/>
                  </a:lnTo>
                  <a:lnTo>
                    <a:pt x="563" y="1491"/>
                  </a:lnTo>
                  <a:lnTo>
                    <a:pt x="567" y="1493"/>
                  </a:lnTo>
                  <a:lnTo>
                    <a:pt x="576" y="1500"/>
                  </a:lnTo>
                  <a:lnTo>
                    <a:pt x="589" y="1510"/>
                  </a:lnTo>
                  <a:lnTo>
                    <a:pt x="604" y="1522"/>
                  </a:lnTo>
                  <a:lnTo>
                    <a:pt x="620" y="1537"/>
                  </a:lnTo>
                  <a:lnTo>
                    <a:pt x="638" y="1554"/>
                  </a:lnTo>
                  <a:lnTo>
                    <a:pt x="657" y="1573"/>
                  </a:lnTo>
                  <a:lnTo>
                    <a:pt x="668" y="1585"/>
                  </a:lnTo>
                  <a:lnTo>
                    <a:pt x="678" y="1596"/>
                  </a:lnTo>
                  <a:close/>
                  <a:moveTo>
                    <a:pt x="678" y="1676"/>
                  </a:moveTo>
                  <a:lnTo>
                    <a:pt x="678" y="1715"/>
                  </a:lnTo>
                  <a:lnTo>
                    <a:pt x="662" y="1701"/>
                  </a:lnTo>
                  <a:lnTo>
                    <a:pt x="647" y="1684"/>
                  </a:lnTo>
                  <a:lnTo>
                    <a:pt x="627" y="1663"/>
                  </a:lnTo>
                  <a:lnTo>
                    <a:pt x="609" y="1644"/>
                  </a:lnTo>
                  <a:lnTo>
                    <a:pt x="594" y="1626"/>
                  </a:lnTo>
                  <a:lnTo>
                    <a:pt x="580" y="1610"/>
                  </a:lnTo>
                  <a:lnTo>
                    <a:pt x="569" y="1596"/>
                  </a:lnTo>
                  <a:lnTo>
                    <a:pt x="562" y="1585"/>
                  </a:lnTo>
                  <a:lnTo>
                    <a:pt x="560" y="1580"/>
                  </a:lnTo>
                  <a:lnTo>
                    <a:pt x="557" y="1576"/>
                  </a:lnTo>
                  <a:lnTo>
                    <a:pt x="557" y="1574"/>
                  </a:lnTo>
                  <a:lnTo>
                    <a:pt x="557" y="1572"/>
                  </a:lnTo>
                  <a:lnTo>
                    <a:pt x="558" y="1572"/>
                  </a:lnTo>
                  <a:lnTo>
                    <a:pt x="561" y="1572"/>
                  </a:lnTo>
                  <a:lnTo>
                    <a:pt x="564" y="1573"/>
                  </a:lnTo>
                  <a:lnTo>
                    <a:pt x="567" y="1575"/>
                  </a:lnTo>
                  <a:lnTo>
                    <a:pt x="578" y="1581"/>
                  </a:lnTo>
                  <a:lnTo>
                    <a:pt x="590" y="1593"/>
                  </a:lnTo>
                  <a:lnTo>
                    <a:pt x="606" y="1606"/>
                  </a:lnTo>
                  <a:lnTo>
                    <a:pt x="623" y="1621"/>
                  </a:lnTo>
                  <a:lnTo>
                    <a:pt x="642" y="1639"/>
                  </a:lnTo>
                  <a:lnTo>
                    <a:pt x="662" y="1659"/>
                  </a:lnTo>
                  <a:lnTo>
                    <a:pt x="670" y="1668"/>
                  </a:lnTo>
                  <a:lnTo>
                    <a:pt x="678" y="1676"/>
                  </a:lnTo>
                  <a:close/>
                  <a:moveTo>
                    <a:pt x="678" y="1751"/>
                  </a:moveTo>
                  <a:lnTo>
                    <a:pt x="678" y="1792"/>
                  </a:lnTo>
                  <a:lnTo>
                    <a:pt x="670" y="1786"/>
                  </a:lnTo>
                  <a:lnTo>
                    <a:pt x="662" y="1777"/>
                  </a:lnTo>
                  <a:lnTo>
                    <a:pt x="642" y="1756"/>
                  </a:lnTo>
                  <a:lnTo>
                    <a:pt x="623" y="1736"/>
                  </a:lnTo>
                  <a:lnTo>
                    <a:pt x="607" y="1717"/>
                  </a:lnTo>
                  <a:lnTo>
                    <a:pt x="594" y="1701"/>
                  </a:lnTo>
                  <a:lnTo>
                    <a:pt x="582" y="1686"/>
                  </a:lnTo>
                  <a:lnTo>
                    <a:pt x="574" y="1674"/>
                  </a:lnTo>
                  <a:lnTo>
                    <a:pt x="572" y="1670"/>
                  </a:lnTo>
                  <a:lnTo>
                    <a:pt x="569" y="1665"/>
                  </a:lnTo>
                  <a:lnTo>
                    <a:pt x="568" y="1663"/>
                  </a:lnTo>
                  <a:lnTo>
                    <a:pt x="569" y="1661"/>
                  </a:lnTo>
                  <a:lnTo>
                    <a:pt x="571" y="1660"/>
                  </a:lnTo>
                  <a:lnTo>
                    <a:pt x="573" y="1661"/>
                  </a:lnTo>
                  <a:lnTo>
                    <a:pt x="576" y="1662"/>
                  </a:lnTo>
                  <a:lnTo>
                    <a:pt x="580" y="1664"/>
                  </a:lnTo>
                  <a:lnTo>
                    <a:pt x="590" y="1672"/>
                  </a:lnTo>
                  <a:lnTo>
                    <a:pt x="605" y="1683"/>
                  </a:lnTo>
                  <a:lnTo>
                    <a:pt x="620" y="1696"/>
                  </a:lnTo>
                  <a:lnTo>
                    <a:pt x="638" y="1713"/>
                  </a:lnTo>
                  <a:lnTo>
                    <a:pt x="658" y="1732"/>
                  </a:lnTo>
                  <a:lnTo>
                    <a:pt x="678" y="1751"/>
                  </a:lnTo>
                  <a:close/>
                  <a:moveTo>
                    <a:pt x="678" y="1825"/>
                  </a:moveTo>
                  <a:lnTo>
                    <a:pt x="678" y="1865"/>
                  </a:lnTo>
                  <a:lnTo>
                    <a:pt x="642" y="1826"/>
                  </a:lnTo>
                  <a:lnTo>
                    <a:pt x="615" y="1793"/>
                  </a:lnTo>
                  <a:lnTo>
                    <a:pt x="605" y="1781"/>
                  </a:lnTo>
                  <a:lnTo>
                    <a:pt x="598" y="1770"/>
                  </a:lnTo>
                  <a:lnTo>
                    <a:pt x="594" y="1762"/>
                  </a:lnTo>
                  <a:lnTo>
                    <a:pt x="594" y="1758"/>
                  </a:lnTo>
                  <a:lnTo>
                    <a:pt x="595" y="1758"/>
                  </a:lnTo>
                  <a:lnTo>
                    <a:pt x="596" y="1758"/>
                  </a:lnTo>
                  <a:lnTo>
                    <a:pt x="598" y="1759"/>
                  </a:lnTo>
                  <a:lnTo>
                    <a:pt x="601" y="1760"/>
                  </a:lnTo>
                  <a:lnTo>
                    <a:pt x="609" y="1766"/>
                  </a:lnTo>
                  <a:lnTo>
                    <a:pt x="620" y="1773"/>
                  </a:lnTo>
                  <a:lnTo>
                    <a:pt x="646" y="1796"/>
                  </a:lnTo>
                  <a:lnTo>
                    <a:pt x="678" y="1825"/>
                  </a:lnTo>
                  <a:close/>
                  <a:moveTo>
                    <a:pt x="678" y="1897"/>
                  </a:moveTo>
                  <a:lnTo>
                    <a:pt x="678" y="1931"/>
                  </a:lnTo>
                  <a:lnTo>
                    <a:pt x="657" y="1906"/>
                  </a:lnTo>
                  <a:lnTo>
                    <a:pt x="641" y="1886"/>
                  </a:lnTo>
                  <a:lnTo>
                    <a:pt x="635" y="1878"/>
                  </a:lnTo>
                  <a:lnTo>
                    <a:pt x="631" y="1872"/>
                  </a:lnTo>
                  <a:lnTo>
                    <a:pt x="629" y="1867"/>
                  </a:lnTo>
                  <a:lnTo>
                    <a:pt x="629" y="1864"/>
                  </a:lnTo>
                  <a:lnTo>
                    <a:pt x="631" y="1864"/>
                  </a:lnTo>
                  <a:lnTo>
                    <a:pt x="635" y="1864"/>
                  </a:lnTo>
                  <a:lnTo>
                    <a:pt x="639" y="1866"/>
                  </a:lnTo>
                  <a:lnTo>
                    <a:pt x="644" y="1871"/>
                  </a:lnTo>
                  <a:lnTo>
                    <a:pt x="659" y="1882"/>
                  </a:lnTo>
                  <a:lnTo>
                    <a:pt x="678" y="1897"/>
                  </a:lnTo>
                  <a:close/>
                  <a:moveTo>
                    <a:pt x="678" y="2081"/>
                  </a:moveTo>
                  <a:lnTo>
                    <a:pt x="678" y="2114"/>
                  </a:lnTo>
                  <a:lnTo>
                    <a:pt x="662" y="2101"/>
                  </a:lnTo>
                  <a:lnTo>
                    <a:pt x="647" y="2086"/>
                  </a:lnTo>
                  <a:lnTo>
                    <a:pt x="629" y="2069"/>
                  </a:lnTo>
                  <a:lnTo>
                    <a:pt x="611" y="2052"/>
                  </a:lnTo>
                  <a:lnTo>
                    <a:pt x="588" y="2027"/>
                  </a:lnTo>
                  <a:lnTo>
                    <a:pt x="566" y="2004"/>
                  </a:lnTo>
                  <a:lnTo>
                    <a:pt x="547" y="1982"/>
                  </a:lnTo>
                  <a:lnTo>
                    <a:pt x="531" y="1963"/>
                  </a:lnTo>
                  <a:lnTo>
                    <a:pt x="516" y="1947"/>
                  </a:lnTo>
                  <a:lnTo>
                    <a:pt x="508" y="1933"/>
                  </a:lnTo>
                  <a:lnTo>
                    <a:pt x="501" y="1924"/>
                  </a:lnTo>
                  <a:lnTo>
                    <a:pt x="500" y="1919"/>
                  </a:lnTo>
                  <a:lnTo>
                    <a:pt x="502" y="1918"/>
                  </a:lnTo>
                  <a:lnTo>
                    <a:pt x="504" y="1919"/>
                  </a:lnTo>
                  <a:lnTo>
                    <a:pt x="508" y="1920"/>
                  </a:lnTo>
                  <a:lnTo>
                    <a:pt x="513" y="1924"/>
                  </a:lnTo>
                  <a:lnTo>
                    <a:pt x="525" y="1932"/>
                  </a:lnTo>
                  <a:lnTo>
                    <a:pt x="541" y="1946"/>
                  </a:lnTo>
                  <a:lnTo>
                    <a:pt x="579" y="1982"/>
                  </a:lnTo>
                  <a:lnTo>
                    <a:pt x="627" y="2027"/>
                  </a:lnTo>
                  <a:lnTo>
                    <a:pt x="640" y="2042"/>
                  </a:lnTo>
                  <a:lnTo>
                    <a:pt x="653" y="2056"/>
                  </a:lnTo>
                  <a:lnTo>
                    <a:pt x="665" y="2069"/>
                  </a:lnTo>
                  <a:lnTo>
                    <a:pt x="678" y="2081"/>
                  </a:lnTo>
                  <a:close/>
                  <a:moveTo>
                    <a:pt x="678" y="2135"/>
                  </a:moveTo>
                  <a:lnTo>
                    <a:pt x="678" y="2173"/>
                  </a:lnTo>
                  <a:lnTo>
                    <a:pt x="636" y="2129"/>
                  </a:lnTo>
                  <a:lnTo>
                    <a:pt x="601" y="2091"/>
                  </a:lnTo>
                  <a:lnTo>
                    <a:pt x="589" y="2076"/>
                  </a:lnTo>
                  <a:lnTo>
                    <a:pt x="580" y="2064"/>
                  </a:lnTo>
                  <a:lnTo>
                    <a:pt x="577" y="2059"/>
                  </a:lnTo>
                  <a:lnTo>
                    <a:pt x="576" y="2055"/>
                  </a:lnTo>
                  <a:lnTo>
                    <a:pt x="575" y="2053"/>
                  </a:lnTo>
                  <a:lnTo>
                    <a:pt x="575" y="2050"/>
                  </a:lnTo>
                  <a:lnTo>
                    <a:pt x="576" y="2050"/>
                  </a:lnTo>
                  <a:lnTo>
                    <a:pt x="578" y="2050"/>
                  </a:lnTo>
                  <a:lnTo>
                    <a:pt x="580" y="2052"/>
                  </a:lnTo>
                  <a:lnTo>
                    <a:pt x="585" y="2054"/>
                  </a:lnTo>
                  <a:lnTo>
                    <a:pt x="595" y="2060"/>
                  </a:lnTo>
                  <a:lnTo>
                    <a:pt x="607" y="2070"/>
                  </a:lnTo>
                  <a:lnTo>
                    <a:pt x="639" y="2099"/>
                  </a:lnTo>
                  <a:lnTo>
                    <a:pt x="678" y="2135"/>
                  </a:lnTo>
                  <a:close/>
                  <a:moveTo>
                    <a:pt x="678" y="2199"/>
                  </a:moveTo>
                  <a:lnTo>
                    <a:pt x="678" y="2217"/>
                  </a:lnTo>
                  <a:lnTo>
                    <a:pt x="671" y="2208"/>
                  </a:lnTo>
                  <a:lnTo>
                    <a:pt x="665" y="2200"/>
                  </a:lnTo>
                  <a:lnTo>
                    <a:pt x="663" y="2195"/>
                  </a:lnTo>
                  <a:lnTo>
                    <a:pt x="663" y="2193"/>
                  </a:lnTo>
                  <a:lnTo>
                    <a:pt x="664" y="2192"/>
                  </a:lnTo>
                  <a:lnTo>
                    <a:pt x="668" y="2193"/>
                  </a:lnTo>
                  <a:lnTo>
                    <a:pt x="672" y="2195"/>
                  </a:lnTo>
                  <a:lnTo>
                    <a:pt x="678" y="2199"/>
                  </a:lnTo>
                  <a:close/>
                  <a:moveTo>
                    <a:pt x="678" y="2251"/>
                  </a:moveTo>
                  <a:lnTo>
                    <a:pt x="678" y="2261"/>
                  </a:lnTo>
                  <a:lnTo>
                    <a:pt x="670" y="2257"/>
                  </a:lnTo>
                  <a:lnTo>
                    <a:pt x="660" y="2249"/>
                  </a:lnTo>
                  <a:lnTo>
                    <a:pt x="646" y="2237"/>
                  </a:lnTo>
                  <a:lnTo>
                    <a:pt x="630" y="2224"/>
                  </a:lnTo>
                  <a:lnTo>
                    <a:pt x="591" y="2188"/>
                  </a:lnTo>
                  <a:lnTo>
                    <a:pt x="547" y="2144"/>
                  </a:lnTo>
                  <a:lnTo>
                    <a:pt x="522" y="2119"/>
                  </a:lnTo>
                  <a:lnTo>
                    <a:pt x="499" y="2093"/>
                  </a:lnTo>
                  <a:lnTo>
                    <a:pt x="478" y="2070"/>
                  </a:lnTo>
                  <a:lnTo>
                    <a:pt x="459" y="2050"/>
                  </a:lnTo>
                  <a:lnTo>
                    <a:pt x="445" y="2033"/>
                  </a:lnTo>
                  <a:lnTo>
                    <a:pt x="435" y="2018"/>
                  </a:lnTo>
                  <a:lnTo>
                    <a:pt x="432" y="2013"/>
                  </a:lnTo>
                  <a:lnTo>
                    <a:pt x="428" y="2008"/>
                  </a:lnTo>
                  <a:lnTo>
                    <a:pt x="427" y="2006"/>
                  </a:lnTo>
                  <a:lnTo>
                    <a:pt x="427" y="2004"/>
                  </a:lnTo>
                  <a:lnTo>
                    <a:pt x="428" y="2003"/>
                  </a:lnTo>
                  <a:lnTo>
                    <a:pt x="432" y="2004"/>
                  </a:lnTo>
                  <a:lnTo>
                    <a:pt x="435" y="2006"/>
                  </a:lnTo>
                  <a:lnTo>
                    <a:pt x="440" y="2010"/>
                  </a:lnTo>
                  <a:lnTo>
                    <a:pt x="453" y="2020"/>
                  </a:lnTo>
                  <a:lnTo>
                    <a:pt x="469" y="2034"/>
                  </a:lnTo>
                  <a:lnTo>
                    <a:pt x="511" y="2072"/>
                  </a:lnTo>
                  <a:lnTo>
                    <a:pt x="562" y="2122"/>
                  </a:lnTo>
                  <a:lnTo>
                    <a:pt x="601" y="2163"/>
                  </a:lnTo>
                  <a:lnTo>
                    <a:pt x="636" y="2199"/>
                  </a:lnTo>
                  <a:lnTo>
                    <a:pt x="661" y="2230"/>
                  </a:lnTo>
                  <a:lnTo>
                    <a:pt x="678" y="2251"/>
                  </a:lnTo>
                  <a:close/>
                  <a:moveTo>
                    <a:pt x="678" y="2287"/>
                  </a:moveTo>
                  <a:lnTo>
                    <a:pt x="678" y="2322"/>
                  </a:lnTo>
                  <a:lnTo>
                    <a:pt x="666" y="2311"/>
                  </a:lnTo>
                  <a:lnTo>
                    <a:pt x="654" y="2299"/>
                  </a:lnTo>
                  <a:lnTo>
                    <a:pt x="628" y="2272"/>
                  </a:lnTo>
                  <a:lnTo>
                    <a:pt x="603" y="2246"/>
                  </a:lnTo>
                  <a:lnTo>
                    <a:pt x="580" y="2223"/>
                  </a:lnTo>
                  <a:lnTo>
                    <a:pt x="562" y="2202"/>
                  </a:lnTo>
                  <a:lnTo>
                    <a:pt x="546" y="2183"/>
                  </a:lnTo>
                  <a:lnTo>
                    <a:pt x="535" y="2168"/>
                  </a:lnTo>
                  <a:lnTo>
                    <a:pt x="532" y="2163"/>
                  </a:lnTo>
                  <a:lnTo>
                    <a:pt x="529" y="2159"/>
                  </a:lnTo>
                  <a:lnTo>
                    <a:pt x="528" y="2155"/>
                  </a:lnTo>
                  <a:lnTo>
                    <a:pt x="528" y="2154"/>
                  </a:lnTo>
                  <a:lnTo>
                    <a:pt x="529" y="2153"/>
                  </a:lnTo>
                  <a:lnTo>
                    <a:pt x="532" y="2154"/>
                  </a:lnTo>
                  <a:lnTo>
                    <a:pt x="535" y="2156"/>
                  </a:lnTo>
                  <a:lnTo>
                    <a:pt x="541" y="2160"/>
                  </a:lnTo>
                  <a:lnTo>
                    <a:pt x="554" y="2171"/>
                  </a:lnTo>
                  <a:lnTo>
                    <a:pt x="572" y="2185"/>
                  </a:lnTo>
                  <a:lnTo>
                    <a:pt x="616" y="2226"/>
                  </a:lnTo>
                  <a:lnTo>
                    <a:pt x="668" y="2277"/>
                  </a:lnTo>
                  <a:lnTo>
                    <a:pt x="678" y="2287"/>
                  </a:lnTo>
                  <a:close/>
                  <a:moveTo>
                    <a:pt x="678" y="2338"/>
                  </a:moveTo>
                  <a:lnTo>
                    <a:pt x="678" y="2363"/>
                  </a:lnTo>
                  <a:lnTo>
                    <a:pt x="662" y="2344"/>
                  </a:lnTo>
                  <a:lnTo>
                    <a:pt x="651" y="2330"/>
                  </a:lnTo>
                  <a:lnTo>
                    <a:pt x="647" y="2324"/>
                  </a:lnTo>
                  <a:lnTo>
                    <a:pt x="644" y="2320"/>
                  </a:lnTo>
                  <a:lnTo>
                    <a:pt x="643" y="2317"/>
                  </a:lnTo>
                  <a:lnTo>
                    <a:pt x="643" y="2315"/>
                  </a:lnTo>
                  <a:lnTo>
                    <a:pt x="647" y="2315"/>
                  </a:lnTo>
                  <a:lnTo>
                    <a:pt x="653" y="2320"/>
                  </a:lnTo>
                  <a:lnTo>
                    <a:pt x="664" y="2327"/>
                  </a:lnTo>
                  <a:lnTo>
                    <a:pt x="678" y="2338"/>
                  </a:lnTo>
                  <a:close/>
                  <a:moveTo>
                    <a:pt x="678" y="2387"/>
                  </a:moveTo>
                  <a:lnTo>
                    <a:pt x="678" y="2397"/>
                  </a:lnTo>
                  <a:lnTo>
                    <a:pt x="669" y="2391"/>
                  </a:lnTo>
                  <a:lnTo>
                    <a:pt x="658" y="2381"/>
                  </a:lnTo>
                  <a:lnTo>
                    <a:pt x="642" y="2369"/>
                  </a:lnTo>
                  <a:lnTo>
                    <a:pt x="626" y="2354"/>
                  </a:lnTo>
                  <a:lnTo>
                    <a:pt x="586" y="2317"/>
                  </a:lnTo>
                  <a:lnTo>
                    <a:pt x="540" y="2272"/>
                  </a:lnTo>
                  <a:lnTo>
                    <a:pt x="487" y="2217"/>
                  </a:lnTo>
                  <a:lnTo>
                    <a:pt x="445" y="2171"/>
                  </a:lnTo>
                  <a:lnTo>
                    <a:pt x="429" y="2152"/>
                  </a:lnTo>
                  <a:lnTo>
                    <a:pt x="417" y="2138"/>
                  </a:lnTo>
                  <a:lnTo>
                    <a:pt x="411" y="2128"/>
                  </a:lnTo>
                  <a:lnTo>
                    <a:pt x="409" y="2123"/>
                  </a:lnTo>
                  <a:lnTo>
                    <a:pt x="411" y="2122"/>
                  </a:lnTo>
                  <a:lnTo>
                    <a:pt x="414" y="2123"/>
                  </a:lnTo>
                  <a:lnTo>
                    <a:pt x="417" y="2125"/>
                  </a:lnTo>
                  <a:lnTo>
                    <a:pt x="423" y="2130"/>
                  </a:lnTo>
                  <a:lnTo>
                    <a:pt x="436" y="2141"/>
                  </a:lnTo>
                  <a:lnTo>
                    <a:pt x="455" y="2155"/>
                  </a:lnTo>
                  <a:lnTo>
                    <a:pt x="499" y="2197"/>
                  </a:lnTo>
                  <a:lnTo>
                    <a:pt x="553" y="2250"/>
                  </a:lnTo>
                  <a:lnTo>
                    <a:pt x="595" y="2293"/>
                  </a:lnTo>
                  <a:lnTo>
                    <a:pt x="631" y="2332"/>
                  </a:lnTo>
                  <a:lnTo>
                    <a:pt x="660" y="2364"/>
                  </a:lnTo>
                  <a:lnTo>
                    <a:pt x="678" y="2387"/>
                  </a:lnTo>
                  <a:close/>
                  <a:moveTo>
                    <a:pt x="678" y="2416"/>
                  </a:moveTo>
                  <a:lnTo>
                    <a:pt x="678" y="2450"/>
                  </a:lnTo>
                  <a:lnTo>
                    <a:pt x="675" y="2448"/>
                  </a:lnTo>
                  <a:lnTo>
                    <a:pt x="646" y="2419"/>
                  </a:lnTo>
                  <a:lnTo>
                    <a:pt x="619" y="2391"/>
                  </a:lnTo>
                  <a:lnTo>
                    <a:pt x="596" y="2366"/>
                  </a:lnTo>
                  <a:lnTo>
                    <a:pt x="575" y="2343"/>
                  </a:lnTo>
                  <a:lnTo>
                    <a:pt x="558" y="2324"/>
                  </a:lnTo>
                  <a:lnTo>
                    <a:pt x="546" y="2309"/>
                  </a:lnTo>
                  <a:lnTo>
                    <a:pt x="542" y="2303"/>
                  </a:lnTo>
                  <a:lnTo>
                    <a:pt x="540" y="2299"/>
                  </a:lnTo>
                  <a:lnTo>
                    <a:pt x="537" y="2295"/>
                  </a:lnTo>
                  <a:lnTo>
                    <a:pt x="537" y="2293"/>
                  </a:lnTo>
                  <a:lnTo>
                    <a:pt x="539" y="2293"/>
                  </a:lnTo>
                  <a:lnTo>
                    <a:pt x="542" y="2294"/>
                  </a:lnTo>
                  <a:lnTo>
                    <a:pt x="545" y="2296"/>
                  </a:lnTo>
                  <a:lnTo>
                    <a:pt x="551" y="2300"/>
                  </a:lnTo>
                  <a:lnTo>
                    <a:pt x="564" y="2310"/>
                  </a:lnTo>
                  <a:lnTo>
                    <a:pt x="582" y="2325"/>
                  </a:lnTo>
                  <a:lnTo>
                    <a:pt x="625" y="2365"/>
                  </a:lnTo>
                  <a:lnTo>
                    <a:pt x="678" y="2416"/>
                  </a:lnTo>
                  <a:close/>
                  <a:moveTo>
                    <a:pt x="678" y="2494"/>
                  </a:moveTo>
                  <a:lnTo>
                    <a:pt x="678" y="2522"/>
                  </a:lnTo>
                  <a:lnTo>
                    <a:pt x="658" y="2503"/>
                  </a:lnTo>
                  <a:lnTo>
                    <a:pt x="637" y="2483"/>
                  </a:lnTo>
                  <a:lnTo>
                    <a:pt x="614" y="2461"/>
                  </a:lnTo>
                  <a:lnTo>
                    <a:pt x="590" y="2438"/>
                  </a:lnTo>
                  <a:lnTo>
                    <a:pt x="533" y="2379"/>
                  </a:lnTo>
                  <a:lnTo>
                    <a:pt x="488" y="2330"/>
                  </a:lnTo>
                  <a:lnTo>
                    <a:pt x="470" y="2311"/>
                  </a:lnTo>
                  <a:lnTo>
                    <a:pt x="458" y="2295"/>
                  </a:lnTo>
                  <a:lnTo>
                    <a:pt x="450" y="2284"/>
                  </a:lnTo>
                  <a:lnTo>
                    <a:pt x="449" y="2280"/>
                  </a:lnTo>
                  <a:lnTo>
                    <a:pt x="450" y="2279"/>
                  </a:lnTo>
                  <a:lnTo>
                    <a:pt x="453" y="2280"/>
                  </a:lnTo>
                  <a:lnTo>
                    <a:pt x="457" y="2283"/>
                  </a:lnTo>
                  <a:lnTo>
                    <a:pt x="462" y="2288"/>
                  </a:lnTo>
                  <a:lnTo>
                    <a:pt x="478" y="2299"/>
                  </a:lnTo>
                  <a:lnTo>
                    <a:pt x="497" y="2315"/>
                  </a:lnTo>
                  <a:lnTo>
                    <a:pt x="545" y="2360"/>
                  </a:lnTo>
                  <a:lnTo>
                    <a:pt x="603" y="2418"/>
                  </a:lnTo>
                  <a:lnTo>
                    <a:pt x="623" y="2438"/>
                  </a:lnTo>
                  <a:lnTo>
                    <a:pt x="642" y="2458"/>
                  </a:lnTo>
                  <a:lnTo>
                    <a:pt x="661" y="2476"/>
                  </a:lnTo>
                  <a:lnTo>
                    <a:pt x="678" y="2494"/>
                  </a:lnTo>
                  <a:close/>
                  <a:moveTo>
                    <a:pt x="678" y="2529"/>
                  </a:moveTo>
                  <a:lnTo>
                    <a:pt x="678" y="2557"/>
                  </a:lnTo>
                  <a:lnTo>
                    <a:pt x="648" y="2524"/>
                  </a:lnTo>
                  <a:lnTo>
                    <a:pt x="625" y="2498"/>
                  </a:lnTo>
                  <a:lnTo>
                    <a:pt x="616" y="2488"/>
                  </a:lnTo>
                  <a:lnTo>
                    <a:pt x="610" y="2480"/>
                  </a:lnTo>
                  <a:lnTo>
                    <a:pt x="607" y="2475"/>
                  </a:lnTo>
                  <a:lnTo>
                    <a:pt x="606" y="2472"/>
                  </a:lnTo>
                  <a:lnTo>
                    <a:pt x="608" y="2472"/>
                  </a:lnTo>
                  <a:lnTo>
                    <a:pt x="612" y="2474"/>
                  </a:lnTo>
                  <a:lnTo>
                    <a:pt x="619" y="2479"/>
                  </a:lnTo>
                  <a:lnTo>
                    <a:pt x="627" y="2485"/>
                  </a:lnTo>
                  <a:lnTo>
                    <a:pt x="650" y="2504"/>
                  </a:lnTo>
                  <a:lnTo>
                    <a:pt x="678" y="2529"/>
                  </a:lnTo>
                  <a:close/>
                  <a:moveTo>
                    <a:pt x="512" y="2378"/>
                  </a:moveTo>
                  <a:lnTo>
                    <a:pt x="508" y="2377"/>
                  </a:lnTo>
                  <a:lnTo>
                    <a:pt x="498" y="2370"/>
                  </a:lnTo>
                  <a:lnTo>
                    <a:pt x="483" y="2358"/>
                  </a:lnTo>
                  <a:lnTo>
                    <a:pt x="465" y="2342"/>
                  </a:lnTo>
                  <a:lnTo>
                    <a:pt x="417" y="2296"/>
                  </a:lnTo>
                  <a:lnTo>
                    <a:pt x="360" y="2240"/>
                  </a:lnTo>
                  <a:lnTo>
                    <a:pt x="304" y="2182"/>
                  </a:lnTo>
                  <a:lnTo>
                    <a:pt x="258" y="2132"/>
                  </a:lnTo>
                  <a:lnTo>
                    <a:pt x="242" y="2113"/>
                  </a:lnTo>
                  <a:lnTo>
                    <a:pt x="230" y="2098"/>
                  </a:lnTo>
                  <a:lnTo>
                    <a:pt x="222" y="2087"/>
                  </a:lnTo>
                  <a:lnTo>
                    <a:pt x="221" y="2082"/>
                  </a:lnTo>
                  <a:lnTo>
                    <a:pt x="222" y="2081"/>
                  </a:lnTo>
                  <a:lnTo>
                    <a:pt x="224" y="2084"/>
                  </a:lnTo>
                  <a:lnTo>
                    <a:pt x="229" y="2086"/>
                  </a:lnTo>
                  <a:lnTo>
                    <a:pt x="234" y="2090"/>
                  </a:lnTo>
                  <a:lnTo>
                    <a:pt x="248" y="2102"/>
                  </a:lnTo>
                  <a:lnTo>
                    <a:pt x="267" y="2119"/>
                  </a:lnTo>
                  <a:lnTo>
                    <a:pt x="315" y="2164"/>
                  </a:lnTo>
                  <a:lnTo>
                    <a:pt x="372" y="2221"/>
                  </a:lnTo>
                  <a:lnTo>
                    <a:pt x="428" y="2279"/>
                  </a:lnTo>
                  <a:lnTo>
                    <a:pt x="473" y="2328"/>
                  </a:lnTo>
                  <a:lnTo>
                    <a:pt x="490" y="2347"/>
                  </a:lnTo>
                  <a:lnTo>
                    <a:pt x="503" y="2363"/>
                  </a:lnTo>
                  <a:lnTo>
                    <a:pt x="510" y="2374"/>
                  </a:lnTo>
                  <a:lnTo>
                    <a:pt x="512" y="2378"/>
                  </a:lnTo>
                  <a:close/>
                  <a:moveTo>
                    <a:pt x="225" y="2036"/>
                  </a:moveTo>
                  <a:lnTo>
                    <a:pt x="279" y="2092"/>
                  </a:lnTo>
                  <a:lnTo>
                    <a:pt x="322" y="2140"/>
                  </a:lnTo>
                  <a:lnTo>
                    <a:pt x="339" y="2159"/>
                  </a:lnTo>
                  <a:lnTo>
                    <a:pt x="350" y="2173"/>
                  </a:lnTo>
                  <a:lnTo>
                    <a:pt x="358" y="2184"/>
                  </a:lnTo>
                  <a:lnTo>
                    <a:pt x="359" y="2188"/>
                  </a:lnTo>
                  <a:lnTo>
                    <a:pt x="358" y="2188"/>
                  </a:lnTo>
                  <a:lnTo>
                    <a:pt x="355" y="2187"/>
                  </a:lnTo>
                  <a:lnTo>
                    <a:pt x="351" y="2185"/>
                  </a:lnTo>
                  <a:lnTo>
                    <a:pt x="346" y="2181"/>
                  </a:lnTo>
                  <a:lnTo>
                    <a:pt x="332" y="2170"/>
                  </a:lnTo>
                  <a:lnTo>
                    <a:pt x="314" y="2153"/>
                  </a:lnTo>
                  <a:lnTo>
                    <a:pt x="268" y="2110"/>
                  </a:lnTo>
                  <a:lnTo>
                    <a:pt x="214" y="2056"/>
                  </a:lnTo>
                  <a:lnTo>
                    <a:pt x="160" y="1999"/>
                  </a:lnTo>
                  <a:lnTo>
                    <a:pt x="117" y="1951"/>
                  </a:lnTo>
                  <a:lnTo>
                    <a:pt x="101" y="1931"/>
                  </a:lnTo>
                  <a:lnTo>
                    <a:pt x="90" y="1917"/>
                  </a:lnTo>
                  <a:lnTo>
                    <a:pt x="82" y="1907"/>
                  </a:lnTo>
                  <a:lnTo>
                    <a:pt x="81" y="1901"/>
                  </a:lnTo>
                  <a:lnTo>
                    <a:pt x="82" y="1901"/>
                  </a:lnTo>
                  <a:lnTo>
                    <a:pt x="85" y="1903"/>
                  </a:lnTo>
                  <a:lnTo>
                    <a:pt x="89" y="1905"/>
                  </a:lnTo>
                  <a:lnTo>
                    <a:pt x="94" y="1909"/>
                  </a:lnTo>
                  <a:lnTo>
                    <a:pt x="108" y="1921"/>
                  </a:lnTo>
                  <a:lnTo>
                    <a:pt x="126" y="1937"/>
                  </a:lnTo>
                  <a:lnTo>
                    <a:pt x="171" y="1981"/>
                  </a:lnTo>
                  <a:lnTo>
                    <a:pt x="225" y="2036"/>
                  </a:lnTo>
                  <a:close/>
                  <a:moveTo>
                    <a:pt x="307" y="2098"/>
                  </a:moveTo>
                  <a:lnTo>
                    <a:pt x="308" y="2098"/>
                  </a:lnTo>
                  <a:lnTo>
                    <a:pt x="311" y="2099"/>
                  </a:lnTo>
                  <a:lnTo>
                    <a:pt x="316" y="2101"/>
                  </a:lnTo>
                  <a:lnTo>
                    <a:pt x="320" y="2106"/>
                  </a:lnTo>
                  <a:lnTo>
                    <a:pt x="334" y="2117"/>
                  </a:lnTo>
                  <a:lnTo>
                    <a:pt x="353" y="2133"/>
                  </a:lnTo>
                  <a:lnTo>
                    <a:pt x="400" y="2176"/>
                  </a:lnTo>
                  <a:lnTo>
                    <a:pt x="455" y="2231"/>
                  </a:lnTo>
                  <a:lnTo>
                    <a:pt x="510" y="2288"/>
                  </a:lnTo>
                  <a:lnTo>
                    <a:pt x="553" y="2335"/>
                  </a:lnTo>
                  <a:lnTo>
                    <a:pt x="569" y="2355"/>
                  </a:lnTo>
                  <a:lnTo>
                    <a:pt x="582" y="2369"/>
                  </a:lnTo>
                  <a:lnTo>
                    <a:pt x="588" y="2379"/>
                  </a:lnTo>
                  <a:lnTo>
                    <a:pt x="590" y="2385"/>
                  </a:lnTo>
                  <a:lnTo>
                    <a:pt x="589" y="2385"/>
                  </a:lnTo>
                  <a:lnTo>
                    <a:pt x="586" y="2384"/>
                  </a:lnTo>
                  <a:lnTo>
                    <a:pt x="582" y="2381"/>
                  </a:lnTo>
                  <a:lnTo>
                    <a:pt x="577" y="2377"/>
                  </a:lnTo>
                  <a:lnTo>
                    <a:pt x="563" y="2366"/>
                  </a:lnTo>
                  <a:lnTo>
                    <a:pt x="544" y="2351"/>
                  </a:lnTo>
                  <a:lnTo>
                    <a:pt x="498" y="2306"/>
                  </a:lnTo>
                  <a:lnTo>
                    <a:pt x="443" y="2252"/>
                  </a:lnTo>
                  <a:lnTo>
                    <a:pt x="387" y="2195"/>
                  </a:lnTo>
                  <a:lnTo>
                    <a:pt x="344" y="2148"/>
                  </a:lnTo>
                  <a:lnTo>
                    <a:pt x="328" y="2129"/>
                  </a:lnTo>
                  <a:lnTo>
                    <a:pt x="316" y="2113"/>
                  </a:lnTo>
                  <a:lnTo>
                    <a:pt x="309" y="2103"/>
                  </a:lnTo>
                  <a:lnTo>
                    <a:pt x="307" y="2098"/>
                  </a:lnTo>
                  <a:close/>
                  <a:moveTo>
                    <a:pt x="321" y="2057"/>
                  </a:moveTo>
                  <a:lnTo>
                    <a:pt x="374" y="2112"/>
                  </a:lnTo>
                  <a:lnTo>
                    <a:pt x="415" y="2157"/>
                  </a:lnTo>
                  <a:lnTo>
                    <a:pt x="430" y="2176"/>
                  </a:lnTo>
                  <a:lnTo>
                    <a:pt x="443" y="2191"/>
                  </a:lnTo>
                  <a:lnTo>
                    <a:pt x="449" y="2200"/>
                  </a:lnTo>
                  <a:lnTo>
                    <a:pt x="450" y="2205"/>
                  </a:lnTo>
                  <a:lnTo>
                    <a:pt x="449" y="2206"/>
                  </a:lnTo>
                  <a:lnTo>
                    <a:pt x="447" y="2205"/>
                  </a:lnTo>
                  <a:lnTo>
                    <a:pt x="443" y="2203"/>
                  </a:lnTo>
                  <a:lnTo>
                    <a:pt x="437" y="2198"/>
                  </a:lnTo>
                  <a:lnTo>
                    <a:pt x="424" y="2187"/>
                  </a:lnTo>
                  <a:lnTo>
                    <a:pt x="406" y="2172"/>
                  </a:lnTo>
                  <a:lnTo>
                    <a:pt x="362" y="2131"/>
                  </a:lnTo>
                  <a:lnTo>
                    <a:pt x="309" y="2078"/>
                  </a:lnTo>
                  <a:lnTo>
                    <a:pt x="257" y="2023"/>
                  </a:lnTo>
                  <a:lnTo>
                    <a:pt x="215" y="1976"/>
                  </a:lnTo>
                  <a:lnTo>
                    <a:pt x="200" y="1958"/>
                  </a:lnTo>
                  <a:lnTo>
                    <a:pt x="189" y="1943"/>
                  </a:lnTo>
                  <a:lnTo>
                    <a:pt x="182" y="1933"/>
                  </a:lnTo>
                  <a:lnTo>
                    <a:pt x="180" y="1929"/>
                  </a:lnTo>
                  <a:lnTo>
                    <a:pt x="182" y="1928"/>
                  </a:lnTo>
                  <a:lnTo>
                    <a:pt x="184" y="1929"/>
                  </a:lnTo>
                  <a:lnTo>
                    <a:pt x="189" y="1932"/>
                  </a:lnTo>
                  <a:lnTo>
                    <a:pt x="193" y="1936"/>
                  </a:lnTo>
                  <a:lnTo>
                    <a:pt x="207" y="1947"/>
                  </a:lnTo>
                  <a:lnTo>
                    <a:pt x="224" y="1962"/>
                  </a:lnTo>
                  <a:lnTo>
                    <a:pt x="268" y="2004"/>
                  </a:lnTo>
                  <a:lnTo>
                    <a:pt x="321" y="2057"/>
                  </a:lnTo>
                  <a:close/>
                  <a:moveTo>
                    <a:pt x="69" y="1769"/>
                  </a:moveTo>
                  <a:lnTo>
                    <a:pt x="70" y="1769"/>
                  </a:lnTo>
                  <a:lnTo>
                    <a:pt x="72" y="1770"/>
                  </a:lnTo>
                  <a:lnTo>
                    <a:pt x="75" y="1772"/>
                  </a:lnTo>
                  <a:lnTo>
                    <a:pt x="81" y="1777"/>
                  </a:lnTo>
                  <a:lnTo>
                    <a:pt x="94" y="1787"/>
                  </a:lnTo>
                  <a:lnTo>
                    <a:pt x="111" y="1802"/>
                  </a:lnTo>
                  <a:lnTo>
                    <a:pt x="152" y="1842"/>
                  </a:lnTo>
                  <a:lnTo>
                    <a:pt x="203" y="1894"/>
                  </a:lnTo>
                  <a:lnTo>
                    <a:pt x="253" y="1947"/>
                  </a:lnTo>
                  <a:lnTo>
                    <a:pt x="293" y="1991"/>
                  </a:lnTo>
                  <a:lnTo>
                    <a:pt x="308" y="2010"/>
                  </a:lnTo>
                  <a:lnTo>
                    <a:pt x="318" y="2023"/>
                  </a:lnTo>
                  <a:lnTo>
                    <a:pt x="325" y="2033"/>
                  </a:lnTo>
                  <a:lnTo>
                    <a:pt x="327" y="2037"/>
                  </a:lnTo>
                  <a:lnTo>
                    <a:pt x="325" y="2038"/>
                  </a:lnTo>
                  <a:lnTo>
                    <a:pt x="322" y="2037"/>
                  </a:lnTo>
                  <a:lnTo>
                    <a:pt x="319" y="2035"/>
                  </a:lnTo>
                  <a:lnTo>
                    <a:pt x="314" y="2031"/>
                  </a:lnTo>
                  <a:lnTo>
                    <a:pt x="300" y="2021"/>
                  </a:lnTo>
                  <a:lnTo>
                    <a:pt x="284" y="2005"/>
                  </a:lnTo>
                  <a:lnTo>
                    <a:pt x="242" y="1965"/>
                  </a:lnTo>
                  <a:lnTo>
                    <a:pt x="191" y="1914"/>
                  </a:lnTo>
                  <a:lnTo>
                    <a:pt x="141" y="1861"/>
                  </a:lnTo>
                  <a:lnTo>
                    <a:pt x="102" y="1817"/>
                  </a:lnTo>
                  <a:lnTo>
                    <a:pt x="86" y="1798"/>
                  </a:lnTo>
                  <a:lnTo>
                    <a:pt x="75" y="1785"/>
                  </a:lnTo>
                  <a:lnTo>
                    <a:pt x="70" y="1775"/>
                  </a:lnTo>
                  <a:lnTo>
                    <a:pt x="69" y="1769"/>
                  </a:lnTo>
                  <a:close/>
                  <a:moveTo>
                    <a:pt x="434" y="2086"/>
                  </a:moveTo>
                  <a:lnTo>
                    <a:pt x="483" y="2139"/>
                  </a:lnTo>
                  <a:lnTo>
                    <a:pt x="524" y="2184"/>
                  </a:lnTo>
                  <a:lnTo>
                    <a:pt x="540" y="2202"/>
                  </a:lnTo>
                  <a:lnTo>
                    <a:pt x="551" y="2216"/>
                  </a:lnTo>
                  <a:lnTo>
                    <a:pt x="557" y="2226"/>
                  </a:lnTo>
                  <a:lnTo>
                    <a:pt x="558" y="2230"/>
                  </a:lnTo>
                  <a:lnTo>
                    <a:pt x="557" y="2230"/>
                  </a:lnTo>
                  <a:lnTo>
                    <a:pt x="554" y="2229"/>
                  </a:lnTo>
                  <a:lnTo>
                    <a:pt x="551" y="2227"/>
                  </a:lnTo>
                  <a:lnTo>
                    <a:pt x="545" y="2224"/>
                  </a:lnTo>
                  <a:lnTo>
                    <a:pt x="532" y="2214"/>
                  </a:lnTo>
                  <a:lnTo>
                    <a:pt x="515" y="2198"/>
                  </a:lnTo>
                  <a:lnTo>
                    <a:pt x="471" y="2159"/>
                  </a:lnTo>
                  <a:lnTo>
                    <a:pt x="421" y="2108"/>
                  </a:lnTo>
                  <a:lnTo>
                    <a:pt x="370" y="2055"/>
                  </a:lnTo>
                  <a:lnTo>
                    <a:pt x="329" y="2010"/>
                  </a:lnTo>
                  <a:lnTo>
                    <a:pt x="315" y="1992"/>
                  </a:lnTo>
                  <a:lnTo>
                    <a:pt x="304" y="1978"/>
                  </a:lnTo>
                  <a:lnTo>
                    <a:pt x="299" y="1972"/>
                  </a:lnTo>
                  <a:lnTo>
                    <a:pt x="297" y="1968"/>
                  </a:lnTo>
                  <a:lnTo>
                    <a:pt x="296" y="1964"/>
                  </a:lnTo>
                  <a:lnTo>
                    <a:pt x="296" y="1962"/>
                  </a:lnTo>
                  <a:lnTo>
                    <a:pt x="297" y="1962"/>
                  </a:lnTo>
                  <a:lnTo>
                    <a:pt x="299" y="1963"/>
                  </a:lnTo>
                  <a:lnTo>
                    <a:pt x="304" y="1965"/>
                  </a:lnTo>
                  <a:lnTo>
                    <a:pt x="308" y="1969"/>
                  </a:lnTo>
                  <a:lnTo>
                    <a:pt x="321" y="1980"/>
                  </a:lnTo>
                  <a:lnTo>
                    <a:pt x="339" y="1994"/>
                  </a:lnTo>
                  <a:lnTo>
                    <a:pt x="382" y="2035"/>
                  </a:lnTo>
                  <a:lnTo>
                    <a:pt x="434" y="2086"/>
                  </a:lnTo>
                  <a:close/>
                  <a:moveTo>
                    <a:pt x="197" y="1814"/>
                  </a:moveTo>
                  <a:lnTo>
                    <a:pt x="198" y="1813"/>
                  </a:lnTo>
                  <a:lnTo>
                    <a:pt x="200" y="1814"/>
                  </a:lnTo>
                  <a:lnTo>
                    <a:pt x="204" y="1817"/>
                  </a:lnTo>
                  <a:lnTo>
                    <a:pt x="209" y="1820"/>
                  </a:lnTo>
                  <a:lnTo>
                    <a:pt x="222" y="1830"/>
                  </a:lnTo>
                  <a:lnTo>
                    <a:pt x="237" y="1844"/>
                  </a:lnTo>
                  <a:lnTo>
                    <a:pt x="279" y="1883"/>
                  </a:lnTo>
                  <a:lnTo>
                    <a:pt x="328" y="1932"/>
                  </a:lnTo>
                  <a:lnTo>
                    <a:pt x="376" y="1983"/>
                  </a:lnTo>
                  <a:lnTo>
                    <a:pt x="415" y="2027"/>
                  </a:lnTo>
                  <a:lnTo>
                    <a:pt x="429" y="2044"/>
                  </a:lnTo>
                  <a:lnTo>
                    <a:pt x="439" y="2058"/>
                  </a:lnTo>
                  <a:lnTo>
                    <a:pt x="446" y="2067"/>
                  </a:lnTo>
                  <a:lnTo>
                    <a:pt x="447" y="2071"/>
                  </a:lnTo>
                  <a:lnTo>
                    <a:pt x="446" y="2072"/>
                  </a:lnTo>
                  <a:lnTo>
                    <a:pt x="443" y="2071"/>
                  </a:lnTo>
                  <a:lnTo>
                    <a:pt x="439" y="2069"/>
                  </a:lnTo>
                  <a:lnTo>
                    <a:pt x="434" y="2066"/>
                  </a:lnTo>
                  <a:lnTo>
                    <a:pt x="422" y="2056"/>
                  </a:lnTo>
                  <a:lnTo>
                    <a:pt x="405" y="2042"/>
                  </a:lnTo>
                  <a:lnTo>
                    <a:pt x="364" y="2003"/>
                  </a:lnTo>
                  <a:lnTo>
                    <a:pt x="315" y="1954"/>
                  </a:lnTo>
                  <a:lnTo>
                    <a:pt x="289" y="1928"/>
                  </a:lnTo>
                  <a:lnTo>
                    <a:pt x="266" y="1903"/>
                  </a:lnTo>
                  <a:lnTo>
                    <a:pt x="246" y="1881"/>
                  </a:lnTo>
                  <a:lnTo>
                    <a:pt x="229" y="1860"/>
                  </a:lnTo>
                  <a:lnTo>
                    <a:pt x="214" y="1842"/>
                  </a:lnTo>
                  <a:lnTo>
                    <a:pt x="203" y="1829"/>
                  </a:lnTo>
                  <a:lnTo>
                    <a:pt x="198" y="1819"/>
                  </a:lnTo>
                  <a:lnTo>
                    <a:pt x="197" y="1814"/>
                  </a:lnTo>
                  <a:close/>
                  <a:moveTo>
                    <a:pt x="223" y="1810"/>
                  </a:moveTo>
                  <a:lnTo>
                    <a:pt x="177" y="1761"/>
                  </a:lnTo>
                  <a:lnTo>
                    <a:pt x="140" y="1719"/>
                  </a:lnTo>
                  <a:lnTo>
                    <a:pt x="127" y="1702"/>
                  </a:lnTo>
                  <a:lnTo>
                    <a:pt x="117" y="1689"/>
                  </a:lnTo>
                  <a:lnTo>
                    <a:pt x="114" y="1684"/>
                  </a:lnTo>
                  <a:lnTo>
                    <a:pt x="112" y="1680"/>
                  </a:lnTo>
                  <a:lnTo>
                    <a:pt x="111" y="1676"/>
                  </a:lnTo>
                  <a:lnTo>
                    <a:pt x="111" y="1675"/>
                  </a:lnTo>
                  <a:lnTo>
                    <a:pt x="112" y="1674"/>
                  </a:lnTo>
                  <a:lnTo>
                    <a:pt x="114" y="1675"/>
                  </a:lnTo>
                  <a:lnTo>
                    <a:pt x="117" y="1677"/>
                  </a:lnTo>
                  <a:lnTo>
                    <a:pt x="123" y="1681"/>
                  </a:lnTo>
                  <a:lnTo>
                    <a:pt x="134" y="1690"/>
                  </a:lnTo>
                  <a:lnTo>
                    <a:pt x="150" y="1704"/>
                  </a:lnTo>
                  <a:lnTo>
                    <a:pt x="189" y="1741"/>
                  </a:lnTo>
                  <a:lnTo>
                    <a:pt x="236" y="1789"/>
                  </a:lnTo>
                  <a:lnTo>
                    <a:pt x="283" y="1839"/>
                  </a:lnTo>
                  <a:lnTo>
                    <a:pt x="319" y="1881"/>
                  </a:lnTo>
                  <a:lnTo>
                    <a:pt x="333" y="1897"/>
                  </a:lnTo>
                  <a:lnTo>
                    <a:pt x="343" y="1910"/>
                  </a:lnTo>
                  <a:lnTo>
                    <a:pt x="349" y="1919"/>
                  </a:lnTo>
                  <a:lnTo>
                    <a:pt x="350" y="1925"/>
                  </a:lnTo>
                  <a:lnTo>
                    <a:pt x="349" y="1925"/>
                  </a:lnTo>
                  <a:lnTo>
                    <a:pt x="346" y="1924"/>
                  </a:lnTo>
                  <a:lnTo>
                    <a:pt x="342" y="1922"/>
                  </a:lnTo>
                  <a:lnTo>
                    <a:pt x="338" y="1919"/>
                  </a:lnTo>
                  <a:lnTo>
                    <a:pt x="326" y="1909"/>
                  </a:lnTo>
                  <a:lnTo>
                    <a:pt x="310" y="1896"/>
                  </a:lnTo>
                  <a:lnTo>
                    <a:pt x="271" y="1858"/>
                  </a:lnTo>
                  <a:lnTo>
                    <a:pt x="223" y="1810"/>
                  </a:lnTo>
                  <a:close/>
                  <a:moveTo>
                    <a:pt x="158" y="1657"/>
                  </a:moveTo>
                  <a:lnTo>
                    <a:pt x="202" y="1704"/>
                  </a:lnTo>
                  <a:lnTo>
                    <a:pt x="237" y="1744"/>
                  </a:lnTo>
                  <a:lnTo>
                    <a:pt x="251" y="1760"/>
                  </a:lnTo>
                  <a:lnTo>
                    <a:pt x="259" y="1773"/>
                  </a:lnTo>
                  <a:lnTo>
                    <a:pt x="265" y="1782"/>
                  </a:lnTo>
                  <a:lnTo>
                    <a:pt x="266" y="1787"/>
                  </a:lnTo>
                  <a:lnTo>
                    <a:pt x="265" y="1788"/>
                  </a:lnTo>
                  <a:lnTo>
                    <a:pt x="263" y="1787"/>
                  </a:lnTo>
                  <a:lnTo>
                    <a:pt x="259" y="1785"/>
                  </a:lnTo>
                  <a:lnTo>
                    <a:pt x="255" y="1781"/>
                  </a:lnTo>
                  <a:lnTo>
                    <a:pt x="243" y="1772"/>
                  </a:lnTo>
                  <a:lnTo>
                    <a:pt x="228" y="1759"/>
                  </a:lnTo>
                  <a:lnTo>
                    <a:pt x="190" y="1724"/>
                  </a:lnTo>
                  <a:lnTo>
                    <a:pt x="145" y="1677"/>
                  </a:lnTo>
                  <a:lnTo>
                    <a:pt x="101" y="1630"/>
                  </a:lnTo>
                  <a:lnTo>
                    <a:pt x="66" y="1589"/>
                  </a:lnTo>
                  <a:lnTo>
                    <a:pt x="53" y="1573"/>
                  </a:lnTo>
                  <a:lnTo>
                    <a:pt x="43" y="1559"/>
                  </a:lnTo>
                  <a:lnTo>
                    <a:pt x="38" y="1551"/>
                  </a:lnTo>
                  <a:lnTo>
                    <a:pt x="37" y="1546"/>
                  </a:lnTo>
                  <a:lnTo>
                    <a:pt x="39" y="1545"/>
                  </a:lnTo>
                  <a:lnTo>
                    <a:pt x="41" y="1546"/>
                  </a:lnTo>
                  <a:lnTo>
                    <a:pt x="44" y="1548"/>
                  </a:lnTo>
                  <a:lnTo>
                    <a:pt x="49" y="1552"/>
                  </a:lnTo>
                  <a:lnTo>
                    <a:pt x="61" y="1561"/>
                  </a:lnTo>
                  <a:lnTo>
                    <a:pt x="75" y="1574"/>
                  </a:lnTo>
                  <a:lnTo>
                    <a:pt x="113" y="1610"/>
                  </a:lnTo>
                  <a:lnTo>
                    <a:pt x="158" y="1657"/>
                  </a:lnTo>
                  <a:close/>
                  <a:moveTo>
                    <a:pt x="340" y="1864"/>
                  </a:moveTo>
                  <a:lnTo>
                    <a:pt x="341" y="1863"/>
                  </a:lnTo>
                  <a:lnTo>
                    <a:pt x="344" y="1864"/>
                  </a:lnTo>
                  <a:lnTo>
                    <a:pt x="348" y="1866"/>
                  </a:lnTo>
                  <a:lnTo>
                    <a:pt x="352" y="1869"/>
                  </a:lnTo>
                  <a:lnTo>
                    <a:pt x="364" y="1878"/>
                  </a:lnTo>
                  <a:lnTo>
                    <a:pt x="381" y="1892"/>
                  </a:lnTo>
                  <a:lnTo>
                    <a:pt x="421" y="1929"/>
                  </a:lnTo>
                  <a:lnTo>
                    <a:pt x="469" y="1976"/>
                  </a:lnTo>
                  <a:lnTo>
                    <a:pt x="515" y="2026"/>
                  </a:lnTo>
                  <a:lnTo>
                    <a:pt x="553" y="2068"/>
                  </a:lnTo>
                  <a:lnTo>
                    <a:pt x="567" y="2086"/>
                  </a:lnTo>
                  <a:lnTo>
                    <a:pt x="577" y="2099"/>
                  </a:lnTo>
                  <a:lnTo>
                    <a:pt x="583" y="2108"/>
                  </a:lnTo>
                  <a:lnTo>
                    <a:pt x="584" y="2113"/>
                  </a:lnTo>
                  <a:lnTo>
                    <a:pt x="583" y="2113"/>
                  </a:lnTo>
                  <a:lnTo>
                    <a:pt x="580" y="2112"/>
                  </a:lnTo>
                  <a:lnTo>
                    <a:pt x="576" y="2111"/>
                  </a:lnTo>
                  <a:lnTo>
                    <a:pt x="572" y="2108"/>
                  </a:lnTo>
                  <a:lnTo>
                    <a:pt x="560" y="2098"/>
                  </a:lnTo>
                  <a:lnTo>
                    <a:pt x="543" y="2085"/>
                  </a:lnTo>
                  <a:lnTo>
                    <a:pt x="503" y="2047"/>
                  </a:lnTo>
                  <a:lnTo>
                    <a:pt x="455" y="2000"/>
                  </a:lnTo>
                  <a:lnTo>
                    <a:pt x="408" y="1950"/>
                  </a:lnTo>
                  <a:lnTo>
                    <a:pt x="371" y="1908"/>
                  </a:lnTo>
                  <a:lnTo>
                    <a:pt x="357" y="1892"/>
                  </a:lnTo>
                  <a:lnTo>
                    <a:pt x="347" y="1878"/>
                  </a:lnTo>
                  <a:lnTo>
                    <a:pt x="343" y="1873"/>
                  </a:lnTo>
                  <a:lnTo>
                    <a:pt x="341" y="1868"/>
                  </a:lnTo>
                  <a:lnTo>
                    <a:pt x="340" y="1865"/>
                  </a:lnTo>
                  <a:lnTo>
                    <a:pt x="340" y="1864"/>
                  </a:lnTo>
                  <a:close/>
                  <a:moveTo>
                    <a:pt x="500" y="1974"/>
                  </a:moveTo>
                  <a:lnTo>
                    <a:pt x="498" y="1974"/>
                  </a:lnTo>
                  <a:lnTo>
                    <a:pt x="496" y="1973"/>
                  </a:lnTo>
                  <a:lnTo>
                    <a:pt x="492" y="1972"/>
                  </a:lnTo>
                  <a:lnTo>
                    <a:pt x="488" y="1969"/>
                  </a:lnTo>
                  <a:lnTo>
                    <a:pt x="476" y="1960"/>
                  </a:lnTo>
                  <a:lnTo>
                    <a:pt x="460" y="1947"/>
                  </a:lnTo>
                  <a:lnTo>
                    <a:pt x="443" y="1930"/>
                  </a:lnTo>
                  <a:lnTo>
                    <a:pt x="422" y="1911"/>
                  </a:lnTo>
                  <a:lnTo>
                    <a:pt x="400" y="1889"/>
                  </a:lnTo>
                  <a:lnTo>
                    <a:pt x="376" y="1865"/>
                  </a:lnTo>
                  <a:lnTo>
                    <a:pt x="352" y="1841"/>
                  </a:lnTo>
                  <a:lnTo>
                    <a:pt x="331" y="1818"/>
                  </a:lnTo>
                  <a:lnTo>
                    <a:pt x="312" y="1797"/>
                  </a:lnTo>
                  <a:lnTo>
                    <a:pt x="296" y="1777"/>
                  </a:lnTo>
                  <a:lnTo>
                    <a:pt x="283" y="1760"/>
                  </a:lnTo>
                  <a:lnTo>
                    <a:pt x="273" y="1747"/>
                  </a:lnTo>
                  <a:lnTo>
                    <a:pt x="267" y="1738"/>
                  </a:lnTo>
                  <a:lnTo>
                    <a:pt x="266" y="1733"/>
                  </a:lnTo>
                  <a:lnTo>
                    <a:pt x="267" y="1733"/>
                  </a:lnTo>
                  <a:lnTo>
                    <a:pt x="271" y="1734"/>
                  </a:lnTo>
                  <a:lnTo>
                    <a:pt x="274" y="1735"/>
                  </a:lnTo>
                  <a:lnTo>
                    <a:pt x="278" y="1738"/>
                  </a:lnTo>
                  <a:lnTo>
                    <a:pt x="290" y="1748"/>
                  </a:lnTo>
                  <a:lnTo>
                    <a:pt x="306" y="1761"/>
                  </a:lnTo>
                  <a:lnTo>
                    <a:pt x="344" y="1797"/>
                  </a:lnTo>
                  <a:lnTo>
                    <a:pt x="390" y="1843"/>
                  </a:lnTo>
                  <a:lnTo>
                    <a:pt x="435" y="1890"/>
                  </a:lnTo>
                  <a:lnTo>
                    <a:pt x="470" y="1931"/>
                  </a:lnTo>
                  <a:lnTo>
                    <a:pt x="483" y="1947"/>
                  </a:lnTo>
                  <a:lnTo>
                    <a:pt x="493" y="1960"/>
                  </a:lnTo>
                  <a:lnTo>
                    <a:pt x="497" y="1965"/>
                  </a:lnTo>
                  <a:lnTo>
                    <a:pt x="499" y="1969"/>
                  </a:lnTo>
                  <a:lnTo>
                    <a:pt x="500" y="1972"/>
                  </a:lnTo>
                  <a:lnTo>
                    <a:pt x="500" y="1974"/>
                  </a:lnTo>
                  <a:close/>
                  <a:moveTo>
                    <a:pt x="310" y="1740"/>
                  </a:moveTo>
                  <a:lnTo>
                    <a:pt x="288" y="1717"/>
                  </a:lnTo>
                  <a:lnTo>
                    <a:pt x="267" y="1695"/>
                  </a:lnTo>
                  <a:lnTo>
                    <a:pt x="250" y="1674"/>
                  </a:lnTo>
                  <a:lnTo>
                    <a:pt x="234" y="1655"/>
                  </a:lnTo>
                  <a:lnTo>
                    <a:pt x="221" y="1640"/>
                  </a:lnTo>
                  <a:lnTo>
                    <a:pt x="212" y="1627"/>
                  </a:lnTo>
                  <a:lnTo>
                    <a:pt x="209" y="1622"/>
                  </a:lnTo>
                  <a:lnTo>
                    <a:pt x="207" y="1618"/>
                  </a:lnTo>
                  <a:lnTo>
                    <a:pt x="207" y="1616"/>
                  </a:lnTo>
                  <a:lnTo>
                    <a:pt x="207" y="1613"/>
                  </a:lnTo>
                  <a:lnTo>
                    <a:pt x="208" y="1612"/>
                  </a:lnTo>
                  <a:lnTo>
                    <a:pt x="210" y="1613"/>
                  </a:lnTo>
                  <a:lnTo>
                    <a:pt x="213" y="1616"/>
                  </a:lnTo>
                  <a:lnTo>
                    <a:pt x="218" y="1618"/>
                  </a:lnTo>
                  <a:lnTo>
                    <a:pt x="229" y="1627"/>
                  </a:lnTo>
                  <a:lnTo>
                    <a:pt x="244" y="1639"/>
                  </a:lnTo>
                  <a:lnTo>
                    <a:pt x="280" y="1674"/>
                  </a:lnTo>
                  <a:lnTo>
                    <a:pt x="325" y="1718"/>
                  </a:lnTo>
                  <a:lnTo>
                    <a:pt x="366" y="1764"/>
                  </a:lnTo>
                  <a:lnTo>
                    <a:pt x="401" y="1803"/>
                  </a:lnTo>
                  <a:lnTo>
                    <a:pt x="414" y="1819"/>
                  </a:lnTo>
                  <a:lnTo>
                    <a:pt x="423" y="1831"/>
                  </a:lnTo>
                  <a:lnTo>
                    <a:pt x="426" y="1836"/>
                  </a:lnTo>
                  <a:lnTo>
                    <a:pt x="427" y="1841"/>
                  </a:lnTo>
                  <a:lnTo>
                    <a:pt x="428" y="1843"/>
                  </a:lnTo>
                  <a:lnTo>
                    <a:pt x="428" y="1845"/>
                  </a:lnTo>
                  <a:lnTo>
                    <a:pt x="427" y="1845"/>
                  </a:lnTo>
                  <a:lnTo>
                    <a:pt x="425" y="1845"/>
                  </a:lnTo>
                  <a:lnTo>
                    <a:pt x="422" y="1843"/>
                  </a:lnTo>
                  <a:lnTo>
                    <a:pt x="417" y="1841"/>
                  </a:lnTo>
                  <a:lnTo>
                    <a:pt x="406" y="1832"/>
                  </a:lnTo>
                  <a:lnTo>
                    <a:pt x="391" y="1819"/>
                  </a:lnTo>
                  <a:lnTo>
                    <a:pt x="374" y="1803"/>
                  </a:lnTo>
                  <a:lnTo>
                    <a:pt x="354" y="1785"/>
                  </a:lnTo>
                  <a:lnTo>
                    <a:pt x="333" y="1764"/>
                  </a:lnTo>
                  <a:lnTo>
                    <a:pt x="310" y="1740"/>
                  </a:lnTo>
                  <a:close/>
                  <a:moveTo>
                    <a:pt x="271" y="1602"/>
                  </a:moveTo>
                  <a:lnTo>
                    <a:pt x="311" y="1647"/>
                  </a:lnTo>
                  <a:lnTo>
                    <a:pt x="344" y="1685"/>
                  </a:lnTo>
                  <a:lnTo>
                    <a:pt x="355" y="1700"/>
                  </a:lnTo>
                  <a:lnTo>
                    <a:pt x="364" y="1712"/>
                  </a:lnTo>
                  <a:lnTo>
                    <a:pt x="370" y="1721"/>
                  </a:lnTo>
                  <a:lnTo>
                    <a:pt x="370" y="1725"/>
                  </a:lnTo>
                  <a:lnTo>
                    <a:pt x="369" y="1726"/>
                  </a:lnTo>
                  <a:lnTo>
                    <a:pt x="366" y="1725"/>
                  </a:lnTo>
                  <a:lnTo>
                    <a:pt x="363" y="1724"/>
                  </a:lnTo>
                  <a:lnTo>
                    <a:pt x="359" y="1721"/>
                  </a:lnTo>
                  <a:lnTo>
                    <a:pt x="349" y="1713"/>
                  </a:lnTo>
                  <a:lnTo>
                    <a:pt x="334" y="1701"/>
                  </a:lnTo>
                  <a:lnTo>
                    <a:pt x="318" y="1685"/>
                  </a:lnTo>
                  <a:lnTo>
                    <a:pt x="299" y="1668"/>
                  </a:lnTo>
                  <a:lnTo>
                    <a:pt x="278" y="1648"/>
                  </a:lnTo>
                  <a:lnTo>
                    <a:pt x="257" y="1626"/>
                  </a:lnTo>
                  <a:lnTo>
                    <a:pt x="216" y="1580"/>
                  </a:lnTo>
                  <a:lnTo>
                    <a:pt x="183" y="1543"/>
                  </a:lnTo>
                  <a:lnTo>
                    <a:pt x="171" y="1527"/>
                  </a:lnTo>
                  <a:lnTo>
                    <a:pt x="164" y="1515"/>
                  </a:lnTo>
                  <a:lnTo>
                    <a:pt x="160" y="1510"/>
                  </a:lnTo>
                  <a:lnTo>
                    <a:pt x="158" y="1506"/>
                  </a:lnTo>
                  <a:lnTo>
                    <a:pt x="157" y="1503"/>
                  </a:lnTo>
                  <a:lnTo>
                    <a:pt x="157" y="1502"/>
                  </a:lnTo>
                  <a:lnTo>
                    <a:pt x="159" y="1501"/>
                  </a:lnTo>
                  <a:lnTo>
                    <a:pt x="161" y="1502"/>
                  </a:lnTo>
                  <a:lnTo>
                    <a:pt x="165" y="1503"/>
                  </a:lnTo>
                  <a:lnTo>
                    <a:pt x="168" y="1506"/>
                  </a:lnTo>
                  <a:lnTo>
                    <a:pt x="179" y="1515"/>
                  </a:lnTo>
                  <a:lnTo>
                    <a:pt x="193" y="1527"/>
                  </a:lnTo>
                  <a:lnTo>
                    <a:pt x="229" y="1561"/>
                  </a:lnTo>
                  <a:lnTo>
                    <a:pt x="271" y="1602"/>
                  </a:lnTo>
                  <a:close/>
                  <a:moveTo>
                    <a:pt x="545" y="1925"/>
                  </a:moveTo>
                  <a:lnTo>
                    <a:pt x="523" y="1901"/>
                  </a:lnTo>
                  <a:lnTo>
                    <a:pt x="502" y="1879"/>
                  </a:lnTo>
                  <a:lnTo>
                    <a:pt x="483" y="1858"/>
                  </a:lnTo>
                  <a:lnTo>
                    <a:pt x="468" y="1840"/>
                  </a:lnTo>
                  <a:lnTo>
                    <a:pt x="455" y="1823"/>
                  </a:lnTo>
                  <a:lnTo>
                    <a:pt x="446" y="1811"/>
                  </a:lnTo>
                  <a:lnTo>
                    <a:pt x="443" y="1805"/>
                  </a:lnTo>
                  <a:lnTo>
                    <a:pt x="440" y="1802"/>
                  </a:lnTo>
                  <a:lnTo>
                    <a:pt x="439" y="1799"/>
                  </a:lnTo>
                  <a:lnTo>
                    <a:pt x="439" y="1797"/>
                  </a:lnTo>
                  <a:lnTo>
                    <a:pt x="441" y="1797"/>
                  </a:lnTo>
                  <a:lnTo>
                    <a:pt x="444" y="1797"/>
                  </a:lnTo>
                  <a:lnTo>
                    <a:pt x="447" y="1799"/>
                  </a:lnTo>
                  <a:lnTo>
                    <a:pt x="451" y="1802"/>
                  </a:lnTo>
                  <a:lnTo>
                    <a:pt x="464" y="1810"/>
                  </a:lnTo>
                  <a:lnTo>
                    <a:pt x="478" y="1823"/>
                  </a:lnTo>
                  <a:lnTo>
                    <a:pt x="515" y="1857"/>
                  </a:lnTo>
                  <a:lnTo>
                    <a:pt x="560" y="1901"/>
                  </a:lnTo>
                  <a:lnTo>
                    <a:pt x="604" y="1947"/>
                  </a:lnTo>
                  <a:lnTo>
                    <a:pt x="638" y="1986"/>
                  </a:lnTo>
                  <a:lnTo>
                    <a:pt x="651" y="2002"/>
                  </a:lnTo>
                  <a:lnTo>
                    <a:pt x="660" y="2015"/>
                  </a:lnTo>
                  <a:lnTo>
                    <a:pt x="663" y="2020"/>
                  </a:lnTo>
                  <a:lnTo>
                    <a:pt x="665" y="2024"/>
                  </a:lnTo>
                  <a:lnTo>
                    <a:pt x="666" y="2026"/>
                  </a:lnTo>
                  <a:lnTo>
                    <a:pt x="666" y="2028"/>
                  </a:lnTo>
                  <a:lnTo>
                    <a:pt x="665" y="2029"/>
                  </a:lnTo>
                  <a:lnTo>
                    <a:pt x="662" y="2028"/>
                  </a:lnTo>
                  <a:lnTo>
                    <a:pt x="659" y="2027"/>
                  </a:lnTo>
                  <a:lnTo>
                    <a:pt x="654" y="2024"/>
                  </a:lnTo>
                  <a:lnTo>
                    <a:pt x="642" y="2015"/>
                  </a:lnTo>
                  <a:lnTo>
                    <a:pt x="628" y="2003"/>
                  </a:lnTo>
                  <a:lnTo>
                    <a:pt x="610" y="1988"/>
                  </a:lnTo>
                  <a:lnTo>
                    <a:pt x="590" y="1969"/>
                  </a:lnTo>
                  <a:lnTo>
                    <a:pt x="568" y="1948"/>
                  </a:lnTo>
                  <a:lnTo>
                    <a:pt x="545" y="1925"/>
                  </a:lnTo>
                  <a:close/>
                  <a:moveTo>
                    <a:pt x="216" y="1520"/>
                  </a:moveTo>
                  <a:lnTo>
                    <a:pt x="177" y="1477"/>
                  </a:lnTo>
                  <a:lnTo>
                    <a:pt x="146" y="1439"/>
                  </a:lnTo>
                  <a:lnTo>
                    <a:pt x="135" y="1425"/>
                  </a:lnTo>
                  <a:lnTo>
                    <a:pt x="126" y="1413"/>
                  </a:lnTo>
                  <a:lnTo>
                    <a:pt x="124" y="1408"/>
                  </a:lnTo>
                  <a:lnTo>
                    <a:pt x="122" y="1405"/>
                  </a:lnTo>
                  <a:lnTo>
                    <a:pt x="121" y="1402"/>
                  </a:lnTo>
                  <a:lnTo>
                    <a:pt x="122" y="1401"/>
                  </a:lnTo>
                  <a:lnTo>
                    <a:pt x="123" y="1399"/>
                  </a:lnTo>
                  <a:lnTo>
                    <a:pt x="125" y="1399"/>
                  </a:lnTo>
                  <a:lnTo>
                    <a:pt x="128" y="1402"/>
                  </a:lnTo>
                  <a:lnTo>
                    <a:pt x="132" y="1404"/>
                  </a:lnTo>
                  <a:lnTo>
                    <a:pt x="143" y="1412"/>
                  </a:lnTo>
                  <a:lnTo>
                    <a:pt x="156" y="1424"/>
                  </a:lnTo>
                  <a:lnTo>
                    <a:pt x="190" y="1456"/>
                  </a:lnTo>
                  <a:lnTo>
                    <a:pt x="230" y="1497"/>
                  </a:lnTo>
                  <a:lnTo>
                    <a:pt x="269" y="1540"/>
                  </a:lnTo>
                  <a:lnTo>
                    <a:pt x="300" y="1576"/>
                  </a:lnTo>
                  <a:lnTo>
                    <a:pt x="311" y="1590"/>
                  </a:lnTo>
                  <a:lnTo>
                    <a:pt x="320" y="1602"/>
                  </a:lnTo>
                  <a:lnTo>
                    <a:pt x="322" y="1607"/>
                  </a:lnTo>
                  <a:lnTo>
                    <a:pt x="325" y="1611"/>
                  </a:lnTo>
                  <a:lnTo>
                    <a:pt x="326" y="1613"/>
                  </a:lnTo>
                  <a:lnTo>
                    <a:pt x="325" y="1616"/>
                  </a:lnTo>
                  <a:lnTo>
                    <a:pt x="323" y="1616"/>
                  </a:lnTo>
                  <a:lnTo>
                    <a:pt x="321" y="1616"/>
                  </a:lnTo>
                  <a:lnTo>
                    <a:pt x="318" y="1613"/>
                  </a:lnTo>
                  <a:lnTo>
                    <a:pt x="315" y="1611"/>
                  </a:lnTo>
                  <a:lnTo>
                    <a:pt x="304" y="1604"/>
                  </a:lnTo>
                  <a:lnTo>
                    <a:pt x="290" y="1591"/>
                  </a:lnTo>
                  <a:lnTo>
                    <a:pt x="274" y="1577"/>
                  </a:lnTo>
                  <a:lnTo>
                    <a:pt x="256" y="1561"/>
                  </a:lnTo>
                  <a:lnTo>
                    <a:pt x="236" y="1541"/>
                  </a:lnTo>
                  <a:lnTo>
                    <a:pt x="216" y="1520"/>
                  </a:lnTo>
                  <a:close/>
                  <a:moveTo>
                    <a:pt x="507" y="1785"/>
                  </a:moveTo>
                  <a:lnTo>
                    <a:pt x="548" y="1829"/>
                  </a:lnTo>
                  <a:lnTo>
                    <a:pt x="582" y="1866"/>
                  </a:lnTo>
                  <a:lnTo>
                    <a:pt x="594" y="1882"/>
                  </a:lnTo>
                  <a:lnTo>
                    <a:pt x="603" y="1894"/>
                  </a:lnTo>
                  <a:lnTo>
                    <a:pt x="605" y="1899"/>
                  </a:lnTo>
                  <a:lnTo>
                    <a:pt x="607" y="1903"/>
                  </a:lnTo>
                  <a:lnTo>
                    <a:pt x="608" y="1906"/>
                  </a:lnTo>
                  <a:lnTo>
                    <a:pt x="608" y="1907"/>
                  </a:lnTo>
                  <a:lnTo>
                    <a:pt x="606" y="1908"/>
                  </a:lnTo>
                  <a:lnTo>
                    <a:pt x="604" y="1907"/>
                  </a:lnTo>
                  <a:lnTo>
                    <a:pt x="600" y="1906"/>
                  </a:lnTo>
                  <a:lnTo>
                    <a:pt x="596" y="1904"/>
                  </a:lnTo>
                  <a:lnTo>
                    <a:pt x="585" y="1895"/>
                  </a:lnTo>
                  <a:lnTo>
                    <a:pt x="571" y="1883"/>
                  </a:lnTo>
                  <a:lnTo>
                    <a:pt x="554" y="1868"/>
                  </a:lnTo>
                  <a:lnTo>
                    <a:pt x="535" y="1851"/>
                  </a:lnTo>
                  <a:lnTo>
                    <a:pt x="514" y="1830"/>
                  </a:lnTo>
                  <a:lnTo>
                    <a:pt x="492" y="1808"/>
                  </a:lnTo>
                  <a:lnTo>
                    <a:pt x="470" y="1786"/>
                  </a:lnTo>
                  <a:lnTo>
                    <a:pt x="450" y="1764"/>
                  </a:lnTo>
                  <a:lnTo>
                    <a:pt x="433" y="1744"/>
                  </a:lnTo>
                  <a:lnTo>
                    <a:pt x="417" y="1725"/>
                  </a:lnTo>
                  <a:lnTo>
                    <a:pt x="405" y="1709"/>
                  </a:lnTo>
                  <a:lnTo>
                    <a:pt x="396" y="1697"/>
                  </a:lnTo>
                  <a:lnTo>
                    <a:pt x="394" y="1693"/>
                  </a:lnTo>
                  <a:lnTo>
                    <a:pt x="392" y="1689"/>
                  </a:lnTo>
                  <a:lnTo>
                    <a:pt x="391" y="1686"/>
                  </a:lnTo>
                  <a:lnTo>
                    <a:pt x="391" y="1684"/>
                  </a:lnTo>
                  <a:lnTo>
                    <a:pt x="392" y="1683"/>
                  </a:lnTo>
                  <a:lnTo>
                    <a:pt x="394" y="1684"/>
                  </a:lnTo>
                  <a:lnTo>
                    <a:pt x="398" y="1685"/>
                  </a:lnTo>
                  <a:lnTo>
                    <a:pt x="402" y="1689"/>
                  </a:lnTo>
                  <a:lnTo>
                    <a:pt x="414" y="1696"/>
                  </a:lnTo>
                  <a:lnTo>
                    <a:pt x="428" y="1708"/>
                  </a:lnTo>
                  <a:lnTo>
                    <a:pt x="464" y="1741"/>
                  </a:lnTo>
                  <a:lnTo>
                    <a:pt x="507" y="1785"/>
                  </a:lnTo>
                  <a:close/>
                  <a:moveTo>
                    <a:pt x="187" y="1423"/>
                  </a:moveTo>
                  <a:lnTo>
                    <a:pt x="149" y="1381"/>
                  </a:lnTo>
                  <a:lnTo>
                    <a:pt x="119" y="1345"/>
                  </a:lnTo>
                  <a:lnTo>
                    <a:pt x="108" y="1331"/>
                  </a:lnTo>
                  <a:lnTo>
                    <a:pt x="101" y="1319"/>
                  </a:lnTo>
                  <a:lnTo>
                    <a:pt x="98" y="1314"/>
                  </a:lnTo>
                  <a:lnTo>
                    <a:pt x="96" y="1311"/>
                  </a:lnTo>
                  <a:lnTo>
                    <a:pt x="96" y="1308"/>
                  </a:lnTo>
                  <a:lnTo>
                    <a:pt x="96" y="1307"/>
                  </a:lnTo>
                  <a:lnTo>
                    <a:pt x="97" y="1306"/>
                  </a:lnTo>
                  <a:lnTo>
                    <a:pt x="100" y="1307"/>
                  </a:lnTo>
                  <a:lnTo>
                    <a:pt x="103" y="1308"/>
                  </a:lnTo>
                  <a:lnTo>
                    <a:pt x="106" y="1310"/>
                  </a:lnTo>
                  <a:lnTo>
                    <a:pt x="117" y="1318"/>
                  </a:lnTo>
                  <a:lnTo>
                    <a:pt x="129" y="1329"/>
                  </a:lnTo>
                  <a:lnTo>
                    <a:pt x="162" y="1360"/>
                  </a:lnTo>
                  <a:lnTo>
                    <a:pt x="201" y="1399"/>
                  </a:lnTo>
                  <a:lnTo>
                    <a:pt x="239" y="1440"/>
                  </a:lnTo>
                  <a:lnTo>
                    <a:pt x="268" y="1476"/>
                  </a:lnTo>
                  <a:lnTo>
                    <a:pt x="278" y="1490"/>
                  </a:lnTo>
                  <a:lnTo>
                    <a:pt x="286" y="1501"/>
                  </a:lnTo>
                  <a:lnTo>
                    <a:pt x="290" y="1510"/>
                  </a:lnTo>
                  <a:lnTo>
                    <a:pt x="291" y="1514"/>
                  </a:lnTo>
                  <a:lnTo>
                    <a:pt x="290" y="1514"/>
                  </a:lnTo>
                  <a:lnTo>
                    <a:pt x="288" y="1514"/>
                  </a:lnTo>
                  <a:lnTo>
                    <a:pt x="285" y="1512"/>
                  </a:lnTo>
                  <a:lnTo>
                    <a:pt x="280" y="1510"/>
                  </a:lnTo>
                  <a:lnTo>
                    <a:pt x="271" y="1502"/>
                  </a:lnTo>
                  <a:lnTo>
                    <a:pt x="257" y="1492"/>
                  </a:lnTo>
                  <a:lnTo>
                    <a:pt x="243" y="1478"/>
                  </a:lnTo>
                  <a:lnTo>
                    <a:pt x="225" y="1461"/>
                  </a:lnTo>
                  <a:lnTo>
                    <a:pt x="207" y="1442"/>
                  </a:lnTo>
                  <a:lnTo>
                    <a:pt x="187" y="1423"/>
                  </a:lnTo>
                  <a:close/>
                  <a:moveTo>
                    <a:pt x="451" y="1700"/>
                  </a:moveTo>
                  <a:lnTo>
                    <a:pt x="430" y="1679"/>
                  </a:lnTo>
                  <a:lnTo>
                    <a:pt x="412" y="1658"/>
                  </a:lnTo>
                  <a:lnTo>
                    <a:pt x="394" y="1638"/>
                  </a:lnTo>
                  <a:lnTo>
                    <a:pt x="380" y="1620"/>
                  </a:lnTo>
                  <a:lnTo>
                    <a:pt x="369" y="1606"/>
                  </a:lnTo>
                  <a:lnTo>
                    <a:pt x="360" y="1594"/>
                  </a:lnTo>
                  <a:lnTo>
                    <a:pt x="358" y="1589"/>
                  </a:lnTo>
                  <a:lnTo>
                    <a:pt x="355" y="1585"/>
                  </a:lnTo>
                  <a:lnTo>
                    <a:pt x="354" y="1583"/>
                  </a:lnTo>
                  <a:lnTo>
                    <a:pt x="354" y="1580"/>
                  </a:lnTo>
                  <a:lnTo>
                    <a:pt x="357" y="1579"/>
                  </a:lnTo>
                  <a:lnTo>
                    <a:pt x="359" y="1580"/>
                  </a:lnTo>
                  <a:lnTo>
                    <a:pt x="362" y="1581"/>
                  </a:lnTo>
                  <a:lnTo>
                    <a:pt x="365" y="1584"/>
                  </a:lnTo>
                  <a:lnTo>
                    <a:pt x="376" y="1593"/>
                  </a:lnTo>
                  <a:lnTo>
                    <a:pt x="390" y="1604"/>
                  </a:lnTo>
                  <a:lnTo>
                    <a:pt x="425" y="1636"/>
                  </a:lnTo>
                  <a:lnTo>
                    <a:pt x="466" y="1676"/>
                  </a:lnTo>
                  <a:lnTo>
                    <a:pt x="505" y="1719"/>
                  </a:lnTo>
                  <a:lnTo>
                    <a:pt x="536" y="1756"/>
                  </a:lnTo>
                  <a:lnTo>
                    <a:pt x="548" y="1770"/>
                  </a:lnTo>
                  <a:lnTo>
                    <a:pt x="557" y="1782"/>
                  </a:lnTo>
                  <a:lnTo>
                    <a:pt x="560" y="1787"/>
                  </a:lnTo>
                  <a:lnTo>
                    <a:pt x="562" y="1791"/>
                  </a:lnTo>
                  <a:lnTo>
                    <a:pt x="563" y="1793"/>
                  </a:lnTo>
                  <a:lnTo>
                    <a:pt x="563" y="1796"/>
                  </a:lnTo>
                  <a:lnTo>
                    <a:pt x="561" y="1797"/>
                  </a:lnTo>
                  <a:lnTo>
                    <a:pt x="558" y="1796"/>
                  </a:lnTo>
                  <a:lnTo>
                    <a:pt x="555" y="1794"/>
                  </a:lnTo>
                  <a:lnTo>
                    <a:pt x="552" y="1791"/>
                  </a:lnTo>
                  <a:lnTo>
                    <a:pt x="541" y="1783"/>
                  </a:lnTo>
                  <a:lnTo>
                    <a:pt x="526" y="1772"/>
                  </a:lnTo>
                  <a:lnTo>
                    <a:pt x="510" y="1758"/>
                  </a:lnTo>
                  <a:lnTo>
                    <a:pt x="492" y="1740"/>
                  </a:lnTo>
                  <a:lnTo>
                    <a:pt x="472" y="1722"/>
                  </a:lnTo>
                  <a:lnTo>
                    <a:pt x="451" y="1700"/>
                  </a:lnTo>
                  <a:close/>
                  <a:moveTo>
                    <a:pt x="169" y="1332"/>
                  </a:moveTo>
                  <a:lnTo>
                    <a:pt x="134" y="1294"/>
                  </a:lnTo>
                  <a:lnTo>
                    <a:pt x="105" y="1259"/>
                  </a:lnTo>
                  <a:lnTo>
                    <a:pt x="95" y="1245"/>
                  </a:lnTo>
                  <a:lnTo>
                    <a:pt x="87" y="1234"/>
                  </a:lnTo>
                  <a:lnTo>
                    <a:pt x="85" y="1230"/>
                  </a:lnTo>
                  <a:lnTo>
                    <a:pt x="83" y="1226"/>
                  </a:lnTo>
                  <a:lnTo>
                    <a:pt x="83" y="1224"/>
                  </a:lnTo>
                  <a:lnTo>
                    <a:pt x="83" y="1222"/>
                  </a:lnTo>
                  <a:lnTo>
                    <a:pt x="84" y="1221"/>
                  </a:lnTo>
                  <a:lnTo>
                    <a:pt x="86" y="1222"/>
                  </a:lnTo>
                  <a:lnTo>
                    <a:pt x="90" y="1223"/>
                  </a:lnTo>
                  <a:lnTo>
                    <a:pt x="93" y="1225"/>
                  </a:lnTo>
                  <a:lnTo>
                    <a:pt x="103" y="1233"/>
                  </a:lnTo>
                  <a:lnTo>
                    <a:pt x="115" y="1243"/>
                  </a:lnTo>
                  <a:lnTo>
                    <a:pt x="146" y="1273"/>
                  </a:lnTo>
                  <a:lnTo>
                    <a:pt x="183" y="1310"/>
                  </a:lnTo>
                  <a:lnTo>
                    <a:pt x="219" y="1350"/>
                  </a:lnTo>
                  <a:lnTo>
                    <a:pt x="247" y="1384"/>
                  </a:lnTo>
                  <a:lnTo>
                    <a:pt x="257" y="1398"/>
                  </a:lnTo>
                  <a:lnTo>
                    <a:pt x="265" y="1409"/>
                  </a:lnTo>
                  <a:lnTo>
                    <a:pt x="269" y="1417"/>
                  </a:lnTo>
                  <a:lnTo>
                    <a:pt x="269" y="1422"/>
                  </a:lnTo>
                  <a:lnTo>
                    <a:pt x="268" y="1422"/>
                  </a:lnTo>
                  <a:lnTo>
                    <a:pt x="266" y="1422"/>
                  </a:lnTo>
                  <a:lnTo>
                    <a:pt x="264" y="1420"/>
                  </a:lnTo>
                  <a:lnTo>
                    <a:pt x="259" y="1418"/>
                  </a:lnTo>
                  <a:lnTo>
                    <a:pt x="250" y="1410"/>
                  </a:lnTo>
                  <a:lnTo>
                    <a:pt x="237" y="1401"/>
                  </a:lnTo>
                  <a:lnTo>
                    <a:pt x="207" y="1371"/>
                  </a:lnTo>
                  <a:lnTo>
                    <a:pt x="169" y="1332"/>
                  </a:lnTo>
                  <a:close/>
                  <a:moveTo>
                    <a:pt x="423" y="1601"/>
                  </a:moveTo>
                  <a:lnTo>
                    <a:pt x="402" y="1579"/>
                  </a:lnTo>
                  <a:lnTo>
                    <a:pt x="384" y="1559"/>
                  </a:lnTo>
                  <a:lnTo>
                    <a:pt x="368" y="1541"/>
                  </a:lnTo>
                  <a:lnTo>
                    <a:pt x="354" y="1524"/>
                  </a:lnTo>
                  <a:lnTo>
                    <a:pt x="343" y="1510"/>
                  </a:lnTo>
                  <a:lnTo>
                    <a:pt x="336" y="1498"/>
                  </a:lnTo>
                  <a:lnTo>
                    <a:pt x="332" y="1493"/>
                  </a:lnTo>
                  <a:lnTo>
                    <a:pt x="330" y="1490"/>
                  </a:lnTo>
                  <a:lnTo>
                    <a:pt x="330" y="1487"/>
                  </a:lnTo>
                  <a:lnTo>
                    <a:pt x="330" y="1486"/>
                  </a:lnTo>
                  <a:lnTo>
                    <a:pt x="331" y="1484"/>
                  </a:lnTo>
                  <a:lnTo>
                    <a:pt x="333" y="1484"/>
                  </a:lnTo>
                  <a:lnTo>
                    <a:pt x="337" y="1487"/>
                  </a:lnTo>
                  <a:lnTo>
                    <a:pt x="341" y="1489"/>
                  </a:lnTo>
                  <a:lnTo>
                    <a:pt x="351" y="1497"/>
                  </a:lnTo>
                  <a:lnTo>
                    <a:pt x="364" y="1508"/>
                  </a:lnTo>
                  <a:lnTo>
                    <a:pt x="397" y="1537"/>
                  </a:lnTo>
                  <a:lnTo>
                    <a:pt x="437" y="1577"/>
                  </a:lnTo>
                  <a:lnTo>
                    <a:pt x="475" y="1618"/>
                  </a:lnTo>
                  <a:lnTo>
                    <a:pt x="505" y="1653"/>
                  </a:lnTo>
                  <a:lnTo>
                    <a:pt x="515" y="1668"/>
                  </a:lnTo>
                  <a:lnTo>
                    <a:pt x="524" y="1680"/>
                  </a:lnTo>
                  <a:lnTo>
                    <a:pt x="529" y="1687"/>
                  </a:lnTo>
                  <a:lnTo>
                    <a:pt x="529" y="1692"/>
                  </a:lnTo>
                  <a:lnTo>
                    <a:pt x="528" y="1693"/>
                  </a:lnTo>
                  <a:lnTo>
                    <a:pt x="525" y="1692"/>
                  </a:lnTo>
                  <a:lnTo>
                    <a:pt x="522" y="1691"/>
                  </a:lnTo>
                  <a:lnTo>
                    <a:pt x="518" y="1689"/>
                  </a:lnTo>
                  <a:lnTo>
                    <a:pt x="508" y="1681"/>
                  </a:lnTo>
                  <a:lnTo>
                    <a:pt x="494" y="1670"/>
                  </a:lnTo>
                  <a:lnTo>
                    <a:pt x="479" y="1657"/>
                  </a:lnTo>
                  <a:lnTo>
                    <a:pt x="461" y="1640"/>
                  </a:lnTo>
                  <a:lnTo>
                    <a:pt x="443" y="1621"/>
                  </a:lnTo>
                  <a:lnTo>
                    <a:pt x="423" y="1601"/>
                  </a:lnTo>
                  <a:close/>
                  <a:moveTo>
                    <a:pt x="259" y="1337"/>
                  </a:moveTo>
                  <a:lnTo>
                    <a:pt x="258" y="1338"/>
                  </a:lnTo>
                  <a:lnTo>
                    <a:pt x="256" y="1337"/>
                  </a:lnTo>
                  <a:lnTo>
                    <a:pt x="253" y="1335"/>
                  </a:lnTo>
                  <a:lnTo>
                    <a:pt x="250" y="1333"/>
                  </a:lnTo>
                  <a:lnTo>
                    <a:pt x="241" y="1327"/>
                  </a:lnTo>
                  <a:lnTo>
                    <a:pt x="229" y="1317"/>
                  </a:lnTo>
                  <a:lnTo>
                    <a:pt x="199" y="1288"/>
                  </a:lnTo>
                  <a:lnTo>
                    <a:pt x="162" y="1252"/>
                  </a:lnTo>
                  <a:lnTo>
                    <a:pt x="128" y="1213"/>
                  </a:lnTo>
                  <a:lnTo>
                    <a:pt x="102" y="1181"/>
                  </a:lnTo>
                  <a:lnTo>
                    <a:pt x="92" y="1168"/>
                  </a:lnTo>
                  <a:lnTo>
                    <a:pt x="84" y="1157"/>
                  </a:lnTo>
                  <a:lnTo>
                    <a:pt x="81" y="1149"/>
                  </a:lnTo>
                  <a:lnTo>
                    <a:pt x="81" y="1145"/>
                  </a:lnTo>
                  <a:lnTo>
                    <a:pt x="82" y="1143"/>
                  </a:lnTo>
                  <a:lnTo>
                    <a:pt x="83" y="1145"/>
                  </a:lnTo>
                  <a:lnTo>
                    <a:pt x="86" y="1146"/>
                  </a:lnTo>
                  <a:lnTo>
                    <a:pt x="90" y="1148"/>
                  </a:lnTo>
                  <a:lnTo>
                    <a:pt x="100" y="1155"/>
                  </a:lnTo>
                  <a:lnTo>
                    <a:pt x="112" y="1164"/>
                  </a:lnTo>
                  <a:lnTo>
                    <a:pt x="141" y="1193"/>
                  </a:lnTo>
                  <a:lnTo>
                    <a:pt x="177" y="1228"/>
                  </a:lnTo>
                  <a:lnTo>
                    <a:pt x="211" y="1267"/>
                  </a:lnTo>
                  <a:lnTo>
                    <a:pt x="239" y="1300"/>
                  </a:lnTo>
                  <a:lnTo>
                    <a:pt x="248" y="1313"/>
                  </a:lnTo>
                  <a:lnTo>
                    <a:pt x="255" y="1324"/>
                  </a:lnTo>
                  <a:lnTo>
                    <a:pt x="259" y="1332"/>
                  </a:lnTo>
                  <a:lnTo>
                    <a:pt x="259" y="1337"/>
                  </a:lnTo>
                  <a:close/>
                  <a:moveTo>
                    <a:pt x="405" y="1510"/>
                  </a:moveTo>
                  <a:lnTo>
                    <a:pt x="386" y="1489"/>
                  </a:lnTo>
                  <a:lnTo>
                    <a:pt x="369" y="1470"/>
                  </a:lnTo>
                  <a:lnTo>
                    <a:pt x="353" y="1451"/>
                  </a:lnTo>
                  <a:lnTo>
                    <a:pt x="340" y="1436"/>
                  </a:lnTo>
                  <a:lnTo>
                    <a:pt x="330" y="1422"/>
                  </a:lnTo>
                  <a:lnTo>
                    <a:pt x="322" y="1410"/>
                  </a:lnTo>
                  <a:lnTo>
                    <a:pt x="319" y="1406"/>
                  </a:lnTo>
                  <a:lnTo>
                    <a:pt x="318" y="1403"/>
                  </a:lnTo>
                  <a:lnTo>
                    <a:pt x="317" y="1399"/>
                  </a:lnTo>
                  <a:lnTo>
                    <a:pt x="318" y="1398"/>
                  </a:lnTo>
                  <a:lnTo>
                    <a:pt x="319" y="1397"/>
                  </a:lnTo>
                  <a:lnTo>
                    <a:pt x="321" y="1397"/>
                  </a:lnTo>
                  <a:lnTo>
                    <a:pt x="323" y="1399"/>
                  </a:lnTo>
                  <a:lnTo>
                    <a:pt x="328" y="1402"/>
                  </a:lnTo>
                  <a:lnTo>
                    <a:pt x="338" y="1408"/>
                  </a:lnTo>
                  <a:lnTo>
                    <a:pt x="350" y="1419"/>
                  </a:lnTo>
                  <a:lnTo>
                    <a:pt x="382" y="1448"/>
                  </a:lnTo>
                  <a:lnTo>
                    <a:pt x="419" y="1486"/>
                  </a:lnTo>
                  <a:lnTo>
                    <a:pt x="457" y="1525"/>
                  </a:lnTo>
                  <a:lnTo>
                    <a:pt x="486" y="1559"/>
                  </a:lnTo>
                  <a:lnTo>
                    <a:pt x="496" y="1574"/>
                  </a:lnTo>
                  <a:lnTo>
                    <a:pt x="503" y="1585"/>
                  </a:lnTo>
                  <a:lnTo>
                    <a:pt x="505" y="1589"/>
                  </a:lnTo>
                  <a:lnTo>
                    <a:pt x="508" y="1593"/>
                  </a:lnTo>
                  <a:lnTo>
                    <a:pt x="508" y="1596"/>
                  </a:lnTo>
                  <a:lnTo>
                    <a:pt x="508" y="1597"/>
                  </a:lnTo>
                  <a:lnTo>
                    <a:pt x="507" y="1598"/>
                  </a:lnTo>
                  <a:lnTo>
                    <a:pt x="504" y="1598"/>
                  </a:lnTo>
                  <a:lnTo>
                    <a:pt x="501" y="1597"/>
                  </a:lnTo>
                  <a:lnTo>
                    <a:pt x="498" y="1594"/>
                  </a:lnTo>
                  <a:lnTo>
                    <a:pt x="488" y="1587"/>
                  </a:lnTo>
                  <a:lnTo>
                    <a:pt x="475" y="1576"/>
                  </a:lnTo>
                  <a:lnTo>
                    <a:pt x="460" y="1563"/>
                  </a:lnTo>
                  <a:lnTo>
                    <a:pt x="443" y="1547"/>
                  </a:lnTo>
                  <a:lnTo>
                    <a:pt x="425" y="1530"/>
                  </a:lnTo>
                  <a:lnTo>
                    <a:pt x="405" y="1510"/>
                  </a:lnTo>
                  <a:close/>
                  <a:moveTo>
                    <a:pt x="181" y="1156"/>
                  </a:moveTo>
                  <a:lnTo>
                    <a:pt x="214" y="1193"/>
                  </a:lnTo>
                  <a:lnTo>
                    <a:pt x="241" y="1225"/>
                  </a:lnTo>
                  <a:lnTo>
                    <a:pt x="250" y="1237"/>
                  </a:lnTo>
                  <a:lnTo>
                    <a:pt x="256" y="1248"/>
                  </a:lnTo>
                  <a:lnTo>
                    <a:pt x="261" y="1256"/>
                  </a:lnTo>
                  <a:lnTo>
                    <a:pt x="261" y="1259"/>
                  </a:lnTo>
                  <a:lnTo>
                    <a:pt x="259" y="1260"/>
                  </a:lnTo>
                  <a:lnTo>
                    <a:pt x="257" y="1260"/>
                  </a:lnTo>
                  <a:lnTo>
                    <a:pt x="254" y="1259"/>
                  </a:lnTo>
                  <a:lnTo>
                    <a:pt x="251" y="1257"/>
                  </a:lnTo>
                  <a:lnTo>
                    <a:pt x="242" y="1250"/>
                  </a:lnTo>
                  <a:lnTo>
                    <a:pt x="231" y="1241"/>
                  </a:lnTo>
                  <a:lnTo>
                    <a:pt x="216" y="1228"/>
                  </a:lnTo>
                  <a:lnTo>
                    <a:pt x="201" y="1214"/>
                  </a:lnTo>
                  <a:lnTo>
                    <a:pt x="184" y="1198"/>
                  </a:lnTo>
                  <a:lnTo>
                    <a:pt x="167" y="1179"/>
                  </a:lnTo>
                  <a:lnTo>
                    <a:pt x="135" y="1142"/>
                  </a:lnTo>
                  <a:lnTo>
                    <a:pt x="108" y="1110"/>
                  </a:lnTo>
                  <a:lnTo>
                    <a:pt x="100" y="1097"/>
                  </a:lnTo>
                  <a:lnTo>
                    <a:pt x="93" y="1086"/>
                  </a:lnTo>
                  <a:lnTo>
                    <a:pt x="89" y="1079"/>
                  </a:lnTo>
                  <a:lnTo>
                    <a:pt x="89" y="1075"/>
                  </a:lnTo>
                  <a:lnTo>
                    <a:pt x="90" y="1074"/>
                  </a:lnTo>
                  <a:lnTo>
                    <a:pt x="92" y="1075"/>
                  </a:lnTo>
                  <a:lnTo>
                    <a:pt x="94" y="1076"/>
                  </a:lnTo>
                  <a:lnTo>
                    <a:pt x="98" y="1077"/>
                  </a:lnTo>
                  <a:lnTo>
                    <a:pt x="107" y="1084"/>
                  </a:lnTo>
                  <a:lnTo>
                    <a:pt x="118" y="1094"/>
                  </a:lnTo>
                  <a:lnTo>
                    <a:pt x="147" y="1121"/>
                  </a:lnTo>
                  <a:lnTo>
                    <a:pt x="181" y="1156"/>
                  </a:lnTo>
                  <a:close/>
                  <a:moveTo>
                    <a:pt x="498" y="1511"/>
                  </a:moveTo>
                  <a:lnTo>
                    <a:pt x="497" y="1511"/>
                  </a:lnTo>
                  <a:lnTo>
                    <a:pt x="494" y="1511"/>
                  </a:lnTo>
                  <a:lnTo>
                    <a:pt x="492" y="1510"/>
                  </a:lnTo>
                  <a:lnTo>
                    <a:pt x="488" y="1508"/>
                  </a:lnTo>
                  <a:lnTo>
                    <a:pt x="478" y="1501"/>
                  </a:lnTo>
                  <a:lnTo>
                    <a:pt x="466" y="1491"/>
                  </a:lnTo>
                  <a:lnTo>
                    <a:pt x="451" y="1478"/>
                  </a:lnTo>
                  <a:lnTo>
                    <a:pt x="436" y="1462"/>
                  </a:lnTo>
                  <a:lnTo>
                    <a:pt x="418" y="1446"/>
                  </a:lnTo>
                  <a:lnTo>
                    <a:pt x="400" y="1426"/>
                  </a:lnTo>
                  <a:lnTo>
                    <a:pt x="364" y="1388"/>
                  </a:lnTo>
                  <a:lnTo>
                    <a:pt x="338" y="1355"/>
                  </a:lnTo>
                  <a:lnTo>
                    <a:pt x="327" y="1342"/>
                  </a:lnTo>
                  <a:lnTo>
                    <a:pt x="320" y="1331"/>
                  </a:lnTo>
                  <a:lnTo>
                    <a:pt x="318" y="1327"/>
                  </a:lnTo>
                  <a:lnTo>
                    <a:pt x="316" y="1323"/>
                  </a:lnTo>
                  <a:lnTo>
                    <a:pt x="316" y="1320"/>
                  </a:lnTo>
                  <a:lnTo>
                    <a:pt x="316" y="1319"/>
                  </a:lnTo>
                  <a:lnTo>
                    <a:pt x="317" y="1318"/>
                  </a:lnTo>
                  <a:lnTo>
                    <a:pt x="319" y="1318"/>
                  </a:lnTo>
                  <a:lnTo>
                    <a:pt x="322" y="1320"/>
                  </a:lnTo>
                  <a:lnTo>
                    <a:pt x="326" y="1321"/>
                  </a:lnTo>
                  <a:lnTo>
                    <a:pt x="336" y="1329"/>
                  </a:lnTo>
                  <a:lnTo>
                    <a:pt x="348" y="1339"/>
                  </a:lnTo>
                  <a:lnTo>
                    <a:pt x="379" y="1366"/>
                  </a:lnTo>
                  <a:lnTo>
                    <a:pt x="414" y="1403"/>
                  </a:lnTo>
                  <a:lnTo>
                    <a:pt x="449" y="1441"/>
                  </a:lnTo>
                  <a:lnTo>
                    <a:pt x="477" y="1474"/>
                  </a:lnTo>
                  <a:lnTo>
                    <a:pt x="487" y="1488"/>
                  </a:lnTo>
                  <a:lnTo>
                    <a:pt x="493" y="1499"/>
                  </a:lnTo>
                  <a:lnTo>
                    <a:pt x="497" y="1503"/>
                  </a:lnTo>
                  <a:lnTo>
                    <a:pt x="498" y="1506"/>
                  </a:lnTo>
                  <a:lnTo>
                    <a:pt x="499" y="1509"/>
                  </a:lnTo>
                  <a:lnTo>
                    <a:pt x="498" y="1511"/>
                  </a:lnTo>
                  <a:close/>
                  <a:moveTo>
                    <a:pt x="197" y="1091"/>
                  </a:moveTo>
                  <a:lnTo>
                    <a:pt x="229" y="1126"/>
                  </a:lnTo>
                  <a:lnTo>
                    <a:pt x="253" y="1157"/>
                  </a:lnTo>
                  <a:lnTo>
                    <a:pt x="262" y="1169"/>
                  </a:lnTo>
                  <a:lnTo>
                    <a:pt x="268" y="1179"/>
                  </a:lnTo>
                  <a:lnTo>
                    <a:pt x="272" y="1187"/>
                  </a:lnTo>
                  <a:lnTo>
                    <a:pt x="273" y="1190"/>
                  </a:lnTo>
                  <a:lnTo>
                    <a:pt x="271" y="1191"/>
                  </a:lnTo>
                  <a:lnTo>
                    <a:pt x="269" y="1191"/>
                  </a:lnTo>
                  <a:lnTo>
                    <a:pt x="266" y="1190"/>
                  </a:lnTo>
                  <a:lnTo>
                    <a:pt x="263" y="1188"/>
                  </a:lnTo>
                  <a:lnTo>
                    <a:pt x="254" y="1181"/>
                  </a:lnTo>
                  <a:lnTo>
                    <a:pt x="243" y="1172"/>
                  </a:lnTo>
                  <a:lnTo>
                    <a:pt x="215" y="1147"/>
                  </a:lnTo>
                  <a:lnTo>
                    <a:pt x="182" y="1113"/>
                  </a:lnTo>
                  <a:lnTo>
                    <a:pt x="151" y="1077"/>
                  </a:lnTo>
                  <a:lnTo>
                    <a:pt x="127" y="1046"/>
                  </a:lnTo>
                  <a:lnTo>
                    <a:pt x="117" y="1034"/>
                  </a:lnTo>
                  <a:lnTo>
                    <a:pt x="112" y="1024"/>
                  </a:lnTo>
                  <a:lnTo>
                    <a:pt x="108" y="1017"/>
                  </a:lnTo>
                  <a:lnTo>
                    <a:pt x="107" y="1013"/>
                  </a:lnTo>
                  <a:lnTo>
                    <a:pt x="108" y="1012"/>
                  </a:lnTo>
                  <a:lnTo>
                    <a:pt x="111" y="1012"/>
                  </a:lnTo>
                  <a:lnTo>
                    <a:pt x="114" y="1013"/>
                  </a:lnTo>
                  <a:lnTo>
                    <a:pt x="117" y="1015"/>
                  </a:lnTo>
                  <a:lnTo>
                    <a:pt x="126" y="1022"/>
                  </a:lnTo>
                  <a:lnTo>
                    <a:pt x="137" y="1031"/>
                  </a:lnTo>
                  <a:lnTo>
                    <a:pt x="165" y="1056"/>
                  </a:lnTo>
                  <a:lnTo>
                    <a:pt x="197" y="1091"/>
                  </a:lnTo>
                  <a:close/>
                  <a:moveTo>
                    <a:pt x="500" y="1431"/>
                  </a:moveTo>
                  <a:lnTo>
                    <a:pt x="499" y="1433"/>
                  </a:lnTo>
                  <a:lnTo>
                    <a:pt x="497" y="1433"/>
                  </a:lnTo>
                  <a:lnTo>
                    <a:pt x="494" y="1431"/>
                  </a:lnTo>
                  <a:lnTo>
                    <a:pt x="490" y="1429"/>
                  </a:lnTo>
                  <a:lnTo>
                    <a:pt x="481" y="1423"/>
                  </a:lnTo>
                  <a:lnTo>
                    <a:pt x="469" y="1413"/>
                  </a:lnTo>
                  <a:lnTo>
                    <a:pt x="456" y="1401"/>
                  </a:lnTo>
                  <a:lnTo>
                    <a:pt x="439" y="1386"/>
                  </a:lnTo>
                  <a:lnTo>
                    <a:pt x="423" y="1370"/>
                  </a:lnTo>
                  <a:lnTo>
                    <a:pt x="405" y="1351"/>
                  </a:lnTo>
                  <a:lnTo>
                    <a:pt x="387" y="1332"/>
                  </a:lnTo>
                  <a:lnTo>
                    <a:pt x="372" y="1314"/>
                  </a:lnTo>
                  <a:lnTo>
                    <a:pt x="358" y="1298"/>
                  </a:lnTo>
                  <a:lnTo>
                    <a:pt x="346" y="1282"/>
                  </a:lnTo>
                  <a:lnTo>
                    <a:pt x="336" y="1269"/>
                  </a:lnTo>
                  <a:lnTo>
                    <a:pt x="329" y="1258"/>
                  </a:lnTo>
                  <a:lnTo>
                    <a:pt x="326" y="1250"/>
                  </a:lnTo>
                  <a:lnTo>
                    <a:pt x="326" y="1247"/>
                  </a:lnTo>
                  <a:lnTo>
                    <a:pt x="327" y="1246"/>
                  </a:lnTo>
                  <a:lnTo>
                    <a:pt x="329" y="1246"/>
                  </a:lnTo>
                  <a:lnTo>
                    <a:pt x="331" y="1247"/>
                  </a:lnTo>
                  <a:lnTo>
                    <a:pt x="334" y="1249"/>
                  </a:lnTo>
                  <a:lnTo>
                    <a:pt x="344" y="1256"/>
                  </a:lnTo>
                  <a:lnTo>
                    <a:pt x="355" y="1266"/>
                  </a:lnTo>
                  <a:lnTo>
                    <a:pt x="385" y="1292"/>
                  </a:lnTo>
                  <a:lnTo>
                    <a:pt x="419" y="1327"/>
                  </a:lnTo>
                  <a:lnTo>
                    <a:pt x="454" y="1364"/>
                  </a:lnTo>
                  <a:lnTo>
                    <a:pt x="480" y="1396"/>
                  </a:lnTo>
                  <a:lnTo>
                    <a:pt x="489" y="1409"/>
                  </a:lnTo>
                  <a:lnTo>
                    <a:pt x="497" y="1419"/>
                  </a:lnTo>
                  <a:lnTo>
                    <a:pt x="500" y="1427"/>
                  </a:lnTo>
                  <a:lnTo>
                    <a:pt x="500" y="1431"/>
                  </a:lnTo>
                  <a:close/>
                  <a:moveTo>
                    <a:pt x="223" y="1031"/>
                  </a:moveTo>
                  <a:lnTo>
                    <a:pt x="253" y="1065"/>
                  </a:lnTo>
                  <a:lnTo>
                    <a:pt x="276" y="1095"/>
                  </a:lnTo>
                  <a:lnTo>
                    <a:pt x="285" y="1107"/>
                  </a:lnTo>
                  <a:lnTo>
                    <a:pt x="290" y="1116"/>
                  </a:lnTo>
                  <a:lnTo>
                    <a:pt x="294" y="1124"/>
                  </a:lnTo>
                  <a:lnTo>
                    <a:pt x="295" y="1128"/>
                  </a:lnTo>
                  <a:lnTo>
                    <a:pt x="294" y="1128"/>
                  </a:lnTo>
                  <a:lnTo>
                    <a:pt x="291" y="1128"/>
                  </a:lnTo>
                  <a:lnTo>
                    <a:pt x="289" y="1127"/>
                  </a:lnTo>
                  <a:lnTo>
                    <a:pt x="286" y="1125"/>
                  </a:lnTo>
                  <a:lnTo>
                    <a:pt x="277" y="1119"/>
                  </a:lnTo>
                  <a:lnTo>
                    <a:pt x="266" y="1110"/>
                  </a:lnTo>
                  <a:lnTo>
                    <a:pt x="240" y="1086"/>
                  </a:lnTo>
                  <a:lnTo>
                    <a:pt x="209" y="1054"/>
                  </a:lnTo>
                  <a:lnTo>
                    <a:pt x="178" y="1020"/>
                  </a:lnTo>
                  <a:lnTo>
                    <a:pt x="155" y="990"/>
                  </a:lnTo>
                  <a:lnTo>
                    <a:pt x="146" y="978"/>
                  </a:lnTo>
                  <a:lnTo>
                    <a:pt x="140" y="968"/>
                  </a:lnTo>
                  <a:lnTo>
                    <a:pt x="137" y="961"/>
                  </a:lnTo>
                  <a:lnTo>
                    <a:pt x="137" y="957"/>
                  </a:lnTo>
                  <a:lnTo>
                    <a:pt x="138" y="957"/>
                  </a:lnTo>
                  <a:lnTo>
                    <a:pt x="139" y="957"/>
                  </a:lnTo>
                  <a:lnTo>
                    <a:pt x="143" y="958"/>
                  </a:lnTo>
                  <a:lnTo>
                    <a:pt x="146" y="959"/>
                  </a:lnTo>
                  <a:lnTo>
                    <a:pt x="154" y="966"/>
                  </a:lnTo>
                  <a:lnTo>
                    <a:pt x="165" y="974"/>
                  </a:lnTo>
                  <a:lnTo>
                    <a:pt x="191" y="999"/>
                  </a:lnTo>
                  <a:lnTo>
                    <a:pt x="223" y="1031"/>
                  </a:lnTo>
                  <a:close/>
                  <a:moveTo>
                    <a:pt x="513" y="1360"/>
                  </a:moveTo>
                  <a:lnTo>
                    <a:pt x="512" y="1360"/>
                  </a:lnTo>
                  <a:lnTo>
                    <a:pt x="510" y="1360"/>
                  </a:lnTo>
                  <a:lnTo>
                    <a:pt x="507" y="1359"/>
                  </a:lnTo>
                  <a:lnTo>
                    <a:pt x="503" y="1358"/>
                  </a:lnTo>
                  <a:lnTo>
                    <a:pt x="494" y="1351"/>
                  </a:lnTo>
                  <a:lnTo>
                    <a:pt x="483" y="1342"/>
                  </a:lnTo>
                  <a:lnTo>
                    <a:pt x="470" y="1330"/>
                  </a:lnTo>
                  <a:lnTo>
                    <a:pt x="455" y="1316"/>
                  </a:lnTo>
                  <a:lnTo>
                    <a:pt x="438" y="1300"/>
                  </a:lnTo>
                  <a:lnTo>
                    <a:pt x="422" y="1282"/>
                  </a:lnTo>
                  <a:lnTo>
                    <a:pt x="405" y="1265"/>
                  </a:lnTo>
                  <a:lnTo>
                    <a:pt x="390" y="1247"/>
                  </a:lnTo>
                  <a:lnTo>
                    <a:pt x="376" y="1231"/>
                  </a:lnTo>
                  <a:lnTo>
                    <a:pt x="364" y="1216"/>
                  </a:lnTo>
                  <a:lnTo>
                    <a:pt x="355" y="1204"/>
                  </a:lnTo>
                  <a:lnTo>
                    <a:pt x="349" y="1194"/>
                  </a:lnTo>
                  <a:lnTo>
                    <a:pt x="346" y="1187"/>
                  </a:lnTo>
                  <a:lnTo>
                    <a:pt x="346" y="1182"/>
                  </a:lnTo>
                  <a:lnTo>
                    <a:pt x="347" y="1181"/>
                  </a:lnTo>
                  <a:lnTo>
                    <a:pt x="349" y="1182"/>
                  </a:lnTo>
                  <a:lnTo>
                    <a:pt x="351" y="1183"/>
                  </a:lnTo>
                  <a:lnTo>
                    <a:pt x="355" y="1184"/>
                  </a:lnTo>
                  <a:lnTo>
                    <a:pt x="364" y="1191"/>
                  </a:lnTo>
                  <a:lnTo>
                    <a:pt x="375" y="1200"/>
                  </a:lnTo>
                  <a:lnTo>
                    <a:pt x="403" y="1225"/>
                  </a:lnTo>
                  <a:lnTo>
                    <a:pt x="436" y="1259"/>
                  </a:lnTo>
                  <a:lnTo>
                    <a:pt x="469" y="1295"/>
                  </a:lnTo>
                  <a:lnTo>
                    <a:pt x="493" y="1326"/>
                  </a:lnTo>
                  <a:lnTo>
                    <a:pt x="503" y="1338"/>
                  </a:lnTo>
                  <a:lnTo>
                    <a:pt x="509" y="1348"/>
                  </a:lnTo>
                  <a:lnTo>
                    <a:pt x="513" y="1355"/>
                  </a:lnTo>
                  <a:lnTo>
                    <a:pt x="513" y="1360"/>
                  </a:lnTo>
                  <a:close/>
                  <a:moveTo>
                    <a:pt x="258" y="978"/>
                  </a:moveTo>
                  <a:lnTo>
                    <a:pt x="287" y="1011"/>
                  </a:lnTo>
                  <a:lnTo>
                    <a:pt x="310" y="1040"/>
                  </a:lnTo>
                  <a:lnTo>
                    <a:pt x="318" y="1051"/>
                  </a:lnTo>
                  <a:lnTo>
                    <a:pt x="323" y="1061"/>
                  </a:lnTo>
                  <a:lnTo>
                    <a:pt x="327" y="1067"/>
                  </a:lnTo>
                  <a:lnTo>
                    <a:pt x="327" y="1072"/>
                  </a:lnTo>
                  <a:lnTo>
                    <a:pt x="326" y="1072"/>
                  </a:lnTo>
                  <a:lnTo>
                    <a:pt x="325" y="1072"/>
                  </a:lnTo>
                  <a:lnTo>
                    <a:pt x="321" y="1071"/>
                  </a:lnTo>
                  <a:lnTo>
                    <a:pt x="318" y="1070"/>
                  </a:lnTo>
                  <a:lnTo>
                    <a:pt x="310" y="1064"/>
                  </a:lnTo>
                  <a:lnTo>
                    <a:pt x="300" y="1055"/>
                  </a:lnTo>
                  <a:lnTo>
                    <a:pt x="275" y="1032"/>
                  </a:lnTo>
                  <a:lnTo>
                    <a:pt x="245" y="1001"/>
                  </a:lnTo>
                  <a:lnTo>
                    <a:pt x="215" y="969"/>
                  </a:lnTo>
                  <a:lnTo>
                    <a:pt x="193" y="940"/>
                  </a:lnTo>
                  <a:lnTo>
                    <a:pt x="184" y="928"/>
                  </a:lnTo>
                  <a:lnTo>
                    <a:pt x="179" y="918"/>
                  </a:lnTo>
                  <a:lnTo>
                    <a:pt x="176" y="912"/>
                  </a:lnTo>
                  <a:lnTo>
                    <a:pt x="176" y="908"/>
                  </a:lnTo>
                  <a:lnTo>
                    <a:pt x="177" y="907"/>
                  </a:lnTo>
                  <a:lnTo>
                    <a:pt x="179" y="907"/>
                  </a:lnTo>
                  <a:lnTo>
                    <a:pt x="181" y="908"/>
                  </a:lnTo>
                  <a:lnTo>
                    <a:pt x="184" y="910"/>
                  </a:lnTo>
                  <a:lnTo>
                    <a:pt x="192" y="915"/>
                  </a:lnTo>
                  <a:lnTo>
                    <a:pt x="203" y="924"/>
                  </a:lnTo>
                  <a:lnTo>
                    <a:pt x="229" y="947"/>
                  </a:lnTo>
                  <a:lnTo>
                    <a:pt x="258" y="978"/>
                  </a:lnTo>
                  <a:close/>
                  <a:moveTo>
                    <a:pt x="536" y="1294"/>
                  </a:moveTo>
                  <a:lnTo>
                    <a:pt x="535" y="1295"/>
                  </a:lnTo>
                  <a:lnTo>
                    <a:pt x="533" y="1295"/>
                  </a:lnTo>
                  <a:lnTo>
                    <a:pt x="531" y="1294"/>
                  </a:lnTo>
                  <a:lnTo>
                    <a:pt x="528" y="1292"/>
                  </a:lnTo>
                  <a:lnTo>
                    <a:pt x="519" y="1286"/>
                  </a:lnTo>
                  <a:lnTo>
                    <a:pt x="508" y="1278"/>
                  </a:lnTo>
                  <a:lnTo>
                    <a:pt x="496" y="1267"/>
                  </a:lnTo>
                  <a:lnTo>
                    <a:pt x="481" y="1253"/>
                  </a:lnTo>
                  <a:lnTo>
                    <a:pt x="466" y="1238"/>
                  </a:lnTo>
                  <a:lnTo>
                    <a:pt x="449" y="1221"/>
                  </a:lnTo>
                  <a:lnTo>
                    <a:pt x="433" y="1204"/>
                  </a:lnTo>
                  <a:lnTo>
                    <a:pt x="418" y="1187"/>
                  </a:lnTo>
                  <a:lnTo>
                    <a:pt x="405" y="1171"/>
                  </a:lnTo>
                  <a:lnTo>
                    <a:pt x="394" y="1157"/>
                  </a:lnTo>
                  <a:lnTo>
                    <a:pt x="385" y="1145"/>
                  </a:lnTo>
                  <a:lnTo>
                    <a:pt x="380" y="1136"/>
                  </a:lnTo>
                  <a:lnTo>
                    <a:pt x="376" y="1128"/>
                  </a:lnTo>
                  <a:lnTo>
                    <a:pt x="376" y="1124"/>
                  </a:lnTo>
                  <a:lnTo>
                    <a:pt x="378" y="1123"/>
                  </a:lnTo>
                  <a:lnTo>
                    <a:pt x="379" y="1124"/>
                  </a:lnTo>
                  <a:lnTo>
                    <a:pt x="382" y="1124"/>
                  </a:lnTo>
                  <a:lnTo>
                    <a:pt x="385" y="1126"/>
                  </a:lnTo>
                  <a:lnTo>
                    <a:pt x="394" y="1131"/>
                  </a:lnTo>
                  <a:lnTo>
                    <a:pt x="405" y="1140"/>
                  </a:lnTo>
                  <a:lnTo>
                    <a:pt x="432" y="1166"/>
                  </a:lnTo>
                  <a:lnTo>
                    <a:pt x="464" y="1198"/>
                  </a:lnTo>
                  <a:lnTo>
                    <a:pt x="494" y="1232"/>
                  </a:lnTo>
                  <a:lnTo>
                    <a:pt x="519" y="1260"/>
                  </a:lnTo>
                  <a:lnTo>
                    <a:pt x="528" y="1273"/>
                  </a:lnTo>
                  <a:lnTo>
                    <a:pt x="533" y="1282"/>
                  </a:lnTo>
                  <a:lnTo>
                    <a:pt x="536" y="1290"/>
                  </a:lnTo>
                  <a:lnTo>
                    <a:pt x="536" y="1294"/>
                  </a:lnTo>
                  <a:close/>
                  <a:moveTo>
                    <a:pt x="118" y="731"/>
                  </a:moveTo>
                  <a:lnTo>
                    <a:pt x="145" y="761"/>
                  </a:lnTo>
                  <a:lnTo>
                    <a:pt x="165" y="787"/>
                  </a:lnTo>
                  <a:lnTo>
                    <a:pt x="172" y="797"/>
                  </a:lnTo>
                  <a:lnTo>
                    <a:pt x="178" y="806"/>
                  </a:lnTo>
                  <a:lnTo>
                    <a:pt x="180" y="812"/>
                  </a:lnTo>
                  <a:lnTo>
                    <a:pt x="180" y="817"/>
                  </a:lnTo>
                  <a:lnTo>
                    <a:pt x="179" y="817"/>
                  </a:lnTo>
                  <a:lnTo>
                    <a:pt x="178" y="817"/>
                  </a:lnTo>
                  <a:lnTo>
                    <a:pt x="176" y="817"/>
                  </a:lnTo>
                  <a:lnTo>
                    <a:pt x="172" y="815"/>
                  </a:lnTo>
                  <a:lnTo>
                    <a:pt x="165" y="809"/>
                  </a:lnTo>
                  <a:lnTo>
                    <a:pt x="156" y="803"/>
                  </a:lnTo>
                  <a:lnTo>
                    <a:pt x="133" y="780"/>
                  </a:lnTo>
                  <a:lnTo>
                    <a:pt x="105" y="752"/>
                  </a:lnTo>
                  <a:lnTo>
                    <a:pt x="79" y="722"/>
                  </a:lnTo>
                  <a:lnTo>
                    <a:pt x="59" y="696"/>
                  </a:lnTo>
                  <a:lnTo>
                    <a:pt x="51" y="684"/>
                  </a:lnTo>
                  <a:lnTo>
                    <a:pt x="47" y="676"/>
                  </a:lnTo>
                  <a:lnTo>
                    <a:pt x="43" y="669"/>
                  </a:lnTo>
                  <a:lnTo>
                    <a:pt x="43" y="666"/>
                  </a:lnTo>
                  <a:lnTo>
                    <a:pt x="44" y="665"/>
                  </a:lnTo>
                  <a:lnTo>
                    <a:pt x="47" y="665"/>
                  </a:lnTo>
                  <a:lnTo>
                    <a:pt x="49" y="666"/>
                  </a:lnTo>
                  <a:lnTo>
                    <a:pt x="51" y="668"/>
                  </a:lnTo>
                  <a:lnTo>
                    <a:pt x="59" y="672"/>
                  </a:lnTo>
                  <a:lnTo>
                    <a:pt x="69" y="680"/>
                  </a:lnTo>
                  <a:lnTo>
                    <a:pt x="92" y="702"/>
                  </a:lnTo>
                  <a:lnTo>
                    <a:pt x="118" y="731"/>
                  </a:lnTo>
                  <a:close/>
                  <a:moveTo>
                    <a:pt x="305" y="932"/>
                  </a:moveTo>
                  <a:lnTo>
                    <a:pt x="332" y="964"/>
                  </a:lnTo>
                  <a:lnTo>
                    <a:pt x="353" y="990"/>
                  </a:lnTo>
                  <a:lnTo>
                    <a:pt x="362" y="1002"/>
                  </a:lnTo>
                  <a:lnTo>
                    <a:pt x="366" y="1011"/>
                  </a:lnTo>
                  <a:lnTo>
                    <a:pt x="370" y="1018"/>
                  </a:lnTo>
                  <a:lnTo>
                    <a:pt x="370" y="1022"/>
                  </a:lnTo>
                  <a:lnTo>
                    <a:pt x="369" y="1022"/>
                  </a:lnTo>
                  <a:lnTo>
                    <a:pt x="368" y="1022"/>
                  </a:lnTo>
                  <a:lnTo>
                    <a:pt x="364" y="1022"/>
                  </a:lnTo>
                  <a:lnTo>
                    <a:pt x="362" y="1020"/>
                  </a:lnTo>
                  <a:lnTo>
                    <a:pt x="353" y="1014"/>
                  </a:lnTo>
                  <a:lnTo>
                    <a:pt x="343" y="1007"/>
                  </a:lnTo>
                  <a:lnTo>
                    <a:pt x="319" y="985"/>
                  </a:lnTo>
                  <a:lnTo>
                    <a:pt x="290" y="955"/>
                  </a:lnTo>
                  <a:lnTo>
                    <a:pt x="276" y="938"/>
                  </a:lnTo>
                  <a:lnTo>
                    <a:pt x="263" y="923"/>
                  </a:lnTo>
                  <a:lnTo>
                    <a:pt x="251" y="908"/>
                  </a:lnTo>
                  <a:lnTo>
                    <a:pt x="241" y="896"/>
                  </a:lnTo>
                  <a:lnTo>
                    <a:pt x="233" y="884"/>
                  </a:lnTo>
                  <a:lnTo>
                    <a:pt x="228" y="875"/>
                  </a:lnTo>
                  <a:lnTo>
                    <a:pt x="224" y="869"/>
                  </a:lnTo>
                  <a:lnTo>
                    <a:pt x="224" y="864"/>
                  </a:lnTo>
                  <a:lnTo>
                    <a:pt x="225" y="864"/>
                  </a:lnTo>
                  <a:lnTo>
                    <a:pt x="228" y="864"/>
                  </a:lnTo>
                  <a:lnTo>
                    <a:pt x="230" y="864"/>
                  </a:lnTo>
                  <a:lnTo>
                    <a:pt x="233" y="867"/>
                  </a:lnTo>
                  <a:lnTo>
                    <a:pt x="241" y="872"/>
                  </a:lnTo>
                  <a:lnTo>
                    <a:pt x="251" y="880"/>
                  </a:lnTo>
                  <a:lnTo>
                    <a:pt x="276" y="902"/>
                  </a:lnTo>
                  <a:lnTo>
                    <a:pt x="305" y="932"/>
                  </a:lnTo>
                  <a:close/>
                  <a:moveTo>
                    <a:pt x="571" y="1235"/>
                  </a:moveTo>
                  <a:lnTo>
                    <a:pt x="569" y="1236"/>
                  </a:lnTo>
                  <a:lnTo>
                    <a:pt x="568" y="1236"/>
                  </a:lnTo>
                  <a:lnTo>
                    <a:pt x="565" y="1235"/>
                  </a:lnTo>
                  <a:lnTo>
                    <a:pt x="562" y="1234"/>
                  </a:lnTo>
                  <a:lnTo>
                    <a:pt x="554" y="1228"/>
                  </a:lnTo>
                  <a:lnTo>
                    <a:pt x="543" y="1220"/>
                  </a:lnTo>
                  <a:lnTo>
                    <a:pt x="531" y="1210"/>
                  </a:lnTo>
                  <a:lnTo>
                    <a:pt x="518" y="1196"/>
                  </a:lnTo>
                  <a:lnTo>
                    <a:pt x="502" y="1182"/>
                  </a:lnTo>
                  <a:lnTo>
                    <a:pt x="487" y="1166"/>
                  </a:lnTo>
                  <a:lnTo>
                    <a:pt x="471" y="1149"/>
                  </a:lnTo>
                  <a:lnTo>
                    <a:pt x="457" y="1134"/>
                  </a:lnTo>
                  <a:lnTo>
                    <a:pt x="445" y="1118"/>
                  </a:lnTo>
                  <a:lnTo>
                    <a:pt x="435" y="1105"/>
                  </a:lnTo>
                  <a:lnTo>
                    <a:pt x="426" y="1093"/>
                  </a:lnTo>
                  <a:lnTo>
                    <a:pt x="421" y="1083"/>
                  </a:lnTo>
                  <a:lnTo>
                    <a:pt x="417" y="1076"/>
                  </a:lnTo>
                  <a:lnTo>
                    <a:pt x="417" y="1072"/>
                  </a:lnTo>
                  <a:lnTo>
                    <a:pt x="418" y="1072"/>
                  </a:lnTo>
                  <a:lnTo>
                    <a:pt x="421" y="1072"/>
                  </a:lnTo>
                  <a:lnTo>
                    <a:pt x="423" y="1072"/>
                  </a:lnTo>
                  <a:lnTo>
                    <a:pt x="426" y="1074"/>
                  </a:lnTo>
                  <a:lnTo>
                    <a:pt x="435" y="1079"/>
                  </a:lnTo>
                  <a:lnTo>
                    <a:pt x="445" y="1087"/>
                  </a:lnTo>
                  <a:lnTo>
                    <a:pt x="457" y="1098"/>
                  </a:lnTo>
                  <a:lnTo>
                    <a:pt x="471" y="1111"/>
                  </a:lnTo>
                  <a:lnTo>
                    <a:pt x="486" y="1126"/>
                  </a:lnTo>
                  <a:lnTo>
                    <a:pt x="502" y="1142"/>
                  </a:lnTo>
                  <a:lnTo>
                    <a:pt x="531" y="1174"/>
                  </a:lnTo>
                  <a:lnTo>
                    <a:pt x="554" y="1203"/>
                  </a:lnTo>
                  <a:lnTo>
                    <a:pt x="562" y="1215"/>
                  </a:lnTo>
                  <a:lnTo>
                    <a:pt x="568" y="1224"/>
                  </a:lnTo>
                  <a:lnTo>
                    <a:pt x="571" y="1232"/>
                  </a:lnTo>
                  <a:lnTo>
                    <a:pt x="571" y="1235"/>
                  </a:lnTo>
                  <a:close/>
                  <a:moveTo>
                    <a:pt x="182" y="698"/>
                  </a:moveTo>
                  <a:lnTo>
                    <a:pt x="207" y="726"/>
                  </a:lnTo>
                  <a:lnTo>
                    <a:pt x="226" y="752"/>
                  </a:lnTo>
                  <a:lnTo>
                    <a:pt x="233" y="763"/>
                  </a:lnTo>
                  <a:lnTo>
                    <a:pt x="239" y="771"/>
                  </a:lnTo>
                  <a:lnTo>
                    <a:pt x="241" y="777"/>
                  </a:lnTo>
                  <a:lnTo>
                    <a:pt x="241" y="780"/>
                  </a:lnTo>
                  <a:lnTo>
                    <a:pt x="240" y="782"/>
                  </a:lnTo>
                  <a:lnTo>
                    <a:pt x="239" y="782"/>
                  </a:lnTo>
                  <a:lnTo>
                    <a:pt x="236" y="780"/>
                  </a:lnTo>
                  <a:lnTo>
                    <a:pt x="233" y="779"/>
                  </a:lnTo>
                  <a:lnTo>
                    <a:pt x="226" y="775"/>
                  </a:lnTo>
                  <a:lnTo>
                    <a:pt x="216" y="767"/>
                  </a:lnTo>
                  <a:lnTo>
                    <a:pt x="194" y="746"/>
                  </a:lnTo>
                  <a:lnTo>
                    <a:pt x="169" y="719"/>
                  </a:lnTo>
                  <a:lnTo>
                    <a:pt x="144" y="690"/>
                  </a:lnTo>
                  <a:lnTo>
                    <a:pt x="124" y="665"/>
                  </a:lnTo>
                  <a:lnTo>
                    <a:pt x="116" y="655"/>
                  </a:lnTo>
                  <a:lnTo>
                    <a:pt x="112" y="646"/>
                  </a:lnTo>
                  <a:lnTo>
                    <a:pt x="109" y="639"/>
                  </a:lnTo>
                  <a:lnTo>
                    <a:pt x="109" y="636"/>
                  </a:lnTo>
                  <a:lnTo>
                    <a:pt x="111" y="635"/>
                  </a:lnTo>
                  <a:lnTo>
                    <a:pt x="112" y="635"/>
                  </a:lnTo>
                  <a:lnTo>
                    <a:pt x="114" y="636"/>
                  </a:lnTo>
                  <a:lnTo>
                    <a:pt x="117" y="637"/>
                  </a:lnTo>
                  <a:lnTo>
                    <a:pt x="124" y="643"/>
                  </a:lnTo>
                  <a:lnTo>
                    <a:pt x="134" y="649"/>
                  </a:lnTo>
                  <a:lnTo>
                    <a:pt x="156" y="670"/>
                  </a:lnTo>
                  <a:lnTo>
                    <a:pt x="182" y="698"/>
                  </a:lnTo>
                  <a:close/>
                  <a:moveTo>
                    <a:pt x="360" y="891"/>
                  </a:moveTo>
                  <a:lnTo>
                    <a:pt x="386" y="922"/>
                  </a:lnTo>
                  <a:lnTo>
                    <a:pt x="407" y="947"/>
                  </a:lnTo>
                  <a:lnTo>
                    <a:pt x="415" y="958"/>
                  </a:lnTo>
                  <a:lnTo>
                    <a:pt x="421" y="967"/>
                  </a:lnTo>
                  <a:lnTo>
                    <a:pt x="423" y="974"/>
                  </a:lnTo>
                  <a:lnTo>
                    <a:pt x="423" y="978"/>
                  </a:lnTo>
                  <a:lnTo>
                    <a:pt x="422" y="978"/>
                  </a:lnTo>
                  <a:lnTo>
                    <a:pt x="421" y="978"/>
                  </a:lnTo>
                  <a:lnTo>
                    <a:pt x="417" y="978"/>
                  </a:lnTo>
                  <a:lnTo>
                    <a:pt x="415" y="976"/>
                  </a:lnTo>
                  <a:lnTo>
                    <a:pt x="407" y="971"/>
                  </a:lnTo>
                  <a:lnTo>
                    <a:pt x="397" y="964"/>
                  </a:lnTo>
                  <a:lnTo>
                    <a:pt x="374" y="942"/>
                  </a:lnTo>
                  <a:lnTo>
                    <a:pt x="347" y="914"/>
                  </a:lnTo>
                  <a:lnTo>
                    <a:pt x="320" y="883"/>
                  </a:lnTo>
                  <a:lnTo>
                    <a:pt x="299" y="857"/>
                  </a:lnTo>
                  <a:lnTo>
                    <a:pt x="291" y="847"/>
                  </a:lnTo>
                  <a:lnTo>
                    <a:pt x="286" y="838"/>
                  </a:lnTo>
                  <a:lnTo>
                    <a:pt x="284" y="831"/>
                  </a:lnTo>
                  <a:lnTo>
                    <a:pt x="284" y="827"/>
                  </a:lnTo>
                  <a:lnTo>
                    <a:pt x="285" y="827"/>
                  </a:lnTo>
                  <a:lnTo>
                    <a:pt x="286" y="827"/>
                  </a:lnTo>
                  <a:lnTo>
                    <a:pt x="289" y="827"/>
                  </a:lnTo>
                  <a:lnTo>
                    <a:pt x="291" y="829"/>
                  </a:lnTo>
                  <a:lnTo>
                    <a:pt x="299" y="833"/>
                  </a:lnTo>
                  <a:lnTo>
                    <a:pt x="309" y="841"/>
                  </a:lnTo>
                  <a:lnTo>
                    <a:pt x="332" y="863"/>
                  </a:lnTo>
                  <a:lnTo>
                    <a:pt x="360" y="891"/>
                  </a:lnTo>
                  <a:close/>
                  <a:moveTo>
                    <a:pt x="616" y="1183"/>
                  </a:moveTo>
                  <a:lnTo>
                    <a:pt x="615" y="1183"/>
                  </a:lnTo>
                  <a:lnTo>
                    <a:pt x="612" y="1183"/>
                  </a:lnTo>
                  <a:lnTo>
                    <a:pt x="610" y="1183"/>
                  </a:lnTo>
                  <a:lnTo>
                    <a:pt x="607" y="1181"/>
                  </a:lnTo>
                  <a:lnTo>
                    <a:pt x="599" y="1177"/>
                  </a:lnTo>
                  <a:lnTo>
                    <a:pt x="589" y="1169"/>
                  </a:lnTo>
                  <a:lnTo>
                    <a:pt x="577" y="1158"/>
                  </a:lnTo>
                  <a:lnTo>
                    <a:pt x="564" y="1146"/>
                  </a:lnTo>
                  <a:lnTo>
                    <a:pt x="550" y="1132"/>
                  </a:lnTo>
                  <a:lnTo>
                    <a:pt x="534" y="1116"/>
                  </a:lnTo>
                  <a:lnTo>
                    <a:pt x="520" y="1100"/>
                  </a:lnTo>
                  <a:lnTo>
                    <a:pt x="507" y="1085"/>
                  </a:lnTo>
                  <a:lnTo>
                    <a:pt x="494" y="1071"/>
                  </a:lnTo>
                  <a:lnTo>
                    <a:pt x="485" y="1057"/>
                  </a:lnTo>
                  <a:lnTo>
                    <a:pt x="477" y="1046"/>
                  </a:lnTo>
                  <a:lnTo>
                    <a:pt x="471" y="1036"/>
                  </a:lnTo>
                  <a:lnTo>
                    <a:pt x="468" y="1030"/>
                  </a:lnTo>
                  <a:lnTo>
                    <a:pt x="468" y="1025"/>
                  </a:lnTo>
                  <a:lnTo>
                    <a:pt x="469" y="1025"/>
                  </a:lnTo>
                  <a:lnTo>
                    <a:pt x="471" y="1025"/>
                  </a:lnTo>
                  <a:lnTo>
                    <a:pt x="473" y="1025"/>
                  </a:lnTo>
                  <a:lnTo>
                    <a:pt x="477" y="1028"/>
                  </a:lnTo>
                  <a:lnTo>
                    <a:pt x="485" y="1032"/>
                  </a:lnTo>
                  <a:lnTo>
                    <a:pt x="494" y="1040"/>
                  </a:lnTo>
                  <a:lnTo>
                    <a:pt x="507" y="1051"/>
                  </a:lnTo>
                  <a:lnTo>
                    <a:pt x="520" y="1063"/>
                  </a:lnTo>
                  <a:lnTo>
                    <a:pt x="534" y="1077"/>
                  </a:lnTo>
                  <a:lnTo>
                    <a:pt x="550" y="1093"/>
                  </a:lnTo>
                  <a:lnTo>
                    <a:pt x="577" y="1124"/>
                  </a:lnTo>
                  <a:lnTo>
                    <a:pt x="599" y="1151"/>
                  </a:lnTo>
                  <a:lnTo>
                    <a:pt x="607" y="1162"/>
                  </a:lnTo>
                  <a:lnTo>
                    <a:pt x="612" y="1172"/>
                  </a:lnTo>
                  <a:lnTo>
                    <a:pt x="616" y="1179"/>
                  </a:lnTo>
                  <a:lnTo>
                    <a:pt x="616" y="1183"/>
                  </a:lnTo>
                  <a:close/>
                  <a:moveTo>
                    <a:pt x="146" y="569"/>
                  </a:moveTo>
                  <a:lnTo>
                    <a:pt x="145" y="570"/>
                  </a:lnTo>
                  <a:lnTo>
                    <a:pt x="144" y="570"/>
                  </a:lnTo>
                  <a:lnTo>
                    <a:pt x="141" y="569"/>
                  </a:lnTo>
                  <a:lnTo>
                    <a:pt x="139" y="568"/>
                  </a:lnTo>
                  <a:lnTo>
                    <a:pt x="133" y="563"/>
                  </a:lnTo>
                  <a:lnTo>
                    <a:pt x="125" y="556"/>
                  </a:lnTo>
                  <a:lnTo>
                    <a:pt x="104" y="538"/>
                  </a:lnTo>
                  <a:lnTo>
                    <a:pt x="80" y="512"/>
                  </a:lnTo>
                  <a:lnTo>
                    <a:pt x="58" y="486"/>
                  </a:lnTo>
                  <a:lnTo>
                    <a:pt x="40" y="463"/>
                  </a:lnTo>
                  <a:lnTo>
                    <a:pt x="33" y="453"/>
                  </a:lnTo>
                  <a:lnTo>
                    <a:pt x="29" y="445"/>
                  </a:lnTo>
                  <a:lnTo>
                    <a:pt x="27" y="440"/>
                  </a:lnTo>
                  <a:lnTo>
                    <a:pt x="27" y="436"/>
                  </a:lnTo>
                  <a:lnTo>
                    <a:pt x="28" y="435"/>
                  </a:lnTo>
                  <a:lnTo>
                    <a:pt x="29" y="435"/>
                  </a:lnTo>
                  <a:lnTo>
                    <a:pt x="31" y="436"/>
                  </a:lnTo>
                  <a:lnTo>
                    <a:pt x="33" y="437"/>
                  </a:lnTo>
                  <a:lnTo>
                    <a:pt x="40" y="442"/>
                  </a:lnTo>
                  <a:lnTo>
                    <a:pt x="49" y="448"/>
                  </a:lnTo>
                  <a:lnTo>
                    <a:pt x="69" y="467"/>
                  </a:lnTo>
                  <a:lnTo>
                    <a:pt x="93" y="492"/>
                  </a:lnTo>
                  <a:lnTo>
                    <a:pt x="116" y="519"/>
                  </a:lnTo>
                  <a:lnTo>
                    <a:pt x="134" y="542"/>
                  </a:lnTo>
                  <a:lnTo>
                    <a:pt x="139" y="552"/>
                  </a:lnTo>
                  <a:lnTo>
                    <a:pt x="144" y="560"/>
                  </a:lnTo>
                  <a:lnTo>
                    <a:pt x="146" y="565"/>
                  </a:lnTo>
                  <a:lnTo>
                    <a:pt x="146" y="569"/>
                  </a:lnTo>
                  <a:close/>
                  <a:moveTo>
                    <a:pt x="255" y="670"/>
                  </a:moveTo>
                  <a:lnTo>
                    <a:pt x="278" y="698"/>
                  </a:lnTo>
                  <a:lnTo>
                    <a:pt x="297" y="722"/>
                  </a:lnTo>
                  <a:lnTo>
                    <a:pt x="304" y="732"/>
                  </a:lnTo>
                  <a:lnTo>
                    <a:pt x="309" y="741"/>
                  </a:lnTo>
                  <a:lnTo>
                    <a:pt x="311" y="746"/>
                  </a:lnTo>
                  <a:lnTo>
                    <a:pt x="311" y="750"/>
                  </a:lnTo>
                  <a:lnTo>
                    <a:pt x="310" y="751"/>
                  </a:lnTo>
                  <a:lnTo>
                    <a:pt x="308" y="751"/>
                  </a:lnTo>
                  <a:lnTo>
                    <a:pt x="306" y="751"/>
                  </a:lnTo>
                  <a:lnTo>
                    <a:pt x="304" y="748"/>
                  </a:lnTo>
                  <a:lnTo>
                    <a:pt x="297" y="744"/>
                  </a:lnTo>
                  <a:lnTo>
                    <a:pt x="288" y="737"/>
                  </a:lnTo>
                  <a:lnTo>
                    <a:pt x="266" y="718"/>
                  </a:lnTo>
                  <a:lnTo>
                    <a:pt x="242" y="692"/>
                  </a:lnTo>
                  <a:lnTo>
                    <a:pt x="218" y="665"/>
                  </a:lnTo>
                  <a:lnTo>
                    <a:pt x="199" y="639"/>
                  </a:lnTo>
                  <a:lnTo>
                    <a:pt x="192" y="629"/>
                  </a:lnTo>
                  <a:lnTo>
                    <a:pt x="187" y="622"/>
                  </a:lnTo>
                  <a:lnTo>
                    <a:pt x="184" y="615"/>
                  </a:lnTo>
                  <a:lnTo>
                    <a:pt x="184" y="612"/>
                  </a:lnTo>
                  <a:lnTo>
                    <a:pt x="186" y="611"/>
                  </a:lnTo>
                  <a:lnTo>
                    <a:pt x="188" y="611"/>
                  </a:lnTo>
                  <a:lnTo>
                    <a:pt x="190" y="612"/>
                  </a:lnTo>
                  <a:lnTo>
                    <a:pt x="192" y="613"/>
                  </a:lnTo>
                  <a:lnTo>
                    <a:pt x="200" y="617"/>
                  </a:lnTo>
                  <a:lnTo>
                    <a:pt x="208" y="625"/>
                  </a:lnTo>
                  <a:lnTo>
                    <a:pt x="230" y="644"/>
                  </a:lnTo>
                  <a:lnTo>
                    <a:pt x="255" y="670"/>
                  </a:lnTo>
                  <a:close/>
                  <a:moveTo>
                    <a:pt x="486" y="938"/>
                  </a:moveTo>
                  <a:lnTo>
                    <a:pt x="485" y="939"/>
                  </a:lnTo>
                  <a:lnTo>
                    <a:pt x="483" y="939"/>
                  </a:lnTo>
                  <a:lnTo>
                    <a:pt x="480" y="939"/>
                  </a:lnTo>
                  <a:lnTo>
                    <a:pt x="478" y="937"/>
                  </a:lnTo>
                  <a:lnTo>
                    <a:pt x="470" y="933"/>
                  </a:lnTo>
                  <a:lnTo>
                    <a:pt x="461" y="926"/>
                  </a:lnTo>
                  <a:lnTo>
                    <a:pt x="438" y="905"/>
                  </a:lnTo>
                  <a:lnTo>
                    <a:pt x="412" y="878"/>
                  </a:lnTo>
                  <a:lnTo>
                    <a:pt x="386" y="849"/>
                  </a:lnTo>
                  <a:lnTo>
                    <a:pt x="366" y="824"/>
                  </a:lnTo>
                  <a:lnTo>
                    <a:pt x="359" y="812"/>
                  </a:lnTo>
                  <a:lnTo>
                    <a:pt x="354" y="805"/>
                  </a:lnTo>
                  <a:lnTo>
                    <a:pt x="352" y="798"/>
                  </a:lnTo>
                  <a:lnTo>
                    <a:pt x="352" y="794"/>
                  </a:lnTo>
                  <a:lnTo>
                    <a:pt x="353" y="794"/>
                  </a:lnTo>
                  <a:lnTo>
                    <a:pt x="354" y="794"/>
                  </a:lnTo>
                  <a:lnTo>
                    <a:pt x="357" y="794"/>
                  </a:lnTo>
                  <a:lnTo>
                    <a:pt x="360" y="796"/>
                  </a:lnTo>
                  <a:lnTo>
                    <a:pt x="368" y="800"/>
                  </a:lnTo>
                  <a:lnTo>
                    <a:pt x="376" y="807"/>
                  </a:lnTo>
                  <a:lnTo>
                    <a:pt x="400" y="828"/>
                  </a:lnTo>
                  <a:lnTo>
                    <a:pt x="426" y="855"/>
                  </a:lnTo>
                  <a:lnTo>
                    <a:pt x="451" y="884"/>
                  </a:lnTo>
                  <a:lnTo>
                    <a:pt x="471" y="910"/>
                  </a:lnTo>
                  <a:lnTo>
                    <a:pt x="478" y="921"/>
                  </a:lnTo>
                  <a:lnTo>
                    <a:pt x="483" y="928"/>
                  </a:lnTo>
                  <a:lnTo>
                    <a:pt x="486" y="935"/>
                  </a:lnTo>
                  <a:lnTo>
                    <a:pt x="486" y="938"/>
                  </a:lnTo>
                  <a:close/>
                  <a:moveTo>
                    <a:pt x="671" y="1136"/>
                  </a:moveTo>
                  <a:lnTo>
                    <a:pt x="670" y="1137"/>
                  </a:lnTo>
                  <a:lnTo>
                    <a:pt x="668" y="1137"/>
                  </a:lnTo>
                  <a:lnTo>
                    <a:pt x="665" y="1136"/>
                  </a:lnTo>
                  <a:lnTo>
                    <a:pt x="662" y="1135"/>
                  </a:lnTo>
                  <a:lnTo>
                    <a:pt x="654" y="1129"/>
                  </a:lnTo>
                  <a:lnTo>
                    <a:pt x="644" y="1123"/>
                  </a:lnTo>
                  <a:lnTo>
                    <a:pt x="633" y="1113"/>
                  </a:lnTo>
                  <a:lnTo>
                    <a:pt x="621" y="1100"/>
                  </a:lnTo>
                  <a:lnTo>
                    <a:pt x="607" y="1087"/>
                  </a:lnTo>
                  <a:lnTo>
                    <a:pt x="593" y="1072"/>
                  </a:lnTo>
                  <a:lnTo>
                    <a:pt x="566" y="1042"/>
                  </a:lnTo>
                  <a:lnTo>
                    <a:pt x="545" y="1015"/>
                  </a:lnTo>
                  <a:lnTo>
                    <a:pt x="537" y="1004"/>
                  </a:lnTo>
                  <a:lnTo>
                    <a:pt x="532" y="996"/>
                  </a:lnTo>
                  <a:lnTo>
                    <a:pt x="529" y="989"/>
                  </a:lnTo>
                  <a:lnTo>
                    <a:pt x="529" y="986"/>
                  </a:lnTo>
                  <a:lnTo>
                    <a:pt x="530" y="985"/>
                  </a:lnTo>
                  <a:lnTo>
                    <a:pt x="532" y="985"/>
                  </a:lnTo>
                  <a:lnTo>
                    <a:pt x="534" y="985"/>
                  </a:lnTo>
                  <a:lnTo>
                    <a:pt x="537" y="987"/>
                  </a:lnTo>
                  <a:lnTo>
                    <a:pt x="545" y="991"/>
                  </a:lnTo>
                  <a:lnTo>
                    <a:pt x="555" y="999"/>
                  </a:lnTo>
                  <a:lnTo>
                    <a:pt x="566" y="1009"/>
                  </a:lnTo>
                  <a:lnTo>
                    <a:pt x="579" y="1020"/>
                  </a:lnTo>
                  <a:lnTo>
                    <a:pt x="593" y="1033"/>
                  </a:lnTo>
                  <a:lnTo>
                    <a:pt x="608" y="1049"/>
                  </a:lnTo>
                  <a:lnTo>
                    <a:pt x="635" y="1078"/>
                  </a:lnTo>
                  <a:lnTo>
                    <a:pt x="655" y="1105"/>
                  </a:lnTo>
                  <a:lnTo>
                    <a:pt x="663" y="1116"/>
                  </a:lnTo>
                  <a:lnTo>
                    <a:pt x="669" y="1125"/>
                  </a:lnTo>
                  <a:lnTo>
                    <a:pt x="671" y="1131"/>
                  </a:lnTo>
                  <a:lnTo>
                    <a:pt x="671" y="1136"/>
                  </a:lnTo>
                  <a:close/>
                  <a:moveTo>
                    <a:pt x="181" y="477"/>
                  </a:moveTo>
                  <a:lnTo>
                    <a:pt x="203" y="502"/>
                  </a:lnTo>
                  <a:lnTo>
                    <a:pt x="220" y="524"/>
                  </a:lnTo>
                  <a:lnTo>
                    <a:pt x="226" y="534"/>
                  </a:lnTo>
                  <a:lnTo>
                    <a:pt x="230" y="541"/>
                  </a:lnTo>
                  <a:lnTo>
                    <a:pt x="232" y="547"/>
                  </a:lnTo>
                  <a:lnTo>
                    <a:pt x="232" y="551"/>
                  </a:lnTo>
                  <a:lnTo>
                    <a:pt x="230" y="551"/>
                  </a:lnTo>
                  <a:lnTo>
                    <a:pt x="225" y="550"/>
                  </a:lnTo>
                  <a:lnTo>
                    <a:pt x="219" y="545"/>
                  </a:lnTo>
                  <a:lnTo>
                    <a:pt x="211" y="539"/>
                  </a:lnTo>
                  <a:lnTo>
                    <a:pt x="191" y="521"/>
                  </a:lnTo>
                  <a:lnTo>
                    <a:pt x="169" y="497"/>
                  </a:lnTo>
                  <a:lnTo>
                    <a:pt x="147" y="472"/>
                  </a:lnTo>
                  <a:lnTo>
                    <a:pt x="130" y="449"/>
                  </a:lnTo>
                  <a:lnTo>
                    <a:pt x="125" y="441"/>
                  </a:lnTo>
                  <a:lnTo>
                    <a:pt x="121" y="433"/>
                  </a:lnTo>
                  <a:lnTo>
                    <a:pt x="118" y="427"/>
                  </a:lnTo>
                  <a:lnTo>
                    <a:pt x="118" y="424"/>
                  </a:lnTo>
                  <a:lnTo>
                    <a:pt x="119" y="423"/>
                  </a:lnTo>
                  <a:lnTo>
                    <a:pt x="121" y="423"/>
                  </a:lnTo>
                  <a:lnTo>
                    <a:pt x="123" y="424"/>
                  </a:lnTo>
                  <a:lnTo>
                    <a:pt x="125" y="425"/>
                  </a:lnTo>
                  <a:lnTo>
                    <a:pt x="132" y="429"/>
                  </a:lnTo>
                  <a:lnTo>
                    <a:pt x="139" y="435"/>
                  </a:lnTo>
                  <a:lnTo>
                    <a:pt x="159" y="453"/>
                  </a:lnTo>
                  <a:lnTo>
                    <a:pt x="181" y="477"/>
                  </a:lnTo>
                  <a:close/>
                  <a:moveTo>
                    <a:pt x="391" y="724"/>
                  </a:moveTo>
                  <a:lnTo>
                    <a:pt x="390" y="724"/>
                  </a:lnTo>
                  <a:lnTo>
                    <a:pt x="389" y="724"/>
                  </a:lnTo>
                  <a:lnTo>
                    <a:pt x="386" y="724"/>
                  </a:lnTo>
                  <a:lnTo>
                    <a:pt x="383" y="723"/>
                  </a:lnTo>
                  <a:lnTo>
                    <a:pt x="376" y="719"/>
                  </a:lnTo>
                  <a:lnTo>
                    <a:pt x="369" y="712"/>
                  </a:lnTo>
                  <a:lnTo>
                    <a:pt x="348" y="693"/>
                  </a:lnTo>
                  <a:lnTo>
                    <a:pt x="323" y="668"/>
                  </a:lnTo>
                  <a:lnTo>
                    <a:pt x="300" y="641"/>
                  </a:lnTo>
                  <a:lnTo>
                    <a:pt x="283" y="618"/>
                  </a:lnTo>
                  <a:lnTo>
                    <a:pt x="276" y="608"/>
                  </a:lnTo>
                  <a:lnTo>
                    <a:pt x="272" y="601"/>
                  </a:lnTo>
                  <a:lnTo>
                    <a:pt x="269" y="594"/>
                  </a:lnTo>
                  <a:lnTo>
                    <a:pt x="269" y="591"/>
                  </a:lnTo>
                  <a:lnTo>
                    <a:pt x="271" y="591"/>
                  </a:lnTo>
                  <a:lnTo>
                    <a:pt x="272" y="591"/>
                  </a:lnTo>
                  <a:lnTo>
                    <a:pt x="274" y="591"/>
                  </a:lnTo>
                  <a:lnTo>
                    <a:pt x="276" y="592"/>
                  </a:lnTo>
                  <a:lnTo>
                    <a:pt x="284" y="596"/>
                  </a:lnTo>
                  <a:lnTo>
                    <a:pt x="291" y="603"/>
                  </a:lnTo>
                  <a:lnTo>
                    <a:pt x="312" y="622"/>
                  </a:lnTo>
                  <a:lnTo>
                    <a:pt x="337" y="647"/>
                  </a:lnTo>
                  <a:lnTo>
                    <a:pt x="360" y="673"/>
                  </a:lnTo>
                  <a:lnTo>
                    <a:pt x="378" y="697"/>
                  </a:lnTo>
                  <a:lnTo>
                    <a:pt x="384" y="707"/>
                  </a:lnTo>
                  <a:lnTo>
                    <a:pt x="389" y="714"/>
                  </a:lnTo>
                  <a:lnTo>
                    <a:pt x="391" y="721"/>
                  </a:lnTo>
                  <a:lnTo>
                    <a:pt x="391" y="724"/>
                  </a:lnTo>
                  <a:close/>
                  <a:moveTo>
                    <a:pt x="558" y="905"/>
                  </a:moveTo>
                  <a:lnTo>
                    <a:pt x="557" y="906"/>
                  </a:lnTo>
                  <a:lnTo>
                    <a:pt x="555" y="906"/>
                  </a:lnTo>
                  <a:lnTo>
                    <a:pt x="553" y="905"/>
                  </a:lnTo>
                  <a:lnTo>
                    <a:pt x="551" y="904"/>
                  </a:lnTo>
                  <a:lnTo>
                    <a:pt x="543" y="900"/>
                  </a:lnTo>
                  <a:lnTo>
                    <a:pt x="534" y="893"/>
                  </a:lnTo>
                  <a:lnTo>
                    <a:pt x="524" y="884"/>
                  </a:lnTo>
                  <a:lnTo>
                    <a:pt x="513" y="873"/>
                  </a:lnTo>
                  <a:lnTo>
                    <a:pt x="500" y="861"/>
                  </a:lnTo>
                  <a:lnTo>
                    <a:pt x="488" y="848"/>
                  </a:lnTo>
                  <a:lnTo>
                    <a:pt x="475" y="833"/>
                  </a:lnTo>
                  <a:lnTo>
                    <a:pt x="462" y="820"/>
                  </a:lnTo>
                  <a:lnTo>
                    <a:pt x="453" y="807"/>
                  </a:lnTo>
                  <a:lnTo>
                    <a:pt x="444" y="795"/>
                  </a:lnTo>
                  <a:lnTo>
                    <a:pt x="437" y="785"/>
                  </a:lnTo>
                  <a:lnTo>
                    <a:pt x="433" y="776"/>
                  </a:lnTo>
                  <a:lnTo>
                    <a:pt x="429" y="771"/>
                  </a:lnTo>
                  <a:lnTo>
                    <a:pt x="430" y="766"/>
                  </a:lnTo>
                  <a:lnTo>
                    <a:pt x="430" y="766"/>
                  </a:lnTo>
                  <a:lnTo>
                    <a:pt x="433" y="766"/>
                  </a:lnTo>
                  <a:lnTo>
                    <a:pt x="435" y="766"/>
                  </a:lnTo>
                  <a:lnTo>
                    <a:pt x="438" y="767"/>
                  </a:lnTo>
                  <a:lnTo>
                    <a:pt x="445" y="773"/>
                  </a:lnTo>
                  <a:lnTo>
                    <a:pt x="454" y="779"/>
                  </a:lnTo>
                  <a:lnTo>
                    <a:pt x="476" y="798"/>
                  </a:lnTo>
                  <a:lnTo>
                    <a:pt x="501" y="825"/>
                  </a:lnTo>
                  <a:lnTo>
                    <a:pt x="525" y="852"/>
                  </a:lnTo>
                  <a:lnTo>
                    <a:pt x="545" y="876"/>
                  </a:lnTo>
                  <a:lnTo>
                    <a:pt x="552" y="886"/>
                  </a:lnTo>
                  <a:lnTo>
                    <a:pt x="556" y="895"/>
                  </a:lnTo>
                  <a:lnTo>
                    <a:pt x="558" y="902"/>
                  </a:lnTo>
                  <a:lnTo>
                    <a:pt x="558" y="905"/>
                  </a:lnTo>
                  <a:close/>
                  <a:moveTo>
                    <a:pt x="126" y="328"/>
                  </a:moveTo>
                  <a:lnTo>
                    <a:pt x="106" y="305"/>
                  </a:lnTo>
                  <a:lnTo>
                    <a:pt x="91" y="284"/>
                  </a:lnTo>
                  <a:lnTo>
                    <a:pt x="85" y="276"/>
                  </a:lnTo>
                  <a:lnTo>
                    <a:pt x="81" y="269"/>
                  </a:lnTo>
                  <a:lnTo>
                    <a:pt x="80" y="263"/>
                  </a:lnTo>
                  <a:lnTo>
                    <a:pt x="80" y="260"/>
                  </a:lnTo>
                  <a:lnTo>
                    <a:pt x="82" y="260"/>
                  </a:lnTo>
                  <a:lnTo>
                    <a:pt x="86" y="261"/>
                  </a:lnTo>
                  <a:lnTo>
                    <a:pt x="92" y="265"/>
                  </a:lnTo>
                  <a:lnTo>
                    <a:pt x="98" y="271"/>
                  </a:lnTo>
                  <a:lnTo>
                    <a:pt x="117" y="287"/>
                  </a:lnTo>
                  <a:lnTo>
                    <a:pt x="137" y="309"/>
                  </a:lnTo>
                  <a:lnTo>
                    <a:pt x="157" y="333"/>
                  </a:lnTo>
                  <a:lnTo>
                    <a:pt x="172" y="352"/>
                  </a:lnTo>
                  <a:lnTo>
                    <a:pt x="178" y="361"/>
                  </a:lnTo>
                  <a:lnTo>
                    <a:pt x="182" y="369"/>
                  </a:lnTo>
                  <a:lnTo>
                    <a:pt x="183" y="373"/>
                  </a:lnTo>
                  <a:lnTo>
                    <a:pt x="183" y="377"/>
                  </a:lnTo>
                  <a:lnTo>
                    <a:pt x="183" y="378"/>
                  </a:lnTo>
                  <a:lnTo>
                    <a:pt x="181" y="378"/>
                  </a:lnTo>
                  <a:lnTo>
                    <a:pt x="180" y="378"/>
                  </a:lnTo>
                  <a:lnTo>
                    <a:pt x="177" y="377"/>
                  </a:lnTo>
                  <a:lnTo>
                    <a:pt x="171" y="372"/>
                  </a:lnTo>
                  <a:lnTo>
                    <a:pt x="165" y="367"/>
                  </a:lnTo>
                  <a:lnTo>
                    <a:pt x="146" y="350"/>
                  </a:lnTo>
                  <a:lnTo>
                    <a:pt x="126" y="328"/>
                  </a:lnTo>
                  <a:close/>
                  <a:moveTo>
                    <a:pt x="279" y="465"/>
                  </a:moveTo>
                  <a:lnTo>
                    <a:pt x="299" y="489"/>
                  </a:lnTo>
                  <a:lnTo>
                    <a:pt x="316" y="511"/>
                  </a:lnTo>
                  <a:lnTo>
                    <a:pt x="321" y="520"/>
                  </a:lnTo>
                  <a:lnTo>
                    <a:pt x="326" y="528"/>
                  </a:lnTo>
                  <a:lnTo>
                    <a:pt x="328" y="533"/>
                  </a:lnTo>
                  <a:lnTo>
                    <a:pt x="328" y="537"/>
                  </a:lnTo>
                  <a:lnTo>
                    <a:pt x="327" y="537"/>
                  </a:lnTo>
                  <a:lnTo>
                    <a:pt x="326" y="537"/>
                  </a:lnTo>
                  <a:lnTo>
                    <a:pt x="323" y="537"/>
                  </a:lnTo>
                  <a:lnTo>
                    <a:pt x="321" y="536"/>
                  </a:lnTo>
                  <a:lnTo>
                    <a:pt x="315" y="531"/>
                  </a:lnTo>
                  <a:lnTo>
                    <a:pt x="307" y="526"/>
                  </a:lnTo>
                  <a:lnTo>
                    <a:pt x="288" y="508"/>
                  </a:lnTo>
                  <a:lnTo>
                    <a:pt x="266" y="486"/>
                  </a:lnTo>
                  <a:lnTo>
                    <a:pt x="245" y="462"/>
                  </a:lnTo>
                  <a:lnTo>
                    <a:pt x="229" y="440"/>
                  </a:lnTo>
                  <a:lnTo>
                    <a:pt x="223" y="431"/>
                  </a:lnTo>
                  <a:lnTo>
                    <a:pt x="219" y="423"/>
                  </a:lnTo>
                  <a:lnTo>
                    <a:pt x="216" y="417"/>
                  </a:lnTo>
                  <a:lnTo>
                    <a:pt x="218" y="414"/>
                  </a:lnTo>
                  <a:lnTo>
                    <a:pt x="220" y="413"/>
                  </a:lnTo>
                  <a:lnTo>
                    <a:pt x="224" y="415"/>
                  </a:lnTo>
                  <a:lnTo>
                    <a:pt x="230" y="419"/>
                  </a:lnTo>
                  <a:lnTo>
                    <a:pt x="237" y="425"/>
                  </a:lnTo>
                  <a:lnTo>
                    <a:pt x="257" y="442"/>
                  </a:lnTo>
                  <a:lnTo>
                    <a:pt x="279" y="465"/>
                  </a:lnTo>
                  <a:close/>
                  <a:moveTo>
                    <a:pt x="428" y="628"/>
                  </a:moveTo>
                  <a:lnTo>
                    <a:pt x="450" y="654"/>
                  </a:lnTo>
                  <a:lnTo>
                    <a:pt x="467" y="676"/>
                  </a:lnTo>
                  <a:lnTo>
                    <a:pt x="473" y="686"/>
                  </a:lnTo>
                  <a:lnTo>
                    <a:pt x="478" y="693"/>
                  </a:lnTo>
                  <a:lnTo>
                    <a:pt x="480" y="699"/>
                  </a:lnTo>
                  <a:lnTo>
                    <a:pt x="480" y="702"/>
                  </a:lnTo>
                  <a:lnTo>
                    <a:pt x="479" y="703"/>
                  </a:lnTo>
                  <a:lnTo>
                    <a:pt x="477" y="703"/>
                  </a:lnTo>
                  <a:lnTo>
                    <a:pt x="475" y="702"/>
                  </a:lnTo>
                  <a:lnTo>
                    <a:pt x="472" y="701"/>
                  </a:lnTo>
                  <a:lnTo>
                    <a:pt x="466" y="698"/>
                  </a:lnTo>
                  <a:lnTo>
                    <a:pt x="458" y="691"/>
                  </a:lnTo>
                  <a:lnTo>
                    <a:pt x="438" y="673"/>
                  </a:lnTo>
                  <a:lnTo>
                    <a:pt x="415" y="649"/>
                  </a:lnTo>
                  <a:lnTo>
                    <a:pt x="393" y="624"/>
                  </a:lnTo>
                  <a:lnTo>
                    <a:pt x="375" y="602"/>
                  </a:lnTo>
                  <a:lnTo>
                    <a:pt x="370" y="592"/>
                  </a:lnTo>
                  <a:lnTo>
                    <a:pt x="365" y="585"/>
                  </a:lnTo>
                  <a:lnTo>
                    <a:pt x="363" y="579"/>
                  </a:lnTo>
                  <a:lnTo>
                    <a:pt x="363" y="575"/>
                  </a:lnTo>
                  <a:lnTo>
                    <a:pt x="364" y="575"/>
                  </a:lnTo>
                  <a:lnTo>
                    <a:pt x="366" y="574"/>
                  </a:lnTo>
                  <a:lnTo>
                    <a:pt x="369" y="575"/>
                  </a:lnTo>
                  <a:lnTo>
                    <a:pt x="371" y="576"/>
                  </a:lnTo>
                  <a:lnTo>
                    <a:pt x="378" y="581"/>
                  </a:lnTo>
                  <a:lnTo>
                    <a:pt x="385" y="586"/>
                  </a:lnTo>
                  <a:lnTo>
                    <a:pt x="405" y="604"/>
                  </a:lnTo>
                  <a:lnTo>
                    <a:pt x="428" y="628"/>
                  </a:lnTo>
                  <a:close/>
                  <a:moveTo>
                    <a:pt x="641" y="875"/>
                  </a:moveTo>
                  <a:lnTo>
                    <a:pt x="640" y="876"/>
                  </a:lnTo>
                  <a:lnTo>
                    <a:pt x="638" y="876"/>
                  </a:lnTo>
                  <a:lnTo>
                    <a:pt x="636" y="875"/>
                  </a:lnTo>
                  <a:lnTo>
                    <a:pt x="633" y="874"/>
                  </a:lnTo>
                  <a:lnTo>
                    <a:pt x="627" y="871"/>
                  </a:lnTo>
                  <a:lnTo>
                    <a:pt x="618" y="864"/>
                  </a:lnTo>
                  <a:lnTo>
                    <a:pt x="608" y="855"/>
                  </a:lnTo>
                  <a:lnTo>
                    <a:pt x="597" y="846"/>
                  </a:lnTo>
                  <a:lnTo>
                    <a:pt x="585" y="833"/>
                  </a:lnTo>
                  <a:lnTo>
                    <a:pt x="572" y="820"/>
                  </a:lnTo>
                  <a:lnTo>
                    <a:pt x="548" y="794"/>
                  </a:lnTo>
                  <a:lnTo>
                    <a:pt x="531" y="771"/>
                  </a:lnTo>
                  <a:lnTo>
                    <a:pt x="524" y="761"/>
                  </a:lnTo>
                  <a:lnTo>
                    <a:pt x="520" y="752"/>
                  </a:lnTo>
                  <a:lnTo>
                    <a:pt x="518" y="746"/>
                  </a:lnTo>
                  <a:lnTo>
                    <a:pt x="518" y="743"/>
                  </a:lnTo>
                  <a:lnTo>
                    <a:pt x="519" y="742"/>
                  </a:lnTo>
                  <a:lnTo>
                    <a:pt x="520" y="742"/>
                  </a:lnTo>
                  <a:lnTo>
                    <a:pt x="522" y="743"/>
                  </a:lnTo>
                  <a:lnTo>
                    <a:pt x="524" y="744"/>
                  </a:lnTo>
                  <a:lnTo>
                    <a:pt x="532" y="748"/>
                  </a:lnTo>
                  <a:lnTo>
                    <a:pt x="541" y="754"/>
                  </a:lnTo>
                  <a:lnTo>
                    <a:pt x="562" y="773"/>
                  </a:lnTo>
                  <a:lnTo>
                    <a:pt x="586" y="798"/>
                  </a:lnTo>
                  <a:lnTo>
                    <a:pt x="609" y="825"/>
                  </a:lnTo>
                  <a:lnTo>
                    <a:pt x="628" y="849"/>
                  </a:lnTo>
                  <a:lnTo>
                    <a:pt x="635" y="858"/>
                  </a:lnTo>
                  <a:lnTo>
                    <a:pt x="639" y="867"/>
                  </a:lnTo>
                  <a:lnTo>
                    <a:pt x="641" y="872"/>
                  </a:lnTo>
                  <a:lnTo>
                    <a:pt x="641" y="875"/>
                  </a:lnTo>
                  <a:close/>
                  <a:moveTo>
                    <a:pt x="122" y="165"/>
                  </a:moveTo>
                  <a:lnTo>
                    <a:pt x="139" y="186"/>
                  </a:lnTo>
                  <a:lnTo>
                    <a:pt x="154" y="205"/>
                  </a:lnTo>
                  <a:lnTo>
                    <a:pt x="158" y="212"/>
                  </a:lnTo>
                  <a:lnTo>
                    <a:pt x="161" y="219"/>
                  </a:lnTo>
                  <a:lnTo>
                    <a:pt x="164" y="224"/>
                  </a:lnTo>
                  <a:lnTo>
                    <a:pt x="162" y="227"/>
                  </a:lnTo>
                  <a:lnTo>
                    <a:pt x="160" y="228"/>
                  </a:lnTo>
                  <a:lnTo>
                    <a:pt x="157" y="227"/>
                  </a:lnTo>
                  <a:lnTo>
                    <a:pt x="151" y="223"/>
                  </a:lnTo>
                  <a:lnTo>
                    <a:pt x="145" y="218"/>
                  </a:lnTo>
                  <a:lnTo>
                    <a:pt x="128" y="203"/>
                  </a:lnTo>
                  <a:lnTo>
                    <a:pt x="109" y="184"/>
                  </a:lnTo>
                  <a:lnTo>
                    <a:pt x="92" y="161"/>
                  </a:lnTo>
                  <a:lnTo>
                    <a:pt x="77" y="143"/>
                  </a:lnTo>
                  <a:lnTo>
                    <a:pt x="73" y="135"/>
                  </a:lnTo>
                  <a:lnTo>
                    <a:pt x="70" y="128"/>
                  </a:lnTo>
                  <a:lnTo>
                    <a:pt x="68" y="123"/>
                  </a:lnTo>
                  <a:lnTo>
                    <a:pt x="69" y="120"/>
                  </a:lnTo>
                  <a:lnTo>
                    <a:pt x="71" y="120"/>
                  </a:lnTo>
                  <a:lnTo>
                    <a:pt x="74" y="121"/>
                  </a:lnTo>
                  <a:lnTo>
                    <a:pt x="80" y="124"/>
                  </a:lnTo>
                  <a:lnTo>
                    <a:pt x="86" y="129"/>
                  </a:lnTo>
                  <a:lnTo>
                    <a:pt x="103" y="144"/>
                  </a:lnTo>
                  <a:lnTo>
                    <a:pt x="122" y="165"/>
                  </a:lnTo>
                  <a:close/>
                  <a:moveTo>
                    <a:pt x="237" y="327"/>
                  </a:moveTo>
                  <a:lnTo>
                    <a:pt x="219" y="304"/>
                  </a:lnTo>
                  <a:lnTo>
                    <a:pt x="203" y="284"/>
                  </a:lnTo>
                  <a:lnTo>
                    <a:pt x="199" y="276"/>
                  </a:lnTo>
                  <a:lnTo>
                    <a:pt x="194" y="270"/>
                  </a:lnTo>
                  <a:lnTo>
                    <a:pt x="193" y="264"/>
                  </a:lnTo>
                  <a:lnTo>
                    <a:pt x="193" y="261"/>
                  </a:lnTo>
                  <a:lnTo>
                    <a:pt x="196" y="261"/>
                  </a:lnTo>
                  <a:lnTo>
                    <a:pt x="200" y="262"/>
                  </a:lnTo>
                  <a:lnTo>
                    <a:pt x="205" y="265"/>
                  </a:lnTo>
                  <a:lnTo>
                    <a:pt x="212" y="271"/>
                  </a:lnTo>
                  <a:lnTo>
                    <a:pt x="230" y="286"/>
                  </a:lnTo>
                  <a:lnTo>
                    <a:pt x="250" y="307"/>
                  </a:lnTo>
                  <a:lnTo>
                    <a:pt x="268" y="329"/>
                  </a:lnTo>
                  <a:lnTo>
                    <a:pt x="283" y="350"/>
                  </a:lnTo>
                  <a:lnTo>
                    <a:pt x="288" y="358"/>
                  </a:lnTo>
                  <a:lnTo>
                    <a:pt x="291" y="365"/>
                  </a:lnTo>
                  <a:lnTo>
                    <a:pt x="294" y="370"/>
                  </a:lnTo>
                  <a:lnTo>
                    <a:pt x="294" y="372"/>
                  </a:lnTo>
                  <a:lnTo>
                    <a:pt x="293" y="373"/>
                  </a:lnTo>
                  <a:lnTo>
                    <a:pt x="291" y="373"/>
                  </a:lnTo>
                  <a:lnTo>
                    <a:pt x="289" y="373"/>
                  </a:lnTo>
                  <a:lnTo>
                    <a:pt x="287" y="372"/>
                  </a:lnTo>
                  <a:lnTo>
                    <a:pt x="282" y="369"/>
                  </a:lnTo>
                  <a:lnTo>
                    <a:pt x="275" y="363"/>
                  </a:lnTo>
                  <a:lnTo>
                    <a:pt x="257" y="348"/>
                  </a:lnTo>
                  <a:lnTo>
                    <a:pt x="237" y="327"/>
                  </a:lnTo>
                  <a:close/>
                  <a:moveTo>
                    <a:pt x="372" y="477"/>
                  </a:moveTo>
                  <a:lnTo>
                    <a:pt x="352" y="454"/>
                  </a:lnTo>
                  <a:lnTo>
                    <a:pt x="337" y="433"/>
                  </a:lnTo>
                  <a:lnTo>
                    <a:pt x="331" y="424"/>
                  </a:lnTo>
                  <a:lnTo>
                    <a:pt x="327" y="417"/>
                  </a:lnTo>
                  <a:lnTo>
                    <a:pt x="326" y="412"/>
                  </a:lnTo>
                  <a:lnTo>
                    <a:pt x="326" y="409"/>
                  </a:lnTo>
                  <a:lnTo>
                    <a:pt x="328" y="408"/>
                  </a:lnTo>
                  <a:lnTo>
                    <a:pt x="332" y="409"/>
                  </a:lnTo>
                  <a:lnTo>
                    <a:pt x="338" y="413"/>
                  </a:lnTo>
                  <a:lnTo>
                    <a:pt x="346" y="419"/>
                  </a:lnTo>
                  <a:lnTo>
                    <a:pt x="363" y="435"/>
                  </a:lnTo>
                  <a:lnTo>
                    <a:pt x="385" y="456"/>
                  </a:lnTo>
                  <a:lnTo>
                    <a:pt x="405" y="480"/>
                  </a:lnTo>
                  <a:lnTo>
                    <a:pt x="421" y="500"/>
                  </a:lnTo>
                  <a:lnTo>
                    <a:pt x="426" y="509"/>
                  </a:lnTo>
                  <a:lnTo>
                    <a:pt x="430" y="517"/>
                  </a:lnTo>
                  <a:lnTo>
                    <a:pt x="432" y="521"/>
                  </a:lnTo>
                  <a:lnTo>
                    <a:pt x="432" y="524"/>
                  </a:lnTo>
                  <a:lnTo>
                    <a:pt x="430" y="526"/>
                  </a:lnTo>
                  <a:lnTo>
                    <a:pt x="429" y="526"/>
                  </a:lnTo>
                  <a:lnTo>
                    <a:pt x="427" y="526"/>
                  </a:lnTo>
                  <a:lnTo>
                    <a:pt x="425" y="524"/>
                  </a:lnTo>
                  <a:lnTo>
                    <a:pt x="419" y="521"/>
                  </a:lnTo>
                  <a:lnTo>
                    <a:pt x="412" y="516"/>
                  </a:lnTo>
                  <a:lnTo>
                    <a:pt x="393" y="499"/>
                  </a:lnTo>
                  <a:lnTo>
                    <a:pt x="372" y="477"/>
                  </a:lnTo>
                  <a:close/>
                  <a:moveTo>
                    <a:pt x="529" y="613"/>
                  </a:moveTo>
                  <a:lnTo>
                    <a:pt x="550" y="637"/>
                  </a:lnTo>
                  <a:lnTo>
                    <a:pt x="566" y="659"/>
                  </a:lnTo>
                  <a:lnTo>
                    <a:pt x="572" y="668"/>
                  </a:lnTo>
                  <a:lnTo>
                    <a:pt x="576" y="676"/>
                  </a:lnTo>
                  <a:lnTo>
                    <a:pt x="578" y="681"/>
                  </a:lnTo>
                  <a:lnTo>
                    <a:pt x="578" y="684"/>
                  </a:lnTo>
                  <a:lnTo>
                    <a:pt x="577" y="684"/>
                  </a:lnTo>
                  <a:lnTo>
                    <a:pt x="576" y="686"/>
                  </a:lnTo>
                  <a:lnTo>
                    <a:pt x="574" y="684"/>
                  </a:lnTo>
                  <a:lnTo>
                    <a:pt x="571" y="683"/>
                  </a:lnTo>
                  <a:lnTo>
                    <a:pt x="565" y="680"/>
                  </a:lnTo>
                  <a:lnTo>
                    <a:pt x="557" y="673"/>
                  </a:lnTo>
                  <a:lnTo>
                    <a:pt x="537" y="657"/>
                  </a:lnTo>
                  <a:lnTo>
                    <a:pt x="515" y="634"/>
                  </a:lnTo>
                  <a:lnTo>
                    <a:pt x="494" y="609"/>
                  </a:lnTo>
                  <a:lnTo>
                    <a:pt x="478" y="587"/>
                  </a:lnTo>
                  <a:lnTo>
                    <a:pt x="471" y="579"/>
                  </a:lnTo>
                  <a:lnTo>
                    <a:pt x="468" y="571"/>
                  </a:lnTo>
                  <a:lnTo>
                    <a:pt x="466" y="565"/>
                  </a:lnTo>
                  <a:lnTo>
                    <a:pt x="466" y="562"/>
                  </a:lnTo>
                  <a:lnTo>
                    <a:pt x="468" y="561"/>
                  </a:lnTo>
                  <a:lnTo>
                    <a:pt x="472" y="563"/>
                  </a:lnTo>
                  <a:lnTo>
                    <a:pt x="479" y="566"/>
                  </a:lnTo>
                  <a:lnTo>
                    <a:pt x="487" y="573"/>
                  </a:lnTo>
                  <a:lnTo>
                    <a:pt x="507" y="590"/>
                  </a:lnTo>
                  <a:lnTo>
                    <a:pt x="529" y="613"/>
                  </a:lnTo>
                  <a:close/>
                  <a:moveTo>
                    <a:pt x="119" y="59"/>
                  </a:moveTo>
                  <a:lnTo>
                    <a:pt x="103" y="39"/>
                  </a:lnTo>
                  <a:lnTo>
                    <a:pt x="91" y="21"/>
                  </a:lnTo>
                  <a:lnTo>
                    <a:pt x="85" y="14"/>
                  </a:lnTo>
                  <a:lnTo>
                    <a:pt x="83" y="8"/>
                  </a:lnTo>
                  <a:lnTo>
                    <a:pt x="81" y="4"/>
                  </a:lnTo>
                  <a:lnTo>
                    <a:pt x="82" y="0"/>
                  </a:lnTo>
                  <a:lnTo>
                    <a:pt x="83" y="0"/>
                  </a:lnTo>
                  <a:lnTo>
                    <a:pt x="87" y="2"/>
                  </a:lnTo>
                  <a:lnTo>
                    <a:pt x="92" y="5"/>
                  </a:lnTo>
                  <a:lnTo>
                    <a:pt x="97" y="9"/>
                  </a:lnTo>
                  <a:lnTo>
                    <a:pt x="113" y="22"/>
                  </a:lnTo>
                  <a:lnTo>
                    <a:pt x="130" y="41"/>
                  </a:lnTo>
                  <a:lnTo>
                    <a:pt x="146" y="60"/>
                  </a:lnTo>
                  <a:lnTo>
                    <a:pt x="159" y="78"/>
                  </a:lnTo>
                  <a:lnTo>
                    <a:pt x="164" y="85"/>
                  </a:lnTo>
                  <a:lnTo>
                    <a:pt x="167" y="91"/>
                  </a:lnTo>
                  <a:lnTo>
                    <a:pt x="168" y="95"/>
                  </a:lnTo>
                  <a:lnTo>
                    <a:pt x="168" y="99"/>
                  </a:lnTo>
                  <a:lnTo>
                    <a:pt x="166" y="100"/>
                  </a:lnTo>
                  <a:lnTo>
                    <a:pt x="162" y="98"/>
                  </a:lnTo>
                  <a:lnTo>
                    <a:pt x="157" y="95"/>
                  </a:lnTo>
                  <a:lnTo>
                    <a:pt x="151" y="91"/>
                  </a:lnTo>
                  <a:lnTo>
                    <a:pt x="136" y="77"/>
                  </a:lnTo>
                  <a:lnTo>
                    <a:pt x="119" y="59"/>
                  </a:lnTo>
                  <a:close/>
                  <a:moveTo>
                    <a:pt x="235" y="190"/>
                  </a:moveTo>
                  <a:lnTo>
                    <a:pt x="218" y="169"/>
                  </a:lnTo>
                  <a:lnTo>
                    <a:pt x="204" y="152"/>
                  </a:lnTo>
                  <a:lnTo>
                    <a:pt x="200" y="144"/>
                  </a:lnTo>
                  <a:lnTo>
                    <a:pt x="197" y="137"/>
                  </a:lnTo>
                  <a:lnTo>
                    <a:pt x="194" y="133"/>
                  </a:lnTo>
                  <a:lnTo>
                    <a:pt x="196" y="129"/>
                  </a:lnTo>
                  <a:lnTo>
                    <a:pt x="198" y="128"/>
                  </a:lnTo>
                  <a:lnTo>
                    <a:pt x="201" y="129"/>
                  </a:lnTo>
                  <a:lnTo>
                    <a:pt x="207" y="133"/>
                  </a:lnTo>
                  <a:lnTo>
                    <a:pt x="212" y="138"/>
                  </a:lnTo>
                  <a:lnTo>
                    <a:pt x="229" y="153"/>
                  </a:lnTo>
                  <a:lnTo>
                    <a:pt x="246" y="171"/>
                  </a:lnTo>
                  <a:lnTo>
                    <a:pt x="264" y="192"/>
                  </a:lnTo>
                  <a:lnTo>
                    <a:pt x="277" y="210"/>
                  </a:lnTo>
                  <a:lnTo>
                    <a:pt x="282" y="218"/>
                  </a:lnTo>
                  <a:lnTo>
                    <a:pt x="285" y="224"/>
                  </a:lnTo>
                  <a:lnTo>
                    <a:pt x="286" y="229"/>
                  </a:lnTo>
                  <a:lnTo>
                    <a:pt x="286" y="231"/>
                  </a:lnTo>
                  <a:lnTo>
                    <a:pt x="284" y="232"/>
                  </a:lnTo>
                  <a:lnTo>
                    <a:pt x="280" y="231"/>
                  </a:lnTo>
                  <a:lnTo>
                    <a:pt x="275" y="228"/>
                  </a:lnTo>
                  <a:lnTo>
                    <a:pt x="268" y="223"/>
                  </a:lnTo>
                  <a:lnTo>
                    <a:pt x="253" y="209"/>
                  </a:lnTo>
                  <a:lnTo>
                    <a:pt x="235" y="190"/>
                  </a:lnTo>
                  <a:close/>
                  <a:moveTo>
                    <a:pt x="370" y="308"/>
                  </a:moveTo>
                  <a:lnTo>
                    <a:pt x="389" y="330"/>
                  </a:lnTo>
                  <a:lnTo>
                    <a:pt x="402" y="349"/>
                  </a:lnTo>
                  <a:lnTo>
                    <a:pt x="407" y="357"/>
                  </a:lnTo>
                  <a:lnTo>
                    <a:pt x="411" y="363"/>
                  </a:lnTo>
                  <a:lnTo>
                    <a:pt x="413" y="368"/>
                  </a:lnTo>
                  <a:lnTo>
                    <a:pt x="412" y="371"/>
                  </a:lnTo>
                  <a:lnTo>
                    <a:pt x="409" y="372"/>
                  </a:lnTo>
                  <a:lnTo>
                    <a:pt x="406" y="371"/>
                  </a:lnTo>
                  <a:lnTo>
                    <a:pt x="401" y="368"/>
                  </a:lnTo>
                  <a:lnTo>
                    <a:pt x="394" y="362"/>
                  </a:lnTo>
                  <a:lnTo>
                    <a:pt x="378" y="348"/>
                  </a:lnTo>
                  <a:lnTo>
                    <a:pt x="358" y="328"/>
                  </a:lnTo>
                  <a:lnTo>
                    <a:pt x="340" y="306"/>
                  </a:lnTo>
                  <a:lnTo>
                    <a:pt x="326" y="287"/>
                  </a:lnTo>
                  <a:lnTo>
                    <a:pt x="320" y="280"/>
                  </a:lnTo>
                  <a:lnTo>
                    <a:pt x="317" y="273"/>
                  </a:lnTo>
                  <a:lnTo>
                    <a:pt x="316" y="267"/>
                  </a:lnTo>
                  <a:lnTo>
                    <a:pt x="316" y="264"/>
                  </a:lnTo>
                  <a:lnTo>
                    <a:pt x="318" y="264"/>
                  </a:lnTo>
                  <a:lnTo>
                    <a:pt x="321" y="265"/>
                  </a:lnTo>
                  <a:lnTo>
                    <a:pt x="327" y="269"/>
                  </a:lnTo>
                  <a:lnTo>
                    <a:pt x="334" y="273"/>
                  </a:lnTo>
                  <a:lnTo>
                    <a:pt x="351" y="288"/>
                  </a:lnTo>
                  <a:lnTo>
                    <a:pt x="370" y="308"/>
                  </a:lnTo>
                  <a:close/>
                  <a:moveTo>
                    <a:pt x="488" y="472"/>
                  </a:moveTo>
                  <a:lnTo>
                    <a:pt x="468" y="449"/>
                  </a:lnTo>
                  <a:lnTo>
                    <a:pt x="454" y="430"/>
                  </a:lnTo>
                  <a:lnTo>
                    <a:pt x="448" y="421"/>
                  </a:lnTo>
                  <a:lnTo>
                    <a:pt x="445" y="414"/>
                  </a:lnTo>
                  <a:lnTo>
                    <a:pt x="443" y="409"/>
                  </a:lnTo>
                  <a:lnTo>
                    <a:pt x="443" y="405"/>
                  </a:lnTo>
                  <a:lnTo>
                    <a:pt x="445" y="404"/>
                  </a:lnTo>
                  <a:lnTo>
                    <a:pt x="449" y="406"/>
                  </a:lnTo>
                  <a:lnTo>
                    <a:pt x="455" y="410"/>
                  </a:lnTo>
                  <a:lnTo>
                    <a:pt x="462" y="414"/>
                  </a:lnTo>
                  <a:lnTo>
                    <a:pt x="480" y="431"/>
                  </a:lnTo>
                  <a:lnTo>
                    <a:pt x="500" y="451"/>
                  </a:lnTo>
                  <a:lnTo>
                    <a:pt x="520" y="474"/>
                  </a:lnTo>
                  <a:lnTo>
                    <a:pt x="534" y="494"/>
                  </a:lnTo>
                  <a:lnTo>
                    <a:pt x="540" y="502"/>
                  </a:lnTo>
                  <a:lnTo>
                    <a:pt x="543" y="509"/>
                  </a:lnTo>
                  <a:lnTo>
                    <a:pt x="545" y="515"/>
                  </a:lnTo>
                  <a:lnTo>
                    <a:pt x="545" y="517"/>
                  </a:lnTo>
                  <a:lnTo>
                    <a:pt x="544" y="518"/>
                  </a:lnTo>
                  <a:lnTo>
                    <a:pt x="543" y="518"/>
                  </a:lnTo>
                  <a:lnTo>
                    <a:pt x="541" y="518"/>
                  </a:lnTo>
                  <a:lnTo>
                    <a:pt x="539" y="517"/>
                  </a:lnTo>
                  <a:lnTo>
                    <a:pt x="533" y="513"/>
                  </a:lnTo>
                  <a:lnTo>
                    <a:pt x="525" y="508"/>
                  </a:lnTo>
                  <a:lnTo>
                    <a:pt x="508" y="492"/>
                  </a:lnTo>
                  <a:lnTo>
                    <a:pt x="488" y="472"/>
                  </a:lnTo>
                  <a:close/>
                  <a:moveTo>
                    <a:pt x="369" y="199"/>
                  </a:moveTo>
                  <a:lnTo>
                    <a:pt x="352" y="179"/>
                  </a:lnTo>
                  <a:lnTo>
                    <a:pt x="340" y="163"/>
                  </a:lnTo>
                  <a:lnTo>
                    <a:pt x="334" y="155"/>
                  </a:lnTo>
                  <a:lnTo>
                    <a:pt x="332" y="148"/>
                  </a:lnTo>
                  <a:lnTo>
                    <a:pt x="330" y="144"/>
                  </a:lnTo>
                  <a:lnTo>
                    <a:pt x="331" y="142"/>
                  </a:lnTo>
                  <a:lnTo>
                    <a:pt x="332" y="141"/>
                  </a:lnTo>
                  <a:lnTo>
                    <a:pt x="337" y="142"/>
                  </a:lnTo>
                  <a:lnTo>
                    <a:pt x="341" y="145"/>
                  </a:lnTo>
                  <a:lnTo>
                    <a:pt x="348" y="149"/>
                  </a:lnTo>
                  <a:lnTo>
                    <a:pt x="363" y="163"/>
                  </a:lnTo>
                  <a:lnTo>
                    <a:pt x="381" y="181"/>
                  </a:lnTo>
                  <a:lnTo>
                    <a:pt x="397" y="200"/>
                  </a:lnTo>
                  <a:lnTo>
                    <a:pt x="409" y="218"/>
                  </a:lnTo>
                  <a:lnTo>
                    <a:pt x="414" y="225"/>
                  </a:lnTo>
                  <a:lnTo>
                    <a:pt x="417" y="232"/>
                  </a:lnTo>
                  <a:lnTo>
                    <a:pt x="418" y="237"/>
                  </a:lnTo>
                  <a:lnTo>
                    <a:pt x="418" y="239"/>
                  </a:lnTo>
                  <a:lnTo>
                    <a:pt x="416" y="240"/>
                  </a:lnTo>
                  <a:lnTo>
                    <a:pt x="413" y="239"/>
                  </a:lnTo>
                  <a:lnTo>
                    <a:pt x="407" y="235"/>
                  </a:lnTo>
                  <a:lnTo>
                    <a:pt x="402" y="231"/>
                  </a:lnTo>
                  <a:lnTo>
                    <a:pt x="386" y="218"/>
                  </a:lnTo>
                  <a:lnTo>
                    <a:pt x="369" y="199"/>
                  </a:lnTo>
                  <a:close/>
                  <a:moveTo>
                    <a:pt x="487" y="331"/>
                  </a:moveTo>
                  <a:lnTo>
                    <a:pt x="469" y="310"/>
                  </a:lnTo>
                  <a:lnTo>
                    <a:pt x="456" y="292"/>
                  </a:lnTo>
                  <a:lnTo>
                    <a:pt x="451" y="284"/>
                  </a:lnTo>
                  <a:lnTo>
                    <a:pt x="448" y="277"/>
                  </a:lnTo>
                  <a:lnTo>
                    <a:pt x="446" y="273"/>
                  </a:lnTo>
                  <a:lnTo>
                    <a:pt x="446" y="270"/>
                  </a:lnTo>
                  <a:lnTo>
                    <a:pt x="448" y="270"/>
                  </a:lnTo>
                  <a:lnTo>
                    <a:pt x="453" y="271"/>
                  </a:lnTo>
                  <a:lnTo>
                    <a:pt x="458" y="273"/>
                  </a:lnTo>
                  <a:lnTo>
                    <a:pt x="465" y="278"/>
                  </a:lnTo>
                  <a:lnTo>
                    <a:pt x="480" y="293"/>
                  </a:lnTo>
                  <a:lnTo>
                    <a:pt x="499" y="312"/>
                  </a:lnTo>
                  <a:lnTo>
                    <a:pt x="516" y="333"/>
                  </a:lnTo>
                  <a:lnTo>
                    <a:pt x="530" y="350"/>
                  </a:lnTo>
                  <a:lnTo>
                    <a:pt x="534" y="358"/>
                  </a:lnTo>
                  <a:lnTo>
                    <a:pt x="537" y="365"/>
                  </a:lnTo>
                  <a:lnTo>
                    <a:pt x="540" y="369"/>
                  </a:lnTo>
                  <a:lnTo>
                    <a:pt x="539" y="372"/>
                  </a:lnTo>
                  <a:lnTo>
                    <a:pt x="536" y="373"/>
                  </a:lnTo>
                  <a:lnTo>
                    <a:pt x="533" y="372"/>
                  </a:lnTo>
                  <a:lnTo>
                    <a:pt x="528" y="369"/>
                  </a:lnTo>
                  <a:lnTo>
                    <a:pt x="521" y="365"/>
                  </a:lnTo>
                  <a:lnTo>
                    <a:pt x="505" y="350"/>
                  </a:lnTo>
                  <a:lnTo>
                    <a:pt x="487" y="331"/>
                  </a:lnTo>
                  <a:close/>
                  <a:moveTo>
                    <a:pt x="668" y="512"/>
                  </a:moveTo>
                  <a:lnTo>
                    <a:pt x="664" y="512"/>
                  </a:lnTo>
                  <a:lnTo>
                    <a:pt x="661" y="511"/>
                  </a:lnTo>
                  <a:lnTo>
                    <a:pt x="655" y="509"/>
                  </a:lnTo>
                  <a:lnTo>
                    <a:pt x="648" y="504"/>
                  </a:lnTo>
                  <a:lnTo>
                    <a:pt x="631" y="489"/>
                  </a:lnTo>
                  <a:lnTo>
                    <a:pt x="612" y="469"/>
                  </a:lnTo>
                  <a:lnTo>
                    <a:pt x="594" y="447"/>
                  </a:lnTo>
                  <a:lnTo>
                    <a:pt x="579" y="429"/>
                  </a:lnTo>
                  <a:lnTo>
                    <a:pt x="574" y="420"/>
                  </a:lnTo>
                  <a:lnTo>
                    <a:pt x="571" y="413"/>
                  </a:lnTo>
                  <a:lnTo>
                    <a:pt x="568" y="409"/>
                  </a:lnTo>
                  <a:lnTo>
                    <a:pt x="569" y="405"/>
                  </a:lnTo>
                  <a:lnTo>
                    <a:pt x="572" y="404"/>
                  </a:lnTo>
                  <a:lnTo>
                    <a:pt x="575" y="405"/>
                  </a:lnTo>
                  <a:lnTo>
                    <a:pt x="580" y="409"/>
                  </a:lnTo>
                  <a:lnTo>
                    <a:pt x="588" y="413"/>
                  </a:lnTo>
                  <a:lnTo>
                    <a:pt x="605" y="429"/>
                  </a:lnTo>
                  <a:lnTo>
                    <a:pt x="625" y="448"/>
                  </a:lnTo>
                  <a:lnTo>
                    <a:pt x="643" y="470"/>
                  </a:lnTo>
                  <a:lnTo>
                    <a:pt x="658" y="489"/>
                  </a:lnTo>
                  <a:lnTo>
                    <a:pt x="662" y="497"/>
                  </a:lnTo>
                  <a:lnTo>
                    <a:pt x="665" y="504"/>
                  </a:lnTo>
                  <a:lnTo>
                    <a:pt x="668" y="509"/>
                  </a:lnTo>
                  <a:lnTo>
                    <a:pt x="668" y="512"/>
                  </a:lnTo>
                  <a:close/>
                  <a:moveTo>
                    <a:pt x="586" y="277"/>
                  </a:moveTo>
                  <a:lnTo>
                    <a:pt x="588" y="276"/>
                  </a:lnTo>
                  <a:lnTo>
                    <a:pt x="591" y="277"/>
                  </a:lnTo>
                  <a:lnTo>
                    <a:pt x="597" y="281"/>
                  </a:lnTo>
                  <a:lnTo>
                    <a:pt x="604" y="285"/>
                  </a:lnTo>
                  <a:lnTo>
                    <a:pt x="619" y="298"/>
                  </a:lnTo>
                  <a:lnTo>
                    <a:pt x="637" y="317"/>
                  </a:lnTo>
                  <a:lnTo>
                    <a:pt x="653" y="337"/>
                  </a:lnTo>
                  <a:lnTo>
                    <a:pt x="666" y="355"/>
                  </a:lnTo>
                  <a:lnTo>
                    <a:pt x="671" y="361"/>
                  </a:lnTo>
                  <a:lnTo>
                    <a:pt x="674" y="368"/>
                  </a:lnTo>
                  <a:lnTo>
                    <a:pt x="675" y="372"/>
                  </a:lnTo>
                  <a:lnTo>
                    <a:pt x="675" y="376"/>
                  </a:lnTo>
                  <a:lnTo>
                    <a:pt x="673" y="377"/>
                  </a:lnTo>
                  <a:lnTo>
                    <a:pt x="670" y="376"/>
                  </a:lnTo>
                  <a:lnTo>
                    <a:pt x="664" y="372"/>
                  </a:lnTo>
                  <a:lnTo>
                    <a:pt x="658" y="368"/>
                  </a:lnTo>
                  <a:lnTo>
                    <a:pt x="642" y="355"/>
                  </a:lnTo>
                  <a:lnTo>
                    <a:pt x="625" y="336"/>
                  </a:lnTo>
                  <a:lnTo>
                    <a:pt x="608" y="316"/>
                  </a:lnTo>
                  <a:lnTo>
                    <a:pt x="595" y="298"/>
                  </a:lnTo>
                  <a:lnTo>
                    <a:pt x="590" y="292"/>
                  </a:lnTo>
                  <a:lnTo>
                    <a:pt x="587" y="285"/>
                  </a:lnTo>
                  <a:lnTo>
                    <a:pt x="586" y="281"/>
                  </a:lnTo>
                  <a:lnTo>
                    <a:pt x="586" y="277"/>
                  </a:lnTo>
                  <a:close/>
                </a:path>
              </a:pathLst>
            </a:custGeom>
            <a:solidFill>
              <a:srgbClr val="F0D9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CH"/>
            </a:p>
          </p:txBody>
        </p:sp>
        <p:sp>
          <p:nvSpPr>
            <p:cNvPr id="33" name="Freeform 23"/>
            <p:cNvSpPr>
              <a:spLocks noEditPoints="1"/>
            </p:cNvSpPr>
            <p:nvPr userDrawn="1"/>
          </p:nvSpPr>
          <p:spPr bwMode="auto">
            <a:xfrm>
              <a:off x="9757569" y="1273174"/>
              <a:ext cx="134938" cy="538162"/>
            </a:xfrm>
            <a:custGeom>
              <a:avLst/>
              <a:gdLst>
                <a:gd name="T0" fmla="*/ 205 w 677"/>
                <a:gd name="T1" fmla="*/ 2208 h 2712"/>
                <a:gd name="T2" fmla="*/ 0 w 677"/>
                <a:gd name="T3" fmla="*/ 1836 h 2712"/>
                <a:gd name="T4" fmla="*/ 121 w 677"/>
                <a:gd name="T5" fmla="*/ 1804 h 2712"/>
                <a:gd name="T6" fmla="*/ 176 w 677"/>
                <a:gd name="T7" fmla="*/ 1525 h 2712"/>
                <a:gd name="T8" fmla="*/ 0 w 677"/>
                <a:gd name="T9" fmla="*/ 1291 h 2712"/>
                <a:gd name="T10" fmla="*/ 142 w 677"/>
                <a:gd name="T11" fmla="*/ 1280 h 2712"/>
                <a:gd name="T12" fmla="*/ 22 w 677"/>
                <a:gd name="T13" fmla="*/ 533 h 2712"/>
                <a:gd name="T14" fmla="*/ 73 w 677"/>
                <a:gd name="T15" fmla="*/ 228 h 2712"/>
                <a:gd name="T16" fmla="*/ 659 w 677"/>
                <a:gd name="T17" fmla="*/ 413 h 2712"/>
                <a:gd name="T18" fmla="*/ 601 w 677"/>
                <a:gd name="T19" fmla="*/ 922 h 2712"/>
                <a:gd name="T20" fmla="*/ 633 w 677"/>
                <a:gd name="T21" fmla="*/ 1285 h 2712"/>
                <a:gd name="T22" fmla="*/ 513 w 677"/>
                <a:gd name="T23" fmla="*/ 1749 h 2712"/>
                <a:gd name="T24" fmla="*/ 535 w 677"/>
                <a:gd name="T25" fmla="*/ 1814 h 2712"/>
                <a:gd name="T26" fmla="*/ 584 w 677"/>
                <a:gd name="T27" fmla="*/ 2023 h 2712"/>
                <a:gd name="T28" fmla="*/ 489 w 677"/>
                <a:gd name="T29" fmla="*/ 2097 h 2712"/>
                <a:gd name="T30" fmla="*/ 591 w 677"/>
                <a:gd name="T31" fmla="*/ 2382 h 2712"/>
                <a:gd name="T32" fmla="*/ 677 w 677"/>
                <a:gd name="T33" fmla="*/ 2535 h 2712"/>
                <a:gd name="T34" fmla="*/ 609 w 677"/>
                <a:gd name="T35" fmla="*/ 2545 h 2712"/>
                <a:gd name="T36" fmla="*/ 367 w 677"/>
                <a:gd name="T37" fmla="*/ 2414 h 2712"/>
                <a:gd name="T38" fmla="*/ 500 w 677"/>
                <a:gd name="T39" fmla="*/ 2470 h 2712"/>
                <a:gd name="T40" fmla="*/ 487 w 677"/>
                <a:gd name="T41" fmla="*/ 2436 h 2712"/>
                <a:gd name="T42" fmla="*/ 201 w 677"/>
                <a:gd name="T43" fmla="*/ 2129 h 2712"/>
                <a:gd name="T44" fmla="*/ 190 w 677"/>
                <a:gd name="T45" fmla="*/ 2010 h 2712"/>
                <a:gd name="T46" fmla="*/ 342 w 677"/>
                <a:gd name="T47" fmla="*/ 2119 h 2712"/>
                <a:gd name="T48" fmla="*/ 237 w 677"/>
                <a:gd name="T49" fmla="*/ 1968 h 2712"/>
                <a:gd name="T50" fmla="*/ 342 w 677"/>
                <a:gd name="T51" fmla="*/ 2078 h 2712"/>
                <a:gd name="T52" fmla="*/ 395 w 677"/>
                <a:gd name="T53" fmla="*/ 2016 h 2712"/>
                <a:gd name="T54" fmla="*/ 105 w 677"/>
                <a:gd name="T55" fmla="*/ 1654 h 2712"/>
                <a:gd name="T56" fmla="*/ 528 w 677"/>
                <a:gd name="T57" fmla="*/ 2067 h 2712"/>
                <a:gd name="T58" fmla="*/ 53 w 677"/>
                <a:gd name="T59" fmla="*/ 1546 h 2712"/>
                <a:gd name="T60" fmla="*/ 530 w 677"/>
                <a:gd name="T61" fmla="*/ 2042 h 2712"/>
                <a:gd name="T62" fmla="*/ 496 w 677"/>
                <a:gd name="T63" fmla="*/ 1918 h 2712"/>
                <a:gd name="T64" fmla="*/ 255 w 677"/>
                <a:gd name="T65" fmla="*/ 1617 h 2712"/>
                <a:gd name="T66" fmla="*/ 251 w 677"/>
                <a:gd name="T67" fmla="*/ 1529 h 2712"/>
                <a:gd name="T68" fmla="*/ 303 w 677"/>
                <a:gd name="T69" fmla="*/ 1496 h 2712"/>
                <a:gd name="T70" fmla="*/ 224 w 677"/>
                <a:gd name="T71" fmla="*/ 1348 h 2712"/>
                <a:gd name="T72" fmla="*/ 658 w 677"/>
                <a:gd name="T73" fmla="*/ 1790 h 2712"/>
                <a:gd name="T74" fmla="*/ 174 w 677"/>
                <a:gd name="T75" fmla="*/ 1212 h 2712"/>
                <a:gd name="T76" fmla="*/ 619 w 677"/>
                <a:gd name="T77" fmla="*/ 1689 h 2712"/>
                <a:gd name="T78" fmla="*/ 110 w 677"/>
                <a:gd name="T79" fmla="*/ 1078 h 2712"/>
                <a:gd name="T80" fmla="*/ 254 w 677"/>
                <a:gd name="T81" fmla="*/ 1205 h 2712"/>
                <a:gd name="T82" fmla="*/ 573 w 677"/>
                <a:gd name="T83" fmla="*/ 1518 h 2712"/>
                <a:gd name="T84" fmla="*/ 232 w 677"/>
                <a:gd name="T85" fmla="*/ 1092 h 2712"/>
                <a:gd name="T86" fmla="*/ 652 w 677"/>
                <a:gd name="T87" fmla="*/ 1538 h 2712"/>
                <a:gd name="T88" fmla="*/ 211 w 677"/>
                <a:gd name="T89" fmla="*/ 989 h 2712"/>
                <a:gd name="T90" fmla="*/ 324 w 677"/>
                <a:gd name="T91" fmla="*/ 1092 h 2712"/>
                <a:gd name="T92" fmla="*/ 139 w 677"/>
                <a:gd name="T93" fmla="*/ 778 h 2712"/>
                <a:gd name="T94" fmla="*/ 475 w 677"/>
                <a:gd name="T95" fmla="*/ 1162 h 2712"/>
                <a:gd name="T96" fmla="*/ 94 w 677"/>
                <a:gd name="T97" fmla="*/ 633 h 2712"/>
                <a:gd name="T98" fmla="*/ 395 w 677"/>
                <a:gd name="T99" fmla="*/ 940 h 2712"/>
                <a:gd name="T100" fmla="*/ 134 w 677"/>
                <a:gd name="T101" fmla="*/ 543 h 2712"/>
                <a:gd name="T102" fmla="*/ 183 w 677"/>
                <a:gd name="T103" fmla="*/ 600 h 2712"/>
                <a:gd name="T104" fmla="*/ 473 w 677"/>
                <a:gd name="T105" fmla="*/ 910 h 2712"/>
                <a:gd name="T106" fmla="*/ 239 w 677"/>
                <a:gd name="T107" fmla="*/ 541 h 2712"/>
                <a:gd name="T108" fmla="*/ 342 w 677"/>
                <a:gd name="T109" fmla="*/ 633 h 2712"/>
                <a:gd name="T110" fmla="*/ 104 w 677"/>
                <a:gd name="T111" fmla="*/ 266 h 2712"/>
                <a:gd name="T112" fmla="*/ 265 w 677"/>
                <a:gd name="T113" fmla="*/ 455 h 2712"/>
                <a:gd name="T114" fmla="*/ 586 w 677"/>
                <a:gd name="T115" fmla="*/ 800 h 2712"/>
                <a:gd name="T116" fmla="*/ 182 w 677"/>
                <a:gd name="T117" fmla="*/ 222 h 2712"/>
                <a:gd name="T118" fmla="*/ 451 w 677"/>
                <a:gd name="T119" fmla="*/ 512 h 2712"/>
                <a:gd name="T120" fmla="*/ 298 w 677"/>
                <a:gd name="T121" fmla="*/ 174 h 2712"/>
                <a:gd name="T122" fmla="*/ 587 w 677"/>
                <a:gd name="T123" fmla="*/ 506 h 2712"/>
                <a:gd name="T124" fmla="*/ 588 w 677"/>
                <a:gd name="T125" fmla="*/ 362 h 27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77" h="2712">
                  <a:moveTo>
                    <a:pt x="0" y="2076"/>
                  </a:moveTo>
                  <a:lnTo>
                    <a:pt x="0" y="2045"/>
                  </a:lnTo>
                  <a:lnTo>
                    <a:pt x="16" y="2061"/>
                  </a:lnTo>
                  <a:lnTo>
                    <a:pt x="33" y="2078"/>
                  </a:lnTo>
                  <a:lnTo>
                    <a:pt x="89" y="2136"/>
                  </a:lnTo>
                  <a:lnTo>
                    <a:pt x="134" y="2185"/>
                  </a:lnTo>
                  <a:lnTo>
                    <a:pt x="151" y="2204"/>
                  </a:lnTo>
                  <a:lnTo>
                    <a:pt x="164" y="2220"/>
                  </a:lnTo>
                  <a:lnTo>
                    <a:pt x="171" y="2231"/>
                  </a:lnTo>
                  <a:lnTo>
                    <a:pt x="173" y="2235"/>
                  </a:lnTo>
                  <a:lnTo>
                    <a:pt x="169" y="2234"/>
                  </a:lnTo>
                  <a:lnTo>
                    <a:pt x="159" y="2227"/>
                  </a:lnTo>
                  <a:lnTo>
                    <a:pt x="144" y="2215"/>
                  </a:lnTo>
                  <a:lnTo>
                    <a:pt x="126" y="2199"/>
                  </a:lnTo>
                  <a:lnTo>
                    <a:pt x="78" y="2153"/>
                  </a:lnTo>
                  <a:lnTo>
                    <a:pt x="21" y="2097"/>
                  </a:lnTo>
                  <a:lnTo>
                    <a:pt x="0" y="2076"/>
                  </a:lnTo>
                  <a:close/>
                  <a:moveTo>
                    <a:pt x="0" y="2032"/>
                  </a:moveTo>
                  <a:lnTo>
                    <a:pt x="0" y="2016"/>
                  </a:lnTo>
                  <a:lnTo>
                    <a:pt x="9" y="2028"/>
                  </a:lnTo>
                  <a:lnTo>
                    <a:pt x="15" y="2037"/>
                  </a:lnTo>
                  <a:lnTo>
                    <a:pt x="20" y="2042"/>
                  </a:lnTo>
                  <a:lnTo>
                    <a:pt x="20" y="2045"/>
                  </a:lnTo>
                  <a:lnTo>
                    <a:pt x="18" y="2045"/>
                  </a:lnTo>
                  <a:lnTo>
                    <a:pt x="14" y="2043"/>
                  </a:lnTo>
                  <a:lnTo>
                    <a:pt x="8" y="2039"/>
                  </a:lnTo>
                  <a:lnTo>
                    <a:pt x="0" y="2032"/>
                  </a:lnTo>
                  <a:close/>
                  <a:moveTo>
                    <a:pt x="0" y="1999"/>
                  </a:moveTo>
                  <a:lnTo>
                    <a:pt x="0" y="1978"/>
                  </a:lnTo>
                  <a:lnTo>
                    <a:pt x="23" y="1998"/>
                  </a:lnTo>
                  <a:lnTo>
                    <a:pt x="51" y="2024"/>
                  </a:lnTo>
                  <a:lnTo>
                    <a:pt x="82" y="2055"/>
                  </a:lnTo>
                  <a:lnTo>
                    <a:pt x="116" y="2088"/>
                  </a:lnTo>
                  <a:lnTo>
                    <a:pt x="171" y="2145"/>
                  </a:lnTo>
                  <a:lnTo>
                    <a:pt x="214" y="2192"/>
                  </a:lnTo>
                  <a:lnTo>
                    <a:pt x="230" y="2212"/>
                  </a:lnTo>
                  <a:lnTo>
                    <a:pt x="243" y="2226"/>
                  </a:lnTo>
                  <a:lnTo>
                    <a:pt x="249" y="2236"/>
                  </a:lnTo>
                  <a:lnTo>
                    <a:pt x="251" y="2242"/>
                  </a:lnTo>
                  <a:lnTo>
                    <a:pt x="250" y="2242"/>
                  </a:lnTo>
                  <a:lnTo>
                    <a:pt x="247" y="2241"/>
                  </a:lnTo>
                  <a:lnTo>
                    <a:pt x="243" y="2238"/>
                  </a:lnTo>
                  <a:lnTo>
                    <a:pt x="238" y="2234"/>
                  </a:lnTo>
                  <a:lnTo>
                    <a:pt x="224" y="2223"/>
                  </a:lnTo>
                  <a:lnTo>
                    <a:pt x="205" y="2208"/>
                  </a:lnTo>
                  <a:lnTo>
                    <a:pt x="159" y="2163"/>
                  </a:lnTo>
                  <a:lnTo>
                    <a:pt x="104" y="2109"/>
                  </a:lnTo>
                  <a:lnTo>
                    <a:pt x="73" y="2078"/>
                  </a:lnTo>
                  <a:lnTo>
                    <a:pt x="45" y="2049"/>
                  </a:lnTo>
                  <a:lnTo>
                    <a:pt x="21" y="2022"/>
                  </a:lnTo>
                  <a:lnTo>
                    <a:pt x="0" y="1999"/>
                  </a:lnTo>
                  <a:close/>
                  <a:moveTo>
                    <a:pt x="0" y="1965"/>
                  </a:moveTo>
                  <a:lnTo>
                    <a:pt x="0" y="1932"/>
                  </a:lnTo>
                  <a:lnTo>
                    <a:pt x="45" y="1980"/>
                  </a:lnTo>
                  <a:lnTo>
                    <a:pt x="82" y="2021"/>
                  </a:lnTo>
                  <a:lnTo>
                    <a:pt x="95" y="2037"/>
                  </a:lnTo>
                  <a:lnTo>
                    <a:pt x="105" y="2050"/>
                  </a:lnTo>
                  <a:lnTo>
                    <a:pt x="110" y="2059"/>
                  </a:lnTo>
                  <a:lnTo>
                    <a:pt x="111" y="2062"/>
                  </a:lnTo>
                  <a:lnTo>
                    <a:pt x="108" y="2062"/>
                  </a:lnTo>
                  <a:lnTo>
                    <a:pt x="101" y="2057"/>
                  </a:lnTo>
                  <a:lnTo>
                    <a:pt x="91" y="2050"/>
                  </a:lnTo>
                  <a:lnTo>
                    <a:pt x="77" y="2039"/>
                  </a:lnTo>
                  <a:lnTo>
                    <a:pt x="43" y="2007"/>
                  </a:lnTo>
                  <a:lnTo>
                    <a:pt x="0" y="1965"/>
                  </a:lnTo>
                  <a:close/>
                  <a:moveTo>
                    <a:pt x="0" y="1878"/>
                  </a:moveTo>
                  <a:lnTo>
                    <a:pt x="0" y="1852"/>
                  </a:lnTo>
                  <a:lnTo>
                    <a:pt x="20" y="1870"/>
                  </a:lnTo>
                  <a:lnTo>
                    <a:pt x="43" y="1892"/>
                  </a:lnTo>
                  <a:lnTo>
                    <a:pt x="68" y="1916"/>
                  </a:lnTo>
                  <a:lnTo>
                    <a:pt x="95" y="1943"/>
                  </a:lnTo>
                  <a:lnTo>
                    <a:pt x="144" y="1996"/>
                  </a:lnTo>
                  <a:lnTo>
                    <a:pt x="185" y="2041"/>
                  </a:lnTo>
                  <a:lnTo>
                    <a:pt x="201" y="2059"/>
                  </a:lnTo>
                  <a:lnTo>
                    <a:pt x="212" y="2073"/>
                  </a:lnTo>
                  <a:lnTo>
                    <a:pt x="218" y="2083"/>
                  </a:lnTo>
                  <a:lnTo>
                    <a:pt x="219" y="2087"/>
                  </a:lnTo>
                  <a:lnTo>
                    <a:pt x="218" y="2087"/>
                  </a:lnTo>
                  <a:lnTo>
                    <a:pt x="215" y="2086"/>
                  </a:lnTo>
                  <a:lnTo>
                    <a:pt x="212" y="2084"/>
                  </a:lnTo>
                  <a:lnTo>
                    <a:pt x="206" y="2081"/>
                  </a:lnTo>
                  <a:lnTo>
                    <a:pt x="193" y="2071"/>
                  </a:lnTo>
                  <a:lnTo>
                    <a:pt x="176" y="2055"/>
                  </a:lnTo>
                  <a:lnTo>
                    <a:pt x="132" y="2016"/>
                  </a:lnTo>
                  <a:lnTo>
                    <a:pt x="82" y="1965"/>
                  </a:lnTo>
                  <a:lnTo>
                    <a:pt x="58" y="1941"/>
                  </a:lnTo>
                  <a:lnTo>
                    <a:pt x="37" y="1918"/>
                  </a:lnTo>
                  <a:lnTo>
                    <a:pt x="18" y="1897"/>
                  </a:lnTo>
                  <a:lnTo>
                    <a:pt x="0" y="1878"/>
                  </a:lnTo>
                  <a:close/>
                  <a:moveTo>
                    <a:pt x="0" y="1836"/>
                  </a:moveTo>
                  <a:lnTo>
                    <a:pt x="0" y="1800"/>
                  </a:lnTo>
                  <a:lnTo>
                    <a:pt x="44" y="1848"/>
                  </a:lnTo>
                  <a:lnTo>
                    <a:pt x="79" y="1888"/>
                  </a:lnTo>
                  <a:lnTo>
                    <a:pt x="93" y="1903"/>
                  </a:lnTo>
                  <a:lnTo>
                    <a:pt x="101" y="1916"/>
                  </a:lnTo>
                  <a:lnTo>
                    <a:pt x="107" y="1924"/>
                  </a:lnTo>
                  <a:lnTo>
                    <a:pt x="108" y="1928"/>
                  </a:lnTo>
                  <a:lnTo>
                    <a:pt x="107" y="1929"/>
                  </a:lnTo>
                  <a:lnTo>
                    <a:pt x="105" y="1928"/>
                  </a:lnTo>
                  <a:lnTo>
                    <a:pt x="101" y="1927"/>
                  </a:lnTo>
                  <a:lnTo>
                    <a:pt x="98" y="1925"/>
                  </a:lnTo>
                  <a:lnTo>
                    <a:pt x="87" y="1917"/>
                  </a:lnTo>
                  <a:lnTo>
                    <a:pt x="75" y="1906"/>
                  </a:lnTo>
                  <a:lnTo>
                    <a:pt x="41" y="1875"/>
                  </a:lnTo>
                  <a:lnTo>
                    <a:pt x="0" y="1836"/>
                  </a:lnTo>
                  <a:close/>
                  <a:moveTo>
                    <a:pt x="0" y="1777"/>
                  </a:moveTo>
                  <a:lnTo>
                    <a:pt x="0" y="1762"/>
                  </a:lnTo>
                  <a:lnTo>
                    <a:pt x="5" y="1770"/>
                  </a:lnTo>
                  <a:lnTo>
                    <a:pt x="9" y="1775"/>
                  </a:lnTo>
                  <a:lnTo>
                    <a:pt x="11" y="1779"/>
                  </a:lnTo>
                  <a:lnTo>
                    <a:pt x="11" y="1782"/>
                  </a:lnTo>
                  <a:lnTo>
                    <a:pt x="10" y="1782"/>
                  </a:lnTo>
                  <a:lnTo>
                    <a:pt x="8" y="1782"/>
                  </a:lnTo>
                  <a:lnTo>
                    <a:pt x="4" y="1779"/>
                  </a:lnTo>
                  <a:lnTo>
                    <a:pt x="0" y="1777"/>
                  </a:lnTo>
                  <a:close/>
                  <a:moveTo>
                    <a:pt x="0" y="1683"/>
                  </a:moveTo>
                  <a:lnTo>
                    <a:pt x="0" y="1649"/>
                  </a:lnTo>
                  <a:lnTo>
                    <a:pt x="12" y="1660"/>
                  </a:lnTo>
                  <a:lnTo>
                    <a:pt x="24" y="1674"/>
                  </a:lnTo>
                  <a:lnTo>
                    <a:pt x="37" y="1687"/>
                  </a:lnTo>
                  <a:lnTo>
                    <a:pt x="51" y="1700"/>
                  </a:lnTo>
                  <a:lnTo>
                    <a:pt x="96" y="1747"/>
                  </a:lnTo>
                  <a:lnTo>
                    <a:pt x="131" y="1788"/>
                  </a:lnTo>
                  <a:lnTo>
                    <a:pt x="144" y="1804"/>
                  </a:lnTo>
                  <a:lnTo>
                    <a:pt x="154" y="1817"/>
                  </a:lnTo>
                  <a:lnTo>
                    <a:pt x="158" y="1822"/>
                  </a:lnTo>
                  <a:lnTo>
                    <a:pt x="160" y="1826"/>
                  </a:lnTo>
                  <a:lnTo>
                    <a:pt x="161" y="1829"/>
                  </a:lnTo>
                  <a:lnTo>
                    <a:pt x="161" y="1831"/>
                  </a:lnTo>
                  <a:lnTo>
                    <a:pt x="159" y="1831"/>
                  </a:lnTo>
                  <a:lnTo>
                    <a:pt x="157" y="1830"/>
                  </a:lnTo>
                  <a:lnTo>
                    <a:pt x="153" y="1829"/>
                  </a:lnTo>
                  <a:lnTo>
                    <a:pt x="149" y="1826"/>
                  </a:lnTo>
                  <a:lnTo>
                    <a:pt x="137" y="1817"/>
                  </a:lnTo>
                  <a:lnTo>
                    <a:pt x="121" y="1804"/>
                  </a:lnTo>
                  <a:lnTo>
                    <a:pt x="104" y="1787"/>
                  </a:lnTo>
                  <a:lnTo>
                    <a:pt x="83" y="1768"/>
                  </a:lnTo>
                  <a:lnTo>
                    <a:pt x="61" y="1746"/>
                  </a:lnTo>
                  <a:lnTo>
                    <a:pt x="37" y="1722"/>
                  </a:lnTo>
                  <a:lnTo>
                    <a:pt x="27" y="1712"/>
                  </a:lnTo>
                  <a:lnTo>
                    <a:pt x="18" y="1702"/>
                  </a:lnTo>
                  <a:lnTo>
                    <a:pt x="9" y="1692"/>
                  </a:lnTo>
                  <a:lnTo>
                    <a:pt x="0" y="1683"/>
                  </a:lnTo>
                  <a:close/>
                  <a:moveTo>
                    <a:pt x="0" y="1627"/>
                  </a:moveTo>
                  <a:lnTo>
                    <a:pt x="0" y="1591"/>
                  </a:lnTo>
                  <a:lnTo>
                    <a:pt x="37" y="1632"/>
                  </a:lnTo>
                  <a:lnTo>
                    <a:pt x="66" y="1666"/>
                  </a:lnTo>
                  <a:lnTo>
                    <a:pt x="77" y="1679"/>
                  </a:lnTo>
                  <a:lnTo>
                    <a:pt x="85" y="1690"/>
                  </a:lnTo>
                  <a:lnTo>
                    <a:pt x="89" y="1698"/>
                  </a:lnTo>
                  <a:lnTo>
                    <a:pt x="89" y="1702"/>
                  </a:lnTo>
                  <a:lnTo>
                    <a:pt x="87" y="1702"/>
                  </a:lnTo>
                  <a:lnTo>
                    <a:pt x="82" y="1699"/>
                  </a:lnTo>
                  <a:lnTo>
                    <a:pt x="73" y="1693"/>
                  </a:lnTo>
                  <a:lnTo>
                    <a:pt x="62" y="1685"/>
                  </a:lnTo>
                  <a:lnTo>
                    <a:pt x="34" y="1660"/>
                  </a:lnTo>
                  <a:lnTo>
                    <a:pt x="0" y="1627"/>
                  </a:lnTo>
                  <a:close/>
                  <a:moveTo>
                    <a:pt x="0" y="1562"/>
                  </a:moveTo>
                  <a:lnTo>
                    <a:pt x="0" y="1536"/>
                  </a:lnTo>
                  <a:lnTo>
                    <a:pt x="14" y="1553"/>
                  </a:lnTo>
                  <a:lnTo>
                    <a:pt x="24" y="1568"/>
                  </a:lnTo>
                  <a:lnTo>
                    <a:pt x="27" y="1573"/>
                  </a:lnTo>
                  <a:lnTo>
                    <a:pt x="31" y="1578"/>
                  </a:lnTo>
                  <a:lnTo>
                    <a:pt x="32" y="1581"/>
                  </a:lnTo>
                  <a:lnTo>
                    <a:pt x="31" y="1582"/>
                  </a:lnTo>
                  <a:lnTo>
                    <a:pt x="30" y="1583"/>
                  </a:lnTo>
                  <a:lnTo>
                    <a:pt x="29" y="1583"/>
                  </a:lnTo>
                  <a:lnTo>
                    <a:pt x="25" y="1581"/>
                  </a:lnTo>
                  <a:lnTo>
                    <a:pt x="22" y="1579"/>
                  </a:lnTo>
                  <a:lnTo>
                    <a:pt x="12" y="1572"/>
                  </a:lnTo>
                  <a:lnTo>
                    <a:pt x="0" y="1562"/>
                  </a:lnTo>
                  <a:close/>
                  <a:moveTo>
                    <a:pt x="0" y="1361"/>
                  </a:moveTo>
                  <a:lnTo>
                    <a:pt x="0" y="1345"/>
                  </a:lnTo>
                  <a:lnTo>
                    <a:pt x="16" y="1357"/>
                  </a:lnTo>
                  <a:lnTo>
                    <a:pt x="40" y="1377"/>
                  </a:lnTo>
                  <a:lnTo>
                    <a:pt x="67" y="1402"/>
                  </a:lnTo>
                  <a:lnTo>
                    <a:pt x="98" y="1434"/>
                  </a:lnTo>
                  <a:lnTo>
                    <a:pt x="136" y="1475"/>
                  </a:lnTo>
                  <a:lnTo>
                    <a:pt x="166" y="1510"/>
                  </a:lnTo>
                  <a:lnTo>
                    <a:pt x="176" y="1525"/>
                  </a:lnTo>
                  <a:lnTo>
                    <a:pt x="185" y="1537"/>
                  </a:lnTo>
                  <a:lnTo>
                    <a:pt x="190" y="1544"/>
                  </a:lnTo>
                  <a:lnTo>
                    <a:pt x="190" y="1549"/>
                  </a:lnTo>
                  <a:lnTo>
                    <a:pt x="189" y="1550"/>
                  </a:lnTo>
                  <a:lnTo>
                    <a:pt x="186" y="1549"/>
                  </a:lnTo>
                  <a:lnTo>
                    <a:pt x="183" y="1548"/>
                  </a:lnTo>
                  <a:lnTo>
                    <a:pt x="179" y="1546"/>
                  </a:lnTo>
                  <a:lnTo>
                    <a:pt x="169" y="1538"/>
                  </a:lnTo>
                  <a:lnTo>
                    <a:pt x="155" y="1527"/>
                  </a:lnTo>
                  <a:lnTo>
                    <a:pt x="140" y="1514"/>
                  </a:lnTo>
                  <a:lnTo>
                    <a:pt x="122" y="1497"/>
                  </a:lnTo>
                  <a:lnTo>
                    <a:pt x="104" y="1478"/>
                  </a:lnTo>
                  <a:lnTo>
                    <a:pt x="84" y="1458"/>
                  </a:lnTo>
                  <a:lnTo>
                    <a:pt x="56" y="1430"/>
                  </a:lnTo>
                  <a:lnTo>
                    <a:pt x="33" y="1403"/>
                  </a:lnTo>
                  <a:lnTo>
                    <a:pt x="14" y="1380"/>
                  </a:lnTo>
                  <a:lnTo>
                    <a:pt x="0" y="1361"/>
                  </a:lnTo>
                  <a:close/>
                  <a:moveTo>
                    <a:pt x="0" y="1291"/>
                  </a:moveTo>
                  <a:lnTo>
                    <a:pt x="0" y="1266"/>
                  </a:lnTo>
                  <a:lnTo>
                    <a:pt x="16" y="1280"/>
                  </a:lnTo>
                  <a:lnTo>
                    <a:pt x="35" y="1297"/>
                  </a:lnTo>
                  <a:lnTo>
                    <a:pt x="57" y="1319"/>
                  </a:lnTo>
                  <a:lnTo>
                    <a:pt x="80" y="1343"/>
                  </a:lnTo>
                  <a:lnTo>
                    <a:pt x="118" y="1382"/>
                  </a:lnTo>
                  <a:lnTo>
                    <a:pt x="147" y="1416"/>
                  </a:lnTo>
                  <a:lnTo>
                    <a:pt x="157" y="1431"/>
                  </a:lnTo>
                  <a:lnTo>
                    <a:pt x="164" y="1442"/>
                  </a:lnTo>
                  <a:lnTo>
                    <a:pt x="166" y="1446"/>
                  </a:lnTo>
                  <a:lnTo>
                    <a:pt x="169" y="1450"/>
                  </a:lnTo>
                  <a:lnTo>
                    <a:pt x="169" y="1453"/>
                  </a:lnTo>
                  <a:lnTo>
                    <a:pt x="169" y="1454"/>
                  </a:lnTo>
                  <a:lnTo>
                    <a:pt x="168" y="1455"/>
                  </a:lnTo>
                  <a:lnTo>
                    <a:pt x="165" y="1455"/>
                  </a:lnTo>
                  <a:lnTo>
                    <a:pt x="162" y="1454"/>
                  </a:lnTo>
                  <a:lnTo>
                    <a:pt x="159" y="1451"/>
                  </a:lnTo>
                  <a:lnTo>
                    <a:pt x="149" y="1444"/>
                  </a:lnTo>
                  <a:lnTo>
                    <a:pt x="136" y="1433"/>
                  </a:lnTo>
                  <a:lnTo>
                    <a:pt x="121" y="1420"/>
                  </a:lnTo>
                  <a:lnTo>
                    <a:pt x="104" y="1404"/>
                  </a:lnTo>
                  <a:lnTo>
                    <a:pt x="86" y="1387"/>
                  </a:lnTo>
                  <a:lnTo>
                    <a:pt x="66" y="1367"/>
                  </a:lnTo>
                  <a:lnTo>
                    <a:pt x="47" y="1346"/>
                  </a:lnTo>
                  <a:lnTo>
                    <a:pt x="29" y="1326"/>
                  </a:lnTo>
                  <a:lnTo>
                    <a:pt x="13" y="1307"/>
                  </a:lnTo>
                  <a:lnTo>
                    <a:pt x="0" y="1291"/>
                  </a:lnTo>
                  <a:close/>
                  <a:moveTo>
                    <a:pt x="0" y="1215"/>
                  </a:moveTo>
                  <a:lnTo>
                    <a:pt x="0" y="1188"/>
                  </a:lnTo>
                  <a:lnTo>
                    <a:pt x="15" y="1201"/>
                  </a:lnTo>
                  <a:lnTo>
                    <a:pt x="33" y="1218"/>
                  </a:lnTo>
                  <a:lnTo>
                    <a:pt x="54" y="1238"/>
                  </a:lnTo>
                  <a:lnTo>
                    <a:pt x="75" y="1260"/>
                  </a:lnTo>
                  <a:lnTo>
                    <a:pt x="110" y="1298"/>
                  </a:lnTo>
                  <a:lnTo>
                    <a:pt x="138" y="1331"/>
                  </a:lnTo>
                  <a:lnTo>
                    <a:pt x="148" y="1345"/>
                  </a:lnTo>
                  <a:lnTo>
                    <a:pt x="154" y="1356"/>
                  </a:lnTo>
                  <a:lnTo>
                    <a:pt x="158" y="1360"/>
                  </a:lnTo>
                  <a:lnTo>
                    <a:pt x="159" y="1363"/>
                  </a:lnTo>
                  <a:lnTo>
                    <a:pt x="160" y="1366"/>
                  </a:lnTo>
                  <a:lnTo>
                    <a:pt x="159" y="1368"/>
                  </a:lnTo>
                  <a:lnTo>
                    <a:pt x="158" y="1368"/>
                  </a:lnTo>
                  <a:lnTo>
                    <a:pt x="155" y="1368"/>
                  </a:lnTo>
                  <a:lnTo>
                    <a:pt x="153" y="1367"/>
                  </a:lnTo>
                  <a:lnTo>
                    <a:pt x="149" y="1365"/>
                  </a:lnTo>
                  <a:lnTo>
                    <a:pt x="139" y="1358"/>
                  </a:lnTo>
                  <a:lnTo>
                    <a:pt x="127" y="1348"/>
                  </a:lnTo>
                  <a:lnTo>
                    <a:pt x="112" y="1335"/>
                  </a:lnTo>
                  <a:lnTo>
                    <a:pt x="97" y="1319"/>
                  </a:lnTo>
                  <a:lnTo>
                    <a:pt x="79" y="1303"/>
                  </a:lnTo>
                  <a:lnTo>
                    <a:pt x="61" y="1283"/>
                  </a:lnTo>
                  <a:lnTo>
                    <a:pt x="43" y="1264"/>
                  </a:lnTo>
                  <a:lnTo>
                    <a:pt x="26" y="1247"/>
                  </a:lnTo>
                  <a:lnTo>
                    <a:pt x="12" y="1230"/>
                  </a:lnTo>
                  <a:lnTo>
                    <a:pt x="0" y="1215"/>
                  </a:lnTo>
                  <a:close/>
                  <a:moveTo>
                    <a:pt x="0" y="1131"/>
                  </a:moveTo>
                  <a:lnTo>
                    <a:pt x="0" y="1109"/>
                  </a:lnTo>
                  <a:lnTo>
                    <a:pt x="15" y="1121"/>
                  </a:lnTo>
                  <a:lnTo>
                    <a:pt x="34" y="1137"/>
                  </a:lnTo>
                  <a:lnTo>
                    <a:pt x="56" y="1159"/>
                  </a:lnTo>
                  <a:lnTo>
                    <a:pt x="80" y="1184"/>
                  </a:lnTo>
                  <a:lnTo>
                    <a:pt x="115" y="1221"/>
                  </a:lnTo>
                  <a:lnTo>
                    <a:pt x="141" y="1253"/>
                  </a:lnTo>
                  <a:lnTo>
                    <a:pt x="150" y="1266"/>
                  </a:lnTo>
                  <a:lnTo>
                    <a:pt x="158" y="1276"/>
                  </a:lnTo>
                  <a:lnTo>
                    <a:pt x="161" y="1284"/>
                  </a:lnTo>
                  <a:lnTo>
                    <a:pt x="161" y="1288"/>
                  </a:lnTo>
                  <a:lnTo>
                    <a:pt x="160" y="1290"/>
                  </a:lnTo>
                  <a:lnTo>
                    <a:pt x="158" y="1290"/>
                  </a:lnTo>
                  <a:lnTo>
                    <a:pt x="155" y="1288"/>
                  </a:lnTo>
                  <a:lnTo>
                    <a:pt x="151" y="1286"/>
                  </a:lnTo>
                  <a:lnTo>
                    <a:pt x="142" y="1280"/>
                  </a:lnTo>
                  <a:lnTo>
                    <a:pt x="130" y="1270"/>
                  </a:lnTo>
                  <a:lnTo>
                    <a:pt x="117" y="1258"/>
                  </a:lnTo>
                  <a:lnTo>
                    <a:pt x="100" y="1243"/>
                  </a:lnTo>
                  <a:lnTo>
                    <a:pt x="84" y="1227"/>
                  </a:lnTo>
                  <a:lnTo>
                    <a:pt x="66" y="1208"/>
                  </a:lnTo>
                  <a:lnTo>
                    <a:pt x="46" y="1186"/>
                  </a:lnTo>
                  <a:lnTo>
                    <a:pt x="27" y="1166"/>
                  </a:lnTo>
                  <a:lnTo>
                    <a:pt x="12" y="1147"/>
                  </a:lnTo>
                  <a:lnTo>
                    <a:pt x="0" y="1131"/>
                  </a:lnTo>
                  <a:close/>
                  <a:moveTo>
                    <a:pt x="0" y="859"/>
                  </a:moveTo>
                  <a:lnTo>
                    <a:pt x="0" y="828"/>
                  </a:lnTo>
                  <a:lnTo>
                    <a:pt x="14" y="847"/>
                  </a:lnTo>
                  <a:lnTo>
                    <a:pt x="24" y="861"/>
                  </a:lnTo>
                  <a:lnTo>
                    <a:pt x="27" y="868"/>
                  </a:lnTo>
                  <a:lnTo>
                    <a:pt x="30" y="872"/>
                  </a:lnTo>
                  <a:lnTo>
                    <a:pt x="31" y="877"/>
                  </a:lnTo>
                  <a:lnTo>
                    <a:pt x="31" y="879"/>
                  </a:lnTo>
                  <a:lnTo>
                    <a:pt x="30" y="879"/>
                  </a:lnTo>
                  <a:lnTo>
                    <a:pt x="27" y="879"/>
                  </a:lnTo>
                  <a:lnTo>
                    <a:pt x="24" y="878"/>
                  </a:lnTo>
                  <a:lnTo>
                    <a:pt x="21" y="876"/>
                  </a:lnTo>
                  <a:lnTo>
                    <a:pt x="12" y="869"/>
                  </a:lnTo>
                  <a:lnTo>
                    <a:pt x="0" y="859"/>
                  </a:lnTo>
                  <a:close/>
                  <a:moveTo>
                    <a:pt x="0" y="763"/>
                  </a:moveTo>
                  <a:lnTo>
                    <a:pt x="0" y="726"/>
                  </a:lnTo>
                  <a:lnTo>
                    <a:pt x="11" y="737"/>
                  </a:lnTo>
                  <a:lnTo>
                    <a:pt x="21" y="748"/>
                  </a:lnTo>
                  <a:lnTo>
                    <a:pt x="47" y="779"/>
                  </a:lnTo>
                  <a:lnTo>
                    <a:pt x="68" y="804"/>
                  </a:lnTo>
                  <a:lnTo>
                    <a:pt x="76" y="815"/>
                  </a:lnTo>
                  <a:lnTo>
                    <a:pt x="82" y="824"/>
                  </a:lnTo>
                  <a:lnTo>
                    <a:pt x="84" y="831"/>
                  </a:lnTo>
                  <a:lnTo>
                    <a:pt x="84" y="835"/>
                  </a:lnTo>
                  <a:lnTo>
                    <a:pt x="83" y="835"/>
                  </a:lnTo>
                  <a:lnTo>
                    <a:pt x="82" y="835"/>
                  </a:lnTo>
                  <a:lnTo>
                    <a:pt x="78" y="835"/>
                  </a:lnTo>
                  <a:lnTo>
                    <a:pt x="76" y="833"/>
                  </a:lnTo>
                  <a:lnTo>
                    <a:pt x="68" y="828"/>
                  </a:lnTo>
                  <a:lnTo>
                    <a:pt x="58" y="821"/>
                  </a:lnTo>
                  <a:lnTo>
                    <a:pt x="35" y="799"/>
                  </a:lnTo>
                  <a:lnTo>
                    <a:pt x="8" y="771"/>
                  </a:lnTo>
                  <a:lnTo>
                    <a:pt x="0" y="763"/>
                  </a:lnTo>
                  <a:close/>
                  <a:moveTo>
                    <a:pt x="0" y="541"/>
                  </a:moveTo>
                  <a:lnTo>
                    <a:pt x="0" y="507"/>
                  </a:lnTo>
                  <a:lnTo>
                    <a:pt x="22" y="533"/>
                  </a:lnTo>
                  <a:lnTo>
                    <a:pt x="40" y="555"/>
                  </a:lnTo>
                  <a:lnTo>
                    <a:pt x="45" y="565"/>
                  </a:lnTo>
                  <a:lnTo>
                    <a:pt x="50" y="572"/>
                  </a:lnTo>
                  <a:lnTo>
                    <a:pt x="52" y="578"/>
                  </a:lnTo>
                  <a:lnTo>
                    <a:pt x="52" y="581"/>
                  </a:lnTo>
                  <a:lnTo>
                    <a:pt x="50" y="582"/>
                  </a:lnTo>
                  <a:lnTo>
                    <a:pt x="46" y="581"/>
                  </a:lnTo>
                  <a:lnTo>
                    <a:pt x="41" y="578"/>
                  </a:lnTo>
                  <a:lnTo>
                    <a:pt x="35" y="573"/>
                  </a:lnTo>
                  <a:lnTo>
                    <a:pt x="19" y="560"/>
                  </a:lnTo>
                  <a:lnTo>
                    <a:pt x="0" y="541"/>
                  </a:lnTo>
                  <a:close/>
                  <a:moveTo>
                    <a:pt x="0" y="293"/>
                  </a:moveTo>
                  <a:lnTo>
                    <a:pt x="0" y="270"/>
                  </a:lnTo>
                  <a:lnTo>
                    <a:pt x="10" y="278"/>
                  </a:lnTo>
                  <a:lnTo>
                    <a:pt x="21" y="288"/>
                  </a:lnTo>
                  <a:lnTo>
                    <a:pt x="33" y="300"/>
                  </a:lnTo>
                  <a:lnTo>
                    <a:pt x="46" y="313"/>
                  </a:lnTo>
                  <a:lnTo>
                    <a:pt x="66" y="337"/>
                  </a:lnTo>
                  <a:lnTo>
                    <a:pt x="82" y="357"/>
                  </a:lnTo>
                  <a:lnTo>
                    <a:pt x="87" y="366"/>
                  </a:lnTo>
                  <a:lnTo>
                    <a:pt x="91" y="374"/>
                  </a:lnTo>
                  <a:lnTo>
                    <a:pt x="93" y="378"/>
                  </a:lnTo>
                  <a:lnTo>
                    <a:pt x="93" y="381"/>
                  </a:lnTo>
                  <a:lnTo>
                    <a:pt x="91" y="383"/>
                  </a:lnTo>
                  <a:lnTo>
                    <a:pt x="90" y="383"/>
                  </a:lnTo>
                  <a:lnTo>
                    <a:pt x="88" y="383"/>
                  </a:lnTo>
                  <a:lnTo>
                    <a:pt x="86" y="381"/>
                  </a:lnTo>
                  <a:lnTo>
                    <a:pt x="80" y="378"/>
                  </a:lnTo>
                  <a:lnTo>
                    <a:pt x="73" y="373"/>
                  </a:lnTo>
                  <a:lnTo>
                    <a:pt x="54" y="356"/>
                  </a:lnTo>
                  <a:lnTo>
                    <a:pt x="33" y="334"/>
                  </a:lnTo>
                  <a:lnTo>
                    <a:pt x="23" y="323"/>
                  </a:lnTo>
                  <a:lnTo>
                    <a:pt x="14" y="312"/>
                  </a:lnTo>
                  <a:lnTo>
                    <a:pt x="7" y="302"/>
                  </a:lnTo>
                  <a:lnTo>
                    <a:pt x="0" y="293"/>
                  </a:lnTo>
                  <a:close/>
                  <a:moveTo>
                    <a:pt x="0" y="163"/>
                  </a:moveTo>
                  <a:lnTo>
                    <a:pt x="0" y="134"/>
                  </a:lnTo>
                  <a:lnTo>
                    <a:pt x="14" y="149"/>
                  </a:lnTo>
                  <a:lnTo>
                    <a:pt x="31" y="165"/>
                  </a:lnTo>
                  <a:lnTo>
                    <a:pt x="50" y="187"/>
                  </a:lnTo>
                  <a:lnTo>
                    <a:pt x="63" y="206"/>
                  </a:lnTo>
                  <a:lnTo>
                    <a:pt x="68" y="214"/>
                  </a:lnTo>
                  <a:lnTo>
                    <a:pt x="72" y="220"/>
                  </a:lnTo>
                  <a:lnTo>
                    <a:pt x="74" y="225"/>
                  </a:lnTo>
                  <a:lnTo>
                    <a:pt x="73" y="228"/>
                  </a:lnTo>
                  <a:lnTo>
                    <a:pt x="70" y="229"/>
                  </a:lnTo>
                  <a:lnTo>
                    <a:pt x="67" y="228"/>
                  </a:lnTo>
                  <a:lnTo>
                    <a:pt x="62" y="225"/>
                  </a:lnTo>
                  <a:lnTo>
                    <a:pt x="55" y="219"/>
                  </a:lnTo>
                  <a:lnTo>
                    <a:pt x="39" y="205"/>
                  </a:lnTo>
                  <a:lnTo>
                    <a:pt x="19" y="185"/>
                  </a:lnTo>
                  <a:lnTo>
                    <a:pt x="9" y="174"/>
                  </a:lnTo>
                  <a:lnTo>
                    <a:pt x="0" y="163"/>
                  </a:lnTo>
                  <a:close/>
                  <a:moveTo>
                    <a:pt x="0" y="18"/>
                  </a:moveTo>
                  <a:lnTo>
                    <a:pt x="0" y="0"/>
                  </a:lnTo>
                  <a:lnTo>
                    <a:pt x="8" y="5"/>
                  </a:lnTo>
                  <a:lnTo>
                    <a:pt x="18" y="14"/>
                  </a:lnTo>
                  <a:lnTo>
                    <a:pt x="29" y="25"/>
                  </a:lnTo>
                  <a:lnTo>
                    <a:pt x="42" y="38"/>
                  </a:lnTo>
                  <a:lnTo>
                    <a:pt x="58" y="57"/>
                  </a:lnTo>
                  <a:lnTo>
                    <a:pt x="70" y="75"/>
                  </a:lnTo>
                  <a:lnTo>
                    <a:pt x="75" y="82"/>
                  </a:lnTo>
                  <a:lnTo>
                    <a:pt x="78" y="89"/>
                  </a:lnTo>
                  <a:lnTo>
                    <a:pt x="79" y="94"/>
                  </a:lnTo>
                  <a:lnTo>
                    <a:pt x="79" y="96"/>
                  </a:lnTo>
                  <a:lnTo>
                    <a:pt x="77" y="97"/>
                  </a:lnTo>
                  <a:lnTo>
                    <a:pt x="74" y="96"/>
                  </a:lnTo>
                  <a:lnTo>
                    <a:pt x="68" y="92"/>
                  </a:lnTo>
                  <a:lnTo>
                    <a:pt x="63" y="88"/>
                  </a:lnTo>
                  <a:lnTo>
                    <a:pt x="47" y="75"/>
                  </a:lnTo>
                  <a:lnTo>
                    <a:pt x="30" y="56"/>
                  </a:lnTo>
                  <a:lnTo>
                    <a:pt x="21" y="46"/>
                  </a:lnTo>
                  <a:lnTo>
                    <a:pt x="13" y="36"/>
                  </a:lnTo>
                  <a:lnTo>
                    <a:pt x="5" y="26"/>
                  </a:lnTo>
                  <a:lnTo>
                    <a:pt x="0" y="18"/>
                  </a:lnTo>
                  <a:close/>
                  <a:moveTo>
                    <a:pt x="677" y="430"/>
                  </a:moveTo>
                  <a:lnTo>
                    <a:pt x="677" y="465"/>
                  </a:lnTo>
                  <a:lnTo>
                    <a:pt x="674" y="462"/>
                  </a:lnTo>
                  <a:lnTo>
                    <a:pt x="669" y="458"/>
                  </a:lnTo>
                  <a:lnTo>
                    <a:pt x="651" y="437"/>
                  </a:lnTo>
                  <a:lnTo>
                    <a:pt x="637" y="418"/>
                  </a:lnTo>
                  <a:lnTo>
                    <a:pt x="633" y="410"/>
                  </a:lnTo>
                  <a:lnTo>
                    <a:pt x="630" y="404"/>
                  </a:lnTo>
                  <a:lnTo>
                    <a:pt x="628" y="398"/>
                  </a:lnTo>
                  <a:lnTo>
                    <a:pt x="629" y="395"/>
                  </a:lnTo>
                  <a:lnTo>
                    <a:pt x="631" y="394"/>
                  </a:lnTo>
                  <a:lnTo>
                    <a:pt x="634" y="395"/>
                  </a:lnTo>
                  <a:lnTo>
                    <a:pt x="639" y="397"/>
                  </a:lnTo>
                  <a:lnTo>
                    <a:pt x="645" y="401"/>
                  </a:lnTo>
                  <a:lnTo>
                    <a:pt x="659" y="413"/>
                  </a:lnTo>
                  <a:lnTo>
                    <a:pt x="677" y="430"/>
                  </a:lnTo>
                  <a:close/>
                  <a:moveTo>
                    <a:pt x="677" y="580"/>
                  </a:moveTo>
                  <a:lnTo>
                    <a:pt x="677" y="618"/>
                  </a:lnTo>
                  <a:lnTo>
                    <a:pt x="673" y="612"/>
                  </a:lnTo>
                  <a:lnTo>
                    <a:pt x="667" y="607"/>
                  </a:lnTo>
                  <a:lnTo>
                    <a:pt x="647" y="583"/>
                  </a:lnTo>
                  <a:lnTo>
                    <a:pt x="632" y="564"/>
                  </a:lnTo>
                  <a:lnTo>
                    <a:pt x="626" y="555"/>
                  </a:lnTo>
                  <a:lnTo>
                    <a:pt x="623" y="548"/>
                  </a:lnTo>
                  <a:lnTo>
                    <a:pt x="621" y="543"/>
                  </a:lnTo>
                  <a:lnTo>
                    <a:pt x="621" y="539"/>
                  </a:lnTo>
                  <a:lnTo>
                    <a:pt x="623" y="538"/>
                  </a:lnTo>
                  <a:lnTo>
                    <a:pt x="628" y="539"/>
                  </a:lnTo>
                  <a:lnTo>
                    <a:pt x="633" y="541"/>
                  </a:lnTo>
                  <a:lnTo>
                    <a:pt x="641" y="547"/>
                  </a:lnTo>
                  <a:lnTo>
                    <a:pt x="657" y="560"/>
                  </a:lnTo>
                  <a:lnTo>
                    <a:pt x="677" y="580"/>
                  </a:lnTo>
                  <a:close/>
                  <a:moveTo>
                    <a:pt x="677" y="725"/>
                  </a:moveTo>
                  <a:lnTo>
                    <a:pt x="677" y="761"/>
                  </a:lnTo>
                  <a:lnTo>
                    <a:pt x="662" y="741"/>
                  </a:lnTo>
                  <a:lnTo>
                    <a:pt x="650" y="725"/>
                  </a:lnTo>
                  <a:lnTo>
                    <a:pt x="645" y="717"/>
                  </a:lnTo>
                  <a:lnTo>
                    <a:pt x="642" y="711"/>
                  </a:lnTo>
                  <a:lnTo>
                    <a:pt x="641" y="707"/>
                  </a:lnTo>
                  <a:lnTo>
                    <a:pt x="641" y="704"/>
                  </a:lnTo>
                  <a:lnTo>
                    <a:pt x="643" y="703"/>
                  </a:lnTo>
                  <a:lnTo>
                    <a:pt x="645" y="703"/>
                  </a:lnTo>
                  <a:lnTo>
                    <a:pt x="650" y="704"/>
                  </a:lnTo>
                  <a:lnTo>
                    <a:pt x="654" y="706"/>
                  </a:lnTo>
                  <a:lnTo>
                    <a:pt x="664" y="714"/>
                  </a:lnTo>
                  <a:lnTo>
                    <a:pt x="677" y="725"/>
                  </a:lnTo>
                  <a:close/>
                  <a:moveTo>
                    <a:pt x="677" y="985"/>
                  </a:moveTo>
                  <a:lnTo>
                    <a:pt x="677" y="1025"/>
                  </a:lnTo>
                  <a:lnTo>
                    <a:pt x="667" y="1016"/>
                  </a:lnTo>
                  <a:lnTo>
                    <a:pt x="657" y="1005"/>
                  </a:lnTo>
                  <a:lnTo>
                    <a:pt x="644" y="991"/>
                  </a:lnTo>
                  <a:lnTo>
                    <a:pt x="632" y="977"/>
                  </a:lnTo>
                  <a:lnTo>
                    <a:pt x="621" y="964"/>
                  </a:lnTo>
                  <a:lnTo>
                    <a:pt x="612" y="952"/>
                  </a:lnTo>
                  <a:lnTo>
                    <a:pt x="605" y="942"/>
                  </a:lnTo>
                  <a:lnTo>
                    <a:pt x="601" y="933"/>
                  </a:lnTo>
                  <a:lnTo>
                    <a:pt x="598" y="927"/>
                  </a:lnTo>
                  <a:lnTo>
                    <a:pt x="599" y="923"/>
                  </a:lnTo>
                  <a:lnTo>
                    <a:pt x="600" y="922"/>
                  </a:lnTo>
                  <a:lnTo>
                    <a:pt x="601" y="922"/>
                  </a:lnTo>
                  <a:lnTo>
                    <a:pt x="603" y="922"/>
                  </a:lnTo>
                  <a:lnTo>
                    <a:pt x="607" y="923"/>
                  </a:lnTo>
                  <a:lnTo>
                    <a:pt x="614" y="928"/>
                  </a:lnTo>
                  <a:lnTo>
                    <a:pt x="623" y="934"/>
                  </a:lnTo>
                  <a:lnTo>
                    <a:pt x="634" y="943"/>
                  </a:lnTo>
                  <a:lnTo>
                    <a:pt x="646" y="954"/>
                  </a:lnTo>
                  <a:lnTo>
                    <a:pt x="659" y="966"/>
                  </a:lnTo>
                  <a:lnTo>
                    <a:pt x="673" y="980"/>
                  </a:lnTo>
                  <a:lnTo>
                    <a:pt x="677" y="985"/>
                  </a:lnTo>
                  <a:close/>
                  <a:moveTo>
                    <a:pt x="677" y="1223"/>
                  </a:moveTo>
                  <a:lnTo>
                    <a:pt x="677" y="1262"/>
                  </a:lnTo>
                  <a:lnTo>
                    <a:pt x="657" y="1239"/>
                  </a:lnTo>
                  <a:lnTo>
                    <a:pt x="642" y="1219"/>
                  </a:lnTo>
                  <a:lnTo>
                    <a:pt x="637" y="1210"/>
                  </a:lnTo>
                  <a:lnTo>
                    <a:pt x="633" y="1203"/>
                  </a:lnTo>
                  <a:lnTo>
                    <a:pt x="632" y="1198"/>
                  </a:lnTo>
                  <a:lnTo>
                    <a:pt x="632" y="1195"/>
                  </a:lnTo>
                  <a:lnTo>
                    <a:pt x="634" y="1195"/>
                  </a:lnTo>
                  <a:lnTo>
                    <a:pt x="637" y="1195"/>
                  </a:lnTo>
                  <a:lnTo>
                    <a:pt x="642" y="1196"/>
                  </a:lnTo>
                  <a:lnTo>
                    <a:pt x="647" y="1199"/>
                  </a:lnTo>
                  <a:lnTo>
                    <a:pt x="661" y="1209"/>
                  </a:lnTo>
                  <a:lnTo>
                    <a:pt x="677" y="1223"/>
                  </a:lnTo>
                  <a:close/>
                  <a:moveTo>
                    <a:pt x="677" y="1329"/>
                  </a:moveTo>
                  <a:lnTo>
                    <a:pt x="677" y="1371"/>
                  </a:lnTo>
                  <a:lnTo>
                    <a:pt x="664" y="1358"/>
                  </a:lnTo>
                  <a:lnTo>
                    <a:pt x="648" y="1343"/>
                  </a:lnTo>
                  <a:lnTo>
                    <a:pt x="633" y="1326"/>
                  </a:lnTo>
                  <a:lnTo>
                    <a:pt x="618" y="1309"/>
                  </a:lnTo>
                  <a:lnTo>
                    <a:pt x="605" y="1295"/>
                  </a:lnTo>
                  <a:lnTo>
                    <a:pt x="594" y="1281"/>
                  </a:lnTo>
                  <a:lnTo>
                    <a:pt x="586" y="1269"/>
                  </a:lnTo>
                  <a:lnTo>
                    <a:pt x="580" y="1259"/>
                  </a:lnTo>
                  <a:lnTo>
                    <a:pt x="578" y="1255"/>
                  </a:lnTo>
                  <a:lnTo>
                    <a:pt x="577" y="1252"/>
                  </a:lnTo>
                  <a:lnTo>
                    <a:pt x="577" y="1250"/>
                  </a:lnTo>
                  <a:lnTo>
                    <a:pt x="577" y="1248"/>
                  </a:lnTo>
                  <a:lnTo>
                    <a:pt x="578" y="1247"/>
                  </a:lnTo>
                  <a:lnTo>
                    <a:pt x="580" y="1247"/>
                  </a:lnTo>
                  <a:lnTo>
                    <a:pt x="582" y="1248"/>
                  </a:lnTo>
                  <a:lnTo>
                    <a:pt x="587" y="1249"/>
                  </a:lnTo>
                  <a:lnTo>
                    <a:pt x="596" y="1254"/>
                  </a:lnTo>
                  <a:lnTo>
                    <a:pt x="605" y="1262"/>
                  </a:lnTo>
                  <a:lnTo>
                    <a:pt x="619" y="1273"/>
                  </a:lnTo>
                  <a:lnTo>
                    <a:pt x="633" y="1285"/>
                  </a:lnTo>
                  <a:lnTo>
                    <a:pt x="648" y="1299"/>
                  </a:lnTo>
                  <a:lnTo>
                    <a:pt x="665" y="1316"/>
                  </a:lnTo>
                  <a:lnTo>
                    <a:pt x="672" y="1323"/>
                  </a:lnTo>
                  <a:lnTo>
                    <a:pt x="677" y="1329"/>
                  </a:lnTo>
                  <a:close/>
                  <a:moveTo>
                    <a:pt x="677" y="1438"/>
                  </a:moveTo>
                  <a:lnTo>
                    <a:pt x="677" y="1467"/>
                  </a:lnTo>
                  <a:lnTo>
                    <a:pt x="663" y="1456"/>
                  </a:lnTo>
                  <a:lnTo>
                    <a:pt x="646" y="1442"/>
                  </a:lnTo>
                  <a:lnTo>
                    <a:pt x="628" y="1424"/>
                  </a:lnTo>
                  <a:lnTo>
                    <a:pt x="607" y="1403"/>
                  </a:lnTo>
                  <a:lnTo>
                    <a:pt x="590" y="1387"/>
                  </a:lnTo>
                  <a:lnTo>
                    <a:pt x="576" y="1369"/>
                  </a:lnTo>
                  <a:lnTo>
                    <a:pt x="562" y="1354"/>
                  </a:lnTo>
                  <a:lnTo>
                    <a:pt x="550" y="1339"/>
                  </a:lnTo>
                  <a:lnTo>
                    <a:pt x="541" y="1327"/>
                  </a:lnTo>
                  <a:lnTo>
                    <a:pt x="536" y="1317"/>
                  </a:lnTo>
                  <a:lnTo>
                    <a:pt x="534" y="1313"/>
                  </a:lnTo>
                  <a:lnTo>
                    <a:pt x="532" y="1309"/>
                  </a:lnTo>
                  <a:lnTo>
                    <a:pt x="532" y="1307"/>
                  </a:lnTo>
                  <a:lnTo>
                    <a:pt x="532" y="1305"/>
                  </a:lnTo>
                  <a:lnTo>
                    <a:pt x="534" y="1305"/>
                  </a:lnTo>
                  <a:lnTo>
                    <a:pt x="535" y="1305"/>
                  </a:lnTo>
                  <a:lnTo>
                    <a:pt x="538" y="1305"/>
                  </a:lnTo>
                  <a:lnTo>
                    <a:pt x="541" y="1307"/>
                  </a:lnTo>
                  <a:lnTo>
                    <a:pt x="550" y="1313"/>
                  </a:lnTo>
                  <a:lnTo>
                    <a:pt x="562" y="1322"/>
                  </a:lnTo>
                  <a:lnTo>
                    <a:pt x="576" y="1333"/>
                  </a:lnTo>
                  <a:lnTo>
                    <a:pt x="590" y="1346"/>
                  </a:lnTo>
                  <a:lnTo>
                    <a:pt x="607" y="1360"/>
                  </a:lnTo>
                  <a:lnTo>
                    <a:pt x="623" y="1378"/>
                  </a:lnTo>
                  <a:lnTo>
                    <a:pt x="639" y="1394"/>
                  </a:lnTo>
                  <a:lnTo>
                    <a:pt x="654" y="1410"/>
                  </a:lnTo>
                  <a:lnTo>
                    <a:pt x="666" y="1425"/>
                  </a:lnTo>
                  <a:lnTo>
                    <a:pt x="677" y="1438"/>
                  </a:lnTo>
                  <a:close/>
                  <a:moveTo>
                    <a:pt x="677" y="1890"/>
                  </a:moveTo>
                  <a:lnTo>
                    <a:pt x="677" y="1899"/>
                  </a:lnTo>
                  <a:lnTo>
                    <a:pt x="672" y="1896"/>
                  </a:lnTo>
                  <a:lnTo>
                    <a:pt x="663" y="1892"/>
                  </a:lnTo>
                  <a:lnTo>
                    <a:pt x="652" y="1884"/>
                  </a:lnTo>
                  <a:lnTo>
                    <a:pt x="639" y="1873"/>
                  </a:lnTo>
                  <a:lnTo>
                    <a:pt x="607" y="1845"/>
                  </a:lnTo>
                  <a:lnTo>
                    <a:pt x="569" y="1808"/>
                  </a:lnTo>
                  <a:lnTo>
                    <a:pt x="548" y="1787"/>
                  </a:lnTo>
                  <a:lnTo>
                    <a:pt x="529" y="1767"/>
                  </a:lnTo>
                  <a:lnTo>
                    <a:pt x="513" y="1749"/>
                  </a:lnTo>
                  <a:lnTo>
                    <a:pt x="498" y="1731"/>
                  </a:lnTo>
                  <a:lnTo>
                    <a:pt x="487" y="1717"/>
                  </a:lnTo>
                  <a:lnTo>
                    <a:pt x="480" y="1704"/>
                  </a:lnTo>
                  <a:lnTo>
                    <a:pt x="476" y="1700"/>
                  </a:lnTo>
                  <a:lnTo>
                    <a:pt x="474" y="1697"/>
                  </a:lnTo>
                  <a:lnTo>
                    <a:pt x="474" y="1693"/>
                  </a:lnTo>
                  <a:lnTo>
                    <a:pt x="474" y="1691"/>
                  </a:lnTo>
                  <a:lnTo>
                    <a:pt x="475" y="1691"/>
                  </a:lnTo>
                  <a:lnTo>
                    <a:pt x="478" y="1691"/>
                  </a:lnTo>
                  <a:lnTo>
                    <a:pt x="481" y="1692"/>
                  </a:lnTo>
                  <a:lnTo>
                    <a:pt x="485" y="1694"/>
                  </a:lnTo>
                  <a:lnTo>
                    <a:pt x="496" y="1702"/>
                  </a:lnTo>
                  <a:lnTo>
                    <a:pt x="511" y="1713"/>
                  </a:lnTo>
                  <a:lnTo>
                    <a:pt x="526" y="1726"/>
                  </a:lnTo>
                  <a:lnTo>
                    <a:pt x="545" y="1743"/>
                  </a:lnTo>
                  <a:lnTo>
                    <a:pt x="565" y="1762"/>
                  </a:lnTo>
                  <a:lnTo>
                    <a:pt x="586" y="1782"/>
                  </a:lnTo>
                  <a:lnTo>
                    <a:pt x="618" y="1816"/>
                  </a:lnTo>
                  <a:lnTo>
                    <a:pt x="645" y="1847"/>
                  </a:lnTo>
                  <a:lnTo>
                    <a:pt x="656" y="1860"/>
                  </a:lnTo>
                  <a:lnTo>
                    <a:pt x="666" y="1872"/>
                  </a:lnTo>
                  <a:lnTo>
                    <a:pt x="673" y="1882"/>
                  </a:lnTo>
                  <a:lnTo>
                    <a:pt x="677" y="1890"/>
                  </a:lnTo>
                  <a:close/>
                  <a:moveTo>
                    <a:pt x="677" y="1954"/>
                  </a:moveTo>
                  <a:lnTo>
                    <a:pt x="677" y="1985"/>
                  </a:lnTo>
                  <a:lnTo>
                    <a:pt x="661" y="1970"/>
                  </a:lnTo>
                  <a:lnTo>
                    <a:pt x="641" y="1954"/>
                  </a:lnTo>
                  <a:lnTo>
                    <a:pt x="620" y="1934"/>
                  </a:lnTo>
                  <a:lnTo>
                    <a:pt x="598" y="1912"/>
                  </a:lnTo>
                  <a:lnTo>
                    <a:pt x="576" y="1890"/>
                  </a:lnTo>
                  <a:lnTo>
                    <a:pt x="556" y="1869"/>
                  </a:lnTo>
                  <a:lnTo>
                    <a:pt x="538" y="1849"/>
                  </a:lnTo>
                  <a:lnTo>
                    <a:pt x="524" y="1831"/>
                  </a:lnTo>
                  <a:lnTo>
                    <a:pt x="512" y="1817"/>
                  </a:lnTo>
                  <a:lnTo>
                    <a:pt x="503" y="1805"/>
                  </a:lnTo>
                  <a:lnTo>
                    <a:pt x="501" y="1800"/>
                  </a:lnTo>
                  <a:lnTo>
                    <a:pt x="498" y="1796"/>
                  </a:lnTo>
                  <a:lnTo>
                    <a:pt x="497" y="1793"/>
                  </a:lnTo>
                  <a:lnTo>
                    <a:pt x="498" y="1792"/>
                  </a:lnTo>
                  <a:lnTo>
                    <a:pt x="500" y="1790"/>
                  </a:lnTo>
                  <a:lnTo>
                    <a:pt x="502" y="1790"/>
                  </a:lnTo>
                  <a:lnTo>
                    <a:pt x="505" y="1792"/>
                  </a:lnTo>
                  <a:lnTo>
                    <a:pt x="509" y="1795"/>
                  </a:lnTo>
                  <a:lnTo>
                    <a:pt x="521" y="1803"/>
                  </a:lnTo>
                  <a:lnTo>
                    <a:pt x="535" y="1814"/>
                  </a:lnTo>
                  <a:lnTo>
                    <a:pt x="551" y="1828"/>
                  </a:lnTo>
                  <a:lnTo>
                    <a:pt x="571" y="1845"/>
                  </a:lnTo>
                  <a:lnTo>
                    <a:pt x="591" y="1864"/>
                  </a:lnTo>
                  <a:lnTo>
                    <a:pt x="613" y="1885"/>
                  </a:lnTo>
                  <a:lnTo>
                    <a:pt x="631" y="1904"/>
                  </a:lnTo>
                  <a:lnTo>
                    <a:pt x="648" y="1922"/>
                  </a:lnTo>
                  <a:lnTo>
                    <a:pt x="664" y="1938"/>
                  </a:lnTo>
                  <a:lnTo>
                    <a:pt x="677" y="1954"/>
                  </a:lnTo>
                  <a:close/>
                  <a:moveTo>
                    <a:pt x="677" y="2021"/>
                  </a:moveTo>
                  <a:lnTo>
                    <a:pt x="677" y="2062"/>
                  </a:lnTo>
                  <a:lnTo>
                    <a:pt x="668" y="2053"/>
                  </a:lnTo>
                  <a:lnTo>
                    <a:pt x="658" y="2043"/>
                  </a:lnTo>
                  <a:lnTo>
                    <a:pt x="648" y="2033"/>
                  </a:lnTo>
                  <a:lnTo>
                    <a:pt x="637" y="2023"/>
                  </a:lnTo>
                  <a:lnTo>
                    <a:pt x="615" y="2001"/>
                  </a:lnTo>
                  <a:lnTo>
                    <a:pt x="594" y="1979"/>
                  </a:lnTo>
                  <a:lnTo>
                    <a:pt x="577" y="1959"/>
                  </a:lnTo>
                  <a:lnTo>
                    <a:pt x="561" y="1941"/>
                  </a:lnTo>
                  <a:lnTo>
                    <a:pt x="548" y="1925"/>
                  </a:lnTo>
                  <a:lnTo>
                    <a:pt x="539" y="1913"/>
                  </a:lnTo>
                  <a:lnTo>
                    <a:pt x="536" y="1907"/>
                  </a:lnTo>
                  <a:lnTo>
                    <a:pt x="535" y="1904"/>
                  </a:lnTo>
                  <a:lnTo>
                    <a:pt x="534" y="1901"/>
                  </a:lnTo>
                  <a:lnTo>
                    <a:pt x="534" y="1899"/>
                  </a:lnTo>
                  <a:lnTo>
                    <a:pt x="535" y="1899"/>
                  </a:lnTo>
                  <a:lnTo>
                    <a:pt x="537" y="1899"/>
                  </a:lnTo>
                  <a:lnTo>
                    <a:pt x="541" y="1900"/>
                  </a:lnTo>
                  <a:lnTo>
                    <a:pt x="546" y="1903"/>
                  </a:lnTo>
                  <a:lnTo>
                    <a:pt x="557" y="1911"/>
                  </a:lnTo>
                  <a:lnTo>
                    <a:pt x="572" y="1923"/>
                  </a:lnTo>
                  <a:lnTo>
                    <a:pt x="590" y="1937"/>
                  </a:lnTo>
                  <a:lnTo>
                    <a:pt x="610" y="1955"/>
                  </a:lnTo>
                  <a:lnTo>
                    <a:pt x="631" y="1976"/>
                  </a:lnTo>
                  <a:lnTo>
                    <a:pt x="654" y="1998"/>
                  </a:lnTo>
                  <a:lnTo>
                    <a:pt x="666" y="2010"/>
                  </a:lnTo>
                  <a:lnTo>
                    <a:pt x="677" y="2021"/>
                  </a:lnTo>
                  <a:close/>
                  <a:moveTo>
                    <a:pt x="677" y="2089"/>
                  </a:moveTo>
                  <a:lnTo>
                    <a:pt x="677" y="2130"/>
                  </a:lnTo>
                  <a:lnTo>
                    <a:pt x="657" y="2109"/>
                  </a:lnTo>
                  <a:lnTo>
                    <a:pt x="637" y="2088"/>
                  </a:lnTo>
                  <a:lnTo>
                    <a:pt x="621" y="2070"/>
                  </a:lnTo>
                  <a:lnTo>
                    <a:pt x="607" y="2053"/>
                  </a:lnTo>
                  <a:lnTo>
                    <a:pt x="596" y="2040"/>
                  </a:lnTo>
                  <a:lnTo>
                    <a:pt x="588" y="2028"/>
                  </a:lnTo>
                  <a:lnTo>
                    <a:pt x="584" y="2023"/>
                  </a:lnTo>
                  <a:lnTo>
                    <a:pt x="583" y="2020"/>
                  </a:lnTo>
                  <a:lnTo>
                    <a:pt x="582" y="2018"/>
                  </a:lnTo>
                  <a:lnTo>
                    <a:pt x="582" y="2016"/>
                  </a:lnTo>
                  <a:lnTo>
                    <a:pt x="583" y="2014"/>
                  </a:lnTo>
                  <a:lnTo>
                    <a:pt x="586" y="2016"/>
                  </a:lnTo>
                  <a:lnTo>
                    <a:pt x="588" y="2016"/>
                  </a:lnTo>
                  <a:lnTo>
                    <a:pt x="592" y="2018"/>
                  </a:lnTo>
                  <a:lnTo>
                    <a:pt x="601" y="2023"/>
                  </a:lnTo>
                  <a:lnTo>
                    <a:pt x="612" y="2032"/>
                  </a:lnTo>
                  <a:lnTo>
                    <a:pt x="642" y="2056"/>
                  </a:lnTo>
                  <a:lnTo>
                    <a:pt x="677" y="2089"/>
                  </a:lnTo>
                  <a:close/>
                  <a:moveTo>
                    <a:pt x="677" y="2160"/>
                  </a:moveTo>
                  <a:lnTo>
                    <a:pt x="677" y="2189"/>
                  </a:lnTo>
                  <a:lnTo>
                    <a:pt x="663" y="2171"/>
                  </a:lnTo>
                  <a:lnTo>
                    <a:pt x="652" y="2157"/>
                  </a:lnTo>
                  <a:lnTo>
                    <a:pt x="647" y="2151"/>
                  </a:lnTo>
                  <a:lnTo>
                    <a:pt x="645" y="2146"/>
                  </a:lnTo>
                  <a:lnTo>
                    <a:pt x="644" y="2142"/>
                  </a:lnTo>
                  <a:lnTo>
                    <a:pt x="644" y="2140"/>
                  </a:lnTo>
                  <a:lnTo>
                    <a:pt x="645" y="2140"/>
                  </a:lnTo>
                  <a:lnTo>
                    <a:pt x="647" y="2140"/>
                  </a:lnTo>
                  <a:lnTo>
                    <a:pt x="651" y="2141"/>
                  </a:lnTo>
                  <a:lnTo>
                    <a:pt x="654" y="2144"/>
                  </a:lnTo>
                  <a:lnTo>
                    <a:pt x="665" y="2150"/>
                  </a:lnTo>
                  <a:lnTo>
                    <a:pt x="677" y="2160"/>
                  </a:lnTo>
                  <a:close/>
                  <a:moveTo>
                    <a:pt x="677" y="2276"/>
                  </a:moveTo>
                  <a:lnTo>
                    <a:pt x="677" y="2307"/>
                  </a:lnTo>
                  <a:lnTo>
                    <a:pt x="659" y="2291"/>
                  </a:lnTo>
                  <a:lnTo>
                    <a:pt x="639" y="2273"/>
                  </a:lnTo>
                  <a:lnTo>
                    <a:pt x="616" y="2252"/>
                  </a:lnTo>
                  <a:lnTo>
                    <a:pt x="593" y="2230"/>
                  </a:lnTo>
                  <a:lnTo>
                    <a:pt x="569" y="2204"/>
                  </a:lnTo>
                  <a:lnTo>
                    <a:pt x="545" y="2180"/>
                  </a:lnTo>
                  <a:lnTo>
                    <a:pt x="525" y="2158"/>
                  </a:lnTo>
                  <a:lnTo>
                    <a:pt x="507" y="2138"/>
                  </a:lnTo>
                  <a:lnTo>
                    <a:pt x="493" y="2121"/>
                  </a:lnTo>
                  <a:lnTo>
                    <a:pt x="482" y="2107"/>
                  </a:lnTo>
                  <a:lnTo>
                    <a:pt x="479" y="2103"/>
                  </a:lnTo>
                  <a:lnTo>
                    <a:pt x="476" y="2098"/>
                  </a:lnTo>
                  <a:lnTo>
                    <a:pt x="475" y="2095"/>
                  </a:lnTo>
                  <a:lnTo>
                    <a:pt x="475" y="2093"/>
                  </a:lnTo>
                  <a:lnTo>
                    <a:pt x="476" y="2092"/>
                  </a:lnTo>
                  <a:lnTo>
                    <a:pt x="480" y="2093"/>
                  </a:lnTo>
                  <a:lnTo>
                    <a:pt x="483" y="2095"/>
                  </a:lnTo>
                  <a:lnTo>
                    <a:pt x="489" y="2097"/>
                  </a:lnTo>
                  <a:lnTo>
                    <a:pt x="501" y="2107"/>
                  </a:lnTo>
                  <a:lnTo>
                    <a:pt x="517" y="2120"/>
                  </a:lnTo>
                  <a:lnTo>
                    <a:pt x="537" y="2137"/>
                  </a:lnTo>
                  <a:lnTo>
                    <a:pt x="559" y="2157"/>
                  </a:lnTo>
                  <a:lnTo>
                    <a:pt x="583" y="2180"/>
                  </a:lnTo>
                  <a:lnTo>
                    <a:pt x="609" y="2204"/>
                  </a:lnTo>
                  <a:lnTo>
                    <a:pt x="628" y="2223"/>
                  </a:lnTo>
                  <a:lnTo>
                    <a:pt x="646" y="2242"/>
                  </a:lnTo>
                  <a:lnTo>
                    <a:pt x="663" y="2259"/>
                  </a:lnTo>
                  <a:lnTo>
                    <a:pt x="677" y="2276"/>
                  </a:lnTo>
                  <a:close/>
                  <a:moveTo>
                    <a:pt x="677" y="2328"/>
                  </a:moveTo>
                  <a:lnTo>
                    <a:pt x="677" y="2366"/>
                  </a:lnTo>
                  <a:lnTo>
                    <a:pt x="653" y="2342"/>
                  </a:lnTo>
                  <a:lnTo>
                    <a:pt x="631" y="2319"/>
                  </a:lnTo>
                  <a:lnTo>
                    <a:pt x="611" y="2298"/>
                  </a:lnTo>
                  <a:lnTo>
                    <a:pt x="594" y="2279"/>
                  </a:lnTo>
                  <a:lnTo>
                    <a:pt x="580" y="2263"/>
                  </a:lnTo>
                  <a:lnTo>
                    <a:pt x="571" y="2249"/>
                  </a:lnTo>
                  <a:lnTo>
                    <a:pt x="568" y="2245"/>
                  </a:lnTo>
                  <a:lnTo>
                    <a:pt x="566" y="2241"/>
                  </a:lnTo>
                  <a:lnTo>
                    <a:pt x="565" y="2237"/>
                  </a:lnTo>
                  <a:lnTo>
                    <a:pt x="565" y="2236"/>
                  </a:lnTo>
                  <a:lnTo>
                    <a:pt x="566" y="2235"/>
                  </a:lnTo>
                  <a:lnTo>
                    <a:pt x="568" y="2236"/>
                  </a:lnTo>
                  <a:lnTo>
                    <a:pt x="571" y="2237"/>
                  </a:lnTo>
                  <a:lnTo>
                    <a:pt x="575" y="2240"/>
                  </a:lnTo>
                  <a:lnTo>
                    <a:pt x="586" y="2247"/>
                  </a:lnTo>
                  <a:lnTo>
                    <a:pt x="600" y="2257"/>
                  </a:lnTo>
                  <a:lnTo>
                    <a:pt x="634" y="2288"/>
                  </a:lnTo>
                  <a:lnTo>
                    <a:pt x="677" y="2328"/>
                  </a:lnTo>
                  <a:close/>
                  <a:moveTo>
                    <a:pt x="677" y="2392"/>
                  </a:moveTo>
                  <a:lnTo>
                    <a:pt x="677" y="2407"/>
                  </a:lnTo>
                  <a:lnTo>
                    <a:pt x="673" y="2401"/>
                  </a:lnTo>
                  <a:lnTo>
                    <a:pt x="668" y="2395"/>
                  </a:lnTo>
                  <a:lnTo>
                    <a:pt x="667" y="2391"/>
                  </a:lnTo>
                  <a:lnTo>
                    <a:pt x="667" y="2388"/>
                  </a:lnTo>
                  <a:lnTo>
                    <a:pt x="668" y="2388"/>
                  </a:lnTo>
                  <a:lnTo>
                    <a:pt x="671" y="2388"/>
                  </a:lnTo>
                  <a:lnTo>
                    <a:pt x="674" y="2390"/>
                  </a:lnTo>
                  <a:lnTo>
                    <a:pt x="677" y="2392"/>
                  </a:lnTo>
                  <a:close/>
                  <a:moveTo>
                    <a:pt x="677" y="2437"/>
                  </a:moveTo>
                  <a:lnTo>
                    <a:pt x="677" y="2457"/>
                  </a:lnTo>
                  <a:lnTo>
                    <a:pt x="655" y="2439"/>
                  </a:lnTo>
                  <a:lnTo>
                    <a:pt x="625" y="2414"/>
                  </a:lnTo>
                  <a:lnTo>
                    <a:pt x="591" y="2382"/>
                  </a:lnTo>
                  <a:lnTo>
                    <a:pt x="554" y="2347"/>
                  </a:lnTo>
                  <a:lnTo>
                    <a:pt x="527" y="2319"/>
                  </a:lnTo>
                  <a:lnTo>
                    <a:pt x="502" y="2294"/>
                  </a:lnTo>
                  <a:lnTo>
                    <a:pt x="480" y="2269"/>
                  </a:lnTo>
                  <a:lnTo>
                    <a:pt x="460" y="2248"/>
                  </a:lnTo>
                  <a:lnTo>
                    <a:pt x="444" y="2230"/>
                  </a:lnTo>
                  <a:lnTo>
                    <a:pt x="433" y="2215"/>
                  </a:lnTo>
                  <a:lnTo>
                    <a:pt x="429" y="2210"/>
                  </a:lnTo>
                  <a:lnTo>
                    <a:pt x="427" y="2205"/>
                  </a:lnTo>
                  <a:lnTo>
                    <a:pt x="426" y="2202"/>
                  </a:lnTo>
                  <a:lnTo>
                    <a:pt x="426" y="2201"/>
                  </a:lnTo>
                  <a:lnTo>
                    <a:pt x="427" y="2200"/>
                  </a:lnTo>
                  <a:lnTo>
                    <a:pt x="430" y="2201"/>
                  </a:lnTo>
                  <a:lnTo>
                    <a:pt x="433" y="2203"/>
                  </a:lnTo>
                  <a:lnTo>
                    <a:pt x="439" y="2206"/>
                  </a:lnTo>
                  <a:lnTo>
                    <a:pt x="452" y="2217"/>
                  </a:lnTo>
                  <a:lnTo>
                    <a:pt x="470" y="2232"/>
                  </a:lnTo>
                  <a:lnTo>
                    <a:pt x="515" y="2272"/>
                  </a:lnTo>
                  <a:lnTo>
                    <a:pt x="569" y="2323"/>
                  </a:lnTo>
                  <a:lnTo>
                    <a:pt x="602" y="2356"/>
                  </a:lnTo>
                  <a:lnTo>
                    <a:pt x="632" y="2387"/>
                  </a:lnTo>
                  <a:lnTo>
                    <a:pt x="657" y="2415"/>
                  </a:lnTo>
                  <a:lnTo>
                    <a:pt x="677" y="2437"/>
                  </a:lnTo>
                  <a:close/>
                  <a:moveTo>
                    <a:pt x="677" y="2476"/>
                  </a:moveTo>
                  <a:lnTo>
                    <a:pt x="677" y="2513"/>
                  </a:lnTo>
                  <a:lnTo>
                    <a:pt x="677" y="2513"/>
                  </a:lnTo>
                  <a:lnTo>
                    <a:pt x="648" y="2484"/>
                  </a:lnTo>
                  <a:lnTo>
                    <a:pt x="622" y="2458"/>
                  </a:lnTo>
                  <a:lnTo>
                    <a:pt x="599" y="2434"/>
                  </a:lnTo>
                  <a:lnTo>
                    <a:pt x="579" y="2412"/>
                  </a:lnTo>
                  <a:lnTo>
                    <a:pt x="562" y="2393"/>
                  </a:lnTo>
                  <a:lnTo>
                    <a:pt x="550" y="2379"/>
                  </a:lnTo>
                  <a:lnTo>
                    <a:pt x="547" y="2373"/>
                  </a:lnTo>
                  <a:lnTo>
                    <a:pt x="544" y="2369"/>
                  </a:lnTo>
                  <a:lnTo>
                    <a:pt x="543" y="2365"/>
                  </a:lnTo>
                  <a:lnTo>
                    <a:pt x="543" y="2363"/>
                  </a:lnTo>
                  <a:lnTo>
                    <a:pt x="544" y="2362"/>
                  </a:lnTo>
                  <a:lnTo>
                    <a:pt x="546" y="2363"/>
                  </a:lnTo>
                  <a:lnTo>
                    <a:pt x="550" y="2365"/>
                  </a:lnTo>
                  <a:lnTo>
                    <a:pt x="555" y="2369"/>
                  </a:lnTo>
                  <a:lnTo>
                    <a:pt x="568" y="2377"/>
                  </a:lnTo>
                  <a:lnTo>
                    <a:pt x="584" y="2391"/>
                  </a:lnTo>
                  <a:lnTo>
                    <a:pt x="626" y="2428"/>
                  </a:lnTo>
                  <a:lnTo>
                    <a:pt x="677" y="2476"/>
                  </a:lnTo>
                  <a:close/>
                  <a:moveTo>
                    <a:pt x="677" y="2535"/>
                  </a:moveTo>
                  <a:lnTo>
                    <a:pt x="677" y="2544"/>
                  </a:lnTo>
                  <a:lnTo>
                    <a:pt x="674" y="2539"/>
                  </a:lnTo>
                  <a:lnTo>
                    <a:pt x="674" y="2535"/>
                  </a:lnTo>
                  <a:lnTo>
                    <a:pt x="675" y="2535"/>
                  </a:lnTo>
                  <a:lnTo>
                    <a:pt x="677" y="2535"/>
                  </a:lnTo>
                  <a:close/>
                  <a:moveTo>
                    <a:pt x="677" y="2567"/>
                  </a:moveTo>
                  <a:lnTo>
                    <a:pt x="677" y="2594"/>
                  </a:lnTo>
                  <a:lnTo>
                    <a:pt x="655" y="2575"/>
                  </a:lnTo>
                  <a:lnTo>
                    <a:pt x="630" y="2552"/>
                  </a:lnTo>
                  <a:lnTo>
                    <a:pt x="602" y="2526"/>
                  </a:lnTo>
                  <a:lnTo>
                    <a:pt x="573" y="2498"/>
                  </a:lnTo>
                  <a:lnTo>
                    <a:pt x="544" y="2469"/>
                  </a:lnTo>
                  <a:lnTo>
                    <a:pt x="517" y="2441"/>
                  </a:lnTo>
                  <a:lnTo>
                    <a:pt x="493" y="2416"/>
                  </a:lnTo>
                  <a:lnTo>
                    <a:pt x="472" y="2394"/>
                  </a:lnTo>
                  <a:lnTo>
                    <a:pt x="455" y="2374"/>
                  </a:lnTo>
                  <a:lnTo>
                    <a:pt x="442" y="2360"/>
                  </a:lnTo>
                  <a:lnTo>
                    <a:pt x="439" y="2353"/>
                  </a:lnTo>
                  <a:lnTo>
                    <a:pt x="436" y="2349"/>
                  </a:lnTo>
                  <a:lnTo>
                    <a:pt x="433" y="2345"/>
                  </a:lnTo>
                  <a:lnTo>
                    <a:pt x="433" y="2343"/>
                  </a:lnTo>
                  <a:lnTo>
                    <a:pt x="436" y="2343"/>
                  </a:lnTo>
                  <a:lnTo>
                    <a:pt x="439" y="2344"/>
                  </a:lnTo>
                  <a:lnTo>
                    <a:pt x="442" y="2347"/>
                  </a:lnTo>
                  <a:lnTo>
                    <a:pt x="449" y="2351"/>
                  </a:lnTo>
                  <a:lnTo>
                    <a:pt x="463" y="2362"/>
                  </a:lnTo>
                  <a:lnTo>
                    <a:pt x="482" y="2377"/>
                  </a:lnTo>
                  <a:lnTo>
                    <a:pt x="529" y="2420"/>
                  </a:lnTo>
                  <a:lnTo>
                    <a:pt x="588" y="2476"/>
                  </a:lnTo>
                  <a:lnTo>
                    <a:pt x="613" y="2501"/>
                  </a:lnTo>
                  <a:lnTo>
                    <a:pt x="636" y="2524"/>
                  </a:lnTo>
                  <a:lnTo>
                    <a:pt x="658" y="2546"/>
                  </a:lnTo>
                  <a:lnTo>
                    <a:pt x="677" y="2567"/>
                  </a:lnTo>
                  <a:close/>
                  <a:moveTo>
                    <a:pt x="677" y="2605"/>
                  </a:moveTo>
                  <a:lnTo>
                    <a:pt x="677" y="2638"/>
                  </a:lnTo>
                  <a:lnTo>
                    <a:pt x="636" y="2596"/>
                  </a:lnTo>
                  <a:lnTo>
                    <a:pt x="605" y="2562"/>
                  </a:lnTo>
                  <a:lnTo>
                    <a:pt x="593" y="2548"/>
                  </a:lnTo>
                  <a:lnTo>
                    <a:pt x="586" y="2537"/>
                  </a:lnTo>
                  <a:lnTo>
                    <a:pt x="581" y="2531"/>
                  </a:lnTo>
                  <a:lnTo>
                    <a:pt x="580" y="2526"/>
                  </a:lnTo>
                  <a:lnTo>
                    <a:pt x="582" y="2526"/>
                  </a:lnTo>
                  <a:lnTo>
                    <a:pt x="589" y="2530"/>
                  </a:lnTo>
                  <a:lnTo>
                    <a:pt x="598" y="2536"/>
                  </a:lnTo>
                  <a:lnTo>
                    <a:pt x="609" y="2545"/>
                  </a:lnTo>
                  <a:lnTo>
                    <a:pt x="640" y="2571"/>
                  </a:lnTo>
                  <a:lnTo>
                    <a:pt x="677" y="2605"/>
                  </a:lnTo>
                  <a:close/>
                  <a:moveTo>
                    <a:pt x="677" y="2679"/>
                  </a:moveTo>
                  <a:lnTo>
                    <a:pt x="677" y="2712"/>
                  </a:lnTo>
                  <a:lnTo>
                    <a:pt x="666" y="2701"/>
                  </a:lnTo>
                  <a:lnTo>
                    <a:pt x="654" y="2689"/>
                  </a:lnTo>
                  <a:lnTo>
                    <a:pt x="593" y="2629"/>
                  </a:lnTo>
                  <a:lnTo>
                    <a:pt x="544" y="2578"/>
                  </a:lnTo>
                  <a:lnTo>
                    <a:pt x="526" y="2557"/>
                  </a:lnTo>
                  <a:lnTo>
                    <a:pt x="512" y="2542"/>
                  </a:lnTo>
                  <a:lnTo>
                    <a:pt x="507" y="2535"/>
                  </a:lnTo>
                  <a:lnTo>
                    <a:pt x="504" y="2531"/>
                  </a:lnTo>
                  <a:lnTo>
                    <a:pt x="502" y="2528"/>
                  </a:lnTo>
                  <a:lnTo>
                    <a:pt x="502" y="2525"/>
                  </a:lnTo>
                  <a:lnTo>
                    <a:pt x="504" y="2525"/>
                  </a:lnTo>
                  <a:lnTo>
                    <a:pt x="506" y="2526"/>
                  </a:lnTo>
                  <a:lnTo>
                    <a:pt x="512" y="2530"/>
                  </a:lnTo>
                  <a:lnTo>
                    <a:pt x="517" y="2533"/>
                  </a:lnTo>
                  <a:lnTo>
                    <a:pt x="533" y="2546"/>
                  </a:lnTo>
                  <a:lnTo>
                    <a:pt x="554" y="2563"/>
                  </a:lnTo>
                  <a:lnTo>
                    <a:pt x="604" y="2609"/>
                  </a:lnTo>
                  <a:lnTo>
                    <a:pt x="666" y="2668"/>
                  </a:lnTo>
                  <a:lnTo>
                    <a:pt x="677" y="2679"/>
                  </a:lnTo>
                  <a:close/>
                  <a:moveTo>
                    <a:pt x="578" y="2633"/>
                  </a:moveTo>
                  <a:lnTo>
                    <a:pt x="577" y="2635"/>
                  </a:lnTo>
                  <a:lnTo>
                    <a:pt x="573" y="2632"/>
                  </a:lnTo>
                  <a:lnTo>
                    <a:pt x="569" y="2630"/>
                  </a:lnTo>
                  <a:lnTo>
                    <a:pt x="564" y="2626"/>
                  </a:lnTo>
                  <a:lnTo>
                    <a:pt x="548" y="2614"/>
                  </a:lnTo>
                  <a:lnTo>
                    <a:pt x="528" y="2597"/>
                  </a:lnTo>
                  <a:lnTo>
                    <a:pt x="478" y="2551"/>
                  </a:lnTo>
                  <a:lnTo>
                    <a:pt x="416" y="2492"/>
                  </a:lnTo>
                  <a:lnTo>
                    <a:pt x="356" y="2432"/>
                  </a:lnTo>
                  <a:lnTo>
                    <a:pt x="309" y="2381"/>
                  </a:lnTo>
                  <a:lnTo>
                    <a:pt x="290" y="2361"/>
                  </a:lnTo>
                  <a:lnTo>
                    <a:pt x="277" y="2345"/>
                  </a:lnTo>
                  <a:lnTo>
                    <a:pt x="269" y="2334"/>
                  </a:lnTo>
                  <a:lnTo>
                    <a:pt x="267" y="2329"/>
                  </a:lnTo>
                  <a:lnTo>
                    <a:pt x="269" y="2329"/>
                  </a:lnTo>
                  <a:lnTo>
                    <a:pt x="271" y="2330"/>
                  </a:lnTo>
                  <a:lnTo>
                    <a:pt x="276" y="2333"/>
                  </a:lnTo>
                  <a:lnTo>
                    <a:pt x="282" y="2337"/>
                  </a:lnTo>
                  <a:lnTo>
                    <a:pt x="297" y="2350"/>
                  </a:lnTo>
                  <a:lnTo>
                    <a:pt x="316" y="2366"/>
                  </a:lnTo>
                  <a:lnTo>
                    <a:pt x="367" y="2414"/>
                  </a:lnTo>
                  <a:lnTo>
                    <a:pt x="428" y="2471"/>
                  </a:lnTo>
                  <a:lnTo>
                    <a:pt x="489" y="2532"/>
                  </a:lnTo>
                  <a:lnTo>
                    <a:pt x="537" y="2583"/>
                  </a:lnTo>
                  <a:lnTo>
                    <a:pt x="555" y="2603"/>
                  </a:lnTo>
                  <a:lnTo>
                    <a:pt x="568" y="2618"/>
                  </a:lnTo>
                  <a:lnTo>
                    <a:pt x="577" y="2629"/>
                  </a:lnTo>
                  <a:lnTo>
                    <a:pt x="578" y="2633"/>
                  </a:lnTo>
                  <a:close/>
                  <a:moveTo>
                    <a:pt x="264" y="2275"/>
                  </a:moveTo>
                  <a:lnTo>
                    <a:pt x="321" y="2332"/>
                  </a:lnTo>
                  <a:lnTo>
                    <a:pt x="367" y="2382"/>
                  </a:lnTo>
                  <a:lnTo>
                    <a:pt x="385" y="2401"/>
                  </a:lnTo>
                  <a:lnTo>
                    <a:pt x="397" y="2416"/>
                  </a:lnTo>
                  <a:lnTo>
                    <a:pt x="405" y="2427"/>
                  </a:lnTo>
                  <a:lnTo>
                    <a:pt x="407" y="2432"/>
                  </a:lnTo>
                  <a:lnTo>
                    <a:pt x="405" y="2433"/>
                  </a:lnTo>
                  <a:lnTo>
                    <a:pt x="403" y="2432"/>
                  </a:lnTo>
                  <a:lnTo>
                    <a:pt x="398" y="2428"/>
                  </a:lnTo>
                  <a:lnTo>
                    <a:pt x="393" y="2425"/>
                  </a:lnTo>
                  <a:lnTo>
                    <a:pt x="377" y="2413"/>
                  </a:lnTo>
                  <a:lnTo>
                    <a:pt x="358" y="2396"/>
                  </a:lnTo>
                  <a:lnTo>
                    <a:pt x="310" y="2351"/>
                  </a:lnTo>
                  <a:lnTo>
                    <a:pt x="251" y="2295"/>
                  </a:lnTo>
                  <a:lnTo>
                    <a:pt x="194" y="2236"/>
                  </a:lnTo>
                  <a:lnTo>
                    <a:pt x="149" y="2187"/>
                  </a:lnTo>
                  <a:lnTo>
                    <a:pt x="131" y="2168"/>
                  </a:lnTo>
                  <a:lnTo>
                    <a:pt x="119" y="2152"/>
                  </a:lnTo>
                  <a:lnTo>
                    <a:pt x="111" y="2141"/>
                  </a:lnTo>
                  <a:lnTo>
                    <a:pt x="110" y="2137"/>
                  </a:lnTo>
                  <a:lnTo>
                    <a:pt x="111" y="2136"/>
                  </a:lnTo>
                  <a:lnTo>
                    <a:pt x="114" y="2137"/>
                  </a:lnTo>
                  <a:lnTo>
                    <a:pt x="118" y="2140"/>
                  </a:lnTo>
                  <a:lnTo>
                    <a:pt x="123" y="2145"/>
                  </a:lnTo>
                  <a:lnTo>
                    <a:pt x="139" y="2156"/>
                  </a:lnTo>
                  <a:lnTo>
                    <a:pt x="158" y="2172"/>
                  </a:lnTo>
                  <a:lnTo>
                    <a:pt x="206" y="2217"/>
                  </a:lnTo>
                  <a:lnTo>
                    <a:pt x="264" y="2275"/>
                  </a:lnTo>
                  <a:close/>
                  <a:moveTo>
                    <a:pt x="343" y="2332"/>
                  </a:moveTo>
                  <a:lnTo>
                    <a:pt x="344" y="2332"/>
                  </a:lnTo>
                  <a:lnTo>
                    <a:pt x="347" y="2333"/>
                  </a:lnTo>
                  <a:lnTo>
                    <a:pt x="352" y="2336"/>
                  </a:lnTo>
                  <a:lnTo>
                    <a:pt x="357" y="2340"/>
                  </a:lnTo>
                  <a:lnTo>
                    <a:pt x="372" y="2352"/>
                  </a:lnTo>
                  <a:lnTo>
                    <a:pt x="391" y="2369"/>
                  </a:lnTo>
                  <a:lnTo>
                    <a:pt x="440" y="2413"/>
                  </a:lnTo>
                  <a:lnTo>
                    <a:pt x="500" y="2470"/>
                  </a:lnTo>
                  <a:lnTo>
                    <a:pt x="558" y="2528"/>
                  </a:lnTo>
                  <a:lnTo>
                    <a:pt x="604" y="2577"/>
                  </a:lnTo>
                  <a:lnTo>
                    <a:pt x="622" y="2596"/>
                  </a:lnTo>
                  <a:lnTo>
                    <a:pt x="635" y="2611"/>
                  </a:lnTo>
                  <a:lnTo>
                    <a:pt x="640" y="2618"/>
                  </a:lnTo>
                  <a:lnTo>
                    <a:pt x="643" y="2622"/>
                  </a:lnTo>
                  <a:lnTo>
                    <a:pt x="644" y="2626"/>
                  </a:lnTo>
                  <a:lnTo>
                    <a:pt x="644" y="2628"/>
                  </a:lnTo>
                  <a:lnTo>
                    <a:pt x="643" y="2628"/>
                  </a:lnTo>
                  <a:lnTo>
                    <a:pt x="640" y="2627"/>
                  </a:lnTo>
                  <a:lnTo>
                    <a:pt x="635" y="2623"/>
                  </a:lnTo>
                  <a:lnTo>
                    <a:pt x="630" y="2620"/>
                  </a:lnTo>
                  <a:lnTo>
                    <a:pt x="615" y="2608"/>
                  </a:lnTo>
                  <a:lnTo>
                    <a:pt x="596" y="2591"/>
                  </a:lnTo>
                  <a:lnTo>
                    <a:pt x="572" y="2572"/>
                  </a:lnTo>
                  <a:lnTo>
                    <a:pt x="546" y="2547"/>
                  </a:lnTo>
                  <a:lnTo>
                    <a:pt x="517" y="2521"/>
                  </a:lnTo>
                  <a:lnTo>
                    <a:pt x="486" y="2491"/>
                  </a:lnTo>
                  <a:lnTo>
                    <a:pt x="457" y="2461"/>
                  </a:lnTo>
                  <a:lnTo>
                    <a:pt x="428" y="2433"/>
                  </a:lnTo>
                  <a:lnTo>
                    <a:pt x="404" y="2406"/>
                  </a:lnTo>
                  <a:lnTo>
                    <a:pt x="382" y="2383"/>
                  </a:lnTo>
                  <a:lnTo>
                    <a:pt x="365" y="2363"/>
                  </a:lnTo>
                  <a:lnTo>
                    <a:pt x="352" y="2348"/>
                  </a:lnTo>
                  <a:lnTo>
                    <a:pt x="347" y="2342"/>
                  </a:lnTo>
                  <a:lnTo>
                    <a:pt x="344" y="2338"/>
                  </a:lnTo>
                  <a:lnTo>
                    <a:pt x="343" y="2334"/>
                  </a:lnTo>
                  <a:lnTo>
                    <a:pt x="343" y="2332"/>
                  </a:lnTo>
                  <a:close/>
                  <a:moveTo>
                    <a:pt x="198" y="2150"/>
                  </a:moveTo>
                  <a:lnTo>
                    <a:pt x="200" y="2150"/>
                  </a:lnTo>
                  <a:lnTo>
                    <a:pt x="203" y="2151"/>
                  </a:lnTo>
                  <a:lnTo>
                    <a:pt x="207" y="2153"/>
                  </a:lnTo>
                  <a:lnTo>
                    <a:pt x="213" y="2158"/>
                  </a:lnTo>
                  <a:lnTo>
                    <a:pt x="227" y="2169"/>
                  </a:lnTo>
                  <a:lnTo>
                    <a:pt x="246" y="2184"/>
                  </a:lnTo>
                  <a:lnTo>
                    <a:pt x="293" y="2228"/>
                  </a:lnTo>
                  <a:lnTo>
                    <a:pt x="350" y="2283"/>
                  </a:lnTo>
                  <a:lnTo>
                    <a:pt x="405" y="2339"/>
                  </a:lnTo>
                  <a:lnTo>
                    <a:pt x="450" y="2387"/>
                  </a:lnTo>
                  <a:lnTo>
                    <a:pt x="466" y="2406"/>
                  </a:lnTo>
                  <a:lnTo>
                    <a:pt x="479" y="2420"/>
                  </a:lnTo>
                  <a:lnTo>
                    <a:pt x="483" y="2427"/>
                  </a:lnTo>
                  <a:lnTo>
                    <a:pt x="485" y="2432"/>
                  </a:lnTo>
                  <a:lnTo>
                    <a:pt x="487" y="2435"/>
                  </a:lnTo>
                  <a:lnTo>
                    <a:pt x="487" y="2436"/>
                  </a:lnTo>
                  <a:lnTo>
                    <a:pt x="485" y="2437"/>
                  </a:lnTo>
                  <a:lnTo>
                    <a:pt x="483" y="2436"/>
                  </a:lnTo>
                  <a:lnTo>
                    <a:pt x="479" y="2433"/>
                  </a:lnTo>
                  <a:lnTo>
                    <a:pt x="473" y="2429"/>
                  </a:lnTo>
                  <a:lnTo>
                    <a:pt x="459" y="2418"/>
                  </a:lnTo>
                  <a:lnTo>
                    <a:pt x="440" y="2402"/>
                  </a:lnTo>
                  <a:lnTo>
                    <a:pt x="418" y="2382"/>
                  </a:lnTo>
                  <a:lnTo>
                    <a:pt x="393" y="2359"/>
                  </a:lnTo>
                  <a:lnTo>
                    <a:pt x="365" y="2333"/>
                  </a:lnTo>
                  <a:lnTo>
                    <a:pt x="336" y="2305"/>
                  </a:lnTo>
                  <a:lnTo>
                    <a:pt x="307" y="2276"/>
                  </a:lnTo>
                  <a:lnTo>
                    <a:pt x="280" y="2248"/>
                  </a:lnTo>
                  <a:lnTo>
                    <a:pt x="257" y="2223"/>
                  </a:lnTo>
                  <a:lnTo>
                    <a:pt x="236" y="2200"/>
                  </a:lnTo>
                  <a:lnTo>
                    <a:pt x="219" y="2181"/>
                  </a:lnTo>
                  <a:lnTo>
                    <a:pt x="207" y="2166"/>
                  </a:lnTo>
                  <a:lnTo>
                    <a:pt x="203" y="2160"/>
                  </a:lnTo>
                  <a:lnTo>
                    <a:pt x="201" y="2156"/>
                  </a:lnTo>
                  <a:lnTo>
                    <a:pt x="198" y="2152"/>
                  </a:lnTo>
                  <a:lnTo>
                    <a:pt x="198" y="2150"/>
                  </a:lnTo>
                  <a:close/>
                  <a:moveTo>
                    <a:pt x="70" y="1980"/>
                  </a:moveTo>
                  <a:lnTo>
                    <a:pt x="72" y="1979"/>
                  </a:lnTo>
                  <a:lnTo>
                    <a:pt x="75" y="1980"/>
                  </a:lnTo>
                  <a:lnTo>
                    <a:pt x="78" y="1982"/>
                  </a:lnTo>
                  <a:lnTo>
                    <a:pt x="84" y="1987"/>
                  </a:lnTo>
                  <a:lnTo>
                    <a:pt x="97" y="1998"/>
                  </a:lnTo>
                  <a:lnTo>
                    <a:pt x="116" y="2012"/>
                  </a:lnTo>
                  <a:lnTo>
                    <a:pt x="160" y="2054"/>
                  </a:lnTo>
                  <a:lnTo>
                    <a:pt x="214" y="2107"/>
                  </a:lnTo>
                  <a:lnTo>
                    <a:pt x="267" y="2162"/>
                  </a:lnTo>
                  <a:lnTo>
                    <a:pt x="310" y="2209"/>
                  </a:lnTo>
                  <a:lnTo>
                    <a:pt x="325" y="2226"/>
                  </a:lnTo>
                  <a:lnTo>
                    <a:pt x="337" y="2241"/>
                  </a:lnTo>
                  <a:lnTo>
                    <a:pt x="344" y="2251"/>
                  </a:lnTo>
                  <a:lnTo>
                    <a:pt x="345" y="2256"/>
                  </a:lnTo>
                  <a:lnTo>
                    <a:pt x="344" y="2256"/>
                  </a:lnTo>
                  <a:lnTo>
                    <a:pt x="341" y="2255"/>
                  </a:lnTo>
                  <a:lnTo>
                    <a:pt x="337" y="2253"/>
                  </a:lnTo>
                  <a:lnTo>
                    <a:pt x="332" y="2249"/>
                  </a:lnTo>
                  <a:lnTo>
                    <a:pt x="319" y="2238"/>
                  </a:lnTo>
                  <a:lnTo>
                    <a:pt x="300" y="2223"/>
                  </a:lnTo>
                  <a:lnTo>
                    <a:pt x="279" y="2204"/>
                  </a:lnTo>
                  <a:lnTo>
                    <a:pt x="255" y="2182"/>
                  </a:lnTo>
                  <a:lnTo>
                    <a:pt x="229" y="2157"/>
                  </a:lnTo>
                  <a:lnTo>
                    <a:pt x="201" y="2129"/>
                  </a:lnTo>
                  <a:lnTo>
                    <a:pt x="148" y="2074"/>
                  </a:lnTo>
                  <a:lnTo>
                    <a:pt x="106" y="2028"/>
                  </a:lnTo>
                  <a:lnTo>
                    <a:pt x="90" y="2009"/>
                  </a:lnTo>
                  <a:lnTo>
                    <a:pt x="78" y="1995"/>
                  </a:lnTo>
                  <a:lnTo>
                    <a:pt x="72" y="1985"/>
                  </a:lnTo>
                  <a:lnTo>
                    <a:pt x="70" y="1980"/>
                  </a:lnTo>
                  <a:close/>
                  <a:moveTo>
                    <a:pt x="304" y="2172"/>
                  </a:moveTo>
                  <a:lnTo>
                    <a:pt x="305" y="2172"/>
                  </a:lnTo>
                  <a:lnTo>
                    <a:pt x="309" y="2173"/>
                  </a:lnTo>
                  <a:lnTo>
                    <a:pt x="312" y="2176"/>
                  </a:lnTo>
                  <a:lnTo>
                    <a:pt x="318" y="2179"/>
                  </a:lnTo>
                  <a:lnTo>
                    <a:pt x="332" y="2190"/>
                  </a:lnTo>
                  <a:lnTo>
                    <a:pt x="350" y="2205"/>
                  </a:lnTo>
                  <a:lnTo>
                    <a:pt x="396" y="2246"/>
                  </a:lnTo>
                  <a:lnTo>
                    <a:pt x="451" y="2299"/>
                  </a:lnTo>
                  <a:lnTo>
                    <a:pt x="504" y="2354"/>
                  </a:lnTo>
                  <a:lnTo>
                    <a:pt x="547" y="2400"/>
                  </a:lnTo>
                  <a:lnTo>
                    <a:pt x="564" y="2418"/>
                  </a:lnTo>
                  <a:lnTo>
                    <a:pt x="576" y="2433"/>
                  </a:lnTo>
                  <a:lnTo>
                    <a:pt x="579" y="2438"/>
                  </a:lnTo>
                  <a:lnTo>
                    <a:pt x="582" y="2443"/>
                  </a:lnTo>
                  <a:lnTo>
                    <a:pt x="583" y="2446"/>
                  </a:lnTo>
                  <a:lnTo>
                    <a:pt x="583" y="2448"/>
                  </a:lnTo>
                  <a:lnTo>
                    <a:pt x="582" y="2448"/>
                  </a:lnTo>
                  <a:lnTo>
                    <a:pt x="579" y="2448"/>
                  </a:lnTo>
                  <a:lnTo>
                    <a:pt x="576" y="2445"/>
                  </a:lnTo>
                  <a:lnTo>
                    <a:pt x="570" y="2441"/>
                  </a:lnTo>
                  <a:lnTo>
                    <a:pt x="556" y="2432"/>
                  </a:lnTo>
                  <a:lnTo>
                    <a:pt x="538" y="2416"/>
                  </a:lnTo>
                  <a:lnTo>
                    <a:pt x="516" y="2397"/>
                  </a:lnTo>
                  <a:lnTo>
                    <a:pt x="492" y="2374"/>
                  </a:lnTo>
                  <a:lnTo>
                    <a:pt x="465" y="2350"/>
                  </a:lnTo>
                  <a:lnTo>
                    <a:pt x="437" y="2322"/>
                  </a:lnTo>
                  <a:lnTo>
                    <a:pt x="408" y="2294"/>
                  </a:lnTo>
                  <a:lnTo>
                    <a:pt x="383" y="2267"/>
                  </a:lnTo>
                  <a:lnTo>
                    <a:pt x="359" y="2243"/>
                  </a:lnTo>
                  <a:lnTo>
                    <a:pt x="340" y="2221"/>
                  </a:lnTo>
                  <a:lnTo>
                    <a:pt x="324" y="2202"/>
                  </a:lnTo>
                  <a:lnTo>
                    <a:pt x="312" y="2188"/>
                  </a:lnTo>
                  <a:lnTo>
                    <a:pt x="308" y="2182"/>
                  </a:lnTo>
                  <a:lnTo>
                    <a:pt x="305" y="2178"/>
                  </a:lnTo>
                  <a:lnTo>
                    <a:pt x="304" y="2174"/>
                  </a:lnTo>
                  <a:lnTo>
                    <a:pt x="304" y="2172"/>
                  </a:lnTo>
                  <a:close/>
                  <a:moveTo>
                    <a:pt x="189" y="2011"/>
                  </a:moveTo>
                  <a:lnTo>
                    <a:pt x="190" y="2010"/>
                  </a:lnTo>
                  <a:lnTo>
                    <a:pt x="193" y="2011"/>
                  </a:lnTo>
                  <a:lnTo>
                    <a:pt x="196" y="2013"/>
                  </a:lnTo>
                  <a:lnTo>
                    <a:pt x="202" y="2017"/>
                  </a:lnTo>
                  <a:lnTo>
                    <a:pt x="215" y="2028"/>
                  </a:lnTo>
                  <a:lnTo>
                    <a:pt x="233" y="2042"/>
                  </a:lnTo>
                  <a:lnTo>
                    <a:pt x="277" y="2083"/>
                  </a:lnTo>
                  <a:lnTo>
                    <a:pt x="329" y="2134"/>
                  </a:lnTo>
                  <a:lnTo>
                    <a:pt x="380" y="2187"/>
                  </a:lnTo>
                  <a:lnTo>
                    <a:pt x="421" y="2231"/>
                  </a:lnTo>
                  <a:lnTo>
                    <a:pt x="437" y="2249"/>
                  </a:lnTo>
                  <a:lnTo>
                    <a:pt x="448" y="2264"/>
                  </a:lnTo>
                  <a:lnTo>
                    <a:pt x="452" y="2269"/>
                  </a:lnTo>
                  <a:lnTo>
                    <a:pt x="454" y="2274"/>
                  </a:lnTo>
                  <a:lnTo>
                    <a:pt x="457" y="2276"/>
                  </a:lnTo>
                  <a:lnTo>
                    <a:pt x="457" y="2278"/>
                  </a:lnTo>
                  <a:lnTo>
                    <a:pt x="454" y="2278"/>
                  </a:lnTo>
                  <a:lnTo>
                    <a:pt x="452" y="2278"/>
                  </a:lnTo>
                  <a:lnTo>
                    <a:pt x="448" y="2276"/>
                  </a:lnTo>
                  <a:lnTo>
                    <a:pt x="442" y="2272"/>
                  </a:lnTo>
                  <a:lnTo>
                    <a:pt x="429" y="2262"/>
                  </a:lnTo>
                  <a:lnTo>
                    <a:pt x="411" y="2247"/>
                  </a:lnTo>
                  <a:lnTo>
                    <a:pt x="391" y="2228"/>
                  </a:lnTo>
                  <a:lnTo>
                    <a:pt x="367" y="2208"/>
                  </a:lnTo>
                  <a:lnTo>
                    <a:pt x="342" y="2183"/>
                  </a:lnTo>
                  <a:lnTo>
                    <a:pt x="315" y="2156"/>
                  </a:lnTo>
                  <a:lnTo>
                    <a:pt x="289" y="2129"/>
                  </a:lnTo>
                  <a:lnTo>
                    <a:pt x="264" y="2103"/>
                  </a:lnTo>
                  <a:lnTo>
                    <a:pt x="241" y="2080"/>
                  </a:lnTo>
                  <a:lnTo>
                    <a:pt x="223" y="2059"/>
                  </a:lnTo>
                  <a:lnTo>
                    <a:pt x="207" y="2040"/>
                  </a:lnTo>
                  <a:lnTo>
                    <a:pt x="196" y="2025"/>
                  </a:lnTo>
                  <a:lnTo>
                    <a:pt x="193" y="2020"/>
                  </a:lnTo>
                  <a:lnTo>
                    <a:pt x="190" y="2016"/>
                  </a:lnTo>
                  <a:lnTo>
                    <a:pt x="189" y="2012"/>
                  </a:lnTo>
                  <a:lnTo>
                    <a:pt x="189" y="2011"/>
                  </a:lnTo>
                  <a:close/>
                  <a:moveTo>
                    <a:pt x="223" y="1979"/>
                  </a:moveTo>
                  <a:lnTo>
                    <a:pt x="271" y="2030"/>
                  </a:lnTo>
                  <a:lnTo>
                    <a:pt x="311" y="2073"/>
                  </a:lnTo>
                  <a:lnTo>
                    <a:pt x="325" y="2091"/>
                  </a:lnTo>
                  <a:lnTo>
                    <a:pt x="336" y="2104"/>
                  </a:lnTo>
                  <a:lnTo>
                    <a:pt x="340" y="2109"/>
                  </a:lnTo>
                  <a:lnTo>
                    <a:pt x="342" y="2114"/>
                  </a:lnTo>
                  <a:lnTo>
                    <a:pt x="343" y="2117"/>
                  </a:lnTo>
                  <a:lnTo>
                    <a:pt x="343" y="2118"/>
                  </a:lnTo>
                  <a:lnTo>
                    <a:pt x="342" y="2119"/>
                  </a:lnTo>
                  <a:lnTo>
                    <a:pt x="340" y="2118"/>
                  </a:lnTo>
                  <a:lnTo>
                    <a:pt x="335" y="2116"/>
                  </a:lnTo>
                  <a:lnTo>
                    <a:pt x="331" y="2113"/>
                  </a:lnTo>
                  <a:lnTo>
                    <a:pt x="318" y="2103"/>
                  </a:lnTo>
                  <a:lnTo>
                    <a:pt x="301" y="2089"/>
                  </a:lnTo>
                  <a:lnTo>
                    <a:pt x="281" y="2072"/>
                  </a:lnTo>
                  <a:lnTo>
                    <a:pt x="259" y="2051"/>
                  </a:lnTo>
                  <a:lnTo>
                    <a:pt x="234" y="2028"/>
                  </a:lnTo>
                  <a:lnTo>
                    <a:pt x="208" y="2001"/>
                  </a:lnTo>
                  <a:lnTo>
                    <a:pt x="183" y="1976"/>
                  </a:lnTo>
                  <a:lnTo>
                    <a:pt x="160" y="1950"/>
                  </a:lnTo>
                  <a:lnTo>
                    <a:pt x="139" y="1927"/>
                  </a:lnTo>
                  <a:lnTo>
                    <a:pt x="120" y="1907"/>
                  </a:lnTo>
                  <a:lnTo>
                    <a:pt x="106" y="1890"/>
                  </a:lnTo>
                  <a:lnTo>
                    <a:pt x="96" y="1875"/>
                  </a:lnTo>
                  <a:lnTo>
                    <a:pt x="93" y="1870"/>
                  </a:lnTo>
                  <a:lnTo>
                    <a:pt x="89" y="1865"/>
                  </a:lnTo>
                  <a:lnTo>
                    <a:pt x="88" y="1863"/>
                  </a:lnTo>
                  <a:lnTo>
                    <a:pt x="88" y="1861"/>
                  </a:lnTo>
                  <a:lnTo>
                    <a:pt x="89" y="1860"/>
                  </a:lnTo>
                  <a:lnTo>
                    <a:pt x="93" y="1861"/>
                  </a:lnTo>
                  <a:lnTo>
                    <a:pt x="96" y="1863"/>
                  </a:lnTo>
                  <a:lnTo>
                    <a:pt x="101" y="1867"/>
                  </a:lnTo>
                  <a:lnTo>
                    <a:pt x="114" y="1877"/>
                  </a:lnTo>
                  <a:lnTo>
                    <a:pt x="130" y="1891"/>
                  </a:lnTo>
                  <a:lnTo>
                    <a:pt x="172" y="1929"/>
                  </a:lnTo>
                  <a:lnTo>
                    <a:pt x="223" y="1979"/>
                  </a:lnTo>
                  <a:close/>
                  <a:moveTo>
                    <a:pt x="1" y="1721"/>
                  </a:moveTo>
                  <a:lnTo>
                    <a:pt x="2" y="1720"/>
                  </a:lnTo>
                  <a:lnTo>
                    <a:pt x="5" y="1721"/>
                  </a:lnTo>
                  <a:lnTo>
                    <a:pt x="9" y="1723"/>
                  </a:lnTo>
                  <a:lnTo>
                    <a:pt x="13" y="1726"/>
                  </a:lnTo>
                  <a:lnTo>
                    <a:pt x="25" y="1735"/>
                  </a:lnTo>
                  <a:lnTo>
                    <a:pt x="42" y="1749"/>
                  </a:lnTo>
                  <a:lnTo>
                    <a:pt x="82" y="1786"/>
                  </a:lnTo>
                  <a:lnTo>
                    <a:pt x="130" y="1833"/>
                  </a:lnTo>
                  <a:lnTo>
                    <a:pt x="176" y="1883"/>
                  </a:lnTo>
                  <a:lnTo>
                    <a:pt x="214" y="1925"/>
                  </a:lnTo>
                  <a:lnTo>
                    <a:pt x="228" y="1943"/>
                  </a:lnTo>
                  <a:lnTo>
                    <a:pt x="238" y="1956"/>
                  </a:lnTo>
                  <a:lnTo>
                    <a:pt x="244" y="1965"/>
                  </a:lnTo>
                  <a:lnTo>
                    <a:pt x="245" y="1970"/>
                  </a:lnTo>
                  <a:lnTo>
                    <a:pt x="244" y="1970"/>
                  </a:lnTo>
                  <a:lnTo>
                    <a:pt x="241" y="1969"/>
                  </a:lnTo>
                  <a:lnTo>
                    <a:pt x="237" y="1968"/>
                  </a:lnTo>
                  <a:lnTo>
                    <a:pt x="233" y="1965"/>
                  </a:lnTo>
                  <a:lnTo>
                    <a:pt x="221" y="1955"/>
                  </a:lnTo>
                  <a:lnTo>
                    <a:pt x="204" y="1942"/>
                  </a:lnTo>
                  <a:lnTo>
                    <a:pt x="164" y="1904"/>
                  </a:lnTo>
                  <a:lnTo>
                    <a:pt x="116" y="1857"/>
                  </a:lnTo>
                  <a:lnTo>
                    <a:pt x="69" y="1807"/>
                  </a:lnTo>
                  <a:lnTo>
                    <a:pt x="32" y="1765"/>
                  </a:lnTo>
                  <a:lnTo>
                    <a:pt x="18" y="1749"/>
                  </a:lnTo>
                  <a:lnTo>
                    <a:pt x="8" y="1735"/>
                  </a:lnTo>
                  <a:lnTo>
                    <a:pt x="4" y="1730"/>
                  </a:lnTo>
                  <a:lnTo>
                    <a:pt x="2" y="1725"/>
                  </a:lnTo>
                  <a:lnTo>
                    <a:pt x="1" y="1722"/>
                  </a:lnTo>
                  <a:lnTo>
                    <a:pt x="1" y="1721"/>
                  </a:lnTo>
                  <a:close/>
                  <a:moveTo>
                    <a:pt x="324" y="2050"/>
                  </a:moveTo>
                  <a:lnTo>
                    <a:pt x="325" y="2049"/>
                  </a:lnTo>
                  <a:lnTo>
                    <a:pt x="329" y="2050"/>
                  </a:lnTo>
                  <a:lnTo>
                    <a:pt x="332" y="2052"/>
                  </a:lnTo>
                  <a:lnTo>
                    <a:pt x="337" y="2055"/>
                  </a:lnTo>
                  <a:lnTo>
                    <a:pt x="351" y="2065"/>
                  </a:lnTo>
                  <a:lnTo>
                    <a:pt x="367" y="2078"/>
                  </a:lnTo>
                  <a:lnTo>
                    <a:pt x="410" y="2117"/>
                  </a:lnTo>
                  <a:lnTo>
                    <a:pt x="461" y="2167"/>
                  </a:lnTo>
                  <a:lnTo>
                    <a:pt x="511" y="2217"/>
                  </a:lnTo>
                  <a:lnTo>
                    <a:pt x="550" y="2260"/>
                  </a:lnTo>
                  <a:lnTo>
                    <a:pt x="565" y="2278"/>
                  </a:lnTo>
                  <a:lnTo>
                    <a:pt x="576" y="2292"/>
                  </a:lnTo>
                  <a:lnTo>
                    <a:pt x="579" y="2297"/>
                  </a:lnTo>
                  <a:lnTo>
                    <a:pt x="582" y="2301"/>
                  </a:lnTo>
                  <a:lnTo>
                    <a:pt x="583" y="2305"/>
                  </a:lnTo>
                  <a:lnTo>
                    <a:pt x="583" y="2307"/>
                  </a:lnTo>
                  <a:lnTo>
                    <a:pt x="581" y="2307"/>
                  </a:lnTo>
                  <a:lnTo>
                    <a:pt x="579" y="2307"/>
                  </a:lnTo>
                  <a:lnTo>
                    <a:pt x="575" y="2305"/>
                  </a:lnTo>
                  <a:lnTo>
                    <a:pt x="570" y="2301"/>
                  </a:lnTo>
                  <a:lnTo>
                    <a:pt x="557" y="2291"/>
                  </a:lnTo>
                  <a:lnTo>
                    <a:pt x="539" y="2277"/>
                  </a:lnTo>
                  <a:lnTo>
                    <a:pt x="519" y="2260"/>
                  </a:lnTo>
                  <a:lnTo>
                    <a:pt x="497" y="2240"/>
                  </a:lnTo>
                  <a:lnTo>
                    <a:pt x="472" y="2216"/>
                  </a:lnTo>
                  <a:lnTo>
                    <a:pt x="446" y="2191"/>
                  </a:lnTo>
                  <a:lnTo>
                    <a:pt x="420" y="2165"/>
                  </a:lnTo>
                  <a:lnTo>
                    <a:pt x="396" y="2139"/>
                  </a:lnTo>
                  <a:lnTo>
                    <a:pt x="375" y="2116"/>
                  </a:lnTo>
                  <a:lnTo>
                    <a:pt x="356" y="2096"/>
                  </a:lnTo>
                  <a:lnTo>
                    <a:pt x="342" y="2078"/>
                  </a:lnTo>
                  <a:lnTo>
                    <a:pt x="331" y="2064"/>
                  </a:lnTo>
                  <a:lnTo>
                    <a:pt x="327" y="2059"/>
                  </a:lnTo>
                  <a:lnTo>
                    <a:pt x="325" y="2054"/>
                  </a:lnTo>
                  <a:lnTo>
                    <a:pt x="324" y="2051"/>
                  </a:lnTo>
                  <a:lnTo>
                    <a:pt x="324" y="2050"/>
                  </a:lnTo>
                  <a:close/>
                  <a:moveTo>
                    <a:pt x="367" y="2020"/>
                  </a:moveTo>
                  <a:lnTo>
                    <a:pt x="415" y="2070"/>
                  </a:lnTo>
                  <a:lnTo>
                    <a:pt x="452" y="2112"/>
                  </a:lnTo>
                  <a:lnTo>
                    <a:pt x="466" y="2128"/>
                  </a:lnTo>
                  <a:lnTo>
                    <a:pt x="478" y="2142"/>
                  </a:lnTo>
                  <a:lnTo>
                    <a:pt x="481" y="2148"/>
                  </a:lnTo>
                  <a:lnTo>
                    <a:pt x="483" y="2151"/>
                  </a:lnTo>
                  <a:lnTo>
                    <a:pt x="484" y="2155"/>
                  </a:lnTo>
                  <a:lnTo>
                    <a:pt x="484" y="2157"/>
                  </a:lnTo>
                  <a:lnTo>
                    <a:pt x="483" y="2157"/>
                  </a:lnTo>
                  <a:lnTo>
                    <a:pt x="480" y="2157"/>
                  </a:lnTo>
                  <a:lnTo>
                    <a:pt x="476" y="2155"/>
                  </a:lnTo>
                  <a:lnTo>
                    <a:pt x="471" y="2151"/>
                  </a:lnTo>
                  <a:lnTo>
                    <a:pt x="459" y="2142"/>
                  </a:lnTo>
                  <a:lnTo>
                    <a:pt x="442" y="2128"/>
                  </a:lnTo>
                  <a:lnTo>
                    <a:pt x="423" y="2112"/>
                  </a:lnTo>
                  <a:lnTo>
                    <a:pt x="401" y="2092"/>
                  </a:lnTo>
                  <a:lnTo>
                    <a:pt x="377" y="2069"/>
                  </a:lnTo>
                  <a:lnTo>
                    <a:pt x="353" y="2044"/>
                  </a:lnTo>
                  <a:lnTo>
                    <a:pt x="327" y="2019"/>
                  </a:lnTo>
                  <a:lnTo>
                    <a:pt x="304" y="1995"/>
                  </a:lnTo>
                  <a:lnTo>
                    <a:pt x="284" y="1973"/>
                  </a:lnTo>
                  <a:lnTo>
                    <a:pt x="267" y="1953"/>
                  </a:lnTo>
                  <a:lnTo>
                    <a:pt x="252" y="1936"/>
                  </a:lnTo>
                  <a:lnTo>
                    <a:pt x="243" y="1922"/>
                  </a:lnTo>
                  <a:lnTo>
                    <a:pt x="239" y="1917"/>
                  </a:lnTo>
                  <a:lnTo>
                    <a:pt x="237" y="1913"/>
                  </a:lnTo>
                  <a:lnTo>
                    <a:pt x="236" y="1910"/>
                  </a:lnTo>
                  <a:lnTo>
                    <a:pt x="236" y="1907"/>
                  </a:lnTo>
                  <a:lnTo>
                    <a:pt x="237" y="1907"/>
                  </a:lnTo>
                  <a:lnTo>
                    <a:pt x="240" y="1907"/>
                  </a:lnTo>
                  <a:lnTo>
                    <a:pt x="244" y="1910"/>
                  </a:lnTo>
                  <a:lnTo>
                    <a:pt x="248" y="1913"/>
                  </a:lnTo>
                  <a:lnTo>
                    <a:pt x="261" y="1922"/>
                  </a:lnTo>
                  <a:lnTo>
                    <a:pt x="277" y="1936"/>
                  </a:lnTo>
                  <a:lnTo>
                    <a:pt x="319" y="1973"/>
                  </a:lnTo>
                  <a:lnTo>
                    <a:pt x="367" y="2020"/>
                  </a:lnTo>
                  <a:close/>
                  <a:moveTo>
                    <a:pt x="398" y="2017"/>
                  </a:moveTo>
                  <a:lnTo>
                    <a:pt x="397" y="2017"/>
                  </a:lnTo>
                  <a:lnTo>
                    <a:pt x="395" y="2016"/>
                  </a:lnTo>
                  <a:lnTo>
                    <a:pt x="391" y="2014"/>
                  </a:lnTo>
                  <a:lnTo>
                    <a:pt x="386" y="2011"/>
                  </a:lnTo>
                  <a:lnTo>
                    <a:pt x="374" y="2002"/>
                  </a:lnTo>
                  <a:lnTo>
                    <a:pt x="358" y="1989"/>
                  </a:lnTo>
                  <a:lnTo>
                    <a:pt x="340" y="1974"/>
                  </a:lnTo>
                  <a:lnTo>
                    <a:pt x="320" y="1954"/>
                  </a:lnTo>
                  <a:lnTo>
                    <a:pt x="297" y="1932"/>
                  </a:lnTo>
                  <a:lnTo>
                    <a:pt x="272" y="1909"/>
                  </a:lnTo>
                  <a:lnTo>
                    <a:pt x="249" y="1884"/>
                  </a:lnTo>
                  <a:lnTo>
                    <a:pt x="227" y="1861"/>
                  </a:lnTo>
                  <a:lnTo>
                    <a:pt x="208" y="1839"/>
                  </a:lnTo>
                  <a:lnTo>
                    <a:pt x="192" y="1820"/>
                  </a:lnTo>
                  <a:lnTo>
                    <a:pt x="177" y="1804"/>
                  </a:lnTo>
                  <a:lnTo>
                    <a:pt x="169" y="1790"/>
                  </a:lnTo>
                  <a:lnTo>
                    <a:pt x="162" y="1781"/>
                  </a:lnTo>
                  <a:lnTo>
                    <a:pt x="161" y="1776"/>
                  </a:lnTo>
                  <a:lnTo>
                    <a:pt x="163" y="1775"/>
                  </a:lnTo>
                  <a:lnTo>
                    <a:pt x="165" y="1776"/>
                  </a:lnTo>
                  <a:lnTo>
                    <a:pt x="169" y="1777"/>
                  </a:lnTo>
                  <a:lnTo>
                    <a:pt x="174" y="1781"/>
                  </a:lnTo>
                  <a:lnTo>
                    <a:pt x="186" y="1789"/>
                  </a:lnTo>
                  <a:lnTo>
                    <a:pt x="202" y="1803"/>
                  </a:lnTo>
                  <a:lnTo>
                    <a:pt x="240" y="1839"/>
                  </a:lnTo>
                  <a:lnTo>
                    <a:pt x="288" y="1884"/>
                  </a:lnTo>
                  <a:lnTo>
                    <a:pt x="333" y="1932"/>
                  </a:lnTo>
                  <a:lnTo>
                    <a:pt x="369" y="1973"/>
                  </a:lnTo>
                  <a:lnTo>
                    <a:pt x="383" y="1989"/>
                  </a:lnTo>
                  <a:lnTo>
                    <a:pt x="393" y="2002"/>
                  </a:lnTo>
                  <a:lnTo>
                    <a:pt x="396" y="2007"/>
                  </a:lnTo>
                  <a:lnTo>
                    <a:pt x="398" y="2011"/>
                  </a:lnTo>
                  <a:lnTo>
                    <a:pt x="399" y="2014"/>
                  </a:lnTo>
                  <a:lnTo>
                    <a:pt x="398" y="2017"/>
                  </a:lnTo>
                  <a:close/>
                  <a:moveTo>
                    <a:pt x="206" y="1782"/>
                  </a:moveTo>
                  <a:lnTo>
                    <a:pt x="184" y="1758"/>
                  </a:lnTo>
                  <a:lnTo>
                    <a:pt x="163" y="1736"/>
                  </a:lnTo>
                  <a:lnTo>
                    <a:pt x="144" y="1715"/>
                  </a:lnTo>
                  <a:lnTo>
                    <a:pt x="129" y="1697"/>
                  </a:lnTo>
                  <a:lnTo>
                    <a:pt x="116" y="1680"/>
                  </a:lnTo>
                  <a:lnTo>
                    <a:pt x="107" y="1668"/>
                  </a:lnTo>
                  <a:lnTo>
                    <a:pt x="104" y="1662"/>
                  </a:lnTo>
                  <a:lnTo>
                    <a:pt x="101" y="1659"/>
                  </a:lnTo>
                  <a:lnTo>
                    <a:pt x="100" y="1656"/>
                  </a:lnTo>
                  <a:lnTo>
                    <a:pt x="100" y="1654"/>
                  </a:lnTo>
                  <a:lnTo>
                    <a:pt x="102" y="1654"/>
                  </a:lnTo>
                  <a:lnTo>
                    <a:pt x="105" y="1654"/>
                  </a:lnTo>
                  <a:lnTo>
                    <a:pt x="108" y="1656"/>
                  </a:lnTo>
                  <a:lnTo>
                    <a:pt x="112" y="1659"/>
                  </a:lnTo>
                  <a:lnTo>
                    <a:pt x="125" y="1667"/>
                  </a:lnTo>
                  <a:lnTo>
                    <a:pt x="139" y="1680"/>
                  </a:lnTo>
                  <a:lnTo>
                    <a:pt x="176" y="1714"/>
                  </a:lnTo>
                  <a:lnTo>
                    <a:pt x="221" y="1758"/>
                  </a:lnTo>
                  <a:lnTo>
                    <a:pt x="265" y="1804"/>
                  </a:lnTo>
                  <a:lnTo>
                    <a:pt x="299" y="1843"/>
                  </a:lnTo>
                  <a:lnTo>
                    <a:pt x="312" y="1859"/>
                  </a:lnTo>
                  <a:lnTo>
                    <a:pt x="321" y="1872"/>
                  </a:lnTo>
                  <a:lnTo>
                    <a:pt x="324" y="1877"/>
                  </a:lnTo>
                  <a:lnTo>
                    <a:pt x="326" y="1881"/>
                  </a:lnTo>
                  <a:lnTo>
                    <a:pt x="327" y="1883"/>
                  </a:lnTo>
                  <a:lnTo>
                    <a:pt x="327" y="1885"/>
                  </a:lnTo>
                  <a:lnTo>
                    <a:pt x="326" y="1886"/>
                  </a:lnTo>
                  <a:lnTo>
                    <a:pt x="323" y="1885"/>
                  </a:lnTo>
                  <a:lnTo>
                    <a:pt x="320" y="1884"/>
                  </a:lnTo>
                  <a:lnTo>
                    <a:pt x="315" y="1881"/>
                  </a:lnTo>
                  <a:lnTo>
                    <a:pt x="303" y="1872"/>
                  </a:lnTo>
                  <a:lnTo>
                    <a:pt x="289" y="1860"/>
                  </a:lnTo>
                  <a:lnTo>
                    <a:pt x="271" y="1845"/>
                  </a:lnTo>
                  <a:lnTo>
                    <a:pt x="251" y="1826"/>
                  </a:lnTo>
                  <a:lnTo>
                    <a:pt x="229" y="1805"/>
                  </a:lnTo>
                  <a:lnTo>
                    <a:pt x="206" y="1782"/>
                  </a:lnTo>
                  <a:close/>
                  <a:moveTo>
                    <a:pt x="513" y="2093"/>
                  </a:moveTo>
                  <a:lnTo>
                    <a:pt x="490" y="2067"/>
                  </a:lnTo>
                  <a:lnTo>
                    <a:pt x="466" y="2044"/>
                  </a:lnTo>
                  <a:lnTo>
                    <a:pt x="448" y="2023"/>
                  </a:lnTo>
                  <a:lnTo>
                    <a:pt x="430" y="2003"/>
                  </a:lnTo>
                  <a:lnTo>
                    <a:pt x="417" y="1987"/>
                  </a:lnTo>
                  <a:lnTo>
                    <a:pt x="407" y="1974"/>
                  </a:lnTo>
                  <a:lnTo>
                    <a:pt x="404" y="1968"/>
                  </a:lnTo>
                  <a:lnTo>
                    <a:pt x="401" y="1965"/>
                  </a:lnTo>
                  <a:lnTo>
                    <a:pt x="400" y="1961"/>
                  </a:lnTo>
                  <a:lnTo>
                    <a:pt x="400" y="1959"/>
                  </a:lnTo>
                  <a:lnTo>
                    <a:pt x="401" y="1958"/>
                  </a:lnTo>
                  <a:lnTo>
                    <a:pt x="405" y="1959"/>
                  </a:lnTo>
                  <a:lnTo>
                    <a:pt x="408" y="1961"/>
                  </a:lnTo>
                  <a:lnTo>
                    <a:pt x="412" y="1964"/>
                  </a:lnTo>
                  <a:lnTo>
                    <a:pt x="426" y="1973"/>
                  </a:lnTo>
                  <a:lnTo>
                    <a:pt x="441" y="1986"/>
                  </a:lnTo>
                  <a:lnTo>
                    <a:pt x="460" y="2002"/>
                  </a:lnTo>
                  <a:lnTo>
                    <a:pt x="481" y="2021"/>
                  </a:lnTo>
                  <a:lnTo>
                    <a:pt x="504" y="2043"/>
                  </a:lnTo>
                  <a:lnTo>
                    <a:pt x="528" y="2067"/>
                  </a:lnTo>
                  <a:lnTo>
                    <a:pt x="575" y="2115"/>
                  </a:lnTo>
                  <a:lnTo>
                    <a:pt x="612" y="2156"/>
                  </a:lnTo>
                  <a:lnTo>
                    <a:pt x="625" y="2172"/>
                  </a:lnTo>
                  <a:lnTo>
                    <a:pt x="635" y="2184"/>
                  </a:lnTo>
                  <a:lnTo>
                    <a:pt x="639" y="2190"/>
                  </a:lnTo>
                  <a:lnTo>
                    <a:pt x="641" y="2194"/>
                  </a:lnTo>
                  <a:lnTo>
                    <a:pt x="642" y="2198"/>
                  </a:lnTo>
                  <a:lnTo>
                    <a:pt x="642" y="2199"/>
                  </a:lnTo>
                  <a:lnTo>
                    <a:pt x="640" y="2200"/>
                  </a:lnTo>
                  <a:lnTo>
                    <a:pt x="637" y="2199"/>
                  </a:lnTo>
                  <a:lnTo>
                    <a:pt x="634" y="2198"/>
                  </a:lnTo>
                  <a:lnTo>
                    <a:pt x="629" y="2194"/>
                  </a:lnTo>
                  <a:lnTo>
                    <a:pt x="616" y="2185"/>
                  </a:lnTo>
                  <a:lnTo>
                    <a:pt x="601" y="2173"/>
                  </a:lnTo>
                  <a:lnTo>
                    <a:pt x="582" y="2157"/>
                  </a:lnTo>
                  <a:lnTo>
                    <a:pt x="560" y="2138"/>
                  </a:lnTo>
                  <a:lnTo>
                    <a:pt x="537" y="2116"/>
                  </a:lnTo>
                  <a:lnTo>
                    <a:pt x="513" y="2093"/>
                  </a:lnTo>
                  <a:close/>
                  <a:moveTo>
                    <a:pt x="168" y="1642"/>
                  </a:moveTo>
                  <a:lnTo>
                    <a:pt x="209" y="1686"/>
                  </a:lnTo>
                  <a:lnTo>
                    <a:pt x="243" y="1723"/>
                  </a:lnTo>
                  <a:lnTo>
                    <a:pt x="255" y="1739"/>
                  </a:lnTo>
                  <a:lnTo>
                    <a:pt x="264" y="1751"/>
                  </a:lnTo>
                  <a:lnTo>
                    <a:pt x="266" y="1756"/>
                  </a:lnTo>
                  <a:lnTo>
                    <a:pt x="268" y="1760"/>
                  </a:lnTo>
                  <a:lnTo>
                    <a:pt x="269" y="1763"/>
                  </a:lnTo>
                  <a:lnTo>
                    <a:pt x="269" y="1764"/>
                  </a:lnTo>
                  <a:lnTo>
                    <a:pt x="267" y="1765"/>
                  </a:lnTo>
                  <a:lnTo>
                    <a:pt x="265" y="1764"/>
                  </a:lnTo>
                  <a:lnTo>
                    <a:pt x="261" y="1763"/>
                  </a:lnTo>
                  <a:lnTo>
                    <a:pt x="257" y="1761"/>
                  </a:lnTo>
                  <a:lnTo>
                    <a:pt x="246" y="1752"/>
                  </a:lnTo>
                  <a:lnTo>
                    <a:pt x="232" y="1740"/>
                  </a:lnTo>
                  <a:lnTo>
                    <a:pt x="215" y="1725"/>
                  </a:lnTo>
                  <a:lnTo>
                    <a:pt x="196" y="1708"/>
                  </a:lnTo>
                  <a:lnTo>
                    <a:pt x="175" y="1687"/>
                  </a:lnTo>
                  <a:lnTo>
                    <a:pt x="153" y="1665"/>
                  </a:lnTo>
                  <a:lnTo>
                    <a:pt x="131" y="1643"/>
                  </a:lnTo>
                  <a:lnTo>
                    <a:pt x="111" y="1621"/>
                  </a:lnTo>
                  <a:lnTo>
                    <a:pt x="94" y="1601"/>
                  </a:lnTo>
                  <a:lnTo>
                    <a:pt x="78" y="1582"/>
                  </a:lnTo>
                  <a:lnTo>
                    <a:pt x="66" y="1566"/>
                  </a:lnTo>
                  <a:lnTo>
                    <a:pt x="57" y="1554"/>
                  </a:lnTo>
                  <a:lnTo>
                    <a:pt x="55" y="1550"/>
                  </a:lnTo>
                  <a:lnTo>
                    <a:pt x="53" y="1546"/>
                  </a:lnTo>
                  <a:lnTo>
                    <a:pt x="52" y="1543"/>
                  </a:lnTo>
                  <a:lnTo>
                    <a:pt x="52" y="1541"/>
                  </a:lnTo>
                  <a:lnTo>
                    <a:pt x="53" y="1540"/>
                  </a:lnTo>
                  <a:lnTo>
                    <a:pt x="55" y="1541"/>
                  </a:lnTo>
                  <a:lnTo>
                    <a:pt x="59" y="1542"/>
                  </a:lnTo>
                  <a:lnTo>
                    <a:pt x="63" y="1546"/>
                  </a:lnTo>
                  <a:lnTo>
                    <a:pt x="75" y="1553"/>
                  </a:lnTo>
                  <a:lnTo>
                    <a:pt x="89" y="1565"/>
                  </a:lnTo>
                  <a:lnTo>
                    <a:pt x="125" y="1598"/>
                  </a:lnTo>
                  <a:lnTo>
                    <a:pt x="168" y="1642"/>
                  </a:lnTo>
                  <a:close/>
                  <a:moveTo>
                    <a:pt x="447" y="1964"/>
                  </a:moveTo>
                  <a:lnTo>
                    <a:pt x="423" y="1941"/>
                  </a:lnTo>
                  <a:lnTo>
                    <a:pt x="403" y="1918"/>
                  </a:lnTo>
                  <a:lnTo>
                    <a:pt x="384" y="1897"/>
                  </a:lnTo>
                  <a:lnTo>
                    <a:pt x="367" y="1879"/>
                  </a:lnTo>
                  <a:lnTo>
                    <a:pt x="354" y="1862"/>
                  </a:lnTo>
                  <a:lnTo>
                    <a:pt x="345" y="1850"/>
                  </a:lnTo>
                  <a:lnTo>
                    <a:pt x="342" y="1845"/>
                  </a:lnTo>
                  <a:lnTo>
                    <a:pt x="340" y="1841"/>
                  </a:lnTo>
                  <a:lnTo>
                    <a:pt x="339" y="1838"/>
                  </a:lnTo>
                  <a:lnTo>
                    <a:pt x="340" y="1836"/>
                  </a:lnTo>
                  <a:lnTo>
                    <a:pt x="341" y="1836"/>
                  </a:lnTo>
                  <a:lnTo>
                    <a:pt x="343" y="1836"/>
                  </a:lnTo>
                  <a:lnTo>
                    <a:pt x="346" y="1838"/>
                  </a:lnTo>
                  <a:lnTo>
                    <a:pt x="351" y="1840"/>
                  </a:lnTo>
                  <a:lnTo>
                    <a:pt x="363" y="1849"/>
                  </a:lnTo>
                  <a:lnTo>
                    <a:pt x="378" y="1861"/>
                  </a:lnTo>
                  <a:lnTo>
                    <a:pt x="396" y="1877"/>
                  </a:lnTo>
                  <a:lnTo>
                    <a:pt x="417" y="1895"/>
                  </a:lnTo>
                  <a:lnTo>
                    <a:pt x="439" y="1916"/>
                  </a:lnTo>
                  <a:lnTo>
                    <a:pt x="462" y="1939"/>
                  </a:lnTo>
                  <a:lnTo>
                    <a:pt x="506" y="1985"/>
                  </a:lnTo>
                  <a:lnTo>
                    <a:pt x="541" y="2024"/>
                  </a:lnTo>
                  <a:lnTo>
                    <a:pt x="554" y="2040"/>
                  </a:lnTo>
                  <a:lnTo>
                    <a:pt x="564" y="2053"/>
                  </a:lnTo>
                  <a:lnTo>
                    <a:pt x="567" y="2059"/>
                  </a:lnTo>
                  <a:lnTo>
                    <a:pt x="569" y="2062"/>
                  </a:lnTo>
                  <a:lnTo>
                    <a:pt x="570" y="2065"/>
                  </a:lnTo>
                  <a:lnTo>
                    <a:pt x="569" y="2067"/>
                  </a:lnTo>
                  <a:lnTo>
                    <a:pt x="568" y="2067"/>
                  </a:lnTo>
                  <a:lnTo>
                    <a:pt x="566" y="2067"/>
                  </a:lnTo>
                  <a:lnTo>
                    <a:pt x="562" y="2065"/>
                  </a:lnTo>
                  <a:lnTo>
                    <a:pt x="558" y="2063"/>
                  </a:lnTo>
                  <a:lnTo>
                    <a:pt x="546" y="2054"/>
                  </a:lnTo>
                  <a:lnTo>
                    <a:pt x="530" y="2042"/>
                  </a:lnTo>
                  <a:lnTo>
                    <a:pt x="513" y="2027"/>
                  </a:lnTo>
                  <a:lnTo>
                    <a:pt x="492" y="2008"/>
                  </a:lnTo>
                  <a:lnTo>
                    <a:pt x="470" y="1987"/>
                  </a:lnTo>
                  <a:lnTo>
                    <a:pt x="447" y="1964"/>
                  </a:lnTo>
                  <a:close/>
                  <a:moveTo>
                    <a:pt x="112" y="1557"/>
                  </a:moveTo>
                  <a:lnTo>
                    <a:pt x="91" y="1536"/>
                  </a:lnTo>
                  <a:lnTo>
                    <a:pt x="73" y="1515"/>
                  </a:lnTo>
                  <a:lnTo>
                    <a:pt x="55" y="1495"/>
                  </a:lnTo>
                  <a:lnTo>
                    <a:pt x="41" y="1477"/>
                  </a:lnTo>
                  <a:lnTo>
                    <a:pt x="30" y="1463"/>
                  </a:lnTo>
                  <a:lnTo>
                    <a:pt x="21" y="1451"/>
                  </a:lnTo>
                  <a:lnTo>
                    <a:pt x="19" y="1446"/>
                  </a:lnTo>
                  <a:lnTo>
                    <a:pt x="16" y="1442"/>
                  </a:lnTo>
                  <a:lnTo>
                    <a:pt x="15" y="1440"/>
                  </a:lnTo>
                  <a:lnTo>
                    <a:pt x="15" y="1437"/>
                  </a:lnTo>
                  <a:lnTo>
                    <a:pt x="18" y="1436"/>
                  </a:lnTo>
                  <a:lnTo>
                    <a:pt x="20" y="1437"/>
                  </a:lnTo>
                  <a:lnTo>
                    <a:pt x="23" y="1438"/>
                  </a:lnTo>
                  <a:lnTo>
                    <a:pt x="26" y="1441"/>
                  </a:lnTo>
                  <a:lnTo>
                    <a:pt x="37" y="1450"/>
                  </a:lnTo>
                  <a:lnTo>
                    <a:pt x="51" y="1461"/>
                  </a:lnTo>
                  <a:lnTo>
                    <a:pt x="86" y="1493"/>
                  </a:lnTo>
                  <a:lnTo>
                    <a:pt x="127" y="1533"/>
                  </a:lnTo>
                  <a:lnTo>
                    <a:pt x="166" y="1576"/>
                  </a:lnTo>
                  <a:lnTo>
                    <a:pt x="197" y="1613"/>
                  </a:lnTo>
                  <a:lnTo>
                    <a:pt x="209" y="1627"/>
                  </a:lnTo>
                  <a:lnTo>
                    <a:pt x="218" y="1639"/>
                  </a:lnTo>
                  <a:lnTo>
                    <a:pt x="221" y="1644"/>
                  </a:lnTo>
                  <a:lnTo>
                    <a:pt x="223" y="1648"/>
                  </a:lnTo>
                  <a:lnTo>
                    <a:pt x="224" y="1650"/>
                  </a:lnTo>
                  <a:lnTo>
                    <a:pt x="224" y="1653"/>
                  </a:lnTo>
                  <a:lnTo>
                    <a:pt x="222" y="1654"/>
                  </a:lnTo>
                  <a:lnTo>
                    <a:pt x="219" y="1653"/>
                  </a:lnTo>
                  <a:lnTo>
                    <a:pt x="216" y="1651"/>
                  </a:lnTo>
                  <a:lnTo>
                    <a:pt x="213" y="1648"/>
                  </a:lnTo>
                  <a:lnTo>
                    <a:pt x="202" y="1640"/>
                  </a:lnTo>
                  <a:lnTo>
                    <a:pt x="187" y="1629"/>
                  </a:lnTo>
                  <a:lnTo>
                    <a:pt x="171" y="1615"/>
                  </a:lnTo>
                  <a:lnTo>
                    <a:pt x="153" y="1597"/>
                  </a:lnTo>
                  <a:lnTo>
                    <a:pt x="133" y="1579"/>
                  </a:lnTo>
                  <a:lnTo>
                    <a:pt x="112" y="1557"/>
                  </a:lnTo>
                  <a:close/>
                  <a:moveTo>
                    <a:pt x="408" y="1820"/>
                  </a:moveTo>
                  <a:lnTo>
                    <a:pt x="451" y="1865"/>
                  </a:lnTo>
                  <a:lnTo>
                    <a:pt x="484" y="1903"/>
                  </a:lnTo>
                  <a:lnTo>
                    <a:pt x="496" y="1918"/>
                  </a:lnTo>
                  <a:lnTo>
                    <a:pt x="505" y="1931"/>
                  </a:lnTo>
                  <a:lnTo>
                    <a:pt x="508" y="1935"/>
                  </a:lnTo>
                  <a:lnTo>
                    <a:pt x="511" y="1939"/>
                  </a:lnTo>
                  <a:lnTo>
                    <a:pt x="511" y="1943"/>
                  </a:lnTo>
                  <a:lnTo>
                    <a:pt x="511" y="1944"/>
                  </a:lnTo>
                  <a:lnTo>
                    <a:pt x="509" y="1945"/>
                  </a:lnTo>
                  <a:lnTo>
                    <a:pt x="507" y="1944"/>
                  </a:lnTo>
                  <a:lnTo>
                    <a:pt x="504" y="1943"/>
                  </a:lnTo>
                  <a:lnTo>
                    <a:pt x="500" y="1941"/>
                  </a:lnTo>
                  <a:lnTo>
                    <a:pt x="487" y="1932"/>
                  </a:lnTo>
                  <a:lnTo>
                    <a:pt x="473" y="1921"/>
                  </a:lnTo>
                  <a:lnTo>
                    <a:pt x="455" y="1905"/>
                  </a:lnTo>
                  <a:lnTo>
                    <a:pt x="437" y="1888"/>
                  </a:lnTo>
                  <a:lnTo>
                    <a:pt x="416" y="1868"/>
                  </a:lnTo>
                  <a:lnTo>
                    <a:pt x="393" y="1846"/>
                  </a:lnTo>
                  <a:lnTo>
                    <a:pt x="371" y="1822"/>
                  </a:lnTo>
                  <a:lnTo>
                    <a:pt x="351" y="1800"/>
                  </a:lnTo>
                  <a:lnTo>
                    <a:pt x="333" y="1781"/>
                  </a:lnTo>
                  <a:lnTo>
                    <a:pt x="318" y="1763"/>
                  </a:lnTo>
                  <a:lnTo>
                    <a:pt x="304" y="1747"/>
                  </a:lnTo>
                  <a:lnTo>
                    <a:pt x="296" y="1735"/>
                  </a:lnTo>
                  <a:lnTo>
                    <a:pt x="293" y="1730"/>
                  </a:lnTo>
                  <a:lnTo>
                    <a:pt x="291" y="1725"/>
                  </a:lnTo>
                  <a:lnTo>
                    <a:pt x="290" y="1723"/>
                  </a:lnTo>
                  <a:lnTo>
                    <a:pt x="290" y="1721"/>
                  </a:lnTo>
                  <a:lnTo>
                    <a:pt x="291" y="1721"/>
                  </a:lnTo>
                  <a:lnTo>
                    <a:pt x="294" y="1721"/>
                  </a:lnTo>
                  <a:lnTo>
                    <a:pt x="298" y="1722"/>
                  </a:lnTo>
                  <a:lnTo>
                    <a:pt x="302" y="1725"/>
                  </a:lnTo>
                  <a:lnTo>
                    <a:pt x="313" y="1733"/>
                  </a:lnTo>
                  <a:lnTo>
                    <a:pt x="329" y="1745"/>
                  </a:lnTo>
                  <a:lnTo>
                    <a:pt x="345" y="1761"/>
                  </a:lnTo>
                  <a:lnTo>
                    <a:pt x="365" y="1778"/>
                  </a:lnTo>
                  <a:lnTo>
                    <a:pt x="386" y="1798"/>
                  </a:lnTo>
                  <a:lnTo>
                    <a:pt x="408" y="1820"/>
                  </a:lnTo>
                  <a:close/>
                  <a:moveTo>
                    <a:pt x="352" y="1735"/>
                  </a:moveTo>
                  <a:lnTo>
                    <a:pt x="331" y="1713"/>
                  </a:lnTo>
                  <a:lnTo>
                    <a:pt x="312" y="1692"/>
                  </a:lnTo>
                  <a:lnTo>
                    <a:pt x="294" y="1674"/>
                  </a:lnTo>
                  <a:lnTo>
                    <a:pt x="280" y="1656"/>
                  </a:lnTo>
                  <a:lnTo>
                    <a:pt x="268" y="1640"/>
                  </a:lnTo>
                  <a:lnTo>
                    <a:pt x="259" y="1628"/>
                  </a:lnTo>
                  <a:lnTo>
                    <a:pt x="257" y="1624"/>
                  </a:lnTo>
                  <a:lnTo>
                    <a:pt x="255" y="1621"/>
                  </a:lnTo>
                  <a:lnTo>
                    <a:pt x="255" y="1617"/>
                  </a:lnTo>
                  <a:lnTo>
                    <a:pt x="255" y="1615"/>
                  </a:lnTo>
                  <a:lnTo>
                    <a:pt x="256" y="1615"/>
                  </a:lnTo>
                  <a:lnTo>
                    <a:pt x="258" y="1615"/>
                  </a:lnTo>
                  <a:lnTo>
                    <a:pt x="261" y="1616"/>
                  </a:lnTo>
                  <a:lnTo>
                    <a:pt x="266" y="1619"/>
                  </a:lnTo>
                  <a:lnTo>
                    <a:pt x="277" y="1627"/>
                  </a:lnTo>
                  <a:lnTo>
                    <a:pt x="291" y="1638"/>
                  </a:lnTo>
                  <a:lnTo>
                    <a:pt x="307" y="1653"/>
                  </a:lnTo>
                  <a:lnTo>
                    <a:pt x="325" y="1669"/>
                  </a:lnTo>
                  <a:lnTo>
                    <a:pt x="346" y="1689"/>
                  </a:lnTo>
                  <a:lnTo>
                    <a:pt x="367" y="1711"/>
                  </a:lnTo>
                  <a:lnTo>
                    <a:pt x="408" y="1753"/>
                  </a:lnTo>
                  <a:lnTo>
                    <a:pt x="440" y="1790"/>
                  </a:lnTo>
                  <a:lnTo>
                    <a:pt x="452" y="1805"/>
                  </a:lnTo>
                  <a:lnTo>
                    <a:pt x="460" y="1817"/>
                  </a:lnTo>
                  <a:lnTo>
                    <a:pt x="463" y="1821"/>
                  </a:lnTo>
                  <a:lnTo>
                    <a:pt x="465" y="1826"/>
                  </a:lnTo>
                  <a:lnTo>
                    <a:pt x="465" y="1828"/>
                  </a:lnTo>
                  <a:lnTo>
                    <a:pt x="465" y="1830"/>
                  </a:lnTo>
                  <a:lnTo>
                    <a:pt x="464" y="1831"/>
                  </a:lnTo>
                  <a:lnTo>
                    <a:pt x="462" y="1830"/>
                  </a:lnTo>
                  <a:lnTo>
                    <a:pt x="459" y="1829"/>
                  </a:lnTo>
                  <a:lnTo>
                    <a:pt x="454" y="1827"/>
                  </a:lnTo>
                  <a:lnTo>
                    <a:pt x="443" y="1819"/>
                  </a:lnTo>
                  <a:lnTo>
                    <a:pt x="429" y="1808"/>
                  </a:lnTo>
                  <a:lnTo>
                    <a:pt x="412" y="1794"/>
                  </a:lnTo>
                  <a:lnTo>
                    <a:pt x="394" y="1776"/>
                  </a:lnTo>
                  <a:lnTo>
                    <a:pt x="374" y="1756"/>
                  </a:lnTo>
                  <a:lnTo>
                    <a:pt x="352" y="1735"/>
                  </a:lnTo>
                  <a:close/>
                  <a:moveTo>
                    <a:pt x="323" y="1634"/>
                  </a:moveTo>
                  <a:lnTo>
                    <a:pt x="303" y="1613"/>
                  </a:lnTo>
                  <a:lnTo>
                    <a:pt x="284" y="1593"/>
                  </a:lnTo>
                  <a:lnTo>
                    <a:pt x="268" y="1574"/>
                  </a:lnTo>
                  <a:lnTo>
                    <a:pt x="255" y="1558"/>
                  </a:lnTo>
                  <a:lnTo>
                    <a:pt x="243" y="1543"/>
                  </a:lnTo>
                  <a:lnTo>
                    <a:pt x="235" y="1531"/>
                  </a:lnTo>
                  <a:lnTo>
                    <a:pt x="233" y="1527"/>
                  </a:lnTo>
                  <a:lnTo>
                    <a:pt x="230" y="1522"/>
                  </a:lnTo>
                  <a:lnTo>
                    <a:pt x="229" y="1520"/>
                  </a:lnTo>
                  <a:lnTo>
                    <a:pt x="230" y="1518"/>
                  </a:lnTo>
                  <a:lnTo>
                    <a:pt x="232" y="1517"/>
                  </a:lnTo>
                  <a:lnTo>
                    <a:pt x="234" y="1518"/>
                  </a:lnTo>
                  <a:lnTo>
                    <a:pt x="237" y="1519"/>
                  </a:lnTo>
                  <a:lnTo>
                    <a:pt x="241" y="1521"/>
                  </a:lnTo>
                  <a:lnTo>
                    <a:pt x="251" y="1529"/>
                  </a:lnTo>
                  <a:lnTo>
                    <a:pt x="266" y="1540"/>
                  </a:lnTo>
                  <a:lnTo>
                    <a:pt x="281" y="1553"/>
                  </a:lnTo>
                  <a:lnTo>
                    <a:pt x="299" y="1570"/>
                  </a:lnTo>
                  <a:lnTo>
                    <a:pt x="319" y="1589"/>
                  </a:lnTo>
                  <a:lnTo>
                    <a:pt x="340" y="1610"/>
                  </a:lnTo>
                  <a:lnTo>
                    <a:pt x="359" y="1630"/>
                  </a:lnTo>
                  <a:lnTo>
                    <a:pt x="378" y="1650"/>
                  </a:lnTo>
                  <a:lnTo>
                    <a:pt x="395" y="1669"/>
                  </a:lnTo>
                  <a:lnTo>
                    <a:pt x="408" y="1686"/>
                  </a:lnTo>
                  <a:lnTo>
                    <a:pt x="419" y="1700"/>
                  </a:lnTo>
                  <a:lnTo>
                    <a:pt x="427" y="1712"/>
                  </a:lnTo>
                  <a:lnTo>
                    <a:pt x="430" y="1717"/>
                  </a:lnTo>
                  <a:lnTo>
                    <a:pt x="431" y="1720"/>
                  </a:lnTo>
                  <a:lnTo>
                    <a:pt x="432" y="1723"/>
                  </a:lnTo>
                  <a:lnTo>
                    <a:pt x="432" y="1724"/>
                  </a:lnTo>
                  <a:lnTo>
                    <a:pt x="431" y="1725"/>
                  </a:lnTo>
                  <a:lnTo>
                    <a:pt x="429" y="1725"/>
                  </a:lnTo>
                  <a:lnTo>
                    <a:pt x="426" y="1724"/>
                  </a:lnTo>
                  <a:lnTo>
                    <a:pt x="421" y="1721"/>
                  </a:lnTo>
                  <a:lnTo>
                    <a:pt x="410" y="1714"/>
                  </a:lnTo>
                  <a:lnTo>
                    <a:pt x="397" y="1703"/>
                  </a:lnTo>
                  <a:lnTo>
                    <a:pt x="382" y="1690"/>
                  </a:lnTo>
                  <a:lnTo>
                    <a:pt x="364" y="1674"/>
                  </a:lnTo>
                  <a:lnTo>
                    <a:pt x="344" y="1655"/>
                  </a:lnTo>
                  <a:lnTo>
                    <a:pt x="323" y="1634"/>
                  </a:lnTo>
                  <a:close/>
                  <a:moveTo>
                    <a:pt x="308" y="1541"/>
                  </a:moveTo>
                  <a:lnTo>
                    <a:pt x="288" y="1520"/>
                  </a:lnTo>
                  <a:lnTo>
                    <a:pt x="270" y="1501"/>
                  </a:lnTo>
                  <a:lnTo>
                    <a:pt x="255" y="1483"/>
                  </a:lnTo>
                  <a:lnTo>
                    <a:pt x="241" y="1467"/>
                  </a:lnTo>
                  <a:lnTo>
                    <a:pt x="230" y="1453"/>
                  </a:lnTo>
                  <a:lnTo>
                    <a:pt x="223" y="1442"/>
                  </a:lnTo>
                  <a:lnTo>
                    <a:pt x="221" y="1437"/>
                  </a:lnTo>
                  <a:lnTo>
                    <a:pt x="218" y="1433"/>
                  </a:lnTo>
                  <a:lnTo>
                    <a:pt x="218" y="1431"/>
                  </a:lnTo>
                  <a:lnTo>
                    <a:pt x="218" y="1429"/>
                  </a:lnTo>
                  <a:lnTo>
                    <a:pt x="219" y="1429"/>
                  </a:lnTo>
                  <a:lnTo>
                    <a:pt x="222" y="1429"/>
                  </a:lnTo>
                  <a:lnTo>
                    <a:pt x="225" y="1430"/>
                  </a:lnTo>
                  <a:lnTo>
                    <a:pt x="228" y="1432"/>
                  </a:lnTo>
                  <a:lnTo>
                    <a:pt x="239" y="1438"/>
                  </a:lnTo>
                  <a:lnTo>
                    <a:pt x="251" y="1450"/>
                  </a:lnTo>
                  <a:lnTo>
                    <a:pt x="267" y="1463"/>
                  </a:lnTo>
                  <a:lnTo>
                    <a:pt x="284" y="1478"/>
                  </a:lnTo>
                  <a:lnTo>
                    <a:pt x="303" y="1496"/>
                  </a:lnTo>
                  <a:lnTo>
                    <a:pt x="323" y="1516"/>
                  </a:lnTo>
                  <a:lnTo>
                    <a:pt x="342" y="1537"/>
                  </a:lnTo>
                  <a:lnTo>
                    <a:pt x="359" y="1555"/>
                  </a:lnTo>
                  <a:lnTo>
                    <a:pt x="376" y="1574"/>
                  </a:lnTo>
                  <a:lnTo>
                    <a:pt x="389" y="1591"/>
                  </a:lnTo>
                  <a:lnTo>
                    <a:pt x="399" y="1604"/>
                  </a:lnTo>
                  <a:lnTo>
                    <a:pt x="407" y="1615"/>
                  </a:lnTo>
                  <a:lnTo>
                    <a:pt x="410" y="1619"/>
                  </a:lnTo>
                  <a:lnTo>
                    <a:pt x="411" y="1624"/>
                  </a:lnTo>
                  <a:lnTo>
                    <a:pt x="412" y="1626"/>
                  </a:lnTo>
                  <a:lnTo>
                    <a:pt x="411" y="1628"/>
                  </a:lnTo>
                  <a:lnTo>
                    <a:pt x="410" y="1629"/>
                  </a:lnTo>
                  <a:lnTo>
                    <a:pt x="408" y="1628"/>
                  </a:lnTo>
                  <a:lnTo>
                    <a:pt x="405" y="1627"/>
                  </a:lnTo>
                  <a:lnTo>
                    <a:pt x="401" y="1625"/>
                  </a:lnTo>
                  <a:lnTo>
                    <a:pt x="391" y="1618"/>
                  </a:lnTo>
                  <a:lnTo>
                    <a:pt x="378" y="1607"/>
                  </a:lnTo>
                  <a:lnTo>
                    <a:pt x="363" y="1594"/>
                  </a:lnTo>
                  <a:lnTo>
                    <a:pt x="345" y="1579"/>
                  </a:lnTo>
                  <a:lnTo>
                    <a:pt x="327" y="1561"/>
                  </a:lnTo>
                  <a:lnTo>
                    <a:pt x="308" y="1541"/>
                  </a:lnTo>
                  <a:close/>
                  <a:moveTo>
                    <a:pt x="403" y="1539"/>
                  </a:moveTo>
                  <a:lnTo>
                    <a:pt x="401" y="1540"/>
                  </a:lnTo>
                  <a:lnTo>
                    <a:pt x="399" y="1539"/>
                  </a:lnTo>
                  <a:lnTo>
                    <a:pt x="397" y="1538"/>
                  </a:lnTo>
                  <a:lnTo>
                    <a:pt x="393" y="1536"/>
                  </a:lnTo>
                  <a:lnTo>
                    <a:pt x="383" y="1529"/>
                  </a:lnTo>
                  <a:lnTo>
                    <a:pt x="371" y="1520"/>
                  </a:lnTo>
                  <a:lnTo>
                    <a:pt x="356" y="1507"/>
                  </a:lnTo>
                  <a:lnTo>
                    <a:pt x="340" y="1491"/>
                  </a:lnTo>
                  <a:lnTo>
                    <a:pt x="321" y="1475"/>
                  </a:lnTo>
                  <a:lnTo>
                    <a:pt x="302" y="1455"/>
                  </a:lnTo>
                  <a:lnTo>
                    <a:pt x="283" y="1435"/>
                  </a:lnTo>
                  <a:lnTo>
                    <a:pt x="267" y="1418"/>
                  </a:lnTo>
                  <a:lnTo>
                    <a:pt x="251" y="1400"/>
                  </a:lnTo>
                  <a:lnTo>
                    <a:pt x="239" y="1384"/>
                  </a:lnTo>
                  <a:lnTo>
                    <a:pt x="229" y="1370"/>
                  </a:lnTo>
                  <a:lnTo>
                    <a:pt x="222" y="1359"/>
                  </a:lnTo>
                  <a:lnTo>
                    <a:pt x="219" y="1356"/>
                  </a:lnTo>
                  <a:lnTo>
                    <a:pt x="217" y="1351"/>
                  </a:lnTo>
                  <a:lnTo>
                    <a:pt x="217" y="1349"/>
                  </a:lnTo>
                  <a:lnTo>
                    <a:pt x="217" y="1347"/>
                  </a:lnTo>
                  <a:lnTo>
                    <a:pt x="218" y="1347"/>
                  </a:lnTo>
                  <a:lnTo>
                    <a:pt x="221" y="1347"/>
                  </a:lnTo>
                  <a:lnTo>
                    <a:pt x="224" y="1348"/>
                  </a:lnTo>
                  <a:lnTo>
                    <a:pt x="228" y="1350"/>
                  </a:lnTo>
                  <a:lnTo>
                    <a:pt x="237" y="1357"/>
                  </a:lnTo>
                  <a:lnTo>
                    <a:pt x="250" y="1367"/>
                  </a:lnTo>
                  <a:lnTo>
                    <a:pt x="265" y="1379"/>
                  </a:lnTo>
                  <a:lnTo>
                    <a:pt x="281" y="1394"/>
                  </a:lnTo>
                  <a:lnTo>
                    <a:pt x="299" y="1411"/>
                  </a:lnTo>
                  <a:lnTo>
                    <a:pt x="318" y="1430"/>
                  </a:lnTo>
                  <a:lnTo>
                    <a:pt x="336" y="1450"/>
                  </a:lnTo>
                  <a:lnTo>
                    <a:pt x="353" y="1468"/>
                  </a:lnTo>
                  <a:lnTo>
                    <a:pt x="368" y="1486"/>
                  </a:lnTo>
                  <a:lnTo>
                    <a:pt x="382" y="1502"/>
                  </a:lnTo>
                  <a:lnTo>
                    <a:pt x="391" y="1516"/>
                  </a:lnTo>
                  <a:lnTo>
                    <a:pt x="398" y="1527"/>
                  </a:lnTo>
                  <a:lnTo>
                    <a:pt x="401" y="1531"/>
                  </a:lnTo>
                  <a:lnTo>
                    <a:pt x="403" y="1534"/>
                  </a:lnTo>
                  <a:lnTo>
                    <a:pt x="404" y="1537"/>
                  </a:lnTo>
                  <a:lnTo>
                    <a:pt x="403" y="1539"/>
                  </a:lnTo>
                  <a:close/>
                  <a:moveTo>
                    <a:pt x="554" y="1712"/>
                  </a:moveTo>
                  <a:lnTo>
                    <a:pt x="534" y="1692"/>
                  </a:lnTo>
                  <a:lnTo>
                    <a:pt x="516" y="1672"/>
                  </a:lnTo>
                  <a:lnTo>
                    <a:pt x="500" y="1655"/>
                  </a:lnTo>
                  <a:lnTo>
                    <a:pt x="486" y="1638"/>
                  </a:lnTo>
                  <a:lnTo>
                    <a:pt x="475" y="1625"/>
                  </a:lnTo>
                  <a:lnTo>
                    <a:pt x="468" y="1613"/>
                  </a:lnTo>
                  <a:lnTo>
                    <a:pt x="465" y="1608"/>
                  </a:lnTo>
                  <a:lnTo>
                    <a:pt x="463" y="1605"/>
                  </a:lnTo>
                  <a:lnTo>
                    <a:pt x="463" y="1602"/>
                  </a:lnTo>
                  <a:lnTo>
                    <a:pt x="463" y="1601"/>
                  </a:lnTo>
                  <a:lnTo>
                    <a:pt x="464" y="1600"/>
                  </a:lnTo>
                  <a:lnTo>
                    <a:pt x="466" y="1600"/>
                  </a:lnTo>
                  <a:lnTo>
                    <a:pt x="470" y="1601"/>
                  </a:lnTo>
                  <a:lnTo>
                    <a:pt x="474" y="1603"/>
                  </a:lnTo>
                  <a:lnTo>
                    <a:pt x="484" y="1610"/>
                  </a:lnTo>
                  <a:lnTo>
                    <a:pt x="497" y="1621"/>
                  </a:lnTo>
                  <a:lnTo>
                    <a:pt x="513" y="1633"/>
                  </a:lnTo>
                  <a:lnTo>
                    <a:pt x="530" y="1649"/>
                  </a:lnTo>
                  <a:lnTo>
                    <a:pt x="549" y="1667"/>
                  </a:lnTo>
                  <a:lnTo>
                    <a:pt x="569" y="1687"/>
                  </a:lnTo>
                  <a:lnTo>
                    <a:pt x="589" y="1707"/>
                  </a:lnTo>
                  <a:lnTo>
                    <a:pt x="608" y="1726"/>
                  </a:lnTo>
                  <a:lnTo>
                    <a:pt x="623" y="1744"/>
                  </a:lnTo>
                  <a:lnTo>
                    <a:pt x="637" y="1761"/>
                  </a:lnTo>
                  <a:lnTo>
                    <a:pt x="647" y="1775"/>
                  </a:lnTo>
                  <a:lnTo>
                    <a:pt x="655" y="1786"/>
                  </a:lnTo>
                  <a:lnTo>
                    <a:pt x="658" y="1790"/>
                  </a:lnTo>
                  <a:lnTo>
                    <a:pt x="659" y="1795"/>
                  </a:lnTo>
                  <a:lnTo>
                    <a:pt x="661" y="1797"/>
                  </a:lnTo>
                  <a:lnTo>
                    <a:pt x="661" y="1799"/>
                  </a:lnTo>
                  <a:lnTo>
                    <a:pt x="658" y="1800"/>
                  </a:lnTo>
                  <a:lnTo>
                    <a:pt x="656" y="1799"/>
                  </a:lnTo>
                  <a:lnTo>
                    <a:pt x="653" y="1798"/>
                  </a:lnTo>
                  <a:lnTo>
                    <a:pt x="650" y="1796"/>
                  </a:lnTo>
                  <a:lnTo>
                    <a:pt x="639" y="1789"/>
                  </a:lnTo>
                  <a:lnTo>
                    <a:pt x="625" y="1779"/>
                  </a:lnTo>
                  <a:lnTo>
                    <a:pt x="610" y="1766"/>
                  </a:lnTo>
                  <a:lnTo>
                    <a:pt x="592" y="1751"/>
                  </a:lnTo>
                  <a:lnTo>
                    <a:pt x="573" y="1732"/>
                  </a:lnTo>
                  <a:lnTo>
                    <a:pt x="554" y="1712"/>
                  </a:lnTo>
                  <a:close/>
                  <a:moveTo>
                    <a:pt x="174" y="1217"/>
                  </a:moveTo>
                  <a:lnTo>
                    <a:pt x="173" y="1217"/>
                  </a:lnTo>
                  <a:lnTo>
                    <a:pt x="171" y="1217"/>
                  </a:lnTo>
                  <a:lnTo>
                    <a:pt x="168" y="1216"/>
                  </a:lnTo>
                  <a:lnTo>
                    <a:pt x="164" y="1215"/>
                  </a:lnTo>
                  <a:lnTo>
                    <a:pt x="155" y="1208"/>
                  </a:lnTo>
                  <a:lnTo>
                    <a:pt x="144" y="1199"/>
                  </a:lnTo>
                  <a:lnTo>
                    <a:pt x="131" y="1187"/>
                  </a:lnTo>
                  <a:lnTo>
                    <a:pt x="116" y="1173"/>
                  </a:lnTo>
                  <a:lnTo>
                    <a:pt x="99" y="1157"/>
                  </a:lnTo>
                  <a:lnTo>
                    <a:pt x="83" y="1139"/>
                  </a:lnTo>
                  <a:lnTo>
                    <a:pt x="66" y="1122"/>
                  </a:lnTo>
                  <a:lnTo>
                    <a:pt x="51" y="1104"/>
                  </a:lnTo>
                  <a:lnTo>
                    <a:pt x="37" y="1088"/>
                  </a:lnTo>
                  <a:lnTo>
                    <a:pt x="25" y="1073"/>
                  </a:lnTo>
                  <a:lnTo>
                    <a:pt x="16" y="1061"/>
                  </a:lnTo>
                  <a:lnTo>
                    <a:pt x="10" y="1051"/>
                  </a:lnTo>
                  <a:lnTo>
                    <a:pt x="7" y="1044"/>
                  </a:lnTo>
                  <a:lnTo>
                    <a:pt x="7" y="1039"/>
                  </a:lnTo>
                  <a:lnTo>
                    <a:pt x="8" y="1038"/>
                  </a:lnTo>
                  <a:lnTo>
                    <a:pt x="10" y="1039"/>
                  </a:lnTo>
                  <a:lnTo>
                    <a:pt x="12" y="1040"/>
                  </a:lnTo>
                  <a:lnTo>
                    <a:pt x="16" y="1041"/>
                  </a:lnTo>
                  <a:lnTo>
                    <a:pt x="25" y="1048"/>
                  </a:lnTo>
                  <a:lnTo>
                    <a:pt x="36" y="1057"/>
                  </a:lnTo>
                  <a:lnTo>
                    <a:pt x="64" y="1082"/>
                  </a:lnTo>
                  <a:lnTo>
                    <a:pt x="97" y="1116"/>
                  </a:lnTo>
                  <a:lnTo>
                    <a:pt x="130" y="1152"/>
                  </a:lnTo>
                  <a:lnTo>
                    <a:pt x="154" y="1183"/>
                  </a:lnTo>
                  <a:lnTo>
                    <a:pt x="164" y="1195"/>
                  </a:lnTo>
                  <a:lnTo>
                    <a:pt x="170" y="1205"/>
                  </a:lnTo>
                  <a:lnTo>
                    <a:pt x="174" y="1212"/>
                  </a:lnTo>
                  <a:lnTo>
                    <a:pt x="174" y="1217"/>
                  </a:lnTo>
                  <a:close/>
                  <a:moveTo>
                    <a:pt x="406" y="1457"/>
                  </a:moveTo>
                  <a:lnTo>
                    <a:pt x="405" y="1458"/>
                  </a:lnTo>
                  <a:lnTo>
                    <a:pt x="403" y="1458"/>
                  </a:lnTo>
                  <a:lnTo>
                    <a:pt x="399" y="1457"/>
                  </a:lnTo>
                  <a:lnTo>
                    <a:pt x="396" y="1455"/>
                  </a:lnTo>
                  <a:lnTo>
                    <a:pt x="386" y="1448"/>
                  </a:lnTo>
                  <a:lnTo>
                    <a:pt x="374" y="1440"/>
                  </a:lnTo>
                  <a:lnTo>
                    <a:pt x="361" y="1427"/>
                  </a:lnTo>
                  <a:lnTo>
                    <a:pt x="344" y="1413"/>
                  </a:lnTo>
                  <a:lnTo>
                    <a:pt x="327" y="1397"/>
                  </a:lnTo>
                  <a:lnTo>
                    <a:pt x="309" y="1378"/>
                  </a:lnTo>
                  <a:lnTo>
                    <a:pt x="291" y="1359"/>
                  </a:lnTo>
                  <a:lnTo>
                    <a:pt x="275" y="1341"/>
                  </a:lnTo>
                  <a:lnTo>
                    <a:pt x="260" y="1324"/>
                  </a:lnTo>
                  <a:lnTo>
                    <a:pt x="248" y="1309"/>
                  </a:lnTo>
                  <a:lnTo>
                    <a:pt x="239" y="1296"/>
                  </a:lnTo>
                  <a:lnTo>
                    <a:pt x="232" y="1285"/>
                  </a:lnTo>
                  <a:lnTo>
                    <a:pt x="229" y="1281"/>
                  </a:lnTo>
                  <a:lnTo>
                    <a:pt x="228" y="1277"/>
                  </a:lnTo>
                  <a:lnTo>
                    <a:pt x="227" y="1275"/>
                  </a:lnTo>
                  <a:lnTo>
                    <a:pt x="228" y="1273"/>
                  </a:lnTo>
                  <a:lnTo>
                    <a:pt x="229" y="1272"/>
                  </a:lnTo>
                  <a:lnTo>
                    <a:pt x="232" y="1272"/>
                  </a:lnTo>
                  <a:lnTo>
                    <a:pt x="235" y="1273"/>
                  </a:lnTo>
                  <a:lnTo>
                    <a:pt x="238" y="1275"/>
                  </a:lnTo>
                  <a:lnTo>
                    <a:pt x="247" y="1282"/>
                  </a:lnTo>
                  <a:lnTo>
                    <a:pt x="259" y="1291"/>
                  </a:lnTo>
                  <a:lnTo>
                    <a:pt x="289" y="1317"/>
                  </a:lnTo>
                  <a:lnTo>
                    <a:pt x="324" y="1352"/>
                  </a:lnTo>
                  <a:lnTo>
                    <a:pt x="358" y="1390"/>
                  </a:lnTo>
                  <a:lnTo>
                    <a:pt x="385" y="1422"/>
                  </a:lnTo>
                  <a:lnTo>
                    <a:pt x="395" y="1434"/>
                  </a:lnTo>
                  <a:lnTo>
                    <a:pt x="403" y="1445"/>
                  </a:lnTo>
                  <a:lnTo>
                    <a:pt x="405" y="1450"/>
                  </a:lnTo>
                  <a:lnTo>
                    <a:pt x="406" y="1453"/>
                  </a:lnTo>
                  <a:lnTo>
                    <a:pt x="406" y="1456"/>
                  </a:lnTo>
                  <a:lnTo>
                    <a:pt x="406" y="1457"/>
                  </a:lnTo>
                  <a:close/>
                  <a:moveTo>
                    <a:pt x="652" y="1708"/>
                  </a:moveTo>
                  <a:lnTo>
                    <a:pt x="651" y="1709"/>
                  </a:lnTo>
                  <a:lnTo>
                    <a:pt x="648" y="1708"/>
                  </a:lnTo>
                  <a:lnTo>
                    <a:pt x="645" y="1707"/>
                  </a:lnTo>
                  <a:lnTo>
                    <a:pt x="642" y="1706"/>
                  </a:lnTo>
                  <a:lnTo>
                    <a:pt x="631" y="1699"/>
                  </a:lnTo>
                  <a:lnTo>
                    <a:pt x="619" y="1689"/>
                  </a:lnTo>
                  <a:lnTo>
                    <a:pt x="603" y="1676"/>
                  </a:lnTo>
                  <a:lnTo>
                    <a:pt x="587" y="1661"/>
                  </a:lnTo>
                  <a:lnTo>
                    <a:pt x="569" y="1644"/>
                  </a:lnTo>
                  <a:lnTo>
                    <a:pt x="549" y="1625"/>
                  </a:lnTo>
                  <a:lnTo>
                    <a:pt x="530" y="1605"/>
                  </a:lnTo>
                  <a:lnTo>
                    <a:pt x="513" y="1586"/>
                  </a:lnTo>
                  <a:lnTo>
                    <a:pt x="498" y="1569"/>
                  </a:lnTo>
                  <a:lnTo>
                    <a:pt x="485" y="1553"/>
                  </a:lnTo>
                  <a:lnTo>
                    <a:pt x="475" y="1540"/>
                  </a:lnTo>
                  <a:lnTo>
                    <a:pt x="468" y="1529"/>
                  </a:lnTo>
                  <a:lnTo>
                    <a:pt x="465" y="1525"/>
                  </a:lnTo>
                  <a:lnTo>
                    <a:pt x="463" y="1521"/>
                  </a:lnTo>
                  <a:lnTo>
                    <a:pt x="463" y="1518"/>
                  </a:lnTo>
                  <a:lnTo>
                    <a:pt x="463" y="1516"/>
                  </a:lnTo>
                  <a:lnTo>
                    <a:pt x="464" y="1516"/>
                  </a:lnTo>
                  <a:lnTo>
                    <a:pt x="466" y="1516"/>
                  </a:lnTo>
                  <a:lnTo>
                    <a:pt x="470" y="1517"/>
                  </a:lnTo>
                  <a:lnTo>
                    <a:pt x="474" y="1519"/>
                  </a:lnTo>
                  <a:lnTo>
                    <a:pt x="484" y="1526"/>
                  </a:lnTo>
                  <a:lnTo>
                    <a:pt x="496" y="1534"/>
                  </a:lnTo>
                  <a:lnTo>
                    <a:pt x="512" y="1548"/>
                  </a:lnTo>
                  <a:lnTo>
                    <a:pt x="528" y="1562"/>
                  </a:lnTo>
                  <a:lnTo>
                    <a:pt x="546" y="1580"/>
                  </a:lnTo>
                  <a:lnTo>
                    <a:pt x="566" y="1598"/>
                  </a:lnTo>
                  <a:lnTo>
                    <a:pt x="584" y="1618"/>
                  </a:lnTo>
                  <a:lnTo>
                    <a:pt x="602" y="1637"/>
                  </a:lnTo>
                  <a:lnTo>
                    <a:pt x="616" y="1655"/>
                  </a:lnTo>
                  <a:lnTo>
                    <a:pt x="630" y="1670"/>
                  </a:lnTo>
                  <a:lnTo>
                    <a:pt x="641" y="1683"/>
                  </a:lnTo>
                  <a:lnTo>
                    <a:pt x="647" y="1694"/>
                  </a:lnTo>
                  <a:lnTo>
                    <a:pt x="651" y="1699"/>
                  </a:lnTo>
                  <a:lnTo>
                    <a:pt x="652" y="1703"/>
                  </a:lnTo>
                  <a:lnTo>
                    <a:pt x="652" y="1706"/>
                  </a:lnTo>
                  <a:lnTo>
                    <a:pt x="652" y="1708"/>
                  </a:lnTo>
                  <a:close/>
                  <a:moveTo>
                    <a:pt x="197" y="1151"/>
                  </a:moveTo>
                  <a:lnTo>
                    <a:pt x="196" y="1152"/>
                  </a:lnTo>
                  <a:lnTo>
                    <a:pt x="194" y="1152"/>
                  </a:lnTo>
                  <a:lnTo>
                    <a:pt x="192" y="1151"/>
                  </a:lnTo>
                  <a:lnTo>
                    <a:pt x="189" y="1149"/>
                  </a:lnTo>
                  <a:lnTo>
                    <a:pt x="180" y="1143"/>
                  </a:lnTo>
                  <a:lnTo>
                    <a:pt x="169" y="1135"/>
                  </a:lnTo>
                  <a:lnTo>
                    <a:pt x="157" y="1124"/>
                  </a:lnTo>
                  <a:lnTo>
                    <a:pt x="142" y="1110"/>
                  </a:lnTo>
                  <a:lnTo>
                    <a:pt x="127" y="1095"/>
                  </a:lnTo>
                  <a:lnTo>
                    <a:pt x="110" y="1078"/>
                  </a:lnTo>
                  <a:lnTo>
                    <a:pt x="94" y="1061"/>
                  </a:lnTo>
                  <a:lnTo>
                    <a:pt x="79" y="1044"/>
                  </a:lnTo>
                  <a:lnTo>
                    <a:pt x="66" y="1028"/>
                  </a:lnTo>
                  <a:lnTo>
                    <a:pt x="55" y="1014"/>
                  </a:lnTo>
                  <a:lnTo>
                    <a:pt x="46" y="1002"/>
                  </a:lnTo>
                  <a:lnTo>
                    <a:pt x="41" y="993"/>
                  </a:lnTo>
                  <a:lnTo>
                    <a:pt x="37" y="985"/>
                  </a:lnTo>
                  <a:lnTo>
                    <a:pt x="37" y="981"/>
                  </a:lnTo>
                  <a:lnTo>
                    <a:pt x="39" y="980"/>
                  </a:lnTo>
                  <a:lnTo>
                    <a:pt x="40" y="981"/>
                  </a:lnTo>
                  <a:lnTo>
                    <a:pt x="43" y="981"/>
                  </a:lnTo>
                  <a:lnTo>
                    <a:pt x="46" y="983"/>
                  </a:lnTo>
                  <a:lnTo>
                    <a:pt x="55" y="988"/>
                  </a:lnTo>
                  <a:lnTo>
                    <a:pt x="66" y="997"/>
                  </a:lnTo>
                  <a:lnTo>
                    <a:pt x="93" y="1023"/>
                  </a:lnTo>
                  <a:lnTo>
                    <a:pt x="125" y="1055"/>
                  </a:lnTo>
                  <a:lnTo>
                    <a:pt x="155" y="1089"/>
                  </a:lnTo>
                  <a:lnTo>
                    <a:pt x="180" y="1117"/>
                  </a:lnTo>
                  <a:lnTo>
                    <a:pt x="189" y="1130"/>
                  </a:lnTo>
                  <a:lnTo>
                    <a:pt x="194" y="1139"/>
                  </a:lnTo>
                  <a:lnTo>
                    <a:pt x="197" y="1147"/>
                  </a:lnTo>
                  <a:lnTo>
                    <a:pt x="197" y="1151"/>
                  </a:lnTo>
                  <a:close/>
                  <a:moveTo>
                    <a:pt x="420" y="1382"/>
                  </a:moveTo>
                  <a:lnTo>
                    <a:pt x="419" y="1383"/>
                  </a:lnTo>
                  <a:lnTo>
                    <a:pt x="417" y="1383"/>
                  </a:lnTo>
                  <a:lnTo>
                    <a:pt x="414" y="1382"/>
                  </a:lnTo>
                  <a:lnTo>
                    <a:pt x="410" y="1380"/>
                  </a:lnTo>
                  <a:lnTo>
                    <a:pt x="401" y="1375"/>
                  </a:lnTo>
                  <a:lnTo>
                    <a:pt x="389" y="1366"/>
                  </a:lnTo>
                  <a:lnTo>
                    <a:pt x="376" y="1354"/>
                  </a:lnTo>
                  <a:lnTo>
                    <a:pt x="361" y="1340"/>
                  </a:lnTo>
                  <a:lnTo>
                    <a:pt x="344" y="1324"/>
                  </a:lnTo>
                  <a:lnTo>
                    <a:pt x="326" y="1306"/>
                  </a:lnTo>
                  <a:lnTo>
                    <a:pt x="310" y="1288"/>
                  </a:lnTo>
                  <a:lnTo>
                    <a:pt x="294" y="1271"/>
                  </a:lnTo>
                  <a:lnTo>
                    <a:pt x="281" y="1255"/>
                  </a:lnTo>
                  <a:lnTo>
                    <a:pt x="269" y="1240"/>
                  </a:lnTo>
                  <a:lnTo>
                    <a:pt x="260" y="1228"/>
                  </a:lnTo>
                  <a:lnTo>
                    <a:pt x="254" y="1218"/>
                  </a:lnTo>
                  <a:lnTo>
                    <a:pt x="251" y="1213"/>
                  </a:lnTo>
                  <a:lnTo>
                    <a:pt x="250" y="1210"/>
                  </a:lnTo>
                  <a:lnTo>
                    <a:pt x="249" y="1208"/>
                  </a:lnTo>
                  <a:lnTo>
                    <a:pt x="250" y="1206"/>
                  </a:lnTo>
                  <a:lnTo>
                    <a:pt x="251" y="1205"/>
                  </a:lnTo>
                  <a:lnTo>
                    <a:pt x="254" y="1205"/>
                  </a:lnTo>
                  <a:lnTo>
                    <a:pt x="256" y="1206"/>
                  </a:lnTo>
                  <a:lnTo>
                    <a:pt x="259" y="1208"/>
                  </a:lnTo>
                  <a:lnTo>
                    <a:pt x="269" y="1213"/>
                  </a:lnTo>
                  <a:lnTo>
                    <a:pt x="280" y="1223"/>
                  </a:lnTo>
                  <a:lnTo>
                    <a:pt x="309" y="1249"/>
                  </a:lnTo>
                  <a:lnTo>
                    <a:pt x="343" y="1282"/>
                  </a:lnTo>
                  <a:lnTo>
                    <a:pt x="375" y="1317"/>
                  </a:lnTo>
                  <a:lnTo>
                    <a:pt x="400" y="1348"/>
                  </a:lnTo>
                  <a:lnTo>
                    <a:pt x="410" y="1360"/>
                  </a:lnTo>
                  <a:lnTo>
                    <a:pt x="416" y="1371"/>
                  </a:lnTo>
                  <a:lnTo>
                    <a:pt x="418" y="1375"/>
                  </a:lnTo>
                  <a:lnTo>
                    <a:pt x="420" y="1379"/>
                  </a:lnTo>
                  <a:lnTo>
                    <a:pt x="420" y="1381"/>
                  </a:lnTo>
                  <a:lnTo>
                    <a:pt x="420" y="1382"/>
                  </a:lnTo>
                  <a:close/>
                  <a:moveTo>
                    <a:pt x="656" y="1624"/>
                  </a:moveTo>
                  <a:lnTo>
                    <a:pt x="655" y="1624"/>
                  </a:lnTo>
                  <a:lnTo>
                    <a:pt x="653" y="1624"/>
                  </a:lnTo>
                  <a:lnTo>
                    <a:pt x="650" y="1624"/>
                  </a:lnTo>
                  <a:lnTo>
                    <a:pt x="646" y="1622"/>
                  </a:lnTo>
                  <a:lnTo>
                    <a:pt x="636" y="1615"/>
                  </a:lnTo>
                  <a:lnTo>
                    <a:pt x="624" y="1606"/>
                  </a:lnTo>
                  <a:lnTo>
                    <a:pt x="610" y="1594"/>
                  </a:lnTo>
                  <a:lnTo>
                    <a:pt x="593" y="1580"/>
                  </a:lnTo>
                  <a:lnTo>
                    <a:pt x="576" y="1563"/>
                  </a:lnTo>
                  <a:lnTo>
                    <a:pt x="557" y="1544"/>
                  </a:lnTo>
                  <a:lnTo>
                    <a:pt x="539" y="1526"/>
                  </a:lnTo>
                  <a:lnTo>
                    <a:pt x="523" y="1508"/>
                  </a:lnTo>
                  <a:lnTo>
                    <a:pt x="508" y="1490"/>
                  </a:lnTo>
                  <a:lnTo>
                    <a:pt x="495" y="1476"/>
                  </a:lnTo>
                  <a:lnTo>
                    <a:pt x="486" y="1463"/>
                  </a:lnTo>
                  <a:lnTo>
                    <a:pt x="479" y="1452"/>
                  </a:lnTo>
                  <a:lnTo>
                    <a:pt x="476" y="1447"/>
                  </a:lnTo>
                  <a:lnTo>
                    <a:pt x="475" y="1444"/>
                  </a:lnTo>
                  <a:lnTo>
                    <a:pt x="474" y="1441"/>
                  </a:lnTo>
                  <a:lnTo>
                    <a:pt x="475" y="1440"/>
                  </a:lnTo>
                  <a:lnTo>
                    <a:pt x="476" y="1438"/>
                  </a:lnTo>
                  <a:lnTo>
                    <a:pt x="479" y="1438"/>
                  </a:lnTo>
                  <a:lnTo>
                    <a:pt x="482" y="1440"/>
                  </a:lnTo>
                  <a:lnTo>
                    <a:pt x="485" y="1441"/>
                  </a:lnTo>
                  <a:lnTo>
                    <a:pt x="495" y="1447"/>
                  </a:lnTo>
                  <a:lnTo>
                    <a:pt x="507" y="1457"/>
                  </a:lnTo>
                  <a:lnTo>
                    <a:pt x="522" y="1469"/>
                  </a:lnTo>
                  <a:lnTo>
                    <a:pt x="537" y="1484"/>
                  </a:lnTo>
                  <a:lnTo>
                    <a:pt x="555" y="1500"/>
                  </a:lnTo>
                  <a:lnTo>
                    <a:pt x="573" y="1518"/>
                  </a:lnTo>
                  <a:lnTo>
                    <a:pt x="591" y="1537"/>
                  </a:lnTo>
                  <a:lnTo>
                    <a:pt x="608" y="1555"/>
                  </a:lnTo>
                  <a:lnTo>
                    <a:pt x="623" y="1572"/>
                  </a:lnTo>
                  <a:lnTo>
                    <a:pt x="635" y="1587"/>
                  </a:lnTo>
                  <a:lnTo>
                    <a:pt x="645" y="1601"/>
                  </a:lnTo>
                  <a:lnTo>
                    <a:pt x="652" y="1611"/>
                  </a:lnTo>
                  <a:lnTo>
                    <a:pt x="654" y="1615"/>
                  </a:lnTo>
                  <a:lnTo>
                    <a:pt x="656" y="1619"/>
                  </a:lnTo>
                  <a:lnTo>
                    <a:pt x="656" y="1622"/>
                  </a:lnTo>
                  <a:lnTo>
                    <a:pt x="656" y="1624"/>
                  </a:lnTo>
                  <a:close/>
                  <a:moveTo>
                    <a:pt x="232" y="1092"/>
                  </a:moveTo>
                  <a:lnTo>
                    <a:pt x="230" y="1093"/>
                  </a:lnTo>
                  <a:lnTo>
                    <a:pt x="229" y="1093"/>
                  </a:lnTo>
                  <a:lnTo>
                    <a:pt x="226" y="1092"/>
                  </a:lnTo>
                  <a:lnTo>
                    <a:pt x="223" y="1091"/>
                  </a:lnTo>
                  <a:lnTo>
                    <a:pt x="215" y="1085"/>
                  </a:lnTo>
                  <a:lnTo>
                    <a:pt x="204" y="1077"/>
                  </a:lnTo>
                  <a:lnTo>
                    <a:pt x="192" y="1067"/>
                  </a:lnTo>
                  <a:lnTo>
                    <a:pt x="179" y="1053"/>
                  </a:lnTo>
                  <a:lnTo>
                    <a:pt x="163" y="1039"/>
                  </a:lnTo>
                  <a:lnTo>
                    <a:pt x="148" y="1023"/>
                  </a:lnTo>
                  <a:lnTo>
                    <a:pt x="132" y="1006"/>
                  </a:lnTo>
                  <a:lnTo>
                    <a:pt x="118" y="991"/>
                  </a:lnTo>
                  <a:lnTo>
                    <a:pt x="106" y="975"/>
                  </a:lnTo>
                  <a:lnTo>
                    <a:pt x="96" y="962"/>
                  </a:lnTo>
                  <a:lnTo>
                    <a:pt x="87" y="950"/>
                  </a:lnTo>
                  <a:lnTo>
                    <a:pt x="82" y="940"/>
                  </a:lnTo>
                  <a:lnTo>
                    <a:pt x="78" y="933"/>
                  </a:lnTo>
                  <a:lnTo>
                    <a:pt x="78" y="929"/>
                  </a:lnTo>
                  <a:lnTo>
                    <a:pt x="79" y="929"/>
                  </a:lnTo>
                  <a:lnTo>
                    <a:pt x="82" y="929"/>
                  </a:lnTo>
                  <a:lnTo>
                    <a:pt x="84" y="929"/>
                  </a:lnTo>
                  <a:lnTo>
                    <a:pt x="87" y="931"/>
                  </a:lnTo>
                  <a:lnTo>
                    <a:pt x="96" y="936"/>
                  </a:lnTo>
                  <a:lnTo>
                    <a:pt x="106" y="944"/>
                  </a:lnTo>
                  <a:lnTo>
                    <a:pt x="118" y="955"/>
                  </a:lnTo>
                  <a:lnTo>
                    <a:pt x="132" y="968"/>
                  </a:lnTo>
                  <a:lnTo>
                    <a:pt x="147" y="983"/>
                  </a:lnTo>
                  <a:lnTo>
                    <a:pt x="163" y="999"/>
                  </a:lnTo>
                  <a:lnTo>
                    <a:pt x="192" y="1031"/>
                  </a:lnTo>
                  <a:lnTo>
                    <a:pt x="215" y="1060"/>
                  </a:lnTo>
                  <a:lnTo>
                    <a:pt x="223" y="1072"/>
                  </a:lnTo>
                  <a:lnTo>
                    <a:pt x="229" y="1081"/>
                  </a:lnTo>
                  <a:lnTo>
                    <a:pt x="232" y="1089"/>
                  </a:lnTo>
                  <a:lnTo>
                    <a:pt x="232" y="1092"/>
                  </a:lnTo>
                  <a:close/>
                  <a:moveTo>
                    <a:pt x="446" y="1315"/>
                  </a:moveTo>
                  <a:lnTo>
                    <a:pt x="444" y="1316"/>
                  </a:lnTo>
                  <a:lnTo>
                    <a:pt x="442" y="1316"/>
                  </a:lnTo>
                  <a:lnTo>
                    <a:pt x="439" y="1315"/>
                  </a:lnTo>
                  <a:lnTo>
                    <a:pt x="436" y="1313"/>
                  </a:lnTo>
                  <a:lnTo>
                    <a:pt x="427" y="1307"/>
                  </a:lnTo>
                  <a:lnTo>
                    <a:pt x="416" y="1298"/>
                  </a:lnTo>
                  <a:lnTo>
                    <a:pt x="403" y="1287"/>
                  </a:lnTo>
                  <a:lnTo>
                    <a:pt x="388" y="1274"/>
                  </a:lnTo>
                  <a:lnTo>
                    <a:pt x="373" y="1260"/>
                  </a:lnTo>
                  <a:lnTo>
                    <a:pt x="356" y="1242"/>
                  </a:lnTo>
                  <a:lnTo>
                    <a:pt x="340" y="1226"/>
                  </a:lnTo>
                  <a:lnTo>
                    <a:pt x="324" y="1208"/>
                  </a:lnTo>
                  <a:lnTo>
                    <a:pt x="311" y="1192"/>
                  </a:lnTo>
                  <a:lnTo>
                    <a:pt x="300" y="1178"/>
                  </a:lnTo>
                  <a:lnTo>
                    <a:pt x="291" y="1166"/>
                  </a:lnTo>
                  <a:lnTo>
                    <a:pt x="286" y="1156"/>
                  </a:lnTo>
                  <a:lnTo>
                    <a:pt x="283" y="1153"/>
                  </a:lnTo>
                  <a:lnTo>
                    <a:pt x="282" y="1149"/>
                  </a:lnTo>
                  <a:lnTo>
                    <a:pt x="281" y="1146"/>
                  </a:lnTo>
                  <a:lnTo>
                    <a:pt x="282" y="1145"/>
                  </a:lnTo>
                  <a:lnTo>
                    <a:pt x="283" y="1144"/>
                  </a:lnTo>
                  <a:lnTo>
                    <a:pt x="284" y="1144"/>
                  </a:lnTo>
                  <a:lnTo>
                    <a:pt x="288" y="1145"/>
                  </a:lnTo>
                  <a:lnTo>
                    <a:pt x="291" y="1146"/>
                  </a:lnTo>
                  <a:lnTo>
                    <a:pt x="300" y="1153"/>
                  </a:lnTo>
                  <a:lnTo>
                    <a:pt x="311" y="1160"/>
                  </a:lnTo>
                  <a:lnTo>
                    <a:pt x="324" y="1171"/>
                  </a:lnTo>
                  <a:lnTo>
                    <a:pt x="339" y="1185"/>
                  </a:lnTo>
                  <a:lnTo>
                    <a:pt x="354" y="1200"/>
                  </a:lnTo>
                  <a:lnTo>
                    <a:pt x="372" y="1218"/>
                  </a:lnTo>
                  <a:lnTo>
                    <a:pt x="388" y="1234"/>
                  </a:lnTo>
                  <a:lnTo>
                    <a:pt x="403" y="1252"/>
                  </a:lnTo>
                  <a:lnTo>
                    <a:pt x="416" y="1267"/>
                  </a:lnTo>
                  <a:lnTo>
                    <a:pt x="427" y="1281"/>
                  </a:lnTo>
                  <a:lnTo>
                    <a:pt x="436" y="1293"/>
                  </a:lnTo>
                  <a:lnTo>
                    <a:pt x="442" y="1303"/>
                  </a:lnTo>
                  <a:lnTo>
                    <a:pt x="446" y="1311"/>
                  </a:lnTo>
                  <a:lnTo>
                    <a:pt x="446" y="1315"/>
                  </a:lnTo>
                  <a:close/>
                  <a:moveTo>
                    <a:pt x="672" y="1547"/>
                  </a:moveTo>
                  <a:lnTo>
                    <a:pt x="671" y="1547"/>
                  </a:lnTo>
                  <a:lnTo>
                    <a:pt x="668" y="1547"/>
                  </a:lnTo>
                  <a:lnTo>
                    <a:pt x="665" y="1547"/>
                  </a:lnTo>
                  <a:lnTo>
                    <a:pt x="662" y="1544"/>
                  </a:lnTo>
                  <a:lnTo>
                    <a:pt x="652" y="1538"/>
                  </a:lnTo>
                  <a:lnTo>
                    <a:pt x="641" y="1529"/>
                  </a:lnTo>
                  <a:lnTo>
                    <a:pt x="626" y="1518"/>
                  </a:lnTo>
                  <a:lnTo>
                    <a:pt x="611" y="1504"/>
                  </a:lnTo>
                  <a:lnTo>
                    <a:pt x="594" y="1488"/>
                  </a:lnTo>
                  <a:lnTo>
                    <a:pt x="577" y="1470"/>
                  </a:lnTo>
                  <a:lnTo>
                    <a:pt x="559" y="1453"/>
                  </a:lnTo>
                  <a:lnTo>
                    <a:pt x="544" y="1435"/>
                  </a:lnTo>
                  <a:lnTo>
                    <a:pt x="529" y="1419"/>
                  </a:lnTo>
                  <a:lnTo>
                    <a:pt x="517" y="1404"/>
                  </a:lnTo>
                  <a:lnTo>
                    <a:pt x="508" y="1392"/>
                  </a:lnTo>
                  <a:lnTo>
                    <a:pt x="502" y="1381"/>
                  </a:lnTo>
                  <a:lnTo>
                    <a:pt x="500" y="1377"/>
                  </a:lnTo>
                  <a:lnTo>
                    <a:pt x="498" y="1373"/>
                  </a:lnTo>
                  <a:lnTo>
                    <a:pt x="497" y="1371"/>
                  </a:lnTo>
                  <a:lnTo>
                    <a:pt x="498" y="1369"/>
                  </a:lnTo>
                  <a:lnTo>
                    <a:pt x="500" y="1369"/>
                  </a:lnTo>
                  <a:lnTo>
                    <a:pt x="502" y="1369"/>
                  </a:lnTo>
                  <a:lnTo>
                    <a:pt x="504" y="1369"/>
                  </a:lnTo>
                  <a:lnTo>
                    <a:pt x="508" y="1371"/>
                  </a:lnTo>
                  <a:lnTo>
                    <a:pt x="517" y="1377"/>
                  </a:lnTo>
                  <a:lnTo>
                    <a:pt x="529" y="1386"/>
                  </a:lnTo>
                  <a:lnTo>
                    <a:pt x="543" y="1398"/>
                  </a:lnTo>
                  <a:lnTo>
                    <a:pt x="558" y="1411"/>
                  </a:lnTo>
                  <a:lnTo>
                    <a:pt x="576" y="1427"/>
                  </a:lnTo>
                  <a:lnTo>
                    <a:pt x="593" y="1444"/>
                  </a:lnTo>
                  <a:lnTo>
                    <a:pt x="610" y="1463"/>
                  </a:lnTo>
                  <a:lnTo>
                    <a:pt x="626" y="1480"/>
                  </a:lnTo>
                  <a:lnTo>
                    <a:pt x="640" y="1496"/>
                  </a:lnTo>
                  <a:lnTo>
                    <a:pt x="652" y="1511"/>
                  </a:lnTo>
                  <a:lnTo>
                    <a:pt x="661" y="1523"/>
                  </a:lnTo>
                  <a:lnTo>
                    <a:pt x="667" y="1534"/>
                  </a:lnTo>
                  <a:lnTo>
                    <a:pt x="669" y="1539"/>
                  </a:lnTo>
                  <a:lnTo>
                    <a:pt x="672" y="1542"/>
                  </a:lnTo>
                  <a:lnTo>
                    <a:pt x="672" y="1544"/>
                  </a:lnTo>
                  <a:lnTo>
                    <a:pt x="672" y="1547"/>
                  </a:lnTo>
                  <a:close/>
                  <a:moveTo>
                    <a:pt x="277" y="1040"/>
                  </a:moveTo>
                  <a:lnTo>
                    <a:pt x="276" y="1040"/>
                  </a:lnTo>
                  <a:lnTo>
                    <a:pt x="273" y="1040"/>
                  </a:lnTo>
                  <a:lnTo>
                    <a:pt x="271" y="1040"/>
                  </a:lnTo>
                  <a:lnTo>
                    <a:pt x="268" y="1038"/>
                  </a:lnTo>
                  <a:lnTo>
                    <a:pt x="260" y="1034"/>
                  </a:lnTo>
                  <a:lnTo>
                    <a:pt x="250" y="1026"/>
                  </a:lnTo>
                  <a:lnTo>
                    <a:pt x="238" y="1015"/>
                  </a:lnTo>
                  <a:lnTo>
                    <a:pt x="225" y="1003"/>
                  </a:lnTo>
                  <a:lnTo>
                    <a:pt x="211" y="989"/>
                  </a:lnTo>
                  <a:lnTo>
                    <a:pt x="195" y="973"/>
                  </a:lnTo>
                  <a:lnTo>
                    <a:pt x="181" y="957"/>
                  </a:lnTo>
                  <a:lnTo>
                    <a:pt x="168" y="942"/>
                  </a:lnTo>
                  <a:lnTo>
                    <a:pt x="155" y="928"/>
                  </a:lnTo>
                  <a:lnTo>
                    <a:pt x="146" y="914"/>
                  </a:lnTo>
                  <a:lnTo>
                    <a:pt x="138" y="903"/>
                  </a:lnTo>
                  <a:lnTo>
                    <a:pt x="132" y="893"/>
                  </a:lnTo>
                  <a:lnTo>
                    <a:pt x="129" y="887"/>
                  </a:lnTo>
                  <a:lnTo>
                    <a:pt x="129" y="882"/>
                  </a:lnTo>
                  <a:lnTo>
                    <a:pt x="130" y="882"/>
                  </a:lnTo>
                  <a:lnTo>
                    <a:pt x="132" y="882"/>
                  </a:lnTo>
                  <a:lnTo>
                    <a:pt x="134" y="882"/>
                  </a:lnTo>
                  <a:lnTo>
                    <a:pt x="138" y="885"/>
                  </a:lnTo>
                  <a:lnTo>
                    <a:pt x="146" y="889"/>
                  </a:lnTo>
                  <a:lnTo>
                    <a:pt x="155" y="897"/>
                  </a:lnTo>
                  <a:lnTo>
                    <a:pt x="168" y="908"/>
                  </a:lnTo>
                  <a:lnTo>
                    <a:pt x="181" y="920"/>
                  </a:lnTo>
                  <a:lnTo>
                    <a:pt x="195" y="934"/>
                  </a:lnTo>
                  <a:lnTo>
                    <a:pt x="211" y="950"/>
                  </a:lnTo>
                  <a:lnTo>
                    <a:pt x="238" y="981"/>
                  </a:lnTo>
                  <a:lnTo>
                    <a:pt x="260" y="1008"/>
                  </a:lnTo>
                  <a:lnTo>
                    <a:pt x="268" y="1019"/>
                  </a:lnTo>
                  <a:lnTo>
                    <a:pt x="273" y="1029"/>
                  </a:lnTo>
                  <a:lnTo>
                    <a:pt x="277" y="1036"/>
                  </a:lnTo>
                  <a:lnTo>
                    <a:pt x="277" y="1040"/>
                  </a:lnTo>
                  <a:close/>
                  <a:moveTo>
                    <a:pt x="482" y="1253"/>
                  </a:moveTo>
                  <a:lnTo>
                    <a:pt x="480" y="1254"/>
                  </a:lnTo>
                  <a:lnTo>
                    <a:pt x="479" y="1254"/>
                  </a:lnTo>
                  <a:lnTo>
                    <a:pt x="475" y="1253"/>
                  </a:lnTo>
                  <a:lnTo>
                    <a:pt x="472" y="1252"/>
                  </a:lnTo>
                  <a:lnTo>
                    <a:pt x="464" y="1247"/>
                  </a:lnTo>
                  <a:lnTo>
                    <a:pt x="453" y="1239"/>
                  </a:lnTo>
                  <a:lnTo>
                    <a:pt x="441" y="1228"/>
                  </a:lnTo>
                  <a:lnTo>
                    <a:pt x="427" y="1216"/>
                  </a:lnTo>
                  <a:lnTo>
                    <a:pt x="411" y="1200"/>
                  </a:lnTo>
                  <a:lnTo>
                    <a:pt x="396" y="1185"/>
                  </a:lnTo>
                  <a:lnTo>
                    <a:pt x="380" y="1168"/>
                  </a:lnTo>
                  <a:lnTo>
                    <a:pt x="366" y="1152"/>
                  </a:lnTo>
                  <a:lnTo>
                    <a:pt x="353" y="1136"/>
                  </a:lnTo>
                  <a:lnTo>
                    <a:pt x="342" y="1123"/>
                  </a:lnTo>
                  <a:lnTo>
                    <a:pt x="334" y="1111"/>
                  </a:lnTo>
                  <a:lnTo>
                    <a:pt x="327" y="1101"/>
                  </a:lnTo>
                  <a:lnTo>
                    <a:pt x="326" y="1098"/>
                  </a:lnTo>
                  <a:lnTo>
                    <a:pt x="324" y="1094"/>
                  </a:lnTo>
                  <a:lnTo>
                    <a:pt x="324" y="1092"/>
                  </a:lnTo>
                  <a:lnTo>
                    <a:pt x="324" y="1090"/>
                  </a:lnTo>
                  <a:lnTo>
                    <a:pt x="325" y="1089"/>
                  </a:lnTo>
                  <a:lnTo>
                    <a:pt x="327" y="1089"/>
                  </a:lnTo>
                  <a:lnTo>
                    <a:pt x="331" y="1090"/>
                  </a:lnTo>
                  <a:lnTo>
                    <a:pt x="334" y="1091"/>
                  </a:lnTo>
                  <a:lnTo>
                    <a:pt x="342" y="1096"/>
                  </a:lnTo>
                  <a:lnTo>
                    <a:pt x="353" y="1105"/>
                  </a:lnTo>
                  <a:lnTo>
                    <a:pt x="366" y="1115"/>
                  </a:lnTo>
                  <a:lnTo>
                    <a:pt x="379" y="1128"/>
                  </a:lnTo>
                  <a:lnTo>
                    <a:pt x="395" y="1143"/>
                  </a:lnTo>
                  <a:lnTo>
                    <a:pt x="411" y="1159"/>
                  </a:lnTo>
                  <a:lnTo>
                    <a:pt x="427" y="1176"/>
                  </a:lnTo>
                  <a:lnTo>
                    <a:pt x="441" y="1192"/>
                  </a:lnTo>
                  <a:lnTo>
                    <a:pt x="453" y="1207"/>
                  </a:lnTo>
                  <a:lnTo>
                    <a:pt x="464" y="1220"/>
                  </a:lnTo>
                  <a:lnTo>
                    <a:pt x="472" y="1232"/>
                  </a:lnTo>
                  <a:lnTo>
                    <a:pt x="479" y="1242"/>
                  </a:lnTo>
                  <a:lnTo>
                    <a:pt x="482" y="1249"/>
                  </a:lnTo>
                  <a:lnTo>
                    <a:pt x="482" y="1253"/>
                  </a:lnTo>
                  <a:close/>
                  <a:moveTo>
                    <a:pt x="147" y="795"/>
                  </a:moveTo>
                  <a:lnTo>
                    <a:pt x="146" y="796"/>
                  </a:lnTo>
                  <a:lnTo>
                    <a:pt x="144" y="796"/>
                  </a:lnTo>
                  <a:lnTo>
                    <a:pt x="141" y="796"/>
                  </a:lnTo>
                  <a:lnTo>
                    <a:pt x="139" y="794"/>
                  </a:lnTo>
                  <a:lnTo>
                    <a:pt x="131" y="790"/>
                  </a:lnTo>
                  <a:lnTo>
                    <a:pt x="122" y="783"/>
                  </a:lnTo>
                  <a:lnTo>
                    <a:pt x="99" y="762"/>
                  </a:lnTo>
                  <a:lnTo>
                    <a:pt x="73" y="735"/>
                  </a:lnTo>
                  <a:lnTo>
                    <a:pt x="47" y="706"/>
                  </a:lnTo>
                  <a:lnTo>
                    <a:pt x="27" y="681"/>
                  </a:lnTo>
                  <a:lnTo>
                    <a:pt x="20" y="669"/>
                  </a:lnTo>
                  <a:lnTo>
                    <a:pt x="15" y="662"/>
                  </a:lnTo>
                  <a:lnTo>
                    <a:pt x="13" y="655"/>
                  </a:lnTo>
                  <a:lnTo>
                    <a:pt x="13" y="651"/>
                  </a:lnTo>
                  <a:lnTo>
                    <a:pt x="14" y="651"/>
                  </a:lnTo>
                  <a:lnTo>
                    <a:pt x="15" y="651"/>
                  </a:lnTo>
                  <a:lnTo>
                    <a:pt x="18" y="651"/>
                  </a:lnTo>
                  <a:lnTo>
                    <a:pt x="21" y="653"/>
                  </a:lnTo>
                  <a:lnTo>
                    <a:pt x="29" y="657"/>
                  </a:lnTo>
                  <a:lnTo>
                    <a:pt x="37" y="664"/>
                  </a:lnTo>
                  <a:lnTo>
                    <a:pt x="61" y="685"/>
                  </a:lnTo>
                  <a:lnTo>
                    <a:pt x="87" y="712"/>
                  </a:lnTo>
                  <a:lnTo>
                    <a:pt x="112" y="741"/>
                  </a:lnTo>
                  <a:lnTo>
                    <a:pt x="132" y="767"/>
                  </a:lnTo>
                  <a:lnTo>
                    <a:pt x="139" y="778"/>
                  </a:lnTo>
                  <a:lnTo>
                    <a:pt x="144" y="785"/>
                  </a:lnTo>
                  <a:lnTo>
                    <a:pt x="147" y="792"/>
                  </a:lnTo>
                  <a:lnTo>
                    <a:pt x="147" y="795"/>
                  </a:lnTo>
                  <a:close/>
                  <a:moveTo>
                    <a:pt x="332" y="993"/>
                  </a:moveTo>
                  <a:lnTo>
                    <a:pt x="331" y="994"/>
                  </a:lnTo>
                  <a:lnTo>
                    <a:pt x="329" y="994"/>
                  </a:lnTo>
                  <a:lnTo>
                    <a:pt x="326" y="993"/>
                  </a:lnTo>
                  <a:lnTo>
                    <a:pt x="323" y="992"/>
                  </a:lnTo>
                  <a:lnTo>
                    <a:pt x="315" y="986"/>
                  </a:lnTo>
                  <a:lnTo>
                    <a:pt x="305" y="980"/>
                  </a:lnTo>
                  <a:lnTo>
                    <a:pt x="294" y="970"/>
                  </a:lnTo>
                  <a:lnTo>
                    <a:pt x="282" y="957"/>
                  </a:lnTo>
                  <a:lnTo>
                    <a:pt x="268" y="944"/>
                  </a:lnTo>
                  <a:lnTo>
                    <a:pt x="254" y="929"/>
                  </a:lnTo>
                  <a:lnTo>
                    <a:pt x="227" y="899"/>
                  </a:lnTo>
                  <a:lnTo>
                    <a:pt x="206" y="872"/>
                  </a:lnTo>
                  <a:lnTo>
                    <a:pt x="198" y="861"/>
                  </a:lnTo>
                  <a:lnTo>
                    <a:pt x="193" y="853"/>
                  </a:lnTo>
                  <a:lnTo>
                    <a:pt x="190" y="846"/>
                  </a:lnTo>
                  <a:lnTo>
                    <a:pt x="190" y="843"/>
                  </a:lnTo>
                  <a:lnTo>
                    <a:pt x="191" y="842"/>
                  </a:lnTo>
                  <a:lnTo>
                    <a:pt x="193" y="842"/>
                  </a:lnTo>
                  <a:lnTo>
                    <a:pt x="195" y="842"/>
                  </a:lnTo>
                  <a:lnTo>
                    <a:pt x="198" y="844"/>
                  </a:lnTo>
                  <a:lnTo>
                    <a:pt x="206" y="848"/>
                  </a:lnTo>
                  <a:lnTo>
                    <a:pt x="216" y="856"/>
                  </a:lnTo>
                  <a:lnTo>
                    <a:pt x="227" y="866"/>
                  </a:lnTo>
                  <a:lnTo>
                    <a:pt x="240" y="877"/>
                  </a:lnTo>
                  <a:lnTo>
                    <a:pt x="254" y="890"/>
                  </a:lnTo>
                  <a:lnTo>
                    <a:pt x="269" y="906"/>
                  </a:lnTo>
                  <a:lnTo>
                    <a:pt x="296" y="935"/>
                  </a:lnTo>
                  <a:lnTo>
                    <a:pt x="316" y="962"/>
                  </a:lnTo>
                  <a:lnTo>
                    <a:pt x="324" y="973"/>
                  </a:lnTo>
                  <a:lnTo>
                    <a:pt x="330" y="982"/>
                  </a:lnTo>
                  <a:lnTo>
                    <a:pt x="332" y="988"/>
                  </a:lnTo>
                  <a:lnTo>
                    <a:pt x="332" y="993"/>
                  </a:lnTo>
                  <a:close/>
                  <a:moveTo>
                    <a:pt x="528" y="1197"/>
                  </a:moveTo>
                  <a:lnTo>
                    <a:pt x="527" y="1198"/>
                  </a:lnTo>
                  <a:lnTo>
                    <a:pt x="525" y="1198"/>
                  </a:lnTo>
                  <a:lnTo>
                    <a:pt x="523" y="1198"/>
                  </a:lnTo>
                  <a:lnTo>
                    <a:pt x="519" y="1196"/>
                  </a:lnTo>
                  <a:lnTo>
                    <a:pt x="511" y="1191"/>
                  </a:lnTo>
                  <a:lnTo>
                    <a:pt x="501" y="1184"/>
                  </a:lnTo>
                  <a:lnTo>
                    <a:pt x="489" y="1174"/>
                  </a:lnTo>
                  <a:lnTo>
                    <a:pt x="475" y="1162"/>
                  </a:lnTo>
                  <a:lnTo>
                    <a:pt x="461" y="1147"/>
                  </a:lnTo>
                  <a:lnTo>
                    <a:pt x="446" y="1132"/>
                  </a:lnTo>
                  <a:lnTo>
                    <a:pt x="430" y="1116"/>
                  </a:lnTo>
                  <a:lnTo>
                    <a:pt x="417" y="1101"/>
                  </a:lnTo>
                  <a:lnTo>
                    <a:pt x="405" y="1085"/>
                  </a:lnTo>
                  <a:lnTo>
                    <a:pt x="395" y="1072"/>
                  </a:lnTo>
                  <a:lnTo>
                    <a:pt x="386" y="1061"/>
                  </a:lnTo>
                  <a:lnTo>
                    <a:pt x="380" y="1051"/>
                  </a:lnTo>
                  <a:lnTo>
                    <a:pt x="377" y="1045"/>
                  </a:lnTo>
                  <a:lnTo>
                    <a:pt x="378" y="1040"/>
                  </a:lnTo>
                  <a:lnTo>
                    <a:pt x="379" y="1040"/>
                  </a:lnTo>
                  <a:lnTo>
                    <a:pt x="380" y="1040"/>
                  </a:lnTo>
                  <a:lnTo>
                    <a:pt x="384" y="1040"/>
                  </a:lnTo>
                  <a:lnTo>
                    <a:pt x="387" y="1041"/>
                  </a:lnTo>
                  <a:lnTo>
                    <a:pt x="395" y="1047"/>
                  </a:lnTo>
                  <a:lnTo>
                    <a:pt x="406" y="1055"/>
                  </a:lnTo>
                  <a:lnTo>
                    <a:pt x="418" y="1064"/>
                  </a:lnTo>
                  <a:lnTo>
                    <a:pt x="431" y="1077"/>
                  </a:lnTo>
                  <a:lnTo>
                    <a:pt x="446" y="1091"/>
                  </a:lnTo>
                  <a:lnTo>
                    <a:pt x="461" y="1106"/>
                  </a:lnTo>
                  <a:lnTo>
                    <a:pt x="475" y="1123"/>
                  </a:lnTo>
                  <a:lnTo>
                    <a:pt x="490" y="1138"/>
                  </a:lnTo>
                  <a:lnTo>
                    <a:pt x="502" y="1153"/>
                  </a:lnTo>
                  <a:lnTo>
                    <a:pt x="512" y="1166"/>
                  </a:lnTo>
                  <a:lnTo>
                    <a:pt x="519" y="1177"/>
                  </a:lnTo>
                  <a:lnTo>
                    <a:pt x="525" y="1186"/>
                  </a:lnTo>
                  <a:lnTo>
                    <a:pt x="528" y="1194"/>
                  </a:lnTo>
                  <a:lnTo>
                    <a:pt x="528" y="1197"/>
                  </a:lnTo>
                  <a:close/>
                  <a:moveTo>
                    <a:pt x="219" y="762"/>
                  </a:moveTo>
                  <a:lnTo>
                    <a:pt x="218" y="763"/>
                  </a:lnTo>
                  <a:lnTo>
                    <a:pt x="216" y="763"/>
                  </a:lnTo>
                  <a:lnTo>
                    <a:pt x="214" y="762"/>
                  </a:lnTo>
                  <a:lnTo>
                    <a:pt x="212" y="761"/>
                  </a:lnTo>
                  <a:lnTo>
                    <a:pt x="204" y="757"/>
                  </a:lnTo>
                  <a:lnTo>
                    <a:pt x="195" y="750"/>
                  </a:lnTo>
                  <a:lnTo>
                    <a:pt x="185" y="741"/>
                  </a:lnTo>
                  <a:lnTo>
                    <a:pt x="174" y="730"/>
                  </a:lnTo>
                  <a:lnTo>
                    <a:pt x="161" y="718"/>
                  </a:lnTo>
                  <a:lnTo>
                    <a:pt x="149" y="705"/>
                  </a:lnTo>
                  <a:lnTo>
                    <a:pt x="136" y="690"/>
                  </a:lnTo>
                  <a:lnTo>
                    <a:pt x="123" y="677"/>
                  </a:lnTo>
                  <a:lnTo>
                    <a:pt x="114" y="664"/>
                  </a:lnTo>
                  <a:lnTo>
                    <a:pt x="105" y="652"/>
                  </a:lnTo>
                  <a:lnTo>
                    <a:pt x="98" y="642"/>
                  </a:lnTo>
                  <a:lnTo>
                    <a:pt x="94" y="633"/>
                  </a:lnTo>
                  <a:lnTo>
                    <a:pt x="90" y="628"/>
                  </a:lnTo>
                  <a:lnTo>
                    <a:pt x="91" y="623"/>
                  </a:lnTo>
                  <a:lnTo>
                    <a:pt x="91" y="623"/>
                  </a:lnTo>
                  <a:lnTo>
                    <a:pt x="94" y="623"/>
                  </a:lnTo>
                  <a:lnTo>
                    <a:pt x="96" y="623"/>
                  </a:lnTo>
                  <a:lnTo>
                    <a:pt x="99" y="624"/>
                  </a:lnTo>
                  <a:lnTo>
                    <a:pt x="106" y="630"/>
                  </a:lnTo>
                  <a:lnTo>
                    <a:pt x="115" y="636"/>
                  </a:lnTo>
                  <a:lnTo>
                    <a:pt x="137" y="655"/>
                  </a:lnTo>
                  <a:lnTo>
                    <a:pt x="162" y="682"/>
                  </a:lnTo>
                  <a:lnTo>
                    <a:pt x="186" y="709"/>
                  </a:lnTo>
                  <a:lnTo>
                    <a:pt x="206" y="733"/>
                  </a:lnTo>
                  <a:lnTo>
                    <a:pt x="213" y="743"/>
                  </a:lnTo>
                  <a:lnTo>
                    <a:pt x="217" y="752"/>
                  </a:lnTo>
                  <a:lnTo>
                    <a:pt x="219" y="759"/>
                  </a:lnTo>
                  <a:lnTo>
                    <a:pt x="219" y="762"/>
                  </a:lnTo>
                  <a:close/>
                  <a:moveTo>
                    <a:pt x="397" y="951"/>
                  </a:moveTo>
                  <a:lnTo>
                    <a:pt x="396" y="952"/>
                  </a:lnTo>
                  <a:lnTo>
                    <a:pt x="395" y="952"/>
                  </a:lnTo>
                  <a:lnTo>
                    <a:pt x="391" y="951"/>
                  </a:lnTo>
                  <a:lnTo>
                    <a:pt x="389" y="950"/>
                  </a:lnTo>
                  <a:lnTo>
                    <a:pt x="382" y="945"/>
                  </a:lnTo>
                  <a:lnTo>
                    <a:pt x="372" y="938"/>
                  </a:lnTo>
                  <a:lnTo>
                    <a:pt x="361" y="929"/>
                  </a:lnTo>
                  <a:lnTo>
                    <a:pt x="348" y="918"/>
                  </a:lnTo>
                  <a:lnTo>
                    <a:pt x="335" y="904"/>
                  </a:lnTo>
                  <a:lnTo>
                    <a:pt x="322" y="890"/>
                  </a:lnTo>
                  <a:lnTo>
                    <a:pt x="296" y="861"/>
                  </a:lnTo>
                  <a:lnTo>
                    <a:pt x="276" y="836"/>
                  </a:lnTo>
                  <a:lnTo>
                    <a:pt x="268" y="825"/>
                  </a:lnTo>
                  <a:lnTo>
                    <a:pt x="264" y="816"/>
                  </a:lnTo>
                  <a:lnTo>
                    <a:pt x="260" y="810"/>
                  </a:lnTo>
                  <a:lnTo>
                    <a:pt x="261" y="806"/>
                  </a:lnTo>
                  <a:lnTo>
                    <a:pt x="262" y="805"/>
                  </a:lnTo>
                  <a:lnTo>
                    <a:pt x="264" y="805"/>
                  </a:lnTo>
                  <a:lnTo>
                    <a:pt x="266" y="806"/>
                  </a:lnTo>
                  <a:lnTo>
                    <a:pt x="269" y="807"/>
                  </a:lnTo>
                  <a:lnTo>
                    <a:pt x="277" y="812"/>
                  </a:lnTo>
                  <a:lnTo>
                    <a:pt x="286" y="818"/>
                  </a:lnTo>
                  <a:lnTo>
                    <a:pt x="309" y="839"/>
                  </a:lnTo>
                  <a:lnTo>
                    <a:pt x="336" y="867"/>
                  </a:lnTo>
                  <a:lnTo>
                    <a:pt x="363" y="896"/>
                  </a:lnTo>
                  <a:lnTo>
                    <a:pt x="383" y="921"/>
                  </a:lnTo>
                  <a:lnTo>
                    <a:pt x="389" y="932"/>
                  </a:lnTo>
                  <a:lnTo>
                    <a:pt x="395" y="940"/>
                  </a:lnTo>
                  <a:lnTo>
                    <a:pt x="397" y="946"/>
                  </a:lnTo>
                  <a:lnTo>
                    <a:pt x="397" y="951"/>
                  </a:lnTo>
                  <a:close/>
                  <a:moveTo>
                    <a:pt x="586" y="1147"/>
                  </a:moveTo>
                  <a:lnTo>
                    <a:pt x="584" y="1148"/>
                  </a:lnTo>
                  <a:lnTo>
                    <a:pt x="582" y="1148"/>
                  </a:lnTo>
                  <a:lnTo>
                    <a:pt x="580" y="1147"/>
                  </a:lnTo>
                  <a:lnTo>
                    <a:pt x="577" y="1146"/>
                  </a:lnTo>
                  <a:lnTo>
                    <a:pt x="569" y="1142"/>
                  </a:lnTo>
                  <a:lnTo>
                    <a:pt x="559" y="1134"/>
                  </a:lnTo>
                  <a:lnTo>
                    <a:pt x="547" y="1124"/>
                  </a:lnTo>
                  <a:lnTo>
                    <a:pt x="534" y="1113"/>
                  </a:lnTo>
                  <a:lnTo>
                    <a:pt x="521" y="1100"/>
                  </a:lnTo>
                  <a:lnTo>
                    <a:pt x="505" y="1084"/>
                  </a:lnTo>
                  <a:lnTo>
                    <a:pt x="491" y="1069"/>
                  </a:lnTo>
                  <a:lnTo>
                    <a:pt x="479" y="1055"/>
                  </a:lnTo>
                  <a:lnTo>
                    <a:pt x="466" y="1040"/>
                  </a:lnTo>
                  <a:lnTo>
                    <a:pt x="457" y="1028"/>
                  </a:lnTo>
                  <a:lnTo>
                    <a:pt x="449" y="1017"/>
                  </a:lnTo>
                  <a:lnTo>
                    <a:pt x="444" y="1008"/>
                  </a:lnTo>
                  <a:lnTo>
                    <a:pt x="442" y="1004"/>
                  </a:lnTo>
                  <a:lnTo>
                    <a:pt x="441" y="1000"/>
                  </a:lnTo>
                  <a:lnTo>
                    <a:pt x="441" y="998"/>
                  </a:lnTo>
                  <a:lnTo>
                    <a:pt x="441" y="997"/>
                  </a:lnTo>
                  <a:lnTo>
                    <a:pt x="442" y="996"/>
                  </a:lnTo>
                  <a:lnTo>
                    <a:pt x="444" y="996"/>
                  </a:lnTo>
                  <a:lnTo>
                    <a:pt x="447" y="996"/>
                  </a:lnTo>
                  <a:lnTo>
                    <a:pt x="450" y="998"/>
                  </a:lnTo>
                  <a:lnTo>
                    <a:pt x="458" y="1003"/>
                  </a:lnTo>
                  <a:lnTo>
                    <a:pt x="468" y="1010"/>
                  </a:lnTo>
                  <a:lnTo>
                    <a:pt x="480" y="1019"/>
                  </a:lnTo>
                  <a:lnTo>
                    <a:pt x="492" y="1031"/>
                  </a:lnTo>
                  <a:lnTo>
                    <a:pt x="506" y="1045"/>
                  </a:lnTo>
                  <a:lnTo>
                    <a:pt x="521" y="1060"/>
                  </a:lnTo>
                  <a:lnTo>
                    <a:pt x="535" y="1075"/>
                  </a:lnTo>
                  <a:lnTo>
                    <a:pt x="548" y="1090"/>
                  </a:lnTo>
                  <a:lnTo>
                    <a:pt x="560" y="1104"/>
                  </a:lnTo>
                  <a:lnTo>
                    <a:pt x="570" y="1116"/>
                  </a:lnTo>
                  <a:lnTo>
                    <a:pt x="578" y="1127"/>
                  </a:lnTo>
                  <a:lnTo>
                    <a:pt x="583" y="1136"/>
                  </a:lnTo>
                  <a:lnTo>
                    <a:pt x="586" y="1143"/>
                  </a:lnTo>
                  <a:lnTo>
                    <a:pt x="586" y="1147"/>
                  </a:lnTo>
                  <a:close/>
                  <a:moveTo>
                    <a:pt x="89" y="485"/>
                  </a:moveTo>
                  <a:lnTo>
                    <a:pt x="111" y="511"/>
                  </a:lnTo>
                  <a:lnTo>
                    <a:pt x="128" y="533"/>
                  </a:lnTo>
                  <a:lnTo>
                    <a:pt x="134" y="543"/>
                  </a:lnTo>
                  <a:lnTo>
                    <a:pt x="139" y="550"/>
                  </a:lnTo>
                  <a:lnTo>
                    <a:pt x="141" y="556"/>
                  </a:lnTo>
                  <a:lnTo>
                    <a:pt x="141" y="559"/>
                  </a:lnTo>
                  <a:lnTo>
                    <a:pt x="140" y="560"/>
                  </a:lnTo>
                  <a:lnTo>
                    <a:pt x="138" y="560"/>
                  </a:lnTo>
                  <a:lnTo>
                    <a:pt x="136" y="559"/>
                  </a:lnTo>
                  <a:lnTo>
                    <a:pt x="133" y="558"/>
                  </a:lnTo>
                  <a:lnTo>
                    <a:pt x="127" y="555"/>
                  </a:lnTo>
                  <a:lnTo>
                    <a:pt x="119" y="548"/>
                  </a:lnTo>
                  <a:lnTo>
                    <a:pt x="99" y="530"/>
                  </a:lnTo>
                  <a:lnTo>
                    <a:pt x="76" y="506"/>
                  </a:lnTo>
                  <a:lnTo>
                    <a:pt x="54" y="481"/>
                  </a:lnTo>
                  <a:lnTo>
                    <a:pt x="36" y="459"/>
                  </a:lnTo>
                  <a:lnTo>
                    <a:pt x="31" y="449"/>
                  </a:lnTo>
                  <a:lnTo>
                    <a:pt x="26" y="442"/>
                  </a:lnTo>
                  <a:lnTo>
                    <a:pt x="24" y="436"/>
                  </a:lnTo>
                  <a:lnTo>
                    <a:pt x="24" y="432"/>
                  </a:lnTo>
                  <a:lnTo>
                    <a:pt x="25" y="432"/>
                  </a:lnTo>
                  <a:lnTo>
                    <a:pt x="27" y="431"/>
                  </a:lnTo>
                  <a:lnTo>
                    <a:pt x="30" y="432"/>
                  </a:lnTo>
                  <a:lnTo>
                    <a:pt x="32" y="433"/>
                  </a:lnTo>
                  <a:lnTo>
                    <a:pt x="39" y="438"/>
                  </a:lnTo>
                  <a:lnTo>
                    <a:pt x="46" y="443"/>
                  </a:lnTo>
                  <a:lnTo>
                    <a:pt x="66" y="461"/>
                  </a:lnTo>
                  <a:lnTo>
                    <a:pt x="89" y="485"/>
                  </a:lnTo>
                  <a:close/>
                  <a:moveTo>
                    <a:pt x="302" y="732"/>
                  </a:moveTo>
                  <a:lnTo>
                    <a:pt x="301" y="733"/>
                  </a:lnTo>
                  <a:lnTo>
                    <a:pt x="299" y="733"/>
                  </a:lnTo>
                  <a:lnTo>
                    <a:pt x="297" y="732"/>
                  </a:lnTo>
                  <a:lnTo>
                    <a:pt x="294" y="731"/>
                  </a:lnTo>
                  <a:lnTo>
                    <a:pt x="288" y="728"/>
                  </a:lnTo>
                  <a:lnTo>
                    <a:pt x="279" y="721"/>
                  </a:lnTo>
                  <a:lnTo>
                    <a:pt x="269" y="712"/>
                  </a:lnTo>
                  <a:lnTo>
                    <a:pt x="258" y="703"/>
                  </a:lnTo>
                  <a:lnTo>
                    <a:pt x="246" y="690"/>
                  </a:lnTo>
                  <a:lnTo>
                    <a:pt x="233" y="677"/>
                  </a:lnTo>
                  <a:lnTo>
                    <a:pt x="209" y="651"/>
                  </a:lnTo>
                  <a:lnTo>
                    <a:pt x="192" y="628"/>
                  </a:lnTo>
                  <a:lnTo>
                    <a:pt x="185" y="618"/>
                  </a:lnTo>
                  <a:lnTo>
                    <a:pt x="181" y="609"/>
                  </a:lnTo>
                  <a:lnTo>
                    <a:pt x="179" y="603"/>
                  </a:lnTo>
                  <a:lnTo>
                    <a:pt x="179" y="600"/>
                  </a:lnTo>
                  <a:lnTo>
                    <a:pt x="180" y="599"/>
                  </a:lnTo>
                  <a:lnTo>
                    <a:pt x="181" y="599"/>
                  </a:lnTo>
                  <a:lnTo>
                    <a:pt x="183" y="600"/>
                  </a:lnTo>
                  <a:lnTo>
                    <a:pt x="185" y="601"/>
                  </a:lnTo>
                  <a:lnTo>
                    <a:pt x="193" y="605"/>
                  </a:lnTo>
                  <a:lnTo>
                    <a:pt x="202" y="611"/>
                  </a:lnTo>
                  <a:lnTo>
                    <a:pt x="223" y="630"/>
                  </a:lnTo>
                  <a:lnTo>
                    <a:pt x="247" y="655"/>
                  </a:lnTo>
                  <a:lnTo>
                    <a:pt x="270" y="682"/>
                  </a:lnTo>
                  <a:lnTo>
                    <a:pt x="289" y="706"/>
                  </a:lnTo>
                  <a:lnTo>
                    <a:pt x="296" y="715"/>
                  </a:lnTo>
                  <a:lnTo>
                    <a:pt x="300" y="724"/>
                  </a:lnTo>
                  <a:lnTo>
                    <a:pt x="302" y="729"/>
                  </a:lnTo>
                  <a:lnTo>
                    <a:pt x="302" y="732"/>
                  </a:lnTo>
                  <a:close/>
                  <a:moveTo>
                    <a:pt x="473" y="913"/>
                  </a:moveTo>
                  <a:lnTo>
                    <a:pt x="472" y="914"/>
                  </a:lnTo>
                  <a:lnTo>
                    <a:pt x="470" y="914"/>
                  </a:lnTo>
                  <a:lnTo>
                    <a:pt x="468" y="913"/>
                  </a:lnTo>
                  <a:lnTo>
                    <a:pt x="464" y="912"/>
                  </a:lnTo>
                  <a:lnTo>
                    <a:pt x="458" y="908"/>
                  </a:lnTo>
                  <a:lnTo>
                    <a:pt x="448" y="901"/>
                  </a:lnTo>
                  <a:lnTo>
                    <a:pt x="438" y="893"/>
                  </a:lnTo>
                  <a:lnTo>
                    <a:pt x="426" y="882"/>
                  </a:lnTo>
                  <a:lnTo>
                    <a:pt x="414" y="870"/>
                  </a:lnTo>
                  <a:lnTo>
                    <a:pt x="400" y="857"/>
                  </a:lnTo>
                  <a:lnTo>
                    <a:pt x="387" y="843"/>
                  </a:lnTo>
                  <a:lnTo>
                    <a:pt x="375" y="828"/>
                  </a:lnTo>
                  <a:lnTo>
                    <a:pt x="365" y="816"/>
                  </a:lnTo>
                  <a:lnTo>
                    <a:pt x="356" y="804"/>
                  </a:lnTo>
                  <a:lnTo>
                    <a:pt x="348" y="794"/>
                  </a:lnTo>
                  <a:lnTo>
                    <a:pt x="344" y="785"/>
                  </a:lnTo>
                  <a:lnTo>
                    <a:pt x="342" y="779"/>
                  </a:lnTo>
                  <a:lnTo>
                    <a:pt x="342" y="775"/>
                  </a:lnTo>
                  <a:lnTo>
                    <a:pt x="343" y="774"/>
                  </a:lnTo>
                  <a:lnTo>
                    <a:pt x="344" y="774"/>
                  </a:lnTo>
                  <a:lnTo>
                    <a:pt x="347" y="775"/>
                  </a:lnTo>
                  <a:lnTo>
                    <a:pt x="350" y="776"/>
                  </a:lnTo>
                  <a:lnTo>
                    <a:pt x="357" y="781"/>
                  </a:lnTo>
                  <a:lnTo>
                    <a:pt x="366" y="788"/>
                  </a:lnTo>
                  <a:lnTo>
                    <a:pt x="377" y="796"/>
                  </a:lnTo>
                  <a:lnTo>
                    <a:pt x="388" y="806"/>
                  </a:lnTo>
                  <a:lnTo>
                    <a:pt x="401" y="818"/>
                  </a:lnTo>
                  <a:lnTo>
                    <a:pt x="415" y="833"/>
                  </a:lnTo>
                  <a:lnTo>
                    <a:pt x="439" y="860"/>
                  </a:lnTo>
                  <a:lnTo>
                    <a:pt x="459" y="885"/>
                  </a:lnTo>
                  <a:lnTo>
                    <a:pt x="465" y="895"/>
                  </a:lnTo>
                  <a:lnTo>
                    <a:pt x="470" y="903"/>
                  </a:lnTo>
                  <a:lnTo>
                    <a:pt x="473" y="910"/>
                  </a:lnTo>
                  <a:lnTo>
                    <a:pt x="473" y="913"/>
                  </a:lnTo>
                  <a:close/>
                  <a:moveTo>
                    <a:pt x="653" y="1102"/>
                  </a:moveTo>
                  <a:lnTo>
                    <a:pt x="652" y="1103"/>
                  </a:lnTo>
                  <a:lnTo>
                    <a:pt x="651" y="1103"/>
                  </a:lnTo>
                  <a:lnTo>
                    <a:pt x="647" y="1102"/>
                  </a:lnTo>
                  <a:lnTo>
                    <a:pt x="645" y="1101"/>
                  </a:lnTo>
                  <a:lnTo>
                    <a:pt x="637" y="1096"/>
                  </a:lnTo>
                  <a:lnTo>
                    <a:pt x="628" y="1090"/>
                  </a:lnTo>
                  <a:lnTo>
                    <a:pt x="616" y="1080"/>
                  </a:lnTo>
                  <a:lnTo>
                    <a:pt x="604" y="1069"/>
                  </a:lnTo>
                  <a:lnTo>
                    <a:pt x="590" y="1057"/>
                  </a:lnTo>
                  <a:lnTo>
                    <a:pt x="577" y="1042"/>
                  </a:lnTo>
                  <a:lnTo>
                    <a:pt x="562" y="1028"/>
                  </a:lnTo>
                  <a:lnTo>
                    <a:pt x="549" y="1014"/>
                  </a:lnTo>
                  <a:lnTo>
                    <a:pt x="538" y="999"/>
                  </a:lnTo>
                  <a:lnTo>
                    <a:pt x="529" y="987"/>
                  </a:lnTo>
                  <a:lnTo>
                    <a:pt x="522" y="977"/>
                  </a:lnTo>
                  <a:lnTo>
                    <a:pt x="517" y="968"/>
                  </a:lnTo>
                  <a:lnTo>
                    <a:pt x="514" y="962"/>
                  </a:lnTo>
                  <a:lnTo>
                    <a:pt x="515" y="957"/>
                  </a:lnTo>
                  <a:lnTo>
                    <a:pt x="516" y="956"/>
                  </a:lnTo>
                  <a:lnTo>
                    <a:pt x="517" y="956"/>
                  </a:lnTo>
                  <a:lnTo>
                    <a:pt x="519" y="957"/>
                  </a:lnTo>
                  <a:lnTo>
                    <a:pt x="523" y="959"/>
                  </a:lnTo>
                  <a:lnTo>
                    <a:pt x="530" y="963"/>
                  </a:lnTo>
                  <a:lnTo>
                    <a:pt x="540" y="970"/>
                  </a:lnTo>
                  <a:lnTo>
                    <a:pt x="551" y="978"/>
                  </a:lnTo>
                  <a:lnTo>
                    <a:pt x="565" y="991"/>
                  </a:lnTo>
                  <a:lnTo>
                    <a:pt x="578" y="1003"/>
                  </a:lnTo>
                  <a:lnTo>
                    <a:pt x="592" y="1017"/>
                  </a:lnTo>
                  <a:lnTo>
                    <a:pt x="605" y="1032"/>
                  </a:lnTo>
                  <a:lnTo>
                    <a:pt x="618" y="1047"/>
                  </a:lnTo>
                  <a:lnTo>
                    <a:pt x="629" y="1060"/>
                  </a:lnTo>
                  <a:lnTo>
                    <a:pt x="639" y="1072"/>
                  </a:lnTo>
                  <a:lnTo>
                    <a:pt x="646" y="1082"/>
                  </a:lnTo>
                  <a:lnTo>
                    <a:pt x="651" y="1091"/>
                  </a:lnTo>
                  <a:lnTo>
                    <a:pt x="654" y="1098"/>
                  </a:lnTo>
                  <a:lnTo>
                    <a:pt x="653" y="1102"/>
                  </a:lnTo>
                  <a:close/>
                  <a:moveTo>
                    <a:pt x="190" y="470"/>
                  </a:moveTo>
                  <a:lnTo>
                    <a:pt x="211" y="494"/>
                  </a:lnTo>
                  <a:lnTo>
                    <a:pt x="227" y="516"/>
                  </a:lnTo>
                  <a:lnTo>
                    <a:pt x="233" y="525"/>
                  </a:lnTo>
                  <a:lnTo>
                    <a:pt x="237" y="533"/>
                  </a:lnTo>
                  <a:lnTo>
                    <a:pt x="239" y="538"/>
                  </a:lnTo>
                  <a:lnTo>
                    <a:pt x="239" y="541"/>
                  </a:lnTo>
                  <a:lnTo>
                    <a:pt x="238" y="541"/>
                  </a:lnTo>
                  <a:lnTo>
                    <a:pt x="237" y="543"/>
                  </a:lnTo>
                  <a:lnTo>
                    <a:pt x="235" y="541"/>
                  </a:lnTo>
                  <a:lnTo>
                    <a:pt x="232" y="540"/>
                  </a:lnTo>
                  <a:lnTo>
                    <a:pt x="226" y="537"/>
                  </a:lnTo>
                  <a:lnTo>
                    <a:pt x="218" y="530"/>
                  </a:lnTo>
                  <a:lnTo>
                    <a:pt x="198" y="514"/>
                  </a:lnTo>
                  <a:lnTo>
                    <a:pt x="176" y="491"/>
                  </a:lnTo>
                  <a:lnTo>
                    <a:pt x="155" y="466"/>
                  </a:lnTo>
                  <a:lnTo>
                    <a:pt x="139" y="444"/>
                  </a:lnTo>
                  <a:lnTo>
                    <a:pt x="132" y="436"/>
                  </a:lnTo>
                  <a:lnTo>
                    <a:pt x="129" y="428"/>
                  </a:lnTo>
                  <a:lnTo>
                    <a:pt x="127" y="422"/>
                  </a:lnTo>
                  <a:lnTo>
                    <a:pt x="127" y="419"/>
                  </a:lnTo>
                  <a:lnTo>
                    <a:pt x="129" y="418"/>
                  </a:lnTo>
                  <a:lnTo>
                    <a:pt x="133" y="420"/>
                  </a:lnTo>
                  <a:lnTo>
                    <a:pt x="140" y="423"/>
                  </a:lnTo>
                  <a:lnTo>
                    <a:pt x="148" y="430"/>
                  </a:lnTo>
                  <a:lnTo>
                    <a:pt x="168" y="447"/>
                  </a:lnTo>
                  <a:lnTo>
                    <a:pt x="190" y="470"/>
                  </a:lnTo>
                  <a:close/>
                  <a:moveTo>
                    <a:pt x="394" y="707"/>
                  </a:moveTo>
                  <a:lnTo>
                    <a:pt x="393" y="708"/>
                  </a:lnTo>
                  <a:lnTo>
                    <a:pt x="391" y="708"/>
                  </a:lnTo>
                  <a:lnTo>
                    <a:pt x="389" y="708"/>
                  </a:lnTo>
                  <a:lnTo>
                    <a:pt x="386" y="707"/>
                  </a:lnTo>
                  <a:lnTo>
                    <a:pt x="379" y="703"/>
                  </a:lnTo>
                  <a:lnTo>
                    <a:pt x="372" y="697"/>
                  </a:lnTo>
                  <a:lnTo>
                    <a:pt x="362" y="688"/>
                  </a:lnTo>
                  <a:lnTo>
                    <a:pt x="351" y="679"/>
                  </a:lnTo>
                  <a:lnTo>
                    <a:pt x="340" y="667"/>
                  </a:lnTo>
                  <a:lnTo>
                    <a:pt x="327" y="655"/>
                  </a:lnTo>
                  <a:lnTo>
                    <a:pt x="305" y="630"/>
                  </a:lnTo>
                  <a:lnTo>
                    <a:pt x="288" y="607"/>
                  </a:lnTo>
                  <a:lnTo>
                    <a:pt x="281" y="598"/>
                  </a:lnTo>
                  <a:lnTo>
                    <a:pt x="278" y="590"/>
                  </a:lnTo>
                  <a:lnTo>
                    <a:pt x="276" y="585"/>
                  </a:lnTo>
                  <a:lnTo>
                    <a:pt x="276" y="580"/>
                  </a:lnTo>
                  <a:lnTo>
                    <a:pt x="277" y="580"/>
                  </a:lnTo>
                  <a:lnTo>
                    <a:pt x="278" y="580"/>
                  </a:lnTo>
                  <a:lnTo>
                    <a:pt x="280" y="580"/>
                  </a:lnTo>
                  <a:lnTo>
                    <a:pt x="283" y="581"/>
                  </a:lnTo>
                  <a:lnTo>
                    <a:pt x="290" y="586"/>
                  </a:lnTo>
                  <a:lnTo>
                    <a:pt x="298" y="591"/>
                  </a:lnTo>
                  <a:lnTo>
                    <a:pt x="318" y="609"/>
                  </a:lnTo>
                  <a:lnTo>
                    <a:pt x="342" y="633"/>
                  </a:lnTo>
                  <a:lnTo>
                    <a:pt x="364" y="658"/>
                  </a:lnTo>
                  <a:lnTo>
                    <a:pt x="382" y="681"/>
                  </a:lnTo>
                  <a:lnTo>
                    <a:pt x="387" y="690"/>
                  </a:lnTo>
                  <a:lnTo>
                    <a:pt x="391" y="698"/>
                  </a:lnTo>
                  <a:lnTo>
                    <a:pt x="394" y="704"/>
                  </a:lnTo>
                  <a:lnTo>
                    <a:pt x="394" y="707"/>
                  </a:lnTo>
                  <a:close/>
                  <a:moveTo>
                    <a:pt x="558" y="880"/>
                  </a:moveTo>
                  <a:lnTo>
                    <a:pt x="557" y="881"/>
                  </a:lnTo>
                  <a:lnTo>
                    <a:pt x="555" y="881"/>
                  </a:lnTo>
                  <a:lnTo>
                    <a:pt x="553" y="881"/>
                  </a:lnTo>
                  <a:lnTo>
                    <a:pt x="550" y="880"/>
                  </a:lnTo>
                  <a:lnTo>
                    <a:pt x="543" y="876"/>
                  </a:lnTo>
                  <a:lnTo>
                    <a:pt x="534" y="869"/>
                  </a:lnTo>
                  <a:lnTo>
                    <a:pt x="524" y="861"/>
                  </a:lnTo>
                  <a:lnTo>
                    <a:pt x="513" y="850"/>
                  </a:lnTo>
                  <a:lnTo>
                    <a:pt x="501" y="839"/>
                  </a:lnTo>
                  <a:lnTo>
                    <a:pt x="487" y="826"/>
                  </a:lnTo>
                  <a:lnTo>
                    <a:pt x="475" y="812"/>
                  </a:lnTo>
                  <a:lnTo>
                    <a:pt x="463" y="800"/>
                  </a:lnTo>
                  <a:lnTo>
                    <a:pt x="453" y="786"/>
                  </a:lnTo>
                  <a:lnTo>
                    <a:pt x="446" y="775"/>
                  </a:lnTo>
                  <a:lnTo>
                    <a:pt x="439" y="765"/>
                  </a:lnTo>
                  <a:lnTo>
                    <a:pt x="434" y="758"/>
                  </a:lnTo>
                  <a:lnTo>
                    <a:pt x="431" y="751"/>
                  </a:lnTo>
                  <a:lnTo>
                    <a:pt x="432" y="748"/>
                  </a:lnTo>
                  <a:lnTo>
                    <a:pt x="433" y="747"/>
                  </a:lnTo>
                  <a:lnTo>
                    <a:pt x="434" y="747"/>
                  </a:lnTo>
                  <a:lnTo>
                    <a:pt x="437" y="747"/>
                  </a:lnTo>
                  <a:lnTo>
                    <a:pt x="440" y="748"/>
                  </a:lnTo>
                  <a:lnTo>
                    <a:pt x="447" y="752"/>
                  </a:lnTo>
                  <a:lnTo>
                    <a:pt x="455" y="759"/>
                  </a:lnTo>
                  <a:lnTo>
                    <a:pt x="478" y="778"/>
                  </a:lnTo>
                  <a:lnTo>
                    <a:pt x="502" y="802"/>
                  </a:lnTo>
                  <a:lnTo>
                    <a:pt x="526" y="829"/>
                  </a:lnTo>
                  <a:lnTo>
                    <a:pt x="545" y="853"/>
                  </a:lnTo>
                  <a:lnTo>
                    <a:pt x="551" y="863"/>
                  </a:lnTo>
                  <a:lnTo>
                    <a:pt x="556" y="870"/>
                  </a:lnTo>
                  <a:lnTo>
                    <a:pt x="558" y="877"/>
                  </a:lnTo>
                  <a:lnTo>
                    <a:pt x="558" y="880"/>
                  </a:lnTo>
                  <a:close/>
                  <a:moveTo>
                    <a:pt x="149" y="329"/>
                  </a:moveTo>
                  <a:lnTo>
                    <a:pt x="129" y="306"/>
                  </a:lnTo>
                  <a:lnTo>
                    <a:pt x="115" y="287"/>
                  </a:lnTo>
                  <a:lnTo>
                    <a:pt x="109" y="278"/>
                  </a:lnTo>
                  <a:lnTo>
                    <a:pt x="106" y="271"/>
                  </a:lnTo>
                  <a:lnTo>
                    <a:pt x="104" y="266"/>
                  </a:lnTo>
                  <a:lnTo>
                    <a:pt x="104" y="262"/>
                  </a:lnTo>
                  <a:lnTo>
                    <a:pt x="106" y="261"/>
                  </a:lnTo>
                  <a:lnTo>
                    <a:pt x="110" y="263"/>
                  </a:lnTo>
                  <a:lnTo>
                    <a:pt x="116" y="267"/>
                  </a:lnTo>
                  <a:lnTo>
                    <a:pt x="123" y="271"/>
                  </a:lnTo>
                  <a:lnTo>
                    <a:pt x="141" y="288"/>
                  </a:lnTo>
                  <a:lnTo>
                    <a:pt x="161" y="308"/>
                  </a:lnTo>
                  <a:lnTo>
                    <a:pt x="181" y="331"/>
                  </a:lnTo>
                  <a:lnTo>
                    <a:pt x="195" y="351"/>
                  </a:lnTo>
                  <a:lnTo>
                    <a:pt x="201" y="359"/>
                  </a:lnTo>
                  <a:lnTo>
                    <a:pt x="204" y="366"/>
                  </a:lnTo>
                  <a:lnTo>
                    <a:pt x="206" y="372"/>
                  </a:lnTo>
                  <a:lnTo>
                    <a:pt x="206" y="374"/>
                  </a:lnTo>
                  <a:lnTo>
                    <a:pt x="205" y="375"/>
                  </a:lnTo>
                  <a:lnTo>
                    <a:pt x="204" y="375"/>
                  </a:lnTo>
                  <a:lnTo>
                    <a:pt x="202" y="375"/>
                  </a:lnTo>
                  <a:lnTo>
                    <a:pt x="200" y="374"/>
                  </a:lnTo>
                  <a:lnTo>
                    <a:pt x="194" y="370"/>
                  </a:lnTo>
                  <a:lnTo>
                    <a:pt x="186" y="365"/>
                  </a:lnTo>
                  <a:lnTo>
                    <a:pt x="169" y="349"/>
                  </a:lnTo>
                  <a:lnTo>
                    <a:pt x="149" y="329"/>
                  </a:lnTo>
                  <a:close/>
                  <a:moveTo>
                    <a:pt x="238" y="409"/>
                  </a:moveTo>
                  <a:lnTo>
                    <a:pt x="239" y="409"/>
                  </a:lnTo>
                  <a:lnTo>
                    <a:pt x="241" y="409"/>
                  </a:lnTo>
                  <a:lnTo>
                    <a:pt x="243" y="409"/>
                  </a:lnTo>
                  <a:lnTo>
                    <a:pt x="246" y="410"/>
                  </a:lnTo>
                  <a:lnTo>
                    <a:pt x="251" y="413"/>
                  </a:lnTo>
                  <a:lnTo>
                    <a:pt x="259" y="419"/>
                  </a:lnTo>
                  <a:lnTo>
                    <a:pt x="278" y="436"/>
                  </a:lnTo>
                  <a:lnTo>
                    <a:pt x="299" y="458"/>
                  </a:lnTo>
                  <a:lnTo>
                    <a:pt x="320" y="481"/>
                  </a:lnTo>
                  <a:lnTo>
                    <a:pt x="335" y="502"/>
                  </a:lnTo>
                  <a:lnTo>
                    <a:pt x="341" y="511"/>
                  </a:lnTo>
                  <a:lnTo>
                    <a:pt x="345" y="517"/>
                  </a:lnTo>
                  <a:lnTo>
                    <a:pt x="346" y="523"/>
                  </a:lnTo>
                  <a:lnTo>
                    <a:pt x="346" y="526"/>
                  </a:lnTo>
                  <a:lnTo>
                    <a:pt x="345" y="527"/>
                  </a:lnTo>
                  <a:lnTo>
                    <a:pt x="344" y="527"/>
                  </a:lnTo>
                  <a:lnTo>
                    <a:pt x="342" y="527"/>
                  </a:lnTo>
                  <a:lnTo>
                    <a:pt x="340" y="526"/>
                  </a:lnTo>
                  <a:lnTo>
                    <a:pt x="333" y="523"/>
                  </a:lnTo>
                  <a:lnTo>
                    <a:pt x="325" y="517"/>
                  </a:lnTo>
                  <a:lnTo>
                    <a:pt x="308" y="501"/>
                  </a:lnTo>
                  <a:lnTo>
                    <a:pt x="286" y="479"/>
                  </a:lnTo>
                  <a:lnTo>
                    <a:pt x="265" y="455"/>
                  </a:lnTo>
                  <a:lnTo>
                    <a:pt x="249" y="434"/>
                  </a:lnTo>
                  <a:lnTo>
                    <a:pt x="244" y="426"/>
                  </a:lnTo>
                  <a:lnTo>
                    <a:pt x="240" y="419"/>
                  </a:lnTo>
                  <a:lnTo>
                    <a:pt x="238" y="413"/>
                  </a:lnTo>
                  <a:lnTo>
                    <a:pt x="238" y="409"/>
                  </a:lnTo>
                  <a:close/>
                  <a:moveTo>
                    <a:pt x="495" y="685"/>
                  </a:moveTo>
                  <a:lnTo>
                    <a:pt x="494" y="686"/>
                  </a:lnTo>
                  <a:lnTo>
                    <a:pt x="493" y="686"/>
                  </a:lnTo>
                  <a:lnTo>
                    <a:pt x="491" y="686"/>
                  </a:lnTo>
                  <a:lnTo>
                    <a:pt x="489" y="685"/>
                  </a:lnTo>
                  <a:lnTo>
                    <a:pt x="482" y="682"/>
                  </a:lnTo>
                  <a:lnTo>
                    <a:pt x="473" y="675"/>
                  </a:lnTo>
                  <a:lnTo>
                    <a:pt x="454" y="658"/>
                  </a:lnTo>
                  <a:lnTo>
                    <a:pt x="431" y="636"/>
                  </a:lnTo>
                  <a:lnTo>
                    <a:pt x="409" y="611"/>
                  </a:lnTo>
                  <a:lnTo>
                    <a:pt x="393" y="589"/>
                  </a:lnTo>
                  <a:lnTo>
                    <a:pt x="387" y="580"/>
                  </a:lnTo>
                  <a:lnTo>
                    <a:pt x="383" y="572"/>
                  </a:lnTo>
                  <a:lnTo>
                    <a:pt x="380" y="567"/>
                  </a:lnTo>
                  <a:lnTo>
                    <a:pt x="380" y="564"/>
                  </a:lnTo>
                  <a:lnTo>
                    <a:pt x="382" y="562"/>
                  </a:lnTo>
                  <a:lnTo>
                    <a:pt x="384" y="562"/>
                  </a:lnTo>
                  <a:lnTo>
                    <a:pt x="386" y="562"/>
                  </a:lnTo>
                  <a:lnTo>
                    <a:pt x="388" y="564"/>
                  </a:lnTo>
                  <a:lnTo>
                    <a:pt x="395" y="568"/>
                  </a:lnTo>
                  <a:lnTo>
                    <a:pt x="403" y="573"/>
                  </a:lnTo>
                  <a:lnTo>
                    <a:pt x="422" y="591"/>
                  </a:lnTo>
                  <a:lnTo>
                    <a:pt x="446" y="613"/>
                  </a:lnTo>
                  <a:lnTo>
                    <a:pt x="466" y="637"/>
                  </a:lnTo>
                  <a:lnTo>
                    <a:pt x="483" y="660"/>
                  </a:lnTo>
                  <a:lnTo>
                    <a:pt x="490" y="668"/>
                  </a:lnTo>
                  <a:lnTo>
                    <a:pt x="494" y="676"/>
                  </a:lnTo>
                  <a:lnTo>
                    <a:pt x="495" y="682"/>
                  </a:lnTo>
                  <a:lnTo>
                    <a:pt x="495" y="685"/>
                  </a:lnTo>
                  <a:close/>
                  <a:moveTo>
                    <a:pt x="653" y="852"/>
                  </a:moveTo>
                  <a:lnTo>
                    <a:pt x="652" y="852"/>
                  </a:lnTo>
                  <a:lnTo>
                    <a:pt x="650" y="853"/>
                  </a:lnTo>
                  <a:lnTo>
                    <a:pt x="647" y="852"/>
                  </a:lnTo>
                  <a:lnTo>
                    <a:pt x="645" y="850"/>
                  </a:lnTo>
                  <a:lnTo>
                    <a:pt x="639" y="847"/>
                  </a:lnTo>
                  <a:lnTo>
                    <a:pt x="630" y="840"/>
                  </a:lnTo>
                  <a:lnTo>
                    <a:pt x="620" y="833"/>
                  </a:lnTo>
                  <a:lnTo>
                    <a:pt x="609" y="824"/>
                  </a:lnTo>
                  <a:lnTo>
                    <a:pt x="598" y="812"/>
                  </a:lnTo>
                  <a:lnTo>
                    <a:pt x="586" y="800"/>
                  </a:lnTo>
                  <a:lnTo>
                    <a:pt x="573" y="786"/>
                  </a:lnTo>
                  <a:lnTo>
                    <a:pt x="562" y="774"/>
                  </a:lnTo>
                  <a:lnTo>
                    <a:pt x="553" y="762"/>
                  </a:lnTo>
                  <a:lnTo>
                    <a:pt x="545" y="751"/>
                  </a:lnTo>
                  <a:lnTo>
                    <a:pt x="538" y="742"/>
                  </a:lnTo>
                  <a:lnTo>
                    <a:pt x="534" y="735"/>
                  </a:lnTo>
                  <a:lnTo>
                    <a:pt x="533" y="728"/>
                  </a:lnTo>
                  <a:lnTo>
                    <a:pt x="533" y="725"/>
                  </a:lnTo>
                  <a:lnTo>
                    <a:pt x="534" y="724"/>
                  </a:lnTo>
                  <a:lnTo>
                    <a:pt x="535" y="724"/>
                  </a:lnTo>
                  <a:lnTo>
                    <a:pt x="537" y="724"/>
                  </a:lnTo>
                  <a:lnTo>
                    <a:pt x="540" y="725"/>
                  </a:lnTo>
                  <a:lnTo>
                    <a:pt x="547" y="729"/>
                  </a:lnTo>
                  <a:lnTo>
                    <a:pt x="555" y="735"/>
                  </a:lnTo>
                  <a:lnTo>
                    <a:pt x="576" y="752"/>
                  </a:lnTo>
                  <a:lnTo>
                    <a:pt x="600" y="776"/>
                  </a:lnTo>
                  <a:lnTo>
                    <a:pt x="623" y="802"/>
                  </a:lnTo>
                  <a:lnTo>
                    <a:pt x="641" y="824"/>
                  </a:lnTo>
                  <a:lnTo>
                    <a:pt x="646" y="834"/>
                  </a:lnTo>
                  <a:lnTo>
                    <a:pt x="651" y="842"/>
                  </a:lnTo>
                  <a:lnTo>
                    <a:pt x="653" y="847"/>
                  </a:lnTo>
                  <a:lnTo>
                    <a:pt x="653" y="852"/>
                  </a:lnTo>
                  <a:close/>
                  <a:moveTo>
                    <a:pt x="148" y="188"/>
                  </a:moveTo>
                  <a:lnTo>
                    <a:pt x="130" y="167"/>
                  </a:lnTo>
                  <a:lnTo>
                    <a:pt x="117" y="149"/>
                  </a:lnTo>
                  <a:lnTo>
                    <a:pt x="112" y="141"/>
                  </a:lnTo>
                  <a:lnTo>
                    <a:pt x="109" y="134"/>
                  </a:lnTo>
                  <a:lnTo>
                    <a:pt x="107" y="130"/>
                  </a:lnTo>
                  <a:lnTo>
                    <a:pt x="107" y="127"/>
                  </a:lnTo>
                  <a:lnTo>
                    <a:pt x="109" y="127"/>
                  </a:lnTo>
                  <a:lnTo>
                    <a:pt x="114" y="128"/>
                  </a:lnTo>
                  <a:lnTo>
                    <a:pt x="119" y="130"/>
                  </a:lnTo>
                  <a:lnTo>
                    <a:pt x="126" y="135"/>
                  </a:lnTo>
                  <a:lnTo>
                    <a:pt x="141" y="150"/>
                  </a:lnTo>
                  <a:lnTo>
                    <a:pt x="160" y="169"/>
                  </a:lnTo>
                  <a:lnTo>
                    <a:pt x="177" y="190"/>
                  </a:lnTo>
                  <a:lnTo>
                    <a:pt x="191" y="207"/>
                  </a:lnTo>
                  <a:lnTo>
                    <a:pt x="195" y="215"/>
                  </a:lnTo>
                  <a:lnTo>
                    <a:pt x="198" y="222"/>
                  </a:lnTo>
                  <a:lnTo>
                    <a:pt x="201" y="226"/>
                  </a:lnTo>
                  <a:lnTo>
                    <a:pt x="200" y="229"/>
                  </a:lnTo>
                  <a:lnTo>
                    <a:pt x="197" y="230"/>
                  </a:lnTo>
                  <a:lnTo>
                    <a:pt x="194" y="229"/>
                  </a:lnTo>
                  <a:lnTo>
                    <a:pt x="189" y="226"/>
                  </a:lnTo>
                  <a:lnTo>
                    <a:pt x="182" y="222"/>
                  </a:lnTo>
                  <a:lnTo>
                    <a:pt x="166" y="207"/>
                  </a:lnTo>
                  <a:lnTo>
                    <a:pt x="148" y="188"/>
                  </a:lnTo>
                  <a:close/>
                  <a:moveTo>
                    <a:pt x="329" y="369"/>
                  </a:moveTo>
                  <a:lnTo>
                    <a:pt x="325" y="369"/>
                  </a:lnTo>
                  <a:lnTo>
                    <a:pt x="322" y="368"/>
                  </a:lnTo>
                  <a:lnTo>
                    <a:pt x="316" y="366"/>
                  </a:lnTo>
                  <a:lnTo>
                    <a:pt x="309" y="361"/>
                  </a:lnTo>
                  <a:lnTo>
                    <a:pt x="292" y="346"/>
                  </a:lnTo>
                  <a:lnTo>
                    <a:pt x="273" y="326"/>
                  </a:lnTo>
                  <a:lnTo>
                    <a:pt x="255" y="304"/>
                  </a:lnTo>
                  <a:lnTo>
                    <a:pt x="240" y="286"/>
                  </a:lnTo>
                  <a:lnTo>
                    <a:pt x="235" y="277"/>
                  </a:lnTo>
                  <a:lnTo>
                    <a:pt x="232" y="270"/>
                  </a:lnTo>
                  <a:lnTo>
                    <a:pt x="229" y="266"/>
                  </a:lnTo>
                  <a:lnTo>
                    <a:pt x="230" y="262"/>
                  </a:lnTo>
                  <a:lnTo>
                    <a:pt x="233" y="261"/>
                  </a:lnTo>
                  <a:lnTo>
                    <a:pt x="236" y="262"/>
                  </a:lnTo>
                  <a:lnTo>
                    <a:pt x="241" y="266"/>
                  </a:lnTo>
                  <a:lnTo>
                    <a:pt x="249" y="270"/>
                  </a:lnTo>
                  <a:lnTo>
                    <a:pt x="266" y="286"/>
                  </a:lnTo>
                  <a:lnTo>
                    <a:pt x="286" y="305"/>
                  </a:lnTo>
                  <a:lnTo>
                    <a:pt x="304" y="327"/>
                  </a:lnTo>
                  <a:lnTo>
                    <a:pt x="319" y="346"/>
                  </a:lnTo>
                  <a:lnTo>
                    <a:pt x="323" y="354"/>
                  </a:lnTo>
                  <a:lnTo>
                    <a:pt x="326" y="361"/>
                  </a:lnTo>
                  <a:lnTo>
                    <a:pt x="329" y="366"/>
                  </a:lnTo>
                  <a:lnTo>
                    <a:pt x="329" y="369"/>
                  </a:lnTo>
                  <a:close/>
                  <a:moveTo>
                    <a:pt x="359" y="402"/>
                  </a:moveTo>
                  <a:lnTo>
                    <a:pt x="362" y="402"/>
                  </a:lnTo>
                  <a:lnTo>
                    <a:pt x="366" y="404"/>
                  </a:lnTo>
                  <a:lnTo>
                    <a:pt x="372" y="407"/>
                  </a:lnTo>
                  <a:lnTo>
                    <a:pt x="379" y="411"/>
                  </a:lnTo>
                  <a:lnTo>
                    <a:pt x="397" y="427"/>
                  </a:lnTo>
                  <a:lnTo>
                    <a:pt x="418" y="448"/>
                  </a:lnTo>
                  <a:lnTo>
                    <a:pt x="438" y="471"/>
                  </a:lnTo>
                  <a:lnTo>
                    <a:pt x="453" y="491"/>
                  </a:lnTo>
                  <a:lnTo>
                    <a:pt x="458" y="500"/>
                  </a:lnTo>
                  <a:lnTo>
                    <a:pt x="462" y="506"/>
                  </a:lnTo>
                  <a:lnTo>
                    <a:pt x="463" y="512"/>
                  </a:lnTo>
                  <a:lnTo>
                    <a:pt x="463" y="515"/>
                  </a:lnTo>
                  <a:lnTo>
                    <a:pt x="462" y="515"/>
                  </a:lnTo>
                  <a:lnTo>
                    <a:pt x="461" y="516"/>
                  </a:lnTo>
                  <a:lnTo>
                    <a:pt x="459" y="515"/>
                  </a:lnTo>
                  <a:lnTo>
                    <a:pt x="457" y="515"/>
                  </a:lnTo>
                  <a:lnTo>
                    <a:pt x="451" y="512"/>
                  </a:lnTo>
                  <a:lnTo>
                    <a:pt x="443" y="506"/>
                  </a:lnTo>
                  <a:lnTo>
                    <a:pt x="426" y="491"/>
                  </a:lnTo>
                  <a:lnTo>
                    <a:pt x="405" y="470"/>
                  </a:lnTo>
                  <a:lnTo>
                    <a:pt x="385" y="447"/>
                  </a:lnTo>
                  <a:lnTo>
                    <a:pt x="369" y="427"/>
                  </a:lnTo>
                  <a:lnTo>
                    <a:pt x="365" y="419"/>
                  </a:lnTo>
                  <a:lnTo>
                    <a:pt x="361" y="411"/>
                  </a:lnTo>
                  <a:lnTo>
                    <a:pt x="359" y="406"/>
                  </a:lnTo>
                  <a:lnTo>
                    <a:pt x="359" y="402"/>
                  </a:lnTo>
                  <a:close/>
                  <a:moveTo>
                    <a:pt x="545" y="620"/>
                  </a:moveTo>
                  <a:lnTo>
                    <a:pt x="524" y="596"/>
                  </a:lnTo>
                  <a:lnTo>
                    <a:pt x="507" y="576"/>
                  </a:lnTo>
                  <a:lnTo>
                    <a:pt x="502" y="567"/>
                  </a:lnTo>
                  <a:lnTo>
                    <a:pt x="498" y="559"/>
                  </a:lnTo>
                  <a:lnTo>
                    <a:pt x="496" y="554"/>
                  </a:lnTo>
                  <a:lnTo>
                    <a:pt x="496" y="550"/>
                  </a:lnTo>
                  <a:lnTo>
                    <a:pt x="497" y="549"/>
                  </a:lnTo>
                  <a:lnTo>
                    <a:pt x="498" y="549"/>
                  </a:lnTo>
                  <a:lnTo>
                    <a:pt x="501" y="549"/>
                  </a:lnTo>
                  <a:lnTo>
                    <a:pt x="504" y="550"/>
                  </a:lnTo>
                  <a:lnTo>
                    <a:pt x="509" y="554"/>
                  </a:lnTo>
                  <a:lnTo>
                    <a:pt x="517" y="559"/>
                  </a:lnTo>
                  <a:lnTo>
                    <a:pt x="536" y="576"/>
                  </a:lnTo>
                  <a:lnTo>
                    <a:pt x="558" y="597"/>
                  </a:lnTo>
                  <a:lnTo>
                    <a:pt x="579" y="621"/>
                  </a:lnTo>
                  <a:lnTo>
                    <a:pt x="596" y="642"/>
                  </a:lnTo>
                  <a:lnTo>
                    <a:pt x="601" y="651"/>
                  </a:lnTo>
                  <a:lnTo>
                    <a:pt x="604" y="657"/>
                  </a:lnTo>
                  <a:lnTo>
                    <a:pt x="607" y="663"/>
                  </a:lnTo>
                  <a:lnTo>
                    <a:pt x="607" y="666"/>
                  </a:lnTo>
                  <a:lnTo>
                    <a:pt x="605" y="667"/>
                  </a:lnTo>
                  <a:lnTo>
                    <a:pt x="603" y="667"/>
                  </a:lnTo>
                  <a:lnTo>
                    <a:pt x="601" y="667"/>
                  </a:lnTo>
                  <a:lnTo>
                    <a:pt x="599" y="666"/>
                  </a:lnTo>
                  <a:lnTo>
                    <a:pt x="593" y="663"/>
                  </a:lnTo>
                  <a:lnTo>
                    <a:pt x="586" y="657"/>
                  </a:lnTo>
                  <a:lnTo>
                    <a:pt x="566" y="642"/>
                  </a:lnTo>
                  <a:lnTo>
                    <a:pt x="545" y="620"/>
                  </a:lnTo>
                  <a:close/>
                  <a:moveTo>
                    <a:pt x="247" y="134"/>
                  </a:moveTo>
                  <a:lnTo>
                    <a:pt x="249" y="133"/>
                  </a:lnTo>
                  <a:lnTo>
                    <a:pt x="252" y="134"/>
                  </a:lnTo>
                  <a:lnTo>
                    <a:pt x="258" y="138"/>
                  </a:lnTo>
                  <a:lnTo>
                    <a:pt x="265" y="142"/>
                  </a:lnTo>
                  <a:lnTo>
                    <a:pt x="280" y="155"/>
                  </a:lnTo>
                  <a:lnTo>
                    <a:pt x="298" y="174"/>
                  </a:lnTo>
                  <a:lnTo>
                    <a:pt x="314" y="194"/>
                  </a:lnTo>
                  <a:lnTo>
                    <a:pt x="327" y="212"/>
                  </a:lnTo>
                  <a:lnTo>
                    <a:pt x="332" y="218"/>
                  </a:lnTo>
                  <a:lnTo>
                    <a:pt x="335" y="225"/>
                  </a:lnTo>
                  <a:lnTo>
                    <a:pt x="336" y="229"/>
                  </a:lnTo>
                  <a:lnTo>
                    <a:pt x="336" y="233"/>
                  </a:lnTo>
                  <a:lnTo>
                    <a:pt x="334" y="234"/>
                  </a:lnTo>
                  <a:lnTo>
                    <a:pt x="331" y="233"/>
                  </a:lnTo>
                  <a:lnTo>
                    <a:pt x="325" y="229"/>
                  </a:lnTo>
                  <a:lnTo>
                    <a:pt x="319" y="225"/>
                  </a:lnTo>
                  <a:lnTo>
                    <a:pt x="303" y="212"/>
                  </a:lnTo>
                  <a:lnTo>
                    <a:pt x="286" y="193"/>
                  </a:lnTo>
                  <a:lnTo>
                    <a:pt x="269" y="173"/>
                  </a:lnTo>
                  <a:lnTo>
                    <a:pt x="256" y="155"/>
                  </a:lnTo>
                  <a:lnTo>
                    <a:pt x="251" y="149"/>
                  </a:lnTo>
                  <a:lnTo>
                    <a:pt x="248" y="142"/>
                  </a:lnTo>
                  <a:lnTo>
                    <a:pt x="247" y="138"/>
                  </a:lnTo>
                  <a:lnTo>
                    <a:pt x="247" y="134"/>
                  </a:lnTo>
                  <a:close/>
                  <a:moveTo>
                    <a:pt x="365" y="263"/>
                  </a:moveTo>
                  <a:lnTo>
                    <a:pt x="367" y="262"/>
                  </a:lnTo>
                  <a:lnTo>
                    <a:pt x="371" y="263"/>
                  </a:lnTo>
                  <a:lnTo>
                    <a:pt x="376" y="267"/>
                  </a:lnTo>
                  <a:lnTo>
                    <a:pt x="383" y="271"/>
                  </a:lnTo>
                  <a:lnTo>
                    <a:pt x="399" y="286"/>
                  </a:lnTo>
                  <a:lnTo>
                    <a:pt x="418" y="304"/>
                  </a:lnTo>
                  <a:lnTo>
                    <a:pt x="436" y="325"/>
                  </a:lnTo>
                  <a:lnTo>
                    <a:pt x="450" y="343"/>
                  </a:lnTo>
                  <a:lnTo>
                    <a:pt x="454" y="351"/>
                  </a:lnTo>
                  <a:lnTo>
                    <a:pt x="458" y="357"/>
                  </a:lnTo>
                  <a:lnTo>
                    <a:pt x="459" y="363"/>
                  </a:lnTo>
                  <a:lnTo>
                    <a:pt x="459" y="365"/>
                  </a:lnTo>
                  <a:lnTo>
                    <a:pt x="457" y="366"/>
                  </a:lnTo>
                  <a:lnTo>
                    <a:pt x="453" y="365"/>
                  </a:lnTo>
                  <a:lnTo>
                    <a:pt x="448" y="363"/>
                  </a:lnTo>
                  <a:lnTo>
                    <a:pt x="441" y="357"/>
                  </a:lnTo>
                  <a:lnTo>
                    <a:pt x="425" y="344"/>
                  </a:lnTo>
                  <a:lnTo>
                    <a:pt x="406" y="325"/>
                  </a:lnTo>
                  <a:lnTo>
                    <a:pt x="387" y="304"/>
                  </a:lnTo>
                  <a:lnTo>
                    <a:pt x="374" y="286"/>
                  </a:lnTo>
                  <a:lnTo>
                    <a:pt x="369" y="278"/>
                  </a:lnTo>
                  <a:lnTo>
                    <a:pt x="366" y="271"/>
                  </a:lnTo>
                  <a:lnTo>
                    <a:pt x="364" y="267"/>
                  </a:lnTo>
                  <a:lnTo>
                    <a:pt x="365" y="263"/>
                  </a:lnTo>
                  <a:close/>
                  <a:moveTo>
                    <a:pt x="589" y="505"/>
                  </a:moveTo>
                  <a:lnTo>
                    <a:pt x="587" y="506"/>
                  </a:lnTo>
                  <a:lnTo>
                    <a:pt x="582" y="505"/>
                  </a:lnTo>
                  <a:lnTo>
                    <a:pt x="577" y="502"/>
                  </a:lnTo>
                  <a:lnTo>
                    <a:pt x="570" y="497"/>
                  </a:lnTo>
                  <a:lnTo>
                    <a:pt x="553" y="483"/>
                  </a:lnTo>
                  <a:lnTo>
                    <a:pt x="533" y="463"/>
                  </a:lnTo>
                  <a:lnTo>
                    <a:pt x="514" y="441"/>
                  </a:lnTo>
                  <a:lnTo>
                    <a:pt x="500" y="422"/>
                  </a:lnTo>
                  <a:lnTo>
                    <a:pt x="494" y="413"/>
                  </a:lnTo>
                  <a:lnTo>
                    <a:pt x="491" y="407"/>
                  </a:lnTo>
                  <a:lnTo>
                    <a:pt x="490" y="401"/>
                  </a:lnTo>
                  <a:lnTo>
                    <a:pt x="490" y="398"/>
                  </a:lnTo>
                  <a:lnTo>
                    <a:pt x="492" y="397"/>
                  </a:lnTo>
                  <a:lnTo>
                    <a:pt x="496" y="398"/>
                  </a:lnTo>
                  <a:lnTo>
                    <a:pt x="502" y="401"/>
                  </a:lnTo>
                  <a:lnTo>
                    <a:pt x="508" y="407"/>
                  </a:lnTo>
                  <a:lnTo>
                    <a:pt x="526" y="421"/>
                  </a:lnTo>
                  <a:lnTo>
                    <a:pt x="546" y="441"/>
                  </a:lnTo>
                  <a:lnTo>
                    <a:pt x="565" y="463"/>
                  </a:lnTo>
                  <a:lnTo>
                    <a:pt x="579" y="482"/>
                  </a:lnTo>
                  <a:lnTo>
                    <a:pt x="584" y="490"/>
                  </a:lnTo>
                  <a:lnTo>
                    <a:pt x="588" y="496"/>
                  </a:lnTo>
                  <a:lnTo>
                    <a:pt x="589" y="502"/>
                  </a:lnTo>
                  <a:lnTo>
                    <a:pt x="589" y="505"/>
                  </a:lnTo>
                  <a:close/>
                  <a:moveTo>
                    <a:pt x="548" y="326"/>
                  </a:moveTo>
                  <a:lnTo>
                    <a:pt x="530" y="305"/>
                  </a:lnTo>
                  <a:lnTo>
                    <a:pt x="517" y="288"/>
                  </a:lnTo>
                  <a:lnTo>
                    <a:pt x="513" y="281"/>
                  </a:lnTo>
                  <a:lnTo>
                    <a:pt x="509" y="274"/>
                  </a:lnTo>
                  <a:lnTo>
                    <a:pt x="508" y="270"/>
                  </a:lnTo>
                  <a:lnTo>
                    <a:pt x="508" y="267"/>
                  </a:lnTo>
                  <a:lnTo>
                    <a:pt x="511" y="266"/>
                  </a:lnTo>
                  <a:lnTo>
                    <a:pt x="514" y="267"/>
                  </a:lnTo>
                  <a:lnTo>
                    <a:pt x="519" y="269"/>
                  </a:lnTo>
                  <a:lnTo>
                    <a:pt x="526" y="273"/>
                  </a:lnTo>
                  <a:lnTo>
                    <a:pt x="541" y="287"/>
                  </a:lnTo>
                  <a:lnTo>
                    <a:pt x="560" y="305"/>
                  </a:lnTo>
                  <a:lnTo>
                    <a:pt x="577" y="325"/>
                  </a:lnTo>
                  <a:lnTo>
                    <a:pt x="590" y="343"/>
                  </a:lnTo>
                  <a:lnTo>
                    <a:pt x="594" y="351"/>
                  </a:lnTo>
                  <a:lnTo>
                    <a:pt x="598" y="356"/>
                  </a:lnTo>
                  <a:lnTo>
                    <a:pt x="600" y="362"/>
                  </a:lnTo>
                  <a:lnTo>
                    <a:pt x="599" y="364"/>
                  </a:lnTo>
                  <a:lnTo>
                    <a:pt x="597" y="365"/>
                  </a:lnTo>
                  <a:lnTo>
                    <a:pt x="593" y="364"/>
                  </a:lnTo>
                  <a:lnTo>
                    <a:pt x="588" y="362"/>
                  </a:lnTo>
                  <a:lnTo>
                    <a:pt x="581" y="357"/>
                  </a:lnTo>
                  <a:lnTo>
                    <a:pt x="566" y="344"/>
                  </a:lnTo>
                  <a:lnTo>
                    <a:pt x="548" y="326"/>
                  </a:lnTo>
                  <a:close/>
                </a:path>
              </a:pathLst>
            </a:custGeom>
            <a:solidFill>
              <a:srgbClr val="F0D7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CH"/>
            </a:p>
          </p:txBody>
        </p:sp>
        <p:sp>
          <p:nvSpPr>
            <p:cNvPr id="34" name="Freeform 24"/>
            <p:cNvSpPr>
              <a:spLocks noEditPoints="1"/>
            </p:cNvSpPr>
            <p:nvPr userDrawn="1"/>
          </p:nvSpPr>
          <p:spPr bwMode="auto">
            <a:xfrm>
              <a:off x="9824244" y="1325562"/>
              <a:ext cx="134938" cy="552450"/>
            </a:xfrm>
            <a:custGeom>
              <a:avLst/>
              <a:gdLst>
                <a:gd name="T0" fmla="*/ 148 w 678"/>
                <a:gd name="T1" fmla="*/ 2173 h 2783"/>
                <a:gd name="T2" fmla="*/ 100 w 678"/>
                <a:gd name="T3" fmla="*/ 1990 h 2783"/>
                <a:gd name="T4" fmla="*/ 14 w 678"/>
                <a:gd name="T5" fmla="*/ 1744 h 2783"/>
                <a:gd name="T6" fmla="*/ 172 w 678"/>
                <a:gd name="T7" fmla="*/ 1682 h 2783"/>
                <a:gd name="T8" fmla="*/ 92 w 678"/>
                <a:gd name="T9" fmla="*/ 1458 h 2783"/>
                <a:gd name="T10" fmla="*/ 60 w 678"/>
                <a:gd name="T11" fmla="*/ 1195 h 2783"/>
                <a:gd name="T12" fmla="*/ 0 w 678"/>
                <a:gd name="T13" fmla="*/ 857 h 2783"/>
                <a:gd name="T14" fmla="*/ 52 w 678"/>
                <a:gd name="T15" fmla="*/ 436 h 2783"/>
                <a:gd name="T16" fmla="*/ 678 w 678"/>
                <a:gd name="T17" fmla="*/ 851 h 2783"/>
                <a:gd name="T18" fmla="*/ 554 w 678"/>
                <a:gd name="T19" fmla="*/ 1084 h 2783"/>
                <a:gd name="T20" fmla="*/ 660 w 678"/>
                <a:gd name="T21" fmla="*/ 1596 h 2783"/>
                <a:gd name="T22" fmla="*/ 538 w 678"/>
                <a:gd name="T23" fmla="*/ 1993 h 2783"/>
                <a:gd name="T24" fmla="*/ 640 w 678"/>
                <a:gd name="T25" fmla="*/ 2215 h 2783"/>
                <a:gd name="T26" fmla="*/ 574 w 678"/>
                <a:gd name="T27" fmla="*/ 2313 h 2783"/>
                <a:gd name="T28" fmla="*/ 609 w 678"/>
                <a:gd name="T29" fmla="*/ 2481 h 2783"/>
                <a:gd name="T30" fmla="*/ 445 w 678"/>
                <a:gd name="T31" fmla="*/ 2512 h 2783"/>
                <a:gd name="T32" fmla="*/ 408 w 678"/>
                <a:gd name="T33" fmla="*/ 2547 h 2783"/>
                <a:gd name="T34" fmla="*/ 205 w 678"/>
                <a:gd name="T35" fmla="*/ 2316 h 2783"/>
                <a:gd name="T36" fmla="*/ 8 w 678"/>
                <a:gd name="T37" fmla="*/ 2080 h 2783"/>
                <a:gd name="T38" fmla="*/ 190 w 678"/>
                <a:gd name="T39" fmla="*/ 2158 h 2783"/>
                <a:gd name="T40" fmla="*/ 628 w 678"/>
                <a:gd name="T41" fmla="*/ 2558 h 2783"/>
                <a:gd name="T42" fmla="*/ 260 w 678"/>
                <a:gd name="T43" fmla="*/ 2172 h 2783"/>
                <a:gd name="T44" fmla="*/ 336 w 678"/>
                <a:gd name="T45" fmla="*/ 2129 h 2783"/>
                <a:gd name="T46" fmla="*/ 482 w 678"/>
                <a:gd name="T47" fmla="*/ 2216 h 2783"/>
                <a:gd name="T48" fmla="*/ 339 w 678"/>
                <a:gd name="T49" fmla="*/ 2014 h 2783"/>
                <a:gd name="T50" fmla="*/ 298 w 678"/>
                <a:gd name="T51" fmla="*/ 1937 h 2783"/>
                <a:gd name="T52" fmla="*/ 380 w 678"/>
                <a:gd name="T53" fmla="*/ 2016 h 2783"/>
                <a:gd name="T54" fmla="*/ 308 w 678"/>
                <a:gd name="T55" fmla="*/ 1888 h 2783"/>
                <a:gd name="T56" fmla="*/ 466 w 678"/>
                <a:gd name="T57" fmla="*/ 1980 h 2783"/>
                <a:gd name="T58" fmla="*/ 337 w 678"/>
                <a:gd name="T59" fmla="*/ 1758 h 2783"/>
                <a:gd name="T60" fmla="*/ 373 w 678"/>
                <a:gd name="T61" fmla="*/ 1739 h 2783"/>
                <a:gd name="T62" fmla="*/ 647 w 678"/>
                <a:gd name="T63" fmla="*/ 2023 h 2783"/>
                <a:gd name="T64" fmla="*/ 486 w 678"/>
                <a:gd name="T65" fmla="*/ 1801 h 2783"/>
                <a:gd name="T66" fmla="*/ 124 w 678"/>
                <a:gd name="T67" fmla="*/ 1343 h 2783"/>
                <a:gd name="T68" fmla="*/ 408 w 678"/>
                <a:gd name="T69" fmla="*/ 1610 h 2783"/>
                <a:gd name="T70" fmla="*/ 127 w 678"/>
                <a:gd name="T71" fmla="*/ 1254 h 2783"/>
                <a:gd name="T72" fmla="*/ 575 w 678"/>
                <a:gd name="T73" fmla="*/ 1704 h 2783"/>
                <a:gd name="T74" fmla="*/ 313 w 678"/>
                <a:gd name="T75" fmla="*/ 1349 h 2783"/>
                <a:gd name="T76" fmla="*/ 329 w 678"/>
                <a:gd name="T77" fmla="*/ 1285 h 2783"/>
                <a:gd name="T78" fmla="*/ 490 w 678"/>
                <a:gd name="T79" fmla="*/ 1464 h 2783"/>
                <a:gd name="T80" fmla="*/ 197 w 678"/>
                <a:gd name="T81" fmla="*/ 1055 h 2783"/>
                <a:gd name="T82" fmla="*/ 420 w 678"/>
                <a:gd name="T83" fmla="*/ 1268 h 2783"/>
                <a:gd name="T84" fmla="*/ 151 w 678"/>
                <a:gd name="T85" fmla="*/ 876 h 2783"/>
                <a:gd name="T86" fmla="*/ 614 w 678"/>
                <a:gd name="T87" fmla="*/ 1372 h 2783"/>
                <a:gd name="T88" fmla="*/ 182 w 678"/>
                <a:gd name="T89" fmla="*/ 838 h 2783"/>
                <a:gd name="T90" fmla="*/ 293 w 678"/>
                <a:gd name="T91" fmla="*/ 937 h 2783"/>
                <a:gd name="T92" fmla="*/ 539 w 678"/>
                <a:gd name="T93" fmla="*/ 1164 h 2783"/>
                <a:gd name="T94" fmla="*/ 134 w 678"/>
                <a:gd name="T95" fmla="*/ 651 h 2783"/>
                <a:gd name="T96" fmla="*/ 424 w 678"/>
                <a:gd name="T97" fmla="*/ 975 h 2783"/>
                <a:gd name="T98" fmla="*/ 94 w 678"/>
                <a:gd name="T99" fmla="*/ 485 h 2783"/>
                <a:gd name="T100" fmla="*/ 390 w 678"/>
                <a:gd name="T101" fmla="*/ 789 h 2783"/>
                <a:gd name="T102" fmla="*/ 134 w 678"/>
                <a:gd name="T103" fmla="*/ 413 h 2783"/>
                <a:gd name="T104" fmla="*/ 237 w 678"/>
                <a:gd name="T105" fmla="*/ 490 h 2783"/>
                <a:gd name="T106" fmla="*/ 651 w 678"/>
                <a:gd name="T107" fmla="*/ 944 h 2783"/>
                <a:gd name="T108" fmla="*/ 122 w 678"/>
                <a:gd name="T109" fmla="*/ 254 h 2783"/>
                <a:gd name="T110" fmla="*/ 397 w 678"/>
                <a:gd name="T111" fmla="*/ 554 h 2783"/>
                <a:gd name="T112" fmla="*/ 462 w 678"/>
                <a:gd name="T113" fmla="*/ 602 h 2783"/>
                <a:gd name="T114" fmla="*/ 155 w 678"/>
                <a:gd name="T115" fmla="*/ 151 h 2783"/>
                <a:gd name="T116" fmla="*/ 440 w 678"/>
                <a:gd name="T117" fmla="*/ 459 h 2783"/>
                <a:gd name="T118" fmla="*/ 260 w 678"/>
                <a:gd name="T119" fmla="*/ 102 h 2783"/>
                <a:gd name="T120" fmla="*/ 423 w 678"/>
                <a:gd name="T121" fmla="*/ 268 h 2783"/>
                <a:gd name="T122" fmla="*/ 439 w 678"/>
                <a:gd name="T123" fmla="*/ 140 h 2783"/>
                <a:gd name="T124" fmla="*/ 629 w 678"/>
                <a:gd name="T125" fmla="*/ 349 h 27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78" h="2783">
                  <a:moveTo>
                    <a:pt x="0" y="2152"/>
                  </a:moveTo>
                  <a:lnTo>
                    <a:pt x="0" y="2124"/>
                  </a:lnTo>
                  <a:lnTo>
                    <a:pt x="20" y="2143"/>
                  </a:lnTo>
                  <a:lnTo>
                    <a:pt x="41" y="2164"/>
                  </a:lnTo>
                  <a:lnTo>
                    <a:pt x="65" y="2186"/>
                  </a:lnTo>
                  <a:lnTo>
                    <a:pt x="89" y="2209"/>
                  </a:lnTo>
                  <a:lnTo>
                    <a:pt x="150" y="2270"/>
                  </a:lnTo>
                  <a:lnTo>
                    <a:pt x="198" y="2321"/>
                  </a:lnTo>
                  <a:lnTo>
                    <a:pt x="216" y="2341"/>
                  </a:lnTo>
                  <a:lnTo>
                    <a:pt x="229" y="2356"/>
                  </a:lnTo>
                  <a:lnTo>
                    <a:pt x="238" y="2367"/>
                  </a:lnTo>
                  <a:lnTo>
                    <a:pt x="239" y="2371"/>
                  </a:lnTo>
                  <a:lnTo>
                    <a:pt x="238" y="2373"/>
                  </a:lnTo>
                  <a:lnTo>
                    <a:pt x="234" y="2370"/>
                  </a:lnTo>
                  <a:lnTo>
                    <a:pt x="230" y="2368"/>
                  </a:lnTo>
                  <a:lnTo>
                    <a:pt x="225" y="2364"/>
                  </a:lnTo>
                  <a:lnTo>
                    <a:pt x="209" y="2352"/>
                  </a:lnTo>
                  <a:lnTo>
                    <a:pt x="189" y="2335"/>
                  </a:lnTo>
                  <a:lnTo>
                    <a:pt x="139" y="2289"/>
                  </a:lnTo>
                  <a:lnTo>
                    <a:pt x="77" y="2230"/>
                  </a:lnTo>
                  <a:lnTo>
                    <a:pt x="56" y="2209"/>
                  </a:lnTo>
                  <a:lnTo>
                    <a:pt x="36" y="2189"/>
                  </a:lnTo>
                  <a:lnTo>
                    <a:pt x="17" y="2170"/>
                  </a:lnTo>
                  <a:lnTo>
                    <a:pt x="0" y="2152"/>
                  </a:lnTo>
                  <a:close/>
                  <a:moveTo>
                    <a:pt x="0" y="2117"/>
                  </a:moveTo>
                  <a:lnTo>
                    <a:pt x="0" y="2089"/>
                  </a:lnTo>
                  <a:lnTo>
                    <a:pt x="28" y="2120"/>
                  </a:lnTo>
                  <a:lnTo>
                    <a:pt x="50" y="2145"/>
                  </a:lnTo>
                  <a:lnTo>
                    <a:pt x="58" y="2154"/>
                  </a:lnTo>
                  <a:lnTo>
                    <a:pt x="64" y="2162"/>
                  </a:lnTo>
                  <a:lnTo>
                    <a:pt x="67" y="2167"/>
                  </a:lnTo>
                  <a:lnTo>
                    <a:pt x="68" y="2170"/>
                  </a:lnTo>
                  <a:lnTo>
                    <a:pt x="66" y="2171"/>
                  </a:lnTo>
                  <a:lnTo>
                    <a:pt x="61" y="2168"/>
                  </a:lnTo>
                  <a:lnTo>
                    <a:pt x="56" y="2164"/>
                  </a:lnTo>
                  <a:lnTo>
                    <a:pt x="48" y="2157"/>
                  </a:lnTo>
                  <a:lnTo>
                    <a:pt x="27" y="2141"/>
                  </a:lnTo>
                  <a:lnTo>
                    <a:pt x="0" y="2117"/>
                  </a:lnTo>
                  <a:close/>
                  <a:moveTo>
                    <a:pt x="0" y="2045"/>
                  </a:moveTo>
                  <a:lnTo>
                    <a:pt x="0" y="2011"/>
                  </a:lnTo>
                  <a:lnTo>
                    <a:pt x="11" y="2021"/>
                  </a:lnTo>
                  <a:lnTo>
                    <a:pt x="66" y="2077"/>
                  </a:lnTo>
                  <a:lnTo>
                    <a:pt x="111" y="2125"/>
                  </a:lnTo>
                  <a:lnTo>
                    <a:pt x="127" y="2144"/>
                  </a:lnTo>
                  <a:lnTo>
                    <a:pt x="140" y="2158"/>
                  </a:lnTo>
                  <a:lnTo>
                    <a:pt x="144" y="2165"/>
                  </a:lnTo>
                  <a:lnTo>
                    <a:pt x="146" y="2170"/>
                  </a:lnTo>
                  <a:lnTo>
                    <a:pt x="148" y="2173"/>
                  </a:lnTo>
                  <a:lnTo>
                    <a:pt x="148" y="2174"/>
                  </a:lnTo>
                  <a:lnTo>
                    <a:pt x="146" y="2175"/>
                  </a:lnTo>
                  <a:lnTo>
                    <a:pt x="144" y="2174"/>
                  </a:lnTo>
                  <a:lnTo>
                    <a:pt x="140" y="2171"/>
                  </a:lnTo>
                  <a:lnTo>
                    <a:pt x="134" y="2167"/>
                  </a:lnTo>
                  <a:lnTo>
                    <a:pt x="120" y="2156"/>
                  </a:lnTo>
                  <a:lnTo>
                    <a:pt x="102" y="2141"/>
                  </a:lnTo>
                  <a:lnTo>
                    <a:pt x="56" y="2099"/>
                  </a:lnTo>
                  <a:lnTo>
                    <a:pt x="0" y="2045"/>
                  </a:lnTo>
                  <a:close/>
                  <a:moveTo>
                    <a:pt x="0" y="1992"/>
                  </a:moveTo>
                  <a:lnTo>
                    <a:pt x="0" y="1982"/>
                  </a:lnTo>
                  <a:lnTo>
                    <a:pt x="5" y="1990"/>
                  </a:lnTo>
                  <a:lnTo>
                    <a:pt x="6" y="1994"/>
                  </a:lnTo>
                  <a:lnTo>
                    <a:pt x="4" y="1994"/>
                  </a:lnTo>
                  <a:lnTo>
                    <a:pt x="0" y="1992"/>
                  </a:lnTo>
                  <a:close/>
                  <a:moveTo>
                    <a:pt x="0" y="1958"/>
                  </a:moveTo>
                  <a:lnTo>
                    <a:pt x="0" y="1933"/>
                  </a:lnTo>
                  <a:lnTo>
                    <a:pt x="23" y="1953"/>
                  </a:lnTo>
                  <a:lnTo>
                    <a:pt x="49" y="1978"/>
                  </a:lnTo>
                  <a:lnTo>
                    <a:pt x="79" y="2006"/>
                  </a:lnTo>
                  <a:lnTo>
                    <a:pt x="112" y="2037"/>
                  </a:lnTo>
                  <a:lnTo>
                    <a:pt x="165" y="2092"/>
                  </a:lnTo>
                  <a:lnTo>
                    <a:pt x="208" y="2138"/>
                  </a:lnTo>
                  <a:lnTo>
                    <a:pt x="225" y="2156"/>
                  </a:lnTo>
                  <a:lnTo>
                    <a:pt x="237" y="2171"/>
                  </a:lnTo>
                  <a:lnTo>
                    <a:pt x="240" y="2176"/>
                  </a:lnTo>
                  <a:lnTo>
                    <a:pt x="243" y="2181"/>
                  </a:lnTo>
                  <a:lnTo>
                    <a:pt x="244" y="2184"/>
                  </a:lnTo>
                  <a:lnTo>
                    <a:pt x="244" y="2186"/>
                  </a:lnTo>
                  <a:lnTo>
                    <a:pt x="243" y="2186"/>
                  </a:lnTo>
                  <a:lnTo>
                    <a:pt x="240" y="2186"/>
                  </a:lnTo>
                  <a:lnTo>
                    <a:pt x="237" y="2183"/>
                  </a:lnTo>
                  <a:lnTo>
                    <a:pt x="231" y="2179"/>
                  </a:lnTo>
                  <a:lnTo>
                    <a:pt x="217" y="2170"/>
                  </a:lnTo>
                  <a:lnTo>
                    <a:pt x="199" y="2154"/>
                  </a:lnTo>
                  <a:lnTo>
                    <a:pt x="177" y="2135"/>
                  </a:lnTo>
                  <a:lnTo>
                    <a:pt x="153" y="2112"/>
                  </a:lnTo>
                  <a:lnTo>
                    <a:pt x="126" y="2088"/>
                  </a:lnTo>
                  <a:lnTo>
                    <a:pt x="98" y="2060"/>
                  </a:lnTo>
                  <a:lnTo>
                    <a:pt x="69" y="2032"/>
                  </a:lnTo>
                  <a:lnTo>
                    <a:pt x="43" y="2004"/>
                  </a:lnTo>
                  <a:lnTo>
                    <a:pt x="19" y="1980"/>
                  </a:lnTo>
                  <a:lnTo>
                    <a:pt x="0" y="1958"/>
                  </a:lnTo>
                  <a:close/>
                  <a:moveTo>
                    <a:pt x="0" y="1917"/>
                  </a:moveTo>
                  <a:lnTo>
                    <a:pt x="0" y="1882"/>
                  </a:lnTo>
                  <a:lnTo>
                    <a:pt x="48" y="1931"/>
                  </a:lnTo>
                  <a:lnTo>
                    <a:pt x="86" y="1973"/>
                  </a:lnTo>
                  <a:lnTo>
                    <a:pt x="100" y="1990"/>
                  </a:lnTo>
                  <a:lnTo>
                    <a:pt x="110" y="2003"/>
                  </a:lnTo>
                  <a:lnTo>
                    <a:pt x="115" y="2012"/>
                  </a:lnTo>
                  <a:lnTo>
                    <a:pt x="118" y="2016"/>
                  </a:lnTo>
                  <a:lnTo>
                    <a:pt x="115" y="2017"/>
                  </a:lnTo>
                  <a:lnTo>
                    <a:pt x="113" y="2016"/>
                  </a:lnTo>
                  <a:lnTo>
                    <a:pt x="110" y="2014"/>
                  </a:lnTo>
                  <a:lnTo>
                    <a:pt x="107" y="2012"/>
                  </a:lnTo>
                  <a:lnTo>
                    <a:pt x="95" y="2004"/>
                  </a:lnTo>
                  <a:lnTo>
                    <a:pt x="81" y="1992"/>
                  </a:lnTo>
                  <a:lnTo>
                    <a:pt x="44" y="1960"/>
                  </a:lnTo>
                  <a:lnTo>
                    <a:pt x="0" y="1917"/>
                  </a:lnTo>
                  <a:close/>
                  <a:moveTo>
                    <a:pt x="0" y="1856"/>
                  </a:moveTo>
                  <a:lnTo>
                    <a:pt x="0" y="1846"/>
                  </a:lnTo>
                  <a:lnTo>
                    <a:pt x="4" y="1853"/>
                  </a:lnTo>
                  <a:lnTo>
                    <a:pt x="4" y="1856"/>
                  </a:lnTo>
                  <a:lnTo>
                    <a:pt x="3" y="1857"/>
                  </a:lnTo>
                  <a:lnTo>
                    <a:pt x="0" y="1856"/>
                  </a:lnTo>
                  <a:close/>
                  <a:moveTo>
                    <a:pt x="0" y="1812"/>
                  </a:moveTo>
                  <a:lnTo>
                    <a:pt x="0" y="1794"/>
                  </a:lnTo>
                  <a:lnTo>
                    <a:pt x="22" y="1811"/>
                  </a:lnTo>
                  <a:lnTo>
                    <a:pt x="50" y="1836"/>
                  </a:lnTo>
                  <a:lnTo>
                    <a:pt x="83" y="1868"/>
                  </a:lnTo>
                  <a:lnTo>
                    <a:pt x="122" y="1905"/>
                  </a:lnTo>
                  <a:lnTo>
                    <a:pt x="172" y="1955"/>
                  </a:lnTo>
                  <a:lnTo>
                    <a:pt x="211" y="1998"/>
                  </a:lnTo>
                  <a:lnTo>
                    <a:pt x="226" y="2016"/>
                  </a:lnTo>
                  <a:lnTo>
                    <a:pt x="237" y="2030"/>
                  </a:lnTo>
                  <a:lnTo>
                    <a:pt x="240" y="2035"/>
                  </a:lnTo>
                  <a:lnTo>
                    <a:pt x="243" y="2039"/>
                  </a:lnTo>
                  <a:lnTo>
                    <a:pt x="244" y="2043"/>
                  </a:lnTo>
                  <a:lnTo>
                    <a:pt x="244" y="2045"/>
                  </a:lnTo>
                  <a:lnTo>
                    <a:pt x="242" y="2045"/>
                  </a:lnTo>
                  <a:lnTo>
                    <a:pt x="240" y="2045"/>
                  </a:lnTo>
                  <a:lnTo>
                    <a:pt x="236" y="2043"/>
                  </a:lnTo>
                  <a:lnTo>
                    <a:pt x="231" y="2039"/>
                  </a:lnTo>
                  <a:lnTo>
                    <a:pt x="218" y="2029"/>
                  </a:lnTo>
                  <a:lnTo>
                    <a:pt x="200" y="2015"/>
                  </a:lnTo>
                  <a:lnTo>
                    <a:pt x="180" y="1998"/>
                  </a:lnTo>
                  <a:lnTo>
                    <a:pt x="158" y="1978"/>
                  </a:lnTo>
                  <a:lnTo>
                    <a:pt x="133" y="1954"/>
                  </a:lnTo>
                  <a:lnTo>
                    <a:pt x="107" y="1929"/>
                  </a:lnTo>
                  <a:lnTo>
                    <a:pt x="73" y="1895"/>
                  </a:lnTo>
                  <a:lnTo>
                    <a:pt x="44" y="1863"/>
                  </a:lnTo>
                  <a:lnTo>
                    <a:pt x="18" y="1835"/>
                  </a:lnTo>
                  <a:lnTo>
                    <a:pt x="0" y="1812"/>
                  </a:lnTo>
                  <a:close/>
                  <a:moveTo>
                    <a:pt x="0" y="1768"/>
                  </a:moveTo>
                  <a:lnTo>
                    <a:pt x="0" y="1730"/>
                  </a:lnTo>
                  <a:lnTo>
                    <a:pt x="14" y="1744"/>
                  </a:lnTo>
                  <a:lnTo>
                    <a:pt x="28" y="1758"/>
                  </a:lnTo>
                  <a:lnTo>
                    <a:pt x="76" y="1808"/>
                  </a:lnTo>
                  <a:lnTo>
                    <a:pt x="113" y="1850"/>
                  </a:lnTo>
                  <a:lnTo>
                    <a:pt x="127" y="1866"/>
                  </a:lnTo>
                  <a:lnTo>
                    <a:pt x="139" y="1880"/>
                  </a:lnTo>
                  <a:lnTo>
                    <a:pt x="142" y="1886"/>
                  </a:lnTo>
                  <a:lnTo>
                    <a:pt x="144" y="1889"/>
                  </a:lnTo>
                  <a:lnTo>
                    <a:pt x="145" y="1893"/>
                  </a:lnTo>
                  <a:lnTo>
                    <a:pt x="145" y="1895"/>
                  </a:lnTo>
                  <a:lnTo>
                    <a:pt x="144" y="1895"/>
                  </a:lnTo>
                  <a:lnTo>
                    <a:pt x="141" y="1895"/>
                  </a:lnTo>
                  <a:lnTo>
                    <a:pt x="137" y="1893"/>
                  </a:lnTo>
                  <a:lnTo>
                    <a:pt x="132" y="1889"/>
                  </a:lnTo>
                  <a:lnTo>
                    <a:pt x="120" y="1880"/>
                  </a:lnTo>
                  <a:lnTo>
                    <a:pt x="103" y="1866"/>
                  </a:lnTo>
                  <a:lnTo>
                    <a:pt x="84" y="1850"/>
                  </a:lnTo>
                  <a:lnTo>
                    <a:pt x="62" y="1830"/>
                  </a:lnTo>
                  <a:lnTo>
                    <a:pt x="38" y="1807"/>
                  </a:lnTo>
                  <a:lnTo>
                    <a:pt x="14" y="1782"/>
                  </a:lnTo>
                  <a:lnTo>
                    <a:pt x="0" y="1768"/>
                  </a:lnTo>
                  <a:close/>
                  <a:moveTo>
                    <a:pt x="0" y="1709"/>
                  </a:moveTo>
                  <a:lnTo>
                    <a:pt x="0" y="1676"/>
                  </a:lnTo>
                  <a:lnTo>
                    <a:pt x="26" y="1706"/>
                  </a:lnTo>
                  <a:lnTo>
                    <a:pt x="45" y="1729"/>
                  </a:lnTo>
                  <a:lnTo>
                    <a:pt x="52" y="1738"/>
                  </a:lnTo>
                  <a:lnTo>
                    <a:pt x="57" y="1746"/>
                  </a:lnTo>
                  <a:lnTo>
                    <a:pt x="59" y="1751"/>
                  </a:lnTo>
                  <a:lnTo>
                    <a:pt x="59" y="1755"/>
                  </a:lnTo>
                  <a:lnTo>
                    <a:pt x="58" y="1755"/>
                  </a:lnTo>
                  <a:lnTo>
                    <a:pt x="54" y="1754"/>
                  </a:lnTo>
                  <a:lnTo>
                    <a:pt x="48" y="1750"/>
                  </a:lnTo>
                  <a:lnTo>
                    <a:pt x="41" y="1745"/>
                  </a:lnTo>
                  <a:lnTo>
                    <a:pt x="23" y="1730"/>
                  </a:lnTo>
                  <a:lnTo>
                    <a:pt x="0" y="1709"/>
                  </a:lnTo>
                  <a:close/>
                  <a:moveTo>
                    <a:pt x="0" y="1526"/>
                  </a:moveTo>
                  <a:lnTo>
                    <a:pt x="0" y="1492"/>
                  </a:lnTo>
                  <a:lnTo>
                    <a:pt x="15" y="1506"/>
                  </a:lnTo>
                  <a:lnTo>
                    <a:pt x="33" y="1522"/>
                  </a:lnTo>
                  <a:lnTo>
                    <a:pt x="50" y="1540"/>
                  </a:lnTo>
                  <a:lnTo>
                    <a:pt x="69" y="1558"/>
                  </a:lnTo>
                  <a:lnTo>
                    <a:pt x="112" y="1603"/>
                  </a:lnTo>
                  <a:lnTo>
                    <a:pt x="145" y="1641"/>
                  </a:lnTo>
                  <a:lnTo>
                    <a:pt x="157" y="1656"/>
                  </a:lnTo>
                  <a:lnTo>
                    <a:pt x="166" y="1669"/>
                  </a:lnTo>
                  <a:lnTo>
                    <a:pt x="169" y="1673"/>
                  </a:lnTo>
                  <a:lnTo>
                    <a:pt x="172" y="1677"/>
                  </a:lnTo>
                  <a:lnTo>
                    <a:pt x="172" y="1681"/>
                  </a:lnTo>
                  <a:lnTo>
                    <a:pt x="172" y="1682"/>
                  </a:lnTo>
                  <a:lnTo>
                    <a:pt x="170" y="1683"/>
                  </a:lnTo>
                  <a:lnTo>
                    <a:pt x="168" y="1682"/>
                  </a:lnTo>
                  <a:lnTo>
                    <a:pt x="165" y="1681"/>
                  </a:lnTo>
                  <a:lnTo>
                    <a:pt x="161" y="1679"/>
                  </a:lnTo>
                  <a:lnTo>
                    <a:pt x="148" y="1670"/>
                  </a:lnTo>
                  <a:lnTo>
                    <a:pt x="134" y="1659"/>
                  </a:lnTo>
                  <a:lnTo>
                    <a:pt x="116" y="1643"/>
                  </a:lnTo>
                  <a:lnTo>
                    <a:pt x="98" y="1626"/>
                  </a:lnTo>
                  <a:lnTo>
                    <a:pt x="77" y="1606"/>
                  </a:lnTo>
                  <a:lnTo>
                    <a:pt x="54" y="1584"/>
                  </a:lnTo>
                  <a:lnTo>
                    <a:pt x="39" y="1568"/>
                  </a:lnTo>
                  <a:lnTo>
                    <a:pt x="25" y="1554"/>
                  </a:lnTo>
                  <a:lnTo>
                    <a:pt x="12" y="1540"/>
                  </a:lnTo>
                  <a:lnTo>
                    <a:pt x="0" y="1526"/>
                  </a:lnTo>
                  <a:close/>
                  <a:moveTo>
                    <a:pt x="0" y="1460"/>
                  </a:moveTo>
                  <a:lnTo>
                    <a:pt x="0" y="1420"/>
                  </a:lnTo>
                  <a:lnTo>
                    <a:pt x="14" y="1434"/>
                  </a:lnTo>
                  <a:lnTo>
                    <a:pt x="28" y="1449"/>
                  </a:lnTo>
                  <a:lnTo>
                    <a:pt x="69" y="1491"/>
                  </a:lnTo>
                  <a:lnTo>
                    <a:pt x="101" y="1528"/>
                  </a:lnTo>
                  <a:lnTo>
                    <a:pt x="113" y="1543"/>
                  </a:lnTo>
                  <a:lnTo>
                    <a:pt x="121" y="1555"/>
                  </a:lnTo>
                  <a:lnTo>
                    <a:pt x="124" y="1559"/>
                  </a:lnTo>
                  <a:lnTo>
                    <a:pt x="126" y="1564"/>
                  </a:lnTo>
                  <a:lnTo>
                    <a:pt x="126" y="1566"/>
                  </a:lnTo>
                  <a:lnTo>
                    <a:pt x="126" y="1568"/>
                  </a:lnTo>
                  <a:lnTo>
                    <a:pt x="125" y="1569"/>
                  </a:lnTo>
                  <a:lnTo>
                    <a:pt x="123" y="1568"/>
                  </a:lnTo>
                  <a:lnTo>
                    <a:pt x="120" y="1567"/>
                  </a:lnTo>
                  <a:lnTo>
                    <a:pt x="115" y="1565"/>
                  </a:lnTo>
                  <a:lnTo>
                    <a:pt x="104" y="1557"/>
                  </a:lnTo>
                  <a:lnTo>
                    <a:pt x="90" y="1546"/>
                  </a:lnTo>
                  <a:lnTo>
                    <a:pt x="73" y="1532"/>
                  </a:lnTo>
                  <a:lnTo>
                    <a:pt x="55" y="1514"/>
                  </a:lnTo>
                  <a:lnTo>
                    <a:pt x="35" y="1494"/>
                  </a:lnTo>
                  <a:lnTo>
                    <a:pt x="13" y="1473"/>
                  </a:lnTo>
                  <a:lnTo>
                    <a:pt x="0" y="1460"/>
                  </a:lnTo>
                  <a:close/>
                  <a:moveTo>
                    <a:pt x="0" y="1387"/>
                  </a:moveTo>
                  <a:lnTo>
                    <a:pt x="0" y="1346"/>
                  </a:lnTo>
                  <a:lnTo>
                    <a:pt x="1" y="1348"/>
                  </a:lnTo>
                  <a:lnTo>
                    <a:pt x="20" y="1368"/>
                  </a:lnTo>
                  <a:lnTo>
                    <a:pt x="39" y="1388"/>
                  </a:lnTo>
                  <a:lnTo>
                    <a:pt x="56" y="1407"/>
                  </a:lnTo>
                  <a:lnTo>
                    <a:pt x="69" y="1424"/>
                  </a:lnTo>
                  <a:lnTo>
                    <a:pt x="80" y="1438"/>
                  </a:lnTo>
                  <a:lnTo>
                    <a:pt x="88" y="1450"/>
                  </a:lnTo>
                  <a:lnTo>
                    <a:pt x="91" y="1455"/>
                  </a:lnTo>
                  <a:lnTo>
                    <a:pt x="92" y="1458"/>
                  </a:lnTo>
                  <a:lnTo>
                    <a:pt x="93" y="1461"/>
                  </a:lnTo>
                  <a:lnTo>
                    <a:pt x="93" y="1462"/>
                  </a:lnTo>
                  <a:lnTo>
                    <a:pt x="92" y="1463"/>
                  </a:lnTo>
                  <a:lnTo>
                    <a:pt x="90" y="1463"/>
                  </a:lnTo>
                  <a:lnTo>
                    <a:pt x="88" y="1462"/>
                  </a:lnTo>
                  <a:lnTo>
                    <a:pt x="83" y="1460"/>
                  </a:lnTo>
                  <a:lnTo>
                    <a:pt x="75" y="1455"/>
                  </a:lnTo>
                  <a:lnTo>
                    <a:pt x="64" y="1446"/>
                  </a:lnTo>
                  <a:lnTo>
                    <a:pt x="35" y="1421"/>
                  </a:lnTo>
                  <a:lnTo>
                    <a:pt x="0" y="1387"/>
                  </a:lnTo>
                  <a:close/>
                  <a:moveTo>
                    <a:pt x="0" y="1310"/>
                  </a:moveTo>
                  <a:lnTo>
                    <a:pt x="0" y="1271"/>
                  </a:lnTo>
                  <a:lnTo>
                    <a:pt x="30" y="1306"/>
                  </a:lnTo>
                  <a:lnTo>
                    <a:pt x="55" y="1334"/>
                  </a:lnTo>
                  <a:lnTo>
                    <a:pt x="64" y="1346"/>
                  </a:lnTo>
                  <a:lnTo>
                    <a:pt x="69" y="1355"/>
                  </a:lnTo>
                  <a:lnTo>
                    <a:pt x="72" y="1362"/>
                  </a:lnTo>
                  <a:lnTo>
                    <a:pt x="72" y="1366"/>
                  </a:lnTo>
                  <a:lnTo>
                    <a:pt x="70" y="1367"/>
                  </a:lnTo>
                  <a:lnTo>
                    <a:pt x="66" y="1365"/>
                  </a:lnTo>
                  <a:lnTo>
                    <a:pt x="59" y="1361"/>
                  </a:lnTo>
                  <a:lnTo>
                    <a:pt x="50" y="1354"/>
                  </a:lnTo>
                  <a:lnTo>
                    <a:pt x="27" y="1335"/>
                  </a:lnTo>
                  <a:lnTo>
                    <a:pt x="0" y="1310"/>
                  </a:lnTo>
                  <a:close/>
                  <a:moveTo>
                    <a:pt x="0" y="1229"/>
                  </a:moveTo>
                  <a:lnTo>
                    <a:pt x="0" y="1191"/>
                  </a:lnTo>
                  <a:lnTo>
                    <a:pt x="27" y="1222"/>
                  </a:lnTo>
                  <a:lnTo>
                    <a:pt x="48" y="1248"/>
                  </a:lnTo>
                  <a:lnTo>
                    <a:pt x="56" y="1258"/>
                  </a:lnTo>
                  <a:lnTo>
                    <a:pt x="61" y="1267"/>
                  </a:lnTo>
                  <a:lnTo>
                    <a:pt x="64" y="1274"/>
                  </a:lnTo>
                  <a:lnTo>
                    <a:pt x="64" y="1277"/>
                  </a:lnTo>
                  <a:lnTo>
                    <a:pt x="61" y="1278"/>
                  </a:lnTo>
                  <a:lnTo>
                    <a:pt x="57" y="1276"/>
                  </a:lnTo>
                  <a:lnTo>
                    <a:pt x="51" y="1272"/>
                  </a:lnTo>
                  <a:lnTo>
                    <a:pt x="44" y="1267"/>
                  </a:lnTo>
                  <a:lnTo>
                    <a:pt x="24" y="1252"/>
                  </a:lnTo>
                  <a:lnTo>
                    <a:pt x="0" y="1229"/>
                  </a:lnTo>
                  <a:close/>
                  <a:moveTo>
                    <a:pt x="0" y="1146"/>
                  </a:moveTo>
                  <a:lnTo>
                    <a:pt x="0" y="1106"/>
                  </a:lnTo>
                  <a:lnTo>
                    <a:pt x="28" y="1138"/>
                  </a:lnTo>
                  <a:lnTo>
                    <a:pt x="50" y="1165"/>
                  </a:lnTo>
                  <a:lnTo>
                    <a:pt x="58" y="1176"/>
                  </a:lnTo>
                  <a:lnTo>
                    <a:pt x="64" y="1185"/>
                  </a:lnTo>
                  <a:lnTo>
                    <a:pt x="67" y="1192"/>
                  </a:lnTo>
                  <a:lnTo>
                    <a:pt x="67" y="1195"/>
                  </a:lnTo>
                  <a:lnTo>
                    <a:pt x="65" y="1196"/>
                  </a:lnTo>
                  <a:lnTo>
                    <a:pt x="60" y="1195"/>
                  </a:lnTo>
                  <a:lnTo>
                    <a:pt x="54" y="1191"/>
                  </a:lnTo>
                  <a:lnTo>
                    <a:pt x="46" y="1185"/>
                  </a:lnTo>
                  <a:lnTo>
                    <a:pt x="25" y="1169"/>
                  </a:lnTo>
                  <a:lnTo>
                    <a:pt x="0" y="1146"/>
                  </a:lnTo>
                  <a:close/>
                  <a:moveTo>
                    <a:pt x="0" y="1056"/>
                  </a:moveTo>
                  <a:lnTo>
                    <a:pt x="0" y="1015"/>
                  </a:lnTo>
                  <a:lnTo>
                    <a:pt x="4" y="1020"/>
                  </a:lnTo>
                  <a:lnTo>
                    <a:pt x="36" y="1055"/>
                  </a:lnTo>
                  <a:lnTo>
                    <a:pt x="61" y="1086"/>
                  </a:lnTo>
                  <a:lnTo>
                    <a:pt x="71" y="1098"/>
                  </a:lnTo>
                  <a:lnTo>
                    <a:pt x="77" y="1109"/>
                  </a:lnTo>
                  <a:lnTo>
                    <a:pt x="79" y="1113"/>
                  </a:lnTo>
                  <a:lnTo>
                    <a:pt x="81" y="1117"/>
                  </a:lnTo>
                  <a:lnTo>
                    <a:pt x="81" y="1119"/>
                  </a:lnTo>
                  <a:lnTo>
                    <a:pt x="81" y="1120"/>
                  </a:lnTo>
                  <a:lnTo>
                    <a:pt x="80" y="1121"/>
                  </a:lnTo>
                  <a:lnTo>
                    <a:pt x="78" y="1121"/>
                  </a:lnTo>
                  <a:lnTo>
                    <a:pt x="76" y="1120"/>
                  </a:lnTo>
                  <a:lnTo>
                    <a:pt x="72" y="1119"/>
                  </a:lnTo>
                  <a:lnTo>
                    <a:pt x="65" y="1115"/>
                  </a:lnTo>
                  <a:lnTo>
                    <a:pt x="55" y="1107"/>
                  </a:lnTo>
                  <a:lnTo>
                    <a:pt x="29" y="1086"/>
                  </a:lnTo>
                  <a:lnTo>
                    <a:pt x="0" y="1056"/>
                  </a:lnTo>
                  <a:close/>
                  <a:moveTo>
                    <a:pt x="0" y="962"/>
                  </a:moveTo>
                  <a:lnTo>
                    <a:pt x="0" y="923"/>
                  </a:lnTo>
                  <a:lnTo>
                    <a:pt x="16" y="938"/>
                  </a:lnTo>
                  <a:lnTo>
                    <a:pt x="33" y="956"/>
                  </a:lnTo>
                  <a:lnTo>
                    <a:pt x="49" y="972"/>
                  </a:lnTo>
                  <a:lnTo>
                    <a:pt x="64" y="990"/>
                  </a:lnTo>
                  <a:lnTo>
                    <a:pt x="77" y="1005"/>
                  </a:lnTo>
                  <a:lnTo>
                    <a:pt x="88" y="1019"/>
                  </a:lnTo>
                  <a:lnTo>
                    <a:pt x="97" y="1031"/>
                  </a:lnTo>
                  <a:lnTo>
                    <a:pt x="103" y="1041"/>
                  </a:lnTo>
                  <a:lnTo>
                    <a:pt x="107" y="1049"/>
                  </a:lnTo>
                  <a:lnTo>
                    <a:pt x="107" y="1053"/>
                  </a:lnTo>
                  <a:lnTo>
                    <a:pt x="105" y="1054"/>
                  </a:lnTo>
                  <a:lnTo>
                    <a:pt x="103" y="1054"/>
                  </a:lnTo>
                  <a:lnTo>
                    <a:pt x="100" y="1053"/>
                  </a:lnTo>
                  <a:lnTo>
                    <a:pt x="97" y="1051"/>
                  </a:lnTo>
                  <a:lnTo>
                    <a:pt x="88" y="1045"/>
                  </a:lnTo>
                  <a:lnTo>
                    <a:pt x="77" y="1036"/>
                  </a:lnTo>
                  <a:lnTo>
                    <a:pt x="64" y="1025"/>
                  </a:lnTo>
                  <a:lnTo>
                    <a:pt x="49" y="1012"/>
                  </a:lnTo>
                  <a:lnTo>
                    <a:pt x="34" y="998"/>
                  </a:lnTo>
                  <a:lnTo>
                    <a:pt x="17" y="980"/>
                  </a:lnTo>
                  <a:lnTo>
                    <a:pt x="8" y="971"/>
                  </a:lnTo>
                  <a:lnTo>
                    <a:pt x="0" y="962"/>
                  </a:lnTo>
                  <a:close/>
                  <a:moveTo>
                    <a:pt x="0" y="857"/>
                  </a:moveTo>
                  <a:lnTo>
                    <a:pt x="0" y="832"/>
                  </a:lnTo>
                  <a:lnTo>
                    <a:pt x="14" y="842"/>
                  </a:lnTo>
                  <a:lnTo>
                    <a:pt x="30" y="858"/>
                  </a:lnTo>
                  <a:lnTo>
                    <a:pt x="50" y="875"/>
                  </a:lnTo>
                  <a:lnTo>
                    <a:pt x="72" y="897"/>
                  </a:lnTo>
                  <a:lnTo>
                    <a:pt x="88" y="914"/>
                  </a:lnTo>
                  <a:lnTo>
                    <a:pt x="102" y="930"/>
                  </a:lnTo>
                  <a:lnTo>
                    <a:pt x="114" y="945"/>
                  </a:lnTo>
                  <a:lnTo>
                    <a:pt x="125" y="958"/>
                  </a:lnTo>
                  <a:lnTo>
                    <a:pt x="133" y="970"/>
                  </a:lnTo>
                  <a:lnTo>
                    <a:pt x="140" y="980"/>
                  </a:lnTo>
                  <a:lnTo>
                    <a:pt x="143" y="987"/>
                  </a:lnTo>
                  <a:lnTo>
                    <a:pt x="143" y="991"/>
                  </a:lnTo>
                  <a:lnTo>
                    <a:pt x="141" y="992"/>
                  </a:lnTo>
                  <a:lnTo>
                    <a:pt x="140" y="992"/>
                  </a:lnTo>
                  <a:lnTo>
                    <a:pt x="136" y="991"/>
                  </a:lnTo>
                  <a:lnTo>
                    <a:pt x="133" y="990"/>
                  </a:lnTo>
                  <a:lnTo>
                    <a:pt x="125" y="985"/>
                  </a:lnTo>
                  <a:lnTo>
                    <a:pt x="114" y="977"/>
                  </a:lnTo>
                  <a:lnTo>
                    <a:pt x="102" y="966"/>
                  </a:lnTo>
                  <a:lnTo>
                    <a:pt x="88" y="954"/>
                  </a:lnTo>
                  <a:lnTo>
                    <a:pt x="72" y="938"/>
                  </a:lnTo>
                  <a:lnTo>
                    <a:pt x="57" y="923"/>
                  </a:lnTo>
                  <a:lnTo>
                    <a:pt x="39" y="904"/>
                  </a:lnTo>
                  <a:lnTo>
                    <a:pt x="24" y="886"/>
                  </a:lnTo>
                  <a:lnTo>
                    <a:pt x="11" y="871"/>
                  </a:lnTo>
                  <a:lnTo>
                    <a:pt x="0" y="857"/>
                  </a:lnTo>
                  <a:close/>
                  <a:moveTo>
                    <a:pt x="0" y="646"/>
                  </a:moveTo>
                  <a:lnTo>
                    <a:pt x="0" y="607"/>
                  </a:lnTo>
                  <a:lnTo>
                    <a:pt x="25" y="635"/>
                  </a:lnTo>
                  <a:lnTo>
                    <a:pt x="45" y="660"/>
                  </a:lnTo>
                  <a:lnTo>
                    <a:pt x="51" y="670"/>
                  </a:lnTo>
                  <a:lnTo>
                    <a:pt x="56" y="679"/>
                  </a:lnTo>
                  <a:lnTo>
                    <a:pt x="58" y="684"/>
                  </a:lnTo>
                  <a:lnTo>
                    <a:pt x="58" y="689"/>
                  </a:lnTo>
                  <a:lnTo>
                    <a:pt x="56" y="690"/>
                  </a:lnTo>
                  <a:lnTo>
                    <a:pt x="51" y="689"/>
                  </a:lnTo>
                  <a:lnTo>
                    <a:pt x="46" y="686"/>
                  </a:lnTo>
                  <a:lnTo>
                    <a:pt x="39" y="681"/>
                  </a:lnTo>
                  <a:lnTo>
                    <a:pt x="22" y="666"/>
                  </a:lnTo>
                  <a:lnTo>
                    <a:pt x="0" y="646"/>
                  </a:lnTo>
                  <a:close/>
                  <a:moveTo>
                    <a:pt x="0" y="405"/>
                  </a:moveTo>
                  <a:lnTo>
                    <a:pt x="0" y="368"/>
                  </a:lnTo>
                  <a:lnTo>
                    <a:pt x="3" y="371"/>
                  </a:lnTo>
                  <a:lnTo>
                    <a:pt x="25" y="396"/>
                  </a:lnTo>
                  <a:lnTo>
                    <a:pt x="43" y="419"/>
                  </a:lnTo>
                  <a:lnTo>
                    <a:pt x="48" y="428"/>
                  </a:lnTo>
                  <a:lnTo>
                    <a:pt x="52" y="436"/>
                  </a:lnTo>
                  <a:lnTo>
                    <a:pt x="55" y="442"/>
                  </a:lnTo>
                  <a:lnTo>
                    <a:pt x="55" y="445"/>
                  </a:lnTo>
                  <a:lnTo>
                    <a:pt x="52" y="446"/>
                  </a:lnTo>
                  <a:lnTo>
                    <a:pt x="48" y="445"/>
                  </a:lnTo>
                  <a:lnTo>
                    <a:pt x="44" y="443"/>
                  </a:lnTo>
                  <a:lnTo>
                    <a:pt x="36" y="437"/>
                  </a:lnTo>
                  <a:lnTo>
                    <a:pt x="19" y="424"/>
                  </a:lnTo>
                  <a:lnTo>
                    <a:pt x="0" y="405"/>
                  </a:lnTo>
                  <a:close/>
                  <a:moveTo>
                    <a:pt x="0" y="264"/>
                  </a:moveTo>
                  <a:lnTo>
                    <a:pt x="0" y="245"/>
                  </a:lnTo>
                  <a:lnTo>
                    <a:pt x="4" y="252"/>
                  </a:lnTo>
                  <a:lnTo>
                    <a:pt x="6" y="257"/>
                  </a:lnTo>
                  <a:lnTo>
                    <a:pt x="8" y="262"/>
                  </a:lnTo>
                  <a:lnTo>
                    <a:pt x="7" y="264"/>
                  </a:lnTo>
                  <a:lnTo>
                    <a:pt x="6" y="265"/>
                  </a:lnTo>
                  <a:lnTo>
                    <a:pt x="5" y="265"/>
                  </a:lnTo>
                  <a:lnTo>
                    <a:pt x="3" y="265"/>
                  </a:lnTo>
                  <a:lnTo>
                    <a:pt x="0" y="264"/>
                  </a:lnTo>
                  <a:close/>
                  <a:moveTo>
                    <a:pt x="678" y="677"/>
                  </a:moveTo>
                  <a:lnTo>
                    <a:pt x="678" y="699"/>
                  </a:lnTo>
                  <a:lnTo>
                    <a:pt x="667" y="692"/>
                  </a:lnTo>
                  <a:lnTo>
                    <a:pt x="653" y="682"/>
                  </a:lnTo>
                  <a:lnTo>
                    <a:pt x="637" y="668"/>
                  </a:lnTo>
                  <a:lnTo>
                    <a:pt x="621" y="651"/>
                  </a:lnTo>
                  <a:lnTo>
                    <a:pt x="608" y="639"/>
                  </a:lnTo>
                  <a:lnTo>
                    <a:pt x="598" y="627"/>
                  </a:lnTo>
                  <a:lnTo>
                    <a:pt x="589" y="615"/>
                  </a:lnTo>
                  <a:lnTo>
                    <a:pt x="581" y="605"/>
                  </a:lnTo>
                  <a:lnTo>
                    <a:pt x="574" y="595"/>
                  </a:lnTo>
                  <a:lnTo>
                    <a:pt x="571" y="587"/>
                  </a:lnTo>
                  <a:lnTo>
                    <a:pt x="569" y="582"/>
                  </a:lnTo>
                  <a:lnTo>
                    <a:pt x="569" y="577"/>
                  </a:lnTo>
                  <a:lnTo>
                    <a:pt x="570" y="577"/>
                  </a:lnTo>
                  <a:lnTo>
                    <a:pt x="572" y="576"/>
                  </a:lnTo>
                  <a:lnTo>
                    <a:pt x="574" y="577"/>
                  </a:lnTo>
                  <a:lnTo>
                    <a:pt x="576" y="577"/>
                  </a:lnTo>
                  <a:lnTo>
                    <a:pt x="583" y="582"/>
                  </a:lnTo>
                  <a:lnTo>
                    <a:pt x="592" y="587"/>
                  </a:lnTo>
                  <a:lnTo>
                    <a:pt x="602" y="595"/>
                  </a:lnTo>
                  <a:lnTo>
                    <a:pt x="613" y="604"/>
                  </a:lnTo>
                  <a:lnTo>
                    <a:pt x="624" y="615"/>
                  </a:lnTo>
                  <a:lnTo>
                    <a:pt x="636" y="626"/>
                  </a:lnTo>
                  <a:lnTo>
                    <a:pt x="648" y="640"/>
                  </a:lnTo>
                  <a:lnTo>
                    <a:pt x="660" y="652"/>
                  </a:lnTo>
                  <a:lnTo>
                    <a:pt x="669" y="666"/>
                  </a:lnTo>
                  <a:lnTo>
                    <a:pt x="678" y="677"/>
                  </a:lnTo>
                  <a:close/>
                  <a:moveTo>
                    <a:pt x="678" y="809"/>
                  </a:moveTo>
                  <a:lnTo>
                    <a:pt x="678" y="851"/>
                  </a:lnTo>
                  <a:lnTo>
                    <a:pt x="676" y="849"/>
                  </a:lnTo>
                  <a:lnTo>
                    <a:pt x="662" y="836"/>
                  </a:lnTo>
                  <a:lnTo>
                    <a:pt x="650" y="822"/>
                  </a:lnTo>
                  <a:lnTo>
                    <a:pt x="640" y="810"/>
                  </a:lnTo>
                  <a:lnTo>
                    <a:pt x="632" y="798"/>
                  </a:lnTo>
                  <a:lnTo>
                    <a:pt x="625" y="788"/>
                  </a:lnTo>
                  <a:lnTo>
                    <a:pt x="621" y="780"/>
                  </a:lnTo>
                  <a:lnTo>
                    <a:pt x="618" y="774"/>
                  </a:lnTo>
                  <a:lnTo>
                    <a:pt x="618" y="769"/>
                  </a:lnTo>
                  <a:lnTo>
                    <a:pt x="621" y="768"/>
                  </a:lnTo>
                  <a:lnTo>
                    <a:pt x="625" y="769"/>
                  </a:lnTo>
                  <a:lnTo>
                    <a:pt x="630" y="773"/>
                  </a:lnTo>
                  <a:lnTo>
                    <a:pt x="638" y="777"/>
                  </a:lnTo>
                  <a:lnTo>
                    <a:pt x="656" y="790"/>
                  </a:lnTo>
                  <a:lnTo>
                    <a:pt x="678" y="809"/>
                  </a:lnTo>
                  <a:close/>
                  <a:moveTo>
                    <a:pt x="678" y="1068"/>
                  </a:moveTo>
                  <a:lnTo>
                    <a:pt x="678" y="1111"/>
                  </a:lnTo>
                  <a:lnTo>
                    <a:pt x="665" y="1098"/>
                  </a:lnTo>
                  <a:lnTo>
                    <a:pt x="654" y="1085"/>
                  </a:lnTo>
                  <a:lnTo>
                    <a:pt x="643" y="1073"/>
                  </a:lnTo>
                  <a:lnTo>
                    <a:pt x="635" y="1062"/>
                  </a:lnTo>
                  <a:lnTo>
                    <a:pt x="628" y="1052"/>
                  </a:lnTo>
                  <a:lnTo>
                    <a:pt x="624" y="1043"/>
                  </a:lnTo>
                  <a:lnTo>
                    <a:pt x="622" y="1037"/>
                  </a:lnTo>
                  <a:lnTo>
                    <a:pt x="622" y="1033"/>
                  </a:lnTo>
                  <a:lnTo>
                    <a:pt x="624" y="1032"/>
                  </a:lnTo>
                  <a:lnTo>
                    <a:pt x="628" y="1033"/>
                  </a:lnTo>
                  <a:lnTo>
                    <a:pt x="634" y="1035"/>
                  </a:lnTo>
                  <a:lnTo>
                    <a:pt x="640" y="1039"/>
                  </a:lnTo>
                  <a:lnTo>
                    <a:pt x="657" y="1052"/>
                  </a:lnTo>
                  <a:lnTo>
                    <a:pt x="678" y="1068"/>
                  </a:lnTo>
                  <a:close/>
                  <a:moveTo>
                    <a:pt x="678" y="1190"/>
                  </a:moveTo>
                  <a:lnTo>
                    <a:pt x="678" y="1226"/>
                  </a:lnTo>
                  <a:lnTo>
                    <a:pt x="666" y="1216"/>
                  </a:lnTo>
                  <a:lnTo>
                    <a:pt x="651" y="1204"/>
                  </a:lnTo>
                  <a:lnTo>
                    <a:pt x="637" y="1191"/>
                  </a:lnTo>
                  <a:lnTo>
                    <a:pt x="623" y="1176"/>
                  </a:lnTo>
                  <a:lnTo>
                    <a:pt x="607" y="1160"/>
                  </a:lnTo>
                  <a:lnTo>
                    <a:pt x="593" y="1145"/>
                  </a:lnTo>
                  <a:lnTo>
                    <a:pt x="581" y="1130"/>
                  </a:lnTo>
                  <a:lnTo>
                    <a:pt x="570" y="1117"/>
                  </a:lnTo>
                  <a:lnTo>
                    <a:pt x="562" y="1106"/>
                  </a:lnTo>
                  <a:lnTo>
                    <a:pt x="557" y="1096"/>
                  </a:lnTo>
                  <a:lnTo>
                    <a:pt x="554" y="1092"/>
                  </a:lnTo>
                  <a:lnTo>
                    <a:pt x="553" y="1088"/>
                  </a:lnTo>
                  <a:lnTo>
                    <a:pt x="553" y="1086"/>
                  </a:lnTo>
                  <a:lnTo>
                    <a:pt x="553" y="1084"/>
                  </a:lnTo>
                  <a:lnTo>
                    <a:pt x="554" y="1084"/>
                  </a:lnTo>
                  <a:lnTo>
                    <a:pt x="557" y="1083"/>
                  </a:lnTo>
                  <a:lnTo>
                    <a:pt x="560" y="1084"/>
                  </a:lnTo>
                  <a:lnTo>
                    <a:pt x="563" y="1085"/>
                  </a:lnTo>
                  <a:lnTo>
                    <a:pt x="572" y="1090"/>
                  </a:lnTo>
                  <a:lnTo>
                    <a:pt x="582" y="1097"/>
                  </a:lnTo>
                  <a:lnTo>
                    <a:pt x="595" y="1107"/>
                  </a:lnTo>
                  <a:lnTo>
                    <a:pt x="608" y="1119"/>
                  </a:lnTo>
                  <a:lnTo>
                    <a:pt x="624" y="1133"/>
                  </a:lnTo>
                  <a:lnTo>
                    <a:pt x="640" y="1149"/>
                  </a:lnTo>
                  <a:lnTo>
                    <a:pt x="650" y="1160"/>
                  </a:lnTo>
                  <a:lnTo>
                    <a:pt x="660" y="1170"/>
                  </a:lnTo>
                  <a:lnTo>
                    <a:pt x="669" y="1180"/>
                  </a:lnTo>
                  <a:lnTo>
                    <a:pt x="678" y="1190"/>
                  </a:lnTo>
                  <a:close/>
                  <a:moveTo>
                    <a:pt x="678" y="1425"/>
                  </a:moveTo>
                  <a:lnTo>
                    <a:pt x="678" y="1439"/>
                  </a:lnTo>
                  <a:lnTo>
                    <a:pt x="675" y="1435"/>
                  </a:lnTo>
                  <a:lnTo>
                    <a:pt x="673" y="1430"/>
                  </a:lnTo>
                  <a:lnTo>
                    <a:pt x="672" y="1427"/>
                  </a:lnTo>
                  <a:lnTo>
                    <a:pt x="672" y="1425"/>
                  </a:lnTo>
                  <a:lnTo>
                    <a:pt x="675" y="1424"/>
                  </a:lnTo>
                  <a:lnTo>
                    <a:pt x="678" y="1425"/>
                  </a:lnTo>
                  <a:close/>
                  <a:moveTo>
                    <a:pt x="678" y="1515"/>
                  </a:moveTo>
                  <a:lnTo>
                    <a:pt x="678" y="1551"/>
                  </a:lnTo>
                  <a:lnTo>
                    <a:pt x="664" y="1533"/>
                  </a:lnTo>
                  <a:lnTo>
                    <a:pt x="653" y="1517"/>
                  </a:lnTo>
                  <a:lnTo>
                    <a:pt x="649" y="1512"/>
                  </a:lnTo>
                  <a:lnTo>
                    <a:pt x="647" y="1506"/>
                  </a:lnTo>
                  <a:lnTo>
                    <a:pt x="646" y="1503"/>
                  </a:lnTo>
                  <a:lnTo>
                    <a:pt x="646" y="1501"/>
                  </a:lnTo>
                  <a:lnTo>
                    <a:pt x="648" y="1500"/>
                  </a:lnTo>
                  <a:lnTo>
                    <a:pt x="650" y="1500"/>
                  </a:lnTo>
                  <a:lnTo>
                    <a:pt x="653" y="1501"/>
                  </a:lnTo>
                  <a:lnTo>
                    <a:pt x="656" y="1502"/>
                  </a:lnTo>
                  <a:lnTo>
                    <a:pt x="666" y="1508"/>
                  </a:lnTo>
                  <a:lnTo>
                    <a:pt x="678" y="1515"/>
                  </a:lnTo>
                  <a:close/>
                  <a:moveTo>
                    <a:pt x="678" y="1609"/>
                  </a:moveTo>
                  <a:lnTo>
                    <a:pt x="678" y="1649"/>
                  </a:lnTo>
                  <a:lnTo>
                    <a:pt x="657" y="1626"/>
                  </a:lnTo>
                  <a:lnTo>
                    <a:pt x="643" y="1606"/>
                  </a:lnTo>
                  <a:lnTo>
                    <a:pt x="637" y="1598"/>
                  </a:lnTo>
                  <a:lnTo>
                    <a:pt x="634" y="1591"/>
                  </a:lnTo>
                  <a:lnTo>
                    <a:pt x="632" y="1586"/>
                  </a:lnTo>
                  <a:lnTo>
                    <a:pt x="632" y="1584"/>
                  </a:lnTo>
                  <a:lnTo>
                    <a:pt x="634" y="1583"/>
                  </a:lnTo>
                  <a:lnTo>
                    <a:pt x="637" y="1583"/>
                  </a:lnTo>
                  <a:lnTo>
                    <a:pt x="641" y="1584"/>
                  </a:lnTo>
                  <a:lnTo>
                    <a:pt x="647" y="1587"/>
                  </a:lnTo>
                  <a:lnTo>
                    <a:pt x="660" y="1596"/>
                  </a:lnTo>
                  <a:lnTo>
                    <a:pt x="678" y="1609"/>
                  </a:lnTo>
                  <a:close/>
                  <a:moveTo>
                    <a:pt x="678" y="1701"/>
                  </a:moveTo>
                  <a:lnTo>
                    <a:pt x="678" y="1740"/>
                  </a:lnTo>
                  <a:lnTo>
                    <a:pt x="656" y="1715"/>
                  </a:lnTo>
                  <a:lnTo>
                    <a:pt x="640" y="1695"/>
                  </a:lnTo>
                  <a:lnTo>
                    <a:pt x="635" y="1687"/>
                  </a:lnTo>
                  <a:lnTo>
                    <a:pt x="632" y="1681"/>
                  </a:lnTo>
                  <a:lnTo>
                    <a:pt x="629" y="1675"/>
                  </a:lnTo>
                  <a:lnTo>
                    <a:pt x="629" y="1672"/>
                  </a:lnTo>
                  <a:lnTo>
                    <a:pt x="632" y="1672"/>
                  </a:lnTo>
                  <a:lnTo>
                    <a:pt x="635" y="1672"/>
                  </a:lnTo>
                  <a:lnTo>
                    <a:pt x="639" y="1674"/>
                  </a:lnTo>
                  <a:lnTo>
                    <a:pt x="645" y="1676"/>
                  </a:lnTo>
                  <a:lnTo>
                    <a:pt x="659" y="1686"/>
                  </a:lnTo>
                  <a:lnTo>
                    <a:pt x="678" y="1701"/>
                  </a:lnTo>
                  <a:close/>
                  <a:moveTo>
                    <a:pt x="678" y="1789"/>
                  </a:moveTo>
                  <a:lnTo>
                    <a:pt x="678" y="1825"/>
                  </a:lnTo>
                  <a:lnTo>
                    <a:pt x="660" y="1804"/>
                  </a:lnTo>
                  <a:lnTo>
                    <a:pt x="647" y="1788"/>
                  </a:lnTo>
                  <a:lnTo>
                    <a:pt x="643" y="1781"/>
                  </a:lnTo>
                  <a:lnTo>
                    <a:pt x="640" y="1776"/>
                  </a:lnTo>
                  <a:lnTo>
                    <a:pt x="638" y="1771"/>
                  </a:lnTo>
                  <a:lnTo>
                    <a:pt x="639" y="1769"/>
                  </a:lnTo>
                  <a:lnTo>
                    <a:pt x="640" y="1768"/>
                  </a:lnTo>
                  <a:lnTo>
                    <a:pt x="643" y="1768"/>
                  </a:lnTo>
                  <a:lnTo>
                    <a:pt x="647" y="1769"/>
                  </a:lnTo>
                  <a:lnTo>
                    <a:pt x="651" y="1771"/>
                  </a:lnTo>
                  <a:lnTo>
                    <a:pt x="662" y="1779"/>
                  </a:lnTo>
                  <a:lnTo>
                    <a:pt x="678" y="1789"/>
                  </a:lnTo>
                  <a:close/>
                  <a:moveTo>
                    <a:pt x="678" y="1878"/>
                  </a:moveTo>
                  <a:lnTo>
                    <a:pt x="678" y="1901"/>
                  </a:lnTo>
                  <a:lnTo>
                    <a:pt x="670" y="1891"/>
                  </a:lnTo>
                  <a:lnTo>
                    <a:pt x="665" y="1883"/>
                  </a:lnTo>
                  <a:lnTo>
                    <a:pt x="661" y="1876"/>
                  </a:lnTo>
                  <a:lnTo>
                    <a:pt x="661" y="1873"/>
                  </a:lnTo>
                  <a:lnTo>
                    <a:pt x="664" y="1872"/>
                  </a:lnTo>
                  <a:lnTo>
                    <a:pt x="667" y="1873"/>
                  </a:lnTo>
                  <a:lnTo>
                    <a:pt x="671" y="1875"/>
                  </a:lnTo>
                  <a:lnTo>
                    <a:pt x="678" y="1878"/>
                  </a:lnTo>
                  <a:close/>
                  <a:moveTo>
                    <a:pt x="678" y="2091"/>
                  </a:moveTo>
                  <a:lnTo>
                    <a:pt x="678" y="2128"/>
                  </a:lnTo>
                  <a:lnTo>
                    <a:pt x="660" y="2113"/>
                  </a:lnTo>
                  <a:lnTo>
                    <a:pt x="643" y="2097"/>
                  </a:lnTo>
                  <a:lnTo>
                    <a:pt x="623" y="2079"/>
                  </a:lnTo>
                  <a:lnTo>
                    <a:pt x="603" y="2060"/>
                  </a:lnTo>
                  <a:lnTo>
                    <a:pt x="579" y="2036"/>
                  </a:lnTo>
                  <a:lnTo>
                    <a:pt x="557" y="2014"/>
                  </a:lnTo>
                  <a:lnTo>
                    <a:pt x="538" y="1993"/>
                  </a:lnTo>
                  <a:lnTo>
                    <a:pt x="521" y="1974"/>
                  </a:lnTo>
                  <a:lnTo>
                    <a:pt x="508" y="1958"/>
                  </a:lnTo>
                  <a:lnTo>
                    <a:pt x="498" y="1946"/>
                  </a:lnTo>
                  <a:lnTo>
                    <a:pt x="495" y="1940"/>
                  </a:lnTo>
                  <a:lnTo>
                    <a:pt x="493" y="1936"/>
                  </a:lnTo>
                  <a:lnTo>
                    <a:pt x="491" y="1932"/>
                  </a:lnTo>
                  <a:lnTo>
                    <a:pt x="491" y="1931"/>
                  </a:lnTo>
                  <a:lnTo>
                    <a:pt x="494" y="1930"/>
                  </a:lnTo>
                  <a:lnTo>
                    <a:pt x="496" y="1930"/>
                  </a:lnTo>
                  <a:lnTo>
                    <a:pt x="500" y="1932"/>
                  </a:lnTo>
                  <a:lnTo>
                    <a:pt x="505" y="1934"/>
                  </a:lnTo>
                  <a:lnTo>
                    <a:pt x="517" y="1943"/>
                  </a:lnTo>
                  <a:lnTo>
                    <a:pt x="533" y="1954"/>
                  </a:lnTo>
                  <a:lnTo>
                    <a:pt x="551" y="1970"/>
                  </a:lnTo>
                  <a:lnTo>
                    <a:pt x="573" y="1989"/>
                  </a:lnTo>
                  <a:lnTo>
                    <a:pt x="595" y="2010"/>
                  </a:lnTo>
                  <a:lnTo>
                    <a:pt x="619" y="2033"/>
                  </a:lnTo>
                  <a:lnTo>
                    <a:pt x="635" y="2048"/>
                  </a:lnTo>
                  <a:lnTo>
                    <a:pt x="650" y="2062"/>
                  </a:lnTo>
                  <a:lnTo>
                    <a:pt x="665" y="2077"/>
                  </a:lnTo>
                  <a:lnTo>
                    <a:pt x="678" y="2091"/>
                  </a:lnTo>
                  <a:close/>
                  <a:moveTo>
                    <a:pt x="678" y="2155"/>
                  </a:moveTo>
                  <a:lnTo>
                    <a:pt x="678" y="2198"/>
                  </a:lnTo>
                  <a:lnTo>
                    <a:pt x="670" y="2192"/>
                  </a:lnTo>
                  <a:lnTo>
                    <a:pt x="645" y="2167"/>
                  </a:lnTo>
                  <a:lnTo>
                    <a:pt x="623" y="2144"/>
                  </a:lnTo>
                  <a:lnTo>
                    <a:pt x="602" y="2122"/>
                  </a:lnTo>
                  <a:lnTo>
                    <a:pt x="584" y="2102"/>
                  </a:lnTo>
                  <a:lnTo>
                    <a:pt x="571" y="2086"/>
                  </a:lnTo>
                  <a:lnTo>
                    <a:pt x="561" y="2072"/>
                  </a:lnTo>
                  <a:lnTo>
                    <a:pt x="557" y="2067"/>
                  </a:lnTo>
                  <a:lnTo>
                    <a:pt x="554" y="2062"/>
                  </a:lnTo>
                  <a:lnTo>
                    <a:pt x="553" y="2060"/>
                  </a:lnTo>
                  <a:lnTo>
                    <a:pt x="553" y="2058"/>
                  </a:lnTo>
                  <a:lnTo>
                    <a:pt x="555" y="2057"/>
                  </a:lnTo>
                  <a:lnTo>
                    <a:pt x="558" y="2057"/>
                  </a:lnTo>
                  <a:lnTo>
                    <a:pt x="561" y="2059"/>
                  </a:lnTo>
                  <a:lnTo>
                    <a:pt x="565" y="2061"/>
                  </a:lnTo>
                  <a:lnTo>
                    <a:pt x="577" y="2069"/>
                  </a:lnTo>
                  <a:lnTo>
                    <a:pt x="593" y="2081"/>
                  </a:lnTo>
                  <a:lnTo>
                    <a:pt x="612" y="2096"/>
                  </a:lnTo>
                  <a:lnTo>
                    <a:pt x="632" y="2113"/>
                  </a:lnTo>
                  <a:lnTo>
                    <a:pt x="654" y="2133"/>
                  </a:lnTo>
                  <a:lnTo>
                    <a:pt x="678" y="2155"/>
                  </a:lnTo>
                  <a:close/>
                  <a:moveTo>
                    <a:pt x="678" y="2224"/>
                  </a:moveTo>
                  <a:lnTo>
                    <a:pt x="678" y="2258"/>
                  </a:lnTo>
                  <a:lnTo>
                    <a:pt x="657" y="2235"/>
                  </a:lnTo>
                  <a:lnTo>
                    <a:pt x="640" y="2215"/>
                  </a:lnTo>
                  <a:lnTo>
                    <a:pt x="636" y="2208"/>
                  </a:lnTo>
                  <a:lnTo>
                    <a:pt x="632" y="2202"/>
                  </a:lnTo>
                  <a:lnTo>
                    <a:pt x="630" y="2197"/>
                  </a:lnTo>
                  <a:lnTo>
                    <a:pt x="630" y="2195"/>
                  </a:lnTo>
                  <a:lnTo>
                    <a:pt x="632" y="2194"/>
                  </a:lnTo>
                  <a:lnTo>
                    <a:pt x="635" y="2194"/>
                  </a:lnTo>
                  <a:lnTo>
                    <a:pt x="639" y="2196"/>
                  </a:lnTo>
                  <a:lnTo>
                    <a:pt x="645" y="2199"/>
                  </a:lnTo>
                  <a:lnTo>
                    <a:pt x="659" y="2209"/>
                  </a:lnTo>
                  <a:lnTo>
                    <a:pt x="678" y="2224"/>
                  </a:lnTo>
                  <a:close/>
                  <a:moveTo>
                    <a:pt x="678" y="2338"/>
                  </a:moveTo>
                  <a:lnTo>
                    <a:pt x="678" y="2374"/>
                  </a:lnTo>
                  <a:lnTo>
                    <a:pt x="659" y="2357"/>
                  </a:lnTo>
                  <a:lnTo>
                    <a:pt x="639" y="2339"/>
                  </a:lnTo>
                  <a:lnTo>
                    <a:pt x="618" y="2321"/>
                  </a:lnTo>
                  <a:lnTo>
                    <a:pt x="596" y="2300"/>
                  </a:lnTo>
                  <a:lnTo>
                    <a:pt x="570" y="2274"/>
                  </a:lnTo>
                  <a:lnTo>
                    <a:pt x="544" y="2249"/>
                  </a:lnTo>
                  <a:lnTo>
                    <a:pt x="522" y="2226"/>
                  </a:lnTo>
                  <a:lnTo>
                    <a:pt x="504" y="2205"/>
                  </a:lnTo>
                  <a:lnTo>
                    <a:pt x="489" y="2187"/>
                  </a:lnTo>
                  <a:lnTo>
                    <a:pt x="478" y="2174"/>
                  </a:lnTo>
                  <a:lnTo>
                    <a:pt x="474" y="2168"/>
                  </a:lnTo>
                  <a:lnTo>
                    <a:pt x="472" y="2164"/>
                  </a:lnTo>
                  <a:lnTo>
                    <a:pt x="471" y="2161"/>
                  </a:lnTo>
                  <a:lnTo>
                    <a:pt x="471" y="2158"/>
                  </a:lnTo>
                  <a:lnTo>
                    <a:pt x="472" y="2157"/>
                  </a:lnTo>
                  <a:lnTo>
                    <a:pt x="475" y="2158"/>
                  </a:lnTo>
                  <a:lnTo>
                    <a:pt x="478" y="2161"/>
                  </a:lnTo>
                  <a:lnTo>
                    <a:pt x="484" y="2163"/>
                  </a:lnTo>
                  <a:lnTo>
                    <a:pt x="498" y="2173"/>
                  </a:lnTo>
                  <a:lnTo>
                    <a:pt x="516" y="2187"/>
                  </a:lnTo>
                  <a:lnTo>
                    <a:pt x="536" y="2204"/>
                  </a:lnTo>
                  <a:lnTo>
                    <a:pt x="560" y="2225"/>
                  </a:lnTo>
                  <a:lnTo>
                    <a:pt x="585" y="2248"/>
                  </a:lnTo>
                  <a:lnTo>
                    <a:pt x="613" y="2274"/>
                  </a:lnTo>
                  <a:lnTo>
                    <a:pt x="630" y="2291"/>
                  </a:lnTo>
                  <a:lnTo>
                    <a:pt x="647" y="2307"/>
                  </a:lnTo>
                  <a:lnTo>
                    <a:pt x="662" y="2323"/>
                  </a:lnTo>
                  <a:lnTo>
                    <a:pt x="678" y="2338"/>
                  </a:lnTo>
                  <a:close/>
                  <a:moveTo>
                    <a:pt x="678" y="2390"/>
                  </a:moveTo>
                  <a:lnTo>
                    <a:pt x="678" y="2430"/>
                  </a:lnTo>
                  <a:lnTo>
                    <a:pt x="635" y="2387"/>
                  </a:lnTo>
                  <a:lnTo>
                    <a:pt x="601" y="2350"/>
                  </a:lnTo>
                  <a:lnTo>
                    <a:pt x="589" y="2336"/>
                  </a:lnTo>
                  <a:lnTo>
                    <a:pt x="580" y="2325"/>
                  </a:lnTo>
                  <a:lnTo>
                    <a:pt x="575" y="2316"/>
                  </a:lnTo>
                  <a:lnTo>
                    <a:pt x="574" y="2313"/>
                  </a:lnTo>
                  <a:lnTo>
                    <a:pt x="575" y="2312"/>
                  </a:lnTo>
                  <a:lnTo>
                    <a:pt x="577" y="2312"/>
                  </a:lnTo>
                  <a:lnTo>
                    <a:pt x="580" y="2313"/>
                  </a:lnTo>
                  <a:lnTo>
                    <a:pt x="584" y="2315"/>
                  </a:lnTo>
                  <a:lnTo>
                    <a:pt x="594" y="2321"/>
                  </a:lnTo>
                  <a:lnTo>
                    <a:pt x="606" y="2331"/>
                  </a:lnTo>
                  <a:lnTo>
                    <a:pt x="638" y="2356"/>
                  </a:lnTo>
                  <a:lnTo>
                    <a:pt x="678" y="2390"/>
                  </a:lnTo>
                  <a:close/>
                  <a:moveTo>
                    <a:pt x="678" y="2494"/>
                  </a:moveTo>
                  <a:lnTo>
                    <a:pt x="678" y="2525"/>
                  </a:lnTo>
                  <a:lnTo>
                    <a:pt x="657" y="2507"/>
                  </a:lnTo>
                  <a:lnTo>
                    <a:pt x="634" y="2487"/>
                  </a:lnTo>
                  <a:lnTo>
                    <a:pt x="608" y="2464"/>
                  </a:lnTo>
                  <a:lnTo>
                    <a:pt x="583" y="2440"/>
                  </a:lnTo>
                  <a:lnTo>
                    <a:pt x="554" y="2412"/>
                  </a:lnTo>
                  <a:lnTo>
                    <a:pt x="527" y="2386"/>
                  </a:lnTo>
                  <a:lnTo>
                    <a:pt x="504" y="2361"/>
                  </a:lnTo>
                  <a:lnTo>
                    <a:pt x="483" y="2339"/>
                  </a:lnTo>
                  <a:lnTo>
                    <a:pt x="466" y="2321"/>
                  </a:lnTo>
                  <a:lnTo>
                    <a:pt x="454" y="2305"/>
                  </a:lnTo>
                  <a:lnTo>
                    <a:pt x="451" y="2300"/>
                  </a:lnTo>
                  <a:lnTo>
                    <a:pt x="447" y="2295"/>
                  </a:lnTo>
                  <a:lnTo>
                    <a:pt x="446" y="2292"/>
                  </a:lnTo>
                  <a:lnTo>
                    <a:pt x="446" y="2290"/>
                  </a:lnTo>
                  <a:lnTo>
                    <a:pt x="447" y="2290"/>
                  </a:lnTo>
                  <a:lnTo>
                    <a:pt x="451" y="2291"/>
                  </a:lnTo>
                  <a:lnTo>
                    <a:pt x="455" y="2293"/>
                  </a:lnTo>
                  <a:lnTo>
                    <a:pt x="461" y="2296"/>
                  </a:lnTo>
                  <a:lnTo>
                    <a:pt x="475" y="2306"/>
                  </a:lnTo>
                  <a:lnTo>
                    <a:pt x="494" y="2322"/>
                  </a:lnTo>
                  <a:lnTo>
                    <a:pt x="541" y="2363"/>
                  </a:lnTo>
                  <a:lnTo>
                    <a:pt x="598" y="2416"/>
                  </a:lnTo>
                  <a:lnTo>
                    <a:pt x="621" y="2437"/>
                  </a:lnTo>
                  <a:lnTo>
                    <a:pt x="640" y="2456"/>
                  </a:lnTo>
                  <a:lnTo>
                    <a:pt x="660" y="2476"/>
                  </a:lnTo>
                  <a:lnTo>
                    <a:pt x="678" y="2494"/>
                  </a:lnTo>
                  <a:close/>
                  <a:moveTo>
                    <a:pt x="678" y="2538"/>
                  </a:moveTo>
                  <a:lnTo>
                    <a:pt x="678" y="2574"/>
                  </a:lnTo>
                  <a:lnTo>
                    <a:pt x="636" y="2534"/>
                  </a:lnTo>
                  <a:lnTo>
                    <a:pt x="605" y="2499"/>
                  </a:lnTo>
                  <a:lnTo>
                    <a:pt x="593" y="2486"/>
                  </a:lnTo>
                  <a:lnTo>
                    <a:pt x="585" y="2475"/>
                  </a:lnTo>
                  <a:lnTo>
                    <a:pt x="581" y="2467"/>
                  </a:lnTo>
                  <a:lnTo>
                    <a:pt x="580" y="2464"/>
                  </a:lnTo>
                  <a:lnTo>
                    <a:pt x="582" y="2463"/>
                  </a:lnTo>
                  <a:lnTo>
                    <a:pt x="589" y="2466"/>
                  </a:lnTo>
                  <a:lnTo>
                    <a:pt x="597" y="2472"/>
                  </a:lnTo>
                  <a:lnTo>
                    <a:pt x="609" y="2481"/>
                  </a:lnTo>
                  <a:lnTo>
                    <a:pt x="639" y="2505"/>
                  </a:lnTo>
                  <a:lnTo>
                    <a:pt x="678" y="2538"/>
                  </a:lnTo>
                  <a:close/>
                  <a:moveTo>
                    <a:pt x="678" y="2623"/>
                  </a:moveTo>
                  <a:lnTo>
                    <a:pt x="678" y="2659"/>
                  </a:lnTo>
                  <a:lnTo>
                    <a:pt x="667" y="2648"/>
                  </a:lnTo>
                  <a:lnTo>
                    <a:pt x="655" y="2638"/>
                  </a:lnTo>
                  <a:lnTo>
                    <a:pt x="644" y="2627"/>
                  </a:lnTo>
                  <a:lnTo>
                    <a:pt x="632" y="2616"/>
                  </a:lnTo>
                  <a:lnTo>
                    <a:pt x="601" y="2587"/>
                  </a:lnTo>
                  <a:lnTo>
                    <a:pt x="571" y="2558"/>
                  </a:lnTo>
                  <a:lnTo>
                    <a:pt x="546" y="2533"/>
                  </a:lnTo>
                  <a:lnTo>
                    <a:pt x="523" y="2509"/>
                  </a:lnTo>
                  <a:lnTo>
                    <a:pt x="506" y="2489"/>
                  </a:lnTo>
                  <a:lnTo>
                    <a:pt x="493" y="2474"/>
                  </a:lnTo>
                  <a:lnTo>
                    <a:pt x="488" y="2467"/>
                  </a:lnTo>
                  <a:lnTo>
                    <a:pt x="485" y="2463"/>
                  </a:lnTo>
                  <a:lnTo>
                    <a:pt x="483" y="2460"/>
                  </a:lnTo>
                  <a:lnTo>
                    <a:pt x="483" y="2457"/>
                  </a:lnTo>
                  <a:lnTo>
                    <a:pt x="485" y="2457"/>
                  </a:lnTo>
                  <a:lnTo>
                    <a:pt x="487" y="2459"/>
                  </a:lnTo>
                  <a:lnTo>
                    <a:pt x="493" y="2461"/>
                  </a:lnTo>
                  <a:lnTo>
                    <a:pt x="498" y="2464"/>
                  </a:lnTo>
                  <a:lnTo>
                    <a:pt x="514" y="2476"/>
                  </a:lnTo>
                  <a:lnTo>
                    <a:pt x="533" y="2493"/>
                  </a:lnTo>
                  <a:lnTo>
                    <a:pt x="585" y="2537"/>
                  </a:lnTo>
                  <a:lnTo>
                    <a:pt x="646" y="2593"/>
                  </a:lnTo>
                  <a:lnTo>
                    <a:pt x="662" y="2609"/>
                  </a:lnTo>
                  <a:lnTo>
                    <a:pt x="678" y="2623"/>
                  </a:lnTo>
                  <a:close/>
                  <a:moveTo>
                    <a:pt x="678" y="2670"/>
                  </a:moveTo>
                  <a:lnTo>
                    <a:pt x="678" y="2691"/>
                  </a:lnTo>
                  <a:lnTo>
                    <a:pt x="664" y="2677"/>
                  </a:lnTo>
                  <a:lnTo>
                    <a:pt x="654" y="2665"/>
                  </a:lnTo>
                  <a:lnTo>
                    <a:pt x="648" y="2656"/>
                  </a:lnTo>
                  <a:lnTo>
                    <a:pt x="647" y="2653"/>
                  </a:lnTo>
                  <a:lnTo>
                    <a:pt x="650" y="2653"/>
                  </a:lnTo>
                  <a:lnTo>
                    <a:pt x="656" y="2655"/>
                  </a:lnTo>
                  <a:lnTo>
                    <a:pt x="666" y="2662"/>
                  </a:lnTo>
                  <a:lnTo>
                    <a:pt x="678" y="2670"/>
                  </a:lnTo>
                  <a:close/>
                  <a:moveTo>
                    <a:pt x="678" y="2705"/>
                  </a:moveTo>
                  <a:lnTo>
                    <a:pt x="678" y="2730"/>
                  </a:lnTo>
                  <a:lnTo>
                    <a:pt x="653" y="2709"/>
                  </a:lnTo>
                  <a:lnTo>
                    <a:pt x="623" y="2683"/>
                  </a:lnTo>
                  <a:lnTo>
                    <a:pt x="591" y="2654"/>
                  </a:lnTo>
                  <a:lnTo>
                    <a:pt x="557" y="2622"/>
                  </a:lnTo>
                  <a:lnTo>
                    <a:pt x="525" y="2591"/>
                  </a:lnTo>
                  <a:lnTo>
                    <a:pt x="495" y="2562"/>
                  </a:lnTo>
                  <a:lnTo>
                    <a:pt x="468" y="2536"/>
                  </a:lnTo>
                  <a:lnTo>
                    <a:pt x="445" y="2512"/>
                  </a:lnTo>
                  <a:lnTo>
                    <a:pt x="426" y="2491"/>
                  </a:lnTo>
                  <a:lnTo>
                    <a:pt x="413" y="2475"/>
                  </a:lnTo>
                  <a:lnTo>
                    <a:pt x="408" y="2469"/>
                  </a:lnTo>
                  <a:lnTo>
                    <a:pt x="404" y="2464"/>
                  </a:lnTo>
                  <a:lnTo>
                    <a:pt x="403" y="2461"/>
                  </a:lnTo>
                  <a:lnTo>
                    <a:pt x="403" y="2459"/>
                  </a:lnTo>
                  <a:lnTo>
                    <a:pt x="404" y="2459"/>
                  </a:lnTo>
                  <a:lnTo>
                    <a:pt x="408" y="2460"/>
                  </a:lnTo>
                  <a:lnTo>
                    <a:pt x="412" y="2462"/>
                  </a:lnTo>
                  <a:lnTo>
                    <a:pt x="419" y="2466"/>
                  </a:lnTo>
                  <a:lnTo>
                    <a:pt x="434" y="2478"/>
                  </a:lnTo>
                  <a:lnTo>
                    <a:pt x="455" y="2496"/>
                  </a:lnTo>
                  <a:lnTo>
                    <a:pt x="479" y="2517"/>
                  </a:lnTo>
                  <a:lnTo>
                    <a:pt x="507" y="2541"/>
                  </a:lnTo>
                  <a:lnTo>
                    <a:pt x="538" y="2570"/>
                  </a:lnTo>
                  <a:lnTo>
                    <a:pt x="571" y="2600"/>
                  </a:lnTo>
                  <a:lnTo>
                    <a:pt x="601" y="2629"/>
                  </a:lnTo>
                  <a:lnTo>
                    <a:pt x="629" y="2656"/>
                  </a:lnTo>
                  <a:lnTo>
                    <a:pt x="655" y="2681"/>
                  </a:lnTo>
                  <a:lnTo>
                    <a:pt x="678" y="2705"/>
                  </a:lnTo>
                  <a:close/>
                  <a:moveTo>
                    <a:pt x="678" y="2738"/>
                  </a:moveTo>
                  <a:lnTo>
                    <a:pt x="678" y="2770"/>
                  </a:lnTo>
                  <a:lnTo>
                    <a:pt x="637" y="2729"/>
                  </a:lnTo>
                  <a:lnTo>
                    <a:pt x="606" y="2697"/>
                  </a:lnTo>
                  <a:lnTo>
                    <a:pt x="595" y="2685"/>
                  </a:lnTo>
                  <a:lnTo>
                    <a:pt x="587" y="2675"/>
                  </a:lnTo>
                  <a:lnTo>
                    <a:pt x="583" y="2668"/>
                  </a:lnTo>
                  <a:lnTo>
                    <a:pt x="582" y="2664"/>
                  </a:lnTo>
                  <a:lnTo>
                    <a:pt x="584" y="2664"/>
                  </a:lnTo>
                  <a:lnTo>
                    <a:pt x="591" y="2667"/>
                  </a:lnTo>
                  <a:lnTo>
                    <a:pt x="598" y="2673"/>
                  </a:lnTo>
                  <a:lnTo>
                    <a:pt x="611" y="2681"/>
                  </a:lnTo>
                  <a:lnTo>
                    <a:pt x="640" y="2706"/>
                  </a:lnTo>
                  <a:lnTo>
                    <a:pt x="678" y="2738"/>
                  </a:lnTo>
                  <a:close/>
                  <a:moveTo>
                    <a:pt x="672" y="2782"/>
                  </a:moveTo>
                  <a:lnTo>
                    <a:pt x="670" y="2783"/>
                  </a:lnTo>
                  <a:lnTo>
                    <a:pt x="667" y="2781"/>
                  </a:lnTo>
                  <a:lnTo>
                    <a:pt x="662" y="2779"/>
                  </a:lnTo>
                  <a:lnTo>
                    <a:pt x="656" y="2774"/>
                  </a:lnTo>
                  <a:lnTo>
                    <a:pt x="639" y="2761"/>
                  </a:lnTo>
                  <a:lnTo>
                    <a:pt x="618" y="2744"/>
                  </a:lnTo>
                  <a:lnTo>
                    <a:pt x="593" y="2722"/>
                  </a:lnTo>
                  <a:lnTo>
                    <a:pt x="564" y="2697"/>
                  </a:lnTo>
                  <a:lnTo>
                    <a:pt x="532" y="2668"/>
                  </a:lnTo>
                  <a:lnTo>
                    <a:pt x="499" y="2637"/>
                  </a:lnTo>
                  <a:lnTo>
                    <a:pt x="466" y="2605"/>
                  </a:lnTo>
                  <a:lnTo>
                    <a:pt x="435" y="2574"/>
                  </a:lnTo>
                  <a:lnTo>
                    <a:pt x="408" y="2547"/>
                  </a:lnTo>
                  <a:lnTo>
                    <a:pt x="383" y="2523"/>
                  </a:lnTo>
                  <a:lnTo>
                    <a:pt x="365" y="2502"/>
                  </a:lnTo>
                  <a:lnTo>
                    <a:pt x="350" y="2485"/>
                  </a:lnTo>
                  <a:lnTo>
                    <a:pt x="345" y="2478"/>
                  </a:lnTo>
                  <a:lnTo>
                    <a:pt x="341" y="2474"/>
                  </a:lnTo>
                  <a:lnTo>
                    <a:pt x="340" y="2471"/>
                  </a:lnTo>
                  <a:lnTo>
                    <a:pt x="339" y="2469"/>
                  </a:lnTo>
                  <a:lnTo>
                    <a:pt x="341" y="2469"/>
                  </a:lnTo>
                  <a:lnTo>
                    <a:pt x="345" y="2470"/>
                  </a:lnTo>
                  <a:lnTo>
                    <a:pt x="349" y="2472"/>
                  </a:lnTo>
                  <a:lnTo>
                    <a:pt x="355" y="2476"/>
                  </a:lnTo>
                  <a:lnTo>
                    <a:pt x="371" y="2489"/>
                  </a:lnTo>
                  <a:lnTo>
                    <a:pt x="393" y="2507"/>
                  </a:lnTo>
                  <a:lnTo>
                    <a:pt x="419" y="2529"/>
                  </a:lnTo>
                  <a:lnTo>
                    <a:pt x="447" y="2555"/>
                  </a:lnTo>
                  <a:lnTo>
                    <a:pt x="478" y="2584"/>
                  </a:lnTo>
                  <a:lnTo>
                    <a:pt x="512" y="2615"/>
                  </a:lnTo>
                  <a:lnTo>
                    <a:pt x="546" y="2647"/>
                  </a:lnTo>
                  <a:lnTo>
                    <a:pt x="576" y="2677"/>
                  </a:lnTo>
                  <a:lnTo>
                    <a:pt x="604" y="2705"/>
                  </a:lnTo>
                  <a:lnTo>
                    <a:pt x="628" y="2729"/>
                  </a:lnTo>
                  <a:lnTo>
                    <a:pt x="647" y="2750"/>
                  </a:lnTo>
                  <a:lnTo>
                    <a:pt x="661" y="2765"/>
                  </a:lnTo>
                  <a:lnTo>
                    <a:pt x="667" y="2772"/>
                  </a:lnTo>
                  <a:lnTo>
                    <a:pt x="670" y="2776"/>
                  </a:lnTo>
                  <a:lnTo>
                    <a:pt x="671" y="2781"/>
                  </a:lnTo>
                  <a:lnTo>
                    <a:pt x="672" y="2782"/>
                  </a:lnTo>
                  <a:close/>
                  <a:moveTo>
                    <a:pt x="327" y="2406"/>
                  </a:moveTo>
                  <a:lnTo>
                    <a:pt x="389" y="2465"/>
                  </a:lnTo>
                  <a:lnTo>
                    <a:pt x="439" y="2516"/>
                  </a:lnTo>
                  <a:lnTo>
                    <a:pt x="456" y="2536"/>
                  </a:lnTo>
                  <a:lnTo>
                    <a:pt x="469" y="2552"/>
                  </a:lnTo>
                  <a:lnTo>
                    <a:pt x="475" y="2558"/>
                  </a:lnTo>
                  <a:lnTo>
                    <a:pt x="478" y="2562"/>
                  </a:lnTo>
                  <a:lnTo>
                    <a:pt x="479" y="2566"/>
                  </a:lnTo>
                  <a:lnTo>
                    <a:pt x="479" y="2568"/>
                  </a:lnTo>
                  <a:lnTo>
                    <a:pt x="478" y="2568"/>
                  </a:lnTo>
                  <a:lnTo>
                    <a:pt x="475" y="2567"/>
                  </a:lnTo>
                  <a:lnTo>
                    <a:pt x="471" y="2565"/>
                  </a:lnTo>
                  <a:lnTo>
                    <a:pt x="465" y="2560"/>
                  </a:lnTo>
                  <a:lnTo>
                    <a:pt x="450" y="2548"/>
                  </a:lnTo>
                  <a:lnTo>
                    <a:pt x="429" y="2531"/>
                  </a:lnTo>
                  <a:lnTo>
                    <a:pt x="404" y="2510"/>
                  </a:lnTo>
                  <a:lnTo>
                    <a:pt x="377" y="2485"/>
                  </a:lnTo>
                  <a:lnTo>
                    <a:pt x="347" y="2457"/>
                  </a:lnTo>
                  <a:lnTo>
                    <a:pt x="315" y="2427"/>
                  </a:lnTo>
                  <a:lnTo>
                    <a:pt x="254" y="2367"/>
                  </a:lnTo>
                  <a:lnTo>
                    <a:pt x="205" y="2316"/>
                  </a:lnTo>
                  <a:lnTo>
                    <a:pt x="187" y="2295"/>
                  </a:lnTo>
                  <a:lnTo>
                    <a:pt x="173" y="2280"/>
                  </a:lnTo>
                  <a:lnTo>
                    <a:pt x="168" y="2273"/>
                  </a:lnTo>
                  <a:lnTo>
                    <a:pt x="165" y="2269"/>
                  </a:lnTo>
                  <a:lnTo>
                    <a:pt x="163" y="2266"/>
                  </a:lnTo>
                  <a:lnTo>
                    <a:pt x="163" y="2263"/>
                  </a:lnTo>
                  <a:lnTo>
                    <a:pt x="165" y="2263"/>
                  </a:lnTo>
                  <a:lnTo>
                    <a:pt x="167" y="2264"/>
                  </a:lnTo>
                  <a:lnTo>
                    <a:pt x="173" y="2268"/>
                  </a:lnTo>
                  <a:lnTo>
                    <a:pt x="178" y="2271"/>
                  </a:lnTo>
                  <a:lnTo>
                    <a:pt x="194" y="2284"/>
                  </a:lnTo>
                  <a:lnTo>
                    <a:pt x="215" y="2301"/>
                  </a:lnTo>
                  <a:lnTo>
                    <a:pt x="265" y="2347"/>
                  </a:lnTo>
                  <a:lnTo>
                    <a:pt x="327" y="2406"/>
                  </a:lnTo>
                  <a:close/>
                  <a:moveTo>
                    <a:pt x="4" y="2070"/>
                  </a:moveTo>
                  <a:lnTo>
                    <a:pt x="5" y="2070"/>
                  </a:lnTo>
                  <a:lnTo>
                    <a:pt x="8" y="2071"/>
                  </a:lnTo>
                  <a:lnTo>
                    <a:pt x="13" y="2074"/>
                  </a:lnTo>
                  <a:lnTo>
                    <a:pt x="18" y="2078"/>
                  </a:lnTo>
                  <a:lnTo>
                    <a:pt x="33" y="2090"/>
                  </a:lnTo>
                  <a:lnTo>
                    <a:pt x="52" y="2107"/>
                  </a:lnTo>
                  <a:lnTo>
                    <a:pt x="101" y="2151"/>
                  </a:lnTo>
                  <a:lnTo>
                    <a:pt x="161" y="2208"/>
                  </a:lnTo>
                  <a:lnTo>
                    <a:pt x="219" y="2266"/>
                  </a:lnTo>
                  <a:lnTo>
                    <a:pt x="265" y="2315"/>
                  </a:lnTo>
                  <a:lnTo>
                    <a:pt x="283" y="2334"/>
                  </a:lnTo>
                  <a:lnTo>
                    <a:pt x="296" y="2349"/>
                  </a:lnTo>
                  <a:lnTo>
                    <a:pt x="301" y="2356"/>
                  </a:lnTo>
                  <a:lnTo>
                    <a:pt x="304" y="2360"/>
                  </a:lnTo>
                  <a:lnTo>
                    <a:pt x="305" y="2364"/>
                  </a:lnTo>
                  <a:lnTo>
                    <a:pt x="305" y="2366"/>
                  </a:lnTo>
                  <a:lnTo>
                    <a:pt x="304" y="2366"/>
                  </a:lnTo>
                  <a:lnTo>
                    <a:pt x="301" y="2365"/>
                  </a:lnTo>
                  <a:lnTo>
                    <a:pt x="296" y="2361"/>
                  </a:lnTo>
                  <a:lnTo>
                    <a:pt x="291" y="2358"/>
                  </a:lnTo>
                  <a:lnTo>
                    <a:pt x="276" y="2346"/>
                  </a:lnTo>
                  <a:lnTo>
                    <a:pt x="257" y="2329"/>
                  </a:lnTo>
                  <a:lnTo>
                    <a:pt x="233" y="2310"/>
                  </a:lnTo>
                  <a:lnTo>
                    <a:pt x="207" y="2285"/>
                  </a:lnTo>
                  <a:lnTo>
                    <a:pt x="178" y="2259"/>
                  </a:lnTo>
                  <a:lnTo>
                    <a:pt x="147" y="2229"/>
                  </a:lnTo>
                  <a:lnTo>
                    <a:pt x="118" y="2199"/>
                  </a:lnTo>
                  <a:lnTo>
                    <a:pt x="89" y="2171"/>
                  </a:lnTo>
                  <a:lnTo>
                    <a:pt x="65" y="2144"/>
                  </a:lnTo>
                  <a:lnTo>
                    <a:pt x="43" y="2121"/>
                  </a:lnTo>
                  <a:lnTo>
                    <a:pt x="26" y="2101"/>
                  </a:lnTo>
                  <a:lnTo>
                    <a:pt x="13" y="2086"/>
                  </a:lnTo>
                  <a:lnTo>
                    <a:pt x="8" y="2080"/>
                  </a:lnTo>
                  <a:lnTo>
                    <a:pt x="5" y="2076"/>
                  </a:lnTo>
                  <a:lnTo>
                    <a:pt x="4" y="2072"/>
                  </a:lnTo>
                  <a:lnTo>
                    <a:pt x="4" y="2070"/>
                  </a:lnTo>
                  <a:close/>
                  <a:moveTo>
                    <a:pt x="241" y="2264"/>
                  </a:moveTo>
                  <a:lnTo>
                    <a:pt x="242" y="2264"/>
                  </a:lnTo>
                  <a:lnTo>
                    <a:pt x="245" y="2266"/>
                  </a:lnTo>
                  <a:lnTo>
                    <a:pt x="250" y="2268"/>
                  </a:lnTo>
                  <a:lnTo>
                    <a:pt x="255" y="2272"/>
                  </a:lnTo>
                  <a:lnTo>
                    <a:pt x="271" y="2284"/>
                  </a:lnTo>
                  <a:lnTo>
                    <a:pt x="291" y="2300"/>
                  </a:lnTo>
                  <a:lnTo>
                    <a:pt x="340" y="2345"/>
                  </a:lnTo>
                  <a:lnTo>
                    <a:pt x="401" y="2401"/>
                  </a:lnTo>
                  <a:lnTo>
                    <a:pt x="461" y="2460"/>
                  </a:lnTo>
                  <a:lnTo>
                    <a:pt x="508" y="2508"/>
                  </a:lnTo>
                  <a:lnTo>
                    <a:pt x="526" y="2528"/>
                  </a:lnTo>
                  <a:lnTo>
                    <a:pt x="539" y="2544"/>
                  </a:lnTo>
                  <a:lnTo>
                    <a:pt x="543" y="2549"/>
                  </a:lnTo>
                  <a:lnTo>
                    <a:pt x="547" y="2553"/>
                  </a:lnTo>
                  <a:lnTo>
                    <a:pt x="548" y="2558"/>
                  </a:lnTo>
                  <a:lnTo>
                    <a:pt x="548" y="2559"/>
                  </a:lnTo>
                  <a:lnTo>
                    <a:pt x="547" y="2560"/>
                  </a:lnTo>
                  <a:lnTo>
                    <a:pt x="543" y="2558"/>
                  </a:lnTo>
                  <a:lnTo>
                    <a:pt x="539" y="2556"/>
                  </a:lnTo>
                  <a:lnTo>
                    <a:pt x="533" y="2552"/>
                  </a:lnTo>
                  <a:lnTo>
                    <a:pt x="518" y="2540"/>
                  </a:lnTo>
                  <a:lnTo>
                    <a:pt x="498" y="2524"/>
                  </a:lnTo>
                  <a:lnTo>
                    <a:pt x="475" y="2504"/>
                  </a:lnTo>
                  <a:lnTo>
                    <a:pt x="447" y="2480"/>
                  </a:lnTo>
                  <a:lnTo>
                    <a:pt x="419" y="2453"/>
                  </a:lnTo>
                  <a:lnTo>
                    <a:pt x="388" y="2423"/>
                  </a:lnTo>
                  <a:lnTo>
                    <a:pt x="357" y="2393"/>
                  </a:lnTo>
                  <a:lnTo>
                    <a:pt x="328" y="2366"/>
                  </a:lnTo>
                  <a:lnTo>
                    <a:pt x="303" y="2339"/>
                  </a:lnTo>
                  <a:lnTo>
                    <a:pt x="281" y="2316"/>
                  </a:lnTo>
                  <a:lnTo>
                    <a:pt x="263" y="2296"/>
                  </a:lnTo>
                  <a:lnTo>
                    <a:pt x="250" y="2281"/>
                  </a:lnTo>
                  <a:lnTo>
                    <a:pt x="245" y="2274"/>
                  </a:lnTo>
                  <a:lnTo>
                    <a:pt x="242" y="2270"/>
                  </a:lnTo>
                  <a:lnTo>
                    <a:pt x="241" y="2267"/>
                  </a:lnTo>
                  <a:lnTo>
                    <a:pt x="241" y="2264"/>
                  </a:lnTo>
                  <a:close/>
                  <a:moveTo>
                    <a:pt x="94" y="2081"/>
                  </a:moveTo>
                  <a:lnTo>
                    <a:pt x="97" y="2081"/>
                  </a:lnTo>
                  <a:lnTo>
                    <a:pt x="100" y="2082"/>
                  </a:lnTo>
                  <a:lnTo>
                    <a:pt x="103" y="2085"/>
                  </a:lnTo>
                  <a:lnTo>
                    <a:pt x="110" y="2089"/>
                  </a:lnTo>
                  <a:lnTo>
                    <a:pt x="124" y="2100"/>
                  </a:lnTo>
                  <a:lnTo>
                    <a:pt x="143" y="2115"/>
                  </a:lnTo>
                  <a:lnTo>
                    <a:pt x="190" y="2158"/>
                  </a:lnTo>
                  <a:lnTo>
                    <a:pt x="249" y="2214"/>
                  </a:lnTo>
                  <a:lnTo>
                    <a:pt x="305" y="2270"/>
                  </a:lnTo>
                  <a:lnTo>
                    <a:pt x="350" y="2317"/>
                  </a:lnTo>
                  <a:lnTo>
                    <a:pt x="367" y="2336"/>
                  </a:lnTo>
                  <a:lnTo>
                    <a:pt x="380" y="2352"/>
                  </a:lnTo>
                  <a:lnTo>
                    <a:pt x="383" y="2357"/>
                  </a:lnTo>
                  <a:lnTo>
                    <a:pt x="387" y="2361"/>
                  </a:lnTo>
                  <a:lnTo>
                    <a:pt x="388" y="2365"/>
                  </a:lnTo>
                  <a:lnTo>
                    <a:pt x="388" y="2367"/>
                  </a:lnTo>
                  <a:lnTo>
                    <a:pt x="387" y="2368"/>
                  </a:lnTo>
                  <a:lnTo>
                    <a:pt x="383" y="2367"/>
                  </a:lnTo>
                  <a:lnTo>
                    <a:pt x="380" y="2364"/>
                  </a:lnTo>
                  <a:lnTo>
                    <a:pt x="373" y="2360"/>
                  </a:lnTo>
                  <a:lnTo>
                    <a:pt x="359" y="2349"/>
                  </a:lnTo>
                  <a:lnTo>
                    <a:pt x="340" y="2334"/>
                  </a:lnTo>
                  <a:lnTo>
                    <a:pt x="317" y="2314"/>
                  </a:lnTo>
                  <a:lnTo>
                    <a:pt x="292" y="2291"/>
                  </a:lnTo>
                  <a:lnTo>
                    <a:pt x="264" y="2264"/>
                  </a:lnTo>
                  <a:lnTo>
                    <a:pt x="234" y="2236"/>
                  </a:lnTo>
                  <a:lnTo>
                    <a:pt x="205" y="2207"/>
                  </a:lnTo>
                  <a:lnTo>
                    <a:pt x="178" y="2179"/>
                  </a:lnTo>
                  <a:lnTo>
                    <a:pt x="154" y="2154"/>
                  </a:lnTo>
                  <a:lnTo>
                    <a:pt x="133" y="2132"/>
                  </a:lnTo>
                  <a:lnTo>
                    <a:pt x="116" y="2112"/>
                  </a:lnTo>
                  <a:lnTo>
                    <a:pt x="103" y="2098"/>
                  </a:lnTo>
                  <a:lnTo>
                    <a:pt x="100" y="2091"/>
                  </a:lnTo>
                  <a:lnTo>
                    <a:pt x="97" y="2087"/>
                  </a:lnTo>
                  <a:lnTo>
                    <a:pt x="94" y="2083"/>
                  </a:lnTo>
                  <a:lnTo>
                    <a:pt x="94" y="2081"/>
                  </a:lnTo>
                  <a:close/>
                  <a:moveTo>
                    <a:pt x="335" y="2273"/>
                  </a:moveTo>
                  <a:lnTo>
                    <a:pt x="336" y="2273"/>
                  </a:lnTo>
                  <a:lnTo>
                    <a:pt x="339" y="2274"/>
                  </a:lnTo>
                  <a:lnTo>
                    <a:pt x="344" y="2277"/>
                  </a:lnTo>
                  <a:lnTo>
                    <a:pt x="349" y="2280"/>
                  </a:lnTo>
                  <a:lnTo>
                    <a:pt x="365" y="2291"/>
                  </a:lnTo>
                  <a:lnTo>
                    <a:pt x="383" y="2307"/>
                  </a:lnTo>
                  <a:lnTo>
                    <a:pt x="433" y="2350"/>
                  </a:lnTo>
                  <a:lnTo>
                    <a:pt x="491" y="2405"/>
                  </a:lnTo>
                  <a:lnTo>
                    <a:pt x="549" y="2461"/>
                  </a:lnTo>
                  <a:lnTo>
                    <a:pt x="595" y="2508"/>
                  </a:lnTo>
                  <a:lnTo>
                    <a:pt x="612" y="2528"/>
                  </a:lnTo>
                  <a:lnTo>
                    <a:pt x="625" y="2542"/>
                  </a:lnTo>
                  <a:lnTo>
                    <a:pt x="628" y="2549"/>
                  </a:lnTo>
                  <a:lnTo>
                    <a:pt x="632" y="2553"/>
                  </a:lnTo>
                  <a:lnTo>
                    <a:pt x="634" y="2557"/>
                  </a:lnTo>
                  <a:lnTo>
                    <a:pt x="634" y="2558"/>
                  </a:lnTo>
                  <a:lnTo>
                    <a:pt x="632" y="2559"/>
                  </a:lnTo>
                  <a:lnTo>
                    <a:pt x="628" y="2558"/>
                  </a:lnTo>
                  <a:lnTo>
                    <a:pt x="624" y="2556"/>
                  </a:lnTo>
                  <a:lnTo>
                    <a:pt x="618" y="2551"/>
                  </a:lnTo>
                  <a:lnTo>
                    <a:pt x="604" y="2540"/>
                  </a:lnTo>
                  <a:lnTo>
                    <a:pt x="584" y="2525"/>
                  </a:lnTo>
                  <a:lnTo>
                    <a:pt x="561" y="2506"/>
                  </a:lnTo>
                  <a:lnTo>
                    <a:pt x="536" y="2483"/>
                  </a:lnTo>
                  <a:lnTo>
                    <a:pt x="507" y="2456"/>
                  </a:lnTo>
                  <a:lnTo>
                    <a:pt x="477" y="2429"/>
                  </a:lnTo>
                  <a:lnTo>
                    <a:pt x="446" y="2399"/>
                  </a:lnTo>
                  <a:lnTo>
                    <a:pt x="420" y="2371"/>
                  </a:lnTo>
                  <a:lnTo>
                    <a:pt x="394" y="2346"/>
                  </a:lnTo>
                  <a:lnTo>
                    <a:pt x="373" y="2324"/>
                  </a:lnTo>
                  <a:lnTo>
                    <a:pt x="357" y="2305"/>
                  </a:lnTo>
                  <a:lnTo>
                    <a:pt x="344" y="2290"/>
                  </a:lnTo>
                  <a:lnTo>
                    <a:pt x="339" y="2283"/>
                  </a:lnTo>
                  <a:lnTo>
                    <a:pt x="336" y="2279"/>
                  </a:lnTo>
                  <a:lnTo>
                    <a:pt x="335" y="2275"/>
                  </a:lnTo>
                  <a:lnTo>
                    <a:pt x="335" y="2273"/>
                  </a:lnTo>
                  <a:close/>
                  <a:moveTo>
                    <a:pt x="204" y="2101"/>
                  </a:moveTo>
                  <a:lnTo>
                    <a:pt x="205" y="2100"/>
                  </a:lnTo>
                  <a:lnTo>
                    <a:pt x="208" y="2101"/>
                  </a:lnTo>
                  <a:lnTo>
                    <a:pt x="211" y="2103"/>
                  </a:lnTo>
                  <a:lnTo>
                    <a:pt x="217" y="2108"/>
                  </a:lnTo>
                  <a:lnTo>
                    <a:pt x="231" y="2118"/>
                  </a:lnTo>
                  <a:lnTo>
                    <a:pt x="250" y="2133"/>
                  </a:lnTo>
                  <a:lnTo>
                    <a:pt x="296" y="2175"/>
                  </a:lnTo>
                  <a:lnTo>
                    <a:pt x="352" y="2227"/>
                  </a:lnTo>
                  <a:lnTo>
                    <a:pt x="408" y="2282"/>
                  </a:lnTo>
                  <a:lnTo>
                    <a:pt x="451" y="2328"/>
                  </a:lnTo>
                  <a:lnTo>
                    <a:pt x="467" y="2346"/>
                  </a:lnTo>
                  <a:lnTo>
                    <a:pt x="479" y="2361"/>
                  </a:lnTo>
                  <a:lnTo>
                    <a:pt x="484" y="2367"/>
                  </a:lnTo>
                  <a:lnTo>
                    <a:pt x="486" y="2371"/>
                  </a:lnTo>
                  <a:lnTo>
                    <a:pt x="488" y="2375"/>
                  </a:lnTo>
                  <a:lnTo>
                    <a:pt x="488" y="2376"/>
                  </a:lnTo>
                  <a:lnTo>
                    <a:pt x="486" y="2377"/>
                  </a:lnTo>
                  <a:lnTo>
                    <a:pt x="484" y="2376"/>
                  </a:lnTo>
                  <a:lnTo>
                    <a:pt x="479" y="2374"/>
                  </a:lnTo>
                  <a:lnTo>
                    <a:pt x="474" y="2370"/>
                  </a:lnTo>
                  <a:lnTo>
                    <a:pt x="459" y="2359"/>
                  </a:lnTo>
                  <a:lnTo>
                    <a:pt x="441" y="2345"/>
                  </a:lnTo>
                  <a:lnTo>
                    <a:pt x="419" y="2326"/>
                  </a:lnTo>
                  <a:lnTo>
                    <a:pt x="394" y="2303"/>
                  </a:lnTo>
                  <a:lnTo>
                    <a:pt x="367" y="2279"/>
                  </a:lnTo>
                  <a:lnTo>
                    <a:pt x="338" y="2251"/>
                  </a:lnTo>
                  <a:lnTo>
                    <a:pt x="309" y="2222"/>
                  </a:lnTo>
                  <a:lnTo>
                    <a:pt x="283" y="2196"/>
                  </a:lnTo>
                  <a:lnTo>
                    <a:pt x="260" y="2172"/>
                  </a:lnTo>
                  <a:lnTo>
                    <a:pt x="240" y="2150"/>
                  </a:lnTo>
                  <a:lnTo>
                    <a:pt x="223" y="2131"/>
                  </a:lnTo>
                  <a:lnTo>
                    <a:pt x="211" y="2117"/>
                  </a:lnTo>
                  <a:lnTo>
                    <a:pt x="208" y="2111"/>
                  </a:lnTo>
                  <a:lnTo>
                    <a:pt x="205" y="2107"/>
                  </a:lnTo>
                  <a:lnTo>
                    <a:pt x="204" y="2103"/>
                  </a:lnTo>
                  <a:lnTo>
                    <a:pt x="204" y="2101"/>
                  </a:lnTo>
                  <a:close/>
                  <a:moveTo>
                    <a:pt x="87" y="1939"/>
                  </a:moveTo>
                  <a:lnTo>
                    <a:pt x="88" y="1938"/>
                  </a:lnTo>
                  <a:lnTo>
                    <a:pt x="91" y="1939"/>
                  </a:lnTo>
                  <a:lnTo>
                    <a:pt x="94" y="1941"/>
                  </a:lnTo>
                  <a:lnTo>
                    <a:pt x="100" y="1944"/>
                  </a:lnTo>
                  <a:lnTo>
                    <a:pt x="113" y="1955"/>
                  </a:lnTo>
                  <a:lnTo>
                    <a:pt x="131" y="1970"/>
                  </a:lnTo>
                  <a:lnTo>
                    <a:pt x="176" y="2010"/>
                  </a:lnTo>
                  <a:lnTo>
                    <a:pt x="230" y="2061"/>
                  </a:lnTo>
                  <a:lnTo>
                    <a:pt x="282" y="2113"/>
                  </a:lnTo>
                  <a:lnTo>
                    <a:pt x="324" y="2158"/>
                  </a:lnTo>
                  <a:lnTo>
                    <a:pt x="339" y="2176"/>
                  </a:lnTo>
                  <a:lnTo>
                    <a:pt x="350" y="2190"/>
                  </a:lnTo>
                  <a:lnTo>
                    <a:pt x="355" y="2196"/>
                  </a:lnTo>
                  <a:lnTo>
                    <a:pt x="357" y="2200"/>
                  </a:lnTo>
                  <a:lnTo>
                    <a:pt x="358" y="2204"/>
                  </a:lnTo>
                  <a:lnTo>
                    <a:pt x="358" y="2206"/>
                  </a:lnTo>
                  <a:lnTo>
                    <a:pt x="357" y="2206"/>
                  </a:lnTo>
                  <a:lnTo>
                    <a:pt x="355" y="2205"/>
                  </a:lnTo>
                  <a:lnTo>
                    <a:pt x="350" y="2203"/>
                  </a:lnTo>
                  <a:lnTo>
                    <a:pt x="345" y="2199"/>
                  </a:lnTo>
                  <a:lnTo>
                    <a:pt x="330" y="2189"/>
                  </a:lnTo>
                  <a:lnTo>
                    <a:pt x="313" y="2175"/>
                  </a:lnTo>
                  <a:lnTo>
                    <a:pt x="292" y="2156"/>
                  </a:lnTo>
                  <a:lnTo>
                    <a:pt x="269" y="2135"/>
                  </a:lnTo>
                  <a:lnTo>
                    <a:pt x="242" y="2111"/>
                  </a:lnTo>
                  <a:lnTo>
                    <a:pt x="215" y="2085"/>
                  </a:lnTo>
                  <a:lnTo>
                    <a:pt x="188" y="2057"/>
                  </a:lnTo>
                  <a:lnTo>
                    <a:pt x="163" y="2032"/>
                  </a:lnTo>
                  <a:lnTo>
                    <a:pt x="141" y="2007"/>
                  </a:lnTo>
                  <a:lnTo>
                    <a:pt x="121" y="1986"/>
                  </a:lnTo>
                  <a:lnTo>
                    <a:pt x="105" y="1968"/>
                  </a:lnTo>
                  <a:lnTo>
                    <a:pt x="94" y="1953"/>
                  </a:lnTo>
                  <a:lnTo>
                    <a:pt x="90" y="1948"/>
                  </a:lnTo>
                  <a:lnTo>
                    <a:pt x="88" y="1943"/>
                  </a:lnTo>
                  <a:lnTo>
                    <a:pt x="87" y="1940"/>
                  </a:lnTo>
                  <a:lnTo>
                    <a:pt x="87" y="1939"/>
                  </a:lnTo>
                  <a:close/>
                  <a:moveTo>
                    <a:pt x="328" y="2126"/>
                  </a:moveTo>
                  <a:lnTo>
                    <a:pt x="329" y="2126"/>
                  </a:lnTo>
                  <a:lnTo>
                    <a:pt x="333" y="2126"/>
                  </a:lnTo>
                  <a:lnTo>
                    <a:pt x="336" y="2129"/>
                  </a:lnTo>
                  <a:lnTo>
                    <a:pt x="341" y="2132"/>
                  </a:lnTo>
                  <a:lnTo>
                    <a:pt x="356" y="2142"/>
                  </a:lnTo>
                  <a:lnTo>
                    <a:pt x="373" y="2156"/>
                  </a:lnTo>
                  <a:lnTo>
                    <a:pt x="396" y="2175"/>
                  </a:lnTo>
                  <a:lnTo>
                    <a:pt x="419" y="2197"/>
                  </a:lnTo>
                  <a:lnTo>
                    <a:pt x="445" y="2221"/>
                  </a:lnTo>
                  <a:lnTo>
                    <a:pt x="474" y="2248"/>
                  </a:lnTo>
                  <a:lnTo>
                    <a:pt x="527" y="2301"/>
                  </a:lnTo>
                  <a:lnTo>
                    <a:pt x="570" y="2345"/>
                  </a:lnTo>
                  <a:lnTo>
                    <a:pt x="585" y="2363"/>
                  </a:lnTo>
                  <a:lnTo>
                    <a:pt x="596" y="2377"/>
                  </a:lnTo>
                  <a:lnTo>
                    <a:pt x="601" y="2382"/>
                  </a:lnTo>
                  <a:lnTo>
                    <a:pt x="603" y="2388"/>
                  </a:lnTo>
                  <a:lnTo>
                    <a:pt x="605" y="2391"/>
                  </a:lnTo>
                  <a:lnTo>
                    <a:pt x="605" y="2392"/>
                  </a:lnTo>
                  <a:lnTo>
                    <a:pt x="603" y="2393"/>
                  </a:lnTo>
                  <a:lnTo>
                    <a:pt x="601" y="2392"/>
                  </a:lnTo>
                  <a:lnTo>
                    <a:pt x="596" y="2390"/>
                  </a:lnTo>
                  <a:lnTo>
                    <a:pt x="591" y="2387"/>
                  </a:lnTo>
                  <a:lnTo>
                    <a:pt x="576" y="2377"/>
                  </a:lnTo>
                  <a:lnTo>
                    <a:pt x="559" y="2363"/>
                  </a:lnTo>
                  <a:lnTo>
                    <a:pt x="537" y="2344"/>
                  </a:lnTo>
                  <a:lnTo>
                    <a:pt x="512" y="2323"/>
                  </a:lnTo>
                  <a:lnTo>
                    <a:pt x="486" y="2299"/>
                  </a:lnTo>
                  <a:lnTo>
                    <a:pt x="458" y="2272"/>
                  </a:lnTo>
                  <a:lnTo>
                    <a:pt x="431" y="2246"/>
                  </a:lnTo>
                  <a:lnTo>
                    <a:pt x="405" y="2219"/>
                  </a:lnTo>
                  <a:lnTo>
                    <a:pt x="382" y="2196"/>
                  </a:lnTo>
                  <a:lnTo>
                    <a:pt x="364" y="2174"/>
                  </a:lnTo>
                  <a:lnTo>
                    <a:pt x="347" y="2156"/>
                  </a:lnTo>
                  <a:lnTo>
                    <a:pt x="336" y="2142"/>
                  </a:lnTo>
                  <a:lnTo>
                    <a:pt x="332" y="2136"/>
                  </a:lnTo>
                  <a:lnTo>
                    <a:pt x="329" y="2132"/>
                  </a:lnTo>
                  <a:lnTo>
                    <a:pt x="328" y="2129"/>
                  </a:lnTo>
                  <a:lnTo>
                    <a:pt x="328" y="2126"/>
                  </a:lnTo>
                  <a:close/>
                  <a:moveTo>
                    <a:pt x="226" y="1974"/>
                  </a:moveTo>
                  <a:lnTo>
                    <a:pt x="227" y="1973"/>
                  </a:lnTo>
                  <a:lnTo>
                    <a:pt x="230" y="1974"/>
                  </a:lnTo>
                  <a:lnTo>
                    <a:pt x="233" y="1976"/>
                  </a:lnTo>
                  <a:lnTo>
                    <a:pt x="239" y="1980"/>
                  </a:lnTo>
                  <a:lnTo>
                    <a:pt x="252" y="1989"/>
                  </a:lnTo>
                  <a:lnTo>
                    <a:pt x="270" y="2003"/>
                  </a:lnTo>
                  <a:lnTo>
                    <a:pt x="313" y="2042"/>
                  </a:lnTo>
                  <a:lnTo>
                    <a:pt x="365" y="2090"/>
                  </a:lnTo>
                  <a:lnTo>
                    <a:pt x="415" y="2141"/>
                  </a:lnTo>
                  <a:lnTo>
                    <a:pt x="456" y="2184"/>
                  </a:lnTo>
                  <a:lnTo>
                    <a:pt x="471" y="2202"/>
                  </a:lnTo>
                  <a:lnTo>
                    <a:pt x="482" y="2216"/>
                  </a:lnTo>
                  <a:lnTo>
                    <a:pt x="485" y="2221"/>
                  </a:lnTo>
                  <a:lnTo>
                    <a:pt x="488" y="2226"/>
                  </a:lnTo>
                  <a:lnTo>
                    <a:pt x="489" y="2229"/>
                  </a:lnTo>
                  <a:lnTo>
                    <a:pt x="489" y="2230"/>
                  </a:lnTo>
                  <a:lnTo>
                    <a:pt x="487" y="2231"/>
                  </a:lnTo>
                  <a:lnTo>
                    <a:pt x="485" y="2230"/>
                  </a:lnTo>
                  <a:lnTo>
                    <a:pt x="480" y="2228"/>
                  </a:lnTo>
                  <a:lnTo>
                    <a:pt x="476" y="2226"/>
                  </a:lnTo>
                  <a:lnTo>
                    <a:pt x="462" y="2216"/>
                  </a:lnTo>
                  <a:lnTo>
                    <a:pt x="445" y="2202"/>
                  </a:lnTo>
                  <a:lnTo>
                    <a:pt x="424" y="2185"/>
                  </a:lnTo>
                  <a:lnTo>
                    <a:pt x="401" y="2164"/>
                  </a:lnTo>
                  <a:lnTo>
                    <a:pt x="376" y="2141"/>
                  </a:lnTo>
                  <a:lnTo>
                    <a:pt x="349" y="2115"/>
                  </a:lnTo>
                  <a:lnTo>
                    <a:pt x="323" y="2089"/>
                  </a:lnTo>
                  <a:lnTo>
                    <a:pt x="298" y="2064"/>
                  </a:lnTo>
                  <a:lnTo>
                    <a:pt x="276" y="2042"/>
                  </a:lnTo>
                  <a:lnTo>
                    <a:pt x="259" y="2021"/>
                  </a:lnTo>
                  <a:lnTo>
                    <a:pt x="243" y="2003"/>
                  </a:lnTo>
                  <a:lnTo>
                    <a:pt x="232" y="1989"/>
                  </a:lnTo>
                  <a:lnTo>
                    <a:pt x="229" y="1983"/>
                  </a:lnTo>
                  <a:lnTo>
                    <a:pt x="227" y="1979"/>
                  </a:lnTo>
                  <a:lnTo>
                    <a:pt x="226" y="1975"/>
                  </a:lnTo>
                  <a:lnTo>
                    <a:pt x="226" y="1974"/>
                  </a:lnTo>
                  <a:close/>
                  <a:moveTo>
                    <a:pt x="254" y="1968"/>
                  </a:moveTo>
                  <a:lnTo>
                    <a:pt x="230" y="1942"/>
                  </a:lnTo>
                  <a:lnTo>
                    <a:pt x="206" y="1918"/>
                  </a:lnTo>
                  <a:lnTo>
                    <a:pt x="186" y="1896"/>
                  </a:lnTo>
                  <a:lnTo>
                    <a:pt x="168" y="1876"/>
                  </a:lnTo>
                  <a:lnTo>
                    <a:pt x="154" y="1859"/>
                  </a:lnTo>
                  <a:lnTo>
                    <a:pt x="143" y="1845"/>
                  </a:lnTo>
                  <a:lnTo>
                    <a:pt x="140" y="1841"/>
                  </a:lnTo>
                  <a:lnTo>
                    <a:pt x="137" y="1836"/>
                  </a:lnTo>
                  <a:lnTo>
                    <a:pt x="136" y="1833"/>
                  </a:lnTo>
                  <a:lnTo>
                    <a:pt x="136" y="1831"/>
                  </a:lnTo>
                  <a:lnTo>
                    <a:pt x="137" y="1830"/>
                  </a:lnTo>
                  <a:lnTo>
                    <a:pt x="141" y="1831"/>
                  </a:lnTo>
                  <a:lnTo>
                    <a:pt x="144" y="1833"/>
                  </a:lnTo>
                  <a:lnTo>
                    <a:pt x="150" y="1835"/>
                  </a:lnTo>
                  <a:lnTo>
                    <a:pt x="162" y="1845"/>
                  </a:lnTo>
                  <a:lnTo>
                    <a:pt x="178" y="1858"/>
                  </a:lnTo>
                  <a:lnTo>
                    <a:pt x="198" y="1875"/>
                  </a:lnTo>
                  <a:lnTo>
                    <a:pt x="220" y="1895"/>
                  </a:lnTo>
                  <a:lnTo>
                    <a:pt x="244" y="1918"/>
                  </a:lnTo>
                  <a:lnTo>
                    <a:pt x="270" y="1942"/>
                  </a:lnTo>
                  <a:lnTo>
                    <a:pt x="295" y="1968"/>
                  </a:lnTo>
                  <a:lnTo>
                    <a:pt x="318" y="1992"/>
                  </a:lnTo>
                  <a:lnTo>
                    <a:pt x="339" y="2014"/>
                  </a:lnTo>
                  <a:lnTo>
                    <a:pt x="357" y="2034"/>
                  </a:lnTo>
                  <a:lnTo>
                    <a:pt x="371" y="2050"/>
                  </a:lnTo>
                  <a:lnTo>
                    <a:pt x="381" y="2065"/>
                  </a:lnTo>
                  <a:lnTo>
                    <a:pt x="386" y="2070"/>
                  </a:lnTo>
                  <a:lnTo>
                    <a:pt x="388" y="2074"/>
                  </a:lnTo>
                  <a:lnTo>
                    <a:pt x="389" y="2077"/>
                  </a:lnTo>
                  <a:lnTo>
                    <a:pt x="389" y="2079"/>
                  </a:lnTo>
                  <a:lnTo>
                    <a:pt x="388" y="2080"/>
                  </a:lnTo>
                  <a:lnTo>
                    <a:pt x="384" y="2079"/>
                  </a:lnTo>
                  <a:lnTo>
                    <a:pt x="381" y="2078"/>
                  </a:lnTo>
                  <a:lnTo>
                    <a:pt x="376" y="2075"/>
                  </a:lnTo>
                  <a:lnTo>
                    <a:pt x="362" y="2065"/>
                  </a:lnTo>
                  <a:lnTo>
                    <a:pt x="346" y="2051"/>
                  </a:lnTo>
                  <a:lnTo>
                    <a:pt x="327" y="2035"/>
                  </a:lnTo>
                  <a:lnTo>
                    <a:pt x="305" y="2015"/>
                  </a:lnTo>
                  <a:lnTo>
                    <a:pt x="281" y="1992"/>
                  </a:lnTo>
                  <a:lnTo>
                    <a:pt x="254" y="1968"/>
                  </a:lnTo>
                  <a:close/>
                  <a:moveTo>
                    <a:pt x="174" y="1831"/>
                  </a:moveTo>
                  <a:lnTo>
                    <a:pt x="151" y="1805"/>
                  </a:lnTo>
                  <a:lnTo>
                    <a:pt x="127" y="1782"/>
                  </a:lnTo>
                  <a:lnTo>
                    <a:pt x="109" y="1761"/>
                  </a:lnTo>
                  <a:lnTo>
                    <a:pt x="91" y="1741"/>
                  </a:lnTo>
                  <a:lnTo>
                    <a:pt x="78" y="1725"/>
                  </a:lnTo>
                  <a:lnTo>
                    <a:pt x="68" y="1712"/>
                  </a:lnTo>
                  <a:lnTo>
                    <a:pt x="65" y="1706"/>
                  </a:lnTo>
                  <a:lnTo>
                    <a:pt x="62" y="1703"/>
                  </a:lnTo>
                  <a:lnTo>
                    <a:pt x="61" y="1699"/>
                  </a:lnTo>
                  <a:lnTo>
                    <a:pt x="61" y="1697"/>
                  </a:lnTo>
                  <a:lnTo>
                    <a:pt x="62" y="1696"/>
                  </a:lnTo>
                  <a:lnTo>
                    <a:pt x="66" y="1697"/>
                  </a:lnTo>
                  <a:lnTo>
                    <a:pt x="69" y="1699"/>
                  </a:lnTo>
                  <a:lnTo>
                    <a:pt x="73" y="1702"/>
                  </a:lnTo>
                  <a:lnTo>
                    <a:pt x="87" y="1711"/>
                  </a:lnTo>
                  <a:lnTo>
                    <a:pt x="102" y="1724"/>
                  </a:lnTo>
                  <a:lnTo>
                    <a:pt x="121" y="1740"/>
                  </a:lnTo>
                  <a:lnTo>
                    <a:pt x="142" y="1759"/>
                  </a:lnTo>
                  <a:lnTo>
                    <a:pt x="165" y="1781"/>
                  </a:lnTo>
                  <a:lnTo>
                    <a:pt x="189" y="1805"/>
                  </a:lnTo>
                  <a:lnTo>
                    <a:pt x="236" y="1853"/>
                  </a:lnTo>
                  <a:lnTo>
                    <a:pt x="273" y="1894"/>
                  </a:lnTo>
                  <a:lnTo>
                    <a:pt x="286" y="1910"/>
                  </a:lnTo>
                  <a:lnTo>
                    <a:pt x="296" y="1922"/>
                  </a:lnTo>
                  <a:lnTo>
                    <a:pt x="300" y="1928"/>
                  </a:lnTo>
                  <a:lnTo>
                    <a:pt x="302" y="1932"/>
                  </a:lnTo>
                  <a:lnTo>
                    <a:pt x="303" y="1936"/>
                  </a:lnTo>
                  <a:lnTo>
                    <a:pt x="303" y="1937"/>
                  </a:lnTo>
                  <a:lnTo>
                    <a:pt x="301" y="1938"/>
                  </a:lnTo>
                  <a:lnTo>
                    <a:pt x="298" y="1937"/>
                  </a:lnTo>
                  <a:lnTo>
                    <a:pt x="295" y="1936"/>
                  </a:lnTo>
                  <a:lnTo>
                    <a:pt x="290" y="1932"/>
                  </a:lnTo>
                  <a:lnTo>
                    <a:pt x="277" y="1923"/>
                  </a:lnTo>
                  <a:lnTo>
                    <a:pt x="262" y="1911"/>
                  </a:lnTo>
                  <a:lnTo>
                    <a:pt x="243" y="1895"/>
                  </a:lnTo>
                  <a:lnTo>
                    <a:pt x="221" y="1876"/>
                  </a:lnTo>
                  <a:lnTo>
                    <a:pt x="198" y="1854"/>
                  </a:lnTo>
                  <a:lnTo>
                    <a:pt x="174" y="1831"/>
                  </a:lnTo>
                  <a:close/>
                  <a:moveTo>
                    <a:pt x="381" y="2014"/>
                  </a:moveTo>
                  <a:lnTo>
                    <a:pt x="382" y="2013"/>
                  </a:lnTo>
                  <a:lnTo>
                    <a:pt x="384" y="2014"/>
                  </a:lnTo>
                  <a:lnTo>
                    <a:pt x="389" y="2015"/>
                  </a:lnTo>
                  <a:lnTo>
                    <a:pt x="393" y="2018"/>
                  </a:lnTo>
                  <a:lnTo>
                    <a:pt x="407" y="2027"/>
                  </a:lnTo>
                  <a:lnTo>
                    <a:pt x="424" y="2040"/>
                  </a:lnTo>
                  <a:lnTo>
                    <a:pt x="444" y="2057"/>
                  </a:lnTo>
                  <a:lnTo>
                    <a:pt x="466" y="2077"/>
                  </a:lnTo>
                  <a:lnTo>
                    <a:pt x="490" y="2100"/>
                  </a:lnTo>
                  <a:lnTo>
                    <a:pt x="517" y="2124"/>
                  </a:lnTo>
                  <a:lnTo>
                    <a:pt x="542" y="2150"/>
                  </a:lnTo>
                  <a:lnTo>
                    <a:pt x="566" y="2174"/>
                  </a:lnTo>
                  <a:lnTo>
                    <a:pt x="587" y="2196"/>
                  </a:lnTo>
                  <a:lnTo>
                    <a:pt x="605" y="2216"/>
                  </a:lnTo>
                  <a:lnTo>
                    <a:pt x="619" y="2234"/>
                  </a:lnTo>
                  <a:lnTo>
                    <a:pt x="630" y="2247"/>
                  </a:lnTo>
                  <a:lnTo>
                    <a:pt x="634" y="2252"/>
                  </a:lnTo>
                  <a:lnTo>
                    <a:pt x="636" y="2257"/>
                  </a:lnTo>
                  <a:lnTo>
                    <a:pt x="637" y="2260"/>
                  </a:lnTo>
                  <a:lnTo>
                    <a:pt x="637" y="2261"/>
                  </a:lnTo>
                  <a:lnTo>
                    <a:pt x="636" y="2262"/>
                  </a:lnTo>
                  <a:lnTo>
                    <a:pt x="633" y="2262"/>
                  </a:lnTo>
                  <a:lnTo>
                    <a:pt x="629" y="2260"/>
                  </a:lnTo>
                  <a:lnTo>
                    <a:pt x="624" y="2257"/>
                  </a:lnTo>
                  <a:lnTo>
                    <a:pt x="611" y="2248"/>
                  </a:lnTo>
                  <a:lnTo>
                    <a:pt x="594" y="2235"/>
                  </a:lnTo>
                  <a:lnTo>
                    <a:pt x="574" y="2218"/>
                  </a:lnTo>
                  <a:lnTo>
                    <a:pt x="551" y="2198"/>
                  </a:lnTo>
                  <a:lnTo>
                    <a:pt x="527" y="2175"/>
                  </a:lnTo>
                  <a:lnTo>
                    <a:pt x="500" y="2151"/>
                  </a:lnTo>
                  <a:lnTo>
                    <a:pt x="475" y="2125"/>
                  </a:lnTo>
                  <a:lnTo>
                    <a:pt x="452" y="2101"/>
                  </a:lnTo>
                  <a:lnTo>
                    <a:pt x="431" y="2079"/>
                  </a:lnTo>
                  <a:lnTo>
                    <a:pt x="412" y="2059"/>
                  </a:lnTo>
                  <a:lnTo>
                    <a:pt x="398" y="2043"/>
                  </a:lnTo>
                  <a:lnTo>
                    <a:pt x="388" y="2028"/>
                  </a:lnTo>
                  <a:lnTo>
                    <a:pt x="384" y="2023"/>
                  </a:lnTo>
                  <a:lnTo>
                    <a:pt x="381" y="2018"/>
                  </a:lnTo>
                  <a:lnTo>
                    <a:pt x="380" y="2016"/>
                  </a:lnTo>
                  <a:lnTo>
                    <a:pt x="381" y="2014"/>
                  </a:lnTo>
                  <a:close/>
                  <a:moveTo>
                    <a:pt x="108" y="1702"/>
                  </a:moveTo>
                  <a:lnTo>
                    <a:pt x="84" y="1679"/>
                  </a:lnTo>
                  <a:lnTo>
                    <a:pt x="64" y="1656"/>
                  </a:lnTo>
                  <a:lnTo>
                    <a:pt x="45" y="1635"/>
                  </a:lnTo>
                  <a:lnTo>
                    <a:pt x="28" y="1617"/>
                  </a:lnTo>
                  <a:lnTo>
                    <a:pt x="15" y="1600"/>
                  </a:lnTo>
                  <a:lnTo>
                    <a:pt x="6" y="1588"/>
                  </a:lnTo>
                  <a:lnTo>
                    <a:pt x="3" y="1583"/>
                  </a:lnTo>
                  <a:lnTo>
                    <a:pt x="1" y="1579"/>
                  </a:lnTo>
                  <a:lnTo>
                    <a:pt x="0" y="1576"/>
                  </a:lnTo>
                  <a:lnTo>
                    <a:pt x="1" y="1574"/>
                  </a:lnTo>
                  <a:lnTo>
                    <a:pt x="2" y="1574"/>
                  </a:lnTo>
                  <a:lnTo>
                    <a:pt x="4" y="1574"/>
                  </a:lnTo>
                  <a:lnTo>
                    <a:pt x="7" y="1576"/>
                  </a:lnTo>
                  <a:lnTo>
                    <a:pt x="12" y="1578"/>
                  </a:lnTo>
                  <a:lnTo>
                    <a:pt x="24" y="1587"/>
                  </a:lnTo>
                  <a:lnTo>
                    <a:pt x="39" y="1599"/>
                  </a:lnTo>
                  <a:lnTo>
                    <a:pt x="57" y="1615"/>
                  </a:lnTo>
                  <a:lnTo>
                    <a:pt x="78" y="1633"/>
                  </a:lnTo>
                  <a:lnTo>
                    <a:pt x="100" y="1654"/>
                  </a:lnTo>
                  <a:lnTo>
                    <a:pt x="123" y="1677"/>
                  </a:lnTo>
                  <a:lnTo>
                    <a:pt x="167" y="1723"/>
                  </a:lnTo>
                  <a:lnTo>
                    <a:pt x="202" y="1762"/>
                  </a:lnTo>
                  <a:lnTo>
                    <a:pt x="215" y="1778"/>
                  </a:lnTo>
                  <a:lnTo>
                    <a:pt x="225" y="1791"/>
                  </a:lnTo>
                  <a:lnTo>
                    <a:pt x="228" y="1797"/>
                  </a:lnTo>
                  <a:lnTo>
                    <a:pt x="230" y="1800"/>
                  </a:lnTo>
                  <a:lnTo>
                    <a:pt x="231" y="1803"/>
                  </a:lnTo>
                  <a:lnTo>
                    <a:pt x="230" y="1805"/>
                  </a:lnTo>
                  <a:lnTo>
                    <a:pt x="229" y="1805"/>
                  </a:lnTo>
                  <a:lnTo>
                    <a:pt x="227" y="1805"/>
                  </a:lnTo>
                  <a:lnTo>
                    <a:pt x="223" y="1803"/>
                  </a:lnTo>
                  <a:lnTo>
                    <a:pt x="219" y="1801"/>
                  </a:lnTo>
                  <a:lnTo>
                    <a:pt x="207" y="1792"/>
                  </a:lnTo>
                  <a:lnTo>
                    <a:pt x="191" y="1780"/>
                  </a:lnTo>
                  <a:lnTo>
                    <a:pt x="174" y="1765"/>
                  </a:lnTo>
                  <a:lnTo>
                    <a:pt x="153" y="1746"/>
                  </a:lnTo>
                  <a:lnTo>
                    <a:pt x="131" y="1725"/>
                  </a:lnTo>
                  <a:lnTo>
                    <a:pt x="108" y="1702"/>
                  </a:lnTo>
                  <a:close/>
                  <a:moveTo>
                    <a:pt x="420" y="2012"/>
                  </a:moveTo>
                  <a:lnTo>
                    <a:pt x="396" y="1987"/>
                  </a:lnTo>
                  <a:lnTo>
                    <a:pt x="372" y="1964"/>
                  </a:lnTo>
                  <a:lnTo>
                    <a:pt x="352" y="1943"/>
                  </a:lnTo>
                  <a:lnTo>
                    <a:pt x="336" y="1923"/>
                  </a:lnTo>
                  <a:lnTo>
                    <a:pt x="322" y="1907"/>
                  </a:lnTo>
                  <a:lnTo>
                    <a:pt x="312" y="1894"/>
                  </a:lnTo>
                  <a:lnTo>
                    <a:pt x="308" y="1888"/>
                  </a:lnTo>
                  <a:lnTo>
                    <a:pt x="306" y="1884"/>
                  </a:lnTo>
                  <a:lnTo>
                    <a:pt x="305" y="1880"/>
                  </a:lnTo>
                  <a:lnTo>
                    <a:pt x="305" y="1878"/>
                  </a:lnTo>
                  <a:lnTo>
                    <a:pt x="306" y="1878"/>
                  </a:lnTo>
                  <a:lnTo>
                    <a:pt x="309" y="1878"/>
                  </a:lnTo>
                  <a:lnTo>
                    <a:pt x="313" y="1880"/>
                  </a:lnTo>
                  <a:lnTo>
                    <a:pt x="317" y="1883"/>
                  </a:lnTo>
                  <a:lnTo>
                    <a:pt x="330" y="1891"/>
                  </a:lnTo>
                  <a:lnTo>
                    <a:pt x="347" y="1905"/>
                  </a:lnTo>
                  <a:lnTo>
                    <a:pt x="366" y="1921"/>
                  </a:lnTo>
                  <a:lnTo>
                    <a:pt x="388" y="1940"/>
                  </a:lnTo>
                  <a:lnTo>
                    <a:pt x="411" y="1962"/>
                  </a:lnTo>
                  <a:lnTo>
                    <a:pt x="435" y="1985"/>
                  </a:lnTo>
                  <a:lnTo>
                    <a:pt x="461" y="2010"/>
                  </a:lnTo>
                  <a:lnTo>
                    <a:pt x="483" y="2033"/>
                  </a:lnTo>
                  <a:lnTo>
                    <a:pt x="502" y="2055"/>
                  </a:lnTo>
                  <a:lnTo>
                    <a:pt x="520" y="2074"/>
                  </a:lnTo>
                  <a:lnTo>
                    <a:pt x="534" y="2090"/>
                  </a:lnTo>
                  <a:lnTo>
                    <a:pt x="544" y="2103"/>
                  </a:lnTo>
                  <a:lnTo>
                    <a:pt x="548" y="2109"/>
                  </a:lnTo>
                  <a:lnTo>
                    <a:pt x="550" y="2113"/>
                  </a:lnTo>
                  <a:lnTo>
                    <a:pt x="551" y="2117"/>
                  </a:lnTo>
                  <a:lnTo>
                    <a:pt x="551" y="2118"/>
                  </a:lnTo>
                  <a:lnTo>
                    <a:pt x="549" y="2119"/>
                  </a:lnTo>
                  <a:lnTo>
                    <a:pt x="547" y="2118"/>
                  </a:lnTo>
                  <a:lnTo>
                    <a:pt x="542" y="2117"/>
                  </a:lnTo>
                  <a:lnTo>
                    <a:pt x="538" y="2113"/>
                  </a:lnTo>
                  <a:lnTo>
                    <a:pt x="525" y="2104"/>
                  </a:lnTo>
                  <a:lnTo>
                    <a:pt x="509" y="2092"/>
                  </a:lnTo>
                  <a:lnTo>
                    <a:pt x="489" y="2076"/>
                  </a:lnTo>
                  <a:lnTo>
                    <a:pt x="468" y="2057"/>
                  </a:lnTo>
                  <a:lnTo>
                    <a:pt x="444" y="2036"/>
                  </a:lnTo>
                  <a:lnTo>
                    <a:pt x="420" y="2012"/>
                  </a:lnTo>
                  <a:close/>
                  <a:moveTo>
                    <a:pt x="369" y="1856"/>
                  </a:moveTo>
                  <a:lnTo>
                    <a:pt x="392" y="1879"/>
                  </a:lnTo>
                  <a:lnTo>
                    <a:pt x="414" y="1901"/>
                  </a:lnTo>
                  <a:lnTo>
                    <a:pt x="433" y="1922"/>
                  </a:lnTo>
                  <a:lnTo>
                    <a:pt x="450" y="1941"/>
                  </a:lnTo>
                  <a:lnTo>
                    <a:pt x="463" y="1958"/>
                  </a:lnTo>
                  <a:lnTo>
                    <a:pt x="472" y="1970"/>
                  </a:lnTo>
                  <a:lnTo>
                    <a:pt x="475" y="1975"/>
                  </a:lnTo>
                  <a:lnTo>
                    <a:pt x="477" y="1979"/>
                  </a:lnTo>
                  <a:lnTo>
                    <a:pt x="478" y="1982"/>
                  </a:lnTo>
                  <a:lnTo>
                    <a:pt x="478" y="1984"/>
                  </a:lnTo>
                  <a:lnTo>
                    <a:pt x="476" y="1985"/>
                  </a:lnTo>
                  <a:lnTo>
                    <a:pt x="474" y="1984"/>
                  </a:lnTo>
                  <a:lnTo>
                    <a:pt x="471" y="1983"/>
                  </a:lnTo>
                  <a:lnTo>
                    <a:pt x="466" y="1980"/>
                  </a:lnTo>
                  <a:lnTo>
                    <a:pt x="454" y="1972"/>
                  </a:lnTo>
                  <a:lnTo>
                    <a:pt x="439" y="1960"/>
                  </a:lnTo>
                  <a:lnTo>
                    <a:pt x="420" y="1944"/>
                  </a:lnTo>
                  <a:lnTo>
                    <a:pt x="399" y="1926"/>
                  </a:lnTo>
                  <a:lnTo>
                    <a:pt x="377" y="1905"/>
                  </a:lnTo>
                  <a:lnTo>
                    <a:pt x="352" y="1883"/>
                  </a:lnTo>
                  <a:lnTo>
                    <a:pt x="329" y="1858"/>
                  </a:lnTo>
                  <a:lnTo>
                    <a:pt x="307" y="1836"/>
                  </a:lnTo>
                  <a:lnTo>
                    <a:pt x="289" y="1815"/>
                  </a:lnTo>
                  <a:lnTo>
                    <a:pt x="272" y="1797"/>
                  </a:lnTo>
                  <a:lnTo>
                    <a:pt x="259" y="1780"/>
                  </a:lnTo>
                  <a:lnTo>
                    <a:pt x="250" y="1768"/>
                  </a:lnTo>
                  <a:lnTo>
                    <a:pt x="247" y="1762"/>
                  </a:lnTo>
                  <a:lnTo>
                    <a:pt x="244" y="1759"/>
                  </a:lnTo>
                  <a:lnTo>
                    <a:pt x="243" y="1756"/>
                  </a:lnTo>
                  <a:lnTo>
                    <a:pt x="243" y="1754"/>
                  </a:lnTo>
                  <a:lnTo>
                    <a:pt x="244" y="1752"/>
                  </a:lnTo>
                  <a:lnTo>
                    <a:pt x="248" y="1754"/>
                  </a:lnTo>
                  <a:lnTo>
                    <a:pt x="251" y="1755"/>
                  </a:lnTo>
                  <a:lnTo>
                    <a:pt x="255" y="1758"/>
                  </a:lnTo>
                  <a:lnTo>
                    <a:pt x="268" y="1766"/>
                  </a:lnTo>
                  <a:lnTo>
                    <a:pt x="283" y="1778"/>
                  </a:lnTo>
                  <a:lnTo>
                    <a:pt x="302" y="1793"/>
                  </a:lnTo>
                  <a:lnTo>
                    <a:pt x="323" y="1812"/>
                  </a:lnTo>
                  <a:lnTo>
                    <a:pt x="345" y="1833"/>
                  </a:lnTo>
                  <a:lnTo>
                    <a:pt x="369" y="1856"/>
                  </a:lnTo>
                  <a:close/>
                  <a:moveTo>
                    <a:pt x="298" y="1761"/>
                  </a:moveTo>
                  <a:lnTo>
                    <a:pt x="276" y="1739"/>
                  </a:lnTo>
                  <a:lnTo>
                    <a:pt x="255" y="1717"/>
                  </a:lnTo>
                  <a:lnTo>
                    <a:pt x="238" y="1697"/>
                  </a:lnTo>
                  <a:lnTo>
                    <a:pt x="222" y="1679"/>
                  </a:lnTo>
                  <a:lnTo>
                    <a:pt x="209" y="1663"/>
                  </a:lnTo>
                  <a:lnTo>
                    <a:pt x="200" y="1651"/>
                  </a:lnTo>
                  <a:lnTo>
                    <a:pt x="197" y="1645"/>
                  </a:lnTo>
                  <a:lnTo>
                    <a:pt x="196" y="1642"/>
                  </a:lnTo>
                  <a:lnTo>
                    <a:pt x="195" y="1639"/>
                  </a:lnTo>
                  <a:lnTo>
                    <a:pt x="195" y="1637"/>
                  </a:lnTo>
                  <a:lnTo>
                    <a:pt x="196" y="1637"/>
                  </a:lnTo>
                  <a:lnTo>
                    <a:pt x="198" y="1637"/>
                  </a:lnTo>
                  <a:lnTo>
                    <a:pt x="202" y="1638"/>
                  </a:lnTo>
                  <a:lnTo>
                    <a:pt x="207" y="1641"/>
                  </a:lnTo>
                  <a:lnTo>
                    <a:pt x="218" y="1649"/>
                  </a:lnTo>
                  <a:lnTo>
                    <a:pt x="233" y="1661"/>
                  </a:lnTo>
                  <a:lnTo>
                    <a:pt x="251" y="1675"/>
                  </a:lnTo>
                  <a:lnTo>
                    <a:pt x="271" y="1693"/>
                  </a:lnTo>
                  <a:lnTo>
                    <a:pt x="292" y="1714"/>
                  </a:lnTo>
                  <a:lnTo>
                    <a:pt x="315" y="1736"/>
                  </a:lnTo>
                  <a:lnTo>
                    <a:pt x="337" y="1758"/>
                  </a:lnTo>
                  <a:lnTo>
                    <a:pt x="358" y="1780"/>
                  </a:lnTo>
                  <a:lnTo>
                    <a:pt x="377" y="1800"/>
                  </a:lnTo>
                  <a:lnTo>
                    <a:pt x="392" y="1818"/>
                  </a:lnTo>
                  <a:lnTo>
                    <a:pt x="404" y="1833"/>
                  </a:lnTo>
                  <a:lnTo>
                    <a:pt x="413" y="1845"/>
                  </a:lnTo>
                  <a:lnTo>
                    <a:pt x="416" y="1851"/>
                  </a:lnTo>
                  <a:lnTo>
                    <a:pt x="419" y="1854"/>
                  </a:lnTo>
                  <a:lnTo>
                    <a:pt x="419" y="1857"/>
                  </a:lnTo>
                  <a:lnTo>
                    <a:pt x="419" y="1859"/>
                  </a:lnTo>
                  <a:lnTo>
                    <a:pt x="418" y="1861"/>
                  </a:lnTo>
                  <a:lnTo>
                    <a:pt x="415" y="1859"/>
                  </a:lnTo>
                  <a:lnTo>
                    <a:pt x="412" y="1858"/>
                  </a:lnTo>
                  <a:lnTo>
                    <a:pt x="408" y="1856"/>
                  </a:lnTo>
                  <a:lnTo>
                    <a:pt x="396" y="1847"/>
                  </a:lnTo>
                  <a:lnTo>
                    <a:pt x="380" y="1836"/>
                  </a:lnTo>
                  <a:lnTo>
                    <a:pt x="362" y="1822"/>
                  </a:lnTo>
                  <a:lnTo>
                    <a:pt x="344" y="1804"/>
                  </a:lnTo>
                  <a:lnTo>
                    <a:pt x="322" y="1783"/>
                  </a:lnTo>
                  <a:lnTo>
                    <a:pt x="298" y="1761"/>
                  </a:lnTo>
                  <a:close/>
                  <a:moveTo>
                    <a:pt x="259" y="1650"/>
                  </a:moveTo>
                  <a:lnTo>
                    <a:pt x="237" y="1628"/>
                  </a:lnTo>
                  <a:lnTo>
                    <a:pt x="217" y="1607"/>
                  </a:lnTo>
                  <a:lnTo>
                    <a:pt x="199" y="1587"/>
                  </a:lnTo>
                  <a:lnTo>
                    <a:pt x="185" y="1569"/>
                  </a:lnTo>
                  <a:lnTo>
                    <a:pt x="173" y="1555"/>
                  </a:lnTo>
                  <a:lnTo>
                    <a:pt x="164" y="1543"/>
                  </a:lnTo>
                  <a:lnTo>
                    <a:pt x="162" y="1538"/>
                  </a:lnTo>
                  <a:lnTo>
                    <a:pt x="159" y="1534"/>
                  </a:lnTo>
                  <a:lnTo>
                    <a:pt x="158" y="1531"/>
                  </a:lnTo>
                  <a:lnTo>
                    <a:pt x="159" y="1530"/>
                  </a:lnTo>
                  <a:lnTo>
                    <a:pt x="161" y="1528"/>
                  </a:lnTo>
                  <a:lnTo>
                    <a:pt x="163" y="1528"/>
                  </a:lnTo>
                  <a:lnTo>
                    <a:pt x="166" y="1530"/>
                  </a:lnTo>
                  <a:lnTo>
                    <a:pt x="170" y="1533"/>
                  </a:lnTo>
                  <a:lnTo>
                    <a:pt x="182" y="1541"/>
                  </a:lnTo>
                  <a:lnTo>
                    <a:pt x="196" y="1552"/>
                  </a:lnTo>
                  <a:lnTo>
                    <a:pt x="212" y="1566"/>
                  </a:lnTo>
                  <a:lnTo>
                    <a:pt x="232" y="1583"/>
                  </a:lnTo>
                  <a:lnTo>
                    <a:pt x="252" y="1602"/>
                  </a:lnTo>
                  <a:lnTo>
                    <a:pt x="274" y="1623"/>
                  </a:lnTo>
                  <a:lnTo>
                    <a:pt x="295" y="1645"/>
                  </a:lnTo>
                  <a:lnTo>
                    <a:pt x="315" y="1666"/>
                  </a:lnTo>
                  <a:lnTo>
                    <a:pt x="333" y="1685"/>
                  </a:lnTo>
                  <a:lnTo>
                    <a:pt x="348" y="1703"/>
                  </a:lnTo>
                  <a:lnTo>
                    <a:pt x="360" y="1718"/>
                  </a:lnTo>
                  <a:lnTo>
                    <a:pt x="368" y="1730"/>
                  </a:lnTo>
                  <a:lnTo>
                    <a:pt x="371" y="1735"/>
                  </a:lnTo>
                  <a:lnTo>
                    <a:pt x="373" y="1739"/>
                  </a:lnTo>
                  <a:lnTo>
                    <a:pt x="375" y="1741"/>
                  </a:lnTo>
                  <a:lnTo>
                    <a:pt x="373" y="1744"/>
                  </a:lnTo>
                  <a:lnTo>
                    <a:pt x="372" y="1745"/>
                  </a:lnTo>
                  <a:lnTo>
                    <a:pt x="370" y="1744"/>
                  </a:lnTo>
                  <a:lnTo>
                    <a:pt x="367" y="1743"/>
                  </a:lnTo>
                  <a:lnTo>
                    <a:pt x="362" y="1740"/>
                  </a:lnTo>
                  <a:lnTo>
                    <a:pt x="351" y="1733"/>
                  </a:lnTo>
                  <a:lnTo>
                    <a:pt x="336" y="1722"/>
                  </a:lnTo>
                  <a:lnTo>
                    <a:pt x="319" y="1707"/>
                  </a:lnTo>
                  <a:lnTo>
                    <a:pt x="301" y="1691"/>
                  </a:lnTo>
                  <a:lnTo>
                    <a:pt x="280" y="1671"/>
                  </a:lnTo>
                  <a:lnTo>
                    <a:pt x="259" y="1650"/>
                  </a:lnTo>
                  <a:close/>
                  <a:moveTo>
                    <a:pt x="549" y="1938"/>
                  </a:moveTo>
                  <a:lnTo>
                    <a:pt x="526" y="1915"/>
                  </a:lnTo>
                  <a:lnTo>
                    <a:pt x="505" y="1893"/>
                  </a:lnTo>
                  <a:lnTo>
                    <a:pt x="486" y="1873"/>
                  </a:lnTo>
                  <a:lnTo>
                    <a:pt x="471" y="1854"/>
                  </a:lnTo>
                  <a:lnTo>
                    <a:pt x="458" y="1839"/>
                  </a:lnTo>
                  <a:lnTo>
                    <a:pt x="448" y="1826"/>
                  </a:lnTo>
                  <a:lnTo>
                    <a:pt x="446" y="1821"/>
                  </a:lnTo>
                  <a:lnTo>
                    <a:pt x="444" y="1818"/>
                  </a:lnTo>
                  <a:lnTo>
                    <a:pt x="443" y="1814"/>
                  </a:lnTo>
                  <a:lnTo>
                    <a:pt x="443" y="1812"/>
                  </a:lnTo>
                  <a:lnTo>
                    <a:pt x="444" y="1811"/>
                  </a:lnTo>
                  <a:lnTo>
                    <a:pt x="447" y="1812"/>
                  </a:lnTo>
                  <a:lnTo>
                    <a:pt x="451" y="1813"/>
                  </a:lnTo>
                  <a:lnTo>
                    <a:pt x="455" y="1815"/>
                  </a:lnTo>
                  <a:lnTo>
                    <a:pt x="467" y="1823"/>
                  </a:lnTo>
                  <a:lnTo>
                    <a:pt x="483" y="1835"/>
                  </a:lnTo>
                  <a:lnTo>
                    <a:pt x="500" y="1851"/>
                  </a:lnTo>
                  <a:lnTo>
                    <a:pt x="520" y="1868"/>
                  </a:lnTo>
                  <a:lnTo>
                    <a:pt x="542" y="1888"/>
                  </a:lnTo>
                  <a:lnTo>
                    <a:pt x="565" y="1910"/>
                  </a:lnTo>
                  <a:lnTo>
                    <a:pt x="589" y="1932"/>
                  </a:lnTo>
                  <a:lnTo>
                    <a:pt x="609" y="1954"/>
                  </a:lnTo>
                  <a:lnTo>
                    <a:pt x="628" y="1974"/>
                  </a:lnTo>
                  <a:lnTo>
                    <a:pt x="644" y="1992"/>
                  </a:lnTo>
                  <a:lnTo>
                    <a:pt x="657" y="2007"/>
                  </a:lnTo>
                  <a:lnTo>
                    <a:pt x="666" y="2021"/>
                  </a:lnTo>
                  <a:lnTo>
                    <a:pt x="669" y="2025"/>
                  </a:lnTo>
                  <a:lnTo>
                    <a:pt x="671" y="2029"/>
                  </a:lnTo>
                  <a:lnTo>
                    <a:pt x="671" y="2033"/>
                  </a:lnTo>
                  <a:lnTo>
                    <a:pt x="671" y="2034"/>
                  </a:lnTo>
                  <a:lnTo>
                    <a:pt x="670" y="2035"/>
                  </a:lnTo>
                  <a:lnTo>
                    <a:pt x="668" y="2035"/>
                  </a:lnTo>
                  <a:lnTo>
                    <a:pt x="664" y="2034"/>
                  </a:lnTo>
                  <a:lnTo>
                    <a:pt x="659" y="2030"/>
                  </a:lnTo>
                  <a:lnTo>
                    <a:pt x="647" y="2023"/>
                  </a:lnTo>
                  <a:lnTo>
                    <a:pt x="632" y="2012"/>
                  </a:lnTo>
                  <a:lnTo>
                    <a:pt x="614" y="1997"/>
                  </a:lnTo>
                  <a:lnTo>
                    <a:pt x="594" y="1980"/>
                  </a:lnTo>
                  <a:lnTo>
                    <a:pt x="572" y="1960"/>
                  </a:lnTo>
                  <a:lnTo>
                    <a:pt x="549" y="1938"/>
                  </a:lnTo>
                  <a:close/>
                  <a:moveTo>
                    <a:pt x="230" y="1546"/>
                  </a:moveTo>
                  <a:lnTo>
                    <a:pt x="209" y="1525"/>
                  </a:lnTo>
                  <a:lnTo>
                    <a:pt x="190" y="1505"/>
                  </a:lnTo>
                  <a:lnTo>
                    <a:pt x="174" y="1487"/>
                  </a:lnTo>
                  <a:lnTo>
                    <a:pt x="159" y="1469"/>
                  </a:lnTo>
                  <a:lnTo>
                    <a:pt x="148" y="1455"/>
                  </a:lnTo>
                  <a:lnTo>
                    <a:pt x="141" y="1442"/>
                  </a:lnTo>
                  <a:lnTo>
                    <a:pt x="137" y="1438"/>
                  </a:lnTo>
                  <a:lnTo>
                    <a:pt x="135" y="1435"/>
                  </a:lnTo>
                  <a:lnTo>
                    <a:pt x="135" y="1431"/>
                  </a:lnTo>
                  <a:lnTo>
                    <a:pt x="135" y="1429"/>
                  </a:lnTo>
                  <a:lnTo>
                    <a:pt x="136" y="1429"/>
                  </a:lnTo>
                  <a:lnTo>
                    <a:pt x="139" y="1429"/>
                  </a:lnTo>
                  <a:lnTo>
                    <a:pt x="142" y="1430"/>
                  </a:lnTo>
                  <a:lnTo>
                    <a:pt x="146" y="1432"/>
                  </a:lnTo>
                  <a:lnTo>
                    <a:pt x="157" y="1440"/>
                  </a:lnTo>
                  <a:lnTo>
                    <a:pt x="172" y="1451"/>
                  </a:lnTo>
                  <a:lnTo>
                    <a:pt x="187" y="1464"/>
                  </a:lnTo>
                  <a:lnTo>
                    <a:pt x="206" y="1481"/>
                  </a:lnTo>
                  <a:lnTo>
                    <a:pt x="226" y="1500"/>
                  </a:lnTo>
                  <a:lnTo>
                    <a:pt x="247" y="1520"/>
                  </a:lnTo>
                  <a:lnTo>
                    <a:pt x="266" y="1541"/>
                  </a:lnTo>
                  <a:lnTo>
                    <a:pt x="285" y="1562"/>
                  </a:lnTo>
                  <a:lnTo>
                    <a:pt x="302" y="1580"/>
                  </a:lnTo>
                  <a:lnTo>
                    <a:pt x="316" y="1597"/>
                  </a:lnTo>
                  <a:lnTo>
                    <a:pt x="328" y="1611"/>
                  </a:lnTo>
                  <a:lnTo>
                    <a:pt x="336" y="1623"/>
                  </a:lnTo>
                  <a:lnTo>
                    <a:pt x="338" y="1628"/>
                  </a:lnTo>
                  <a:lnTo>
                    <a:pt x="340" y="1631"/>
                  </a:lnTo>
                  <a:lnTo>
                    <a:pt x="341" y="1634"/>
                  </a:lnTo>
                  <a:lnTo>
                    <a:pt x="340" y="1635"/>
                  </a:lnTo>
                  <a:lnTo>
                    <a:pt x="339" y="1637"/>
                  </a:lnTo>
                  <a:lnTo>
                    <a:pt x="337" y="1637"/>
                  </a:lnTo>
                  <a:lnTo>
                    <a:pt x="334" y="1635"/>
                  </a:lnTo>
                  <a:lnTo>
                    <a:pt x="329" y="1633"/>
                  </a:lnTo>
                  <a:lnTo>
                    <a:pt x="318" y="1626"/>
                  </a:lnTo>
                  <a:lnTo>
                    <a:pt x="305" y="1616"/>
                  </a:lnTo>
                  <a:lnTo>
                    <a:pt x="289" y="1601"/>
                  </a:lnTo>
                  <a:lnTo>
                    <a:pt x="271" y="1586"/>
                  </a:lnTo>
                  <a:lnTo>
                    <a:pt x="251" y="1567"/>
                  </a:lnTo>
                  <a:lnTo>
                    <a:pt x="230" y="1546"/>
                  </a:lnTo>
                  <a:close/>
                  <a:moveTo>
                    <a:pt x="508" y="1823"/>
                  </a:moveTo>
                  <a:lnTo>
                    <a:pt x="486" y="1801"/>
                  </a:lnTo>
                  <a:lnTo>
                    <a:pt x="466" y="1780"/>
                  </a:lnTo>
                  <a:lnTo>
                    <a:pt x="448" y="1761"/>
                  </a:lnTo>
                  <a:lnTo>
                    <a:pt x="434" y="1744"/>
                  </a:lnTo>
                  <a:lnTo>
                    <a:pt x="422" y="1728"/>
                  </a:lnTo>
                  <a:lnTo>
                    <a:pt x="413" y="1716"/>
                  </a:lnTo>
                  <a:lnTo>
                    <a:pt x="410" y="1712"/>
                  </a:lnTo>
                  <a:lnTo>
                    <a:pt x="409" y="1707"/>
                  </a:lnTo>
                  <a:lnTo>
                    <a:pt x="408" y="1704"/>
                  </a:lnTo>
                  <a:lnTo>
                    <a:pt x="408" y="1702"/>
                  </a:lnTo>
                  <a:lnTo>
                    <a:pt x="409" y="1702"/>
                  </a:lnTo>
                  <a:lnTo>
                    <a:pt x="412" y="1702"/>
                  </a:lnTo>
                  <a:lnTo>
                    <a:pt x="415" y="1703"/>
                  </a:lnTo>
                  <a:lnTo>
                    <a:pt x="420" y="1705"/>
                  </a:lnTo>
                  <a:lnTo>
                    <a:pt x="431" y="1713"/>
                  </a:lnTo>
                  <a:lnTo>
                    <a:pt x="445" y="1724"/>
                  </a:lnTo>
                  <a:lnTo>
                    <a:pt x="463" y="1738"/>
                  </a:lnTo>
                  <a:lnTo>
                    <a:pt x="482" y="1755"/>
                  </a:lnTo>
                  <a:lnTo>
                    <a:pt x="502" y="1775"/>
                  </a:lnTo>
                  <a:lnTo>
                    <a:pt x="526" y="1795"/>
                  </a:lnTo>
                  <a:lnTo>
                    <a:pt x="547" y="1818"/>
                  </a:lnTo>
                  <a:lnTo>
                    <a:pt x="568" y="1839"/>
                  </a:lnTo>
                  <a:lnTo>
                    <a:pt x="585" y="1858"/>
                  </a:lnTo>
                  <a:lnTo>
                    <a:pt x="601" y="1875"/>
                  </a:lnTo>
                  <a:lnTo>
                    <a:pt x="613" y="1890"/>
                  </a:lnTo>
                  <a:lnTo>
                    <a:pt x="621" y="1903"/>
                  </a:lnTo>
                  <a:lnTo>
                    <a:pt x="624" y="1908"/>
                  </a:lnTo>
                  <a:lnTo>
                    <a:pt x="626" y="1911"/>
                  </a:lnTo>
                  <a:lnTo>
                    <a:pt x="626" y="1915"/>
                  </a:lnTo>
                  <a:lnTo>
                    <a:pt x="626" y="1917"/>
                  </a:lnTo>
                  <a:lnTo>
                    <a:pt x="625" y="1918"/>
                  </a:lnTo>
                  <a:lnTo>
                    <a:pt x="623" y="1917"/>
                  </a:lnTo>
                  <a:lnTo>
                    <a:pt x="618" y="1916"/>
                  </a:lnTo>
                  <a:lnTo>
                    <a:pt x="614" y="1914"/>
                  </a:lnTo>
                  <a:lnTo>
                    <a:pt x="603" y="1906"/>
                  </a:lnTo>
                  <a:lnTo>
                    <a:pt x="589" y="1895"/>
                  </a:lnTo>
                  <a:lnTo>
                    <a:pt x="571" y="1880"/>
                  </a:lnTo>
                  <a:lnTo>
                    <a:pt x="551" y="1864"/>
                  </a:lnTo>
                  <a:lnTo>
                    <a:pt x="530" y="1844"/>
                  </a:lnTo>
                  <a:lnTo>
                    <a:pt x="508" y="1823"/>
                  </a:lnTo>
                  <a:close/>
                  <a:moveTo>
                    <a:pt x="215" y="1450"/>
                  </a:moveTo>
                  <a:lnTo>
                    <a:pt x="195" y="1430"/>
                  </a:lnTo>
                  <a:lnTo>
                    <a:pt x="177" y="1410"/>
                  </a:lnTo>
                  <a:lnTo>
                    <a:pt x="161" y="1393"/>
                  </a:lnTo>
                  <a:lnTo>
                    <a:pt x="147" y="1376"/>
                  </a:lnTo>
                  <a:lnTo>
                    <a:pt x="136" y="1363"/>
                  </a:lnTo>
                  <a:lnTo>
                    <a:pt x="129" y="1351"/>
                  </a:lnTo>
                  <a:lnTo>
                    <a:pt x="126" y="1346"/>
                  </a:lnTo>
                  <a:lnTo>
                    <a:pt x="124" y="1343"/>
                  </a:lnTo>
                  <a:lnTo>
                    <a:pt x="124" y="1340"/>
                  </a:lnTo>
                  <a:lnTo>
                    <a:pt x="124" y="1339"/>
                  </a:lnTo>
                  <a:lnTo>
                    <a:pt x="125" y="1338"/>
                  </a:lnTo>
                  <a:lnTo>
                    <a:pt x="127" y="1338"/>
                  </a:lnTo>
                  <a:lnTo>
                    <a:pt x="131" y="1339"/>
                  </a:lnTo>
                  <a:lnTo>
                    <a:pt x="135" y="1341"/>
                  </a:lnTo>
                  <a:lnTo>
                    <a:pt x="145" y="1348"/>
                  </a:lnTo>
                  <a:lnTo>
                    <a:pt x="158" y="1359"/>
                  </a:lnTo>
                  <a:lnTo>
                    <a:pt x="174" y="1371"/>
                  </a:lnTo>
                  <a:lnTo>
                    <a:pt x="191" y="1387"/>
                  </a:lnTo>
                  <a:lnTo>
                    <a:pt x="210" y="1405"/>
                  </a:lnTo>
                  <a:lnTo>
                    <a:pt x="230" y="1425"/>
                  </a:lnTo>
                  <a:lnTo>
                    <a:pt x="250" y="1445"/>
                  </a:lnTo>
                  <a:lnTo>
                    <a:pt x="269" y="1464"/>
                  </a:lnTo>
                  <a:lnTo>
                    <a:pt x="284" y="1482"/>
                  </a:lnTo>
                  <a:lnTo>
                    <a:pt x="298" y="1499"/>
                  </a:lnTo>
                  <a:lnTo>
                    <a:pt x="308" y="1513"/>
                  </a:lnTo>
                  <a:lnTo>
                    <a:pt x="316" y="1524"/>
                  </a:lnTo>
                  <a:lnTo>
                    <a:pt x="319" y="1528"/>
                  </a:lnTo>
                  <a:lnTo>
                    <a:pt x="320" y="1533"/>
                  </a:lnTo>
                  <a:lnTo>
                    <a:pt x="322" y="1535"/>
                  </a:lnTo>
                  <a:lnTo>
                    <a:pt x="322" y="1537"/>
                  </a:lnTo>
                  <a:lnTo>
                    <a:pt x="319" y="1538"/>
                  </a:lnTo>
                  <a:lnTo>
                    <a:pt x="317" y="1537"/>
                  </a:lnTo>
                  <a:lnTo>
                    <a:pt x="314" y="1536"/>
                  </a:lnTo>
                  <a:lnTo>
                    <a:pt x="311" y="1534"/>
                  </a:lnTo>
                  <a:lnTo>
                    <a:pt x="300" y="1527"/>
                  </a:lnTo>
                  <a:lnTo>
                    <a:pt x="286" y="1517"/>
                  </a:lnTo>
                  <a:lnTo>
                    <a:pt x="271" y="1504"/>
                  </a:lnTo>
                  <a:lnTo>
                    <a:pt x="253" y="1489"/>
                  </a:lnTo>
                  <a:lnTo>
                    <a:pt x="234" y="1470"/>
                  </a:lnTo>
                  <a:lnTo>
                    <a:pt x="215" y="1450"/>
                  </a:lnTo>
                  <a:close/>
                  <a:moveTo>
                    <a:pt x="480" y="1718"/>
                  </a:moveTo>
                  <a:lnTo>
                    <a:pt x="459" y="1697"/>
                  </a:lnTo>
                  <a:lnTo>
                    <a:pt x="441" y="1676"/>
                  </a:lnTo>
                  <a:lnTo>
                    <a:pt x="423" y="1658"/>
                  </a:lnTo>
                  <a:lnTo>
                    <a:pt x="409" y="1641"/>
                  </a:lnTo>
                  <a:lnTo>
                    <a:pt x="398" y="1626"/>
                  </a:lnTo>
                  <a:lnTo>
                    <a:pt x="389" y="1615"/>
                  </a:lnTo>
                  <a:lnTo>
                    <a:pt x="387" y="1609"/>
                  </a:lnTo>
                  <a:lnTo>
                    <a:pt x="384" y="1606"/>
                  </a:lnTo>
                  <a:lnTo>
                    <a:pt x="384" y="1602"/>
                  </a:lnTo>
                  <a:lnTo>
                    <a:pt x="384" y="1600"/>
                  </a:lnTo>
                  <a:lnTo>
                    <a:pt x="386" y="1600"/>
                  </a:lnTo>
                  <a:lnTo>
                    <a:pt x="388" y="1600"/>
                  </a:lnTo>
                  <a:lnTo>
                    <a:pt x="392" y="1601"/>
                  </a:lnTo>
                  <a:lnTo>
                    <a:pt x="397" y="1603"/>
                  </a:lnTo>
                  <a:lnTo>
                    <a:pt x="408" y="1610"/>
                  </a:lnTo>
                  <a:lnTo>
                    <a:pt x="421" y="1621"/>
                  </a:lnTo>
                  <a:lnTo>
                    <a:pt x="437" y="1634"/>
                  </a:lnTo>
                  <a:lnTo>
                    <a:pt x="456" y="1651"/>
                  </a:lnTo>
                  <a:lnTo>
                    <a:pt x="477" y="1670"/>
                  </a:lnTo>
                  <a:lnTo>
                    <a:pt x="498" y="1691"/>
                  </a:lnTo>
                  <a:lnTo>
                    <a:pt x="519" y="1712"/>
                  </a:lnTo>
                  <a:lnTo>
                    <a:pt x="538" y="1731"/>
                  </a:lnTo>
                  <a:lnTo>
                    <a:pt x="554" y="1750"/>
                  </a:lnTo>
                  <a:lnTo>
                    <a:pt x="570" y="1767"/>
                  </a:lnTo>
                  <a:lnTo>
                    <a:pt x="581" y="1781"/>
                  </a:lnTo>
                  <a:lnTo>
                    <a:pt x="589" y="1793"/>
                  </a:lnTo>
                  <a:lnTo>
                    <a:pt x="592" y="1798"/>
                  </a:lnTo>
                  <a:lnTo>
                    <a:pt x="593" y="1802"/>
                  </a:lnTo>
                  <a:lnTo>
                    <a:pt x="594" y="1804"/>
                  </a:lnTo>
                  <a:lnTo>
                    <a:pt x="594" y="1807"/>
                  </a:lnTo>
                  <a:lnTo>
                    <a:pt x="592" y="1808"/>
                  </a:lnTo>
                  <a:lnTo>
                    <a:pt x="590" y="1808"/>
                  </a:lnTo>
                  <a:lnTo>
                    <a:pt x="586" y="1807"/>
                  </a:lnTo>
                  <a:lnTo>
                    <a:pt x="582" y="1804"/>
                  </a:lnTo>
                  <a:lnTo>
                    <a:pt x="571" y="1797"/>
                  </a:lnTo>
                  <a:lnTo>
                    <a:pt x="557" y="1787"/>
                  </a:lnTo>
                  <a:lnTo>
                    <a:pt x="540" y="1773"/>
                  </a:lnTo>
                  <a:lnTo>
                    <a:pt x="522" y="1757"/>
                  </a:lnTo>
                  <a:lnTo>
                    <a:pt x="501" y="1738"/>
                  </a:lnTo>
                  <a:lnTo>
                    <a:pt x="480" y="1718"/>
                  </a:lnTo>
                  <a:close/>
                  <a:moveTo>
                    <a:pt x="313" y="1446"/>
                  </a:moveTo>
                  <a:lnTo>
                    <a:pt x="312" y="1447"/>
                  </a:lnTo>
                  <a:lnTo>
                    <a:pt x="309" y="1446"/>
                  </a:lnTo>
                  <a:lnTo>
                    <a:pt x="306" y="1445"/>
                  </a:lnTo>
                  <a:lnTo>
                    <a:pt x="303" y="1444"/>
                  </a:lnTo>
                  <a:lnTo>
                    <a:pt x="292" y="1437"/>
                  </a:lnTo>
                  <a:lnTo>
                    <a:pt x="280" y="1427"/>
                  </a:lnTo>
                  <a:lnTo>
                    <a:pt x="264" y="1414"/>
                  </a:lnTo>
                  <a:lnTo>
                    <a:pt x="248" y="1399"/>
                  </a:lnTo>
                  <a:lnTo>
                    <a:pt x="230" y="1382"/>
                  </a:lnTo>
                  <a:lnTo>
                    <a:pt x="210" y="1363"/>
                  </a:lnTo>
                  <a:lnTo>
                    <a:pt x="191" y="1343"/>
                  </a:lnTo>
                  <a:lnTo>
                    <a:pt x="174" y="1324"/>
                  </a:lnTo>
                  <a:lnTo>
                    <a:pt x="159" y="1307"/>
                  </a:lnTo>
                  <a:lnTo>
                    <a:pt x="146" y="1291"/>
                  </a:lnTo>
                  <a:lnTo>
                    <a:pt x="136" y="1278"/>
                  </a:lnTo>
                  <a:lnTo>
                    <a:pt x="129" y="1267"/>
                  </a:lnTo>
                  <a:lnTo>
                    <a:pt x="126" y="1263"/>
                  </a:lnTo>
                  <a:lnTo>
                    <a:pt x="124" y="1259"/>
                  </a:lnTo>
                  <a:lnTo>
                    <a:pt x="124" y="1256"/>
                  </a:lnTo>
                  <a:lnTo>
                    <a:pt x="124" y="1254"/>
                  </a:lnTo>
                  <a:lnTo>
                    <a:pt x="125" y="1254"/>
                  </a:lnTo>
                  <a:lnTo>
                    <a:pt x="127" y="1254"/>
                  </a:lnTo>
                  <a:lnTo>
                    <a:pt x="131" y="1255"/>
                  </a:lnTo>
                  <a:lnTo>
                    <a:pt x="135" y="1257"/>
                  </a:lnTo>
                  <a:lnTo>
                    <a:pt x="145" y="1264"/>
                  </a:lnTo>
                  <a:lnTo>
                    <a:pt x="157" y="1272"/>
                  </a:lnTo>
                  <a:lnTo>
                    <a:pt x="173" y="1286"/>
                  </a:lnTo>
                  <a:lnTo>
                    <a:pt x="189" y="1300"/>
                  </a:lnTo>
                  <a:lnTo>
                    <a:pt x="207" y="1318"/>
                  </a:lnTo>
                  <a:lnTo>
                    <a:pt x="227" y="1336"/>
                  </a:lnTo>
                  <a:lnTo>
                    <a:pt x="245" y="1356"/>
                  </a:lnTo>
                  <a:lnTo>
                    <a:pt x="263" y="1375"/>
                  </a:lnTo>
                  <a:lnTo>
                    <a:pt x="277" y="1393"/>
                  </a:lnTo>
                  <a:lnTo>
                    <a:pt x="291" y="1408"/>
                  </a:lnTo>
                  <a:lnTo>
                    <a:pt x="302" y="1421"/>
                  </a:lnTo>
                  <a:lnTo>
                    <a:pt x="308" y="1432"/>
                  </a:lnTo>
                  <a:lnTo>
                    <a:pt x="312" y="1437"/>
                  </a:lnTo>
                  <a:lnTo>
                    <a:pt x="313" y="1441"/>
                  </a:lnTo>
                  <a:lnTo>
                    <a:pt x="313" y="1444"/>
                  </a:lnTo>
                  <a:lnTo>
                    <a:pt x="313" y="1446"/>
                  </a:lnTo>
                  <a:close/>
                  <a:moveTo>
                    <a:pt x="466" y="1620"/>
                  </a:moveTo>
                  <a:lnTo>
                    <a:pt x="445" y="1599"/>
                  </a:lnTo>
                  <a:lnTo>
                    <a:pt x="427" y="1580"/>
                  </a:lnTo>
                  <a:lnTo>
                    <a:pt x="411" y="1562"/>
                  </a:lnTo>
                  <a:lnTo>
                    <a:pt x="398" y="1545"/>
                  </a:lnTo>
                  <a:lnTo>
                    <a:pt x="387" y="1532"/>
                  </a:lnTo>
                  <a:lnTo>
                    <a:pt x="379" y="1520"/>
                  </a:lnTo>
                  <a:lnTo>
                    <a:pt x="376" y="1515"/>
                  </a:lnTo>
                  <a:lnTo>
                    <a:pt x="375" y="1512"/>
                  </a:lnTo>
                  <a:lnTo>
                    <a:pt x="373" y="1509"/>
                  </a:lnTo>
                  <a:lnTo>
                    <a:pt x="375" y="1506"/>
                  </a:lnTo>
                  <a:lnTo>
                    <a:pt x="376" y="1505"/>
                  </a:lnTo>
                  <a:lnTo>
                    <a:pt x="378" y="1506"/>
                  </a:lnTo>
                  <a:lnTo>
                    <a:pt x="381" y="1508"/>
                  </a:lnTo>
                  <a:lnTo>
                    <a:pt x="386" y="1509"/>
                  </a:lnTo>
                  <a:lnTo>
                    <a:pt x="396" y="1516"/>
                  </a:lnTo>
                  <a:lnTo>
                    <a:pt x="410" y="1526"/>
                  </a:lnTo>
                  <a:lnTo>
                    <a:pt x="425" y="1540"/>
                  </a:lnTo>
                  <a:lnTo>
                    <a:pt x="443" y="1555"/>
                  </a:lnTo>
                  <a:lnTo>
                    <a:pt x="462" y="1573"/>
                  </a:lnTo>
                  <a:lnTo>
                    <a:pt x="483" y="1592"/>
                  </a:lnTo>
                  <a:lnTo>
                    <a:pt x="502" y="1613"/>
                  </a:lnTo>
                  <a:lnTo>
                    <a:pt x="521" y="1632"/>
                  </a:lnTo>
                  <a:lnTo>
                    <a:pt x="538" y="1651"/>
                  </a:lnTo>
                  <a:lnTo>
                    <a:pt x="551" y="1666"/>
                  </a:lnTo>
                  <a:lnTo>
                    <a:pt x="562" y="1681"/>
                  </a:lnTo>
                  <a:lnTo>
                    <a:pt x="570" y="1692"/>
                  </a:lnTo>
                  <a:lnTo>
                    <a:pt x="573" y="1697"/>
                  </a:lnTo>
                  <a:lnTo>
                    <a:pt x="574" y="1701"/>
                  </a:lnTo>
                  <a:lnTo>
                    <a:pt x="575" y="1704"/>
                  </a:lnTo>
                  <a:lnTo>
                    <a:pt x="574" y="1705"/>
                  </a:lnTo>
                  <a:lnTo>
                    <a:pt x="573" y="1706"/>
                  </a:lnTo>
                  <a:lnTo>
                    <a:pt x="571" y="1706"/>
                  </a:lnTo>
                  <a:lnTo>
                    <a:pt x="568" y="1705"/>
                  </a:lnTo>
                  <a:lnTo>
                    <a:pt x="563" y="1703"/>
                  </a:lnTo>
                  <a:lnTo>
                    <a:pt x="553" y="1696"/>
                  </a:lnTo>
                  <a:lnTo>
                    <a:pt x="539" y="1686"/>
                  </a:lnTo>
                  <a:lnTo>
                    <a:pt x="523" y="1673"/>
                  </a:lnTo>
                  <a:lnTo>
                    <a:pt x="506" y="1658"/>
                  </a:lnTo>
                  <a:lnTo>
                    <a:pt x="486" y="1640"/>
                  </a:lnTo>
                  <a:lnTo>
                    <a:pt x="466" y="1620"/>
                  </a:lnTo>
                  <a:close/>
                  <a:moveTo>
                    <a:pt x="317" y="1362"/>
                  </a:moveTo>
                  <a:lnTo>
                    <a:pt x="316" y="1362"/>
                  </a:lnTo>
                  <a:lnTo>
                    <a:pt x="314" y="1362"/>
                  </a:lnTo>
                  <a:lnTo>
                    <a:pt x="311" y="1362"/>
                  </a:lnTo>
                  <a:lnTo>
                    <a:pt x="307" y="1360"/>
                  </a:lnTo>
                  <a:lnTo>
                    <a:pt x="297" y="1353"/>
                  </a:lnTo>
                  <a:lnTo>
                    <a:pt x="285" y="1344"/>
                  </a:lnTo>
                  <a:lnTo>
                    <a:pt x="271" y="1332"/>
                  </a:lnTo>
                  <a:lnTo>
                    <a:pt x="254" y="1318"/>
                  </a:lnTo>
                  <a:lnTo>
                    <a:pt x="237" y="1301"/>
                  </a:lnTo>
                  <a:lnTo>
                    <a:pt x="218" y="1282"/>
                  </a:lnTo>
                  <a:lnTo>
                    <a:pt x="200" y="1264"/>
                  </a:lnTo>
                  <a:lnTo>
                    <a:pt x="184" y="1246"/>
                  </a:lnTo>
                  <a:lnTo>
                    <a:pt x="169" y="1228"/>
                  </a:lnTo>
                  <a:lnTo>
                    <a:pt x="156" y="1214"/>
                  </a:lnTo>
                  <a:lnTo>
                    <a:pt x="147" y="1201"/>
                  </a:lnTo>
                  <a:lnTo>
                    <a:pt x="140" y="1190"/>
                  </a:lnTo>
                  <a:lnTo>
                    <a:pt x="137" y="1185"/>
                  </a:lnTo>
                  <a:lnTo>
                    <a:pt x="136" y="1182"/>
                  </a:lnTo>
                  <a:lnTo>
                    <a:pt x="135" y="1179"/>
                  </a:lnTo>
                  <a:lnTo>
                    <a:pt x="136" y="1178"/>
                  </a:lnTo>
                  <a:lnTo>
                    <a:pt x="137" y="1176"/>
                  </a:lnTo>
                  <a:lnTo>
                    <a:pt x="140" y="1176"/>
                  </a:lnTo>
                  <a:lnTo>
                    <a:pt x="143" y="1178"/>
                  </a:lnTo>
                  <a:lnTo>
                    <a:pt x="146" y="1179"/>
                  </a:lnTo>
                  <a:lnTo>
                    <a:pt x="156" y="1185"/>
                  </a:lnTo>
                  <a:lnTo>
                    <a:pt x="168" y="1195"/>
                  </a:lnTo>
                  <a:lnTo>
                    <a:pt x="183" y="1207"/>
                  </a:lnTo>
                  <a:lnTo>
                    <a:pt x="198" y="1222"/>
                  </a:lnTo>
                  <a:lnTo>
                    <a:pt x="216" y="1238"/>
                  </a:lnTo>
                  <a:lnTo>
                    <a:pt x="234" y="1256"/>
                  </a:lnTo>
                  <a:lnTo>
                    <a:pt x="252" y="1275"/>
                  </a:lnTo>
                  <a:lnTo>
                    <a:pt x="269" y="1293"/>
                  </a:lnTo>
                  <a:lnTo>
                    <a:pt x="284" y="1310"/>
                  </a:lnTo>
                  <a:lnTo>
                    <a:pt x="296" y="1325"/>
                  </a:lnTo>
                  <a:lnTo>
                    <a:pt x="306" y="1339"/>
                  </a:lnTo>
                  <a:lnTo>
                    <a:pt x="313" y="1349"/>
                  </a:lnTo>
                  <a:lnTo>
                    <a:pt x="315" y="1353"/>
                  </a:lnTo>
                  <a:lnTo>
                    <a:pt x="317" y="1357"/>
                  </a:lnTo>
                  <a:lnTo>
                    <a:pt x="317" y="1360"/>
                  </a:lnTo>
                  <a:lnTo>
                    <a:pt x="317" y="1362"/>
                  </a:lnTo>
                  <a:close/>
                  <a:moveTo>
                    <a:pt x="568" y="1611"/>
                  </a:moveTo>
                  <a:lnTo>
                    <a:pt x="566" y="1612"/>
                  </a:lnTo>
                  <a:lnTo>
                    <a:pt x="564" y="1612"/>
                  </a:lnTo>
                  <a:lnTo>
                    <a:pt x="561" y="1611"/>
                  </a:lnTo>
                  <a:lnTo>
                    <a:pt x="557" y="1609"/>
                  </a:lnTo>
                  <a:lnTo>
                    <a:pt x="547" y="1602"/>
                  </a:lnTo>
                  <a:lnTo>
                    <a:pt x="533" y="1592"/>
                  </a:lnTo>
                  <a:lnTo>
                    <a:pt x="518" y="1580"/>
                  </a:lnTo>
                  <a:lnTo>
                    <a:pt x="500" y="1566"/>
                  </a:lnTo>
                  <a:lnTo>
                    <a:pt x="483" y="1548"/>
                  </a:lnTo>
                  <a:lnTo>
                    <a:pt x="463" y="1530"/>
                  </a:lnTo>
                  <a:lnTo>
                    <a:pt x="443" y="1510"/>
                  </a:lnTo>
                  <a:lnTo>
                    <a:pt x="426" y="1491"/>
                  </a:lnTo>
                  <a:lnTo>
                    <a:pt x="411" y="1473"/>
                  </a:lnTo>
                  <a:lnTo>
                    <a:pt x="398" y="1458"/>
                  </a:lnTo>
                  <a:lnTo>
                    <a:pt x="387" y="1445"/>
                  </a:lnTo>
                  <a:lnTo>
                    <a:pt x="380" y="1432"/>
                  </a:lnTo>
                  <a:lnTo>
                    <a:pt x="377" y="1428"/>
                  </a:lnTo>
                  <a:lnTo>
                    <a:pt x="376" y="1425"/>
                  </a:lnTo>
                  <a:lnTo>
                    <a:pt x="375" y="1423"/>
                  </a:lnTo>
                  <a:lnTo>
                    <a:pt x="376" y="1420"/>
                  </a:lnTo>
                  <a:lnTo>
                    <a:pt x="377" y="1419"/>
                  </a:lnTo>
                  <a:lnTo>
                    <a:pt x="379" y="1419"/>
                  </a:lnTo>
                  <a:lnTo>
                    <a:pt x="382" y="1420"/>
                  </a:lnTo>
                  <a:lnTo>
                    <a:pt x="387" y="1423"/>
                  </a:lnTo>
                  <a:lnTo>
                    <a:pt x="397" y="1429"/>
                  </a:lnTo>
                  <a:lnTo>
                    <a:pt x="410" y="1438"/>
                  </a:lnTo>
                  <a:lnTo>
                    <a:pt x="424" y="1451"/>
                  </a:lnTo>
                  <a:lnTo>
                    <a:pt x="442" y="1466"/>
                  </a:lnTo>
                  <a:lnTo>
                    <a:pt x="459" y="1483"/>
                  </a:lnTo>
                  <a:lnTo>
                    <a:pt x="479" y="1502"/>
                  </a:lnTo>
                  <a:lnTo>
                    <a:pt x="499" y="1522"/>
                  </a:lnTo>
                  <a:lnTo>
                    <a:pt x="517" y="1541"/>
                  </a:lnTo>
                  <a:lnTo>
                    <a:pt x="532" y="1558"/>
                  </a:lnTo>
                  <a:lnTo>
                    <a:pt x="546" y="1574"/>
                  </a:lnTo>
                  <a:lnTo>
                    <a:pt x="555" y="1587"/>
                  </a:lnTo>
                  <a:lnTo>
                    <a:pt x="563" y="1598"/>
                  </a:lnTo>
                  <a:lnTo>
                    <a:pt x="565" y="1603"/>
                  </a:lnTo>
                  <a:lnTo>
                    <a:pt x="568" y="1607"/>
                  </a:lnTo>
                  <a:lnTo>
                    <a:pt x="568" y="1609"/>
                  </a:lnTo>
                  <a:lnTo>
                    <a:pt x="568" y="1611"/>
                  </a:lnTo>
                  <a:close/>
                  <a:moveTo>
                    <a:pt x="333" y="1285"/>
                  </a:moveTo>
                  <a:lnTo>
                    <a:pt x="332" y="1285"/>
                  </a:lnTo>
                  <a:lnTo>
                    <a:pt x="329" y="1285"/>
                  </a:lnTo>
                  <a:lnTo>
                    <a:pt x="326" y="1285"/>
                  </a:lnTo>
                  <a:lnTo>
                    <a:pt x="323" y="1282"/>
                  </a:lnTo>
                  <a:lnTo>
                    <a:pt x="313" y="1276"/>
                  </a:lnTo>
                  <a:lnTo>
                    <a:pt x="302" y="1267"/>
                  </a:lnTo>
                  <a:lnTo>
                    <a:pt x="287" y="1256"/>
                  </a:lnTo>
                  <a:lnTo>
                    <a:pt x="272" y="1242"/>
                  </a:lnTo>
                  <a:lnTo>
                    <a:pt x="255" y="1226"/>
                  </a:lnTo>
                  <a:lnTo>
                    <a:pt x="238" y="1208"/>
                  </a:lnTo>
                  <a:lnTo>
                    <a:pt x="220" y="1191"/>
                  </a:lnTo>
                  <a:lnTo>
                    <a:pt x="205" y="1173"/>
                  </a:lnTo>
                  <a:lnTo>
                    <a:pt x="190" y="1157"/>
                  </a:lnTo>
                  <a:lnTo>
                    <a:pt x="178" y="1142"/>
                  </a:lnTo>
                  <a:lnTo>
                    <a:pt x="169" y="1130"/>
                  </a:lnTo>
                  <a:lnTo>
                    <a:pt x="163" y="1119"/>
                  </a:lnTo>
                  <a:lnTo>
                    <a:pt x="161" y="1115"/>
                  </a:lnTo>
                  <a:lnTo>
                    <a:pt x="159" y="1111"/>
                  </a:lnTo>
                  <a:lnTo>
                    <a:pt x="158" y="1109"/>
                  </a:lnTo>
                  <a:lnTo>
                    <a:pt x="159" y="1107"/>
                  </a:lnTo>
                  <a:lnTo>
                    <a:pt x="161" y="1107"/>
                  </a:lnTo>
                  <a:lnTo>
                    <a:pt x="163" y="1107"/>
                  </a:lnTo>
                  <a:lnTo>
                    <a:pt x="165" y="1107"/>
                  </a:lnTo>
                  <a:lnTo>
                    <a:pt x="169" y="1109"/>
                  </a:lnTo>
                  <a:lnTo>
                    <a:pt x="178" y="1115"/>
                  </a:lnTo>
                  <a:lnTo>
                    <a:pt x="190" y="1124"/>
                  </a:lnTo>
                  <a:lnTo>
                    <a:pt x="204" y="1136"/>
                  </a:lnTo>
                  <a:lnTo>
                    <a:pt x="219" y="1149"/>
                  </a:lnTo>
                  <a:lnTo>
                    <a:pt x="237" y="1165"/>
                  </a:lnTo>
                  <a:lnTo>
                    <a:pt x="254" y="1182"/>
                  </a:lnTo>
                  <a:lnTo>
                    <a:pt x="271" y="1201"/>
                  </a:lnTo>
                  <a:lnTo>
                    <a:pt x="287" y="1218"/>
                  </a:lnTo>
                  <a:lnTo>
                    <a:pt x="301" y="1234"/>
                  </a:lnTo>
                  <a:lnTo>
                    <a:pt x="313" y="1249"/>
                  </a:lnTo>
                  <a:lnTo>
                    <a:pt x="322" y="1261"/>
                  </a:lnTo>
                  <a:lnTo>
                    <a:pt x="328" y="1272"/>
                  </a:lnTo>
                  <a:lnTo>
                    <a:pt x="330" y="1277"/>
                  </a:lnTo>
                  <a:lnTo>
                    <a:pt x="333" y="1280"/>
                  </a:lnTo>
                  <a:lnTo>
                    <a:pt x="333" y="1282"/>
                  </a:lnTo>
                  <a:lnTo>
                    <a:pt x="333" y="1285"/>
                  </a:lnTo>
                  <a:close/>
                  <a:moveTo>
                    <a:pt x="573" y="1525"/>
                  </a:moveTo>
                  <a:lnTo>
                    <a:pt x="571" y="1525"/>
                  </a:lnTo>
                  <a:lnTo>
                    <a:pt x="569" y="1525"/>
                  </a:lnTo>
                  <a:lnTo>
                    <a:pt x="566" y="1525"/>
                  </a:lnTo>
                  <a:lnTo>
                    <a:pt x="562" y="1523"/>
                  </a:lnTo>
                  <a:lnTo>
                    <a:pt x="552" y="1516"/>
                  </a:lnTo>
                  <a:lnTo>
                    <a:pt x="540" y="1508"/>
                  </a:lnTo>
                  <a:lnTo>
                    <a:pt x="525" y="1495"/>
                  </a:lnTo>
                  <a:lnTo>
                    <a:pt x="508" y="1481"/>
                  </a:lnTo>
                  <a:lnTo>
                    <a:pt x="490" y="1464"/>
                  </a:lnTo>
                  <a:lnTo>
                    <a:pt x="472" y="1447"/>
                  </a:lnTo>
                  <a:lnTo>
                    <a:pt x="453" y="1428"/>
                  </a:lnTo>
                  <a:lnTo>
                    <a:pt x="436" y="1409"/>
                  </a:lnTo>
                  <a:lnTo>
                    <a:pt x="422" y="1393"/>
                  </a:lnTo>
                  <a:lnTo>
                    <a:pt x="409" y="1377"/>
                  </a:lnTo>
                  <a:lnTo>
                    <a:pt x="399" y="1364"/>
                  </a:lnTo>
                  <a:lnTo>
                    <a:pt x="392" y="1353"/>
                  </a:lnTo>
                  <a:lnTo>
                    <a:pt x="390" y="1349"/>
                  </a:lnTo>
                  <a:lnTo>
                    <a:pt x="389" y="1345"/>
                  </a:lnTo>
                  <a:lnTo>
                    <a:pt x="388" y="1342"/>
                  </a:lnTo>
                  <a:lnTo>
                    <a:pt x="388" y="1341"/>
                  </a:lnTo>
                  <a:lnTo>
                    <a:pt x="390" y="1340"/>
                  </a:lnTo>
                  <a:lnTo>
                    <a:pt x="392" y="1340"/>
                  </a:lnTo>
                  <a:lnTo>
                    <a:pt x="396" y="1341"/>
                  </a:lnTo>
                  <a:lnTo>
                    <a:pt x="399" y="1342"/>
                  </a:lnTo>
                  <a:lnTo>
                    <a:pt x="409" y="1349"/>
                  </a:lnTo>
                  <a:lnTo>
                    <a:pt x="421" y="1357"/>
                  </a:lnTo>
                  <a:lnTo>
                    <a:pt x="436" y="1370"/>
                  </a:lnTo>
                  <a:lnTo>
                    <a:pt x="453" y="1384"/>
                  </a:lnTo>
                  <a:lnTo>
                    <a:pt x="471" y="1400"/>
                  </a:lnTo>
                  <a:lnTo>
                    <a:pt x="489" y="1419"/>
                  </a:lnTo>
                  <a:lnTo>
                    <a:pt x="507" y="1438"/>
                  </a:lnTo>
                  <a:lnTo>
                    <a:pt x="525" y="1456"/>
                  </a:lnTo>
                  <a:lnTo>
                    <a:pt x="539" y="1473"/>
                  </a:lnTo>
                  <a:lnTo>
                    <a:pt x="552" y="1488"/>
                  </a:lnTo>
                  <a:lnTo>
                    <a:pt x="562" y="1501"/>
                  </a:lnTo>
                  <a:lnTo>
                    <a:pt x="569" y="1512"/>
                  </a:lnTo>
                  <a:lnTo>
                    <a:pt x="571" y="1516"/>
                  </a:lnTo>
                  <a:lnTo>
                    <a:pt x="572" y="1520"/>
                  </a:lnTo>
                  <a:lnTo>
                    <a:pt x="573" y="1523"/>
                  </a:lnTo>
                  <a:lnTo>
                    <a:pt x="573" y="1525"/>
                  </a:lnTo>
                  <a:close/>
                  <a:moveTo>
                    <a:pt x="359" y="1213"/>
                  </a:moveTo>
                  <a:lnTo>
                    <a:pt x="358" y="1214"/>
                  </a:lnTo>
                  <a:lnTo>
                    <a:pt x="356" y="1214"/>
                  </a:lnTo>
                  <a:lnTo>
                    <a:pt x="352" y="1213"/>
                  </a:lnTo>
                  <a:lnTo>
                    <a:pt x="349" y="1212"/>
                  </a:lnTo>
                  <a:lnTo>
                    <a:pt x="340" y="1206"/>
                  </a:lnTo>
                  <a:lnTo>
                    <a:pt x="329" y="1197"/>
                  </a:lnTo>
                  <a:lnTo>
                    <a:pt x="316" y="1186"/>
                  </a:lnTo>
                  <a:lnTo>
                    <a:pt x="301" y="1173"/>
                  </a:lnTo>
                  <a:lnTo>
                    <a:pt x="285" y="1159"/>
                  </a:lnTo>
                  <a:lnTo>
                    <a:pt x="268" y="1141"/>
                  </a:lnTo>
                  <a:lnTo>
                    <a:pt x="251" y="1125"/>
                  </a:lnTo>
                  <a:lnTo>
                    <a:pt x="237" y="1107"/>
                  </a:lnTo>
                  <a:lnTo>
                    <a:pt x="223" y="1092"/>
                  </a:lnTo>
                  <a:lnTo>
                    <a:pt x="211" y="1077"/>
                  </a:lnTo>
                  <a:lnTo>
                    <a:pt x="202" y="1065"/>
                  </a:lnTo>
                  <a:lnTo>
                    <a:pt x="197" y="1055"/>
                  </a:lnTo>
                  <a:lnTo>
                    <a:pt x="195" y="1051"/>
                  </a:lnTo>
                  <a:lnTo>
                    <a:pt x="193" y="1047"/>
                  </a:lnTo>
                  <a:lnTo>
                    <a:pt x="193" y="1045"/>
                  </a:lnTo>
                  <a:lnTo>
                    <a:pt x="193" y="1043"/>
                  </a:lnTo>
                  <a:lnTo>
                    <a:pt x="195" y="1043"/>
                  </a:lnTo>
                  <a:lnTo>
                    <a:pt x="196" y="1043"/>
                  </a:lnTo>
                  <a:lnTo>
                    <a:pt x="199" y="1043"/>
                  </a:lnTo>
                  <a:lnTo>
                    <a:pt x="202" y="1045"/>
                  </a:lnTo>
                  <a:lnTo>
                    <a:pt x="211" y="1051"/>
                  </a:lnTo>
                  <a:lnTo>
                    <a:pt x="223" y="1060"/>
                  </a:lnTo>
                  <a:lnTo>
                    <a:pt x="237" y="1071"/>
                  </a:lnTo>
                  <a:lnTo>
                    <a:pt x="251" y="1084"/>
                  </a:lnTo>
                  <a:lnTo>
                    <a:pt x="268" y="1098"/>
                  </a:lnTo>
                  <a:lnTo>
                    <a:pt x="284" y="1116"/>
                  </a:lnTo>
                  <a:lnTo>
                    <a:pt x="301" y="1133"/>
                  </a:lnTo>
                  <a:lnTo>
                    <a:pt x="316" y="1150"/>
                  </a:lnTo>
                  <a:lnTo>
                    <a:pt x="329" y="1165"/>
                  </a:lnTo>
                  <a:lnTo>
                    <a:pt x="340" y="1179"/>
                  </a:lnTo>
                  <a:lnTo>
                    <a:pt x="349" y="1192"/>
                  </a:lnTo>
                  <a:lnTo>
                    <a:pt x="356" y="1202"/>
                  </a:lnTo>
                  <a:lnTo>
                    <a:pt x="358" y="1205"/>
                  </a:lnTo>
                  <a:lnTo>
                    <a:pt x="359" y="1208"/>
                  </a:lnTo>
                  <a:lnTo>
                    <a:pt x="359" y="1212"/>
                  </a:lnTo>
                  <a:lnTo>
                    <a:pt x="359" y="1213"/>
                  </a:lnTo>
                  <a:close/>
                  <a:moveTo>
                    <a:pt x="590" y="1445"/>
                  </a:moveTo>
                  <a:lnTo>
                    <a:pt x="589" y="1446"/>
                  </a:lnTo>
                  <a:lnTo>
                    <a:pt x="586" y="1446"/>
                  </a:lnTo>
                  <a:lnTo>
                    <a:pt x="583" y="1445"/>
                  </a:lnTo>
                  <a:lnTo>
                    <a:pt x="579" y="1442"/>
                  </a:lnTo>
                  <a:lnTo>
                    <a:pt x="570" y="1437"/>
                  </a:lnTo>
                  <a:lnTo>
                    <a:pt x="558" y="1428"/>
                  </a:lnTo>
                  <a:lnTo>
                    <a:pt x="543" y="1417"/>
                  </a:lnTo>
                  <a:lnTo>
                    <a:pt x="528" y="1403"/>
                  </a:lnTo>
                  <a:lnTo>
                    <a:pt x="510" y="1387"/>
                  </a:lnTo>
                  <a:lnTo>
                    <a:pt x="493" y="1370"/>
                  </a:lnTo>
                  <a:lnTo>
                    <a:pt x="475" y="1352"/>
                  </a:lnTo>
                  <a:lnTo>
                    <a:pt x="458" y="1334"/>
                  </a:lnTo>
                  <a:lnTo>
                    <a:pt x="445" y="1318"/>
                  </a:lnTo>
                  <a:lnTo>
                    <a:pt x="433" y="1303"/>
                  </a:lnTo>
                  <a:lnTo>
                    <a:pt x="423" y="1290"/>
                  </a:lnTo>
                  <a:lnTo>
                    <a:pt x="416" y="1280"/>
                  </a:lnTo>
                  <a:lnTo>
                    <a:pt x="414" y="1276"/>
                  </a:lnTo>
                  <a:lnTo>
                    <a:pt x="413" y="1272"/>
                  </a:lnTo>
                  <a:lnTo>
                    <a:pt x="413" y="1269"/>
                  </a:lnTo>
                  <a:lnTo>
                    <a:pt x="413" y="1268"/>
                  </a:lnTo>
                  <a:lnTo>
                    <a:pt x="414" y="1267"/>
                  </a:lnTo>
                  <a:lnTo>
                    <a:pt x="416" y="1267"/>
                  </a:lnTo>
                  <a:lnTo>
                    <a:pt x="420" y="1268"/>
                  </a:lnTo>
                  <a:lnTo>
                    <a:pt x="423" y="1269"/>
                  </a:lnTo>
                  <a:lnTo>
                    <a:pt x="433" y="1275"/>
                  </a:lnTo>
                  <a:lnTo>
                    <a:pt x="445" y="1284"/>
                  </a:lnTo>
                  <a:lnTo>
                    <a:pt x="459" y="1296"/>
                  </a:lnTo>
                  <a:lnTo>
                    <a:pt x="475" y="1309"/>
                  </a:lnTo>
                  <a:lnTo>
                    <a:pt x="491" y="1324"/>
                  </a:lnTo>
                  <a:lnTo>
                    <a:pt x="510" y="1342"/>
                  </a:lnTo>
                  <a:lnTo>
                    <a:pt x="528" y="1361"/>
                  </a:lnTo>
                  <a:lnTo>
                    <a:pt x="543" y="1377"/>
                  </a:lnTo>
                  <a:lnTo>
                    <a:pt x="558" y="1394"/>
                  </a:lnTo>
                  <a:lnTo>
                    <a:pt x="570" y="1409"/>
                  </a:lnTo>
                  <a:lnTo>
                    <a:pt x="579" y="1421"/>
                  </a:lnTo>
                  <a:lnTo>
                    <a:pt x="586" y="1432"/>
                  </a:lnTo>
                  <a:lnTo>
                    <a:pt x="587" y="1437"/>
                  </a:lnTo>
                  <a:lnTo>
                    <a:pt x="590" y="1440"/>
                  </a:lnTo>
                  <a:lnTo>
                    <a:pt x="590" y="1442"/>
                  </a:lnTo>
                  <a:lnTo>
                    <a:pt x="590" y="1445"/>
                  </a:lnTo>
                  <a:close/>
                  <a:moveTo>
                    <a:pt x="189" y="935"/>
                  </a:moveTo>
                  <a:lnTo>
                    <a:pt x="188" y="936"/>
                  </a:lnTo>
                  <a:lnTo>
                    <a:pt x="186" y="936"/>
                  </a:lnTo>
                  <a:lnTo>
                    <a:pt x="184" y="936"/>
                  </a:lnTo>
                  <a:lnTo>
                    <a:pt x="180" y="934"/>
                  </a:lnTo>
                  <a:lnTo>
                    <a:pt x="172" y="929"/>
                  </a:lnTo>
                  <a:lnTo>
                    <a:pt x="162" y="922"/>
                  </a:lnTo>
                  <a:lnTo>
                    <a:pt x="150" y="912"/>
                  </a:lnTo>
                  <a:lnTo>
                    <a:pt x="136" y="900"/>
                  </a:lnTo>
                  <a:lnTo>
                    <a:pt x="122" y="885"/>
                  </a:lnTo>
                  <a:lnTo>
                    <a:pt x="107" y="870"/>
                  </a:lnTo>
                  <a:lnTo>
                    <a:pt x="91" y="854"/>
                  </a:lnTo>
                  <a:lnTo>
                    <a:pt x="78" y="839"/>
                  </a:lnTo>
                  <a:lnTo>
                    <a:pt x="66" y="823"/>
                  </a:lnTo>
                  <a:lnTo>
                    <a:pt x="56" y="810"/>
                  </a:lnTo>
                  <a:lnTo>
                    <a:pt x="47" y="799"/>
                  </a:lnTo>
                  <a:lnTo>
                    <a:pt x="41" y="789"/>
                  </a:lnTo>
                  <a:lnTo>
                    <a:pt x="38" y="783"/>
                  </a:lnTo>
                  <a:lnTo>
                    <a:pt x="39" y="778"/>
                  </a:lnTo>
                  <a:lnTo>
                    <a:pt x="40" y="778"/>
                  </a:lnTo>
                  <a:lnTo>
                    <a:pt x="41" y="778"/>
                  </a:lnTo>
                  <a:lnTo>
                    <a:pt x="45" y="778"/>
                  </a:lnTo>
                  <a:lnTo>
                    <a:pt x="48" y="779"/>
                  </a:lnTo>
                  <a:lnTo>
                    <a:pt x="56" y="785"/>
                  </a:lnTo>
                  <a:lnTo>
                    <a:pt x="67" y="793"/>
                  </a:lnTo>
                  <a:lnTo>
                    <a:pt x="79" y="802"/>
                  </a:lnTo>
                  <a:lnTo>
                    <a:pt x="92" y="815"/>
                  </a:lnTo>
                  <a:lnTo>
                    <a:pt x="107" y="829"/>
                  </a:lnTo>
                  <a:lnTo>
                    <a:pt x="122" y="844"/>
                  </a:lnTo>
                  <a:lnTo>
                    <a:pt x="136" y="861"/>
                  </a:lnTo>
                  <a:lnTo>
                    <a:pt x="151" y="876"/>
                  </a:lnTo>
                  <a:lnTo>
                    <a:pt x="163" y="891"/>
                  </a:lnTo>
                  <a:lnTo>
                    <a:pt x="173" y="904"/>
                  </a:lnTo>
                  <a:lnTo>
                    <a:pt x="180" y="915"/>
                  </a:lnTo>
                  <a:lnTo>
                    <a:pt x="186" y="924"/>
                  </a:lnTo>
                  <a:lnTo>
                    <a:pt x="189" y="932"/>
                  </a:lnTo>
                  <a:lnTo>
                    <a:pt x="189" y="935"/>
                  </a:lnTo>
                  <a:close/>
                  <a:moveTo>
                    <a:pt x="398" y="1149"/>
                  </a:moveTo>
                  <a:lnTo>
                    <a:pt x="397" y="1150"/>
                  </a:lnTo>
                  <a:lnTo>
                    <a:pt x="394" y="1150"/>
                  </a:lnTo>
                  <a:lnTo>
                    <a:pt x="391" y="1149"/>
                  </a:lnTo>
                  <a:lnTo>
                    <a:pt x="388" y="1148"/>
                  </a:lnTo>
                  <a:lnTo>
                    <a:pt x="379" y="1142"/>
                  </a:lnTo>
                  <a:lnTo>
                    <a:pt x="368" y="1135"/>
                  </a:lnTo>
                  <a:lnTo>
                    <a:pt x="356" y="1124"/>
                  </a:lnTo>
                  <a:lnTo>
                    <a:pt x="341" y="1111"/>
                  </a:lnTo>
                  <a:lnTo>
                    <a:pt x="326" y="1097"/>
                  </a:lnTo>
                  <a:lnTo>
                    <a:pt x="309" y="1081"/>
                  </a:lnTo>
                  <a:lnTo>
                    <a:pt x="294" y="1064"/>
                  </a:lnTo>
                  <a:lnTo>
                    <a:pt x="279" y="1047"/>
                  </a:lnTo>
                  <a:lnTo>
                    <a:pt x="266" y="1033"/>
                  </a:lnTo>
                  <a:lnTo>
                    <a:pt x="255" y="1019"/>
                  </a:lnTo>
                  <a:lnTo>
                    <a:pt x="247" y="1007"/>
                  </a:lnTo>
                  <a:lnTo>
                    <a:pt x="241" y="997"/>
                  </a:lnTo>
                  <a:lnTo>
                    <a:pt x="239" y="993"/>
                  </a:lnTo>
                  <a:lnTo>
                    <a:pt x="238" y="990"/>
                  </a:lnTo>
                  <a:lnTo>
                    <a:pt x="238" y="988"/>
                  </a:lnTo>
                  <a:lnTo>
                    <a:pt x="238" y="986"/>
                  </a:lnTo>
                  <a:lnTo>
                    <a:pt x="239" y="985"/>
                  </a:lnTo>
                  <a:lnTo>
                    <a:pt x="241" y="985"/>
                  </a:lnTo>
                  <a:lnTo>
                    <a:pt x="243" y="986"/>
                  </a:lnTo>
                  <a:lnTo>
                    <a:pt x="248" y="987"/>
                  </a:lnTo>
                  <a:lnTo>
                    <a:pt x="257" y="992"/>
                  </a:lnTo>
                  <a:lnTo>
                    <a:pt x="266" y="1000"/>
                  </a:lnTo>
                  <a:lnTo>
                    <a:pt x="280" y="1011"/>
                  </a:lnTo>
                  <a:lnTo>
                    <a:pt x="294" y="1023"/>
                  </a:lnTo>
                  <a:lnTo>
                    <a:pt x="309" y="1037"/>
                  </a:lnTo>
                  <a:lnTo>
                    <a:pt x="326" y="1054"/>
                  </a:lnTo>
                  <a:lnTo>
                    <a:pt x="341" y="1071"/>
                  </a:lnTo>
                  <a:lnTo>
                    <a:pt x="356" y="1087"/>
                  </a:lnTo>
                  <a:lnTo>
                    <a:pt x="369" y="1103"/>
                  </a:lnTo>
                  <a:lnTo>
                    <a:pt x="380" y="1116"/>
                  </a:lnTo>
                  <a:lnTo>
                    <a:pt x="388" y="1128"/>
                  </a:lnTo>
                  <a:lnTo>
                    <a:pt x="394" y="1137"/>
                  </a:lnTo>
                  <a:lnTo>
                    <a:pt x="398" y="1145"/>
                  </a:lnTo>
                  <a:lnTo>
                    <a:pt x="398" y="1149"/>
                  </a:lnTo>
                  <a:close/>
                  <a:moveTo>
                    <a:pt x="618" y="1371"/>
                  </a:moveTo>
                  <a:lnTo>
                    <a:pt x="616" y="1372"/>
                  </a:lnTo>
                  <a:lnTo>
                    <a:pt x="614" y="1372"/>
                  </a:lnTo>
                  <a:lnTo>
                    <a:pt x="612" y="1371"/>
                  </a:lnTo>
                  <a:lnTo>
                    <a:pt x="608" y="1370"/>
                  </a:lnTo>
                  <a:lnTo>
                    <a:pt x="598" y="1364"/>
                  </a:lnTo>
                  <a:lnTo>
                    <a:pt x="587" y="1355"/>
                  </a:lnTo>
                  <a:lnTo>
                    <a:pt x="573" y="1344"/>
                  </a:lnTo>
                  <a:lnTo>
                    <a:pt x="559" y="1332"/>
                  </a:lnTo>
                  <a:lnTo>
                    <a:pt x="542" y="1317"/>
                  </a:lnTo>
                  <a:lnTo>
                    <a:pt x="525" y="1300"/>
                  </a:lnTo>
                  <a:lnTo>
                    <a:pt x="508" y="1282"/>
                  </a:lnTo>
                  <a:lnTo>
                    <a:pt x="493" y="1266"/>
                  </a:lnTo>
                  <a:lnTo>
                    <a:pt x="479" y="1250"/>
                  </a:lnTo>
                  <a:lnTo>
                    <a:pt x="467" y="1236"/>
                  </a:lnTo>
                  <a:lnTo>
                    <a:pt x="458" y="1223"/>
                  </a:lnTo>
                  <a:lnTo>
                    <a:pt x="452" y="1213"/>
                  </a:lnTo>
                  <a:lnTo>
                    <a:pt x="450" y="1208"/>
                  </a:lnTo>
                  <a:lnTo>
                    <a:pt x="448" y="1205"/>
                  </a:lnTo>
                  <a:lnTo>
                    <a:pt x="448" y="1203"/>
                  </a:lnTo>
                  <a:lnTo>
                    <a:pt x="448" y="1201"/>
                  </a:lnTo>
                  <a:lnTo>
                    <a:pt x="451" y="1200"/>
                  </a:lnTo>
                  <a:lnTo>
                    <a:pt x="452" y="1200"/>
                  </a:lnTo>
                  <a:lnTo>
                    <a:pt x="455" y="1201"/>
                  </a:lnTo>
                  <a:lnTo>
                    <a:pt x="458" y="1202"/>
                  </a:lnTo>
                  <a:lnTo>
                    <a:pt x="468" y="1207"/>
                  </a:lnTo>
                  <a:lnTo>
                    <a:pt x="479" y="1216"/>
                  </a:lnTo>
                  <a:lnTo>
                    <a:pt x="493" y="1227"/>
                  </a:lnTo>
                  <a:lnTo>
                    <a:pt x="508" y="1240"/>
                  </a:lnTo>
                  <a:lnTo>
                    <a:pt x="525" y="1256"/>
                  </a:lnTo>
                  <a:lnTo>
                    <a:pt x="542" y="1272"/>
                  </a:lnTo>
                  <a:lnTo>
                    <a:pt x="559" y="1290"/>
                  </a:lnTo>
                  <a:lnTo>
                    <a:pt x="574" y="1307"/>
                  </a:lnTo>
                  <a:lnTo>
                    <a:pt x="587" y="1322"/>
                  </a:lnTo>
                  <a:lnTo>
                    <a:pt x="600" y="1336"/>
                  </a:lnTo>
                  <a:lnTo>
                    <a:pt x="608" y="1349"/>
                  </a:lnTo>
                  <a:lnTo>
                    <a:pt x="615" y="1359"/>
                  </a:lnTo>
                  <a:lnTo>
                    <a:pt x="616" y="1363"/>
                  </a:lnTo>
                  <a:lnTo>
                    <a:pt x="618" y="1366"/>
                  </a:lnTo>
                  <a:lnTo>
                    <a:pt x="618" y="1368"/>
                  </a:lnTo>
                  <a:lnTo>
                    <a:pt x="618" y="1371"/>
                  </a:lnTo>
                  <a:close/>
                  <a:moveTo>
                    <a:pt x="247" y="885"/>
                  </a:moveTo>
                  <a:lnTo>
                    <a:pt x="245" y="886"/>
                  </a:lnTo>
                  <a:lnTo>
                    <a:pt x="243" y="886"/>
                  </a:lnTo>
                  <a:lnTo>
                    <a:pt x="241" y="885"/>
                  </a:lnTo>
                  <a:lnTo>
                    <a:pt x="238" y="884"/>
                  </a:lnTo>
                  <a:lnTo>
                    <a:pt x="230" y="880"/>
                  </a:lnTo>
                  <a:lnTo>
                    <a:pt x="220" y="872"/>
                  </a:lnTo>
                  <a:lnTo>
                    <a:pt x="208" y="862"/>
                  </a:lnTo>
                  <a:lnTo>
                    <a:pt x="195" y="851"/>
                  </a:lnTo>
                  <a:lnTo>
                    <a:pt x="182" y="838"/>
                  </a:lnTo>
                  <a:lnTo>
                    <a:pt x="166" y="822"/>
                  </a:lnTo>
                  <a:lnTo>
                    <a:pt x="152" y="807"/>
                  </a:lnTo>
                  <a:lnTo>
                    <a:pt x="140" y="793"/>
                  </a:lnTo>
                  <a:lnTo>
                    <a:pt x="127" y="778"/>
                  </a:lnTo>
                  <a:lnTo>
                    <a:pt x="118" y="766"/>
                  </a:lnTo>
                  <a:lnTo>
                    <a:pt x="110" y="755"/>
                  </a:lnTo>
                  <a:lnTo>
                    <a:pt x="105" y="746"/>
                  </a:lnTo>
                  <a:lnTo>
                    <a:pt x="103" y="742"/>
                  </a:lnTo>
                  <a:lnTo>
                    <a:pt x="102" y="738"/>
                  </a:lnTo>
                  <a:lnTo>
                    <a:pt x="102" y="736"/>
                  </a:lnTo>
                  <a:lnTo>
                    <a:pt x="102" y="735"/>
                  </a:lnTo>
                  <a:lnTo>
                    <a:pt x="103" y="734"/>
                  </a:lnTo>
                  <a:lnTo>
                    <a:pt x="105" y="734"/>
                  </a:lnTo>
                  <a:lnTo>
                    <a:pt x="108" y="734"/>
                  </a:lnTo>
                  <a:lnTo>
                    <a:pt x="111" y="736"/>
                  </a:lnTo>
                  <a:lnTo>
                    <a:pt x="119" y="741"/>
                  </a:lnTo>
                  <a:lnTo>
                    <a:pt x="129" y="748"/>
                  </a:lnTo>
                  <a:lnTo>
                    <a:pt x="141" y="757"/>
                  </a:lnTo>
                  <a:lnTo>
                    <a:pt x="153" y="769"/>
                  </a:lnTo>
                  <a:lnTo>
                    <a:pt x="167" y="783"/>
                  </a:lnTo>
                  <a:lnTo>
                    <a:pt x="182" y="798"/>
                  </a:lnTo>
                  <a:lnTo>
                    <a:pt x="196" y="813"/>
                  </a:lnTo>
                  <a:lnTo>
                    <a:pt x="209" y="828"/>
                  </a:lnTo>
                  <a:lnTo>
                    <a:pt x="221" y="842"/>
                  </a:lnTo>
                  <a:lnTo>
                    <a:pt x="231" y="854"/>
                  </a:lnTo>
                  <a:lnTo>
                    <a:pt x="239" y="865"/>
                  </a:lnTo>
                  <a:lnTo>
                    <a:pt x="244" y="874"/>
                  </a:lnTo>
                  <a:lnTo>
                    <a:pt x="247" y="881"/>
                  </a:lnTo>
                  <a:lnTo>
                    <a:pt x="247" y="885"/>
                  </a:lnTo>
                  <a:close/>
                  <a:moveTo>
                    <a:pt x="446" y="1090"/>
                  </a:moveTo>
                  <a:lnTo>
                    <a:pt x="445" y="1090"/>
                  </a:lnTo>
                  <a:lnTo>
                    <a:pt x="443" y="1092"/>
                  </a:lnTo>
                  <a:lnTo>
                    <a:pt x="441" y="1090"/>
                  </a:lnTo>
                  <a:lnTo>
                    <a:pt x="437" y="1089"/>
                  </a:lnTo>
                  <a:lnTo>
                    <a:pt x="429" y="1084"/>
                  </a:lnTo>
                  <a:lnTo>
                    <a:pt x="418" y="1076"/>
                  </a:lnTo>
                  <a:lnTo>
                    <a:pt x="405" y="1066"/>
                  </a:lnTo>
                  <a:lnTo>
                    <a:pt x="392" y="1054"/>
                  </a:lnTo>
                  <a:lnTo>
                    <a:pt x="377" y="1041"/>
                  </a:lnTo>
                  <a:lnTo>
                    <a:pt x="361" y="1025"/>
                  </a:lnTo>
                  <a:lnTo>
                    <a:pt x="346" y="1009"/>
                  </a:lnTo>
                  <a:lnTo>
                    <a:pt x="333" y="993"/>
                  </a:lnTo>
                  <a:lnTo>
                    <a:pt x="320" y="979"/>
                  </a:lnTo>
                  <a:lnTo>
                    <a:pt x="309" y="966"/>
                  </a:lnTo>
                  <a:lnTo>
                    <a:pt x="302" y="954"/>
                  </a:lnTo>
                  <a:lnTo>
                    <a:pt x="296" y="945"/>
                  </a:lnTo>
                  <a:lnTo>
                    <a:pt x="294" y="940"/>
                  </a:lnTo>
                  <a:lnTo>
                    <a:pt x="293" y="937"/>
                  </a:lnTo>
                  <a:lnTo>
                    <a:pt x="293" y="935"/>
                  </a:lnTo>
                  <a:lnTo>
                    <a:pt x="293" y="933"/>
                  </a:lnTo>
                  <a:lnTo>
                    <a:pt x="294" y="933"/>
                  </a:lnTo>
                  <a:lnTo>
                    <a:pt x="296" y="933"/>
                  </a:lnTo>
                  <a:lnTo>
                    <a:pt x="300" y="933"/>
                  </a:lnTo>
                  <a:lnTo>
                    <a:pt x="303" y="934"/>
                  </a:lnTo>
                  <a:lnTo>
                    <a:pt x="311" y="939"/>
                  </a:lnTo>
                  <a:lnTo>
                    <a:pt x="322" y="947"/>
                  </a:lnTo>
                  <a:lnTo>
                    <a:pt x="334" y="957"/>
                  </a:lnTo>
                  <a:lnTo>
                    <a:pt x="347" y="969"/>
                  </a:lnTo>
                  <a:lnTo>
                    <a:pt x="362" y="983"/>
                  </a:lnTo>
                  <a:lnTo>
                    <a:pt x="378" y="999"/>
                  </a:lnTo>
                  <a:lnTo>
                    <a:pt x="393" y="1014"/>
                  </a:lnTo>
                  <a:lnTo>
                    <a:pt x="408" y="1030"/>
                  </a:lnTo>
                  <a:lnTo>
                    <a:pt x="420" y="1044"/>
                  </a:lnTo>
                  <a:lnTo>
                    <a:pt x="430" y="1057"/>
                  </a:lnTo>
                  <a:lnTo>
                    <a:pt x="437" y="1069"/>
                  </a:lnTo>
                  <a:lnTo>
                    <a:pt x="443" y="1078"/>
                  </a:lnTo>
                  <a:lnTo>
                    <a:pt x="446" y="1086"/>
                  </a:lnTo>
                  <a:lnTo>
                    <a:pt x="446" y="1090"/>
                  </a:lnTo>
                  <a:close/>
                  <a:moveTo>
                    <a:pt x="658" y="1303"/>
                  </a:moveTo>
                  <a:lnTo>
                    <a:pt x="657" y="1304"/>
                  </a:lnTo>
                  <a:lnTo>
                    <a:pt x="655" y="1304"/>
                  </a:lnTo>
                  <a:lnTo>
                    <a:pt x="651" y="1303"/>
                  </a:lnTo>
                  <a:lnTo>
                    <a:pt x="648" y="1302"/>
                  </a:lnTo>
                  <a:lnTo>
                    <a:pt x="639" y="1297"/>
                  </a:lnTo>
                  <a:lnTo>
                    <a:pt x="628" y="1289"/>
                  </a:lnTo>
                  <a:lnTo>
                    <a:pt x="615" y="1278"/>
                  </a:lnTo>
                  <a:lnTo>
                    <a:pt x="601" y="1266"/>
                  </a:lnTo>
                  <a:lnTo>
                    <a:pt x="585" y="1252"/>
                  </a:lnTo>
                  <a:lnTo>
                    <a:pt x="569" y="1235"/>
                  </a:lnTo>
                  <a:lnTo>
                    <a:pt x="552" y="1218"/>
                  </a:lnTo>
                  <a:lnTo>
                    <a:pt x="538" y="1203"/>
                  </a:lnTo>
                  <a:lnTo>
                    <a:pt x="525" y="1188"/>
                  </a:lnTo>
                  <a:lnTo>
                    <a:pt x="514" y="1173"/>
                  </a:lnTo>
                  <a:lnTo>
                    <a:pt x="505" y="1162"/>
                  </a:lnTo>
                  <a:lnTo>
                    <a:pt x="499" y="1152"/>
                  </a:lnTo>
                  <a:lnTo>
                    <a:pt x="497" y="1148"/>
                  </a:lnTo>
                  <a:lnTo>
                    <a:pt x="496" y="1145"/>
                  </a:lnTo>
                  <a:lnTo>
                    <a:pt x="495" y="1142"/>
                  </a:lnTo>
                  <a:lnTo>
                    <a:pt x="496" y="1140"/>
                  </a:lnTo>
                  <a:lnTo>
                    <a:pt x="497" y="1139"/>
                  </a:lnTo>
                  <a:lnTo>
                    <a:pt x="499" y="1139"/>
                  </a:lnTo>
                  <a:lnTo>
                    <a:pt x="501" y="1140"/>
                  </a:lnTo>
                  <a:lnTo>
                    <a:pt x="506" y="1141"/>
                  </a:lnTo>
                  <a:lnTo>
                    <a:pt x="515" y="1147"/>
                  </a:lnTo>
                  <a:lnTo>
                    <a:pt x="526" y="1154"/>
                  </a:lnTo>
                  <a:lnTo>
                    <a:pt x="539" y="1164"/>
                  </a:lnTo>
                  <a:lnTo>
                    <a:pt x="553" y="1178"/>
                  </a:lnTo>
                  <a:lnTo>
                    <a:pt x="569" y="1192"/>
                  </a:lnTo>
                  <a:lnTo>
                    <a:pt x="585" y="1207"/>
                  </a:lnTo>
                  <a:lnTo>
                    <a:pt x="602" y="1224"/>
                  </a:lnTo>
                  <a:lnTo>
                    <a:pt x="616" y="1240"/>
                  </a:lnTo>
                  <a:lnTo>
                    <a:pt x="629" y="1256"/>
                  </a:lnTo>
                  <a:lnTo>
                    <a:pt x="640" y="1269"/>
                  </a:lnTo>
                  <a:lnTo>
                    <a:pt x="649" y="1281"/>
                  </a:lnTo>
                  <a:lnTo>
                    <a:pt x="655" y="1291"/>
                  </a:lnTo>
                  <a:lnTo>
                    <a:pt x="657" y="1296"/>
                  </a:lnTo>
                  <a:lnTo>
                    <a:pt x="658" y="1299"/>
                  </a:lnTo>
                  <a:lnTo>
                    <a:pt x="658" y="1301"/>
                  </a:lnTo>
                  <a:lnTo>
                    <a:pt x="658" y="1303"/>
                  </a:lnTo>
                  <a:close/>
                  <a:moveTo>
                    <a:pt x="134" y="651"/>
                  </a:moveTo>
                  <a:lnTo>
                    <a:pt x="133" y="652"/>
                  </a:lnTo>
                  <a:lnTo>
                    <a:pt x="131" y="652"/>
                  </a:lnTo>
                  <a:lnTo>
                    <a:pt x="129" y="651"/>
                  </a:lnTo>
                  <a:lnTo>
                    <a:pt x="125" y="650"/>
                  </a:lnTo>
                  <a:lnTo>
                    <a:pt x="119" y="646"/>
                  </a:lnTo>
                  <a:lnTo>
                    <a:pt x="109" y="639"/>
                  </a:lnTo>
                  <a:lnTo>
                    <a:pt x="99" y="631"/>
                  </a:lnTo>
                  <a:lnTo>
                    <a:pt x="87" y="620"/>
                  </a:lnTo>
                  <a:lnTo>
                    <a:pt x="75" y="608"/>
                  </a:lnTo>
                  <a:lnTo>
                    <a:pt x="61" y="595"/>
                  </a:lnTo>
                  <a:lnTo>
                    <a:pt x="48" y="581"/>
                  </a:lnTo>
                  <a:lnTo>
                    <a:pt x="36" y="566"/>
                  </a:lnTo>
                  <a:lnTo>
                    <a:pt x="26" y="554"/>
                  </a:lnTo>
                  <a:lnTo>
                    <a:pt x="17" y="542"/>
                  </a:lnTo>
                  <a:lnTo>
                    <a:pt x="9" y="532"/>
                  </a:lnTo>
                  <a:lnTo>
                    <a:pt x="5" y="523"/>
                  </a:lnTo>
                  <a:lnTo>
                    <a:pt x="3" y="517"/>
                  </a:lnTo>
                  <a:lnTo>
                    <a:pt x="3" y="513"/>
                  </a:lnTo>
                  <a:lnTo>
                    <a:pt x="4" y="512"/>
                  </a:lnTo>
                  <a:lnTo>
                    <a:pt x="5" y="512"/>
                  </a:lnTo>
                  <a:lnTo>
                    <a:pt x="8" y="513"/>
                  </a:lnTo>
                  <a:lnTo>
                    <a:pt x="11" y="514"/>
                  </a:lnTo>
                  <a:lnTo>
                    <a:pt x="18" y="519"/>
                  </a:lnTo>
                  <a:lnTo>
                    <a:pt x="27" y="526"/>
                  </a:lnTo>
                  <a:lnTo>
                    <a:pt x="38" y="534"/>
                  </a:lnTo>
                  <a:lnTo>
                    <a:pt x="49" y="544"/>
                  </a:lnTo>
                  <a:lnTo>
                    <a:pt x="62" y="556"/>
                  </a:lnTo>
                  <a:lnTo>
                    <a:pt x="76" y="571"/>
                  </a:lnTo>
                  <a:lnTo>
                    <a:pt x="100" y="598"/>
                  </a:lnTo>
                  <a:lnTo>
                    <a:pt x="120" y="623"/>
                  </a:lnTo>
                  <a:lnTo>
                    <a:pt x="126" y="633"/>
                  </a:lnTo>
                  <a:lnTo>
                    <a:pt x="131" y="641"/>
                  </a:lnTo>
                  <a:lnTo>
                    <a:pt x="134" y="648"/>
                  </a:lnTo>
                  <a:lnTo>
                    <a:pt x="134" y="651"/>
                  </a:lnTo>
                  <a:close/>
                  <a:moveTo>
                    <a:pt x="314" y="840"/>
                  </a:moveTo>
                  <a:lnTo>
                    <a:pt x="313" y="841"/>
                  </a:lnTo>
                  <a:lnTo>
                    <a:pt x="312" y="841"/>
                  </a:lnTo>
                  <a:lnTo>
                    <a:pt x="308" y="840"/>
                  </a:lnTo>
                  <a:lnTo>
                    <a:pt x="306" y="839"/>
                  </a:lnTo>
                  <a:lnTo>
                    <a:pt x="298" y="834"/>
                  </a:lnTo>
                  <a:lnTo>
                    <a:pt x="289" y="828"/>
                  </a:lnTo>
                  <a:lnTo>
                    <a:pt x="277" y="818"/>
                  </a:lnTo>
                  <a:lnTo>
                    <a:pt x="265" y="807"/>
                  </a:lnTo>
                  <a:lnTo>
                    <a:pt x="251" y="795"/>
                  </a:lnTo>
                  <a:lnTo>
                    <a:pt x="238" y="780"/>
                  </a:lnTo>
                  <a:lnTo>
                    <a:pt x="223" y="766"/>
                  </a:lnTo>
                  <a:lnTo>
                    <a:pt x="210" y="752"/>
                  </a:lnTo>
                  <a:lnTo>
                    <a:pt x="199" y="737"/>
                  </a:lnTo>
                  <a:lnTo>
                    <a:pt x="190" y="725"/>
                  </a:lnTo>
                  <a:lnTo>
                    <a:pt x="183" y="715"/>
                  </a:lnTo>
                  <a:lnTo>
                    <a:pt x="178" y="706"/>
                  </a:lnTo>
                  <a:lnTo>
                    <a:pt x="175" y="700"/>
                  </a:lnTo>
                  <a:lnTo>
                    <a:pt x="176" y="695"/>
                  </a:lnTo>
                  <a:lnTo>
                    <a:pt x="177" y="694"/>
                  </a:lnTo>
                  <a:lnTo>
                    <a:pt x="178" y="694"/>
                  </a:lnTo>
                  <a:lnTo>
                    <a:pt x="180" y="695"/>
                  </a:lnTo>
                  <a:lnTo>
                    <a:pt x="184" y="697"/>
                  </a:lnTo>
                  <a:lnTo>
                    <a:pt x="191" y="701"/>
                  </a:lnTo>
                  <a:lnTo>
                    <a:pt x="201" y="708"/>
                  </a:lnTo>
                  <a:lnTo>
                    <a:pt x="212" y="716"/>
                  </a:lnTo>
                  <a:lnTo>
                    <a:pt x="226" y="729"/>
                  </a:lnTo>
                  <a:lnTo>
                    <a:pt x="239" y="741"/>
                  </a:lnTo>
                  <a:lnTo>
                    <a:pt x="253" y="755"/>
                  </a:lnTo>
                  <a:lnTo>
                    <a:pt x="266" y="770"/>
                  </a:lnTo>
                  <a:lnTo>
                    <a:pt x="279" y="785"/>
                  </a:lnTo>
                  <a:lnTo>
                    <a:pt x="290" y="798"/>
                  </a:lnTo>
                  <a:lnTo>
                    <a:pt x="300" y="810"/>
                  </a:lnTo>
                  <a:lnTo>
                    <a:pt x="307" y="820"/>
                  </a:lnTo>
                  <a:lnTo>
                    <a:pt x="312" y="829"/>
                  </a:lnTo>
                  <a:lnTo>
                    <a:pt x="315" y="836"/>
                  </a:lnTo>
                  <a:lnTo>
                    <a:pt x="314" y="840"/>
                  </a:lnTo>
                  <a:close/>
                  <a:moveTo>
                    <a:pt x="506" y="1036"/>
                  </a:moveTo>
                  <a:lnTo>
                    <a:pt x="505" y="1037"/>
                  </a:lnTo>
                  <a:lnTo>
                    <a:pt x="502" y="1037"/>
                  </a:lnTo>
                  <a:lnTo>
                    <a:pt x="500" y="1036"/>
                  </a:lnTo>
                  <a:lnTo>
                    <a:pt x="497" y="1035"/>
                  </a:lnTo>
                  <a:lnTo>
                    <a:pt x="489" y="1031"/>
                  </a:lnTo>
                  <a:lnTo>
                    <a:pt x="478" y="1023"/>
                  </a:lnTo>
                  <a:lnTo>
                    <a:pt x="467" y="1014"/>
                  </a:lnTo>
                  <a:lnTo>
                    <a:pt x="454" y="1002"/>
                  </a:lnTo>
                  <a:lnTo>
                    <a:pt x="440" y="989"/>
                  </a:lnTo>
                  <a:lnTo>
                    <a:pt x="424" y="975"/>
                  </a:lnTo>
                  <a:lnTo>
                    <a:pt x="410" y="959"/>
                  </a:lnTo>
                  <a:lnTo>
                    <a:pt x="397" y="944"/>
                  </a:lnTo>
                  <a:lnTo>
                    <a:pt x="384" y="930"/>
                  </a:lnTo>
                  <a:lnTo>
                    <a:pt x="375" y="917"/>
                  </a:lnTo>
                  <a:lnTo>
                    <a:pt x="367" y="906"/>
                  </a:lnTo>
                  <a:lnTo>
                    <a:pt x="361" y="897"/>
                  </a:lnTo>
                  <a:lnTo>
                    <a:pt x="360" y="893"/>
                  </a:lnTo>
                  <a:lnTo>
                    <a:pt x="359" y="891"/>
                  </a:lnTo>
                  <a:lnTo>
                    <a:pt x="359" y="887"/>
                  </a:lnTo>
                  <a:lnTo>
                    <a:pt x="359" y="886"/>
                  </a:lnTo>
                  <a:lnTo>
                    <a:pt x="360" y="885"/>
                  </a:lnTo>
                  <a:lnTo>
                    <a:pt x="362" y="885"/>
                  </a:lnTo>
                  <a:lnTo>
                    <a:pt x="365" y="885"/>
                  </a:lnTo>
                  <a:lnTo>
                    <a:pt x="368" y="886"/>
                  </a:lnTo>
                  <a:lnTo>
                    <a:pt x="377" y="892"/>
                  </a:lnTo>
                  <a:lnTo>
                    <a:pt x="387" y="898"/>
                  </a:lnTo>
                  <a:lnTo>
                    <a:pt x="398" y="908"/>
                  </a:lnTo>
                  <a:lnTo>
                    <a:pt x="411" y="921"/>
                  </a:lnTo>
                  <a:lnTo>
                    <a:pt x="425" y="934"/>
                  </a:lnTo>
                  <a:lnTo>
                    <a:pt x="441" y="948"/>
                  </a:lnTo>
                  <a:lnTo>
                    <a:pt x="455" y="964"/>
                  </a:lnTo>
                  <a:lnTo>
                    <a:pt x="468" y="978"/>
                  </a:lnTo>
                  <a:lnTo>
                    <a:pt x="480" y="992"/>
                  </a:lnTo>
                  <a:lnTo>
                    <a:pt x="490" y="1005"/>
                  </a:lnTo>
                  <a:lnTo>
                    <a:pt x="498" y="1017"/>
                  </a:lnTo>
                  <a:lnTo>
                    <a:pt x="504" y="1025"/>
                  </a:lnTo>
                  <a:lnTo>
                    <a:pt x="506" y="1032"/>
                  </a:lnTo>
                  <a:lnTo>
                    <a:pt x="506" y="1036"/>
                  </a:lnTo>
                  <a:close/>
                  <a:moveTo>
                    <a:pt x="219" y="618"/>
                  </a:moveTo>
                  <a:lnTo>
                    <a:pt x="218" y="619"/>
                  </a:lnTo>
                  <a:lnTo>
                    <a:pt x="216" y="619"/>
                  </a:lnTo>
                  <a:lnTo>
                    <a:pt x="214" y="619"/>
                  </a:lnTo>
                  <a:lnTo>
                    <a:pt x="211" y="618"/>
                  </a:lnTo>
                  <a:lnTo>
                    <a:pt x="204" y="614"/>
                  </a:lnTo>
                  <a:lnTo>
                    <a:pt x="195" y="607"/>
                  </a:lnTo>
                  <a:lnTo>
                    <a:pt x="185" y="599"/>
                  </a:lnTo>
                  <a:lnTo>
                    <a:pt x="174" y="588"/>
                  </a:lnTo>
                  <a:lnTo>
                    <a:pt x="162" y="577"/>
                  </a:lnTo>
                  <a:lnTo>
                    <a:pt x="148" y="564"/>
                  </a:lnTo>
                  <a:lnTo>
                    <a:pt x="136" y="550"/>
                  </a:lnTo>
                  <a:lnTo>
                    <a:pt x="124" y="538"/>
                  </a:lnTo>
                  <a:lnTo>
                    <a:pt x="114" y="524"/>
                  </a:lnTo>
                  <a:lnTo>
                    <a:pt x="107" y="513"/>
                  </a:lnTo>
                  <a:lnTo>
                    <a:pt x="100" y="503"/>
                  </a:lnTo>
                  <a:lnTo>
                    <a:pt x="95" y="496"/>
                  </a:lnTo>
                  <a:lnTo>
                    <a:pt x="92" y="489"/>
                  </a:lnTo>
                  <a:lnTo>
                    <a:pt x="93" y="486"/>
                  </a:lnTo>
                  <a:lnTo>
                    <a:pt x="94" y="485"/>
                  </a:lnTo>
                  <a:lnTo>
                    <a:pt x="95" y="485"/>
                  </a:lnTo>
                  <a:lnTo>
                    <a:pt x="98" y="485"/>
                  </a:lnTo>
                  <a:lnTo>
                    <a:pt x="101" y="486"/>
                  </a:lnTo>
                  <a:lnTo>
                    <a:pt x="108" y="490"/>
                  </a:lnTo>
                  <a:lnTo>
                    <a:pt x="116" y="497"/>
                  </a:lnTo>
                  <a:lnTo>
                    <a:pt x="139" y="516"/>
                  </a:lnTo>
                  <a:lnTo>
                    <a:pt x="163" y="540"/>
                  </a:lnTo>
                  <a:lnTo>
                    <a:pt x="187" y="567"/>
                  </a:lnTo>
                  <a:lnTo>
                    <a:pt x="206" y="591"/>
                  </a:lnTo>
                  <a:lnTo>
                    <a:pt x="212" y="601"/>
                  </a:lnTo>
                  <a:lnTo>
                    <a:pt x="217" y="608"/>
                  </a:lnTo>
                  <a:lnTo>
                    <a:pt x="219" y="615"/>
                  </a:lnTo>
                  <a:lnTo>
                    <a:pt x="219" y="618"/>
                  </a:lnTo>
                  <a:close/>
                  <a:moveTo>
                    <a:pt x="392" y="799"/>
                  </a:moveTo>
                  <a:lnTo>
                    <a:pt x="391" y="800"/>
                  </a:lnTo>
                  <a:lnTo>
                    <a:pt x="389" y="800"/>
                  </a:lnTo>
                  <a:lnTo>
                    <a:pt x="387" y="799"/>
                  </a:lnTo>
                  <a:lnTo>
                    <a:pt x="384" y="798"/>
                  </a:lnTo>
                  <a:lnTo>
                    <a:pt x="377" y="795"/>
                  </a:lnTo>
                  <a:lnTo>
                    <a:pt x="367" y="788"/>
                  </a:lnTo>
                  <a:lnTo>
                    <a:pt x="357" y="779"/>
                  </a:lnTo>
                  <a:lnTo>
                    <a:pt x="345" y="768"/>
                  </a:lnTo>
                  <a:lnTo>
                    <a:pt x="332" y="756"/>
                  </a:lnTo>
                  <a:lnTo>
                    <a:pt x="318" y="743"/>
                  </a:lnTo>
                  <a:lnTo>
                    <a:pt x="305" y="729"/>
                  </a:lnTo>
                  <a:lnTo>
                    <a:pt x="293" y="715"/>
                  </a:lnTo>
                  <a:lnTo>
                    <a:pt x="282" y="702"/>
                  </a:lnTo>
                  <a:lnTo>
                    <a:pt x="273" y="690"/>
                  </a:lnTo>
                  <a:lnTo>
                    <a:pt x="266" y="680"/>
                  </a:lnTo>
                  <a:lnTo>
                    <a:pt x="262" y="671"/>
                  </a:lnTo>
                  <a:lnTo>
                    <a:pt x="259" y="665"/>
                  </a:lnTo>
                  <a:lnTo>
                    <a:pt x="260" y="661"/>
                  </a:lnTo>
                  <a:lnTo>
                    <a:pt x="261" y="660"/>
                  </a:lnTo>
                  <a:lnTo>
                    <a:pt x="262" y="660"/>
                  </a:lnTo>
                  <a:lnTo>
                    <a:pt x="264" y="660"/>
                  </a:lnTo>
                  <a:lnTo>
                    <a:pt x="268" y="661"/>
                  </a:lnTo>
                  <a:lnTo>
                    <a:pt x="275" y="666"/>
                  </a:lnTo>
                  <a:lnTo>
                    <a:pt x="284" y="672"/>
                  </a:lnTo>
                  <a:lnTo>
                    <a:pt x="295" y="681"/>
                  </a:lnTo>
                  <a:lnTo>
                    <a:pt x="307" y="692"/>
                  </a:lnTo>
                  <a:lnTo>
                    <a:pt x="320" y="704"/>
                  </a:lnTo>
                  <a:lnTo>
                    <a:pt x="334" y="718"/>
                  </a:lnTo>
                  <a:lnTo>
                    <a:pt x="347" y="732"/>
                  </a:lnTo>
                  <a:lnTo>
                    <a:pt x="359" y="745"/>
                  </a:lnTo>
                  <a:lnTo>
                    <a:pt x="369" y="758"/>
                  </a:lnTo>
                  <a:lnTo>
                    <a:pt x="378" y="770"/>
                  </a:lnTo>
                  <a:lnTo>
                    <a:pt x="386" y="780"/>
                  </a:lnTo>
                  <a:lnTo>
                    <a:pt x="390" y="789"/>
                  </a:lnTo>
                  <a:lnTo>
                    <a:pt x="392" y="795"/>
                  </a:lnTo>
                  <a:lnTo>
                    <a:pt x="392" y="799"/>
                  </a:lnTo>
                  <a:close/>
                  <a:moveTo>
                    <a:pt x="576" y="988"/>
                  </a:moveTo>
                  <a:lnTo>
                    <a:pt x="575" y="989"/>
                  </a:lnTo>
                  <a:lnTo>
                    <a:pt x="573" y="989"/>
                  </a:lnTo>
                  <a:lnTo>
                    <a:pt x="571" y="988"/>
                  </a:lnTo>
                  <a:lnTo>
                    <a:pt x="568" y="987"/>
                  </a:lnTo>
                  <a:lnTo>
                    <a:pt x="560" y="982"/>
                  </a:lnTo>
                  <a:lnTo>
                    <a:pt x="550" y="976"/>
                  </a:lnTo>
                  <a:lnTo>
                    <a:pt x="539" y="967"/>
                  </a:lnTo>
                  <a:lnTo>
                    <a:pt x="526" y="956"/>
                  </a:lnTo>
                  <a:lnTo>
                    <a:pt x="512" y="943"/>
                  </a:lnTo>
                  <a:lnTo>
                    <a:pt x="498" y="928"/>
                  </a:lnTo>
                  <a:lnTo>
                    <a:pt x="484" y="914"/>
                  </a:lnTo>
                  <a:lnTo>
                    <a:pt x="471" y="900"/>
                  </a:lnTo>
                  <a:lnTo>
                    <a:pt x="459" y="886"/>
                  </a:lnTo>
                  <a:lnTo>
                    <a:pt x="450" y="873"/>
                  </a:lnTo>
                  <a:lnTo>
                    <a:pt x="443" y="863"/>
                  </a:lnTo>
                  <a:lnTo>
                    <a:pt x="437" y="854"/>
                  </a:lnTo>
                  <a:lnTo>
                    <a:pt x="435" y="850"/>
                  </a:lnTo>
                  <a:lnTo>
                    <a:pt x="435" y="848"/>
                  </a:lnTo>
                  <a:lnTo>
                    <a:pt x="434" y="844"/>
                  </a:lnTo>
                  <a:lnTo>
                    <a:pt x="435" y="843"/>
                  </a:lnTo>
                  <a:lnTo>
                    <a:pt x="436" y="842"/>
                  </a:lnTo>
                  <a:lnTo>
                    <a:pt x="439" y="842"/>
                  </a:lnTo>
                  <a:lnTo>
                    <a:pt x="441" y="842"/>
                  </a:lnTo>
                  <a:lnTo>
                    <a:pt x="444" y="843"/>
                  </a:lnTo>
                  <a:lnTo>
                    <a:pt x="452" y="848"/>
                  </a:lnTo>
                  <a:lnTo>
                    <a:pt x="462" y="855"/>
                  </a:lnTo>
                  <a:lnTo>
                    <a:pt x="473" y="864"/>
                  </a:lnTo>
                  <a:lnTo>
                    <a:pt x="486" y="875"/>
                  </a:lnTo>
                  <a:lnTo>
                    <a:pt x="499" y="889"/>
                  </a:lnTo>
                  <a:lnTo>
                    <a:pt x="515" y="902"/>
                  </a:lnTo>
                  <a:lnTo>
                    <a:pt x="528" y="917"/>
                  </a:lnTo>
                  <a:lnTo>
                    <a:pt x="541" y="932"/>
                  </a:lnTo>
                  <a:lnTo>
                    <a:pt x="552" y="945"/>
                  </a:lnTo>
                  <a:lnTo>
                    <a:pt x="561" y="957"/>
                  </a:lnTo>
                  <a:lnTo>
                    <a:pt x="569" y="968"/>
                  </a:lnTo>
                  <a:lnTo>
                    <a:pt x="574" y="977"/>
                  </a:lnTo>
                  <a:lnTo>
                    <a:pt x="576" y="983"/>
                  </a:lnTo>
                  <a:lnTo>
                    <a:pt x="576" y="988"/>
                  </a:lnTo>
                  <a:close/>
                  <a:moveTo>
                    <a:pt x="156" y="423"/>
                  </a:moveTo>
                  <a:lnTo>
                    <a:pt x="155" y="424"/>
                  </a:lnTo>
                  <a:lnTo>
                    <a:pt x="154" y="424"/>
                  </a:lnTo>
                  <a:lnTo>
                    <a:pt x="152" y="424"/>
                  </a:lnTo>
                  <a:lnTo>
                    <a:pt x="150" y="423"/>
                  </a:lnTo>
                  <a:lnTo>
                    <a:pt x="143" y="420"/>
                  </a:lnTo>
                  <a:lnTo>
                    <a:pt x="134" y="413"/>
                  </a:lnTo>
                  <a:lnTo>
                    <a:pt x="115" y="396"/>
                  </a:lnTo>
                  <a:lnTo>
                    <a:pt x="92" y="374"/>
                  </a:lnTo>
                  <a:lnTo>
                    <a:pt x="70" y="349"/>
                  </a:lnTo>
                  <a:lnTo>
                    <a:pt x="54" y="327"/>
                  </a:lnTo>
                  <a:lnTo>
                    <a:pt x="48" y="318"/>
                  </a:lnTo>
                  <a:lnTo>
                    <a:pt x="44" y="310"/>
                  </a:lnTo>
                  <a:lnTo>
                    <a:pt x="41" y="305"/>
                  </a:lnTo>
                  <a:lnTo>
                    <a:pt x="41" y="302"/>
                  </a:lnTo>
                  <a:lnTo>
                    <a:pt x="43" y="300"/>
                  </a:lnTo>
                  <a:lnTo>
                    <a:pt x="45" y="300"/>
                  </a:lnTo>
                  <a:lnTo>
                    <a:pt x="47" y="300"/>
                  </a:lnTo>
                  <a:lnTo>
                    <a:pt x="49" y="302"/>
                  </a:lnTo>
                  <a:lnTo>
                    <a:pt x="56" y="306"/>
                  </a:lnTo>
                  <a:lnTo>
                    <a:pt x="64" y="311"/>
                  </a:lnTo>
                  <a:lnTo>
                    <a:pt x="83" y="329"/>
                  </a:lnTo>
                  <a:lnTo>
                    <a:pt x="107" y="351"/>
                  </a:lnTo>
                  <a:lnTo>
                    <a:pt x="127" y="375"/>
                  </a:lnTo>
                  <a:lnTo>
                    <a:pt x="144" y="398"/>
                  </a:lnTo>
                  <a:lnTo>
                    <a:pt x="151" y="406"/>
                  </a:lnTo>
                  <a:lnTo>
                    <a:pt x="155" y="414"/>
                  </a:lnTo>
                  <a:lnTo>
                    <a:pt x="156" y="420"/>
                  </a:lnTo>
                  <a:lnTo>
                    <a:pt x="156" y="423"/>
                  </a:lnTo>
                  <a:close/>
                  <a:moveTo>
                    <a:pt x="314" y="590"/>
                  </a:moveTo>
                  <a:lnTo>
                    <a:pt x="313" y="590"/>
                  </a:lnTo>
                  <a:lnTo>
                    <a:pt x="311" y="591"/>
                  </a:lnTo>
                  <a:lnTo>
                    <a:pt x="308" y="590"/>
                  </a:lnTo>
                  <a:lnTo>
                    <a:pt x="306" y="588"/>
                  </a:lnTo>
                  <a:lnTo>
                    <a:pt x="300" y="585"/>
                  </a:lnTo>
                  <a:lnTo>
                    <a:pt x="291" y="578"/>
                  </a:lnTo>
                  <a:lnTo>
                    <a:pt x="281" y="571"/>
                  </a:lnTo>
                  <a:lnTo>
                    <a:pt x="270" y="562"/>
                  </a:lnTo>
                  <a:lnTo>
                    <a:pt x="259" y="550"/>
                  </a:lnTo>
                  <a:lnTo>
                    <a:pt x="247" y="538"/>
                  </a:lnTo>
                  <a:lnTo>
                    <a:pt x="234" y="524"/>
                  </a:lnTo>
                  <a:lnTo>
                    <a:pt x="223" y="512"/>
                  </a:lnTo>
                  <a:lnTo>
                    <a:pt x="214" y="500"/>
                  </a:lnTo>
                  <a:lnTo>
                    <a:pt x="206" y="489"/>
                  </a:lnTo>
                  <a:lnTo>
                    <a:pt x="199" y="480"/>
                  </a:lnTo>
                  <a:lnTo>
                    <a:pt x="195" y="473"/>
                  </a:lnTo>
                  <a:lnTo>
                    <a:pt x="194" y="466"/>
                  </a:lnTo>
                  <a:lnTo>
                    <a:pt x="194" y="463"/>
                  </a:lnTo>
                  <a:lnTo>
                    <a:pt x="195" y="462"/>
                  </a:lnTo>
                  <a:lnTo>
                    <a:pt x="196" y="462"/>
                  </a:lnTo>
                  <a:lnTo>
                    <a:pt x="198" y="462"/>
                  </a:lnTo>
                  <a:lnTo>
                    <a:pt x="201" y="463"/>
                  </a:lnTo>
                  <a:lnTo>
                    <a:pt x="208" y="467"/>
                  </a:lnTo>
                  <a:lnTo>
                    <a:pt x="216" y="473"/>
                  </a:lnTo>
                  <a:lnTo>
                    <a:pt x="237" y="490"/>
                  </a:lnTo>
                  <a:lnTo>
                    <a:pt x="261" y="514"/>
                  </a:lnTo>
                  <a:lnTo>
                    <a:pt x="284" y="540"/>
                  </a:lnTo>
                  <a:lnTo>
                    <a:pt x="302" y="562"/>
                  </a:lnTo>
                  <a:lnTo>
                    <a:pt x="307" y="572"/>
                  </a:lnTo>
                  <a:lnTo>
                    <a:pt x="312" y="580"/>
                  </a:lnTo>
                  <a:lnTo>
                    <a:pt x="314" y="585"/>
                  </a:lnTo>
                  <a:lnTo>
                    <a:pt x="314" y="590"/>
                  </a:lnTo>
                  <a:close/>
                  <a:moveTo>
                    <a:pt x="480" y="763"/>
                  </a:moveTo>
                  <a:lnTo>
                    <a:pt x="479" y="763"/>
                  </a:lnTo>
                  <a:lnTo>
                    <a:pt x="477" y="764"/>
                  </a:lnTo>
                  <a:lnTo>
                    <a:pt x="475" y="763"/>
                  </a:lnTo>
                  <a:lnTo>
                    <a:pt x="473" y="762"/>
                  </a:lnTo>
                  <a:lnTo>
                    <a:pt x="465" y="758"/>
                  </a:lnTo>
                  <a:lnTo>
                    <a:pt x="456" y="752"/>
                  </a:lnTo>
                  <a:lnTo>
                    <a:pt x="446" y="744"/>
                  </a:lnTo>
                  <a:lnTo>
                    <a:pt x="434" y="733"/>
                  </a:lnTo>
                  <a:lnTo>
                    <a:pt x="422" y="722"/>
                  </a:lnTo>
                  <a:lnTo>
                    <a:pt x="409" y="709"/>
                  </a:lnTo>
                  <a:lnTo>
                    <a:pt x="397" y="695"/>
                  </a:lnTo>
                  <a:lnTo>
                    <a:pt x="384" y="682"/>
                  </a:lnTo>
                  <a:lnTo>
                    <a:pt x="375" y="669"/>
                  </a:lnTo>
                  <a:lnTo>
                    <a:pt x="366" y="658"/>
                  </a:lnTo>
                  <a:lnTo>
                    <a:pt x="359" y="648"/>
                  </a:lnTo>
                  <a:lnTo>
                    <a:pt x="355" y="640"/>
                  </a:lnTo>
                  <a:lnTo>
                    <a:pt x="352" y="634"/>
                  </a:lnTo>
                  <a:lnTo>
                    <a:pt x="352" y="630"/>
                  </a:lnTo>
                  <a:lnTo>
                    <a:pt x="354" y="629"/>
                  </a:lnTo>
                  <a:lnTo>
                    <a:pt x="356" y="629"/>
                  </a:lnTo>
                  <a:lnTo>
                    <a:pt x="358" y="629"/>
                  </a:lnTo>
                  <a:lnTo>
                    <a:pt x="360" y="630"/>
                  </a:lnTo>
                  <a:lnTo>
                    <a:pt x="368" y="635"/>
                  </a:lnTo>
                  <a:lnTo>
                    <a:pt x="377" y="640"/>
                  </a:lnTo>
                  <a:lnTo>
                    <a:pt x="387" y="649"/>
                  </a:lnTo>
                  <a:lnTo>
                    <a:pt x="399" y="659"/>
                  </a:lnTo>
                  <a:lnTo>
                    <a:pt x="411" y="671"/>
                  </a:lnTo>
                  <a:lnTo>
                    <a:pt x="424" y="684"/>
                  </a:lnTo>
                  <a:lnTo>
                    <a:pt x="437" y="698"/>
                  </a:lnTo>
                  <a:lnTo>
                    <a:pt x="448" y="711"/>
                  </a:lnTo>
                  <a:lnTo>
                    <a:pt x="458" y="723"/>
                  </a:lnTo>
                  <a:lnTo>
                    <a:pt x="467" y="734"/>
                  </a:lnTo>
                  <a:lnTo>
                    <a:pt x="474" y="744"/>
                  </a:lnTo>
                  <a:lnTo>
                    <a:pt x="478" y="753"/>
                  </a:lnTo>
                  <a:lnTo>
                    <a:pt x="480" y="758"/>
                  </a:lnTo>
                  <a:lnTo>
                    <a:pt x="480" y="763"/>
                  </a:lnTo>
                  <a:close/>
                  <a:moveTo>
                    <a:pt x="657" y="943"/>
                  </a:moveTo>
                  <a:lnTo>
                    <a:pt x="656" y="944"/>
                  </a:lnTo>
                  <a:lnTo>
                    <a:pt x="655" y="944"/>
                  </a:lnTo>
                  <a:lnTo>
                    <a:pt x="651" y="944"/>
                  </a:lnTo>
                  <a:lnTo>
                    <a:pt x="649" y="943"/>
                  </a:lnTo>
                  <a:lnTo>
                    <a:pt x="641" y="938"/>
                  </a:lnTo>
                  <a:lnTo>
                    <a:pt x="632" y="932"/>
                  </a:lnTo>
                  <a:lnTo>
                    <a:pt x="621" y="924"/>
                  </a:lnTo>
                  <a:lnTo>
                    <a:pt x="608" y="913"/>
                  </a:lnTo>
                  <a:lnTo>
                    <a:pt x="595" y="901"/>
                  </a:lnTo>
                  <a:lnTo>
                    <a:pt x="582" y="887"/>
                  </a:lnTo>
                  <a:lnTo>
                    <a:pt x="568" y="873"/>
                  </a:lnTo>
                  <a:lnTo>
                    <a:pt x="555" y="860"/>
                  </a:lnTo>
                  <a:lnTo>
                    <a:pt x="544" y="847"/>
                  </a:lnTo>
                  <a:lnTo>
                    <a:pt x="536" y="834"/>
                  </a:lnTo>
                  <a:lnTo>
                    <a:pt x="529" y="825"/>
                  </a:lnTo>
                  <a:lnTo>
                    <a:pt x="525" y="816"/>
                  </a:lnTo>
                  <a:lnTo>
                    <a:pt x="521" y="809"/>
                  </a:lnTo>
                  <a:lnTo>
                    <a:pt x="522" y="805"/>
                  </a:lnTo>
                  <a:lnTo>
                    <a:pt x="523" y="804"/>
                  </a:lnTo>
                  <a:lnTo>
                    <a:pt x="525" y="804"/>
                  </a:lnTo>
                  <a:lnTo>
                    <a:pt x="528" y="804"/>
                  </a:lnTo>
                  <a:lnTo>
                    <a:pt x="530" y="805"/>
                  </a:lnTo>
                  <a:lnTo>
                    <a:pt x="538" y="809"/>
                  </a:lnTo>
                  <a:lnTo>
                    <a:pt x="548" y="816"/>
                  </a:lnTo>
                  <a:lnTo>
                    <a:pt x="559" y="825"/>
                  </a:lnTo>
                  <a:lnTo>
                    <a:pt x="571" y="836"/>
                  </a:lnTo>
                  <a:lnTo>
                    <a:pt x="584" y="848"/>
                  </a:lnTo>
                  <a:lnTo>
                    <a:pt x="597" y="861"/>
                  </a:lnTo>
                  <a:lnTo>
                    <a:pt x="612" y="875"/>
                  </a:lnTo>
                  <a:lnTo>
                    <a:pt x="624" y="889"/>
                  </a:lnTo>
                  <a:lnTo>
                    <a:pt x="634" y="902"/>
                  </a:lnTo>
                  <a:lnTo>
                    <a:pt x="643" y="914"/>
                  </a:lnTo>
                  <a:lnTo>
                    <a:pt x="650" y="924"/>
                  </a:lnTo>
                  <a:lnTo>
                    <a:pt x="655" y="933"/>
                  </a:lnTo>
                  <a:lnTo>
                    <a:pt x="657" y="939"/>
                  </a:lnTo>
                  <a:lnTo>
                    <a:pt x="657" y="943"/>
                  </a:lnTo>
                  <a:close/>
                  <a:moveTo>
                    <a:pt x="20" y="140"/>
                  </a:moveTo>
                  <a:lnTo>
                    <a:pt x="23" y="140"/>
                  </a:lnTo>
                  <a:lnTo>
                    <a:pt x="27" y="142"/>
                  </a:lnTo>
                  <a:lnTo>
                    <a:pt x="33" y="145"/>
                  </a:lnTo>
                  <a:lnTo>
                    <a:pt x="40" y="149"/>
                  </a:lnTo>
                  <a:lnTo>
                    <a:pt x="58" y="165"/>
                  </a:lnTo>
                  <a:lnTo>
                    <a:pt x="79" y="186"/>
                  </a:lnTo>
                  <a:lnTo>
                    <a:pt x="99" y="209"/>
                  </a:lnTo>
                  <a:lnTo>
                    <a:pt x="114" y="229"/>
                  </a:lnTo>
                  <a:lnTo>
                    <a:pt x="119" y="238"/>
                  </a:lnTo>
                  <a:lnTo>
                    <a:pt x="123" y="244"/>
                  </a:lnTo>
                  <a:lnTo>
                    <a:pt x="124" y="250"/>
                  </a:lnTo>
                  <a:lnTo>
                    <a:pt x="124" y="253"/>
                  </a:lnTo>
                  <a:lnTo>
                    <a:pt x="123" y="253"/>
                  </a:lnTo>
                  <a:lnTo>
                    <a:pt x="122" y="254"/>
                  </a:lnTo>
                  <a:lnTo>
                    <a:pt x="120" y="253"/>
                  </a:lnTo>
                  <a:lnTo>
                    <a:pt x="118" y="253"/>
                  </a:lnTo>
                  <a:lnTo>
                    <a:pt x="112" y="250"/>
                  </a:lnTo>
                  <a:lnTo>
                    <a:pt x="104" y="244"/>
                  </a:lnTo>
                  <a:lnTo>
                    <a:pt x="87" y="229"/>
                  </a:lnTo>
                  <a:lnTo>
                    <a:pt x="66" y="208"/>
                  </a:lnTo>
                  <a:lnTo>
                    <a:pt x="46" y="185"/>
                  </a:lnTo>
                  <a:lnTo>
                    <a:pt x="30" y="165"/>
                  </a:lnTo>
                  <a:lnTo>
                    <a:pt x="26" y="157"/>
                  </a:lnTo>
                  <a:lnTo>
                    <a:pt x="22" y="149"/>
                  </a:lnTo>
                  <a:lnTo>
                    <a:pt x="20" y="144"/>
                  </a:lnTo>
                  <a:lnTo>
                    <a:pt x="20" y="140"/>
                  </a:lnTo>
                  <a:close/>
                  <a:moveTo>
                    <a:pt x="206" y="358"/>
                  </a:moveTo>
                  <a:lnTo>
                    <a:pt x="185" y="334"/>
                  </a:lnTo>
                  <a:lnTo>
                    <a:pt x="168" y="314"/>
                  </a:lnTo>
                  <a:lnTo>
                    <a:pt x="163" y="305"/>
                  </a:lnTo>
                  <a:lnTo>
                    <a:pt x="159" y="297"/>
                  </a:lnTo>
                  <a:lnTo>
                    <a:pt x="157" y="292"/>
                  </a:lnTo>
                  <a:lnTo>
                    <a:pt x="157" y="288"/>
                  </a:lnTo>
                  <a:lnTo>
                    <a:pt x="158" y="287"/>
                  </a:lnTo>
                  <a:lnTo>
                    <a:pt x="159" y="287"/>
                  </a:lnTo>
                  <a:lnTo>
                    <a:pt x="162" y="287"/>
                  </a:lnTo>
                  <a:lnTo>
                    <a:pt x="165" y="288"/>
                  </a:lnTo>
                  <a:lnTo>
                    <a:pt x="170" y="292"/>
                  </a:lnTo>
                  <a:lnTo>
                    <a:pt x="178" y="297"/>
                  </a:lnTo>
                  <a:lnTo>
                    <a:pt x="197" y="314"/>
                  </a:lnTo>
                  <a:lnTo>
                    <a:pt x="219" y="335"/>
                  </a:lnTo>
                  <a:lnTo>
                    <a:pt x="240" y="359"/>
                  </a:lnTo>
                  <a:lnTo>
                    <a:pt x="257" y="380"/>
                  </a:lnTo>
                  <a:lnTo>
                    <a:pt x="262" y="389"/>
                  </a:lnTo>
                  <a:lnTo>
                    <a:pt x="265" y="395"/>
                  </a:lnTo>
                  <a:lnTo>
                    <a:pt x="268" y="401"/>
                  </a:lnTo>
                  <a:lnTo>
                    <a:pt x="268" y="404"/>
                  </a:lnTo>
                  <a:lnTo>
                    <a:pt x="266" y="405"/>
                  </a:lnTo>
                  <a:lnTo>
                    <a:pt x="264" y="405"/>
                  </a:lnTo>
                  <a:lnTo>
                    <a:pt x="262" y="405"/>
                  </a:lnTo>
                  <a:lnTo>
                    <a:pt x="260" y="404"/>
                  </a:lnTo>
                  <a:lnTo>
                    <a:pt x="254" y="401"/>
                  </a:lnTo>
                  <a:lnTo>
                    <a:pt x="247" y="395"/>
                  </a:lnTo>
                  <a:lnTo>
                    <a:pt x="227" y="380"/>
                  </a:lnTo>
                  <a:lnTo>
                    <a:pt x="206" y="358"/>
                  </a:lnTo>
                  <a:close/>
                  <a:moveTo>
                    <a:pt x="419" y="564"/>
                  </a:moveTo>
                  <a:lnTo>
                    <a:pt x="418" y="564"/>
                  </a:lnTo>
                  <a:lnTo>
                    <a:pt x="416" y="565"/>
                  </a:lnTo>
                  <a:lnTo>
                    <a:pt x="414" y="564"/>
                  </a:lnTo>
                  <a:lnTo>
                    <a:pt x="411" y="563"/>
                  </a:lnTo>
                  <a:lnTo>
                    <a:pt x="404" y="560"/>
                  </a:lnTo>
                  <a:lnTo>
                    <a:pt x="397" y="554"/>
                  </a:lnTo>
                  <a:lnTo>
                    <a:pt x="387" y="546"/>
                  </a:lnTo>
                  <a:lnTo>
                    <a:pt x="377" y="538"/>
                  </a:lnTo>
                  <a:lnTo>
                    <a:pt x="365" y="527"/>
                  </a:lnTo>
                  <a:lnTo>
                    <a:pt x="354" y="514"/>
                  </a:lnTo>
                  <a:lnTo>
                    <a:pt x="341" y="502"/>
                  </a:lnTo>
                  <a:lnTo>
                    <a:pt x="332" y="490"/>
                  </a:lnTo>
                  <a:lnTo>
                    <a:pt x="322" y="479"/>
                  </a:lnTo>
                  <a:lnTo>
                    <a:pt x="314" y="468"/>
                  </a:lnTo>
                  <a:lnTo>
                    <a:pt x="308" y="459"/>
                  </a:lnTo>
                  <a:lnTo>
                    <a:pt x="304" y="452"/>
                  </a:lnTo>
                  <a:lnTo>
                    <a:pt x="302" y="445"/>
                  </a:lnTo>
                  <a:lnTo>
                    <a:pt x="302" y="442"/>
                  </a:lnTo>
                  <a:lnTo>
                    <a:pt x="303" y="441"/>
                  </a:lnTo>
                  <a:lnTo>
                    <a:pt x="305" y="441"/>
                  </a:lnTo>
                  <a:lnTo>
                    <a:pt x="307" y="441"/>
                  </a:lnTo>
                  <a:lnTo>
                    <a:pt x="309" y="442"/>
                  </a:lnTo>
                  <a:lnTo>
                    <a:pt x="316" y="446"/>
                  </a:lnTo>
                  <a:lnTo>
                    <a:pt x="325" y="452"/>
                  </a:lnTo>
                  <a:lnTo>
                    <a:pt x="345" y="468"/>
                  </a:lnTo>
                  <a:lnTo>
                    <a:pt x="368" y="491"/>
                  </a:lnTo>
                  <a:lnTo>
                    <a:pt x="390" y="516"/>
                  </a:lnTo>
                  <a:lnTo>
                    <a:pt x="407" y="538"/>
                  </a:lnTo>
                  <a:lnTo>
                    <a:pt x="413" y="546"/>
                  </a:lnTo>
                  <a:lnTo>
                    <a:pt x="416" y="554"/>
                  </a:lnTo>
                  <a:lnTo>
                    <a:pt x="419" y="560"/>
                  </a:lnTo>
                  <a:lnTo>
                    <a:pt x="419" y="564"/>
                  </a:lnTo>
                  <a:close/>
                  <a:moveTo>
                    <a:pt x="579" y="730"/>
                  </a:moveTo>
                  <a:lnTo>
                    <a:pt x="577" y="730"/>
                  </a:lnTo>
                  <a:lnTo>
                    <a:pt x="576" y="731"/>
                  </a:lnTo>
                  <a:lnTo>
                    <a:pt x="573" y="730"/>
                  </a:lnTo>
                  <a:lnTo>
                    <a:pt x="571" y="730"/>
                  </a:lnTo>
                  <a:lnTo>
                    <a:pt x="564" y="725"/>
                  </a:lnTo>
                  <a:lnTo>
                    <a:pt x="555" y="720"/>
                  </a:lnTo>
                  <a:lnTo>
                    <a:pt x="546" y="712"/>
                  </a:lnTo>
                  <a:lnTo>
                    <a:pt x="534" y="702"/>
                  </a:lnTo>
                  <a:lnTo>
                    <a:pt x="522" y="691"/>
                  </a:lnTo>
                  <a:lnTo>
                    <a:pt x="510" y="679"/>
                  </a:lnTo>
                  <a:lnTo>
                    <a:pt x="497" y="666"/>
                  </a:lnTo>
                  <a:lnTo>
                    <a:pt x="486" y="654"/>
                  </a:lnTo>
                  <a:lnTo>
                    <a:pt x="477" y="641"/>
                  </a:lnTo>
                  <a:lnTo>
                    <a:pt x="468" y="630"/>
                  </a:lnTo>
                  <a:lnTo>
                    <a:pt x="463" y="620"/>
                  </a:lnTo>
                  <a:lnTo>
                    <a:pt x="458" y="613"/>
                  </a:lnTo>
                  <a:lnTo>
                    <a:pt x="456" y="607"/>
                  </a:lnTo>
                  <a:lnTo>
                    <a:pt x="456" y="603"/>
                  </a:lnTo>
                  <a:lnTo>
                    <a:pt x="457" y="602"/>
                  </a:lnTo>
                  <a:lnTo>
                    <a:pt x="459" y="602"/>
                  </a:lnTo>
                  <a:lnTo>
                    <a:pt x="462" y="602"/>
                  </a:lnTo>
                  <a:lnTo>
                    <a:pt x="464" y="603"/>
                  </a:lnTo>
                  <a:lnTo>
                    <a:pt x="472" y="607"/>
                  </a:lnTo>
                  <a:lnTo>
                    <a:pt x="479" y="613"/>
                  </a:lnTo>
                  <a:lnTo>
                    <a:pt x="489" y="620"/>
                  </a:lnTo>
                  <a:lnTo>
                    <a:pt x="500" y="630"/>
                  </a:lnTo>
                  <a:lnTo>
                    <a:pt x="512" y="641"/>
                  </a:lnTo>
                  <a:lnTo>
                    <a:pt x="526" y="654"/>
                  </a:lnTo>
                  <a:lnTo>
                    <a:pt x="549" y="679"/>
                  </a:lnTo>
                  <a:lnTo>
                    <a:pt x="566" y="702"/>
                  </a:lnTo>
                  <a:lnTo>
                    <a:pt x="572" y="712"/>
                  </a:lnTo>
                  <a:lnTo>
                    <a:pt x="576" y="720"/>
                  </a:lnTo>
                  <a:lnTo>
                    <a:pt x="579" y="725"/>
                  </a:lnTo>
                  <a:lnTo>
                    <a:pt x="579" y="730"/>
                  </a:lnTo>
                  <a:close/>
                  <a:moveTo>
                    <a:pt x="26" y="1"/>
                  </a:moveTo>
                  <a:lnTo>
                    <a:pt x="28" y="0"/>
                  </a:lnTo>
                  <a:lnTo>
                    <a:pt x="32" y="1"/>
                  </a:lnTo>
                  <a:lnTo>
                    <a:pt x="37" y="5"/>
                  </a:lnTo>
                  <a:lnTo>
                    <a:pt x="44" y="9"/>
                  </a:lnTo>
                  <a:lnTo>
                    <a:pt x="60" y="24"/>
                  </a:lnTo>
                  <a:lnTo>
                    <a:pt x="79" y="42"/>
                  </a:lnTo>
                  <a:lnTo>
                    <a:pt x="97" y="63"/>
                  </a:lnTo>
                  <a:lnTo>
                    <a:pt x="111" y="81"/>
                  </a:lnTo>
                  <a:lnTo>
                    <a:pt x="115" y="89"/>
                  </a:lnTo>
                  <a:lnTo>
                    <a:pt x="119" y="95"/>
                  </a:lnTo>
                  <a:lnTo>
                    <a:pt x="120" y="101"/>
                  </a:lnTo>
                  <a:lnTo>
                    <a:pt x="120" y="103"/>
                  </a:lnTo>
                  <a:lnTo>
                    <a:pt x="118" y="104"/>
                  </a:lnTo>
                  <a:lnTo>
                    <a:pt x="114" y="103"/>
                  </a:lnTo>
                  <a:lnTo>
                    <a:pt x="109" y="101"/>
                  </a:lnTo>
                  <a:lnTo>
                    <a:pt x="102" y="95"/>
                  </a:lnTo>
                  <a:lnTo>
                    <a:pt x="86" y="82"/>
                  </a:lnTo>
                  <a:lnTo>
                    <a:pt x="67" y="63"/>
                  </a:lnTo>
                  <a:lnTo>
                    <a:pt x="48" y="42"/>
                  </a:lnTo>
                  <a:lnTo>
                    <a:pt x="35" y="24"/>
                  </a:lnTo>
                  <a:lnTo>
                    <a:pt x="30" y="16"/>
                  </a:lnTo>
                  <a:lnTo>
                    <a:pt x="27" y="9"/>
                  </a:lnTo>
                  <a:lnTo>
                    <a:pt x="25" y="5"/>
                  </a:lnTo>
                  <a:lnTo>
                    <a:pt x="26" y="1"/>
                  </a:lnTo>
                  <a:close/>
                  <a:moveTo>
                    <a:pt x="250" y="243"/>
                  </a:moveTo>
                  <a:lnTo>
                    <a:pt x="248" y="244"/>
                  </a:lnTo>
                  <a:lnTo>
                    <a:pt x="243" y="243"/>
                  </a:lnTo>
                  <a:lnTo>
                    <a:pt x="238" y="240"/>
                  </a:lnTo>
                  <a:lnTo>
                    <a:pt x="231" y="235"/>
                  </a:lnTo>
                  <a:lnTo>
                    <a:pt x="214" y="221"/>
                  </a:lnTo>
                  <a:lnTo>
                    <a:pt x="194" y="201"/>
                  </a:lnTo>
                  <a:lnTo>
                    <a:pt x="175" y="179"/>
                  </a:lnTo>
                  <a:lnTo>
                    <a:pt x="161" y="160"/>
                  </a:lnTo>
                  <a:lnTo>
                    <a:pt x="155" y="151"/>
                  </a:lnTo>
                  <a:lnTo>
                    <a:pt x="152" y="145"/>
                  </a:lnTo>
                  <a:lnTo>
                    <a:pt x="151" y="139"/>
                  </a:lnTo>
                  <a:lnTo>
                    <a:pt x="151" y="136"/>
                  </a:lnTo>
                  <a:lnTo>
                    <a:pt x="153" y="135"/>
                  </a:lnTo>
                  <a:lnTo>
                    <a:pt x="157" y="136"/>
                  </a:lnTo>
                  <a:lnTo>
                    <a:pt x="163" y="139"/>
                  </a:lnTo>
                  <a:lnTo>
                    <a:pt x="169" y="145"/>
                  </a:lnTo>
                  <a:lnTo>
                    <a:pt x="187" y="159"/>
                  </a:lnTo>
                  <a:lnTo>
                    <a:pt x="207" y="179"/>
                  </a:lnTo>
                  <a:lnTo>
                    <a:pt x="226" y="201"/>
                  </a:lnTo>
                  <a:lnTo>
                    <a:pt x="240" y="220"/>
                  </a:lnTo>
                  <a:lnTo>
                    <a:pt x="245" y="228"/>
                  </a:lnTo>
                  <a:lnTo>
                    <a:pt x="249" y="234"/>
                  </a:lnTo>
                  <a:lnTo>
                    <a:pt x="250" y="240"/>
                  </a:lnTo>
                  <a:lnTo>
                    <a:pt x="250" y="243"/>
                  </a:lnTo>
                  <a:close/>
                  <a:moveTo>
                    <a:pt x="328" y="345"/>
                  </a:moveTo>
                  <a:lnTo>
                    <a:pt x="308" y="321"/>
                  </a:lnTo>
                  <a:lnTo>
                    <a:pt x="293" y="302"/>
                  </a:lnTo>
                  <a:lnTo>
                    <a:pt x="287" y="293"/>
                  </a:lnTo>
                  <a:lnTo>
                    <a:pt x="284" y="286"/>
                  </a:lnTo>
                  <a:lnTo>
                    <a:pt x="282" y="281"/>
                  </a:lnTo>
                  <a:lnTo>
                    <a:pt x="282" y="277"/>
                  </a:lnTo>
                  <a:lnTo>
                    <a:pt x="283" y="276"/>
                  </a:lnTo>
                  <a:lnTo>
                    <a:pt x="284" y="276"/>
                  </a:lnTo>
                  <a:lnTo>
                    <a:pt x="286" y="276"/>
                  </a:lnTo>
                  <a:lnTo>
                    <a:pt x="289" y="277"/>
                  </a:lnTo>
                  <a:lnTo>
                    <a:pt x="295" y="281"/>
                  </a:lnTo>
                  <a:lnTo>
                    <a:pt x="303" y="285"/>
                  </a:lnTo>
                  <a:lnTo>
                    <a:pt x="320" y="300"/>
                  </a:lnTo>
                  <a:lnTo>
                    <a:pt x="341" y="321"/>
                  </a:lnTo>
                  <a:lnTo>
                    <a:pt x="361" y="345"/>
                  </a:lnTo>
                  <a:lnTo>
                    <a:pt x="377" y="364"/>
                  </a:lnTo>
                  <a:lnTo>
                    <a:pt x="382" y="373"/>
                  </a:lnTo>
                  <a:lnTo>
                    <a:pt x="387" y="380"/>
                  </a:lnTo>
                  <a:lnTo>
                    <a:pt x="388" y="385"/>
                  </a:lnTo>
                  <a:lnTo>
                    <a:pt x="388" y="389"/>
                  </a:lnTo>
                  <a:lnTo>
                    <a:pt x="387" y="390"/>
                  </a:lnTo>
                  <a:lnTo>
                    <a:pt x="386" y="390"/>
                  </a:lnTo>
                  <a:lnTo>
                    <a:pt x="383" y="390"/>
                  </a:lnTo>
                  <a:lnTo>
                    <a:pt x="381" y="389"/>
                  </a:lnTo>
                  <a:lnTo>
                    <a:pt x="375" y="385"/>
                  </a:lnTo>
                  <a:lnTo>
                    <a:pt x="367" y="381"/>
                  </a:lnTo>
                  <a:lnTo>
                    <a:pt x="349" y="366"/>
                  </a:lnTo>
                  <a:lnTo>
                    <a:pt x="328" y="345"/>
                  </a:lnTo>
                  <a:close/>
                  <a:moveTo>
                    <a:pt x="469" y="495"/>
                  </a:moveTo>
                  <a:lnTo>
                    <a:pt x="458" y="482"/>
                  </a:lnTo>
                  <a:lnTo>
                    <a:pt x="448" y="470"/>
                  </a:lnTo>
                  <a:lnTo>
                    <a:pt x="440" y="459"/>
                  </a:lnTo>
                  <a:lnTo>
                    <a:pt x="433" y="449"/>
                  </a:lnTo>
                  <a:lnTo>
                    <a:pt x="426" y="441"/>
                  </a:lnTo>
                  <a:lnTo>
                    <a:pt x="423" y="433"/>
                  </a:lnTo>
                  <a:lnTo>
                    <a:pt x="421" y="427"/>
                  </a:lnTo>
                  <a:lnTo>
                    <a:pt x="421" y="424"/>
                  </a:lnTo>
                  <a:lnTo>
                    <a:pt x="422" y="423"/>
                  </a:lnTo>
                  <a:lnTo>
                    <a:pt x="424" y="423"/>
                  </a:lnTo>
                  <a:lnTo>
                    <a:pt x="426" y="423"/>
                  </a:lnTo>
                  <a:lnTo>
                    <a:pt x="429" y="424"/>
                  </a:lnTo>
                  <a:lnTo>
                    <a:pt x="435" y="427"/>
                  </a:lnTo>
                  <a:lnTo>
                    <a:pt x="443" y="433"/>
                  </a:lnTo>
                  <a:lnTo>
                    <a:pt x="463" y="449"/>
                  </a:lnTo>
                  <a:lnTo>
                    <a:pt x="485" y="470"/>
                  </a:lnTo>
                  <a:lnTo>
                    <a:pt x="506" y="495"/>
                  </a:lnTo>
                  <a:lnTo>
                    <a:pt x="522" y="516"/>
                  </a:lnTo>
                  <a:lnTo>
                    <a:pt x="528" y="524"/>
                  </a:lnTo>
                  <a:lnTo>
                    <a:pt x="531" y="531"/>
                  </a:lnTo>
                  <a:lnTo>
                    <a:pt x="533" y="537"/>
                  </a:lnTo>
                  <a:lnTo>
                    <a:pt x="533" y="541"/>
                  </a:lnTo>
                  <a:lnTo>
                    <a:pt x="532" y="542"/>
                  </a:lnTo>
                  <a:lnTo>
                    <a:pt x="530" y="542"/>
                  </a:lnTo>
                  <a:lnTo>
                    <a:pt x="528" y="542"/>
                  </a:lnTo>
                  <a:lnTo>
                    <a:pt x="526" y="541"/>
                  </a:lnTo>
                  <a:lnTo>
                    <a:pt x="519" y="538"/>
                  </a:lnTo>
                  <a:lnTo>
                    <a:pt x="511" y="532"/>
                  </a:lnTo>
                  <a:lnTo>
                    <a:pt x="502" y="524"/>
                  </a:lnTo>
                  <a:lnTo>
                    <a:pt x="493" y="516"/>
                  </a:lnTo>
                  <a:lnTo>
                    <a:pt x="482" y="506"/>
                  </a:lnTo>
                  <a:lnTo>
                    <a:pt x="469" y="495"/>
                  </a:lnTo>
                  <a:close/>
                  <a:moveTo>
                    <a:pt x="209" y="64"/>
                  </a:moveTo>
                  <a:lnTo>
                    <a:pt x="191" y="43"/>
                  </a:lnTo>
                  <a:lnTo>
                    <a:pt x="178" y="26"/>
                  </a:lnTo>
                  <a:lnTo>
                    <a:pt x="174" y="19"/>
                  </a:lnTo>
                  <a:lnTo>
                    <a:pt x="170" y="12"/>
                  </a:lnTo>
                  <a:lnTo>
                    <a:pt x="169" y="8"/>
                  </a:lnTo>
                  <a:lnTo>
                    <a:pt x="169" y="5"/>
                  </a:lnTo>
                  <a:lnTo>
                    <a:pt x="172" y="4"/>
                  </a:lnTo>
                  <a:lnTo>
                    <a:pt x="175" y="5"/>
                  </a:lnTo>
                  <a:lnTo>
                    <a:pt x="180" y="7"/>
                  </a:lnTo>
                  <a:lnTo>
                    <a:pt x="187" y="11"/>
                  </a:lnTo>
                  <a:lnTo>
                    <a:pt x="202" y="25"/>
                  </a:lnTo>
                  <a:lnTo>
                    <a:pt x="221" y="43"/>
                  </a:lnTo>
                  <a:lnTo>
                    <a:pt x="238" y="63"/>
                  </a:lnTo>
                  <a:lnTo>
                    <a:pt x="251" y="81"/>
                  </a:lnTo>
                  <a:lnTo>
                    <a:pt x="255" y="89"/>
                  </a:lnTo>
                  <a:lnTo>
                    <a:pt x="259" y="94"/>
                  </a:lnTo>
                  <a:lnTo>
                    <a:pt x="261" y="100"/>
                  </a:lnTo>
                  <a:lnTo>
                    <a:pt x="260" y="102"/>
                  </a:lnTo>
                  <a:lnTo>
                    <a:pt x="258" y="103"/>
                  </a:lnTo>
                  <a:lnTo>
                    <a:pt x="254" y="102"/>
                  </a:lnTo>
                  <a:lnTo>
                    <a:pt x="249" y="100"/>
                  </a:lnTo>
                  <a:lnTo>
                    <a:pt x="242" y="95"/>
                  </a:lnTo>
                  <a:lnTo>
                    <a:pt x="227" y="82"/>
                  </a:lnTo>
                  <a:lnTo>
                    <a:pt x="209" y="64"/>
                  </a:lnTo>
                  <a:close/>
                  <a:moveTo>
                    <a:pt x="330" y="196"/>
                  </a:moveTo>
                  <a:lnTo>
                    <a:pt x="312" y="175"/>
                  </a:lnTo>
                  <a:lnTo>
                    <a:pt x="298" y="156"/>
                  </a:lnTo>
                  <a:lnTo>
                    <a:pt x="294" y="148"/>
                  </a:lnTo>
                  <a:lnTo>
                    <a:pt x="291" y="142"/>
                  </a:lnTo>
                  <a:lnTo>
                    <a:pt x="289" y="136"/>
                  </a:lnTo>
                  <a:lnTo>
                    <a:pt x="290" y="133"/>
                  </a:lnTo>
                  <a:lnTo>
                    <a:pt x="292" y="132"/>
                  </a:lnTo>
                  <a:lnTo>
                    <a:pt x="295" y="133"/>
                  </a:lnTo>
                  <a:lnTo>
                    <a:pt x="301" y="136"/>
                  </a:lnTo>
                  <a:lnTo>
                    <a:pt x="308" y="140"/>
                  </a:lnTo>
                  <a:lnTo>
                    <a:pt x="325" y="155"/>
                  </a:lnTo>
                  <a:lnTo>
                    <a:pt x="344" y="174"/>
                  </a:lnTo>
                  <a:lnTo>
                    <a:pt x="362" y="195"/>
                  </a:lnTo>
                  <a:lnTo>
                    <a:pt x="376" y="213"/>
                  </a:lnTo>
                  <a:lnTo>
                    <a:pt x="381" y="221"/>
                  </a:lnTo>
                  <a:lnTo>
                    <a:pt x="383" y="227"/>
                  </a:lnTo>
                  <a:lnTo>
                    <a:pt x="386" y="232"/>
                  </a:lnTo>
                  <a:lnTo>
                    <a:pt x="386" y="235"/>
                  </a:lnTo>
                  <a:lnTo>
                    <a:pt x="382" y="236"/>
                  </a:lnTo>
                  <a:lnTo>
                    <a:pt x="379" y="235"/>
                  </a:lnTo>
                  <a:lnTo>
                    <a:pt x="373" y="232"/>
                  </a:lnTo>
                  <a:lnTo>
                    <a:pt x="366" y="228"/>
                  </a:lnTo>
                  <a:lnTo>
                    <a:pt x="349" y="214"/>
                  </a:lnTo>
                  <a:lnTo>
                    <a:pt x="330" y="196"/>
                  </a:lnTo>
                  <a:close/>
                  <a:moveTo>
                    <a:pt x="518" y="374"/>
                  </a:moveTo>
                  <a:lnTo>
                    <a:pt x="517" y="375"/>
                  </a:lnTo>
                  <a:lnTo>
                    <a:pt x="515" y="375"/>
                  </a:lnTo>
                  <a:lnTo>
                    <a:pt x="514" y="375"/>
                  </a:lnTo>
                  <a:lnTo>
                    <a:pt x="510" y="375"/>
                  </a:lnTo>
                  <a:lnTo>
                    <a:pt x="505" y="372"/>
                  </a:lnTo>
                  <a:lnTo>
                    <a:pt x="498" y="368"/>
                  </a:lnTo>
                  <a:lnTo>
                    <a:pt x="480" y="352"/>
                  </a:lnTo>
                  <a:lnTo>
                    <a:pt x="459" y="334"/>
                  </a:lnTo>
                  <a:lnTo>
                    <a:pt x="441" y="311"/>
                  </a:lnTo>
                  <a:lnTo>
                    <a:pt x="426" y="292"/>
                  </a:lnTo>
                  <a:lnTo>
                    <a:pt x="421" y="284"/>
                  </a:lnTo>
                  <a:lnTo>
                    <a:pt x="418" y="277"/>
                  </a:lnTo>
                  <a:lnTo>
                    <a:pt x="415" y="272"/>
                  </a:lnTo>
                  <a:lnTo>
                    <a:pt x="416" y="268"/>
                  </a:lnTo>
                  <a:lnTo>
                    <a:pt x="419" y="267"/>
                  </a:lnTo>
                  <a:lnTo>
                    <a:pt x="423" y="268"/>
                  </a:lnTo>
                  <a:lnTo>
                    <a:pt x="429" y="271"/>
                  </a:lnTo>
                  <a:lnTo>
                    <a:pt x="436" y="276"/>
                  </a:lnTo>
                  <a:lnTo>
                    <a:pt x="454" y="291"/>
                  </a:lnTo>
                  <a:lnTo>
                    <a:pt x="474" y="310"/>
                  </a:lnTo>
                  <a:lnTo>
                    <a:pt x="493" y="332"/>
                  </a:lnTo>
                  <a:lnTo>
                    <a:pt x="508" y="351"/>
                  </a:lnTo>
                  <a:lnTo>
                    <a:pt x="512" y="359"/>
                  </a:lnTo>
                  <a:lnTo>
                    <a:pt x="516" y="367"/>
                  </a:lnTo>
                  <a:lnTo>
                    <a:pt x="518" y="371"/>
                  </a:lnTo>
                  <a:lnTo>
                    <a:pt x="518" y="374"/>
                  </a:lnTo>
                  <a:close/>
                  <a:moveTo>
                    <a:pt x="596" y="476"/>
                  </a:moveTo>
                  <a:lnTo>
                    <a:pt x="576" y="454"/>
                  </a:lnTo>
                  <a:lnTo>
                    <a:pt x="561" y="434"/>
                  </a:lnTo>
                  <a:lnTo>
                    <a:pt x="555" y="425"/>
                  </a:lnTo>
                  <a:lnTo>
                    <a:pt x="551" y="417"/>
                  </a:lnTo>
                  <a:lnTo>
                    <a:pt x="550" y="413"/>
                  </a:lnTo>
                  <a:lnTo>
                    <a:pt x="550" y="409"/>
                  </a:lnTo>
                  <a:lnTo>
                    <a:pt x="551" y="407"/>
                  </a:lnTo>
                  <a:lnTo>
                    <a:pt x="552" y="407"/>
                  </a:lnTo>
                  <a:lnTo>
                    <a:pt x="554" y="407"/>
                  </a:lnTo>
                  <a:lnTo>
                    <a:pt x="557" y="409"/>
                  </a:lnTo>
                  <a:lnTo>
                    <a:pt x="563" y="412"/>
                  </a:lnTo>
                  <a:lnTo>
                    <a:pt x="571" y="417"/>
                  </a:lnTo>
                  <a:lnTo>
                    <a:pt x="580" y="424"/>
                  </a:lnTo>
                  <a:lnTo>
                    <a:pt x="590" y="432"/>
                  </a:lnTo>
                  <a:lnTo>
                    <a:pt x="600" y="442"/>
                  </a:lnTo>
                  <a:lnTo>
                    <a:pt x="611" y="453"/>
                  </a:lnTo>
                  <a:lnTo>
                    <a:pt x="632" y="476"/>
                  </a:lnTo>
                  <a:lnTo>
                    <a:pt x="647" y="496"/>
                  </a:lnTo>
                  <a:lnTo>
                    <a:pt x="653" y="505"/>
                  </a:lnTo>
                  <a:lnTo>
                    <a:pt x="656" y="511"/>
                  </a:lnTo>
                  <a:lnTo>
                    <a:pt x="658" y="517"/>
                  </a:lnTo>
                  <a:lnTo>
                    <a:pt x="657" y="520"/>
                  </a:lnTo>
                  <a:lnTo>
                    <a:pt x="657" y="521"/>
                  </a:lnTo>
                  <a:lnTo>
                    <a:pt x="655" y="522"/>
                  </a:lnTo>
                  <a:lnTo>
                    <a:pt x="653" y="521"/>
                  </a:lnTo>
                  <a:lnTo>
                    <a:pt x="650" y="521"/>
                  </a:lnTo>
                  <a:lnTo>
                    <a:pt x="644" y="518"/>
                  </a:lnTo>
                  <a:lnTo>
                    <a:pt x="637" y="512"/>
                  </a:lnTo>
                  <a:lnTo>
                    <a:pt x="628" y="506"/>
                  </a:lnTo>
                  <a:lnTo>
                    <a:pt x="618" y="497"/>
                  </a:lnTo>
                  <a:lnTo>
                    <a:pt x="607" y="487"/>
                  </a:lnTo>
                  <a:lnTo>
                    <a:pt x="596" y="476"/>
                  </a:lnTo>
                  <a:close/>
                  <a:moveTo>
                    <a:pt x="477" y="191"/>
                  </a:moveTo>
                  <a:lnTo>
                    <a:pt x="459" y="171"/>
                  </a:lnTo>
                  <a:lnTo>
                    <a:pt x="446" y="154"/>
                  </a:lnTo>
                  <a:lnTo>
                    <a:pt x="442" y="146"/>
                  </a:lnTo>
                  <a:lnTo>
                    <a:pt x="439" y="140"/>
                  </a:lnTo>
                  <a:lnTo>
                    <a:pt x="437" y="135"/>
                  </a:lnTo>
                  <a:lnTo>
                    <a:pt x="437" y="132"/>
                  </a:lnTo>
                  <a:lnTo>
                    <a:pt x="440" y="131"/>
                  </a:lnTo>
                  <a:lnTo>
                    <a:pt x="444" y="132"/>
                  </a:lnTo>
                  <a:lnTo>
                    <a:pt x="448" y="134"/>
                  </a:lnTo>
                  <a:lnTo>
                    <a:pt x="455" y="138"/>
                  </a:lnTo>
                  <a:lnTo>
                    <a:pt x="472" y="151"/>
                  </a:lnTo>
                  <a:lnTo>
                    <a:pt x="490" y="170"/>
                  </a:lnTo>
                  <a:lnTo>
                    <a:pt x="508" y="190"/>
                  </a:lnTo>
                  <a:lnTo>
                    <a:pt x="521" y="208"/>
                  </a:lnTo>
                  <a:lnTo>
                    <a:pt x="526" y="215"/>
                  </a:lnTo>
                  <a:lnTo>
                    <a:pt x="529" y="221"/>
                  </a:lnTo>
                  <a:lnTo>
                    <a:pt x="530" y="227"/>
                  </a:lnTo>
                  <a:lnTo>
                    <a:pt x="530" y="230"/>
                  </a:lnTo>
                  <a:lnTo>
                    <a:pt x="527" y="231"/>
                  </a:lnTo>
                  <a:lnTo>
                    <a:pt x="523" y="230"/>
                  </a:lnTo>
                  <a:lnTo>
                    <a:pt x="518" y="228"/>
                  </a:lnTo>
                  <a:lnTo>
                    <a:pt x="511" y="223"/>
                  </a:lnTo>
                  <a:lnTo>
                    <a:pt x="496" y="210"/>
                  </a:lnTo>
                  <a:lnTo>
                    <a:pt x="477" y="191"/>
                  </a:lnTo>
                  <a:close/>
                  <a:moveTo>
                    <a:pt x="601" y="324"/>
                  </a:moveTo>
                  <a:lnTo>
                    <a:pt x="582" y="303"/>
                  </a:lnTo>
                  <a:lnTo>
                    <a:pt x="569" y="284"/>
                  </a:lnTo>
                  <a:lnTo>
                    <a:pt x="563" y="275"/>
                  </a:lnTo>
                  <a:lnTo>
                    <a:pt x="560" y="268"/>
                  </a:lnTo>
                  <a:lnTo>
                    <a:pt x="559" y="264"/>
                  </a:lnTo>
                  <a:lnTo>
                    <a:pt x="559" y="261"/>
                  </a:lnTo>
                  <a:lnTo>
                    <a:pt x="560" y="260"/>
                  </a:lnTo>
                  <a:lnTo>
                    <a:pt x="562" y="260"/>
                  </a:lnTo>
                  <a:lnTo>
                    <a:pt x="563" y="260"/>
                  </a:lnTo>
                  <a:lnTo>
                    <a:pt x="565" y="260"/>
                  </a:lnTo>
                  <a:lnTo>
                    <a:pt x="571" y="263"/>
                  </a:lnTo>
                  <a:lnTo>
                    <a:pt x="579" y="267"/>
                  </a:lnTo>
                  <a:lnTo>
                    <a:pt x="595" y="282"/>
                  </a:lnTo>
                  <a:lnTo>
                    <a:pt x="615" y="300"/>
                  </a:lnTo>
                  <a:lnTo>
                    <a:pt x="634" y="321"/>
                  </a:lnTo>
                  <a:lnTo>
                    <a:pt x="647" y="339"/>
                  </a:lnTo>
                  <a:lnTo>
                    <a:pt x="653" y="348"/>
                  </a:lnTo>
                  <a:lnTo>
                    <a:pt x="656" y="353"/>
                  </a:lnTo>
                  <a:lnTo>
                    <a:pt x="657" y="359"/>
                  </a:lnTo>
                  <a:lnTo>
                    <a:pt x="657" y="362"/>
                  </a:lnTo>
                  <a:lnTo>
                    <a:pt x="656" y="363"/>
                  </a:lnTo>
                  <a:lnTo>
                    <a:pt x="655" y="363"/>
                  </a:lnTo>
                  <a:lnTo>
                    <a:pt x="653" y="363"/>
                  </a:lnTo>
                  <a:lnTo>
                    <a:pt x="650" y="363"/>
                  </a:lnTo>
                  <a:lnTo>
                    <a:pt x="645" y="360"/>
                  </a:lnTo>
                  <a:lnTo>
                    <a:pt x="637" y="356"/>
                  </a:lnTo>
                  <a:lnTo>
                    <a:pt x="629" y="349"/>
                  </a:lnTo>
                  <a:lnTo>
                    <a:pt x="621" y="342"/>
                  </a:lnTo>
                  <a:lnTo>
                    <a:pt x="611" y="334"/>
                  </a:lnTo>
                  <a:lnTo>
                    <a:pt x="601" y="324"/>
                  </a:lnTo>
                  <a:close/>
                </a:path>
              </a:pathLst>
            </a:custGeom>
            <a:solidFill>
              <a:srgbClr val="EFD6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CH"/>
            </a:p>
          </p:txBody>
        </p:sp>
        <p:sp>
          <p:nvSpPr>
            <p:cNvPr id="35" name="Freeform 25"/>
            <p:cNvSpPr>
              <a:spLocks noEditPoints="1"/>
            </p:cNvSpPr>
            <p:nvPr userDrawn="1"/>
          </p:nvSpPr>
          <p:spPr bwMode="auto">
            <a:xfrm>
              <a:off x="9892507" y="1350962"/>
              <a:ext cx="133350" cy="592137"/>
            </a:xfrm>
            <a:custGeom>
              <a:avLst/>
              <a:gdLst>
                <a:gd name="T0" fmla="*/ 48 w 678"/>
                <a:gd name="T1" fmla="*/ 2229 h 2983"/>
                <a:gd name="T2" fmla="*/ 150 w 678"/>
                <a:gd name="T3" fmla="*/ 2244 h 2983"/>
                <a:gd name="T4" fmla="*/ 0 w 678"/>
                <a:gd name="T5" fmla="*/ 1973 h 2983"/>
                <a:gd name="T6" fmla="*/ 212 w 678"/>
                <a:gd name="T7" fmla="*/ 1982 h 2983"/>
                <a:gd name="T8" fmla="*/ 80 w 678"/>
                <a:gd name="T9" fmla="*/ 1730 h 2983"/>
                <a:gd name="T10" fmla="*/ 48 w 678"/>
                <a:gd name="T11" fmla="*/ 1015 h 2983"/>
                <a:gd name="T12" fmla="*/ 75 w 678"/>
                <a:gd name="T13" fmla="*/ 415 h 2983"/>
                <a:gd name="T14" fmla="*/ 656 w 678"/>
                <a:gd name="T15" fmla="*/ 251 h 2983"/>
                <a:gd name="T16" fmla="*/ 663 w 678"/>
                <a:gd name="T17" fmla="*/ 739 h 2983"/>
                <a:gd name="T18" fmla="*/ 678 w 678"/>
                <a:gd name="T19" fmla="*/ 1186 h 2983"/>
                <a:gd name="T20" fmla="*/ 603 w 678"/>
                <a:gd name="T21" fmla="*/ 1460 h 2983"/>
                <a:gd name="T22" fmla="*/ 556 w 678"/>
                <a:gd name="T23" fmla="*/ 1614 h 2983"/>
                <a:gd name="T24" fmla="*/ 560 w 678"/>
                <a:gd name="T25" fmla="*/ 1805 h 2983"/>
                <a:gd name="T26" fmla="*/ 666 w 678"/>
                <a:gd name="T27" fmla="*/ 2150 h 2983"/>
                <a:gd name="T28" fmla="*/ 551 w 678"/>
                <a:gd name="T29" fmla="*/ 2242 h 2983"/>
                <a:gd name="T30" fmla="*/ 660 w 678"/>
                <a:gd name="T31" fmla="*/ 2503 h 2983"/>
                <a:gd name="T32" fmla="*/ 644 w 678"/>
                <a:gd name="T33" fmla="*/ 2712 h 2983"/>
                <a:gd name="T34" fmla="*/ 569 w 678"/>
                <a:gd name="T35" fmla="*/ 2717 h 2983"/>
                <a:gd name="T36" fmla="*/ 498 w 678"/>
                <a:gd name="T37" fmla="*/ 2790 h 2983"/>
                <a:gd name="T38" fmla="*/ 244 w 678"/>
                <a:gd name="T39" fmla="*/ 2533 h 2983"/>
                <a:gd name="T40" fmla="*/ 200 w 678"/>
                <a:gd name="T41" fmla="*/ 2439 h 2983"/>
                <a:gd name="T42" fmla="*/ 632 w 678"/>
                <a:gd name="T43" fmla="*/ 2824 h 2983"/>
                <a:gd name="T44" fmla="*/ 168 w 678"/>
                <a:gd name="T45" fmla="*/ 2358 h 2983"/>
                <a:gd name="T46" fmla="*/ 203 w 678"/>
                <a:gd name="T47" fmla="*/ 2232 h 2983"/>
                <a:gd name="T48" fmla="*/ 651 w 678"/>
                <a:gd name="T49" fmla="*/ 2620 h 2983"/>
                <a:gd name="T50" fmla="*/ 397 w 678"/>
                <a:gd name="T51" fmla="*/ 2354 h 2983"/>
                <a:gd name="T52" fmla="*/ 134 w 678"/>
                <a:gd name="T53" fmla="*/ 2033 h 2983"/>
                <a:gd name="T54" fmla="*/ 428 w 678"/>
                <a:gd name="T55" fmla="*/ 2237 h 2983"/>
                <a:gd name="T56" fmla="*/ 309 w 678"/>
                <a:gd name="T57" fmla="*/ 2093 h 2983"/>
                <a:gd name="T58" fmla="*/ 228 w 678"/>
                <a:gd name="T59" fmla="*/ 1930 h 2983"/>
                <a:gd name="T60" fmla="*/ 162 w 678"/>
                <a:gd name="T61" fmla="*/ 1801 h 2983"/>
                <a:gd name="T62" fmla="*/ 495 w 678"/>
                <a:gd name="T63" fmla="*/ 2080 h 2983"/>
                <a:gd name="T64" fmla="*/ 70 w 678"/>
                <a:gd name="T65" fmla="*/ 1571 h 2983"/>
                <a:gd name="T66" fmla="*/ 460 w 678"/>
                <a:gd name="T67" fmla="*/ 1929 h 2983"/>
                <a:gd name="T68" fmla="*/ 255 w 678"/>
                <a:gd name="T69" fmla="*/ 1671 h 2983"/>
                <a:gd name="T70" fmla="*/ 490 w 678"/>
                <a:gd name="T71" fmla="*/ 1920 h 2983"/>
                <a:gd name="T72" fmla="*/ 315 w 678"/>
                <a:gd name="T73" fmla="*/ 1663 h 2983"/>
                <a:gd name="T74" fmla="*/ 60 w 678"/>
                <a:gd name="T75" fmla="*/ 1327 h 2983"/>
                <a:gd name="T76" fmla="*/ 458 w 678"/>
                <a:gd name="T77" fmla="*/ 1684 h 2983"/>
                <a:gd name="T78" fmla="*/ 187 w 678"/>
                <a:gd name="T79" fmla="*/ 1325 h 2983"/>
                <a:gd name="T80" fmla="*/ 252 w 678"/>
                <a:gd name="T81" fmla="*/ 1314 h 2983"/>
                <a:gd name="T82" fmla="*/ 412 w 678"/>
                <a:gd name="T83" fmla="*/ 1495 h 2983"/>
                <a:gd name="T84" fmla="*/ 110 w 678"/>
                <a:gd name="T85" fmla="*/ 1074 h 2983"/>
                <a:gd name="T86" fmla="*/ 382 w 678"/>
                <a:gd name="T87" fmla="*/ 1321 h 2983"/>
                <a:gd name="T88" fmla="*/ 317 w 678"/>
                <a:gd name="T89" fmla="*/ 1160 h 2983"/>
                <a:gd name="T90" fmla="*/ 159 w 678"/>
                <a:gd name="T91" fmla="*/ 904 h 2983"/>
                <a:gd name="T92" fmla="*/ 224 w 678"/>
                <a:gd name="T93" fmla="*/ 975 h 2983"/>
                <a:gd name="T94" fmla="*/ 431 w 678"/>
                <a:gd name="T95" fmla="*/ 1160 h 2983"/>
                <a:gd name="T96" fmla="*/ 214 w 678"/>
                <a:gd name="T97" fmla="*/ 814 h 2983"/>
                <a:gd name="T98" fmla="*/ 633 w 678"/>
                <a:gd name="T99" fmla="*/ 1257 h 2983"/>
                <a:gd name="T100" fmla="*/ 46 w 678"/>
                <a:gd name="T101" fmla="*/ 551 h 2983"/>
                <a:gd name="T102" fmla="*/ 221 w 678"/>
                <a:gd name="T103" fmla="*/ 694 h 2983"/>
                <a:gd name="T104" fmla="*/ 506 w 678"/>
                <a:gd name="T105" fmla="*/ 996 h 2983"/>
                <a:gd name="T106" fmla="*/ 312 w 678"/>
                <a:gd name="T107" fmla="*/ 691 h 2983"/>
                <a:gd name="T108" fmla="*/ 469 w 678"/>
                <a:gd name="T109" fmla="*/ 818 h 2983"/>
                <a:gd name="T110" fmla="*/ 236 w 678"/>
                <a:gd name="T111" fmla="*/ 446 h 2983"/>
                <a:gd name="T112" fmla="*/ 433 w 678"/>
                <a:gd name="T113" fmla="*/ 634 h 2983"/>
                <a:gd name="T114" fmla="*/ 223 w 678"/>
                <a:gd name="T115" fmla="*/ 303 h 2983"/>
                <a:gd name="T116" fmla="*/ 466 w 678"/>
                <a:gd name="T117" fmla="*/ 542 h 2983"/>
                <a:gd name="T118" fmla="*/ 600 w 678"/>
                <a:gd name="T119" fmla="*/ 691 h 2983"/>
                <a:gd name="T120" fmla="*/ 319 w 678"/>
                <a:gd name="T121" fmla="*/ 231 h 2983"/>
                <a:gd name="T122" fmla="*/ 588 w 678"/>
                <a:gd name="T123" fmla="*/ 517 h 2983"/>
                <a:gd name="T124" fmla="*/ 468 w 678"/>
                <a:gd name="T125" fmla="*/ 218 h 29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78" h="2983">
                  <a:moveTo>
                    <a:pt x="0" y="2319"/>
                  </a:moveTo>
                  <a:lnTo>
                    <a:pt x="0" y="2286"/>
                  </a:lnTo>
                  <a:lnTo>
                    <a:pt x="58" y="2342"/>
                  </a:lnTo>
                  <a:lnTo>
                    <a:pt x="104" y="2389"/>
                  </a:lnTo>
                  <a:lnTo>
                    <a:pt x="120" y="2407"/>
                  </a:lnTo>
                  <a:lnTo>
                    <a:pt x="133" y="2422"/>
                  </a:lnTo>
                  <a:lnTo>
                    <a:pt x="140" y="2432"/>
                  </a:lnTo>
                  <a:lnTo>
                    <a:pt x="141" y="2437"/>
                  </a:lnTo>
                  <a:lnTo>
                    <a:pt x="140" y="2437"/>
                  </a:lnTo>
                  <a:lnTo>
                    <a:pt x="138" y="2437"/>
                  </a:lnTo>
                  <a:lnTo>
                    <a:pt x="135" y="2435"/>
                  </a:lnTo>
                  <a:lnTo>
                    <a:pt x="129" y="2431"/>
                  </a:lnTo>
                  <a:lnTo>
                    <a:pt x="116" y="2420"/>
                  </a:lnTo>
                  <a:lnTo>
                    <a:pt x="98" y="2407"/>
                  </a:lnTo>
                  <a:lnTo>
                    <a:pt x="54" y="2368"/>
                  </a:lnTo>
                  <a:lnTo>
                    <a:pt x="0" y="2319"/>
                  </a:lnTo>
                  <a:close/>
                  <a:moveTo>
                    <a:pt x="0" y="2245"/>
                  </a:moveTo>
                  <a:lnTo>
                    <a:pt x="0" y="2212"/>
                  </a:lnTo>
                  <a:lnTo>
                    <a:pt x="16" y="2225"/>
                  </a:lnTo>
                  <a:lnTo>
                    <a:pt x="31" y="2239"/>
                  </a:lnTo>
                  <a:lnTo>
                    <a:pt x="46" y="2255"/>
                  </a:lnTo>
                  <a:lnTo>
                    <a:pt x="63" y="2270"/>
                  </a:lnTo>
                  <a:lnTo>
                    <a:pt x="123" y="2329"/>
                  </a:lnTo>
                  <a:lnTo>
                    <a:pt x="170" y="2377"/>
                  </a:lnTo>
                  <a:lnTo>
                    <a:pt x="188" y="2397"/>
                  </a:lnTo>
                  <a:lnTo>
                    <a:pt x="201" y="2413"/>
                  </a:lnTo>
                  <a:lnTo>
                    <a:pt x="205" y="2418"/>
                  </a:lnTo>
                  <a:lnTo>
                    <a:pt x="209" y="2422"/>
                  </a:lnTo>
                  <a:lnTo>
                    <a:pt x="210" y="2427"/>
                  </a:lnTo>
                  <a:lnTo>
                    <a:pt x="210" y="2428"/>
                  </a:lnTo>
                  <a:lnTo>
                    <a:pt x="209" y="2429"/>
                  </a:lnTo>
                  <a:lnTo>
                    <a:pt x="205" y="2427"/>
                  </a:lnTo>
                  <a:lnTo>
                    <a:pt x="201" y="2425"/>
                  </a:lnTo>
                  <a:lnTo>
                    <a:pt x="195" y="2421"/>
                  </a:lnTo>
                  <a:lnTo>
                    <a:pt x="180" y="2409"/>
                  </a:lnTo>
                  <a:lnTo>
                    <a:pt x="160" y="2393"/>
                  </a:lnTo>
                  <a:lnTo>
                    <a:pt x="137" y="2373"/>
                  </a:lnTo>
                  <a:lnTo>
                    <a:pt x="109" y="2349"/>
                  </a:lnTo>
                  <a:lnTo>
                    <a:pt x="81" y="2322"/>
                  </a:lnTo>
                  <a:lnTo>
                    <a:pt x="50" y="2292"/>
                  </a:lnTo>
                  <a:lnTo>
                    <a:pt x="37" y="2280"/>
                  </a:lnTo>
                  <a:lnTo>
                    <a:pt x="24" y="2268"/>
                  </a:lnTo>
                  <a:lnTo>
                    <a:pt x="12" y="2257"/>
                  </a:lnTo>
                  <a:lnTo>
                    <a:pt x="0" y="2245"/>
                  </a:lnTo>
                  <a:close/>
                  <a:moveTo>
                    <a:pt x="0" y="2201"/>
                  </a:moveTo>
                  <a:lnTo>
                    <a:pt x="0" y="2174"/>
                  </a:lnTo>
                  <a:lnTo>
                    <a:pt x="22" y="2197"/>
                  </a:lnTo>
                  <a:lnTo>
                    <a:pt x="39" y="2217"/>
                  </a:lnTo>
                  <a:lnTo>
                    <a:pt x="44" y="2224"/>
                  </a:lnTo>
                  <a:lnTo>
                    <a:pt x="48" y="2229"/>
                  </a:lnTo>
                  <a:lnTo>
                    <a:pt x="50" y="2234"/>
                  </a:lnTo>
                  <a:lnTo>
                    <a:pt x="50" y="2236"/>
                  </a:lnTo>
                  <a:lnTo>
                    <a:pt x="49" y="2237"/>
                  </a:lnTo>
                  <a:lnTo>
                    <a:pt x="45" y="2236"/>
                  </a:lnTo>
                  <a:lnTo>
                    <a:pt x="41" y="2233"/>
                  </a:lnTo>
                  <a:lnTo>
                    <a:pt x="35" y="2229"/>
                  </a:lnTo>
                  <a:lnTo>
                    <a:pt x="20" y="2217"/>
                  </a:lnTo>
                  <a:lnTo>
                    <a:pt x="0" y="2201"/>
                  </a:lnTo>
                  <a:close/>
                  <a:moveTo>
                    <a:pt x="0" y="2151"/>
                  </a:moveTo>
                  <a:lnTo>
                    <a:pt x="0" y="2142"/>
                  </a:lnTo>
                  <a:lnTo>
                    <a:pt x="9" y="2148"/>
                  </a:lnTo>
                  <a:lnTo>
                    <a:pt x="21" y="2157"/>
                  </a:lnTo>
                  <a:lnTo>
                    <a:pt x="37" y="2169"/>
                  </a:lnTo>
                  <a:lnTo>
                    <a:pt x="55" y="2184"/>
                  </a:lnTo>
                  <a:lnTo>
                    <a:pt x="101" y="2225"/>
                  </a:lnTo>
                  <a:lnTo>
                    <a:pt x="153" y="2274"/>
                  </a:lnTo>
                  <a:lnTo>
                    <a:pt x="211" y="2330"/>
                  </a:lnTo>
                  <a:lnTo>
                    <a:pt x="257" y="2377"/>
                  </a:lnTo>
                  <a:lnTo>
                    <a:pt x="274" y="2397"/>
                  </a:lnTo>
                  <a:lnTo>
                    <a:pt x="287" y="2411"/>
                  </a:lnTo>
                  <a:lnTo>
                    <a:pt x="290" y="2418"/>
                  </a:lnTo>
                  <a:lnTo>
                    <a:pt x="294" y="2422"/>
                  </a:lnTo>
                  <a:lnTo>
                    <a:pt x="296" y="2426"/>
                  </a:lnTo>
                  <a:lnTo>
                    <a:pt x="296" y="2427"/>
                  </a:lnTo>
                  <a:lnTo>
                    <a:pt x="294" y="2428"/>
                  </a:lnTo>
                  <a:lnTo>
                    <a:pt x="290" y="2427"/>
                  </a:lnTo>
                  <a:lnTo>
                    <a:pt x="286" y="2425"/>
                  </a:lnTo>
                  <a:lnTo>
                    <a:pt x="280" y="2420"/>
                  </a:lnTo>
                  <a:lnTo>
                    <a:pt x="266" y="2409"/>
                  </a:lnTo>
                  <a:lnTo>
                    <a:pt x="246" y="2394"/>
                  </a:lnTo>
                  <a:lnTo>
                    <a:pt x="223" y="2375"/>
                  </a:lnTo>
                  <a:lnTo>
                    <a:pt x="198" y="2352"/>
                  </a:lnTo>
                  <a:lnTo>
                    <a:pt x="169" y="2325"/>
                  </a:lnTo>
                  <a:lnTo>
                    <a:pt x="139" y="2298"/>
                  </a:lnTo>
                  <a:lnTo>
                    <a:pt x="91" y="2250"/>
                  </a:lnTo>
                  <a:lnTo>
                    <a:pt x="50" y="2208"/>
                  </a:lnTo>
                  <a:lnTo>
                    <a:pt x="33" y="2190"/>
                  </a:lnTo>
                  <a:lnTo>
                    <a:pt x="19" y="2174"/>
                  </a:lnTo>
                  <a:lnTo>
                    <a:pt x="8" y="2161"/>
                  </a:lnTo>
                  <a:lnTo>
                    <a:pt x="0" y="2151"/>
                  </a:lnTo>
                  <a:close/>
                  <a:moveTo>
                    <a:pt x="0" y="2120"/>
                  </a:moveTo>
                  <a:lnTo>
                    <a:pt x="0" y="2083"/>
                  </a:lnTo>
                  <a:lnTo>
                    <a:pt x="14" y="2096"/>
                  </a:lnTo>
                  <a:lnTo>
                    <a:pt x="70" y="2151"/>
                  </a:lnTo>
                  <a:lnTo>
                    <a:pt x="113" y="2197"/>
                  </a:lnTo>
                  <a:lnTo>
                    <a:pt x="129" y="2215"/>
                  </a:lnTo>
                  <a:lnTo>
                    <a:pt x="141" y="2230"/>
                  </a:lnTo>
                  <a:lnTo>
                    <a:pt x="146" y="2236"/>
                  </a:lnTo>
                  <a:lnTo>
                    <a:pt x="148" y="2240"/>
                  </a:lnTo>
                  <a:lnTo>
                    <a:pt x="150" y="2244"/>
                  </a:lnTo>
                  <a:lnTo>
                    <a:pt x="150" y="2245"/>
                  </a:lnTo>
                  <a:lnTo>
                    <a:pt x="148" y="2246"/>
                  </a:lnTo>
                  <a:lnTo>
                    <a:pt x="146" y="2245"/>
                  </a:lnTo>
                  <a:lnTo>
                    <a:pt x="141" y="2243"/>
                  </a:lnTo>
                  <a:lnTo>
                    <a:pt x="136" y="2239"/>
                  </a:lnTo>
                  <a:lnTo>
                    <a:pt x="121" y="2228"/>
                  </a:lnTo>
                  <a:lnTo>
                    <a:pt x="103" y="2214"/>
                  </a:lnTo>
                  <a:lnTo>
                    <a:pt x="82" y="2195"/>
                  </a:lnTo>
                  <a:lnTo>
                    <a:pt x="56" y="2173"/>
                  </a:lnTo>
                  <a:lnTo>
                    <a:pt x="29" y="2148"/>
                  </a:lnTo>
                  <a:lnTo>
                    <a:pt x="0" y="2120"/>
                  </a:lnTo>
                  <a:close/>
                  <a:moveTo>
                    <a:pt x="0" y="2064"/>
                  </a:moveTo>
                  <a:lnTo>
                    <a:pt x="0" y="2044"/>
                  </a:lnTo>
                  <a:lnTo>
                    <a:pt x="10" y="2056"/>
                  </a:lnTo>
                  <a:lnTo>
                    <a:pt x="17" y="2065"/>
                  </a:lnTo>
                  <a:lnTo>
                    <a:pt x="20" y="2071"/>
                  </a:lnTo>
                  <a:lnTo>
                    <a:pt x="20" y="2075"/>
                  </a:lnTo>
                  <a:lnTo>
                    <a:pt x="19" y="2075"/>
                  </a:lnTo>
                  <a:lnTo>
                    <a:pt x="14" y="2073"/>
                  </a:lnTo>
                  <a:lnTo>
                    <a:pt x="8" y="2069"/>
                  </a:lnTo>
                  <a:lnTo>
                    <a:pt x="0" y="2064"/>
                  </a:lnTo>
                  <a:close/>
                  <a:moveTo>
                    <a:pt x="0" y="2014"/>
                  </a:moveTo>
                  <a:lnTo>
                    <a:pt x="0" y="1999"/>
                  </a:lnTo>
                  <a:lnTo>
                    <a:pt x="22" y="2015"/>
                  </a:lnTo>
                  <a:lnTo>
                    <a:pt x="54" y="2042"/>
                  </a:lnTo>
                  <a:lnTo>
                    <a:pt x="93" y="2076"/>
                  </a:lnTo>
                  <a:lnTo>
                    <a:pt x="136" y="2117"/>
                  </a:lnTo>
                  <a:lnTo>
                    <a:pt x="189" y="2170"/>
                  </a:lnTo>
                  <a:lnTo>
                    <a:pt x="232" y="2214"/>
                  </a:lnTo>
                  <a:lnTo>
                    <a:pt x="247" y="2232"/>
                  </a:lnTo>
                  <a:lnTo>
                    <a:pt x="258" y="2246"/>
                  </a:lnTo>
                  <a:lnTo>
                    <a:pt x="263" y="2251"/>
                  </a:lnTo>
                  <a:lnTo>
                    <a:pt x="265" y="2257"/>
                  </a:lnTo>
                  <a:lnTo>
                    <a:pt x="267" y="2260"/>
                  </a:lnTo>
                  <a:lnTo>
                    <a:pt x="267" y="2261"/>
                  </a:lnTo>
                  <a:lnTo>
                    <a:pt x="265" y="2262"/>
                  </a:lnTo>
                  <a:lnTo>
                    <a:pt x="263" y="2261"/>
                  </a:lnTo>
                  <a:lnTo>
                    <a:pt x="258" y="2259"/>
                  </a:lnTo>
                  <a:lnTo>
                    <a:pt x="253" y="2256"/>
                  </a:lnTo>
                  <a:lnTo>
                    <a:pt x="238" y="2246"/>
                  </a:lnTo>
                  <a:lnTo>
                    <a:pt x="221" y="2232"/>
                  </a:lnTo>
                  <a:lnTo>
                    <a:pt x="199" y="2213"/>
                  </a:lnTo>
                  <a:lnTo>
                    <a:pt x="174" y="2192"/>
                  </a:lnTo>
                  <a:lnTo>
                    <a:pt x="148" y="2168"/>
                  </a:lnTo>
                  <a:lnTo>
                    <a:pt x="120" y="2141"/>
                  </a:lnTo>
                  <a:lnTo>
                    <a:pt x="82" y="2103"/>
                  </a:lnTo>
                  <a:lnTo>
                    <a:pt x="48" y="2068"/>
                  </a:lnTo>
                  <a:lnTo>
                    <a:pt x="20" y="2037"/>
                  </a:lnTo>
                  <a:lnTo>
                    <a:pt x="0" y="2014"/>
                  </a:lnTo>
                  <a:close/>
                  <a:moveTo>
                    <a:pt x="0" y="1973"/>
                  </a:moveTo>
                  <a:lnTo>
                    <a:pt x="0" y="1935"/>
                  </a:lnTo>
                  <a:lnTo>
                    <a:pt x="13" y="1947"/>
                  </a:lnTo>
                  <a:lnTo>
                    <a:pt x="27" y="1959"/>
                  </a:lnTo>
                  <a:lnTo>
                    <a:pt x="77" y="2010"/>
                  </a:lnTo>
                  <a:lnTo>
                    <a:pt x="118" y="2053"/>
                  </a:lnTo>
                  <a:lnTo>
                    <a:pt x="133" y="2071"/>
                  </a:lnTo>
                  <a:lnTo>
                    <a:pt x="144" y="2085"/>
                  </a:lnTo>
                  <a:lnTo>
                    <a:pt x="147" y="2090"/>
                  </a:lnTo>
                  <a:lnTo>
                    <a:pt x="150" y="2095"/>
                  </a:lnTo>
                  <a:lnTo>
                    <a:pt x="151" y="2098"/>
                  </a:lnTo>
                  <a:lnTo>
                    <a:pt x="151" y="2099"/>
                  </a:lnTo>
                  <a:lnTo>
                    <a:pt x="149" y="2100"/>
                  </a:lnTo>
                  <a:lnTo>
                    <a:pt x="147" y="2099"/>
                  </a:lnTo>
                  <a:lnTo>
                    <a:pt x="142" y="2097"/>
                  </a:lnTo>
                  <a:lnTo>
                    <a:pt x="138" y="2095"/>
                  </a:lnTo>
                  <a:lnTo>
                    <a:pt x="124" y="2085"/>
                  </a:lnTo>
                  <a:lnTo>
                    <a:pt x="107" y="2071"/>
                  </a:lnTo>
                  <a:lnTo>
                    <a:pt x="86" y="2054"/>
                  </a:lnTo>
                  <a:lnTo>
                    <a:pt x="63" y="2033"/>
                  </a:lnTo>
                  <a:lnTo>
                    <a:pt x="38" y="2010"/>
                  </a:lnTo>
                  <a:lnTo>
                    <a:pt x="11" y="1984"/>
                  </a:lnTo>
                  <a:lnTo>
                    <a:pt x="0" y="1973"/>
                  </a:lnTo>
                  <a:close/>
                  <a:moveTo>
                    <a:pt x="0" y="1914"/>
                  </a:moveTo>
                  <a:lnTo>
                    <a:pt x="0" y="1883"/>
                  </a:lnTo>
                  <a:lnTo>
                    <a:pt x="22" y="1907"/>
                  </a:lnTo>
                  <a:lnTo>
                    <a:pt x="39" y="1927"/>
                  </a:lnTo>
                  <a:lnTo>
                    <a:pt x="44" y="1935"/>
                  </a:lnTo>
                  <a:lnTo>
                    <a:pt x="49" y="1941"/>
                  </a:lnTo>
                  <a:lnTo>
                    <a:pt x="51" y="1946"/>
                  </a:lnTo>
                  <a:lnTo>
                    <a:pt x="51" y="1948"/>
                  </a:lnTo>
                  <a:lnTo>
                    <a:pt x="49" y="1949"/>
                  </a:lnTo>
                  <a:lnTo>
                    <a:pt x="45" y="1948"/>
                  </a:lnTo>
                  <a:lnTo>
                    <a:pt x="41" y="1946"/>
                  </a:lnTo>
                  <a:lnTo>
                    <a:pt x="35" y="1941"/>
                  </a:lnTo>
                  <a:lnTo>
                    <a:pt x="20" y="1930"/>
                  </a:lnTo>
                  <a:lnTo>
                    <a:pt x="0" y="1914"/>
                  </a:lnTo>
                  <a:close/>
                  <a:moveTo>
                    <a:pt x="0" y="1796"/>
                  </a:moveTo>
                  <a:lnTo>
                    <a:pt x="0" y="1767"/>
                  </a:lnTo>
                  <a:lnTo>
                    <a:pt x="21" y="1784"/>
                  </a:lnTo>
                  <a:lnTo>
                    <a:pt x="44" y="1805"/>
                  </a:lnTo>
                  <a:lnTo>
                    <a:pt x="70" y="1828"/>
                  </a:lnTo>
                  <a:lnTo>
                    <a:pt x="97" y="1854"/>
                  </a:lnTo>
                  <a:lnTo>
                    <a:pt x="123" y="1879"/>
                  </a:lnTo>
                  <a:lnTo>
                    <a:pt x="145" y="1902"/>
                  </a:lnTo>
                  <a:lnTo>
                    <a:pt x="164" y="1924"/>
                  </a:lnTo>
                  <a:lnTo>
                    <a:pt x="182" y="1943"/>
                  </a:lnTo>
                  <a:lnTo>
                    <a:pt x="196" y="1959"/>
                  </a:lnTo>
                  <a:lnTo>
                    <a:pt x="206" y="1972"/>
                  </a:lnTo>
                  <a:lnTo>
                    <a:pt x="210" y="1978"/>
                  </a:lnTo>
                  <a:lnTo>
                    <a:pt x="212" y="1982"/>
                  </a:lnTo>
                  <a:lnTo>
                    <a:pt x="213" y="1986"/>
                  </a:lnTo>
                  <a:lnTo>
                    <a:pt x="213" y="1987"/>
                  </a:lnTo>
                  <a:lnTo>
                    <a:pt x="211" y="1988"/>
                  </a:lnTo>
                  <a:lnTo>
                    <a:pt x="209" y="1987"/>
                  </a:lnTo>
                  <a:lnTo>
                    <a:pt x="204" y="1986"/>
                  </a:lnTo>
                  <a:lnTo>
                    <a:pt x="200" y="1982"/>
                  </a:lnTo>
                  <a:lnTo>
                    <a:pt x="187" y="1973"/>
                  </a:lnTo>
                  <a:lnTo>
                    <a:pt x="171" y="1961"/>
                  </a:lnTo>
                  <a:lnTo>
                    <a:pt x="151" y="1945"/>
                  </a:lnTo>
                  <a:lnTo>
                    <a:pt x="130" y="1926"/>
                  </a:lnTo>
                  <a:lnTo>
                    <a:pt x="106" y="1905"/>
                  </a:lnTo>
                  <a:lnTo>
                    <a:pt x="82" y="1881"/>
                  </a:lnTo>
                  <a:lnTo>
                    <a:pt x="59" y="1858"/>
                  </a:lnTo>
                  <a:lnTo>
                    <a:pt x="37" y="1835"/>
                  </a:lnTo>
                  <a:lnTo>
                    <a:pt x="18" y="1815"/>
                  </a:lnTo>
                  <a:lnTo>
                    <a:pt x="0" y="1796"/>
                  </a:lnTo>
                  <a:close/>
                  <a:moveTo>
                    <a:pt x="0" y="1737"/>
                  </a:moveTo>
                  <a:lnTo>
                    <a:pt x="0" y="1696"/>
                  </a:lnTo>
                  <a:lnTo>
                    <a:pt x="16" y="1710"/>
                  </a:lnTo>
                  <a:lnTo>
                    <a:pt x="31" y="1725"/>
                  </a:lnTo>
                  <a:lnTo>
                    <a:pt x="54" y="1748"/>
                  </a:lnTo>
                  <a:lnTo>
                    <a:pt x="76" y="1770"/>
                  </a:lnTo>
                  <a:lnTo>
                    <a:pt x="95" y="1791"/>
                  </a:lnTo>
                  <a:lnTo>
                    <a:pt x="112" y="1810"/>
                  </a:lnTo>
                  <a:lnTo>
                    <a:pt x="125" y="1827"/>
                  </a:lnTo>
                  <a:lnTo>
                    <a:pt x="134" y="1839"/>
                  </a:lnTo>
                  <a:lnTo>
                    <a:pt x="137" y="1844"/>
                  </a:lnTo>
                  <a:lnTo>
                    <a:pt x="139" y="1848"/>
                  </a:lnTo>
                  <a:lnTo>
                    <a:pt x="140" y="1851"/>
                  </a:lnTo>
                  <a:lnTo>
                    <a:pt x="140" y="1853"/>
                  </a:lnTo>
                  <a:lnTo>
                    <a:pt x="138" y="1854"/>
                  </a:lnTo>
                  <a:lnTo>
                    <a:pt x="136" y="1853"/>
                  </a:lnTo>
                  <a:lnTo>
                    <a:pt x="133" y="1852"/>
                  </a:lnTo>
                  <a:lnTo>
                    <a:pt x="128" y="1849"/>
                  </a:lnTo>
                  <a:lnTo>
                    <a:pt x="116" y="1841"/>
                  </a:lnTo>
                  <a:lnTo>
                    <a:pt x="101" y="1829"/>
                  </a:lnTo>
                  <a:lnTo>
                    <a:pt x="82" y="1813"/>
                  </a:lnTo>
                  <a:lnTo>
                    <a:pt x="61" y="1795"/>
                  </a:lnTo>
                  <a:lnTo>
                    <a:pt x="39" y="1774"/>
                  </a:lnTo>
                  <a:lnTo>
                    <a:pt x="14" y="1752"/>
                  </a:lnTo>
                  <a:lnTo>
                    <a:pt x="0" y="1737"/>
                  </a:lnTo>
                  <a:close/>
                  <a:moveTo>
                    <a:pt x="0" y="1669"/>
                  </a:moveTo>
                  <a:lnTo>
                    <a:pt x="0" y="1628"/>
                  </a:lnTo>
                  <a:lnTo>
                    <a:pt x="34" y="1664"/>
                  </a:lnTo>
                  <a:lnTo>
                    <a:pt x="61" y="1695"/>
                  </a:lnTo>
                  <a:lnTo>
                    <a:pt x="71" y="1708"/>
                  </a:lnTo>
                  <a:lnTo>
                    <a:pt x="77" y="1717"/>
                  </a:lnTo>
                  <a:lnTo>
                    <a:pt x="81" y="1724"/>
                  </a:lnTo>
                  <a:lnTo>
                    <a:pt x="81" y="1728"/>
                  </a:lnTo>
                  <a:lnTo>
                    <a:pt x="80" y="1730"/>
                  </a:lnTo>
                  <a:lnTo>
                    <a:pt x="78" y="1730"/>
                  </a:lnTo>
                  <a:lnTo>
                    <a:pt x="76" y="1728"/>
                  </a:lnTo>
                  <a:lnTo>
                    <a:pt x="73" y="1727"/>
                  </a:lnTo>
                  <a:lnTo>
                    <a:pt x="65" y="1723"/>
                  </a:lnTo>
                  <a:lnTo>
                    <a:pt x="56" y="1715"/>
                  </a:lnTo>
                  <a:lnTo>
                    <a:pt x="31" y="1695"/>
                  </a:lnTo>
                  <a:lnTo>
                    <a:pt x="0" y="1669"/>
                  </a:lnTo>
                  <a:close/>
                  <a:moveTo>
                    <a:pt x="0" y="1592"/>
                  </a:moveTo>
                  <a:lnTo>
                    <a:pt x="0" y="1561"/>
                  </a:lnTo>
                  <a:lnTo>
                    <a:pt x="17" y="1581"/>
                  </a:lnTo>
                  <a:lnTo>
                    <a:pt x="28" y="1596"/>
                  </a:lnTo>
                  <a:lnTo>
                    <a:pt x="32" y="1602"/>
                  </a:lnTo>
                  <a:lnTo>
                    <a:pt x="34" y="1607"/>
                  </a:lnTo>
                  <a:lnTo>
                    <a:pt x="37" y="1610"/>
                  </a:lnTo>
                  <a:lnTo>
                    <a:pt x="35" y="1613"/>
                  </a:lnTo>
                  <a:lnTo>
                    <a:pt x="34" y="1614"/>
                  </a:lnTo>
                  <a:lnTo>
                    <a:pt x="32" y="1614"/>
                  </a:lnTo>
                  <a:lnTo>
                    <a:pt x="29" y="1612"/>
                  </a:lnTo>
                  <a:lnTo>
                    <a:pt x="24" y="1609"/>
                  </a:lnTo>
                  <a:lnTo>
                    <a:pt x="14" y="1603"/>
                  </a:lnTo>
                  <a:lnTo>
                    <a:pt x="0" y="1592"/>
                  </a:lnTo>
                  <a:close/>
                  <a:moveTo>
                    <a:pt x="0" y="1506"/>
                  </a:moveTo>
                  <a:lnTo>
                    <a:pt x="0" y="1497"/>
                  </a:lnTo>
                  <a:lnTo>
                    <a:pt x="2" y="1502"/>
                  </a:lnTo>
                  <a:lnTo>
                    <a:pt x="2" y="1504"/>
                  </a:lnTo>
                  <a:lnTo>
                    <a:pt x="2" y="1506"/>
                  </a:lnTo>
                  <a:lnTo>
                    <a:pt x="0" y="1506"/>
                  </a:lnTo>
                  <a:close/>
                  <a:moveTo>
                    <a:pt x="0" y="1074"/>
                  </a:moveTo>
                  <a:lnTo>
                    <a:pt x="0" y="1045"/>
                  </a:lnTo>
                  <a:lnTo>
                    <a:pt x="10" y="1059"/>
                  </a:lnTo>
                  <a:lnTo>
                    <a:pt x="18" y="1070"/>
                  </a:lnTo>
                  <a:lnTo>
                    <a:pt x="20" y="1074"/>
                  </a:lnTo>
                  <a:lnTo>
                    <a:pt x="21" y="1077"/>
                  </a:lnTo>
                  <a:lnTo>
                    <a:pt x="22" y="1081"/>
                  </a:lnTo>
                  <a:lnTo>
                    <a:pt x="21" y="1082"/>
                  </a:lnTo>
                  <a:lnTo>
                    <a:pt x="19" y="1083"/>
                  </a:lnTo>
                  <a:lnTo>
                    <a:pt x="14" y="1082"/>
                  </a:lnTo>
                  <a:lnTo>
                    <a:pt x="8" y="1079"/>
                  </a:lnTo>
                  <a:lnTo>
                    <a:pt x="0" y="1074"/>
                  </a:lnTo>
                  <a:close/>
                  <a:moveTo>
                    <a:pt x="0" y="978"/>
                  </a:moveTo>
                  <a:lnTo>
                    <a:pt x="0" y="936"/>
                  </a:lnTo>
                  <a:lnTo>
                    <a:pt x="27" y="965"/>
                  </a:lnTo>
                  <a:lnTo>
                    <a:pt x="45" y="989"/>
                  </a:lnTo>
                  <a:lnTo>
                    <a:pt x="52" y="1000"/>
                  </a:lnTo>
                  <a:lnTo>
                    <a:pt x="58" y="1008"/>
                  </a:lnTo>
                  <a:lnTo>
                    <a:pt x="60" y="1015"/>
                  </a:lnTo>
                  <a:lnTo>
                    <a:pt x="60" y="1018"/>
                  </a:lnTo>
                  <a:lnTo>
                    <a:pt x="58" y="1019"/>
                  </a:lnTo>
                  <a:lnTo>
                    <a:pt x="53" y="1018"/>
                  </a:lnTo>
                  <a:lnTo>
                    <a:pt x="48" y="1015"/>
                  </a:lnTo>
                  <a:lnTo>
                    <a:pt x="40" y="1010"/>
                  </a:lnTo>
                  <a:lnTo>
                    <a:pt x="22" y="997"/>
                  </a:lnTo>
                  <a:lnTo>
                    <a:pt x="0" y="978"/>
                  </a:lnTo>
                  <a:close/>
                  <a:moveTo>
                    <a:pt x="0" y="869"/>
                  </a:moveTo>
                  <a:lnTo>
                    <a:pt x="0" y="830"/>
                  </a:lnTo>
                  <a:lnTo>
                    <a:pt x="10" y="838"/>
                  </a:lnTo>
                  <a:lnTo>
                    <a:pt x="20" y="847"/>
                  </a:lnTo>
                  <a:lnTo>
                    <a:pt x="30" y="857"/>
                  </a:lnTo>
                  <a:lnTo>
                    <a:pt x="40" y="868"/>
                  </a:lnTo>
                  <a:lnTo>
                    <a:pt x="55" y="883"/>
                  </a:lnTo>
                  <a:lnTo>
                    <a:pt x="70" y="899"/>
                  </a:lnTo>
                  <a:lnTo>
                    <a:pt x="82" y="913"/>
                  </a:lnTo>
                  <a:lnTo>
                    <a:pt x="92" y="926"/>
                  </a:lnTo>
                  <a:lnTo>
                    <a:pt x="99" y="938"/>
                  </a:lnTo>
                  <a:lnTo>
                    <a:pt x="105" y="947"/>
                  </a:lnTo>
                  <a:lnTo>
                    <a:pt x="108" y="955"/>
                  </a:lnTo>
                  <a:lnTo>
                    <a:pt x="108" y="959"/>
                  </a:lnTo>
                  <a:lnTo>
                    <a:pt x="107" y="959"/>
                  </a:lnTo>
                  <a:lnTo>
                    <a:pt x="105" y="961"/>
                  </a:lnTo>
                  <a:lnTo>
                    <a:pt x="103" y="959"/>
                  </a:lnTo>
                  <a:lnTo>
                    <a:pt x="99" y="958"/>
                  </a:lnTo>
                  <a:lnTo>
                    <a:pt x="91" y="953"/>
                  </a:lnTo>
                  <a:lnTo>
                    <a:pt x="80" y="945"/>
                  </a:lnTo>
                  <a:lnTo>
                    <a:pt x="67" y="935"/>
                  </a:lnTo>
                  <a:lnTo>
                    <a:pt x="54" y="923"/>
                  </a:lnTo>
                  <a:lnTo>
                    <a:pt x="39" y="910"/>
                  </a:lnTo>
                  <a:lnTo>
                    <a:pt x="23" y="894"/>
                  </a:lnTo>
                  <a:lnTo>
                    <a:pt x="11" y="881"/>
                  </a:lnTo>
                  <a:lnTo>
                    <a:pt x="0" y="869"/>
                  </a:lnTo>
                  <a:close/>
                  <a:moveTo>
                    <a:pt x="0" y="632"/>
                  </a:moveTo>
                  <a:lnTo>
                    <a:pt x="0" y="592"/>
                  </a:lnTo>
                  <a:lnTo>
                    <a:pt x="24" y="619"/>
                  </a:lnTo>
                  <a:lnTo>
                    <a:pt x="42" y="641"/>
                  </a:lnTo>
                  <a:lnTo>
                    <a:pt x="48" y="651"/>
                  </a:lnTo>
                  <a:lnTo>
                    <a:pt x="52" y="658"/>
                  </a:lnTo>
                  <a:lnTo>
                    <a:pt x="54" y="665"/>
                  </a:lnTo>
                  <a:lnTo>
                    <a:pt x="54" y="668"/>
                  </a:lnTo>
                  <a:lnTo>
                    <a:pt x="52" y="669"/>
                  </a:lnTo>
                  <a:lnTo>
                    <a:pt x="49" y="668"/>
                  </a:lnTo>
                  <a:lnTo>
                    <a:pt x="43" y="666"/>
                  </a:lnTo>
                  <a:lnTo>
                    <a:pt x="37" y="662"/>
                  </a:lnTo>
                  <a:lnTo>
                    <a:pt x="20" y="649"/>
                  </a:lnTo>
                  <a:lnTo>
                    <a:pt x="0" y="632"/>
                  </a:lnTo>
                  <a:close/>
                  <a:moveTo>
                    <a:pt x="0" y="368"/>
                  </a:moveTo>
                  <a:lnTo>
                    <a:pt x="0" y="332"/>
                  </a:lnTo>
                  <a:lnTo>
                    <a:pt x="14" y="345"/>
                  </a:lnTo>
                  <a:lnTo>
                    <a:pt x="30" y="360"/>
                  </a:lnTo>
                  <a:lnTo>
                    <a:pt x="52" y="385"/>
                  </a:lnTo>
                  <a:lnTo>
                    <a:pt x="69" y="407"/>
                  </a:lnTo>
                  <a:lnTo>
                    <a:pt x="75" y="415"/>
                  </a:lnTo>
                  <a:lnTo>
                    <a:pt x="78" y="423"/>
                  </a:lnTo>
                  <a:lnTo>
                    <a:pt x="81" y="429"/>
                  </a:lnTo>
                  <a:lnTo>
                    <a:pt x="81" y="433"/>
                  </a:lnTo>
                  <a:lnTo>
                    <a:pt x="80" y="433"/>
                  </a:lnTo>
                  <a:lnTo>
                    <a:pt x="78" y="434"/>
                  </a:lnTo>
                  <a:lnTo>
                    <a:pt x="76" y="433"/>
                  </a:lnTo>
                  <a:lnTo>
                    <a:pt x="73" y="432"/>
                  </a:lnTo>
                  <a:lnTo>
                    <a:pt x="66" y="429"/>
                  </a:lnTo>
                  <a:lnTo>
                    <a:pt x="59" y="423"/>
                  </a:lnTo>
                  <a:lnTo>
                    <a:pt x="49" y="415"/>
                  </a:lnTo>
                  <a:lnTo>
                    <a:pt x="39" y="407"/>
                  </a:lnTo>
                  <a:lnTo>
                    <a:pt x="27" y="396"/>
                  </a:lnTo>
                  <a:lnTo>
                    <a:pt x="16" y="383"/>
                  </a:lnTo>
                  <a:lnTo>
                    <a:pt x="8" y="376"/>
                  </a:lnTo>
                  <a:lnTo>
                    <a:pt x="0" y="368"/>
                  </a:lnTo>
                  <a:close/>
                  <a:moveTo>
                    <a:pt x="0" y="225"/>
                  </a:moveTo>
                  <a:lnTo>
                    <a:pt x="0" y="187"/>
                  </a:lnTo>
                  <a:lnTo>
                    <a:pt x="3" y="190"/>
                  </a:lnTo>
                  <a:lnTo>
                    <a:pt x="23" y="214"/>
                  </a:lnTo>
                  <a:lnTo>
                    <a:pt x="39" y="233"/>
                  </a:lnTo>
                  <a:lnTo>
                    <a:pt x="44" y="242"/>
                  </a:lnTo>
                  <a:lnTo>
                    <a:pt x="49" y="249"/>
                  </a:lnTo>
                  <a:lnTo>
                    <a:pt x="50" y="254"/>
                  </a:lnTo>
                  <a:lnTo>
                    <a:pt x="50" y="258"/>
                  </a:lnTo>
                  <a:lnTo>
                    <a:pt x="48" y="259"/>
                  </a:lnTo>
                  <a:lnTo>
                    <a:pt x="44" y="259"/>
                  </a:lnTo>
                  <a:lnTo>
                    <a:pt x="39" y="257"/>
                  </a:lnTo>
                  <a:lnTo>
                    <a:pt x="33" y="252"/>
                  </a:lnTo>
                  <a:lnTo>
                    <a:pt x="18" y="240"/>
                  </a:lnTo>
                  <a:lnTo>
                    <a:pt x="0" y="225"/>
                  </a:lnTo>
                  <a:close/>
                  <a:moveTo>
                    <a:pt x="0" y="72"/>
                  </a:moveTo>
                  <a:lnTo>
                    <a:pt x="0" y="37"/>
                  </a:lnTo>
                  <a:lnTo>
                    <a:pt x="6" y="43"/>
                  </a:lnTo>
                  <a:lnTo>
                    <a:pt x="24" y="64"/>
                  </a:lnTo>
                  <a:lnTo>
                    <a:pt x="38" y="82"/>
                  </a:lnTo>
                  <a:lnTo>
                    <a:pt x="43" y="90"/>
                  </a:lnTo>
                  <a:lnTo>
                    <a:pt x="45" y="96"/>
                  </a:lnTo>
                  <a:lnTo>
                    <a:pt x="48" y="101"/>
                  </a:lnTo>
                  <a:lnTo>
                    <a:pt x="48" y="104"/>
                  </a:lnTo>
                  <a:lnTo>
                    <a:pt x="45" y="105"/>
                  </a:lnTo>
                  <a:lnTo>
                    <a:pt x="42" y="104"/>
                  </a:lnTo>
                  <a:lnTo>
                    <a:pt x="37" y="102"/>
                  </a:lnTo>
                  <a:lnTo>
                    <a:pt x="31" y="99"/>
                  </a:lnTo>
                  <a:lnTo>
                    <a:pt x="17" y="88"/>
                  </a:lnTo>
                  <a:lnTo>
                    <a:pt x="0" y="72"/>
                  </a:lnTo>
                  <a:close/>
                  <a:moveTo>
                    <a:pt x="678" y="250"/>
                  </a:moveTo>
                  <a:lnTo>
                    <a:pt x="678" y="283"/>
                  </a:lnTo>
                  <a:lnTo>
                    <a:pt x="667" y="269"/>
                  </a:lnTo>
                  <a:lnTo>
                    <a:pt x="659" y="256"/>
                  </a:lnTo>
                  <a:lnTo>
                    <a:pt x="656" y="251"/>
                  </a:lnTo>
                  <a:lnTo>
                    <a:pt x="655" y="247"/>
                  </a:lnTo>
                  <a:lnTo>
                    <a:pt x="654" y="243"/>
                  </a:lnTo>
                  <a:lnTo>
                    <a:pt x="655" y="240"/>
                  </a:lnTo>
                  <a:lnTo>
                    <a:pt x="656" y="240"/>
                  </a:lnTo>
                  <a:lnTo>
                    <a:pt x="658" y="239"/>
                  </a:lnTo>
                  <a:lnTo>
                    <a:pt x="660" y="239"/>
                  </a:lnTo>
                  <a:lnTo>
                    <a:pt x="663" y="240"/>
                  </a:lnTo>
                  <a:lnTo>
                    <a:pt x="670" y="243"/>
                  </a:lnTo>
                  <a:lnTo>
                    <a:pt x="678" y="250"/>
                  </a:lnTo>
                  <a:close/>
                  <a:moveTo>
                    <a:pt x="678" y="417"/>
                  </a:moveTo>
                  <a:lnTo>
                    <a:pt x="678" y="457"/>
                  </a:lnTo>
                  <a:lnTo>
                    <a:pt x="674" y="453"/>
                  </a:lnTo>
                  <a:lnTo>
                    <a:pt x="663" y="442"/>
                  </a:lnTo>
                  <a:lnTo>
                    <a:pt x="654" y="431"/>
                  </a:lnTo>
                  <a:lnTo>
                    <a:pt x="645" y="421"/>
                  </a:lnTo>
                  <a:lnTo>
                    <a:pt x="639" y="411"/>
                  </a:lnTo>
                  <a:lnTo>
                    <a:pt x="633" y="403"/>
                  </a:lnTo>
                  <a:lnTo>
                    <a:pt x="630" y="396"/>
                  </a:lnTo>
                  <a:lnTo>
                    <a:pt x="629" y="390"/>
                  </a:lnTo>
                  <a:lnTo>
                    <a:pt x="629" y="387"/>
                  </a:lnTo>
                  <a:lnTo>
                    <a:pt x="631" y="386"/>
                  </a:lnTo>
                  <a:lnTo>
                    <a:pt x="634" y="386"/>
                  </a:lnTo>
                  <a:lnTo>
                    <a:pt x="640" y="388"/>
                  </a:lnTo>
                  <a:lnTo>
                    <a:pt x="645" y="391"/>
                  </a:lnTo>
                  <a:lnTo>
                    <a:pt x="661" y="402"/>
                  </a:lnTo>
                  <a:lnTo>
                    <a:pt x="678" y="417"/>
                  </a:lnTo>
                  <a:close/>
                  <a:moveTo>
                    <a:pt x="678" y="580"/>
                  </a:moveTo>
                  <a:lnTo>
                    <a:pt x="678" y="621"/>
                  </a:lnTo>
                  <a:lnTo>
                    <a:pt x="667" y="610"/>
                  </a:lnTo>
                  <a:lnTo>
                    <a:pt x="658" y="599"/>
                  </a:lnTo>
                  <a:lnTo>
                    <a:pt x="649" y="588"/>
                  </a:lnTo>
                  <a:lnTo>
                    <a:pt x="641" y="578"/>
                  </a:lnTo>
                  <a:lnTo>
                    <a:pt x="635" y="569"/>
                  </a:lnTo>
                  <a:lnTo>
                    <a:pt x="632" y="561"/>
                  </a:lnTo>
                  <a:lnTo>
                    <a:pt x="630" y="556"/>
                  </a:lnTo>
                  <a:lnTo>
                    <a:pt x="631" y="552"/>
                  </a:lnTo>
                  <a:lnTo>
                    <a:pt x="633" y="550"/>
                  </a:lnTo>
                  <a:lnTo>
                    <a:pt x="637" y="551"/>
                  </a:lnTo>
                  <a:lnTo>
                    <a:pt x="641" y="552"/>
                  </a:lnTo>
                  <a:lnTo>
                    <a:pt x="647" y="556"/>
                  </a:lnTo>
                  <a:lnTo>
                    <a:pt x="661" y="566"/>
                  </a:lnTo>
                  <a:lnTo>
                    <a:pt x="678" y="580"/>
                  </a:lnTo>
                  <a:close/>
                  <a:moveTo>
                    <a:pt x="678" y="742"/>
                  </a:moveTo>
                  <a:lnTo>
                    <a:pt x="678" y="771"/>
                  </a:lnTo>
                  <a:lnTo>
                    <a:pt x="671" y="760"/>
                  </a:lnTo>
                  <a:lnTo>
                    <a:pt x="665" y="751"/>
                  </a:lnTo>
                  <a:lnTo>
                    <a:pt x="664" y="746"/>
                  </a:lnTo>
                  <a:lnTo>
                    <a:pt x="663" y="744"/>
                  </a:lnTo>
                  <a:lnTo>
                    <a:pt x="663" y="741"/>
                  </a:lnTo>
                  <a:lnTo>
                    <a:pt x="663" y="739"/>
                  </a:lnTo>
                  <a:lnTo>
                    <a:pt x="665" y="738"/>
                  </a:lnTo>
                  <a:lnTo>
                    <a:pt x="669" y="738"/>
                  </a:lnTo>
                  <a:lnTo>
                    <a:pt x="673" y="740"/>
                  </a:lnTo>
                  <a:lnTo>
                    <a:pt x="678" y="742"/>
                  </a:lnTo>
                  <a:close/>
                  <a:moveTo>
                    <a:pt x="678" y="889"/>
                  </a:moveTo>
                  <a:lnTo>
                    <a:pt x="678" y="908"/>
                  </a:lnTo>
                  <a:lnTo>
                    <a:pt x="673" y="905"/>
                  </a:lnTo>
                  <a:lnTo>
                    <a:pt x="666" y="902"/>
                  </a:lnTo>
                  <a:lnTo>
                    <a:pt x="659" y="897"/>
                  </a:lnTo>
                  <a:lnTo>
                    <a:pt x="651" y="891"/>
                  </a:lnTo>
                  <a:lnTo>
                    <a:pt x="631" y="874"/>
                  </a:lnTo>
                  <a:lnTo>
                    <a:pt x="610" y="855"/>
                  </a:lnTo>
                  <a:lnTo>
                    <a:pt x="597" y="841"/>
                  </a:lnTo>
                  <a:lnTo>
                    <a:pt x="585" y="828"/>
                  </a:lnTo>
                  <a:lnTo>
                    <a:pt x="575" y="815"/>
                  </a:lnTo>
                  <a:lnTo>
                    <a:pt x="566" y="804"/>
                  </a:lnTo>
                  <a:lnTo>
                    <a:pt x="559" y="794"/>
                  </a:lnTo>
                  <a:lnTo>
                    <a:pt x="554" y="785"/>
                  </a:lnTo>
                  <a:lnTo>
                    <a:pt x="552" y="778"/>
                  </a:lnTo>
                  <a:lnTo>
                    <a:pt x="552" y="775"/>
                  </a:lnTo>
                  <a:lnTo>
                    <a:pt x="554" y="774"/>
                  </a:lnTo>
                  <a:lnTo>
                    <a:pt x="555" y="773"/>
                  </a:lnTo>
                  <a:lnTo>
                    <a:pt x="558" y="774"/>
                  </a:lnTo>
                  <a:lnTo>
                    <a:pt x="560" y="774"/>
                  </a:lnTo>
                  <a:lnTo>
                    <a:pt x="568" y="778"/>
                  </a:lnTo>
                  <a:lnTo>
                    <a:pt x="578" y="784"/>
                  </a:lnTo>
                  <a:lnTo>
                    <a:pt x="588" y="793"/>
                  </a:lnTo>
                  <a:lnTo>
                    <a:pt x="600" y="803"/>
                  </a:lnTo>
                  <a:lnTo>
                    <a:pt x="613" y="814"/>
                  </a:lnTo>
                  <a:lnTo>
                    <a:pt x="627" y="827"/>
                  </a:lnTo>
                  <a:lnTo>
                    <a:pt x="643" y="845"/>
                  </a:lnTo>
                  <a:lnTo>
                    <a:pt x="658" y="860"/>
                  </a:lnTo>
                  <a:lnTo>
                    <a:pt x="670" y="876"/>
                  </a:lnTo>
                  <a:lnTo>
                    <a:pt x="678" y="889"/>
                  </a:lnTo>
                  <a:close/>
                  <a:moveTo>
                    <a:pt x="678" y="1019"/>
                  </a:moveTo>
                  <a:lnTo>
                    <a:pt x="678" y="1061"/>
                  </a:lnTo>
                  <a:lnTo>
                    <a:pt x="659" y="1039"/>
                  </a:lnTo>
                  <a:lnTo>
                    <a:pt x="644" y="1019"/>
                  </a:lnTo>
                  <a:lnTo>
                    <a:pt x="639" y="1011"/>
                  </a:lnTo>
                  <a:lnTo>
                    <a:pt x="635" y="1005"/>
                  </a:lnTo>
                  <a:lnTo>
                    <a:pt x="633" y="999"/>
                  </a:lnTo>
                  <a:lnTo>
                    <a:pt x="634" y="996"/>
                  </a:lnTo>
                  <a:lnTo>
                    <a:pt x="637" y="995"/>
                  </a:lnTo>
                  <a:lnTo>
                    <a:pt x="639" y="995"/>
                  </a:lnTo>
                  <a:lnTo>
                    <a:pt x="643" y="996"/>
                  </a:lnTo>
                  <a:lnTo>
                    <a:pt x="649" y="998"/>
                  </a:lnTo>
                  <a:lnTo>
                    <a:pt x="662" y="1007"/>
                  </a:lnTo>
                  <a:lnTo>
                    <a:pt x="678" y="1019"/>
                  </a:lnTo>
                  <a:close/>
                  <a:moveTo>
                    <a:pt x="678" y="1151"/>
                  </a:moveTo>
                  <a:lnTo>
                    <a:pt x="678" y="1186"/>
                  </a:lnTo>
                  <a:lnTo>
                    <a:pt x="665" y="1177"/>
                  </a:lnTo>
                  <a:lnTo>
                    <a:pt x="651" y="1165"/>
                  </a:lnTo>
                  <a:lnTo>
                    <a:pt x="635" y="1151"/>
                  </a:lnTo>
                  <a:lnTo>
                    <a:pt x="620" y="1136"/>
                  </a:lnTo>
                  <a:lnTo>
                    <a:pt x="605" y="1121"/>
                  </a:lnTo>
                  <a:lnTo>
                    <a:pt x="590" y="1105"/>
                  </a:lnTo>
                  <a:lnTo>
                    <a:pt x="578" y="1091"/>
                  </a:lnTo>
                  <a:lnTo>
                    <a:pt x="568" y="1079"/>
                  </a:lnTo>
                  <a:lnTo>
                    <a:pt x="560" y="1068"/>
                  </a:lnTo>
                  <a:lnTo>
                    <a:pt x="555" y="1058"/>
                  </a:lnTo>
                  <a:lnTo>
                    <a:pt x="554" y="1054"/>
                  </a:lnTo>
                  <a:lnTo>
                    <a:pt x="553" y="1051"/>
                  </a:lnTo>
                  <a:lnTo>
                    <a:pt x="552" y="1048"/>
                  </a:lnTo>
                  <a:lnTo>
                    <a:pt x="553" y="1047"/>
                  </a:lnTo>
                  <a:lnTo>
                    <a:pt x="554" y="1045"/>
                  </a:lnTo>
                  <a:lnTo>
                    <a:pt x="556" y="1044"/>
                  </a:lnTo>
                  <a:lnTo>
                    <a:pt x="558" y="1045"/>
                  </a:lnTo>
                  <a:lnTo>
                    <a:pt x="562" y="1047"/>
                  </a:lnTo>
                  <a:lnTo>
                    <a:pt x="570" y="1051"/>
                  </a:lnTo>
                  <a:lnTo>
                    <a:pt x="581" y="1058"/>
                  </a:lnTo>
                  <a:lnTo>
                    <a:pt x="594" y="1068"/>
                  </a:lnTo>
                  <a:lnTo>
                    <a:pt x="607" y="1079"/>
                  </a:lnTo>
                  <a:lnTo>
                    <a:pt x="622" y="1092"/>
                  </a:lnTo>
                  <a:lnTo>
                    <a:pt x="638" y="1106"/>
                  </a:lnTo>
                  <a:lnTo>
                    <a:pt x="649" y="1118"/>
                  </a:lnTo>
                  <a:lnTo>
                    <a:pt x="660" y="1129"/>
                  </a:lnTo>
                  <a:lnTo>
                    <a:pt x="670" y="1140"/>
                  </a:lnTo>
                  <a:lnTo>
                    <a:pt x="678" y="1151"/>
                  </a:lnTo>
                  <a:close/>
                  <a:moveTo>
                    <a:pt x="678" y="1393"/>
                  </a:moveTo>
                  <a:lnTo>
                    <a:pt x="678" y="1434"/>
                  </a:lnTo>
                  <a:lnTo>
                    <a:pt x="661" y="1413"/>
                  </a:lnTo>
                  <a:lnTo>
                    <a:pt x="648" y="1395"/>
                  </a:lnTo>
                  <a:lnTo>
                    <a:pt x="643" y="1389"/>
                  </a:lnTo>
                  <a:lnTo>
                    <a:pt x="641" y="1382"/>
                  </a:lnTo>
                  <a:lnTo>
                    <a:pt x="639" y="1378"/>
                  </a:lnTo>
                  <a:lnTo>
                    <a:pt x="640" y="1374"/>
                  </a:lnTo>
                  <a:lnTo>
                    <a:pt x="641" y="1373"/>
                  </a:lnTo>
                  <a:lnTo>
                    <a:pt x="644" y="1373"/>
                  </a:lnTo>
                  <a:lnTo>
                    <a:pt x="648" y="1374"/>
                  </a:lnTo>
                  <a:lnTo>
                    <a:pt x="652" y="1377"/>
                  </a:lnTo>
                  <a:lnTo>
                    <a:pt x="664" y="1383"/>
                  </a:lnTo>
                  <a:lnTo>
                    <a:pt x="678" y="1393"/>
                  </a:lnTo>
                  <a:close/>
                  <a:moveTo>
                    <a:pt x="678" y="1500"/>
                  </a:moveTo>
                  <a:lnTo>
                    <a:pt x="678" y="1548"/>
                  </a:lnTo>
                  <a:lnTo>
                    <a:pt x="661" y="1530"/>
                  </a:lnTo>
                  <a:lnTo>
                    <a:pt x="645" y="1513"/>
                  </a:lnTo>
                  <a:lnTo>
                    <a:pt x="631" y="1498"/>
                  </a:lnTo>
                  <a:lnTo>
                    <a:pt x="619" y="1484"/>
                  </a:lnTo>
                  <a:lnTo>
                    <a:pt x="610" y="1470"/>
                  </a:lnTo>
                  <a:lnTo>
                    <a:pt x="603" y="1460"/>
                  </a:lnTo>
                  <a:lnTo>
                    <a:pt x="601" y="1456"/>
                  </a:lnTo>
                  <a:lnTo>
                    <a:pt x="600" y="1453"/>
                  </a:lnTo>
                  <a:lnTo>
                    <a:pt x="600" y="1450"/>
                  </a:lnTo>
                  <a:lnTo>
                    <a:pt x="600" y="1448"/>
                  </a:lnTo>
                  <a:lnTo>
                    <a:pt x="601" y="1447"/>
                  </a:lnTo>
                  <a:lnTo>
                    <a:pt x="603" y="1447"/>
                  </a:lnTo>
                  <a:lnTo>
                    <a:pt x="606" y="1447"/>
                  </a:lnTo>
                  <a:lnTo>
                    <a:pt x="609" y="1448"/>
                  </a:lnTo>
                  <a:lnTo>
                    <a:pt x="616" y="1452"/>
                  </a:lnTo>
                  <a:lnTo>
                    <a:pt x="626" y="1457"/>
                  </a:lnTo>
                  <a:lnTo>
                    <a:pt x="650" y="1476"/>
                  </a:lnTo>
                  <a:lnTo>
                    <a:pt x="678" y="1500"/>
                  </a:lnTo>
                  <a:close/>
                  <a:moveTo>
                    <a:pt x="678" y="1605"/>
                  </a:moveTo>
                  <a:lnTo>
                    <a:pt x="678" y="1653"/>
                  </a:lnTo>
                  <a:lnTo>
                    <a:pt x="669" y="1644"/>
                  </a:lnTo>
                  <a:lnTo>
                    <a:pt x="658" y="1634"/>
                  </a:lnTo>
                  <a:lnTo>
                    <a:pt x="639" y="1615"/>
                  </a:lnTo>
                  <a:lnTo>
                    <a:pt x="621" y="1597"/>
                  </a:lnTo>
                  <a:lnTo>
                    <a:pt x="606" y="1580"/>
                  </a:lnTo>
                  <a:lnTo>
                    <a:pt x="594" y="1564"/>
                  </a:lnTo>
                  <a:lnTo>
                    <a:pt x="583" y="1551"/>
                  </a:lnTo>
                  <a:lnTo>
                    <a:pt x="576" y="1540"/>
                  </a:lnTo>
                  <a:lnTo>
                    <a:pt x="574" y="1535"/>
                  </a:lnTo>
                  <a:lnTo>
                    <a:pt x="572" y="1532"/>
                  </a:lnTo>
                  <a:lnTo>
                    <a:pt x="572" y="1529"/>
                  </a:lnTo>
                  <a:lnTo>
                    <a:pt x="572" y="1527"/>
                  </a:lnTo>
                  <a:lnTo>
                    <a:pt x="574" y="1525"/>
                  </a:lnTo>
                  <a:lnTo>
                    <a:pt x="576" y="1525"/>
                  </a:lnTo>
                  <a:lnTo>
                    <a:pt x="579" y="1527"/>
                  </a:lnTo>
                  <a:lnTo>
                    <a:pt x="584" y="1528"/>
                  </a:lnTo>
                  <a:lnTo>
                    <a:pt x="594" y="1534"/>
                  </a:lnTo>
                  <a:lnTo>
                    <a:pt x="607" y="1543"/>
                  </a:lnTo>
                  <a:lnTo>
                    <a:pt x="621" y="1554"/>
                  </a:lnTo>
                  <a:lnTo>
                    <a:pt x="639" y="1568"/>
                  </a:lnTo>
                  <a:lnTo>
                    <a:pt x="656" y="1585"/>
                  </a:lnTo>
                  <a:lnTo>
                    <a:pt x="676" y="1604"/>
                  </a:lnTo>
                  <a:lnTo>
                    <a:pt x="678" y="1605"/>
                  </a:lnTo>
                  <a:close/>
                  <a:moveTo>
                    <a:pt x="678" y="1705"/>
                  </a:moveTo>
                  <a:lnTo>
                    <a:pt x="678" y="1753"/>
                  </a:lnTo>
                  <a:lnTo>
                    <a:pt x="662" y="1738"/>
                  </a:lnTo>
                  <a:lnTo>
                    <a:pt x="645" y="1722"/>
                  </a:lnTo>
                  <a:lnTo>
                    <a:pt x="626" y="1703"/>
                  </a:lnTo>
                  <a:lnTo>
                    <a:pt x="608" y="1684"/>
                  </a:lnTo>
                  <a:lnTo>
                    <a:pt x="592" y="1667"/>
                  </a:lnTo>
                  <a:lnTo>
                    <a:pt x="578" y="1650"/>
                  </a:lnTo>
                  <a:lnTo>
                    <a:pt x="568" y="1637"/>
                  </a:lnTo>
                  <a:lnTo>
                    <a:pt x="560" y="1626"/>
                  </a:lnTo>
                  <a:lnTo>
                    <a:pt x="557" y="1620"/>
                  </a:lnTo>
                  <a:lnTo>
                    <a:pt x="556" y="1617"/>
                  </a:lnTo>
                  <a:lnTo>
                    <a:pt x="556" y="1614"/>
                  </a:lnTo>
                  <a:lnTo>
                    <a:pt x="556" y="1613"/>
                  </a:lnTo>
                  <a:lnTo>
                    <a:pt x="557" y="1612"/>
                  </a:lnTo>
                  <a:lnTo>
                    <a:pt x="560" y="1610"/>
                  </a:lnTo>
                  <a:lnTo>
                    <a:pt x="564" y="1612"/>
                  </a:lnTo>
                  <a:lnTo>
                    <a:pt x="567" y="1614"/>
                  </a:lnTo>
                  <a:lnTo>
                    <a:pt x="578" y="1620"/>
                  </a:lnTo>
                  <a:lnTo>
                    <a:pt x="591" y="1629"/>
                  </a:lnTo>
                  <a:lnTo>
                    <a:pt x="608" y="1641"/>
                  </a:lnTo>
                  <a:lnTo>
                    <a:pt x="626" y="1657"/>
                  </a:lnTo>
                  <a:lnTo>
                    <a:pt x="644" y="1673"/>
                  </a:lnTo>
                  <a:lnTo>
                    <a:pt x="664" y="1692"/>
                  </a:lnTo>
                  <a:lnTo>
                    <a:pt x="678" y="1705"/>
                  </a:lnTo>
                  <a:close/>
                  <a:moveTo>
                    <a:pt x="678" y="1801"/>
                  </a:moveTo>
                  <a:lnTo>
                    <a:pt x="678" y="1848"/>
                  </a:lnTo>
                  <a:lnTo>
                    <a:pt x="663" y="1833"/>
                  </a:lnTo>
                  <a:lnTo>
                    <a:pt x="647" y="1818"/>
                  </a:lnTo>
                  <a:lnTo>
                    <a:pt x="626" y="1798"/>
                  </a:lnTo>
                  <a:lnTo>
                    <a:pt x="607" y="1778"/>
                  </a:lnTo>
                  <a:lnTo>
                    <a:pt x="590" y="1760"/>
                  </a:lnTo>
                  <a:lnTo>
                    <a:pt x="576" y="1744"/>
                  </a:lnTo>
                  <a:lnTo>
                    <a:pt x="565" y="1730"/>
                  </a:lnTo>
                  <a:lnTo>
                    <a:pt x="557" y="1717"/>
                  </a:lnTo>
                  <a:lnTo>
                    <a:pt x="554" y="1713"/>
                  </a:lnTo>
                  <a:lnTo>
                    <a:pt x="553" y="1709"/>
                  </a:lnTo>
                  <a:lnTo>
                    <a:pt x="552" y="1706"/>
                  </a:lnTo>
                  <a:lnTo>
                    <a:pt x="553" y="1704"/>
                  </a:lnTo>
                  <a:lnTo>
                    <a:pt x="554" y="1703"/>
                  </a:lnTo>
                  <a:lnTo>
                    <a:pt x="556" y="1703"/>
                  </a:lnTo>
                  <a:lnTo>
                    <a:pt x="559" y="1704"/>
                  </a:lnTo>
                  <a:lnTo>
                    <a:pt x="564" y="1705"/>
                  </a:lnTo>
                  <a:lnTo>
                    <a:pt x="575" y="1712"/>
                  </a:lnTo>
                  <a:lnTo>
                    <a:pt x="589" y="1722"/>
                  </a:lnTo>
                  <a:lnTo>
                    <a:pt x="606" y="1735"/>
                  </a:lnTo>
                  <a:lnTo>
                    <a:pt x="624" y="1751"/>
                  </a:lnTo>
                  <a:lnTo>
                    <a:pt x="644" y="1768"/>
                  </a:lnTo>
                  <a:lnTo>
                    <a:pt x="665" y="1788"/>
                  </a:lnTo>
                  <a:lnTo>
                    <a:pt x="678" y="1801"/>
                  </a:lnTo>
                  <a:close/>
                  <a:moveTo>
                    <a:pt x="678" y="1891"/>
                  </a:moveTo>
                  <a:lnTo>
                    <a:pt x="678" y="1938"/>
                  </a:lnTo>
                  <a:lnTo>
                    <a:pt x="670" y="1930"/>
                  </a:lnTo>
                  <a:lnTo>
                    <a:pt x="660" y="1922"/>
                  </a:lnTo>
                  <a:lnTo>
                    <a:pt x="639" y="1901"/>
                  </a:lnTo>
                  <a:lnTo>
                    <a:pt x="619" y="1880"/>
                  </a:lnTo>
                  <a:lnTo>
                    <a:pt x="601" y="1861"/>
                  </a:lnTo>
                  <a:lnTo>
                    <a:pt x="586" y="1844"/>
                  </a:lnTo>
                  <a:lnTo>
                    <a:pt x="575" y="1829"/>
                  </a:lnTo>
                  <a:lnTo>
                    <a:pt x="566" y="1817"/>
                  </a:lnTo>
                  <a:lnTo>
                    <a:pt x="563" y="1812"/>
                  </a:lnTo>
                  <a:lnTo>
                    <a:pt x="562" y="1808"/>
                  </a:lnTo>
                  <a:lnTo>
                    <a:pt x="560" y="1805"/>
                  </a:lnTo>
                  <a:lnTo>
                    <a:pt x="562" y="1803"/>
                  </a:lnTo>
                  <a:lnTo>
                    <a:pt x="563" y="1802"/>
                  </a:lnTo>
                  <a:lnTo>
                    <a:pt x="565" y="1802"/>
                  </a:lnTo>
                  <a:lnTo>
                    <a:pt x="568" y="1803"/>
                  </a:lnTo>
                  <a:lnTo>
                    <a:pt x="574" y="1805"/>
                  </a:lnTo>
                  <a:lnTo>
                    <a:pt x="585" y="1812"/>
                  </a:lnTo>
                  <a:lnTo>
                    <a:pt x="599" y="1822"/>
                  </a:lnTo>
                  <a:lnTo>
                    <a:pt x="617" y="1835"/>
                  </a:lnTo>
                  <a:lnTo>
                    <a:pt x="635" y="1852"/>
                  </a:lnTo>
                  <a:lnTo>
                    <a:pt x="656" y="1870"/>
                  </a:lnTo>
                  <a:lnTo>
                    <a:pt x="678" y="1891"/>
                  </a:lnTo>
                  <a:close/>
                  <a:moveTo>
                    <a:pt x="678" y="1977"/>
                  </a:moveTo>
                  <a:lnTo>
                    <a:pt x="678" y="2023"/>
                  </a:lnTo>
                  <a:lnTo>
                    <a:pt x="658" y="2003"/>
                  </a:lnTo>
                  <a:lnTo>
                    <a:pt x="638" y="1983"/>
                  </a:lnTo>
                  <a:lnTo>
                    <a:pt x="621" y="1965"/>
                  </a:lnTo>
                  <a:lnTo>
                    <a:pt x="607" y="1949"/>
                  </a:lnTo>
                  <a:lnTo>
                    <a:pt x="596" y="1935"/>
                  </a:lnTo>
                  <a:lnTo>
                    <a:pt x="588" y="1923"/>
                  </a:lnTo>
                  <a:lnTo>
                    <a:pt x="585" y="1918"/>
                  </a:lnTo>
                  <a:lnTo>
                    <a:pt x="584" y="1915"/>
                  </a:lnTo>
                  <a:lnTo>
                    <a:pt x="583" y="1912"/>
                  </a:lnTo>
                  <a:lnTo>
                    <a:pt x="584" y="1909"/>
                  </a:lnTo>
                  <a:lnTo>
                    <a:pt x="585" y="1908"/>
                  </a:lnTo>
                  <a:lnTo>
                    <a:pt x="587" y="1908"/>
                  </a:lnTo>
                  <a:lnTo>
                    <a:pt x="589" y="1909"/>
                  </a:lnTo>
                  <a:lnTo>
                    <a:pt x="592" y="1911"/>
                  </a:lnTo>
                  <a:lnTo>
                    <a:pt x="602" y="1916"/>
                  </a:lnTo>
                  <a:lnTo>
                    <a:pt x="613" y="1924"/>
                  </a:lnTo>
                  <a:lnTo>
                    <a:pt x="643" y="1946"/>
                  </a:lnTo>
                  <a:lnTo>
                    <a:pt x="678" y="1977"/>
                  </a:lnTo>
                  <a:close/>
                  <a:moveTo>
                    <a:pt x="678" y="2061"/>
                  </a:moveTo>
                  <a:lnTo>
                    <a:pt x="678" y="2103"/>
                  </a:lnTo>
                  <a:lnTo>
                    <a:pt x="652" y="2074"/>
                  </a:lnTo>
                  <a:lnTo>
                    <a:pt x="632" y="2051"/>
                  </a:lnTo>
                  <a:lnTo>
                    <a:pt x="626" y="2041"/>
                  </a:lnTo>
                  <a:lnTo>
                    <a:pt x="620" y="2033"/>
                  </a:lnTo>
                  <a:lnTo>
                    <a:pt x="618" y="2027"/>
                  </a:lnTo>
                  <a:lnTo>
                    <a:pt x="618" y="2024"/>
                  </a:lnTo>
                  <a:lnTo>
                    <a:pt x="620" y="2023"/>
                  </a:lnTo>
                  <a:lnTo>
                    <a:pt x="624" y="2023"/>
                  </a:lnTo>
                  <a:lnTo>
                    <a:pt x="630" y="2026"/>
                  </a:lnTo>
                  <a:lnTo>
                    <a:pt x="637" y="2030"/>
                  </a:lnTo>
                  <a:lnTo>
                    <a:pt x="655" y="2043"/>
                  </a:lnTo>
                  <a:lnTo>
                    <a:pt x="678" y="2061"/>
                  </a:lnTo>
                  <a:close/>
                  <a:moveTo>
                    <a:pt x="678" y="2149"/>
                  </a:moveTo>
                  <a:lnTo>
                    <a:pt x="678" y="2170"/>
                  </a:lnTo>
                  <a:lnTo>
                    <a:pt x="673" y="2161"/>
                  </a:lnTo>
                  <a:lnTo>
                    <a:pt x="669" y="2154"/>
                  </a:lnTo>
                  <a:lnTo>
                    <a:pt x="666" y="2150"/>
                  </a:lnTo>
                  <a:lnTo>
                    <a:pt x="666" y="2147"/>
                  </a:lnTo>
                  <a:lnTo>
                    <a:pt x="669" y="2146"/>
                  </a:lnTo>
                  <a:lnTo>
                    <a:pt x="671" y="2146"/>
                  </a:lnTo>
                  <a:lnTo>
                    <a:pt x="674" y="2147"/>
                  </a:lnTo>
                  <a:lnTo>
                    <a:pt x="678" y="2149"/>
                  </a:lnTo>
                  <a:close/>
                  <a:moveTo>
                    <a:pt x="678" y="2281"/>
                  </a:moveTo>
                  <a:lnTo>
                    <a:pt x="678" y="2315"/>
                  </a:lnTo>
                  <a:lnTo>
                    <a:pt x="659" y="2300"/>
                  </a:lnTo>
                  <a:lnTo>
                    <a:pt x="637" y="2281"/>
                  </a:lnTo>
                  <a:lnTo>
                    <a:pt x="612" y="2260"/>
                  </a:lnTo>
                  <a:lnTo>
                    <a:pt x="588" y="2237"/>
                  </a:lnTo>
                  <a:lnTo>
                    <a:pt x="563" y="2213"/>
                  </a:lnTo>
                  <a:lnTo>
                    <a:pt x="540" y="2190"/>
                  </a:lnTo>
                  <a:lnTo>
                    <a:pt x="519" y="2169"/>
                  </a:lnTo>
                  <a:lnTo>
                    <a:pt x="501" y="2149"/>
                  </a:lnTo>
                  <a:lnTo>
                    <a:pt x="487" y="2132"/>
                  </a:lnTo>
                  <a:lnTo>
                    <a:pt x="477" y="2118"/>
                  </a:lnTo>
                  <a:lnTo>
                    <a:pt x="472" y="2114"/>
                  </a:lnTo>
                  <a:lnTo>
                    <a:pt x="470" y="2109"/>
                  </a:lnTo>
                  <a:lnTo>
                    <a:pt x="469" y="2106"/>
                  </a:lnTo>
                  <a:lnTo>
                    <a:pt x="470" y="2104"/>
                  </a:lnTo>
                  <a:lnTo>
                    <a:pt x="471" y="2103"/>
                  </a:lnTo>
                  <a:lnTo>
                    <a:pt x="474" y="2103"/>
                  </a:lnTo>
                  <a:lnTo>
                    <a:pt x="478" y="2105"/>
                  </a:lnTo>
                  <a:lnTo>
                    <a:pt x="483" y="2107"/>
                  </a:lnTo>
                  <a:lnTo>
                    <a:pt x="496" y="2116"/>
                  </a:lnTo>
                  <a:lnTo>
                    <a:pt x="513" y="2128"/>
                  </a:lnTo>
                  <a:lnTo>
                    <a:pt x="533" y="2144"/>
                  </a:lnTo>
                  <a:lnTo>
                    <a:pt x="555" y="2163"/>
                  </a:lnTo>
                  <a:lnTo>
                    <a:pt x="579" y="2185"/>
                  </a:lnTo>
                  <a:lnTo>
                    <a:pt x="606" y="2208"/>
                  </a:lnTo>
                  <a:lnTo>
                    <a:pt x="626" y="2228"/>
                  </a:lnTo>
                  <a:lnTo>
                    <a:pt x="644" y="2247"/>
                  </a:lnTo>
                  <a:lnTo>
                    <a:pt x="662" y="2265"/>
                  </a:lnTo>
                  <a:lnTo>
                    <a:pt x="678" y="2281"/>
                  </a:lnTo>
                  <a:close/>
                  <a:moveTo>
                    <a:pt x="678" y="2342"/>
                  </a:moveTo>
                  <a:lnTo>
                    <a:pt x="678" y="2387"/>
                  </a:lnTo>
                  <a:lnTo>
                    <a:pt x="670" y="2379"/>
                  </a:lnTo>
                  <a:lnTo>
                    <a:pt x="643" y="2355"/>
                  </a:lnTo>
                  <a:lnTo>
                    <a:pt x="619" y="2331"/>
                  </a:lnTo>
                  <a:lnTo>
                    <a:pt x="597" y="2309"/>
                  </a:lnTo>
                  <a:lnTo>
                    <a:pt x="579" y="2288"/>
                  </a:lnTo>
                  <a:lnTo>
                    <a:pt x="564" y="2271"/>
                  </a:lnTo>
                  <a:lnTo>
                    <a:pt x="553" y="2257"/>
                  </a:lnTo>
                  <a:lnTo>
                    <a:pt x="549" y="2251"/>
                  </a:lnTo>
                  <a:lnTo>
                    <a:pt x="547" y="2247"/>
                  </a:lnTo>
                  <a:lnTo>
                    <a:pt x="546" y="2244"/>
                  </a:lnTo>
                  <a:lnTo>
                    <a:pt x="546" y="2242"/>
                  </a:lnTo>
                  <a:lnTo>
                    <a:pt x="548" y="2242"/>
                  </a:lnTo>
                  <a:lnTo>
                    <a:pt x="551" y="2242"/>
                  </a:lnTo>
                  <a:lnTo>
                    <a:pt x="554" y="2243"/>
                  </a:lnTo>
                  <a:lnTo>
                    <a:pt x="559" y="2245"/>
                  </a:lnTo>
                  <a:lnTo>
                    <a:pt x="572" y="2254"/>
                  </a:lnTo>
                  <a:lnTo>
                    <a:pt x="588" y="2266"/>
                  </a:lnTo>
                  <a:lnTo>
                    <a:pt x="607" y="2280"/>
                  </a:lnTo>
                  <a:lnTo>
                    <a:pt x="629" y="2299"/>
                  </a:lnTo>
                  <a:lnTo>
                    <a:pt x="653" y="2320"/>
                  </a:lnTo>
                  <a:lnTo>
                    <a:pt x="678" y="2342"/>
                  </a:lnTo>
                  <a:close/>
                  <a:moveTo>
                    <a:pt x="678" y="2413"/>
                  </a:moveTo>
                  <a:lnTo>
                    <a:pt x="678" y="2445"/>
                  </a:lnTo>
                  <a:lnTo>
                    <a:pt x="660" y="2424"/>
                  </a:lnTo>
                  <a:lnTo>
                    <a:pt x="647" y="2407"/>
                  </a:lnTo>
                  <a:lnTo>
                    <a:pt x="642" y="2402"/>
                  </a:lnTo>
                  <a:lnTo>
                    <a:pt x="639" y="2396"/>
                  </a:lnTo>
                  <a:lnTo>
                    <a:pt x="638" y="2392"/>
                  </a:lnTo>
                  <a:lnTo>
                    <a:pt x="638" y="2389"/>
                  </a:lnTo>
                  <a:lnTo>
                    <a:pt x="639" y="2389"/>
                  </a:lnTo>
                  <a:lnTo>
                    <a:pt x="642" y="2389"/>
                  </a:lnTo>
                  <a:lnTo>
                    <a:pt x="645" y="2390"/>
                  </a:lnTo>
                  <a:lnTo>
                    <a:pt x="650" y="2393"/>
                  </a:lnTo>
                  <a:lnTo>
                    <a:pt x="663" y="2402"/>
                  </a:lnTo>
                  <a:lnTo>
                    <a:pt x="678" y="2413"/>
                  </a:lnTo>
                  <a:close/>
                  <a:moveTo>
                    <a:pt x="678" y="2522"/>
                  </a:moveTo>
                  <a:lnTo>
                    <a:pt x="678" y="2561"/>
                  </a:lnTo>
                  <a:lnTo>
                    <a:pt x="665" y="2550"/>
                  </a:lnTo>
                  <a:lnTo>
                    <a:pt x="651" y="2537"/>
                  </a:lnTo>
                  <a:lnTo>
                    <a:pt x="637" y="2525"/>
                  </a:lnTo>
                  <a:lnTo>
                    <a:pt x="622" y="2512"/>
                  </a:lnTo>
                  <a:lnTo>
                    <a:pt x="594" y="2484"/>
                  </a:lnTo>
                  <a:lnTo>
                    <a:pt x="567" y="2459"/>
                  </a:lnTo>
                  <a:lnTo>
                    <a:pt x="544" y="2435"/>
                  </a:lnTo>
                  <a:lnTo>
                    <a:pt x="523" y="2414"/>
                  </a:lnTo>
                  <a:lnTo>
                    <a:pt x="508" y="2396"/>
                  </a:lnTo>
                  <a:lnTo>
                    <a:pt x="495" y="2381"/>
                  </a:lnTo>
                  <a:lnTo>
                    <a:pt x="491" y="2375"/>
                  </a:lnTo>
                  <a:lnTo>
                    <a:pt x="489" y="2371"/>
                  </a:lnTo>
                  <a:lnTo>
                    <a:pt x="488" y="2367"/>
                  </a:lnTo>
                  <a:lnTo>
                    <a:pt x="488" y="2365"/>
                  </a:lnTo>
                  <a:lnTo>
                    <a:pt x="489" y="2364"/>
                  </a:lnTo>
                  <a:lnTo>
                    <a:pt x="492" y="2365"/>
                  </a:lnTo>
                  <a:lnTo>
                    <a:pt x="496" y="2367"/>
                  </a:lnTo>
                  <a:lnTo>
                    <a:pt x="502" y="2371"/>
                  </a:lnTo>
                  <a:lnTo>
                    <a:pt x="516" y="2381"/>
                  </a:lnTo>
                  <a:lnTo>
                    <a:pt x="535" y="2395"/>
                  </a:lnTo>
                  <a:lnTo>
                    <a:pt x="557" y="2413"/>
                  </a:lnTo>
                  <a:lnTo>
                    <a:pt x="583" y="2434"/>
                  </a:lnTo>
                  <a:lnTo>
                    <a:pt x="610" y="2458"/>
                  </a:lnTo>
                  <a:lnTo>
                    <a:pt x="639" y="2484"/>
                  </a:lnTo>
                  <a:lnTo>
                    <a:pt x="650" y="2494"/>
                  </a:lnTo>
                  <a:lnTo>
                    <a:pt x="660" y="2503"/>
                  </a:lnTo>
                  <a:lnTo>
                    <a:pt x="669" y="2513"/>
                  </a:lnTo>
                  <a:lnTo>
                    <a:pt x="678" y="2522"/>
                  </a:lnTo>
                  <a:close/>
                  <a:moveTo>
                    <a:pt x="678" y="2578"/>
                  </a:moveTo>
                  <a:lnTo>
                    <a:pt x="678" y="2614"/>
                  </a:lnTo>
                  <a:lnTo>
                    <a:pt x="649" y="2584"/>
                  </a:lnTo>
                  <a:lnTo>
                    <a:pt x="626" y="2558"/>
                  </a:lnTo>
                  <a:lnTo>
                    <a:pt x="618" y="2548"/>
                  </a:lnTo>
                  <a:lnTo>
                    <a:pt x="612" y="2541"/>
                  </a:lnTo>
                  <a:lnTo>
                    <a:pt x="609" y="2534"/>
                  </a:lnTo>
                  <a:lnTo>
                    <a:pt x="609" y="2532"/>
                  </a:lnTo>
                  <a:lnTo>
                    <a:pt x="611" y="2531"/>
                  </a:lnTo>
                  <a:lnTo>
                    <a:pt x="616" y="2532"/>
                  </a:lnTo>
                  <a:lnTo>
                    <a:pt x="621" y="2535"/>
                  </a:lnTo>
                  <a:lnTo>
                    <a:pt x="630" y="2541"/>
                  </a:lnTo>
                  <a:lnTo>
                    <a:pt x="651" y="2556"/>
                  </a:lnTo>
                  <a:lnTo>
                    <a:pt x="678" y="2578"/>
                  </a:lnTo>
                  <a:close/>
                  <a:moveTo>
                    <a:pt x="678" y="2673"/>
                  </a:moveTo>
                  <a:lnTo>
                    <a:pt x="678" y="2713"/>
                  </a:lnTo>
                  <a:lnTo>
                    <a:pt x="669" y="2704"/>
                  </a:lnTo>
                  <a:lnTo>
                    <a:pt x="659" y="2695"/>
                  </a:lnTo>
                  <a:lnTo>
                    <a:pt x="648" y="2686"/>
                  </a:lnTo>
                  <a:lnTo>
                    <a:pt x="638" y="2676"/>
                  </a:lnTo>
                  <a:lnTo>
                    <a:pt x="607" y="2648"/>
                  </a:lnTo>
                  <a:lnTo>
                    <a:pt x="578" y="2620"/>
                  </a:lnTo>
                  <a:lnTo>
                    <a:pt x="553" y="2595"/>
                  </a:lnTo>
                  <a:lnTo>
                    <a:pt x="531" y="2571"/>
                  </a:lnTo>
                  <a:lnTo>
                    <a:pt x="513" y="2553"/>
                  </a:lnTo>
                  <a:lnTo>
                    <a:pt x="500" y="2537"/>
                  </a:lnTo>
                  <a:lnTo>
                    <a:pt x="495" y="2532"/>
                  </a:lnTo>
                  <a:lnTo>
                    <a:pt x="492" y="2526"/>
                  </a:lnTo>
                  <a:lnTo>
                    <a:pt x="491" y="2523"/>
                  </a:lnTo>
                  <a:lnTo>
                    <a:pt x="491" y="2521"/>
                  </a:lnTo>
                  <a:lnTo>
                    <a:pt x="492" y="2521"/>
                  </a:lnTo>
                  <a:lnTo>
                    <a:pt x="495" y="2521"/>
                  </a:lnTo>
                  <a:lnTo>
                    <a:pt x="501" y="2523"/>
                  </a:lnTo>
                  <a:lnTo>
                    <a:pt x="506" y="2527"/>
                  </a:lnTo>
                  <a:lnTo>
                    <a:pt x="522" y="2538"/>
                  </a:lnTo>
                  <a:lnTo>
                    <a:pt x="542" y="2554"/>
                  </a:lnTo>
                  <a:lnTo>
                    <a:pt x="566" y="2573"/>
                  </a:lnTo>
                  <a:lnTo>
                    <a:pt x="592" y="2596"/>
                  </a:lnTo>
                  <a:lnTo>
                    <a:pt x="622" y="2622"/>
                  </a:lnTo>
                  <a:lnTo>
                    <a:pt x="653" y="2650"/>
                  </a:lnTo>
                  <a:lnTo>
                    <a:pt x="666" y="2662"/>
                  </a:lnTo>
                  <a:lnTo>
                    <a:pt x="678" y="2673"/>
                  </a:lnTo>
                  <a:close/>
                  <a:moveTo>
                    <a:pt x="678" y="2727"/>
                  </a:moveTo>
                  <a:lnTo>
                    <a:pt x="678" y="2752"/>
                  </a:lnTo>
                  <a:lnTo>
                    <a:pt x="662" y="2735"/>
                  </a:lnTo>
                  <a:lnTo>
                    <a:pt x="651" y="2721"/>
                  </a:lnTo>
                  <a:lnTo>
                    <a:pt x="647" y="2716"/>
                  </a:lnTo>
                  <a:lnTo>
                    <a:pt x="644" y="2712"/>
                  </a:lnTo>
                  <a:lnTo>
                    <a:pt x="643" y="2708"/>
                  </a:lnTo>
                  <a:lnTo>
                    <a:pt x="643" y="2707"/>
                  </a:lnTo>
                  <a:lnTo>
                    <a:pt x="644" y="2706"/>
                  </a:lnTo>
                  <a:lnTo>
                    <a:pt x="647" y="2707"/>
                  </a:lnTo>
                  <a:lnTo>
                    <a:pt x="650" y="2708"/>
                  </a:lnTo>
                  <a:lnTo>
                    <a:pt x="654" y="2710"/>
                  </a:lnTo>
                  <a:lnTo>
                    <a:pt x="664" y="2717"/>
                  </a:lnTo>
                  <a:lnTo>
                    <a:pt x="678" y="2727"/>
                  </a:lnTo>
                  <a:close/>
                  <a:moveTo>
                    <a:pt x="678" y="2770"/>
                  </a:moveTo>
                  <a:lnTo>
                    <a:pt x="678" y="2793"/>
                  </a:lnTo>
                  <a:lnTo>
                    <a:pt x="652" y="2772"/>
                  </a:lnTo>
                  <a:lnTo>
                    <a:pt x="620" y="2746"/>
                  </a:lnTo>
                  <a:lnTo>
                    <a:pt x="583" y="2713"/>
                  </a:lnTo>
                  <a:lnTo>
                    <a:pt x="543" y="2677"/>
                  </a:lnTo>
                  <a:lnTo>
                    <a:pt x="511" y="2648"/>
                  </a:lnTo>
                  <a:lnTo>
                    <a:pt x="481" y="2619"/>
                  </a:lnTo>
                  <a:lnTo>
                    <a:pt x="455" y="2592"/>
                  </a:lnTo>
                  <a:lnTo>
                    <a:pt x="433" y="2569"/>
                  </a:lnTo>
                  <a:lnTo>
                    <a:pt x="415" y="2549"/>
                  </a:lnTo>
                  <a:lnTo>
                    <a:pt x="402" y="2534"/>
                  </a:lnTo>
                  <a:lnTo>
                    <a:pt x="396" y="2527"/>
                  </a:lnTo>
                  <a:lnTo>
                    <a:pt x="393" y="2523"/>
                  </a:lnTo>
                  <a:lnTo>
                    <a:pt x="392" y="2520"/>
                  </a:lnTo>
                  <a:lnTo>
                    <a:pt x="392" y="2517"/>
                  </a:lnTo>
                  <a:lnTo>
                    <a:pt x="393" y="2517"/>
                  </a:lnTo>
                  <a:lnTo>
                    <a:pt x="396" y="2518"/>
                  </a:lnTo>
                  <a:lnTo>
                    <a:pt x="401" y="2521"/>
                  </a:lnTo>
                  <a:lnTo>
                    <a:pt x="407" y="2524"/>
                  </a:lnTo>
                  <a:lnTo>
                    <a:pt x="423" y="2536"/>
                  </a:lnTo>
                  <a:lnTo>
                    <a:pt x="444" y="2552"/>
                  </a:lnTo>
                  <a:lnTo>
                    <a:pt x="468" y="2573"/>
                  </a:lnTo>
                  <a:lnTo>
                    <a:pt x="495" y="2596"/>
                  </a:lnTo>
                  <a:lnTo>
                    <a:pt x="525" y="2623"/>
                  </a:lnTo>
                  <a:lnTo>
                    <a:pt x="558" y="2652"/>
                  </a:lnTo>
                  <a:lnTo>
                    <a:pt x="594" y="2685"/>
                  </a:lnTo>
                  <a:lnTo>
                    <a:pt x="627" y="2717"/>
                  </a:lnTo>
                  <a:lnTo>
                    <a:pt x="655" y="2746"/>
                  </a:lnTo>
                  <a:lnTo>
                    <a:pt x="678" y="2770"/>
                  </a:lnTo>
                  <a:close/>
                  <a:moveTo>
                    <a:pt x="678" y="2805"/>
                  </a:moveTo>
                  <a:lnTo>
                    <a:pt x="678" y="2842"/>
                  </a:lnTo>
                  <a:lnTo>
                    <a:pt x="629" y="2793"/>
                  </a:lnTo>
                  <a:lnTo>
                    <a:pt x="590" y="2753"/>
                  </a:lnTo>
                  <a:lnTo>
                    <a:pt x="576" y="2738"/>
                  </a:lnTo>
                  <a:lnTo>
                    <a:pt x="565" y="2726"/>
                  </a:lnTo>
                  <a:lnTo>
                    <a:pt x="559" y="2718"/>
                  </a:lnTo>
                  <a:lnTo>
                    <a:pt x="558" y="2714"/>
                  </a:lnTo>
                  <a:lnTo>
                    <a:pt x="559" y="2713"/>
                  </a:lnTo>
                  <a:lnTo>
                    <a:pt x="562" y="2714"/>
                  </a:lnTo>
                  <a:lnTo>
                    <a:pt x="565" y="2715"/>
                  </a:lnTo>
                  <a:lnTo>
                    <a:pt x="569" y="2717"/>
                  </a:lnTo>
                  <a:lnTo>
                    <a:pt x="580" y="2725"/>
                  </a:lnTo>
                  <a:lnTo>
                    <a:pt x="595" y="2736"/>
                  </a:lnTo>
                  <a:lnTo>
                    <a:pt x="632" y="2766"/>
                  </a:lnTo>
                  <a:lnTo>
                    <a:pt x="678" y="2805"/>
                  </a:lnTo>
                  <a:close/>
                  <a:moveTo>
                    <a:pt x="678" y="2880"/>
                  </a:moveTo>
                  <a:lnTo>
                    <a:pt x="678" y="2917"/>
                  </a:lnTo>
                  <a:lnTo>
                    <a:pt x="655" y="2896"/>
                  </a:lnTo>
                  <a:lnTo>
                    <a:pt x="621" y="2864"/>
                  </a:lnTo>
                  <a:lnTo>
                    <a:pt x="589" y="2834"/>
                  </a:lnTo>
                  <a:lnTo>
                    <a:pt x="560" y="2806"/>
                  </a:lnTo>
                  <a:lnTo>
                    <a:pt x="536" y="2782"/>
                  </a:lnTo>
                  <a:lnTo>
                    <a:pt x="516" y="2761"/>
                  </a:lnTo>
                  <a:lnTo>
                    <a:pt x="502" y="2745"/>
                  </a:lnTo>
                  <a:lnTo>
                    <a:pt x="496" y="2738"/>
                  </a:lnTo>
                  <a:lnTo>
                    <a:pt x="493" y="2734"/>
                  </a:lnTo>
                  <a:lnTo>
                    <a:pt x="491" y="2729"/>
                  </a:lnTo>
                  <a:lnTo>
                    <a:pt x="491" y="2727"/>
                  </a:lnTo>
                  <a:lnTo>
                    <a:pt x="493" y="2727"/>
                  </a:lnTo>
                  <a:lnTo>
                    <a:pt x="496" y="2728"/>
                  </a:lnTo>
                  <a:lnTo>
                    <a:pt x="501" y="2731"/>
                  </a:lnTo>
                  <a:lnTo>
                    <a:pt x="508" y="2736"/>
                  </a:lnTo>
                  <a:lnTo>
                    <a:pt x="524" y="2748"/>
                  </a:lnTo>
                  <a:lnTo>
                    <a:pt x="546" y="2766"/>
                  </a:lnTo>
                  <a:lnTo>
                    <a:pt x="573" y="2788"/>
                  </a:lnTo>
                  <a:lnTo>
                    <a:pt x="602" y="2813"/>
                  </a:lnTo>
                  <a:lnTo>
                    <a:pt x="635" y="2842"/>
                  </a:lnTo>
                  <a:lnTo>
                    <a:pt x="670" y="2873"/>
                  </a:lnTo>
                  <a:lnTo>
                    <a:pt x="678" y="2880"/>
                  </a:lnTo>
                  <a:close/>
                  <a:moveTo>
                    <a:pt x="678" y="2950"/>
                  </a:moveTo>
                  <a:lnTo>
                    <a:pt x="678" y="2983"/>
                  </a:lnTo>
                  <a:lnTo>
                    <a:pt x="662" y="2969"/>
                  </a:lnTo>
                  <a:lnTo>
                    <a:pt x="645" y="2954"/>
                  </a:lnTo>
                  <a:lnTo>
                    <a:pt x="629" y="2939"/>
                  </a:lnTo>
                  <a:lnTo>
                    <a:pt x="611" y="2923"/>
                  </a:lnTo>
                  <a:lnTo>
                    <a:pt x="576" y="2890"/>
                  </a:lnTo>
                  <a:lnTo>
                    <a:pt x="543" y="2859"/>
                  </a:lnTo>
                  <a:lnTo>
                    <a:pt x="513" y="2832"/>
                  </a:lnTo>
                  <a:lnTo>
                    <a:pt x="489" y="2806"/>
                  </a:lnTo>
                  <a:lnTo>
                    <a:pt x="468" y="2784"/>
                  </a:lnTo>
                  <a:lnTo>
                    <a:pt x="452" y="2768"/>
                  </a:lnTo>
                  <a:lnTo>
                    <a:pt x="448" y="2761"/>
                  </a:lnTo>
                  <a:lnTo>
                    <a:pt x="444" y="2757"/>
                  </a:lnTo>
                  <a:lnTo>
                    <a:pt x="441" y="2752"/>
                  </a:lnTo>
                  <a:lnTo>
                    <a:pt x="441" y="2750"/>
                  </a:lnTo>
                  <a:lnTo>
                    <a:pt x="444" y="2750"/>
                  </a:lnTo>
                  <a:lnTo>
                    <a:pt x="447" y="2751"/>
                  </a:lnTo>
                  <a:lnTo>
                    <a:pt x="451" y="2755"/>
                  </a:lnTo>
                  <a:lnTo>
                    <a:pt x="458" y="2759"/>
                  </a:lnTo>
                  <a:lnTo>
                    <a:pt x="476" y="2772"/>
                  </a:lnTo>
                  <a:lnTo>
                    <a:pt x="498" y="2790"/>
                  </a:lnTo>
                  <a:lnTo>
                    <a:pt x="525" y="2813"/>
                  </a:lnTo>
                  <a:lnTo>
                    <a:pt x="555" y="2840"/>
                  </a:lnTo>
                  <a:lnTo>
                    <a:pt x="589" y="2868"/>
                  </a:lnTo>
                  <a:lnTo>
                    <a:pt x="624" y="2900"/>
                  </a:lnTo>
                  <a:lnTo>
                    <a:pt x="639" y="2913"/>
                  </a:lnTo>
                  <a:lnTo>
                    <a:pt x="652" y="2926"/>
                  </a:lnTo>
                  <a:lnTo>
                    <a:pt x="665" y="2938"/>
                  </a:lnTo>
                  <a:lnTo>
                    <a:pt x="678" y="2950"/>
                  </a:lnTo>
                  <a:close/>
                  <a:moveTo>
                    <a:pt x="334" y="2651"/>
                  </a:moveTo>
                  <a:lnTo>
                    <a:pt x="332" y="2652"/>
                  </a:lnTo>
                  <a:lnTo>
                    <a:pt x="329" y="2650"/>
                  </a:lnTo>
                  <a:lnTo>
                    <a:pt x="324" y="2648"/>
                  </a:lnTo>
                  <a:lnTo>
                    <a:pt x="318" y="2643"/>
                  </a:lnTo>
                  <a:lnTo>
                    <a:pt x="301" y="2630"/>
                  </a:lnTo>
                  <a:lnTo>
                    <a:pt x="280" y="2613"/>
                  </a:lnTo>
                  <a:lnTo>
                    <a:pt x="255" y="2591"/>
                  </a:lnTo>
                  <a:lnTo>
                    <a:pt x="226" y="2566"/>
                  </a:lnTo>
                  <a:lnTo>
                    <a:pt x="194" y="2537"/>
                  </a:lnTo>
                  <a:lnTo>
                    <a:pt x="161" y="2506"/>
                  </a:lnTo>
                  <a:lnTo>
                    <a:pt x="128" y="2474"/>
                  </a:lnTo>
                  <a:lnTo>
                    <a:pt x="97" y="2443"/>
                  </a:lnTo>
                  <a:lnTo>
                    <a:pt x="70" y="2416"/>
                  </a:lnTo>
                  <a:lnTo>
                    <a:pt x="45" y="2392"/>
                  </a:lnTo>
                  <a:lnTo>
                    <a:pt x="27" y="2371"/>
                  </a:lnTo>
                  <a:lnTo>
                    <a:pt x="12" y="2354"/>
                  </a:lnTo>
                  <a:lnTo>
                    <a:pt x="7" y="2347"/>
                  </a:lnTo>
                  <a:lnTo>
                    <a:pt x="3" y="2343"/>
                  </a:lnTo>
                  <a:lnTo>
                    <a:pt x="2" y="2340"/>
                  </a:lnTo>
                  <a:lnTo>
                    <a:pt x="1" y="2338"/>
                  </a:lnTo>
                  <a:lnTo>
                    <a:pt x="3" y="2338"/>
                  </a:lnTo>
                  <a:lnTo>
                    <a:pt x="7" y="2339"/>
                  </a:lnTo>
                  <a:lnTo>
                    <a:pt x="11" y="2341"/>
                  </a:lnTo>
                  <a:lnTo>
                    <a:pt x="17" y="2345"/>
                  </a:lnTo>
                  <a:lnTo>
                    <a:pt x="33" y="2358"/>
                  </a:lnTo>
                  <a:lnTo>
                    <a:pt x="55" y="2376"/>
                  </a:lnTo>
                  <a:lnTo>
                    <a:pt x="81" y="2398"/>
                  </a:lnTo>
                  <a:lnTo>
                    <a:pt x="109" y="2424"/>
                  </a:lnTo>
                  <a:lnTo>
                    <a:pt x="140" y="2453"/>
                  </a:lnTo>
                  <a:lnTo>
                    <a:pt x="174" y="2484"/>
                  </a:lnTo>
                  <a:lnTo>
                    <a:pt x="208" y="2516"/>
                  </a:lnTo>
                  <a:lnTo>
                    <a:pt x="238" y="2546"/>
                  </a:lnTo>
                  <a:lnTo>
                    <a:pt x="266" y="2574"/>
                  </a:lnTo>
                  <a:lnTo>
                    <a:pt x="290" y="2598"/>
                  </a:lnTo>
                  <a:lnTo>
                    <a:pt x="309" y="2619"/>
                  </a:lnTo>
                  <a:lnTo>
                    <a:pt x="323" y="2634"/>
                  </a:lnTo>
                  <a:lnTo>
                    <a:pt x="329" y="2641"/>
                  </a:lnTo>
                  <a:lnTo>
                    <a:pt x="332" y="2645"/>
                  </a:lnTo>
                  <a:lnTo>
                    <a:pt x="333" y="2650"/>
                  </a:lnTo>
                  <a:lnTo>
                    <a:pt x="334" y="2651"/>
                  </a:lnTo>
                  <a:close/>
                  <a:moveTo>
                    <a:pt x="244" y="2533"/>
                  </a:moveTo>
                  <a:lnTo>
                    <a:pt x="245" y="2533"/>
                  </a:lnTo>
                  <a:lnTo>
                    <a:pt x="248" y="2534"/>
                  </a:lnTo>
                  <a:lnTo>
                    <a:pt x="254" y="2537"/>
                  </a:lnTo>
                  <a:lnTo>
                    <a:pt x="259" y="2542"/>
                  </a:lnTo>
                  <a:lnTo>
                    <a:pt x="277" y="2554"/>
                  </a:lnTo>
                  <a:lnTo>
                    <a:pt x="298" y="2571"/>
                  </a:lnTo>
                  <a:lnTo>
                    <a:pt x="324" y="2593"/>
                  </a:lnTo>
                  <a:lnTo>
                    <a:pt x="353" y="2619"/>
                  </a:lnTo>
                  <a:lnTo>
                    <a:pt x="385" y="2648"/>
                  </a:lnTo>
                  <a:lnTo>
                    <a:pt x="419" y="2680"/>
                  </a:lnTo>
                  <a:lnTo>
                    <a:pt x="453" y="2712"/>
                  </a:lnTo>
                  <a:lnTo>
                    <a:pt x="484" y="2741"/>
                  </a:lnTo>
                  <a:lnTo>
                    <a:pt x="513" y="2769"/>
                  </a:lnTo>
                  <a:lnTo>
                    <a:pt x="537" y="2793"/>
                  </a:lnTo>
                  <a:lnTo>
                    <a:pt x="557" y="2813"/>
                  </a:lnTo>
                  <a:lnTo>
                    <a:pt x="572" y="2830"/>
                  </a:lnTo>
                  <a:lnTo>
                    <a:pt x="576" y="2836"/>
                  </a:lnTo>
                  <a:lnTo>
                    <a:pt x="580" y="2841"/>
                  </a:lnTo>
                  <a:lnTo>
                    <a:pt x="581" y="2844"/>
                  </a:lnTo>
                  <a:lnTo>
                    <a:pt x="583" y="2846"/>
                  </a:lnTo>
                  <a:lnTo>
                    <a:pt x="580" y="2846"/>
                  </a:lnTo>
                  <a:lnTo>
                    <a:pt x="577" y="2845"/>
                  </a:lnTo>
                  <a:lnTo>
                    <a:pt x="573" y="2843"/>
                  </a:lnTo>
                  <a:lnTo>
                    <a:pt x="566" y="2838"/>
                  </a:lnTo>
                  <a:lnTo>
                    <a:pt x="549" y="2826"/>
                  </a:lnTo>
                  <a:lnTo>
                    <a:pt x="527" y="2809"/>
                  </a:lnTo>
                  <a:lnTo>
                    <a:pt x="502" y="2787"/>
                  </a:lnTo>
                  <a:lnTo>
                    <a:pt x="472" y="2761"/>
                  </a:lnTo>
                  <a:lnTo>
                    <a:pt x="440" y="2733"/>
                  </a:lnTo>
                  <a:lnTo>
                    <a:pt x="406" y="2702"/>
                  </a:lnTo>
                  <a:lnTo>
                    <a:pt x="372" y="2670"/>
                  </a:lnTo>
                  <a:lnTo>
                    <a:pt x="341" y="2640"/>
                  </a:lnTo>
                  <a:lnTo>
                    <a:pt x="312" y="2612"/>
                  </a:lnTo>
                  <a:lnTo>
                    <a:pt x="288" y="2587"/>
                  </a:lnTo>
                  <a:lnTo>
                    <a:pt x="269" y="2566"/>
                  </a:lnTo>
                  <a:lnTo>
                    <a:pt x="255" y="2550"/>
                  </a:lnTo>
                  <a:lnTo>
                    <a:pt x="249" y="2544"/>
                  </a:lnTo>
                  <a:lnTo>
                    <a:pt x="246" y="2538"/>
                  </a:lnTo>
                  <a:lnTo>
                    <a:pt x="244" y="2535"/>
                  </a:lnTo>
                  <a:lnTo>
                    <a:pt x="244" y="2533"/>
                  </a:lnTo>
                  <a:close/>
                  <a:moveTo>
                    <a:pt x="65" y="2328"/>
                  </a:moveTo>
                  <a:lnTo>
                    <a:pt x="66" y="2328"/>
                  </a:lnTo>
                  <a:lnTo>
                    <a:pt x="70" y="2329"/>
                  </a:lnTo>
                  <a:lnTo>
                    <a:pt x="74" y="2331"/>
                  </a:lnTo>
                  <a:lnTo>
                    <a:pt x="81" y="2335"/>
                  </a:lnTo>
                  <a:lnTo>
                    <a:pt x="96" y="2347"/>
                  </a:lnTo>
                  <a:lnTo>
                    <a:pt x="117" y="2365"/>
                  </a:lnTo>
                  <a:lnTo>
                    <a:pt x="141" y="2386"/>
                  </a:lnTo>
                  <a:lnTo>
                    <a:pt x="169" y="2410"/>
                  </a:lnTo>
                  <a:lnTo>
                    <a:pt x="200" y="2439"/>
                  </a:lnTo>
                  <a:lnTo>
                    <a:pt x="233" y="2469"/>
                  </a:lnTo>
                  <a:lnTo>
                    <a:pt x="295" y="2528"/>
                  </a:lnTo>
                  <a:lnTo>
                    <a:pt x="344" y="2579"/>
                  </a:lnTo>
                  <a:lnTo>
                    <a:pt x="363" y="2599"/>
                  </a:lnTo>
                  <a:lnTo>
                    <a:pt x="377" y="2616"/>
                  </a:lnTo>
                  <a:lnTo>
                    <a:pt x="382" y="2621"/>
                  </a:lnTo>
                  <a:lnTo>
                    <a:pt x="385" y="2627"/>
                  </a:lnTo>
                  <a:lnTo>
                    <a:pt x="387" y="2630"/>
                  </a:lnTo>
                  <a:lnTo>
                    <a:pt x="387" y="2631"/>
                  </a:lnTo>
                  <a:lnTo>
                    <a:pt x="385" y="2632"/>
                  </a:lnTo>
                  <a:lnTo>
                    <a:pt x="383" y="2631"/>
                  </a:lnTo>
                  <a:lnTo>
                    <a:pt x="377" y="2628"/>
                  </a:lnTo>
                  <a:lnTo>
                    <a:pt x="372" y="2624"/>
                  </a:lnTo>
                  <a:lnTo>
                    <a:pt x="355" y="2612"/>
                  </a:lnTo>
                  <a:lnTo>
                    <a:pt x="335" y="2595"/>
                  </a:lnTo>
                  <a:lnTo>
                    <a:pt x="310" y="2574"/>
                  </a:lnTo>
                  <a:lnTo>
                    <a:pt x="283" y="2549"/>
                  </a:lnTo>
                  <a:lnTo>
                    <a:pt x="252" y="2522"/>
                  </a:lnTo>
                  <a:lnTo>
                    <a:pt x="219" y="2491"/>
                  </a:lnTo>
                  <a:lnTo>
                    <a:pt x="187" y="2460"/>
                  </a:lnTo>
                  <a:lnTo>
                    <a:pt x="157" y="2431"/>
                  </a:lnTo>
                  <a:lnTo>
                    <a:pt x="130" y="2405"/>
                  </a:lnTo>
                  <a:lnTo>
                    <a:pt x="107" y="2381"/>
                  </a:lnTo>
                  <a:lnTo>
                    <a:pt x="88" y="2360"/>
                  </a:lnTo>
                  <a:lnTo>
                    <a:pt x="75" y="2344"/>
                  </a:lnTo>
                  <a:lnTo>
                    <a:pt x="70" y="2338"/>
                  </a:lnTo>
                  <a:lnTo>
                    <a:pt x="66" y="2333"/>
                  </a:lnTo>
                  <a:lnTo>
                    <a:pt x="65" y="2330"/>
                  </a:lnTo>
                  <a:lnTo>
                    <a:pt x="65" y="2328"/>
                  </a:lnTo>
                  <a:close/>
                  <a:moveTo>
                    <a:pt x="309" y="2522"/>
                  </a:moveTo>
                  <a:lnTo>
                    <a:pt x="311" y="2521"/>
                  </a:lnTo>
                  <a:lnTo>
                    <a:pt x="315" y="2522"/>
                  </a:lnTo>
                  <a:lnTo>
                    <a:pt x="319" y="2525"/>
                  </a:lnTo>
                  <a:lnTo>
                    <a:pt x="324" y="2528"/>
                  </a:lnTo>
                  <a:lnTo>
                    <a:pt x="341" y="2541"/>
                  </a:lnTo>
                  <a:lnTo>
                    <a:pt x="362" y="2558"/>
                  </a:lnTo>
                  <a:lnTo>
                    <a:pt x="387" y="2579"/>
                  </a:lnTo>
                  <a:lnTo>
                    <a:pt x="416" y="2603"/>
                  </a:lnTo>
                  <a:lnTo>
                    <a:pt x="447" y="2631"/>
                  </a:lnTo>
                  <a:lnTo>
                    <a:pt x="480" y="2662"/>
                  </a:lnTo>
                  <a:lnTo>
                    <a:pt x="543" y="2721"/>
                  </a:lnTo>
                  <a:lnTo>
                    <a:pt x="594" y="2772"/>
                  </a:lnTo>
                  <a:lnTo>
                    <a:pt x="613" y="2792"/>
                  </a:lnTo>
                  <a:lnTo>
                    <a:pt x="627" y="2808"/>
                  </a:lnTo>
                  <a:lnTo>
                    <a:pt x="632" y="2814"/>
                  </a:lnTo>
                  <a:lnTo>
                    <a:pt x="635" y="2819"/>
                  </a:lnTo>
                  <a:lnTo>
                    <a:pt x="637" y="2822"/>
                  </a:lnTo>
                  <a:lnTo>
                    <a:pt x="637" y="2824"/>
                  </a:lnTo>
                  <a:lnTo>
                    <a:pt x="635" y="2825"/>
                  </a:lnTo>
                  <a:lnTo>
                    <a:pt x="632" y="2824"/>
                  </a:lnTo>
                  <a:lnTo>
                    <a:pt x="628" y="2821"/>
                  </a:lnTo>
                  <a:lnTo>
                    <a:pt x="621" y="2817"/>
                  </a:lnTo>
                  <a:lnTo>
                    <a:pt x="605" y="2805"/>
                  </a:lnTo>
                  <a:lnTo>
                    <a:pt x="584" y="2789"/>
                  </a:lnTo>
                  <a:lnTo>
                    <a:pt x="558" y="2768"/>
                  </a:lnTo>
                  <a:lnTo>
                    <a:pt x="530" y="2742"/>
                  </a:lnTo>
                  <a:lnTo>
                    <a:pt x="499" y="2715"/>
                  </a:lnTo>
                  <a:lnTo>
                    <a:pt x="466" y="2685"/>
                  </a:lnTo>
                  <a:lnTo>
                    <a:pt x="433" y="2654"/>
                  </a:lnTo>
                  <a:lnTo>
                    <a:pt x="403" y="2625"/>
                  </a:lnTo>
                  <a:lnTo>
                    <a:pt x="375" y="2598"/>
                  </a:lnTo>
                  <a:lnTo>
                    <a:pt x="352" y="2575"/>
                  </a:lnTo>
                  <a:lnTo>
                    <a:pt x="333" y="2554"/>
                  </a:lnTo>
                  <a:lnTo>
                    <a:pt x="319" y="2538"/>
                  </a:lnTo>
                  <a:lnTo>
                    <a:pt x="315" y="2532"/>
                  </a:lnTo>
                  <a:lnTo>
                    <a:pt x="311" y="2527"/>
                  </a:lnTo>
                  <a:lnTo>
                    <a:pt x="309" y="2523"/>
                  </a:lnTo>
                  <a:lnTo>
                    <a:pt x="309" y="2522"/>
                  </a:lnTo>
                  <a:close/>
                  <a:moveTo>
                    <a:pt x="145" y="2326"/>
                  </a:moveTo>
                  <a:lnTo>
                    <a:pt x="147" y="2326"/>
                  </a:lnTo>
                  <a:lnTo>
                    <a:pt x="149" y="2328"/>
                  </a:lnTo>
                  <a:lnTo>
                    <a:pt x="155" y="2330"/>
                  </a:lnTo>
                  <a:lnTo>
                    <a:pt x="160" y="2333"/>
                  </a:lnTo>
                  <a:lnTo>
                    <a:pt x="176" y="2345"/>
                  </a:lnTo>
                  <a:lnTo>
                    <a:pt x="195" y="2362"/>
                  </a:lnTo>
                  <a:lnTo>
                    <a:pt x="247" y="2406"/>
                  </a:lnTo>
                  <a:lnTo>
                    <a:pt x="308" y="2462"/>
                  </a:lnTo>
                  <a:lnTo>
                    <a:pt x="369" y="2520"/>
                  </a:lnTo>
                  <a:lnTo>
                    <a:pt x="417" y="2569"/>
                  </a:lnTo>
                  <a:lnTo>
                    <a:pt x="435" y="2589"/>
                  </a:lnTo>
                  <a:lnTo>
                    <a:pt x="448" y="2605"/>
                  </a:lnTo>
                  <a:lnTo>
                    <a:pt x="452" y="2610"/>
                  </a:lnTo>
                  <a:lnTo>
                    <a:pt x="456" y="2614"/>
                  </a:lnTo>
                  <a:lnTo>
                    <a:pt x="458" y="2619"/>
                  </a:lnTo>
                  <a:lnTo>
                    <a:pt x="458" y="2620"/>
                  </a:lnTo>
                  <a:lnTo>
                    <a:pt x="456" y="2621"/>
                  </a:lnTo>
                  <a:lnTo>
                    <a:pt x="452" y="2620"/>
                  </a:lnTo>
                  <a:lnTo>
                    <a:pt x="448" y="2617"/>
                  </a:lnTo>
                  <a:lnTo>
                    <a:pt x="442" y="2613"/>
                  </a:lnTo>
                  <a:lnTo>
                    <a:pt x="427" y="2602"/>
                  </a:lnTo>
                  <a:lnTo>
                    <a:pt x="406" y="2586"/>
                  </a:lnTo>
                  <a:lnTo>
                    <a:pt x="382" y="2566"/>
                  </a:lnTo>
                  <a:lnTo>
                    <a:pt x="355" y="2542"/>
                  </a:lnTo>
                  <a:lnTo>
                    <a:pt x="326" y="2515"/>
                  </a:lnTo>
                  <a:lnTo>
                    <a:pt x="294" y="2485"/>
                  </a:lnTo>
                  <a:lnTo>
                    <a:pt x="263" y="2456"/>
                  </a:lnTo>
                  <a:lnTo>
                    <a:pt x="233" y="2427"/>
                  </a:lnTo>
                  <a:lnTo>
                    <a:pt x="208" y="2402"/>
                  </a:lnTo>
                  <a:lnTo>
                    <a:pt x="185" y="2378"/>
                  </a:lnTo>
                  <a:lnTo>
                    <a:pt x="168" y="2358"/>
                  </a:lnTo>
                  <a:lnTo>
                    <a:pt x="155" y="2343"/>
                  </a:lnTo>
                  <a:lnTo>
                    <a:pt x="150" y="2336"/>
                  </a:lnTo>
                  <a:lnTo>
                    <a:pt x="147" y="2332"/>
                  </a:lnTo>
                  <a:lnTo>
                    <a:pt x="145" y="2329"/>
                  </a:lnTo>
                  <a:lnTo>
                    <a:pt x="145" y="2326"/>
                  </a:lnTo>
                  <a:close/>
                  <a:moveTo>
                    <a:pt x="242" y="2333"/>
                  </a:moveTo>
                  <a:lnTo>
                    <a:pt x="243" y="2332"/>
                  </a:lnTo>
                  <a:lnTo>
                    <a:pt x="246" y="2333"/>
                  </a:lnTo>
                  <a:lnTo>
                    <a:pt x="251" y="2335"/>
                  </a:lnTo>
                  <a:lnTo>
                    <a:pt x="256" y="2339"/>
                  </a:lnTo>
                  <a:lnTo>
                    <a:pt x="271" y="2350"/>
                  </a:lnTo>
                  <a:lnTo>
                    <a:pt x="291" y="2365"/>
                  </a:lnTo>
                  <a:lnTo>
                    <a:pt x="341" y="2408"/>
                  </a:lnTo>
                  <a:lnTo>
                    <a:pt x="401" y="2462"/>
                  </a:lnTo>
                  <a:lnTo>
                    <a:pt x="459" y="2518"/>
                  </a:lnTo>
                  <a:lnTo>
                    <a:pt x="506" y="2567"/>
                  </a:lnTo>
                  <a:lnTo>
                    <a:pt x="524" y="2586"/>
                  </a:lnTo>
                  <a:lnTo>
                    <a:pt x="536" y="2601"/>
                  </a:lnTo>
                  <a:lnTo>
                    <a:pt x="541" y="2607"/>
                  </a:lnTo>
                  <a:lnTo>
                    <a:pt x="544" y="2611"/>
                  </a:lnTo>
                  <a:lnTo>
                    <a:pt x="545" y="2614"/>
                  </a:lnTo>
                  <a:lnTo>
                    <a:pt x="545" y="2617"/>
                  </a:lnTo>
                  <a:lnTo>
                    <a:pt x="544" y="2618"/>
                  </a:lnTo>
                  <a:lnTo>
                    <a:pt x="541" y="2617"/>
                  </a:lnTo>
                  <a:lnTo>
                    <a:pt x="536" y="2614"/>
                  </a:lnTo>
                  <a:lnTo>
                    <a:pt x="531" y="2610"/>
                  </a:lnTo>
                  <a:lnTo>
                    <a:pt x="515" y="2600"/>
                  </a:lnTo>
                  <a:lnTo>
                    <a:pt x="495" y="2585"/>
                  </a:lnTo>
                  <a:lnTo>
                    <a:pt x="472" y="2565"/>
                  </a:lnTo>
                  <a:lnTo>
                    <a:pt x="446" y="2542"/>
                  </a:lnTo>
                  <a:lnTo>
                    <a:pt x="416" y="2516"/>
                  </a:lnTo>
                  <a:lnTo>
                    <a:pt x="385" y="2488"/>
                  </a:lnTo>
                  <a:lnTo>
                    <a:pt x="355" y="2459"/>
                  </a:lnTo>
                  <a:lnTo>
                    <a:pt x="328" y="2431"/>
                  </a:lnTo>
                  <a:lnTo>
                    <a:pt x="302" y="2406"/>
                  </a:lnTo>
                  <a:lnTo>
                    <a:pt x="280" y="2384"/>
                  </a:lnTo>
                  <a:lnTo>
                    <a:pt x="264" y="2364"/>
                  </a:lnTo>
                  <a:lnTo>
                    <a:pt x="251" y="2349"/>
                  </a:lnTo>
                  <a:lnTo>
                    <a:pt x="246" y="2343"/>
                  </a:lnTo>
                  <a:lnTo>
                    <a:pt x="243" y="2339"/>
                  </a:lnTo>
                  <a:lnTo>
                    <a:pt x="242" y="2334"/>
                  </a:lnTo>
                  <a:lnTo>
                    <a:pt x="242" y="2333"/>
                  </a:lnTo>
                  <a:close/>
                  <a:moveTo>
                    <a:pt x="108" y="2159"/>
                  </a:moveTo>
                  <a:lnTo>
                    <a:pt x="109" y="2159"/>
                  </a:lnTo>
                  <a:lnTo>
                    <a:pt x="113" y="2160"/>
                  </a:lnTo>
                  <a:lnTo>
                    <a:pt x="117" y="2162"/>
                  </a:lnTo>
                  <a:lnTo>
                    <a:pt x="123" y="2165"/>
                  </a:lnTo>
                  <a:lnTo>
                    <a:pt x="137" y="2175"/>
                  </a:lnTo>
                  <a:lnTo>
                    <a:pt x="156" y="2191"/>
                  </a:lnTo>
                  <a:lnTo>
                    <a:pt x="203" y="2232"/>
                  </a:lnTo>
                  <a:lnTo>
                    <a:pt x="260" y="2285"/>
                  </a:lnTo>
                  <a:lnTo>
                    <a:pt x="316" y="2339"/>
                  </a:lnTo>
                  <a:lnTo>
                    <a:pt x="361" y="2385"/>
                  </a:lnTo>
                  <a:lnTo>
                    <a:pt x="377" y="2404"/>
                  </a:lnTo>
                  <a:lnTo>
                    <a:pt x="390" y="2418"/>
                  </a:lnTo>
                  <a:lnTo>
                    <a:pt x="393" y="2424"/>
                  </a:lnTo>
                  <a:lnTo>
                    <a:pt x="396" y="2428"/>
                  </a:lnTo>
                  <a:lnTo>
                    <a:pt x="397" y="2431"/>
                  </a:lnTo>
                  <a:lnTo>
                    <a:pt x="397" y="2434"/>
                  </a:lnTo>
                  <a:lnTo>
                    <a:pt x="396" y="2435"/>
                  </a:lnTo>
                  <a:lnTo>
                    <a:pt x="393" y="2434"/>
                  </a:lnTo>
                  <a:lnTo>
                    <a:pt x="388" y="2431"/>
                  </a:lnTo>
                  <a:lnTo>
                    <a:pt x="383" y="2428"/>
                  </a:lnTo>
                  <a:lnTo>
                    <a:pt x="369" y="2417"/>
                  </a:lnTo>
                  <a:lnTo>
                    <a:pt x="350" y="2403"/>
                  </a:lnTo>
                  <a:lnTo>
                    <a:pt x="328" y="2384"/>
                  </a:lnTo>
                  <a:lnTo>
                    <a:pt x="302" y="2362"/>
                  </a:lnTo>
                  <a:lnTo>
                    <a:pt x="274" y="2336"/>
                  </a:lnTo>
                  <a:lnTo>
                    <a:pt x="245" y="2309"/>
                  </a:lnTo>
                  <a:lnTo>
                    <a:pt x="216" y="2281"/>
                  </a:lnTo>
                  <a:lnTo>
                    <a:pt x="189" y="2255"/>
                  </a:lnTo>
                  <a:lnTo>
                    <a:pt x="166" y="2230"/>
                  </a:lnTo>
                  <a:lnTo>
                    <a:pt x="145" y="2208"/>
                  </a:lnTo>
                  <a:lnTo>
                    <a:pt x="128" y="2190"/>
                  </a:lnTo>
                  <a:lnTo>
                    <a:pt x="116" y="2174"/>
                  </a:lnTo>
                  <a:lnTo>
                    <a:pt x="113" y="2169"/>
                  </a:lnTo>
                  <a:lnTo>
                    <a:pt x="109" y="2164"/>
                  </a:lnTo>
                  <a:lnTo>
                    <a:pt x="108" y="2161"/>
                  </a:lnTo>
                  <a:lnTo>
                    <a:pt x="108" y="2159"/>
                  </a:lnTo>
                  <a:close/>
                  <a:moveTo>
                    <a:pt x="355" y="2346"/>
                  </a:moveTo>
                  <a:lnTo>
                    <a:pt x="358" y="2345"/>
                  </a:lnTo>
                  <a:lnTo>
                    <a:pt x="361" y="2346"/>
                  </a:lnTo>
                  <a:lnTo>
                    <a:pt x="365" y="2349"/>
                  </a:lnTo>
                  <a:lnTo>
                    <a:pt x="371" y="2352"/>
                  </a:lnTo>
                  <a:lnTo>
                    <a:pt x="385" y="2363"/>
                  </a:lnTo>
                  <a:lnTo>
                    <a:pt x="405" y="2377"/>
                  </a:lnTo>
                  <a:lnTo>
                    <a:pt x="427" y="2396"/>
                  </a:lnTo>
                  <a:lnTo>
                    <a:pt x="453" y="2418"/>
                  </a:lnTo>
                  <a:lnTo>
                    <a:pt x="481" y="2443"/>
                  </a:lnTo>
                  <a:lnTo>
                    <a:pt x="511" y="2471"/>
                  </a:lnTo>
                  <a:lnTo>
                    <a:pt x="541" y="2499"/>
                  </a:lnTo>
                  <a:lnTo>
                    <a:pt x="567" y="2525"/>
                  </a:lnTo>
                  <a:lnTo>
                    <a:pt x="592" y="2549"/>
                  </a:lnTo>
                  <a:lnTo>
                    <a:pt x="612" y="2571"/>
                  </a:lnTo>
                  <a:lnTo>
                    <a:pt x="630" y="2589"/>
                  </a:lnTo>
                  <a:lnTo>
                    <a:pt x="642" y="2605"/>
                  </a:lnTo>
                  <a:lnTo>
                    <a:pt x="647" y="2610"/>
                  </a:lnTo>
                  <a:lnTo>
                    <a:pt x="649" y="2614"/>
                  </a:lnTo>
                  <a:lnTo>
                    <a:pt x="651" y="2618"/>
                  </a:lnTo>
                  <a:lnTo>
                    <a:pt x="651" y="2620"/>
                  </a:lnTo>
                  <a:lnTo>
                    <a:pt x="649" y="2621"/>
                  </a:lnTo>
                  <a:lnTo>
                    <a:pt x="645" y="2620"/>
                  </a:lnTo>
                  <a:lnTo>
                    <a:pt x="641" y="2618"/>
                  </a:lnTo>
                  <a:lnTo>
                    <a:pt x="635" y="2614"/>
                  </a:lnTo>
                  <a:lnTo>
                    <a:pt x="621" y="2605"/>
                  </a:lnTo>
                  <a:lnTo>
                    <a:pt x="601" y="2589"/>
                  </a:lnTo>
                  <a:lnTo>
                    <a:pt x="579" y="2571"/>
                  </a:lnTo>
                  <a:lnTo>
                    <a:pt x="553" y="2549"/>
                  </a:lnTo>
                  <a:lnTo>
                    <a:pt x="525" y="2524"/>
                  </a:lnTo>
                  <a:lnTo>
                    <a:pt x="494" y="2496"/>
                  </a:lnTo>
                  <a:lnTo>
                    <a:pt x="466" y="2469"/>
                  </a:lnTo>
                  <a:lnTo>
                    <a:pt x="438" y="2442"/>
                  </a:lnTo>
                  <a:lnTo>
                    <a:pt x="414" y="2418"/>
                  </a:lnTo>
                  <a:lnTo>
                    <a:pt x="393" y="2396"/>
                  </a:lnTo>
                  <a:lnTo>
                    <a:pt x="376" y="2377"/>
                  </a:lnTo>
                  <a:lnTo>
                    <a:pt x="364" y="2362"/>
                  </a:lnTo>
                  <a:lnTo>
                    <a:pt x="360" y="2356"/>
                  </a:lnTo>
                  <a:lnTo>
                    <a:pt x="358" y="2352"/>
                  </a:lnTo>
                  <a:lnTo>
                    <a:pt x="355" y="2349"/>
                  </a:lnTo>
                  <a:lnTo>
                    <a:pt x="355" y="2346"/>
                  </a:lnTo>
                  <a:close/>
                  <a:moveTo>
                    <a:pt x="236" y="2182"/>
                  </a:moveTo>
                  <a:lnTo>
                    <a:pt x="237" y="2181"/>
                  </a:lnTo>
                  <a:lnTo>
                    <a:pt x="241" y="2182"/>
                  </a:lnTo>
                  <a:lnTo>
                    <a:pt x="245" y="2183"/>
                  </a:lnTo>
                  <a:lnTo>
                    <a:pt x="251" y="2186"/>
                  </a:lnTo>
                  <a:lnTo>
                    <a:pt x="265" y="2196"/>
                  </a:lnTo>
                  <a:lnTo>
                    <a:pt x="284" y="2211"/>
                  </a:lnTo>
                  <a:lnTo>
                    <a:pt x="305" y="2229"/>
                  </a:lnTo>
                  <a:lnTo>
                    <a:pt x="330" y="2250"/>
                  </a:lnTo>
                  <a:lnTo>
                    <a:pt x="356" y="2275"/>
                  </a:lnTo>
                  <a:lnTo>
                    <a:pt x="385" y="2301"/>
                  </a:lnTo>
                  <a:lnTo>
                    <a:pt x="413" y="2329"/>
                  </a:lnTo>
                  <a:lnTo>
                    <a:pt x="439" y="2354"/>
                  </a:lnTo>
                  <a:lnTo>
                    <a:pt x="462" y="2378"/>
                  </a:lnTo>
                  <a:lnTo>
                    <a:pt x="482" y="2399"/>
                  </a:lnTo>
                  <a:lnTo>
                    <a:pt x="498" y="2417"/>
                  </a:lnTo>
                  <a:lnTo>
                    <a:pt x="510" y="2431"/>
                  </a:lnTo>
                  <a:lnTo>
                    <a:pt x="514" y="2437"/>
                  </a:lnTo>
                  <a:lnTo>
                    <a:pt x="516" y="2441"/>
                  </a:lnTo>
                  <a:lnTo>
                    <a:pt x="517" y="2445"/>
                  </a:lnTo>
                  <a:lnTo>
                    <a:pt x="517" y="2447"/>
                  </a:lnTo>
                  <a:lnTo>
                    <a:pt x="516" y="2448"/>
                  </a:lnTo>
                  <a:lnTo>
                    <a:pt x="513" y="2447"/>
                  </a:lnTo>
                  <a:lnTo>
                    <a:pt x="509" y="2445"/>
                  </a:lnTo>
                  <a:lnTo>
                    <a:pt x="503" y="2441"/>
                  </a:lnTo>
                  <a:lnTo>
                    <a:pt x="489" y="2431"/>
                  </a:lnTo>
                  <a:lnTo>
                    <a:pt x="471" y="2417"/>
                  </a:lnTo>
                  <a:lnTo>
                    <a:pt x="449" y="2399"/>
                  </a:lnTo>
                  <a:lnTo>
                    <a:pt x="424" y="2378"/>
                  </a:lnTo>
                  <a:lnTo>
                    <a:pt x="397" y="2354"/>
                  </a:lnTo>
                  <a:lnTo>
                    <a:pt x="369" y="2328"/>
                  </a:lnTo>
                  <a:lnTo>
                    <a:pt x="341" y="2300"/>
                  </a:lnTo>
                  <a:lnTo>
                    <a:pt x="315" y="2275"/>
                  </a:lnTo>
                  <a:lnTo>
                    <a:pt x="291" y="2251"/>
                  </a:lnTo>
                  <a:lnTo>
                    <a:pt x="271" y="2229"/>
                  </a:lnTo>
                  <a:lnTo>
                    <a:pt x="256" y="2212"/>
                  </a:lnTo>
                  <a:lnTo>
                    <a:pt x="244" y="2197"/>
                  </a:lnTo>
                  <a:lnTo>
                    <a:pt x="241" y="2191"/>
                  </a:lnTo>
                  <a:lnTo>
                    <a:pt x="237" y="2186"/>
                  </a:lnTo>
                  <a:lnTo>
                    <a:pt x="236" y="2183"/>
                  </a:lnTo>
                  <a:lnTo>
                    <a:pt x="236" y="2182"/>
                  </a:lnTo>
                  <a:close/>
                  <a:moveTo>
                    <a:pt x="133" y="2027"/>
                  </a:moveTo>
                  <a:lnTo>
                    <a:pt x="134" y="2026"/>
                  </a:lnTo>
                  <a:lnTo>
                    <a:pt x="137" y="2027"/>
                  </a:lnTo>
                  <a:lnTo>
                    <a:pt x="140" y="2030"/>
                  </a:lnTo>
                  <a:lnTo>
                    <a:pt x="146" y="2032"/>
                  </a:lnTo>
                  <a:lnTo>
                    <a:pt x="160" y="2042"/>
                  </a:lnTo>
                  <a:lnTo>
                    <a:pt x="178" y="2056"/>
                  </a:lnTo>
                  <a:lnTo>
                    <a:pt x="198" y="2073"/>
                  </a:lnTo>
                  <a:lnTo>
                    <a:pt x="222" y="2094"/>
                  </a:lnTo>
                  <a:lnTo>
                    <a:pt x="247" y="2117"/>
                  </a:lnTo>
                  <a:lnTo>
                    <a:pt x="275" y="2143"/>
                  </a:lnTo>
                  <a:lnTo>
                    <a:pt x="301" y="2169"/>
                  </a:lnTo>
                  <a:lnTo>
                    <a:pt x="326" y="2194"/>
                  </a:lnTo>
                  <a:lnTo>
                    <a:pt x="348" y="2216"/>
                  </a:lnTo>
                  <a:lnTo>
                    <a:pt x="367" y="2237"/>
                  </a:lnTo>
                  <a:lnTo>
                    <a:pt x="382" y="2255"/>
                  </a:lnTo>
                  <a:lnTo>
                    <a:pt x="393" y="2268"/>
                  </a:lnTo>
                  <a:lnTo>
                    <a:pt x="397" y="2274"/>
                  </a:lnTo>
                  <a:lnTo>
                    <a:pt x="399" y="2278"/>
                  </a:lnTo>
                  <a:lnTo>
                    <a:pt x="401" y="2281"/>
                  </a:lnTo>
                  <a:lnTo>
                    <a:pt x="401" y="2283"/>
                  </a:lnTo>
                  <a:lnTo>
                    <a:pt x="399" y="2285"/>
                  </a:lnTo>
                  <a:lnTo>
                    <a:pt x="396" y="2283"/>
                  </a:lnTo>
                  <a:lnTo>
                    <a:pt x="393" y="2281"/>
                  </a:lnTo>
                  <a:lnTo>
                    <a:pt x="387" y="2279"/>
                  </a:lnTo>
                  <a:lnTo>
                    <a:pt x="373" y="2269"/>
                  </a:lnTo>
                  <a:lnTo>
                    <a:pt x="355" y="2256"/>
                  </a:lnTo>
                  <a:lnTo>
                    <a:pt x="334" y="2238"/>
                  </a:lnTo>
                  <a:lnTo>
                    <a:pt x="311" y="2217"/>
                  </a:lnTo>
                  <a:lnTo>
                    <a:pt x="286" y="2194"/>
                  </a:lnTo>
                  <a:lnTo>
                    <a:pt x="258" y="2169"/>
                  </a:lnTo>
                  <a:lnTo>
                    <a:pt x="232" y="2143"/>
                  </a:lnTo>
                  <a:lnTo>
                    <a:pt x="206" y="2118"/>
                  </a:lnTo>
                  <a:lnTo>
                    <a:pt x="184" y="2095"/>
                  </a:lnTo>
                  <a:lnTo>
                    <a:pt x="166" y="2074"/>
                  </a:lnTo>
                  <a:lnTo>
                    <a:pt x="151" y="2056"/>
                  </a:lnTo>
                  <a:lnTo>
                    <a:pt x="140" y="2043"/>
                  </a:lnTo>
                  <a:lnTo>
                    <a:pt x="136" y="2037"/>
                  </a:lnTo>
                  <a:lnTo>
                    <a:pt x="134" y="2033"/>
                  </a:lnTo>
                  <a:lnTo>
                    <a:pt x="133" y="2030"/>
                  </a:lnTo>
                  <a:lnTo>
                    <a:pt x="133" y="2027"/>
                  </a:lnTo>
                  <a:close/>
                  <a:moveTo>
                    <a:pt x="43" y="1883"/>
                  </a:moveTo>
                  <a:lnTo>
                    <a:pt x="44" y="1882"/>
                  </a:lnTo>
                  <a:lnTo>
                    <a:pt x="46" y="1883"/>
                  </a:lnTo>
                  <a:lnTo>
                    <a:pt x="51" y="1884"/>
                  </a:lnTo>
                  <a:lnTo>
                    <a:pt x="55" y="1887"/>
                  </a:lnTo>
                  <a:lnTo>
                    <a:pt x="69" y="1896"/>
                  </a:lnTo>
                  <a:lnTo>
                    <a:pt x="86" y="1909"/>
                  </a:lnTo>
                  <a:lnTo>
                    <a:pt x="106" y="1926"/>
                  </a:lnTo>
                  <a:lnTo>
                    <a:pt x="128" y="1946"/>
                  </a:lnTo>
                  <a:lnTo>
                    <a:pt x="152" y="1969"/>
                  </a:lnTo>
                  <a:lnTo>
                    <a:pt x="179" y="1993"/>
                  </a:lnTo>
                  <a:lnTo>
                    <a:pt x="204" y="2019"/>
                  </a:lnTo>
                  <a:lnTo>
                    <a:pt x="228" y="2043"/>
                  </a:lnTo>
                  <a:lnTo>
                    <a:pt x="249" y="2065"/>
                  </a:lnTo>
                  <a:lnTo>
                    <a:pt x="267" y="2085"/>
                  </a:lnTo>
                  <a:lnTo>
                    <a:pt x="281" y="2103"/>
                  </a:lnTo>
                  <a:lnTo>
                    <a:pt x="292" y="2116"/>
                  </a:lnTo>
                  <a:lnTo>
                    <a:pt x="296" y="2121"/>
                  </a:lnTo>
                  <a:lnTo>
                    <a:pt x="298" y="2126"/>
                  </a:lnTo>
                  <a:lnTo>
                    <a:pt x="299" y="2129"/>
                  </a:lnTo>
                  <a:lnTo>
                    <a:pt x="299" y="2130"/>
                  </a:lnTo>
                  <a:lnTo>
                    <a:pt x="298" y="2131"/>
                  </a:lnTo>
                  <a:lnTo>
                    <a:pt x="295" y="2131"/>
                  </a:lnTo>
                  <a:lnTo>
                    <a:pt x="291" y="2129"/>
                  </a:lnTo>
                  <a:lnTo>
                    <a:pt x="286" y="2126"/>
                  </a:lnTo>
                  <a:lnTo>
                    <a:pt x="273" y="2117"/>
                  </a:lnTo>
                  <a:lnTo>
                    <a:pt x="256" y="2104"/>
                  </a:lnTo>
                  <a:lnTo>
                    <a:pt x="236" y="2087"/>
                  </a:lnTo>
                  <a:lnTo>
                    <a:pt x="213" y="2067"/>
                  </a:lnTo>
                  <a:lnTo>
                    <a:pt x="189" y="2044"/>
                  </a:lnTo>
                  <a:lnTo>
                    <a:pt x="162" y="2020"/>
                  </a:lnTo>
                  <a:lnTo>
                    <a:pt x="137" y="1994"/>
                  </a:lnTo>
                  <a:lnTo>
                    <a:pt x="114" y="1970"/>
                  </a:lnTo>
                  <a:lnTo>
                    <a:pt x="93" y="1948"/>
                  </a:lnTo>
                  <a:lnTo>
                    <a:pt x="74" y="1928"/>
                  </a:lnTo>
                  <a:lnTo>
                    <a:pt x="60" y="1912"/>
                  </a:lnTo>
                  <a:lnTo>
                    <a:pt x="50" y="1897"/>
                  </a:lnTo>
                  <a:lnTo>
                    <a:pt x="46" y="1892"/>
                  </a:lnTo>
                  <a:lnTo>
                    <a:pt x="43" y="1887"/>
                  </a:lnTo>
                  <a:lnTo>
                    <a:pt x="42" y="1885"/>
                  </a:lnTo>
                  <a:lnTo>
                    <a:pt x="43" y="1883"/>
                  </a:lnTo>
                  <a:close/>
                  <a:moveTo>
                    <a:pt x="383" y="2210"/>
                  </a:moveTo>
                  <a:lnTo>
                    <a:pt x="384" y="2208"/>
                  </a:lnTo>
                  <a:lnTo>
                    <a:pt x="387" y="2210"/>
                  </a:lnTo>
                  <a:lnTo>
                    <a:pt x="391" y="2212"/>
                  </a:lnTo>
                  <a:lnTo>
                    <a:pt x="396" y="2214"/>
                  </a:lnTo>
                  <a:lnTo>
                    <a:pt x="410" y="2224"/>
                  </a:lnTo>
                  <a:lnTo>
                    <a:pt x="428" y="2237"/>
                  </a:lnTo>
                  <a:lnTo>
                    <a:pt x="449" y="2255"/>
                  </a:lnTo>
                  <a:lnTo>
                    <a:pt x="473" y="2276"/>
                  </a:lnTo>
                  <a:lnTo>
                    <a:pt x="500" y="2299"/>
                  </a:lnTo>
                  <a:lnTo>
                    <a:pt x="527" y="2324"/>
                  </a:lnTo>
                  <a:lnTo>
                    <a:pt x="555" y="2351"/>
                  </a:lnTo>
                  <a:lnTo>
                    <a:pt x="579" y="2375"/>
                  </a:lnTo>
                  <a:lnTo>
                    <a:pt x="602" y="2398"/>
                  </a:lnTo>
                  <a:lnTo>
                    <a:pt x="621" y="2418"/>
                  </a:lnTo>
                  <a:lnTo>
                    <a:pt x="637" y="2436"/>
                  </a:lnTo>
                  <a:lnTo>
                    <a:pt x="648" y="2450"/>
                  </a:lnTo>
                  <a:lnTo>
                    <a:pt x="652" y="2456"/>
                  </a:lnTo>
                  <a:lnTo>
                    <a:pt x="654" y="2460"/>
                  </a:lnTo>
                  <a:lnTo>
                    <a:pt x="655" y="2463"/>
                  </a:lnTo>
                  <a:lnTo>
                    <a:pt x="655" y="2466"/>
                  </a:lnTo>
                  <a:lnTo>
                    <a:pt x="654" y="2467"/>
                  </a:lnTo>
                  <a:lnTo>
                    <a:pt x="651" y="2466"/>
                  </a:lnTo>
                  <a:lnTo>
                    <a:pt x="647" y="2463"/>
                  </a:lnTo>
                  <a:lnTo>
                    <a:pt x="641" y="2461"/>
                  </a:lnTo>
                  <a:lnTo>
                    <a:pt x="628" y="2451"/>
                  </a:lnTo>
                  <a:lnTo>
                    <a:pt x="609" y="2438"/>
                  </a:lnTo>
                  <a:lnTo>
                    <a:pt x="588" y="2420"/>
                  </a:lnTo>
                  <a:lnTo>
                    <a:pt x="564" y="2400"/>
                  </a:lnTo>
                  <a:lnTo>
                    <a:pt x="538" y="2377"/>
                  </a:lnTo>
                  <a:lnTo>
                    <a:pt x="511" y="2352"/>
                  </a:lnTo>
                  <a:lnTo>
                    <a:pt x="483" y="2325"/>
                  </a:lnTo>
                  <a:lnTo>
                    <a:pt x="458" y="2301"/>
                  </a:lnTo>
                  <a:lnTo>
                    <a:pt x="436" y="2278"/>
                  </a:lnTo>
                  <a:lnTo>
                    <a:pt x="416" y="2257"/>
                  </a:lnTo>
                  <a:lnTo>
                    <a:pt x="401" y="2239"/>
                  </a:lnTo>
                  <a:lnTo>
                    <a:pt x="390" y="2225"/>
                  </a:lnTo>
                  <a:lnTo>
                    <a:pt x="386" y="2219"/>
                  </a:lnTo>
                  <a:lnTo>
                    <a:pt x="384" y="2215"/>
                  </a:lnTo>
                  <a:lnTo>
                    <a:pt x="383" y="2212"/>
                  </a:lnTo>
                  <a:lnTo>
                    <a:pt x="383" y="2210"/>
                  </a:lnTo>
                  <a:close/>
                  <a:moveTo>
                    <a:pt x="553" y="2311"/>
                  </a:moveTo>
                  <a:lnTo>
                    <a:pt x="552" y="2312"/>
                  </a:lnTo>
                  <a:lnTo>
                    <a:pt x="548" y="2311"/>
                  </a:lnTo>
                  <a:lnTo>
                    <a:pt x="545" y="2310"/>
                  </a:lnTo>
                  <a:lnTo>
                    <a:pt x="540" y="2307"/>
                  </a:lnTo>
                  <a:lnTo>
                    <a:pt x="526" y="2298"/>
                  </a:lnTo>
                  <a:lnTo>
                    <a:pt x="509" y="2285"/>
                  </a:lnTo>
                  <a:lnTo>
                    <a:pt x="489" y="2268"/>
                  </a:lnTo>
                  <a:lnTo>
                    <a:pt x="466" y="2248"/>
                  </a:lnTo>
                  <a:lnTo>
                    <a:pt x="440" y="2226"/>
                  </a:lnTo>
                  <a:lnTo>
                    <a:pt x="414" y="2201"/>
                  </a:lnTo>
                  <a:lnTo>
                    <a:pt x="387" y="2176"/>
                  </a:lnTo>
                  <a:lnTo>
                    <a:pt x="364" y="2152"/>
                  </a:lnTo>
                  <a:lnTo>
                    <a:pt x="342" y="2130"/>
                  </a:lnTo>
                  <a:lnTo>
                    <a:pt x="324" y="2109"/>
                  </a:lnTo>
                  <a:lnTo>
                    <a:pt x="309" y="2093"/>
                  </a:lnTo>
                  <a:lnTo>
                    <a:pt x="299" y="2078"/>
                  </a:lnTo>
                  <a:lnTo>
                    <a:pt x="296" y="2073"/>
                  </a:lnTo>
                  <a:lnTo>
                    <a:pt x="292" y="2068"/>
                  </a:lnTo>
                  <a:lnTo>
                    <a:pt x="291" y="2066"/>
                  </a:lnTo>
                  <a:lnTo>
                    <a:pt x="292" y="2064"/>
                  </a:lnTo>
                  <a:lnTo>
                    <a:pt x="294" y="2063"/>
                  </a:lnTo>
                  <a:lnTo>
                    <a:pt x="297" y="2063"/>
                  </a:lnTo>
                  <a:lnTo>
                    <a:pt x="300" y="2065"/>
                  </a:lnTo>
                  <a:lnTo>
                    <a:pt x="306" y="2068"/>
                  </a:lnTo>
                  <a:lnTo>
                    <a:pt x="319" y="2077"/>
                  </a:lnTo>
                  <a:lnTo>
                    <a:pt x="337" y="2090"/>
                  </a:lnTo>
                  <a:lnTo>
                    <a:pt x="356" y="2107"/>
                  </a:lnTo>
                  <a:lnTo>
                    <a:pt x="380" y="2127"/>
                  </a:lnTo>
                  <a:lnTo>
                    <a:pt x="404" y="2149"/>
                  </a:lnTo>
                  <a:lnTo>
                    <a:pt x="430" y="2173"/>
                  </a:lnTo>
                  <a:lnTo>
                    <a:pt x="457" y="2198"/>
                  </a:lnTo>
                  <a:lnTo>
                    <a:pt x="481" y="2223"/>
                  </a:lnTo>
                  <a:lnTo>
                    <a:pt x="502" y="2245"/>
                  </a:lnTo>
                  <a:lnTo>
                    <a:pt x="521" y="2265"/>
                  </a:lnTo>
                  <a:lnTo>
                    <a:pt x="535" y="2282"/>
                  </a:lnTo>
                  <a:lnTo>
                    <a:pt x="546" y="2296"/>
                  </a:lnTo>
                  <a:lnTo>
                    <a:pt x="549" y="2301"/>
                  </a:lnTo>
                  <a:lnTo>
                    <a:pt x="552" y="2306"/>
                  </a:lnTo>
                  <a:lnTo>
                    <a:pt x="553" y="2309"/>
                  </a:lnTo>
                  <a:lnTo>
                    <a:pt x="553" y="2311"/>
                  </a:lnTo>
                  <a:close/>
                  <a:moveTo>
                    <a:pt x="466" y="2165"/>
                  </a:moveTo>
                  <a:lnTo>
                    <a:pt x="465" y="2166"/>
                  </a:lnTo>
                  <a:lnTo>
                    <a:pt x="461" y="2166"/>
                  </a:lnTo>
                  <a:lnTo>
                    <a:pt x="458" y="2164"/>
                  </a:lnTo>
                  <a:lnTo>
                    <a:pt x="452" y="2162"/>
                  </a:lnTo>
                  <a:lnTo>
                    <a:pt x="439" y="2153"/>
                  </a:lnTo>
                  <a:lnTo>
                    <a:pt x="423" y="2140"/>
                  </a:lnTo>
                  <a:lnTo>
                    <a:pt x="403" y="2125"/>
                  </a:lnTo>
                  <a:lnTo>
                    <a:pt x="382" y="2106"/>
                  </a:lnTo>
                  <a:lnTo>
                    <a:pt x="358" y="2084"/>
                  </a:lnTo>
                  <a:lnTo>
                    <a:pt x="332" y="2061"/>
                  </a:lnTo>
                  <a:lnTo>
                    <a:pt x="307" y="2036"/>
                  </a:lnTo>
                  <a:lnTo>
                    <a:pt x="285" y="2013"/>
                  </a:lnTo>
                  <a:lnTo>
                    <a:pt x="264" y="1991"/>
                  </a:lnTo>
                  <a:lnTo>
                    <a:pt x="246" y="1971"/>
                  </a:lnTo>
                  <a:lnTo>
                    <a:pt x="233" y="1955"/>
                  </a:lnTo>
                  <a:lnTo>
                    <a:pt x="223" y="1941"/>
                  </a:lnTo>
                  <a:lnTo>
                    <a:pt x="219" y="1936"/>
                  </a:lnTo>
                  <a:lnTo>
                    <a:pt x="216" y="1931"/>
                  </a:lnTo>
                  <a:lnTo>
                    <a:pt x="215" y="1929"/>
                  </a:lnTo>
                  <a:lnTo>
                    <a:pt x="215" y="1927"/>
                  </a:lnTo>
                  <a:lnTo>
                    <a:pt x="217" y="1926"/>
                  </a:lnTo>
                  <a:lnTo>
                    <a:pt x="220" y="1926"/>
                  </a:lnTo>
                  <a:lnTo>
                    <a:pt x="224" y="1928"/>
                  </a:lnTo>
                  <a:lnTo>
                    <a:pt x="228" y="1930"/>
                  </a:lnTo>
                  <a:lnTo>
                    <a:pt x="242" y="1939"/>
                  </a:lnTo>
                  <a:lnTo>
                    <a:pt x="258" y="1952"/>
                  </a:lnTo>
                  <a:lnTo>
                    <a:pt x="278" y="1969"/>
                  </a:lnTo>
                  <a:lnTo>
                    <a:pt x="300" y="1988"/>
                  </a:lnTo>
                  <a:lnTo>
                    <a:pt x="323" y="2009"/>
                  </a:lnTo>
                  <a:lnTo>
                    <a:pt x="349" y="2033"/>
                  </a:lnTo>
                  <a:lnTo>
                    <a:pt x="374" y="2057"/>
                  </a:lnTo>
                  <a:lnTo>
                    <a:pt x="397" y="2080"/>
                  </a:lnTo>
                  <a:lnTo>
                    <a:pt x="417" y="2101"/>
                  </a:lnTo>
                  <a:lnTo>
                    <a:pt x="435" y="2121"/>
                  </a:lnTo>
                  <a:lnTo>
                    <a:pt x="449" y="2138"/>
                  </a:lnTo>
                  <a:lnTo>
                    <a:pt x="459" y="2151"/>
                  </a:lnTo>
                  <a:lnTo>
                    <a:pt x="462" y="2157"/>
                  </a:lnTo>
                  <a:lnTo>
                    <a:pt x="465" y="2161"/>
                  </a:lnTo>
                  <a:lnTo>
                    <a:pt x="466" y="2164"/>
                  </a:lnTo>
                  <a:lnTo>
                    <a:pt x="466" y="2165"/>
                  </a:lnTo>
                  <a:close/>
                  <a:moveTo>
                    <a:pt x="281" y="1902"/>
                  </a:moveTo>
                  <a:lnTo>
                    <a:pt x="306" y="1925"/>
                  </a:lnTo>
                  <a:lnTo>
                    <a:pt x="328" y="1947"/>
                  </a:lnTo>
                  <a:lnTo>
                    <a:pt x="346" y="1968"/>
                  </a:lnTo>
                  <a:lnTo>
                    <a:pt x="363" y="1987"/>
                  </a:lnTo>
                  <a:lnTo>
                    <a:pt x="377" y="2003"/>
                  </a:lnTo>
                  <a:lnTo>
                    <a:pt x="386" y="2015"/>
                  </a:lnTo>
                  <a:lnTo>
                    <a:pt x="390" y="2021"/>
                  </a:lnTo>
                  <a:lnTo>
                    <a:pt x="392" y="2025"/>
                  </a:lnTo>
                  <a:lnTo>
                    <a:pt x="393" y="2027"/>
                  </a:lnTo>
                  <a:lnTo>
                    <a:pt x="393" y="2030"/>
                  </a:lnTo>
                  <a:lnTo>
                    <a:pt x="391" y="2031"/>
                  </a:lnTo>
                  <a:lnTo>
                    <a:pt x="388" y="2031"/>
                  </a:lnTo>
                  <a:lnTo>
                    <a:pt x="385" y="2029"/>
                  </a:lnTo>
                  <a:lnTo>
                    <a:pt x="380" y="2026"/>
                  </a:lnTo>
                  <a:lnTo>
                    <a:pt x="367" y="2019"/>
                  </a:lnTo>
                  <a:lnTo>
                    <a:pt x="352" y="2007"/>
                  </a:lnTo>
                  <a:lnTo>
                    <a:pt x="333" y="1991"/>
                  </a:lnTo>
                  <a:lnTo>
                    <a:pt x="312" y="1972"/>
                  </a:lnTo>
                  <a:lnTo>
                    <a:pt x="289" y="1952"/>
                  </a:lnTo>
                  <a:lnTo>
                    <a:pt x="265" y="1929"/>
                  </a:lnTo>
                  <a:lnTo>
                    <a:pt x="241" y="1905"/>
                  </a:lnTo>
                  <a:lnTo>
                    <a:pt x="219" y="1883"/>
                  </a:lnTo>
                  <a:lnTo>
                    <a:pt x="200" y="1862"/>
                  </a:lnTo>
                  <a:lnTo>
                    <a:pt x="183" y="1843"/>
                  </a:lnTo>
                  <a:lnTo>
                    <a:pt x="170" y="1827"/>
                  </a:lnTo>
                  <a:lnTo>
                    <a:pt x="160" y="1815"/>
                  </a:lnTo>
                  <a:lnTo>
                    <a:pt x="157" y="1809"/>
                  </a:lnTo>
                  <a:lnTo>
                    <a:pt x="155" y="1805"/>
                  </a:lnTo>
                  <a:lnTo>
                    <a:pt x="153" y="1801"/>
                  </a:lnTo>
                  <a:lnTo>
                    <a:pt x="153" y="1800"/>
                  </a:lnTo>
                  <a:lnTo>
                    <a:pt x="156" y="1799"/>
                  </a:lnTo>
                  <a:lnTo>
                    <a:pt x="158" y="1799"/>
                  </a:lnTo>
                  <a:lnTo>
                    <a:pt x="162" y="1801"/>
                  </a:lnTo>
                  <a:lnTo>
                    <a:pt x="167" y="1803"/>
                  </a:lnTo>
                  <a:lnTo>
                    <a:pt x="179" y="1812"/>
                  </a:lnTo>
                  <a:lnTo>
                    <a:pt x="195" y="1823"/>
                  </a:lnTo>
                  <a:lnTo>
                    <a:pt x="213" y="1839"/>
                  </a:lnTo>
                  <a:lnTo>
                    <a:pt x="235" y="1858"/>
                  </a:lnTo>
                  <a:lnTo>
                    <a:pt x="257" y="1879"/>
                  </a:lnTo>
                  <a:lnTo>
                    <a:pt x="281" y="1902"/>
                  </a:lnTo>
                  <a:close/>
                  <a:moveTo>
                    <a:pt x="211" y="1807"/>
                  </a:moveTo>
                  <a:lnTo>
                    <a:pt x="188" y="1784"/>
                  </a:lnTo>
                  <a:lnTo>
                    <a:pt x="167" y="1762"/>
                  </a:lnTo>
                  <a:lnTo>
                    <a:pt x="148" y="1742"/>
                  </a:lnTo>
                  <a:lnTo>
                    <a:pt x="133" y="1723"/>
                  </a:lnTo>
                  <a:lnTo>
                    <a:pt x="120" y="1708"/>
                  </a:lnTo>
                  <a:lnTo>
                    <a:pt x="110" y="1695"/>
                  </a:lnTo>
                  <a:lnTo>
                    <a:pt x="108" y="1690"/>
                  </a:lnTo>
                  <a:lnTo>
                    <a:pt x="106" y="1687"/>
                  </a:lnTo>
                  <a:lnTo>
                    <a:pt x="105" y="1683"/>
                  </a:lnTo>
                  <a:lnTo>
                    <a:pt x="105" y="1681"/>
                  </a:lnTo>
                  <a:lnTo>
                    <a:pt x="106" y="1680"/>
                  </a:lnTo>
                  <a:lnTo>
                    <a:pt x="109" y="1681"/>
                  </a:lnTo>
                  <a:lnTo>
                    <a:pt x="113" y="1682"/>
                  </a:lnTo>
                  <a:lnTo>
                    <a:pt x="117" y="1684"/>
                  </a:lnTo>
                  <a:lnTo>
                    <a:pt x="129" y="1692"/>
                  </a:lnTo>
                  <a:lnTo>
                    <a:pt x="145" y="1704"/>
                  </a:lnTo>
                  <a:lnTo>
                    <a:pt x="162" y="1720"/>
                  </a:lnTo>
                  <a:lnTo>
                    <a:pt x="182" y="1737"/>
                  </a:lnTo>
                  <a:lnTo>
                    <a:pt x="204" y="1757"/>
                  </a:lnTo>
                  <a:lnTo>
                    <a:pt x="227" y="1779"/>
                  </a:lnTo>
                  <a:lnTo>
                    <a:pt x="251" y="1801"/>
                  </a:lnTo>
                  <a:lnTo>
                    <a:pt x="271" y="1823"/>
                  </a:lnTo>
                  <a:lnTo>
                    <a:pt x="290" y="1843"/>
                  </a:lnTo>
                  <a:lnTo>
                    <a:pt x="306" y="1861"/>
                  </a:lnTo>
                  <a:lnTo>
                    <a:pt x="319" y="1876"/>
                  </a:lnTo>
                  <a:lnTo>
                    <a:pt x="328" y="1890"/>
                  </a:lnTo>
                  <a:lnTo>
                    <a:pt x="331" y="1894"/>
                  </a:lnTo>
                  <a:lnTo>
                    <a:pt x="333" y="1898"/>
                  </a:lnTo>
                  <a:lnTo>
                    <a:pt x="333" y="1902"/>
                  </a:lnTo>
                  <a:lnTo>
                    <a:pt x="333" y="1903"/>
                  </a:lnTo>
                  <a:lnTo>
                    <a:pt x="332" y="1904"/>
                  </a:lnTo>
                  <a:lnTo>
                    <a:pt x="330" y="1904"/>
                  </a:lnTo>
                  <a:lnTo>
                    <a:pt x="326" y="1903"/>
                  </a:lnTo>
                  <a:lnTo>
                    <a:pt x="321" y="1899"/>
                  </a:lnTo>
                  <a:lnTo>
                    <a:pt x="309" y="1892"/>
                  </a:lnTo>
                  <a:lnTo>
                    <a:pt x="294" y="1881"/>
                  </a:lnTo>
                  <a:lnTo>
                    <a:pt x="276" y="1866"/>
                  </a:lnTo>
                  <a:lnTo>
                    <a:pt x="256" y="1849"/>
                  </a:lnTo>
                  <a:lnTo>
                    <a:pt x="234" y="1829"/>
                  </a:lnTo>
                  <a:lnTo>
                    <a:pt x="211" y="1807"/>
                  </a:lnTo>
                  <a:close/>
                  <a:moveTo>
                    <a:pt x="520" y="2104"/>
                  </a:moveTo>
                  <a:lnTo>
                    <a:pt x="495" y="2080"/>
                  </a:lnTo>
                  <a:lnTo>
                    <a:pt x="473" y="2058"/>
                  </a:lnTo>
                  <a:lnTo>
                    <a:pt x="453" y="2037"/>
                  </a:lnTo>
                  <a:lnTo>
                    <a:pt x="437" y="2019"/>
                  </a:lnTo>
                  <a:lnTo>
                    <a:pt x="424" y="2002"/>
                  </a:lnTo>
                  <a:lnTo>
                    <a:pt x="414" y="1989"/>
                  </a:lnTo>
                  <a:lnTo>
                    <a:pt x="410" y="1983"/>
                  </a:lnTo>
                  <a:lnTo>
                    <a:pt x="408" y="1980"/>
                  </a:lnTo>
                  <a:lnTo>
                    <a:pt x="407" y="1977"/>
                  </a:lnTo>
                  <a:lnTo>
                    <a:pt x="407" y="1975"/>
                  </a:lnTo>
                  <a:lnTo>
                    <a:pt x="409" y="1973"/>
                  </a:lnTo>
                  <a:lnTo>
                    <a:pt x="412" y="1975"/>
                  </a:lnTo>
                  <a:lnTo>
                    <a:pt x="416" y="1976"/>
                  </a:lnTo>
                  <a:lnTo>
                    <a:pt x="420" y="1978"/>
                  </a:lnTo>
                  <a:lnTo>
                    <a:pt x="434" y="1987"/>
                  </a:lnTo>
                  <a:lnTo>
                    <a:pt x="449" y="1998"/>
                  </a:lnTo>
                  <a:lnTo>
                    <a:pt x="469" y="2013"/>
                  </a:lnTo>
                  <a:lnTo>
                    <a:pt x="490" y="2032"/>
                  </a:lnTo>
                  <a:lnTo>
                    <a:pt x="513" y="2053"/>
                  </a:lnTo>
                  <a:lnTo>
                    <a:pt x="538" y="2075"/>
                  </a:lnTo>
                  <a:lnTo>
                    <a:pt x="562" y="2099"/>
                  </a:lnTo>
                  <a:lnTo>
                    <a:pt x="585" y="2121"/>
                  </a:lnTo>
                  <a:lnTo>
                    <a:pt x="605" y="2142"/>
                  </a:lnTo>
                  <a:lnTo>
                    <a:pt x="621" y="2161"/>
                  </a:lnTo>
                  <a:lnTo>
                    <a:pt x="634" y="2176"/>
                  </a:lnTo>
                  <a:lnTo>
                    <a:pt x="644" y="2190"/>
                  </a:lnTo>
                  <a:lnTo>
                    <a:pt x="648" y="2195"/>
                  </a:lnTo>
                  <a:lnTo>
                    <a:pt x="650" y="2200"/>
                  </a:lnTo>
                  <a:lnTo>
                    <a:pt x="651" y="2202"/>
                  </a:lnTo>
                  <a:lnTo>
                    <a:pt x="650" y="2204"/>
                  </a:lnTo>
                  <a:lnTo>
                    <a:pt x="649" y="2205"/>
                  </a:lnTo>
                  <a:lnTo>
                    <a:pt x="647" y="2205"/>
                  </a:lnTo>
                  <a:lnTo>
                    <a:pt x="642" y="2204"/>
                  </a:lnTo>
                  <a:lnTo>
                    <a:pt x="638" y="2201"/>
                  </a:lnTo>
                  <a:lnTo>
                    <a:pt x="624" y="2193"/>
                  </a:lnTo>
                  <a:lnTo>
                    <a:pt x="609" y="2181"/>
                  </a:lnTo>
                  <a:lnTo>
                    <a:pt x="589" y="2165"/>
                  </a:lnTo>
                  <a:lnTo>
                    <a:pt x="568" y="2148"/>
                  </a:lnTo>
                  <a:lnTo>
                    <a:pt x="545" y="2127"/>
                  </a:lnTo>
                  <a:lnTo>
                    <a:pt x="520" y="2104"/>
                  </a:lnTo>
                  <a:close/>
                  <a:moveTo>
                    <a:pt x="170" y="1692"/>
                  </a:moveTo>
                  <a:lnTo>
                    <a:pt x="148" y="1670"/>
                  </a:lnTo>
                  <a:lnTo>
                    <a:pt x="128" y="1649"/>
                  </a:lnTo>
                  <a:lnTo>
                    <a:pt x="110" y="1630"/>
                  </a:lnTo>
                  <a:lnTo>
                    <a:pt x="96" y="1613"/>
                  </a:lnTo>
                  <a:lnTo>
                    <a:pt x="84" y="1597"/>
                  </a:lnTo>
                  <a:lnTo>
                    <a:pt x="75" y="1585"/>
                  </a:lnTo>
                  <a:lnTo>
                    <a:pt x="72" y="1581"/>
                  </a:lnTo>
                  <a:lnTo>
                    <a:pt x="71" y="1576"/>
                  </a:lnTo>
                  <a:lnTo>
                    <a:pt x="70" y="1573"/>
                  </a:lnTo>
                  <a:lnTo>
                    <a:pt x="70" y="1571"/>
                  </a:lnTo>
                  <a:lnTo>
                    <a:pt x="71" y="1571"/>
                  </a:lnTo>
                  <a:lnTo>
                    <a:pt x="74" y="1571"/>
                  </a:lnTo>
                  <a:lnTo>
                    <a:pt x="77" y="1572"/>
                  </a:lnTo>
                  <a:lnTo>
                    <a:pt x="82" y="1574"/>
                  </a:lnTo>
                  <a:lnTo>
                    <a:pt x="93" y="1582"/>
                  </a:lnTo>
                  <a:lnTo>
                    <a:pt x="107" y="1593"/>
                  </a:lnTo>
                  <a:lnTo>
                    <a:pt x="125" y="1607"/>
                  </a:lnTo>
                  <a:lnTo>
                    <a:pt x="144" y="1624"/>
                  </a:lnTo>
                  <a:lnTo>
                    <a:pt x="164" y="1644"/>
                  </a:lnTo>
                  <a:lnTo>
                    <a:pt x="188" y="1664"/>
                  </a:lnTo>
                  <a:lnTo>
                    <a:pt x="209" y="1687"/>
                  </a:lnTo>
                  <a:lnTo>
                    <a:pt x="230" y="1708"/>
                  </a:lnTo>
                  <a:lnTo>
                    <a:pt x="247" y="1727"/>
                  </a:lnTo>
                  <a:lnTo>
                    <a:pt x="263" y="1744"/>
                  </a:lnTo>
                  <a:lnTo>
                    <a:pt x="275" y="1759"/>
                  </a:lnTo>
                  <a:lnTo>
                    <a:pt x="283" y="1772"/>
                  </a:lnTo>
                  <a:lnTo>
                    <a:pt x="286" y="1777"/>
                  </a:lnTo>
                  <a:lnTo>
                    <a:pt x="288" y="1780"/>
                  </a:lnTo>
                  <a:lnTo>
                    <a:pt x="288" y="1784"/>
                  </a:lnTo>
                  <a:lnTo>
                    <a:pt x="288" y="1786"/>
                  </a:lnTo>
                  <a:lnTo>
                    <a:pt x="287" y="1787"/>
                  </a:lnTo>
                  <a:lnTo>
                    <a:pt x="285" y="1786"/>
                  </a:lnTo>
                  <a:lnTo>
                    <a:pt x="280" y="1785"/>
                  </a:lnTo>
                  <a:lnTo>
                    <a:pt x="276" y="1783"/>
                  </a:lnTo>
                  <a:lnTo>
                    <a:pt x="265" y="1775"/>
                  </a:lnTo>
                  <a:lnTo>
                    <a:pt x="251" y="1764"/>
                  </a:lnTo>
                  <a:lnTo>
                    <a:pt x="233" y="1749"/>
                  </a:lnTo>
                  <a:lnTo>
                    <a:pt x="213" y="1733"/>
                  </a:lnTo>
                  <a:lnTo>
                    <a:pt x="192" y="1713"/>
                  </a:lnTo>
                  <a:lnTo>
                    <a:pt x="170" y="1692"/>
                  </a:lnTo>
                  <a:close/>
                  <a:moveTo>
                    <a:pt x="466" y="1979"/>
                  </a:moveTo>
                  <a:lnTo>
                    <a:pt x="442" y="1957"/>
                  </a:lnTo>
                  <a:lnTo>
                    <a:pt x="421" y="1935"/>
                  </a:lnTo>
                  <a:lnTo>
                    <a:pt x="403" y="1915"/>
                  </a:lnTo>
                  <a:lnTo>
                    <a:pt x="386" y="1896"/>
                  </a:lnTo>
                  <a:lnTo>
                    <a:pt x="374" y="1881"/>
                  </a:lnTo>
                  <a:lnTo>
                    <a:pt x="364" y="1869"/>
                  </a:lnTo>
                  <a:lnTo>
                    <a:pt x="362" y="1863"/>
                  </a:lnTo>
                  <a:lnTo>
                    <a:pt x="360" y="1859"/>
                  </a:lnTo>
                  <a:lnTo>
                    <a:pt x="359" y="1855"/>
                  </a:lnTo>
                  <a:lnTo>
                    <a:pt x="359" y="1853"/>
                  </a:lnTo>
                  <a:lnTo>
                    <a:pt x="361" y="1853"/>
                  </a:lnTo>
                  <a:lnTo>
                    <a:pt x="363" y="1853"/>
                  </a:lnTo>
                  <a:lnTo>
                    <a:pt x="366" y="1854"/>
                  </a:lnTo>
                  <a:lnTo>
                    <a:pt x="372" y="1856"/>
                  </a:lnTo>
                  <a:lnTo>
                    <a:pt x="384" y="1865"/>
                  </a:lnTo>
                  <a:lnTo>
                    <a:pt x="399" y="1876"/>
                  </a:lnTo>
                  <a:lnTo>
                    <a:pt x="417" y="1891"/>
                  </a:lnTo>
                  <a:lnTo>
                    <a:pt x="438" y="1908"/>
                  </a:lnTo>
                  <a:lnTo>
                    <a:pt x="460" y="1929"/>
                  </a:lnTo>
                  <a:lnTo>
                    <a:pt x="484" y="1951"/>
                  </a:lnTo>
                  <a:lnTo>
                    <a:pt x="508" y="1973"/>
                  </a:lnTo>
                  <a:lnTo>
                    <a:pt x="528" y="1995"/>
                  </a:lnTo>
                  <a:lnTo>
                    <a:pt x="547" y="2015"/>
                  </a:lnTo>
                  <a:lnTo>
                    <a:pt x="564" y="2033"/>
                  </a:lnTo>
                  <a:lnTo>
                    <a:pt x="576" y="2048"/>
                  </a:lnTo>
                  <a:lnTo>
                    <a:pt x="586" y="2062"/>
                  </a:lnTo>
                  <a:lnTo>
                    <a:pt x="588" y="2066"/>
                  </a:lnTo>
                  <a:lnTo>
                    <a:pt x="590" y="2071"/>
                  </a:lnTo>
                  <a:lnTo>
                    <a:pt x="591" y="2074"/>
                  </a:lnTo>
                  <a:lnTo>
                    <a:pt x="591" y="2075"/>
                  </a:lnTo>
                  <a:lnTo>
                    <a:pt x="589" y="2076"/>
                  </a:lnTo>
                  <a:lnTo>
                    <a:pt x="587" y="2076"/>
                  </a:lnTo>
                  <a:lnTo>
                    <a:pt x="584" y="2075"/>
                  </a:lnTo>
                  <a:lnTo>
                    <a:pt x="578" y="2073"/>
                  </a:lnTo>
                  <a:lnTo>
                    <a:pt x="566" y="2065"/>
                  </a:lnTo>
                  <a:lnTo>
                    <a:pt x="551" y="2054"/>
                  </a:lnTo>
                  <a:lnTo>
                    <a:pt x="533" y="2039"/>
                  </a:lnTo>
                  <a:lnTo>
                    <a:pt x="512" y="2022"/>
                  </a:lnTo>
                  <a:lnTo>
                    <a:pt x="490" y="2001"/>
                  </a:lnTo>
                  <a:lnTo>
                    <a:pt x="466" y="1979"/>
                  </a:lnTo>
                  <a:close/>
                  <a:moveTo>
                    <a:pt x="142" y="1587"/>
                  </a:moveTo>
                  <a:lnTo>
                    <a:pt x="121" y="1566"/>
                  </a:lnTo>
                  <a:lnTo>
                    <a:pt x="103" y="1545"/>
                  </a:lnTo>
                  <a:lnTo>
                    <a:pt x="85" y="1527"/>
                  </a:lnTo>
                  <a:lnTo>
                    <a:pt x="71" y="1510"/>
                  </a:lnTo>
                  <a:lnTo>
                    <a:pt x="60" y="1495"/>
                  </a:lnTo>
                  <a:lnTo>
                    <a:pt x="51" y="1484"/>
                  </a:lnTo>
                  <a:lnTo>
                    <a:pt x="49" y="1478"/>
                  </a:lnTo>
                  <a:lnTo>
                    <a:pt x="46" y="1475"/>
                  </a:lnTo>
                  <a:lnTo>
                    <a:pt x="46" y="1471"/>
                  </a:lnTo>
                  <a:lnTo>
                    <a:pt x="46" y="1469"/>
                  </a:lnTo>
                  <a:lnTo>
                    <a:pt x="48" y="1469"/>
                  </a:lnTo>
                  <a:lnTo>
                    <a:pt x="50" y="1469"/>
                  </a:lnTo>
                  <a:lnTo>
                    <a:pt x="54" y="1470"/>
                  </a:lnTo>
                  <a:lnTo>
                    <a:pt x="59" y="1472"/>
                  </a:lnTo>
                  <a:lnTo>
                    <a:pt x="70" y="1479"/>
                  </a:lnTo>
                  <a:lnTo>
                    <a:pt x="83" y="1490"/>
                  </a:lnTo>
                  <a:lnTo>
                    <a:pt x="99" y="1503"/>
                  </a:lnTo>
                  <a:lnTo>
                    <a:pt x="118" y="1520"/>
                  </a:lnTo>
                  <a:lnTo>
                    <a:pt x="139" y="1539"/>
                  </a:lnTo>
                  <a:lnTo>
                    <a:pt x="160" y="1560"/>
                  </a:lnTo>
                  <a:lnTo>
                    <a:pt x="181" y="1581"/>
                  </a:lnTo>
                  <a:lnTo>
                    <a:pt x="200" y="1600"/>
                  </a:lnTo>
                  <a:lnTo>
                    <a:pt x="216" y="1619"/>
                  </a:lnTo>
                  <a:lnTo>
                    <a:pt x="232" y="1636"/>
                  </a:lnTo>
                  <a:lnTo>
                    <a:pt x="243" y="1650"/>
                  </a:lnTo>
                  <a:lnTo>
                    <a:pt x="251" y="1662"/>
                  </a:lnTo>
                  <a:lnTo>
                    <a:pt x="254" y="1667"/>
                  </a:lnTo>
                  <a:lnTo>
                    <a:pt x="255" y="1671"/>
                  </a:lnTo>
                  <a:lnTo>
                    <a:pt x="256" y="1673"/>
                  </a:lnTo>
                  <a:lnTo>
                    <a:pt x="256" y="1676"/>
                  </a:lnTo>
                  <a:lnTo>
                    <a:pt x="254" y="1677"/>
                  </a:lnTo>
                  <a:lnTo>
                    <a:pt x="252" y="1677"/>
                  </a:lnTo>
                  <a:lnTo>
                    <a:pt x="248" y="1676"/>
                  </a:lnTo>
                  <a:lnTo>
                    <a:pt x="244" y="1673"/>
                  </a:lnTo>
                  <a:lnTo>
                    <a:pt x="233" y="1666"/>
                  </a:lnTo>
                  <a:lnTo>
                    <a:pt x="219" y="1656"/>
                  </a:lnTo>
                  <a:lnTo>
                    <a:pt x="202" y="1642"/>
                  </a:lnTo>
                  <a:lnTo>
                    <a:pt x="184" y="1626"/>
                  </a:lnTo>
                  <a:lnTo>
                    <a:pt x="163" y="1607"/>
                  </a:lnTo>
                  <a:lnTo>
                    <a:pt x="142" y="1587"/>
                  </a:lnTo>
                  <a:close/>
                  <a:moveTo>
                    <a:pt x="426" y="1863"/>
                  </a:moveTo>
                  <a:lnTo>
                    <a:pt x="404" y="1841"/>
                  </a:lnTo>
                  <a:lnTo>
                    <a:pt x="383" y="1820"/>
                  </a:lnTo>
                  <a:lnTo>
                    <a:pt x="365" y="1801"/>
                  </a:lnTo>
                  <a:lnTo>
                    <a:pt x="350" y="1784"/>
                  </a:lnTo>
                  <a:lnTo>
                    <a:pt x="338" y="1768"/>
                  </a:lnTo>
                  <a:lnTo>
                    <a:pt x="329" y="1756"/>
                  </a:lnTo>
                  <a:lnTo>
                    <a:pt x="326" y="1751"/>
                  </a:lnTo>
                  <a:lnTo>
                    <a:pt x="324" y="1747"/>
                  </a:lnTo>
                  <a:lnTo>
                    <a:pt x="323" y="1744"/>
                  </a:lnTo>
                  <a:lnTo>
                    <a:pt x="323" y="1742"/>
                  </a:lnTo>
                  <a:lnTo>
                    <a:pt x="326" y="1741"/>
                  </a:lnTo>
                  <a:lnTo>
                    <a:pt x="328" y="1741"/>
                  </a:lnTo>
                  <a:lnTo>
                    <a:pt x="331" y="1743"/>
                  </a:lnTo>
                  <a:lnTo>
                    <a:pt x="335" y="1745"/>
                  </a:lnTo>
                  <a:lnTo>
                    <a:pt x="348" y="1752"/>
                  </a:lnTo>
                  <a:lnTo>
                    <a:pt x="362" y="1763"/>
                  </a:lnTo>
                  <a:lnTo>
                    <a:pt x="380" y="1777"/>
                  </a:lnTo>
                  <a:lnTo>
                    <a:pt x="399" y="1794"/>
                  </a:lnTo>
                  <a:lnTo>
                    <a:pt x="420" y="1813"/>
                  </a:lnTo>
                  <a:lnTo>
                    <a:pt x="444" y="1834"/>
                  </a:lnTo>
                  <a:lnTo>
                    <a:pt x="466" y="1856"/>
                  </a:lnTo>
                  <a:lnTo>
                    <a:pt x="485" y="1877"/>
                  </a:lnTo>
                  <a:lnTo>
                    <a:pt x="504" y="1896"/>
                  </a:lnTo>
                  <a:lnTo>
                    <a:pt x="520" y="1914"/>
                  </a:lnTo>
                  <a:lnTo>
                    <a:pt x="532" y="1929"/>
                  </a:lnTo>
                  <a:lnTo>
                    <a:pt x="541" y="1941"/>
                  </a:lnTo>
                  <a:lnTo>
                    <a:pt x="544" y="1947"/>
                  </a:lnTo>
                  <a:lnTo>
                    <a:pt x="546" y="1950"/>
                  </a:lnTo>
                  <a:lnTo>
                    <a:pt x="546" y="1954"/>
                  </a:lnTo>
                  <a:lnTo>
                    <a:pt x="546" y="1956"/>
                  </a:lnTo>
                  <a:lnTo>
                    <a:pt x="545" y="1957"/>
                  </a:lnTo>
                  <a:lnTo>
                    <a:pt x="542" y="1956"/>
                  </a:lnTo>
                  <a:lnTo>
                    <a:pt x="538" y="1955"/>
                  </a:lnTo>
                  <a:lnTo>
                    <a:pt x="534" y="1952"/>
                  </a:lnTo>
                  <a:lnTo>
                    <a:pt x="522" y="1946"/>
                  </a:lnTo>
                  <a:lnTo>
                    <a:pt x="508" y="1935"/>
                  </a:lnTo>
                  <a:lnTo>
                    <a:pt x="490" y="1920"/>
                  </a:lnTo>
                  <a:lnTo>
                    <a:pt x="470" y="1904"/>
                  </a:lnTo>
                  <a:lnTo>
                    <a:pt x="448" y="1884"/>
                  </a:lnTo>
                  <a:lnTo>
                    <a:pt x="426" y="1863"/>
                  </a:lnTo>
                  <a:close/>
                  <a:moveTo>
                    <a:pt x="128" y="1489"/>
                  </a:moveTo>
                  <a:lnTo>
                    <a:pt x="107" y="1468"/>
                  </a:lnTo>
                  <a:lnTo>
                    <a:pt x="89" y="1449"/>
                  </a:lnTo>
                  <a:lnTo>
                    <a:pt x="73" y="1431"/>
                  </a:lnTo>
                  <a:lnTo>
                    <a:pt x="60" y="1414"/>
                  </a:lnTo>
                  <a:lnTo>
                    <a:pt x="49" y="1401"/>
                  </a:lnTo>
                  <a:lnTo>
                    <a:pt x="41" y="1389"/>
                  </a:lnTo>
                  <a:lnTo>
                    <a:pt x="38" y="1384"/>
                  </a:lnTo>
                  <a:lnTo>
                    <a:pt x="37" y="1381"/>
                  </a:lnTo>
                  <a:lnTo>
                    <a:pt x="35" y="1378"/>
                  </a:lnTo>
                  <a:lnTo>
                    <a:pt x="37" y="1375"/>
                  </a:lnTo>
                  <a:lnTo>
                    <a:pt x="38" y="1374"/>
                  </a:lnTo>
                  <a:lnTo>
                    <a:pt x="40" y="1375"/>
                  </a:lnTo>
                  <a:lnTo>
                    <a:pt x="43" y="1377"/>
                  </a:lnTo>
                  <a:lnTo>
                    <a:pt x="48" y="1378"/>
                  </a:lnTo>
                  <a:lnTo>
                    <a:pt x="58" y="1385"/>
                  </a:lnTo>
                  <a:lnTo>
                    <a:pt x="72" y="1395"/>
                  </a:lnTo>
                  <a:lnTo>
                    <a:pt x="87" y="1409"/>
                  </a:lnTo>
                  <a:lnTo>
                    <a:pt x="105" y="1424"/>
                  </a:lnTo>
                  <a:lnTo>
                    <a:pt x="124" y="1442"/>
                  </a:lnTo>
                  <a:lnTo>
                    <a:pt x="145" y="1461"/>
                  </a:lnTo>
                  <a:lnTo>
                    <a:pt x="164" y="1482"/>
                  </a:lnTo>
                  <a:lnTo>
                    <a:pt x="183" y="1501"/>
                  </a:lnTo>
                  <a:lnTo>
                    <a:pt x="200" y="1520"/>
                  </a:lnTo>
                  <a:lnTo>
                    <a:pt x="213" y="1535"/>
                  </a:lnTo>
                  <a:lnTo>
                    <a:pt x="224" y="1550"/>
                  </a:lnTo>
                  <a:lnTo>
                    <a:pt x="232" y="1561"/>
                  </a:lnTo>
                  <a:lnTo>
                    <a:pt x="235" y="1566"/>
                  </a:lnTo>
                  <a:lnTo>
                    <a:pt x="236" y="1570"/>
                  </a:lnTo>
                  <a:lnTo>
                    <a:pt x="237" y="1573"/>
                  </a:lnTo>
                  <a:lnTo>
                    <a:pt x="236" y="1574"/>
                  </a:lnTo>
                  <a:lnTo>
                    <a:pt x="235" y="1575"/>
                  </a:lnTo>
                  <a:lnTo>
                    <a:pt x="233" y="1575"/>
                  </a:lnTo>
                  <a:lnTo>
                    <a:pt x="230" y="1574"/>
                  </a:lnTo>
                  <a:lnTo>
                    <a:pt x="225" y="1572"/>
                  </a:lnTo>
                  <a:lnTo>
                    <a:pt x="215" y="1565"/>
                  </a:lnTo>
                  <a:lnTo>
                    <a:pt x="201" y="1555"/>
                  </a:lnTo>
                  <a:lnTo>
                    <a:pt x="185" y="1542"/>
                  </a:lnTo>
                  <a:lnTo>
                    <a:pt x="168" y="1527"/>
                  </a:lnTo>
                  <a:lnTo>
                    <a:pt x="148" y="1509"/>
                  </a:lnTo>
                  <a:lnTo>
                    <a:pt x="128" y="1489"/>
                  </a:lnTo>
                  <a:close/>
                  <a:moveTo>
                    <a:pt x="398" y="1756"/>
                  </a:moveTo>
                  <a:lnTo>
                    <a:pt x="377" y="1734"/>
                  </a:lnTo>
                  <a:lnTo>
                    <a:pt x="358" y="1714"/>
                  </a:lnTo>
                  <a:lnTo>
                    <a:pt x="341" y="1695"/>
                  </a:lnTo>
                  <a:lnTo>
                    <a:pt x="326" y="1678"/>
                  </a:lnTo>
                  <a:lnTo>
                    <a:pt x="315" y="1663"/>
                  </a:lnTo>
                  <a:lnTo>
                    <a:pt x="306" y="1651"/>
                  </a:lnTo>
                  <a:lnTo>
                    <a:pt x="303" y="1647"/>
                  </a:lnTo>
                  <a:lnTo>
                    <a:pt x="301" y="1642"/>
                  </a:lnTo>
                  <a:lnTo>
                    <a:pt x="300" y="1640"/>
                  </a:lnTo>
                  <a:lnTo>
                    <a:pt x="301" y="1638"/>
                  </a:lnTo>
                  <a:lnTo>
                    <a:pt x="302" y="1637"/>
                  </a:lnTo>
                  <a:lnTo>
                    <a:pt x="305" y="1637"/>
                  </a:lnTo>
                  <a:lnTo>
                    <a:pt x="309" y="1638"/>
                  </a:lnTo>
                  <a:lnTo>
                    <a:pt x="313" y="1640"/>
                  </a:lnTo>
                  <a:lnTo>
                    <a:pt x="324" y="1647"/>
                  </a:lnTo>
                  <a:lnTo>
                    <a:pt x="339" y="1658"/>
                  </a:lnTo>
                  <a:lnTo>
                    <a:pt x="355" y="1671"/>
                  </a:lnTo>
                  <a:lnTo>
                    <a:pt x="374" y="1688"/>
                  </a:lnTo>
                  <a:lnTo>
                    <a:pt x="395" y="1706"/>
                  </a:lnTo>
                  <a:lnTo>
                    <a:pt x="417" y="1726"/>
                  </a:lnTo>
                  <a:lnTo>
                    <a:pt x="438" y="1747"/>
                  </a:lnTo>
                  <a:lnTo>
                    <a:pt x="457" y="1768"/>
                  </a:lnTo>
                  <a:lnTo>
                    <a:pt x="474" y="1787"/>
                  </a:lnTo>
                  <a:lnTo>
                    <a:pt x="489" y="1803"/>
                  </a:lnTo>
                  <a:lnTo>
                    <a:pt x="501" y="1818"/>
                  </a:lnTo>
                  <a:lnTo>
                    <a:pt x="509" y="1830"/>
                  </a:lnTo>
                  <a:lnTo>
                    <a:pt x="512" y="1834"/>
                  </a:lnTo>
                  <a:lnTo>
                    <a:pt x="514" y="1839"/>
                  </a:lnTo>
                  <a:lnTo>
                    <a:pt x="514" y="1841"/>
                  </a:lnTo>
                  <a:lnTo>
                    <a:pt x="514" y="1843"/>
                  </a:lnTo>
                  <a:lnTo>
                    <a:pt x="513" y="1844"/>
                  </a:lnTo>
                  <a:lnTo>
                    <a:pt x="510" y="1844"/>
                  </a:lnTo>
                  <a:lnTo>
                    <a:pt x="506" y="1843"/>
                  </a:lnTo>
                  <a:lnTo>
                    <a:pt x="502" y="1841"/>
                  </a:lnTo>
                  <a:lnTo>
                    <a:pt x="491" y="1834"/>
                  </a:lnTo>
                  <a:lnTo>
                    <a:pt x="477" y="1823"/>
                  </a:lnTo>
                  <a:lnTo>
                    <a:pt x="460" y="1810"/>
                  </a:lnTo>
                  <a:lnTo>
                    <a:pt x="440" y="1795"/>
                  </a:lnTo>
                  <a:lnTo>
                    <a:pt x="420" y="1776"/>
                  </a:lnTo>
                  <a:lnTo>
                    <a:pt x="398" y="1756"/>
                  </a:lnTo>
                  <a:close/>
                  <a:moveTo>
                    <a:pt x="230" y="1480"/>
                  </a:moveTo>
                  <a:lnTo>
                    <a:pt x="228" y="1481"/>
                  </a:lnTo>
                  <a:lnTo>
                    <a:pt x="226" y="1481"/>
                  </a:lnTo>
                  <a:lnTo>
                    <a:pt x="223" y="1480"/>
                  </a:lnTo>
                  <a:lnTo>
                    <a:pt x="219" y="1478"/>
                  </a:lnTo>
                  <a:lnTo>
                    <a:pt x="209" y="1471"/>
                  </a:lnTo>
                  <a:lnTo>
                    <a:pt x="195" y="1461"/>
                  </a:lnTo>
                  <a:lnTo>
                    <a:pt x="180" y="1449"/>
                  </a:lnTo>
                  <a:lnTo>
                    <a:pt x="162" y="1435"/>
                  </a:lnTo>
                  <a:lnTo>
                    <a:pt x="145" y="1417"/>
                  </a:lnTo>
                  <a:lnTo>
                    <a:pt x="125" y="1399"/>
                  </a:lnTo>
                  <a:lnTo>
                    <a:pt x="105" y="1379"/>
                  </a:lnTo>
                  <a:lnTo>
                    <a:pt x="88" y="1360"/>
                  </a:lnTo>
                  <a:lnTo>
                    <a:pt x="73" y="1342"/>
                  </a:lnTo>
                  <a:lnTo>
                    <a:pt x="60" y="1327"/>
                  </a:lnTo>
                  <a:lnTo>
                    <a:pt x="49" y="1314"/>
                  </a:lnTo>
                  <a:lnTo>
                    <a:pt x="42" y="1301"/>
                  </a:lnTo>
                  <a:lnTo>
                    <a:pt x="39" y="1297"/>
                  </a:lnTo>
                  <a:lnTo>
                    <a:pt x="38" y="1294"/>
                  </a:lnTo>
                  <a:lnTo>
                    <a:pt x="37" y="1292"/>
                  </a:lnTo>
                  <a:lnTo>
                    <a:pt x="38" y="1289"/>
                  </a:lnTo>
                  <a:lnTo>
                    <a:pt x="39" y="1288"/>
                  </a:lnTo>
                  <a:lnTo>
                    <a:pt x="41" y="1288"/>
                  </a:lnTo>
                  <a:lnTo>
                    <a:pt x="44" y="1289"/>
                  </a:lnTo>
                  <a:lnTo>
                    <a:pt x="49" y="1292"/>
                  </a:lnTo>
                  <a:lnTo>
                    <a:pt x="59" y="1298"/>
                  </a:lnTo>
                  <a:lnTo>
                    <a:pt x="72" y="1307"/>
                  </a:lnTo>
                  <a:lnTo>
                    <a:pt x="86" y="1320"/>
                  </a:lnTo>
                  <a:lnTo>
                    <a:pt x="104" y="1335"/>
                  </a:lnTo>
                  <a:lnTo>
                    <a:pt x="121" y="1352"/>
                  </a:lnTo>
                  <a:lnTo>
                    <a:pt x="141" y="1371"/>
                  </a:lnTo>
                  <a:lnTo>
                    <a:pt x="161" y="1391"/>
                  </a:lnTo>
                  <a:lnTo>
                    <a:pt x="179" y="1410"/>
                  </a:lnTo>
                  <a:lnTo>
                    <a:pt x="194" y="1427"/>
                  </a:lnTo>
                  <a:lnTo>
                    <a:pt x="208" y="1443"/>
                  </a:lnTo>
                  <a:lnTo>
                    <a:pt x="217" y="1456"/>
                  </a:lnTo>
                  <a:lnTo>
                    <a:pt x="225" y="1467"/>
                  </a:lnTo>
                  <a:lnTo>
                    <a:pt x="227" y="1472"/>
                  </a:lnTo>
                  <a:lnTo>
                    <a:pt x="230" y="1476"/>
                  </a:lnTo>
                  <a:lnTo>
                    <a:pt x="230" y="1478"/>
                  </a:lnTo>
                  <a:lnTo>
                    <a:pt x="230" y="1480"/>
                  </a:lnTo>
                  <a:close/>
                  <a:moveTo>
                    <a:pt x="384" y="1656"/>
                  </a:moveTo>
                  <a:lnTo>
                    <a:pt x="364" y="1635"/>
                  </a:lnTo>
                  <a:lnTo>
                    <a:pt x="345" y="1615"/>
                  </a:lnTo>
                  <a:lnTo>
                    <a:pt x="329" y="1597"/>
                  </a:lnTo>
                  <a:lnTo>
                    <a:pt x="315" y="1581"/>
                  </a:lnTo>
                  <a:lnTo>
                    <a:pt x="303" y="1566"/>
                  </a:lnTo>
                  <a:lnTo>
                    <a:pt x="296" y="1555"/>
                  </a:lnTo>
                  <a:lnTo>
                    <a:pt x="294" y="1550"/>
                  </a:lnTo>
                  <a:lnTo>
                    <a:pt x="291" y="1546"/>
                  </a:lnTo>
                  <a:lnTo>
                    <a:pt x="291" y="1543"/>
                  </a:lnTo>
                  <a:lnTo>
                    <a:pt x="291" y="1541"/>
                  </a:lnTo>
                  <a:lnTo>
                    <a:pt x="292" y="1541"/>
                  </a:lnTo>
                  <a:lnTo>
                    <a:pt x="296" y="1541"/>
                  </a:lnTo>
                  <a:lnTo>
                    <a:pt x="299" y="1542"/>
                  </a:lnTo>
                  <a:lnTo>
                    <a:pt x="302" y="1543"/>
                  </a:lnTo>
                  <a:lnTo>
                    <a:pt x="313" y="1550"/>
                  </a:lnTo>
                  <a:lnTo>
                    <a:pt x="328" y="1561"/>
                  </a:lnTo>
                  <a:lnTo>
                    <a:pt x="343" y="1573"/>
                  </a:lnTo>
                  <a:lnTo>
                    <a:pt x="362" y="1588"/>
                  </a:lnTo>
                  <a:lnTo>
                    <a:pt x="382" y="1607"/>
                  </a:lnTo>
                  <a:lnTo>
                    <a:pt x="403" y="1626"/>
                  </a:lnTo>
                  <a:lnTo>
                    <a:pt x="423" y="1647"/>
                  </a:lnTo>
                  <a:lnTo>
                    <a:pt x="441" y="1666"/>
                  </a:lnTo>
                  <a:lnTo>
                    <a:pt x="458" y="1684"/>
                  </a:lnTo>
                  <a:lnTo>
                    <a:pt x="472" y="1701"/>
                  </a:lnTo>
                  <a:lnTo>
                    <a:pt x="483" y="1715"/>
                  </a:lnTo>
                  <a:lnTo>
                    <a:pt x="491" y="1726"/>
                  </a:lnTo>
                  <a:lnTo>
                    <a:pt x="493" y="1731"/>
                  </a:lnTo>
                  <a:lnTo>
                    <a:pt x="495" y="1735"/>
                  </a:lnTo>
                  <a:lnTo>
                    <a:pt x="495" y="1738"/>
                  </a:lnTo>
                  <a:lnTo>
                    <a:pt x="495" y="1740"/>
                  </a:lnTo>
                  <a:lnTo>
                    <a:pt x="494" y="1741"/>
                  </a:lnTo>
                  <a:lnTo>
                    <a:pt x="492" y="1741"/>
                  </a:lnTo>
                  <a:lnTo>
                    <a:pt x="489" y="1740"/>
                  </a:lnTo>
                  <a:lnTo>
                    <a:pt x="484" y="1737"/>
                  </a:lnTo>
                  <a:lnTo>
                    <a:pt x="473" y="1731"/>
                  </a:lnTo>
                  <a:lnTo>
                    <a:pt x="459" y="1721"/>
                  </a:lnTo>
                  <a:lnTo>
                    <a:pt x="444" y="1709"/>
                  </a:lnTo>
                  <a:lnTo>
                    <a:pt x="425" y="1692"/>
                  </a:lnTo>
                  <a:lnTo>
                    <a:pt x="405" y="1674"/>
                  </a:lnTo>
                  <a:lnTo>
                    <a:pt x="384" y="1656"/>
                  </a:lnTo>
                  <a:close/>
                  <a:moveTo>
                    <a:pt x="235" y="1394"/>
                  </a:moveTo>
                  <a:lnTo>
                    <a:pt x="233" y="1394"/>
                  </a:lnTo>
                  <a:lnTo>
                    <a:pt x="231" y="1394"/>
                  </a:lnTo>
                  <a:lnTo>
                    <a:pt x="228" y="1394"/>
                  </a:lnTo>
                  <a:lnTo>
                    <a:pt x="224" y="1392"/>
                  </a:lnTo>
                  <a:lnTo>
                    <a:pt x="214" y="1385"/>
                  </a:lnTo>
                  <a:lnTo>
                    <a:pt x="202" y="1377"/>
                  </a:lnTo>
                  <a:lnTo>
                    <a:pt x="187" y="1364"/>
                  </a:lnTo>
                  <a:lnTo>
                    <a:pt x="170" y="1350"/>
                  </a:lnTo>
                  <a:lnTo>
                    <a:pt x="152" y="1333"/>
                  </a:lnTo>
                  <a:lnTo>
                    <a:pt x="134" y="1316"/>
                  </a:lnTo>
                  <a:lnTo>
                    <a:pt x="115" y="1297"/>
                  </a:lnTo>
                  <a:lnTo>
                    <a:pt x="98" y="1278"/>
                  </a:lnTo>
                  <a:lnTo>
                    <a:pt x="84" y="1262"/>
                  </a:lnTo>
                  <a:lnTo>
                    <a:pt x="71" y="1246"/>
                  </a:lnTo>
                  <a:lnTo>
                    <a:pt x="61" y="1233"/>
                  </a:lnTo>
                  <a:lnTo>
                    <a:pt x="54" y="1222"/>
                  </a:lnTo>
                  <a:lnTo>
                    <a:pt x="52" y="1218"/>
                  </a:lnTo>
                  <a:lnTo>
                    <a:pt x="51" y="1214"/>
                  </a:lnTo>
                  <a:lnTo>
                    <a:pt x="50" y="1211"/>
                  </a:lnTo>
                  <a:lnTo>
                    <a:pt x="50" y="1210"/>
                  </a:lnTo>
                  <a:lnTo>
                    <a:pt x="52" y="1209"/>
                  </a:lnTo>
                  <a:lnTo>
                    <a:pt x="54" y="1209"/>
                  </a:lnTo>
                  <a:lnTo>
                    <a:pt x="58" y="1210"/>
                  </a:lnTo>
                  <a:lnTo>
                    <a:pt x="61" y="1211"/>
                  </a:lnTo>
                  <a:lnTo>
                    <a:pt x="71" y="1218"/>
                  </a:lnTo>
                  <a:lnTo>
                    <a:pt x="83" y="1226"/>
                  </a:lnTo>
                  <a:lnTo>
                    <a:pt x="98" y="1239"/>
                  </a:lnTo>
                  <a:lnTo>
                    <a:pt x="115" y="1253"/>
                  </a:lnTo>
                  <a:lnTo>
                    <a:pt x="133" y="1269"/>
                  </a:lnTo>
                  <a:lnTo>
                    <a:pt x="151" y="1288"/>
                  </a:lnTo>
                  <a:lnTo>
                    <a:pt x="169" y="1307"/>
                  </a:lnTo>
                  <a:lnTo>
                    <a:pt x="187" y="1325"/>
                  </a:lnTo>
                  <a:lnTo>
                    <a:pt x="201" y="1342"/>
                  </a:lnTo>
                  <a:lnTo>
                    <a:pt x="214" y="1357"/>
                  </a:lnTo>
                  <a:lnTo>
                    <a:pt x="224" y="1370"/>
                  </a:lnTo>
                  <a:lnTo>
                    <a:pt x="231" y="1381"/>
                  </a:lnTo>
                  <a:lnTo>
                    <a:pt x="233" y="1385"/>
                  </a:lnTo>
                  <a:lnTo>
                    <a:pt x="234" y="1389"/>
                  </a:lnTo>
                  <a:lnTo>
                    <a:pt x="235" y="1392"/>
                  </a:lnTo>
                  <a:lnTo>
                    <a:pt x="235" y="1394"/>
                  </a:lnTo>
                  <a:close/>
                  <a:moveTo>
                    <a:pt x="294" y="1453"/>
                  </a:moveTo>
                  <a:lnTo>
                    <a:pt x="296" y="1452"/>
                  </a:lnTo>
                  <a:lnTo>
                    <a:pt x="298" y="1452"/>
                  </a:lnTo>
                  <a:lnTo>
                    <a:pt x="301" y="1453"/>
                  </a:lnTo>
                  <a:lnTo>
                    <a:pt x="305" y="1454"/>
                  </a:lnTo>
                  <a:lnTo>
                    <a:pt x="316" y="1460"/>
                  </a:lnTo>
                  <a:lnTo>
                    <a:pt x="329" y="1470"/>
                  </a:lnTo>
                  <a:lnTo>
                    <a:pt x="344" y="1482"/>
                  </a:lnTo>
                  <a:lnTo>
                    <a:pt x="362" y="1497"/>
                  </a:lnTo>
                  <a:lnTo>
                    <a:pt x="381" y="1514"/>
                  </a:lnTo>
                  <a:lnTo>
                    <a:pt x="401" y="1533"/>
                  </a:lnTo>
                  <a:lnTo>
                    <a:pt x="419" y="1553"/>
                  </a:lnTo>
                  <a:lnTo>
                    <a:pt x="438" y="1572"/>
                  </a:lnTo>
                  <a:lnTo>
                    <a:pt x="453" y="1589"/>
                  </a:lnTo>
                  <a:lnTo>
                    <a:pt x="467" y="1605"/>
                  </a:lnTo>
                  <a:lnTo>
                    <a:pt x="478" y="1618"/>
                  </a:lnTo>
                  <a:lnTo>
                    <a:pt x="485" y="1630"/>
                  </a:lnTo>
                  <a:lnTo>
                    <a:pt x="488" y="1635"/>
                  </a:lnTo>
                  <a:lnTo>
                    <a:pt x="489" y="1638"/>
                  </a:lnTo>
                  <a:lnTo>
                    <a:pt x="490" y="1641"/>
                  </a:lnTo>
                  <a:lnTo>
                    <a:pt x="489" y="1644"/>
                  </a:lnTo>
                  <a:lnTo>
                    <a:pt x="488" y="1644"/>
                  </a:lnTo>
                  <a:lnTo>
                    <a:pt x="485" y="1644"/>
                  </a:lnTo>
                  <a:lnTo>
                    <a:pt x="482" y="1644"/>
                  </a:lnTo>
                  <a:lnTo>
                    <a:pt x="478" y="1641"/>
                  </a:lnTo>
                  <a:lnTo>
                    <a:pt x="468" y="1635"/>
                  </a:lnTo>
                  <a:lnTo>
                    <a:pt x="455" y="1625"/>
                  </a:lnTo>
                  <a:lnTo>
                    <a:pt x="439" y="1613"/>
                  </a:lnTo>
                  <a:lnTo>
                    <a:pt x="421" y="1598"/>
                  </a:lnTo>
                  <a:lnTo>
                    <a:pt x="403" y="1581"/>
                  </a:lnTo>
                  <a:lnTo>
                    <a:pt x="383" y="1562"/>
                  </a:lnTo>
                  <a:lnTo>
                    <a:pt x="363" y="1542"/>
                  </a:lnTo>
                  <a:lnTo>
                    <a:pt x="345" y="1523"/>
                  </a:lnTo>
                  <a:lnTo>
                    <a:pt x="330" y="1507"/>
                  </a:lnTo>
                  <a:lnTo>
                    <a:pt x="316" y="1490"/>
                  </a:lnTo>
                  <a:lnTo>
                    <a:pt x="306" y="1477"/>
                  </a:lnTo>
                  <a:lnTo>
                    <a:pt x="298" y="1465"/>
                  </a:lnTo>
                  <a:lnTo>
                    <a:pt x="296" y="1460"/>
                  </a:lnTo>
                  <a:lnTo>
                    <a:pt x="294" y="1457"/>
                  </a:lnTo>
                  <a:lnTo>
                    <a:pt x="294" y="1454"/>
                  </a:lnTo>
                  <a:lnTo>
                    <a:pt x="294" y="1453"/>
                  </a:lnTo>
                  <a:close/>
                  <a:moveTo>
                    <a:pt x="252" y="1314"/>
                  </a:moveTo>
                  <a:lnTo>
                    <a:pt x="251" y="1315"/>
                  </a:lnTo>
                  <a:lnTo>
                    <a:pt x="248" y="1315"/>
                  </a:lnTo>
                  <a:lnTo>
                    <a:pt x="245" y="1314"/>
                  </a:lnTo>
                  <a:lnTo>
                    <a:pt x="241" y="1311"/>
                  </a:lnTo>
                  <a:lnTo>
                    <a:pt x="232" y="1306"/>
                  </a:lnTo>
                  <a:lnTo>
                    <a:pt x="220" y="1297"/>
                  </a:lnTo>
                  <a:lnTo>
                    <a:pt x="205" y="1286"/>
                  </a:lnTo>
                  <a:lnTo>
                    <a:pt x="190" y="1272"/>
                  </a:lnTo>
                  <a:lnTo>
                    <a:pt x="172" y="1256"/>
                  </a:lnTo>
                  <a:lnTo>
                    <a:pt x="155" y="1239"/>
                  </a:lnTo>
                  <a:lnTo>
                    <a:pt x="137" y="1221"/>
                  </a:lnTo>
                  <a:lnTo>
                    <a:pt x="120" y="1203"/>
                  </a:lnTo>
                  <a:lnTo>
                    <a:pt x="107" y="1187"/>
                  </a:lnTo>
                  <a:lnTo>
                    <a:pt x="95" y="1172"/>
                  </a:lnTo>
                  <a:lnTo>
                    <a:pt x="85" y="1159"/>
                  </a:lnTo>
                  <a:lnTo>
                    <a:pt x="78" y="1149"/>
                  </a:lnTo>
                  <a:lnTo>
                    <a:pt x="76" y="1145"/>
                  </a:lnTo>
                  <a:lnTo>
                    <a:pt x="75" y="1141"/>
                  </a:lnTo>
                  <a:lnTo>
                    <a:pt x="75" y="1138"/>
                  </a:lnTo>
                  <a:lnTo>
                    <a:pt x="75" y="1137"/>
                  </a:lnTo>
                  <a:lnTo>
                    <a:pt x="76" y="1136"/>
                  </a:lnTo>
                  <a:lnTo>
                    <a:pt x="78" y="1136"/>
                  </a:lnTo>
                  <a:lnTo>
                    <a:pt x="82" y="1137"/>
                  </a:lnTo>
                  <a:lnTo>
                    <a:pt x="85" y="1138"/>
                  </a:lnTo>
                  <a:lnTo>
                    <a:pt x="95" y="1144"/>
                  </a:lnTo>
                  <a:lnTo>
                    <a:pt x="107" y="1153"/>
                  </a:lnTo>
                  <a:lnTo>
                    <a:pt x="121" y="1165"/>
                  </a:lnTo>
                  <a:lnTo>
                    <a:pt x="137" y="1178"/>
                  </a:lnTo>
                  <a:lnTo>
                    <a:pt x="153" y="1193"/>
                  </a:lnTo>
                  <a:lnTo>
                    <a:pt x="172" y="1211"/>
                  </a:lnTo>
                  <a:lnTo>
                    <a:pt x="190" y="1230"/>
                  </a:lnTo>
                  <a:lnTo>
                    <a:pt x="205" y="1246"/>
                  </a:lnTo>
                  <a:lnTo>
                    <a:pt x="220" y="1263"/>
                  </a:lnTo>
                  <a:lnTo>
                    <a:pt x="232" y="1278"/>
                  </a:lnTo>
                  <a:lnTo>
                    <a:pt x="241" y="1290"/>
                  </a:lnTo>
                  <a:lnTo>
                    <a:pt x="248" y="1301"/>
                  </a:lnTo>
                  <a:lnTo>
                    <a:pt x="249" y="1306"/>
                  </a:lnTo>
                  <a:lnTo>
                    <a:pt x="252" y="1309"/>
                  </a:lnTo>
                  <a:lnTo>
                    <a:pt x="252" y="1311"/>
                  </a:lnTo>
                  <a:lnTo>
                    <a:pt x="252" y="1314"/>
                  </a:lnTo>
                  <a:close/>
                  <a:moveTo>
                    <a:pt x="495" y="1554"/>
                  </a:moveTo>
                  <a:lnTo>
                    <a:pt x="494" y="1554"/>
                  </a:lnTo>
                  <a:lnTo>
                    <a:pt x="492" y="1554"/>
                  </a:lnTo>
                  <a:lnTo>
                    <a:pt x="489" y="1554"/>
                  </a:lnTo>
                  <a:lnTo>
                    <a:pt x="484" y="1552"/>
                  </a:lnTo>
                  <a:lnTo>
                    <a:pt x="474" y="1546"/>
                  </a:lnTo>
                  <a:lnTo>
                    <a:pt x="462" y="1536"/>
                  </a:lnTo>
                  <a:lnTo>
                    <a:pt x="447" y="1525"/>
                  </a:lnTo>
                  <a:lnTo>
                    <a:pt x="430" y="1511"/>
                  </a:lnTo>
                  <a:lnTo>
                    <a:pt x="412" y="1495"/>
                  </a:lnTo>
                  <a:lnTo>
                    <a:pt x="393" y="1476"/>
                  </a:lnTo>
                  <a:lnTo>
                    <a:pt x="374" y="1457"/>
                  </a:lnTo>
                  <a:lnTo>
                    <a:pt x="358" y="1439"/>
                  </a:lnTo>
                  <a:lnTo>
                    <a:pt x="342" y="1423"/>
                  </a:lnTo>
                  <a:lnTo>
                    <a:pt x="330" y="1407"/>
                  </a:lnTo>
                  <a:lnTo>
                    <a:pt x="319" y="1393"/>
                  </a:lnTo>
                  <a:lnTo>
                    <a:pt x="312" y="1383"/>
                  </a:lnTo>
                  <a:lnTo>
                    <a:pt x="310" y="1379"/>
                  </a:lnTo>
                  <a:lnTo>
                    <a:pt x="308" y="1374"/>
                  </a:lnTo>
                  <a:lnTo>
                    <a:pt x="308" y="1372"/>
                  </a:lnTo>
                  <a:lnTo>
                    <a:pt x="308" y="1370"/>
                  </a:lnTo>
                  <a:lnTo>
                    <a:pt x="310" y="1369"/>
                  </a:lnTo>
                  <a:lnTo>
                    <a:pt x="312" y="1369"/>
                  </a:lnTo>
                  <a:lnTo>
                    <a:pt x="316" y="1370"/>
                  </a:lnTo>
                  <a:lnTo>
                    <a:pt x="319" y="1371"/>
                  </a:lnTo>
                  <a:lnTo>
                    <a:pt x="329" y="1378"/>
                  </a:lnTo>
                  <a:lnTo>
                    <a:pt x="342" y="1386"/>
                  </a:lnTo>
                  <a:lnTo>
                    <a:pt x="356" y="1399"/>
                  </a:lnTo>
                  <a:lnTo>
                    <a:pt x="374" y="1413"/>
                  </a:lnTo>
                  <a:lnTo>
                    <a:pt x="392" y="1429"/>
                  </a:lnTo>
                  <a:lnTo>
                    <a:pt x="410" y="1447"/>
                  </a:lnTo>
                  <a:lnTo>
                    <a:pt x="429" y="1466"/>
                  </a:lnTo>
                  <a:lnTo>
                    <a:pt x="447" y="1485"/>
                  </a:lnTo>
                  <a:lnTo>
                    <a:pt x="462" y="1501"/>
                  </a:lnTo>
                  <a:lnTo>
                    <a:pt x="474" y="1517"/>
                  </a:lnTo>
                  <a:lnTo>
                    <a:pt x="484" y="1530"/>
                  </a:lnTo>
                  <a:lnTo>
                    <a:pt x="492" y="1541"/>
                  </a:lnTo>
                  <a:lnTo>
                    <a:pt x="494" y="1545"/>
                  </a:lnTo>
                  <a:lnTo>
                    <a:pt x="495" y="1549"/>
                  </a:lnTo>
                  <a:lnTo>
                    <a:pt x="496" y="1552"/>
                  </a:lnTo>
                  <a:lnTo>
                    <a:pt x="495" y="1554"/>
                  </a:lnTo>
                  <a:close/>
                  <a:moveTo>
                    <a:pt x="280" y="1240"/>
                  </a:moveTo>
                  <a:lnTo>
                    <a:pt x="278" y="1241"/>
                  </a:lnTo>
                  <a:lnTo>
                    <a:pt x="276" y="1241"/>
                  </a:lnTo>
                  <a:lnTo>
                    <a:pt x="274" y="1240"/>
                  </a:lnTo>
                  <a:lnTo>
                    <a:pt x="270" y="1239"/>
                  </a:lnTo>
                  <a:lnTo>
                    <a:pt x="260" y="1233"/>
                  </a:lnTo>
                  <a:lnTo>
                    <a:pt x="249" y="1224"/>
                  </a:lnTo>
                  <a:lnTo>
                    <a:pt x="235" y="1213"/>
                  </a:lnTo>
                  <a:lnTo>
                    <a:pt x="221" y="1201"/>
                  </a:lnTo>
                  <a:lnTo>
                    <a:pt x="204" y="1186"/>
                  </a:lnTo>
                  <a:lnTo>
                    <a:pt x="187" y="1169"/>
                  </a:lnTo>
                  <a:lnTo>
                    <a:pt x="170" y="1151"/>
                  </a:lnTo>
                  <a:lnTo>
                    <a:pt x="155" y="1135"/>
                  </a:lnTo>
                  <a:lnTo>
                    <a:pt x="141" y="1119"/>
                  </a:lnTo>
                  <a:lnTo>
                    <a:pt x="129" y="1105"/>
                  </a:lnTo>
                  <a:lnTo>
                    <a:pt x="120" y="1092"/>
                  </a:lnTo>
                  <a:lnTo>
                    <a:pt x="114" y="1082"/>
                  </a:lnTo>
                  <a:lnTo>
                    <a:pt x="112" y="1077"/>
                  </a:lnTo>
                  <a:lnTo>
                    <a:pt x="110" y="1074"/>
                  </a:lnTo>
                  <a:lnTo>
                    <a:pt x="110" y="1072"/>
                  </a:lnTo>
                  <a:lnTo>
                    <a:pt x="110" y="1070"/>
                  </a:lnTo>
                  <a:lnTo>
                    <a:pt x="113" y="1069"/>
                  </a:lnTo>
                  <a:lnTo>
                    <a:pt x="114" y="1069"/>
                  </a:lnTo>
                  <a:lnTo>
                    <a:pt x="117" y="1070"/>
                  </a:lnTo>
                  <a:lnTo>
                    <a:pt x="120" y="1071"/>
                  </a:lnTo>
                  <a:lnTo>
                    <a:pt x="130" y="1076"/>
                  </a:lnTo>
                  <a:lnTo>
                    <a:pt x="141" y="1085"/>
                  </a:lnTo>
                  <a:lnTo>
                    <a:pt x="155" y="1096"/>
                  </a:lnTo>
                  <a:lnTo>
                    <a:pt x="170" y="1109"/>
                  </a:lnTo>
                  <a:lnTo>
                    <a:pt x="187" y="1125"/>
                  </a:lnTo>
                  <a:lnTo>
                    <a:pt x="204" y="1141"/>
                  </a:lnTo>
                  <a:lnTo>
                    <a:pt x="221" y="1159"/>
                  </a:lnTo>
                  <a:lnTo>
                    <a:pt x="236" y="1176"/>
                  </a:lnTo>
                  <a:lnTo>
                    <a:pt x="249" y="1191"/>
                  </a:lnTo>
                  <a:lnTo>
                    <a:pt x="262" y="1205"/>
                  </a:lnTo>
                  <a:lnTo>
                    <a:pt x="270" y="1218"/>
                  </a:lnTo>
                  <a:lnTo>
                    <a:pt x="277" y="1228"/>
                  </a:lnTo>
                  <a:lnTo>
                    <a:pt x="278" y="1232"/>
                  </a:lnTo>
                  <a:lnTo>
                    <a:pt x="280" y="1235"/>
                  </a:lnTo>
                  <a:lnTo>
                    <a:pt x="280" y="1237"/>
                  </a:lnTo>
                  <a:lnTo>
                    <a:pt x="280" y="1240"/>
                  </a:lnTo>
                  <a:close/>
                  <a:moveTo>
                    <a:pt x="514" y="1470"/>
                  </a:moveTo>
                  <a:lnTo>
                    <a:pt x="513" y="1471"/>
                  </a:lnTo>
                  <a:lnTo>
                    <a:pt x="511" y="1471"/>
                  </a:lnTo>
                  <a:lnTo>
                    <a:pt x="508" y="1470"/>
                  </a:lnTo>
                  <a:lnTo>
                    <a:pt x="503" y="1469"/>
                  </a:lnTo>
                  <a:lnTo>
                    <a:pt x="494" y="1464"/>
                  </a:lnTo>
                  <a:lnTo>
                    <a:pt x="481" y="1455"/>
                  </a:lnTo>
                  <a:lnTo>
                    <a:pt x="467" y="1444"/>
                  </a:lnTo>
                  <a:lnTo>
                    <a:pt x="451" y="1429"/>
                  </a:lnTo>
                  <a:lnTo>
                    <a:pt x="434" y="1414"/>
                  </a:lnTo>
                  <a:lnTo>
                    <a:pt x="415" y="1396"/>
                  </a:lnTo>
                  <a:lnTo>
                    <a:pt x="397" y="1379"/>
                  </a:lnTo>
                  <a:lnTo>
                    <a:pt x="381" y="1361"/>
                  </a:lnTo>
                  <a:lnTo>
                    <a:pt x="366" y="1345"/>
                  </a:lnTo>
                  <a:lnTo>
                    <a:pt x="354" y="1330"/>
                  </a:lnTo>
                  <a:lnTo>
                    <a:pt x="345" y="1317"/>
                  </a:lnTo>
                  <a:lnTo>
                    <a:pt x="339" y="1307"/>
                  </a:lnTo>
                  <a:lnTo>
                    <a:pt x="337" y="1303"/>
                  </a:lnTo>
                  <a:lnTo>
                    <a:pt x="334" y="1299"/>
                  </a:lnTo>
                  <a:lnTo>
                    <a:pt x="334" y="1296"/>
                  </a:lnTo>
                  <a:lnTo>
                    <a:pt x="334" y="1294"/>
                  </a:lnTo>
                  <a:lnTo>
                    <a:pt x="337" y="1293"/>
                  </a:lnTo>
                  <a:lnTo>
                    <a:pt x="339" y="1293"/>
                  </a:lnTo>
                  <a:lnTo>
                    <a:pt x="341" y="1294"/>
                  </a:lnTo>
                  <a:lnTo>
                    <a:pt x="345" y="1296"/>
                  </a:lnTo>
                  <a:lnTo>
                    <a:pt x="355" y="1301"/>
                  </a:lnTo>
                  <a:lnTo>
                    <a:pt x="367" y="1309"/>
                  </a:lnTo>
                  <a:lnTo>
                    <a:pt x="382" y="1321"/>
                  </a:lnTo>
                  <a:lnTo>
                    <a:pt x="397" y="1335"/>
                  </a:lnTo>
                  <a:lnTo>
                    <a:pt x="415" y="1350"/>
                  </a:lnTo>
                  <a:lnTo>
                    <a:pt x="434" y="1368"/>
                  </a:lnTo>
                  <a:lnTo>
                    <a:pt x="451" y="1385"/>
                  </a:lnTo>
                  <a:lnTo>
                    <a:pt x="468" y="1403"/>
                  </a:lnTo>
                  <a:lnTo>
                    <a:pt x="482" y="1420"/>
                  </a:lnTo>
                  <a:lnTo>
                    <a:pt x="494" y="1434"/>
                  </a:lnTo>
                  <a:lnTo>
                    <a:pt x="504" y="1447"/>
                  </a:lnTo>
                  <a:lnTo>
                    <a:pt x="511" y="1458"/>
                  </a:lnTo>
                  <a:lnTo>
                    <a:pt x="513" y="1463"/>
                  </a:lnTo>
                  <a:lnTo>
                    <a:pt x="514" y="1466"/>
                  </a:lnTo>
                  <a:lnTo>
                    <a:pt x="514" y="1468"/>
                  </a:lnTo>
                  <a:lnTo>
                    <a:pt x="514" y="1470"/>
                  </a:lnTo>
                  <a:close/>
                  <a:moveTo>
                    <a:pt x="320" y="1172"/>
                  </a:moveTo>
                  <a:lnTo>
                    <a:pt x="319" y="1173"/>
                  </a:lnTo>
                  <a:lnTo>
                    <a:pt x="317" y="1173"/>
                  </a:lnTo>
                  <a:lnTo>
                    <a:pt x="313" y="1172"/>
                  </a:lnTo>
                  <a:lnTo>
                    <a:pt x="310" y="1171"/>
                  </a:lnTo>
                  <a:lnTo>
                    <a:pt x="301" y="1166"/>
                  </a:lnTo>
                  <a:lnTo>
                    <a:pt x="290" y="1158"/>
                  </a:lnTo>
                  <a:lnTo>
                    <a:pt x="277" y="1147"/>
                  </a:lnTo>
                  <a:lnTo>
                    <a:pt x="263" y="1135"/>
                  </a:lnTo>
                  <a:lnTo>
                    <a:pt x="247" y="1121"/>
                  </a:lnTo>
                  <a:lnTo>
                    <a:pt x="231" y="1104"/>
                  </a:lnTo>
                  <a:lnTo>
                    <a:pt x="214" y="1087"/>
                  </a:lnTo>
                  <a:lnTo>
                    <a:pt x="200" y="1072"/>
                  </a:lnTo>
                  <a:lnTo>
                    <a:pt x="187" y="1057"/>
                  </a:lnTo>
                  <a:lnTo>
                    <a:pt x="176" y="1042"/>
                  </a:lnTo>
                  <a:lnTo>
                    <a:pt x="167" y="1031"/>
                  </a:lnTo>
                  <a:lnTo>
                    <a:pt x="161" y="1021"/>
                  </a:lnTo>
                  <a:lnTo>
                    <a:pt x="159" y="1017"/>
                  </a:lnTo>
                  <a:lnTo>
                    <a:pt x="158" y="1014"/>
                  </a:lnTo>
                  <a:lnTo>
                    <a:pt x="157" y="1011"/>
                  </a:lnTo>
                  <a:lnTo>
                    <a:pt x="158" y="1009"/>
                  </a:lnTo>
                  <a:lnTo>
                    <a:pt x="159" y="1008"/>
                  </a:lnTo>
                  <a:lnTo>
                    <a:pt x="161" y="1008"/>
                  </a:lnTo>
                  <a:lnTo>
                    <a:pt x="163" y="1009"/>
                  </a:lnTo>
                  <a:lnTo>
                    <a:pt x="168" y="1010"/>
                  </a:lnTo>
                  <a:lnTo>
                    <a:pt x="177" y="1016"/>
                  </a:lnTo>
                  <a:lnTo>
                    <a:pt x="188" y="1023"/>
                  </a:lnTo>
                  <a:lnTo>
                    <a:pt x="201" y="1033"/>
                  </a:lnTo>
                  <a:lnTo>
                    <a:pt x="215" y="1047"/>
                  </a:lnTo>
                  <a:lnTo>
                    <a:pt x="231" y="1061"/>
                  </a:lnTo>
                  <a:lnTo>
                    <a:pt x="247" y="1076"/>
                  </a:lnTo>
                  <a:lnTo>
                    <a:pt x="264" y="1093"/>
                  </a:lnTo>
                  <a:lnTo>
                    <a:pt x="278" y="1109"/>
                  </a:lnTo>
                  <a:lnTo>
                    <a:pt x="291" y="1125"/>
                  </a:lnTo>
                  <a:lnTo>
                    <a:pt x="302" y="1138"/>
                  </a:lnTo>
                  <a:lnTo>
                    <a:pt x="311" y="1150"/>
                  </a:lnTo>
                  <a:lnTo>
                    <a:pt x="317" y="1160"/>
                  </a:lnTo>
                  <a:lnTo>
                    <a:pt x="319" y="1165"/>
                  </a:lnTo>
                  <a:lnTo>
                    <a:pt x="320" y="1168"/>
                  </a:lnTo>
                  <a:lnTo>
                    <a:pt x="320" y="1170"/>
                  </a:lnTo>
                  <a:lnTo>
                    <a:pt x="320" y="1172"/>
                  </a:lnTo>
                  <a:close/>
                  <a:moveTo>
                    <a:pt x="544" y="1394"/>
                  </a:moveTo>
                  <a:lnTo>
                    <a:pt x="543" y="1394"/>
                  </a:lnTo>
                  <a:lnTo>
                    <a:pt x="541" y="1395"/>
                  </a:lnTo>
                  <a:lnTo>
                    <a:pt x="537" y="1394"/>
                  </a:lnTo>
                  <a:lnTo>
                    <a:pt x="534" y="1393"/>
                  </a:lnTo>
                  <a:lnTo>
                    <a:pt x="525" y="1388"/>
                  </a:lnTo>
                  <a:lnTo>
                    <a:pt x="513" y="1379"/>
                  </a:lnTo>
                  <a:lnTo>
                    <a:pt x="499" y="1369"/>
                  </a:lnTo>
                  <a:lnTo>
                    <a:pt x="483" y="1356"/>
                  </a:lnTo>
                  <a:lnTo>
                    <a:pt x="467" y="1340"/>
                  </a:lnTo>
                  <a:lnTo>
                    <a:pt x="449" y="1324"/>
                  </a:lnTo>
                  <a:lnTo>
                    <a:pt x="433" y="1306"/>
                  </a:lnTo>
                  <a:lnTo>
                    <a:pt x="416" y="1289"/>
                  </a:lnTo>
                  <a:lnTo>
                    <a:pt x="403" y="1274"/>
                  </a:lnTo>
                  <a:lnTo>
                    <a:pt x="391" y="1260"/>
                  </a:lnTo>
                  <a:lnTo>
                    <a:pt x="382" y="1246"/>
                  </a:lnTo>
                  <a:lnTo>
                    <a:pt x="375" y="1236"/>
                  </a:lnTo>
                  <a:lnTo>
                    <a:pt x="374" y="1232"/>
                  </a:lnTo>
                  <a:lnTo>
                    <a:pt x="372" y="1229"/>
                  </a:lnTo>
                  <a:lnTo>
                    <a:pt x="372" y="1226"/>
                  </a:lnTo>
                  <a:lnTo>
                    <a:pt x="372" y="1224"/>
                  </a:lnTo>
                  <a:lnTo>
                    <a:pt x="374" y="1223"/>
                  </a:lnTo>
                  <a:lnTo>
                    <a:pt x="376" y="1223"/>
                  </a:lnTo>
                  <a:lnTo>
                    <a:pt x="378" y="1223"/>
                  </a:lnTo>
                  <a:lnTo>
                    <a:pt x="383" y="1225"/>
                  </a:lnTo>
                  <a:lnTo>
                    <a:pt x="392" y="1231"/>
                  </a:lnTo>
                  <a:lnTo>
                    <a:pt x="404" y="1239"/>
                  </a:lnTo>
                  <a:lnTo>
                    <a:pt x="417" y="1250"/>
                  </a:lnTo>
                  <a:lnTo>
                    <a:pt x="433" y="1263"/>
                  </a:lnTo>
                  <a:lnTo>
                    <a:pt x="450" y="1278"/>
                  </a:lnTo>
                  <a:lnTo>
                    <a:pt x="468" y="1295"/>
                  </a:lnTo>
                  <a:lnTo>
                    <a:pt x="484" y="1313"/>
                  </a:lnTo>
                  <a:lnTo>
                    <a:pt x="500" y="1329"/>
                  </a:lnTo>
                  <a:lnTo>
                    <a:pt x="514" y="1345"/>
                  </a:lnTo>
                  <a:lnTo>
                    <a:pt x="525" y="1359"/>
                  </a:lnTo>
                  <a:lnTo>
                    <a:pt x="535" y="1371"/>
                  </a:lnTo>
                  <a:lnTo>
                    <a:pt x="541" y="1381"/>
                  </a:lnTo>
                  <a:lnTo>
                    <a:pt x="543" y="1385"/>
                  </a:lnTo>
                  <a:lnTo>
                    <a:pt x="544" y="1389"/>
                  </a:lnTo>
                  <a:lnTo>
                    <a:pt x="545" y="1392"/>
                  </a:lnTo>
                  <a:lnTo>
                    <a:pt x="544" y="1394"/>
                  </a:lnTo>
                  <a:close/>
                  <a:moveTo>
                    <a:pt x="168" y="905"/>
                  </a:moveTo>
                  <a:lnTo>
                    <a:pt x="167" y="906"/>
                  </a:lnTo>
                  <a:lnTo>
                    <a:pt x="164" y="906"/>
                  </a:lnTo>
                  <a:lnTo>
                    <a:pt x="162" y="905"/>
                  </a:lnTo>
                  <a:lnTo>
                    <a:pt x="159" y="904"/>
                  </a:lnTo>
                  <a:lnTo>
                    <a:pt x="151" y="900"/>
                  </a:lnTo>
                  <a:lnTo>
                    <a:pt x="140" y="892"/>
                  </a:lnTo>
                  <a:lnTo>
                    <a:pt x="129" y="883"/>
                  </a:lnTo>
                  <a:lnTo>
                    <a:pt x="116" y="871"/>
                  </a:lnTo>
                  <a:lnTo>
                    <a:pt x="102" y="858"/>
                  </a:lnTo>
                  <a:lnTo>
                    <a:pt x="86" y="844"/>
                  </a:lnTo>
                  <a:lnTo>
                    <a:pt x="72" y="828"/>
                  </a:lnTo>
                  <a:lnTo>
                    <a:pt x="59" y="813"/>
                  </a:lnTo>
                  <a:lnTo>
                    <a:pt x="46" y="799"/>
                  </a:lnTo>
                  <a:lnTo>
                    <a:pt x="37" y="786"/>
                  </a:lnTo>
                  <a:lnTo>
                    <a:pt x="29" y="775"/>
                  </a:lnTo>
                  <a:lnTo>
                    <a:pt x="23" y="766"/>
                  </a:lnTo>
                  <a:lnTo>
                    <a:pt x="22" y="762"/>
                  </a:lnTo>
                  <a:lnTo>
                    <a:pt x="21" y="760"/>
                  </a:lnTo>
                  <a:lnTo>
                    <a:pt x="21" y="756"/>
                  </a:lnTo>
                  <a:lnTo>
                    <a:pt x="21" y="755"/>
                  </a:lnTo>
                  <a:lnTo>
                    <a:pt x="22" y="754"/>
                  </a:lnTo>
                  <a:lnTo>
                    <a:pt x="24" y="754"/>
                  </a:lnTo>
                  <a:lnTo>
                    <a:pt x="27" y="754"/>
                  </a:lnTo>
                  <a:lnTo>
                    <a:pt x="30" y="755"/>
                  </a:lnTo>
                  <a:lnTo>
                    <a:pt x="39" y="761"/>
                  </a:lnTo>
                  <a:lnTo>
                    <a:pt x="49" y="767"/>
                  </a:lnTo>
                  <a:lnTo>
                    <a:pt x="60" y="777"/>
                  </a:lnTo>
                  <a:lnTo>
                    <a:pt x="73" y="790"/>
                  </a:lnTo>
                  <a:lnTo>
                    <a:pt x="87" y="803"/>
                  </a:lnTo>
                  <a:lnTo>
                    <a:pt x="103" y="817"/>
                  </a:lnTo>
                  <a:lnTo>
                    <a:pt x="117" y="833"/>
                  </a:lnTo>
                  <a:lnTo>
                    <a:pt x="130" y="847"/>
                  </a:lnTo>
                  <a:lnTo>
                    <a:pt x="142" y="861"/>
                  </a:lnTo>
                  <a:lnTo>
                    <a:pt x="152" y="874"/>
                  </a:lnTo>
                  <a:lnTo>
                    <a:pt x="160" y="886"/>
                  </a:lnTo>
                  <a:lnTo>
                    <a:pt x="166" y="894"/>
                  </a:lnTo>
                  <a:lnTo>
                    <a:pt x="168" y="901"/>
                  </a:lnTo>
                  <a:lnTo>
                    <a:pt x="168" y="905"/>
                  </a:lnTo>
                  <a:close/>
                  <a:moveTo>
                    <a:pt x="371" y="1109"/>
                  </a:moveTo>
                  <a:lnTo>
                    <a:pt x="370" y="1111"/>
                  </a:lnTo>
                  <a:lnTo>
                    <a:pt x="367" y="1111"/>
                  </a:lnTo>
                  <a:lnTo>
                    <a:pt x="365" y="1111"/>
                  </a:lnTo>
                  <a:lnTo>
                    <a:pt x="362" y="1109"/>
                  </a:lnTo>
                  <a:lnTo>
                    <a:pt x="353" y="1104"/>
                  </a:lnTo>
                  <a:lnTo>
                    <a:pt x="342" y="1096"/>
                  </a:lnTo>
                  <a:lnTo>
                    <a:pt x="330" y="1087"/>
                  </a:lnTo>
                  <a:lnTo>
                    <a:pt x="316" y="1075"/>
                  </a:lnTo>
                  <a:lnTo>
                    <a:pt x="300" y="1061"/>
                  </a:lnTo>
                  <a:lnTo>
                    <a:pt x="285" y="1045"/>
                  </a:lnTo>
                  <a:lnTo>
                    <a:pt x="269" y="1029"/>
                  </a:lnTo>
                  <a:lnTo>
                    <a:pt x="255" y="1014"/>
                  </a:lnTo>
                  <a:lnTo>
                    <a:pt x="243" y="999"/>
                  </a:lnTo>
                  <a:lnTo>
                    <a:pt x="232" y="986"/>
                  </a:lnTo>
                  <a:lnTo>
                    <a:pt x="224" y="975"/>
                  </a:lnTo>
                  <a:lnTo>
                    <a:pt x="219" y="965"/>
                  </a:lnTo>
                  <a:lnTo>
                    <a:pt x="216" y="961"/>
                  </a:lnTo>
                  <a:lnTo>
                    <a:pt x="215" y="957"/>
                  </a:lnTo>
                  <a:lnTo>
                    <a:pt x="215" y="955"/>
                  </a:lnTo>
                  <a:lnTo>
                    <a:pt x="215" y="953"/>
                  </a:lnTo>
                  <a:lnTo>
                    <a:pt x="216" y="953"/>
                  </a:lnTo>
                  <a:lnTo>
                    <a:pt x="219" y="952"/>
                  </a:lnTo>
                  <a:lnTo>
                    <a:pt x="222" y="953"/>
                  </a:lnTo>
                  <a:lnTo>
                    <a:pt x="225" y="954"/>
                  </a:lnTo>
                  <a:lnTo>
                    <a:pt x="234" y="959"/>
                  </a:lnTo>
                  <a:lnTo>
                    <a:pt x="244" y="966"/>
                  </a:lnTo>
                  <a:lnTo>
                    <a:pt x="257" y="976"/>
                  </a:lnTo>
                  <a:lnTo>
                    <a:pt x="270" y="988"/>
                  </a:lnTo>
                  <a:lnTo>
                    <a:pt x="286" y="1002"/>
                  </a:lnTo>
                  <a:lnTo>
                    <a:pt x="302" y="1018"/>
                  </a:lnTo>
                  <a:lnTo>
                    <a:pt x="318" y="1034"/>
                  </a:lnTo>
                  <a:lnTo>
                    <a:pt x="331" y="1050"/>
                  </a:lnTo>
                  <a:lnTo>
                    <a:pt x="344" y="1064"/>
                  </a:lnTo>
                  <a:lnTo>
                    <a:pt x="354" y="1077"/>
                  </a:lnTo>
                  <a:lnTo>
                    <a:pt x="363" y="1089"/>
                  </a:lnTo>
                  <a:lnTo>
                    <a:pt x="369" y="1098"/>
                  </a:lnTo>
                  <a:lnTo>
                    <a:pt x="370" y="1102"/>
                  </a:lnTo>
                  <a:lnTo>
                    <a:pt x="371" y="1105"/>
                  </a:lnTo>
                  <a:lnTo>
                    <a:pt x="372" y="1108"/>
                  </a:lnTo>
                  <a:lnTo>
                    <a:pt x="371" y="1109"/>
                  </a:lnTo>
                  <a:close/>
                  <a:moveTo>
                    <a:pt x="586" y="1322"/>
                  </a:moveTo>
                  <a:lnTo>
                    <a:pt x="585" y="1324"/>
                  </a:lnTo>
                  <a:lnTo>
                    <a:pt x="583" y="1324"/>
                  </a:lnTo>
                  <a:lnTo>
                    <a:pt x="580" y="1324"/>
                  </a:lnTo>
                  <a:lnTo>
                    <a:pt x="576" y="1321"/>
                  </a:lnTo>
                  <a:lnTo>
                    <a:pt x="567" y="1317"/>
                  </a:lnTo>
                  <a:lnTo>
                    <a:pt x="556" y="1309"/>
                  </a:lnTo>
                  <a:lnTo>
                    <a:pt x="543" y="1299"/>
                  </a:lnTo>
                  <a:lnTo>
                    <a:pt x="527" y="1286"/>
                  </a:lnTo>
                  <a:lnTo>
                    <a:pt x="512" y="1272"/>
                  </a:lnTo>
                  <a:lnTo>
                    <a:pt x="495" y="1256"/>
                  </a:lnTo>
                  <a:lnTo>
                    <a:pt x="479" y="1240"/>
                  </a:lnTo>
                  <a:lnTo>
                    <a:pt x="463" y="1223"/>
                  </a:lnTo>
                  <a:lnTo>
                    <a:pt x="450" y="1208"/>
                  </a:lnTo>
                  <a:lnTo>
                    <a:pt x="439" y="1193"/>
                  </a:lnTo>
                  <a:lnTo>
                    <a:pt x="430" y="1182"/>
                  </a:lnTo>
                  <a:lnTo>
                    <a:pt x="425" y="1171"/>
                  </a:lnTo>
                  <a:lnTo>
                    <a:pt x="423" y="1168"/>
                  </a:lnTo>
                  <a:lnTo>
                    <a:pt x="421" y="1165"/>
                  </a:lnTo>
                  <a:lnTo>
                    <a:pt x="420" y="1161"/>
                  </a:lnTo>
                  <a:lnTo>
                    <a:pt x="421" y="1160"/>
                  </a:lnTo>
                  <a:lnTo>
                    <a:pt x="423" y="1159"/>
                  </a:lnTo>
                  <a:lnTo>
                    <a:pt x="425" y="1159"/>
                  </a:lnTo>
                  <a:lnTo>
                    <a:pt x="428" y="1159"/>
                  </a:lnTo>
                  <a:lnTo>
                    <a:pt x="431" y="1160"/>
                  </a:lnTo>
                  <a:lnTo>
                    <a:pt x="440" y="1166"/>
                  </a:lnTo>
                  <a:lnTo>
                    <a:pt x="452" y="1173"/>
                  </a:lnTo>
                  <a:lnTo>
                    <a:pt x="466" y="1183"/>
                  </a:lnTo>
                  <a:lnTo>
                    <a:pt x="480" y="1197"/>
                  </a:lnTo>
                  <a:lnTo>
                    <a:pt x="496" y="1211"/>
                  </a:lnTo>
                  <a:lnTo>
                    <a:pt x="513" y="1226"/>
                  </a:lnTo>
                  <a:lnTo>
                    <a:pt x="530" y="1243"/>
                  </a:lnTo>
                  <a:lnTo>
                    <a:pt x="544" y="1260"/>
                  </a:lnTo>
                  <a:lnTo>
                    <a:pt x="557" y="1275"/>
                  </a:lnTo>
                  <a:lnTo>
                    <a:pt x="568" y="1288"/>
                  </a:lnTo>
                  <a:lnTo>
                    <a:pt x="577" y="1300"/>
                  </a:lnTo>
                  <a:lnTo>
                    <a:pt x="584" y="1310"/>
                  </a:lnTo>
                  <a:lnTo>
                    <a:pt x="586" y="1315"/>
                  </a:lnTo>
                  <a:lnTo>
                    <a:pt x="587" y="1318"/>
                  </a:lnTo>
                  <a:lnTo>
                    <a:pt x="587" y="1321"/>
                  </a:lnTo>
                  <a:lnTo>
                    <a:pt x="586" y="1322"/>
                  </a:lnTo>
                  <a:close/>
                  <a:moveTo>
                    <a:pt x="238" y="857"/>
                  </a:moveTo>
                  <a:lnTo>
                    <a:pt x="237" y="858"/>
                  </a:lnTo>
                  <a:lnTo>
                    <a:pt x="235" y="858"/>
                  </a:lnTo>
                  <a:lnTo>
                    <a:pt x="233" y="857"/>
                  </a:lnTo>
                  <a:lnTo>
                    <a:pt x="230" y="856"/>
                  </a:lnTo>
                  <a:lnTo>
                    <a:pt x="222" y="851"/>
                  </a:lnTo>
                  <a:lnTo>
                    <a:pt x="212" y="845"/>
                  </a:lnTo>
                  <a:lnTo>
                    <a:pt x="201" y="836"/>
                  </a:lnTo>
                  <a:lnTo>
                    <a:pt x="188" y="825"/>
                  </a:lnTo>
                  <a:lnTo>
                    <a:pt x="174" y="812"/>
                  </a:lnTo>
                  <a:lnTo>
                    <a:pt x="160" y="797"/>
                  </a:lnTo>
                  <a:lnTo>
                    <a:pt x="146" y="783"/>
                  </a:lnTo>
                  <a:lnTo>
                    <a:pt x="133" y="769"/>
                  </a:lnTo>
                  <a:lnTo>
                    <a:pt x="121" y="755"/>
                  </a:lnTo>
                  <a:lnTo>
                    <a:pt x="112" y="742"/>
                  </a:lnTo>
                  <a:lnTo>
                    <a:pt x="105" y="732"/>
                  </a:lnTo>
                  <a:lnTo>
                    <a:pt x="99" y="723"/>
                  </a:lnTo>
                  <a:lnTo>
                    <a:pt x="97" y="719"/>
                  </a:lnTo>
                  <a:lnTo>
                    <a:pt x="97" y="717"/>
                  </a:lnTo>
                  <a:lnTo>
                    <a:pt x="96" y="713"/>
                  </a:lnTo>
                  <a:lnTo>
                    <a:pt x="97" y="712"/>
                  </a:lnTo>
                  <a:lnTo>
                    <a:pt x="98" y="711"/>
                  </a:lnTo>
                  <a:lnTo>
                    <a:pt x="101" y="711"/>
                  </a:lnTo>
                  <a:lnTo>
                    <a:pt x="103" y="711"/>
                  </a:lnTo>
                  <a:lnTo>
                    <a:pt x="106" y="712"/>
                  </a:lnTo>
                  <a:lnTo>
                    <a:pt x="114" y="717"/>
                  </a:lnTo>
                  <a:lnTo>
                    <a:pt x="124" y="724"/>
                  </a:lnTo>
                  <a:lnTo>
                    <a:pt x="135" y="733"/>
                  </a:lnTo>
                  <a:lnTo>
                    <a:pt x="148" y="744"/>
                  </a:lnTo>
                  <a:lnTo>
                    <a:pt x="161" y="758"/>
                  </a:lnTo>
                  <a:lnTo>
                    <a:pt x="177" y="771"/>
                  </a:lnTo>
                  <a:lnTo>
                    <a:pt x="190" y="786"/>
                  </a:lnTo>
                  <a:lnTo>
                    <a:pt x="203" y="801"/>
                  </a:lnTo>
                  <a:lnTo>
                    <a:pt x="214" y="814"/>
                  </a:lnTo>
                  <a:lnTo>
                    <a:pt x="223" y="826"/>
                  </a:lnTo>
                  <a:lnTo>
                    <a:pt x="231" y="837"/>
                  </a:lnTo>
                  <a:lnTo>
                    <a:pt x="236" y="846"/>
                  </a:lnTo>
                  <a:lnTo>
                    <a:pt x="238" y="852"/>
                  </a:lnTo>
                  <a:lnTo>
                    <a:pt x="238" y="857"/>
                  </a:lnTo>
                  <a:close/>
                  <a:moveTo>
                    <a:pt x="434" y="1052"/>
                  </a:moveTo>
                  <a:lnTo>
                    <a:pt x="431" y="1053"/>
                  </a:lnTo>
                  <a:lnTo>
                    <a:pt x="430" y="1054"/>
                  </a:lnTo>
                  <a:lnTo>
                    <a:pt x="427" y="1053"/>
                  </a:lnTo>
                  <a:lnTo>
                    <a:pt x="424" y="1052"/>
                  </a:lnTo>
                  <a:lnTo>
                    <a:pt x="416" y="1048"/>
                  </a:lnTo>
                  <a:lnTo>
                    <a:pt x="405" y="1040"/>
                  </a:lnTo>
                  <a:lnTo>
                    <a:pt x="393" y="1031"/>
                  </a:lnTo>
                  <a:lnTo>
                    <a:pt x="380" y="1019"/>
                  </a:lnTo>
                  <a:lnTo>
                    <a:pt x="365" y="1006"/>
                  </a:lnTo>
                  <a:lnTo>
                    <a:pt x="350" y="991"/>
                  </a:lnTo>
                  <a:lnTo>
                    <a:pt x="335" y="976"/>
                  </a:lnTo>
                  <a:lnTo>
                    <a:pt x="321" y="962"/>
                  </a:lnTo>
                  <a:lnTo>
                    <a:pt x="310" y="947"/>
                  </a:lnTo>
                  <a:lnTo>
                    <a:pt x="300" y="934"/>
                  </a:lnTo>
                  <a:lnTo>
                    <a:pt x="291" y="923"/>
                  </a:lnTo>
                  <a:lnTo>
                    <a:pt x="286" y="914"/>
                  </a:lnTo>
                  <a:lnTo>
                    <a:pt x="285" y="910"/>
                  </a:lnTo>
                  <a:lnTo>
                    <a:pt x="284" y="906"/>
                  </a:lnTo>
                  <a:lnTo>
                    <a:pt x="284" y="904"/>
                  </a:lnTo>
                  <a:lnTo>
                    <a:pt x="284" y="902"/>
                  </a:lnTo>
                  <a:lnTo>
                    <a:pt x="285" y="901"/>
                  </a:lnTo>
                  <a:lnTo>
                    <a:pt x="287" y="901"/>
                  </a:lnTo>
                  <a:lnTo>
                    <a:pt x="290" y="902"/>
                  </a:lnTo>
                  <a:lnTo>
                    <a:pt x="294" y="903"/>
                  </a:lnTo>
                  <a:lnTo>
                    <a:pt x="301" y="908"/>
                  </a:lnTo>
                  <a:lnTo>
                    <a:pt x="312" y="915"/>
                  </a:lnTo>
                  <a:lnTo>
                    <a:pt x="323" y="924"/>
                  </a:lnTo>
                  <a:lnTo>
                    <a:pt x="338" y="936"/>
                  </a:lnTo>
                  <a:lnTo>
                    <a:pt x="352" y="950"/>
                  </a:lnTo>
                  <a:lnTo>
                    <a:pt x="367" y="964"/>
                  </a:lnTo>
                  <a:lnTo>
                    <a:pt x="382" y="979"/>
                  </a:lnTo>
                  <a:lnTo>
                    <a:pt x="395" y="994"/>
                  </a:lnTo>
                  <a:lnTo>
                    <a:pt x="407" y="1008"/>
                  </a:lnTo>
                  <a:lnTo>
                    <a:pt x="417" y="1021"/>
                  </a:lnTo>
                  <a:lnTo>
                    <a:pt x="425" y="1032"/>
                  </a:lnTo>
                  <a:lnTo>
                    <a:pt x="430" y="1041"/>
                  </a:lnTo>
                  <a:lnTo>
                    <a:pt x="433" y="1045"/>
                  </a:lnTo>
                  <a:lnTo>
                    <a:pt x="434" y="1049"/>
                  </a:lnTo>
                  <a:lnTo>
                    <a:pt x="434" y="1051"/>
                  </a:lnTo>
                  <a:lnTo>
                    <a:pt x="434" y="1052"/>
                  </a:lnTo>
                  <a:close/>
                  <a:moveTo>
                    <a:pt x="640" y="1257"/>
                  </a:moveTo>
                  <a:lnTo>
                    <a:pt x="639" y="1258"/>
                  </a:lnTo>
                  <a:lnTo>
                    <a:pt x="637" y="1258"/>
                  </a:lnTo>
                  <a:lnTo>
                    <a:pt x="633" y="1257"/>
                  </a:lnTo>
                  <a:lnTo>
                    <a:pt x="630" y="1256"/>
                  </a:lnTo>
                  <a:lnTo>
                    <a:pt x="621" y="1252"/>
                  </a:lnTo>
                  <a:lnTo>
                    <a:pt x="610" y="1244"/>
                  </a:lnTo>
                  <a:lnTo>
                    <a:pt x="597" y="1234"/>
                  </a:lnTo>
                  <a:lnTo>
                    <a:pt x="583" y="1223"/>
                  </a:lnTo>
                  <a:lnTo>
                    <a:pt x="567" y="1209"/>
                  </a:lnTo>
                  <a:lnTo>
                    <a:pt x="552" y="1193"/>
                  </a:lnTo>
                  <a:lnTo>
                    <a:pt x="536" y="1177"/>
                  </a:lnTo>
                  <a:lnTo>
                    <a:pt x="522" y="1161"/>
                  </a:lnTo>
                  <a:lnTo>
                    <a:pt x="509" y="1147"/>
                  </a:lnTo>
                  <a:lnTo>
                    <a:pt x="499" y="1134"/>
                  </a:lnTo>
                  <a:lnTo>
                    <a:pt x="490" y="1122"/>
                  </a:lnTo>
                  <a:lnTo>
                    <a:pt x="484" y="1113"/>
                  </a:lnTo>
                  <a:lnTo>
                    <a:pt x="482" y="1108"/>
                  </a:lnTo>
                  <a:lnTo>
                    <a:pt x="481" y="1105"/>
                  </a:lnTo>
                  <a:lnTo>
                    <a:pt x="481" y="1103"/>
                  </a:lnTo>
                  <a:lnTo>
                    <a:pt x="481" y="1101"/>
                  </a:lnTo>
                  <a:lnTo>
                    <a:pt x="482" y="1100"/>
                  </a:lnTo>
                  <a:lnTo>
                    <a:pt x="484" y="1100"/>
                  </a:lnTo>
                  <a:lnTo>
                    <a:pt x="488" y="1100"/>
                  </a:lnTo>
                  <a:lnTo>
                    <a:pt x="491" y="1101"/>
                  </a:lnTo>
                  <a:lnTo>
                    <a:pt x="500" y="1106"/>
                  </a:lnTo>
                  <a:lnTo>
                    <a:pt x="511" y="1113"/>
                  </a:lnTo>
                  <a:lnTo>
                    <a:pt x="524" y="1123"/>
                  </a:lnTo>
                  <a:lnTo>
                    <a:pt x="538" y="1135"/>
                  </a:lnTo>
                  <a:lnTo>
                    <a:pt x="554" y="1149"/>
                  </a:lnTo>
                  <a:lnTo>
                    <a:pt x="569" y="1165"/>
                  </a:lnTo>
                  <a:lnTo>
                    <a:pt x="586" y="1180"/>
                  </a:lnTo>
                  <a:lnTo>
                    <a:pt x="600" y="1196"/>
                  </a:lnTo>
                  <a:lnTo>
                    <a:pt x="612" y="1210"/>
                  </a:lnTo>
                  <a:lnTo>
                    <a:pt x="623" y="1224"/>
                  </a:lnTo>
                  <a:lnTo>
                    <a:pt x="631" y="1235"/>
                  </a:lnTo>
                  <a:lnTo>
                    <a:pt x="637" y="1245"/>
                  </a:lnTo>
                  <a:lnTo>
                    <a:pt x="639" y="1250"/>
                  </a:lnTo>
                  <a:lnTo>
                    <a:pt x="640" y="1253"/>
                  </a:lnTo>
                  <a:lnTo>
                    <a:pt x="640" y="1255"/>
                  </a:lnTo>
                  <a:lnTo>
                    <a:pt x="640" y="1257"/>
                  </a:lnTo>
                  <a:close/>
                  <a:moveTo>
                    <a:pt x="142" y="632"/>
                  </a:moveTo>
                  <a:lnTo>
                    <a:pt x="141" y="632"/>
                  </a:lnTo>
                  <a:lnTo>
                    <a:pt x="139" y="633"/>
                  </a:lnTo>
                  <a:lnTo>
                    <a:pt x="137" y="632"/>
                  </a:lnTo>
                  <a:lnTo>
                    <a:pt x="135" y="631"/>
                  </a:lnTo>
                  <a:lnTo>
                    <a:pt x="127" y="627"/>
                  </a:lnTo>
                  <a:lnTo>
                    <a:pt x="118" y="621"/>
                  </a:lnTo>
                  <a:lnTo>
                    <a:pt x="108" y="613"/>
                  </a:lnTo>
                  <a:lnTo>
                    <a:pt x="96" y="602"/>
                  </a:lnTo>
                  <a:lnTo>
                    <a:pt x="84" y="591"/>
                  </a:lnTo>
                  <a:lnTo>
                    <a:pt x="71" y="578"/>
                  </a:lnTo>
                  <a:lnTo>
                    <a:pt x="59" y="564"/>
                  </a:lnTo>
                  <a:lnTo>
                    <a:pt x="46" y="551"/>
                  </a:lnTo>
                  <a:lnTo>
                    <a:pt x="37" y="538"/>
                  </a:lnTo>
                  <a:lnTo>
                    <a:pt x="28" y="527"/>
                  </a:lnTo>
                  <a:lnTo>
                    <a:pt x="21" y="517"/>
                  </a:lnTo>
                  <a:lnTo>
                    <a:pt x="17" y="509"/>
                  </a:lnTo>
                  <a:lnTo>
                    <a:pt x="14" y="503"/>
                  </a:lnTo>
                  <a:lnTo>
                    <a:pt x="14" y="499"/>
                  </a:lnTo>
                  <a:lnTo>
                    <a:pt x="16" y="498"/>
                  </a:lnTo>
                  <a:lnTo>
                    <a:pt x="18" y="498"/>
                  </a:lnTo>
                  <a:lnTo>
                    <a:pt x="20" y="498"/>
                  </a:lnTo>
                  <a:lnTo>
                    <a:pt x="22" y="499"/>
                  </a:lnTo>
                  <a:lnTo>
                    <a:pt x="30" y="504"/>
                  </a:lnTo>
                  <a:lnTo>
                    <a:pt x="39" y="509"/>
                  </a:lnTo>
                  <a:lnTo>
                    <a:pt x="49" y="518"/>
                  </a:lnTo>
                  <a:lnTo>
                    <a:pt x="61" y="528"/>
                  </a:lnTo>
                  <a:lnTo>
                    <a:pt x="73" y="540"/>
                  </a:lnTo>
                  <a:lnTo>
                    <a:pt x="86" y="553"/>
                  </a:lnTo>
                  <a:lnTo>
                    <a:pt x="99" y="567"/>
                  </a:lnTo>
                  <a:lnTo>
                    <a:pt x="110" y="580"/>
                  </a:lnTo>
                  <a:lnTo>
                    <a:pt x="120" y="592"/>
                  </a:lnTo>
                  <a:lnTo>
                    <a:pt x="129" y="603"/>
                  </a:lnTo>
                  <a:lnTo>
                    <a:pt x="136" y="613"/>
                  </a:lnTo>
                  <a:lnTo>
                    <a:pt x="140" y="622"/>
                  </a:lnTo>
                  <a:lnTo>
                    <a:pt x="142" y="627"/>
                  </a:lnTo>
                  <a:lnTo>
                    <a:pt x="142" y="632"/>
                  </a:lnTo>
                  <a:close/>
                  <a:moveTo>
                    <a:pt x="319" y="812"/>
                  </a:moveTo>
                  <a:lnTo>
                    <a:pt x="318" y="813"/>
                  </a:lnTo>
                  <a:lnTo>
                    <a:pt x="317" y="813"/>
                  </a:lnTo>
                  <a:lnTo>
                    <a:pt x="313" y="813"/>
                  </a:lnTo>
                  <a:lnTo>
                    <a:pt x="311" y="812"/>
                  </a:lnTo>
                  <a:lnTo>
                    <a:pt x="303" y="807"/>
                  </a:lnTo>
                  <a:lnTo>
                    <a:pt x="294" y="801"/>
                  </a:lnTo>
                  <a:lnTo>
                    <a:pt x="283" y="793"/>
                  </a:lnTo>
                  <a:lnTo>
                    <a:pt x="270" y="782"/>
                  </a:lnTo>
                  <a:lnTo>
                    <a:pt x="257" y="770"/>
                  </a:lnTo>
                  <a:lnTo>
                    <a:pt x="244" y="756"/>
                  </a:lnTo>
                  <a:lnTo>
                    <a:pt x="230" y="742"/>
                  </a:lnTo>
                  <a:lnTo>
                    <a:pt x="217" y="729"/>
                  </a:lnTo>
                  <a:lnTo>
                    <a:pt x="206" y="716"/>
                  </a:lnTo>
                  <a:lnTo>
                    <a:pt x="198" y="703"/>
                  </a:lnTo>
                  <a:lnTo>
                    <a:pt x="191" y="694"/>
                  </a:lnTo>
                  <a:lnTo>
                    <a:pt x="187" y="685"/>
                  </a:lnTo>
                  <a:lnTo>
                    <a:pt x="183" y="678"/>
                  </a:lnTo>
                  <a:lnTo>
                    <a:pt x="184" y="674"/>
                  </a:lnTo>
                  <a:lnTo>
                    <a:pt x="185" y="673"/>
                  </a:lnTo>
                  <a:lnTo>
                    <a:pt x="187" y="673"/>
                  </a:lnTo>
                  <a:lnTo>
                    <a:pt x="190" y="673"/>
                  </a:lnTo>
                  <a:lnTo>
                    <a:pt x="192" y="674"/>
                  </a:lnTo>
                  <a:lnTo>
                    <a:pt x="200" y="678"/>
                  </a:lnTo>
                  <a:lnTo>
                    <a:pt x="210" y="685"/>
                  </a:lnTo>
                  <a:lnTo>
                    <a:pt x="221" y="694"/>
                  </a:lnTo>
                  <a:lnTo>
                    <a:pt x="233" y="705"/>
                  </a:lnTo>
                  <a:lnTo>
                    <a:pt x="246" y="717"/>
                  </a:lnTo>
                  <a:lnTo>
                    <a:pt x="259" y="730"/>
                  </a:lnTo>
                  <a:lnTo>
                    <a:pt x="274" y="744"/>
                  </a:lnTo>
                  <a:lnTo>
                    <a:pt x="286" y="758"/>
                  </a:lnTo>
                  <a:lnTo>
                    <a:pt x="296" y="771"/>
                  </a:lnTo>
                  <a:lnTo>
                    <a:pt x="305" y="783"/>
                  </a:lnTo>
                  <a:lnTo>
                    <a:pt x="312" y="793"/>
                  </a:lnTo>
                  <a:lnTo>
                    <a:pt x="317" y="802"/>
                  </a:lnTo>
                  <a:lnTo>
                    <a:pt x="319" y="808"/>
                  </a:lnTo>
                  <a:lnTo>
                    <a:pt x="319" y="812"/>
                  </a:lnTo>
                  <a:close/>
                  <a:moveTo>
                    <a:pt x="506" y="1000"/>
                  </a:moveTo>
                  <a:lnTo>
                    <a:pt x="505" y="1001"/>
                  </a:lnTo>
                  <a:lnTo>
                    <a:pt x="503" y="1001"/>
                  </a:lnTo>
                  <a:lnTo>
                    <a:pt x="501" y="1001"/>
                  </a:lnTo>
                  <a:lnTo>
                    <a:pt x="498" y="1000"/>
                  </a:lnTo>
                  <a:lnTo>
                    <a:pt x="489" y="996"/>
                  </a:lnTo>
                  <a:lnTo>
                    <a:pt x="479" y="989"/>
                  </a:lnTo>
                  <a:lnTo>
                    <a:pt x="468" y="979"/>
                  </a:lnTo>
                  <a:lnTo>
                    <a:pt x="455" y="969"/>
                  </a:lnTo>
                  <a:lnTo>
                    <a:pt x="440" y="956"/>
                  </a:lnTo>
                  <a:lnTo>
                    <a:pt x="426" y="942"/>
                  </a:lnTo>
                  <a:lnTo>
                    <a:pt x="412" y="927"/>
                  </a:lnTo>
                  <a:lnTo>
                    <a:pt x="398" y="913"/>
                  </a:lnTo>
                  <a:lnTo>
                    <a:pt x="387" y="899"/>
                  </a:lnTo>
                  <a:lnTo>
                    <a:pt x="377" y="887"/>
                  </a:lnTo>
                  <a:lnTo>
                    <a:pt x="370" y="876"/>
                  </a:lnTo>
                  <a:lnTo>
                    <a:pt x="365" y="867"/>
                  </a:lnTo>
                  <a:lnTo>
                    <a:pt x="363" y="863"/>
                  </a:lnTo>
                  <a:lnTo>
                    <a:pt x="362" y="860"/>
                  </a:lnTo>
                  <a:lnTo>
                    <a:pt x="362" y="858"/>
                  </a:lnTo>
                  <a:lnTo>
                    <a:pt x="363" y="856"/>
                  </a:lnTo>
                  <a:lnTo>
                    <a:pt x="364" y="855"/>
                  </a:lnTo>
                  <a:lnTo>
                    <a:pt x="366" y="855"/>
                  </a:lnTo>
                  <a:lnTo>
                    <a:pt x="369" y="855"/>
                  </a:lnTo>
                  <a:lnTo>
                    <a:pt x="372" y="856"/>
                  </a:lnTo>
                  <a:lnTo>
                    <a:pt x="380" y="860"/>
                  </a:lnTo>
                  <a:lnTo>
                    <a:pt x="390" y="867"/>
                  </a:lnTo>
                  <a:lnTo>
                    <a:pt x="402" y="877"/>
                  </a:lnTo>
                  <a:lnTo>
                    <a:pt x="415" y="888"/>
                  </a:lnTo>
                  <a:lnTo>
                    <a:pt x="428" y="900"/>
                  </a:lnTo>
                  <a:lnTo>
                    <a:pt x="444" y="914"/>
                  </a:lnTo>
                  <a:lnTo>
                    <a:pt x="457" y="930"/>
                  </a:lnTo>
                  <a:lnTo>
                    <a:pt x="470" y="944"/>
                  </a:lnTo>
                  <a:lnTo>
                    <a:pt x="482" y="957"/>
                  </a:lnTo>
                  <a:lnTo>
                    <a:pt x="491" y="969"/>
                  </a:lnTo>
                  <a:lnTo>
                    <a:pt x="499" y="980"/>
                  </a:lnTo>
                  <a:lnTo>
                    <a:pt x="504" y="989"/>
                  </a:lnTo>
                  <a:lnTo>
                    <a:pt x="505" y="993"/>
                  </a:lnTo>
                  <a:lnTo>
                    <a:pt x="506" y="996"/>
                  </a:lnTo>
                  <a:lnTo>
                    <a:pt x="506" y="998"/>
                  </a:lnTo>
                  <a:lnTo>
                    <a:pt x="506" y="1000"/>
                  </a:lnTo>
                  <a:close/>
                  <a:moveTo>
                    <a:pt x="241" y="599"/>
                  </a:moveTo>
                  <a:lnTo>
                    <a:pt x="239" y="599"/>
                  </a:lnTo>
                  <a:lnTo>
                    <a:pt x="238" y="600"/>
                  </a:lnTo>
                  <a:lnTo>
                    <a:pt x="235" y="599"/>
                  </a:lnTo>
                  <a:lnTo>
                    <a:pt x="233" y="599"/>
                  </a:lnTo>
                  <a:lnTo>
                    <a:pt x="226" y="594"/>
                  </a:lnTo>
                  <a:lnTo>
                    <a:pt x="217" y="589"/>
                  </a:lnTo>
                  <a:lnTo>
                    <a:pt x="208" y="581"/>
                  </a:lnTo>
                  <a:lnTo>
                    <a:pt x="196" y="571"/>
                  </a:lnTo>
                  <a:lnTo>
                    <a:pt x="184" y="560"/>
                  </a:lnTo>
                  <a:lnTo>
                    <a:pt x="172" y="548"/>
                  </a:lnTo>
                  <a:lnTo>
                    <a:pt x="159" y="535"/>
                  </a:lnTo>
                  <a:lnTo>
                    <a:pt x="148" y="523"/>
                  </a:lnTo>
                  <a:lnTo>
                    <a:pt x="139" y="510"/>
                  </a:lnTo>
                  <a:lnTo>
                    <a:pt x="130" y="499"/>
                  </a:lnTo>
                  <a:lnTo>
                    <a:pt x="125" y="489"/>
                  </a:lnTo>
                  <a:lnTo>
                    <a:pt x="120" y="482"/>
                  </a:lnTo>
                  <a:lnTo>
                    <a:pt x="118" y="476"/>
                  </a:lnTo>
                  <a:lnTo>
                    <a:pt x="118" y="472"/>
                  </a:lnTo>
                  <a:lnTo>
                    <a:pt x="119" y="471"/>
                  </a:lnTo>
                  <a:lnTo>
                    <a:pt x="121" y="471"/>
                  </a:lnTo>
                  <a:lnTo>
                    <a:pt x="124" y="471"/>
                  </a:lnTo>
                  <a:lnTo>
                    <a:pt x="126" y="472"/>
                  </a:lnTo>
                  <a:lnTo>
                    <a:pt x="134" y="476"/>
                  </a:lnTo>
                  <a:lnTo>
                    <a:pt x="141" y="482"/>
                  </a:lnTo>
                  <a:lnTo>
                    <a:pt x="151" y="489"/>
                  </a:lnTo>
                  <a:lnTo>
                    <a:pt x="162" y="499"/>
                  </a:lnTo>
                  <a:lnTo>
                    <a:pt x="174" y="510"/>
                  </a:lnTo>
                  <a:lnTo>
                    <a:pt x="188" y="523"/>
                  </a:lnTo>
                  <a:lnTo>
                    <a:pt x="211" y="548"/>
                  </a:lnTo>
                  <a:lnTo>
                    <a:pt x="228" y="571"/>
                  </a:lnTo>
                  <a:lnTo>
                    <a:pt x="234" y="581"/>
                  </a:lnTo>
                  <a:lnTo>
                    <a:pt x="238" y="589"/>
                  </a:lnTo>
                  <a:lnTo>
                    <a:pt x="241" y="594"/>
                  </a:lnTo>
                  <a:lnTo>
                    <a:pt x="241" y="599"/>
                  </a:lnTo>
                  <a:close/>
                  <a:moveTo>
                    <a:pt x="410" y="771"/>
                  </a:moveTo>
                  <a:lnTo>
                    <a:pt x="409" y="772"/>
                  </a:lnTo>
                  <a:lnTo>
                    <a:pt x="407" y="773"/>
                  </a:lnTo>
                  <a:lnTo>
                    <a:pt x="405" y="772"/>
                  </a:lnTo>
                  <a:lnTo>
                    <a:pt x="403" y="771"/>
                  </a:lnTo>
                  <a:lnTo>
                    <a:pt x="395" y="767"/>
                  </a:lnTo>
                  <a:lnTo>
                    <a:pt x="386" y="761"/>
                  </a:lnTo>
                  <a:lnTo>
                    <a:pt x="375" y="753"/>
                  </a:lnTo>
                  <a:lnTo>
                    <a:pt x="363" y="743"/>
                  </a:lnTo>
                  <a:lnTo>
                    <a:pt x="351" y="731"/>
                  </a:lnTo>
                  <a:lnTo>
                    <a:pt x="338" y="718"/>
                  </a:lnTo>
                  <a:lnTo>
                    <a:pt x="324" y="705"/>
                  </a:lnTo>
                  <a:lnTo>
                    <a:pt x="312" y="691"/>
                  </a:lnTo>
                  <a:lnTo>
                    <a:pt x="302" y="679"/>
                  </a:lnTo>
                  <a:lnTo>
                    <a:pt x="294" y="667"/>
                  </a:lnTo>
                  <a:lnTo>
                    <a:pt x="287" y="657"/>
                  </a:lnTo>
                  <a:lnTo>
                    <a:pt x="283" y="649"/>
                  </a:lnTo>
                  <a:lnTo>
                    <a:pt x="280" y="643"/>
                  </a:lnTo>
                  <a:lnTo>
                    <a:pt x="280" y="638"/>
                  </a:lnTo>
                  <a:lnTo>
                    <a:pt x="281" y="638"/>
                  </a:lnTo>
                  <a:lnTo>
                    <a:pt x="284" y="637"/>
                  </a:lnTo>
                  <a:lnTo>
                    <a:pt x="286" y="638"/>
                  </a:lnTo>
                  <a:lnTo>
                    <a:pt x="289" y="639"/>
                  </a:lnTo>
                  <a:lnTo>
                    <a:pt x="296" y="643"/>
                  </a:lnTo>
                  <a:lnTo>
                    <a:pt x="306" y="649"/>
                  </a:lnTo>
                  <a:lnTo>
                    <a:pt x="316" y="657"/>
                  </a:lnTo>
                  <a:lnTo>
                    <a:pt x="328" y="667"/>
                  </a:lnTo>
                  <a:lnTo>
                    <a:pt x="340" y="679"/>
                  </a:lnTo>
                  <a:lnTo>
                    <a:pt x="353" y="692"/>
                  </a:lnTo>
                  <a:lnTo>
                    <a:pt x="366" y="706"/>
                  </a:lnTo>
                  <a:lnTo>
                    <a:pt x="378" y="719"/>
                  </a:lnTo>
                  <a:lnTo>
                    <a:pt x="388" y="731"/>
                  </a:lnTo>
                  <a:lnTo>
                    <a:pt x="397" y="743"/>
                  </a:lnTo>
                  <a:lnTo>
                    <a:pt x="404" y="753"/>
                  </a:lnTo>
                  <a:lnTo>
                    <a:pt x="408" y="761"/>
                  </a:lnTo>
                  <a:lnTo>
                    <a:pt x="410" y="767"/>
                  </a:lnTo>
                  <a:lnTo>
                    <a:pt x="410" y="771"/>
                  </a:lnTo>
                  <a:close/>
                  <a:moveTo>
                    <a:pt x="590" y="952"/>
                  </a:moveTo>
                  <a:lnTo>
                    <a:pt x="589" y="953"/>
                  </a:lnTo>
                  <a:lnTo>
                    <a:pt x="587" y="953"/>
                  </a:lnTo>
                  <a:lnTo>
                    <a:pt x="585" y="953"/>
                  </a:lnTo>
                  <a:lnTo>
                    <a:pt x="581" y="952"/>
                  </a:lnTo>
                  <a:lnTo>
                    <a:pt x="574" y="947"/>
                  </a:lnTo>
                  <a:lnTo>
                    <a:pt x="564" y="942"/>
                  </a:lnTo>
                  <a:lnTo>
                    <a:pt x="553" y="933"/>
                  </a:lnTo>
                  <a:lnTo>
                    <a:pt x="541" y="923"/>
                  </a:lnTo>
                  <a:lnTo>
                    <a:pt x="526" y="911"/>
                  </a:lnTo>
                  <a:lnTo>
                    <a:pt x="513" y="897"/>
                  </a:lnTo>
                  <a:lnTo>
                    <a:pt x="499" y="882"/>
                  </a:lnTo>
                  <a:lnTo>
                    <a:pt x="487" y="869"/>
                  </a:lnTo>
                  <a:lnTo>
                    <a:pt x="476" y="856"/>
                  </a:lnTo>
                  <a:lnTo>
                    <a:pt x="467" y="844"/>
                  </a:lnTo>
                  <a:lnTo>
                    <a:pt x="459" y="834"/>
                  </a:lnTo>
                  <a:lnTo>
                    <a:pt x="455" y="825"/>
                  </a:lnTo>
                  <a:lnTo>
                    <a:pt x="453" y="822"/>
                  </a:lnTo>
                  <a:lnTo>
                    <a:pt x="452" y="818"/>
                  </a:lnTo>
                  <a:lnTo>
                    <a:pt x="452" y="816"/>
                  </a:lnTo>
                  <a:lnTo>
                    <a:pt x="452" y="814"/>
                  </a:lnTo>
                  <a:lnTo>
                    <a:pt x="453" y="813"/>
                  </a:lnTo>
                  <a:lnTo>
                    <a:pt x="456" y="813"/>
                  </a:lnTo>
                  <a:lnTo>
                    <a:pt x="458" y="813"/>
                  </a:lnTo>
                  <a:lnTo>
                    <a:pt x="461" y="814"/>
                  </a:lnTo>
                  <a:lnTo>
                    <a:pt x="469" y="818"/>
                  </a:lnTo>
                  <a:lnTo>
                    <a:pt x="479" y="825"/>
                  </a:lnTo>
                  <a:lnTo>
                    <a:pt x="490" y="833"/>
                  </a:lnTo>
                  <a:lnTo>
                    <a:pt x="502" y="844"/>
                  </a:lnTo>
                  <a:lnTo>
                    <a:pt x="516" y="856"/>
                  </a:lnTo>
                  <a:lnTo>
                    <a:pt x="530" y="869"/>
                  </a:lnTo>
                  <a:lnTo>
                    <a:pt x="544" y="883"/>
                  </a:lnTo>
                  <a:lnTo>
                    <a:pt x="556" y="897"/>
                  </a:lnTo>
                  <a:lnTo>
                    <a:pt x="567" y="910"/>
                  </a:lnTo>
                  <a:lnTo>
                    <a:pt x="576" y="922"/>
                  </a:lnTo>
                  <a:lnTo>
                    <a:pt x="583" y="932"/>
                  </a:lnTo>
                  <a:lnTo>
                    <a:pt x="588" y="941"/>
                  </a:lnTo>
                  <a:lnTo>
                    <a:pt x="590" y="947"/>
                  </a:lnTo>
                  <a:lnTo>
                    <a:pt x="590" y="952"/>
                  </a:lnTo>
                  <a:close/>
                  <a:moveTo>
                    <a:pt x="131" y="364"/>
                  </a:moveTo>
                  <a:lnTo>
                    <a:pt x="120" y="351"/>
                  </a:lnTo>
                  <a:lnTo>
                    <a:pt x="110" y="339"/>
                  </a:lnTo>
                  <a:lnTo>
                    <a:pt x="102" y="328"/>
                  </a:lnTo>
                  <a:lnTo>
                    <a:pt x="95" y="318"/>
                  </a:lnTo>
                  <a:lnTo>
                    <a:pt x="88" y="310"/>
                  </a:lnTo>
                  <a:lnTo>
                    <a:pt x="85" y="302"/>
                  </a:lnTo>
                  <a:lnTo>
                    <a:pt x="83" y="296"/>
                  </a:lnTo>
                  <a:lnTo>
                    <a:pt x="83" y="293"/>
                  </a:lnTo>
                  <a:lnTo>
                    <a:pt x="84" y="292"/>
                  </a:lnTo>
                  <a:lnTo>
                    <a:pt x="86" y="292"/>
                  </a:lnTo>
                  <a:lnTo>
                    <a:pt x="88" y="292"/>
                  </a:lnTo>
                  <a:lnTo>
                    <a:pt x="91" y="293"/>
                  </a:lnTo>
                  <a:lnTo>
                    <a:pt x="97" y="296"/>
                  </a:lnTo>
                  <a:lnTo>
                    <a:pt x="105" y="302"/>
                  </a:lnTo>
                  <a:lnTo>
                    <a:pt x="125" y="318"/>
                  </a:lnTo>
                  <a:lnTo>
                    <a:pt x="147" y="339"/>
                  </a:lnTo>
                  <a:lnTo>
                    <a:pt x="168" y="364"/>
                  </a:lnTo>
                  <a:lnTo>
                    <a:pt x="184" y="385"/>
                  </a:lnTo>
                  <a:lnTo>
                    <a:pt x="190" y="393"/>
                  </a:lnTo>
                  <a:lnTo>
                    <a:pt x="193" y="400"/>
                  </a:lnTo>
                  <a:lnTo>
                    <a:pt x="195" y="406"/>
                  </a:lnTo>
                  <a:lnTo>
                    <a:pt x="195" y="410"/>
                  </a:lnTo>
                  <a:lnTo>
                    <a:pt x="194" y="411"/>
                  </a:lnTo>
                  <a:lnTo>
                    <a:pt x="192" y="411"/>
                  </a:lnTo>
                  <a:lnTo>
                    <a:pt x="190" y="411"/>
                  </a:lnTo>
                  <a:lnTo>
                    <a:pt x="188" y="410"/>
                  </a:lnTo>
                  <a:lnTo>
                    <a:pt x="181" y="407"/>
                  </a:lnTo>
                  <a:lnTo>
                    <a:pt x="173" y="401"/>
                  </a:lnTo>
                  <a:lnTo>
                    <a:pt x="164" y="393"/>
                  </a:lnTo>
                  <a:lnTo>
                    <a:pt x="155" y="385"/>
                  </a:lnTo>
                  <a:lnTo>
                    <a:pt x="144" y="375"/>
                  </a:lnTo>
                  <a:lnTo>
                    <a:pt x="131" y="364"/>
                  </a:lnTo>
                  <a:close/>
                  <a:moveTo>
                    <a:pt x="231" y="446"/>
                  </a:moveTo>
                  <a:lnTo>
                    <a:pt x="232" y="446"/>
                  </a:lnTo>
                  <a:lnTo>
                    <a:pt x="234" y="445"/>
                  </a:lnTo>
                  <a:lnTo>
                    <a:pt x="236" y="446"/>
                  </a:lnTo>
                  <a:lnTo>
                    <a:pt x="238" y="446"/>
                  </a:lnTo>
                  <a:lnTo>
                    <a:pt x="245" y="451"/>
                  </a:lnTo>
                  <a:lnTo>
                    <a:pt x="254" y="456"/>
                  </a:lnTo>
                  <a:lnTo>
                    <a:pt x="264" y="464"/>
                  </a:lnTo>
                  <a:lnTo>
                    <a:pt x="275" y="473"/>
                  </a:lnTo>
                  <a:lnTo>
                    <a:pt x="286" y="484"/>
                  </a:lnTo>
                  <a:lnTo>
                    <a:pt x="298" y="495"/>
                  </a:lnTo>
                  <a:lnTo>
                    <a:pt x="309" y="508"/>
                  </a:lnTo>
                  <a:lnTo>
                    <a:pt x="320" y="520"/>
                  </a:lnTo>
                  <a:lnTo>
                    <a:pt x="330" y="531"/>
                  </a:lnTo>
                  <a:lnTo>
                    <a:pt x="338" y="542"/>
                  </a:lnTo>
                  <a:lnTo>
                    <a:pt x="343" y="551"/>
                  </a:lnTo>
                  <a:lnTo>
                    <a:pt x="348" y="559"/>
                  </a:lnTo>
                  <a:lnTo>
                    <a:pt x="350" y="564"/>
                  </a:lnTo>
                  <a:lnTo>
                    <a:pt x="349" y="569"/>
                  </a:lnTo>
                  <a:lnTo>
                    <a:pt x="348" y="570"/>
                  </a:lnTo>
                  <a:lnTo>
                    <a:pt x="346" y="570"/>
                  </a:lnTo>
                  <a:lnTo>
                    <a:pt x="344" y="570"/>
                  </a:lnTo>
                  <a:lnTo>
                    <a:pt x="341" y="569"/>
                  </a:lnTo>
                  <a:lnTo>
                    <a:pt x="334" y="566"/>
                  </a:lnTo>
                  <a:lnTo>
                    <a:pt x="327" y="559"/>
                  </a:lnTo>
                  <a:lnTo>
                    <a:pt x="317" y="552"/>
                  </a:lnTo>
                  <a:lnTo>
                    <a:pt x="306" y="542"/>
                  </a:lnTo>
                  <a:lnTo>
                    <a:pt x="295" y="532"/>
                  </a:lnTo>
                  <a:lnTo>
                    <a:pt x="283" y="520"/>
                  </a:lnTo>
                  <a:lnTo>
                    <a:pt x="270" y="508"/>
                  </a:lnTo>
                  <a:lnTo>
                    <a:pt x="260" y="496"/>
                  </a:lnTo>
                  <a:lnTo>
                    <a:pt x="251" y="484"/>
                  </a:lnTo>
                  <a:lnTo>
                    <a:pt x="243" y="474"/>
                  </a:lnTo>
                  <a:lnTo>
                    <a:pt x="236" y="464"/>
                  </a:lnTo>
                  <a:lnTo>
                    <a:pt x="233" y="456"/>
                  </a:lnTo>
                  <a:lnTo>
                    <a:pt x="231" y="451"/>
                  </a:lnTo>
                  <a:lnTo>
                    <a:pt x="231" y="446"/>
                  </a:lnTo>
                  <a:close/>
                  <a:moveTo>
                    <a:pt x="441" y="684"/>
                  </a:moveTo>
                  <a:lnTo>
                    <a:pt x="429" y="671"/>
                  </a:lnTo>
                  <a:lnTo>
                    <a:pt x="418" y="658"/>
                  </a:lnTo>
                  <a:lnTo>
                    <a:pt x="408" y="646"/>
                  </a:lnTo>
                  <a:lnTo>
                    <a:pt x="399" y="635"/>
                  </a:lnTo>
                  <a:lnTo>
                    <a:pt x="394" y="626"/>
                  </a:lnTo>
                  <a:lnTo>
                    <a:pt x="390" y="617"/>
                  </a:lnTo>
                  <a:lnTo>
                    <a:pt x="387" y="612"/>
                  </a:lnTo>
                  <a:lnTo>
                    <a:pt x="387" y="607"/>
                  </a:lnTo>
                  <a:lnTo>
                    <a:pt x="388" y="606"/>
                  </a:lnTo>
                  <a:lnTo>
                    <a:pt x="391" y="606"/>
                  </a:lnTo>
                  <a:lnTo>
                    <a:pt x="393" y="606"/>
                  </a:lnTo>
                  <a:lnTo>
                    <a:pt x="396" y="607"/>
                  </a:lnTo>
                  <a:lnTo>
                    <a:pt x="403" y="612"/>
                  </a:lnTo>
                  <a:lnTo>
                    <a:pt x="412" y="617"/>
                  </a:lnTo>
                  <a:lnTo>
                    <a:pt x="421" y="625"/>
                  </a:lnTo>
                  <a:lnTo>
                    <a:pt x="433" y="634"/>
                  </a:lnTo>
                  <a:lnTo>
                    <a:pt x="445" y="645"/>
                  </a:lnTo>
                  <a:lnTo>
                    <a:pt x="458" y="658"/>
                  </a:lnTo>
                  <a:lnTo>
                    <a:pt x="470" y="671"/>
                  </a:lnTo>
                  <a:lnTo>
                    <a:pt x="481" y="684"/>
                  </a:lnTo>
                  <a:lnTo>
                    <a:pt x="491" y="696"/>
                  </a:lnTo>
                  <a:lnTo>
                    <a:pt x="500" y="707"/>
                  </a:lnTo>
                  <a:lnTo>
                    <a:pt x="505" y="716"/>
                  </a:lnTo>
                  <a:lnTo>
                    <a:pt x="510" y="724"/>
                  </a:lnTo>
                  <a:lnTo>
                    <a:pt x="512" y="730"/>
                  </a:lnTo>
                  <a:lnTo>
                    <a:pt x="512" y="734"/>
                  </a:lnTo>
                  <a:lnTo>
                    <a:pt x="511" y="735"/>
                  </a:lnTo>
                  <a:lnTo>
                    <a:pt x="509" y="735"/>
                  </a:lnTo>
                  <a:lnTo>
                    <a:pt x="506" y="735"/>
                  </a:lnTo>
                  <a:lnTo>
                    <a:pt x="504" y="734"/>
                  </a:lnTo>
                  <a:lnTo>
                    <a:pt x="496" y="731"/>
                  </a:lnTo>
                  <a:lnTo>
                    <a:pt x="488" y="724"/>
                  </a:lnTo>
                  <a:lnTo>
                    <a:pt x="478" y="717"/>
                  </a:lnTo>
                  <a:lnTo>
                    <a:pt x="467" y="708"/>
                  </a:lnTo>
                  <a:lnTo>
                    <a:pt x="455" y="697"/>
                  </a:lnTo>
                  <a:lnTo>
                    <a:pt x="441" y="684"/>
                  </a:lnTo>
                  <a:close/>
                  <a:moveTo>
                    <a:pt x="180" y="243"/>
                  </a:moveTo>
                  <a:lnTo>
                    <a:pt x="179" y="244"/>
                  </a:lnTo>
                  <a:lnTo>
                    <a:pt x="177" y="244"/>
                  </a:lnTo>
                  <a:lnTo>
                    <a:pt x="176" y="244"/>
                  </a:lnTo>
                  <a:lnTo>
                    <a:pt x="172" y="244"/>
                  </a:lnTo>
                  <a:lnTo>
                    <a:pt x="167" y="241"/>
                  </a:lnTo>
                  <a:lnTo>
                    <a:pt x="160" y="237"/>
                  </a:lnTo>
                  <a:lnTo>
                    <a:pt x="142" y="221"/>
                  </a:lnTo>
                  <a:lnTo>
                    <a:pt x="121" y="203"/>
                  </a:lnTo>
                  <a:lnTo>
                    <a:pt x="103" y="180"/>
                  </a:lnTo>
                  <a:lnTo>
                    <a:pt x="88" y="161"/>
                  </a:lnTo>
                  <a:lnTo>
                    <a:pt x="83" y="153"/>
                  </a:lnTo>
                  <a:lnTo>
                    <a:pt x="80" y="146"/>
                  </a:lnTo>
                  <a:lnTo>
                    <a:pt x="77" y="141"/>
                  </a:lnTo>
                  <a:lnTo>
                    <a:pt x="78" y="137"/>
                  </a:lnTo>
                  <a:lnTo>
                    <a:pt x="81" y="136"/>
                  </a:lnTo>
                  <a:lnTo>
                    <a:pt x="85" y="137"/>
                  </a:lnTo>
                  <a:lnTo>
                    <a:pt x="91" y="140"/>
                  </a:lnTo>
                  <a:lnTo>
                    <a:pt x="98" y="145"/>
                  </a:lnTo>
                  <a:lnTo>
                    <a:pt x="116" y="160"/>
                  </a:lnTo>
                  <a:lnTo>
                    <a:pt x="136" y="179"/>
                  </a:lnTo>
                  <a:lnTo>
                    <a:pt x="155" y="201"/>
                  </a:lnTo>
                  <a:lnTo>
                    <a:pt x="170" y="220"/>
                  </a:lnTo>
                  <a:lnTo>
                    <a:pt x="174" y="228"/>
                  </a:lnTo>
                  <a:lnTo>
                    <a:pt x="178" y="236"/>
                  </a:lnTo>
                  <a:lnTo>
                    <a:pt x="180" y="240"/>
                  </a:lnTo>
                  <a:lnTo>
                    <a:pt x="180" y="243"/>
                  </a:lnTo>
                  <a:close/>
                  <a:moveTo>
                    <a:pt x="258" y="345"/>
                  </a:moveTo>
                  <a:lnTo>
                    <a:pt x="238" y="323"/>
                  </a:lnTo>
                  <a:lnTo>
                    <a:pt x="223" y="303"/>
                  </a:lnTo>
                  <a:lnTo>
                    <a:pt x="217" y="294"/>
                  </a:lnTo>
                  <a:lnTo>
                    <a:pt x="213" y="286"/>
                  </a:lnTo>
                  <a:lnTo>
                    <a:pt x="212" y="282"/>
                  </a:lnTo>
                  <a:lnTo>
                    <a:pt x="212" y="278"/>
                  </a:lnTo>
                  <a:lnTo>
                    <a:pt x="213" y="276"/>
                  </a:lnTo>
                  <a:lnTo>
                    <a:pt x="214" y="276"/>
                  </a:lnTo>
                  <a:lnTo>
                    <a:pt x="216" y="276"/>
                  </a:lnTo>
                  <a:lnTo>
                    <a:pt x="219" y="278"/>
                  </a:lnTo>
                  <a:lnTo>
                    <a:pt x="225" y="281"/>
                  </a:lnTo>
                  <a:lnTo>
                    <a:pt x="233" y="286"/>
                  </a:lnTo>
                  <a:lnTo>
                    <a:pt x="242" y="293"/>
                  </a:lnTo>
                  <a:lnTo>
                    <a:pt x="252" y="301"/>
                  </a:lnTo>
                  <a:lnTo>
                    <a:pt x="262" y="311"/>
                  </a:lnTo>
                  <a:lnTo>
                    <a:pt x="273" y="322"/>
                  </a:lnTo>
                  <a:lnTo>
                    <a:pt x="294" y="345"/>
                  </a:lnTo>
                  <a:lnTo>
                    <a:pt x="309" y="365"/>
                  </a:lnTo>
                  <a:lnTo>
                    <a:pt x="315" y="374"/>
                  </a:lnTo>
                  <a:lnTo>
                    <a:pt x="318" y="380"/>
                  </a:lnTo>
                  <a:lnTo>
                    <a:pt x="320" y="386"/>
                  </a:lnTo>
                  <a:lnTo>
                    <a:pt x="319" y="389"/>
                  </a:lnTo>
                  <a:lnTo>
                    <a:pt x="319" y="390"/>
                  </a:lnTo>
                  <a:lnTo>
                    <a:pt x="317" y="391"/>
                  </a:lnTo>
                  <a:lnTo>
                    <a:pt x="315" y="390"/>
                  </a:lnTo>
                  <a:lnTo>
                    <a:pt x="312" y="390"/>
                  </a:lnTo>
                  <a:lnTo>
                    <a:pt x="306" y="387"/>
                  </a:lnTo>
                  <a:lnTo>
                    <a:pt x="299" y="381"/>
                  </a:lnTo>
                  <a:lnTo>
                    <a:pt x="290" y="375"/>
                  </a:lnTo>
                  <a:lnTo>
                    <a:pt x="280" y="366"/>
                  </a:lnTo>
                  <a:lnTo>
                    <a:pt x="269" y="356"/>
                  </a:lnTo>
                  <a:lnTo>
                    <a:pt x="258" y="345"/>
                  </a:lnTo>
                  <a:close/>
                  <a:moveTo>
                    <a:pt x="354" y="424"/>
                  </a:moveTo>
                  <a:lnTo>
                    <a:pt x="355" y="424"/>
                  </a:lnTo>
                  <a:lnTo>
                    <a:pt x="356" y="423"/>
                  </a:lnTo>
                  <a:lnTo>
                    <a:pt x="359" y="424"/>
                  </a:lnTo>
                  <a:lnTo>
                    <a:pt x="361" y="424"/>
                  </a:lnTo>
                  <a:lnTo>
                    <a:pt x="367" y="428"/>
                  </a:lnTo>
                  <a:lnTo>
                    <a:pt x="376" y="433"/>
                  </a:lnTo>
                  <a:lnTo>
                    <a:pt x="385" y="441"/>
                  </a:lnTo>
                  <a:lnTo>
                    <a:pt x="395" y="450"/>
                  </a:lnTo>
                  <a:lnTo>
                    <a:pt x="406" y="460"/>
                  </a:lnTo>
                  <a:lnTo>
                    <a:pt x="418" y="471"/>
                  </a:lnTo>
                  <a:lnTo>
                    <a:pt x="429" y="483"/>
                  </a:lnTo>
                  <a:lnTo>
                    <a:pt x="439" y="495"/>
                  </a:lnTo>
                  <a:lnTo>
                    <a:pt x="449" y="506"/>
                  </a:lnTo>
                  <a:lnTo>
                    <a:pt x="456" y="516"/>
                  </a:lnTo>
                  <a:lnTo>
                    <a:pt x="462" y="525"/>
                  </a:lnTo>
                  <a:lnTo>
                    <a:pt x="466" y="531"/>
                  </a:lnTo>
                  <a:lnTo>
                    <a:pt x="468" y="538"/>
                  </a:lnTo>
                  <a:lnTo>
                    <a:pt x="467" y="541"/>
                  </a:lnTo>
                  <a:lnTo>
                    <a:pt x="466" y="542"/>
                  </a:lnTo>
                  <a:lnTo>
                    <a:pt x="465" y="542"/>
                  </a:lnTo>
                  <a:lnTo>
                    <a:pt x="462" y="542"/>
                  </a:lnTo>
                  <a:lnTo>
                    <a:pt x="460" y="541"/>
                  </a:lnTo>
                  <a:lnTo>
                    <a:pt x="453" y="538"/>
                  </a:lnTo>
                  <a:lnTo>
                    <a:pt x="445" y="534"/>
                  </a:lnTo>
                  <a:lnTo>
                    <a:pt x="436" y="526"/>
                  </a:lnTo>
                  <a:lnTo>
                    <a:pt x="426" y="517"/>
                  </a:lnTo>
                  <a:lnTo>
                    <a:pt x="414" y="507"/>
                  </a:lnTo>
                  <a:lnTo>
                    <a:pt x="403" y="496"/>
                  </a:lnTo>
                  <a:lnTo>
                    <a:pt x="392" y="484"/>
                  </a:lnTo>
                  <a:lnTo>
                    <a:pt x="381" y="472"/>
                  </a:lnTo>
                  <a:lnTo>
                    <a:pt x="372" y="461"/>
                  </a:lnTo>
                  <a:lnTo>
                    <a:pt x="365" y="451"/>
                  </a:lnTo>
                  <a:lnTo>
                    <a:pt x="359" y="442"/>
                  </a:lnTo>
                  <a:lnTo>
                    <a:pt x="355" y="434"/>
                  </a:lnTo>
                  <a:lnTo>
                    <a:pt x="353" y="429"/>
                  </a:lnTo>
                  <a:lnTo>
                    <a:pt x="354" y="424"/>
                  </a:lnTo>
                  <a:close/>
                  <a:moveTo>
                    <a:pt x="556" y="653"/>
                  </a:moveTo>
                  <a:lnTo>
                    <a:pt x="544" y="639"/>
                  </a:lnTo>
                  <a:lnTo>
                    <a:pt x="533" y="627"/>
                  </a:lnTo>
                  <a:lnTo>
                    <a:pt x="524" y="616"/>
                  </a:lnTo>
                  <a:lnTo>
                    <a:pt x="515" y="605"/>
                  </a:lnTo>
                  <a:lnTo>
                    <a:pt x="510" y="596"/>
                  </a:lnTo>
                  <a:lnTo>
                    <a:pt x="505" y="588"/>
                  </a:lnTo>
                  <a:lnTo>
                    <a:pt x="503" y="582"/>
                  </a:lnTo>
                  <a:lnTo>
                    <a:pt x="504" y="578"/>
                  </a:lnTo>
                  <a:lnTo>
                    <a:pt x="505" y="578"/>
                  </a:lnTo>
                  <a:lnTo>
                    <a:pt x="506" y="577"/>
                  </a:lnTo>
                  <a:lnTo>
                    <a:pt x="509" y="578"/>
                  </a:lnTo>
                  <a:lnTo>
                    <a:pt x="512" y="578"/>
                  </a:lnTo>
                  <a:lnTo>
                    <a:pt x="519" y="581"/>
                  </a:lnTo>
                  <a:lnTo>
                    <a:pt x="527" y="587"/>
                  </a:lnTo>
                  <a:lnTo>
                    <a:pt x="537" y="594"/>
                  </a:lnTo>
                  <a:lnTo>
                    <a:pt x="548" y="604"/>
                  </a:lnTo>
                  <a:lnTo>
                    <a:pt x="559" y="614"/>
                  </a:lnTo>
                  <a:lnTo>
                    <a:pt x="572" y="626"/>
                  </a:lnTo>
                  <a:lnTo>
                    <a:pt x="584" y="638"/>
                  </a:lnTo>
                  <a:lnTo>
                    <a:pt x="595" y="651"/>
                  </a:lnTo>
                  <a:lnTo>
                    <a:pt x="605" y="663"/>
                  </a:lnTo>
                  <a:lnTo>
                    <a:pt x="612" y="673"/>
                  </a:lnTo>
                  <a:lnTo>
                    <a:pt x="618" y="682"/>
                  </a:lnTo>
                  <a:lnTo>
                    <a:pt x="622" y="690"/>
                  </a:lnTo>
                  <a:lnTo>
                    <a:pt x="624" y="696"/>
                  </a:lnTo>
                  <a:lnTo>
                    <a:pt x="624" y="700"/>
                  </a:lnTo>
                  <a:lnTo>
                    <a:pt x="623" y="701"/>
                  </a:lnTo>
                  <a:lnTo>
                    <a:pt x="621" y="701"/>
                  </a:lnTo>
                  <a:lnTo>
                    <a:pt x="619" y="701"/>
                  </a:lnTo>
                  <a:lnTo>
                    <a:pt x="616" y="700"/>
                  </a:lnTo>
                  <a:lnTo>
                    <a:pt x="609" y="697"/>
                  </a:lnTo>
                  <a:lnTo>
                    <a:pt x="600" y="691"/>
                  </a:lnTo>
                  <a:lnTo>
                    <a:pt x="590" y="684"/>
                  </a:lnTo>
                  <a:lnTo>
                    <a:pt x="579" y="675"/>
                  </a:lnTo>
                  <a:lnTo>
                    <a:pt x="568" y="665"/>
                  </a:lnTo>
                  <a:lnTo>
                    <a:pt x="556" y="653"/>
                  </a:lnTo>
                  <a:close/>
                  <a:moveTo>
                    <a:pt x="139" y="60"/>
                  </a:moveTo>
                  <a:lnTo>
                    <a:pt x="121" y="40"/>
                  </a:lnTo>
                  <a:lnTo>
                    <a:pt x="108" y="23"/>
                  </a:lnTo>
                  <a:lnTo>
                    <a:pt x="104" y="15"/>
                  </a:lnTo>
                  <a:lnTo>
                    <a:pt x="101" y="9"/>
                  </a:lnTo>
                  <a:lnTo>
                    <a:pt x="99" y="4"/>
                  </a:lnTo>
                  <a:lnTo>
                    <a:pt x="99" y="1"/>
                  </a:lnTo>
                  <a:lnTo>
                    <a:pt x="102" y="0"/>
                  </a:lnTo>
                  <a:lnTo>
                    <a:pt x="106" y="1"/>
                  </a:lnTo>
                  <a:lnTo>
                    <a:pt x="110" y="3"/>
                  </a:lnTo>
                  <a:lnTo>
                    <a:pt x="117" y="7"/>
                  </a:lnTo>
                  <a:lnTo>
                    <a:pt x="134" y="20"/>
                  </a:lnTo>
                  <a:lnTo>
                    <a:pt x="152" y="39"/>
                  </a:lnTo>
                  <a:lnTo>
                    <a:pt x="170" y="59"/>
                  </a:lnTo>
                  <a:lnTo>
                    <a:pt x="183" y="77"/>
                  </a:lnTo>
                  <a:lnTo>
                    <a:pt x="188" y="84"/>
                  </a:lnTo>
                  <a:lnTo>
                    <a:pt x="191" y="90"/>
                  </a:lnTo>
                  <a:lnTo>
                    <a:pt x="192" y="96"/>
                  </a:lnTo>
                  <a:lnTo>
                    <a:pt x="192" y="99"/>
                  </a:lnTo>
                  <a:lnTo>
                    <a:pt x="189" y="100"/>
                  </a:lnTo>
                  <a:lnTo>
                    <a:pt x="185" y="99"/>
                  </a:lnTo>
                  <a:lnTo>
                    <a:pt x="180" y="97"/>
                  </a:lnTo>
                  <a:lnTo>
                    <a:pt x="173" y="92"/>
                  </a:lnTo>
                  <a:lnTo>
                    <a:pt x="158" y="79"/>
                  </a:lnTo>
                  <a:lnTo>
                    <a:pt x="139" y="60"/>
                  </a:lnTo>
                  <a:close/>
                  <a:moveTo>
                    <a:pt x="263" y="193"/>
                  </a:moveTo>
                  <a:lnTo>
                    <a:pt x="244" y="172"/>
                  </a:lnTo>
                  <a:lnTo>
                    <a:pt x="231" y="153"/>
                  </a:lnTo>
                  <a:lnTo>
                    <a:pt x="225" y="144"/>
                  </a:lnTo>
                  <a:lnTo>
                    <a:pt x="222" y="137"/>
                  </a:lnTo>
                  <a:lnTo>
                    <a:pt x="221" y="133"/>
                  </a:lnTo>
                  <a:lnTo>
                    <a:pt x="221" y="130"/>
                  </a:lnTo>
                  <a:lnTo>
                    <a:pt x="222" y="129"/>
                  </a:lnTo>
                  <a:lnTo>
                    <a:pt x="224" y="129"/>
                  </a:lnTo>
                  <a:lnTo>
                    <a:pt x="225" y="129"/>
                  </a:lnTo>
                  <a:lnTo>
                    <a:pt x="227" y="129"/>
                  </a:lnTo>
                  <a:lnTo>
                    <a:pt x="233" y="132"/>
                  </a:lnTo>
                  <a:lnTo>
                    <a:pt x="241" y="136"/>
                  </a:lnTo>
                  <a:lnTo>
                    <a:pt x="257" y="151"/>
                  </a:lnTo>
                  <a:lnTo>
                    <a:pt x="277" y="169"/>
                  </a:lnTo>
                  <a:lnTo>
                    <a:pt x="296" y="190"/>
                  </a:lnTo>
                  <a:lnTo>
                    <a:pt x="309" y="208"/>
                  </a:lnTo>
                  <a:lnTo>
                    <a:pt x="315" y="217"/>
                  </a:lnTo>
                  <a:lnTo>
                    <a:pt x="318" y="222"/>
                  </a:lnTo>
                  <a:lnTo>
                    <a:pt x="319" y="228"/>
                  </a:lnTo>
                  <a:lnTo>
                    <a:pt x="319" y="231"/>
                  </a:lnTo>
                  <a:lnTo>
                    <a:pt x="318" y="232"/>
                  </a:lnTo>
                  <a:lnTo>
                    <a:pt x="317" y="232"/>
                  </a:lnTo>
                  <a:lnTo>
                    <a:pt x="315" y="232"/>
                  </a:lnTo>
                  <a:lnTo>
                    <a:pt x="312" y="232"/>
                  </a:lnTo>
                  <a:lnTo>
                    <a:pt x="307" y="229"/>
                  </a:lnTo>
                  <a:lnTo>
                    <a:pt x="299" y="225"/>
                  </a:lnTo>
                  <a:lnTo>
                    <a:pt x="291" y="218"/>
                  </a:lnTo>
                  <a:lnTo>
                    <a:pt x="283" y="211"/>
                  </a:lnTo>
                  <a:lnTo>
                    <a:pt x="273" y="203"/>
                  </a:lnTo>
                  <a:lnTo>
                    <a:pt x="263" y="193"/>
                  </a:lnTo>
                  <a:close/>
                  <a:moveTo>
                    <a:pt x="453" y="371"/>
                  </a:moveTo>
                  <a:lnTo>
                    <a:pt x="452" y="372"/>
                  </a:lnTo>
                  <a:lnTo>
                    <a:pt x="451" y="372"/>
                  </a:lnTo>
                  <a:lnTo>
                    <a:pt x="449" y="372"/>
                  </a:lnTo>
                  <a:lnTo>
                    <a:pt x="447" y="371"/>
                  </a:lnTo>
                  <a:lnTo>
                    <a:pt x="440" y="368"/>
                  </a:lnTo>
                  <a:lnTo>
                    <a:pt x="433" y="364"/>
                  </a:lnTo>
                  <a:lnTo>
                    <a:pt x="425" y="357"/>
                  </a:lnTo>
                  <a:lnTo>
                    <a:pt x="415" y="349"/>
                  </a:lnTo>
                  <a:lnTo>
                    <a:pt x="405" y="340"/>
                  </a:lnTo>
                  <a:lnTo>
                    <a:pt x="395" y="329"/>
                  </a:lnTo>
                  <a:lnTo>
                    <a:pt x="384" y="318"/>
                  </a:lnTo>
                  <a:lnTo>
                    <a:pt x="375" y="308"/>
                  </a:lnTo>
                  <a:lnTo>
                    <a:pt x="367" y="297"/>
                  </a:lnTo>
                  <a:lnTo>
                    <a:pt x="360" y="289"/>
                  </a:lnTo>
                  <a:lnTo>
                    <a:pt x="355" y="280"/>
                  </a:lnTo>
                  <a:lnTo>
                    <a:pt x="352" y="273"/>
                  </a:lnTo>
                  <a:lnTo>
                    <a:pt x="350" y="268"/>
                  </a:lnTo>
                  <a:lnTo>
                    <a:pt x="350" y="264"/>
                  </a:lnTo>
                  <a:lnTo>
                    <a:pt x="351" y="263"/>
                  </a:lnTo>
                  <a:lnTo>
                    <a:pt x="353" y="263"/>
                  </a:lnTo>
                  <a:lnTo>
                    <a:pt x="355" y="263"/>
                  </a:lnTo>
                  <a:lnTo>
                    <a:pt x="358" y="264"/>
                  </a:lnTo>
                  <a:lnTo>
                    <a:pt x="363" y="267"/>
                  </a:lnTo>
                  <a:lnTo>
                    <a:pt x="371" y="272"/>
                  </a:lnTo>
                  <a:lnTo>
                    <a:pt x="380" y="279"/>
                  </a:lnTo>
                  <a:lnTo>
                    <a:pt x="388" y="286"/>
                  </a:lnTo>
                  <a:lnTo>
                    <a:pt x="398" y="295"/>
                  </a:lnTo>
                  <a:lnTo>
                    <a:pt x="409" y="306"/>
                  </a:lnTo>
                  <a:lnTo>
                    <a:pt x="428" y="327"/>
                  </a:lnTo>
                  <a:lnTo>
                    <a:pt x="444" y="347"/>
                  </a:lnTo>
                  <a:lnTo>
                    <a:pt x="449" y="355"/>
                  </a:lnTo>
                  <a:lnTo>
                    <a:pt x="452" y="363"/>
                  </a:lnTo>
                  <a:lnTo>
                    <a:pt x="453" y="368"/>
                  </a:lnTo>
                  <a:lnTo>
                    <a:pt x="453" y="371"/>
                  </a:lnTo>
                  <a:close/>
                  <a:moveTo>
                    <a:pt x="596" y="516"/>
                  </a:moveTo>
                  <a:lnTo>
                    <a:pt x="595" y="517"/>
                  </a:lnTo>
                  <a:lnTo>
                    <a:pt x="592" y="518"/>
                  </a:lnTo>
                  <a:lnTo>
                    <a:pt x="591" y="518"/>
                  </a:lnTo>
                  <a:lnTo>
                    <a:pt x="588" y="517"/>
                  </a:lnTo>
                  <a:lnTo>
                    <a:pt x="581" y="514"/>
                  </a:lnTo>
                  <a:lnTo>
                    <a:pt x="574" y="509"/>
                  </a:lnTo>
                  <a:lnTo>
                    <a:pt x="565" y="503"/>
                  </a:lnTo>
                  <a:lnTo>
                    <a:pt x="555" y="494"/>
                  </a:lnTo>
                  <a:lnTo>
                    <a:pt x="544" y="484"/>
                  </a:lnTo>
                  <a:lnTo>
                    <a:pt x="533" y="473"/>
                  </a:lnTo>
                  <a:lnTo>
                    <a:pt x="522" y="462"/>
                  </a:lnTo>
                  <a:lnTo>
                    <a:pt x="513" y="451"/>
                  </a:lnTo>
                  <a:lnTo>
                    <a:pt x="504" y="440"/>
                  </a:lnTo>
                  <a:lnTo>
                    <a:pt x="496" y="430"/>
                  </a:lnTo>
                  <a:lnTo>
                    <a:pt x="491" y="421"/>
                  </a:lnTo>
                  <a:lnTo>
                    <a:pt x="488" y="414"/>
                  </a:lnTo>
                  <a:lnTo>
                    <a:pt x="485" y="409"/>
                  </a:lnTo>
                  <a:lnTo>
                    <a:pt x="487" y="404"/>
                  </a:lnTo>
                  <a:lnTo>
                    <a:pt x="488" y="404"/>
                  </a:lnTo>
                  <a:lnTo>
                    <a:pt x="489" y="403"/>
                  </a:lnTo>
                  <a:lnTo>
                    <a:pt x="491" y="403"/>
                  </a:lnTo>
                  <a:lnTo>
                    <a:pt x="493" y="404"/>
                  </a:lnTo>
                  <a:lnTo>
                    <a:pt x="500" y="408"/>
                  </a:lnTo>
                  <a:lnTo>
                    <a:pt x="508" y="412"/>
                  </a:lnTo>
                  <a:lnTo>
                    <a:pt x="516" y="419"/>
                  </a:lnTo>
                  <a:lnTo>
                    <a:pt x="527" y="428"/>
                  </a:lnTo>
                  <a:lnTo>
                    <a:pt x="537" y="438"/>
                  </a:lnTo>
                  <a:lnTo>
                    <a:pt x="548" y="449"/>
                  </a:lnTo>
                  <a:lnTo>
                    <a:pt x="559" y="460"/>
                  </a:lnTo>
                  <a:lnTo>
                    <a:pt x="569" y="471"/>
                  </a:lnTo>
                  <a:lnTo>
                    <a:pt x="578" y="482"/>
                  </a:lnTo>
                  <a:lnTo>
                    <a:pt x="585" y="492"/>
                  </a:lnTo>
                  <a:lnTo>
                    <a:pt x="590" y="500"/>
                  </a:lnTo>
                  <a:lnTo>
                    <a:pt x="595" y="507"/>
                  </a:lnTo>
                  <a:lnTo>
                    <a:pt x="596" y="513"/>
                  </a:lnTo>
                  <a:lnTo>
                    <a:pt x="596" y="516"/>
                  </a:lnTo>
                  <a:close/>
                  <a:moveTo>
                    <a:pt x="414" y="184"/>
                  </a:moveTo>
                  <a:lnTo>
                    <a:pt x="396" y="164"/>
                  </a:lnTo>
                  <a:lnTo>
                    <a:pt x="383" y="145"/>
                  </a:lnTo>
                  <a:lnTo>
                    <a:pt x="377" y="139"/>
                  </a:lnTo>
                  <a:lnTo>
                    <a:pt x="375" y="132"/>
                  </a:lnTo>
                  <a:lnTo>
                    <a:pt x="373" y="126"/>
                  </a:lnTo>
                  <a:lnTo>
                    <a:pt x="374" y="123"/>
                  </a:lnTo>
                  <a:lnTo>
                    <a:pt x="376" y="122"/>
                  </a:lnTo>
                  <a:lnTo>
                    <a:pt x="380" y="123"/>
                  </a:lnTo>
                  <a:lnTo>
                    <a:pt x="385" y="125"/>
                  </a:lnTo>
                  <a:lnTo>
                    <a:pt x="393" y="130"/>
                  </a:lnTo>
                  <a:lnTo>
                    <a:pt x="408" y="143"/>
                  </a:lnTo>
                  <a:lnTo>
                    <a:pt x="428" y="161"/>
                  </a:lnTo>
                  <a:lnTo>
                    <a:pt x="446" y="180"/>
                  </a:lnTo>
                  <a:lnTo>
                    <a:pt x="459" y="198"/>
                  </a:lnTo>
                  <a:lnTo>
                    <a:pt x="463" y="206"/>
                  </a:lnTo>
                  <a:lnTo>
                    <a:pt x="467" y="212"/>
                  </a:lnTo>
                  <a:lnTo>
                    <a:pt x="468" y="218"/>
                  </a:lnTo>
                  <a:lnTo>
                    <a:pt x="468" y="221"/>
                  </a:lnTo>
                  <a:lnTo>
                    <a:pt x="466" y="222"/>
                  </a:lnTo>
                  <a:lnTo>
                    <a:pt x="461" y="221"/>
                  </a:lnTo>
                  <a:lnTo>
                    <a:pt x="456" y="219"/>
                  </a:lnTo>
                  <a:lnTo>
                    <a:pt x="449" y="215"/>
                  </a:lnTo>
                  <a:lnTo>
                    <a:pt x="433" y="201"/>
                  </a:lnTo>
                  <a:lnTo>
                    <a:pt x="414" y="184"/>
                  </a:lnTo>
                  <a:close/>
                  <a:moveTo>
                    <a:pt x="540" y="315"/>
                  </a:moveTo>
                  <a:lnTo>
                    <a:pt x="530" y="304"/>
                  </a:lnTo>
                  <a:lnTo>
                    <a:pt x="521" y="294"/>
                  </a:lnTo>
                  <a:lnTo>
                    <a:pt x="513" y="284"/>
                  </a:lnTo>
                  <a:lnTo>
                    <a:pt x="506" y="275"/>
                  </a:lnTo>
                  <a:lnTo>
                    <a:pt x="502" y="268"/>
                  </a:lnTo>
                  <a:lnTo>
                    <a:pt x="499" y="261"/>
                  </a:lnTo>
                  <a:lnTo>
                    <a:pt x="498" y="256"/>
                  </a:lnTo>
                  <a:lnTo>
                    <a:pt x="498" y="252"/>
                  </a:lnTo>
                  <a:lnTo>
                    <a:pt x="499" y="251"/>
                  </a:lnTo>
                  <a:lnTo>
                    <a:pt x="500" y="250"/>
                  </a:lnTo>
                  <a:lnTo>
                    <a:pt x="502" y="251"/>
                  </a:lnTo>
                  <a:lnTo>
                    <a:pt x="504" y="251"/>
                  </a:lnTo>
                  <a:lnTo>
                    <a:pt x="510" y="254"/>
                  </a:lnTo>
                  <a:lnTo>
                    <a:pt x="517" y="259"/>
                  </a:lnTo>
                  <a:lnTo>
                    <a:pt x="535" y="272"/>
                  </a:lnTo>
                  <a:lnTo>
                    <a:pt x="555" y="291"/>
                  </a:lnTo>
                  <a:lnTo>
                    <a:pt x="574" y="312"/>
                  </a:lnTo>
                  <a:lnTo>
                    <a:pt x="587" y="331"/>
                  </a:lnTo>
                  <a:lnTo>
                    <a:pt x="592" y="338"/>
                  </a:lnTo>
                  <a:lnTo>
                    <a:pt x="596" y="345"/>
                  </a:lnTo>
                  <a:lnTo>
                    <a:pt x="597" y="350"/>
                  </a:lnTo>
                  <a:lnTo>
                    <a:pt x="597" y="354"/>
                  </a:lnTo>
                  <a:lnTo>
                    <a:pt x="596" y="355"/>
                  </a:lnTo>
                  <a:lnTo>
                    <a:pt x="595" y="355"/>
                  </a:lnTo>
                  <a:lnTo>
                    <a:pt x="592" y="355"/>
                  </a:lnTo>
                  <a:lnTo>
                    <a:pt x="590" y="355"/>
                  </a:lnTo>
                  <a:lnTo>
                    <a:pt x="584" y="351"/>
                  </a:lnTo>
                  <a:lnTo>
                    <a:pt x="577" y="347"/>
                  </a:lnTo>
                  <a:lnTo>
                    <a:pt x="568" y="342"/>
                  </a:lnTo>
                  <a:lnTo>
                    <a:pt x="559" y="334"/>
                  </a:lnTo>
                  <a:lnTo>
                    <a:pt x="549" y="325"/>
                  </a:lnTo>
                  <a:lnTo>
                    <a:pt x="540" y="315"/>
                  </a:lnTo>
                  <a:close/>
                </a:path>
              </a:pathLst>
            </a:custGeom>
            <a:solidFill>
              <a:srgbClr val="EFD4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CH"/>
            </a:p>
          </p:txBody>
        </p:sp>
        <p:sp>
          <p:nvSpPr>
            <p:cNvPr id="36" name="Freeform 26"/>
            <p:cNvSpPr>
              <a:spLocks noEditPoints="1"/>
            </p:cNvSpPr>
            <p:nvPr userDrawn="1"/>
          </p:nvSpPr>
          <p:spPr bwMode="auto">
            <a:xfrm>
              <a:off x="9959182" y="1374774"/>
              <a:ext cx="134938" cy="628650"/>
            </a:xfrm>
            <a:custGeom>
              <a:avLst/>
              <a:gdLst>
                <a:gd name="T0" fmla="*/ 203 w 677"/>
                <a:gd name="T1" fmla="*/ 2599 h 3162"/>
                <a:gd name="T2" fmla="*/ 201 w 677"/>
                <a:gd name="T3" fmla="*/ 2495 h 3162"/>
                <a:gd name="T4" fmla="*/ 57 w 677"/>
                <a:gd name="T5" fmla="*/ 2232 h 3162"/>
                <a:gd name="T6" fmla="*/ 34 w 677"/>
                <a:gd name="T7" fmla="*/ 1935 h 3162"/>
                <a:gd name="T8" fmla="*/ 202 w 677"/>
                <a:gd name="T9" fmla="*/ 1834 h 3162"/>
                <a:gd name="T10" fmla="*/ 118 w 677"/>
                <a:gd name="T11" fmla="*/ 1562 h 3162"/>
                <a:gd name="T12" fmla="*/ 0 w 677"/>
                <a:gd name="T13" fmla="*/ 1396 h 3162"/>
                <a:gd name="T14" fmla="*/ 168 w 677"/>
                <a:gd name="T15" fmla="*/ 1348 h 3162"/>
                <a:gd name="T16" fmla="*/ 0 w 677"/>
                <a:gd name="T17" fmla="*/ 858 h 3162"/>
                <a:gd name="T18" fmla="*/ 650 w 677"/>
                <a:gd name="T19" fmla="*/ 257 h 3162"/>
                <a:gd name="T20" fmla="*/ 582 w 677"/>
                <a:gd name="T21" fmla="*/ 552 h 3162"/>
                <a:gd name="T22" fmla="*/ 622 w 677"/>
                <a:gd name="T23" fmla="*/ 1081 h 3162"/>
                <a:gd name="T24" fmla="*/ 577 w 677"/>
                <a:gd name="T25" fmla="*/ 1398 h 3162"/>
                <a:gd name="T26" fmla="*/ 505 w 677"/>
                <a:gd name="T27" fmla="*/ 1571 h 3162"/>
                <a:gd name="T28" fmla="*/ 677 w 677"/>
                <a:gd name="T29" fmla="*/ 1913 h 3162"/>
                <a:gd name="T30" fmla="*/ 500 w 677"/>
                <a:gd name="T31" fmla="*/ 1845 h 3162"/>
                <a:gd name="T32" fmla="*/ 545 w 677"/>
                <a:gd name="T33" fmla="*/ 2079 h 3162"/>
                <a:gd name="T34" fmla="*/ 658 w 677"/>
                <a:gd name="T35" fmla="*/ 2492 h 3162"/>
                <a:gd name="T36" fmla="*/ 677 w 677"/>
                <a:gd name="T37" fmla="*/ 2625 h 3162"/>
                <a:gd name="T38" fmla="*/ 526 w 677"/>
                <a:gd name="T39" fmla="*/ 2592 h 3162"/>
                <a:gd name="T40" fmla="*/ 677 w 677"/>
                <a:gd name="T41" fmla="*/ 2858 h 3162"/>
                <a:gd name="T42" fmla="*/ 659 w 677"/>
                <a:gd name="T43" fmla="*/ 2989 h 3162"/>
                <a:gd name="T44" fmla="*/ 647 w 677"/>
                <a:gd name="T45" fmla="*/ 3102 h 3162"/>
                <a:gd name="T46" fmla="*/ 307 w 677"/>
                <a:gd name="T47" fmla="*/ 2833 h 3162"/>
                <a:gd name="T48" fmla="*/ 495 w 677"/>
                <a:gd name="T49" fmla="*/ 2916 h 3162"/>
                <a:gd name="T50" fmla="*/ 411 w 677"/>
                <a:gd name="T51" fmla="*/ 2785 h 3162"/>
                <a:gd name="T52" fmla="*/ 303 w 677"/>
                <a:gd name="T53" fmla="*/ 2585 h 3162"/>
                <a:gd name="T54" fmla="*/ 313 w 677"/>
                <a:gd name="T55" fmla="*/ 2528 h 3162"/>
                <a:gd name="T56" fmla="*/ 311 w 677"/>
                <a:gd name="T57" fmla="*/ 2498 h 3162"/>
                <a:gd name="T58" fmla="*/ 409 w 677"/>
                <a:gd name="T59" fmla="*/ 2560 h 3162"/>
                <a:gd name="T60" fmla="*/ 148 w 677"/>
                <a:gd name="T61" fmla="*/ 2243 h 3162"/>
                <a:gd name="T62" fmla="*/ 298 w 677"/>
                <a:gd name="T63" fmla="*/ 2270 h 3162"/>
                <a:gd name="T64" fmla="*/ 357 w 677"/>
                <a:gd name="T65" fmla="*/ 2283 h 3162"/>
                <a:gd name="T66" fmla="*/ 239 w 677"/>
                <a:gd name="T67" fmla="*/ 2063 h 3162"/>
                <a:gd name="T68" fmla="*/ 205 w 677"/>
                <a:gd name="T69" fmla="*/ 2005 h 3162"/>
                <a:gd name="T70" fmla="*/ 20 w 677"/>
                <a:gd name="T71" fmla="*/ 1737 h 3162"/>
                <a:gd name="T72" fmla="*/ 490 w 677"/>
                <a:gd name="T73" fmla="*/ 2198 h 3162"/>
                <a:gd name="T74" fmla="*/ 514 w 677"/>
                <a:gd name="T75" fmla="*/ 2118 h 3162"/>
                <a:gd name="T76" fmla="*/ 391 w 677"/>
                <a:gd name="T77" fmla="*/ 1950 h 3162"/>
                <a:gd name="T78" fmla="*/ 214 w 677"/>
                <a:gd name="T79" fmla="*/ 1591 h 3162"/>
                <a:gd name="T80" fmla="*/ 413 w 677"/>
                <a:gd name="T81" fmla="*/ 1672 h 3162"/>
                <a:gd name="T82" fmla="*/ 281 w 677"/>
                <a:gd name="T83" fmla="*/ 1432 h 3162"/>
                <a:gd name="T84" fmla="*/ 203 w 677"/>
                <a:gd name="T85" fmla="*/ 1263 h 3162"/>
                <a:gd name="T86" fmla="*/ 216 w 677"/>
                <a:gd name="T87" fmla="*/ 1187 h 3162"/>
                <a:gd name="T88" fmla="*/ 303 w 677"/>
                <a:gd name="T89" fmla="*/ 1266 h 3162"/>
                <a:gd name="T90" fmla="*/ 171 w 677"/>
                <a:gd name="T91" fmla="*/ 991 h 3162"/>
                <a:gd name="T92" fmla="*/ 516 w 677"/>
                <a:gd name="T93" fmla="*/ 1335 h 3162"/>
                <a:gd name="T94" fmla="*/ 346 w 677"/>
                <a:gd name="T95" fmla="*/ 1069 h 3162"/>
                <a:gd name="T96" fmla="*/ 422 w 677"/>
                <a:gd name="T97" fmla="*/ 1144 h 3162"/>
                <a:gd name="T98" fmla="*/ 129 w 677"/>
                <a:gd name="T99" fmla="*/ 696 h 3162"/>
                <a:gd name="T100" fmla="*/ 334 w 677"/>
                <a:gd name="T101" fmla="*/ 894 h 3162"/>
                <a:gd name="T102" fmla="*/ 50 w 677"/>
                <a:gd name="T103" fmla="*/ 495 h 3162"/>
                <a:gd name="T104" fmla="*/ 312 w 677"/>
                <a:gd name="T105" fmla="*/ 732 h 3162"/>
                <a:gd name="T106" fmla="*/ 513 w 677"/>
                <a:gd name="T107" fmla="*/ 935 h 3162"/>
                <a:gd name="T108" fmla="*/ 165 w 677"/>
                <a:gd name="T109" fmla="*/ 456 h 3162"/>
                <a:gd name="T110" fmla="*/ 443 w 677"/>
                <a:gd name="T111" fmla="*/ 725 h 3162"/>
                <a:gd name="T112" fmla="*/ 588 w 677"/>
                <a:gd name="T113" fmla="*/ 899 h 3162"/>
                <a:gd name="T114" fmla="*/ 173 w 677"/>
                <a:gd name="T115" fmla="*/ 329 h 3162"/>
                <a:gd name="T116" fmla="*/ 363 w 677"/>
                <a:gd name="T117" fmla="*/ 523 h 3162"/>
                <a:gd name="T118" fmla="*/ 37 w 677"/>
                <a:gd name="T119" fmla="*/ 17 h 3162"/>
                <a:gd name="T120" fmla="*/ 228 w 677"/>
                <a:gd name="T121" fmla="*/ 220 h 3162"/>
                <a:gd name="T122" fmla="*/ 454 w 677"/>
                <a:gd name="T123" fmla="*/ 451 h 3162"/>
                <a:gd name="T124" fmla="*/ 404 w 677"/>
                <a:gd name="T125" fmla="*/ 217 h 3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77" h="3162">
                  <a:moveTo>
                    <a:pt x="0" y="2517"/>
                  </a:moveTo>
                  <a:lnTo>
                    <a:pt x="0" y="2485"/>
                  </a:lnTo>
                  <a:lnTo>
                    <a:pt x="19" y="2501"/>
                  </a:lnTo>
                  <a:lnTo>
                    <a:pt x="37" y="2519"/>
                  </a:lnTo>
                  <a:lnTo>
                    <a:pt x="58" y="2538"/>
                  </a:lnTo>
                  <a:lnTo>
                    <a:pt x="79" y="2558"/>
                  </a:lnTo>
                  <a:lnTo>
                    <a:pt x="113" y="2590"/>
                  </a:lnTo>
                  <a:lnTo>
                    <a:pt x="144" y="2619"/>
                  </a:lnTo>
                  <a:lnTo>
                    <a:pt x="173" y="2647"/>
                  </a:lnTo>
                  <a:lnTo>
                    <a:pt x="197" y="2671"/>
                  </a:lnTo>
                  <a:lnTo>
                    <a:pt x="217" y="2691"/>
                  </a:lnTo>
                  <a:lnTo>
                    <a:pt x="232" y="2708"/>
                  </a:lnTo>
                  <a:lnTo>
                    <a:pt x="236" y="2714"/>
                  </a:lnTo>
                  <a:lnTo>
                    <a:pt x="240" y="2719"/>
                  </a:lnTo>
                  <a:lnTo>
                    <a:pt x="241" y="2722"/>
                  </a:lnTo>
                  <a:lnTo>
                    <a:pt x="243" y="2724"/>
                  </a:lnTo>
                  <a:lnTo>
                    <a:pt x="240" y="2724"/>
                  </a:lnTo>
                  <a:lnTo>
                    <a:pt x="237" y="2723"/>
                  </a:lnTo>
                  <a:lnTo>
                    <a:pt x="233" y="2721"/>
                  </a:lnTo>
                  <a:lnTo>
                    <a:pt x="226" y="2716"/>
                  </a:lnTo>
                  <a:lnTo>
                    <a:pt x="209" y="2704"/>
                  </a:lnTo>
                  <a:lnTo>
                    <a:pt x="187" y="2687"/>
                  </a:lnTo>
                  <a:lnTo>
                    <a:pt x="162" y="2665"/>
                  </a:lnTo>
                  <a:lnTo>
                    <a:pt x="132" y="2639"/>
                  </a:lnTo>
                  <a:lnTo>
                    <a:pt x="100" y="2611"/>
                  </a:lnTo>
                  <a:lnTo>
                    <a:pt x="66" y="2580"/>
                  </a:lnTo>
                  <a:lnTo>
                    <a:pt x="48" y="2563"/>
                  </a:lnTo>
                  <a:lnTo>
                    <a:pt x="32" y="2548"/>
                  </a:lnTo>
                  <a:lnTo>
                    <a:pt x="15" y="2531"/>
                  </a:lnTo>
                  <a:lnTo>
                    <a:pt x="0" y="2517"/>
                  </a:lnTo>
                  <a:close/>
                  <a:moveTo>
                    <a:pt x="0" y="2477"/>
                  </a:moveTo>
                  <a:lnTo>
                    <a:pt x="0" y="2452"/>
                  </a:lnTo>
                  <a:lnTo>
                    <a:pt x="21" y="2474"/>
                  </a:lnTo>
                  <a:lnTo>
                    <a:pt x="36" y="2491"/>
                  </a:lnTo>
                  <a:lnTo>
                    <a:pt x="41" y="2498"/>
                  </a:lnTo>
                  <a:lnTo>
                    <a:pt x="45" y="2503"/>
                  </a:lnTo>
                  <a:lnTo>
                    <a:pt x="47" y="2507"/>
                  </a:lnTo>
                  <a:lnTo>
                    <a:pt x="47" y="2509"/>
                  </a:lnTo>
                  <a:lnTo>
                    <a:pt x="46" y="2510"/>
                  </a:lnTo>
                  <a:lnTo>
                    <a:pt x="43" y="2509"/>
                  </a:lnTo>
                  <a:lnTo>
                    <a:pt x="38" y="2507"/>
                  </a:lnTo>
                  <a:lnTo>
                    <a:pt x="33" y="2502"/>
                  </a:lnTo>
                  <a:lnTo>
                    <a:pt x="19" y="2492"/>
                  </a:lnTo>
                  <a:lnTo>
                    <a:pt x="0" y="2477"/>
                  </a:lnTo>
                  <a:close/>
                  <a:moveTo>
                    <a:pt x="0" y="2438"/>
                  </a:moveTo>
                  <a:lnTo>
                    <a:pt x="0" y="2417"/>
                  </a:lnTo>
                  <a:lnTo>
                    <a:pt x="26" y="2439"/>
                  </a:lnTo>
                  <a:lnTo>
                    <a:pt x="59" y="2468"/>
                  </a:lnTo>
                  <a:lnTo>
                    <a:pt x="98" y="2501"/>
                  </a:lnTo>
                  <a:lnTo>
                    <a:pt x="140" y="2540"/>
                  </a:lnTo>
                  <a:lnTo>
                    <a:pt x="203" y="2599"/>
                  </a:lnTo>
                  <a:lnTo>
                    <a:pt x="254" y="2650"/>
                  </a:lnTo>
                  <a:lnTo>
                    <a:pt x="273" y="2670"/>
                  </a:lnTo>
                  <a:lnTo>
                    <a:pt x="287" y="2686"/>
                  </a:lnTo>
                  <a:lnTo>
                    <a:pt x="292" y="2692"/>
                  </a:lnTo>
                  <a:lnTo>
                    <a:pt x="295" y="2697"/>
                  </a:lnTo>
                  <a:lnTo>
                    <a:pt x="297" y="2700"/>
                  </a:lnTo>
                  <a:lnTo>
                    <a:pt x="297" y="2702"/>
                  </a:lnTo>
                  <a:lnTo>
                    <a:pt x="295" y="2703"/>
                  </a:lnTo>
                  <a:lnTo>
                    <a:pt x="292" y="2702"/>
                  </a:lnTo>
                  <a:lnTo>
                    <a:pt x="288" y="2699"/>
                  </a:lnTo>
                  <a:lnTo>
                    <a:pt x="281" y="2695"/>
                  </a:lnTo>
                  <a:lnTo>
                    <a:pt x="265" y="2683"/>
                  </a:lnTo>
                  <a:lnTo>
                    <a:pt x="244" y="2667"/>
                  </a:lnTo>
                  <a:lnTo>
                    <a:pt x="218" y="2646"/>
                  </a:lnTo>
                  <a:lnTo>
                    <a:pt x="190" y="2620"/>
                  </a:lnTo>
                  <a:lnTo>
                    <a:pt x="159" y="2593"/>
                  </a:lnTo>
                  <a:lnTo>
                    <a:pt x="126" y="2563"/>
                  </a:lnTo>
                  <a:lnTo>
                    <a:pt x="88" y="2528"/>
                  </a:lnTo>
                  <a:lnTo>
                    <a:pt x="54" y="2495"/>
                  </a:lnTo>
                  <a:lnTo>
                    <a:pt x="24" y="2465"/>
                  </a:lnTo>
                  <a:lnTo>
                    <a:pt x="0" y="2438"/>
                  </a:lnTo>
                  <a:close/>
                  <a:moveTo>
                    <a:pt x="0" y="2406"/>
                  </a:moveTo>
                  <a:lnTo>
                    <a:pt x="0" y="2370"/>
                  </a:lnTo>
                  <a:lnTo>
                    <a:pt x="48" y="2417"/>
                  </a:lnTo>
                  <a:lnTo>
                    <a:pt x="86" y="2457"/>
                  </a:lnTo>
                  <a:lnTo>
                    <a:pt x="100" y="2473"/>
                  </a:lnTo>
                  <a:lnTo>
                    <a:pt x="110" y="2486"/>
                  </a:lnTo>
                  <a:lnTo>
                    <a:pt x="117" y="2494"/>
                  </a:lnTo>
                  <a:lnTo>
                    <a:pt x="118" y="2498"/>
                  </a:lnTo>
                  <a:lnTo>
                    <a:pt x="115" y="2498"/>
                  </a:lnTo>
                  <a:lnTo>
                    <a:pt x="107" y="2495"/>
                  </a:lnTo>
                  <a:lnTo>
                    <a:pt x="96" y="2487"/>
                  </a:lnTo>
                  <a:lnTo>
                    <a:pt x="81" y="2476"/>
                  </a:lnTo>
                  <a:lnTo>
                    <a:pt x="45" y="2446"/>
                  </a:lnTo>
                  <a:lnTo>
                    <a:pt x="0" y="2406"/>
                  </a:lnTo>
                  <a:close/>
                  <a:moveTo>
                    <a:pt x="0" y="2321"/>
                  </a:moveTo>
                  <a:lnTo>
                    <a:pt x="0" y="2285"/>
                  </a:lnTo>
                  <a:lnTo>
                    <a:pt x="14" y="2298"/>
                  </a:lnTo>
                  <a:lnTo>
                    <a:pt x="30" y="2312"/>
                  </a:lnTo>
                  <a:lnTo>
                    <a:pt x="45" y="2326"/>
                  </a:lnTo>
                  <a:lnTo>
                    <a:pt x="61" y="2340"/>
                  </a:lnTo>
                  <a:lnTo>
                    <a:pt x="119" y="2396"/>
                  </a:lnTo>
                  <a:lnTo>
                    <a:pt x="166" y="2445"/>
                  </a:lnTo>
                  <a:lnTo>
                    <a:pt x="184" y="2464"/>
                  </a:lnTo>
                  <a:lnTo>
                    <a:pt x="196" y="2479"/>
                  </a:lnTo>
                  <a:lnTo>
                    <a:pt x="201" y="2485"/>
                  </a:lnTo>
                  <a:lnTo>
                    <a:pt x="204" y="2489"/>
                  </a:lnTo>
                  <a:lnTo>
                    <a:pt x="205" y="2492"/>
                  </a:lnTo>
                  <a:lnTo>
                    <a:pt x="205" y="2495"/>
                  </a:lnTo>
                  <a:lnTo>
                    <a:pt x="204" y="2496"/>
                  </a:lnTo>
                  <a:lnTo>
                    <a:pt x="201" y="2495"/>
                  </a:lnTo>
                  <a:lnTo>
                    <a:pt x="196" y="2492"/>
                  </a:lnTo>
                  <a:lnTo>
                    <a:pt x="191" y="2488"/>
                  </a:lnTo>
                  <a:lnTo>
                    <a:pt x="175" y="2478"/>
                  </a:lnTo>
                  <a:lnTo>
                    <a:pt x="155" y="2463"/>
                  </a:lnTo>
                  <a:lnTo>
                    <a:pt x="132" y="2443"/>
                  </a:lnTo>
                  <a:lnTo>
                    <a:pt x="106" y="2420"/>
                  </a:lnTo>
                  <a:lnTo>
                    <a:pt x="76" y="2394"/>
                  </a:lnTo>
                  <a:lnTo>
                    <a:pt x="45" y="2366"/>
                  </a:lnTo>
                  <a:lnTo>
                    <a:pt x="34" y="2355"/>
                  </a:lnTo>
                  <a:lnTo>
                    <a:pt x="22" y="2344"/>
                  </a:lnTo>
                  <a:lnTo>
                    <a:pt x="11" y="2332"/>
                  </a:lnTo>
                  <a:lnTo>
                    <a:pt x="0" y="2321"/>
                  </a:lnTo>
                  <a:close/>
                  <a:moveTo>
                    <a:pt x="0" y="2272"/>
                  </a:moveTo>
                  <a:lnTo>
                    <a:pt x="0" y="2241"/>
                  </a:lnTo>
                  <a:lnTo>
                    <a:pt x="25" y="2267"/>
                  </a:lnTo>
                  <a:lnTo>
                    <a:pt x="44" y="2289"/>
                  </a:lnTo>
                  <a:lnTo>
                    <a:pt x="51" y="2297"/>
                  </a:lnTo>
                  <a:lnTo>
                    <a:pt x="55" y="2304"/>
                  </a:lnTo>
                  <a:lnTo>
                    <a:pt x="57" y="2309"/>
                  </a:lnTo>
                  <a:lnTo>
                    <a:pt x="57" y="2312"/>
                  </a:lnTo>
                  <a:lnTo>
                    <a:pt x="56" y="2313"/>
                  </a:lnTo>
                  <a:lnTo>
                    <a:pt x="52" y="2312"/>
                  </a:lnTo>
                  <a:lnTo>
                    <a:pt x="47" y="2308"/>
                  </a:lnTo>
                  <a:lnTo>
                    <a:pt x="41" y="2304"/>
                  </a:lnTo>
                  <a:lnTo>
                    <a:pt x="22" y="2291"/>
                  </a:lnTo>
                  <a:lnTo>
                    <a:pt x="0" y="2272"/>
                  </a:lnTo>
                  <a:close/>
                  <a:moveTo>
                    <a:pt x="0" y="2177"/>
                  </a:moveTo>
                  <a:lnTo>
                    <a:pt x="0" y="2137"/>
                  </a:lnTo>
                  <a:lnTo>
                    <a:pt x="11" y="2147"/>
                  </a:lnTo>
                  <a:lnTo>
                    <a:pt x="22" y="2158"/>
                  </a:lnTo>
                  <a:lnTo>
                    <a:pt x="33" y="2169"/>
                  </a:lnTo>
                  <a:lnTo>
                    <a:pt x="45" y="2179"/>
                  </a:lnTo>
                  <a:lnTo>
                    <a:pt x="73" y="2207"/>
                  </a:lnTo>
                  <a:lnTo>
                    <a:pt x="99" y="2232"/>
                  </a:lnTo>
                  <a:lnTo>
                    <a:pt x="122" y="2256"/>
                  </a:lnTo>
                  <a:lnTo>
                    <a:pt x="142" y="2277"/>
                  </a:lnTo>
                  <a:lnTo>
                    <a:pt x="158" y="2295"/>
                  </a:lnTo>
                  <a:lnTo>
                    <a:pt x="170" y="2309"/>
                  </a:lnTo>
                  <a:lnTo>
                    <a:pt x="174" y="2315"/>
                  </a:lnTo>
                  <a:lnTo>
                    <a:pt x="176" y="2319"/>
                  </a:lnTo>
                  <a:lnTo>
                    <a:pt x="177" y="2323"/>
                  </a:lnTo>
                  <a:lnTo>
                    <a:pt x="177" y="2325"/>
                  </a:lnTo>
                  <a:lnTo>
                    <a:pt x="176" y="2326"/>
                  </a:lnTo>
                  <a:lnTo>
                    <a:pt x="173" y="2325"/>
                  </a:lnTo>
                  <a:lnTo>
                    <a:pt x="169" y="2323"/>
                  </a:lnTo>
                  <a:lnTo>
                    <a:pt x="163" y="2319"/>
                  </a:lnTo>
                  <a:lnTo>
                    <a:pt x="149" y="2309"/>
                  </a:lnTo>
                  <a:lnTo>
                    <a:pt x="131" y="2295"/>
                  </a:lnTo>
                  <a:lnTo>
                    <a:pt x="109" y="2277"/>
                  </a:lnTo>
                  <a:lnTo>
                    <a:pt x="84" y="2256"/>
                  </a:lnTo>
                  <a:lnTo>
                    <a:pt x="57" y="2232"/>
                  </a:lnTo>
                  <a:lnTo>
                    <a:pt x="29" y="2206"/>
                  </a:lnTo>
                  <a:lnTo>
                    <a:pt x="14" y="2191"/>
                  </a:lnTo>
                  <a:lnTo>
                    <a:pt x="0" y="2177"/>
                  </a:lnTo>
                  <a:close/>
                  <a:moveTo>
                    <a:pt x="0" y="2121"/>
                  </a:moveTo>
                  <a:lnTo>
                    <a:pt x="0" y="2085"/>
                  </a:lnTo>
                  <a:lnTo>
                    <a:pt x="26" y="2114"/>
                  </a:lnTo>
                  <a:lnTo>
                    <a:pt x="46" y="2137"/>
                  </a:lnTo>
                  <a:lnTo>
                    <a:pt x="53" y="2146"/>
                  </a:lnTo>
                  <a:lnTo>
                    <a:pt x="58" y="2154"/>
                  </a:lnTo>
                  <a:lnTo>
                    <a:pt x="61" y="2158"/>
                  </a:lnTo>
                  <a:lnTo>
                    <a:pt x="61" y="2161"/>
                  </a:lnTo>
                  <a:lnTo>
                    <a:pt x="58" y="2163"/>
                  </a:lnTo>
                  <a:lnTo>
                    <a:pt x="55" y="2161"/>
                  </a:lnTo>
                  <a:lnTo>
                    <a:pt x="50" y="2158"/>
                  </a:lnTo>
                  <a:lnTo>
                    <a:pt x="42" y="2154"/>
                  </a:lnTo>
                  <a:lnTo>
                    <a:pt x="23" y="2139"/>
                  </a:lnTo>
                  <a:lnTo>
                    <a:pt x="0" y="2121"/>
                  </a:lnTo>
                  <a:close/>
                  <a:moveTo>
                    <a:pt x="0" y="2005"/>
                  </a:moveTo>
                  <a:lnTo>
                    <a:pt x="0" y="1971"/>
                  </a:lnTo>
                  <a:lnTo>
                    <a:pt x="20" y="1987"/>
                  </a:lnTo>
                  <a:lnTo>
                    <a:pt x="42" y="2006"/>
                  </a:lnTo>
                  <a:lnTo>
                    <a:pt x="65" y="2028"/>
                  </a:lnTo>
                  <a:lnTo>
                    <a:pt x="90" y="2051"/>
                  </a:lnTo>
                  <a:lnTo>
                    <a:pt x="117" y="2076"/>
                  </a:lnTo>
                  <a:lnTo>
                    <a:pt x="141" y="2101"/>
                  </a:lnTo>
                  <a:lnTo>
                    <a:pt x="162" y="2123"/>
                  </a:lnTo>
                  <a:lnTo>
                    <a:pt x="181" y="2143"/>
                  </a:lnTo>
                  <a:lnTo>
                    <a:pt x="195" y="2160"/>
                  </a:lnTo>
                  <a:lnTo>
                    <a:pt x="206" y="2174"/>
                  </a:lnTo>
                  <a:lnTo>
                    <a:pt x="209" y="2179"/>
                  </a:lnTo>
                  <a:lnTo>
                    <a:pt x="212" y="2184"/>
                  </a:lnTo>
                  <a:lnTo>
                    <a:pt x="213" y="2187"/>
                  </a:lnTo>
                  <a:lnTo>
                    <a:pt x="213" y="2189"/>
                  </a:lnTo>
                  <a:lnTo>
                    <a:pt x="212" y="2190"/>
                  </a:lnTo>
                  <a:lnTo>
                    <a:pt x="208" y="2189"/>
                  </a:lnTo>
                  <a:lnTo>
                    <a:pt x="205" y="2188"/>
                  </a:lnTo>
                  <a:lnTo>
                    <a:pt x="200" y="2185"/>
                  </a:lnTo>
                  <a:lnTo>
                    <a:pt x="186" y="2176"/>
                  </a:lnTo>
                  <a:lnTo>
                    <a:pt x="169" y="2163"/>
                  </a:lnTo>
                  <a:lnTo>
                    <a:pt x="149" y="2146"/>
                  </a:lnTo>
                  <a:lnTo>
                    <a:pt x="126" y="2126"/>
                  </a:lnTo>
                  <a:lnTo>
                    <a:pt x="100" y="2104"/>
                  </a:lnTo>
                  <a:lnTo>
                    <a:pt x="74" y="2079"/>
                  </a:lnTo>
                  <a:lnTo>
                    <a:pt x="53" y="2059"/>
                  </a:lnTo>
                  <a:lnTo>
                    <a:pt x="34" y="2040"/>
                  </a:lnTo>
                  <a:lnTo>
                    <a:pt x="15" y="2021"/>
                  </a:lnTo>
                  <a:lnTo>
                    <a:pt x="0" y="2005"/>
                  </a:lnTo>
                  <a:close/>
                  <a:moveTo>
                    <a:pt x="0" y="1945"/>
                  </a:moveTo>
                  <a:lnTo>
                    <a:pt x="0" y="1902"/>
                  </a:lnTo>
                  <a:lnTo>
                    <a:pt x="9" y="1911"/>
                  </a:lnTo>
                  <a:lnTo>
                    <a:pt x="34" y="1935"/>
                  </a:lnTo>
                  <a:lnTo>
                    <a:pt x="57" y="1958"/>
                  </a:lnTo>
                  <a:lnTo>
                    <a:pt x="77" y="1979"/>
                  </a:lnTo>
                  <a:lnTo>
                    <a:pt x="95" y="1999"/>
                  </a:lnTo>
                  <a:lnTo>
                    <a:pt x="109" y="2016"/>
                  </a:lnTo>
                  <a:lnTo>
                    <a:pt x="119" y="2029"/>
                  </a:lnTo>
                  <a:lnTo>
                    <a:pt x="122" y="2035"/>
                  </a:lnTo>
                  <a:lnTo>
                    <a:pt x="125" y="2039"/>
                  </a:lnTo>
                  <a:lnTo>
                    <a:pt x="126" y="2042"/>
                  </a:lnTo>
                  <a:lnTo>
                    <a:pt x="126" y="2043"/>
                  </a:lnTo>
                  <a:lnTo>
                    <a:pt x="125" y="2044"/>
                  </a:lnTo>
                  <a:lnTo>
                    <a:pt x="121" y="2044"/>
                  </a:lnTo>
                  <a:lnTo>
                    <a:pt x="118" y="2042"/>
                  </a:lnTo>
                  <a:lnTo>
                    <a:pt x="113" y="2040"/>
                  </a:lnTo>
                  <a:lnTo>
                    <a:pt x="101" y="2032"/>
                  </a:lnTo>
                  <a:lnTo>
                    <a:pt x="86" y="2020"/>
                  </a:lnTo>
                  <a:lnTo>
                    <a:pt x="67" y="2006"/>
                  </a:lnTo>
                  <a:lnTo>
                    <a:pt x="46" y="1988"/>
                  </a:lnTo>
                  <a:lnTo>
                    <a:pt x="23" y="1967"/>
                  </a:lnTo>
                  <a:lnTo>
                    <a:pt x="0" y="1945"/>
                  </a:lnTo>
                  <a:close/>
                  <a:moveTo>
                    <a:pt x="0" y="1875"/>
                  </a:moveTo>
                  <a:lnTo>
                    <a:pt x="0" y="1838"/>
                  </a:lnTo>
                  <a:lnTo>
                    <a:pt x="23" y="1864"/>
                  </a:lnTo>
                  <a:lnTo>
                    <a:pt x="41" y="1885"/>
                  </a:lnTo>
                  <a:lnTo>
                    <a:pt x="46" y="1893"/>
                  </a:lnTo>
                  <a:lnTo>
                    <a:pt x="51" y="1900"/>
                  </a:lnTo>
                  <a:lnTo>
                    <a:pt x="53" y="1905"/>
                  </a:lnTo>
                  <a:lnTo>
                    <a:pt x="53" y="1908"/>
                  </a:lnTo>
                  <a:lnTo>
                    <a:pt x="51" y="1909"/>
                  </a:lnTo>
                  <a:lnTo>
                    <a:pt x="47" y="1908"/>
                  </a:lnTo>
                  <a:lnTo>
                    <a:pt x="43" y="1905"/>
                  </a:lnTo>
                  <a:lnTo>
                    <a:pt x="36" y="1902"/>
                  </a:lnTo>
                  <a:lnTo>
                    <a:pt x="20" y="1891"/>
                  </a:lnTo>
                  <a:lnTo>
                    <a:pt x="0" y="1875"/>
                  </a:lnTo>
                  <a:close/>
                  <a:moveTo>
                    <a:pt x="0" y="1648"/>
                  </a:moveTo>
                  <a:lnTo>
                    <a:pt x="0" y="1625"/>
                  </a:lnTo>
                  <a:lnTo>
                    <a:pt x="19" y="1638"/>
                  </a:lnTo>
                  <a:lnTo>
                    <a:pt x="43" y="1658"/>
                  </a:lnTo>
                  <a:lnTo>
                    <a:pt x="72" y="1683"/>
                  </a:lnTo>
                  <a:lnTo>
                    <a:pt x="104" y="1712"/>
                  </a:lnTo>
                  <a:lnTo>
                    <a:pt x="126" y="1734"/>
                  </a:lnTo>
                  <a:lnTo>
                    <a:pt x="145" y="1755"/>
                  </a:lnTo>
                  <a:lnTo>
                    <a:pt x="164" y="1774"/>
                  </a:lnTo>
                  <a:lnTo>
                    <a:pt x="180" y="1792"/>
                  </a:lnTo>
                  <a:lnTo>
                    <a:pt x="192" y="1807"/>
                  </a:lnTo>
                  <a:lnTo>
                    <a:pt x="201" y="1819"/>
                  </a:lnTo>
                  <a:lnTo>
                    <a:pt x="204" y="1825"/>
                  </a:lnTo>
                  <a:lnTo>
                    <a:pt x="206" y="1828"/>
                  </a:lnTo>
                  <a:lnTo>
                    <a:pt x="206" y="1832"/>
                  </a:lnTo>
                  <a:lnTo>
                    <a:pt x="206" y="1834"/>
                  </a:lnTo>
                  <a:lnTo>
                    <a:pt x="205" y="1835"/>
                  </a:lnTo>
                  <a:lnTo>
                    <a:pt x="202" y="1834"/>
                  </a:lnTo>
                  <a:lnTo>
                    <a:pt x="198" y="1833"/>
                  </a:lnTo>
                  <a:lnTo>
                    <a:pt x="194" y="1830"/>
                  </a:lnTo>
                  <a:lnTo>
                    <a:pt x="182" y="1824"/>
                  </a:lnTo>
                  <a:lnTo>
                    <a:pt x="168" y="1813"/>
                  </a:lnTo>
                  <a:lnTo>
                    <a:pt x="150" y="1798"/>
                  </a:lnTo>
                  <a:lnTo>
                    <a:pt x="130" y="1782"/>
                  </a:lnTo>
                  <a:lnTo>
                    <a:pt x="108" y="1762"/>
                  </a:lnTo>
                  <a:lnTo>
                    <a:pt x="86" y="1741"/>
                  </a:lnTo>
                  <a:lnTo>
                    <a:pt x="59" y="1715"/>
                  </a:lnTo>
                  <a:lnTo>
                    <a:pt x="35" y="1690"/>
                  </a:lnTo>
                  <a:lnTo>
                    <a:pt x="15" y="1668"/>
                  </a:lnTo>
                  <a:lnTo>
                    <a:pt x="0" y="1648"/>
                  </a:lnTo>
                  <a:close/>
                  <a:moveTo>
                    <a:pt x="0" y="1572"/>
                  </a:moveTo>
                  <a:lnTo>
                    <a:pt x="0" y="1536"/>
                  </a:lnTo>
                  <a:lnTo>
                    <a:pt x="16" y="1550"/>
                  </a:lnTo>
                  <a:lnTo>
                    <a:pt x="35" y="1566"/>
                  </a:lnTo>
                  <a:lnTo>
                    <a:pt x="55" y="1584"/>
                  </a:lnTo>
                  <a:lnTo>
                    <a:pt x="77" y="1604"/>
                  </a:lnTo>
                  <a:lnTo>
                    <a:pt x="98" y="1625"/>
                  </a:lnTo>
                  <a:lnTo>
                    <a:pt x="117" y="1646"/>
                  </a:lnTo>
                  <a:lnTo>
                    <a:pt x="134" y="1665"/>
                  </a:lnTo>
                  <a:lnTo>
                    <a:pt x="149" y="1681"/>
                  </a:lnTo>
                  <a:lnTo>
                    <a:pt x="161" y="1696"/>
                  </a:lnTo>
                  <a:lnTo>
                    <a:pt x="169" y="1708"/>
                  </a:lnTo>
                  <a:lnTo>
                    <a:pt x="172" y="1712"/>
                  </a:lnTo>
                  <a:lnTo>
                    <a:pt x="174" y="1717"/>
                  </a:lnTo>
                  <a:lnTo>
                    <a:pt x="174" y="1719"/>
                  </a:lnTo>
                  <a:lnTo>
                    <a:pt x="174" y="1721"/>
                  </a:lnTo>
                  <a:lnTo>
                    <a:pt x="173" y="1722"/>
                  </a:lnTo>
                  <a:lnTo>
                    <a:pt x="170" y="1722"/>
                  </a:lnTo>
                  <a:lnTo>
                    <a:pt x="166" y="1721"/>
                  </a:lnTo>
                  <a:lnTo>
                    <a:pt x="162" y="1719"/>
                  </a:lnTo>
                  <a:lnTo>
                    <a:pt x="151" y="1712"/>
                  </a:lnTo>
                  <a:lnTo>
                    <a:pt x="137" y="1701"/>
                  </a:lnTo>
                  <a:lnTo>
                    <a:pt x="120" y="1688"/>
                  </a:lnTo>
                  <a:lnTo>
                    <a:pt x="100" y="1673"/>
                  </a:lnTo>
                  <a:lnTo>
                    <a:pt x="80" y="1654"/>
                  </a:lnTo>
                  <a:lnTo>
                    <a:pt x="58" y="1634"/>
                  </a:lnTo>
                  <a:lnTo>
                    <a:pt x="42" y="1618"/>
                  </a:lnTo>
                  <a:lnTo>
                    <a:pt x="26" y="1601"/>
                  </a:lnTo>
                  <a:lnTo>
                    <a:pt x="12" y="1587"/>
                  </a:lnTo>
                  <a:lnTo>
                    <a:pt x="0" y="1572"/>
                  </a:lnTo>
                  <a:close/>
                  <a:moveTo>
                    <a:pt x="0" y="1487"/>
                  </a:moveTo>
                  <a:lnTo>
                    <a:pt x="0" y="1448"/>
                  </a:lnTo>
                  <a:lnTo>
                    <a:pt x="14" y="1460"/>
                  </a:lnTo>
                  <a:lnTo>
                    <a:pt x="29" y="1473"/>
                  </a:lnTo>
                  <a:lnTo>
                    <a:pt x="45" y="1488"/>
                  </a:lnTo>
                  <a:lnTo>
                    <a:pt x="63" y="1504"/>
                  </a:lnTo>
                  <a:lnTo>
                    <a:pt x="83" y="1525"/>
                  </a:lnTo>
                  <a:lnTo>
                    <a:pt x="101" y="1544"/>
                  </a:lnTo>
                  <a:lnTo>
                    <a:pt x="118" y="1562"/>
                  </a:lnTo>
                  <a:lnTo>
                    <a:pt x="132" y="1579"/>
                  </a:lnTo>
                  <a:lnTo>
                    <a:pt x="143" y="1593"/>
                  </a:lnTo>
                  <a:lnTo>
                    <a:pt x="151" y="1604"/>
                  </a:lnTo>
                  <a:lnTo>
                    <a:pt x="153" y="1609"/>
                  </a:lnTo>
                  <a:lnTo>
                    <a:pt x="155" y="1613"/>
                  </a:lnTo>
                  <a:lnTo>
                    <a:pt x="155" y="1616"/>
                  </a:lnTo>
                  <a:lnTo>
                    <a:pt x="155" y="1618"/>
                  </a:lnTo>
                  <a:lnTo>
                    <a:pt x="154" y="1619"/>
                  </a:lnTo>
                  <a:lnTo>
                    <a:pt x="152" y="1619"/>
                  </a:lnTo>
                  <a:lnTo>
                    <a:pt x="149" y="1618"/>
                  </a:lnTo>
                  <a:lnTo>
                    <a:pt x="144" y="1615"/>
                  </a:lnTo>
                  <a:lnTo>
                    <a:pt x="133" y="1609"/>
                  </a:lnTo>
                  <a:lnTo>
                    <a:pt x="119" y="1599"/>
                  </a:lnTo>
                  <a:lnTo>
                    <a:pt x="104" y="1587"/>
                  </a:lnTo>
                  <a:lnTo>
                    <a:pt x="85" y="1570"/>
                  </a:lnTo>
                  <a:lnTo>
                    <a:pt x="65" y="1552"/>
                  </a:lnTo>
                  <a:lnTo>
                    <a:pt x="44" y="1534"/>
                  </a:lnTo>
                  <a:lnTo>
                    <a:pt x="32" y="1522"/>
                  </a:lnTo>
                  <a:lnTo>
                    <a:pt x="21" y="1509"/>
                  </a:lnTo>
                  <a:lnTo>
                    <a:pt x="10" y="1498"/>
                  </a:lnTo>
                  <a:lnTo>
                    <a:pt x="0" y="1487"/>
                  </a:lnTo>
                  <a:close/>
                  <a:moveTo>
                    <a:pt x="0" y="1396"/>
                  </a:moveTo>
                  <a:lnTo>
                    <a:pt x="0" y="1356"/>
                  </a:lnTo>
                  <a:lnTo>
                    <a:pt x="13" y="1368"/>
                  </a:lnTo>
                  <a:lnTo>
                    <a:pt x="29" y="1381"/>
                  </a:lnTo>
                  <a:lnTo>
                    <a:pt x="44" y="1396"/>
                  </a:lnTo>
                  <a:lnTo>
                    <a:pt x="61" y="1411"/>
                  </a:lnTo>
                  <a:lnTo>
                    <a:pt x="79" y="1431"/>
                  </a:lnTo>
                  <a:lnTo>
                    <a:pt x="98" y="1450"/>
                  </a:lnTo>
                  <a:lnTo>
                    <a:pt x="113" y="1467"/>
                  </a:lnTo>
                  <a:lnTo>
                    <a:pt x="127" y="1483"/>
                  </a:lnTo>
                  <a:lnTo>
                    <a:pt x="138" y="1496"/>
                  </a:lnTo>
                  <a:lnTo>
                    <a:pt x="145" y="1508"/>
                  </a:lnTo>
                  <a:lnTo>
                    <a:pt x="148" y="1513"/>
                  </a:lnTo>
                  <a:lnTo>
                    <a:pt x="149" y="1516"/>
                  </a:lnTo>
                  <a:lnTo>
                    <a:pt x="150" y="1519"/>
                  </a:lnTo>
                  <a:lnTo>
                    <a:pt x="149" y="1522"/>
                  </a:lnTo>
                  <a:lnTo>
                    <a:pt x="148" y="1522"/>
                  </a:lnTo>
                  <a:lnTo>
                    <a:pt x="145" y="1522"/>
                  </a:lnTo>
                  <a:lnTo>
                    <a:pt x="142" y="1522"/>
                  </a:lnTo>
                  <a:lnTo>
                    <a:pt x="138" y="1519"/>
                  </a:lnTo>
                  <a:lnTo>
                    <a:pt x="128" y="1513"/>
                  </a:lnTo>
                  <a:lnTo>
                    <a:pt x="115" y="1503"/>
                  </a:lnTo>
                  <a:lnTo>
                    <a:pt x="99" y="1491"/>
                  </a:lnTo>
                  <a:lnTo>
                    <a:pt x="81" y="1476"/>
                  </a:lnTo>
                  <a:lnTo>
                    <a:pt x="63" y="1459"/>
                  </a:lnTo>
                  <a:lnTo>
                    <a:pt x="43" y="1440"/>
                  </a:lnTo>
                  <a:lnTo>
                    <a:pt x="31" y="1429"/>
                  </a:lnTo>
                  <a:lnTo>
                    <a:pt x="20" y="1417"/>
                  </a:lnTo>
                  <a:lnTo>
                    <a:pt x="10" y="1406"/>
                  </a:lnTo>
                  <a:lnTo>
                    <a:pt x="0" y="1396"/>
                  </a:lnTo>
                  <a:close/>
                  <a:moveTo>
                    <a:pt x="0" y="1298"/>
                  </a:moveTo>
                  <a:lnTo>
                    <a:pt x="0" y="1262"/>
                  </a:lnTo>
                  <a:lnTo>
                    <a:pt x="14" y="1274"/>
                  </a:lnTo>
                  <a:lnTo>
                    <a:pt x="32" y="1289"/>
                  </a:lnTo>
                  <a:lnTo>
                    <a:pt x="51" y="1306"/>
                  </a:lnTo>
                  <a:lnTo>
                    <a:pt x="70" y="1325"/>
                  </a:lnTo>
                  <a:lnTo>
                    <a:pt x="89" y="1344"/>
                  </a:lnTo>
                  <a:lnTo>
                    <a:pt x="107" y="1363"/>
                  </a:lnTo>
                  <a:lnTo>
                    <a:pt x="122" y="1379"/>
                  </a:lnTo>
                  <a:lnTo>
                    <a:pt x="134" y="1395"/>
                  </a:lnTo>
                  <a:lnTo>
                    <a:pt x="144" y="1408"/>
                  </a:lnTo>
                  <a:lnTo>
                    <a:pt x="152" y="1419"/>
                  </a:lnTo>
                  <a:lnTo>
                    <a:pt x="154" y="1423"/>
                  </a:lnTo>
                  <a:lnTo>
                    <a:pt x="155" y="1427"/>
                  </a:lnTo>
                  <a:lnTo>
                    <a:pt x="156" y="1430"/>
                  </a:lnTo>
                  <a:lnTo>
                    <a:pt x="155" y="1432"/>
                  </a:lnTo>
                  <a:lnTo>
                    <a:pt x="154" y="1432"/>
                  </a:lnTo>
                  <a:lnTo>
                    <a:pt x="152" y="1432"/>
                  </a:lnTo>
                  <a:lnTo>
                    <a:pt x="149" y="1432"/>
                  </a:lnTo>
                  <a:lnTo>
                    <a:pt x="144" y="1430"/>
                  </a:lnTo>
                  <a:lnTo>
                    <a:pt x="134" y="1424"/>
                  </a:lnTo>
                  <a:lnTo>
                    <a:pt x="122" y="1414"/>
                  </a:lnTo>
                  <a:lnTo>
                    <a:pt x="107" y="1403"/>
                  </a:lnTo>
                  <a:lnTo>
                    <a:pt x="90" y="1389"/>
                  </a:lnTo>
                  <a:lnTo>
                    <a:pt x="72" y="1373"/>
                  </a:lnTo>
                  <a:lnTo>
                    <a:pt x="53" y="1354"/>
                  </a:lnTo>
                  <a:lnTo>
                    <a:pt x="37" y="1339"/>
                  </a:lnTo>
                  <a:lnTo>
                    <a:pt x="24" y="1324"/>
                  </a:lnTo>
                  <a:lnTo>
                    <a:pt x="11" y="1311"/>
                  </a:lnTo>
                  <a:lnTo>
                    <a:pt x="0" y="1298"/>
                  </a:lnTo>
                  <a:close/>
                  <a:moveTo>
                    <a:pt x="0" y="1186"/>
                  </a:moveTo>
                  <a:lnTo>
                    <a:pt x="0" y="1172"/>
                  </a:lnTo>
                  <a:lnTo>
                    <a:pt x="5" y="1174"/>
                  </a:lnTo>
                  <a:lnTo>
                    <a:pt x="14" y="1178"/>
                  </a:lnTo>
                  <a:lnTo>
                    <a:pt x="24" y="1185"/>
                  </a:lnTo>
                  <a:lnTo>
                    <a:pt x="35" y="1194"/>
                  </a:lnTo>
                  <a:lnTo>
                    <a:pt x="63" y="1217"/>
                  </a:lnTo>
                  <a:lnTo>
                    <a:pt x="94" y="1246"/>
                  </a:lnTo>
                  <a:lnTo>
                    <a:pt x="111" y="1263"/>
                  </a:lnTo>
                  <a:lnTo>
                    <a:pt x="128" y="1281"/>
                  </a:lnTo>
                  <a:lnTo>
                    <a:pt x="142" y="1298"/>
                  </a:lnTo>
                  <a:lnTo>
                    <a:pt x="154" y="1312"/>
                  </a:lnTo>
                  <a:lnTo>
                    <a:pt x="164" y="1325"/>
                  </a:lnTo>
                  <a:lnTo>
                    <a:pt x="171" y="1336"/>
                  </a:lnTo>
                  <a:lnTo>
                    <a:pt x="173" y="1341"/>
                  </a:lnTo>
                  <a:lnTo>
                    <a:pt x="174" y="1344"/>
                  </a:lnTo>
                  <a:lnTo>
                    <a:pt x="174" y="1346"/>
                  </a:lnTo>
                  <a:lnTo>
                    <a:pt x="174" y="1348"/>
                  </a:lnTo>
                  <a:lnTo>
                    <a:pt x="173" y="1349"/>
                  </a:lnTo>
                  <a:lnTo>
                    <a:pt x="171" y="1349"/>
                  </a:lnTo>
                  <a:lnTo>
                    <a:pt x="168" y="1348"/>
                  </a:lnTo>
                  <a:lnTo>
                    <a:pt x="163" y="1347"/>
                  </a:lnTo>
                  <a:lnTo>
                    <a:pt x="154" y="1342"/>
                  </a:lnTo>
                  <a:lnTo>
                    <a:pt x="141" y="1333"/>
                  </a:lnTo>
                  <a:lnTo>
                    <a:pt x="127" y="1322"/>
                  </a:lnTo>
                  <a:lnTo>
                    <a:pt x="111" y="1307"/>
                  </a:lnTo>
                  <a:lnTo>
                    <a:pt x="94" y="1292"/>
                  </a:lnTo>
                  <a:lnTo>
                    <a:pt x="75" y="1274"/>
                  </a:lnTo>
                  <a:lnTo>
                    <a:pt x="50" y="1249"/>
                  </a:lnTo>
                  <a:lnTo>
                    <a:pt x="29" y="1225"/>
                  </a:lnTo>
                  <a:lnTo>
                    <a:pt x="11" y="1204"/>
                  </a:lnTo>
                  <a:lnTo>
                    <a:pt x="0" y="1186"/>
                  </a:lnTo>
                  <a:close/>
                  <a:moveTo>
                    <a:pt x="0" y="973"/>
                  </a:moveTo>
                  <a:lnTo>
                    <a:pt x="0" y="937"/>
                  </a:lnTo>
                  <a:lnTo>
                    <a:pt x="14" y="954"/>
                  </a:lnTo>
                  <a:lnTo>
                    <a:pt x="24" y="970"/>
                  </a:lnTo>
                  <a:lnTo>
                    <a:pt x="29" y="976"/>
                  </a:lnTo>
                  <a:lnTo>
                    <a:pt x="31" y="981"/>
                  </a:lnTo>
                  <a:lnTo>
                    <a:pt x="32" y="985"/>
                  </a:lnTo>
                  <a:lnTo>
                    <a:pt x="31" y="987"/>
                  </a:lnTo>
                  <a:lnTo>
                    <a:pt x="30" y="989"/>
                  </a:lnTo>
                  <a:lnTo>
                    <a:pt x="27" y="989"/>
                  </a:lnTo>
                  <a:lnTo>
                    <a:pt x="24" y="989"/>
                  </a:lnTo>
                  <a:lnTo>
                    <a:pt x="21" y="986"/>
                  </a:lnTo>
                  <a:lnTo>
                    <a:pt x="11" y="981"/>
                  </a:lnTo>
                  <a:lnTo>
                    <a:pt x="0" y="973"/>
                  </a:lnTo>
                  <a:close/>
                  <a:moveTo>
                    <a:pt x="0" y="858"/>
                  </a:moveTo>
                  <a:lnTo>
                    <a:pt x="0" y="815"/>
                  </a:lnTo>
                  <a:lnTo>
                    <a:pt x="13" y="829"/>
                  </a:lnTo>
                  <a:lnTo>
                    <a:pt x="27" y="842"/>
                  </a:lnTo>
                  <a:lnTo>
                    <a:pt x="42" y="857"/>
                  </a:lnTo>
                  <a:lnTo>
                    <a:pt x="55" y="872"/>
                  </a:lnTo>
                  <a:lnTo>
                    <a:pt x="67" y="886"/>
                  </a:lnTo>
                  <a:lnTo>
                    <a:pt x="77" y="899"/>
                  </a:lnTo>
                  <a:lnTo>
                    <a:pt x="85" y="910"/>
                  </a:lnTo>
                  <a:lnTo>
                    <a:pt x="90" y="919"/>
                  </a:lnTo>
                  <a:lnTo>
                    <a:pt x="93" y="923"/>
                  </a:lnTo>
                  <a:lnTo>
                    <a:pt x="94" y="927"/>
                  </a:lnTo>
                  <a:lnTo>
                    <a:pt x="94" y="929"/>
                  </a:lnTo>
                  <a:lnTo>
                    <a:pt x="94" y="930"/>
                  </a:lnTo>
                  <a:lnTo>
                    <a:pt x="91" y="931"/>
                  </a:lnTo>
                  <a:lnTo>
                    <a:pt x="90" y="932"/>
                  </a:lnTo>
                  <a:lnTo>
                    <a:pt x="87" y="931"/>
                  </a:lnTo>
                  <a:lnTo>
                    <a:pt x="84" y="930"/>
                  </a:lnTo>
                  <a:lnTo>
                    <a:pt x="76" y="926"/>
                  </a:lnTo>
                  <a:lnTo>
                    <a:pt x="65" y="918"/>
                  </a:lnTo>
                  <a:lnTo>
                    <a:pt x="53" y="909"/>
                  </a:lnTo>
                  <a:lnTo>
                    <a:pt x="40" y="897"/>
                  </a:lnTo>
                  <a:lnTo>
                    <a:pt x="25" y="884"/>
                  </a:lnTo>
                  <a:lnTo>
                    <a:pt x="10" y="869"/>
                  </a:lnTo>
                  <a:lnTo>
                    <a:pt x="4" y="864"/>
                  </a:lnTo>
                  <a:lnTo>
                    <a:pt x="0" y="858"/>
                  </a:lnTo>
                  <a:close/>
                  <a:moveTo>
                    <a:pt x="0" y="598"/>
                  </a:moveTo>
                  <a:lnTo>
                    <a:pt x="0" y="556"/>
                  </a:lnTo>
                  <a:lnTo>
                    <a:pt x="6" y="563"/>
                  </a:lnTo>
                  <a:lnTo>
                    <a:pt x="13" y="570"/>
                  </a:lnTo>
                  <a:lnTo>
                    <a:pt x="26" y="584"/>
                  </a:lnTo>
                  <a:lnTo>
                    <a:pt x="38" y="597"/>
                  </a:lnTo>
                  <a:lnTo>
                    <a:pt x="48" y="609"/>
                  </a:lnTo>
                  <a:lnTo>
                    <a:pt x="57" y="621"/>
                  </a:lnTo>
                  <a:lnTo>
                    <a:pt x="64" y="631"/>
                  </a:lnTo>
                  <a:lnTo>
                    <a:pt x="68" y="639"/>
                  </a:lnTo>
                  <a:lnTo>
                    <a:pt x="70" y="645"/>
                  </a:lnTo>
                  <a:lnTo>
                    <a:pt x="70" y="649"/>
                  </a:lnTo>
                  <a:lnTo>
                    <a:pt x="69" y="650"/>
                  </a:lnTo>
                  <a:lnTo>
                    <a:pt x="67" y="651"/>
                  </a:lnTo>
                  <a:lnTo>
                    <a:pt x="65" y="650"/>
                  </a:lnTo>
                  <a:lnTo>
                    <a:pt x="63" y="649"/>
                  </a:lnTo>
                  <a:lnTo>
                    <a:pt x="55" y="645"/>
                  </a:lnTo>
                  <a:lnTo>
                    <a:pt x="46" y="640"/>
                  </a:lnTo>
                  <a:lnTo>
                    <a:pt x="36" y="632"/>
                  </a:lnTo>
                  <a:lnTo>
                    <a:pt x="25" y="622"/>
                  </a:lnTo>
                  <a:lnTo>
                    <a:pt x="12" y="611"/>
                  </a:lnTo>
                  <a:lnTo>
                    <a:pt x="0" y="598"/>
                  </a:lnTo>
                  <a:close/>
                  <a:moveTo>
                    <a:pt x="0" y="446"/>
                  </a:moveTo>
                  <a:lnTo>
                    <a:pt x="0" y="424"/>
                  </a:lnTo>
                  <a:lnTo>
                    <a:pt x="4" y="431"/>
                  </a:lnTo>
                  <a:lnTo>
                    <a:pt x="8" y="438"/>
                  </a:lnTo>
                  <a:lnTo>
                    <a:pt x="10" y="444"/>
                  </a:lnTo>
                  <a:lnTo>
                    <a:pt x="9" y="447"/>
                  </a:lnTo>
                  <a:lnTo>
                    <a:pt x="8" y="448"/>
                  </a:lnTo>
                  <a:lnTo>
                    <a:pt x="5" y="448"/>
                  </a:lnTo>
                  <a:lnTo>
                    <a:pt x="3" y="447"/>
                  </a:lnTo>
                  <a:lnTo>
                    <a:pt x="0" y="446"/>
                  </a:lnTo>
                  <a:close/>
                  <a:moveTo>
                    <a:pt x="677" y="287"/>
                  </a:moveTo>
                  <a:lnTo>
                    <a:pt x="677" y="320"/>
                  </a:lnTo>
                  <a:lnTo>
                    <a:pt x="662" y="308"/>
                  </a:lnTo>
                  <a:lnTo>
                    <a:pt x="644" y="292"/>
                  </a:lnTo>
                  <a:lnTo>
                    <a:pt x="634" y="281"/>
                  </a:lnTo>
                  <a:lnTo>
                    <a:pt x="625" y="271"/>
                  </a:lnTo>
                  <a:lnTo>
                    <a:pt x="618" y="263"/>
                  </a:lnTo>
                  <a:lnTo>
                    <a:pt x="612" y="254"/>
                  </a:lnTo>
                  <a:lnTo>
                    <a:pt x="607" y="246"/>
                  </a:lnTo>
                  <a:lnTo>
                    <a:pt x="604" y="239"/>
                  </a:lnTo>
                  <a:lnTo>
                    <a:pt x="602" y="234"/>
                  </a:lnTo>
                  <a:lnTo>
                    <a:pt x="603" y="231"/>
                  </a:lnTo>
                  <a:lnTo>
                    <a:pt x="605" y="229"/>
                  </a:lnTo>
                  <a:lnTo>
                    <a:pt x="610" y="229"/>
                  </a:lnTo>
                  <a:lnTo>
                    <a:pt x="615" y="232"/>
                  </a:lnTo>
                  <a:lnTo>
                    <a:pt x="623" y="236"/>
                  </a:lnTo>
                  <a:lnTo>
                    <a:pt x="631" y="242"/>
                  </a:lnTo>
                  <a:lnTo>
                    <a:pt x="640" y="249"/>
                  </a:lnTo>
                  <a:lnTo>
                    <a:pt x="650" y="257"/>
                  </a:lnTo>
                  <a:lnTo>
                    <a:pt x="659" y="267"/>
                  </a:lnTo>
                  <a:lnTo>
                    <a:pt x="668" y="277"/>
                  </a:lnTo>
                  <a:lnTo>
                    <a:pt x="677" y="287"/>
                  </a:lnTo>
                  <a:close/>
                  <a:moveTo>
                    <a:pt x="677" y="473"/>
                  </a:moveTo>
                  <a:lnTo>
                    <a:pt x="677" y="490"/>
                  </a:lnTo>
                  <a:lnTo>
                    <a:pt x="673" y="489"/>
                  </a:lnTo>
                  <a:lnTo>
                    <a:pt x="667" y="487"/>
                  </a:lnTo>
                  <a:lnTo>
                    <a:pt x="661" y="483"/>
                  </a:lnTo>
                  <a:lnTo>
                    <a:pt x="654" y="478"/>
                  </a:lnTo>
                  <a:lnTo>
                    <a:pt x="637" y="465"/>
                  </a:lnTo>
                  <a:lnTo>
                    <a:pt x="620" y="448"/>
                  </a:lnTo>
                  <a:lnTo>
                    <a:pt x="609" y="437"/>
                  </a:lnTo>
                  <a:lnTo>
                    <a:pt x="600" y="427"/>
                  </a:lnTo>
                  <a:lnTo>
                    <a:pt x="591" y="416"/>
                  </a:lnTo>
                  <a:lnTo>
                    <a:pt x="584" y="407"/>
                  </a:lnTo>
                  <a:lnTo>
                    <a:pt x="579" y="398"/>
                  </a:lnTo>
                  <a:lnTo>
                    <a:pt x="576" y="391"/>
                  </a:lnTo>
                  <a:lnTo>
                    <a:pt x="573" y="385"/>
                  </a:lnTo>
                  <a:lnTo>
                    <a:pt x="575" y="382"/>
                  </a:lnTo>
                  <a:lnTo>
                    <a:pt x="576" y="381"/>
                  </a:lnTo>
                  <a:lnTo>
                    <a:pt x="577" y="381"/>
                  </a:lnTo>
                  <a:lnTo>
                    <a:pt x="579" y="381"/>
                  </a:lnTo>
                  <a:lnTo>
                    <a:pt x="582" y="381"/>
                  </a:lnTo>
                  <a:lnTo>
                    <a:pt x="588" y="384"/>
                  </a:lnTo>
                  <a:lnTo>
                    <a:pt x="595" y="388"/>
                  </a:lnTo>
                  <a:lnTo>
                    <a:pt x="604" y="395"/>
                  </a:lnTo>
                  <a:lnTo>
                    <a:pt x="614" y="403"/>
                  </a:lnTo>
                  <a:lnTo>
                    <a:pt x="625" y="412"/>
                  </a:lnTo>
                  <a:lnTo>
                    <a:pt x="636" y="421"/>
                  </a:lnTo>
                  <a:lnTo>
                    <a:pt x="650" y="436"/>
                  </a:lnTo>
                  <a:lnTo>
                    <a:pt x="661" y="449"/>
                  </a:lnTo>
                  <a:lnTo>
                    <a:pt x="670" y="462"/>
                  </a:lnTo>
                  <a:lnTo>
                    <a:pt x="677" y="473"/>
                  </a:lnTo>
                  <a:close/>
                  <a:moveTo>
                    <a:pt x="677" y="638"/>
                  </a:moveTo>
                  <a:lnTo>
                    <a:pt x="677" y="666"/>
                  </a:lnTo>
                  <a:lnTo>
                    <a:pt x="666" y="660"/>
                  </a:lnTo>
                  <a:lnTo>
                    <a:pt x="654" y="650"/>
                  </a:lnTo>
                  <a:lnTo>
                    <a:pt x="640" y="638"/>
                  </a:lnTo>
                  <a:lnTo>
                    <a:pt x="624" y="623"/>
                  </a:lnTo>
                  <a:lnTo>
                    <a:pt x="612" y="612"/>
                  </a:lnTo>
                  <a:lnTo>
                    <a:pt x="602" y="600"/>
                  </a:lnTo>
                  <a:lnTo>
                    <a:pt x="593" y="589"/>
                  </a:lnTo>
                  <a:lnTo>
                    <a:pt x="586" y="579"/>
                  </a:lnTo>
                  <a:lnTo>
                    <a:pt x="579" y="569"/>
                  </a:lnTo>
                  <a:lnTo>
                    <a:pt x="576" y="562"/>
                  </a:lnTo>
                  <a:lnTo>
                    <a:pt x="573" y="556"/>
                  </a:lnTo>
                  <a:lnTo>
                    <a:pt x="575" y="552"/>
                  </a:lnTo>
                  <a:lnTo>
                    <a:pt x="576" y="551"/>
                  </a:lnTo>
                  <a:lnTo>
                    <a:pt x="577" y="551"/>
                  </a:lnTo>
                  <a:lnTo>
                    <a:pt x="579" y="551"/>
                  </a:lnTo>
                  <a:lnTo>
                    <a:pt x="582" y="552"/>
                  </a:lnTo>
                  <a:lnTo>
                    <a:pt x="589" y="554"/>
                  </a:lnTo>
                  <a:lnTo>
                    <a:pt x="598" y="559"/>
                  </a:lnTo>
                  <a:lnTo>
                    <a:pt x="607" y="566"/>
                  </a:lnTo>
                  <a:lnTo>
                    <a:pt x="618" y="575"/>
                  </a:lnTo>
                  <a:lnTo>
                    <a:pt x="630" y="585"/>
                  </a:lnTo>
                  <a:lnTo>
                    <a:pt x="641" y="597"/>
                  </a:lnTo>
                  <a:lnTo>
                    <a:pt x="652" y="607"/>
                  </a:lnTo>
                  <a:lnTo>
                    <a:pt x="662" y="618"/>
                  </a:lnTo>
                  <a:lnTo>
                    <a:pt x="669" y="628"/>
                  </a:lnTo>
                  <a:lnTo>
                    <a:pt x="677" y="638"/>
                  </a:lnTo>
                  <a:close/>
                  <a:moveTo>
                    <a:pt x="677" y="791"/>
                  </a:moveTo>
                  <a:lnTo>
                    <a:pt x="677" y="837"/>
                  </a:lnTo>
                  <a:lnTo>
                    <a:pt x="669" y="830"/>
                  </a:lnTo>
                  <a:lnTo>
                    <a:pt x="661" y="821"/>
                  </a:lnTo>
                  <a:lnTo>
                    <a:pt x="647" y="809"/>
                  </a:lnTo>
                  <a:lnTo>
                    <a:pt x="636" y="796"/>
                  </a:lnTo>
                  <a:lnTo>
                    <a:pt x="626" y="783"/>
                  </a:lnTo>
                  <a:lnTo>
                    <a:pt x="618" y="772"/>
                  </a:lnTo>
                  <a:lnTo>
                    <a:pt x="611" y="762"/>
                  </a:lnTo>
                  <a:lnTo>
                    <a:pt x="607" y="755"/>
                  </a:lnTo>
                  <a:lnTo>
                    <a:pt x="605" y="751"/>
                  </a:lnTo>
                  <a:lnTo>
                    <a:pt x="604" y="748"/>
                  </a:lnTo>
                  <a:lnTo>
                    <a:pt x="604" y="746"/>
                  </a:lnTo>
                  <a:lnTo>
                    <a:pt x="605" y="744"/>
                  </a:lnTo>
                  <a:lnTo>
                    <a:pt x="607" y="743"/>
                  </a:lnTo>
                  <a:lnTo>
                    <a:pt x="609" y="743"/>
                  </a:lnTo>
                  <a:lnTo>
                    <a:pt x="611" y="743"/>
                  </a:lnTo>
                  <a:lnTo>
                    <a:pt x="613" y="744"/>
                  </a:lnTo>
                  <a:lnTo>
                    <a:pt x="621" y="747"/>
                  </a:lnTo>
                  <a:lnTo>
                    <a:pt x="630" y="751"/>
                  </a:lnTo>
                  <a:lnTo>
                    <a:pt x="641" y="759"/>
                  </a:lnTo>
                  <a:lnTo>
                    <a:pt x="652" y="768"/>
                  </a:lnTo>
                  <a:lnTo>
                    <a:pt x="664" y="779"/>
                  </a:lnTo>
                  <a:lnTo>
                    <a:pt x="677" y="791"/>
                  </a:lnTo>
                  <a:close/>
                  <a:moveTo>
                    <a:pt x="677" y="958"/>
                  </a:moveTo>
                  <a:lnTo>
                    <a:pt x="677" y="981"/>
                  </a:lnTo>
                  <a:lnTo>
                    <a:pt x="673" y="973"/>
                  </a:lnTo>
                  <a:lnTo>
                    <a:pt x="669" y="967"/>
                  </a:lnTo>
                  <a:lnTo>
                    <a:pt x="668" y="962"/>
                  </a:lnTo>
                  <a:lnTo>
                    <a:pt x="668" y="959"/>
                  </a:lnTo>
                  <a:lnTo>
                    <a:pt x="669" y="958"/>
                  </a:lnTo>
                  <a:lnTo>
                    <a:pt x="672" y="957"/>
                  </a:lnTo>
                  <a:lnTo>
                    <a:pt x="674" y="957"/>
                  </a:lnTo>
                  <a:lnTo>
                    <a:pt x="677" y="958"/>
                  </a:lnTo>
                  <a:close/>
                  <a:moveTo>
                    <a:pt x="677" y="1087"/>
                  </a:moveTo>
                  <a:lnTo>
                    <a:pt x="677" y="1131"/>
                  </a:lnTo>
                  <a:lnTo>
                    <a:pt x="668" y="1123"/>
                  </a:lnTo>
                  <a:lnTo>
                    <a:pt x="658" y="1115"/>
                  </a:lnTo>
                  <a:lnTo>
                    <a:pt x="647" y="1106"/>
                  </a:lnTo>
                  <a:lnTo>
                    <a:pt x="637" y="1096"/>
                  </a:lnTo>
                  <a:lnTo>
                    <a:pt x="622" y="1081"/>
                  </a:lnTo>
                  <a:lnTo>
                    <a:pt x="609" y="1067"/>
                  </a:lnTo>
                  <a:lnTo>
                    <a:pt x="598" y="1054"/>
                  </a:lnTo>
                  <a:lnTo>
                    <a:pt x="588" y="1040"/>
                  </a:lnTo>
                  <a:lnTo>
                    <a:pt x="580" y="1029"/>
                  </a:lnTo>
                  <a:lnTo>
                    <a:pt x="575" y="1021"/>
                  </a:lnTo>
                  <a:lnTo>
                    <a:pt x="572" y="1017"/>
                  </a:lnTo>
                  <a:lnTo>
                    <a:pt x="572" y="1014"/>
                  </a:lnTo>
                  <a:lnTo>
                    <a:pt x="571" y="1011"/>
                  </a:lnTo>
                  <a:lnTo>
                    <a:pt x="572" y="1010"/>
                  </a:lnTo>
                  <a:lnTo>
                    <a:pt x="573" y="1007"/>
                  </a:lnTo>
                  <a:lnTo>
                    <a:pt x="576" y="1007"/>
                  </a:lnTo>
                  <a:lnTo>
                    <a:pt x="579" y="1007"/>
                  </a:lnTo>
                  <a:lnTo>
                    <a:pt x="582" y="1008"/>
                  </a:lnTo>
                  <a:lnTo>
                    <a:pt x="590" y="1013"/>
                  </a:lnTo>
                  <a:lnTo>
                    <a:pt x="601" y="1019"/>
                  </a:lnTo>
                  <a:lnTo>
                    <a:pt x="613" y="1028"/>
                  </a:lnTo>
                  <a:lnTo>
                    <a:pt x="626" y="1039"/>
                  </a:lnTo>
                  <a:lnTo>
                    <a:pt x="641" y="1051"/>
                  </a:lnTo>
                  <a:lnTo>
                    <a:pt x="656" y="1066"/>
                  </a:lnTo>
                  <a:lnTo>
                    <a:pt x="667" y="1077"/>
                  </a:lnTo>
                  <a:lnTo>
                    <a:pt x="677" y="1087"/>
                  </a:lnTo>
                  <a:close/>
                  <a:moveTo>
                    <a:pt x="677" y="1354"/>
                  </a:moveTo>
                  <a:lnTo>
                    <a:pt x="677" y="1400"/>
                  </a:lnTo>
                  <a:lnTo>
                    <a:pt x="655" y="1375"/>
                  </a:lnTo>
                  <a:lnTo>
                    <a:pt x="637" y="1354"/>
                  </a:lnTo>
                  <a:lnTo>
                    <a:pt x="632" y="1345"/>
                  </a:lnTo>
                  <a:lnTo>
                    <a:pt x="629" y="1337"/>
                  </a:lnTo>
                  <a:lnTo>
                    <a:pt x="626" y="1332"/>
                  </a:lnTo>
                  <a:lnTo>
                    <a:pt x="626" y="1328"/>
                  </a:lnTo>
                  <a:lnTo>
                    <a:pt x="629" y="1326"/>
                  </a:lnTo>
                  <a:lnTo>
                    <a:pt x="632" y="1326"/>
                  </a:lnTo>
                  <a:lnTo>
                    <a:pt x="637" y="1328"/>
                  </a:lnTo>
                  <a:lnTo>
                    <a:pt x="643" y="1331"/>
                  </a:lnTo>
                  <a:lnTo>
                    <a:pt x="658" y="1341"/>
                  </a:lnTo>
                  <a:lnTo>
                    <a:pt x="677" y="1354"/>
                  </a:lnTo>
                  <a:close/>
                  <a:moveTo>
                    <a:pt x="677" y="1473"/>
                  </a:moveTo>
                  <a:lnTo>
                    <a:pt x="677" y="1523"/>
                  </a:lnTo>
                  <a:lnTo>
                    <a:pt x="665" y="1512"/>
                  </a:lnTo>
                  <a:lnTo>
                    <a:pt x="652" y="1501"/>
                  </a:lnTo>
                  <a:lnTo>
                    <a:pt x="634" y="1483"/>
                  </a:lnTo>
                  <a:lnTo>
                    <a:pt x="619" y="1465"/>
                  </a:lnTo>
                  <a:lnTo>
                    <a:pt x="604" y="1450"/>
                  </a:lnTo>
                  <a:lnTo>
                    <a:pt x="592" y="1435"/>
                  </a:lnTo>
                  <a:lnTo>
                    <a:pt x="582" y="1423"/>
                  </a:lnTo>
                  <a:lnTo>
                    <a:pt x="577" y="1412"/>
                  </a:lnTo>
                  <a:lnTo>
                    <a:pt x="575" y="1408"/>
                  </a:lnTo>
                  <a:lnTo>
                    <a:pt x="573" y="1405"/>
                  </a:lnTo>
                  <a:lnTo>
                    <a:pt x="572" y="1401"/>
                  </a:lnTo>
                  <a:lnTo>
                    <a:pt x="573" y="1399"/>
                  </a:lnTo>
                  <a:lnTo>
                    <a:pt x="575" y="1398"/>
                  </a:lnTo>
                  <a:lnTo>
                    <a:pt x="577" y="1398"/>
                  </a:lnTo>
                  <a:lnTo>
                    <a:pt x="580" y="1399"/>
                  </a:lnTo>
                  <a:lnTo>
                    <a:pt x="583" y="1400"/>
                  </a:lnTo>
                  <a:lnTo>
                    <a:pt x="593" y="1405"/>
                  </a:lnTo>
                  <a:lnTo>
                    <a:pt x="605" y="1413"/>
                  </a:lnTo>
                  <a:lnTo>
                    <a:pt x="620" y="1423"/>
                  </a:lnTo>
                  <a:lnTo>
                    <a:pt x="636" y="1437"/>
                  </a:lnTo>
                  <a:lnTo>
                    <a:pt x="654" y="1451"/>
                  </a:lnTo>
                  <a:lnTo>
                    <a:pt x="672" y="1469"/>
                  </a:lnTo>
                  <a:lnTo>
                    <a:pt x="677" y="1473"/>
                  </a:lnTo>
                  <a:close/>
                  <a:moveTo>
                    <a:pt x="677" y="1592"/>
                  </a:moveTo>
                  <a:lnTo>
                    <a:pt x="677" y="1633"/>
                  </a:lnTo>
                  <a:lnTo>
                    <a:pt x="663" y="1623"/>
                  </a:lnTo>
                  <a:lnTo>
                    <a:pt x="647" y="1610"/>
                  </a:lnTo>
                  <a:lnTo>
                    <a:pt x="631" y="1595"/>
                  </a:lnTo>
                  <a:lnTo>
                    <a:pt x="614" y="1580"/>
                  </a:lnTo>
                  <a:lnTo>
                    <a:pt x="595" y="1561"/>
                  </a:lnTo>
                  <a:lnTo>
                    <a:pt x="579" y="1545"/>
                  </a:lnTo>
                  <a:lnTo>
                    <a:pt x="564" y="1528"/>
                  </a:lnTo>
                  <a:lnTo>
                    <a:pt x="551" y="1513"/>
                  </a:lnTo>
                  <a:lnTo>
                    <a:pt x="541" y="1499"/>
                  </a:lnTo>
                  <a:lnTo>
                    <a:pt x="535" y="1490"/>
                  </a:lnTo>
                  <a:lnTo>
                    <a:pt x="533" y="1485"/>
                  </a:lnTo>
                  <a:lnTo>
                    <a:pt x="532" y="1481"/>
                  </a:lnTo>
                  <a:lnTo>
                    <a:pt x="530" y="1478"/>
                  </a:lnTo>
                  <a:lnTo>
                    <a:pt x="532" y="1476"/>
                  </a:lnTo>
                  <a:lnTo>
                    <a:pt x="533" y="1475"/>
                  </a:lnTo>
                  <a:lnTo>
                    <a:pt x="535" y="1475"/>
                  </a:lnTo>
                  <a:lnTo>
                    <a:pt x="538" y="1475"/>
                  </a:lnTo>
                  <a:lnTo>
                    <a:pt x="543" y="1477"/>
                  </a:lnTo>
                  <a:lnTo>
                    <a:pt x="552" y="1482"/>
                  </a:lnTo>
                  <a:lnTo>
                    <a:pt x="566" y="1491"/>
                  </a:lnTo>
                  <a:lnTo>
                    <a:pt x="580" y="1502"/>
                  </a:lnTo>
                  <a:lnTo>
                    <a:pt x="597" y="1515"/>
                  </a:lnTo>
                  <a:lnTo>
                    <a:pt x="615" y="1530"/>
                  </a:lnTo>
                  <a:lnTo>
                    <a:pt x="634" y="1548"/>
                  </a:lnTo>
                  <a:lnTo>
                    <a:pt x="646" y="1559"/>
                  </a:lnTo>
                  <a:lnTo>
                    <a:pt x="657" y="1571"/>
                  </a:lnTo>
                  <a:lnTo>
                    <a:pt x="667" y="1582"/>
                  </a:lnTo>
                  <a:lnTo>
                    <a:pt x="677" y="1592"/>
                  </a:lnTo>
                  <a:close/>
                  <a:moveTo>
                    <a:pt x="677" y="1707"/>
                  </a:moveTo>
                  <a:lnTo>
                    <a:pt x="677" y="1737"/>
                  </a:lnTo>
                  <a:lnTo>
                    <a:pt x="659" y="1726"/>
                  </a:lnTo>
                  <a:lnTo>
                    <a:pt x="639" y="1710"/>
                  </a:lnTo>
                  <a:lnTo>
                    <a:pt x="614" y="1689"/>
                  </a:lnTo>
                  <a:lnTo>
                    <a:pt x="588" y="1666"/>
                  </a:lnTo>
                  <a:lnTo>
                    <a:pt x="569" y="1647"/>
                  </a:lnTo>
                  <a:lnTo>
                    <a:pt x="551" y="1629"/>
                  </a:lnTo>
                  <a:lnTo>
                    <a:pt x="536" y="1612"/>
                  </a:lnTo>
                  <a:lnTo>
                    <a:pt x="523" y="1597"/>
                  </a:lnTo>
                  <a:lnTo>
                    <a:pt x="513" y="1582"/>
                  </a:lnTo>
                  <a:lnTo>
                    <a:pt x="505" y="1571"/>
                  </a:lnTo>
                  <a:lnTo>
                    <a:pt x="503" y="1567"/>
                  </a:lnTo>
                  <a:lnTo>
                    <a:pt x="502" y="1563"/>
                  </a:lnTo>
                  <a:lnTo>
                    <a:pt x="501" y="1560"/>
                  </a:lnTo>
                  <a:lnTo>
                    <a:pt x="502" y="1558"/>
                  </a:lnTo>
                  <a:lnTo>
                    <a:pt x="503" y="1557"/>
                  </a:lnTo>
                  <a:lnTo>
                    <a:pt x="505" y="1557"/>
                  </a:lnTo>
                  <a:lnTo>
                    <a:pt x="508" y="1558"/>
                  </a:lnTo>
                  <a:lnTo>
                    <a:pt x="513" y="1559"/>
                  </a:lnTo>
                  <a:lnTo>
                    <a:pt x="524" y="1565"/>
                  </a:lnTo>
                  <a:lnTo>
                    <a:pt x="537" y="1573"/>
                  </a:lnTo>
                  <a:lnTo>
                    <a:pt x="552" y="1586"/>
                  </a:lnTo>
                  <a:lnTo>
                    <a:pt x="570" y="1600"/>
                  </a:lnTo>
                  <a:lnTo>
                    <a:pt x="589" y="1615"/>
                  </a:lnTo>
                  <a:lnTo>
                    <a:pt x="608" y="1634"/>
                  </a:lnTo>
                  <a:lnTo>
                    <a:pt x="629" y="1654"/>
                  </a:lnTo>
                  <a:lnTo>
                    <a:pt x="647" y="1674"/>
                  </a:lnTo>
                  <a:lnTo>
                    <a:pt x="664" y="1691"/>
                  </a:lnTo>
                  <a:lnTo>
                    <a:pt x="677" y="1707"/>
                  </a:lnTo>
                  <a:close/>
                  <a:moveTo>
                    <a:pt x="677" y="1815"/>
                  </a:moveTo>
                  <a:lnTo>
                    <a:pt x="677" y="1837"/>
                  </a:lnTo>
                  <a:lnTo>
                    <a:pt x="669" y="1833"/>
                  </a:lnTo>
                  <a:lnTo>
                    <a:pt x="659" y="1827"/>
                  </a:lnTo>
                  <a:lnTo>
                    <a:pt x="648" y="1819"/>
                  </a:lnTo>
                  <a:lnTo>
                    <a:pt x="636" y="1811"/>
                  </a:lnTo>
                  <a:lnTo>
                    <a:pt x="608" y="1786"/>
                  </a:lnTo>
                  <a:lnTo>
                    <a:pt x="575" y="1758"/>
                  </a:lnTo>
                  <a:lnTo>
                    <a:pt x="555" y="1738"/>
                  </a:lnTo>
                  <a:lnTo>
                    <a:pt x="536" y="1719"/>
                  </a:lnTo>
                  <a:lnTo>
                    <a:pt x="520" y="1701"/>
                  </a:lnTo>
                  <a:lnTo>
                    <a:pt x="506" y="1686"/>
                  </a:lnTo>
                  <a:lnTo>
                    <a:pt x="496" y="1672"/>
                  </a:lnTo>
                  <a:lnTo>
                    <a:pt x="489" y="1661"/>
                  </a:lnTo>
                  <a:lnTo>
                    <a:pt x="485" y="1656"/>
                  </a:lnTo>
                  <a:lnTo>
                    <a:pt x="484" y="1652"/>
                  </a:lnTo>
                  <a:lnTo>
                    <a:pt x="483" y="1648"/>
                  </a:lnTo>
                  <a:lnTo>
                    <a:pt x="484" y="1646"/>
                  </a:lnTo>
                  <a:lnTo>
                    <a:pt x="485" y="1645"/>
                  </a:lnTo>
                  <a:lnTo>
                    <a:pt x="489" y="1645"/>
                  </a:lnTo>
                  <a:lnTo>
                    <a:pt x="492" y="1646"/>
                  </a:lnTo>
                  <a:lnTo>
                    <a:pt x="496" y="1647"/>
                  </a:lnTo>
                  <a:lnTo>
                    <a:pt x="507" y="1654"/>
                  </a:lnTo>
                  <a:lnTo>
                    <a:pt x="520" y="1663"/>
                  </a:lnTo>
                  <a:lnTo>
                    <a:pt x="537" y="1675"/>
                  </a:lnTo>
                  <a:lnTo>
                    <a:pt x="555" y="1690"/>
                  </a:lnTo>
                  <a:lnTo>
                    <a:pt x="575" y="1707"/>
                  </a:lnTo>
                  <a:lnTo>
                    <a:pt x="594" y="1726"/>
                  </a:lnTo>
                  <a:lnTo>
                    <a:pt x="621" y="1751"/>
                  </a:lnTo>
                  <a:lnTo>
                    <a:pt x="644" y="1775"/>
                  </a:lnTo>
                  <a:lnTo>
                    <a:pt x="663" y="1797"/>
                  </a:lnTo>
                  <a:lnTo>
                    <a:pt x="677" y="1815"/>
                  </a:lnTo>
                  <a:close/>
                  <a:moveTo>
                    <a:pt x="677" y="1913"/>
                  </a:moveTo>
                  <a:lnTo>
                    <a:pt x="677" y="1937"/>
                  </a:lnTo>
                  <a:lnTo>
                    <a:pt x="668" y="1933"/>
                  </a:lnTo>
                  <a:lnTo>
                    <a:pt x="658" y="1926"/>
                  </a:lnTo>
                  <a:lnTo>
                    <a:pt x="647" y="1918"/>
                  </a:lnTo>
                  <a:lnTo>
                    <a:pt x="634" y="1908"/>
                  </a:lnTo>
                  <a:lnTo>
                    <a:pt x="607" y="1885"/>
                  </a:lnTo>
                  <a:lnTo>
                    <a:pt x="575" y="1856"/>
                  </a:lnTo>
                  <a:lnTo>
                    <a:pt x="554" y="1836"/>
                  </a:lnTo>
                  <a:lnTo>
                    <a:pt x="535" y="1816"/>
                  </a:lnTo>
                  <a:lnTo>
                    <a:pt x="517" y="1798"/>
                  </a:lnTo>
                  <a:lnTo>
                    <a:pt x="503" y="1782"/>
                  </a:lnTo>
                  <a:lnTo>
                    <a:pt x="492" y="1768"/>
                  </a:lnTo>
                  <a:lnTo>
                    <a:pt x="483" y="1755"/>
                  </a:lnTo>
                  <a:lnTo>
                    <a:pt x="481" y="1751"/>
                  </a:lnTo>
                  <a:lnTo>
                    <a:pt x="480" y="1747"/>
                  </a:lnTo>
                  <a:lnTo>
                    <a:pt x="479" y="1743"/>
                  </a:lnTo>
                  <a:lnTo>
                    <a:pt x="479" y="1741"/>
                  </a:lnTo>
                  <a:lnTo>
                    <a:pt x="481" y="1740"/>
                  </a:lnTo>
                  <a:lnTo>
                    <a:pt x="483" y="1740"/>
                  </a:lnTo>
                  <a:lnTo>
                    <a:pt x="486" y="1741"/>
                  </a:lnTo>
                  <a:lnTo>
                    <a:pt x="491" y="1743"/>
                  </a:lnTo>
                  <a:lnTo>
                    <a:pt x="503" y="1750"/>
                  </a:lnTo>
                  <a:lnTo>
                    <a:pt x="517" y="1759"/>
                  </a:lnTo>
                  <a:lnTo>
                    <a:pt x="534" y="1772"/>
                  </a:lnTo>
                  <a:lnTo>
                    <a:pt x="552" y="1787"/>
                  </a:lnTo>
                  <a:lnTo>
                    <a:pt x="572" y="1805"/>
                  </a:lnTo>
                  <a:lnTo>
                    <a:pt x="594" y="1825"/>
                  </a:lnTo>
                  <a:lnTo>
                    <a:pt x="620" y="1849"/>
                  </a:lnTo>
                  <a:lnTo>
                    <a:pt x="643" y="1873"/>
                  </a:lnTo>
                  <a:lnTo>
                    <a:pt x="663" y="1894"/>
                  </a:lnTo>
                  <a:lnTo>
                    <a:pt x="677" y="1913"/>
                  </a:lnTo>
                  <a:close/>
                  <a:moveTo>
                    <a:pt x="677" y="2001"/>
                  </a:moveTo>
                  <a:lnTo>
                    <a:pt x="677" y="2036"/>
                  </a:lnTo>
                  <a:lnTo>
                    <a:pt x="658" y="2022"/>
                  </a:lnTo>
                  <a:lnTo>
                    <a:pt x="637" y="2006"/>
                  </a:lnTo>
                  <a:lnTo>
                    <a:pt x="613" y="1985"/>
                  </a:lnTo>
                  <a:lnTo>
                    <a:pt x="587" y="1962"/>
                  </a:lnTo>
                  <a:lnTo>
                    <a:pt x="565" y="1941"/>
                  </a:lnTo>
                  <a:lnTo>
                    <a:pt x="545" y="1921"/>
                  </a:lnTo>
                  <a:lnTo>
                    <a:pt x="527" y="1902"/>
                  </a:lnTo>
                  <a:lnTo>
                    <a:pt x="512" y="1885"/>
                  </a:lnTo>
                  <a:lnTo>
                    <a:pt x="500" y="1869"/>
                  </a:lnTo>
                  <a:lnTo>
                    <a:pt x="492" y="1857"/>
                  </a:lnTo>
                  <a:lnTo>
                    <a:pt x="489" y="1853"/>
                  </a:lnTo>
                  <a:lnTo>
                    <a:pt x="487" y="1848"/>
                  </a:lnTo>
                  <a:lnTo>
                    <a:pt x="486" y="1845"/>
                  </a:lnTo>
                  <a:lnTo>
                    <a:pt x="486" y="1844"/>
                  </a:lnTo>
                  <a:lnTo>
                    <a:pt x="489" y="1843"/>
                  </a:lnTo>
                  <a:lnTo>
                    <a:pt x="491" y="1843"/>
                  </a:lnTo>
                  <a:lnTo>
                    <a:pt x="494" y="1843"/>
                  </a:lnTo>
                  <a:lnTo>
                    <a:pt x="500" y="1845"/>
                  </a:lnTo>
                  <a:lnTo>
                    <a:pt x="511" y="1851"/>
                  </a:lnTo>
                  <a:lnTo>
                    <a:pt x="526" y="1862"/>
                  </a:lnTo>
                  <a:lnTo>
                    <a:pt x="544" y="1876"/>
                  </a:lnTo>
                  <a:lnTo>
                    <a:pt x="564" y="1891"/>
                  </a:lnTo>
                  <a:lnTo>
                    <a:pt x="584" y="1910"/>
                  </a:lnTo>
                  <a:lnTo>
                    <a:pt x="607" y="1930"/>
                  </a:lnTo>
                  <a:lnTo>
                    <a:pt x="627" y="1950"/>
                  </a:lnTo>
                  <a:lnTo>
                    <a:pt x="646" y="1968"/>
                  </a:lnTo>
                  <a:lnTo>
                    <a:pt x="663" y="1986"/>
                  </a:lnTo>
                  <a:lnTo>
                    <a:pt x="677" y="2001"/>
                  </a:lnTo>
                  <a:close/>
                  <a:moveTo>
                    <a:pt x="677" y="2086"/>
                  </a:moveTo>
                  <a:lnTo>
                    <a:pt x="677" y="2131"/>
                  </a:lnTo>
                  <a:lnTo>
                    <a:pt x="663" y="2118"/>
                  </a:lnTo>
                  <a:lnTo>
                    <a:pt x="646" y="2105"/>
                  </a:lnTo>
                  <a:lnTo>
                    <a:pt x="630" y="2091"/>
                  </a:lnTo>
                  <a:lnTo>
                    <a:pt x="613" y="2075"/>
                  </a:lnTo>
                  <a:lnTo>
                    <a:pt x="590" y="2053"/>
                  </a:lnTo>
                  <a:lnTo>
                    <a:pt x="569" y="2032"/>
                  </a:lnTo>
                  <a:lnTo>
                    <a:pt x="550" y="2013"/>
                  </a:lnTo>
                  <a:lnTo>
                    <a:pt x="535" y="1995"/>
                  </a:lnTo>
                  <a:lnTo>
                    <a:pt x="522" y="1979"/>
                  </a:lnTo>
                  <a:lnTo>
                    <a:pt x="513" y="1967"/>
                  </a:lnTo>
                  <a:lnTo>
                    <a:pt x="511" y="1962"/>
                  </a:lnTo>
                  <a:lnTo>
                    <a:pt x="508" y="1957"/>
                  </a:lnTo>
                  <a:lnTo>
                    <a:pt x="507" y="1954"/>
                  </a:lnTo>
                  <a:lnTo>
                    <a:pt x="508" y="1952"/>
                  </a:lnTo>
                  <a:lnTo>
                    <a:pt x="509" y="1951"/>
                  </a:lnTo>
                  <a:lnTo>
                    <a:pt x="513" y="1951"/>
                  </a:lnTo>
                  <a:lnTo>
                    <a:pt x="516" y="1952"/>
                  </a:lnTo>
                  <a:lnTo>
                    <a:pt x="520" y="1954"/>
                  </a:lnTo>
                  <a:lnTo>
                    <a:pt x="533" y="1962"/>
                  </a:lnTo>
                  <a:lnTo>
                    <a:pt x="548" y="1973"/>
                  </a:lnTo>
                  <a:lnTo>
                    <a:pt x="567" y="1986"/>
                  </a:lnTo>
                  <a:lnTo>
                    <a:pt x="587" y="2003"/>
                  </a:lnTo>
                  <a:lnTo>
                    <a:pt x="609" y="2022"/>
                  </a:lnTo>
                  <a:lnTo>
                    <a:pt x="633" y="2043"/>
                  </a:lnTo>
                  <a:lnTo>
                    <a:pt x="644" y="2054"/>
                  </a:lnTo>
                  <a:lnTo>
                    <a:pt x="656" y="2065"/>
                  </a:lnTo>
                  <a:lnTo>
                    <a:pt x="667" y="2076"/>
                  </a:lnTo>
                  <a:lnTo>
                    <a:pt x="677" y="2086"/>
                  </a:lnTo>
                  <a:close/>
                  <a:moveTo>
                    <a:pt x="677" y="2169"/>
                  </a:moveTo>
                  <a:lnTo>
                    <a:pt x="677" y="2218"/>
                  </a:lnTo>
                  <a:lnTo>
                    <a:pt x="665" y="2207"/>
                  </a:lnTo>
                  <a:lnTo>
                    <a:pt x="653" y="2196"/>
                  </a:lnTo>
                  <a:lnTo>
                    <a:pt x="629" y="2174"/>
                  </a:lnTo>
                  <a:lnTo>
                    <a:pt x="607" y="2152"/>
                  </a:lnTo>
                  <a:lnTo>
                    <a:pt x="587" y="2132"/>
                  </a:lnTo>
                  <a:lnTo>
                    <a:pt x="570" y="2113"/>
                  </a:lnTo>
                  <a:lnTo>
                    <a:pt x="557" y="2096"/>
                  </a:lnTo>
                  <a:lnTo>
                    <a:pt x="548" y="2084"/>
                  </a:lnTo>
                  <a:lnTo>
                    <a:pt x="545" y="2079"/>
                  </a:lnTo>
                  <a:lnTo>
                    <a:pt x="543" y="2074"/>
                  </a:lnTo>
                  <a:lnTo>
                    <a:pt x="543" y="2071"/>
                  </a:lnTo>
                  <a:lnTo>
                    <a:pt x="543" y="2069"/>
                  </a:lnTo>
                  <a:lnTo>
                    <a:pt x="544" y="2068"/>
                  </a:lnTo>
                  <a:lnTo>
                    <a:pt x="547" y="2068"/>
                  </a:lnTo>
                  <a:lnTo>
                    <a:pt x="550" y="2069"/>
                  </a:lnTo>
                  <a:lnTo>
                    <a:pt x="556" y="2072"/>
                  </a:lnTo>
                  <a:lnTo>
                    <a:pt x="568" y="2079"/>
                  </a:lnTo>
                  <a:lnTo>
                    <a:pt x="584" y="2091"/>
                  </a:lnTo>
                  <a:lnTo>
                    <a:pt x="603" y="2105"/>
                  </a:lnTo>
                  <a:lnTo>
                    <a:pt x="624" y="2123"/>
                  </a:lnTo>
                  <a:lnTo>
                    <a:pt x="647" y="2143"/>
                  </a:lnTo>
                  <a:lnTo>
                    <a:pt x="673" y="2165"/>
                  </a:lnTo>
                  <a:lnTo>
                    <a:pt x="677" y="2169"/>
                  </a:lnTo>
                  <a:close/>
                  <a:moveTo>
                    <a:pt x="677" y="2250"/>
                  </a:moveTo>
                  <a:lnTo>
                    <a:pt x="677" y="2297"/>
                  </a:lnTo>
                  <a:lnTo>
                    <a:pt x="657" y="2278"/>
                  </a:lnTo>
                  <a:lnTo>
                    <a:pt x="641" y="2261"/>
                  </a:lnTo>
                  <a:lnTo>
                    <a:pt x="625" y="2244"/>
                  </a:lnTo>
                  <a:lnTo>
                    <a:pt x="612" y="2229"/>
                  </a:lnTo>
                  <a:lnTo>
                    <a:pt x="602" y="2217"/>
                  </a:lnTo>
                  <a:lnTo>
                    <a:pt x="594" y="2206"/>
                  </a:lnTo>
                  <a:lnTo>
                    <a:pt x="592" y="2202"/>
                  </a:lnTo>
                  <a:lnTo>
                    <a:pt x="591" y="2199"/>
                  </a:lnTo>
                  <a:lnTo>
                    <a:pt x="591" y="2196"/>
                  </a:lnTo>
                  <a:lnTo>
                    <a:pt x="591" y="2195"/>
                  </a:lnTo>
                  <a:lnTo>
                    <a:pt x="592" y="2193"/>
                  </a:lnTo>
                  <a:lnTo>
                    <a:pt x="594" y="2193"/>
                  </a:lnTo>
                  <a:lnTo>
                    <a:pt x="597" y="2193"/>
                  </a:lnTo>
                  <a:lnTo>
                    <a:pt x="600" y="2195"/>
                  </a:lnTo>
                  <a:lnTo>
                    <a:pt x="608" y="2199"/>
                  </a:lnTo>
                  <a:lnTo>
                    <a:pt x="618" y="2204"/>
                  </a:lnTo>
                  <a:lnTo>
                    <a:pt x="644" y="2224"/>
                  </a:lnTo>
                  <a:lnTo>
                    <a:pt x="677" y="2250"/>
                  </a:lnTo>
                  <a:close/>
                  <a:moveTo>
                    <a:pt x="677" y="2336"/>
                  </a:moveTo>
                  <a:lnTo>
                    <a:pt x="677" y="2364"/>
                  </a:lnTo>
                  <a:lnTo>
                    <a:pt x="666" y="2351"/>
                  </a:lnTo>
                  <a:lnTo>
                    <a:pt x="658" y="2340"/>
                  </a:lnTo>
                  <a:lnTo>
                    <a:pt x="655" y="2336"/>
                  </a:lnTo>
                  <a:lnTo>
                    <a:pt x="654" y="2331"/>
                  </a:lnTo>
                  <a:lnTo>
                    <a:pt x="653" y="2329"/>
                  </a:lnTo>
                  <a:lnTo>
                    <a:pt x="653" y="2327"/>
                  </a:lnTo>
                  <a:lnTo>
                    <a:pt x="654" y="2326"/>
                  </a:lnTo>
                  <a:lnTo>
                    <a:pt x="656" y="2326"/>
                  </a:lnTo>
                  <a:lnTo>
                    <a:pt x="658" y="2326"/>
                  </a:lnTo>
                  <a:lnTo>
                    <a:pt x="661" y="2327"/>
                  </a:lnTo>
                  <a:lnTo>
                    <a:pt x="668" y="2330"/>
                  </a:lnTo>
                  <a:lnTo>
                    <a:pt x="677" y="2336"/>
                  </a:lnTo>
                  <a:close/>
                  <a:moveTo>
                    <a:pt x="677" y="2468"/>
                  </a:moveTo>
                  <a:lnTo>
                    <a:pt x="677" y="2507"/>
                  </a:lnTo>
                  <a:lnTo>
                    <a:pt x="658" y="2492"/>
                  </a:lnTo>
                  <a:lnTo>
                    <a:pt x="637" y="2475"/>
                  </a:lnTo>
                  <a:lnTo>
                    <a:pt x="614" y="2455"/>
                  </a:lnTo>
                  <a:lnTo>
                    <a:pt x="591" y="2434"/>
                  </a:lnTo>
                  <a:lnTo>
                    <a:pt x="565" y="2410"/>
                  </a:lnTo>
                  <a:lnTo>
                    <a:pt x="539" y="2385"/>
                  </a:lnTo>
                  <a:lnTo>
                    <a:pt x="517" y="2363"/>
                  </a:lnTo>
                  <a:lnTo>
                    <a:pt x="498" y="2342"/>
                  </a:lnTo>
                  <a:lnTo>
                    <a:pt x="484" y="2326"/>
                  </a:lnTo>
                  <a:lnTo>
                    <a:pt x="473" y="2312"/>
                  </a:lnTo>
                  <a:lnTo>
                    <a:pt x="469" y="2306"/>
                  </a:lnTo>
                  <a:lnTo>
                    <a:pt x="466" y="2302"/>
                  </a:lnTo>
                  <a:lnTo>
                    <a:pt x="465" y="2298"/>
                  </a:lnTo>
                  <a:lnTo>
                    <a:pt x="466" y="2296"/>
                  </a:lnTo>
                  <a:lnTo>
                    <a:pt x="468" y="2295"/>
                  </a:lnTo>
                  <a:lnTo>
                    <a:pt x="471" y="2295"/>
                  </a:lnTo>
                  <a:lnTo>
                    <a:pt x="474" y="2297"/>
                  </a:lnTo>
                  <a:lnTo>
                    <a:pt x="480" y="2299"/>
                  </a:lnTo>
                  <a:lnTo>
                    <a:pt x="494" y="2308"/>
                  </a:lnTo>
                  <a:lnTo>
                    <a:pt x="512" y="2321"/>
                  </a:lnTo>
                  <a:lnTo>
                    <a:pt x="533" y="2338"/>
                  </a:lnTo>
                  <a:lnTo>
                    <a:pt x="557" y="2357"/>
                  </a:lnTo>
                  <a:lnTo>
                    <a:pt x="582" y="2380"/>
                  </a:lnTo>
                  <a:lnTo>
                    <a:pt x="610" y="2404"/>
                  </a:lnTo>
                  <a:lnTo>
                    <a:pt x="629" y="2421"/>
                  </a:lnTo>
                  <a:lnTo>
                    <a:pt x="646" y="2437"/>
                  </a:lnTo>
                  <a:lnTo>
                    <a:pt x="662" y="2453"/>
                  </a:lnTo>
                  <a:lnTo>
                    <a:pt x="677" y="2468"/>
                  </a:lnTo>
                  <a:close/>
                  <a:moveTo>
                    <a:pt x="677" y="2531"/>
                  </a:moveTo>
                  <a:lnTo>
                    <a:pt x="677" y="2577"/>
                  </a:lnTo>
                  <a:lnTo>
                    <a:pt x="652" y="2553"/>
                  </a:lnTo>
                  <a:lnTo>
                    <a:pt x="627" y="2530"/>
                  </a:lnTo>
                  <a:lnTo>
                    <a:pt x="607" y="2509"/>
                  </a:lnTo>
                  <a:lnTo>
                    <a:pt x="589" y="2489"/>
                  </a:lnTo>
                  <a:lnTo>
                    <a:pt x="575" y="2474"/>
                  </a:lnTo>
                  <a:lnTo>
                    <a:pt x="565" y="2460"/>
                  </a:lnTo>
                  <a:lnTo>
                    <a:pt x="561" y="2455"/>
                  </a:lnTo>
                  <a:lnTo>
                    <a:pt x="559" y="2451"/>
                  </a:lnTo>
                  <a:lnTo>
                    <a:pt x="558" y="2447"/>
                  </a:lnTo>
                  <a:lnTo>
                    <a:pt x="558" y="2445"/>
                  </a:lnTo>
                  <a:lnTo>
                    <a:pt x="559" y="2445"/>
                  </a:lnTo>
                  <a:lnTo>
                    <a:pt x="562" y="2445"/>
                  </a:lnTo>
                  <a:lnTo>
                    <a:pt x="566" y="2446"/>
                  </a:lnTo>
                  <a:lnTo>
                    <a:pt x="570" y="2448"/>
                  </a:lnTo>
                  <a:lnTo>
                    <a:pt x="581" y="2455"/>
                  </a:lnTo>
                  <a:lnTo>
                    <a:pt x="595" y="2465"/>
                  </a:lnTo>
                  <a:lnTo>
                    <a:pt x="612" y="2477"/>
                  </a:lnTo>
                  <a:lnTo>
                    <a:pt x="632" y="2492"/>
                  </a:lnTo>
                  <a:lnTo>
                    <a:pt x="654" y="2511"/>
                  </a:lnTo>
                  <a:lnTo>
                    <a:pt x="677" y="2531"/>
                  </a:lnTo>
                  <a:close/>
                  <a:moveTo>
                    <a:pt x="677" y="2607"/>
                  </a:moveTo>
                  <a:lnTo>
                    <a:pt x="677" y="2625"/>
                  </a:lnTo>
                  <a:lnTo>
                    <a:pt x="672" y="2617"/>
                  </a:lnTo>
                  <a:lnTo>
                    <a:pt x="667" y="2612"/>
                  </a:lnTo>
                  <a:lnTo>
                    <a:pt x="665" y="2607"/>
                  </a:lnTo>
                  <a:lnTo>
                    <a:pt x="665" y="2604"/>
                  </a:lnTo>
                  <a:lnTo>
                    <a:pt x="667" y="2603"/>
                  </a:lnTo>
                  <a:lnTo>
                    <a:pt x="669" y="2604"/>
                  </a:lnTo>
                  <a:lnTo>
                    <a:pt x="673" y="2605"/>
                  </a:lnTo>
                  <a:lnTo>
                    <a:pt x="677" y="2607"/>
                  </a:lnTo>
                  <a:close/>
                  <a:moveTo>
                    <a:pt x="677" y="2661"/>
                  </a:moveTo>
                  <a:lnTo>
                    <a:pt x="677" y="2682"/>
                  </a:lnTo>
                  <a:lnTo>
                    <a:pt x="653" y="2666"/>
                  </a:lnTo>
                  <a:lnTo>
                    <a:pt x="621" y="2640"/>
                  </a:lnTo>
                  <a:lnTo>
                    <a:pt x="582" y="2608"/>
                  </a:lnTo>
                  <a:lnTo>
                    <a:pt x="540" y="2572"/>
                  </a:lnTo>
                  <a:lnTo>
                    <a:pt x="512" y="2544"/>
                  </a:lnTo>
                  <a:lnTo>
                    <a:pt x="484" y="2519"/>
                  </a:lnTo>
                  <a:lnTo>
                    <a:pt x="461" y="2495"/>
                  </a:lnTo>
                  <a:lnTo>
                    <a:pt x="440" y="2474"/>
                  </a:lnTo>
                  <a:lnTo>
                    <a:pt x="423" y="2455"/>
                  </a:lnTo>
                  <a:lnTo>
                    <a:pt x="411" y="2441"/>
                  </a:lnTo>
                  <a:lnTo>
                    <a:pt x="408" y="2435"/>
                  </a:lnTo>
                  <a:lnTo>
                    <a:pt x="405" y="2431"/>
                  </a:lnTo>
                  <a:lnTo>
                    <a:pt x="404" y="2427"/>
                  </a:lnTo>
                  <a:lnTo>
                    <a:pt x="404" y="2425"/>
                  </a:lnTo>
                  <a:lnTo>
                    <a:pt x="406" y="2424"/>
                  </a:lnTo>
                  <a:lnTo>
                    <a:pt x="409" y="2424"/>
                  </a:lnTo>
                  <a:lnTo>
                    <a:pt x="413" y="2426"/>
                  </a:lnTo>
                  <a:lnTo>
                    <a:pt x="419" y="2430"/>
                  </a:lnTo>
                  <a:lnTo>
                    <a:pt x="433" y="2439"/>
                  </a:lnTo>
                  <a:lnTo>
                    <a:pt x="452" y="2454"/>
                  </a:lnTo>
                  <a:lnTo>
                    <a:pt x="475" y="2471"/>
                  </a:lnTo>
                  <a:lnTo>
                    <a:pt x="501" y="2492"/>
                  </a:lnTo>
                  <a:lnTo>
                    <a:pt x="528" y="2517"/>
                  </a:lnTo>
                  <a:lnTo>
                    <a:pt x="558" y="2543"/>
                  </a:lnTo>
                  <a:lnTo>
                    <a:pt x="595" y="2577"/>
                  </a:lnTo>
                  <a:lnTo>
                    <a:pt x="629" y="2609"/>
                  </a:lnTo>
                  <a:lnTo>
                    <a:pt x="656" y="2638"/>
                  </a:lnTo>
                  <a:lnTo>
                    <a:pt x="677" y="2661"/>
                  </a:lnTo>
                  <a:close/>
                  <a:moveTo>
                    <a:pt x="677" y="2705"/>
                  </a:moveTo>
                  <a:lnTo>
                    <a:pt x="677" y="2751"/>
                  </a:lnTo>
                  <a:lnTo>
                    <a:pt x="669" y="2743"/>
                  </a:lnTo>
                  <a:lnTo>
                    <a:pt x="639" y="2715"/>
                  </a:lnTo>
                  <a:lnTo>
                    <a:pt x="611" y="2689"/>
                  </a:lnTo>
                  <a:lnTo>
                    <a:pt x="586" y="2665"/>
                  </a:lnTo>
                  <a:lnTo>
                    <a:pt x="565" y="2643"/>
                  </a:lnTo>
                  <a:lnTo>
                    <a:pt x="547" y="2624"/>
                  </a:lnTo>
                  <a:lnTo>
                    <a:pt x="535" y="2608"/>
                  </a:lnTo>
                  <a:lnTo>
                    <a:pt x="530" y="2603"/>
                  </a:lnTo>
                  <a:lnTo>
                    <a:pt x="527" y="2597"/>
                  </a:lnTo>
                  <a:lnTo>
                    <a:pt x="526" y="2594"/>
                  </a:lnTo>
                  <a:lnTo>
                    <a:pt x="526" y="2592"/>
                  </a:lnTo>
                  <a:lnTo>
                    <a:pt x="528" y="2592"/>
                  </a:lnTo>
                  <a:lnTo>
                    <a:pt x="530" y="2592"/>
                  </a:lnTo>
                  <a:lnTo>
                    <a:pt x="535" y="2594"/>
                  </a:lnTo>
                  <a:lnTo>
                    <a:pt x="540" y="2596"/>
                  </a:lnTo>
                  <a:lnTo>
                    <a:pt x="555" y="2606"/>
                  </a:lnTo>
                  <a:lnTo>
                    <a:pt x="573" y="2619"/>
                  </a:lnTo>
                  <a:lnTo>
                    <a:pt x="595" y="2637"/>
                  </a:lnTo>
                  <a:lnTo>
                    <a:pt x="621" y="2657"/>
                  </a:lnTo>
                  <a:lnTo>
                    <a:pt x="648" y="2680"/>
                  </a:lnTo>
                  <a:lnTo>
                    <a:pt x="677" y="2705"/>
                  </a:lnTo>
                  <a:close/>
                  <a:moveTo>
                    <a:pt x="677" y="2773"/>
                  </a:moveTo>
                  <a:lnTo>
                    <a:pt x="677" y="2790"/>
                  </a:lnTo>
                  <a:lnTo>
                    <a:pt x="672" y="2783"/>
                  </a:lnTo>
                  <a:lnTo>
                    <a:pt x="667" y="2776"/>
                  </a:lnTo>
                  <a:lnTo>
                    <a:pt x="665" y="2772"/>
                  </a:lnTo>
                  <a:lnTo>
                    <a:pt x="665" y="2769"/>
                  </a:lnTo>
                  <a:lnTo>
                    <a:pt x="666" y="2768"/>
                  </a:lnTo>
                  <a:lnTo>
                    <a:pt x="669" y="2769"/>
                  </a:lnTo>
                  <a:lnTo>
                    <a:pt x="673" y="2770"/>
                  </a:lnTo>
                  <a:lnTo>
                    <a:pt x="677" y="2773"/>
                  </a:lnTo>
                  <a:close/>
                  <a:moveTo>
                    <a:pt x="677" y="2815"/>
                  </a:moveTo>
                  <a:lnTo>
                    <a:pt x="677" y="2843"/>
                  </a:lnTo>
                  <a:lnTo>
                    <a:pt x="652" y="2823"/>
                  </a:lnTo>
                  <a:lnTo>
                    <a:pt x="622" y="2800"/>
                  </a:lnTo>
                  <a:lnTo>
                    <a:pt x="589" y="2772"/>
                  </a:lnTo>
                  <a:lnTo>
                    <a:pt x="554" y="2741"/>
                  </a:lnTo>
                  <a:lnTo>
                    <a:pt x="523" y="2712"/>
                  </a:lnTo>
                  <a:lnTo>
                    <a:pt x="494" y="2684"/>
                  </a:lnTo>
                  <a:lnTo>
                    <a:pt x="468" y="2659"/>
                  </a:lnTo>
                  <a:lnTo>
                    <a:pt x="445" y="2637"/>
                  </a:lnTo>
                  <a:lnTo>
                    <a:pt x="428" y="2617"/>
                  </a:lnTo>
                  <a:lnTo>
                    <a:pt x="415" y="2602"/>
                  </a:lnTo>
                  <a:lnTo>
                    <a:pt x="410" y="2596"/>
                  </a:lnTo>
                  <a:lnTo>
                    <a:pt x="407" y="2591"/>
                  </a:lnTo>
                  <a:lnTo>
                    <a:pt x="406" y="2587"/>
                  </a:lnTo>
                  <a:lnTo>
                    <a:pt x="406" y="2585"/>
                  </a:lnTo>
                  <a:lnTo>
                    <a:pt x="407" y="2584"/>
                  </a:lnTo>
                  <a:lnTo>
                    <a:pt x="410" y="2585"/>
                  </a:lnTo>
                  <a:lnTo>
                    <a:pt x="415" y="2587"/>
                  </a:lnTo>
                  <a:lnTo>
                    <a:pt x="421" y="2591"/>
                  </a:lnTo>
                  <a:lnTo>
                    <a:pt x="437" y="2602"/>
                  </a:lnTo>
                  <a:lnTo>
                    <a:pt x="458" y="2617"/>
                  </a:lnTo>
                  <a:lnTo>
                    <a:pt x="482" y="2637"/>
                  </a:lnTo>
                  <a:lnTo>
                    <a:pt x="509" y="2659"/>
                  </a:lnTo>
                  <a:lnTo>
                    <a:pt x="539" y="2686"/>
                  </a:lnTo>
                  <a:lnTo>
                    <a:pt x="571" y="2713"/>
                  </a:lnTo>
                  <a:lnTo>
                    <a:pt x="601" y="2742"/>
                  </a:lnTo>
                  <a:lnTo>
                    <a:pt x="630" y="2768"/>
                  </a:lnTo>
                  <a:lnTo>
                    <a:pt x="655" y="2793"/>
                  </a:lnTo>
                  <a:lnTo>
                    <a:pt x="677" y="2815"/>
                  </a:lnTo>
                  <a:close/>
                  <a:moveTo>
                    <a:pt x="677" y="2858"/>
                  </a:moveTo>
                  <a:lnTo>
                    <a:pt x="677" y="2897"/>
                  </a:lnTo>
                  <a:lnTo>
                    <a:pt x="629" y="2851"/>
                  </a:lnTo>
                  <a:lnTo>
                    <a:pt x="590" y="2812"/>
                  </a:lnTo>
                  <a:lnTo>
                    <a:pt x="576" y="2797"/>
                  </a:lnTo>
                  <a:lnTo>
                    <a:pt x="566" y="2785"/>
                  </a:lnTo>
                  <a:lnTo>
                    <a:pt x="562" y="2780"/>
                  </a:lnTo>
                  <a:lnTo>
                    <a:pt x="560" y="2777"/>
                  </a:lnTo>
                  <a:lnTo>
                    <a:pt x="559" y="2774"/>
                  </a:lnTo>
                  <a:lnTo>
                    <a:pt x="559" y="2773"/>
                  </a:lnTo>
                  <a:lnTo>
                    <a:pt x="560" y="2772"/>
                  </a:lnTo>
                  <a:lnTo>
                    <a:pt x="562" y="2772"/>
                  </a:lnTo>
                  <a:lnTo>
                    <a:pt x="566" y="2773"/>
                  </a:lnTo>
                  <a:lnTo>
                    <a:pt x="570" y="2775"/>
                  </a:lnTo>
                  <a:lnTo>
                    <a:pt x="581" y="2782"/>
                  </a:lnTo>
                  <a:lnTo>
                    <a:pt x="595" y="2791"/>
                  </a:lnTo>
                  <a:lnTo>
                    <a:pt x="632" y="2820"/>
                  </a:lnTo>
                  <a:lnTo>
                    <a:pt x="677" y="2858"/>
                  </a:lnTo>
                  <a:close/>
                  <a:moveTo>
                    <a:pt x="677" y="2945"/>
                  </a:moveTo>
                  <a:lnTo>
                    <a:pt x="677" y="2983"/>
                  </a:lnTo>
                  <a:lnTo>
                    <a:pt x="666" y="2975"/>
                  </a:lnTo>
                  <a:lnTo>
                    <a:pt x="656" y="2965"/>
                  </a:lnTo>
                  <a:lnTo>
                    <a:pt x="645" y="2955"/>
                  </a:lnTo>
                  <a:lnTo>
                    <a:pt x="634" y="2946"/>
                  </a:lnTo>
                  <a:lnTo>
                    <a:pt x="600" y="2915"/>
                  </a:lnTo>
                  <a:lnTo>
                    <a:pt x="568" y="2885"/>
                  </a:lnTo>
                  <a:lnTo>
                    <a:pt x="540" y="2859"/>
                  </a:lnTo>
                  <a:lnTo>
                    <a:pt x="516" y="2834"/>
                  </a:lnTo>
                  <a:lnTo>
                    <a:pt x="496" y="2815"/>
                  </a:lnTo>
                  <a:lnTo>
                    <a:pt x="483" y="2798"/>
                  </a:lnTo>
                  <a:lnTo>
                    <a:pt x="477" y="2793"/>
                  </a:lnTo>
                  <a:lnTo>
                    <a:pt x="474" y="2787"/>
                  </a:lnTo>
                  <a:lnTo>
                    <a:pt x="472" y="2784"/>
                  </a:lnTo>
                  <a:lnTo>
                    <a:pt x="472" y="2782"/>
                  </a:lnTo>
                  <a:lnTo>
                    <a:pt x="474" y="2782"/>
                  </a:lnTo>
                  <a:lnTo>
                    <a:pt x="477" y="2782"/>
                  </a:lnTo>
                  <a:lnTo>
                    <a:pt x="482" y="2785"/>
                  </a:lnTo>
                  <a:lnTo>
                    <a:pt x="489" y="2788"/>
                  </a:lnTo>
                  <a:lnTo>
                    <a:pt x="506" y="2800"/>
                  </a:lnTo>
                  <a:lnTo>
                    <a:pt x="527" y="2817"/>
                  </a:lnTo>
                  <a:lnTo>
                    <a:pt x="554" y="2838"/>
                  </a:lnTo>
                  <a:lnTo>
                    <a:pt x="583" y="2862"/>
                  </a:lnTo>
                  <a:lnTo>
                    <a:pt x="615" y="2890"/>
                  </a:lnTo>
                  <a:lnTo>
                    <a:pt x="650" y="2919"/>
                  </a:lnTo>
                  <a:lnTo>
                    <a:pt x="664" y="2933"/>
                  </a:lnTo>
                  <a:lnTo>
                    <a:pt x="677" y="2945"/>
                  </a:lnTo>
                  <a:close/>
                  <a:moveTo>
                    <a:pt x="677" y="2997"/>
                  </a:moveTo>
                  <a:lnTo>
                    <a:pt x="677" y="3014"/>
                  </a:lnTo>
                  <a:lnTo>
                    <a:pt x="669" y="3004"/>
                  </a:lnTo>
                  <a:lnTo>
                    <a:pt x="663" y="2998"/>
                  </a:lnTo>
                  <a:lnTo>
                    <a:pt x="659" y="2992"/>
                  </a:lnTo>
                  <a:lnTo>
                    <a:pt x="659" y="2989"/>
                  </a:lnTo>
                  <a:lnTo>
                    <a:pt x="662" y="2989"/>
                  </a:lnTo>
                  <a:lnTo>
                    <a:pt x="665" y="2990"/>
                  </a:lnTo>
                  <a:lnTo>
                    <a:pt x="670" y="2992"/>
                  </a:lnTo>
                  <a:lnTo>
                    <a:pt x="677" y="2997"/>
                  </a:lnTo>
                  <a:close/>
                  <a:moveTo>
                    <a:pt x="677" y="3026"/>
                  </a:moveTo>
                  <a:lnTo>
                    <a:pt x="677" y="3057"/>
                  </a:lnTo>
                  <a:lnTo>
                    <a:pt x="653" y="3039"/>
                  </a:lnTo>
                  <a:lnTo>
                    <a:pt x="627" y="3017"/>
                  </a:lnTo>
                  <a:lnTo>
                    <a:pt x="599" y="2992"/>
                  </a:lnTo>
                  <a:lnTo>
                    <a:pt x="570" y="2967"/>
                  </a:lnTo>
                  <a:lnTo>
                    <a:pt x="535" y="2935"/>
                  </a:lnTo>
                  <a:lnTo>
                    <a:pt x="503" y="2905"/>
                  </a:lnTo>
                  <a:lnTo>
                    <a:pt x="473" y="2878"/>
                  </a:lnTo>
                  <a:lnTo>
                    <a:pt x="449" y="2853"/>
                  </a:lnTo>
                  <a:lnTo>
                    <a:pt x="428" y="2832"/>
                  </a:lnTo>
                  <a:lnTo>
                    <a:pt x="413" y="2816"/>
                  </a:lnTo>
                  <a:lnTo>
                    <a:pt x="408" y="2809"/>
                  </a:lnTo>
                  <a:lnTo>
                    <a:pt x="405" y="2804"/>
                  </a:lnTo>
                  <a:lnTo>
                    <a:pt x="402" y="2800"/>
                  </a:lnTo>
                  <a:lnTo>
                    <a:pt x="402" y="2798"/>
                  </a:lnTo>
                  <a:lnTo>
                    <a:pt x="405" y="2798"/>
                  </a:lnTo>
                  <a:lnTo>
                    <a:pt x="408" y="2799"/>
                  </a:lnTo>
                  <a:lnTo>
                    <a:pt x="412" y="2801"/>
                  </a:lnTo>
                  <a:lnTo>
                    <a:pt x="419" y="2806"/>
                  </a:lnTo>
                  <a:lnTo>
                    <a:pt x="437" y="2818"/>
                  </a:lnTo>
                  <a:lnTo>
                    <a:pt x="459" y="2836"/>
                  </a:lnTo>
                  <a:lnTo>
                    <a:pt x="486" y="2857"/>
                  </a:lnTo>
                  <a:lnTo>
                    <a:pt x="516" y="2883"/>
                  </a:lnTo>
                  <a:lnTo>
                    <a:pt x="549" y="2911"/>
                  </a:lnTo>
                  <a:lnTo>
                    <a:pt x="586" y="2943"/>
                  </a:lnTo>
                  <a:lnTo>
                    <a:pt x="610" y="2965"/>
                  </a:lnTo>
                  <a:lnTo>
                    <a:pt x="634" y="2987"/>
                  </a:lnTo>
                  <a:lnTo>
                    <a:pt x="656" y="3008"/>
                  </a:lnTo>
                  <a:lnTo>
                    <a:pt x="677" y="3026"/>
                  </a:lnTo>
                  <a:close/>
                  <a:moveTo>
                    <a:pt x="677" y="3065"/>
                  </a:moveTo>
                  <a:lnTo>
                    <a:pt x="677" y="3095"/>
                  </a:lnTo>
                  <a:lnTo>
                    <a:pt x="646" y="3065"/>
                  </a:lnTo>
                  <a:lnTo>
                    <a:pt x="624" y="3041"/>
                  </a:lnTo>
                  <a:lnTo>
                    <a:pt x="615" y="3032"/>
                  </a:lnTo>
                  <a:lnTo>
                    <a:pt x="610" y="3024"/>
                  </a:lnTo>
                  <a:lnTo>
                    <a:pt x="607" y="3020"/>
                  </a:lnTo>
                  <a:lnTo>
                    <a:pt x="607" y="3017"/>
                  </a:lnTo>
                  <a:lnTo>
                    <a:pt x="609" y="3017"/>
                  </a:lnTo>
                  <a:lnTo>
                    <a:pt x="613" y="3018"/>
                  </a:lnTo>
                  <a:lnTo>
                    <a:pt x="619" y="3022"/>
                  </a:lnTo>
                  <a:lnTo>
                    <a:pt x="627" y="3026"/>
                  </a:lnTo>
                  <a:lnTo>
                    <a:pt x="650" y="3043"/>
                  </a:lnTo>
                  <a:lnTo>
                    <a:pt x="677" y="3065"/>
                  </a:lnTo>
                  <a:close/>
                  <a:moveTo>
                    <a:pt x="677" y="3103"/>
                  </a:moveTo>
                  <a:lnTo>
                    <a:pt x="677" y="3124"/>
                  </a:lnTo>
                  <a:lnTo>
                    <a:pt x="647" y="3102"/>
                  </a:lnTo>
                  <a:lnTo>
                    <a:pt x="611" y="3072"/>
                  </a:lnTo>
                  <a:lnTo>
                    <a:pt x="569" y="3036"/>
                  </a:lnTo>
                  <a:lnTo>
                    <a:pt x="524" y="2997"/>
                  </a:lnTo>
                  <a:lnTo>
                    <a:pt x="487" y="2964"/>
                  </a:lnTo>
                  <a:lnTo>
                    <a:pt x="454" y="2933"/>
                  </a:lnTo>
                  <a:lnTo>
                    <a:pt x="425" y="2904"/>
                  </a:lnTo>
                  <a:lnTo>
                    <a:pt x="399" y="2880"/>
                  </a:lnTo>
                  <a:lnTo>
                    <a:pt x="378" y="2858"/>
                  </a:lnTo>
                  <a:lnTo>
                    <a:pt x="363" y="2841"/>
                  </a:lnTo>
                  <a:lnTo>
                    <a:pt x="357" y="2834"/>
                  </a:lnTo>
                  <a:lnTo>
                    <a:pt x="354" y="2829"/>
                  </a:lnTo>
                  <a:lnTo>
                    <a:pt x="352" y="2826"/>
                  </a:lnTo>
                  <a:lnTo>
                    <a:pt x="352" y="2823"/>
                  </a:lnTo>
                  <a:lnTo>
                    <a:pt x="353" y="2823"/>
                  </a:lnTo>
                  <a:lnTo>
                    <a:pt x="356" y="2825"/>
                  </a:lnTo>
                  <a:lnTo>
                    <a:pt x="362" y="2827"/>
                  </a:lnTo>
                  <a:lnTo>
                    <a:pt x="368" y="2831"/>
                  </a:lnTo>
                  <a:lnTo>
                    <a:pt x="386" y="2844"/>
                  </a:lnTo>
                  <a:lnTo>
                    <a:pt x="409" y="2862"/>
                  </a:lnTo>
                  <a:lnTo>
                    <a:pt x="437" y="2885"/>
                  </a:lnTo>
                  <a:lnTo>
                    <a:pt x="468" y="2911"/>
                  </a:lnTo>
                  <a:lnTo>
                    <a:pt x="502" y="2940"/>
                  </a:lnTo>
                  <a:lnTo>
                    <a:pt x="538" y="2972"/>
                  </a:lnTo>
                  <a:lnTo>
                    <a:pt x="580" y="3010"/>
                  </a:lnTo>
                  <a:lnTo>
                    <a:pt x="618" y="3045"/>
                  </a:lnTo>
                  <a:lnTo>
                    <a:pt x="651" y="3076"/>
                  </a:lnTo>
                  <a:lnTo>
                    <a:pt x="677" y="3103"/>
                  </a:lnTo>
                  <a:close/>
                  <a:moveTo>
                    <a:pt x="677" y="3130"/>
                  </a:moveTo>
                  <a:lnTo>
                    <a:pt x="677" y="3162"/>
                  </a:lnTo>
                  <a:lnTo>
                    <a:pt x="632" y="3120"/>
                  </a:lnTo>
                  <a:lnTo>
                    <a:pt x="598" y="3086"/>
                  </a:lnTo>
                  <a:lnTo>
                    <a:pt x="586" y="3074"/>
                  </a:lnTo>
                  <a:lnTo>
                    <a:pt x="577" y="3063"/>
                  </a:lnTo>
                  <a:lnTo>
                    <a:pt x="571" y="3056"/>
                  </a:lnTo>
                  <a:lnTo>
                    <a:pt x="570" y="3052"/>
                  </a:lnTo>
                  <a:lnTo>
                    <a:pt x="573" y="3052"/>
                  </a:lnTo>
                  <a:lnTo>
                    <a:pt x="580" y="3055"/>
                  </a:lnTo>
                  <a:lnTo>
                    <a:pt x="589" y="3062"/>
                  </a:lnTo>
                  <a:lnTo>
                    <a:pt x="602" y="3071"/>
                  </a:lnTo>
                  <a:lnTo>
                    <a:pt x="635" y="3096"/>
                  </a:lnTo>
                  <a:lnTo>
                    <a:pt x="677" y="3130"/>
                  </a:lnTo>
                  <a:close/>
                  <a:moveTo>
                    <a:pt x="455" y="2950"/>
                  </a:moveTo>
                  <a:lnTo>
                    <a:pt x="454" y="2950"/>
                  </a:lnTo>
                  <a:lnTo>
                    <a:pt x="451" y="2949"/>
                  </a:lnTo>
                  <a:lnTo>
                    <a:pt x="445" y="2946"/>
                  </a:lnTo>
                  <a:lnTo>
                    <a:pt x="439" y="2942"/>
                  </a:lnTo>
                  <a:lnTo>
                    <a:pt x="421" y="2929"/>
                  </a:lnTo>
                  <a:lnTo>
                    <a:pt x="399" y="2912"/>
                  </a:lnTo>
                  <a:lnTo>
                    <a:pt x="372" y="2890"/>
                  </a:lnTo>
                  <a:lnTo>
                    <a:pt x="341" y="2863"/>
                  </a:lnTo>
                  <a:lnTo>
                    <a:pt x="307" y="2833"/>
                  </a:lnTo>
                  <a:lnTo>
                    <a:pt x="271" y="2801"/>
                  </a:lnTo>
                  <a:lnTo>
                    <a:pt x="236" y="2768"/>
                  </a:lnTo>
                  <a:lnTo>
                    <a:pt x="203" y="2737"/>
                  </a:lnTo>
                  <a:lnTo>
                    <a:pt x="173" y="2710"/>
                  </a:lnTo>
                  <a:lnTo>
                    <a:pt x="149" y="2684"/>
                  </a:lnTo>
                  <a:lnTo>
                    <a:pt x="128" y="2662"/>
                  </a:lnTo>
                  <a:lnTo>
                    <a:pt x="112" y="2646"/>
                  </a:lnTo>
                  <a:lnTo>
                    <a:pt x="108" y="2639"/>
                  </a:lnTo>
                  <a:lnTo>
                    <a:pt x="104" y="2635"/>
                  </a:lnTo>
                  <a:lnTo>
                    <a:pt x="101" y="2630"/>
                  </a:lnTo>
                  <a:lnTo>
                    <a:pt x="101" y="2628"/>
                  </a:lnTo>
                  <a:lnTo>
                    <a:pt x="104" y="2628"/>
                  </a:lnTo>
                  <a:lnTo>
                    <a:pt x="107" y="2629"/>
                  </a:lnTo>
                  <a:lnTo>
                    <a:pt x="111" y="2633"/>
                  </a:lnTo>
                  <a:lnTo>
                    <a:pt x="118" y="2637"/>
                  </a:lnTo>
                  <a:lnTo>
                    <a:pt x="136" y="2650"/>
                  </a:lnTo>
                  <a:lnTo>
                    <a:pt x="158" y="2668"/>
                  </a:lnTo>
                  <a:lnTo>
                    <a:pt x="185" y="2691"/>
                  </a:lnTo>
                  <a:lnTo>
                    <a:pt x="215" y="2718"/>
                  </a:lnTo>
                  <a:lnTo>
                    <a:pt x="249" y="2746"/>
                  </a:lnTo>
                  <a:lnTo>
                    <a:pt x="284" y="2778"/>
                  </a:lnTo>
                  <a:lnTo>
                    <a:pt x="320" y="2811"/>
                  </a:lnTo>
                  <a:lnTo>
                    <a:pt x="353" y="2842"/>
                  </a:lnTo>
                  <a:lnTo>
                    <a:pt x="383" y="2871"/>
                  </a:lnTo>
                  <a:lnTo>
                    <a:pt x="408" y="2895"/>
                  </a:lnTo>
                  <a:lnTo>
                    <a:pt x="429" y="2916"/>
                  </a:lnTo>
                  <a:lnTo>
                    <a:pt x="444" y="2933"/>
                  </a:lnTo>
                  <a:lnTo>
                    <a:pt x="450" y="2939"/>
                  </a:lnTo>
                  <a:lnTo>
                    <a:pt x="453" y="2945"/>
                  </a:lnTo>
                  <a:lnTo>
                    <a:pt x="455" y="2948"/>
                  </a:lnTo>
                  <a:lnTo>
                    <a:pt x="455" y="2950"/>
                  </a:lnTo>
                  <a:close/>
                  <a:moveTo>
                    <a:pt x="151" y="2605"/>
                  </a:moveTo>
                  <a:lnTo>
                    <a:pt x="153" y="2605"/>
                  </a:lnTo>
                  <a:lnTo>
                    <a:pt x="156" y="2606"/>
                  </a:lnTo>
                  <a:lnTo>
                    <a:pt x="161" y="2609"/>
                  </a:lnTo>
                  <a:lnTo>
                    <a:pt x="168" y="2614"/>
                  </a:lnTo>
                  <a:lnTo>
                    <a:pt x="184" y="2626"/>
                  </a:lnTo>
                  <a:lnTo>
                    <a:pt x="206" y="2644"/>
                  </a:lnTo>
                  <a:lnTo>
                    <a:pt x="233" y="2666"/>
                  </a:lnTo>
                  <a:lnTo>
                    <a:pt x="262" y="2691"/>
                  </a:lnTo>
                  <a:lnTo>
                    <a:pt x="295" y="2720"/>
                  </a:lnTo>
                  <a:lnTo>
                    <a:pt x="330" y="2751"/>
                  </a:lnTo>
                  <a:lnTo>
                    <a:pt x="364" y="2783"/>
                  </a:lnTo>
                  <a:lnTo>
                    <a:pt x="396" y="2812"/>
                  </a:lnTo>
                  <a:lnTo>
                    <a:pt x="425" y="2840"/>
                  </a:lnTo>
                  <a:lnTo>
                    <a:pt x="450" y="2864"/>
                  </a:lnTo>
                  <a:lnTo>
                    <a:pt x="470" y="2884"/>
                  </a:lnTo>
                  <a:lnTo>
                    <a:pt x="484" y="2901"/>
                  </a:lnTo>
                  <a:lnTo>
                    <a:pt x="490" y="2907"/>
                  </a:lnTo>
                  <a:lnTo>
                    <a:pt x="493" y="2912"/>
                  </a:lnTo>
                  <a:lnTo>
                    <a:pt x="495" y="2916"/>
                  </a:lnTo>
                  <a:lnTo>
                    <a:pt x="495" y="2917"/>
                  </a:lnTo>
                  <a:lnTo>
                    <a:pt x="493" y="2918"/>
                  </a:lnTo>
                  <a:lnTo>
                    <a:pt x="490" y="2917"/>
                  </a:lnTo>
                  <a:lnTo>
                    <a:pt x="485" y="2914"/>
                  </a:lnTo>
                  <a:lnTo>
                    <a:pt x="479" y="2910"/>
                  </a:lnTo>
                  <a:lnTo>
                    <a:pt x="461" y="2897"/>
                  </a:lnTo>
                  <a:lnTo>
                    <a:pt x="439" y="2881"/>
                  </a:lnTo>
                  <a:lnTo>
                    <a:pt x="412" y="2859"/>
                  </a:lnTo>
                  <a:lnTo>
                    <a:pt x="383" y="2833"/>
                  </a:lnTo>
                  <a:lnTo>
                    <a:pt x="351" y="2805"/>
                  </a:lnTo>
                  <a:lnTo>
                    <a:pt x="315" y="2774"/>
                  </a:lnTo>
                  <a:lnTo>
                    <a:pt x="281" y="2742"/>
                  </a:lnTo>
                  <a:lnTo>
                    <a:pt x="249" y="2712"/>
                  </a:lnTo>
                  <a:lnTo>
                    <a:pt x="220" y="2684"/>
                  </a:lnTo>
                  <a:lnTo>
                    <a:pt x="196" y="2660"/>
                  </a:lnTo>
                  <a:lnTo>
                    <a:pt x="176" y="2639"/>
                  </a:lnTo>
                  <a:lnTo>
                    <a:pt x="162" y="2623"/>
                  </a:lnTo>
                  <a:lnTo>
                    <a:pt x="156" y="2616"/>
                  </a:lnTo>
                  <a:lnTo>
                    <a:pt x="153" y="2612"/>
                  </a:lnTo>
                  <a:lnTo>
                    <a:pt x="151" y="2607"/>
                  </a:lnTo>
                  <a:lnTo>
                    <a:pt x="151" y="2605"/>
                  </a:lnTo>
                  <a:close/>
                  <a:moveTo>
                    <a:pt x="218" y="2592"/>
                  </a:moveTo>
                  <a:lnTo>
                    <a:pt x="219" y="2591"/>
                  </a:lnTo>
                  <a:lnTo>
                    <a:pt x="223" y="2592"/>
                  </a:lnTo>
                  <a:lnTo>
                    <a:pt x="228" y="2595"/>
                  </a:lnTo>
                  <a:lnTo>
                    <a:pt x="235" y="2598"/>
                  </a:lnTo>
                  <a:lnTo>
                    <a:pt x="251" y="2611"/>
                  </a:lnTo>
                  <a:lnTo>
                    <a:pt x="272" y="2627"/>
                  </a:lnTo>
                  <a:lnTo>
                    <a:pt x="298" y="2648"/>
                  </a:lnTo>
                  <a:lnTo>
                    <a:pt x="326" y="2673"/>
                  </a:lnTo>
                  <a:lnTo>
                    <a:pt x="358" y="2701"/>
                  </a:lnTo>
                  <a:lnTo>
                    <a:pt x="393" y="2731"/>
                  </a:lnTo>
                  <a:lnTo>
                    <a:pt x="426" y="2762"/>
                  </a:lnTo>
                  <a:lnTo>
                    <a:pt x="457" y="2790"/>
                  </a:lnTo>
                  <a:lnTo>
                    <a:pt x="484" y="2817"/>
                  </a:lnTo>
                  <a:lnTo>
                    <a:pt x="508" y="2841"/>
                  </a:lnTo>
                  <a:lnTo>
                    <a:pt x="527" y="2861"/>
                  </a:lnTo>
                  <a:lnTo>
                    <a:pt x="541" y="2876"/>
                  </a:lnTo>
                  <a:lnTo>
                    <a:pt x="547" y="2883"/>
                  </a:lnTo>
                  <a:lnTo>
                    <a:pt x="550" y="2887"/>
                  </a:lnTo>
                  <a:lnTo>
                    <a:pt x="551" y="2892"/>
                  </a:lnTo>
                  <a:lnTo>
                    <a:pt x="551" y="2893"/>
                  </a:lnTo>
                  <a:lnTo>
                    <a:pt x="550" y="2894"/>
                  </a:lnTo>
                  <a:lnTo>
                    <a:pt x="547" y="2893"/>
                  </a:lnTo>
                  <a:lnTo>
                    <a:pt x="543" y="2891"/>
                  </a:lnTo>
                  <a:lnTo>
                    <a:pt x="536" y="2886"/>
                  </a:lnTo>
                  <a:lnTo>
                    <a:pt x="519" y="2874"/>
                  </a:lnTo>
                  <a:lnTo>
                    <a:pt x="497" y="2858"/>
                  </a:lnTo>
                  <a:lnTo>
                    <a:pt x="472" y="2838"/>
                  </a:lnTo>
                  <a:lnTo>
                    <a:pt x="443" y="2812"/>
                  </a:lnTo>
                  <a:lnTo>
                    <a:pt x="411" y="2785"/>
                  </a:lnTo>
                  <a:lnTo>
                    <a:pt x="377" y="2755"/>
                  </a:lnTo>
                  <a:lnTo>
                    <a:pt x="344" y="2724"/>
                  </a:lnTo>
                  <a:lnTo>
                    <a:pt x="313" y="2695"/>
                  </a:lnTo>
                  <a:lnTo>
                    <a:pt x="286" y="2668"/>
                  </a:lnTo>
                  <a:lnTo>
                    <a:pt x="261" y="2645"/>
                  </a:lnTo>
                  <a:lnTo>
                    <a:pt x="243" y="2624"/>
                  </a:lnTo>
                  <a:lnTo>
                    <a:pt x="228" y="2608"/>
                  </a:lnTo>
                  <a:lnTo>
                    <a:pt x="224" y="2602"/>
                  </a:lnTo>
                  <a:lnTo>
                    <a:pt x="220" y="2597"/>
                  </a:lnTo>
                  <a:lnTo>
                    <a:pt x="218" y="2593"/>
                  </a:lnTo>
                  <a:lnTo>
                    <a:pt x="218" y="2592"/>
                  </a:lnTo>
                  <a:close/>
                  <a:moveTo>
                    <a:pt x="52" y="2395"/>
                  </a:moveTo>
                  <a:lnTo>
                    <a:pt x="53" y="2395"/>
                  </a:lnTo>
                  <a:lnTo>
                    <a:pt x="56" y="2396"/>
                  </a:lnTo>
                  <a:lnTo>
                    <a:pt x="61" y="2399"/>
                  </a:lnTo>
                  <a:lnTo>
                    <a:pt x="67" y="2402"/>
                  </a:lnTo>
                  <a:lnTo>
                    <a:pt x="83" y="2414"/>
                  </a:lnTo>
                  <a:lnTo>
                    <a:pt x="104" y="2430"/>
                  </a:lnTo>
                  <a:lnTo>
                    <a:pt x="128" y="2451"/>
                  </a:lnTo>
                  <a:lnTo>
                    <a:pt x="155" y="2474"/>
                  </a:lnTo>
                  <a:lnTo>
                    <a:pt x="185" y="2501"/>
                  </a:lnTo>
                  <a:lnTo>
                    <a:pt x="218" y="2530"/>
                  </a:lnTo>
                  <a:lnTo>
                    <a:pt x="279" y="2588"/>
                  </a:lnTo>
                  <a:lnTo>
                    <a:pt x="329" y="2637"/>
                  </a:lnTo>
                  <a:lnTo>
                    <a:pt x="346" y="2657"/>
                  </a:lnTo>
                  <a:lnTo>
                    <a:pt x="359" y="2672"/>
                  </a:lnTo>
                  <a:lnTo>
                    <a:pt x="365" y="2679"/>
                  </a:lnTo>
                  <a:lnTo>
                    <a:pt x="368" y="2683"/>
                  </a:lnTo>
                  <a:lnTo>
                    <a:pt x="369" y="2687"/>
                  </a:lnTo>
                  <a:lnTo>
                    <a:pt x="369" y="2689"/>
                  </a:lnTo>
                  <a:lnTo>
                    <a:pt x="368" y="2689"/>
                  </a:lnTo>
                  <a:lnTo>
                    <a:pt x="365" y="2688"/>
                  </a:lnTo>
                  <a:lnTo>
                    <a:pt x="361" y="2686"/>
                  </a:lnTo>
                  <a:lnTo>
                    <a:pt x="354" y="2682"/>
                  </a:lnTo>
                  <a:lnTo>
                    <a:pt x="338" y="2670"/>
                  </a:lnTo>
                  <a:lnTo>
                    <a:pt x="318" y="2655"/>
                  </a:lnTo>
                  <a:lnTo>
                    <a:pt x="293" y="2635"/>
                  </a:lnTo>
                  <a:lnTo>
                    <a:pt x="265" y="2611"/>
                  </a:lnTo>
                  <a:lnTo>
                    <a:pt x="235" y="2584"/>
                  </a:lnTo>
                  <a:lnTo>
                    <a:pt x="203" y="2555"/>
                  </a:lnTo>
                  <a:lnTo>
                    <a:pt x="171" y="2526"/>
                  </a:lnTo>
                  <a:lnTo>
                    <a:pt x="141" y="2497"/>
                  </a:lnTo>
                  <a:lnTo>
                    <a:pt x="115" y="2470"/>
                  </a:lnTo>
                  <a:lnTo>
                    <a:pt x="93" y="2447"/>
                  </a:lnTo>
                  <a:lnTo>
                    <a:pt x="75" y="2427"/>
                  </a:lnTo>
                  <a:lnTo>
                    <a:pt x="62" y="2412"/>
                  </a:lnTo>
                  <a:lnTo>
                    <a:pt x="56" y="2405"/>
                  </a:lnTo>
                  <a:lnTo>
                    <a:pt x="53" y="2401"/>
                  </a:lnTo>
                  <a:lnTo>
                    <a:pt x="52" y="2398"/>
                  </a:lnTo>
                  <a:lnTo>
                    <a:pt x="52" y="2395"/>
                  </a:lnTo>
                  <a:close/>
                  <a:moveTo>
                    <a:pt x="303" y="2585"/>
                  </a:moveTo>
                  <a:lnTo>
                    <a:pt x="304" y="2584"/>
                  </a:lnTo>
                  <a:lnTo>
                    <a:pt x="308" y="2585"/>
                  </a:lnTo>
                  <a:lnTo>
                    <a:pt x="313" y="2587"/>
                  </a:lnTo>
                  <a:lnTo>
                    <a:pt x="319" y="2592"/>
                  </a:lnTo>
                  <a:lnTo>
                    <a:pt x="335" y="2603"/>
                  </a:lnTo>
                  <a:lnTo>
                    <a:pt x="356" y="2618"/>
                  </a:lnTo>
                  <a:lnTo>
                    <a:pt x="380" y="2639"/>
                  </a:lnTo>
                  <a:lnTo>
                    <a:pt x="409" y="2662"/>
                  </a:lnTo>
                  <a:lnTo>
                    <a:pt x="440" y="2689"/>
                  </a:lnTo>
                  <a:lnTo>
                    <a:pt x="473" y="2719"/>
                  </a:lnTo>
                  <a:lnTo>
                    <a:pt x="505" y="2748"/>
                  </a:lnTo>
                  <a:lnTo>
                    <a:pt x="535" y="2776"/>
                  </a:lnTo>
                  <a:lnTo>
                    <a:pt x="561" y="2802"/>
                  </a:lnTo>
                  <a:lnTo>
                    <a:pt x="584" y="2826"/>
                  </a:lnTo>
                  <a:lnTo>
                    <a:pt x="603" y="2846"/>
                  </a:lnTo>
                  <a:lnTo>
                    <a:pt x="618" y="2861"/>
                  </a:lnTo>
                  <a:lnTo>
                    <a:pt x="622" y="2866"/>
                  </a:lnTo>
                  <a:lnTo>
                    <a:pt x="625" y="2872"/>
                  </a:lnTo>
                  <a:lnTo>
                    <a:pt x="626" y="2875"/>
                  </a:lnTo>
                  <a:lnTo>
                    <a:pt x="626" y="2878"/>
                  </a:lnTo>
                  <a:lnTo>
                    <a:pt x="625" y="2878"/>
                  </a:lnTo>
                  <a:lnTo>
                    <a:pt x="622" y="2876"/>
                  </a:lnTo>
                  <a:lnTo>
                    <a:pt x="618" y="2874"/>
                  </a:lnTo>
                  <a:lnTo>
                    <a:pt x="611" y="2871"/>
                  </a:lnTo>
                  <a:lnTo>
                    <a:pt x="594" y="2860"/>
                  </a:lnTo>
                  <a:lnTo>
                    <a:pt x="573" y="2843"/>
                  </a:lnTo>
                  <a:lnTo>
                    <a:pt x="548" y="2823"/>
                  </a:lnTo>
                  <a:lnTo>
                    <a:pt x="520" y="2800"/>
                  </a:lnTo>
                  <a:lnTo>
                    <a:pt x="490" y="2774"/>
                  </a:lnTo>
                  <a:lnTo>
                    <a:pt x="457" y="2744"/>
                  </a:lnTo>
                  <a:lnTo>
                    <a:pt x="425" y="2715"/>
                  </a:lnTo>
                  <a:lnTo>
                    <a:pt x="394" y="2687"/>
                  </a:lnTo>
                  <a:lnTo>
                    <a:pt x="367" y="2660"/>
                  </a:lnTo>
                  <a:lnTo>
                    <a:pt x="345" y="2637"/>
                  </a:lnTo>
                  <a:lnTo>
                    <a:pt x="326" y="2617"/>
                  </a:lnTo>
                  <a:lnTo>
                    <a:pt x="313" y="2602"/>
                  </a:lnTo>
                  <a:lnTo>
                    <a:pt x="308" y="2595"/>
                  </a:lnTo>
                  <a:lnTo>
                    <a:pt x="304" y="2591"/>
                  </a:lnTo>
                  <a:lnTo>
                    <a:pt x="303" y="2587"/>
                  </a:lnTo>
                  <a:lnTo>
                    <a:pt x="303" y="2585"/>
                  </a:lnTo>
                  <a:close/>
                  <a:moveTo>
                    <a:pt x="151" y="2399"/>
                  </a:moveTo>
                  <a:lnTo>
                    <a:pt x="152" y="2399"/>
                  </a:lnTo>
                  <a:lnTo>
                    <a:pt x="155" y="2399"/>
                  </a:lnTo>
                  <a:lnTo>
                    <a:pt x="161" y="2401"/>
                  </a:lnTo>
                  <a:lnTo>
                    <a:pt x="166" y="2405"/>
                  </a:lnTo>
                  <a:lnTo>
                    <a:pt x="182" y="2416"/>
                  </a:lnTo>
                  <a:lnTo>
                    <a:pt x="202" y="2432"/>
                  </a:lnTo>
                  <a:lnTo>
                    <a:pt x="226" y="2451"/>
                  </a:lnTo>
                  <a:lnTo>
                    <a:pt x="252" y="2474"/>
                  </a:lnTo>
                  <a:lnTo>
                    <a:pt x="282" y="2500"/>
                  </a:lnTo>
                  <a:lnTo>
                    <a:pt x="313" y="2528"/>
                  </a:lnTo>
                  <a:lnTo>
                    <a:pt x="344" y="2556"/>
                  </a:lnTo>
                  <a:lnTo>
                    <a:pt x="373" y="2584"/>
                  </a:lnTo>
                  <a:lnTo>
                    <a:pt x="398" y="2609"/>
                  </a:lnTo>
                  <a:lnTo>
                    <a:pt x="420" y="2631"/>
                  </a:lnTo>
                  <a:lnTo>
                    <a:pt x="438" y="2651"/>
                  </a:lnTo>
                  <a:lnTo>
                    <a:pt x="451" y="2666"/>
                  </a:lnTo>
                  <a:lnTo>
                    <a:pt x="455" y="2672"/>
                  </a:lnTo>
                  <a:lnTo>
                    <a:pt x="459" y="2677"/>
                  </a:lnTo>
                  <a:lnTo>
                    <a:pt x="460" y="2680"/>
                  </a:lnTo>
                  <a:lnTo>
                    <a:pt x="460" y="2682"/>
                  </a:lnTo>
                  <a:lnTo>
                    <a:pt x="459" y="2683"/>
                  </a:lnTo>
                  <a:lnTo>
                    <a:pt x="455" y="2682"/>
                  </a:lnTo>
                  <a:lnTo>
                    <a:pt x="451" y="2680"/>
                  </a:lnTo>
                  <a:lnTo>
                    <a:pt x="444" y="2677"/>
                  </a:lnTo>
                  <a:lnTo>
                    <a:pt x="429" y="2666"/>
                  </a:lnTo>
                  <a:lnTo>
                    <a:pt x="409" y="2650"/>
                  </a:lnTo>
                  <a:lnTo>
                    <a:pt x="385" y="2630"/>
                  </a:lnTo>
                  <a:lnTo>
                    <a:pt x="358" y="2608"/>
                  </a:lnTo>
                  <a:lnTo>
                    <a:pt x="329" y="2582"/>
                  </a:lnTo>
                  <a:lnTo>
                    <a:pt x="298" y="2554"/>
                  </a:lnTo>
                  <a:lnTo>
                    <a:pt x="267" y="2526"/>
                  </a:lnTo>
                  <a:lnTo>
                    <a:pt x="238" y="2498"/>
                  </a:lnTo>
                  <a:lnTo>
                    <a:pt x="213" y="2473"/>
                  </a:lnTo>
                  <a:lnTo>
                    <a:pt x="191" y="2449"/>
                  </a:lnTo>
                  <a:lnTo>
                    <a:pt x="173" y="2431"/>
                  </a:lnTo>
                  <a:lnTo>
                    <a:pt x="160" y="2415"/>
                  </a:lnTo>
                  <a:lnTo>
                    <a:pt x="155" y="2410"/>
                  </a:lnTo>
                  <a:lnTo>
                    <a:pt x="152" y="2404"/>
                  </a:lnTo>
                  <a:lnTo>
                    <a:pt x="151" y="2401"/>
                  </a:lnTo>
                  <a:lnTo>
                    <a:pt x="151" y="2399"/>
                  </a:lnTo>
                  <a:close/>
                  <a:moveTo>
                    <a:pt x="15" y="2224"/>
                  </a:moveTo>
                  <a:lnTo>
                    <a:pt x="18" y="2223"/>
                  </a:lnTo>
                  <a:lnTo>
                    <a:pt x="21" y="2224"/>
                  </a:lnTo>
                  <a:lnTo>
                    <a:pt x="25" y="2227"/>
                  </a:lnTo>
                  <a:lnTo>
                    <a:pt x="31" y="2230"/>
                  </a:lnTo>
                  <a:lnTo>
                    <a:pt x="45" y="2241"/>
                  </a:lnTo>
                  <a:lnTo>
                    <a:pt x="65" y="2255"/>
                  </a:lnTo>
                  <a:lnTo>
                    <a:pt x="87" y="2274"/>
                  </a:lnTo>
                  <a:lnTo>
                    <a:pt x="113" y="2296"/>
                  </a:lnTo>
                  <a:lnTo>
                    <a:pt x="141" y="2321"/>
                  </a:lnTo>
                  <a:lnTo>
                    <a:pt x="171" y="2349"/>
                  </a:lnTo>
                  <a:lnTo>
                    <a:pt x="201" y="2377"/>
                  </a:lnTo>
                  <a:lnTo>
                    <a:pt x="227" y="2403"/>
                  </a:lnTo>
                  <a:lnTo>
                    <a:pt x="252" y="2427"/>
                  </a:lnTo>
                  <a:lnTo>
                    <a:pt x="272" y="2449"/>
                  </a:lnTo>
                  <a:lnTo>
                    <a:pt x="290" y="2467"/>
                  </a:lnTo>
                  <a:lnTo>
                    <a:pt x="302" y="2483"/>
                  </a:lnTo>
                  <a:lnTo>
                    <a:pt x="307" y="2488"/>
                  </a:lnTo>
                  <a:lnTo>
                    <a:pt x="309" y="2492"/>
                  </a:lnTo>
                  <a:lnTo>
                    <a:pt x="311" y="2496"/>
                  </a:lnTo>
                  <a:lnTo>
                    <a:pt x="311" y="2498"/>
                  </a:lnTo>
                  <a:lnTo>
                    <a:pt x="309" y="2499"/>
                  </a:lnTo>
                  <a:lnTo>
                    <a:pt x="305" y="2498"/>
                  </a:lnTo>
                  <a:lnTo>
                    <a:pt x="301" y="2496"/>
                  </a:lnTo>
                  <a:lnTo>
                    <a:pt x="295" y="2492"/>
                  </a:lnTo>
                  <a:lnTo>
                    <a:pt x="281" y="2483"/>
                  </a:lnTo>
                  <a:lnTo>
                    <a:pt x="261" y="2467"/>
                  </a:lnTo>
                  <a:lnTo>
                    <a:pt x="239" y="2449"/>
                  </a:lnTo>
                  <a:lnTo>
                    <a:pt x="213" y="2427"/>
                  </a:lnTo>
                  <a:lnTo>
                    <a:pt x="185" y="2402"/>
                  </a:lnTo>
                  <a:lnTo>
                    <a:pt x="154" y="2374"/>
                  </a:lnTo>
                  <a:lnTo>
                    <a:pt x="126" y="2347"/>
                  </a:lnTo>
                  <a:lnTo>
                    <a:pt x="98" y="2320"/>
                  </a:lnTo>
                  <a:lnTo>
                    <a:pt x="74" y="2296"/>
                  </a:lnTo>
                  <a:lnTo>
                    <a:pt x="53" y="2274"/>
                  </a:lnTo>
                  <a:lnTo>
                    <a:pt x="36" y="2255"/>
                  </a:lnTo>
                  <a:lnTo>
                    <a:pt x="24" y="2240"/>
                  </a:lnTo>
                  <a:lnTo>
                    <a:pt x="20" y="2234"/>
                  </a:lnTo>
                  <a:lnTo>
                    <a:pt x="18" y="2230"/>
                  </a:lnTo>
                  <a:lnTo>
                    <a:pt x="15" y="2227"/>
                  </a:lnTo>
                  <a:lnTo>
                    <a:pt x="15" y="2224"/>
                  </a:lnTo>
                  <a:close/>
                  <a:moveTo>
                    <a:pt x="269" y="2410"/>
                  </a:moveTo>
                  <a:lnTo>
                    <a:pt x="270" y="2409"/>
                  </a:lnTo>
                  <a:lnTo>
                    <a:pt x="273" y="2410"/>
                  </a:lnTo>
                  <a:lnTo>
                    <a:pt x="278" y="2411"/>
                  </a:lnTo>
                  <a:lnTo>
                    <a:pt x="283" y="2414"/>
                  </a:lnTo>
                  <a:lnTo>
                    <a:pt x="299" y="2425"/>
                  </a:lnTo>
                  <a:lnTo>
                    <a:pt x="319" y="2439"/>
                  </a:lnTo>
                  <a:lnTo>
                    <a:pt x="342" y="2458"/>
                  </a:lnTo>
                  <a:lnTo>
                    <a:pt x="367" y="2480"/>
                  </a:lnTo>
                  <a:lnTo>
                    <a:pt x="396" y="2506"/>
                  </a:lnTo>
                  <a:lnTo>
                    <a:pt x="427" y="2532"/>
                  </a:lnTo>
                  <a:lnTo>
                    <a:pt x="457" y="2561"/>
                  </a:lnTo>
                  <a:lnTo>
                    <a:pt x="484" y="2587"/>
                  </a:lnTo>
                  <a:lnTo>
                    <a:pt x="509" y="2612"/>
                  </a:lnTo>
                  <a:lnTo>
                    <a:pt x="530" y="2633"/>
                  </a:lnTo>
                  <a:lnTo>
                    <a:pt x="547" y="2651"/>
                  </a:lnTo>
                  <a:lnTo>
                    <a:pt x="560" y="2667"/>
                  </a:lnTo>
                  <a:lnTo>
                    <a:pt x="564" y="2672"/>
                  </a:lnTo>
                  <a:lnTo>
                    <a:pt x="567" y="2677"/>
                  </a:lnTo>
                  <a:lnTo>
                    <a:pt x="568" y="2680"/>
                  </a:lnTo>
                  <a:lnTo>
                    <a:pt x="568" y="2682"/>
                  </a:lnTo>
                  <a:lnTo>
                    <a:pt x="567" y="2683"/>
                  </a:lnTo>
                  <a:lnTo>
                    <a:pt x="564" y="2682"/>
                  </a:lnTo>
                  <a:lnTo>
                    <a:pt x="559" y="2681"/>
                  </a:lnTo>
                  <a:lnTo>
                    <a:pt x="554" y="2678"/>
                  </a:lnTo>
                  <a:lnTo>
                    <a:pt x="538" y="2667"/>
                  </a:lnTo>
                  <a:lnTo>
                    <a:pt x="518" y="2652"/>
                  </a:lnTo>
                  <a:lnTo>
                    <a:pt x="495" y="2634"/>
                  </a:lnTo>
                  <a:lnTo>
                    <a:pt x="469" y="2613"/>
                  </a:lnTo>
                  <a:lnTo>
                    <a:pt x="440" y="2587"/>
                  </a:lnTo>
                  <a:lnTo>
                    <a:pt x="409" y="2560"/>
                  </a:lnTo>
                  <a:lnTo>
                    <a:pt x="379" y="2532"/>
                  </a:lnTo>
                  <a:lnTo>
                    <a:pt x="352" y="2506"/>
                  </a:lnTo>
                  <a:lnTo>
                    <a:pt x="327" y="2481"/>
                  </a:lnTo>
                  <a:lnTo>
                    <a:pt x="307" y="2459"/>
                  </a:lnTo>
                  <a:lnTo>
                    <a:pt x="289" y="2441"/>
                  </a:lnTo>
                  <a:lnTo>
                    <a:pt x="277" y="2425"/>
                  </a:lnTo>
                  <a:lnTo>
                    <a:pt x="272" y="2420"/>
                  </a:lnTo>
                  <a:lnTo>
                    <a:pt x="270" y="2415"/>
                  </a:lnTo>
                  <a:lnTo>
                    <a:pt x="268" y="2411"/>
                  </a:lnTo>
                  <a:lnTo>
                    <a:pt x="269" y="2410"/>
                  </a:lnTo>
                  <a:close/>
                  <a:moveTo>
                    <a:pt x="148" y="2243"/>
                  </a:moveTo>
                  <a:lnTo>
                    <a:pt x="149" y="2242"/>
                  </a:lnTo>
                  <a:lnTo>
                    <a:pt x="152" y="2243"/>
                  </a:lnTo>
                  <a:lnTo>
                    <a:pt x="156" y="2245"/>
                  </a:lnTo>
                  <a:lnTo>
                    <a:pt x="162" y="2249"/>
                  </a:lnTo>
                  <a:lnTo>
                    <a:pt x="176" y="2259"/>
                  </a:lnTo>
                  <a:lnTo>
                    <a:pt x="195" y="2273"/>
                  </a:lnTo>
                  <a:lnTo>
                    <a:pt x="217" y="2291"/>
                  </a:lnTo>
                  <a:lnTo>
                    <a:pt x="243" y="2312"/>
                  </a:lnTo>
                  <a:lnTo>
                    <a:pt x="270" y="2336"/>
                  </a:lnTo>
                  <a:lnTo>
                    <a:pt x="299" y="2362"/>
                  </a:lnTo>
                  <a:lnTo>
                    <a:pt x="327" y="2390"/>
                  </a:lnTo>
                  <a:lnTo>
                    <a:pt x="354" y="2415"/>
                  </a:lnTo>
                  <a:lnTo>
                    <a:pt x="377" y="2438"/>
                  </a:lnTo>
                  <a:lnTo>
                    <a:pt x="398" y="2459"/>
                  </a:lnTo>
                  <a:lnTo>
                    <a:pt x="415" y="2478"/>
                  </a:lnTo>
                  <a:lnTo>
                    <a:pt x="426" y="2492"/>
                  </a:lnTo>
                  <a:lnTo>
                    <a:pt x="430" y="2498"/>
                  </a:lnTo>
                  <a:lnTo>
                    <a:pt x="432" y="2502"/>
                  </a:lnTo>
                  <a:lnTo>
                    <a:pt x="434" y="2506"/>
                  </a:lnTo>
                  <a:lnTo>
                    <a:pt x="434" y="2508"/>
                  </a:lnTo>
                  <a:lnTo>
                    <a:pt x="432" y="2509"/>
                  </a:lnTo>
                  <a:lnTo>
                    <a:pt x="429" y="2508"/>
                  </a:lnTo>
                  <a:lnTo>
                    <a:pt x="425" y="2506"/>
                  </a:lnTo>
                  <a:lnTo>
                    <a:pt x="419" y="2503"/>
                  </a:lnTo>
                  <a:lnTo>
                    <a:pt x="405" y="2494"/>
                  </a:lnTo>
                  <a:lnTo>
                    <a:pt x="386" y="2479"/>
                  </a:lnTo>
                  <a:lnTo>
                    <a:pt x="364" y="2460"/>
                  </a:lnTo>
                  <a:lnTo>
                    <a:pt x="338" y="2439"/>
                  </a:lnTo>
                  <a:lnTo>
                    <a:pt x="311" y="2416"/>
                  </a:lnTo>
                  <a:lnTo>
                    <a:pt x="282" y="2390"/>
                  </a:lnTo>
                  <a:lnTo>
                    <a:pt x="254" y="2362"/>
                  </a:lnTo>
                  <a:lnTo>
                    <a:pt x="227" y="2337"/>
                  </a:lnTo>
                  <a:lnTo>
                    <a:pt x="204" y="2313"/>
                  </a:lnTo>
                  <a:lnTo>
                    <a:pt x="183" y="2292"/>
                  </a:lnTo>
                  <a:lnTo>
                    <a:pt x="168" y="2274"/>
                  </a:lnTo>
                  <a:lnTo>
                    <a:pt x="155" y="2259"/>
                  </a:lnTo>
                  <a:lnTo>
                    <a:pt x="151" y="2253"/>
                  </a:lnTo>
                  <a:lnTo>
                    <a:pt x="149" y="2249"/>
                  </a:lnTo>
                  <a:lnTo>
                    <a:pt x="148" y="2245"/>
                  </a:lnTo>
                  <a:lnTo>
                    <a:pt x="148" y="2243"/>
                  </a:lnTo>
                  <a:close/>
                  <a:moveTo>
                    <a:pt x="43" y="2088"/>
                  </a:moveTo>
                  <a:lnTo>
                    <a:pt x="44" y="2086"/>
                  </a:lnTo>
                  <a:lnTo>
                    <a:pt x="47" y="2088"/>
                  </a:lnTo>
                  <a:lnTo>
                    <a:pt x="51" y="2090"/>
                  </a:lnTo>
                  <a:lnTo>
                    <a:pt x="56" y="2092"/>
                  </a:lnTo>
                  <a:lnTo>
                    <a:pt x="70" y="2102"/>
                  </a:lnTo>
                  <a:lnTo>
                    <a:pt x="88" y="2115"/>
                  </a:lnTo>
                  <a:lnTo>
                    <a:pt x="109" y="2133"/>
                  </a:lnTo>
                  <a:lnTo>
                    <a:pt x="133" y="2154"/>
                  </a:lnTo>
                  <a:lnTo>
                    <a:pt x="160" y="2177"/>
                  </a:lnTo>
                  <a:lnTo>
                    <a:pt x="187" y="2202"/>
                  </a:lnTo>
                  <a:lnTo>
                    <a:pt x="215" y="2229"/>
                  </a:lnTo>
                  <a:lnTo>
                    <a:pt x="239" y="2253"/>
                  </a:lnTo>
                  <a:lnTo>
                    <a:pt x="262" y="2276"/>
                  </a:lnTo>
                  <a:lnTo>
                    <a:pt x="281" y="2296"/>
                  </a:lnTo>
                  <a:lnTo>
                    <a:pt x="297" y="2314"/>
                  </a:lnTo>
                  <a:lnTo>
                    <a:pt x="308" y="2328"/>
                  </a:lnTo>
                  <a:lnTo>
                    <a:pt x="312" y="2334"/>
                  </a:lnTo>
                  <a:lnTo>
                    <a:pt x="314" y="2338"/>
                  </a:lnTo>
                  <a:lnTo>
                    <a:pt x="315" y="2341"/>
                  </a:lnTo>
                  <a:lnTo>
                    <a:pt x="315" y="2344"/>
                  </a:lnTo>
                  <a:lnTo>
                    <a:pt x="314" y="2345"/>
                  </a:lnTo>
                  <a:lnTo>
                    <a:pt x="311" y="2344"/>
                  </a:lnTo>
                  <a:lnTo>
                    <a:pt x="307" y="2341"/>
                  </a:lnTo>
                  <a:lnTo>
                    <a:pt x="301" y="2339"/>
                  </a:lnTo>
                  <a:lnTo>
                    <a:pt x="288" y="2329"/>
                  </a:lnTo>
                  <a:lnTo>
                    <a:pt x="269" y="2316"/>
                  </a:lnTo>
                  <a:lnTo>
                    <a:pt x="248" y="2298"/>
                  </a:lnTo>
                  <a:lnTo>
                    <a:pt x="224" y="2278"/>
                  </a:lnTo>
                  <a:lnTo>
                    <a:pt x="198" y="2255"/>
                  </a:lnTo>
                  <a:lnTo>
                    <a:pt x="171" y="2230"/>
                  </a:lnTo>
                  <a:lnTo>
                    <a:pt x="143" y="2203"/>
                  </a:lnTo>
                  <a:lnTo>
                    <a:pt x="118" y="2179"/>
                  </a:lnTo>
                  <a:lnTo>
                    <a:pt x="96" y="2156"/>
                  </a:lnTo>
                  <a:lnTo>
                    <a:pt x="76" y="2135"/>
                  </a:lnTo>
                  <a:lnTo>
                    <a:pt x="61" y="2117"/>
                  </a:lnTo>
                  <a:lnTo>
                    <a:pt x="50" y="2103"/>
                  </a:lnTo>
                  <a:lnTo>
                    <a:pt x="46" y="2097"/>
                  </a:lnTo>
                  <a:lnTo>
                    <a:pt x="44" y="2093"/>
                  </a:lnTo>
                  <a:lnTo>
                    <a:pt x="43" y="2090"/>
                  </a:lnTo>
                  <a:lnTo>
                    <a:pt x="43" y="2088"/>
                  </a:lnTo>
                  <a:close/>
                  <a:moveTo>
                    <a:pt x="428" y="2410"/>
                  </a:moveTo>
                  <a:lnTo>
                    <a:pt x="399" y="2384"/>
                  </a:lnTo>
                  <a:lnTo>
                    <a:pt x="374" y="2359"/>
                  </a:lnTo>
                  <a:lnTo>
                    <a:pt x="352" y="2336"/>
                  </a:lnTo>
                  <a:lnTo>
                    <a:pt x="332" y="2316"/>
                  </a:lnTo>
                  <a:lnTo>
                    <a:pt x="316" y="2297"/>
                  </a:lnTo>
                  <a:lnTo>
                    <a:pt x="305" y="2284"/>
                  </a:lnTo>
                  <a:lnTo>
                    <a:pt x="301" y="2277"/>
                  </a:lnTo>
                  <a:lnTo>
                    <a:pt x="299" y="2273"/>
                  </a:lnTo>
                  <a:lnTo>
                    <a:pt x="298" y="2270"/>
                  </a:lnTo>
                  <a:lnTo>
                    <a:pt x="298" y="2267"/>
                  </a:lnTo>
                  <a:lnTo>
                    <a:pt x="300" y="2267"/>
                  </a:lnTo>
                  <a:lnTo>
                    <a:pt x="302" y="2267"/>
                  </a:lnTo>
                  <a:lnTo>
                    <a:pt x="307" y="2270"/>
                  </a:lnTo>
                  <a:lnTo>
                    <a:pt x="312" y="2272"/>
                  </a:lnTo>
                  <a:lnTo>
                    <a:pt x="326" y="2282"/>
                  </a:lnTo>
                  <a:lnTo>
                    <a:pt x="344" y="2295"/>
                  </a:lnTo>
                  <a:lnTo>
                    <a:pt x="366" y="2313"/>
                  </a:lnTo>
                  <a:lnTo>
                    <a:pt x="390" y="2332"/>
                  </a:lnTo>
                  <a:lnTo>
                    <a:pt x="417" y="2356"/>
                  </a:lnTo>
                  <a:lnTo>
                    <a:pt x="445" y="2382"/>
                  </a:lnTo>
                  <a:lnTo>
                    <a:pt x="473" y="2407"/>
                  </a:lnTo>
                  <a:lnTo>
                    <a:pt x="498" y="2432"/>
                  </a:lnTo>
                  <a:lnTo>
                    <a:pt x="522" y="2455"/>
                  </a:lnTo>
                  <a:lnTo>
                    <a:pt x="540" y="2476"/>
                  </a:lnTo>
                  <a:lnTo>
                    <a:pt x="557" y="2494"/>
                  </a:lnTo>
                  <a:lnTo>
                    <a:pt x="568" y="2507"/>
                  </a:lnTo>
                  <a:lnTo>
                    <a:pt x="572" y="2513"/>
                  </a:lnTo>
                  <a:lnTo>
                    <a:pt x="575" y="2518"/>
                  </a:lnTo>
                  <a:lnTo>
                    <a:pt x="576" y="2521"/>
                  </a:lnTo>
                  <a:lnTo>
                    <a:pt x="576" y="2523"/>
                  </a:lnTo>
                  <a:lnTo>
                    <a:pt x="573" y="2523"/>
                  </a:lnTo>
                  <a:lnTo>
                    <a:pt x="571" y="2523"/>
                  </a:lnTo>
                  <a:lnTo>
                    <a:pt x="567" y="2521"/>
                  </a:lnTo>
                  <a:lnTo>
                    <a:pt x="561" y="2519"/>
                  </a:lnTo>
                  <a:lnTo>
                    <a:pt x="547" y="2509"/>
                  </a:lnTo>
                  <a:lnTo>
                    <a:pt x="528" y="2496"/>
                  </a:lnTo>
                  <a:lnTo>
                    <a:pt x="506" y="2479"/>
                  </a:lnTo>
                  <a:lnTo>
                    <a:pt x="482" y="2458"/>
                  </a:lnTo>
                  <a:lnTo>
                    <a:pt x="455" y="2435"/>
                  </a:lnTo>
                  <a:lnTo>
                    <a:pt x="428" y="2410"/>
                  </a:lnTo>
                  <a:close/>
                  <a:moveTo>
                    <a:pt x="348" y="2229"/>
                  </a:moveTo>
                  <a:lnTo>
                    <a:pt x="375" y="2254"/>
                  </a:lnTo>
                  <a:lnTo>
                    <a:pt x="399" y="2278"/>
                  </a:lnTo>
                  <a:lnTo>
                    <a:pt x="420" y="2300"/>
                  </a:lnTo>
                  <a:lnTo>
                    <a:pt x="439" y="2320"/>
                  </a:lnTo>
                  <a:lnTo>
                    <a:pt x="454" y="2338"/>
                  </a:lnTo>
                  <a:lnTo>
                    <a:pt x="465" y="2351"/>
                  </a:lnTo>
                  <a:lnTo>
                    <a:pt x="469" y="2357"/>
                  </a:lnTo>
                  <a:lnTo>
                    <a:pt x="471" y="2361"/>
                  </a:lnTo>
                  <a:lnTo>
                    <a:pt x="472" y="2364"/>
                  </a:lnTo>
                  <a:lnTo>
                    <a:pt x="472" y="2367"/>
                  </a:lnTo>
                  <a:lnTo>
                    <a:pt x="471" y="2368"/>
                  </a:lnTo>
                  <a:lnTo>
                    <a:pt x="468" y="2368"/>
                  </a:lnTo>
                  <a:lnTo>
                    <a:pt x="463" y="2366"/>
                  </a:lnTo>
                  <a:lnTo>
                    <a:pt x="458" y="2363"/>
                  </a:lnTo>
                  <a:lnTo>
                    <a:pt x="444" y="2355"/>
                  </a:lnTo>
                  <a:lnTo>
                    <a:pt x="427" y="2341"/>
                  </a:lnTo>
                  <a:lnTo>
                    <a:pt x="406" y="2325"/>
                  </a:lnTo>
                  <a:lnTo>
                    <a:pt x="383" y="2305"/>
                  </a:lnTo>
                  <a:lnTo>
                    <a:pt x="357" y="2283"/>
                  </a:lnTo>
                  <a:lnTo>
                    <a:pt x="330" y="2257"/>
                  </a:lnTo>
                  <a:lnTo>
                    <a:pt x="303" y="2233"/>
                  </a:lnTo>
                  <a:lnTo>
                    <a:pt x="279" y="2209"/>
                  </a:lnTo>
                  <a:lnTo>
                    <a:pt x="257" y="2187"/>
                  </a:lnTo>
                  <a:lnTo>
                    <a:pt x="239" y="2166"/>
                  </a:lnTo>
                  <a:lnTo>
                    <a:pt x="224" y="2149"/>
                  </a:lnTo>
                  <a:lnTo>
                    <a:pt x="213" y="2135"/>
                  </a:lnTo>
                  <a:lnTo>
                    <a:pt x="209" y="2129"/>
                  </a:lnTo>
                  <a:lnTo>
                    <a:pt x="207" y="2125"/>
                  </a:lnTo>
                  <a:lnTo>
                    <a:pt x="206" y="2122"/>
                  </a:lnTo>
                  <a:lnTo>
                    <a:pt x="206" y="2120"/>
                  </a:lnTo>
                  <a:lnTo>
                    <a:pt x="208" y="2120"/>
                  </a:lnTo>
                  <a:lnTo>
                    <a:pt x="211" y="2120"/>
                  </a:lnTo>
                  <a:lnTo>
                    <a:pt x="215" y="2121"/>
                  </a:lnTo>
                  <a:lnTo>
                    <a:pt x="220" y="2124"/>
                  </a:lnTo>
                  <a:lnTo>
                    <a:pt x="234" y="2133"/>
                  </a:lnTo>
                  <a:lnTo>
                    <a:pt x="251" y="2146"/>
                  </a:lnTo>
                  <a:lnTo>
                    <a:pt x="272" y="2163"/>
                  </a:lnTo>
                  <a:lnTo>
                    <a:pt x="295" y="2182"/>
                  </a:lnTo>
                  <a:lnTo>
                    <a:pt x="321" y="2204"/>
                  </a:lnTo>
                  <a:lnTo>
                    <a:pt x="348" y="2229"/>
                  </a:lnTo>
                  <a:close/>
                  <a:moveTo>
                    <a:pt x="384" y="2220"/>
                  </a:moveTo>
                  <a:lnTo>
                    <a:pt x="383" y="2221"/>
                  </a:lnTo>
                  <a:lnTo>
                    <a:pt x="379" y="2220"/>
                  </a:lnTo>
                  <a:lnTo>
                    <a:pt x="375" y="2219"/>
                  </a:lnTo>
                  <a:lnTo>
                    <a:pt x="370" y="2217"/>
                  </a:lnTo>
                  <a:lnTo>
                    <a:pt x="357" y="2208"/>
                  </a:lnTo>
                  <a:lnTo>
                    <a:pt x="340" y="2196"/>
                  </a:lnTo>
                  <a:lnTo>
                    <a:pt x="320" y="2179"/>
                  </a:lnTo>
                  <a:lnTo>
                    <a:pt x="298" y="2160"/>
                  </a:lnTo>
                  <a:lnTo>
                    <a:pt x="273" y="2139"/>
                  </a:lnTo>
                  <a:lnTo>
                    <a:pt x="248" y="2115"/>
                  </a:lnTo>
                  <a:lnTo>
                    <a:pt x="223" y="2091"/>
                  </a:lnTo>
                  <a:lnTo>
                    <a:pt x="200" y="2068"/>
                  </a:lnTo>
                  <a:lnTo>
                    <a:pt x="179" y="2047"/>
                  </a:lnTo>
                  <a:lnTo>
                    <a:pt x="161" y="2027"/>
                  </a:lnTo>
                  <a:lnTo>
                    <a:pt x="147" y="2010"/>
                  </a:lnTo>
                  <a:lnTo>
                    <a:pt x="137" y="1996"/>
                  </a:lnTo>
                  <a:lnTo>
                    <a:pt x="132" y="1992"/>
                  </a:lnTo>
                  <a:lnTo>
                    <a:pt x="130" y="1987"/>
                  </a:lnTo>
                  <a:lnTo>
                    <a:pt x="129" y="1984"/>
                  </a:lnTo>
                  <a:lnTo>
                    <a:pt x="130" y="1982"/>
                  </a:lnTo>
                  <a:lnTo>
                    <a:pt x="131" y="1981"/>
                  </a:lnTo>
                  <a:lnTo>
                    <a:pt x="134" y="1981"/>
                  </a:lnTo>
                  <a:lnTo>
                    <a:pt x="138" y="1983"/>
                  </a:lnTo>
                  <a:lnTo>
                    <a:pt x="143" y="1985"/>
                  </a:lnTo>
                  <a:lnTo>
                    <a:pt x="156" y="1994"/>
                  </a:lnTo>
                  <a:lnTo>
                    <a:pt x="173" y="2006"/>
                  </a:lnTo>
                  <a:lnTo>
                    <a:pt x="193" y="2022"/>
                  </a:lnTo>
                  <a:lnTo>
                    <a:pt x="215" y="2041"/>
                  </a:lnTo>
                  <a:lnTo>
                    <a:pt x="239" y="2063"/>
                  </a:lnTo>
                  <a:lnTo>
                    <a:pt x="266" y="2086"/>
                  </a:lnTo>
                  <a:lnTo>
                    <a:pt x="291" y="2111"/>
                  </a:lnTo>
                  <a:lnTo>
                    <a:pt x="314" y="2134"/>
                  </a:lnTo>
                  <a:lnTo>
                    <a:pt x="335" y="2156"/>
                  </a:lnTo>
                  <a:lnTo>
                    <a:pt x="353" y="2175"/>
                  </a:lnTo>
                  <a:lnTo>
                    <a:pt x="367" y="2191"/>
                  </a:lnTo>
                  <a:lnTo>
                    <a:pt x="377" y="2204"/>
                  </a:lnTo>
                  <a:lnTo>
                    <a:pt x="380" y="2210"/>
                  </a:lnTo>
                  <a:lnTo>
                    <a:pt x="383" y="2214"/>
                  </a:lnTo>
                  <a:lnTo>
                    <a:pt x="384" y="2218"/>
                  </a:lnTo>
                  <a:lnTo>
                    <a:pt x="384" y="2220"/>
                  </a:lnTo>
                  <a:close/>
                  <a:moveTo>
                    <a:pt x="180" y="1982"/>
                  </a:moveTo>
                  <a:lnTo>
                    <a:pt x="155" y="1958"/>
                  </a:lnTo>
                  <a:lnTo>
                    <a:pt x="133" y="1936"/>
                  </a:lnTo>
                  <a:lnTo>
                    <a:pt x="113" y="1915"/>
                  </a:lnTo>
                  <a:lnTo>
                    <a:pt x="97" y="1897"/>
                  </a:lnTo>
                  <a:lnTo>
                    <a:pt x="84" y="1880"/>
                  </a:lnTo>
                  <a:lnTo>
                    <a:pt x="74" y="1867"/>
                  </a:lnTo>
                  <a:lnTo>
                    <a:pt x="70" y="1861"/>
                  </a:lnTo>
                  <a:lnTo>
                    <a:pt x="68" y="1858"/>
                  </a:lnTo>
                  <a:lnTo>
                    <a:pt x="67" y="1855"/>
                  </a:lnTo>
                  <a:lnTo>
                    <a:pt x="67" y="1853"/>
                  </a:lnTo>
                  <a:lnTo>
                    <a:pt x="69" y="1851"/>
                  </a:lnTo>
                  <a:lnTo>
                    <a:pt x="72" y="1853"/>
                  </a:lnTo>
                  <a:lnTo>
                    <a:pt x="76" y="1854"/>
                  </a:lnTo>
                  <a:lnTo>
                    <a:pt x="80" y="1856"/>
                  </a:lnTo>
                  <a:lnTo>
                    <a:pt x="94" y="1865"/>
                  </a:lnTo>
                  <a:lnTo>
                    <a:pt x="109" y="1876"/>
                  </a:lnTo>
                  <a:lnTo>
                    <a:pt x="129" y="1891"/>
                  </a:lnTo>
                  <a:lnTo>
                    <a:pt x="150" y="1910"/>
                  </a:lnTo>
                  <a:lnTo>
                    <a:pt x="173" y="1931"/>
                  </a:lnTo>
                  <a:lnTo>
                    <a:pt x="198" y="1953"/>
                  </a:lnTo>
                  <a:lnTo>
                    <a:pt x="222" y="1977"/>
                  </a:lnTo>
                  <a:lnTo>
                    <a:pt x="245" y="1999"/>
                  </a:lnTo>
                  <a:lnTo>
                    <a:pt x="265" y="2020"/>
                  </a:lnTo>
                  <a:lnTo>
                    <a:pt x="281" y="2039"/>
                  </a:lnTo>
                  <a:lnTo>
                    <a:pt x="294" y="2054"/>
                  </a:lnTo>
                  <a:lnTo>
                    <a:pt x="304" y="2068"/>
                  </a:lnTo>
                  <a:lnTo>
                    <a:pt x="308" y="2073"/>
                  </a:lnTo>
                  <a:lnTo>
                    <a:pt x="310" y="2078"/>
                  </a:lnTo>
                  <a:lnTo>
                    <a:pt x="311" y="2080"/>
                  </a:lnTo>
                  <a:lnTo>
                    <a:pt x="310" y="2082"/>
                  </a:lnTo>
                  <a:lnTo>
                    <a:pt x="309" y="2083"/>
                  </a:lnTo>
                  <a:lnTo>
                    <a:pt x="307" y="2083"/>
                  </a:lnTo>
                  <a:lnTo>
                    <a:pt x="302" y="2082"/>
                  </a:lnTo>
                  <a:lnTo>
                    <a:pt x="298" y="2079"/>
                  </a:lnTo>
                  <a:lnTo>
                    <a:pt x="284" y="2071"/>
                  </a:lnTo>
                  <a:lnTo>
                    <a:pt x="269" y="2059"/>
                  </a:lnTo>
                  <a:lnTo>
                    <a:pt x="249" y="2043"/>
                  </a:lnTo>
                  <a:lnTo>
                    <a:pt x="228" y="2026"/>
                  </a:lnTo>
                  <a:lnTo>
                    <a:pt x="205" y="2005"/>
                  </a:lnTo>
                  <a:lnTo>
                    <a:pt x="180" y="1982"/>
                  </a:lnTo>
                  <a:close/>
                  <a:moveTo>
                    <a:pt x="647" y="2393"/>
                  </a:moveTo>
                  <a:lnTo>
                    <a:pt x="646" y="2394"/>
                  </a:lnTo>
                  <a:lnTo>
                    <a:pt x="643" y="2394"/>
                  </a:lnTo>
                  <a:lnTo>
                    <a:pt x="639" y="2393"/>
                  </a:lnTo>
                  <a:lnTo>
                    <a:pt x="633" y="2390"/>
                  </a:lnTo>
                  <a:lnTo>
                    <a:pt x="620" y="2382"/>
                  </a:lnTo>
                  <a:lnTo>
                    <a:pt x="602" y="2370"/>
                  </a:lnTo>
                  <a:lnTo>
                    <a:pt x="582" y="2353"/>
                  </a:lnTo>
                  <a:lnTo>
                    <a:pt x="559" y="2335"/>
                  </a:lnTo>
                  <a:lnTo>
                    <a:pt x="535" y="2314"/>
                  </a:lnTo>
                  <a:lnTo>
                    <a:pt x="508" y="2291"/>
                  </a:lnTo>
                  <a:lnTo>
                    <a:pt x="483" y="2266"/>
                  </a:lnTo>
                  <a:lnTo>
                    <a:pt x="459" y="2243"/>
                  </a:lnTo>
                  <a:lnTo>
                    <a:pt x="438" y="2221"/>
                  </a:lnTo>
                  <a:lnTo>
                    <a:pt x="420" y="2201"/>
                  </a:lnTo>
                  <a:lnTo>
                    <a:pt x="406" y="2185"/>
                  </a:lnTo>
                  <a:lnTo>
                    <a:pt x="396" y="2171"/>
                  </a:lnTo>
                  <a:lnTo>
                    <a:pt x="391" y="2166"/>
                  </a:lnTo>
                  <a:lnTo>
                    <a:pt x="389" y="2161"/>
                  </a:lnTo>
                  <a:lnTo>
                    <a:pt x="388" y="2158"/>
                  </a:lnTo>
                  <a:lnTo>
                    <a:pt x="389" y="2156"/>
                  </a:lnTo>
                  <a:lnTo>
                    <a:pt x="390" y="2155"/>
                  </a:lnTo>
                  <a:lnTo>
                    <a:pt x="394" y="2155"/>
                  </a:lnTo>
                  <a:lnTo>
                    <a:pt x="397" y="2156"/>
                  </a:lnTo>
                  <a:lnTo>
                    <a:pt x="402" y="2159"/>
                  </a:lnTo>
                  <a:lnTo>
                    <a:pt x="416" y="2168"/>
                  </a:lnTo>
                  <a:lnTo>
                    <a:pt x="433" y="2180"/>
                  </a:lnTo>
                  <a:lnTo>
                    <a:pt x="453" y="2196"/>
                  </a:lnTo>
                  <a:lnTo>
                    <a:pt x="476" y="2214"/>
                  </a:lnTo>
                  <a:lnTo>
                    <a:pt x="501" y="2236"/>
                  </a:lnTo>
                  <a:lnTo>
                    <a:pt x="527" y="2260"/>
                  </a:lnTo>
                  <a:lnTo>
                    <a:pt x="552" y="2284"/>
                  </a:lnTo>
                  <a:lnTo>
                    <a:pt x="577" y="2307"/>
                  </a:lnTo>
                  <a:lnTo>
                    <a:pt x="598" y="2329"/>
                  </a:lnTo>
                  <a:lnTo>
                    <a:pt x="615" y="2348"/>
                  </a:lnTo>
                  <a:lnTo>
                    <a:pt x="631" y="2364"/>
                  </a:lnTo>
                  <a:lnTo>
                    <a:pt x="641" y="2379"/>
                  </a:lnTo>
                  <a:lnTo>
                    <a:pt x="644" y="2384"/>
                  </a:lnTo>
                  <a:lnTo>
                    <a:pt x="646" y="2389"/>
                  </a:lnTo>
                  <a:lnTo>
                    <a:pt x="647" y="2392"/>
                  </a:lnTo>
                  <a:lnTo>
                    <a:pt x="647" y="2393"/>
                  </a:lnTo>
                  <a:close/>
                  <a:moveTo>
                    <a:pt x="126" y="1857"/>
                  </a:moveTo>
                  <a:lnTo>
                    <a:pt x="102" y="1835"/>
                  </a:lnTo>
                  <a:lnTo>
                    <a:pt x="81" y="1813"/>
                  </a:lnTo>
                  <a:lnTo>
                    <a:pt x="63" y="1793"/>
                  </a:lnTo>
                  <a:lnTo>
                    <a:pt x="46" y="1774"/>
                  </a:lnTo>
                  <a:lnTo>
                    <a:pt x="34" y="1759"/>
                  </a:lnTo>
                  <a:lnTo>
                    <a:pt x="24" y="1747"/>
                  </a:lnTo>
                  <a:lnTo>
                    <a:pt x="22" y="1741"/>
                  </a:lnTo>
                  <a:lnTo>
                    <a:pt x="20" y="1737"/>
                  </a:lnTo>
                  <a:lnTo>
                    <a:pt x="19" y="1733"/>
                  </a:lnTo>
                  <a:lnTo>
                    <a:pt x="19" y="1731"/>
                  </a:lnTo>
                  <a:lnTo>
                    <a:pt x="21" y="1731"/>
                  </a:lnTo>
                  <a:lnTo>
                    <a:pt x="23" y="1731"/>
                  </a:lnTo>
                  <a:lnTo>
                    <a:pt x="26" y="1732"/>
                  </a:lnTo>
                  <a:lnTo>
                    <a:pt x="32" y="1734"/>
                  </a:lnTo>
                  <a:lnTo>
                    <a:pt x="44" y="1743"/>
                  </a:lnTo>
                  <a:lnTo>
                    <a:pt x="59" y="1754"/>
                  </a:lnTo>
                  <a:lnTo>
                    <a:pt x="77" y="1769"/>
                  </a:lnTo>
                  <a:lnTo>
                    <a:pt x="98" y="1786"/>
                  </a:lnTo>
                  <a:lnTo>
                    <a:pt x="120" y="1807"/>
                  </a:lnTo>
                  <a:lnTo>
                    <a:pt x="144" y="1829"/>
                  </a:lnTo>
                  <a:lnTo>
                    <a:pt x="168" y="1851"/>
                  </a:lnTo>
                  <a:lnTo>
                    <a:pt x="188" y="1873"/>
                  </a:lnTo>
                  <a:lnTo>
                    <a:pt x="207" y="1893"/>
                  </a:lnTo>
                  <a:lnTo>
                    <a:pt x="224" y="1911"/>
                  </a:lnTo>
                  <a:lnTo>
                    <a:pt x="236" y="1926"/>
                  </a:lnTo>
                  <a:lnTo>
                    <a:pt x="246" y="1940"/>
                  </a:lnTo>
                  <a:lnTo>
                    <a:pt x="248" y="1944"/>
                  </a:lnTo>
                  <a:lnTo>
                    <a:pt x="250" y="1949"/>
                  </a:lnTo>
                  <a:lnTo>
                    <a:pt x="251" y="1952"/>
                  </a:lnTo>
                  <a:lnTo>
                    <a:pt x="251" y="1953"/>
                  </a:lnTo>
                  <a:lnTo>
                    <a:pt x="249" y="1954"/>
                  </a:lnTo>
                  <a:lnTo>
                    <a:pt x="247" y="1954"/>
                  </a:lnTo>
                  <a:lnTo>
                    <a:pt x="244" y="1953"/>
                  </a:lnTo>
                  <a:lnTo>
                    <a:pt x="238" y="1951"/>
                  </a:lnTo>
                  <a:lnTo>
                    <a:pt x="226" y="1943"/>
                  </a:lnTo>
                  <a:lnTo>
                    <a:pt x="211" y="1932"/>
                  </a:lnTo>
                  <a:lnTo>
                    <a:pt x="193" y="1917"/>
                  </a:lnTo>
                  <a:lnTo>
                    <a:pt x="172" y="1900"/>
                  </a:lnTo>
                  <a:lnTo>
                    <a:pt x="150" y="1879"/>
                  </a:lnTo>
                  <a:lnTo>
                    <a:pt x="126" y="1857"/>
                  </a:lnTo>
                  <a:close/>
                  <a:moveTo>
                    <a:pt x="460" y="2124"/>
                  </a:moveTo>
                  <a:lnTo>
                    <a:pt x="484" y="2148"/>
                  </a:lnTo>
                  <a:lnTo>
                    <a:pt x="506" y="2170"/>
                  </a:lnTo>
                  <a:lnTo>
                    <a:pt x="527" y="2191"/>
                  </a:lnTo>
                  <a:lnTo>
                    <a:pt x="544" y="2210"/>
                  </a:lnTo>
                  <a:lnTo>
                    <a:pt x="558" y="2225"/>
                  </a:lnTo>
                  <a:lnTo>
                    <a:pt x="567" y="2239"/>
                  </a:lnTo>
                  <a:lnTo>
                    <a:pt x="570" y="2244"/>
                  </a:lnTo>
                  <a:lnTo>
                    <a:pt x="572" y="2249"/>
                  </a:lnTo>
                  <a:lnTo>
                    <a:pt x="573" y="2252"/>
                  </a:lnTo>
                  <a:lnTo>
                    <a:pt x="573" y="2254"/>
                  </a:lnTo>
                  <a:lnTo>
                    <a:pt x="572" y="2255"/>
                  </a:lnTo>
                  <a:lnTo>
                    <a:pt x="569" y="2255"/>
                  </a:lnTo>
                  <a:lnTo>
                    <a:pt x="565" y="2253"/>
                  </a:lnTo>
                  <a:lnTo>
                    <a:pt x="560" y="2251"/>
                  </a:lnTo>
                  <a:lnTo>
                    <a:pt x="547" y="2243"/>
                  </a:lnTo>
                  <a:lnTo>
                    <a:pt x="530" y="2231"/>
                  </a:lnTo>
                  <a:lnTo>
                    <a:pt x="512" y="2217"/>
                  </a:lnTo>
                  <a:lnTo>
                    <a:pt x="490" y="2198"/>
                  </a:lnTo>
                  <a:lnTo>
                    <a:pt x="465" y="2178"/>
                  </a:lnTo>
                  <a:lnTo>
                    <a:pt x="441" y="2155"/>
                  </a:lnTo>
                  <a:lnTo>
                    <a:pt x="416" y="2132"/>
                  </a:lnTo>
                  <a:lnTo>
                    <a:pt x="394" y="2108"/>
                  </a:lnTo>
                  <a:lnTo>
                    <a:pt x="373" y="2088"/>
                  </a:lnTo>
                  <a:lnTo>
                    <a:pt x="356" y="2069"/>
                  </a:lnTo>
                  <a:lnTo>
                    <a:pt x="342" y="2052"/>
                  </a:lnTo>
                  <a:lnTo>
                    <a:pt x="333" y="2039"/>
                  </a:lnTo>
                  <a:lnTo>
                    <a:pt x="330" y="2035"/>
                  </a:lnTo>
                  <a:lnTo>
                    <a:pt x="327" y="2030"/>
                  </a:lnTo>
                  <a:lnTo>
                    <a:pt x="326" y="2027"/>
                  </a:lnTo>
                  <a:lnTo>
                    <a:pt x="326" y="2025"/>
                  </a:lnTo>
                  <a:lnTo>
                    <a:pt x="329" y="2024"/>
                  </a:lnTo>
                  <a:lnTo>
                    <a:pt x="331" y="2024"/>
                  </a:lnTo>
                  <a:lnTo>
                    <a:pt x="335" y="2026"/>
                  </a:lnTo>
                  <a:lnTo>
                    <a:pt x="340" y="2028"/>
                  </a:lnTo>
                  <a:lnTo>
                    <a:pt x="353" y="2036"/>
                  </a:lnTo>
                  <a:lnTo>
                    <a:pt x="369" y="2048"/>
                  </a:lnTo>
                  <a:lnTo>
                    <a:pt x="388" y="2063"/>
                  </a:lnTo>
                  <a:lnTo>
                    <a:pt x="410" y="2081"/>
                  </a:lnTo>
                  <a:lnTo>
                    <a:pt x="434" y="2102"/>
                  </a:lnTo>
                  <a:lnTo>
                    <a:pt x="460" y="2124"/>
                  </a:lnTo>
                  <a:close/>
                  <a:moveTo>
                    <a:pt x="387" y="2028"/>
                  </a:moveTo>
                  <a:lnTo>
                    <a:pt x="363" y="2006"/>
                  </a:lnTo>
                  <a:lnTo>
                    <a:pt x="342" y="1984"/>
                  </a:lnTo>
                  <a:lnTo>
                    <a:pt x="322" y="1964"/>
                  </a:lnTo>
                  <a:lnTo>
                    <a:pt x="305" y="1945"/>
                  </a:lnTo>
                  <a:lnTo>
                    <a:pt x="293" y="1930"/>
                  </a:lnTo>
                  <a:lnTo>
                    <a:pt x="283" y="1917"/>
                  </a:lnTo>
                  <a:lnTo>
                    <a:pt x="280" y="1911"/>
                  </a:lnTo>
                  <a:lnTo>
                    <a:pt x="279" y="1907"/>
                  </a:lnTo>
                  <a:lnTo>
                    <a:pt x="278" y="1904"/>
                  </a:lnTo>
                  <a:lnTo>
                    <a:pt x="278" y="1902"/>
                  </a:lnTo>
                  <a:lnTo>
                    <a:pt x="280" y="1901"/>
                  </a:lnTo>
                  <a:lnTo>
                    <a:pt x="282" y="1901"/>
                  </a:lnTo>
                  <a:lnTo>
                    <a:pt x="286" y="1902"/>
                  </a:lnTo>
                  <a:lnTo>
                    <a:pt x="291" y="1904"/>
                  </a:lnTo>
                  <a:lnTo>
                    <a:pt x="303" y="1912"/>
                  </a:lnTo>
                  <a:lnTo>
                    <a:pt x="319" y="1924"/>
                  </a:lnTo>
                  <a:lnTo>
                    <a:pt x="337" y="1939"/>
                  </a:lnTo>
                  <a:lnTo>
                    <a:pt x="358" y="1956"/>
                  </a:lnTo>
                  <a:lnTo>
                    <a:pt x="382" y="1976"/>
                  </a:lnTo>
                  <a:lnTo>
                    <a:pt x="406" y="1998"/>
                  </a:lnTo>
                  <a:lnTo>
                    <a:pt x="429" y="2020"/>
                  </a:lnTo>
                  <a:lnTo>
                    <a:pt x="451" y="2042"/>
                  </a:lnTo>
                  <a:lnTo>
                    <a:pt x="470" y="2062"/>
                  </a:lnTo>
                  <a:lnTo>
                    <a:pt x="486" y="2080"/>
                  </a:lnTo>
                  <a:lnTo>
                    <a:pt x="500" y="2096"/>
                  </a:lnTo>
                  <a:lnTo>
                    <a:pt x="508" y="2108"/>
                  </a:lnTo>
                  <a:lnTo>
                    <a:pt x="512" y="2114"/>
                  </a:lnTo>
                  <a:lnTo>
                    <a:pt x="514" y="2118"/>
                  </a:lnTo>
                  <a:lnTo>
                    <a:pt x="515" y="2121"/>
                  </a:lnTo>
                  <a:lnTo>
                    <a:pt x="514" y="2123"/>
                  </a:lnTo>
                  <a:lnTo>
                    <a:pt x="513" y="2124"/>
                  </a:lnTo>
                  <a:lnTo>
                    <a:pt x="509" y="2124"/>
                  </a:lnTo>
                  <a:lnTo>
                    <a:pt x="506" y="2123"/>
                  </a:lnTo>
                  <a:lnTo>
                    <a:pt x="502" y="2121"/>
                  </a:lnTo>
                  <a:lnTo>
                    <a:pt x="489" y="2113"/>
                  </a:lnTo>
                  <a:lnTo>
                    <a:pt x="473" y="2102"/>
                  </a:lnTo>
                  <a:lnTo>
                    <a:pt x="454" y="2088"/>
                  </a:lnTo>
                  <a:lnTo>
                    <a:pt x="433" y="2070"/>
                  </a:lnTo>
                  <a:lnTo>
                    <a:pt x="410" y="2050"/>
                  </a:lnTo>
                  <a:lnTo>
                    <a:pt x="387" y="2028"/>
                  </a:lnTo>
                  <a:close/>
                  <a:moveTo>
                    <a:pt x="347" y="1910"/>
                  </a:moveTo>
                  <a:lnTo>
                    <a:pt x="324" y="1888"/>
                  </a:lnTo>
                  <a:lnTo>
                    <a:pt x="303" y="1867"/>
                  </a:lnTo>
                  <a:lnTo>
                    <a:pt x="286" y="1847"/>
                  </a:lnTo>
                  <a:lnTo>
                    <a:pt x="269" y="1829"/>
                  </a:lnTo>
                  <a:lnTo>
                    <a:pt x="257" y="1814"/>
                  </a:lnTo>
                  <a:lnTo>
                    <a:pt x="248" y="1802"/>
                  </a:lnTo>
                  <a:lnTo>
                    <a:pt x="246" y="1797"/>
                  </a:lnTo>
                  <a:lnTo>
                    <a:pt x="244" y="1793"/>
                  </a:lnTo>
                  <a:lnTo>
                    <a:pt x="243" y="1790"/>
                  </a:lnTo>
                  <a:lnTo>
                    <a:pt x="244" y="1787"/>
                  </a:lnTo>
                  <a:lnTo>
                    <a:pt x="245" y="1786"/>
                  </a:lnTo>
                  <a:lnTo>
                    <a:pt x="247" y="1786"/>
                  </a:lnTo>
                  <a:lnTo>
                    <a:pt x="251" y="1787"/>
                  </a:lnTo>
                  <a:lnTo>
                    <a:pt x="256" y="1790"/>
                  </a:lnTo>
                  <a:lnTo>
                    <a:pt x="268" y="1797"/>
                  </a:lnTo>
                  <a:lnTo>
                    <a:pt x="282" y="1808"/>
                  </a:lnTo>
                  <a:lnTo>
                    <a:pt x="301" y="1822"/>
                  </a:lnTo>
                  <a:lnTo>
                    <a:pt x="321" y="1839"/>
                  </a:lnTo>
                  <a:lnTo>
                    <a:pt x="342" y="1858"/>
                  </a:lnTo>
                  <a:lnTo>
                    <a:pt x="365" y="1879"/>
                  </a:lnTo>
                  <a:lnTo>
                    <a:pt x="388" y="1901"/>
                  </a:lnTo>
                  <a:lnTo>
                    <a:pt x="408" y="1922"/>
                  </a:lnTo>
                  <a:lnTo>
                    <a:pt x="427" y="1942"/>
                  </a:lnTo>
                  <a:lnTo>
                    <a:pt x="442" y="1958"/>
                  </a:lnTo>
                  <a:lnTo>
                    <a:pt x="455" y="1974"/>
                  </a:lnTo>
                  <a:lnTo>
                    <a:pt x="464" y="1987"/>
                  </a:lnTo>
                  <a:lnTo>
                    <a:pt x="466" y="1992"/>
                  </a:lnTo>
                  <a:lnTo>
                    <a:pt x="469" y="1996"/>
                  </a:lnTo>
                  <a:lnTo>
                    <a:pt x="470" y="1999"/>
                  </a:lnTo>
                  <a:lnTo>
                    <a:pt x="470" y="2000"/>
                  </a:lnTo>
                  <a:lnTo>
                    <a:pt x="468" y="2001"/>
                  </a:lnTo>
                  <a:lnTo>
                    <a:pt x="465" y="2001"/>
                  </a:lnTo>
                  <a:lnTo>
                    <a:pt x="462" y="2000"/>
                  </a:lnTo>
                  <a:lnTo>
                    <a:pt x="457" y="1998"/>
                  </a:lnTo>
                  <a:lnTo>
                    <a:pt x="444" y="1992"/>
                  </a:lnTo>
                  <a:lnTo>
                    <a:pt x="429" y="1981"/>
                  </a:lnTo>
                  <a:lnTo>
                    <a:pt x="411" y="1966"/>
                  </a:lnTo>
                  <a:lnTo>
                    <a:pt x="391" y="1950"/>
                  </a:lnTo>
                  <a:lnTo>
                    <a:pt x="369" y="1931"/>
                  </a:lnTo>
                  <a:lnTo>
                    <a:pt x="347" y="1910"/>
                  </a:lnTo>
                  <a:close/>
                  <a:moveTo>
                    <a:pt x="320" y="1800"/>
                  </a:moveTo>
                  <a:lnTo>
                    <a:pt x="299" y="1779"/>
                  </a:lnTo>
                  <a:lnTo>
                    <a:pt x="279" y="1758"/>
                  </a:lnTo>
                  <a:lnTo>
                    <a:pt x="261" y="1739"/>
                  </a:lnTo>
                  <a:lnTo>
                    <a:pt x="246" y="1722"/>
                  </a:lnTo>
                  <a:lnTo>
                    <a:pt x="235" y="1707"/>
                  </a:lnTo>
                  <a:lnTo>
                    <a:pt x="226" y="1695"/>
                  </a:lnTo>
                  <a:lnTo>
                    <a:pt x="223" y="1690"/>
                  </a:lnTo>
                  <a:lnTo>
                    <a:pt x="222" y="1686"/>
                  </a:lnTo>
                  <a:lnTo>
                    <a:pt x="220" y="1683"/>
                  </a:lnTo>
                  <a:lnTo>
                    <a:pt x="222" y="1681"/>
                  </a:lnTo>
                  <a:lnTo>
                    <a:pt x="223" y="1680"/>
                  </a:lnTo>
                  <a:lnTo>
                    <a:pt x="225" y="1680"/>
                  </a:lnTo>
                  <a:lnTo>
                    <a:pt x="229" y="1681"/>
                  </a:lnTo>
                  <a:lnTo>
                    <a:pt x="234" y="1684"/>
                  </a:lnTo>
                  <a:lnTo>
                    <a:pt x="245" y="1690"/>
                  </a:lnTo>
                  <a:lnTo>
                    <a:pt x="259" y="1700"/>
                  </a:lnTo>
                  <a:lnTo>
                    <a:pt x="277" y="1713"/>
                  </a:lnTo>
                  <a:lnTo>
                    <a:pt x="297" y="1730"/>
                  </a:lnTo>
                  <a:lnTo>
                    <a:pt x="318" y="1749"/>
                  </a:lnTo>
                  <a:lnTo>
                    <a:pt x="340" y="1769"/>
                  </a:lnTo>
                  <a:lnTo>
                    <a:pt x="361" y="1790"/>
                  </a:lnTo>
                  <a:lnTo>
                    <a:pt x="380" y="1811"/>
                  </a:lnTo>
                  <a:lnTo>
                    <a:pt x="398" y="1829"/>
                  </a:lnTo>
                  <a:lnTo>
                    <a:pt x="412" y="1846"/>
                  </a:lnTo>
                  <a:lnTo>
                    <a:pt x="425" y="1860"/>
                  </a:lnTo>
                  <a:lnTo>
                    <a:pt x="433" y="1872"/>
                  </a:lnTo>
                  <a:lnTo>
                    <a:pt x="436" y="1877"/>
                  </a:lnTo>
                  <a:lnTo>
                    <a:pt x="438" y="1881"/>
                  </a:lnTo>
                  <a:lnTo>
                    <a:pt x="438" y="1885"/>
                  </a:lnTo>
                  <a:lnTo>
                    <a:pt x="438" y="1887"/>
                  </a:lnTo>
                  <a:lnTo>
                    <a:pt x="437" y="1887"/>
                  </a:lnTo>
                  <a:lnTo>
                    <a:pt x="433" y="1887"/>
                  </a:lnTo>
                  <a:lnTo>
                    <a:pt x="430" y="1887"/>
                  </a:lnTo>
                  <a:lnTo>
                    <a:pt x="426" y="1885"/>
                  </a:lnTo>
                  <a:lnTo>
                    <a:pt x="413" y="1877"/>
                  </a:lnTo>
                  <a:lnTo>
                    <a:pt x="399" y="1867"/>
                  </a:lnTo>
                  <a:lnTo>
                    <a:pt x="383" y="1854"/>
                  </a:lnTo>
                  <a:lnTo>
                    <a:pt x="363" y="1838"/>
                  </a:lnTo>
                  <a:lnTo>
                    <a:pt x="342" y="1819"/>
                  </a:lnTo>
                  <a:lnTo>
                    <a:pt x="320" y="1800"/>
                  </a:lnTo>
                  <a:close/>
                  <a:moveTo>
                    <a:pt x="307" y="1696"/>
                  </a:moveTo>
                  <a:lnTo>
                    <a:pt x="286" y="1676"/>
                  </a:lnTo>
                  <a:lnTo>
                    <a:pt x="267" y="1656"/>
                  </a:lnTo>
                  <a:lnTo>
                    <a:pt x="250" y="1638"/>
                  </a:lnTo>
                  <a:lnTo>
                    <a:pt x="236" y="1622"/>
                  </a:lnTo>
                  <a:lnTo>
                    <a:pt x="225" y="1608"/>
                  </a:lnTo>
                  <a:lnTo>
                    <a:pt x="217" y="1595"/>
                  </a:lnTo>
                  <a:lnTo>
                    <a:pt x="214" y="1591"/>
                  </a:lnTo>
                  <a:lnTo>
                    <a:pt x="213" y="1587"/>
                  </a:lnTo>
                  <a:lnTo>
                    <a:pt x="212" y="1584"/>
                  </a:lnTo>
                  <a:lnTo>
                    <a:pt x="213" y="1582"/>
                  </a:lnTo>
                  <a:lnTo>
                    <a:pt x="214" y="1581"/>
                  </a:lnTo>
                  <a:lnTo>
                    <a:pt x="216" y="1581"/>
                  </a:lnTo>
                  <a:lnTo>
                    <a:pt x="219" y="1582"/>
                  </a:lnTo>
                  <a:lnTo>
                    <a:pt x="224" y="1583"/>
                  </a:lnTo>
                  <a:lnTo>
                    <a:pt x="235" y="1590"/>
                  </a:lnTo>
                  <a:lnTo>
                    <a:pt x="249" y="1600"/>
                  </a:lnTo>
                  <a:lnTo>
                    <a:pt x="266" y="1613"/>
                  </a:lnTo>
                  <a:lnTo>
                    <a:pt x="284" y="1629"/>
                  </a:lnTo>
                  <a:lnTo>
                    <a:pt x="304" y="1646"/>
                  </a:lnTo>
                  <a:lnTo>
                    <a:pt x="325" y="1666"/>
                  </a:lnTo>
                  <a:lnTo>
                    <a:pt x="346" y="1687"/>
                  </a:lnTo>
                  <a:lnTo>
                    <a:pt x="365" y="1706"/>
                  </a:lnTo>
                  <a:lnTo>
                    <a:pt x="382" y="1725"/>
                  </a:lnTo>
                  <a:lnTo>
                    <a:pt x="396" y="1741"/>
                  </a:lnTo>
                  <a:lnTo>
                    <a:pt x="408" y="1754"/>
                  </a:lnTo>
                  <a:lnTo>
                    <a:pt x="416" y="1766"/>
                  </a:lnTo>
                  <a:lnTo>
                    <a:pt x="418" y="1771"/>
                  </a:lnTo>
                  <a:lnTo>
                    <a:pt x="420" y="1775"/>
                  </a:lnTo>
                  <a:lnTo>
                    <a:pt x="420" y="1779"/>
                  </a:lnTo>
                  <a:lnTo>
                    <a:pt x="420" y="1781"/>
                  </a:lnTo>
                  <a:lnTo>
                    <a:pt x="419" y="1781"/>
                  </a:lnTo>
                  <a:lnTo>
                    <a:pt x="416" y="1781"/>
                  </a:lnTo>
                  <a:lnTo>
                    <a:pt x="412" y="1781"/>
                  </a:lnTo>
                  <a:lnTo>
                    <a:pt x="408" y="1779"/>
                  </a:lnTo>
                  <a:lnTo>
                    <a:pt x="397" y="1772"/>
                  </a:lnTo>
                  <a:lnTo>
                    <a:pt x="383" y="1762"/>
                  </a:lnTo>
                  <a:lnTo>
                    <a:pt x="366" y="1749"/>
                  </a:lnTo>
                  <a:lnTo>
                    <a:pt x="348" y="1733"/>
                  </a:lnTo>
                  <a:lnTo>
                    <a:pt x="327" y="1716"/>
                  </a:lnTo>
                  <a:lnTo>
                    <a:pt x="307" y="1696"/>
                  </a:lnTo>
                  <a:close/>
                  <a:moveTo>
                    <a:pt x="216" y="1491"/>
                  </a:moveTo>
                  <a:lnTo>
                    <a:pt x="217" y="1490"/>
                  </a:lnTo>
                  <a:lnTo>
                    <a:pt x="220" y="1488"/>
                  </a:lnTo>
                  <a:lnTo>
                    <a:pt x="224" y="1490"/>
                  </a:lnTo>
                  <a:lnTo>
                    <a:pt x="227" y="1492"/>
                  </a:lnTo>
                  <a:lnTo>
                    <a:pt x="238" y="1498"/>
                  </a:lnTo>
                  <a:lnTo>
                    <a:pt x="251" y="1507"/>
                  </a:lnTo>
                  <a:lnTo>
                    <a:pt x="268" y="1519"/>
                  </a:lnTo>
                  <a:lnTo>
                    <a:pt x="286" y="1535"/>
                  </a:lnTo>
                  <a:lnTo>
                    <a:pt x="304" y="1551"/>
                  </a:lnTo>
                  <a:lnTo>
                    <a:pt x="324" y="1570"/>
                  </a:lnTo>
                  <a:lnTo>
                    <a:pt x="344" y="1590"/>
                  </a:lnTo>
                  <a:lnTo>
                    <a:pt x="363" y="1609"/>
                  </a:lnTo>
                  <a:lnTo>
                    <a:pt x="378" y="1626"/>
                  </a:lnTo>
                  <a:lnTo>
                    <a:pt x="393" y="1642"/>
                  </a:lnTo>
                  <a:lnTo>
                    <a:pt x="404" y="1656"/>
                  </a:lnTo>
                  <a:lnTo>
                    <a:pt x="410" y="1667"/>
                  </a:lnTo>
                  <a:lnTo>
                    <a:pt x="413" y="1672"/>
                  </a:lnTo>
                  <a:lnTo>
                    <a:pt x="415" y="1676"/>
                  </a:lnTo>
                  <a:lnTo>
                    <a:pt x="416" y="1678"/>
                  </a:lnTo>
                  <a:lnTo>
                    <a:pt x="415" y="1680"/>
                  </a:lnTo>
                  <a:lnTo>
                    <a:pt x="413" y="1681"/>
                  </a:lnTo>
                  <a:lnTo>
                    <a:pt x="411" y="1681"/>
                  </a:lnTo>
                  <a:lnTo>
                    <a:pt x="408" y="1680"/>
                  </a:lnTo>
                  <a:lnTo>
                    <a:pt x="404" y="1679"/>
                  </a:lnTo>
                  <a:lnTo>
                    <a:pt x="393" y="1673"/>
                  </a:lnTo>
                  <a:lnTo>
                    <a:pt x="379" y="1664"/>
                  </a:lnTo>
                  <a:lnTo>
                    <a:pt x="363" y="1651"/>
                  </a:lnTo>
                  <a:lnTo>
                    <a:pt x="345" y="1636"/>
                  </a:lnTo>
                  <a:lnTo>
                    <a:pt x="326" y="1620"/>
                  </a:lnTo>
                  <a:lnTo>
                    <a:pt x="305" y="1600"/>
                  </a:lnTo>
                  <a:lnTo>
                    <a:pt x="286" y="1581"/>
                  </a:lnTo>
                  <a:lnTo>
                    <a:pt x="268" y="1562"/>
                  </a:lnTo>
                  <a:lnTo>
                    <a:pt x="252" y="1545"/>
                  </a:lnTo>
                  <a:lnTo>
                    <a:pt x="238" y="1528"/>
                  </a:lnTo>
                  <a:lnTo>
                    <a:pt x="228" y="1515"/>
                  </a:lnTo>
                  <a:lnTo>
                    <a:pt x="220" y="1504"/>
                  </a:lnTo>
                  <a:lnTo>
                    <a:pt x="217" y="1498"/>
                  </a:lnTo>
                  <a:lnTo>
                    <a:pt x="216" y="1495"/>
                  </a:lnTo>
                  <a:lnTo>
                    <a:pt x="216" y="1492"/>
                  </a:lnTo>
                  <a:lnTo>
                    <a:pt x="216" y="1491"/>
                  </a:lnTo>
                  <a:close/>
                  <a:moveTo>
                    <a:pt x="422" y="1588"/>
                  </a:moveTo>
                  <a:lnTo>
                    <a:pt x="421" y="1589"/>
                  </a:lnTo>
                  <a:lnTo>
                    <a:pt x="419" y="1590"/>
                  </a:lnTo>
                  <a:lnTo>
                    <a:pt x="416" y="1589"/>
                  </a:lnTo>
                  <a:lnTo>
                    <a:pt x="411" y="1587"/>
                  </a:lnTo>
                  <a:lnTo>
                    <a:pt x="401" y="1581"/>
                  </a:lnTo>
                  <a:lnTo>
                    <a:pt x="388" y="1572"/>
                  </a:lnTo>
                  <a:lnTo>
                    <a:pt x="373" y="1560"/>
                  </a:lnTo>
                  <a:lnTo>
                    <a:pt x="356" y="1546"/>
                  </a:lnTo>
                  <a:lnTo>
                    <a:pt x="337" y="1530"/>
                  </a:lnTo>
                  <a:lnTo>
                    <a:pt x="318" y="1512"/>
                  </a:lnTo>
                  <a:lnTo>
                    <a:pt x="299" y="1493"/>
                  </a:lnTo>
                  <a:lnTo>
                    <a:pt x="281" y="1475"/>
                  </a:lnTo>
                  <a:lnTo>
                    <a:pt x="266" y="1458"/>
                  </a:lnTo>
                  <a:lnTo>
                    <a:pt x="254" y="1442"/>
                  </a:lnTo>
                  <a:lnTo>
                    <a:pt x="243" y="1429"/>
                  </a:lnTo>
                  <a:lnTo>
                    <a:pt x="236" y="1418"/>
                  </a:lnTo>
                  <a:lnTo>
                    <a:pt x="234" y="1413"/>
                  </a:lnTo>
                  <a:lnTo>
                    <a:pt x="232" y="1410"/>
                  </a:lnTo>
                  <a:lnTo>
                    <a:pt x="232" y="1407"/>
                  </a:lnTo>
                  <a:lnTo>
                    <a:pt x="232" y="1405"/>
                  </a:lnTo>
                  <a:lnTo>
                    <a:pt x="234" y="1403"/>
                  </a:lnTo>
                  <a:lnTo>
                    <a:pt x="236" y="1403"/>
                  </a:lnTo>
                  <a:lnTo>
                    <a:pt x="239" y="1405"/>
                  </a:lnTo>
                  <a:lnTo>
                    <a:pt x="244" y="1406"/>
                  </a:lnTo>
                  <a:lnTo>
                    <a:pt x="254" y="1412"/>
                  </a:lnTo>
                  <a:lnTo>
                    <a:pt x="267" y="1421"/>
                  </a:lnTo>
                  <a:lnTo>
                    <a:pt x="281" y="1432"/>
                  </a:lnTo>
                  <a:lnTo>
                    <a:pt x="299" y="1446"/>
                  </a:lnTo>
                  <a:lnTo>
                    <a:pt x="316" y="1463"/>
                  </a:lnTo>
                  <a:lnTo>
                    <a:pt x="336" y="1482"/>
                  </a:lnTo>
                  <a:lnTo>
                    <a:pt x="355" y="1501"/>
                  </a:lnTo>
                  <a:lnTo>
                    <a:pt x="373" y="1518"/>
                  </a:lnTo>
                  <a:lnTo>
                    <a:pt x="388" y="1535"/>
                  </a:lnTo>
                  <a:lnTo>
                    <a:pt x="401" y="1550"/>
                  </a:lnTo>
                  <a:lnTo>
                    <a:pt x="411" y="1565"/>
                  </a:lnTo>
                  <a:lnTo>
                    <a:pt x="419" y="1576"/>
                  </a:lnTo>
                  <a:lnTo>
                    <a:pt x="421" y="1580"/>
                  </a:lnTo>
                  <a:lnTo>
                    <a:pt x="422" y="1583"/>
                  </a:lnTo>
                  <a:lnTo>
                    <a:pt x="423" y="1587"/>
                  </a:lnTo>
                  <a:lnTo>
                    <a:pt x="422" y="1588"/>
                  </a:lnTo>
                  <a:close/>
                  <a:moveTo>
                    <a:pt x="204" y="1272"/>
                  </a:moveTo>
                  <a:lnTo>
                    <a:pt x="203" y="1272"/>
                  </a:lnTo>
                  <a:lnTo>
                    <a:pt x="201" y="1273"/>
                  </a:lnTo>
                  <a:lnTo>
                    <a:pt x="197" y="1272"/>
                  </a:lnTo>
                  <a:lnTo>
                    <a:pt x="194" y="1271"/>
                  </a:lnTo>
                  <a:lnTo>
                    <a:pt x="185" y="1266"/>
                  </a:lnTo>
                  <a:lnTo>
                    <a:pt x="173" y="1257"/>
                  </a:lnTo>
                  <a:lnTo>
                    <a:pt x="159" y="1247"/>
                  </a:lnTo>
                  <a:lnTo>
                    <a:pt x="143" y="1234"/>
                  </a:lnTo>
                  <a:lnTo>
                    <a:pt x="127" y="1218"/>
                  </a:lnTo>
                  <a:lnTo>
                    <a:pt x="109" y="1202"/>
                  </a:lnTo>
                  <a:lnTo>
                    <a:pt x="93" y="1184"/>
                  </a:lnTo>
                  <a:lnTo>
                    <a:pt x="76" y="1167"/>
                  </a:lnTo>
                  <a:lnTo>
                    <a:pt x="63" y="1152"/>
                  </a:lnTo>
                  <a:lnTo>
                    <a:pt x="51" y="1138"/>
                  </a:lnTo>
                  <a:lnTo>
                    <a:pt x="42" y="1124"/>
                  </a:lnTo>
                  <a:lnTo>
                    <a:pt x="35" y="1114"/>
                  </a:lnTo>
                  <a:lnTo>
                    <a:pt x="34" y="1110"/>
                  </a:lnTo>
                  <a:lnTo>
                    <a:pt x="32" y="1107"/>
                  </a:lnTo>
                  <a:lnTo>
                    <a:pt x="32" y="1104"/>
                  </a:lnTo>
                  <a:lnTo>
                    <a:pt x="32" y="1102"/>
                  </a:lnTo>
                  <a:lnTo>
                    <a:pt x="34" y="1101"/>
                  </a:lnTo>
                  <a:lnTo>
                    <a:pt x="36" y="1101"/>
                  </a:lnTo>
                  <a:lnTo>
                    <a:pt x="38" y="1101"/>
                  </a:lnTo>
                  <a:lnTo>
                    <a:pt x="43" y="1103"/>
                  </a:lnTo>
                  <a:lnTo>
                    <a:pt x="52" y="1109"/>
                  </a:lnTo>
                  <a:lnTo>
                    <a:pt x="64" y="1117"/>
                  </a:lnTo>
                  <a:lnTo>
                    <a:pt x="77" y="1128"/>
                  </a:lnTo>
                  <a:lnTo>
                    <a:pt x="93" y="1141"/>
                  </a:lnTo>
                  <a:lnTo>
                    <a:pt x="110" y="1156"/>
                  </a:lnTo>
                  <a:lnTo>
                    <a:pt x="128" y="1173"/>
                  </a:lnTo>
                  <a:lnTo>
                    <a:pt x="144" y="1191"/>
                  </a:lnTo>
                  <a:lnTo>
                    <a:pt x="160" y="1207"/>
                  </a:lnTo>
                  <a:lnTo>
                    <a:pt x="174" y="1223"/>
                  </a:lnTo>
                  <a:lnTo>
                    <a:pt x="185" y="1237"/>
                  </a:lnTo>
                  <a:lnTo>
                    <a:pt x="195" y="1249"/>
                  </a:lnTo>
                  <a:lnTo>
                    <a:pt x="201" y="1259"/>
                  </a:lnTo>
                  <a:lnTo>
                    <a:pt x="203" y="1263"/>
                  </a:lnTo>
                  <a:lnTo>
                    <a:pt x="204" y="1267"/>
                  </a:lnTo>
                  <a:lnTo>
                    <a:pt x="205" y="1270"/>
                  </a:lnTo>
                  <a:lnTo>
                    <a:pt x="204" y="1272"/>
                  </a:lnTo>
                  <a:close/>
                  <a:moveTo>
                    <a:pt x="442" y="1502"/>
                  </a:moveTo>
                  <a:lnTo>
                    <a:pt x="441" y="1503"/>
                  </a:lnTo>
                  <a:lnTo>
                    <a:pt x="439" y="1504"/>
                  </a:lnTo>
                  <a:lnTo>
                    <a:pt x="436" y="1503"/>
                  </a:lnTo>
                  <a:lnTo>
                    <a:pt x="432" y="1501"/>
                  </a:lnTo>
                  <a:lnTo>
                    <a:pt x="421" y="1495"/>
                  </a:lnTo>
                  <a:lnTo>
                    <a:pt x="409" y="1487"/>
                  </a:lnTo>
                  <a:lnTo>
                    <a:pt x="395" y="1475"/>
                  </a:lnTo>
                  <a:lnTo>
                    <a:pt x="378" y="1462"/>
                  </a:lnTo>
                  <a:lnTo>
                    <a:pt x="361" y="1446"/>
                  </a:lnTo>
                  <a:lnTo>
                    <a:pt x="342" y="1429"/>
                  </a:lnTo>
                  <a:lnTo>
                    <a:pt x="323" y="1411"/>
                  </a:lnTo>
                  <a:lnTo>
                    <a:pt x="307" y="1394"/>
                  </a:lnTo>
                  <a:lnTo>
                    <a:pt x="292" y="1377"/>
                  </a:lnTo>
                  <a:lnTo>
                    <a:pt x="280" y="1363"/>
                  </a:lnTo>
                  <a:lnTo>
                    <a:pt x="270" y="1349"/>
                  </a:lnTo>
                  <a:lnTo>
                    <a:pt x="263" y="1338"/>
                  </a:lnTo>
                  <a:lnTo>
                    <a:pt x="261" y="1334"/>
                  </a:lnTo>
                  <a:lnTo>
                    <a:pt x="260" y="1331"/>
                  </a:lnTo>
                  <a:lnTo>
                    <a:pt x="260" y="1328"/>
                  </a:lnTo>
                  <a:lnTo>
                    <a:pt x="260" y="1326"/>
                  </a:lnTo>
                  <a:lnTo>
                    <a:pt x="261" y="1325"/>
                  </a:lnTo>
                  <a:lnTo>
                    <a:pt x="263" y="1325"/>
                  </a:lnTo>
                  <a:lnTo>
                    <a:pt x="267" y="1325"/>
                  </a:lnTo>
                  <a:lnTo>
                    <a:pt x="271" y="1327"/>
                  </a:lnTo>
                  <a:lnTo>
                    <a:pt x="281" y="1333"/>
                  </a:lnTo>
                  <a:lnTo>
                    <a:pt x="293" y="1341"/>
                  </a:lnTo>
                  <a:lnTo>
                    <a:pt x="308" y="1353"/>
                  </a:lnTo>
                  <a:lnTo>
                    <a:pt x="324" y="1366"/>
                  </a:lnTo>
                  <a:lnTo>
                    <a:pt x="342" y="1381"/>
                  </a:lnTo>
                  <a:lnTo>
                    <a:pt x="361" y="1399"/>
                  </a:lnTo>
                  <a:lnTo>
                    <a:pt x="379" y="1417"/>
                  </a:lnTo>
                  <a:lnTo>
                    <a:pt x="396" y="1434"/>
                  </a:lnTo>
                  <a:lnTo>
                    <a:pt x="410" y="1451"/>
                  </a:lnTo>
                  <a:lnTo>
                    <a:pt x="422" y="1465"/>
                  </a:lnTo>
                  <a:lnTo>
                    <a:pt x="432" y="1478"/>
                  </a:lnTo>
                  <a:lnTo>
                    <a:pt x="439" y="1490"/>
                  </a:lnTo>
                  <a:lnTo>
                    <a:pt x="441" y="1494"/>
                  </a:lnTo>
                  <a:lnTo>
                    <a:pt x="442" y="1497"/>
                  </a:lnTo>
                  <a:lnTo>
                    <a:pt x="443" y="1501"/>
                  </a:lnTo>
                  <a:lnTo>
                    <a:pt x="442" y="1502"/>
                  </a:lnTo>
                  <a:close/>
                  <a:moveTo>
                    <a:pt x="246" y="1200"/>
                  </a:moveTo>
                  <a:lnTo>
                    <a:pt x="245" y="1202"/>
                  </a:lnTo>
                  <a:lnTo>
                    <a:pt x="243" y="1202"/>
                  </a:lnTo>
                  <a:lnTo>
                    <a:pt x="240" y="1202"/>
                  </a:lnTo>
                  <a:lnTo>
                    <a:pt x="236" y="1199"/>
                  </a:lnTo>
                  <a:lnTo>
                    <a:pt x="227" y="1195"/>
                  </a:lnTo>
                  <a:lnTo>
                    <a:pt x="216" y="1187"/>
                  </a:lnTo>
                  <a:lnTo>
                    <a:pt x="203" y="1177"/>
                  </a:lnTo>
                  <a:lnTo>
                    <a:pt x="187" y="1164"/>
                  </a:lnTo>
                  <a:lnTo>
                    <a:pt x="172" y="1150"/>
                  </a:lnTo>
                  <a:lnTo>
                    <a:pt x="155" y="1134"/>
                  </a:lnTo>
                  <a:lnTo>
                    <a:pt x="139" y="1118"/>
                  </a:lnTo>
                  <a:lnTo>
                    <a:pt x="123" y="1101"/>
                  </a:lnTo>
                  <a:lnTo>
                    <a:pt x="110" y="1086"/>
                  </a:lnTo>
                  <a:lnTo>
                    <a:pt x="99" y="1071"/>
                  </a:lnTo>
                  <a:lnTo>
                    <a:pt x="90" y="1060"/>
                  </a:lnTo>
                  <a:lnTo>
                    <a:pt x="85" y="1049"/>
                  </a:lnTo>
                  <a:lnTo>
                    <a:pt x="83" y="1046"/>
                  </a:lnTo>
                  <a:lnTo>
                    <a:pt x="81" y="1043"/>
                  </a:lnTo>
                  <a:lnTo>
                    <a:pt x="80" y="1039"/>
                  </a:lnTo>
                  <a:lnTo>
                    <a:pt x="81" y="1038"/>
                  </a:lnTo>
                  <a:lnTo>
                    <a:pt x="83" y="1037"/>
                  </a:lnTo>
                  <a:lnTo>
                    <a:pt x="85" y="1037"/>
                  </a:lnTo>
                  <a:lnTo>
                    <a:pt x="88" y="1037"/>
                  </a:lnTo>
                  <a:lnTo>
                    <a:pt x="91" y="1038"/>
                  </a:lnTo>
                  <a:lnTo>
                    <a:pt x="100" y="1044"/>
                  </a:lnTo>
                  <a:lnTo>
                    <a:pt x="112" y="1051"/>
                  </a:lnTo>
                  <a:lnTo>
                    <a:pt x="126" y="1061"/>
                  </a:lnTo>
                  <a:lnTo>
                    <a:pt x="140" y="1075"/>
                  </a:lnTo>
                  <a:lnTo>
                    <a:pt x="156" y="1089"/>
                  </a:lnTo>
                  <a:lnTo>
                    <a:pt x="173" y="1104"/>
                  </a:lnTo>
                  <a:lnTo>
                    <a:pt x="190" y="1121"/>
                  </a:lnTo>
                  <a:lnTo>
                    <a:pt x="204" y="1138"/>
                  </a:lnTo>
                  <a:lnTo>
                    <a:pt x="217" y="1153"/>
                  </a:lnTo>
                  <a:lnTo>
                    <a:pt x="228" y="1166"/>
                  </a:lnTo>
                  <a:lnTo>
                    <a:pt x="237" y="1178"/>
                  </a:lnTo>
                  <a:lnTo>
                    <a:pt x="244" y="1188"/>
                  </a:lnTo>
                  <a:lnTo>
                    <a:pt x="246" y="1193"/>
                  </a:lnTo>
                  <a:lnTo>
                    <a:pt x="247" y="1196"/>
                  </a:lnTo>
                  <a:lnTo>
                    <a:pt x="247" y="1199"/>
                  </a:lnTo>
                  <a:lnTo>
                    <a:pt x="246" y="1200"/>
                  </a:lnTo>
                  <a:close/>
                  <a:moveTo>
                    <a:pt x="475" y="1422"/>
                  </a:moveTo>
                  <a:lnTo>
                    <a:pt x="473" y="1423"/>
                  </a:lnTo>
                  <a:lnTo>
                    <a:pt x="471" y="1423"/>
                  </a:lnTo>
                  <a:lnTo>
                    <a:pt x="468" y="1422"/>
                  </a:lnTo>
                  <a:lnTo>
                    <a:pt x="464" y="1421"/>
                  </a:lnTo>
                  <a:lnTo>
                    <a:pt x="454" y="1416"/>
                  </a:lnTo>
                  <a:lnTo>
                    <a:pt x="442" y="1408"/>
                  </a:lnTo>
                  <a:lnTo>
                    <a:pt x="428" y="1397"/>
                  </a:lnTo>
                  <a:lnTo>
                    <a:pt x="412" y="1385"/>
                  </a:lnTo>
                  <a:lnTo>
                    <a:pt x="396" y="1369"/>
                  </a:lnTo>
                  <a:lnTo>
                    <a:pt x="378" y="1353"/>
                  </a:lnTo>
                  <a:lnTo>
                    <a:pt x="361" y="1335"/>
                  </a:lnTo>
                  <a:lnTo>
                    <a:pt x="344" y="1318"/>
                  </a:lnTo>
                  <a:lnTo>
                    <a:pt x="331" y="1303"/>
                  </a:lnTo>
                  <a:lnTo>
                    <a:pt x="319" y="1289"/>
                  </a:lnTo>
                  <a:lnTo>
                    <a:pt x="310" y="1275"/>
                  </a:lnTo>
                  <a:lnTo>
                    <a:pt x="303" y="1266"/>
                  </a:lnTo>
                  <a:lnTo>
                    <a:pt x="301" y="1261"/>
                  </a:lnTo>
                  <a:lnTo>
                    <a:pt x="300" y="1258"/>
                  </a:lnTo>
                  <a:lnTo>
                    <a:pt x="299" y="1255"/>
                  </a:lnTo>
                  <a:lnTo>
                    <a:pt x="300" y="1252"/>
                  </a:lnTo>
                  <a:lnTo>
                    <a:pt x="301" y="1251"/>
                  </a:lnTo>
                  <a:lnTo>
                    <a:pt x="303" y="1251"/>
                  </a:lnTo>
                  <a:lnTo>
                    <a:pt x="307" y="1252"/>
                  </a:lnTo>
                  <a:lnTo>
                    <a:pt x="310" y="1253"/>
                  </a:lnTo>
                  <a:lnTo>
                    <a:pt x="320" y="1259"/>
                  </a:lnTo>
                  <a:lnTo>
                    <a:pt x="332" y="1267"/>
                  </a:lnTo>
                  <a:lnTo>
                    <a:pt x="346" y="1278"/>
                  </a:lnTo>
                  <a:lnTo>
                    <a:pt x="362" y="1290"/>
                  </a:lnTo>
                  <a:lnTo>
                    <a:pt x="378" y="1305"/>
                  </a:lnTo>
                  <a:lnTo>
                    <a:pt x="397" y="1322"/>
                  </a:lnTo>
                  <a:lnTo>
                    <a:pt x="413" y="1339"/>
                  </a:lnTo>
                  <a:lnTo>
                    <a:pt x="430" y="1356"/>
                  </a:lnTo>
                  <a:lnTo>
                    <a:pt x="443" y="1373"/>
                  </a:lnTo>
                  <a:lnTo>
                    <a:pt x="455" y="1387"/>
                  </a:lnTo>
                  <a:lnTo>
                    <a:pt x="465" y="1399"/>
                  </a:lnTo>
                  <a:lnTo>
                    <a:pt x="472" y="1409"/>
                  </a:lnTo>
                  <a:lnTo>
                    <a:pt x="473" y="1413"/>
                  </a:lnTo>
                  <a:lnTo>
                    <a:pt x="475" y="1417"/>
                  </a:lnTo>
                  <a:lnTo>
                    <a:pt x="475" y="1420"/>
                  </a:lnTo>
                  <a:lnTo>
                    <a:pt x="475" y="1422"/>
                  </a:lnTo>
                  <a:close/>
                  <a:moveTo>
                    <a:pt x="300" y="1135"/>
                  </a:moveTo>
                  <a:lnTo>
                    <a:pt x="299" y="1136"/>
                  </a:lnTo>
                  <a:lnTo>
                    <a:pt x="297" y="1136"/>
                  </a:lnTo>
                  <a:lnTo>
                    <a:pt x="293" y="1135"/>
                  </a:lnTo>
                  <a:lnTo>
                    <a:pt x="290" y="1134"/>
                  </a:lnTo>
                  <a:lnTo>
                    <a:pt x="281" y="1130"/>
                  </a:lnTo>
                  <a:lnTo>
                    <a:pt x="270" y="1122"/>
                  </a:lnTo>
                  <a:lnTo>
                    <a:pt x="257" y="1112"/>
                  </a:lnTo>
                  <a:lnTo>
                    <a:pt x="243" y="1101"/>
                  </a:lnTo>
                  <a:lnTo>
                    <a:pt x="227" y="1087"/>
                  </a:lnTo>
                  <a:lnTo>
                    <a:pt x="212" y="1071"/>
                  </a:lnTo>
                  <a:lnTo>
                    <a:pt x="196" y="1055"/>
                  </a:lnTo>
                  <a:lnTo>
                    <a:pt x="182" y="1039"/>
                  </a:lnTo>
                  <a:lnTo>
                    <a:pt x="169" y="1025"/>
                  </a:lnTo>
                  <a:lnTo>
                    <a:pt x="159" y="1012"/>
                  </a:lnTo>
                  <a:lnTo>
                    <a:pt x="150" y="1000"/>
                  </a:lnTo>
                  <a:lnTo>
                    <a:pt x="144" y="991"/>
                  </a:lnTo>
                  <a:lnTo>
                    <a:pt x="142" y="986"/>
                  </a:lnTo>
                  <a:lnTo>
                    <a:pt x="141" y="983"/>
                  </a:lnTo>
                  <a:lnTo>
                    <a:pt x="141" y="981"/>
                  </a:lnTo>
                  <a:lnTo>
                    <a:pt x="141" y="979"/>
                  </a:lnTo>
                  <a:lnTo>
                    <a:pt x="142" y="978"/>
                  </a:lnTo>
                  <a:lnTo>
                    <a:pt x="144" y="978"/>
                  </a:lnTo>
                  <a:lnTo>
                    <a:pt x="148" y="978"/>
                  </a:lnTo>
                  <a:lnTo>
                    <a:pt x="151" y="979"/>
                  </a:lnTo>
                  <a:lnTo>
                    <a:pt x="160" y="984"/>
                  </a:lnTo>
                  <a:lnTo>
                    <a:pt x="171" y="991"/>
                  </a:lnTo>
                  <a:lnTo>
                    <a:pt x="184" y="1001"/>
                  </a:lnTo>
                  <a:lnTo>
                    <a:pt x="198" y="1013"/>
                  </a:lnTo>
                  <a:lnTo>
                    <a:pt x="214" y="1027"/>
                  </a:lnTo>
                  <a:lnTo>
                    <a:pt x="229" y="1043"/>
                  </a:lnTo>
                  <a:lnTo>
                    <a:pt x="246" y="1058"/>
                  </a:lnTo>
                  <a:lnTo>
                    <a:pt x="260" y="1074"/>
                  </a:lnTo>
                  <a:lnTo>
                    <a:pt x="272" y="1088"/>
                  </a:lnTo>
                  <a:lnTo>
                    <a:pt x="283" y="1102"/>
                  </a:lnTo>
                  <a:lnTo>
                    <a:pt x="291" y="1113"/>
                  </a:lnTo>
                  <a:lnTo>
                    <a:pt x="297" y="1123"/>
                  </a:lnTo>
                  <a:lnTo>
                    <a:pt x="299" y="1128"/>
                  </a:lnTo>
                  <a:lnTo>
                    <a:pt x="300" y="1131"/>
                  </a:lnTo>
                  <a:lnTo>
                    <a:pt x="300" y="1133"/>
                  </a:lnTo>
                  <a:lnTo>
                    <a:pt x="300" y="1135"/>
                  </a:lnTo>
                  <a:close/>
                  <a:moveTo>
                    <a:pt x="519" y="1347"/>
                  </a:moveTo>
                  <a:lnTo>
                    <a:pt x="517" y="1348"/>
                  </a:lnTo>
                  <a:lnTo>
                    <a:pt x="515" y="1348"/>
                  </a:lnTo>
                  <a:lnTo>
                    <a:pt x="513" y="1348"/>
                  </a:lnTo>
                  <a:lnTo>
                    <a:pt x="508" y="1347"/>
                  </a:lnTo>
                  <a:lnTo>
                    <a:pt x="500" y="1342"/>
                  </a:lnTo>
                  <a:lnTo>
                    <a:pt x="487" y="1334"/>
                  </a:lnTo>
                  <a:lnTo>
                    <a:pt x="474" y="1324"/>
                  </a:lnTo>
                  <a:lnTo>
                    <a:pt x="459" y="1312"/>
                  </a:lnTo>
                  <a:lnTo>
                    <a:pt x="443" y="1298"/>
                  </a:lnTo>
                  <a:lnTo>
                    <a:pt x="426" y="1281"/>
                  </a:lnTo>
                  <a:lnTo>
                    <a:pt x="409" y="1264"/>
                  </a:lnTo>
                  <a:lnTo>
                    <a:pt x="394" y="1249"/>
                  </a:lnTo>
                  <a:lnTo>
                    <a:pt x="380" y="1234"/>
                  </a:lnTo>
                  <a:lnTo>
                    <a:pt x="369" y="1219"/>
                  </a:lnTo>
                  <a:lnTo>
                    <a:pt x="361" y="1207"/>
                  </a:lnTo>
                  <a:lnTo>
                    <a:pt x="354" y="1197"/>
                  </a:lnTo>
                  <a:lnTo>
                    <a:pt x="352" y="1193"/>
                  </a:lnTo>
                  <a:lnTo>
                    <a:pt x="351" y="1189"/>
                  </a:lnTo>
                  <a:lnTo>
                    <a:pt x="351" y="1187"/>
                  </a:lnTo>
                  <a:lnTo>
                    <a:pt x="351" y="1185"/>
                  </a:lnTo>
                  <a:lnTo>
                    <a:pt x="353" y="1184"/>
                  </a:lnTo>
                  <a:lnTo>
                    <a:pt x="355" y="1184"/>
                  </a:lnTo>
                  <a:lnTo>
                    <a:pt x="357" y="1184"/>
                  </a:lnTo>
                  <a:lnTo>
                    <a:pt x="362" y="1185"/>
                  </a:lnTo>
                  <a:lnTo>
                    <a:pt x="370" y="1191"/>
                  </a:lnTo>
                  <a:lnTo>
                    <a:pt x="383" y="1198"/>
                  </a:lnTo>
                  <a:lnTo>
                    <a:pt x="396" y="1208"/>
                  </a:lnTo>
                  <a:lnTo>
                    <a:pt x="411" y="1220"/>
                  </a:lnTo>
                  <a:lnTo>
                    <a:pt x="427" y="1235"/>
                  </a:lnTo>
                  <a:lnTo>
                    <a:pt x="444" y="1251"/>
                  </a:lnTo>
                  <a:lnTo>
                    <a:pt x="461" y="1268"/>
                  </a:lnTo>
                  <a:lnTo>
                    <a:pt x="476" y="1284"/>
                  </a:lnTo>
                  <a:lnTo>
                    <a:pt x="490" y="1299"/>
                  </a:lnTo>
                  <a:lnTo>
                    <a:pt x="501" y="1313"/>
                  </a:lnTo>
                  <a:lnTo>
                    <a:pt x="509" y="1325"/>
                  </a:lnTo>
                  <a:lnTo>
                    <a:pt x="516" y="1335"/>
                  </a:lnTo>
                  <a:lnTo>
                    <a:pt x="518" y="1339"/>
                  </a:lnTo>
                  <a:lnTo>
                    <a:pt x="519" y="1343"/>
                  </a:lnTo>
                  <a:lnTo>
                    <a:pt x="519" y="1345"/>
                  </a:lnTo>
                  <a:lnTo>
                    <a:pt x="519" y="1347"/>
                  </a:lnTo>
                  <a:close/>
                  <a:moveTo>
                    <a:pt x="166" y="878"/>
                  </a:moveTo>
                  <a:lnTo>
                    <a:pt x="165" y="879"/>
                  </a:lnTo>
                  <a:lnTo>
                    <a:pt x="163" y="879"/>
                  </a:lnTo>
                  <a:lnTo>
                    <a:pt x="161" y="879"/>
                  </a:lnTo>
                  <a:lnTo>
                    <a:pt x="158" y="878"/>
                  </a:lnTo>
                  <a:lnTo>
                    <a:pt x="149" y="874"/>
                  </a:lnTo>
                  <a:lnTo>
                    <a:pt x="139" y="867"/>
                  </a:lnTo>
                  <a:lnTo>
                    <a:pt x="128" y="857"/>
                  </a:lnTo>
                  <a:lnTo>
                    <a:pt x="115" y="847"/>
                  </a:lnTo>
                  <a:lnTo>
                    <a:pt x="100" y="834"/>
                  </a:lnTo>
                  <a:lnTo>
                    <a:pt x="86" y="820"/>
                  </a:lnTo>
                  <a:lnTo>
                    <a:pt x="72" y="805"/>
                  </a:lnTo>
                  <a:lnTo>
                    <a:pt x="58" y="791"/>
                  </a:lnTo>
                  <a:lnTo>
                    <a:pt x="47" y="777"/>
                  </a:lnTo>
                  <a:lnTo>
                    <a:pt x="37" y="765"/>
                  </a:lnTo>
                  <a:lnTo>
                    <a:pt x="30" y="754"/>
                  </a:lnTo>
                  <a:lnTo>
                    <a:pt x="25" y="745"/>
                  </a:lnTo>
                  <a:lnTo>
                    <a:pt x="23" y="741"/>
                  </a:lnTo>
                  <a:lnTo>
                    <a:pt x="22" y="738"/>
                  </a:lnTo>
                  <a:lnTo>
                    <a:pt x="22" y="736"/>
                  </a:lnTo>
                  <a:lnTo>
                    <a:pt x="23" y="734"/>
                  </a:lnTo>
                  <a:lnTo>
                    <a:pt x="24" y="733"/>
                  </a:lnTo>
                  <a:lnTo>
                    <a:pt x="26" y="733"/>
                  </a:lnTo>
                  <a:lnTo>
                    <a:pt x="29" y="733"/>
                  </a:lnTo>
                  <a:lnTo>
                    <a:pt x="32" y="734"/>
                  </a:lnTo>
                  <a:lnTo>
                    <a:pt x="40" y="738"/>
                  </a:lnTo>
                  <a:lnTo>
                    <a:pt x="50" y="745"/>
                  </a:lnTo>
                  <a:lnTo>
                    <a:pt x="62" y="755"/>
                  </a:lnTo>
                  <a:lnTo>
                    <a:pt x="75" y="766"/>
                  </a:lnTo>
                  <a:lnTo>
                    <a:pt x="88" y="778"/>
                  </a:lnTo>
                  <a:lnTo>
                    <a:pt x="104" y="792"/>
                  </a:lnTo>
                  <a:lnTo>
                    <a:pt x="117" y="808"/>
                  </a:lnTo>
                  <a:lnTo>
                    <a:pt x="130" y="822"/>
                  </a:lnTo>
                  <a:lnTo>
                    <a:pt x="142" y="835"/>
                  </a:lnTo>
                  <a:lnTo>
                    <a:pt x="151" y="847"/>
                  </a:lnTo>
                  <a:lnTo>
                    <a:pt x="159" y="858"/>
                  </a:lnTo>
                  <a:lnTo>
                    <a:pt x="164" y="867"/>
                  </a:lnTo>
                  <a:lnTo>
                    <a:pt x="165" y="871"/>
                  </a:lnTo>
                  <a:lnTo>
                    <a:pt x="166" y="874"/>
                  </a:lnTo>
                  <a:lnTo>
                    <a:pt x="166" y="876"/>
                  </a:lnTo>
                  <a:lnTo>
                    <a:pt x="166" y="878"/>
                  </a:lnTo>
                  <a:close/>
                  <a:moveTo>
                    <a:pt x="365" y="1074"/>
                  </a:moveTo>
                  <a:lnTo>
                    <a:pt x="363" y="1075"/>
                  </a:lnTo>
                  <a:lnTo>
                    <a:pt x="362" y="1076"/>
                  </a:lnTo>
                  <a:lnTo>
                    <a:pt x="358" y="1075"/>
                  </a:lnTo>
                  <a:lnTo>
                    <a:pt x="355" y="1074"/>
                  </a:lnTo>
                  <a:lnTo>
                    <a:pt x="346" y="1069"/>
                  </a:lnTo>
                  <a:lnTo>
                    <a:pt x="336" y="1063"/>
                  </a:lnTo>
                  <a:lnTo>
                    <a:pt x="323" y="1053"/>
                  </a:lnTo>
                  <a:lnTo>
                    <a:pt x="310" y="1042"/>
                  </a:lnTo>
                  <a:lnTo>
                    <a:pt x="295" y="1028"/>
                  </a:lnTo>
                  <a:lnTo>
                    <a:pt x="280" y="1014"/>
                  </a:lnTo>
                  <a:lnTo>
                    <a:pt x="265" y="999"/>
                  </a:lnTo>
                  <a:lnTo>
                    <a:pt x="250" y="983"/>
                  </a:lnTo>
                  <a:lnTo>
                    <a:pt x="238" y="969"/>
                  </a:lnTo>
                  <a:lnTo>
                    <a:pt x="228" y="957"/>
                  </a:lnTo>
                  <a:lnTo>
                    <a:pt x="220" y="946"/>
                  </a:lnTo>
                  <a:lnTo>
                    <a:pt x="215" y="936"/>
                  </a:lnTo>
                  <a:lnTo>
                    <a:pt x="214" y="932"/>
                  </a:lnTo>
                  <a:lnTo>
                    <a:pt x="213" y="929"/>
                  </a:lnTo>
                  <a:lnTo>
                    <a:pt x="212" y="926"/>
                  </a:lnTo>
                  <a:lnTo>
                    <a:pt x="213" y="925"/>
                  </a:lnTo>
                  <a:lnTo>
                    <a:pt x="214" y="923"/>
                  </a:lnTo>
                  <a:lnTo>
                    <a:pt x="216" y="922"/>
                  </a:lnTo>
                  <a:lnTo>
                    <a:pt x="218" y="923"/>
                  </a:lnTo>
                  <a:lnTo>
                    <a:pt x="222" y="925"/>
                  </a:lnTo>
                  <a:lnTo>
                    <a:pt x="230" y="929"/>
                  </a:lnTo>
                  <a:lnTo>
                    <a:pt x="241" y="936"/>
                  </a:lnTo>
                  <a:lnTo>
                    <a:pt x="254" y="946"/>
                  </a:lnTo>
                  <a:lnTo>
                    <a:pt x="267" y="957"/>
                  </a:lnTo>
                  <a:lnTo>
                    <a:pt x="282" y="970"/>
                  </a:lnTo>
                  <a:lnTo>
                    <a:pt x="298" y="984"/>
                  </a:lnTo>
                  <a:lnTo>
                    <a:pt x="312" y="1000"/>
                  </a:lnTo>
                  <a:lnTo>
                    <a:pt x="326" y="1015"/>
                  </a:lnTo>
                  <a:lnTo>
                    <a:pt x="338" y="1029"/>
                  </a:lnTo>
                  <a:lnTo>
                    <a:pt x="348" y="1042"/>
                  </a:lnTo>
                  <a:lnTo>
                    <a:pt x="356" y="1054"/>
                  </a:lnTo>
                  <a:lnTo>
                    <a:pt x="362" y="1063"/>
                  </a:lnTo>
                  <a:lnTo>
                    <a:pt x="364" y="1067"/>
                  </a:lnTo>
                  <a:lnTo>
                    <a:pt x="365" y="1069"/>
                  </a:lnTo>
                  <a:lnTo>
                    <a:pt x="365" y="1072"/>
                  </a:lnTo>
                  <a:lnTo>
                    <a:pt x="365" y="1074"/>
                  </a:lnTo>
                  <a:close/>
                  <a:moveTo>
                    <a:pt x="575" y="1278"/>
                  </a:moveTo>
                  <a:lnTo>
                    <a:pt x="573" y="1279"/>
                  </a:lnTo>
                  <a:lnTo>
                    <a:pt x="571" y="1280"/>
                  </a:lnTo>
                  <a:lnTo>
                    <a:pt x="568" y="1279"/>
                  </a:lnTo>
                  <a:lnTo>
                    <a:pt x="565" y="1278"/>
                  </a:lnTo>
                  <a:lnTo>
                    <a:pt x="556" y="1273"/>
                  </a:lnTo>
                  <a:lnTo>
                    <a:pt x="545" y="1266"/>
                  </a:lnTo>
                  <a:lnTo>
                    <a:pt x="532" y="1257"/>
                  </a:lnTo>
                  <a:lnTo>
                    <a:pt x="517" y="1245"/>
                  </a:lnTo>
                  <a:lnTo>
                    <a:pt x="501" y="1230"/>
                  </a:lnTo>
                  <a:lnTo>
                    <a:pt x="484" y="1215"/>
                  </a:lnTo>
                  <a:lnTo>
                    <a:pt x="469" y="1199"/>
                  </a:lnTo>
                  <a:lnTo>
                    <a:pt x="454" y="1184"/>
                  </a:lnTo>
                  <a:lnTo>
                    <a:pt x="441" y="1168"/>
                  </a:lnTo>
                  <a:lnTo>
                    <a:pt x="430" y="1155"/>
                  </a:lnTo>
                  <a:lnTo>
                    <a:pt x="422" y="1144"/>
                  </a:lnTo>
                  <a:lnTo>
                    <a:pt x="416" y="1134"/>
                  </a:lnTo>
                  <a:lnTo>
                    <a:pt x="415" y="1130"/>
                  </a:lnTo>
                  <a:lnTo>
                    <a:pt x="413" y="1127"/>
                  </a:lnTo>
                  <a:lnTo>
                    <a:pt x="412" y="1124"/>
                  </a:lnTo>
                  <a:lnTo>
                    <a:pt x="413" y="1122"/>
                  </a:lnTo>
                  <a:lnTo>
                    <a:pt x="415" y="1121"/>
                  </a:lnTo>
                  <a:lnTo>
                    <a:pt x="417" y="1120"/>
                  </a:lnTo>
                  <a:lnTo>
                    <a:pt x="420" y="1121"/>
                  </a:lnTo>
                  <a:lnTo>
                    <a:pt x="423" y="1122"/>
                  </a:lnTo>
                  <a:lnTo>
                    <a:pt x="432" y="1127"/>
                  </a:lnTo>
                  <a:lnTo>
                    <a:pt x="443" y="1134"/>
                  </a:lnTo>
                  <a:lnTo>
                    <a:pt x="457" y="1144"/>
                  </a:lnTo>
                  <a:lnTo>
                    <a:pt x="472" y="1155"/>
                  </a:lnTo>
                  <a:lnTo>
                    <a:pt x="487" y="1170"/>
                  </a:lnTo>
                  <a:lnTo>
                    <a:pt x="504" y="1185"/>
                  </a:lnTo>
                  <a:lnTo>
                    <a:pt x="519" y="1200"/>
                  </a:lnTo>
                  <a:lnTo>
                    <a:pt x="534" y="1216"/>
                  </a:lnTo>
                  <a:lnTo>
                    <a:pt x="547" y="1231"/>
                  </a:lnTo>
                  <a:lnTo>
                    <a:pt x="558" y="1245"/>
                  </a:lnTo>
                  <a:lnTo>
                    <a:pt x="566" y="1256"/>
                  </a:lnTo>
                  <a:lnTo>
                    <a:pt x="572" y="1266"/>
                  </a:lnTo>
                  <a:lnTo>
                    <a:pt x="573" y="1270"/>
                  </a:lnTo>
                  <a:lnTo>
                    <a:pt x="575" y="1273"/>
                  </a:lnTo>
                  <a:lnTo>
                    <a:pt x="576" y="1275"/>
                  </a:lnTo>
                  <a:lnTo>
                    <a:pt x="575" y="1278"/>
                  </a:lnTo>
                  <a:close/>
                  <a:moveTo>
                    <a:pt x="250" y="830"/>
                  </a:moveTo>
                  <a:lnTo>
                    <a:pt x="249" y="831"/>
                  </a:lnTo>
                  <a:lnTo>
                    <a:pt x="247" y="831"/>
                  </a:lnTo>
                  <a:lnTo>
                    <a:pt x="245" y="831"/>
                  </a:lnTo>
                  <a:lnTo>
                    <a:pt x="241" y="830"/>
                  </a:lnTo>
                  <a:lnTo>
                    <a:pt x="234" y="825"/>
                  </a:lnTo>
                  <a:lnTo>
                    <a:pt x="224" y="820"/>
                  </a:lnTo>
                  <a:lnTo>
                    <a:pt x="213" y="811"/>
                  </a:lnTo>
                  <a:lnTo>
                    <a:pt x="201" y="801"/>
                  </a:lnTo>
                  <a:lnTo>
                    <a:pt x="186" y="789"/>
                  </a:lnTo>
                  <a:lnTo>
                    <a:pt x="173" y="775"/>
                  </a:lnTo>
                  <a:lnTo>
                    <a:pt x="159" y="760"/>
                  </a:lnTo>
                  <a:lnTo>
                    <a:pt x="147" y="747"/>
                  </a:lnTo>
                  <a:lnTo>
                    <a:pt x="136" y="734"/>
                  </a:lnTo>
                  <a:lnTo>
                    <a:pt x="127" y="722"/>
                  </a:lnTo>
                  <a:lnTo>
                    <a:pt x="119" y="712"/>
                  </a:lnTo>
                  <a:lnTo>
                    <a:pt x="115" y="703"/>
                  </a:lnTo>
                  <a:lnTo>
                    <a:pt x="113" y="700"/>
                  </a:lnTo>
                  <a:lnTo>
                    <a:pt x="112" y="696"/>
                  </a:lnTo>
                  <a:lnTo>
                    <a:pt x="112" y="694"/>
                  </a:lnTo>
                  <a:lnTo>
                    <a:pt x="112" y="692"/>
                  </a:lnTo>
                  <a:lnTo>
                    <a:pt x="113" y="691"/>
                  </a:lnTo>
                  <a:lnTo>
                    <a:pt x="116" y="691"/>
                  </a:lnTo>
                  <a:lnTo>
                    <a:pt x="118" y="691"/>
                  </a:lnTo>
                  <a:lnTo>
                    <a:pt x="121" y="692"/>
                  </a:lnTo>
                  <a:lnTo>
                    <a:pt x="129" y="696"/>
                  </a:lnTo>
                  <a:lnTo>
                    <a:pt x="139" y="703"/>
                  </a:lnTo>
                  <a:lnTo>
                    <a:pt x="150" y="711"/>
                  </a:lnTo>
                  <a:lnTo>
                    <a:pt x="162" y="722"/>
                  </a:lnTo>
                  <a:lnTo>
                    <a:pt x="176" y="734"/>
                  </a:lnTo>
                  <a:lnTo>
                    <a:pt x="190" y="747"/>
                  </a:lnTo>
                  <a:lnTo>
                    <a:pt x="204" y="761"/>
                  </a:lnTo>
                  <a:lnTo>
                    <a:pt x="216" y="775"/>
                  </a:lnTo>
                  <a:lnTo>
                    <a:pt x="227" y="788"/>
                  </a:lnTo>
                  <a:lnTo>
                    <a:pt x="236" y="800"/>
                  </a:lnTo>
                  <a:lnTo>
                    <a:pt x="243" y="810"/>
                  </a:lnTo>
                  <a:lnTo>
                    <a:pt x="248" y="819"/>
                  </a:lnTo>
                  <a:lnTo>
                    <a:pt x="250" y="825"/>
                  </a:lnTo>
                  <a:lnTo>
                    <a:pt x="250" y="830"/>
                  </a:lnTo>
                  <a:close/>
                  <a:moveTo>
                    <a:pt x="376" y="931"/>
                  </a:moveTo>
                  <a:lnTo>
                    <a:pt x="391" y="946"/>
                  </a:lnTo>
                  <a:lnTo>
                    <a:pt x="405" y="960"/>
                  </a:lnTo>
                  <a:lnTo>
                    <a:pt x="416" y="974"/>
                  </a:lnTo>
                  <a:lnTo>
                    <a:pt x="426" y="986"/>
                  </a:lnTo>
                  <a:lnTo>
                    <a:pt x="433" y="997"/>
                  </a:lnTo>
                  <a:lnTo>
                    <a:pt x="438" y="1006"/>
                  </a:lnTo>
                  <a:lnTo>
                    <a:pt x="440" y="1011"/>
                  </a:lnTo>
                  <a:lnTo>
                    <a:pt x="441" y="1013"/>
                  </a:lnTo>
                  <a:lnTo>
                    <a:pt x="441" y="1016"/>
                  </a:lnTo>
                  <a:lnTo>
                    <a:pt x="441" y="1017"/>
                  </a:lnTo>
                  <a:lnTo>
                    <a:pt x="439" y="1018"/>
                  </a:lnTo>
                  <a:lnTo>
                    <a:pt x="437" y="1019"/>
                  </a:lnTo>
                  <a:lnTo>
                    <a:pt x="434" y="1018"/>
                  </a:lnTo>
                  <a:lnTo>
                    <a:pt x="431" y="1017"/>
                  </a:lnTo>
                  <a:lnTo>
                    <a:pt x="423" y="1014"/>
                  </a:lnTo>
                  <a:lnTo>
                    <a:pt x="412" y="1007"/>
                  </a:lnTo>
                  <a:lnTo>
                    <a:pt x="400" y="997"/>
                  </a:lnTo>
                  <a:lnTo>
                    <a:pt x="387" y="987"/>
                  </a:lnTo>
                  <a:lnTo>
                    <a:pt x="374" y="974"/>
                  </a:lnTo>
                  <a:lnTo>
                    <a:pt x="358" y="960"/>
                  </a:lnTo>
                  <a:lnTo>
                    <a:pt x="344" y="946"/>
                  </a:lnTo>
                  <a:lnTo>
                    <a:pt x="331" y="931"/>
                  </a:lnTo>
                  <a:lnTo>
                    <a:pt x="319" y="917"/>
                  </a:lnTo>
                  <a:lnTo>
                    <a:pt x="310" y="905"/>
                  </a:lnTo>
                  <a:lnTo>
                    <a:pt x="302" y="894"/>
                  </a:lnTo>
                  <a:lnTo>
                    <a:pt x="297" y="885"/>
                  </a:lnTo>
                  <a:lnTo>
                    <a:pt x="294" y="882"/>
                  </a:lnTo>
                  <a:lnTo>
                    <a:pt x="294" y="878"/>
                  </a:lnTo>
                  <a:lnTo>
                    <a:pt x="293" y="875"/>
                  </a:lnTo>
                  <a:lnTo>
                    <a:pt x="294" y="874"/>
                  </a:lnTo>
                  <a:lnTo>
                    <a:pt x="295" y="873"/>
                  </a:lnTo>
                  <a:lnTo>
                    <a:pt x="298" y="872"/>
                  </a:lnTo>
                  <a:lnTo>
                    <a:pt x="300" y="873"/>
                  </a:lnTo>
                  <a:lnTo>
                    <a:pt x="303" y="874"/>
                  </a:lnTo>
                  <a:lnTo>
                    <a:pt x="312" y="878"/>
                  </a:lnTo>
                  <a:lnTo>
                    <a:pt x="322" y="885"/>
                  </a:lnTo>
                  <a:lnTo>
                    <a:pt x="334" y="894"/>
                  </a:lnTo>
                  <a:lnTo>
                    <a:pt x="347" y="905"/>
                  </a:lnTo>
                  <a:lnTo>
                    <a:pt x="362" y="917"/>
                  </a:lnTo>
                  <a:lnTo>
                    <a:pt x="376" y="931"/>
                  </a:lnTo>
                  <a:close/>
                  <a:moveTo>
                    <a:pt x="642" y="1214"/>
                  </a:moveTo>
                  <a:lnTo>
                    <a:pt x="641" y="1215"/>
                  </a:lnTo>
                  <a:lnTo>
                    <a:pt x="639" y="1215"/>
                  </a:lnTo>
                  <a:lnTo>
                    <a:pt x="636" y="1215"/>
                  </a:lnTo>
                  <a:lnTo>
                    <a:pt x="632" y="1214"/>
                  </a:lnTo>
                  <a:lnTo>
                    <a:pt x="623" y="1209"/>
                  </a:lnTo>
                  <a:lnTo>
                    <a:pt x="613" y="1203"/>
                  </a:lnTo>
                  <a:lnTo>
                    <a:pt x="600" y="1193"/>
                  </a:lnTo>
                  <a:lnTo>
                    <a:pt x="586" y="1182"/>
                  </a:lnTo>
                  <a:lnTo>
                    <a:pt x="571" y="1168"/>
                  </a:lnTo>
                  <a:lnTo>
                    <a:pt x="556" y="1154"/>
                  </a:lnTo>
                  <a:lnTo>
                    <a:pt x="540" y="1139"/>
                  </a:lnTo>
                  <a:lnTo>
                    <a:pt x="526" y="1123"/>
                  </a:lnTo>
                  <a:lnTo>
                    <a:pt x="514" y="1109"/>
                  </a:lnTo>
                  <a:lnTo>
                    <a:pt x="504" y="1097"/>
                  </a:lnTo>
                  <a:lnTo>
                    <a:pt x="495" y="1085"/>
                  </a:lnTo>
                  <a:lnTo>
                    <a:pt x="490" y="1076"/>
                  </a:lnTo>
                  <a:lnTo>
                    <a:pt x="489" y="1071"/>
                  </a:lnTo>
                  <a:lnTo>
                    <a:pt x="487" y="1068"/>
                  </a:lnTo>
                  <a:lnTo>
                    <a:pt x="487" y="1066"/>
                  </a:lnTo>
                  <a:lnTo>
                    <a:pt x="487" y="1064"/>
                  </a:lnTo>
                  <a:lnTo>
                    <a:pt x="489" y="1063"/>
                  </a:lnTo>
                  <a:lnTo>
                    <a:pt x="491" y="1061"/>
                  </a:lnTo>
                  <a:lnTo>
                    <a:pt x="494" y="1063"/>
                  </a:lnTo>
                  <a:lnTo>
                    <a:pt x="497" y="1064"/>
                  </a:lnTo>
                  <a:lnTo>
                    <a:pt x="506" y="1068"/>
                  </a:lnTo>
                  <a:lnTo>
                    <a:pt x="517" y="1075"/>
                  </a:lnTo>
                  <a:lnTo>
                    <a:pt x="529" y="1085"/>
                  </a:lnTo>
                  <a:lnTo>
                    <a:pt x="544" y="1096"/>
                  </a:lnTo>
                  <a:lnTo>
                    <a:pt x="558" y="1109"/>
                  </a:lnTo>
                  <a:lnTo>
                    <a:pt x="575" y="1123"/>
                  </a:lnTo>
                  <a:lnTo>
                    <a:pt x="590" y="1139"/>
                  </a:lnTo>
                  <a:lnTo>
                    <a:pt x="603" y="1154"/>
                  </a:lnTo>
                  <a:lnTo>
                    <a:pt x="615" y="1167"/>
                  </a:lnTo>
                  <a:lnTo>
                    <a:pt x="626" y="1181"/>
                  </a:lnTo>
                  <a:lnTo>
                    <a:pt x="634" y="1192"/>
                  </a:lnTo>
                  <a:lnTo>
                    <a:pt x="640" y="1202"/>
                  </a:lnTo>
                  <a:lnTo>
                    <a:pt x="642" y="1206"/>
                  </a:lnTo>
                  <a:lnTo>
                    <a:pt x="643" y="1209"/>
                  </a:lnTo>
                  <a:lnTo>
                    <a:pt x="643" y="1211"/>
                  </a:lnTo>
                  <a:lnTo>
                    <a:pt x="642" y="1214"/>
                  </a:lnTo>
                  <a:close/>
                  <a:moveTo>
                    <a:pt x="101" y="562"/>
                  </a:moveTo>
                  <a:lnTo>
                    <a:pt x="89" y="549"/>
                  </a:lnTo>
                  <a:lnTo>
                    <a:pt x="78" y="536"/>
                  </a:lnTo>
                  <a:lnTo>
                    <a:pt x="68" y="524"/>
                  </a:lnTo>
                  <a:lnTo>
                    <a:pt x="59" y="513"/>
                  </a:lnTo>
                  <a:lnTo>
                    <a:pt x="54" y="504"/>
                  </a:lnTo>
                  <a:lnTo>
                    <a:pt x="50" y="495"/>
                  </a:lnTo>
                  <a:lnTo>
                    <a:pt x="47" y="490"/>
                  </a:lnTo>
                  <a:lnTo>
                    <a:pt x="47" y="485"/>
                  </a:lnTo>
                  <a:lnTo>
                    <a:pt x="48" y="484"/>
                  </a:lnTo>
                  <a:lnTo>
                    <a:pt x="51" y="484"/>
                  </a:lnTo>
                  <a:lnTo>
                    <a:pt x="53" y="484"/>
                  </a:lnTo>
                  <a:lnTo>
                    <a:pt x="56" y="485"/>
                  </a:lnTo>
                  <a:lnTo>
                    <a:pt x="63" y="490"/>
                  </a:lnTo>
                  <a:lnTo>
                    <a:pt x="72" y="495"/>
                  </a:lnTo>
                  <a:lnTo>
                    <a:pt x="81" y="503"/>
                  </a:lnTo>
                  <a:lnTo>
                    <a:pt x="93" y="512"/>
                  </a:lnTo>
                  <a:lnTo>
                    <a:pt x="105" y="523"/>
                  </a:lnTo>
                  <a:lnTo>
                    <a:pt x="118" y="536"/>
                  </a:lnTo>
                  <a:lnTo>
                    <a:pt x="130" y="549"/>
                  </a:lnTo>
                  <a:lnTo>
                    <a:pt x="141" y="562"/>
                  </a:lnTo>
                  <a:lnTo>
                    <a:pt x="151" y="574"/>
                  </a:lnTo>
                  <a:lnTo>
                    <a:pt x="160" y="585"/>
                  </a:lnTo>
                  <a:lnTo>
                    <a:pt x="165" y="594"/>
                  </a:lnTo>
                  <a:lnTo>
                    <a:pt x="170" y="602"/>
                  </a:lnTo>
                  <a:lnTo>
                    <a:pt x="172" y="608"/>
                  </a:lnTo>
                  <a:lnTo>
                    <a:pt x="172" y="612"/>
                  </a:lnTo>
                  <a:lnTo>
                    <a:pt x="171" y="613"/>
                  </a:lnTo>
                  <a:lnTo>
                    <a:pt x="169" y="613"/>
                  </a:lnTo>
                  <a:lnTo>
                    <a:pt x="166" y="613"/>
                  </a:lnTo>
                  <a:lnTo>
                    <a:pt x="164" y="612"/>
                  </a:lnTo>
                  <a:lnTo>
                    <a:pt x="156" y="609"/>
                  </a:lnTo>
                  <a:lnTo>
                    <a:pt x="148" y="602"/>
                  </a:lnTo>
                  <a:lnTo>
                    <a:pt x="138" y="595"/>
                  </a:lnTo>
                  <a:lnTo>
                    <a:pt x="127" y="586"/>
                  </a:lnTo>
                  <a:lnTo>
                    <a:pt x="115" y="575"/>
                  </a:lnTo>
                  <a:lnTo>
                    <a:pt x="101" y="562"/>
                  </a:lnTo>
                  <a:close/>
                  <a:moveTo>
                    <a:pt x="270" y="733"/>
                  </a:moveTo>
                  <a:lnTo>
                    <a:pt x="257" y="719"/>
                  </a:lnTo>
                  <a:lnTo>
                    <a:pt x="245" y="706"/>
                  </a:lnTo>
                  <a:lnTo>
                    <a:pt x="235" y="693"/>
                  </a:lnTo>
                  <a:lnTo>
                    <a:pt x="226" y="682"/>
                  </a:lnTo>
                  <a:lnTo>
                    <a:pt x="219" y="672"/>
                  </a:lnTo>
                  <a:lnTo>
                    <a:pt x="214" y="663"/>
                  </a:lnTo>
                  <a:lnTo>
                    <a:pt x="212" y="656"/>
                  </a:lnTo>
                  <a:lnTo>
                    <a:pt x="212" y="653"/>
                  </a:lnTo>
                  <a:lnTo>
                    <a:pt x="214" y="652"/>
                  </a:lnTo>
                  <a:lnTo>
                    <a:pt x="215" y="651"/>
                  </a:lnTo>
                  <a:lnTo>
                    <a:pt x="218" y="652"/>
                  </a:lnTo>
                  <a:lnTo>
                    <a:pt x="220" y="652"/>
                  </a:lnTo>
                  <a:lnTo>
                    <a:pt x="228" y="656"/>
                  </a:lnTo>
                  <a:lnTo>
                    <a:pt x="238" y="662"/>
                  </a:lnTo>
                  <a:lnTo>
                    <a:pt x="248" y="671"/>
                  </a:lnTo>
                  <a:lnTo>
                    <a:pt x="260" y="681"/>
                  </a:lnTo>
                  <a:lnTo>
                    <a:pt x="273" y="692"/>
                  </a:lnTo>
                  <a:lnTo>
                    <a:pt x="287" y="705"/>
                  </a:lnTo>
                  <a:lnTo>
                    <a:pt x="300" y="719"/>
                  </a:lnTo>
                  <a:lnTo>
                    <a:pt x="312" y="732"/>
                  </a:lnTo>
                  <a:lnTo>
                    <a:pt x="323" y="745"/>
                  </a:lnTo>
                  <a:lnTo>
                    <a:pt x="331" y="756"/>
                  </a:lnTo>
                  <a:lnTo>
                    <a:pt x="338" y="766"/>
                  </a:lnTo>
                  <a:lnTo>
                    <a:pt x="343" y="775"/>
                  </a:lnTo>
                  <a:lnTo>
                    <a:pt x="345" y="781"/>
                  </a:lnTo>
                  <a:lnTo>
                    <a:pt x="344" y="784"/>
                  </a:lnTo>
                  <a:lnTo>
                    <a:pt x="343" y="786"/>
                  </a:lnTo>
                  <a:lnTo>
                    <a:pt x="342" y="787"/>
                  </a:lnTo>
                  <a:lnTo>
                    <a:pt x="340" y="786"/>
                  </a:lnTo>
                  <a:lnTo>
                    <a:pt x="336" y="786"/>
                  </a:lnTo>
                  <a:lnTo>
                    <a:pt x="329" y="781"/>
                  </a:lnTo>
                  <a:lnTo>
                    <a:pt x="320" y="776"/>
                  </a:lnTo>
                  <a:lnTo>
                    <a:pt x="309" y="767"/>
                  </a:lnTo>
                  <a:lnTo>
                    <a:pt x="297" y="757"/>
                  </a:lnTo>
                  <a:lnTo>
                    <a:pt x="283" y="746"/>
                  </a:lnTo>
                  <a:lnTo>
                    <a:pt x="270" y="733"/>
                  </a:lnTo>
                  <a:close/>
                  <a:moveTo>
                    <a:pt x="527" y="965"/>
                  </a:moveTo>
                  <a:lnTo>
                    <a:pt x="526" y="967"/>
                  </a:lnTo>
                  <a:lnTo>
                    <a:pt x="524" y="967"/>
                  </a:lnTo>
                  <a:lnTo>
                    <a:pt x="522" y="967"/>
                  </a:lnTo>
                  <a:lnTo>
                    <a:pt x="518" y="965"/>
                  </a:lnTo>
                  <a:lnTo>
                    <a:pt x="511" y="961"/>
                  </a:lnTo>
                  <a:lnTo>
                    <a:pt x="501" y="955"/>
                  </a:lnTo>
                  <a:lnTo>
                    <a:pt x="489" y="947"/>
                  </a:lnTo>
                  <a:lnTo>
                    <a:pt x="476" y="937"/>
                  </a:lnTo>
                  <a:lnTo>
                    <a:pt x="463" y="925"/>
                  </a:lnTo>
                  <a:lnTo>
                    <a:pt x="449" y="911"/>
                  </a:lnTo>
                  <a:lnTo>
                    <a:pt x="434" y="897"/>
                  </a:lnTo>
                  <a:lnTo>
                    <a:pt x="422" y="883"/>
                  </a:lnTo>
                  <a:lnTo>
                    <a:pt x="410" y="869"/>
                  </a:lnTo>
                  <a:lnTo>
                    <a:pt x="401" y="858"/>
                  </a:lnTo>
                  <a:lnTo>
                    <a:pt x="395" y="847"/>
                  </a:lnTo>
                  <a:lnTo>
                    <a:pt x="389" y="839"/>
                  </a:lnTo>
                  <a:lnTo>
                    <a:pt x="388" y="835"/>
                  </a:lnTo>
                  <a:lnTo>
                    <a:pt x="387" y="832"/>
                  </a:lnTo>
                  <a:lnTo>
                    <a:pt x="387" y="829"/>
                  </a:lnTo>
                  <a:lnTo>
                    <a:pt x="387" y="828"/>
                  </a:lnTo>
                  <a:lnTo>
                    <a:pt x="388" y="826"/>
                  </a:lnTo>
                  <a:lnTo>
                    <a:pt x="390" y="825"/>
                  </a:lnTo>
                  <a:lnTo>
                    <a:pt x="393" y="826"/>
                  </a:lnTo>
                  <a:lnTo>
                    <a:pt x="396" y="828"/>
                  </a:lnTo>
                  <a:lnTo>
                    <a:pt x="405" y="831"/>
                  </a:lnTo>
                  <a:lnTo>
                    <a:pt x="415" y="837"/>
                  </a:lnTo>
                  <a:lnTo>
                    <a:pt x="426" y="846"/>
                  </a:lnTo>
                  <a:lnTo>
                    <a:pt x="439" y="856"/>
                  </a:lnTo>
                  <a:lnTo>
                    <a:pt x="452" y="868"/>
                  </a:lnTo>
                  <a:lnTo>
                    <a:pt x="466" y="882"/>
                  </a:lnTo>
                  <a:lnTo>
                    <a:pt x="480" y="896"/>
                  </a:lnTo>
                  <a:lnTo>
                    <a:pt x="493" y="910"/>
                  </a:lnTo>
                  <a:lnTo>
                    <a:pt x="504" y="922"/>
                  </a:lnTo>
                  <a:lnTo>
                    <a:pt x="513" y="935"/>
                  </a:lnTo>
                  <a:lnTo>
                    <a:pt x="520" y="946"/>
                  </a:lnTo>
                  <a:lnTo>
                    <a:pt x="525" y="954"/>
                  </a:lnTo>
                  <a:lnTo>
                    <a:pt x="527" y="961"/>
                  </a:lnTo>
                  <a:lnTo>
                    <a:pt x="527" y="965"/>
                  </a:lnTo>
                  <a:close/>
                  <a:moveTo>
                    <a:pt x="14" y="302"/>
                  </a:moveTo>
                  <a:lnTo>
                    <a:pt x="15" y="302"/>
                  </a:lnTo>
                  <a:lnTo>
                    <a:pt x="16" y="301"/>
                  </a:lnTo>
                  <a:lnTo>
                    <a:pt x="19" y="302"/>
                  </a:lnTo>
                  <a:lnTo>
                    <a:pt x="21" y="302"/>
                  </a:lnTo>
                  <a:lnTo>
                    <a:pt x="27" y="306"/>
                  </a:lnTo>
                  <a:lnTo>
                    <a:pt x="36" y="311"/>
                  </a:lnTo>
                  <a:lnTo>
                    <a:pt x="45" y="319"/>
                  </a:lnTo>
                  <a:lnTo>
                    <a:pt x="55" y="328"/>
                  </a:lnTo>
                  <a:lnTo>
                    <a:pt x="66" y="338"/>
                  </a:lnTo>
                  <a:lnTo>
                    <a:pt x="78" y="349"/>
                  </a:lnTo>
                  <a:lnTo>
                    <a:pt x="89" y="361"/>
                  </a:lnTo>
                  <a:lnTo>
                    <a:pt x="99" y="373"/>
                  </a:lnTo>
                  <a:lnTo>
                    <a:pt x="109" y="384"/>
                  </a:lnTo>
                  <a:lnTo>
                    <a:pt x="116" y="394"/>
                  </a:lnTo>
                  <a:lnTo>
                    <a:pt x="122" y="403"/>
                  </a:lnTo>
                  <a:lnTo>
                    <a:pt x="126" y="409"/>
                  </a:lnTo>
                  <a:lnTo>
                    <a:pt x="128" y="416"/>
                  </a:lnTo>
                  <a:lnTo>
                    <a:pt x="127" y="419"/>
                  </a:lnTo>
                  <a:lnTo>
                    <a:pt x="126" y="420"/>
                  </a:lnTo>
                  <a:lnTo>
                    <a:pt x="125" y="420"/>
                  </a:lnTo>
                  <a:lnTo>
                    <a:pt x="122" y="420"/>
                  </a:lnTo>
                  <a:lnTo>
                    <a:pt x="120" y="419"/>
                  </a:lnTo>
                  <a:lnTo>
                    <a:pt x="113" y="416"/>
                  </a:lnTo>
                  <a:lnTo>
                    <a:pt x="105" y="412"/>
                  </a:lnTo>
                  <a:lnTo>
                    <a:pt x="96" y="404"/>
                  </a:lnTo>
                  <a:lnTo>
                    <a:pt x="86" y="395"/>
                  </a:lnTo>
                  <a:lnTo>
                    <a:pt x="74" y="385"/>
                  </a:lnTo>
                  <a:lnTo>
                    <a:pt x="63" y="374"/>
                  </a:lnTo>
                  <a:lnTo>
                    <a:pt x="52" y="362"/>
                  </a:lnTo>
                  <a:lnTo>
                    <a:pt x="41" y="350"/>
                  </a:lnTo>
                  <a:lnTo>
                    <a:pt x="32" y="339"/>
                  </a:lnTo>
                  <a:lnTo>
                    <a:pt x="25" y="329"/>
                  </a:lnTo>
                  <a:lnTo>
                    <a:pt x="19" y="320"/>
                  </a:lnTo>
                  <a:lnTo>
                    <a:pt x="15" y="312"/>
                  </a:lnTo>
                  <a:lnTo>
                    <a:pt x="13" y="307"/>
                  </a:lnTo>
                  <a:lnTo>
                    <a:pt x="14" y="302"/>
                  </a:lnTo>
                  <a:close/>
                  <a:moveTo>
                    <a:pt x="216" y="531"/>
                  </a:moveTo>
                  <a:lnTo>
                    <a:pt x="204" y="517"/>
                  </a:lnTo>
                  <a:lnTo>
                    <a:pt x="193" y="505"/>
                  </a:lnTo>
                  <a:lnTo>
                    <a:pt x="184" y="494"/>
                  </a:lnTo>
                  <a:lnTo>
                    <a:pt x="175" y="483"/>
                  </a:lnTo>
                  <a:lnTo>
                    <a:pt x="170" y="474"/>
                  </a:lnTo>
                  <a:lnTo>
                    <a:pt x="165" y="466"/>
                  </a:lnTo>
                  <a:lnTo>
                    <a:pt x="163" y="460"/>
                  </a:lnTo>
                  <a:lnTo>
                    <a:pt x="164" y="456"/>
                  </a:lnTo>
                  <a:lnTo>
                    <a:pt x="165" y="456"/>
                  </a:lnTo>
                  <a:lnTo>
                    <a:pt x="166" y="455"/>
                  </a:lnTo>
                  <a:lnTo>
                    <a:pt x="169" y="456"/>
                  </a:lnTo>
                  <a:lnTo>
                    <a:pt x="172" y="456"/>
                  </a:lnTo>
                  <a:lnTo>
                    <a:pt x="179" y="459"/>
                  </a:lnTo>
                  <a:lnTo>
                    <a:pt x="187" y="465"/>
                  </a:lnTo>
                  <a:lnTo>
                    <a:pt x="197" y="472"/>
                  </a:lnTo>
                  <a:lnTo>
                    <a:pt x="208" y="482"/>
                  </a:lnTo>
                  <a:lnTo>
                    <a:pt x="219" y="492"/>
                  </a:lnTo>
                  <a:lnTo>
                    <a:pt x="232" y="504"/>
                  </a:lnTo>
                  <a:lnTo>
                    <a:pt x="244" y="516"/>
                  </a:lnTo>
                  <a:lnTo>
                    <a:pt x="255" y="529"/>
                  </a:lnTo>
                  <a:lnTo>
                    <a:pt x="265" y="541"/>
                  </a:lnTo>
                  <a:lnTo>
                    <a:pt x="272" y="551"/>
                  </a:lnTo>
                  <a:lnTo>
                    <a:pt x="278" y="560"/>
                  </a:lnTo>
                  <a:lnTo>
                    <a:pt x="282" y="568"/>
                  </a:lnTo>
                  <a:lnTo>
                    <a:pt x="284" y="574"/>
                  </a:lnTo>
                  <a:lnTo>
                    <a:pt x="284" y="578"/>
                  </a:lnTo>
                  <a:lnTo>
                    <a:pt x="283" y="579"/>
                  </a:lnTo>
                  <a:lnTo>
                    <a:pt x="281" y="579"/>
                  </a:lnTo>
                  <a:lnTo>
                    <a:pt x="279" y="579"/>
                  </a:lnTo>
                  <a:lnTo>
                    <a:pt x="276" y="578"/>
                  </a:lnTo>
                  <a:lnTo>
                    <a:pt x="269" y="575"/>
                  </a:lnTo>
                  <a:lnTo>
                    <a:pt x="260" y="569"/>
                  </a:lnTo>
                  <a:lnTo>
                    <a:pt x="250" y="562"/>
                  </a:lnTo>
                  <a:lnTo>
                    <a:pt x="239" y="553"/>
                  </a:lnTo>
                  <a:lnTo>
                    <a:pt x="228" y="543"/>
                  </a:lnTo>
                  <a:lnTo>
                    <a:pt x="216" y="531"/>
                  </a:lnTo>
                  <a:close/>
                  <a:moveTo>
                    <a:pt x="378" y="694"/>
                  </a:moveTo>
                  <a:lnTo>
                    <a:pt x="365" y="681"/>
                  </a:lnTo>
                  <a:lnTo>
                    <a:pt x="354" y="669"/>
                  </a:lnTo>
                  <a:lnTo>
                    <a:pt x="344" y="656"/>
                  </a:lnTo>
                  <a:lnTo>
                    <a:pt x="335" y="645"/>
                  </a:lnTo>
                  <a:lnTo>
                    <a:pt x="330" y="636"/>
                  </a:lnTo>
                  <a:lnTo>
                    <a:pt x="325" y="628"/>
                  </a:lnTo>
                  <a:lnTo>
                    <a:pt x="323" y="621"/>
                  </a:lnTo>
                  <a:lnTo>
                    <a:pt x="323" y="617"/>
                  </a:lnTo>
                  <a:lnTo>
                    <a:pt x="324" y="617"/>
                  </a:lnTo>
                  <a:lnTo>
                    <a:pt x="326" y="616"/>
                  </a:lnTo>
                  <a:lnTo>
                    <a:pt x="329" y="616"/>
                  </a:lnTo>
                  <a:lnTo>
                    <a:pt x="332" y="617"/>
                  </a:lnTo>
                  <a:lnTo>
                    <a:pt x="338" y="620"/>
                  </a:lnTo>
                  <a:lnTo>
                    <a:pt x="347" y="626"/>
                  </a:lnTo>
                  <a:lnTo>
                    <a:pt x="358" y="633"/>
                  </a:lnTo>
                  <a:lnTo>
                    <a:pt x="369" y="643"/>
                  </a:lnTo>
                  <a:lnTo>
                    <a:pt x="382" y="654"/>
                  </a:lnTo>
                  <a:lnTo>
                    <a:pt x="395" y="666"/>
                  </a:lnTo>
                  <a:lnTo>
                    <a:pt x="407" y="680"/>
                  </a:lnTo>
                  <a:lnTo>
                    <a:pt x="419" y="692"/>
                  </a:lnTo>
                  <a:lnTo>
                    <a:pt x="429" y="704"/>
                  </a:lnTo>
                  <a:lnTo>
                    <a:pt x="437" y="715"/>
                  </a:lnTo>
                  <a:lnTo>
                    <a:pt x="443" y="725"/>
                  </a:lnTo>
                  <a:lnTo>
                    <a:pt x="448" y="733"/>
                  </a:lnTo>
                  <a:lnTo>
                    <a:pt x="450" y="739"/>
                  </a:lnTo>
                  <a:lnTo>
                    <a:pt x="450" y="744"/>
                  </a:lnTo>
                  <a:lnTo>
                    <a:pt x="449" y="745"/>
                  </a:lnTo>
                  <a:lnTo>
                    <a:pt x="447" y="745"/>
                  </a:lnTo>
                  <a:lnTo>
                    <a:pt x="444" y="745"/>
                  </a:lnTo>
                  <a:lnTo>
                    <a:pt x="441" y="744"/>
                  </a:lnTo>
                  <a:lnTo>
                    <a:pt x="434" y="740"/>
                  </a:lnTo>
                  <a:lnTo>
                    <a:pt x="425" y="735"/>
                  </a:lnTo>
                  <a:lnTo>
                    <a:pt x="415" y="727"/>
                  </a:lnTo>
                  <a:lnTo>
                    <a:pt x="404" y="717"/>
                  </a:lnTo>
                  <a:lnTo>
                    <a:pt x="390" y="706"/>
                  </a:lnTo>
                  <a:lnTo>
                    <a:pt x="378" y="694"/>
                  </a:lnTo>
                  <a:close/>
                  <a:moveTo>
                    <a:pt x="549" y="864"/>
                  </a:moveTo>
                  <a:lnTo>
                    <a:pt x="536" y="851"/>
                  </a:lnTo>
                  <a:lnTo>
                    <a:pt x="524" y="837"/>
                  </a:lnTo>
                  <a:lnTo>
                    <a:pt x="513" y="825"/>
                  </a:lnTo>
                  <a:lnTo>
                    <a:pt x="504" y="813"/>
                  </a:lnTo>
                  <a:lnTo>
                    <a:pt x="497" y="803"/>
                  </a:lnTo>
                  <a:lnTo>
                    <a:pt x="493" y="794"/>
                  </a:lnTo>
                  <a:lnTo>
                    <a:pt x="491" y="791"/>
                  </a:lnTo>
                  <a:lnTo>
                    <a:pt x="491" y="788"/>
                  </a:lnTo>
                  <a:lnTo>
                    <a:pt x="490" y="786"/>
                  </a:lnTo>
                  <a:lnTo>
                    <a:pt x="491" y="783"/>
                  </a:lnTo>
                  <a:lnTo>
                    <a:pt x="492" y="782"/>
                  </a:lnTo>
                  <a:lnTo>
                    <a:pt x="494" y="782"/>
                  </a:lnTo>
                  <a:lnTo>
                    <a:pt x="496" y="782"/>
                  </a:lnTo>
                  <a:lnTo>
                    <a:pt x="500" y="783"/>
                  </a:lnTo>
                  <a:lnTo>
                    <a:pt x="507" y="787"/>
                  </a:lnTo>
                  <a:lnTo>
                    <a:pt x="517" y="793"/>
                  </a:lnTo>
                  <a:lnTo>
                    <a:pt x="528" y="801"/>
                  </a:lnTo>
                  <a:lnTo>
                    <a:pt x="540" y="811"/>
                  </a:lnTo>
                  <a:lnTo>
                    <a:pt x="554" y="823"/>
                  </a:lnTo>
                  <a:lnTo>
                    <a:pt x="567" y="835"/>
                  </a:lnTo>
                  <a:lnTo>
                    <a:pt x="580" y="850"/>
                  </a:lnTo>
                  <a:lnTo>
                    <a:pt x="592" y="863"/>
                  </a:lnTo>
                  <a:lnTo>
                    <a:pt x="603" y="875"/>
                  </a:lnTo>
                  <a:lnTo>
                    <a:pt x="612" y="887"/>
                  </a:lnTo>
                  <a:lnTo>
                    <a:pt x="619" y="897"/>
                  </a:lnTo>
                  <a:lnTo>
                    <a:pt x="623" y="906"/>
                  </a:lnTo>
                  <a:lnTo>
                    <a:pt x="625" y="909"/>
                  </a:lnTo>
                  <a:lnTo>
                    <a:pt x="625" y="911"/>
                  </a:lnTo>
                  <a:lnTo>
                    <a:pt x="625" y="915"/>
                  </a:lnTo>
                  <a:lnTo>
                    <a:pt x="625" y="916"/>
                  </a:lnTo>
                  <a:lnTo>
                    <a:pt x="624" y="917"/>
                  </a:lnTo>
                  <a:lnTo>
                    <a:pt x="622" y="918"/>
                  </a:lnTo>
                  <a:lnTo>
                    <a:pt x="620" y="917"/>
                  </a:lnTo>
                  <a:lnTo>
                    <a:pt x="616" y="917"/>
                  </a:lnTo>
                  <a:lnTo>
                    <a:pt x="609" y="912"/>
                  </a:lnTo>
                  <a:lnTo>
                    <a:pt x="599" y="907"/>
                  </a:lnTo>
                  <a:lnTo>
                    <a:pt x="588" y="899"/>
                  </a:lnTo>
                  <a:lnTo>
                    <a:pt x="576" y="889"/>
                  </a:lnTo>
                  <a:lnTo>
                    <a:pt x="562" y="877"/>
                  </a:lnTo>
                  <a:lnTo>
                    <a:pt x="549" y="864"/>
                  </a:lnTo>
                  <a:close/>
                  <a:moveTo>
                    <a:pt x="113" y="249"/>
                  </a:moveTo>
                  <a:lnTo>
                    <a:pt x="112" y="250"/>
                  </a:lnTo>
                  <a:lnTo>
                    <a:pt x="111" y="250"/>
                  </a:lnTo>
                  <a:lnTo>
                    <a:pt x="109" y="250"/>
                  </a:lnTo>
                  <a:lnTo>
                    <a:pt x="107" y="249"/>
                  </a:lnTo>
                  <a:lnTo>
                    <a:pt x="100" y="246"/>
                  </a:lnTo>
                  <a:lnTo>
                    <a:pt x="93" y="242"/>
                  </a:lnTo>
                  <a:lnTo>
                    <a:pt x="85" y="235"/>
                  </a:lnTo>
                  <a:lnTo>
                    <a:pt x="75" y="227"/>
                  </a:lnTo>
                  <a:lnTo>
                    <a:pt x="65" y="218"/>
                  </a:lnTo>
                  <a:lnTo>
                    <a:pt x="55" y="207"/>
                  </a:lnTo>
                  <a:lnTo>
                    <a:pt x="44" y="196"/>
                  </a:lnTo>
                  <a:lnTo>
                    <a:pt x="35" y="186"/>
                  </a:lnTo>
                  <a:lnTo>
                    <a:pt x="27" y="175"/>
                  </a:lnTo>
                  <a:lnTo>
                    <a:pt x="20" y="167"/>
                  </a:lnTo>
                  <a:lnTo>
                    <a:pt x="15" y="158"/>
                  </a:lnTo>
                  <a:lnTo>
                    <a:pt x="12" y="151"/>
                  </a:lnTo>
                  <a:lnTo>
                    <a:pt x="10" y="146"/>
                  </a:lnTo>
                  <a:lnTo>
                    <a:pt x="10" y="142"/>
                  </a:lnTo>
                  <a:lnTo>
                    <a:pt x="11" y="141"/>
                  </a:lnTo>
                  <a:lnTo>
                    <a:pt x="13" y="141"/>
                  </a:lnTo>
                  <a:lnTo>
                    <a:pt x="15" y="141"/>
                  </a:lnTo>
                  <a:lnTo>
                    <a:pt x="18" y="142"/>
                  </a:lnTo>
                  <a:lnTo>
                    <a:pt x="23" y="145"/>
                  </a:lnTo>
                  <a:lnTo>
                    <a:pt x="31" y="150"/>
                  </a:lnTo>
                  <a:lnTo>
                    <a:pt x="40" y="157"/>
                  </a:lnTo>
                  <a:lnTo>
                    <a:pt x="48" y="164"/>
                  </a:lnTo>
                  <a:lnTo>
                    <a:pt x="58" y="173"/>
                  </a:lnTo>
                  <a:lnTo>
                    <a:pt x="69" y="184"/>
                  </a:lnTo>
                  <a:lnTo>
                    <a:pt x="88" y="205"/>
                  </a:lnTo>
                  <a:lnTo>
                    <a:pt x="104" y="225"/>
                  </a:lnTo>
                  <a:lnTo>
                    <a:pt x="109" y="233"/>
                  </a:lnTo>
                  <a:lnTo>
                    <a:pt x="112" y="241"/>
                  </a:lnTo>
                  <a:lnTo>
                    <a:pt x="113" y="246"/>
                  </a:lnTo>
                  <a:lnTo>
                    <a:pt x="113" y="249"/>
                  </a:lnTo>
                  <a:close/>
                  <a:moveTo>
                    <a:pt x="256" y="394"/>
                  </a:moveTo>
                  <a:lnTo>
                    <a:pt x="255" y="395"/>
                  </a:lnTo>
                  <a:lnTo>
                    <a:pt x="252" y="396"/>
                  </a:lnTo>
                  <a:lnTo>
                    <a:pt x="251" y="396"/>
                  </a:lnTo>
                  <a:lnTo>
                    <a:pt x="248" y="395"/>
                  </a:lnTo>
                  <a:lnTo>
                    <a:pt x="241" y="392"/>
                  </a:lnTo>
                  <a:lnTo>
                    <a:pt x="234" y="387"/>
                  </a:lnTo>
                  <a:lnTo>
                    <a:pt x="225" y="381"/>
                  </a:lnTo>
                  <a:lnTo>
                    <a:pt x="215" y="372"/>
                  </a:lnTo>
                  <a:lnTo>
                    <a:pt x="204" y="362"/>
                  </a:lnTo>
                  <a:lnTo>
                    <a:pt x="193" y="351"/>
                  </a:lnTo>
                  <a:lnTo>
                    <a:pt x="182" y="340"/>
                  </a:lnTo>
                  <a:lnTo>
                    <a:pt x="173" y="329"/>
                  </a:lnTo>
                  <a:lnTo>
                    <a:pt x="164" y="318"/>
                  </a:lnTo>
                  <a:lnTo>
                    <a:pt x="156" y="308"/>
                  </a:lnTo>
                  <a:lnTo>
                    <a:pt x="151" y="299"/>
                  </a:lnTo>
                  <a:lnTo>
                    <a:pt x="148" y="292"/>
                  </a:lnTo>
                  <a:lnTo>
                    <a:pt x="145" y="287"/>
                  </a:lnTo>
                  <a:lnTo>
                    <a:pt x="147" y="282"/>
                  </a:lnTo>
                  <a:lnTo>
                    <a:pt x="148" y="282"/>
                  </a:lnTo>
                  <a:lnTo>
                    <a:pt x="149" y="281"/>
                  </a:lnTo>
                  <a:lnTo>
                    <a:pt x="151" y="281"/>
                  </a:lnTo>
                  <a:lnTo>
                    <a:pt x="153" y="282"/>
                  </a:lnTo>
                  <a:lnTo>
                    <a:pt x="160" y="286"/>
                  </a:lnTo>
                  <a:lnTo>
                    <a:pt x="168" y="290"/>
                  </a:lnTo>
                  <a:lnTo>
                    <a:pt x="176" y="297"/>
                  </a:lnTo>
                  <a:lnTo>
                    <a:pt x="187" y="306"/>
                  </a:lnTo>
                  <a:lnTo>
                    <a:pt x="197" y="316"/>
                  </a:lnTo>
                  <a:lnTo>
                    <a:pt x="208" y="327"/>
                  </a:lnTo>
                  <a:lnTo>
                    <a:pt x="219" y="338"/>
                  </a:lnTo>
                  <a:lnTo>
                    <a:pt x="229" y="349"/>
                  </a:lnTo>
                  <a:lnTo>
                    <a:pt x="238" y="360"/>
                  </a:lnTo>
                  <a:lnTo>
                    <a:pt x="245" y="370"/>
                  </a:lnTo>
                  <a:lnTo>
                    <a:pt x="250" y="378"/>
                  </a:lnTo>
                  <a:lnTo>
                    <a:pt x="255" y="385"/>
                  </a:lnTo>
                  <a:lnTo>
                    <a:pt x="256" y="391"/>
                  </a:lnTo>
                  <a:lnTo>
                    <a:pt x="256" y="394"/>
                  </a:lnTo>
                  <a:close/>
                  <a:moveTo>
                    <a:pt x="291" y="430"/>
                  </a:moveTo>
                  <a:lnTo>
                    <a:pt x="292" y="429"/>
                  </a:lnTo>
                  <a:lnTo>
                    <a:pt x="293" y="428"/>
                  </a:lnTo>
                  <a:lnTo>
                    <a:pt x="295" y="429"/>
                  </a:lnTo>
                  <a:lnTo>
                    <a:pt x="299" y="429"/>
                  </a:lnTo>
                  <a:lnTo>
                    <a:pt x="305" y="433"/>
                  </a:lnTo>
                  <a:lnTo>
                    <a:pt x="313" y="438"/>
                  </a:lnTo>
                  <a:lnTo>
                    <a:pt x="323" y="445"/>
                  </a:lnTo>
                  <a:lnTo>
                    <a:pt x="333" y="453"/>
                  </a:lnTo>
                  <a:lnTo>
                    <a:pt x="345" y="463"/>
                  </a:lnTo>
                  <a:lnTo>
                    <a:pt x="356" y="476"/>
                  </a:lnTo>
                  <a:lnTo>
                    <a:pt x="368" y="488"/>
                  </a:lnTo>
                  <a:lnTo>
                    <a:pt x="378" y="499"/>
                  </a:lnTo>
                  <a:lnTo>
                    <a:pt x="387" y="510"/>
                  </a:lnTo>
                  <a:lnTo>
                    <a:pt x="395" y="520"/>
                  </a:lnTo>
                  <a:lnTo>
                    <a:pt x="400" y="529"/>
                  </a:lnTo>
                  <a:lnTo>
                    <a:pt x="405" y="536"/>
                  </a:lnTo>
                  <a:lnTo>
                    <a:pt x="407" y="543"/>
                  </a:lnTo>
                  <a:lnTo>
                    <a:pt x="406" y="546"/>
                  </a:lnTo>
                  <a:lnTo>
                    <a:pt x="405" y="547"/>
                  </a:lnTo>
                  <a:lnTo>
                    <a:pt x="404" y="547"/>
                  </a:lnTo>
                  <a:lnTo>
                    <a:pt x="401" y="547"/>
                  </a:lnTo>
                  <a:lnTo>
                    <a:pt x="398" y="546"/>
                  </a:lnTo>
                  <a:lnTo>
                    <a:pt x="391" y="544"/>
                  </a:lnTo>
                  <a:lnTo>
                    <a:pt x="384" y="538"/>
                  </a:lnTo>
                  <a:lnTo>
                    <a:pt x="374" y="532"/>
                  </a:lnTo>
                  <a:lnTo>
                    <a:pt x="363" y="523"/>
                  </a:lnTo>
                  <a:lnTo>
                    <a:pt x="352" y="513"/>
                  </a:lnTo>
                  <a:lnTo>
                    <a:pt x="341" y="501"/>
                  </a:lnTo>
                  <a:lnTo>
                    <a:pt x="329" y="489"/>
                  </a:lnTo>
                  <a:lnTo>
                    <a:pt x="319" y="478"/>
                  </a:lnTo>
                  <a:lnTo>
                    <a:pt x="309" y="467"/>
                  </a:lnTo>
                  <a:lnTo>
                    <a:pt x="302" y="457"/>
                  </a:lnTo>
                  <a:lnTo>
                    <a:pt x="295" y="447"/>
                  </a:lnTo>
                  <a:lnTo>
                    <a:pt x="292" y="439"/>
                  </a:lnTo>
                  <a:lnTo>
                    <a:pt x="290" y="434"/>
                  </a:lnTo>
                  <a:lnTo>
                    <a:pt x="291" y="430"/>
                  </a:lnTo>
                  <a:close/>
                  <a:moveTo>
                    <a:pt x="496" y="658"/>
                  </a:moveTo>
                  <a:lnTo>
                    <a:pt x="484" y="645"/>
                  </a:lnTo>
                  <a:lnTo>
                    <a:pt x="473" y="633"/>
                  </a:lnTo>
                  <a:lnTo>
                    <a:pt x="463" y="621"/>
                  </a:lnTo>
                  <a:lnTo>
                    <a:pt x="455" y="611"/>
                  </a:lnTo>
                  <a:lnTo>
                    <a:pt x="449" y="601"/>
                  </a:lnTo>
                  <a:lnTo>
                    <a:pt x="444" y="594"/>
                  </a:lnTo>
                  <a:lnTo>
                    <a:pt x="442" y="587"/>
                  </a:lnTo>
                  <a:lnTo>
                    <a:pt x="443" y="583"/>
                  </a:lnTo>
                  <a:lnTo>
                    <a:pt x="444" y="581"/>
                  </a:lnTo>
                  <a:lnTo>
                    <a:pt x="447" y="581"/>
                  </a:lnTo>
                  <a:lnTo>
                    <a:pt x="449" y="581"/>
                  </a:lnTo>
                  <a:lnTo>
                    <a:pt x="451" y="583"/>
                  </a:lnTo>
                  <a:lnTo>
                    <a:pt x="459" y="586"/>
                  </a:lnTo>
                  <a:lnTo>
                    <a:pt x="468" y="591"/>
                  </a:lnTo>
                  <a:lnTo>
                    <a:pt x="477" y="599"/>
                  </a:lnTo>
                  <a:lnTo>
                    <a:pt x="489" y="608"/>
                  </a:lnTo>
                  <a:lnTo>
                    <a:pt x="501" y="619"/>
                  </a:lnTo>
                  <a:lnTo>
                    <a:pt x="513" y="630"/>
                  </a:lnTo>
                  <a:lnTo>
                    <a:pt x="525" y="643"/>
                  </a:lnTo>
                  <a:lnTo>
                    <a:pt x="536" y="655"/>
                  </a:lnTo>
                  <a:lnTo>
                    <a:pt x="546" y="666"/>
                  </a:lnTo>
                  <a:lnTo>
                    <a:pt x="554" y="677"/>
                  </a:lnTo>
                  <a:lnTo>
                    <a:pt x="560" y="686"/>
                  </a:lnTo>
                  <a:lnTo>
                    <a:pt x="564" y="695"/>
                  </a:lnTo>
                  <a:lnTo>
                    <a:pt x="566" y="701"/>
                  </a:lnTo>
                  <a:lnTo>
                    <a:pt x="566" y="705"/>
                  </a:lnTo>
                  <a:lnTo>
                    <a:pt x="565" y="706"/>
                  </a:lnTo>
                  <a:lnTo>
                    <a:pt x="562" y="706"/>
                  </a:lnTo>
                  <a:lnTo>
                    <a:pt x="560" y="706"/>
                  </a:lnTo>
                  <a:lnTo>
                    <a:pt x="557" y="705"/>
                  </a:lnTo>
                  <a:lnTo>
                    <a:pt x="550" y="702"/>
                  </a:lnTo>
                  <a:lnTo>
                    <a:pt x="541" y="696"/>
                  </a:lnTo>
                  <a:lnTo>
                    <a:pt x="532" y="690"/>
                  </a:lnTo>
                  <a:lnTo>
                    <a:pt x="520" y="681"/>
                  </a:lnTo>
                  <a:lnTo>
                    <a:pt x="508" y="670"/>
                  </a:lnTo>
                  <a:lnTo>
                    <a:pt x="496" y="658"/>
                  </a:lnTo>
                  <a:close/>
                  <a:moveTo>
                    <a:pt x="74" y="62"/>
                  </a:moveTo>
                  <a:lnTo>
                    <a:pt x="56" y="42"/>
                  </a:lnTo>
                  <a:lnTo>
                    <a:pt x="43" y="23"/>
                  </a:lnTo>
                  <a:lnTo>
                    <a:pt x="37" y="17"/>
                  </a:lnTo>
                  <a:lnTo>
                    <a:pt x="35" y="10"/>
                  </a:lnTo>
                  <a:lnTo>
                    <a:pt x="33" y="4"/>
                  </a:lnTo>
                  <a:lnTo>
                    <a:pt x="34" y="1"/>
                  </a:lnTo>
                  <a:lnTo>
                    <a:pt x="36" y="0"/>
                  </a:lnTo>
                  <a:lnTo>
                    <a:pt x="40" y="1"/>
                  </a:lnTo>
                  <a:lnTo>
                    <a:pt x="45" y="3"/>
                  </a:lnTo>
                  <a:lnTo>
                    <a:pt x="53" y="8"/>
                  </a:lnTo>
                  <a:lnTo>
                    <a:pt x="68" y="21"/>
                  </a:lnTo>
                  <a:lnTo>
                    <a:pt x="88" y="39"/>
                  </a:lnTo>
                  <a:lnTo>
                    <a:pt x="106" y="58"/>
                  </a:lnTo>
                  <a:lnTo>
                    <a:pt x="119" y="76"/>
                  </a:lnTo>
                  <a:lnTo>
                    <a:pt x="123" y="84"/>
                  </a:lnTo>
                  <a:lnTo>
                    <a:pt x="127" y="90"/>
                  </a:lnTo>
                  <a:lnTo>
                    <a:pt x="128" y="96"/>
                  </a:lnTo>
                  <a:lnTo>
                    <a:pt x="128" y="99"/>
                  </a:lnTo>
                  <a:lnTo>
                    <a:pt x="126" y="100"/>
                  </a:lnTo>
                  <a:lnTo>
                    <a:pt x="121" y="99"/>
                  </a:lnTo>
                  <a:lnTo>
                    <a:pt x="116" y="97"/>
                  </a:lnTo>
                  <a:lnTo>
                    <a:pt x="109" y="93"/>
                  </a:lnTo>
                  <a:lnTo>
                    <a:pt x="93" y="79"/>
                  </a:lnTo>
                  <a:lnTo>
                    <a:pt x="74" y="62"/>
                  </a:lnTo>
                  <a:close/>
                  <a:moveTo>
                    <a:pt x="200" y="193"/>
                  </a:moveTo>
                  <a:lnTo>
                    <a:pt x="190" y="182"/>
                  </a:lnTo>
                  <a:lnTo>
                    <a:pt x="181" y="172"/>
                  </a:lnTo>
                  <a:lnTo>
                    <a:pt x="173" y="162"/>
                  </a:lnTo>
                  <a:lnTo>
                    <a:pt x="166" y="153"/>
                  </a:lnTo>
                  <a:lnTo>
                    <a:pt x="162" y="146"/>
                  </a:lnTo>
                  <a:lnTo>
                    <a:pt x="159" y="139"/>
                  </a:lnTo>
                  <a:lnTo>
                    <a:pt x="158" y="134"/>
                  </a:lnTo>
                  <a:lnTo>
                    <a:pt x="158" y="130"/>
                  </a:lnTo>
                  <a:lnTo>
                    <a:pt x="159" y="129"/>
                  </a:lnTo>
                  <a:lnTo>
                    <a:pt x="160" y="128"/>
                  </a:lnTo>
                  <a:lnTo>
                    <a:pt x="162" y="129"/>
                  </a:lnTo>
                  <a:lnTo>
                    <a:pt x="164" y="129"/>
                  </a:lnTo>
                  <a:lnTo>
                    <a:pt x="170" y="132"/>
                  </a:lnTo>
                  <a:lnTo>
                    <a:pt x="177" y="137"/>
                  </a:lnTo>
                  <a:lnTo>
                    <a:pt x="195" y="150"/>
                  </a:lnTo>
                  <a:lnTo>
                    <a:pt x="215" y="169"/>
                  </a:lnTo>
                  <a:lnTo>
                    <a:pt x="234" y="190"/>
                  </a:lnTo>
                  <a:lnTo>
                    <a:pt x="247" y="209"/>
                  </a:lnTo>
                  <a:lnTo>
                    <a:pt x="252" y="216"/>
                  </a:lnTo>
                  <a:lnTo>
                    <a:pt x="256" y="223"/>
                  </a:lnTo>
                  <a:lnTo>
                    <a:pt x="257" y="228"/>
                  </a:lnTo>
                  <a:lnTo>
                    <a:pt x="257" y="232"/>
                  </a:lnTo>
                  <a:lnTo>
                    <a:pt x="256" y="233"/>
                  </a:lnTo>
                  <a:lnTo>
                    <a:pt x="255" y="233"/>
                  </a:lnTo>
                  <a:lnTo>
                    <a:pt x="252" y="233"/>
                  </a:lnTo>
                  <a:lnTo>
                    <a:pt x="250" y="233"/>
                  </a:lnTo>
                  <a:lnTo>
                    <a:pt x="244" y="229"/>
                  </a:lnTo>
                  <a:lnTo>
                    <a:pt x="237" y="225"/>
                  </a:lnTo>
                  <a:lnTo>
                    <a:pt x="228" y="220"/>
                  </a:lnTo>
                  <a:lnTo>
                    <a:pt x="219" y="212"/>
                  </a:lnTo>
                  <a:lnTo>
                    <a:pt x="209" y="203"/>
                  </a:lnTo>
                  <a:lnTo>
                    <a:pt x="200" y="193"/>
                  </a:lnTo>
                  <a:close/>
                  <a:moveTo>
                    <a:pt x="394" y="371"/>
                  </a:moveTo>
                  <a:lnTo>
                    <a:pt x="393" y="372"/>
                  </a:lnTo>
                  <a:lnTo>
                    <a:pt x="391" y="373"/>
                  </a:lnTo>
                  <a:lnTo>
                    <a:pt x="389" y="373"/>
                  </a:lnTo>
                  <a:lnTo>
                    <a:pt x="387" y="372"/>
                  </a:lnTo>
                  <a:lnTo>
                    <a:pt x="380" y="370"/>
                  </a:lnTo>
                  <a:lnTo>
                    <a:pt x="373" y="364"/>
                  </a:lnTo>
                  <a:lnTo>
                    <a:pt x="364" y="359"/>
                  </a:lnTo>
                  <a:lnTo>
                    <a:pt x="355" y="350"/>
                  </a:lnTo>
                  <a:lnTo>
                    <a:pt x="344" y="341"/>
                  </a:lnTo>
                  <a:lnTo>
                    <a:pt x="334" y="331"/>
                  </a:lnTo>
                  <a:lnTo>
                    <a:pt x="323" y="320"/>
                  </a:lnTo>
                  <a:lnTo>
                    <a:pt x="314" y="309"/>
                  </a:lnTo>
                  <a:lnTo>
                    <a:pt x="305" y="299"/>
                  </a:lnTo>
                  <a:lnTo>
                    <a:pt x="299" y="289"/>
                  </a:lnTo>
                  <a:lnTo>
                    <a:pt x="293" y="281"/>
                  </a:lnTo>
                  <a:lnTo>
                    <a:pt x="290" y="274"/>
                  </a:lnTo>
                  <a:lnTo>
                    <a:pt x="289" y="268"/>
                  </a:lnTo>
                  <a:lnTo>
                    <a:pt x="289" y="265"/>
                  </a:lnTo>
                  <a:lnTo>
                    <a:pt x="290" y="264"/>
                  </a:lnTo>
                  <a:lnTo>
                    <a:pt x="291" y="264"/>
                  </a:lnTo>
                  <a:lnTo>
                    <a:pt x="293" y="264"/>
                  </a:lnTo>
                  <a:lnTo>
                    <a:pt x="297" y="264"/>
                  </a:lnTo>
                  <a:lnTo>
                    <a:pt x="302" y="267"/>
                  </a:lnTo>
                  <a:lnTo>
                    <a:pt x="310" y="271"/>
                  </a:lnTo>
                  <a:lnTo>
                    <a:pt x="319" y="278"/>
                  </a:lnTo>
                  <a:lnTo>
                    <a:pt x="329" y="286"/>
                  </a:lnTo>
                  <a:lnTo>
                    <a:pt x="338" y="295"/>
                  </a:lnTo>
                  <a:lnTo>
                    <a:pt x="350" y="306"/>
                  </a:lnTo>
                  <a:lnTo>
                    <a:pt x="369" y="328"/>
                  </a:lnTo>
                  <a:lnTo>
                    <a:pt x="384" y="346"/>
                  </a:lnTo>
                  <a:lnTo>
                    <a:pt x="389" y="355"/>
                  </a:lnTo>
                  <a:lnTo>
                    <a:pt x="393" y="362"/>
                  </a:lnTo>
                  <a:lnTo>
                    <a:pt x="395" y="367"/>
                  </a:lnTo>
                  <a:lnTo>
                    <a:pt x="394" y="371"/>
                  </a:lnTo>
                  <a:close/>
                  <a:moveTo>
                    <a:pt x="538" y="516"/>
                  </a:moveTo>
                  <a:lnTo>
                    <a:pt x="537" y="517"/>
                  </a:lnTo>
                  <a:lnTo>
                    <a:pt x="536" y="517"/>
                  </a:lnTo>
                  <a:lnTo>
                    <a:pt x="534" y="517"/>
                  </a:lnTo>
                  <a:lnTo>
                    <a:pt x="532" y="517"/>
                  </a:lnTo>
                  <a:lnTo>
                    <a:pt x="525" y="514"/>
                  </a:lnTo>
                  <a:lnTo>
                    <a:pt x="517" y="510"/>
                  </a:lnTo>
                  <a:lnTo>
                    <a:pt x="507" y="503"/>
                  </a:lnTo>
                  <a:lnTo>
                    <a:pt x="497" y="494"/>
                  </a:lnTo>
                  <a:lnTo>
                    <a:pt x="486" y="484"/>
                  </a:lnTo>
                  <a:lnTo>
                    <a:pt x="475" y="473"/>
                  </a:lnTo>
                  <a:lnTo>
                    <a:pt x="464" y="462"/>
                  </a:lnTo>
                  <a:lnTo>
                    <a:pt x="454" y="451"/>
                  </a:lnTo>
                  <a:lnTo>
                    <a:pt x="445" y="440"/>
                  </a:lnTo>
                  <a:lnTo>
                    <a:pt x="438" y="430"/>
                  </a:lnTo>
                  <a:lnTo>
                    <a:pt x="432" y="421"/>
                  </a:lnTo>
                  <a:lnTo>
                    <a:pt x="429" y="415"/>
                  </a:lnTo>
                  <a:lnTo>
                    <a:pt x="427" y="409"/>
                  </a:lnTo>
                  <a:lnTo>
                    <a:pt x="428" y="405"/>
                  </a:lnTo>
                  <a:lnTo>
                    <a:pt x="429" y="404"/>
                  </a:lnTo>
                  <a:lnTo>
                    <a:pt x="430" y="404"/>
                  </a:lnTo>
                  <a:lnTo>
                    <a:pt x="432" y="404"/>
                  </a:lnTo>
                  <a:lnTo>
                    <a:pt x="434" y="405"/>
                  </a:lnTo>
                  <a:lnTo>
                    <a:pt x="441" y="407"/>
                  </a:lnTo>
                  <a:lnTo>
                    <a:pt x="450" y="413"/>
                  </a:lnTo>
                  <a:lnTo>
                    <a:pt x="459" y="419"/>
                  </a:lnTo>
                  <a:lnTo>
                    <a:pt x="469" y="427"/>
                  </a:lnTo>
                  <a:lnTo>
                    <a:pt x="480" y="437"/>
                  </a:lnTo>
                  <a:lnTo>
                    <a:pt x="491" y="448"/>
                  </a:lnTo>
                  <a:lnTo>
                    <a:pt x="502" y="459"/>
                  </a:lnTo>
                  <a:lnTo>
                    <a:pt x="512" y="470"/>
                  </a:lnTo>
                  <a:lnTo>
                    <a:pt x="520" y="481"/>
                  </a:lnTo>
                  <a:lnTo>
                    <a:pt x="528" y="491"/>
                  </a:lnTo>
                  <a:lnTo>
                    <a:pt x="534" y="500"/>
                  </a:lnTo>
                  <a:lnTo>
                    <a:pt x="537" y="508"/>
                  </a:lnTo>
                  <a:lnTo>
                    <a:pt x="539" y="513"/>
                  </a:lnTo>
                  <a:lnTo>
                    <a:pt x="538" y="516"/>
                  </a:lnTo>
                  <a:close/>
                  <a:moveTo>
                    <a:pt x="355" y="180"/>
                  </a:moveTo>
                  <a:lnTo>
                    <a:pt x="346" y="170"/>
                  </a:lnTo>
                  <a:lnTo>
                    <a:pt x="337" y="159"/>
                  </a:lnTo>
                  <a:lnTo>
                    <a:pt x="330" y="150"/>
                  </a:lnTo>
                  <a:lnTo>
                    <a:pt x="324" y="141"/>
                  </a:lnTo>
                  <a:lnTo>
                    <a:pt x="319" y="134"/>
                  </a:lnTo>
                  <a:lnTo>
                    <a:pt x="315" y="127"/>
                  </a:lnTo>
                  <a:lnTo>
                    <a:pt x="314" y="122"/>
                  </a:lnTo>
                  <a:lnTo>
                    <a:pt x="315" y="118"/>
                  </a:lnTo>
                  <a:lnTo>
                    <a:pt x="318" y="117"/>
                  </a:lnTo>
                  <a:lnTo>
                    <a:pt x="322" y="118"/>
                  </a:lnTo>
                  <a:lnTo>
                    <a:pt x="327" y="120"/>
                  </a:lnTo>
                  <a:lnTo>
                    <a:pt x="334" y="125"/>
                  </a:lnTo>
                  <a:lnTo>
                    <a:pt x="342" y="130"/>
                  </a:lnTo>
                  <a:lnTo>
                    <a:pt x="351" y="138"/>
                  </a:lnTo>
                  <a:lnTo>
                    <a:pt x="361" y="146"/>
                  </a:lnTo>
                  <a:lnTo>
                    <a:pt x="370" y="156"/>
                  </a:lnTo>
                  <a:lnTo>
                    <a:pt x="388" y="175"/>
                  </a:lnTo>
                  <a:lnTo>
                    <a:pt x="401" y="193"/>
                  </a:lnTo>
                  <a:lnTo>
                    <a:pt x="406" y="201"/>
                  </a:lnTo>
                  <a:lnTo>
                    <a:pt x="409" y="207"/>
                  </a:lnTo>
                  <a:lnTo>
                    <a:pt x="411" y="213"/>
                  </a:lnTo>
                  <a:lnTo>
                    <a:pt x="410" y="216"/>
                  </a:lnTo>
                  <a:lnTo>
                    <a:pt x="409" y="217"/>
                  </a:lnTo>
                  <a:lnTo>
                    <a:pt x="408" y="217"/>
                  </a:lnTo>
                  <a:lnTo>
                    <a:pt x="406" y="217"/>
                  </a:lnTo>
                  <a:lnTo>
                    <a:pt x="404" y="217"/>
                  </a:lnTo>
                  <a:lnTo>
                    <a:pt x="398" y="214"/>
                  </a:lnTo>
                  <a:lnTo>
                    <a:pt x="391" y="211"/>
                  </a:lnTo>
                  <a:lnTo>
                    <a:pt x="384" y="204"/>
                  </a:lnTo>
                  <a:lnTo>
                    <a:pt x="375" y="197"/>
                  </a:lnTo>
                  <a:lnTo>
                    <a:pt x="365" y="189"/>
                  </a:lnTo>
                  <a:lnTo>
                    <a:pt x="355" y="180"/>
                  </a:lnTo>
                  <a:close/>
                  <a:moveTo>
                    <a:pt x="484" y="311"/>
                  </a:moveTo>
                  <a:lnTo>
                    <a:pt x="473" y="300"/>
                  </a:lnTo>
                  <a:lnTo>
                    <a:pt x="464" y="290"/>
                  </a:lnTo>
                  <a:lnTo>
                    <a:pt x="457" y="280"/>
                  </a:lnTo>
                  <a:lnTo>
                    <a:pt x="450" y="270"/>
                  </a:lnTo>
                  <a:lnTo>
                    <a:pt x="445" y="263"/>
                  </a:lnTo>
                  <a:lnTo>
                    <a:pt x="442" y="256"/>
                  </a:lnTo>
                  <a:lnTo>
                    <a:pt x="440" y="250"/>
                  </a:lnTo>
                  <a:lnTo>
                    <a:pt x="441" y="247"/>
                  </a:lnTo>
                  <a:lnTo>
                    <a:pt x="442" y="246"/>
                  </a:lnTo>
                  <a:lnTo>
                    <a:pt x="443" y="246"/>
                  </a:lnTo>
                  <a:lnTo>
                    <a:pt x="445" y="246"/>
                  </a:lnTo>
                  <a:lnTo>
                    <a:pt x="448" y="246"/>
                  </a:lnTo>
                  <a:lnTo>
                    <a:pt x="454" y="249"/>
                  </a:lnTo>
                  <a:lnTo>
                    <a:pt x="461" y="254"/>
                  </a:lnTo>
                  <a:lnTo>
                    <a:pt x="470" y="259"/>
                  </a:lnTo>
                  <a:lnTo>
                    <a:pt x="479" y="267"/>
                  </a:lnTo>
                  <a:lnTo>
                    <a:pt x="489" y="276"/>
                  </a:lnTo>
                  <a:lnTo>
                    <a:pt x="500" y="286"/>
                  </a:lnTo>
                  <a:lnTo>
                    <a:pt x="518" y="307"/>
                  </a:lnTo>
                  <a:lnTo>
                    <a:pt x="533" y="325"/>
                  </a:lnTo>
                  <a:lnTo>
                    <a:pt x="537" y="333"/>
                  </a:lnTo>
                  <a:lnTo>
                    <a:pt x="540" y="340"/>
                  </a:lnTo>
                  <a:lnTo>
                    <a:pt x="543" y="345"/>
                  </a:lnTo>
                  <a:lnTo>
                    <a:pt x="541" y="349"/>
                  </a:lnTo>
                  <a:lnTo>
                    <a:pt x="540" y="350"/>
                  </a:lnTo>
                  <a:lnTo>
                    <a:pt x="539" y="350"/>
                  </a:lnTo>
                  <a:lnTo>
                    <a:pt x="537" y="350"/>
                  </a:lnTo>
                  <a:lnTo>
                    <a:pt x="535" y="350"/>
                  </a:lnTo>
                  <a:lnTo>
                    <a:pt x="529" y="348"/>
                  </a:lnTo>
                  <a:lnTo>
                    <a:pt x="522" y="343"/>
                  </a:lnTo>
                  <a:lnTo>
                    <a:pt x="513" y="337"/>
                  </a:lnTo>
                  <a:lnTo>
                    <a:pt x="504" y="330"/>
                  </a:lnTo>
                  <a:lnTo>
                    <a:pt x="494" y="321"/>
                  </a:lnTo>
                  <a:lnTo>
                    <a:pt x="484" y="311"/>
                  </a:lnTo>
                  <a:close/>
                </a:path>
              </a:pathLst>
            </a:custGeom>
            <a:solidFill>
              <a:srgbClr val="EFD1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CH"/>
            </a:p>
          </p:txBody>
        </p:sp>
        <p:sp>
          <p:nvSpPr>
            <p:cNvPr id="37" name="Freeform 27"/>
            <p:cNvSpPr>
              <a:spLocks noEditPoints="1"/>
            </p:cNvSpPr>
            <p:nvPr userDrawn="1"/>
          </p:nvSpPr>
          <p:spPr bwMode="auto">
            <a:xfrm>
              <a:off x="10025857" y="1400174"/>
              <a:ext cx="134938" cy="655637"/>
            </a:xfrm>
            <a:custGeom>
              <a:avLst/>
              <a:gdLst>
                <a:gd name="T0" fmla="*/ 198 w 678"/>
                <a:gd name="T1" fmla="*/ 2758 h 3298"/>
                <a:gd name="T2" fmla="*/ 0 w 678"/>
                <a:gd name="T3" fmla="*/ 2502 h 3298"/>
                <a:gd name="T4" fmla="*/ 71 w 678"/>
                <a:gd name="T5" fmla="*/ 2345 h 3298"/>
                <a:gd name="T6" fmla="*/ 131 w 678"/>
                <a:gd name="T7" fmla="*/ 2229 h 3298"/>
                <a:gd name="T8" fmla="*/ 174 w 678"/>
                <a:gd name="T9" fmla="*/ 2089 h 3298"/>
                <a:gd name="T10" fmla="*/ 130 w 678"/>
                <a:gd name="T11" fmla="*/ 1873 h 3298"/>
                <a:gd name="T12" fmla="*/ 30 w 678"/>
                <a:gd name="T13" fmla="*/ 1623 h 3298"/>
                <a:gd name="T14" fmla="*/ 94 w 678"/>
                <a:gd name="T15" fmla="*/ 1350 h 3298"/>
                <a:gd name="T16" fmla="*/ 26 w 678"/>
                <a:gd name="T17" fmla="*/ 940 h 3298"/>
                <a:gd name="T18" fmla="*/ 81 w 678"/>
                <a:gd name="T19" fmla="*/ 564 h 3298"/>
                <a:gd name="T20" fmla="*/ 57 w 678"/>
                <a:gd name="T21" fmla="*/ 239 h 3298"/>
                <a:gd name="T22" fmla="*/ 562 w 678"/>
                <a:gd name="T23" fmla="*/ 757 h 3298"/>
                <a:gd name="T24" fmla="*/ 678 w 678"/>
                <a:gd name="T25" fmla="*/ 1412 h 3298"/>
                <a:gd name="T26" fmla="*/ 651 w 678"/>
                <a:gd name="T27" fmla="*/ 1517 h 3298"/>
                <a:gd name="T28" fmla="*/ 537 w 678"/>
                <a:gd name="T29" fmla="*/ 2235 h 3298"/>
                <a:gd name="T30" fmla="*/ 487 w 678"/>
                <a:gd name="T31" fmla="*/ 2499 h 3298"/>
                <a:gd name="T32" fmla="*/ 456 w 678"/>
                <a:gd name="T33" fmla="*/ 2645 h 3298"/>
                <a:gd name="T34" fmla="*/ 659 w 678"/>
                <a:gd name="T35" fmla="*/ 2961 h 3298"/>
                <a:gd name="T36" fmla="*/ 601 w 678"/>
                <a:gd name="T37" fmla="*/ 3057 h 3298"/>
                <a:gd name="T38" fmla="*/ 574 w 678"/>
                <a:gd name="T39" fmla="*/ 3233 h 3298"/>
                <a:gd name="T40" fmla="*/ 362 w 678"/>
                <a:gd name="T41" fmla="*/ 2999 h 3298"/>
                <a:gd name="T42" fmla="*/ 548 w 678"/>
                <a:gd name="T43" fmla="*/ 3149 h 3298"/>
                <a:gd name="T44" fmla="*/ 67 w 678"/>
                <a:gd name="T45" fmla="*/ 2676 h 3298"/>
                <a:gd name="T46" fmla="*/ 245 w 678"/>
                <a:gd name="T47" fmla="*/ 2734 h 3298"/>
                <a:gd name="T48" fmla="*/ 551 w 678"/>
                <a:gd name="T49" fmla="*/ 2934 h 3298"/>
                <a:gd name="T50" fmla="*/ 216 w 678"/>
                <a:gd name="T51" fmla="*/ 2613 h 3298"/>
                <a:gd name="T52" fmla="*/ 331 w 678"/>
                <a:gd name="T53" fmla="*/ 2615 h 3298"/>
                <a:gd name="T54" fmla="*/ 250 w 678"/>
                <a:gd name="T55" fmla="*/ 2442 h 3298"/>
                <a:gd name="T56" fmla="*/ 542 w 678"/>
                <a:gd name="T57" fmla="*/ 2646 h 3298"/>
                <a:gd name="T58" fmla="*/ 229 w 678"/>
                <a:gd name="T59" fmla="*/ 2319 h 3298"/>
                <a:gd name="T60" fmla="*/ 301 w 678"/>
                <a:gd name="T61" fmla="*/ 2265 h 3298"/>
                <a:gd name="T62" fmla="*/ 653 w 678"/>
                <a:gd name="T63" fmla="*/ 2584 h 3298"/>
                <a:gd name="T64" fmla="*/ 332 w 678"/>
                <a:gd name="T65" fmla="*/ 2229 h 3298"/>
                <a:gd name="T66" fmla="*/ 296 w 678"/>
                <a:gd name="T67" fmla="*/ 2089 h 3298"/>
                <a:gd name="T68" fmla="*/ 175 w 678"/>
                <a:gd name="T69" fmla="*/ 1839 h 3298"/>
                <a:gd name="T70" fmla="*/ 151 w 678"/>
                <a:gd name="T71" fmla="*/ 1725 h 3298"/>
                <a:gd name="T72" fmla="*/ 674 w 678"/>
                <a:gd name="T73" fmla="*/ 2193 h 3298"/>
                <a:gd name="T74" fmla="*/ 352 w 678"/>
                <a:gd name="T75" fmla="*/ 1809 h 3298"/>
                <a:gd name="T76" fmla="*/ 257 w 678"/>
                <a:gd name="T77" fmla="*/ 1648 h 3298"/>
                <a:gd name="T78" fmla="*/ 510 w 678"/>
                <a:gd name="T79" fmla="*/ 1885 h 3298"/>
                <a:gd name="T80" fmla="*/ 289 w 678"/>
                <a:gd name="T81" fmla="*/ 1525 h 3298"/>
                <a:gd name="T82" fmla="*/ 378 w 678"/>
                <a:gd name="T83" fmla="*/ 1525 h 3298"/>
                <a:gd name="T84" fmla="*/ 489 w 678"/>
                <a:gd name="T85" fmla="*/ 1652 h 3298"/>
                <a:gd name="T86" fmla="*/ 19 w 678"/>
                <a:gd name="T87" fmla="*/ 1056 h 3298"/>
                <a:gd name="T88" fmla="*/ 394 w 678"/>
                <a:gd name="T89" fmla="*/ 1405 h 3298"/>
                <a:gd name="T90" fmla="*/ 227 w 678"/>
                <a:gd name="T91" fmla="*/ 1150 h 3298"/>
                <a:gd name="T92" fmla="*/ 298 w 678"/>
                <a:gd name="T93" fmla="*/ 1222 h 3298"/>
                <a:gd name="T94" fmla="*/ 179 w 678"/>
                <a:gd name="T95" fmla="*/ 947 h 3298"/>
                <a:gd name="T96" fmla="*/ 517 w 678"/>
                <a:gd name="T97" fmla="*/ 1281 h 3298"/>
                <a:gd name="T98" fmla="*/ 383 w 678"/>
                <a:gd name="T99" fmla="*/ 1023 h 3298"/>
                <a:gd name="T100" fmla="*/ 499 w 678"/>
                <a:gd name="T101" fmla="*/ 1162 h 3298"/>
                <a:gd name="T102" fmla="*/ 286 w 678"/>
                <a:gd name="T103" fmla="*/ 789 h 3298"/>
                <a:gd name="T104" fmla="*/ 619 w 678"/>
                <a:gd name="T105" fmla="*/ 1082 h 3298"/>
                <a:gd name="T106" fmla="*/ 113 w 678"/>
                <a:gd name="T107" fmla="*/ 455 h 3298"/>
                <a:gd name="T108" fmla="*/ 267 w 678"/>
                <a:gd name="T109" fmla="*/ 623 h 3298"/>
                <a:gd name="T110" fmla="*/ 488 w 678"/>
                <a:gd name="T111" fmla="*/ 809 h 3298"/>
                <a:gd name="T112" fmla="*/ 346 w 678"/>
                <a:gd name="T113" fmla="*/ 541 h 3298"/>
                <a:gd name="T114" fmla="*/ 517 w 678"/>
                <a:gd name="T115" fmla="*/ 694 h 3298"/>
                <a:gd name="T116" fmla="*/ 329 w 678"/>
                <a:gd name="T117" fmla="*/ 359 h 3298"/>
                <a:gd name="T118" fmla="*/ 380 w 678"/>
                <a:gd name="T119" fmla="*/ 393 h 3298"/>
                <a:gd name="T120" fmla="*/ 560 w 678"/>
                <a:gd name="T121" fmla="*/ 555 h 3298"/>
                <a:gd name="T122" fmla="*/ 406 w 678"/>
                <a:gd name="T123" fmla="*/ 233 h 3298"/>
                <a:gd name="T124" fmla="*/ 592 w 678"/>
                <a:gd name="T125" fmla="*/ 405 h 32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78" h="3298">
                  <a:moveTo>
                    <a:pt x="0" y="2733"/>
                  </a:moveTo>
                  <a:lnTo>
                    <a:pt x="0" y="2700"/>
                  </a:lnTo>
                  <a:lnTo>
                    <a:pt x="49" y="2746"/>
                  </a:lnTo>
                  <a:lnTo>
                    <a:pt x="87" y="2784"/>
                  </a:lnTo>
                  <a:lnTo>
                    <a:pt x="101" y="2799"/>
                  </a:lnTo>
                  <a:lnTo>
                    <a:pt x="111" y="2810"/>
                  </a:lnTo>
                  <a:lnTo>
                    <a:pt x="116" y="2818"/>
                  </a:lnTo>
                  <a:lnTo>
                    <a:pt x="117" y="2822"/>
                  </a:lnTo>
                  <a:lnTo>
                    <a:pt x="114" y="2822"/>
                  </a:lnTo>
                  <a:lnTo>
                    <a:pt x="107" y="2818"/>
                  </a:lnTo>
                  <a:lnTo>
                    <a:pt x="96" y="2811"/>
                  </a:lnTo>
                  <a:lnTo>
                    <a:pt x="83" y="2800"/>
                  </a:lnTo>
                  <a:lnTo>
                    <a:pt x="46" y="2772"/>
                  </a:lnTo>
                  <a:lnTo>
                    <a:pt x="0" y="2733"/>
                  </a:lnTo>
                  <a:close/>
                  <a:moveTo>
                    <a:pt x="0" y="2667"/>
                  </a:moveTo>
                  <a:lnTo>
                    <a:pt x="0" y="2630"/>
                  </a:lnTo>
                  <a:lnTo>
                    <a:pt x="63" y="2689"/>
                  </a:lnTo>
                  <a:lnTo>
                    <a:pt x="114" y="2738"/>
                  </a:lnTo>
                  <a:lnTo>
                    <a:pt x="133" y="2758"/>
                  </a:lnTo>
                  <a:lnTo>
                    <a:pt x="147" y="2774"/>
                  </a:lnTo>
                  <a:lnTo>
                    <a:pt x="152" y="2779"/>
                  </a:lnTo>
                  <a:lnTo>
                    <a:pt x="155" y="2785"/>
                  </a:lnTo>
                  <a:lnTo>
                    <a:pt x="157" y="2788"/>
                  </a:lnTo>
                  <a:lnTo>
                    <a:pt x="157" y="2789"/>
                  </a:lnTo>
                  <a:lnTo>
                    <a:pt x="156" y="2790"/>
                  </a:lnTo>
                  <a:lnTo>
                    <a:pt x="153" y="2789"/>
                  </a:lnTo>
                  <a:lnTo>
                    <a:pt x="148" y="2787"/>
                  </a:lnTo>
                  <a:lnTo>
                    <a:pt x="143" y="2784"/>
                  </a:lnTo>
                  <a:lnTo>
                    <a:pt x="128" y="2773"/>
                  </a:lnTo>
                  <a:lnTo>
                    <a:pt x="109" y="2758"/>
                  </a:lnTo>
                  <a:lnTo>
                    <a:pt x="60" y="2719"/>
                  </a:lnTo>
                  <a:lnTo>
                    <a:pt x="0" y="2667"/>
                  </a:lnTo>
                  <a:close/>
                  <a:moveTo>
                    <a:pt x="0" y="2592"/>
                  </a:moveTo>
                  <a:lnTo>
                    <a:pt x="0" y="2555"/>
                  </a:lnTo>
                  <a:lnTo>
                    <a:pt x="14" y="2566"/>
                  </a:lnTo>
                  <a:lnTo>
                    <a:pt x="27" y="2577"/>
                  </a:lnTo>
                  <a:lnTo>
                    <a:pt x="40" y="2590"/>
                  </a:lnTo>
                  <a:lnTo>
                    <a:pt x="55" y="2603"/>
                  </a:lnTo>
                  <a:lnTo>
                    <a:pt x="88" y="2634"/>
                  </a:lnTo>
                  <a:lnTo>
                    <a:pt x="119" y="2662"/>
                  </a:lnTo>
                  <a:lnTo>
                    <a:pt x="146" y="2689"/>
                  </a:lnTo>
                  <a:lnTo>
                    <a:pt x="170" y="2713"/>
                  </a:lnTo>
                  <a:lnTo>
                    <a:pt x="189" y="2733"/>
                  </a:lnTo>
                  <a:lnTo>
                    <a:pt x="203" y="2748"/>
                  </a:lnTo>
                  <a:lnTo>
                    <a:pt x="209" y="2755"/>
                  </a:lnTo>
                  <a:lnTo>
                    <a:pt x="212" y="2759"/>
                  </a:lnTo>
                  <a:lnTo>
                    <a:pt x="213" y="2764"/>
                  </a:lnTo>
                  <a:lnTo>
                    <a:pt x="213" y="2765"/>
                  </a:lnTo>
                  <a:lnTo>
                    <a:pt x="212" y="2766"/>
                  </a:lnTo>
                  <a:lnTo>
                    <a:pt x="209" y="2765"/>
                  </a:lnTo>
                  <a:lnTo>
                    <a:pt x="205" y="2763"/>
                  </a:lnTo>
                  <a:lnTo>
                    <a:pt x="198" y="2758"/>
                  </a:lnTo>
                  <a:lnTo>
                    <a:pt x="181" y="2746"/>
                  </a:lnTo>
                  <a:lnTo>
                    <a:pt x="159" y="2730"/>
                  </a:lnTo>
                  <a:lnTo>
                    <a:pt x="134" y="2710"/>
                  </a:lnTo>
                  <a:lnTo>
                    <a:pt x="105" y="2684"/>
                  </a:lnTo>
                  <a:lnTo>
                    <a:pt x="73" y="2657"/>
                  </a:lnTo>
                  <a:lnTo>
                    <a:pt x="39" y="2627"/>
                  </a:lnTo>
                  <a:lnTo>
                    <a:pt x="29" y="2618"/>
                  </a:lnTo>
                  <a:lnTo>
                    <a:pt x="19" y="2609"/>
                  </a:lnTo>
                  <a:lnTo>
                    <a:pt x="9" y="2601"/>
                  </a:lnTo>
                  <a:lnTo>
                    <a:pt x="0" y="2592"/>
                  </a:lnTo>
                  <a:close/>
                  <a:moveTo>
                    <a:pt x="0" y="2543"/>
                  </a:moveTo>
                  <a:lnTo>
                    <a:pt x="0" y="2520"/>
                  </a:lnTo>
                  <a:lnTo>
                    <a:pt x="15" y="2535"/>
                  </a:lnTo>
                  <a:lnTo>
                    <a:pt x="25" y="2548"/>
                  </a:lnTo>
                  <a:lnTo>
                    <a:pt x="28" y="2552"/>
                  </a:lnTo>
                  <a:lnTo>
                    <a:pt x="30" y="2556"/>
                  </a:lnTo>
                  <a:lnTo>
                    <a:pt x="31" y="2559"/>
                  </a:lnTo>
                  <a:lnTo>
                    <a:pt x="31" y="2561"/>
                  </a:lnTo>
                  <a:lnTo>
                    <a:pt x="29" y="2561"/>
                  </a:lnTo>
                  <a:lnTo>
                    <a:pt x="23" y="2558"/>
                  </a:lnTo>
                  <a:lnTo>
                    <a:pt x="13" y="2552"/>
                  </a:lnTo>
                  <a:lnTo>
                    <a:pt x="0" y="2543"/>
                  </a:lnTo>
                  <a:close/>
                  <a:moveTo>
                    <a:pt x="0" y="2502"/>
                  </a:moveTo>
                  <a:lnTo>
                    <a:pt x="0" y="2477"/>
                  </a:lnTo>
                  <a:lnTo>
                    <a:pt x="27" y="2498"/>
                  </a:lnTo>
                  <a:lnTo>
                    <a:pt x="59" y="2524"/>
                  </a:lnTo>
                  <a:lnTo>
                    <a:pt x="95" y="2555"/>
                  </a:lnTo>
                  <a:lnTo>
                    <a:pt x="135" y="2591"/>
                  </a:lnTo>
                  <a:lnTo>
                    <a:pt x="167" y="2620"/>
                  </a:lnTo>
                  <a:lnTo>
                    <a:pt x="197" y="2648"/>
                  </a:lnTo>
                  <a:lnTo>
                    <a:pt x="223" y="2674"/>
                  </a:lnTo>
                  <a:lnTo>
                    <a:pt x="246" y="2698"/>
                  </a:lnTo>
                  <a:lnTo>
                    <a:pt x="265" y="2718"/>
                  </a:lnTo>
                  <a:lnTo>
                    <a:pt x="280" y="2733"/>
                  </a:lnTo>
                  <a:lnTo>
                    <a:pt x="284" y="2738"/>
                  </a:lnTo>
                  <a:lnTo>
                    <a:pt x="287" y="2744"/>
                  </a:lnTo>
                  <a:lnTo>
                    <a:pt x="288" y="2747"/>
                  </a:lnTo>
                  <a:lnTo>
                    <a:pt x="288" y="2750"/>
                  </a:lnTo>
                  <a:lnTo>
                    <a:pt x="287" y="2750"/>
                  </a:lnTo>
                  <a:lnTo>
                    <a:pt x="284" y="2748"/>
                  </a:lnTo>
                  <a:lnTo>
                    <a:pt x="280" y="2746"/>
                  </a:lnTo>
                  <a:lnTo>
                    <a:pt x="273" y="2743"/>
                  </a:lnTo>
                  <a:lnTo>
                    <a:pt x="256" y="2732"/>
                  </a:lnTo>
                  <a:lnTo>
                    <a:pt x="235" y="2715"/>
                  </a:lnTo>
                  <a:lnTo>
                    <a:pt x="210" y="2695"/>
                  </a:lnTo>
                  <a:lnTo>
                    <a:pt x="182" y="2672"/>
                  </a:lnTo>
                  <a:lnTo>
                    <a:pt x="152" y="2646"/>
                  </a:lnTo>
                  <a:lnTo>
                    <a:pt x="119" y="2616"/>
                  </a:lnTo>
                  <a:lnTo>
                    <a:pt x="83" y="2584"/>
                  </a:lnTo>
                  <a:lnTo>
                    <a:pt x="51" y="2554"/>
                  </a:lnTo>
                  <a:lnTo>
                    <a:pt x="24" y="2527"/>
                  </a:lnTo>
                  <a:lnTo>
                    <a:pt x="0" y="2502"/>
                  </a:lnTo>
                  <a:close/>
                  <a:moveTo>
                    <a:pt x="0" y="2463"/>
                  </a:moveTo>
                  <a:lnTo>
                    <a:pt x="0" y="2423"/>
                  </a:lnTo>
                  <a:lnTo>
                    <a:pt x="50" y="2471"/>
                  </a:lnTo>
                  <a:lnTo>
                    <a:pt x="90" y="2512"/>
                  </a:lnTo>
                  <a:lnTo>
                    <a:pt x="104" y="2528"/>
                  </a:lnTo>
                  <a:lnTo>
                    <a:pt x="115" y="2541"/>
                  </a:lnTo>
                  <a:lnTo>
                    <a:pt x="119" y="2545"/>
                  </a:lnTo>
                  <a:lnTo>
                    <a:pt x="121" y="2550"/>
                  </a:lnTo>
                  <a:lnTo>
                    <a:pt x="122" y="2553"/>
                  </a:lnTo>
                  <a:lnTo>
                    <a:pt x="122" y="2554"/>
                  </a:lnTo>
                  <a:lnTo>
                    <a:pt x="121" y="2555"/>
                  </a:lnTo>
                  <a:lnTo>
                    <a:pt x="119" y="2554"/>
                  </a:lnTo>
                  <a:lnTo>
                    <a:pt x="115" y="2553"/>
                  </a:lnTo>
                  <a:lnTo>
                    <a:pt x="111" y="2551"/>
                  </a:lnTo>
                  <a:lnTo>
                    <a:pt x="100" y="2543"/>
                  </a:lnTo>
                  <a:lnTo>
                    <a:pt x="84" y="2533"/>
                  </a:lnTo>
                  <a:lnTo>
                    <a:pt x="47" y="2502"/>
                  </a:lnTo>
                  <a:lnTo>
                    <a:pt x="0" y="2463"/>
                  </a:lnTo>
                  <a:close/>
                  <a:moveTo>
                    <a:pt x="0" y="2364"/>
                  </a:moveTo>
                  <a:lnTo>
                    <a:pt x="0" y="2328"/>
                  </a:lnTo>
                  <a:lnTo>
                    <a:pt x="20" y="2345"/>
                  </a:lnTo>
                  <a:lnTo>
                    <a:pt x="42" y="2363"/>
                  </a:lnTo>
                  <a:lnTo>
                    <a:pt x="64" y="2383"/>
                  </a:lnTo>
                  <a:lnTo>
                    <a:pt x="89" y="2404"/>
                  </a:lnTo>
                  <a:lnTo>
                    <a:pt x="119" y="2433"/>
                  </a:lnTo>
                  <a:lnTo>
                    <a:pt x="146" y="2459"/>
                  </a:lnTo>
                  <a:lnTo>
                    <a:pt x="171" y="2484"/>
                  </a:lnTo>
                  <a:lnTo>
                    <a:pt x="192" y="2505"/>
                  </a:lnTo>
                  <a:lnTo>
                    <a:pt x="209" y="2523"/>
                  </a:lnTo>
                  <a:lnTo>
                    <a:pt x="222" y="2539"/>
                  </a:lnTo>
                  <a:lnTo>
                    <a:pt x="226" y="2544"/>
                  </a:lnTo>
                  <a:lnTo>
                    <a:pt x="229" y="2549"/>
                  </a:lnTo>
                  <a:lnTo>
                    <a:pt x="230" y="2552"/>
                  </a:lnTo>
                  <a:lnTo>
                    <a:pt x="230" y="2554"/>
                  </a:lnTo>
                  <a:lnTo>
                    <a:pt x="229" y="2555"/>
                  </a:lnTo>
                  <a:lnTo>
                    <a:pt x="226" y="2554"/>
                  </a:lnTo>
                  <a:lnTo>
                    <a:pt x="221" y="2553"/>
                  </a:lnTo>
                  <a:lnTo>
                    <a:pt x="216" y="2550"/>
                  </a:lnTo>
                  <a:lnTo>
                    <a:pt x="200" y="2539"/>
                  </a:lnTo>
                  <a:lnTo>
                    <a:pt x="180" y="2524"/>
                  </a:lnTo>
                  <a:lnTo>
                    <a:pt x="157" y="2506"/>
                  </a:lnTo>
                  <a:lnTo>
                    <a:pt x="131" y="2485"/>
                  </a:lnTo>
                  <a:lnTo>
                    <a:pt x="102" y="2459"/>
                  </a:lnTo>
                  <a:lnTo>
                    <a:pt x="71" y="2432"/>
                  </a:lnTo>
                  <a:lnTo>
                    <a:pt x="52" y="2414"/>
                  </a:lnTo>
                  <a:lnTo>
                    <a:pt x="34" y="2396"/>
                  </a:lnTo>
                  <a:lnTo>
                    <a:pt x="17" y="2380"/>
                  </a:lnTo>
                  <a:lnTo>
                    <a:pt x="0" y="2364"/>
                  </a:lnTo>
                  <a:close/>
                  <a:moveTo>
                    <a:pt x="0" y="2311"/>
                  </a:moveTo>
                  <a:lnTo>
                    <a:pt x="0" y="2272"/>
                  </a:lnTo>
                  <a:lnTo>
                    <a:pt x="40" y="2311"/>
                  </a:lnTo>
                  <a:lnTo>
                    <a:pt x="71" y="2345"/>
                  </a:lnTo>
                  <a:lnTo>
                    <a:pt x="83" y="2358"/>
                  </a:lnTo>
                  <a:lnTo>
                    <a:pt x="91" y="2369"/>
                  </a:lnTo>
                  <a:lnTo>
                    <a:pt x="95" y="2377"/>
                  </a:lnTo>
                  <a:lnTo>
                    <a:pt x="96" y="2380"/>
                  </a:lnTo>
                  <a:lnTo>
                    <a:pt x="95" y="2381"/>
                  </a:lnTo>
                  <a:lnTo>
                    <a:pt x="93" y="2381"/>
                  </a:lnTo>
                  <a:lnTo>
                    <a:pt x="90" y="2380"/>
                  </a:lnTo>
                  <a:lnTo>
                    <a:pt x="87" y="2378"/>
                  </a:lnTo>
                  <a:lnTo>
                    <a:pt x="78" y="2373"/>
                  </a:lnTo>
                  <a:lnTo>
                    <a:pt x="67" y="2366"/>
                  </a:lnTo>
                  <a:lnTo>
                    <a:pt x="37" y="2342"/>
                  </a:lnTo>
                  <a:lnTo>
                    <a:pt x="0" y="2311"/>
                  </a:lnTo>
                  <a:close/>
                  <a:moveTo>
                    <a:pt x="0" y="2195"/>
                  </a:moveTo>
                  <a:lnTo>
                    <a:pt x="0" y="2163"/>
                  </a:lnTo>
                  <a:lnTo>
                    <a:pt x="23" y="2180"/>
                  </a:lnTo>
                  <a:lnTo>
                    <a:pt x="48" y="2201"/>
                  </a:lnTo>
                  <a:lnTo>
                    <a:pt x="77" y="2227"/>
                  </a:lnTo>
                  <a:lnTo>
                    <a:pt x="107" y="2254"/>
                  </a:lnTo>
                  <a:lnTo>
                    <a:pt x="135" y="2279"/>
                  </a:lnTo>
                  <a:lnTo>
                    <a:pt x="160" y="2304"/>
                  </a:lnTo>
                  <a:lnTo>
                    <a:pt x="184" y="2327"/>
                  </a:lnTo>
                  <a:lnTo>
                    <a:pt x="202" y="2348"/>
                  </a:lnTo>
                  <a:lnTo>
                    <a:pt x="219" y="2366"/>
                  </a:lnTo>
                  <a:lnTo>
                    <a:pt x="230" y="2379"/>
                  </a:lnTo>
                  <a:lnTo>
                    <a:pt x="234" y="2385"/>
                  </a:lnTo>
                  <a:lnTo>
                    <a:pt x="237" y="2390"/>
                  </a:lnTo>
                  <a:lnTo>
                    <a:pt x="238" y="2393"/>
                  </a:lnTo>
                  <a:lnTo>
                    <a:pt x="238" y="2395"/>
                  </a:lnTo>
                  <a:lnTo>
                    <a:pt x="235" y="2395"/>
                  </a:lnTo>
                  <a:lnTo>
                    <a:pt x="233" y="2395"/>
                  </a:lnTo>
                  <a:lnTo>
                    <a:pt x="229" y="2393"/>
                  </a:lnTo>
                  <a:lnTo>
                    <a:pt x="223" y="2391"/>
                  </a:lnTo>
                  <a:lnTo>
                    <a:pt x="209" y="2381"/>
                  </a:lnTo>
                  <a:lnTo>
                    <a:pt x="190" y="2368"/>
                  </a:lnTo>
                  <a:lnTo>
                    <a:pt x="168" y="2351"/>
                  </a:lnTo>
                  <a:lnTo>
                    <a:pt x="144" y="2330"/>
                  </a:lnTo>
                  <a:lnTo>
                    <a:pt x="117" y="2307"/>
                  </a:lnTo>
                  <a:lnTo>
                    <a:pt x="90" y="2282"/>
                  </a:lnTo>
                  <a:lnTo>
                    <a:pt x="64" y="2259"/>
                  </a:lnTo>
                  <a:lnTo>
                    <a:pt x="40" y="2235"/>
                  </a:lnTo>
                  <a:lnTo>
                    <a:pt x="19" y="2214"/>
                  </a:lnTo>
                  <a:lnTo>
                    <a:pt x="0" y="2195"/>
                  </a:lnTo>
                  <a:close/>
                  <a:moveTo>
                    <a:pt x="0" y="2137"/>
                  </a:moveTo>
                  <a:lnTo>
                    <a:pt x="0" y="2092"/>
                  </a:lnTo>
                  <a:lnTo>
                    <a:pt x="10" y="2101"/>
                  </a:lnTo>
                  <a:lnTo>
                    <a:pt x="37" y="2126"/>
                  </a:lnTo>
                  <a:lnTo>
                    <a:pt x="61" y="2150"/>
                  </a:lnTo>
                  <a:lnTo>
                    <a:pt x="82" y="2172"/>
                  </a:lnTo>
                  <a:lnTo>
                    <a:pt x="101" y="2192"/>
                  </a:lnTo>
                  <a:lnTo>
                    <a:pt x="116" y="2210"/>
                  </a:lnTo>
                  <a:lnTo>
                    <a:pt x="127" y="2223"/>
                  </a:lnTo>
                  <a:lnTo>
                    <a:pt x="131" y="2229"/>
                  </a:lnTo>
                  <a:lnTo>
                    <a:pt x="133" y="2233"/>
                  </a:lnTo>
                  <a:lnTo>
                    <a:pt x="134" y="2236"/>
                  </a:lnTo>
                  <a:lnTo>
                    <a:pt x="134" y="2239"/>
                  </a:lnTo>
                  <a:lnTo>
                    <a:pt x="133" y="2240"/>
                  </a:lnTo>
                  <a:lnTo>
                    <a:pt x="130" y="2240"/>
                  </a:lnTo>
                  <a:lnTo>
                    <a:pt x="126" y="2238"/>
                  </a:lnTo>
                  <a:lnTo>
                    <a:pt x="121" y="2235"/>
                  </a:lnTo>
                  <a:lnTo>
                    <a:pt x="109" y="2228"/>
                  </a:lnTo>
                  <a:lnTo>
                    <a:pt x="92" y="2216"/>
                  </a:lnTo>
                  <a:lnTo>
                    <a:pt x="72" y="2200"/>
                  </a:lnTo>
                  <a:lnTo>
                    <a:pt x="50" y="2181"/>
                  </a:lnTo>
                  <a:lnTo>
                    <a:pt x="26" y="2160"/>
                  </a:lnTo>
                  <a:lnTo>
                    <a:pt x="0" y="2137"/>
                  </a:lnTo>
                  <a:close/>
                  <a:moveTo>
                    <a:pt x="0" y="2065"/>
                  </a:moveTo>
                  <a:lnTo>
                    <a:pt x="0" y="2031"/>
                  </a:lnTo>
                  <a:lnTo>
                    <a:pt x="20" y="2053"/>
                  </a:lnTo>
                  <a:lnTo>
                    <a:pt x="36" y="2072"/>
                  </a:lnTo>
                  <a:lnTo>
                    <a:pt x="40" y="2079"/>
                  </a:lnTo>
                  <a:lnTo>
                    <a:pt x="45" y="2085"/>
                  </a:lnTo>
                  <a:lnTo>
                    <a:pt x="46" y="2090"/>
                  </a:lnTo>
                  <a:lnTo>
                    <a:pt x="46" y="2092"/>
                  </a:lnTo>
                  <a:lnTo>
                    <a:pt x="45" y="2093"/>
                  </a:lnTo>
                  <a:lnTo>
                    <a:pt x="41" y="2092"/>
                  </a:lnTo>
                  <a:lnTo>
                    <a:pt x="37" y="2091"/>
                  </a:lnTo>
                  <a:lnTo>
                    <a:pt x="31" y="2088"/>
                  </a:lnTo>
                  <a:lnTo>
                    <a:pt x="18" y="2079"/>
                  </a:lnTo>
                  <a:lnTo>
                    <a:pt x="0" y="2065"/>
                  </a:lnTo>
                  <a:close/>
                  <a:moveTo>
                    <a:pt x="0" y="1920"/>
                  </a:moveTo>
                  <a:lnTo>
                    <a:pt x="0" y="1899"/>
                  </a:lnTo>
                  <a:lnTo>
                    <a:pt x="9" y="1904"/>
                  </a:lnTo>
                  <a:lnTo>
                    <a:pt x="20" y="1912"/>
                  </a:lnTo>
                  <a:lnTo>
                    <a:pt x="35" y="1922"/>
                  </a:lnTo>
                  <a:lnTo>
                    <a:pt x="49" y="1934"/>
                  </a:lnTo>
                  <a:lnTo>
                    <a:pt x="83" y="1963"/>
                  </a:lnTo>
                  <a:lnTo>
                    <a:pt x="122" y="1996"/>
                  </a:lnTo>
                  <a:lnTo>
                    <a:pt x="146" y="2020"/>
                  </a:lnTo>
                  <a:lnTo>
                    <a:pt x="168" y="2042"/>
                  </a:lnTo>
                  <a:lnTo>
                    <a:pt x="189" y="2063"/>
                  </a:lnTo>
                  <a:lnTo>
                    <a:pt x="206" y="2082"/>
                  </a:lnTo>
                  <a:lnTo>
                    <a:pt x="220" y="2097"/>
                  </a:lnTo>
                  <a:lnTo>
                    <a:pt x="229" y="2111"/>
                  </a:lnTo>
                  <a:lnTo>
                    <a:pt x="232" y="2116"/>
                  </a:lnTo>
                  <a:lnTo>
                    <a:pt x="234" y="2121"/>
                  </a:lnTo>
                  <a:lnTo>
                    <a:pt x="235" y="2124"/>
                  </a:lnTo>
                  <a:lnTo>
                    <a:pt x="235" y="2126"/>
                  </a:lnTo>
                  <a:lnTo>
                    <a:pt x="234" y="2127"/>
                  </a:lnTo>
                  <a:lnTo>
                    <a:pt x="231" y="2127"/>
                  </a:lnTo>
                  <a:lnTo>
                    <a:pt x="227" y="2125"/>
                  </a:lnTo>
                  <a:lnTo>
                    <a:pt x="222" y="2123"/>
                  </a:lnTo>
                  <a:lnTo>
                    <a:pt x="209" y="2115"/>
                  </a:lnTo>
                  <a:lnTo>
                    <a:pt x="192" y="2103"/>
                  </a:lnTo>
                  <a:lnTo>
                    <a:pt x="174" y="2089"/>
                  </a:lnTo>
                  <a:lnTo>
                    <a:pt x="152" y="2070"/>
                  </a:lnTo>
                  <a:lnTo>
                    <a:pt x="127" y="2050"/>
                  </a:lnTo>
                  <a:lnTo>
                    <a:pt x="103" y="2027"/>
                  </a:lnTo>
                  <a:lnTo>
                    <a:pt x="70" y="1996"/>
                  </a:lnTo>
                  <a:lnTo>
                    <a:pt x="41" y="1966"/>
                  </a:lnTo>
                  <a:lnTo>
                    <a:pt x="18" y="1941"/>
                  </a:lnTo>
                  <a:lnTo>
                    <a:pt x="0" y="1920"/>
                  </a:lnTo>
                  <a:close/>
                  <a:moveTo>
                    <a:pt x="0" y="1853"/>
                  </a:moveTo>
                  <a:lnTo>
                    <a:pt x="0" y="1811"/>
                  </a:lnTo>
                  <a:lnTo>
                    <a:pt x="16" y="1824"/>
                  </a:lnTo>
                  <a:lnTo>
                    <a:pt x="32" y="1838"/>
                  </a:lnTo>
                  <a:lnTo>
                    <a:pt x="49" y="1854"/>
                  </a:lnTo>
                  <a:lnTo>
                    <a:pt x="68" y="1870"/>
                  </a:lnTo>
                  <a:lnTo>
                    <a:pt x="91" y="1892"/>
                  </a:lnTo>
                  <a:lnTo>
                    <a:pt x="113" y="1914"/>
                  </a:lnTo>
                  <a:lnTo>
                    <a:pt x="132" y="1934"/>
                  </a:lnTo>
                  <a:lnTo>
                    <a:pt x="148" y="1952"/>
                  </a:lnTo>
                  <a:lnTo>
                    <a:pt x="162" y="1968"/>
                  </a:lnTo>
                  <a:lnTo>
                    <a:pt x="170" y="1980"/>
                  </a:lnTo>
                  <a:lnTo>
                    <a:pt x="174" y="1986"/>
                  </a:lnTo>
                  <a:lnTo>
                    <a:pt x="176" y="1990"/>
                  </a:lnTo>
                  <a:lnTo>
                    <a:pt x="177" y="1993"/>
                  </a:lnTo>
                  <a:lnTo>
                    <a:pt x="176" y="1995"/>
                  </a:lnTo>
                  <a:lnTo>
                    <a:pt x="175" y="1996"/>
                  </a:lnTo>
                  <a:lnTo>
                    <a:pt x="171" y="1996"/>
                  </a:lnTo>
                  <a:lnTo>
                    <a:pt x="168" y="1995"/>
                  </a:lnTo>
                  <a:lnTo>
                    <a:pt x="164" y="1993"/>
                  </a:lnTo>
                  <a:lnTo>
                    <a:pt x="151" y="1985"/>
                  </a:lnTo>
                  <a:lnTo>
                    <a:pt x="135" y="1974"/>
                  </a:lnTo>
                  <a:lnTo>
                    <a:pt x="116" y="1960"/>
                  </a:lnTo>
                  <a:lnTo>
                    <a:pt x="95" y="1942"/>
                  </a:lnTo>
                  <a:lnTo>
                    <a:pt x="72" y="1922"/>
                  </a:lnTo>
                  <a:lnTo>
                    <a:pt x="49" y="1900"/>
                  </a:lnTo>
                  <a:lnTo>
                    <a:pt x="36" y="1888"/>
                  </a:lnTo>
                  <a:lnTo>
                    <a:pt x="24" y="1876"/>
                  </a:lnTo>
                  <a:lnTo>
                    <a:pt x="12" y="1864"/>
                  </a:lnTo>
                  <a:lnTo>
                    <a:pt x="0" y="1853"/>
                  </a:lnTo>
                  <a:close/>
                  <a:moveTo>
                    <a:pt x="0" y="1773"/>
                  </a:moveTo>
                  <a:lnTo>
                    <a:pt x="0" y="1727"/>
                  </a:lnTo>
                  <a:lnTo>
                    <a:pt x="14" y="1739"/>
                  </a:lnTo>
                  <a:lnTo>
                    <a:pt x="27" y="1751"/>
                  </a:lnTo>
                  <a:lnTo>
                    <a:pt x="50" y="1773"/>
                  </a:lnTo>
                  <a:lnTo>
                    <a:pt x="70" y="1794"/>
                  </a:lnTo>
                  <a:lnTo>
                    <a:pt x="89" y="1814"/>
                  </a:lnTo>
                  <a:lnTo>
                    <a:pt x="104" y="1830"/>
                  </a:lnTo>
                  <a:lnTo>
                    <a:pt x="117" y="1846"/>
                  </a:lnTo>
                  <a:lnTo>
                    <a:pt x="126" y="1859"/>
                  </a:lnTo>
                  <a:lnTo>
                    <a:pt x="128" y="1864"/>
                  </a:lnTo>
                  <a:lnTo>
                    <a:pt x="131" y="1868"/>
                  </a:lnTo>
                  <a:lnTo>
                    <a:pt x="132" y="1871"/>
                  </a:lnTo>
                  <a:lnTo>
                    <a:pt x="132" y="1872"/>
                  </a:lnTo>
                  <a:lnTo>
                    <a:pt x="130" y="1873"/>
                  </a:lnTo>
                  <a:lnTo>
                    <a:pt x="127" y="1873"/>
                  </a:lnTo>
                  <a:lnTo>
                    <a:pt x="124" y="1872"/>
                  </a:lnTo>
                  <a:lnTo>
                    <a:pt x="119" y="1870"/>
                  </a:lnTo>
                  <a:lnTo>
                    <a:pt x="106" y="1864"/>
                  </a:lnTo>
                  <a:lnTo>
                    <a:pt x="91" y="1853"/>
                  </a:lnTo>
                  <a:lnTo>
                    <a:pt x="73" y="1838"/>
                  </a:lnTo>
                  <a:lnTo>
                    <a:pt x="53" y="1822"/>
                  </a:lnTo>
                  <a:lnTo>
                    <a:pt x="31" y="1803"/>
                  </a:lnTo>
                  <a:lnTo>
                    <a:pt x="9" y="1782"/>
                  </a:lnTo>
                  <a:lnTo>
                    <a:pt x="0" y="1773"/>
                  </a:lnTo>
                  <a:close/>
                  <a:moveTo>
                    <a:pt x="0" y="1688"/>
                  </a:moveTo>
                  <a:lnTo>
                    <a:pt x="0" y="1641"/>
                  </a:lnTo>
                  <a:lnTo>
                    <a:pt x="2" y="1641"/>
                  </a:lnTo>
                  <a:lnTo>
                    <a:pt x="23" y="1662"/>
                  </a:lnTo>
                  <a:lnTo>
                    <a:pt x="42" y="1683"/>
                  </a:lnTo>
                  <a:lnTo>
                    <a:pt x="60" y="1701"/>
                  </a:lnTo>
                  <a:lnTo>
                    <a:pt x="74" y="1718"/>
                  </a:lnTo>
                  <a:lnTo>
                    <a:pt x="87" y="1732"/>
                  </a:lnTo>
                  <a:lnTo>
                    <a:pt x="95" y="1744"/>
                  </a:lnTo>
                  <a:lnTo>
                    <a:pt x="98" y="1749"/>
                  </a:lnTo>
                  <a:lnTo>
                    <a:pt x="100" y="1753"/>
                  </a:lnTo>
                  <a:lnTo>
                    <a:pt x="100" y="1757"/>
                  </a:lnTo>
                  <a:lnTo>
                    <a:pt x="100" y="1759"/>
                  </a:lnTo>
                  <a:lnTo>
                    <a:pt x="99" y="1759"/>
                  </a:lnTo>
                  <a:lnTo>
                    <a:pt x="96" y="1760"/>
                  </a:lnTo>
                  <a:lnTo>
                    <a:pt x="93" y="1759"/>
                  </a:lnTo>
                  <a:lnTo>
                    <a:pt x="90" y="1757"/>
                  </a:lnTo>
                  <a:lnTo>
                    <a:pt x="80" y="1752"/>
                  </a:lnTo>
                  <a:lnTo>
                    <a:pt x="68" y="1743"/>
                  </a:lnTo>
                  <a:lnTo>
                    <a:pt x="53" y="1733"/>
                  </a:lnTo>
                  <a:lnTo>
                    <a:pt x="37" y="1720"/>
                  </a:lnTo>
                  <a:lnTo>
                    <a:pt x="19" y="1705"/>
                  </a:lnTo>
                  <a:lnTo>
                    <a:pt x="0" y="1688"/>
                  </a:lnTo>
                  <a:close/>
                  <a:moveTo>
                    <a:pt x="0" y="1598"/>
                  </a:moveTo>
                  <a:lnTo>
                    <a:pt x="0" y="1551"/>
                  </a:lnTo>
                  <a:lnTo>
                    <a:pt x="18" y="1569"/>
                  </a:lnTo>
                  <a:lnTo>
                    <a:pt x="35" y="1587"/>
                  </a:lnTo>
                  <a:lnTo>
                    <a:pt x="50" y="1603"/>
                  </a:lnTo>
                  <a:lnTo>
                    <a:pt x="62" y="1617"/>
                  </a:lnTo>
                  <a:lnTo>
                    <a:pt x="71" y="1630"/>
                  </a:lnTo>
                  <a:lnTo>
                    <a:pt x="79" y="1640"/>
                  </a:lnTo>
                  <a:lnTo>
                    <a:pt x="81" y="1644"/>
                  </a:lnTo>
                  <a:lnTo>
                    <a:pt x="82" y="1647"/>
                  </a:lnTo>
                  <a:lnTo>
                    <a:pt x="82" y="1651"/>
                  </a:lnTo>
                  <a:lnTo>
                    <a:pt x="82" y="1653"/>
                  </a:lnTo>
                  <a:lnTo>
                    <a:pt x="81" y="1653"/>
                  </a:lnTo>
                  <a:lnTo>
                    <a:pt x="79" y="1654"/>
                  </a:lnTo>
                  <a:lnTo>
                    <a:pt x="77" y="1653"/>
                  </a:lnTo>
                  <a:lnTo>
                    <a:pt x="73" y="1652"/>
                  </a:lnTo>
                  <a:lnTo>
                    <a:pt x="66" y="1648"/>
                  </a:lnTo>
                  <a:lnTo>
                    <a:pt x="56" y="1642"/>
                  </a:lnTo>
                  <a:lnTo>
                    <a:pt x="30" y="1623"/>
                  </a:lnTo>
                  <a:lnTo>
                    <a:pt x="0" y="1598"/>
                  </a:lnTo>
                  <a:close/>
                  <a:moveTo>
                    <a:pt x="0" y="1503"/>
                  </a:moveTo>
                  <a:lnTo>
                    <a:pt x="0" y="1455"/>
                  </a:lnTo>
                  <a:lnTo>
                    <a:pt x="17" y="1473"/>
                  </a:lnTo>
                  <a:lnTo>
                    <a:pt x="34" y="1490"/>
                  </a:lnTo>
                  <a:lnTo>
                    <a:pt x="47" y="1505"/>
                  </a:lnTo>
                  <a:lnTo>
                    <a:pt x="58" y="1519"/>
                  </a:lnTo>
                  <a:lnTo>
                    <a:pt x="68" y="1531"/>
                  </a:lnTo>
                  <a:lnTo>
                    <a:pt x="73" y="1540"/>
                  </a:lnTo>
                  <a:lnTo>
                    <a:pt x="75" y="1545"/>
                  </a:lnTo>
                  <a:lnTo>
                    <a:pt x="77" y="1548"/>
                  </a:lnTo>
                  <a:lnTo>
                    <a:pt x="78" y="1550"/>
                  </a:lnTo>
                  <a:lnTo>
                    <a:pt x="77" y="1552"/>
                  </a:lnTo>
                  <a:lnTo>
                    <a:pt x="75" y="1553"/>
                  </a:lnTo>
                  <a:lnTo>
                    <a:pt x="74" y="1553"/>
                  </a:lnTo>
                  <a:lnTo>
                    <a:pt x="71" y="1553"/>
                  </a:lnTo>
                  <a:lnTo>
                    <a:pt x="69" y="1552"/>
                  </a:lnTo>
                  <a:lnTo>
                    <a:pt x="61" y="1549"/>
                  </a:lnTo>
                  <a:lnTo>
                    <a:pt x="52" y="1544"/>
                  </a:lnTo>
                  <a:lnTo>
                    <a:pt x="29" y="1526"/>
                  </a:lnTo>
                  <a:lnTo>
                    <a:pt x="0" y="1503"/>
                  </a:lnTo>
                  <a:close/>
                  <a:moveTo>
                    <a:pt x="0" y="1403"/>
                  </a:moveTo>
                  <a:lnTo>
                    <a:pt x="0" y="1355"/>
                  </a:lnTo>
                  <a:lnTo>
                    <a:pt x="19" y="1374"/>
                  </a:lnTo>
                  <a:lnTo>
                    <a:pt x="36" y="1391"/>
                  </a:lnTo>
                  <a:lnTo>
                    <a:pt x="51" y="1408"/>
                  </a:lnTo>
                  <a:lnTo>
                    <a:pt x="63" y="1423"/>
                  </a:lnTo>
                  <a:lnTo>
                    <a:pt x="74" y="1437"/>
                  </a:lnTo>
                  <a:lnTo>
                    <a:pt x="81" y="1448"/>
                  </a:lnTo>
                  <a:lnTo>
                    <a:pt x="83" y="1452"/>
                  </a:lnTo>
                  <a:lnTo>
                    <a:pt x="84" y="1455"/>
                  </a:lnTo>
                  <a:lnTo>
                    <a:pt x="85" y="1459"/>
                  </a:lnTo>
                  <a:lnTo>
                    <a:pt x="84" y="1460"/>
                  </a:lnTo>
                  <a:lnTo>
                    <a:pt x="83" y="1461"/>
                  </a:lnTo>
                  <a:lnTo>
                    <a:pt x="81" y="1462"/>
                  </a:lnTo>
                  <a:lnTo>
                    <a:pt x="79" y="1461"/>
                  </a:lnTo>
                  <a:lnTo>
                    <a:pt x="75" y="1460"/>
                  </a:lnTo>
                  <a:lnTo>
                    <a:pt x="68" y="1456"/>
                  </a:lnTo>
                  <a:lnTo>
                    <a:pt x="57" y="1450"/>
                  </a:lnTo>
                  <a:lnTo>
                    <a:pt x="45" y="1441"/>
                  </a:lnTo>
                  <a:lnTo>
                    <a:pt x="31" y="1430"/>
                  </a:lnTo>
                  <a:lnTo>
                    <a:pt x="16" y="1418"/>
                  </a:lnTo>
                  <a:lnTo>
                    <a:pt x="0" y="1403"/>
                  </a:lnTo>
                  <a:close/>
                  <a:moveTo>
                    <a:pt x="0" y="1298"/>
                  </a:moveTo>
                  <a:lnTo>
                    <a:pt x="0" y="1250"/>
                  </a:lnTo>
                  <a:lnTo>
                    <a:pt x="12" y="1260"/>
                  </a:lnTo>
                  <a:lnTo>
                    <a:pt x="23" y="1271"/>
                  </a:lnTo>
                  <a:lnTo>
                    <a:pt x="41" y="1289"/>
                  </a:lnTo>
                  <a:lnTo>
                    <a:pt x="58" y="1306"/>
                  </a:lnTo>
                  <a:lnTo>
                    <a:pt x="72" y="1323"/>
                  </a:lnTo>
                  <a:lnTo>
                    <a:pt x="84" y="1337"/>
                  </a:lnTo>
                  <a:lnTo>
                    <a:pt x="94" y="1350"/>
                  </a:lnTo>
                  <a:lnTo>
                    <a:pt x="101" y="1362"/>
                  </a:lnTo>
                  <a:lnTo>
                    <a:pt x="103" y="1366"/>
                  </a:lnTo>
                  <a:lnTo>
                    <a:pt x="104" y="1369"/>
                  </a:lnTo>
                  <a:lnTo>
                    <a:pt x="105" y="1373"/>
                  </a:lnTo>
                  <a:lnTo>
                    <a:pt x="104" y="1374"/>
                  </a:lnTo>
                  <a:lnTo>
                    <a:pt x="103" y="1375"/>
                  </a:lnTo>
                  <a:lnTo>
                    <a:pt x="101" y="1376"/>
                  </a:lnTo>
                  <a:lnTo>
                    <a:pt x="98" y="1375"/>
                  </a:lnTo>
                  <a:lnTo>
                    <a:pt x="94" y="1373"/>
                  </a:lnTo>
                  <a:lnTo>
                    <a:pt x="83" y="1367"/>
                  </a:lnTo>
                  <a:lnTo>
                    <a:pt x="71" y="1359"/>
                  </a:lnTo>
                  <a:lnTo>
                    <a:pt x="57" y="1347"/>
                  </a:lnTo>
                  <a:lnTo>
                    <a:pt x="40" y="1334"/>
                  </a:lnTo>
                  <a:lnTo>
                    <a:pt x="23" y="1318"/>
                  </a:lnTo>
                  <a:lnTo>
                    <a:pt x="4" y="1301"/>
                  </a:lnTo>
                  <a:lnTo>
                    <a:pt x="0" y="1298"/>
                  </a:lnTo>
                  <a:close/>
                  <a:moveTo>
                    <a:pt x="0" y="1184"/>
                  </a:moveTo>
                  <a:lnTo>
                    <a:pt x="0" y="1143"/>
                  </a:lnTo>
                  <a:lnTo>
                    <a:pt x="14" y="1154"/>
                  </a:lnTo>
                  <a:lnTo>
                    <a:pt x="28" y="1166"/>
                  </a:lnTo>
                  <a:lnTo>
                    <a:pt x="42" y="1179"/>
                  </a:lnTo>
                  <a:lnTo>
                    <a:pt x="59" y="1194"/>
                  </a:lnTo>
                  <a:lnTo>
                    <a:pt x="75" y="1211"/>
                  </a:lnTo>
                  <a:lnTo>
                    <a:pt x="92" y="1228"/>
                  </a:lnTo>
                  <a:lnTo>
                    <a:pt x="105" y="1245"/>
                  </a:lnTo>
                  <a:lnTo>
                    <a:pt x="117" y="1259"/>
                  </a:lnTo>
                  <a:lnTo>
                    <a:pt x="127" y="1271"/>
                  </a:lnTo>
                  <a:lnTo>
                    <a:pt x="134" y="1281"/>
                  </a:lnTo>
                  <a:lnTo>
                    <a:pt x="135" y="1285"/>
                  </a:lnTo>
                  <a:lnTo>
                    <a:pt x="137" y="1289"/>
                  </a:lnTo>
                  <a:lnTo>
                    <a:pt x="137" y="1292"/>
                  </a:lnTo>
                  <a:lnTo>
                    <a:pt x="137" y="1294"/>
                  </a:lnTo>
                  <a:lnTo>
                    <a:pt x="135" y="1295"/>
                  </a:lnTo>
                  <a:lnTo>
                    <a:pt x="133" y="1295"/>
                  </a:lnTo>
                  <a:lnTo>
                    <a:pt x="130" y="1294"/>
                  </a:lnTo>
                  <a:lnTo>
                    <a:pt x="126" y="1293"/>
                  </a:lnTo>
                  <a:lnTo>
                    <a:pt x="116" y="1288"/>
                  </a:lnTo>
                  <a:lnTo>
                    <a:pt x="104" y="1280"/>
                  </a:lnTo>
                  <a:lnTo>
                    <a:pt x="90" y="1269"/>
                  </a:lnTo>
                  <a:lnTo>
                    <a:pt x="74" y="1257"/>
                  </a:lnTo>
                  <a:lnTo>
                    <a:pt x="58" y="1241"/>
                  </a:lnTo>
                  <a:lnTo>
                    <a:pt x="40" y="1225"/>
                  </a:lnTo>
                  <a:lnTo>
                    <a:pt x="29" y="1214"/>
                  </a:lnTo>
                  <a:lnTo>
                    <a:pt x="19" y="1204"/>
                  </a:lnTo>
                  <a:lnTo>
                    <a:pt x="9" y="1194"/>
                  </a:lnTo>
                  <a:lnTo>
                    <a:pt x="0" y="1184"/>
                  </a:lnTo>
                  <a:close/>
                  <a:moveTo>
                    <a:pt x="0" y="936"/>
                  </a:moveTo>
                  <a:lnTo>
                    <a:pt x="0" y="901"/>
                  </a:lnTo>
                  <a:lnTo>
                    <a:pt x="13" y="917"/>
                  </a:lnTo>
                  <a:lnTo>
                    <a:pt x="21" y="930"/>
                  </a:lnTo>
                  <a:lnTo>
                    <a:pt x="25" y="936"/>
                  </a:lnTo>
                  <a:lnTo>
                    <a:pt x="26" y="940"/>
                  </a:lnTo>
                  <a:lnTo>
                    <a:pt x="27" y="943"/>
                  </a:lnTo>
                  <a:lnTo>
                    <a:pt x="27" y="946"/>
                  </a:lnTo>
                  <a:lnTo>
                    <a:pt x="25" y="947"/>
                  </a:lnTo>
                  <a:lnTo>
                    <a:pt x="24" y="948"/>
                  </a:lnTo>
                  <a:lnTo>
                    <a:pt x="20" y="947"/>
                  </a:lnTo>
                  <a:lnTo>
                    <a:pt x="18" y="947"/>
                  </a:lnTo>
                  <a:lnTo>
                    <a:pt x="10" y="942"/>
                  </a:lnTo>
                  <a:lnTo>
                    <a:pt x="0" y="936"/>
                  </a:lnTo>
                  <a:close/>
                  <a:moveTo>
                    <a:pt x="0" y="811"/>
                  </a:moveTo>
                  <a:lnTo>
                    <a:pt x="0" y="769"/>
                  </a:lnTo>
                  <a:lnTo>
                    <a:pt x="9" y="777"/>
                  </a:lnTo>
                  <a:lnTo>
                    <a:pt x="19" y="784"/>
                  </a:lnTo>
                  <a:lnTo>
                    <a:pt x="28" y="793"/>
                  </a:lnTo>
                  <a:lnTo>
                    <a:pt x="38" y="803"/>
                  </a:lnTo>
                  <a:lnTo>
                    <a:pt x="53" y="818"/>
                  </a:lnTo>
                  <a:lnTo>
                    <a:pt x="67" y="832"/>
                  </a:lnTo>
                  <a:lnTo>
                    <a:pt x="78" y="846"/>
                  </a:lnTo>
                  <a:lnTo>
                    <a:pt x="88" y="858"/>
                  </a:lnTo>
                  <a:lnTo>
                    <a:pt x="95" y="869"/>
                  </a:lnTo>
                  <a:lnTo>
                    <a:pt x="100" y="878"/>
                  </a:lnTo>
                  <a:lnTo>
                    <a:pt x="102" y="883"/>
                  </a:lnTo>
                  <a:lnTo>
                    <a:pt x="103" y="885"/>
                  </a:lnTo>
                  <a:lnTo>
                    <a:pt x="103" y="888"/>
                  </a:lnTo>
                  <a:lnTo>
                    <a:pt x="103" y="889"/>
                  </a:lnTo>
                  <a:lnTo>
                    <a:pt x="101" y="890"/>
                  </a:lnTo>
                  <a:lnTo>
                    <a:pt x="99" y="891"/>
                  </a:lnTo>
                  <a:lnTo>
                    <a:pt x="96" y="890"/>
                  </a:lnTo>
                  <a:lnTo>
                    <a:pt x="93" y="889"/>
                  </a:lnTo>
                  <a:lnTo>
                    <a:pt x="85" y="886"/>
                  </a:lnTo>
                  <a:lnTo>
                    <a:pt x="74" y="879"/>
                  </a:lnTo>
                  <a:lnTo>
                    <a:pt x="62" y="869"/>
                  </a:lnTo>
                  <a:lnTo>
                    <a:pt x="49" y="859"/>
                  </a:lnTo>
                  <a:lnTo>
                    <a:pt x="36" y="846"/>
                  </a:lnTo>
                  <a:lnTo>
                    <a:pt x="20" y="832"/>
                  </a:lnTo>
                  <a:lnTo>
                    <a:pt x="10" y="822"/>
                  </a:lnTo>
                  <a:lnTo>
                    <a:pt x="0" y="811"/>
                  </a:lnTo>
                  <a:close/>
                  <a:moveTo>
                    <a:pt x="0" y="658"/>
                  </a:moveTo>
                  <a:lnTo>
                    <a:pt x="0" y="639"/>
                  </a:lnTo>
                  <a:lnTo>
                    <a:pt x="4" y="644"/>
                  </a:lnTo>
                  <a:lnTo>
                    <a:pt x="6" y="650"/>
                  </a:lnTo>
                  <a:lnTo>
                    <a:pt x="7" y="654"/>
                  </a:lnTo>
                  <a:lnTo>
                    <a:pt x="6" y="656"/>
                  </a:lnTo>
                  <a:lnTo>
                    <a:pt x="4" y="659"/>
                  </a:lnTo>
                  <a:lnTo>
                    <a:pt x="0" y="658"/>
                  </a:lnTo>
                  <a:close/>
                  <a:moveTo>
                    <a:pt x="0" y="521"/>
                  </a:moveTo>
                  <a:lnTo>
                    <a:pt x="0" y="492"/>
                  </a:lnTo>
                  <a:lnTo>
                    <a:pt x="12" y="500"/>
                  </a:lnTo>
                  <a:lnTo>
                    <a:pt x="26" y="510"/>
                  </a:lnTo>
                  <a:lnTo>
                    <a:pt x="40" y="523"/>
                  </a:lnTo>
                  <a:lnTo>
                    <a:pt x="57" y="538"/>
                  </a:lnTo>
                  <a:lnTo>
                    <a:pt x="69" y="552"/>
                  </a:lnTo>
                  <a:lnTo>
                    <a:pt x="81" y="564"/>
                  </a:lnTo>
                  <a:lnTo>
                    <a:pt x="91" y="576"/>
                  </a:lnTo>
                  <a:lnTo>
                    <a:pt x="99" y="587"/>
                  </a:lnTo>
                  <a:lnTo>
                    <a:pt x="105" y="597"/>
                  </a:lnTo>
                  <a:lnTo>
                    <a:pt x="110" y="605"/>
                  </a:lnTo>
                  <a:lnTo>
                    <a:pt x="112" y="611"/>
                  </a:lnTo>
                  <a:lnTo>
                    <a:pt x="112" y="616"/>
                  </a:lnTo>
                  <a:lnTo>
                    <a:pt x="111" y="617"/>
                  </a:lnTo>
                  <a:lnTo>
                    <a:pt x="109" y="617"/>
                  </a:lnTo>
                  <a:lnTo>
                    <a:pt x="106" y="617"/>
                  </a:lnTo>
                  <a:lnTo>
                    <a:pt x="103" y="616"/>
                  </a:lnTo>
                  <a:lnTo>
                    <a:pt x="96" y="612"/>
                  </a:lnTo>
                  <a:lnTo>
                    <a:pt x="87" y="607"/>
                  </a:lnTo>
                  <a:lnTo>
                    <a:pt x="77" y="599"/>
                  </a:lnTo>
                  <a:lnTo>
                    <a:pt x="66" y="589"/>
                  </a:lnTo>
                  <a:lnTo>
                    <a:pt x="52" y="578"/>
                  </a:lnTo>
                  <a:lnTo>
                    <a:pt x="40" y="566"/>
                  </a:lnTo>
                  <a:lnTo>
                    <a:pt x="28" y="554"/>
                  </a:lnTo>
                  <a:lnTo>
                    <a:pt x="18" y="543"/>
                  </a:lnTo>
                  <a:lnTo>
                    <a:pt x="8" y="532"/>
                  </a:lnTo>
                  <a:lnTo>
                    <a:pt x="0" y="521"/>
                  </a:lnTo>
                  <a:close/>
                  <a:moveTo>
                    <a:pt x="0" y="371"/>
                  </a:moveTo>
                  <a:lnTo>
                    <a:pt x="0" y="330"/>
                  </a:lnTo>
                  <a:lnTo>
                    <a:pt x="9" y="339"/>
                  </a:lnTo>
                  <a:lnTo>
                    <a:pt x="18" y="348"/>
                  </a:lnTo>
                  <a:lnTo>
                    <a:pt x="30" y="360"/>
                  </a:lnTo>
                  <a:lnTo>
                    <a:pt x="40" y="371"/>
                  </a:lnTo>
                  <a:lnTo>
                    <a:pt x="49" y="382"/>
                  </a:lnTo>
                  <a:lnTo>
                    <a:pt x="57" y="392"/>
                  </a:lnTo>
                  <a:lnTo>
                    <a:pt x="62" y="401"/>
                  </a:lnTo>
                  <a:lnTo>
                    <a:pt x="67" y="408"/>
                  </a:lnTo>
                  <a:lnTo>
                    <a:pt x="69" y="415"/>
                  </a:lnTo>
                  <a:lnTo>
                    <a:pt x="68" y="418"/>
                  </a:lnTo>
                  <a:lnTo>
                    <a:pt x="67" y="419"/>
                  </a:lnTo>
                  <a:lnTo>
                    <a:pt x="66" y="419"/>
                  </a:lnTo>
                  <a:lnTo>
                    <a:pt x="63" y="419"/>
                  </a:lnTo>
                  <a:lnTo>
                    <a:pt x="60" y="418"/>
                  </a:lnTo>
                  <a:lnTo>
                    <a:pt x="53" y="416"/>
                  </a:lnTo>
                  <a:lnTo>
                    <a:pt x="46" y="410"/>
                  </a:lnTo>
                  <a:lnTo>
                    <a:pt x="36" y="404"/>
                  </a:lnTo>
                  <a:lnTo>
                    <a:pt x="25" y="395"/>
                  </a:lnTo>
                  <a:lnTo>
                    <a:pt x="14" y="385"/>
                  </a:lnTo>
                  <a:lnTo>
                    <a:pt x="3" y="373"/>
                  </a:lnTo>
                  <a:lnTo>
                    <a:pt x="0" y="371"/>
                  </a:lnTo>
                  <a:close/>
                  <a:moveTo>
                    <a:pt x="0" y="207"/>
                  </a:moveTo>
                  <a:lnTo>
                    <a:pt x="0" y="167"/>
                  </a:lnTo>
                  <a:lnTo>
                    <a:pt x="6" y="172"/>
                  </a:lnTo>
                  <a:lnTo>
                    <a:pt x="12" y="178"/>
                  </a:lnTo>
                  <a:lnTo>
                    <a:pt x="31" y="200"/>
                  </a:lnTo>
                  <a:lnTo>
                    <a:pt x="46" y="218"/>
                  </a:lnTo>
                  <a:lnTo>
                    <a:pt x="51" y="227"/>
                  </a:lnTo>
                  <a:lnTo>
                    <a:pt x="55" y="234"/>
                  </a:lnTo>
                  <a:lnTo>
                    <a:pt x="57" y="239"/>
                  </a:lnTo>
                  <a:lnTo>
                    <a:pt x="56" y="243"/>
                  </a:lnTo>
                  <a:lnTo>
                    <a:pt x="53" y="245"/>
                  </a:lnTo>
                  <a:lnTo>
                    <a:pt x="49" y="244"/>
                  </a:lnTo>
                  <a:lnTo>
                    <a:pt x="44" y="242"/>
                  </a:lnTo>
                  <a:lnTo>
                    <a:pt x="37" y="237"/>
                  </a:lnTo>
                  <a:lnTo>
                    <a:pt x="29" y="232"/>
                  </a:lnTo>
                  <a:lnTo>
                    <a:pt x="20" y="225"/>
                  </a:lnTo>
                  <a:lnTo>
                    <a:pt x="10" y="216"/>
                  </a:lnTo>
                  <a:lnTo>
                    <a:pt x="0" y="207"/>
                  </a:lnTo>
                  <a:close/>
                  <a:moveTo>
                    <a:pt x="0" y="33"/>
                  </a:moveTo>
                  <a:lnTo>
                    <a:pt x="0" y="0"/>
                  </a:lnTo>
                  <a:lnTo>
                    <a:pt x="15" y="12"/>
                  </a:lnTo>
                  <a:lnTo>
                    <a:pt x="32" y="28"/>
                  </a:lnTo>
                  <a:lnTo>
                    <a:pt x="50" y="47"/>
                  </a:lnTo>
                  <a:lnTo>
                    <a:pt x="63" y="65"/>
                  </a:lnTo>
                  <a:lnTo>
                    <a:pt x="68" y="73"/>
                  </a:lnTo>
                  <a:lnTo>
                    <a:pt x="71" y="79"/>
                  </a:lnTo>
                  <a:lnTo>
                    <a:pt x="73" y="85"/>
                  </a:lnTo>
                  <a:lnTo>
                    <a:pt x="72" y="88"/>
                  </a:lnTo>
                  <a:lnTo>
                    <a:pt x="71" y="89"/>
                  </a:lnTo>
                  <a:lnTo>
                    <a:pt x="70" y="89"/>
                  </a:lnTo>
                  <a:lnTo>
                    <a:pt x="68" y="89"/>
                  </a:lnTo>
                  <a:lnTo>
                    <a:pt x="66" y="89"/>
                  </a:lnTo>
                  <a:lnTo>
                    <a:pt x="60" y="86"/>
                  </a:lnTo>
                  <a:lnTo>
                    <a:pt x="53" y="83"/>
                  </a:lnTo>
                  <a:lnTo>
                    <a:pt x="46" y="76"/>
                  </a:lnTo>
                  <a:lnTo>
                    <a:pt x="37" y="69"/>
                  </a:lnTo>
                  <a:lnTo>
                    <a:pt x="27" y="61"/>
                  </a:lnTo>
                  <a:lnTo>
                    <a:pt x="17" y="52"/>
                  </a:lnTo>
                  <a:lnTo>
                    <a:pt x="8" y="42"/>
                  </a:lnTo>
                  <a:lnTo>
                    <a:pt x="0" y="33"/>
                  </a:lnTo>
                  <a:close/>
                  <a:moveTo>
                    <a:pt x="678" y="504"/>
                  </a:moveTo>
                  <a:lnTo>
                    <a:pt x="678" y="525"/>
                  </a:lnTo>
                  <a:lnTo>
                    <a:pt x="674" y="519"/>
                  </a:lnTo>
                  <a:lnTo>
                    <a:pt x="672" y="513"/>
                  </a:lnTo>
                  <a:lnTo>
                    <a:pt x="671" y="509"/>
                  </a:lnTo>
                  <a:lnTo>
                    <a:pt x="672" y="506"/>
                  </a:lnTo>
                  <a:lnTo>
                    <a:pt x="674" y="504"/>
                  </a:lnTo>
                  <a:lnTo>
                    <a:pt x="678" y="504"/>
                  </a:lnTo>
                  <a:close/>
                  <a:moveTo>
                    <a:pt x="678" y="840"/>
                  </a:moveTo>
                  <a:lnTo>
                    <a:pt x="678" y="864"/>
                  </a:lnTo>
                  <a:lnTo>
                    <a:pt x="672" y="862"/>
                  </a:lnTo>
                  <a:lnTo>
                    <a:pt x="666" y="858"/>
                  </a:lnTo>
                  <a:lnTo>
                    <a:pt x="658" y="854"/>
                  </a:lnTo>
                  <a:lnTo>
                    <a:pt x="650" y="848"/>
                  </a:lnTo>
                  <a:lnTo>
                    <a:pt x="631" y="834"/>
                  </a:lnTo>
                  <a:lnTo>
                    <a:pt x="612" y="815"/>
                  </a:lnTo>
                  <a:lnTo>
                    <a:pt x="599" y="803"/>
                  </a:lnTo>
                  <a:lnTo>
                    <a:pt x="587" y="790"/>
                  </a:lnTo>
                  <a:lnTo>
                    <a:pt x="577" y="778"/>
                  </a:lnTo>
                  <a:lnTo>
                    <a:pt x="569" y="767"/>
                  </a:lnTo>
                  <a:lnTo>
                    <a:pt x="562" y="757"/>
                  </a:lnTo>
                  <a:lnTo>
                    <a:pt x="558" y="748"/>
                  </a:lnTo>
                  <a:lnTo>
                    <a:pt x="556" y="745"/>
                  </a:lnTo>
                  <a:lnTo>
                    <a:pt x="555" y="743"/>
                  </a:lnTo>
                  <a:lnTo>
                    <a:pt x="555" y="739"/>
                  </a:lnTo>
                  <a:lnTo>
                    <a:pt x="556" y="738"/>
                  </a:lnTo>
                  <a:lnTo>
                    <a:pt x="558" y="736"/>
                  </a:lnTo>
                  <a:lnTo>
                    <a:pt x="560" y="736"/>
                  </a:lnTo>
                  <a:lnTo>
                    <a:pt x="562" y="736"/>
                  </a:lnTo>
                  <a:lnTo>
                    <a:pt x="565" y="737"/>
                  </a:lnTo>
                  <a:lnTo>
                    <a:pt x="573" y="740"/>
                  </a:lnTo>
                  <a:lnTo>
                    <a:pt x="582" y="746"/>
                  </a:lnTo>
                  <a:lnTo>
                    <a:pt x="593" y="752"/>
                  </a:lnTo>
                  <a:lnTo>
                    <a:pt x="605" y="762"/>
                  </a:lnTo>
                  <a:lnTo>
                    <a:pt x="617" y="773"/>
                  </a:lnTo>
                  <a:lnTo>
                    <a:pt x="630" y="786"/>
                  </a:lnTo>
                  <a:lnTo>
                    <a:pt x="646" y="800"/>
                  </a:lnTo>
                  <a:lnTo>
                    <a:pt x="658" y="814"/>
                  </a:lnTo>
                  <a:lnTo>
                    <a:pt x="669" y="827"/>
                  </a:lnTo>
                  <a:lnTo>
                    <a:pt x="678" y="840"/>
                  </a:lnTo>
                  <a:close/>
                  <a:moveTo>
                    <a:pt x="678" y="990"/>
                  </a:moveTo>
                  <a:lnTo>
                    <a:pt x="678" y="1038"/>
                  </a:lnTo>
                  <a:lnTo>
                    <a:pt x="664" y="1025"/>
                  </a:lnTo>
                  <a:lnTo>
                    <a:pt x="651" y="1012"/>
                  </a:lnTo>
                  <a:lnTo>
                    <a:pt x="641" y="999"/>
                  </a:lnTo>
                  <a:lnTo>
                    <a:pt x="631" y="987"/>
                  </a:lnTo>
                  <a:lnTo>
                    <a:pt x="625" y="976"/>
                  </a:lnTo>
                  <a:lnTo>
                    <a:pt x="620" y="968"/>
                  </a:lnTo>
                  <a:lnTo>
                    <a:pt x="619" y="964"/>
                  </a:lnTo>
                  <a:lnTo>
                    <a:pt x="618" y="961"/>
                  </a:lnTo>
                  <a:lnTo>
                    <a:pt x="618" y="959"/>
                  </a:lnTo>
                  <a:lnTo>
                    <a:pt x="618" y="957"/>
                  </a:lnTo>
                  <a:lnTo>
                    <a:pt x="621" y="955"/>
                  </a:lnTo>
                  <a:lnTo>
                    <a:pt x="626" y="955"/>
                  </a:lnTo>
                  <a:lnTo>
                    <a:pt x="631" y="958"/>
                  </a:lnTo>
                  <a:lnTo>
                    <a:pt x="639" y="961"/>
                  </a:lnTo>
                  <a:lnTo>
                    <a:pt x="657" y="972"/>
                  </a:lnTo>
                  <a:lnTo>
                    <a:pt x="678" y="990"/>
                  </a:lnTo>
                  <a:close/>
                  <a:moveTo>
                    <a:pt x="678" y="1284"/>
                  </a:moveTo>
                  <a:lnTo>
                    <a:pt x="678" y="1328"/>
                  </a:lnTo>
                  <a:lnTo>
                    <a:pt x="660" y="1307"/>
                  </a:lnTo>
                  <a:lnTo>
                    <a:pt x="647" y="1290"/>
                  </a:lnTo>
                  <a:lnTo>
                    <a:pt x="642" y="1282"/>
                  </a:lnTo>
                  <a:lnTo>
                    <a:pt x="639" y="1277"/>
                  </a:lnTo>
                  <a:lnTo>
                    <a:pt x="638" y="1271"/>
                  </a:lnTo>
                  <a:lnTo>
                    <a:pt x="639" y="1268"/>
                  </a:lnTo>
                  <a:lnTo>
                    <a:pt x="640" y="1267"/>
                  </a:lnTo>
                  <a:lnTo>
                    <a:pt x="644" y="1267"/>
                  </a:lnTo>
                  <a:lnTo>
                    <a:pt x="647" y="1267"/>
                  </a:lnTo>
                  <a:lnTo>
                    <a:pt x="651" y="1269"/>
                  </a:lnTo>
                  <a:lnTo>
                    <a:pt x="663" y="1274"/>
                  </a:lnTo>
                  <a:lnTo>
                    <a:pt x="678" y="1284"/>
                  </a:lnTo>
                  <a:close/>
                  <a:moveTo>
                    <a:pt x="678" y="1412"/>
                  </a:moveTo>
                  <a:lnTo>
                    <a:pt x="678" y="1464"/>
                  </a:lnTo>
                  <a:lnTo>
                    <a:pt x="663" y="1451"/>
                  </a:lnTo>
                  <a:lnTo>
                    <a:pt x="647" y="1437"/>
                  </a:lnTo>
                  <a:lnTo>
                    <a:pt x="630" y="1420"/>
                  </a:lnTo>
                  <a:lnTo>
                    <a:pt x="614" y="1403"/>
                  </a:lnTo>
                  <a:lnTo>
                    <a:pt x="601" y="1388"/>
                  </a:lnTo>
                  <a:lnTo>
                    <a:pt x="588" y="1375"/>
                  </a:lnTo>
                  <a:lnTo>
                    <a:pt x="580" y="1362"/>
                  </a:lnTo>
                  <a:lnTo>
                    <a:pt x="574" y="1352"/>
                  </a:lnTo>
                  <a:lnTo>
                    <a:pt x="572" y="1347"/>
                  </a:lnTo>
                  <a:lnTo>
                    <a:pt x="571" y="1344"/>
                  </a:lnTo>
                  <a:lnTo>
                    <a:pt x="570" y="1341"/>
                  </a:lnTo>
                  <a:lnTo>
                    <a:pt x="571" y="1338"/>
                  </a:lnTo>
                  <a:lnTo>
                    <a:pt x="572" y="1337"/>
                  </a:lnTo>
                  <a:lnTo>
                    <a:pt x="575" y="1337"/>
                  </a:lnTo>
                  <a:lnTo>
                    <a:pt x="577" y="1337"/>
                  </a:lnTo>
                  <a:lnTo>
                    <a:pt x="582" y="1338"/>
                  </a:lnTo>
                  <a:lnTo>
                    <a:pt x="592" y="1343"/>
                  </a:lnTo>
                  <a:lnTo>
                    <a:pt x="604" y="1350"/>
                  </a:lnTo>
                  <a:lnTo>
                    <a:pt x="617" y="1360"/>
                  </a:lnTo>
                  <a:lnTo>
                    <a:pt x="634" y="1373"/>
                  </a:lnTo>
                  <a:lnTo>
                    <a:pt x="650" y="1387"/>
                  </a:lnTo>
                  <a:lnTo>
                    <a:pt x="668" y="1403"/>
                  </a:lnTo>
                  <a:lnTo>
                    <a:pt x="678" y="1412"/>
                  </a:lnTo>
                  <a:close/>
                  <a:moveTo>
                    <a:pt x="678" y="1548"/>
                  </a:moveTo>
                  <a:lnTo>
                    <a:pt x="678" y="1580"/>
                  </a:lnTo>
                  <a:lnTo>
                    <a:pt x="661" y="1570"/>
                  </a:lnTo>
                  <a:lnTo>
                    <a:pt x="641" y="1556"/>
                  </a:lnTo>
                  <a:lnTo>
                    <a:pt x="619" y="1537"/>
                  </a:lnTo>
                  <a:lnTo>
                    <a:pt x="595" y="1515"/>
                  </a:lnTo>
                  <a:lnTo>
                    <a:pt x="576" y="1498"/>
                  </a:lnTo>
                  <a:lnTo>
                    <a:pt x="560" y="1481"/>
                  </a:lnTo>
                  <a:lnTo>
                    <a:pt x="545" y="1465"/>
                  </a:lnTo>
                  <a:lnTo>
                    <a:pt x="533" y="1451"/>
                  </a:lnTo>
                  <a:lnTo>
                    <a:pt x="524" y="1438"/>
                  </a:lnTo>
                  <a:lnTo>
                    <a:pt x="518" y="1428"/>
                  </a:lnTo>
                  <a:lnTo>
                    <a:pt x="516" y="1423"/>
                  </a:lnTo>
                  <a:lnTo>
                    <a:pt x="514" y="1419"/>
                  </a:lnTo>
                  <a:lnTo>
                    <a:pt x="514" y="1417"/>
                  </a:lnTo>
                  <a:lnTo>
                    <a:pt x="514" y="1414"/>
                  </a:lnTo>
                  <a:lnTo>
                    <a:pt x="516" y="1413"/>
                  </a:lnTo>
                  <a:lnTo>
                    <a:pt x="519" y="1412"/>
                  </a:lnTo>
                  <a:lnTo>
                    <a:pt x="522" y="1413"/>
                  </a:lnTo>
                  <a:lnTo>
                    <a:pt x="526" y="1414"/>
                  </a:lnTo>
                  <a:lnTo>
                    <a:pt x="535" y="1419"/>
                  </a:lnTo>
                  <a:lnTo>
                    <a:pt x="549" y="1427"/>
                  </a:lnTo>
                  <a:lnTo>
                    <a:pt x="563" y="1438"/>
                  </a:lnTo>
                  <a:lnTo>
                    <a:pt x="580" y="1450"/>
                  </a:lnTo>
                  <a:lnTo>
                    <a:pt x="597" y="1465"/>
                  </a:lnTo>
                  <a:lnTo>
                    <a:pt x="616" y="1482"/>
                  </a:lnTo>
                  <a:lnTo>
                    <a:pt x="635" y="1499"/>
                  </a:lnTo>
                  <a:lnTo>
                    <a:pt x="651" y="1517"/>
                  </a:lnTo>
                  <a:lnTo>
                    <a:pt x="666" y="1534"/>
                  </a:lnTo>
                  <a:lnTo>
                    <a:pt x="678" y="1548"/>
                  </a:lnTo>
                  <a:close/>
                  <a:moveTo>
                    <a:pt x="678" y="2268"/>
                  </a:moveTo>
                  <a:lnTo>
                    <a:pt x="678" y="2307"/>
                  </a:lnTo>
                  <a:lnTo>
                    <a:pt x="658" y="2293"/>
                  </a:lnTo>
                  <a:lnTo>
                    <a:pt x="636" y="2275"/>
                  </a:lnTo>
                  <a:lnTo>
                    <a:pt x="612" y="2255"/>
                  </a:lnTo>
                  <a:lnTo>
                    <a:pt x="586" y="2232"/>
                  </a:lnTo>
                  <a:lnTo>
                    <a:pt x="562" y="2210"/>
                  </a:lnTo>
                  <a:lnTo>
                    <a:pt x="540" y="2188"/>
                  </a:lnTo>
                  <a:lnTo>
                    <a:pt x="520" y="2168"/>
                  </a:lnTo>
                  <a:lnTo>
                    <a:pt x="502" y="2149"/>
                  </a:lnTo>
                  <a:lnTo>
                    <a:pt x="489" y="2134"/>
                  </a:lnTo>
                  <a:lnTo>
                    <a:pt x="480" y="2121"/>
                  </a:lnTo>
                  <a:lnTo>
                    <a:pt x="477" y="2115"/>
                  </a:lnTo>
                  <a:lnTo>
                    <a:pt x="475" y="2111"/>
                  </a:lnTo>
                  <a:lnTo>
                    <a:pt x="474" y="2107"/>
                  </a:lnTo>
                  <a:lnTo>
                    <a:pt x="475" y="2105"/>
                  </a:lnTo>
                  <a:lnTo>
                    <a:pt x="476" y="2104"/>
                  </a:lnTo>
                  <a:lnTo>
                    <a:pt x="479" y="2104"/>
                  </a:lnTo>
                  <a:lnTo>
                    <a:pt x="483" y="2105"/>
                  </a:lnTo>
                  <a:lnTo>
                    <a:pt x="488" y="2107"/>
                  </a:lnTo>
                  <a:lnTo>
                    <a:pt x="501" y="2115"/>
                  </a:lnTo>
                  <a:lnTo>
                    <a:pt x="518" y="2126"/>
                  </a:lnTo>
                  <a:lnTo>
                    <a:pt x="537" y="2140"/>
                  </a:lnTo>
                  <a:lnTo>
                    <a:pt x="559" y="2158"/>
                  </a:lnTo>
                  <a:lnTo>
                    <a:pt x="582" y="2178"/>
                  </a:lnTo>
                  <a:lnTo>
                    <a:pt x="607" y="2199"/>
                  </a:lnTo>
                  <a:lnTo>
                    <a:pt x="627" y="2218"/>
                  </a:lnTo>
                  <a:lnTo>
                    <a:pt x="646" y="2235"/>
                  </a:lnTo>
                  <a:lnTo>
                    <a:pt x="662" y="2253"/>
                  </a:lnTo>
                  <a:lnTo>
                    <a:pt x="678" y="2268"/>
                  </a:lnTo>
                  <a:close/>
                  <a:moveTo>
                    <a:pt x="678" y="2346"/>
                  </a:moveTo>
                  <a:lnTo>
                    <a:pt x="678" y="2396"/>
                  </a:lnTo>
                  <a:lnTo>
                    <a:pt x="669" y="2389"/>
                  </a:lnTo>
                  <a:lnTo>
                    <a:pt x="659" y="2381"/>
                  </a:lnTo>
                  <a:lnTo>
                    <a:pt x="650" y="2372"/>
                  </a:lnTo>
                  <a:lnTo>
                    <a:pt x="640" y="2364"/>
                  </a:lnTo>
                  <a:lnTo>
                    <a:pt x="615" y="2340"/>
                  </a:lnTo>
                  <a:lnTo>
                    <a:pt x="592" y="2318"/>
                  </a:lnTo>
                  <a:lnTo>
                    <a:pt x="571" y="2297"/>
                  </a:lnTo>
                  <a:lnTo>
                    <a:pt x="553" y="2278"/>
                  </a:lnTo>
                  <a:lnTo>
                    <a:pt x="539" y="2262"/>
                  </a:lnTo>
                  <a:lnTo>
                    <a:pt x="529" y="2248"/>
                  </a:lnTo>
                  <a:lnTo>
                    <a:pt x="526" y="2243"/>
                  </a:lnTo>
                  <a:lnTo>
                    <a:pt x="523" y="2239"/>
                  </a:lnTo>
                  <a:lnTo>
                    <a:pt x="522" y="2235"/>
                  </a:lnTo>
                  <a:lnTo>
                    <a:pt x="523" y="2232"/>
                  </a:lnTo>
                  <a:lnTo>
                    <a:pt x="524" y="2231"/>
                  </a:lnTo>
                  <a:lnTo>
                    <a:pt x="528" y="2232"/>
                  </a:lnTo>
                  <a:lnTo>
                    <a:pt x="531" y="2233"/>
                  </a:lnTo>
                  <a:lnTo>
                    <a:pt x="537" y="2235"/>
                  </a:lnTo>
                  <a:lnTo>
                    <a:pt x="550" y="2243"/>
                  </a:lnTo>
                  <a:lnTo>
                    <a:pt x="567" y="2254"/>
                  </a:lnTo>
                  <a:lnTo>
                    <a:pt x="587" y="2270"/>
                  </a:lnTo>
                  <a:lnTo>
                    <a:pt x="610" y="2287"/>
                  </a:lnTo>
                  <a:lnTo>
                    <a:pt x="635" y="2308"/>
                  </a:lnTo>
                  <a:lnTo>
                    <a:pt x="661" y="2330"/>
                  </a:lnTo>
                  <a:lnTo>
                    <a:pt x="670" y="2338"/>
                  </a:lnTo>
                  <a:lnTo>
                    <a:pt x="678" y="2346"/>
                  </a:lnTo>
                  <a:close/>
                  <a:moveTo>
                    <a:pt x="678" y="2426"/>
                  </a:moveTo>
                  <a:lnTo>
                    <a:pt x="678" y="2476"/>
                  </a:lnTo>
                  <a:lnTo>
                    <a:pt x="657" y="2456"/>
                  </a:lnTo>
                  <a:lnTo>
                    <a:pt x="638" y="2437"/>
                  </a:lnTo>
                  <a:lnTo>
                    <a:pt x="623" y="2420"/>
                  </a:lnTo>
                  <a:lnTo>
                    <a:pt x="608" y="2404"/>
                  </a:lnTo>
                  <a:lnTo>
                    <a:pt x="597" y="2391"/>
                  </a:lnTo>
                  <a:lnTo>
                    <a:pt x="589" y="2381"/>
                  </a:lnTo>
                  <a:lnTo>
                    <a:pt x="587" y="2377"/>
                  </a:lnTo>
                  <a:lnTo>
                    <a:pt x="585" y="2372"/>
                  </a:lnTo>
                  <a:lnTo>
                    <a:pt x="585" y="2370"/>
                  </a:lnTo>
                  <a:lnTo>
                    <a:pt x="585" y="2368"/>
                  </a:lnTo>
                  <a:lnTo>
                    <a:pt x="586" y="2367"/>
                  </a:lnTo>
                  <a:lnTo>
                    <a:pt x="588" y="2367"/>
                  </a:lnTo>
                  <a:lnTo>
                    <a:pt x="591" y="2367"/>
                  </a:lnTo>
                  <a:lnTo>
                    <a:pt x="594" y="2368"/>
                  </a:lnTo>
                  <a:lnTo>
                    <a:pt x="603" y="2372"/>
                  </a:lnTo>
                  <a:lnTo>
                    <a:pt x="615" y="2379"/>
                  </a:lnTo>
                  <a:lnTo>
                    <a:pt x="642" y="2400"/>
                  </a:lnTo>
                  <a:lnTo>
                    <a:pt x="678" y="2426"/>
                  </a:lnTo>
                  <a:close/>
                  <a:moveTo>
                    <a:pt x="678" y="2516"/>
                  </a:moveTo>
                  <a:lnTo>
                    <a:pt x="678" y="2539"/>
                  </a:lnTo>
                  <a:lnTo>
                    <a:pt x="671" y="2529"/>
                  </a:lnTo>
                  <a:lnTo>
                    <a:pt x="666" y="2521"/>
                  </a:lnTo>
                  <a:lnTo>
                    <a:pt x="663" y="2516"/>
                  </a:lnTo>
                  <a:lnTo>
                    <a:pt x="663" y="2512"/>
                  </a:lnTo>
                  <a:lnTo>
                    <a:pt x="664" y="2511"/>
                  </a:lnTo>
                  <a:lnTo>
                    <a:pt x="668" y="2511"/>
                  </a:lnTo>
                  <a:lnTo>
                    <a:pt x="672" y="2512"/>
                  </a:lnTo>
                  <a:lnTo>
                    <a:pt x="678" y="2516"/>
                  </a:lnTo>
                  <a:close/>
                  <a:moveTo>
                    <a:pt x="678" y="2639"/>
                  </a:moveTo>
                  <a:lnTo>
                    <a:pt x="678" y="2686"/>
                  </a:lnTo>
                  <a:lnTo>
                    <a:pt x="664" y="2674"/>
                  </a:lnTo>
                  <a:lnTo>
                    <a:pt x="649" y="2662"/>
                  </a:lnTo>
                  <a:lnTo>
                    <a:pt x="635" y="2649"/>
                  </a:lnTo>
                  <a:lnTo>
                    <a:pt x="619" y="2636"/>
                  </a:lnTo>
                  <a:lnTo>
                    <a:pt x="591" y="2611"/>
                  </a:lnTo>
                  <a:lnTo>
                    <a:pt x="564" y="2585"/>
                  </a:lnTo>
                  <a:lnTo>
                    <a:pt x="541" y="2562"/>
                  </a:lnTo>
                  <a:lnTo>
                    <a:pt x="521" y="2541"/>
                  </a:lnTo>
                  <a:lnTo>
                    <a:pt x="505" y="2523"/>
                  </a:lnTo>
                  <a:lnTo>
                    <a:pt x="494" y="2509"/>
                  </a:lnTo>
                  <a:lnTo>
                    <a:pt x="489" y="2503"/>
                  </a:lnTo>
                  <a:lnTo>
                    <a:pt x="487" y="2499"/>
                  </a:lnTo>
                  <a:lnTo>
                    <a:pt x="486" y="2495"/>
                  </a:lnTo>
                  <a:lnTo>
                    <a:pt x="486" y="2492"/>
                  </a:lnTo>
                  <a:lnTo>
                    <a:pt x="487" y="2491"/>
                  </a:lnTo>
                  <a:lnTo>
                    <a:pt x="490" y="2492"/>
                  </a:lnTo>
                  <a:lnTo>
                    <a:pt x="495" y="2494"/>
                  </a:lnTo>
                  <a:lnTo>
                    <a:pt x="501" y="2497"/>
                  </a:lnTo>
                  <a:lnTo>
                    <a:pt x="516" y="2506"/>
                  </a:lnTo>
                  <a:lnTo>
                    <a:pt x="534" y="2519"/>
                  </a:lnTo>
                  <a:lnTo>
                    <a:pt x="558" y="2535"/>
                  </a:lnTo>
                  <a:lnTo>
                    <a:pt x="583" y="2556"/>
                  </a:lnTo>
                  <a:lnTo>
                    <a:pt x="610" y="2580"/>
                  </a:lnTo>
                  <a:lnTo>
                    <a:pt x="639" y="2604"/>
                  </a:lnTo>
                  <a:lnTo>
                    <a:pt x="649" y="2614"/>
                  </a:lnTo>
                  <a:lnTo>
                    <a:pt x="659" y="2623"/>
                  </a:lnTo>
                  <a:lnTo>
                    <a:pt x="669" y="2631"/>
                  </a:lnTo>
                  <a:lnTo>
                    <a:pt x="678" y="2639"/>
                  </a:lnTo>
                  <a:close/>
                  <a:moveTo>
                    <a:pt x="678" y="2705"/>
                  </a:moveTo>
                  <a:lnTo>
                    <a:pt x="678" y="2750"/>
                  </a:lnTo>
                  <a:lnTo>
                    <a:pt x="641" y="2714"/>
                  </a:lnTo>
                  <a:lnTo>
                    <a:pt x="615" y="2684"/>
                  </a:lnTo>
                  <a:lnTo>
                    <a:pt x="605" y="2673"/>
                  </a:lnTo>
                  <a:lnTo>
                    <a:pt x="598" y="2663"/>
                  </a:lnTo>
                  <a:lnTo>
                    <a:pt x="596" y="2660"/>
                  </a:lnTo>
                  <a:lnTo>
                    <a:pt x="594" y="2657"/>
                  </a:lnTo>
                  <a:lnTo>
                    <a:pt x="594" y="2655"/>
                  </a:lnTo>
                  <a:lnTo>
                    <a:pt x="594" y="2654"/>
                  </a:lnTo>
                  <a:lnTo>
                    <a:pt x="595" y="2652"/>
                  </a:lnTo>
                  <a:lnTo>
                    <a:pt x="596" y="2652"/>
                  </a:lnTo>
                  <a:lnTo>
                    <a:pt x="599" y="2652"/>
                  </a:lnTo>
                  <a:lnTo>
                    <a:pt x="602" y="2654"/>
                  </a:lnTo>
                  <a:lnTo>
                    <a:pt x="609" y="2657"/>
                  </a:lnTo>
                  <a:lnTo>
                    <a:pt x="619" y="2663"/>
                  </a:lnTo>
                  <a:lnTo>
                    <a:pt x="646" y="2681"/>
                  </a:lnTo>
                  <a:lnTo>
                    <a:pt x="678" y="2705"/>
                  </a:lnTo>
                  <a:close/>
                  <a:moveTo>
                    <a:pt x="678" y="2823"/>
                  </a:moveTo>
                  <a:lnTo>
                    <a:pt x="678" y="2864"/>
                  </a:lnTo>
                  <a:lnTo>
                    <a:pt x="659" y="2850"/>
                  </a:lnTo>
                  <a:lnTo>
                    <a:pt x="639" y="2833"/>
                  </a:lnTo>
                  <a:lnTo>
                    <a:pt x="618" y="2816"/>
                  </a:lnTo>
                  <a:lnTo>
                    <a:pt x="596" y="2797"/>
                  </a:lnTo>
                  <a:lnTo>
                    <a:pt x="565" y="2768"/>
                  </a:lnTo>
                  <a:lnTo>
                    <a:pt x="537" y="2742"/>
                  </a:lnTo>
                  <a:lnTo>
                    <a:pt x="511" y="2718"/>
                  </a:lnTo>
                  <a:lnTo>
                    <a:pt x="490" y="2695"/>
                  </a:lnTo>
                  <a:lnTo>
                    <a:pt x="473" y="2677"/>
                  </a:lnTo>
                  <a:lnTo>
                    <a:pt x="459" y="2661"/>
                  </a:lnTo>
                  <a:lnTo>
                    <a:pt x="455" y="2656"/>
                  </a:lnTo>
                  <a:lnTo>
                    <a:pt x="453" y="2650"/>
                  </a:lnTo>
                  <a:lnTo>
                    <a:pt x="451" y="2647"/>
                  </a:lnTo>
                  <a:lnTo>
                    <a:pt x="451" y="2645"/>
                  </a:lnTo>
                  <a:lnTo>
                    <a:pt x="453" y="2644"/>
                  </a:lnTo>
                  <a:lnTo>
                    <a:pt x="456" y="2645"/>
                  </a:lnTo>
                  <a:lnTo>
                    <a:pt x="460" y="2647"/>
                  </a:lnTo>
                  <a:lnTo>
                    <a:pt x="467" y="2650"/>
                  </a:lnTo>
                  <a:lnTo>
                    <a:pt x="483" y="2660"/>
                  </a:lnTo>
                  <a:lnTo>
                    <a:pt x="503" y="2674"/>
                  </a:lnTo>
                  <a:lnTo>
                    <a:pt x="527" y="2692"/>
                  </a:lnTo>
                  <a:lnTo>
                    <a:pt x="554" y="2714"/>
                  </a:lnTo>
                  <a:lnTo>
                    <a:pt x="584" y="2740"/>
                  </a:lnTo>
                  <a:lnTo>
                    <a:pt x="615" y="2766"/>
                  </a:lnTo>
                  <a:lnTo>
                    <a:pt x="631" y="2782"/>
                  </a:lnTo>
                  <a:lnTo>
                    <a:pt x="648" y="2796"/>
                  </a:lnTo>
                  <a:lnTo>
                    <a:pt x="663" y="2810"/>
                  </a:lnTo>
                  <a:lnTo>
                    <a:pt x="678" y="2823"/>
                  </a:lnTo>
                  <a:close/>
                  <a:moveTo>
                    <a:pt x="678" y="2879"/>
                  </a:moveTo>
                  <a:lnTo>
                    <a:pt x="678" y="2919"/>
                  </a:lnTo>
                  <a:lnTo>
                    <a:pt x="641" y="2884"/>
                  </a:lnTo>
                  <a:lnTo>
                    <a:pt x="613" y="2854"/>
                  </a:lnTo>
                  <a:lnTo>
                    <a:pt x="603" y="2843"/>
                  </a:lnTo>
                  <a:lnTo>
                    <a:pt x="596" y="2834"/>
                  </a:lnTo>
                  <a:lnTo>
                    <a:pt x="592" y="2828"/>
                  </a:lnTo>
                  <a:lnTo>
                    <a:pt x="592" y="2823"/>
                  </a:lnTo>
                  <a:lnTo>
                    <a:pt x="594" y="2822"/>
                  </a:lnTo>
                  <a:lnTo>
                    <a:pt x="599" y="2825"/>
                  </a:lnTo>
                  <a:lnTo>
                    <a:pt x="607" y="2829"/>
                  </a:lnTo>
                  <a:lnTo>
                    <a:pt x="618" y="2834"/>
                  </a:lnTo>
                  <a:lnTo>
                    <a:pt x="645" y="2853"/>
                  </a:lnTo>
                  <a:lnTo>
                    <a:pt x="678" y="2879"/>
                  </a:lnTo>
                  <a:close/>
                  <a:moveTo>
                    <a:pt x="678" y="2978"/>
                  </a:moveTo>
                  <a:lnTo>
                    <a:pt x="678" y="3021"/>
                  </a:lnTo>
                  <a:lnTo>
                    <a:pt x="669" y="3013"/>
                  </a:lnTo>
                  <a:lnTo>
                    <a:pt x="660" y="3005"/>
                  </a:lnTo>
                  <a:lnTo>
                    <a:pt x="650" y="2998"/>
                  </a:lnTo>
                  <a:lnTo>
                    <a:pt x="641" y="2990"/>
                  </a:lnTo>
                  <a:lnTo>
                    <a:pt x="607" y="2960"/>
                  </a:lnTo>
                  <a:lnTo>
                    <a:pt x="576" y="2932"/>
                  </a:lnTo>
                  <a:lnTo>
                    <a:pt x="549" y="2906"/>
                  </a:lnTo>
                  <a:lnTo>
                    <a:pt x="526" y="2882"/>
                  </a:lnTo>
                  <a:lnTo>
                    <a:pt x="507" y="2862"/>
                  </a:lnTo>
                  <a:lnTo>
                    <a:pt x="492" y="2847"/>
                  </a:lnTo>
                  <a:lnTo>
                    <a:pt x="488" y="2840"/>
                  </a:lnTo>
                  <a:lnTo>
                    <a:pt x="485" y="2836"/>
                  </a:lnTo>
                  <a:lnTo>
                    <a:pt x="483" y="2831"/>
                  </a:lnTo>
                  <a:lnTo>
                    <a:pt x="483" y="2829"/>
                  </a:lnTo>
                  <a:lnTo>
                    <a:pt x="485" y="2829"/>
                  </a:lnTo>
                  <a:lnTo>
                    <a:pt x="488" y="2829"/>
                  </a:lnTo>
                  <a:lnTo>
                    <a:pt x="494" y="2832"/>
                  </a:lnTo>
                  <a:lnTo>
                    <a:pt x="499" y="2836"/>
                  </a:lnTo>
                  <a:lnTo>
                    <a:pt x="517" y="2847"/>
                  </a:lnTo>
                  <a:lnTo>
                    <a:pt x="538" y="2862"/>
                  </a:lnTo>
                  <a:lnTo>
                    <a:pt x="564" y="2882"/>
                  </a:lnTo>
                  <a:lnTo>
                    <a:pt x="593" y="2905"/>
                  </a:lnTo>
                  <a:lnTo>
                    <a:pt x="625" y="2932"/>
                  </a:lnTo>
                  <a:lnTo>
                    <a:pt x="659" y="2961"/>
                  </a:lnTo>
                  <a:lnTo>
                    <a:pt x="678" y="2978"/>
                  </a:lnTo>
                  <a:close/>
                  <a:moveTo>
                    <a:pt x="678" y="3036"/>
                  </a:moveTo>
                  <a:lnTo>
                    <a:pt x="678" y="3057"/>
                  </a:lnTo>
                  <a:lnTo>
                    <a:pt x="668" y="3046"/>
                  </a:lnTo>
                  <a:lnTo>
                    <a:pt x="661" y="3037"/>
                  </a:lnTo>
                  <a:lnTo>
                    <a:pt x="658" y="3031"/>
                  </a:lnTo>
                  <a:lnTo>
                    <a:pt x="657" y="3028"/>
                  </a:lnTo>
                  <a:lnTo>
                    <a:pt x="659" y="3028"/>
                  </a:lnTo>
                  <a:lnTo>
                    <a:pt x="663" y="3029"/>
                  </a:lnTo>
                  <a:lnTo>
                    <a:pt x="670" y="3032"/>
                  </a:lnTo>
                  <a:lnTo>
                    <a:pt x="678" y="3036"/>
                  </a:lnTo>
                  <a:close/>
                  <a:moveTo>
                    <a:pt x="678" y="3074"/>
                  </a:moveTo>
                  <a:lnTo>
                    <a:pt x="678" y="3105"/>
                  </a:lnTo>
                  <a:lnTo>
                    <a:pt x="652" y="3085"/>
                  </a:lnTo>
                  <a:lnTo>
                    <a:pt x="623" y="3062"/>
                  </a:lnTo>
                  <a:lnTo>
                    <a:pt x="591" y="3035"/>
                  </a:lnTo>
                  <a:lnTo>
                    <a:pt x="558" y="3005"/>
                  </a:lnTo>
                  <a:lnTo>
                    <a:pt x="522" y="2976"/>
                  </a:lnTo>
                  <a:lnTo>
                    <a:pt x="490" y="2946"/>
                  </a:lnTo>
                  <a:lnTo>
                    <a:pt x="462" y="2919"/>
                  </a:lnTo>
                  <a:lnTo>
                    <a:pt x="437" y="2895"/>
                  </a:lnTo>
                  <a:lnTo>
                    <a:pt x="417" y="2875"/>
                  </a:lnTo>
                  <a:lnTo>
                    <a:pt x="403" y="2859"/>
                  </a:lnTo>
                  <a:lnTo>
                    <a:pt x="399" y="2852"/>
                  </a:lnTo>
                  <a:lnTo>
                    <a:pt x="395" y="2848"/>
                  </a:lnTo>
                  <a:lnTo>
                    <a:pt x="393" y="2843"/>
                  </a:lnTo>
                  <a:lnTo>
                    <a:pt x="393" y="2842"/>
                  </a:lnTo>
                  <a:lnTo>
                    <a:pt x="394" y="2841"/>
                  </a:lnTo>
                  <a:lnTo>
                    <a:pt x="399" y="2842"/>
                  </a:lnTo>
                  <a:lnTo>
                    <a:pt x="403" y="2844"/>
                  </a:lnTo>
                  <a:lnTo>
                    <a:pt x="410" y="2849"/>
                  </a:lnTo>
                  <a:lnTo>
                    <a:pt x="427" y="2860"/>
                  </a:lnTo>
                  <a:lnTo>
                    <a:pt x="449" y="2876"/>
                  </a:lnTo>
                  <a:lnTo>
                    <a:pt x="476" y="2897"/>
                  </a:lnTo>
                  <a:lnTo>
                    <a:pt x="506" y="2922"/>
                  </a:lnTo>
                  <a:lnTo>
                    <a:pt x="539" y="2949"/>
                  </a:lnTo>
                  <a:lnTo>
                    <a:pt x="574" y="2979"/>
                  </a:lnTo>
                  <a:lnTo>
                    <a:pt x="603" y="3004"/>
                  </a:lnTo>
                  <a:lnTo>
                    <a:pt x="630" y="3030"/>
                  </a:lnTo>
                  <a:lnTo>
                    <a:pt x="656" y="3053"/>
                  </a:lnTo>
                  <a:lnTo>
                    <a:pt x="678" y="3074"/>
                  </a:lnTo>
                  <a:close/>
                  <a:moveTo>
                    <a:pt x="678" y="3115"/>
                  </a:moveTo>
                  <a:lnTo>
                    <a:pt x="678" y="3151"/>
                  </a:lnTo>
                  <a:lnTo>
                    <a:pt x="638" y="3113"/>
                  </a:lnTo>
                  <a:lnTo>
                    <a:pt x="607" y="3082"/>
                  </a:lnTo>
                  <a:lnTo>
                    <a:pt x="596" y="3069"/>
                  </a:lnTo>
                  <a:lnTo>
                    <a:pt x="588" y="3061"/>
                  </a:lnTo>
                  <a:lnTo>
                    <a:pt x="584" y="3054"/>
                  </a:lnTo>
                  <a:lnTo>
                    <a:pt x="583" y="3050"/>
                  </a:lnTo>
                  <a:lnTo>
                    <a:pt x="585" y="3050"/>
                  </a:lnTo>
                  <a:lnTo>
                    <a:pt x="592" y="3052"/>
                  </a:lnTo>
                  <a:lnTo>
                    <a:pt x="601" y="3057"/>
                  </a:lnTo>
                  <a:lnTo>
                    <a:pt x="612" y="3064"/>
                  </a:lnTo>
                  <a:lnTo>
                    <a:pt x="640" y="3086"/>
                  </a:lnTo>
                  <a:lnTo>
                    <a:pt x="678" y="3115"/>
                  </a:lnTo>
                  <a:close/>
                  <a:moveTo>
                    <a:pt x="678" y="3191"/>
                  </a:moveTo>
                  <a:lnTo>
                    <a:pt x="678" y="3229"/>
                  </a:lnTo>
                  <a:lnTo>
                    <a:pt x="646" y="3201"/>
                  </a:lnTo>
                  <a:lnTo>
                    <a:pt x="616" y="3174"/>
                  </a:lnTo>
                  <a:lnTo>
                    <a:pt x="591" y="3150"/>
                  </a:lnTo>
                  <a:lnTo>
                    <a:pt x="569" y="3128"/>
                  </a:lnTo>
                  <a:lnTo>
                    <a:pt x="550" y="3109"/>
                  </a:lnTo>
                  <a:lnTo>
                    <a:pt x="538" y="3095"/>
                  </a:lnTo>
                  <a:lnTo>
                    <a:pt x="533" y="3089"/>
                  </a:lnTo>
                  <a:lnTo>
                    <a:pt x="530" y="3085"/>
                  </a:lnTo>
                  <a:lnTo>
                    <a:pt x="528" y="3082"/>
                  </a:lnTo>
                  <a:lnTo>
                    <a:pt x="528" y="3081"/>
                  </a:lnTo>
                  <a:lnTo>
                    <a:pt x="530" y="3079"/>
                  </a:lnTo>
                  <a:lnTo>
                    <a:pt x="532" y="3081"/>
                  </a:lnTo>
                  <a:lnTo>
                    <a:pt x="537" y="3083"/>
                  </a:lnTo>
                  <a:lnTo>
                    <a:pt x="541" y="3085"/>
                  </a:lnTo>
                  <a:lnTo>
                    <a:pt x="555" y="3094"/>
                  </a:lnTo>
                  <a:lnTo>
                    <a:pt x="573" y="3107"/>
                  </a:lnTo>
                  <a:lnTo>
                    <a:pt x="620" y="3143"/>
                  </a:lnTo>
                  <a:lnTo>
                    <a:pt x="678" y="3191"/>
                  </a:lnTo>
                  <a:close/>
                  <a:moveTo>
                    <a:pt x="678" y="3261"/>
                  </a:moveTo>
                  <a:lnTo>
                    <a:pt x="678" y="3298"/>
                  </a:lnTo>
                  <a:lnTo>
                    <a:pt x="676" y="3296"/>
                  </a:lnTo>
                  <a:lnTo>
                    <a:pt x="637" y="3261"/>
                  </a:lnTo>
                  <a:lnTo>
                    <a:pt x="601" y="3231"/>
                  </a:lnTo>
                  <a:lnTo>
                    <a:pt x="569" y="3201"/>
                  </a:lnTo>
                  <a:lnTo>
                    <a:pt x="541" y="3175"/>
                  </a:lnTo>
                  <a:lnTo>
                    <a:pt x="519" y="3153"/>
                  </a:lnTo>
                  <a:lnTo>
                    <a:pt x="502" y="3136"/>
                  </a:lnTo>
                  <a:lnTo>
                    <a:pt x="497" y="3129"/>
                  </a:lnTo>
                  <a:lnTo>
                    <a:pt x="492" y="3124"/>
                  </a:lnTo>
                  <a:lnTo>
                    <a:pt x="491" y="3120"/>
                  </a:lnTo>
                  <a:lnTo>
                    <a:pt x="490" y="3118"/>
                  </a:lnTo>
                  <a:lnTo>
                    <a:pt x="492" y="3118"/>
                  </a:lnTo>
                  <a:lnTo>
                    <a:pt x="496" y="3119"/>
                  </a:lnTo>
                  <a:lnTo>
                    <a:pt x="501" y="3121"/>
                  </a:lnTo>
                  <a:lnTo>
                    <a:pt x="508" y="3126"/>
                  </a:lnTo>
                  <a:lnTo>
                    <a:pt x="526" y="3138"/>
                  </a:lnTo>
                  <a:lnTo>
                    <a:pt x="548" y="3154"/>
                  </a:lnTo>
                  <a:lnTo>
                    <a:pt x="575" y="3177"/>
                  </a:lnTo>
                  <a:lnTo>
                    <a:pt x="607" y="3202"/>
                  </a:lnTo>
                  <a:lnTo>
                    <a:pt x="641" y="3231"/>
                  </a:lnTo>
                  <a:lnTo>
                    <a:pt x="678" y="3261"/>
                  </a:lnTo>
                  <a:close/>
                  <a:moveTo>
                    <a:pt x="610" y="3254"/>
                  </a:moveTo>
                  <a:lnTo>
                    <a:pt x="609" y="3255"/>
                  </a:lnTo>
                  <a:lnTo>
                    <a:pt x="606" y="3254"/>
                  </a:lnTo>
                  <a:lnTo>
                    <a:pt x="601" y="3250"/>
                  </a:lnTo>
                  <a:lnTo>
                    <a:pt x="593" y="3246"/>
                  </a:lnTo>
                  <a:lnTo>
                    <a:pt x="574" y="3233"/>
                  </a:lnTo>
                  <a:lnTo>
                    <a:pt x="551" y="3215"/>
                  </a:lnTo>
                  <a:lnTo>
                    <a:pt x="521" y="3192"/>
                  </a:lnTo>
                  <a:lnTo>
                    <a:pt x="488" y="3164"/>
                  </a:lnTo>
                  <a:lnTo>
                    <a:pt x="453" y="3135"/>
                  </a:lnTo>
                  <a:lnTo>
                    <a:pt x="414" y="3101"/>
                  </a:lnTo>
                  <a:lnTo>
                    <a:pt x="377" y="3068"/>
                  </a:lnTo>
                  <a:lnTo>
                    <a:pt x="341" y="3036"/>
                  </a:lnTo>
                  <a:lnTo>
                    <a:pt x="309" y="3007"/>
                  </a:lnTo>
                  <a:lnTo>
                    <a:pt x="283" y="2981"/>
                  </a:lnTo>
                  <a:lnTo>
                    <a:pt x="261" y="2959"/>
                  </a:lnTo>
                  <a:lnTo>
                    <a:pt x="244" y="2942"/>
                  </a:lnTo>
                  <a:lnTo>
                    <a:pt x="239" y="2935"/>
                  </a:lnTo>
                  <a:lnTo>
                    <a:pt x="234" y="2930"/>
                  </a:lnTo>
                  <a:lnTo>
                    <a:pt x="233" y="2926"/>
                  </a:lnTo>
                  <a:lnTo>
                    <a:pt x="232" y="2924"/>
                  </a:lnTo>
                  <a:lnTo>
                    <a:pt x="234" y="2924"/>
                  </a:lnTo>
                  <a:lnTo>
                    <a:pt x="238" y="2925"/>
                  </a:lnTo>
                  <a:lnTo>
                    <a:pt x="243" y="2928"/>
                  </a:lnTo>
                  <a:lnTo>
                    <a:pt x="250" y="2933"/>
                  </a:lnTo>
                  <a:lnTo>
                    <a:pt x="269" y="2946"/>
                  </a:lnTo>
                  <a:lnTo>
                    <a:pt x="293" y="2965"/>
                  </a:lnTo>
                  <a:lnTo>
                    <a:pt x="321" y="2988"/>
                  </a:lnTo>
                  <a:lnTo>
                    <a:pt x="355" y="3015"/>
                  </a:lnTo>
                  <a:lnTo>
                    <a:pt x="390" y="3045"/>
                  </a:lnTo>
                  <a:lnTo>
                    <a:pt x="428" y="3078"/>
                  </a:lnTo>
                  <a:lnTo>
                    <a:pt x="466" y="3113"/>
                  </a:lnTo>
                  <a:lnTo>
                    <a:pt x="501" y="3143"/>
                  </a:lnTo>
                  <a:lnTo>
                    <a:pt x="533" y="3172"/>
                  </a:lnTo>
                  <a:lnTo>
                    <a:pt x="561" y="3199"/>
                  </a:lnTo>
                  <a:lnTo>
                    <a:pt x="583" y="3220"/>
                  </a:lnTo>
                  <a:lnTo>
                    <a:pt x="598" y="3237"/>
                  </a:lnTo>
                  <a:lnTo>
                    <a:pt x="605" y="3244"/>
                  </a:lnTo>
                  <a:lnTo>
                    <a:pt x="608" y="3248"/>
                  </a:lnTo>
                  <a:lnTo>
                    <a:pt x="610" y="3253"/>
                  </a:lnTo>
                  <a:lnTo>
                    <a:pt x="610" y="3254"/>
                  </a:lnTo>
                  <a:close/>
                  <a:moveTo>
                    <a:pt x="14" y="2695"/>
                  </a:moveTo>
                  <a:lnTo>
                    <a:pt x="15" y="2695"/>
                  </a:lnTo>
                  <a:lnTo>
                    <a:pt x="18" y="2697"/>
                  </a:lnTo>
                  <a:lnTo>
                    <a:pt x="24" y="2699"/>
                  </a:lnTo>
                  <a:lnTo>
                    <a:pt x="30" y="2703"/>
                  </a:lnTo>
                  <a:lnTo>
                    <a:pt x="48" y="2716"/>
                  </a:lnTo>
                  <a:lnTo>
                    <a:pt x="71" y="2734"/>
                  </a:lnTo>
                  <a:lnTo>
                    <a:pt x="99" y="2757"/>
                  </a:lnTo>
                  <a:lnTo>
                    <a:pt x="130" y="2783"/>
                  </a:lnTo>
                  <a:lnTo>
                    <a:pt x="164" y="2812"/>
                  </a:lnTo>
                  <a:lnTo>
                    <a:pt x="200" y="2844"/>
                  </a:lnTo>
                  <a:lnTo>
                    <a:pt x="237" y="2878"/>
                  </a:lnTo>
                  <a:lnTo>
                    <a:pt x="270" y="2908"/>
                  </a:lnTo>
                  <a:lnTo>
                    <a:pt x="299" y="2936"/>
                  </a:lnTo>
                  <a:lnTo>
                    <a:pt x="326" y="2961"/>
                  </a:lnTo>
                  <a:lnTo>
                    <a:pt x="347" y="2982"/>
                  </a:lnTo>
                  <a:lnTo>
                    <a:pt x="362" y="2999"/>
                  </a:lnTo>
                  <a:lnTo>
                    <a:pt x="368" y="3005"/>
                  </a:lnTo>
                  <a:lnTo>
                    <a:pt x="371" y="3011"/>
                  </a:lnTo>
                  <a:lnTo>
                    <a:pt x="373" y="3014"/>
                  </a:lnTo>
                  <a:lnTo>
                    <a:pt x="373" y="3017"/>
                  </a:lnTo>
                  <a:lnTo>
                    <a:pt x="372" y="3017"/>
                  </a:lnTo>
                  <a:lnTo>
                    <a:pt x="369" y="3015"/>
                  </a:lnTo>
                  <a:lnTo>
                    <a:pt x="363" y="3012"/>
                  </a:lnTo>
                  <a:lnTo>
                    <a:pt x="357" y="3008"/>
                  </a:lnTo>
                  <a:lnTo>
                    <a:pt x="339" y="2996"/>
                  </a:lnTo>
                  <a:lnTo>
                    <a:pt x="316" y="2978"/>
                  </a:lnTo>
                  <a:lnTo>
                    <a:pt x="288" y="2956"/>
                  </a:lnTo>
                  <a:lnTo>
                    <a:pt x="256" y="2929"/>
                  </a:lnTo>
                  <a:lnTo>
                    <a:pt x="222" y="2901"/>
                  </a:lnTo>
                  <a:lnTo>
                    <a:pt x="186" y="2869"/>
                  </a:lnTo>
                  <a:lnTo>
                    <a:pt x="149" y="2836"/>
                  </a:lnTo>
                  <a:lnTo>
                    <a:pt x="116" y="2805"/>
                  </a:lnTo>
                  <a:lnTo>
                    <a:pt x="87" y="2776"/>
                  </a:lnTo>
                  <a:lnTo>
                    <a:pt x="61" y="2752"/>
                  </a:lnTo>
                  <a:lnTo>
                    <a:pt x="40" y="2730"/>
                  </a:lnTo>
                  <a:lnTo>
                    <a:pt x="25" y="2713"/>
                  </a:lnTo>
                  <a:lnTo>
                    <a:pt x="19" y="2706"/>
                  </a:lnTo>
                  <a:lnTo>
                    <a:pt x="16" y="2701"/>
                  </a:lnTo>
                  <a:lnTo>
                    <a:pt x="14" y="2698"/>
                  </a:lnTo>
                  <a:lnTo>
                    <a:pt x="14" y="2695"/>
                  </a:lnTo>
                  <a:close/>
                  <a:moveTo>
                    <a:pt x="269" y="2889"/>
                  </a:moveTo>
                  <a:lnTo>
                    <a:pt x="270" y="2889"/>
                  </a:lnTo>
                  <a:lnTo>
                    <a:pt x="274" y="2890"/>
                  </a:lnTo>
                  <a:lnTo>
                    <a:pt x="278" y="2892"/>
                  </a:lnTo>
                  <a:lnTo>
                    <a:pt x="285" y="2896"/>
                  </a:lnTo>
                  <a:lnTo>
                    <a:pt x="304" y="2910"/>
                  </a:lnTo>
                  <a:lnTo>
                    <a:pt x="327" y="2927"/>
                  </a:lnTo>
                  <a:lnTo>
                    <a:pt x="355" y="2949"/>
                  </a:lnTo>
                  <a:lnTo>
                    <a:pt x="387" y="2976"/>
                  </a:lnTo>
                  <a:lnTo>
                    <a:pt x="422" y="3004"/>
                  </a:lnTo>
                  <a:lnTo>
                    <a:pt x="458" y="3036"/>
                  </a:lnTo>
                  <a:lnTo>
                    <a:pt x="496" y="3069"/>
                  </a:lnTo>
                  <a:lnTo>
                    <a:pt x="529" y="3100"/>
                  </a:lnTo>
                  <a:lnTo>
                    <a:pt x="560" y="3128"/>
                  </a:lnTo>
                  <a:lnTo>
                    <a:pt x="586" y="3153"/>
                  </a:lnTo>
                  <a:lnTo>
                    <a:pt x="607" y="3174"/>
                  </a:lnTo>
                  <a:lnTo>
                    <a:pt x="624" y="3191"/>
                  </a:lnTo>
                  <a:lnTo>
                    <a:pt x="629" y="3197"/>
                  </a:lnTo>
                  <a:lnTo>
                    <a:pt x="633" y="3203"/>
                  </a:lnTo>
                  <a:lnTo>
                    <a:pt x="635" y="3206"/>
                  </a:lnTo>
                  <a:lnTo>
                    <a:pt x="635" y="3209"/>
                  </a:lnTo>
                  <a:lnTo>
                    <a:pt x="634" y="3209"/>
                  </a:lnTo>
                  <a:lnTo>
                    <a:pt x="629" y="3207"/>
                  </a:lnTo>
                  <a:lnTo>
                    <a:pt x="625" y="3205"/>
                  </a:lnTo>
                  <a:lnTo>
                    <a:pt x="617" y="3201"/>
                  </a:lnTo>
                  <a:lnTo>
                    <a:pt x="599" y="3189"/>
                  </a:lnTo>
                  <a:lnTo>
                    <a:pt x="575" y="3171"/>
                  </a:lnTo>
                  <a:lnTo>
                    <a:pt x="548" y="3149"/>
                  </a:lnTo>
                  <a:lnTo>
                    <a:pt x="516" y="3122"/>
                  </a:lnTo>
                  <a:lnTo>
                    <a:pt x="480" y="3094"/>
                  </a:lnTo>
                  <a:lnTo>
                    <a:pt x="443" y="3062"/>
                  </a:lnTo>
                  <a:lnTo>
                    <a:pt x="406" y="3029"/>
                  </a:lnTo>
                  <a:lnTo>
                    <a:pt x="373" y="2999"/>
                  </a:lnTo>
                  <a:lnTo>
                    <a:pt x="342" y="2970"/>
                  </a:lnTo>
                  <a:lnTo>
                    <a:pt x="316" y="2945"/>
                  </a:lnTo>
                  <a:lnTo>
                    <a:pt x="295" y="2923"/>
                  </a:lnTo>
                  <a:lnTo>
                    <a:pt x="280" y="2906"/>
                  </a:lnTo>
                  <a:lnTo>
                    <a:pt x="274" y="2900"/>
                  </a:lnTo>
                  <a:lnTo>
                    <a:pt x="271" y="2894"/>
                  </a:lnTo>
                  <a:lnTo>
                    <a:pt x="269" y="2891"/>
                  </a:lnTo>
                  <a:lnTo>
                    <a:pt x="269" y="2889"/>
                  </a:lnTo>
                  <a:close/>
                  <a:moveTo>
                    <a:pt x="64" y="2670"/>
                  </a:moveTo>
                  <a:lnTo>
                    <a:pt x="67" y="2670"/>
                  </a:lnTo>
                  <a:lnTo>
                    <a:pt x="70" y="2671"/>
                  </a:lnTo>
                  <a:lnTo>
                    <a:pt x="74" y="2673"/>
                  </a:lnTo>
                  <a:lnTo>
                    <a:pt x="81" y="2678"/>
                  </a:lnTo>
                  <a:lnTo>
                    <a:pt x="99" y="2690"/>
                  </a:lnTo>
                  <a:lnTo>
                    <a:pt x="121" y="2708"/>
                  </a:lnTo>
                  <a:lnTo>
                    <a:pt x="148" y="2729"/>
                  </a:lnTo>
                  <a:lnTo>
                    <a:pt x="178" y="2755"/>
                  </a:lnTo>
                  <a:lnTo>
                    <a:pt x="211" y="2783"/>
                  </a:lnTo>
                  <a:lnTo>
                    <a:pt x="248" y="2815"/>
                  </a:lnTo>
                  <a:lnTo>
                    <a:pt x="282" y="2846"/>
                  </a:lnTo>
                  <a:lnTo>
                    <a:pt x="315" y="2875"/>
                  </a:lnTo>
                  <a:lnTo>
                    <a:pt x="344" y="2903"/>
                  </a:lnTo>
                  <a:lnTo>
                    <a:pt x="369" y="2927"/>
                  </a:lnTo>
                  <a:lnTo>
                    <a:pt x="389" y="2948"/>
                  </a:lnTo>
                  <a:lnTo>
                    <a:pt x="404" y="2965"/>
                  </a:lnTo>
                  <a:lnTo>
                    <a:pt x="409" y="2971"/>
                  </a:lnTo>
                  <a:lnTo>
                    <a:pt x="413" y="2976"/>
                  </a:lnTo>
                  <a:lnTo>
                    <a:pt x="414" y="2979"/>
                  </a:lnTo>
                  <a:lnTo>
                    <a:pt x="414" y="2981"/>
                  </a:lnTo>
                  <a:lnTo>
                    <a:pt x="413" y="2982"/>
                  </a:lnTo>
                  <a:lnTo>
                    <a:pt x="410" y="2981"/>
                  </a:lnTo>
                  <a:lnTo>
                    <a:pt x="404" y="2978"/>
                  </a:lnTo>
                  <a:lnTo>
                    <a:pt x="398" y="2974"/>
                  </a:lnTo>
                  <a:lnTo>
                    <a:pt x="381" y="2961"/>
                  </a:lnTo>
                  <a:lnTo>
                    <a:pt x="358" y="2945"/>
                  </a:lnTo>
                  <a:lnTo>
                    <a:pt x="331" y="2924"/>
                  </a:lnTo>
                  <a:lnTo>
                    <a:pt x="301" y="2898"/>
                  </a:lnTo>
                  <a:lnTo>
                    <a:pt x="267" y="2870"/>
                  </a:lnTo>
                  <a:lnTo>
                    <a:pt x="232" y="2839"/>
                  </a:lnTo>
                  <a:lnTo>
                    <a:pt x="197" y="2807"/>
                  </a:lnTo>
                  <a:lnTo>
                    <a:pt x="165" y="2777"/>
                  </a:lnTo>
                  <a:lnTo>
                    <a:pt x="135" y="2750"/>
                  </a:lnTo>
                  <a:lnTo>
                    <a:pt x="111" y="2725"/>
                  </a:lnTo>
                  <a:lnTo>
                    <a:pt x="90" y="2704"/>
                  </a:lnTo>
                  <a:lnTo>
                    <a:pt x="75" y="2688"/>
                  </a:lnTo>
                  <a:lnTo>
                    <a:pt x="70" y="2681"/>
                  </a:lnTo>
                  <a:lnTo>
                    <a:pt x="67" y="2676"/>
                  </a:lnTo>
                  <a:lnTo>
                    <a:pt x="64" y="2672"/>
                  </a:lnTo>
                  <a:lnTo>
                    <a:pt x="64" y="2670"/>
                  </a:lnTo>
                  <a:close/>
                  <a:moveTo>
                    <a:pt x="321" y="2861"/>
                  </a:moveTo>
                  <a:lnTo>
                    <a:pt x="324" y="2861"/>
                  </a:lnTo>
                  <a:lnTo>
                    <a:pt x="327" y="2862"/>
                  </a:lnTo>
                  <a:lnTo>
                    <a:pt x="331" y="2864"/>
                  </a:lnTo>
                  <a:lnTo>
                    <a:pt x="338" y="2869"/>
                  </a:lnTo>
                  <a:lnTo>
                    <a:pt x="356" y="2881"/>
                  </a:lnTo>
                  <a:lnTo>
                    <a:pt x="379" y="2897"/>
                  </a:lnTo>
                  <a:lnTo>
                    <a:pt x="406" y="2919"/>
                  </a:lnTo>
                  <a:lnTo>
                    <a:pt x="437" y="2945"/>
                  </a:lnTo>
                  <a:lnTo>
                    <a:pt x="471" y="2974"/>
                  </a:lnTo>
                  <a:lnTo>
                    <a:pt x="507" y="3004"/>
                  </a:lnTo>
                  <a:lnTo>
                    <a:pt x="543" y="3035"/>
                  </a:lnTo>
                  <a:lnTo>
                    <a:pt x="575" y="3065"/>
                  </a:lnTo>
                  <a:lnTo>
                    <a:pt x="605" y="3093"/>
                  </a:lnTo>
                  <a:lnTo>
                    <a:pt x="630" y="3117"/>
                  </a:lnTo>
                  <a:lnTo>
                    <a:pt x="651" y="3138"/>
                  </a:lnTo>
                  <a:lnTo>
                    <a:pt x="667" y="3154"/>
                  </a:lnTo>
                  <a:lnTo>
                    <a:pt x="671" y="3161"/>
                  </a:lnTo>
                  <a:lnTo>
                    <a:pt x="676" y="3165"/>
                  </a:lnTo>
                  <a:lnTo>
                    <a:pt x="678" y="3170"/>
                  </a:lnTo>
                  <a:lnTo>
                    <a:pt x="678" y="3171"/>
                  </a:lnTo>
                  <a:lnTo>
                    <a:pt x="676" y="3172"/>
                  </a:lnTo>
                  <a:lnTo>
                    <a:pt x="672" y="3171"/>
                  </a:lnTo>
                  <a:lnTo>
                    <a:pt x="667" y="3169"/>
                  </a:lnTo>
                  <a:lnTo>
                    <a:pt x="660" y="3164"/>
                  </a:lnTo>
                  <a:lnTo>
                    <a:pt x="642" y="3152"/>
                  </a:lnTo>
                  <a:lnTo>
                    <a:pt x="619" y="3136"/>
                  </a:lnTo>
                  <a:lnTo>
                    <a:pt x="592" y="3114"/>
                  </a:lnTo>
                  <a:lnTo>
                    <a:pt x="561" y="3089"/>
                  </a:lnTo>
                  <a:lnTo>
                    <a:pt x="528" y="3061"/>
                  </a:lnTo>
                  <a:lnTo>
                    <a:pt x="491" y="3030"/>
                  </a:lnTo>
                  <a:lnTo>
                    <a:pt x="456" y="2998"/>
                  </a:lnTo>
                  <a:lnTo>
                    <a:pt x="423" y="2968"/>
                  </a:lnTo>
                  <a:lnTo>
                    <a:pt x="393" y="2940"/>
                  </a:lnTo>
                  <a:lnTo>
                    <a:pt x="368" y="2916"/>
                  </a:lnTo>
                  <a:lnTo>
                    <a:pt x="347" y="2895"/>
                  </a:lnTo>
                  <a:lnTo>
                    <a:pt x="332" y="2879"/>
                  </a:lnTo>
                  <a:lnTo>
                    <a:pt x="327" y="2872"/>
                  </a:lnTo>
                  <a:lnTo>
                    <a:pt x="324" y="2866"/>
                  </a:lnTo>
                  <a:lnTo>
                    <a:pt x="321" y="2863"/>
                  </a:lnTo>
                  <a:lnTo>
                    <a:pt x="321" y="2861"/>
                  </a:lnTo>
                  <a:close/>
                  <a:moveTo>
                    <a:pt x="134" y="2654"/>
                  </a:moveTo>
                  <a:lnTo>
                    <a:pt x="136" y="2654"/>
                  </a:lnTo>
                  <a:lnTo>
                    <a:pt x="139" y="2654"/>
                  </a:lnTo>
                  <a:lnTo>
                    <a:pt x="144" y="2657"/>
                  </a:lnTo>
                  <a:lnTo>
                    <a:pt x="151" y="2660"/>
                  </a:lnTo>
                  <a:lnTo>
                    <a:pt x="168" y="2672"/>
                  </a:lnTo>
                  <a:lnTo>
                    <a:pt x="189" y="2689"/>
                  </a:lnTo>
                  <a:lnTo>
                    <a:pt x="216" y="2710"/>
                  </a:lnTo>
                  <a:lnTo>
                    <a:pt x="245" y="2734"/>
                  </a:lnTo>
                  <a:lnTo>
                    <a:pt x="277" y="2762"/>
                  </a:lnTo>
                  <a:lnTo>
                    <a:pt x="312" y="2791"/>
                  </a:lnTo>
                  <a:lnTo>
                    <a:pt x="346" y="2822"/>
                  </a:lnTo>
                  <a:lnTo>
                    <a:pt x="377" y="2851"/>
                  </a:lnTo>
                  <a:lnTo>
                    <a:pt x="405" y="2878"/>
                  </a:lnTo>
                  <a:lnTo>
                    <a:pt x="430" y="2902"/>
                  </a:lnTo>
                  <a:lnTo>
                    <a:pt x="448" y="2922"/>
                  </a:lnTo>
                  <a:lnTo>
                    <a:pt x="463" y="2938"/>
                  </a:lnTo>
                  <a:lnTo>
                    <a:pt x="468" y="2944"/>
                  </a:lnTo>
                  <a:lnTo>
                    <a:pt x="471" y="2949"/>
                  </a:lnTo>
                  <a:lnTo>
                    <a:pt x="474" y="2953"/>
                  </a:lnTo>
                  <a:lnTo>
                    <a:pt x="474" y="2955"/>
                  </a:lnTo>
                  <a:lnTo>
                    <a:pt x="471" y="2956"/>
                  </a:lnTo>
                  <a:lnTo>
                    <a:pt x="468" y="2955"/>
                  </a:lnTo>
                  <a:lnTo>
                    <a:pt x="464" y="2951"/>
                  </a:lnTo>
                  <a:lnTo>
                    <a:pt x="457" y="2948"/>
                  </a:lnTo>
                  <a:lnTo>
                    <a:pt x="439" y="2936"/>
                  </a:lnTo>
                  <a:lnTo>
                    <a:pt x="419" y="2919"/>
                  </a:lnTo>
                  <a:lnTo>
                    <a:pt x="392" y="2900"/>
                  </a:lnTo>
                  <a:lnTo>
                    <a:pt x="362" y="2875"/>
                  </a:lnTo>
                  <a:lnTo>
                    <a:pt x="330" y="2848"/>
                  </a:lnTo>
                  <a:lnTo>
                    <a:pt x="296" y="2818"/>
                  </a:lnTo>
                  <a:lnTo>
                    <a:pt x="262" y="2787"/>
                  </a:lnTo>
                  <a:lnTo>
                    <a:pt x="230" y="2757"/>
                  </a:lnTo>
                  <a:lnTo>
                    <a:pt x="202" y="2731"/>
                  </a:lnTo>
                  <a:lnTo>
                    <a:pt x="178" y="2706"/>
                  </a:lnTo>
                  <a:lnTo>
                    <a:pt x="158" y="2687"/>
                  </a:lnTo>
                  <a:lnTo>
                    <a:pt x="145" y="2670"/>
                  </a:lnTo>
                  <a:lnTo>
                    <a:pt x="139" y="2665"/>
                  </a:lnTo>
                  <a:lnTo>
                    <a:pt x="136" y="2659"/>
                  </a:lnTo>
                  <a:lnTo>
                    <a:pt x="134" y="2656"/>
                  </a:lnTo>
                  <a:lnTo>
                    <a:pt x="134" y="2654"/>
                  </a:lnTo>
                  <a:close/>
                  <a:moveTo>
                    <a:pt x="221" y="2645"/>
                  </a:moveTo>
                  <a:lnTo>
                    <a:pt x="223" y="2644"/>
                  </a:lnTo>
                  <a:lnTo>
                    <a:pt x="227" y="2645"/>
                  </a:lnTo>
                  <a:lnTo>
                    <a:pt x="231" y="2647"/>
                  </a:lnTo>
                  <a:lnTo>
                    <a:pt x="238" y="2650"/>
                  </a:lnTo>
                  <a:lnTo>
                    <a:pt x="254" y="2661"/>
                  </a:lnTo>
                  <a:lnTo>
                    <a:pt x="275" y="2678"/>
                  </a:lnTo>
                  <a:lnTo>
                    <a:pt x="301" y="2698"/>
                  </a:lnTo>
                  <a:lnTo>
                    <a:pt x="329" y="2721"/>
                  </a:lnTo>
                  <a:lnTo>
                    <a:pt x="361" y="2747"/>
                  </a:lnTo>
                  <a:lnTo>
                    <a:pt x="394" y="2777"/>
                  </a:lnTo>
                  <a:lnTo>
                    <a:pt x="427" y="2807"/>
                  </a:lnTo>
                  <a:lnTo>
                    <a:pt x="457" y="2834"/>
                  </a:lnTo>
                  <a:lnTo>
                    <a:pt x="485" y="2860"/>
                  </a:lnTo>
                  <a:lnTo>
                    <a:pt x="508" y="2883"/>
                  </a:lnTo>
                  <a:lnTo>
                    <a:pt x="527" y="2903"/>
                  </a:lnTo>
                  <a:lnTo>
                    <a:pt x="541" y="2919"/>
                  </a:lnTo>
                  <a:lnTo>
                    <a:pt x="545" y="2925"/>
                  </a:lnTo>
                  <a:lnTo>
                    <a:pt x="549" y="2930"/>
                  </a:lnTo>
                  <a:lnTo>
                    <a:pt x="551" y="2934"/>
                  </a:lnTo>
                  <a:lnTo>
                    <a:pt x="551" y="2936"/>
                  </a:lnTo>
                  <a:lnTo>
                    <a:pt x="549" y="2936"/>
                  </a:lnTo>
                  <a:lnTo>
                    <a:pt x="545" y="2935"/>
                  </a:lnTo>
                  <a:lnTo>
                    <a:pt x="541" y="2933"/>
                  </a:lnTo>
                  <a:lnTo>
                    <a:pt x="534" y="2929"/>
                  </a:lnTo>
                  <a:lnTo>
                    <a:pt x="518" y="2918"/>
                  </a:lnTo>
                  <a:lnTo>
                    <a:pt x="497" y="2903"/>
                  </a:lnTo>
                  <a:lnTo>
                    <a:pt x="470" y="2883"/>
                  </a:lnTo>
                  <a:lnTo>
                    <a:pt x="442" y="2860"/>
                  </a:lnTo>
                  <a:lnTo>
                    <a:pt x="411" y="2833"/>
                  </a:lnTo>
                  <a:lnTo>
                    <a:pt x="378" y="2804"/>
                  </a:lnTo>
                  <a:lnTo>
                    <a:pt x="345" y="2775"/>
                  </a:lnTo>
                  <a:lnTo>
                    <a:pt x="314" y="2746"/>
                  </a:lnTo>
                  <a:lnTo>
                    <a:pt x="287" y="2720"/>
                  </a:lnTo>
                  <a:lnTo>
                    <a:pt x="263" y="2697"/>
                  </a:lnTo>
                  <a:lnTo>
                    <a:pt x="244" y="2677"/>
                  </a:lnTo>
                  <a:lnTo>
                    <a:pt x="231" y="2661"/>
                  </a:lnTo>
                  <a:lnTo>
                    <a:pt x="227" y="2655"/>
                  </a:lnTo>
                  <a:lnTo>
                    <a:pt x="223" y="2650"/>
                  </a:lnTo>
                  <a:lnTo>
                    <a:pt x="221" y="2646"/>
                  </a:lnTo>
                  <a:lnTo>
                    <a:pt x="221" y="2645"/>
                  </a:lnTo>
                  <a:close/>
                  <a:moveTo>
                    <a:pt x="68" y="2457"/>
                  </a:moveTo>
                  <a:lnTo>
                    <a:pt x="69" y="2456"/>
                  </a:lnTo>
                  <a:lnTo>
                    <a:pt x="72" y="2457"/>
                  </a:lnTo>
                  <a:lnTo>
                    <a:pt x="77" y="2459"/>
                  </a:lnTo>
                  <a:lnTo>
                    <a:pt x="83" y="2463"/>
                  </a:lnTo>
                  <a:lnTo>
                    <a:pt x="99" y="2474"/>
                  </a:lnTo>
                  <a:lnTo>
                    <a:pt x="120" y="2489"/>
                  </a:lnTo>
                  <a:lnTo>
                    <a:pt x="144" y="2509"/>
                  </a:lnTo>
                  <a:lnTo>
                    <a:pt x="171" y="2531"/>
                  </a:lnTo>
                  <a:lnTo>
                    <a:pt x="201" y="2558"/>
                  </a:lnTo>
                  <a:lnTo>
                    <a:pt x="233" y="2585"/>
                  </a:lnTo>
                  <a:lnTo>
                    <a:pt x="264" y="2614"/>
                  </a:lnTo>
                  <a:lnTo>
                    <a:pt x="294" y="2641"/>
                  </a:lnTo>
                  <a:lnTo>
                    <a:pt x="319" y="2667"/>
                  </a:lnTo>
                  <a:lnTo>
                    <a:pt x="341" y="2689"/>
                  </a:lnTo>
                  <a:lnTo>
                    <a:pt x="360" y="2709"/>
                  </a:lnTo>
                  <a:lnTo>
                    <a:pt x="372" y="2723"/>
                  </a:lnTo>
                  <a:lnTo>
                    <a:pt x="377" y="2730"/>
                  </a:lnTo>
                  <a:lnTo>
                    <a:pt x="380" y="2734"/>
                  </a:lnTo>
                  <a:lnTo>
                    <a:pt x="382" y="2737"/>
                  </a:lnTo>
                  <a:lnTo>
                    <a:pt x="382" y="2740"/>
                  </a:lnTo>
                  <a:lnTo>
                    <a:pt x="380" y="2741"/>
                  </a:lnTo>
                  <a:lnTo>
                    <a:pt x="377" y="2740"/>
                  </a:lnTo>
                  <a:lnTo>
                    <a:pt x="372" y="2737"/>
                  </a:lnTo>
                  <a:lnTo>
                    <a:pt x="366" y="2734"/>
                  </a:lnTo>
                  <a:lnTo>
                    <a:pt x="350" y="2723"/>
                  </a:lnTo>
                  <a:lnTo>
                    <a:pt x="329" y="2709"/>
                  </a:lnTo>
                  <a:lnTo>
                    <a:pt x="305" y="2689"/>
                  </a:lnTo>
                  <a:lnTo>
                    <a:pt x="277" y="2667"/>
                  </a:lnTo>
                  <a:lnTo>
                    <a:pt x="248" y="2641"/>
                  </a:lnTo>
                  <a:lnTo>
                    <a:pt x="216" y="2613"/>
                  </a:lnTo>
                  <a:lnTo>
                    <a:pt x="185" y="2584"/>
                  </a:lnTo>
                  <a:lnTo>
                    <a:pt x="156" y="2556"/>
                  </a:lnTo>
                  <a:lnTo>
                    <a:pt x="130" y="2531"/>
                  </a:lnTo>
                  <a:lnTo>
                    <a:pt x="107" y="2509"/>
                  </a:lnTo>
                  <a:lnTo>
                    <a:pt x="90" y="2489"/>
                  </a:lnTo>
                  <a:lnTo>
                    <a:pt x="77" y="2474"/>
                  </a:lnTo>
                  <a:lnTo>
                    <a:pt x="72" y="2468"/>
                  </a:lnTo>
                  <a:lnTo>
                    <a:pt x="69" y="2463"/>
                  </a:lnTo>
                  <a:lnTo>
                    <a:pt x="68" y="2459"/>
                  </a:lnTo>
                  <a:lnTo>
                    <a:pt x="68" y="2457"/>
                  </a:lnTo>
                  <a:close/>
                  <a:moveTo>
                    <a:pt x="327" y="2641"/>
                  </a:moveTo>
                  <a:lnTo>
                    <a:pt x="329" y="2640"/>
                  </a:lnTo>
                  <a:lnTo>
                    <a:pt x="332" y="2641"/>
                  </a:lnTo>
                  <a:lnTo>
                    <a:pt x="337" y="2644"/>
                  </a:lnTo>
                  <a:lnTo>
                    <a:pt x="344" y="2647"/>
                  </a:lnTo>
                  <a:lnTo>
                    <a:pt x="359" y="2658"/>
                  </a:lnTo>
                  <a:lnTo>
                    <a:pt x="380" y="2672"/>
                  </a:lnTo>
                  <a:lnTo>
                    <a:pt x="404" y="2692"/>
                  </a:lnTo>
                  <a:lnTo>
                    <a:pt x="433" y="2714"/>
                  </a:lnTo>
                  <a:lnTo>
                    <a:pt x="463" y="2741"/>
                  </a:lnTo>
                  <a:lnTo>
                    <a:pt x="496" y="2768"/>
                  </a:lnTo>
                  <a:lnTo>
                    <a:pt x="528" y="2797"/>
                  </a:lnTo>
                  <a:lnTo>
                    <a:pt x="556" y="2825"/>
                  </a:lnTo>
                  <a:lnTo>
                    <a:pt x="583" y="2850"/>
                  </a:lnTo>
                  <a:lnTo>
                    <a:pt x="606" y="2872"/>
                  </a:lnTo>
                  <a:lnTo>
                    <a:pt x="624" y="2892"/>
                  </a:lnTo>
                  <a:lnTo>
                    <a:pt x="637" y="2906"/>
                  </a:lnTo>
                  <a:lnTo>
                    <a:pt x="642" y="2913"/>
                  </a:lnTo>
                  <a:lnTo>
                    <a:pt x="645" y="2917"/>
                  </a:lnTo>
                  <a:lnTo>
                    <a:pt x="647" y="2922"/>
                  </a:lnTo>
                  <a:lnTo>
                    <a:pt x="647" y="2924"/>
                  </a:lnTo>
                  <a:lnTo>
                    <a:pt x="645" y="2924"/>
                  </a:lnTo>
                  <a:lnTo>
                    <a:pt x="641" y="2924"/>
                  </a:lnTo>
                  <a:lnTo>
                    <a:pt x="637" y="2922"/>
                  </a:lnTo>
                  <a:lnTo>
                    <a:pt x="630" y="2918"/>
                  </a:lnTo>
                  <a:lnTo>
                    <a:pt x="614" y="2907"/>
                  </a:lnTo>
                  <a:lnTo>
                    <a:pt x="593" y="2892"/>
                  </a:lnTo>
                  <a:lnTo>
                    <a:pt x="569" y="2873"/>
                  </a:lnTo>
                  <a:lnTo>
                    <a:pt x="541" y="2851"/>
                  </a:lnTo>
                  <a:lnTo>
                    <a:pt x="510" y="2826"/>
                  </a:lnTo>
                  <a:lnTo>
                    <a:pt x="478" y="2797"/>
                  </a:lnTo>
                  <a:lnTo>
                    <a:pt x="446" y="2768"/>
                  </a:lnTo>
                  <a:lnTo>
                    <a:pt x="416" y="2741"/>
                  </a:lnTo>
                  <a:lnTo>
                    <a:pt x="390" y="2716"/>
                  </a:lnTo>
                  <a:lnTo>
                    <a:pt x="368" y="2693"/>
                  </a:lnTo>
                  <a:lnTo>
                    <a:pt x="349" y="2673"/>
                  </a:lnTo>
                  <a:lnTo>
                    <a:pt x="336" y="2658"/>
                  </a:lnTo>
                  <a:lnTo>
                    <a:pt x="331" y="2652"/>
                  </a:lnTo>
                  <a:lnTo>
                    <a:pt x="328" y="2647"/>
                  </a:lnTo>
                  <a:lnTo>
                    <a:pt x="327" y="2644"/>
                  </a:lnTo>
                  <a:lnTo>
                    <a:pt x="327" y="2641"/>
                  </a:lnTo>
                  <a:close/>
                  <a:moveTo>
                    <a:pt x="331" y="2615"/>
                  </a:moveTo>
                  <a:lnTo>
                    <a:pt x="301" y="2587"/>
                  </a:lnTo>
                  <a:lnTo>
                    <a:pt x="273" y="2561"/>
                  </a:lnTo>
                  <a:lnTo>
                    <a:pt x="248" y="2537"/>
                  </a:lnTo>
                  <a:lnTo>
                    <a:pt x="227" y="2515"/>
                  </a:lnTo>
                  <a:lnTo>
                    <a:pt x="209" y="2496"/>
                  </a:lnTo>
                  <a:lnTo>
                    <a:pt x="197" y="2480"/>
                  </a:lnTo>
                  <a:lnTo>
                    <a:pt x="192" y="2475"/>
                  </a:lnTo>
                  <a:lnTo>
                    <a:pt x="189" y="2469"/>
                  </a:lnTo>
                  <a:lnTo>
                    <a:pt x="188" y="2466"/>
                  </a:lnTo>
                  <a:lnTo>
                    <a:pt x="188" y="2464"/>
                  </a:lnTo>
                  <a:lnTo>
                    <a:pt x="190" y="2464"/>
                  </a:lnTo>
                  <a:lnTo>
                    <a:pt x="194" y="2464"/>
                  </a:lnTo>
                  <a:lnTo>
                    <a:pt x="198" y="2466"/>
                  </a:lnTo>
                  <a:lnTo>
                    <a:pt x="203" y="2469"/>
                  </a:lnTo>
                  <a:lnTo>
                    <a:pt x="219" y="2479"/>
                  </a:lnTo>
                  <a:lnTo>
                    <a:pt x="239" y="2495"/>
                  </a:lnTo>
                  <a:lnTo>
                    <a:pt x="263" y="2512"/>
                  </a:lnTo>
                  <a:lnTo>
                    <a:pt x="289" y="2534"/>
                  </a:lnTo>
                  <a:lnTo>
                    <a:pt x="318" y="2560"/>
                  </a:lnTo>
                  <a:lnTo>
                    <a:pt x="349" y="2586"/>
                  </a:lnTo>
                  <a:lnTo>
                    <a:pt x="380" y="2615"/>
                  </a:lnTo>
                  <a:lnTo>
                    <a:pt x="407" y="2641"/>
                  </a:lnTo>
                  <a:lnTo>
                    <a:pt x="433" y="2666"/>
                  </a:lnTo>
                  <a:lnTo>
                    <a:pt x="455" y="2687"/>
                  </a:lnTo>
                  <a:lnTo>
                    <a:pt x="471" y="2705"/>
                  </a:lnTo>
                  <a:lnTo>
                    <a:pt x="485" y="2721"/>
                  </a:lnTo>
                  <a:lnTo>
                    <a:pt x="489" y="2726"/>
                  </a:lnTo>
                  <a:lnTo>
                    <a:pt x="491" y="2731"/>
                  </a:lnTo>
                  <a:lnTo>
                    <a:pt x="494" y="2735"/>
                  </a:lnTo>
                  <a:lnTo>
                    <a:pt x="494" y="2737"/>
                  </a:lnTo>
                  <a:lnTo>
                    <a:pt x="491" y="2737"/>
                  </a:lnTo>
                  <a:lnTo>
                    <a:pt x="488" y="2737"/>
                  </a:lnTo>
                  <a:lnTo>
                    <a:pt x="484" y="2735"/>
                  </a:lnTo>
                  <a:lnTo>
                    <a:pt x="478" y="2732"/>
                  </a:lnTo>
                  <a:lnTo>
                    <a:pt x="463" y="2722"/>
                  </a:lnTo>
                  <a:lnTo>
                    <a:pt x="442" y="2708"/>
                  </a:lnTo>
                  <a:lnTo>
                    <a:pt x="419" y="2689"/>
                  </a:lnTo>
                  <a:lnTo>
                    <a:pt x="392" y="2668"/>
                  </a:lnTo>
                  <a:lnTo>
                    <a:pt x="362" y="2642"/>
                  </a:lnTo>
                  <a:lnTo>
                    <a:pt x="331" y="2615"/>
                  </a:lnTo>
                  <a:close/>
                  <a:moveTo>
                    <a:pt x="66" y="2297"/>
                  </a:moveTo>
                  <a:lnTo>
                    <a:pt x="68" y="2296"/>
                  </a:lnTo>
                  <a:lnTo>
                    <a:pt x="71" y="2296"/>
                  </a:lnTo>
                  <a:lnTo>
                    <a:pt x="75" y="2298"/>
                  </a:lnTo>
                  <a:lnTo>
                    <a:pt x="81" y="2302"/>
                  </a:lnTo>
                  <a:lnTo>
                    <a:pt x="95" y="2311"/>
                  </a:lnTo>
                  <a:lnTo>
                    <a:pt x="114" y="2326"/>
                  </a:lnTo>
                  <a:lnTo>
                    <a:pt x="137" y="2343"/>
                  </a:lnTo>
                  <a:lnTo>
                    <a:pt x="163" y="2364"/>
                  </a:lnTo>
                  <a:lnTo>
                    <a:pt x="190" y="2389"/>
                  </a:lnTo>
                  <a:lnTo>
                    <a:pt x="220" y="2415"/>
                  </a:lnTo>
                  <a:lnTo>
                    <a:pt x="250" y="2442"/>
                  </a:lnTo>
                  <a:lnTo>
                    <a:pt x="276" y="2467"/>
                  </a:lnTo>
                  <a:lnTo>
                    <a:pt x="301" y="2491"/>
                  </a:lnTo>
                  <a:lnTo>
                    <a:pt x="320" y="2512"/>
                  </a:lnTo>
                  <a:lnTo>
                    <a:pt x="337" y="2531"/>
                  </a:lnTo>
                  <a:lnTo>
                    <a:pt x="349" y="2545"/>
                  </a:lnTo>
                  <a:lnTo>
                    <a:pt x="353" y="2551"/>
                  </a:lnTo>
                  <a:lnTo>
                    <a:pt x="356" y="2555"/>
                  </a:lnTo>
                  <a:lnTo>
                    <a:pt x="358" y="2559"/>
                  </a:lnTo>
                  <a:lnTo>
                    <a:pt x="357" y="2561"/>
                  </a:lnTo>
                  <a:lnTo>
                    <a:pt x="356" y="2562"/>
                  </a:lnTo>
                  <a:lnTo>
                    <a:pt x="352" y="2561"/>
                  </a:lnTo>
                  <a:lnTo>
                    <a:pt x="348" y="2560"/>
                  </a:lnTo>
                  <a:lnTo>
                    <a:pt x="342" y="2556"/>
                  </a:lnTo>
                  <a:lnTo>
                    <a:pt x="327" y="2547"/>
                  </a:lnTo>
                  <a:lnTo>
                    <a:pt x="308" y="2532"/>
                  </a:lnTo>
                  <a:lnTo>
                    <a:pt x="285" y="2515"/>
                  </a:lnTo>
                  <a:lnTo>
                    <a:pt x="260" y="2494"/>
                  </a:lnTo>
                  <a:lnTo>
                    <a:pt x="232" y="2469"/>
                  </a:lnTo>
                  <a:lnTo>
                    <a:pt x="202" y="2444"/>
                  </a:lnTo>
                  <a:lnTo>
                    <a:pt x="174" y="2416"/>
                  </a:lnTo>
                  <a:lnTo>
                    <a:pt x="146" y="2391"/>
                  </a:lnTo>
                  <a:lnTo>
                    <a:pt x="123" y="2367"/>
                  </a:lnTo>
                  <a:lnTo>
                    <a:pt x="102" y="2346"/>
                  </a:lnTo>
                  <a:lnTo>
                    <a:pt x="85" y="2327"/>
                  </a:lnTo>
                  <a:lnTo>
                    <a:pt x="73" y="2313"/>
                  </a:lnTo>
                  <a:lnTo>
                    <a:pt x="70" y="2307"/>
                  </a:lnTo>
                  <a:lnTo>
                    <a:pt x="67" y="2303"/>
                  </a:lnTo>
                  <a:lnTo>
                    <a:pt x="66" y="2299"/>
                  </a:lnTo>
                  <a:lnTo>
                    <a:pt x="66" y="2297"/>
                  </a:lnTo>
                  <a:close/>
                  <a:moveTo>
                    <a:pt x="466" y="2624"/>
                  </a:moveTo>
                  <a:lnTo>
                    <a:pt x="436" y="2596"/>
                  </a:lnTo>
                  <a:lnTo>
                    <a:pt x="409" y="2571"/>
                  </a:lnTo>
                  <a:lnTo>
                    <a:pt x="384" y="2547"/>
                  </a:lnTo>
                  <a:lnTo>
                    <a:pt x="364" y="2526"/>
                  </a:lnTo>
                  <a:lnTo>
                    <a:pt x="347" y="2507"/>
                  </a:lnTo>
                  <a:lnTo>
                    <a:pt x="335" y="2492"/>
                  </a:lnTo>
                  <a:lnTo>
                    <a:pt x="331" y="2487"/>
                  </a:lnTo>
                  <a:lnTo>
                    <a:pt x="328" y="2481"/>
                  </a:lnTo>
                  <a:lnTo>
                    <a:pt x="327" y="2478"/>
                  </a:lnTo>
                  <a:lnTo>
                    <a:pt x="327" y="2476"/>
                  </a:lnTo>
                  <a:lnTo>
                    <a:pt x="329" y="2475"/>
                  </a:lnTo>
                  <a:lnTo>
                    <a:pt x="332" y="2476"/>
                  </a:lnTo>
                  <a:lnTo>
                    <a:pt x="337" y="2477"/>
                  </a:lnTo>
                  <a:lnTo>
                    <a:pt x="342" y="2480"/>
                  </a:lnTo>
                  <a:lnTo>
                    <a:pt x="358" y="2490"/>
                  </a:lnTo>
                  <a:lnTo>
                    <a:pt x="377" y="2505"/>
                  </a:lnTo>
                  <a:lnTo>
                    <a:pt x="400" y="2522"/>
                  </a:lnTo>
                  <a:lnTo>
                    <a:pt x="426" y="2543"/>
                  </a:lnTo>
                  <a:lnTo>
                    <a:pt x="455" y="2567"/>
                  </a:lnTo>
                  <a:lnTo>
                    <a:pt x="485" y="2593"/>
                  </a:lnTo>
                  <a:lnTo>
                    <a:pt x="514" y="2620"/>
                  </a:lnTo>
                  <a:lnTo>
                    <a:pt x="542" y="2646"/>
                  </a:lnTo>
                  <a:lnTo>
                    <a:pt x="566" y="2669"/>
                  </a:lnTo>
                  <a:lnTo>
                    <a:pt x="586" y="2691"/>
                  </a:lnTo>
                  <a:lnTo>
                    <a:pt x="604" y="2709"/>
                  </a:lnTo>
                  <a:lnTo>
                    <a:pt x="616" y="2723"/>
                  </a:lnTo>
                  <a:lnTo>
                    <a:pt x="619" y="2730"/>
                  </a:lnTo>
                  <a:lnTo>
                    <a:pt x="623" y="2734"/>
                  </a:lnTo>
                  <a:lnTo>
                    <a:pt x="624" y="2737"/>
                  </a:lnTo>
                  <a:lnTo>
                    <a:pt x="624" y="2740"/>
                  </a:lnTo>
                  <a:lnTo>
                    <a:pt x="621" y="2741"/>
                  </a:lnTo>
                  <a:lnTo>
                    <a:pt x="619" y="2741"/>
                  </a:lnTo>
                  <a:lnTo>
                    <a:pt x="614" y="2738"/>
                  </a:lnTo>
                  <a:lnTo>
                    <a:pt x="608" y="2735"/>
                  </a:lnTo>
                  <a:lnTo>
                    <a:pt x="593" y="2725"/>
                  </a:lnTo>
                  <a:lnTo>
                    <a:pt x="573" y="2712"/>
                  </a:lnTo>
                  <a:lnTo>
                    <a:pt x="551" y="2694"/>
                  </a:lnTo>
                  <a:lnTo>
                    <a:pt x="524" y="2673"/>
                  </a:lnTo>
                  <a:lnTo>
                    <a:pt x="496" y="2649"/>
                  </a:lnTo>
                  <a:lnTo>
                    <a:pt x="466" y="2624"/>
                  </a:lnTo>
                  <a:close/>
                  <a:moveTo>
                    <a:pt x="370" y="2431"/>
                  </a:moveTo>
                  <a:lnTo>
                    <a:pt x="399" y="2456"/>
                  </a:lnTo>
                  <a:lnTo>
                    <a:pt x="425" y="2480"/>
                  </a:lnTo>
                  <a:lnTo>
                    <a:pt x="448" y="2503"/>
                  </a:lnTo>
                  <a:lnTo>
                    <a:pt x="468" y="2524"/>
                  </a:lnTo>
                  <a:lnTo>
                    <a:pt x="484" y="2542"/>
                  </a:lnTo>
                  <a:lnTo>
                    <a:pt x="495" y="2556"/>
                  </a:lnTo>
                  <a:lnTo>
                    <a:pt x="499" y="2562"/>
                  </a:lnTo>
                  <a:lnTo>
                    <a:pt x="501" y="2566"/>
                  </a:lnTo>
                  <a:lnTo>
                    <a:pt x="502" y="2570"/>
                  </a:lnTo>
                  <a:lnTo>
                    <a:pt x="502" y="2572"/>
                  </a:lnTo>
                  <a:lnTo>
                    <a:pt x="501" y="2573"/>
                  </a:lnTo>
                  <a:lnTo>
                    <a:pt x="498" y="2573"/>
                  </a:lnTo>
                  <a:lnTo>
                    <a:pt x="494" y="2571"/>
                  </a:lnTo>
                  <a:lnTo>
                    <a:pt x="488" y="2567"/>
                  </a:lnTo>
                  <a:lnTo>
                    <a:pt x="474" y="2559"/>
                  </a:lnTo>
                  <a:lnTo>
                    <a:pt x="455" y="2545"/>
                  </a:lnTo>
                  <a:lnTo>
                    <a:pt x="432" y="2529"/>
                  </a:lnTo>
                  <a:lnTo>
                    <a:pt x="407" y="2509"/>
                  </a:lnTo>
                  <a:lnTo>
                    <a:pt x="380" y="2486"/>
                  </a:lnTo>
                  <a:lnTo>
                    <a:pt x="351" y="2460"/>
                  </a:lnTo>
                  <a:lnTo>
                    <a:pt x="324" y="2434"/>
                  </a:lnTo>
                  <a:lnTo>
                    <a:pt x="297" y="2410"/>
                  </a:lnTo>
                  <a:lnTo>
                    <a:pt x="274" y="2387"/>
                  </a:lnTo>
                  <a:lnTo>
                    <a:pt x="254" y="2366"/>
                  </a:lnTo>
                  <a:lnTo>
                    <a:pt x="239" y="2348"/>
                  </a:lnTo>
                  <a:lnTo>
                    <a:pt x="228" y="2334"/>
                  </a:lnTo>
                  <a:lnTo>
                    <a:pt x="223" y="2328"/>
                  </a:lnTo>
                  <a:lnTo>
                    <a:pt x="221" y="2324"/>
                  </a:lnTo>
                  <a:lnTo>
                    <a:pt x="220" y="2319"/>
                  </a:lnTo>
                  <a:lnTo>
                    <a:pt x="220" y="2317"/>
                  </a:lnTo>
                  <a:lnTo>
                    <a:pt x="222" y="2317"/>
                  </a:lnTo>
                  <a:lnTo>
                    <a:pt x="224" y="2317"/>
                  </a:lnTo>
                  <a:lnTo>
                    <a:pt x="229" y="2319"/>
                  </a:lnTo>
                  <a:lnTo>
                    <a:pt x="234" y="2321"/>
                  </a:lnTo>
                  <a:lnTo>
                    <a:pt x="250" y="2331"/>
                  </a:lnTo>
                  <a:lnTo>
                    <a:pt x="267" y="2345"/>
                  </a:lnTo>
                  <a:lnTo>
                    <a:pt x="289" y="2361"/>
                  </a:lnTo>
                  <a:lnTo>
                    <a:pt x="315" y="2382"/>
                  </a:lnTo>
                  <a:lnTo>
                    <a:pt x="341" y="2405"/>
                  </a:lnTo>
                  <a:lnTo>
                    <a:pt x="370" y="2431"/>
                  </a:lnTo>
                  <a:close/>
                  <a:moveTo>
                    <a:pt x="272" y="2276"/>
                  </a:moveTo>
                  <a:lnTo>
                    <a:pt x="299" y="2302"/>
                  </a:lnTo>
                  <a:lnTo>
                    <a:pt x="324" y="2325"/>
                  </a:lnTo>
                  <a:lnTo>
                    <a:pt x="346" y="2348"/>
                  </a:lnTo>
                  <a:lnTo>
                    <a:pt x="366" y="2368"/>
                  </a:lnTo>
                  <a:lnTo>
                    <a:pt x="380" y="2384"/>
                  </a:lnTo>
                  <a:lnTo>
                    <a:pt x="391" y="2399"/>
                  </a:lnTo>
                  <a:lnTo>
                    <a:pt x="395" y="2404"/>
                  </a:lnTo>
                  <a:lnTo>
                    <a:pt x="398" y="2409"/>
                  </a:lnTo>
                  <a:lnTo>
                    <a:pt x="399" y="2412"/>
                  </a:lnTo>
                  <a:lnTo>
                    <a:pt x="399" y="2414"/>
                  </a:lnTo>
                  <a:lnTo>
                    <a:pt x="396" y="2415"/>
                  </a:lnTo>
                  <a:lnTo>
                    <a:pt x="393" y="2415"/>
                  </a:lnTo>
                  <a:lnTo>
                    <a:pt x="390" y="2413"/>
                  </a:lnTo>
                  <a:lnTo>
                    <a:pt x="384" y="2411"/>
                  </a:lnTo>
                  <a:lnTo>
                    <a:pt x="370" y="2402"/>
                  </a:lnTo>
                  <a:lnTo>
                    <a:pt x="352" y="2389"/>
                  </a:lnTo>
                  <a:lnTo>
                    <a:pt x="330" y="2373"/>
                  </a:lnTo>
                  <a:lnTo>
                    <a:pt x="307" y="2353"/>
                  </a:lnTo>
                  <a:lnTo>
                    <a:pt x="281" y="2331"/>
                  </a:lnTo>
                  <a:lnTo>
                    <a:pt x="253" y="2306"/>
                  </a:lnTo>
                  <a:lnTo>
                    <a:pt x="227" y="2282"/>
                  </a:lnTo>
                  <a:lnTo>
                    <a:pt x="201" y="2257"/>
                  </a:lnTo>
                  <a:lnTo>
                    <a:pt x="179" y="2235"/>
                  </a:lnTo>
                  <a:lnTo>
                    <a:pt x="160" y="2214"/>
                  </a:lnTo>
                  <a:lnTo>
                    <a:pt x="146" y="2198"/>
                  </a:lnTo>
                  <a:lnTo>
                    <a:pt x="135" y="2184"/>
                  </a:lnTo>
                  <a:lnTo>
                    <a:pt x="131" y="2178"/>
                  </a:lnTo>
                  <a:lnTo>
                    <a:pt x="128" y="2174"/>
                  </a:lnTo>
                  <a:lnTo>
                    <a:pt x="127" y="2170"/>
                  </a:lnTo>
                  <a:lnTo>
                    <a:pt x="128" y="2168"/>
                  </a:lnTo>
                  <a:lnTo>
                    <a:pt x="130" y="2167"/>
                  </a:lnTo>
                  <a:lnTo>
                    <a:pt x="133" y="2167"/>
                  </a:lnTo>
                  <a:lnTo>
                    <a:pt x="136" y="2169"/>
                  </a:lnTo>
                  <a:lnTo>
                    <a:pt x="142" y="2171"/>
                  </a:lnTo>
                  <a:lnTo>
                    <a:pt x="156" y="2180"/>
                  </a:lnTo>
                  <a:lnTo>
                    <a:pt x="174" y="2193"/>
                  </a:lnTo>
                  <a:lnTo>
                    <a:pt x="195" y="2210"/>
                  </a:lnTo>
                  <a:lnTo>
                    <a:pt x="219" y="2229"/>
                  </a:lnTo>
                  <a:lnTo>
                    <a:pt x="244" y="2252"/>
                  </a:lnTo>
                  <a:lnTo>
                    <a:pt x="272" y="2276"/>
                  </a:lnTo>
                  <a:close/>
                  <a:moveTo>
                    <a:pt x="309" y="2265"/>
                  </a:moveTo>
                  <a:lnTo>
                    <a:pt x="308" y="2266"/>
                  </a:lnTo>
                  <a:lnTo>
                    <a:pt x="305" y="2266"/>
                  </a:lnTo>
                  <a:lnTo>
                    <a:pt x="301" y="2265"/>
                  </a:lnTo>
                  <a:lnTo>
                    <a:pt x="295" y="2262"/>
                  </a:lnTo>
                  <a:lnTo>
                    <a:pt x="282" y="2254"/>
                  </a:lnTo>
                  <a:lnTo>
                    <a:pt x="264" y="2242"/>
                  </a:lnTo>
                  <a:lnTo>
                    <a:pt x="244" y="2225"/>
                  </a:lnTo>
                  <a:lnTo>
                    <a:pt x="221" y="2207"/>
                  </a:lnTo>
                  <a:lnTo>
                    <a:pt x="197" y="2186"/>
                  </a:lnTo>
                  <a:lnTo>
                    <a:pt x="170" y="2163"/>
                  </a:lnTo>
                  <a:lnTo>
                    <a:pt x="145" y="2138"/>
                  </a:lnTo>
                  <a:lnTo>
                    <a:pt x="121" y="2115"/>
                  </a:lnTo>
                  <a:lnTo>
                    <a:pt x="100" y="2093"/>
                  </a:lnTo>
                  <a:lnTo>
                    <a:pt x="82" y="2073"/>
                  </a:lnTo>
                  <a:lnTo>
                    <a:pt x="68" y="2057"/>
                  </a:lnTo>
                  <a:lnTo>
                    <a:pt x="58" y="2043"/>
                  </a:lnTo>
                  <a:lnTo>
                    <a:pt x="53" y="2038"/>
                  </a:lnTo>
                  <a:lnTo>
                    <a:pt x="51" y="2033"/>
                  </a:lnTo>
                  <a:lnTo>
                    <a:pt x="50" y="2030"/>
                  </a:lnTo>
                  <a:lnTo>
                    <a:pt x="51" y="2028"/>
                  </a:lnTo>
                  <a:lnTo>
                    <a:pt x="52" y="2027"/>
                  </a:lnTo>
                  <a:lnTo>
                    <a:pt x="56" y="2027"/>
                  </a:lnTo>
                  <a:lnTo>
                    <a:pt x="59" y="2028"/>
                  </a:lnTo>
                  <a:lnTo>
                    <a:pt x="64" y="2031"/>
                  </a:lnTo>
                  <a:lnTo>
                    <a:pt x="78" y="2040"/>
                  </a:lnTo>
                  <a:lnTo>
                    <a:pt x="95" y="2052"/>
                  </a:lnTo>
                  <a:lnTo>
                    <a:pt x="115" y="2068"/>
                  </a:lnTo>
                  <a:lnTo>
                    <a:pt x="138" y="2086"/>
                  </a:lnTo>
                  <a:lnTo>
                    <a:pt x="163" y="2108"/>
                  </a:lnTo>
                  <a:lnTo>
                    <a:pt x="189" y="2132"/>
                  </a:lnTo>
                  <a:lnTo>
                    <a:pt x="214" y="2156"/>
                  </a:lnTo>
                  <a:lnTo>
                    <a:pt x="239" y="2179"/>
                  </a:lnTo>
                  <a:lnTo>
                    <a:pt x="260" y="2201"/>
                  </a:lnTo>
                  <a:lnTo>
                    <a:pt x="277" y="2220"/>
                  </a:lnTo>
                  <a:lnTo>
                    <a:pt x="293" y="2236"/>
                  </a:lnTo>
                  <a:lnTo>
                    <a:pt x="303" y="2251"/>
                  </a:lnTo>
                  <a:lnTo>
                    <a:pt x="306" y="2256"/>
                  </a:lnTo>
                  <a:lnTo>
                    <a:pt x="308" y="2261"/>
                  </a:lnTo>
                  <a:lnTo>
                    <a:pt x="309" y="2264"/>
                  </a:lnTo>
                  <a:lnTo>
                    <a:pt x="309" y="2265"/>
                  </a:lnTo>
                  <a:close/>
                  <a:moveTo>
                    <a:pt x="540" y="2448"/>
                  </a:moveTo>
                  <a:lnTo>
                    <a:pt x="567" y="2474"/>
                  </a:lnTo>
                  <a:lnTo>
                    <a:pt x="593" y="2498"/>
                  </a:lnTo>
                  <a:lnTo>
                    <a:pt x="615" y="2520"/>
                  </a:lnTo>
                  <a:lnTo>
                    <a:pt x="635" y="2540"/>
                  </a:lnTo>
                  <a:lnTo>
                    <a:pt x="650" y="2558"/>
                  </a:lnTo>
                  <a:lnTo>
                    <a:pt x="661" y="2572"/>
                  </a:lnTo>
                  <a:lnTo>
                    <a:pt x="664" y="2577"/>
                  </a:lnTo>
                  <a:lnTo>
                    <a:pt x="667" y="2582"/>
                  </a:lnTo>
                  <a:lnTo>
                    <a:pt x="668" y="2585"/>
                  </a:lnTo>
                  <a:lnTo>
                    <a:pt x="668" y="2587"/>
                  </a:lnTo>
                  <a:lnTo>
                    <a:pt x="667" y="2588"/>
                  </a:lnTo>
                  <a:lnTo>
                    <a:pt x="663" y="2588"/>
                  </a:lnTo>
                  <a:lnTo>
                    <a:pt x="659" y="2586"/>
                  </a:lnTo>
                  <a:lnTo>
                    <a:pt x="653" y="2584"/>
                  </a:lnTo>
                  <a:lnTo>
                    <a:pt x="639" y="2575"/>
                  </a:lnTo>
                  <a:lnTo>
                    <a:pt x="620" y="2563"/>
                  </a:lnTo>
                  <a:lnTo>
                    <a:pt x="598" y="2547"/>
                  </a:lnTo>
                  <a:lnTo>
                    <a:pt x="574" y="2527"/>
                  </a:lnTo>
                  <a:lnTo>
                    <a:pt x="548" y="2505"/>
                  </a:lnTo>
                  <a:lnTo>
                    <a:pt x="520" y="2480"/>
                  </a:lnTo>
                  <a:lnTo>
                    <a:pt x="492" y="2455"/>
                  </a:lnTo>
                  <a:lnTo>
                    <a:pt x="467" y="2432"/>
                  </a:lnTo>
                  <a:lnTo>
                    <a:pt x="445" y="2409"/>
                  </a:lnTo>
                  <a:lnTo>
                    <a:pt x="426" y="2389"/>
                  </a:lnTo>
                  <a:lnTo>
                    <a:pt x="411" y="2371"/>
                  </a:lnTo>
                  <a:lnTo>
                    <a:pt x="400" y="2358"/>
                  </a:lnTo>
                  <a:lnTo>
                    <a:pt x="396" y="2352"/>
                  </a:lnTo>
                  <a:lnTo>
                    <a:pt x="393" y="2347"/>
                  </a:lnTo>
                  <a:lnTo>
                    <a:pt x="392" y="2343"/>
                  </a:lnTo>
                  <a:lnTo>
                    <a:pt x="393" y="2341"/>
                  </a:lnTo>
                  <a:lnTo>
                    <a:pt x="394" y="2340"/>
                  </a:lnTo>
                  <a:lnTo>
                    <a:pt x="398" y="2340"/>
                  </a:lnTo>
                  <a:lnTo>
                    <a:pt x="402" y="2342"/>
                  </a:lnTo>
                  <a:lnTo>
                    <a:pt x="407" y="2345"/>
                  </a:lnTo>
                  <a:lnTo>
                    <a:pt x="422" y="2353"/>
                  </a:lnTo>
                  <a:lnTo>
                    <a:pt x="439" y="2366"/>
                  </a:lnTo>
                  <a:lnTo>
                    <a:pt x="462" y="2382"/>
                  </a:lnTo>
                  <a:lnTo>
                    <a:pt x="486" y="2402"/>
                  </a:lnTo>
                  <a:lnTo>
                    <a:pt x="512" y="2424"/>
                  </a:lnTo>
                  <a:lnTo>
                    <a:pt x="540" y="2448"/>
                  </a:lnTo>
                  <a:close/>
                  <a:moveTo>
                    <a:pt x="456" y="2303"/>
                  </a:moveTo>
                  <a:lnTo>
                    <a:pt x="483" y="2327"/>
                  </a:lnTo>
                  <a:lnTo>
                    <a:pt x="507" y="2350"/>
                  </a:lnTo>
                  <a:lnTo>
                    <a:pt x="528" y="2371"/>
                  </a:lnTo>
                  <a:lnTo>
                    <a:pt x="546" y="2391"/>
                  </a:lnTo>
                  <a:lnTo>
                    <a:pt x="561" y="2407"/>
                  </a:lnTo>
                  <a:lnTo>
                    <a:pt x="572" y="2421"/>
                  </a:lnTo>
                  <a:lnTo>
                    <a:pt x="575" y="2426"/>
                  </a:lnTo>
                  <a:lnTo>
                    <a:pt x="577" y="2431"/>
                  </a:lnTo>
                  <a:lnTo>
                    <a:pt x="578" y="2434"/>
                  </a:lnTo>
                  <a:lnTo>
                    <a:pt x="578" y="2436"/>
                  </a:lnTo>
                  <a:lnTo>
                    <a:pt x="576" y="2437"/>
                  </a:lnTo>
                  <a:lnTo>
                    <a:pt x="574" y="2437"/>
                  </a:lnTo>
                  <a:lnTo>
                    <a:pt x="570" y="2436"/>
                  </a:lnTo>
                  <a:lnTo>
                    <a:pt x="564" y="2433"/>
                  </a:lnTo>
                  <a:lnTo>
                    <a:pt x="550" y="2425"/>
                  </a:lnTo>
                  <a:lnTo>
                    <a:pt x="532" y="2413"/>
                  </a:lnTo>
                  <a:lnTo>
                    <a:pt x="512" y="2398"/>
                  </a:lnTo>
                  <a:lnTo>
                    <a:pt x="489" y="2379"/>
                  </a:lnTo>
                  <a:lnTo>
                    <a:pt x="464" y="2358"/>
                  </a:lnTo>
                  <a:lnTo>
                    <a:pt x="437" y="2335"/>
                  </a:lnTo>
                  <a:lnTo>
                    <a:pt x="411" y="2310"/>
                  </a:lnTo>
                  <a:lnTo>
                    <a:pt x="387" y="2287"/>
                  </a:lnTo>
                  <a:lnTo>
                    <a:pt x="366" y="2265"/>
                  </a:lnTo>
                  <a:lnTo>
                    <a:pt x="347" y="2245"/>
                  </a:lnTo>
                  <a:lnTo>
                    <a:pt x="332" y="2229"/>
                  </a:lnTo>
                  <a:lnTo>
                    <a:pt x="321" y="2214"/>
                  </a:lnTo>
                  <a:lnTo>
                    <a:pt x="318" y="2209"/>
                  </a:lnTo>
                  <a:lnTo>
                    <a:pt x="316" y="2204"/>
                  </a:lnTo>
                  <a:lnTo>
                    <a:pt x="315" y="2201"/>
                  </a:lnTo>
                  <a:lnTo>
                    <a:pt x="315" y="2199"/>
                  </a:lnTo>
                  <a:lnTo>
                    <a:pt x="317" y="2198"/>
                  </a:lnTo>
                  <a:lnTo>
                    <a:pt x="320" y="2198"/>
                  </a:lnTo>
                  <a:lnTo>
                    <a:pt x="324" y="2200"/>
                  </a:lnTo>
                  <a:lnTo>
                    <a:pt x="329" y="2202"/>
                  </a:lnTo>
                  <a:lnTo>
                    <a:pt x="344" y="2211"/>
                  </a:lnTo>
                  <a:lnTo>
                    <a:pt x="361" y="2223"/>
                  </a:lnTo>
                  <a:lnTo>
                    <a:pt x="381" y="2239"/>
                  </a:lnTo>
                  <a:lnTo>
                    <a:pt x="404" y="2257"/>
                  </a:lnTo>
                  <a:lnTo>
                    <a:pt x="430" y="2279"/>
                  </a:lnTo>
                  <a:lnTo>
                    <a:pt x="456" y="2303"/>
                  </a:lnTo>
                  <a:close/>
                  <a:moveTo>
                    <a:pt x="389" y="2165"/>
                  </a:moveTo>
                  <a:lnTo>
                    <a:pt x="413" y="2188"/>
                  </a:lnTo>
                  <a:lnTo>
                    <a:pt x="436" y="2211"/>
                  </a:lnTo>
                  <a:lnTo>
                    <a:pt x="457" y="2232"/>
                  </a:lnTo>
                  <a:lnTo>
                    <a:pt x="474" y="2251"/>
                  </a:lnTo>
                  <a:lnTo>
                    <a:pt x="488" y="2266"/>
                  </a:lnTo>
                  <a:lnTo>
                    <a:pt x="498" y="2279"/>
                  </a:lnTo>
                  <a:lnTo>
                    <a:pt x="501" y="2285"/>
                  </a:lnTo>
                  <a:lnTo>
                    <a:pt x="503" y="2289"/>
                  </a:lnTo>
                  <a:lnTo>
                    <a:pt x="505" y="2293"/>
                  </a:lnTo>
                  <a:lnTo>
                    <a:pt x="503" y="2295"/>
                  </a:lnTo>
                  <a:lnTo>
                    <a:pt x="502" y="2296"/>
                  </a:lnTo>
                  <a:lnTo>
                    <a:pt x="499" y="2296"/>
                  </a:lnTo>
                  <a:lnTo>
                    <a:pt x="496" y="2295"/>
                  </a:lnTo>
                  <a:lnTo>
                    <a:pt x="490" y="2292"/>
                  </a:lnTo>
                  <a:lnTo>
                    <a:pt x="477" y="2284"/>
                  </a:lnTo>
                  <a:lnTo>
                    <a:pt x="460" y="2273"/>
                  </a:lnTo>
                  <a:lnTo>
                    <a:pt x="441" y="2257"/>
                  </a:lnTo>
                  <a:lnTo>
                    <a:pt x="419" y="2240"/>
                  </a:lnTo>
                  <a:lnTo>
                    <a:pt x="394" y="2220"/>
                  </a:lnTo>
                  <a:lnTo>
                    <a:pt x="369" y="2197"/>
                  </a:lnTo>
                  <a:lnTo>
                    <a:pt x="344" y="2174"/>
                  </a:lnTo>
                  <a:lnTo>
                    <a:pt x="320" y="2150"/>
                  </a:lnTo>
                  <a:lnTo>
                    <a:pt x="299" y="2129"/>
                  </a:lnTo>
                  <a:lnTo>
                    <a:pt x="283" y="2111"/>
                  </a:lnTo>
                  <a:lnTo>
                    <a:pt x="269" y="2094"/>
                  </a:lnTo>
                  <a:lnTo>
                    <a:pt x="259" y="2081"/>
                  </a:lnTo>
                  <a:lnTo>
                    <a:pt x="255" y="2075"/>
                  </a:lnTo>
                  <a:lnTo>
                    <a:pt x="253" y="2072"/>
                  </a:lnTo>
                  <a:lnTo>
                    <a:pt x="253" y="2069"/>
                  </a:lnTo>
                  <a:lnTo>
                    <a:pt x="253" y="2067"/>
                  </a:lnTo>
                  <a:lnTo>
                    <a:pt x="254" y="2065"/>
                  </a:lnTo>
                  <a:lnTo>
                    <a:pt x="257" y="2065"/>
                  </a:lnTo>
                  <a:lnTo>
                    <a:pt x="262" y="2067"/>
                  </a:lnTo>
                  <a:lnTo>
                    <a:pt x="266" y="2069"/>
                  </a:lnTo>
                  <a:lnTo>
                    <a:pt x="280" y="2076"/>
                  </a:lnTo>
                  <a:lnTo>
                    <a:pt x="296" y="2089"/>
                  </a:lnTo>
                  <a:lnTo>
                    <a:pt x="316" y="2104"/>
                  </a:lnTo>
                  <a:lnTo>
                    <a:pt x="338" y="2122"/>
                  </a:lnTo>
                  <a:lnTo>
                    <a:pt x="362" y="2143"/>
                  </a:lnTo>
                  <a:lnTo>
                    <a:pt x="389" y="2165"/>
                  </a:lnTo>
                  <a:close/>
                  <a:moveTo>
                    <a:pt x="315" y="2068"/>
                  </a:moveTo>
                  <a:lnTo>
                    <a:pt x="291" y="2046"/>
                  </a:lnTo>
                  <a:lnTo>
                    <a:pt x="269" y="2024"/>
                  </a:lnTo>
                  <a:lnTo>
                    <a:pt x="249" y="2004"/>
                  </a:lnTo>
                  <a:lnTo>
                    <a:pt x="232" y="1985"/>
                  </a:lnTo>
                  <a:lnTo>
                    <a:pt x="219" y="1968"/>
                  </a:lnTo>
                  <a:lnTo>
                    <a:pt x="210" y="1956"/>
                  </a:lnTo>
                  <a:lnTo>
                    <a:pt x="207" y="1951"/>
                  </a:lnTo>
                  <a:lnTo>
                    <a:pt x="205" y="1946"/>
                  </a:lnTo>
                  <a:lnTo>
                    <a:pt x="205" y="1943"/>
                  </a:lnTo>
                  <a:lnTo>
                    <a:pt x="205" y="1941"/>
                  </a:lnTo>
                  <a:lnTo>
                    <a:pt x="206" y="1940"/>
                  </a:lnTo>
                  <a:lnTo>
                    <a:pt x="209" y="1940"/>
                  </a:lnTo>
                  <a:lnTo>
                    <a:pt x="212" y="1941"/>
                  </a:lnTo>
                  <a:lnTo>
                    <a:pt x="218" y="1944"/>
                  </a:lnTo>
                  <a:lnTo>
                    <a:pt x="230" y="1951"/>
                  </a:lnTo>
                  <a:lnTo>
                    <a:pt x="246" y="1963"/>
                  </a:lnTo>
                  <a:lnTo>
                    <a:pt x="265" y="1977"/>
                  </a:lnTo>
                  <a:lnTo>
                    <a:pt x="286" y="1995"/>
                  </a:lnTo>
                  <a:lnTo>
                    <a:pt x="309" y="2015"/>
                  </a:lnTo>
                  <a:lnTo>
                    <a:pt x="335" y="2037"/>
                  </a:lnTo>
                  <a:lnTo>
                    <a:pt x="358" y="2059"/>
                  </a:lnTo>
                  <a:lnTo>
                    <a:pt x="380" y="2081"/>
                  </a:lnTo>
                  <a:lnTo>
                    <a:pt x="400" y="2101"/>
                  </a:lnTo>
                  <a:lnTo>
                    <a:pt x="416" y="2118"/>
                  </a:lnTo>
                  <a:lnTo>
                    <a:pt x="430" y="2134"/>
                  </a:lnTo>
                  <a:lnTo>
                    <a:pt x="439" y="2147"/>
                  </a:lnTo>
                  <a:lnTo>
                    <a:pt x="442" y="2153"/>
                  </a:lnTo>
                  <a:lnTo>
                    <a:pt x="444" y="2156"/>
                  </a:lnTo>
                  <a:lnTo>
                    <a:pt x="445" y="2159"/>
                  </a:lnTo>
                  <a:lnTo>
                    <a:pt x="445" y="2161"/>
                  </a:lnTo>
                  <a:lnTo>
                    <a:pt x="443" y="2163"/>
                  </a:lnTo>
                  <a:lnTo>
                    <a:pt x="441" y="2163"/>
                  </a:lnTo>
                  <a:lnTo>
                    <a:pt x="436" y="2161"/>
                  </a:lnTo>
                  <a:lnTo>
                    <a:pt x="432" y="2159"/>
                  </a:lnTo>
                  <a:lnTo>
                    <a:pt x="419" y="2152"/>
                  </a:lnTo>
                  <a:lnTo>
                    <a:pt x="402" y="2140"/>
                  </a:lnTo>
                  <a:lnTo>
                    <a:pt x="383" y="2126"/>
                  </a:lnTo>
                  <a:lnTo>
                    <a:pt x="362" y="2110"/>
                  </a:lnTo>
                  <a:lnTo>
                    <a:pt x="339" y="2090"/>
                  </a:lnTo>
                  <a:lnTo>
                    <a:pt x="315" y="2068"/>
                  </a:lnTo>
                  <a:close/>
                  <a:moveTo>
                    <a:pt x="275" y="1947"/>
                  </a:moveTo>
                  <a:lnTo>
                    <a:pt x="252" y="1925"/>
                  </a:lnTo>
                  <a:lnTo>
                    <a:pt x="231" y="1904"/>
                  </a:lnTo>
                  <a:lnTo>
                    <a:pt x="212" y="1885"/>
                  </a:lnTo>
                  <a:lnTo>
                    <a:pt x="197" y="1867"/>
                  </a:lnTo>
                  <a:lnTo>
                    <a:pt x="184" y="1851"/>
                  </a:lnTo>
                  <a:lnTo>
                    <a:pt x="175" y="1839"/>
                  </a:lnTo>
                  <a:lnTo>
                    <a:pt x="173" y="1834"/>
                  </a:lnTo>
                  <a:lnTo>
                    <a:pt x="170" y="1829"/>
                  </a:lnTo>
                  <a:lnTo>
                    <a:pt x="169" y="1826"/>
                  </a:lnTo>
                  <a:lnTo>
                    <a:pt x="170" y="1824"/>
                  </a:lnTo>
                  <a:lnTo>
                    <a:pt x="171" y="1823"/>
                  </a:lnTo>
                  <a:lnTo>
                    <a:pt x="175" y="1823"/>
                  </a:lnTo>
                  <a:lnTo>
                    <a:pt x="178" y="1824"/>
                  </a:lnTo>
                  <a:lnTo>
                    <a:pt x="182" y="1826"/>
                  </a:lnTo>
                  <a:lnTo>
                    <a:pt x="195" y="1834"/>
                  </a:lnTo>
                  <a:lnTo>
                    <a:pt x="210" y="1845"/>
                  </a:lnTo>
                  <a:lnTo>
                    <a:pt x="229" y="1858"/>
                  </a:lnTo>
                  <a:lnTo>
                    <a:pt x="249" y="1875"/>
                  </a:lnTo>
                  <a:lnTo>
                    <a:pt x="271" y="1894"/>
                  </a:lnTo>
                  <a:lnTo>
                    <a:pt x="295" y="1915"/>
                  </a:lnTo>
                  <a:lnTo>
                    <a:pt x="317" y="1936"/>
                  </a:lnTo>
                  <a:lnTo>
                    <a:pt x="338" y="1957"/>
                  </a:lnTo>
                  <a:lnTo>
                    <a:pt x="357" y="1977"/>
                  </a:lnTo>
                  <a:lnTo>
                    <a:pt x="373" y="1995"/>
                  </a:lnTo>
                  <a:lnTo>
                    <a:pt x="385" y="2010"/>
                  </a:lnTo>
                  <a:lnTo>
                    <a:pt x="395" y="2022"/>
                  </a:lnTo>
                  <a:lnTo>
                    <a:pt x="398" y="2028"/>
                  </a:lnTo>
                  <a:lnTo>
                    <a:pt x="400" y="2032"/>
                  </a:lnTo>
                  <a:lnTo>
                    <a:pt x="401" y="2036"/>
                  </a:lnTo>
                  <a:lnTo>
                    <a:pt x="400" y="2037"/>
                  </a:lnTo>
                  <a:lnTo>
                    <a:pt x="399" y="2038"/>
                  </a:lnTo>
                  <a:lnTo>
                    <a:pt x="395" y="2038"/>
                  </a:lnTo>
                  <a:lnTo>
                    <a:pt x="392" y="2037"/>
                  </a:lnTo>
                  <a:lnTo>
                    <a:pt x="388" y="2036"/>
                  </a:lnTo>
                  <a:lnTo>
                    <a:pt x="374" y="2028"/>
                  </a:lnTo>
                  <a:lnTo>
                    <a:pt x="359" y="2017"/>
                  </a:lnTo>
                  <a:lnTo>
                    <a:pt x="341" y="2004"/>
                  </a:lnTo>
                  <a:lnTo>
                    <a:pt x="320" y="1987"/>
                  </a:lnTo>
                  <a:lnTo>
                    <a:pt x="298" y="1968"/>
                  </a:lnTo>
                  <a:lnTo>
                    <a:pt x="275" y="1947"/>
                  </a:lnTo>
                  <a:close/>
                  <a:moveTo>
                    <a:pt x="369" y="1920"/>
                  </a:moveTo>
                  <a:lnTo>
                    <a:pt x="368" y="1921"/>
                  </a:lnTo>
                  <a:lnTo>
                    <a:pt x="364" y="1921"/>
                  </a:lnTo>
                  <a:lnTo>
                    <a:pt x="361" y="1920"/>
                  </a:lnTo>
                  <a:lnTo>
                    <a:pt x="357" y="1919"/>
                  </a:lnTo>
                  <a:lnTo>
                    <a:pt x="345" y="1912"/>
                  </a:lnTo>
                  <a:lnTo>
                    <a:pt x="330" y="1901"/>
                  </a:lnTo>
                  <a:lnTo>
                    <a:pt x="313" y="1889"/>
                  </a:lnTo>
                  <a:lnTo>
                    <a:pt x="293" y="1872"/>
                  </a:lnTo>
                  <a:lnTo>
                    <a:pt x="272" y="1855"/>
                  </a:lnTo>
                  <a:lnTo>
                    <a:pt x="249" y="1834"/>
                  </a:lnTo>
                  <a:lnTo>
                    <a:pt x="227" y="1813"/>
                  </a:lnTo>
                  <a:lnTo>
                    <a:pt x="207" y="1793"/>
                  </a:lnTo>
                  <a:lnTo>
                    <a:pt x="189" y="1774"/>
                  </a:lnTo>
                  <a:lnTo>
                    <a:pt x="174" y="1757"/>
                  </a:lnTo>
                  <a:lnTo>
                    <a:pt x="162" y="1741"/>
                  </a:lnTo>
                  <a:lnTo>
                    <a:pt x="154" y="1729"/>
                  </a:lnTo>
                  <a:lnTo>
                    <a:pt x="151" y="1725"/>
                  </a:lnTo>
                  <a:lnTo>
                    <a:pt x="149" y="1720"/>
                  </a:lnTo>
                  <a:lnTo>
                    <a:pt x="148" y="1717"/>
                  </a:lnTo>
                  <a:lnTo>
                    <a:pt x="148" y="1716"/>
                  </a:lnTo>
                  <a:lnTo>
                    <a:pt x="151" y="1715"/>
                  </a:lnTo>
                  <a:lnTo>
                    <a:pt x="153" y="1715"/>
                  </a:lnTo>
                  <a:lnTo>
                    <a:pt x="156" y="1715"/>
                  </a:lnTo>
                  <a:lnTo>
                    <a:pt x="162" y="1717"/>
                  </a:lnTo>
                  <a:lnTo>
                    <a:pt x="173" y="1723"/>
                  </a:lnTo>
                  <a:lnTo>
                    <a:pt x="188" y="1734"/>
                  </a:lnTo>
                  <a:lnTo>
                    <a:pt x="206" y="1748"/>
                  </a:lnTo>
                  <a:lnTo>
                    <a:pt x="226" y="1763"/>
                  </a:lnTo>
                  <a:lnTo>
                    <a:pt x="246" y="1782"/>
                  </a:lnTo>
                  <a:lnTo>
                    <a:pt x="269" y="1802"/>
                  </a:lnTo>
                  <a:lnTo>
                    <a:pt x="291" y="1823"/>
                  </a:lnTo>
                  <a:lnTo>
                    <a:pt x="310" y="1844"/>
                  </a:lnTo>
                  <a:lnTo>
                    <a:pt x="329" y="1862"/>
                  </a:lnTo>
                  <a:lnTo>
                    <a:pt x="344" y="1879"/>
                  </a:lnTo>
                  <a:lnTo>
                    <a:pt x="356" y="1894"/>
                  </a:lnTo>
                  <a:lnTo>
                    <a:pt x="364" y="1907"/>
                  </a:lnTo>
                  <a:lnTo>
                    <a:pt x="367" y="1911"/>
                  </a:lnTo>
                  <a:lnTo>
                    <a:pt x="369" y="1915"/>
                  </a:lnTo>
                  <a:lnTo>
                    <a:pt x="369" y="1918"/>
                  </a:lnTo>
                  <a:lnTo>
                    <a:pt x="369" y="1920"/>
                  </a:lnTo>
                  <a:close/>
                  <a:moveTo>
                    <a:pt x="548" y="2108"/>
                  </a:moveTo>
                  <a:lnTo>
                    <a:pt x="524" y="2088"/>
                  </a:lnTo>
                  <a:lnTo>
                    <a:pt x="502" y="2067"/>
                  </a:lnTo>
                  <a:lnTo>
                    <a:pt x="484" y="2047"/>
                  </a:lnTo>
                  <a:lnTo>
                    <a:pt x="467" y="2029"/>
                  </a:lnTo>
                  <a:lnTo>
                    <a:pt x="455" y="2014"/>
                  </a:lnTo>
                  <a:lnTo>
                    <a:pt x="446" y="2000"/>
                  </a:lnTo>
                  <a:lnTo>
                    <a:pt x="443" y="1996"/>
                  </a:lnTo>
                  <a:lnTo>
                    <a:pt x="441" y="1992"/>
                  </a:lnTo>
                  <a:lnTo>
                    <a:pt x="441" y="1988"/>
                  </a:lnTo>
                  <a:lnTo>
                    <a:pt x="441" y="1986"/>
                  </a:lnTo>
                  <a:lnTo>
                    <a:pt x="442" y="1985"/>
                  </a:lnTo>
                  <a:lnTo>
                    <a:pt x="445" y="1985"/>
                  </a:lnTo>
                  <a:lnTo>
                    <a:pt x="448" y="1986"/>
                  </a:lnTo>
                  <a:lnTo>
                    <a:pt x="454" y="1988"/>
                  </a:lnTo>
                  <a:lnTo>
                    <a:pt x="466" y="1995"/>
                  </a:lnTo>
                  <a:lnTo>
                    <a:pt x="481" y="2006"/>
                  </a:lnTo>
                  <a:lnTo>
                    <a:pt x="500" y="2019"/>
                  </a:lnTo>
                  <a:lnTo>
                    <a:pt x="521" y="2036"/>
                  </a:lnTo>
                  <a:lnTo>
                    <a:pt x="544" y="2054"/>
                  </a:lnTo>
                  <a:lnTo>
                    <a:pt x="567" y="2075"/>
                  </a:lnTo>
                  <a:lnTo>
                    <a:pt x="591" y="2097"/>
                  </a:lnTo>
                  <a:lnTo>
                    <a:pt x="613" y="2118"/>
                  </a:lnTo>
                  <a:lnTo>
                    <a:pt x="631" y="2138"/>
                  </a:lnTo>
                  <a:lnTo>
                    <a:pt x="647" y="2156"/>
                  </a:lnTo>
                  <a:lnTo>
                    <a:pt x="660" y="2171"/>
                  </a:lnTo>
                  <a:lnTo>
                    <a:pt x="669" y="2184"/>
                  </a:lnTo>
                  <a:lnTo>
                    <a:pt x="672" y="2189"/>
                  </a:lnTo>
                  <a:lnTo>
                    <a:pt x="674" y="2193"/>
                  </a:lnTo>
                  <a:lnTo>
                    <a:pt x="676" y="2197"/>
                  </a:lnTo>
                  <a:lnTo>
                    <a:pt x="674" y="2199"/>
                  </a:lnTo>
                  <a:lnTo>
                    <a:pt x="673" y="2200"/>
                  </a:lnTo>
                  <a:lnTo>
                    <a:pt x="670" y="2200"/>
                  </a:lnTo>
                  <a:lnTo>
                    <a:pt x="667" y="2199"/>
                  </a:lnTo>
                  <a:lnTo>
                    <a:pt x="661" y="2197"/>
                  </a:lnTo>
                  <a:lnTo>
                    <a:pt x="649" y="2190"/>
                  </a:lnTo>
                  <a:lnTo>
                    <a:pt x="633" y="2179"/>
                  </a:lnTo>
                  <a:lnTo>
                    <a:pt x="615" y="2166"/>
                  </a:lnTo>
                  <a:lnTo>
                    <a:pt x="594" y="2149"/>
                  </a:lnTo>
                  <a:lnTo>
                    <a:pt x="571" y="2129"/>
                  </a:lnTo>
                  <a:lnTo>
                    <a:pt x="548" y="2108"/>
                  </a:lnTo>
                  <a:close/>
                  <a:moveTo>
                    <a:pt x="352" y="1812"/>
                  </a:moveTo>
                  <a:lnTo>
                    <a:pt x="351" y="1813"/>
                  </a:lnTo>
                  <a:lnTo>
                    <a:pt x="348" y="1813"/>
                  </a:lnTo>
                  <a:lnTo>
                    <a:pt x="345" y="1812"/>
                  </a:lnTo>
                  <a:lnTo>
                    <a:pt x="340" y="1809"/>
                  </a:lnTo>
                  <a:lnTo>
                    <a:pt x="329" y="1803"/>
                  </a:lnTo>
                  <a:lnTo>
                    <a:pt x="315" y="1793"/>
                  </a:lnTo>
                  <a:lnTo>
                    <a:pt x="297" y="1781"/>
                  </a:lnTo>
                  <a:lnTo>
                    <a:pt x="278" y="1765"/>
                  </a:lnTo>
                  <a:lnTo>
                    <a:pt x="259" y="1748"/>
                  </a:lnTo>
                  <a:lnTo>
                    <a:pt x="237" y="1728"/>
                  </a:lnTo>
                  <a:lnTo>
                    <a:pt x="216" y="1708"/>
                  </a:lnTo>
                  <a:lnTo>
                    <a:pt x="197" y="1688"/>
                  </a:lnTo>
                  <a:lnTo>
                    <a:pt x="179" y="1670"/>
                  </a:lnTo>
                  <a:lnTo>
                    <a:pt x="165" y="1654"/>
                  </a:lnTo>
                  <a:lnTo>
                    <a:pt x="154" y="1640"/>
                  </a:lnTo>
                  <a:lnTo>
                    <a:pt x="145" y="1627"/>
                  </a:lnTo>
                  <a:lnTo>
                    <a:pt x="143" y="1623"/>
                  </a:lnTo>
                  <a:lnTo>
                    <a:pt x="142" y="1619"/>
                  </a:lnTo>
                  <a:lnTo>
                    <a:pt x="141" y="1615"/>
                  </a:lnTo>
                  <a:lnTo>
                    <a:pt x="141" y="1613"/>
                  </a:lnTo>
                  <a:lnTo>
                    <a:pt x="143" y="1612"/>
                  </a:lnTo>
                  <a:lnTo>
                    <a:pt x="145" y="1612"/>
                  </a:lnTo>
                  <a:lnTo>
                    <a:pt x="148" y="1613"/>
                  </a:lnTo>
                  <a:lnTo>
                    <a:pt x="153" y="1615"/>
                  </a:lnTo>
                  <a:lnTo>
                    <a:pt x="165" y="1622"/>
                  </a:lnTo>
                  <a:lnTo>
                    <a:pt x="179" y="1631"/>
                  </a:lnTo>
                  <a:lnTo>
                    <a:pt x="196" y="1644"/>
                  </a:lnTo>
                  <a:lnTo>
                    <a:pt x="214" y="1659"/>
                  </a:lnTo>
                  <a:lnTo>
                    <a:pt x="234" y="1677"/>
                  </a:lnTo>
                  <a:lnTo>
                    <a:pt x="256" y="1697"/>
                  </a:lnTo>
                  <a:lnTo>
                    <a:pt x="277" y="1717"/>
                  </a:lnTo>
                  <a:lnTo>
                    <a:pt x="297" y="1737"/>
                  </a:lnTo>
                  <a:lnTo>
                    <a:pt x="314" y="1754"/>
                  </a:lnTo>
                  <a:lnTo>
                    <a:pt x="328" y="1771"/>
                  </a:lnTo>
                  <a:lnTo>
                    <a:pt x="339" y="1785"/>
                  </a:lnTo>
                  <a:lnTo>
                    <a:pt x="348" y="1797"/>
                  </a:lnTo>
                  <a:lnTo>
                    <a:pt x="350" y="1802"/>
                  </a:lnTo>
                  <a:lnTo>
                    <a:pt x="352" y="1806"/>
                  </a:lnTo>
                  <a:lnTo>
                    <a:pt x="352" y="1809"/>
                  </a:lnTo>
                  <a:lnTo>
                    <a:pt x="352" y="1812"/>
                  </a:lnTo>
                  <a:close/>
                  <a:moveTo>
                    <a:pt x="420" y="1875"/>
                  </a:moveTo>
                  <a:lnTo>
                    <a:pt x="422" y="1872"/>
                  </a:lnTo>
                  <a:lnTo>
                    <a:pt x="424" y="1872"/>
                  </a:lnTo>
                  <a:lnTo>
                    <a:pt x="428" y="1873"/>
                  </a:lnTo>
                  <a:lnTo>
                    <a:pt x="433" y="1876"/>
                  </a:lnTo>
                  <a:lnTo>
                    <a:pt x="445" y="1882"/>
                  </a:lnTo>
                  <a:lnTo>
                    <a:pt x="460" y="1892"/>
                  </a:lnTo>
                  <a:lnTo>
                    <a:pt x="478" y="1905"/>
                  </a:lnTo>
                  <a:lnTo>
                    <a:pt x="498" y="1922"/>
                  </a:lnTo>
                  <a:lnTo>
                    <a:pt x="520" y="1940"/>
                  </a:lnTo>
                  <a:lnTo>
                    <a:pt x="543" y="1961"/>
                  </a:lnTo>
                  <a:lnTo>
                    <a:pt x="565" y="1982"/>
                  </a:lnTo>
                  <a:lnTo>
                    <a:pt x="585" y="2001"/>
                  </a:lnTo>
                  <a:lnTo>
                    <a:pt x="604" y="2020"/>
                  </a:lnTo>
                  <a:lnTo>
                    <a:pt x="618" y="2037"/>
                  </a:lnTo>
                  <a:lnTo>
                    <a:pt x="630" y="2052"/>
                  </a:lnTo>
                  <a:lnTo>
                    <a:pt x="639" y="2064"/>
                  </a:lnTo>
                  <a:lnTo>
                    <a:pt x="642" y="2069"/>
                  </a:lnTo>
                  <a:lnTo>
                    <a:pt x="644" y="2073"/>
                  </a:lnTo>
                  <a:lnTo>
                    <a:pt x="645" y="2076"/>
                  </a:lnTo>
                  <a:lnTo>
                    <a:pt x="644" y="2079"/>
                  </a:lnTo>
                  <a:lnTo>
                    <a:pt x="642" y="2080"/>
                  </a:lnTo>
                  <a:lnTo>
                    <a:pt x="639" y="2080"/>
                  </a:lnTo>
                  <a:lnTo>
                    <a:pt x="636" y="2079"/>
                  </a:lnTo>
                  <a:lnTo>
                    <a:pt x="631" y="2078"/>
                  </a:lnTo>
                  <a:lnTo>
                    <a:pt x="619" y="2071"/>
                  </a:lnTo>
                  <a:lnTo>
                    <a:pt x="604" y="2061"/>
                  </a:lnTo>
                  <a:lnTo>
                    <a:pt x="586" y="2048"/>
                  </a:lnTo>
                  <a:lnTo>
                    <a:pt x="566" y="2032"/>
                  </a:lnTo>
                  <a:lnTo>
                    <a:pt x="544" y="2014"/>
                  </a:lnTo>
                  <a:lnTo>
                    <a:pt x="522" y="1994"/>
                  </a:lnTo>
                  <a:lnTo>
                    <a:pt x="499" y="1973"/>
                  </a:lnTo>
                  <a:lnTo>
                    <a:pt x="479" y="1953"/>
                  </a:lnTo>
                  <a:lnTo>
                    <a:pt x="460" y="1933"/>
                  </a:lnTo>
                  <a:lnTo>
                    <a:pt x="446" y="1916"/>
                  </a:lnTo>
                  <a:lnTo>
                    <a:pt x="434" y="1901"/>
                  </a:lnTo>
                  <a:lnTo>
                    <a:pt x="425" y="1889"/>
                  </a:lnTo>
                  <a:lnTo>
                    <a:pt x="422" y="1883"/>
                  </a:lnTo>
                  <a:lnTo>
                    <a:pt x="421" y="1879"/>
                  </a:lnTo>
                  <a:lnTo>
                    <a:pt x="420" y="1877"/>
                  </a:lnTo>
                  <a:lnTo>
                    <a:pt x="420" y="1875"/>
                  </a:lnTo>
                  <a:close/>
                  <a:moveTo>
                    <a:pt x="348" y="1709"/>
                  </a:moveTo>
                  <a:lnTo>
                    <a:pt x="347" y="1710"/>
                  </a:lnTo>
                  <a:lnTo>
                    <a:pt x="344" y="1710"/>
                  </a:lnTo>
                  <a:lnTo>
                    <a:pt x="340" y="1709"/>
                  </a:lnTo>
                  <a:lnTo>
                    <a:pt x="336" y="1708"/>
                  </a:lnTo>
                  <a:lnTo>
                    <a:pt x="326" y="1701"/>
                  </a:lnTo>
                  <a:lnTo>
                    <a:pt x="312" y="1693"/>
                  </a:lnTo>
                  <a:lnTo>
                    <a:pt x="295" y="1680"/>
                  </a:lnTo>
                  <a:lnTo>
                    <a:pt x="277" y="1665"/>
                  </a:lnTo>
                  <a:lnTo>
                    <a:pt x="257" y="1648"/>
                  </a:lnTo>
                  <a:lnTo>
                    <a:pt x="237" y="1630"/>
                  </a:lnTo>
                  <a:lnTo>
                    <a:pt x="217" y="1610"/>
                  </a:lnTo>
                  <a:lnTo>
                    <a:pt x="198" y="1591"/>
                  </a:lnTo>
                  <a:lnTo>
                    <a:pt x="182" y="1573"/>
                  </a:lnTo>
                  <a:lnTo>
                    <a:pt x="168" y="1558"/>
                  </a:lnTo>
                  <a:lnTo>
                    <a:pt x="158" y="1544"/>
                  </a:lnTo>
                  <a:lnTo>
                    <a:pt x="151" y="1533"/>
                  </a:lnTo>
                  <a:lnTo>
                    <a:pt x="147" y="1528"/>
                  </a:lnTo>
                  <a:lnTo>
                    <a:pt x="146" y="1524"/>
                  </a:lnTo>
                  <a:lnTo>
                    <a:pt x="145" y="1520"/>
                  </a:lnTo>
                  <a:lnTo>
                    <a:pt x="146" y="1518"/>
                  </a:lnTo>
                  <a:lnTo>
                    <a:pt x="147" y="1517"/>
                  </a:lnTo>
                  <a:lnTo>
                    <a:pt x="151" y="1517"/>
                  </a:lnTo>
                  <a:lnTo>
                    <a:pt x="154" y="1518"/>
                  </a:lnTo>
                  <a:lnTo>
                    <a:pt x="158" y="1519"/>
                  </a:lnTo>
                  <a:lnTo>
                    <a:pt x="169" y="1526"/>
                  </a:lnTo>
                  <a:lnTo>
                    <a:pt x="182" y="1535"/>
                  </a:lnTo>
                  <a:lnTo>
                    <a:pt x="199" y="1547"/>
                  </a:lnTo>
                  <a:lnTo>
                    <a:pt x="217" y="1562"/>
                  </a:lnTo>
                  <a:lnTo>
                    <a:pt x="237" y="1579"/>
                  </a:lnTo>
                  <a:lnTo>
                    <a:pt x="256" y="1598"/>
                  </a:lnTo>
                  <a:lnTo>
                    <a:pt x="276" y="1617"/>
                  </a:lnTo>
                  <a:lnTo>
                    <a:pt x="295" y="1636"/>
                  </a:lnTo>
                  <a:lnTo>
                    <a:pt x="312" y="1654"/>
                  </a:lnTo>
                  <a:lnTo>
                    <a:pt x="326" y="1669"/>
                  </a:lnTo>
                  <a:lnTo>
                    <a:pt x="337" y="1684"/>
                  </a:lnTo>
                  <a:lnTo>
                    <a:pt x="344" y="1695"/>
                  </a:lnTo>
                  <a:lnTo>
                    <a:pt x="347" y="1700"/>
                  </a:lnTo>
                  <a:lnTo>
                    <a:pt x="348" y="1704"/>
                  </a:lnTo>
                  <a:lnTo>
                    <a:pt x="349" y="1707"/>
                  </a:lnTo>
                  <a:lnTo>
                    <a:pt x="348" y="1709"/>
                  </a:lnTo>
                  <a:close/>
                  <a:moveTo>
                    <a:pt x="531" y="1851"/>
                  </a:moveTo>
                  <a:lnTo>
                    <a:pt x="553" y="1872"/>
                  </a:lnTo>
                  <a:lnTo>
                    <a:pt x="572" y="1891"/>
                  </a:lnTo>
                  <a:lnTo>
                    <a:pt x="589" y="1910"/>
                  </a:lnTo>
                  <a:lnTo>
                    <a:pt x="604" y="1926"/>
                  </a:lnTo>
                  <a:lnTo>
                    <a:pt x="616" y="1941"/>
                  </a:lnTo>
                  <a:lnTo>
                    <a:pt x="624" y="1953"/>
                  </a:lnTo>
                  <a:lnTo>
                    <a:pt x="626" y="1957"/>
                  </a:lnTo>
                  <a:lnTo>
                    <a:pt x="628" y="1962"/>
                  </a:lnTo>
                  <a:lnTo>
                    <a:pt x="628" y="1965"/>
                  </a:lnTo>
                  <a:lnTo>
                    <a:pt x="628" y="1967"/>
                  </a:lnTo>
                  <a:lnTo>
                    <a:pt x="627" y="1968"/>
                  </a:lnTo>
                  <a:lnTo>
                    <a:pt x="624" y="1968"/>
                  </a:lnTo>
                  <a:lnTo>
                    <a:pt x="620" y="1967"/>
                  </a:lnTo>
                  <a:lnTo>
                    <a:pt x="616" y="1966"/>
                  </a:lnTo>
                  <a:lnTo>
                    <a:pt x="604" y="1960"/>
                  </a:lnTo>
                  <a:lnTo>
                    <a:pt x="589" y="1950"/>
                  </a:lnTo>
                  <a:lnTo>
                    <a:pt x="572" y="1937"/>
                  </a:lnTo>
                  <a:lnTo>
                    <a:pt x="553" y="1922"/>
                  </a:lnTo>
                  <a:lnTo>
                    <a:pt x="532" y="1904"/>
                  </a:lnTo>
                  <a:lnTo>
                    <a:pt x="510" y="1885"/>
                  </a:lnTo>
                  <a:lnTo>
                    <a:pt x="489" y="1865"/>
                  </a:lnTo>
                  <a:lnTo>
                    <a:pt x="469" y="1845"/>
                  </a:lnTo>
                  <a:lnTo>
                    <a:pt x="452" y="1827"/>
                  </a:lnTo>
                  <a:lnTo>
                    <a:pt x="437" y="1811"/>
                  </a:lnTo>
                  <a:lnTo>
                    <a:pt x="426" y="1796"/>
                  </a:lnTo>
                  <a:lnTo>
                    <a:pt x="417" y="1784"/>
                  </a:lnTo>
                  <a:lnTo>
                    <a:pt x="415" y="1779"/>
                  </a:lnTo>
                  <a:lnTo>
                    <a:pt x="413" y="1775"/>
                  </a:lnTo>
                  <a:lnTo>
                    <a:pt x="413" y="1772"/>
                  </a:lnTo>
                  <a:lnTo>
                    <a:pt x="413" y="1770"/>
                  </a:lnTo>
                  <a:lnTo>
                    <a:pt x="415" y="1769"/>
                  </a:lnTo>
                  <a:lnTo>
                    <a:pt x="417" y="1769"/>
                  </a:lnTo>
                  <a:lnTo>
                    <a:pt x="422" y="1769"/>
                  </a:lnTo>
                  <a:lnTo>
                    <a:pt x="426" y="1771"/>
                  </a:lnTo>
                  <a:lnTo>
                    <a:pt x="437" y="1776"/>
                  </a:lnTo>
                  <a:lnTo>
                    <a:pt x="452" y="1786"/>
                  </a:lnTo>
                  <a:lnTo>
                    <a:pt x="469" y="1800"/>
                  </a:lnTo>
                  <a:lnTo>
                    <a:pt x="488" y="1815"/>
                  </a:lnTo>
                  <a:lnTo>
                    <a:pt x="509" y="1833"/>
                  </a:lnTo>
                  <a:lnTo>
                    <a:pt x="531" y="1851"/>
                  </a:lnTo>
                  <a:close/>
                  <a:moveTo>
                    <a:pt x="358" y="1613"/>
                  </a:moveTo>
                  <a:lnTo>
                    <a:pt x="356" y="1614"/>
                  </a:lnTo>
                  <a:lnTo>
                    <a:pt x="353" y="1614"/>
                  </a:lnTo>
                  <a:lnTo>
                    <a:pt x="350" y="1614"/>
                  </a:lnTo>
                  <a:lnTo>
                    <a:pt x="346" y="1612"/>
                  </a:lnTo>
                  <a:lnTo>
                    <a:pt x="336" y="1606"/>
                  </a:lnTo>
                  <a:lnTo>
                    <a:pt x="323" y="1598"/>
                  </a:lnTo>
                  <a:lnTo>
                    <a:pt x="306" y="1587"/>
                  </a:lnTo>
                  <a:lnTo>
                    <a:pt x="289" y="1572"/>
                  </a:lnTo>
                  <a:lnTo>
                    <a:pt x="270" y="1556"/>
                  </a:lnTo>
                  <a:lnTo>
                    <a:pt x="250" y="1538"/>
                  </a:lnTo>
                  <a:lnTo>
                    <a:pt x="231" y="1519"/>
                  </a:lnTo>
                  <a:lnTo>
                    <a:pt x="213" y="1501"/>
                  </a:lnTo>
                  <a:lnTo>
                    <a:pt x="198" y="1484"/>
                  </a:lnTo>
                  <a:lnTo>
                    <a:pt x="185" y="1469"/>
                  </a:lnTo>
                  <a:lnTo>
                    <a:pt x="175" y="1454"/>
                  </a:lnTo>
                  <a:lnTo>
                    <a:pt x="167" y="1443"/>
                  </a:lnTo>
                  <a:lnTo>
                    <a:pt x="165" y="1439"/>
                  </a:lnTo>
                  <a:lnTo>
                    <a:pt x="164" y="1435"/>
                  </a:lnTo>
                  <a:lnTo>
                    <a:pt x="163" y="1432"/>
                  </a:lnTo>
                  <a:lnTo>
                    <a:pt x="164" y="1430"/>
                  </a:lnTo>
                  <a:lnTo>
                    <a:pt x="165" y="1429"/>
                  </a:lnTo>
                  <a:lnTo>
                    <a:pt x="167" y="1429"/>
                  </a:lnTo>
                  <a:lnTo>
                    <a:pt x="170" y="1430"/>
                  </a:lnTo>
                  <a:lnTo>
                    <a:pt x="175" y="1431"/>
                  </a:lnTo>
                  <a:lnTo>
                    <a:pt x="186" y="1437"/>
                  </a:lnTo>
                  <a:lnTo>
                    <a:pt x="199" y="1445"/>
                  </a:lnTo>
                  <a:lnTo>
                    <a:pt x="214" y="1458"/>
                  </a:lnTo>
                  <a:lnTo>
                    <a:pt x="232" y="1472"/>
                  </a:lnTo>
                  <a:lnTo>
                    <a:pt x="251" y="1487"/>
                  </a:lnTo>
                  <a:lnTo>
                    <a:pt x="270" y="1506"/>
                  </a:lnTo>
                  <a:lnTo>
                    <a:pt x="289" y="1525"/>
                  </a:lnTo>
                  <a:lnTo>
                    <a:pt x="307" y="1542"/>
                  </a:lnTo>
                  <a:lnTo>
                    <a:pt x="323" y="1560"/>
                  </a:lnTo>
                  <a:lnTo>
                    <a:pt x="336" y="1576"/>
                  </a:lnTo>
                  <a:lnTo>
                    <a:pt x="346" y="1589"/>
                  </a:lnTo>
                  <a:lnTo>
                    <a:pt x="353" y="1600"/>
                  </a:lnTo>
                  <a:lnTo>
                    <a:pt x="356" y="1604"/>
                  </a:lnTo>
                  <a:lnTo>
                    <a:pt x="358" y="1609"/>
                  </a:lnTo>
                  <a:lnTo>
                    <a:pt x="358" y="1611"/>
                  </a:lnTo>
                  <a:lnTo>
                    <a:pt x="358" y="1613"/>
                  </a:lnTo>
                  <a:close/>
                  <a:moveTo>
                    <a:pt x="625" y="1861"/>
                  </a:moveTo>
                  <a:lnTo>
                    <a:pt x="624" y="1862"/>
                  </a:lnTo>
                  <a:lnTo>
                    <a:pt x="621" y="1862"/>
                  </a:lnTo>
                  <a:lnTo>
                    <a:pt x="617" y="1862"/>
                  </a:lnTo>
                  <a:lnTo>
                    <a:pt x="614" y="1860"/>
                  </a:lnTo>
                  <a:lnTo>
                    <a:pt x="602" y="1855"/>
                  </a:lnTo>
                  <a:lnTo>
                    <a:pt x="588" y="1846"/>
                  </a:lnTo>
                  <a:lnTo>
                    <a:pt x="572" y="1834"/>
                  </a:lnTo>
                  <a:lnTo>
                    <a:pt x="553" y="1819"/>
                  </a:lnTo>
                  <a:lnTo>
                    <a:pt x="533" y="1802"/>
                  </a:lnTo>
                  <a:lnTo>
                    <a:pt x="512" y="1783"/>
                  </a:lnTo>
                  <a:lnTo>
                    <a:pt x="491" y="1764"/>
                  </a:lnTo>
                  <a:lnTo>
                    <a:pt x="473" y="1745"/>
                  </a:lnTo>
                  <a:lnTo>
                    <a:pt x="456" y="1728"/>
                  </a:lnTo>
                  <a:lnTo>
                    <a:pt x="443" y="1711"/>
                  </a:lnTo>
                  <a:lnTo>
                    <a:pt x="432" y="1697"/>
                  </a:lnTo>
                  <a:lnTo>
                    <a:pt x="424" y="1686"/>
                  </a:lnTo>
                  <a:lnTo>
                    <a:pt x="421" y="1680"/>
                  </a:lnTo>
                  <a:lnTo>
                    <a:pt x="420" y="1677"/>
                  </a:lnTo>
                  <a:lnTo>
                    <a:pt x="420" y="1674"/>
                  </a:lnTo>
                  <a:lnTo>
                    <a:pt x="420" y="1672"/>
                  </a:lnTo>
                  <a:lnTo>
                    <a:pt x="422" y="1670"/>
                  </a:lnTo>
                  <a:lnTo>
                    <a:pt x="424" y="1670"/>
                  </a:lnTo>
                  <a:lnTo>
                    <a:pt x="427" y="1670"/>
                  </a:lnTo>
                  <a:lnTo>
                    <a:pt x="432" y="1673"/>
                  </a:lnTo>
                  <a:lnTo>
                    <a:pt x="443" y="1678"/>
                  </a:lnTo>
                  <a:lnTo>
                    <a:pt x="457" y="1688"/>
                  </a:lnTo>
                  <a:lnTo>
                    <a:pt x="474" y="1699"/>
                  </a:lnTo>
                  <a:lnTo>
                    <a:pt x="492" y="1715"/>
                  </a:lnTo>
                  <a:lnTo>
                    <a:pt x="511" y="1731"/>
                  </a:lnTo>
                  <a:lnTo>
                    <a:pt x="532" y="1750"/>
                  </a:lnTo>
                  <a:lnTo>
                    <a:pt x="553" y="1769"/>
                  </a:lnTo>
                  <a:lnTo>
                    <a:pt x="572" y="1789"/>
                  </a:lnTo>
                  <a:lnTo>
                    <a:pt x="588" y="1806"/>
                  </a:lnTo>
                  <a:lnTo>
                    <a:pt x="603" y="1822"/>
                  </a:lnTo>
                  <a:lnTo>
                    <a:pt x="614" y="1836"/>
                  </a:lnTo>
                  <a:lnTo>
                    <a:pt x="621" y="1847"/>
                  </a:lnTo>
                  <a:lnTo>
                    <a:pt x="624" y="1853"/>
                  </a:lnTo>
                  <a:lnTo>
                    <a:pt x="625" y="1856"/>
                  </a:lnTo>
                  <a:lnTo>
                    <a:pt x="626" y="1859"/>
                  </a:lnTo>
                  <a:lnTo>
                    <a:pt x="625" y="1861"/>
                  </a:lnTo>
                  <a:close/>
                  <a:moveTo>
                    <a:pt x="379" y="1524"/>
                  </a:moveTo>
                  <a:lnTo>
                    <a:pt x="378" y="1525"/>
                  </a:lnTo>
                  <a:lnTo>
                    <a:pt x="376" y="1525"/>
                  </a:lnTo>
                  <a:lnTo>
                    <a:pt x="372" y="1525"/>
                  </a:lnTo>
                  <a:lnTo>
                    <a:pt x="368" y="1523"/>
                  </a:lnTo>
                  <a:lnTo>
                    <a:pt x="358" y="1518"/>
                  </a:lnTo>
                  <a:lnTo>
                    <a:pt x="345" y="1509"/>
                  </a:lnTo>
                  <a:lnTo>
                    <a:pt x="330" y="1498"/>
                  </a:lnTo>
                  <a:lnTo>
                    <a:pt x="313" y="1485"/>
                  </a:lnTo>
                  <a:lnTo>
                    <a:pt x="295" y="1470"/>
                  </a:lnTo>
                  <a:lnTo>
                    <a:pt x="276" y="1452"/>
                  </a:lnTo>
                  <a:lnTo>
                    <a:pt x="257" y="1433"/>
                  </a:lnTo>
                  <a:lnTo>
                    <a:pt x="241" y="1417"/>
                  </a:lnTo>
                  <a:lnTo>
                    <a:pt x="226" y="1400"/>
                  </a:lnTo>
                  <a:lnTo>
                    <a:pt x="213" y="1385"/>
                  </a:lnTo>
                  <a:lnTo>
                    <a:pt x="203" y="1371"/>
                  </a:lnTo>
                  <a:lnTo>
                    <a:pt x="197" y="1362"/>
                  </a:lnTo>
                  <a:lnTo>
                    <a:pt x="195" y="1357"/>
                  </a:lnTo>
                  <a:lnTo>
                    <a:pt x="194" y="1353"/>
                  </a:lnTo>
                  <a:lnTo>
                    <a:pt x="192" y="1350"/>
                  </a:lnTo>
                  <a:lnTo>
                    <a:pt x="194" y="1348"/>
                  </a:lnTo>
                  <a:lnTo>
                    <a:pt x="195" y="1347"/>
                  </a:lnTo>
                  <a:lnTo>
                    <a:pt x="197" y="1347"/>
                  </a:lnTo>
                  <a:lnTo>
                    <a:pt x="200" y="1347"/>
                  </a:lnTo>
                  <a:lnTo>
                    <a:pt x="205" y="1349"/>
                  </a:lnTo>
                  <a:lnTo>
                    <a:pt x="214" y="1354"/>
                  </a:lnTo>
                  <a:lnTo>
                    <a:pt x="228" y="1363"/>
                  </a:lnTo>
                  <a:lnTo>
                    <a:pt x="242" y="1374"/>
                  </a:lnTo>
                  <a:lnTo>
                    <a:pt x="259" y="1387"/>
                  </a:lnTo>
                  <a:lnTo>
                    <a:pt x="277" y="1402"/>
                  </a:lnTo>
                  <a:lnTo>
                    <a:pt x="296" y="1420"/>
                  </a:lnTo>
                  <a:lnTo>
                    <a:pt x="315" y="1438"/>
                  </a:lnTo>
                  <a:lnTo>
                    <a:pt x="331" y="1455"/>
                  </a:lnTo>
                  <a:lnTo>
                    <a:pt x="346" y="1472"/>
                  </a:lnTo>
                  <a:lnTo>
                    <a:pt x="359" y="1487"/>
                  </a:lnTo>
                  <a:lnTo>
                    <a:pt x="369" y="1501"/>
                  </a:lnTo>
                  <a:lnTo>
                    <a:pt x="376" y="1510"/>
                  </a:lnTo>
                  <a:lnTo>
                    <a:pt x="378" y="1515"/>
                  </a:lnTo>
                  <a:lnTo>
                    <a:pt x="379" y="1519"/>
                  </a:lnTo>
                  <a:lnTo>
                    <a:pt x="380" y="1522"/>
                  </a:lnTo>
                  <a:lnTo>
                    <a:pt x="379" y="1524"/>
                  </a:lnTo>
                  <a:close/>
                  <a:moveTo>
                    <a:pt x="636" y="1763"/>
                  </a:moveTo>
                  <a:lnTo>
                    <a:pt x="635" y="1764"/>
                  </a:lnTo>
                  <a:lnTo>
                    <a:pt x="633" y="1764"/>
                  </a:lnTo>
                  <a:lnTo>
                    <a:pt x="628" y="1763"/>
                  </a:lnTo>
                  <a:lnTo>
                    <a:pt x="625" y="1762"/>
                  </a:lnTo>
                  <a:lnTo>
                    <a:pt x="614" y="1757"/>
                  </a:lnTo>
                  <a:lnTo>
                    <a:pt x="599" y="1748"/>
                  </a:lnTo>
                  <a:lnTo>
                    <a:pt x="584" y="1737"/>
                  </a:lnTo>
                  <a:lnTo>
                    <a:pt x="566" y="1722"/>
                  </a:lnTo>
                  <a:lnTo>
                    <a:pt x="548" y="1707"/>
                  </a:lnTo>
                  <a:lnTo>
                    <a:pt x="527" y="1688"/>
                  </a:lnTo>
                  <a:lnTo>
                    <a:pt x="507" y="1669"/>
                  </a:lnTo>
                  <a:lnTo>
                    <a:pt x="489" y="1652"/>
                  </a:lnTo>
                  <a:lnTo>
                    <a:pt x="474" y="1634"/>
                  </a:lnTo>
                  <a:lnTo>
                    <a:pt x="460" y="1619"/>
                  </a:lnTo>
                  <a:lnTo>
                    <a:pt x="449" y="1605"/>
                  </a:lnTo>
                  <a:lnTo>
                    <a:pt x="443" y="1593"/>
                  </a:lnTo>
                  <a:lnTo>
                    <a:pt x="441" y="1589"/>
                  </a:lnTo>
                  <a:lnTo>
                    <a:pt x="438" y="1585"/>
                  </a:lnTo>
                  <a:lnTo>
                    <a:pt x="438" y="1582"/>
                  </a:lnTo>
                  <a:lnTo>
                    <a:pt x="438" y="1580"/>
                  </a:lnTo>
                  <a:lnTo>
                    <a:pt x="441" y="1579"/>
                  </a:lnTo>
                  <a:lnTo>
                    <a:pt x="443" y="1579"/>
                  </a:lnTo>
                  <a:lnTo>
                    <a:pt x="446" y="1579"/>
                  </a:lnTo>
                  <a:lnTo>
                    <a:pt x="451" y="1581"/>
                  </a:lnTo>
                  <a:lnTo>
                    <a:pt x="462" y="1587"/>
                  </a:lnTo>
                  <a:lnTo>
                    <a:pt x="475" y="1595"/>
                  </a:lnTo>
                  <a:lnTo>
                    <a:pt x="491" y="1606"/>
                  </a:lnTo>
                  <a:lnTo>
                    <a:pt x="509" y="1621"/>
                  </a:lnTo>
                  <a:lnTo>
                    <a:pt x="528" y="1636"/>
                  </a:lnTo>
                  <a:lnTo>
                    <a:pt x="548" y="1655"/>
                  </a:lnTo>
                  <a:lnTo>
                    <a:pt x="567" y="1674"/>
                  </a:lnTo>
                  <a:lnTo>
                    <a:pt x="585" y="1691"/>
                  </a:lnTo>
                  <a:lnTo>
                    <a:pt x="601" y="1709"/>
                  </a:lnTo>
                  <a:lnTo>
                    <a:pt x="615" y="1725"/>
                  </a:lnTo>
                  <a:lnTo>
                    <a:pt x="625" y="1738"/>
                  </a:lnTo>
                  <a:lnTo>
                    <a:pt x="633" y="1749"/>
                  </a:lnTo>
                  <a:lnTo>
                    <a:pt x="635" y="1753"/>
                  </a:lnTo>
                  <a:lnTo>
                    <a:pt x="636" y="1758"/>
                  </a:lnTo>
                  <a:lnTo>
                    <a:pt x="637" y="1761"/>
                  </a:lnTo>
                  <a:lnTo>
                    <a:pt x="636" y="1763"/>
                  </a:lnTo>
                  <a:close/>
                  <a:moveTo>
                    <a:pt x="181" y="1219"/>
                  </a:moveTo>
                  <a:lnTo>
                    <a:pt x="179" y="1220"/>
                  </a:lnTo>
                  <a:lnTo>
                    <a:pt x="177" y="1220"/>
                  </a:lnTo>
                  <a:lnTo>
                    <a:pt x="175" y="1220"/>
                  </a:lnTo>
                  <a:lnTo>
                    <a:pt x="170" y="1219"/>
                  </a:lnTo>
                  <a:lnTo>
                    <a:pt x="162" y="1214"/>
                  </a:lnTo>
                  <a:lnTo>
                    <a:pt x="149" y="1206"/>
                  </a:lnTo>
                  <a:lnTo>
                    <a:pt x="136" y="1196"/>
                  </a:lnTo>
                  <a:lnTo>
                    <a:pt x="121" y="1184"/>
                  </a:lnTo>
                  <a:lnTo>
                    <a:pt x="105" y="1170"/>
                  </a:lnTo>
                  <a:lnTo>
                    <a:pt x="88" y="1153"/>
                  </a:lnTo>
                  <a:lnTo>
                    <a:pt x="71" y="1136"/>
                  </a:lnTo>
                  <a:lnTo>
                    <a:pt x="56" y="1121"/>
                  </a:lnTo>
                  <a:lnTo>
                    <a:pt x="42" y="1106"/>
                  </a:lnTo>
                  <a:lnTo>
                    <a:pt x="31" y="1091"/>
                  </a:lnTo>
                  <a:lnTo>
                    <a:pt x="23" y="1079"/>
                  </a:lnTo>
                  <a:lnTo>
                    <a:pt x="16" y="1069"/>
                  </a:lnTo>
                  <a:lnTo>
                    <a:pt x="14" y="1065"/>
                  </a:lnTo>
                  <a:lnTo>
                    <a:pt x="13" y="1061"/>
                  </a:lnTo>
                  <a:lnTo>
                    <a:pt x="13" y="1059"/>
                  </a:lnTo>
                  <a:lnTo>
                    <a:pt x="13" y="1057"/>
                  </a:lnTo>
                  <a:lnTo>
                    <a:pt x="15" y="1056"/>
                  </a:lnTo>
                  <a:lnTo>
                    <a:pt x="17" y="1056"/>
                  </a:lnTo>
                  <a:lnTo>
                    <a:pt x="19" y="1056"/>
                  </a:lnTo>
                  <a:lnTo>
                    <a:pt x="24" y="1057"/>
                  </a:lnTo>
                  <a:lnTo>
                    <a:pt x="32" y="1063"/>
                  </a:lnTo>
                  <a:lnTo>
                    <a:pt x="45" y="1070"/>
                  </a:lnTo>
                  <a:lnTo>
                    <a:pt x="58" y="1080"/>
                  </a:lnTo>
                  <a:lnTo>
                    <a:pt x="73" y="1092"/>
                  </a:lnTo>
                  <a:lnTo>
                    <a:pt x="89" y="1107"/>
                  </a:lnTo>
                  <a:lnTo>
                    <a:pt x="106" y="1123"/>
                  </a:lnTo>
                  <a:lnTo>
                    <a:pt x="123" y="1140"/>
                  </a:lnTo>
                  <a:lnTo>
                    <a:pt x="138" y="1156"/>
                  </a:lnTo>
                  <a:lnTo>
                    <a:pt x="152" y="1171"/>
                  </a:lnTo>
                  <a:lnTo>
                    <a:pt x="163" y="1185"/>
                  </a:lnTo>
                  <a:lnTo>
                    <a:pt x="171" y="1197"/>
                  </a:lnTo>
                  <a:lnTo>
                    <a:pt x="178" y="1207"/>
                  </a:lnTo>
                  <a:lnTo>
                    <a:pt x="180" y="1211"/>
                  </a:lnTo>
                  <a:lnTo>
                    <a:pt x="181" y="1215"/>
                  </a:lnTo>
                  <a:lnTo>
                    <a:pt x="181" y="1217"/>
                  </a:lnTo>
                  <a:lnTo>
                    <a:pt x="181" y="1219"/>
                  </a:lnTo>
                  <a:close/>
                  <a:moveTo>
                    <a:pt x="413" y="1440"/>
                  </a:moveTo>
                  <a:lnTo>
                    <a:pt x="412" y="1441"/>
                  </a:lnTo>
                  <a:lnTo>
                    <a:pt x="410" y="1442"/>
                  </a:lnTo>
                  <a:lnTo>
                    <a:pt x="406" y="1441"/>
                  </a:lnTo>
                  <a:lnTo>
                    <a:pt x="402" y="1440"/>
                  </a:lnTo>
                  <a:lnTo>
                    <a:pt x="392" y="1434"/>
                  </a:lnTo>
                  <a:lnTo>
                    <a:pt x="380" y="1427"/>
                  </a:lnTo>
                  <a:lnTo>
                    <a:pt x="366" y="1417"/>
                  </a:lnTo>
                  <a:lnTo>
                    <a:pt x="349" y="1403"/>
                  </a:lnTo>
                  <a:lnTo>
                    <a:pt x="332" y="1389"/>
                  </a:lnTo>
                  <a:lnTo>
                    <a:pt x="314" y="1373"/>
                  </a:lnTo>
                  <a:lnTo>
                    <a:pt x="296" y="1355"/>
                  </a:lnTo>
                  <a:lnTo>
                    <a:pt x="281" y="1337"/>
                  </a:lnTo>
                  <a:lnTo>
                    <a:pt x="266" y="1322"/>
                  </a:lnTo>
                  <a:lnTo>
                    <a:pt x="254" y="1307"/>
                  </a:lnTo>
                  <a:lnTo>
                    <a:pt x="244" y="1295"/>
                  </a:lnTo>
                  <a:lnTo>
                    <a:pt x="239" y="1284"/>
                  </a:lnTo>
                  <a:lnTo>
                    <a:pt x="237" y="1280"/>
                  </a:lnTo>
                  <a:lnTo>
                    <a:pt x="235" y="1277"/>
                  </a:lnTo>
                  <a:lnTo>
                    <a:pt x="234" y="1273"/>
                  </a:lnTo>
                  <a:lnTo>
                    <a:pt x="235" y="1271"/>
                  </a:lnTo>
                  <a:lnTo>
                    <a:pt x="237" y="1270"/>
                  </a:lnTo>
                  <a:lnTo>
                    <a:pt x="239" y="1270"/>
                  </a:lnTo>
                  <a:lnTo>
                    <a:pt x="242" y="1271"/>
                  </a:lnTo>
                  <a:lnTo>
                    <a:pt x="245" y="1272"/>
                  </a:lnTo>
                  <a:lnTo>
                    <a:pt x="255" y="1277"/>
                  </a:lnTo>
                  <a:lnTo>
                    <a:pt x="267" y="1285"/>
                  </a:lnTo>
                  <a:lnTo>
                    <a:pt x="282" y="1295"/>
                  </a:lnTo>
                  <a:lnTo>
                    <a:pt x="298" y="1309"/>
                  </a:lnTo>
                  <a:lnTo>
                    <a:pt x="316" y="1323"/>
                  </a:lnTo>
                  <a:lnTo>
                    <a:pt x="334" y="1341"/>
                  </a:lnTo>
                  <a:lnTo>
                    <a:pt x="351" y="1357"/>
                  </a:lnTo>
                  <a:lnTo>
                    <a:pt x="368" y="1375"/>
                  </a:lnTo>
                  <a:lnTo>
                    <a:pt x="382" y="1390"/>
                  </a:lnTo>
                  <a:lnTo>
                    <a:pt x="394" y="1405"/>
                  </a:lnTo>
                  <a:lnTo>
                    <a:pt x="403" y="1417"/>
                  </a:lnTo>
                  <a:lnTo>
                    <a:pt x="410" y="1428"/>
                  </a:lnTo>
                  <a:lnTo>
                    <a:pt x="412" y="1432"/>
                  </a:lnTo>
                  <a:lnTo>
                    <a:pt x="413" y="1435"/>
                  </a:lnTo>
                  <a:lnTo>
                    <a:pt x="413" y="1438"/>
                  </a:lnTo>
                  <a:lnTo>
                    <a:pt x="413" y="1440"/>
                  </a:lnTo>
                  <a:close/>
                  <a:moveTo>
                    <a:pt x="659" y="1670"/>
                  </a:moveTo>
                  <a:lnTo>
                    <a:pt x="658" y="1672"/>
                  </a:lnTo>
                  <a:lnTo>
                    <a:pt x="656" y="1672"/>
                  </a:lnTo>
                  <a:lnTo>
                    <a:pt x="652" y="1670"/>
                  </a:lnTo>
                  <a:lnTo>
                    <a:pt x="648" y="1669"/>
                  </a:lnTo>
                  <a:lnTo>
                    <a:pt x="638" y="1664"/>
                  </a:lnTo>
                  <a:lnTo>
                    <a:pt x="625" y="1656"/>
                  </a:lnTo>
                  <a:lnTo>
                    <a:pt x="609" y="1645"/>
                  </a:lnTo>
                  <a:lnTo>
                    <a:pt x="592" y="1632"/>
                  </a:lnTo>
                  <a:lnTo>
                    <a:pt x="574" y="1616"/>
                  </a:lnTo>
                  <a:lnTo>
                    <a:pt x="554" y="1599"/>
                  </a:lnTo>
                  <a:lnTo>
                    <a:pt x="535" y="1581"/>
                  </a:lnTo>
                  <a:lnTo>
                    <a:pt x="519" y="1563"/>
                  </a:lnTo>
                  <a:lnTo>
                    <a:pt x="503" y="1547"/>
                  </a:lnTo>
                  <a:lnTo>
                    <a:pt x="491" y="1531"/>
                  </a:lnTo>
                  <a:lnTo>
                    <a:pt x="481" y="1518"/>
                  </a:lnTo>
                  <a:lnTo>
                    <a:pt x="474" y="1508"/>
                  </a:lnTo>
                  <a:lnTo>
                    <a:pt x="471" y="1504"/>
                  </a:lnTo>
                  <a:lnTo>
                    <a:pt x="470" y="1499"/>
                  </a:lnTo>
                  <a:lnTo>
                    <a:pt x="470" y="1496"/>
                  </a:lnTo>
                  <a:lnTo>
                    <a:pt x="470" y="1495"/>
                  </a:lnTo>
                  <a:lnTo>
                    <a:pt x="473" y="1493"/>
                  </a:lnTo>
                  <a:lnTo>
                    <a:pt x="475" y="1493"/>
                  </a:lnTo>
                  <a:lnTo>
                    <a:pt x="478" y="1494"/>
                  </a:lnTo>
                  <a:lnTo>
                    <a:pt x="483" y="1495"/>
                  </a:lnTo>
                  <a:lnTo>
                    <a:pt x="492" y="1501"/>
                  </a:lnTo>
                  <a:lnTo>
                    <a:pt x="506" y="1508"/>
                  </a:lnTo>
                  <a:lnTo>
                    <a:pt x="521" y="1519"/>
                  </a:lnTo>
                  <a:lnTo>
                    <a:pt x="538" y="1533"/>
                  </a:lnTo>
                  <a:lnTo>
                    <a:pt x="556" y="1548"/>
                  </a:lnTo>
                  <a:lnTo>
                    <a:pt x="575" y="1566"/>
                  </a:lnTo>
                  <a:lnTo>
                    <a:pt x="594" y="1583"/>
                  </a:lnTo>
                  <a:lnTo>
                    <a:pt x="612" y="1601"/>
                  </a:lnTo>
                  <a:lnTo>
                    <a:pt x="626" y="1617"/>
                  </a:lnTo>
                  <a:lnTo>
                    <a:pt x="639" y="1633"/>
                  </a:lnTo>
                  <a:lnTo>
                    <a:pt x="649" y="1646"/>
                  </a:lnTo>
                  <a:lnTo>
                    <a:pt x="656" y="1656"/>
                  </a:lnTo>
                  <a:lnTo>
                    <a:pt x="658" y="1662"/>
                  </a:lnTo>
                  <a:lnTo>
                    <a:pt x="660" y="1665"/>
                  </a:lnTo>
                  <a:lnTo>
                    <a:pt x="660" y="1668"/>
                  </a:lnTo>
                  <a:lnTo>
                    <a:pt x="659" y="1670"/>
                  </a:lnTo>
                  <a:close/>
                  <a:moveTo>
                    <a:pt x="237" y="1150"/>
                  </a:moveTo>
                  <a:lnTo>
                    <a:pt x="235" y="1151"/>
                  </a:lnTo>
                  <a:lnTo>
                    <a:pt x="233" y="1152"/>
                  </a:lnTo>
                  <a:lnTo>
                    <a:pt x="230" y="1151"/>
                  </a:lnTo>
                  <a:lnTo>
                    <a:pt x="227" y="1150"/>
                  </a:lnTo>
                  <a:lnTo>
                    <a:pt x="218" y="1145"/>
                  </a:lnTo>
                  <a:lnTo>
                    <a:pt x="207" y="1138"/>
                  </a:lnTo>
                  <a:lnTo>
                    <a:pt x="194" y="1129"/>
                  </a:lnTo>
                  <a:lnTo>
                    <a:pt x="179" y="1117"/>
                  </a:lnTo>
                  <a:lnTo>
                    <a:pt x="163" y="1102"/>
                  </a:lnTo>
                  <a:lnTo>
                    <a:pt x="146" y="1087"/>
                  </a:lnTo>
                  <a:lnTo>
                    <a:pt x="131" y="1071"/>
                  </a:lnTo>
                  <a:lnTo>
                    <a:pt x="116" y="1056"/>
                  </a:lnTo>
                  <a:lnTo>
                    <a:pt x="103" y="1040"/>
                  </a:lnTo>
                  <a:lnTo>
                    <a:pt x="92" y="1027"/>
                  </a:lnTo>
                  <a:lnTo>
                    <a:pt x="84" y="1016"/>
                  </a:lnTo>
                  <a:lnTo>
                    <a:pt x="78" y="1006"/>
                  </a:lnTo>
                  <a:lnTo>
                    <a:pt x="77" y="1002"/>
                  </a:lnTo>
                  <a:lnTo>
                    <a:pt x="75" y="999"/>
                  </a:lnTo>
                  <a:lnTo>
                    <a:pt x="74" y="996"/>
                  </a:lnTo>
                  <a:lnTo>
                    <a:pt x="75" y="994"/>
                  </a:lnTo>
                  <a:lnTo>
                    <a:pt x="77" y="993"/>
                  </a:lnTo>
                  <a:lnTo>
                    <a:pt x="79" y="992"/>
                  </a:lnTo>
                  <a:lnTo>
                    <a:pt x="82" y="993"/>
                  </a:lnTo>
                  <a:lnTo>
                    <a:pt x="85" y="994"/>
                  </a:lnTo>
                  <a:lnTo>
                    <a:pt x="94" y="999"/>
                  </a:lnTo>
                  <a:lnTo>
                    <a:pt x="105" y="1006"/>
                  </a:lnTo>
                  <a:lnTo>
                    <a:pt x="119" y="1016"/>
                  </a:lnTo>
                  <a:lnTo>
                    <a:pt x="134" y="1027"/>
                  </a:lnTo>
                  <a:lnTo>
                    <a:pt x="149" y="1042"/>
                  </a:lnTo>
                  <a:lnTo>
                    <a:pt x="166" y="1057"/>
                  </a:lnTo>
                  <a:lnTo>
                    <a:pt x="181" y="1072"/>
                  </a:lnTo>
                  <a:lnTo>
                    <a:pt x="196" y="1088"/>
                  </a:lnTo>
                  <a:lnTo>
                    <a:pt x="209" y="1103"/>
                  </a:lnTo>
                  <a:lnTo>
                    <a:pt x="220" y="1117"/>
                  </a:lnTo>
                  <a:lnTo>
                    <a:pt x="228" y="1128"/>
                  </a:lnTo>
                  <a:lnTo>
                    <a:pt x="234" y="1138"/>
                  </a:lnTo>
                  <a:lnTo>
                    <a:pt x="235" y="1142"/>
                  </a:lnTo>
                  <a:lnTo>
                    <a:pt x="237" y="1145"/>
                  </a:lnTo>
                  <a:lnTo>
                    <a:pt x="238" y="1147"/>
                  </a:lnTo>
                  <a:lnTo>
                    <a:pt x="237" y="1150"/>
                  </a:lnTo>
                  <a:close/>
                  <a:moveTo>
                    <a:pt x="459" y="1363"/>
                  </a:moveTo>
                  <a:lnTo>
                    <a:pt x="458" y="1364"/>
                  </a:lnTo>
                  <a:lnTo>
                    <a:pt x="456" y="1364"/>
                  </a:lnTo>
                  <a:lnTo>
                    <a:pt x="453" y="1364"/>
                  </a:lnTo>
                  <a:lnTo>
                    <a:pt x="449" y="1362"/>
                  </a:lnTo>
                  <a:lnTo>
                    <a:pt x="439" y="1357"/>
                  </a:lnTo>
                  <a:lnTo>
                    <a:pt x="427" y="1349"/>
                  </a:lnTo>
                  <a:lnTo>
                    <a:pt x="414" y="1339"/>
                  </a:lnTo>
                  <a:lnTo>
                    <a:pt x="399" y="1327"/>
                  </a:lnTo>
                  <a:lnTo>
                    <a:pt x="382" y="1313"/>
                  </a:lnTo>
                  <a:lnTo>
                    <a:pt x="364" y="1298"/>
                  </a:lnTo>
                  <a:lnTo>
                    <a:pt x="348" y="1281"/>
                  </a:lnTo>
                  <a:lnTo>
                    <a:pt x="332" y="1264"/>
                  </a:lnTo>
                  <a:lnTo>
                    <a:pt x="318" y="1249"/>
                  </a:lnTo>
                  <a:lnTo>
                    <a:pt x="307" y="1235"/>
                  </a:lnTo>
                  <a:lnTo>
                    <a:pt x="298" y="1222"/>
                  </a:lnTo>
                  <a:lnTo>
                    <a:pt x="292" y="1213"/>
                  </a:lnTo>
                  <a:lnTo>
                    <a:pt x="289" y="1208"/>
                  </a:lnTo>
                  <a:lnTo>
                    <a:pt x="288" y="1205"/>
                  </a:lnTo>
                  <a:lnTo>
                    <a:pt x="288" y="1202"/>
                  </a:lnTo>
                  <a:lnTo>
                    <a:pt x="288" y="1200"/>
                  </a:lnTo>
                  <a:lnTo>
                    <a:pt x="291" y="1198"/>
                  </a:lnTo>
                  <a:lnTo>
                    <a:pt x="293" y="1198"/>
                  </a:lnTo>
                  <a:lnTo>
                    <a:pt x="295" y="1199"/>
                  </a:lnTo>
                  <a:lnTo>
                    <a:pt x="299" y="1200"/>
                  </a:lnTo>
                  <a:lnTo>
                    <a:pt x="309" y="1205"/>
                  </a:lnTo>
                  <a:lnTo>
                    <a:pt x="320" y="1213"/>
                  </a:lnTo>
                  <a:lnTo>
                    <a:pt x="335" y="1222"/>
                  </a:lnTo>
                  <a:lnTo>
                    <a:pt x="350" y="1235"/>
                  </a:lnTo>
                  <a:lnTo>
                    <a:pt x="367" y="1249"/>
                  </a:lnTo>
                  <a:lnTo>
                    <a:pt x="384" y="1266"/>
                  </a:lnTo>
                  <a:lnTo>
                    <a:pt x="401" y="1282"/>
                  </a:lnTo>
                  <a:lnTo>
                    <a:pt x="416" y="1298"/>
                  </a:lnTo>
                  <a:lnTo>
                    <a:pt x="430" y="1313"/>
                  </a:lnTo>
                  <a:lnTo>
                    <a:pt x="442" y="1327"/>
                  </a:lnTo>
                  <a:lnTo>
                    <a:pt x="451" y="1339"/>
                  </a:lnTo>
                  <a:lnTo>
                    <a:pt x="457" y="1349"/>
                  </a:lnTo>
                  <a:lnTo>
                    <a:pt x="458" y="1354"/>
                  </a:lnTo>
                  <a:lnTo>
                    <a:pt x="459" y="1357"/>
                  </a:lnTo>
                  <a:lnTo>
                    <a:pt x="460" y="1360"/>
                  </a:lnTo>
                  <a:lnTo>
                    <a:pt x="459" y="1363"/>
                  </a:lnTo>
                  <a:close/>
                  <a:moveTo>
                    <a:pt x="304" y="1086"/>
                  </a:moveTo>
                  <a:lnTo>
                    <a:pt x="303" y="1087"/>
                  </a:lnTo>
                  <a:lnTo>
                    <a:pt x="301" y="1087"/>
                  </a:lnTo>
                  <a:lnTo>
                    <a:pt x="298" y="1087"/>
                  </a:lnTo>
                  <a:lnTo>
                    <a:pt x="294" y="1086"/>
                  </a:lnTo>
                  <a:lnTo>
                    <a:pt x="285" y="1081"/>
                  </a:lnTo>
                  <a:lnTo>
                    <a:pt x="275" y="1075"/>
                  </a:lnTo>
                  <a:lnTo>
                    <a:pt x="262" y="1065"/>
                  </a:lnTo>
                  <a:lnTo>
                    <a:pt x="248" y="1054"/>
                  </a:lnTo>
                  <a:lnTo>
                    <a:pt x="233" y="1040"/>
                  </a:lnTo>
                  <a:lnTo>
                    <a:pt x="218" y="1026"/>
                  </a:lnTo>
                  <a:lnTo>
                    <a:pt x="202" y="1011"/>
                  </a:lnTo>
                  <a:lnTo>
                    <a:pt x="188" y="995"/>
                  </a:lnTo>
                  <a:lnTo>
                    <a:pt x="176" y="981"/>
                  </a:lnTo>
                  <a:lnTo>
                    <a:pt x="166" y="969"/>
                  </a:lnTo>
                  <a:lnTo>
                    <a:pt x="157" y="957"/>
                  </a:lnTo>
                  <a:lnTo>
                    <a:pt x="152" y="948"/>
                  </a:lnTo>
                  <a:lnTo>
                    <a:pt x="151" y="943"/>
                  </a:lnTo>
                  <a:lnTo>
                    <a:pt x="149" y="940"/>
                  </a:lnTo>
                  <a:lnTo>
                    <a:pt x="149" y="938"/>
                  </a:lnTo>
                  <a:lnTo>
                    <a:pt x="149" y="936"/>
                  </a:lnTo>
                  <a:lnTo>
                    <a:pt x="151" y="935"/>
                  </a:lnTo>
                  <a:lnTo>
                    <a:pt x="153" y="933"/>
                  </a:lnTo>
                  <a:lnTo>
                    <a:pt x="156" y="935"/>
                  </a:lnTo>
                  <a:lnTo>
                    <a:pt x="159" y="936"/>
                  </a:lnTo>
                  <a:lnTo>
                    <a:pt x="168" y="940"/>
                  </a:lnTo>
                  <a:lnTo>
                    <a:pt x="179" y="947"/>
                  </a:lnTo>
                  <a:lnTo>
                    <a:pt x="191" y="957"/>
                  </a:lnTo>
                  <a:lnTo>
                    <a:pt x="206" y="968"/>
                  </a:lnTo>
                  <a:lnTo>
                    <a:pt x="220" y="981"/>
                  </a:lnTo>
                  <a:lnTo>
                    <a:pt x="237" y="995"/>
                  </a:lnTo>
                  <a:lnTo>
                    <a:pt x="252" y="1011"/>
                  </a:lnTo>
                  <a:lnTo>
                    <a:pt x="265" y="1026"/>
                  </a:lnTo>
                  <a:lnTo>
                    <a:pt x="277" y="1039"/>
                  </a:lnTo>
                  <a:lnTo>
                    <a:pt x="288" y="1053"/>
                  </a:lnTo>
                  <a:lnTo>
                    <a:pt x="296" y="1064"/>
                  </a:lnTo>
                  <a:lnTo>
                    <a:pt x="302" y="1074"/>
                  </a:lnTo>
                  <a:lnTo>
                    <a:pt x="304" y="1078"/>
                  </a:lnTo>
                  <a:lnTo>
                    <a:pt x="305" y="1081"/>
                  </a:lnTo>
                  <a:lnTo>
                    <a:pt x="305" y="1083"/>
                  </a:lnTo>
                  <a:lnTo>
                    <a:pt x="304" y="1086"/>
                  </a:lnTo>
                  <a:close/>
                  <a:moveTo>
                    <a:pt x="518" y="1289"/>
                  </a:moveTo>
                  <a:lnTo>
                    <a:pt x="517" y="1290"/>
                  </a:lnTo>
                  <a:lnTo>
                    <a:pt x="514" y="1291"/>
                  </a:lnTo>
                  <a:lnTo>
                    <a:pt x="511" y="1290"/>
                  </a:lnTo>
                  <a:lnTo>
                    <a:pt x="508" y="1289"/>
                  </a:lnTo>
                  <a:lnTo>
                    <a:pt x="498" y="1284"/>
                  </a:lnTo>
                  <a:lnTo>
                    <a:pt x="487" y="1278"/>
                  </a:lnTo>
                  <a:lnTo>
                    <a:pt x="474" y="1268"/>
                  </a:lnTo>
                  <a:lnTo>
                    <a:pt x="458" y="1257"/>
                  </a:lnTo>
                  <a:lnTo>
                    <a:pt x="443" y="1242"/>
                  </a:lnTo>
                  <a:lnTo>
                    <a:pt x="426" y="1227"/>
                  </a:lnTo>
                  <a:lnTo>
                    <a:pt x="410" y="1211"/>
                  </a:lnTo>
                  <a:lnTo>
                    <a:pt x="394" y="1196"/>
                  </a:lnTo>
                  <a:lnTo>
                    <a:pt x="382" y="1181"/>
                  </a:lnTo>
                  <a:lnTo>
                    <a:pt x="371" y="1167"/>
                  </a:lnTo>
                  <a:lnTo>
                    <a:pt x="362" y="1155"/>
                  </a:lnTo>
                  <a:lnTo>
                    <a:pt x="357" y="1145"/>
                  </a:lnTo>
                  <a:lnTo>
                    <a:pt x="355" y="1141"/>
                  </a:lnTo>
                  <a:lnTo>
                    <a:pt x="353" y="1138"/>
                  </a:lnTo>
                  <a:lnTo>
                    <a:pt x="353" y="1135"/>
                  </a:lnTo>
                  <a:lnTo>
                    <a:pt x="353" y="1133"/>
                  </a:lnTo>
                  <a:lnTo>
                    <a:pt x="356" y="1132"/>
                  </a:lnTo>
                  <a:lnTo>
                    <a:pt x="358" y="1132"/>
                  </a:lnTo>
                  <a:lnTo>
                    <a:pt x="360" y="1132"/>
                  </a:lnTo>
                  <a:lnTo>
                    <a:pt x="364" y="1133"/>
                  </a:lnTo>
                  <a:lnTo>
                    <a:pt x="373" y="1138"/>
                  </a:lnTo>
                  <a:lnTo>
                    <a:pt x="385" y="1145"/>
                  </a:lnTo>
                  <a:lnTo>
                    <a:pt x="399" y="1154"/>
                  </a:lnTo>
                  <a:lnTo>
                    <a:pt x="413" y="1166"/>
                  </a:lnTo>
                  <a:lnTo>
                    <a:pt x="430" y="1179"/>
                  </a:lnTo>
                  <a:lnTo>
                    <a:pt x="446" y="1195"/>
                  </a:lnTo>
                  <a:lnTo>
                    <a:pt x="463" y="1211"/>
                  </a:lnTo>
                  <a:lnTo>
                    <a:pt x="477" y="1227"/>
                  </a:lnTo>
                  <a:lnTo>
                    <a:pt x="490" y="1241"/>
                  </a:lnTo>
                  <a:lnTo>
                    <a:pt x="501" y="1254"/>
                  </a:lnTo>
                  <a:lnTo>
                    <a:pt x="509" y="1267"/>
                  </a:lnTo>
                  <a:lnTo>
                    <a:pt x="516" y="1277"/>
                  </a:lnTo>
                  <a:lnTo>
                    <a:pt x="517" y="1281"/>
                  </a:lnTo>
                  <a:lnTo>
                    <a:pt x="518" y="1284"/>
                  </a:lnTo>
                  <a:lnTo>
                    <a:pt x="519" y="1286"/>
                  </a:lnTo>
                  <a:lnTo>
                    <a:pt x="518" y="1289"/>
                  </a:lnTo>
                  <a:close/>
                  <a:moveTo>
                    <a:pt x="189" y="837"/>
                  </a:moveTo>
                  <a:lnTo>
                    <a:pt x="188" y="839"/>
                  </a:lnTo>
                  <a:lnTo>
                    <a:pt x="186" y="839"/>
                  </a:lnTo>
                  <a:lnTo>
                    <a:pt x="184" y="839"/>
                  </a:lnTo>
                  <a:lnTo>
                    <a:pt x="180" y="837"/>
                  </a:lnTo>
                  <a:lnTo>
                    <a:pt x="173" y="833"/>
                  </a:lnTo>
                  <a:lnTo>
                    <a:pt x="163" y="827"/>
                  </a:lnTo>
                  <a:lnTo>
                    <a:pt x="151" y="819"/>
                  </a:lnTo>
                  <a:lnTo>
                    <a:pt x="138" y="809"/>
                  </a:lnTo>
                  <a:lnTo>
                    <a:pt x="125" y="797"/>
                  </a:lnTo>
                  <a:lnTo>
                    <a:pt x="111" y="783"/>
                  </a:lnTo>
                  <a:lnTo>
                    <a:pt x="96" y="769"/>
                  </a:lnTo>
                  <a:lnTo>
                    <a:pt x="84" y="755"/>
                  </a:lnTo>
                  <a:lnTo>
                    <a:pt x="72" y="741"/>
                  </a:lnTo>
                  <a:lnTo>
                    <a:pt x="63" y="730"/>
                  </a:lnTo>
                  <a:lnTo>
                    <a:pt x="57" y="719"/>
                  </a:lnTo>
                  <a:lnTo>
                    <a:pt x="51" y="711"/>
                  </a:lnTo>
                  <a:lnTo>
                    <a:pt x="50" y="707"/>
                  </a:lnTo>
                  <a:lnTo>
                    <a:pt x="49" y="704"/>
                  </a:lnTo>
                  <a:lnTo>
                    <a:pt x="49" y="701"/>
                  </a:lnTo>
                  <a:lnTo>
                    <a:pt x="49" y="700"/>
                  </a:lnTo>
                  <a:lnTo>
                    <a:pt x="50" y="698"/>
                  </a:lnTo>
                  <a:lnTo>
                    <a:pt x="52" y="697"/>
                  </a:lnTo>
                  <a:lnTo>
                    <a:pt x="55" y="698"/>
                  </a:lnTo>
                  <a:lnTo>
                    <a:pt x="58" y="700"/>
                  </a:lnTo>
                  <a:lnTo>
                    <a:pt x="67" y="703"/>
                  </a:lnTo>
                  <a:lnTo>
                    <a:pt x="77" y="709"/>
                  </a:lnTo>
                  <a:lnTo>
                    <a:pt x="88" y="718"/>
                  </a:lnTo>
                  <a:lnTo>
                    <a:pt x="101" y="728"/>
                  </a:lnTo>
                  <a:lnTo>
                    <a:pt x="114" y="740"/>
                  </a:lnTo>
                  <a:lnTo>
                    <a:pt x="128" y="754"/>
                  </a:lnTo>
                  <a:lnTo>
                    <a:pt x="142" y="768"/>
                  </a:lnTo>
                  <a:lnTo>
                    <a:pt x="155" y="782"/>
                  </a:lnTo>
                  <a:lnTo>
                    <a:pt x="166" y="794"/>
                  </a:lnTo>
                  <a:lnTo>
                    <a:pt x="175" y="807"/>
                  </a:lnTo>
                  <a:lnTo>
                    <a:pt x="182" y="818"/>
                  </a:lnTo>
                  <a:lnTo>
                    <a:pt x="187" y="826"/>
                  </a:lnTo>
                  <a:lnTo>
                    <a:pt x="189" y="833"/>
                  </a:lnTo>
                  <a:lnTo>
                    <a:pt x="189" y="837"/>
                  </a:lnTo>
                  <a:close/>
                  <a:moveTo>
                    <a:pt x="318" y="938"/>
                  </a:moveTo>
                  <a:lnTo>
                    <a:pt x="332" y="953"/>
                  </a:lnTo>
                  <a:lnTo>
                    <a:pt x="347" y="968"/>
                  </a:lnTo>
                  <a:lnTo>
                    <a:pt x="358" y="981"/>
                  </a:lnTo>
                  <a:lnTo>
                    <a:pt x="368" y="993"/>
                  </a:lnTo>
                  <a:lnTo>
                    <a:pt x="376" y="1004"/>
                  </a:lnTo>
                  <a:lnTo>
                    <a:pt x="381" y="1013"/>
                  </a:lnTo>
                  <a:lnTo>
                    <a:pt x="382" y="1017"/>
                  </a:lnTo>
                  <a:lnTo>
                    <a:pt x="383" y="1021"/>
                  </a:lnTo>
                  <a:lnTo>
                    <a:pt x="383" y="1023"/>
                  </a:lnTo>
                  <a:lnTo>
                    <a:pt x="383" y="1025"/>
                  </a:lnTo>
                  <a:lnTo>
                    <a:pt x="382" y="1026"/>
                  </a:lnTo>
                  <a:lnTo>
                    <a:pt x="380" y="1026"/>
                  </a:lnTo>
                  <a:lnTo>
                    <a:pt x="377" y="1026"/>
                  </a:lnTo>
                  <a:lnTo>
                    <a:pt x="373" y="1025"/>
                  </a:lnTo>
                  <a:lnTo>
                    <a:pt x="364" y="1022"/>
                  </a:lnTo>
                  <a:lnTo>
                    <a:pt x="355" y="1015"/>
                  </a:lnTo>
                  <a:lnTo>
                    <a:pt x="342" y="1006"/>
                  </a:lnTo>
                  <a:lnTo>
                    <a:pt x="329" y="995"/>
                  </a:lnTo>
                  <a:lnTo>
                    <a:pt x="315" y="982"/>
                  </a:lnTo>
                  <a:lnTo>
                    <a:pt x="299" y="968"/>
                  </a:lnTo>
                  <a:lnTo>
                    <a:pt x="284" y="953"/>
                  </a:lnTo>
                  <a:lnTo>
                    <a:pt x="271" y="939"/>
                  </a:lnTo>
                  <a:lnTo>
                    <a:pt x="260" y="926"/>
                  </a:lnTo>
                  <a:lnTo>
                    <a:pt x="250" y="912"/>
                  </a:lnTo>
                  <a:lnTo>
                    <a:pt x="242" y="901"/>
                  </a:lnTo>
                  <a:lnTo>
                    <a:pt x="237" y="893"/>
                  </a:lnTo>
                  <a:lnTo>
                    <a:pt x="234" y="889"/>
                  </a:lnTo>
                  <a:lnTo>
                    <a:pt x="234" y="886"/>
                  </a:lnTo>
                  <a:lnTo>
                    <a:pt x="233" y="883"/>
                  </a:lnTo>
                  <a:lnTo>
                    <a:pt x="234" y="882"/>
                  </a:lnTo>
                  <a:lnTo>
                    <a:pt x="235" y="879"/>
                  </a:lnTo>
                  <a:lnTo>
                    <a:pt x="238" y="879"/>
                  </a:lnTo>
                  <a:lnTo>
                    <a:pt x="241" y="879"/>
                  </a:lnTo>
                  <a:lnTo>
                    <a:pt x="244" y="880"/>
                  </a:lnTo>
                  <a:lnTo>
                    <a:pt x="252" y="885"/>
                  </a:lnTo>
                  <a:lnTo>
                    <a:pt x="263" y="891"/>
                  </a:lnTo>
                  <a:lnTo>
                    <a:pt x="275" y="900"/>
                  </a:lnTo>
                  <a:lnTo>
                    <a:pt x="288" y="911"/>
                  </a:lnTo>
                  <a:lnTo>
                    <a:pt x="303" y="923"/>
                  </a:lnTo>
                  <a:lnTo>
                    <a:pt x="318" y="938"/>
                  </a:lnTo>
                  <a:close/>
                  <a:moveTo>
                    <a:pt x="519" y="1130"/>
                  </a:moveTo>
                  <a:lnTo>
                    <a:pt x="534" y="1145"/>
                  </a:lnTo>
                  <a:lnTo>
                    <a:pt x="549" y="1160"/>
                  </a:lnTo>
                  <a:lnTo>
                    <a:pt x="561" y="1174"/>
                  </a:lnTo>
                  <a:lnTo>
                    <a:pt x="572" y="1187"/>
                  </a:lnTo>
                  <a:lnTo>
                    <a:pt x="580" y="1198"/>
                  </a:lnTo>
                  <a:lnTo>
                    <a:pt x="586" y="1208"/>
                  </a:lnTo>
                  <a:lnTo>
                    <a:pt x="587" y="1213"/>
                  </a:lnTo>
                  <a:lnTo>
                    <a:pt x="588" y="1216"/>
                  </a:lnTo>
                  <a:lnTo>
                    <a:pt x="588" y="1218"/>
                  </a:lnTo>
                  <a:lnTo>
                    <a:pt x="588" y="1220"/>
                  </a:lnTo>
                  <a:lnTo>
                    <a:pt x="586" y="1221"/>
                  </a:lnTo>
                  <a:lnTo>
                    <a:pt x="584" y="1222"/>
                  </a:lnTo>
                  <a:lnTo>
                    <a:pt x="582" y="1221"/>
                  </a:lnTo>
                  <a:lnTo>
                    <a:pt x="578" y="1220"/>
                  </a:lnTo>
                  <a:lnTo>
                    <a:pt x="570" y="1216"/>
                  </a:lnTo>
                  <a:lnTo>
                    <a:pt x="558" y="1209"/>
                  </a:lnTo>
                  <a:lnTo>
                    <a:pt x="545" y="1200"/>
                  </a:lnTo>
                  <a:lnTo>
                    <a:pt x="531" y="1189"/>
                  </a:lnTo>
                  <a:lnTo>
                    <a:pt x="516" y="1176"/>
                  </a:lnTo>
                  <a:lnTo>
                    <a:pt x="499" y="1162"/>
                  </a:lnTo>
                  <a:lnTo>
                    <a:pt x="484" y="1146"/>
                  </a:lnTo>
                  <a:lnTo>
                    <a:pt x="469" y="1131"/>
                  </a:lnTo>
                  <a:lnTo>
                    <a:pt x="457" y="1117"/>
                  </a:lnTo>
                  <a:lnTo>
                    <a:pt x="447" y="1104"/>
                  </a:lnTo>
                  <a:lnTo>
                    <a:pt x="438" y="1092"/>
                  </a:lnTo>
                  <a:lnTo>
                    <a:pt x="433" y="1082"/>
                  </a:lnTo>
                  <a:lnTo>
                    <a:pt x="432" y="1079"/>
                  </a:lnTo>
                  <a:lnTo>
                    <a:pt x="431" y="1076"/>
                  </a:lnTo>
                  <a:lnTo>
                    <a:pt x="431" y="1072"/>
                  </a:lnTo>
                  <a:lnTo>
                    <a:pt x="431" y="1070"/>
                  </a:lnTo>
                  <a:lnTo>
                    <a:pt x="432" y="1069"/>
                  </a:lnTo>
                  <a:lnTo>
                    <a:pt x="434" y="1069"/>
                  </a:lnTo>
                  <a:lnTo>
                    <a:pt x="437" y="1069"/>
                  </a:lnTo>
                  <a:lnTo>
                    <a:pt x="441" y="1070"/>
                  </a:lnTo>
                  <a:lnTo>
                    <a:pt x="449" y="1075"/>
                  </a:lnTo>
                  <a:lnTo>
                    <a:pt x="460" y="1081"/>
                  </a:lnTo>
                  <a:lnTo>
                    <a:pt x="474" y="1090"/>
                  </a:lnTo>
                  <a:lnTo>
                    <a:pt x="488" y="1102"/>
                  </a:lnTo>
                  <a:lnTo>
                    <a:pt x="503" y="1115"/>
                  </a:lnTo>
                  <a:lnTo>
                    <a:pt x="519" y="1130"/>
                  </a:lnTo>
                  <a:close/>
                  <a:moveTo>
                    <a:pt x="211" y="736"/>
                  </a:moveTo>
                  <a:lnTo>
                    <a:pt x="198" y="723"/>
                  </a:lnTo>
                  <a:lnTo>
                    <a:pt x="186" y="709"/>
                  </a:lnTo>
                  <a:lnTo>
                    <a:pt x="175" y="697"/>
                  </a:lnTo>
                  <a:lnTo>
                    <a:pt x="166" y="685"/>
                  </a:lnTo>
                  <a:lnTo>
                    <a:pt x="159" y="675"/>
                  </a:lnTo>
                  <a:lnTo>
                    <a:pt x="155" y="666"/>
                  </a:lnTo>
                  <a:lnTo>
                    <a:pt x="153" y="663"/>
                  </a:lnTo>
                  <a:lnTo>
                    <a:pt x="153" y="660"/>
                  </a:lnTo>
                  <a:lnTo>
                    <a:pt x="152" y="658"/>
                  </a:lnTo>
                  <a:lnTo>
                    <a:pt x="153" y="655"/>
                  </a:lnTo>
                  <a:lnTo>
                    <a:pt x="154" y="654"/>
                  </a:lnTo>
                  <a:lnTo>
                    <a:pt x="156" y="654"/>
                  </a:lnTo>
                  <a:lnTo>
                    <a:pt x="158" y="654"/>
                  </a:lnTo>
                  <a:lnTo>
                    <a:pt x="162" y="655"/>
                  </a:lnTo>
                  <a:lnTo>
                    <a:pt x="169" y="659"/>
                  </a:lnTo>
                  <a:lnTo>
                    <a:pt x="179" y="665"/>
                  </a:lnTo>
                  <a:lnTo>
                    <a:pt x="190" y="673"/>
                  </a:lnTo>
                  <a:lnTo>
                    <a:pt x="202" y="683"/>
                  </a:lnTo>
                  <a:lnTo>
                    <a:pt x="216" y="695"/>
                  </a:lnTo>
                  <a:lnTo>
                    <a:pt x="229" y="707"/>
                  </a:lnTo>
                  <a:lnTo>
                    <a:pt x="242" y="722"/>
                  </a:lnTo>
                  <a:lnTo>
                    <a:pt x="254" y="735"/>
                  </a:lnTo>
                  <a:lnTo>
                    <a:pt x="265" y="747"/>
                  </a:lnTo>
                  <a:lnTo>
                    <a:pt x="274" y="759"/>
                  </a:lnTo>
                  <a:lnTo>
                    <a:pt x="281" y="769"/>
                  </a:lnTo>
                  <a:lnTo>
                    <a:pt x="285" y="778"/>
                  </a:lnTo>
                  <a:lnTo>
                    <a:pt x="287" y="781"/>
                  </a:lnTo>
                  <a:lnTo>
                    <a:pt x="287" y="783"/>
                  </a:lnTo>
                  <a:lnTo>
                    <a:pt x="287" y="787"/>
                  </a:lnTo>
                  <a:lnTo>
                    <a:pt x="287" y="788"/>
                  </a:lnTo>
                  <a:lnTo>
                    <a:pt x="286" y="789"/>
                  </a:lnTo>
                  <a:lnTo>
                    <a:pt x="284" y="790"/>
                  </a:lnTo>
                  <a:lnTo>
                    <a:pt x="282" y="789"/>
                  </a:lnTo>
                  <a:lnTo>
                    <a:pt x="278" y="789"/>
                  </a:lnTo>
                  <a:lnTo>
                    <a:pt x="271" y="784"/>
                  </a:lnTo>
                  <a:lnTo>
                    <a:pt x="261" y="779"/>
                  </a:lnTo>
                  <a:lnTo>
                    <a:pt x="250" y="771"/>
                  </a:lnTo>
                  <a:lnTo>
                    <a:pt x="238" y="761"/>
                  </a:lnTo>
                  <a:lnTo>
                    <a:pt x="224" y="749"/>
                  </a:lnTo>
                  <a:lnTo>
                    <a:pt x="211" y="736"/>
                  </a:lnTo>
                  <a:close/>
                  <a:moveTo>
                    <a:pt x="473" y="968"/>
                  </a:moveTo>
                  <a:lnTo>
                    <a:pt x="471" y="969"/>
                  </a:lnTo>
                  <a:lnTo>
                    <a:pt x="469" y="970"/>
                  </a:lnTo>
                  <a:lnTo>
                    <a:pt x="467" y="969"/>
                  </a:lnTo>
                  <a:lnTo>
                    <a:pt x="464" y="969"/>
                  </a:lnTo>
                  <a:lnTo>
                    <a:pt x="456" y="964"/>
                  </a:lnTo>
                  <a:lnTo>
                    <a:pt x="445" y="959"/>
                  </a:lnTo>
                  <a:lnTo>
                    <a:pt x="434" y="950"/>
                  </a:lnTo>
                  <a:lnTo>
                    <a:pt x="421" y="940"/>
                  </a:lnTo>
                  <a:lnTo>
                    <a:pt x="406" y="928"/>
                  </a:lnTo>
                  <a:lnTo>
                    <a:pt x="392" y="915"/>
                  </a:lnTo>
                  <a:lnTo>
                    <a:pt x="379" y="900"/>
                  </a:lnTo>
                  <a:lnTo>
                    <a:pt x="366" y="887"/>
                  </a:lnTo>
                  <a:lnTo>
                    <a:pt x="355" y="874"/>
                  </a:lnTo>
                  <a:lnTo>
                    <a:pt x="345" y="862"/>
                  </a:lnTo>
                  <a:lnTo>
                    <a:pt x="338" y="851"/>
                  </a:lnTo>
                  <a:lnTo>
                    <a:pt x="332" y="842"/>
                  </a:lnTo>
                  <a:lnTo>
                    <a:pt x="331" y="837"/>
                  </a:lnTo>
                  <a:lnTo>
                    <a:pt x="330" y="835"/>
                  </a:lnTo>
                  <a:lnTo>
                    <a:pt x="330" y="832"/>
                  </a:lnTo>
                  <a:lnTo>
                    <a:pt x="330" y="831"/>
                  </a:lnTo>
                  <a:lnTo>
                    <a:pt x="331" y="830"/>
                  </a:lnTo>
                  <a:lnTo>
                    <a:pt x="334" y="829"/>
                  </a:lnTo>
                  <a:lnTo>
                    <a:pt x="337" y="829"/>
                  </a:lnTo>
                  <a:lnTo>
                    <a:pt x="340" y="830"/>
                  </a:lnTo>
                  <a:lnTo>
                    <a:pt x="348" y="834"/>
                  </a:lnTo>
                  <a:lnTo>
                    <a:pt x="358" y="840"/>
                  </a:lnTo>
                  <a:lnTo>
                    <a:pt x="370" y="848"/>
                  </a:lnTo>
                  <a:lnTo>
                    <a:pt x="383" y="858"/>
                  </a:lnTo>
                  <a:lnTo>
                    <a:pt x="396" y="871"/>
                  </a:lnTo>
                  <a:lnTo>
                    <a:pt x="411" y="884"/>
                  </a:lnTo>
                  <a:lnTo>
                    <a:pt x="425" y="898"/>
                  </a:lnTo>
                  <a:lnTo>
                    <a:pt x="438" y="912"/>
                  </a:lnTo>
                  <a:lnTo>
                    <a:pt x="449" y="925"/>
                  </a:lnTo>
                  <a:lnTo>
                    <a:pt x="459" y="937"/>
                  </a:lnTo>
                  <a:lnTo>
                    <a:pt x="466" y="948"/>
                  </a:lnTo>
                  <a:lnTo>
                    <a:pt x="471" y="957"/>
                  </a:lnTo>
                  <a:lnTo>
                    <a:pt x="473" y="960"/>
                  </a:lnTo>
                  <a:lnTo>
                    <a:pt x="474" y="963"/>
                  </a:lnTo>
                  <a:lnTo>
                    <a:pt x="474" y="965"/>
                  </a:lnTo>
                  <a:lnTo>
                    <a:pt x="473" y="968"/>
                  </a:lnTo>
                  <a:close/>
                  <a:moveTo>
                    <a:pt x="604" y="1068"/>
                  </a:moveTo>
                  <a:lnTo>
                    <a:pt x="619" y="1082"/>
                  </a:lnTo>
                  <a:lnTo>
                    <a:pt x="633" y="1097"/>
                  </a:lnTo>
                  <a:lnTo>
                    <a:pt x="645" y="1111"/>
                  </a:lnTo>
                  <a:lnTo>
                    <a:pt x="655" y="1123"/>
                  </a:lnTo>
                  <a:lnTo>
                    <a:pt x="662" y="1134"/>
                  </a:lnTo>
                  <a:lnTo>
                    <a:pt x="668" y="1144"/>
                  </a:lnTo>
                  <a:lnTo>
                    <a:pt x="670" y="1147"/>
                  </a:lnTo>
                  <a:lnTo>
                    <a:pt x="670" y="1151"/>
                  </a:lnTo>
                  <a:lnTo>
                    <a:pt x="671" y="1153"/>
                  </a:lnTo>
                  <a:lnTo>
                    <a:pt x="670" y="1155"/>
                  </a:lnTo>
                  <a:lnTo>
                    <a:pt x="669" y="1156"/>
                  </a:lnTo>
                  <a:lnTo>
                    <a:pt x="667" y="1157"/>
                  </a:lnTo>
                  <a:lnTo>
                    <a:pt x="663" y="1157"/>
                  </a:lnTo>
                  <a:lnTo>
                    <a:pt x="660" y="1156"/>
                  </a:lnTo>
                  <a:lnTo>
                    <a:pt x="651" y="1152"/>
                  </a:lnTo>
                  <a:lnTo>
                    <a:pt x="641" y="1145"/>
                  </a:lnTo>
                  <a:lnTo>
                    <a:pt x="628" y="1138"/>
                  </a:lnTo>
                  <a:lnTo>
                    <a:pt x="615" y="1127"/>
                  </a:lnTo>
                  <a:lnTo>
                    <a:pt x="599" y="1114"/>
                  </a:lnTo>
                  <a:lnTo>
                    <a:pt x="584" y="1100"/>
                  </a:lnTo>
                  <a:lnTo>
                    <a:pt x="570" y="1085"/>
                  </a:lnTo>
                  <a:lnTo>
                    <a:pt x="555" y="1070"/>
                  </a:lnTo>
                  <a:lnTo>
                    <a:pt x="544" y="1057"/>
                  </a:lnTo>
                  <a:lnTo>
                    <a:pt x="534" y="1044"/>
                  </a:lnTo>
                  <a:lnTo>
                    <a:pt x="527" y="1033"/>
                  </a:lnTo>
                  <a:lnTo>
                    <a:pt x="521" y="1024"/>
                  </a:lnTo>
                  <a:lnTo>
                    <a:pt x="519" y="1019"/>
                  </a:lnTo>
                  <a:lnTo>
                    <a:pt x="518" y="1016"/>
                  </a:lnTo>
                  <a:lnTo>
                    <a:pt x="518" y="1014"/>
                  </a:lnTo>
                  <a:lnTo>
                    <a:pt x="519" y="1012"/>
                  </a:lnTo>
                  <a:lnTo>
                    <a:pt x="520" y="1011"/>
                  </a:lnTo>
                  <a:lnTo>
                    <a:pt x="522" y="1011"/>
                  </a:lnTo>
                  <a:lnTo>
                    <a:pt x="526" y="1011"/>
                  </a:lnTo>
                  <a:lnTo>
                    <a:pt x="529" y="1012"/>
                  </a:lnTo>
                  <a:lnTo>
                    <a:pt x="538" y="1015"/>
                  </a:lnTo>
                  <a:lnTo>
                    <a:pt x="548" y="1022"/>
                  </a:lnTo>
                  <a:lnTo>
                    <a:pt x="561" y="1031"/>
                  </a:lnTo>
                  <a:lnTo>
                    <a:pt x="574" y="1042"/>
                  </a:lnTo>
                  <a:lnTo>
                    <a:pt x="588" y="1054"/>
                  </a:lnTo>
                  <a:lnTo>
                    <a:pt x="604" y="1068"/>
                  </a:lnTo>
                  <a:close/>
                  <a:moveTo>
                    <a:pt x="158" y="530"/>
                  </a:moveTo>
                  <a:lnTo>
                    <a:pt x="146" y="517"/>
                  </a:lnTo>
                  <a:lnTo>
                    <a:pt x="135" y="505"/>
                  </a:lnTo>
                  <a:lnTo>
                    <a:pt x="125" y="493"/>
                  </a:lnTo>
                  <a:lnTo>
                    <a:pt x="117" y="483"/>
                  </a:lnTo>
                  <a:lnTo>
                    <a:pt x="111" y="473"/>
                  </a:lnTo>
                  <a:lnTo>
                    <a:pt x="106" y="466"/>
                  </a:lnTo>
                  <a:lnTo>
                    <a:pt x="104" y="459"/>
                  </a:lnTo>
                  <a:lnTo>
                    <a:pt x="105" y="455"/>
                  </a:lnTo>
                  <a:lnTo>
                    <a:pt x="106" y="453"/>
                  </a:lnTo>
                  <a:lnTo>
                    <a:pt x="109" y="453"/>
                  </a:lnTo>
                  <a:lnTo>
                    <a:pt x="111" y="453"/>
                  </a:lnTo>
                  <a:lnTo>
                    <a:pt x="113" y="455"/>
                  </a:lnTo>
                  <a:lnTo>
                    <a:pt x="121" y="458"/>
                  </a:lnTo>
                  <a:lnTo>
                    <a:pt x="130" y="463"/>
                  </a:lnTo>
                  <a:lnTo>
                    <a:pt x="139" y="471"/>
                  </a:lnTo>
                  <a:lnTo>
                    <a:pt x="151" y="480"/>
                  </a:lnTo>
                  <a:lnTo>
                    <a:pt x="163" y="491"/>
                  </a:lnTo>
                  <a:lnTo>
                    <a:pt x="175" y="502"/>
                  </a:lnTo>
                  <a:lnTo>
                    <a:pt x="187" y="515"/>
                  </a:lnTo>
                  <a:lnTo>
                    <a:pt x="198" y="527"/>
                  </a:lnTo>
                  <a:lnTo>
                    <a:pt x="208" y="538"/>
                  </a:lnTo>
                  <a:lnTo>
                    <a:pt x="216" y="549"/>
                  </a:lnTo>
                  <a:lnTo>
                    <a:pt x="222" y="558"/>
                  </a:lnTo>
                  <a:lnTo>
                    <a:pt x="226" y="567"/>
                  </a:lnTo>
                  <a:lnTo>
                    <a:pt x="228" y="573"/>
                  </a:lnTo>
                  <a:lnTo>
                    <a:pt x="228" y="577"/>
                  </a:lnTo>
                  <a:lnTo>
                    <a:pt x="227" y="578"/>
                  </a:lnTo>
                  <a:lnTo>
                    <a:pt x="224" y="578"/>
                  </a:lnTo>
                  <a:lnTo>
                    <a:pt x="222" y="578"/>
                  </a:lnTo>
                  <a:lnTo>
                    <a:pt x="219" y="577"/>
                  </a:lnTo>
                  <a:lnTo>
                    <a:pt x="212" y="574"/>
                  </a:lnTo>
                  <a:lnTo>
                    <a:pt x="203" y="568"/>
                  </a:lnTo>
                  <a:lnTo>
                    <a:pt x="194" y="562"/>
                  </a:lnTo>
                  <a:lnTo>
                    <a:pt x="182" y="553"/>
                  </a:lnTo>
                  <a:lnTo>
                    <a:pt x="170" y="542"/>
                  </a:lnTo>
                  <a:lnTo>
                    <a:pt x="158" y="530"/>
                  </a:lnTo>
                  <a:close/>
                  <a:moveTo>
                    <a:pt x="340" y="664"/>
                  </a:moveTo>
                  <a:lnTo>
                    <a:pt x="353" y="677"/>
                  </a:lnTo>
                  <a:lnTo>
                    <a:pt x="364" y="691"/>
                  </a:lnTo>
                  <a:lnTo>
                    <a:pt x="374" y="702"/>
                  </a:lnTo>
                  <a:lnTo>
                    <a:pt x="383" y="713"/>
                  </a:lnTo>
                  <a:lnTo>
                    <a:pt x="390" y="723"/>
                  </a:lnTo>
                  <a:lnTo>
                    <a:pt x="394" y="732"/>
                  </a:lnTo>
                  <a:lnTo>
                    <a:pt x="395" y="735"/>
                  </a:lnTo>
                  <a:lnTo>
                    <a:pt x="396" y="738"/>
                  </a:lnTo>
                  <a:lnTo>
                    <a:pt x="396" y="740"/>
                  </a:lnTo>
                  <a:lnTo>
                    <a:pt x="396" y="741"/>
                  </a:lnTo>
                  <a:lnTo>
                    <a:pt x="394" y="743"/>
                  </a:lnTo>
                  <a:lnTo>
                    <a:pt x="393" y="744"/>
                  </a:lnTo>
                  <a:lnTo>
                    <a:pt x="390" y="744"/>
                  </a:lnTo>
                  <a:lnTo>
                    <a:pt x="388" y="743"/>
                  </a:lnTo>
                  <a:lnTo>
                    <a:pt x="380" y="739"/>
                  </a:lnTo>
                  <a:lnTo>
                    <a:pt x="371" y="734"/>
                  </a:lnTo>
                  <a:lnTo>
                    <a:pt x="360" y="726"/>
                  </a:lnTo>
                  <a:lnTo>
                    <a:pt x="348" y="717"/>
                  </a:lnTo>
                  <a:lnTo>
                    <a:pt x="336" y="706"/>
                  </a:lnTo>
                  <a:lnTo>
                    <a:pt x="323" y="693"/>
                  </a:lnTo>
                  <a:lnTo>
                    <a:pt x="309" y="681"/>
                  </a:lnTo>
                  <a:lnTo>
                    <a:pt x="298" y="668"/>
                  </a:lnTo>
                  <a:lnTo>
                    <a:pt x="288" y="655"/>
                  </a:lnTo>
                  <a:lnTo>
                    <a:pt x="280" y="644"/>
                  </a:lnTo>
                  <a:lnTo>
                    <a:pt x="273" y="634"/>
                  </a:lnTo>
                  <a:lnTo>
                    <a:pt x="269" y="627"/>
                  </a:lnTo>
                  <a:lnTo>
                    <a:pt x="267" y="623"/>
                  </a:lnTo>
                  <a:lnTo>
                    <a:pt x="266" y="620"/>
                  </a:lnTo>
                  <a:lnTo>
                    <a:pt x="266" y="618"/>
                  </a:lnTo>
                  <a:lnTo>
                    <a:pt x="267" y="616"/>
                  </a:lnTo>
                  <a:lnTo>
                    <a:pt x="269" y="615"/>
                  </a:lnTo>
                  <a:lnTo>
                    <a:pt x="271" y="615"/>
                  </a:lnTo>
                  <a:lnTo>
                    <a:pt x="273" y="615"/>
                  </a:lnTo>
                  <a:lnTo>
                    <a:pt x="276" y="616"/>
                  </a:lnTo>
                  <a:lnTo>
                    <a:pt x="283" y="619"/>
                  </a:lnTo>
                  <a:lnTo>
                    <a:pt x="293" y="624"/>
                  </a:lnTo>
                  <a:lnTo>
                    <a:pt x="303" y="632"/>
                  </a:lnTo>
                  <a:lnTo>
                    <a:pt x="315" y="641"/>
                  </a:lnTo>
                  <a:lnTo>
                    <a:pt x="327" y="652"/>
                  </a:lnTo>
                  <a:lnTo>
                    <a:pt x="340" y="664"/>
                  </a:lnTo>
                  <a:close/>
                  <a:moveTo>
                    <a:pt x="516" y="833"/>
                  </a:moveTo>
                  <a:lnTo>
                    <a:pt x="529" y="847"/>
                  </a:lnTo>
                  <a:lnTo>
                    <a:pt x="541" y="861"/>
                  </a:lnTo>
                  <a:lnTo>
                    <a:pt x="552" y="873"/>
                  </a:lnTo>
                  <a:lnTo>
                    <a:pt x="561" y="885"/>
                  </a:lnTo>
                  <a:lnTo>
                    <a:pt x="569" y="895"/>
                  </a:lnTo>
                  <a:lnTo>
                    <a:pt x="573" y="904"/>
                  </a:lnTo>
                  <a:lnTo>
                    <a:pt x="574" y="907"/>
                  </a:lnTo>
                  <a:lnTo>
                    <a:pt x="575" y="910"/>
                  </a:lnTo>
                  <a:lnTo>
                    <a:pt x="575" y="912"/>
                  </a:lnTo>
                  <a:lnTo>
                    <a:pt x="574" y="915"/>
                  </a:lnTo>
                  <a:lnTo>
                    <a:pt x="573" y="916"/>
                  </a:lnTo>
                  <a:lnTo>
                    <a:pt x="572" y="916"/>
                  </a:lnTo>
                  <a:lnTo>
                    <a:pt x="569" y="916"/>
                  </a:lnTo>
                  <a:lnTo>
                    <a:pt x="565" y="915"/>
                  </a:lnTo>
                  <a:lnTo>
                    <a:pt x="558" y="911"/>
                  </a:lnTo>
                  <a:lnTo>
                    <a:pt x="548" y="906"/>
                  </a:lnTo>
                  <a:lnTo>
                    <a:pt x="537" y="898"/>
                  </a:lnTo>
                  <a:lnTo>
                    <a:pt x="524" y="888"/>
                  </a:lnTo>
                  <a:lnTo>
                    <a:pt x="510" y="876"/>
                  </a:lnTo>
                  <a:lnTo>
                    <a:pt x="497" y="864"/>
                  </a:lnTo>
                  <a:lnTo>
                    <a:pt x="483" y="850"/>
                  </a:lnTo>
                  <a:lnTo>
                    <a:pt x="470" y="836"/>
                  </a:lnTo>
                  <a:lnTo>
                    <a:pt x="460" y="824"/>
                  </a:lnTo>
                  <a:lnTo>
                    <a:pt x="451" y="812"/>
                  </a:lnTo>
                  <a:lnTo>
                    <a:pt x="444" y="802"/>
                  </a:lnTo>
                  <a:lnTo>
                    <a:pt x="439" y="793"/>
                  </a:lnTo>
                  <a:lnTo>
                    <a:pt x="438" y="790"/>
                  </a:lnTo>
                  <a:lnTo>
                    <a:pt x="437" y="787"/>
                  </a:lnTo>
                  <a:lnTo>
                    <a:pt x="437" y="784"/>
                  </a:lnTo>
                  <a:lnTo>
                    <a:pt x="437" y="782"/>
                  </a:lnTo>
                  <a:lnTo>
                    <a:pt x="438" y="781"/>
                  </a:lnTo>
                  <a:lnTo>
                    <a:pt x="441" y="781"/>
                  </a:lnTo>
                  <a:lnTo>
                    <a:pt x="444" y="781"/>
                  </a:lnTo>
                  <a:lnTo>
                    <a:pt x="446" y="781"/>
                  </a:lnTo>
                  <a:lnTo>
                    <a:pt x="455" y="786"/>
                  </a:lnTo>
                  <a:lnTo>
                    <a:pt x="465" y="791"/>
                  </a:lnTo>
                  <a:lnTo>
                    <a:pt x="476" y="799"/>
                  </a:lnTo>
                  <a:lnTo>
                    <a:pt x="488" y="809"/>
                  </a:lnTo>
                  <a:lnTo>
                    <a:pt x="501" y="821"/>
                  </a:lnTo>
                  <a:lnTo>
                    <a:pt x="516" y="833"/>
                  </a:lnTo>
                  <a:close/>
                  <a:moveTo>
                    <a:pt x="200" y="388"/>
                  </a:moveTo>
                  <a:lnTo>
                    <a:pt x="199" y="389"/>
                  </a:lnTo>
                  <a:lnTo>
                    <a:pt x="198" y="389"/>
                  </a:lnTo>
                  <a:lnTo>
                    <a:pt x="196" y="389"/>
                  </a:lnTo>
                  <a:lnTo>
                    <a:pt x="194" y="389"/>
                  </a:lnTo>
                  <a:lnTo>
                    <a:pt x="187" y="386"/>
                  </a:lnTo>
                  <a:lnTo>
                    <a:pt x="179" y="382"/>
                  </a:lnTo>
                  <a:lnTo>
                    <a:pt x="169" y="375"/>
                  </a:lnTo>
                  <a:lnTo>
                    <a:pt x="159" y="366"/>
                  </a:lnTo>
                  <a:lnTo>
                    <a:pt x="148" y="356"/>
                  </a:lnTo>
                  <a:lnTo>
                    <a:pt x="137" y="345"/>
                  </a:lnTo>
                  <a:lnTo>
                    <a:pt x="126" y="334"/>
                  </a:lnTo>
                  <a:lnTo>
                    <a:pt x="116" y="323"/>
                  </a:lnTo>
                  <a:lnTo>
                    <a:pt x="107" y="312"/>
                  </a:lnTo>
                  <a:lnTo>
                    <a:pt x="100" y="302"/>
                  </a:lnTo>
                  <a:lnTo>
                    <a:pt x="94" y="293"/>
                  </a:lnTo>
                  <a:lnTo>
                    <a:pt x="91" y="287"/>
                  </a:lnTo>
                  <a:lnTo>
                    <a:pt x="89" y="281"/>
                  </a:lnTo>
                  <a:lnTo>
                    <a:pt x="90" y="277"/>
                  </a:lnTo>
                  <a:lnTo>
                    <a:pt x="91" y="276"/>
                  </a:lnTo>
                  <a:lnTo>
                    <a:pt x="92" y="276"/>
                  </a:lnTo>
                  <a:lnTo>
                    <a:pt x="94" y="276"/>
                  </a:lnTo>
                  <a:lnTo>
                    <a:pt x="96" y="277"/>
                  </a:lnTo>
                  <a:lnTo>
                    <a:pt x="103" y="279"/>
                  </a:lnTo>
                  <a:lnTo>
                    <a:pt x="112" y="285"/>
                  </a:lnTo>
                  <a:lnTo>
                    <a:pt x="121" y="291"/>
                  </a:lnTo>
                  <a:lnTo>
                    <a:pt x="131" y="299"/>
                  </a:lnTo>
                  <a:lnTo>
                    <a:pt x="142" y="309"/>
                  </a:lnTo>
                  <a:lnTo>
                    <a:pt x="153" y="320"/>
                  </a:lnTo>
                  <a:lnTo>
                    <a:pt x="164" y="331"/>
                  </a:lnTo>
                  <a:lnTo>
                    <a:pt x="174" y="342"/>
                  </a:lnTo>
                  <a:lnTo>
                    <a:pt x="182" y="353"/>
                  </a:lnTo>
                  <a:lnTo>
                    <a:pt x="190" y="363"/>
                  </a:lnTo>
                  <a:lnTo>
                    <a:pt x="196" y="372"/>
                  </a:lnTo>
                  <a:lnTo>
                    <a:pt x="199" y="380"/>
                  </a:lnTo>
                  <a:lnTo>
                    <a:pt x="201" y="385"/>
                  </a:lnTo>
                  <a:lnTo>
                    <a:pt x="200" y="388"/>
                  </a:lnTo>
                  <a:close/>
                  <a:moveTo>
                    <a:pt x="303" y="469"/>
                  </a:moveTo>
                  <a:lnTo>
                    <a:pt x="315" y="481"/>
                  </a:lnTo>
                  <a:lnTo>
                    <a:pt x="326" y="492"/>
                  </a:lnTo>
                  <a:lnTo>
                    <a:pt x="335" y="503"/>
                  </a:lnTo>
                  <a:lnTo>
                    <a:pt x="342" y="513"/>
                  </a:lnTo>
                  <a:lnTo>
                    <a:pt x="348" y="523"/>
                  </a:lnTo>
                  <a:lnTo>
                    <a:pt x="352" y="531"/>
                  </a:lnTo>
                  <a:lnTo>
                    <a:pt x="355" y="536"/>
                  </a:lnTo>
                  <a:lnTo>
                    <a:pt x="353" y="540"/>
                  </a:lnTo>
                  <a:lnTo>
                    <a:pt x="352" y="541"/>
                  </a:lnTo>
                  <a:lnTo>
                    <a:pt x="350" y="542"/>
                  </a:lnTo>
                  <a:lnTo>
                    <a:pt x="348" y="542"/>
                  </a:lnTo>
                  <a:lnTo>
                    <a:pt x="346" y="541"/>
                  </a:lnTo>
                  <a:lnTo>
                    <a:pt x="339" y="538"/>
                  </a:lnTo>
                  <a:lnTo>
                    <a:pt x="330" y="533"/>
                  </a:lnTo>
                  <a:lnTo>
                    <a:pt x="320" y="526"/>
                  </a:lnTo>
                  <a:lnTo>
                    <a:pt x="309" y="517"/>
                  </a:lnTo>
                  <a:lnTo>
                    <a:pt x="298" y="508"/>
                  </a:lnTo>
                  <a:lnTo>
                    <a:pt x="286" y="495"/>
                  </a:lnTo>
                  <a:lnTo>
                    <a:pt x="274" y="484"/>
                  </a:lnTo>
                  <a:lnTo>
                    <a:pt x="264" y="472"/>
                  </a:lnTo>
                  <a:lnTo>
                    <a:pt x="255" y="461"/>
                  </a:lnTo>
                  <a:lnTo>
                    <a:pt x="248" y="451"/>
                  </a:lnTo>
                  <a:lnTo>
                    <a:pt x="241" y="441"/>
                  </a:lnTo>
                  <a:lnTo>
                    <a:pt x="238" y="434"/>
                  </a:lnTo>
                  <a:lnTo>
                    <a:pt x="235" y="428"/>
                  </a:lnTo>
                  <a:lnTo>
                    <a:pt x="237" y="424"/>
                  </a:lnTo>
                  <a:lnTo>
                    <a:pt x="238" y="423"/>
                  </a:lnTo>
                  <a:lnTo>
                    <a:pt x="239" y="423"/>
                  </a:lnTo>
                  <a:lnTo>
                    <a:pt x="241" y="423"/>
                  </a:lnTo>
                  <a:lnTo>
                    <a:pt x="244" y="424"/>
                  </a:lnTo>
                  <a:lnTo>
                    <a:pt x="251" y="426"/>
                  </a:lnTo>
                  <a:lnTo>
                    <a:pt x="260" y="431"/>
                  </a:lnTo>
                  <a:lnTo>
                    <a:pt x="269" y="438"/>
                  </a:lnTo>
                  <a:lnTo>
                    <a:pt x="280" y="447"/>
                  </a:lnTo>
                  <a:lnTo>
                    <a:pt x="292" y="457"/>
                  </a:lnTo>
                  <a:lnTo>
                    <a:pt x="303" y="469"/>
                  </a:lnTo>
                  <a:close/>
                  <a:moveTo>
                    <a:pt x="445" y="652"/>
                  </a:moveTo>
                  <a:lnTo>
                    <a:pt x="432" y="640"/>
                  </a:lnTo>
                  <a:lnTo>
                    <a:pt x="421" y="628"/>
                  </a:lnTo>
                  <a:lnTo>
                    <a:pt x="411" y="616"/>
                  </a:lnTo>
                  <a:lnTo>
                    <a:pt x="403" y="606"/>
                  </a:lnTo>
                  <a:lnTo>
                    <a:pt x="396" y="596"/>
                  </a:lnTo>
                  <a:lnTo>
                    <a:pt x="392" y="587"/>
                  </a:lnTo>
                  <a:lnTo>
                    <a:pt x="391" y="584"/>
                  </a:lnTo>
                  <a:lnTo>
                    <a:pt x="391" y="581"/>
                  </a:lnTo>
                  <a:lnTo>
                    <a:pt x="391" y="579"/>
                  </a:lnTo>
                  <a:lnTo>
                    <a:pt x="391" y="577"/>
                  </a:lnTo>
                  <a:lnTo>
                    <a:pt x="392" y="576"/>
                  </a:lnTo>
                  <a:lnTo>
                    <a:pt x="394" y="575"/>
                  </a:lnTo>
                  <a:lnTo>
                    <a:pt x="396" y="576"/>
                  </a:lnTo>
                  <a:lnTo>
                    <a:pt x="400" y="576"/>
                  </a:lnTo>
                  <a:lnTo>
                    <a:pt x="406" y="579"/>
                  </a:lnTo>
                  <a:lnTo>
                    <a:pt x="416" y="585"/>
                  </a:lnTo>
                  <a:lnTo>
                    <a:pt x="426" y="592"/>
                  </a:lnTo>
                  <a:lnTo>
                    <a:pt x="437" y="601"/>
                  </a:lnTo>
                  <a:lnTo>
                    <a:pt x="449" y="611"/>
                  </a:lnTo>
                  <a:lnTo>
                    <a:pt x="463" y="623"/>
                  </a:lnTo>
                  <a:lnTo>
                    <a:pt x="475" y="636"/>
                  </a:lnTo>
                  <a:lnTo>
                    <a:pt x="486" y="648"/>
                  </a:lnTo>
                  <a:lnTo>
                    <a:pt x="496" y="660"/>
                  </a:lnTo>
                  <a:lnTo>
                    <a:pt x="503" y="671"/>
                  </a:lnTo>
                  <a:lnTo>
                    <a:pt x="510" y="680"/>
                  </a:lnTo>
                  <a:lnTo>
                    <a:pt x="514" y="688"/>
                  </a:lnTo>
                  <a:lnTo>
                    <a:pt x="517" y="694"/>
                  </a:lnTo>
                  <a:lnTo>
                    <a:pt x="516" y="698"/>
                  </a:lnTo>
                  <a:lnTo>
                    <a:pt x="514" y="700"/>
                  </a:lnTo>
                  <a:lnTo>
                    <a:pt x="512" y="700"/>
                  </a:lnTo>
                  <a:lnTo>
                    <a:pt x="510" y="700"/>
                  </a:lnTo>
                  <a:lnTo>
                    <a:pt x="507" y="700"/>
                  </a:lnTo>
                  <a:lnTo>
                    <a:pt x="500" y="696"/>
                  </a:lnTo>
                  <a:lnTo>
                    <a:pt x="491" y="691"/>
                  </a:lnTo>
                  <a:lnTo>
                    <a:pt x="480" y="684"/>
                  </a:lnTo>
                  <a:lnTo>
                    <a:pt x="469" y="675"/>
                  </a:lnTo>
                  <a:lnTo>
                    <a:pt x="457" y="664"/>
                  </a:lnTo>
                  <a:lnTo>
                    <a:pt x="445" y="652"/>
                  </a:lnTo>
                  <a:close/>
                  <a:moveTo>
                    <a:pt x="146" y="183"/>
                  </a:moveTo>
                  <a:lnTo>
                    <a:pt x="135" y="172"/>
                  </a:lnTo>
                  <a:lnTo>
                    <a:pt x="126" y="162"/>
                  </a:lnTo>
                  <a:lnTo>
                    <a:pt x="119" y="152"/>
                  </a:lnTo>
                  <a:lnTo>
                    <a:pt x="112" y="142"/>
                  </a:lnTo>
                  <a:lnTo>
                    <a:pt x="107" y="135"/>
                  </a:lnTo>
                  <a:lnTo>
                    <a:pt x="104" y="128"/>
                  </a:lnTo>
                  <a:lnTo>
                    <a:pt x="102" y="122"/>
                  </a:lnTo>
                  <a:lnTo>
                    <a:pt x="103" y="119"/>
                  </a:lnTo>
                  <a:lnTo>
                    <a:pt x="104" y="118"/>
                  </a:lnTo>
                  <a:lnTo>
                    <a:pt x="105" y="118"/>
                  </a:lnTo>
                  <a:lnTo>
                    <a:pt x="107" y="118"/>
                  </a:lnTo>
                  <a:lnTo>
                    <a:pt x="110" y="118"/>
                  </a:lnTo>
                  <a:lnTo>
                    <a:pt x="116" y="121"/>
                  </a:lnTo>
                  <a:lnTo>
                    <a:pt x="123" y="126"/>
                  </a:lnTo>
                  <a:lnTo>
                    <a:pt x="132" y="131"/>
                  </a:lnTo>
                  <a:lnTo>
                    <a:pt x="141" y="139"/>
                  </a:lnTo>
                  <a:lnTo>
                    <a:pt x="151" y="148"/>
                  </a:lnTo>
                  <a:lnTo>
                    <a:pt x="162" y="158"/>
                  </a:lnTo>
                  <a:lnTo>
                    <a:pt x="180" y="179"/>
                  </a:lnTo>
                  <a:lnTo>
                    <a:pt x="195" y="197"/>
                  </a:lnTo>
                  <a:lnTo>
                    <a:pt x="199" y="205"/>
                  </a:lnTo>
                  <a:lnTo>
                    <a:pt x="202" y="212"/>
                  </a:lnTo>
                  <a:lnTo>
                    <a:pt x="205" y="217"/>
                  </a:lnTo>
                  <a:lnTo>
                    <a:pt x="203" y="221"/>
                  </a:lnTo>
                  <a:lnTo>
                    <a:pt x="202" y="222"/>
                  </a:lnTo>
                  <a:lnTo>
                    <a:pt x="201" y="222"/>
                  </a:lnTo>
                  <a:lnTo>
                    <a:pt x="199" y="222"/>
                  </a:lnTo>
                  <a:lnTo>
                    <a:pt x="197" y="222"/>
                  </a:lnTo>
                  <a:lnTo>
                    <a:pt x="191" y="220"/>
                  </a:lnTo>
                  <a:lnTo>
                    <a:pt x="184" y="215"/>
                  </a:lnTo>
                  <a:lnTo>
                    <a:pt x="175" y="209"/>
                  </a:lnTo>
                  <a:lnTo>
                    <a:pt x="166" y="202"/>
                  </a:lnTo>
                  <a:lnTo>
                    <a:pt x="156" y="193"/>
                  </a:lnTo>
                  <a:lnTo>
                    <a:pt x="146" y="183"/>
                  </a:lnTo>
                  <a:close/>
                  <a:moveTo>
                    <a:pt x="344" y="361"/>
                  </a:moveTo>
                  <a:lnTo>
                    <a:pt x="342" y="362"/>
                  </a:lnTo>
                  <a:lnTo>
                    <a:pt x="340" y="362"/>
                  </a:lnTo>
                  <a:lnTo>
                    <a:pt x="338" y="362"/>
                  </a:lnTo>
                  <a:lnTo>
                    <a:pt x="336" y="361"/>
                  </a:lnTo>
                  <a:lnTo>
                    <a:pt x="329" y="359"/>
                  </a:lnTo>
                  <a:lnTo>
                    <a:pt x="321" y="354"/>
                  </a:lnTo>
                  <a:lnTo>
                    <a:pt x="313" y="348"/>
                  </a:lnTo>
                  <a:lnTo>
                    <a:pt x="303" y="340"/>
                  </a:lnTo>
                  <a:lnTo>
                    <a:pt x="293" y="331"/>
                  </a:lnTo>
                  <a:lnTo>
                    <a:pt x="282" y="320"/>
                  </a:lnTo>
                  <a:lnTo>
                    <a:pt x="271" y="309"/>
                  </a:lnTo>
                  <a:lnTo>
                    <a:pt x="262" y="299"/>
                  </a:lnTo>
                  <a:lnTo>
                    <a:pt x="253" y="288"/>
                  </a:lnTo>
                  <a:lnTo>
                    <a:pt x="246" y="279"/>
                  </a:lnTo>
                  <a:lnTo>
                    <a:pt x="241" y="270"/>
                  </a:lnTo>
                  <a:lnTo>
                    <a:pt x="238" y="263"/>
                  </a:lnTo>
                  <a:lnTo>
                    <a:pt x="235" y="257"/>
                  </a:lnTo>
                  <a:lnTo>
                    <a:pt x="237" y="254"/>
                  </a:lnTo>
                  <a:lnTo>
                    <a:pt x="238" y="253"/>
                  </a:lnTo>
                  <a:lnTo>
                    <a:pt x="239" y="253"/>
                  </a:lnTo>
                  <a:lnTo>
                    <a:pt x="241" y="253"/>
                  </a:lnTo>
                  <a:lnTo>
                    <a:pt x="244" y="253"/>
                  </a:lnTo>
                  <a:lnTo>
                    <a:pt x="250" y="256"/>
                  </a:lnTo>
                  <a:lnTo>
                    <a:pt x="257" y="260"/>
                  </a:lnTo>
                  <a:lnTo>
                    <a:pt x="266" y="267"/>
                  </a:lnTo>
                  <a:lnTo>
                    <a:pt x="276" y="275"/>
                  </a:lnTo>
                  <a:lnTo>
                    <a:pt x="287" y="284"/>
                  </a:lnTo>
                  <a:lnTo>
                    <a:pt x="298" y="293"/>
                  </a:lnTo>
                  <a:lnTo>
                    <a:pt x="308" y="305"/>
                  </a:lnTo>
                  <a:lnTo>
                    <a:pt x="318" y="316"/>
                  </a:lnTo>
                  <a:lnTo>
                    <a:pt x="326" y="325"/>
                  </a:lnTo>
                  <a:lnTo>
                    <a:pt x="334" y="335"/>
                  </a:lnTo>
                  <a:lnTo>
                    <a:pt x="338" y="344"/>
                  </a:lnTo>
                  <a:lnTo>
                    <a:pt x="342" y="351"/>
                  </a:lnTo>
                  <a:lnTo>
                    <a:pt x="344" y="356"/>
                  </a:lnTo>
                  <a:lnTo>
                    <a:pt x="344" y="361"/>
                  </a:lnTo>
                  <a:close/>
                  <a:moveTo>
                    <a:pt x="490" y="505"/>
                  </a:moveTo>
                  <a:lnTo>
                    <a:pt x="489" y="506"/>
                  </a:lnTo>
                  <a:lnTo>
                    <a:pt x="488" y="508"/>
                  </a:lnTo>
                  <a:lnTo>
                    <a:pt x="485" y="508"/>
                  </a:lnTo>
                  <a:lnTo>
                    <a:pt x="483" y="506"/>
                  </a:lnTo>
                  <a:lnTo>
                    <a:pt x="476" y="504"/>
                  </a:lnTo>
                  <a:lnTo>
                    <a:pt x="468" y="499"/>
                  </a:lnTo>
                  <a:lnTo>
                    <a:pt x="458" y="492"/>
                  </a:lnTo>
                  <a:lnTo>
                    <a:pt x="448" y="484"/>
                  </a:lnTo>
                  <a:lnTo>
                    <a:pt x="437" y="474"/>
                  </a:lnTo>
                  <a:lnTo>
                    <a:pt x="425" y="463"/>
                  </a:lnTo>
                  <a:lnTo>
                    <a:pt x="414" y="452"/>
                  </a:lnTo>
                  <a:lnTo>
                    <a:pt x="404" y="441"/>
                  </a:lnTo>
                  <a:lnTo>
                    <a:pt x="395" y="430"/>
                  </a:lnTo>
                  <a:lnTo>
                    <a:pt x="388" y="420"/>
                  </a:lnTo>
                  <a:lnTo>
                    <a:pt x="382" y="412"/>
                  </a:lnTo>
                  <a:lnTo>
                    <a:pt x="379" y="404"/>
                  </a:lnTo>
                  <a:lnTo>
                    <a:pt x="377" y="398"/>
                  </a:lnTo>
                  <a:lnTo>
                    <a:pt x="378" y="394"/>
                  </a:lnTo>
                  <a:lnTo>
                    <a:pt x="379" y="393"/>
                  </a:lnTo>
                  <a:lnTo>
                    <a:pt x="380" y="393"/>
                  </a:lnTo>
                  <a:lnTo>
                    <a:pt x="382" y="393"/>
                  </a:lnTo>
                  <a:lnTo>
                    <a:pt x="385" y="393"/>
                  </a:lnTo>
                  <a:lnTo>
                    <a:pt x="392" y="396"/>
                  </a:lnTo>
                  <a:lnTo>
                    <a:pt x="400" y="401"/>
                  </a:lnTo>
                  <a:lnTo>
                    <a:pt x="410" y="407"/>
                  </a:lnTo>
                  <a:lnTo>
                    <a:pt x="420" y="416"/>
                  </a:lnTo>
                  <a:lnTo>
                    <a:pt x="431" y="425"/>
                  </a:lnTo>
                  <a:lnTo>
                    <a:pt x="443" y="436"/>
                  </a:lnTo>
                  <a:lnTo>
                    <a:pt x="454" y="448"/>
                  </a:lnTo>
                  <a:lnTo>
                    <a:pt x="464" y="459"/>
                  </a:lnTo>
                  <a:lnTo>
                    <a:pt x="473" y="470"/>
                  </a:lnTo>
                  <a:lnTo>
                    <a:pt x="479" y="480"/>
                  </a:lnTo>
                  <a:lnTo>
                    <a:pt x="486" y="489"/>
                  </a:lnTo>
                  <a:lnTo>
                    <a:pt x="489" y="495"/>
                  </a:lnTo>
                  <a:lnTo>
                    <a:pt x="491" y="502"/>
                  </a:lnTo>
                  <a:lnTo>
                    <a:pt x="490" y="505"/>
                  </a:lnTo>
                  <a:close/>
                  <a:moveTo>
                    <a:pt x="595" y="585"/>
                  </a:moveTo>
                  <a:lnTo>
                    <a:pt x="607" y="597"/>
                  </a:lnTo>
                  <a:lnTo>
                    <a:pt x="617" y="608"/>
                  </a:lnTo>
                  <a:lnTo>
                    <a:pt x="627" y="619"/>
                  </a:lnTo>
                  <a:lnTo>
                    <a:pt x="635" y="630"/>
                  </a:lnTo>
                  <a:lnTo>
                    <a:pt x="640" y="639"/>
                  </a:lnTo>
                  <a:lnTo>
                    <a:pt x="645" y="647"/>
                  </a:lnTo>
                  <a:lnTo>
                    <a:pt x="647" y="653"/>
                  </a:lnTo>
                  <a:lnTo>
                    <a:pt x="646" y="656"/>
                  </a:lnTo>
                  <a:lnTo>
                    <a:pt x="645" y="658"/>
                  </a:lnTo>
                  <a:lnTo>
                    <a:pt x="642" y="659"/>
                  </a:lnTo>
                  <a:lnTo>
                    <a:pt x="640" y="659"/>
                  </a:lnTo>
                  <a:lnTo>
                    <a:pt x="638" y="658"/>
                  </a:lnTo>
                  <a:lnTo>
                    <a:pt x="630" y="655"/>
                  </a:lnTo>
                  <a:lnTo>
                    <a:pt x="621" y="650"/>
                  </a:lnTo>
                  <a:lnTo>
                    <a:pt x="612" y="643"/>
                  </a:lnTo>
                  <a:lnTo>
                    <a:pt x="601" y="634"/>
                  </a:lnTo>
                  <a:lnTo>
                    <a:pt x="589" y="624"/>
                  </a:lnTo>
                  <a:lnTo>
                    <a:pt x="577" y="613"/>
                  </a:lnTo>
                  <a:lnTo>
                    <a:pt x="565" y="601"/>
                  </a:lnTo>
                  <a:lnTo>
                    <a:pt x="554" y="589"/>
                  </a:lnTo>
                  <a:lnTo>
                    <a:pt x="545" y="578"/>
                  </a:lnTo>
                  <a:lnTo>
                    <a:pt x="538" y="568"/>
                  </a:lnTo>
                  <a:lnTo>
                    <a:pt x="532" y="559"/>
                  </a:lnTo>
                  <a:lnTo>
                    <a:pt x="528" y="552"/>
                  </a:lnTo>
                  <a:lnTo>
                    <a:pt x="527" y="548"/>
                  </a:lnTo>
                  <a:lnTo>
                    <a:pt x="526" y="545"/>
                  </a:lnTo>
                  <a:lnTo>
                    <a:pt x="526" y="543"/>
                  </a:lnTo>
                  <a:lnTo>
                    <a:pt x="527" y="541"/>
                  </a:lnTo>
                  <a:lnTo>
                    <a:pt x="528" y="540"/>
                  </a:lnTo>
                  <a:lnTo>
                    <a:pt x="530" y="540"/>
                  </a:lnTo>
                  <a:lnTo>
                    <a:pt x="532" y="540"/>
                  </a:lnTo>
                  <a:lnTo>
                    <a:pt x="534" y="540"/>
                  </a:lnTo>
                  <a:lnTo>
                    <a:pt x="542" y="543"/>
                  </a:lnTo>
                  <a:lnTo>
                    <a:pt x="550" y="548"/>
                  </a:lnTo>
                  <a:lnTo>
                    <a:pt x="560" y="555"/>
                  </a:lnTo>
                  <a:lnTo>
                    <a:pt x="571" y="563"/>
                  </a:lnTo>
                  <a:lnTo>
                    <a:pt x="583" y="574"/>
                  </a:lnTo>
                  <a:lnTo>
                    <a:pt x="595" y="585"/>
                  </a:lnTo>
                  <a:close/>
                  <a:moveTo>
                    <a:pt x="306" y="164"/>
                  </a:moveTo>
                  <a:lnTo>
                    <a:pt x="296" y="153"/>
                  </a:lnTo>
                  <a:lnTo>
                    <a:pt x="287" y="143"/>
                  </a:lnTo>
                  <a:lnTo>
                    <a:pt x="280" y="135"/>
                  </a:lnTo>
                  <a:lnTo>
                    <a:pt x="274" y="126"/>
                  </a:lnTo>
                  <a:lnTo>
                    <a:pt x="269" y="118"/>
                  </a:lnTo>
                  <a:lnTo>
                    <a:pt x="266" y="111"/>
                  </a:lnTo>
                  <a:lnTo>
                    <a:pt x="264" y="106"/>
                  </a:lnTo>
                  <a:lnTo>
                    <a:pt x="265" y="103"/>
                  </a:lnTo>
                  <a:lnTo>
                    <a:pt x="267" y="101"/>
                  </a:lnTo>
                  <a:lnTo>
                    <a:pt x="272" y="101"/>
                  </a:lnTo>
                  <a:lnTo>
                    <a:pt x="277" y="104"/>
                  </a:lnTo>
                  <a:lnTo>
                    <a:pt x="285" y="108"/>
                  </a:lnTo>
                  <a:lnTo>
                    <a:pt x="293" y="114"/>
                  </a:lnTo>
                  <a:lnTo>
                    <a:pt x="302" y="121"/>
                  </a:lnTo>
                  <a:lnTo>
                    <a:pt x="312" y="129"/>
                  </a:lnTo>
                  <a:lnTo>
                    <a:pt x="321" y="139"/>
                  </a:lnTo>
                  <a:lnTo>
                    <a:pt x="330" y="149"/>
                  </a:lnTo>
                  <a:lnTo>
                    <a:pt x="339" y="159"/>
                  </a:lnTo>
                  <a:lnTo>
                    <a:pt x="347" y="168"/>
                  </a:lnTo>
                  <a:lnTo>
                    <a:pt x="353" y="177"/>
                  </a:lnTo>
                  <a:lnTo>
                    <a:pt x="358" y="184"/>
                  </a:lnTo>
                  <a:lnTo>
                    <a:pt x="361" y="191"/>
                  </a:lnTo>
                  <a:lnTo>
                    <a:pt x="362" y="196"/>
                  </a:lnTo>
                  <a:lnTo>
                    <a:pt x="362" y="200"/>
                  </a:lnTo>
                  <a:lnTo>
                    <a:pt x="361" y="201"/>
                  </a:lnTo>
                  <a:lnTo>
                    <a:pt x="359" y="202"/>
                  </a:lnTo>
                  <a:lnTo>
                    <a:pt x="358" y="202"/>
                  </a:lnTo>
                  <a:lnTo>
                    <a:pt x="355" y="201"/>
                  </a:lnTo>
                  <a:lnTo>
                    <a:pt x="349" y="199"/>
                  </a:lnTo>
                  <a:lnTo>
                    <a:pt x="342" y="194"/>
                  </a:lnTo>
                  <a:lnTo>
                    <a:pt x="335" y="189"/>
                  </a:lnTo>
                  <a:lnTo>
                    <a:pt x="325" y="182"/>
                  </a:lnTo>
                  <a:lnTo>
                    <a:pt x="316" y="173"/>
                  </a:lnTo>
                  <a:lnTo>
                    <a:pt x="306" y="164"/>
                  </a:lnTo>
                  <a:close/>
                  <a:moveTo>
                    <a:pt x="436" y="295"/>
                  </a:moveTo>
                  <a:lnTo>
                    <a:pt x="426" y="285"/>
                  </a:lnTo>
                  <a:lnTo>
                    <a:pt x="417" y="275"/>
                  </a:lnTo>
                  <a:lnTo>
                    <a:pt x="409" y="265"/>
                  </a:lnTo>
                  <a:lnTo>
                    <a:pt x="402" y="255"/>
                  </a:lnTo>
                  <a:lnTo>
                    <a:pt x="398" y="247"/>
                  </a:lnTo>
                  <a:lnTo>
                    <a:pt x="394" y="241"/>
                  </a:lnTo>
                  <a:lnTo>
                    <a:pt x="392" y="235"/>
                  </a:lnTo>
                  <a:lnTo>
                    <a:pt x="393" y="231"/>
                  </a:lnTo>
                  <a:lnTo>
                    <a:pt x="394" y="229"/>
                  </a:lnTo>
                  <a:lnTo>
                    <a:pt x="395" y="229"/>
                  </a:lnTo>
                  <a:lnTo>
                    <a:pt x="398" y="229"/>
                  </a:lnTo>
                  <a:lnTo>
                    <a:pt x="400" y="229"/>
                  </a:lnTo>
                  <a:lnTo>
                    <a:pt x="406" y="233"/>
                  </a:lnTo>
                  <a:lnTo>
                    <a:pt x="414" y="236"/>
                  </a:lnTo>
                  <a:lnTo>
                    <a:pt x="422" y="243"/>
                  </a:lnTo>
                  <a:lnTo>
                    <a:pt x="432" y="250"/>
                  </a:lnTo>
                  <a:lnTo>
                    <a:pt x="442" y="259"/>
                  </a:lnTo>
                  <a:lnTo>
                    <a:pt x="453" y="269"/>
                  </a:lnTo>
                  <a:lnTo>
                    <a:pt x="463" y="279"/>
                  </a:lnTo>
                  <a:lnTo>
                    <a:pt x="471" y="290"/>
                  </a:lnTo>
                  <a:lnTo>
                    <a:pt x="480" y="300"/>
                  </a:lnTo>
                  <a:lnTo>
                    <a:pt x="487" y="309"/>
                  </a:lnTo>
                  <a:lnTo>
                    <a:pt x="491" y="317"/>
                  </a:lnTo>
                  <a:lnTo>
                    <a:pt x="495" y="323"/>
                  </a:lnTo>
                  <a:lnTo>
                    <a:pt x="497" y="329"/>
                  </a:lnTo>
                  <a:lnTo>
                    <a:pt x="496" y="332"/>
                  </a:lnTo>
                  <a:lnTo>
                    <a:pt x="495" y="333"/>
                  </a:lnTo>
                  <a:lnTo>
                    <a:pt x="494" y="334"/>
                  </a:lnTo>
                  <a:lnTo>
                    <a:pt x="491" y="334"/>
                  </a:lnTo>
                  <a:lnTo>
                    <a:pt x="488" y="334"/>
                  </a:lnTo>
                  <a:lnTo>
                    <a:pt x="483" y="331"/>
                  </a:lnTo>
                  <a:lnTo>
                    <a:pt x="475" y="327"/>
                  </a:lnTo>
                  <a:lnTo>
                    <a:pt x="466" y="321"/>
                  </a:lnTo>
                  <a:lnTo>
                    <a:pt x="457" y="313"/>
                  </a:lnTo>
                  <a:lnTo>
                    <a:pt x="447" y="305"/>
                  </a:lnTo>
                  <a:lnTo>
                    <a:pt x="436" y="295"/>
                  </a:lnTo>
                  <a:close/>
                  <a:moveTo>
                    <a:pt x="637" y="472"/>
                  </a:moveTo>
                  <a:lnTo>
                    <a:pt x="636" y="473"/>
                  </a:lnTo>
                  <a:lnTo>
                    <a:pt x="635" y="473"/>
                  </a:lnTo>
                  <a:lnTo>
                    <a:pt x="633" y="473"/>
                  </a:lnTo>
                  <a:lnTo>
                    <a:pt x="630" y="473"/>
                  </a:lnTo>
                  <a:lnTo>
                    <a:pt x="624" y="470"/>
                  </a:lnTo>
                  <a:lnTo>
                    <a:pt x="616" y="466"/>
                  </a:lnTo>
                  <a:lnTo>
                    <a:pt x="606" y="460"/>
                  </a:lnTo>
                  <a:lnTo>
                    <a:pt x="596" y="452"/>
                  </a:lnTo>
                  <a:lnTo>
                    <a:pt x="586" y="444"/>
                  </a:lnTo>
                  <a:lnTo>
                    <a:pt x="575" y="432"/>
                  </a:lnTo>
                  <a:lnTo>
                    <a:pt x="564" y="421"/>
                  </a:lnTo>
                  <a:lnTo>
                    <a:pt x="554" y="410"/>
                  </a:lnTo>
                  <a:lnTo>
                    <a:pt x="545" y="401"/>
                  </a:lnTo>
                  <a:lnTo>
                    <a:pt x="539" y="391"/>
                  </a:lnTo>
                  <a:lnTo>
                    <a:pt x="533" y="383"/>
                  </a:lnTo>
                  <a:lnTo>
                    <a:pt x="530" y="375"/>
                  </a:lnTo>
                  <a:lnTo>
                    <a:pt x="529" y="370"/>
                  </a:lnTo>
                  <a:lnTo>
                    <a:pt x="529" y="365"/>
                  </a:lnTo>
                  <a:lnTo>
                    <a:pt x="530" y="364"/>
                  </a:lnTo>
                  <a:lnTo>
                    <a:pt x="532" y="364"/>
                  </a:lnTo>
                  <a:lnTo>
                    <a:pt x="534" y="364"/>
                  </a:lnTo>
                  <a:lnTo>
                    <a:pt x="537" y="364"/>
                  </a:lnTo>
                  <a:lnTo>
                    <a:pt x="543" y="367"/>
                  </a:lnTo>
                  <a:lnTo>
                    <a:pt x="551" y="372"/>
                  </a:lnTo>
                  <a:lnTo>
                    <a:pt x="560" y="377"/>
                  </a:lnTo>
                  <a:lnTo>
                    <a:pt x="570" y="385"/>
                  </a:lnTo>
                  <a:lnTo>
                    <a:pt x="581" y="395"/>
                  </a:lnTo>
                  <a:lnTo>
                    <a:pt x="592" y="405"/>
                  </a:lnTo>
                  <a:lnTo>
                    <a:pt x="603" y="416"/>
                  </a:lnTo>
                  <a:lnTo>
                    <a:pt x="612" y="427"/>
                  </a:lnTo>
                  <a:lnTo>
                    <a:pt x="620" y="437"/>
                  </a:lnTo>
                  <a:lnTo>
                    <a:pt x="627" y="447"/>
                  </a:lnTo>
                  <a:lnTo>
                    <a:pt x="633" y="456"/>
                  </a:lnTo>
                  <a:lnTo>
                    <a:pt x="637" y="462"/>
                  </a:lnTo>
                  <a:lnTo>
                    <a:pt x="638" y="468"/>
                  </a:lnTo>
                  <a:lnTo>
                    <a:pt x="637" y="472"/>
                  </a:lnTo>
                  <a:close/>
                  <a:moveTo>
                    <a:pt x="602" y="270"/>
                  </a:moveTo>
                  <a:lnTo>
                    <a:pt x="592" y="260"/>
                  </a:lnTo>
                  <a:lnTo>
                    <a:pt x="583" y="250"/>
                  </a:lnTo>
                  <a:lnTo>
                    <a:pt x="575" y="242"/>
                  </a:lnTo>
                  <a:lnTo>
                    <a:pt x="569" y="233"/>
                  </a:lnTo>
                  <a:lnTo>
                    <a:pt x="564" y="224"/>
                  </a:lnTo>
                  <a:lnTo>
                    <a:pt x="561" y="217"/>
                  </a:lnTo>
                  <a:lnTo>
                    <a:pt x="560" y="213"/>
                  </a:lnTo>
                  <a:lnTo>
                    <a:pt x="561" y="209"/>
                  </a:lnTo>
                  <a:lnTo>
                    <a:pt x="561" y="207"/>
                  </a:lnTo>
                  <a:lnTo>
                    <a:pt x="563" y="207"/>
                  </a:lnTo>
                  <a:lnTo>
                    <a:pt x="565" y="207"/>
                  </a:lnTo>
                  <a:lnTo>
                    <a:pt x="567" y="207"/>
                  </a:lnTo>
                  <a:lnTo>
                    <a:pt x="573" y="210"/>
                  </a:lnTo>
                  <a:lnTo>
                    <a:pt x="581" y="214"/>
                  </a:lnTo>
                  <a:lnTo>
                    <a:pt x="588" y="220"/>
                  </a:lnTo>
                  <a:lnTo>
                    <a:pt x="598" y="226"/>
                  </a:lnTo>
                  <a:lnTo>
                    <a:pt x="607" y="235"/>
                  </a:lnTo>
                  <a:lnTo>
                    <a:pt x="618" y="245"/>
                  </a:lnTo>
                  <a:lnTo>
                    <a:pt x="627" y="255"/>
                  </a:lnTo>
                  <a:lnTo>
                    <a:pt x="636" y="265"/>
                  </a:lnTo>
                  <a:lnTo>
                    <a:pt x="644" y="274"/>
                  </a:lnTo>
                  <a:lnTo>
                    <a:pt x="650" y="282"/>
                  </a:lnTo>
                  <a:lnTo>
                    <a:pt x="655" y="290"/>
                  </a:lnTo>
                  <a:lnTo>
                    <a:pt x="658" y="297"/>
                  </a:lnTo>
                  <a:lnTo>
                    <a:pt x="659" y="302"/>
                  </a:lnTo>
                  <a:lnTo>
                    <a:pt x="659" y="306"/>
                  </a:lnTo>
                  <a:lnTo>
                    <a:pt x="658" y="307"/>
                  </a:lnTo>
                  <a:lnTo>
                    <a:pt x="656" y="308"/>
                  </a:lnTo>
                  <a:lnTo>
                    <a:pt x="655" y="308"/>
                  </a:lnTo>
                  <a:lnTo>
                    <a:pt x="651" y="308"/>
                  </a:lnTo>
                  <a:lnTo>
                    <a:pt x="646" y="306"/>
                  </a:lnTo>
                  <a:lnTo>
                    <a:pt x="639" y="301"/>
                  </a:lnTo>
                  <a:lnTo>
                    <a:pt x="630" y="296"/>
                  </a:lnTo>
                  <a:lnTo>
                    <a:pt x="621" y="288"/>
                  </a:lnTo>
                  <a:lnTo>
                    <a:pt x="612" y="280"/>
                  </a:lnTo>
                  <a:lnTo>
                    <a:pt x="602" y="270"/>
                  </a:lnTo>
                  <a:close/>
                </a:path>
              </a:pathLst>
            </a:custGeom>
            <a:solidFill>
              <a:srgbClr val="EFD0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CH"/>
            </a:p>
          </p:txBody>
        </p:sp>
        <p:sp>
          <p:nvSpPr>
            <p:cNvPr id="38" name="Freeform 28"/>
            <p:cNvSpPr>
              <a:spLocks noEditPoints="1"/>
            </p:cNvSpPr>
            <p:nvPr userDrawn="1"/>
          </p:nvSpPr>
          <p:spPr bwMode="auto">
            <a:xfrm>
              <a:off x="10094119" y="1431924"/>
              <a:ext cx="133350" cy="685800"/>
            </a:xfrm>
            <a:custGeom>
              <a:avLst/>
              <a:gdLst>
                <a:gd name="T0" fmla="*/ 290 w 677"/>
                <a:gd name="T1" fmla="*/ 3038 h 3454"/>
                <a:gd name="T2" fmla="*/ 333 w 677"/>
                <a:gd name="T3" fmla="*/ 3012 h 3454"/>
                <a:gd name="T4" fmla="*/ 131 w 677"/>
                <a:gd name="T5" fmla="*/ 2724 h 3454"/>
                <a:gd name="T6" fmla="*/ 0 w 677"/>
                <a:gd name="T7" fmla="*/ 2503 h 3454"/>
                <a:gd name="T8" fmla="*/ 280 w 677"/>
                <a:gd name="T9" fmla="*/ 2582 h 3454"/>
                <a:gd name="T10" fmla="*/ 0 w 677"/>
                <a:gd name="T11" fmla="*/ 2049 h 3454"/>
                <a:gd name="T12" fmla="*/ 55 w 677"/>
                <a:gd name="T13" fmla="*/ 2061 h 3454"/>
                <a:gd name="T14" fmla="*/ 0 w 677"/>
                <a:gd name="T15" fmla="*/ 1749 h 3454"/>
                <a:gd name="T16" fmla="*/ 65 w 677"/>
                <a:gd name="T17" fmla="*/ 1259 h 3454"/>
                <a:gd name="T18" fmla="*/ 39 w 677"/>
                <a:gd name="T19" fmla="*/ 867 h 3454"/>
                <a:gd name="T20" fmla="*/ 38 w 677"/>
                <a:gd name="T21" fmla="*/ 578 h 3454"/>
                <a:gd name="T22" fmla="*/ 667 w 677"/>
                <a:gd name="T23" fmla="*/ 506 h 3454"/>
                <a:gd name="T24" fmla="*/ 659 w 677"/>
                <a:gd name="T25" fmla="*/ 971 h 3454"/>
                <a:gd name="T26" fmla="*/ 527 w 677"/>
                <a:gd name="T27" fmla="*/ 1313 h 3454"/>
                <a:gd name="T28" fmla="*/ 649 w 677"/>
                <a:gd name="T29" fmla="*/ 2042 h 3454"/>
                <a:gd name="T30" fmla="*/ 677 w 677"/>
                <a:gd name="T31" fmla="*/ 2485 h 3454"/>
                <a:gd name="T32" fmla="*/ 473 w 677"/>
                <a:gd name="T33" fmla="*/ 2576 h 3454"/>
                <a:gd name="T34" fmla="*/ 656 w 677"/>
                <a:gd name="T35" fmla="*/ 2840 h 3454"/>
                <a:gd name="T36" fmla="*/ 552 w 677"/>
                <a:gd name="T37" fmla="*/ 2856 h 3454"/>
                <a:gd name="T38" fmla="*/ 610 w 677"/>
                <a:gd name="T39" fmla="*/ 3182 h 3454"/>
                <a:gd name="T40" fmla="*/ 563 w 677"/>
                <a:gd name="T41" fmla="*/ 3296 h 3454"/>
                <a:gd name="T42" fmla="*/ 413 w 677"/>
                <a:gd name="T43" fmla="*/ 3208 h 3454"/>
                <a:gd name="T44" fmla="*/ 191 w 677"/>
                <a:gd name="T45" fmla="*/ 2920 h 3454"/>
                <a:gd name="T46" fmla="*/ 533 w 677"/>
                <a:gd name="T47" fmla="*/ 3121 h 3454"/>
                <a:gd name="T48" fmla="*/ 365 w 677"/>
                <a:gd name="T49" fmla="*/ 2965 h 3454"/>
                <a:gd name="T50" fmla="*/ 323 w 677"/>
                <a:gd name="T51" fmla="*/ 2880 h 3454"/>
                <a:gd name="T52" fmla="*/ 254 w 677"/>
                <a:gd name="T53" fmla="*/ 2670 h 3454"/>
                <a:gd name="T54" fmla="*/ 423 w 677"/>
                <a:gd name="T55" fmla="*/ 2758 h 3454"/>
                <a:gd name="T56" fmla="*/ 338 w 677"/>
                <a:gd name="T57" fmla="*/ 2589 h 3454"/>
                <a:gd name="T58" fmla="*/ 276 w 677"/>
                <a:gd name="T59" fmla="*/ 2361 h 3454"/>
                <a:gd name="T60" fmla="*/ 574 w 677"/>
                <a:gd name="T61" fmla="*/ 2587 h 3454"/>
                <a:gd name="T62" fmla="*/ 313 w 677"/>
                <a:gd name="T63" fmla="*/ 2247 h 3454"/>
                <a:gd name="T64" fmla="*/ 296 w 677"/>
                <a:gd name="T65" fmla="*/ 2149 h 3454"/>
                <a:gd name="T66" fmla="*/ 102 w 677"/>
                <a:gd name="T67" fmla="*/ 1827 h 3454"/>
                <a:gd name="T68" fmla="*/ 594 w 677"/>
                <a:gd name="T69" fmla="*/ 2244 h 3454"/>
                <a:gd name="T70" fmla="*/ 107 w 677"/>
                <a:gd name="T71" fmla="*/ 1757 h 3454"/>
                <a:gd name="T72" fmla="*/ 277 w 677"/>
                <a:gd name="T73" fmla="*/ 1782 h 3454"/>
                <a:gd name="T74" fmla="*/ 417 w 677"/>
                <a:gd name="T75" fmla="*/ 1901 h 3454"/>
                <a:gd name="T76" fmla="*/ 172 w 677"/>
                <a:gd name="T77" fmla="*/ 1572 h 3454"/>
                <a:gd name="T78" fmla="*/ 297 w 677"/>
                <a:gd name="T79" fmla="*/ 1604 h 3454"/>
                <a:gd name="T80" fmla="*/ 365 w 677"/>
                <a:gd name="T81" fmla="*/ 1660 h 3454"/>
                <a:gd name="T82" fmla="*/ 144 w 677"/>
                <a:gd name="T83" fmla="*/ 1336 h 3454"/>
                <a:gd name="T84" fmla="*/ 578 w 677"/>
                <a:gd name="T85" fmla="*/ 1735 h 3454"/>
                <a:gd name="T86" fmla="*/ 556 w 677"/>
                <a:gd name="T87" fmla="*/ 1628 h 3454"/>
                <a:gd name="T88" fmla="*/ 14 w 677"/>
                <a:gd name="T89" fmla="*/ 976 h 3454"/>
                <a:gd name="T90" fmla="*/ 233 w 677"/>
                <a:gd name="T91" fmla="*/ 1178 h 3454"/>
                <a:gd name="T92" fmla="*/ 210 w 677"/>
                <a:gd name="T93" fmla="*/ 1001 h 3454"/>
                <a:gd name="T94" fmla="*/ 317 w 677"/>
                <a:gd name="T95" fmla="*/ 1144 h 3454"/>
                <a:gd name="T96" fmla="*/ 182 w 677"/>
                <a:gd name="T97" fmla="*/ 865 h 3454"/>
                <a:gd name="T98" fmla="*/ 438 w 677"/>
                <a:gd name="T99" fmla="*/ 1072 h 3454"/>
                <a:gd name="T100" fmla="*/ 357 w 677"/>
                <a:gd name="T101" fmla="*/ 896 h 3454"/>
                <a:gd name="T102" fmla="*/ 522 w 677"/>
                <a:gd name="T103" fmla="*/ 1052 h 3454"/>
                <a:gd name="T104" fmla="*/ 161 w 677"/>
                <a:gd name="T105" fmla="*/ 537 h 3454"/>
                <a:gd name="T106" fmla="*/ 531 w 677"/>
                <a:gd name="T107" fmla="*/ 873 h 3454"/>
                <a:gd name="T108" fmla="*/ 41 w 677"/>
                <a:gd name="T109" fmla="*/ 234 h 3454"/>
                <a:gd name="T110" fmla="*/ 232 w 677"/>
                <a:gd name="T111" fmla="*/ 404 h 3454"/>
                <a:gd name="T112" fmla="*/ 646 w 677"/>
                <a:gd name="T113" fmla="*/ 819 h 3454"/>
                <a:gd name="T114" fmla="*/ 141 w 677"/>
                <a:gd name="T115" fmla="*/ 141 h 3454"/>
                <a:gd name="T116" fmla="*/ 448 w 677"/>
                <a:gd name="T117" fmla="*/ 458 h 3454"/>
                <a:gd name="T118" fmla="*/ 581 w 677"/>
                <a:gd name="T119" fmla="*/ 603 h 3454"/>
                <a:gd name="T120" fmla="*/ 317 w 677"/>
                <a:gd name="T121" fmla="*/ 149 h 3454"/>
                <a:gd name="T122" fmla="*/ 568 w 677"/>
                <a:gd name="T123" fmla="*/ 407 h 3454"/>
                <a:gd name="T124" fmla="*/ 620 w 677"/>
                <a:gd name="T125" fmla="*/ 232 h 34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77" h="3454">
                  <a:moveTo>
                    <a:pt x="0" y="2875"/>
                  </a:moveTo>
                  <a:lnTo>
                    <a:pt x="0" y="2843"/>
                  </a:lnTo>
                  <a:lnTo>
                    <a:pt x="21" y="2861"/>
                  </a:lnTo>
                  <a:lnTo>
                    <a:pt x="43" y="2880"/>
                  </a:lnTo>
                  <a:lnTo>
                    <a:pt x="65" y="2899"/>
                  </a:lnTo>
                  <a:lnTo>
                    <a:pt x="89" y="2919"/>
                  </a:lnTo>
                  <a:lnTo>
                    <a:pt x="127" y="2954"/>
                  </a:lnTo>
                  <a:lnTo>
                    <a:pt x="162" y="2984"/>
                  </a:lnTo>
                  <a:lnTo>
                    <a:pt x="194" y="3013"/>
                  </a:lnTo>
                  <a:lnTo>
                    <a:pt x="222" y="3040"/>
                  </a:lnTo>
                  <a:lnTo>
                    <a:pt x="244" y="3061"/>
                  </a:lnTo>
                  <a:lnTo>
                    <a:pt x="259" y="3078"/>
                  </a:lnTo>
                  <a:lnTo>
                    <a:pt x="266" y="3085"/>
                  </a:lnTo>
                  <a:lnTo>
                    <a:pt x="269" y="3089"/>
                  </a:lnTo>
                  <a:lnTo>
                    <a:pt x="271" y="3094"/>
                  </a:lnTo>
                  <a:lnTo>
                    <a:pt x="271" y="3095"/>
                  </a:lnTo>
                  <a:lnTo>
                    <a:pt x="270" y="3096"/>
                  </a:lnTo>
                  <a:lnTo>
                    <a:pt x="267" y="3095"/>
                  </a:lnTo>
                  <a:lnTo>
                    <a:pt x="262" y="3091"/>
                  </a:lnTo>
                  <a:lnTo>
                    <a:pt x="254" y="3087"/>
                  </a:lnTo>
                  <a:lnTo>
                    <a:pt x="235" y="3074"/>
                  </a:lnTo>
                  <a:lnTo>
                    <a:pt x="212" y="3056"/>
                  </a:lnTo>
                  <a:lnTo>
                    <a:pt x="182" y="3033"/>
                  </a:lnTo>
                  <a:lnTo>
                    <a:pt x="149" y="3005"/>
                  </a:lnTo>
                  <a:lnTo>
                    <a:pt x="114" y="2976"/>
                  </a:lnTo>
                  <a:lnTo>
                    <a:pt x="75" y="2942"/>
                  </a:lnTo>
                  <a:lnTo>
                    <a:pt x="55" y="2925"/>
                  </a:lnTo>
                  <a:lnTo>
                    <a:pt x="37" y="2908"/>
                  </a:lnTo>
                  <a:lnTo>
                    <a:pt x="18" y="2892"/>
                  </a:lnTo>
                  <a:lnTo>
                    <a:pt x="0" y="2875"/>
                  </a:lnTo>
                  <a:close/>
                  <a:moveTo>
                    <a:pt x="0" y="2837"/>
                  </a:moveTo>
                  <a:lnTo>
                    <a:pt x="0" y="2816"/>
                  </a:lnTo>
                  <a:lnTo>
                    <a:pt x="16" y="2831"/>
                  </a:lnTo>
                  <a:lnTo>
                    <a:pt x="27" y="2844"/>
                  </a:lnTo>
                  <a:lnTo>
                    <a:pt x="33" y="2853"/>
                  </a:lnTo>
                  <a:lnTo>
                    <a:pt x="34" y="2858"/>
                  </a:lnTo>
                  <a:lnTo>
                    <a:pt x="32" y="2858"/>
                  </a:lnTo>
                  <a:lnTo>
                    <a:pt x="24" y="2853"/>
                  </a:lnTo>
                  <a:lnTo>
                    <a:pt x="14" y="2846"/>
                  </a:lnTo>
                  <a:lnTo>
                    <a:pt x="0" y="2837"/>
                  </a:lnTo>
                  <a:close/>
                  <a:moveTo>
                    <a:pt x="0" y="2808"/>
                  </a:moveTo>
                  <a:lnTo>
                    <a:pt x="0" y="2778"/>
                  </a:lnTo>
                  <a:lnTo>
                    <a:pt x="27" y="2799"/>
                  </a:lnTo>
                  <a:lnTo>
                    <a:pt x="55" y="2823"/>
                  </a:lnTo>
                  <a:lnTo>
                    <a:pt x="86" y="2849"/>
                  </a:lnTo>
                  <a:lnTo>
                    <a:pt x="119" y="2877"/>
                  </a:lnTo>
                  <a:lnTo>
                    <a:pt x="157" y="2910"/>
                  </a:lnTo>
                  <a:lnTo>
                    <a:pt x="190" y="2941"/>
                  </a:lnTo>
                  <a:lnTo>
                    <a:pt x="221" y="2969"/>
                  </a:lnTo>
                  <a:lnTo>
                    <a:pt x="247" y="2994"/>
                  </a:lnTo>
                  <a:lnTo>
                    <a:pt x="268" y="3015"/>
                  </a:lnTo>
                  <a:lnTo>
                    <a:pt x="285" y="3032"/>
                  </a:lnTo>
                  <a:lnTo>
                    <a:pt x="290" y="3038"/>
                  </a:lnTo>
                  <a:lnTo>
                    <a:pt x="294" y="3044"/>
                  </a:lnTo>
                  <a:lnTo>
                    <a:pt x="296" y="3047"/>
                  </a:lnTo>
                  <a:lnTo>
                    <a:pt x="296" y="3050"/>
                  </a:lnTo>
                  <a:lnTo>
                    <a:pt x="295" y="3050"/>
                  </a:lnTo>
                  <a:lnTo>
                    <a:pt x="290" y="3048"/>
                  </a:lnTo>
                  <a:lnTo>
                    <a:pt x="286" y="3046"/>
                  </a:lnTo>
                  <a:lnTo>
                    <a:pt x="278" y="3042"/>
                  </a:lnTo>
                  <a:lnTo>
                    <a:pt x="260" y="3030"/>
                  </a:lnTo>
                  <a:lnTo>
                    <a:pt x="236" y="3012"/>
                  </a:lnTo>
                  <a:lnTo>
                    <a:pt x="209" y="2990"/>
                  </a:lnTo>
                  <a:lnTo>
                    <a:pt x="177" y="2963"/>
                  </a:lnTo>
                  <a:lnTo>
                    <a:pt x="141" y="2935"/>
                  </a:lnTo>
                  <a:lnTo>
                    <a:pt x="104" y="2903"/>
                  </a:lnTo>
                  <a:lnTo>
                    <a:pt x="75" y="2877"/>
                  </a:lnTo>
                  <a:lnTo>
                    <a:pt x="49" y="2853"/>
                  </a:lnTo>
                  <a:lnTo>
                    <a:pt x="23" y="2830"/>
                  </a:lnTo>
                  <a:lnTo>
                    <a:pt x="0" y="2808"/>
                  </a:lnTo>
                  <a:close/>
                  <a:moveTo>
                    <a:pt x="0" y="2770"/>
                  </a:moveTo>
                  <a:lnTo>
                    <a:pt x="0" y="2739"/>
                  </a:lnTo>
                  <a:lnTo>
                    <a:pt x="32" y="2771"/>
                  </a:lnTo>
                  <a:lnTo>
                    <a:pt x="56" y="2797"/>
                  </a:lnTo>
                  <a:lnTo>
                    <a:pt x="65" y="2807"/>
                  </a:lnTo>
                  <a:lnTo>
                    <a:pt x="72" y="2815"/>
                  </a:lnTo>
                  <a:lnTo>
                    <a:pt x="75" y="2819"/>
                  </a:lnTo>
                  <a:lnTo>
                    <a:pt x="75" y="2822"/>
                  </a:lnTo>
                  <a:lnTo>
                    <a:pt x="74" y="2823"/>
                  </a:lnTo>
                  <a:lnTo>
                    <a:pt x="68" y="2821"/>
                  </a:lnTo>
                  <a:lnTo>
                    <a:pt x="62" y="2817"/>
                  </a:lnTo>
                  <a:lnTo>
                    <a:pt x="53" y="2811"/>
                  </a:lnTo>
                  <a:lnTo>
                    <a:pt x="30" y="2795"/>
                  </a:lnTo>
                  <a:lnTo>
                    <a:pt x="0" y="2770"/>
                  </a:lnTo>
                  <a:close/>
                  <a:moveTo>
                    <a:pt x="0" y="2727"/>
                  </a:moveTo>
                  <a:lnTo>
                    <a:pt x="0" y="2710"/>
                  </a:lnTo>
                  <a:lnTo>
                    <a:pt x="13" y="2719"/>
                  </a:lnTo>
                  <a:lnTo>
                    <a:pt x="29" y="2731"/>
                  </a:lnTo>
                  <a:lnTo>
                    <a:pt x="48" y="2744"/>
                  </a:lnTo>
                  <a:lnTo>
                    <a:pt x="67" y="2760"/>
                  </a:lnTo>
                  <a:lnTo>
                    <a:pt x="91" y="2779"/>
                  </a:lnTo>
                  <a:lnTo>
                    <a:pt x="115" y="2800"/>
                  </a:lnTo>
                  <a:lnTo>
                    <a:pt x="141" y="2822"/>
                  </a:lnTo>
                  <a:lnTo>
                    <a:pt x="168" y="2845"/>
                  </a:lnTo>
                  <a:lnTo>
                    <a:pt x="204" y="2876"/>
                  </a:lnTo>
                  <a:lnTo>
                    <a:pt x="236" y="2906"/>
                  </a:lnTo>
                  <a:lnTo>
                    <a:pt x="266" y="2934"/>
                  </a:lnTo>
                  <a:lnTo>
                    <a:pt x="291" y="2958"/>
                  </a:lnTo>
                  <a:lnTo>
                    <a:pt x="312" y="2979"/>
                  </a:lnTo>
                  <a:lnTo>
                    <a:pt x="328" y="2995"/>
                  </a:lnTo>
                  <a:lnTo>
                    <a:pt x="332" y="3002"/>
                  </a:lnTo>
                  <a:lnTo>
                    <a:pt x="337" y="3006"/>
                  </a:lnTo>
                  <a:lnTo>
                    <a:pt x="339" y="3011"/>
                  </a:lnTo>
                  <a:lnTo>
                    <a:pt x="339" y="3012"/>
                  </a:lnTo>
                  <a:lnTo>
                    <a:pt x="337" y="3013"/>
                  </a:lnTo>
                  <a:lnTo>
                    <a:pt x="333" y="3012"/>
                  </a:lnTo>
                  <a:lnTo>
                    <a:pt x="328" y="3010"/>
                  </a:lnTo>
                  <a:lnTo>
                    <a:pt x="321" y="3005"/>
                  </a:lnTo>
                  <a:lnTo>
                    <a:pt x="303" y="2993"/>
                  </a:lnTo>
                  <a:lnTo>
                    <a:pt x="280" y="2977"/>
                  </a:lnTo>
                  <a:lnTo>
                    <a:pt x="253" y="2955"/>
                  </a:lnTo>
                  <a:lnTo>
                    <a:pt x="222" y="2930"/>
                  </a:lnTo>
                  <a:lnTo>
                    <a:pt x="189" y="2902"/>
                  </a:lnTo>
                  <a:lnTo>
                    <a:pt x="152" y="2871"/>
                  </a:lnTo>
                  <a:lnTo>
                    <a:pt x="104" y="2828"/>
                  </a:lnTo>
                  <a:lnTo>
                    <a:pt x="61" y="2788"/>
                  </a:lnTo>
                  <a:lnTo>
                    <a:pt x="25" y="2754"/>
                  </a:lnTo>
                  <a:lnTo>
                    <a:pt x="0" y="2727"/>
                  </a:lnTo>
                  <a:close/>
                  <a:moveTo>
                    <a:pt x="0" y="2696"/>
                  </a:moveTo>
                  <a:lnTo>
                    <a:pt x="0" y="2658"/>
                  </a:lnTo>
                  <a:lnTo>
                    <a:pt x="55" y="2709"/>
                  </a:lnTo>
                  <a:lnTo>
                    <a:pt x="98" y="2752"/>
                  </a:lnTo>
                  <a:lnTo>
                    <a:pt x="115" y="2768"/>
                  </a:lnTo>
                  <a:lnTo>
                    <a:pt x="126" y="2781"/>
                  </a:lnTo>
                  <a:lnTo>
                    <a:pt x="130" y="2787"/>
                  </a:lnTo>
                  <a:lnTo>
                    <a:pt x="132" y="2791"/>
                  </a:lnTo>
                  <a:lnTo>
                    <a:pt x="135" y="2794"/>
                  </a:lnTo>
                  <a:lnTo>
                    <a:pt x="135" y="2796"/>
                  </a:lnTo>
                  <a:lnTo>
                    <a:pt x="134" y="2797"/>
                  </a:lnTo>
                  <a:lnTo>
                    <a:pt x="130" y="2796"/>
                  </a:lnTo>
                  <a:lnTo>
                    <a:pt x="127" y="2795"/>
                  </a:lnTo>
                  <a:lnTo>
                    <a:pt x="123" y="2791"/>
                  </a:lnTo>
                  <a:lnTo>
                    <a:pt x="109" y="2784"/>
                  </a:lnTo>
                  <a:lnTo>
                    <a:pt x="94" y="2771"/>
                  </a:lnTo>
                  <a:lnTo>
                    <a:pt x="52" y="2739"/>
                  </a:lnTo>
                  <a:lnTo>
                    <a:pt x="0" y="2696"/>
                  </a:lnTo>
                  <a:close/>
                  <a:moveTo>
                    <a:pt x="0" y="2610"/>
                  </a:moveTo>
                  <a:lnTo>
                    <a:pt x="0" y="2571"/>
                  </a:lnTo>
                  <a:lnTo>
                    <a:pt x="13" y="2582"/>
                  </a:lnTo>
                  <a:lnTo>
                    <a:pt x="27" y="2593"/>
                  </a:lnTo>
                  <a:lnTo>
                    <a:pt x="41" y="2605"/>
                  </a:lnTo>
                  <a:lnTo>
                    <a:pt x="55" y="2618"/>
                  </a:lnTo>
                  <a:lnTo>
                    <a:pt x="88" y="2648"/>
                  </a:lnTo>
                  <a:lnTo>
                    <a:pt x="118" y="2675"/>
                  </a:lnTo>
                  <a:lnTo>
                    <a:pt x="146" y="2701"/>
                  </a:lnTo>
                  <a:lnTo>
                    <a:pt x="169" y="2724"/>
                  </a:lnTo>
                  <a:lnTo>
                    <a:pt x="188" y="2744"/>
                  </a:lnTo>
                  <a:lnTo>
                    <a:pt x="202" y="2760"/>
                  </a:lnTo>
                  <a:lnTo>
                    <a:pt x="206" y="2766"/>
                  </a:lnTo>
                  <a:lnTo>
                    <a:pt x="210" y="2771"/>
                  </a:lnTo>
                  <a:lnTo>
                    <a:pt x="212" y="2775"/>
                  </a:lnTo>
                  <a:lnTo>
                    <a:pt x="212" y="2777"/>
                  </a:lnTo>
                  <a:lnTo>
                    <a:pt x="210" y="2777"/>
                  </a:lnTo>
                  <a:lnTo>
                    <a:pt x="206" y="2776"/>
                  </a:lnTo>
                  <a:lnTo>
                    <a:pt x="202" y="2774"/>
                  </a:lnTo>
                  <a:lnTo>
                    <a:pt x="195" y="2770"/>
                  </a:lnTo>
                  <a:lnTo>
                    <a:pt x="179" y="2759"/>
                  </a:lnTo>
                  <a:lnTo>
                    <a:pt x="158" y="2744"/>
                  </a:lnTo>
                  <a:lnTo>
                    <a:pt x="131" y="2724"/>
                  </a:lnTo>
                  <a:lnTo>
                    <a:pt x="103" y="2701"/>
                  </a:lnTo>
                  <a:lnTo>
                    <a:pt x="72" y="2674"/>
                  </a:lnTo>
                  <a:lnTo>
                    <a:pt x="39" y="2645"/>
                  </a:lnTo>
                  <a:lnTo>
                    <a:pt x="29" y="2637"/>
                  </a:lnTo>
                  <a:lnTo>
                    <a:pt x="19" y="2628"/>
                  </a:lnTo>
                  <a:lnTo>
                    <a:pt x="9" y="2619"/>
                  </a:lnTo>
                  <a:lnTo>
                    <a:pt x="0" y="2610"/>
                  </a:lnTo>
                  <a:close/>
                  <a:moveTo>
                    <a:pt x="0" y="2556"/>
                  </a:moveTo>
                  <a:lnTo>
                    <a:pt x="0" y="2528"/>
                  </a:lnTo>
                  <a:lnTo>
                    <a:pt x="19" y="2547"/>
                  </a:lnTo>
                  <a:lnTo>
                    <a:pt x="33" y="2564"/>
                  </a:lnTo>
                  <a:lnTo>
                    <a:pt x="38" y="2570"/>
                  </a:lnTo>
                  <a:lnTo>
                    <a:pt x="41" y="2575"/>
                  </a:lnTo>
                  <a:lnTo>
                    <a:pt x="43" y="2578"/>
                  </a:lnTo>
                  <a:lnTo>
                    <a:pt x="43" y="2581"/>
                  </a:lnTo>
                  <a:lnTo>
                    <a:pt x="41" y="2582"/>
                  </a:lnTo>
                  <a:lnTo>
                    <a:pt x="39" y="2581"/>
                  </a:lnTo>
                  <a:lnTo>
                    <a:pt x="34" y="2579"/>
                  </a:lnTo>
                  <a:lnTo>
                    <a:pt x="30" y="2577"/>
                  </a:lnTo>
                  <a:lnTo>
                    <a:pt x="17" y="2568"/>
                  </a:lnTo>
                  <a:lnTo>
                    <a:pt x="0" y="2556"/>
                  </a:lnTo>
                  <a:close/>
                  <a:moveTo>
                    <a:pt x="0" y="2503"/>
                  </a:moveTo>
                  <a:lnTo>
                    <a:pt x="0" y="2486"/>
                  </a:lnTo>
                  <a:lnTo>
                    <a:pt x="11" y="2492"/>
                  </a:lnTo>
                  <a:lnTo>
                    <a:pt x="25" y="2502"/>
                  </a:lnTo>
                  <a:lnTo>
                    <a:pt x="42" y="2514"/>
                  </a:lnTo>
                  <a:lnTo>
                    <a:pt x="62" y="2530"/>
                  </a:lnTo>
                  <a:lnTo>
                    <a:pt x="106" y="2566"/>
                  </a:lnTo>
                  <a:lnTo>
                    <a:pt x="157" y="2609"/>
                  </a:lnTo>
                  <a:lnTo>
                    <a:pt x="189" y="2638"/>
                  </a:lnTo>
                  <a:lnTo>
                    <a:pt x="217" y="2666"/>
                  </a:lnTo>
                  <a:lnTo>
                    <a:pt x="244" y="2691"/>
                  </a:lnTo>
                  <a:lnTo>
                    <a:pt x="267" y="2713"/>
                  </a:lnTo>
                  <a:lnTo>
                    <a:pt x="285" y="2733"/>
                  </a:lnTo>
                  <a:lnTo>
                    <a:pt x="298" y="2747"/>
                  </a:lnTo>
                  <a:lnTo>
                    <a:pt x="303" y="2754"/>
                  </a:lnTo>
                  <a:lnTo>
                    <a:pt x="306" y="2758"/>
                  </a:lnTo>
                  <a:lnTo>
                    <a:pt x="308" y="2763"/>
                  </a:lnTo>
                  <a:lnTo>
                    <a:pt x="308" y="2765"/>
                  </a:lnTo>
                  <a:lnTo>
                    <a:pt x="306" y="2765"/>
                  </a:lnTo>
                  <a:lnTo>
                    <a:pt x="302" y="2765"/>
                  </a:lnTo>
                  <a:lnTo>
                    <a:pt x="298" y="2763"/>
                  </a:lnTo>
                  <a:lnTo>
                    <a:pt x="291" y="2759"/>
                  </a:lnTo>
                  <a:lnTo>
                    <a:pt x="275" y="2748"/>
                  </a:lnTo>
                  <a:lnTo>
                    <a:pt x="254" y="2733"/>
                  </a:lnTo>
                  <a:lnTo>
                    <a:pt x="230" y="2714"/>
                  </a:lnTo>
                  <a:lnTo>
                    <a:pt x="202" y="2692"/>
                  </a:lnTo>
                  <a:lnTo>
                    <a:pt x="171" y="2667"/>
                  </a:lnTo>
                  <a:lnTo>
                    <a:pt x="139" y="2638"/>
                  </a:lnTo>
                  <a:lnTo>
                    <a:pt x="94" y="2597"/>
                  </a:lnTo>
                  <a:lnTo>
                    <a:pt x="54" y="2561"/>
                  </a:lnTo>
                  <a:lnTo>
                    <a:pt x="22" y="2528"/>
                  </a:lnTo>
                  <a:lnTo>
                    <a:pt x="0" y="2503"/>
                  </a:lnTo>
                  <a:close/>
                  <a:moveTo>
                    <a:pt x="0" y="2464"/>
                  </a:moveTo>
                  <a:lnTo>
                    <a:pt x="0" y="2418"/>
                  </a:lnTo>
                  <a:lnTo>
                    <a:pt x="10" y="2427"/>
                  </a:lnTo>
                  <a:lnTo>
                    <a:pt x="41" y="2456"/>
                  </a:lnTo>
                  <a:lnTo>
                    <a:pt x="68" y="2482"/>
                  </a:lnTo>
                  <a:lnTo>
                    <a:pt x="94" y="2507"/>
                  </a:lnTo>
                  <a:lnTo>
                    <a:pt x="116" y="2528"/>
                  </a:lnTo>
                  <a:lnTo>
                    <a:pt x="132" y="2546"/>
                  </a:lnTo>
                  <a:lnTo>
                    <a:pt x="146" y="2562"/>
                  </a:lnTo>
                  <a:lnTo>
                    <a:pt x="150" y="2567"/>
                  </a:lnTo>
                  <a:lnTo>
                    <a:pt x="152" y="2572"/>
                  </a:lnTo>
                  <a:lnTo>
                    <a:pt x="155" y="2576"/>
                  </a:lnTo>
                  <a:lnTo>
                    <a:pt x="155" y="2578"/>
                  </a:lnTo>
                  <a:lnTo>
                    <a:pt x="152" y="2578"/>
                  </a:lnTo>
                  <a:lnTo>
                    <a:pt x="149" y="2578"/>
                  </a:lnTo>
                  <a:lnTo>
                    <a:pt x="146" y="2576"/>
                  </a:lnTo>
                  <a:lnTo>
                    <a:pt x="139" y="2573"/>
                  </a:lnTo>
                  <a:lnTo>
                    <a:pt x="125" y="2564"/>
                  </a:lnTo>
                  <a:lnTo>
                    <a:pt x="106" y="2551"/>
                  </a:lnTo>
                  <a:lnTo>
                    <a:pt x="83" y="2533"/>
                  </a:lnTo>
                  <a:lnTo>
                    <a:pt x="57" y="2512"/>
                  </a:lnTo>
                  <a:lnTo>
                    <a:pt x="30" y="2489"/>
                  </a:lnTo>
                  <a:lnTo>
                    <a:pt x="0" y="2464"/>
                  </a:lnTo>
                  <a:close/>
                  <a:moveTo>
                    <a:pt x="0" y="2395"/>
                  </a:moveTo>
                  <a:lnTo>
                    <a:pt x="0" y="2374"/>
                  </a:lnTo>
                  <a:lnTo>
                    <a:pt x="9" y="2384"/>
                  </a:lnTo>
                  <a:lnTo>
                    <a:pt x="14" y="2393"/>
                  </a:lnTo>
                  <a:lnTo>
                    <a:pt x="18" y="2399"/>
                  </a:lnTo>
                  <a:lnTo>
                    <a:pt x="18" y="2402"/>
                  </a:lnTo>
                  <a:lnTo>
                    <a:pt x="17" y="2403"/>
                  </a:lnTo>
                  <a:lnTo>
                    <a:pt x="12" y="2402"/>
                  </a:lnTo>
                  <a:lnTo>
                    <a:pt x="7" y="2400"/>
                  </a:lnTo>
                  <a:lnTo>
                    <a:pt x="0" y="2395"/>
                  </a:lnTo>
                  <a:close/>
                  <a:moveTo>
                    <a:pt x="0" y="2338"/>
                  </a:moveTo>
                  <a:lnTo>
                    <a:pt x="0" y="2320"/>
                  </a:lnTo>
                  <a:lnTo>
                    <a:pt x="11" y="2326"/>
                  </a:lnTo>
                  <a:lnTo>
                    <a:pt x="24" y="2335"/>
                  </a:lnTo>
                  <a:lnTo>
                    <a:pt x="40" y="2347"/>
                  </a:lnTo>
                  <a:lnTo>
                    <a:pt x="57" y="2360"/>
                  </a:lnTo>
                  <a:lnTo>
                    <a:pt x="99" y="2394"/>
                  </a:lnTo>
                  <a:lnTo>
                    <a:pt x="146" y="2434"/>
                  </a:lnTo>
                  <a:lnTo>
                    <a:pt x="175" y="2461"/>
                  </a:lnTo>
                  <a:lnTo>
                    <a:pt x="203" y="2487"/>
                  </a:lnTo>
                  <a:lnTo>
                    <a:pt x="227" y="2510"/>
                  </a:lnTo>
                  <a:lnTo>
                    <a:pt x="247" y="2532"/>
                  </a:lnTo>
                  <a:lnTo>
                    <a:pt x="265" y="2550"/>
                  </a:lnTo>
                  <a:lnTo>
                    <a:pt x="277" y="2564"/>
                  </a:lnTo>
                  <a:lnTo>
                    <a:pt x="280" y="2571"/>
                  </a:lnTo>
                  <a:lnTo>
                    <a:pt x="284" y="2575"/>
                  </a:lnTo>
                  <a:lnTo>
                    <a:pt x="285" y="2578"/>
                  </a:lnTo>
                  <a:lnTo>
                    <a:pt x="285" y="2581"/>
                  </a:lnTo>
                  <a:lnTo>
                    <a:pt x="282" y="2582"/>
                  </a:lnTo>
                  <a:lnTo>
                    <a:pt x="280" y="2582"/>
                  </a:lnTo>
                  <a:lnTo>
                    <a:pt x="275" y="2579"/>
                  </a:lnTo>
                  <a:lnTo>
                    <a:pt x="269" y="2576"/>
                  </a:lnTo>
                  <a:lnTo>
                    <a:pt x="254" y="2566"/>
                  </a:lnTo>
                  <a:lnTo>
                    <a:pt x="234" y="2553"/>
                  </a:lnTo>
                  <a:lnTo>
                    <a:pt x="212" y="2535"/>
                  </a:lnTo>
                  <a:lnTo>
                    <a:pt x="185" y="2514"/>
                  </a:lnTo>
                  <a:lnTo>
                    <a:pt x="157" y="2490"/>
                  </a:lnTo>
                  <a:lnTo>
                    <a:pt x="127" y="2465"/>
                  </a:lnTo>
                  <a:lnTo>
                    <a:pt x="86" y="2427"/>
                  </a:lnTo>
                  <a:lnTo>
                    <a:pt x="50" y="2392"/>
                  </a:lnTo>
                  <a:lnTo>
                    <a:pt x="21" y="2362"/>
                  </a:lnTo>
                  <a:lnTo>
                    <a:pt x="0" y="2338"/>
                  </a:lnTo>
                  <a:close/>
                  <a:moveTo>
                    <a:pt x="0" y="2290"/>
                  </a:moveTo>
                  <a:lnTo>
                    <a:pt x="0" y="2244"/>
                  </a:lnTo>
                  <a:lnTo>
                    <a:pt x="16" y="2257"/>
                  </a:lnTo>
                  <a:lnTo>
                    <a:pt x="31" y="2272"/>
                  </a:lnTo>
                  <a:lnTo>
                    <a:pt x="60" y="2297"/>
                  </a:lnTo>
                  <a:lnTo>
                    <a:pt x="86" y="2321"/>
                  </a:lnTo>
                  <a:lnTo>
                    <a:pt x="109" y="2344"/>
                  </a:lnTo>
                  <a:lnTo>
                    <a:pt x="129" y="2365"/>
                  </a:lnTo>
                  <a:lnTo>
                    <a:pt x="145" y="2383"/>
                  </a:lnTo>
                  <a:lnTo>
                    <a:pt x="156" y="2397"/>
                  </a:lnTo>
                  <a:lnTo>
                    <a:pt x="160" y="2403"/>
                  </a:lnTo>
                  <a:lnTo>
                    <a:pt x="162" y="2407"/>
                  </a:lnTo>
                  <a:lnTo>
                    <a:pt x="163" y="2411"/>
                  </a:lnTo>
                  <a:lnTo>
                    <a:pt x="163" y="2413"/>
                  </a:lnTo>
                  <a:lnTo>
                    <a:pt x="162" y="2414"/>
                  </a:lnTo>
                  <a:lnTo>
                    <a:pt x="159" y="2414"/>
                  </a:lnTo>
                  <a:lnTo>
                    <a:pt x="155" y="2412"/>
                  </a:lnTo>
                  <a:lnTo>
                    <a:pt x="149" y="2408"/>
                  </a:lnTo>
                  <a:lnTo>
                    <a:pt x="135" y="2400"/>
                  </a:lnTo>
                  <a:lnTo>
                    <a:pt x="116" y="2386"/>
                  </a:lnTo>
                  <a:lnTo>
                    <a:pt x="93" y="2370"/>
                  </a:lnTo>
                  <a:lnTo>
                    <a:pt x="68" y="2350"/>
                  </a:lnTo>
                  <a:lnTo>
                    <a:pt x="41" y="2327"/>
                  </a:lnTo>
                  <a:lnTo>
                    <a:pt x="12" y="2301"/>
                  </a:lnTo>
                  <a:lnTo>
                    <a:pt x="0" y="2290"/>
                  </a:lnTo>
                  <a:close/>
                  <a:moveTo>
                    <a:pt x="0" y="2220"/>
                  </a:moveTo>
                  <a:lnTo>
                    <a:pt x="0" y="2181"/>
                  </a:lnTo>
                  <a:lnTo>
                    <a:pt x="27" y="2209"/>
                  </a:lnTo>
                  <a:lnTo>
                    <a:pt x="45" y="2231"/>
                  </a:lnTo>
                  <a:lnTo>
                    <a:pt x="52" y="2240"/>
                  </a:lnTo>
                  <a:lnTo>
                    <a:pt x="56" y="2246"/>
                  </a:lnTo>
                  <a:lnTo>
                    <a:pt x="60" y="2252"/>
                  </a:lnTo>
                  <a:lnTo>
                    <a:pt x="60" y="2255"/>
                  </a:lnTo>
                  <a:lnTo>
                    <a:pt x="57" y="2256"/>
                  </a:lnTo>
                  <a:lnTo>
                    <a:pt x="53" y="2255"/>
                  </a:lnTo>
                  <a:lnTo>
                    <a:pt x="48" y="2253"/>
                  </a:lnTo>
                  <a:lnTo>
                    <a:pt x="41" y="2250"/>
                  </a:lnTo>
                  <a:lnTo>
                    <a:pt x="23" y="2237"/>
                  </a:lnTo>
                  <a:lnTo>
                    <a:pt x="0" y="2220"/>
                  </a:lnTo>
                  <a:close/>
                  <a:moveTo>
                    <a:pt x="0" y="2077"/>
                  </a:moveTo>
                  <a:lnTo>
                    <a:pt x="0" y="2049"/>
                  </a:lnTo>
                  <a:lnTo>
                    <a:pt x="22" y="2064"/>
                  </a:lnTo>
                  <a:lnTo>
                    <a:pt x="51" y="2086"/>
                  </a:lnTo>
                  <a:lnTo>
                    <a:pt x="83" y="2113"/>
                  </a:lnTo>
                  <a:lnTo>
                    <a:pt x="117" y="2144"/>
                  </a:lnTo>
                  <a:lnTo>
                    <a:pt x="144" y="2168"/>
                  </a:lnTo>
                  <a:lnTo>
                    <a:pt x="168" y="2191"/>
                  </a:lnTo>
                  <a:lnTo>
                    <a:pt x="189" y="2212"/>
                  </a:lnTo>
                  <a:lnTo>
                    <a:pt x="207" y="2232"/>
                  </a:lnTo>
                  <a:lnTo>
                    <a:pt x="222" y="2248"/>
                  </a:lnTo>
                  <a:lnTo>
                    <a:pt x="233" y="2262"/>
                  </a:lnTo>
                  <a:lnTo>
                    <a:pt x="236" y="2267"/>
                  </a:lnTo>
                  <a:lnTo>
                    <a:pt x="238" y="2272"/>
                  </a:lnTo>
                  <a:lnTo>
                    <a:pt x="239" y="2275"/>
                  </a:lnTo>
                  <a:lnTo>
                    <a:pt x="239" y="2277"/>
                  </a:lnTo>
                  <a:lnTo>
                    <a:pt x="237" y="2278"/>
                  </a:lnTo>
                  <a:lnTo>
                    <a:pt x="235" y="2278"/>
                  </a:lnTo>
                  <a:lnTo>
                    <a:pt x="231" y="2277"/>
                  </a:lnTo>
                  <a:lnTo>
                    <a:pt x="225" y="2274"/>
                  </a:lnTo>
                  <a:lnTo>
                    <a:pt x="211" y="2266"/>
                  </a:lnTo>
                  <a:lnTo>
                    <a:pt x="193" y="2254"/>
                  </a:lnTo>
                  <a:lnTo>
                    <a:pt x="173" y="2239"/>
                  </a:lnTo>
                  <a:lnTo>
                    <a:pt x="150" y="2220"/>
                  </a:lnTo>
                  <a:lnTo>
                    <a:pt x="125" y="2199"/>
                  </a:lnTo>
                  <a:lnTo>
                    <a:pt x="98" y="2176"/>
                  </a:lnTo>
                  <a:lnTo>
                    <a:pt x="68" y="2148"/>
                  </a:lnTo>
                  <a:lnTo>
                    <a:pt x="42" y="2123"/>
                  </a:lnTo>
                  <a:lnTo>
                    <a:pt x="19" y="2098"/>
                  </a:lnTo>
                  <a:lnTo>
                    <a:pt x="0" y="2077"/>
                  </a:lnTo>
                  <a:close/>
                  <a:moveTo>
                    <a:pt x="0" y="2010"/>
                  </a:moveTo>
                  <a:lnTo>
                    <a:pt x="0" y="1963"/>
                  </a:lnTo>
                  <a:lnTo>
                    <a:pt x="12" y="1973"/>
                  </a:lnTo>
                  <a:lnTo>
                    <a:pt x="24" y="1984"/>
                  </a:lnTo>
                  <a:lnTo>
                    <a:pt x="37" y="1995"/>
                  </a:lnTo>
                  <a:lnTo>
                    <a:pt x="50" y="2006"/>
                  </a:lnTo>
                  <a:lnTo>
                    <a:pt x="74" y="2029"/>
                  </a:lnTo>
                  <a:lnTo>
                    <a:pt x="97" y="2052"/>
                  </a:lnTo>
                  <a:lnTo>
                    <a:pt x="118" y="2073"/>
                  </a:lnTo>
                  <a:lnTo>
                    <a:pt x="135" y="2092"/>
                  </a:lnTo>
                  <a:lnTo>
                    <a:pt x="149" y="2107"/>
                  </a:lnTo>
                  <a:lnTo>
                    <a:pt x="159" y="2120"/>
                  </a:lnTo>
                  <a:lnTo>
                    <a:pt x="162" y="2126"/>
                  </a:lnTo>
                  <a:lnTo>
                    <a:pt x="164" y="2130"/>
                  </a:lnTo>
                  <a:lnTo>
                    <a:pt x="166" y="2134"/>
                  </a:lnTo>
                  <a:lnTo>
                    <a:pt x="164" y="2136"/>
                  </a:lnTo>
                  <a:lnTo>
                    <a:pt x="163" y="2137"/>
                  </a:lnTo>
                  <a:lnTo>
                    <a:pt x="160" y="2137"/>
                  </a:lnTo>
                  <a:lnTo>
                    <a:pt x="157" y="2136"/>
                  </a:lnTo>
                  <a:lnTo>
                    <a:pt x="151" y="2133"/>
                  </a:lnTo>
                  <a:lnTo>
                    <a:pt x="138" y="2125"/>
                  </a:lnTo>
                  <a:lnTo>
                    <a:pt x="121" y="2114"/>
                  </a:lnTo>
                  <a:lnTo>
                    <a:pt x="102" y="2098"/>
                  </a:lnTo>
                  <a:lnTo>
                    <a:pt x="80" y="2081"/>
                  </a:lnTo>
                  <a:lnTo>
                    <a:pt x="55" y="2061"/>
                  </a:lnTo>
                  <a:lnTo>
                    <a:pt x="30" y="2038"/>
                  </a:lnTo>
                  <a:lnTo>
                    <a:pt x="14" y="2023"/>
                  </a:lnTo>
                  <a:lnTo>
                    <a:pt x="0" y="2010"/>
                  </a:lnTo>
                  <a:close/>
                  <a:moveTo>
                    <a:pt x="0" y="1931"/>
                  </a:moveTo>
                  <a:lnTo>
                    <a:pt x="0" y="1882"/>
                  </a:lnTo>
                  <a:lnTo>
                    <a:pt x="23" y="1904"/>
                  </a:lnTo>
                  <a:lnTo>
                    <a:pt x="44" y="1924"/>
                  </a:lnTo>
                  <a:lnTo>
                    <a:pt x="63" y="1944"/>
                  </a:lnTo>
                  <a:lnTo>
                    <a:pt x="78" y="1962"/>
                  </a:lnTo>
                  <a:lnTo>
                    <a:pt x="92" y="1976"/>
                  </a:lnTo>
                  <a:lnTo>
                    <a:pt x="100" y="1988"/>
                  </a:lnTo>
                  <a:lnTo>
                    <a:pt x="104" y="1994"/>
                  </a:lnTo>
                  <a:lnTo>
                    <a:pt x="105" y="1998"/>
                  </a:lnTo>
                  <a:lnTo>
                    <a:pt x="106" y="2000"/>
                  </a:lnTo>
                  <a:lnTo>
                    <a:pt x="106" y="2002"/>
                  </a:lnTo>
                  <a:lnTo>
                    <a:pt x="105" y="2004"/>
                  </a:lnTo>
                  <a:lnTo>
                    <a:pt x="102" y="2004"/>
                  </a:lnTo>
                  <a:lnTo>
                    <a:pt x="99" y="2004"/>
                  </a:lnTo>
                  <a:lnTo>
                    <a:pt x="95" y="2001"/>
                  </a:lnTo>
                  <a:lnTo>
                    <a:pt x="85" y="1996"/>
                  </a:lnTo>
                  <a:lnTo>
                    <a:pt x="72" y="1988"/>
                  </a:lnTo>
                  <a:lnTo>
                    <a:pt x="56" y="1977"/>
                  </a:lnTo>
                  <a:lnTo>
                    <a:pt x="40" y="1964"/>
                  </a:lnTo>
                  <a:lnTo>
                    <a:pt x="20" y="1948"/>
                  </a:lnTo>
                  <a:lnTo>
                    <a:pt x="0" y="1931"/>
                  </a:lnTo>
                  <a:close/>
                  <a:moveTo>
                    <a:pt x="0" y="1844"/>
                  </a:moveTo>
                  <a:lnTo>
                    <a:pt x="0" y="1799"/>
                  </a:lnTo>
                  <a:lnTo>
                    <a:pt x="27" y="1828"/>
                  </a:lnTo>
                  <a:lnTo>
                    <a:pt x="48" y="1851"/>
                  </a:lnTo>
                  <a:lnTo>
                    <a:pt x="54" y="1861"/>
                  </a:lnTo>
                  <a:lnTo>
                    <a:pt x="59" y="1869"/>
                  </a:lnTo>
                  <a:lnTo>
                    <a:pt x="62" y="1874"/>
                  </a:lnTo>
                  <a:lnTo>
                    <a:pt x="61" y="1878"/>
                  </a:lnTo>
                  <a:lnTo>
                    <a:pt x="59" y="1880"/>
                  </a:lnTo>
                  <a:lnTo>
                    <a:pt x="55" y="1879"/>
                  </a:lnTo>
                  <a:lnTo>
                    <a:pt x="49" y="1877"/>
                  </a:lnTo>
                  <a:lnTo>
                    <a:pt x="42" y="1872"/>
                  </a:lnTo>
                  <a:lnTo>
                    <a:pt x="23" y="1860"/>
                  </a:lnTo>
                  <a:lnTo>
                    <a:pt x="0" y="1844"/>
                  </a:lnTo>
                  <a:close/>
                  <a:moveTo>
                    <a:pt x="0" y="1749"/>
                  </a:moveTo>
                  <a:lnTo>
                    <a:pt x="0" y="1714"/>
                  </a:lnTo>
                  <a:lnTo>
                    <a:pt x="14" y="1732"/>
                  </a:lnTo>
                  <a:lnTo>
                    <a:pt x="24" y="1745"/>
                  </a:lnTo>
                  <a:lnTo>
                    <a:pt x="28" y="1751"/>
                  </a:lnTo>
                  <a:lnTo>
                    <a:pt x="30" y="1755"/>
                  </a:lnTo>
                  <a:lnTo>
                    <a:pt x="30" y="1759"/>
                  </a:lnTo>
                  <a:lnTo>
                    <a:pt x="30" y="1761"/>
                  </a:lnTo>
                  <a:lnTo>
                    <a:pt x="29" y="1762"/>
                  </a:lnTo>
                  <a:lnTo>
                    <a:pt x="27" y="1762"/>
                  </a:lnTo>
                  <a:lnTo>
                    <a:pt x="24" y="1762"/>
                  </a:lnTo>
                  <a:lnTo>
                    <a:pt x="20" y="1761"/>
                  </a:lnTo>
                  <a:lnTo>
                    <a:pt x="11" y="1756"/>
                  </a:lnTo>
                  <a:lnTo>
                    <a:pt x="0" y="1749"/>
                  </a:lnTo>
                  <a:close/>
                  <a:moveTo>
                    <a:pt x="0" y="1650"/>
                  </a:moveTo>
                  <a:lnTo>
                    <a:pt x="0" y="1626"/>
                  </a:lnTo>
                  <a:lnTo>
                    <a:pt x="7" y="1635"/>
                  </a:lnTo>
                  <a:lnTo>
                    <a:pt x="11" y="1643"/>
                  </a:lnTo>
                  <a:lnTo>
                    <a:pt x="13" y="1648"/>
                  </a:lnTo>
                  <a:lnTo>
                    <a:pt x="13" y="1653"/>
                  </a:lnTo>
                  <a:lnTo>
                    <a:pt x="11" y="1654"/>
                  </a:lnTo>
                  <a:lnTo>
                    <a:pt x="9" y="1654"/>
                  </a:lnTo>
                  <a:lnTo>
                    <a:pt x="5" y="1653"/>
                  </a:lnTo>
                  <a:lnTo>
                    <a:pt x="0" y="1650"/>
                  </a:lnTo>
                  <a:close/>
                  <a:moveTo>
                    <a:pt x="0" y="1550"/>
                  </a:moveTo>
                  <a:lnTo>
                    <a:pt x="0" y="1528"/>
                  </a:lnTo>
                  <a:lnTo>
                    <a:pt x="5" y="1536"/>
                  </a:lnTo>
                  <a:lnTo>
                    <a:pt x="8" y="1542"/>
                  </a:lnTo>
                  <a:lnTo>
                    <a:pt x="9" y="1547"/>
                  </a:lnTo>
                  <a:lnTo>
                    <a:pt x="9" y="1550"/>
                  </a:lnTo>
                  <a:lnTo>
                    <a:pt x="8" y="1551"/>
                  </a:lnTo>
                  <a:lnTo>
                    <a:pt x="6" y="1551"/>
                  </a:lnTo>
                  <a:lnTo>
                    <a:pt x="3" y="1551"/>
                  </a:lnTo>
                  <a:lnTo>
                    <a:pt x="0" y="1550"/>
                  </a:lnTo>
                  <a:close/>
                  <a:moveTo>
                    <a:pt x="0" y="1450"/>
                  </a:moveTo>
                  <a:lnTo>
                    <a:pt x="0" y="1420"/>
                  </a:lnTo>
                  <a:lnTo>
                    <a:pt x="9" y="1432"/>
                  </a:lnTo>
                  <a:lnTo>
                    <a:pt x="16" y="1442"/>
                  </a:lnTo>
                  <a:lnTo>
                    <a:pt x="18" y="1446"/>
                  </a:lnTo>
                  <a:lnTo>
                    <a:pt x="19" y="1450"/>
                  </a:lnTo>
                  <a:lnTo>
                    <a:pt x="19" y="1453"/>
                  </a:lnTo>
                  <a:lnTo>
                    <a:pt x="19" y="1454"/>
                  </a:lnTo>
                  <a:lnTo>
                    <a:pt x="17" y="1455"/>
                  </a:lnTo>
                  <a:lnTo>
                    <a:pt x="12" y="1455"/>
                  </a:lnTo>
                  <a:lnTo>
                    <a:pt x="7" y="1453"/>
                  </a:lnTo>
                  <a:lnTo>
                    <a:pt x="0" y="1450"/>
                  </a:lnTo>
                  <a:close/>
                  <a:moveTo>
                    <a:pt x="0" y="1346"/>
                  </a:moveTo>
                  <a:lnTo>
                    <a:pt x="0" y="1305"/>
                  </a:lnTo>
                  <a:lnTo>
                    <a:pt x="19" y="1326"/>
                  </a:lnTo>
                  <a:lnTo>
                    <a:pt x="32" y="1344"/>
                  </a:lnTo>
                  <a:lnTo>
                    <a:pt x="37" y="1351"/>
                  </a:lnTo>
                  <a:lnTo>
                    <a:pt x="39" y="1357"/>
                  </a:lnTo>
                  <a:lnTo>
                    <a:pt x="41" y="1361"/>
                  </a:lnTo>
                  <a:lnTo>
                    <a:pt x="40" y="1365"/>
                  </a:lnTo>
                  <a:lnTo>
                    <a:pt x="39" y="1366"/>
                  </a:lnTo>
                  <a:lnTo>
                    <a:pt x="35" y="1366"/>
                  </a:lnTo>
                  <a:lnTo>
                    <a:pt x="32" y="1366"/>
                  </a:lnTo>
                  <a:lnTo>
                    <a:pt x="27" y="1364"/>
                  </a:lnTo>
                  <a:lnTo>
                    <a:pt x="16" y="1357"/>
                  </a:lnTo>
                  <a:lnTo>
                    <a:pt x="0" y="1346"/>
                  </a:lnTo>
                  <a:close/>
                  <a:moveTo>
                    <a:pt x="0" y="1236"/>
                  </a:moveTo>
                  <a:lnTo>
                    <a:pt x="0" y="1186"/>
                  </a:lnTo>
                  <a:lnTo>
                    <a:pt x="17" y="1203"/>
                  </a:lnTo>
                  <a:lnTo>
                    <a:pt x="32" y="1219"/>
                  </a:lnTo>
                  <a:lnTo>
                    <a:pt x="45" y="1233"/>
                  </a:lnTo>
                  <a:lnTo>
                    <a:pt x="56" y="1248"/>
                  </a:lnTo>
                  <a:lnTo>
                    <a:pt x="65" y="1259"/>
                  </a:lnTo>
                  <a:lnTo>
                    <a:pt x="71" y="1269"/>
                  </a:lnTo>
                  <a:lnTo>
                    <a:pt x="73" y="1273"/>
                  </a:lnTo>
                  <a:lnTo>
                    <a:pt x="74" y="1276"/>
                  </a:lnTo>
                  <a:lnTo>
                    <a:pt x="74" y="1280"/>
                  </a:lnTo>
                  <a:lnTo>
                    <a:pt x="74" y="1281"/>
                  </a:lnTo>
                  <a:lnTo>
                    <a:pt x="73" y="1282"/>
                  </a:lnTo>
                  <a:lnTo>
                    <a:pt x="71" y="1283"/>
                  </a:lnTo>
                  <a:lnTo>
                    <a:pt x="68" y="1283"/>
                  </a:lnTo>
                  <a:lnTo>
                    <a:pt x="66" y="1282"/>
                  </a:lnTo>
                  <a:lnTo>
                    <a:pt x="59" y="1279"/>
                  </a:lnTo>
                  <a:lnTo>
                    <a:pt x="50" y="1273"/>
                  </a:lnTo>
                  <a:lnTo>
                    <a:pt x="39" y="1267"/>
                  </a:lnTo>
                  <a:lnTo>
                    <a:pt x="28" y="1258"/>
                  </a:lnTo>
                  <a:lnTo>
                    <a:pt x="14" y="1248"/>
                  </a:lnTo>
                  <a:lnTo>
                    <a:pt x="0" y="1236"/>
                  </a:lnTo>
                  <a:close/>
                  <a:moveTo>
                    <a:pt x="0" y="1113"/>
                  </a:moveTo>
                  <a:lnTo>
                    <a:pt x="0" y="1067"/>
                  </a:lnTo>
                  <a:lnTo>
                    <a:pt x="11" y="1076"/>
                  </a:lnTo>
                  <a:lnTo>
                    <a:pt x="22" y="1084"/>
                  </a:lnTo>
                  <a:lnTo>
                    <a:pt x="33" y="1095"/>
                  </a:lnTo>
                  <a:lnTo>
                    <a:pt x="45" y="1107"/>
                  </a:lnTo>
                  <a:lnTo>
                    <a:pt x="62" y="1123"/>
                  </a:lnTo>
                  <a:lnTo>
                    <a:pt x="77" y="1139"/>
                  </a:lnTo>
                  <a:lnTo>
                    <a:pt x="91" y="1154"/>
                  </a:lnTo>
                  <a:lnTo>
                    <a:pt x="103" y="1168"/>
                  </a:lnTo>
                  <a:lnTo>
                    <a:pt x="112" y="1180"/>
                  </a:lnTo>
                  <a:lnTo>
                    <a:pt x="118" y="1190"/>
                  </a:lnTo>
                  <a:lnTo>
                    <a:pt x="119" y="1195"/>
                  </a:lnTo>
                  <a:lnTo>
                    <a:pt x="120" y="1198"/>
                  </a:lnTo>
                  <a:lnTo>
                    <a:pt x="121" y="1201"/>
                  </a:lnTo>
                  <a:lnTo>
                    <a:pt x="120" y="1204"/>
                  </a:lnTo>
                  <a:lnTo>
                    <a:pt x="119" y="1205"/>
                  </a:lnTo>
                  <a:lnTo>
                    <a:pt x="117" y="1205"/>
                  </a:lnTo>
                  <a:lnTo>
                    <a:pt x="114" y="1205"/>
                  </a:lnTo>
                  <a:lnTo>
                    <a:pt x="110" y="1203"/>
                  </a:lnTo>
                  <a:lnTo>
                    <a:pt x="100" y="1198"/>
                  </a:lnTo>
                  <a:lnTo>
                    <a:pt x="88" y="1190"/>
                  </a:lnTo>
                  <a:lnTo>
                    <a:pt x="75" y="1180"/>
                  </a:lnTo>
                  <a:lnTo>
                    <a:pt x="60" y="1168"/>
                  </a:lnTo>
                  <a:lnTo>
                    <a:pt x="43" y="1154"/>
                  </a:lnTo>
                  <a:lnTo>
                    <a:pt x="25" y="1139"/>
                  </a:lnTo>
                  <a:lnTo>
                    <a:pt x="12" y="1125"/>
                  </a:lnTo>
                  <a:lnTo>
                    <a:pt x="0" y="1113"/>
                  </a:lnTo>
                  <a:close/>
                  <a:moveTo>
                    <a:pt x="0" y="844"/>
                  </a:moveTo>
                  <a:lnTo>
                    <a:pt x="0" y="800"/>
                  </a:lnTo>
                  <a:lnTo>
                    <a:pt x="20" y="823"/>
                  </a:lnTo>
                  <a:lnTo>
                    <a:pt x="34" y="843"/>
                  </a:lnTo>
                  <a:lnTo>
                    <a:pt x="40" y="851"/>
                  </a:lnTo>
                  <a:lnTo>
                    <a:pt x="43" y="857"/>
                  </a:lnTo>
                  <a:lnTo>
                    <a:pt x="44" y="863"/>
                  </a:lnTo>
                  <a:lnTo>
                    <a:pt x="44" y="866"/>
                  </a:lnTo>
                  <a:lnTo>
                    <a:pt x="42" y="867"/>
                  </a:lnTo>
                  <a:lnTo>
                    <a:pt x="39" y="867"/>
                  </a:lnTo>
                  <a:lnTo>
                    <a:pt x="34" y="866"/>
                  </a:lnTo>
                  <a:lnTo>
                    <a:pt x="30" y="864"/>
                  </a:lnTo>
                  <a:lnTo>
                    <a:pt x="17" y="856"/>
                  </a:lnTo>
                  <a:lnTo>
                    <a:pt x="0" y="844"/>
                  </a:lnTo>
                  <a:close/>
                  <a:moveTo>
                    <a:pt x="0" y="694"/>
                  </a:moveTo>
                  <a:lnTo>
                    <a:pt x="0" y="671"/>
                  </a:lnTo>
                  <a:lnTo>
                    <a:pt x="6" y="673"/>
                  </a:lnTo>
                  <a:lnTo>
                    <a:pt x="13" y="677"/>
                  </a:lnTo>
                  <a:lnTo>
                    <a:pt x="21" y="683"/>
                  </a:lnTo>
                  <a:lnTo>
                    <a:pt x="30" y="689"/>
                  </a:lnTo>
                  <a:lnTo>
                    <a:pt x="51" y="705"/>
                  </a:lnTo>
                  <a:lnTo>
                    <a:pt x="72" y="725"/>
                  </a:lnTo>
                  <a:lnTo>
                    <a:pt x="86" y="739"/>
                  </a:lnTo>
                  <a:lnTo>
                    <a:pt x="99" y="753"/>
                  </a:lnTo>
                  <a:lnTo>
                    <a:pt x="110" y="766"/>
                  </a:lnTo>
                  <a:lnTo>
                    <a:pt x="120" y="778"/>
                  </a:lnTo>
                  <a:lnTo>
                    <a:pt x="127" y="789"/>
                  </a:lnTo>
                  <a:lnTo>
                    <a:pt x="132" y="798"/>
                  </a:lnTo>
                  <a:lnTo>
                    <a:pt x="134" y="801"/>
                  </a:lnTo>
                  <a:lnTo>
                    <a:pt x="135" y="804"/>
                  </a:lnTo>
                  <a:lnTo>
                    <a:pt x="135" y="806"/>
                  </a:lnTo>
                  <a:lnTo>
                    <a:pt x="134" y="809"/>
                  </a:lnTo>
                  <a:lnTo>
                    <a:pt x="132" y="810"/>
                  </a:lnTo>
                  <a:lnTo>
                    <a:pt x="130" y="811"/>
                  </a:lnTo>
                  <a:lnTo>
                    <a:pt x="128" y="810"/>
                  </a:lnTo>
                  <a:lnTo>
                    <a:pt x="125" y="810"/>
                  </a:lnTo>
                  <a:lnTo>
                    <a:pt x="117" y="805"/>
                  </a:lnTo>
                  <a:lnTo>
                    <a:pt x="106" y="800"/>
                  </a:lnTo>
                  <a:lnTo>
                    <a:pt x="95" y="791"/>
                  </a:lnTo>
                  <a:lnTo>
                    <a:pt x="82" y="781"/>
                  </a:lnTo>
                  <a:lnTo>
                    <a:pt x="67" y="769"/>
                  </a:lnTo>
                  <a:lnTo>
                    <a:pt x="53" y="756"/>
                  </a:lnTo>
                  <a:lnTo>
                    <a:pt x="37" y="739"/>
                  </a:lnTo>
                  <a:lnTo>
                    <a:pt x="22" y="723"/>
                  </a:lnTo>
                  <a:lnTo>
                    <a:pt x="10" y="707"/>
                  </a:lnTo>
                  <a:lnTo>
                    <a:pt x="0" y="694"/>
                  </a:lnTo>
                  <a:close/>
                  <a:moveTo>
                    <a:pt x="0" y="550"/>
                  </a:moveTo>
                  <a:lnTo>
                    <a:pt x="0" y="504"/>
                  </a:lnTo>
                  <a:lnTo>
                    <a:pt x="1" y="505"/>
                  </a:lnTo>
                  <a:lnTo>
                    <a:pt x="14" y="518"/>
                  </a:lnTo>
                  <a:lnTo>
                    <a:pt x="25" y="532"/>
                  </a:lnTo>
                  <a:lnTo>
                    <a:pt x="35" y="543"/>
                  </a:lnTo>
                  <a:lnTo>
                    <a:pt x="44" y="554"/>
                  </a:lnTo>
                  <a:lnTo>
                    <a:pt x="51" y="564"/>
                  </a:lnTo>
                  <a:lnTo>
                    <a:pt x="55" y="573"/>
                  </a:lnTo>
                  <a:lnTo>
                    <a:pt x="56" y="576"/>
                  </a:lnTo>
                  <a:lnTo>
                    <a:pt x="57" y="579"/>
                  </a:lnTo>
                  <a:lnTo>
                    <a:pt x="57" y="581"/>
                  </a:lnTo>
                  <a:lnTo>
                    <a:pt x="57" y="582"/>
                  </a:lnTo>
                  <a:lnTo>
                    <a:pt x="54" y="585"/>
                  </a:lnTo>
                  <a:lnTo>
                    <a:pt x="51" y="584"/>
                  </a:lnTo>
                  <a:lnTo>
                    <a:pt x="44" y="582"/>
                  </a:lnTo>
                  <a:lnTo>
                    <a:pt x="38" y="578"/>
                  </a:lnTo>
                  <a:lnTo>
                    <a:pt x="20" y="567"/>
                  </a:lnTo>
                  <a:lnTo>
                    <a:pt x="0" y="550"/>
                  </a:lnTo>
                  <a:close/>
                  <a:moveTo>
                    <a:pt x="0" y="379"/>
                  </a:moveTo>
                  <a:lnTo>
                    <a:pt x="0" y="351"/>
                  </a:lnTo>
                  <a:lnTo>
                    <a:pt x="8" y="361"/>
                  </a:lnTo>
                  <a:lnTo>
                    <a:pt x="12" y="369"/>
                  </a:lnTo>
                  <a:lnTo>
                    <a:pt x="14" y="374"/>
                  </a:lnTo>
                  <a:lnTo>
                    <a:pt x="16" y="376"/>
                  </a:lnTo>
                  <a:lnTo>
                    <a:pt x="16" y="379"/>
                  </a:lnTo>
                  <a:lnTo>
                    <a:pt x="14" y="381"/>
                  </a:lnTo>
                  <a:lnTo>
                    <a:pt x="12" y="383"/>
                  </a:lnTo>
                  <a:lnTo>
                    <a:pt x="10" y="383"/>
                  </a:lnTo>
                  <a:lnTo>
                    <a:pt x="6" y="382"/>
                  </a:lnTo>
                  <a:lnTo>
                    <a:pt x="0" y="379"/>
                  </a:lnTo>
                  <a:close/>
                  <a:moveTo>
                    <a:pt x="0" y="203"/>
                  </a:moveTo>
                  <a:lnTo>
                    <a:pt x="0" y="186"/>
                  </a:lnTo>
                  <a:lnTo>
                    <a:pt x="2" y="191"/>
                  </a:lnTo>
                  <a:lnTo>
                    <a:pt x="5" y="195"/>
                  </a:lnTo>
                  <a:lnTo>
                    <a:pt x="5" y="198"/>
                  </a:lnTo>
                  <a:lnTo>
                    <a:pt x="5" y="202"/>
                  </a:lnTo>
                  <a:lnTo>
                    <a:pt x="2" y="203"/>
                  </a:lnTo>
                  <a:lnTo>
                    <a:pt x="0" y="203"/>
                  </a:lnTo>
                  <a:close/>
                  <a:moveTo>
                    <a:pt x="0" y="33"/>
                  </a:moveTo>
                  <a:lnTo>
                    <a:pt x="0" y="0"/>
                  </a:lnTo>
                  <a:lnTo>
                    <a:pt x="11" y="13"/>
                  </a:lnTo>
                  <a:lnTo>
                    <a:pt x="19" y="25"/>
                  </a:lnTo>
                  <a:lnTo>
                    <a:pt x="21" y="31"/>
                  </a:lnTo>
                  <a:lnTo>
                    <a:pt x="23" y="35"/>
                  </a:lnTo>
                  <a:lnTo>
                    <a:pt x="23" y="38"/>
                  </a:lnTo>
                  <a:lnTo>
                    <a:pt x="23" y="41"/>
                  </a:lnTo>
                  <a:lnTo>
                    <a:pt x="22" y="42"/>
                  </a:lnTo>
                  <a:lnTo>
                    <a:pt x="20" y="43"/>
                  </a:lnTo>
                  <a:lnTo>
                    <a:pt x="18" y="42"/>
                  </a:lnTo>
                  <a:lnTo>
                    <a:pt x="16" y="42"/>
                  </a:lnTo>
                  <a:lnTo>
                    <a:pt x="8" y="38"/>
                  </a:lnTo>
                  <a:lnTo>
                    <a:pt x="0" y="33"/>
                  </a:lnTo>
                  <a:close/>
                  <a:moveTo>
                    <a:pt x="677" y="282"/>
                  </a:moveTo>
                  <a:lnTo>
                    <a:pt x="677" y="320"/>
                  </a:lnTo>
                  <a:lnTo>
                    <a:pt x="667" y="305"/>
                  </a:lnTo>
                  <a:lnTo>
                    <a:pt x="660" y="293"/>
                  </a:lnTo>
                  <a:lnTo>
                    <a:pt x="658" y="289"/>
                  </a:lnTo>
                  <a:lnTo>
                    <a:pt x="656" y="285"/>
                  </a:lnTo>
                  <a:lnTo>
                    <a:pt x="655" y="281"/>
                  </a:lnTo>
                  <a:lnTo>
                    <a:pt x="656" y="278"/>
                  </a:lnTo>
                  <a:lnTo>
                    <a:pt x="658" y="277"/>
                  </a:lnTo>
                  <a:lnTo>
                    <a:pt x="660" y="277"/>
                  </a:lnTo>
                  <a:lnTo>
                    <a:pt x="661" y="276"/>
                  </a:lnTo>
                  <a:lnTo>
                    <a:pt x="664" y="277"/>
                  </a:lnTo>
                  <a:lnTo>
                    <a:pt x="671" y="279"/>
                  </a:lnTo>
                  <a:lnTo>
                    <a:pt x="677" y="282"/>
                  </a:lnTo>
                  <a:close/>
                  <a:moveTo>
                    <a:pt x="677" y="471"/>
                  </a:moveTo>
                  <a:lnTo>
                    <a:pt x="677" y="517"/>
                  </a:lnTo>
                  <a:lnTo>
                    <a:pt x="667" y="506"/>
                  </a:lnTo>
                  <a:lnTo>
                    <a:pt x="659" y="496"/>
                  </a:lnTo>
                  <a:lnTo>
                    <a:pt x="651" y="486"/>
                  </a:lnTo>
                  <a:lnTo>
                    <a:pt x="644" y="477"/>
                  </a:lnTo>
                  <a:lnTo>
                    <a:pt x="639" y="469"/>
                  </a:lnTo>
                  <a:lnTo>
                    <a:pt x="635" y="462"/>
                  </a:lnTo>
                  <a:lnTo>
                    <a:pt x="634" y="457"/>
                  </a:lnTo>
                  <a:lnTo>
                    <a:pt x="635" y="452"/>
                  </a:lnTo>
                  <a:lnTo>
                    <a:pt x="638" y="451"/>
                  </a:lnTo>
                  <a:lnTo>
                    <a:pt x="641" y="451"/>
                  </a:lnTo>
                  <a:lnTo>
                    <a:pt x="644" y="451"/>
                  </a:lnTo>
                  <a:lnTo>
                    <a:pt x="650" y="453"/>
                  </a:lnTo>
                  <a:lnTo>
                    <a:pt x="663" y="460"/>
                  </a:lnTo>
                  <a:lnTo>
                    <a:pt x="677" y="471"/>
                  </a:lnTo>
                  <a:close/>
                  <a:moveTo>
                    <a:pt x="677" y="657"/>
                  </a:moveTo>
                  <a:lnTo>
                    <a:pt x="677" y="700"/>
                  </a:lnTo>
                  <a:lnTo>
                    <a:pt x="662" y="683"/>
                  </a:lnTo>
                  <a:lnTo>
                    <a:pt x="651" y="666"/>
                  </a:lnTo>
                  <a:lnTo>
                    <a:pt x="648" y="660"/>
                  </a:lnTo>
                  <a:lnTo>
                    <a:pt x="645" y="654"/>
                  </a:lnTo>
                  <a:lnTo>
                    <a:pt x="644" y="650"/>
                  </a:lnTo>
                  <a:lnTo>
                    <a:pt x="645" y="646"/>
                  </a:lnTo>
                  <a:lnTo>
                    <a:pt x="646" y="644"/>
                  </a:lnTo>
                  <a:lnTo>
                    <a:pt x="650" y="644"/>
                  </a:lnTo>
                  <a:lnTo>
                    <a:pt x="652" y="644"/>
                  </a:lnTo>
                  <a:lnTo>
                    <a:pt x="656" y="645"/>
                  </a:lnTo>
                  <a:lnTo>
                    <a:pt x="666" y="650"/>
                  </a:lnTo>
                  <a:lnTo>
                    <a:pt x="677" y="657"/>
                  </a:lnTo>
                  <a:close/>
                  <a:moveTo>
                    <a:pt x="677" y="991"/>
                  </a:moveTo>
                  <a:lnTo>
                    <a:pt x="677" y="1038"/>
                  </a:lnTo>
                  <a:lnTo>
                    <a:pt x="669" y="1031"/>
                  </a:lnTo>
                  <a:lnTo>
                    <a:pt x="659" y="1023"/>
                  </a:lnTo>
                  <a:lnTo>
                    <a:pt x="649" y="1014"/>
                  </a:lnTo>
                  <a:lnTo>
                    <a:pt x="638" y="1005"/>
                  </a:lnTo>
                  <a:lnTo>
                    <a:pt x="623" y="991"/>
                  </a:lnTo>
                  <a:lnTo>
                    <a:pt x="610" y="976"/>
                  </a:lnTo>
                  <a:lnTo>
                    <a:pt x="598" y="963"/>
                  </a:lnTo>
                  <a:lnTo>
                    <a:pt x="589" y="951"/>
                  </a:lnTo>
                  <a:lnTo>
                    <a:pt x="581" y="940"/>
                  </a:lnTo>
                  <a:lnTo>
                    <a:pt x="576" y="931"/>
                  </a:lnTo>
                  <a:lnTo>
                    <a:pt x="575" y="927"/>
                  </a:lnTo>
                  <a:lnTo>
                    <a:pt x="574" y="923"/>
                  </a:lnTo>
                  <a:lnTo>
                    <a:pt x="574" y="921"/>
                  </a:lnTo>
                  <a:lnTo>
                    <a:pt x="575" y="919"/>
                  </a:lnTo>
                  <a:lnTo>
                    <a:pt x="576" y="918"/>
                  </a:lnTo>
                  <a:lnTo>
                    <a:pt x="578" y="917"/>
                  </a:lnTo>
                  <a:lnTo>
                    <a:pt x="580" y="917"/>
                  </a:lnTo>
                  <a:lnTo>
                    <a:pt x="585" y="918"/>
                  </a:lnTo>
                  <a:lnTo>
                    <a:pt x="592" y="921"/>
                  </a:lnTo>
                  <a:lnTo>
                    <a:pt x="603" y="928"/>
                  </a:lnTo>
                  <a:lnTo>
                    <a:pt x="616" y="936"/>
                  </a:lnTo>
                  <a:lnTo>
                    <a:pt x="629" y="945"/>
                  </a:lnTo>
                  <a:lnTo>
                    <a:pt x="643" y="958"/>
                  </a:lnTo>
                  <a:lnTo>
                    <a:pt x="659" y="971"/>
                  </a:lnTo>
                  <a:lnTo>
                    <a:pt x="669" y="981"/>
                  </a:lnTo>
                  <a:lnTo>
                    <a:pt x="677" y="991"/>
                  </a:lnTo>
                  <a:close/>
                  <a:moveTo>
                    <a:pt x="677" y="1166"/>
                  </a:moveTo>
                  <a:lnTo>
                    <a:pt x="677" y="1184"/>
                  </a:lnTo>
                  <a:lnTo>
                    <a:pt x="675" y="1178"/>
                  </a:lnTo>
                  <a:lnTo>
                    <a:pt x="674" y="1174"/>
                  </a:lnTo>
                  <a:lnTo>
                    <a:pt x="674" y="1171"/>
                  </a:lnTo>
                  <a:lnTo>
                    <a:pt x="674" y="1168"/>
                  </a:lnTo>
                  <a:lnTo>
                    <a:pt x="676" y="1167"/>
                  </a:lnTo>
                  <a:lnTo>
                    <a:pt x="677" y="1166"/>
                  </a:lnTo>
                  <a:close/>
                  <a:moveTo>
                    <a:pt x="677" y="1292"/>
                  </a:moveTo>
                  <a:lnTo>
                    <a:pt x="677" y="1346"/>
                  </a:lnTo>
                  <a:lnTo>
                    <a:pt x="672" y="1340"/>
                  </a:lnTo>
                  <a:lnTo>
                    <a:pt x="665" y="1335"/>
                  </a:lnTo>
                  <a:lnTo>
                    <a:pt x="648" y="1318"/>
                  </a:lnTo>
                  <a:lnTo>
                    <a:pt x="633" y="1303"/>
                  </a:lnTo>
                  <a:lnTo>
                    <a:pt x="619" y="1289"/>
                  </a:lnTo>
                  <a:lnTo>
                    <a:pt x="608" y="1274"/>
                  </a:lnTo>
                  <a:lnTo>
                    <a:pt x="599" y="1262"/>
                  </a:lnTo>
                  <a:lnTo>
                    <a:pt x="594" y="1252"/>
                  </a:lnTo>
                  <a:lnTo>
                    <a:pt x="591" y="1248"/>
                  </a:lnTo>
                  <a:lnTo>
                    <a:pt x="590" y="1244"/>
                  </a:lnTo>
                  <a:lnTo>
                    <a:pt x="590" y="1241"/>
                  </a:lnTo>
                  <a:lnTo>
                    <a:pt x="591" y="1239"/>
                  </a:lnTo>
                  <a:lnTo>
                    <a:pt x="592" y="1238"/>
                  </a:lnTo>
                  <a:lnTo>
                    <a:pt x="595" y="1238"/>
                  </a:lnTo>
                  <a:lnTo>
                    <a:pt x="598" y="1238"/>
                  </a:lnTo>
                  <a:lnTo>
                    <a:pt x="601" y="1238"/>
                  </a:lnTo>
                  <a:lnTo>
                    <a:pt x="610" y="1242"/>
                  </a:lnTo>
                  <a:lnTo>
                    <a:pt x="620" y="1248"/>
                  </a:lnTo>
                  <a:lnTo>
                    <a:pt x="633" y="1255"/>
                  </a:lnTo>
                  <a:lnTo>
                    <a:pt x="646" y="1267"/>
                  </a:lnTo>
                  <a:lnTo>
                    <a:pt x="662" y="1278"/>
                  </a:lnTo>
                  <a:lnTo>
                    <a:pt x="677" y="1292"/>
                  </a:lnTo>
                  <a:close/>
                  <a:moveTo>
                    <a:pt x="677" y="1439"/>
                  </a:moveTo>
                  <a:lnTo>
                    <a:pt x="677" y="1473"/>
                  </a:lnTo>
                  <a:lnTo>
                    <a:pt x="662" y="1464"/>
                  </a:lnTo>
                  <a:lnTo>
                    <a:pt x="643" y="1451"/>
                  </a:lnTo>
                  <a:lnTo>
                    <a:pt x="621" y="1433"/>
                  </a:lnTo>
                  <a:lnTo>
                    <a:pt x="598" y="1413"/>
                  </a:lnTo>
                  <a:lnTo>
                    <a:pt x="580" y="1397"/>
                  </a:lnTo>
                  <a:lnTo>
                    <a:pt x="564" y="1380"/>
                  </a:lnTo>
                  <a:lnTo>
                    <a:pt x="551" y="1365"/>
                  </a:lnTo>
                  <a:lnTo>
                    <a:pt x="538" y="1350"/>
                  </a:lnTo>
                  <a:lnTo>
                    <a:pt x="530" y="1338"/>
                  </a:lnTo>
                  <a:lnTo>
                    <a:pt x="523" y="1327"/>
                  </a:lnTo>
                  <a:lnTo>
                    <a:pt x="521" y="1323"/>
                  </a:lnTo>
                  <a:lnTo>
                    <a:pt x="520" y="1319"/>
                  </a:lnTo>
                  <a:lnTo>
                    <a:pt x="520" y="1316"/>
                  </a:lnTo>
                  <a:lnTo>
                    <a:pt x="521" y="1314"/>
                  </a:lnTo>
                  <a:lnTo>
                    <a:pt x="522" y="1313"/>
                  </a:lnTo>
                  <a:lnTo>
                    <a:pt x="524" y="1313"/>
                  </a:lnTo>
                  <a:lnTo>
                    <a:pt x="527" y="1313"/>
                  </a:lnTo>
                  <a:lnTo>
                    <a:pt x="532" y="1314"/>
                  </a:lnTo>
                  <a:lnTo>
                    <a:pt x="542" y="1318"/>
                  </a:lnTo>
                  <a:lnTo>
                    <a:pt x="554" y="1326"/>
                  </a:lnTo>
                  <a:lnTo>
                    <a:pt x="568" y="1335"/>
                  </a:lnTo>
                  <a:lnTo>
                    <a:pt x="584" y="1347"/>
                  </a:lnTo>
                  <a:lnTo>
                    <a:pt x="601" y="1361"/>
                  </a:lnTo>
                  <a:lnTo>
                    <a:pt x="620" y="1378"/>
                  </a:lnTo>
                  <a:lnTo>
                    <a:pt x="637" y="1394"/>
                  </a:lnTo>
                  <a:lnTo>
                    <a:pt x="652" y="1410"/>
                  </a:lnTo>
                  <a:lnTo>
                    <a:pt x="666" y="1425"/>
                  </a:lnTo>
                  <a:lnTo>
                    <a:pt x="677" y="1439"/>
                  </a:lnTo>
                  <a:close/>
                  <a:moveTo>
                    <a:pt x="677" y="1708"/>
                  </a:moveTo>
                  <a:lnTo>
                    <a:pt x="677" y="1731"/>
                  </a:lnTo>
                  <a:lnTo>
                    <a:pt x="673" y="1723"/>
                  </a:lnTo>
                  <a:lnTo>
                    <a:pt x="670" y="1718"/>
                  </a:lnTo>
                  <a:lnTo>
                    <a:pt x="669" y="1712"/>
                  </a:lnTo>
                  <a:lnTo>
                    <a:pt x="670" y="1709"/>
                  </a:lnTo>
                  <a:lnTo>
                    <a:pt x="671" y="1708"/>
                  </a:lnTo>
                  <a:lnTo>
                    <a:pt x="673" y="1707"/>
                  </a:lnTo>
                  <a:lnTo>
                    <a:pt x="675" y="1707"/>
                  </a:lnTo>
                  <a:lnTo>
                    <a:pt x="677" y="1708"/>
                  </a:lnTo>
                  <a:close/>
                  <a:moveTo>
                    <a:pt x="677" y="1817"/>
                  </a:moveTo>
                  <a:lnTo>
                    <a:pt x="677" y="1858"/>
                  </a:lnTo>
                  <a:lnTo>
                    <a:pt x="663" y="1840"/>
                  </a:lnTo>
                  <a:lnTo>
                    <a:pt x="652" y="1825"/>
                  </a:lnTo>
                  <a:lnTo>
                    <a:pt x="649" y="1819"/>
                  </a:lnTo>
                  <a:lnTo>
                    <a:pt x="646" y="1814"/>
                  </a:lnTo>
                  <a:lnTo>
                    <a:pt x="645" y="1810"/>
                  </a:lnTo>
                  <a:lnTo>
                    <a:pt x="646" y="1807"/>
                  </a:lnTo>
                  <a:lnTo>
                    <a:pt x="648" y="1806"/>
                  </a:lnTo>
                  <a:lnTo>
                    <a:pt x="650" y="1806"/>
                  </a:lnTo>
                  <a:lnTo>
                    <a:pt x="653" y="1806"/>
                  </a:lnTo>
                  <a:lnTo>
                    <a:pt x="656" y="1807"/>
                  </a:lnTo>
                  <a:lnTo>
                    <a:pt x="666" y="1810"/>
                  </a:lnTo>
                  <a:lnTo>
                    <a:pt x="677" y="1817"/>
                  </a:lnTo>
                  <a:close/>
                  <a:moveTo>
                    <a:pt x="677" y="1927"/>
                  </a:moveTo>
                  <a:lnTo>
                    <a:pt x="677" y="1972"/>
                  </a:lnTo>
                  <a:lnTo>
                    <a:pt x="659" y="1951"/>
                  </a:lnTo>
                  <a:lnTo>
                    <a:pt x="645" y="1933"/>
                  </a:lnTo>
                  <a:lnTo>
                    <a:pt x="641" y="1926"/>
                  </a:lnTo>
                  <a:lnTo>
                    <a:pt x="638" y="1920"/>
                  </a:lnTo>
                  <a:lnTo>
                    <a:pt x="637" y="1915"/>
                  </a:lnTo>
                  <a:lnTo>
                    <a:pt x="638" y="1912"/>
                  </a:lnTo>
                  <a:lnTo>
                    <a:pt x="639" y="1911"/>
                  </a:lnTo>
                  <a:lnTo>
                    <a:pt x="642" y="1910"/>
                  </a:lnTo>
                  <a:lnTo>
                    <a:pt x="645" y="1911"/>
                  </a:lnTo>
                  <a:lnTo>
                    <a:pt x="651" y="1912"/>
                  </a:lnTo>
                  <a:lnTo>
                    <a:pt x="663" y="1919"/>
                  </a:lnTo>
                  <a:lnTo>
                    <a:pt x="677" y="1927"/>
                  </a:lnTo>
                  <a:close/>
                  <a:moveTo>
                    <a:pt x="677" y="2036"/>
                  </a:moveTo>
                  <a:lnTo>
                    <a:pt x="677" y="2077"/>
                  </a:lnTo>
                  <a:lnTo>
                    <a:pt x="661" y="2058"/>
                  </a:lnTo>
                  <a:lnTo>
                    <a:pt x="649" y="2042"/>
                  </a:lnTo>
                  <a:lnTo>
                    <a:pt x="644" y="2036"/>
                  </a:lnTo>
                  <a:lnTo>
                    <a:pt x="642" y="2030"/>
                  </a:lnTo>
                  <a:lnTo>
                    <a:pt x="641" y="2026"/>
                  </a:lnTo>
                  <a:lnTo>
                    <a:pt x="641" y="2022"/>
                  </a:lnTo>
                  <a:lnTo>
                    <a:pt x="643" y="2021"/>
                  </a:lnTo>
                  <a:lnTo>
                    <a:pt x="645" y="2021"/>
                  </a:lnTo>
                  <a:lnTo>
                    <a:pt x="649" y="2021"/>
                  </a:lnTo>
                  <a:lnTo>
                    <a:pt x="653" y="2023"/>
                  </a:lnTo>
                  <a:lnTo>
                    <a:pt x="664" y="2028"/>
                  </a:lnTo>
                  <a:lnTo>
                    <a:pt x="677" y="2036"/>
                  </a:lnTo>
                  <a:close/>
                  <a:moveTo>
                    <a:pt x="677" y="2144"/>
                  </a:moveTo>
                  <a:lnTo>
                    <a:pt x="677" y="2173"/>
                  </a:lnTo>
                  <a:lnTo>
                    <a:pt x="669" y="2161"/>
                  </a:lnTo>
                  <a:lnTo>
                    <a:pt x="663" y="2152"/>
                  </a:lnTo>
                  <a:lnTo>
                    <a:pt x="661" y="2148"/>
                  </a:lnTo>
                  <a:lnTo>
                    <a:pt x="660" y="2145"/>
                  </a:lnTo>
                  <a:lnTo>
                    <a:pt x="660" y="2143"/>
                  </a:lnTo>
                  <a:lnTo>
                    <a:pt x="661" y="2140"/>
                  </a:lnTo>
                  <a:lnTo>
                    <a:pt x="662" y="2139"/>
                  </a:lnTo>
                  <a:lnTo>
                    <a:pt x="666" y="2139"/>
                  </a:lnTo>
                  <a:lnTo>
                    <a:pt x="672" y="2140"/>
                  </a:lnTo>
                  <a:lnTo>
                    <a:pt x="677" y="2144"/>
                  </a:lnTo>
                  <a:close/>
                  <a:moveTo>
                    <a:pt x="677" y="2407"/>
                  </a:moveTo>
                  <a:lnTo>
                    <a:pt x="677" y="2447"/>
                  </a:lnTo>
                  <a:lnTo>
                    <a:pt x="656" y="2433"/>
                  </a:lnTo>
                  <a:lnTo>
                    <a:pt x="632" y="2414"/>
                  </a:lnTo>
                  <a:lnTo>
                    <a:pt x="607" y="2393"/>
                  </a:lnTo>
                  <a:lnTo>
                    <a:pt x="578" y="2369"/>
                  </a:lnTo>
                  <a:lnTo>
                    <a:pt x="553" y="2346"/>
                  </a:lnTo>
                  <a:lnTo>
                    <a:pt x="528" y="2324"/>
                  </a:lnTo>
                  <a:lnTo>
                    <a:pt x="507" y="2303"/>
                  </a:lnTo>
                  <a:lnTo>
                    <a:pt x="490" y="2283"/>
                  </a:lnTo>
                  <a:lnTo>
                    <a:pt x="476" y="2266"/>
                  </a:lnTo>
                  <a:lnTo>
                    <a:pt x="466" y="2253"/>
                  </a:lnTo>
                  <a:lnTo>
                    <a:pt x="462" y="2247"/>
                  </a:lnTo>
                  <a:lnTo>
                    <a:pt x="460" y="2243"/>
                  </a:lnTo>
                  <a:lnTo>
                    <a:pt x="459" y="2240"/>
                  </a:lnTo>
                  <a:lnTo>
                    <a:pt x="459" y="2237"/>
                  </a:lnTo>
                  <a:lnTo>
                    <a:pt x="461" y="2236"/>
                  </a:lnTo>
                  <a:lnTo>
                    <a:pt x="464" y="2236"/>
                  </a:lnTo>
                  <a:lnTo>
                    <a:pt x="468" y="2237"/>
                  </a:lnTo>
                  <a:lnTo>
                    <a:pt x="473" y="2240"/>
                  </a:lnTo>
                  <a:lnTo>
                    <a:pt x="488" y="2247"/>
                  </a:lnTo>
                  <a:lnTo>
                    <a:pt x="505" y="2258"/>
                  </a:lnTo>
                  <a:lnTo>
                    <a:pt x="525" y="2273"/>
                  </a:lnTo>
                  <a:lnTo>
                    <a:pt x="548" y="2290"/>
                  </a:lnTo>
                  <a:lnTo>
                    <a:pt x="574" y="2311"/>
                  </a:lnTo>
                  <a:lnTo>
                    <a:pt x="600" y="2333"/>
                  </a:lnTo>
                  <a:lnTo>
                    <a:pt x="622" y="2353"/>
                  </a:lnTo>
                  <a:lnTo>
                    <a:pt x="642" y="2373"/>
                  </a:lnTo>
                  <a:lnTo>
                    <a:pt x="661" y="2391"/>
                  </a:lnTo>
                  <a:lnTo>
                    <a:pt x="677" y="2407"/>
                  </a:lnTo>
                  <a:close/>
                  <a:moveTo>
                    <a:pt x="677" y="2485"/>
                  </a:moveTo>
                  <a:lnTo>
                    <a:pt x="677" y="2538"/>
                  </a:lnTo>
                  <a:lnTo>
                    <a:pt x="663" y="2524"/>
                  </a:lnTo>
                  <a:lnTo>
                    <a:pt x="646" y="2511"/>
                  </a:lnTo>
                  <a:lnTo>
                    <a:pt x="620" y="2487"/>
                  </a:lnTo>
                  <a:lnTo>
                    <a:pt x="595" y="2464"/>
                  </a:lnTo>
                  <a:lnTo>
                    <a:pt x="573" y="2442"/>
                  </a:lnTo>
                  <a:lnTo>
                    <a:pt x="554" y="2422"/>
                  </a:lnTo>
                  <a:lnTo>
                    <a:pt x="539" y="2405"/>
                  </a:lnTo>
                  <a:lnTo>
                    <a:pt x="528" y="2391"/>
                  </a:lnTo>
                  <a:lnTo>
                    <a:pt x="525" y="2385"/>
                  </a:lnTo>
                  <a:lnTo>
                    <a:pt x="522" y="2381"/>
                  </a:lnTo>
                  <a:lnTo>
                    <a:pt x="522" y="2378"/>
                  </a:lnTo>
                  <a:lnTo>
                    <a:pt x="522" y="2374"/>
                  </a:lnTo>
                  <a:lnTo>
                    <a:pt x="524" y="2373"/>
                  </a:lnTo>
                  <a:lnTo>
                    <a:pt x="526" y="2373"/>
                  </a:lnTo>
                  <a:lnTo>
                    <a:pt x="531" y="2375"/>
                  </a:lnTo>
                  <a:lnTo>
                    <a:pt x="536" y="2378"/>
                  </a:lnTo>
                  <a:lnTo>
                    <a:pt x="551" y="2385"/>
                  </a:lnTo>
                  <a:lnTo>
                    <a:pt x="569" y="2397"/>
                  </a:lnTo>
                  <a:lnTo>
                    <a:pt x="590" y="2413"/>
                  </a:lnTo>
                  <a:lnTo>
                    <a:pt x="614" y="2432"/>
                  </a:lnTo>
                  <a:lnTo>
                    <a:pt x="641" y="2453"/>
                  </a:lnTo>
                  <a:lnTo>
                    <a:pt x="669" y="2476"/>
                  </a:lnTo>
                  <a:lnTo>
                    <a:pt x="677" y="2485"/>
                  </a:lnTo>
                  <a:close/>
                  <a:moveTo>
                    <a:pt x="677" y="2565"/>
                  </a:moveTo>
                  <a:lnTo>
                    <a:pt x="677" y="2614"/>
                  </a:lnTo>
                  <a:lnTo>
                    <a:pt x="660" y="2596"/>
                  </a:lnTo>
                  <a:lnTo>
                    <a:pt x="644" y="2579"/>
                  </a:lnTo>
                  <a:lnTo>
                    <a:pt x="630" y="2565"/>
                  </a:lnTo>
                  <a:lnTo>
                    <a:pt x="619" y="2552"/>
                  </a:lnTo>
                  <a:lnTo>
                    <a:pt x="609" y="2541"/>
                  </a:lnTo>
                  <a:lnTo>
                    <a:pt x="603" y="2532"/>
                  </a:lnTo>
                  <a:lnTo>
                    <a:pt x="601" y="2529"/>
                  </a:lnTo>
                  <a:lnTo>
                    <a:pt x="600" y="2525"/>
                  </a:lnTo>
                  <a:lnTo>
                    <a:pt x="600" y="2523"/>
                  </a:lnTo>
                  <a:lnTo>
                    <a:pt x="600" y="2521"/>
                  </a:lnTo>
                  <a:lnTo>
                    <a:pt x="601" y="2520"/>
                  </a:lnTo>
                  <a:lnTo>
                    <a:pt x="602" y="2520"/>
                  </a:lnTo>
                  <a:lnTo>
                    <a:pt x="605" y="2520"/>
                  </a:lnTo>
                  <a:lnTo>
                    <a:pt x="608" y="2521"/>
                  </a:lnTo>
                  <a:lnTo>
                    <a:pt x="616" y="2523"/>
                  </a:lnTo>
                  <a:lnTo>
                    <a:pt x="624" y="2529"/>
                  </a:lnTo>
                  <a:lnTo>
                    <a:pt x="648" y="2544"/>
                  </a:lnTo>
                  <a:lnTo>
                    <a:pt x="677" y="2565"/>
                  </a:lnTo>
                  <a:close/>
                  <a:moveTo>
                    <a:pt x="677" y="2714"/>
                  </a:moveTo>
                  <a:lnTo>
                    <a:pt x="677" y="2746"/>
                  </a:lnTo>
                  <a:lnTo>
                    <a:pt x="653" y="2730"/>
                  </a:lnTo>
                  <a:lnTo>
                    <a:pt x="623" y="2707"/>
                  </a:lnTo>
                  <a:lnTo>
                    <a:pt x="589" y="2681"/>
                  </a:lnTo>
                  <a:lnTo>
                    <a:pt x="554" y="2650"/>
                  </a:lnTo>
                  <a:lnTo>
                    <a:pt x="524" y="2625"/>
                  </a:lnTo>
                  <a:lnTo>
                    <a:pt x="498" y="2599"/>
                  </a:lnTo>
                  <a:lnTo>
                    <a:pt x="473" y="2576"/>
                  </a:lnTo>
                  <a:lnTo>
                    <a:pt x="453" y="2555"/>
                  </a:lnTo>
                  <a:lnTo>
                    <a:pt x="437" y="2538"/>
                  </a:lnTo>
                  <a:lnTo>
                    <a:pt x="426" y="2523"/>
                  </a:lnTo>
                  <a:lnTo>
                    <a:pt x="421" y="2517"/>
                  </a:lnTo>
                  <a:lnTo>
                    <a:pt x="419" y="2512"/>
                  </a:lnTo>
                  <a:lnTo>
                    <a:pt x="417" y="2509"/>
                  </a:lnTo>
                  <a:lnTo>
                    <a:pt x="418" y="2507"/>
                  </a:lnTo>
                  <a:lnTo>
                    <a:pt x="419" y="2506"/>
                  </a:lnTo>
                  <a:lnTo>
                    <a:pt x="423" y="2506"/>
                  </a:lnTo>
                  <a:lnTo>
                    <a:pt x="427" y="2508"/>
                  </a:lnTo>
                  <a:lnTo>
                    <a:pt x="434" y="2510"/>
                  </a:lnTo>
                  <a:lnTo>
                    <a:pt x="449" y="2519"/>
                  </a:lnTo>
                  <a:lnTo>
                    <a:pt x="468" y="2532"/>
                  </a:lnTo>
                  <a:lnTo>
                    <a:pt x="491" y="2549"/>
                  </a:lnTo>
                  <a:lnTo>
                    <a:pt x="516" y="2568"/>
                  </a:lnTo>
                  <a:lnTo>
                    <a:pt x="545" y="2592"/>
                  </a:lnTo>
                  <a:lnTo>
                    <a:pt x="575" y="2617"/>
                  </a:lnTo>
                  <a:lnTo>
                    <a:pt x="605" y="2643"/>
                  </a:lnTo>
                  <a:lnTo>
                    <a:pt x="632" y="2670"/>
                  </a:lnTo>
                  <a:lnTo>
                    <a:pt x="658" y="2693"/>
                  </a:lnTo>
                  <a:lnTo>
                    <a:pt x="677" y="2714"/>
                  </a:lnTo>
                  <a:close/>
                  <a:moveTo>
                    <a:pt x="677" y="2773"/>
                  </a:moveTo>
                  <a:lnTo>
                    <a:pt x="677" y="2823"/>
                  </a:lnTo>
                  <a:lnTo>
                    <a:pt x="670" y="2817"/>
                  </a:lnTo>
                  <a:lnTo>
                    <a:pt x="640" y="2789"/>
                  </a:lnTo>
                  <a:lnTo>
                    <a:pt x="611" y="2764"/>
                  </a:lnTo>
                  <a:lnTo>
                    <a:pt x="586" y="2741"/>
                  </a:lnTo>
                  <a:lnTo>
                    <a:pt x="565" y="2719"/>
                  </a:lnTo>
                  <a:lnTo>
                    <a:pt x="547" y="2700"/>
                  </a:lnTo>
                  <a:lnTo>
                    <a:pt x="535" y="2685"/>
                  </a:lnTo>
                  <a:lnTo>
                    <a:pt x="531" y="2679"/>
                  </a:lnTo>
                  <a:lnTo>
                    <a:pt x="528" y="2674"/>
                  </a:lnTo>
                  <a:lnTo>
                    <a:pt x="527" y="2671"/>
                  </a:lnTo>
                  <a:lnTo>
                    <a:pt x="527" y="2669"/>
                  </a:lnTo>
                  <a:lnTo>
                    <a:pt x="528" y="2668"/>
                  </a:lnTo>
                  <a:lnTo>
                    <a:pt x="532" y="2668"/>
                  </a:lnTo>
                  <a:lnTo>
                    <a:pt x="536" y="2669"/>
                  </a:lnTo>
                  <a:lnTo>
                    <a:pt x="542" y="2672"/>
                  </a:lnTo>
                  <a:lnTo>
                    <a:pt x="556" y="2680"/>
                  </a:lnTo>
                  <a:lnTo>
                    <a:pt x="575" y="2692"/>
                  </a:lnTo>
                  <a:lnTo>
                    <a:pt x="597" y="2709"/>
                  </a:lnTo>
                  <a:lnTo>
                    <a:pt x="621" y="2727"/>
                  </a:lnTo>
                  <a:lnTo>
                    <a:pt x="649" y="2748"/>
                  </a:lnTo>
                  <a:lnTo>
                    <a:pt x="677" y="2773"/>
                  </a:lnTo>
                  <a:close/>
                  <a:moveTo>
                    <a:pt x="677" y="2849"/>
                  </a:moveTo>
                  <a:lnTo>
                    <a:pt x="677" y="2876"/>
                  </a:lnTo>
                  <a:lnTo>
                    <a:pt x="666" y="2863"/>
                  </a:lnTo>
                  <a:lnTo>
                    <a:pt x="659" y="2852"/>
                  </a:lnTo>
                  <a:lnTo>
                    <a:pt x="655" y="2849"/>
                  </a:lnTo>
                  <a:lnTo>
                    <a:pt x="654" y="2844"/>
                  </a:lnTo>
                  <a:lnTo>
                    <a:pt x="653" y="2842"/>
                  </a:lnTo>
                  <a:lnTo>
                    <a:pt x="654" y="2841"/>
                  </a:lnTo>
                  <a:lnTo>
                    <a:pt x="656" y="2840"/>
                  </a:lnTo>
                  <a:lnTo>
                    <a:pt x="661" y="2841"/>
                  </a:lnTo>
                  <a:lnTo>
                    <a:pt x="669" y="2844"/>
                  </a:lnTo>
                  <a:lnTo>
                    <a:pt x="677" y="2849"/>
                  </a:lnTo>
                  <a:close/>
                  <a:moveTo>
                    <a:pt x="677" y="2908"/>
                  </a:moveTo>
                  <a:lnTo>
                    <a:pt x="677" y="2930"/>
                  </a:lnTo>
                  <a:lnTo>
                    <a:pt x="666" y="2924"/>
                  </a:lnTo>
                  <a:lnTo>
                    <a:pt x="652" y="2914"/>
                  </a:lnTo>
                  <a:lnTo>
                    <a:pt x="635" y="2902"/>
                  </a:lnTo>
                  <a:lnTo>
                    <a:pt x="617" y="2888"/>
                  </a:lnTo>
                  <a:lnTo>
                    <a:pt x="575" y="2855"/>
                  </a:lnTo>
                  <a:lnTo>
                    <a:pt x="527" y="2817"/>
                  </a:lnTo>
                  <a:lnTo>
                    <a:pt x="496" y="2789"/>
                  </a:lnTo>
                  <a:lnTo>
                    <a:pt x="467" y="2763"/>
                  </a:lnTo>
                  <a:lnTo>
                    <a:pt x="441" y="2737"/>
                  </a:lnTo>
                  <a:lnTo>
                    <a:pt x="419" y="2715"/>
                  </a:lnTo>
                  <a:lnTo>
                    <a:pt x="402" y="2696"/>
                  </a:lnTo>
                  <a:lnTo>
                    <a:pt x="388" y="2681"/>
                  </a:lnTo>
                  <a:lnTo>
                    <a:pt x="384" y="2675"/>
                  </a:lnTo>
                  <a:lnTo>
                    <a:pt x="382" y="2670"/>
                  </a:lnTo>
                  <a:lnTo>
                    <a:pt x="380" y="2667"/>
                  </a:lnTo>
                  <a:lnTo>
                    <a:pt x="381" y="2664"/>
                  </a:lnTo>
                  <a:lnTo>
                    <a:pt x="382" y="2663"/>
                  </a:lnTo>
                  <a:lnTo>
                    <a:pt x="385" y="2664"/>
                  </a:lnTo>
                  <a:lnTo>
                    <a:pt x="391" y="2666"/>
                  </a:lnTo>
                  <a:lnTo>
                    <a:pt x="396" y="2669"/>
                  </a:lnTo>
                  <a:lnTo>
                    <a:pt x="413" y="2679"/>
                  </a:lnTo>
                  <a:lnTo>
                    <a:pt x="434" y="2693"/>
                  </a:lnTo>
                  <a:lnTo>
                    <a:pt x="458" y="2712"/>
                  </a:lnTo>
                  <a:lnTo>
                    <a:pt x="485" y="2733"/>
                  </a:lnTo>
                  <a:lnTo>
                    <a:pt x="515" y="2757"/>
                  </a:lnTo>
                  <a:lnTo>
                    <a:pt x="547" y="2785"/>
                  </a:lnTo>
                  <a:lnTo>
                    <a:pt x="588" y="2821"/>
                  </a:lnTo>
                  <a:lnTo>
                    <a:pt x="624" y="2854"/>
                  </a:lnTo>
                  <a:lnTo>
                    <a:pt x="655" y="2884"/>
                  </a:lnTo>
                  <a:lnTo>
                    <a:pt x="677" y="2908"/>
                  </a:lnTo>
                  <a:close/>
                  <a:moveTo>
                    <a:pt x="677" y="2954"/>
                  </a:moveTo>
                  <a:lnTo>
                    <a:pt x="677" y="3001"/>
                  </a:lnTo>
                  <a:lnTo>
                    <a:pt x="677" y="3001"/>
                  </a:lnTo>
                  <a:lnTo>
                    <a:pt x="644" y="2972"/>
                  </a:lnTo>
                  <a:lnTo>
                    <a:pt x="614" y="2945"/>
                  </a:lnTo>
                  <a:lnTo>
                    <a:pt x="587" y="2919"/>
                  </a:lnTo>
                  <a:lnTo>
                    <a:pt x="564" y="2896"/>
                  </a:lnTo>
                  <a:lnTo>
                    <a:pt x="545" y="2877"/>
                  </a:lnTo>
                  <a:lnTo>
                    <a:pt x="532" y="2862"/>
                  </a:lnTo>
                  <a:lnTo>
                    <a:pt x="526" y="2855"/>
                  </a:lnTo>
                  <a:lnTo>
                    <a:pt x="524" y="2850"/>
                  </a:lnTo>
                  <a:lnTo>
                    <a:pt x="522" y="2846"/>
                  </a:lnTo>
                  <a:lnTo>
                    <a:pt x="522" y="2844"/>
                  </a:lnTo>
                  <a:lnTo>
                    <a:pt x="524" y="2843"/>
                  </a:lnTo>
                  <a:lnTo>
                    <a:pt x="527" y="2843"/>
                  </a:lnTo>
                  <a:lnTo>
                    <a:pt x="532" y="2845"/>
                  </a:lnTo>
                  <a:lnTo>
                    <a:pt x="537" y="2848"/>
                  </a:lnTo>
                  <a:lnTo>
                    <a:pt x="552" y="2856"/>
                  </a:lnTo>
                  <a:lnTo>
                    <a:pt x="571" y="2870"/>
                  </a:lnTo>
                  <a:lnTo>
                    <a:pt x="594" y="2886"/>
                  </a:lnTo>
                  <a:lnTo>
                    <a:pt x="619" y="2906"/>
                  </a:lnTo>
                  <a:lnTo>
                    <a:pt x="648" y="2928"/>
                  </a:lnTo>
                  <a:lnTo>
                    <a:pt x="677" y="2954"/>
                  </a:lnTo>
                  <a:close/>
                  <a:moveTo>
                    <a:pt x="677" y="3063"/>
                  </a:moveTo>
                  <a:lnTo>
                    <a:pt x="677" y="3099"/>
                  </a:lnTo>
                  <a:lnTo>
                    <a:pt x="654" y="3082"/>
                  </a:lnTo>
                  <a:lnTo>
                    <a:pt x="628" y="3061"/>
                  </a:lnTo>
                  <a:lnTo>
                    <a:pt x="600" y="3038"/>
                  </a:lnTo>
                  <a:lnTo>
                    <a:pt x="571" y="3014"/>
                  </a:lnTo>
                  <a:lnTo>
                    <a:pt x="537" y="2984"/>
                  </a:lnTo>
                  <a:lnTo>
                    <a:pt x="505" y="2957"/>
                  </a:lnTo>
                  <a:lnTo>
                    <a:pt x="478" y="2930"/>
                  </a:lnTo>
                  <a:lnTo>
                    <a:pt x="453" y="2907"/>
                  </a:lnTo>
                  <a:lnTo>
                    <a:pt x="435" y="2887"/>
                  </a:lnTo>
                  <a:lnTo>
                    <a:pt x="420" y="2871"/>
                  </a:lnTo>
                  <a:lnTo>
                    <a:pt x="416" y="2864"/>
                  </a:lnTo>
                  <a:lnTo>
                    <a:pt x="413" y="2860"/>
                  </a:lnTo>
                  <a:lnTo>
                    <a:pt x="410" y="2856"/>
                  </a:lnTo>
                  <a:lnTo>
                    <a:pt x="410" y="2853"/>
                  </a:lnTo>
                  <a:lnTo>
                    <a:pt x="413" y="2853"/>
                  </a:lnTo>
                  <a:lnTo>
                    <a:pt x="416" y="2853"/>
                  </a:lnTo>
                  <a:lnTo>
                    <a:pt x="421" y="2855"/>
                  </a:lnTo>
                  <a:lnTo>
                    <a:pt x="428" y="2860"/>
                  </a:lnTo>
                  <a:lnTo>
                    <a:pt x="445" y="2870"/>
                  </a:lnTo>
                  <a:lnTo>
                    <a:pt x="467" y="2886"/>
                  </a:lnTo>
                  <a:lnTo>
                    <a:pt x="493" y="2905"/>
                  </a:lnTo>
                  <a:lnTo>
                    <a:pt x="523" y="2929"/>
                  </a:lnTo>
                  <a:lnTo>
                    <a:pt x="555" y="2955"/>
                  </a:lnTo>
                  <a:lnTo>
                    <a:pt x="590" y="2984"/>
                  </a:lnTo>
                  <a:lnTo>
                    <a:pt x="613" y="3004"/>
                  </a:lnTo>
                  <a:lnTo>
                    <a:pt x="637" y="3025"/>
                  </a:lnTo>
                  <a:lnTo>
                    <a:pt x="659" y="3044"/>
                  </a:lnTo>
                  <a:lnTo>
                    <a:pt x="677" y="3063"/>
                  </a:lnTo>
                  <a:close/>
                  <a:moveTo>
                    <a:pt x="677" y="3111"/>
                  </a:moveTo>
                  <a:lnTo>
                    <a:pt x="677" y="3150"/>
                  </a:lnTo>
                  <a:lnTo>
                    <a:pt x="639" y="3114"/>
                  </a:lnTo>
                  <a:lnTo>
                    <a:pt x="610" y="3085"/>
                  </a:lnTo>
                  <a:lnTo>
                    <a:pt x="599" y="3073"/>
                  </a:lnTo>
                  <a:lnTo>
                    <a:pt x="591" y="3064"/>
                  </a:lnTo>
                  <a:lnTo>
                    <a:pt x="587" y="3057"/>
                  </a:lnTo>
                  <a:lnTo>
                    <a:pt x="587" y="3053"/>
                  </a:lnTo>
                  <a:lnTo>
                    <a:pt x="589" y="3053"/>
                  </a:lnTo>
                  <a:lnTo>
                    <a:pt x="596" y="3054"/>
                  </a:lnTo>
                  <a:lnTo>
                    <a:pt x="603" y="3058"/>
                  </a:lnTo>
                  <a:lnTo>
                    <a:pt x="614" y="3065"/>
                  </a:lnTo>
                  <a:lnTo>
                    <a:pt x="642" y="3085"/>
                  </a:lnTo>
                  <a:lnTo>
                    <a:pt x="677" y="3111"/>
                  </a:lnTo>
                  <a:close/>
                  <a:moveTo>
                    <a:pt x="677" y="3198"/>
                  </a:moveTo>
                  <a:lnTo>
                    <a:pt x="677" y="3240"/>
                  </a:lnTo>
                  <a:lnTo>
                    <a:pt x="642" y="3211"/>
                  </a:lnTo>
                  <a:lnTo>
                    <a:pt x="610" y="3182"/>
                  </a:lnTo>
                  <a:lnTo>
                    <a:pt x="580" y="3155"/>
                  </a:lnTo>
                  <a:lnTo>
                    <a:pt x="556" y="3131"/>
                  </a:lnTo>
                  <a:lnTo>
                    <a:pt x="535" y="3111"/>
                  </a:lnTo>
                  <a:lnTo>
                    <a:pt x="521" y="3095"/>
                  </a:lnTo>
                  <a:lnTo>
                    <a:pt x="515" y="3089"/>
                  </a:lnTo>
                  <a:lnTo>
                    <a:pt x="512" y="3084"/>
                  </a:lnTo>
                  <a:lnTo>
                    <a:pt x="511" y="3080"/>
                  </a:lnTo>
                  <a:lnTo>
                    <a:pt x="511" y="3078"/>
                  </a:lnTo>
                  <a:lnTo>
                    <a:pt x="512" y="3077"/>
                  </a:lnTo>
                  <a:lnTo>
                    <a:pt x="515" y="3078"/>
                  </a:lnTo>
                  <a:lnTo>
                    <a:pt x="520" y="3080"/>
                  </a:lnTo>
                  <a:lnTo>
                    <a:pt x="526" y="3084"/>
                  </a:lnTo>
                  <a:lnTo>
                    <a:pt x="542" y="3094"/>
                  </a:lnTo>
                  <a:lnTo>
                    <a:pt x="562" y="3108"/>
                  </a:lnTo>
                  <a:lnTo>
                    <a:pt x="587" y="3126"/>
                  </a:lnTo>
                  <a:lnTo>
                    <a:pt x="614" y="3147"/>
                  </a:lnTo>
                  <a:lnTo>
                    <a:pt x="645" y="3171"/>
                  </a:lnTo>
                  <a:lnTo>
                    <a:pt x="677" y="3198"/>
                  </a:lnTo>
                  <a:close/>
                  <a:moveTo>
                    <a:pt x="677" y="3279"/>
                  </a:moveTo>
                  <a:lnTo>
                    <a:pt x="677" y="3320"/>
                  </a:lnTo>
                  <a:lnTo>
                    <a:pt x="667" y="3311"/>
                  </a:lnTo>
                  <a:lnTo>
                    <a:pt x="656" y="3302"/>
                  </a:lnTo>
                  <a:lnTo>
                    <a:pt x="645" y="3293"/>
                  </a:lnTo>
                  <a:lnTo>
                    <a:pt x="634" y="3283"/>
                  </a:lnTo>
                  <a:lnTo>
                    <a:pt x="596" y="3251"/>
                  </a:lnTo>
                  <a:lnTo>
                    <a:pt x="562" y="3221"/>
                  </a:lnTo>
                  <a:lnTo>
                    <a:pt x="530" y="3193"/>
                  </a:lnTo>
                  <a:lnTo>
                    <a:pt x="503" y="3168"/>
                  </a:lnTo>
                  <a:lnTo>
                    <a:pt x="481" y="3146"/>
                  </a:lnTo>
                  <a:lnTo>
                    <a:pt x="466" y="3129"/>
                  </a:lnTo>
                  <a:lnTo>
                    <a:pt x="460" y="3122"/>
                  </a:lnTo>
                  <a:lnTo>
                    <a:pt x="456" y="3117"/>
                  </a:lnTo>
                  <a:lnTo>
                    <a:pt x="453" y="3114"/>
                  </a:lnTo>
                  <a:lnTo>
                    <a:pt x="453" y="3111"/>
                  </a:lnTo>
                  <a:lnTo>
                    <a:pt x="456" y="3110"/>
                  </a:lnTo>
                  <a:lnTo>
                    <a:pt x="459" y="3111"/>
                  </a:lnTo>
                  <a:lnTo>
                    <a:pt x="464" y="3115"/>
                  </a:lnTo>
                  <a:lnTo>
                    <a:pt x="471" y="3118"/>
                  </a:lnTo>
                  <a:lnTo>
                    <a:pt x="490" y="3131"/>
                  </a:lnTo>
                  <a:lnTo>
                    <a:pt x="514" y="3148"/>
                  </a:lnTo>
                  <a:lnTo>
                    <a:pt x="544" y="3170"/>
                  </a:lnTo>
                  <a:lnTo>
                    <a:pt x="576" y="3196"/>
                  </a:lnTo>
                  <a:lnTo>
                    <a:pt x="612" y="3225"/>
                  </a:lnTo>
                  <a:lnTo>
                    <a:pt x="651" y="3257"/>
                  </a:lnTo>
                  <a:lnTo>
                    <a:pt x="664" y="3268"/>
                  </a:lnTo>
                  <a:lnTo>
                    <a:pt x="677" y="3279"/>
                  </a:lnTo>
                  <a:close/>
                  <a:moveTo>
                    <a:pt x="677" y="3354"/>
                  </a:moveTo>
                  <a:lnTo>
                    <a:pt x="677" y="3390"/>
                  </a:lnTo>
                  <a:lnTo>
                    <a:pt x="660" y="3376"/>
                  </a:lnTo>
                  <a:lnTo>
                    <a:pt x="641" y="3361"/>
                  </a:lnTo>
                  <a:lnTo>
                    <a:pt x="622" y="3345"/>
                  </a:lnTo>
                  <a:lnTo>
                    <a:pt x="602" y="3329"/>
                  </a:lnTo>
                  <a:lnTo>
                    <a:pt x="563" y="3296"/>
                  </a:lnTo>
                  <a:lnTo>
                    <a:pt x="526" y="3264"/>
                  </a:lnTo>
                  <a:lnTo>
                    <a:pt x="494" y="3234"/>
                  </a:lnTo>
                  <a:lnTo>
                    <a:pt x="467" y="3208"/>
                  </a:lnTo>
                  <a:lnTo>
                    <a:pt x="444" y="3186"/>
                  </a:lnTo>
                  <a:lnTo>
                    <a:pt x="427" y="3169"/>
                  </a:lnTo>
                  <a:lnTo>
                    <a:pt x="421" y="3162"/>
                  </a:lnTo>
                  <a:lnTo>
                    <a:pt x="417" y="3157"/>
                  </a:lnTo>
                  <a:lnTo>
                    <a:pt x="415" y="3153"/>
                  </a:lnTo>
                  <a:lnTo>
                    <a:pt x="415" y="3151"/>
                  </a:lnTo>
                  <a:lnTo>
                    <a:pt x="417" y="3151"/>
                  </a:lnTo>
                  <a:lnTo>
                    <a:pt x="420" y="3152"/>
                  </a:lnTo>
                  <a:lnTo>
                    <a:pt x="426" y="3154"/>
                  </a:lnTo>
                  <a:lnTo>
                    <a:pt x="434" y="3159"/>
                  </a:lnTo>
                  <a:lnTo>
                    <a:pt x="452" y="3172"/>
                  </a:lnTo>
                  <a:lnTo>
                    <a:pt x="478" y="3191"/>
                  </a:lnTo>
                  <a:lnTo>
                    <a:pt x="507" y="3213"/>
                  </a:lnTo>
                  <a:lnTo>
                    <a:pt x="541" y="3240"/>
                  </a:lnTo>
                  <a:lnTo>
                    <a:pt x="578" y="3270"/>
                  </a:lnTo>
                  <a:lnTo>
                    <a:pt x="618" y="3303"/>
                  </a:lnTo>
                  <a:lnTo>
                    <a:pt x="633" y="3317"/>
                  </a:lnTo>
                  <a:lnTo>
                    <a:pt x="649" y="3329"/>
                  </a:lnTo>
                  <a:lnTo>
                    <a:pt x="663" y="3342"/>
                  </a:lnTo>
                  <a:lnTo>
                    <a:pt x="677" y="3354"/>
                  </a:lnTo>
                  <a:close/>
                  <a:moveTo>
                    <a:pt x="677" y="3399"/>
                  </a:moveTo>
                  <a:lnTo>
                    <a:pt x="677" y="3415"/>
                  </a:lnTo>
                  <a:lnTo>
                    <a:pt x="670" y="3406"/>
                  </a:lnTo>
                  <a:lnTo>
                    <a:pt x="664" y="3399"/>
                  </a:lnTo>
                  <a:lnTo>
                    <a:pt x="662" y="3395"/>
                  </a:lnTo>
                  <a:lnTo>
                    <a:pt x="661" y="3393"/>
                  </a:lnTo>
                  <a:lnTo>
                    <a:pt x="663" y="3392"/>
                  </a:lnTo>
                  <a:lnTo>
                    <a:pt x="666" y="3393"/>
                  </a:lnTo>
                  <a:lnTo>
                    <a:pt x="671" y="3395"/>
                  </a:lnTo>
                  <a:lnTo>
                    <a:pt x="677" y="3399"/>
                  </a:lnTo>
                  <a:close/>
                  <a:moveTo>
                    <a:pt x="677" y="3421"/>
                  </a:moveTo>
                  <a:lnTo>
                    <a:pt x="677" y="3454"/>
                  </a:lnTo>
                  <a:lnTo>
                    <a:pt x="656" y="3438"/>
                  </a:lnTo>
                  <a:lnTo>
                    <a:pt x="635" y="3420"/>
                  </a:lnTo>
                  <a:lnTo>
                    <a:pt x="612" y="3401"/>
                  </a:lnTo>
                  <a:lnTo>
                    <a:pt x="589" y="3383"/>
                  </a:lnTo>
                  <a:lnTo>
                    <a:pt x="548" y="3347"/>
                  </a:lnTo>
                  <a:lnTo>
                    <a:pt x="511" y="3315"/>
                  </a:lnTo>
                  <a:lnTo>
                    <a:pt x="477" y="3286"/>
                  </a:lnTo>
                  <a:lnTo>
                    <a:pt x="448" y="3258"/>
                  </a:lnTo>
                  <a:lnTo>
                    <a:pt x="425" y="3236"/>
                  </a:lnTo>
                  <a:lnTo>
                    <a:pt x="407" y="3218"/>
                  </a:lnTo>
                  <a:lnTo>
                    <a:pt x="401" y="3211"/>
                  </a:lnTo>
                  <a:lnTo>
                    <a:pt x="397" y="3206"/>
                  </a:lnTo>
                  <a:lnTo>
                    <a:pt x="395" y="3202"/>
                  </a:lnTo>
                  <a:lnTo>
                    <a:pt x="394" y="3200"/>
                  </a:lnTo>
                  <a:lnTo>
                    <a:pt x="396" y="3200"/>
                  </a:lnTo>
                  <a:lnTo>
                    <a:pt x="399" y="3201"/>
                  </a:lnTo>
                  <a:lnTo>
                    <a:pt x="406" y="3204"/>
                  </a:lnTo>
                  <a:lnTo>
                    <a:pt x="413" y="3208"/>
                  </a:lnTo>
                  <a:lnTo>
                    <a:pt x="432" y="3222"/>
                  </a:lnTo>
                  <a:lnTo>
                    <a:pt x="459" y="3241"/>
                  </a:lnTo>
                  <a:lnTo>
                    <a:pt x="490" y="3265"/>
                  </a:lnTo>
                  <a:lnTo>
                    <a:pt x="524" y="3292"/>
                  </a:lnTo>
                  <a:lnTo>
                    <a:pt x="563" y="3323"/>
                  </a:lnTo>
                  <a:lnTo>
                    <a:pt x="603" y="3357"/>
                  </a:lnTo>
                  <a:lnTo>
                    <a:pt x="623" y="3374"/>
                  </a:lnTo>
                  <a:lnTo>
                    <a:pt x="642" y="3390"/>
                  </a:lnTo>
                  <a:lnTo>
                    <a:pt x="661" y="3406"/>
                  </a:lnTo>
                  <a:lnTo>
                    <a:pt x="677" y="3421"/>
                  </a:lnTo>
                  <a:close/>
                  <a:moveTo>
                    <a:pt x="151" y="2959"/>
                  </a:moveTo>
                  <a:lnTo>
                    <a:pt x="153" y="2959"/>
                  </a:lnTo>
                  <a:lnTo>
                    <a:pt x="157" y="2960"/>
                  </a:lnTo>
                  <a:lnTo>
                    <a:pt x="162" y="2962"/>
                  </a:lnTo>
                  <a:lnTo>
                    <a:pt x="170" y="2967"/>
                  </a:lnTo>
                  <a:lnTo>
                    <a:pt x="189" y="2980"/>
                  </a:lnTo>
                  <a:lnTo>
                    <a:pt x="213" y="2999"/>
                  </a:lnTo>
                  <a:lnTo>
                    <a:pt x="243" y="3022"/>
                  </a:lnTo>
                  <a:lnTo>
                    <a:pt x="276" y="3050"/>
                  </a:lnTo>
                  <a:lnTo>
                    <a:pt x="312" y="3079"/>
                  </a:lnTo>
                  <a:lnTo>
                    <a:pt x="351" y="3112"/>
                  </a:lnTo>
                  <a:lnTo>
                    <a:pt x="389" y="3146"/>
                  </a:lnTo>
                  <a:lnTo>
                    <a:pt x="426" y="3178"/>
                  </a:lnTo>
                  <a:lnTo>
                    <a:pt x="458" y="3206"/>
                  </a:lnTo>
                  <a:lnTo>
                    <a:pt x="485" y="3232"/>
                  </a:lnTo>
                  <a:lnTo>
                    <a:pt x="507" y="3254"/>
                  </a:lnTo>
                  <a:lnTo>
                    <a:pt x="524" y="3270"/>
                  </a:lnTo>
                  <a:lnTo>
                    <a:pt x="530" y="3277"/>
                  </a:lnTo>
                  <a:lnTo>
                    <a:pt x="534" y="3282"/>
                  </a:lnTo>
                  <a:lnTo>
                    <a:pt x="536" y="3286"/>
                  </a:lnTo>
                  <a:lnTo>
                    <a:pt x="536" y="3288"/>
                  </a:lnTo>
                  <a:lnTo>
                    <a:pt x="535" y="3288"/>
                  </a:lnTo>
                  <a:lnTo>
                    <a:pt x="531" y="3287"/>
                  </a:lnTo>
                  <a:lnTo>
                    <a:pt x="525" y="3285"/>
                  </a:lnTo>
                  <a:lnTo>
                    <a:pt x="519" y="3280"/>
                  </a:lnTo>
                  <a:lnTo>
                    <a:pt x="500" y="3267"/>
                  </a:lnTo>
                  <a:lnTo>
                    <a:pt x="474" y="3249"/>
                  </a:lnTo>
                  <a:lnTo>
                    <a:pt x="446" y="3226"/>
                  </a:lnTo>
                  <a:lnTo>
                    <a:pt x="412" y="3200"/>
                  </a:lnTo>
                  <a:lnTo>
                    <a:pt x="375" y="3170"/>
                  </a:lnTo>
                  <a:lnTo>
                    <a:pt x="337" y="3137"/>
                  </a:lnTo>
                  <a:lnTo>
                    <a:pt x="298" y="3102"/>
                  </a:lnTo>
                  <a:lnTo>
                    <a:pt x="262" y="3072"/>
                  </a:lnTo>
                  <a:lnTo>
                    <a:pt x="230" y="3042"/>
                  </a:lnTo>
                  <a:lnTo>
                    <a:pt x="202" y="3016"/>
                  </a:lnTo>
                  <a:lnTo>
                    <a:pt x="180" y="2994"/>
                  </a:lnTo>
                  <a:lnTo>
                    <a:pt x="163" y="2977"/>
                  </a:lnTo>
                  <a:lnTo>
                    <a:pt x="158" y="2970"/>
                  </a:lnTo>
                  <a:lnTo>
                    <a:pt x="153" y="2965"/>
                  </a:lnTo>
                  <a:lnTo>
                    <a:pt x="152" y="2961"/>
                  </a:lnTo>
                  <a:lnTo>
                    <a:pt x="151" y="2959"/>
                  </a:lnTo>
                  <a:close/>
                  <a:moveTo>
                    <a:pt x="189" y="2922"/>
                  </a:moveTo>
                  <a:lnTo>
                    <a:pt x="191" y="2920"/>
                  </a:lnTo>
                  <a:lnTo>
                    <a:pt x="194" y="2922"/>
                  </a:lnTo>
                  <a:lnTo>
                    <a:pt x="200" y="2925"/>
                  </a:lnTo>
                  <a:lnTo>
                    <a:pt x="206" y="2929"/>
                  </a:lnTo>
                  <a:lnTo>
                    <a:pt x="225" y="2941"/>
                  </a:lnTo>
                  <a:lnTo>
                    <a:pt x="249" y="2959"/>
                  </a:lnTo>
                  <a:lnTo>
                    <a:pt x="277" y="2981"/>
                  </a:lnTo>
                  <a:lnTo>
                    <a:pt x="310" y="3008"/>
                  </a:lnTo>
                  <a:lnTo>
                    <a:pt x="345" y="3036"/>
                  </a:lnTo>
                  <a:lnTo>
                    <a:pt x="383" y="3068"/>
                  </a:lnTo>
                  <a:lnTo>
                    <a:pt x="420" y="3100"/>
                  </a:lnTo>
                  <a:lnTo>
                    <a:pt x="455" y="3131"/>
                  </a:lnTo>
                  <a:lnTo>
                    <a:pt x="485" y="3160"/>
                  </a:lnTo>
                  <a:lnTo>
                    <a:pt x="512" y="3184"/>
                  </a:lnTo>
                  <a:lnTo>
                    <a:pt x="534" y="3206"/>
                  </a:lnTo>
                  <a:lnTo>
                    <a:pt x="551" y="3223"/>
                  </a:lnTo>
                  <a:lnTo>
                    <a:pt x="556" y="3229"/>
                  </a:lnTo>
                  <a:lnTo>
                    <a:pt x="559" y="3234"/>
                  </a:lnTo>
                  <a:lnTo>
                    <a:pt x="562" y="3238"/>
                  </a:lnTo>
                  <a:lnTo>
                    <a:pt x="562" y="3240"/>
                  </a:lnTo>
                  <a:lnTo>
                    <a:pt x="560" y="3240"/>
                  </a:lnTo>
                  <a:lnTo>
                    <a:pt x="556" y="3239"/>
                  </a:lnTo>
                  <a:lnTo>
                    <a:pt x="551" y="3237"/>
                  </a:lnTo>
                  <a:lnTo>
                    <a:pt x="544" y="3233"/>
                  </a:lnTo>
                  <a:lnTo>
                    <a:pt x="525" y="3221"/>
                  </a:lnTo>
                  <a:lnTo>
                    <a:pt x="501" y="3203"/>
                  </a:lnTo>
                  <a:lnTo>
                    <a:pt x="472" y="3181"/>
                  </a:lnTo>
                  <a:lnTo>
                    <a:pt x="440" y="3155"/>
                  </a:lnTo>
                  <a:lnTo>
                    <a:pt x="405" y="3126"/>
                  </a:lnTo>
                  <a:lnTo>
                    <a:pt x="366" y="3094"/>
                  </a:lnTo>
                  <a:lnTo>
                    <a:pt x="329" y="3062"/>
                  </a:lnTo>
                  <a:lnTo>
                    <a:pt x="295" y="3031"/>
                  </a:lnTo>
                  <a:lnTo>
                    <a:pt x="264" y="3003"/>
                  </a:lnTo>
                  <a:lnTo>
                    <a:pt x="237" y="2978"/>
                  </a:lnTo>
                  <a:lnTo>
                    <a:pt x="216" y="2956"/>
                  </a:lnTo>
                  <a:lnTo>
                    <a:pt x="201" y="2939"/>
                  </a:lnTo>
                  <a:lnTo>
                    <a:pt x="195" y="2933"/>
                  </a:lnTo>
                  <a:lnTo>
                    <a:pt x="191" y="2927"/>
                  </a:lnTo>
                  <a:lnTo>
                    <a:pt x="189" y="2924"/>
                  </a:lnTo>
                  <a:lnTo>
                    <a:pt x="189" y="2922"/>
                  </a:lnTo>
                  <a:close/>
                  <a:moveTo>
                    <a:pt x="244" y="2891"/>
                  </a:moveTo>
                  <a:lnTo>
                    <a:pt x="246" y="2891"/>
                  </a:lnTo>
                  <a:lnTo>
                    <a:pt x="249" y="2892"/>
                  </a:lnTo>
                  <a:lnTo>
                    <a:pt x="255" y="2894"/>
                  </a:lnTo>
                  <a:lnTo>
                    <a:pt x="262" y="2898"/>
                  </a:lnTo>
                  <a:lnTo>
                    <a:pt x="279" y="2910"/>
                  </a:lnTo>
                  <a:lnTo>
                    <a:pt x="302" y="2927"/>
                  </a:lnTo>
                  <a:lnTo>
                    <a:pt x="330" y="2949"/>
                  </a:lnTo>
                  <a:lnTo>
                    <a:pt x="362" y="2973"/>
                  </a:lnTo>
                  <a:lnTo>
                    <a:pt x="396" y="3002"/>
                  </a:lnTo>
                  <a:lnTo>
                    <a:pt x="432" y="3033"/>
                  </a:lnTo>
                  <a:lnTo>
                    <a:pt x="469" y="3065"/>
                  </a:lnTo>
                  <a:lnTo>
                    <a:pt x="503" y="3094"/>
                  </a:lnTo>
                  <a:lnTo>
                    <a:pt x="533" y="3121"/>
                  </a:lnTo>
                  <a:lnTo>
                    <a:pt x="558" y="3146"/>
                  </a:lnTo>
                  <a:lnTo>
                    <a:pt x="579" y="3166"/>
                  </a:lnTo>
                  <a:lnTo>
                    <a:pt x="595" y="3183"/>
                  </a:lnTo>
                  <a:lnTo>
                    <a:pt x="600" y="3190"/>
                  </a:lnTo>
                  <a:lnTo>
                    <a:pt x="603" y="3195"/>
                  </a:lnTo>
                  <a:lnTo>
                    <a:pt x="606" y="3198"/>
                  </a:lnTo>
                  <a:lnTo>
                    <a:pt x="606" y="3201"/>
                  </a:lnTo>
                  <a:lnTo>
                    <a:pt x="605" y="3202"/>
                  </a:lnTo>
                  <a:lnTo>
                    <a:pt x="600" y="3201"/>
                  </a:lnTo>
                  <a:lnTo>
                    <a:pt x="596" y="3197"/>
                  </a:lnTo>
                  <a:lnTo>
                    <a:pt x="588" y="3194"/>
                  </a:lnTo>
                  <a:lnTo>
                    <a:pt x="570" y="3182"/>
                  </a:lnTo>
                  <a:lnTo>
                    <a:pt x="547" y="3165"/>
                  </a:lnTo>
                  <a:lnTo>
                    <a:pt x="519" y="3144"/>
                  </a:lnTo>
                  <a:lnTo>
                    <a:pt x="488" y="3119"/>
                  </a:lnTo>
                  <a:lnTo>
                    <a:pt x="453" y="3091"/>
                  </a:lnTo>
                  <a:lnTo>
                    <a:pt x="416" y="3061"/>
                  </a:lnTo>
                  <a:lnTo>
                    <a:pt x="380" y="3029"/>
                  </a:lnTo>
                  <a:lnTo>
                    <a:pt x="346" y="2999"/>
                  </a:lnTo>
                  <a:lnTo>
                    <a:pt x="317" y="2971"/>
                  </a:lnTo>
                  <a:lnTo>
                    <a:pt x="291" y="2946"/>
                  </a:lnTo>
                  <a:lnTo>
                    <a:pt x="270" y="2925"/>
                  </a:lnTo>
                  <a:lnTo>
                    <a:pt x="255" y="2908"/>
                  </a:lnTo>
                  <a:lnTo>
                    <a:pt x="249" y="2902"/>
                  </a:lnTo>
                  <a:lnTo>
                    <a:pt x="246" y="2897"/>
                  </a:lnTo>
                  <a:lnTo>
                    <a:pt x="244" y="2893"/>
                  </a:lnTo>
                  <a:lnTo>
                    <a:pt x="244" y="2891"/>
                  </a:lnTo>
                  <a:close/>
                  <a:moveTo>
                    <a:pt x="54" y="2683"/>
                  </a:moveTo>
                  <a:lnTo>
                    <a:pt x="55" y="2682"/>
                  </a:lnTo>
                  <a:lnTo>
                    <a:pt x="60" y="2683"/>
                  </a:lnTo>
                  <a:lnTo>
                    <a:pt x="64" y="2685"/>
                  </a:lnTo>
                  <a:lnTo>
                    <a:pt x="71" y="2690"/>
                  </a:lnTo>
                  <a:lnTo>
                    <a:pt x="88" y="2701"/>
                  </a:lnTo>
                  <a:lnTo>
                    <a:pt x="110" y="2717"/>
                  </a:lnTo>
                  <a:lnTo>
                    <a:pt x="137" y="2738"/>
                  </a:lnTo>
                  <a:lnTo>
                    <a:pt x="167" y="2763"/>
                  </a:lnTo>
                  <a:lnTo>
                    <a:pt x="200" y="2790"/>
                  </a:lnTo>
                  <a:lnTo>
                    <a:pt x="235" y="2820"/>
                  </a:lnTo>
                  <a:lnTo>
                    <a:pt x="269" y="2851"/>
                  </a:lnTo>
                  <a:lnTo>
                    <a:pt x="301" y="2880"/>
                  </a:lnTo>
                  <a:lnTo>
                    <a:pt x="330" y="2906"/>
                  </a:lnTo>
                  <a:lnTo>
                    <a:pt x="354" y="2930"/>
                  </a:lnTo>
                  <a:lnTo>
                    <a:pt x="374" y="2950"/>
                  </a:lnTo>
                  <a:lnTo>
                    <a:pt x="388" y="2967"/>
                  </a:lnTo>
                  <a:lnTo>
                    <a:pt x="394" y="2972"/>
                  </a:lnTo>
                  <a:lnTo>
                    <a:pt x="397" y="2978"/>
                  </a:lnTo>
                  <a:lnTo>
                    <a:pt x="399" y="2981"/>
                  </a:lnTo>
                  <a:lnTo>
                    <a:pt x="399" y="2983"/>
                  </a:lnTo>
                  <a:lnTo>
                    <a:pt x="397" y="2983"/>
                  </a:lnTo>
                  <a:lnTo>
                    <a:pt x="394" y="2983"/>
                  </a:lnTo>
                  <a:lnTo>
                    <a:pt x="388" y="2980"/>
                  </a:lnTo>
                  <a:lnTo>
                    <a:pt x="382" y="2977"/>
                  </a:lnTo>
                  <a:lnTo>
                    <a:pt x="365" y="2965"/>
                  </a:lnTo>
                  <a:lnTo>
                    <a:pt x="342" y="2949"/>
                  </a:lnTo>
                  <a:lnTo>
                    <a:pt x="316" y="2928"/>
                  </a:lnTo>
                  <a:lnTo>
                    <a:pt x="286" y="2904"/>
                  </a:lnTo>
                  <a:lnTo>
                    <a:pt x="253" y="2877"/>
                  </a:lnTo>
                  <a:lnTo>
                    <a:pt x="219" y="2846"/>
                  </a:lnTo>
                  <a:lnTo>
                    <a:pt x="183" y="2817"/>
                  </a:lnTo>
                  <a:lnTo>
                    <a:pt x="151" y="2787"/>
                  </a:lnTo>
                  <a:lnTo>
                    <a:pt x="123" y="2760"/>
                  </a:lnTo>
                  <a:lnTo>
                    <a:pt x="98" y="2736"/>
                  </a:lnTo>
                  <a:lnTo>
                    <a:pt x="78" y="2716"/>
                  </a:lnTo>
                  <a:lnTo>
                    <a:pt x="64" y="2700"/>
                  </a:lnTo>
                  <a:lnTo>
                    <a:pt x="60" y="2693"/>
                  </a:lnTo>
                  <a:lnTo>
                    <a:pt x="56" y="2689"/>
                  </a:lnTo>
                  <a:lnTo>
                    <a:pt x="54" y="2684"/>
                  </a:lnTo>
                  <a:lnTo>
                    <a:pt x="54" y="2683"/>
                  </a:lnTo>
                  <a:close/>
                  <a:moveTo>
                    <a:pt x="318" y="2869"/>
                  </a:moveTo>
                  <a:lnTo>
                    <a:pt x="320" y="2869"/>
                  </a:lnTo>
                  <a:lnTo>
                    <a:pt x="323" y="2870"/>
                  </a:lnTo>
                  <a:lnTo>
                    <a:pt x="329" y="2872"/>
                  </a:lnTo>
                  <a:lnTo>
                    <a:pt x="335" y="2875"/>
                  </a:lnTo>
                  <a:lnTo>
                    <a:pt x="353" y="2887"/>
                  </a:lnTo>
                  <a:lnTo>
                    <a:pt x="375" y="2903"/>
                  </a:lnTo>
                  <a:lnTo>
                    <a:pt x="403" y="2924"/>
                  </a:lnTo>
                  <a:lnTo>
                    <a:pt x="432" y="2948"/>
                  </a:lnTo>
                  <a:lnTo>
                    <a:pt x="467" y="2976"/>
                  </a:lnTo>
                  <a:lnTo>
                    <a:pt x="502" y="3005"/>
                  </a:lnTo>
                  <a:lnTo>
                    <a:pt x="537" y="3035"/>
                  </a:lnTo>
                  <a:lnTo>
                    <a:pt x="569" y="3065"/>
                  </a:lnTo>
                  <a:lnTo>
                    <a:pt x="599" y="3091"/>
                  </a:lnTo>
                  <a:lnTo>
                    <a:pt x="623" y="3115"/>
                  </a:lnTo>
                  <a:lnTo>
                    <a:pt x="644" y="3136"/>
                  </a:lnTo>
                  <a:lnTo>
                    <a:pt x="659" y="3151"/>
                  </a:lnTo>
                  <a:lnTo>
                    <a:pt x="663" y="3158"/>
                  </a:lnTo>
                  <a:lnTo>
                    <a:pt x="667" y="3163"/>
                  </a:lnTo>
                  <a:lnTo>
                    <a:pt x="669" y="3166"/>
                  </a:lnTo>
                  <a:lnTo>
                    <a:pt x="669" y="3169"/>
                  </a:lnTo>
                  <a:lnTo>
                    <a:pt x="667" y="3170"/>
                  </a:lnTo>
                  <a:lnTo>
                    <a:pt x="664" y="3169"/>
                  </a:lnTo>
                  <a:lnTo>
                    <a:pt x="659" y="3166"/>
                  </a:lnTo>
                  <a:lnTo>
                    <a:pt x="652" y="3162"/>
                  </a:lnTo>
                  <a:lnTo>
                    <a:pt x="634" y="3151"/>
                  </a:lnTo>
                  <a:lnTo>
                    <a:pt x="611" y="3134"/>
                  </a:lnTo>
                  <a:lnTo>
                    <a:pt x="585" y="3115"/>
                  </a:lnTo>
                  <a:lnTo>
                    <a:pt x="554" y="3090"/>
                  </a:lnTo>
                  <a:lnTo>
                    <a:pt x="520" y="3063"/>
                  </a:lnTo>
                  <a:lnTo>
                    <a:pt x="484" y="3033"/>
                  </a:lnTo>
                  <a:lnTo>
                    <a:pt x="449" y="3003"/>
                  </a:lnTo>
                  <a:lnTo>
                    <a:pt x="417" y="2973"/>
                  </a:lnTo>
                  <a:lnTo>
                    <a:pt x="388" y="2947"/>
                  </a:lnTo>
                  <a:lnTo>
                    <a:pt x="363" y="2923"/>
                  </a:lnTo>
                  <a:lnTo>
                    <a:pt x="343" y="2903"/>
                  </a:lnTo>
                  <a:lnTo>
                    <a:pt x="329" y="2886"/>
                  </a:lnTo>
                  <a:lnTo>
                    <a:pt x="323" y="2880"/>
                  </a:lnTo>
                  <a:lnTo>
                    <a:pt x="320" y="2875"/>
                  </a:lnTo>
                  <a:lnTo>
                    <a:pt x="318" y="2871"/>
                  </a:lnTo>
                  <a:lnTo>
                    <a:pt x="318" y="2869"/>
                  </a:lnTo>
                  <a:close/>
                  <a:moveTo>
                    <a:pt x="144" y="2670"/>
                  </a:moveTo>
                  <a:lnTo>
                    <a:pt x="146" y="2670"/>
                  </a:lnTo>
                  <a:lnTo>
                    <a:pt x="149" y="2670"/>
                  </a:lnTo>
                  <a:lnTo>
                    <a:pt x="155" y="2673"/>
                  </a:lnTo>
                  <a:lnTo>
                    <a:pt x="160" y="2677"/>
                  </a:lnTo>
                  <a:lnTo>
                    <a:pt x="178" y="2688"/>
                  </a:lnTo>
                  <a:lnTo>
                    <a:pt x="199" y="2703"/>
                  </a:lnTo>
                  <a:lnTo>
                    <a:pt x="225" y="2723"/>
                  </a:lnTo>
                  <a:lnTo>
                    <a:pt x="254" y="2746"/>
                  </a:lnTo>
                  <a:lnTo>
                    <a:pt x="286" y="2773"/>
                  </a:lnTo>
                  <a:lnTo>
                    <a:pt x="320" y="2802"/>
                  </a:lnTo>
                  <a:lnTo>
                    <a:pt x="353" y="2831"/>
                  </a:lnTo>
                  <a:lnTo>
                    <a:pt x="384" y="2860"/>
                  </a:lnTo>
                  <a:lnTo>
                    <a:pt x="412" y="2885"/>
                  </a:lnTo>
                  <a:lnTo>
                    <a:pt x="436" y="2908"/>
                  </a:lnTo>
                  <a:lnTo>
                    <a:pt x="455" y="2928"/>
                  </a:lnTo>
                  <a:lnTo>
                    <a:pt x="469" y="2945"/>
                  </a:lnTo>
                  <a:lnTo>
                    <a:pt x="474" y="2950"/>
                  </a:lnTo>
                  <a:lnTo>
                    <a:pt x="478" y="2956"/>
                  </a:lnTo>
                  <a:lnTo>
                    <a:pt x="479" y="2959"/>
                  </a:lnTo>
                  <a:lnTo>
                    <a:pt x="479" y="2961"/>
                  </a:lnTo>
                  <a:lnTo>
                    <a:pt x="477" y="2962"/>
                  </a:lnTo>
                  <a:lnTo>
                    <a:pt x="473" y="2961"/>
                  </a:lnTo>
                  <a:lnTo>
                    <a:pt x="469" y="2959"/>
                  </a:lnTo>
                  <a:lnTo>
                    <a:pt x="462" y="2956"/>
                  </a:lnTo>
                  <a:lnTo>
                    <a:pt x="446" y="2945"/>
                  </a:lnTo>
                  <a:lnTo>
                    <a:pt x="424" y="2929"/>
                  </a:lnTo>
                  <a:lnTo>
                    <a:pt x="397" y="2909"/>
                  </a:lnTo>
                  <a:lnTo>
                    <a:pt x="369" y="2886"/>
                  </a:lnTo>
                  <a:lnTo>
                    <a:pt x="337" y="2860"/>
                  </a:lnTo>
                  <a:lnTo>
                    <a:pt x="302" y="2831"/>
                  </a:lnTo>
                  <a:lnTo>
                    <a:pt x="268" y="2801"/>
                  </a:lnTo>
                  <a:lnTo>
                    <a:pt x="237" y="2773"/>
                  </a:lnTo>
                  <a:lnTo>
                    <a:pt x="210" y="2747"/>
                  </a:lnTo>
                  <a:lnTo>
                    <a:pt x="187" y="2723"/>
                  </a:lnTo>
                  <a:lnTo>
                    <a:pt x="168" y="2703"/>
                  </a:lnTo>
                  <a:lnTo>
                    <a:pt x="153" y="2688"/>
                  </a:lnTo>
                  <a:lnTo>
                    <a:pt x="149" y="2681"/>
                  </a:lnTo>
                  <a:lnTo>
                    <a:pt x="146" y="2677"/>
                  </a:lnTo>
                  <a:lnTo>
                    <a:pt x="144" y="2672"/>
                  </a:lnTo>
                  <a:lnTo>
                    <a:pt x="144" y="2670"/>
                  </a:lnTo>
                  <a:close/>
                  <a:moveTo>
                    <a:pt x="406" y="2820"/>
                  </a:moveTo>
                  <a:lnTo>
                    <a:pt x="373" y="2792"/>
                  </a:lnTo>
                  <a:lnTo>
                    <a:pt x="343" y="2765"/>
                  </a:lnTo>
                  <a:lnTo>
                    <a:pt x="317" y="2739"/>
                  </a:lnTo>
                  <a:lnTo>
                    <a:pt x="294" y="2716"/>
                  </a:lnTo>
                  <a:lnTo>
                    <a:pt x="275" y="2698"/>
                  </a:lnTo>
                  <a:lnTo>
                    <a:pt x="262" y="2681"/>
                  </a:lnTo>
                  <a:lnTo>
                    <a:pt x="257" y="2675"/>
                  </a:lnTo>
                  <a:lnTo>
                    <a:pt x="254" y="2670"/>
                  </a:lnTo>
                  <a:lnTo>
                    <a:pt x="253" y="2667"/>
                  </a:lnTo>
                  <a:lnTo>
                    <a:pt x="253" y="2664"/>
                  </a:lnTo>
                  <a:lnTo>
                    <a:pt x="254" y="2663"/>
                  </a:lnTo>
                  <a:lnTo>
                    <a:pt x="257" y="2664"/>
                  </a:lnTo>
                  <a:lnTo>
                    <a:pt x="263" y="2667"/>
                  </a:lnTo>
                  <a:lnTo>
                    <a:pt x="269" y="2670"/>
                  </a:lnTo>
                  <a:lnTo>
                    <a:pt x="286" y="2680"/>
                  </a:lnTo>
                  <a:lnTo>
                    <a:pt x="307" y="2695"/>
                  </a:lnTo>
                  <a:lnTo>
                    <a:pt x="332" y="2714"/>
                  </a:lnTo>
                  <a:lnTo>
                    <a:pt x="360" y="2737"/>
                  </a:lnTo>
                  <a:lnTo>
                    <a:pt x="391" y="2763"/>
                  </a:lnTo>
                  <a:lnTo>
                    <a:pt x="424" y="2790"/>
                  </a:lnTo>
                  <a:lnTo>
                    <a:pt x="457" y="2819"/>
                  </a:lnTo>
                  <a:lnTo>
                    <a:pt x="487" y="2846"/>
                  </a:lnTo>
                  <a:lnTo>
                    <a:pt x="513" y="2872"/>
                  </a:lnTo>
                  <a:lnTo>
                    <a:pt x="536" y="2894"/>
                  </a:lnTo>
                  <a:lnTo>
                    <a:pt x="555" y="2914"/>
                  </a:lnTo>
                  <a:lnTo>
                    <a:pt x="568" y="2929"/>
                  </a:lnTo>
                  <a:lnTo>
                    <a:pt x="573" y="2935"/>
                  </a:lnTo>
                  <a:lnTo>
                    <a:pt x="576" y="2940"/>
                  </a:lnTo>
                  <a:lnTo>
                    <a:pt x="578" y="2944"/>
                  </a:lnTo>
                  <a:lnTo>
                    <a:pt x="578" y="2946"/>
                  </a:lnTo>
                  <a:lnTo>
                    <a:pt x="576" y="2947"/>
                  </a:lnTo>
                  <a:lnTo>
                    <a:pt x="573" y="2946"/>
                  </a:lnTo>
                  <a:lnTo>
                    <a:pt x="567" y="2944"/>
                  </a:lnTo>
                  <a:lnTo>
                    <a:pt x="562" y="2940"/>
                  </a:lnTo>
                  <a:lnTo>
                    <a:pt x="545" y="2930"/>
                  </a:lnTo>
                  <a:lnTo>
                    <a:pt x="523" y="2915"/>
                  </a:lnTo>
                  <a:lnTo>
                    <a:pt x="498" y="2896"/>
                  </a:lnTo>
                  <a:lnTo>
                    <a:pt x="470" y="2874"/>
                  </a:lnTo>
                  <a:lnTo>
                    <a:pt x="438" y="2849"/>
                  </a:lnTo>
                  <a:lnTo>
                    <a:pt x="406" y="2820"/>
                  </a:lnTo>
                  <a:close/>
                  <a:moveTo>
                    <a:pt x="112" y="2486"/>
                  </a:moveTo>
                  <a:lnTo>
                    <a:pt x="114" y="2485"/>
                  </a:lnTo>
                  <a:lnTo>
                    <a:pt x="117" y="2486"/>
                  </a:lnTo>
                  <a:lnTo>
                    <a:pt x="121" y="2488"/>
                  </a:lnTo>
                  <a:lnTo>
                    <a:pt x="128" y="2491"/>
                  </a:lnTo>
                  <a:lnTo>
                    <a:pt x="144" y="2501"/>
                  </a:lnTo>
                  <a:lnTo>
                    <a:pt x="164" y="2515"/>
                  </a:lnTo>
                  <a:lnTo>
                    <a:pt x="188" y="2533"/>
                  </a:lnTo>
                  <a:lnTo>
                    <a:pt x="215" y="2555"/>
                  </a:lnTo>
                  <a:lnTo>
                    <a:pt x="245" y="2581"/>
                  </a:lnTo>
                  <a:lnTo>
                    <a:pt x="276" y="2607"/>
                  </a:lnTo>
                  <a:lnTo>
                    <a:pt x="308" y="2635"/>
                  </a:lnTo>
                  <a:lnTo>
                    <a:pt x="335" y="2661"/>
                  </a:lnTo>
                  <a:lnTo>
                    <a:pt x="362" y="2687"/>
                  </a:lnTo>
                  <a:lnTo>
                    <a:pt x="383" y="2707"/>
                  </a:lnTo>
                  <a:lnTo>
                    <a:pt x="401" y="2726"/>
                  </a:lnTo>
                  <a:lnTo>
                    <a:pt x="414" y="2742"/>
                  </a:lnTo>
                  <a:lnTo>
                    <a:pt x="418" y="2747"/>
                  </a:lnTo>
                  <a:lnTo>
                    <a:pt x="420" y="2753"/>
                  </a:lnTo>
                  <a:lnTo>
                    <a:pt x="423" y="2756"/>
                  </a:lnTo>
                  <a:lnTo>
                    <a:pt x="423" y="2758"/>
                  </a:lnTo>
                  <a:lnTo>
                    <a:pt x="420" y="2758"/>
                  </a:lnTo>
                  <a:lnTo>
                    <a:pt x="417" y="2758"/>
                  </a:lnTo>
                  <a:lnTo>
                    <a:pt x="413" y="2756"/>
                  </a:lnTo>
                  <a:lnTo>
                    <a:pt x="406" y="2753"/>
                  </a:lnTo>
                  <a:lnTo>
                    <a:pt x="391" y="2744"/>
                  </a:lnTo>
                  <a:lnTo>
                    <a:pt x="370" y="2730"/>
                  </a:lnTo>
                  <a:lnTo>
                    <a:pt x="346" y="2711"/>
                  </a:lnTo>
                  <a:lnTo>
                    <a:pt x="319" y="2690"/>
                  </a:lnTo>
                  <a:lnTo>
                    <a:pt x="289" y="2664"/>
                  </a:lnTo>
                  <a:lnTo>
                    <a:pt x="257" y="2638"/>
                  </a:lnTo>
                  <a:lnTo>
                    <a:pt x="226" y="2609"/>
                  </a:lnTo>
                  <a:lnTo>
                    <a:pt x="198" y="2583"/>
                  </a:lnTo>
                  <a:lnTo>
                    <a:pt x="172" y="2559"/>
                  </a:lnTo>
                  <a:lnTo>
                    <a:pt x="151" y="2536"/>
                  </a:lnTo>
                  <a:lnTo>
                    <a:pt x="134" y="2518"/>
                  </a:lnTo>
                  <a:lnTo>
                    <a:pt x="120" y="2502"/>
                  </a:lnTo>
                  <a:lnTo>
                    <a:pt x="116" y="2497"/>
                  </a:lnTo>
                  <a:lnTo>
                    <a:pt x="114" y="2491"/>
                  </a:lnTo>
                  <a:lnTo>
                    <a:pt x="112" y="2488"/>
                  </a:lnTo>
                  <a:lnTo>
                    <a:pt x="112" y="2486"/>
                  </a:lnTo>
                  <a:close/>
                  <a:moveTo>
                    <a:pt x="255" y="2495"/>
                  </a:moveTo>
                  <a:lnTo>
                    <a:pt x="257" y="2493"/>
                  </a:lnTo>
                  <a:lnTo>
                    <a:pt x="260" y="2493"/>
                  </a:lnTo>
                  <a:lnTo>
                    <a:pt x="265" y="2496"/>
                  </a:lnTo>
                  <a:lnTo>
                    <a:pt x="270" y="2498"/>
                  </a:lnTo>
                  <a:lnTo>
                    <a:pt x="286" y="2508"/>
                  </a:lnTo>
                  <a:lnTo>
                    <a:pt x="306" y="2521"/>
                  </a:lnTo>
                  <a:lnTo>
                    <a:pt x="329" y="2539"/>
                  </a:lnTo>
                  <a:lnTo>
                    <a:pt x="355" y="2560"/>
                  </a:lnTo>
                  <a:lnTo>
                    <a:pt x="385" y="2584"/>
                  </a:lnTo>
                  <a:lnTo>
                    <a:pt x="416" y="2610"/>
                  </a:lnTo>
                  <a:lnTo>
                    <a:pt x="446" y="2637"/>
                  </a:lnTo>
                  <a:lnTo>
                    <a:pt x="473" y="2662"/>
                  </a:lnTo>
                  <a:lnTo>
                    <a:pt x="498" y="2687"/>
                  </a:lnTo>
                  <a:lnTo>
                    <a:pt x="519" y="2707"/>
                  </a:lnTo>
                  <a:lnTo>
                    <a:pt x="536" y="2726"/>
                  </a:lnTo>
                  <a:lnTo>
                    <a:pt x="548" y="2741"/>
                  </a:lnTo>
                  <a:lnTo>
                    <a:pt x="553" y="2746"/>
                  </a:lnTo>
                  <a:lnTo>
                    <a:pt x="555" y="2752"/>
                  </a:lnTo>
                  <a:lnTo>
                    <a:pt x="557" y="2755"/>
                  </a:lnTo>
                  <a:lnTo>
                    <a:pt x="556" y="2757"/>
                  </a:lnTo>
                  <a:lnTo>
                    <a:pt x="555" y="2758"/>
                  </a:lnTo>
                  <a:lnTo>
                    <a:pt x="552" y="2757"/>
                  </a:lnTo>
                  <a:lnTo>
                    <a:pt x="546" y="2756"/>
                  </a:lnTo>
                  <a:lnTo>
                    <a:pt x="541" y="2753"/>
                  </a:lnTo>
                  <a:lnTo>
                    <a:pt x="525" y="2743"/>
                  </a:lnTo>
                  <a:lnTo>
                    <a:pt x="505" y="2730"/>
                  </a:lnTo>
                  <a:lnTo>
                    <a:pt x="482" y="2712"/>
                  </a:lnTo>
                  <a:lnTo>
                    <a:pt x="456" y="2691"/>
                  </a:lnTo>
                  <a:lnTo>
                    <a:pt x="427" y="2668"/>
                  </a:lnTo>
                  <a:lnTo>
                    <a:pt x="396" y="2641"/>
                  </a:lnTo>
                  <a:lnTo>
                    <a:pt x="366" y="2615"/>
                  </a:lnTo>
                  <a:lnTo>
                    <a:pt x="338" y="2589"/>
                  </a:lnTo>
                  <a:lnTo>
                    <a:pt x="313" y="2565"/>
                  </a:lnTo>
                  <a:lnTo>
                    <a:pt x="292" y="2544"/>
                  </a:lnTo>
                  <a:lnTo>
                    <a:pt x="275" y="2525"/>
                  </a:lnTo>
                  <a:lnTo>
                    <a:pt x="263" y="2510"/>
                  </a:lnTo>
                  <a:lnTo>
                    <a:pt x="259" y="2504"/>
                  </a:lnTo>
                  <a:lnTo>
                    <a:pt x="256" y="2500"/>
                  </a:lnTo>
                  <a:lnTo>
                    <a:pt x="255" y="2497"/>
                  </a:lnTo>
                  <a:lnTo>
                    <a:pt x="255" y="2495"/>
                  </a:lnTo>
                  <a:close/>
                  <a:moveTo>
                    <a:pt x="280" y="2477"/>
                  </a:moveTo>
                  <a:lnTo>
                    <a:pt x="252" y="2452"/>
                  </a:lnTo>
                  <a:lnTo>
                    <a:pt x="225" y="2426"/>
                  </a:lnTo>
                  <a:lnTo>
                    <a:pt x="202" y="2403"/>
                  </a:lnTo>
                  <a:lnTo>
                    <a:pt x="182" y="2382"/>
                  </a:lnTo>
                  <a:lnTo>
                    <a:pt x="166" y="2364"/>
                  </a:lnTo>
                  <a:lnTo>
                    <a:pt x="155" y="2350"/>
                  </a:lnTo>
                  <a:lnTo>
                    <a:pt x="150" y="2344"/>
                  </a:lnTo>
                  <a:lnTo>
                    <a:pt x="148" y="2340"/>
                  </a:lnTo>
                  <a:lnTo>
                    <a:pt x="147" y="2336"/>
                  </a:lnTo>
                  <a:lnTo>
                    <a:pt x="147" y="2333"/>
                  </a:lnTo>
                  <a:lnTo>
                    <a:pt x="148" y="2332"/>
                  </a:lnTo>
                  <a:lnTo>
                    <a:pt x="151" y="2333"/>
                  </a:lnTo>
                  <a:lnTo>
                    <a:pt x="156" y="2335"/>
                  </a:lnTo>
                  <a:lnTo>
                    <a:pt x="162" y="2338"/>
                  </a:lnTo>
                  <a:lnTo>
                    <a:pt x="177" y="2347"/>
                  </a:lnTo>
                  <a:lnTo>
                    <a:pt x="195" y="2360"/>
                  </a:lnTo>
                  <a:lnTo>
                    <a:pt x="219" y="2376"/>
                  </a:lnTo>
                  <a:lnTo>
                    <a:pt x="244" y="2397"/>
                  </a:lnTo>
                  <a:lnTo>
                    <a:pt x="271" y="2421"/>
                  </a:lnTo>
                  <a:lnTo>
                    <a:pt x="300" y="2445"/>
                  </a:lnTo>
                  <a:lnTo>
                    <a:pt x="329" y="2471"/>
                  </a:lnTo>
                  <a:lnTo>
                    <a:pt x="355" y="2496"/>
                  </a:lnTo>
                  <a:lnTo>
                    <a:pt x="378" y="2519"/>
                  </a:lnTo>
                  <a:lnTo>
                    <a:pt x="399" y="2540"/>
                  </a:lnTo>
                  <a:lnTo>
                    <a:pt x="415" y="2557"/>
                  </a:lnTo>
                  <a:lnTo>
                    <a:pt x="427" y="2572"/>
                  </a:lnTo>
                  <a:lnTo>
                    <a:pt x="430" y="2577"/>
                  </a:lnTo>
                  <a:lnTo>
                    <a:pt x="434" y="2582"/>
                  </a:lnTo>
                  <a:lnTo>
                    <a:pt x="435" y="2585"/>
                  </a:lnTo>
                  <a:lnTo>
                    <a:pt x="434" y="2588"/>
                  </a:lnTo>
                  <a:lnTo>
                    <a:pt x="432" y="2588"/>
                  </a:lnTo>
                  <a:lnTo>
                    <a:pt x="429" y="2588"/>
                  </a:lnTo>
                  <a:lnTo>
                    <a:pt x="425" y="2587"/>
                  </a:lnTo>
                  <a:lnTo>
                    <a:pt x="419" y="2584"/>
                  </a:lnTo>
                  <a:lnTo>
                    <a:pt x="404" y="2575"/>
                  </a:lnTo>
                  <a:lnTo>
                    <a:pt x="385" y="2562"/>
                  </a:lnTo>
                  <a:lnTo>
                    <a:pt x="362" y="2545"/>
                  </a:lnTo>
                  <a:lnTo>
                    <a:pt x="337" y="2525"/>
                  </a:lnTo>
                  <a:lnTo>
                    <a:pt x="309" y="2502"/>
                  </a:lnTo>
                  <a:lnTo>
                    <a:pt x="280" y="2477"/>
                  </a:lnTo>
                  <a:close/>
                  <a:moveTo>
                    <a:pt x="201" y="2289"/>
                  </a:moveTo>
                  <a:lnTo>
                    <a:pt x="228" y="2315"/>
                  </a:lnTo>
                  <a:lnTo>
                    <a:pt x="254" y="2339"/>
                  </a:lnTo>
                  <a:lnTo>
                    <a:pt x="276" y="2361"/>
                  </a:lnTo>
                  <a:lnTo>
                    <a:pt x="296" y="2381"/>
                  </a:lnTo>
                  <a:lnTo>
                    <a:pt x="311" y="2399"/>
                  </a:lnTo>
                  <a:lnTo>
                    <a:pt x="322" y="2413"/>
                  </a:lnTo>
                  <a:lnTo>
                    <a:pt x="325" y="2418"/>
                  </a:lnTo>
                  <a:lnTo>
                    <a:pt x="328" y="2423"/>
                  </a:lnTo>
                  <a:lnTo>
                    <a:pt x="329" y="2426"/>
                  </a:lnTo>
                  <a:lnTo>
                    <a:pt x="329" y="2428"/>
                  </a:lnTo>
                  <a:lnTo>
                    <a:pt x="328" y="2429"/>
                  </a:lnTo>
                  <a:lnTo>
                    <a:pt x="324" y="2429"/>
                  </a:lnTo>
                  <a:lnTo>
                    <a:pt x="320" y="2427"/>
                  </a:lnTo>
                  <a:lnTo>
                    <a:pt x="314" y="2425"/>
                  </a:lnTo>
                  <a:lnTo>
                    <a:pt x="300" y="2416"/>
                  </a:lnTo>
                  <a:lnTo>
                    <a:pt x="281" y="2404"/>
                  </a:lnTo>
                  <a:lnTo>
                    <a:pt x="259" y="2388"/>
                  </a:lnTo>
                  <a:lnTo>
                    <a:pt x="235" y="2368"/>
                  </a:lnTo>
                  <a:lnTo>
                    <a:pt x="209" y="2346"/>
                  </a:lnTo>
                  <a:lnTo>
                    <a:pt x="181" y="2321"/>
                  </a:lnTo>
                  <a:lnTo>
                    <a:pt x="153" y="2296"/>
                  </a:lnTo>
                  <a:lnTo>
                    <a:pt x="128" y="2273"/>
                  </a:lnTo>
                  <a:lnTo>
                    <a:pt x="106" y="2250"/>
                  </a:lnTo>
                  <a:lnTo>
                    <a:pt x="87" y="2230"/>
                  </a:lnTo>
                  <a:lnTo>
                    <a:pt x="72" y="2212"/>
                  </a:lnTo>
                  <a:lnTo>
                    <a:pt x="61" y="2199"/>
                  </a:lnTo>
                  <a:lnTo>
                    <a:pt x="57" y="2193"/>
                  </a:lnTo>
                  <a:lnTo>
                    <a:pt x="54" y="2188"/>
                  </a:lnTo>
                  <a:lnTo>
                    <a:pt x="53" y="2184"/>
                  </a:lnTo>
                  <a:lnTo>
                    <a:pt x="54" y="2182"/>
                  </a:lnTo>
                  <a:lnTo>
                    <a:pt x="55" y="2181"/>
                  </a:lnTo>
                  <a:lnTo>
                    <a:pt x="59" y="2181"/>
                  </a:lnTo>
                  <a:lnTo>
                    <a:pt x="63" y="2183"/>
                  </a:lnTo>
                  <a:lnTo>
                    <a:pt x="68" y="2186"/>
                  </a:lnTo>
                  <a:lnTo>
                    <a:pt x="83" y="2194"/>
                  </a:lnTo>
                  <a:lnTo>
                    <a:pt x="100" y="2207"/>
                  </a:lnTo>
                  <a:lnTo>
                    <a:pt x="123" y="2223"/>
                  </a:lnTo>
                  <a:lnTo>
                    <a:pt x="147" y="2243"/>
                  </a:lnTo>
                  <a:lnTo>
                    <a:pt x="173" y="2265"/>
                  </a:lnTo>
                  <a:lnTo>
                    <a:pt x="201" y="2289"/>
                  </a:lnTo>
                  <a:close/>
                  <a:moveTo>
                    <a:pt x="474" y="2459"/>
                  </a:moveTo>
                  <a:lnTo>
                    <a:pt x="502" y="2485"/>
                  </a:lnTo>
                  <a:lnTo>
                    <a:pt x="527" y="2508"/>
                  </a:lnTo>
                  <a:lnTo>
                    <a:pt x="551" y="2531"/>
                  </a:lnTo>
                  <a:lnTo>
                    <a:pt x="570" y="2551"/>
                  </a:lnTo>
                  <a:lnTo>
                    <a:pt x="586" y="2568"/>
                  </a:lnTo>
                  <a:lnTo>
                    <a:pt x="597" y="2582"/>
                  </a:lnTo>
                  <a:lnTo>
                    <a:pt x="600" y="2588"/>
                  </a:lnTo>
                  <a:lnTo>
                    <a:pt x="603" y="2593"/>
                  </a:lnTo>
                  <a:lnTo>
                    <a:pt x="605" y="2596"/>
                  </a:lnTo>
                  <a:lnTo>
                    <a:pt x="603" y="2598"/>
                  </a:lnTo>
                  <a:lnTo>
                    <a:pt x="602" y="2599"/>
                  </a:lnTo>
                  <a:lnTo>
                    <a:pt x="599" y="2599"/>
                  </a:lnTo>
                  <a:lnTo>
                    <a:pt x="595" y="2598"/>
                  </a:lnTo>
                  <a:lnTo>
                    <a:pt x="589" y="2595"/>
                  </a:lnTo>
                  <a:lnTo>
                    <a:pt x="574" y="2587"/>
                  </a:lnTo>
                  <a:lnTo>
                    <a:pt x="556" y="2574"/>
                  </a:lnTo>
                  <a:lnTo>
                    <a:pt x="534" y="2559"/>
                  </a:lnTo>
                  <a:lnTo>
                    <a:pt x="509" y="2539"/>
                  </a:lnTo>
                  <a:lnTo>
                    <a:pt x="482" y="2517"/>
                  </a:lnTo>
                  <a:lnTo>
                    <a:pt x="453" y="2492"/>
                  </a:lnTo>
                  <a:lnTo>
                    <a:pt x="426" y="2468"/>
                  </a:lnTo>
                  <a:lnTo>
                    <a:pt x="399" y="2444"/>
                  </a:lnTo>
                  <a:lnTo>
                    <a:pt x="377" y="2422"/>
                  </a:lnTo>
                  <a:lnTo>
                    <a:pt x="357" y="2401"/>
                  </a:lnTo>
                  <a:lnTo>
                    <a:pt x="342" y="2383"/>
                  </a:lnTo>
                  <a:lnTo>
                    <a:pt x="331" y="2370"/>
                  </a:lnTo>
                  <a:lnTo>
                    <a:pt x="328" y="2363"/>
                  </a:lnTo>
                  <a:lnTo>
                    <a:pt x="324" y="2359"/>
                  </a:lnTo>
                  <a:lnTo>
                    <a:pt x="323" y="2356"/>
                  </a:lnTo>
                  <a:lnTo>
                    <a:pt x="324" y="2353"/>
                  </a:lnTo>
                  <a:lnTo>
                    <a:pt x="325" y="2352"/>
                  </a:lnTo>
                  <a:lnTo>
                    <a:pt x="329" y="2352"/>
                  </a:lnTo>
                  <a:lnTo>
                    <a:pt x="333" y="2353"/>
                  </a:lnTo>
                  <a:lnTo>
                    <a:pt x="339" y="2357"/>
                  </a:lnTo>
                  <a:lnTo>
                    <a:pt x="353" y="2364"/>
                  </a:lnTo>
                  <a:lnTo>
                    <a:pt x="372" y="2378"/>
                  </a:lnTo>
                  <a:lnTo>
                    <a:pt x="394" y="2393"/>
                  </a:lnTo>
                  <a:lnTo>
                    <a:pt x="418" y="2413"/>
                  </a:lnTo>
                  <a:lnTo>
                    <a:pt x="446" y="2435"/>
                  </a:lnTo>
                  <a:lnTo>
                    <a:pt x="474" y="2459"/>
                  </a:lnTo>
                  <a:close/>
                  <a:moveTo>
                    <a:pt x="514" y="2446"/>
                  </a:moveTo>
                  <a:lnTo>
                    <a:pt x="512" y="2447"/>
                  </a:lnTo>
                  <a:lnTo>
                    <a:pt x="509" y="2447"/>
                  </a:lnTo>
                  <a:lnTo>
                    <a:pt x="504" y="2445"/>
                  </a:lnTo>
                  <a:lnTo>
                    <a:pt x="499" y="2443"/>
                  </a:lnTo>
                  <a:lnTo>
                    <a:pt x="484" y="2435"/>
                  </a:lnTo>
                  <a:lnTo>
                    <a:pt x="467" y="2423"/>
                  </a:lnTo>
                  <a:lnTo>
                    <a:pt x="446" y="2407"/>
                  </a:lnTo>
                  <a:lnTo>
                    <a:pt x="423" y="2389"/>
                  </a:lnTo>
                  <a:lnTo>
                    <a:pt x="396" y="2368"/>
                  </a:lnTo>
                  <a:lnTo>
                    <a:pt x="370" y="2344"/>
                  </a:lnTo>
                  <a:lnTo>
                    <a:pt x="343" y="2320"/>
                  </a:lnTo>
                  <a:lnTo>
                    <a:pt x="319" y="2297"/>
                  </a:lnTo>
                  <a:lnTo>
                    <a:pt x="297" y="2275"/>
                  </a:lnTo>
                  <a:lnTo>
                    <a:pt x="278" y="2256"/>
                  </a:lnTo>
                  <a:lnTo>
                    <a:pt x="264" y="2239"/>
                  </a:lnTo>
                  <a:lnTo>
                    <a:pt x="253" y="2225"/>
                  </a:lnTo>
                  <a:lnTo>
                    <a:pt x="249" y="2220"/>
                  </a:lnTo>
                  <a:lnTo>
                    <a:pt x="247" y="2214"/>
                  </a:lnTo>
                  <a:lnTo>
                    <a:pt x="246" y="2211"/>
                  </a:lnTo>
                  <a:lnTo>
                    <a:pt x="246" y="2209"/>
                  </a:lnTo>
                  <a:lnTo>
                    <a:pt x="248" y="2208"/>
                  </a:lnTo>
                  <a:lnTo>
                    <a:pt x="250" y="2208"/>
                  </a:lnTo>
                  <a:lnTo>
                    <a:pt x="255" y="2209"/>
                  </a:lnTo>
                  <a:lnTo>
                    <a:pt x="260" y="2212"/>
                  </a:lnTo>
                  <a:lnTo>
                    <a:pt x="275" y="2220"/>
                  </a:lnTo>
                  <a:lnTo>
                    <a:pt x="292" y="2232"/>
                  </a:lnTo>
                  <a:lnTo>
                    <a:pt x="313" y="2247"/>
                  </a:lnTo>
                  <a:lnTo>
                    <a:pt x="338" y="2266"/>
                  </a:lnTo>
                  <a:lnTo>
                    <a:pt x="363" y="2287"/>
                  </a:lnTo>
                  <a:lnTo>
                    <a:pt x="389" y="2311"/>
                  </a:lnTo>
                  <a:lnTo>
                    <a:pt x="417" y="2336"/>
                  </a:lnTo>
                  <a:lnTo>
                    <a:pt x="441" y="2359"/>
                  </a:lnTo>
                  <a:lnTo>
                    <a:pt x="463" y="2380"/>
                  </a:lnTo>
                  <a:lnTo>
                    <a:pt x="481" y="2400"/>
                  </a:lnTo>
                  <a:lnTo>
                    <a:pt x="496" y="2416"/>
                  </a:lnTo>
                  <a:lnTo>
                    <a:pt x="507" y="2431"/>
                  </a:lnTo>
                  <a:lnTo>
                    <a:pt x="511" y="2436"/>
                  </a:lnTo>
                  <a:lnTo>
                    <a:pt x="513" y="2440"/>
                  </a:lnTo>
                  <a:lnTo>
                    <a:pt x="514" y="2444"/>
                  </a:lnTo>
                  <a:lnTo>
                    <a:pt x="514" y="2446"/>
                  </a:lnTo>
                  <a:close/>
                  <a:moveTo>
                    <a:pt x="322" y="2171"/>
                  </a:moveTo>
                  <a:lnTo>
                    <a:pt x="348" y="2194"/>
                  </a:lnTo>
                  <a:lnTo>
                    <a:pt x="371" y="2218"/>
                  </a:lnTo>
                  <a:lnTo>
                    <a:pt x="392" y="2237"/>
                  </a:lnTo>
                  <a:lnTo>
                    <a:pt x="409" y="2257"/>
                  </a:lnTo>
                  <a:lnTo>
                    <a:pt x="423" y="2273"/>
                  </a:lnTo>
                  <a:lnTo>
                    <a:pt x="432" y="2286"/>
                  </a:lnTo>
                  <a:lnTo>
                    <a:pt x="436" y="2292"/>
                  </a:lnTo>
                  <a:lnTo>
                    <a:pt x="438" y="2296"/>
                  </a:lnTo>
                  <a:lnTo>
                    <a:pt x="439" y="2299"/>
                  </a:lnTo>
                  <a:lnTo>
                    <a:pt x="439" y="2301"/>
                  </a:lnTo>
                  <a:lnTo>
                    <a:pt x="437" y="2303"/>
                  </a:lnTo>
                  <a:lnTo>
                    <a:pt x="435" y="2303"/>
                  </a:lnTo>
                  <a:lnTo>
                    <a:pt x="430" y="2301"/>
                  </a:lnTo>
                  <a:lnTo>
                    <a:pt x="425" y="2299"/>
                  </a:lnTo>
                  <a:lnTo>
                    <a:pt x="412" y="2292"/>
                  </a:lnTo>
                  <a:lnTo>
                    <a:pt x="395" y="2280"/>
                  </a:lnTo>
                  <a:lnTo>
                    <a:pt x="374" y="2266"/>
                  </a:lnTo>
                  <a:lnTo>
                    <a:pt x="352" y="2248"/>
                  </a:lnTo>
                  <a:lnTo>
                    <a:pt x="327" y="2228"/>
                  </a:lnTo>
                  <a:lnTo>
                    <a:pt x="301" y="2205"/>
                  </a:lnTo>
                  <a:lnTo>
                    <a:pt x="276" y="2181"/>
                  </a:lnTo>
                  <a:lnTo>
                    <a:pt x="253" y="2159"/>
                  </a:lnTo>
                  <a:lnTo>
                    <a:pt x="232" y="2138"/>
                  </a:lnTo>
                  <a:lnTo>
                    <a:pt x="214" y="2119"/>
                  </a:lnTo>
                  <a:lnTo>
                    <a:pt x="200" y="2103"/>
                  </a:lnTo>
                  <a:lnTo>
                    <a:pt x="190" y="2089"/>
                  </a:lnTo>
                  <a:lnTo>
                    <a:pt x="187" y="2084"/>
                  </a:lnTo>
                  <a:lnTo>
                    <a:pt x="184" y="2080"/>
                  </a:lnTo>
                  <a:lnTo>
                    <a:pt x="183" y="2076"/>
                  </a:lnTo>
                  <a:lnTo>
                    <a:pt x="184" y="2073"/>
                  </a:lnTo>
                  <a:lnTo>
                    <a:pt x="185" y="2072"/>
                  </a:lnTo>
                  <a:lnTo>
                    <a:pt x="189" y="2073"/>
                  </a:lnTo>
                  <a:lnTo>
                    <a:pt x="192" y="2074"/>
                  </a:lnTo>
                  <a:lnTo>
                    <a:pt x="198" y="2076"/>
                  </a:lnTo>
                  <a:lnTo>
                    <a:pt x="211" y="2084"/>
                  </a:lnTo>
                  <a:lnTo>
                    <a:pt x="228" y="2095"/>
                  </a:lnTo>
                  <a:lnTo>
                    <a:pt x="248" y="2111"/>
                  </a:lnTo>
                  <a:lnTo>
                    <a:pt x="271" y="2128"/>
                  </a:lnTo>
                  <a:lnTo>
                    <a:pt x="296" y="2149"/>
                  </a:lnTo>
                  <a:lnTo>
                    <a:pt x="322" y="2171"/>
                  </a:lnTo>
                  <a:close/>
                  <a:moveTo>
                    <a:pt x="247" y="2073"/>
                  </a:moveTo>
                  <a:lnTo>
                    <a:pt x="223" y="2051"/>
                  </a:lnTo>
                  <a:lnTo>
                    <a:pt x="201" y="2029"/>
                  </a:lnTo>
                  <a:lnTo>
                    <a:pt x="181" y="2009"/>
                  </a:lnTo>
                  <a:lnTo>
                    <a:pt x="163" y="1990"/>
                  </a:lnTo>
                  <a:lnTo>
                    <a:pt x="150" y="1975"/>
                  </a:lnTo>
                  <a:lnTo>
                    <a:pt x="141" y="1962"/>
                  </a:lnTo>
                  <a:lnTo>
                    <a:pt x="138" y="1956"/>
                  </a:lnTo>
                  <a:lnTo>
                    <a:pt x="136" y="1952"/>
                  </a:lnTo>
                  <a:lnTo>
                    <a:pt x="135" y="1948"/>
                  </a:lnTo>
                  <a:lnTo>
                    <a:pt x="136" y="1946"/>
                  </a:lnTo>
                  <a:lnTo>
                    <a:pt x="137" y="1945"/>
                  </a:lnTo>
                  <a:lnTo>
                    <a:pt x="140" y="1945"/>
                  </a:lnTo>
                  <a:lnTo>
                    <a:pt x="144" y="1946"/>
                  </a:lnTo>
                  <a:lnTo>
                    <a:pt x="149" y="1948"/>
                  </a:lnTo>
                  <a:lnTo>
                    <a:pt x="162" y="1956"/>
                  </a:lnTo>
                  <a:lnTo>
                    <a:pt x="179" y="1967"/>
                  </a:lnTo>
                  <a:lnTo>
                    <a:pt x="198" y="1981"/>
                  </a:lnTo>
                  <a:lnTo>
                    <a:pt x="220" y="1999"/>
                  </a:lnTo>
                  <a:lnTo>
                    <a:pt x="243" y="2019"/>
                  </a:lnTo>
                  <a:lnTo>
                    <a:pt x="268" y="2040"/>
                  </a:lnTo>
                  <a:lnTo>
                    <a:pt x="292" y="2063"/>
                  </a:lnTo>
                  <a:lnTo>
                    <a:pt x="314" y="2084"/>
                  </a:lnTo>
                  <a:lnTo>
                    <a:pt x="334" y="2105"/>
                  </a:lnTo>
                  <a:lnTo>
                    <a:pt x="351" y="2123"/>
                  </a:lnTo>
                  <a:lnTo>
                    <a:pt x="365" y="2139"/>
                  </a:lnTo>
                  <a:lnTo>
                    <a:pt x="374" y="2151"/>
                  </a:lnTo>
                  <a:lnTo>
                    <a:pt x="377" y="2157"/>
                  </a:lnTo>
                  <a:lnTo>
                    <a:pt x="380" y="2161"/>
                  </a:lnTo>
                  <a:lnTo>
                    <a:pt x="381" y="2165"/>
                  </a:lnTo>
                  <a:lnTo>
                    <a:pt x="380" y="2167"/>
                  </a:lnTo>
                  <a:lnTo>
                    <a:pt x="378" y="2168"/>
                  </a:lnTo>
                  <a:lnTo>
                    <a:pt x="375" y="2168"/>
                  </a:lnTo>
                  <a:lnTo>
                    <a:pt x="372" y="2167"/>
                  </a:lnTo>
                  <a:lnTo>
                    <a:pt x="366" y="2165"/>
                  </a:lnTo>
                  <a:lnTo>
                    <a:pt x="353" y="2157"/>
                  </a:lnTo>
                  <a:lnTo>
                    <a:pt x="337" y="2146"/>
                  </a:lnTo>
                  <a:lnTo>
                    <a:pt x="318" y="2133"/>
                  </a:lnTo>
                  <a:lnTo>
                    <a:pt x="296" y="2115"/>
                  </a:lnTo>
                  <a:lnTo>
                    <a:pt x="273" y="2095"/>
                  </a:lnTo>
                  <a:lnTo>
                    <a:pt x="247" y="2073"/>
                  </a:lnTo>
                  <a:close/>
                  <a:moveTo>
                    <a:pt x="209" y="1949"/>
                  </a:moveTo>
                  <a:lnTo>
                    <a:pt x="185" y="1929"/>
                  </a:lnTo>
                  <a:lnTo>
                    <a:pt x="163" y="1908"/>
                  </a:lnTo>
                  <a:lnTo>
                    <a:pt x="145" y="1888"/>
                  </a:lnTo>
                  <a:lnTo>
                    <a:pt x="128" y="1870"/>
                  </a:lnTo>
                  <a:lnTo>
                    <a:pt x="116" y="1855"/>
                  </a:lnTo>
                  <a:lnTo>
                    <a:pt x="107" y="1841"/>
                  </a:lnTo>
                  <a:lnTo>
                    <a:pt x="104" y="1837"/>
                  </a:lnTo>
                  <a:lnTo>
                    <a:pt x="102" y="1833"/>
                  </a:lnTo>
                  <a:lnTo>
                    <a:pt x="102" y="1829"/>
                  </a:lnTo>
                  <a:lnTo>
                    <a:pt x="102" y="1827"/>
                  </a:lnTo>
                  <a:lnTo>
                    <a:pt x="103" y="1826"/>
                  </a:lnTo>
                  <a:lnTo>
                    <a:pt x="106" y="1826"/>
                  </a:lnTo>
                  <a:lnTo>
                    <a:pt x="109" y="1827"/>
                  </a:lnTo>
                  <a:lnTo>
                    <a:pt x="115" y="1829"/>
                  </a:lnTo>
                  <a:lnTo>
                    <a:pt x="127" y="1836"/>
                  </a:lnTo>
                  <a:lnTo>
                    <a:pt x="142" y="1847"/>
                  </a:lnTo>
                  <a:lnTo>
                    <a:pt x="161" y="1860"/>
                  </a:lnTo>
                  <a:lnTo>
                    <a:pt x="182" y="1877"/>
                  </a:lnTo>
                  <a:lnTo>
                    <a:pt x="205" y="1895"/>
                  </a:lnTo>
                  <a:lnTo>
                    <a:pt x="228" y="1916"/>
                  </a:lnTo>
                  <a:lnTo>
                    <a:pt x="252" y="1938"/>
                  </a:lnTo>
                  <a:lnTo>
                    <a:pt x="274" y="1959"/>
                  </a:lnTo>
                  <a:lnTo>
                    <a:pt x="292" y="1979"/>
                  </a:lnTo>
                  <a:lnTo>
                    <a:pt x="308" y="1997"/>
                  </a:lnTo>
                  <a:lnTo>
                    <a:pt x="321" y="2012"/>
                  </a:lnTo>
                  <a:lnTo>
                    <a:pt x="330" y="2025"/>
                  </a:lnTo>
                  <a:lnTo>
                    <a:pt x="333" y="2030"/>
                  </a:lnTo>
                  <a:lnTo>
                    <a:pt x="335" y="2034"/>
                  </a:lnTo>
                  <a:lnTo>
                    <a:pt x="337" y="2038"/>
                  </a:lnTo>
                  <a:lnTo>
                    <a:pt x="335" y="2040"/>
                  </a:lnTo>
                  <a:lnTo>
                    <a:pt x="334" y="2041"/>
                  </a:lnTo>
                  <a:lnTo>
                    <a:pt x="331" y="2041"/>
                  </a:lnTo>
                  <a:lnTo>
                    <a:pt x="328" y="2040"/>
                  </a:lnTo>
                  <a:lnTo>
                    <a:pt x="322" y="2038"/>
                  </a:lnTo>
                  <a:lnTo>
                    <a:pt x="310" y="2031"/>
                  </a:lnTo>
                  <a:lnTo>
                    <a:pt x="294" y="2020"/>
                  </a:lnTo>
                  <a:lnTo>
                    <a:pt x="276" y="2007"/>
                  </a:lnTo>
                  <a:lnTo>
                    <a:pt x="255" y="1990"/>
                  </a:lnTo>
                  <a:lnTo>
                    <a:pt x="232" y="1970"/>
                  </a:lnTo>
                  <a:lnTo>
                    <a:pt x="209" y="1949"/>
                  </a:lnTo>
                  <a:close/>
                  <a:moveTo>
                    <a:pt x="524" y="2235"/>
                  </a:moveTo>
                  <a:lnTo>
                    <a:pt x="500" y="2213"/>
                  </a:lnTo>
                  <a:lnTo>
                    <a:pt x="477" y="2191"/>
                  </a:lnTo>
                  <a:lnTo>
                    <a:pt x="457" y="2170"/>
                  </a:lnTo>
                  <a:lnTo>
                    <a:pt x="440" y="2152"/>
                  </a:lnTo>
                  <a:lnTo>
                    <a:pt x="426" y="2136"/>
                  </a:lnTo>
                  <a:lnTo>
                    <a:pt x="417" y="2123"/>
                  </a:lnTo>
                  <a:lnTo>
                    <a:pt x="414" y="2117"/>
                  </a:lnTo>
                  <a:lnTo>
                    <a:pt x="412" y="2113"/>
                  </a:lnTo>
                  <a:lnTo>
                    <a:pt x="410" y="2109"/>
                  </a:lnTo>
                  <a:lnTo>
                    <a:pt x="412" y="2107"/>
                  </a:lnTo>
                  <a:lnTo>
                    <a:pt x="413" y="2106"/>
                  </a:lnTo>
                  <a:lnTo>
                    <a:pt x="416" y="2106"/>
                  </a:lnTo>
                  <a:lnTo>
                    <a:pt x="420" y="2107"/>
                  </a:lnTo>
                  <a:lnTo>
                    <a:pt x="425" y="2109"/>
                  </a:lnTo>
                  <a:lnTo>
                    <a:pt x="438" y="2116"/>
                  </a:lnTo>
                  <a:lnTo>
                    <a:pt x="456" y="2127"/>
                  </a:lnTo>
                  <a:lnTo>
                    <a:pt x="474" y="2141"/>
                  </a:lnTo>
                  <a:lnTo>
                    <a:pt x="496" y="2159"/>
                  </a:lnTo>
                  <a:lnTo>
                    <a:pt x="521" y="2179"/>
                  </a:lnTo>
                  <a:lnTo>
                    <a:pt x="546" y="2200"/>
                  </a:lnTo>
                  <a:lnTo>
                    <a:pt x="571" y="2223"/>
                  </a:lnTo>
                  <a:lnTo>
                    <a:pt x="594" y="2244"/>
                  </a:lnTo>
                  <a:lnTo>
                    <a:pt x="613" y="2265"/>
                  </a:lnTo>
                  <a:lnTo>
                    <a:pt x="631" y="2283"/>
                  </a:lnTo>
                  <a:lnTo>
                    <a:pt x="644" y="2299"/>
                  </a:lnTo>
                  <a:lnTo>
                    <a:pt x="654" y="2311"/>
                  </a:lnTo>
                  <a:lnTo>
                    <a:pt x="658" y="2317"/>
                  </a:lnTo>
                  <a:lnTo>
                    <a:pt x="660" y="2321"/>
                  </a:lnTo>
                  <a:lnTo>
                    <a:pt x="660" y="2325"/>
                  </a:lnTo>
                  <a:lnTo>
                    <a:pt x="660" y="2327"/>
                  </a:lnTo>
                  <a:lnTo>
                    <a:pt x="658" y="2328"/>
                  </a:lnTo>
                  <a:lnTo>
                    <a:pt x="655" y="2328"/>
                  </a:lnTo>
                  <a:lnTo>
                    <a:pt x="651" y="2328"/>
                  </a:lnTo>
                  <a:lnTo>
                    <a:pt x="645" y="2326"/>
                  </a:lnTo>
                  <a:lnTo>
                    <a:pt x="632" y="2318"/>
                  </a:lnTo>
                  <a:lnTo>
                    <a:pt x="616" y="2307"/>
                  </a:lnTo>
                  <a:lnTo>
                    <a:pt x="596" y="2294"/>
                  </a:lnTo>
                  <a:lnTo>
                    <a:pt x="574" y="2276"/>
                  </a:lnTo>
                  <a:lnTo>
                    <a:pt x="549" y="2257"/>
                  </a:lnTo>
                  <a:lnTo>
                    <a:pt x="524" y="2235"/>
                  </a:lnTo>
                  <a:close/>
                  <a:moveTo>
                    <a:pt x="81" y="1716"/>
                  </a:moveTo>
                  <a:lnTo>
                    <a:pt x="83" y="1713"/>
                  </a:lnTo>
                  <a:lnTo>
                    <a:pt x="85" y="1713"/>
                  </a:lnTo>
                  <a:lnTo>
                    <a:pt x="89" y="1714"/>
                  </a:lnTo>
                  <a:lnTo>
                    <a:pt x="94" y="1717"/>
                  </a:lnTo>
                  <a:lnTo>
                    <a:pt x="106" y="1723"/>
                  </a:lnTo>
                  <a:lnTo>
                    <a:pt x="121" y="1733"/>
                  </a:lnTo>
                  <a:lnTo>
                    <a:pt x="139" y="1746"/>
                  </a:lnTo>
                  <a:lnTo>
                    <a:pt x="159" y="1763"/>
                  </a:lnTo>
                  <a:lnTo>
                    <a:pt x="181" y="1781"/>
                  </a:lnTo>
                  <a:lnTo>
                    <a:pt x="204" y="1802"/>
                  </a:lnTo>
                  <a:lnTo>
                    <a:pt x="226" y="1823"/>
                  </a:lnTo>
                  <a:lnTo>
                    <a:pt x="246" y="1842"/>
                  </a:lnTo>
                  <a:lnTo>
                    <a:pt x="265" y="1861"/>
                  </a:lnTo>
                  <a:lnTo>
                    <a:pt x="279" y="1878"/>
                  </a:lnTo>
                  <a:lnTo>
                    <a:pt x="291" y="1893"/>
                  </a:lnTo>
                  <a:lnTo>
                    <a:pt x="300" y="1905"/>
                  </a:lnTo>
                  <a:lnTo>
                    <a:pt x="303" y="1910"/>
                  </a:lnTo>
                  <a:lnTo>
                    <a:pt x="305" y="1914"/>
                  </a:lnTo>
                  <a:lnTo>
                    <a:pt x="306" y="1917"/>
                  </a:lnTo>
                  <a:lnTo>
                    <a:pt x="305" y="1920"/>
                  </a:lnTo>
                  <a:lnTo>
                    <a:pt x="303" y="1921"/>
                  </a:lnTo>
                  <a:lnTo>
                    <a:pt x="300" y="1921"/>
                  </a:lnTo>
                  <a:lnTo>
                    <a:pt x="297" y="1920"/>
                  </a:lnTo>
                  <a:lnTo>
                    <a:pt x="292" y="1919"/>
                  </a:lnTo>
                  <a:lnTo>
                    <a:pt x="280" y="1912"/>
                  </a:lnTo>
                  <a:lnTo>
                    <a:pt x="265" y="1902"/>
                  </a:lnTo>
                  <a:lnTo>
                    <a:pt x="247" y="1889"/>
                  </a:lnTo>
                  <a:lnTo>
                    <a:pt x="227" y="1873"/>
                  </a:lnTo>
                  <a:lnTo>
                    <a:pt x="205" y="1855"/>
                  </a:lnTo>
                  <a:lnTo>
                    <a:pt x="183" y="1835"/>
                  </a:lnTo>
                  <a:lnTo>
                    <a:pt x="160" y="1814"/>
                  </a:lnTo>
                  <a:lnTo>
                    <a:pt x="140" y="1794"/>
                  </a:lnTo>
                  <a:lnTo>
                    <a:pt x="121" y="1774"/>
                  </a:lnTo>
                  <a:lnTo>
                    <a:pt x="107" y="1757"/>
                  </a:lnTo>
                  <a:lnTo>
                    <a:pt x="95" y="1742"/>
                  </a:lnTo>
                  <a:lnTo>
                    <a:pt x="86" y="1730"/>
                  </a:lnTo>
                  <a:lnTo>
                    <a:pt x="83" y="1724"/>
                  </a:lnTo>
                  <a:lnTo>
                    <a:pt x="82" y="1720"/>
                  </a:lnTo>
                  <a:lnTo>
                    <a:pt x="81" y="1718"/>
                  </a:lnTo>
                  <a:lnTo>
                    <a:pt x="81" y="1716"/>
                  </a:lnTo>
                  <a:close/>
                  <a:moveTo>
                    <a:pt x="487" y="2109"/>
                  </a:moveTo>
                  <a:lnTo>
                    <a:pt x="462" y="2087"/>
                  </a:lnTo>
                  <a:lnTo>
                    <a:pt x="440" y="2066"/>
                  </a:lnTo>
                  <a:lnTo>
                    <a:pt x="421" y="2047"/>
                  </a:lnTo>
                  <a:lnTo>
                    <a:pt x="405" y="2029"/>
                  </a:lnTo>
                  <a:lnTo>
                    <a:pt x="392" y="2013"/>
                  </a:lnTo>
                  <a:lnTo>
                    <a:pt x="383" y="2000"/>
                  </a:lnTo>
                  <a:lnTo>
                    <a:pt x="380" y="1996"/>
                  </a:lnTo>
                  <a:lnTo>
                    <a:pt x="378" y="1991"/>
                  </a:lnTo>
                  <a:lnTo>
                    <a:pt x="377" y="1988"/>
                  </a:lnTo>
                  <a:lnTo>
                    <a:pt x="378" y="1986"/>
                  </a:lnTo>
                  <a:lnTo>
                    <a:pt x="380" y="1984"/>
                  </a:lnTo>
                  <a:lnTo>
                    <a:pt x="383" y="1984"/>
                  </a:lnTo>
                  <a:lnTo>
                    <a:pt x="386" y="1985"/>
                  </a:lnTo>
                  <a:lnTo>
                    <a:pt x="392" y="1987"/>
                  </a:lnTo>
                  <a:lnTo>
                    <a:pt x="404" y="1994"/>
                  </a:lnTo>
                  <a:lnTo>
                    <a:pt x="420" y="2005"/>
                  </a:lnTo>
                  <a:lnTo>
                    <a:pt x="439" y="2018"/>
                  </a:lnTo>
                  <a:lnTo>
                    <a:pt x="460" y="2034"/>
                  </a:lnTo>
                  <a:lnTo>
                    <a:pt x="483" y="2053"/>
                  </a:lnTo>
                  <a:lnTo>
                    <a:pt x="507" y="2074"/>
                  </a:lnTo>
                  <a:lnTo>
                    <a:pt x="531" y="2096"/>
                  </a:lnTo>
                  <a:lnTo>
                    <a:pt x="553" y="2117"/>
                  </a:lnTo>
                  <a:lnTo>
                    <a:pt x="573" y="2136"/>
                  </a:lnTo>
                  <a:lnTo>
                    <a:pt x="588" y="2154"/>
                  </a:lnTo>
                  <a:lnTo>
                    <a:pt x="601" y="2170"/>
                  </a:lnTo>
                  <a:lnTo>
                    <a:pt x="611" y="2182"/>
                  </a:lnTo>
                  <a:lnTo>
                    <a:pt x="613" y="2188"/>
                  </a:lnTo>
                  <a:lnTo>
                    <a:pt x="616" y="2192"/>
                  </a:lnTo>
                  <a:lnTo>
                    <a:pt x="617" y="2196"/>
                  </a:lnTo>
                  <a:lnTo>
                    <a:pt x="616" y="2198"/>
                  </a:lnTo>
                  <a:lnTo>
                    <a:pt x="614" y="2199"/>
                  </a:lnTo>
                  <a:lnTo>
                    <a:pt x="611" y="2199"/>
                  </a:lnTo>
                  <a:lnTo>
                    <a:pt x="608" y="2198"/>
                  </a:lnTo>
                  <a:lnTo>
                    <a:pt x="602" y="2196"/>
                  </a:lnTo>
                  <a:lnTo>
                    <a:pt x="589" y="2189"/>
                  </a:lnTo>
                  <a:lnTo>
                    <a:pt x="574" y="2179"/>
                  </a:lnTo>
                  <a:lnTo>
                    <a:pt x="555" y="2166"/>
                  </a:lnTo>
                  <a:lnTo>
                    <a:pt x="533" y="2149"/>
                  </a:lnTo>
                  <a:lnTo>
                    <a:pt x="511" y="2130"/>
                  </a:lnTo>
                  <a:lnTo>
                    <a:pt x="487" y="2109"/>
                  </a:lnTo>
                  <a:close/>
                  <a:moveTo>
                    <a:pt x="192" y="1692"/>
                  </a:moveTo>
                  <a:lnTo>
                    <a:pt x="214" y="1713"/>
                  </a:lnTo>
                  <a:lnTo>
                    <a:pt x="233" y="1732"/>
                  </a:lnTo>
                  <a:lnTo>
                    <a:pt x="250" y="1751"/>
                  </a:lnTo>
                  <a:lnTo>
                    <a:pt x="265" y="1767"/>
                  </a:lnTo>
                  <a:lnTo>
                    <a:pt x="277" y="1782"/>
                  </a:lnTo>
                  <a:lnTo>
                    <a:pt x="285" y="1794"/>
                  </a:lnTo>
                  <a:lnTo>
                    <a:pt x="287" y="1798"/>
                  </a:lnTo>
                  <a:lnTo>
                    <a:pt x="289" y="1803"/>
                  </a:lnTo>
                  <a:lnTo>
                    <a:pt x="289" y="1806"/>
                  </a:lnTo>
                  <a:lnTo>
                    <a:pt x="289" y="1808"/>
                  </a:lnTo>
                  <a:lnTo>
                    <a:pt x="288" y="1809"/>
                  </a:lnTo>
                  <a:lnTo>
                    <a:pt x="285" y="1809"/>
                  </a:lnTo>
                  <a:lnTo>
                    <a:pt x="281" y="1808"/>
                  </a:lnTo>
                  <a:lnTo>
                    <a:pt x="277" y="1807"/>
                  </a:lnTo>
                  <a:lnTo>
                    <a:pt x="265" y="1801"/>
                  </a:lnTo>
                  <a:lnTo>
                    <a:pt x="250" y="1791"/>
                  </a:lnTo>
                  <a:lnTo>
                    <a:pt x="233" y="1778"/>
                  </a:lnTo>
                  <a:lnTo>
                    <a:pt x="214" y="1763"/>
                  </a:lnTo>
                  <a:lnTo>
                    <a:pt x="193" y="1745"/>
                  </a:lnTo>
                  <a:lnTo>
                    <a:pt x="171" y="1726"/>
                  </a:lnTo>
                  <a:lnTo>
                    <a:pt x="150" y="1706"/>
                  </a:lnTo>
                  <a:lnTo>
                    <a:pt x="130" y="1686"/>
                  </a:lnTo>
                  <a:lnTo>
                    <a:pt x="113" y="1668"/>
                  </a:lnTo>
                  <a:lnTo>
                    <a:pt x="98" y="1652"/>
                  </a:lnTo>
                  <a:lnTo>
                    <a:pt x="87" y="1637"/>
                  </a:lnTo>
                  <a:lnTo>
                    <a:pt x="78" y="1625"/>
                  </a:lnTo>
                  <a:lnTo>
                    <a:pt x="76" y="1620"/>
                  </a:lnTo>
                  <a:lnTo>
                    <a:pt x="74" y="1616"/>
                  </a:lnTo>
                  <a:lnTo>
                    <a:pt x="74" y="1613"/>
                  </a:lnTo>
                  <a:lnTo>
                    <a:pt x="74" y="1611"/>
                  </a:lnTo>
                  <a:lnTo>
                    <a:pt x="76" y="1610"/>
                  </a:lnTo>
                  <a:lnTo>
                    <a:pt x="78" y="1610"/>
                  </a:lnTo>
                  <a:lnTo>
                    <a:pt x="83" y="1610"/>
                  </a:lnTo>
                  <a:lnTo>
                    <a:pt x="87" y="1612"/>
                  </a:lnTo>
                  <a:lnTo>
                    <a:pt x="98" y="1617"/>
                  </a:lnTo>
                  <a:lnTo>
                    <a:pt x="113" y="1627"/>
                  </a:lnTo>
                  <a:lnTo>
                    <a:pt x="130" y="1641"/>
                  </a:lnTo>
                  <a:lnTo>
                    <a:pt x="149" y="1656"/>
                  </a:lnTo>
                  <a:lnTo>
                    <a:pt x="170" y="1674"/>
                  </a:lnTo>
                  <a:lnTo>
                    <a:pt x="192" y="1692"/>
                  </a:lnTo>
                  <a:close/>
                  <a:moveTo>
                    <a:pt x="461" y="1990"/>
                  </a:moveTo>
                  <a:lnTo>
                    <a:pt x="439" y="1969"/>
                  </a:lnTo>
                  <a:lnTo>
                    <a:pt x="418" y="1949"/>
                  </a:lnTo>
                  <a:lnTo>
                    <a:pt x="399" y="1931"/>
                  </a:lnTo>
                  <a:lnTo>
                    <a:pt x="384" y="1913"/>
                  </a:lnTo>
                  <a:lnTo>
                    <a:pt x="372" y="1898"/>
                  </a:lnTo>
                  <a:lnTo>
                    <a:pt x="363" y="1885"/>
                  </a:lnTo>
                  <a:lnTo>
                    <a:pt x="360" y="1880"/>
                  </a:lnTo>
                  <a:lnTo>
                    <a:pt x="359" y="1877"/>
                  </a:lnTo>
                  <a:lnTo>
                    <a:pt x="357" y="1873"/>
                  </a:lnTo>
                  <a:lnTo>
                    <a:pt x="359" y="1871"/>
                  </a:lnTo>
                  <a:lnTo>
                    <a:pt x="360" y="1869"/>
                  </a:lnTo>
                  <a:lnTo>
                    <a:pt x="363" y="1869"/>
                  </a:lnTo>
                  <a:lnTo>
                    <a:pt x="366" y="1870"/>
                  </a:lnTo>
                  <a:lnTo>
                    <a:pt x="372" y="1872"/>
                  </a:lnTo>
                  <a:lnTo>
                    <a:pt x="384" y="1879"/>
                  </a:lnTo>
                  <a:lnTo>
                    <a:pt x="399" y="1889"/>
                  </a:lnTo>
                  <a:lnTo>
                    <a:pt x="417" y="1901"/>
                  </a:lnTo>
                  <a:lnTo>
                    <a:pt x="438" y="1917"/>
                  </a:lnTo>
                  <a:lnTo>
                    <a:pt x="460" y="1935"/>
                  </a:lnTo>
                  <a:lnTo>
                    <a:pt x="483" y="1956"/>
                  </a:lnTo>
                  <a:lnTo>
                    <a:pt x="506" y="1977"/>
                  </a:lnTo>
                  <a:lnTo>
                    <a:pt x="526" y="1997"/>
                  </a:lnTo>
                  <a:lnTo>
                    <a:pt x="545" y="2016"/>
                  </a:lnTo>
                  <a:lnTo>
                    <a:pt x="560" y="2033"/>
                  </a:lnTo>
                  <a:lnTo>
                    <a:pt x="573" y="2048"/>
                  </a:lnTo>
                  <a:lnTo>
                    <a:pt x="581" y="2060"/>
                  </a:lnTo>
                  <a:lnTo>
                    <a:pt x="585" y="2065"/>
                  </a:lnTo>
                  <a:lnTo>
                    <a:pt x="586" y="2070"/>
                  </a:lnTo>
                  <a:lnTo>
                    <a:pt x="587" y="2072"/>
                  </a:lnTo>
                  <a:lnTo>
                    <a:pt x="586" y="2074"/>
                  </a:lnTo>
                  <a:lnTo>
                    <a:pt x="585" y="2076"/>
                  </a:lnTo>
                  <a:lnTo>
                    <a:pt x="581" y="2076"/>
                  </a:lnTo>
                  <a:lnTo>
                    <a:pt x="578" y="2075"/>
                  </a:lnTo>
                  <a:lnTo>
                    <a:pt x="573" y="2074"/>
                  </a:lnTo>
                  <a:lnTo>
                    <a:pt x="560" y="2068"/>
                  </a:lnTo>
                  <a:lnTo>
                    <a:pt x="545" y="2058"/>
                  </a:lnTo>
                  <a:lnTo>
                    <a:pt x="527" y="2044"/>
                  </a:lnTo>
                  <a:lnTo>
                    <a:pt x="506" y="2029"/>
                  </a:lnTo>
                  <a:lnTo>
                    <a:pt x="484" y="2011"/>
                  </a:lnTo>
                  <a:lnTo>
                    <a:pt x="461" y="1990"/>
                  </a:lnTo>
                  <a:close/>
                  <a:moveTo>
                    <a:pt x="286" y="1702"/>
                  </a:moveTo>
                  <a:lnTo>
                    <a:pt x="285" y="1703"/>
                  </a:lnTo>
                  <a:lnTo>
                    <a:pt x="282" y="1703"/>
                  </a:lnTo>
                  <a:lnTo>
                    <a:pt x="278" y="1703"/>
                  </a:lnTo>
                  <a:lnTo>
                    <a:pt x="275" y="1701"/>
                  </a:lnTo>
                  <a:lnTo>
                    <a:pt x="263" y="1696"/>
                  </a:lnTo>
                  <a:lnTo>
                    <a:pt x="249" y="1687"/>
                  </a:lnTo>
                  <a:lnTo>
                    <a:pt x="233" y="1675"/>
                  </a:lnTo>
                  <a:lnTo>
                    <a:pt x="214" y="1660"/>
                  </a:lnTo>
                  <a:lnTo>
                    <a:pt x="194" y="1643"/>
                  </a:lnTo>
                  <a:lnTo>
                    <a:pt x="173" y="1624"/>
                  </a:lnTo>
                  <a:lnTo>
                    <a:pt x="152" y="1605"/>
                  </a:lnTo>
                  <a:lnTo>
                    <a:pt x="134" y="1586"/>
                  </a:lnTo>
                  <a:lnTo>
                    <a:pt x="117" y="1569"/>
                  </a:lnTo>
                  <a:lnTo>
                    <a:pt x="104" y="1552"/>
                  </a:lnTo>
                  <a:lnTo>
                    <a:pt x="93" y="1538"/>
                  </a:lnTo>
                  <a:lnTo>
                    <a:pt x="85" y="1527"/>
                  </a:lnTo>
                  <a:lnTo>
                    <a:pt x="82" y="1521"/>
                  </a:lnTo>
                  <a:lnTo>
                    <a:pt x="81" y="1518"/>
                  </a:lnTo>
                  <a:lnTo>
                    <a:pt x="81" y="1515"/>
                  </a:lnTo>
                  <a:lnTo>
                    <a:pt x="81" y="1513"/>
                  </a:lnTo>
                  <a:lnTo>
                    <a:pt x="83" y="1511"/>
                  </a:lnTo>
                  <a:lnTo>
                    <a:pt x="85" y="1511"/>
                  </a:lnTo>
                  <a:lnTo>
                    <a:pt x="88" y="1511"/>
                  </a:lnTo>
                  <a:lnTo>
                    <a:pt x="93" y="1514"/>
                  </a:lnTo>
                  <a:lnTo>
                    <a:pt x="104" y="1519"/>
                  </a:lnTo>
                  <a:lnTo>
                    <a:pt x="118" y="1529"/>
                  </a:lnTo>
                  <a:lnTo>
                    <a:pt x="135" y="1540"/>
                  </a:lnTo>
                  <a:lnTo>
                    <a:pt x="153" y="1556"/>
                  </a:lnTo>
                  <a:lnTo>
                    <a:pt x="172" y="1572"/>
                  </a:lnTo>
                  <a:lnTo>
                    <a:pt x="193" y="1591"/>
                  </a:lnTo>
                  <a:lnTo>
                    <a:pt x="214" y="1610"/>
                  </a:lnTo>
                  <a:lnTo>
                    <a:pt x="233" y="1630"/>
                  </a:lnTo>
                  <a:lnTo>
                    <a:pt x="249" y="1647"/>
                  </a:lnTo>
                  <a:lnTo>
                    <a:pt x="264" y="1663"/>
                  </a:lnTo>
                  <a:lnTo>
                    <a:pt x="275" y="1677"/>
                  </a:lnTo>
                  <a:lnTo>
                    <a:pt x="282" y="1688"/>
                  </a:lnTo>
                  <a:lnTo>
                    <a:pt x="285" y="1694"/>
                  </a:lnTo>
                  <a:lnTo>
                    <a:pt x="286" y="1697"/>
                  </a:lnTo>
                  <a:lnTo>
                    <a:pt x="287" y="1700"/>
                  </a:lnTo>
                  <a:lnTo>
                    <a:pt x="286" y="1702"/>
                  </a:lnTo>
                  <a:close/>
                  <a:moveTo>
                    <a:pt x="571" y="1961"/>
                  </a:moveTo>
                  <a:lnTo>
                    <a:pt x="569" y="1962"/>
                  </a:lnTo>
                  <a:lnTo>
                    <a:pt x="567" y="1962"/>
                  </a:lnTo>
                  <a:lnTo>
                    <a:pt x="563" y="1961"/>
                  </a:lnTo>
                  <a:lnTo>
                    <a:pt x="558" y="1959"/>
                  </a:lnTo>
                  <a:lnTo>
                    <a:pt x="546" y="1953"/>
                  </a:lnTo>
                  <a:lnTo>
                    <a:pt x="532" y="1944"/>
                  </a:lnTo>
                  <a:lnTo>
                    <a:pt x="514" y="1931"/>
                  </a:lnTo>
                  <a:lnTo>
                    <a:pt x="494" y="1916"/>
                  </a:lnTo>
                  <a:lnTo>
                    <a:pt x="473" y="1899"/>
                  </a:lnTo>
                  <a:lnTo>
                    <a:pt x="451" y="1879"/>
                  </a:lnTo>
                  <a:lnTo>
                    <a:pt x="429" y="1859"/>
                  </a:lnTo>
                  <a:lnTo>
                    <a:pt x="409" y="1839"/>
                  </a:lnTo>
                  <a:lnTo>
                    <a:pt x="392" y="1820"/>
                  </a:lnTo>
                  <a:lnTo>
                    <a:pt x="377" y="1804"/>
                  </a:lnTo>
                  <a:lnTo>
                    <a:pt x="365" y="1789"/>
                  </a:lnTo>
                  <a:lnTo>
                    <a:pt x="357" y="1777"/>
                  </a:lnTo>
                  <a:lnTo>
                    <a:pt x="354" y="1773"/>
                  </a:lnTo>
                  <a:lnTo>
                    <a:pt x="353" y="1769"/>
                  </a:lnTo>
                  <a:lnTo>
                    <a:pt x="352" y="1765"/>
                  </a:lnTo>
                  <a:lnTo>
                    <a:pt x="353" y="1763"/>
                  </a:lnTo>
                  <a:lnTo>
                    <a:pt x="354" y="1762"/>
                  </a:lnTo>
                  <a:lnTo>
                    <a:pt x="357" y="1762"/>
                  </a:lnTo>
                  <a:lnTo>
                    <a:pt x="361" y="1762"/>
                  </a:lnTo>
                  <a:lnTo>
                    <a:pt x="365" y="1764"/>
                  </a:lnTo>
                  <a:lnTo>
                    <a:pt x="377" y="1770"/>
                  </a:lnTo>
                  <a:lnTo>
                    <a:pt x="393" y="1780"/>
                  </a:lnTo>
                  <a:lnTo>
                    <a:pt x="409" y="1792"/>
                  </a:lnTo>
                  <a:lnTo>
                    <a:pt x="429" y="1807"/>
                  </a:lnTo>
                  <a:lnTo>
                    <a:pt x="450" y="1825"/>
                  </a:lnTo>
                  <a:lnTo>
                    <a:pt x="473" y="1845"/>
                  </a:lnTo>
                  <a:lnTo>
                    <a:pt x="494" y="1865"/>
                  </a:lnTo>
                  <a:lnTo>
                    <a:pt x="514" y="1884"/>
                  </a:lnTo>
                  <a:lnTo>
                    <a:pt x="532" y="1902"/>
                  </a:lnTo>
                  <a:lnTo>
                    <a:pt x="547" y="1919"/>
                  </a:lnTo>
                  <a:lnTo>
                    <a:pt x="558" y="1934"/>
                  </a:lnTo>
                  <a:lnTo>
                    <a:pt x="567" y="1945"/>
                  </a:lnTo>
                  <a:lnTo>
                    <a:pt x="569" y="1951"/>
                  </a:lnTo>
                  <a:lnTo>
                    <a:pt x="571" y="1955"/>
                  </a:lnTo>
                  <a:lnTo>
                    <a:pt x="571" y="1958"/>
                  </a:lnTo>
                  <a:lnTo>
                    <a:pt x="571" y="1961"/>
                  </a:lnTo>
                  <a:close/>
                  <a:moveTo>
                    <a:pt x="297" y="1604"/>
                  </a:moveTo>
                  <a:lnTo>
                    <a:pt x="296" y="1605"/>
                  </a:lnTo>
                  <a:lnTo>
                    <a:pt x="294" y="1605"/>
                  </a:lnTo>
                  <a:lnTo>
                    <a:pt x="289" y="1604"/>
                  </a:lnTo>
                  <a:lnTo>
                    <a:pt x="286" y="1603"/>
                  </a:lnTo>
                  <a:lnTo>
                    <a:pt x="275" y="1598"/>
                  </a:lnTo>
                  <a:lnTo>
                    <a:pt x="260" y="1589"/>
                  </a:lnTo>
                  <a:lnTo>
                    <a:pt x="245" y="1578"/>
                  </a:lnTo>
                  <a:lnTo>
                    <a:pt x="227" y="1563"/>
                  </a:lnTo>
                  <a:lnTo>
                    <a:pt x="209" y="1548"/>
                  </a:lnTo>
                  <a:lnTo>
                    <a:pt x="188" y="1529"/>
                  </a:lnTo>
                  <a:lnTo>
                    <a:pt x="168" y="1510"/>
                  </a:lnTo>
                  <a:lnTo>
                    <a:pt x="150" y="1493"/>
                  </a:lnTo>
                  <a:lnTo>
                    <a:pt x="135" y="1475"/>
                  </a:lnTo>
                  <a:lnTo>
                    <a:pt x="121" y="1460"/>
                  </a:lnTo>
                  <a:lnTo>
                    <a:pt x="110" y="1446"/>
                  </a:lnTo>
                  <a:lnTo>
                    <a:pt x="104" y="1434"/>
                  </a:lnTo>
                  <a:lnTo>
                    <a:pt x="102" y="1430"/>
                  </a:lnTo>
                  <a:lnTo>
                    <a:pt x="99" y="1426"/>
                  </a:lnTo>
                  <a:lnTo>
                    <a:pt x="99" y="1423"/>
                  </a:lnTo>
                  <a:lnTo>
                    <a:pt x="99" y="1421"/>
                  </a:lnTo>
                  <a:lnTo>
                    <a:pt x="102" y="1420"/>
                  </a:lnTo>
                  <a:lnTo>
                    <a:pt x="104" y="1420"/>
                  </a:lnTo>
                  <a:lnTo>
                    <a:pt x="107" y="1420"/>
                  </a:lnTo>
                  <a:lnTo>
                    <a:pt x="112" y="1422"/>
                  </a:lnTo>
                  <a:lnTo>
                    <a:pt x="123" y="1428"/>
                  </a:lnTo>
                  <a:lnTo>
                    <a:pt x="136" y="1436"/>
                  </a:lnTo>
                  <a:lnTo>
                    <a:pt x="152" y="1447"/>
                  </a:lnTo>
                  <a:lnTo>
                    <a:pt x="170" y="1462"/>
                  </a:lnTo>
                  <a:lnTo>
                    <a:pt x="189" y="1477"/>
                  </a:lnTo>
                  <a:lnTo>
                    <a:pt x="209" y="1496"/>
                  </a:lnTo>
                  <a:lnTo>
                    <a:pt x="228" y="1515"/>
                  </a:lnTo>
                  <a:lnTo>
                    <a:pt x="246" y="1532"/>
                  </a:lnTo>
                  <a:lnTo>
                    <a:pt x="262" y="1550"/>
                  </a:lnTo>
                  <a:lnTo>
                    <a:pt x="276" y="1566"/>
                  </a:lnTo>
                  <a:lnTo>
                    <a:pt x="286" y="1579"/>
                  </a:lnTo>
                  <a:lnTo>
                    <a:pt x="294" y="1590"/>
                  </a:lnTo>
                  <a:lnTo>
                    <a:pt x="296" y="1594"/>
                  </a:lnTo>
                  <a:lnTo>
                    <a:pt x="297" y="1599"/>
                  </a:lnTo>
                  <a:lnTo>
                    <a:pt x="298" y="1602"/>
                  </a:lnTo>
                  <a:lnTo>
                    <a:pt x="297" y="1604"/>
                  </a:lnTo>
                  <a:close/>
                  <a:moveTo>
                    <a:pt x="453" y="1774"/>
                  </a:moveTo>
                  <a:lnTo>
                    <a:pt x="434" y="1755"/>
                  </a:lnTo>
                  <a:lnTo>
                    <a:pt x="414" y="1737"/>
                  </a:lnTo>
                  <a:lnTo>
                    <a:pt x="397" y="1719"/>
                  </a:lnTo>
                  <a:lnTo>
                    <a:pt x="383" y="1702"/>
                  </a:lnTo>
                  <a:lnTo>
                    <a:pt x="372" y="1688"/>
                  </a:lnTo>
                  <a:lnTo>
                    <a:pt x="364" y="1676"/>
                  </a:lnTo>
                  <a:lnTo>
                    <a:pt x="362" y="1671"/>
                  </a:lnTo>
                  <a:lnTo>
                    <a:pt x="361" y="1667"/>
                  </a:lnTo>
                  <a:lnTo>
                    <a:pt x="360" y="1664"/>
                  </a:lnTo>
                  <a:lnTo>
                    <a:pt x="361" y="1662"/>
                  </a:lnTo>
                  <a:lnTo>
                    <a:pt x="362" y="1660"/>
                  </a:lnTo>
                  <a:lnTo>
                    <a:pt x="365" y="1660"/>
                  </a:lnTo>
                  <a:lnTo>
                    <a:pt x="369" y="1662"/>
                  </a:lnTo>
                  <a:lnTo>
                    <a:pt x="373" y="1663"/>
                  </a:lnTo>
                  <a:lnTo>
                    <a:pt x="384" y="1668"/>
                  </a:lnTo>
                  <a:lnTo>
                    <a:pt x="398" y="1677"/>
                  </a:lnTo>
                  <a:lnTo>
                    <a:pt x="416" y="1689"/>
                  </a:lnTo>
                  <a:lnTo>
                    <a:pt x="435" y="1703"/>
                  </a:lnTo>
                  <a:lnTo>
                    <a:pt x="455" y="1720"/>
                  </a:lnTo>
                  <a:lnTo>
                    <a:pt x="476" y="1739"/>
                  </a:lnTo>
                  <a:lnTo>
                    <a:pt x="496" y="1759"/>
                  </a:lnTo>
                  <a:lnTo>
                    <a:pt x="515" y="1777"/>
                  </a:lnTo>
                  <a:lnTo>
                    <a:pt x="533" y="1795"/>
                  </a:lnTo>
                  <a:lnTo>
                    <a:pt x="547" y="1812"/>
                  </a:lnTo>
                  <a:lnTo>
                    <a:pt x="558" y="1826"/>
                  </a:lnTo>
                  <a:lnTo>
                    <a:pt x="566" y="1837"/>
                  </a:lnTo>
                  <a:lnTo>
                    <a:pt x="568" y="1842"/>
                  </a:lnTo>
                  <a:lnTo>
                    <a:pt x="569" y="1846"/>
                  </a:lnTo>
                  <a:lnTo>
                    <a:pt x="570" y="1849"/>
                  </a:lnTo>
                  <a:lnTo>
                    <a:pt x="569" y="1851"/>
                  </a:lnTo>
                  <a:lnTo>
                    <a:pt x="568" y="1852"/>
                  </a:lnTo>
                  <a:lnTo>
                    <a:pt x="565" y="1853"/>
                  </a:lnTo>
                  <a:lnTo>
                    <a:pt x="562" y="1852"/>
                  </a:lnTo>
                  <a:lnTo>
                    <a:pt x="557" y="1851"/>
                  </a:lnTo>
                  <a:lnTo>
                    <a:pt x="546" y="1845"/>
                  </a:lnTo>
                  <a:lnTo>
                    <a:pt x="531" y="1836"/>
                  </a:lnTo>
                  <a:lnTo>
                    <a:pt x="514" y="1825"/>
                  </a:lnTo>
                  <a:lnTo>
                    <a:pt x="495" y="1810"/>
                  </a:lnTo>
                  <a:lnTo>
                    <a:pt x="476" y="1793"/>
                  </a:lnTo>
                  <a:lnTo>
                    <a:pt x="453" y="1774"/>
                  </a:lnTo>
                  <a:close/>
                  <a:moveTo>
                    <a:pt x="320" y="1511"/>
                  </a:moveTo>
                  <a:lnTo>
                    <a:pt x="319" y="1513"/>
                  </a:lnTo>
                  <a:lnTo>
                    <a:pt x="317" y="1513"/>
                  </a:lnTo>
                  <a:lnTo>
                    <a:pt x="313" y="1511"/>
                  </a:lnTo>
                  <a:lnTo>
                    <a:pt x="309" y="1510"/>
                  </a:lnTo>
                  <a:lnTo>
                    <a:pt x="299" y="1505"/>
                  </a:lnTo>
                  <a:lnTo>
                    <a:pt x="286" y="1497"/>
                  </a:lnTo>
                  <a:lnTo>
                    <a:pt x="270" y="1486"/>
                  </a:lnTo>
                  <a:lnTo>
                    <a:pt x="253" y="1473"/>
                  </a:lnTo>
                  <a:lnTo>
                    <a:pt x="235" y="1457"/>
                  </a:lnTo>
                  <a:lnTo>
                    <a:pt x="215" y="1440"/>
                  </a:lnTo>
                  <a:lnTo>
                    <a:pt x="196" y="1422"/>
                  </a:lnTo>
                  <a:lnTo>
                    <a:pt x="180" y="1404"/>
                  </a:lnTo>
                  <a:lnTo>
                    <a:pt x="164" y="1388"/>
                  </a:lnTo>
                  <a:lnTo>
                    <a:pt x="152" y="1372"/>
                  </a:lnTo>
                  <a:lnTo>
                    <a:pt x="142" y="1359"/>
                  </a:lnTo>
                  <a:lnTo>
                    <a:pt x="135" y="1349"/>
                  </a:lnTo>
                  <a:lnTo>
                    <a:pt x="132" y="1345"/>
                  </a:lnTo>
                  <a:lnTo>
                    <a:pt x="131" y="1340"/>
                  </a:lnTo>
                  <a:lnTo>
                    <a:pt x="131" y="1337"/>
                  </a:lnTo>
                  <a:lnTo>
                    <a:pt x="131" y="1336"/>
                  </a:lnTo>
                  <a:lnTo>
                    <a:pt x="134" y="1334"/>
                  </a:lnTo>
                  <a:lnTo>
                    <a:pt x="136" y="1334"/>
                  </a:lnTo>
                  <a:lnTo>
                    <a:pt x="139" y="1335"/>
                  </a:lnTo>
                  <a:lnTo>
                    <a:pt x="144" y="1336"/>
                  </a:lnTo>
                  <a:lnTo>
                    <a:pt x="153" y="1342"/>
                  </a:lnTo>
                  <a:lnTo>
                    <a:pt x="167" y="1349"/>
                  </a:lnTo>
                  <a:lnTo>
                    <a:pt x="182" y="1360"/>
                  </a:lnTo>
                  <a:lnTo>
                    <a:pt x="199" y="1374"/>
                  </a:lnTo>
                  <a:lnTo>
                    <a:pt x="217" y="1389"/>
                  </a:lnTo>
                  <a:lnTo>
                    <a:pt x="236" y="1407"/>
                  </a:lnTo>
                  <a:lnTo>
                    <a:pt x="255" y="1424"/>
                  </a:lnTo>
                  <a:lnTo>
                    <a:pt x="273" y="1442"/>
                  </a:lnTo>
                  <a:lnTo>
                    <a:pt x="287" y="1458"/>
                  </a:lnTo>
                  <a:lnTo>
                    <a:pt x="300" y="1474"/>
                  </a:lnTo>
                  <a:lnTo>
                    <a:pt x="310" y="1487"/>
                  </a:lnTo>
                  <a:lnTo>
                    <a:pt x="317" y="1497"/>
                  </a:lnTo>
                  <a:lnTo>
                    <a:pt x="319" y="1503"/>
                  </a:lnTo>
                  <a:lnTo>
                    <a:pt x="321" y="1506"/>
                  </a:lnTo>
                  <a:lnTo>
                    <a:pt x="321" y="1509"/>
                  </a:lnTo>
                  <a:lnTo>
                    <a:pt x="320" y="1511"/>
                  </a:lnTo>
                  <a:close/>
                  <a:moveTo>
                    <a:pt x="581" y="1750"/>
                  </a:moveTo>
                  <a:lnTo>
                    <a:pt x="580" y="1751"/>
                  </a:lnTo>
                  <a:lnTo>
                    <a:pt x="578" y="1751"/>
                  </a:lnTo>
                  <a:lnTo>
                    <a:pt x="574" y="1751"/>
                  </a:lnTo>
                  <a:lnTo>
                    <a:pt x="570" y="1749"/>
                  </a:lnTo>
                  <a:lnTo>
                    <a:pt x="559" y="1743"/>
                  </a:lnTo>
                  <a:lnTo>
                    <a:pt x="545" y="1735"/>
                  </a:lnTo>
                  <a:lnTo>
                    <a:pt x="528" y="1723"/>
                  </a:lnTo>
                  <a:lnTo>
                    <a:pt x="511" y="1710"/>
                  </a:lnTo>
                  <a:lnTo>
                    <a:pt x="491" y="1694"/>
                  </a:lnTo>
                  <a:lnTo>
                    <a:pt x="471" y="1676"/>
                  </a:lnTo>
                  <a:lnTo>
                    <a:pt x="450" y="1657"/>
                  </a:lnTo>
                  <a:lnTo>
                    <a:pt x="432" y="1639"/>
                  </a:lnTo>
                  <a:lnTo>
                    <a:pt x="417" y="1622"/>
                  </a:lnTo>
                  <a:lnTo>
                    <a:pt x="403" y="1606"/>
                  </a:lnTo>
                  <a:lnTo>
                    <a:pt x="393" y="1592"/>
                  </a:lnTo>
                  <a:lnTo>
                    <a:pt x="385" y="1581"/>
                  </a:lnTo>
                  <a:lnTo>
                    <a:pt x="383" y="1577"/>
                  </a:lnTo>
                  <a:lnTo>
                    <a:pt x="381" y="1572"/>
                  </a:lnTo>
                  <a:lnTo>
                    <a:pt x="381" y="1569"/>
                  </a:lnTo>
                  <a:lnTo>
                    <a:pt x="382" y="1567"/>
                  </a:lnTo>
                  <a:lnTo>
                    <a:pt x="383" y="1566"/>
                  </a:lnTo>
                  <a:lnTo>
                    <a:pt x="385" y="1566"/>
                  </a:lnTo>
                  <a:lnTo>
                    <a:pt x="389" y="1566"/>
                  </a:lnTo>
                  <a:lnTo>
                    <a:pt x="394" y="1568"/>
                  </a:lnTo>
                  <a:lnTo>
                    <a:pt x="405" y="1572"/>
                  </a:lnTo>
                  <a:lnTo>
                    <a:pt x="418" y="1581"/>
                  </a:lnTo>
                  <a:lnTo>
                    <a:pt x="435" y="1593"/>
                  </a:lnTo>
                  <a:lnTo>
                    <a:pt x="452" y="1606"/>
                  </a:lnTo>
                  <a:lnTo>
                    <a:pt x="472" y="1623"/>
                  </a:lnTo>
                  <a:lnTo>
                    <a:pt x="492" y="1641"/>
                  </a:lnTo>
                  <a:lnTo>
                    <a:pt x="512" y="1659"/>
                  </a:lnTo>
                  <a:lnTo>
                    <a:pt x="531" y="1678"/>
                  </a:lnTo>
                  <a:lnTo>
                    <a:pt x="546" y="1695"/>
                  </a:lnTo>
                  <a:lnTo>
                    <a:pt x="560" y="1710"/>
                  </a:lnTo>
                  <a:lnTo>
                    <a:pt x="570" y="1724"/>
                  </a:lnTo>
                  <a:lnTo>
                    <a:pt x="578" y="1735"/>
                  </a:lnTo>
                  <a:lnTo>
                    <a:pt x="580" y="1740"/>
                  </a:lnTo>
                  <a:lnTo>
                    <a:pt x="582" y="1744"/>
                  </a:lnTo>
                  <a:lnTo>
                    <a:pt x="582" y="1748"/>
                  </a:lnTo>
                  <a:lnTo>
                    <a:pt x="581" y="1750"/>
                  </a:lnTo>
                  <a:close/>
                  <a:moveTo>
                    <a:pt x="356" y="1423"/>
                  </a:moveTo>
                  <a:lnTo>
                    <a:pt x="355" y="1425"/>
                  </a:lnTo>
                  <a:lnTo>
                    <a:pt x="353" y="1425"/>
                  </a:lnTo>
                  <a:lnTo>
                    <a:pt x="350" y="1425"/>
                  </a:lnTo>
                  <a:lnTo>
                    <a:pt x="345" y="1423"/>
                  </a:lnTo>
                  <a:lnTo>
                    <a:pt x="335" y="1419"/>
                  </a:lnTo>
                  <a:lnTo>
                    <a:pt x="322" y="1411"/>
                  </a:lnTo>
                  <a:lnTo>
                    <a:pt x="308" y="1401"/>
                  </a:lnTo>
                  <a:lnTo>
                    <a:pt x="291" y="1388"/>
                  </a:lnTo>
                  <a:lnTo>
                    <a:pt x="274" y="1372"/>
                  </a:lnTo>
                  <a:lnTo>
                    <a:pt x="256" y="1356"/>
                  </a:lnTo>
                  <a:lnTo>
                    <a:pt x="237" y="1339"/>
                  </a:lnTo>
                  <a:lnTo>
                    <a:pt x="221" y="1322"/>
                  </a:lnTo>
                  <a:lnTo>
                    <a:pt x="206" y="1306"/>
                  </a:lnTo>
                  <a:lnTo>
                    <a:pt x="194" y="1292"/>
                  </a:lnTo>
                  <a:lnTo>
                    <a:pt x="185" y="1279"/>
                  </a:lnTo>
                  <a:lnTo>
                    <a:pt x="179" y="1269"/>
                  </a:lnTo>
                  <a:lnTo>
                    <a:pt x="177" y="1264"/>
                  </a:lnTo>
                  <a:lnTo>
                    <a:pt x="175" y="1260"/>
                  </a:lnTo>
                  <a:lnTo>
                    <a:pt x="175" y="1258"/>
                  </a:lnTo>
                  <a:lnTo>
                    <a:pt x="175" y="1255"/>
                  </a:lnTo>
                  <a:lnTo>
                    <a:pt x="177" y="1254"/>
                  </a:lnTo>
                  <a:lnTo>
                    <a:pt x="180" y="1253"/>
                  </a:lnTo>
                  <a:lnTo>
                    <a:pt x="183" y="1254"/>
                  </a:lnTo>
                  <a:lnTo>
                    <a:pt x="187" y="1255"/>
                  </a:lnTo>
                  <a:lnTo>
                    <a:pt x="196" y="1260"/>
                  </a:lnTo>
                  <a:lnTo>
                    <a:pt x="210" y="1268"/>
                  </a:lnTo>
                  <a:lnTo>
                    <a:pt x="224" y="1279"/>
                  </a:lnTo>
                  <a:lnTo>
                    <a:pt x="241" y="1291"/>
                  </a:lnTo>
                  <a:lnTo>
                    <a:pt x="258" y="1306"/>
                  </a:lnTo>
                  <a:lnTo>
                    <a:pt x="277" y="1323"/>
                  </a:lnTo>
                  <a:lnTo>
                    <a:pt x="295" y="1340"/>
                  </a:lnTo>
                  <a:lnTo>
                    <a:pt x="311" y="1357"/>
                  </a:lnTo>
                  <a:lnTo>
                    <a:pt x="325" y="1372"/>
                  </a:lnTo>
                  <a:lnTo>
                    <a:pt x="338" y="1387"/>
                  </a:lnTo>
                  <a:lnTo>
                    <a:pt x="346" y="1400"/>
                  </a:lnTo>
                  <a:lnTo>
                    <a:pt x="353" y="1411"/>
                  </a:lnTo>
                  <a:lnTo>
                    <a:pt x="355" y="1414"/>
                  </a:lnTo>
                  <a:lnTo>
                    <a:pt x="356" y="1419"/>
                  </a:lnTo>
                  <a:lnTo>
                    <a:pt x="357" y="1422"/>
                  </a:lnTo>
                  <a:lnTo>
                    <a:pt x="356" y="1423"/>
                  </a:lnTo>
                  <a:close/>
                  <a:moveTo>
                    <a:pt x="607" y="1653"/>
                  </a:moveTo>
                  <a:lnTo>
                    <a:pt x="606" y="1655"/>
                  </a:lnTo>
                  <a:lnTo>
                    <a:pt x="603" y="1655"/>
                  </a:lnTo>
                  <a:lnTo>
                    <a:pt x="600" y="1654"/>
                  </a:lnTo>
                  <a:lnTo>
                    <a:pt x="596" y="1653"/>
                  </a:lnTo>
                  <a:lnTo>
                    <a:pt x="585" y="1648"/>
                  </a:lnTo>
                  <a:lnTo>
                    <a:pt x="571" y="1639"/>
                  </a:lnTo>
                  <a:lnTo>
                    <a:pt x="556" y="1628"/>
                  </a:lnTo>
                  <a:lnTo>
                    <a:pt x="538" y="1615"/>
                  </a:lnTo>
                  <a:lnTo>
                    <a:pt x="520" y="1600"/>
                  </a:lnTo>
                  <a:lnTo>
                    <a:pt x="500" y="1583"/>
                  </a:lnTo>
                  <a:lnTo>
                    <a:pt x="481" y="1564"/>
                  </a:lnTo>
                  <a:lnTo>
                    <a:pt x="463" y="1548"/>
                  </a:lnTo>
                  <a:lnTo>
                    <a:pt x="448" y="1531"/>
                  </a:lnTo>
                  <a:lnTo>
                    <a:pt x="436" y="1516"/>
                  </a:lnTo>
                  <a:lnTo>
                    <a:pt x="426" y="1503"/>
                  </a:lnTo>
                  <a:lnTo>
                    <a:pt x="418" y="1492"/>
                  </a:lnTo>
                  <a:lnTo>
                    <a:pt x="416" y="1487"/>
                  </a:lnTo>
                  <a:lnTo>
                    <a:pt x="415" y="1483"/>
                  </a:lnTo>
                  <a:lnTo>
                    <a:pt x="415" y="1479"/>
                  </a:lnTo>
                  <a:lnTo>
                    <a:pt x="415" y="1477"/>
                  </a:lnTo>
                  <a:lnTo>
                    <a:pt x="417" y="1476"/>
                  </a:lnTo>
                  <a:lnTo>
                    <a:pt x="419" y="1476"/>
                  </a:lnTo>
                  <a:lnTo>
                    <a:pt x="423" y="1476"/>
                  </a:lnTo>
                  <a:lnTo>
                    <a:pt x="427" y="1478"/>
                  </a:lnTo>
                  <a:lnTo>
                    <a:pt x="438" y="1483"/>
                  </a:lnTo>
                  <a:lnTo>
                    <a:pt x="451" y="1492"/>
                  </a:lnTo>
                  <a:lnTo>
                    <a:pt x="467" y="1502"/>
                  </a:lnTo>
                  <a:lnTo>
                    <a:pt x="484" y="1515"/>
                  </a:lnTo>
                  <a:lnTo>
                    <a:pt x="502" y="1530"/>
                  </a:lnTo>
                  <a:lnTo>
                    <a:pt x="522" y="1548"/>
                  </a:lnTo>
                  <a:lnTo>
                    <a:pt x="541" y="1566"/>
                  </a:lnTo>
                  <a:lnTo>
                    <a:pt x="558" y="1583"/>
                  </a:lnTo>
                  <a:lnTo>
                    <a:pt x="574" y="1600"/>
                  </a:lnTo>
                  <a:lnTo>
                    <a:pt x="587" y="1615"/>
                  </a:lnTo>
                  <a:lnTo>
                    <a:pt x="597" y="1628"/>
                  </a:lnTo>
                  <a:lnTo>
                    <a:pt x="603" y="1639"/>
                  </a:lnTo>
                  <a:lnTo>
                    <a:pt x="606" y="1644"/>
                  </a:lnTo>
                  <a:lnTo>
                    <a:pt x="608" y="1647"/>
                  </a:lnTo>
                  <a:lnTo>
                    <a:pt x="608" y="1650"/>
                  </a:lnTo>
                  <a:lnTo>
                    <a:pt x="607" y="1653"/>
                  </a:lnTo>
                  <a:close/>
                  <a:moveTo>
                    <a:pt x="179" y="1130"/>
                  </a:moveTo>
                  <a:lnTo>
                    <a:pt x="178" y="1131"/>
                  </a:lnTo>
                  <a:lnTo>
                    <a:pt x="175" y="1132"/>
                  </a:lnTo>
                  <a:lnTo>
                    <a:pt x="172" y="1131"/>
                  </a:lnTo>
                  <a:lnTo>
                    <a:pt x="169" y="1130"/>
                  </a:lnTo>
                  <a:lnTo>
                    <a:pt x="159" y="1125"/>
                  </a:lnTo>
                  <a:lnTo>
                    <a:pt x="148" y="1119"/>
                  </a:lnTo>
                  <a:lnTo>
                    <a:pt x="135" y="1109"/>
                  </a:lnTo>
                  <a:lnTo>
                    <a:pt x="119" y="1098"/>
                  </a:lnTo>
                  <a:lnTo>
                    <a:pt x="104" y="1083"/>
                  </a:lnTo>
                  <a:lnTo>
                    <a:pt x="87" y="1068"/>
                  </a:lnTo>
                  <a:lnTo>
                    <a:pt x="71" y="1052"/>
                  </a:lnTo>
                  <a:lnTo>
                    <a:pt x="55" y="1037"/>
                  </a:lnTo>
                  <a:lnTo>
                    <a:pt x="43" y="1022"/>
                  </a:lnTo>
                  <a:lnTo>
                    <a:pt x="32" y="1008"/>
                  </a:lnTo>
                  <a:lnTo>
                    <a:pt x="23" y="996"/>
                  </a:lnTo>
                  <a:lnTo>
                    <a:pt x="18" y="986"/>
                  </a:lnTo>
                  <a:lnTo>
                    <a:pt x="16" y="982"/>
                  </a:lnTo>
                  <a:lnTo>
                    <a:pt x="14" y="979"/>
                  </a:lnTo>
                  <a:lnTo>
                    <a:pt x="14" y="976"/>
                  </a:lnTo>
                  <a:lnTo>
                    <a:pt x="14" y="974"/>
                  </a:lnTo>
                  <a:lnTo>
                    <a:pt x="17" y="973"/>
                  </a:lnTo>
                  <a:lnTo>
                    <a:pt x="19" y="973"/>
                  </a:lnTo>
                  <a:lnTo>
                    <a:pt x="21" y="973"/>
                  </a:lnTo>
                  <a:lnTo>
                    <a:pt x="25" y="974"/>
                  </a:lnTo>
                  <a:lnTo>
                    <a:pt x="34" y="979"/>
                  </a:lnTo>
                  <a:lnTo>
                    <a:pt x="46" y="986"/>
                  </a:lnTo>
                  <a:lnTo>
                    <a:pt x="60" y="995"/>
                  </a:lnTo>
                  <a:lnTo>
                    <a:pt x="74" y="1007"/>
                  </a:lnTo>
                  <a:lnTo>
                    <a:pt x="91" y="1020"/>
                  </a:lnTo>
                  <a:lnTo>
                    <a:pt x="107" y="1036"/>
                  </a:lnTo>
                  <a:lnTo>
                    <a:pt x="124" y="1052"/>
                  </a:lnTo>
                  <a:lnTo>
                    <a:pt x="138" y="1068"/>
                  </a:lnTo>
                  <a:lnTo>
                    <a:pt x="151" y="1082"/>
                  </a:lnTo>
                  <a:lnTo>
                    <a:pt x="162" y="1095"/>
                  </a:lnTo>
                  <a:lnTo>
                    <a:pt x="170" y="1108"/>
                  </a:lnTo>
                  <a:lnTo>
                    <a:pt x="177" y="1118"/>
                  </a:lnTo>
                  <a:lnTo>
                    <a:pt x="178" y="1122"/>
                  </a:lnTo>
                  <a:lnTo>
                    <a:pt x="179" y="1125"/>
                  </a:lnTo>
                  <a:lnTo>
                    <a:pt x="180" y="1127"/>
                  </a:lnTo>
                  <a:lnTo>
                    <a:pt x="179" y="1130"/>
                  </a:lnTo>
                  <a:close/>
                  <a:moveTo>
                    <a:pt x="329" y="1244"/>
                  </a:moveTo>
                  <a:lnTo>
                    <a:pt x="346" y="1261"/>
                  </a:lnTo>
                  <a:lnTo>
                    <a:pt x="362" y="1278"/>
                  </a:lnTo>
                  <a:lnTo>
                    <a:pt x="376" y="1293"/>
                  </a:lnTo>
                  <a:lnTo>
                    <a:pt x="387" y="1306"/>
                  </a:lnTo>
                  <a:lnTo>
                    <a:pt x="396" y="1318"/>
                  </a:lnTo>
                  <a:lnTo>
                    <a:pt x="403" y="1329"/>
                  </a:lnTo>
                  <a:lnTo>
                    <a:pt x="405" y="1334"/>
                  </a:lnTo>
                  <a:lnTo>
                    <a:pt x="406" y="1337"/>
                  </a:lnTo>
                  <a:lnTo>
                    <a:pt x="406" y="1339"/>
                  </a:lnTo>
                  <a:lnTo>
                    <a:pt x="405" y="1342"/>
                  </a:lnTo>
                  <a:lnTo>
                    <a:pt x="404" y="1344"/>
                  </a:lnTo>
                  <a:lnTo>
                    <a:pt x="402" y="1344"/>
                  </a:lnTo>
                  <a:lnTo>
                    <a:pt x="398" y="1344"/>
                  </a:lnTo>
                  <a:lnTo>
                    <a:pt x="395" y="1342"/>
                  </a:lnTo>
                  <a:lnTo>
                    <a:pt x="385" y="1337"/>
                  </a:lnTo>
                  <a:lnTo>
                    <a:pt x="373" y="1329"/>
                  </a:lnTo>
                  <a:lnTo>
                    <a:pt x="359" y="1321"/>
                  </a:lnTo>
                  <a:lnTo>
                    <a:pt x="343" y="1308"/>
                  </a:lnTo>
                  <a:lnTo>
                    <a:pt x="325" y="1294"/>
                  </a:lnTo>
                  <a:lnTo>
                    <a:pt x="308" y="1278"/>
                  </a:lnTo>
                  <a:lnTo>
                    <a:pt x="291" y="1261"/>
                  </a:lnTo>
                  <a:lnTo>
                    <a:pt x="275" y="1244"/>
                  </a:lnTo>
                  <a:lnTo>
                    <a:pt x="262" y="1229"/>
                  </a:lnTo>
                  <a:lnTo>
                    <a:pt x="249" y="1216"/>
                  </a:lnTo>
                  <a:lnTo>
                    <a:pt x="241" y="1203"/>
                  </a:lnTo>
                  <a:lnTo>
                    <a:pt x="235" y="1193"/>
                  </a:lnTo>
                  <a:lnTo>
                    <a:pt x="233" y="1188"/>
                  </a:lnTo>
                  <a:lnTo>
                    <a:pt x="232" y="1185"/>
                  </a:lnTo>
                  <a:lnTo>
                    <a:pt x="231" y="1182"/>
                  </a:lnTo>
                  <a:lnTo>
                    <a:pt x="232" y="1179"/>
                  </a:lnTo>
                  <a:lnTo>
                    <a:pt x="233" y="1178"/>
                  </a:lnTo>
                  <a:lnTo>
                    <a:pt x="236" y="1178"/>
                  </a:lnTo>
                  <a:lnTo>
                    <a:pt x="238" y="1178"/>
                  </a:lnTo>
                  <a:lnTo>
                    <a:pt x="243" y="1179"/>
                  </a:lnTo>
                  <a:lnTo>
                    <a:pt x="253" y="1184"/>
                  </a:lnTo>
                  <a:lnTo>
                    <a:pt x="265" y="1191"/>
                  </a:lnTo>
                  <a:lnTo>
                    <a:pt x="278" y="1201"/>
                  </a:lnTo>
                  <a:lnTo>
                    <a:pt x="295" y="1214"/>
                  </a:lnTo>
                  <a:lnTo>
                    <a:pt x="311" y="1228"/>
                  </a:lnTo>
                  <a:lnTo>
                    <a:pt x="329" y="1244"/>
                  </a:lnTo>
                  <a:close/>
                  <a:moveTo>
                    <a:pt x="565" y="1461"/>
                  </a:moveTo>
                  <a:lnTo>
                    <a:pt x="582" y="1477"/>
                  </a:lnTo>
                  <a:lnTo>
                    <a:pt x="599" y="1495"/>
                  </a:lnTo>
                  <a:lnTo>
                    <a:pt x="614" y="1510"/>
                  </a:lnTo>
                  <a:lnTo>
                    <a:pt x="627" y="1525"/>
                  </a:lnTo>
                  <a:lnTo>
                    <a:pt x="635" y="1538"/>
                  </a:lnTo>
                  <a:lnTo>
                    <a:pt x="642" y="1549"/>
                  </a:lnTo>
                  <a:lnTo>
                    <a:pt x="644" y="1553"/>
                  </a:lnTo>
                  <a:lnTo>
                    <a:pt x="645" y="1557"/>
                  </a:lnTo>
                  <a:lnTo>
                    <a:pt x="646" y="1560"/>
                  </a:lnTo>
                  <a:lnTo>
                    <a:pt x="645" y="1562"/>
                  </a:lnTo>
                  <a:lnTo>
                    <a:pt x="644" y="1563"/>
                  </a:lnTo>
                  <a:lnTo>
                    <a:pt x="641" y="1564"/>
                  </a:lnTo>
                  <a:lnTo>
                    <a:pt x="638" y="1563"/>
                  </a:lnTo>
                  <a:lnTo>
                    <a:pt x="634" y="1562"/>
                  </a:lnTo>
                  <a:lnTo>
                    <a:pt x="623" y="1558"/>
                  </a:lnTo>
                  <a:lnTo>
                    <a:pt x="611" y="1550"/>
                  </a:lnTo>
                  <a:lnTo>
                    <a:pt x="596" y="1539"/>
                  </a:lnTo>
                  <a:lnTo>
                    <a:pt x="579" y="1527"/>
                  </a:lnTo>
                  <a:lnTo>
                    <a:pt x="562" y="1513"/>
                  </a:lnTo>
                  <a:lnTo>
                    <a:pt x="543" y="1496"/>
                  </a:lnTo>
                  <a:lnTo>
                    <a:pt x="524" y="1478"/>
                  </a:lnTo>
                  <a:lnTo>
                    <a:pt x="507" y="1462"/>
                  </a:lnTo>
                  <a:lnTo>
                    <a:pt x="493" y="1445"/>
                  </a:lnTo>
                  <a:lnTo>
                    <a:pt x="481" y="1431"/>
                  </a:lnTo>
                  <a:lnTo>
                    <a:pt x="471" y="1418"/>
                  </a:lnTo>
                  <a:lnTo>
                    <a:pt x="464" y="1408"/>
                  </a:lnTo>
                  <a:lnTo>
                    <a:pt x="462" y="1403"/>
                  </a:lnTo>
                  <a:lnTo>
                    <a:pt x="461" y="1399"/>
                  </a:lnTo>
                  <a:lnTo>
                    <a:pt x="461" y="1396"/>
                  </a:lnTo>
                  <a:lnTo>
                    <a:pt x="461" y="1393"/>
                  </a:lnTo>
                  <a:lnTo>
                    <a:pt x="463" y="1392"/>
                  </a:lnTo>
                  <a:lnTo>
                    <a:pt x="466" y="1392"/>
                  </a:lnTo>
                  <a:lnTo>
                    <a:pt x="469" y="1392"/>
                  </a:lnTo>
                  <a:lnTo>
                    <a:pt x="473" y="1393"/>
                  </a:lnTo>
                  <a:lnTo>
                    <a:pt x="483" y="1398"/>
                  </a:lnTo>
                  <a:lnTo>
                    <a:pt x="496" y="1406"/>
                  </a:lnTo>
                  <a:lnTo>
                    <a:pt x="511" y="1417"/>
                  </a:lnTo>
                  <a:lnTo>
                    <a:pt x="527" y="1429"/>
                  </a:lnTo>
                  <a:lnTo>
                    <a:pt x="546" y="1444"/>
                  </a:lnTo>
                  <a:lnTo>
                    <a:pt x="565" y="1461"/>
                  </a:lnTo>
                  <a:close/>
                  <a:moveTo>
                    <a:pt x="180" y="971"/>
                  </a:moveTo>
                  <a:lnTo>
                    <a:pt x="195" y="986"/>
                  </a:lnTo>
                  <a:lnTo>
                    <a:pt x="210" y="1001"/>
                  </a:lnTo>
                  <a:lnTo>
                    <a:pt x="222" y="1015"/>
                  </a:lnTo>
                  <a:lnTo>
                    <a:pt x="233" y="1028"/>
                  </a:lnTo>
                  <a:lnTo>
                    <a:pt x="241" y="1039"/>
                  </a:lnTo>
                  <a:lnTo>
                    <a:pt x="247" y="1049"/>
                  </a:lnTo>
                  <a:lnTo>
                    <a:pt x="248" y="1054"/>
                  </a:lnTo>
                  <a:lnTo>
                    <a:pt x="249" y="1057"/>
                  </a:lnTo>
                  <a:lnTo>
                    <a:pt x="249" y="1059"/>
                  </a:lnTo>
                  <a:lnTo>
                    <a:pt x="249" y="1061"/>
                  </a:lnTo>
                  <a:lnTo>
                    <a:pt x="247" y="1062"/>
                  </a:lnTo>
                  <a:lnTo>
                    <a:pt x="245" y="1063"/>
                  </a:lnTo>
                  <a:lnTo>
                    <a:pt x="243" y="1062"/>
                  </a:lnTo>
                  <a:lnTo>
                    <a:pt x="239" y="1061"/>
                  </a:lnTo>
                  <a:lnTo>
                    <a:pt x="231" y="1057"/>
                  </a:lnTo>
                  <a:lnTo>
                    <a:pt x="219" y="1050"/>
                  </a:lnTo>
                  <a:lnTo>
                    <a:pt x="206" y="1041"/>
                  </a:lnTo>
                  <a:lnTo>
                    <a:pt x="192" y="1030"/>
                  </a:lnTo>
                  <a:lnTo>
                    <a:pt x="177" y="1017"/>
                  </a:lnTo>
                  <a:lnTo>
                    <a:pt x="160" y="1003"/>
                  </a:lnTo>
                  <a:lnTo>
                    <a:pt x="145" y="987"/>
                  </a:lnTo>
                  <a:lnTo>
                    <a:pt x="130" y="972"/>
                  </a:lnTo>
                  <a:lnTo>
                    <a:pt x="118" y="958"/>
                  </a:lnTo>
                  <a:lnTo>
                    <a:pt x="108" y="945"/>
                  </a:lnTo>
                  <a:lnTo>
                    <a:pt x="99" y="933"/>
                  </a:lnTo>
                  <a:lnTo>
                    <a:pt x="94" y="923"/>
                  </a:lnTo>
                  <a:lnTo>
                    <a:pt x="93" y="920"/>
                  </a:lnTo>
                  <a:lnTo>
                    <a:pt x="92" y="917"/>
                  </a:lnTo>
                  <a:lnTo>
                    <a:pt x="92" y="913"/>
                  </a:lnTo>
                  <a:lnTo>
                    <a:pt x="92" y="911"/>
                  </a:lnTo>
                  <a:lnTo>
                    <a:pt x="93" y="910"/>
                  </a:lnTo>
                  <a:lnTo>
                    <a:pt x="95" y="910"/>
                  </a:lnTo>
                  <a:lnTo>
                    <a:pt x="98" y="910"/>
                  </a:lnTo>
                  <a:lnTo>
                    <a:pt x="102" y="911"/>
                  </a:lnTo>
                  <a:lnTo>
                    <a:pt x="110" y="916"/>
                  </a:lnTo>
                  <a:lnTo>
                    <a:pt x="121" y="922"/>
                  </a:lnTo>
                  <a:lnTo>
                    <a:pt x="135" y="931"/>
                  </a:lnTo>
                  <a:lnTo>
                    <a:pt x="149" y="943"/>
                  </a:lnTo>
                  <a:lnTo>
                    <a:pt x="164" y="956"/>
                  </a:lnTo>
                  <a:lnTo>
                    <a:pt x="180" y="971"/>
                  </a:lnTo>
                  <a:close/>
                  <a:moveTo>
                    <a:pt x="467" y="1264"/>
                  </a:moveTo>
                  <a:lnTo>
                    <a:pt x="464" y="1267"/>
                  </a:lnTo>
                  <a:lnTo>
                    <a:pt x="462" y="1267"/>
                  </a:lnTo>
                  <a:lnTo>
                    <a:pt x="460" y="1267"/>
                  </a:lnTo>
                  <a:lnTo>
                    <a:pt x="456" y="1265"/>
                  </a:lnTo>
                  <a:lnTo>
                    <a:pt x="447" y="1261"/>
                  </a:lnTo>
                  <a:lnTo>
                    <a:pt x="435" y="1253"/>
                  </a:lnTo>
                  <a:lnTo>
                    <a:pt x="421" y="1244"/>
                  </a:lnTo>
                  <a:lnTo>
                    <a:pt x="406" y="1232"/>
                  </a:lnTo>
                  <a:lnTo>
                    <a:pt x="389" y="1219"/>
                  </a:lnTo>
                  <a:lnTo>
                    <a:pt x="373" y="1204"/>
                  </a:lnTo>
                  <a:lnTo>
                    <a:pt x="356" y="1187"/>
                  </a:lnTo>
                  <a:lnTo>
                    <a:pt x="341" y="1172"/>
                  </a:lnTo>
                  <a:lnTo>
                    <a:pt x="328" y="1157"/>
                  </a:lnTo>
                  <a:lnTo>
                    <a:pt x="317" y="1144"/>
                  </a:lnTo>
                  <a:lnTo>
                    <a:pt x="308" y="1132"/>
                  </a:lnTo>
                  <a:lnTo>
                    <a:pt x="302" y="1122"/>
                  </a:lnTo>
                  <a:lnTo>
                    <a:pt x="300" y="1118"/>
                  </a:lnTo>
                  <a:lnTo>
                    <a:pt x="299" y="1114"/>
                  </a:lnTo>
                  <a:lnTo>
                    <a:pt x="299" y="1111"/>
                  </a:lnTo>
                  <a:lnTo>
                    <a:pt x="300" y="1109"/>
                  </a:lnTo>
                  <a:lnTo>
                    <a:pt x="301" y="1108"/>
                  </a:lnTo>
                  <a:lnTo>
                    <a:pt x="303" y="1108"/>
                  </a:lnTo>
                  <a:lnTo>
                    <a:pt x="307" y="1108"/>
                  </a:lnTo>
                  <a:lnTo>
                    <a:pt x="310" y="1109"/>
                  </a:lnTo>
                  <a:lnTo>
                    <a:pt x="320" y="1113"/>
                  </a:lnTo>
                  <a:lnTo>
                    <a:pt x="331" y="1120"/>
                  </a:lnTo>
                  <a:lnTo>
                    <a:pt x="345" y="1130"/>
                  </a:lnTo>
                  <a:lnTo>
                    <a:pt x="360" y="1141"/>
                  </a:lnTo>
                  <a:lnTo>
                    <a:pt x="376" y="1155"/>
                  </a:lnTo>
                  <a:lnTo>
                    <a:pt x="394" y="1171"/>
                  </a:lnTo>
                  <a:lnTo>
                    <a:pt x="410" y="1186"/>
                  </a:lnTo>
                  <a:lnTo>
                    <a:pt x="425" y="1201"/>
                  </a:lnTo>
                  <a:lnTo>
                    <a:pt x="438" y="1217"/>
                  </a:lnTo>
                  <a:lnTo>
                    <a:pt x="449" y="1230"/>
                  </a:lnTo>
                  <a:lnTo>
                    <a:pt x="458" y="1242"/>
                  </a:lnTo>
                  <a:lnTo>
                    <a:pt x="463" y="1252"/>
                  </a:lnTo>
                  <a:lnTo>
                    <a:pt x="466" y="1257"/>
                  </a:lnTo>
                  <a:lnTo>
                    <a:pt x="467" y="1260"/>
                  </a:lnTo>
                  <a:lnTo>
                    <a:pt x="467" y="1263"/>
                  </a:lnTo>
                  <a:lnTo>
                    <a:pt x="467" y="1264"/>
                  </a:lnTo>
                  <a:close/>
                  <a:moveTo>
                    <a:pt x="265" y="909"/>
                  </a:moveTo>
                  <a:lnTo>
                    <a:pt x="280" y="923"/>
                  </a:lnTo>
                  <a:lnTo>
                    <a:pt x="294" y="938"/>
                  </a:lnTo>
                  <a:lnTo>
                    <a:pt x="306" y="952"/>
                  </a:lnTo>
                  <a:lnTo>
                    <a:pt x="316" y="964"/>
                  </a:lnTo>
                  <a:lnTo>
                    <a:pt x="323" y="975"/>
                  </a:lnTo>
                  <a:lnTo>
                    <a:pt x="329" y="985"/>
                  </a:lnTo>
                  <a:lnTo>
                    <a:pt x="331" y="988"/>
                  </a:lnTo>
                  <a:lnTo>
                    <a:pt x="331" y="992"/>
                  </a:lnTo>
                  <a:lnTo>
                    <a:pt x="332" y="994"/>
                  </a:lnTo>
                  <a:lnTo>
                    <a:pt x="331" y="996"/>
                  </a:lnTo>
                  <a:lnTo>
                    <a:pt x="330" y="997"/>
                  </a:lnTo>
                  <a:lnTo>
                    <a:pt x="328" y="998"/>
                  </a:lnTo>
                  <a:lnTo>
                    <a:pt x="324" y="998"/>
                  </a:lnTo>
                  <a:lnTo>
                    <a:pt x="321" y="997"/>
                  </a:lnTo>
                  <a:lnTo>
                    <a:pt x="312" y="993"/>
                  </a:lnTo>
                  <a:lnTo>
                    <a:pt x="302" y="986"/>
                  </a:lnTo>
                  <a:lnTo>
                    <a:pt x="289" y="979"/>
                  </a:lnTo>
                  <a:lnTo>
                    <a:pt x="276" y="968"/>
                  </a:lnTo>
                  <a:lnTo>
                    <a:pt x="260" y="955"/>
                  </a:lnTo>
                  <a:lnTo>
                    <a:pt x="245" y="941"/>
                  </a:lnTo>
                  <a:lnTo>
                    <a:pt x="231" y="926"/>
                  </a:lnTo>
                  <a:lnTo>
                    <a:pt x="216" y="911"/>
                  </a:lnTo>
                  <a:lnTo>
                    <a:pt x="205" y="898"/>
                  </a:lnTo>
                  <a:lnTo>
                    <a:pt x="195" y="885"/>
                  </a:lnTo>
                  <a:lnTo>
                    <a:pt x="188" y="874"/>
                  </a:lnTo>
                  <a:lnTo>
                    <a:pt x="182" y="865"/>
                  </a:lnTo>
                  <a:lnTo>
                    <a:pt x="180" y="860"/>
                  </a:lnTo>
                  <a:lnTo>
                    <a:pt x="179" y="857"/>
                  </a:lnTo>
                  <a:lnTo>
                    <a:pt x="179" y="855"/>
                  </a:lnTo>
                  <a:lnTo>
                    <a:pt x="180" y="853"/>
                  </a:lnTo>
                  <a:lnTo>
                    <a:pt x="181" y="852"/>
                  </a:lnTo>
                  <a:lnTo>
                    <a:pt x="183" y="852"/>
                  </a:lnTo>
                  <a:lnTo>
                    <a:pt x="187" y="852"/>
                  </a:lnTo>
                  <a:lnTo>
                    <a:pt x="190" y="853"/>
                  </a:lnTo>
                  <a:lnTo>
                    <a:pt x="199" y="856"/>
                  </a:lnTo>
                  <a:lnTo>
                    <a:pt x="209" y="863"/>
                  </a:lnTo>
                  <a:lnTo>
                    <a:pt x="222" y="872"/>
                  </a:lnTo>
                  <a:lnTo>
                    <a:pt x="235" y="883"/>
                  </a:lnTo>
                  <a:lnTo>
                    <a:pt x="249" y="895"/>
                  </a:lnTo>
                  <a:lnTo>
                    <a:pt x="265" y="909"/>
                  </a:lnTo>
                  <a:close/>
                  <a:moveTo>
                    <a:pt x="470" y="1100"/>
                  </a:moveTo>
                  <a:lnTo>
                    <a:pt x="485" y="1115"/>
                  </a:lnTo>
                  <a:lnTo>
                    <a:pt x="500" y="1131"/>
                  </a:lnTo>
                  <a:lnTo>
                    <a:pt x="513" y="1145"/>
                  </a:lnTo>
                  <a:lnTo>
                    <a:pt x="523" y="1158"/>
                  </a:lnTo>
                  <a:lnTo>
                    <a:pt x="532" y="1169"/>
                  </a:lnTo>
                  <a:lnTo>
                    <a:pt x="537" y="1179"/>
                  </a:lnTo>
                  <a:lnTo>
                    <a:pt x="539" y="1184"/>
                  </a:lnTo>
                  <a:lnTo>
                    <a:pt x="541" y="1187"/>
                  </a:lnTo>
                  <a:lnTo>
                    <a:pt x="541" y="1189"/>
                  </a:lnTo>
                  <a:lnTo>
                    <a:pt x="539" y="1191"/>
                  </a:lnTo>
                  <a:lnTo>
                    <a:pt x="538" y="1193"/>
                  </a:lnTo>
                  <a:lnTo>
                    <a:pt x="536" y="1194"/>
                  </a:lnTo>
                  <a:lnTo>
                    <a:pt x="533" y="1194"/>
                  </a:lnTo>
                  <a:lnTo>
                    <a:pt x="530" y="1193"/>
                  </a:lnTo>
                  <a:lnTo>
                    <a:pt x="520" y="1188"/>
                  </a:lnTo>
                  <a:lnTo>
                    <a:pt x="509" y="1182"/>
                  </a:lnTo>
                  <a:lnTo>
                    <a:pt x="495" y="1173"/>
                  </a:lnTo>
                  <a:lnTo>
                    <a:pt x="481" y="1162"/>
                  </a:lnTo>
                  <a:lnTo>
                    <a:pt x="466" y="1148"/>
                  </a:lnTo>
                  <a:lnTo>
                    <a:pt x="449" y="1134"/>
                  </a:lnTo>
                  <a:lnTo>
                    <a:pt x="434" y="1119"/>
                  </a:lnTo>
                  <a:lnTo>
                    <a:pt x="419" y="1103"/>
                  </a:lnTo>
                  <a:lnTo>
                    <a:pt x="406" y="1089"/>
                  </a:lnTo>
                  <a:lnTo>
                    <a:pt x="396" y="1076"/>
                  </a:lnTo>
                  <a:lnTo>
                    <a:pt x="387" y="1065"/>
                  </a:lnTo>
                  <a:lnTo>
                    <a:pt x="382" y="1055"/>
                  </a:lnTo>
                  <a:lnTo>
                    <a:pt x="381" y="1050"/>
                  </a:lnTo>
                  <a:lnTo>
                    <a:pt x="380" y="1047"/>
                  </a:lnTo>
                  <a:lnTo>
                    <a:pt x="380" y="1045"/>
                  </a:lnTo>
                  <a:lnTo>
                    <a:pt x="380" y="1043"/>
                  </a:lnTo>
                  <a:lnTo>
                    <a:pt x="381" y="1041"/>
                  </a:lnTo>
                  <a:lnTo>
                    <a:pt x="384" y="1040"/>
                  </a:lnTo>
                  <a:lnTo>
                    <a:pt x="386" y="1040"/>
                  </a:lnTo>
                  <a:lnTo>
                    <a:pt x="389" y="1041"/>
                  </a:lnTo>
                  <a:lnTo>
                    <a:pt x="399" y="1046"/>
                  </a:lnTo>
                  <a:lnTo>
                    <a:pt x="410" y="1052"/>
                  </a:lnTo>
                  <a:lnTo>
                    <a:pt x="424" y="1061"/>
                  </a:lnTo>
                  <a:lnTo>
                    <a:pt x="438" y="1072"/>
                  </a:lnTo>
                  <a:lnTo>
                    <a:pt x="453" y="1086"/>
                  </a:lnTo>
                  <a:lnTo>
                    <a:pt x="470" y="1100"/>
                  </a:lnTo>
                  <a:close/>
                  <a:moveTo>
                    <a:pt x="177" y="674"/>
                  </a:moveTo>
                  <a:lnTo>
                    <a:pt x="190" y="688"/>
                  </a:lnTo>
                  <a:lnTo>
                    <a:pt x="202" y="702"/>
                  </a:lnTo>
                  <a:lnTo>
                    <a:pt x="213" y="714"/>
                  </a:lnTo>
                  <a:lnTo>
                    <a:pt x="222" y="726"/>
                  </a:lnTo>
                  <a:lnTo>
                    <a:pt x="230" y="736"/>
                  </a:lnTo>
                  <a:lnTo>
                    <a:pt x="234" y="745"/>
                  </a:lnTo>
                  <a:lnTo>
                    <a:pt x="235" y="748"/>
                  </a:lnTo>
                  <a:lnTo>
                    <a:pt x="236" y="751"/>
                  </a:lnTo>
                  <a:lnTo>
                    <a:pt x="236" y="753"/>
                  </a:lnTo>
                  <a:lnTo>
                    <a:pt x="235" y="756"/>
                  </a:lnTo>
                  <a:lnTo>
                    <a:pt x="234" y="757"/>
                  </a:lnTo>
                  <a:lnTo>
                    <a:pt x="233" y="757"/>
                  </a:lnTo>
                  <a:lnTo>
                    <a:pt x="230" y="757"/>
                  </a:lnTo>
                  <a:lnTo>
                    <a:pt x="226" y="756"/>
                  </a:lnTo>
                  <a:lnTo>
                    <a:pt x="219" y="752"/>
                  </a:lnTo>
                  <a:lnTo>
                    <a:pt x="209" y="747"/>
                  </a:lnTo>
                  <a:lnTo>
                    <a:pt x="198" y="739"/>
                  </a:lnTo>
                  <a:lnTo>
                    <a:pt x="185" y="729"/>
                  </a:lnTo>
                  <a:lnTo>
                    <a:pt x="171" y="717"/>
                  </a:lnTo>
                  <a:lnTo>
                    <a:pt x="158" y="705"/>
                  </a:lnTo>
                  <a:lnTo>
                    <a:pt x="144" y="691"/>
                  </a:lnTo>
                  <a:lnTo>
                    <a:pt x="131" y="677"/>
                  </a:lnTo>
                  <a:lnTo>
                    <a:pt x="121" y="665"/>
                  </a:lnTo>
                  <a:lnTo>
                    <a:pt x="112" y="653"/>
                  </a:lnTo>
                  <a:lnTo>
                    <a:pt x="105" y="643"/>
                  </a:lnTo>
                  <a:lnTo>
                    <a:pt x="100" y="634"/>
                  </a:lnTo>
                  <a:lnTo>
                    <a:pt x="99" y="631"/>
                  </a:lnTo>
                  <a:lnTo>
                    <a:pt x="98" y="628"/>
                  </a:lnTo>
                  <a:lnTo>
                    <a:pt x="98" y="625"/>
                  </a:lnTo>
                  <a:lnTo>
                    <a:pt x="98" y="623"/>
                  </a:lnTo>
                  <a:lnTo>
                    <a:pt x="99" y="622"/>
                  </a:lnTo>
                  <a:lnTo>
                    <a:pt x="102" y="622"/>
                  </a:lnTo>
                  <a:lnTo>
                    <a:pt x="105" y="622"/>
                  </a:lnTo>
                  <a:lnTo>
                    <a:pt x="107" y="622"/>
                  </a:lnTo>
                  <a:lnTo>
                    <a:pt x="116" y="627"/>
                  </a:lnTo>
                  <a:lnTo>
                    <a:pt x="126" y="632"/>
                  </a:lnTo>
                  <a:lnTo>
                    <a:pt x="137" y="640"/>
                  </a:lnTo>
                  <a:lnTo>
                    <a:pt x="149" y="650"/>
                  </a:lnTo>
                  <a:lnTo>
                    <a:pt x="162" y="662"/>
                  </a:lnTo>
                  <a:lnTo>
                    <a:pt x="177" y="674"/>
                  </a:lnTo>
                  <a:close/>
                  <a:moveTo>
                    <a:pt x="425" y="934"/>
                  </a:moveTo>
                  <a:lnTo>
                    <a:pt x="423" y="937"/>
                  </a:lnTo>
                  <a:lnTo>
                    <a:pt x="421" y="937"/>
                  </a:lnTo>
                  <a:lnTo>
                    <a:pt x="418" y="937"/>
                  </a:lnTo>
                  <a:lnTo>
                    <a:pt x="415" y="936"/>
                  </a:lnTo>
                  <a:lnTo>
                    <a:pt x="406" y="932"/>
                  </a:lnTo>
                  <a:lnTo>
                    <a:pt x="396" y="927"/>
                  </a:lnTo>
                  <a:lnTo>
                    <a:pt x="384" y="918"/>
                  </a:lnTo>
                  <a:lnTo>
                    <a:pt x="371" y="908"/>
                  </a:lnTo>
                  <a:lnTo>
                    <a:pt x="357" y="896"/>
                  </a:lnTo>
                  <a:lnTo>
                    <a:pt x="342" y="883"/>
                  </a:lnTo>
                  <a:lnTo>
                    <a:pt x="328" y="868"/>
                  </a:lnTo>
                  <a:lnTo>
                    <a:pt x="314" y="855"/>
                  </a:lnTo>
                  <a:lnTo>
                    <a:pt x="303" y="842"/>
                  </a:lnTo>
                  <a:lnTo>
                    <a:pt x="294" y="830"/>
                  </a:lnTo>
                  <a:lnTo>
                    <a:pt x="287" y="819"/>
                  </a:lnTo>
                  <a:lnTo>
                    <a:pt x="281" y="810"/>
                  </a:lnTo>
                  <a:lnTo>
                    <a:pt x="280" y="805"/>
                  </a:lnTo>
                  <a:lnTo>
                    <a:pt x="279" y="802"/>
                  </a:lnTo>
                  <a:lnTo>
                    <a:pt x="279" y="800"/>
                  </a:lnTo>
                  <a:lnTo>
                    <a:pt x="279" y="798"/>
                  </a:lnTo>
                  <a:lnTo>
                    <a:pt x="281" y="796"/>
                  </a:lnTo>
                  <a:lnTo>
                    <a:pt x="284" y="795"/>
                  </a:lnTo>
                  <a:lnTo>
                    <a:pt x="286" y="796"/>
                  </a:lnTo>
                  <a:lnTo>
                    <a:pt x="289" y="796"/>
                  </a:lnTo>
                  <a:lnTo>
                    <a:pt x="298" y="801"/>
                  </a:lnTo>
                  <a:lnTo>
                    <a:pt x="308" y="806"/>
                  </a:lnTo>
                  <a:lnTo>
                    <a:pt x="320" y="815"/>
                  </a:lnTo>
                  <a:lnTo>
                    <a:pt x="333" y="825"/>
                  </a:lnTo>
                  <a:lnTo>
                    <a:pt x="348" y="837"/>
                  </a:lnTo>
                  <a:lnTo>
                    <a:pt x="362" y="851"/>
                  </a:lnTo>
                  <a:lnTo>
                    <a:pt x="376" y="865"/>
                  </a:lnTo>
                  <a:lnTo>
                    <a:pt x="389" y="879"/>
                  </a:lnTo>
                  <a:lnTo>
                    <a:pt x="401" y="891"/>
                  </a:lnTo>
                  <a:lnTo>
                    <a:pt x="410" y="904"/>
                  </a:lnTo>
                  <a:lnTo>
                    <a:pt x="417" y="915"/>
                  </a:lnTo>
                  <a:lnTo>
                    <a:pt x="423" y="923"/>
                  </a:lnTo>
                  <a:lnTo>
                    <a:pt x="424" y="928"/>
                  </a:lnTo>
                  <a:lnTo>
                    <a:pt x="425" y="930"/>
                  </a:lnTo>
                  <a:lnTo>
                    <a:pt x="425" y="933"/>
                  </a:lnTo>
                  <a:lnTo>
                    <a:pt x="425" y="934"/>
                  </a:lnTo>
                  <a:close/>
                  <a:moveTo>
                    <a:pt x="558" y="1034"/>
                  </a:moveTo>
                  <a:lnTo>
                    <a:pt x="574" y="1049"/>
                  </a:lnTo>
                  <a:lnTo>
                    <a:pt x="587" y="1063"/>
                  </a:lnTo>
                  <a:lnTo>
                    <a:pt x="599" y="1077"/>
                  </a:lnTo>
                  <a:lnTo>
                    <a:pt x="610" y="1090"/>
                  </a:lnTo>
                  <a:lnTo>
                    <a:pt x="618" y="1101"/>
                  </a:lnTo>
                  <a:lnTo>
                    <a:pt x="622" y="1110"/>
                  </a:lnTo>
                  <a:lnTo>
                    <a:pt x="624" y="1114"/>
                  </a:lnTo>
                  <a:lnTo>
                    <a:pt x="626" y="1118"/>
                  </a:lnTo>
                  <a:lnTo>
                    <a:pt x="626" y="1120"/>
                  </a:lnTo>
                  <a:lnTo>
                    <a:pt x="624" y="1122"/>
                  </a:lnTo>
                  <a:lnTo>
                    <a:pt x="623" y="1124"/>
                  </a:lnTo>
                  <a:lnTo>
                    <a:pt x="621" y="1124"/>
                  </a:lnTo>
                  <a:lnTo>
                    <a:pt x="618" y="1124"/>
                  </a:lnTo>
                  <a:lnTo>
                    <a:pt x="614" y="1123"/>
                  </a:lnTo>
                  <a:lnTo>
                    <a:pt x="606" y="1120"/>
                  </a:lnTo>
                  <a:lnTo>
                    <a:pt x="595" y="1113"/>
                  </a:lnTo>
                  <a:lnTo>
                    <a:pt x="582" y="1104"/>
                  </a:lnTo>
                  <a:lnTo>
                    <a:pt x="568" y="1094"/>
                  </a:lnTo>
                  <a:lnTo>
                    <a:pt x="554" y="1081"/>
                  </a:lnTo>
                  <a:lnTo>
                    <a:pt x="537" y="1067"/>
                  </a:lnTo>
                  <a:lnTo>
                    <a:pt x="522" y="1052"/>
                  </a:lnTo>
                  <a:lnTo>
                    <a:pt x="509" y="1038"/>
                  </a:lnTo>
                  <a:lnTo>
                    <a:pt x="496" y="1025"/>
                  </a:lnTo>
                  <a:lnTo>
                    <a:pt x="487" y="1012"/>
                  </a:lnTo>
                  <a:lnTo>
                    <a:pt x="478" y="1001"/>
                  </a:lnTo>
                  <a:lnTo>
                    <a:pt x="473" y="991"/>
                  </a:lnTo>
                  <a:lnTo>
                    <a:pt x="471" y="987"/>
                  </a:lnTo>
                  <a:lnTo>
                    <a:pt x="470" y="984"/>
                  </a:lnTo>
                  <a:lnTo>
                    <a:pt x="470" y="981"/>
                  </a:lnTo>
                  <a:lnTo>
                    <a:pt x="471" y="979"/>
                  </a:lnTo>
                  <a:lnTo>
                    <a:pt x="472" y="977"/>
                  </a:lnTo>
                  <a:lnTo>
                    <a:pt x="474" y="977"/>
                  </a:lnTo>
                  <a:lnTo>
                    <a:pt x="478" y="977"/>
                  </a:lnTo>
                  <a:lnTo>
                    <a:pt x="481" y="979"/>
                  </a:lnTo>
                  <a:lnTo>
                    <a:pt x="490" y="982"/>
                  </a:lnTo>
                  <a:lnTo>
                    <a:pt x="501" y="988"/>
                  </a:lnTo>
                  <a:lnTo>
                    <a:pt x="513" y="997"/>
                  </a:lnTo>
                  <a:lnTo>
                    <a:pt x="527" y="1007"/>
                  </a:lnTo>
                  <a:lnTo>
                    <a:pt x="543" y="1020"/>
                  </a:lnTo>
                  <a:lnTo>
                    <a:pt x="558" y="1034"/>
                  </a:lnTo>
                  <a:close/>
                  <a:moveTo>
                    <a:pt x="106" y="493"/>
                  </a:moveTo>
                  <a:lnTo>
                    <a:pt x="93" y="481"/>
                  </a:lnTo>
                  <a:lnTo>
                    <a:pt x="82" y="469"/>
                  </a:lnTo>
                  <a:lnTo>
                    <a:pt x="72" y="457"/>
                  </a:lnTo>
                  <a:lnTo>
                    <a:pt x="64" y="447"/>
                  </a:lnTo>
                  <a:lnTo>
                    <a:pt x="57" y="437"/>
                  </a:lnTo>
                  <a:lnTo>
                    <a:pt x="53" y="428"/>
                  </a:lnTo>
                  <a:lnTo>
                    <a:pt x="52" y="425"/>
                  </a:lnTo>
                  <a:lnTo>
                    <a:pt x="52" y="422"/>
                  </a:lnTo>
                  <a:lnTo>
                    <a:pt x="52" y="420"/>
                  </a:lnTo>
                  <a:lnTo>
                    <a:pt x="52" y="418"/>
                  </a:lnTo>
                  <a:lnTo>
                    <a:pt x="53" y="417"/>
                  </a:lnTo>
                  <a:lnTo>
                    <a:pt x="55" y="416"/>
                  </a:lnTo>
                  <a:lnTo>
                    <a:pt x="57" y="417"/>
                  </a:lnTo>
                  <a:lnTo>
                    <a:pt x="61" y="417"/>
                  </a:lnTo>
                  <a:lnTo>
                    <a:pt x="67" y="420"/>
                  </a:lnTo>
                  <a:lnTo>
                    <a:pt x="77" y="426"/>
                  </a:lnTo>
                  <a:lnTo>
                    <a:pt x="87" y="433"/>
                  </a:lnTo>
                  <a:lnTo>
                    <a:pt x="98" y="442"/>
                  </a:lnTo>
                  <a:lnTo>
                    <a:pt x="110" y="452"/>
                  </a:lnTo>
                  <a:lnTo>
                    <a:pt x="124" y="464"/>
                  </a:lnTo>
                  <a:lnTo>
                    <a:pt x="136" y="477"/>
                  </a:lnTo>
                  <a:lnTo>
                    <a:pt x="147" y="489"/>
                  </a:lnTo>
                  <a:lnTo>
                    <a:pt x="157" y="501"/>
                  </a:lnTo>
                  <a:lnTo>
                    <a:pt x="164" y="512"/>
                  </a:lnTo>
                  <a:lnTo>
                    <a:pt x="171" y="521"/>
                  </a:lnTo>
                  <a:lnTo>
                    <a:pt x="175" y="529"/>
                  </a:lnTo>
                  <a:lnTo>
                    <a:pt x="178" y="535"/>
                  </a:lnTo>
                  <a:lnTo>
                    <a:pt x="177" y="539"/>
                  </a:lnTo>
                  <a:lnTo>
                    <a:pt x="175" y="541"/>
                  </a:lnTo>
                  <a:lnTo>
                    <a:pt x="173" y="541"/>
                  </a:lnTo>
                  <a:lnTo>
                    <a:pt x="171" y="541"/>
                  </a:lnTo>
                  <a:lnTo>
                    <a:pt x="168" y="541"/>
                  </a:lnTo>
                  <a:lnTo>
                    <a:pt x="161" y="537"/>
                  </a:lnTo>
                  <a:lnTo>
                    <a:pt x="152" y="532"/>
                  </a:lnTo>
                  <a:lnTo>
                    <a:pt x="141" y="525"/>
                  </a:lnTo>
                  <a:lnTo>
                    <a:pt x="130" y="516"/>
                  </a:lnTo>
                  <a:lnTo>
                    <a:pt x="118" y="505"/>
                  </a:lnTo>
                  <a:lnTo>
                    <a:pt x="106" y="493"/>
                  </a:lnTo>
                  <a:close/>
                  <a:moveTo>
                    <a:pt x="291" y="627"/>
                  </a:moveTo>
                  <a:lnTo>
                    <a:pt x="305" y="640"/>
                  </a:lnTo>
                  <a:lnTo>
                    <a:pt x="317" y="652"/>
                  </a:lnTo>
                  <a:lnTo>
                    <a:pt x="327" y="664"/>
                  </a:lnTo>
                  <a:lnTo>
                    <a:pt x="335" y="675"/>
                  </a:lnTo>
                  <a:lnTo>
                    <a:pt x="342" y="685"/>
                  </a:lnTo>
                  <a:lnTo>
                    <a:pt x="346" y="694"/>
                  </a:lnTo>
                  <a:lnTo>
                    <a:pt x="349" y="700"/>
                  </a:lnTo>
                  <a:lnTo>
                    <a:pt x="348" y="705"/>
                  </a:lnTo>
                  <a:lnTo>
                    <a:pt x="346" y="706"/>
                  </a:lnTo>
                  <a:lnTo>
                    <a:pt x="344" y="706"/>
                  </a:lnTo>
                  <a:lnTo>
                    <a:pt x="342" y="706"/>
                  </a:lnTo>
                  <a:lnTo>
                    <a:pt x="339" y="705"/>
                  </a:lnTo>
                  <a:lnTo>
                    <a:pt x="331" y="702"/>
                  </a:lnTo>
                  <a:lnTo>
                    <a:pt x="322" y="697"/>
                  </a:lnTo>
                  <a:lnTo>
                    <a:pt x="311" y="689"/>
                  </a:lnTo>
                  <a:lnTo>
                    <a:pt x="299" y="680"/>
                  </a:lnTo>
                  <a:lnTo>
                    <a:pt x="286" y="670"/>
                  </a:lnTo>
                  <a:lnTo>
                    <a:pt x="273" y="656"/>
                  </a:lnTo>
                  <a:lnTo>
                    <a:pt x="260" y="644"/>
                  </a:lnTo>
                  <a:lnTo>
                    <a:pt x="248" y="631"/>
                  </a:lnTo>
                  <a:lnTo>
                    <a:pt x="238" y="619"/>
                  </a:lnTo>
                  <a:lnTo>
                    <a:pt x="230" y="608"/>
                  </a:lnTo>
                  <a:lnTo>
                    <a:pt x="223" y="598"/>
                  </a:lnTo>
                  <a:lnTo>
                    <a:pt x="219" y="589"/>
                  </a:lnTo>
                  <a:lnTo>
                    <a:pt x="217" y="586"/>
                  </a:lnTo>
                  <a:lnTo>
                    <a:pt x="216" y="584"/>
                  </a:lnTo>
                  <a:lnTo>
                    <a:pt x="216" y="580"/>
                  </a:lnTo>
                  <a:lnTo>
                    <a:pt x="217" y="579"/>
                  </a:lnTo>
                  <a:lnTo>
                    <a:pt x="219" y="577"/>
                  </a:lnTo>
                  <a:lnTo>
                    <a:pt x="221" y="577"/>
                  </a:lnTo>
                  <a:lnTo>
                    <a:pt x="223" y="577"/>
                  </a:lnTo>
                  <a:lnTo>
                    <a:pt x="226" y="578"/>
                  </a:lnTo>
                  <a:lnTo>
                    <a:pt x="234" y="581"/>
                  </a:lnTo>
                  <a:lnTo>
                    <a:pt x="243" y="587"/>
                  </a:lnTo>
                  <a:lnTo>
                    <a:pt x="254" y="593"/>
                  </a:lnTo>
                  <a:lnTo>
                    <a:pt x="266" y="603"/>
                  </a:lnTo>
                  <a:lnTo>
                    <a:pt x="278" y="614"/>
                  </a:lnTo>
                  <a:lnTo>
                    <a:pt x="291" y="627"/>
                  </a:lnTo>
                  <a:close/>
                  <a:moveTo>
                    <a:pt x="470" y="795"/>
                  </a:moveTo>
                  <a:lnTo>
                    <a:pt x="483" y="809"/>
                  </a:lnTo>
                  <a:lnTo>
                    <a:pt x="496" y="822"/>
                  </a:lnTo>
                  <a:lnTo>
                    <a:pt x="507" y="835"/>
                  </a:lnTo>
                  <a:lnTo>
                    <a:pt x="516" y="846"/>
                  </a:lnTo>
                  <a:lnTo>
                    <a:pt x="523" y="857"/>
                  </a:lnTo>
                  <a:lnTo>
                    <a:pt x="528" y="866"/>
                  </a:lnTo>
                  <a:lnTo>
                    <a:pt x="530" y="869"/>
                  </a:lnTo>
                  <a:lnTo>
                    <a:pt x="531" y="873"/>
                  </a:lnTo>
                  <a:lnTo>
                    <a:pt x="531" y="875"/>
                  </a:lnTo>
                  <a:lnTo>
                    <a:pt x="530" y="877"/>
                  </a:lnTo>
                  <a:lnTo>
                    <a:pt x="528" y="878"/>
                  </a:lnTo>
                  <a:lnTo>
                    <a:pt x="526" y="878"/>
                  </a:lnTo>
                  <a:lnTo>
                    <a:pt x="524" y="878"/>
                  </a:lnTo>
                  <a:lnTo>
                    <a:pt x="521" y="878"/>
                  </a:lnTo>
                  <a:lnTo>
                    <a:pt x="512" y="875"/>
                  </a:lnTo>
                  <a:lnTo>
                    <a:pt x="502" y="868"/>
                  </a:lnTo>
                  <a:lnTo>
                    <a:pt x="491" y="860"/>
                  </a:lnTo>
                  <a:lnTo>
                    <a:pt x="478" y="852"/>
                  </a:lnTo>
                  <a:lnTo>
                    <a:pt x="464" y="840"/>
                  </a:lnTo>
                  <a:lnTo>
                    <a:pt x="450" y="826"/>
                  </a:lnTo>
                  <a:lnTo>
                    <a:pt x="436" y="813"/>
                  </a:lnTo>
                  <a:lnTo>
                    <a:pt x="424" y="800"/>
                  </a:lnTo>
                  <a:lnTo>
                    <a:pt x="413" y="788"/>
                  </a:lnTo>
                  <a:lnTo>
                    <a:pt x="404" y="776"/>
                  </a:lnTo>
                  <a:lnTo>
                    <a:pt x="397" y="766"/>
                  </a:lnTo>
                  <a:lnTo>
                    <a:pt x="392" y="757"/>
                  </a:lnTo>
                  <a:lnTo>
                    <a:pt x="391" y="752"/>
                  </a:lnTo>
                  <a:lnTo>
                    <a:pt x="389" y="749"/>
                  </a:lnTo>
                  <a:lnTo>
                    <a:pt x="389" y="747"/>
                  </a:lnTo>
                  <a:lnTo>
                    <a:pt x="391" y="745"/>
                  </a:lnTo>
                  <a:lnTo>
                    <a:pt x="392" y="744"/>
                  </a:lnTo>
                  <a:lnTo>
                    <a:pt x="394" y="744"/>
                  </a:lnTo>
                  <a:lnTo>
                    <a:pt x="396" y="744"/>
                  </a:lnTo>
                  <a:lnTo>
                    <a:pt x="399" y="744"/>
                  </a:lnTo>
                  <a:lnTo>
                    <a:pt x="408" y="748"/>
                  </a:lnTo>
                  <a:lnTo>
                    <a:pt x="418" y="753"/>
                  </a:lnTo>
                  <a:lnTo>
                    <a:pt x="429" y="761"/>
                  </a:lnTo>
                  <a:lnTo>
                    <a:pt x="441" y="771"/>
                  </a:lnTo>
                  <a:lnTo>
                    <a:pt x="456" y="782"/>
                  </a:lnTo>
                  <a:lnTo>
                    <a:pt x="470" y="795"/>
                  </a:lnTo>
                  <a:close/>
                  <a:moveTo>
                    <a:pt x="151" y="346"/>
                  </a:moveTo>
                  <a:lnTo>
                    <a:pt x="150" y="347"/>
                  </a:lnTo>
                  <a:lnTo>
                    <a:pt x="149" y="349"/>
                  </a:lnTo>
                  <a:lnTo>
                    <a:pt x="146" y="349"/>
                  </a:lnTo>
                  <a:lnTo>
                    <a:pt x="144" y="347"/>
                  </a:lnTo>
                  <a:lnTo>
                    <a:pt x="137" y="345"/>
                  </a:lnTo>
                  <a:lnTo>
                    <a:pt x="129" y="340"/>
                  </a:lnTo>
                  <a:lnTo>
                    <a:pt x="119" y="333"/>
                  </a:lnTo>
                  <a:lnTo>
                    <a:pt x="109" y="325"/>
                  </a:lnTo>
                  <a:lnTo>
                    <a:pt x="98" y="315"/>
                  </a:lnTo>
                  <a:lnTo>
                    <a:pt x="86" y="304"/>
                  </a:lnTo>
                  <a:lnTo>
                    <a:pt x="75" y="293"/>
                  </a:lnTo>
                  <a:lnTo>
                    <a:pt x="65" y="282"/>
                  </a:lnTo>
                  <a:lnTo>
                    <a:pt x="56" y="271"/>
                  </a:lnTo>
                  <a:lnTo>
                    <a:pt x="49" y="261"/>
                  </a:lnTo>
                  <a:lnTo>
                    <a:pt x="43" y="253"/>
                  </a:lnTo>
                  <a:lnTo>
                    <a:pt x="40" y="245"/>
                  </a:lnTo>
                  <a:lnTo>
                    <a:pt x="38" y="239"/>
                  </a:lnTo>
                  <a:lnTo>
                    <a:pt x="39" y="235"/>
                  </a:lnTo>
                  <a:lnTo>
                    <a:pt x="40" y="234"/>
                  </a:lnTo>
                  <a:lnTo>
                    <a:pt x="41" y="234"/>
                  </a:lnTo>
                  <a:lnTo>
                    <a:pt x="43" y="234"/>
                  </a:lnTo>
                  <a:lnTo>
                    <a:pt x="46" y="234"/>
                  </a:lnTo>
                  <a:lnTo>
                    <a:pt x="53" y="237"/>
                  </a:lnTo>
                  <a:lnTo>
                    <a:pt x="61" y="242"/>
                  </a:lnTo>
                  <a:lnTo>
                    <a:pt x="71" y="248"/>
                  </a:lnTo>
                  <a:lnTo>
                    <a:pt x="81" y="257"/>
                  </a:lnTo>
                  <a:lnTo>
                    <a:pt x="92" y="266"/>
                  </a:lnTo>
                  <a:lnTo>
                    <a:pt x="104" y="277"/>
                  </a:lnTo>
                  <a:lnTo>
                    <a:pt x="115" y="289"/>
                  </a:lnTo>
                  <a:lnTo>
                    <a:pt x="125" y="300"/>
                  </a:lnTo>
                  <a:lnTo>
                    <a:pt x="134" y="311"/>
                  </a:lnTo>
                  <a:lnTo>
                    <a:pt x="140" y="321"/>
                  </a:lnTo>
                  <a:lnTo>
                    <a:pt x="147" y="330"/>
                  </a:lnTo>
                  <a:lnTo>
                    <a:pt x="150" y="336"/>
                  </a:lnTo>
                  <a:lnTo>
                    <a:pt x="152" y="343"/>
                  </a:lnTo>
                  <a:lnTo>
                    <a:pt x="151" y="346"/>
                  </a:lnTo>
                  <a:close/>
                  <a:moveTo>
                    <a:pt x="256" y="426"/>
                  </a:moveTo>
                  <a:lnTo>
                    <a:pt x="268" y="438"/>
                  </a:lnTo>
                  <a:lnTo>
                    <a:pt x="278" y="449"/>
                  </a:lnTo>
                  <a:lnTo>
                    <a:pt x="288" y="460"/>
                  </a:lnTo>
                  <a:lnTo>
                    <a:pt x="296" y="471"/>
                  </a:lnTo>
                  <a:lnTo>
                    <a:pt x="301" y="480"/>
                  </a:lnTo>
                  <a:lnTo>
                    <a:pt x="306" y="488"/>
                  </a:lnTo>
                  <a:lnTo>
                    <a:pt x="308" y="494"/>
                  </a:lnTo>
                  <a:lnTo>
                    <a:pt x="307" y="497"/>
                  </a:lnTo>
                  <a:lnTo>
                    <a:pt x="306" y="499"/>
                  </a:lnTo>
                  <a:lnTo>
                    <a:pt x="303" y="500"/>
                  </a:lnTo>
                  <a:lnTo>
                    <a:pt x="301" y="500"/>
                  </a:lnTo>
                  <a:lnTo>
                    <a:pt x="299" y="499"/>
                  </a:lnTo>
                  <a:lnTo>
                    <a:pt x="291" y="496"/>
                  </a:lnTo>
                  <a:lnTo>
                    <a:pt x="282" y="491"/>
                  </a:lnTo>
                  <a:lnTo>
                    <a:pt x="273" y="484"/>
                  </a:lnTo>
                  <a:lnTo>
                    <a:pt x="262" y="475"/>
                  </a:lnTo>
                  <a:lnTo>
                    <a:pt x="250" y="465"/>
                  </a:lnTo>
                  <a:lnTo>
                    <a:pt x="238" y="454"/>
                  </a:lnTo>
                  <a:lnTo>
                    <a:pt x="226" y="442"/>
                  </a:lnTo>
                  <a:lnTo>
                    <a:pt x="215" y="430"/>
                  </a:lnTo>
                  <a:lnTo>
                    <a:pt x="206" y="419"/>
                  </a:lnTo>
                  <a:lnTo>
                    <a:pt x="199" y="409"/>
                  </a:lnTo>
                  <a:lnTo>
                    <a:pt x="193" y="400"/>
                  </a:lnTo>
                  <a:lnTo>
                    <a:pt x="189" y="393"/>
                  </a:lnTo>
                  <a:lnTo>
                    <a:pt x="188" y="389"/>
                  </a:lnTo>
                  <a:lnTo>
                    <a:pt x="187" y="386"/>
                  </a:lnTo>
                  <a:lnTo>
                    <a:pt x="187" y="384"/>
                  </a:lnTo>
                  <a:lnTo>
                    <a:pt x="188" y="382"/>
                  </a:lnTo>
                  <a:lnTo>
                    <a:pt x="189" y="381"/>
                  </a:lnTo>
                  <a:lnTo>
                    <a:pt x="191" y="381"/>
                  </a:lnTo>
                  <a:lnTo>
                    <a:pt x="193" y="381"/>
                  </a:lnTo>
                  <a:lnTo>
                    <a:pt x="195" y="381"/>
                  </a:lnTo>
                  <a:lnTo>
                    <a:pt x="203" y="384"/>
                  </a:lnTo>
                  <a:lnTo>
                    <a:pt x="211" y="389"/>
                  </a:lnTo>
                  <a:lnTo>
                    <a:pt x="221" y="396"/>
                  </a:lnTo>
                  <a:lnTo>
                    <a:pt x="232" y="404"/>
                  </a:lnTo>
                  <a:lnTo>
                    <a:pt x="244" y="415"/>
                  </a:lnTo>
                  <a:lnTo>
                    <a:pt x="256" y="426"/>
                  </a:lnTo>
                  <a:close/>
                  <a:moveTo>
                    <a:pt x="399" y="611"/>
                  </a:moveTo>
                  <a:lnTo>
                    <a:pt x="386" y="598"/>
                  </a:lnTo>
                  <a:lnTo>
                    <a:pt x="375" y="586"/>
                  </a:lnTo>
                  <a:lnTo>
                    <a:pt x="365" y="575"/>
                  </a:lnTo>
                  <a:lnTo>
                    <a:pt x="357" y="564"/>
                  </a:lnTo>
                  <a:lnTo>
                    <a:pt x="351" y="554"/>
                  </a:lnTo>
                  <a:lnTo>
                    <a:pt x="346" y="545"/>
                  </a:lnTo>
                  <a:lnTo>
                    <a:pt x="345" y="542"/>
                  </a:lnTo>
                  <a:lnTo>
                    <a:pt x="344" y="539"/>
                  </a:lnTo>
                  <a:lnTo>
                    <a:pt x="344" y="536"/>
                  </a:lnTo>
                  <a:lnTo>
                    <a:pt x="345" y="535"/>
                  </a:lnTo>
                  <a:lnTo>
                    <a:pt x="346" y="534"/>
                  </a:lnTo>
                  <a:lnTo>
                    <a:pt x="349" y="533"/>
                  </a:lnTo>
                  <a:lnTo>
                    <a:pt x="351" y="533"/>
                  </a:lnTo>
                  <a:lnTo>
                    <a:pt x="354" y="534"/>
                  </a:lnTo>
                  <a:lnTo>
                    <a:pt x="361" y="537"/>
                  </a:lnTo>
                  <a:lnTo>
                    <a:pt x="371" y="542"/>
                  </a:lnTo>
                  <a:lnTo>
                    <a:pt x="381" y="549"/>
                  </a:lnTo>
                  <a:lnTo>
                    <a:pt x="393" y="558"/>
                  </a:lnTo>
                  <a:lnTo>
                    <a:pt x="405" y="569"/>
                  </a:lnTo>
                  <a:lnTo>
                    <a:pt x="418" y="580"/>
                  </a:lnTo>
                  <a:lnTo>
                    <a:pt x="430" y="593"/>
                  </a:lnTo>
                  <a:lnTo>
                    <a:pt x="441" y="606"/>
                  </a:lnTo>
                  <a:lnTo>
                    <a:pt x="451" y="617"/>
                  </a:lnTo>
                  <a:lnTo>
                    <a:pt x="460" y="628"/>
                  </a:lnTo>
                  <a:lnTo>
                    <a:pt x="466" y="638"/>
                  </a:lnTo>
                  <a:lnTo>
                    <a:pt x="470" y="645"/>
                  </a:lnTo>
                  <a:lnTo>
                    <a:pt x="471" y="649"/>
                  </a:lnTo>
                  <a:lnTo>
                    <a:pt x="472" y="652"/>
                  </a:lnTo>
                  <a:lnTo>
                    <a:pt x="472" y="654"/>
                  </a:lnTo>
                  <a:lnTo>
                    <a:pt x="472" y="656"/>
                  </a:lnTo>
                  <a:lnTo>
                    <a:pt x="470" y="657"/>
                  </a:lnTo>
                  <a:lnTo>
                    <a:pt x="469" y="657"/>
                  </a:lnTo>
                  <a:lnTo>
                    <a:pt x="466" y="657"/>
                  </a:lnTo>
                  <a:lnTo>
                    <a:pt x="463" y="657"/>
                  </a:lnTo>
                  <a:lnTo>
                    <a:pt x="456" y="654"/>
                  </a:lnTo>
                  <a:lnTo>
                    <a:pt x="447" y="649"/>
                  </a:lnTo>
                  <a:lnTo>
                    <a:pt x="436" y="642"/>
                  </a:lnTo>
                  <a:lnTo>
                    <a:pt x="425" y="633"/>
                  </a:lnTo>
                  <a:lnTo>
                    <a:pt x="412" y="622"/>
                  </a:lnTo>
                  <a:lnTo>
                    <a:pt x="399" y="611"/>
                  </a:lnTo>
                  <a:close/>
                  <a:moveTo>
                    <a:pt x="589" y="742"/>
                  </a:moveTo>
                  <a:lnTo>
                    <a:pt x="602" y="756"/>
                  </a:lnTo>
                  <a:lnTo>
                    <a:pt x="614" y="768"/>
                  </a:lnTo>
                  <a:lnTo>
                    <a:pt x="624" y="780"/>
                  </a:lnTo>
                  <a:lnTo>
                    <a:pt x="633" y="791"/>
                  </a:lnTo>
                  <a:lnTo>
                    <a:pt x="640" y="801"/>
                  </a:lnTo>
                  <a:lnTo>
                    <a:pt x="644" y="810"/>
                  </a:lnTo>
                  <a:lnTo>
                    <a:pt x="645" y="813"/>
                  </a:lnTo>
                  <a:lnTo>
                    <a:pt x="646" y="816"/>
                  </a:lnTo>
                  <a:lnTo>
                    <a:pt x="646" y="819"/>
                  </a:lnTo>
                  <a:lnTo>
                    <a:pt x="646" y="821"/>
                  </a:lnTo>
                  <a:lnTo>
                    <a:pt x="644" y="822"/>
                  </a:lnTo>
                  <a:lnTo>
                    <a:pt x="642" y="823"/>
                  </a:lnTo>
                  <a:lnTo>
                    <a:pt x="640" y="823"/>
                  </a:lnTo>
                  <a:lnTo>
                    <a:pt x="637" y="822"/>
                  </a:lnTo>
                  <a:lnTo>
                    <a:pt x="629" y="819"/>
                  </a:lnTo>
                  <a:lnTo>
                    <a:pt x="619" y="814"/>
                  </a:lnTo>
                  <a:lnTo>
                    <a:pt x="608" y="806"/>
                  </a:lnTo>
                  <a:lnTo>
                    <a:pt x="596" y="798"/>
                  </a:lnTo>
                  <a:lnTo>
                    <a:pt x="582" y="787"/>
                  </a:lnTo>
                  <a:lnTo>
                    <a:pt x="569" y="774"/>
                  </a:lnTo>
                  <a:lnTo>
                    <a:pt x="556" y="761"/>
                  </a:lnTo>
                  <a:lnTo>
                    <a:pt x="544" y="748"/>
                  </a:lnTo>
                  <a:lnTo>
                    <a:pt x="534" y="736"/>
                  </a:lnTo>
                  <a:lnTo>
                    <a:pt x="525" y="725"/>
                  </a:lnTo>
                  <a:lnTo>
                    <a:pt x="519" y="715"/>
                  </a:lnTo>
                  <a:lnTo>
                    <a:pt x="514" y="706"/>
                  </a:lnTo>
                  <a:lnTo>
                    <a:pt x="513" y="703"/>
                  </a:lnTo>
                  <a:lnTo>
                    <a:pt x="512" y="699"/>
                  </a:lnTo>
                  <a:lnTo>
                    <a:pt x="512" y="697"/>
                  </a:lnTo>
                  <a:lnTo>
                    <a:pt x="513" y="695"/>
                  </a:lnTo>
                  <a:lnTo>
                    <a:pt x="514" y="694"/>
                  </a:lnTo>
                  <a:lnTo>
                    <a:pt x="516" y="693"/>
                  </a:lnTo>
                  <a:lnTo>
                    <a:pt x="519" y="693"/>
                  </a:lnTo>
                  <a:lnTo>
                    <a:pt x="522" y="694"/>
                  </a:lnTo>
                  <a:lnTo>
                    <a:pt x="530" y="697"/>
                  </a:lnTo>
                  <a:lnTo>
                    <a:pt x="539" y="703"/>
                  </a:lnTo>
                  <a:lnTo>
                    <a:pt x="551" y="709"/>
                  </a:lnTo>
                  <a:lnTo>
                    <a:pt x="563" y="719"/>
                  </a:lnTo>
                  <a:lnTo>
                    <a:pt x="576" y="730"/>
                  </a:lnTo>
                  <a:lnTo>
                    <a:pt x="589" y="742"/>
                  </a:lnTo>
                  <a:close/>
                  <a:moveTo>
                    <a:pt x="97" y="136"/>
                  </a:moveTo>
                  <a:lnTo>
                    <a:pt x="87" y="126"/>
                  </a:lnTo>
                  <a:lnTo>
                    <a:pt x="78" y="116"/>
                  </a:lnTo>
                  <a:lnTo>
                    <a:pt x="70" y="106"/>
                  </a:lnTo>
                  <a:lnTo>
                    <a:pt x="63" y="96"/>
                  </a:lnTo>
                  <a:lnTo>
                    <a:pt x="59" y="88"/>
                  </a:lnTo>
                  <a:lnTo>
                    <a:pt x="55" y="82"/>
                  </a:lnTo>
                  <a:lnTo>
                    <a:pt x="53" y="76"/>
                  </a:lnTo>
                  <a:lnTo>
                    <a:pt x="54" y="72"/>
                  </a:lnTo>
                  <a:lnTo>
                    <a:pt x="55" y="70"/>
                  </a:lnTo>
                  <a:lnTo>
                    <a:pt x="56" y="70"/>
                  </a:lnTo>
                  <a:lnTo>
                    <a:pt x="59" y="70"/>
                  </a:lnTo>
                  <a:lnTo>
                    <a:pt x="61" y="70"/>
                  </a:lnTo>
                  <a:lnTo>
                    <a:pt x="67" y="74"/>
                  </a:lnTo>
                  <a:lnTo>
                    <a:pt x="75" y="77"/>
                  </a:lnTo>
                  <a:lnTo>
                    <a:pt x="83" y="84"/>
                  </a:lnTo>
                  <a:lnTo>
                    <a:pt x="93" y="91"/>
                  </a:lnTo>
                  <a:lnTo>
                    <a:pt x="103" y="100"/>
                  </a:lnTo>
                  <a:lnTo>
                    <a:pt x="114" y="110"/>
                  </a:lnTo>
                  <a:lnTo>
                    <a:pt x="124" y="120"/>
                  </a:lnTo>
                  <a:lnTo>
                    <a:pt x="132" y="131"/>
                  </a:lnTo>
                  <a:lnTo>
                    <a:pt x="141" y="141"/>
                  </a:lnTo>
                  <a:lnTo>
                    <a:pt x="148" y="150"/>
                  </a:lnTo>
                  <a:lnTo>
                    <a:pt x="152" y="158"/>
                  </a:lnTo>
                  <a:lnTo>
                    <a:pt x="156" y="164"/>
                  </a:lnTo>
                  <a:lnTo>
                    <a:pt x="158" y="170"/>
                  </a:lnTo>
                  <a:lnTo>
                    <a:pt x="157" y="173"/>
                  </a:lnTo>
                  <a:lnTo>
                    <a:pt x="156" y="174"/>
                  </a:lnTo>
                  <a:lnTo>
                    <a:pt x="155" y="175"/>
                  </a:lnTo>
                  <a:lnTo>
                    <a:pt x="152" y="175"/>
                  </a:lnTo>
                  <a:lnTo>
                    <a:pt x="149" y="175"/>
                  </a:lnTo>
                  <a:lnTo>
                    <a:pt x="144" y="172"/>
                  </a:lnTo>
                  <a:lnTo>
                    <a:pt x="136" y="168"/>
                  </a:lnTo>
                  <a:lnTo>
                    <a:pt x="127" y="162"/>
                  </a:lnTo>
                  <a:lnTo>
                    <a:pt x="118" y="154"/>
                  </a:lnTo>
                  <a:lnTo>
                    <a:pt x="108" y="146"/>
                  </a:lnTo>
                  <a:lnTo>
                    <a:pt x="97" y="136"/>
                  </a:lnTo>
                  <a:close/>
                  <a:moveTo>
                    <a:pt x="298" y="313"/>
                  </a:moveTo>
                  <a:lnTo>
                    <a:pt x="297" y="314"/>
                  </a:lnTo>
                  <a:lnTo>
                    <a:pt x="296" y="314"/>
                  </a:lnTo>
                  <a:lnTo>
                    <a:pt x="294" y="314"/>
                  </a:lnTo>
                  <a:lnTo>
                    <a:pt x="291" y="314"/>
                  </a:lnTo>
                  <a:lnTo>
                    <a:pt x="285" y="311"/>
                  </a:lnTo>
                  <a:lnTo>
                    <a:pt x="277" y="307"/>
                  </a:lnTo>
                  <a:lnTo>
                    <a:pt x="267" y="301"/>
                  </a:lnTo>
                  <a:lnTo>
                    <a:pt x="257" y="293"/>
                  </a:lnTo>
                  <a:lnTo>
                    <a:pt x="247" y="285"/>
                  </a:lnTo>
                  <a:lnTo>
                    <a:pt x="236" y="273"/>
                  </a:lnTo>
                  <a:lnTo>
                    <a:pt x="225" y="262"/>
                  </a:lnTo>
                  <a:lnTo>
                    <a:pt x="215" y="251"/>
                  </a:lnTo>
                  <a:lnTo>
                    <a:pt x="206" y="242"/>
                  </a:lnTo>
                  <a:lnTo>
                    <a:pt x="200" y="232"/>
                  </a:lnTo>
                  <a:lnTo>
                    <a:pt x="194" y="224"/>
                  </a:lnTo>
                  <a:lnTo>
                    <a:pt x="191" y="216"/>
                  </a:lnTo>
                  <a:lnTo>
                    <a:pt x="190" y="211"/>
                  </a:lnTo>
                  <a:lnTo>
                    <a:pt x="190" y="206"/>
                  </a:lnTo>
                  <a:lnTo>
                    <a:pt x="191" y="205"/>
                  </a:lnTo>
                  <a:lnTo>
                    <a:pt x="193" y="205"/>
                  </a:lnTo>
                  <a:lnTo>
                    <a:pt x="195" y="205"/>
                  </a:lnTo>
                  <a:lnTo>
                    <a:pt x="198" y="205"/>
                  </a:lnTo>
                  <a:lnTo>
                    <a:pt x="204" y="208"/>
                  </a:lnTo>
                  <a:lnTo>
                    <a:pt x="212" y="213"/>
                  </a:lnTo>
                  <a:lnTo>
                    <a:pt x="221" y="218"/>
                  </a:lnTo>
                  <a:lnTo>
                    <a:pt x="231" y="226"/>
                  </a:lnTo>
                  <a:lnTo>
                    <a:pt x="242" y="236"/>
                  </a:lnTo>
                  <a:lnTo>
                    <a:pt x="253" y="246"/>
                  </a:lnTo>
                  <a:lnTo>
                    <a:pt x="264" y="257"/>
                  </a:lnTo>
                  <a:lnTo>
                    <a:pt x="273" y="268"/>
                  </a:lnTo>
                  <a:lnTo>
                    <a:pt x="281" y="278"/>
                  </a:lnTo>
                  <a:lnTo>
                    <a:pt x="288" y="288"/>
                  </a:lnTo>
                  <a:lnTo>
                    <a:pt x="294" y="297"/>
                  </a:lnTo>
                  <a:lnTo>
                    <a:pt x="298" y="303"/>
                  </a:lnTo>
                  <a:lnTo>
                    <a:pt x="299" y="309"/>
                  </a:lnTo>
                  <a:lnTo>
                    <a:pt x="298" y="313"/>
                  </a:lnTo>
                  <a:close/>
                  <a:moveTo>
                    <a:pt x="448" y="458"/>
                  </a:moveTo>
                  <a:lnTo>
                    <a:pt x="447" y="459"/>
                  </a:lnTo>
                  <a:lnTo>
                    <a:pt x="445" y="460"/>
                  </a:lnTo>
                  <a:lnTo>
                    <a:pt x="442" y="460"/>
                  </a:lnTo>
                  <a:lnTo>
                    <a:pt x="440" y="459"/>
                  </a:lnTo>
                  <a:lnTo>
                    <a:pt x="434" y="457"/>
                  </a:lnTo>
                  <a:lnTo>
                    <a:pt x="425" y="452"/>
                  </a:lnTo>
                  <a:lnTo>
                    <a:pt x="415" y="446"/>
                  </a:lnTo>
                  <a:lnTo>
                    <a:pt x="405" y="437"/>
                  </a:lnTo>
                  <a:lnTo>
                    <a:pt x="394" y="428"/>
                  </a:lnTo>
                  <a:lnTo>
                    <a:pt x="382" y="417"/>
                  </a:lnTo>
                  <a:lnTo>
                    <a:pt x="371" y="405"/>
                  </a:lnTo>
                  <a:lnTo>
                    <a:pt x="360" y="394"/>
                  </a:lnTo>
                  <a:lnTo>
                    <a:pt x="351" y="383"/>
                  </a:lnTo>
                  <a:lnTo>
                    <a:pt x="344" y="373"/>
                  </a:lnTo>
                  <a:lnTo>
                    <a:pt x="338" y="364"/>
                  </a:lnTo>
                  <a:lnTo>
                    <a:pt x="334" y="357"/>
                  </a:lnTo>
                  <a:lnTo>
                    <a:pt x="332" y="351"/>
                  </a:lnTo>
                  <a:lnTo>
                    <a:pt x="333" y="347"/>
                  </a:lnTo>
                  <a:lnTo>
                    <a:pt x="334" y="345"/>
                  </a:lnTo>
                  <a:lnTo>
                    <a:pt x="337" y="345"/>
                  </a:lnTo>
                  <a:lnTo>
                    <a:pt x="339" y="345"/>
                  </a:lnTo>
                  <a:lnTo>
                    <a:pt x="341" y="345"/>
                  </a:lnTo>
                  <a:lnTo>
                    <a:pt x="348" y="349"/>
                  </a:lnTo>
                  <a:lnTo>
                    <a:pt x="356" y="353"/>
                  </a:lnTo>
                  <a:lnTo>
                    <a:pt x="366" y="360"/>
                  </a:lnTo>
                  <a:lnTo>
                    <a:pt x="376" y="367"/>
                  </a:lnTo>
                  <a:lnTo>
                    <a:pt x="387" y="377"/>
                  </a:lnTo>
                  <a:lnTo>
                    <a:pt x="399" y="388"/>
                  </a:lnTo>
                  <a:lnTo>
                    <a:pt x="410" y="399"/>
                  </a:lnTo>
                  <a:lnTo>
                    <a:pt x="421" y="410"/>
                  </a:lnTo>
                  <a:lnTo>
                    <a:pt x="430" y="421"/>
                  </a:lnTo>
                  <a:lnTo>
                    <a:pt x="438" y="431"/>
                  </a:lnTo>
                  <a:lnTo>
                    <a:pt x="444" y="440"/>
                  </a:lnTo>
                  <a:lnTo>
                    <a:pt x="447" y="448"/>
                  </a:lnTo>
                  <a:lnTo>
                    <a:pt x="449" y="453"/>
                  </a:lnTo>
                  <a:lnTo>
                    <a:pt x="448" y="458"/>
                  </a:lnTo>
                  <a:close/>
                  <a:moveTo>
                    <a:pt x="555" y="536"/>
                  </a:moveTo>
                  <a:lnTo>
                    <a:pt x="567" y="548"/>
                  </a:lnTo>
                  <a:lnTo>
                    <a:pt x="578" y="560"/>
                  </a:lnTo>
                  <a:lnTo>
                    <a:pt x="587" y="571"/>
                  </a:lnTo>
                  <a:lnTo>
                    <a:pt x="595" y="581"/>
                  </a:lnTo>
                  <a:lnTo>
                    <a:pt x="601" y="591"/>
                  </a:lnTo>
                  <a:lnTo>
                    <a:pt x="606" y="599"/>
                  </a:lnTo>
                  <a:lnTo>
                    <a:pt x="607" y="602"/>
                  </a:lnTo>
                  <a:lnTo>
                    <a:pt x="607" y="606"/>
                  </a:lnTo>
                  <a:lnTo>
                    <a:pt x="607" y="608"/>
                  </a:lnTo>
                  <a:lnTo>
                    <a:pt x="607" y="609"/>
                  </a:lnTo>
                  <a:lnTo>
                    <a:pt x="605" y="611"/>
                  </a:lnTo>
                  <a:lnTo>
                    <a:pt x="603" y="611"/>
                  </a:lnTo>
                  <a:lnTo>
                    <a:pt x="601" y="611"/>
                  </a:lnTo>
                  <a:lnTo>
                    <a:pt x="598" y="611"/>
                  </a:lnTo>
                  <a:lnTo>
                    <a:pt x="590" y="608"/>
                  </a:lnTo>
                  <a:lnTo>
                    <a:pt x="581" y="603"/>
                  </a:lnTo>
                  <a:lnTo>
                    <a:pt x="571" y="597"/>
                  </a:lnTo>
                  <a:lnTo>
                    <a:pt x="560" y="588"/>
                  </a:lnTo>
                  <a:lnTo>
                    <a:pt x="548" y="578"/>
                  </a:lnTo>
                  <a:lnTo>
                    <a:pt x="536" y="567"/>
                  </a:lnTo>
                  <a:lnTo>
                    <a:pt x="524" y="555"/>
                  </a:lnTo>
                  <a:lnTo>
                    <a:pt x="513" y="543"/>
                  </a:lnTo>
                  <a:lnTo>
                    <a:pt x="504" y="532"/>
                  </a:lnTo>
                  <a:lnTo>
                    <a:pt x="495" y="521"/>
                  </a:lnTo>
                  <a:lnTo>
                    <a:pt x="490" y="512"/>
                  </a:lnTo>
                  <a:lnTo>
                    <a:pt x="485" y="504"/>
                  </a:lnTo>
                  <a:lnTo>
                    <a:pt x="484" y="501"/>
                  </a:lnTo>
                  <a:lnTo>
                    <a:pt x="484" y="497"/>
                  </a:lnTo>
                  <a:lnTo>
                    <a:pt x="484" y="495"/>
                  </a:lnTo>
                  <a:lnTo>
                    <a:pt x="485" y="493"/>
                  </a:lnTo>
                  <a:lnTo>
                    <a:pt x="487" y="492"/>
                  </a:lnTo>
                  <a:lnTo>
                    <a:pt x="488" y="491"/>
                  </a:lnTo>
                  <a:lnTo>
                    <a:pt x="491" y="492"/>
                  </a:lnTo>
                  <a:lnTo>
                    <a:pt x="493" y="492"/>
                  </a:lnTo>
                  <a:lnTo>
                    <a:pt x="501" y="495"/>
                  </a:lnTo>
                  <a:lnTo>
                    <a:pt x="510" y="500"/>
                  </a:lnTo>
                  <a:lnTo>
                    <a:pt x="520" y="506"/>
                  </a:lnTo>
                  <a:lnTo>
                    <a:pt x="531" y="515"/>
                  </a:lnTo>
                  <a:lnTo>
                    <a:pt x="543" y="525"/>
                  </a:lnTo>
                  <a:lnTo>
                    <a:pt x="555" y="536"/>
                  </a:lnTo>
                  <a:close/>
                  <a:moveTo>
                    <a:pt x="263" y="111"/>
                  </a:moveTo>
                  <a:lnTo>
                    <a:pt x="253" y="101"/>
                  </a:lnTo>
                  <a:lnTo>
                    <a:pt x="244" y="91"/>
                  </a:lnTo>
                  <a:lnTo>
                    <a:pt x="236" y="83"/>
                  </a:lnTo>
                  <a:lnTo>
                    <a:pt x="230" y="74"/>
                  </a:lnTo>
                  <a:lnTo>
                    <a:pt x="225" y="65"/>
                  </a:lnTo>
                  <a:lnTo>
                    <a:pt x="222" y="58"/>
                  </a:lnTo>
                  <a:lnTo>
                    <a:pt x="221" y="54"/>
                  </a:lnTo>
                  <a:lnTo>
                    <a:pt x="222" y="50"/>
                  </a:lnTo>
                  <a:lnTo>
                    <a:pt x="222" y="48"/>
                  </a:lnTo>
                  <a:lnTo>
                    <a:pt x="224" y="48"/>
                  </a:lnTo>
                  <a:lnTo>
                    <a:pt x="226" y="48"/>
                  </a:lnTo>
                  <a:lnTo>
                    <a:pt x="228" y="48"/>
                  </a:lnTo>
                  <a:lnTo>
                    <a:pt x="234" y="51"/>
                  </a:lnTo>
                  <a:lnTo>
                    <a:pt x="242" y="55"/>
                  </a:lnTo>
                  <a:lnTo>
                    <a:pt x="249" y="61"/>
                  </a:lnTo>
                  <a:lnTo>
                    <a:pt x="259" y="67"/>
                  </a:lnTo>
                  <a:lnTo>
                    <a:pt x="268" y="76"/>
                  </a:lnTo>
                  <a:lnTo>
                    <a:pt x="279" y="86"/>
                  </a:lnTo>
                  <a:lnTo>
                    <a:pt x="288" y="96"/>
                  </a:lnTo>
                  <a:lnTo>
                    <a:pt x="297" y="106"/>
                  </a:lnTo>
                  <a:lnTo>
                    <a:pt x="305" y="115"/>
                  </a:lnTo>
                  <a:lnTo>
                    <a:pt x="311" y="123"/>
                  </a:lnTo>
                  <a:lnTo>
                    <a:pt x="316" y="131"/>
                  </a:lnTo>
                  <a:lnTo>
                    <a:pt x="319" y="138"/>
                  </a:lnTo>
                  <a:lnTo>
                    <a:pt x="320" y="143"/>
                  </a:lnTo>
                  <a:lnTo>
                    <a:pt x="320" y="147"/>
                  </a:lnTo>
                  <a:lnTo>
                    <a:pt x="319" y="148"/>
                  </a:lnTo>
                  <a:lnTo>
                    <a:pt x="317" y="149"/>
                  </a:lnTo>
                  <a:lnTo>
                    <a:pt x="316" y="149"/>
                  </a:lnTo>
                  <a:lnTo>
                    <a:pt x="312" y="149"/>
                  </a:lnTo>
                  <a:lnTo>
                    <a:pt x="307" y="147"/>
                  </a:lnTo>
                  <a:lnTo>
                    <a:pt x="300" y="142"/>
                  </a:lnTo>
                  <a:lnTo>
                    <a:pt x="291" y="137"/>
                  </a:lnTo>
                  <a:lnTo>
                    <a:pt x="282" y="129"/>
                  </a:lnTo>
                  <a:lnTo>
                    <a:pt x="273" y="121"/>
                  </a:lnTo>
                  <a:lnTo>
                    <a:pt x="263" y="111"/>
                  </a:lnTo>
                  <a:close/>
                  <a:moveTo>
                    <a:pt x="395" y="243"/>
                  </a:moveTo>
                  <a:lnTo>
                    <a:pt x="385" y="233"/>
                  </a:lnTo>
                  <a:lnTo>
                    <a:pt x="375" y="222"/>
                  </a:lnTo>
                  <a:lnTo>
                    <a:pt x="367" y="212"/>
                  </a:lnTo>
                  <a:lnTo>
                    <a:pt x="361" y="203"/>
                  </a:lnTo>
                  <a:lnTo>
                    <a:pt x="355" y="194"/>
                  </a:lnTo>
                  <a:lnTo>
                    <a:pt x="352" y="187"/>
                  </a:lnTo>
                  <a:lnTo>
                    <a:pt x="351" y="182"/>
                  </a:lnTo>
                  <a:lnTo>
                    <a:pt x="352" y="179"/>
                  </a:lnTo>
                  <a:lnTo>
                    <a:pt x="353" y="178"/>
                  </a:lnTo>
                  <a:lnTo>
                    <a:pt x="354" y="176"/>
                  </a:lnTo>
                  <a:lnTo>
                    <a:pt x="356" y="176"/>
                  </a:lnTo>
                  <a:lnTo>
                    <a:pt x="359" y="176"/>
                  </a:lnTo>
                  <a:lnTo>
                    <a:pt x="365" y="179"/>
                  </a:lnTo>
                  <a:lnTo>
                    <a:pt x="373" y="183"/>
                  </a:lnTo>
                  <a:lnTo>
                    <a:pt x="382" y="190"/>
                  </a:lnTo>
                  <a:lnTo>
                    <a:pt x="392" y="196"/>
                  </a:lnTo>
                  <a:lnTo>
                    <a:pt x="402" y="205"/>
                  </a:lnTo>
                  <a:lnTo>
                    <a:pt x="413" y="215"/>
                  </a:lnTo>
                  <a:lnTo>
                    <a:pt x="423" y="226"/>
                  </a:lnTo>
                  <a:lnTo>
                    <a:pt x="431" y="236"/>
                  </a:lnTo>
                  <a:lnTo>
                    <a:pt x="440" y="246"/>
                  </a:lnTo>
                  <a:lnTo>
                    <a:pt x="447" y="255"/>
                  </a:lnTo>
                  <a:lnTo>
                    <a:pt x="451" y="264"/>
                  </a:lnTo>
                  <a:lnTo>
                    <a:pt x="455" y="270"/>
                  </a:lnTo>
                  <a:lnTo>
                    <a:pt x="457" y="276"/>
                  </a:lnTo>
                  <a:lnTo>
                    <a:pt x="456" y="280"/>
                  </a:lnTo>
                  <a:lnTo>
                    <a:pt x="455" y="281"/>
                  </a:lnTo>
                  <a:lnTo>
                    <a:pt x="453" y="281"/>
                  </a:lnTo>
                  <a:lnTo>
                    <a:pt x="451" y="281"/>
                  </a:lnTo>
                  <a:lnTo>
                    <a:pt x="448" y="281"/>
                  </a:lnTo>
                  <a:lnTo>
                    <a:pt x="442" y="279"/>
                  </a:lnTo>
                  <a:lnTo>
                    <a:pt x="435" y="275"/>
                  </a:lnTo>
                  <a:lnTo>
                    <a:pt x="426" y="269"/>
                  </a:lnTo>
                  <a:lnTo>
                    <a:pt x="416" y="261"/>
                  </a:lnTo>
                  <a:lnTo>
                    <a:pt x="406" y="253"/>
                  </a:lnTo>
                  <a:lnTo>
                    <a:pt x="395" y="243"/>
                  </a:lnTo>
                  <a:close/>
                  <a:moveTo>
                    <a:pt x="600" y="419"/>
                  </a:moveTo>
                  <a:lnTo>
                    <a:pt x="599" y="420"/>
                  </a:lnTo>
                  <a:lnTo>
                    <a:pt x="597" y="420"/>
                  </a:lnTo>
                  <a:lnTo>
                    <a:pt x="595" y="420"/>
                  </a:lnTo>
                  <a:lnTo>
                    <a:pt x="592" y="420"/>
                  </a:lnTo>
                  <a:lnTo>
                    <a:pt x="586" y="418"/>
                  </a:lnTo>
                  <a:lnTo>
                    <a:pt x="577" y="414"/>
                  </a:lnTo>
                  <a:lnTo>
                    <a:pt x="568" y="407"/>
                  </a:lnTo>
                  <a:lnTo>
                    <a:pt x="558" y="399"/>
                  </a:lnTo>
                  <a:lnTo>
                    <a:pt x="547" y="390"/>
                  </a:lnTo>
                  <a:lnTo>
                    <a:pt x="536" y="381"/>
                  </a:lnTo>
                  <a:lnTo>
                    <a:pt x="525" y="369"/>
                  </a:lnTo>
                  <a:lnTo>
                    <a:pt x="515" y="358"/>
                  </a:lnTo>
                  <a:lnTo>
                    <a:pt x="506" y="349"/>
                  </a:lnTo>
                  <a:lnTo>
                    <a:pt x="500" y="339"/>
                  </a:lnTo>
                  <a:lnTo>
                    <a:pt x="494" y="330"/>
                  </a:lnTo>
                  <a:lnTo>
                    <a:pt x="491" y="322"/>
                  </a:lnTo>
                  <a:lnTo>
                    <a:pt x="489" y="317"/>
                  </a:lnTo>
                  <a:lnTo>
                    <a:pt x="490" y="312"/>
                  </a:lnTo>
                  <a:lnTo>
                    <a:pt x="491" y="311"/>
                  </a:lnTo>
                  <a:lnTo>
                    <a:pt x="492" y="311"/>
                  </a:lnTo>
                  <a:lnTo>
                    <a:pt x="494" y="311"/>
                  </a:lnTo>
                  <a:lnTo>
                    <a:pt x="498" y="311"/>
                  </a:lnTo>
                  <a:lnTo>
                    <a:pt x="504" y="313"/>
                  </a:lnTo>
                  <a:lnTo>
                    <a:pt x="512" y="318"/>
                  </a:lnTo>
                  <a:lnTo>
                    <a:pt x="522" y="324"/>
                  </a:lnTo>
                  <a:lnTo>
                    <a:pt x="532" y="332"/>
                  </a:lnTo>
                  <a:lnTo>
                    <a:pt x="543" y="341"/>
                  </a:lnTo>
                  <a:lnTo>
                    <a:pt x="554" y="351"/>
                  </a:lnTo>
                  <a:lnTo>
                    <a:pt x="565" y="363"/>
                  </a:lnTo>
                  <a:lnTo>
                    <a:pt x="575" y="373"/>
                  </a:lnTo>
                  <a:lnTo>
                    <a:pt x="584" y="384"/>
                  </a:lnTo>
                  <a:lnTo>
                    <a:pt x="590" y="393"/>
                  </a:lnTo>
                  <a:lnTo>
                    <a:pt x="596" y="401"/>
                  </a:lnTo>
                  <a:lnTo>
                    <a:pt x="599" y="409"/>
                  </a:lnTo>
                  <a:lnTo>
                    <a:pt x="601" y="415"/>
                  </a:lnTo>
                  <a:lnTo>
                    <a:pt x="600" y="419"/>
                  </a:lnTo>
                  <a:close/>
                  <a:moveTo>
                    <a:pt x="566" y="213"/>
                  </a:moveTo>
                  <a:lnTo>
                    <a:pt x="556" y="203"/>
                  </a:lnTo>
                  <a:lnTo>
                    <a:pt x="547" y="193"/>
                  </a:lnTo>
                  <a:lnTo>
                    <a:pt x="539" y="183"/>
                  </a:lnTo>
                  <a:lnTo>
                    <a:pt x="533" y="174"/>
                  </a:lnTo>
                  <a:lnTo>
                    <a:pt x="527" y="166"/>
                  </a:lnTo>
                  <a:lnTo>
                    <a:pt x="524" y="159"/>
                  </a:lnTo>
                  <a:lnTo>
                    <a:pt x="523" y="154"/>
                  </a:lnTo>
                  <a:lnTo>
                    <a:pt x="524" y="150"/>
                  </a:lnTo>
                  <a:lnTo>
                    <a:pt x="525" y="149"/>
                  </a:lnTo>
                  <a:lnTo>
                    <a:pt x="526" y="149"/>
                  </a:lnTo>
                  <a:lnTo>
                    <a:pt x="528" y="148"/>
                  </a:lnTo>
                  <a:lnTo>
                    <a:pt x="531" y="149"/>
                  </a:lnTo>
                  <a:lnTo>
                    <a:pt x="537" y="151"/>
                  </a:lnTo>
                  <a:lnTo>
                    <a:pt x="545" y="154"/>
                  </a:lnTo>
                  <a:lnTo>
                    <a:pt x="553" y="160"/>
                  </a:lnTo>
                  <a:lnTo>
                    <a:pt x="563" y="168"/>
                  </a:lnTo>
                  <a:lnTo>
                    <a:pt x="573" y="175"/>
                  </a:lnTo>
                  <a:lnTo>
                    <a:pt x="582" y="185"/>
                  </a:lnTo>
                  <a:lnTo>
                    <a:pt x="592" y="195"/>
                  </a:lnTo>
                  <a:lnTo>
                    <a:pt x="601" y="205"/>
                  </a:lnTo>
                  <a:lnTo>
                    <a:pt x="609" y="215"/>
                  </a:lnTo>
                  <a:lnTo>
                    <a:pt x="616" y="224"/>
                  </a:lnTo>
                  <a:lnTo>
                    <a:pt x="620" y="232"/>
                  </a:lnTo>
                  <a:lnTo>
                    <a:pt x="623" y="238"/>
                  </a:lnTo>
                  <a:lnTo>
                    <a:pt x="624" y="244"/>
                  </a:lnTo>
                  <a:lnTo>
                    <a:pt x="624" y="247"/>
                  </a:lnTo>
                  <a:lnTo>
                    <a:pt x="623" y="248"/>
                  </a:lnTo>
                  <a:lnTo>
                    <a:pt x="621" y="249"/>
                  </a:lnTo>
                  <a:lnTo>
                    <a:pt x="619" y="249"/>
                  </a:lnTo>
                  <a:lnTo>
                    <a:pt x="617" y="249"/>
                  </a:lnTo>
                  <a:lnTo>
                    <a:pt x="611" y="247"/>
                  </a:lnTo>
                  <a:lnTo>
                    <a:pt x="603" y="243"/>
                  </a:lnTo>
                  <a:lnTo>
                    <a:pt x="595" y="237"/>
                  </a:lnTo>
                  <a:lnTo>
                    <a:pt x="586" y="230"/>
                  </a:lnTo>
                  <a:lnTo>
                    <a:pt x="576" y="222"/>
                  </a:lnTo>
                  <a:lnTo>
                    <a:pt x="566" y="213"/>
                  </a:lnTo>
                  <a:close/>
                </a:path>
              </a:pathLst>
            </a:custGeom>
            <a:solidFill>
              <a:srgbClr val="EFCE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CH"/>
            </a:p>
          </p:txBody>
        </p:sp>
        <p:sp>
          <p:nvSpPr>
            <p:cNvPr id="39" name="Freeform 29"/>
            <p:cNvSpPr>
              <a:spLocks noEditPoints="1"/>
            </p:cNvSpPr>
            <p:nvPr userDrawn="1"/>
          </p:nvSpPr>
          <p:spPr bwMode="auto">
            <a:xfrm>
              <a:off x="10160794" y="1462087"/>
              <a:ext cx="134938" cy="711200"/>
            </a:xfrm>
            <a:custGeom>
              <a:avLst/>
              <a:gdLst>
                <a:gd name="T0" fmla="*/ 0 w 678"/>
                <a:gd name="T1" fmla="*/ 2808 h 3583"/>
                <a:gd name="T2" fmla="*/ 305 w 678"/>
                <a:gd name="T3" fmla="*/ 2988 h 3583"/>
                <a:gd name="T4" fmla="*/ 229 w 678"/>
                <a:gd name="T5" fmla="*/ 2781 h 3583"/>
                <a:gd name="T6" fmla="*/ 186 w 678"/>
                <a:gd name="T7" fmla="*/ 2595 h 3583"/>
                <a:gd name="T8" fmla="*/ 170 w 678"/>
                <a:gd name="T9" fmla="*/ 2391 h 3583"/>
                <a:gd name="T10" fmla="*/ 54 w 678"/>
                <a:gd name="T11" fmla="*/ 2131 h 3583"/>
                <a:gd name="T12" fmla="*/ 0 w 678"/>
                <a:gd name="T13" fmla="*/ 977 h 3583"/>
                <a:gd name="T14" fmla="*/ 0 w 678"/>
                <a:gd name="T15" fmla="*/ 731 h 3583"/>
                <a:gd name="T16" fmla="*/ 636 w 678"/>
                <a:gd name="T17" fmla="*/ 221 h 3583"/>
                <a:gd name="T18" fmla="*/ 678 w 678"/>
                <a:gd name="T19" fmla="*/ 637 h 3583"/>
                <a:gd name="T20" fmla="*/ 641 w 678"/>
                <a:gd name="T21" fmla="*/ 1156 h 3583"/>
                <a:gd name="T22" fmla="*/ 654 w 678"/>
                <a:gd name="T23" fmla="*/ 1747 h 3583"/>
                <a:gd name="T24" fmla="*/ 631 w 678"/>
                <a:gd name="T25" fmla="*/ 1924 h 3583"/>
                <a:gd name="T26" fmla="*/ 645 w 678"/>
                <a:gd name="T27" fmla="*/ 2269 h 3583"/>
                <a:gd name="T28" fmla="*/ 585 w 678"/>
                <a:gd name="T29" fmla="*/ 2556 h 3583"/>
                <a:gd name="T30" fmla="*/ 604 w 678"/>
                <a:gd name="T31" fmla="*/ 2886 h 3583"/>
                <a:gd name="T32" fmla="*/ 626 w 678"/>
                <a:gd name="T33" fmla="*/ 3065 h 3583"/>
                <a:gd name="T34" fmla="*/ 531 w 678"/>
                <a:gd name="T35" fmla="*/ 3088 h 3583"/>
                <a:gd name="T36" fmla="*/ 568 w 678"/>
                <a:gd name="T37" fmla="*/ 3324 h 3583"/>
                <a:gd name="T38" fmla="*/ 344 w 678"/>
                <a:gd name="T39" fmla="*/ 3195 h 3583"/>
                <a:gd name="T40" fmla="*/ 454 w 678"/>
                <a:gd name="T41" fmla="*/ 3336 h 3583"/>
                <a:gd name="T42" fmla="*/ 343 w 678"/>
                <a:gd name="T43" fmla="*/ 3277 h 3583"/>
                <a:gd name="T44" fmla="*/ 125 w 678"/>
                <a:gd name="T45" fmla="*/ 2967 h 3583"/>
                <a:gd name="T46" fmla="*/ 513 w 678"/>
                <a:gd name="T47" fmla="*/ 3205 h 3583"/>
                <a:gd name="T48" fmla="*/ 518 w 678"/>
                <a:gd name="T49" fmla="*/ 3151 h 3583"/>
                <a:gd name="T50" fmla="*/ 71 w 678"/>
                <a:gd name="T51" fmla="*/ 2708 h 3583"/>
                <a:gd name="T52" fmla="*/ 42 w 678"/>
                <a:gd name="T53" fmla="*/ 2516 h 3583"/>
                <a:gd name="T54" fmla="*/ 631 w 678"/>
                <a:gd name="T55" fmla="*/ 2963 h 3583"/>
                <a:gd name="T56" fmla="*/ 456 w 678"/>
                <a:gd name="T57" fmla="*/ 2733 h 3583"/>
                <a:gd name="T58" fmla="*/ 621 w 678"/>
                <a:gd name="T59" fmla="*/ 2769 h 3583"/>
                <a:gd name="T60" fmla="*/ 474 w 678"/>
                <a:gd name="T61" fmla="*/ 2578 h 3583"/>
                <a:gd name="T62" fmla="*/ 302 w 678"/>
                <a:gd name="T63" fmla="*/ 2305 h 3583"/>
                <a:gd name="T64" fmla="*/ 185 w 678"/>
                <a:gd name="T65" fmla="*/ 2087 h 3583"/>
                <a:gd name="T66" fmla="*/ 660 w 678"/>
                <a:gd name="T67" fmla="*/ 2478 h 3583"/>
                <a:gd name="T68" fmla="*/ 249 w 678"/>
                <a:gd name="T69" fmla="*/ 2006 h 3583"/>
                <a:gd name="T70" fmla="*/ 561 w 678"/>
                <a:gd name="T71" fmla="*/ 2318 h 3583"/>
                <a:gd name="T72" fmla="*/ 323 w 678"/>
                <a:gd name="T73" fmla="*/ 2002 h 3583"/>
                <a:gd name="T74" fmla="*/ 13 w 678"/>
                <a:gd name="T75" fmla="*/ 1617 h 3583"/>
                <a:gd name="T76" fmla="*/ 532 w 678"/>
                <a:gd name="T77" fmla="*/ 2080 h 3583"/>
                <a:gd name="T78" fmla="*/ 516 w 678"/>
                <a:gd name="T79" fmla="*/ 1963 h 3583"/>
                <a:gd name="T80" fmla="*/ 64 w 678"/>
                <a:gd name="T81" fmla="*/ 1458 h 3583"/>
                <a:gd name="T82" fmla="*/ 516 w 678"/>
                <a:gd name="T83" fmla="*/ 1833 h 3583"/>
                <a:gd name="T84" fmla="*/ 269 w 678"/>
                <a:gd name="T85" fmla="*/ 1499 h 3583"/>
                <a:gd name="T86" fmla="*/ 307 w 678"/>
                <a:gd name="T87" fmla="*/ 1412 h 3583"/>
                <a:gd name="T88" fmla="*/ 433 w 678"/>
                <a:gd name="T89" fmla="*/ 1555 h 3583"/>
                <a:gd name="T90" fmla="*/ 188 w 678"/>
                <a:gd name="T91" fmla="*/ 1165 h 3583"/>
                <a:gd name="T92" fmla="*/ 184 w 678"/>
                <a:gd name="T93" fmla="*/ 1010 h 3583"/>
                <a:gd name="T94" fmla="*/ 255 w 678"/>
                <a:gd name="T95" fmla="*/ 1104 h 3583"/>
                <a:gd name="T96" fmla="*/ 476 w 678"/>
                <a:gd name="T97" fmla="*/ 1302 h 3583"/>
                <a:gd name="T98" fmla="*/ 219 w 678"/>
                <a:gd name="T99" fmla="*/ 886 h 3583"/>
                <a:gd name="T100" fmla="*/ 189 w 678"/>
                <a:gd name="T101" fmla="*/ 730 h 3583"/>
                <a:gd name="T102" fmla="*/ 241 w 678"/>
                <a:gd name="T103" fmla="*/ 769 h 3583"/>
                <a:gd name="T104" fmla="*/ 450 w 678"/>
                <a:gd name="T105" fmla="*/ 954 h 3583"/>
                <a:gd name="T106" fmla="*/ 305 w 678"/>
                <a:gd name="T107" fmla="*/ 662 h 3583"/>
                <a:gd name="T108" fmla="*/ 439 w 678"/>
                <a:gd name="T109" fmla="*/ 821 h 3583"/>
                <a:gd name="T110" fmla="*/ 146 w 678"/>
                <a:gd name="T111" fmla="*/ 345 h 3583"/>
                <a:gd name="T112" fmla="*/ 568 w 678"/>
                <a:gd name="T113" fmla="*/ 718 h 3583"/>
                <a:gd name="T114" fmla="*/ 26 w 678"/>
                <a:gd name="T115" fmla="*/ 31 h 3583"/>
                <a:gd name="T116" fmla="*/ 226 w 678"/>
                <a:gd name="T117" fmla="*/ 215 h 3583"/>
                <a:gd name="T118" fmla="*/ 573 w 678"/>
                <a:gd name="T119" fmla="*/ 556 h 3583"/>
                <a:gd name="T120" fmla="*/ 243 w 678"/>
                <a:gd name="T121" fmla="*/ 37 h 3583"/>
                <a:gd name="T122" fmla="*/ 382 w 678"/>
                <a:gd name="T123" fmla="*/ 214 h 3583"/>
                <a:gd name="T124" fmla="*/ 509 w 678"/>
                <a:gd name="T125" fmla="*/ 97 h 35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78" h="3583">
                  <a:moveTo>
                    <a:pt x="0" y="2991"/>
                  </a:moveTo>
                  <a:lnTo>
                    <a:pt x="0" y="2954"/>
                  </a:lnTo>
                  <a:lnTo>
                    <a:pt x="12" y="2964"/>
                  </a:lnTo>
                  <a:lnTo>
                    <a:pt x="50" y="2998"/>
                  </a:lnTo>
                  <a:lnTo>
                    <a:pt x="87" y="3030"/>
                  </a:lnTo>
                  <a:lnTo>
                    <a:pt x="119" y="3058"/>
                  </a:lnTo>
                  <a:lnTo>
                    <a:pt x="146" y="3084"/>
                  </a:lnTo>
                  <a:lnTo>
                    <a:pt x="168" y="3106"/>
                  </a:lnTo>
                  <a:lnTo>
                    <a:pt x="185" y="3122"/>
                  </a:lnTo>
                  <a:lnTo>
                    <a:pt x="191" y="3129"/>
                  </a:lnTo>
                  <a:lnTo>
                    <a:pt x="195" y="3134"/>
                  </a:lnTo>
                  <a:lnTo>
                    <a:pt x="197" y="3138"/>
                  </a:lnTo>
                  <a:lnTo>
                    <a:pt x="197" y="3140"/>
                  </a:lnTo>
                  <a:lnTo>
                    <a:pt x="196" y="3140"/>
                  </a:lnTo>
                  <a:lnTo>
                    <a:pt x="192" y="3139"/>
                  </a:lnTo>
                  <a:lnTo>
                    <a:pt x="187" y="3137"/>
                  </a:lnTo>
                  <a:lnTo>
                    <a:pt x="180" y="3132"/>
                  </a:lnTo>
                  <a:lnTo>
                    <a:pt x="161" y="3119"/>
                  </a:lnTo>
                  <a:lnTo>
                    <a:pt x="137" y="3101"/>
                  </a:lnTo>
                  <a:lnTo>
                    <a:pt x="108" y="3079"/>
                  </a:lnTo>
                  <a:lnTo>
                    <a:pt x="75" y="3053"/>
                  </a:lnTo>
                  <a:lnTo>
                    <a:pt x="38" y="3023"/>
                  </a:lnTo>
                  <a:lnTo>
                    <a:pt x="0" y="2991"/>
                  </a:lnTo>
                  <a:close/>
                  <a:moveTo>
                    <a:pt x="0" y="2922"/>
                  </a:moveTo>
                  <a:lnTo>
                    <a:pt x="0" y="2884"/>
                  </a:lnTo>
                  <a:lnTo>
                    <a:pt x="11" y="2893"/>
                  </a:lnTo>
                  <a:lnTo>
                    <a:pt x="22" y="2902"/>
                  </a:lnTo>
                  <a:lnTo>
                    <a:pt x="33" y="2910"/>
                  </a:lnTo>
                  <a:lnTo>
                    <a:pt x="44" y="2920"/>
                  </a:lnTo>
                  <a:lnTo>
                    <a:pt x="81" y="2952"/>
                  </a:lnTo>
                  <a:lnTo>
                    <a:pt x="116" y="2983"/>
                  </a:lnTo>
                  <a:lnTo>
                    <a:pt x="146" y="3012"/>
                  </a:lnTo>
                  <a:lnTo>
                    <a:pt x="173" y="3036"/>
                  </a:lnTo>
                  <a:lnTo>
                    <a:pt x="195" y="3058"/>
                  </a:lnTo>
                  <a:lnTo>
                    <a:pt x="212" y="3075"/>
                  </a:lnTo>
                  <a:lnTo>
                    <a:pt x="217" y="3081"/>
                  </a:lnTo>
                  <a:lnTo>
                    <a:pt x="220" y="3086"/>
                  </a:lnTo>
                  <a:lnTo>
                    <a:pt x="223" y="3090"/>
                  </a:lnTo>
                  <a:lnTo>
                    <a:pt x="223" y="3092"/>
                  </a:lnTo>
                  <a:lnTo>
                    <a:pt x="221" y="3092"/>
                  </a:lnTo>
                  <a:lnTo>
                    <a:pt x="217" y="3091"/>
                  </a:lnTo>
                  <a:lnTo>
                    <a:pt x="212" y="3089"/>
                  </a:lnTo>
                  <a:lnTo>
                    <a:pt x="205" y="3085"/>
                  </a:lnTo>
                  <a:lnTo>
                    <a:pt x="186" y="3073"/>
                  </a:lnTo>
                  <a:lnTo>
                    <a:pt x="162" y="3055"/>
                  </a:lnTo>
                  <a:lnTo>
                    <a:pt x="133" y="3033"/>
                  </a:lnTo>
                  <a:lnTo>
                    <a:pt x="101" y="3007"/>
                  </a:lnTo>
                  <a:lnTo>
                    <a:pt x="66" y="2978"/>
                  </a:lnTo>
                  <a:lnTo>
                    <a:pt x="27" y="2946"/>
                  </a:lnTo>
                  <a:lnTo>
                    <a:pt x="14" y="2935"/>
                  </a:lnTo>
                  <a:lnTo>
                    <a:pt x="0" y="2922"/>
                  </a:lnTo>
                  <a:close/>
                  <a:moveTo>
                    <a:pt x="0" y="2844"/>
                  </a:moveTo>
                  <a:lnTo>
                    <a:pt x="0" y="2808"/>
                  </a:lnTo>
                  <a:lnTo>
                    <a:pt x="22" y="2825"/>
                  </a:lnTo>
                  <a:lnTo>
                    <a:pt x="45" y="2844"/>
                  </a:lnTo>
                  <a:lnTo>
                    <a:pt x="69" y="2864"/>
                  </a:lnTo>
                  <a:lnTo>
                    <a:pt x="93" y="2885"/>
                  </a:lnTo>
                  <a:lnTo>
                    <a:pt x="130" y="2917"/>
                  </a:lnTo>
                  <a:lnTo>
                    <a:pt x="164" y="2946"/>
                  </a:lnTo>
                  <a:lnTo>
                    <a:pt x="194" y="2973"/>
                  </a:lnTo>
                  <a:lnTo>
                    <a:pt x="219" y="2998"/>
                  </a:lnTo>
                  <a:lnTo>
                    <a:pt x="240" y="3018"/>
                  </a:lnTo>
                  <a:lnTo>
                    <a:pt x="256" y="3035"/>
                  </a:lnTo>
                  <a:lnTo>
                    <a:pt x="261" y="3042"/>
                  </a:lnTo>
                  <a:lnTo>
                    <a:pt x="264" y="3047"/>
                  </a:lnTo>
                  <a:lnTo>
                    <a:pt x="267" y="3050"/>
                  </a:lnTo>
                  <a:lnTo>
                    <a:pt x="267" y="3053"/>
                  </a:lnTo>
                  <a:lnTo>
                    <a:pt x="266" y="3054"/>
                  </a:lnTo>
                  <a:lnTo>
                    <a:pt x="261" y="3053"/>
                  </a:lnTo>
                  <a:lnTo>
                    <a:pt x="257" y="3049"/>
                  </a:lnTo>
                  <a:lnTo>
                    <a:pt x="249" y="3046"/>
                  </a:lnTo>
                  <a:lnTo>
                    <a:pt x="231" y="3034"/>
                  </a:lnTo>
                  <a:lnTo>
                    <a:pt x="208" y="3017"/>
                  </a:lnTo>
                  <a:lnTo>
                    <a:pt x="180" y="2996"/>
                  </a:lnTo>
                  <a:lnTo>
                    <a:pt x="149" y="2971"/>
                  </a:lnTo>
                  <a:lnTo>
                    <a:pt x="114" y="2943"/>
                  </a:lnTo>
                  <a:lnTo>
                    <a:pt x="77" y="2913"/>
                  </a:lnTo>
                  <a:lnTo>
                    <a:pt x="57" y="2894"/>
                  </a:lnTo>
                  <a:lnTo>
                    <a:pt x="37" y="2877"/>
                  </a:lnTo>
                  <a:lnTo>
                    <a:pt x="17" y="2860"/>
                  </a:lnTo>
                  <a:lnTo>
                    <a:pt x="0" y="2844"/>
                  </a:lnTo>
                  <a:close/>
                  <a:moveTo>
                    <a:pt x="0" y="2798"/>
                  </a:moveTo>
                  <a:lnTo>
                    <a:pt x="0" y="2767"/>
                  </a:lnTo>
                  <a:lnTo>
                    <a:pt x="26" y="2793"/>
                  </a:lnTo>
                  <a:lnTo>
                    <a:pt x="46" y="2813"/>
                  </a:lnTo>
                  <a:lnTo>
                    <a:pt x="53" y="2822"/>
                  </a:lnTo>
                  <a:lnTo>
                    <a:pt x="57" y="2828"/>
                  </a:lnTo>
                  <a:lnTo>
                    <a:pt x="60" y="2833"/>
                  </a:lnTo>
                  <a:lnTo>
                    <a:pt x="60" y="2835"/>
                  </a:lnTo>
                  <a:lnTo>
                    <a:pt x="58" y="2835"/>
                  </a:lnTo>
                  <a:lnTo>
                    <a:pt x="55" y="2834"/>
                  </a:lnTo>
                  <a:lnTo>
                    <a:pt x="49" y="2832"/>
                  </a:lnTo>
                  <a:lnTo>
                    <a:pt x="43" y="2828"/>
                  </a:lnTo>
                  <a:lnTo>
                    <a:pt x="24" y="2815"/>
                  </a:lnTo>
                  <a:lnTo>
                    <a:pt x="0" y="2798"/>
                  </a:lnTo>
                  <a:close/>
                  <a:moveTo>
                    <a:pt x="0" y="2750"/>
                  </a:moveTo>
                  <a:lnTo>
                    <a:pt x="0" y="2729"/>
                  </a:lnTo>
                  <a:lnTo>
                    <a:pt x="28" y="2749"/>
                  </a:lnTo>
                  <a:lnTo>
                    <a:pt x="67" y="2779"/>
                  </a:lnTo>
                  <a:lnTo>
                    <a:pt x="112" y="2815"/>
                  </a:lnTo>
                  <a:lnTo>
                    <a:pt x="163" y="2857"/>
                  </a:lnTo>
                  <a:lnTo>
                    <a:pt x="198" y="2887"/>
                  </a:lnTo>
                  <a:lnTo>
                    <a:pt x="230" y="2917"/>
                  </a:lnTo>
                  <a:lnTo>
                    <a:pt x="260" y="2943"/>
                  </a:lnTo>
                  <a:lnTo>
                    <a:pt x="284" y="2967"/>
                  </a:lnTo>
                  <a:lnTo>
                    <a:pt x="305" y="2988"/>
                  </a:lnTo>
                  <a:lnTo>
                    <a:pt x="320" y="3003"/>
                  </a:lnTo>
                  <a:lnTo>
                    <a:pt x="324" y="3010"/>
                  </a:lnTo>
                  <a:lnTo>
                    <a:pt x="328" y="3015"/>
                  </a:lnTo>
                  <a:lnTo>
                    <a:pt x="330" y="3018"/>
                  </a:lnTo>
                  <a:lnTo>
                    <a:pt x="330" y="3021"/>
                  </a:lnTo>
                  <a:lnTo>
                    <a:pt x="328" y="3022"/>
                  </a:lnTo>
                  <a:lnTo>
                    <a:pt x="325" y="3021"/>
                  </a:lnTo>
                  <a:lnTo>
                    <a:pt x="320" y="3018"/>
                  </a:lnTo>
                  <a:lnTo>
                    <a:pt x="313" y="3014"/>
                  </a:lnTo>
                  <a:lnTo>
                    <a:pt x="295" y="3003"/>
                  </a:lnTo>
                  <a:lnTo>
                    <a:pt x="272" y="2986"/>
                  </a:lnTo>
                  <a:lnTo>
                    <a:pt x="246" y="2967"/>
                  </a:lnTo>
                  <a:lnTo>
                    <a:pt x="215" y="2942"/>
                  </a:lnTo>
                  <a:lnTo>
                    <a:pt x="181" y="2915"/>
                  </a:lnTo>
                  <a:lnTo>
                    <a:pt x="145" y="2885"/>
                  </a:lnTo>
                  <a:lnTo>
                    <a:pt x="100" y="2846"/>
                  </a:lnTo>
                  <a:lnTo>
                    <a:pt x="59" y="2809"/>
                  </a:lnTo>
                  <a:lnTo>
                    <a:pt x="26" y="2777"/>
                  </a:lnTo>
                  <a:lnTo>
                    <a:pt x="0" y="2750"/>
                  </a:lnTo>
                  <a:close/>
                  <a:moveTo>
                    <a:pt x="0" y="2714"/>
                  </a:moveTo>
                  <a:lnTo>
                    <a:pt x="0" y="2671"/>
                  </a:lnTo>
                  <a:lnTo>
                    <a:pt x="30" y="2697"/>
                  </a:lnTo>
                  <a:lnTo>
                    <a:pt x="57" y="2723"/>
                  </a:lnTo>
                  <a:lnTo>
                    <a:pt x="81" y="2746"/>
                  </a:lnTo>
                  <a:lnTo>
                    <a:pt x="102" y="2767"/>
                  </a:lnTo>
                  <a:lnTo>
                    <a:pt x="119" y="2785"/>
                  </a:lnTo>
                  <a:lnTo>
                    <a:pt x="132" y="2798"/>
                  </a:lnTo>
                  <a:lnTo>
                    <a:pt x="135" y="2803"/>
                  </a:lnTo>
                  <a:lnTo>
                    <a:pt x="139" y="2808"/>
                  </a:lnTo>
                  <a:lnTo>
                    <a:pt x="140" y="2811"/>
                  </a:lnTo>
                  <a:lnTo>
                    <a:pt x="140" y="2813"/>
                  </a:lnTo>
                  <a:lnTo>
                    <a:pt x="139" y="2814"/>
                  </a:lnTo>
                  <a:lnTo>
                    <a:pt x="135" y="2813"/>
                  </a:lnTo>
                  <a:lnTo>
                    <a:pt x="132" y="2812"/>
                  </a:lnTo>
                  <a:lnTo>
                    <a:pt x="127" y="2809"/>
                  </a:lnTo>
                  <a:lnTo>
                    <a:pt x="113" y="2801"/>
                  </a:lnTo>
                  <a:lnTo>
                    <a:pt x="97" y="2790"/>
                  </a:lnTo>
                  <a:lnTo>
                    <a:pt x="77" y="2775"/>
                  </a:lnTo>
                  <a:lnTo>
                    <a:pt x="54" y="2757"/>
                  </a:lnTo>
                  <a:lnTo>
                    <a:pt x="27" y="2737"/>
                  </a:lnTo>
                  <a:lnTo>
                    <a:pt x="0" y="2714"/>
                  </a:lnTo>
                  <a:close/>
                  <a:moveTo>
                    <a:pt x="0" y="2612"/>
                  </a:moveTo>
                  <a:lnTo>
                    <a:pt x="0" y="2572"/>
                  </a:lnTo>
                  <a:lnTo>
                    <a:pt x="20" y="2588"/>
                  </a:lnTo>
                  <a:lnTo>
                    <a:pt x="41" y="2605"/>
                  </a:lnTo>
                  <a:lnTo>
                    <a:pt x="63" y="2623"/>
                  </a:lnTo>
                  <a:lnTo>
                    <a:pt x="85" y="2642"/>
                  </a:lnTo>
                  <a:lnTo>
                    <a:pt x="118" y="2671"/>
                  </a:lnTo>
                  <a:lnTo>
                    <a:pt x="148" y="2698"/>
                  </a:lnTo>
                  <a:lnTo>
                    <a:pt x="174" y="2724"/>
                  </a:lnTo>
                  <a:lnTo>
                    <a:pt x="197" y="2746"/>
                  </a:lnTo>
                  <a:lnTo>
                    <a:pt x="216" y="2766"/>
                  </a:lnTo>
                  <a:lnTo>
                    <a:pt x="229" y="2781"/>
                  </a:lnTo>
                  <a:lnTo>
                    <a:pt x="234" y="2787"/>
                  </a:lnTo>
                  <a:lnTo>
                    <a:pt x="237" y="2792"/>
                  </a:lnTo>
                  <a:lnTo>
                    <a:pt x="239" y="2796"/>
                  </a:lnTo>
                  <a:lnTo>
                    <a:pt x="239" y="2798"/>
                  </a:lnTo>
                  <a:lnTo>
                    <a:pt x="237" y="2799"/>
                  </a:lnTo>
                  <a:lnTo>
                    <a:pt x="234" y="2798"/>
                  </a:lnTo>
                  <a:lnTo>
                    <a:pt x="228" y="2796"/>
                  </a:lnTo>
                  <a:lnTo>
                    <a:pt x="223" y="2792"/>
                  </a:lnTo>
                  <a:lnTo>
                    <a:pt x="206" y="2782"/>
                  </a:lnTo>
                  <a:lnTo>
                    <a:pt x="184" y="2767"/>
                  </a:lnTo>
                  <a:lnTo>
                    <a:pt x="159" y="2748"/>
                  </a:lnTo>
                  <a:lnTo>
                    <a:pt x="131" y="2726"/>
                  </a:lnTo>
                  <a:lnTo>
                    <a:pt x="99" y="2701"/>
                  </a:lnTo>
                  <a:lnTo>
                    <a:pt x="67" y="2672"/>
                  </a:lnTo>
                  <a:lnTo>
                    <a:pt x="49" y="2657"/>
                  </a:lnTo>
                  <a:lnTo>
                    <a:pt x="32" y="2642"/>
                  </a:lnTo>
                  <a:lnTo>
                    <a:pt x="15" y="2627"/>
                  </a:lnTo>
                  <a:lnTo>
                    <a:pt x="0" y="2612"/>
                  </a:lnTo>
                  <a:close/>
                  <a:moveTo>
                    <a:pt x="0" y="2557"/>
                  </a:moveTo>
                  <a:lnTo>
                    <a:pt x="0" y="2516"/>
                  </a:lnTo>
                  <a:lnTo>
                    <a:pt x="36" y="2551"/>
                  </a:lnTo>
                  <a:lnTo>
                    <a:pt x="63" y="2579"/>
                  </a:lnTo>
                  <a:lnTo>
                    <a:pt x="73" y="2590"/>
                  </a:lnTo>
                  <a:lnTo>
                    <a:pt x="79" y="2599"/>
                  </a:lnTo>
                  <a:lnTo>
                    <a:pt x="82" y="2606"/>
                  </a:lnTo>
                  <a:lnTo>
                    <a:pt x="84" y="2610"/>
                  </a:lnTo>
                  <a:lnTo>
                    <a:pt x="80" y="2610"/>
                  </a:lnTo>
                  <a:lnTo>
                    <a:pt x="76" y="2609"/>
                  </a:lnTo>
                  <a:lnTo>
                    <a:pt x="68" y="2606"/>
                  </a:lnTo>
                  <a:lnTo>
                    <a:pt x="58" y="2599"/>
                  </a:lnTo>
                  <a:lnTo>
                    <a:pt x="32" y="2582"/>
                  </a:lnTo>
                  <a:lnTo>
                    <a:pt x="0" y="2557"/>
                  </a:lnTo>
                  <a:close/>
                  <a:moveTo>
                    <a:pt x="0" y="2443"/>
                  </a:moveTo>
                  <a:lnTo>
                    <a:pt x="0" y="2398"/>
                  </a:lnTo>
                  <a:lnTo>
                    <a:pt x="17" y="2413"/>
                  </a:lnTo>
                  <a:lnTo>
                    <a:pt x="36" y="2428"/>
                  </a:lnTo>
                  <a:lnTo>
                    <a:pt x="56" y="2445"/>
                  </a:lnTo>
                  <a:lnTo>
                    <a:pt x="77" y="2462"/>
                  </a:lnTo>
                  <a:lnTo>
                    <a:pt x="107" y="2489"/>
                  </a:lnTo>
                  <a:lnTo>
                    <a:pt x="134" y="2514"/>
                  </a:lnTo>
                  <a:lnTo>
                    <a:pt x="159" y="2539"/>
                  </a:lnTo>
                  <a:lnTo>
                    <a:pt x="180" y="2559"/>
                  </a:lnTo>
                  <a:lnTo>
                    <a:pt x="197" y="2578"/>
                  </a:lnTo>
                  <a:lnTo>
                    <a:pt x="209" y="2593"/>
                  </a:lnTo>
                  <a:lnTo>
                    <a:pt x="214" y="2598"/>
                  </a:lnTo>
                  <a:lnTo>
                    <a:pt x="216" y="2604"/>
                  </a:lnTo>
                  <a:lnTo>
                    <a:pt x="218" y="2607"/>
                  </a:lnTo>
                  <a:lnTo>
                    <a:pt x="217" y="2609"/>
                  </a:lnTo>
                  <a:lnTo>
                    <a:pt x="216" y="2610"/>
                  </a:lnTo>
                  <a:lnTo>
                    <a:pt x="213" y="2609"/>
                  </a:lnTo>
                  <a:lnTo>
                    <a:pt x="207" y="2608"/>
                  </a:lnTo>
                  <a:lnTo>
                    <a:pt x="202" y="2605"/>
                  </a:lnTo>
                  <a:lnTo>
                    <a:pt x="186" y="2595"/>
                  </a:lnTo>
                  <a:lnTo>
                    <a:pt x="166" y="2582"/>
                  </a:lnTo>
                  <a:lnTo>
                    <a:pt x="143" y="2564"/>
                  </a:lnTo>
                  <a:lnTo>
                    <a:pt x="117" y="2543"/>
                  </a:lnTo>
                  <a:lnTo>
                    <a:pt x="88" y="2520"/>
                  </a:lnTo>
                  <a:lnTo>
                    <a:pt x="57" y="2493"/>
                  </a:lnTo>
                  <a:lnTo>
                    <a:pt x="42" y="2480"/>
                  </a:lnTo>
                  <a:lnTo>
                    <a:pt x="27" y="2467"/>
                  </a:lnTo>
                  <a:lnTo>
                    <a:pt x="13" y="2455"/>
                  </a:lnTo>
                  <a:lnTo>
                    <a:pt x="0" y="2443"/>
                  </a:lnTo>
                  <a:close/>
                  <a:moveTo>
                    <a:pt x="0" y="2379"/>
                  </a:moveTo>
                  <a:lnTo>
                    <a:pt x="0" y="2332"/>
                  </a:lnTo>
                  <a:lnTo>
                    <a:pt x="41" y="2372"/>
                  </a:lnTo>
                  <a:lnTo>
                    <a:pt x="71" y="2404"/>
                  </a:lnTo>
                  <a:lnTo>
                    <a:pt x="82" y="2417"/>
                  </a:lnTo>
                  <a:lnTo>
                    <a:pt x="90" y="2428"/>
                  </a:lnTo>
                  <a:lnTo>
                    <a:pt x="93" y="2431"/>
                  </a:lnTo>
                  <a:lnTo>
                    <a:pt x="95" y="2436"/>
                  </a:lnTo>
                  <a:lnTo>
                    <a:pt x="96" y="2438"/>
                  </a:lnTo>
                  <a:lnTo>
                    <a:pt x="95" y="2440"/>
                  </a:lnTo>
                  <a:lnTo>
                    <a:pt x="93" y="2440"/>
                  </a:lnTo>
                  <a:lnTo>
                    <a:pt x="92" y="2440"/>
                  </a:lnTo>
                  <a:lnTo>
                    <a:pt x="89" y="2440"/>
                  </a:lnTo>
                  <a:lnTo>
                    <a:pt x="86" y="2439"/>
                  </a:lnTo>
                  <a:lnTo>
                    <a:pt x="77" y="2435"/>
                  </a:lnTo>
                  <a:lnTo>
                    <a:pt x="66" y="2427"/>
                  </a:lnTo>
                  <a:lnTo>
                    <a:pt x="36" y="2407"/>
                  </a:lnTo>
                  <a:lnTo>
                    <a:pt x="0" y="2379"/>
                  </a:lnTo>
                  <a:close/>
                  <a:moveTo>
                    <a:pt x="0" y="2232"/>
                  </a:moveTo>
                  <a:lnTo>
                    <a:pt x="0" y="2209"/>
                  </a:lnTo>
                  <a:lnTo>
                    <a:pt x="11" y="2214"/>
                  </a:lnTo>
                  <a:lnTo>
                    <a:pt x="23" y="2223"/>
                  </a:lnTo>
                  <a:lnTo>
                    <a:pt x="38" y="2233"/>
                  </a:lnTo>
                  <a:lnTo>
                    <a:pt x="55" y="2245"/>
                  </a:lnTo>
                  <a:lnTo>
                    <a:pt x="92" y="2276"/>
                  </a:lnTo>
                  <a:lnTo>
                    <a:pt x="135" y="2311"/>
                  </a:lnTo>
                  <a:lnTo>
                    <a:pt x="163" y="2337"/>
                  </a:lnTo>
                  <a:lnTo>
                    <a:pt x="188" y="2360"/>
                  </a:lnTo>
                  <a:lnTo>
                    <a:pt x="212" y="2383"/>
                  </a:lnTo>
                  <a:lnTo>
                    <a:pt x="231" y="2403"/>
                  </a:lnTo>
                  <a:lnTo>
                    <a:pt x="247" y="2420"/>
                  </a:lnTo>
                  <a:lnTo>
                    <a:pt x="258" y="2434"/>
                  </a:lnTo>
                  <a:lnTo>
                    <a:pt x="261" y="2440"/>
                  </a:lnTo>
                  <a:lnTo>
                    <a:pt x="264" y="2445"/>
                  </a:lnTo>
                  <a:lnTo>
                    <a:pt x="266" y="2448"/>
                  </a:lnTo>
                  <a:lnTo>
                    <a:pt x="264" y="2450"/>
                  </a:lnTo>
                  <a:lnTo>
                    <a:pt x="263" y="2451"/>
                  </a:lnTo>
                  <a:lnTo>
                    <a:pt x="260" y="2451"/>
                  </a:lnTo>
                  <a:lnTo>
                    <a:pt x="256" y="2450"/>
                  </a:lnTo>
                  <a:lnTo>
                    <a:pt x="250" y="2447"/>
                  </a:lnTo>
                  <a:lnTo>
                    <a:pt x="235" y="2439"/>
                  </a:lnTo>
                  <a:lnTo>
                    <a:pt x="217" y="2426"/>
                  </a:lnTo>
                  <a:lnTo>
                    <a:pt x="195" y="2411"/>
                  </a:lnTo>
                  <a:lnTo>
                    <a:pt x="170" y="2391"/>
                  </a:lnTo>
                  <a:lnTo>
                    <a:pt x="143" y="2369"/>
                  </a:lnTo>
                  <a:lnTo>
                    <a:pt x="114" y="2344"/>
                  </a:lnTo>
                  <a:lnTo>
                    <a:pt x="78" y="2312"/>
                  </a:lnTo>
                  <a:lnTo>
                    <a:pt x="46" y="2281"/>
                  </a:lnTo>
                  <a:lnTo>
                    <a:pt x="20" y="2255"/>
                  </a:lnTo>
                  <a:lnTo>
                    <a:pt x="0" y="2232"/>
                  </a:lnTo>
                  <a:close/>
                  <a:moveTo>
                    <a:pt x="0" y="2169"/>
                  </a:moveTo>
                  <a:lnTo>
                    <a:pt x="0" y="2119"/>
                  </a:lnTo>
                  <a:lnTo>
                    <a:pt x="12" y="2130"/>
                  </a:lnTo>
                  <a:lnTo>
                    <a:pt x="25" y="2140"/>
                  </a:lnTo>
                  <a:lnTo>
                    <a:pt x="37" y="2151"/>
                  </a:lnTo>
                  <a:lnTo>
                    <a:pt x="50" y="2163"/>
                  </a:lnTo>
                  <a:lnTo>
                    <a:pt x="78" y="2188"/>
                  </a:lnTo>
                  <a:lnTo>
                    <a:pt x="102" y="2211"/>
                  </a:lnTo>
                  <a:lnTo>
                    <a:pt x="124" y="2232"/>
                  </a:lnTo>
                  <a:lnTo>
                    <a:pt x="142" y="2252"/>
                  </a:lnTo>
                  <a:lnTo>
                    <a:pt x="157" y="2268"/>
                  </a:lnTo>
                  <a:lnTo>
                    <a:pt x="168" y="2283"/>
                  </a:lnTo>
                  <a:lnTo>
                    <a:pt x="172" y="2288"/>
                  </a:lnTo>
                  <a:lnTo>
                    <a:pt x="174" y="2292"/>
                  </a:lnTo>
                  <a:lnTo>
                    <a:pt x="175" y="2296"/>
                  </a:lnTo>
                  <a:lnTo>
                    <a:pt x="175" y="2298"/>
                  </a:lnTo>
                  <a:lnTo>
                    <a:pt x="173" y="2299"/>
                  </a:lnTo>
                  <a:lnTo>
                    <a:pt x="170" y="2299"/>
                  </a:lnTo>
                  <a:lnTo>
                    <a:pt x="165" y="2297"/>
                  </a:lnTo>
                  <a:lnTo>
                    <a:pt x="160" y="2295"/>
                  </a:lnTo>
                  <a:lnTo>
                    <a:pt x="145" y="2287"/>
                  </a:lnTo>
                  <a:lnTo>
                    <a:pt x="128" y="2275"/>
                  </a:lnTo>
                  <a:lnTo>
                    <a:pt x="107" y="2259"/>
                  </a:lnTo>
                  <a:lnTo>
                    <a:pt x="84" y="2241"/>
                  </a:lnTo>
                  <a:lnTo>
                    <a:pt x="57" y="2220"/>
                  </a:lnTo>
                  <a:lnTo>
                    <a:pt x="31" y="2196"/>
                  </a:lnTo>
                  <a:lnTo>
                    <a:pt x="15" y="2182"/>
                  </a:lnTo>
                  <a:lnTo>
                    <a:pt x="0" y="2169"/>
                  </a:lnTo>
                  <a:close/>
                  <a:moveTo>
                    <a:pt x="0" y="2089"/>
                  </a:moveTo>
                  <a:lnTo>
                    <a:pt x="0" y="2039"/>
                  </a:lnTo>
                  <a:lnTo>
                    <a:pt x="22" y="2060"/>
                  </a:lnTo>
                  <a:lnTo>
                    <a:pt x="43" y="2080"/>
                  </a:lnTo>
                  <a:lnTo>
                    <a:pt x="60" y="2098"/>
                  </a:lnTo>
                  <a:lnTo>
                    <a:pt x="75" y="2115"/>
                  </a:lnTo>
                  <a:lnTo>
                    <a:pt x="87" y="2129"/>
                  </a:lnTo>
                  <a:lnTo>
                    <a:pt x="96" y="2140"/>
                  </a:lnTo>
                  <a:lnTo>
                    <a:pt x="98" y="2145"/>
                  </a:lnTo>
                  <a:lnTo>
                    <a:pt x="100" y="2149"/>
                  </a:lnTo>
                  <a:lnTo>
                    <a:pt x="100" y="2152"/>
                  </a:lnTo>
                  <a:lnTo>
                    <a:pt x="100" y="2153"/>
                  </a:lnTo>
                  <a:lnTo>
                    <a:pt x="99" y="2155"/>
                  </a:lnTo>
                  <a:lnTo>
                    <a:pt x="97" y="2156"/>
                  </a:lnTo>
                  <a:lnTo>
                    <a:pt x="93" y="2155"/>
                  </a:lnTo>
                  <a:lnTo>
                    <a:pt x="90" y="2153"/>
                  </a:lnTo>
                  <a:lnTo>
                    <a:pt x="80" y="2149"/>
                  </a:lnTo>
                  <a:lnTo>
                    <a:pt x="68" y="2141"/>
                  </a:lnTo>
                  <a:lnTo>
                    <a:pt x="54" y="2131"/>
                  </a:lnTo>
                  <a:lnTo>
                    <a:pt x="37" y="2119"/>
                  </a:lnTo>
                  <a:lnTo>
                    <a:pt x="20" y="2106"/>
                  </a:lnTo>
                  <a:lnTo>
                    <a:pt x="0" y="2089"/>
                  </a:lnTo>
                  <a:close/>
                  <a:moveTo>
                    <a:pt x="0" y="2000"/>
                  </a:moveTo>
                  <a:lnTo>
                    <a:pt x="0" y="1961"/>
                  </a:lnTo>
                  <a:lnTo>
                    <a:pt x="18" y="1982"/>
                  </a:lnTo>
                  <a:lnTo>
                    <a:pt x="32" y="1999"/>
                  </a:lnTo>
                  <a:lnTo>
                    <a:pt x="37" y="2006"/>
                  </a:lnTo>
                  <a:lnTo>
                    <a:pt x="39" y="2011"/>
                  </a:lnTo>
                  <a:lnTo>
                    <a:pt x="42" y="2016"/>
                  </a:lnTo>
                  <a:lnTo>
                    <a:pt x="41" y="2019"/>
                  </a:lnTo>
                  <a:lnTo>
                    <a:pt x="39" y="2020"/>
                  </a:lnTo>
                  <a:lnTo>
                    <a:pt x="36" y="2020"/>
                  </a:lnTo>
                  <a:lnTo>
                    <a:pt x="33" y="2019"/>
                  </a:lnTo>
                  <a:lnTo>
                    <a:pt x="28" y="2017"/>
                  </a:lnTo>
                  <a:lnTo>
                    <a:pt x="15" y="2010"/>
                  </a:lnTo>
                  <a:lnTo>
                    <a:pt x="0" y="2000"/>
                  </a:lnTo>
                  <a:close/>
                  <a:moveTo>
                    <a:pt x="0" y="1273"/>
                  </a:moveTo>
                  <a:lnTo>
                    <a:pt x="0" y="1241"/>
                  </a:lnTo>
                  <a:lnTo>
                    <a:pt x="9" y="1253"/>
                  </a:lnTo>
                  <a:lnTo>
                    <a:pt x="15" y="1263"/>
                  </a:lnTo>
                  <a:lnTo>
                    <a:pt x="16" y="1267"/>
                  </a:lnTo>
                  <a:lnTo>
                    <a:pt x="17" y="1271"/>
                  </a:lnTo>
                  <a:lnTo>
                    <a:pt x="18" y="1274"/>
                  </a:lnTo>
                  <a:lnTo>
                    <a:pt x="17" y="1275"/>
                  </a:lnTo>
                  <a:lnTo>
                    <a:pt x="15" y="1277"/>
                  </a:lnTo>
                  <a:lnTo>
                    <a:pt x="12" y="1277"/>
                  </a:lnTo>
                  <a:lnTo>
                    <a:pt x="6" y="1275"/>
                  </a:lnTo>
                  <a:lnTo>
                    <a:pt x="0" y="1273"/>
                  </a:lnTo>
                  <a:close/>
                  <a:moveTo>
                    <a:pt x="0" y="1157"/>
                  </a:moveTo>
                  <a:lnTo>
                    <a:pt x="0" y="1105"/>
                  </a:lnTo>
                  <a:lnTo>
                    <a:pt x="15" y="1121"/>
                  </a:lnTo>
                  <a:lnTo>
                    <a:pt x="30" y="1136"/>
                  </a:lnTo>
                  <a:lnTo>
                    <a:pt x="42" y="1149"/>
                  </a:lnTo>
                  <a:lnTo>
                    <a:pt x="52" y="1163"/>
                  </a:lnTo>
                  <a:lnTo>
                    <a:pt x="59" y="1174"/>
                  </a:lnTo>
                  <a:lnTo>
                    <a:pt x="65" y="1183"/>
                  </a:lnTo>
                  <a:lnTo>
                    <a:pt x="66" y="1186"/>
                  </a:lnTo>
                  <a:lnTo>
                    <a:pt x="67" y="1189"/>
                  </a:lnTo>
                  <a:lnTo>
                    <a:pt x="67" y="1192"/>
                  </a:lnTo>
                  <a:lnTo>
                    <a:pt x="66" y="1194"/>
                  </a:lnTo>
                  <a:lnTo>
                    <a:pt x="65" y="1195"/>
                  </a:lnTo>
                  <a:lnTo>
                    <a:pt x="64" y="1196"/>
                  </a:lnTo>
                  <a:lnTo>
                    <a:pt x="62" y="1196"/>
                  </a:lnTo>
                  <a:lnTo>
                    <a:pt x="59" y="1195"/>
                  </a:lnTo>
                  <a:lnTo>
                    <a:pt x="53" y="1192"/>
                  </a:lnTo>
                  <a:lnTo>
                    <a:pt x="45" y="1189"/>
                  </a:lnTo>
                  <a:lnTo>
                    <a:pt x="35" y="1183"/>
                  </a:lnTo>
                  <a:lnTo>
                    <a:pt x="24" y="1176"/>
                  </a:lnTo>
                  <a:lnTo>
                    <a:pt x="13" y="1167"/>
                  </a:lnTo>
                  <a:lnTo>
                    <a:pt x="0" y="1157"/>
                  </a:lnTo>
                  <a:close/>
                  <a:moveTo>
                    <a:pt x="0" y="1021"/>
                  </a:moveTo>
                  <a:lnTo>
                    <a:pt x="0" y="977"/>
                  </a:lnTo>
                  <a:lnTo>
                    <a:pt x="12" y="986"/>
                  </a:lnTo>
                  <a:lnTo>
                    <a:pt x="26" y="997"/>
                  </a:lnTo>
                  <a:lnTo>
                    <a:pt x="39" y="1009"/>
                  </a:lnTo>
                  <a:lnTo>
                    <a:pt x="55" y="1023"/>
                  </a:lnTo>
                  <a:lnTo>
                    <a:pt x="71" y="1038"/>
                  </a:lnTo>
                  <a:lnTo>
                    <a:pt x="86" y="1053"/>
                  </a:lnTo>
                  <a:lnTo>
                    <a:pt x="99" y="1069"/>
                  </a:lnTo>
                  <a:lnTo>
                    <a:pt x="110" y="1082"/>
                  </a:lnTo>
                  <a:lnTo>
                    <a:pt x="119" y="1094"/>
                  </a:lnTo>
                  <a:lnTo>
                    <a:pt x="124" y="1104"/>
                  </a:lnTo>
                  <a:lnTo>
                    <a:pt x="127" y="1109"/>
                  </a:lnTo>
                  <a:lnTo>
                    <a:pt x="128" y="1112"/>
                  </a:lnTo>
                  <a:lnTo>
                    <a:pt x="128" y="1115"/>
                  </a:lnTo>
                  <a:lnTo>
                    <a:pt x="128" y="1116"/>
                  </a:lnTo>
                  <a:lnTo>
                    <a:pt x="125" y="1119"/>
                  </a:lnTo>
                  <a:lnTo>
                    <a:pt x="123" y="1119"/>
                  </a:lnTo>
                  <a:lnTo>
                    <a:pt x="121" y="1119"/>
                  </a:lnTo>
                  <a:lnTo>
                    <a:pt x="117" y="1117"/>
                  </a:lnTo>
                  <a:lnTo>
                    <a:pt x="108" y="1113"/>
                  </a:lnTo>
                  <a:lnTo>
                    <a:pt x="96" y="1105"/>
                  </a:lnTo>
                  <a:lnTo>
                    <a:pt x="82" y="1096"/>
                  </a:lnTo>
                  <a:lnTo>
                    <a:pt x="67" y="1084"/>
                  </a:lnTo>
                  <a:lnTo>
                    <a:pt x="50" y="1071"/>
                  </a:lnTo>
                  <a:lnTo>
                    <a:pt x="34" y="1056"/>
                  </a:lnTo>
                  <a:lnTo>
                    <a:pt x="25" y="1047"/>
                  </a:lnTo>
                  <a:lnTo>
                    <a:pt x="16" y="1038"/>
                  </a:lnTo>
                  <a:lnTo>
                    <a:pt x="7" y="1030"/>
                  </a:lnTo>
                  <a:lnTo>
                    <a:pt x="0" y="1021"/>
                  </a:lnTo>
                  <a:close/>
                  <a:moveTo>
                    <a:pt x="0" y="731"/>
                  </a:moveTo>
                  <a:lnTo>
                    <a:pt x="0" y="683"/>
                  </a:lnTo>
                  <a:lnTo>
                    <a:pt x="12" y="693"/>
                  </a:lnTo>
                  <a:lnTo>
                    <a:pt x="23" y="703"/>
                  </a:lnTo>
                  <a:lnTo>
                    <a:pt x="37" y="717"/>
                  </a:lnTo>
                  <a:lnTo>
                    <a:pt x="50" y="731"/>
                  </a:lnTo>
                  <a:lnTo>
                    <a:pt x="62" y="743"/>
                  </a:lnTo>
                  <a:lnTo>
                    <a:pt x="71" y="756"/>
                  </a:lnTo>
                  <a:lnTo>
                    <a:pt x="78" y="767"/>
                  </a:lnTo>
                  <a:lnTo>
                    <a:pt x="84" y="775"/>
                  </a:lnTo>
                  <a:lnTo>
                    <a:pt x="85" y="780"/>
                  </a:lnTo>
                  <a:lnTo>
                    <a:pt x="86" y="782"/>
                  </a:lnTo>
                  <a:lnTo>
                    <a:pt x="86" y="785"/>
                  </a:lnTo>
                  <a:lnTo>
                    <a:pt x="86" y="786"/>
                  </a:lnTo>
                  <a:lnTo>
                    <a:pt x="84" y="789"/>
                  </a:lnTo>
                  <a:lnTo>
                    <a:pt x="82" y="789"/>
                  </a:lnTo>
                  <a:lnTo>
                    <a:pt x="79" y="789"/>
                  </a:lnTo>
                  <a:lnTo>
                    <a:pt x="76" y="788"/>
                  </a:lnTo>
                  <a:lnTo>
                    <a:pt x="67" y="784"/>
                  </a:lnTo>
                  <a:lnTo>
                    <a:pt x="57" y="779"/>
                  </a:lnTo>
                  <a:lnTo>
                    <a:pt x="45" y="770"/>
                  </a:lnTo>
                  <a:lnTo>
                    <a:pt x="32" y="760"/>
                  </a:lnTo>
                  <a:lnTo>
                    <a:pt x="18" y="748"/>
                  </a:lnTo>
                  <a:lnTo>
                    <a:pt x="3" y="735"/>
                  </a:lnTo>
                  <a:lnTo>
                    <a:pt x="0" y="731"/>
                  </a:lnTo>
                  <a:close/>
                  <a:moveTo>
                    <a:pt x="0" y="557"/>
                  </a:moveTo>
                  <a:lnTo>
                    <a:pt x="0" y="533"/>
                  </a:lnTo>
                  <a:lnTo>
                    <a:pt x="5" y="540"/>
                  </a:lnTo>
                  <a:lnTo>
                    <a:pt x="9" y="547"/>
                  </a:lnTo>
                  <a:lnTo>
                    <a:pt x="10" y="552"/>
                  </a:lnTo>
                  <a:lnTo>
                    <a:pt x="9" y="557"/>
                  </a:lnTo>
                  <a:lnTo>
                    <a:pt x="7" y="558"/>
                  </a:lnTo>
                  <a:lnTo>
                    <a:pt x="5" y="558"/>
                  </a:lnTo>
                  <a:lnTo>
                    <a:pt x="3" y="558"/>
                  </a:lnTo>
                  <a:lnTo>
                    <a:pt x="0" y="557"/>
                  </a:lnTo>
                  <a:close/>
                  <a:moveTo>
                    <a:pt x="0" y="218"/>
                  </a:moveTo>
                  <a:lnTo>
                    <a:pt x="0" y="197"/>
                  </a:lnTo>
                  <a:lnTo>
                    <a:pt x="5" y="198"/>
                  </a:lnTo>
                  <a:lnTo>
                    <a:pt x="11" y="202"/>
                  </a:lnTo>
                  <a:lnTo>
                    <a:pt x="17" y="205"/>
                  </a:lnTo>
                  <a:lnTo>
                    <a:pt x="25" y="210"/>
                  </a:lnTo>
                  <a:lnTo>
                    <a:pt x="42" y="223"/>
                  </a:lnTo>
                  <a:lnTo>
                    <a:pt x="60" y="240"/>
                  </a:lnTo>
                  <a:lnTo>
                    <a:pt x="71" y="251"/>
                  </a:lnTo>
                  <a:lnTo>
                    <a:pt x="82" y="262"/>
                  </a:lnTo>
                  <a:lnTo>
                    <a:pt x="91" y="273"/>
                  </a:lnTo>
                  <a:lnTo>
                    <a:pt x="99" y="283"/>
                  </a:lnTo>
                  <a:lnTo>
                    <a:pt x="105" y="292"/>
                  </a:lnTo>
                  <a:lnTo>
                    <a:pt x="108" y="300"/>
                  </a:lnTo>
                  <a:lnTo>
                    <a:pt x="110" y="305"/>
                  </a:lnTo>
                  <a:lnTo>
                    <a:pt x="109" y="310"/>
                  </a:lnTo>
                  <a:lnTo>
                    <a:pt x="108" y="311"/>
                  </a:lnTo>
                  <a:lnTo>
                    <a:pt x="106" y="312"/>
                  </a:lnTo>
                  <a:lnTo>
                    <a:pt x="103" y="312"/>
                  </a:lnTo>
                  <a:lnTo>
                    <a:pt x="101" y="311"/>
                  </a:lnTo>
                  <a:lnTo>
                    <a:pt x="95" y="309"/>
                  </a:lnTo>
                  <a:lnTo>
                    <a:pt x="86" y="304"/>
                  </a:lnTo>
                  <a:lnTo>
                    <a:pt x="76" y="298"/>
                  </a:lnTo>
                  <a:lnTo>
                    <a:pt x="66" y="289"/>
                  </a:lnTo>
                  <a:lnTo>
                    <a:pt x="55" y="280"/>
                  </a:lnTo>
                  <a:lnTo>
                    <a:pt x="43" y="269"/>
                  </a:lnTo>
                  <a:lnTo>
                    <a:pt x="30" y="255"/>
                  </a:lnTo>
                  <a:lnTo>
                    <a:pt x="17" y="241"/>
                  </a:lnTo>
                  <a:lnTo>
                    <a:pt x="7" y="229"/>
                  </a:lnTo>
                  <a:lnTo>
                    <a:pt x="0" y="218"/>
                  </a:lnTo>
                  <a:close/>
                  <a:moveTo>
                    <a:pt x="678" y="247"/>
                  </a:moveTo>
                  <a:lnTo>
                    <a:pt x="678" y="293"/>
                  </a:lnTo>
                  <a:lnTo>
                    <a:pt x="675" y="290"/>
                  </a:lnTo>
                  <a:lnTo>
                    <a:pt x="664" y="280"/>
                  </a:lnTo>
                  <a:lnTo>
                    <a:pt x="654" y="269"/>
                  </a:lnTo>
                  <a:lnTo>
                    <a:pt x="646" y="259"/>
                  </a:lnTo>
                  <a:lnTo>
                    <a:pt x="639" y="250"/>
                  </a:lnTo>
                  <a:lnTo>
                    <a:pt x="634" y="241"/>
                  </a:lnTo>
                  <a:lnTo>
                    <a:pt x="631" y="234"/>
                  </a:lnTo>
                  <a:lnTo>
                    <a:pt x="630" y="228"/>
                  </a:lnTo>
                  <a:lnTo>
                    <a:pt x="630" y="224"/>
                  </a:lnTo>
                  <a:lnTo>
                    <a:pt x="632" y="223"/>
                  </a:lnTo>
                  <a:lnTo>
                    <a:pt x="636" y="221"/>
                  </a:lnTo>
                  <a:lnTo>
                    <a:pt x="641" y="223"/>
                  </a:lnTo>
                  <a:lnTo>
                    <a:pt x="646" y="226"/>
                  </a:lnTo>
                  <a:lnTo>
                    <a:pt x="660" y="234"/>
                  </a:lnTo>
                  <a:lnTo>
                    <a:pt x="678" y="247"/>
                  </a:lnTo>
                  <a:close/>
                  <a:moveTo>
                    <a:pt x="678" y="447"/>
                  </a:moveTo>
                  <a:lnTo>
                    <a:pt x="678" y="495"/>
                  </a:lnTo>
                  <a:lnTo>
                    <a:pt x="667" y="486"/>
                  </a:lnTo>
                  <a:lnTo>
                    <a:pt x="655" y="476"/>
                  </a:lnTo>
                  <a:lnTo>
                    <a:pt x="644" y="464"/>
                  </a:lnTo>
                  <a:lnTo>
                    <a:pt x="633" y="453"/>
                  </a:lnTo>
                  <a:lnTo>
                    <a:pt x="624" y="442"/>
                  </a:lnTo>
                  <a:lnTo>
                    <a:pt x="616" y="432"/>
                  </a:lnTo>
                  <a:lnTo>
                    <a:pt x="611" y="423"/>
                  </a:lnTo>
                  <a:lnTo>
                    <a:pt x="606" y="416"/>
                  </a:lnTo>
                  <a:lnTo>
                    <a:pt x="605" y="412"/>
                  </a:lnTo>
                  <a:lnTo>
                    <a:pt x="605" y="409"/>
                  </a:lnTo>
                  <a:lnTo>
                    <a:pt x="605" y="407"/>
                  </a:lnTo>
                  <a:lnTo>
                    <a:pt x="606" y="405"/>
                  </a:lnTo>
                  <a:lnTo>
                    <a:pt x="607" y="404"/>
                  </a:lnTo>
                  <a:lnTo>
                    <a:pt x="610" y="402"/>
                  </a:lnTo>
                  <a:lnTo>
                    <a:pt x="612" y="402"/>
                  </a:lnTo>
                  <a:lnTo>
                    <a:pt x="614" y="402"/>
                  </a:lnTo>
                  <a:lnTo>
                    <a:pt x="622" y="406"/>
                  </a:lnTo>
                  <a:lnTo>
                    <a:pt x="631" y="410"/>
                  </a:lnTo>
                  <a:lnTo>
                    <a:pt x="641" y="416"/>
                  </a:lnTo>
                  <a:lnTo>
                    <a:pt x="652" y="423"/>
                  </a:lnTo>
                  <a:lnTo>
                    <a:pt x="663" y="433"/>
                  </a:lnTo>
                  <a:lnTo>
                    <a:pt x="675" y="444"/>
                  </a:lnTo>
                  <a:lnTo>
                    <a:pt x="678" y="447"/>
                  </a:lnTo>
                  <a:close/>
                  <a:moveTo>
                    <a:pt x="678" y="637"/>
                  </a:moveTo>
                  <a:lnTo>
                    <a:pt x="678" y="689"/>
                  </a:lnTo>
                  <a:lnTo>
                    <a:pt x="674" y="685"/>
                  </a:lnTo>
                  <a:lnTo>
                    <a:pt x="669" y="680"/>
                  </a:lnTo>
                  <a:lnTo>
                    <a:pt x="656" y="668"/>
                  </a:lnTo>
                  <a:lnTo>
                    <a:pt x="644" y="656"/>
                  </a:lnTo>
                  <a:lnTo>
                    <a:pt x="634" y="644"/>
                  </a:lnTo>
                  <a:lnTo>
                    <a:pt x="625" y="633"/>
                  </a:lnTo>
                  <a:lnTo>
                    <a:pt x="619" y="623"/>
                  </a:lnTo>
                  <a:lnTo>
                    <a:pt x="614" y="615"/>
                  </a:lnTo>
                  <a:lnTo>
                    <a:pt x="613" y="611"/>
                  </a:lnTo>
                  <a:lnTo>
                    <a:pt x="613" y="608"/>
                  </a:lnTo>
                  <a:lnTo>
                    <a:pt x="613" y="605"/>
                  </a:lnTo>
                  <a:lnTo>
                    <a:pt x="613" y="603"/>
                  </a:lnTo>
                  <a:lnTo>
                    <a:pt x="615" y="602"/>
                  </a:lnTo>
                  <a:lnTo>
                    <a:pt x="616" y="601"/>
                  </a:lnTo>
                  <a:lnTo>
                    <a:pt x="619" y="601"/>
                  </a:lnTo>
                  <a:lnTo>
                    <a:pt x="622" y="602"/>
                  </a:lnTo>
                  <a:lnTo>
                    <a:pt x="627" y="603"/>
                  </a:lnTo>
                  <a:lnTo>
                    <a:pt x="636" y="608"/>
                  </a:lnTo>
                  <a:lnTo>
                    <a:pt x="645" y="613"/>
                  </a:lnTo>
                  <a:lnTo>
                    <a:pt x="655" y="620"/>
                  </a:lnTo>
                  <a:lnTo>
                    <a:pt x="666" y="628"/>
                  </a:lnTo>
                  <a:lnTo>
                    <a:pt x="678" y="637"/>
                  </a:lnTo>
                  <a:close/>
                  <a:moveTo>
                    <a:pt x="678" y="827"/>
                  </a:moveTo>
                  <a:lnTo>
                    <a:pt x="678" y="867"/>
                  </a:lnTo>
                  <a:lnTo>
                    <a:pt x="667" y="853"/>
                  </a:lnTo>
                  <a:lnTo>
                    <a:pt x="659" y="840"/>
                  </a:lnTo>
                  <a:lnTo>
                    <a:pt x="657" y="835"/>
                  </a:lnTo>
                  <a:lnTo>
                    <a:pt x="655" y="831"/>
                  </a:lnTo>
                  <a:lnTo>
                    <a:pt x="655" y="827"/>
                  </a:lnTo>
                  <a:lnTo>
                    <a:pt x="656" y="824"/>
                  </a:lnTo>
                  <a:lnTo>
                    <a:pt x="657" y="823"/>
                  </a:lnTo>
                  <a:lnTo>
                    <a:pt x="659" y="822"/>
                  </a:lnTo>
                  <a:lnTo>
                    <a:pt x="660" y="822"/>
                  </a:lnTo>
                  <a:lnTo>
                    <a:pt x="664" y="822"/>
                  </a:lnTo>
                  <a:lnTo>
                    <a:pt x="670" y="824"/>
                  </a:lnTo>
                  <a:lnTo>
                    <a:pt x="678" y="827"/>
                  </a:lnTo>
                  <a:close/>
                  <a:moveTo>
                    <a:pt x="678" y="999"/>
                  </a:moveTo>
                  <a:lnTo>
                    <a:pt x="678" y="1026"/>
                  </a:lnTo>
                  <a:lnTo>
                    <a:pt x="671" y="1024"/>
                  </a:lnTo>
                  <a:lnTo>
                    <a:pt x="664" y="1020"/>
                  </a:lnTo>
                  <a:lnTo>
                    <a:pt x="655" y="1016"/>
                  </a:lnTo>
                  <a:lnTo>
                    <a:pt x="646" y="1009"/>
                  </a:lnTo>
                  <a:lnTo>
                    <a:pt x="624" y="994"/>
                  </a:lnTo>
                  <a:lnTo>
                    <a:pt x="601" y="974"/>
                  </a:lnTo>
                  <a:lnTo>
                    <a:pt x="587" y="960"/>
                  </a:lnTo>
                  <a:lnTo>
                    <a:pt x="573" y="945"/>
                  </a:lnTo>
                  <a:lnTo>
                    <a:pt x="561" y="932"/>
                  </a:lnTo>
                  <a:lnTo>
                    <a:pt x="551" y="920"/>
                  </a:lnTo>
                  <a:lnTo>
                    <a:pt x="544" y="909"/>
                  </a:lnTo>
                  <a:lnTo>
                    <a:pt x="539" y="899"/>
                  </a:lnTo>
                  <a:lnTo>
                    <a:pt x="537" y="896"/>
                  </a:lnTo>
                  <a:lnTo>
                    <a:pt x="537" y="892"/>
                  </a:lnTo>
                  <a:lnTo>
                    <a:pt x="537" y="889"/>
                  </a:lnTo>
                  <a:lnTo>
                    <a:pt x="537" y="887"/>
                  </a:lnTo>
                  <a:lnTo>
                    <a:pt x="539" y="886"/>
                  </a:lnTo>
                  <a:lnTo>
                    <a:pt x="541" y="885"/>
                  </a:lnTo>
                  <a:lnTo>
                    <a:pt x="544" y="885"/>
                  </a:lnTo>
                  <a:lnTo>
                    <a:pt x="547" y="886"/>
                  </a:lnTo>
                  <a:lnTo>
                    <a:pt x="556" y="889"/>
                  </a:lnTo>
                  <a:lnTo>
                    <a:pt x="567" y="895"/>
                  </a:lnTo>
                  <a:lnTo>
                    <a:pt x="579" y="903"/>
                  </a:lnTo>
                  <a:lnTo>
                    <a:pt x="593" y="913"/>
                  </a:lnTo>
                  <a:lnTo>
                    <a:pt x="607" y="925"/>
                  </a:lnTo>
                  <a:lnTo>
                    <a:pt x="623" y="939"/>
                  </a:lnTo>
                  <a:lnTo>
                    <a:pt x="641" y="955"/>
                  </a:lnTo>
                  <a:lnTo>
                    <a:pt x="655" y="971"/>
                  </a:lnTo>
                  <a:lnTo>
                    <a:pt x="668" y="985"/>
                  </a:lnTo>
                  <a:lnTo>
                    <a:pt x="678" y="999"/>
                  </a:lnTo>
                  <a:close/>
                  <a:moveTo>
                    <a:pt x="678" y="1155"/>
                  </a:moveTo>
                  <a:lnTo>
                    <a:pt x="678" y="1205"/>
                  </a:lnTo>
                  <a:lnTo>
                    <a:pt x="667" y="1194"/>
                  </a:lnTo>
                  <a:lnTo>
                    <a:pt x="658" y="1184"/>
                  </a:lnTo>
                  <a:lnTo>
                    <a:pt x="651" y="1174"/>
                  </a:lnTo>
                  <a:lnTo>
                    <a:pt x="645" y="1165"/>
                  </a:lnTo>
                  <a:lnTo>
                    <a:pt x="641" y="1156"/>
                  </a:lnTo>
                  <a:lnTo>
                    <a:pt x="637" y="1149"/>
                  </a:lnTo>
                  <a:lnTo>
                    <a:pt x="636" y="1145"/>
                  </a:lnTo>
                  <a:lnTo>
                    <a:pt x="637" y="1141"/>
                  </a:lnTo>
                  <a:lnTo>
                    <a:pt x="638" y="1139"/>
                  </a:lnTo>
                  <a:lnTo>
                    <a:pt x="642" y="1138"/>
                  </a:lnTo>
                  <a:lnTo>
                    <a:pt x="646" y="1139"/>
                  </a:lnTo>
                  <a:lnTo>
                    <a:pt x="651" y="1141"/>
                  </a:lnTo>
                  <a:lnTo>
                    <a:pt x="663" y="1146"/>
                  </a:lnTo>
                  <a:lnTo>
                    <a:pt x="678" y="1155"/>
                  </a:lnTo>
                  <a:close/>
                  <a:moveTo>
                    <a:pt x="678" y="1305"/>
                  </a:moveTo>
                  <a:lnTo>
                    <a:pt x="678" y="1355"/>
                  </a:lnTo>
                  <a:lnTo>
                    <a:pt x="666" y="1346"/>
                  </a:lnTo>
                  <a:lnTo>
                    <a:pt x="653" y="1336"/>
                  </a:lnTo>
                  <a:lnTo>
                    <a:pt x="639" y="1325"/>
                  </a:lnTo>
                  <a:lnTo>
                    <a:pt x="625" y="1313"/>
                  </a:lnTo>
                  <a:lnTo>
                    <a:pt x="607" y="1297"/>
                  </a:lnTo>
                  <a:lnTo>
                    <a:pt x="592" y="1281"/>
                  </a:lnTo>
                  <a:lnTo>
                    <a:pt x="579" y="1266"/>
                  </a:lnTo>
                  <a:lnTo>
                    <a:pt x="568" y="1252"/>
                  </a:lnTo>
                  <a:lnTo>
                    <a:pt x="559" y="1240"/>
                  </a:lnTo>
                  <a:lnTo>
                    <a:pt x="552" y="1230"/>
                  </a:lnTo>
                  <a:lnTo>
                    <a:pt x="550" y="1226"/>
                  </a:lnTo>
                  <a:lnTo>
                    <a:pt x="550" y="1222"/>
                  </a:lnTo>
                  <a:lnTo>
                    <a:pt x="549" y="1219"/>
                  </a:lnTo>
                  <a:lnTo>
                    <a:pt x="550" y="1217"/>
                  </a:lnTo>
                  <a:lnTo>
                    <a:pt x="552" y="1216"/>
                  </a:lnTo>
                  <a:lnTo>
                    <a:pt x="555" y="1215"/>
                  </a:lnTo>
                  <a:lnTo>
                    <a:pt x="558" y="1215"/>
                  </a:lnTo>
                  <a:lnTo>
                    <a:pt x="561" y="1216"/>
                  </a:lnTo>
                  <a:lnTo>
                    <a:pt x="571" y="1220"/>
                  </a:lnTo>
                  <a:lnTo>
                    <a:pt x="583" y="1227"/>
                  </a:lnTo>
                  <a:lnTo>
                    <a:pt x="598" y="1235"/>
                  </a:lnTo>
                  <a:lnTo>
                    <a:pt x="613" y="1248"/>
                  </a:lnTo>
                  <a:lnTo>
                    <a:pt x="631" y="1261"/>
                  </a:lnTo>
                  <a:lnTo>
                    <a:pt x="648" y="1276"/>
                  </a:lnTo>
                  <a:lnTo>
                    <a:pt x="664" y="1291"/>
                  </a:lnTo>
                  <a:lnTo>
                    <a:pt x="678" y="1305"/>
                  </a:lnTo>
                  <a:close/>
                  <a:moveTo>
                    <a:pt x="678" y="1602"/>
                  </a:moveTo>
                  <a:lnTo>
                    <a:pt x="678" y="1634"/>
                  </a:lnTo>
                  <a:lnTo>
                    <a:pt x="670" y="1623"/>
                  </a:lnTo>
                  <a:lnTo>
                    <a:pt x="665" y="1614"/>
                  </a:lnTo>
                  <a:lnTo>
                    <a:pt x="663" y="1609"/>
                  </a:lnTo>
                  <a:lnTo>
                    <a:pt x="663" y="1606"/>
                  </a:lnTo>
                  <a:lnTo>
                    <a:pt x="662" y="1604"/>
                  </a:lnTo>
                  <a:lnTo>
                    <a:pt x="663" y="1602"/>
                  </a:lnTo>
                  <a:lnTo>
                    <a:pt x="665" y="1601"/>
                  </a:lnTo>
                  <a:lnTo>
                    <a:pt x="668" y="1600"/>
                  </a:lnTo>
                  <a:lnTo>
                    <a:pt x="673" y="1601"/>
                  </a:lnTo>
                  <a:lnTo>
                    <a:pt x="678" y="1602"/>
                  </a:lnTo>
                  <a:close/>
                  <a:moveTo>
                    <a:pt x="678" y="1721"/>
                  </a:moveTo>
                  <a:lnTo>
                    <a:pt x="678" y="1773"/>
                  </a:lnTo>
                  <a:lnTo>
                    <a:pt x="665" y="1760"/>
                  </a:lnTo>
                  <a:lnTo>
                    <a:pt x="654" y="1747"/>
                  </a:lnTo>
                  <a:lnTo>
                    <a:pt x="644" y="1735"/>
                  </a:lnTo>
                  <a:lnTo>
                    <a:pt x="636" y="1725"/>
                  </a:lnTo>
                  <a:lnTo>
                    <a:pt x="630" y="1717"/>
                  </a:lnTo>
                  <a:lnTo>
                    <a:pt x="625" y="1709"/>
                  </a:lnTo>
                  <a:lnTo>
                    <a:pt x="624" y="1702"/>
                  </a:lnTo>
                  <a:lnTo>
                    <a:pt x="624" y="1699"/>
                  </a:lnTo>
                  <a:lnTo>
                    <a:pt x="626" y="1697"/>
                  </a:lnTo>
                  <a:lnTo>
                    <a:pt x="631" y="1697"/>
                  </a:lnTo>
                  <a:lnTo>
                    <a:pt x="636" y="1698"/>
                  </a:lnTo>
                  <a:lnTo>
                    <a:pt x="642" y="1700"/>
                  </a:lnTo>
                  <a:lnTo>
                    <a:pt x="658" y="1709"/>
                  </a:lnTo>
                  <a:lnTo>
                    <a:pt x="678" y="1721"/>
                  </a:lnTo>
                  <a:close/>
                  <a:moveTo>
                    <a:pt x="678" y="1841"/>
                  </a:moveTo>
                  <a:lnTo>
                    <a:pt x="678" y="1899"/>
                  </a:lnTo>
                  <a:lnTo>
                    <a:pt x="659" y="1882"/>
                  </a:lnTo>
                  <a:lnTo>
                    <a:pt x="644" y="1865"/>
                  </a:lnTo>
                  <a:lnTo>
                    <a:pt x="630" y="1850"/>
                  </a:lnTo>
                  <a:lnTo>
                    <a:pt x="617" y="1836"/>
                  </a:lnTo>
                  <a:lnTo>
                    <a:pt x="609" y="1824"/>
                  </a:lnTo>
                  <a:lnTo>
                    <a:pt x="602" y="1814"/>
                  </a:lnTo>
                  <a:lnTo>
                    <a:pt x="601" y="1809"/>
                  </a:lnTo>
                  <a:lnTo>
                    <a:pt x="600" y="1806"/>
                  </a:lnTo>
                  <a:lnTo>
                    <a:pt x="599" y="1804"/>
                  </a:lnTo>
                  <a:lnTo>
                    <a:pt x="600" y="1801"/>
                  </a:lnTo>
                  <a:lnTo>
                    <a:pt x="601" y="1799"/>
                  </a:lnTo>
                  <a:lnTo>
                    <a:pt x="603" y="1799"/>
                  </a:lnTo>
                  <a:lnTo>
                    <a:pt x="605" y="1799"/>
                  </a:lnTo>
                  <a:lnTo>
                    <a:pt x="609" y="1799"/>
                  </a:lnTo>
                  <a:lnTo>
                    <a:pt x="616" y="1801"/>
                  </a:lnTo>
                  <a:lnTo>
                    <a:pt x="625" y="1806"/>
                  </a:lnTo>
                  <a:lnTo>
                    <a:pt x="636" y="1813"/>
                  </a:lnTo>
                  <a:lnTo>
                    <a:pt x="649" y="1821"/>
                  </a:lnTo>
                  <a:lnTo>
                    <a:pt x="663" y="1830"/>
                  </a:lnTo>
                  <a:lnTo>
                    <a:pt x="678" y="1841"/>
                  </a:lnTo>
                  <a:close/>
                  <a:moveTo>
                    <a:pt x="678" y="1958"/>
                  </a:moveTo>
                  <a:lnTo>
                    <a:pt x="678" y="2016"/>
                  </a:lnTo>
                  <a:lnTo>
                    <a:pt x="657" y="1997"/>
                  </a:lnTo>
                  <a:lnTo>
                    <a:pt x="639" y="1979"/>
                  </a:lnTo>
                  <a:lnTo>
                    <a:pt x="623" y="1963"/>
                  </a:lnTo>
                  <a:lnTo>
                    <a:pt x="610" y="1947"/>
                  </a:lnTo>
                  <a:lnTo>
                    <a:pt x="600" y="1934"/>
                  </a:lnTo>
                  <a:lnTo>
                    <a:pt x="592" y="1923"/>
                  </a:lnTo>
                  <a:lnTo>
                    <a:pt x="590" y="1918"/>
                  </a:lnTo>
                  <a:lnTo>
                    <a:pt x="589" y="1914"/>
                  </a:lnTo>
                  <a:lnTo>
                    <a:pt x="589" y="1911"/>
                  </a:lnTo>
                  <a:lnTo>
                    <a:pt x="589" y="1909"/>
                  </a:lnTo>
                  <a:lnTo>
                    <a:pt x="590" y="1907"/>
                  </a:lnTo>
                  <a:lnTo>
                    <a:pt x="592" y="1907"/>
                  </a:lnTo>
                  <a:lnTo>
                    <a:pt x="595" y="1907"/>
                  </a:lnTo>
                  <a:lnTo>
                    <a:pt x="599" y="1907"/>
                  </a:lnTo>
                  <a:lnTo>
                    <a:pt x="607" y="1911"/>
                  </a:lnTo>
                  <a:lnTo>
                    <a:pt x="617" y="1916"/>
                  </a:lnTo>
                  <a:lnTo>
                    <a:pt x="631" y="1924"/>
                  </a:lnTo>
                  <a:lnTo>
                    <a:pt x="645" y="1934"/>
                  </a:lnTo>
                  <a:lnTo>
                    <a:pt x="660" y="1945"/>
                  </a:lnTo>
                  <a:lnTo>
                    <a:pt x="678" y="1958"/>
                  </a:lnTo>
                  <a:close/>
                  <a:moveTo>
                    <a:pt x="678" y="2070"/>
                  </a:moveTo>
                  <a:lnTo>
                    <a:pt x="678" y="2127"/>
                  </a:lnTo>
                  <a:lnTo>
                    <a:pt x="658" y="2108"/>
                  </a:lnTo>
                  <a:lnTo>
                    <a:pt x="641" y="2091"/>
                  </a:lnTo>
                  <a:lnTo>
                    <a:pt x="625" y="2075"/>
                  </a:lnTo>
                  <a:lnTo>
                    <a:pt x="612" y="2060"/>
                  </a:lnTo>
                  <a:lnTo>
                    <a:pt x="602" y="2046"/>
                  </a:lnTo>
                  <a:lnTo>
                    <a:pt x="595" y="2036"/>
                  </a:lnTo>
                  <a:lnTo>
                    <a:pt x="593" y="2032"/>
                  </a:lnTo>
                  <a:lnTo>
                    <a:pt x="592" y="2028"/>
                  </a:lnTo>
                  <a:lnTo>
                    <a:pt x="591" y="2025"/>
                  </a:lnTo>
                  <a:lnTo>
                    <a:pt x="592" y="2023"/>
                  </a:lnTo>
                  <a:lnTo>
                    <a:pt x="593" y="2022"/>
                  </a:lnTo>
                  <a:lnTo>
                    <a:pt x="595" y="2021"/>
                  </a:lnTo>
                  <a:lnTo>
                    <a:pt x="598" y="2021"/>
                  </a:lnTo>
                  <a:lnTo>
                    <a:pt x="601" y="2022"/>
                  </a:lnTo>
                  <a:lnTo>
                    <a:pt x="609" y="2025"/>
                  </a:lnTo>
                  <a:lnTo>
                    <a:pt x="620" y="2030"/>
                  </a:lnTo>
                  <a:lnTo>
                    <a:pt x="632" y="2038"/>
                  </a:lnTo>
                  <a:lnTo>
                    <a:pt x="646" y="2046"/>
                  </a:lnTo>
                  <a:lnTo>
                    <a:pt x="662" y="2057"/>
                  </a:lnTo>
                  <a:lnTo>
                    <a:pt x="678" y="2070"/>
                  </a:lnTo>
                  <a:close/>
                  <a:moveTo>
                    <a:pt x="678" y="2178"/>
                  </a:moveTo>
                  <a:lnTo>
                    <a:pt x="678" y="2230"/>
                  </a:lnTo>
                  <a:lnTo>
                    <a:pt x="662" y="2214"/>
                  </a:lnTo>
                  <a:lnTo>
                    <a:pt x="647" y="2200"/>
                  </a:lnTo>
                  <a:lnTo>
                    <a:pt x="635" y="2187"/>
                  </a:lnTo>
                  <a:lnTo>
                    <a:pt x="625" y="2174"/>
                  </a:lnTo>
                  <a:lnTo>
                    <a:pt x="617" y="2163"/>
                  </a:lnTo>
                  <a:lnTo>
                    <a:pt x="612" y="2155"/>
                  </a:lnTo>
                  <a:lnTo>
                    <a:pt x="610" y="2151"/>
                  </a:lnTo>
                  <a:lnTo>
                    <a:pt x="610" y="2148"/>
                  </a:lnTo>
                  <a:lnTo>
                    <a:pt x="609" y="2146"/>
                  </a:lnTo>
                  <a:lnTo>
                    <a:pt x="610" y="2144"/>
                  </a:lnTo>
                  <a:lnTo>
                    <a:pt x="612" y="2142"/>
                  </a:lnTo>
                  <a:lnTo>
                    <a:pt x="616" y="2142"/>
                  </a:lnTo>
                  <a:lnTo>
                    <a:pt x="623" y="2145"/>
                  </a:lnTo>
                  <a:lnTo>
                    <a:pt x="632" y="2148"/>
                  </a:lnTo>
                  <a:lnTo>
                    <a:pt x="652" y="2160"/>
                  </a:lnTo>
                  <a:lnTo>
                    <a:pt x="678" y="2178"/>
                  </a:lnTo>
                  <a:close/>
                  <a:moveTo>
                    <a:pt x="678" y="2284"/>
                  </a:moveTo>
                  <a:lnTo>
                    <a:pt x="678" y="2326"/>
                  </a:lnTo>
                  <a:lnTo>
                    <a:pt x="660" y="2306"/>
                  </a:lnTo>
                  <a:lnTo>
                    <a:pt x="648" y="2290"/>
                  </a:lnTo>
                  <a:lnTo>
                    <a:pt x="645" y="2284"/>
                  </a:lnTo>
                  <a:lnTo>
                    <a:pt x="642" y="2278"/>
                  </a:lnTo>
                  <a:lnTo>
                    <a:pt x="641" y="2275"/>
                  </a:lnTo>
                  <a:lnTo>
                    <a:pt x="642" y="2272"/>
                  </a:lnTo>
                  <a:lnTo>
                    <a:pt x="643" y="2270"/>
                  </a:lnTo>
                  <a:lnTo>
                    <a:pt x="645" y="2269"/>
                  </a:lnTo>
                  <a:lnTo>
                    <a:pt x="649" y="2270"/>
                  </a:lnTo>
                  <a:lnTo>
                    <a:pt x="653" y="2272"/>
                  </a:lnTo>
                  <a:lnTo>
                    <a:pt x="664" y="2276"/>
                  </a:lnTo>
                  <a:lnTo>
                    <a:pt x="678" y="2284"/>
                  </a:lnTo>
                  <a:close/>
                  <a:moveTo>
                    <a:pt x="678" y="2547"/>
                  </a:moveTo>
                  <a:lnTo>
                    <a:pt x="678" y="2594"/>
                  </a:lnTo>
                  <a:lnTo>
                    <a:pt x="658" y="2580"/>
                  </a:lnTo>
                  <a:lnTo>
                    <a:pt x="637" y="2564"/>
                  </a:lnTo>
                  <a:lnTo>
                    <a:pt x="614" y="2546"/>
                  </a:lnTo>
                  <a:lnTo>
                    <a:pt x="591" y="2526"/>
                  </a:lnTo>
                  <a:lnTo>
                    <a:pt x="563" y="2502"/>
                  </a:lnTo>
                  <a:lnTo>
                    <a:pt x="538" y="2479"/>
                  </a:lnTo>
                  <a:lnTo>
                    <a:pt x="516" y="2457"/>
                  </a:lnTo>
                  <a:lnTo>
                    <a:pt x="497" y="2437"/>
                  </a:lnTo>
                  <a:lnTo>
                    <a:pt x="482" y="2420"/>
                  </a:lnTo>
                  <a:lnTo>
                    <a:pt x="471" y="2406"/>
                  </a:lnTo>
                  <a:lnTo>
                    <a:pt x="467" y="2401"/>
                  </a:lnTo>
                  <a:lnTo>
                    <a:pt x="464" y="2396"/>
                  </a:lnTo>
                  <a:lnTo>
                    <a:pt x="464" y="2392"/>
                  </a:lnTo>
                  <a:lnTo>
                    <a:pt x="464" y="2390"/>
                  </a:lnTo>
                  <a:lnTo>
                    <a:pt x="466" y="2388"/>
                  </a:lnTo>
                  <a:lnTo>
                    <a:pt x="470" y="2388"/>
                  </a:lnTo>
                  <a:lnTo>
                    <a:pt x="474" y="2390"/>
                  </a:lnTo>
                  <a:lnTo>
                    <a:pt x="480" y="2392"/>
                  </a:lnTo>
                  <a:lnTo>
                    <a:pt x="494" y="2399"/>
                  </a:lnTo>
                  <a:lnTo>
                    <a:pt x="513" y="2412"/>
                  </a:lnTo>
                  <a:lnTo>
                    <a:pt x="535" y="2427"/>
                  </a:lnTo>
                  <a:lnTo>
                    <a:pt x="559" y="2445"/>
                  </a:lnTo>
                  <a:lnTo>
                    <a:pt x="585" y="2466"/>
                  </a:lnTo>
                  <a:lnTo>
                    <a:pt x="613" y="2490"/>
                  </a:lnTo>
                  <a:lnTo>
                    <a:pt x="631" y="2504"/>
                  </a:lnTo>
                  <a:lnTo>
                    <a:pt x="647" y="2520"/>
                  </a:lnTo>
                  <a:lnTo>
                    <a:pt x="663" y="2534"/>
                  </a:lnTo>
                  <a:lnTo>
                    <a:pt x="678" y="2547"/>
                  </a:lnTo>
                  <a:close/>
                  <a:moveTo>
                    <a:pt x="678" y="2625"/>
                  </a:moveTo>
                  <a:lnTo>
                    <a:pt x="678" y="2681"/>
                  </a:lnTo>
                  <a:lnTo>
                    <a:pt x="676" y="2679"/>
                  </a:lnTo>
                  <a:lnTo>
                    <a:pt x="647" y="2654"/>
                  </a:lnTo>
                  <a:lnTo>
                    <a:pt x="621" y="2630"/>
                  </a:lnTo>
                  <a:lnTo>
                    <a:pt x="596" y="2607"/>
                  </a:lnTo>
                  <a:lnTo>
                    <a:pt x="577" y="2587"/>
                  </a:lnTo>
                  <a:lnTo>
                    <a:pt x="561" y="2569"/>
                  </a:lnTo>
                  <a:lnTo>
                    <a:pt x="550" y="2555"/>
                  </a:lnTo>
                  <a:lnTo>
                    <a:pt x="546" y="2550"/>
                  </a:lnTo>
                  <a:lnTo>
                    <a:pt x="544" y="2544"/>
                  </a:lnTo>
                  <a:lnTo>
                    <a:pt x="542" y="2541"/>
                  </a:lnTo>
                  <a:lnTo>
                    <a:pt x="542" y="2539"/>
                  </a:lnTo>
                  <a:lnTo>
                    <a:pt x="545" y="2537"/>
                  </a:lnTo>
                  <a:lnTo>
                    <a:pt x="547" y="2537"/>
                  </a:lnTo>
                  <a:lnTo>
                    <a:pt x="551" y="2537"/>
                  </a:lnTo>
                  <a:lnTo>
                    <a:pt x="557" y="2540"/>
                  </a:lnTo>
                  <a:lnTo>
                    <a:pt x="569" y="2546"/>
                  </a:lnTo>
                  <a:lnTo>
                    <a:pt x="585" y="2556"/>
                  </a:lnTo>
                  <a:lnTo>
                    <a:pt x="605" y="2569"/>
                  </a:lnTo>
                  <a:lnTo>
                    <a:pt x="627" y="2585"/>
                  </a:lnTo>
                  <a:lnTo>
                    <a:pt x="652" y="2604"/>
                  </a:lnTo>
                  <a:lnTo>
                    <a:pt x="678" y="2625"/>
                  </a:lnTo>
                  <a:close/>
                  <a:moveTo>
                    <a:pt x="678" y="2712"/>
                  </a:moveTo>
                  <a:lnTo>
                    <a:pt x="678" y="2749"/>
                  </a:lnTo>
                  <a:lnTo>
                    <a:pt x="659" y="2730"/>
                  </a:lnTo>
                  <a:lnTo>
                    <a:pt x="646" y="2714"/>
                  </a:lnTo>
                  <a:lnTo>
                    <a:pt x="642" y="2707"/>
                  </a:lnTo>
                  <a:lnTo>
                    <a:pt x="638" y="2702"/>
                  </a:lnTo>
                  <a:lnTo>
                    <a:pt x="637" y="2698"/>
                  </a:lnTo>
                  <a:lnTo>
                    <a:pt x="637" y="2695"/>
                  </a:lnTo>
                  <a:lnTo>
                    <a:pt x="639" y="2694"/>
                  </a:lnTo>
                  <a:lnTo>
                    <a:pt x="642" y="2694"/>
                  </a:lnTo>
                  <a:lnTo>
                    <a:pt x="646" y="2695"/>
                  </a:lnTo>
                  <a:lnTo>
                    <a:pt x="651" y="2696"/>
                  </a:lnTo>
                  <a:lnTo>
                    <a:pt x="663" y="2703"/>
                  </a:lnTo>
                  <a:lnTo>
                    <a:pt x="678" y="2712"/>
                  </a:lnTo>
                  <a:close/>
                  <a:moveTo>
                    <a:pt x="678" y="2845"/>
                  </a:moveTo>
                  <a:lnTo>
                    <a:pt x="678" y="2894"/>
                  </a:lnTo>
                  <a:lnTo>
                    <a:pt x="662" y="2882"/>
                  </a:lnTo>
                  <a:lnTo>
                    <a:pt x="645" y="2868"/>
                  </a:lnTo>
                  <a:lnTo>
                    <a:pt x="628" y="2855"/>
                  </a:lnTo>
                  <a:lnTo>
                    <a:pt x="611" y="2841"/>
                  </a:lnTo>
                  <a:lnTo>
                    <a:pt x="580" y="2814"/>
                  </a:lnTo>
                  <a:lnTo>
                    <a:pt x="551" y="2788"/>
                  </a:lnTo>
                  <a:lnTo>
                    <a:pt x="526" y="2765"/>
                  </a:lnTo>
                  <a:lnTo>
                    <a:pt x="504" y="2743"/>
                  </a:lnTo>
                  <a:lnTo>
                    <a:pt x="486" y="2724"/>
                  </a:lnTo>
                  <a:lnTo>
                    <a:pt x="474" y="2710"/>
                  </a:lnTo>
                  <a:lnTo>
                    <a:pt x="470" y="2703"/>
                  </a:lnTo>
                  <a:lnTo>
                    <a:pt x="466" y="2698"/>
                  </a:lnTo>
                  <a:lnTo>
                    <a:pt x="465" y="2695"/>
                  </a:lnTo>
                  <a:lnTo>
                    <a:pt x="465" y="2692"/>
                  </a:lnTo>
                  <a:lnTo>
                    <a:pt x="467" y="2691"/>
                  </a:lnTo>
                  <a:lnTo>
                    <a:pt x="471" y="2692"/>
                  </a:lnTo>
                  <a:lnTo>
                    <a:pt x="476" y="2693"/>
                  </a:lnTo>
                  <a:lnTo>
                    <a:pt x="482" y="2696"/>
                  </a:lnTo>
                  <a:lnTo>
                    <a:pt x="498" y="2705"/>
                  </a:lnTo>
                  <a:lnTo>
                    <a:pt x="519" y="2718"/>
                  </a:lnTo>
                  <a:lnTo>
                    <a:pt x="544" y="2736"/>
                  </a:lnTo>
                  <a:lnTo>
                    <a:pt x="571" y="2756"/>
                  </a:lnTo>
                  <a:lnTo>
                    <a:pt x="601" y="2780"/>
                  </a:lnTo>
                  <a:lnTo>
                    <a:pt x="633" y="2807"/>
                  </a:lnTo>
                  <a:lnTo>
                    <a:pt x="644" y="2817"/>
                  </a:lnTo>
                  <a:lnTo>
                    <a:pt x="656" y="2826"/>
                  </a:lnTo>
                  <a:lnTo>
                    <a:pt x="667" y="2835"/>
                  </a:lnTo>
                  <a:lnTo>
                    <a:pt x="678" y="2845"/>
                  </a:lnTo>
                  <a:close/>
                  <a:moveTo>
                    <a:pt x="678" y="2914"/>
                  </a:moveTo>
                  <a:lnTo>
                    <a:pt x="678" y="2960"/>
                  </a:lnTo>
                  <a:lnTo>
                    <a:pt x="642" y="2926"/>
                  </a:lnTo>
                  <a:lnTo>
                    <a:pt x="614" y="2897"/>
                  </a:lnTo>
                  <a:lnTo>
                    <a:pt x="604" y="2886"/>
                  </a:lnTo>
                  <a:lnTo>
                    <a:pt x="598" y="2876"/>
                  </a:lnTo>
                  <a:lnTo>
                    <a:pt x="595" y="2873"/>
                  </a:lnTo>
                  <a:lnTo>
                    <a:pt x="594" y="2870"/>
                  </a:lnTo>
                  <a:lnTo>
                    <a:pt x="593" y="2867"/>
                  </a:lnTo>
                  <a:lnTo>
                    <a:pt x="593" y="2866"/>
                  </a:lnTo>
                  <a:lnTo>
                    <a:pt x="594" y="2865"/>
                  </a:lnTo>
                  <a:lnTo>
                    <a:pt x="596" y="2865"/>
                  </a:lnTo>
                  <a:lnTo>
                    <a:pt x="599" y="2865"/>
                  </a:lnTo>
                  <a:lnTo>
                    <a:pt x="602" y="2866"/>
                  </a:lnTo>
                  <a:lnTo>
                    <a:pt x="610" y="2870"/>
                  </a:lnTo>
                  <a:lnTo>
                    <a:pt x="620" y="2875"/>
                  </a:lnTo>
                  <a:lnTo>
                    <a:pt x="645" y="2890"/>
                  </a:lnTo>
                  <a:lnTo>
                    <a:pt x="678" y="2914"/>
                  </a:lnTo>
                  <a:close/>
                  <a:moveTo>
                    <a:pt x="678" y="3033"/>
                  </a:moveTo>
                  <a:lnTo>
                    <a:pt x="678" y="3080"/>
                  </a:lnTo>
                  <a:lnTo>
                    <a:pt x="663" y="3068"/>
                  </a:lnTo>
                  <a:lnTo>
                    <a:pt x="648" y="3056"/>
                  </a:lnTo>
                  <a:lnTo>
                    <a:pt x="632" y="3044"/>
                  </a:lnTo>
                  <a:lnTo>
                    <a:pt x="616" y="3031"/>
                  </a:lnTo>
                  <a:lnTo>
                    <a:pt x="582" y="3002"/>
                  </a:lnTo>
                  <a:lnTo>
                    <a:pt x="551" y="2974"/>
                  </a:lnTo>
                  <a:lnTo>
                    <a:pt x="524" y="2949"/>
                  </a:lnTo>
                  <a:lnTo>
                    <a:pt x="500" y="2927"/>
                  </a:lnTo>
                  <a:lnTo>
                    <a:pt x="482" y="2907"/>
                  </a:lnTo>
                  <a:lnTo>
                    <a:pt x="467" y="2892"/>
                  </a:lnTo>
                  <a:lnTo>
                    <a:pt x="463" y="2885"/>
                  </a:lnTo>
                  <a:lnTo>
                    <a:pt x="460" y="2879"/>
                  </a:lnTo>
                  <a:lnTo>
                    <a:pt x="459" y="2876"/>
                  </a:lnTo>
                  <a:lnTo>
                    <a:pt x="459" y="2874"/>
                  </a:lnTo>
                  <a:lnTo>
                    <a:pt x="461" y="2873"/>
                  </a:lnTo>
                  <a:lnTo>
                    <a:pt x="464" y="2873"/>
                  </a:lnTo>
                  <a:lnTo>
                    <a:pt x="469" y="2875"/>
                  </a:lnTo>
                  <a:lnTo>
                    <a:pt x="475" y="2878"/>
                  </a:lnTo>
                  <a:lnTo>
                    <a:pt x="493" y="2888"/>
                  </a:lnTo>
                  <a:lnTo>
                    <a:pt x="515" y="2904"/>
                  </a:lnTo>
                  <a:lnTo>
                    <a:pt x="541" y="2922"/>
                  </a:lnTo>
                  <a:lnTo>
                    <a:pt x="570" y="2945"/>
                  </a:lnTo>
                  <a:lnTo>
                    <a:pt x="602" y="2970"/>
                  </a:lnTo>
                  <a:lnTo>
                    <a:pt x="636" y="2998"/>
                  </a:lnTo>
                  <a:lnTo>
                    <a:pt x="647" y="3006"/>
                  </a:lnTo>
                  <a:lnTo>
                    <a:pt x="657" y="3015"/>
                  </a:lnTo>
                  <a:lnTo>
                    <a:pt x="668" y="3024"/>
                  </a:lnTo>
                  <a:lnTo>
                    <a:pt x="678" y="3033"/>
                  </a:lnTo>
                  <a:close/>
                  <a:moveTo>
                    <a:pt x="678" y="3095"/>
                  </a:moveTo>
                  <a:lnTo>
                    <a:pt x="678" y="3132"/>
                  </a:lnTo>
                  <a:lnTo>
                    <a:pt x="653" y="3107"/>
                  </a:lnTo>
                  <a:lnTo>
                    <a:pt x="634" y="3087"/>
                  </a:lnTo>
                  <a:lnTo>
                    <a:pt x="627" y="3079"/>
                  </a:lnTo>
                  <a:lnTo>
                    <a:pt x="623" y="3073"/>
                  </a:lnTo>
                  <a:lnTo>
                    <a:pt x="621" y="3068"/>
                  </a:lnTo>
                  <a:lnTo>
                    <a:pt x="621" y="3065"/>
                  </a:lnTo>
                  <a:lnTo>
                    <a:pt x="623" y="3065"/>
                  </a:lnTo>
                  <a:lnTo>
                    <a:pt x="626" y="3065"/>
                  </a:lnTo>
                  <a:lnTo>
                    <a:pt x="632" y="3067"/>
                  </a:lnTo>
                  <a:lnTo>
                    <a:pt x="638" y="3070"/>
                  </a:lnTo>
                  <a:lnTo>
                    <a:pt x="655" y="3080"/>
                  </a:lnTo>
                  <a:lnTo>
                    <a:pt x="678" y="3095"/>
                  </a:lnTo>
                  <a:close/>
                  <a:moveTo>
                    <a:pt x="678" y="3155"/>
                  </a:moveTo>
                  <a:lnTo>
                    <a:pt x="678" y="3173"/>
                  </a:lnTo>
                  <a:lnTo>
                    <a:pt x="666" y="3166"/>
                  </a:lnTo>
                  <a:lnTo>
                    <a:pt x="651" y="3156"/>
                  </a:lnTo>
                  <a:lnTo>
                    <a:pt x="632" y="3144"/>
                  </a:lnTo>
                  <a:lnTo>
                    <a:pt x="611" y="3129"/>
                  </a:lnTo>
                  <a:lnTo>
                    <a:pt x="587" y="3112"/>
                  </a:lnTo>
                  <a:lnTo>
                    <a:pt x="561" y="3092"/>
                  </a:lnTo>
                  <a:lnTo>
                    <a:pt x="535" y="3070"/>
                  </a:lnTo>
                  <a:lnTo>
                    <a:pt x="506" y="3047"/>
                  </a:lnTo>
                  <a:lnTo>
                    <a:pt x="472" y="3018"/>
                  </a:lnTo>
                  <a:lnTo>
                    <a:pt x="440" y="2990"/>
                  </a:lnTo>
                  <a:lnTo>
                    <a:pt x="411" y="2963"/>
                  </a:lnTo>
                  <a:lnTo>
                    <a:pt x="387" y="2940"/>
                  </a:lnTo>
                  <a:lnTo>
                    <a:pt x="367" y="2920"/>
                  </a:lnTo>
                  <a:lnTo>
                    <a:pt x="353" y="2904"/>
                  </a:lnTo>
                  <a:lnTo>
                    <a:pt x="348" y="2898"/>
                  </a:lnTo>
                  <a:lnTo>
                    <a:pt x="345" y="2893"/>
                  </a:lnTo>
                  <a:lnTo>
                    <a:pt x="343" y="2889"/>
                  </a:lnTo>
                  <a:lnTo>
                    <a:pt x="344" y="2887"/>
                  </a:lnTo>
                  <a:lnTo>
                    <a:pt x="345" y="2886"/>
                  </a:lnTo>
                  <a:lnTo>
                    <a:pt x="348" y="2886"/>
                  </a:lnTo>
                  <a:lnTo>
                    <a:pt x="354" y="2888"/>
                  </a:lnTo>
                  <a:lnTo>
                    <a:pt x="360" y="2892"/>
                  </a:lnTo>
                  <a:lnTo>
                    <a:pt x="378" y="2903"/>
                  </a:lnTo>
                  <a:lnTo>
                    <a:pt x="401" y="2918"/>
                  </a:lnTo>
                  <a:lnTo>
                    <a:pt x="428" y="2938"/>
                  </a:lnTo>
                  <a:lnTo>
                    <a:pt x="457" y="2961"/>
                  </a:lnTo>
                  <a:lnTo>
                    <a:pt x="491" y="2988"/>
                  </a:lnTo>
                  <a:lnTo>
                    <a:pt x="526" y="3016"/>
                  </a:lnTo>
                  <a:lnTo>
                    <a:pt x="576" y="3058"/>
                  </a:lnTo>
                  <a:lnTo>
                    <a:pt x="619" y="3097"/>
                  </a:lnTo>
                  <a:lnTo>
                    <a:pt x="654" y="3130"/>
                  </a:lnTo>
                  <a:lnTo>
                    <a:pt x="678" y="3155"/>
                  </a:lnTo>
                  <a:close/>
                  <a:moveTo>
                    <a:pt x="678" y="3193"/>
                  </a:moveTo>
                  <a:lnTo>
                    <a:pt x="678" y="3239"/>
                  </a:lnTo>
                  <a:lnTo>
                    <a:pt x="644" y="3210"/>
                  </a:lnTo>
                  <a:lnTo>
                    <a:pt x="614" y="3184"/>
                  </a:lnTo>
                  <a:lnTo>
                    <a:pt x="587" y="3160"/>
                  </a:lnTo>
                  <a:lnTo>
                    <a:pt x="563" y="3138"/>
                  </a:lnTo>
                  <a:lnTo>
                    <a:pt x="545" y="3119"/>
                  </a:lnTo>
                  <a:lnTo>
                    <a:pt x="531" y="3103"/>
                  </a:lnTo>
                  <a:lnTo>
                    <a:pt x="527" y="3098"/>
                  </a:lnTo>
                  <a:lnTo>
                    <a:pt x="524" y="3092"/>
                  </a:lnTo>
                  <a:lnTo>
                    <a:pt x="521" y="3089"/>
                  </a:lnTo>
                  <a:lnTo>
                    <a:pt x="523" y="3087"/>
                  </a:lnTo>
                  <a:lnTo>
                    <a:pt x="524" y="3087"/>
                  </a:lnTo>
                  <a:lnTo>
                    <a:pt x="527" y="3087"/>
                  </a:lnTo>
                  <a:lnTo>
                    <a:pt x="531" y="3088"/>
                  </a:lnTo>
                  <a:lnTo>
                    <a:pt x="537" y="3091"/>
                  </a:lnTo>
                  <a:lnTo>
                    <a:pt x="551" y="3100"/>
                  </a:lnTo>
                  <a:lnTo>
                    <a:pt x="570" y="3112"/>
                  </a:lnTo>
                  <a:lnTo>
                    <a:pt x="593" y="3128"/>
                  </a:lnTo>
                  <a:lnTo>
                    <a:pt x="619" y="3146"/>
                  </a:lnTo>
                  <a:lnTo>
                    <a:pt x="647" y="3169"/>
                  </a:lnTo>
                  <a:lnTo>
                    <a:pt x="678" y="3193"/>
                  </a:lnTo>
                  <a:close/>
                  <a:moveTo>
                    <a:pt x="678" y="3287"/>
                  </a:moveTo>
                  <a:lnTo>
                    <a:pt x="678" y="3330"/>
                  </a:lnTo>
                  <a:lnTo>
                    <a:pt x="664" y="3320"/>
                  </a:lnTo>
                  <a:lnTo>
                    <a:pt x="651" y="3308"/>
                  </a:lnTo>
                  <a:lnTo>
                    <a:pt x="636" y="3297"/>
                  </a:lnTo>
                  <a:lnTo>
                    <a:pt x="621" y="3284"/>
                  </a:lnTo>
                  <a:lnTo>
                    <a:pt x="583" y="3253"/>
                  </a:lnTo>
                  <a:lnTo>
                    <a:pt x="549" y="3224"/>
                  </a:lnTo>
                  <a:lnTo>
                    <a:pt x="518" y="3196"/>
                  </a:lnTo>
                  <a:lnTo>
                    <a:pt x="492" y="3171"/>
                  </a:lnTo>
                  <a:lnTo>
                    <a:pt x="470" y="3150"/>
                  </a:lnTo>
                  <a:lnTo>
                    <a:pt x="454" y="3133"/>
                  </a:lnTo>
                  <a:lnTo>
                    <a:pt x="449" y="3127"/>
                  </a:lnTo>
                  <a:lnTo>
                    <a:pt x="445" y="3121"/>
                  </a:lnTo>
                  <a:lnTo>
                    <a:pt x="443" y="3118"/>
                  </a:lnTo>
                  <a:lnTo>
                    <a:pt x="443" y="3116"/>
                  </a:lnTo>
                  <a:lnTo>
                    <a:pt x="445" y="3114"/>
                  </a:lnTo>
                  <a:lnTo>
                    <a:pt x="449" y="3116"/>
                  </a:lnTo>
                  <a:lnTo>
                    <a:pt x="454" y="3118"/>
                  </a:lnTo>
                  <a:lnTo>
                    <a:pt x="462" y="3122"/>
                  </a:lnTo>
                  <a:lnTo>
                    <a:pt x="481" y="3133"/>
                  </a:lnTo>
                  <a:lnTo>
                    <a:pt x="505" y="3150"/>
                  </a:lnTo>
                  <a:lnTo>
                    <a:pt x="534" y="3171"/>
                  </a:lnTo>
                  <a:lnTo>
                    <a:pt x="566" y="3196"/>
                  </a:lnTo>
                  <a:lnTo>
                    <a:pt x="602" y="3225"/>
                  </a:lnTo>
                  <a:lnTo>
                    <a:pt x="639" y="3255"/>
                  </a:lnTo>
                  <a:lnTo>
                    <a:pt x="649" y="3263"/>
                  </a:lnTo>
                  <a:lnTo>
                    <a:pt x="659" y="3271"/>
                  </a:lnTo>
                  <a:lnTo>
                    <a:pt x="668" y="3279"/>
                  </a:lnTo>
                  <a:lnTo>
                    <a:pt x="678" y="3287"/>
                  </a:lnTo>
                  <a:close/>
                  <a:moveTo>
                    <a:pt x="678" y="3343"/>
                  </a:moveTo>
                  <a:lnTo>
                    <a:pt x="678" y="3362"/>
                  </a:lnTo>
                  <a:lnTo>
                    <a:pt x="669" y="3353"/>
                  </a:lnTo>
                  <a:lnTo>
                    <a:pt x="663" y="3345"/>
                  </a:lnTo>
                  <a:lnTo>
                    <a:pt x="659" y="3340"/>
                  </a:lnTo>
                  <a:lnTo>
                    <a:pt x="659" y="3336"/>
                  </a:lnTo>
                  <a:lnTo>
                    <a:pt x="660" y="3335"/>
                  </a:lnTo>
                  <a:lnTo>
                    <a:pt x="665" y="3336"/>
                  </a:lnTo>
                  <a:lnTo>
                    <a:pt x="670" y="3340"/>
                  </a:lnTo>
                  <a:lnTo>
                    <a:pt x="678" y="3343"/>
                  </a:lnTo>
                  <a:close/>
                  <a:moveTo>
                    <a:pt x="678" y="3374"/>
                  </a:moveTo>
                  <a:lnTo>
                    <a:pt x="678" y="3410"/>
                  </a:lnTo>
                  <a:lnTo>
                    <a:pt x="653" y="3391"/>
                  </a:lnTo>
                  <a:lnTo>
                    <a:pt x="626" y="3370"/>
                  </a:lnTo>
                  <a:lnTo>
                    <a:pt x="598" y="3348"/>
                  </a:lnTo>
                  <a:lnTo>
                    <a:pt x="568" y="3324"/>
                  </a:lnTo>
                  <a:lnTo>
                    <a:pt x="529" y="3292"/>
                  </a:lnTo>
                  <a:lnTo>
                    <a:pt x="494" y="3261"/>
                  </a:lnTo>
                  <a:lnTo>
                    <a:pt x="462" y="3233"/>
                  </a:lnTo>
                  <a:lnTo>
                    <a:pt x="434" y="3207"/>
                  </a:lnTo>
                  <a:lnTo>
                    <a:pt x="412" y="3186"/>
                  </a:lnTo>
                  <a:lnTo>
                    <a:pt x="396" y="3169"/>
                  </a:lnTo>
                  <a:lnTo>
                    <a:pt x="390" y="3162"/>
                  </a:lnTo>
                  <a:lnTo>
                    <a:pt x="387" y="3156"/>
                  </a:lnTo>
                  <a:lnTo>
                    <a:pt x="385" y="3153"/>
                  </a:lnTo>
                  <a:lnTo>
                    <a:pt x="385" y="3151"/>
                  </a:lnTo>
                  <a:lnTo>
                    <a:pt x="386" y="3150"/>
                  </a:lnTo>
                  <a:lnTo>
                    <a:pt x="390" y="3151"/>
                  </a:lnTo>
                  <a:lnTo>
                    <a:pt x="396" y="3153"/>
                  </a:lnTo>
                  <a:lnTo>
                    <a:pt x="402" y="3157"/>
                  </a:lnTo>
                  <a:lnTo>
                    <a:pt x="422" y="3170"/>
                  </a:lnTo>
                  <a:lnTo>
                    <a:pt x="446" y="3187"/>
                  </a:lnTo>
                  <a:lnTo>
                    <a:pt x="476" y="3209"/>
                  </a:lnTo>
                  <a:lnTo>
                    <a:pt x="509" y="3235"/>
                  </a:lnTo>
                  <a:lnTo>
                    <a:pt x="546" y="3263"/>
                  </a:lnTo>
                  <a:lnTo>
                    <a:pt x="585" y="3295"/>
                  </a:lnTo>
                  <a:lnTo>
                    <a:pt x="610" y="3316"/>
                  </a:lnTo>
                  <a:lnTo>
                    <a:pt x="634" y="3336"/>
                  </a:lnTo>
                  <a:lnTo>
                    <a:pt x="656" y="3356"/>
                  </a:lnTo>
                  <a:lnTo>
                    <a:pt x="678" y="3374"/>
                  </a:lnTo>
                  <a:close/>
                  <a:moveTo>
                    <a:pt x="678" y="3417"/>
                  </a:moveTo>
                  <a:lnTo>
                    <a:pt x="678" y="3447"/>
                  </a:lnTo>
                  <a:lnTo>
                    <a:pt x="651" y="3422"/>
                  </a:lnTo>
                  <a:lnTo>
                    <a:pt x="632" y="3402"/>
                  </a:lnTo>
                  <a:lnTo>
                    <a:pt x="624" y="3395"/>
                  </a:lnTo>
                  <a:lnTo>
                    <a:pt x="620" y="3388"/>
                  </a:lnTo>
                  <a:lnTo>
                    <a:pt x="617" y="3384"/>
                  </a:lnTo>
                  <a:lnTo>
                    <a:pt x="616" y="3381"/>
                  </a:lnTo>
                  <a:lnTo>
                    <a:pt x="619" y="3380"/>
                  </a:lnTo>
                  <a:lnTo>
                    <a:pt x="622" y="3381"/>
                  </a:lnTo>
                  <a:lnTo>
                    <a:pt x="627" y="3384"/>
                  </a:lnTo>
                  <a:lnTo>
                    <a:pt x="635" y="3388"/>
                  </a:lnTo>
                  <a:lnTo>
                    <a:pt x="654" y="3400"/>
                  </a:lnTo>
                  <a:lnTo>
                    <a:pt x="678" y="3417"/>
                  </a:lnTo>
                  <a:close/>
                  <a:moveTo>
                    <a:pt x="678" y="3452"/>
                  </a:moveTo>
                  <a:lnTo>
                    <a:pt x="678" y="3482"/>
                  </a:lnTo>
                  <a:lnTo>
                    <a:pt x="647" y="3460"/>
                  </a:lnTo>
                  <a:lnTo>
                    <a:pt x="613" y="3433"/>
                  </a:lnTo>
                  <a:lnTo>
                    <a:pt x="574" y="3404"/>
                  </a:lnTo>
                  <a:lnTo>
                    <a:pt x="535" y="3370"/>
                  </a:lnTo>
                  <a:lnTo>
                    <a:pt x="494" y="3337"/>
                  </a:lnTo>
                  <a:lnTo>
                    <a:pt x="457" y="3306"/>
                  </a:lnTo>
                  <a:lnTo>
                    <a:pt x="424" y="3277"/>
                  </a:lnTo>
                  <a:lnTo>
                    <a:pt x="396" y="3251"/>
                  </a:lnTo>
                  <a:lnTo>
                    <a:pt x="373" y="3229"/>
                  </a:lnTo>
                  <a:lnTo>
                    <a:pt x="356" y="3212"/>
                  </a:lnTo>
                  <a:lnTo>
                    <a:pt x="350" y="3205"/>
                  </a:lnTo>
                  <a:lnTo>
                    <a:pt x="346" y="3199"/>
                  </a:lnTo>
                  <a:lnTo>
                    <a:pt x="344" y="3195"/>
                  </a:lnTo>
                  <a:lnTo>
                    <a:pt x="344" y="3193"/>
                  </a:lnTo>
                  <a:lnTo>
                    <a:pt x="346" y="3193"/>
                  </a:lnTo>
                  <a:lnTo>
                    <a:pt x="349" y="3194"/>
                  </a:lnTo>
                  <a:lnTo>
                    <a:pt x="355" y="3196"/>
                  </a:lnTo>
                  <a:lnTo>
                    <a:pt x="363" y="3201"/>
                  </a:lnTo>
                  <a:lnTo>
                    <a:pt x="382" y="3214"/>
                  </a:lnTo>
                  <a:lnTo>
                    <a:pt x="408" y="3231"/>
                  </a:lnTo>
                  <a:lnTo>
                    <a:pt x="438" y="3255"/>
                  </a:lnTo>
                  <a:lnTo>
                    <a:pt x="473" y="3281"/>
                  </a:lnTo>
                  <a:lnTo>
                    <a:pt x="510" y="3311"/>
                  </a:lnTo>
                  <a:lnTo>
                    <a:pt x="550" y="3344"/>
                  </a:lnTo>
                  <a:lnTo>
                    <a:pt x="587" y="3374"/>
                  </a:lnTo>
                  <a:lnTo>
                    <a:pt x="620" y="3402"/>
                  </a:lnTo>
                  <a:lnTo>
                    <a:pt x="651" y="3429"/>
                  </a:lnTo>
                  <a:lnTo>
                    <a:pt x="678" y="3452"/>
                  </a:lnTo>
                  <a:close/>
                  <a:moveTo>
                    <a:pt x="678" y="3487"/>
                  </a:moveTo>
                  <a:lnTo>
                    <a:pt x="678" y="3519"/>
                  </a:lnTo>
                  <a:lnTo>
                    <a:pt x="642" y="3487"/>
                  </a:lnTo>
                  <a:lnTo>
                    <a:pt x="615" y="3461"/>
                  </a:lnTo>
                  <a:lnTo>
                    <a:pt x="605" y="3451"/>
                  </a:lnTo>
                  <a:lnTo>
                    <a:pt x="599" y="3443"/>
                  </a:lnTo>
                  <a:lnTo>
                    <a:pt x="594" y="3438"/>
                  </a:lnTo>
                  <a:lnTo>
                    <a:pt x="594" y="3434"/>
                  </a:lnTo>
                  <a:lnTo>
                    <a:pt x="596" y="3434"/>
                  </a:lnTo>
                  <a:lnTo>
                    <a:pt x="601" y="3436"/>
                  </a:lnTo>
                  <a:lnTo>
                    <a:pt x="609" y="3440"/>
                  </a:lnTo>
                  <a:lnTo>
                    <a:pt x="619" y="3445"/>
                  </a:lnTo>
                  <a:lnTo>
                    <a:pt x="644" y="3463"/>
                  </a:lnTo>
                  <a:lnTo>
                    <a:pt x="678" y="3487"/>
                  </a:lnTo>
                  <a:close/>
                  <a:moveTo>
                    <a:pt x="678" y="3522"/>
                  </a:moveTo>
                  <a:lnTo>
                    <a:pt x="678" y="3548"/>
                  </a:lnTo>
                  <a:lnTo>
                    <a:pt x="645" y="3525"/>
                  </a:lnTo>
                  <a:lnTo>
                    <a:pt x="607" y="3496"/>
                  </a:lnTo>
                  <a:lnTo>
                    <a:pt x="564" y="3463"/>
                  </a:lnTo>
                  <a:lnTo>
                    <a:pt x="519" y="3427"/>
                  </a:lnTo>
                  <a:lnTo>
                    <a:pt x="478" y="3393"/>
                  </a:lnTo>
                  <a:lnTo>
                    <a:pt x="440" y="3359"/>
                  </a:lnTo>
                  <a:lnTo>
                    <a:pt x="406" y="3330"/>
                  </a:lnTo>
                  <a:lnTo>
                    <a:pt x="377" y="3303"/>
                  </a:lnTo>
                  <a:lnTo>
                    <a:pt x="353" y="3280"/>
                  </a:lnTo>
                  <a:lnTo>
                    <a:pt x="335" y="3262"/>
                  </a:lnTo>
                  <a:lnTo>
                    <a:pt x="330" y="3256"/>
                  </a:lnTo>
                  <a:lnTo>
                    <a:pt x="325" y="3250"/>
                  </a:lnTo>
                  <a:lnTo>
                    <a:pt x="322" y="3246"/>
                  </a:lnTo>
                  <a:lnTo>
                    <a:pt x="322" y="3245"/>
                  </a:lnTo>
                  <a:lnTo>
                    <a:pt x="324" y="3244"/>
                  </a:lnTo>
                  <a:lnTo>
                    <a:pt x="327" y="3245"/>
                  </a:lnTo>
                  <a:lnTo>
                    <a:pt x="334" y="3248"/>
                  </a:lnTo>
                  <a:lnTo>
                    <a:pt x="342" y="3252"/>
                  </a:lnTo>
                  <a:lnTo>
                    <a:pt x="362" y="3266"/>
                  </a:lnTo>
                  <a:lnTo>
                    <a:pt x="388" y="3284"/>
                  </a:lnTo>
                  <a:lnTo>
                    <a:pt x="419" y="3309"/>
                  </a:lnTo>
                  <a:lnTo>
                    <a:pt x="454" y="3336"/>
                  </a:lnTo>
                  <a:lnTo>
                    <a:pt x="494" y="3367"/>
                  </a:lnTo>
                  <a:lnTo>
                    <a:pt x="535" y="3400"/>
                  </a:lnTo>
                  <a:lnTo>
                    <a:pt x="577" y="3434"/>
                  </a:lnTo>
                  <a:lnTo>
                    <a:pt x="614" y="3466"/>
                  </a:lnTo>
                  <a:lnTo>
                    <a:pt x="648" y="3496"/>
                  </a:lnTo>
                  <a:lnTo>
                    <a:pt x="678" y="3522"/>
                  </a:lnTo>
                  <a:close/>
                  <a:moveTo>
                    <a:pt x="678" y="3552"/>
                  </a:moveTo>
                  <a:lnTo>
                    <a:pt x="678" y="3583"/>
                  </a:lnTo>
                  <a:lnTo>
                    <a:pt x="641" y="3550"/>
                  </a:lnTo>
                  <a:lnTo>
                    <a:pt x="613" y="3524"/>
                  </a:lnTo>
                  <a:lnTo>
                    <a:pt x="603" y="3514"/>
                  </a:lnTo>
                  <a:lnTo>
                    <a:pt x="595" y="3505"/>
                  </a:lnTo>
                  <a:lnTo>
                    <a:pt x="592" y="3500"/>
                  </a:lnTo>
                  <a:lnTo>
                    <a:pt x="591" y="3497"/>
                  </a:lnTo>
                  <a:lnTo>
                    <a:pt x="593" y="3496"/>
                  </a:lnTo>
                  <a:lnTo>
                    <a:pt x="599" y="3498"/>
                  </a:lnTo>
                  <a:lnTo>
                    <a:pt x="606" y="3503"/>
                  </a:lnTo>
                  <a:lnTo>
                    <a:pt x="616" y="3509"/>
                  </a:lnTo>
                  <a:lnTo>
                    <a:pt x="643" y="3527"/>
                  </a:lnTo>
                  <a:lnTo>
                    <a:pt x="678" y="3552"/>
                  </a:lnTo>
                  <a:close/>
                  <a:moveTo>
                    <a:pt x="460" y="3390"/>
                  </a:moveTo>
                  <a:lnTo>
                    <a:pt x="459" y="3390"/>
                  </a:lnTo>
                  <a:lnTo>
                    <a:pt x="454" y="3389"/>
                  </a:lnTo>
                  <a:lnTo>
                    <a:pt x="449" y="3386"/>
                  </a:lnTo>
                  <a:lnTo>
                    <a:pt x="441" y="3381"/>
                  </a:lnTo>
                  <a:lnTo>
                    <a:pt x="421" y="3368"/>
                  </a:lnTo>
                  <a:lnTo>
                    <a:pt x="396" y="3349"/>
                  </a:lnTo>
                  <a:lnTo>
                    <a:pt x="364" y="3326"/>
                  </a:lnTo>
                  <a:lnTo>
                    <a:pt x="330" y="3299"/>
                  </a:lnTo>
                  <a:lnTo>
                    <a:pt x="291" y="3268"/>
                  </a:lnTo>
                  <a:lnTo>
                    <a:pt x="250" y="3235"/>
                  </a:lnTo>
                  <a:lnTo>
                    <a:pt x="209" y="3199"/>
                  </a:lnTo>
                  <a:lnTo>
                    <a:pt x="172" y="3167"/>
                  </a:lnTo>
                  <a:lnTo>
                    <a:pt x="138" y="3138"/>
                  </a:lnTo>
                  <a:lnTo>
                    <a:pt x="109" y="3110"/>
                  </a:lnTo>
                  <a:lnTo>
                    <a:pt x="86" y="3088"/>
                  </a:lnTo>
                  <a:lnTo>
                    <a:pt x="68" y="3070"/>
                  </a:lnTo>
                  <a:lnTo>
                    <a:pt x="62" y="3063"/>
                  </a:lnTo>
                  <a:lnTo>
                    <a:pt x="58" y="3058"/>
                  </a:lnTo>
                  <a:lnTo>
                    <a:pt x="56" y="3054"/>
                  </a:lnTo>
                  <a:lnTo>
                    <a:pt x="55" y="3052"/>
                  </a:lnTo>
                  <a:lnTo>
                    <a:pt x="57" y="3052"/>
                  </a:lnTo>
                  <a:lnTo>
                    <a:pt x="60" y="3053"/>
                  </a:lnTo>
                  <a:lnTo>
                    <a:pt x="67" y="3056"/>
                  </a:lnTo>
                  <a:lnTo>
                    <a:pt x="74" y="3060"/>
                  </a:lnTo>
                  <a:lnTo>
                    <a:pt x="93" y="3074"/>
                  </a:lnTo>
                  <a:lnTo>
                    <a:pt x="120" y="3093"/>
                  </a:lnTo>
                  <a:lnTo>
                    <a:pt x="151" y="3117"/>
                  </a:lnTo>
                  <a:lnTo>
                    <a:pt x="185" y="3144"/>
                  </a:lnTo>
                  <a:lnTo>
                    <a:pt x="224" y="3175"/>
                  </a:lnTo>
                  <a:lnTo>
                    <a:pt x="264" y="3209"/>
                  </a:lnTo>
                  <a:lnTo>
                    <a:pt x="305" y="3244"/>
                  </a:lnTo>
                  <a:lnTo>
                    <a:pt x="343" y="3277"/>
                  </a:lnTo>
                  <a:lnTo>
                    <a:pt x="377" y="3306"/>
                  </a:lnTo>
                  <a:lnTo>
                    <a:pt x="406" y="3332"/>
                  </a:lnTo>
                  <a:lnTo>
                    <a:pt x="430" y="3355"/>
                  </a:lnTo>
                  <a:lnTo>
                    <a:pt x="446" y="3373"/>
                  </a:lnTo>
                  <a:lnTo>
                    <a:pt x="453" y="3379"/>
                  </a:lnTo>
                  <a:lnTo>
                    <a:pt x="457" y="3384"/>
                  </a:lnTo>
                  <a:lnTo>
                    <a:pt x="460" y="3388"/>
                  </a:lnTo>
                  <a:lnTo>
                    <a:pt x="460" y="3390"/>
                  </a:lnTo>
                  <a:close/>
                  <a:moveTo>
                    <a:pt x="76" y="3003"/>
                  </a:moveTo>
                  <a:lnTo>
                    <a:pt x="78" y="3003"/>
                  </a:lnTo>
                  <a:lnTo>
                    <a:pt x="81" y="3004"/>
                  </a:lnTo>
                  <a:lnTo>
                    <a:pt x="87" y="3006"/>
                  </a:lnTo>
                  <a:lnTo>
                    <a:pt x="95" y="3011"/>
                  </a:lnTo>
                  <a:lnTo>
                    <a:pt x="113" y="3024"/>
                  </a:lnTo>
                  <a:lnTo>
                    <a:pt x="139" y="3043"/>
                  </a:lnTo>
                  <a:lnTo>
                    <a:pt x="168" y="3065"/>
                  </a:lnTo>
                  <a:lnTo>
                    <a:pt x="202" y="3092"/>
                  </a:lnTo>
                  <a:lnTo>
                    <a:pt x="239" y="3122"/>
                  </a:lnTo>
                  <a:lnTo>
                    <a:pt x="279" y="3155"/>
                  </a:lnTo>
                  <a:lnTo>
                    <a:pt x="319" y="3188"/>
                  </a:lnTo>
                  <a:lnTo>
                    <a:pt x="355" y="3219"/>
                  </a:lnTo>
                  <a:lnTo>
                    <a:pt x="387" y="3249"/>
                  </a:lnTo>
                  <a:lnTo>
                    <a:pt x="416" y="3274"/>
                  </a:lnTo>
                  <a:lnTo>
                    <a:pt x="438" y="3295"/>
                  </a:lnTo>
                  <a:lnTo>
                    <a:pt x="455" y="3313"/>
                  </a:lnTo>
                  <a:lnTo>
                    <a:pt x="461" y="3320"/>
                  </a:lnTo>
                  <a:lnTo>
                    <a:pt x="465" y="3325"/>
                  </a:lnTo>
                  <a:lnTo>
                    <a:pt x="467" y="3329"/>
                  </a:lnTo>
                  <a:lnTo>
                    <a:pt x="467" y="3331"/>
                  </a:lnTo>
                  <a:lnTo>
                    <a:pt x="465" y="3331"/>
                  </a:lnTo>
                  <a:lnTo>
                    <a:pt x="462" y="3330"/>
                  </a:lnTo>
                  <a:lnTo>
                    <a:pt x="456" y="3327"/>
                  </a:lnTo>
                  <a:lnTo>
                    <a:pt x="449" y="3323"/>
                  </a:lnTo>
                  <a:lnTo>
                    <a:pt x="430" y="3310"/>
                  </a:lnTo>
                  <a:lnTo>
                    <a:pt x="405" y="3292"/>
                  </a:lnTo>
                  <a:lnTo>
                    <a:pt x="374" y="3270"/>
                  </a:lnTo>
                  <a:lnTo>
                    <a:pt x="341" y="3244"/>
                  </a:lnTo>
                  <a:lnTo>
                    <a:pt x="303" y="3214"/>
                  </a:lnTo>
                  <a:lnTo>
                    <a:pt x="263" y="3181"/>
                  </a:lnTo>
                  <a:lnTo>
                    <a:pt x="224" y="3148"/>
                  </a:lnTo>
                  <a:lnTo>
                    <a:pt x="187" y="3116"/>
                  </a:lnTo>
                  <a:lnTo>
                    <a:pt x="155" y="3086"/>
                  </a:lnTo>
                  <a:lnTo>
                    <a:pt x="128" y="3060"/>
                  </a:lnTo>
                  <a:lnTo>
                    <a:pt x="105" y="3038"/>
                  </a:lnTo>
                  <a:lnTo>
                    <a:pt x="88" y="3021"/>
                  </a:lnTo>
                  <a:lnTo>
                    <a:pt x="82" y="3014"/>
                  </a:lnTo>
                  <a:lnTo>
                    <a:pt x="78" y="3009"/>
                  </a:lnTo>
                  <a:lnTo>
                    <a:pt x="76" y="3005"/>
                  </a:lnTo>
                  <a:lnTo>
                    <a:pt x="76" y="3003"/>
                  </a:lnTo>
                  <a:close/>
                  <a:moveTo>
                    <a:pt x="114" y="2963"/>
                  </a:moveTo>
                  <a:lnTo>
                    <a:pt x="117" y="2962"/>
                  </a:lnTo>
                  <a:lnTo>
                    <a:pt x="120" y="2963"/>
                  </a:lnTo>
                  <a:lnTo>
                    <a:pt x="125" y="2967"/>
                  </a:lnTo>
                  <a:lnTo>
                    <a:pt x="132" y="2970"/>
                  </a:lnTo>
                  <a:lnTo>
                    <a:pt x="151" y="2983"/>
                  </a:lnTo>
                  <a:lnTo>
                    <a:pt x="175" y="3000"/>
                  </a:lnTo>
                  <a:lnTo>
                    <a:pt x="205" y="3022"/>
                  </a:lnTo>
                  <a:lnTo>
                    <a:pt x="237" y="3048"/>
                  </a:lnTo>
                  <a:lnTo>
                    <a:pt x="273" y="3077"/>
                  </a:lnTo>
                  <a:lnTo>
                    <a:pt x="312" y="3109"/>
                  </a:lnTo>
                  <a:lnTo>
                    <a:pt x="349" y="3141"/>
                  </a:lnTo>
                  <a:lnTo>
                    <a:pt x="385" y="3172"/>
                  </a:lnTo>
                  <a:lnTo>
                    <a:pt x="417" y="3199"/>
                  </a:lnTo>
                  <a:lnTo>
                    <a:pt x="444" y="3225"/>
                  </a:lnTo>
                  <a:lnTo>
                    <a:pt x="466" y="3246"/>
                  </a:lnTo>
                  <a:lnTo>
                    <a:pt x="482" y="3263"/>
                  </a:lnTo>
                  <a:lnTo>
                    <a:pt x="487" y="3269"/>
                  </a:lnTo>
                  <a:lnTo>
                    <a:pt x="492" y="3274"/>
                  </a:lnTo>
                  <a:lnTo>
                    <a:pt x="494" y="3279"/>
                  </a:lnTo>
                  <a:lnTo>
                    <a:pt x="494" y="3280"/>
                  </a:lnTo>
                  <a:lnTo>
                    <a:pt x="492" y="3281"/>
                  </a:lnTo>
                  <a:lnTo>
                    <a:pt x="488" y="3280"/>
                  </a:lnTo>
                  <a:lnTo>
                    <a:pt x="483" y="3278"/>
                  </a:lnTo>
                  <a:lnTo>
                    <a:pt x="476" y="3273"/>
                  </a:lnTo>
                  <a:lnTo>
                    <a:pt x="456" y="3261"/>
                  </a:lnTo>
                  <a:lnTo>
                    <a:pt x="432" y="3245"/>
                  </a:lnTo>
                  <a:lnTo>
                    <a:pt x="403" y="3223"/>
                  </a:lnTo>
                  <a:lnTo>
                    <a:pt x="370" y="3197"/>
                  </a:lnTo>
                  <a:lnTo>
                    <a:pt x="334" y="3167"/>
                  </a:lnTo>
                  <a:lnTo>
                    <a:pt x="295" y="3135"/>
                  </a:lnTo>
                  <a:lnTo>
                    <a:pt x="257" y="3103"/>
                  </a:lnTo>
                  <a:lnTo>
                    <a:pt x="223" y="3073"/>
                  </a:lnTo>
                  <a:lnTo>
                    <a:pt x="191" y="3045"/>
                  </a:lnTo>
                  <a:lnTo>
                    <a:pt x="164" y="3020"/>
                  </a:lnTo>
                  <a:lnTo>
                    <a:pt x="142" y="2998"/>
                  </a:lnTo>
                  <a:lnTo>
                    <a:pt x="127" y="2981"/>
                  </a:lnTo>
                  <a:lnTo>
                    <a:pt x="121" y="2974"/>
                  </a:lnTo>
                  <a:lnTo>
                    <a:pt x="117" y="2969"/>
                  </a:lnTo>
                  <a:lnTo>
                    <a:pt x="114" y="2966"/>
                  </a:lnTo>
                  <a:lnTo>
                    <a:pt x="114" y="2963"/>
                  </a:lnTo>
                  <a:close/>
                  <a:moveTo>
                    <a:pt x="172" y="2930"/>
                  </a:moveTo>
                  <a:lnTo>
                    <a:pt x="173" y="2929"/>
                  </a:lnTo>
                  <a:lnTo>
                    <a:pt x="177" y="2930"/>
                  </a:lnTo>
                  <a:lnTo>
                    <a:pt x="183" y="2934"/>
                  </a:lnTo>
                  <a:lnTo>
                    <a:pt x="189" y="2937"/>
                  </a:lnTo>
                  <a:lnTo>
                    <a:pt x="208" y="2949"/>
                  </a:lnTo>
                  <a:lnTo>
                    <a:pt x="231" y="2966"/>
                  </a:lnTo>
                  <a:lnTo>
                    <a:pt x="260" y="2986"/>
                  </a:lnTo>
                  <a:lnTo>
                    <a:pt x="292" y="3012"/>
                  </a:lnTo>
                  <a:lnTo>
                    <a:pt x="327" y="3041"/>
                  </a:lnTo>
                  <a:lnTo>
                    <a:pt x="364" y="3071"/>
                  </a:lnTo>
                  <a:lnTo>
                    <a:pt x="401" y="3102"/>
                  </a:lnTo>
                  <a:lnTo>
                    <a:pt x="435" y="3132"/>
                  </a:lnTo>
                  <a:lnTo>
                    <a:pt x="465" y="3160"/>
                  </a:lnTo>
                  <a:lnTo>
                    <a:pt x="492" y="3184"/>
                  </a:lnTo>
                  <a:lnTo>
                    <a:pt x="513" y="3205"/>
                  </a:lnTo>
                  <a:lnTo>
                    <a:pt x="529" y="3221"/>
                  </a:lnTo>
                  <a:lnTo>
                    <a:pt x="534" y="3227"/>
                  </a:lnTo>
                  <a:lnTo>
                    <a:pt x="538" y="3233"/>
                  </a:lnTo>
                  <a:lnTo>
                    <a:pt x="540" y="3237"/>
                  </a:lnTo>
                  <a:lnTo>
                    <a:pt x="540" y="3239"/>
                  </a:lnTo>
                  <a:lnTo>
                    <a:pt x="538" y="3239"/>
                  </a:lnTo>
                  <a:lnTo>
                    <a:pt x="535" y="3238"/>
                  </a:lnTo>
                  <a:lnTo>
                    <a:pt x="529" y="3236"/>
                  </a:lnTo>
                  <a:lnTo>
                    <a:pt x="521" y="3233"/>
                  </a:lnTo>
                  <a:lnTo>
                    <a:pt x="504" y="3220"/>
                  </a:lnTo>
                  <a:lnTo>
                    <a:pt x="480" y="3204"/>
                  </a:lnTo>
                  <a:lnTo>
                    <a:pt x="451" y="3183"/>
                  </a:lnTo>
                  <a:lnTo>
                    <a:pt x="419" y="3159"/>
                  </a:lnTo>
                  <a:lnTo>
                    <a:pt x="384" y="3130"/>
                  </a:lnTo>
                  <a:lnTo>
                    <a:pt x="347" y="3099"/>
                  </a:lnTo>
                  <a:lnTo>
                    <a:pt x="310" y="3068"/>
                  </a:lnTo>
                  <a:lnTo>
                    <a:pt x="275" y="3038"/>
                  </a:lnTo>
                  <a:lnTo>
                    <a:pt x="246" y="3011"/>
                  </a:lnTo>
                  <a:lnTo>
                    <a:pt x="219" y="2985"/>
                  </a:lnTo>
                  <a:lnTo>
                    <a:pt x="198" y="2964"/>
                  </a:lnTo>
                  <a:lnTo>
                    <a:pt x="183" y="2948"/>
                  </a:lnTo>
                  <a:lnTo>
                    <a:pt x="177" y="2941"/>
                  </a:lnTo>
                  <a:lnTo>
                    <a:pt x="173" y="2936"/>
                  </a:lnTo>
                  <a:lnTo>
                    <a:pt x="172" y="2932"/>
                  </a:lnTo>
                  <a:lnTo>
                    <a:pt x="172" y="2930"/>
                  </a:lnTo>
                  <a:close/>
                  <a:moveTo>
                    <a:pt x="248" y="2905"/>
                  </a:moveTo>
                  <a:lnTo>
                    <a:pt x="250" y="2905"/>
                  </a:lnTo>
                  <a:lnTo>
                    <a:pt x="253" y="2905"/>
                  </a:lnTo>
                  <a:lnTo>
                    <a:pt x="259" y="2908"/>
                  </a:lnTo>
                  <a:lnTo>
                    <a:pt x="266" y="2911"/>
                  </a:lnTo>
                  <a:lnTo>
                    <a:pt x="283" y="2922"/>
                  </a:lnTo>
                  <a:lnTo>
                    <a:pt x="306" y="2939"/>
                  </a:lnTo>
                  <a:lnTo>
                    <a:pt x="334" y="2959"/>
                  </a:lnTo>
                  <a:lnTo>
                    <a:pt x="365" y="2983"/>
                  </a:lnTo>
                  <a:lnTo>
                    <a:pt x="399" y="3011"/>
                  </a:lnTo>
                  <a:lnTo>
                    <a:pt x="435" y="3041"/>
                  </a:lnTo>
                  <a:lnTo>
                    <a:pt x="471" y="3070"/>
                  </a:lnTo>
                  <a:lnTo>
                    <a:pt x="504" y="3099"/>
                  </a:lnTo>
                  <a:lnTo>
                    <a:pt x="534" y="3125"/>
                  </a:lnTo>
                  <a:lnTo>
                    <a:pt x="559" y="3150"/>
                  </a:lnTo>
                  <a:lnTo>
                    <a:pt x="580" y="3171"/>
                  </a:lnTo>
                  <a:lnTo>
                    <a:pt x="594" y="3186"/>
                  </a:lnTo>
                  <a:lnTo>
                    <a:pt x="600" y="3193"/>
                  </a:lnTo>
                  <a:lnTo>
                    <a:pt x="603" y="3198"/>
                  </a:lnTo>
                  <a:lnTo>
                    <a:pt x="605" y="3202"/>
                  </a:lnTo>
                  <a:lnTo>
                    <a:pt x="605" y="3204"/>
                  </a:lnTo>
                  <a:lnTo>
                    <a:pt x="603" y="3205"/>
                  </a:lnTo>
                  <a:lnTo>
                    <a:pt x="600" y="3204"/>
                  </a:lnTo>
                  <a:lnTo>
                    <a:pt x="594" y="3202"/>
                  </a:lnTo>
                  <a:lnTo>
                    <a:pt x="588" y="3198"/>
                  </a:lnTo>
                  <a:lnTo>
                    <a:pt x="569" y="3186"/>
                  </a:lnTo>
                  <a:lnTo>
                    <a:pt x="546" y="3171"/>
                  </a:lnTo>
                  <a:lnTo>
                    <a:pt x="518" y="3151"/>
                  </a:lnTo>
                  <a:lnTo>
                    <a:pt x="487" y="3127"/>
                  </a:lnTo>
                  <a:lnTo>
                    <a:pt x="453" y="3100"/>
                  </a:lnTo>
                  <a:lnTo>
                    <a:pt x="417" y="3070"/>
                  </a:lnTo>
                  <a:lnTo>
                    <a:pt x="381" y="3039"/>
                  </a:lnTo>
                  <a:lnTo>
                    <a:pt x="348" y="3011"/>
                  </a:lnTo>
                  <a:lnTo>
                    <a:pt x="319" y="2984"/>
                  </a:lnTo>
                  <a:lnTo>
                    <a:pt x="294" y="2960"/>
                  </a:lnTo>
                  <a:lnTo>
                    <a:pt x="273" y="2939"/>
                  </a:lnTo>
                  <a:lnTo>
                    <a:pt x="258" y="2922"/>
                  </a:lnTo>
                  <a:lnTo>
                    <a:pt x="253" y="2916"/>
                  </a:lnTo>
                  <a:lnTo>
                    <a:pt x="250" y="2911"/>
                  </a:lnTo>
                  <a:lnTo>
                    <a:pt x="248" y="2907"/>
                  </a:lnTo>
                  <a:lnTo>
                    <a:pt x="248" y="2905"/>
                  </a:lnTo>
                  <a:close/>
                  <a:moveTo>
                    <a:pt x="71" y="2705"/>
                  </a:moveTo>
                  <a:lnTo>
                    <a:pt x="74" y="2705"/>
                  </a:lnTo>
                  <a:lnTo>
                    <a:pt x="77" y="2705"/>
                  </a:lnTo>
                  <a:lnTo>
                    <a:pt x="82" y="2707"/>
                  </a:lnTo>
                  <a:lnTo>
                    <a:pt x="89" y="2712"/>
                  </a:lnTo>
                  <a:lnTo>
                    <a:pt x="106" y="2722"/>
                  </a:lnTo>
                  <a:lnTo>
                    <a:pt x="128" y="2738"/>
                  </a:lnTo>
                  <a:lnTo>
                    <a:pt x="154" y="2757"/>
                  </a:lnTo>
                  <a:lnTo>
                    <a:pt x="184" y="2781"/>
                  </a:lnTo>
                  <a:lnTo>
                    <a:pt x="216" y="2807"/>
                  </a:lnTo>
                  <a:lnTo>
                    <a:pt x="251" y="2836"/>
                  </a:lnTo>
                  <a:lnTo>
                    <a:pt x="285" y="2865"/>
                  </a:lnTo>
                  <a:lnTo>
                    <a:pt x="316" y="2894"/>
                  </a:lnTo>
                  <a:lnTo>
                    <a:pt x="344" y="2919"/>
                  </a:lnTo>
                  <a:lnTo>
                    <a:pt x="368" y="2942"/>
                  </a:lnTo>
                  <a:lnTo>
                    <a:pt x="388" y="2962"/>
                  </a:lnTo>
                  <a:lnTo>
                    <a:pt x="402" y="2979"/>
                  </a:lnTo>
                  <a:lnTo>
                    <a:pt x="407" y="2984"/>
                  </a:lnTo>
                  <a:lnTo>
                    <a:pt x="410" y="2990"/>
                  </a:lnTo>
                  <a:lnTo>
                    <a:pt x="412" y="2993"/>
                  </a:lnTo>
                  <a:lnTo>
                    <a:pt x="412" y="2995"/>
                  </a:lnTo>
                  <a:lnTo>
                    <a:pt x="410" y="2996"/>
                  </a:lnTo>
                  <a:lnTo>
                    <a:pt x="407" y="2995"/>
                  </a:lnTo>
                  <a:lnTo>
                    <a:pt x="402" y="2993"/>
                  </a:lnTo>
                  <a:lnTo>
                    <a:pt x="396" y="2990"/>
                  </a:lnTo>
                  <a:lnTo>
                    <a:pt x="378" y="2979"/>
                  </a:lnTo>
                  <a:lnTo>
                    <a:pt x="356" y="2963"/>
                  </a:lnTo>
                  <a:lnTo>
                    <a:pt x="330" y="2945"/>
                  </a:lnTo>
                  <a:lnTo>
                    <a:pt x="300" y="2921"/>
                  </a:lnTo>
                  <a:lnTo>
                    <a:pt x="267" y="2895"/>
                  </a:lnTo>
                  <a:lnTo>
                    <a:pt x="232" y="2866"/>
                  </a:lnTo>
                  <a:lnTo>
                    <a:pt x="198" y="2836"/>
                  </a:lnTo>
                  <a:lnTo>
                    <a:pt x="166" y="2809"/>
                  </a:lnTo>
                  <a:lnTo>
                    <a:pt x="139" y="2782"/>
                  </a:lnTo>
                  <a:lnTo>
                    <a:pt x="114" y="2759"/>
                  </a:lnTo>
                  <a:lnTo>
                    <a:pt x="96" y="2739"/>
                  </a:lnTo>
                  <a:lnTo>
                    <a:pt x="81" y="2723"/>
                  </a:lnTo>
                  <a:lnTo>
                    <a:pt x="77" y="2716"/>
                  </a:lnTo>
                  <a:lnTo>
                    <a:pt x="74" y="2712"/>
                  </a:lnTo>
                  <a:lnTo>
                    <a:pt x="71" y="2708"/>
                  </a:lnTo>
                  <a:lnTo>
                    <a:pt x="71" y="2705"/>
                  </a:lnTo>
                  <a:close/>
                  <a:moveTo>
                    <a:pt x="183" y="2696"/>
                  </a:moveTo>
                  <a:lnTo>
                    <a:pt x="185" y="2695"/>
                  </a:lnTo>
                  <a:lnTo>
                    <a:pt x="188" y="2696"/>
                  </a:lnTo>
                  <a:lnTo>
                    <a:pt x="194" y="2697"/>
                  </a:lnTo>
                  <a:lnTo>
                    <a:pt x="200" y="2701"/>
                  </a:lnTo>
                  <a:lnTo>
                    <a:pt x="217" y="2712"/>
                  </a:lnTo>
                  <a:lnTo>
                    <a:pt x="238" y="2726"/>
                  </a:lnTo>
                  <a:lnTo>
                    <a:pt x="264" y="2746"/>
                  </a:lnTo>
                  <a:lnTo>
                    <a:pt x="293" y="2768"/>
                  </a:lnTo>
                  <a:lnTo>
                    <a:pt x="325" y="2793"/>
                  </a:lnTo>
                  <a:lnTo>
                    <a:pt x="358" y="2821"/>
                  </a:lnTo>
                  <a:lnTo>
                    <a:pt x="391" y="2850"/>
                  </a:lnTo>
                  <a:lnTo>
                    <a:pt x="422" y="2877"/>
                  </a:lnTo>
                  <a:lnTo>
                    <a:pt x="449" y="2903"/>
                  </a:lnTo>
                  <a:lnTo>
                    <a:pt x="472" y="2925"/>
                  </a:lnTo>
                  <a:lnTo>
                    <a:pt x="492" y="2945"/>
                  </a:lnTo>
                  <a:lnTo>
                    <a:pt x="505" y="2960"/>
                  </a:lnTo>
                  <a:lnTo>
                    <a:pt x="509" y="2966"/>
                  </a:lnTo>
                  <a:lnTo>
                    <a:pt x="513" y="2971"/>
                  </a:lnTo>
                  <a:lnTo>
                    <a:pt x="514" y="2974"/>
                  </a:lnTo>
                  <a:lnTo>
                    <a:pt x="514" y="2977"/>
                  </a:lnTo>
                  <a:lnTo>
                    <a:pt x="513" y="2978"/>
                  </a:lnTo>
                  <a:lnTo>
                    <a:pt x="508" y="2977"/>
                  </a:lnTo>
                  <a:lnTo>
                    <a:pt x="504" y="2975"/>
                  </a:lnTo>
                  <a:lnTo>
                    <a:pt x="497" y="2972"/>
                  </a:lnTo>
                  <a:lnTo>
                    <a:pt x="481" y="2961"/>
                  </a:lnTo>
                  <a:lnTo>
                    <a:pt x="459" y="2947"/>
                  </a:lnTo>
                  <a:lnTo>
                    <a:pt x="433" y="2928"/>
                  </a:lnTo>
                  <a:lnTo>
                    <a:pt x="403" y="2906"/>
                  </a:lnTo>
                  <a:lnTo>
                    <a:pt x="373" y="2881"/>
                  </a:lnTo>
                  <a:lnTo>
                    <a:pt x="338" y="2853"/>
                  </a:lnTo>
                  <a:lnTo>
                    <a:pt x="305" y="2824"/>
                  </a:lnTo>
                  <a:lnTo>
                    <a:pt x="275" y="2797"/>
                  </a:lnTo>
                  <a:lnTo>
                    <a:pt x="248" y="2771"/>
                  </a:lnTo>
                  <a:lnTo>
                    <a:pt x="225" y="2748"/>
                  </a:lnTo>
                  <a:lnTo>
                    <a:pt x="206" y="2729"/>
                  </a:lnTo>
                  <a:lnTo>
                    <a:pt x="193" y="2714"/>
                  </a:lnTo>
                  <a:lnTo>
                    <a:pt x="187" y="2707"/>
                  </a:lnTo>
                  <a:lnTo>
                    <a:pt x="185" y="2702"/>
                  </a:lnTo>
                  <a:lnTo>
                    <a:pt x="183" y="2698"/>
                  </a:lnTo>
                  <a:lnTo>
                    <a:pt x="183" y="2696"/>
                  </a:lnTo>
                  <a:close/>
                  <a:moveTo>
                    <a:pt x="188" y="2669"/>
                  </a:moveTo>
                  <a:lnTo>
                    <a:pt x="157" y="2641"/>
                  </a:lnTo>
                  <a:lnTo>
                    <a:pt x="128" y="2615"/>
                  </a:lnTo>
                  <a:lnTo>
                    <a:pt x="102" y="2589"/>
                  </a:lnTo>
                  <a:lnTo>
                    <a:pt x="80" y="2567"/>
                  </a:lnTo>
                  <a:lnTo>
                    <a:pt x="63" y="2548"/>
                  </a:lnTo>
                  <a:lnTo>
                    <a:pt x="49" y="2533"/>
                  </a:lnTo>
                  <a:lnTo>
                    <a:pt x="45" y="2527"/>
                  </a:lnTo>
                  <a:lnTo>
                    <a:pt x="43" y="2522"/>
                  </a:lnTo>
                  <a:lnTo>
                    <a:pt x="41" y="2519"/>
                  </a:lnTo>
                  <a:lnTo>
                    <a:pt x="42" y="2516"/>
                  </a:lnTo>
                  <a:lnTo>
                    <a:pt x="43" y="2515"/>
                  </a:lnTo>
                  <a:lnTo>
                    <a:pt x="46" y="2516"/>
                  </a:lnTo>
                  <a:lnTo>
                    <a:pt x="52" y="2518"/>
                  </a:lnTo>
                  <a:lnTo>
                    <a:pt x="57" y="2521"/>
                  </a:lnTo>
                  <a:lnTo>
                    <a:pt x="74" y="2531"/>
                  </a:lnTo>
                  <a:lnTo>
                    <a:pt x="95" y="2545"/>
                  </a:lnTo>
                  <a:lnTo>
                    <a:pt x="119" y="2564"/>
                  </a:lnTo>
                  <a:lnTo>
                    <a:pt x="146" y="2585"/>
                  </a:lnTo>
                  <a:lnTo>
                    <a:pt x="176" y="2609"/>
                  </a:lnTo>
                  <a:lnTo>
                    <a:pt x="208" y="2637"/>
                  </a:lnTo>
                  <a:lnTo>
                    <a:pt x="240" y="2664"/>
                  </a:lnTo>
                  <a:lnTo>
                    <a:pt x="269" y="2691"/>
                  </a:lnTo>
                  <a:lnTo>
                    <a:pt x="295" y="2715"/>
                  </a:lnTo>
                  <a:lnTo>
                    <a:pt x="317" y="2737"/>
                  </a:lnTo>
                  <a:lnTo>
                    <a:pt x="335" y="2756"/>
                  </a:lnTo>
                  <a:lnTo>
                    <a:pt x="348" y="2771"/>
                  </a:lnTo>
                  <a:lnTo>
                    <a:pt x="353" y="2777"/>
                  </a:lnTo>
                  <a:lnTo>
                    <a:pt x="355" y="2781"/>
                  </a:lnTo>
                  <a:lnTo>
                    <a:pt x="357" y="2786"/>
                  </a:lnTo>
                  <a:lnTo>
                    <a:pt x="357" y="2788"/>
                  </a:lnTo>
                  <a:lnTo>
                    <a:pt x="355" y="2789"/>
                  </a:lnTo>
                  <a:lnTo>
                    <a:pt x="352" y="2788"/>
                  </a:lnTo>
                  <a:lnTo>
                    <a:pt x="347" y="2787"/>
                  </a:lnTo>
                  <a:lnTo>
                    <a:pt x="341" y="2783"/>
                  </a:lnTo>
                  <a:lnTo>
                    <a:pt x="324" y="2774"/>
                  </a:lnTo>
                  <a:lnTo>
                    <a:pt x="303" y="2759"/>
                  </a:lnTo>
                  <a:lnTo>
                    <a:pt x="279" y="2742"/>
                  </a:lnTo>
                  <a:lnTo>
                    <a:pt x="251" y="2719"/>
                  </a:lnTo>
                  <a:lnTo>
                    <a:pt x="220" y="2695"/>
                  </a:lnTo>
                  <a:lnTo>
                    <a:pt x="188" y="2669"/>
                  </a:lnTo>
                  <a:close/>
                  <a:moveTo>
                    <a:pt x="315" y="2693"/>
                  </a:moveTo>
                  <a:lnTo>
                    <a:pt x="316" y="2692"/>
                  </a:lnTo>
                  <a:lnTo>
                    <a:pt x="320" y="2692"/>
                  </a:lnTo>
                  <a:lnTo>
                    <a:pt x="325" y="2694"/>
                  </a:lnTo>
                  <a:lnTo>
                    <a:pt x="332" y="2696"/>
                  </a:lnTo>
                  <a:lnTo>
                    <a:pt x="347" y="2706"/>
                  </a:lnTo>
                  <a:lnTo>
                    <a:pt x="369" y="2721"/>
                  </a:lnTo>
                  <a:lnTo>
                    <a:pt x="394" y="2738"/>
                  </a:lnTo>
                  <a:lnTo>
                    <a:pt x="422" y="2760"/>
                  </a:lnTo>
                  <a:lnTo>
                    <a:pt x="453" y="2785"/>
                  </a:lnTo>
                  <a:lnTo>
                    <a:pt x="485" y="2811"/>
                  </a:lnTo>
                  <a:lnTo>
                    <a:pt x="517" y="2839"/>
                  </a:lnTo>
                  <a:lnTo>
                    <a:pt x="547" y="2865"/>
                  </a:lnTo>
                  <a:lnTo>
                    <a:pt x="573" y="2889"/>
                  </a:lnTo>
                  <a:lnTo>
                    <a:pt x="595" y="2911"/>
                  </a:lnTo>
                  <a:lnTo>
                    <a:pt x="614" y="2930"/>
                  </a:lnTo>
                  <a:lnTo>
                    <a:pt x="626" y="2946"/>
                  </a:lnTo>
                  <a:lnTo>
                    <a:pt x="631" y="2952"/>
                  </a:lnTo>
                  <a:lnTo>
                    <a:pt x="634" y="2957"/>
                  </a:lnTo>
                  <a:lnTo>
                    <a:pt x="635" y="2961"/>
                  </a:lnTo>
                  <a:lnTo>
                    <a:pt x="635" y="2963"/>
                  </a:lnTo>
                  <a:lnTo>
                    <a:pt x="634" y="2964"/>
                  </a:lnTo>
                  <a:lnTo>
                    <a:pt x="631" y="2963"/>
                  </a:lnTo>
                  <a:lnTo>
                    <a:pt x="625" y="2962"/>
                  </a:lnTo>
                  <a:lnTo>
                    <a:pt x="619" y="2959"/>
                  </a:lnTo>
                  <a:lnTo>
                    <a:pt x="602" y="2949"/>
                  </a:lnTo>
                  <a:lnTo>
                    <a:pt x="581" y="2936"/>
                  </a:lnTo>
                  <a:lnTo>
                    <a:pt x="556" y="2918"/>
                  </a:lnTo>
                  <a:lnTo>
                    <a:pt x="528" y="2896"/>
                  </a:lnTo>
                  <a:lnTo>
                    <a:pt x="497" y="2872"/>
                  </a:lnTo>
                  <a:lnTo>
                    <a:pt x="464" y="2845"/>
                  </a:lnTo>
                  <a:lnTo>
                    <a:pt x="432" y="2818"/>
                  </a:lnTo>
                  <a:lnTo>
                    <a:pt x="402" y="2791"/>
                  </a:lnTo>
                  <a:lnTo>
                    <a:pt x="377" y="2766"/>
                  </a:lnTo>
                  <a:lnTo>
                    <a:pt x="354" y="2744"/>
                  </a:lnTo>
                  <a:lnTo>
                    <a:pt x="336" y="2725"/>
                  </a:lnTo>
                  <a:lnTo>
                    <a:pt x="323" y="2710"/>
                  </a:lnTo>
                  <a:lnTo>
                    <a:pt x="319" y="2703"/>
                  </a:lnTo>
                  <a:lnTo>
                    <a:pt x="316" y="2698"/>
                  </a:lnTo>
                  <a:lnTo>
                    <a:pt x="314" y="2695"/>
                  </a:lnTo>
                  <a:lnTo>
                    <a:pt x="315" y="2693"/>
                  </a:lnTo>
                  <a:close/>
                  <a:moveTo>
                    <a:pt x="495" y="2783"/>
                  </a:moveTo>
                  <a:lnTo>
                    <a:pt x="493" y="2783"/>
                  </a:lnTo>
                  <a:lnTo>
                    <a:pt x="489" y="2783"/>
                  </a:lnTo>
                  <a:lnTo>
                    <a:pt x="485" y="2781"/>
                  </a:lnTo>
                  <a:lnTo>
                    <a:pt x="478" y="2779"/>
                  </a:lnTo>
                  <a:lnTo>
                    <a:pt x="463" y="2769"/>
                  </a:lnTo>
                  <a:lnTo>
                    <a:pt x="442" y="2756"/>
                  </a:lnTo>
                  <a:lnTo>
                    <a:pt x="419" y="2738"/>
                  </a:lnTo>
                  <a:lnTo>
                    <a:pt x="391" y="2718"/>
                  </a:lnTo>
                  <a:lnTo>
                    <a:pt x="363" y="2694"/>
                  </a:lnTo>
                  <a:lnTo>
                    <a:pt x="331" y="2669"/>
                  </a:lnTo>
                  <a:lnTo>
                    <a:pt x="301" y="2641"/>
                  </a:lnTo>
                  <a:lnTo>
                    <a:pt x="272" y="2616"/>
                  </a:lnTo>
                  <a:lnTo>
                    <a:pt x="247" y="2593"/>
                  </a:lnTo>
                  <a:lnTo>
                    <a:pt x="226" y="2571"/>
                  </a:lnTo>
                  <a:lnTo>
                    <a:pt x="208" y="2552"/>
                  </a:lnTo>
                  <a:lnTo>
                    <a:pt x="196" y="2537"/>
                  </a:lnTo>
                  <a:lnTo>
                    <a:pt x="192" y="2531"/>
                  </a:lnTo>
                  <a:lnTo>
                    <a:pt x="189" y="2526"/>
                  </a:lnTo>
                  <a:lnTo>
                    <a:pt x="188" y="2523"/>
                  </a:lnTo>
                  <a:lnTo>
                    <a:pt x="188" y="2521"/>
                  </a:lnTo>
                  <a:lnTo>
                    <a:pt x="189" y="2520"/>
                  </a:lnTo>
                  <a:lnTo>
                    <a:pt x="193" y="2520"/>
                  </a:lnTo>
                  <a:lnTo>
                    <a:pt x="198" y="2522"/>
                  </a:lnTo>
                  <a:lnTo>
                    <a:pt x="204" y="2524"/>
                  </a:lnTo>
                  <a:lnTo>
                    <a:pt x="220" y="2534"/>
                  </a:lnTo>
                  <a:lnTo>
                    <a:pt x="240" y="2547"/>
                  </a:lnTo>
                  <a:lnTo>
                    <a:pt x="264" y="2565"/>
                  </a:lnTo>
                  <a:lnTo>
                    <a:pt x="291" y="2586"/>
                  </a:lnTo>
                  <a:lnTo>
                    <a:pt x="321" y="2609"/>
                  </a:lnTo>
                  <a:lnTo>
                    <a:pt x="352" y="2636"/>
                  </a:lnTo>
                  <a:lnTo>
                    <a:pt x="382" y="2662"/>
                  </a:lnTo>
                  <a:lnTo>
                    <a:pt x="410" y="2687"/>
                  </a:lnTo>
                  <a:lnTo>
                    <a:pt x="435" y="2712"/>
                  </a:lnTo>
                  <a:lnTo>
                    <a:pt x="456" y="2733"/>
                  </a:lnTo>
                  <a:lnTo>
                    <a:pt x="474" y="2751"/>
                  </a:lnTo>
                  <a:lnTo>
                    <a:pt x="486" y="2766"/>
                  </a:lnTo>
                  <a:lnTo>
                    <a:pt x="491" y="2772"/>
                  </a:lnTo>
                  <a:lnTo>
                    <a:pt x="494" y="2777"/>
                  </a:lnTo>
                  <a:lnTo>
                    <a:pt x="495" y="2780"/>
                  </a:lnTo>
                  <a:lnTo>
                    <a:pt x="495" y="2783"/>
                  </a:lnTo>
                  <a:close/>
                  <a:moveTo>
                    <a:pt x="236" y="2469"/>
                  </a:moveTo>
                  <a:lnTo>
                    <a:pt x="264" y="2494"/>
                  </a:lnTo>
                  <a:lnTo>
                    <a:pt x="291" y="2520"/>
                  </a:lnTo>
                  <a:lnTo>
                    <a:pt x="315" y="2542"/>
                  </a:lnTo>
                  <a:lnTo>
                    <a:pt x="335" y="2563"/>
                  </a:lnTo>
                  <a:lnTo>
                    <a:pt x="352" y="2580"/>
                  </a:lnTo>
                  <a:lnTo>
                    <a:pt x="364" y="2595"/>
                  </a:lnTo>
                  <a:lnTo>
                    <a:pt x="368" y="2601"/>
                  </a:lnTo>
                  <a:lnTo>
                    <a:pt x="370" y="2606"/>
                  </a:lnTo>
                  <a:lnTo>
                    <a:pt x="371" y="2609"/>
                  </a:lnTo>
                  <a:lnTo>
                    <a:pt x="371" y="2611"/>
                  </a:lnTo>
                  <a:lnTo>
                    <a:pt x="369" y="2612"/>
                  </a:lnTo>
                  <a:lnTo>
                    <a:pt x="366" y="2612"/>
                  </a:lnTo>
                  <a:lnTo>
                    <a:pt x="362" y="2611"/>
                  </a:lnTo>
                  <a:lnTo>
                    <a:pt x="356" y="2608"/>
                  </a:lnTo>
                  <a:lnTo>
                    <a:pt x="341" y="2599"/>
                  </a:lnTo>
                  <a:lnTo>
                    <a:pt x="321" y="2586"/>
                  </a:lnTo>
                  <a:lnTo>
                    <a:pt x="298" y="2569"/>
                  </a:lnTo>
                  <a:lnTo>
                    <a:pt x="272" y="2550"/>
                  </a:lnTo>
                  <a:lnTo>
                    <a:pt x="243" y="2527"/>
                  </a:lnTo>
                  <a:lnTo>
                    <a:pt x="215" y="2502"/>
                  </a:lnTo>
                  <a:lnTo>
                    <a:pt x="185" y="2477"/>
                  </a:lnTo>
                  <a:lnTo>
                    <a:pt x="159" y="2451"/>
                  </a:lnTo>
                  <a:lnTo>
                    <a:pt x="134" y="2428"/>
                  </a:lnTo>
                  <a:lnTo>
                    <a:pt x="114" y="2407"/>
                  </a:lnTo>
                  <a:lnTo>
                    <a:pt x="98" y="2390"/>
                  </a:lnTo>
                  <a:lnTo>
                    <a:pt x="87" y="2375"/>
                  </a:lnTo>
                  <a:lnTo>
                    <a:pt x="82" y="2369"/>
                  </a:lnTo>
                  <a:lnTo>
                    <a:pt x="80" y="2364"/>
                  </a:lnTo>
                  <a:lnTo>
                    <a:pt x="78" y="2361"/>
                  </a:lnTo>
                  <a:lnTo>
                    <a:pt x="79" y="2359"/>
                  </a:lnTo>
                  <a:lnTo>
                    <a:pt x="80" y="2358"/>
                  </a:lnTo>
                  <a:lnTo>
                    <a:pt x="84" y="2358"/>
                  </a:lnTo>
                  <a:lnTo>
                    <a:pt x="88" y="2360"/>
                  </a:lnTo>
                  <a:lnTo>
                    <a:pt x="95" y="2362"/>
                  </a:lnTo>
                  <a:lnTo>
                    <a:pt x="110" y="2371"/>
                  </a:lnTo>
                  <a:lnTo>
                    <a:pt x="129" y="2384"/>
                  </a:lnTo>
                  <a:lnTo>
                    <a:pt x="152" y="2401"/>
                  </a:lnTo>
                  <a:lnTo>
                    <a:pt x="177" y="2420"/>
                  </a:lnTo>
                  <a:lnTo>
                    <a:pt x="206" y="2444"/>
                  </a:lnTo>
                  <a:lnTo>
                    <a:pt x="236" y="2469"/>
                  </a:lnTo>
                  <a:close/>
                  <a:moveTo>
                    <a:pt x="653" y="2781"/>
                  </a:moveTo>
                  <a:lnTo>
                    <a:pt x="651" y="2782"/>
                  </a:lnTo>
                  <a:lnTo>
                    <a:pt x="647" y="2782"/>
                  </a:lnTo>
                  <a:lnTo>
                    <a:pt x="643" y="2780"/>
                  </a:lnTo>
                  <a:lnTo>
                    <a:pt x="637" y="2778"/>
                  </a:lnTo>
                  <a:lnTo>
                    <a:pt x="621" y="2769"/>
                  </a:lnTo>
                  <a:lnTo>
                    <a:pt x="601" y="2757"/>
                  </a:lnTo>
                  <a:lnTo>
                    <a:pt x="578" y="2740"/>
                  </a:lnTo>
                  <a:lnTo>
                    <a:pt x="551" y="2721"/>
                  </a:lnTo>
                  <a:lnTo>
                    <a:pt x="524" y="2697"/>
                  </a:lnTo>
                  <a:lnTo>
                    <a:pt x="493" y="2673"/>
                  </a:lnTo>
                  <a:lnTo>
                    <a:pt x="463" y="2647"/>
                  </a:lnTo>
                  <a:lnTo>
                    <a:pt x="437" y="2622"/>
                  </a:lnTo>
                  <a:lnTo>
                    <a:pt x="412" y="2599"/>
                  </a:lnTo>
                  <a:lnTo>
                    <a:pt x="391" y="2578"/>
                  </a:lnTo>
                  <a:lnTo>
                    <a:pt x="375" y="2559"/>
                  </a:lnTo>
                  <a:lnTo>
                    <a:pt x="363" y="2545"/>
                  </a:lnTo>
                  <a:lnTo>
                    <a:pt x="359" y="2540"/>
                  </a:lnTo>
                  <a:lnTo>
                    <a:pt x="356" y="2534"/>
                  </a:lnTo>
                  <a:lnTo>
                    <a:pt x="355" y="2531"/>
                  </a:lnTo>
                  <a:lnTo>
                    <a:pt x="356" y="2529"/>
                  </a:lnTo>
                  <a:lnTo>
                    <a:pt x="357" y="2527"/>
                  </a:lnTo>
                  <a:lnTo>
                    <a:pt x="360" y="2527"/>
                  </a:lnTo>
                  <a:lnTo>
                    <a:pt x="365" y="2529"/>
                  </a:lnTo>
                  <a:lnTo>
                    <a:pt x="371" y="2532"/>
                  </a:lnTo>
                  <a:lnTo>
                    <a:pt x="387" y="2541"/>
                  </a:lnTo>
                  <a:lnTo>
                    <a:pt x="407" y="2553"/>
                  </a:lnTo>
                  <a:lnTo>
                    <a:pt x="430" y="2571"/>
                  </a:lnTo>
                  <a:lnTo>
                    <a:pt x="456" y="2590"/>
                  </a:lnTo>
                  <a:lnTo>
                    <a:pt x="485" y="2612"/>
                  </a:lnTo>
                  <a:lnTo>
                    <a:pt x="515" y="2638"/>
                  </a:lnTo>
                  <a:lnTo>
                    <a:pt x="545" y="2663"/>
                  </a:lnTo>
                  <a:lnTo>
                    <a:pt x="572" y="2689"/>
                  </a:lnTo>
                  <a:lnTo>
                    <a:pt x="596" y="2712"/>
                  </a:lnTo>
                  <a:lnTo>
                    <a:pt x="616" y="2732"/>
                  </a:lnTo>
                  <a:lnTo>
                    <a:pt x="633" y="2749"/>
                  </a:lnTo>
                  <a:lnTo>
                    <a:pt x="645" y="2765"/>
                  </a:lnTo>
                  <a:lnTo>
                    <a:pt x="649" y="2770"/>
                  </a:lnTo>
                  <a:lnTo>
                    <a:pt x="652" y="2775"/>
                  </a:lnTo>
                  <a:lnTo>
                    <a:pt x="653" y="2779"/>
                  </a:lnTo>
                  <a:lnTo>
                    <a:pt x="653" y="2781"/>
                  </a:lnTo>
                  <a:close/>
                  <a:moveTo>
                    <a:pt x="414" y="2478"/>
                  </a:moveTo>
                  <a:lnTo>
                    <a:pt x="442" y="2503"/>
                  </a:lnTo>
                  <a:lnTo>
                    <a:pt x="469" y="2527"/>
                  </a:lnTo>
                  <a:lnTo>
                    <a:pt x="492" y="2550"/>
                  </a:lnTo>
                  <a:lnTo>
                    <a:pt x="512" y="2569"/>
                  </a:lnTo>
                  <a:lnTo>
                    <a:pt x="527" y="2587"/>
                  </a:lnTo>
                  <a:lnTo>
                    <a:pt x="539" y="2601"/>
                  </a:lnTo>
                  <a:lnTo>
                    <a:pt x="542" y="2607"/>
                  </a:lnTo>
                  <a:lnTo>
                    <a:pt x="545" y="2611"/>
                  </a:lnTo>
                  <a:lnTo>
                    <a:pt x="546" y="2616"/>
                  </a:lnTo>
                  <a:lnTo>
                    <a:pt x="546" y="2618"/>
                  </a:lnTo>
                  <a:lnTo>
                    <a:pt x="544" y="2619"/>
                  </a:lnTo>
                  <a:lnTo>
                    <a:pt x="540" y="2619"/>
                  </a:lnTo>
                  <a:lnTo>
                    <a:pt x="536" y="2618"/>
                  </a:lnTo>
                  <a:lnTo>
                    <a:pt x="530" y="2615"/>
                  </a:lnTo>
                  <a:lnTo>
                    <a:pt x="515" y="2607"/>
                  </a:lnTo>
                  <a:lnTo>
                    <a:pt x="496" y="2595"/>
                  </a:lnTo>
                  <a:lnTo>
                    <a:pt x="474" y="2578"/>
                  </a:lnTo>
                  <a:lnTo>
                    <a:pt x="449" y="2559"/>
                  </a:lnTo>
                  <a:lnTo>
                    <a:pt x="421" y="2537"/>
                  </a:lnTo>
                  <a:lnTo>
                    <a:pt x="392" y="2513"/>
                  </a:lnTo>
                  <a:lnTo>
                    <a:pt x="364" y="2488"/>
                  </a:lnTo>
                  <a:lnTo>
                    <a:pt x="337" y="2465"/>
                  </a:lnTo>
                  <a:lnTo>
                    <a:pt x="314" y="2441"/>
                  </a:lnTo>
                  <a:lnTo>
                    <a:pt x="295" y="2422"/>
                  </a:lnTo>
                  <a:lnTo>
                    <a:pt x="279" y="2404"/>
                  </a:lnTo>
                  <a:lnTo>
                    <a:pt x="268" y="2390"/>
                  </a:lnTo>
                  <a:lnTo>
                    <a:pt x="264" y="2384"/>
                  </a:lnTo>
                  <a:lnTo>
                    <a:pt x="262" y="2380"/>
                  </a:lnTo>
                  <a:lnTo>
                    <a:pt x="261" y="2375"/>
                  </a:lnTo>
                  <a:lnTo>
                    <a:pt x="261" y="2373"/>
                  </a:lnTo>
                  <a:lnTo>
                    <a:pt x="263" y="2372"/>
                  </a:lnTo>
                  <a:lnTo>
                    <a:pt x="267" y="2372"/>
                  </a:lnTo>
                  <a:lnTo>
                    <a:pt x="271" y="2373"/>
                  </a:lnTo>
                  <a:lnTo>
                    <a:pt x="277" y="2376"/>
                  </a:lnTo>
                  <a:lnTo>
                    <a:pt x="291" y="2384"/>
                  </a:lnTo>
                  <a:lnTo>
                    <a:pt x="310" y="2396"/>
                  </a:lnTo>
                  <a:lnTo>
                    <a:pt x="333" y="2413"/>
                  </a:lnTo>
                  <a:lnTo>
                    <a:pt x="357" y="2431"/>
                  </a:lnTo>
                  <a:lnTo>
                    <a:pt x="385" y="2454"/>
                  </a:lnTo>
                  <a:lnTo>
                    <a:pt x="414" y="2478"/>
                  </a:lnTo>
                  <a:close/>
                  <a:moveTo>
                    <a:pt x="455" y="2462"/>
                  </a:moveTo>
                  <a:lnTo>
                    <a:pt x="453" y="2465"/>
                  </a:lnTo>
                  <a:lnTo>
                    <a:pt x="450" y="2463"/>
                  </a:lnTo>
                  <a:lnTo>
                    <a:pt x="445" y="2462"/>
                  </a:lnTo>
                  <a:lnTo>
                    <a:pt x="440" y="2460"/>
                  </a:lnTo>
                  <a:lnTo>
                    <a:pt x="425" y="2452"/>
                  </a:lnTo>
                  <a:lnTo>
                    <a:pt x="407" y="2440"/>
                  </a:lnTo>
                  <a:lnTo>
                    <a:pt x="386" y="2426"/>
                  </a:lnTo>
                  <a:lnTo>
                    <a:pt x="362" y="2407"/>
                  </a:lnTo>
                  <a:lnTo>
                    <a:pt x="335" y="2386"/>
                  </a:lnTo>
                  <a:lnTo>
                    <a:pt x="307" y="2363"/>
                  </a:lnTo>
                  <a:lnTo>
                    <a:pt x="281" y="2339"/>
                  </a:lnTo>
                  <a:lnTo>
                    <a:pt x="256" y="2316"/>
                  </a:lnTo>
                  <a:lnTo>
                    <a:pt x="234" y="2294"/>
                  </a:lnTo>
                  <a:lnTo>
                    <a:pt x="215" y="2274"/>
                  </a:lnTo>
                  <a:lnTo>
                    <a:pt x="200" y="2257"/>
                  </a:lnTo>
                  <a:lnTo>
                    <a:pt x="189" y="2243"/>
                  </a:lnTo>
                  <a:lnTo>
                    <a:pt x="186" y="2237"/>
                  </a:lnTo>
                  <a:lnTo>
                    <a:pt x="183" y="2233"/>
                  </a:lnTo>
                  <a:lnTo>
                    <a:pt x="183" y="2230"/>
                  </a:lnTo>
                  <a:lnTo>
                    <a:pt x="183" y="2226"/>
                  </a:lnTo>
                  <a:lnTo>
                    <a:pt x="185" y="2225"/>
                  </a:lnTo>
                  <a:lnTo>
                    <a:pt x="187" y="2225"/>
                  </a:lnTo>
                  <a:lnTo>
                    <a:pt x="192" y="2227"/>
                  </a:lnTo>
                  <a:lnTo>
                    <a:pt x="197" y="2230"/>
                  </a:lnTo>
                  <a:lnTo>
                    <a:pt x="212" y="2237"/>
                  </a:lnTo>
                  <a:lnTo>
                    <a:pt x="230" y="2249"/>
                  </a:lnTo>
                  <a:lnTo>
                    <a:pt x="251" y="2265"/>
                  </a:lnTo>
                  <a:lnTo>
                    <a:pt x="275" y="2284"/>
                  </a:lnTo>
                  <a:lnTo>
                    <a:pt x="302" y="2305"/>
                  </a:lnTo>
                  <a:lnTo>
                    <a:pt x="330" y="2328"/>
                  </a:lnTo>
                  <a:lnTo>
                    <a:pt x="356" y="2352"/>
                  </a:lnTo>
                  <a:lnTo>
                    <a:pt x="381" y="2375"/>
                  </a:lnTo>
                  <a:lnTo>
                    <a:pt x="403" y="2396"/>
                  </a:lnTo>
                  <a:lnTo>
                    <a:pt x="422" y="2416"/>
                  </a:lnTo>
                  <a:lnTo>
                    <a:pt x="438" y="2433"/>
                  </a:lnTo>
                  <a:lnTo>
                    <a:pt x="449" y="2447"/>
                  </a:lnTo>
                  <a:lnTo>
                    <a:pt x="452" y="2452"/>
                  </a:lnTo>
                  <a:lnTo>
                    <a:pt x="454" y="2457"/>
                  </a:lnTo>
                  <a:lnTo>
                    <a:pt x="455" y="2460"/>
                  </a:lnTo>
                  <a:lnTo>
                    <a:pt x="455" y="2462"/>
                  </a:lnTo>
                  <a:close/>
                  <a:moveTo>
                    <a:pt x="261" y="2185"/>
                  </a:moveTo>
                  <a:lnTo>
                    <a:pt x="287" y="2210"/>
                  </a:lnTo>
                  <a:lnTo>
                    <a:pt x="311" y="2232"/>
                  </a:lnTo>
                  <a:lnTo>
                    <a:pt x="332" y="2253"/>
                  </a:lnTo>
                  <a:lnTo>
                    <a:pt x="349" y="2272"/>
                  </a:lnTo>
                  <a:lnTo>
                    <a:pt x="364" y="2288"/>
                  </a:lnTo>
                  <a:lnTo>
                    <a:pt x="374" y="2301"/>
                  </a:lnTo>
                  <a:lnTo>
                    <a:pt x="377" y="2307"/>
                  </a:lnTo>
                  <a:lnTo>
                    <a:pt x="379" y="2311"/>
                  </a:lnTo>
                  <a:lnTo>
                    <a:pt x="380" y="2315"/>
                  </a:lnTo>
                  <a:lnTo>
                    <a:pt x="380" y="2317"/>
                  </a:lnTo>
                  <a:lnTo>
                    <a:pt x="378" y="2318"/>
                  </a:lnTo>
                  <a:lnTo>
                    <a:pt x="375" y="2318"/>
                  </a:lnTo>
                  <a:lnTo>
                    <a:pt x="371" y="2317"/>
                  </a:lnTo>
                  <a:lnTo>
                    <a:pt x="366" y="2315"/>
                  </a:lnTo>
                  <a:lnTo>
                    <a:pt x="352" y="2307"/>
                  </a:lnTo>
                  <a:lnTo>
                    <a:pt x="334" y="2296"/>
                  </a:lnTo>
                  <a:lnTo>
                    <a:pt x="314" y="2281"/>
                  </a:lnTo>
                  <a:lnTo>
                    <a:pt x="291" y="2264"/>
                  </a:lnTo>
                  <a:lnTo>
                    <a:pt x="266" y="2244"/>
                  </a:lnTo>
                  <a:lnTo>
                    <a:pt x="239" y="2221"/>
                  </a:lnTo>
                  <a:lnTo>
                    <a:pt x="214" y="2198"/>
                  </a:lnTo>
                  <a:lnTo>
                    <a:pt x="189" y="2176"/>
                  </a:lnTo>
                  <a:lnTo>
                    <a:pt x="168" y="2155"/>
                  </a:lnTo>
                  <a:lnTo>
                    <a:pt x="151" y="2135"/>
                  </a:lnTo>
                  <a:lnTo>
                    <a:pt x="137" y="2118"/>
                  </a:lnTo>
                  <a:lnTo>
                    <a:pt x="127" y="2105"/>
                  </a:lnTo>
                  <a:lnTo>
                    <a:pt x="123" y="2099"/>
                  </a:lnTo>
                  <a:lnTo>
                    <a:pt x="121" y="2095"/>
                  </a:lnTo>
                  <a:lnTo>
                    <a:pt x="120" y="2092"/>
                  </a:lnTo>
                  <a:lnTo>
                    <a:pt x="120" y="2089"/>
                  </a:lnTo>
                  <a:lnTo>
                    <a:pt x="122" y="2088"/>
                  </a:lnTo>
                  <a:lnTo>
                    <a:pt x="125" y="2088"/>
                  </a:lnTo>
                  <a:lnTo>
                    <a:pt x="129" y="2089"/>
                  </a:lnTo>
                  <a:lnTo>
                    <a:pt x="134" y="2092"/>
                  </a:lnTo>
                  <a:lnTo>
                    <a:pt x="149" y="2099"/>
                  </a:lnTo>
                  <a:lnTo>
                    <a:pt x="166" y="2110"/>
                  </a:lnTo>
                  <a:lnTo>
                    <a:pt x="186" y="2125"/>
                  </a:lnTo>
                  <a:lnTo>
                    <a:pt x="209" y="2142"/>
                  </a:lnTo>
                  <a:lnTo>
                    <a:pt x="235" y="2163"/>
                  </a:lnTo>
                  <a:lnTo>
                    <a:pt x="261" y="2185"/>
                  </a:lnTo>
                  <a:close/>
                  <a:moveTo>
                    <a:pt x="185" y="2087"/>
                  </a:moveTo>
                  <a:lnTo>
                    <a:pt x="161" y="2065"/>
                  </a:lnTo>
                  <a:lnTo>
                    <a:pt x="138" y="2043"/>
                  </a:lnTo>
                  <a:lnTo>
                    <a:pt x="118" y="2022"/>
                  </a:lnTo>
                  <a:lnTo>
                    <a:pt x="101" y="2004"/>
                  </a:lnTo>
                  <a:lnTo>
                    <a:pt x="87" y="1988"/>
                  </a:lnTo>
                  <a:lnTo>
                    <a:pt x="78" y="1975"/>
                  </a:lnTo>
                  <a:lnTo>
                    <a:pt x="75" y="1969"/>
                  </a:lnTo>
                  <a:lnTo>
                    <a:pt x="73" y="1965"/>
                  </a:lnTo>
                  <a:lnTo>
                    <a:pt x="71" y="1961"/>
                  </a:lnTo>
                  <a:lnTo>
                    <a:pt x="73" y="1959"/>
                  </a:lnTo>
                  <a:lnTo>
                    <a:pt x="74" y="1958"/>
                  </a:lnTo>
                  <a:lnTo>
                    <a:pt x="77" y="1958"/>
                  </a:lnTo>
                  <a:lnTo>
                    <a:pt x="81" y="1959"/>
                  </a:lnTo>
                  <a:lnTo>
                    <a:pt x="86" y="1961"/>
                  </a:lnTo>
                  <a:lnTo>
                    <a:pt x="99" y="1968"/>
                  </a:lnTo>
                  <a:lnTo>
                    <a:pt x="117" y="1979"/>
                  </a:lnTo>
                  <a:lnTo>
                    <a:pt x="135" y="1993"/>
                  </a:lnTo>
                  <a:lnTo>
                    <a:pt x="157" y="2011"/>
                  </a:lnTo>
                  <a:lnTo>
                    <a:pt x="182" y="2031"/>
                  </a:lnTo>
                  <a:lnTo>
                    <a:pt x="207" y="2052"/>
                  </a:lnTo>
                  <a:lnTo>
                    <a:pt x="232" y="2075"/>
                  </a:lnTo>
                  <a:lnTo>
                    <a:pt x="255" y="2096"/>
                  </a:lnTo>
                  <a:lnTo>
                    <a:pt x="274" y="2117"/>
                  </a:lnTo>
                  <a:lnTo>
                    <a:pt x="292" y="2135"/>
                  </a:lnTo>
                  <a:lnTo>
                    <a:pt x="305" y="2151"/>
                  </a:lnTo>
                  <a:lnTo>
                    <a:pt x="315" y="2163"/>
                  </a:lnTo>
                  <a:lnTo>
                    <a:pt x="319" y="2169"/>
                  </a:lnTo>
                  <a:lnTo>
                    <a:pt x="321" y="2173"/>
                  </a:lnTo>
                  <a:lnTo>
                    <a:pt x="321" y="2177"/>
                  </a:lnTo>
                  <a:lnTo>
                    <a:pt x="321" y="2179"/>
                  </a:lnTo>
                  <a:lnTo>
                    <a:pt x="319" y="2180"/>
                  </a:lnTo>
                  <a:lnTo>
                    <a:pt x="316" y="2180"/>
                  </a:lnTo>
                  <a:lnTo>
                    <a:pt x="312" y="2180"/>
                  </a:lnTo>
                  <a:lnTo>
                    <a:pt x="306" y="2178"/>
                  </a:lnTo>
                  <a:lnTo>
                    <a:pt x="293" y="2170"/>
                  </a:lnTo>
                  <a:lnTo>
                    <a:pt x="277" y="2159"/>
                  </a:lnTo>
                  <a:lnTo>
                    <a:pt x="257" y="2146"/>
                  </a:lnTo>
                  <a:lnTo>
                    <a:pt x="235" y="2128"/>
                  </a:lnTo>
                  <a:lnTo>
                    <a:pt x="210" y="2109"/>
                  </a:lnTo>
                  <a:lnTo>
                    <a:pt x="185" y="2087"/>
                  </a:lnTo>
                  <a:close/>
                  <a:moveTo>
                    <a:pt x="545" y="2345"/>
                  </a:moveTo>
                  <a:lnTo>
                    <a:pt x="571" y="2369"/>
                  </a:lnTo>
                  <a:lnTo>
                    <a:pt x="595" y="2391"/>
                  </a:lnTo>
                  <a:lnTo>
                    <a:pt x="616" y="2412"/>
                  </a:lnTo>
                  <a:lnTo>
                    <a:pt x="635" y="2430"/>
                  </a:lnTo>
                  <a:lnTo>
                    <a:pt x="649" y="2447"/>
                  </a:lnTo>
                  <a:lnTo>
                    <a:pt x="659" y="2460"/>
                  </a:lnTo>
                  <a:lnTo>
                    <a:pt x="663" y="2466"/>
                  </a:lnTo>
                  <a:lnTo>
                    <a:pt x="665" y="2471"/>
                  </a:lnTo>
                  <a:lnTo>
                    <a:pt x="666" y="2475"/>
                  </a:lnTo>
                  <a:lnTo>
                    <a:pt x="666" y="2477"/>
                  </a:lnTo>
                  <a:lnTo>
                    <a:pt x="664" y="2478"/>
                  </a:lnTo>
                  <a:lnTo>
                    <a:pt x="660" y="2478"/>
                  </a:lnTo>
                  <a:lnTo>
                    <a:pt x="656" y="2477"/>
                  </a:lnTo>
                  <a:lnTo>
                    <a:pt x="651" y="2475"/>
                  </a:lnTo>
                  <a:lnTo>
                    <a:pt x="637" y="2468"/>
                  </a:lnTo>
                  <a:lnTo>
                    <a:pt x="620" y="2457"/>
                  </a:lnTo>
                  <a:lnTo>
                    <a:pt x="599" y="2443"/>
                  </a:lnTo>
                  <a:lnTo>
                    <a:pt x="574" y="2425"/>
                  </a:lnTo>
                  <a:lnTo>
                    <a:pt x="549" y="2404"/>
                  </a:lnTo>
                  <a:lnTo>
                    <a:pt x="523" y="2382"/>
                  </a:lnTo>
                  <a:lnTo>
                    <a:pt x="496" y="2359"/>
                  </a:lnTo>
                  <a:lnTo>
                    <a:pt x="472" y="2337"/>
                  </a:lnTo>
                  <a:lnTo>
                    <a:pt x="450" y="2315"/>
                  </a:lnTo>
                  <a:lnTo>
                    <a:pt x="432" y="2296"/>
                  </a:lnTo>
                  <a:lnTo>
                    <a:pt x="418" y="2279"/>
                  </a:lnTo>
                  <a:lnTo>
                    <a:pt x="408" y="2266"/>
                  </a:lnTo>
                  <a:lnTo>
                    <a:pt x="403" y="2260"/>
                  </a:lnTo>
                  <a:lnTo>
                    <a:pt x="402" y="2255"/>
                  </a:lnTo>
                  <a:lnTo>
                    <a:pt x="401" y="2252"/>
                  </a:lnTo>
                  <a:lnTo>
                    <a:pt x="401" y="2249"/>
                  </a:lnTo>
                  <a:lnTo>
                    <a:pt x="403" y="2248"/>
                  </a:lnTo>
                  <a:lnTo>
                    <a:pt x="407" y="2248"/>
                  </a:lnTo>
                  <a:lnTo>
                    <a:pt x="411" y="2249"/>
                  </a:lnTo>
                  <a:lnTo>
                    <a:pt x="417" y="2252"/>
                  </a:lnTo>
                  <a:lnTo>
                    <a:pt x="430" y="2259"/>
                  </a:lnTo>
                  <a:lnTo>
                    <a:pt x="449" y="2270"/>
                  </a:lnTo>
                  <a:lnTo>
                    <a:pt x="469" y="2285"/>
                  </a:lnTo>
                  <a:lnTo>
                    <a:pt x="493" y="2302"/>
                  </a:lnTo>
                  <a:lnTo>
                    <a:pt x="518" y="2322"/>
                  </a:lnTo>
                  <a:lnTo>
                    <a:pt x="545" y="2345"/>
                  </a:lnTo>
                  <a:close/>
                  <a:moveTo>
                    <a:pt x="148" y="1961"/>
                  </a:moveTo>
                  <a:lnTo>
                    <a:pt x="123" y="1939"/>
                  </a:lnTo>
                  <a:lnTo>
                    <a:pt x="101" y="1918"/>
                  </a:lnTo>
                  <a:lnTo>
                    <a:pt x="82" y="1899"/>
                  </a:lnTo>
                  <a:lnTo>
                    <a:pt x="66" y="1881"/>
                  </a:lnTo>
                  <a:lnTo>
                    <a:pt x="53" y="1865"/>
                  </a:lnTo>
                  <a:lnTo>
                    <a:pt x="44" y="1852"/>
                  </a:lnTo>
                  <a:lnTo>
                    <a:pt x="41" y="1848"/>
                  </a:lnTo>
                  <a:lnTo>
                    <a:pt x="39" y="1843"/>
                  </a:lnTo>
                  <a:lnTo>
                    <a:pt x="38" y="1840"/>
                  </a:lnTo>
                  <a:lnTo>
                    <a:pt x="39" y="1838"/>
                  </a:lnTo>
                  <a:lnTo>
                    <a:pt x="41" y="1836"/>
                  </a:lnTo>
                  <a:lnTo>
                    <a:pt x="44" y="1836"/>
                  </a:lnTo>
                  <a:lnTo>
                    <a:pt x="47" y="1837"/>
                  </a:lnTo>
                  <a:lnTo>
                    <a:pt x="53" y="1839"/>
                  </a:lnTo>
                  <a:lnTo>
                    <a:pt x="65" y="1846"/>
                  </a:lnTo>
                  <a:lnTo>
                    <a:pt x="81" y="1857"/>
                  </a:lnTo>
                  <a:lnTo>
                    <a:pt x="100" y="1870"/>
                  </a:lnTo>
                  <a:lnTo>
                    <a:pt x="121" y="1886"/>
                  </a:lnTo>
                  <a:lnTo>
                    <a:pt x="144" y="1905"/>
                  </a:lnTo>
                  <a:lnTo>
                    <a:pt x="168" y="1926"/>
                  </a:lnTo>
                  <a:lnTo>
                    <a:pt x="192" y="1948"/>
                  </a:lnTo>
                  <a:lnTo>
                    <a:pt x="214" y="1969"/>
                  </a:lnTo>
                  <a:lnTo>
                    <a:pt x="234" y="1988"/>
                  </a:lnTo>
                  <a:lnTo>
                    <a:pt x="249" y="2006"/>
                  </a:lnTo>
                  <a:lnTo>
                    <a:pt x="262" y="2022"/>
                  </a:lnTo>
                  <a:lnTo>
                    <a:pt x="272" y="2034"/>
                  </a:lnTo>
                  <a:lnTo>
                    <a:pt x="274" y="2040"/>
                  </a:lnTo>
                  <a:lnTo>
                    <a:pt x="277" y="2044"/>
                  </a:lnTo>
                  <a:lnTo>
                    <a:pt x="278" y="2048"/>
                  </a:lnTo>
                  <a:lnTo>
                    <a:pt x="277" y="2050"/>
                  </a:lnTo>
                  <a:lnTo>
                    <a:pt x="275" y="2051"/>
                  </a:lnTo>
                  <a:lnTo>
                    <a:pt x="272" y="2051"/>
                  </a:lnTo>
                  <a:lnTo>
                    <a:pt x="269" y="2050"/>
                  </a:lnTo>
                  <a:lnTo>
                    <a:pt x="263" y="2048"/>
                  </a:lnTo>
                  <a:lnTo>
                    <a:pt x="250" y="2041"/>
                  </a:lnTo>
                  <a:lnTo>
                    <a:pt x="235" y="2031"/>
                  </a:lnTo>
                  <a:lnTo>
                    <a:pt x="216" y="2018"/>
                  </a:lnTo>
                  <a:lnTo>
                    <a:pt x="194" y="2001"/>
                  </a:lnTo>
                  <a:lnTo>
                    <a:pt x="172" y="1982"/>
                  </a:lnTo>
                  <a:lnTo>
                    <a:pt x="148" y="1961"/>
                  </a:lnTo>
                  <a:close/>
                  <a:moveTo>
                    <a:pt x="469" y="2245"/>
                  </a:moveTo>
                  <a:lnTo>
                    <a:pt x="443" y="2223"/>
                  </a:lnTo>
                  <a:lnTo>
                    <a:pt x="420" y="2201"/>
                  </a:lnTo>
                  <a:lnTo>
                    <a:pt x="400" y="2181"/>
                  </a:lnTo>
                  <a:lnTo>
                    <a:pt x="382" y="2162"/>
                  </a:lnTo>
                  <a:lnTo>
                    <a:pt x="369" y="2147"/>
                  </a:lnTo>
                  <a:lnTo>
                    <a:pt x="359" y="2132"/>
                  </a:lnTo>
                  <a:lnTo>
                    <a:pt x="356" y="2128"/>
                  </a:lnTo>
                  <a:lnTo>
                    <a:pt x="354" y="2123"/>
                  </a:lnTo>
                  <a:lnTo>
                    <a:pt x="354" y="2119"/>
                  </a:lnTo>
                  <a:lnTo>
                    <a:pt x="354" y="2117"/>
                  </a:lnTo>
                  <a:lnTo>
                    <a:pt x="356" y="2116"/>
                  </a:lnTo>
                  <a:lnTo>
                    <a:pt x="358" y="2116"/>
                  </a:lnTo>
                  <a:lnTo>
                    <a:pt x="363" y="2117"/>
                  </a:lnTo>
                  <a:lnTo>
                    <a:pt x="368" y="2118"/>
                  </a:lnTo>
                  <a:lnTo>
                    <a:pt x="381" y="2126"/>
                  </a:lnTo>
                  <a:lnTo>
                    <a:pt x="399" y="2137"/>
                  </a:lnTo>
                  <a:lnTo>
                    <a:pt x="419" y="2150"/>
                  </a:lnTo>
                  <a:lnTo>
                    <a:pt x="441" y="2168"/>
                  </a:lnTo>
                  <a:lnTo>
                    <a:pt x="466" y="2188"/>
                  </a:lnTo>
                  <a:lnTo>
                    <a:pt x="492" y="2209"/>
                  </a:lnTo>
                  <a:lnTo>
                    <a:pt x="517" y="2232"/>
                  </a:lnTo>
                  <a:lnTo>
                    <a:pt x="540" y="2253"/>
                  </a:lnTo>
                  <a:lnTo>
                    <a:pt x="560" y="2274"/>
                  </a:lnTo>
                  <a:lnTo>
                    <a:pt x="578" y="2291"/>
                  </a:lnTo>
                  <a:lnTo>
                    <a:pt x="591" y="2308"/>
                  </a:lnTo>
                  <a:lnTo>
                    <a:pt x="601" y="2321"/>
                  </a:lnTo>
                  <a:lnTo>
                    <a:pt x="604" y="2326"/>
                  </a:lnTo>
                  <a:lnTo>
                    <a:pt x="606" y="2330"/>
                  </a:lnTo>
                  <a:lnTo>
                    <a:pt x="607" y="2334"/>
                  </a:lnTo>
                  <a:lnTo>
                    <a:pt x="606" y="2337"/>
                  </a:lnTo>
                  <a:lnTo>
                    <a:pt x="605" y="2338"/>
                  </a:lnTo>
                  <a:lnTo>
                    <a:pt x="602" y="2338"/>
                  </a:lnTo>
                  <a:lnTo>
                    <a:pt x="598" y="2337"/>
                  </a:lnTo>
                  <a:lnTo>
                    <a:pt x="592" y="2335"/>
                  </a:lnTo>
                  <a:lnTo>
                    <a:pt x="579" y="2328"/>
                  </a:lnTo>
                  <a:lnTo>
                    <a:pt x="561" y="2318"/>
                  </a:lnTo>
                  <a:lnTo>
                    <a:pt x="541" y="2304"/>
                  </a:lnTo>
                  <a:lnTo>
                    <a:pt x="519" y="2287"/>
                  </a:lnTo>
                  <a:lnTo>
                    <a:pt x="494" y="2267"/>
                  </a:lnTo>
                  <a:lnTo>
                    <a:pt x="469" y="2245"/>
                  </a:lnTo>
                  <a:close/>
                  <a:moveTo>
                    <a:pt x="122" y="1842"/>
                  </a:moveTo>
                  <a:lnTo>
                    <a:pt x="100" y="1821"/>
                  </a:lnTo>
                  <a:lnTo>
                    <a:pt x="79" y="1801"/>
                  </a:lnTo>
                  <a:lnTo>
                    <a:pt x="60" y="1783"/>
                  </a:lnTo>
                  <a:lnTo>
                    <a:pt x="45" y="1765"/>
                  </a:lnTo>
                  <a:lnTo>
                    <a:pt x="33" y="1750"/>
                  </a:lnTo>
                  <a:lnTo>
                    <a:pt x="24" y="1737"/>
                  </a:lnTo>
                  <a:lnTo>
                    <a:pt x="21" y="1732"/>
                  </a:lnTo>
                  <a:lnTo>
                    <a:pt x="20" y="1729"/>
                  </a:lnTo>
                  <a:lnTo>
                    <a:pt x="18" y="1725"/>
                  </a:lnTo>
                  <a:lnTo>
                    <a:pt x="20" y="1723"/>
                  </a:lnTo>
                  <a:lnTo>
                    <a:pt x="21" y="1721"/>
                  </a:lnTo>
                  <a:lnTo>
                    <a:pt x="24" y="1721"/>
                  </a:lnTo>
                  <a:lnTo>
                    <a:pt x="27" y="1722"/>
                  </a:lnTo>
                  <a:lnTo>
                    <a:pt x="33" y="1724"/>
                  </a:lnTo>
                  <a:lnTo>
                    <a:pt x="45" y="1731"/>
                  </a:lnTo>
                  <a:lnTo>
                    <a:pt x="60" y="1741"/>
                  </a:lnTo>
                  <a:lnTo>
                    <a:pt x="78" y="1753"/>
                  </a:lnTo>
                  <a:lnTo>
                    <a:pt x="99" y="1769"/>
                  </a:lnTo>
                  <a:lnTo>
                    <a:pt x="121" y="1787"/>
                  </a:lnTo>
                  <a:lnTo>
                    <a:pt x="144" y="1808"/>
                  </a:lnTo>
                  <a:lnTo>
                    <a:pt x="167" y="1829"/>
                  </a:lnTo>
                  <a:lnTo>
                    <a:pt x="187" y="1849"/>
                  </a:lnTo>
                  <a:lnTo>
                    <a:pt x="206" y="1868"/>
                  </a:lnTo>
                  <a:lnTo>
                    <a:pt x="221" y="1885"/>
                  </a:lnTo>
                  <a:lnTo>
                    <a:pt x="234" y="1900"/>
                  </a:lnTo>
                  <a:lnTo>
                    <a:pt x="242" y="1912"/>
                  </a:lnTo>
                  <a:lnTo>
                    <a:pt x="246" y="1917"/>
                  </a:lnTo>
                  <a:lnTo>
                    <a:pt x="247" y="1922"/>
                  </a:lnTo>
                  <a:lnTo>
                    <a:pt x="248" y="1924"/>
                  </a:lnTo>
                  <a:lnTo>
                    <a:pt x="247" y="1926"/>
                  </a:lnTo>
                  <a:lnTo>
                    <a:pt x="246" y="1928"/>
                  </a:lnTo>
                  <a:lnTo>
                    <a:pt x="242" y="1928"/>
                  </a:lnTo>
                  <a:lnTo>
                    <a:pt x="239" y="1927"/>
                  </a:lnTo>
                  <a:lnTo>
                    <a:pt x="234" y="1926"/>
                  </a:lnTo>
                  <a:lnTo>
                    <a:pt x="221" y="1920"/>
                  </a:lnTo>
                  <a:lnTo>
                    <a:pt x="206" y="1910"/>
                  </a:lnTo>
                  <a:lnTo>
                    <a:pt x="188" y="1896"/>
                  </a:lnTo>
                  <a:lnTo>
                    <a:pt x="167" y="1881"/>
                  </a:lnTo>
                  <a:lnTo>
                    <a:pt x="145" y="1863"/>
                  </a:lnTo>
                  <a:lnTo>
                    <a:pt x="122" y="1842"/>
                  </a:lnTo>
                  <a:close/>
                  <a:moveTo>
                    <a:pt x="431" y="2117"/>
                  </a:moveTo>
                  <a:lnTo>
                    <a:pt x="407" y="2095"/>
                  </a:lnTo>
                  <a:lnTo>
                    <a:pt x="385" y="2074"/>
                  </a:lnTo>
                  <a:lnTo>
                    <a:pt x="365" y="2054"/>
                  </a:lnTo>
                  <a:lnTo>
                    <a:pt x="348" y="2036"/>
                  </a:lnTo>
                  <a:lnTo>
                    <a:pt x="335" y="2021"/>
                  </a:lnTo>
                  <a:lnTo>
                    <a:pt x="326" y="2008"/>
                  </a:lnTo>
                  <a:lnTo>
                    <a:pt x="323" y="2002"/>
                  </a:lnTo>
                  <a:lnTo>
                    <a:pt x="322" y="1998"/>
                  </a:lnTo>
                  <a:lnTo>
                    <a:pt x="321" y="1995"/>
                  </a:lnTo>
                  <a:lnTo>
                    <a:pt x="322" y="1992"/>
                  </a:lnTo>
                  <a:lnTo>
                    <a:pt x="323" y="1991"/>
                  </a:lnTo>
                  <a:lnTo>
                    <a:pt x="326" y="1991"/>
                  </a:lnTo>
                  <a:lnTo>
                    <a:pt x="330" y="1991"/>
                  </a:lnTo>
                  <a:lnTo>
                    <a:pt x="335" y="1993"/>
                  </a:lnTo>
                  <a:lnTo>
                    <a:pt x="348" y="2000"/>
                  </a:lnTo>
                  <a:lnTo>
                    <a:pt x="365" y="2010"/>
                  </a:lnTo>
                  <a:lnTo>
                    <a:pt x="384" y="2024"/>
                  </a:lnTo>
                  <a:lnTo>
                    <a:pt x="406" y="2040"/>
                  </a:lnTo>
                  <a:lnTo>
                    <a:pt x="429" y="2059"/>
                  </a:lnTo>
                  <a:lnTo>
                    <a:pt x="453" y="2080"/>
                  </a:lnTo>
                  <a:lnTo>
                    <a:pt x="477" y="2102"/>
                  </a:lnTo>
                  <a:lnTo>
                    <a:pt x="499" y="2123"/>
                  </a:lnTo>
                  <a:lnTo>
                    <a:pt x="519" y="2142"/>
                  </a:lnTo>
                  <a:lnTo>
                    <a:pt x="536" y="2160"/>
                  </a:lnTo>
                  <a:lnTo>
                    <a:pt x="549" y="2176"/>
                  </a:lnTo>
                  <a:lnTo>
                    <a:pt x="558" y="2189"/>
                  </a:lnTo>
                  <a:lnTo>
                    <a:pt x="561" y="2194"/>
                  </a:lnTo>
                  <a:lnTo>
                    <a:pt x="563" y="2198"/>
                  </a:lnTo>
                  <a:lnTo>
                    <a:pt x="563" y="2202"/>
                  </a:lnTo>
                  <a:lnTo>
                    <a:pt x="563" y="2204"/>
                  </a:lnTo>
                  <a:lnTo>
                    <a:pt x="561" y="2205"/>
                  </a:lnTo>
                  <a:lnTo>
                    <a:pt x="559" y="2205"/>
                  </a:lnTo>
                  <a:lnTo>
                    <a:pt x="555" y="2204"/>
                  </a:lnTo>
                  <a:lnTo>
                    <a:pt x="549" y="2203"/>
                  </a:lnTo>
                  <a:lnTo>
                    <a:pt x="536" y="2196"/>
                  </a:lnTo>
                  <a:lnTo>
                    <a:pt x="519" y="2185"/>
                  </a:lnTo>
                  <a:lnTo>
                    <a:pt x="500" y="2172"/>
                  </a:lnTo>
                  <a:lnTo>
                    <a:pt x="478" y="2157"/>
                  </a:lnTo>
                  <a:lnTo>
                    <a:pt x="455" y="2138"/>
                  </a:lnTo>
                  <a:lnTo>
                    <a:pt x="431" y="2117"/>
                  </a:lnTo>
                  <a:close/>
                  <a:moveTo>
                    <a:pt x="232" y="1813"/>
                  </a:moveTo>
                  <a:lnTo>
                    <a:pt x="230" y="1814"/>
                  </a:lnTo>
                  <a:lnTo>
                    <a:pt x="228" y="1814"/>
                  </a:lnTo>
                  <a:lnTo>
                    <a:pt x="224" y="1813"/>
                  </a:lnTo>
                  <a:lnTo>
                    <a:pt x="219" y="1811"/>
                  </a:lnTo>
                  <a:lnTo>
                    <a:pt x="207" y="1805"/>
                  </a:lnTo>
                  <a:lnTo>
                    <a:pt x="193" y="1796"/>
                  </a:lnTo>
                  <a:lnTo>
                    <a:pt x="175" y="1783"/>
                  </a:lnTo>
                  <a:lnTo>
                    <a:pt x="155" y="1768"/>
                  </a:lnTo>
                  <a:lnTo>
                    <a:pt x="134" y="1751"/>
                  </a:lnTo>
                  <a:lnTo>
                    <a:pt x="112" y="1731"/>
                  </a:lnTo>
                  <a:lnTo>
                    <a:pt x="90" y="1711"/>
                  </a:lnTo>
                  <a:lnTo>
                    <a:pt x="70" y="1691"/>
                  </a:lnTo>
                  <a:lnTo>
                    <a:pt x="53" y="1672"/>
                  </a:lnTo>
                  <a:lnTo>
                    <a:pt x="38" y="1656"/>
                  </a:lnTo>
                  <a:lnTo>
                    <a:pt x="26" y="1641"/>
                  </a:lnTo>
                  <a:lnTo>
                    <a:pt x="18" y="1629"/>
                  </a:lnTo>
                  <a:lnTo>
                    <a:pt x="15" y="1625"/>
                  </a:lnTo>
                  <a:lnTo>
                    <a:pt x="14" y="1621"/>
                  </a:lnTo>
                  <a:lnTo>
                    <a:pt x="13" y="1617"/>
                  </a:lnTo>
                  <a:lnTo>
                    <a:pt x="14" y="1615"/>
                  </a:lnTo>
                  <a:lnTo>
                    <a:pt x="15" y="1614"/>
                  </a:lnTo>
                  <a:lnTo>
                    <a:pt x="18" y="1614"/>
                  </a:lnTo>
                  <a:lnTo>
                    <a:pt x="22" y="1614"/>
                  </a:lnTo>
                  <a:lnTo>
                    <a:pt x="26" y="1616"/>
                  </a:lnTo>
                  <a:lnTo>
                    <a:pt x="38" y="1622"/>
                  </a:lnTo>
                  <a:lnTo>
                    <a:pt x="54" y="1632"/>
                  </a:lnTo>
                  <a:lnTo>
                    <a:pt x="70" y="1644"/>
                  </a:lnTo>
                  <a:lnTo>
                    <a:pt x="90" y="1659"/>
                  </a:lnTo>
                  <a:lnTo>
                    <a:pt x="111" y="1677"/>
                  </a:lnTo>
                  <a:lnTo>
                    <a:pt x="134" y="1697"/>
                  </a:lnTo>
                  <a:lnTo>
                    <a:pt x="155" y="1717"/>
                  </a:lnTo>
                  <a:lnTo>
                    <a:pt x="175" y="1736"/>
                  </a:lnTo>
                  <a:lnTo>
                    <a:pt x="193" y="1754"/>
                  </a:lnTo>
                  <a:lnTo>
                    <a:pt x="208" y="1771"/>
                  </a:lnTo>
                  <a:lnTo>
                    <a:pt x="219" y="1786"/>
                  </a:lnTo>
                  <a:lnTo>
                    <a:pt x="228" y="1797"/>
                  </a:lnTo>
                  <a:lnTo>
                    <a:pt x="230" y="1803"/>
                  </a:lnTo>
                  <a:lnTo>
                    <a:pt x="232" y="1807"/>
                  </a:lnTo>
                  <a:lnTo>
                    <a:pt x="232" y="1810"/>
                  </a:lnTo>
                  <a:lnTo>
                    <a:pt x="232" y="1813"/>
                  </a:lnTo>
                  <a:close/>
                  <a:moveTo>
                    <a:pt x="407" y="1996"/>
                  </a:moveTo>
                  <a:lnTo>
                    <a:pt x="384" y="1975"/>
                  </a:lnTo>
                  <a:lnTo>
                    <a:pt x="363" y="1954"/>
                  </a:lnTo>
                  <a:lnTo>
                    <a:pt x="344" y="1935"/>
                  </a:lnTo>
                  <a:lnTo>
                    <a:pt x="328" y="1917"/>
                  </a:lnTo>
                  <a:lnTo>
                    <a:pt x="316" y="1902"/>
                  </a:lnTo>
                  <a:lnTo>
                    <a:pt x="307" y="1890"/>
                  </a:lnTo>
                  <a:lnTo>
                    <a:pt x="304" y="1884"/>
                  </a:lnTo>
                  <a:lnTo>
                    <a:pt x="303" y="1881"/>
                  </a:lnTo>
                  <a:lnTo>
                    <a:pt x="302" y="1878"/>
                  </a:lnTo>
                  <a:lnTo>
                    <a:pt x="302" y="1874"/>
                  </a:lnTo>
                  <a:lnTo>
                    <a:pt x="304" y="1873"/>
                  </a:lnTo>
                  <a:lnTo>
                    <a:pt x="307" y="1873"/>
                  </a:lnTo>
                  <a:lnTo>
                    <a:pt x="311" y="1874"/>
                  </a:lnTo>
                  <a:lnTo>
                    <a:pt x="316" y="1875"/>
                  </a:lnTo>
                  <a:lnTo>
                    <a:pt x="328" y="1882"/>
                  </a:lnTo>
                  <a:lnTo>
                    <a:pt x="345" y="1892"/>
                  </a:lnTo>
                  <a:lnTo>
                    <a:pt x="363" y="1904"/>
                  </a:lnTo>
                  <a:lnTo>
                    <a:pt x="384" y="1921"/>
                  </a:lnTo>
                  <a:lnTo>
                    <a:pt x="407" y="1938"/>
                  </a:lnTo>
                  <a:lnTo>
                    <a:pt x="430" y="1958"/>
                  </a:lnTo>
                  <a:lnTo>
                    <a:pt x="453" y="1979"/>
                  </a:lnTo>
                  <a:lnTo>
                    <a:pt x="474" y="2000"/>
                  </a:lnTo>
                  <a:lnTo>
                    <a:pt x="493" y="2019"/>
                  </a:lnTo>
                  <a:lnTo>
                    <a:pt x="508" y="2035"/>
                  </a:lnTo>
                  <a:lnTo>
                    <a:pt x="520" y="2051"/>
                  </a:lnTo>
                  <a:lnTo>
                    <a:pt x="529" y="2063"/>
                  </a:lnTo>
                  <a:lnTo>
                    <a:pt x="532" y="2068"/>
                  </a:lnTo>
                  <a:lnTo>
                    <a:pt x="534" y="2073"/>
                  </a:lnTo>
                  <a:lnTo>
                    <a:pt x="535" y="2076"/>
                  </a:lnTo>
                  <a:lnTo>
                    <a:pt x="535" y="2078"/>
                  </a:lnTo>
                  <a:lnTo>
                    <a:pt x="532" y="2080"/>
                  </a:lnTo>
                  <a:lnTo>
                    <a:pt x="529" y="2080"/>
                  </a:lnTo>
                  <a:lnTo>
                    <a:pt x="526" y="2080"/>
                  </a:lnTo>
                  <a:lnTo>
                    <a:pt x="520" y="2077"/>
                  </a:lnTo>
                  <a:lnTo>
                    <a:pt x="508" y="2072"/>
                  </a:lnTo>
                  <a:lnTo>
                    <a:pt x="492" y="2062"/>
                  </a:lnTo>
                  <a:lnTo>
                    <a:pt x="474" y="2049"/>
                  </a:lnTo>
                  <a:lnTo>
                    <a:pt x="453" y="2033"/>
                  </a:lnTo>
                  <a:lnTo>
                    <a:pt x="431" y="2016"/>
                  </a:lnTo>
                  <a:lnTo>
                    <a:pt x="407" y="1996"/>
                  </a:lnTo>
                  <a:close/>
                  <a:moveTo>
                    <a:pt x="114" y="1626"/>
                  </a:moveTo>
                  <a:lnTo>
                    <a:pt x="95" y="1607"/>
                  </a:lnTo>
                  <a:lnTo>
                    <a:pt x="75" y="1589"/>
                  </a:lnTo>
                  <a:lnTo>
                    <a:pt x="58" y="1571"/>
                  </a:lnTo>
                  <a:lnTo>
                    <a:pt x="44" y="1554"/>
                  </a:lnTo>
                  <a:lnTo>
                    <a:pt x="33" y="1540"/>
                  </a:lnTo>
                  <a:lnTo>
                    <a:pt x="25" y="1528"/>
                  </a:lnTo>
                  <a:lnTo>
                    <a:pt x="23" y="1523"/>
                  </a:lnTo>
                  <a:lnTo>
                    <a:pt x="22" y="1519"/>
                  </a:lnTo>
                  <a:lnTo>
                    <a:pt x="21" y="1516"/>
                  </a:lnTo>
                  <a:lnTo>
                    <a:pt x="22" y="1514"/>
                  </a:lnTo>
                  <a:lnTo>
                    <a:pt x="23" y="1512"/>
                  </a:lnTo>
                  <a:lnTo>
                    <a:pt x="26" y="1512"/>
                  </a:lnTo>
                  <a:lnTo>
                    <a:pt x="30" y="1514"/>
                  </a:lnTo>
                  <a:lnTo>
                    <a:pt x="34" y="1515"/>
                  </a:lnTo>
                  <a:lnTo>
                    <a:pt x="45" y="1520"/>
                  </a:lnTo>
                  <a:lnTo>
                    <a:pt x="59" y="1529"/>
                  </a:lnTo>
                  <a:lnTo>
                    <a:pt x="77" y="1541"/>
                  </a:lnTo>
                  <a:lnTo>
                    <a:pt x="96" y="1555"/>
                  </a:lnTo>
                  <a:lnTo>
                    <a:pt x="116" y="1572"/>
                  </a:lnTo>
                  <a:lnTo>
                    <a:pt x="137" y="1591"/>
                  </a:lnTo>
                  <a:lnTo>
                    <a:pt x="157" y="1611"/>
                  </a:lnTo>
                  <a:lnTo>
                    <a:pt x="176" y="1629"/>
                  </a:lnTo>
                  <a:lnTo>
                    <a:pt x="194" y="1647"/>
                  </a:lnTo>
                  <a:lnTo>
                    <a:pt x="208" y="1664"/>
                  </a:lnTo>
                  <a:lnTo>
                    <a:pt x="219" y="1678"/>
                  </a:lnTo>
                  <a:lnTo>
                    <a:pt x="227" y="1689"/>
                  </a:lnTo>
                  <a:lnTo>
                    <a:pt x="229" y="1694"/>
                  </a:lnTo>
                  <a:lnTo>
                    <a:pt x="230" y="1698"/>
                  </a:lnTo>
                  <a:lnTo>
                    <a:pt x="231" y="1701"/>
                  </a:lnTo>
                  <a:lnTo>
                    <a:pt x="230" y="1703"/>
                  </a:lnTo>
                  <a:lnTo>
                    <a:pt x="229" y="1704"/>
                  </a:lnTo>
                  <a:lnTo>
                    <a:pt x="226" y="1705"/>
                  </a:lnTo>
                  <a:lnTo>
                    <a:pt x="223" y="1704"/>
                  </a:lnTo>
                  <a:lnTo>
                    <a:pt x="218" y="1703"/>
                  </a:lnTo>
                  <a:lnTo>
                    <a:pt x="207" y="1697"/>
                  </a:lnTo>
                  <a:lnTo>
                    <a:pt x="192" y="1688"/>
                  </a:lnTo>
                  <a:lnTo>
                    <a:pt x="175" y="1677"/>
                  </a:lnTo>
                  <a:lnTo>
                    <a:pt x="156" y="1662"/>
                  </a:lnTo>
                  <a:lnTo>
                    <a:pt x="137" y="1645"/>
                  </a:lnTo>
                  <a:lnTo>
                    <a:pt x="114" y="1626"/>
                  </a:lnTo>
                  <a:close/>
                  <a:moveTo>
                    <a:pt x="520" y="1960"/>
                  </a:moveTo>
                  <a:lnTo>
                    <a:pt x="518" y="1961"/>
                  </a:lnTo>
                  <a:lnTo>
                    <a:pt x="516" y="1963"/>
                  </a:lnTo>
                  <a:lnTo>
                    <a:pt x="512" y="1961"/>
                  </a:lnTo>
                  <a:lnTo>
                    <a:pt x="507" y="1960"/>
                  </a:lnTo>
                  <a:lnTo>
                    <a:pt x="495" y="1954"/>
                  </a:lnTo>
                  <a:lnTo>
                    <a:pt x="480" y="1945"/>
                  </a:lnTo>
                  <a:lnTo>
                    <a:pt x="462" y="1933"/>
                  </a:lnTo>
                  <a:lnTo>
                    <a:pt x="442" y="1917"/>
                  </a:lnTo>
                  <a:lnTo>
                    <a:pt x="421" y="1900"/>
                  </a:lnTo>
                  <a:lnTo>
                    <a:pt x="398" y="1881"/>
                  </a:lnTo>
                  <a:lnTo>
                    <a:pt x="376" y="1860"/>
                  </a:lnTo>
                  <a:lnTo>
                    <a:pt x="356" y="1841"/>
                  </a:lnTo>
                  <a:lnTo>
                    <a:pt x="337" y="1822"/>
                  </a:lnTo>
                  <a:lnTo>
                    <a:pt x="323" y="1806"/>
                  </a:lnTo>
                  <a:lnTo>
                    <a:pt x="311" y="1792"/>
                  </a:lnTo>
                  <a:lnTo>
                    <a:pt x="302" y="1778"/>
                  </a:lnTo>
                  <a:lnTo>
                    <a:pt x="300" y="1774"/>
                  </a:lnTo>
                  <a:lnTo>
                    <a:pt x="299" y="1769"/>
                  </a:lnTo>
                  <a:lnTo>
                    <a:pt x="298" y="1766"/>
                  </a:lnTo>
                  <a:lnTo>
                    <a:pt x="299" y="1764"/>
                  </a:lnTo>
                  <a:lnTo>
                    <a:pt x="300" y="1763"/>
                  </a:lnTo>
                  <a:lnTo>
                    <a:pt x="303" y="1762"/>
                  </a:lnTo>
                  <a:lnTo>
                    <a:pt x="306" y="1763"/>
                  </a:lnTo>
                  <a:lnTo>
                    <a:pt x="312" y="1764"/>
                  </a:lnTo>
                  <a:lnTo>
                    <a:pt x="324" y="1771"/>
                  </a:lnTo>
                  <a:lnTo>
                    <a:pt x="338" y="1779"/>
                  </a:lnTo>
                  <a:lnTo>
                    <a:pt x="356" y="1792"/>
                  </a:lnTo>
                  <a:lnTo>
                    <a:pt x="376" y="1807"/>
                  </a:lnTo>
                  <a:lnTo>
                    <a:pt x="398" y="1825"/>
                  </a:lnTo>
                  <a:lnTo>
                    <a:pt x="421" y="1845"/>
                  </a:lnTo>
                  <a:lnTo>
                    <a:pt x="443" y="1864"/>
                  </a:lnTo>
                  <a:lnTo>
                    <a:pt x="463" y="1884"/>
                  </a:lnTo>
                  <a:lnTo>
                    <a:pt x="481" y="1902"/>
                  </a:lnTo>
                  <a:lnTo>
                    <a:pt x="496" y="1918"/>
                  </a:lnTo>
                  <a:lnTo>
                    <a:pt x="508" y="1934"/>
                  </a:lnTo>
                  <a:lnTo>
                    <a:pt x="516" y="1946"/>
                  </a:lnTo>
                  <a:lnTo>
                    <a:pt x="519" y="1950"/>
                  </a:lnTo>
                  <a:lnTo>
                    <a:pt x="520" y="1955"/>
                  </a:lnTo>
                  <a:lnTo>
                    <a:pt x="521" y="1958"/>
                  </a:lnTo>
                  <a:lnTo>
                    <a:pt x="520" y="1960"/>
                  </a:lnTo>
                  <a:close/>
                  <a:moveTo>
                    <a:pt x="242" y="1602"/>
                  </a:moveTo>
                  <a:lnTo>
                    <a:pt x="241" y="1603"/>
                  </a:lnTo>
                  <a:lnTo>
                    <a:pt x="239" y="1603"/>
                  </a:lnTo>
                  <a:lnTo>
                    <a:pt x="235" y="1603"/>
                  </a:lnTo>
                  <a:lnTo>
                    <a:pt x="231" y="1601"/>
                  </a:lnTo>
                  <a:lnTo>
                    <a:pt x="220" y="1595"/>
                  </a:lnTo>
                  <a:lnTo>
                    <a:pt x="206" y="1587"/>
                  </a:lnTo>
                  <a:lnTo>
                    <a:pt x="189" y="1575"/>
                  </a:lnTo>
                  <a:lnTo>
                    <a:pt x="172" y="1562"/>
                  </a:lnTo>
                  <a:lnTo>
                    <a:pt x="152" y="1546"/>
                  </a:lnTo>
                  <a:lnTo>
                    <a:pt x="132" y="1528"/>
                  </a:lnTo>
                  <a:lnTo>
                    <a:pt x="111" y="1509"/>
                  </a:lnTo>
                  <a:lnTo>
                    <a:pt x="93" y="1491"/>
                  </a:lnTo>
                  <a:lnTo>
                    <a:pt x="78" y="1474"/>
                  </a:lnTo>
                  <a:lnTo>
                    <a:pt x="64" y="1458"/>
                  </a:lnTo>
                  <a:lnTo>
                    <a:pt x="54" y="1444"/>
                  </a:lnTo>
                  <a:lnTo>
                    <a:pt x="46" y="1433"/>
                  </a:lnTo>
                  <a:lnTo>
                    <a:pt x="44" y="1429"/>
                  </a:lnTo>
                  <a:lnTo>
                    <a:pt x="42" y="1424"/>
                  </a:lnTo>
                  <a:lnTo>
                    <a:pt x="42" y="1421"/>
                  </a:lnTo>
                  <a:lnTo>
                    <a:pt x="43" y="1419"/>
                  </a:lnTo>
                  <a:lnTo>
                    <a:pt x="44" y="1418"/>
                  </a:lnTo>
                  <a:lnTo>
                    <a:pt x="46" y="1418"/>
                  </a:lnTo>
                  <a:lnTo>
                    <a:pt x="50" y="1418"/>
                  </a:lnTo>
                  <a:lnTo>
                    <a:pt x="55" y="1420"/>
                  </a:lnTo>
                  <a:lnTo>
                    <a:pt x="66" y="1424"/>
                  </a:lnTo>
                  <a:lnTo>
                    <a:pt x="79" y="1433"/>
                  </a:lnTo>
                  <a:lnTo>
                    <a:pt x="96" y="1445"/>
                  </a:lnTo>
                  <a:lnTo>
                    <a:pt x="113" y="1458"/>
                  </a:lnTo>
                  <a:lnTo>
                    <a:pt x="133" y="1475"/>
                  </a:lnTo>
                  <a:lnTo>
                    <a:pt x="153" y="1493"/>
                  </a:lnTo>
                  <a:lnTo>
                    <a:pt x="173" y="1511"/>
                  </a:lnTo>
                  <a:lnTo>
                    <a:pt x="192" y="1530"/>
                  </a:lnTo>
                  <a:lnTo>
                    <a:pt x="207" y="1547"/>
                  </a:lnTo>
                  <a:lnTo>
                    <a:pt x="221" y="1562"/>
                  </a:lnTo>
                  <a:lnTo>
                    <a:pt x="231" y="1576"/>
                  </a:lnTo>
                  <a:lnTo>
                    <a:pt x="239" y="1587"/>
                  </a:lnTo>
                  <a:lnTo>
                    <a:pt x="241" y="1592"/>
                  </a:lnTo>
                  <a:lnTo>
                    <a:pt x="243" y="1596"/>
                  </a:lnTo>
                  <a:lnTo>
                    <a:pt x="243" y="1600"/>
                  </a:lnTo>
                  <a:lnTo>
                    <a:pt x="242" y="1602"/>
                  </a:lnTo>
                  <a:close/>
                  <a:moveTo>
                    <a:pt x="402" y="1773"/>
                  </a:moveTo>
                  <a:lnTo>
                    <a:pt x="381" y="1753"/>
                  </a:lnTo>
                  <a:lnTo>
                    <a:pt x="362" y="1734"/>
                  </a:lnTo>
                  <a:lnTo>
                    <a:pt x="345" y="1717"/>
                  </a:lnTo>
                  <a:lnTo>
                    <a:pt x="331" y="1700"/>
                  </a:lnTo>
                  <a:lnTo>
                    <a:pt x="320" y="1686"/>
                  </a:lnTo>
                  <a:lnTo>
                    <a:pt x="312" y="1673"/>
                  </a:lnTo>
                  <a:lnTo>
                    <a:pt x="309" y="1669"/>
                  </a:lnTo>
                  <a:lnTo>
                    <a:pt x="307" y="1665"/>
                  </a:lnTo>
                  <a:lnTo>
                    <a:pt x="306" y="1661"/>
                  </a:lnTo>
                  <a:lnTo>
                    <a:pt x="307" y="1659"/>
                  </a:lnTo>
                  <a:lnTo>
                    <a:pt x="310" y="1658"/>
                  </a:lnTo>
                  <a:lnTo>
                    <a:pt x="312" y="1658"/>
                  </a:lnTo>
                  <a:lnTo>
                    <a:pt x="315" y="1658"/>
                  </a:lnTo>
                  <a:lnTo>
                    <a:pt x="321" y="1659"/>
                  </a:lnTo>
                  <a:lnTo>
                    <a:pt x="332" y="1665"/>
                  </a:lnTo>
                  <a:lnTo>
                    <a:pt x="347" y="1673"/>
                  </a:lnTo>
                  <a:lnTo>
                    <a:pt x="364" y="1686"/>
                  </a:lnTo>
                  <a:lnTo>
                    <a:pt x="382" y="1700"/>
                  </a:lnTo>
                  <a:lnTo>
                    <a:pt x="403" y="1717"/>
                  </a:lnTo>
                  <a:lnTo>
                    <a:pt x="424" y="1735"/>
                  </a:lnTo>
                  <a:lnTo>
                    <a:pt x="446" y="1755"/>
                  </a:lnTo>
                  <a:lnTo>
                    <a:pt x="465" y="1774"/>
                  </a:lnTo>
                  <a:lnTo>
                    <a:pt x="483" y="1792"/>
                  </a:lnTo>
                  <a:lnTo>
                    <a:pt x="497" y="1808"/>
                  </a:lnTo>
                  <a:lnTo>
                    <a:pt x="508" y="1822"/>
                  </a:lnTo>
                  <a:lnTo>
                    <a:pt x="516" y="1833"/>
                  </a:lnTo>
                  <a:lnTo>
                    <a:pt x="519" y="1839"/>
                  </a:lnTo>
                  <a:lnTo>
                    <a:pt x="520" y="1843"/>
                  </a:lnTo>
                  <a:lnTo>
                    <a:pt x="520" y="1847"/>
                  </a:lnTo>
                  <a:lnTo>
                    <a:pt x="520" y="1849"/>
                  </a:lnTo>
                  <a:lnTo>
                    <a:pt x="518" y="1850"/>
                  </a:lnTo>
                  <a:lnTo>
                    <a:pt x="516" y="1850"/>
                  </a:lnTo>
                  <a:lnTo>
                    <a:pt x="512" y="1850"/>
                  </a:lnTo>
                  <a:lnTo>
                    <a:pt x="507" y="1848"/>
                  </a:lnTo>
                  <a:lnTo>
                    <a:pt x="496" y="1842"/>
                  </a:lnTo>
                  <a:lnTo>
                    <a:pt x="481" y="1833"/>
                  </a:lnTo>
                  <a:lnTo>
                    <a:pt x="464" y="1822"/>
                  </a:lnTo>
                  <a:lnTo>
                    <a:pt x="444" y="1808"/>
                  </a:lnTo>
                  <a:lnTo>
                    <a:pt x="424" y="1792"/>
                  </a:lnTo>
                  <a:lnTo>
                    <a:pt x="402" y="1773"/>
                  </a:lnTo>
                  <a:close/>
                  <a:moveTo>
                    <a:pt x="268" y="1505"/>
                  </a:moveTo>
                  <a:lnTo>
                    <a:pt x="267" y="1507"/>
                  </a:lnTo>
                  <a:lnTo>
                    <a:pt x="264" y="1507"/>
                  </a:lnTo>
                  <a:lnTo>
                    <a:pt x="261" y="1506"/>
                  </a:lnTo>
                  <a:lnTo>
                    <a:pt x="257" y="1505"/>
                  </a:lnTo>
                  <a:lnTo>
                    <a:pt x="246" y="1500"/>
                  </a:lnTo>
                  <a:lnTo>
                    <a:pt x="232" y="1491"/>
                  </a:lnTo>
                  <a:lnTo>
                    <a:pt x="217" y="1480"/>
                  </a:lnTo>
                  <a:lnTo>
                    <a:pt x="199" y="1467"/>
                  </a:lnTo>
                  <a:lnTo>
                    <a:pt x="181" y="1452"/>
                  </a:lnTo>
                  <a:lnTo>
                    <a:pt x="161" y="1435"/>
                  </a:lnTo>
                  <a:lnTo>
                    <a:pt x="142" y="1416"/>
                  </a:lnTo>
                  <a:lnTo>
                    <a:pt x="124" y="1400"/>
                  </a:lnTo>
                  <a:lnTo>
                    <a:pt x="109" y="1383"/>
                  </a:lnTo>
                  <a:lnTo>
                    <a:pt x="97" y="1368"/>
                  </a:lnTo>
                  <a:lnTo>
                    <a:pt x="87" y="1355"/>
                  </a:lnTo>
                  <a:lnTo>
                    <a:pt x="79" y="1344"/>
                  </a:lnTo>
                  <a:lnTo>
                    <a:pt x="77" y="1339"/>
                  </a:lnTo>
                  <a:lnTo>
                    <a:pt x="76" y="1335"/>
                  </a:lnTo>
                  <a:lnTo>
                    <a:pt x="76" y="1331"/>
                  </a:lnTo>
                  <a:lnTo>
                    <a:pt x="76" y="1329"/>
                  </a:lnTo>
                  <a:lnTo>
                    <a:pt x="78" y="1328"/>
                  </a:lnTo>
                  <a:lnTo>
                    <a:pt x="80" y="1328"/>
                  </a:lnTo>
                  <a:lnTo>
                    <a:pt x="84" y="1328"/>
                  </a:lnTo>
                  <a:lnTo>
                    <a:pt x="88" y="1330"/>
                  </a:lnTo>
                  <a:lnTo>
                    <a:pt x="99" y="1335"/>
                  </a:lnTo>
                  <a:lnTo>
                    <a:pt x="112" y="1344"/>
                  </a:lnTo>
                  <a:lnTo>
                    <a:pt x="128" y="1354"/>
                  </a:lnTo>
                  <a:lnTo>
                    <a:pt x="145" y="1367"/>
                  </a:lnTo>
                  <a:lnTo>
                    <a:pt x="163" y="1382"/>
                  </a:lnTo>
                  <a:lnTo>
                    <a:pt x="183" y="1400"/>
                  </a:lnTo>
                  <a:lnTo>
                    <a:pt x="202" y="1418"/>
                  </a:lnTo>
                  <a:lnTo>
                    <a:pt x="219" y="1435"/>
                  </a:lnTo>
                  <a:lnTo>
                    <a:pt x="235" y="1452"/>
                  </a:lnTo>
                  <a:lnTo>
                    <a:pt x="248" y="1467"/>
                  </a:lnTo>
                  <a:lnTo>
                    <a:pt x="258" y="1480"/>
                  </a:lnTo>
                  <a:lnTo>
                    <a:pt x="264" y="1491"/>
                  </a:lnTo>
                  <a:lnTo>
                    <a:pt x="267" y="1496"/>
                  </a:lnTo>
                  <a:lnTo>
                    <a:pt x="269" y="1499"/>
                  </a:lnTo>
                  <a:lnTo>
                    <a:pt x="269" y="1502"/>
                  </a:lnTo>
                  <a:lnTo>
                    <a:pt x="268" y="1505"/>
                  </a:lnTo>
                  <a:close/>
                  <a:moveTo>
                    <a:pt x="534" y="1743"/>
                  </a:moveTo>
                  <a:lnTo>
                    <a:pt x="532" y="1744"/>
                  </a:lnTo>
                  <a:lnTo>
                    <a:pt x="529" y="1745"/>
                  </a:lnTo>
                  <a:lnTo>
                    <a:pt x="526" y="1744"/>
                  </a:lnTo>
                  <a:lnTo>
                    <a:pt x="521" y="1743"/>
                  </a:lnTo>
                  <a:lnTo>
                    <a:pt x="510" y="1737"/>
                  </a:lnTo>
                  <a:lnTo>
                    <a:pt x="496" y="1730"/>
                  </a:lnTo>
                  <a:lnTo>
                    <a:pt x="480" y="1718"/>
                  </a:lnTo>
                  <a:lnTo>
                    <a:pt x="461" y="1704"/>
                  </a:lnTo>
                  <a:lnTo>
                    <a:pt x="441" y="1689"/>
                  </a:lnTo>
                  <a:lnTo>
                    <a:pt x="421" y="1670"/>
                  </a:lnTo>
                  <a:lnTo>
                    <a:pt x="400" y="1651"/>
                  </a:lnTo>
                  <a:lnTo>
                    <a:pt x="381" y="1634"/>
                  </a:lnTo>
                  <a:lnTo>
                    <a:pt x="366" y="1616"/>
                  </a:lnTo>
                  <a:lnTo>
                    <a:pt x="352" y="1601"/>
                  </a:lnTo>
                  <a:lnTo>
                    <a:pt x="342" y="1586"/>
                  </a:lnTo>
                  <a:lnTo>
                    <a:pt x="334" y="1575"/>
                  </a:lnTo>
                  <a:lnTo>
                    <a:pt x="332" y="1571"/>
                  </a:lnTo>
                  <a:lnTo>
                    <a:pt x="330" y="1566"/>
                  </a:lnTo>
                  <a:lnTo>
                    <a:pt x="330" y="1563"/>
                  </a:lnTo>
                  <a:lnTo>
                    <a:pt x="331" y="1561"/>
                  </a:lnTo>
                  <a:lnTo>
                    <a:pt x="332" y="1560"/>
                  </a:lnTo>
                  <a:lnTo>
                    <a:pt x="335" y="1559"/>
                  </a:lnTo>
                  <a:lnTo>
                    <a:pt x="338" y="1560"/>
                  </a:lnTo>
                  <a:lnTo>
                    <a:pt x="343" y="1561"/>
                  </a:lnTo>
                  <a:lnTo>
                    <a:pt x="354" y="1566"/>
                  </a:lnTo>
                  <a:lnTo>
                    <a:pt x="368" y="1574"/>
                  </a:lnTo>
                  <a:lnTo>
                    <a:pt x="385" y="1585"/>
                  </a:lnTo>
                  <a:lnTo>
                    <a:pt x="402" y="1600"/>
                  </a:lnTo>
                  <a:lnTo>
                    <a:pt x="422" y="1615"/>
                  </a:lnTo>
                  <a:lnTo>
                    <a:pt x="443" y="1634"/>
                  </a:lnTo>
                  <a:lnTo>
                    <a:pt x="464" y="1653"/>
                  </a:lnTo>
                  <a:lnTo>
                    <a:pt x="483" y="1670"/>
                  </a:lnTo>
                  <a:lnTo>
                    <a:pt x="498" y="1688"/>
                  </a:lnTo>
                  <a:lnTo>
                    <a:pt x="513" y="1703"/>
                  </a:lnTo>
                  <a:lnTo>
                    <a:pt x="523" y="1718"/>
                  </a:lnTo>
                  <a:lnTo>
                    <a:pt x="530" y="1729"/>
                  </a:lnTo>
                  <a:lnTo>
                    <a:pt x="532" y="1733"/>
                  </a:lnTo>
                  <a:lnTo>
                    <a:pt x="535" y="1737"/>
                  </a:lnTo>
                  <a:lnTo>
                    <a:pt x="535" y="1741"/>
                  </a:lnTo>
                  <a:lnTo>
                    <a:pt x="534" y="1743"/>
                  </a:lnTo>
                  <a:close/>
                  <a:moveTo>
                    <a:pt x="226" y="1313"/>
                  </a:moveTo>
                  <a:lnTo>
                    <a:pt x="243" y="1329"/>
                  </a:lnTo>
                  <a:lnTo>
                    <a:pt x="260" y="1347"/>
                  </a:lnTo>
                  <a:lnTo>
                    <a:pt x="275" y="1362"/>
                  </a:lnTo>
                  <a:lnTo>
                    <a:pt x="288" y="1377"/>
                  </a:lnTo>
                  <a:lnTo>
                    <a:pt x="296" y="1390"/>
                  </a:lnTo>
                  <a:lnTo>
                    <a:pt x="303" y="1401"/>
                  </a:lnTo>
                  <a:lnTo>
                    <a:pt x="305" y="1405"/>
                  </a:lnTo>
                  <a:lnTo>
                    <a:pt x="306" y="1409"/>
                  </a:lnTo>
                  <a:lnTo>
                    <a:pt x="307" y="1412"/>
                  </a:lnTo>
                  <a:lnTo>
                    <a:pt x="306" y="1414"/>
                  </a:lnTo>
                  <a:lnTo>
                    <a:pt x="305" y="1415"/>
                  </a:lnTo>
                  <a:lnTo>
                    <a:pt x="302" y="1416"/>
                  </a:lnTo>
                  <a:lnTo>
                    <a:pt x="299" y="1415"/>
                  </a:lnTo>
                  <a:lnTo>
                    <a:pt x="295" y="1414"/>
                  </a:lnTo>
                  <a:lnTo>
                    <a:pt x="284" y="1410"/>
                  </a:lnTo>
                  <a:lnTo>
                    <a:pt x="272" y="1402"/>
                  </a:lnTo>
                  <a:lnTo>
                    <a:pt x="257" y="1391"/>
                  </a:lnTo>
                  <a:lnTo>
                    <a:pt x="240" y="1379"/>
                  </a:lnTo>
                  <a:lnTo>
                    <a:pt x="223" y="1365"/>
                  </a:lnTo>
                  <a:lnTo>
                    <a:pt x="204" y="1348"/>
                  </a:lnTo>
                  <a:lnTo>
                    <a:pt x="185" y="1330"/>
                  </a:lnTo>
                  <a:lnTo>
                    <a:pt x="168" y="1314"/>
                  </a:lnTo>
                  <a:lnTo>
                    <a:pt x="154" y="1297"/>
                  </a:lnTo>
                  <a:lnTo>
                    <a:pt x="142" y="1283"/>
                  </a:lnTo>
                  <a:lnTo>
                    <a:pt x="132" y="1270"/>
                  </a:lnTo>
                  <a:lnTo>
                    <a:pt x="125" y="1260"/>
                  </a:lnTo>
                  <a:lnTo>
                    <a:pt x="123" y="1255"/>
                  </a:lnTo>
                  <a:lnTo>
                    <a:pt x="122" y="1251"/>
                  </a:lnTo>
                  <a:lnTo>
                    <a:pt x="122" y="1248"/>
                  </a:lnTo>
                  <a:lnTo>
                    <a:pt x="122" y="1245"/>
                  </a:lnTo>
                  <a:lnTo>
                    <a:pt x="124" y="1244"/>
                  </a:lnTo>
                  <a:lnTo>
                    <a:pt x="127" y="1244"/>
                  </a:lnTo>
                  <a:lnTo>
                    <a:pt x="130" y="1244"/>
                  </a:lnTo>
                  <a:lnTo>
                    <a:pt x="134" y="1245"/>
                  </a:lnTo>
                  <a:lnTo>
                    <a:pt x="144" y="1250"/>
                  </a:lnTo>
                  <a:lnTo>
                    <a:pt x="157" y="1258"/>
                  </a:lnTo>
                  <a:lnTo>
                    <a:pt x="172" y="1269"/>
                  </a:lnTo>
                  <a:lnTo>
                    <a:pt x="188" y="1281"/>
                  </a:lnTo>
                  <a:lnTo>
                    <a:pt x="207" y="1296"/>
                  </a:lnTo>
                  <a:lnTo>
                    <a:pt x="226" y="1313"/>
                  </a:lnTo>
                  <a:close/>
                  <a:moveTo>
                    <a:pt x="475" y="1537"/>
                  </a:moveTo>
                  <a:lnTo>
                    <a:pt x="495" y="1555"/>
                  </a:lnTo>
                  <a:lnTo>
                    <a:pt x="513" y="1573"/>
                  </a:lnTo>
                  <a:lnTo>
                    <a:pt x="528" y="1590"/>
                  </a:lnTo>
                  <a:lnTo>
                    <a:pt x="541" y="1604"/>
                  </a:lnTo>
                  <a:lnTo>
                    <a:pt x="551" y="1617"/>
                  </a:lnTo>
                  <a:lnTo>
                    <a:pt x="558" y="1629"/>
                  </a:lnTo>
                  <a:lnTo>
                    <a:pt x="560" y="1634"/>
                  </a:lnTo>
                  <a:lnTo>
                    <a:pt x="561" y="1637"/>
                  </a:lnTo>
                  <a:lnTo>
                    <a:pt x="562" y="1640"/>
                  </a:lnTo>
                  <a:lnTo>
                    <a:pt x="561" y="1643"/>
                  </a:lnTo>
                  <a:lnTo>
                    <a:pt x="560" y="1644"/>
                  </a:lnTo>
                  <a:lnTo>
                    <a:pt x="557" y="1645"/>
                  </a:lnTo>
                  <a:lnTo>
                    <a:pt x="553" y="1645"/>
                  </a:lnTo>
                  <a:lnTo>
                    <a:pt x="549" y="1643"/>
                  </a:lnTo>
                  <a:lnTo>
                    <a:pt x="538" y="1638"/>
                  </a:lnTo>
                  <a:lnTo>
                    <a:pt x="525" y="1630"/>
                  </a:lnTo>
                  <a:lnTo>
                    <a:pt x="509" y="1619"/>
                  </a:lnTo>
                  <a:lnTo>
                    <a:pt x="492" y="1606"/>
                  </a:lnTo>
                  <a:lnTo>
                    <a:pt x="472" y="1591"/>
                  </a:lnTo>
                  <a:lnTo>
                    <a:pt x="452" y="1574"/>
                  </a:lnTo>
                  <a:lnTo>
                    <a:pt x="433" y="1555"/>
                  </a:lnTo>
                  <a:lnTo>
                    <a:pt x="416" y="1539"/>
                  </a:lnTo>
                  <a:lnTo>
                    <a:pt x="400" y="1522"/>
                  </a:lnTo>
                  <a:lnTo>
                    <a:pt x="387" y="1507"/>
                  </a:lnTo>
                  <a:lnTo>
                    <a:pt x="377" y="1494"/>
                  </a:lnTo>
                  <a:lnTo>
                    <a:pt x="369" y="1482"/>
                  </a:lnTo>
                  <a:lnTo>
                    <a:pt x="367" y="1477"/>
                  </a:lnTo>
                  <a:lnTo>
                    <a:pt x="366" y="1474"/>
                  </a:lnTo>
                  <a:lnTo>
                    <a:pt x="366" y="1470"/>
                  </a:lnTo>
                  <a:lnTo>
                    <a:pt x="366" y="1468"/>
                  </a:lnTo>
                  <a:lnTo>
                    <a:pt x="368" y="1466"/>
                  </a:lnTo>
                  <a:lnTo>
                    <a:pt x="370" y="1466"/>
                  </a:lnTo>
                  <a:lnTo>
                    <a:pt x="374" y="1466"/>
                  </a:lnTo>
                  <a:lnTo>
                    <a:pt x="378" y="1468"/>
                  </a:lnTo>
                  <a:lnTo>
                    <a:pt x="389" y="1473"/>
                  </a:lnTo>
                  <a:lnTo>
                    <a:pt x="402" y="1480"/>
                  </a:lnTo>
                  <a:lnTo>
                    <a:pt x="419" y="1491"/>
                  </a:lnTo>
                  <a:lnTo>
                    <a:pt x="437" y="1505"/>
                  </a:lnTo>
                  <a:lnTo>
                    <a:pt x="455" y="1520"/>
                  </a:lnTo>
                  <a:lnTo>
                    <a:pt x="475" y="1537"/>
                  </a:lnTo>
                  <a:close/>
                  <a:moveTo>
                    <a:pt x="281" y="1230"/>
                  </a:moveTo>
                  <a:lnTo>
                    <a:pt x="298" y="1246"/>
                  </a:lnTo>
                  <a:lnTo>
                    <a:pt x="314" y="1263"/>
                  </a:lnTo>
                  <a:lnTo>
                    <a:pt x="328" y="1278"/>
                  </a:lnTo>
                  <a:lnTo>
                    <a:pt x="339" y="1292"/>
                  </a:lnTo>
                  <a:lnTo>
                    <a:pt x="349" y="1305"/>
                  </a:lnTo>
                  <a:lnTo>
                    <a:pt x="355" y="1315"/>
                  </a:lnTo>
                  <a:lnTo>
                    <a:pt x="357" y="1319"/>
                  </a:lnTo>
                  <a:lnTo>
                    <a:pt x="358" y="1323"/>
                  </a:lnTo>
                  <a:lnTo>
                    <a:pt x="358" y="1326"/>
                  </a:lnTo>
                  <a:lnTo>
                    <a:pt x="358" y="1328"/>
                  </a:lnTo>
                  <a:lnTo>
                    <a:pt x="356" y="1329"/>
                  </a:lnTo>
                  <a:lnTo>
                    <a:pt x="354" y="1330"/>
                  </a:lnTo>
                  <a:lnTo>
                    <a:pt x="350" y="1329"/>
                  </a:lnTo>
                  <a:lnTo>
                    <a:pt x="347" y="1328"/>
                  </a:lnTo>
                  <a:lnTo>
                    <a:pt x="337" y="1324"/>
                  </a:lnTo>
                  <a:lnTo>
                    <a:pt x="324" y="1317"/>
                  </a:lnTo>
                  <a:lnTo>
                    <a:pt x="310" y="1307"/>
                  </a:lnTo>
                  <a:lnTo>
                    <a:pt x="294" y="1295"/>
                  </a:lnTo>
                  <a:lnTo>
                    <a:pt x="277" y="1281"/>
                  </a:lnTo>
                  <a:lnTo>
                    <a:pt x="259" y="1265"/>
                  </a:lnTo>
                  <a:lnTo>
                    <a:pt x="241" y="1249"/>
                  </a:lnTo>
                  <a:lnTo>
                    <a:pt x="225" y="1232"/>
                  </a:lnTo>
                  <a:lnTo>
                    <a:pt x="212" y="1217"/>
                  </a:lnTo>
                  <a:lnTo>
                    <a:pt x="199" y="1202"/>
                  </a:lnTo>
                  <a:lnTo>
                    <a:pt x="191" y="1190"/>
                  </a:lnTo>
                  <a:lnTo>
                    <a:pt x="184" y="1179"/>
                  </a:lnTo>
                  <a:lnTo>
                    <a:pt x="182" y="1175"/>
                  </a:lnTo>
                  <a:lnTo>
                    <a:pt x="181" y="1171"/>
                  </a:lnTo>
                  <a:lnTo>
                    <a:pt x="181" y="1168"/>
                  </a:lnTo>
                  <a:lnTo>
                    <a:pt x="182" y="1166"/>
                  </a:lnTo>
                  <a:lnTo>
                    <a:pt x="183" y="1165"/>
                  </a:lnTo>
                  <a:lnTo>
                    <a:pt x="185" y="1165"/>
                  </a:lnTo>
                  <a:lnTo>
                    <a:pt x="188" y="1165"/>
                  </a:lnTo>
                  <a:lnTo>
                    <a:pt x="193" y="1166"/>
                  </a:lnTo>
                  <a:lnTo>
                    <a:pt x="203" y="1170"/>
                  </a:lnTo>
                  <a:lnTo>
                    <a:pt x="215" y="1178"/>
                  </a:lnTo>
                  <a:lnTo>
                    <a:pt x="229" y="1187"/>
                  </a:lnTo>
                  <a:lnTo>
                    <a:pt x="245" y="1199"/>
                  </a:lnTo>
                  <a:lnTo>
                    <a:pt x="262" y="1213"/>
                  </a:lnTo>
                  <a:lnTo>
                    <a:pt x="281" y="1230"/>
                  </a:lnTo>
                  <a:close/>
                  <a:moveTo>
                    <a:pt x="520" y="1445"/>
                  </a:moveTo>
                  <a:lnTo>
                    <a:pt x="538" y="1463"/>
                  </a:lnTo>
                  <a:lnTo>
                    <a:pt x="556" y="1479"/>
                  </a:lnTo>
                  <a:lnTo>
                    <a:pt x="570" y="1496"/>
                  </a:lnTo>
                  <a:lnTo>
                    <a:pt x="583" y="1510"/>
                  </a:lnTo>
                  <a:lnTo>
                    <a:pt x="592" y="1523"/>
                  </a:lnTo>
                  <a:lnTo>
                    <a:pt x="599" y="1534"/>
                  </a:lnTo>
                  <a:lnTo>
                    <a:pt x="601" y="1539"/>
                  </a:lnTo>
                  <a:lnTo>
                    <a:pt x="602" y="1542"/>
                  </a:lnTo>
                  <a:lnTo>
                    <a:pt x="603" y="1546"/>
                  </a:lnTo>
                  <a:lnTo>
                    <a:pt x="602" y="1548"/>
                  </a:lnTo>
                  <a:lnTo>
                    <a:pt x="601" y="1550"/>
                  </a:lnTo>
                  <a:lnTo>
                    <a:pt x="598" y="1550"/>
                  </a:lnTo>
                  <a:lnTo>
                    <a:pt x="594" y="1550"/>
                  </a:lnTo>
                  <a:lnTo>
                    <a:pt x="590" y="1549"/>
                  </a:lnTo>
                  <a:lnTo>
                    <a:pt x="580" y="1544"/>
                  </a:lnTo>
                  <a:lnTo>
                    <a:pt x="567" y="1537"/>
                  </a:lnTo>
                  <a:lnTo>
                    <a:pt x="551" y="1527"/>
                  </a:lnTo>
                  <a:lnTo>
                    <a:pt x="535" y="1514"/>
                  </a:lnTo>
                  <a:lnTo>
                    <a:pt x="516" y="1499"/>
                  </a:lnTo>
                  <a:lnTo>
                    <a:pt x="497" y="1483"/>
                  </a:lnTo>
                  <a:lnTo>
                    <a:pt x="478" y="1465"/>
                  </a:lnTo>
                  <a:lnTo>
                    <a:pt x="462" y="1448"/>
                  </a:lnTo>
                  <a:lnTo>
                    <a:pt x="446" y="1432"/>
                  </a:lnTo>
                  <a:lnTo>
                    <a:pt x="434" y="1418"/>
                  </a:lnTo>
                  <a:lnTo>
                    <a:pt x="424" y="1404"/>
                  </a:lnTo>
                  <a:lnTo>
                    <a:pt x="418" y="1393"/>
                  </a:lnTo>
                  <a:lnTo>
                    <a:pt x="416" y="1389"/>
                  </a:lnTo>
                  <a:lnTo>
                    <a:pt x="414" y="1386"/>
                  </a:lnTo>
                  <a:lnTo>
                    <a:pt x="414" y="1382"/>
                  </a:lnTo>
                  <a:lnTo>
                    <a:pt x="414" y="1380"/>
                  </a:lnTo>
                  <a:lnTo>
                    <a:pt x="417" y="1379"/>
                  </a:lnTo>
                  <a:lnTo>
                    <a:pt x="419" y="1378"/>
                  </a:lnTo>
                  <a:lnTo>
                    <a:pt x="422" y="1378"/>
                  </a:lnTo>
                  <a:lnTo>
                    <a:pt x="427" y="1379"/>
                  </a:lnTo>
                  <a:lnTo>
                    <a:pt x="438" y="1383"/>
                  </a:lnTo>
                  <a:lnTo>
                    <a:pt x="450" y="1391"/>
                  </a:lnTo>
                  <a:lnTo>
                    <a:pt x="465" y="1402"/>
                  </a:lnTo>
                  <a:lnTo>
                    <a:pt x="483" y="1414"/>
                  </a:lnTo>
                  <a:lnTo>
                    <a:pt x="500" y="1429"/>
                  </a:lnTo>
                  <a:lnTo>
                    <a:pt x="520" y="1445"/>
                  </a:lnTo>
                  <a:close/>
                  <a:moveTo>
                    <a:pt x="131" y="952"/>
                  </a:moveTo>
                  <a:lnTo>
                    <a:pt x="146" y="967"/>
                  </a:lnTo>
                  <a:lnTo>
                    <a:pt x="161" y="983"/>
                  </a:lnTo>
                  <a:lnTo>
                    <a:pt x="174" y="997"/>
                  </a:lnTo>
                  <a:lnTo>
                    <a:pt x="184" y="1010"/>
                  </a:lnTo>
                  <a:lnTo>
                    <a:pt x="193" y="1021"/>
                  </a:lnTo>
                  <a:lnTo>
                    <a:pt x="198" y="1031"/>
                  </a:lnTo>
                  <a:lnTo>
                    <a:pt x="200" y="1036"/>
                  </a:lnTo>
                  <a:lnTo>
                    <a:pt x="202" y="1039"/>
                  </a:lnTo>
                  <a:lnTo>
                    <a:pt x="202" y="1041"/>
                  </a:lnTo>
                  <a:lnTo>
                    <a:pt x="200" y="1043"/>
                  </a:lnTo>
                  <a:lnTo>
                    <a:pt x="199" y="1045"/>
                  </a:lnTo>
                  <a:lnTo>
                    <a:pt x="197" y="1046"/>
                  </a:lnTo>
                  <a:lnTo>
                    <a:pt x="194" y="1046"/>
                  </a:lnTo>
                  <a:lnTo>
                    <a:pt x="191" y="1045"/>
                  </a:lnTo>
                  <a:lnTo>
                    <a:pt x="181" y="1040"/>
                  </a:lnTo>
                  <a:lnTo>
                    <a:pt x="170" y="1034"/>
                  </a:lnTo>
                  <a:lnTo>
                    <a:pt x="156" y="1025"/>
                  </a:lnTo>
                  <a:lnTo>
                    <a:pt x="142" y="1014"/>
                  </a:lnTo>
                  <a:lnTo>
                    <a:pt x="127" y="1000"/>
                  </a:lnTo>
                  <a:lnTo>
                    <a:pt x="110" y="986"/>
                  </a:lnTo>
                  <a:lnTo>
                    <a:pt x="95" y="971"/>
                  </a:lnTo>
                  <a:lnTo>
                    <a:pt x="80" y="955"/>
                  </a:lnTo>
                  <a:lnTo>
                    <a:pt x="67" y="941"/>
                  </a:lnTo>
                  <a:lnTo>
                    <a:pt x="57" y="928"/>
                  </a:lnTo>
                  <a:lnTo>
                    <a:pt x="48" y="917"/>
                  </a:lnTo>
                  <a:lnTo>
                    <a:pt x="43" y="907"/>
                  </a:lnTo>
                  <a:lnTo>
                    <a:pt x="42" y="902"/>
                  </a:lnTo>
                  <a:lnTo>
                    <a:pt x="41" y="899"/>
                  </a:lnTo>
                  <a:lnTo>
                    <a:pt x="41" y="897"/>
                  </a:lnTo>
                  <a:lnTo>
                    <a:pt x="41" y="895"/>
                  </a:lnTo>
                  <a:lnTo>
                    <a:pt x="42" y="893"/>
                  </a:lnTo>
                  <a:lnTo>
                    <a:pt x="45" y="892"/>
                  </a:lnTo>
                  <a:lnTo>
                    <a:pt x="47" y="892"/>
                  </a:lnTo>
                  <a:lnTo>
                    <a:pt x="50" y="893"/>
                  </a:lnTo>
                  <a:lnTo>
                    <a:pt x="60" y="898"/>
                  </a:lnTo>
                  <a:lnTo>
                    <a:pt x="71" y="904"/>
                  </a:lnTo>
                  <a:lnTo>
                    <a:pt x="85" y="913"/>
                  </a:lnTo>
                  <a:lnTo>
                    <a:pt x="99" y="924"/>
                  </a:lnTo>
                  <a:lnTo>
                    <a:pt x="114" y="938"/>
                  </a:lnTo>
                  <a:lnTo>
                    <a:pt x="131" y="952"/>
                  </a:lnTo>
                  <a:close/>
                  <a:moveTo>
                    <a:pt x="422" y="1246"/>
                  </a:moveTo>
                  <a:lnTo>
                    <a:pt x="420" y="1248"/>
                  </a:lnTo>
                  <a:lnTo>
                    <a:pt x="418" y="1249"/>
                  </a:lnTo>
                  <a:lnTo>
                    <a:pt x="414" y="1249"/>
                  </a:lnTo>
                  <a:lnTo>
                    <a:pt x="411" y="1248"/>
                  </a:lnTo>
                  <a:lnTo>
                    <a:pt x="401" y="1243"/>
                  </a:lnTo>
                  <a:lnTo>
                    <a:pt x="389" y="1237"/>
                  </a:lnTo>
                  <a:lnTo>
                    <a:pt x="375" y="1227"/>
                  </a:lnTo>
                  <a:lnTo>
                    <a:pt x="359" y="1216"/>
                  </a:lnTo>
                  <a:lnTo>
                    <a:pt x="343" y="1202"/>
                  </a:lnTo>
                  <a:lnTo>
                    <a:pt x="326" y="1187"/>
                  </a:lnTo>
                  <a:lnTo>
                    <a:pt x="309" y="1170"/>
                  </a:lnTo>
                  <a:lnTo>
                    <a:pt x="294" y="1155"/>
                  </a:lnTo>
                  <a:lnTo>
                    <a:pt x="280" y="1141"/>
                  </a:lnTo>
                  <a:lnTo>
                    <a:pt x="269" y="1126"/>
                  </a:lnTo>
                  <a:lnTo>
                    <a:pt x="260" y="1114"/>
                  </a:lnTo>
                  <a:lnTo>
                    <a:pt x="255" y="1104"/>
                  </a:lnTo>
                  <a:lnTo>
                    <a:pt x="252" y="1100"/>
                  </a:lnTo>
                  <a:lnTo>
                    <a:pt x="251" y="1096"/>
                  </a:lnTo>
                  <a:lnTo>
                    <a:pt x="251" y="1093"/>
                  </a:lnTo>
                  <a:lnTo>
                    <a:pt x="252" y="1091"/>
                  </a:lnTo>
                  <a:lnTo>
                    <a:pt x="253" y="1090"/>
                  </a:lnTo>
                  <a:lnTo>
                    <a:pt x="256" y="1090"/>
                  </a:lnTo>
                  <a:lnTo>
                    <a:pt x="259" y="1090"/>
                  </a:lnTo>
                  <a:lnTo>
                    <a:pt x="263" y="1091"/>
                  </a:lnTo>
                  <a:lnTo>
                    <a:pt x="272" y="1094"/>
                  </a:lnTo>
                  <a:lnTo>
                    <a:pt x="284" y="1102"/>
                  </a:lnTo>
                  <a:lnTo>
                    <a:pt x="299" y="1111"/>
                  </a:lnTo>
                  <a:lnTo>
                    <a:pt x="314" y="1123"/>
                  </a:lnTo>
                  <a:lnTo>
                    <a:pt x="331" y="1136"/>
                  </a:lnTo>
                  <a:lnTo>
                    <a:pt x="348" y="1152"/>
                  </a:lnTo>
                  <a:lnTo>
                    <a:pt x="365" y="1167"/>
                  </a:lnTo>
                  <a:lnTo>
                    <a:pt x="380" y="1184"/>
                  </a:lnTo>
                  <a:lnTo>
                    <a:pt x="394" y="1198"/>
                  </a:lnTo>
                  <a:lnTo>
                    <a:pt x="405" y="1211"/>
                  </a:lnTo>
                  <a:lnTo>
                    <a:pt x="413" y="1223"/>
                  </a:lnTo>
                  <a:lnTo>
                    <a:pt x="419" y="1233"/>
                  </a:lnTo>
                  <a:lnTo>
                    <a:pt x="421" y="1238"/>
                  </a:lnTo>
                  <a:lnTo>
                    <a:pt x="422" y="1242"/>
                  </a:lnTo>
                  <a:lnTo>
                    <a:pt x="422" y="1244"/>
                  </a:lnTo>
                  <a:lnTo>
                    <a:pt x="422" y="1246"/>
                  </a:lnTo>
                  <a:close/>
                  <a:moveTo>
                    <a:pt x="578" y="1359"/>
                  </a:moveTo>
                  <a:lnTo>
                    <a:pt x="595" y="1376"/>
                  </a:lnTo>
                  <a:lnTo>
                    <a:pt x="612" y="1392"/>
                  </a:lnTo>
                  <a:lnTo>
                    <a:pt x="626" y="1408"/>
                  </a:lnTo>
                  <a:lnTo>
                    <a:pt x="637" y="1421"/>
                  </a:lnTo>
                  <a:lnTo>
                    <a:pt x="647" y="1434"/>
                  </a:lnTo>
                  <a:lnTo>
                    <a:pt x="654" y="1444"/>
                  </a:lnTo>
                  <a:lnTo>
                    <a:pt x="655" y="1448"/>
                  </a:lnTo>
                  <a:lnTo>
                    <a:pt x="656" y="1453"/>
                  </a:lnTo>
                  <a:lnTo>
                    <a:pt x="657" y="1455"/>
                  </a:lnTo>
                  <a:lnTo>
                    <a:pt x="656" y="1458"/>
                  </a:lnTo>
                  <a:lnTo>
                    <a:pt x="654" y="1459"/>
                  </a:lnTo>
                  <a:lnTo>
                    <a:pt x="652" y="1459"/>
                  </a:lnTo>
                  <a:lnTo>
                    <a:pt x="648" y="1459"/>
                  </a:lnTo>
                  <a:lnTo>
                    <a:pt x="644" y="1458"/>
                  </a:lnTo>
                  <a:lnTo>
                    <a:pt x="634" y="1454"/>
                  </a:lnTo>
                  <a:lnTo>
                    <a:pt x="622" y="1447"/>
                  </a:lnTo>
                  <a:lnTo>
                    <a:pt x="606" y="1437"/>
                  </a:lnTo>
                  <a:lnTo>
                    <a:pt x="591" y="1425"/>
                  </a:lnTo>
                  <a:lnTo>
                    <a:pt x="573" y="1412"/>
                  </a:lnTo>
                  <a:lnTo>
                    <a:pt x="555" y="1395"/>
                  </a:lnTo>
                  <a:lnTo>
                    <a:pt x="537" y="1379"/>
                  </a:lnTo>
                  <a:lnTo>
                    <a:pt x="520" y="1362"/>
                  </a:lnTo>
                  <a:lnTo>
                    <a:pt x="506" y="1347"/>
                  </a:lnTo>
                  <a:lnTo>
                    <a:pt x="495" y="1333"/>
                  </a:lnTo>
                  <a:lnTo>
                    <a:pt x="485" y="1320"/>
                  </a:lnTo>
                  <a:lnTo>
                    <a:pt x="480" y="1309"/>
                  </a:lnTo>
                  <a:lnTo>
                    <a:pt x="477" y="1305"/>
                  </a:lnTo>
                  <a:lnTo>
                    <a:pt x="476" y="1302"/>
                  </a:lnTo>
                  <a:lnTo>
                    <a:pt x="475" y="1298"/>
                  </a:lnTo>
                  <a:lnTo>
                    <a:pt x="476" y="1296"/>
                  </a:lnTo>
                  <a:lnTo>
                    <a:pt x="478" y="1295"/>
                  </a:lnTo>
                  <a:lnTo>
                    <a:pt x="481" y="1294"/>
                  </a:lnTo>
                  <a:lnTo>
                    <a:pt x="484" y="1295"/>
                  </a:lnTo>
                  <a:lnTo>
                    <a:pt x="487" y="1295"/>
                  </a:lnTo>
                  <a:lnTo>
                    <a:pt x="498" y="1299"/>
                  </a:lnTo>
                  <a:lnTo>
                    <a:pt x="510" y="1307"/>
                  </a:lnTo>
                  <a:lnTo>
                    <a:pt x="526" y="1317"/>
                  </a:lnTo>
                  <a:lnTo>
                    <a:pt x="541" y="1328"/>
                  </a:lnTo>
                  <a:lnTo>
                    <a:pt x="559" y="1342"/>
                  </a:lnTo>
                  <a:lnTo>
                    <a:pt x="578" y="1359"/>
                  </a:lnTo>
                  <a:close/>
                  <a:moveTo>
                    <a:pt x="219" y="886"/>
                  </a:moveTo>
                  <a:lnTo>
                    <a:pt x="235" y="901"/>
                  </a:lnTo>
                  <a:lnTo>
                    <a:pt x="248" y="915"/>
                  </a:lnTo>
                  <a:lnTo>
                    <a:pt x="260" y="929"/>
                  </a:lnTo>
                  <a:lnTo>
                    <a:pt x="271" y="942"/>
                  </a:lnTo>
                  <a:lnTo>
                    <a:pt x="279" y="953"/>
                  </a:lnTo>
                  <a:lnTo>
                    <a:pt x="283" y="962"/>
                  </a:lnTo>
                  <a:lnTo>
                    <a:pt x="285" y="966"/>
                  </a:lnTo>
                  <a:lnTo>
                    <a:pt x="287" y="970"/>
                  </a:lnTo>
                  <a:lnTo>
                    <a:pt x="287" y="972"/>
                  </a:lnTo>
                  <a:lnTo>
                    <a:pt x="285" y="974"/>
                  </a:lnTo>
                  <a:lnTo>
                    <a:pt x="284" y="976"/>
                  </a:lnTo>
                  <a:lnTo>
                    <a:pt x="282" y="976"/>
                  </a:lnTo>
                  <a:lnTo>
                    <a:pt x="279" y="976"/>
                  </a:lnTo>
                  <a:lnTo>
                    <a:pt x="275" y="975"/>
                  </a:lnTo>
                  <a:lnTo>
                    <a:pt x="267" y="972"/>
                  </a:lnTo>
                  <a:lnTo>
                    <a:pt x="256" y="965"/>
                  </a:lnTo>
                  <a:lnTo>
                    <a:pt x="243" y="956"/>
                  </a:lnTo>
                  <a:lnTo>
                    <a:pt x="229" y="946"/>
                  </a:lnTo>
                  <a:lnTo>
                    <a:pt x="215" y="933"/>
                  </a:lnTo>
                  <a:lnTo>
                    <a:pt x="198" y="919"/>
                  </a:lnTo>
                  <a:lnTo>
                    <a:pt x="183" y="904"/>
                  </a:lnTo>
                  <a:lnTo>
                    <a:pt x="170" y="890"/>
                  </a:lnTo>
                  <a:lnTo>
                    <a:pt x="157" y="877"/>
                  </a:lnTo>
                  <a:lnTo>
                    <a:pt x="148" y="864"/>
                  </a:lnTo>
                  <a:lnTo>
                    <a:pt x="139" y="853"/>
                  </a:lnTo>
                  <a:lnTo>
                    <a:pt x="134" y="843"/>
                  </a:lnTo>
                  <a:lnTo>
                    <a:pt x="132" y="839"/>
                  </a:lnTo>
                  <a:lnTo>
                    <a:pt x="131" y="836"/>
                  </a:lnTo>
                  <a:lnTo>
                    <a:pt x="131" y="833"/>
                  </a:lnTo>
                  <a:lnTo>
                    <a:pt x="132" y="831"/>
                  </a:lnTo>
                  <a:lnTo>
                    <a:pt x="133" y="829"/>
                  </a:lnTo>
                  <a:lnTo>
                    <a:pt x="135" y="829"/>
                  </a:lnTo>
                  <a:lnTo>
                    <a:pt x="139" y="829"/>
                  </a:lnTo>
                  <a:lnTo>
                    <a:pt x="142" y="831"/>
                  </a:lnTo>
                  <a:lnTo>
                    <a:pt x="151" y="834"/>
                  </a:lnTo>
                  <a:lnTo>
                    <a:pt x="162" y="840"/>
                  </a:lnTo>
                  <a:lnTo>
                    <a:pt x="174" y="849"/>
                  </a:lnTo>
                  <a:lnTo>
                    <a:pt x="188" y="859"/>
                  </a:lnTo>
                  <a:lnTo>
                    <a:pt x="204" y="872"/>
                  </a:lnTo>
                  <a:lnTo>
                    <a:pt x="219" y="886"/>
                  </a:lnTo>
                  <a:close/>
                  <a:moveTo>
                    <a:pt x="428" y="1078"/>
                  </a:moveTo>
                  <a:lnTo>
                    <a:pt x="443" y="1092"/>
                  </a:lnTo>
                  <a:lnTo>
                    <a:pt x="459" y="1107"/>
                  </a:lnTo>
                  <a:lnTo>
                    <a:pt x="471" y="1122"/>
                  </a:lnTo>
                  <a:lnTo>
                    <a:pt x="482" y="1135"/>
                  </a:lnTo>
                  <a:lnTo>
                    <a:pt x="489" y="1146"/>
                  </a:lnTo>
                  <a:lnTo>
                    <a:pt x="496" y="1156"/>
                  </a:lnTo>
                  <a:lnTo>
                    <a:pt x="497" y="1160"/>
                  </a:lnTo>
                  <a:lnTo>
                    <a:pt x="498" y="1164"/>
                  </a:lnTo>
                  <a:lnTo>
                    <a:pt x="498" y="1167"/>
                  </a:lnTo>
                  <a:lnTo>
                    <a:pt x="498" y="1169"/>
                  </a:lnTo>
                  <a:lnTo>
                    <a:pt x="496" y="1170"/>
                  </a:lnTo>
                  <a:lnTo>
                    <a:pt x="494" y="1171"/>
                  </a:lnTo>
                  <a:lnTo>
                    <a:pt x="491" y="1171"/>
                  </a:lnTo>
                  <a:lnTo>
                    <a:pt x="487" y="1170"/>
                  </a:lnTo>
                  <a:lnTo>
                    <a:pt x="478" y="1166"/>
                  </a:lnTo>
                  <a:lnTo>
                    <a:pt x="466" y="1159"/>
                  </a:lnTo>
                  <a:lnTo>
                    <a:pt x="453" y="1151"/>
                  </a:lnTo>
                  <a:lnTo>
                    <a:pt x="438" y="1139"/>
                  </a:lnTo>
                  <a:lnTo>
                    <a:pt x="422" y="1127"/>
                  </a:lnTo>
                  <a:lnTo>
                    <a:pt x="406" y="1112"/>
                  </a:lnTo>
                  <a:lnTo>
                    <a:pt x="389" y="1096"/>
                  </a:lnTo>
                  <a:lnTo>
                    <a:pt x="375" y="1082"/>
                  </a:lnTo>
                  <a:lnTo>
                    <a:pt x="362" y="1068"/>
                  </a:lnTo>
                  <a:lnTo>
                    <a:pt x="352" y="1055"/>
                  </a:lnTo>
                  <a:lnTo>
                    <a:pt x="343" y="1042"/>
                  </a:lnTo>
                  <a:lnTo>
                    <a:pt x="337" y="1032"/>
                  </a:lnTo>
                  <a:lnTo>
                    <a:pt x="336" y="1029"/>
                  </a:lnTo>
                  <a:lnTo>
                    <a:pt x="335" y="1025"/>
                  </a:lnTo>
                  <a:lnTo>
                    <a:pt x="335" y="1023"/>
                  </a:lnTo>
                  <a:lnTo>
                    <a:pt x="335" y="1020"/>
                  </a:lnTo>
                  <a:lnTo>
                    <a:pt x="337" y="1019"/>
                  </a:lnTo>
                  <a:lnTo>
                    <a:pt x="339" y="1018"/>
                  </a:lnTo>
                  <a:lnTo>
                    <a:pt x="342" y="1018"/>
                  </a:lnTo>
                  <a:lnTo>
                    <a:pt x="346" y="1019"/>
                  </a:lnTo>
                  <a:lnTo>
                    <a:pt x="355" y="1023"/>
                  </a:lnTo>
                  <a:lnTo>
                    <a:pt x="367" y="1029"/>
                  </a:lnTo>
                  <a:lnTo>
                    <a:pt x="380" y="1038"/>
                  </a:lnTo>
                  <a:lnTo>
                    <a:pt x="395" y="1049"/>
                  </a:lnTo>
                  <a:lnTo>
                    <a:pt x="411" y="1062"/>
                  </a:lnTo>
                  <a:lnTo>
                    <a:pt x="428" y="1078"/>
                  </a:lnTo>
                  <a:close/>
                  <a:moveTo>
                    <a:pt x="131" y="647"/>
                  </a:moveTo>
                  <a:lnTo>
                    <a:pt x="144" y="661"/>
                  </a:lnTo>
                  <a:lnTo>
                    <a:pt x="157" y="674"/>
                  </a:lnTo>
                  <a:lnTo>
                    <a:pt x="168" y="687"/>
                  </a:lnTo>
                  <a:lnTo>
                    <a:pt x="177" y="698"/>
                  </a:lnTo>
                  <a:lnTo>
                    <a:pt x="184" y="709"/>
                  </a:lnTo>
                  <a:lnTo>
                    <a:pt x="189" y="718"/>
                  </a:lnTo>
                  <a:lnTo>
                    <a:pt x="191" y="721"/>
                  </a:lnTo>
                  <a:lnTo>
                    <a:pt x="192" y="725"/>
                  </a:lnTo>
                  <a:lnTo>
                    <a:pt x="192" y="727"/>
                  </a:lnTo>
                  <a:lnTo>
                    <a:pt x="191" y="729"/>
                  </a:lnTo>
                  <a:lnTo>
                    <a:pt x="189" y="730"/>
                  </a:lnTo>
                  <a:lnTo>
                    <a:pt x="187" y="730"/>
                  </a:lnTo>
                  <a:lnTo>
                    <a:pt x="185" y="730"/>
                  </a:lnTo>
                  <a:lnTo>
                    <a:pt x="182" y="730"/>
                  </a:lnTo>
                  <a:lnTo>
                    <a:pt x="173" y="727"/>
                  </a:lnTo>
                  <a:lnTo>
                    <a:pt x="163" y="720"/>
                  </a:lnTo>
                  <a:lnTo>
                    <a:pt x="152" y="712"/>
                  </a:lnTo>
                  <a:lnTo>
                    <a:pt x="139" y="704"/>
                  </a:lnTo>
                  <a:lnTo>
                    <a:pt x="125" y="692"/>
                  </a:lnTo>
                  <a:lnTo>
                    <a:pt x="111" y="678"/>
                  </a:lnTo>
                  <a:lnTo>
                    <a:pt x="97" y="665"/>
                  </a:lnTo>
                  <a:lnTo>
                    <a:pt x="85" y="652"/>
                  </a:lnTo>
                  <a:lnTo>
                    <a:pt x="74" y="640"/>
                  </a:lnTo>
                  <a:lnTo>
                    <a:pt x="65" y="628"/>
                  </a:lnTo>
                  <a:lnTo>
                    <a:pt x="58" y="618"/>
                  </a:lnTo>
                  <a:lnTo>
                    <a:pt x="53" y="609"/>
                  </a:lnTo>
                  <a:lnTo>
                    <a:pt x="52" y="604"/>
                  </a:lnTo>
                  <a:lnTo>
                    <a:pt x="50" y="601"/>
                  </a:lnTo>
                  <a:lnTo>
                    <a:pt x="50" y="599"/>
                  </a:lnTo>
                  <a:lnTo>
                    <a:pt x="52" y="597"/>
                  </a:lnTo>
                  <a:lnTo>
                    <a:pt x="53" y="596"/>
                  </a:lnTo>
                  <a:lnTo>
                    <a:pt x="55" y="596"/>
                  </a:lnTo>
                  <a:lnTo>
                    <a:pt x="57" y="596"/>
                  </a:lnTo>
                  <a:lnTo>
                    <a:pt x="60" y="596"/>
                  </a:lnTo>
                  <a:lnTo>
                    <a:pt x="69" y="600"/>
                  </a:lnTo>
                  <a:lnTo>
                    <a:pt x="79" y="605"/>
                  </a:lnTo>
                  <a:lnTo>
                    <a:pt x="90" y="613"/>
                  </a:lnTo>
                  <a:lnTo>
                    <a:pt x="102" y="623"/>
                  </a:lnTo>
                  <a:lnTo>
                    <a:pt x="117" y="634"/>
                  </a:lnTo>
                  <a:lnTo>
                    <a:pt x="131" y="647"/>
                  </a:lnTo>
                  <a:close/>
                  <a:moveTo>
                    <a:pt x="382" y="908"/>
                  </a:moveTo>
                  <a:lnTo>
                    <a:pt x="381" y="909"/>
                  </a:lnTo>
                  <a:lnTo>
                    <a:pt x="379" y="910"/>
                  </a:lnTo>
                  <a:lnTo>
                    <a:pt x="376" y="910"/>
                  </a:lnTo>
                  <a:lnTo>
                    <a:pt x="373" y="909"/>
                  </a:lnTo>
                  <a:lnTo>
                    <a:pt x="364" y="906"/>
                  </a:lnTo>
                  <a:lnTo>
                    <a:pt x="354" y="900"/>
                  </a:lnTo>
                  <a:lnTo>
                    <a:pt x="342" y="892"/>
                  </a:lnTo>
                  <a:lnTo>
                    <a:pt x="328" y="882"/>
                  </a:lnTo>
                  <a:lnTo>
                    <a:pt x="314" y="870"/>
                  </a:lnTo>
                  <a:lnTo>
                    <a:pt x="299" y="857"/>
                  </a:lnTo>
                  <a:lnTo>
                    <a:pt x="284" y="843"/>
                  </a:lnTo>
                  <a:lnTo>
                    <a:pt x="271" y="828"/>
                  </a:lnTo>
                  <a:lnTo>
                    <a:pt x="259" y="815"/>
                  </a:lnTo>
                  <a:lnTo>
                    <a:pt x="250" y="803"/>
                  </a:lnTo>
                  <a:lnTo>
                    <a:pt x="242" y="792"/>
                  </a:lnTo>
                  <a:lnTo>
                    <a:pt x="237" y="783"/>
                  </a:lnTo>
                  <a:lnTo>
                    <a:pt x="236" y="779"/>
                  </a:lnTo>
                  <a:lnTo>
                    <a:pt x="235" y="775"/>
                  </a:lnTo>
                  <a:lnTo>
                    <a:pt x="235" y="773"/>
                  </a:lnTo>
                  <a:lnTo>
                    <a:pt x="236" y="771"/>
                  </a:lnTo>
                  <a:lnTo>
                    <a:pt x="237" y="770"/>
                  </a:lnTo>
                  <a:lnTo>
                    <a:pt x="239" y="769"/>
                  </a:lnTo>
                  <a:lnTo>
                    <a:pt x="241" y="769"/>
                  </a:lnTo>
                  <a:lnTo>
                    <a:pt x="246" y="770"/>
                  </a:lnTo>
                  <a:lnTo>
                    <a:pt x="253" y="773"/>
                  </a:lnTo>
                  <a:lnTo>
                    <a:pt x="264" y="780"/>
                  </a:lnTo>
                  <a:lnTo>
                    <a:pt x="277" y="788"/>
                  </a:lnTo>
                  <a:lnTo>
                    <a:pt x="290" y="797"/>
                  </a:lnTo>
                  <a:lnTo>
                    <a:pt x="304" y="810"/>
                  </a:lnTo>
                  <a:lnTo>
                    <a:pt x="320" y="823"/>
                  </a:lnTo>
                  <a:lnTo>
                    <a:pt x="334" y="837"/>
                  </a:lnTo>
                  <a:lnTo>
                    <a:pt x="347" y="852"/>
                  </a:lnTo>
                  <a:lnTo>
                    <a:pt x="359" y="865"/>
                  </a:lnTo>
                  <a:lnTo>
                    <a:pt x="368" y="877"/>
                  </a:lnTo>
                  <a:lnTo>
                    <a:pt x="376" y="887"/>
                  </a:lnTo>
                  <a:lnTo>
                    <a:pt x="381" y="897"/>
                  </a:lnTo>
                  <a:lnTo>
                    <a:pt x="382" y="900"/>
                  </a:lnTo>
                  <a:lnTo>
                    <a:pt x="384" y="903"/>
                  </a:lnTo>
                  <a:lnTo>
                    <a:pt x="384" y="906"/>
                  </a:lnTo>
                  <a:lnTo>
                    <a:pt x="382" y="908"/>
                  </a:lnTo>
                  <a:close/>
                  <a:moveTo>
                    <a:pt x="519" y="1006"/>
                  </a:moveTo>
                  <a:lnTo>
                    <a:pt x="535" y="1021"/>
                  </a:lnTo>
                  <a:lnTo>
                    <a:pt x="549" y="1036"/>
                  </a:lnTo>
                  <a:lnTo>
                    <a:pt x="561" y="1049"/>
                  </a:lnTo>
                  <a:lnTo>
                    <a:pt x="571" y="1062"/>
                  </a:lnTo>
                  <a:lnTo>
                    <a:pt x="579" y="1073"/>
                  </a:lnTo>
                  <a:lnTo>
                    <a:pt x="584" y="1083"/>
                  </a:lnTo>
                  <a:lnTo>
                    <a:pt x="587" y="1087"/>
                  </a:lnTo>
                  <a:lnTo>
                    <a:pt x="587" y="1090"/>
                  </a:lnTo>
                  <a:lnTo>
                    <a:pt x="587" y="1093"/>
                  </a:lnTo>
                  <a:lnTo>
                    <a:pt x="587" y="1095"/>
                  </a:lnTo>
                  <a:lnTo>
                    <a:pt x="584" y="1096"/>
                  </a:lnTo>
                  <a:lnTo>
                    <a:pt x="582" y="1098"/>
                  </a:lnTo>
                  <a:lnTo>
                    <a:pt x="580" y="1098"/>
                  </a:lnTo>
                  <a:lnTo>
                    <a:pt x="576" y="1096"/>
                  </a:lnTo>
                  <a:lnTo>
                    <a:pt x="567" y="1093"/>
                  </a:lnTo>
                  <a:lnTo>
                    <a:pt x="556" y="1087"/>
                  </a:lnTo>
                  <a:lnTo>
                    <a:pt x="542" y="1079"/>
                  </a:lnTo>
                  <a:lnTo>
                    <a:pt x="528" y="1068"/>
                  </a:lnTo>
                  <a:lnTo>
                    <a:pt x="514" y="1056"/>
                  </a:lnTo>
                  <a:lnTo>
                    <a:pt x="497" y="1041"/>
                  </a:lnTo>
                  <a:lnTo>
                    <a:pt x="482" y="1027"/>
                  </a:lnTo>
                  <a:lnTo>
                    <a:pt x="467" y="1013"/>
                  </a:lnTo>
                  <a:lnTo>
                    <a:pt x="455" y="998"/>
                  </a:lnTo>
                  <a:lnTo>
                    <a:pt x="445" y="985"/>
                  </a:lnTo>
                  <a:lnTo>
                    <a:pt x="438" y="974"/>
                  </a:lnTo>
                  <a:lnTo>
                    <a:pt x="432" y="964"/>
                  </a:lnTo>
                  <a:lnTo>
                    <a:pt x="430" y="961"/>
                  </a:lnTo>
                  <a:lnTo>
                    <a:pt x="430" y="957"/>
                  </a:lnTo>
                  <a:lnTo>
                    <a:pt x="429" y="954"/>
                  </a:lnTo>
                  <a:lnTo>
                    <a:pt x="430" y="952"/>
                  </a:lnTo>
                  <a:lnTo>
                    <a:pt x="431" y="951"/>
                  </a:lnTo>
                  <a:lnTo>
                    <a:pt x="434" y="950"/>
                  </a:lnTo>
                  <a:lnTo>
                    <a:pt x="437" y="950"/>
                  </a:lnTo>
                  <a:lnTo>
                    <a:pt x="440" y="951"/>
                  </a:lnTo>
                  <a:lnTo>
                    <a:pt x="450" y="954"/>
                  </a:lnTo>
                  <a:lnTo>
                    <a:pt x="461" y="961"/>
                  </a:lnTo>
                  <a:lnTo>
                    <a:pt x="474" y="970"/>
                  </a:lnTo>
                  <a:lnTo>
                    <a:pt x="488" y="979"/>
                  </a:lnTo>
                  <a:lnTo>
                    <a:pt x="503" y="992"/>
                  </a:lnTo>
                  <a:lnTo>
                    <a:pt x="519" y="1006"/>
                  </a:lnTo>
                  <a:close/>
                  <a:moveTo>
                    <a:pt x="60" y="463"/>
                  </a:moveTo>
                  <a:lnTo>
                    <a:pt x="47" y="450"/>
                  </a:lnTo>
                  <a:lnTo>
                    <a:pt x="36" y="438"/>
                  </a:lnTo>
                  <a:lnTo>
                    <a:pt x="26" y="427"/>
                  </a:lnTo>
                  <a:lnTo>
                    <a:pt x="18" y="416"/>
                  </a:lnTo>
                  <a:lnTo>
                    <a:pt x="12" y="406"/>
                  </a:lnTo>
                  <a:lnTo>
                    <a:pt x="7" y="397"/>
                  </a:lnTo>
                  <a:lnTo>
                    <a:pt x="6" y="394"/>
                  </a:lnTo>
                  <a:lnTo>
                    <a:pt x="5" y="391"/>
                  </a:lnTo>
                  <a:lnTo>
                    <a:pt x="5" y="388"/>
                  </a:lnTo>
                  <a:lnTo>
                    <a:pt x="6" y="387"/>
                  </a:lnTo>
                  <a:lnTo>
                    <a:pt x="7" y="386"/>
                  </a:lnTo>
                  <a:lnTo>
                    <a:pt x="10" y="385"/>
                  </a:lnTo>
                  <a:lnTo>
                    <a:pt x="12" y="385"/>
                  </a:lnTo>
                  <a:lnTo>
                    <a:pt x="15" y="386"/>
                  </a:lnTo>
                  <a:lnTo>
                    <a:pt x="22" y="389"/>
                  </a:lnTo>
                  <a:lnTo>
                    <a:pt x="32" y="394"/>
                  </a:lnTo>
                  <a:lnTo>
                    <a:pt x="42" y="401"/>
                  </a:lnTo>
                  <a:lnTo>
                    <a:pt x="54" y="410"/>
                  </a:lnTo>
                  <a:lnTo>
                    <a:pt x="66" y="421"/>
                  </a:lnTo>
                  <a:lnTo>
                    <a:pt x="79" y="432"/>
                  </a:lnTo>
                  <a:lnTo>
                    <a:pt x="91" y="445"/>
                  </a:lnTo>
                  <a:lnTo>
                    <a:pt x="102" y="458"/>
                  </a:lnTo>
                  <a:lnTo>
                    <a:pt x="112" y="469"/>
                  </a:lnTo>
                  <a:lnTo>
                    <a:pt x="121" y="480"/>
                  </a:lnTo>
                  <a:lnTo>
                    <a:pt x="127" y="490"/>
                  </a:lnTo>
                  <a:lnTo>
                    <a:pt x="131" y="497"/>
                  </a:lnTo>
                  <a:lnTo>
                    <a:pt x="132" y="501"/>
                  </a:lnTo>
                  <a:lnTo>
                    <a:pt x="133" y="504"/>
                  </a:lnTo>
                  <a:lnTo>
                    <a:pt x="133" y="506"/>
                  </a:lnTo>
                  <a:lnTo>
                    <a:pt x="133" y="508"/>
                  </a:lnTo>
                  <a:lnTo>
                    <a:pt x="131" y="509"/>
                  </a:lnTo>
                  <a:lnTo>
                    <a:pt x="130" y="509"/>
                  </a:lnTo>
                  <a:lnTo>
                    <a:pt x="127" y="509"/>
                  </a:lnTo>
                  <a:lnTo>
                    <a:pt x="124" y="509"/>
                  </a:lnTo>
                  <a:lnTo>
                    <a:pt x="117" y="506"/>
                  </a:lnTo>
                  <a:lnTo>
                    <a:pt x="108" y="501"/>
                  </a:lnTo>
                  <a:lnTo>
                    <a:pt x="97" y="494"/>
                  </a:lnTo>
                  <a:lnTo>
                    <a:pt x="86" y="485"/>
                  </a:lnTo>
                  <a:lnTo>
                    <a:pt x="73" y="474"/>
                  </a:lnTo>
                  <a:lnTo>
                    <a:pt x="60" y="463"/>
                  </a:lnTo>
                  <a:close/>
                  <a:moveTo>
                    <a:pt x="250" y="594"/>
                  </a:moveTo>
                  <a:lnTo>
                    <a:pt x="263" y="608"/>
                  </a:lnTo>
                  <a:lnTo>
                    <a:pt x="275" y="620"/>
                  </a:lnTo>
                  <a:lnTo>
                    <a:pt x="285" y="632"/>
                  </a:lnTo>
                  <a:lnTo>
                    <a:pt x="294" y="643"/>
                  </a:lnTo>
                  <a:lnTo>
                    <a:pt x="301" y="653"/>
                  </a:lnTo>
                  <a:lnTo>
                    <a:pt x="305" y="662"/>
                  </a:lnTo>
                  <a:lnTo>
                    <a:pt x="306" y="665"/>
                  </a:lnTo>
                  <a:lnTo>
                    <a:pt x="307" y="668"/>
                  </a:lnTo>
                  <a:lnTo>
                    <a:pt x="307" y="671"/>
                  </a:lnTo>
                  <a:lnTo>
                    <a:pt x="307" y="673"/>
                  </a:lnTo>
                  <a:lnTo>
                    <a:pt x="305" y="674"/>
                  </a:lnTo>
                  <a:lnTo>
                    <a:pt x="303" y="675"/>
                  </a:lnTo>
                  <a:lnTo>
                    <a:pt x="301" y="675"/>
                  </a:lnTo>
                  <a:lnTo>
                    <a:pt x="298" y="674"/>
                  </a:lnTo>
                  <a:lnTo>
                    <a:pt x="290" y="671"/>
                  </a:lnTo>
                  <a:lnTo>
                    <a:pt x="280" y="666"/>
                  </a:lnTo>
                  <a:lnTo>
                    <a:pt x="269" y="658"/>
                  </a:lnTo>
                  <a:lnTo>
                    <a:pt x="257" y="650"/>
                  </a:lnTo>
                  <a:lnTo>
                    <a:pt x="243" y="639"/>
                  </a:lnTo>
                  <a:lnTo>
                    <a:pt x="230" y="626"/>
                  </a:lnTo>
                  <a:lnTo>
                    <a:pt x="217" y="613"/>
                  </a:lnTo>
                  <a:lnTo>
                    <a:pt x="205" y="600"/>
                  </a:lnTo>
                  <a:lnTo>
                    <a:pt x="195" y="588"/>
                  </a:lnTo>
                  <a:lnTo>
                    <a:pt x="186" y="577"/>
                  </a:lnTo>
                  <a:lnTo>
                    <a:pt x="180" y="567"/>
                  </a:lnTo>
                  <a:lnTo>
                    <a:pt x="175" y="558"/>
                  </a:lnTo>
                  <a:lnTo>
                    <a:pt x="174" y="555"/>
                  </a:lnTo>
                  <a:lnTo>
                    <a:pt x="173" y="551"/>
                  </a:lnTo>
                  <a:lnTo>
                    <a:pt x="173" y="549"/>
                  </a:lnTo>
                  <a:lnTo>
                    <a:pt x="174" y="547"/>
                  </a:lnTo>
                  <a:lnTo>
                    <a:pt x="175" y="546"/>
                  </a:lnTo>
                  <a:lnTo>
                    <a:pt x="177" y="545"/>
                  </a:lnTo>
                  <a:lnTo>
                    <a:pt x="180" y="545"/>
                  </a:lnTo>
                  <a:lnTo>
                    <a:pt x="183" y="546"/>
                  </a:lnTo>
                  <a:lnTo>
                    <a:pt x="191" y="549"/>
                  </a:lnTo>
                  <a:lnTo>
                    <a:pt x="200" y="555"/>
                  </a:lnTo>
                  <a:lnTo>
                    <a:pt x="212" y="561"/>
                  </a:lnTo>
                  <a:lnTo>
                    <a:pt x="224" y="571"/>
                  </a:lnTo>
                  <a:lnTo>
                    <a:pt x="237" y="582"/>
                  </a:lnTo>
                  <a:lnTo>
                    <a:pt x="250" y="594"/>
                  </a:lnTo>
                  <a:close/>
                  <a:moveTo>
                    <a:pt x="431" y="763"/>
                  </a:moveTo>
                  <a:lnTo>
                    <a:pt x="445" y="776"/>
                  </a:lnTo>
                  <a:lnTo>
                    <a:pt x="457" y="790"/>
                  </a:lnTo>
                  <a:lnTo>
                    <a:pt x="470" y="803"/>
                  </a:lnTo>
                  <a:lnTo>
                    <a:pt x="478" y="814"/>
                  </a:lnTo>
                  <a:lnTo>
                    <a:pt x="485" y="825"/>
                  </a:lnTo>
                  <a:lnTo>
                    <a:pt x="491" y="834"/>
                  </a:lnTo>
                  <a:lnTo>
                    <a:pt x="492" y="837"/>
                  </a:lnTo>
                  <a:lnTo>
                    <a:pt x="493" y="840"/>
                  </a:lnTo>
                  <a:lnTo>
                    <a:pt x="493" y="843"/>
                  </a:lnTo>
                  <a:lnTo>
                    <a:pt x="492" y="845"/>
                  </a:lnTo>
                  <a:lnTo>
                    <a:pt x="491" y="846"/>
                  </a:lnTo>
                  <a:lnTo>
                    <a:pt x="488" y="847"/>
                  </a:lnTo>
                  <a:lnTo>
                    <a:pt x="485" y="847"/>
                  </a:lnTo>
                  <a:lnTo>
                    <a:pt x="482" y="846"/>
                  </a:lnTo>
                  <a:lnTo>
                    <a:pt x="474" y="843"/>
                  </a:lnTo>
                  <a:lnTo>
                    <a:pt x="464" y="837"/>
                  </a:lnTo>
                  <a:lnTo>
                    <a:pt x="452" y="829"/>
                  </a:lnTo>
                  <a:lnTo>
                    <a:pt x="439" y="821"/>
                  </a:lnTo>
                  <a:lnTo>
                    <a:pt x="424" y="808"/>
                  </a:lnTo>
                  <a:lnTo>
                    <a:pt x="410" y="795"/>
                  </a:lnTo>
                  <a:lnTo>
                    <a:pt x="397" y="782"/>
                  </a:lnTo>
                  <a:lnTo>
                    <a:pt x="384" y="769"/>
                  </a:lnTo>
                  <a:lnTo>
                    <a:pt x="373" y="757"/>
                  </a:lnTo>
                  <a:lnTo>
                    <a:pt x="364" y="744"/>
                  </a:lnTo>
                  <a:lnTo>
                    <a:pt x="356" y="733"/>
                  </a:lnTo>
                  <a:lnTo>
                    <a:pt x="352" y="725"/>
                  </a:lnTo>
                  <a:lnTo>
                    <a:pt x="350" y="721"/>
                  </a:lnTo>
                  <a:lnTo>
                    <a:pt x="349" y="718"/>
                  </a:lnTo>
                  <a:lnTo>
                    <a:pt x="349" y="715"/>
                  </a:lnTo>
                  <a:lnTo>
                    <a:pt x="350" y="714"/>
                  </a:lnTo>
                  <a:lnTo>
                    <a:pt x="352" y="711"/>
                  </a:lnTo>
                  <a:lnTo>
                    <a:pt x="354" y="711"/>
                  </a:lnTo>
                  <a:lnTo>
                    <a:pt x="356" y="711"/>
                  </a:lnTo>
                  <a:lnTo>
                    <a:pt x="359" y="712"/>
                  </a:lnTo>
                  <a:lnTo>
                    <a:pt x="368" y="716"/>
                  </a:lnTo>
                  <a:lnTo>
                    <a:pt x="378" y="721"/>
                  </a:lnTo>
                  <a:lnTo>
                    <a:pt x="390" y="729"/>
                  </a:lnTo>
                  <a:lnTo>
                    <a:pt x="402" y="738"/>
                  </a:lnTo>
                  <a:lnTo>
                    <a:pt x="417" y="750"/>
                  </a:lnTo>
                  <a:lnTo>
                    <a:pt x="431" y="763"/>
                  </a:lnTo>
                  <a:close/>
                  <a:moveTo>
                    <a:pt x="216" y="388"/>
                  </a:moveTo>
                  <a:lnTo>
                    <a:pt x="228" y="400"/>
                  </a:lnTo>
                  <a:lnTo>
                    <a:pt x="239" y="412"/>
                  </a:lnTo>
                  <a:lnTo>
                    <a:pt x="248" y="423"/>
                  </a:lnTo>
                  <a:lnTo>
                    <a:pt x="256" y="433"/>
                  </a:lnTo>
                  <a:lnTo>
                    <a:pt x="262" y="443"/>
                  </a:lnTo>
                  <a:lnTo>
                    <a:pt x="267" y="451"/>
                  </a:lnTo>
                  <a:lnTo>
                    <a:pt x="268" y="454"/>
                  </a:lnTo>
                  <a:lnTo>
                    <a:pt x="268" y="458"/>
                  </a:lnTo>
                  <a:lnTo>
                    <a:pt x="268" y="460"/>
                  </a:lnTo>
                  <a:lnTo>
                    <a:pt x="268" y="461"/>
                  </a:lnTo>
                  <a:lnTo>
                    <a:pt x="266" y="463"/>
                  </a:lnTo>
                  <a:lnTo>
                    <a:pt x="264" y="463"/>
                  </a:lnTo>
                  <a:lnTo>
                    <a:pt x="262" y="463"/>
                  </a:lnTo>
                  <a:lnTo>
                    <a:pt x="259" y="463"/>
                  </a:lnTo>
                  <a:lnTo>
                    <a:pt x="251" y="460"/>
                  </a:lnTo>
                  <a:lnTo>
                    <a:pt x="242" y="455"/>
                  </a:lnTo>
                  <a:lnTo>
                    <a:pt x="232" y="449"/>
                  </a:lnTo>
                  <a:lnTo>
                    <a:pt x="221" y="440"/>
                  </a:lnTo>
                  <a:lnTo>
                    <a:pt x="209" y="430"/>
                  </a:lnTo>
                  <a:lnTo>
                    <a:pt x="197" y="419"/>
                  </a:lnTo>
                  <a:lnTo>
                    <a:pt x="185" y="407"/>
                  </a:lnTo>
                  <a:lnTo>
                    <a:pt x="174" y="395"/>
                  </a:lnTo>
                  <a:lnTo>
                    <a:pt x="165" y="384"/>
                  </a:lnTo>
                  <a:lnTo>
                    <a:pt x="156" y="373"/>
                  </a:lnTo>
                  <a:lnTo>
                    <a:pt x="151" y="364"/>
                  </a:lnTo>
                  <a:lnTo>
                    <a:pt x="146" y="356"/>
                  </a:lnTo>
                  <a:lnTo>
                    <a:pt x="145" y="353"/>
                  </a:lnTo>
                  <a:lnTo>
                    <a:pt x="145" y="349"/>
                  </a:lnTo>
                  <a:lnTo>
                    <a:pt x="145" y="347"/>
                  </a:lnTo>
                  <a:lnTo>
                    <a:pt x="146" y="345"/>
                  </a:lnTo>
                  <a:lnTo>
                    <a:pt x="148" y="344"/>
                  </a:lnTo>
                  <a:lnTo>
                    <a:pt x="149" y="343"/>
                  </a:lnTo>
                  <a:lnTo>
                    <a:pt x="152" y="344"/>
                  </a:lnTo>
                  <a:lnTo>
                    <a:pt x="154" y="344"/>
                  </a:lnTo>
                  <a:lnTo>
                    <a:pt x="162" y="347"/>
                  </a:lnTo>
                  <a:lnTo>
                    <a:pt x="171" y="352"/>
                  </a:lnTo>
                  <a:lnTo>
                    <a:pt x="181" y="358"/>
                  </a:lnTo>
                  <a:lnTo>
                    <a:pt x="192" y="367"/>
                  </a:lnTo>
                  <a:lnTo>
                    <a:pt x="204" y="377"/>
                  </a:lnTo>
                  <a:lnTo>
                    <a:pt x="216" y="388"/>
                  </a:lnTo>
                  <a:close/>
                  <a:moveTo>
                    <a:pt x="360" y="575"/>
                  </a:moveTo>
                  <a:lnTo>
                    <a:pt x="348" y="562"/>
                  </a:lnTo>
                  <a:lnTo>
                    <a:pt x="336" y="550"/>
                  </a:lnTo>
                  <a:lnTo>
                    <a:pt x="326" y="538"/>
                  </a:lnTo>
                  <a:lnTo>
                    <a:pt x="319" y="527"/>
                  </a:lnTo>
                  <a:lnTo>
                    <a:pt x="312" y="517"/>
                  </a:lnTo>
                  <a:lnTo>
                    <a:pt x="307" y="509"/>
                  </a:lnTo>
                  <a:lnTo>
                    <a:pt x="306" y="505"/>
                  </a:lnTo>
                  <a:lnTo>
                    <a:pt x="305" y="503"/>
                  </a:lnTo>
                  <a:lnTo>
                    <a:pt x="305" y="500"/>
                  </a:lnTo>
                  <a:lnTo>
                    <a:pt x="306" y="498"/>
                  </a:lnTo>
                  <a:lnTo>
                    <a:pt x="307" y="496"/>
                  </a:lnTo>
                  <a:lnTo>
                    <a:pt x="310" y="496"/>
                  </a:lnTo>
                  <a:lnTo>
                    <a:pt x="312" y="496"/>
                  </a:lnTo>
                  <a:lnTo>
                    <a:pt x="315" y="496"/>
                  </a:lnTo>
                  <a:lnTo>
                    <a:pt x="323" y="500"/>
                  </a:lnTo>
                  <a:lnTo>
                    <a:pt x="332" y="505"/>
                  </a:lnTo>
                  <a:lnTo>
                    <a:pt x="343" y="512"/>
                  </a:lnTo>
                  <a:lnTo>
                    <a:pt x="355" y="520"/>
                  </a:lnTo>
                  <a:lnTo>
                    <a:pt x="367" y="532"/>
                  </a:lnTo>
                  <a:lnTo>
                    <a:pt x="380" y="543"/>
                  </a:lnTo>
                  <a:lnTo>
                    <a:pt x="394" y="556"/>
                  </a:lnTo>
                  <a:lnTo>
                    <a:pt x="405" y="568"/>
                  </a:lnTo>
                  <a:lnTo>
                    <a:pt x="414" y="579"/>
                  </a:lnTo>
                  <a:lnTo>
                    <a:pt x="423" y="590"/>
                  </a:lnTo>
                  <a:lnTo>
                    <a:pt x="429" y="600"/>
                  </a:lnTo>
                  <a:lnTo>
                    <a:pt x="433" y="608"/>
                  </a:lnTo>
                  <a:lnTo>
                    <a:pt x="435" y="612"/>
                  </a:lnTo>
                  <a:lnTo>
                    <a:pt x="435" y="614"/>
                  </a:lnTo>
                  <a:lnTo>
                    <a:pt x="435" y="618"/>
                  </a:lnTo>
                  <a:lnTo>
                    <a:pt x="435" y="619"/>
                  </a:lnTo>
                  <a:lnTo>
                    <a:pt x="433" y="620"/>
                  </a:lnTo>
                  <a:lnTo>
                    <a:pt x="432" y="621"/>
                  </a:lnTo>
                  <a:lnTo>
                    <a:pt x="429" y="621"/>
                  </a:lnTo>
                  <a:lnTo>
                    <a:pt x="425" y="621"/>
                  </a:lnTo>
                  <a:lnTo>
                    <a:pt x="419" y="618"/>
                  </a:lnTo>
                  <a:lnTo>
                    <a:pt x="409" y="612"/>
                  </a:lnTo>
                  <a:lnTo>
                    <a:pt x="398" y="605"/>
                  </a:lnTo>
                  <a:lnTo>
                    <a:pt x="387" y="597"/>
                  </a:lnTo>
                  <a:lnTo>
                    <a:pt x="374" y="587"/>
                  </a:lnTo>
                  <a:lnTo>
                    <a:pt x="360" y="575"/>
                  </a:lnTo>
                  <a:close/>
                  <a:moveTo>
                    <a:pt x="555" y="705"/>
                  </a:moveTo>
                  <a:lnTo>
                    <a:pt x="568" y="718"/>
                  </a:lnTo>
                  <a:lnTo>
                    <a:pt x="580" y="730"/>
                  </a:lnTo>
                  <a:lnTo>
                    <a:pt x="591" y="742"/>
                  </a:lnTo>
                  <a:lnTo>
                    <a:pt x="600" y="753"/>
                  </a:lnTo>
                  <a:lnTo>
                    <a:pt x="606" y="763"/>
                  </a:lnTo>
                  <a:lnTo>
                    <a:pt x="611" y="772"/>
                  </a:lnTo>
                  <a:lnTo>
                    <a:pt x="612" y="776"/>
                  </a:lnTo>
                  <a:lnTo>
                    <a:pt x="613" y="779"/>
                  </a:lnTo>
                  <a:lnTo>
                    <a:pt x="613" y="782"/>
                  </a:lnTo>
                  <a:lnTo>
                    <a:pt x="612" y="784"/>
                  </a:lnTo>
                  <a:lnTo>
                    <a:pt x="611" y="785"/>
                  </a:lnTo>
                  <a:lnTo>
                    <a:pt x="609" y="786"/>
                  </a:lnTo>
                  <a:lnTo>
                    <a:pt x="606" y="786"/>
                  </a:lnTo>
                  <a:lnTo>
                    <a:pt x="603" y="785"/>
                  </a:lnTo>
                  <a:lnTo>
                    <a:pt x="594" y="782"/>
                  </a:lnTo>
                  <a:lnTo>
                    <a:pt x="585" y="778"/>
                  </a:lnTo>
                  <a:lnTo>
                    <a:pt x="573" y="770"/>
                  </a:lnTo>
                  <a:lnTo>
                    <a:pt x="561" y="761"/>
                  </a:lnTo>
                  <a:lnTo>
                    <a:pt x="548" y="750"/>
                  </a:lnTo>
                  <a:lnTo>
                    <a:pt x="534" y="738"/>
                  </a:lnTo>
                  <a:lnTo>
                    <a:pt x="520" y="725"/>
                  </a:lnTo>
                  <a:lnTo>
                    <a:pt x="508" y="712"/>
                  </a:lnTo>
                  <a:lnTo>
                    <a:pt x="498" y="700"/>
                  </a:lnTo>
                  <a:lnTo>
                    <a:pt x="489" y="688"/>
                  </a:lnTo>
                  <a:lnTo>
                    <a:pt x="483" y="678"/>
                  </a:lnTo>
                  <a:lnTo>
                    <a:pt x="478" y="669"/>
                  </a:lnTo>
                  <a:lnTo>
                    <a:pt x="476" y="666"/>
                  </a:lnTo>
                  <a:lnTo>
                    <a:pt x="476" y="663"/>
                  </a:lnTo>
                  <a:lnTo>
                    <a:pt x="476" y="661"/>
                  </a:lnTo>
                  <a:lnTo>
                    <a:pt x="476" y="658"/>
                  </a:lnTo>
                  <a:lnTo>
                    <a:pt x="478" y="657"/>
                  </a:lnTo>
                  <a:lnTo>
                    <a:pt x="481" y="656"/>
                  </a:lnTo>
                  <a:lnTo>
                    <a:pt x="483" y="656"/>
                  </a:lnTo>
                  <a:lnTo>
                    <a:pt x="486" y="656"/>
                  </a:lnTo>
                  <a:lnTo>
                    <a:pt x="494" y="660"/>
                  </a:lnTo>
                  <a:lnTo>
                    <a:pt x="504" y="665"/>
                  </a:lnTo>
                  <a:lnTo>
                    <a:pt x="515" y="673"/>
                  </a:lnTo>
                  <a:lnTo>
                    <a:pt x="527" y="682"/>
                  </a:lnTo>
                  <a:lnTo>
                    <a:pt x="540" y="693"/>
                  </a:lnTo>
                  <a:lnTo>
                    <a:pt x="555" y="705"/>
                  </a:lnTo>
                  <a:close/>
                  <a:moveTo>
                    <a:pt x="56" y="95"/>
                  </a:moveTo>
                  <a:lnTo>
                    <a:pt x="46" y="85"/>
                  </a:lnTo>
                  <a:lnTo>
                    <a:pt x="36" y="74"/>
                  </a:lnTo>
                  <a:lnTo>
                    <a:pt x="28" y="64"/>
                  </a:lnTo>
                  <a:lnTo>
                    <a:pt x="22" y="55"/>
                  </a:lnTo>
                  <a:lnTo>
                    <a:pt x="16" y="46"/>
                  </a:lnTo>
                  <a:lnTo>
                    <a:pt x="13" y="39"/>
                  </a:lnTo>
                  <a:lnTo>
                    <a:pt x="12" y="34"/>
                  </a:lnTo>
                  <a:lnTo>
                    <a:pt x="13" y="31"/>
                  </a:lnTo>
                  <a:lnTo>
                    <a:pt x="14" y="30"/>
                  </a:lnTo>
                  <a:lnTo>
                    <a:pt x="15" y="28"/>
                  </a:lnTo>
                  <a:lnTo>
                    <a:pt x="17" y="28"/>
                  </a:lnTo>
                  <a:lnTo>
                    <a:pt x="20" y="28"/>
                  </a:lnTo>
                  <a:lnTo>
                    <a:pt x="26" y="31"/>
                  </a:lnTo>
                  <a:lnTo>
                    <a:pt x="34" y="35"/>
                  </a:lnTo>
                  <a:lnTo>
                    <a:pt x="43" y="42"/>
                  </a:lnTo>
                  <a:lnTo>
                    <a:pt x="53" y="48"/>
                  </a:lnTo>
                  <a:lnTo>
                    <a:pt x="63" y="57"/>
                  </a:lnTo>
                  <a:lnTo>
                    <a:pt x="74" y="67"/>
                  </a:lnTo>
                  <a:lnTo>
                    <a:pt x="84" y="78"/>
                  </a:lnTo>
                  <a:lnTo>
                    <a:pt x="92" y="88"/>
                  </a:lnTo>
                  <a:lnTo>
                    <a:pt x="101" y="98"/>
                  </a:lnTo>
                  <a:lnTo>
                    <a:pt x="108" y="107"/>
                  </a:lnTo>
                  <a:lnTo>
                    <a:pt x="112" y="116"/>
                  </a:lnTo>
                  <a:lnTo>
                    <a:pt x="116" y="122"/>
                  </a:lnTo>
                  <a:lnTo>
                    <a:pt x="118" y="128"/>
                  </a:lnTo>
                  <a:lnTo>
                    <a:pt x="117" y="132"/>
                  </a:lnTo>
                  <a:lnTo>
                    <a:pt x="116" y="133"/>
                  </a:lnTo>
                  <a:lnTo>
                    <a:pt x="114" y="133"/>
                  </a:lnTo>
                  <a:lnTo>
                    <a:pt x="112" y="133"/>
                  </a:lnTo>
                  <a:lnTo>
                    <a:pt x="109" y="133"/>
                  </a:lnTo>
                  <a:lnTo>
                    <a:pt x="103" y="131"/>
                  </a:lnTo>
                  <a:lnTo>
                    <a:pt x="96" y="127"/>
                  </a:lnTo>
                  <a:lnTo>
                    <a:pt x="87" y="121"/>
                  </a:lnTo>
                  <a:lnTo>
                    <a:pt x="77" y="113"/>
                  </a:lnTo>
                  <a:lnTo>
                    <a:pt x="67" y="105"/>
                  </a:lnTo>
                  <a:lnTo>
                    <a:pt x="56" y="95"/>
                  </a:lnTo>
                  <a:close/>
                  <a:moveTo>
                    <a:pt x="261" y="271"/>
                  </a:moveTo>
                  <a:lnTo>
                    <a:pt x="260" y="272"/>
                  </a:lnTo>
                  <a:lnTo>
                    <a:pt x="258" y="272"/>
                  </a:lnTo>
                  <a:lnTo>
                    <a:pt x="256" y="272"/>
                  </a:lnTo>
                  <a:lnTo>
                    <a:pt x="253" y="272"/>
                  </a:lnTo>
                  <a:lnTo>
                    <a:pt x="247" y="270"/>
                  </a:lnTo>
                  <a:lnTo>
                    <a:pt x="238" y="266"/>
                  </a:lnTo>
                  <a:lnTo>
                    <a:pt x="229" y="259"/>
                  </a:lnTo>
                  <a:lnTo>
                    <a:pt x="219" y="251"/>
                  </a:lnTo>
                  <a:lnTo>
                    <a:pt x="208" y="242"/>
                  </a:lnTo>
                  <a:lnTo>
                    <a:pt x="197" y="233"/>
                  </a:lnTo>
                  <a:lnTo>
                    <a:pt x="186" y="221"/>
                  </a:lnTo>
                  <a:lnTo>
                    <a:pt x="176" y="210"/>
                  </a:lnTo>
                  <a:lnTo>
                    <a:pt x="167" y="201"/>
                  </a:lnTo>
                  <a:lnTo>
                    <a:pt x="161" y="191"/>
                  </a:lnTo>
                  <a:lnTo>
                    <a:pt x="155" y="182"/>
                  </a:lnTo>
                  <a:lnTo>
                    <a:pt x="152" y="174"/>
                  </a:lnTo>
                  <a:lnTo>
                    <a:pt x="150" y="169"/>
                  </a:lnTo>
                  <a:lnTo>
                    <a:pt x="151" y="164"/>
                  </a:lnTo>
                  <a:lnTo>
                    <a:pt x="152" y="163"/>
                  </a:lnTo>
                  <a:lnTo>
                    <a:pt x="153" y="163"/>
                  </a:lnTo>
                  <a:lnTo>
                    <a:pt x="155" y="163"/>
                  </a:lnTo>
                  <a:lnTo>
                    <a:pt x="159" y="163"/>
                  </a:lnTo>
                  <a:lnTo>
                    <a:pt x="165" y="165"/>
                  </a:lnTo>
                  <a:lnTo>
                    <a:pt x="173" y="170"/>
                  </a:lnTo>
                  <a:lnTo>
                    <a:pt x="183" y="176"/>
                  </a:lnTo>
                  <a:lnTo>
                    <a:pt x="193" y="184"/>
                  </a:lnTo>
                  <a:lnTo>
                    <a:pt x="204" y="193"/>
                  </a:lnTo>
                  <a:lnTo>
                    <a:pt x="215" y="203"/>
                  </a:lnTo>
                  <a:lnTo>
                    <a:pt x="226" y="215"/>
                  </a:lnTo>
                  <a:lnTo>
                    <a:pt x="236" y="225"/>
                  </a:lnTo>
                  <a:lnTo>
                    <a:pt x="245" y="236"/>
                  </a:lnTo>
                  <a:lnTo>
                    <a:pt x="251" y="245"/>
                  </a:lnTo>
                  <a:lnTo>
                    <a:pt x="257" y="253"/>
                  </a:lnTo>
                  <a:lnTo>
                    <a:pt x="260" y="261"/>
                  </a:lnTo>
                  <a:lnTo>
                    <a:pt x="262" y="267"/>
                  </a:lnTo>
                  <a:lnTo>
                    <a:pt x="261" y="271"/>
                  </a:lnTo>
                  <a:close/>
                  <a:moveTo>
                    <a:pt x="413" y="416"/>
                  </a:moveTo>
                  <a:lnTo>
                    <a:pt x="412" y="417"/>
                  </a:lnTo>
                  <a:lnTo>
                    <a:pt x="410" y="418"/>
                  </a:lnTo>
                  <a:lnTo>
                    <a:pt x="408" y="418"/>
                  </a:lnTo>
                  <a:lnTo>
                    <a:pt x="405" y="417"/>
                  </a:lnTo>
                  <a:lnTo>
                    <a:pt x="398" y="415"/>
                  </a:lnTo>
                  <a:lnTo>
                    <a:pt x="389" y="410"/>
                  </a:lnTo>
                  <a:lnTo>
                    <a:pt x="379" y="404"/>
                  </a:lnTo>
                  <a:lnTo>
                    <a:pt x="369" y="396"/>
                  </a:lnTo>
                  <a:lnTo>
                    <a:pt x="357" y="386"/>
                  </a:lnTo>
                  <a:lnTo>
                    <a:pt x="345" y="375"/>
                  </a:lnTo>
                  <a:lnTo>
                    <a:pt x="334" y="364"/>
                  </a:lnTo>
                  <a:lnTo>
                    <a:pt x="323" y="353"/>
                  </a:lnTo>
                  <a:lnTo>
                    <a:pt x="314" y="342"/>
                  </a:lnTo>
                  <a:lnTo>
                    <a:pt x="306" y="332"/>
                  </a:lnTo>
                  <a:lnTo>
                    <a:pt x="301" y="323"/>
                  </a:lnTo>
                  <a:lnTo>
                    <a:pt x="298" y="315"/>
                  </a:lnTo>
                  <a:lnTo>
                    <a:pt x="296" y="312"/>
                  </a:lnTo>
                  <a:lnTo>
                    <a:pt x="295" y="309"/>
                  </a:lnTo>
                  <a:lnTo>
                    <a:pt x="295" y="306"/>
                  </a:lnTo>
                  <a:lnTo>
                    <a:pt x="296" y="304"/>
                  </a:lnTo>
                  <a:lnTo>
                    <a:pt x="298" y="303"/>
                  </a:lnTo>
                  <a:lnTo>
                    <a:pt x="300" y="303"/>
                  </a:lnTo>
                  <a:lnTo>
                    <a:pt x="302" y="303"/>
                  </a:lnTo>
                  <a:lnTo>
                    <a:pt x="304" y="303"/>
                  </a:lnTo>
                  <a:lnTo>
                    <a:pt x="312" y="305"/>
                  </a:lnTo>
                  <a:lnTo>
                    <a:pt x="320" y="310"/>
                  </a:lnTo>
                  <a:lnTo>
                    <a:pt x="330" y="316"/>
                  </a:lnTo>
                  <a:lnTo>
                    <a:pt x="341" y="325"/>
                  </a:lnTo>
                  <a:lnTo>
                    <a:pt x="353" y="334"/>
                  </a:lnTo>
                  <a:lnTo>
                    <a:pt x="364" y="345"/>
                  </a:lnTo>
                  <a:lnTo>
                    <a:pt x="376" y="356"/>
                  </a:lnTo>
                  <a:lnTo>
                    <a:pt x="386" y="368"/>
                  </a:lnTo>
                  <a:lnTo>
                    <a:pt x="395" y="379"/>
                  </a:lnTo>
                  <a:lnTo>
                    <a:pt x="402" y="389"/>
                  </a:lnTo>
                  <a:lnTo>
                    <a:pt x="408" y="398"/>
                  </a:lnTo>
                  <a:lnTo>
                    <a:pt x="412" y="406"/>
                  </a:lnTo>
                  <a:lnTo>
                    <a:pt x="413" y="411"/>
                  </a:lnTo>
                  <a:lnTo>
                    <a:pt x="413" y="416"/>
                  </a:lnTo>
                  <a:close/>
                  <a:moveTo>
                    <a:pt x="523" y="493"/>
                  </a:moveTo>
                  <a:lnTo>
                    <a:pt x="535" y="505"/>
                  </a:lnTo>
                  <a:lnTo>
                    <a:pt x="546" y="517"/>
                  </a:lnTo>
                  <a:lnTo>
                    <a:pt x="555" y="528"/>
                  </a:lnTo>
                  <a:lnTo>
                    <a:pt x="562" y="539"/>
                  </a:lnTo>
                  <a:lnTo>
                    <a:pt x="569" y="548"/>
                  </a:lnTo>
                  <a:lnTo>
                    <a:pt x="573" y="556"/>
                  </a:lnTo>
                  <a:lnTo>
                    <a:pt x="574" y="559"/>
                  </a:lnTo>
                  <a:lnTo>
                    <a:pt x="574" y="562"/>
                  </a:lnTo>
                  <a:lnTo>
                    <a:pt x="574" y="565"/>
                  </a:lnTo>
                  <a:lnTo>
                    <a:pt x="574" y="567"/>
                  </a:lnTo>
                  <a:lnTo>
                    <a:pt x="573" y="568"/>
                  </a:lnTo>
                  <a:lnTo>
                    <a:pt x="571" y="569"/>
                  </a:lnTo>
                  <a:lnTo>
                    <a:pt x="568" y="569"/>
                  </a:lnTo>
                  <a:lnTo>
                    <a:pt x="566" y="569"/>
                  </a:lnTo>
                  <a:lnTo>
                    <a:pt x="558" y="566"/>
                  </a:lnTo>
                  <a:lnTo>
                    <a:pt x="549" y="561"/>
                  </a:lnTo>
                  <a:lnTo>
                    <a:pt x="538" y="555"/>
                  </a:lnTo>
                  <a:lnTo>
                    <a:pt x="527" y="546"/>
                  </a:lnTo>
                  <a:lnTo>
                    <a:pt x="515" y="536"/>
                  </a:lnTo>
                  <a:lnTo>
                    <a:pt x="503" y="525"/>
                  </a:lnTo>
                  <a:lnTo>
                    <a:pt x="491" y="513"/>
                  </a:lnTo>
                  <a:lnTo>
                    <a:pt x="480" y="501"/>
                  </a:lnTo>
                  <a:lnTo>
                    <a:pt x="470" y="490"/>
                  </a:lnTo>
                  <a:lnTo>
                    <a:pt x="462" y="480"/>
                  </a:lnTo>
                  <a:lnTo>
                    <a:pt x="455" y="470"/>
                  </a:lnTo>
                  <a:lnTo>
                    <a:pt x="452" y="462"/>
                  </a:lnTo>
                  <a:lnTo>
                    <a:pt x="451" y="459"/>
                  </a:lnTo>
                  <a:lnTo>
                    <a:pt x="450" y="455"/>
                  </a:lnTo>
                  <a:lnTo>
                    <a:pt x="450" y="453"/>
                  </a:lnTo>
                  <a:lnTo>
                    <a:pt x="451" y="451"/>
                  </a:lnTo>
                  <a:lnTo>
                    <a:pt x="452" y="450"/>
                  </a:lnTo>
                  <a:lnTo>
                    <a:pt x="454" y="449"/>
                  </a:lnTo>
                  <a:lnTo>
                    <a:pt x="456" y="449"/>
                  </a:lnTo>
                  <a:lnTo>
                    <a:pt x="460" y="450"/>
                  </a:lnTo>
                  <a:lnTo>
                    <a:pt x="466" y="452"/>
                  </a:lnTo>
                  <a:lnTo>
                    <a:pt x="475" y="457"/>
                  </a:lnTo>
                  <a:lnTo>
                    <a:pt x="486" y="463"/>
                  </a:lnTo>
                  <a:lnTo>
                    <a:pt x="497" y="472"/>
                  </a:lnTo>
                  <a:lnTo>
                    <a:pt x="509" y="482"/>
                  </a:lnTo>
                  <a:lnTo>
                    <a:pt x="523" y="493"/>
                  </a:lnTo>
                  <a:close/>
                  <a:moveTo>
                    <a:pt x="227" y="65"/>
                  </a:moveTo>
                  <a:lnTo>
                    <a:pt x="217" y="55"/>
                  </a:lnTo>
                  <a:lnTo>
                    <a:pt x="208" y="45"/>
                  </a:lnTo>
                  <a:lnTo>
                    <a:pt x="200" y="35"/>
                  </a:lnTo>
                  <a:lnTo>
                    <a:pt x="194" y="26"/>
                  </a:lnTo>
                  <a:lnTo>
                    <a:pt x="188" y="18"/>
                  </a:lnTo>
                  <a:lnTo>
                    <a:pt x="185" y="11"/>
                  </a:lnTo>
                  <a:lnTo>
                    <a:pt x="184" y="6"/>
                  </a:lnTo>
                  <a:lnTo>
                    <a:pt x="185" y="2"/>
                  </a:lnTo>
                  <a:lnTo>
                    <a:pt x="186" y="1"/>
                  </a:lnTo>
                  <a:lnTo>
                    <a:pt x="187" y="1"/>
                  </a:lnTo>
                  <a:lnTo>
                    <a:pt x="189" y="0"/>
                  </a:lnTo>
                  <a:lnTo>
                    <a:pt x="192" y="1"/>
                  </a:lnTo>
                  <a:lnTo>
                    <a:pt x="198" y="3"/>
                  </a:lnTo>
                  <a:lnTo>
                    <a:pt x="206" y="6"/>
                  </a:lnTo>
                  <a:lnTo>
                    <a:pt x="214" y="12"/>
                  </a:lnTo>
                  <a:lnTo>
                    <a:pt x="224" y="20"/>
                  </a:lnTo>
                  <a:lnTo>
                    <a:pt x="234" y="27"/>
                  </a:lnTo>
                  <a:lnTo>
                    <a:pt x="243" y="37"/>
                  </a:lnTo>
                  <a:lnTo>
                    <a:pt x="253" y="47"/>
                  </a:lnTo>
                  <a:lnTo>
                    <a:pt x="262" y="57"/>
                  </a:lnTo>
                  <a:lnTo>
                    <a:pt x="270" y="67"/>
                  </a:lnTo>
                  <a:lnTo>
                    <a:pt x="277" y="76"/>
                  </a:lnTo>
                  <a:lnTo>
                    <a:pt x="281" y="84"/>
                  </a:lnTo>
                  <a:lnTo>
                    <a:pt x="284" y="90"/>
                  </a:lnTo>
                  <a:lnTo>
                    <a:pt x="285" y="96"/>
                  </a:lnTo>
                  <a:lnTo>
                    <a:pt x="285" y="99"/>
                  </a:lnTo>
                  <a:lnTo>
                    <a:pt x="284" y="100"/>
                  </a:lnTo>
                  <a:lnTo>
                    <a:pt x="282" y="101"/>
                  </a:lnTo>
                  <a:lnTo>
                    <a:pt x="280" y="101"/>
                  </a:lnTo>
                  <a:lnTo>
                    <a:pt x="278" y="101"/>
                  </a:lnTo>
                  <a:lnTo>
                    <a:pt x="272" y="99"/>
                  </a:lnTo>
                  <a:lnTo>
                    <a:pt x="264" y="95"/>
                  </a:lnTo>
                  <a:lnTo>
                    <a:pt x="256" y="89"/>
                  </a:lnTo>
                  <a:lnTo>
                    <a:pt x="247" y="82"/>
                  </a:lnTo>
                  <a:lnTo>
                    <a:pt x="237" y="74"/>
                  </a:lnTo>
                  <a:lnTo>
                    <a:pt x="227" y="65"/>
                  </a:lnTo>
                  <a:close/>
                  <a:moveTo>
                    <a:pt x="362" y="196"/>
                  </a:moveTo>
                  <a:lnTo>
                    <a:pt x="350" y="185"/>
                  </a:lnTo>
                  <a:lnTo>
                    <a:pt x="342" y="174"/>
                  </a:lnTo>
                  <a:lnTo>
                    <a:pt x="333" y="164"/>
                  </a:lnTo>
                  <a:lnTo>
                    <a:pt x="326" y="155"/>
                  </a:lnTo>
                  <a:lnTo>
                    <a:pt x="322" y="146"/>
                  </a:lnTo>
                  <a:lnTo>
                    <a:pt x="319" y="140"/>
                  </a:lnTo>
                  <a:lnTo>
                    <a:pt x="316" y="134"/>
                  </a:lnTo>
                  <a:lnTo>
                    <a:pt x="317" y="130"/>
                  </a:lnTo>
                  <a:lnTo>
                    <a:pt x="319" y="129"/>
                  </a:lnTo>
                  <a:lnTo>
                    <a:pt x="321" y="129"/>
                  </a:lnTo>
                  <a:lnTo>
                    <a:pt x="323" y="128"/>
                  </a:lnTo>
                  <a:lnTo>
                    <a:pt x="325" y="129"/>
                  </a:lnTo>
                  <a:lnTo>
                    <a:pt x="332" y="131"/>
                  </a:lnTo>
                  <a:lnTo>
                    <a:pt x="339" y="135"/>
                  </a:lnTo>
                  <a:lnTo>
                    <a:pt x="348" y="141"/>
                  </a:lnTo>
                  <a:lnTo>
                    <a:pt x="358" y="149"/>
                  </a:lnTo>
                  <a:lnTo>
                    <a:pt x="368" y="156"/>
                  </a:lnTo>
                  <a:lnTo>
                    <a:pt x="379" y="167"/>
                  </a:lnTo>
                  <a:lnTo>
                    <a:pt x="390" y="177"/>
                  </a:lnTo>
                  <a:lnTo>
                    <a:pt x="399" y="187"/>
                  </a:lnTo>
                  <a:lnTo>
                    <a:pt x="408" y="197"/>
                  </a:lnTo>
                  <a:lnTo>
                    <a:pt x="414" y="207"/>
                  </a:lnTo>
                  <a:lnTo>
                    <a:pt x="420" y="215"/>
                  </a:lnTo>
                  <a:lnTo>
                    <a:pt x="423" y="223"/>
                  </a:lnTo>
                  <a:lnTo>
                    <a:pt x="424" y="228"/>
                  </a:lnTo>
                  <a:lnTo>
                    <a:pt x="423" y="231"/>
                  </a:lnTo>
                  <a:lnTo>
                    <a:pt x="422" y="233"/>
                  </a:lnTo>
                  <a:lnTo>
                    <a:pt x="421" y="234"/>
                  </a:lnTo>
                  <a:lnTo>
                    <a:pt x="419" y="234"/>
                  </a:lnTo>
                  <a:lnTo>
                    <a:pt x="416" y="234"/>
                  </a:lnTo>
                  <a:lnTo>
                    <a:pt x="409" y="231"/>
                  </a:lnTo>
                  <a:lnTo>
                    <a:pt x="401" y="227"/>
                  </a:lnTo>
                  <a:lnTo>
                    <a:pt x="392" y="221"/>
                  </a:lnTo>
                  <a:lnTo>
                    <a:pt x="382" y="214"/>
                  </a:lnTo>
                  <a:lnTo>
                    <a:pt x="373" y="205"/>
                  </a:lnTo>
                  <a:lnTo>
                    <a:pt x="362" y="196"/>
                  </a:lnTo>
                  <a:close/>
                  <a:moveTo>
                    <a:pt x="570" y="370"/>
                  </a:moveTo>
                  <a:lnTo>
                    <a:pt x="569" y="372"/>
                  </a:lnTo>
                  <a:lnTo>
                    <a:pt x="567" y="373"/>
                  </a:lnTo>
                  <a:lnTo>
                    <a:pt x="564" y="373"/>
                  </a:lnTo>
                  <a:lnTo>
                    <a:pt x="562" y="373"/>
                  </a:lnTo>
                  <a:lnTo>
                    <a:pt x="556" y="370"/>
                  </a:lnTo>
                  <a:lnTo>
                    <a:pt x="547" y="366"/>
                  </a:lnTo>
                  <a:lnTo>
                    <a:pt x="538" y="359"/>
                  </a:lnTo>
                  <a:lnTo>
                    <a:pt x="527" y="353"/>
                  </a:lnTo>
                  <a:lnTo>
                    <a:pt x="516" y="343"/>
                  </a:lnTo>
                  <a:lnTo>
                    <a:pt x="505" y="333"/>
                  </a:lnTo>
                  <a:lnTo>
                    <a:pt x="494" y="322"/>
                  </a:lnTo>
                  <a:lnTo>
                    <a:pt x="484" y="311"/>
                  </a:lnTo>
                  <a:lnTo>
                    <a:pt x="475" y="301"/>
                  </a:lnTo>
                  <a:lnTo>
                    <a:pt x="467" y="291"/>
                  </a:lnTo>
                  <a:lnTo>
                    <a:pt x="462" y="282"/>
                  </a:lnTo>
                  <a:lnTo>
                    <a:pt x="459" y="274"/>
                  </a:lnTo>
                  <a:lnTo>
                    <a:pt x="457" y="269"/>
                  </a:lnTo>
                  <a:lnTo>
                    <a:pt x="457" y="265"/>
                  </a:lnTo>
                  <a:lnTo>
                    <a:pt x="459" y="263"/>
                  </a:lnTo>
                  <a:lnTo>
                    <a:pt x="461" y="262"/>
                  </a:lnTo>
                  <a:lnTo>
                    <a:pt x="463" y="262"/>
                  </a:lnTo>
                  <a:lnTo>
                    <a:pt x="466" y="263"/>
                  </a:lnTo>
                  <a:lnTo>
                    <a:pt x="473" y="266"/>
                  </a:lnTo>
                  <a:lnTo>
                    <a:pt x="481" y="270"/>
                  </a:lnTo>
                  <a:lnTo>
                    <a:pt x="491" y="276"/>
                  </a:lnTo>
                  <a:lnTo>
                    <a:pt x="500" y="283"/>
                  </a:lnTo>
                  <a:lnTo>
                    <a:pt x="512" y="292"/>
                  </a:lnTo>
                  <a:lnTo>
                    <a:pt x="524" y="303"/>
                  </a:lnTo>
                  <a:lnTo>
                    <a:pt x="535" y="314"/>
                  </a:lnTo>
                  <a:lnTo>
                    <a:pt x="545" y="324"/>
                  </a:lnTo>
                  <a:lnTo>
                    <a:pt x="553" y="335"/>
                  </a:lnTo>
                  <a:lnTo>
                    <a:pt x="560" y="344"/>
                  </a:lnTo>
                  <a:lnTo>
                    <a:pt x="566" y="353"/>
                  </a:lnTo>
                  <a:lnTo>
                    <a:pt x="569" y="361"/>
                  </a:lnTo>
                  <a:lnTo>
                    <a:pt x="571" y="367"/>
                  </a:lnTo>
                  <a:lnTo>
                    <a:pt x="570" y="370"/>
                  </a:lnTo>
                  <a:close/>
                  <a:moveTo>
                    <a:pt x="538" y="160"/>
                  </a:moveTo>
                  <a:lnTo>
                    <a:pt x="527" y="150"/>
                  </a:lnTo>
                  <a:lnTo>
                    <a:pt x="518" y="139"/>
                  </a:lnTo>
                  <a:lnTo>
                    <a:pt x="510" y="130"/>
                  </a:lnTo>
                  <a:lnTo>
                    <a:pt x="504" y="121"/>
                  </a:lnTo>
                  <a:lnTo>
                    <a:pt x="499" y="112"/>
                  </a:lnTo>
                  <a:lnTo>
                    <a:pt x="496" y="106"/>
                  </a:lnTo>
                  <a:lnTo>
                    <a:pt x="495" y="100"/>
                  </a:lnTo>
                  <a:lnTo>
                    <a:pt x="495" y="96"/>
                  </a:lnTo>
                  <a:lnTo>
                    <a:pt x="496" y="95"/>
                  </a:lnTo>
                  <a:lnTo>
                    <a:pt x="498" y="95"/>
                  </a:lnTo>
                  <a:lnTo>
                    <a:pt x="500" y="95"/>
                  </a:lnTo>
                  <a:lnTo>
                    <a:pt x="503" y="95"/>
                  </a:lnTo>
                  <a:lnTo>
                    <a:pt x="509" y="97"/>
                  </a:lnTo>
                  <a:lnTo>
                    <a:pt x="516" y="100"/>
                  </a:lnTo>
                  <a:lnTo>
                    <a:pt x="525" y="106"/>
                  </a:lnTo>
                  <a:lnTo>
                    <a:pt x="535" y="112"/>
                  </a:lnTo>
                  <a:lnTo>
                    <a:pt x="545" y="121"/>
                  </a:lnTo>
                  <a:lnTo>
                    <a:pt x="556" y="130"/>
                  </a:lnTo>
                  <a:lnTo>
                    <a:pt x="566" y="140"/>
                  </a:lnTo>
                  <a:lnTo>
                    <a:pt x="574" y="150"/>
                  </a:lnTo>
                  <a:lnTo>
                    <a:pt x="582" y="160"/>
                  </a:lnTo>
                  <a:lnTo>
                    <a:pt x="589" y="169"/>
                  </a:lnTo>
                  <a:lnTo>
                    <a:pt x="593" y="177"/>
                  </a:lnTo>
                  <a:lnTo>
                    <a:pt x="596" y="184"/>
                  </a:lnTo>
                  <a:lnTo>
                    <a:pt x="598" y="189"/>
                  </a:lnTo>
                  <a:lnTo>
                    <a:pt x="598" y="193"/>
                  </a:lnTo>
                  <a:lnTo>
                    <a:pt x="596" y="194"/>
                  </a:lnTo>
                  <a:lnTo>
                    <a:pt x="594" y="195"/>
                  </a:lnTo>
                  <a:lnTo>
                    <a:pt x="592" y="195"/>
                  </a:lnTo>
                  <a:lnTo>
                    <a:pt x="590" y="195"/>
                  </a:lnTo>
                  <a:lnTo>
                    <a:pt x="583" y="193"/>
                  </a:lnTo>
                  <a:lnTo>
                    <a:pt x="576" y="189"/>
                  </a:lnTo>
                  <a:lnTo>
                    <a:pt x="568" y="184"/>
                  </a:lnTo>
                  <a:lnTo>
                    <a:pt x="558" y="177"/>
                  </a:lnTo>
                  <a:lnTo>
                    <a:pt x="548" y="169"/>
                  </a:lnTo>
                  <a:lnTo>
                    <a:pt x="538" y="160"/>
                  </a:lnTo>
                  <a:close/>
                </a:path>
              </a:pathLst>
            </a:custGeom>
            <a:solidFill>
              <a:srgbClr val="EFCC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CH"/>
            </a:p>
          </p:txBody>
        </p:sp>
        <p:sp>
          <p:nvSpPr>
            <p:cNvPr id="40" name="Freeform 30"/>
            <p:cNvSpPr>
              <a:spLocks noEditPoints="1"/>
            </p:cNvSpPr>
            <p:nvPr userDrawn="1"/>
          </p:nvSpPr>
          <p:spPr bwMode="auto">
            <a:xfrm>
              <a:off x="10227469" y="1481137"/>
              <a:ext cx="134938" cy="742950"/>
            </a:xfrm>
            <a:custGeom>
              <a:avLst/>
              <a:gdLst>
                <a:gd name="T0" fmla="*/ 0 w 679"/>
                <a:gd name="T1" fmla="*/ 3147 h 3747"/>
                <a:gd name="T2" fmla="*/ 166 w 679"/>
                <a:gd name="T3" fmla="*/ 3125 h 3747"/>
                <a:gd name="T4" fmla="*/ 20 w 679"/>
                <a:gd name="T5" fmla="*/ 2726 h 3747"/>
                <a:gd name="T6" fmla="*/ 218 w 679"/>
                <a:gd name="T7" fmla="*/ 2823 h 3747"/>
                <a:gd name="T8" fmla="*/ 154 w 679"/>
                <a:gd name="T9" fmla="*/ 2455 h 3747"/>
                <a:gd name="T10" fmla="*/ 38 w 679"/>
                <a:gd name="T11" fmla="*/ 2223 h 3747"/>
                <a:gd name="T12" fmla="*/ 194 w 679"/>
                <a:gd name="T13" fmla="*/ 1985 h 3747"/>
                <a:gd name="T14" fmla="*/ 159 w 679"/>
                <a:gd name="T15" fmla="*/ 1713 h 3747"/>
                <a:gd name="T16" fmla="*/ 15 w 679"/>
                <a:gd name="T17" fmla="*/ 1506 h 3747"/>
                <a:gd name="T18" fmla="*/ 159 w 679"/>
                <a:gd name="T19" fmla="*/ 1065 h 3747"/>
                <a:gd name="T20" fmla="*/ 87 w 679"/>
                <a:gd name="T21" fmla="*/ 526 h 3747"/>
                <a:gd name="T22" fmla="*/ 44 w 679"/>
                <a:gd name="T23" fmla="*/ 119 h 3747"/>
                <a:gd name="T24" fmla="*/ 656 w 679"/>
                <a:gd name="T25" fmla="*/ 442 h 3747"/>
                <a:gd name="T26" fmla="*/ 615 w 679"/>
                <a:gd name="T27" fmla="*/ 1185 h 3747"/>
                <a:gd name="T28" fmla="*/ 638 w 679"/>
                <a:gd name="T29" fmla="*/ 1662 h 3747"/>
                <a:gd name="T30" fmla="*/ 585 w 679"/>
                <a:gd name="T31" fmla="*/ 1848 h 3747"/>
                <a:gd name="T32" fmla="*/ 654 w 679"/>
                <a:gd name="T33" fmla="*/ 2131 h 3747"/>
                <a:gd name="T34" fmla="*/ 645 w 679"/>
                <a:gd name="T35" fmla="*/ 2464 h 3747"/>
                <a:gd name="T36" fmla="*/ 491 w 679"/>
                <a:gd name="T37" fmla="*/ 2608 h 3747"/>
                <a:gd name="T38" fmla="*/ 427 w 679"/>
                <a:gd name="T39" fmla="*/ 2769 h 3747"/>
                <a:gd name="T40" fmla="*/ 436 w 679"/>
                <a:gd name="T41" fmla="*/ 2968 h 3747"/>
                <a:gd name="T42" fmla="*/ 585 w 679"/>
                <a:gd name="T43" fmla="*/ 3248 h 3747"/>
                <a:gd name="T44" fmla="*/ 608 w 679"/>
                <a:gd name="T45" fmla="*/ 3425 h 3747"/>
                <a:gd name="T46" fmla="*/ 579 w 679"/>
                <a:gd name="T47" fmla="*/ 3481 h 3747"/>
                <a:gd name="T48" fmla="*/ 536 w 679"/>
                <a:gd name="T49" fmla="*/ 3528 h 3747"/>
                <a:gd name="T50" fmla="*/ 433 w 679"/>
                <a:gd name="T51" fmla="*/ 3528 h 3747"/>
                <a:gd name="T52" fmla="*/ 11 w 679"/>
                <a:gd name="T53" fmla="*/ 3099 h 3747"/>
                <a:gd name="T54" fmla="*/ 381 w 679"/>
                <a:gd name="T55" fmla="*/ 3316 h 3747"/>
                <a:gd name="T56" fmla="*/ 418 w 679"/>
                <a:gd name="T57" fmla="*/ 3293 h 3747"/>
                <a:gd name="T58" fmla="*/ 186 w 679"/>
                <a:gd name="T59" fmla="*/ 2998 h 3747"/>
                <a:gd name="T60" fmla="*/ 433 w 679"/>
                <a:gd name="T61" fmla="*/ 3069 h 3747"/>
                <a:gd name="T62" fmla="*/ 332 w 679"/>
                <a:gd name="T63" fmla="*/ 2931 h 3747"/>
                <a:gd name="T64" fmla="*/ 519 w 679"/>
                <a:gd name="T65" fmla="*/ 2966 h 3747"/>
                <a:gd name="T66" fmla="*/ 299 w 679"/>
                <a:gd name="T67" fmla="*/ 2683 h 3747"/>
                <a:gd name="T68" fmla="*/ 550 w 679"/>
                <a:gd name="T69" fmla="*/ 2829 h 3747"/>
                <a:gd name="T70" fmla="*/ 304 w 679"/>
                <a:gd name="T71" fmla="*/ 2501 h 3747"/>
                <a:gd name="T72" fmla="*/ 403 w 679"/>
                <a:gd name="T73" fmla="*/ 2531 h 3747"/>
                <a:gd name="T74" fmla="*/ 18 w 679"/>
                <a:gd name="T75" fmla="*/ 2021 h 3747"/>
                <a:gd name="T76" fmla="*/ 570 w 679"/>
                <a:gd name="T77" fmla="*/ 2472 h 3747"/>
                <a:gd name="T78" fmla="*/ 532 w 679"/>
                <a:gd name="T79" fmla="*/ 2387 h 3747"/>
                <a:gd name="T80" fmla="*/ 258 w 679"/>
                <a:gd name="T81" fmla="*/ 1944 h 3747"/>
                <a:gd name="T82" fmla="*/ 251 w 679"/>
                <a:gd name="T83" fmla="*/ 1820 h 3747"/>
                <a:gd name="T84" fmla="*/ 262 w 679"/>
                <a:gd name="T85" fmla="*/ 1706 h 3747"/>
                <a:gd name="T86" fmla="*/ 492 w 679"/>
                <a:gd name="T87" fmla="*/ 1787 h 3747"/>
                <a:gd name="T88" fmla="*/ 256 w 679"/>
                <a:gd name="T89" fmla="*/ 1455 h 3747"/>
                <a:gd name="T90" fmla="*/ 335 w 679"/>
                <a:gd name="T91" fmla="*/ 1532 h 3747"/>
                <a:gd name="T92" fmla="*/ 188 w 679"/>
                <a:gd name="T93" fmla="*/ 1222 h 3747"/>
                <a:gd name="T94" fmla="*/ 321 w 679"/>
                <a:gd name="T95" fmla="*/ 1246 h 3747"/>
                <a:gd name="T96" fmla="*/ 520 w 679"/>
                <a:gd name="T97" fmla="*/ 1426 h 3747"/>
                <a:gd name="T98" fmla="*/ 96 w 679"/>
                <a:gd name="T99" fmla="*/ 855 h 3747"/>
                <a:gd name="T100" fmla="*/ 132 w 679"/>
                <a:gd name="T101" fmla="*/ 708 h 3747"/>
                <a:gd name="T102" fmla="*/ 206 w 679"/>
                <a:gd name="T103" fmla="*/ 814 h 3747"/>
                <a:gd name="T104" fmla="*/ 397 w 679"/>
                <a:gd name="T105" fmla="*/ 982 h 3747"/>
                <a:gd name="T106" fmla="*/ 202 w 679"/>
                <a:gd name="T107" fmla="*/ 598 h 3747"/>
                <a:gd name="T108" fmla="*/ 573 w 679"/>
                <a:gd name="T109" fmla="*/ 990 h 3747"/>
                <a:gd name="T110" fmla="*/ 142 w 679"/>
                <a:gd name="T111" fmla="*/ 406 h 3747"/>
                <a:gd name="T112" fmla="*/ 397 w 679"/>
                <a:gd name="T113" fmla="*/ 631 h 3747"/>
                <a:gd name="T114" fmla="*/ 218 w 679"/>
                <a:gd name="T115" fmla="*/ 275 h 3747"/>
                <a:gd name="T116" fmla="*/ 269 w 679"/>
                <a:gd name="T117" fmla="*/ 309 h 3747"/>
                <a:gd name="T118" fmla="*/ 545 w 679"/>
                <a:gd name="T119" fmla="*/ 552 h 3747"/>
                <a:gd name="T120" fmla="*/ 295 w 679"/>
                <a:gd name="T121" fmla="*/ 128 h 3747"/>
                <a:gd name="T122" fmla="*/ 478 w 679"/>
                <a:gd name="T123" fmla="*/ 281 h 37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79" h="3747">
                  <a:moveTo>
                    <a:pt x="0" y="3211"/>
                  </a:moveTo>
                  <a:lnTo>
                    <a:pt x="0" y="3178"/>
                  </a:lnTo>
                  <a:lnTo>
                    <a:pt x="51" y="3222"/>
                  </a:lnTo>
                  <a:lnTo>
                    <a:pt x="91" y="3259"/>
                  </a:lnTo>
                  <a:lnTo>
                    <a:pt x="104" y="3272"/>
                  </a:lnTo>
                  <a:lnTo>
                    <a:pt x="115" y="3283"/>
                  </a:lnTo>
                  <a:lnTo>
                    <a:pt x="121" y="3291"/>
                  </a:lnTo>
                  <a:lnTo>
                    <a:pt x="122" y="3295"/>
                  </a:lnTo>
                  <a:lnTo>
                    <a:pt x="118" y="3295"/>
                  </a:lnTo>
                  <a:lnTo>
                    <a:pt x="112" y="3292"/>
                  </a:lnTo>
                  <a:lnTo>
                    <a:pt x="101" y="3285"/>
                  </a:lnTo>
                  <a:lnTo>
                    <a:pt x="86" y="3275"/>
                  </a:lnTo>
                  <a:lnTo>
                    <a:pt x="49" y="3248"/>
                  </a:lnTo>
                  <a:lnTo>
                    <a:pt x="0" y="3211"/>
                  </a:lnTo>
                  <a:close/>
                  <a:moveTo>
                    <a:pt x="0" y="3172"/>
                  </a:moveTo>
                  <a:lnTo>
                    <a:pt x="0" y="3156"/>
                  </a:lnTo>
                  <a:lnTo>
                    <a:pt x="15" y="3165"/>
                  </a:lnTo>
                  <a:lnTo>
                    <a:pt x="33" y="3178"/>
                  </a:lnTo>
                  <a:lnTo>
                    <a:pt x="54" y="3194"/>
                  </a:lnTo>
                  <a:lnTo>
                    <a:pt x="79" y="3211"/>
                  </a:lnTo>
                  <a:lnTo>
                    <a:pt x="105" y="3232"/>
                  </a:lnTo>
                  <a:lnTo>
                    <a:pt x="134" y="3254"/>
                  </a:lnTo>
                  <a:lnTo>
                    <a:pt x="165" y="3280"/>
                  </a:lnTo>
                  <a:lnTo>
                    <a:pt x="197" y="3305"/>
                  </a:lnTo>
                  <a:lnTo>
                    <a:pt x="239" y="3339"/>
                  </a:lnTo>
                  <a:lnTo>
                    <a:pt x="277" y="3373"/>
                  </a:lnTo>
                  <a:lnTo>
                    <a:pt x="311" y="3401"/>
                  </a:lnTo>
                  <a:lnTo>
                    <a:pt x="341" y="3428"/>
                  </a:lnTo>
                  <a:lnTo>
                    <a:pt x="364" y="3451"/>
                  </a:lnTo>
                  <a:lnTo>
                    <a:pt x="382" y="3467"/>
                  </a:lnTo>
                  <a:lnTo>
                    <a:pt x="389" y="3475"/>
                  </a:lnTo>
                  <a:lnTo>
                    <a:pt x="393" y="3480"/>
                  </a:lnTo>
                  <a:lnTo>
                    <a:pt x="395" y="3484"/>
                  </a:lnTo>
                  <a:lnTo>
                    <a:pt x="395" y="3486"/>
                  </a:lnTo>
                  <a:lnTo>
                    <a:pt x="394" y="3486"/>
                  </a:lnTo>
                  <a:lnTo>
                    <a:pt x="390" y="3485"/>
                  </a:lnTo>
                  <a:lnTo>
                    <a:pt x="384" y="3483"/>
                  </a:lnTo>
                  <a:lnTo>
                    <a:pt x="376" y="3478"/>
                  </a:lnTo>
                  <a:lnTo>
                    <a:pt x="356" y="3465"/>
                  </a:lnTo>
                  <a:lnTo>
                    <a:pt x="330" y="3446"/>
                  </a:lnTo>
                  <a:lnTo>
                    <a:pt x="298" y="3423"/>
                  </a:lnTo>
                  <a:lnTo>
                    <a:pt x="263" y="3396"/>
                  </a:lnTo>
                  <a:lnTo>
                    <a:pt x="223" y="3365"/>
                  </a:lnTo>
                  <a:lnTo>
                    <a:pt x="181" y="3332"/>
                  </a:lnTo>
                  <a:lnTo>
                    <a:pt x="151" y="3306"/>
                  </a:lnTo>
                  <a:lnTo>
                    <a:pt x="123" y="3283"/>
                  </a:lnTo>
                  <a:lnTo>
                    <a:pt x="96" y="3260"/>
                  </a:lnTo>
                  <a:lnTo>
                    <a:pt x="72" y="3238"/>
                  </a:lnTo>
                  <a:lnTo>
                    <a:pt x="50" y="3218"/>
                  </a:lnTo>
                  <a:lnTo>
                    <a:pt x="30" y="3200"/>
                  </a:lnTo>
                  <a:lnTo>
                    <a:pt x="14" y="3185"/>
                  </a:lnTo>
                  <a:lnTo>
                    <a:pt x="0" y="3172"/>
                  </a:lnTo>
                  <a:close/>
                  <a:moveTo>
                    <a:pt x="0" y="3147"/>
                  </a:moveTo>
                  <a:lnTo>
                    <a:pt x="0" y="3111"/>
                  </a:lnTo>
                  <a:lnTo>
                    <a:pt x="54" y="3158"/>
                  </a:lnTo>
                  <a:lnTo>
                    <a:pt x="95" y="3196"/>
                  </a:lnTo>
                  <a:lnTo>
                    <a:pt x="111" y="3211"/>
                  </a:lnTo>
                  <a:lnTo>
                    <a:pt x="122" y="3224"/>
                  </a:lnTo>
                  <a:lnTo>
                    <a:pt x="128" y="3231"/>
                  </a:lnTo>
                  <a:lnTo>
                    <a:pt x="129" y="3236"/>
                  </a:lnTo>
                  <a:lnTo>
                    <a:pt x="128" y="3237"/>
                  </a:lnTo>
                  <a:lnTo>
                    <a:pt x="126" y="3236"/>
                  </a:lnTo>
                  <a:lnTo>
                    <a:pt x="123" y="3235"/>
                  </a:lnTo>
                  <a:lnTo>
                    <a:pt x="118" y="3232"/>
                  </a:lnTo>
                  <a:lnTo>
                    <a:pt x="106" y="3225"/>
                  </a:lnTo>
                  <a:lnTo>
                    <a:pt x="91" y="3215"/>
                  </a:lnTo>
                  <a:lnTo>
                    <a:pt x="51" y="3186"/>
                  </a:lnTo>
                  <a:lnTo>
                    <a:pt x="0" y="3147"/>
                  </a:lnTo>
                  <a:close/>
                  <a:moveTo>
                    <a:pt x="0" y="3077"/>
                  </a:moveTo>
                  <a:lnTo>
                    <a:pt x="0" y="3036"/>
                  </a:lnTo>
                  <a:lnTo>
                    <a:pt x="64" y="3092"/>
                  </a:lnTo>
                  <a:lnTo>
                    <a:pt x="114" y="3138"/>
                  </a:lnTo>
                  <a:lnTo>
                    <a:pt x="133" y="3156"/>
                  </a:lnTo>
                  <a:lnTo>
                    <a:pt x="146" y="3171"/>
                  </a:lnTo>
                  <a:lnTo>
                    <a:pt x="151" y="3176"/>
                  </a:lnTo>
                  <a:lnTo>
                    <a:pt x="154" y="3181"/>
                  </a:lnTo>
                  <a:lnTo>
                    <a:pt x="156" y="3184"/>
                  </a:lnTo>
                  <a:lnTo>
                    <a:pt x="156" y="3185"/>
                  </a:lnTo>
                  <a:lnTo>
                    <a:pt x="155" y="3186"/>
                  </a:lnTo>
                  <a:lnTo>
                    <a:pt x="151" y="3186"/>
                  </a:lnTo>
                  <a:lnTo>
                    <a:pt x="147" y="3184"/>
                  </a:lnTo>
                  <a:lnTo>
                    <a:pt x="142" y="3181"/>
                  </a:lnTo>
                  <a:lnTo>
                    <a:pt x="127" y="3172"/>
                  </a:lnTo>
                  <a:lnTo>
                    <a:pt x="108" y="3160"/>
                  </a:lnTo>
                  <a:lnTo>
                    <a:pt x="86" y="3143"/>
                  </a:lnTo>
                  <a:lnTo>
                    <a:pt x="61" y="3124"/>
                  </a:lnTo>
                  <a:lnTo>
                    <a:pt x="32" y="3102"/>
                  </a:lnTo>
                  <a:lnTo>
                    <a:pt x="0" y="3077"/>
                  </a:lnTo>
                  <a:close/>
                  <a:moveTo>
                    <a:pt x="0" y="2997"/>
                  </a:moveTo>
                  <a:lnTo>
                    <a:pt x="0" y="2955"/>
                  </a:lnTo>
                  <a:lnTo>
                    <a:pt x="26" y="2976"/>
                  </a:lnTo>
                  <a:lnTo>
                    <a:pt x="63" y="3007"/>
                  </a:lnTo>
                  <a:lnTo>
                    <a:pt x="97" y="3037"/>
                  </a:lnTo>
                  <a:lnTo>
                    <a:pt x="127" y="3065"/>
                  </a:lnTo>
                  <a:lnTo>
                    <a:pt x="154" y="3089"/>
                  </a:lnTo>
                  <a:lnTo>
                    <a:pt x="175" y="3110"/>
                  </a:lnTo>
                  <a:lnTo>
                    <a:pt x="191" y="3126"/>
                  </a:lnTo>
                  <a:lnTo>
                    <a:pt x="196" y="3132"/>
                  </a:lnTo>
                  <a:lnTo>
                    <a:pt x="200" y="3138"/>
                  </a:lnTo>
                  <a:lnTo>
                    <a:pt x="202" y="3142"/>
                  </a:lnTo>
                  <a:lnTo>
                    <a:pt x="202" y="3144"/>
                  </a:lnTo>
                  <a:lnTo>
                    <a:pt x="200" y="3144"/>
                  </a:lnTo>
                  <a:lnTo>
                    <a:pt x="197" y="3143"/>
                  </a:lnTo>
                  <a:lnTo>
                    <a:pt x="191" y="3141"/>
                  </a:lnTo>
                  <a:lnTo>
                    <a:pt x="183" y="3138"/>
                  </a:lnTo>
                  <a:lnTo>
                    <a:pt x="166" y="3125"/>
                  </a:lnTo>
                  <a:lnTo>
                    <a:pt x="142" y="3109"/>
                  </a:lnTo>
                  <a:lnTo>
                    <a:pt x="113" y="3088"/>
                  </a:lnTo>
                  <a:lnTo>
                    <a:pt x="81" y="3064"/>
                  </a:lnTo>
                  <a:lnTo>
                    <a:pt x="46" y="3035"/>
                  </a:lnTo>
                  <a:lnTo>
                    <a:pt x="9" y="3004"/>
                  </a:lnTo>
                  <a:lnTo>
                    <a:pt x="0" y="2997"/>
                  </a:lnTo>
                  <a:close/>
                  <a:moveTo>
                    <a:pt x="0" y="2907"/>
                  </a:moveTo>
                  <a:lnTo>
                    <a:pt x="0" y="2868"/>
                  </a:lnTo>
                  <a:lnTo>
                    <a:pt x="24" y="2885"/>
                  </a:lnTo>
                  <a:lnTo>
                    <a:pt x="47" y="2904"/>
                  </a:lnTo>
                  <a:lnTo>
                    <a:pt x="71" y="2923"/>
                  </a:lnTo>
                  <a:lnTo>
                    <a:pt x="97" y="2946"/>
                  </a:lnTo>
                  <a:lnTo>
                    <a:pt x="133" y="2975"/>
                  </a:lnTo>
                  <a:lnTo>
                    <a:pt x="166" y="3004"/>
                  </a:lnTo>
                  <a:lnTo>
                    <a:pt x="196" y="3030"/>
                  </a:lnTo>
                  <a:lnTo>
                    <a:pt x="221" y="3055"/>
                  </a:lnTo>
                  <a:lnTo>
                    <a:pt x="242" y="3076"/>
                  </a:lnTo>
                  <a:lnTo>
                    <a:pt x="256" y="3091"/>
                  </a:lnTo>
                  <a:lnTo>
                    <a:pt x="262" y="3098"/>
                  </a:lnTo>
                  <a:lnTo>
                    <a:pt x="265" y="3103"/>
                  </a:lnTo>
                  <a:lnTo>
                    <a:pt x="267" y="3107"/>
                  </a:lnTo>
                  <a:lnTo>
                    <a:pt x="267" y="3109"/>
                  </a:lnTo>
                  <a:lnTo>
                    <a:pt x="265" y="3110"/>
                  </a:lnTo>
                  <a:lnTo>
                    <a:pt x="262" y="3109"/>
                  </a:lnTo>
                  <a:lnTo>
                    <a:pt x="256" y="3107"/>
                  </a:lnTo>
                  <a:lnTo>
                    <a:pt x="250" y="3103"/>
                  </a:lnTo>
                  <a:lnTo>
                    <a:pt x="231" y="3091"/>
                  </a:lnTo>
                  <a:lnTo>
                    <a:pt x="208" y="3076"/>
                  </a:lnTo>
                  <a:lnTo>
                    <a:pt x="180" y="3056"/>
                  </a:lnTo>
                  <a:lnTo>
                    <a:pt x="149" y="3032"/>
                  </a:lnTo>
                  <a:lnTo>
                    <a:pt x="115" y="3005"/>
                  </a:lnTo>
                  <a:lnTo>
                    <a:pt x="79" y="2975"/>
                  </a:lnTo>
                  <a:lnTo>
                    <a:pt x="58" y="2958"/>
                  </a:lnTo>
                  <a:lnTo>
                    <a:pt x="38" y="2940"/>
                  </a:lnTo>
                  <a:lnTo>
                    <a:pt x="19" y="2923"/>
                  </a:lnTo>
                  <a:lnTo>
                    <a:pt x="0" y="2907"/>
                  </a:lnTo>
                  <a:close/>
                  <a:moveTo>
                    <a:pt x="0" y="2856"/>
                  </a:moveTo>
                  <a:lnTo>
                    <a:pt x="0" y="2820"/>
                  </a:lnTo>
                  <a:lnTo>
                    <a:pt x="32" y="2850"/>
                  </a:lnTo>
                  <a:lnTo>
                    <a:pt x="57" y="2874"/>
                  </a:lnTo>
                  <a:lnTo>
                    <a:pt x="64" y="2884"/>
                  </a:lnTo>
                  <a:lnTo>
                    <a:pt x="71" y="2891"/>
                  </a:lnTo>
                  <a:lnTo>
                    <a:pt x="74" y="2897"/>
                  </a:lnTo>
                  <a:lnTo>
                    <a:pt x="74" y="2900"/>
                  </a:lnTo>
                  <a:lnTo>
                    <a:pt x="72" y="2901"/>
                  </a:lnTo>
                  <a:lnTo>
                    <a:pt x="68" y="2900"/>
                  </a:lnTo>
                  <a:lnTo>
                    <a:pt x="61" y="2897"/>
                  </a:lnTo>
                  <a:lnTo>
                    <a:pt x="52" y="2891"/>
                  </a:lnTo>
                  <a:lnTo>
                    <a:pt x="30" y="2877"/>
                  </a:lnTo>
                  <a:lnTo>
                    <a:pt x="0" y="2856"/>
                  </a:lnTo>
                  <a:close/>
                  <a:moveTo>
                    <a:pt x="0" y="2758"/>
                  </a:moveTo>
                  <a:lnTo>
                    <a:pt x="0" y="2711"/>
                  </a:lnTo>
                  <a:lnTo>
                    <a:pt x="20" y="2726"/>
                  </a:lnTo>
                  <a:lnTo>
                    <a:pt x="53" y="2755"/>
                  </a:lnTo>
                  <a:lnTo>
                    <a:pt x="84" y="2782"/>
                  </a:lnTo>
                  <a:lnTo>
                    <a:pt x="111" y="2808"/>
                  </a:lnTo>
                  <a:lnTo>
                    <a:pt x="134" y="2830"/>
                  </a:lnTo>
                  <a:lnTo>
                    <a:pt x="154" y="2850"/>
                  </a:lnTo>
                  <a:lnTo>
                    <a:pt x="167" y="2865"/>
                  </a:lnTo>
                  <a:lnTo>
                    <a:pt x="171" y="2871"/>
                  </a:lnTo>
                  <a:lnTo>
                    <a:pt x="175" y="2876"/>
                  </a:lnTo>
                  <a:lnTo>
                    <a:pt x="176" y="2879"/>
                  </a:lnTo>
                  <a:lnTo>
                    <a:pt x="176" y="2882"/>
                  </a:lnTo>
                  <a:lnTo>
                    <a:pt x="175" y="2883"/>
                  </a:lnTo>
                  <a:lnTo>
                    <a:pt x="170" y="2882"/>
                  </a:lnTo>
                  <a:lnTo>
                    <a:pt x="166" y="2880"/>
                  </a:lnTo>
                  <a:lnTo>
                    <a:pt x="159" y="2877"/>
                  </a:lnTo>
                  <a:lnTo>
                    <a:pt x="143" y="2866"/>
                  </a:lnTo>
                  <a:lnTo>
                    <a:pt x="121" y="2852"/>
                  </a:lnTo>
                  <a:lnTo>
                    <a:pt x="95" y="2833"/>
                  </a:lnTo>
                  <a:lnTo>
                    <a:pt x="65" y="2811"/>
                  </a:lnTo>
                  <a:lnTo>
                    <a:pt x="35" y="2786"/>
                  </a:lnTo>
                  <a:lnTo>
                    <a:pt x="0" y="2758"/>
                  </a:lnTo>
                  <a:close/>
                  <a:moveTo>
                    <a:pt x="0" y="2687"/>
                  </a:moveTo>
                  <a:lnTo>
                    <a:pt x="0" y="2665"/>
                  </a:lnTo>
                  <a:lnTo>
                    <a:pt x="9" y="2675"/>
                  </a:lnTo>
                  <a:lnTo>
                    <a:pt x="16" y="2683"/>
                  </a:lnTo>
                  <a:lnTo>
                    <a:pt x="18" y="2690"/>
                  </a:lnTo>
                  <a:lnTo>
                    <a:pt x="19" y="2693"/>
                  </a:lnTo>
                  <a:lnTo>
                    <a:pt x="17" y="2694"/>
                  </a:lnTo>
                  <a:lnTo>
                    <a:pt x="12" y="2693"/>
                  </a:lnTo>
                  <a:lnTo>
                    <a:pt x="8" y="2691"/>
                  </a:lnTo>
                  <a:lnTo>
                    <a:pt x="0" y="2687"/>
                  </a:lnTo>
                  <a:close/>
                  <a:moveTo>
                    <a:pt x="0" y="2633"/>
                  </a:moveTo>
                  <a:lnTo>
                    <a:pt x="0" y="2606"/>
                  </a:lnTo>
                  <a:lnTo>
                    <a:pt x="28" y="2623"/>
                  </a:lnTo>
                  <a:lnTo>
                    <a:pt x="62" y="2649"/>
                  </a:lnTo>
                  <a:lnTo>
                    <a:pt x="103" y="2680"/>
                  </a:lnTo>
                  <a:lnTo>
                    <a:pt x="147" y="2716"/>
                  </a:lnTo>
                  <a:lnTo>
                    <a:pt x="179" y="2744"/>
                  </a:lnTo>
                  <a:lnTo>
                    <a:pt x="209" y="2770"/>
                  </a:lnTo>
                  <a:lnTo>
                    <a:pt x="235" y="2794"/>
                  </a:lnTo>
                  <a:lnTo>
                    <a:pt x="257" y="2816"/>
                  </a:lnTo>
                  <a:lnTo>
                    <a:pt x="276" y="2835"/>
                  </a:lnTo>
                  <a:lnTo>
                    <a:pt x="288" y="2851"/>
                  </a:lnTo>
                  <a:lnTo>
                    <a:pt x="293" y="2857"/>
                  </a:lnTo>
                  <a:lnTo>
                    <a:pt x="296" y="2862"/>
                  </a:lnTo>
                  <a:lnTo>
                    <a:pt x="297" y="2866"/>
                  </a:lnTo>
                  <a:lnTo>
                    <a:pt x="297" y="2868"/>
                  </a:lnTo>
                  <a:lnTo>
                    <a:pt x="296" y="2869"/>
                  </a:lnTo>
                  <a:lnTo>
                    <a:pt x="293" y="2868"/>
                  </a:lnTo>
                  <a:lnTo>
                    <a:pt x="287" y="2867"/>
                  </a:lnTo>
                  <a:lnTo>
                    <a:pt x="281" y="2864"/>
                  </a:lnTo>
                  <a:lnTo>
                    <a:pt x="264" y="2854"/>
                  </a:lnTo>
                  <a:lnTo>
                    <a:pt x="243" y="2841"/>
                  </a:lnTo>
                  <a:lnTo>
                    <a:pt x="218" y="2823"/>
                  </a:lnTo>
                  <a:lnTo>
                    <a:pt x="190" y="2801"/>
                  </a:lnTo>
                  <a:lnTo>
                    <a:pt x="159" y="2777"/>
                  </a:lnTo>
                  <a:lnTo>
                    <a:pt x="126" y="2750"/>
                  </a:lnTo>
                  <a:lnTo>
                    <a:pt x="87" y="2716"/>
                  </a:lnTo>
                  <a:lnTo>
                    <a:pt x="53" y="2685"/>
                  </a:lnTo>
                  <a:lnTo>
                    <a:pt x="25" y="2656"/>
                  </a:lnTo>
                  <a:lnTo>
                    <a:pt x="0" y="2633"/>
                  </a:lnTo>
                  <a:close/>
                  <a:moveTo>
                    <a:pt x="0" y="2580"/>
                  </a:moveTo>
                  <a:lnTo>
                    <a:pt x="0" y="2530"/>
                  </a:lnTo>
                  <a:lnTo>
                    <a:pt x="14" y="2541"/>
                  </a:lnTo>
                  <a:lnTo>
                    <a:pt x="44" y="2567"/>
                  </a:lnTo>
                  <a:lnTo>
                    <a:pt x="72" y="2592"/>
                  </a:lnTo>
                  <a:lnTo>
                    <a:pt x="97" y="2617"/>
                  </a:lnTo>
                  <a:lnTo>
                    <a:pt x="118" y="2638"/>
                  </a:lnTo>
                  <a:lnTo>
                    <a:pt x="136" y="2656"/>
                  </a:lnTo>
                  <a:lnTo>
                    <a:pt x="148" y="2671"/>
                  </a:lnTo>
                  <a:lnTo>
                    <a:pt x="153" y="2677"/>
                  </a:lnTo>
                  <a:lnTo>
                    <a:pt x="156" y="2682"/>
                  </a:lnTo>
                  <a:lnTo>
                    <a:pt x="157" y="2685"/>
                  </a:lnTo>
                  <a:lnTo>
                    <a:pt x="157" y="2688"/>
                  </a:lnTo>
                  <a:lnTo>
                    <a:pt x="155" y="2688"/>
                  </a:lnTo>
                  <a:lnTo>
                    <a:pt x="151" y="2688"/>
                  </a:lnTo>
                  <a:lnTo>
                    <a:pt x="147" y="2687"/>
                  </a:lnTo>
                  <a:lnTo>
                    <a:pt x="142" y="2684"/>
                  </a:lnTo>
                  <a:lnTo>
                    <a:pt x="126" y="2675"/>
                  </a:lnTo>
                  <a:lnTo>
                    <a:pt x="107" y="2663"/>
                  </a:lnTo>
                  <a:lnTo>
                    <a:pt x="84" y="2647"/>
                  </a:lnTo>
                  <a:lnTo>
                    <a:pt x="59" y="2627"/>
                  </a:lnTo>
                  <a:lnTo>
                    <a:pt x="30" y="2605"/>
                  </a:lnTo>
                  <a:lnTo>
                    <a:pt x="0" y="2580"/>
                  </a:lnTo>
                  <a:close/>
                  <a:moveTo>
                    <a:pt x="0" y="2503"/>
                  </a:moveTo>
                  <a:lnTo>
                    <a:pt x="0" y="2471"/>
                  </a:lnTo>
                  <a:lnTo>
                    <a:pt x="16" y="2488"/>
                  </a:lnTo>
                  <a:lnTo>
                    <a:pt x="27" y="2502"/>
                  </a:lnTo>
                  <a:lnTo>
                    <a:pt x="30" y="2506"/>
                  </a:lnTo>
                  <a:lnTo>
                    <a:pt x="32" y="2511"/>
                  </a:lnTo>
                  <a:lnTo>
                    <a:pt x="33" y="2514"/>
                  </a:lnTo>
                  <a:lnTo>
                    <a:pt x="33" y="2516"/>
                  </a:lnTo>
                  <a:lnTo>
                    <a:pt x="32" y="2517"/>
                  </a:lnTo>
                  <a:lnTo>
                    <a:pt x="30" y="2517"/>
                  </a:lnTo>
                  <a:lnTo>
                    <a:pt x="27" y="2517"/>
                  </a:lnTo>
                  <a:lnTo>
                    <a:pt x="24" y="2515"/>
                  </a:lnTo>
                  <a:lnTo>
                    <a:pt x="14" y="2511"/>
                  </a:lnTo>
                  <a:lnTo>
                    <a:pt x="0" y="2503"/>
                  </a:lnTo>
                  <a:close/>
                  <a:moveTo>
                    <a:pt x="0" y="2371"/>
                  </a:moveTo>
                  <a:lnTo>
                    <a:pt x="0" y="2322"/>
                  </a:lnTo>
                  <a:lnTo>
                    <a:pt x="18" y="2335"/>
                  </a:lnTo>
                  <a:lnTo>
                    <a:pt x="37" y="2351"/>
                  </a:lnTo>
                  <a:lnTo>
                    <a:pt x="56" y="2366"/>
                  </a:lnTo>
                  <a:lnTo>
                    <a:pt x="76" y="2383"/>
                  </a:lnTo>
                  <a:lnTo>
                    <a:pt x="104" y="2408"/>
                  </a:lnTo>
                  <a:lnTo>
                    <a:pt x="131" y="2432"/>
                  </a:lnTo>
                  <a:lnTo>
                    <a:pt x="154" y="2455"/>
                  </a:lnTo>
                  <a:lnTo>
                    <a:pt x="174" y="2474"/>
                  </a:lnTo>
                  <a:lnTo>
                    <a:pt x="189" y="2492"/>
                  </a:lnTo>
                  <a:lnTo>
                    <a:pt x="201" y="2506"/>
                  </a:lnTo>
                  <a:lnTo>
                    <a:pt x="204" y="2512"/>
                  </a:lnTo>
                  <a:lnTo>
                    <a:pt x="207" y="2516"/>
                  </a:lnTo>
                  <a:lnTo>
                    <a:pt x="208" y="2521"/>
                  </a:lnTo>
                  <a:lnTo>
                    <a:pt x="208" y="2523"/>
                  </a:lnTo>
                  <a:lnTo>
                    <a:pt x="206" y="2524"/>
                  </a:lnTo>
                  <a:lnTo>
                    <a:pt x="202" y="2524"/>
                  </a:lnTo>
                  <a:lnTo>
                    <a:pt x="198" y="2523"/>
                  </a:lnTo>
                  <a:lnTo>
                    <a:pt x="192" y="2520"/>
                  </a:lnTo>
                  <a:lnTo>
                    <a:pt x="177" y="2512"/>
                  </a:lnTo>
                  <a:lnTo>
                    <a:pt x="158" y="2500"/>
                  </a:lnTo>
                  <a:lnTo>
                    <a:pt x="136" y="2483"/>
                  </a:lnTo>
                  <a:lnTo>
                    <a:pt x="111" y="2464"/>
                  </a:lnTo>
                  <a:lnTo>
                    <a:pt x="83" y="2442"/>
                  </a:lnTo>
                  <a:lnTo>
                    <a:pt x="54" y="2418"/>
                  </a:lnTo>
                  <a:lnTo>
                    <a:pt x="40" y="2406"/>
                  </a:lnTo>
                  <a:lnTo>
                    <a:pt x="27" y="2394"/>
                  </a:lnTo>
                  <a:lnTo>
                    <a:pt x="14" y="2382"/>
                  </a:lnTo>
                  <a:lnTo>
                    <a:pt x="0" y="2371"/>
                  </a:lnTo>
                  <a:close/>
                  <a:moveTo>
                    <a:pt x="0" y="2295"/>
                  </a:moveTo>
                  <a:lnTo>
                    <a:pt x="0" y="2242"/>
                  </a:lnTo>
                  <a:lnTo>
                    <a:pt x="26" y="2264"/>
                  </a:lnTo>
                  <a:lnTo>
                    <a:pt x="49" y="2286"/>
                  </a:lnTo>
                  <a:lnTo>
                    <a:pt x="70" y="2306"/>
                  </a:lnTo>
                  <a:lnTo>
                    <a:pt x="87" y="2324"/>
                  </a:lnTo>
                  <a:lnTo>
                    <a:pt x="101" y="2340"/>
                  </a:lnTo>
                  <a:lnTo>
                    <a:pt x="111" y="2353"/>
                  </a:lnTo>
                  <a:lnTo>
                    <a:pt x="114" y="2359"/>
                  </a:lnTo>
                  <a:lnTo>
                    <a:pt x="116" y="2362"/>
                  </a:lnTo>
                  <a:lnTo>
                    <a:pt x="117" y="2365"/>
                  </a:lnTo>
                  <a:lnTo>
                    <a:pt x="117" y="2367"/>
                  </a:lnTo>
                  <a:lnTo>
                    <a:pt x="115" y="2368"/>
                  </a:lnTo>
                  <a:lnTo>
                    <a:pt x="113" y="2370"/>
                  </a:lnTo>
                  <a:lnTo>
                    <a:pt x="110" y="2368"/>
                  </a:lnTo>
                  <a:lnTo>
                    <a:pt x="105" y="2367"/>
                  </a:lnTo>
                  <a:lnTo>
                    <a:pt x="94" y="2362"/>
                  </a:lnTo>
                  <a:lnTo>
                    <a:pt x="80" y="2353"/>
                  </a:lnTo>
                  <a:lnTo>
                    <a:pt x="63" y="2342"/>
                  </a:lnTo>
                  <a:lnTo>
                    <a:pt x="44" y="2328"/>
                  </a:lnTo>
                  <a:lnTo>
                    <a:pt x="24" y="2312"/>
                  </a:lnTo>
                  <a:lnTo>
                    <a:pt x="0" y="2295"/>
                  </a:lnTo>
                  <a:close/>
                  <a:moveTo>
                    <a:pt x="0" y="2204"/>
                  </a:moveTo>
                  <a:lnTo>
                    <a:pt x="0" y="2164"/>
                  </a:lnTo>
                  <a:lnTo>
                    <a:pt x="20" y="2185"/>
                  </a:lnTo>
                  <a:lnTo>
                    <a:pt x="33" y="2202"/>
                  </a:lnTo>
                  <a:lnTo>
                    <a:pt x="38" y="2210"/>
                  </a:lnTo>
                  <a:lnTo>
                    <a:pt x="41" y="2215"/>
                  </a:lnTo>
                  <a:lnTo>
                    <a:pt x="42" y="2218"/>
                  </a:lnTo>
                  <a:lnTo>
                    <a:pt x="42" y="2222"/>
                  </a:lnTo>
                  <a:lnTo>
                    <a:pt x="40" y="2223"/>
                  </a:lnTo>
                  <a:lnTo>
                    <a:pt x="38" y="2223"/>
                  </a:lnTo>
                  <a:lnTo>
                    <a:pt x="33" y="2222"/>
                  </a:lnTo>
                  <a:lnTo>
                    <a:pt x="29" y="2221"/>
                  </a:lnTo>
                  <a:lnTo>
                    <a:pt x="17" y="2214"/>
                  </a:lnTo>
                  <a:lnTo>
                    <a:pt x="0" y="2204"/>
                  </a:lnTo>
                  <a:close/>
                  <a:moveTo>
                    <a:pt x="0" y="1930"/>
                  </a:moveTo>
                  <a:lnTo>
                    <a:pt x="0" y="1901"/>
                  </a:lnTo>
                  <a:lnTo>
                    <a:pt x="10" y="1905"/>
                  </a:lnTo>
                  <a:lnTo>
                    <a:pt x="22" y="1913"/>
                  </a:lnTo>
                  <a:lnTo>
                    <a:pt x="35" y="1922"/>
                  </a:lnTo>
                  <a:lnTo>
                    <a:pt x="49" y="1932"/>
                  </a:lnTo>
                  <a:lnTo>
                    <a:pt x="81" y="1956"/>
                  </a:lnTo>
                  <a:lnTo>
                    <a:pt x="115" y="1985"/>
                  </a:lnTo>
                  <a:lnTo>
                    <a:pt x="139" y="2007"/>
                  </a:lnTo>
                  <a:lnTo>
                    <a:pt x="161" y="2028"/>
                  </a:lnTo>
                  <a:lnTo>
                    <a:pt x="181" y="2047"/>
                  </a:lnTo>
                  <a:lnTo>
                    <a:pt x="198" y="2065"/>
                  </a:lnTo>
                  <a:lnTo>
                    <a:pt x="211" y="2081"/>
                  </a:lnTo>
                  <a:lnTo>
                    <a:pt x="220" y="2094"/>
                  </a:lnTo>
                  <a:lnTo>
                    <a:pt x="223" y="2099"/>
                  </a:lnTo>
                  <a:lnTo>
                    <a:pt x="225" y="2103"/>
                  </a:lnTo>
                  <a:lnTo>
                    <a:pt x="225" y="2107"/>
                  </a:lnTo>
                  <a:lnTo>
                    <a:pt x="225" y="2109"/>
                  </a:lnTo>
                  <a:lnTo>
                    <a:pt x="223" y="2110"/>
                  </a:lnTo>
                  <a:lnTo>
                    <a:pt x="221" y="2110"/>
                  </a:lnTo>
                  <a:lnTo>
                    <a:pt x="217" y="2109"/>
                  </a:lnTo>
                  <a:lnTo>
                    <a:pt x="211" y="2108"/>
                  </a:lnTo>
                  <a:lnTo>
                    <a:pt x="198" y="2101"/>
                  </a:lnTo>
                  <a:lnTo>
                    <a:pt x="181" y="2090"/>
                  </a:lnTo>
                  <a:lnTo>
                    <a:pt x="162" y="2077"/>
                  </a:lnTo>
                  <a:lnTo>
                    <a:pt x="140" y="2062"/>
                  </a:lnTo>
                  <a:lnTo>
                    <a:pt x="117" y="2043"/>
                  </a:lnTo>
                  <a:lnTo>
                    <a:pt x="93" y="2022"/>
                  </a:lnTo>
                  <a:lnTo>
                    <a:pt x="64" y="1996"/>
                  </a:lnTo>
                  <a:lnTo>
                    <a:pt x="39" y="1971"/>
                  </a:lnTo>
                  <a:lnTo>
                    <a:pt x="18" y="1949"/>
                  </a:lnTo>
                  <a:lnTo>
                    <a:pt x="0" y="1930"/>
                  </a:lnTo>
                  <a:close/>
                  <a:moveTo>
                    <a:pt x="0" y="1834"/>
                  </a:moveTo>
                  <a:lnTo>
                    <a:pt x="0" y="1793"/>
                  </a:lnTo>
                  <a:lnTo>
                    <a:pt x="20" y="1806"/>
                  </a:lnTo>
                  <a:lnTo>
                    <a:pt x="42" y="1822"/>
                  </a:lnTo>
                  <a:lnTo>
                    <a:pt x="67" y="1842"/>
                  </a:lnTo>
                  <a:lnTo>
                    <a:pt x="92" y="1863"/>
                  </a:lnTo>
                  <a:lnTo>
                    <a:pt x="115" y="1884"/>
                  </a:lnTo>
                  <a:lnTo>
                    <a:pt x="136" y="1905"/>
                  </a:lnTo>
                  <a:lnTo>
                    <a:pt x="155" y="1924"/>
                  </a:lnTo>
                  <a:lnTo>
                    <a:pt x="170" y="1940"/>
                  </a:lnTo>
                  <a:lnTo>
                    <a:pt x="182" y="1956"/>
                  </a:lnTo>
                  <a:lnTo>
                    <a:pt x="191" y="1968"/>
                  </a:lnTo>
                  <a:lnTo>
                    <a:pt x="194" y="1973"/>
                  </a:lnTo>
                  <a:lnTo>
                    <a:pt x="196" y="1978"/>
                  </a:lnTo>
                  <a:lnTo>
                    <a:pt x="197" y="1981"/>
                  </a:lnTo>
                  <a:lnTo>
                    <a:pt x="197" y="1983"/>
                  </a:lnTo>
                  <a:lnTo>
                    <a:pt x="194" y="1985"/>
                  </a:lnTo>
                  <a:lnTo>
                    <a:pt x="191" y="1985"/>
                  </a:lnTo>
                  <a:lnTo>
                    <a:pt x="188" y="1985"/>
                  </a:lnTo>
                  <a:lnTo>
                    <a:pt x="182" y="1982"/>
                  </a:lnTo>
                  <a:lnTo>
                    <a:pt x="170" y="1977"/>
                  </a:lnTo>
                  <a:lnTo>
                    <a:pt x="154" y="1967"/>
                  </a:lnTo>
                  <a:lnTo>
                    <a:pt x="136" y="1954"/>
                  </a:lnTo>
                  <a:lnTo>
                    <a:pt x="115" y="1938"/>
                  </a:lnTo>
                  <a:lnTo>
                    <a:pt x="93" y="1921"/>
                  </a:lnTo>
                  <a:lnTo>
                    <a:pt x="69" y="1901"/>
                  </a:lnTo>
                  <a:lnTo>
                    <a:pt x="50" y="1883"/>
                  </a:lnTo>
                  <a:lnTo>
                    <a:pt x="31" y="1866"/>
                  </a:lnTo>
                  <a:lnTo>
                    <a:pt x="16" y="1850"/>
                  </a:lnTo>
                  <a:lnTo>
                    <a:pt x="0" y="1834"/>
                  </a:lnTo>
                  <a:close/>
                  <a:moveTo>
                    <a:pt x="0" y="1729"/>
                  </a:moveTo>
                  <a:lnTo>
                    <a:pt x="0" y="1684"/>
                  </a:lnTo>
                  <a:lnTo>
                    <a:pt x="19" y="1697"/>
                  </a:lnTo>
                  <a:lnTo>
                    <a:pt x="39" y="1712"/>
                  </a:lnTo>
                  <a:lnTo>
                    <a:pt x="60" y="1730"/>
                  </a:lnTo>
                  <a:lnTo>
                    <a:pt x="83" y="1750"/>
                  </a:lnTo>
                  <a:lnTo>
                    <a:pt x="105" y="1769"/>
                  </a:lnTo>
                  <a:lnTo>
                    <a:pt x="125" y="1789"/>
                  </a:lnTo>
                  <a:lnTo>
                    <a:pt x="143" y="1807"/>
                  </a:lnTo>
                  <a:lnTo>
                    <a:pt x="158" y="1823"/>
                  </a:lnTo>
                  <a:lnTo>
                    <a:pt x="170" y="1839"/>
                  </a:lnTo>
                  <a:lnTo>
                    <a:pt x="178" y="1851"/>
                  </a:lnTo>
                  <a:lnTo>
                    <a:pt x="181" y="1855"/>
                  </a:lnTo>
                  <a:lnTo>
                    <a:pt x="182" y="1860"/>
                  </a:lnTo>
                  <a:lnTo>
                    <a:pt x="183" y="1863"/>
                  </a:lnTo>
                  <a:lnTo>
                    <a:pt x="182" y="1865"/>
                  </a:lnTo>
                  <a:lnTo>
                    <a:pt x="180" y="1866"/>
                  </a:lnTo>
                  <a:lnTo>
                    <a:pt x="178" y="1868"/>
                  </a:lnTo>
                  <a:lnTo>
                    <a:pt x="174" y="1866"/>
                  </a:lnTo>
                  <a:lnTo>
                    <a:pt x="169" y="1865"/>
                  </a:lnTo>
                  <a:lnTo>
                    <a:pt x="157" y="1859"/>
                  </a:lnTo>
                  <a:lnTo>
                    <a:pt x="142" y="1850"/>
                  </a:lnTo>
                  <a:lnTo>
                    <a:pt x="124" y="1838"/>
                  </a:lnTo>
                  <a:lnTo>
                    <a:pt x="104" y="1822"/>
                  </a:lnTo>
                  <a:lnTo>
                    <a:pt x="83" y="1805"/>
                  </a:lnTo>
                  <a:lnTo>
                    <a:pt x="60" y="1786"/>
                  </a:lnTo>
                  <a:lnTo>
                    <a:pt x="43" y="1770"/>
                  </a:lnTo>
                  <a:lnTo>
                    <a:pt x="28" y="1756"/>
                  </a:lnTo>
                  <a:lnTo>
                    <a:pt x="14" y="1742"/>
                  </a:lnTo>
                  <a:lnTo>
                    <a:pt x="0" y="1729"/>
                  </a:lnTo>
                  <a:close/>
                  <a:moveTo>
                    <a:pt x="0" y="1615"/>
                  </a:moveTo>
                  <a:lnTo>
                    <a:pt x="0" y="1574"/>
                  </a:lnTo>
                  <a:lnTo>
                    <a:pt x="19" y="1586"/>
                  </a:lnTo>
                  <a:lnTo>
                    <a:pt x="40" y="1602"/>
                  </a:lnTo>
                  <a:lnTo>
                    <a:pt x="62" y="1619"/>
                  </a:lnTo>
                  <a:lnTo>
                    <a:pt x="86" y="1640"/>
                  </a:lnTo>
                  <a:lnTo>
                    <a:pt x="108" y="1660"/>
                  </a:lnTo>
                  <a:lnTo>
                    <a:pt x="127" y="1679"/>
                  </a:lnTo>
                  <a:lnTo>
                    <a:pt x="145" y="1697"/>
                  </a:lnTo>
                  <a:lnTo>
                    <a:pt x="159" y="1713"/>
                  </a:lnTo>
                  <a:lnTo>
                    <a:pt x="170" y="1727"/>
                  </a:lnTo>
                  <a:lnTo>
                    <a:pt x="178" y="1738"/>
                  </a:lnTo>
                  <a:lnTo>
                    <a:pt x="181" y="1744"/>
                  </a:lnTo>
                  <a:lnTo>
                    <a:pt x="182" y="1748"/>
                  </a:lnTo>
                  <a:lnTo>
                    <a:pt x="182" y="1752"/>
                  </a:lnTo>
                  <a:lnTo>
                    <a:pt x="182" y="1754"/>
                  </a:lnTo>
                  <a:lnTo>
                    <a:pt x="180" y="1755"/>
                  </a:lnTo>
                  <a:lnTo>
                    <a:pt x="178" y="1755"/>
                  </a:lnTo>
                  <a:lnTo>
                    <a:pt x="174" y="1755"/>
                  </a:lnTo>
                  <a:lnTo>
                    <a:pt x="169" y="1753"/>
                  </a:lnTo>
                  <a:lnTo>
                    <a:pt x="158" y="1747"/>
                  </a:lnTo>
                  <a:lnTo>
                    <a:pt x="143" y="1738"/>
                  </a:lnTo>
                  <a:lnTo>
                    <a:pt x="126" y="1727"/>
                  </a:lnTo>
                  <a:lnTo>
                    <a:pt x="106" y="1713"/>
                  </a:lnTo>
                  <a:lnTo>
                    <a:pt x="86" y="1697"/>
                  </a:lnTo>
                  <a:lnTo>
                    <a:pt x="64" y="1678"/>
                  </a:lnTo>
                  <a:lnTo>
                    <a:pt x="46" y="1661"/>
                  </a:lnTo>
                  <a:lnTo>
                    <a:pt x="29" y="1645"/>
                  </a:lnTo>
                  <a:lnTo>
                    <a:pt x="15" y="1629"/>
                  </a:lnTo>
                  <a:lnTo>
                    <a:pt x="0" y="1615"/>
                  </a:lnTo>
                  <a:close/>
                  <a:moveTo>
                    <a:pt x="0" y="1488"/>
                  </a:moveTo>
                  <a:lnTo>
                    <a:pt x="0" y="1465"/>
                  </a:lnTo>
                  <a:lnTo>
                    <a:pt x="9" y="1467"/>
                  </a:lnTo>
                  <a:lnTo>
                    <a:pt x="18" y="1473"/>
                  </a:lnTo>
                  <a:lnTo>
                    <a:pt x="30" y="1479"/>
                  </a:lnTo>
                  <a:lnTo>
                    <a:pt x="43" y="1488"/>
                  </a:lnTo>
                  <a:lnTo>
                    <a:pt x="57" y="1499"/>
                  </a:lnTo>
                  <a:lnTo>
                    <a:pt x="72" y="1510"/>
                  </a:lnTo>
                  <a:lnTo>
                    <a:pt x="89" y="1523"/>
                  </a:lnTo>
                  <a:lnTo>
                    <a:pt x="105" y="1539"/>
                  </a:lnTo>
                  <a:lnTo>
                    <a:pt x="126" y="1558"/>
                  </a:lnTo>
                  <a:lnTo>
                    <a:pt x="145" y="1575"/>
                  </a:lnTo>
                  <a:lnTo>
                    <a:pt x="160" y="1593"/>
                  </a:lnTo>
                  <a:lnTo>
                    <a:pt x="175" y="1608"/>
                  </a:lnTo>
                  <a:lnTo>
                    <a:pt x="185" y="1623"/>
                  </a:lnTo>
                  <a:lnTo>
                    <a:pt x="192" y="1634"/>
                  </a:lnTo>
                  <a:lnTo>
                    <a:pt x="194" y="1638"/>
                  </a:lnTo>
                  <a:lnTo>
                    <a:pt x="197" y="1642"/>
                  </a:lnTo>
                  <a:lnTo>
                    <a:pt x="197" y="1646"/>
                  </a:lnTo>
                  <a:lnTo>
                    <a:pt x="196" y="1648"/>
                  </a:lnTo>
                  <a:lnTo>
                    <a:pt x="194" y="1649"/>
                  </a:lnTo>
                  <a:lnTo>
                    <a:pt x="191" y="1650"/>
                  </a:lnTo>
                  <a:lnTo>
                    <a:pt x="188" y="1649"/>
                  </a:lnTo>
                  <a:lnTo>
                    <a:pt x="183" y="1648"/>
                  </a:lnTo>
                  <a:lnTo>
                    <a:pt x="172" y="1642"/>
                  </a:lnTo>
                  <a:lnTo>
                    <a:pt x="158" y="1635"/>
                  </a:lnTo>
                  <a:lnTo>
                    <a:pt x="142" y="1623"/>
                  </a:lnTo>
                  <a:lnTo>
                    <a:pt x="123" y="1609"/>
                  </a:lnTo>
                  <a:lnTo>
                    <a:pt x="103" y="1594"/>
                  </a:lnTo>
                  <a:lnTo>
                    <a:pt x="83" y="1575"/>
                  </a:lnTo>
                  <a:lnTo>
                    <a:pt x="57" y="1551"/>
                  </a:lnTo>
                  <a:lnTo>
                    <a:pt x="33" y="1528"/>
                  </a:lnTo>
                  <a:lnTo>
                    <a:pt x="15" y="1506"/>
                  </a:lnTo>
                  <a:lnTo>
                    <a:pt x="0" y="1488"/>
                  </a:lnTo>
                  <a:close/>
                  <a:moveTo>
                    <a:pt x="0" y="1230"/>
                  </a:moveTo>
                  <a:lnTo>
                    <a:pt x="0" y="1196"/>
                  </a:lnTo>
                  <a:lnTo>
                    <a:pt x="10" y="1209"/>
                  </a:lnTo>
                  <a:lnTo>
                    <a:pt x="17" y="1220"/>
                  </a:lnTo>
                  <a:lnTo>
                    <a:pt x="19" y="1224"/>
                  </a:lnTo>
                  <a:lnTo>
                    <a:pt x="20" y="1228"/>
                  </a:lnTo>
                  <a:lnTo>
                    <a:pt x="20" y="1231"/>
                  </a:lnTo>
                  <a:lnTo>
                    <a:pt x="20" y="1233"/>
                  </a:lnTo>
                  <a:lnTo>
                    <a:pt x="17" y="1235"/>
                  </a:lnTo>
                  <a:lnTo>
                    <a:pt x="14" y="1235"/>
                  </a:lnTo>
                  <a:lnTo>
                    <a:pt x="8" y="1233"/>
                  </a:lnTo>
                  <a:lnTo>
                    <a:pt x="0" y="1230"/>
                  </a:lnTo>
                  <a:close/>
                  <a:moveTo>
                    <a:pt x="0" y="1103"/>
                  </a:moveTo>
                  <a:lnTo>
                    <a:pt x="0" y="1049"/>
                  </a:lnTo>
                  <a:lnTo>
                    <a:pt x="10" y="1057"/>
                  </a:lnTo>
                  <a:lnTo>
                    <a:pt x="27" y="1072"/>
                  </a:lnTo>
                  <a:lnTo>
                    <a:pt x="42" y="1089"/>
                  </a:lnTo>
                  <a:lnTo>
                    <a:pt x="56" y="1103"/>
                  </a:lnTo>
                  <a:lnTo>
                    <a:pt x="67" y="1116"/>
                  </a:lnTo>
                  <a:lnTo>
                    <a:pt x="75" y="1128"/>
                  </a:lnTo>
                  <a:lnTo>
                    <a:pt x="81" y="1138"/>
                  </a:lnTo>
                  <a:lnTo>
                    <a:pt x="83" y="1143"/>
                  </a:lnTo>
                  <a:lnTo>
                    <a:pt x="84" y="1147"/>
                  </a:lnTo>
                  <a:lnTo>
                    <a:pt x="84" y="1149"/>
                  </a:lnTo>
                  <a:lnTo>
                    <a:pt x="84" y="1151"/>
                  </a:lnTo>
                  <a:lnTo>
                    <a:pt x="82" y="1153"/>
                  </a:lnTo>
                  <a:lnTo>
                    <a:pt x="80" y="1154"/>
                  </a:lnTo>
                  <a:lnTo>
                    <a:pt x="78" y="1154"/>
                  </a:lnTo>
                  <a:lnTo>
                    <a:pt x="74" y="1153"/>
                  </a:lnTo>
                  <a:lnTo>
                    <a:pt x="67" y="1149"/>
                  </a:lnTo>
                  <a:lnTo>
                    <a:pt x="56" y="1144"/>
                  </a:lnTo>
                  <a:lnTo>
                    <a:pt x="43" y="1137"/>
                  </a:lnTo>
                  <a:lnTo>
                    <a:pt x="30" y="1127"/>
                  </a:lnTo>
                  <a:lnTo>
                    <a:pt x="16" y="1116"/>
                  </a:lnTo>
                  <a:lnTo>
                    <a:pt x="0" y="1103"/>
                  </a:lnTo>
                  <a:close/>
                  <a:moveTo>
                    <a:pt x="0" y="941"/>
                  </a:moveTo>
                  <a:lnTo>
                    <a:pt x="0" y="923"/>
                  </a:lnTo>
                  <a:lnTo>
                    <a:pt x="7" y="924"/>
                  </a:lnTo>
                  <a:lnTo>
                    <a:pt x="15" y="926"/>
                  </a:lnTo>
                  <a:lnTo>
                    <a:pt x="24" y="932"/>
                  </a:lnTo>
                  <a:lnTo>
                    <a:pt x="35" y="939"/>
                  </a:lnTo>
                  <a:lnTo>
                    <a:pt x="47" y="947"/>
                  </a:lnTo>
                  <a:lnTo>
                    <a:pt x="61" y="957"/>
                  </a:lnTo>
                  <a:lnTo>
                    <a:pt x="74" y="969"/>
                  </a:lnTo>
                  <a:lnTo>
                    <a:pt x="90" y="983"/>
                  </a:lnTo>
                  <a:lnTo>
                    <a:pt x="105" y="997"/>
                  </a:lnTo>
                  <a:lnTo>
                    <a:pt x="121" y="1012"/>
                  </a:lnTo>
                  <a:lnTo>
                    <a:pt x="133" y="1027"/>
                  </a:lnTo>
                  <a:lnTo>
                    <a:pt x="144" y="1040"/>
                  </a:lnTo>
                  <a:lnTo>
                    <a:pt x="151" y="1051"/>
                  </a:lnTo>
                  <a:lnTo>
                    <a:pt x="158" y="1061"/>
                  </a:lnTo>
                  <a:lnTo>
                    <a:pt x="159" y="1065"/>
                  </a:lnTo>
                  <a:lnTo>
                    <a:pt x="160" y="1069"/>
                  </a:lnTo>
                  <a:lnTo>
                    <a:pt x="160" y="1072"/>
                  </a:lnTo>
                  <a:lnTo>
                    <a:pt x="160" y="1074"/>
                  </a:lnTo>
                  <a:lnTo>
                    <a:pt x="158" y="1075"/>
                  </a:lnTo>
                  <a:lnTo>
                    <a:pt x="156" y="1076"/>
                  </a:lnTo>
                  <a:lnTo>
                    <a:pt x="153" y="1076"/>
                  </a:lnTo>
                  <a:lnTo>
                    <a:pt x="149" y="1075"/>
                  </a:lnTo>
                  <a:lnTo>
                    <a:pt x="140" y="1071"/>
                  </a:lnTo>
                  <a:lnTo>
                    <a:pt x="128" y="1064"/>
                  </a:lnTo>
                  <a:lnTo>
                    <a:pt x="115" y="1056"/>
                  </a:lnTo>
                  <a:lnTo>
                    <a:pt x="100" y="1044"/>
                  </a:lnTo>
                  <a:lnTo>
                    <a:pt x="84" y="1032"/>
                  </a:lnTo>
                  <a:lnTo>
                    <a:pt x="68" y="1017"/>
                  </a:lnTo>
                  <a:lnTo>
                    <a:pt x="44" y="996"/>
                  </a:lnTo>
                  <a:lnTo>
                    <a:pt x="26" y="975"/>
                  </a:lnTo>
                  <a:lnTo>
                    <a:pt x="10" y="956"/>
                  </a:lnTo>
                  <a:lnTo>
                    <a:pt x="0" y="941"/>
                  </a:lnTo>
                  <a:close/>
                  <a:moveTo>
                    <a:pt x="0" y="795"/>
                  </a:moveTo>
                  <a:lnTo>
                    <a:pt x="0" y="748"/>
                  </a:lnTo>
                  <a:lnTo>
                    <a:pt x="11" y="759"/>
                  </a:lnTo>
                  <a:lnTo>
                    <a:pt x="21" y="770"/>
                  </a:lnTo>
                  <a:lnTo>
                    <a:pt x="29" y="780"/>
                  </a:lnTo>
                  <a:lnTo>
                    <a:pt x="36" y="788"/>
                  </a:lnTo>
                  <a:lnTo>
                    <a:pt x="41" y="797"/>
                  </a:lnTo>
                  <a:lnTo>
                    <a:pt x="44" y="804"/>
                  </a:lnTo>
                  <a:lnTo>
                    <a:pt x="46" y="809"/>
                  </a:lnTo>
                  <a:lnTo>
                    <a:pt x="44" y="813"/>
                  </a:lnTo>
                  <a:lnTo>
                    <a:pt x="42" y="815"/>
                  </a:lnTo>
                  <a:lnTo>
                    <a:pt x="39" y="815"/>
                  </a:lnTo>
                  <a:lnTo>
                    <a:pt x="36" y="814"/>
                  </a:lnTo>
                  <a:lnTo>
                    <a:pt x="30" y="813"/>
                  </a:lnTo>
                  <a:lnTo>
                    <a:pt x="17" y="806"/>
                  </a:lnTo>
                  <a:lnTo>
                    <a:pt x="0" y="795"/>
                  </a:lnTo>
                  <a:close/>
                  <a:moveTo>
                    <a:pt x="0" y="457"/>
                  </a:moveTo>
                  <a:lnTo>
                    <a:pt x="0" y="414"/>
                  </a:lnTo>
                  <a:lnTo>
                    <a:pt x="10" y="421"/>
                  </a:lnTo>
                  <a:lnTo>
                    <a:pt x="20" y="429"/>
                  </a:lnTo>
                  <a:lnTo>
                    <a:pt x="31" y="438"/>
                  </a:lnTo>
                  <a:lnTo>
                    <a:pt x="42" y="448"/>
                  </a:lnTo>
                  <a:lnTo>
                    <a:pt x="56" y="461"/>
                  </a:lnTo>
                  <a:lnTo>
                    <a:pt x="67" y="473"/>
                  </a:lnTo>
                  <a:lnTo>
                    <a:pt x="76" y="484"/>
                  </a:lnTo>
                  <a:lnTo>
                    <a:pt x="85" y="495"/>
                  </a:lnTo>
                  <a:lnTo>
                    <a:pt x="91" y="505"/>
                  </a:lnTo>
                  <a:lnTo>
                    <a:pt x="95" y="513"/>
                  </a:lnTo>
                  <a:lnTo>
                    <a:pt x="97" y="517"/>
                  </a:lnTo>
                  <a:lnTo>
                    <a:pt x="97" y="519"/>
                  </a:lnTo>
                  <a:lnTo>
                    <a:pt x="97" y="523"/>
                  </a:lnTo>
                  <a:lnTo>
                    <a:pt x="97" y="524"/>
                  </a:lnTo>
                  <a:lnTo>
                    <a:pt x="95" y="525"/>
                  </a:lnTo>
                  <a:lnTo>
                    <a:pt x="94" y="526"/>
                  </a:lnTo>
                  <a:lnTo>
                    <a:pt x="91" y="526"/>
                  </a:lnTo>
                  <a:lnTo>
                    <a:pt x="87" y="526"/>
                  </a:lnTo>
                  <a:lnTo>
                    <a:pt x="81" y="523"/>
                  </a:lnTo>
                  <a:lnTo>
                    <a:pt x="71" y="517"/>
                  </a:lnTo>
                  <a:lnTo>
                    <a:pt x="60" y="510"/>
                  </a:lnTo>
                  <a:lnTo>
                    <a:pt x="49" y="502"/>
                  </a:lnTo>
                  <a:lnTo>
                    <a:pt x="36" y="492"/>
                  </a:lnTo>
                  <a:lnTo>
                    <a:pt x="22" y="480"/>
                  </a:lnTo>
                  <a:lnTo>
                    <a:pt x="11" y="469"/>
                  </a:lnTo>
                  <a:lnTo>
                    <a:pt x="0" y="457"/>
                  </a:lnTo>
                  <a:close/>
                  <a:moveTo>
                    <a:pt x="0" y="274"/>
                  </a:moveTo>
                  <a:lnTo>
                    <a:pt x="0" y="228"/>
                  </a:lnTo>
                  <a:lnTo>
                    <a:pt x="14" y="238"/>
                  </a:lnTo>
                  <a:lnTo>
                    <a:pt x="26" y="250"/>
                  </a:lnTo>
                  <a:lnTo>
                    <a:pt x="38" y="261"/>
                  </a:lnTo>
                  <a:lnTo>
                    <a:pt x="48" y="273"/>
                  </a:lnTo>
                  <a:lnTo>
                    <a:pt x="57" y="284"/>
                  </a:lnTo>
                  <a:lnTo>
                    <a:pt x="64" y="294"/>
                  </a:lnTo>
                  <a:lnTo>
                    <a:pt x="70" y="303"/>
                  </a:lnTo>
                  <a:lnTo>
                    <a:pt x="74" y="311"/>
                  </a:lnTo>
                  <a:lnTo>
                    <a:pt x="75" y="316"/>
                  </a:lnTo>
                  <a:lnTo>
                    <a:pt x="75" y="321"/>
                  </a:lnTo>
                  <a:lnTo>
                    <a:pt x="74" y="322"/>
                  </a:lnTo>
                  <a:lnTo>
                    <a:pt x="72" y="323"/>
                  </a:lnTo>
                  <a:lnTo>
                    <a:pt x="70" y="323"/>
                  </a:lnTo>
                  <a:lnTo>
                    <a:pt x="67" y="322"/>
                  </a:lnTo>
                  <a:lnTo>
                    <a:pt x="60" y="320"/>
                  </a:lnTo>
                  <a:lnTo>
                    <a:pt x="51" y="315"/>
                  </a:lnTo>
                  <a:lnTo>
                    <a:pt x="41" y="309"/>
                  </a:lnTo>
                  <a:lnTo>
                    <a:pt x="31" y="301"/>
                  </a:lnTo>
                  <a:lnTo>
                    <a:pt x="19" y="291"/>
                  </a:lnTo>
                  <a:lnTo>
                    <a:pt x="7" y="280"/>
                  </a:lnTo>
                  <a:lnTo>
                    <a:pt x="0" y="274"/>
                  </a:lnTo>
                  <a:close/>
                  <a:moveTo>
                    <a:pt x="0" y="77"/>
                  </a:moveTo>
                  <a:lnTo>
                    <a:pt x="0" y="39"/>
                  </a:lnTo>
                  <a:lnTo>
                    <a:pt x="10" y="46"/>
                  </a:lnTo>
                  <a:lnTo>
                    <a:pt x="20" y="53"/>
                  </a:lnTo>
                  <a:lnTo>
                    <a:pt x="30" y="61"/>
                  </a:lnTo>
                  <a:lnTo>
                    <a:pt x="41" y="72"/>
                  </a:lnTo>
                  <a:lnTo>
                    <a:pt x="52" y="82"/>
                  </a:lnTo>
                  <a:lnTo>
                    <a:pt x="61" y="92"/>
                  </a:lnTo>
                  <a:lnTo>
                    <a:pt x="70" y="102"/>
                  </a:lnTo>
                  <a:lnTo>
                    <a:pt x="76" y="112"/>
                  </a:lnTo>
                  <a:lnTo>
                    <a:pt x="82" y="120"/>
                  </a:lnTo>
                  <a:lnTo>
                    <a:pt x="85" y="128"/>
                  </a:lnTo>
                  <a:lnTo>
                    <a:pt x="86" y="133"/>
                  </a:lnTo>
                  <a:lnTo>
                    <a:pt x="85" y="136"/>
                  </a:lnTo>
                  <a:lnTo>
                    <a:pt x="84" y="138"/>
                  </a:lnTo>
                  <a:lnTo>
                    <a:pt x="83" y="139"/>
                  </a:lnTo>
                  <a:lnTo>
                    <a:pt x="81" y="139"/>
                  </a:lnTo>
                  <a:lnTo>
                    <a:pt x="78" y="139"/>
                  </a:lnTo>
                  <a:lnTo>
                    <a:pt x="71" y="136"/>
                  </a:lnTo>
                  <a:lnTo>
                    <a:pt x="63" y="132"/>
                  </a:lnTo>
                  <a:lnTo>
                    <a:pt x="54" y="126"/>
                  </a:lnTo>
                  <a:lnTo>
                    <a:pt x="44" y="119"/>
                  </a:lnTo>
                  <a:lnTo>
                    <a:pt x="35" y="110"/>
                  </a:lnTo>
                  <a:lnTo>
                    <a:pt x="24" y="101"/>
                  </a:lnTo>
                  <a:lnTo>
                    <a:pt x="11" y="88"/>
                  </a:lnTo>
                  <a:lnTo>
                    <a:pt x="0" y="77"/>
                  </a:lnTo>
                  <a:close/>
                  <a:moveTo>
                    <a:pt x="679" y="253"/>
                  </a:moveTo>
                  <a:lnTo>
                    <a:pt x="679" y="301"/>
                  </a:lnTo>
                  <a:lnTo>
                    <a:pt x="668" y="293"/>
                  </a:lnTo>
                  <a:lnTo>
                    <a:pt x="657" y="283"/>
                  </a:lnTo>
                  <a:lnTo>
                    <a:pt x="647" y="272"/>
                  </a:lnTo>
                  <a:lnTo>
                    <a:pt x="637" y="262"/>
                  </a:lnTo>
                  <a:lnTo>
                    <a:pt x="628" y="252"/>
                  </a:lnTo>
                  <a:lnTo>
                    <a:pt x="621" y="242"/>
                  </a:lnTo>
                  <a:lnTo>
                    <a:pt x="616" y="235"/>
                  </a:lnTo>
                  <a:lnTo>
                    <a:pt x="613" y="227"/>
                  </a:lnTo>
                  <a:lnTo>
                    <a:pt x="611" y="220"/>
                  </a:lnTo>
                  <a:lnTo>
                    <a:pt x="613" y="217"/>
                  </a:lnTo>
                  <a:lnTo>
                    <a:pt x="614" y="215"/>
                  </a:lnTo>
                  <a:lnTo>
                    <a:pt x="616" y="215"/>
                  </a:lnTo>
                  <a:lnTo>
                    <a:pt x="618" y="214"/>
                  </a:lnTo>
                  <a:lnTo>
                    <a:pt x="620" y="215"/>
                  </a:lnTo>
                  <a:lnTo>
                    <a:pt x="627" y="216"/>
                  </a:lnTo>
                  <a:lnTo>
                    <a:pt x="635" y="220"/>
                  </a:lnTo>
                  <a:lnTo>
                    <a:pt x="645" y="226"/>
                  </a:lnTo>
                  <a:lnTo>
                    <a:pt x="654" y="232"/>
                  </a:lnTo>
                  <a:lnTo>
                    <a:pt x="665" y="241"/>
                  </a:lnTo>
                  <a:lnTo>
                    <a:pt x="676" y="251"/>
                  </a:lnTo>
                  <a:lnTo>
                    <a:pt x="679" y="253"/>
                  </a:lnTo>
                  <a:close/>
                  <a:moveTo>
                    <a:pt x="679" y="465"/>
                  </a:moveTo>
                  <a:lnTo>
                    <a:pt x="679" y="508"/>
                  </a:lnTo>
                  <a:lnTo>
                    <a:pt x="669" y="502"/>
                  </a:lnTo>
                  <a:lnTo>
                    <a:pt x="658" y="494"/>
                  </a:lnTo>
                  <a:lnTo>
                    <a:pt x="647" y="485"/>
                  </a:lnTo>
                  <a:lnTo>
                    <a:pt x="636" y="475"/>
                  </a:lnTo>
                  <a:lnTo>
                    <a:pt x="624" y="464"/>
                  </a:lnTo>
                  <a:lnTo>
                    <a:pt x="613" y="452"/>
                  </a:lnTo>
                  <a:lnTo>
                    <a:pt x="603" y="441"/>
                  </a:lnTo>
                  <a:lnTo>
                    <a:pt x="596" y="431"/>
                  </a:lnTo>
                  <a:lnTo>
                    <a:pt x="589" y="422"/>
                  </a:lnTo>
                  <a:lnTo>
                    <a:pt x="586" y="414"/>
                  </a:lnTo>
                  <a:lnTo>
                    <a:pt x="585" y="411"/>
                  </a:lnTo>
                  <a:lnTo>
                    <a:pt x="585" y="408"/>
                  </a:lnTo>
                  <a:lnTo>
                    <a:pt x="585" y="406"/>
                  </a:lnTo>
                  <a:lnTo>
                    <a:pt x="585" y="403"/>
                  </a:lnTo>
                  <a:lnTo>
                    <a:pt x="587" y="402"/>
                  </a:lnTo>
                  <a:lnTo>
                    <a:pt x="588" y="401"/>
                  </a:lnTo>
                  <a:lnTo>
                    <a:pt x="592" y="401"/>
                  </a:lnTo>
                  <a:lnTo>
                    <a:pt x="594" y="401"/>
                  </a:lnTo>
                  <a:lnTo>
                    <a:pt x="601" y="403"/>
                  </a:lnTo>
                  <a:lnTo>
                    <a:pt x="610" y="408"/>
                  </a:lnTo>
                  <a:lnTo>
                    <a:pt x="620" y="413"/>
                  </a:lnTo>
                  <a:lnTo>
                    <a:pt x="631" y="422"/>
                  </a:lnTo>
                  <a:lnTo>
                    <a:pt x="643" y="431"/>
                  </a:lnTo>
                  <a:lnTo>
                    <a:pt x="656" y="442"/>
                  </a:lnTo>
                  <a:lnTo>
                    <a:pt x="668" y="453"/>
                  </a:lnTo>
                  <a:lnTo>
                    <a:pt x="679" y="465"/>
                  </a:lnTo>
                  <a:close/>
                  <a:moveTo>
                    <a:pt x="679" y="662"/>
                  </a:moveTo>
                  <a:lnTo>
                    <a:pt x="679" y="712"/>
                  </a:lnTo>
                  <a:lnTo>
                    <a:pt x="663" y="700"/>
                  </a:lnTo>
                  <a:lnTo>
                    <a:pt x="647" y="687"/>
                  </a:lnTo>
                  <a:lnTo>
                    <a:pt x="633" y="674"/>
                  </a:lnTo>
                  <a:lnTo>
                    <a:pt x="621" y="662"/>
                  </a:lnTo>
                  <a:lnTo>
                    <a:pt x="610" y="649"/>
                  </a:lnTo>
                  <a:lnTo>
                    <a:pt x="603" y="638"/>
                  </a:lnTo>
                  <a:lnTo>
                    <a:pt x="596" y="629"/>
                  </a:lnTo>
                  <a:lnTo>
                    <a:pt x="592" y="620"/>
                  </a:lnTo>
                  <a:lnTo>
                    <a:pt x="590" y="616"/>
                  </a:lnTo>
                  <a:lnTo>
                    <a:pt x="589" y="613"/>
                  </a:lnTo>
                  <a:lnTo>
                    <a:pt x="589" y="610"/>
                  </a:lnTo>
                  <a:lnTo>
                    <a:pt x="590" y="609"/>
                  </a:lnTo>
                  <a:lnTo>
                    <a:pt x="592" y="606"/>
                  </a:lnTo>
                  <a:lnTo>
                    <a:pt x="594" y="606"/>
                  </a:lnTo>
                  <a:lnTo>
                    <a:pt x="597" y="605"/>
                  </a:lnTo>
                  <a:lnTo>
                    <a:pt x="600" y="606"/>
                  </a:lnTo>
                  <a:lnTo>
                    <a:pt x="608" y="609"/>
                  </a:lnTo>
                  <a:lnTo>
                    <a:pt x="618" y="614"/>
                  </a:lnTo>
                  <a:lnTo>
                    <a:pt x="629" y="621"/>
                  </a:lnTo>
                  <a:lnTo>
                    <a:pt x="641" y="630"/>
                  </a:lnTo>
                  <a:lnTo>
                    <a:pt x="654" y="640"/>
                  </a:lnTo>
                  <a:lnTo>
                    <a:pt x="668" y="652"/>
                  </a:lnTo>
                  <a:lnTo>
                    <a:pt x="673" y="656"/>
                  </a:lnTo>
                  <a:lnTo>
                    <a:pt x="679" y="662"/>
                  </a:lnTo>
                  <a:close/>
                  <a:moveTo>
                    <a:pt x="679" y="852"/>
                  </a:moveTo>
                  <a:lnTo>
                    <a:pt x="679" y="904"/>
                  </a:lnTo>
                  <a:lnTo>
                    <a:pt x="667" y="893"/>
                  </a:lnTo>
                  <a:lnTo>
                    <a:pt x="657" y="881"/>
                  </a:lnTo>
                  <a:lnTo>
                    <a:pt x="648" y="871"/>
                  </a:lnTo>
                  <a:lnTo>
                    <a:pt x="640" y="861"/>
                  </a:lnTo>
                  <a:lnTo>
                    <a:pt x="635" y="852"/>
                  </a:lnTo>
                  <a:lnTo>
                    <a:pt x="631" y="845"/>
                  </a:lnTo>
                  <a:lnTo>
                    <a:pt x="630" y="841"/>
                  </a:lnTo>
                  <a:lnTo>
                    <a:pt x="630" y="838"/>
                  </a:lnTo>
                  <a:lnTo>
                    <a:pt x="630" y="836"/>
                  </a:lnTo>
                  <a:lnTo>
                    <a:pt x="631" y="834"/>
                  </a:lnTo>
                  <a:lnTo>
                    <a:pt x="633" y="833"/>
                  </a:lnTo>
                  <a:lnTo>
                    <a:pt x="637" y="832"/>
                  </a:lnTo>
                  <a:lnTo>
                    <a:pt x="641" y="833"/>
                  </a:lnTo>
                  <a:lnTo>
                    <a:pt x="648" y="834"/>
                  </a:lnTo>
                  <a:lnTo>
                    <a:pt x="661" y="841"/>
                  </a:lnTo>
                  <a:lnTo>
                    <a:pt x="679" y="852"/>
                  </a:lnTo>
                  <a:close/>
                  <a:moveTo>
                    <a:pt x="679" y="1196"/>
                  </a:moveTo>
                  <a:lnTo>
                    <a:pt x="679" y="1254"/>
                  </a:lnTo>
                  <a:lnTo>
                    <a:pt x="662" y="1240"/>
                  </a:lnTo>
                  <a:lnTo>
                    <a:pt x="647" y="1224"/>
                  </a:lnTo>
                  <a:lnTo>
                    <a:pt x="635" y="1210"/>
                  </a:lnTo>
                  <a:lnTo>
                    <a:pt x="624" y="1197"/>
                  </a:lnTo>
                  <a:lnTo>
                    <a:pt x="615" y="1185"/>
                  </a:lnTo>
                  <a:lnTo>
                    <a:pt x="609" y="1175"/>
                  </a:lnTo>
                  <a:lnTo>
                    <a:pt x="607" y="1170"/>
                  </a:lnTo>
                  <a:lnTo>
                    <a:pt x="607" y="1167"/>
                  </a:lnTo>
                  <a:lnTo>
                    <a:pt x="607" y="1164"/>
                  </a:lnTo>
                  <a:lnTo>
                    <a:pt x="607" y="1161"/>
                  </a:lnTo>
                  <a:lnTo>
                    <a:pt x="608" y="1160"/>
                  </a:lnTo>
                  <a:lnTo>
                    <a:pt x="610" y="1159"/>
                  </a:lnTo>
                  <a:lnTo>
                    <a:pt x="613" y="1159"/>
                  </a:lnTo>
                  <a:lnTo>
                    <a:pt x="616" y="1159"/>
                  </a:lnTo>
                  <a:lnTo>
                    <a:pt x="622" y="1161"/>
                  </a:lnTo>
                  <a:lnTo>
                    <a:pt x="631" y="1165"/>
                  </a:lnTo>
                  <a:lnTo>
                    <a:pt x="641" y="1170"/>
                  </a:lnTo>
                  <a:lnTo>
                    <a:pt x="653" y="1177"/>
                  </a:lnTo>
                  <a:lnTo>
                    <a:pt x="665" y="1186"/>
                  </a:lnTo>
                  <a:lnTo>
                    <a:pt x="679" y="1196"/>
                  </a:lnTo>
                  <a:close/>
                  <a:moveTo>
                    <a:pt x="679" y="1364"/>
                  </a:moveTo>
                  <a:lnTo>
                    <a:pt x="679" y="1398"/>
                  </a:lnTo>
                  <a:lnTo>
                    <a:pt x="671" y="1394"/>
                  </a:lnTo>
                  <a:lnTo>
                    <a:pt x="662" y="1390"/>
                  </a:lnTo>
                  <a:lnTo>
                    <a:pt x="652" y="1384"/>
                  </a:lnTo>
                  <a:lnTo>
                    <a:pt x="642" y="1378"/>
                  </a:lnTo>
                  <a:lnTo>
                    <a:pt x="618" y="1360"/>
                  </a:lnTo>
                  <a:lnTo>
                    <a:pt x="593" y="1339"/>
                  </a:lnTo>
                  <a:lnTo>
                    <a:pt x="575" y="1323"/>
                  </a:lnTo>
                  <a:lnTo>
                    <a:pt x="560" y="1307"/>
                  </a:lnTo>
                  <a:lnTo>
                    <a:pt x="546" y="1293"/>
                  </a:lnTo>
                  <a:lnTo>
                    <a:pt x="534" y="1278"/>
                  </a:lnTo>
                  <a:lnTo>
                    <a:pt x="525" y="1266"/>
                  </a:lnTo>
                  <a:lnTo>
                    <a:pt x="520" y="1255"/>
                  </a:lnTo>
                  <a:lnTo>
                    <a:pt x="518" y="1252"/>
                  </a:lnTo>
                  <a:lnTo>
                    <a:pt x="517" y="1247"/>
                  </a:lnTo>
                  <a:lnTo>
                    <a:pt x="517" y="1244"/>
                  </a:lnTo>
                  <a:lnTo>
                    <a:pt x="518" y="1242"/>
                  </a:lnTo>
                  <a:lnTo>
                    <a:pt x="519" y="1241"/>
                  </a:lnTo>
                  <a:lnTo>
                    <a:pt x="521" y="1240"/>
                  </a:lnTo>
                  <a:lnTo>
                    <a:pt x="524" y="1240"/>
                  </a:lnTo>
                  <a:lnTo>
                    <a:pt x="529" y="1241"/>
                  </a:lnTo>
                  <a:lnTo>
                    <a:pt x="539" y="1244"/>
                  </a:lnTo>
                  <a:lnTo>
                    <a:pt x="552" y="1251"/>
                  </a:lnTo>
                  <a:lnTo>
                    <a:pt x="566" y="1261"/>
                  </a:lnTo>
                  <a:lnTo>
                    <a:pt x="582" y="1272"/>
                  </a:lnTo>
                  <a:lnTo>
                    <a:pt x="599" y="1285"/>
                  </a:lnTo>
                  <a:lnTo>
                    <a:pt x="617" y="1300"/>
                  </a:lnTo>
                  <a:lnTo>
                    <a:pt x="636" y="1318"/>
                  </a:lnTo>
                  <a:lnTo>
                    <a:pt x="652" y="1335"/>
                  </a:lnTo>
                  <a:lnTo>
                    <a:pt x="667" y="1350"/>
                  </a:lnTo>
                  <a:lnTo>
                    <a:pt x="679" y="1364"/>
                  </a:lnTo>
                  <a:close/>
                  <a:moveTo>
                    <a:pt x="679" y="1655"/>
                  </a:moveTo>
                  <a:lnTo>
                    <a:pt x="679" y="1709"/>
                  </a:lnTo>
                  <a:lnTo>
                    <a:pt x="667" y="1695"/>
                  </a:lnTo>
                  <a:lnTo>
                    <a:pt x="656" y="1683"/>
                  </a:lnTo>
                  <a:lnTo>
                    <a:pt x="646" y="1672"/>
                  </a:lnTo>
                  <a:lnTo>
                    <a:pt x="638" y="1662"/>
                  </a:lnTo>
                  <a:lnTo>
                    <a:pt x="632" y="1654"/>
                  </a:lnTo>
                  <a:lnTo>
                    <a:pt x="629" y="1646"/>
                  </a:lnTo>
                  <a:lnTo>
                    <a:pt x="628" y="1642"/>
                  </a:lnTo>
                  <a:lnTo>
                    <a:pt x="627" y="1640"/>
                  </a:lnTo>
                  <a:lnTo>
                    <a:pt x="627" y="1638"/>
                  </a:lnTo>
                  <a:lnTo>
                    <a:pt x="628" y="1636"/>
                  </a:lnTo>
                  <a:lnTo>
                    <a:pt x="630" y="1634"/>
                  </a:lnTo>
                  <a:lnTo>
                    <a:pt x="633" y="1634"/>
                  </a:lnTo>
                  <a:lnTo>
                    <a:pt x="639" y="1635"/>
                  </a:lnTo>
                  <a:lnTo>
                    <a:pt x="645" y="1636"/>
                  </a:lnTo>
                  <a:lnTo>
                    <a:pt x="660" y="1644"/>
                  </a:lnTo>
                  <a:lnTo>
                    <a:pt x="679" y="1655"/>
                  </a:lnTo>
                  <a:close/>
                  <a:moveTo>
                    <a:pt x="679" y="1786"/>
                  </a:moveTo>
                  <a:lnTo>
                    <a:pt x="679" y="1847"/>
                  </a:lnTo>
                  <a:lnTo>
                    <a:pt x="658" y="1828"/>
                  </a:lnTo>
                  <a:lnTo>
                    <a:pt x="639" y="1810"/>
                  </a:lnTo>
                  <a:lnTo>
                    <a:pt x="622" y="1793"/>
                  </a:lnTo>
                  <a:lnTo>
                    <a:pt x="609" y="1777"/>
                  </a:lnTo>
                  <a:lnTo>
                    <a:pt x="598" y="1764"/>
                  </a:lnTo>
                  <a:lnTo>
                    <a:pt x="590" y="1752"/>
                  </a:lnTo>
                  <a:lnTo>
                    <a:pt x="588" y="1747"/>
                  </a:lnTo>
                  <a:lnTo>
                    <a:pt x="587" y="1743"/>
                  </a:lnTo>
                  <a:lnTo>
                    <a:pt x="586" y="1740"/>
                  </a:lnTo>
                  <a:lnTo>
                    <a:pt x="587" y="1737"/>
                  </a:lnTo>
                  <a:lnTo>
                    <a:pt x="588" y="1735"/>
                  </a:lnTo>
                  <a:lnTo>
                    <a:pt x="590" y="1735"/>
                  </a:lnTo>
                  <a:lnTo>
                    <a:pt x="594" y="1735"/>
                  </a:lnTo>
                  <a:lnTo>
                    <a:pt x="597" y="1735"/>
                  </a:lnTo>
                  <a:lnTo>
                    <a:pt x="606" y="1738"/>
                  </a:lnTo>
                  <a:lnTo>
                    <a:pt x="618" y="1744"/>
                  </a:lnTo>
                  <a:lnTo>
                    <a:pt x="630" y="1752"/>
                  </a:lnTo>
                  <a:lnTo>
                    <a:pt x="646" y="1761"/>
                  </a:lnTo>
                  <a:lnTo>
                    <a:pt x="661" y="1773"/>
                  </a:lnTo>
                  <a:lnTo>
                    <a:pt x="679" y="1786"/>
                  </a:lnTo>
                  <a:close/>
                  <a:moveTo>
                    <a:pt x="679" y="1913"/>
                  </a:moveTo>
                  <a:lnTo>
                    <a:pt x="679" y="1975"/>
                  </a:lnTo>
                  <a:lnTo>
                    <a:pt x="668" y="1967"/>
                  </a:lnTo>
                  <a:lnTo>
                    <a:pt x="658" y="1958"/>
                  </a:lnTo>
                  <a:lnTo>
                    <a:pt x="636" y="1938"/>
                  </a:lnTo>
                  <a:lnTo>
                    <a:pt x="616" y="1919"/>
                  </a:lnTo>
                  <a:lnTo>
                    <a:pt x="598" y="1902"/>
                  </a:lnTo>
                  <a:lnTo>
                    <a:pt x="584" y="1885"/>
                  </a:lnTo>
                  <a:lnTo>
                    <a:pt x="573" y="1871"/>
                  </a:lnTo>
                  <a:lnTo>
                    <a:pt x="564" y="1859"/>
                  </a:lnTo>
                  <a:lnTo>
                    <a:pt x="562" y="1853"/>
                  </a:lnTo>
                  <a:lnTo>
                    <a:pt x="561" y="1849"/>
                  </a:lnTo>
                  <a:lnTo>
                    <a:pt x="560" y="1846"/>
                  </a:lnTo>
                  <a:lnTo>
                    <a:pt x="561" y="1843"/>
                  </a:lnTo>
                  <a:lnTo>
                    <a:pt x="563" y="1841"/>
                  </a:lnTo>
                  <a:lnTo>
                    <a:pt x="565" y="1841"/>
                  </a:lnTo>
                  <a:lnTo>
                    <a:pt x="570" y="1841"/>
                  </a:lnTo>
                  <a:lnTo>
                    <a:pt x="574" y="1842"/>
                  </a:lnTo>
                  <a:lnTo>
                    <a:pt x="585" y="1848"/>
                  </a:lnTo>
                  <a:lnTo>
                    <a:pt x="600" y="1855"/>
                  </a:lnTo>
                  <a:lnTo>
                    <a:pt x="617" y="1866"/>
                  </a:lnTo>
                  <a:lnTo>
                    <a:pt x="637" y="1880"/>
                  </a:lnTo>
                  <a:lnTo>
                    <a:pt x="657" y="1895"/>
                  </a:lnTo>
                  <a:lnTo>
                    <a:pt x="679" y="1913"/>
                  </a:lnTo>
                  <a:close/>
                  <a:moveTo>
                    <a:pt x="679" y="2035"/>
                  </a:moveTo>
                  <a:lnTo>
                    <a:pt x="679" y="2096"/>
                  </a:lnTo>
                  <a:lnTo>
                    <a:pt x="664" y="2085"/>
                  </a:lnTo>
                  <a:lnTo>
                    <a:pt x="650" y="2073"/>
                  </a:lnTo>
                  <a:lnTo>
                    <a:pt x="627" y="2053"/>
                  </a:lnTo>
                  <a:lnTo>
                    <a:pt x="607" y="2033"/>
                  </a:lnTo>
                  <a:lnTo>
                    <a:pt x="588" y="2014"/>
                  </a:lnTo>
                  <a:lnTo>
                    <a:pt x="573" y="1998"/>
                  </a:lnTo>
                  <a:lnTo>
                    <a:pt x="561" y="1982"/>
                  </a:lnTo>
                  <a:lnTo>
                    <a:pt x="552" y="1970"/>
                  </a:lnTo>
                  <a:lnTo>
                    <a:pt x="550" y="1966"/>
                  </a:lnTo>
                  <a:lnTo>
                    <a:pt x="547" y="1961"/>
                  </a:lnTo>
                  <a:lnTo>
                    <a:pt x="547" y="1957"/>
                  </a:lnTo>
                  <a:lnTo>
                    <a:pt x="547" y="1955"/>
                  </a:lnTo>
                  <a:lnTo>
                    <a:pt x="550" y="1954"/>
                  </a:lnTo>
                  <a:lnTo>
                    <a:pt x="553" y="1953"/>
                  </a:lnTo>
                  <a:lnTo>
                    <a:pt x="556" y="1954"/>
                  </a:lnTo>
                  <a:lnTo>
                    <a:pt x="562" y="1955"/>
                  </a:lnTo>
                  <a:lnTo>
                    <a:pt x="575" y="1960"/>
                  </a:lnTo>
                  <a:lnTo>
                    <a:pt x="590" y="1969"/>
                  </a:lnTo>
                  <a:lnTo>
                    <a:pt x="609" y="1981"/>
                  </a:lnTo>
                  <a:lnTo>
                    <a:pt x="629" y="1996"/>
                  </a:lnTo>
                  <a:lnTo>
                    <a:pt x="652" y="2013"/>
                  </a:lnTo>
                  <a:lnTo>
                    <a:pt x="675" y="2033"/>
                  </a:lnTo>
                  <a:lnTo>
                    <a:pt x="679" y="2035"/>
                  </a:lnTo>
                  <a:close/>
                  <a:moveTo>
                    <a:pt x="679" y="2151"/>
                  </a:moveTo>
                  <a:lnTo>
                    <a:pt x="679" y="2212"/>
                  </a:lnTo>
                  <a:lnTo>
                    <a:pt x="668" y="2204"/>
                  </a:lnTo>
                  <a:lnTo>
                    <a:pt x="657" y="2194"/>
                  </a:lnTo>
                  <a:lnTo>
                    <a:pt x="633" y="2173"/>
                  </a:lnTo>
                  <a:lnTo>
                    <a:pt x="611" y="2153"/>
                  </a:lnTo>
                  <a:lnTo>
                    <a:pt x="592" y="2135"/>
                  </a:lnTo>
                  <a:lnTo>
                    <a:pt x="576" y="2117"/>
                  </a:lnTo>
                  <a:lnTo>
                    <a:pt x="563" y="2101"/>
                  </a:lnTo>
                  <a:lnTo>
                    <a:pt x="554" y="2088"/>
                  </a:lnTo>
                  <a:lnTo>
                    <a:pt x="551" y="2083"/>
                  </a:lnTo>
                  <a:lnTo>
                    <a:pt x="550" y="2078"/>
                  </a:lnTo>
                  <a:lnTo>
                    <a:pt x="549" y="2075"/>
                  </a:lnTo>
                  <a:lnTo>
                    <a:pt x="550" y="2073"/>
                  </a:lnTo>
                  <a:lnTo>
                    <a:pt x="551" y="2071"/>
                  </a:lnTo>
                  <a:lnTo>
                    <a:pt x="554" y="2071"/>
                  </a:lnTo>
                  <a:lnTo>
                    <a:pt x="558" y="2071"/>
                  </a:lnTo>
                  <a:lnTo>
                    <a:pt x="563" y="2073"/>
                  </a:lnTo>
                  <a:lnTo>
                    <a:pt x="576" y="2078"/>
                  </a:lnTo>
                  <a:lnTo>
                    <a:pt x="593" y="2087"/>
                  </a:lnTo>
                  <a:lnTo>
                    <a:pt x="611" y="2099"/>
                  </a:lnTo>
                  <a:lnTo>
                    <a:pt x="632" y="2115"/>
                  </a:lnTo>
                  <a:lnTo>
                    <a:pt x="654" y="2131"/>
                  </a:lnTo>
                  <a:lnTo>
                    <a:pt x="679" y="2151"/>
                  </a:lnTo>
                  <a:close/>
                  <a:moveTo>
                    <a:pt x="679" y="2261"/>
                  </a:moveTo>
                  <a:lnTo>
                    <a:pt x="679" y="2322"/>
                  </a:lnTo>
                  <a:lnTo>
                    <a:pt x="653" y="2300"/>
                  </a:lnTo>
                  <a:lnTo>
                    <a:pt x="630" y="2279"/>
                  </a:lnTo>
                  <a:lnTo>
                    <a:pt x="610" y="2259"/>
                  </a:lnTo>
                  <a:lnTo>
                    <a:pt x="594" y="2242"/>
                  </a:lnTo>
                  <a:lnTo>
                    <a:pt x="581" y="2226"/>
                  </a:lnTo>
                  <a:lnTo>
                    <a:pt x="571" y="2213"/>
                  </a:lnTo>
                  <a:lnTo>
                    <a:pt x="568" y="2207"/>
                  </a:lnTo>
                  <a:lnTo>
                    <a:pt x="566" y="2203"/>
                  </a:lnTo>
                  <a:lnTo>
                    <a:pt x="565" y="2199"/>
                  </a:lnTo>
                  <a:lnTo>
                    <a:pt x="566" y="2196"/>
                  </a:lnTo>
                  <a:lnTo>
                    <a:pt x="567" y="2195"/>
                  </a:lnTo>
                  <a:lnTo>
                    <a:pt x="571" y="2194"/>
                  </a:lnTo>
                  <a:lnTo>
                    <a:pt x="574" y="2194"/>
                  </a:lnTo>
                  <a:lnTo>
                    <a:pt x="578" y="2195"/>
                  </a:lnTo>
                  <a:lnTo>
                    <a:pt x="589" y="2201"/>
                  </a:lnTo>
                  <a:lnTo>
                    <a:pt x="603" y="2207"/>
                  </a:lnTo>
                  <a:lnTo>
                    <a:pt x="619" y="2217"/>
                  </a:lnTo>
                  <a:lnTo>
                    <a:pt x="637" y="2231"/>
                  </a:lnTo>
                  <a:lnTo>
                    <a:pt x="657" y="2245"/>
                  </a:lnTo>
                  <a:lnTo>
                    <a:pt x="679" y="2261"/>
                  </a:lnTo>
                  <a:close/>
                  <a:moveTo>
                    <a:pt x="679" y="2368"/>
                  </a:moveTo>
                  <a:lnTo>
                    <a:pt x="679" y="2425"/>
                  </a:lnTo>
                  <a:lnTo>
                    <a:pt x="660" y="2407"/>
                  </a:lnTo>
                  <a:lnTo>
                    <a:pt x="643" y="2391"/>
                  </a:lnTo>
                  <a:lnTo>
                    <a:pt x="628" y="2375"/>
                  </a:lnTo>
                  <a:lnTo>
                    <a:pt x="616" y="2362"/>
                  </a:lnTo>
                  <a:lnTo>
                    <a:pt x="607" y="2350"/>
                  </a:lnTo>
                  <a:lnTo>
                    <a:pt x="600" y="2340"/>
                  </a:lnTo>
                  <a:lnTo>
                    <a:pt x="598" y="2335"/>
                  </a:lnTo>
                  <a:lnTo>
                    <a:pt x="597" y="2332"/>
                  </a:lnTo>
                  <a:lnTo>
                    <a:pt x="597" y="2329"/>
                  </a:lnTo>
                  <a:lnTo>
                    <a:pt x="597" y="2327"/>
                  </a:lnTo>
                  <a:lnTo>
                    <a:pt x="598" y="2325"/>
                  </a:lnTo>
                  <a:lnTo>
                    <a:pt x="600" y="2325"/>
                  </a:lnTo>
                  <a:lnTo>
                    <a:pt x="603" y="2325"/>
                  </a:lnTo>
                  <a:lnTo>
                    <a:pt x="606" y="2325"/>
                  </a:lnTo>
                  <a:lnTo>
                    <a:pt x="614" y="2329"/>
                  </a:lnTo>
                  <a:lnTo>
                    <a:pt x="624" y="2333"/>
                  </a:lnTo>
                  <a:lnTo>
                    <a:pt x="635" y="2339"/>
                  </a:lnTo>
                  <a:lnTo>
                    <a:pt x="648" y="2348"/>
                  </a:lnTo>
                  <a:lnTo>
                    <a:pt x="662" y="2357"/>
                  </a:lnTo>
                  <a:lnTo>
                    <a:pt x="679" y="2368"/>
                  </a:lnTo>
                  <a:close/>
                  <a:moveTo>
                    <a:pt x="679" y="2476"/>
                  </a:moveTo>
                  <a:lnTo>
                    <a:pt x="679" y="2516"/>
                  </a:lnTo>
                  <a:lnTo>
                    <a:pt x="662" y="2498"/>
                  </a:lnTo>
                  <a:lnTo>
                    <a:pt x="651" y="2483"/>
                  </a:lnTo>
                  <a:lnTo>
                    <a:pt x="647" y="2477"/>
                  </a:lnTo>
                  <a:lnTo>
                    <a:pt x="645" y="2472"/>
                  </a:lnTo>
                  <a:lnTo>
                    <a:pt x="643" y="2468"/>
                  </a:lnTo>
                  <a:lnTo>
                    <a:pt x="645" y="2464"/>
                  </a:lnTo>
                  <a:lnTo>
                    <a:pt x="646" y="2463"/>
                  </a:lnTo>
                  <a:lnTo>
                    <a:pt x="648" y="2463"/>
                  </a:lnTo>
                  <a:lnTo>
                    <a:pt x="651" y="2463"/>
                  </a:lnTo>
                  <a:lnTo>
                    <a:pt x="656" y="2464"/>
                  </a:lnTo>
                  <a:lnTo>
                    <a:pt x="665" y="2469"/>
                  </a:lnTo>
                  <a:lnTo>
                    <a:pt x="679" y="2476"/>
                  </a:lnTo>
                  <a:close/>
                  <a:moveTo>
                    <a:pt x="679" y="2660"/>
                  </a:moveTo>
                  <a:lnTo>
                    <a:pt x="679" y="2687"/>
                  </a:lnTo>
                  <a:lnTo>
                    <a:pt x="668" y="2682"/>
                  </a:lnTo>
                  <a:lnTo>
                    <a:pt x="654" y="2674"/>
                  </a:lnTo>
                  <a:lnTo>
                    <a:pt x="639" y="2665"/>
                  </a:lnTo>
                  <a:lnTo>
                    <a:pt x="622" y="2653"/>
                  </a:lnTo>
                  <a:lnTo>
                    <a:pt x="584" y="2626"/>
                  </a:lnTo>
                  <a:lnTo>
                    <a:pt x="542" y="2591"/>
                  </a:lnTo>
                  <a:lnTo>
                    <a:pt x="514" y="2567"/>
                  </a:lnTo>
                  <a:lnTo>
                    <a:pt x="488" y="2544"/>
                  </a:lnTo>
                  <a:lnTo>
                    <a:pt x="466" y="2523"/>
                  </a:lnTo>
                  <a:lnTo>
                    <a:pt x="446" y="2503"/>
                  </a:lnTo>
                  <a:lnTo>
                    <a:pt x="431" y="2485"/>
                  </a:lnTo>
                  <a:lnTo>
                    <a:pt x="419" y="2471"/>
                  </a:lnTo>
                  <a:lnTo>
                    <a:pt x="416" y="2466"/>
                  </a:lnTo>
                  <a:lnTo>
                    <a:pt x="414" y="2460"/>
                  </a:lnTo>
                  <a:lnTo>
                    <a:pt x="413" y="2457"/>
                  </a:lnTo>
                  <a:lnTo>
                    <a:pt x="413" y="2455"/>
                  </a:lnTo>
                  <a:lnTo>
                    <a:pt x="415" y="2452"/>
                  </a:lnTo>
                  <a:lnTo>
                    <a:pt x="418" y="2452"/>
                  </a:lnTo>
                  <a:lnTo>
                    <a:pt x="423" y="2453"/>
                  </a:lnTo>
                  <a:lnTo>
                    <a:pt x="429" y="2456"/>
                  </a:lnTo>
                  <a:lnTo>
                    <a:pt x="444" y="2463"/>
                  </a:lnTo>
                  <a:lnTo>
                    <a:pt x="463" y="2476"/>
                  </a:lnTo>
                  <a:lnTo>
                    <a:pt x="485" y="2490"/>
                  </a:lnTo>
                  <a:lnTo>
                    <a:pt x="510" y="2509"/>
                  </a:lnTo>
                  <a:lnTo>
                    <a:pt x="538" y="2530"/>
                  </a:lnTo>
                  <a:lnTo>
                    <a:pt x="565" y="2553"/>
                  </a:lnTo>
                  <a:lnTo>
                    <a:pt x="600" y="2584"/>
                  </a:lnTo>
                  <a:lnTo>
                    <a:pt x="632" y="2612"/>
                  </a:lnTo>
                  <a:lnTo>
                    <a:pt x="659" y="2638"/>
                  </a:lnTo>
                  <a:lnTo>
                    <a:pt x="679" y="2660"/>
                  </a:lnTo>
                  <a:close/>
                  <a:moveTo>
                    <a:pt x="679" y="2731"/>
                  </a:moveTo>
                  <a:lnTo>
                    <a:pt x="679" y="2787"/>
                  </a:lnTo>
                  <a:lnTo>
                    <a:pt x="667" y="2778"/>
                  </a:lnTo>
                  <a:lnTo>
                    <a:pt x="653" y="2768"/>
                  </a:lnTo>
                  <a:lnTo>
                    <a:pt x="640" y="2757"/>
                  </a:lnTo>
                  <a:lnTo>
                    <a:pt x="627" y="2746"/>
                  </a:lnTo>
                  <a:lnTo>
                    <a:pt x="597" y="2722"/>
                  </a:lnTo>
                  <a:lnTo>
                    <a:pt x="571" y="2697"/>
                  </a:lnTo>
                  <a:lnTo>
                    <a:pt x="546" y="2675"/>
                  </a:lnTo>
                  <a:lnTo>
                    <a:pt x="526" y="2654"/>
                  </a:lnTo>
                  <a:lnTo>
                    <a:pt x="510" y="2637"/>
                  </a:lnTo>
                  <a:lnTo>
                    <a:pt x="499" y="2622"/>
                  </a:lnTo>
                  <a:lnTo>
                    <a:pt x="496" y="2617"/>
                  </a:lnTo>
                  <a:lnTo>
                    <a:pt x="492" y="2611"/>
                  </a:lnTo>
                  <a:lnTo>
                    <a:pt x="491" y="2608"/>
                  </a:lnTo>
                  <a:lnTo>
                    <a:pt x="492" y="2606"/>
                  </a:lnTo>
                  <a:lnTo>
                    <a:pt x="494" y="2603"/>
                  </a:lnTo>
                  <a:lnTo>
                    <a:pt x="498" y="2603"/>
                  </a:lnTo>
                  <a:lnTo>
                    <a:pt x="502" y="2605"/>
                  </a:lnTo>
                  <a:lnTo>
                    <a:pt x="508" y="2607"/>
                  </a:lnTo>
                  <a:lnTo>
                    <a:pt x="524" y="2616"/>
                  </a:lnTo>
                  <a:lnTo>
                    <a:pt x="543" y="2627"/>
                  </a:lnTo>
                  <a:lnTo>
                    <a:pt x="566" y="2643"/>
                  </a:lnTo>
                  <a:lnTo>
                    <a:pt x="593" y="2662"/>
                  </a:lnTo>
                  <a:lnTo>
                    <a:pt x="621" y="2684"/>
                  </a:lnTo>
                  <a:lnTo>
                    <a:pt x="651" y="2707"/>
                  </a:lnTo>
                  <a:lnTo>
                    <a:pt x="665" y="2719"/>
                  </a:lnTo>
                  <a:lnTo>
                    <a:pt x="679" y="2731"/>
                  </a:lnTo>
                  <a:close/>
                  <a:moveTo>
                    <a:pt x="679" y="2814"/>
                  </a:moveTo>
                  <a:lnTo>
                    <a:pt x="679" y="2867"/>
                  </a:lnTo>
                  <a:lnTo>
                    <a:pt x="658" y="2848"/>
                  </a:lnTo>
                  <a:lnTo>
                    <a:pt x="639" y="2831"/>
                  </a:lnTo>
                  <a:lnTo>
                    <a:pt x="624" y="2814"/>
                  </a:lnTo>
                  <a:lnTo>
                    <a:pt x="609" y="2800"/>
                  </a:lnTo>
                  <a:lnTo>
                    <a:pt x="599" y="2787"/>
                  </a:lnTo>
                  <a:lnTo>
                    <a:pt x="592" y="2777"/>
                  </a:lnTo>
                  <a:lnTo>
                    <a:pt x="589" y="2772"/>
                  </a:lnTo>
                  <a:lnTo>
                    <a:pt x="588" y="2769"/>
                  </a:lnTo>
                  <a:lnTo>
                    <a:pt x="587" y="2767"/>
                  </a:lnTo>
                  <a:lnTo>
                    <a:pt x="588" y="2765"/>
                  </a:lnTo>
                  <a:lnTo>
                    <a:pt x="589" y="2763"/>
                  </a:lnTo>
                  <a:lnTo>
                    <a:pt x="590" y="2763"/>
                  </a:lnTo>
                  <a:lnTo>
                    <a:pt x="594" y="2763"/>
                  </a:lnTo>
                  <a:lnTo>
                    <a:pt x="597" y="2765"/>
                  </a:lnTo>
                  <a:lnTo>
                    <a:pt x="605" y="2768"/>
                  </a:lnTo>
                  <a:lnTo>
                    <a:pt x="616" y="2773"/>
                  </a:lnTo>
                  <a:lnTo>
                    <a:pt x="643" y="2790"/>
                  </a:lnTo>
                  <a:lnTo>
                    <a:pt x="679" y="2814"/>
                  </a:lnTo>
                  <a:close/>
                  <a:moveTo>
                    <a:pt x="679" y="2965"/>
                  </a:moveTo>
                  <a:lnTo>
                    <a:pt x="679" y="3005"/>
                  </a:lnTo>
                  <a:lnTo>
                    <a:pt x="653" y="2987"/>
                  </a:lnTo>
                  <a:lnTo>
                    <a:pt x="624" y="2966"/>
                  </a:lnTo>
                  <a:lnTo>
                    <a:pt x="592" y="2942"/>
                  </a:lnTo>
                  <a:lnTo>
                    <a:pt x="558" y="2915"/>
                  </a:lnTo>
                  <a:lnTo>
                    <a:pt x="526" y="2888"/>
                  </a:lnTo>
                  <a:lnTo>
                    <a:pt x="498" y="2863"/>
                  </a:lnTo>
                  <a:lnTo>
                    <a:pt x="471" y="2839"/>
                  </a:lnTo>
                  <a:lnTo>
                    <a:pt x="449" y="2818"/>
                  </a:lnTo>
                  <a:lnTo>
                    <a:pt x="432" y="2799"/>
                  </a:lnTo>
                  <a:lnTo>
                    <a:pt x="419" y="2783"/>
                  </a:lnTo>
                  <a:lnTo>
                    <a:pt x="415" y="2778"/>
                  </a:lnTo>
                  <a:lnTo>
                    <a:pt x="412" y="2772"/>
                  </a:lnTo>
                  <a:lnTo>
                    <a:pt x="411" y="2769"/>
                  </a:lnTo>
                  <a:lnTo>
                    <a:pt x="411" y="2766"/>
                  </a:lnTo>
                  <a:lnTo>
                    <a:pt x="413" y="2765"/>
                  </a:lnTo>
                  <a:lnTo>
                    <a:pt x="416" y="2766"/>
                  </a:lnTo>
                  <a:lnTo>
                    <a:pt x="422" y="2767"/>
                  </a:lnTo>
                  <a:lnTo>
                    <a:pt x="427" y="2769"/>
                  </a:lnTo>
                  <a:lnTo>
                    <a:pt x="444" y="2779"/>
                  </a:lnTo>
                  <a:lnTo>
                    <a:pt x="465" y="2792"/>
                  </a:lnTo>
                  <a:lnTo>
                    <a:pt x="490" y="2809"/>
                  </a:lnTo>
                  <a:lnTo>
                    <a:pt x="518" y="2830"/>
                  </a:lnTo>
                  <a:lnTo>
                    <a:pt x="549" y="2853"/>
                  </a:lnTo>
                  <a:lnTo>
                    <a:pt x="581" y="2879"/>
                  </a:lnTo>
                  <a:lnTo>
                    <a:pt x="608" y="2903"/>
                  </a:lnTo>
                  <a:lnTo>
                    <a:pt x="635" y="2925"/>
                  </a:lnTo>
                  <a:lnTo>
                    <a:pt x="658" y="2946"/>
                  </a:lnTo>
                  <a:lnTo>
                    <a:pt x="679" y="2965"/>
                  </a:lnTo>
                  <a:close/>
                  <a:moveTo>
                    <a:pt x="679" y="3027"/>
                  </a:moveTo>
                  <a:lnTo>
                    <a:pt x="679" y="3082"/>
                  </a:lnTo>
                  <a:lnTo>
                    <a:pt x="648" y="3057"/>
                  </a:lnTo>
                  <a:lnTo>
                    <a:pt x="621" y="3033"/>
                  </a:lnTo>
                  <a:lnTo>
                    <a:pt x="596" y="3010"/>
                  </a:lnTo>
                  <a:lnTo>
                    <a:pt x="576" y="2990"/>
                  </a:lnTo>
                  <a:lnTo>
                    <a:pt x="560" y="2972"/>
                  </a:lnTo>
                  <a:lnTo>
                    <a:pt x="547" y="2958"/>
                  </a:lnTo>
                  <a:lnTo>
                    <a:pt x="543" y="2952"/>
                  </a:lnTo>
                  <a:lnTo>
                    <a:pt x="541" y="2948"/>
                  </a:lnTo>
                  <a:lnTo>
                    <a:pt x="540" y="2944"/>
                  </a:lnTo>
                  <a:lnTo>
                    <a:pt x="540" y="2941"/>
                  </a:lnTo>
                  <a:lnTo>
                    <a:pt x="542" y="2940"/>
                  </a:lnTo>
                  <a:lnTo>
                    <a:pt x="544" y="2940"/>
                  </a:lnTo>
                  <a:lnTo>
                    <a:pt x="549" y="2941"/>
                  </a:lnTo>
                  <a:lnTo>
                    <a:pt x="553" y="2943"/>
                  </a:lnTo>
                  <a:lnTo>
                    <a:pt x="566" y="2950"/>
                  </a:lnTo>
                  <a:lnTo>
                    <a:pt x="584" y="2960"/>
                  </a:lnTo>
                  <a:lnTo>
                    <a:pt x="604" y="2973"/>
                  </a:lnTo>
                  <a:lnTo>
                    <a:pt x="626" y="2989"/>
                  </a:lnTo>
                  <a:lnTo>
                    <a:pt x="651" y="3007"/>
                  </a:lnTo>
                  <a:lnTo>
                    <a:pt x="679" y="3027"/>
                  </a:lnTo>
                  <a:close/>
                  <a:moveTo>
                    <a:pt x="679" y="3158"/>
                  </a:moveTo>
                  <a:lnTo>
                    <a:pt x="679" y="3199"/>
                  </a:lnTo>
                  <a:lnTo>
                    <a:pt x="653" y="3182"/>
                  </a:lnTo>
                  <a:lnTo>
                    <a:pt x="625" y="3161"/>
                  </a:lnTo>
                  <a:lnTo>
                    <a:pt x="594" y="3136"/>
                  </a:lnTo>
                  <a:lnTo>
                    <a:pt x="562" y="3111"/>
                  </a:lnTo>
                  <a:lnTo>
                    <a:pt x="526" y="3082"/>
                  </a:lnTo>
                  <a:lnTo>
                    <a:pt x="496" y="3055"/>
                  </a:lnTo>
                  <a:lnTo>
                    <a:pt x="467" y="3030"/>
                  </a:lnTo>
                  <a:lnTo>
                    <a:pt x="444" y="3007"/>
                  </a:lnTo>
                  <a:lnTo>
                    <a:pt x="424" y="2987"/>
                  </a:lnTo>
                  <a:lnTo>
                    <a:pt x="411" y="2972"/>
                  </a:lnTo>
                  <a:lnTo>
                    <a:pt x="405" y="2965"/>
                  </a:lnTo>
                  <a:lnTo>
                    <a:pt x="402" y="2960"/>
                  </a:lnTo>
                  <a:lnTo>
                    <a:pt x="401" y="2957"/>
                  </a:lnTo>
                  <a:lnTo>
                    <a:pt x="401" y="2953"/>
                  </a:lnTo>
                  <a:lnTo>
                    <a:pt x="403" y="2952"/>
                  </a:lnTo>
                  <a:lnTo>
                    <a:pt x="406" y="2953"/>
                  </a:lnTo>
                  <a:lnTo>
                    <a:pt x="412" y="2954"/>
                  </a:lnTo>
                  <a:lnTo>
                    <a:pt x="418" y="2958"/>
                  </a:lnTo>
                  <a:lnTo>
                    <a:pt x="436" y="2968"/>
                  </a:lnTo>
                  <a:lnTo>
                    <a:pt x="458" y="2982"/>
                  </a:lnTo>
                  <a:lnTo>
                    <a:pt x="486" y="3001"/>
                  </a:lnTo>
                  <a:lnTo>
                    <a:pt x="515" y="3023"/>
                  </a:lnTo>
                  <a:lnTo>
                    <a:pt x="547" y="3048"/>
                  </a:lnTo>
                  <a:lnTo>
                    <a:pt x="583" y="3076"/>
                  </a:lnTo>
                  <a:lnTo>
                    <a:pt x="609" y="3098"/>
                  </a:lnTo>
                  <a:lnTo>
                    <a:pt x="635" y="3120"/>
                  </a:lnTo>
                  <a:lnTo>
                    <a:pt x="658" y="3140"/>
                  </a:lnTo>
                  <a:lnTo>
                    <a:pt x="679" y="3158"/>
                  </a:lnTo>
                  <a:close/>
                  <a:moveTo>
                    <a:pt x="679" y="3215"/>
                  </a:moveTo>
                  <a:lnTo>
                    <a:pt x="679" y="3263"/>
                  </a:lnTo>
                  <a:lnTo>
                    <a:pt x="653" y="3241"/>
                  </a:lnTo>
                  <a:lnTo>
                    <a:pt x="630" y="3220"/>
                  </a:lnTo>
                  <a:lnTo>
                    <a:pt x="610" y="3202"/>
                  </a:lnTo>
                  <a:lnTo>
                    <a:pt x="594" y="3185"/>
                  </a:lnTo>
                  <a:lnTo>
                    <a:pt x="581" y="3171"/>
                  </a:lnTo>
                  <a:lnTo>
                    <a:pt x="571" y="3160"/>
                  </a:lnTo>
                  <a:lnTo>
                    <a:pt x="568" y="3155"/>
                  </a:lnTo>
                  <a:lnTo>
                    <a:pt x="566" y="3151"/>
                  </a:lnTo>
                  <a:lnTo>
                    <a:pt x="565" y="3149"/>
                  </a:lnTo>
                  <a:lnTo>
                    <a:pt x="565" y="3146"/>
                  </a:lnTo>
                  <a:lnTo>
                    <a:pt x="566" y="3145"/>
                  </a:lnTo>
                  <a:lnTo>
                    <a:pt x="568" y="3145"/>
                  </a:lnTo>
                  <a:lnTo>
                    <a:pt x="572" y="3146"/>
                  </a:lnTo>
                  <a:lnTo>
                    <a:pt x="576" y="3147"/>
                  </a:lnTo>
                  <a:lnTo>
                    <a:pt x="586" y="3153"/>
                  </a:lnTo>
                  <a:lnTo>
                    <a:pt x="600" y="3161"/>
                  </a:lnTo>
                  <a:lnTo>
                    <a:pt x="635" y="3183"/>
                  </a:lnTo>
                  <a:lnTo>
                    <a:pt x="679" y="3215"/>
                  </a:lnTo>
                  <a:close/>
                  <a:moveTo>
                    <a:pt x="679" y="3321"/>
                  </a:moveTo>
                  <a:lnTo>
                    <a:pt x="679" y="3369"/>
                  </a:lnTo>
                  <a:lnTo>
                    <a:pt x="669" y="3361"/>
                  </a:lnTo>
                  <a:lnTo>
                    <a:pt x="659" y="3354"/>
                  </a:lnTo>
                  <a:lnTo>
                    <a:pt x="648" y="3346"/>
                  </a:lnTo>
                  <a:lnTo>
                    <a:pt x="638" y="3337"/>
                  </a:lnTo>
                  <a:lnTo>
                    <a:pt x="601" y="3307"/>
                  </a:lnTo>
                  <a:lnTo>
                    <a:pt x="567" y="3278"/>
                  </a:lnTo>
                  <a:lnTo>
                    <a:pt x="536" y="3251"/>
                  </a:lnTo>
                  <a:lnTo>
                    <a:pt x="510" y="3227"/>
                  </a:lnTo>
                  <a:lnTo>
                    <a:pt x="489" y="3207"/>
                  </a:lnTo>
                  <a:lnTo>
                    <a:pt x="475" y="3190"/>
                  </a:lnTo>
                  <a:lnTo>
                    <a:pt x="469" y="3184"/>
                  </a:lnTo>
                  <a:lnTo>
                    <a:pt x="466" y="3178"/>
                  </a:lnTo>
                  <a:lnTo>
                    <a:pt x="464" y="3174"/>
                  </a:lnTo>
                  <a:lnTo>
                    <a:pt x="464" y="3172"/>
                  </a:lnTo>
                  <a:lnTo>
                    <a:pt x="466" y="3171"/>
                  </a:lnTo>
                  <a:lnTo>
                    <a:pt x="469" y="3172"/>
                  </a:lnTo>
                  <a:lnTo>
                    <a:pt x="475" y="3174"/>
                  </a:lnTo>
                  <a:lnTo>
                    <a:pt x="482" y="3177"/>
                  </a:lnTo>
                  <a:lnTo>
                    <a:pt x="501" y="3188"/>
                  </a:lnTo>
                  <a:lnTo>
                    <a:pt x="524" y="3204"/>
                  </a:lnTo>
                  <a:lnTo>
                    <a:pt x="553" y="3225"/>
                  </a:lnTo>
                  <a:lnTo>
                    <a:pt x="585" y="3248"/>
                  </a:lnTo>
                  <a:lnTo>
                    <a:pt x="620" y="3274"/>
                  </a:lnTo>
                  <a:lnTo>
                    <a:pt x="658" y="3304"/>
                  </a:lnTo>
                  <a:lnTo>
                    <a:pt x="679" y="3321"/>
                  </a:lnTo>
                  <a:close/>
                  <a:moveTo>
                    <a:pt x="679" y="3387"/>
                  </a:moveTo>
                  <a:lnTo>
                    <a:pt x="679" y="3406"/>
                  </a:lnTo>
                  <a:lnTo>
                    <a:pt x="672" y="3398"/>
                  </a:lnTo>
                  <a:lnTo>
                    <a:pt x="667" y="3391"/>
                  </a:lnTo>
                  <a:lnTo>
                    <a:pt x="664" y="3387"/>
                  </a:lnTo>
                  <a:lnTo>
                    <a:pt x="664" y="3384"/>
                  </a:lnTo>
                  <a:lnTo>
                    <a:pt x="667" y="3384"/>
                  </a:lnTo>
                  <a:lnTo>
                    <a:pt x="669" y="3384"/>
                  </a:lnTo>
                  <a:lnTo>
                    <a:pt x="673" y="3385"/>
                  </a:lnTo>
                  <a:lnTo>
                    <a:pt x="679" y="3387"/>
                  </a:lnTo>
                  <a:close/>
                  <a:moveTo>
                    <a:pt x="679" y="3422"/>
                  </a:moveTo>
                  <a:lnTo>
                    <a:pt x="679" y="3461"/>
                  </a:lnTo>
                  <a:lnTo>
                    <a:pt x="652" y="3442"/>
                  </a:lnTo>
                  <a:lnTo>
                    <a:pt x="625" y="3421"/>
                  </a:lnTo>
                  <a:lnTo>
                    <a:pt x="594" y="3398"/>
                  </a:lnTo>
                  <a:lnTo>
                    <a:pt x="563" y="3373"/>
                  </a:lnTo>
                  <a:lnTo>
                    <a:pt x="524" y="3342"/>
                  </a:lnTo>
                  <a:lnTo>
                    <a:pt x="489" y="3312"/>
                  </a:lnTo>
                  <a:lnTo>
                    <a:pt x="458" y="3284"/>
                  </a:lnTo>
                  <a:lnTo>
                    <a:pt x="431" y="3260"/>
                  </a:lnTo>
                  <a:lnTo>
                    <a:pt x="410" y="3238"/>
                  </a:lnTo>
                  <a:lnTo>
                    <a:pt x="393" y="3221"/>
                  </a:lnTo>
                  <a:lnTo>
                    <a:pt x="388" y="3215"/>
                  </a:lnTo>
                  <a:lnTo>
                    <a:pt x="384" y="3209"/>
                  </a:lnTo>
                  <a:lnTo>
                    <a:pt x="382" y="3206"/>
                  </a:lnTo>
                  <a:lnTo>
                    <a:pt x="382" y="3204"/>
                  </a:lnTo>
                  <a:lnTo>
                    <a:pt x="384" y="3203"/>
                  </a:lnTo>
                  <a:lnTo>
                    <a:pt x="388" y="3204"/>
                  </a:lnTo>
                  <a:lnTo>
                    <a:pt x="394" y="3206"/>
                  </a:lnTo>
                  <a:lnTo>
                    <a:pt x="401" y="3209"/>
                  </a:lnTo>
                  <a:lnTo>
                    <a:pt x="419" y="3221"/>
                  </a:lnTo>
                  <a:lnTo>
                    <a:pt x="445" y="3238"/>
                  </a:lnTo>
                  <a:lnTo>
                    <a:pt x="474" y="3259"/>
                  </a:lnTo>
                  <a:lnTo>
                    <a:pt x="507" y="3283"/>
                  </a:lnTo>
                  <a:lnTo>
                    <a:pt x="543" y="3311"/>
                  </a:lnTo>
                  <a:lnTo>
                    <a:pt x="582" y="3342"/>
                  </a:lnTo>
                  <a:lnTo>
                    <a:pt x="608" y="3363"/>
                  </a:lnTo>
                  <a:lnTo>
                    <a:pt x="633" y="3384"/>
                  </a:lnTo>
                  <a:lnTo>
                    <a:pt x="657" y="3403"/>
                  </a:lnTo>
                  <a:lnTo>
                    <a:pt x="679" y="3422"/>
                  </a:lnTo>
                  <a:close/>
                  <a:moveTo>
                    <a:pt x="679" y="3470"/>
                  </a:moveTo>
                  <a:lnTo>
                    <a:pt x="679" y="3506"/>
                  </a:lnTo>
                  <a:lnTo>
                    <a:pt x="645" y="3476"/>
                  </a:lnTo>
                  <a:lnTo>
                    <a:pt x="620" y="3451"/>
                  </a:lnTo>
                  <a:lnTo>
                    <a:pt x="611" y="3441"/>
                  </a:lnTo>
                  <a:lnTo>
                    <a:pt x="605" y="3434"/>
                  </a:lnTo>
                  <a:lnTo>
                    <a:pt x="601" y="3429"/>
                  </a:lnTo>
                  <a:lnTo>
                    <a:pt x="601" y="3425"/>
                  </a:lnTo>
                  <a:lnTo>
                    <a:pt x="604" y="3424"/>
                  </a:lnTo>
                  <a:lnTo>
                    <a:pt x="608" y="3425"/>
                  </a:lnTo>
                  <a:lnTo>
                    <a:pt x="615" y="3429"/>
                  </a:lnTo>
                  <a:lnTo>
                    <a:pt x="625" y="3433"/>
                  </a:lnTo>
                  <a:lnTo>
                    <a:pt x="648" y="3449"/>
                  </a:lnTo>
                  <a:lnTo>
                    <a:pt x="679" y="3470"/>
                  </a:lnTo>
                  <a:close/>
                  <a:moveTo>
                    <a:pt x="679" y="3516"/>
                  </a:moveTo>
                  <a:lnTo>
                    <a:pt x="679" y="3541"/>
                  </a:lnTo>
                  <a:lnTo>
                    <a:pt x="663" y="3531"/>
                  </a:lnTo>
                  <a:lnTo>
                    <a:pt x="646" y="3519"/>
                  </a:lnTo>
                  <a:lnTo>
                    <a:pt x="627" y="3506"/>
                  </a:lnTo>
                  <a:lnTo>
                    <a:pt x="605" y="3491"/>
                  </a:lnTo>
                  <a:lnTo>
                    <a:pt x="583" y="3473"/>
                  </a:lnTo>
                  <a:lnTo>
                    <a:pt x="558" y="3455"/>
                  </a:lnTo>
                  <a:lnTo>
                    <a:pt x="533" y="3435"/>
                  </a:lnTo>
                  <a:lnTo>
                    <a:pt x="508" y="3414"/>
                  </a:lnTo>
                  <a:lnTo>
                    <a:pt x="468" y="3382"/>
                  </a:lnTo>
                  <a:lnTo>
                    <a:pt x="432" y="3352"/>
                  </a:lnTo>
                  <a:lnTo>
                    <a:pt x="400" y="3324"/>
                  </a:lnTo>
                  <a:lnTo>
                    <a:pt x="372" y="3299"/>
                  </a:lnTo>
                  <a:lnTo>
                    <a:pt x="349" y="3277"/>
                  </a:lnTo>
                  <a:lnTo>
                    <a:pt x="332" y="3260"/>
                  </a:lnTo>
                  <a:lnTo>
                    <a:pt x="327" y="3253"/>
                  </a:lnTo>
                  <a:lnTo>
                    <a:pt x="324" y="3248"/>
                  </a:lnTo>
                  <a:lnTo>
                    <a:pt x="321" y="3243"/>
                  </a:lnTo>
                  <a:lnTo>
                    <a:pt x="321" y="3241"/>
                  </a:lnTo>
                  <a:lnTo>
                    <a:pt x="322" y="3240"/>
                  </a:lnTo>
                  <a:lnTo>
                    <a:pt x="327" y="3241"/>
                  </a:lnTo>
                  <a:lnTo>
                    <a:pt x="332" y="3245"/>
                  </a:lnTo>
                  <a:lnTo>
                    <a:pt x="340" y="3248"/>
                  </a:lnTo>
                  <a:lnTo>
                    <a:pt x="359" y="3260"/>
                  </a:lnTo>
                  <a:lnTo>
                    <a:pt x="384" y="3278"/>
                  </a:lnTo>
                  <a:lnTo>
                    <a:pt x="415" y="3299"/>
                  </a:lnTo>
                  <a:lnTo>
                    <a:pt x="448" y="3325"/>
                  </a:lnTo>
                  <a:lnTo>
                    <a:pt x="486" y="3354"/>
                  </a:lnTo>
                  <a:lnTo>
                    <a:pt x="525" y="3385"/>
                  </a:lnTo>
                  <a:lnTo>
                    <a:pt x="572" y="3422"/>
                  </a:lnTo>
                  <a:lnTo>
                    <a:pt x="614" y="3457"/>
                  </a:lnTo>
                  <a:lnTo>
                    <a:pt x="649" y="3489"/>
                  </a:lnTo>
                  <a:lnTo>
                    <a:pt x="679" y="3516"/>
                  </a:lnTo>
                  <a:close/>
                  <a:moveTo>
                    <a:pt x="679" y="3550"/>
                  </a:moveTo>
                  <a:lnTo>
                    <a:pt x="679" y="3590"/>
                  </a:lnTo>
                  <a:lnTo>
                    <a:pt x="627" y="3546"/>
                  </a:lnTo>
                  <a:lnTo>
                    <a:pt x="588" y="3510"/>
                  </a:lnTo>
                  <a:lnTo>
                    <a:pt x="574" y="3496"/>
                  </a:lnTo>
                  <a:lnTo>
                    <a:pt x="564" y="3485"/>
                  </a:lnTo>
                  <a:lnTo>
                    <a:pt x="561" y="3481"/>
                  </a:lnTo>
                  <a:lnTo>
                    <a:pt x="558" y="3477"/>
                  </a:lnTo>
                  <a:lnTo>
                    <a:pt x="557" y="3474"/>
                  </a:lnTo>
                  <a:lnTo>
                    <a:pt x="557" y="3473"/>
                  </a:lnTo>
                  <a:lnTo>
                    <a:pt x="558" y="3472"/>
                  </a:lnTo>
                  <a:lnTo>
                    <a:pt x="561" y="3472"/>
                  </a:lnTo>
                  <a:lnTo>
                    <a:pt x="564" y="3473"/>
                  </a:lnTo>
                  <a:lnTo>
                    <a:pt x="568" y="3475"/>
                  </a:lnTo>
                  <a:lnTo>
                    <a:pt x="579" y="3481"/>
                  </a:lnTo>
                  <a:lnTo>
                    <a:pt x="594" y="3489"/>
                  </a:lnTo>
                  <a:lnTo>
                    <a:pt x="631" y="3515"/>
                  </a:lnTo>
                  <a:lnTo>
                    <a:pt x="679" y="3550"/>
                  </a:lnTo>
                  <a:close/>
                  <a:moveTo>
                    <a:pt x="679" y="3602"/>
                  </a:moveTo>
                  <a:lnTo>
                    <a:pt x="679" y="3612"/>
                  </a:lnTo>
                  <a:lnTo>
                    <a:pt x="668" y="3606"/>
                  </a:lnTo>
                  <a:lnTo>
                    <a:pt x="651" y="3597"/>
                  </a:lnTo>
                  <a:lnTo>
                    <a:pt x="630" y="3582"/>
                  </a:lnTo>
                  <a:lnTo>
                    <a:pt x="605" y="3565"/>
                  </a:lnTo>
                  <a:lnTo>
                    <a:pt x="575" y="3544"/>
                  </a:lnTo>
                  <a:lnTo>
                    <a:pt x="543" y="3519"/>
                  </a:lnTo>
                  <a:lnTo>
                    <a:pt x="509" y="3493"/>
                  </a:lnTo>
                  <a:lnTo>
                    <a:pt x="472" y="3464"/>
                  </a:lnTo>
                  <a:lnTo>
                    <a:pt x="432" y="3431"/>
                  </a:lnTo>
                  <a:lnTo>
                    <a:pt x="394" y="3399"/>
                  </a:lnTo>
                  <a:lnTo>
                    <a:pt x="360" y="3370"/>
                  </a:lnTo>
                  <a:lnTo>
                    <a:pt x="331" y="3344"/>
                  </a:lnTo>
                  <a:lnTo>
                    <a:pt x="308" y="3322"/>
                  </a:lnTo>
                  <a:lnTo>
                    <a:pt x="292" y="3305"/>
                  </a:lnTo>
                  <a:lnTo>
                    <a:pt x="285" y="3298"/>
                  </a:lnTo>
                  <a:lnTo>
                    <a:pt x="282" y="3293"/>
                  </a:lnTo>
                  <a:lnTo>
                    <a:pt x="279" y="3289"/>
                  </a:lnTo>
                  <a:lnTo>
                    <a:pt x="278" y="3286"/>
                  </a:lnTo>
                  <a:lnTo>
                    <a:pt x="281" y="3285"/>
                  </a:lnTo>
                  <a:lnTo>
                    <a:pt x="285" y="3286"/>
                  </a:lnTo>
                  <a:lnTo>
                    <a:pt x="290" y="3290"/>
                  </a:lnTo>
                  <a:lnTo>
                    <a:pt x="298" y="3294"/>
                  </a:lnTo>
                  <a:lnTo>
                    <a:pt x="318" y="3306"/>
                  </a:lnTo>
                  <a:lnTo>
                    <a:pt x="344" y="3324"/>
                  </a:lnTo>
                  <a:lnTo>
                    <a:pt x="375" y="3347"/>
                  </a:lnTo>
                  <a:lnTo>
                    <a:pt x="410" y="3374"/>
                  </a:lnTo>
                  <a:lnTo>
                    <a:pt x="448" y="3403"/>
                  </a:lnTo>
                  <a:lnTo>
                    <a:pt x="489" y="3437"/>
                  </a:lnTo>
                  <a:lnTo>
                    <a:pt x="523" y="3464"/>
                  </a:lnTo>
                  <a:lnTo>
                    <a:pt x="555" y="3489"/>
                  </a:lnTo>
                  <a:lnTo>
                    <a:pt x="585" y="3515"/>
                  </a:lnTo>
                  <a:lnTo>
                    <a:pt x="611" y="3538"/>
                  </a:lnTo>
                  <a:lnTo>
                    <a:pt x="635" y="3558"/>
                  </a:lnTo>
                  <a:lnTo>
                    <a:pt x="653" y="3576"/>
                  </a:lnTo>
                  <a:lnTo>
                    <a:pt x="669" y="3591"/>
                  </a:lnTo>
                  <a:lnTo>
                    <a:pt x="679" y="3602"/>
                  </a:lnTo>
                  <a:close/>
                  <a:moveTo>
                    <a:pt x="679" y="3624"/>
                  </a:moveTo>
                  <a:lnTo>
                    <a:pt x="679" y="3664"/>
                  </a:lnTo>
                  <a:lnTo>
                    <a:pt x="618" y="3613"/>
                  </a:lnTo>
                  <a:lnTo>
                    <a:pt x="572" y="3571"/>
                  </a:lnTo>
                  <a:lnTo>
                    <a:pt x="554" y="3555"/>
                  </a:lnTo>
                  <a:lnTo>
                    <a:pt x="542" y="3542"/>
                  </a:lnTo>
                  <a:lnTo>
                    <a:pt x="538" y="3537"/>
                  </a:lnTo>
                  <a:lnTo>
                    <a:pt x="534" y="3533"/>
                  </a:lnTo>
                  <a:lnTo>
                    <a:pt x="533" y="3530"/>
                  </a:lnTo>
                  <a:lnTo>
                    <a:pt x="533" y="3528"/>
                  </a:lnTo>
                  <a:lnTo>
                    <a:pt x="534" y="3528"/>
                  </a:lnTo>
                  <a:lnTo>
                    <a:pt x="536" y="3528"/>
                  </a:lnTo>
                  <a:lnTo>
                    <a:pt x="541" y="3529"/>
                  </a:lnTo>
                  <a:lnTo>
                    <a:pt x="545" y="3533"/>
                  </a:lnTo>
                  <a:lnTo>
                    <a:pt x="560" y="3540"/>
                  </a:lnTo>
                  <a:lnTo>
                    <a:pt x="576" y="3551"/>
                  </a:lnTo>
                  <a:lnTo>
                    <a:pt x="621" y="3582"/>
                  </a:lnTo>
                  <a:lnTo>
                    <a:pt x="679" y="3624"/>
                  </a:lnTo>
                  <a:close/>
                  <a:moveTo>
                    <a:pt x="679" y="3692"/>
                  </a:moveTo>
                  <a:lnTo>
                    <a:pt x="679" y="3730"/>
                  </a:lnTo>
                  <a:lnTo>
                    <a:pt x="617" y="3678"/>
                  </a:lnTo>
                  <a:lnTo>
                    <a:pt x="568" y="3636"/>
                  </a:lnTo>
                  <a:lnTo>
                    <a:pt x="551" y="3620"/>
                  </a:lnTo>
                  <a:lnTo>
                    <a:pt x="538" y="3606"/>
                  </a:lnTo>
                  <a:lnTo>
                    <a:pt x="533" y="3601"/>
                  </a:lnTo>
                  <a:lnTo>
                    <a:pt x="531" y="3598"/>
                  </a:lnTo>
                  <a:lnTo>
                    <a:pt x="529" y="3594"/>
                  </a:lnTo>
                  <a:lnTo>
                    <a:pt x="529" y="3592"/>
                  </a:lnTo>
                  <a:lnTo>
                    <a:pt x="530" y="3592"/>
                  </a:lnTo>
                  <a:lnTo>
                    <a:pt x="533" y="3592"/>
                  </a:lnTo>
                  <a:lnTo>
                    <a:pt x="536" y="3594"/>
                  </a:lnTo>
                  <a:lnTo>
                    <a:pt x="542" y="3597"/>
                  </a:lnTo>
                  <a:lnTo>
                    <a:pt x="555" y="3605"/>
                  </a:lnTo>
                  <a:lnTo>
                    <a:pt x="574" y="3616"/>
                  </a:lnTo>
                  <a:lnTo>
                    <a:pt x="620" y="3649"/>
                  </a:lnTo>
                  <a:lnTo>
                    <a:pt x="679" y="3692"/>
                  </a:lnTo>
                  <a:close/>
                  <a:moveTo>
                    <a:pt x="679" y="3737"/>
                  </a:moveTo>
                  <a:lnTo>
                    <a:pt x="679" y="3747"/>
                  </a:lnTo>
                  <a:lnTo>
                    <a:pt x="667" y="3740"/>
                  </a:lnTo>
                  <a:lnTo>
                    <a:pt x="649" y="3729"/>
                  </a:lnTo>
                  <a:lnTo>
                    <a:pt x="626" y="3713"/>
                  </a:lnTo>
                  <a:lnTo>
                    <a:pt x="599" y="3695"/>
                  </a:lnTo>
                  <a:lnTo>
                    <a:pt x="568" y="3672"/>
                  </a:lnTo>
                  <a:lnTo>
                    <a:pt x="535" y="3646"/>
                  </a:lnTo>
                  <a:lnTo>
                    <a:pt x="499" y="3619"/>
                  </a:lnTo>
                  <a:lnTo>
                    <a:pt x="460" y="3589"/>
                  </a:lnTo>
                  <a:lnTo>
                    <a:pt x="417" y="3553"/>
                  </a:lnTo>
                  <a:lnTo>
                    <a:pt x="376" y="3520"/>
                  </a:lnTo>
                  <a:lnTo>
                    <a:pt x="341" y="3489"/>
                  </a:lnTo>
                  <a:lnTo>
                    <a:pt x="310" y="3462"/>
                  </a:lnTo>
                  <a:lnTo>
                    <a:pt x="285" y="3439"/>
                  </a:lnTo>
                  <a:lnTo>
                    <a:pt x="266" y="3420"/>
                  </a:lnTo>
                  <a:lnTo>
                    <a:pt x="261" y="3413"/>
                  </a:lnTo>
                  <a:lnTo>
                    <a:pt x="255" y="3408"/>
                  </a:lnTo>
                  <a:lnTo>
                    <a:pt x="253" y="3405"/>
                  </a:lnTo>
                  <a:lnTo>
                    <a:pt x="253" y="3402"/>
                  </a:lnTo>
                  <a:lnTo>
                    <a:pt x="255" y="3401"/>
                  </a:lnTo>
                  <a:lnTo>
                    <a:pt x="258" y="3402"/>
                  </a:lnTo>
                  <a:lnTo>
                    <a:pt x="265" y="3406"/>
                  </a:lnTo>
                  <a:lnTo>
                    <a:pt x="273" y="3410"/>
                  </a:lnTo>
                  <a:lnTo>
                    <a:pt x="294" y="3424"/>
                  </a:lnTo>
                  <a:lnTo>
                    <a:pt x="321" y="3444"/>
                  </a:lnTo>
                  <a:lnTo>
                    <a:pt x="354" y="3469"/>
                  </a:lnTo>
                  <a:lnTo>
                    <a:pt x="392" y="3496"/>
                  </a:lnTo>
                  <a:lnTo>
                    <a:pt x="433" y="3528"/>
                  </a:lnTo>
                  <a:lnTo>
                    <a:pt x="476" y="3563"/>
                  </a:lnTo>
                  <a:lnTo>
                    <a:pt x="512" y="3592"/>
                  </a:lnTo>
                  <a:lnTo>
                    <a:pt x="546" y="3620"/>
                  </a:lnTo>
                  <a:lnTo>
                    <a:pt x="577" y="3646"/>
                  </a:lnTo>
                  <a:lnTo>
                    <a:pt x="606" y="3669"/>
                  </a:lnTo>
                  <a:lnTo>
                    <a:pt x="630" y="3691"/>
                  </a:lnTo>
                  <a:lnTo>
                    <a:pt x="651" y="3710"/>
                  </a:lnTo>
                  <a:lnTo>
                    <a:pt x="668" y="3726"/>
                  </a:lnTo>
                  <a:lnTo>
                    <a:pt x="679" y="3737"/>
                  </a:lnTo>
                  <a:close/>
                  <a:moveTo>
                    <a:pt x="256" y="3339"/>
                  </a:moveTo>
                  <a:lnTo>
                    <a:pt x="257" y="3339"/>
                  </a:lnTo>
                  <a:lnTo>
                    <a:pt x="262" y="3341"/>
                  </a:lnTo>
                  <a:lnTo>
                    <a:pt x="267" y="3344"/>
                  </a:lnTo>
                  <a:lnTo>
                    <a:pt x="275" y="3348"/>
                  </a:lnTo>
                  <a:lnTo>
                    <a:pt x="296" y="3361"/>
                  </a:lnTo>
                  <a:lnTo>
                    <a:pt x="322" y="3380"/>
                  </a:lnTo>
                  <a:lnTo>
                    <a:pt x="354" y="3403"/>
                  </a:lnTo>
                  <a:lnTo>
                    <a:pt x="391" y="3431"/>
                  </a:lnTo>
                  <a:lnTo>
                    <a:pt x="431" y="3461"/>
                  </a:lnTo>
                  <a:lnTo>
                    <a:pt x="472" y="3495"/>
                  </a:lnTo>
                  <a:lnTo>
                    <a:pt x="514" y="3529"/>
                  </a:lnTo>
                  <a:lnTo>
                    <a:pt x="554" y="3561"/>
                  </a:lnTo>
                  <a:lnTo>
                    <a:pt x="588" y="3591"/>
                  </a:lnTo>
                  <a:lnTo>
                    <a:pt x="619" y="3617"/>
                  </a:lnTo>
                  <a:lnTo>
                    <a:pt x="643" y="3640"/>
                  </a:lnTo>
                  <a:lnTo>
                    <a:pt x="661" y="3657"/>
                  </a:lnTo>
                  <a:lnTo>
                    <a:pt x="668" y="3664"/>
                  </a:lnTo>
                  <a:lnTo>
                    <a:pt x="672" y="3669"/>
                  </a:lnTo>
                  <a:lnTo>
                    <a:pt x="674" y="3673"/>
                  </a:lnTo>
                  <a:lnTo>
                    <a:pt x="674" y="3675"/>
                  </a:lnTo>
                  <a:lnTo>
                    <a:pt x="672" y="3676"/>
                  </a:lnTo>
                  <a:lnTo>
                    <a:pt x="669" y="3675"/>
                  </a:lnTo>
                  <a:lnTo>
                    <a:pt x="662" y="3672"/>
                  </a:lnTo>
                  <a:lnTo>
                    <a:pt x="654" y="3667"/>
                  </a:lnTo>
                  <a:lnTo>
                    <a:pt x="635" y="3654"/>
                  </a:lnTo>
                  <a:lnTo>
                    <a:pt x="607" y="3636"/>
                  </a:lnTo>
                  <a:lnTo>
                    <a:pt x="575" y="3613"/>
                  </a:lnTo>
                  <a:lnTo>
                    <a:pt x="539" y="3587"/>
                  </a:lnTo>
                  <a:lnTo>
                    <a:pt x="499" y="3556"/>
                  </a:lnTo>
                  <a:lnTo>
                    <a:pt x="457" y="3521"/>
                  </a:lnTo>
                  <a:lnTo>
                    <a:pt x="415" y="3487"/>
                  </a:lnTo>
                  <a:lnTo>
                    <a:pt x="375" y="3455"/>
                  </a:lnTo>
                  <a:lnTo>
                    <a:pt x="341" y="3425"/>
                  </a:lnTo>
                  <a:lnTo>
                    <a:pt x="311" y="3399"/>
                  </a:lnTo>
                  <a:lnTo>
                    <a:pt x="287" y="3376"/>
                  </a:lnTo>
                  <a:lnTo>
                    <a:pt x="269" y="3358"/>
                  </a:lnTo>
                  <a:lnTo>
                    <a:pt x="263" y="3352"/>
                  </a:lnTo>
                  <a:lnTo>
                    <a:pt x="258" y="3346"/>
                  </a:lnTo>
                  <a:lnTo>
                    <a:pt x="256" y="3342"/>
                  </a:lnTo>
                  <a:lnTo>
                    <a:pt x="256" y="3339"/>
                  </a:lnTo>
                  <a:close/>
                  <a:moveTo>
                    <a:pt x="6" y="3098"/>
                  </a:moveTo>
                  <a:lnTo>
                    <a:pt x="8" y="3098"/>
                  </a:lnTo>
                  <a:lnTo>
                    <a:pt x="11" y="3099"/>
                  </a:lnTo>
                  <a:lnTo>
                    <a:pt x="17" y="3101"/>
                  </a:lnTo>
                  <a:lnTo>
                    <a:pt x="25" y="3106"/>
                  </a:lnTo>
                  <a:lnTo>
                    <a:pt x="44" y="3119"/>
                  </a:lnTo>
                  <a:lnTo>
                    <a:pt x="70" y="3136"/>
                  </a:lnTo>
                  <a:lnTo>
                    <a:pt x="100" y="3160"/>
                  </a:lnTo>
                  <a:lnTo>
                    <a:pt x="135" y="3186"/>
                  </a:lnTo>
                  <a:lnTo>
                    <a:pt x="172" y="3216"/>
                  </a:lnTo>
                  <a:lnTo>
                    <a:pt x="212" y="3249"/>
                  </a:lnTo>
                  <a:lnTo>
                    <a:pt x="253" y="3282"/>
                  </a:lnTo>
                  <a:lnTo>
                    <a:pt x="289" y="3314"/>
                  </a:lnTo>
                  <a:lnTo>
                    <a:pt x="322" y="3343"/>
                  </a:lnTo>
                  <a:lnTo>
                    <a:pt x="351" y="3368"/>
                  </a:lnTo>
                  <a:lnTo>
                    <a:pt x="374" y="3390"/>
                  </a:lnTo>
                  <a:lnTo>
                    <a:pt x="392" y="3407"/>
                  </a:lnTo>
                  <a:lnTo>
                    <a:pt x="397" y="3413"/>
                  </a:lnTo>
                  <a:lnTo>
                    <a:pt x="402" y="3419"/>
                  </a:lnTo>
                  <a:lnTo>
                    <a:pt x="404" y="3422"/>
                  </a:lnTo>
                  <a:lnTo>
                    <a:pt x="404" y="3424"/>
                  </a:lnTo>
                  <a:lnTo>
                    <a:pt x="402" y="3425"/>
                  </a:lnTo>
                  <a:lnTo>
                    <a:pt x="399" y="3424"/>
                  </a:lnTo>
                  <a:lnTo>
                    <a:pt x="393" y="3421"/>
                  </a:lnTo>
                  <a:lnTo>
                    <a:pt x="385" y="3418"/>
                  </a:lnTo>
                  <a:lnTo>
                    <a:pt x="365" y="3405"/>
                  </a:lnTo>
                  <a:lnTo>
                    <a:pt x="340" y="3387"/>
                  </a:lnTo>
                  <a:lnTo>
                    <a:pt x="309" y="3365"/>
                  </a:lnTo>
                  <a:lnTo>
                    <a:pt x="274" y="3338"/>
                  </a:lnTo>
                  <a:lnTo>
                    <a:pt x="236" y="3309"/>
                  </a:lnTo>
                  <a:lnTo>
                    <a:pt x="197" y="3275"/>
                  </a:lnTo>
                  <a:lnTo>
                    <a:pt x="156" y="3242"/>
                  </a:lnTo>
                  <a:lnTo>
                    <a:pt x="119" y="3211"/>
                  </a:lnTo>
                  <a:lnTo>
                    <a:pt x="86" y="3182"/>
                  </a:lnTo>
                  <a:lnTo>
                    <a:pt x="58" y="3156"/>
                  </a:lnTo>
                  <a:lnTo>
                    <a:pt x="35" y="3134"/>
                  </a:lnTo>
                  <a:lnTo>
                    <a:pt x="18" y="3117"/>
                  </a:lnTo>
                  <a:lnTo>
                    <a:pt x="12" y="3110"/>
                  </a:lnTo>
                  <a:lnTo>
                    <a:pt x="8" y="3104"/>
                  </a:lnTo>
                  <a:lnTo>
                    <a:pt x="6" y="3100"/>
                  </a:lnTo>
                  <a:lnTo>
                    <a:pt x="6" y="3098"/>
                  </a:lnTo>
                  <a:close/>
                  <a:moveTo>
                    <a:pt x="47" y="3056"/>
                  </a:moveTo>
                  <a:lnTo>
                    <a:pt x="48" y="3055"/>
                  </a:lnTo>
                  <a:lnTo>
                    <a:pt x="52" y="3056"/>
                  </a:lnTo>
                  <a:lnTo>
                    <a:pt x="58" y="3058"/>
                  </a:lnTo>
                  <a:lnTo>
                    <a:pt x="64" y="3062"/>
                  </a:lnTo>
                  <a:lnTo>
                    <a:pt x="84" y="3075"/>
                  </a:lnTo>
                  <a:lnTo>
                    <a:pt x="108" y="3092"/>
                  </a:lnTo>
                  <a:lnTo>
                    <a:pt x="138" y="3114"/>
                  </a:lnTo>
                  <a:lnTo>
                    <a:pt x="171" y="3140"/>
                  </a:lnTo>
                  <a:lnTo>
                    <a:pt x="208" y="3168"/>
                  </a:lnTo>
                  <a:lnTo>
                    <a:pt x="247" y="3200"/>
                  </a:lnTo>
                  <a:lnTo>
                    <a:pt x="286" y="3232"/>
                  </a:lnTo>
                  <a:lnTo>
                    <a:pt x="321" y="3263"/>
                  </a:lnTo>
                  <a:lnTo>
                    <a:pt x="353" y="3291"/>
                  </a:lnTo>
                  <a:lnTo>
                    <a:pt x="381" y="3316"/>
                  </a:lnTo>
                  <a:lnTo>
                    <a:pt x="404" y="3337"/>
                  </a:lnTo>
                  <a:lnTo>
                    <a:pt x="421" y="3355"/>
                  </a:lnTo>
                  <a:lnTo>
                    <a:pt x="426" y="3361"/>
                  </a:lnTo>
                  <a:lnTo>
                    <a:pt x="429" y="3366"/>
                  </a:lnTo>
                  <a:lnTo>
                    <a:pt x="432" y="3370"/>
                  </a:lnTo>
                  <a:lnTo>
                    <a:pt x="432" y="3373"/>
                  </a:lnTo>
                  <a:lnTo>
                    <a:pt x="431" y="3373"/>
                  </a:lnTo>
                  <a:lnTo>
                    <a:pt x="426" y="3373"/>
                  </a:lnTo>
                  <a:lnTo>
                    <a:pt x="421" y="3369"/>
                  </a:lnTo>
                  <a:lnTo>
                    <a:pt x="413" y="3366"/>
                  </a:lnTo>
                  <a:lnTo>
                    <a:pt x="394" y="3354"/>
                  </a:lnTo>
                  <a:lnTo>
                    <a:pt x="369" y="3336"/>
                  </a:lnTo>
                  <a:lnTo>
                    <a:pt x="339" y="3315"/>
                  </a:lnTo>
                  <a:lnTo>
                    <a:pt x="306" y="3290"/>
                  </a:lnTo>
                  <a:lnTo>
                    <a:pt x="268" y="3261"/>
                  </a:lnTo>
                  <a:lnTo>
                    <a:pt x="230" y="3229"/>
                  </a:lnTo>
                  <a:lnTo>
                    <a:pt x="191" y="3197"/>
                  </a:lnTo>
                  <a:lnTo>
                    <a:pt x="156" y="3166"/>
                  </a:lnTo>
                  <a:lnTo>
                    <a:pt x="124" y="3138"/>
                  </a:lnTo>
                  <a:lnTo>
                    <a:pt x="96" y="3112"/>
                  </a:lnTo>
                  <a:lnTo>
                    <a:pt x="74" y="3091"/>
                  </a:lnTo>
                  <a:lnTo>
                    <a:pt x="58" y="3074"/>
                  </a:lnTo>
                  <a:lnTo>
                    <a:pt x="52" y="3067"/>
                  </a:lnTo>
                  <a:lnTo>
                    <a:pt x="49" y="3061"/>
                  </a:lnTo>
                  <a:lnTo>
                    <a:pt x="47" y="3058"/>
                  </a:lnTo>
                  <a:lnTo>
                    <a:pt x="47" y="3056"/>
                  </a:lnTo>
                  <a:close/>
                  <a:moveTo>
                    <a:pt x="105" y="3021"/>
                  </a:moveTo>
                  <a:lnTo>
                    <a:pt x="107" y="3019"/>
                  </a:lnTo>
                  <a:lnTo>
                    <a:pt x="111" y="3021"/>
                  </a:lnTo>
                  <a:lnTo>
                    <a:pt x="116" y="3023"/>
                  </a:lnTo>
                  <a:lnTo>
                    <a:pt x="124" y="3027"/>
                  </a:lnTo>
                  <a:lnTo>
                    <a:pt x="143" y="3038"/>
                  </a:lnTo>
                  <a:lnTo>
                    <a:pt x="167" y="3055"/>
                  </a:lnTo>
                  <a:lnTo>
                    <a:pt x="196" y="3076"/>
                  </a:lnTo>
                  <a:lnTo>
                    <a:pt x="228" y="3101"/>
                  </a:lnTo>
                  <a:lnTo>
                    <a:pt x="264" y="3130"/>
                  </a:lnTo>
                  <a:lnTo>
                    <a:pt x="301" y="3160"/>
                  </a:lnTo>
                  <a:lnTo>
                    <a:pt x="339" y="3192"/>
                  </a:lnTo>
                  <a:lnTo>
                    <a:pt x="373" y="3220"/>
                  </a:lnTo>
                  <a:lnTo>
                    <a:pt x="404" y="3248"/>
                  </a:lnTo>
                  <a:lnTo>
                    <a:pt x="432" y="3272"/>
                  </a:lnTo>
                  <a:lnTo>
                    <a:pt x="453" y="3293"/>
                  </a:lnTo>
                  <a:lnTo>
                    <a:pt x="468" y="3310"/>
                  </a:lnTo>
                  <a:lnTo>
                    <a:pt x="474" y="3316"/>
                  </a:lnTo>
                  <a:lnTo>
                    <a:pt x="478" y="3322"/>
                  </a:lnTo>
                  <a:lnTo>
                    <a:pt x="480" y="3325"/>
                  </a:lnTo>
                  <a:lnTo>
                    <a:pt x="480" y="3327"/>
                  </a:lnTo>
                  <a:lnTo>
                    <a:pt x="478" y="3328"/>
                  </a:lnTo>
                  <a:lnTo>
                    <a:pt x="474" y="3327"/>
                  </a:lnTo>
                  <a:lnTo>
                    <a:pt x="468" y="3325"/>
                  </a:lnTo>
                  <a:lnTo>
                    <a:pt x="461" y="3322"/>
                  </a:lnTo>
                  <a:lnTo>
                    <a:pt x="443" y="3310"/>
                  </a:lnTo>
                  <a:lnTo>
                    <a:pt x="418" y="3293"/>
                  </a:lnTo>
                  <a:lnTo>
                    <a:pt x="390" y="3272"/>
                  </a:lnTo>
                  <a:lnTo>
                    <a:pt x="357" y="3248"/>
                  </a:lnTo>
                  <a:lnTo>
                    <a:pt x="321" y="3220"/>
                  </a:lnTo>
                  <a:lnTo>
                    <a:pt x="283" y="3189"/>
                  </a:lnTo>
                  <a:lnTo>
                    <a:pt x="245" y="3158"/>
                  </a:lnTo>
                  <a:lnTo>
                    <a:pt x="211" y="3129"/>
                  </a:lnTo>
                  <a:lnTo>
                    <a:pt x="180" y="3101"/>
                  </a:lnTo>
                  <a:lnTo>
                    <a:pt x="154" y="3076"/>
                  </a:lnTo>
                  <a:lnTo>
                    <a:pt x="132" y="3055"/>
                  </a:lnTo>
                  <a:lnTo>
                    <a:pt x="116" y="3038"/>
                  </a:lnTo>
                  <a:lnTo>
                    <a:pt x="111" y="3032"/>
                  </a:lnTo>
                  <a:lnTo>
                    <a:pt x="107" y="3026"/>
                  </a:lnTo>
                  <a:lnTo>
                    <a:pt x="105" y="3023"/>
                  </a:lnTo>
                  <a:lnTo>
                    <a:pt x="105" y="3021"/>
                  </a:lnTo>
                  <a:close/>
                  <a:moveTo>
                    <a:pt x="185" y="2992"/>
                  </a:moveTo>
                  <a:lnTo>
                    <a:pt x="186" y="2992"/>
                  </a:lnTo>
                  <a:lnTo>
                    <a:pt x="190" y="2992"/>
                  </a:lnTo>
                  <a:lnTo>
                    <a:pt x="196" y="2994"/>
                  </a:lnTo>
                  <a:lnTo>
                    <a:pt x="202" y="2998"/>
                  </a:lnTo>
                  <a:lnTo>
                    <a:pt x="220" y="3010"/>
                  </a:lnTo>
                  <a:lnTo>
                    <a:pt x="244" y="3025"/>
                  </a:lnTo>
                  <a:lnTo>
                    <a:pt x="272" y="3046"/>
                  </a:lnTo>
                  <a:lnTo>
                    <a:pt x="304" y="3069"/>
                  </a:lnTo>
                  <a:lnTo>
                    <a:pt x="338" y="3097"/>
                  </a:lnTo>
                  <a:lnTo>
                    <a:pt x="375" y="3126"/>
                  </a:lnTo>
                  <a:lnTo>
                    <a:pt x="412" y="3156"/>
                  </a:lnTo>
                  <a:lnTo>
                    <a:pt x="445" y="3185"/>
                  </a:lnTo>
                  <a:lnTo>
                    <a:pt x="475" y="3211"/>
                  </a:lnTo>
                  <a:lnTo>
                    <a:pt x="501" y="3236"/>
                  </a:lnTo>
                  <a:lnTo>
                    <a:pt x="522" y="3256"/>
                  </a:lnTo>
                  <a:lnTo>
                    <a:pt x="536" y="3272"/>
                  </a:lnTo>
                  <a:lnTo>
                    <a:pt x="542" y="3279"/>
                  </a:lnTo>
                  <a:lnTo>
                    <a:pt x="545" y="3283"/>
                  </a:lnTo>
                  <a:lnTo>
                    <a:pt x="547" y="3288"/>
                  </a:lnTo>
                  <a:lnTo>
                    <a:pt x="547" y="3290"/>
                  </a:lnTo>
                  <a:lnTo>
                    <a:pt x="545" y="3291"/>
                  </a:lnTo>
                  <a:lnTo>
                    <a:pt x="542" y="3290"/>
                  </a:lnTo>
                  <a:lnTo>
                    <a:pt x="536" y="3288"/>
                  </a:lnTo>
                  <a:lnTo>
                    <a:pt x="529" y="3284"/>
                  </a:lnTo>
                  <a:lnTo>
                    <a:pt x="511" y="3273"/>
                  </a:lnTo>
                  <a:lnTo>
                    <a:pt x="487" y="3258"/>
                  </a:lnTo>
                  <a:lnTo>
                    <a:pt x="459" y="3238"/>
                  </a:lnTo>
                  <a:lnTo>
                    <a:pt x="427" y="3214"/>
                  </a:lnTo>
                  <a:lnTo>
                    <a:pt x="393" y="3187"/>
                  </a:lnTo>
                  <a:lnTo>
                    <a:pt x="356" y="3157"/>
                  </a:lnTo>
                  <a:lnTo>
                    <a:pt x="319" y="3126"/>
                  </a:lnTo>
                  <a:lnTo>
                    <a:pt x="286" y="3098"/>
                  </a:lnTo>
                  <a:lnTo>
                    <a:pt x="256" y="3071"/>
                  </a:lnTo>
                  <a:lnTo>
                    <a:pt x="231" y="3047"/>
                  </a:lnTo>
                  <a:lnTo>
                    <a:pt x="210" y="3026"/>
                  </a:lnTo>
                  <a:lnTo>
                    <a:pt x="194" y="3010"/>
                  </a:lnTo>
                  <a:lnTo>
                    <a:pt x="189" y="3004"/>
                  </a:lnTo>
                  <a:lnTo>
                    <a:pt x="186" y="2998"/>
                  </a:lnTo>
                  <a:lnTo>
                    <a:pt x="185" y="2994"/>
                  </a:lnTo>
                  <a:lnTo>
                    <a:pt x="185" y="2992"/>
                  </a:lnTo>
                  <a:close/>
                  <a:moveTo>
                    <a:pt x="168" y="2952"/>
                  </a:moveTo>
                  <a:lnTo>
                    <a:pt x="134" y="2923"/>
                  </a:lnTo>
                  <a:lnTo>
                    <a:pt x="102" y="2895"/>
                  </a:lnTo>
                  <a:lnTo>
                    <a:pt x="73" y="2868"/>
                  </a:lnTo>
                  <a:lnTo>
                    <a:pt x="49" y="2845"/>
                  </a:lnTo>
                  <a:lnTo>
                    <a:pt x="29" y="2825"/>
                  </a:lnTo>
                  <a:lnTo>
                    <a:pt x="15" y="2809"/>
                  </a:lnTo>
                  <a:lnTo>
                    <a:pt x="10" y="2803"/>
                  </a:lnTo>
                  <a:lnTo>
                    <a:pt x="7" y="2798"/>
                  </a:lnTo>
                  <a:lnTo>
                    <a:pt x="5" y="2794"/>
                  </a:lnTo>
                  <a:lnTo>
                    <a:pt x="6" y="2792"/>
                  </a:lnTo>
                  <a:lnTo>
                    <a:pt x="7" y="2791"/>
                  </a:lnTo>
                  <a:lnTo>
                    <a:pt x="10" y="2791"/>
                  </a:lnTo>
                  <a:lnTo>
                    <a:pt x="16" y="2793"/>
                  </a:lnTo>
                  <a:lnTo>
                    <a:pt x="22" y="2797"/>
                  </a:lnTo>
                  <a:lnTo>
                    <a:pt x="40" y="2808"/>
                  </a:lnTo>
                  <a:lnTo>
                    <a:pt x="63" y="2823"/>
                  </a:lnTo>
                  <a:lnTo>
                    <a:pt x="90" y="2843"/>
                  </a:lnTo>
                  <a:lnTo>
                    <a:pt x="119" y="2866"/>
                  </a:lnTo>
                  <a:lnTo>
                    <a:pt x="153" y="2893"/>
                  </a:lnTo>
                  <a:lnTo>
                    <a:pt x="188" y="2921"/>
                  </a:lnTo>
                  <a:lnTo>
                    <a:pt x="223" y="2950"/>
                  </a:lnTo>
                  <a:lnTo>
                    <a:pt x="255" y="2979"/>
                  </a:lnTo>
                  <a:lnTo>
                    <a:pt x="283" y="3004"/>
                  </a:lnTo>
                  <a:lnTo>
                    <a:pt x="308" y="3027"/>
                  </a:lnTo>
                  <a:lnTo>
                    <a:pt x="328" y="3047"/>
                  </a:lnTo>
                  <a:lnTo>
                    <a:pt x="342" y="3064"/>
                  </a:lnTo>
                  <a:lnTo>
                    <a:pt x="347" y="3069"/>
                  </a:lnTo>
                  <a:lnTo>
                    <a:pt x="350" y="3075"/>
                  </a:lnTo>
                  <a:lnTo>
                    <a:pt x="352" y="3078"/>
                  </a:lnTo>
                  <a:lnTo>
                    <a:pt x="352" y="3080"/>
                  </a:lnTo>
                  <a:lnTo>
                    <a:pt x="350" y="3081"/>
                  </a:lnTo>
                  <a:lnTo>
                    <a:pt x="347" y="3081"/>
                  </a:lnTo>
                  <a:lnTo>
                    <a:pt x="341" y="3079"/>
                  </a:lnTo>
                  <a:lnTo>
                    <a:pt x="335" y="3076"/>
                  </a:lnTo>
                  <a:lnTo>
                    <a:pt x="317" y="3065"/>
                  </a:lnTo>
                  <a:lnTo>
                    <a:pt x="294" y="3049"/>
                  </a:lnTo>
                  <a:lnTo>
                    <a:pt x="267" y="3030"/>
                  </a:lnTo>
                  <a:lnTo>
                    <a:pt x="236" y="3007"/>
                  </a:lnTo>
                  <a:lnTo>
                    <a:pt x="203" y="2981"/>
                  </a:lnTo>
                  <a:lnTo>
                    <a:pt x="168" y="2952"/>
                  </a:lnTo>
                  <a:close/>
                  <a:moveTo>
                    <a:pt x="283" y="2970"/>
                  </a:moveTo>
                  <a:lnTo>
                    <a:pt x="285" y="2970"/>
                  </a:lnTo>
                  <a:lnTo>
                    <a:pt x="288" y="2970"/>
                  </a:lnTo>
                  <a:lnTo>
                    <a:pt x="294" y="2972"/>
                  </a:lnTo>
                  <a:lnTo>
                    <a:pt x="300" y="2975"/>
                  </a:lnTo>
                  <a:lnTo>
                    <a:pt x="318" y="2986"/>
                  </a:lnTo>
                  <a:lnTo>
                    <a:pt x="341" y="3001"/>
                  </a:lnTo>
                  <a:lnTo>
                    <a:pt x="369" y="3021"/>
                  </a:lnTo>
                  <a:lnTo>
                    <a:pt x="400" y="3044"/>
                  </a:lnTo>
                  <a:lnTo>
                    <a:pt x="433" y="3069"/>
                  </a:lnTo>
                  <a:lnTo>
                    <a:pt x="469" y="3098"/>
                  </a:lnTo>
                  <a:lnTo>
                    <a:pt x="504" y="3128"/>
                  </a:lnTo>
                  <a:lnTo>
                    <a:pt x="536" y="3155"/>
                  </a:lnTo>
                  <a:lnTo>
                    <a:pt x="565" y="3182"/>
                  </a:lnTo>
                  <a:lnTo>
                    <a:pt x="590" y="3205"/>
                  </a:lnTo>
                  <a:lnTo>
                    <a:pt x="610" y="3225"/>
                  </a:lnTo>
                  <a:lnTo>
                    <a:pt x="625" y="3240"/>
                  </a:lnTo>
                  <a:lnTo>
                    <a:pt x="630" y="3247"/>
                  </a:lnTo>
                  <a:lnTo>
                    <a:pt x="633" y="3252"/>
                  </a:lnTo>
                  <a:lnTo>
                    <a:pt x="636" y="3256"/>
                  </a:lnTo>
                  <a:lnTo>
                    <a:pt x="635" y="3258"/>
                  </a:lnTo>
                  <a:lnTo>
                    <a:pt x="633" y="3259"/>
                  </a:lnTo>
                  <a:lnTo>
                    <a:pt x="629" y="3259"/>
                  </a:lnTo>
                  <a:lnTo>
                    <a:pt x="624" y="3257"/>
                  </a:lnTo>
                  <a:lnTo>
                    <a:pt x="617" y="3253"/>
                  </a:lnTo>
                  <a:lnTo>
                    <a:pt x="599" y="3243"/>
                  </a:lnTo>
                  <a:lnTo>
                    <a:pt x="576" y="3228"/>
                  </a:lnTo>
                  <a:lnTo>
                    <a:pt x="549" y="3209"/>
                  </a:lnTo>
                  <a:lnTo>
                    <a:pt x="518" y="3186"/>
                  </a:lnTo>
                  <a:lnTo>
                    <a:pt x="483" y="3160"/>
                  </a:lnTo>
                  <a:lnTo>
                    <a:pt x="448" y="3131"/>
                  </a:lnTo>
                  <a:lnTo>
                    <a:pt x="413" y="3102"/>
                  </a:lnTo>
                  <a:lnTo>
                    <a:pt x="381" y="3074"/>
                  </a:lnTo>
                  <a:lnTo>
                    <a:pt x="351" y="3048"/>
                  </a:lnTo>
                  <a:lnTo>
                    <a:pt x="327" y="3024"/>
                  </a:lnTo>
                  <a:lnTo>
                    <a:pt x="307" y="3004"/>
                  </a:lnTo>
                  <a:lnTo>
                    <a:pt x="293" y="2987"/>
                  </a:lnTo>
                  <a:lnTo>
                    <a:pt x="287" y="2982"/>
                  </a:lnTo>
                  <a:lnTo>
                    <a:pt x="284" y="2976"/>
                  </a:lnTo>
                  <a:lnTo>
                    <a:pt x="283" y="2973"/>
                  </a:lnTo>
                  <a:lnTo>
                    <a:pt x="283" y="2970"/>
                  </a:lnTo>
                  <a:close/>
                  <a:moveTo>
                    <a:pt x="278" y="2936"/>
                  </a:moveTo>
                  <a:lnTo>
                    <a:pt x="244" y="2907"/>
                  </a:lnTo>
                  <a:lnTo>
                    <a:pt x="213" y="2879"/>
                  </a:lnTo>
                  <a:lnTo>
                    <a:pt x="186" y="2854"/>
                  </a:lnTo>
                  <a:lnTo>
                    <a:pt x="162" y="2832"/>
                  </a:lnTo>
                  <a:lnTo>
                    <a:pt x="144" y="2812"/>
                  </a:lnTo>
                  <a:lnTo>
                    <a:pt x="129" y="2797"/>
                  </a:lnTo>
                  <a:lnTo>
                    <a:pt x="125" y="2790"/>
                  </a:lnTo>
                  <a:lnTo>
                    <a:pt x="122" y="2784"/>
                  </a:lnTo>
                  <a:lnTo>
                    <a:pt x="121" y="2781"/>
                  </a:lnTo>
                  <a:lnTo>
                    <a:pt x="121" y="2779"/>
                  </a:lnTo>
                  <a:lnTo>
                    <a:pt x="123" y="2778"/>
                  </a:lnTo>
                  <a:lnTo>
                    <a:pt x="126" y="2778"/>
                  </a:lnTo>
                  <a:lnTo>
                    <a:pt x="131" y="2780"/>
                  </a:lnTo>
                  <a:lnTo>
                    <a:pt x="137" y="2783"/>
                  </a:lnTo>
                  <a:lnTo>
                    <a:pt x="155" y="2793"/>
                  </a:lnTo>
                  <a:lnTo>
                    <a:pt x="177" y="2809"/>
                  </a:lnTo>
                  <a:lnTo>
                    <a:pt x="203" y="2827"/>
                  </a:lnTo>
                  <a:lnTo>
                    <a:pt x="232" y="2850"/>
                  </a:lnTo>
                  <a:lnTo>
                    <a:pt x="264" y="2875"/>
                  </a:lnTo>
                  <a:lnTo>
                    <a:pt x="298" y="2903"/>
                  </a:lnTo>
                  <a:lnTo>
                    <a:pt x="332" y="2931"/>
                  </a:lnTo>
                  <a:lnTo>
                    <a:pt x="363" y="2958"/>
                  </a:lnTo>
                  <a:lnTo>
                    <a:pt x="391" y="2983"/>
                  </a:lnTo>
                  <a:lnTo>
                    <a:pt x="415" y="3005"/>
                  </a:lnTo>
                  <a:lnTo>
                    <a:pt x="434" y="3025"/>
                  </a:lnTo>
                  <a:lnTo>
                    <a:pt x="447" y="3040"/>
                  </a:lnTo>
                  <a:lnTo>
                    <a:pt x="453" y="3047"/>
                  </a:lnTo>
                  <a:lnTo>
                    <a:pt x="456" y="3051"/>
                  </a:lnTo>
                  <a:lnTo>
                    <a:pt x="457" y="3056"/>
                  </a:lnTo>
                  <a:lnTo>
                    <a:pt x="457" y="3058"/>
                  </a:lnTo>
                  <a:lnTo>
                    <a:pt x="455" y="3059"/>
                  </a:lnTo>
                  <a:lnTo>
                    <a:pt x="451" y="3058"/>
                  </a:lnTo>
                  <a:lnTo>
                    <a:pt x="446" y="3057"/>
                  </a:lnTo>
                  <a:lnTo>
                    <a:pt x="439" y="3054"/>
                  </a:lnTo>
                  <a:lnTo>
                    <a:pt x="422" y="3044"/>
                  </a:lnTo>
                  <a:lnTo>
                    <a:pt x="400" y="3029"/>
                  </a:lnTo>
                  <a:lnTo>
                    <a:pt x="374" y="3011"/>
                  </a:lnTo>
                  <a:lnTo>
                    <a:pt x="344" y="2989"/>
                  </a:lnTo>
                  <a:lnTo>
                    <a:pt x="313" y="2963"/>
                  </a:lnTo>
                  <a:lnTo>
                    <a:pt x="278" y="2936"/>
                  </a:lnTo>
                  <a:close/>
                  <a:moveTo>
                    <a:pt x="582" y="3040"/>
                  </a:moveTo>
                  <a:lnTo>
                    <a:pt x="581" y="3042"/>
                  </a:lnTo>
                  <a:lnTo>
                    <a:pt x="576" y="3042"/>
                  </a:lnTo>
                  <a:lnTo>
                    <a:pt x="572" y="3039"/>
                  </a:lnTo>
                  <a:lnTo>
                    <a:pt x="565" y="3037"/>
                  </a:lnTo>
                  <a:lnTo>
                    <a:pt x="549" y="3027"/>
                  </a:lnTo>
                  <a:lnTo>
                    <a:pt x="526" y="3014"/>
                  </a:lnTo>
                  <a:lnTo>
                    <a:pt x="501" y="2996"/>
                  </a:lnTo>
                  <a:lnTo>
                    <a:pt x="472" y="2974"/>
                  </a:lnTo>
                  <a:lnTo>
                    <a:pt x="440" y="2950"/>
                  </a:lnTo>
                  <a:lnTo>
                    <a:pt x="407" y="2923"/>
                  </a:lnTo>
                  <a:lnTo>
                    <a:pt x="374" y="2896"/>
                  </a:lnTo>
                  <a:lnTo>
                    <a:pt x="344" y="2869"/>
                  </a:lnTo>
                  <a:lnTo>
                    <a:pt x="318" y="2845"/>
                  </a:lnTo>
                  <a:lnTo>
                    <a:pt x="296" y="2823"/>
                  </a:lnTo>
                  <a:lnTo>
                    <a:pt x="277" y="2803"/>
                  </a:lnTo>
                  <a:lnTo>
                    <a:pt x="264" y="2788"/>
                  </a:lnTo>
                  <a:lnTo>
                    <a:pt x="260" y="2782"/>
                  </a:lnTo>
                  <a:lnTo>
                    <a:pt x="256" y="2777"/>
                  </a:lnTo>
                  <a:lnTo>
                    <a:pt x="255" y="2773"/>
                  </a:lnTo>
                  <a:lnTo>
                    <a:pt x="255" y="2771"/>
                  </a:lnTo>
                  <a:lnTo>
                    <a:pt x="257" y="2770"/>
                  </a:lnTo>
                  <a:lnTo>
                    <a:pt x="261" y="2770"/>
                  </a:lnTo>
                  <a:lnTo>
                    <a:pt x="266" y="2772"/>
                  </a:lnTo>
                  <a:lnTo>
                    <a:pt x="273" y="2775"/>
                  </a:lnTo>
                  <a:lnTo>
                    <a:pt x="289" y="2784"/>
                  </a:lnTo>
                  <a:lnTo>
                    <a:pt x="310" y="2798"/>
                  </a:lnTo>
                  <a:lnTo>
                    <a:pt x="336" y="2816"/>
                  </a:lnTo>
                  <a:lnTo>
                    <a:pt x="364" y="2837"/>
                  </a:lnTo>
                  <a:lnTo>
                    <a:pt x="396" y="2862"/>
                  </a:lnTo>
                  <a:lnTo>
                    <a:pt x="429" y="2889"/>
                  </a:lnTo>
                  <a:lnTo>
                    <a:pt x="463" y="2916"/>
                  </a:lnTo>
                  <a:lnTo>
                    <a:pt x="492" y="2942"/>
                  </a:lnTo>
                  <a:lnTo>
                    <a:pt x="519" y="2966"/>
                  </a:lnTo>
                  <a:lnTo>
                    <a:pt x="542" y="2989"/>
                  </a:lnTo>
                  <a:lnTo>
                    <a:pt x="560" y="3008"/>
                  </a:lnTo>
                  <a:lnTo>
                    <a:pt x="573" y="3023"/>
                  </a:lnTo>
                  <a:lnTo>
                    <a:pt x="577" y="3029"/>
                  </a:lnTo>
                  <a:lnTo>
                    <a:pt x="581" y="3034"/>
                  </a:lnTo>
                  <a:lnTo>
                    <a:pt x="582" y="3038"/>
                  </a:lnTo>
                  <a:lnTo>
                    <a:pt x="582" y="3040"/>
                  </a:lnTo>
                  <a:close/>
                  <a:moveTo>
                    <a:pt x="295" y="2712"/>
                  </a:moveTo>
                  <a:lnTo>
                    <a:pt x="326" y="2738"/>
                  </a:lnTo>
                  <a:lnTo>
                    <a:pt x="354" y="2763"/>
                  </a:lnTo>
                  <a:lnTo>
                    <a:pt x="380" y="2787"/>
                  </a:lnTo>
                  <a:lnTo>
                    <a:pt x="401" y="2809"/>
                  </a:lnTo>
                  <a:lnTo>
                    <a:pt x="418" y="2826"/>
                  </a:lnTo>
                  <a:lnTo>
                    <a:pt x="432" y="2842"/>
                  </a:lnTo>
                  <a:lnTo>
                    <a:pt x="436" y="2847"/>
                  </a:lnTo>
                  <a:lnTo>
                    <a:pt x="438" y="2853"/>
                  </a:lnTo>
                  <a:lnTo>
                    <a:pt x="439" y="2856"/>
                  </a:lnTo>
                  <a:lnTo>
                    <a:pt x="439" y="2858"/>
                  </a:lnTo>
                  <a:lnTo>
                    <a:pt x="437" y="2859"/>
                  </a:lnTo>
                  <a:lnTo>
                    <a:pt x="434" y="2859"/>
                  </a:lnTo>
                  <a:lnTo>
                    <a:pt x="429" y="2858"/>
                  </a:lnTo>
                  <a:lnTo>
                    <a:pt x="423" y="2855"/>
                  </a:lnTo>
                  <a:lnTo>
                    <a:pt x="406" y="2846"/>
                  </a:lnTo>
                  <a:lnTo>
                    <a:pt x="386" y="2833"/>
                  </a:lnTo>
                  <a:lnTo>
                    <a:pt x="362" y="2815"/>
                  </a:lnTo>
                  <a:lnTo>
                    <a:pt x="335" y="2795"/>
                  </a:lnTo>
                  <a:lnTo>
                    <a:pt x="305" y="2771"/>
                  </a:lnTo>
                  <a:lnTo>
                    <a:pt x="273" y="2746"/>
                  </a:lnTo>
                  <a:lnTo>
                    <a:pt x="242" y="2719"/>
                  </a:lnTo>
                  <a:lnTo>
                    <a:pt x="213" y="2693"/>
                  </a:lnTo>
                  <a:lnTo>
                    <a:pt x="188" y="2670"/>
                  </a:lnTo>
                  <a:lnTo>
                    <a:pt x="166" y="2648"/>
                  </a:lnTo>
                  <a:lnTo>
                    <a:pt x="148" y="2629"/>
                  </a:lnTo>
                  <a:lnTo>
                    <a:pt x="136" y="2615"/>
                  </a:lnTo>
                  <a:lnTo>
                    <a:pt x="132" y="2608"/>
                  </a:lnTo>
                  <a:lnTo>
                    <a:pt x="128" y="2603"/>
                  </a:lnTo>
                  <a:lnTo>
                    <a:pt x="127" y="2600"/>
                  </a:lnTo>
                  <a:lnTo>
                    <a:pt x="127" y="2597"/>
                  </a:lnTo>
                  <a:lnTo>
                    <a:pt x="129" y="2596"/>
                  </a:lnTo>
                  <a:lnTo>
                    <a:pt x="133" y="2597"/>
                  </a:lnTo>
                  <a:lnTo>
                    <a:pt x="138" y="2598"/>
                  </a:lnTo>
                  <a:lnTo>
                    <a:pt x="144" y="2601"/>
                  </a:lnTo>
                  <a:lnTo>
                    <a:pt x="160" y="2610"/>
                  </a:lnTo>
                  <a:lnTo>
                    <a:pt x="181" y="2623"/>
                  </a:lnTo>
                  <a:lnTo>
                    <a:pt x="206" y="2641"/>
                  </a:lnTo>
                  <a:lnTo>
                    <a:pt x="233" y="2661"/>
                  </a:lnTo>
                  <a:lnTo>
                    <a:pt x="263" y="2685"/>
                  </a:lnTo>
                  <a:lnTo>
                    <a:pt x="295" y="2712"/>
                  </a:lnTo>
                  <a:close/>
                  <a:moveTo>
                    <a:pt x="315" y="2686"/>
                  </a:moveTo>
                  <a:lnTo>
                    <a:pt x="313" y="2687"/>
                  </a:lnTo>
                  <a:lnTo>
                    <a:pt x="309" y="2687"/>
                  </a:lnTo>
                  <a:lnTo>
                    <a:pt x="305" y="2685"/>
                  </a:lnTo>
                  <a:lnTo>
                    <a:pt x="299" y="2683"/>
                  </a:lnTo>
                  <a:lnTo>
                    <a:pt x="283" y="2674"/>
                  </a:lnTo>
                  <a:lnTo>
                    <a:pt x="263" y="2662"/>
                  </a:lnTo>
                  <a:lnTo>
                    <a:pt x="240" y="2645"/>
                  </a:lnTo>
                  <a:lnTo>
                    <a:pt x="213" y="2626"/>
                  </a:lnTo>
                  <a:lnTo>
                    <a:pt x="186" y="2602"/>
                  </a:lnTo>
                  <a:lnTo>
                    <a:pt x="155" y="2578"/>
                  </a:lnTo>
                  <a:lnTo>
                    <a:pt x="125" y="2552"/>
                  </a:lnTo>
                  <a:lnTo>
                    <a:pt x="99" y="2527"/>
                  </a:lnTo>
                  <a:lnTo>
                    <a:pt x="74" y="2504"/>
                  </a:lnTo>
                  <a:lnTo>
                    <a:pt x="53" y="2483"/>
                  </a:lnTo>
                  <a:lnTo>
                    <a:pt x="37" y="2464"/>
                  </a:lnTo>
                  <a:lnTo>
                    <a:pt x="25" y="2450"/>
                  </a:lnTo>
                  <a:lnTo>
                    <a:pt x="21" y="2445"/>
                  </a:lnTo>
                  <a:lnTo>
                    <a:pt x="18" y="2439"/>
                  </a:lnTo>
                  <a:lnTo>
                    <a:pt x="17" y="2436"/>
                  </a:lnTo>
                  <a:lnTo>
                    <a:pt x="18" y="2434"/>
                  </a:lnTo>
                  <a:lnTo>
                    <a:pt x="19" y="2432"/>
                  </a:lnTo>
                  <a:lnTo>
                    <a:pt x="22" y="2432"/>
                  </a:lnTo>
                  <a:lnTo>
                    <a:pt x="27" y="2434"/>
                  </a:lnTo>
                  <a:lnTo>
                    <a:pt x="33" y="2437"/>
                  </a:lnTo>
                  <a:lnTo>
                    <a:pt x="49" y="2446"/>
                  </a:lnTo>
                  <a:lnTo>
                    <a:pt x="69" y="2458"/>
                  </a:lnTo>
                  <a:lnTo>
                    <a:pt x="92" y="2476"/>
                  </a:lnTo>
                  <a:lnTo>
                    <a:pt x="118" y="2495"/>
                  </a:lnTo>
                  <a:lnTo>
                    <a:pt x="147" y="2517"/>
                  </a:lnTo>
                  <a:lnTo>
                    <a:pt x="177" y="2543"/>
                  </a:lnTo>
                  <a:lnTo>
                    <a:pt x="207" y="2568"/>
                  </a:lnTo>
                  <a:lnTo>
                    <a:pt x="234" y="2594"/>
                  </a:lnTo>
                  <a:lnTo>
                    <a:pt x="258" y="2617"/>
                  </a:lnTo>
                  <a:lnTo>
                    <a:pt x="278" y="2637"/>
                  </a:lnTo>
                  <a:lnTo>
                    <a:pt x="295" y="2654"/>
                  </a:lnTo>
                  <a:lnTo>
                    <a:pt x="307" y="2670"/>
                  </a:lnTo>
                  <a:lnTo>
                    <a:pt x="311" y="2675"/>
                  </a:lnTo>
                  <a:lnTo>
                    <a:pt x="314" y="2680"/>
                  </a:lnTo>
                  <a:lnTo>
                    <a:pt x="315" y="2684"/>
                  </a:lnTo>
                  <a:lnTo>
                    <a:pt x="315" y="2686"/>
                  </a:lnTo>
                  <a:close/>
                  <a:moveTo>
                    <a:pt x="463" y="2708"/>
                  </a:moveTo>
                  <a:lnTo>
                    <a:pt x="492" y="2735"/>
                  </a:lnTo>
                  <a:lnTo>
                    <a:pt x="520" y="2759"/>
                  </a:lnTo>
                  <a:lnTo>
                    <a:pt x="544" y="2782"/>
                  </a:lnTo>
                  <a:lnTo>
                    <a:pt x="566" y="2803"/>
                  </a:lnTo>
                  <a:lnTo>
                    <a:pt x="583" y="2821"/>
                  </a:lnTo>
                  <a:lnTo>
                    <a:pt x="595" y="2835"/>
                  </a:lnTo>
                  <a:lnTo>
                    <a:pt x="598" y="2842"/>
                  </a:lnTo>
                  <a:lnTo>
                    <a:pt x="601" y="2846"/>
                  </a:lnTo>
                  <a:lnTo>
                    <a:pt x="603" y="2850"/>
                  </a:lnTo>
                  <a:lnTo>
                    <a:pt x="603" y="2852"/>
                  </a:lnTo>
                  <a:lnTo>
                    <a:pt x="600" y="2854"/>
                  </a:lnTo>
                  <a:lnTo>
                    <a:pt x="597" y="2853"/>
                  </a:lnTo>
                  <a:lnTo>
                    <a:pt x="592" y="2852"/>
                  </a:lnTo>
                  <a:lnTo>
                    <a:pt x="586" y="2850"/>
                  </a:lnTo>
                  <a:lnTo>
                    <a:pt x="570" y="2841"/>
                  </a:lnTo>
                  <a:lnTo>
                    <a:pt x="550" y="2829"/>
                  </a:lnTo>
                  <a:lnTo>
                    <a:pt x="525" y="2812"/>
                  </a:lnTo>
                  <a:lnTo>
                    <a:pt x="499" y="2792"/>
                  </a:lnTo>
                  <a:lnTo>
                    <a:pt x="470" y="2770"/>
                  </a:lnTo>
                  <a:lnTo>
                    <a:pt x="439" y="2746"/>
                  </a:lnTo>
                  <a:lnTo>
                    <a:pt x="408" y="2719"/>
                  </a:lnTo>
                  <a:lnTo>
                    <a:pt x="381" y="2695"/>
                  </a:lnTo>
                  <a:lnTo>
                    <a:pt x="357" y="2672"/>
                  </a:lnTo>
                  <a:lnTo>
                    <a:pt x="336" y="2651"/>
                  </a:lnTo>
                  <a:lnTo>
                    <a:pt x="319" y="2632"/>
                  </a:lnTo>
                  <a:lnTo>
                    <a:pt x="307" y="2618"/>
                  </a:lnTo>
                  <a:lnTo>
                    <a:pt x="303" y="2611"/>
                  </a:lnTo>
                  <a:lnTo>
                    <a:pt x="300" y="2607"/>
                  </a:lnTo>
                  <a:lnTo>
                    <a:pt x="299" y="2603"/>
                  </a:lnTo>
                  <a:lnTo>
                    <a:pt x="299" y="2600"/>
                  </a:lnTo>
                  <a:lnTo>
                    <a:pt x="301" y="2599"/>
                  </a:lnTo>
                  <a:lnTo>
                    <a:pt x="305" y="2599"/>
                  </a:lnTo>
                  <a:lnTo>
                    <a:pt x="310" y="2601"/>
                  </a:lnTo>
                  <a:lnTo>
                    <a:pt x="316" y="2603"/>
                  </a:lnTo>
                  <a:lnTo>
                    <a:pt x="331" y="2612"/>
                  </a:lnTo>
                  <a:lnTo>
                    <a:pt x="352" y="2624"/>
                  </a:lnTo>
                  <a:lnTo>
                    <a:pt x="375" y="2641"/>
                  </a:lnTo>
                  <a:lnTo>
                    <a:pt x="402" y="2661"/>
                  </a:lnTo>
                  <a:lnTo>
                    <a:pt x="432" y="2684"/>
                  </a:lnTo>
                  <a:lnTo>
                    <a:pt x="463" y="2708"/>
                  </a:lnTo>
                  <a:close/>
                  <a:moveTo>
                    <a:pt x="494" y="2687"/>
                  </a:moveTo>
                  <a:lnTo>
                    <a:pt x="492" y="2688"/>
                  </a:lnTo>
                  <a:lnTo>
                    <a:pt x="489" y="2688"/>
                  </a:lnTo>
                  <a:lnTo>
                    <a:pt x="485" y="2687"/>
                  </a:lnTo>
                  <a:lnTo>
                    <a:pt x="478" y="2685"/>
                  </a:lnTo>
                  <a:lnTo>
                    <a:pt x="463" y="2676"/>
                  </a:lnTo>
                  <a:lnTo>
                    <a:pt x="444" y="2664"/>
                  </a:lnTo>
                  <a:lnTo>
                    <a:pt x="421" y="2649"/>
                  </a:lnTo>
                  <a:lnTo>
                    <a:pt x="395" y="2630"/>
                  </a:lnTo>
                  <a:lnTo>
                    <a:pt x="367" y="2608"/>
                  </a:lnTo>
                  <a:lnTo>
                    <a:pt x="338" y="2584"/>
                  </a:lnTo>
                  <a:lnTo>
                    <a:pt x="309" y="2559"/>
                  </a:lnTo>
                  <a:lnTo>
                    <a:pt x="283" y="2535"/>
                  </a:lnTo>
                  <a:lnTo>
                    <a:pt x="258" y="2512"/>
                  </a:lnTo>
                  <a:lnTo>
                    <a:pt x="239" y="2492"/>
                  </a:lnTo>
                  <a:lnTo>
                    <a:pt x="223" y="2474"/>
                  </a:lnTo>
                  <a:lnTo>
                    <a:pt x="212" y="2460"/>
                  </a:lnTo>
                  <a:lnTo>
                    <a:pt x="208" y="2455"/>
                  </a:lnTo>
                  <a:lnTo>
                    <a:pt x="206" y="2449"/>
                  </a:lnTo>
                  <a:lnTo>
                    <a:pt x="204" y="2446"/>
                  </a:lnTo>
                  <a:lnTo>
                    <a:pt x="204" y="2444"/>
                  </a:lnTo>
                  <a:lnTo>
                    <a:pt x="207" y="2442"/>
                  </a:lnTo>
                  <a:lnTo>
                    <a:pt x="210" y="2442"/>
                  </a:lnTo>
                  <a:lnTo>
                    <a:pt x="214" y="2444"/>
                  </a:lnTo>
                  <a:lnTo>
                    <a:pt x="221" y="2446"/>
                  </a:lnTo>
                  <a:lnTo>
                    <a:pt x="235" y="2453"/>
                  </a:lnTo>
                  <a:lnTo>
                    <a:pt x="255" y="2466"/>
                  </a:lnTo>
                  <a:lnTo>
                    <a:pt x="277" y="2482"/>
                  </a:lnTo>
                  <a:lnTo>
                    <a:pt x="304" y="2501"/>
                  </a:lnTo>
                  <a:lnTo>
                    <a:pt x="331" y="2523"/>
                  </a:lnTo>
                  <a:lnTo>
                    <a:pt x="360" y="2547"/>
                  </a:lnTo>
                  <a:lnTo>
                    <a:pt x="390" y="2572"/>
                  </a:lnTo>
                  <a:lnTo>
                    <a:pt x="416" y="2596"/>
                  </a:lnTo>
                  <a:lnTo>
                    <a:pt x="439" y="2618"/>
                  </a:lnTo>
                  <a:lnTo>
                    <a:pt x="459" y="2639"/>
                  </a:lnTo>
                  <a:lnTo>
                    <a:pt x="476" y="2656"/>
                  </a:lnTo>
                  <a:lnTo>
                    <a:pt x="487" y="2671"/>
                  </a:lnTo>
                  <a:lnTo>
                    <a:pt x="491" y="2676"/>
                  </a:lnTo>
                  <a:lnTo>
                    <a:pt x="493" y="2681"/>
                  </a:lnTo>
                  <a:lnTo>
                    <a:pt x="494" y="2684"/>
                  </a:lnTo>
                  <a:lnTo>
                    <a:pt x="494" y="2687"/>
                  </a:lnTo>
                  <a:close/>
                  <a:moveTo>
                    <a:pt x="403" y="2531"/>
                  </a:moveTo>
                  <a:lnTo>
                    <a:pt x="401" y="2532"/>
                  </a:lnTo>
                  <a:lnTo>
                    <a:pt x="397" y="2532"/>
                  </a:lnTo>
                  <a:lnTo>
                    <a:pt x="393" y="2531"/>
                  </a:lnTo>
                  <a:lnTo>
                    <a:pt x="388" y="2528"/>
                  </a:lnTo>
                  <a:lnTo>
                    <a:pt x="373" y="2521"/>
                  </a:lnTo>
                  <a:lnTo>
                    <a:pt x="354" y="2509"/>
                  </a:lnTo>
                  <a:lnTo>
                    <a:pt x="332" y="2493"/>
                  </a:lnTo>
                  <a:lnTo>
                    <a:pt x="308" y="2476"/>
                  </a:lnTo>
                  <a:lnTo>
                    <a:pt x="281" y="2455"/>
                  </a:lnTo>
                  <a:lnTo>
                    <a:pt x="253" y="2431"/>
                  </a:lnTo>
                  <a:lnTo>
                    <a:pt x="225" y="2407"/>
                  </a:lnTo>
                  <a:lnTo>
                    <a:pt x="200" y="2384"/>
                  </a:lnTo>
                  <a:lnTo>
                    <a:pt x="178" y="2362"/>
                  </a:lnTo>
                  <a:lnTo>
                    <a:pt x="159" y="2342"/>
                  </a:lnTo>
                  <a:lnTo>
                    <a:pt x="144" y="2325"/>
                  </a:lnTo>
                  <a:lnTo>
                    <a:pt x="133" y="2311"/>
                  </a:lnTo>
                  <a:lnTo>
                    <a:pt x="129" y="2306"/>
                  </a:lnTo>
                  <a:lnTo>
                    <a:pt x="126" y="2301"/>
                  </a:lnTo>
                  <a:lnTo>
                    <a:pt x="126" y="2297"/>
                  </a:lnTo>
                  <a:lnTo>
                    <a:pt x="126" y="2295"/>
                  </a:lnTo>
                  <a:lnTo>
                    <a:pt x="128" y="2293"/>
                  </a:lnTo>
                  <a:lnTo>
                    <a:pt x="132" y="2293"/>
                  </a:lnTo>
                  <a:lnTo>
                    <a:pt x="136" y="2295"/>
                  </a:lnTo>
                  <a:lnTo>
                    <a:pt x="142" y="2297"/>
                  </a:lnTo>
                  <a:lnTo>
                    <a:pt x="156" y="2304"/>
                  </a:lnTo>
                  <a:lnTo>
                    <a:pt x="175" y="2317"/>
                  </a:lnTo>
                  <a:lnTo>
                    <a:pt x="197" y="2332"/>
                  </a:lnTo>
                  <a:lnTo>
                    <a:pt x="221" y="2350"/>
                  </a:lnTo>
                  <a:lnTo>
                    <a:pt x="247" y="2371"/>
                  </a:lnTo>
                  <a:lnTo>
                    <a:pt x="275" y="2395"/>
                  </a:lnTo>
                  <a:lnTo>
                    <a:pt x="303" y="2418"/>
                  </a:lnTo>
                  <a:lnTo>
                    <a:pt x="328" y="2441"/>
                  </a:lnTo>
                  <a:lnTo>
                    <a:pt x="351" y="2463"/>
                  </a:lnTo>
                  <a:lnTo>
                    <a:pt x="370" y="2483"/>
                  </a:lnTo>
                  <a:lnTo>
                    <a:pt x="385" y="2500"/>
                  </a:lnTo>
                  <a:lnTo>
                    <a:pt x="396" y="2514"/>
                  </a:lnTo>
                  <a:lnTo>
                    <a:pt x="400" y="2520"/>
                  </a:lnTo>
                  <a:lnTo>
                    <a:pt x="402" y="2524"/>
                  </a:lnTo>
                  <a:lnTo>
                    <a:pt x="403" y="2527"/>
                  </a:lnTo>
                  <a:lnTo>
                    <a:pt x="403" y="2531"/>
                  </a:lnTo>
                  <a:close/>
                  <a:moveTo>
                    <a:pt x="207" y="2250"/>
                  </a:moveTo>
                  <a:lnTo>
                    <a:pt x="233" y="2274"/>
                  </a:lnTo>
                  <a:lnTo>
                    <a:pt x="257" y="2296"/>
                  </a:lnTo>
                  <a:lnTo>
                    <a:pt x="278" y="2317"/>
                  </a:lnTo>
                  <a:lnTo>
                    <a:pt x="297" y="2335"/>
                  </a:lnTo>
                  <a:lnTo>
                    <a:pt x="311" y="2352"/>
                  </a:lnTo>
                  <a:lnTo>
                    <a:pt x="321" y="2365"/>
                  </a:lnTo>
                  <a:lnTo>
                    <a:pt x="325" y="2371"/>
                  </a:lnTo>
                  <a:lnTo>
                    <a:pt x="327" y="2376"/>
                  </a:lnTo>
                  <a:lnTo>
                    <a:pt x="328" y="2380"/>
                  </a:lnTo>
                  <a:lnTo>
                    <a:pt x="328" y="2382"/>
                  </a:lnTo>
                  <a:lnTo>
                    <a:pt x="326" y="2383"/>
                  </a:lnTo>
                  <a:lnTo>
                    <a:pt x="322" y="2383"/>
                  </a:lnTo>
                  <a:lnTo>
                    <a:pt x="318" y="2382"/>
                  </a:lnTo>
                  <a:lnTo>
                    <a:pt x="313" y="2380"/>
                  </a:lnTo>
                  <a:lnTo>
                    <a:pt x="299" y="2373"/>
                  </a:lnTo>
                  <a:lnTo>
                    <a:pt x="282" y="2362"/>
                  </a:lnTo>
                  <a:lnTo>
                    <a:pt x="261" y="2348"/>
                  </a:lnTo>
                  <a:lnTo>
                    <a:pt x="236" y="2330"/>
                  </a:lnTo>
                  <a:lnTo>
                    <a:pt x="211" y="2309"/>
                  </a:lnTo>
                  <a:lnTo>
                    <a:pt x="185" y="2287"/>
                  </a:lnTo>
                  <a:lnTo>
                    <a:pt x="158" y="2264"/>
                  </a:lnTo>
                  <a:lnTo>
                    <a:pt x="134" y="2242"/>
                  </a:lnTo>
                  <a:lnTo>
                    <a:pt x="112" y="2220"/>
                  </a:lnTo>
                  <a:lnTo>
                    <a:pt x="94" y="2201"/>
                  </a:lnTo>
                  <a:lnTo>
                    <a:pt x="80" y="2184"/>
                  </a:lnTo>
                  <a:lnTo>
                    <a:pt x="70" y="2171"/>
                  </a:lnTo>
                  <a:lnTo>
                    <a:pt x="65" y="2165"/>
                  </a:lnTo>
                  <a:lnTo>
                    <a:pt x="64" y="2160"/>
                  </a:lnTo>
                  <a:lnTo>
                    <a:pt x="63" y="2157"/>
                  </a:lnTo>
                  <a:lnTo>
                    <a:pt x="63" y="2154"/>
                  </a:lnTo>
                  <a:lnTo>
                    <a:pt x="65" y="2153"/>
                  </a:lnTo>
                  <a:lnTo>
                    <a:pt x="69" y="2153"/>
                  </a:lnTo>
                  <a:lnTo>
                    <a:pt x="73" y="2154"/>
                  </a:lnTo>
                  <a:lnTo>
                    <a:pt x="79" y="2157"/>
                  </a:lnTo>
                  <a:lnTo>
                    <a:pt x="92" y="2164"/>
                  </a:lnTo>
                  <a:lnTo>
                    <a:pt x="111" y="2175"/>
                  </a:lnTo>
                  <a:lnTo>
                    <a:pt x="131" y="2190"/>
                  </a:lnTo>
                  <a:lnTo>
                    <a:pt x="155" y="2207"/>
                  </a:lnTo>
                  <a:lnTo>
                    <a:pt x="180" y="2227"/>
                  </a:lnTo>
                  <a:lnTo>
                    <a:pt x="207" y="2250"/>
                  </a:lnTo>
                  <a:close/>
                  <a:moveTo>
                    <a:pt x="131" y="2150"/>
                  </a:moveTo>
                  <a:lnTo>
                    <a:pt x="105" y="2128"/>
                  </a:lnTo>
                  <a:lnTo>
                    <a:pt x="82" y="2106"/>
                  </a:lnTo>
                  <a:lnTo>
                    <a:pt x="62" y="2086"/>
                  </a:lnTo>
                  <a:lnTo>
                    <a:pt x="44" y="2067"/>
                  </a:lnTo>
                  <a:lnTo>
                    <a:pt x="31" y="2052"/>
                  </a:lnTo>
                  <a:lnTo>
                    <a:pt x="21" y="2037"/>
                  </a:lnTo>
                  <a:lnTo>
                    <a:pt x="18" y="2033"/>
                  </a:lnTo>
                  <a:lnTo>
                    <a:pt x="16" y="2028"/>
                  </a:lnTo>
                  <a:lnTo>
                    <a:pt x="16" y="2024"/>
                  </a:lnTo>
                  <a:lnTo>
                    <a:pt x="16" y="2022"/>
                  </a:lnTo>
                  <a:lnTo>
                    <a:pt x="18" y="2021"/>
                  </a:lnTo>
                  <a:lnTo>
                    <a:pt x="20" y="2021"/>
                  </a:lnTo>
                  <a:lnTo>
                    <a:pt x="25" y="2022"/>
                  </a:lnTo>
                  <a:lnTo>
                    <a:pt x="30" y="2023"/>
                  </a:lnTo>
                  <a:lnTo>
                    <a:pt x="43" y="2031"/>
                  </a:lnTo>
                  <a:lnTo>
                    <a:pt x="61" y="2042"/>
                  </a:lnTo>
                  <a:lnTo>
                    <a:pt x="81" y="2055"/>
                  </a:lnTo>
                  <a:lnTo>
                    <a:pt x="103" y="2073"/>
                  </a:lnTo>
                  <a:lnTo>
                    <a:pt x="128" y="2093"/>
                  </a:lnTo>
                  <a:lnTo>
                    <a:pt x="154" y="2114"/>
                  </a:lnTo>
                  <a:lnTo>
                    <a:pt x="179" y="2137"/>
                  </a:lnTo>
                  <a:lnTo>
                    <a:pt x="202" y="2158"/>
                  </a:lnTo>
                  <a:lnTo>
                    <a:pt x="222" y="2179"/>
                  </a:lnTo>
                  <a:lnTo>
                    <a:pt x="240" y="2196"/>
                  </a:lnTo>
                  <a:lnTo>
                    <a:pt x="253" y="2213"/>
                  </a:lnTo>
                  <a:lnTo>
                    <a:pt x="263" y="2226"/>
                  </a:lnTo>
                  <a:lnTo>
                    <a:pt x="266" y="2231"/>
                  </a:lnTo>
                  <a:lnTo>
                    <a:pt x="268" y="2235"/>
                  </a:lnTo>
                  <a:lnTo>
                    <a:pt x="269" y="2239"/>
                  </a:lnTo>
                  <a:lnTo>
                    <a:pt x="268" y="2242"/>
                  </a:lnTo>
                  <a:lnTo>
                    <a:pt x="267" y="2243"/>
                  </a:lnTo>
                  <a:lnTo>
                    <a:pt x="264" y="2243"/>
                  </a:lnTo>
                  <a:lnTo>
                    <a:pt x="260" y="2242"/>
                  </a:lnTo>
                  <a:lnTo>
                    <a:pt x="254" y="2240"/>
                  </a:lnTo>
                  <a:lnTo>
                    <a:pt x="241" y="2233"/>
                  </a:lnTo>
                  <a:lnTo>
                    <a:pt x="223" y="2223"/>
                  </a:lnTo>
                  <a:lnTo>
                    <a:pt x="203" y="2209"/>
                  </a:lnTo>
                  <a:lnTo>
                    <a:pt x="181" y="2192"/>
                  </a:lnTo>
                  <a:lnTo>
                    <a:pt x="156" y="2172"/>
                  </a:lnTo>
                  <a:lnTo>
                    <a:pt x="131" y="2150"/>
                  </a:lnTo>
                  <a:close/>
                  <a:moveTo>
                    <a:pt x="474" y="2445"/>
                  </a:moveTo>
                  <a:lnTo>
                    <a:pt x="446" y="2421"/>
                  </a:lnTo>
                  <a:lnTo>
                    <a:pt x="422" y="2398"/>
                  </a:lnTo>
                  <a:lnTo>
                    <a:pt x="400" y="2377"/>
                  </a:lnTo>
                  <a:lnTo>
                    <a:pt x="382" y="2359"/>
                  </a:lnTo>
                  <a:lnTo>
                    <a:pt x="367" y="2342"/>
                  </a:lnTo>
                  <a:lnTo>
                    <a:pt x="357" y="2328"/>
                  </a:lnTo>
                  <a:lnTo>
                    <a:pt x="353" y="2322"/>
                  </a:lnTo>
                  <a:lnTo>
                    <a:pt x="351" y="2318"/>
                  </a:lnTo>
                  <a:lnTo>
                    <a:pt x="350" y="2314"/>
                  </a:lnTo>
                  <a:lnTo>
                    <a:pt x="351" y="2311"/>
                  </a:lnTo>
                  <a:lnTo>
                    <a:pt x="352" y="2310"/>
                  </a:lnTo>
                  <a:lnTo>
                    <a:pt x="356" y="2310"/>
                  </a:lnTo>
                  <a:lnTo>
                    <a:pt x="360" y="2311"/>
                  </a:lnTo>
                  <a:lnTo>
                    <a:pt x="365" y="2313"/>
                  </a:lnTo>
                  <a:lnTo>
                    <a:pt x="380" y="2320"/>
                  </a:lnTo>
                  <a:lnTo>
                    <a:pt x="399" y="2331"/>
                  </a:lnTo>
                  <a:lnTo>
                    <a:pt x="419" y="2345"/>
                  </a:lnTo>
                  <a:lnTo>
                    <a:pt x="444" y="2363"/>
                  </a:lnTo>
                  <a:lnTo>
                    <a:pt x="469" y="2384"/>
                  </a:lnTo>
                  <a:lnTo>
                    <a:pt x="497" y="2406"/>
                  </a:lnTo>
                  <a:lnTo>
                    <a:pt x="524" y="2429"/>
                  </a:lnTo>
                  <a:lnTo>
                    <a:pt x="549" y="2451"/>
                  </a:lnTo>
                  <a:lnTo>
                    <a:pt x="570" y="2472"/>
                  </a:lnTo>
                  <a:lnTo>
                    <a:pt x="588" y="2491"/>
                  </a:lnTo>
                  <a:lnTo>
                    <a:pt x="603" y="2509"/>
                  </a:lnTo>
                  <a:lnTo>
                    <a:pt x="614" y="2522"/>
                  </a:lnTo>
                  <a:lnTo>
                    <a:pt x="617" y="2527"/>
                  </a:lnTo>
                  <a:lnTo>
                    <a:pt x="619" y="2532"/>
                  </a:lnTo>
                  <a:lnTo>
                    <a:pt x="620" y="2535"/>
                  </a:lnTo>
                  <a:lnTo>
                    <a:pt x="619" y="2538"/>
                  </a:lnTo>
                  <a:lnTo>
                    <a:pt x="618" y="2540"/>
                  </a:lnTo>
                  <a:lnTo>
                    <a:pt x="615" y="2540"/>
                  </a:lnTo>
                  <a:lnTo>
                    <a:pt x="610" y="2538"/>
                  </a:lnTo>
                  <a:lnTo>
                    <a:pt x="605" y="2536"/>
                  </a:lnTo>
                  <a:lnTo>
                    <a:pt x="589" y="2530"/>
                  </a:lnTo>
                  <a:lnTo>
                    <a:pt x="572" y="2519"/>
                  </a:lnTo>
                  <a:lnTo>
                    <a:pt x="551" y="2504"/>
                  </a:lnTo>
                  <a:lnTo>
                    <a:pt x="526" y="2487"/>
                  </a:lnTo>
                  <a:lnTo>
                    <a:pt x="500" y="2467"/>
                  </a:lnTo>
                  <a:lnTo>
                    <a:pt x="474" y="2445"/>
                  </a:lnTo>
                  <a:close/>
                  <a:moveTo>
                    <a:pt x="419" y="2306"/>
                  </a:moveTo>
                  <a:lnTo>
                    <a:pt x="394" y="2284"/>
                  </a:lnTo>
                  <a:lnTo>
                    <a:pt x="371" y="2261"/>
                  </a:lnTo>
                  <a:lnTo>
                    <a:pt x="350" y="2242"/>
                  </a:lnTo>
                  <a:lnTo>
                    <a:pt x="332" y="2223"/>
                  </a:lnTo>
                  <a:lnTo>
                    <a:pt x="319" y="2206"/>
                  </a:lnTo>
                  <a:lnTo>
                    <a:pt x="309" y="2193"/>
                  </a:lnTo>
                  <a:lnTo>
                    <a:pt x="306" y="2188"/>
                  </a:lnTo>
                  <a:lnTo>
                    <a:pt x="304" y="2183"/>
                  </a:lnTo>
                  <a:lnTo>
                    <a:pt x="303" y="2179"/>
                  </a:lnTo>
                  <a:lnTo>
                    <a:pt x="304" y="2177"/>
                  </a:lnTo>
                  <a:lnTo>
                    <a:pt x="305" y="2175"/>
                  </a:lnTo>
                  <a:lnTo>
                    <a:pt x="308" y="2174"/>
                  </a:lnTo>
                  <a:lnTo>
                    <a:pt x="313" y="2175"/>
                  </a:lnTo>
                  <a:lnTo>
                    <a:pt x="318" y="2178"/>
                  </a:lnTo>
                  <a:lnTo>
                    <a:pt x="332" y="2184"/>
                  </a:lnTo>
                  <a:lnTo>
                    <a:pt x="350" y="2195"/>
                  </a:lnTo>
                  <a:lnTo>
                    <a:pt x="370" y="2210"/>
                  </a:lnTo>
                  <a:lnTo>
                    <a:pt x="393" y="2226"/>
                  </a:lnTo>
                  <a:lnTo>
                    <a:pt x="417" y="2245"/>
                  </a:lnTo>
                  <a:lnTo>
                    <a:pt x="444" y="2267"/>
                  </a:lnTo>
                  <a:lnTo>
                    <a:pt x="469" y="2289"/>
                  </a:lnTo>
                  <a:lnTo>
                    <a:pt x="493" y="2311"/>
                  </a:lnTo>
                  <a:lnTo>
                    <a:pt x="513" y="2331"/>
                  </a:lnTo>
                  <a:lnTo>
                    <a:pt x="531" y="2350"/>
                  </a:lnTo>
                  <a:lnTo>
                    <a:pt x="545" y="2366"/>
                  </a:lnTo>
                  <a:lnTo>
                    <a:pt x="555" y="2380"/>
                  </a:lnTo>
                  <a:lnTo>
                    <a:pt x="558" y="2385"/>
                  </a:lnTo>
                  <a:lnTo>
                    <a:pt x="561" y="2389"/>
                  </a:lnTo>
                  <a:lnTo>
                    <a:pt x="561" y="2393"/>
                  </a:lnTo>
                  <a:lnTo>
                    <a:pt x="561" y="2395"/>
                  </a:lnTo>
                  <a:lnTo>
                    <a:pt x="558" y="2396"/>
                  </a:lnTo>
                  <a:lnTo>
                    <a:pt x="555" y="2397"/>
                  </a:lnTo>
                  <a:lnTo>
                    <a:pt x="552" y="2396"/>
                  </a:lnTo>
                  <a:lnTo>
                    <a:pt x="546" y="2394"/>
                  </a:lnTo>
                  <a:lnTo>
                    <a:pt x="532" y="2387"/>
                  </a:lnTo>
                  <a:lnTo>
                    <a:pt x="514" y="2377"/>
                  </a:lnTo>
                  <a:lnTo>
                    <a:pt x="493" y="2363"/>
                  </a:lnTo>
                  <a:lnTo>
                    <a:pt x="471" y="2346"/>
                  </a:lnTo>
                  <a:lnTo>
                    <a:pt x="446" y="2328"/>
                  </a:lnTo>
                  <a:lnTo>
                    <a:pt x="419" y="2306"/>
                  </a:lnTo>
                  <a:close/>
                  <a:moveTo>
                    <a:pt x="383" y="2173"/>
                  </a:moveTo>
                  <a:lnTo>
                    <a:pt x="358" y="2152"/>
                  </a:lnTo>
                  <a:lnTo>
                    <a:pt x="336" y="2131"/>
                  </a:lnTo>
                  <a:lnTo>
                    <a:pt x="316" y="2111"/>
                  </a:lnTo>
                  <a:lnTo>
                    <a:pt x="299" y="2094"/>
                  </a:lnTo>
                  <a:lnTo>
                    <a:pt x="286" y="2077"/>
                  </a:lnTo>
                  <a:lnTo>
                    <a:pt x="276" y="2064"/>
                  </a:lnTo>
                  <a:lnTo>
                    <a:pt x="274" y="2060"/>
                  </a:lnTo>
                  <a:lnTo>
                    <a:pt x="272" y="2055"/>
                  </a:lnTo>
                  <a:lnTo>
                    <a:pt x="271" y="2051"/>
                  </a:lnTo>
                  <a:lnTo>
                    <a:pt x="272" y="2049"/>
                  </a:lnTo>
                  <a:lnTo>
                    <a:pt x="274" y="2047"/>
                  </a:lnTo>
                  <a:lnTo>
                    <a:pt x="276" y="2047"/>
                  </a:lnTo>
                  <a:lnTo>
                    <a:pt x="281" y="2047"/>
                  </a:lnTo>
                  <a:lnTo>
                    <a:pt x="286" y="2050"/>
                  </a:lnTo>
                  <a:lnTo>
                    <a:pt x="299" y="2056"/>
                  </a:lnTo>
                  <a:lnTo>
                    <a:pt x="316" y="2066"/>
                  </a:lnTo>
                  <a:lnTo>
                    <a:pt x="336" y="2079"/>
                  </a:lnTo>
                  <a:lnTo>
                    <a:pt x="358" y="2096"/>
                  </a:lnTo>
                  <a:lnTo>
                    <a:pt x="381" y="2115"/>
                  </a:lnTo>
                  <a:lnTo>
                    <a:pt x="406" y="2136"/>
                  </a:lnTo>
                  <a:lnTo>
                    <a:pt x="431" y="2157"/>
                  </a:lnTo>
                  <a:lnTo>
                    <a:pt x="453" y="2178"/>
                  </a:lnTo>
                  <a:lnTo>
                    <a:pt x="474" y="2197"/>
                  </a:lnTo>
                  <a:lnTo>
                    <a:pt x="490" y="2215"/>
                  </a:lnTo>
                  <a:lnTo>
                    <a:pt x="503" y="2231"/>
                  </a:lnTo>
                  <a:lnTo>
                    <a:pt x="512" y="2244"/>
                  </a:lnTo>
                  <a:lnTo>
                    <a:pt x="515" y="2249"/>
                  </a:lnTo>
                  <a:lnTo>
                    <a:pt x="518" y="2254"/>
                  </a:lnTo>
                  <a:lnTo>
                    <a:pt x="518" y="2257"/>
                  </a:lnTo>
                  <a:lnTo>
                    <a:pt x="518" y="2259"/>
                  </a:lnTo>
                  <a:lnTo>
                    <a:pt x="515" y="2261"/>
                  </a:lnTo>
                  <a:lnTo>
                    <a:pt x="513" y="2261"/>
                  </a:lnTo>
                  <a:lnTo>
                    <a:pt x="509" y="2260"/>
                  </a:lnTo>
                  <a:lnTo>
                    <a:pt x="503" y="2259"/>
                  </a:lnTo>
                  <a:lnTo>
                    <a:pt x="490" y="2253"/>
                  </a:lnTo>
                  <a:lnTo>
                    <a:pt x="474" y="2243"/>
                  </a:lnTo>
                  <a:lnTo>
                    <a:pt x="454" y="2229"/>
                  </a:lnTo>
                  <a:lnTo>
                    <a:pt x="432" y="2213"/>
                  </a:lnTo>
                  <a:lnTo>
                    <a:pt x="407" y="2194"/>
                  </a:lnTo>
                  <a:lnTo>
                    <a:pt x="383" y="2173"/>
                  </a:lnTo>
                  <a:close/>
                  <a:moveTo>
                    <a:pt x="360" y="2050"/>
                  </a:moveTo>
                  <a:lnTo>
                    <a:pt x="336" y="2029"/>
                  </a:lnTo>
                  <a:lnTo>
                    <a:pt x="315" y="2008"/>
                  </a:lnTo>
                  <a:lnTo>
                    <a:pt x="296" y="1989"/>
                  </a:lnTo>
                  <a:lnTo>
                    <a:pt x="279" y="1971"/>
                  </a:lnTo>
                  <a:lnTo>
                    <a:pt x="267" y="1956"/>
                  </a:lnTo>
                  <a:lnTo>
                    <a:pt x="258" y="1944"/>
                  </a:lnTo>
                  <a:lnTo>
                    <a:pt x="255" y="1938"/>
                  </a:lnTo>
                  <a:lnTo>
                    <a:pt x="254" y="1934"/>
                  </a:lnTo>
                  <a:lnTo>
                    <a:pt x="253" y="1930"/>
                  </a:lnTo>
                  <a:lnTo>
                    <a:pt x="254" y="1928"/>
                  </a:lnTo>
                  <a:lnTo>
                    <a:pt x="255" y="1926"/>
                  </a:lnTo>
                  <a:lnTo>
                    <a:pt x="258" y="1926"/>
                  </a:lnTo>
                  <a:lnTo>
                    <a:pt x="263" y="1927"/>
                  </a:lnTo>
                  <a:lnTo>
                    <a:pt x="267" y="1928"/>
                  </a:lnTo>
                  <a:lnTo>
                    <a:pt x="281" y="1935"/>
                  </a:lnTo>
                  <a:lnTo>
                    <a:pt x="297" y="1945"/>
                  </a:lnTo>
                  <a:lnTo>
                    <a:pt x="316" y="1957"/>
                  </a:lnTo>
                  <a:lnTo>
                    <a:pt x="337" y="1972"/>
                  </a:lnTo>
                  <a:lnTo>
                    <a:pt x="360" y="1991"/>
                  </a:lnTo>
                  <a:lnTo>
                    <a:pt x="384" y="2011"/>
                  </a:lnTo>
                  <a:lnTo>
                    <a:pt x="407" y="2032"/>
                  </a:lnTo>
                  <a:lnTo>
                    <a:pt x="428" y="2052"/>
                  </a:lnTo>
                  <a:lnTo>
                    <a:pt x="448" y="2071"/>
                  </a:lnTo>
                  <a:lnTo>
                    <a:pt x="464" y="2088"/>
                  </a:lnTo>
                  <a:lnTo>
                    <a:pt x="476" y="2104"/>
                  </a:lnTo>
                  <a:lnTo>
                    <a:pt x="485" y="2116"/>
                  </a:lnTo>
                  <a:lnTo>
                    <a:pt x="488" y="2121"/>
                  </a:lnTo>
                  <a:lnTo>
                    <a:pt x="489" y="2126"/>
                  </a:lnTo>
                  <a:lnTo>
                    <a:pt x="490" y="2129"/>
                  </a:lnTo>
                  <a:lnTo>
                    <a:pt x="490" y="2131"/>
                  </a:lnTo>
                  <a:lnTo>
                    <a:pt x="488" y="2132"/>
                  </a:lnTo>
                  <a:lnTo>
                    <a:pt x="485" y="2133"/>
                  </a:lnTo>
                  <a:lnTo>
                    <a:pt x="480" y="2132"/>
                  </a:lnTo>
                  <a:lnTo>
                    <a:pt x="476" y="2131"/>
                  </a:lnTo>
                  <a:lnTo>
                    <a:pt x="463" y="2125"/>
                  </a:lnTo>
                  <a:lnTo>
                    <a:pt x="447" y="2116"/>
                  </a:lnTo>
                  <a:lnTo>
                    <a:pt x="427" y="2103"/>
                  </a:lnTo>
                  <a:lnTo>
                    <a:pt x="406" y="2087"/>
                  </a:lnTo>
                  <a:lnTo>
                    <a:pt x="384" y="2069"/>
                  </a:lnTo>
                  <a:lnTo>
                    <a:pt x="360" y="2050"/>
                  </a:lnTo>
                  <a:close/>
                  <a:moveTo>
                    <a:pt x="477" y="2010"/>
                  </a:moveTo>
                  <a:lnTo>
                    <a:pt x="475" y="2012"/>
                  </a:lnTo>
                  <a:lnTo>
                    <a:pt x="472" y="2012"/>
                  </a:lnTo>
                  <a:lnTo>
                    <a:pt x="468" y="2011"/>
                  </a:lnTo>
                  <a:lnTo>
                    <a:pt x="464" y="2010"/>
                  </a:lnTo>
                  <a:lnTo>
                    <a:pt x="450" y="2004"/>
                  </a:lnTo>
                  <a:lnTo>
                    <a:pt x="435" y="1994"/>
                  </a:lnTo>
                  <a:lnTo>
                    <a:pt x="417" y="1982"/>
                  </a:lnTo>
                  <a:lnTo>
                    <a:pt x="396" y="1968"/>
                  </a:lnTo>
                  <a:lnTo>
                    <a:pt x="375" y="1950"/>
                  </a:lnTo>
                  <a:lnTo>
                    <a:pt x="352" y="1932"/>
                  </a:lnTo>
                  <a:lnTo>
                    <a:pt x="329" y="1911"/>
                  </a:lnTo>
                  <a:lnTo>
                    <a:pt x="309" y="1892"/>
                  </a:lnTo>
                  <a:lnTo>
                    <a:pt x="290" y="1873"/>
                  </a:lnTo>
                  <a:lnTo>
                    <a:pt x="275" y="1857"/>
                  </a:lnTo>
                  <a:lnTo>
                    <a:pt x="264" y="1841"/>
                  </a:lnTo>
                  <a:lnTo>
                    <a:pt x="255" y="1829"/>
                  </a:lnTo>
                  <a:lnTo>
                    <a:pt x="253" y="1825"/>
                  </a:lnTo>
                  <a:lnTo>
                    <a:pt x="251" y="1820"/>
                  </a:lnTo>
                  <a:lnTo>
                    <a:pt x="251" y="1817"/>
                  </a:lnTo>
                  <a:lnTo>
                    <a:pt x="251" y="1814"/>
                  </a:lnTo>
                  <a:lnTo>
                    <a:pt x="253" y="1812"/>
                  </a:lnTo>
                  <a:lnTo>
                    <a:pt x="255" y="1812"/>
                  </a:lnTo>
                  <a:lnTo>
                    <a:pt x="260" y="1812"/>
                  </a:lnTo>
                  <a:lnTo>
                    <a:pt x="264" y="1815"/>
                  </a:lnTo>
                  <a:lnTo>
                    <a:pt x="277" y="1820"/>
                  </a:lnTo>
                  <a:lnTo>
                    <a:pt x="293" y="1829"/>
                  </a:lnTo>
                  <a:lnTo>
                    <a:pt x="310" y="1841"/>
                  </a:lnTo>
                  <a:lnTo>
                    <a:pt x="331" y="1857"/>
                  </a:lnTo>
                  <a:lnTo>
                    <a:pt x="352" y="1873"/>
                  </a:lnTo>
                  <a:lnTo>
                    <a:pt x="375" y="1893"/>
                  </a:lnTo>
                  <a:lnTo>
                    <a:pt x="399" y="1913"/>
                  </a:lnTo>
                  <a:lnTo>
                    <a:pt x="418" y="1933"/>
                  </a:lnTo>
                  <a:lnTo>
                    <a:pt x="437" y="1951"/>
                  </a:lnTo>
                  <a:lnTo>
                    <a:pt x="453" y="1968"/>
                  </a:lnTo>
                  <a:lnTo>
                    <a:pt x="465" y="1982"/>
                  </a:lnTo>
                  <a:lnTo>
                    <a:pt x="472" y="1994"/>
                  </a:lnTo>
                  <a:lnTo>
                    <a:pt x="476" y="2000"/>
                  </a:lnTo>
                  <a:lnTo>
                    <a:pt x="477" y="2004"/>
                  </a:lnTo>
                  <a:lnTo>
                    <a:pt x="478" y="2008"/>
                  </a:lnTo>
                  <a:lnTo>
                    <a:pt x="477" y="2010"/>
                  </a:lnTo>
                  <a:close/>
                  <a:moveTo>
                    <a:pt x="382" y="1780"/>
                  </a:moveTo>
                  <a:lnTo>
                    <a:pt x="403" y="1800"/>
                  </a:lnTo>
                  <a:lnTo>
                    <a:pt x="423" y="1819"/>
                  </a:lnTo>
                  <a:lnTo>
                    <a:pt x="440" y="1837"/>
                  </a:lnTo>
                  <a:lnTo>
                    <a:pt x="455" y="1853"/>
                  </a:lnTo>
                  <a:lnTo>
                    <a:pt x="466" y="1868"/>
                  </a:lnTo>
                  <a:lnTo>
                    <a:pt x="475" y="1880"/>
                  </a:lnTo>
                  <a:lnTo>
                    <a:pt x="477" y="1885"/>
                  </a:lnTo>
                  <a:lnTo>
                    <a:pt x="478" y="1889"/>
                  </a:lnTo>
                  <a:lnTo>
                    <a:pt x="479" y="1892"/>
                  </a:lnTo>
                  <a:lnTo>
                    <a:pt x="478" y="1895"/>
                  </a:lnTo>
                  <a:lnTo>
                    <a:pt x="476" y="1896"/>
                  </a:lnTo>
                  <a:lnTo>
                    <a:pt x="474" y="1896"/>
                  </a:lnTo>
                  <a:lnTo>
                    <a:pt x="469" y="1896"/>
                  </a:lnTo>
                  <a:lnTo>
                    <a:pt x="465" y="1895"/>
                  </a:lnTo>
                  <a:lnTo>
                    <a:pt x="453" y="1890"/>
                  </a:lnTo>
                  <a:lnTo>
                    <a:pt x="438" y="1881"/>
                  </a:lnTo>
                  <a:lnTo>
                    <a:pt x="421" y="1869"/>
                  </a:lnTo>
                  <a:lnTo>
                    <a:pt x="401" y="1855"/>
                  </a:lnTo>
                  <a:lnTo>
                    <a:pt x="380" y="1839"/>
                  </a:lnTo>
                  <a:lnTo>
                    <a:pt x="358" y="1820"/>
                  </a:lnTo>
                  <a:lnTo>
                    <a:pt x="336" y="1800"/>
                  </a:lnTo>
                  <a:lnTo>
                    <a:pt x="317" y="1782"/>
                  </a:lnTo>
                  <a:lnTo>
                    <a:pt x="299" y="1764"/>
                  </a:lnTo>
                  <a:lnTo>
                    <a:pt x="285" y="1747"/>
                  </a:lnTo>
                  <a:lnTo>
                    <a:pt x="274" y="1733"/>
                  </a:lnTo>
                  <a:lnTo>
                    <a:pt x="266" y="1721"/>
                  </a:lnTo>
                  <a:lnTo>
                    <a:pt x="263" y="1716"/>
                  </a:lnTo>
                  <a:lnTo>
                    <a:pt x="262" y="1712"/>
                  </a:lnTo>
                  <a:lnTo>
                    <a:pt x="261" y="1709"/>
                  </a:lnTo>
                  <a:lnTo>
                    <a:pt x="262" y="1706"/>
                  </a:lnTo>
                  <a:lnTo>
                    <a:pt x="264" y="1704"/>
                  </a:lnTo>
                  <a:lnTo>
                    <a:pt x="266" y="1704"/>
                  </a:lnTo>
                  <a:lnTo>
                    <a:pt x="271" y="1704"/>
                  </a:lnTo>
                  <a:lnTo>
                    <a:pt x="275" y="1705"/>
                  </a:lnTo>
                  <a:lnTo>
                    <a:pt x="287" y="1711"/>
                  </a:lnTo>
                  <a:lnTo>
                    <a:pt x="301" y="1720"/>
                  </a:lnTo>
                  <a:lnTo>
                    <a:pt x="319" y="1732"/>
                  </a:lnTo>
                  <a:lnTo>
                    <a:pt x="339" y="1746"/>
                  </a:lnTo>
                  <a:lnTo>
                    <a:pt x="360" y="1763"/>
                  </a:lnTo>
                  <a:lnTo>
                    <a:pt x="382" y="1780"/>
                  </a:lnTo>
                  <a:close/>
                  <a:moveTo>
                    <a:pt x="137" y="1442"/>
                  </a:moveTo>
                  <a:lnTo>
                    <a:pt x="157" y="1460"/>
                  </a:lnTo>
                  <a:lnTo>
                    <a:pt x="175" y="1478"/>
                  </a:lnTo>
                  <a:lnTo>
                    <a:pt x="190" y="1495"/>
                  </a:lnTo>
                  <a:lnTo>
                    <a:pt x="203" y="1509"/>
                  </a:lnTo>
                  <a:lnTo>
                    <a:pt x="213" y="1522"/>
                  </a:lnTo>
                  <a:lnTo>
                    <a:pt x="220" y="1534"/>
                  </a:lnTo>
                  <a:lnTo>
                    <a:pt x="222" y="1539"/>
                  </a:lnTo>
                  <a:lnTo>
                    <a:pt x="223" y="1542"/>
                  </a:lnTo>
                  <a:lnTo>
                    <a:pt x="224" y="1545"/>
                  </a:lnTo>
                  <a:lnTo>
                    <a:pt x="223" y="1548"/>
                  </a:lnTo>
                  <a:lnTo>
                    <a:pt x="222" y="1549"/>
                  </a:lnTo>
                  <a:lnTo>
                    <a:pt x="219" y="1550"/>
                  </a:lnTo>
                  <a:lnTo>
                    <a:pt x="215" y="1550"/>
                  </a:lnTo>
                  <a:lnTo>
                    <a:pt x="211" y="1548"/>
                  </a:lnTo>
                  <a:lnTo>
                    <a:pt x="200" y="1543"/>
                  </a:lnTo>
                  <a:lnTo>
                    <a:pt x="187" y="1535"/>
                  </a:lnTo>
                  <a:lnTo>
                    <a:pt x="171" y="1524"/>
                  </a:lnTo>
                  <a:lnTo>
                    <a:pt x="154" y="1511"/>
                  </a:lnTo>
                  <a:lnTo>
                    <a:pt x="134" y="1496"/>
                  </a:lnTo>
                  <a:lnTo>
                    <a:pt x="114" y="1479"/>
                  </a:lnTo>
                  <a:lnTo>
                    <a:pt x="95" y="1460"/>
                  </a:lnTo>
                  <a:lnTo>
                    <a:pt x="78" y="1444"/>
                  </a:lnTo>
                  <a:lnTo>
                    <a:pt x="62" y="1427"/>
                  </a:lnTo>
                  <a:lnTo>
                    <a:pt x="49" y="1412"/>
                  </a:lnTo>
                  <a:lnTo>
                    <a:pt x="39" y="1399"/>
                  </a:lnTo>
                  <a:lnTo>
                    <a:pt x="31" y="1387"/>
                  </a:lnTo>
                  <a:lnTo>
                    <a:pt x="29" y="1382"/>
                  </a:lnTo>
                  <a:lnTo>
                    <a:pt x="28" y="1379"/>
                  </a:lnTo>
                  <a:lnTo>
                    <a:pt x="28" y="1375"/>
                  </a:lnTo>
                  <a:lnTo>
                    <a:pt x="28" y="1373"/>
                  </a:lnTo>
                  <a:lnTo>
                    <a:pt x="30" y="1371"/>
                  </a:lnTo>
                  <a:lnTo>
                    <a:pt x="32" y="1371"/>
                  </a:lnTo>
                  <a:lnTo>
                    <a:pt x="36" y="1371"/>
                  </a:lnTo>
                  <a:lnTo>
                    <a:pt x="40" y="1373"/>
                  </a:lnTo>
                  <a:lnTo>
                    <a:pt x="51" y="1378"/>
                  </a:lnTo>
                  <a:lnTo>
                    <a:pt x="64" y="1385"/>
                  </a:lnTo>
                  <a:lnTo>
                    <a:pt x="81" y="1396"/>
                  </a:lnTo>
                  <a:lnTo>
                    <a:pt x="99" y="1410"/>
                  </a:lnTo>
                  <a:lnTo>
                    <a:pt x="117" y="1425"/>
                  </a:lnTo>
                  <a:lnTo>
                    <a:pt x="137" y="1442"/>
                  </a:lnTo>
                  <a:close/>
                  <a:moveTo>
                    <a:pt x="493" y="1785"/>
                  </a:moveTo>
                  <a:lnTo>
                    <a:pt x="492" y="1787"/>
                  </a:lnTo>
                  <a:lnTo>
                    <a:pt x="489" y="1787"/>
                  </a:lnTo>
                  <a:lnTo>
                    <a:pt x="486" y="1787"/>
                  </a:lnTo>
                  <a:lnTo>
                    <a:pt x="481" y="1786"/>
                  </a:lnTo>
                  <a:lnTo>
                    <a:pt x="469" y="1780"/>
                  </a:lnTo>
                  <a:lnTo>
                    <a:pt x="455" y="1773"/>
                  </a:lnTo>
                  <a:lnTo>
                    <a:pt x="438" y="1762"/>
                  </a:lnTo>
                  <a:lnTo>
                    <a:pt x="419" y="1747"/>
                  </a:lnTo>
                  <a:lnTo>
                    <a:pt x="400" y="1732"/>
                  </a:lnTo>
                  <a:lnTo>
                    <a:pt x="378" y="1714"/>
                  </a:lnTo>
                  <a:lnTo>
                    <a:pt x="358" y="1695"/>
                  </a:lnTo>
                  <a:lnTo>
                    <a:pt x="339" y="1677"/>
                  </a:lnTo>
                  <a:lnTo>
                    <a:pt x="322" y="1660"/>
                  </a:lnTo>
                  <a:lnTo>
                    <a:pt x="308" y="1644"/>
                  </a:lnTo>
                  <a:lnTo>
                    <a:pt x="297" y="1630"/>
                  </a:lnTo>
                  <a:lnTo>
                    <a:pt x="290" y="1618"/>
                  </a:lnTo>
                  <a:lnTo>
                    <a:pt x="287" y="1614"/>
                  </a:lnTo>
                  <a:lnTo>
                    <a:pt x="286" y="1609"/>
                  </a:lnTo>
                  <a:lnTo>
                    <a:pt x="286" y="1606"/>
                  </a:lnTo>
                  <a:lnTo>
                    <a:pt x="286" y="1604"/>
                  </a:lnTo>
                  <a:lnTo>
                    <a:pt x="288" y="1602"/>
                  </a:lnTo>
                  <a:lnTo>
                    <a:pt x="290" y="1602"/>
                  </a:lnTo>
                  <a:lnTo>
                    <a:pt x="295" y="1602"/>
                  </a:lnTo>
                  <a:lnTo>
                    <a:pt x="299" y="1603"/>
                  </a:lnTo>
                  <a:lnTo>
                    <a:pt x="310" y="1608"/>
                  </a:lnTo>
                  <a:lnTo>
                    <a:pt x="326" y="1616"/>
                  </a:lnTo>
                  <a:lnTo>
                    <a:pt x="342" y="1628"/>
                  </a:lnTo>
                  <a:lnTo>
                    <a:pt x="361" y="1641"/>
                  </a:lnTo>
                  <a:lnTo>
                    <a:pt x="381" y="1657"/>
                  </a:lnTo>
                  <a:lnTo>
                    <a:pt x="402" y="1676"/>
                  </a:lnTo>
                  <a:lnTo>
                    <a:pt x="423" y="1694"/>
                  </a:lnTo>
                  <a:lnTo>
                    <a:pt x="442" y="1712"/>
                  </a:lnTo>
                  <a:lnTo>
                    <a:pt x="458" y="1730"/>
                  </a:lnTo>
                  <a:lnTo>
                    <a:pt x="472" y="1745"/>
                  </a:lnTo>
                  <a:lnTo>
                    <a:pt x="482" y="1759"/>
                  </a:lnTo>
                  <a:lnTo>
                    <a:pt x="490" y="1770"/>
                  </a:lnTo>
                  <a:lnTo>
                    <a:pt x="492" y="1776"/>
                  </a:lnTo>
                  <a:lnTo>
                    <a:pt x="494" y="1779"/>
                  </a:lnTo>
                  <a:lnTo>
                    <a:pt x="494" y="1783"/>
                  </a:lnTo>
                  <a:lnTo>
                    <a:pt x="493" y="1785"/>
                  </a:lnTo>
                  <a:close/>
                  <a:moveTo>
                    <a:pt x="182" y="1350"/>
                  </a:moveTo>
                  <a:lnTo>
                    <a:pt x="200" y="1368"/>
                  </a:lnTo>
                  <a:lnTo>
                    <a:pt x="218" y="1384"/>
                  </a:lnTo>
                  <a:lnTo>
                    <a:pt x="232" y="1401"/>
                  </a:lnTo>
                  <a:lnTo>
                    <a:pt x="245" y="1415"/>
                  </a:lnTo>
                  <a:lnTo>
                    <a:pt x="254" y="1428"/>
                  </a:lnTo>
                  <a:lnTo>
                    <a:pt x="261" y="1439"/>
                  </a:lnTo>
                  <a:lnTo>
                    <a:pt x="263" y="1444"/>
                  </a:lnTo>
                  <a:lnTo>
                    <a:pt x="264" y="1447"/>
                  </a:lnTo>
                  <a:lnTo>
                    <a:pt x="265" y="1451"/>
                  </a:lnTo>
                  <a:lnTo>
                    <a:pt x="264" y="1453"/>
                  </a:lnTo>
                  <a:lnTo>
                    <a:pt x="263" y="1455"/>
                  </a:lnTo>
                  <a:lnTo>
                    <a:pt x="260" y="1455"/>
                  </a:lnTo>
                  <a:lnTo>
                    <a:pt x="256" y="1455"/>
                  </a:lnTo>
                  <a:lnTo>
                    <a:pt x="252" y="1454"/>
                  </a:lnTo>
                  <a:lnTo>
                    <a:pt x="242" y="1449"/>
                  </a:lnTo>
                  <a:lnTo>
                    <a:pt x="229" y="1442"/>
                  </a:lnTo>
                  <a:lnTo>
                    <a:pt x="213" y="1432"/>
                  </a:lnTo>
                  <a:lnTo>
                    <a:pt x="197" y="1419"/>
                  </a:lnTo>
                  <a:lnTo>
                    <a:pt x="178" y="1404"/>
                  </a:lnTo>
                  <a:lnTo>
                    <a:pt x="159" y="1388"/>
                  </a:lnTo>
                  <a:lnTo>
                    <a:pt x="140" y="1370"/>
                  </a:lnTo>
                  <a:lnTo>
                    <a:pt x="124" y="1353"/>
                  </a:lnTo>
                  <a:lnTo>
                    <a:pt x="108" y="1337"/>
                  </a:lnTo>
                  <a:lnTo>
                    <a:pt x="96" y="1323"/>
                  </a:lnTo>
                  <a:lnTo>
                    <a:pt x="86" y="1309"/>
                  </a:lnTo>
                  <a:lnTo>
                    <a:pt x="80" y="1298"/>
                  </a:lnTo>
                  <a:lnTo>
                    <a:pt x="78" y="1294"/>
                  </a:lnTo>
                  <a:lnTo>
                    <a:pt x="76" y="1291"/>
                  </a:lnTo>
                  <a:lnTo>
                    <a:pt x="76" y="1287"/>
                  </a:lnTo>
                  <a:lnTo>
                    <a:pt x="76" y="1285"/>
                  </a:lnTo>
                  <a:lnTo>
                    <a:pt x="79" y="1284"/>
                  </a:lnTo>
                  <a:lnTo>
                    <a:pt x="81" y="1283"/>
                  </a:lnTo>
                  <a:lnTo>
                    <a:pt x="84" y="1283"/>
                  </a:lnTo>
                  <a:lnTo>
                    <a:pt x="89" y="1284"/>
                  </a:lnTo>
                  <a:lnTo>
                    <a:pt x="100" y="1288"/>
                  </a:lnTo>
                  <a:lnTo>
                    <a:pt x="112" y="1296"/>
                  </a:lnTo>
                  <a:lnTo>
                    <a:pt x="127" y="1307"/>
                  </a:lnTo>
                  <a:lnTo>
                    <a:pt x="145" y="1319"/>
                  </a:lnTo>
                  <a:lnTo>
                    <a:pt x="162" y="1334"/>
                  </a:lnTo>
                  <a:lnTo>
                    <a:pt x="182" y="1350"/>
                  </a:lnTo>
                  <a:close/>
                  <a:moveTo>
                    <a:pt x="436" y="1575"/>
                  </a:moveTo>
                  <a:lnTo>
                    <a:pt x="456" y="1593"/>
                  </a:lnTo>
                  <a:lnTo>
                    <a:pt x="474" y="1610"/>
                  </a:lnTo>
                  <a:lnTo>
                    <a:pt x="489" y="1627"/>
                  </a:lnTo>
                  <a:lnTo>
                    <a:pt x="502" y="1642"/>
                  </a:lnTo>
                  <a:lnTo>
                    <a:pt x="513" y="1656"/>
                  </a:lnTo>
                  <a:lnTo>
                    <a:pt x="520" y="1667"/>
                  </a:lnTo>
                  <a:lnTo>
                    <a:pt x="522" y="1671"/>
                  </a:lnTo>
                  <a:lnTo>
                    <a:pt x="523" y="1676"/>
                  </a:lnTo>
                  <a:lnTo>
                    <a:pt x="524" y="1679"/>
                  </a:lnTo>
                  <a:lnTo>
                    <a:pt x="523" y="1681"/>
                  </a:lnTo>
                  <a:lnTo>
                    <a:pt x="521" y="1682"/>
                  </a:lnTo>
                  <a:lnTo>
                    <a:pt x="519" y="1683"/>
                  </a:lnTo>
                  <a:lnTo>
                    <a:pt x="515" y="1683"/>
                  </a:lnTo>
                  <a:lnTo>
                    <a:pt x="511" y="1682"/>
                  </a:lnTo>
                  <a:lnTo>
                    <a:pt x="500" y="1677"/>
                  </a:lnTo>
                  <a:lnTo>
                    <a:pt x="486" y="1669"/>
                  </a:lnTo>
                  <a:lnTo>
                    <a:pt x="469" y="1659"/>
                  </a:lnTo>
                  <a:lnTo>
                    <a:pt x="451" y="1646"/>
                  </a:lnTo>
                  <a:lnTo>
                    <a:pt x="432" y="1630"/>
                  </a:lnTo>
                  <a:lnTo>
                    <a:pt x="412" y="1613"/>
                  </a:lnTo>
                  <a:lnTo>
                    <a:pt x="392" y="1595"/>
                  </a:lnTo>
                  <a:lnTo>
                    <a:pt x="374" y="1577"/>
                  </a:lnTo>
                  <a:lnTo>
                    <a:pt x="359" y="1561"/>
                  </a:lnTo>
                  <a:lnTo>
                    <a:pt x="346" y="1545"/>
                  </a:lnTo>
                  <a:lnTo>
                    <a:pt x="335" y="1532"/>
                  </a:lnTo>
                  <a:lnTo>
                    <a:pt x="328" y="1521"/>
                  </a:lnTo>
                  <a:lnTo>
                    <a:pt x="326" y="1517"/>
                  </a:lnTo>
                  <a:lnTo>
                    <a:pt x="325" y="1512"/>
                  </a:lnTo>
                  <a:lnTo>
                    <a:pt x="324" y="1509"/>
                  </a:lnTo>
                  <a:lnTo>
                    <a:pt x="325" y="1507"/>
                  </a:lnTo>
                  <a:lnTo>
                    <a:pt x="327" y="1506"/>
                  </a:lnTo>
                  <a:lnTo>
                    <a:pt x="329" y="1505"/>
                  </a:lnTo>
                  <a:lnTo>
                    <a:pt x="332" y="1505"/>
                  </a:lnTo>
                  <a:lnTo>
                    <a:pt x="337" y="1506"/>
                  </a:lnTo>
                  <a:lnTo>
                    <a:pt x="348" y="1511"/>
                  </a:lnTo>
                  <a:lnTo>
                    <a:pt x="362" y="1519"/>
                  </a:lnTo>
                  <a:lnTo>
                    <a:pt x="379" y="1529"/>
                  </a:lnTo>
                  <a:lnTo>
                    <a:pt x="396" y="1542"/>
                  </a:lnTo>
                  <a:lnTo>
                    <a:pt x="415" y="1558"/>
                  </a:lnTo>
                  <a:lnTo>
                    <a:pt x="436" y="1575"/>
                  </a:lnTo>
                  <a:close/>
                  <a:moveTo>
                    <a:pt x="240" y="1264"/>
                  </a:moveTo>
                  <a:lnTo>
                    <a:pt x="257" y="1281"/>
                  </a:lnTo>
                  <a:lnTo>
                    <a:pt x="274" y="1297"/>
                  </a:lnTo>
                  <a:lnTo>
                    <a:pt x="288" y="1313"/>
                  </a:lnTo>
                  <a:lnTo>
                    <a:pt x="299" y="1326"/>
                  </a:lnTo>
                  <a:lnTo>
                    <a:pt x="309" y="1339"/>
                  </a:lnTo>
                  <a:lnTo>
                    <a:pt x="316" y="1349"/>
                  </a:lnTo>
                  <a:lnTo>
                    <a:pt x="317" y="1353"/>
                  </a:lnTo>
                  <a:lnTo>
                    <a:pt x="318" y="1358"/>
                  </a:lnTo>
                  <a:lnTo>
                    <a:pt x="319" y="1360"/>
                  </a:lnTo>
                  <a:lnTo>
                    <a:pt x="318" y="1363"/>
                  </a:lnTo>
                  <a:lnTo>
                    <a:pt x="316" y="1364"/>
                  </a:lnTo>
                  <a:lnTo>
                    <a:pt x="314" y="1364"/>
                  </a:lnTo>
                  <a:lnTo>
                    <a:pt x="310" y="1364"/>
                  </a:lnTo>
                  <a:lnTo>
                    <a:pt x="306" y="1363"/>
                  </a:lnTo>
                  <a:lnTo>
                    <a:pt x="296" y="1359"/>
                  </a:lnTo>
                  <a:lnTo>
                    <a:pt x="284" y="1352"/>
                  </a:lnTo>
                  <a:lnTo>
                    <a:pt x="268" y="1342"/>
                  </a:lnTo>
                  <a:lnTo>
                    <a:pt x="253" y="1330"/>
                  </a:lnTo>
                  <a:lnTo>
                    <a:pt x="235" y="1317"/>
                  </a:lnTo>
                  <a:lnTo>
                    <a:pt x="217" y="1300"/>
                  </a:lnTo>
                  <a:lnTo>
                    <a:pt x="199" y="1284"/>
                  </a:lnTo>
                  <a:lnTo>
                    <a:pt x="182" y="1267"/>
                  </a:lnTo>
                  <a:lnTo>
                    <a:pt x="168" y="1252"/>
                  </a:lnTo>
                  <a:lnTo>
                    <a:pt x="157" y="1238"/>
                  </a:lnTo>
                  <a:lnTo>
                    <a:pt x="147" y="1225"/>
                  </a:lnTo>
                  <a:lnTo>
                    <a:pt x="142" y="1214"/>
                  </a:lnTo>
                  <a:lnTo>
                    <a:pt x="139" y="1210"/>
                  </a:lnTo>
                  <a:lnTo>
                    <a:pt x="138" y="1207"/>
                  </a:lnTo>
                  <a:lnTo>
                    <a:pt x="137" y="1203"/>
                  </a:lnTo>
                  <a:lnTo>
                    <a:pt x="138" y="1201"/>
                  </a:lnTo>
                  <a:lnTo>
                    <a:pt x="140" y="1200"/>
                  </a:lnTo>
                  <a:lnTo>
                    <a:pt x="143" y="1199"/>
                  </a:lnTo>
                  <a:lnTo>
                    <a:pt x="146" y="1200"/>
                  </a:lnTo>
                  <a:lnTo>
                    <a:pt x="149" y="1200"/>
                  </a:lnTo>
                  <a:lnTo>
                    <a:pt x="160" y="1204"/>
                  </a:lnTo>
                  <a:lnTo>
                    <a:pt x="172" y="1212"/>
                  </a:lnTo>
                  <a:lnTo>
                    <a:pt x="188" y="1222"/>
                  </a:lnTo>
                  <a:lnTo>
                    <a:pt x="203" y="1233"/>
                  </a:lnTo>
                  <a:lnTo>
                    <a:pt x="221" y="1247"/>
                  </a:lnTo>
                  <a:lnTo>
                    <a:pt x="240" y="1264"/>
                  </a:lnTo>
                  <a:close/>
                  <a:moveTo>
                    <a:pt x="483" y="1479"/>
                  </a:moveTo>
                  <a:lnTo>
                    <a:pt x="502" y="1497"/>
                  </a:lnTo>
                  <a:lnTo>
                    <a:pt x="519" y="1513"/>
                  </a:lnTo>
                  <a:lnTo>
                    <a:pt x="534" y="1529"/>
                  </a:lnTo>
                  <a:lnTo>
                    <a:pt x="546" y="1544"/>
                  </a:lnTo>
                  <a:lnTo>
                    <a:pt x="556" y="1558"/>
                  </a:lnTo>
                  <a:lnTo>
                    <a:pt x="564" y="1569"/>
                  </a:lnTo>
                  <a:lnTo>
                    <a:pt x="565" y="1573"/>
                  </a:lnTo>
                  <a:lnTo>
                    <a:pt x="567" y="1576"/>
                  </a:lnTo>
                  <a:lnTo>
                    <a:pt x="567" y="1580"/>
                  </a:lnTo>
                  <a:lnTo>
                    <a:pt x="566" y="1582"/>
                  </a:lnTo>
                  <a:lnTo>
                    <a:pt x="565" y="1584"/>
                  </a:lnTo>
                  <a:lnTo>
                    <a:pt x="562" y="1584"/>
                  </a:lnTo>
                  <a:lnTo>
                    <a:pt x="558" y="1584"/>
                  </a:lnTo>
                  <a:lnTo>
                    <a:pt x="554" y="1583"/>
                  </a:lnTo>
                  <a:lnTo>
                    <a:pt x="543" y="1578"/>
                  </a:lnTo>
                  <a:lnTo>
                    <a:pt x="530" y="1572"/>
                  </a:lnTo>
                  <a:lnTo>
                    <a:pt x="514" y="1561"/>
                  </a:lnTo>
                  <a:lnTo>
                    <a:pt x="497" y="1549"/>
                  </a:lnTo>
                  <a:lnTo>
                    <a:pt x="478" y="1534"/>
                  </a:lnTo>
                  <a:lnTo>
                    <a:pt x="459" y="1518"/>
                  </a:lnTo>
                  <a:lnTo>
                    <a:pt x="440" y="1500"/>
                  </a:lnTo>
                  <a:lnTo>
                    <a:pt x="423" y="1484"/>
                  </a:lnTo>
                  <a:lnTo>
                    <a:pt x="407" y="1467"/>
                  </a:lnTo>
                  <a:lnTo>
                    <a:pt x="395" y="1453"/>
                  </a:lnTo>
                  <a:lnTo>
                    <a:pt x="385" y="1439"/>
                  </a:lnTo>
                  <a:lnTo>
                    <a:pt x="379" y="1428"/>
                  </a:lnTo>
                  <a:lnTo>
                    <a:pt x="376" y="1424"/>
                  </a:lnTo>
                  <a:lnTo>
                    <a:pt x="375" y="1420"/>
                  </a:lnTo>
                  <a:lnTo>
                    <a:pt x="375" y="1417"/>
                  </a:lnTo>
                  <a:lnTo>
                    <a:pt x="375" y="1414"/>
                  </a:lnTo>
                  <a:lnTo>
                    <a:pt x="378" y="1413"/>
                  </a:lnTo>
                  <a:lnTo>
                    <a:pt x="380" y="1412"/>
                  </a:lnTo>
                  <a:lnTo>
                    <a:pt x="384" y="1413"/>
                  </a:lnTo>
                  <a:lnTo>
                    <a:pt x="388" y="1413"/>
                  </a:lnTo>
                  <a:lnTo>
                    <a:pt x="399" y="1417"/>
                  </a:lnTo>
                  <a:lnTo>
                    <a:pt x="412" y="1425"/>
                  </a:lnTo>
                  <a:lnTo>
                    <a:pt x="427" y="1435"/>
                  </a:lnTo>
                  <a:lnTo>
                    <a:pt x="445" y="1447"/>
                  </a:lnTo>
                  <a:lnTo>
                    <a:pt x="464" y="1463"/>
                  </a:lnTo>
                  <a:lnTo>
                    <a:pt x="483" y="1479"/>
                  </a:lnTo>
                  <a:close/>
                  <a:moveTo>
                    <a:pt x="384" y="1277"/>
                  </a:moveTo>
                  <a:lnTo>
                    <a:pt x="383" y="1278"/>
                  </a:lnTo>
                  <a:lnTo>
                    <a:pt x="381" y="1279"/>
                  </a:lnTo>
                  <a:lnTo>
                    <a:pt x="378" y="1278"/>
                  </a:lnTo>
                  <a:lnTo>
                    <a:pt x="373" y="1278"/>
                  </a:lnTo>
                  <a:lnTo>
                    <a:pt x="363" y="1274"/>
                  </a:lnTo>
                  <a:lnTo>
                    <a:pt x="351" y="1267"/>
                  </a:lnTo>
                  <a:lnTo>
                    <a:pt x="337" y="1259"/>
                  </a:lnTo>
                  <a:lnTo>
                    <a:pt x="321" y="1246"/>
                  </a:lnTo>
                  <a:lnTo>
                    <a:pt x="305" y="1233"/>
                  </a:lnTo>
                  <a:lnTo>
                    <a:pt x="287" y="1218"/>
                  </a:lnTo>
                  <a:lnTo>
                    <a:pt x="269" y="1202"/>
                  </a:lnTo>
                  <a:lnTo>
                    <a:pt x="254" y="1186"/>
                  </a:lnTo>
                  <a:lnTo>
                    <a:pt x="241" y="1171"/>
                  </a:lnTo>
                  <a:lnTo>
                    <a:pt x="230" y="1157"/>
                  </a:lnTo>
                  <a:lnTo>
                    <a:pt x="221" y="1145"/>
                  </a:lnTo>
                  <a:lnTo>
                    <a:pt x="214" y="1135"/>
                  </a:lnTo>
                  <a:lnTo>
                    <a:pt x="212" y="1131"/>
                  </a:lnTo>
                  <a:lnTo>
                    <a:pt x="212" y="1127"/>
                  </a:lnTo>
                  <a:lnTo>
                    <a:pt x="211" y="1124"/>
                  </a:lnTo>
                  <a:lnTo>
                    <a:pt x="212" y="1122"/>
                  </a:lnTo>
                  <a:lnTo>
                    <a:pt x="214" y="1121"/>
                  </a:lnTo>
                  <a:lnTo>
                    <a:pt x="217" y="1120"/>
                  </a:lnTo>
                  <a:lnTo>
                    <a:pt x="220" y="1120"/>
                  </a:lnTo>
                  <a:lnTo>
                    <a:pt x="223" y="1121"/>
                  </a:lnTo>
                  <a:lnTo>
                    <a:pt x="233" y="1125"/>
                  </a:lnTo>
                  <a:lnTo>
                    <a:pt x="245" y="1132"/>
                  </a:lnTo>
                  <a:lnTo>
                    <a:pt x="260" y="1140"/>
                  </a:lnTo>
                  <a:lnTo>
                    <a:pt x="275" y="1153"/>
                  </a:lnTo>
                  <a:lnTo>
                    <a:pt x="293" y="1166"/>
                  </a:lnTo>
                  <a:lnTo>
                    <a:pt x="310" y="1181"/>
                  </a:lnTo>
                  <a:lnTo>
                    <a:pt x="327" y="1197"/>
                  </a:lnTo>
                  <a:lnTo>
                    <a:pt x="342" y="1212"/>
                  </a:lnTo>
                  <a:lnTo>
                    <a:pt x="356" y="1228"/>
                  </a:lnTo>
                  <a:lnTo>
                    <a:pt x="368" y="1241"/>
                  </a:lnTo>
                  <a:lnTo>
                    <a:pt x="376" y="1253"/>
                  </a:lnTo>
                  <a:lnTo>
                    <a:pt x="382" y="1264"/>
                  </a:lnTo>
                  <a:lnTo>
                    <a:pt x="384" y="1267"/>
                  </a:lnTo>
                  <a:lnTo>
                    <a:pt x="385" y="1272"/>
                  </a:lnTo>
                  <a:lnTo>
                    <a:pt x="385" y="1274"/>
                  </a:lnTo>
                  <a:lnTo>
                    <a:pt x="384" y="1277"/>
                  </a:lnTo>
                  <a:close/>
                  <a:moveTo>
                    <a:pt x="543" y="1388"/>
                  </a:moveTo>
                  <a:lnTo>
                    <a:pt x="562" y="1404"/>
                  </a:lnTo>
                  <a:lnTo>
                    <a:pt x="578" y="1421"/>
                  </a:lnTo>
                  <a:lnTo>
                    <a:pt x="593" y="1436"/>
                  </a:lnTo>
                  <a:lnTo>
                    <a:pt x="605" y="1451"/>
                  </a:lnTo>
                  <a:lnTo>
                    <a:pt x="614" y="1463"/>
                  </a:lnTo>
                  <a:lnTo>
                    <a:pt x="620" y="1474"/>
                  </a:lnTo>
                  <a:lnTo>
                    <a:pt x="622" y="1478"/>
                  </a:lnTo>
                  <a:lnTo>
                    <a:pt x="624" y="1483"/>
                  </a:lnTo>
                  <a:lnTo>
                    <a:pt x="624" y="1485"/>
                  </a:lnTo>
                  <a:lnTo>
                    <a:pt x="622" y="1488"/>
                  </a:lnTo>
                  <a:lnTo>
                    <a:pt x="621" y="1489"/>
                  </a:lnTo>
                  <a:lnTo>
                    <a:pt x="619" y="1490"/>
                  </a:lnTo>
                  <a:lnTo>
                    <a:pt x="615" y="1489"/>
                  </a:lnTo>
                  <a:lnTo>
                    <a:pt x="611" y="1489"/>
                  </a:lnTo>
                  <a:lnTo>
                    <a:pt x="600" y="1485"/>
                  </a:lnTo>
                  <a:lnTo>
                    <a:pt x="587" y="1478"/>
                  </a:lnTo>
                  <a:lnTo>
                    <a:pt x="573" y="1468"/>
                  </a:lnTo>
                  <a:lnTo>
                    <a:pt x="556" y="1456"/>
                  </a:lnTo>
                  <a:lnTo>
                    <a:pt x="539" y="1443"/>
                  </a:lnTo>
                  <a:lnTo>
                    <a:pt x="520" y="1426"/>
                  </a:lnTo>
                  <a:lnTo>
                    <a:pt x="501" y="1410"/>
                  </a:lnTo>
                  <a:lnTo>
                    <a:pt x="485" y="1394"/>
                  </a:lnTo>
                  <a:lnTo>
                    <a:pt x="470" y="1378"/>
                  </a:lnTo>
                  <a:lnTo>
                    <a:pt x="458" y="1363"/>
                  </a:lnTo>
                  <a:lnTo>
                    <a:pt x="449" y="1351"/>
                  </a:lnTo>
                  <a:lnTo>
                    <a:pt x="443" y="1340"/>
                  </a:lnTo>
                  <a:lnTo>
                    <a:pt x="440" y="1336"/>
                  </a:lnTo>
                  <a:lnTo>
                    <a:pt x="439" y="1332"/>
                  </a:lnTo>
                  <a:lnTo>
                    <a:pt x="439" y="1329"/>
                  </a:lnTo>
                  <a:lnTo>
                    <a:pt x="440" y="1327"/>
                  </a:lnTo>
                  <a:lnTo>
                    <a:pt x="442" y="1325"/>
                  </a:lnTo>
                  <a:lnTo>
                    <a:pt x="445" y="1325"/>
                  </a:lnTo>
                  <a:lnTo>
                    <a:pt x="448" y="1325"/>
                  </a:lnTo>
                  <a:lnTo>
                    <a:pt x="453" y="1326"/>
                  </a:lnTo>
                  <a:lnTo>
                    <a:pt x="463" y="1329"/>
                  </a:lnTo>
                  <a:lnTo>
                    <a:pt x="476" y="1337"/>
                  </a:lnTo>
                  <a:lnTo>
                    <a:pt x="490" y="1346"/>
                  </a:lnTo>
                  <a:lnTo>
                    <a:pt x="507" y="1358"/>
                  </a:lnTo>
                  <a:lnTo>
                    <a:pt x="524" y="1372"/>
                  </a:lnTo>
                  <a:lnTo>
                    <a:pt x="543" y="1388"/>
                  </a:lnTo>
                  <a:close/>
                  <a:moveTo>
                    <a:pt x="181" y="911"/>
                  </a:moveTo>
                  <a:lnTo>
                    <a:pt x="197" y="926"/>
                  </a:lnTo>
                  <a:lnTo>
                    <a:pt x="211" y="941"/>
                  </a:lnTo>
                  <a:lnTo>
                    <a:pt x="223" y="954"/>
                  </a:lnTo>
                  <a:lnTo>
                    <a:pt x="233" y="967"/>
                  </a:lnTo>
                  <a:lnTo>
                    <a:pt x="241" y="978"/>
                  </a:lnTo>
                  <a:lnTo>
                    <a:pt x="246" y="988"/>
                  </a:lnTo>
                  <a:lnTo>
                    <a:pt x="249" y="992"/>
                  </a:lnTo>
                  <a:lnTo>
                    <a:pt x="249" y="995"/>
                  </a:lnTo>
                  <a:lnTo>
                    <a:pt x="249" y="998"/>
                  </a:lnTo>
                  <a:lnTo>
                    <a:pt x="249" y="1000"/>
                  </a:lnTo>
                  <a:lnTo>
                    <a:pt x="246" y="1001"/>
                  </a:lnTo>
                  <a:lnTo>
                    <a:pt x="244" y="1003"/>
                  </a:lnTo>
                  <a:lnTo>
                    <a:pt x="242" y="1003"/>
                  </a:lnTo>
                  <a:lnTo>
                    <a:pt x="238" y="1001"/>
                  </a:lnTo>
                  <a:lnTo>
                    <a:pt x="229" y="998"/>
                  </a:lnTo>
                  <a:lnTo>
                    <a:pt x="218" y="992"/>
                  </a:lnTo>
                  <a:lnTo>
                    <a:pt x="204" y="984"/>
                  </a:lnTo>
                  <a:lnTo>
                    <a:pt x="190" y="973"/>
                  </a:lnTo>
                  <a:lnTo>
                    <a:pt x="176" y="961"/>
                  </a:lnTo>
                  <a:lnTo>
                    <a:pt x="159" y="946"/>
                  </a:lnTo>
                  <a:lnTo>
                    <a:pt x="144" y="932"/>
                  </a:lnTo>
                  <a:lnTo>
                    <a:pt x="129" y="918"/>
                  </a:lnTo>
                  <a:lnTo>
                    <a:pt x="117" y="903"/>
                  </a:lnTo>
                  <a:lnTo>
                    <a:pt x="107" y="890"/>
                  </a:lnTo>
                  <a:lnTo>
                    <a:pt x="100" y="879"/>
                  </a:lnTo>
                  <a:lnTo>
                    <a:pt x="94" y="869"/>
                  </a:lnTo>
                  <a:lnTo>
                    <a:pt x="92" y="866"/>
                  </a:lnTo>
                  <a:lnTo>
                    <a:pt x="92" y="862"/>
                  </a:lnTo>
                  <a:lnTo>
                    <a:pt x="91" y="859"/>
                  </a:lnTo>
                  <a:lnTo>
                    <a:pt x="92" y="857"/>
                  </a:lnTo>
                  <a:lnTo>
                    <a:pt x="93" y="856"/>
                  </a:lnTo>
                  <a:lnTo>
                    <a:pt x="96" y="855"/>
                  </a:lnTo>
                  <a:lnTo>
                    <a:pt x="99" y="855"/>
                  </a:lnTo>
                  <a:lnTo>
                    <a:pt x="102" y="856"/>
                  </a:lnTo>
                  <a:lnTo>
                    <a:pt x="112" y="859"/>
                  </a:lnTo>
                  <a:lnTo>
                    <a:pt x="123" y="866"/>
                  </a:lnTo>
                  <a:lnTo>
                    <a:pt x="136" y="875"/>
                  </a:lnTo>
                  <a:lnTo>
                    <a:pt x="150" y="884"/>
                  </a:lnTo>
                  <a:lnTo>
                    <a:pt x="165" y="897"/>
                  </a:lnTo>
                  <a:lnTo>
                    <a:pt x="181" y="911"/>
                  </a:lnTo>
                  <a:close/>
                  <a:moveTo>
                    <a:pt x="393" y="1102"/>
                  </a:moveTo>
                  <a:lnTo>
                    <a:pt x="410" y="1117"/>
                  </a:lnTo>
                  <a:lnTo>
                    <a:pt x="424" y="1133"/>
                  </a:lnTo>
                  <a:lnTo>
                    <a:pt x="437" y="1147"/>
                  </a:lnTo>
                  <a:lnTo>
                    <a:pt x="448" y="1160"/>
                  </a:lnTo>
                  <a:lnTo>
                    <a:pt x="456" y="1171"/>
                  </a:lnTo>
                  <a:lnTo>
                    <a:pt x="463" y="1181"/>
                  </a:lnTo>
                  <a:lnTo>
                    <a:pt x="464" y="1186"/>
                  </a:lnTo>
                  <a:lnTo>
                    <a:pt x="465" y="1189"/>
                  </a:lnTo>
                  <a:lnTo>
                    <a:pt x="465" y="1192"/>
                  </a:lnTo>
                  <a:lnTo>
                    <a:pt x="464" y="1195"/>
                  </a:lnTo>
                  <a:lnTo>
                    <a:pt x="463" y="1197"/>
                  </a:lnTo>
                  <a:lnTo>
                    <a:pt x="460" y="1197"/>
                  </a:lnTo>
                  <a:lnTo>
                    <a:pt x="457" y="1197"/>
                  </a:lnTo>
                  <a:lnTo>
                    <a:pt x="453" y="1196"/>
                  </a:lnTo>
                  <a:lnTo>
                    <a:pt x="444" y="1192"/>
                  </a:lnTo>
                  <a:lnTo>
                    <a:pt x="432" y="1186"/>
                  </a:lnTo>
                  <a:lnTo>
                    <a:pt x="418" y="1177"/>
                  </a:lnTo>
                  <a:lnTo>
                    <a:pt x="403" y="1166"/>
                  </a:lnTo>
                  <a:lnTo>
                    <a:pt x="386" y="1154"/>
                  </a:lnTo>
                  <a:lnTo>
                    <a:pt x="370" y="1139"/>
                  </a:lnTo>
                  <a:lnTo>
                    <a:pt x="353" y="1124"/>
                  </a:lnTo>
                  <a:lnTo>
                    <a:pt x="339" y="1108"/>
                  </a:lnTo>
                  <a:lnTo>
                    <a:pt x="326" y="1094"/>
                  </a:lnTo>
                  <a:lnTo>
                    <a:pt x="315" y="1081"/>
                  </a:lnTo>
                  <a:lnTo>
                    <a:pt x="306" y="1069"/>
                  </a:lnTo>
                  <a:lnTo>
                    <a:pt x="300" y="1059"/>
                  </a:lnTo>
                  <a:lnTo>
                    <a:pt x="299" y="1054"/>
                  </a:lnTo>
                  <a:lnTo>
                    <a:pt x="298" y="1051"/>
                  </a:lnTo>
                  <a:lnTo>
                    <a:pt x="298" y="1048"/>
                  </a:lnTo>
                  <a:lnTo>
                    <a:pt x="299" y="1046"/>
                  </a:lnTo>
                  <a:lnTo>
                    <a:pt x="300" y="1044"/>
                  </a:lnTo>
                  <a:lnTo>
                    <a:pt x="303" y="1043"/>
                  </a:lnTo>
                  <a:lnTo>
                    <a:pt x="306" y="1043"/>
                  </a:lnTo>
                  <a:lnTo>
                    <a:pt x="309" y="1044"/>
                  </a:lnTo>
                  <a:lnTo>
                    <a:pt x="319" y="1048"/>
                  </a:lnTo>
                  <a:lnTo>
                    <a:pt x="331" y="1054"/>
                  </a:lnTo>
                  <a:lnTo>
                    <a:pt x="344" y="1063"/>
                  </a:lnTo>
                  <a:lnTo>
                    <a:pt x="360" y="1074"/>
                  </a:lnTo>
                  <a:lnTo>
                    <a:pt x="375" y="1088"/>
                  </a:lnTo>
                  <a:lnTo>
                    <a:pt x="393" y="1102"/>
                  </a:lnTo>
                  <a:close/>
                  <a:moveTo>
                    <a:pt x="93" y="668"/>
                  </a:moveTo>
                  <a:lnTo>
                    <a:pt x="107" y="681"/>
                  </a:lnTo>
                  <a:lnTo>
                    <a:pt x="119" y="695"/>
                  </a:lnTo>
                  <a:lnTo>
                    <a:pt x="132" y="708"/>
                  </a:lnTo>
                  <a:lnTo>
                    <a:pt x="140" y="719"/>
                  </a:lnTo>
                  <a:lnTo>
                    <a:pt x="147" y="730"/>
                  </a:lnTo>
                  <a:lnTo>
                    <a:pt x="153" y="739"/>
                  </a:lnTo>
                  <a:lnTo>
                    <a:pt x="154" y="742"/>
                  </a:lnTo>
                  <a:lnTo>
                    <a:pt x="155" y="745"/>
                  </a:lnTo>
                  <a:lnTo>
                    <a:pt x="155" y="748"/>
                  </a:lnTo>
                  <a:lnTo>
                    <a:pt x="154" y="750"/>
                  </a:lnTo>
                  <a:lnTo>
                    <a:pt x="153" y="751"/>
                  </a:lnTo>
                  <a:lnTo>
                    <a:pt x="150" y="752"/>
                  </a:lnTo>
                  <a:lnTo>
                    <a:pt x="147" y="752"/>
                  </a:lnTo>
                  <a:lnTo>
                    <a:pt x="144" y="751"/>
                  </a:lnTo>
                  <a:lnTo>
                    <a:pt x="136" y="748"/>
                  </a:lnTo>
                  <a:lnTo>
                    <a:pt x="126" y="742"/>
                  </a:lnTo>
                  <a:lnTo>
                    <a:pt x="114" y="734"/>
                  </a:lnTo>
                  <a:lnTo>
                    <a:pt x="101" y="726"/>
                  </a:lnTo>
                  <a:lnTo>
                    <a:pt x="86" y="713"/>
                  </a:lnTo>
                  <a:lnTo>
                    <a:pt x="72" y="700"/>
                  </a:lnTo>
                  <a:lnTo>
                    <a:pt x="59" y="687"/>
                  </a:lnTo>
                  <a:lnTo>
                    <a:pt x="46" y="674"/>
                  </a:lnTo>
                  <a:lnTo>
                    <a:pt x="35" y="662"/>
                  </a:lnTo>
                  <a:lnTo>
                    <a:pt x="26" y="649"/>
                  </a:lnTo>
                  <a:lnTo>
                    <a:pt x="18" y="638"/>
                  </a:lnTo>
                  <a:lnTo>
                    <a:pt x="14" y="630"/>
                  </a:lnTo>
                  <a:lnTo>
                    <a:pt x="12" y="626"/>
                  </a:lnTo>
                  <a:lnTo>
                    <a:pt x="11" y="623"/>
                  </a:lnTo>
                  <a:lnTo>
                    <a:pt x="11" y="620"/>
                  </a:lnTo>
                  <a:lnTo>
                    <a:pt x="12" y="619"/>
                  </a:lnTo>
                  <a:lnTo>
                    <a:pt x="14" y="616"/>
                  </a:lnTo>
                  <a:lnTo>
                    <a:pt x="16" y="616"/>
                  </a:lnTo>
                  <a:lnTo>
                    <a:pt x="18" y="616"/>
                  </a:lnTo>
                  <a:lnTo>
                    <a:pt x="21" y="617"/>
                  </a:lnTo>
                  <a:lnTo>
                    <a:pt x="30" y="621"/>
                  </a:lnTo>
                  <a:lnTo>
                    <a:pt x="40" y="626"/>
                  </a:lnTo>
                  <a:lnTo>
                    <a:pt x="52" y="634"/>
                  </a:lnTo>
                  <a:lnTo>
                    <a:pt x="64" y="643"/>
                  </a:lnTo>
                  <a:lnTo>
                    <a:pt x="79" y="655"/>
                  </a:lnTo>
                  <a:lnTo>
                    <a:pt x="93" y="668"/>
                  </a:lnTo>
                  <a:close/>
                  <a:moveTo>
                    <a:pt x="349" y="929"/>
                  </a:moveTo>
                  <a:lnTo>
                    <a:pt x="348" y="931"/>
                  </a:lnTo>
                  <a:lnTo>
                    <a:pt x="346" y="931"/>
                  </a:lnTo>
                  <a:lnTo>
                    <a:pt x="342" y="931"/>
                  </a:lnTo>
                  <a:lnTo>
                    <a:pt x="339" y="931"/>
                  </a:lnTo>
                  <a:lnTo>
                    <a:pt x="330" y="928"/>
                  </a:lnTo>
                  <a:lnTo>
                    <a:pt x="319" y="922"/>
                  </a:lnTo>
                  <a:lnTo>
                    <a:pt x="307" y="913"/>
                  </a:lnTo>
                  <a:lnTo>
                    <a:pt x="294" y="903"/>
                  </a:lnTo>
                  <a:lnTo>
                    <a:pt x="278" y="892"/>
                  </a:lnTo>
                  <a:lnTo>
                    <a:pt x="263" y="879"/>
                  </a:lnTo>
                  <a:lnTo>
                    <a:pt x="249" y="865"/>
                  </a:lnTo>
                  <a:lnTo>
                    <a:pt x="235" y="850"/>
                  </a:lnTo>
                  <a:lnTo>
                    <a:pt x="223" y="837"/>
                  </a:lnTo>
                  <a:lnTo>
                    <a:pt x="213" y="825"/>
                  </a:lnTo>
                  <a:lnTo>
                    <a:pt x="206" y="814"/>
                  </a:lnTo>
                  <a:lnTo>
                    <a:pt x="201" y="804"/>
                  </a:lnTo>
                  <a:lnTo>
                    <a:pt x="199" y="801"/>
                  </a:lnTo>
                  <a:lnTo>
                    <a:pt x="199" y="797"/>
                  </a:lnTo>
                  <a:lnTo>
                    <a:pt x="199" y="794"/>
                  </a:lnTo>
                  <a:lnTo>
                    <a:pt x="199" y="792"/>
                  </a:lnTo>
                  <a:lnTo>
                    <a:pt x="201" y="791"/>
                  </a:lnTo>
                  <a:lnTo>
                    <a:pt x="203" y="790"/>
                  </a:lnTo>
                  <a:lnTo>
                    <a:pt x="206" y="790"/>
                  </a:lnTo>
                  <a:lnTo>
                    <a:pt x="209" y="791"/>
                  </a:lnTo>
                  <a:lnTo>
                    <a:pt x="218" y="794"/>
                  </a:lnTo>
                  <a:lnTo>
                    <a:pt x="229" y="800"/>
                  </a:lnTo>
                  <a:lnTo>
                    <a:pt x="241" y="808"/>
                  </a:lnTo>
                  <a:lnTo>
                    <a:pt x="255" y="818"/>
                  </a:lnTo>
                  <a:lnTo>
                    <a:pt x="269" y="830"/>
                  </a:lnTo>
                  <a:lnTo>
                    <a:pt x="285" y="844"/>
                  </a:lnTo>
                  <a:lnTo>
                    <a:pt x="300" y="858"/>
                  </a:lnTo>
                  <a:lnTo>
                    <a:pt x="314" y="871"/>
                  </a:lnTo>
                  <a:lnTo>
                    <a:pt x="325" y="884"/>
                  </a:lnTo>
                  <a:lnTo>
                    <a:pt x="335" y="897"/>
                  </a:lnTo>
                  <a:lnTo>
                    <a:pt x="342" y="908"/>
                  </a:lnTo>
                  <a:lnTo>
                    <a:pt x="347" y="916"/>
                  </a:lnTo>
                  <a:lnTo>
                    <a:pt x="349" y="921"/>
                  </a:lnTo>
                  <a:lnTo>
                    <a:pt x="349" y="924"/>
                  </a:lnTo>
                  <a:lnTo>
                    <a:pt x="350" y="926"/>
                  </a:lnTo>
                  <a:lnTo>
                    <a:pt x="349" y="929"/>
                  </a:lnTo>
                  <a:close/>
                  <a:moveTo>
                    <a:pt x="488" y="1026"/>
                  </a:moveTo>
                  <a:lnTo>
                    <a:pt x="504" y="1041"/>
                  </a:lnTo>
                  <a:lnTo>
                    <a:pt x="518" y="1056"/>
                  </a:lnTo>
                  <a:lnTo>
                    <a:pt x="531" y="1069"/>
                  </a:lnTo>
                  <a:lnTo>
                    <a:pt x="541" y="1082"/>
                  </a:lnTo>
                  <a:lnTo>
                    <a:pt x="549" y="1093"/>
                  </a:lnTo>
                  <a:lnTo>
                    <a:pt x="554" y="1103"/>
                  </a:lnTo>
                  <a:lnTo>
                    <a:pt x="556" y="1107"/>
                  </a:lnTo>
                  <a:lnTo>
                    <a:pt x="556" y="1111"/>
                  </a:lnTo>
                  <a:lnTo>
                    <a:pt x="557" y="1113"/>
                  </a:lnTo>
                  <a:lnTo>
                    <a:pt x="556" y="1115"/>
                  </a:lnTo>
                  <a:lnTo>
                    <a:pt x="554" y="1117"/>
                  </a:lnTo>
                  <a:lnTo>
                    <a:pt x="552" y="1118"/>
                  </a:lnTo>
                  <a:lnTo>
                    <a:pt x="549" y="1118"/>
                  </a:lnTo>
                  <a:lnTo>
                    <a:pt x="545" y="1117"/>
                  </a:lnTo>
                  <a:lnTo>
                    <a:pt x="536" y="1114"/>
                  </a:lnTo>
                  <a:lnTo>
                    <a:pt x="524" y="1107"/>
                  </a:lnTo>
                  <a:lnTo>
                    <a:pt x="511" y="1100"/>
                  </a:lnTo>
                  <a:lnTo>
                    <a:pt x="497" y="1090"/>
                  </a:lnTo>
                  <a:lnTo>
                    <a:pt x="481" y="1076"/>
                  </a:lnTo>
                  <a:lnTo>
                    <a:pt x="465" y="1063"/>
                  </a:lnTo>
                  <a:lnTo>
                    <a:pt x="449" y="1048"/>
                  </a:lnTo>
                  <a:lnTo>
                    <a:pt x="435" y="1033"/>
                  </a:lnTo>
                  <a:lnTo>
                    <a:pt x="423" y="1020"/>
                  </a:lnTo>
                  <a:lnTo>
                    <a:pt x="412" y="1007"/>
                  </a:lnTo>
                  <a:lnTo>
                    <a:pt x="404" y="995"/>
                  </a:lnTo>
                  <a:lnTo>
                    <a:pt x="399" y="986"/>
                  </a:lnTo>
                  <a:lnTo>
                    <a:pt x="397" y="982"/>
                  </a:lnTo>
                  <a:lnTo>
                    <a:pt x="396" y="978"/>
                  </a:lnTo>
                  <a:lnTo>
                    <a:pt x="396" y="975"/>
                  </a:lnTo>
                  <a:lnTo>
                    <a:pt x="397" y="973"/>
                  </a:lnTo>
                  <a:lnTo>
                    <a:pt x="399" y="972"/>
                  </a:lnTo>
                  <a:lnTo>
                    <a:pt x="401" y="971"/>
                  </a:lnTo>
                  <a:lnTo>
                    <a:pt x="404" y="971"/>
                  </a:lnTo>
                  <a:lnTo>
                    <a:pt x="407" y="972"/>
                  </a:lnTo>
                  <a:lnTo>
                    <a:pt x="417" y="975"/>
                  </a:lnTo>
                  <a:lnTo>
                    <a:pt x="428" y="980"/>
                  </a:lnTo>
                  <a:lnTo>
                    <a:pt x="442" y="989"/>
                  </a:lnTo>
                  <a:lnTo>
                    <a:pt x="456" y="999"/>
                  </a:lnTo>
                  <a:lnTo>
                    <a:pt x="472" y="1012"/>
                  </a:lnTo>
                  <a:lnTo>
                    <a:pt x="488" y="1026"/>
                  </a:lnTo>
                  <a:close/>
                  <a:moveTo>
                    <a:pt x="217" y="610"/>
                  </a:moveTo>
                  <a:lnTo>
                    <a:pt x="230" y="623"/>
                  </a:lnTo>
                  <a:lnTo>
                    <a:pt x="242" y="635"/>
                  </a:lnTo>
                  <a:lnTo>
                    <a:pt x="253" y="647"/>
                  </a:lnTo>
                  <a:lnTo>
                    <a:pt x="262" y="658"/>
                  </a:lnTo>
                  <a:lnTo>
                    <a:pt x="268" y="668"/>
                  </a:lnTo>
                  <a:lnTo>
                    <a:pt x="273" y="677"/>
                  </a:lnTo>
                  <a:lnTo>
                    <a:pt x="274" y="681"/>
                  </a:lnTo>
                  <a:lnTo>
                    <a:pt x="275" y="684"/>
                  </a:lnTo>
                  <a:lnTo>
                    <a:pt x="275" y="687"/>
                  </a:lnTo>
                  <a:lnTo>
                    <a:pt x="274" y="689"/>
                  </a:lnTo>
                  <a:lnTo>
                    <a:pt x="273" y="690"/>
                  </a:lnTo>
                  <a:lnTo>
                    <a:pt x="271" y="691"/>
                  </a:lnTo>
                  <a:lnTo>
                    <a:pt x="268" y="691"/>
                  </a:lnTo>
                  <a:lnTo>
                    <a:pt x="265" y="690"/>
                  </a:lnTo>
                  <a:lnTo>
                    <a:pt x="256" y="687"/>
                  </a:lnTo>
                  <a:lnTo>
                    <a:pt x="247" y="683"/>
                  </a:lnTo>
                  <a:lnTo>
                    <a:pt x="235" y="675"/>
                  </a:lnTo>
                  <a:lnTo>
                    <a:pt x="223" y="666"/>
                  </a:lnTo>
                  <a:lnTo>
                    <a:pt x="210" y="655"/>
                  </a:lnTo>
                  <a:lnTo>
                    <a:pt x="196" y="643"/>
                  </a:lnTo>
                  <a:lnTo>
                    <a:pt x="182" y="630"/>
                  </a:lnTo>
                  <a:lnTo>
                    <a:pt x="170" y="617"/>
                  </a:lnTo>
                  <a:lnTo>
                    <a:pt x="160" y="605"/>
                  </a:lnTo>
                  <a:lnTo>
                    <a:pt x="151" y="593"/>
                  </a:lnTo>
                  <a:lnTo>
                    <a:pt x="145" y="583"/>
                  </a:lnTo>
                  <a:lnTo>
                    <a:pt x="140" y="574"/>
                  </a:lnTo>
                  <a:lnTo>
                    <a:pt x="138" y="571"/>
                  </a:lnTo>
                  <a:lnTo>
                    <a:pt x="138" y="568"/>
                  </a:lnTo>
                  <a:lnTo>
                    <a:pt x="138" y="566"/>
                  </a:lnTo>
                  <a:lnTo>
                    <a:pt x="138" y="563"/>
                  </a:lnTo>
                  <a:lnTo>
                    <a:pt x="140" y="562"/>
                  </a:lnTo>
                  <a:lnTo>
                    <a:pt x="143" y="561"/>
                  </a:lnTo>
                  <a:lnTo>
                    <a:pt x="145" y="561"/>
                  </a:lnTo>
                  <a:lnTo>
                    <a:pt x="148" y="561"/>
                  </a:lnTo>
                  <a:lnTo>
                    <a:pt x="156" y="565"/>
                  </a:lnTo>
                  <a:lnTo>
                    <a:pt x="166" y="570"/>
                  </a:lnTo>
                  <a:lnTo>
                    <a:pt x="177" y="578"/>
                  </a:lnTo>
                  <a:lnTo>
                    <a:pt x="189" y="587"/>
                  </a:lnTo>
                  <a:lnTo>
                    <a:pt x="202" y="598"/>
                  </a:lnTo>
                  <a:lnTo>
                    <a:pt x="217" y="610"/>
                  </a:lnTo>
                  <a:close/>
                  <a:moveTo>
                    <a:pt x="401" y="777"/>
                  </a:moveTo>
                  <a:lnTo>
                    <a:pt x="415" y="792"/>
                  </a:lnTo>
                  <a:lnTo>
                    <a:pt x="428" y="805"/>
                  </a:lnTo>
                  <a:lnTo>
                    <a:pt x="439" y="817"/>
                  </a:lnTo>
                  <a:lnTo>
                    <a:pt x="448" y="829"/>
                  </a:lnTo>
                  <a:lnTo>
                    <a:pt x="456" y="840"/>
                  </a:lnTo>
                  <a:lnTo>
                    <a:pt x="460" y="849"/>
                  </a:lnTo>
                  <a:lnTo>
                    <a:pt x="461" y="852"/>
                  </a:lnTo>
                  <a:lnTo>
                    <a:pt x="463" y="856"/>
                  </a:lnTo>
                  <a:lnTo>
                    <a:pt x="463" y="858"/>
                  </a:lnTo>
                  <a:lnTo>
                    <a:pt x="461" y="860"/>
                  </a:lnTo>
                  <a:lnTo>
                    <a:pt x="460" y="862"/>
                  </a:lnTo>
                  <a:lnTo>
                    <a:pt x="458" y="862"/>
                  </a:lnTo>
                  <a:lnTo>
                    <a:pt x="456" y="862"/>
                  </a:lnTo>
                  <a:lnTo>
                    <a:pt x="451" y="862"/>
                  </a:lnTo>
                  <a:lnTo>
                    <a:pt x="444" y="859"/>
                  </a:lnTo>
                  <a:lnTo>
                    <a:pt x="433" y="854"/>
                  </a:lnTo>
                  <a:lnTo>
                    <a:pt x="421" y="846"/>
                  </a:lnTo>
                  <a:lnTo>
                    <a:pt x="407" y="837"/>
                  </a:lnTo>
                  <a:lnTo>
                    <a:pt x="394" y="825"/>
                  </a:lnTo>
                  <a:lnTo>
                    <a:pt x="379" y="813"/>
                  </a:lnTo>
                  <a:lnTo>
                    <a:pt x="364" y="798"/>
                  </a:lnTo>
                  <a:lnTo>
                    <a:pt x="352" y="785"/>
                  </a:lnTo>
                  <a:lnTo>
                    <a:pt x="340" y="773"/>
                  </a:lnTo>
                  <a:lnTo>
                    <a:pt x="331" y="761"/>
                  </a:lnTo>
                  <a:lnTo>
                    <a:pt x="324" y="750"/>
                  </a:lnTo>
                  <a:lnTo>
                    <a:pt x="319" y="741"/>
                  </a:lnTo>
                  <a:lnTo>
                    <a:pt x="318" y="738"/>
                  </a:lnTo>
                  <a:lnTo>
                    <a:pt x="317" y="734"/>
                  </a:lnTo>
                  <a:lnTo>
                    <a:pt x="317" y="731"/>
                  </a:lnTo>
                  <a:lnTo>
                    <a:pt x="318" y="729"/>
                  </a:lnTo>
                  <a:lnTo>
                    <a:pt x="319" y="728"/>
                  </a:lnTo>
                  <a:lnTo>
                    <a:pt x="321" y="727"/>
                  </a:lnTo>
                  <a:lnTo>
                    <a:pt x="325" y="727"/>
                  </a:lnTo>
                  <a:lnTo>
                    <a:pt x="328" y="728"/>
                  </a:lnTo>
                  <a:lnTo>
                    <a:pt x="336" y="731"/>
                  </a:lnTo>
                  <a:lnTo>
                    <a:pt x="347" y="737"/>
                  </a:lnTo>
                  <a:lnTo>
                    <a:pt x="359" y="744"/>
                  </a:lnTo>
                  <a:lnTo>
                    <a:pt x="372" y="753"/>
                  </a:lnTo>
                  <a:lnTo>
                    <a:pt x="386" y="764"/>
                  </a:lnTo>
                  <a:lnTo>
                    <a:pt x="401" y="777"/>
                  </a:lnTo>
                  <a:close/>
                  <a:moveTo>
                    <a:pt x="660" y="1039"/>
                  </a:moveTo>
                  <a:lnTo>
                    <a:pt x="659" y="1041"/>
                  </a:lnTo>
                  <a:lnTo>
                    <a:pt x="657" y="1042"/>
                  </a:lnTo>
                  <a:lnTo>
                    <a:pt x="653" y="1042"/>
                  </a:lnTo>
                  <a:lnTo>
                    <a:pt x="650" y="1041"/>
                  </a:lnTo>
                  <a:lnTo>
                    <a:pt x="641" y="1038"/>
                  </a:lnTo>
                  <a:lnTo>
                    <a:pt x="630" y="1032"/>
                  </a:lnTo>
                  <a:lnTo>
                    <a:pt x="617" y="1025"/>
                  </a:lnTo>
                  <a:lnTo>
                    <a:pt x="604" y="1015"/>
                  </a:lnTo>
                  <a:lnTo>
                    <a:pt x="588" y="1004"/>
                  </a:lnTo>
                  <a:lnTo>
                    <a:pt x="573" y="990"/>
                  </a:lnTo>
                  <a:lnTo>
                    <a:pt x="558" y="976"/>
                  </a:lnTo>
                  <a:lnTo>
                    <a:pt x="544" y="962"/>
                  </a:lnTo>
                  <a:lnTo>
                    <a:pt x="532" y="948"/>
                  </a:lnTo>
                  <a:lnTo>
                    <a:pt x="522" y="936"/>
                  </a:lnTo>
                  <a:lnTo>
                    <a:pt x="514" y="925"/>
                  </a:lnTo>
                  <a:lnTo>
                    <a:pt x="510" y="915"/>
                  </a:lnTo>
                  <a:lnTo>
                    <a:pt x="508" y="911"/>
                  </a:lnTo>
                  <a:lnTo>
                    <a:pt x="508" y="908"/>
                  </a:lnTo>
                  <a:lnTo>
                    <a:pt x="508" y="904"/>
                  </a:lnTo>
                  <a:lnTo>
                    <a:pt x="508" y="902"/>
                  </a:lnTo>
                  <a:lnTo>
                    <a:pt x="510" y="901"/>
                  </a:lnTo>
                  <a:lnTo>
                    <a:pt x="512" y="900"/>
                  </a:lnTo>
                  <a:lnTo>
                    <a:pt x="514" y="900"/>
                  </a:lnTo>
                  <a:lnTo>
                    <a:pt x="519" y="901"/>
                  </a:lnTo>
                  <a:lnTo>
                    <a:pt x="528" y="904"/>
                  </a:lnTo>
                  <a:lnTo>
                    <a:pt x="539" y="910"/>
                  </a:lnTo>
                  <a:lnTo>
                    <a:pt x="552" y="918"/>
                  </a:lnTo>
                  <a:lnTo>
                    <a:pt x="565" y="928"/>
                  </a:lnTo>
                  <a:lnTo>
                    <a:pt x="581" y="940"/>
                  </a:lnTo>
                  <a:lnTo>
                    <a:pt x="596" y="953"/>
                  </a:lnTo>
                  <a:lnTo>
                    <a:pt x="611" y="967"/>
                  </a:lnTo>
                  <a:lnTo>
                    <a:pt x="625" y="980"/>
                  </a:lnTo>
                  <a:lnTo>
                    <a:pt x="636" y="995"/>
                  </a:lnTo>
                  <a:lnTo>
                    <a:pt x="646" y="1007"/>
                  </a:lnTo>
                  <a:lnTo>
                    <a:pt x="653" y="1018"/>
                  </a:lnTo>
                  <a:lnTo>
                    <a:pt x="659" y="1027"/>
                  </a:lnTo>
                  <a:lnTo>
                    <a:pt x="660" y="1031"/>
                  </a:lnTo>
                  <a:lnTo>
                    <a:pt x="661" y="1035"/>
                  </a:lnTo>
                  <a:lnTo>
                    <a:pt x="661" y="1037"/>
                  </a:lnTo>
                  <a:lnTo>
                    <a:pt x="660" y="1039"/>
                  </a:lnTo>
                  <a:close/>
                  <a:moveTo>
                    <a:pt x="185" y="398"/>
                  </a:moveTo>
                  <a:lnTo>
                    <a:pt x="197" y="410"/>
                  </a:lnTo>
                  <a:lnTo>
                    <a:pt x="208" y="422"/>
                  </a:lnTo>
                  <a:lnTo>
                    <a:pt x="217" y="433"/>
                  </a:lnTo>
                  <a:lnTo>
                    <a:pt x="224" y="444"/>
                  </a:lnTo>
                  <a:lnTo>
                    <a:pt x="231" y="453"/>
                  </a:lnTo>
                  <a:lnTo>
                    <a:pt x="235" y="461"/>
                  </a:lnTo>
                  <a:lnTo>
                    <a:pt x="236" y="464"/>
                  </a:lnTo>
                  <a:lnTo>
                    <a:pt x="236" y="467"/>
                  </a:lnTo>
                  <a:lnTo>
                    <a:pt x="236" y="470"/>
                  </a:lnTo>
                  <a:lnTo>
                    <a:pt x="236" y="472"/>
                  </a:lnTo>
                  <a:lnTo>
                    <a:pt x="235" y="473"/>
                  </a:lnTo>
                  <a:lnTo>
                    <a:pt x="233" y="474"/>
                  </a:lnTo>
                  <a:lnTo>
                    <a:pt x="230" y="474"/>
                  </a:lnTo>
                  <a:lnTo>
                    <a:pt x="228" y="474"/>
                  </a:lnTo>
                  <a:lnTo>
                    <a:pt x="220" y="471"/>
                  </a:lnTo>
                  <a:lnTo>
                    <a:pt x="211" y="466"/>
                  </a:lnTo>
                  <a:lnTo>
                    <a:pt x="200" y="460"/>
                  </a:lnTo>
                  <a:lnTo>
                    <a:pt x="189" y="451"/>
                  </a:lnTo>
                  <a:lnTo>
                    <a:pt x="177" y="441"/>
                  </a:lnTo>
                  <a:lnTo>
                    <a:pt x="165" y="430"/>
                  </a:lnTo>
                  <a:lnTo>
                    <a:pt x="153" y="418"/>
                  </a:lnTo>
                  <a:lnTo>
                    <a:pt x="142" y="406"/>
                  </a:lnTo>
                  <a:lnTo>
                    <a:pt x="132" y="395"/>
                  </a:lnTo>
                  <a:lnTo>
                    <a:pt x="124" y="385"/>
                  </a:lnTo>
                  <a:lnTo>
                    <a:pt x="117" y="375"/>
                  </a:lnTo>
                  <a:lnTo>
                    <a:pt x="114" y="367"/>
                  </a:lnTo>
                  <a:lnTo>
                    <a:pt x="113" y="364"/>
                  </a:lnTo>
                  <a:lnTo>
                    <a:pt x="112" y="360"/>
                  </a:lnTo>
                  <a:lnTo>
                    <a:pt x="112" y="358"/>
                  </a:lnTo>
                  <a:lnTo>
                    <a:pt x="113" y="356"/>
                  </a:lnTo>
                  <a:lnTo>
                    <a:pt x="114" y="355"/>
                  </a:lnTo>
                  <a:lnTo>
                    <a:pt x="116" y="354"/>
                  </a:lnTo>
                  <a:lnTo>
                    <a:pt x="118" y="354"/>
                  </a:lnTo>
                  <a:lnTo>
                    <a:pt x="122" y="355"/>
                  </a:lnTo>
                  <a:lnTo>
                    <a:pt x="128" y="357"/>
                  </a:lnTo>
                  <a:lnTo>
                    <a:pt x="137" y="362"/>
                  </a:lnTo>
                  <a:lnTo>
                    <a:pt x="148" y="368"/>
                  </a:lnTo>
                  <a:lnTo>
                    <a:pt x="159" y="377"/>
                  </a:lnTo>
                  <a:lnTo>
                    <a:pt x="171" y="387"/>
                  </a:lnTo>
                  <a:lnTo>
                    <a:pt x="185" y="398"/>
                  </a:lnTo>
                  <a:close/>
                  <a:moveTo>
                    <a:pt x="331" y="585"/>
                  </a:moveTo>
                  <a:lnTo>
                    <a:pt x="318" y="573"/>
                  </a:lnTo>
                  <a:lnTo>
                    <a:pt x="306" y="561"/>
                  </a:lnTo>
                  <a:lnTo>
                    <a:pt x="296" y="549"/>
                  </a:lnTo>
                  <a:lnTo>
                    <a:pt x="287" y="538"/>
                  </a:lnTo>
                  <a:lnTo>
                    <a:pt x="281" y="528"/>
                  </a:lnTo>
                  <a:lnTo>
                    <a:pt x="276" y="520"/>
                  </a:lnTo>
                  <a:lnTo>
                    <a:pt x="275" y="516"/>
                  </a:lnTo>
                  <a:lnTo>
                    <a:pt x="275" y="513"/>
                  </a:lnTo>
                  <a:lnTo>
                    <a:pt x="275" y="510"/>
                  </a:lnTo>
                  <a:lnTo>
                    <a:pt x="275" y="508"/>
                  </a:lnTo>
                  <a:lnTo>
                    <a:pt x="277" y="507"/>
                  </a:lnTo>
                  <a:lnTo>
                    <a:pt x="279" y="506"/>
                  </a:lnTo>
                  <a:lnTo>
                    <a:pt x="282" y="506"/>
                  </a:lnTo>
                  <a:lnTo>
                    <a:pt x="285" y="507"/>
                  </a:lnTo>
                  <a:lnTo>
                    <a:pt x="293" y="509"/>
                  </a:lnTo>
                  <a:lnTo>
                    <a:pt x="303" y="515"/>
                  </a:lnTo>
                  <a:lnTo>
                    <a:pt x="314" y="521"/>
                  </a:lnTo>
                  <a:lnTo>
                    <a:pt x="326" y="530"/>
                  </a:lnTo>
                  <a:lnTo>
                    <a:pt x="338" y="541"/>
                  </a:lnTo>
                  <a:lnTo>
                    <a:pt x="351" y="552"/>
                  </a:lnTo>
                  <a:lnTo>
                    <a:pt x="364" y="566"/>
                  </a:lnTo>
                  <a:lnTo>
                    <a:pt x="375" y="578"/>
                  </a:lnTo>
                  <a:lnTo>
                    <a:pt x="386" y="589"/>
                  </a:lnTo>
                  <a:lnTo>
                    <a:pt x="394" y="600"/>
                  </a:lnTo>
                  <a:lnTo>
                    <a:pt x="401" y="610"/>
                  </a:lnTo>
                  <a:lnTo>
                    <a:pt x="405" y="619"/>
                  </a:lnTo>
                  <a:lnTo>
                    <a:pt x="406" y="622"/>
                  </a:lnTo>
                  <a:lnTo>
                    <a:pt x="407" y="625"/>
                  </a:lnTo>
                  <a:lnTo>
                    <a:pt x="407" y="627"/>
                  </a:lnTo>
                  <a:lnTo>
                    <a:pt x="406" y="630"/>
                  </a:lnTo>
                  <a:lnTo>
                    <a:pt x="405" y="631"/>
                  </a:lnTo>
                  <a:lnTo>
                    <a:pt x="403" y="632"/>
                  </a:lnTo>
                  <a:lnTo>
                    <a:pt x="401" y="632"/>
                  </a:lnTo>
                  <a:lnTo>
                    <a:pt x="397" y="631"/>
                  </a:lnTo>
                  <a:lnTo>
                    <a:pt x="390" y="629"/>
                  </a:lnTo>
                  <a:lnTo>
                    <a:pt x="380" y="624"/>
                  </a:lnTo>
                  <a:lnTo>
                    <a:pt x="369" y="616"/>
                  </a:lnTo>
                  <a:lnTo>
                    <a:pt x="357" y="608"/>
                  </a:lnTo>
                  <a:lnTo>
                    <a:pt x="344" y="598"/>
                  </a:lnTo>
                  <a:lnTo>
                    <a:pt x="331" y="585"/>
                  </a:lnTo>
                  <a:close/>
                  <a:moveTo>
                    <a:pt x="529" y="713"/>
                  </a:moveTo>
                  <a:lnTo>
                    <a:pt x="542" y="727"/>
                  </a:lnTo>
                  <a:lnTo>
                    <a:pt x="554" y="740"/>
                  </a:lnTo>
                  <a:lnTo>
                    <a:pt x="565" y="752"/>
                  </a:lnTo>
                  <a:lnTo>
                    <a:pt x="574" y="763"/>
                  </a:lnTo>
                  <a:lnTo>
                    <a:pt x="581" y="773"/>
                  </a:lnTo>
                  <a:lnTo>
                    <a:pt x="585" y="782"/>
                  </a:lnTo>
                  <a:lnTo>
                    <a:pt x="587" y="786"/>
                  </a:lnTo>
                  <a:lnTo>
                    <a:pt x="587" y="790"/>
                  </a:lnTo>
                  <a:lnTo>
                    <a:pt x="587" y="792"/>
                  </a:lnTo>
                  <a:lnTo>
                    <a:pt x="587" y="794"/>
                  </a:lnTo>
                  <a:lnTo>
                    <a:pt x="585" y="795"/>
                  </a:lnTo>
                  <a:lnTo>
                    <a:pt x="583" y="796"/>
                  </a:lnTo>
                  <a:lnTo>
                    <a:pt x="581" y="796"/>
                  </a:lnTo>
                  <a:lnTo>
                    <a:pt x="577" y="796"/>
                  </a:lnTo>
                  <a:lnTo>
                    <a:pt x="568" y="793"/>
                  </a:lnTo>
                  <a:lnTo>
                    <a:pt x="558" y="788"/>
                  </a:lnTo>
                  <a:lnTo>
                    <a:pt x="547" y="781"/>
                  </a:lnTo>
                  <a:lnTo>
                    <a:pt x="534" y="772"/>
                  </a:lnTo>
                  <a:lnTo>
                    <a:pt x="521" y="761"/>
                  </a:lnTo>
                  <a:lnTo>
                    <a:pt x="507" y="749"/>
                  </a:lnTo>
                  <a:lnTo>
                    <a:pt x="493" y="736"/>
                  </a:lnTo>
                  <a:lnTo>
                    <a:pt x="480" y="723"/>
                  </a:lnTo>
                  <a:lnTo>
                    <a:pt x="470" y="711"/>
                  </a:lnTo>
                  <a:lnTo>
                    <a:pt x="461" y="699"/>
                  </a:lnTo>
                  <a:lnTo>
                    <a:pt x="455" y="689"/>
                  </a:lnTo>
                  <a:lnTo>
                    <a:pt x="450" y="680"/>
                  </a:lnTo>
                  <a:lnTo>
                    <a:pt x="449" y="677"/>
                  </a:lnTo>
                  <a:lnTo>
                    <a:pt x="448" y="674"/>
                  </a:lnTo>
                  <a:lnTo>
                    <a:pt x="448" y="670"/>
                  </a:lnTo>
                  <a:lnTo>
                    <a:pt x="449" y="668"/>
                  </a:lnTo>
                  <a:lnTo>
                    <a:pt x="450" y="667"/>
                  </a:lnTo>
                  <a:lnTo>
                    <a:pt x="453" y="666"/>
                  </a:lnTo>
                  <a:lnTo>
                    <a:pt x="455" y="666"/>
                  </a:lnTo>
                  <a:lnTo>
                    <a:pt x="458" y="667"/>
                  </a:lnTo>
                  <a:lnTo>
                    <a:pt x="467" y="669"/>
                  </a:lnTo>
                  <a:lnTo>
                    <a:pt x="477" y="675"/>
                  </a:lnTo>
                  <a:lnTo>
                    <a:pt x="488" y="681"/>
                  </a:lnTo>
                  <a:lnTo>
                    <a:pt x="501" y="691"/>
                  </a:lnTo>
                  <a:lnTo>
                    <a:pt x="514" y="701"/>
                  </a:lnTo>
                  <a:lnTo>
                    <a:pt x="529" y="713"/>
                  </a:lnTo>
                  <a:close/>
                  <a:moveTo>
                    <a:pt x="232" y="275"/>
                  </a:moveTo>
                  <a:lnTo>
                    <a:pt x="231" y="277"/>
                  </a:lnTo>
                  <a:lnTo>
                    <a:pt x="229" y="278"/>
                  </a:lnTo>
                  <a:lnTo>
                    <a:pt x="226" y="278"/>
                  </a:lnTo>
                  <a:lnTo>
                    <a:pt x="224" y="278"/>
                  </a:lnTo>
                  <a:lnTo>
                    <a:pt x="218" y="275"/>
                  </a:lnTo>
                  <a:lnTo>
                    <a:pt x="209" y="271"/>
                  </a:lnTo>
                  <a:lnTo>
                    <a:pt x="200" y="264"/>
                  </a:lnTo>
                  <a:lnTo>
                    <a:pt x="189" y="258"/>
                  </a:lnTo>
                  <a:lnTo>
                    <a:pt x="178" y="248"/>
                  </a:lnTo>
                  <a:lnTo>
                    <a:pt x="167" y="238"/>
                  </a:lnTo>
                  <a:lnTo>
                    <a:pt x="156" y="227"/>
                  </a:lnTo>
                  <a:lnTo>
                    <a:pt x="146" y="216"/>
                  </a:lnTo>
                  <a:lnTo>
                    <a:pt x="137" y="206"/>
                  </a:lnTo>
                  <a:lnTo>
                    <a:pt x="129" y="196"/>
                  </a:lnTo>
                  <a:lnTo>
                    <a:pt x="124" y="187"/>
                  </a:lnTo>
                  <a:lnTo>
                    <a:pt x="121" y="179"/>
                  </a:lnTo>
                  <a:lnTo>
                    <a:pt x="119" y="174"/>
                  </a:lnTo>
                  <a:lnTo>
                    <a:pt x="119" y="170"/>
                  </a:lnTo>
                  <a:lnTo>
                    <a:pt x="121" y="168"/>
                  </a:lnTo>
                  <a:lnTo>
                    <a:pt x="123" y="167"/>
                  </a:lnTo>
                  <a:lnTo>
                    <a:pt x="125" y="167"/>
                  </a:lnTo>
                  <a:lnTo>
                    <a:pt x="128" y="168"/>
                  </a:lnTo>
                  <a:lnTo>
                    <a:pt x="135" y="171"/>
                  </a:lnTo>
                  <a:lnTo>
                    <a:pt x="143" y="175"/>
                  </a:lnTo>
                  <a:lnTo>
                    <a:pt x="153" y="181"/>
                  </a:lnTo>
                  <a:lnTo>
                    <a:pt x="162" y="188"/>
                  </a:lnTo>
                  <a:lnTo>
                    <a:pt x="174" y="197"/>
                  </a:lnTo>
                  <a:lnTo>
                    <a:pt x="186" y="208"/>
                  </a:lnTo>
                  <a:lnTo>
                    <a:pt x="197" y="219"/>
                  </a:lnTo>
                  <a:lnTo>
                    <a:pt x="207" y="229"/>
                  </a:lnTo>
                  <a:lnTo>
                    <a:pt x="215" y="240"/>
                  </a:lnTo>
                  <a:lnTo>
                    <a:pt x="222" y="249"/>
                  </a:lnTo>
                  <a:lnTo>
                    <a:pt x="228" y="258"/>
                  </a:lnTo>
                  <a:lnTo>
                    <a:pt x="231" y="266"/>
                  </a:lnTo>
                  <a:lnTo>
                    <a:pt x="233" y="272"/>
                  </a:lnTo>
                  <a:lnTo>
                    <a:pt x="232" y="275"/>
                  </a:lnTo>
                  <a:close/>
                  <a:moveTo>
                    <a:pt x="386" y="420"/>
                  </a:moveTo>
                  <a:lnTo>
                    <a:pt x="385" y="422"/>
                  </a:lnTo>
                  <a:lnTo>
                    <a:pt x="383" y="422"/>
                  </a:lnTo>
                  <a:lnTo>
                    <a:pt x="381" y="422"/>
                  </a:lnTo>
                  <a:lnTo>
                    <a:pt x="379" y="422"/>
                  </a:lnTo>
                  <a:lnTo>
                    <a:pt x="371" y="420"/>
                  </a:lnTo>
                  <a:lnTo>
                    <a:pt x="362" y="416"/>
                  </a:lnTo>
                  <a:lnTo>
                    <a:pt x="352" y="409"/>
                  </a:lnTo>
                  <a:lnTo>
                    <a:pt x="341" y="401"/>
                  </a:lnTo>
                  <a:lnTo>
                    <a:pt x="329" y="391"/>
                  </a:lnTo>
                  <a:lnTo>
                    <a:pt x="317" y="381"/>
                  </a:lnTo>
                  <a:lnTo>
                    <a:pt x="306" y="369"/>
                  </a:lnTo>
                  <a:lnTo>
                    <a:pt x="295" y="358"/>
                  </a:lnTo>
                  <a:lnTo>
                    <a:pt x="286" y="347"/>
                  </a:lnTo>
                  <a:lnTo>
                    <a:pt x="278" y="337"/>
                  </a:lnTo>
                  <a:lnTo>
                    <a:pt x="273" y="328"/>
                  </a:lnTo>
                  <a:lnTo>
                    <a:pt x="268" y="321"/>
                  </a:lnTo>
                  <a:lnTo>
                    <a:pt x="267" y="317"/>
                  </a:lnTo>
                  <a:lnTo>
                    <a:pt x="267" y="314"/>
                  </a:lnTo>
                  <a:lnTo>
                    <a:pt x="267" y="312"/>
                  </a:lnTo>
                  <a:lnTo>
                    <a:pt x="268" y="310"/>
                  </a:lnTo>
                  <a:lnTo>
                    <a:pt x="269" y="309"/>
                  </a:lnTo>
                  <a:lnTo>
                    <a:pt x="272" y="307"/>
                  </a:lnTo>
                  <a:lnTo>
                    <a:pt x="274" y="307"/>
                  </a:lnTo>
                  <a:lnTo>
                    <a:pt x="276" y="307"/>
                  </a:lnTo>
                  <a:lnTo>
                    <a:pt x="284" y="311"/>
                  </a:lnTo>
                  <a:lnTo>
                    <a:pt x="293" y="315"/>
                  </a:lnTo>
                  <a:lnTo>
                    <a:pt x="303" y="321"/>
                  </a:lnTo>
                  <a:lnTo>
                    <a:pt x="314" y="328"/>
                  </a:lnTo>
                  <a:lnTo>
                    <a:pt x="325" y="338"/>
                  </a:lnTo>
                  <a:lnTo>
                    <a:pt x="337" y="349"/>
                  </a:lnTo>
                  <a:lnTo>
                    <a:pt x="349" y="360"/>
                  </a:lnTo>
                  <a:lnTo>
                    <a:pt x="360" y="373"/>
                  </a:lnTo>
                  <a:lnTo>
                    <a:pt x="369" y="382"/>
                  </a:lnTo>
                  <a:lnTo>
                    <a:pt x="376" y="393"/>
                  </a:lnTo>
                  <a:lnTo>
                    <a:pt x="382" y="402"/>
                  </a:lnTo>
                  <a:lnTo>
                    <a:pt x="385" y="410"/>
                  </a:lnTo>
                  <a:lnTo>
                    <a:pt x="388" y="416"/>
                  </a:lnTo>
                  <a:lnTo>
                    <a:pt x="386" y="420"/>
                  </a:lnTo>
                  <a:close/>
                  <a:moveTo>
                    <a:pt x="551" y="571"/>
                  </a:moveTo>
                  <a:lnTo>
                    <a:pt x="549" y="573"/>
                  </a:lnTo>
                  <a:lnTo>
                    <a:pt x="547" y="573"/>
                  </a:lnTo>
                  <a:lnTo>
                    <a:pt x="544" y="573"/>
                  </a:lnTo>
                  <a:lnTo>
                    <a:pt x="541" y="573"/>
                  </a:lnTo>
                  <a:lnTo>
                    <a:pt x="534" y="571"/>
                  </a:lnTo>
                  <a:lnTo>
                    <a:pt x="524" y="567"/>
                  </a:lnTo>
                  <a:lnTo>
                    <a:pt x="514" y="560"/>
                  </a:lnTo>
                  <a:lnTo>
                    <a:pt x="502" y="551"/>
                  </a:lnTo>
                  <a:lnTo>
                    <a:pt x="490" y="541"/>
                  </a:lnTo>
                  <a:lnTo>
                    <a:pt x="477" y="530"/>
                  </a:lnTo>
                  <a:lnTo>
                    <a:pt x="465" y="518"/>
                  </a:lnTo>
                  <a:lnTo>
                    <a:pt x="454" y="506"/>
                  </a:lnTo>
                  <a:lnTo>
                    <a:pt x="444" y="495"/>
                  </a:lnTo>
                  <a:lnTo>
                    <a:pt x="436" y="485"/>
                  </a:lnTo>
                  <a:lnTo>
                    <a:pt x="429" y="475"/>
                  </a:lnTo>
                  <a:lnTo>
                    <a:pt x="426" y="466"/>
                  </a:lnTo>
                  <a:lnTo>
                    <a:pt x="424" y="463"/>
                  </a:lnTo>
                  <a:lnTo>
                    <a:pt x="424" y="461"/>
                  </a:lnTo>
                  <a:lnTo>
                    <a:pt x="424" y="457"/>
                  </a:lnTo>
                  <a:lnTo>
                    <a:pt x="425" y="455"/>
                  </a:lnTo>
                  <a:lnTo>
                    <a:pt x="426" y="454"/>
                  </a:lnTo>
                  <a:lnTo>
                    <a:pt x="428" y="453"/>
                  </a:lnTo>
                  <a:lnTo>
                    <a:pt x="431" y="453"/>
                  </a:lnTo>
                  <a:lnTo>
                    <a:pt x="434" y="454"/>
                  </a:lnTo>
                  <a:lnTo>
                    <a:pt x="442" y="456"/>
                  </a:lnTo>
                  <a:lnTo>
                    <a:pt x="450" y="461"/>
                  </a:lnTo>
                  <a:lnTo>
                    <a:pt x="461" y="467"/>
                  </a:lnTo>
                  <a:lnTo>
                    <a:pt x="472" y="476"/>
                  </a:lnTo>
                  <a:lnTo>
                    <a:pt x="485" y="486"/>
                  </a:lnTo>
                  <a:lnTo>
                    <a:pt x="498" y="497"/>
                  </a:lnTo>
                  <a:lnTo>
                    <a:pt x="510" y="509"/>
                  </a:lnTo>
                  <a:lnTo>
                    <a:pt x="521" y="521"/>
                  </a:lnTo>
                  <a:lnTo>
                    <a:pt x="531" y="533"/>
                  </a:lnTo>
                  <a:lnTo>
                    <a:pt x="539" y="542"/>
                  </a:lnTo>
                  <a:lnTo>
                    <a:pt x="545" y="552"/>
                  </a:lnTo>
                  <a:lnTo>
                    <a:pt x="550" y="560"/>
                  </a:lnTo>
                  <a:lnTo>
                    <a:pt x="551" y="565"/>
                  </a:lnTo>
                  <a:lnTo>
                    <a:pt x="551" y="567"/>
                  </a:lnTo>
                  <a:lnTo>
                    <a:pt x="551" y="569"/>
                  </a:lnTo>
                  <a:lnTo>
                    <a:pt x="551" y="571"/>
                  </a:lnTo>
                  <a:close/>
                  <a:moveTo>
                    <a:pt x="200" y="65"/>
                  </a:moveTo>
                  <a:lnTo>
                    <a:pt x="189" y="55"/>
                  </a:lnTo>
                  <a:lnTo>
                    <a:pt x="180" y="44"/>
                  </a:lnTo>
                  <a:lnTo>
                    <a:pt x="172" y="35"/>
                  </a:lnTo>
                  <a:lnTo>
                    <a:pt x="166" y="26"/>
                  </a:lnTo>
                  <a:lnTo>
                    <a:pt x="161" y="17"/>
                  </a:lnTo>
                  <a:lnTo>
                    <a:pt x="158" y="11"/>
                  </a:lnTo>
                  <a:lnTo>
                    <a:pt x="157" y="5"/>
                  </a:lnTo>
                  <a:lnTo>
                    <a:pt x="157" y="1"/>
                  </a:lnTo>
                  <a:lnTo>
                    <a:pt x="158" y="0"/>
                  </a:lnTo>
                  <a:lnTo>
                    <a:pt x="160" y="0"/>
                  </a:lnTo>
                  <a:lnTo>
                    <a:pt x="162" y="0"/>
                  </a:lnTo>
                  <a:lnTo>
                    <a:pt x="165" y="0"/>
                  </a:lnTo>
                  <a:lnTo>
                    <a:pt x="171" y="2"/>
                  </a:lnTo>
                  <a:lnTo>
                    <a:pt x="178" y="5"/>
                  </a:lnTo>
                  <a:lnTo>
                    <a:pt x="187" y="11"/>
                  </a:lnTo>
                  <a:lnTo>
                    <a:pt x="197" y="17"/>
                  </a:lnTo>
                  <a:lnTo>
                    <a:pt x="207" y="26"/>
                  </a:lnTo>
                  <a:lnTo>
                    <a:pt x="218" y="35"/>
                  </a:lnTo>
                  <a:lnTo>
                    <a:pt x="228" y="45"/>
                  </a:lnTo>
                  <a:lnTo>
                    <a:pt x="236" y="55"/>
                  </a:lnTo>
                  <a:lnTo>
                    <a:pt x="244" y="65"/>
                  </a:lnTo>
                  <a:lnTo>
                    <a:pt x="251" y="74"/>
                  </a:lnTo>
                  <a:lnTo>
                    <a:pt x="255" y="82"/>
                  </a:lnTo>
                  <a:lnTo>
                    <a:pt x="258" y="89"/>
                  </a:lnTo>
                  <a:lnTo>
                    <a:pt x="260" y="94"/>
                  </a:lnTo>
                  <a:lnTo>
                    <a:pt x="260" y="98"/>
                  </a:lnTo>
                  <a:lnTo>
                    <a:pt x="258" y="99"/>
                  </a:lnTo>
                  <a:lnTo>
                    <a:pt x="256" y="100"/>
                  </a:lnTo>
                  <a:lnTo>
                    <a:pt x="254" y="100"/>
                  </a:lnTo>
                  <a:lnTo>
                    <a:pt x="252" y="100"/>
                  </a:lnTo>
                  <a:lnTo>
                    <a:pt x="245" y="98"/>
                  </a:lnTo>
                  <a:lnTo>
                    <a:pt x="238" y="94"/>
                  </a:lnTo>
                  <a:lnTo>
                    <a:pt x="230" y="89"/>
                  </a:lnTo>
                  <a:lnTo>
                    <a:pt x="220" y="82"/>
                  </a:lnTo>
                  <a:lnTo>
                    <a:pt x="210" y="74"/>
                  </a:lnTo>
                  <a:lnTo>
                    <a:pt x="200" y="65"/>
                  </a:lnTo>
                  <a:close/>
                  <a:moveTo>
                    <a:pt x="337" y="195"/>
                  </a:moveTo>
                  <a:lnTo>
                    <a:pt x="326" y="185"/>
                  </a:lnTo>
                  <a:lnTo>
                    <a:pt x="316" y="174"/>
                  </a:lnTo>
                  <a:lnTo>
                    <a:pt x="308" y="164"/>
                  </a:lnTo>
                  <a:lnTo>
                    <a:pt x="301" y="155"/>
                  </a:lnTo>
                  <a:lnTo>
                    <a:pt x="296" y="146"/>
                  </a:lnTo>
                  <a:lnTo>
                    <a:pt x="293" y="139"/>
                  </a:lnTo>
                  <a:lnTo>
                    <a:pt x="292" y="133"/>
                  </a:lnTo>
                  <a:lnTo>
                    <a:pt x="292" y="129"/>
                  </a:lnTo>
                  <a:lnTo>
                    <a:pt x="293" y="128"/>
                  </a:lnTo>
                  <a:lnTo>
                    <a:pt x="295" y="128"/>
                  </a:lnTo>
                  <a:lnTo>
                    <a:pt x="297" y="126"/>
                  </a:lnTo>
                  <a:lnTo>
                    <a:pt x="299" y="128"/>
                  </a:lnTo>
                  <a:lnTo>
                    <a:pt x="306" y="130"/>
                  </a:lnTo>
                  <a:lnTo>
                    <a:pt x="315" y="133"/>
                  </a:lnTo>
                  <a:lnTo>
                    <a:pt x="324" y="139"/>
                  </a:lnTo>
                  <a:lnTo>
                    <a:pt x="333" y="146"/>
                  </a:lnTo>
                  <a:lnTo>
                    <a:pt x="344" y="155"/>
                  </a:lnTo>
                  <a:lnTo>
                    <a:pt x="356" y="165"/>
                  </a:lnTo>
                  <a:lnTo>
                    <a:pt x="365" y="175"/>
                  </a:lnTo>
                  <a:lnTo>
                    <a:pt x="375" y="186"/>
                  </a:lnTo>
                  <a:lnTo>
                    <a:pt x="384" y="196"/>
                  </a:lnTo>
                  <a:lnTo>
                    <a:pt x="391" y="205"/>
                  </a:lnTo>
                  <a:lnTo>
                    <a:pt x="395" y="214"/>
                  </a:lnTo>
                  <a:lnTo>
                    <a:pt x="399" y="220"/>
                  </a:lnTo>
                  <a:lnTo>
                    <a:pt x="401" y="227"/>
                  </a:lnTo>
                  <a:lnTo>
                    <a:pt x="400" y="230"/>
                  </a:lnTo>
                  <a:lnTo>
                    <a:pt x="399" y="232"/>
                  </a:lnTo>
                  <a:lnTo>
                    <a:pt x="396" y="232"/>
                  </a:lnTo>
                  <a:lnTo>
                    <a:pt x="394" y="232"/>
                  </a:lnTo>
                  <a:lnTo>
                    <a:pt x="392" y="232"/>
                  </a:lnTo>
                  <a:lnTo>
                    <a:pt x="385" y="230"/>
                  </a:lnTo>
                  <a:lnTo>
                    <a:pt x="378" y="227"/>
                  </a:lnTo>
                  <a:lnTo>
                    <a:pt x="368" y="221"/>
                  </a:lnTo>
                  <a:lnTo>
                    <a:pt x="358" y="214"/>
                  </a:lnTo>
                  <a:lnTo>
                    <a:pt x="348" y="205"/>
                  </a:lnTo>
                  <a:lnTo>
                    <a:pt x="337" y="195"/>
                  </a:lnTo>
                  <a:close/>
                  <a:moveTo>
                    <a:pt x="549" y="369"/>
                  </a:moveTo>
                  <a:lnTo>
                    <a:pt x="547" y="370"/>
                  </a:lnTo>
                  <a:lnTo>
                    <a:pt x="545" y="371"/>
                  </a:lnTo>
                  <a:lnTo>
                    <a:pt x="543" y="371"/>
                  </a:lnTo>
                  <a:lnTo>
                    <a:pt x="540" y="371"/>
                  </a:lnTo>
                  <a:lnTo>
                    <a:pt x="533" y="369"/>
                  </a:lnTo>
                  <a:lnTo>
                    <a:pt x="525" y="365"/>
                  </a:lnTo>
                  <a:lnTo>
                    <a:pt x="515" y="359"/>
                  </a:lnTo>
                  <a:lnTo>
                    <a:pt x="504" y="352"/>
                  </a:lnTo>
                  <a:lnTo>
                    <a:pt x="493" y="343"/>
                  </a:lnTo>
                  <a:lnTo>
                    <a:pt x="481" y="333"/>
                  </a:lnTo>
                  <a:lnTo>
                    <a:pt x="470" y="322"/>
                  </a:lnTo>
                  <a:lnTo>
                    <a:pt x="460" y="311"/>
                  </a:lnTo>
                  <a:lnTo>
                    <a:pt x="451" y="300"/>
                  </a:lnTo>
                  <a:lnTo>
                    <a:pt x="444" y="291"/>
                  </a:lnTo>
                  <a:lnTo>
                    <a:pt x="439" y="281"/>
                  </a:lnTo>
                  <a:lnTo>
                    <a:pt x="435" y="274"/>
                  </a:lnTo>
                  <a:lnTo>
                    <a:pt x="434" y="268"/>
                  </a:lnTo>
                  <a:lnTo>
                    <a:pt x="435" y="263"/>
                  </a:lnTo>
                  <a:lnTo>
                    <a:pt x="436" y="262"/>
                  </a:lnTo>
                  <a:lnTo>
                    <a:pt x="438" y="261"/>
                  </a:lnTo>
                  <a:lnTo>
                    <a:pt x="440" y="261"/>
                  </a:lnTo>
                  <a:lnTo>
                    <a:pt x="443" y="261"/>
                  </a:lnTo>
                  <a:lnTo>
                    <a:pt x="449" y="263"/>
                  </a:lnTo>
                  <a:lnTo>
                    <a:pt x="458" y="268"/>
                  </a:lnTo>
                  <a:lnTo>
                    <a:pt x="468" y="273"/>
                  </a:lnTo>
                  <a:lnTo>
                    <a:pt x="478" y="281"/>
                  </a:lnTo>
                  <a:lnTo>
                    <a:pt x="490" y="290"/>
                  </a:lnTo>
                  <a:lnTo>
                    <a:pt x="501" y="301"/>
                  </a:lnTo>
                  <a:lnTo>
                    <a:pt x="512" y="312"/>
                  </a:lnTo>
                  <a:lnTo>
                    <a:pt x="523" y="323"/>
                  </a:lnTo>
                  <a:lnTo>
                    <a:pt x="532" y="333"/>
                  </a:lnTo>
                  <a:lnTo>
                    <a:pt x="539" y="343"/>
                  </a:lnTo>
                  <a:lnTo>
                    <a:pt x="544" y="352"/>
                  </a:lnTo>
                  <a:lnTo>
                    <a:pt x="547" y="359"/>
                  </a:lnTo>
                  <a:lnTo>
                    <a:pt x="550" y="365"/>
                  </a:lnTo>
                  <a:lnTo>
                    <a:pt x="549" y="369"/>
                  </a:lnTo>
                  <a:close/>
                  <a:moveTo>
                    <a:pt x="518" y="153"/>
                  </a:moveTo>
                  <a:lnTo>
                    <a:pt x="508" y="142"/>
                  </a:lnTo>
                  <a:lnTo>
                    <a:pt x="498" y="132"/>
                  </a:lnTo>
                  <a:lnTo>
                    <a:pt x="490" y="122"/>
                  </a:lnTo>
                  <a:lnTo>
                    <a:pt x="483" y="113"/>
                  </a:lnTo>
                  <a:lnTo>
                    <a:pt x="479" y="106"/>
                  </a:lnTo>
                  <a:lnTo>
                    <a:pt x="476" y="98"/>
                  </a:lnTo>
                  <a:lnTo>
                    <a:pt x="475" y="92"/>
                  </a:lnTo>
                  <a:lnTo>
                    <a:pt x="476" y="88"/>
                  </a:lnTo>
                  <a:lnTo>
                    <a:pt x="477" y="87"/>
                  </a:lnTo>
                  <a:lnTo>
                    <a:pt x="478" y="87"/>
                  </a:lnTo>
                  <a:lnTo>
                    <a:pt x="480" y="86"/>
                  </a:lnTo>
                  <a:lnTo>
                    <a:pt x="483" y="87"/>
                  </a:lnTo>
                  <a:lnTo>
                    <a:pt x="489" y="88"/>
                  </a:lnTo>
                  <a:lnTo>
                    <a:pt x="497" y="92"/>
                  </a:lnTo>
                  <a:lnTo>
                    <a:pt x="506" y="98"/>
                  </a:lnTo>
                  <a:lnTo>
                    <a:pt x="515" y="104"/>
                  </a:lnTo>
                  <a:lnTo>
                    <a:pt x="525" y="112"/>
                  </a:lnTo>
                  <a:lnTo>
                    <a:pt x="536" y="122"/>
                  </a:lnTo>
                  <a:lnTo>
                    <a:pt x="546" y="132"/>
                  </a:lnTo>
                  <a:lnTo>
                    <a:pt x="556" y="142"/>
                  </a:lnTo>
                  <a:lnTo>
                    <a:pt x="564" y="152"/>
                  </a:lnTo>
                  <a:lnTo>
                    <a:pt x="571" y="161"/>
                  </a:lnTo>
                  <a:lnTo>
                    <a:pt x="575" y="168"/>
                  </a:lnTo>
                  <a:lnTo>
                    <a:pt x="578" y="176"/>
                  </a:lnTo>
                  <a:lnTo>
                    <a:pt x="579" y="182"/>
                  </a:lnTo>
                  <a:lnTo>
                    <a:pt x="579" y="185"/>
                  </a:lnTo>
                  <a:lnTo>
                    <a:pt x="577" y="187"/>
                  </a:lnTo>
                  <a:lnTo>
                    <a:pt x="576" y="187"/>
                  </a:lnTo>
                  <a:lnTo>
                    <a:pt x="574" y="188"/>
                  </a:lnTo>
                  <a:lnTo>
                    <a:pt x="572" y="187"/>
                  </a:lnTo>
                  <a:lnTo>
                    <a:pt x="565" y="186"/>
                  </a:lnTo>
                  <a:lnTo>
                    <a:pt x="557" y="182"/>
                  </a:lnTo>
                  <a:lnTo>
                    <a:pt x="549" y="177"/>
                  </a:lnTo>
                  <a:lnTo>
                    <a:pt x="539" y="170"/>
                  </a:lnTo>
                  <a:lnTo>
                    <a:pt x="529" y="162"/>
                  </a:lnTo>
                  <a:lnTo>
                    <a:pt x="518" y="153"/>
                  </a:lnTo>
                  <a:close/>
                </a:path>
              </a:pathLst>
            </a:custGeom>
            <a:solidFill>
              <a:srgbClr val="EFCA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CH"/>
            </a:p>
          </p:txBody>
        </p:sp>
        <p:sp>
          <p:nvSpPr>
            <p:cNvPr id="41" name="Freeform 31"/>
            <p:cNvSpPr>
              <a:spLocks noEditPoints="1"/>
            </p:cNvSpPr>
            <p:nvPr userDrawn="1"/>
          </p:nvSpPr>
          <p:spPr bwMode="auto">
            <a:xfrm>
              <a:off x="10295732" y="1497012"/>
              <a:ext cx="134938" cy="782637"/>
            </a:xfrm>
            <a:custGeom>
              <a:avLst/>
              <a:gdLst>
                <a:gd name="T0" fmla="*/ 248 w 677"/>
                <a:gd name="T1" fmla="*/ 3505 h 3939"/>
                <a:gd name="T2" fmla="*/ 338 w 677"/>
                <a:gd name="T3" fmla="*/ 3526 h 3939"/>
                <a:gd name="T4" fmla="*/ 279 w 677"/>
                <a:gd name="T5" fmla="*/ 3415 h 3939"/>
                <a:gd name="T6" fmla="*/ 87 w 677"/>
                <a:gd name="T7" fmla="*/ 3128 h 3939"/>
                <a:gd name="T8" fmla="*/ 116 w 677"/>
                <a:gd name="T9" fmla="*/ 2968 h 3939"/>
                <a:gd name="T10" fmla="*/ 100 w 677"/>
                <a:gd name="T11" fmla="*/ 2771 h 3939"/>
                <a:gd name="T12" fmla="*/ 154 w 677"/>
                <a:gd name="T13" fmla="*/ 2601 h 3939"/>
                <a:gd name="T14" fmla="*/ 17 w 677"/>
                <a:gd name="T15" fmla="*/ 2161 h 3939"/>
                <a:gd name="T16" fmla="*/ 107 w 677"/>
                <a:gd name="T17" fmla="*/ 2030 h 3939"/>
                <a:gd name="T18" fmla="*/ 129 w 677"/>
                <a:gd name="T19" fmla="*/ 1810 h 3939"/>
                <a:gd name="T20" fmla="*/ 180 w 677"/>
                <a:gd name="T21" fmla="*/ 1581 h 3939"/>
                <a:gd name="T22" fmla="*/ 117 w 677"/>
                <a:gd name="T23" fmla="*/ 1111 h 3939"/>
                <a:gd name="T24" fmla="*/ 11 w 677"/>
                <a:gd name="T25" fmla="*/ 466 h 3939"/>
                <a:gd name="T26" fmla="*/ 46 w 677"/>
                <a:gd name="T27" fmla="*/ 145 h 3939"/>
                <a:gd name="T28" fmla="*/ 596 w 677"/>
                <a:gd name="T29" fmla="*/ 408 h 3939"/>
                <a:gd name="T30" fmla="*/ 620 w 677"/>
                <a:gd name="T31" fmla="*/ 845 h 3939"/>
                <a:gd name="T32" fmla="*/ 599 w 677"/>
                <a:gd name="T33" fmla="*/ 1683 h 3939"/>
                <a:gd name="T34" fmla="*/ 525 w 677"/>
                <a:gd name="T35" fmla="*/ 1893 h 3939"/>
                <a:gd name="T36" fmla="*/ 538 w 677"/>
                <a:gd name="T37" fmla="*/ 2171 h 3939"/>
                <a:gd name="T38" fmla="*/ 573 w 677"/>
                <a:gd name="T39" fmla="*/ 2418 h 3939"/>
                <a:gd name="T40" fmla="*/ 525 w 677"/>
                <a:gd name="T41" fmla="*/ 2770 h 3939"/>
                <a:gd name="T42" fmla="*/ 657 w 677"/>
                <a:gd name="T43" fmla="*/ 3007 h 3939"/>
                <a:gd name="T44" fmla="*/ 490 w 677"/>
                <a:gd name="T45" fmla="*/ 3024 h 3939"/>
                <a:gd name="T46" fmla="*/ 463 w 677"/>
                <a:gd name="T47" fmla="*/ 3109 h 3939"/>
                <a:gd name="T48" fmla="*/ 569 w 677"/>
                <a:gd name="T49" fmla="*/ 3365 h 3939"/>
                <a:gd name="T50" fmla="*/ 677 w 677"/>
                <a:gd name="T51" fmla="*/ 3561 h 3939"/>
                <a:gd name="T52" fmla="*/ 475 w 677"/>
                <a:gd name="T53" fmla="*/ 3631 h 3939"/>
                <a:gd name="T54" fmla="*/ 603 w 677"/>
                <a:gd name="T55" fmla="*/ 3845 h 3939"/>
                <a:gd name="T56" fmla="*/ 371 w 677"/>
                <a:gd name="T57" fmla="*/ 3562 h 3939"/>
                <a:gd name="T58" fmla="*/ 627 w 677"/>
                <a:gd name="T59" fmla="*/ 3711 h 3939"/>
                <a:gd name="T60" fmla="*/ 649 w 677"/>
                <a:gd name="T61" fmla="*/ 3651 h 3939"/>
                <a:gd name="T62" fmla="*/ 170 w 677"/>
                <a:gd name="T63" fmla="*/ 3141 h 3939"/>
                <a:gd name="T64" fmla="*/ 285 w 677"/>
                <a:gd name="T65" fmla="*/ 3090 h 3939"/>
                <a:gd name="T66" fmla="*/ 289 w 677"/>
                <a:gd name="T67" fmla="*/ 3078 h 3939"/>
                <a:gd name="T68" fmla="*/ 532 w 677"/>
                <a:gd name="T69" fmla="*/ 3124 h 3939"/>
                <a:gd name="T70" fmla="*/ 554 w 677"/>
                <a:gd name="T71" fmla="*/ 2931 h 3939"/>
                <a:gd name="T72" fmla="*/ 206 w 677"/>
                <a:gd name="T73" fmla="*/ 2589 h 3939"/>
                <a:gd name="T74" fmla="*/ 338 w 677"/>
                <a:gd name="T75" fmla="*/ 2573 h 3939"/>
                <a:gd name="T76" fmla="*/ 601 w 677"/>
                <a:gd name="T77" fmla="*/ 2739 h 3939"/>
                <a:gd name="T78" fmla="*/ 399 w 677"/>
                <a:gd name="T79" fmla="*/ 2429 h 3939"/>
                <a:gd name="T80" fmla="*/ 518 w 677"/>
                <a:gd name="T81" fmla="*/ 2459 h 3939"/>
                <a:gd name="T82" fmla="*/ 447 w 677"/>
                <a:gd name="T83" fmla="*/ 2191 h 3939"/>
                <a:gd name="T84" fmla="*/ 248 w 677"/>
                <a:gd name="T85" fmla="*/ 1928 h 3939"/>
                <a:gd name="T86" fmla="*/ 233 w 677"/>
                <a:gd name="T87" fmla="*/ 1785 h 3939"/>
                <a:gd name="T88" fmla="*/ 457 w 677"/>
                <a:gd name="T89" fmla="*/ 1822 h 3939"/>
                <a:gd name="T90" fmla="*/ 490 w 677"/>
                <a:gd name="T91" fmla="*/ 1719 h 3939"/>
                <a:gd name="T92" fmla="*/ 180 w 677"/>
                <a:gd name="T93" fmla="*/ 1340 h 3939"/>
                <a:gd name="T94" fmla="*/ 346 w 677"/>
                <a:gd name="T95" fmla="*/ 1451 h 3939"/>
                <a:gd name="T96" fmla="*/ 565 w 677"/>
                <a:gd name="T97" fmla="*/ 1469 h 3939"/>
                <a:gd name="T98" fmla="*/ 196 w 677"/>
                <a:gd name="T99" fmla="*/ 1028 h 3939"/>
                <a:gd name="T100" fmla="*/ 314 w 677"/>
                <a:gd name="T101" fmla="*/ 1092 h 3939"/>
                <a:gd name="T102" fmla="*/ 573 w 677"/>
                <a:gd name="T103" fmla="*/ 1314 h 3939"/>
                <a:gd name="T104" fmla="*/ 531 w 677"/>
                <a:gd name="T105" fmla="*/ 1139 h 3939"/>
                <a:gd name="T106" fmla="*/ 140 w 677"/>
                <a:gd name="T107" fmla="*/ 637 h 3939"/>
                <a:gd name="T108" fmla="*/ 427 w 677"/>
                <a:gd name="T109" fmla="*/ 881 h 3939"/>
                <a:gd name="T110" fmla="*/ 194 w 677"/>
                <a:gd name="T111" fmla="*/ 485 h 3939"/>
                <a:gd name="T112" fmla="*/ 289 w 677"/>
                <a:gd name="T113" fmla="*/ 535 h 3939"/>
                <a:gd name="T114" fmla="*/ 567 w 677"/>
                <a:gd name="T115" fmla="*/ 805 h 3939"/>
                <a:gd name="T116" fmla="*/ 357 w 677"/>
                <a:gd name="T117" fmla="*/ 430 h 3939"/>
                <a:gd name="T118" fmla="*/ 404 w 677"/>
                <a:gd name="T119" fmla="*/ 467 h 3939"/>
                <a:gd name="T120" fmla="*/ 232 w 677"/>
                <a:gd name="T121" fmla="*/ 101 h 3939"/>
                <a:gd name="T122" fmla="*/ 477 w 677"/>
                <a:gd name="T123" fmla="*/ 345 h 3939"/>
                <a:gd name="T124" fmla="*/ 563 w 677"/>
                <a:gd name="T125" fmla="*/ 163 h 39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77" h="3939">
                  <a:moveTo>
                    <a:pt x="0" y="3402"/>
                  </a:moveTo>
                  <a:lnTo>
                    <a:pt x="0" y="3371"/>
                  </a:lnTo>
                  <a:lnTo>
                    <a:pt x="30" y="3394"/>
                  </a:lnTo>
                  <a:lnTo>
                    <a:pt x="63" y="3419"/>
                  </a:lnTo>
                  <a:lnTo>
                    <a:pt x="98" y="3448"/>
                  </a:lnTo>
                  <a:lnTo>
                    <a:pt x="136" y="3477"/>
                  </a:lnTo>
                  <a:lnTo>
                    <a:pt x="180" y="3512"/>
                  </a:lnTo>
                  <a:lnTo>
                    <a:pt x="220" y="3545"/>
                  </a:lnTo>
                  <a:lnTo>
                    <a:pt x="256" y="3576"/>
                  </a:lnTo>
                  <a:lnTo>
                    <a:pt x="287" y="3602"/>
                  </a:lnTo>
                  <a:lnTo>
                    <a:pt x="312" y="3625"/>
                  </a:lnTo>
                  <a:lnTo>
                    <a:pt x="331" y="3643"/>
                  </a:lnTo>
                  <a:lnTo>
                    <a:pt x="338" y="3650"/>
                  </a:lnTo>
                  <a:lnTo>
                    <a:pt x="342" y="3655"/>
                  </a:lnTo>
                  <a:lnTo>
                    <a:pt x="344" y="3659"/>
                  </a:lnTo>
                  <a:lnTo>
                    <a:pt x="345" y="3662"/>
                  </a:lnTo>
                  <a:lnTo>
                    <a:pt x="343" y="3662"/>
                  </a:lnTo>
                  <a:lnTo>
                    <a:pt x="339" y="3661"/>
                  </a:lnTo>
                  <a:lnTo>
                    <a:pt x="333" y="3657"/>
                  </a:lnTo>
                  <a:lnTo>
                    <a:pt x="324" y="3653"/>
                  </a:lnTo>
                  <a:lnTo>
                    <a:pt x="303" y="3640"/>
                  </a:lnTo>
                  <a:lnTo>
                    <a:pt x="276" y="3620"/>
                  </a:lnTo>
                  <a:lnTo>
                    <a:pt x="243" y="3597"/>
                  </a:lnTo>
                  <a:lnTo>
                    <a:pt x="205" y="3569"/>
                  </a:lnTo>
                  <a:lnTo>
                    <a:pt x="164" y="3537"/>
                  </a:lnTo>
                  <a:lnTo>
                    <a:pt x="120" y="3503"/>
                  </a:lnTo>
                  <a:lnTo>
                    <a:pt x="87" y="3475"/>
                  </a:lnTo>
                  <a:lnTo>
                    <a:pt x="55" y="3450"/>
                  </a:lnTo>
                  <a:lnTo>
                    <a:pt x="27" y="3426"/>
                  </a:lnTo>
                  <a:lnTo>
                    <a:pt x="0" y="3402"/>
                  </a:lnTo>
                  <a:close/>
                  <a:moveTo>
                    <a:pt x="0" y="3367"/>
                  </a:moveTo>
                  <a:lnTo>
                    <a:pt x="0" y="3341"/>
                  </a:lnTo>
                  <a:lnTo>
                    <a:pt x="24" y="3364"/>
                  </a:lnTo>
                  <a:lnTo>
                    <a:pt x="42" y="3381"/>
                  </a:lnTo>
                  <a:lnTo>
                    <a:pt x="49" y="3388"/>
                  </a:lnTo>
                  <a:lnTo>
                    <a:pt x="53" y="3394"/>
                  </a:lnTo>
                  <a:lnTo>
                    <a:pt x="55" y="3398"/>
                  </a:lnTo>
                  <a:lnTo>
                    <a:pt x="55" y="3400"/>
                  </a:lnTo>
                  <a:lnTo>
                    <a:pt x="54" y="3400"/>
                  </a:lnTo>
                  <a:lnTo>
                    <a:pt x="51" y="3399"/>
                  </a:lnTo>
                  <a:lnTo>
                    <a:pt x="45" y="3397"/>
                  </a:lnTo>
                  <a:lnTo>
                    <a:pt x="40" y="3394"/>
                  </a:lnTo>
                  <a:lnTo>
                    <a:pt x="22" y="3383"/>
                  </a:lnTo>
                  <a:lnTo>
                    <a:pt x="0" y="3367"/>
                  </a:lnTo>
                  <a:close/>
                  <a:moveTo>
                    <a:pt x="0" y="3338"/>
                  </a:moveTo>
                  <a:lnTo>
                    <a:pt x="0" y="3306"/>
                  </a:lnTo>
                  <a:lnTo>
                    <a:pt x="29" y="3328"/>
                  </a:lnTo>
                  <a:lnTo>
                    <a:pt x="62" y="3353"/>
                  </a:lnTo>
                  <a:lnTo>
                    <a:pt x="96" y="3379"/>
                  </a:lnTo>
                  <a:lnTo>
                    <a:pt x="132" y="3409"/>
                  </a:lnTo>
                  <a:lnTo>
                    <a:pt x="174" y="3443"/>
                  </a:lnTo>
                  <a:lnTo>
                    <a:pt x="214" y="3475"/>
                  </a:lnTo>
                  <a:lnTo>
                    <a:pt x="248" y="3505"/>
                  </a:lnTo>
                  <a:lnTo>
                    <a:pt x="279" y="3531"/>
                  </a:lnTo>
                  <a:lnTo>
                    <a:pt x="303" y="3554"/>
                  </a:lnTo>
                  <a:lnTo>
                    <a:pt x="321" y="3571"/>
                  </a:lnTo>
                  <a:lnTo>
                    <a:pt x="328" y="3578"/>
                  </a:lnTo>
                  <a:lnTo>
                    <a:pt x="332" y="3583"/>
                  </a:lnTo>
                  <a:lnTo>
                    <a:pt x="334" y="3587"/>
                  </a:lnTo>
                  <a:lnTo>
                    <a:pt x="334" y="3589"/>
                  </a:lnTo>
                  <a:lnTo>
                    <a:pt x="332" y="3590"/>
                  </a:lnTo>
                  <a:lnTo>
                    <a:pt x="329" y="3589"/>
                  </a:lnTo>
                  <a:lnTo>
                    <a:pt x="322" y="3586"/>
                  </a:lnTo>
                  <a:lnTo>
                    <a:pt x="314" y="3581"/>
                  </a:lnTo>
                  <a:lnTo>
                    <a:pt x="295" y="3568"/>
                  </a:lnTo>
                  <a:lnTo>
                    <a:pt x="267" y="3550"/>
                  </a:lnTo>
                  <a:lnTo>
                    <a:pt x="235" y="3527"/>
                  </a:lnTo>
                  <a:lnTo>
                    <a:pt x="199" y="3501"/>
                  </a:lnTo>
                  <a:lnTo>
                    <a:pt x="159" y="3470"/>
                  </a:lnTo>
                  <a:lnTo>
                    <a:pt x="117" y="3435"/>
                  </a:lnTo>
                  <a:lnTo>
                    <a:pt x="84" y="3410"/>
                  </a:lnTo>
                  <a:lnTo>
                    <a:pt x="54" y="3385"/>
                  </a:lnTo>
                  <a:lnTo>
                    <a:pt x="25" y="3360"/>
                  </a:lnTo>
                  <a:lnTo>
                    <a:pt x="0" y="3338"/>
                  </a:lnTo>
                  <a:close/>
                  <a:moveTo>
                    <a:pt x="0" y="3301"/>
                  </a:moveTo>
                  <a:lnTo>
                    <a:pt x="0" y="3271"/>
                  </a:lnTo>
                  <a:lnTo>
                    <a:pt x="28" y="3298"/>
                  </a:lnTo>
                  <a:lnTo>
                    <a:pt x="49" y="3317"/>
                  </a:lnTo>
                  <a:lnTo>
                    <a:pt x="55" y="3325"/>
                  </a:lnTo>
                  <a:lnTo>
                    <a:pt x="61" y="3332"/>
                  </a:lnTo>
                  <a:lnTo>
                    <a:pt x="64" y="3336"/>
                  </a:lnTo>
                  <a:lnTo>
                    <a:pt x="64" y="3338"/>
                  </a:lnTo>
                  <a:lnTo>
                    <a:pt x="62" y="3339"/>
                  </a:lnTo>
                  <a:lnTo>
                    <a:pt x="59" y="3338"/>
                  </a:lnTo>
                  <a:lnTo>
                    <a:pt x="53" y="3335"/>
                  </a:lnTo>
                  <a:lnTo>
                    <a:pt x="45" y="3332"/>
                  </a:lnTo>
                  <a:lnTo>
                    <a:pt x="25" y="3319"/>
                  </a:lnTo>
                  <a:lnTo>
                    <a:pt x="0" y="3301"/>
                  </a:lnTo>
                  <a:close/>
                  <a:moveTo>
                    <a:pt x="0" y="3266"/>
                  </a:moveTo>
                  <a:lnTo>
                    <a:pt x="0" y="3236"/>
                  </a:lnTo>
                  <a:lnTo>
                    <a:pt x="31" y="3258"/>
                  </a:lnTo>
                  <a:lnTo>
                    <a:pt x="67" y="3285"/>
                  </a:lnTo>
                  <a:lnTo>
                    <a:pt x="107" y="3316"/>
                  </a:lnTo>
                  <a:lnTo>
                    <a:pt x="149" y="3351"/>
                  </a:lnTo>
                  <a:lnTo>
                    <a:pt x="190" y="3384"/>
                  </a:lnTo>
                  <a:lnTo>
                    <a:pt x="227" y="3415"/>
                  </a:lnTo>
                  <a:lnTo>
                    <a:pt x="261" y="3443"/>
                  </a:lnTo>
                  <a:lnTo>
                    <a:pt x="290" y="3469"/>
                  </a:lnTo>
                  <a:lnTo>
                    <a:pt x="314" y="3491"/>
                  </a:lnTo>
                  <a:lnTo>
                    <a:pt x="331" y="3508"/>
                  </a:lnTo>
                  <a:lnTo>
                    <a:pt x="338" y="3515"/>
                  </a:lnTo>
                  <a:lnTo>
                    <a:pt x="341" y="3519"/>
                  </a:lnTo>
                  <a:lnTo>
                    <a:pt x="343" y="3524"/>
                  </a:lnTo>
                  <a:lnTo>
                    <a:pt x="344" y="3526"/>
                  </a:lnTo>
                  <a:lnTo>
                    <a:pt x="342" y="3527"/>
                  </a:lnTo>
                  <a:lnTo>
                    <a:pt x="338" y="3526"/>
                  </a:lnTo>
                  <a:lnTo>
                    <a:pt x="332" y="3523"/>
                  </a:lnTo>
                  <a:lnTo>
                    <a:pt x="324" y="3518"/>
                  </a:lnTo>
                  <a:lnTo>
                    <a:pt x="305" y="3506"/>
                  </a:lnTo>
                  <a:lnTo>
                    <a:pt x="278" y="3488"/>
                  </a:lnTo>
                  <a:lnTo>
                    <a:pt x="247" y="3466"/>
                  </a:lnTo>
                  <a:lnTo>
                    <a:pt x="212" y="3440"/>
                  </a:lnTo>
                  <a:lnTo>
                    <a:pt x="173" y="3410"/>
                  </a:lnTo>
                  <a:lnTo>
                    <a:pt x="132" y="3378"/>
                  </a:lnTo>
                  <a:lnTo>
                    <a:pt x="95" y="3347"/>
                  </a:lnTo>
                  <a:lnTo>
                    <a:pt x="60" y="3319"/>
                  </a:lnTo>
                  <a:lnTo>
                    <a:pt x="28" y="3291"/>
                  </a:lnTo>
                  <a:lnTo>
                    <a:pt x="0" y="3266"/>
                  </a:lnTo>
                  <a:close/>
                  <a:moveTo>
                    <a:pt x="0" y="3229"/>
                  </a:moveTo>
                  <a:lnTo>
                    <a:pt x="0" y="3193"/>
                  </a:lnTo>
                  <a:lnTo>
                    <a:pt x="39" y="3228"/>
                  </a:lnTo>
                  <a:lnTo>
                    <a:pt x="68" y="3257"/>
                  </a:lnTo>
                  <a:lnTo>
                    <a:pt x="79" y="3268"/>
                  </a:lnTo>
                  <a:lnTo>
                    <a:pt x="87" y="3277"/>
                  </a:lnTo>
                  <a:lnTo>
                    <a:pt x="92" y="3283"/>
                  </a:lnTo>
                  <a:lnTo>
                    <a:pt x="92" y="3287"/>
                  </a:lnTo>
                  <a:lnTo>
                    <a:pt x="89" y="3287"/>
                  </a:lnTo>
                  <a:lnTo>
                    <a:pt x="84" y="3285"/>
                  </a:lnTo>
                  <a:lnTo>
                    <a:pt x="75" y="3281"/>
                  </a:lnTo>
                  <a:lnTo>
                    <a:pt x="64" y="3274"/>
                  </a:lnTo>
                  <a:lnTo>
                    <a:pt x="36" y="3256"/>
                  </a:lnTo>
                  <a:lnTo>
                    <a:pt x="0" y="3229"/>
                  </a:lnTo>
                  <a:close/>
                  <a:moveTo>
                    <a:pt x="0" y="3181"/>
                  </a:moveTo>
                  <a:lnTo>
                    <a:pt x="0" y="3162"/>
                  </a:lnTo>
                  <a:lnTo>
                    <a:pt x="13" y="3171"/>
                  </a:lnTo>
                  <a:lnTo>
                    <a:pt x="31" y="3182"/>
                  </a:lnTo>
                  <a:lnTo>
                    <a:pt x="52" y="3196"/>
                  </a:lnTo>
                  <a:lnTo>
                    <a:pt x="74" y="3213"/>
                  </a:lnTo>
                  <a:lnTo>
                    <a:pt x="99" y="3231"/>
                  </a:lnTo>
                  <a:lnTo>
                    <a:pt x="127" y="3252"/>
                  </a:lnTo>
                  <a:lnTo>
                    <a:pt x="156" y="3275"/>
                  </a:lnTo>
                  <a:lnTo>
                    <a:pt x="185" y="3299"/>
                  </a:lnTo>
                  <a:lnTo>
                    <a:pt x="225" y="3331"/>
                  </a:lnTo>
                  <a:lnTo>
                    <a:pt x="261" y="3362"/>
                  </a:lnTo>
                  <a:lnTo>
                    <a:pt x="293" y="3389"/>
                  </a:lnTo>
                  <a:lnTo>
                    <a:pt x="322" y="3415"/>
                  </a:lnTo>
                  <a:lnTo>
                    <a:pt x="344" y="3435"/>
                  </a:lnTo>
                  <a:lnTo>
                    <a:pt x="362" y="3453"/>
                  </a:lnTo>
                  <a:lnTo>
                    <a:pt x="367" y="3460"/>
                  </a:lnTo>
                  <a:lnTo>
                    <a:pt x="371" y="3465"/>
                  </a:lnTo>
                  <a:lnTo>
                    <a:pt x="373" y="3469"/>
                  </a:lnTo>
                  <a:lnTo>
                    <a:pt x="373" y="3471"/>
                  </a:lnTo>
                  <a:lnTo>
                    <a:pt x="372" y="3472"/>
                  </a:lnTo>
                  <a:lnTo>
                    <a:pt x="367" y="3471"/>
                  </a:lnTo>
                  <a:lnTo>
                    <a:pt x="362" y="3469"/>
                  </a:lnTo>
                  <a:lnTo>
                    <a:pt x="354" y="3464"/>
                  </a:lnTo>
                  <a:lnTo>
                    <a:pt x="334" y="3453"/>
                  </a:lnTo>
                  <a:lnTo>
                    <a:pt x="309" y="3435"/>
                  </a:lnTo>
                  <a:lnTo>
                    <a:pt x="279" y="3415"/>
                  </a:lnTo>
                  <a:lnTo>
                    <a:pt x="245" y="3389"/>
                  </a:lnTo>
                  <a:lnTo>
                    <a:pt x="207" y="3360"/>
                  </a:lnTo>
                  <a:lnTo>
                    <a:pt x="168" y="3328"/>
                  </a:lnTo>
                  <a:lnTo>
                    <a:pt x="140" y="3306"/>
                  </a:lnTo>
                  <a:lnTo>
                    <a:pt x="114" y="3284"/>
                  </a:lnTo>
                  <a:lnTo>
                    <a:pt x="89" y="3264"/>
                  </a:lnTo>
                  <a:lnTo>
                    <a:pt x="66" y="3245"/>
                  </a:lnTo>
                  <a:lnTo>
                    <a:pt x="46" y="3226"/>
                  </a:lnTo>
                  <a:lnTo>
                    <a:pt x="28" y="3209"/>
                  </a:lnTo>
                  <a:lnTo>
                    <a:pt x="12" y="3194"/>
                  </a:lnTo>
                  <a:lnTo>
                    <a:pt x="0" y="3181"/>
                  </a:lnTo>
                  <a:close/>
                  <a:moveTo>
                    <a:pt x="0" y="3149"/>
                  </a:moveTo>
                  <a:lnTo>
                    <a:pt x="0" y="3106"/>
                  </a:lnTo>
                  <a:lnTo>
                    <a:pt x="57" y="3156"/>
                  </a:lnTo>
                  <a:lnTo>
                    <a:pt x="103" y="3197"/>
                  </a:lnTo>
                  <a:lnTo>
                    <a:pt x="119" y="3214"/>
                  </a:lnTo>
                  <a:lnTo>
                    <a:pt x="131" y="3227"/>
                  </a:lnTo>
                  <a:lnTo>
                    <a:pt x="136" y="3232"/>
                  </a:lnTo>
                  <a:lnTo>
                    <a:pt x="138" y="3237"/>
                  </a:lnTo>
                  <a:lnTo>
                    <a:pt x="140" y="3240"/>
                  </a:lnTo>
                  <a:lnTo>
                    <a:pt x="140" y="3241"/>
                  </a:lnTo>
                  <a:lnTo>
                    <a:pt x="138" y="3242"/>
                  </a:lnTo>
                  <a:lnTo>
                    <a:pt x="136" y="3242"/>
                  </a:lnTo>
                  <a:lnTo>
                    <a:pt x="132" y="3241"/>
                  </a:lnTo>
                  <a:lnTo>
                    <a:pt x="127" y="3238"/>
                  </a:lnTo>
                  <a:lnTo>
                    <a:pt x="114" y="3231"/>
                  </a:lnTo>
                  <a:lnTo>
                    <a:pt x="97" y="3220"/>
                  </a:lnTo>
                  <a:lnTo>
                    <a:pt x="53" y="3189"/>
                  </a:lnTo>
                  <a:lnTo>
                    <a:pt x="0" y="3149"/>
                  </a:lnTo>
                  <a:close/>
                  <a:moveTo>
                    <a:pt x="0" y="3058"/>
                  </a:moveTo>
                  <a:lnTo>
                    <a:pt x="0" y="3012"/>
                  </a:lnTo>
                  <a:lnTo>
                    <a:pt x="8" y="3018"/>
                  </a:lnTo>
                  <a:lnTo>
                    <a:pt x="17" y="3025"/>
                  </a:lnTo>
                  <a:lnTo>
                    <a:pt x="25" y="3033"/>
                  </a:lnTo>
                  <a:lnTo>
                    <a:pt x="35" y="3040"/>
                  </a:lnTo>
                  <a:lnTo>
                    <a:pt x="72" y="3070"/>
                  </a:lnTo>
                  <a:lnTo>
                    <a:pt x="105" y="3099"/>
                  </a:lnTo>
                  <a:lnTo>
                    <a:pt x="135" y="3125"/>
                  </a:lnTo>
                  <a:lnTo>
                    <a:pt x="161" y="3150"/>
                  </a:lnTo>
                  <a:lnTo>
                    <a:pt x="182" y="3170"/>
                  </a:lnTo>
                  <a:lnTo>
                    <a:pt x="196" y="3186"/>
                  </a:lnTo>
                  <a:lnTo>
                    <a:pt x="202" y="3193"/>
                  </a:lnTo>
                  <a:lnTo>
                    <a:pt x="205" y="3197"/>
                  </a:lnTo>
                  <a:lnTo>
                    <a:pt x="207" y="3202"/>
                  </a:lnTo>
                  <a:lnTo>
                    <a:pt x="207" y="3204"/>
                  </a:lnTo>
                  <a:lnTo>
                    <a:pt x="205" y="3205"/>
                  </a:lnTo>
                  <a:lnTo>
                    <a:pt x="202" y="3204"/>
                  </a:lnTo>
                  <a:lnTo>
                    <a:pt x="196" y="3202"/>
                  </a:lnTo>
                  <a:lnTo>
                    <a:pt x="189" y="3198"/>
                  </a:lnTo>
                  <a:lnTo>
                    <a:pt x="171" y="3187"/>
                  </a:lnTo>
                  <a:lnTo>
                    <a:pt x="147" y="3172"/>
                  </a:lnTo>
                  <a:lnTo>
                    <a:pt x="119" y="3152"/>
                  </a:lnTo>
                  <a:lnTo>
                    <a:pt x="87" y="3128"/>
                  </a:lnTo>
                  <a:lnTo>
                    <a:pt x="53" y="3101"/>
                  </a:lnTo>
                  <a:lnTo>
                    <a:pt x="16" y="3071"/>
                  </a:lnTo>
                  <a:lnTo>
                    <a:pt x="0" y="3058"/>
                  </a:lnTo>
                  <a:close/>
                  <a:moveTo>
                    <a:pt x="0" y="2992"/>
                  </a:moveTo>
                  <a:lnTo>
                    <a:pt x="0" y="2974"/>
                  </a:lnTo>
                  <a:lnTo>
                    <a:pt x="6" y="2982"/>
                  </a:lnTo>
                  <a:lnTo>
                    <a:pt x="10" y="2988"/>
                  </a:lnTo>
                  <a:lnTo>
                    <a:pt x="12" y="2992"/>
                  </a:lnTo>
                  <a:lnTo>
                    <a:pt x="12" y="2994"/>
                  </a:lnTo>
                  <a:lnTo>
                    <a:pt x="10" y="2995"/>
                  </a:lnTo>
                  <a:lnTo>
                    <a:pt x="8" y="2995"/>
                  </a:lnTo>
                  <a:lnTo>
                    <a:pt x="4" y="2994"/>
                  </a:lnTo>
                  <a:lnTo>
                    <a:pt x="0" y="2992"/>
                  </a:lnTo>
                  <a:close/>
                  <a:moveTo>
                    <a:pt x="0" y="2951"/>
                  </a:moveTo>
                  <a:lnTo>
                    <a:pt x="0" y="2914"/>
                  </a:lnTo>
                  <a:lnTo>
                    <a:pt x="28" y="2933"/>
                  </a:lnTo>
                  <a:lnTo>
                    <a:pt x="59" y="2957"/>
                  </a:lnTo>
                  <a:lnTo>
                    <a:pt x="93" y="2983"/>
                  </a:lnTo>
                  <a:lnTo>
                    <a:pt x="129" y="3012"/>
                  </a:lnTo>
                  <a:lnTo>
                    <a:pt x="164" y="3042"/>
                  </a:lnTo>
                  <a:lnTo>
                    <a:pt x="196" y="3069"/>
                  </a:lnTo>
                  <a:lnTo>
                    <a:pt x="225" y="3096"/>
                  </a:lnTo>
                  <a:lnTo>
                    <a:pt x="250" y="3119"/>
                  </a:lnTo>
                  <a:lnTo>
                    <a:pt x="270" y="3139"/>
                  </a:lnTo>
                  <a:lnTo>
                    <a:pt x="285" y="3154"/>
                  </a:lnTo>
                  <a:lnTo>
                    <a:pt x="290" y="3161"/>
                  </a:lnTo>
                  <a:lnTo>
                    <a:pt x="293" y="3166"/>
                  </a:lnTo>
                  <a:lnTo>
                    <a:pt x="296" y="3170"/>
                  </a:lnTo>
                  <a:lnTo>
                    <a:pt x="295" y="3172"/>
                  </a:lnTo>
                  <a:lnTo>
                    <a:pt x="293" y="3173"/>
                  </a:lnTo>
                  <a:lnTo>
                    <a:pt x="289" y="3173"/>
                  </a:lnTo>
                  <a:lnTo>
                    <a:pt x="284" y="3171"/>
                  </a:lnTo>
                  <a:lnTo>
                    <a:pt x="277" y="3167"/>
                  </a:lnTo>
                  <a:lnTo>
                    <a:pt x="259" y="3157"/>
                  </a:lnTo>
                  <a:lnTo>
                    <a:pt x="236" y="3142"/>
                  </a:lnTo>
                  <a:lnTo>
                    <a:pt x="209" y="3123"/>
                  </a:lnTo>
                  <a:lnTo>
                    <a:pt x="178" y="3100"/>
                  </a:lnTo>
                  <a:lnTo>
                    <a:pt x="143" y="3074"/>
                  </a:lnTo>
                  <a:lnTo>
                    <a:pt x="108" y="3045"/>
                  </a:lnTo>
                  <a:lnTo>
                    <a:pt x="77" y="3020"/>
                  </a:lnTo>
                  <a:lnTo>
                    <a:pt x="49" y="2995"/>
                  </a:lnTo>
                  <a:lnTo>
                    <a:pt x="23" y="2972"/>
                  </a:lnTo>
                  <a:lnTo>
                    <a:pt x="0" y="2951"/>
                  </a:lnTo>
                  <a:close/>
                  <a:moveTo>
                    <a:pt x="0" y="2899"/>
                  </a:moveTo>
                  <a:lnTo>
                    <a:pt x="0" y="2852"/>
                  </a:lnTo>
                  <a:lnTo>
                    <a:pt x="25" y="2874"/>
                  </a:lnTo>
                  <a:lnTo>
                    <a:pt x="49" y="2895"/>
                  </a:lnTo>
                  <a:lnTo>
                    <a:pt x="70" y="2915"/>
                  </a:lnTo>
                  <a:lnTo>
                    <a:pt x="87" y="2932"/>
                  </a:lnTo>
                  <a:lnTo>
                    <a:pt x="100" y="2947"/>
                  </a:lnTo>
                  <a:lnTo>
                    <a:pt x="110" y="2959"/>
                  </a:lnTo>
                  <a:lnTo>
                    <a:pt x="114" y="2963"/>
                  </a:lnTo>
                  <a:lnTo>
                    <a:pt x="116" y="2968"/>
                  </a:lnTo>
                  <a:lnTo>
                    <a:pt x="117" y="2970"/>
                  </a:lnTo>
                  <a:lnTo>
                    <a:pt x="117" y="2972"/>
                  </a:lnTo>
                  <a:lnTo>
                    <a:pt x="116" y="2973"/>
                  </a:lnTo>
                  <a:lnTo>
                    <a:pt x="113" y="2973"/>
                  </a:lnTo>
                  <a:lnTo>
                    <a:pt x="109" y="2972"/>
                  </a:lnTo>
                  <a:lnTo>
                    <a:pt x="106" y="2971"/>
                  </a:lnTo>
                  <a:lnTo>
                    <a:pt x="95" y="2965"/>
                  </a:lnTo>
                  <a:lnTo>
                    <a:pt x="81" y="2957"/>
                  </a:lnTo>
                  <a:lnTo>
                    <a:pt x="64" y="2946"/>
                  </a:lnTo>
                  <a:lnTo>
                    <a:pt x="44" y="2932"/>
                  </a:lnTo>
                  <a:lnTo>
                    <a:pt x="23" y="2917"/>
                  </a:lnTo>
                  <a:lnTo>
                    <a:pt x="0" y="2899"/>
                  </a:lnTo>
                  <a:close/>
                  <a:moveTo>
                    <a:pt x="0" y="2779"/>
                  </a:moveTo>
                  <a:lnTo>
                    <a:pt x="0" y="2733"/>
                  </a:lnTo>
                  <a:lnTo>
                    <a:pt x="20" y="2748"/>
                  </a:lnTo>
                  <a:lnTo>
                    <a:pt x="42" y="2765"/>
                  </a:lnTo>
                  <a:lnTo>
                    <a:pt x="65" y="2783"/>
                  </a:lnTo>
                  <a:lnTo>
                    <a:pt x="89" y="2803"/>
                  </a:lnTo>
                  <a:lnTo>
                    <a:pt x="123" y="2830"/>
                  </a:lnTo>
                  <a:lnTo>
                    <a:pt x="152" y="2856"/>
                  </a:lnTo>
                  <a:lnTo>
                    <a:pt x="179" y="2880"/>
                  </a:lnTo>
                  <a:lnTo>
                    <a:pt x="202" y="2903"/>
                  </a:lnTo>
                  <a:lnTo>
                    <a:pt x="220" y="2922"/>
                  </a:lnTo>
                  <a:lnTo>
                    <a:pt x="233" y="2937"/>
                  </a:lnTo>
                  <a:lnTo>
                    <a:pt x="237" y="2943"/>
                  </a:lnTo>
                  <a:lnTo>
                    <a:pt x="241" y="2948"/>
                  </a:lnTo>
                  <a:lnTo>
                    <a:pt x="242" y="2952"/>
                  </a:lnTo>
                  <a:lnTo>
                    <a:pt x="242" y="2954"/>
                  </a:lnTo>
                  <a:lnTo>
                    <a:pt x="241" y="2956"/>
                  </a:lnTo>
                  <a:lnTo>
                    <a:pt x="236" y="2956"/>
                  </a:lnTo>
                  <a:lnTo>
                    <a:pt x="232" y="2953"/>
                  </a:lnTo>
                  <a:lnTo>
                    <a:pt x="225" y="2951"/>
                  </a:lnTo>
                  <a:lnTo>
                    <a:pt x="209" y="2941"/>
                  </a:lnTo>
                  <a:lnTo>
                    <a:pt x="186" y="2928"/>
                  </a:lnTo>
                  <a:lnTo>
                    <a:pt x="161" y="2910"/>
                  </a:lnTo>
                  <a:lnTo>
                    <a:pt x="132" y="2888"/>
                  </a:lnTo>
                  <a:lnTo>
                    <a:pt x="100" y="2864"/>
                  </a:lnTo>
                  <a:lnTo>
                    <a:pt x="67" y="2837"/>
                  </a:lnTo>
                  <a:lnTo>
                    <a:pt x="50" y="2822"/>
                  </a:lnTo>
                  <a:lnTo>
                    <a:pt x="32" y="2808"/>
                  </a:lnTo>
                  <a:lnTo>
                    <a:pt x="16" y="2793"/>
                  </a:lnTo>
                  <a:lnTo>
                    <a:pt x="0" y="2779"/>
                  </a:lnTo>
                  <a:close/>
                  <a:moveTo>
                    <a:pt x="0" y="2713"/>
                  </a:moveTo>
                  <a:lnTo>
                    <a:pt x="0" y="2664"/>
                  </a:lnTo>
                  <a:lnTo>
                    <a:pt x="22" y="2684"/>
                  </a:lnTo>
                  <a:lnTo>
                    <a:pt x="42" y="2704"/>
                  </a:lnTo>
                  <a:lnTo>
                    <a:pt x="60" y="2721"/>
                  </a:lnTo>
                  <a:lnTo>
                    <a:pt x="75" y="2736"/>
                  </a:lnTo>
                  <a:lnTo>
                    <a:pt x="86" y="2749"/>
                  </a:lnTo>
                  <a:lnTo>
                    <a:pt x="95" y="2760"/>
                  </a:lnTo>
                  <a:lnTo>
                    <a:pt x="97" y="2765"/>
                  </a:lnTo>
                  <a:lnTo>
                    <a:pt x="99" y="2768"/>
                  </a:lnTo>
                  <a:lnTo>
                    <a:pt x="100" y="2771"/>
                  </a:lnTo>
                  <a:lnTo>
                    <a:pt x="99" y="2772"/>
                  </a:lnTo>
                  <a:lnTo>
                    <a:pt x="98" y="2773"/>
                  </a:lnTo>
                  <a:lnTo>
                    <a:pt x="96" y="2773"/>
                  </a:lnTo>
                  <a:lnTo>
                    <a:pt x="94" y="2773"/>
                  </a:lnTo>
                  <a:lnTo>
                    <a:pt x="89" y="2772"/>
                  </a:lnTo>
                  <a:lnTo>
                    <a:pt x="81" y="2768"/>
                  </a:lnTo>
                  <a:lnTo>
                    <a:pt x="68" y="2761"/>
                  </a:lnTo>
                  <a:lnTo>
                    <a:pt x="38" y="2741"/>
                  </a:lnTo>
                  <a:lnTo>
                    <a:pt x="0" y="2713"/>
                  </a:lnTo>
                  <a:close/>
                  <a:moveTo>
                    <a:pt x="0" y="2568"/>
                  </a:moveTo>
                  <a:lnTo>
                    <a:pt x="0" y="2531"/>
                  </a:lnTo>
                  <a:lnTo>
                    <a:pt x="24" y="2547"/>
                  </a:lnTo>
                  <a:lnTo>
                    <a:pt x="54" y="2569"/>
                  </a:lnTo>
                  <a:lnTo>
                    <a:pt x="87" y="2594"/>
                  </a:lnTo>
                  <a:lnTo>
                    <a:pt x="123" y="2622"/>
                  </a:lnTo>
                  <a:lnTo>
                    <a:pt x="152" y="2649"/>
                  </a:lnTo>
                  <a:lnTo>
                    <a:pt x="180" y="2673"/>
                  </a:lnTo>
                  <a:lnTo>
                    <a:pt x="204" y="2696"/>
                  </a:lnTo>
                  <a:lnTo>
                    <a:pt x="226" y="2717"/>
                  </a:lnTo>
                  <a:lnTo>
                    <a:pt x="243" y="2735"/>
                  </a:lnTo>
                  <a:lnTo>
                    <a:pt x="255" y="2749"/>
                  </a:lnTo>
                  <a:lnTo>
                    <a:pt x="258" y="2756"/>
                  </a:lnTo>
                  <a:lnTo>
                    <a:pt x="261" y="2760"/>
                  </a:lnTo>
                  <a:lnTo>
                    <a:pt x="263" y="2764"/>
                  </a:lnTo>
                  <a:lnTo>
                    <a:pt x="263" y="2766"/>
                  </a:lnTo>
                  <a:lnTo>
                    <a:pt x="260" y="2768"/>
                  </a:lnTo>
                  <a:lnTo>
                    <a:pt x="257" y="2767"/>
                  </a:lnTo>
                  <a:lnTo>
                    <a:pt x="252" y="2766"/>
                  </a:lnTo>
                  <a:lnTo>
                    <a:pt x="246" y="2764"/>
                  </a:lnTo>
                  <a:lnTo>
                    <a:pt x="230" y="2755"/>
                  </a:lnTo>
                  <a:lnTo>
                    <a:pt x="210" y="2743"/>
                  </a:lnTo>
                  <a:lnTo>
                    <a:pt x="185" y="2726"/>
                  </a:lnTo>
                  <a:lnTo>
                    <a:pt x="159" y="2706"/>
                  </a:lnTo>
                  <a:lnTo>
                    <a:pt x="130" y="2684"/>
                  </a:lnTo>
                  <a:lnTo>
                    <a:pt x="99" y="2660"/>
                  </a:lnTo>
                  <a:lnTo>
                    <a:pt x="71" y="2634"/>
                  </a:lnTo>
                  <a:lnTo>
                    <a:pt x="44" y="2611"/>
                  </a:lnTo>
                  <a:lnTo>
                    <a:pt x="20" y="2589"/>
                  </a:lnTo>
                  <a:lnTo>
                    <a:pt x="0" y="2568"/>
                  </a:lnTo>
                  <a:close/>
                  <a:moveTo>
                    <a:pt x="0" y="2500"/>
                  </a:moveTo>
                  <a:lnTo>
                    <a:pt x="0" y="2444"/>
                  </a:lnTo>
                  <a:lnTo>
                    <a:pt x="10" y="2452"/>
                  </a:lnTo>
                  <a:lnTo>
                    <a:pt x="20" y="2461"/>
                  </a:lnTo>
                  <a:lnTo>
                    <a:pt x="50" y="2486"/>
                  </a:lnTo>
                  <a:lnTo>
                    <a:pt x="76" y="2510"/>
                  </a:lnTo>
                  <a:lnTo>
                    <a:pt x="99" y="2532"/>
                  </a:lnTo>
                  <a:lnTo>
                    <a:pt x="119" y="2553"/>
                  </a:lnTo>
                  <a:lnTo>
                    <a:pt x="136" y="2570"/>
                  </a:lnTo>
                  <a:lnTo>
                    <a:pt x="147" y="2585"/>
                  </a:lnTo>
                  <a:lnTo>
                    <a:pt x="151" y="2590"/>
                  </a:lnTo>
                  <a:lnTo>
                    <a:pt x="153" y="2595"/>
                  </a:lnTo>
                  <a:lnTo>
                    <a:pt x="154" y="2598"/>
                  </a:lnTo>
                  <a:lnTo>
                    <a:pt x="154" y="2601"/>
                  </a:lnTo>
                  <a:lnTo>
                    <a:pt x="152" y="2602"/>
                  </a:lnTo>
                  <a:lnTo>
                    <a:pt x="149" y="2602"/>
                  </a:lnTo>
                  <a:lnTo>
                    <a:pt x="145" y="2601"/>
                  </a:lnTo>
                  <a:lnTo>
                    <a:pt x="139" y="2599"/>
                  </a:lnTo>
                  <a:lnTo>
                    <a:pt x="124" y="2590"/>
                  </a:lnTo>
                  <a:lnTo>
                    <a:pt x="104" y="2579"/>
                  </a:lnTo>
                  <a:lnTo>
                    <a:pt x="82" y="2564"/>
                  </a:lnTo>
                  <a:lnTo>
                    <a:pt x="56" y="2545"/>
                  </a:lnTo>
                  <a:lnTo>
                    <a:pt x="29" y="2523"/>
                  </a:lnTo>
                  <a:lnTo>
                    <a:pt x="0" y="2500"/>
                  </a:lnTo>
                  <a:close/>
                  <a:moveTo>
                    <a:pt x="0" y="2413"/>
                  </a:moveTo>
                  <a:lnTo>
                    <a:pt x="0" y="2366"/>
                  </a:lnTo>
                  <a:lnTo>
                    <a:pt x="28" y="2394"/>
                  </a:lnTo>
                  <a:lnTo>
                    <a:pt x="49" y="2417"/>
                  </a:lnTo>
                  <a:lnTo>
                    <a:pt x="55" y="2427"/>
                  </a:lnTo>
                  <a:lnTo>
                    <a:pt x="61" y="2435"/>
                  </a:lnTo>
                  <a:lnTo>
                    <a:pt x="63" y="2440"/>
                  </a:lnTo>
                  <a:lnTo>
                    <a:pt x="63" y="2445"/>
                  </a:lnTo>
                  <a:lnTo>
                    <a:pt x="61" y="2446"/>
                  </a:lnTo>
                  <a:lnTo>
                    <a:pt x="56" y="2445"/>
                  </a:lnTo>
                  <a:lnTo>
                    <a:pt x="51" y="2444"/>
                  </a:lnTo>
                  <a:lnTo>
                    <a:pt x="43" y="2440"/>
                  </a:lnTo>
                  <a:lnTo>
                    <a:pt x="23" y="2429"/>
                  </a:lnTo>
                  <a:lnTo>
                    <a:pt x="0" y="2413"/>
                  </a:lnTo>
                  <a:close/>
                  <a:moveTo>
                    <a:pt x="0" y="2145"/>
                  </a:moveTo>
                  <a:lnTo>
                    <a:pt x="0" y="2103"/>
                  </a:lnTo>
                  <a:lnTo>
                    <a:pt x="21" y="2117"/>
                  </a:lnTo>
                  <a:lnTo>
                    <a:pt x="46" y="2135"/>
                  </a:lnTo>
                  <a:lnTo>
                    <a:pt x="74" y="2157"/>
                  </a:lnTo>
                  <a:lnTo>
                    <a:pt x="104" y="2181"/>
                  </a:lnTo>
                  <a:lnTo>
                    <a:pt x="129" y="2203"/>
                  </a:lnTo>
                  <a:lnTo>
                    <a:pt x="153" y="2225"/>
                  </a:lnTo>
                  <a:lnTo>
                    <a:pt x="173" y="2245"/>
                  </a:lnTo>
                  <a:lnTo>
                    <a:pt x="191" y="2264"/>
                  </a:lnTo>
                  <a:lnTo>
                    <a:pt x="205" y="2280"/>
                  </a:lnTo>
                  <a:lnTo>
                    <a:pt x="215" y="2294"/>
                  </a:lnTo>
                  <a:lnTo>
                    <a:pt x="218" y="2299"/>
                  </a:lnTo>
                  <a:lnTo>
                    <a:pt x="221" y="2303"/>
                  </a:lnTo>
                  <a:lnTo>
                    <a:pt x="221" y="2307"/>
                  </a:lnTo>
                  <a:lnTo>
                    <a:pt x="221" y="2309"/>
                  </a:lnTo>
                  <a:lnTo>
                    <a:pt x="218" y="2310"/>
                  </a:lnTo>
                  <a:lnTo>
                    <a:pt x="215" y="2311"/>
                  </a:lnTo>
                  <a:lnTo>
                    <a:pt x="212" y="2310"/>
                  </a:lnTo>
                  <a:lnTo>
                    <a:pt x="206" y="2308"/>
                  </a:lnTo>
                  <a:lnTo>
                    <a:pt x="192" y="2301"/>
                  </a:lnTo>
                  <a:lnTo>
                    <a:pt x="174" y="2291"/>
                  </a:lnTo>
                  <a:lnTo>
                    <a:pt x="153" y="2277"/>
                  </a:lnTo>
                  <a:lnTo>
                    <a:pt x="131" y="2260"/>
                  </a:lnTo>
                  <a:lnTo>
                    <a:pt x="106" y="2242"/>
                  </a:lnTo>
                  <a:lnTo>
                    <a:pt x="79" y="2220"/>
                  </a:lnTo>
                  <a:lnTo>
                    <a:pt x="57" y="2200"/>
                  </a:lnTo>
                  <a:lnTo>
                    <a:pt x="35" y="2180"/>
                  </a:lnTo>
                  <a:lnTo>
                    <a:pt x="17" y="2161"/>
                  </a:lnTo>
                  <a:lnTo>
                    <a:pt x="0" y="2145"/>
                  </a:lnTo>
                  <a:close/>
                  <a:moveTo>
                    <a:pt x="0" y="2049"/>
                  </a:moveTo>
                  <a:lnTo>
                    <a:pt x="0" y="1997"/>
                  </a:lnTo>
                  <a:lnTo>
                    <a:pt x="16" y="2008"/>
                  </a:lnTo>
                  <a:lnTo>
                    <a:pt x="31" y="2021"/>
                  </a:lnTo>
                  <a:lnTo>
                    <a:pt x="49" y="2034"/>
                  </a:lnTo>
                  <a:lnTo>
                    <a:pt x="66" y="2050"/>
                  </a:lnTo>
                  <a:lnTo>
                    <a:pt x="91" y="2071"/>
                  </a:lnTo>
                  <a:lnTo>
                    <a:pt x="113" y="2092"/>
                  </a:lnTo>
                  <a:lnTo>
                    <a:pt x="134" y="2111"/>
                  </a:lnTo>
                  <a:lnTo>
                    <a:pt x="150" y="2129"/>
                  </a:lnTo>
                  <a:lnTo>
                    <a:pt x="163" y="2145"/>
                  </a:lnTo>
                  <a:lnTo>
                    <a:pt x="172" y="2158"/>
                  </a:lnTo>
                  <a:lnTo>
                    <a:pt x="175" y="2163"/>
                  </a:lnTo>
                  <a:lnTo>
                    <a:pt x="178" y="2168"/>
                  </a:lnTo>
                  <a:lnTo>
                    <a:pt x="178" y="2171"/>
                  </a:lnTo>
                  <a:lnTo>
                    <a:pt x="178" y="2173"/>
                  </a:lnTo>
                  <a:lnTo>
                    <a:pt x="175" y="2175"/>
                  </a:lnTo>
                  <a:lnTo>
                    <a:pt x="173" y="2175"/>
                  </a:lnTo>
                  <a:lnTo>
                    <a:pt x="169" y="2174"/>
                  </a:lnTo>
                  <a:lnTo>
                    <a:pt x="163" y="2173"/>
                  </a:lnTo>
                  <a:lnTo>
                    <a:pt x="150" y="2167"/>
                  </a:lnTo>
                  <a:lnTo>
                    <a:pt x="134" y="2157"/>
                  </a:lnTo>
                  <a:lnTo>
                    <a:pt x="114" y="2143"/>
                  </a:lnTo>
                  <a:lnTo>
                    <a:pt x="92" y="2127"/>
                  </a:lnTo>
                  <a:lnTo>
                    <a:pt x="67" y="2108"/>
                  </a:lnTo>
                  <a:lnTo>
                    <a:pt x="43" y="2087"/>
                  </a:lnTo>
                  <a:lnTo>
                    <a:pt x="31" y="2078"/>
                  </a:lnTo>
                  <a:lnTo>
                    <a:pt x="20" y="2068"/>
                  </a:lnTo>
                  <a:lnTo>
                    <a:pt x="10" y="2059"/>
                  </a:lnTo>
                  <a:lnTo>
                    <a:pt x="0" y="2049"/>
                  </a:lnTo>
                  <a:close/>
                  <a:moveTo>
                    <a:pt x="0" y="1946"/>
                  </a:moveTo>
                  <a:lnTo>
                    <a:pt x="0" y="1889"/>
                  </a:lnTo>
                  <a:lnTo>
                    <a:pt x="10" y="1897"/>
                  </a:lnTo>
                  <a:lnTo>
                    <a:pt x="21" y="1906"/>
                  </a:lnTo>
                  <a:lnTo>
                    <a:pt x="32" y="1915"/>
                  </a:lnTo>
                  <a:lnTo>
                    <a:pt x="44" y="1925"/>
                  </a:lnTo>
                  <a:lnTo>
                    <a:pt x="67" y="1946"/>
                  </a:lnTo>
                  <a:lnTo>
                    <a:pt x="88" y="1966"/>
                  </a:lnTo>
                  <a:lnTo>
                    <a:pt x="108" y="1985"/>
                  </a:lnTo>
                  <a:lnTo>
                    <a:pt x="124" y="2002"/>
                  </a:lnTo>
                  <a:lnTo>
                    <a:pt x="136" y="2018"/>
                  </a:lnTo>
                  <a:lnTo>
                    <a:pt x="145" y="2030"/>
                  </a:lnTo>
                  <a:lnTo>
                    <a:pt x="148" y="2035"/>
                  </a:lnTo>
                  <a:lnTo>
                    <a:pt x="149" y="2040"/>
                  </a:lnTo>
                  <a:lnTo>
                    <a:pt x="150" y="2043"/>
                  </a:lnTo>
                  <a:lnTo>
                    <a:pt x="150" y="2045"/>
                  </a:lnTo>
                  <a:lnTo>
                    <a:pt x="148" y="2046"/>
                  </a:lnTo>
                  <a:lnTo>
                    <a:pt x="145" y="2047"/>
                  </a:lnTo>
                  <a:lnTo>
                    <a:pt x="140" y="2046"/>
                  </a:lnTo>
                  <a:lnTo>
                    <a:pt x="136" y="2045"/>
                  </a:lnTo>
                  <a:lnTo>
                    <a:pt x="123" y="2039"/>
                  </a:lnTo>
                  <a:lnTo>
                    <a:pt x="107" y="2030"/>
                  </a:lnTo>
                  <a:lnTo>
                    <a:pt x="87" y="2017"/>
                  </a:lnTo>
                  <a:lnTo>
                    <a:pt x="66" y="2001"/>
                  </a:lnTo>
                  <a:lnTo>
                    <a:pt x="44" y="1983"/>
                  </a:lnTo>
                  <a:lnTo>
                    <a:pt x="20" y="1964"/>
                  </a:lnTo>
                  <a:lnTo>
                    <a:pt x="10" y="1955"/>
                  </a:lnTo>
                  <a:lnTo>
                    <a:pt x="0" y="1946"/>
                  </a:lnTo>
                  <a:close/>
                  <a:moveTo>
                    <a:pt x="0" y="1835"/>
                  </a:moveTo>
                  <a:lnTo>
                    <a:pt x="0" y="1777"/>
                  </a:lnTo>
                  <a:lnTo>
                    <a:pt x="9" y="1784"/>
                  </a:lnTo>
                  <a:lnTo>
                    <a:pt x="18" y="1791"/>
                  </a:lnTo>
                  <a:lnTo>
                    <a:pt x="27" y="1799"/>
                  </a:lnTo>
                  <a:lnTo>
                    <a:pt x="35" y="1807"/>
                  </a:lnTo>
                  <a:lnTo>
                    <a:pt x="59" y="1827"/>
                  </a:lnTo>
                  <a:lnTo>
                    <a:pt x="78" y="1847"/>
                  </a:lnTo>
                  <a:lnTo>
                    <a:pt x="97" y="1865"/>
                  </a:lnTo>
                  <a:lnTo>
                    <a:pt x="113" y="1882"/>
                  </a:lnTo>
                  <a:lnTo>
                    <a:pt x="125" y="1896"/>
                  </a:lnTo>
                  <a:lnTo>
                    <a:pt x="132" y="1908"/>
                  </a:lnTo>
                  <a:lnTo>
                    <a:pt x="136" y="1914"/>
                  </a:lnTo>
                  <a:lnTo>
                    <a:pt x="137" y="1918"/>
                  </a:lnTo>
                  <a:lnTo>
                    <a:pt x="138" y="1922"/>
                  </a:lnTo>
                  <a:lnTo>
                    <a:pt x="137" y="1924"/>
                  </a:lnTo>
                  <a:lnTo>
                    <a:pt x="135" y="1926"/>
                  </a:lnTo>
                  <a:lnTo>
                    <a:pt x="132" y="1926"/>
                  </a:lnTo>
                  <a:lnTo>
                    <a:pt x="128" y="1925"/>
                  </a:lnTo>
                  <a:lnTo>
                    <a:pt x="124" y="1924"/>
                  </a:lnTo>
                  <a:lnTo>
                    <a:pt x="110" y="1918"/>
                  </a:lnTo>
                  <a:lnTo>
                    <a:pt x="95" y="1908"/>
                  </a:lnTo>
                  <a:lnTo>
                    <a:pt x="77" y="1896"/>
                  </a:lnTo>
                  <a:lnTo>
                    <a:pt x="56" y="1882"/>
                  </a:lnTo>
                  <a:lnTo>
                    <a:pt x="35" y="1864"/>
                  </a:lnTo>
                  <a:lnTo>
                    <a:pt x="12" y="1846"/>
                  </a:lnTo>
                  <a:lnTo>
                    <a:pt x="6" y="1840"/>
                  </a:lnTo>
                  <a:lnTo>
                    <a:pt x="0" y="1835"/>
                  </a:lnTo>
                  <a:close/>
                  <a:moveTo>
                    <a:pt x="0" y="1718"/>
                  </a:moveTo>
                  <a:lnTo>
                    <a:pt x="0" y="1660"/>
                  </a:lnTo>
                  <a:lnTo>
                    <a:pt x="10" y="1668"/>
                  </a:lnTo>
                  <a:lnTo>
                    <a:pt x="20" y="1677"/>
                  </a:lnTo>
                  <a:lnTo>
                    <a:pt x="31" y="1686"/>
                  </a:lnTo>
                  <a:lnTo>
                    <a:pt x="42" y="1694"/>
                  </a:lnTo>
                  <a:lnTo>
                    <a:pt x="63" y="1714"/>
                  </a:lnTo>
                  <a:lnTo>
                    <a:pt x="83" y="1733"/>
                  </a:lnTo>
                  <a:lnTo>
                    <a:pt x="100" y="1751"/>
                  </a:lnTo>
                  <a:lnTo>
                    <a:pt x="115" y="1767"/>
                  </a:lnTo>
                  <a:lnTo>
                    <a:pt x="126" y="1782"/>
                  </a:lnTo>
                  <a:lnTo>
                    <a:pt x="135" y="1794"/>
                  </a:lnTo>
                  <a:lnTo>
                    <a:pt x="137" y="1799"/>
                  </a:lnTo>
                  <a:lnTo>
                    <a:pt x="138" y="1803"/>
                  </a:lnTo>
                  <a:lnTo>
                    <a:pt x="139" y="1806"/>
                  </a:lnTo>
                  <a:lnTo>
                    <a:pt x="138" y="1809"/>
                  </a:lnTo>
                  <a:lnTo>
                    <a:pt x="136" y="1810"/>
                  </a:lnTo>
                  <a:lnTo>
                    <a:pt x="134" y="1810"/>
                  </a:lnTo>
                  <a:lnTo>
                    <a:pt x="129" y="1810"/>
                  </a:lnTo>
                  <a:lnTo>
                    <a:pt x="125" y="1809"/>
                  </a:lnTo>
                  <a:lnTo>
                    <a:pt x="113" y="1804"/>
                  </a:lnTo>
                  <a:lnTo>
                    <a:pt x="98" y="1795"/>
                  </a:lnTo>
                  <a:lnTo>
                    <a:pt x="81" y="1783"/>
                  </a:lnTo>
                  <a:lnTo>
                    <a:pt x="61" y="1769"/>
                  </a:lnTo>
                  <a:lnTo>
                    <a:pt x="40" y="1753"/>
                  </a:lnTo>
                  <a:lnTo>
                    <a:pt x="18" y="1734"/>
                  </a:lnTo>
                  <a:lnTo>
                    <a:pt x="9" y="1725"/>
                  </a:lnTo>
                  <a:lnTo>
                    <a:pt x="0" y="1718"/>
                  </a:lnTo>
                  <a:close/>
                  <a:moveTo>
                    <a:pt x="0" y="1592"/>
                  </a:moveTo>
                  <a:lnTo>
                    <a:pt x="0" y="1540"/>
                  </a:lnTo>
                  <a:lnTo>
                    <a:pt x="14" y="1550"/>
                  </a:lnTo>
                  <a:lnTo>
                    <a:pt x="29" y="1562"/>
                  </a:lnTo>
                  <a:lnTo>
                    <a:pt x="45" y="1575"/>
                  </a:lnTo>
                  <a:lnTo>
                    <a:pt x="62" y="1590"/>
                  </a:lnTo>
                  <a:lnTo>
                    <a:pt x="83" y="1608"/>
                  </a:lnTo>
                  <a:lnTo>
                    <a:pt x="102" y="1626"/>
                  </a:lnTo>
                  <a:lnTo>
                    <a:pt x="118" y="1644"/>
                  </a:lnTo>
                  <a:lnTo>
                    <a:pt x="132" y="1659"/>
                  </a:lnTo>
                  <a:lnTo>
                    <a:pt x="142" y="1673"/>
                  </a:lnTo>
                  <a:lnTo>
                    <a:pt x="150" y="1684"/>
                  </a:lnTo>
                  <a:lnTo>
                    <a:pt x="152" y="1690"/>
                  </a:lnTo>
                  <a:lnTo>
                    <a:pt x="154" y="1693"/>
                  </a:lnTo>
                  <a:lnTo>
                    <a:pt x="154" y="1697"/>
                  </a:lnTo>
                  <a:lnTo>
                    <a:pt x="153" y="1699"/>
                  </a:lnTo>
                  <a:lnTo>
                    <a:pt x="152" y="1701"/>
                  </a:lnTo>
                  <a:lnTo>
                    <a:pt x="149" y="1701"/>
                  </a:lnTo>
                  <a:lnTo>
                    <a:pt x="146" y="1701"/>
                  </a:lnTo>
                  <a:lnTo>
                    <a:pt x="141" y="1700"/>
                  </a:lnTo>
                  <a:lnTo>
                    <a:pt x="129" y="1694"/>
                  </a:lnTo>
                  <a:lnTo>
                    <a:pt x="115" y="1687"/>
                  </a:lnTo>
                  <a:lnTo>
                    <a:pt x="98" y="1676"/>
                  </a:lnTo>
                  <a:lnTo>
                    <a:pt x="79" y="1661"/>
                  </a:lnTo>
                  <a:lnTo>
                    <a:pt x="60" y="1646"/>
                  </a:lnTo>
                  <a:lnTo>
                    <a:pt x="38" y="1628"/>
                  </a:lnTo>
                  <a:lnTo>
                    <a:pt x="28" y="1618"/>
                  </a:lnTo>
                  <a:lnTo>
                    <a:pt x="18" y="1609"/>
                  </a:lnTo>
                  <a:lnTo>
                    <a:pt x="9" y="1601"/>
                  </a:lnTo>
                  <a:lnTo>
                    <a:pt x="0" y="1592"/>
                  </a:lnTo>
                  <a:close/>
                  <a:moveTo>
                    <a:pt x="0" y="1453"/>
                  </a:moveTo>
                  <a:lnTo>
                    <a:pt x="0" y="1421"/>
                  </a:lnTo>
                  <a:lnTo>
                    <a:pt x="8" y="1425"/>
                  </a:lnTo>
                  <a:lnTo>
                    <a:pt x="18" y="1430"/>
                  </a:lnTo>
                  <a:lnTo>
                    <a:pt x="29" y="1436"/>
                  </a:lnTo>
                  <a:lnTo>
                    <a:pt x="41" y="1445"/>
                  </a:lnTo>
                  <a:lnTo>
                    <a:pt x="67" y="1465"/>
                  </a:lnTo>
                  <a:lnTo>
                    <a:pt x="96" y="1489"/>
                  </a:lnTo>
                  <a:lnTo>
                    <a:pt x="116" y="1507"/>
                  </a:lnTo>
                  <a:lnTo>
                    <a:pt x="134" y="1524"/>
                  </a:lnTo>
                  <a:lnTo>
                    <a:pt x="149" y="1541"/>
                  </a:lnTo>
                  <a:lnTo>
                    <a:pt x="162" y="1556"/>
                  </a:lnTo>
                  <a:lnTo>
                    <a:pt x="173" y="1570"/>
                  </a:lnTo>
                  <a:lnTo>
                    <a:pt x="180" y="1581"/>
                  </a:lnTo>
                  <a:lnTo>
                    <a:pt x="182" y="1585"/>
                  </a:lnTo>
                  <a:lnTo>
                    <a:pt x="183" y="1590"/>
                  </a:lnTo>
                  <a:lnTo>
                    <a:pt x="184" y="1593"/>
                  </a:lnTo>
                  <a:lnTo>
                    <a:pt x="183" y="1595"/>
                  </a:lnTo>
                  <a:lnTo>
                    <a:pt x="181" y="1596"/>
                  </a:lnTo>
                  <a:lnTo>
                    <a:pt x="179" y="1597"/>
                  </a:lnTo>
                  <a:lnTo>
                    <a:pt x="175" y="1597"/>
                  </a:lnTo>
                  <a:lnTo>
                    <a:pt x="171" y="1596"/>
                  </a:lnTo>
                  <a:lnTo>
                    <a:pt x="160" y="1591"/>
                  </a:lnTo>
                  <a:lnTo>
                    <a:pt x="146" y="1583"/>
                  </a:lnTo>
                  <a:lnTo>
                    <a:pt x="129" y="1573"/>
                  </a:lnTo>
                  <a:lnTo>
                    <a:pt x="111" y="1560"/>
                  </a:lnTo>
                  <a:lnTo>
                    <a:pt x="92" y="1544"/>
                  </a:lnTo>
                  <a:lnTo>
                    <a:pt x="72" y="1527"/>
                  </a:lnTo>
                  <a:lnTo>
                    <a:pt x="50" y="1507"/>
                  </a:lnTo>
                  <a:lnTo>
                    <a:pt x="30" y="1488"/>
                  </a:lnTo>
                  <a:lnTo>
                    <a:pt x="13" y="1469"/>
                  </a:lnTo>
                  <a:lnTo>
                    <a:pt x="0" y="1453"/>
                  </a:lnTo>
                  <a:close/>
                  <a:moveTo>
                    <a:pt x="0" y="1174"/>
                  </a:moveTo>
                  <a:lnTo>
                    <a:pt x="0" y="1124"/>
                  </a:lnTo>
                  <a:lnTo>
                    <a:pt x="11" y="1135"/>
                  </a:lnTo>
                  <a:lnTo>
                    <a:pt x="20" y="1146"/>
                  </a:lnTo>
                  <a:lnTo>
                    <a:pt x="29" y="1157"/>
                  </a:lnTo>
                  <a:lnTo>
                    <a:pt x="35" y="1166"/>
                  </a:lnTo>
                  <a:lnTo>
                    <a:pt x="41" y="1175"/>
                  </a:lnTo>
                  <a:lnTo>
                    <a:pt x="44" y="1181"/>
                  </a:lnTo>
                  <a:lnTo>
                    <a:pt x="45" y="1187"/>
                  </a:lnTo>
                  <a:lnTo>
                    <a:pt x="44" y="1191"/>
                  </a:lnTo>
                  <a:lnTo>
                    <a:pt x="42" y="1192"/>
                  </a:lnTo>
                  <a:lnTo>
                    <a:pt x="40" y="1193"/>
                  </a:lnTo>
                  <a:lnTo>
                    <a:pt x="35" y="1192"/>
                  </a:lnTo>
                  <a:lnTo>
                    <a:pt x="30" y="1190"/>
                  </a:lnTo>
                  <a:lnTo>
                    <a:pt x="17" y="1184"/>
                  </a:lnTo>
                  <a:lnTo>
                    <a:pt x="0" y="1174"/>
                  </a:lnTo>
                  <a:close/>
                  <a:moveTo>
                    <a:pt x="0" y="1024"/>
                  </a:moveTo>
                  <a:lnTo>
                    <a:pt x="0" y="974"/>
                  </a:lnTo>
                  <a:lnTo>
                    <a:pt x="12" y="983"/>
                  </a:lnTo>
                  <a:lnTo>
                    <a:pt x="24" y="993"/>
                  </a:lnTo>
                  <a:lnTo>
                    <a:pt x="39" y="1004"/>
                  </a:lnTo>
                  <a:lnTo>
                    <a:pt x="53" y="1016"/>
                  </a:lnTo>
                  <a:lnTo>
                    <a:pt x="70" y="1031"/>
                  </a:lnTo>
                  <a:lnTo>
                    <a:pt x="84" y="1047"/>
                  </a:lnTo>
                  <a:lnTo>
                    <a:pt x="97" y="1061"/>
                  </a:lnTo>
                  <a:lnTo>
                    <a:pt x="108" y="1074"/>
                  </a:lnTo>
                  <a:lnTo>
                    <a:pt x="116" y="1085"/>
                  </a:lnTo>
                  <a:lnTo>
                    <a:pt x="123" y="1095"/>
                  </a:lnTo>
                  <a:lnTo>
                    <a:pt x="124" y="1100"/>
                  </a:lnTo>
                  <a:lnTo>
                    <a:pt x="125" y="1103"/>
                  </a:lnTo>
                  <a:lnTo>
                    <a:pt x="125" y="1106"/>
                  </a:lnTo>
                  <a:lnTo>
                    <a:pt x="124" y="1109"/>
                  </a:lnTo>
                  <a:lnTo>
                    <a:pt x="123" y="1111"/>
                  </a:lnTo>
                  <a:lnTo>
                    <a:pt x="120" y="1111"/>
                  </a:lnTo>
                  <a:lnTo>
                    <a:pt x="117" y="1111"/>
                  </a:lnTo>
                  <a:lnTo>
                    <a:pt x="113" y="1110"/>
                  </a:lnTo>
                  <a:lnTo>
                    <a:pt x="104" y="1106"/>
                  </a:lnTo>
                  <a:lnTo>
                    <a:pt x="92" y="1100"/>
                  </a:lnTo>
                  <a:lnTo>
                    <a:pt x="78" y="1091"/>
                  </a:lnTo>
                  <a:lnTo>
                    <a:pt x="63" y="1080"/>
                  </a:lnTo>
                  <a:lnTo>
                    <a:pt x="46" y="1068"/>
                  </a:lnTo>
                  <a:lnTo>
                    <a:pt x="30" y="1053"/>
                  </a:lnTo>
                  <a:lnTo>
                    <a:pt x="14" y="1038"/>
                  </a:lnTo>
                  <a:lnTo>
                    <a:pt x="0" y="1024"/>
                  </a:lnTo>
                  <a:close/>
                  <a:moveTo>
                    <a:pt x="0" y="845"/>
                  </a:moveTo>
                  <a:lnTo>
                    <a:pt x="0" y="818"/>
                  </a:lnTo>
                  <a:lnTo>
                    <a:pt x="4" y="826"/>
                  </a:lnTo>
                  <a:lnTo>
                    <a:pt x="8" y="834"/>
                  </a:lnTo>
                  <a:lnTo>
                    <a:pt x="10" y="839"/>
                  </a:lnTo>
                  <a:lnTo>
                    <a:pt x="9" y="843"/>
                  </a:lnTo>
                  <a:lnTo>
                    <a:pt x="8" y="845"/>
                  </a:lnTo>
                  <a:lnTo>
                    <a:pt x="6" y="845"/>
                  </a:lnTo>
                  <a:lnTo>
                    <a:pt x="3" y="845"/>
                  </a:lnTo>
                  <a:lnTo>
                    <a:pt x="0" y="845"/>
                  </a:lnTo>
                  <a:close/>
                  <a:moveTo>
                    <a:pt x="0" y="686"/>
                  </a:moveTo>
                  <a:lnTo>
                    <a:pt x="0" y="646"/>
                  </a:lnTo>
                  <a:lnTo>
                    <a:pt x="12" y="654"/>
                  </a:lnTo>
                  <a:lnTo>
                    <a:pt x="28" y="664"/>
                  </a:lnTo>
                  <a:lnTo>
                    <a:pt x="43" y="677"/>
                  </a:lnTo>
                  <a:lnTo>
                    <a:pt x="61" y="691"/>
                  </a:lnTo>
                  <a:lnTo>
                    <a:pt x="75" y="706"/>
                  </a:lnTo>
                  <a:lnTo>
                    <a:pt x="88" y="719"/>
                  </a:lnTo>
                  <a:lnTo>
                    <a:pt x="99" y="731"/>
                  </a:lnTo>
                  <a:lnTo>
                    <a:pt x="108" y="743"/>
                  </a:lnTo>
                  <a:lnTo>
                    <a:pt x="116" y="754"/>
                  </a:lnTo>
                  <a:lnTo>
                    <a:pt x="120" y="763"/>
                  </a:lnTo>
                  <a:lnTo>
                    <a:pt x="121" y="766"/>
                  </a:lnTo>
                  <a:lnTo>
                    <a:pt x="123" y="770"/>
                  </a:lnTo>
                  <a:lnTo>
                    <a:pt x="123" y="772"/>
                  </a:lnTo>
                  <a:lnTo>
                    <a:pt x="121" y="774"/>
                  </a:lnTo>
                  <a:lnTo>
                    <a:pt x="120" y="776"/>
                  </a:lnTo>
                  <a:lnTo>
                    <a:pt x="118" y="776"/>
                  </a:lnTo>
                  <a:lnTo>
                    <a:pt x="116" y="776"/>
                  </a:lnTo>
                  <a:lnTo>
                    <a:pt x="111" y="776"/>
                  </a:lnTo>
                  <a:lnTo>
                    <a:pt x="104" y="773"/>
                  </a:lnTo>
                  <a:lnTo>
                    <a:pt x="93" y="768"/>
                  </a:lnTo>
                  <a:lnTo>
                    <a:pt x="81" y="760"/>
                  </a:lnTo>
                  <a:lnTo>
                    <a:pt x="67" y="751"/>
                  </a:lnTo>
                  <a:lnTo>
                    <a:pt x="54" y="739"/>
                  </a:lnTo>
                  <a:lnTo>
                    <a:pt x="39" y="727"/>
                  </a:lnTo>
                  <a:lnTo>
                    <a:pt x="28" y="716"/>
                  </a:lnTo>
                  <a:lnTo>
                    <a:pt x="18" y="706"/>
                  </a:lnTo>
                  <a:lnTo>
                    <a:pt x="8" y="696"/>
                  </a:lnTo>
                  <a:lnTo>
                    <a:pt x="0" y="686"/>
                  </a:lnTo>
                  <a:close/>
                  <a:moveTo>
                    <a:pt x="0" y="508"/>
                  </a:moveTo>
                  <a:lnTo>
                    <a:pt x="0" y="456"/>
                  </a:lnTo>
                  <a:lnTo>
                    <a:pt x="6" y="461"/>
                  </a:lnTo>
                  <a:lnTo>
                    <a:pt x="11" y="466"/>
                  </a:lnTo>
                  <a:lnTo>
                    <a:pt x="24" y="480"/>
                  </a:lnTo>
                  <a:lnTo>
                    <a:pt x="35" y="492"/>
                  </a:lnTo>
                  <a:lnTo>
                    <a:pt x="46" y="503"/>
                  </a:lnTo>
                  <a:lnTo>
                    <a:pt x="54" y="514"/>
                  </a:lnTo>
                  <a:lnTo>
                    <a:pt x="61" y="524"/>
                  </a:lnTo>
                  <a:lnTo>
                    <a:pt x="65" y="533"/>
                  </a:lnTo>
                  <a:lnTo>
                    <a:pt x="66" y="536"/>
                  </a:lnTo>
                  <a:lnTo>
                    <a:pt x="67" y="539"/>
                  </a:lnTo>
                  <a:lnTo>
                    <a:pt x="67" y="541"/>
                  </a:lnTo>
                  <a:lnTo>
                    <a:pt x="66" y="544"/>
                  </a:lnTo>
                  <a:lnTo>
                    <a:pt x="65" y="545"/>
                  </a:lnTo>
                  <a:lnTo>
                    <a:pt x="63" y="546"/>
                  </a:lnTo>
                  <a:lnTo>
                    <a:pt x="61" y="546"/>
                  </a:lnTo>
                  <a:lnTo>
                    <a:pt x="59" y="546"/>
                  </a:lnTo>
                  <a:lnTo>
                    <a:pt x="52" y="544"/>
                  </a:lnTo>
                  <a:lnTo>
                    <a:pt x="43" y="539"/>
                  </a:lnTo>
                  <a:lnTo>
                    <a:pt x="33" y="534"/>
                  </a:lnTo>
                  <a:lnTo>
                    <a:pt x="23" y="527"/>
                  </a:lnTo>
                  <a:lnTo>
                    <a:pt x="12" y="518"/>
                  </a:lnTo>
                  <a:lnTo>
                    <a:pt x="0" y="508"/>
                  </a:lnTo>
                  <a:close/>
                  <a:moveTo>
                    <a:pt x="0" y="314"/>
                  </a:moveTo>
                  <a:lnTo>
                    <a:pt x="0" y="266"/>
                  </a:lnTo>
                  <a:lnTo>
                    <a:pt x="11" y="277"/>
                  </a:lnTo>
                  <a:lnTo>
                    <a:pt x="21" y="288"/>
                  </a:lnTo>
                  <a:lnTo>
                    <a:pt x="30" y="299"/>
                  </a:lnTo>
                  <a:lnTo>
                    <a:pt x="36" y="309"/>
                  </a:lnTo>
                  <a:lnTo>
                    <a:pt x="42" y="316"/>
                  </a:lnTo>
                  <a:lnTo>
                    <a:pt x="46" y="324"/>
                  </a:lnTo>
                  <a:lnTo>
                    <a:pt x="48" y="331"/>
                  </a:lnTo>
                  <a:lnTo>
                    <a:pt x="46" y="334"/>
                  </a:lnTo>
                  <a:lnTo>
                    <a:pt x="44" y="336"/>
                  </a:lnTo>
                  <a:lnTo>
                    <a:pt x="41" y="336"/>
                  </a:lnTo>
                  <a:lnTo>
                    <a:pt x="36" y="336"/>
                  </a:lnTo>
                  <a:lnTo>
                    <a:pt x="31" y="334"/>
                  </a:lnTo>
                  <a:lnTo>
                    <a:pt x="17" y="326"/>
                  </a:lnTo>
                  <a:lnTo>
                    <a:pt x="0" y="314"/>
                  </a:lnTo>
                  <a:close/>
                  <a:moveTo>
                    <a:pt x="0" y="112"/>
                  </a:moveTo>
                  <a:lnTo>
                    <a:pt x="0" y="66"/>
                  </a:lnTo>
                  <a:lnTo>
                    <a:pt x="8" y="72"/>
                  </a:lnTo>
                  <a:lnTo>
                    <a:pt x="16" y="79"/>
                  </a:lnTo>
                  <a:lnTo>
                    <a:pt x="25" y="89"/>
                  </a:lnTo>
                  <a:lnTo>
                    <a:pt x="35" y="100"/>
                  </a:lnTo>
                  <a:lnTo>
                    <a:pt x="44" y="110"/>
                  </a:lnTo>
                  <a:lnTo>
                    <a:pt x="51" y="119"/>
                  </a:lnTo>
                  <a:lnTo>
                    <a:pt x="55" y="128"/>
                  </a:lnTo>
                  <a:lnTo>
                    <a:pt x="59" y="134"/>
                  </a:lnTo>
                  <a:lnTo>
                    <a:pt x="61" y="141"/>
                  </a:lnTo>
                  <a:lnTo>
                    <a:pt x="60" y="144"/>
                  </a:lnTo>
                  <a:lnTo>
                    <a:pt x="59" y="146"/>
                  </a:lnTo>
                  <a:lnTo>
                    <a:pt x="56" y="146"/>
                  </a:lnTo>
                  <a:lnTo>
                    <a:pt x="54" y="146"/>
                  </a:lnTo>
                  <a:lnTo>
                    <a:pt x="52" y="146"/>
                  </a:lnTo>
                  <a:lnTo>
                    <a:pt x="46" y="145"/>
                  </a:lnTo>
                  <a:lnTo>
                    <a:pt x="39" y="141"/>
                  </a:lnTo>
                  <a:lnTo>
                    <a:pt x="30" y="136"/>
                  </a:lnTo>
                  <a:lnTo>
                    <a:pt x="20" y="130"/>
                  </a:lnTo>
                  <a:lnTo>
                    <a:pt x="10" y="121"/>
                  </a:lnTo>
                  <a:lnTo>
                    <a:pt x="0" y="112"/>
                  </a:lnTo>
                  <a:close/>
                  <a:moveTo>
                    <a:pt x="677" y="256"/>
                  </a:moveTo>
                  <a:lnTo>
                    <a:pt x="677" y="303"/>
                  </a:lnTo>
                  <a:lnTo>
                    <a:pt x="662" y="292"/>
                  </a:lnTo>
                  <a:lnTo>
                    <a:pt x="646" y="278"/>
                  </a:lnTo>
                  <a:lnTo>
                    <a:pt x="635" y="268"/>
                  </a:lnTo>
                  <a:lnTo>
                    <a:pt x="625" y="257"/>
                  </a:lnTo>
                  <a:lnTo>
                    <a:pt x="617" y="247"/>
                  </a:lnTo>
                  <a:lnTo>
                    <a:pt x="610" y="238"/>
                  </a:lnTo>
                  <a:lnTo>
                    <a:pt x="605" y="229"/>
                  </a:lnTo>
                  <a:lnTo>
                    <a:pt x="601" y="221"/>
                  </a:lnTo>
                  <a:lnTo>
                    <a:pt x="600" y="218"/>
                  </a:lnTo>
                  <a:lnTo>
                    <a:pt x="600" y="216"/>
                  </a:lnTo>
                  <a:lnTo>
                    <a:pt x="600" y="213"/>
                  </a:lnTo>
                  <a:lnTo>
                    <a:pt x="600" y="212"/>
                  </a:lnTo>
                  <a:lnTo>
                    <a:pt x="602" y="209"/>
                  </a:lnTo>
                  <a:lnTo>
                    <a:pt x="603" y="208"/>
                  </a:lnTo>
                  <a:lnTo>
                    <a:pt x="607" y="208"/>
                  </a:lnTo>
                  <a:lnTo>
                    <a:pt x="609" y="208"/>
                  </a:lnTo>
                  <a:lnTo>
                    <a:pt x="616" y="210"/>
                  </a:lnTo>
                  <a:lnTo>
                    <a:pt x="624" y="214"/>
                  </a:lnTo>
                  <a:lnTo>
                    <a:pt x="633" y="219"/>
                  </a:lnTo>
                  <a:lnTo>
                    <a:pt x="644" y="227"/>
                  </a:lnTo>
                  <a:lnTo>
                    <a:pt x="655" y="236"/>
                  </a:lnTo>
                  <a:lnTo>
                    <a:pt x="666" y="246"/>
                  </a:lnTo>
                  <a:lnTo>
                    <a:pt x="672" y="250"/>
                  </a:lnTo>
                  <a:lnTo>
                    <a:pt x="677" y="256"/>
                  </a:lnTo>
                  <a:close/>
                  <a:moveTo>
                    <a:pt x="677" y="479"/>
                  </a:moveTo>
                  <a:lnTo>
                    <a:pt x="677" y="515"/>
                  </a:lnTo>
                  <a:lnTo>
                    <a:pt x="665" y="511"/>
                  </a:lnTo>
                  <a:lnTo>
                    <a:pt x="652" y="502"/>
                  </a:lnTo>
                  <a:lnTo>
                    <a:pt x="637" y="491"/>
                  </a:lnTo>
                  <a:lnTo>
                    <a:pt x="621" y="477"/>
                  </a:lnTo>
                  <a:lnTo>
                    <a:pt x="609" y="465"/>
                  </a:lnTo>
                  <a:lnTo>
                    <a:pt x="598" y="454"/>
                  </a:lnTo>
                  <a:lnTo>
                    <a:pt x="588" y="443"/>
                  </a:lnTo>
                  <a:lnTo>
                    <a:pt x="580" y="433"/>
                  </a:lnTo>
                  <a:lnTo>
                    <a:pt x="575" y="423"/>
                  </a:lnTo>
                  <a:lnTo>
                    <a:pt x="571" y="416"/>
                  </a:lnTo>
                  <a:lnTo>
                    <a:pt x="570" y="412"/>
                  </a:lnTo>
                  <a:lnTo>
                    <a:pt x="569" y="409"/>
                  </a:lnTo>
                  <a:lnTo>
                    <a:pt x="570" y="407"/>
                  </a:lnTo>
                  <a:lnTo>
                    <a:pt x="570" y="405"/>
                  </a:lnTo>
                  <a:lnTo>
                    <a:pt x="573" y="402"/>
                  </a:lnTo>
                  <a:lnTo>
                    <a:pt x="574" y="402"/>
                  </a:lnTo>
                  <a:lnTo>
                    <a:pt x="577" y="401"/>
                  </a:lnTo>
                  <a:lnTo>
                    <a:pt x="579" y="402"/>
                  </a:lnTo>
                  <a:lnTo>
                    <a:pt x="587" y="403"/>
                  </a:lnTo>
                  <a:lnTo>
                    <a:pt x="596" y="408"/>
                  </a:lnTo>
                  <a:lnTo>
                    <a:pt x="607" y="415"/>
                  </a:lnTo>
                  <a:lnTo>
                    <a:pt x="618" y="422"/>
                  </a:lnTo>
                  <a:lnTo>
                    <a:pt x="630" y="431"/>
                  </a:lnTo>
                  <a:lnTo>
                    <a:pt x="642" y="442"/>
                  </a:lnTo>
                  <a:lnTo>
                    <a:pt x="653" y="452"/>
                  </a:lnTo>
                  <a:lnTo>
                    <a:pt x="662" y="461"/>
                  </a:lnTo>
                  <a:lnTo>
                    <a:pt x="671" y="470"/>
                  </a:lnTo>
                  <a:lnTo>
                    <a:pt x="677" y="479"/>
                  </a:lnTo>
                  <a:close/>
                  <a:moveTo>
                    <a:pt x="677" y="683"/>
                  </a:moveTo>
                  <a:lnTo>
                    <a:pt x="677" y="730"/>
                  </a:lnTo>
                  <a:lnTo>
                    <a:pt x="666" y="723"/>
                  </a:lnTo>
                  <a:lnTo>
                    <a:pt x="654" y="715"/>
                  </a:lnTo>
                  <a:lnTo>
                    <a:pt x="642" y="706"/>
                  </a:lnTo>
                  <a:lnTo>
                    <a:pt x="629" y="695"/>
                  </a:lnTo>
                  <a:lnTo>
                    <a:pt x="616" y="682"/>
                  </a:lnTo>
                  <a:lnTo>
                    <a:pt x="603" y="669"/>
                  </a:lnTo>
                  <a:lnTo>
                    <a:pt x="593" y="657"/>
                  </a:lnTo>
                  <a:lnTo>
                    <a:pt x="585" y="646"/>
                  </a:lnTo>
                  <a:lnTo>
                    <a:pt x="578" y="636"/>
                  </a:lnTo>
                  <a:lnTo>
                    <a:pt x="574" y="627"/>
                  </a:lnTo>
                  <a:lnTo>
                    <a:pt x="573" y="623"/>
                  </a:lnTo>
                  <a:lnTo>
                    <a:pt x="573" y="620"/>
                  </a:lnTo>
                  <a:lnTo>
                    <a:pt x="573" y="618"/>
                  </a:lnTo>
                  <a:lnTo>
                    <a:pt x="573" y="615"/>
                  </a:lnTo>
                  <a:lnTo>
                    <a:pt x="575" y="614"/>
                  </a:lnTo>
                  <a:lnTo>
                    <a:pt x="577" y="613"/>
                  </a:lnTo>
                  <a:lnTo>
                    <a:pt x="579" y="613"/>
                  </a:lnTo>
                  <a:lnTo>
                    <a:pt x="582" y="613"/>
                  </a:lnTo>
                  <a:lnTo>
                    <a:pt x="591" y="615"/>
                  </a:lnTo>
                  <a:lnTo>
                    <a:pt x="601" y="621"/>
                  </a:lnTo>
                  <a:lnTo>
                    <a:pt x="612" y="627"/>
                  </a:lnTo>
                  <a:lnTo>
                    <a:pt x="625" y="635"/>
                  </a:lnTo>
                  <a:lnTo>
                    <a:pt x="639" y="646"/>
                  </a:lnTo>
                  <a:lnTo>
                    <a:pt x="652" y="657"/>
                  </a:lnTo>
                  <a:lnTo>
                    <a:pt x="665" y="669"/>
                  </a:lnTo>
                  <a:lnTo>
                    <a:pt x="677" y="683"/>
                  </a:lnTo>
                  <a:close/>
                  <a:moveTo>
                    <a:pt x="677" y="877"/>
                  </a:moveTo>
                  <a:lnTo>
                    <a:pt x="677" y="934"/>
                  </a:lnTo>
                  <a:lnTo>
                    <a:pt x="674" y="932"/>
                  </a:lnTo>
                  <a:lnTo>
                    <a:pt x="660" y="919"/>
                  </a:lnTo>
                  <a:lnTo>
                    <a:pt x="646" y="906"/>
                  </a:lnTo>
                  <a:lnTo>
                    <a:pt x="634" y="892"/>
                  </a:lnTo>
                  <a:lnTo>
                    <a:pt x="625" y="880"/>
                  </a:lnTo>
                  <a:lnTo>
                    <a:pt x="618" y="869"/>
                  </a:lnTo>
                  <a:lnTo>
                    <a:pt x="613" y="860"/>
                  </a:lnTo>
                  <a:lnTo>
                    <a:pt x="611" y="856"/>
                  </a:lnTo>
                  <a:lnTo>
                    <a:pt x="611" y="853"/>
                  </a:lnTo>
                  <a:lnTo>
                    <a:pt x="611" y="849"/>
                  </a:lnTo>
                  <a:lnTo>
                    <a:pt x="612" y="847"/>
                  </a:lnTo>
                  <a:lnTo>
                    <a:pt x="613" y="846"/>
                  </a:lnTo>
                  <a:lnTo>
                    <a:pt x="614" y="845"/>
                  </a:lnTo>
                  <a:lnTo>
                    <a:pt x="618" y="845"/>
                  </a:lnTo>
                  <a:lnTo>
                    <a:pt x="620" y="845"/>
                  </a:lnTo>
                  <a:lnTo>
                    <a:pt x="627" y="846"/>
                  </a:lnTo>
                  <a:lnTo>
                    <a:pt x="634" y="849"/>
                  </a:lnTo>
                  <a:lnTo>
                    <a:pt x="644" y="854"/>
                  </a:lnTo>
                  <a:lnTo>
                    <a:pt x="654" y="860"/>
                  </a:lnTo>
                  <a:lnTo>
                    <a:pt x="665" y="868"/>
                  </a:lnTo>
                  <a:lnTo>
                    <a:pt x="677" y="877"/>
                  </a:lnTo>
                  <a:close/>
                  <a:moveTo>
                    <a:pt x="677" y="1237"/>
                  </a:moveTo>
                  <a:lnTo>
                    <a:pt x="677" y="1297"/>
                  </a:lnTo>
                  <a:lnTo>
                    <a:pt x="666" y="1289"/>
                  </a:lnTo>
                  <a:lnTo>
                    <a:pt x="656" y="1280"/>
                  </a:lnTo>
                  <a:lnTo>
                    <a:pt x="639" y="1264"/>
                  </a:lnTo>
                  <a:lnTo>
                    <a:pt x="623" y="1250"/>
                  </a:lnTo>
                  <a:lnTo>
                    <a:pt x="610" y="1235"/>
                  </a:lnTo>
                  <a:lnTo>
                    <a:pt x="599" y="1221"/>
                  </a:lnTo>
                  <a:lnTo>
                    <a:pt x="590" y="1209"/>
                  </a:lnTo>
                  <a:lnTo>
                    <a:pt x="585" y="1199"/>
                  </a:lnTo>
                  <a:lnTo>
                    <a:pt x="584" y="1195"/>
                  </a:lnTo>
                  <a:lnTo>
                    <a:pt x="582" y="1191"/>
                  </a:lnTo>
                  <a:lnTo>
                    <a:pt x="582" y="1188"/>
                  </a:lnTo>
                  <a:lnTo>
                    <a:pt x="584" y="1186"/>
                  </a:lnTo>
                  <a:lnTo>
                    <a:pt x="585" y="1184"/>
                  </a:lnTo>
                  <a:lnTo>
                    <a:pt x="587" y="1182"/>
                  </a:lnTo>
                  <a:lnTo>
                    <a:pt x="590" y="1182"/>
                  </a:lnTo>
                  <a:lnTo>
                    <a:pt x="595" y="1184"/>
                  </a:lnTo>
                  <a:lnTo>
                    <a:pt x="603" y="1187"/>
                  </a:lnTo>
                  <a:lnTo>
                    <a:pt x="616" y="1192"/>
                  </a:lnTo>
                  <a:lnTo>
                    <a:pt x="629" y="1200"/>
                  </a:lnTo>
                  <a:lnTo>
                    <a:pt x="644" y="1210"/>
                  </a:lnTo>
                  <a:lnTo>
                    <a:pt x="661" y="1222"/>
                  </a:lnTo>
                  <a:lnTo>
                    <a:pt x="677" y="1237"/>
                  </a:lnTo>
                  <a:close/>
                  <a:moveTo>
                    <a:pt x="677" y="1574"/>
                  </a:moveTo>
                  <a:lnTo>
                    <a:pt x="677" y="1616"/>
                  </a:lnTo>
                  <a:lnTo>
                    <a:pt x="666" y="1602"/>
                  </a:lnTo>
                  <a:lnTo>
                    <a:pt x="659" y="1588"/>
                  </a:lnTo>
                  <a:lnTo>
                    <a:pt x="655" y="1584"/>
                  </a:lnTo>
                  <a:lnTo>
                    <a:pt x="654" y="1580"/>
                  </a:lnTo>
                  <a:lnTo>
                    <a:pt x="654" y="1575"/>
                  </a:lnTo>
                  <a:lnTo>
                    <a:pt x="655" y="1573"/>
                  </a:lnTo>
                  <a:lnTo>
                    <a:pt x="656" y="1572"/>
                  </a:lnTo>
                  <a:lnTo>
                    <a:pt x="657" y="1571"/>
                  </a:lnTo>
                  <a:lnTo>
                    <a:pt x="660" y="1570"/>
                  </a:lnTo>
                  <a:lnTo>
                    <a:pt x="663" y="1570"/>
                  </a:lnTo>
                  <a:lnTo>
                    <a:pt x="670" y="1572"/>
                  </a:lnTo>
                  <a:lnTo>
                    <a:pt x="677" y="1574"/>
                  </a:lnTo>
                  <a:close/>
                  <a:moveTo>
                    <a:pt x="677" y="1711"/>
                  </a:moveTo>
                  <a:lnTo>
                    <a:pt x="677" y="1774"/>
                  </a:lnTo>
                  <a:lnTo>
                    <a:pt x="659" y="1757"/>
                  </a:lnTo>
                  <a:lnTo>
                    <a:pt x="642" y="1741"/>
                  </a:lnTo>
                  <a:lnTo>
                    <a:pt x="628" y="1725"/>
                  </a:lnTo>
                  <a:lnTo>
                    <a:pt x="616" y="1711"/>
                  </a:lnTo>
                  <a:lnTo>
                    <a:pt x="607" y="1699"/>
                  </a:lnTo>
                  <a:lnTo>
                    <a:pt x="600" y="1688"/>
                  </a:lnTo>
                  <a:lnTo>
                    <a:pt x="599" y="1683"/>
                  </a:lnTo>
                  <a:lnTo>
                    <a:pt x="598" y="1680"/>
                  </a:lnTo>
                  <a:lnTo>
                    <a:pt x="597" y="1677"/>
                  </a:lnTo>
                  <a:lnTo>
                    <a:pt x="598" y="1675"/>
                  </a:lnTo>
                  <a:lnTo>
                    <a:pt x="599" y="1672"/>
                  </a:lnTo>
                  <a:lnTo>
                    <a:pt x="601" y="1672"/>
                  </a:lnTo>
                  <a:lnTo>
                    <a:pt x="605" y="1671"/>
                  </a:lnTo>
                  <a:lnTo>
                    <a:pt x="607" y="1671"/>
                  </a:lnTo>
                  <a:lnTo>
                    <a:pt x="614" y="1673"/>
                  </a:lnTo>
                  <a:lnTo>
                    <a:pt x="624" y="1678"/>
                  </a:lnTo>
                  <a:lnTo>
                    <a:pt x="635" y="1683"/>
                  </a:lnTo>
                  <a:lnTo>
                    <a:pt x="649" y="1691"/>
                  </a:lnTo>
                  <a:lnTo>
                    <a:pt x="663" y="1700"/>
                  </a:lnTo>
                  <a:lnTo>
                    <a:pt x="677" y="1711"/>
                  </a:lnTo>
                  <a:close/>
                  <a:moveTo>
                    <a:pt x="677" y="1851"/>
                  </a:moveTo>
                  <a:lnTo>
                    <a:pt x="677" y="1914"/>
                  </a:lnTo>
                  <a:lnTo>
                    <a:pt x="663" y="1903"/>
                  </a:lnTo>
                  <a:lnTo>
                    <a:pt x="649" y="1891"/>
                  </a:lnTo>
                  <a:lnTo>
                    <a:pt x="628" y="1872"/>
                  </a:lnTo>
                  <a:lnTo>
                    <a:pt x="608" y="1854"/>
                  </a:lnTo>
                  <a:lnTo>
                    <a:pt x="591" y="1837"/>
                  </a:lnTo>
                  <a:lnTo>
                    <a:pt x="577" y="1821"/>
                  </a:lnTo>
                  <a:lnTo>
                    <a:pt x="566" y="1807"/>
                  </a:lnTo>
                  <a:lnTo>
                    <a:pt x="558" y="1795"/>
                  </a:lnTo>
                  <a:lnTo>
                    <a:pt x="556" y="1790"/>
                  </a:lnTo>
                  <a:lnTo>
                    <a:pt x="555" y="1786"/>
                  </a:lnTo>
                  <a:lnTo>
                    <a:pt x="554" y="1783"/>
                  </a:lnTo>
                  <a:lnTo>
                    <a:pt x="555" y="1779"/>
                  </a:lnTo>
                  <a:lnTo>
                    <a:pt x="557" y="1778"/>
                  </a:lnTo>
                  <a:lnTo>
                    <a:pt x="559" y="1777"/>
                  </a:lnTo>
                  <a:lnTo>
                    <a:pt x="564" y="1777"/>
                  </a:lnTo>
                  <a:lnTo>
                    <a:pt x="568" y="1778"/>
                  </a:lnTo>
                  <a:lnTo>
                    <a:pt x="580" y="1783"/>
                  </a:lnTo>
                  <a:lnTo>
                    <a:pt x="596" y="1791"/>
                  </a:lnTo>
                  <a:lnTo>
                    <a:pt x="613" y="1801"/>
                  </a:lnTo>
                  <a:lnTo>
                    <a:pt x="632" y="1816"/>
                  </a:lnTo>
                  <a:lnTo>
                    <a:pt x="653" y="1831"/>
                  </a:lnTo>
                  <a:lnTo>
                    <a:pt x="675" y="1849"/>
                  </a:lnTo>
                  <a:lnTo>
                    <a:pt x="677" y="1851"/>
                  </a:lnTo>
                  <a:close/>
                  <a:moveTo>
                    <a:pt x="677" y="1986"/>
                  </a:moveTo>
                  <a:lnTo>
                    <a:pt x="677" y="2045"/>
                  </a:lnTo>
                  <a:lnTo>
                    <a:pt x="665" y="2036"/>
                  </a:lnTo>
                  <a:lnTo>
                    <a:pt x="652" y="2027"/>
                  </a:lnTo>
                  <a:lnTo>
                    <a:pt x="639" y="2017"/>
                  </a:lnTo>
                  <a:lnTo>
                    <a:pt x="624" y="2006"/>
                  </a:lnTo>
                  <a:lnTo>
                    <a:pt x="602" y="1986"/>
                  </a:lnTo>
                  <a:lnTo>
                    <a:pt x="582" y="1967"/>
                  </a:lnTo>
                  <a:lnTo>
                    <a:pt x="565" y="1949"/>
                  </a:lnTo>
                  <a:lnTo>
                    <a:pt x="549" y="1933"/>
                  </a:lnTo>
                  <a:lnTo>
                    <a:pt x="537" y="1917"/>
                  </a:lnTo>
                  <a:lnTo>
                    <a:pt x="530" y="1905"/>
                  </a:lnTo>
                  <a:lnTo>
                    <a:pt x="527" y="1901"/>
                  </a:lnTo>
                  <a:lnTo>
                    <a:pt x="526" y="1896"/>
                  </a:lnTo>
                  <a:lnTo>
                    <a:pt x="525" y="1893"/>
                  </a:lnTo>
                  <a:lnTo>
                    <a:pt x="526" y="1890"/>
                  </a:lnTo>
                  <a:lnTo>
                    <a:pt x="528" y="1889"/>
                  </a:lnTo>
                  <a:lnTo>
                    <a:pt x="531" y="1887"/>
                  </a:lnTo>
                  <a:lnTo>
                    <a:pt x="535" y="1887"/>
                  </a:lnTo>
                  <a:lnTo>
                    <a:pt x="541" y="1889"/>
                  </a:lnTo>
                  <a:lnTo>
                    <a:pt x="553" y="1894"/>
                  </a:lnTo>
                  <a:lnTo>
                    <a:pt x="568" y="1902"/>
                  </a:lnTo>
                  <a:lnTo>
                    <a:pt x="586" y="1914"/>
                  </a:lnTo>
                  <a:lnTo>
                    <a:pt x="607" y="1927"/>
                  </a:lnTo>
                  <a:lnTo>
                    <a:pt x="628" y="1944"/>
                  </a:lnTo>
                  <a:lnTo>
                    <a:pt x="651" y="1963"/>
                  </a:lnTo>
                  <a:lnTo>
                    <a:pt x="664" y="1975"/>
                  </a:lnTo>
                  <a:lnTo>
                    <a:pt x="677" y="1986"/>
                  </a:lnTo>
                  <a:close/>
                  <a:moveTo>
                    <a:pt x="677" y="2114"/>
                  </a:moveTo>
                  <a:lnTo>
                    <a:pt x="677" y="2171"/>
                  </a:lnTo>
                  <a:lnTo>
                    <a:pt x="663" y="2161"/>
                  </a:lnTo>
                  <a:lnTo>
                    <a:pt x="648" y="2150"/>
                  </a:lnTo>
                  <a:lnTo>
                    <a:pt x="632" y="2138"/>
                  </a:lnTo>
                  <a:lnTo>
                    <a:pt x="616" y="2125"/>
                  </a:lnTo>
                  <a:lnTo>
                    <a:pt x="592" y="2104"/>
                  </a:lnTo>
                  <a:lnTo>
                    <a:pt x="570" y="2085"/>
                  </a:lnTo>
                  <a:lnTo>
                    <a:pt x="552" y="2066"/>
                  </a:lnTo>
                  <a:lnTo>
                    <a:pt x="536" y="2049"/>
                  </a:lnTo>
                  <a:lnTo>
                    <a:pt x="524" y="2034"/>
                  </a:lnTo>
                  <a:lnTo>
                    <a:pt x="515" y="2021"/>
                  </a:lnTo>
                  <a:lnTo>
                    <a:pt x="513" y="2017"/>
                  </a:lnTo>
                  <a:lnTo>
                    <a:pt x="512" y="2012"/>
                  </a:lnTo>
                  <a:lnTo>
                    <a:pt x="511" y="2008"/>
                  </a:lnTo>
                  <a:lnTo>
                    <a:pt x="512" y="2006"/>
                  </a:lnTo>
                  <a:lnTo>
                    <a:pt x="514" y="2004"/>
                  </a:lnTo>
                  <a:lnTo>
                    <a:pt x="516" y="2003"/>
                  </a:lnTo>
                  <a:lnTo>
                    <a:pt x="521" y="2003"/>
                  </a:lnTo>
                  <a:lnTo>
                    <a:pt x="526" y="2004"/>
                  </a:lnTo>
                  <a:lnTo>
                    <a:pt x="538" y="2010"/>
                  </a:lnTo>
                  <a:lnTo>
                    <a:pt x="555" y="2019"/>
                  </a:lnTo>
                  <a:lnTo>
                    <a:pt x="574" y="2031"/>
                  </a:lnTo>
                  <a:lnTo>
                    <a:pt x="595" y="2045"/>
                  </a:lnTo>
                  <a:lnTo>
                    <a:pt x="618" y="2063"/>
                  </a:lnTo>
                  <a:lnTo>
                    <a:pt x="642" y="2082"/>
                  </a:lnTo>
                  <a:lnTo>
                    <a:pt x="651" y="2091"/>
                  </a:lnTo>
                  <a:lnTo>
                    <a:pt x="660" y="2098"/>
                  </a:lnTo>
                  <a:lnTo>
                    <a:pt x="668" y="2106"/>
                  </a:lnTo>
                  <a:lnTo>
                    <a:pt x="677" y="2114"/>
                  </a:lnTo>
                  <a:close/>
                  <a:moveTo>
                    <a:pt x="677" y="2233"/>
                  </a:moveTo>
                  <a:lnTo>
                    <a:pt x="677" y="2294"/>
                  </a:lnTo>
                  <a:lnTo>
                    <a:pt x="664" y="2284"/>
                  </a:lnTo>
                  <a:lnTo>
                    <a:pt x="650" y="2273"/>
                  </a:lnTo>
                  <a:lnTo>
                    <a:pt x="635" y="2262"/>
                  </a:lnTo>
                  <a:lnTo>
                    <a:pt x="620" y="2249"/>
                  </a:lnTo>
                  <a:lnTo>
                    <a:pt x="596" y="2228"/>
                  </a:lnTo>
                  <a:lnTo>
                    <a:pt x="574" y="2209"/>
                  </a:lnTo>
                  <a:lnTo>
                    <a:pt x="555" y="2189"/>
                  </a:lnTo>
                  <a:lnTo>
                    <a:pt x="538" y="2171"/>
                  </a:lnTo>
                  <a:lnTo>
                    <a:pt x="525" y="2156"/>
                  </a:lnTo>
                  <a:lnTo>
                    <a:pt x="516" y="2142"/>
                  </a:lnTo>
                  <a:lnTo>
                    <a:pt x="513" y="2138"/>
                  </a:lnTo>
                  <a:lnTo>
                    <a:pt x="512" y="2132"/>
                  </a:lnTo>
                  <a:lnTo>
                    <a:pt x="511" y="2129"/>
                  </a:lnTo>
                  <a:lnTo>
                    <a:pt x="512" y="2127"/>
                  </a:lnTo>
                  <a:lnTo>
                    <a:pt x="513" y="2125"/>
                  </a:lnTo>
                  <a:lnTo>
                    <a:pt x="516" y="2125"/>
                  </a:lnTo>
                  <a:lnTo>
                    <a:pt x="521" y="2125"/>
                  </a:lnTo>
                  <a:lnTo>
                    <a:pt x="526" y="2126"/>
                  </a:lnTo>
                  <a:lnTo>
                    <a:pt x="539" y="2132"/>
                  </a:lnTo>
                  <a:lnTo>
                    <a:pt x="557" y="2141"/>
                  </a:lnTo>
                  <a:lnTo>
                    <a:pt x="576" y="2153"/>
                  </a:lnTo>
                  <a:lnTo>
                    <a:pt x="598" y="2169"/>
                  </a:lnTo>
                  <a:lnTo>
                    <a:pt x="622" y="2186"/>
                  </a:lnTo>
                  <a:lnTo>
                    <a:pt x="646" y="2206"/>
                  </a:lnTo>
                  <a:lnTo>
                    <a:pt x="663" y="2220"/>
                  </a:lnTo>
                  <a:lnTo>
                    <a:pt x="677" y="2233"/>
                  </a:lnTo>
                  <a:close/>
                  <a:moveTo>
                    <a:pt x="677" y="2346"/>
                  </a:moveTo>
                  <a:lnTo>
                    <a:pt x="677" y="2409"/>
                  </a:lnTo>
                  <a:lnTo>
                    <a:pt x="668" y="2403"/>
                  </a:lnTo>
                  <a:lnTo>
                    <a:pt x="660" y="2395"/>
                  </a:lnTo>
                  <a:lnTo>
                    <a:pt x="650" y="2388"/>
                  </a:lnTo>
                  <a:lnTo>
                    <a:pt x="641" y="2381"/>
                  </a:lnTo>
                  <a:lnTo>
                    <a:pt x="616" y="2359"/>
                  </a:lnTo>
                  <a:lnTo>
                    <a:pt x="592" y="2338"/>
                  </a:lnTo>
                  <a:lnTo>
                    <a:pt x="573" y="2318"/>
                  </a:lnTo>
                  <a:lnTo>
                    <a:pt x="555" y="2300"/>
                  </a:lnTo>
                  <a:lnTo>
                    <a:pt x="542" y="2284"/>
                  </a:lnTo>
                  <a:lnTo>
                    <a:pt x="532" y="2270"/>
                  </a:lnTo>
                  <a:lnTo>
                    <a:pt x="528" y="2265"/>
                  </a:lnTo>
                  <a:lnTo>
                    <a:pt x="527" y="2260"/>
                  </a:lnTo>
                  <a:lnTo>
                    <a:pt x="526" y="2257"/>
                  </a:lnTo>
                  <a:lnTo>
                    <a:pt x="527" y="2254"/>
                  </a:lnTo>
                  <a:lnTo>
                    <a:pt x="530" y="2253"/>
                  </a:lnTo>
                  <a:lnTo>
                    <a:pt x="532" y="2252"/>
                  </a:lnTo>
                  <a:lnTo>
                    <a:pt x="536" y="2253"/>
                  </a:lnTo>
                  <a:lnTo>
                    <a:pt x="542" y="2254"/>
                  </a:lnTo>
                  <a:lnTo>
                    <a:pt x="556" y="2260"/>
                  </a:lnTo>
                  <a:lnTo>
                    <a:pt x="574" y="2270"/>
                  </a:lnTo>
                  <a:lnTo>
                    <a:pt x="593" y="2282"/>
                  </a:lnTo>
                  <a:lnTo>
                    <a:pt x="617" y="2299"/>
                  </a:lnTo>
                  <a:lnTo>
                    <a:pt x="641" y="2318"/>
                  </a:lnTo>
                  <a:lnTo>
                    <a:pt x="667" y="2338"/>
                  </a:lnTo>
                  <a:lnTo>
                    <a:pt x="677" y="2346"/>
                  </a:lnTo>
                  <a:close/>
                  <a:moveTo>
                    <a:pt x="677" y="2456"/>
                  </a:moveTo>
                  <a:lnTo>
                    <a:pt x="677" y="2519"/>
                  </a:lnTo>
                  <a:lnTo>
                    <a:pt x="677" y="2519"/>
                  </a:lnTo>
                  <a:lnTo>
                    <a:pt x="651" y="2497"/>
                  </a:lnTo>
                  <a:lnTo>
                    <a:pt x="627" y="2474"/>
                  </a:lnTo>
                  <a:lnTo>
                    <a:pt x="605" y="2454"/>
                  </a:lnTo>
                  <a:lnTo>
                    <a:pt x="587" y="2435"/>
                  </a:lnTo>
                  <a:lnTo>
                    <a:pt x="573" y="2418"/>
                  </a:lnTo>
                  <a:lnTo>
                    <a:pt x="563" y="2405"/>
                  </a:lnTo>
                  <a:lnTo>
                    <a:pt x="559" y="2399"/>
                  </a:lnTo>
                  <a:lnTo>
                    <a:pt x="557" y="2395"/>
                  </a:lnTo>
                  <a:lnTo>
                    <a:pt x="557" y="2391"/>
                  </a:lnTo>
                  <a:lnTo>
                    <a:pt x="557" y="2388"/>
                  </a:lnTo>
                  <a:lnTo>
                    <a:pt x="559" y="2386"/>
                  </a:lnTo>
                  <a:lnTo>
                    <a:pt x="562" y="2386"/>
                  </a:lnTo>
                  <a:lnTo>
                    <a:pt x="565" y="2386"/>
                  </a:lnTo>
                  <a:lnTo>
                    <a:pt x="570" y="2387"/>
                  </a:lnTo>
                  <a:lnTo>
                    <a:pt x="581" y="2392"/>
                  </a:lnTo>
                  <a:lnTo>
                    <a:pt x="597" y="2399"/>
                  </a:lnTo>
                  <a:lnTo>
                    <a:pt x="613" y="2410"/>
                  </a:lnTo>
                  <a:lnTo>
                    <a:pt x="633" y="2423"/>
                  </a:lnTo>
                  <a:lnTo>
                    <a:pt x="654" y="2438"/>
                  </a:lnTo>
                  <a:lnTo>
                    <a:pt x="677" y="2456"/>
                  </a:lnTo>
                  <a:close/>
                  <a:moveTo>
                    <a:pt x="677" y="2563"/>
                  </a:moveTo>
                  <a:lnTo>
                    <a:pt x="677" y="2619"/>
                  </a:lnTo>
                  <a:lnTo>
                    <a:pt x="660" y="2602"/>
                  </a:lnTo>
                  <a:lnTo>
                    <a:pt x="644" y="2587"/>
                  </a:lnTo>
                  <a:lnTo>
                    <a:pt x="631" y="2573"/>
                  </a:lnTo>
                  <a:lnTo>
                    <a:pt x="620" y="2561"/>
                  </a:lnTo>
                  <a:lnTo>
                    <a:pt x="611" y="2549"/>
                  </a:lnTo>
                  <a:lnTo>
                    <a:pt x="606" y="2541"/>
                  </a:lnTo>
                  <a:lnTo>
                    <a:pt x="605" y="2536"/>
                  </a:lnTo>
                  <a:lnTo>
                    <a:pt x="603" y="2534"/>
                  </a:lnTo>
                  <a:lnTo>
                    <a:pt x="603" y="2531"/>
                  </a:lnTo>
                  <a:lnTo>
                    <a:pt x="603" y="2529"/>
                  </a:lnTo>
                  <a:lnTo>
                    <a:pt x="605" y="2527"/>
                  </a:lnTo>
                  <a:lnTo>
                    <a:pt x="607" y="2527"/>
                  </a:lnTo>
                  <a:lnTo>
                    <a:pt x="609" y="2527"/>
                  </a:lnTo>
                  <a:lnTo>
                    <a:pt x="611" y="2527"/>
                  </a:lnTo>
                  <a:lnTo>
                    <a:pt x="618" y="2530"/>
                  </a:lnTo>
                  <a:lnTo>
                    <a:pt x="627" y="2533"/>
                  </a:lnTo>
                  <a:lnTo>
                    <a:pt x="650" y="2545"/>
                  </a:lnTo>
                  <a:lnTo>
                    <a:pt x="677" y="2563"/>
                  </a:lnTo>
                  <a:close/>
                  <a:moveTo>
                    <a:pt x="677" y="2676"/>
                  </a:moveTo>
                  <a:lnTo>
                    <a:pt x="677" y="2702"/>
                  </a:lnTo>
                  <a:lnTo>
                    <a:pt x="672" y="2693"/>
                  </a:lnTo>
                  <a:lnTo>
                    <a:pt x="667" y="2686"/>
                  </a:lnTo>
                  <a:lnTo>
                    <a:pt x="665" y="2681"/>
                  </a:lnTo>
                  <a:lnTo>
                    <a:pt x="666" y="2677"/>
                  </a:lnTo>
                  <a:lnTo>
                    <a:pt x="667" y="2675"/>
                  </a:lnTo>
                  <a:lnTo>
                    <a:pt x="670" y="2675"/>
                  </a:lnTo>
                  <a:lnTo>
                    <a:pt x="673" y="2675"/>
                  </a:lnTo>
                  <a:lnTo>
                    <a:pt x="677" y="2676"/>
                  </a:lnTo>
                  <a:close/>
                  <a:moveTo>
                    <a:pt x="677" y="2840"/>
                  </a:moveTo>
                  <a:lnTo>
                    <a:pt x="677" y="2889"/>
                  </a:lnTo>
                  <a:lnTo>
                    <a:pt x="656" y="2875"/>
                  </a:lnTo>
                  <a:lnTo>
                    <a:pt x="633" y="2858"/>
                  </a:lnTo>
                  <a:lnTo>
                    <a:pt x="608" y="2840"/>
                  </a:lnTo>
                  <a:lnTo>
                    <a:pt x="582" y="2820"/>
                  </a:lnTo>
                  <a:lnTo>
                    <a:pt x="553" y="2794"/>
                  </a:lnTo>
                  <a:lnTo>
                    <a:pt x="525" y="2770"/>
                  </a:lnTo>
                  <a:lnTo>
                    <a:pt x="501" y="2748"/>
                  </a:lnTo>
                  <a:lnTo>
                    <a:pt x="480" y="2728"/>
                  </a:lnTo>
                  <a:lnTo>
                    <a:pt x="464" y="2709"/>
                  </a:lnTo>
                  <a:lnTo>
                    <a:pt x="452" y="2695"/>
                  </a:lnTo>
                  <a:lnTo>
                    <a:pt x="449" y="2690"/>
                  </a:lnTo>
                  <a:lnTo>
                    <a:pt x="446" y="2684"/>
                  </a:lnTo>
                  <a:lnTo>
                    <a:pt x="445" y="2681"/>
                  </a:lnTo>
                  <a:lnTo>
                    <a:pt x="446" y="2677"/>
                  </a:lnTo>
                  <a:lnTo>
                    <a:pt x="448" y="2676"/>
                  </a:lnTo>
                  <a:lnTo>
                    <a:pt x="451" y="2676"/>
                  </a:lnTo>
                  <a:lnTo>
                    <a:pt x="456" y="2677"/>
                  </a:lnTo>
                  <a:lnTo>
                    <a:pt x="462" y="2680"/>
                  </a:lnTo>
                  <a:lnTo>
                    <a:pt x="478" y="2687"/>
                  </a:lnTo>
                  <a:lnTo>
                    <a:pt x="498" y="2700"/>
                  </a:lnTo>
                  <a:lnTo>
                    <a:pt x="522" y="2715"/>
                  </a:lnTo>
                  <a:lnTo>
                    <a:pt x="548" y="2734"/>
                  </a:lnTo>
                  <a:lnTo>
                    <a:pt x="577" y="2755"/>
                  </a:lnTo>
                  <a:lnTo>
                    <a:pt x="608" y="2779"/>
                  </a:lnTo>
                  <a:lnTo>
                    <a:pt x="627" y="2794"/>
                  </a:lnTo>
                  <a:lnTo>
                    <a:pt x="644" y="2810"/>
                  </a:lnTo>
                  <a:lnTo>
                    <a:pt x="662" y="2825"/>
                  </a:lnTo>
                  <a:lnTo>
                    <a:pt x="677" y="2840"/>
                  </a:lnTo>
                  <a:close/>
                  <a:moveTo>
                    <a:pt x="677" y="2919"/>
                  </a:moveTo>
                  <a:lnTo>
                    <a:pt x="677" y="2979"/>
                  </a:lnTo>
                  <a:lnTo>
                    <a:pt x="648" y="2954"/>
                  </a:lnTo>
                  <a:lnTo>
                    <a:pt x="620" y="2931"/>
                  </a:lnTo>
                  <a:lnTo>
                    <a:pt x="597" y="2908"/>
                  </a:lnTo>
                  <a:lnTo>
                    <a:pt x="576" y="2888"/>
                  </a:lnTo>
                  <a:lnTo>
                    <a:pt x="560" y="2871"/>
                  </a:lnTo>
                  <a:lnTo>
                    <a:pt x="548" y="2856"/>
                  </a:lnTo>
                  <a:lnTo>
                    <a:pt x="545" y="2851"/>
                  </a:lnTo>
                  <a:lnTo>
                    <a:pt x="543" y="2846"/>
                  </a:lnTo>
                  <a:lnTo>
                    <a:pt x="542" y="2842"/>
                  </a:lnTo>
                  <a:lnTo>
                    <a:pt x="542" y="2840"/>
                  </a:lnTo>
                  <a:lnTo>
                    <a:pt x="544" y="2839"/>
                  </a:lnTo>
                  <a:lnTo>
                    <a:pt x="546" y="2839"/>
                  </a:lnTo>
                  <a:lnTo>
                    <a:pt x="550" y="2839"/>
                  </a:lnTo>
                  <a:lnTo>
                    <a:pt x="555" y="2841"/>
                  </a:lnTo>
                  <a:lnTo>
                    <a:pt x="568" y="2846"/>
                  </a:lnTo>
                  <a:lnTo>
                    <a:pt x="585" y="2855"/>
                  </a:lnTo>
                  <a:lnTo>
                    <a:pt x="605" y="2867"/>
                  </a:lnTo>
                  <a:lnTo>
                    <a:pt x="627" y="2883"/>
                  </a:lnTo>
                  <a:lnTo>
                    <a:pt x="651" y="2899"/>
                  </a:lnTo>
                  <a:lnTo>
                    <a:pt x="677" y="2919"/>
                  </a:lnTo>
                  <a:close/>
                  <a:moveTo>
                    <a:pt x="677" y="3014"/>
                  </a:moveTo>
                  <a:lnTo>
                    <a:pt x="677" y="3045"/>
                  </a:lnTo>
                  <a:lnTo>
                    <a:pt x="666" y="3032"/>
                  </a:lnTo>
                  <a:lnTo>
                    <a:pt x="659" y="3022"/>
                  </a:lnTo>
                  <a:lnTo>
                    <a:pt x="656" y="3017"/>
                  </a:lnTo>
                  <a:lnTo>
                    <a:pt x="655" y="3014"/>
                  </a:lnTo>
                  <a:lnTo>
                    <a:pt x="654" y="3012"/>
                  </a:lnTo>
                  <a:lnTo>
                    <a:pt x="654" y="3010"/>
                  </a:lnTo>
                  <a:lnTo>
                    <a:pt x="657" y="3007"/>
                  </a:lnTo>
                  <a:lnTo>
                    <a:pt x="662" y="3008"/>
                  </a:lnTo>
                  <a:lnTo>
                    <a:pt x="668" y="3011"/>
                  </a:lnTo>
                  <a:lnTo>
                    <a:pt x="677" y="3014"/>
                  </a:lnTo>
                  <a:close/>
                  <a:moveTo>
                    <a:pt x="677" y="3092"/>
                  </a:moveTo>
                  <a:lnTo>
                    <a:pt x="677" y="3108"/>
                  </a:lnTo>
                  <a:lnTo>
                    <a:pt x="667" y="3104"/>
                  </a:lnTo>
                  <a:lnTo>
                    <a:pt x="654" y="3098"/>
                  </a:lnTo>
                  <a:lnTo>
                    <a:pt x="637" y="3088"/>
                  </a:lnTo>
                  <a:lnTo>
                    <a:pt x="616" y="3075"/>
                  </a:lnTo>
                  <a:lnTo>
                    <a:pt x="591" y="3058"/>
                  </a:lnTo>
                  <a:lnTo>
                    <a:pt x="566" y="3039"/>
                  </a:lnTo>
                  <a:lnTo>
                    <a:pt x="538" y="3018"/>
                  </a:lnTo>
                  <a:lnTo>
                    <a:pt x="510" y="2995"/>
                  </a:lnTo>
                  <a:lnTo>
                    <a:pt x="477" y="2969"/>
                  </a:lnTo>
                  <a:lnTo>
                    <a:pt x="447" y="2943"/>
                  </a:lnTo>
                  <a:lnTo>
                    <a:pt x="421" y="2920"/>
                  </a:lnTo>
                  <a:lnTo>
                    <a:pt x="398" y="2898"/>
                  </a:lnTo>
                  <a:lnTo>
                    <a:pt x="381" y="2879"/>
                  </a:lnTo>
                  <a:lnTo>
                    <a:pt x="367" y="2864"/>
                  </a:lnTo>
                  <a:lnTo>
                    <a:pt x="364" y="2857"/>
                  </a:lnTo>
                  <a:lnTo>
                    <a:pt x="361" y="2853"/>
                  </a:lnTo>
                  <a:lnTo>
                    <a:pt x="360" y="2849"/>
                  </a:lnTo>
                  <a:lnTo>
                    <a:pt x="360" y="2846"/>
                  </a:lnTo>
                  <a:lnTo>
                    <a:pt x="362" y="2845"/>
                  </a:lnTo>
                  <a:lnTo>
                    <a:pt x="365" y="2845"/>
                  </a:lnTo>
                  <a:lnTo>
                    <a:pt x="371" y="2846"/>
                  </a:lnTo>
                  <a:lnTo>
                    <a:pt x="377" y="2850"/>
                  </a:lnTo>
                  <a:lnTo>
                    <a:pt x="394" y="2858"/>
                  </a:lnTo>
                  <a:lnTo>
                    <a:pt x="416" y="2871"/>
                  </a:lnTo>
                  <a:lnTo>
                    <a:pt x="440" y="2888"/>
                  </a:lnTo>
                  <a:lnTo>
                    <a:pt x="469" y="2908"/>
                  </a:lnTo>
                  <a:lnTo>
                    <a:pt x="500" y="2931"/>
                  </a:lnTo>
                  <a:lnTo>
                    <a:pt x="533" y="2958"/>
                  </a:lnTo>
                  <a:lnTo>
                    <a:pt x="582" y="2999"/>
                  </a:lnTo>
                  <a:lnTo>
                    <a:pt x="625" y="3037"/>
                  </a:lnTo>
                  <a:lnTo>
                    <a:pt x="642" y="3054"/>
                  </a:lnTo>
                  <a:lnTo>
                    <a:pt x="657" y="3069"/>
                  </a:lnTo>
                  <a:lnTo>
                    <a:pt x="668" y="3082"/>
                  </a:lnTo>
                  <a:lnTo>
                    <a:pt x="677" y="3092"/>
                  </a:lnTo>
                  <a:close/>
                  <a:moveTo>
                    <a:pt x="677" y="3144"/>
                  </a:moveTo>
                  <a:lnTo>
                    <a:pt x="677" y="3200"/>
                  </a:lnTo>
                  <a:lnTo>
                    <a:pt x="662" y="3189"/>
                  </a:lnTo>
                  <a:lnTo>
                    <a:pt x="646" y="3177"/>
                  </a:lnTo>
                  <a:lnTo>
                    <a:pt x="613" y="3150"/>
                  </a:lnTo>
                  <a:lnTo>
                    <a:pt x="582" y="3123"/>
                  </a:lnTo>
                  <a:lnTo>
                    <a:pt x="555" y="3099"/>
                  </a:lnTo>
                  <a:lnTo>
                    <a:pt x="532" y="3077"/>
                  </a:lnTo>
                  <a:lnTo>
                    <a:pt x="513" y="3057"/>
                  </a:lnTo>
                  <a:lnTo>
                    <a:pt x="499" y="3042"/>
                  </a:lnTo>
                  <a:lnTo>
                    <a:pt x="494" y="3035"/>
                  </a:lnTo>
                  <a:lnTo>
                    <a:pt x="491" y="3031"/>
                  </a:lnTo>
                  <a:lnTo>
                    <a:pt x="490" y="3026"/>
                  </a:lnTo>
                  <a:lnTo>
                    <a:pt x="490" y="3024"/>
                  </a:lnTo>
                  <a:lnTo>
                    <a:pt x="492" y="3022"/>
                  </a:lnTo>
                  <a:lnTo>
                    <a:pt x="496" y="3023"/>
                  </a:lnTo>
                  <a:lnTo>
                    <a:pt x="501" y="3024"/>
                  </a:lnTo>
                  <a:lnTo>
                    <a:pt x="509" y="3026"/>
                  </a:lnTo>
                  <a:lnTo>
                    <a:pt x="526" y="3036"/>
                  </a:lnTo>
                  <a:lnTo>
                    <a:pt x="548" y="3049"/>
                  </a:lnTo>
                  <a:lnTo>
                    <a:pt x="575" y="3067"/>
                  </a:lnTo>
                  <a:lnTo>
                    <a:pt x="605" y="3088"/>
                  </a:lnTo>
                  <a:lnTo>
                    <a:pt x="637" y="3112"/>
                  </a:lnTo>
                  <a:lnTo>
                    <a:pt x="671" y="3139"/>
                  </a:lnTo>
                  <a:lnTo>
                    <a:pt x="677" y="3144"/>
                  </a:lnTo>
                  <a:close/>
                  <a:moveTo>
                    <a:pt x="677" y="3224"/>
                  </a:moveTo>
                  <a:lnTo>
                    <a:pt x="677" y="3259"/>
                  </a:lnTo>
                  <a:lnTo>
                    <a:pt x="660" y="3241"/>
                  </a:lnTo>
                  <a:lnTo>
                    <a:pt x="648" y="3226"/>
                  </a:lnTo>
                  <a:lnTo>
                    <a:pt x="643" y="3220"/>
                  </a:lnTo>
                  <a:lnTo>
                    <a:pt x="640" y="3216"/>
                  </a:lnTo>
                  <a:lnTo>
                    <a:pt x="639" y="3212"/>
                  </a:lnTo>
                  <a:lnTo>
                    <a:pt x="639" y="3209"/>
                  </a:lnTo>
                  <a:lnTo>
                    <a:pt x="641" y="3208"/>
                  </a:lnTo>
                  <a:lnTo>
                    <a:pt x="643" y="3208"/>
                  </a:lnTo>
                  <a:lnTo>
                    <a:pt x="646" y="3209"/>
                  </a:lnTo>
                  <a:lnTo>
                    <a:pt x="651" y="3210"/>
                  </a:lnTo>
                  <a:lnTo>
                    <a:pt x="663" y="3216"/>
                  </a:lnTo>
                  <a:lnTo>
                    <a:pt x="677" y="3224"/>
                  </a:lnTo>
                  <a:close/>
                  <a:moveTo>
                    <a:pt x="677" y="3290"/>
                  </a:moveTo>
                  <a:lnTo>
                    <a:pt x="677" y="3314"/>
                  </a:lnTo>
                  <a:lnTo>
                    <a:pt x="664" y="3307"/>
                  </a:lnTo>
                  <a:lnTo>
                    <a:pt x="649" y="3298"/>
                  </a:lnTo>
                  <a:lnTo>
                    <a:pt x="630" y="3287"/>
                  </a:lnTo>
                  <a:lnTo>
                    <a:pt x="609" y="3272"/>
                  </a:lnTo>
                  <a:lnTo>
                    <a:pt x="587" y="3256"/>
                  </a:lnTo>
                  <a:lnTo>
                    <a:pt x="563" y="3238"/>
                  </a:lnTo>
                  <a:lnTo>
                    <a:pt x="536" y="3218"/>
                  </a:lnTo>
                  <a:lnTo>
                    <a:pt x="510" y="3197"/>
                  </a:lnTo>
                  <a:lnTo>
                    <a:pt x="474" y="3170"/>
                  </a:lnTo>
                  <a:lnTo>
                    <a:pt x="443" y="3142"/>
                  </a:lnTo>
                  <a:lnTo>
                    <a:pt x="415" y="3117"/>
                  </a:lnTo>
                  <a:lnTo>
                    <a:pt x="391" y="3093"/>
                  </a:lnTo>
                  <a:lnTo>
                    <a:pt x="371" y="3074"/>
                  </a:lnTo>
                  <a:lnTo>
                    <a:pt x="356" y="3058"/>
                  </a:lnTo>
                  <a:lnTo>
                    <a:pt x="352" y="3052"/>
                  </a:lnTo>
                  <a:lnTo>
                    <a:pt x="349" y="3046"/>
                  </a:lnTo>
                  <a:lnTo>
                    <a:pt x="346" y="3043"/>
                  </a:lnTo>
                  <a:lnTo>
                    <a:pt x="348" y="3040"/>
                  </a:lnTo>
                  <a:lnTo>
                    <a:pt x="350" y="3039"/>
                  </a:lnTo>
                  <a:lnTo>
                    <a:pt x="353" y="3039"/>
                  </a:lnTo>
                  <a:lnTo>
                    <a:pt x="359" y="3040"/>
                  </a:lnTo>
                  <a:lnTo>
                    <a:pt x="365" y="3044"/>
                  </a:lnTo>
                  <a:lnTo>
                    <a:pt x="383" y="3054"/>
                  </a:lnTo>
                  <a:lnTo>
                    <a:pt x="406" y="3068"/>
                  </a:lnTo>
                  <a:lnTo>
                    <a:pt x="434" y="3087"/>
                  </a:lnTo>
                  <a:lnTo>
                    <a:pt x="463" y="3109"/>
                  </a:lnTo>
                  <a:lnTo>
                    <a:pt x="496" y="3133"/>
                  </a:lnTo>
                  <a:lnTo>
                    <a:pt x="532" y="3161"/>
                  </a:lnTo>
                  <a:lnTo>
                    <a:pt x="578" y="3198"/>
                  </a:lnTo>
                  <a:lnTo>
                    <a:pt x="619" y="3234"/>
                  </a:lnTo>
                  <a:lnTo>
                    <a:pt x="652" y="3264"/>
                  </a:lnTo>
                  <a:lnTo>
                    <a:pt x="677" y="3290"/>
                  </a:lnTo>
                  <a:close/>
                  <a:moveTo>
                    <a:pt x="677" y="3337"/>
                  </a:moveTo>
                  <a:lnTo>
                    <a:pt x="677" y="3390"/>
                  </a:lnTo>
                  <a:lnTo>
                    <a:pt x="642" y="3363"/>
                  </a:lnTo>
                  <a:lnTo>
                    <a:pt x="610" y="3335"/>
                  </a:lnTo>
                  <a:lnTo>
                    <a:pt x="581" y="3310"/>
                  </a:lnTo>
                  <a:lnTo>
                    <a:pt x="557" y="3288"/>
                  </a:lnTo>
                  <a:lnTo>
                    <a:pt x="537" y="3268"/>
                  </a:lnTo>
                  <a:lnTo>
                    <a:pt x="523" y="3252"/>
                  </a:lnTo>
                  <a:lnTo>
                    <a:pt x="518" y="3246"/>
                  </a:lnTo>
                  <a:lnTo>
                    <a:pt x="515" y="3240"/>
                  </a:lnTo>
                  <a:lnTo>
                    <a:pt x="513" y="3237"/>
                  </a:lnTo>
                  <a:lnTo>
                    <a:pt x="513" y="3235"/>
                  </a:lnTo>
                  <a:lnTo>
                    <a:pt x="515" y="3234"/>
                  </a:lnTo>
                  <a:lnTo>
                    <a:pt x="518" y="3234"/>
                  </a:lnTo>
                  <a:lnTo>
                    <a:pt x="523" y="3235"/>
                  </a:lnTo>
                  <a:lnTo>
                    <a:pt x="530" y="3237"/>
                  </a:lnTo>
                  <a:lnTo>
                    <a:pt x="545" y="3246"/>
                  </a:lnTo>
                  <a:lnTo>
                    <a:pt x="565" y="3257"/>
                  </a:lnTo>
                  <a:lnTo>
                    <a:pt x="589" y="3273"/>
                  </a:lnTo>
                  <a:lnTo>
                    <a:pt x="616" y="3292"/>
                  </a:lnTo>
                  <a:lnTo>
                    <a:pt x="645" y="3313"/>
                  </a:lnTo>
                  <a:lnTo>
                    <a:pt x="677" y="3337"/>
                  </a:lnTo>
                  <a:close/>
                  <a:moveTo>
                    <a:pt x="677" y="3452"/>
                  </a:moveTo>
                  <a:lnTo>
                    <a:pt x="677" y="3497"/>
                  </a:lnTo>
                  <a:lnTo>
                    <a:pt x="656" y="3482"/>
                  </a:lnTo>
                  <a:lnTo>
                    <a:pt x="633" y="3465"/>
                  </a:lnTo>
                  <a:lnTo>
                    <a:pt x="610" y="3448"/>
                  </a:lnTo>
                  <a:lnTo>
                    <a:pt x="586" y="3429"/>
                  </a:lnTo>
                  <a:lnTo>
                    <a:pt x="548" y="3399"/>
                  </a:lnTo>
                  <a:lnTo>
                    <a:pt x="513" y="3370"/>
                  </a:lnTo>
                  <a:lnTo>
                    <a:pt x="482" y="3343"/>
                  </a:lnTo>
                  <a:lnTo>
                    <a:pt x="456" y="3320"/>
                  </a:lnTo>
                  <a:lnTo>
                    <a:pt x="435" y="3299"/>
                  </a:lnTo>
                  <a:lnTo>
                    <a:pt x="419" y="3282"/>
                  </a:lnTo>
                  <a:lnTo>
                    <a:pt x="414" y="3275"/>
                  </a:lnTo>
                  <a:lnTo>
                    <a:pt x="410" y="3270"/>
                  </a:lnTo>
                  <a:lnTo>
                    <a:pt x="408" y="3266"/>
                  </a:lnTo>
                  <a:lnTo>
                    <a:pt x="408" y="3263"/>
                  </a:lnTo>
                  <a:lnTo>
                    <a:pt x="410" y="3262"/>
                  </a:lnTo>
                  <a:lnTo>
                    <a:pt x="415" y="3263"/>
                  </a:lnTo>
                  <a:lnTo>
                    <a:pt x="420" y="3264"/>
                  </a:lnTo>
                  <a:lnTo>
                    <a:pt x="428" y="3269"/>
                  </a:lnTo>
                  <a:lnTo>
                    <a:pt x="447" y="3279"/>
                  </a:lnTo>
                  <a:lnTo>
                    <a:pt x="471" y="3294"/>
                  </a:lnTo>
                  <a:lnTo>
                    <a:pt x="500" y="3315"/>
                  </a:lnTo>
                  <a:lnTo>
                    <a:pt x="533" y="3338"/>
                  </a:lnTo>
                  <a:lnTo>
                    <a:pt x="569" y="3365"/>
                  </a:lnTo>
                  <a:lnTo>
                    <a:pt x="607" y="3395"/>
                  </a:lnTo>
                  <a:lnTo>
                    <a:pt x="625" y="3409"/>
                  </a:lnTo>
                  <a:lnTo>
                    <a:pt x="643" y="3423"/>
                  </a:lnTo>
                  <a:lnTo>
                    <a:pt x="661" y="3438"/>
                  </a:lnTo>
                  <a:lnTo>
                    <a:pt x="677" y="3452"/>
                  </a:lnTo>
                  <a:close/>
                  <a:moveTo>
                    <a:pt x="677" y="3509"/>
                  </a:moveTo>
                  <a:lnTo>
                    <a:pt x="677" y="3547"/>
                  </a:lnTo>
                  <a:lnTo>
                    <a:pt x="649" y="3520"/>
                  </a:lnTo>
                  <a:lnTo>
                    <a:pt x="628" y="3499"/>
                  </a:lnTo>
                  <a:lnTo>
                    <a:pt x="620" y="3491"/>
                  </a:lnTo>
                  <a:lnTo>
                    <a:pt x="614" y="3484"/>
                  </a:lnTo>
                  <a:lnTo>
                    <a:pt x="612" y="3480"/>
                  </a:lnTo>
                  <a:lnTo>
                    <a:pt x="612" y="3476"/>
                  </a:lnTo>
                  <a:lnTo>
                    <a:pt x="614" y="3475"/>
                  </a:lnTo>
                  <a:lnTo>
                    <a:pt x="619" y="3476"/>
                  </a:lnTo>
                  <a:lnTo>
                    <a:pt x="624" y="3479"/>
                  </a:lnTo>
                  <a:lnTo>
                    <a:pt x="632" y="3482"/>
                  </a:lnTo>
                  <a:lnTo>
                    <a:pt x="652" y="3493"/>
                  </a:lnTo>
                  <a:lnTo>
                    <a:pt x="677" y="3509"/>
                  </a:lnTo>
                  <a:close/>
                  <a:moveTo>
                    <a:pt x="677" y="3561"/>
                  </a:moveTo>
                  <a:lnTo>
                    <a:pt x="677" y="3589"/>
                  </a:lnTo>
                  <a:lnTo>
                    <a:pt x="662" y="3580"/>
                  </a:lnTo>
                  <a:lnTo>
                    <a:pt x="645" y="3568"/>
                  </a:lnTo>
                  <a:lnTo>
                    <a:pt x="625" y="3556"/>
                  </a:lnTo>
                  <a:lnTo>
                    <a:pt x="605" y="3540"/>
                  </a:lnTo>
                  <a:lnTo>
                    <a:pt x="582" y="3524"/>
                  </a:lnTo>
                  <a:lnTo>
                    <a:pt x="558" y="3506"/>
                  </a:lnTo>
                  <a:lnTo>
                    <a:pt x="534" y="3487"/>
                  </a:lnTo>
                  <a:lnTo>
                    <a:pt x="507" y="3467"/>
                  </a:lnTo>
                  <a:lnTo>
                    <a:pt x="469" y="3437"/>
                  </a:lnTo>
                  <a:lnTo>
                    <a:pt x="434" y="3407"/>
                  </a:lnTo>
                  <a:lnTo>
                    <a:pt x="402" y="3379"/>
                  </a:lnTo>
                  <a:lnTo>
                    <a:pt x="374" y="3355"/>
                  </a:lnTo>
                  <a:lnTo>
                    <a:pt x="352" y="3334"/>
                  </a:lnTo>
                  <a:lnTo>
                    <a:pt x="335" y="3316"/>
                  </a:lnTo>
                  <a:lnTo>
                    <a:pt x="330" y="3310"/>
                  </a:lnTo>
                  <a:lnTo>
                    <a:pt x="327" y="3304"/>
                  </a:lnTo>
                  <a:lnTo>
                    <a:pt x="324" y="3301"/>
                  </a:lnTo>
                  <a:lnTo>
                    <a:pt x="324" y="3298"/>
                  </a:lnTo>
                  <a:lnTo>
                    <a:pt x="327" y="3298"/>
                  </a:lnTo>
                  <a:lnTo>
                    <a:pt x="331" y="3298"/>
                  </a:lnTo>
                  <a:lnTo>
                    <a:pt x="336" y="3300"/>
                  </a:lnTo>
                  <a:lnTo>
                    <a:pt x="343" y="3304"/>
                  </a:lnTo>
                  <a:lnTo>
                    <a:pt x="363" y="3315"/>
                  </a:lnTo>
                  <a:lnTo>
                    <a:pt x="388" y="3332"/>
                  </a:lnTo>
                  <a:lnTo>
                    <a:pt x="418" y="3353"/>
                  </a:lnTo>
                  <a:lnTo>
                    <a:pt x="452" y="3377"/>
                  </a:lnTo>
                  <a:lnTo>
                    <a:pt x="489" y="3405"/>
                  </a:lnTo>
                  <a:lnTo>
                    <a:pt x="528" y="3435"/>
                  </a:lnTo>
                  <a:lnTo>
                    <a:pt x="573" y="3471"/>
                  </a:lnTo>
                  <a:lnTo>
                    <a:pt x="613" y="3505"/>
                  </a:lnTo>
                  <a:lnTo>
                    <a:pt x="649" y="3535"/>
                  </a:lnTo>
                  <a:lnTo>
                    <a:pt x="677" y="3561"/>
                  </a:lnTo>
                  <a:close/>
                  <a:moveTo>
                    <a:pt x="677" y="3600"/>
                  </a:moveTo>
                  <a:lnTo>
                    <a:pt x="677" y="3645"/>
                  </a:lnTo>
                  <a:lnTo>
                    <a:pt x="649" y="3622"/>
                  </a:lnTo>
                  <a:lnTo>
                    <a:pt x="622" y="3600"/>
                  </a:lnTo>
                  <a:lnTo>
                    <a:pt x="599" y="3579"/>
                  </a:lnTo>
                  <a:lnTo>
                    <a:pt x="580" y="3561"/>
                  </a:lnTo>
                  <a:lnTo>
                    <a:pt x="565" y="3546"/>
                  </a:lnTo>
                  <a:lnTo>
                    <a:pt x="554" y="3534"/>
                  </a:lnTo>
                  <a:lnTo>
                    <a:pt x="550" y="3529"/>
                  </a:lnTo>
                  <a:lnTo>
                    <a:pt x="547" y="3525"/>
                  </a:lnTo>
                  <a:lnTo>
                    <a:pt x="546" y="3523"/>
                  </a:lnTo>
                  <a:lnTo>
                    <a:pt x="547" y="3520"/>
                  </a:lnTo>
                  <a:lnTo>
                    <a:pt x="548" y="3519"/>
                  </a:lnTo>
                  <a:lnTo>
                    <a:pt x="550" y="3519"/>
                  </a:lnTo>
                  <a:lnTo>
                    <a:pt x="554" y="3520"/>
                  </a:lnTo>
                  <a:lnTo>
                    <a:pt x="558" y="3523"/>
                  </a:lnTo>
                  <a:lnTo>
                    <a:pt x="570" y="3529"/>
                  </a:lnTo>
                  <a:lnTo>
                    <a:pt x="586" y="3538"/>
                  </a:lnTo>
                  <a:lnTo>
                    <a:pt x="627" y="3565"/>
                  </a:lnTo>
                  <a:lnTo>
                    <a:pt x="677" y="3600"/>
                  </a:lnTo>
                  <a:close/>
                  <a:moveTo>
                    <a:pt x="677" y="3686"/>
                  </a:moveTo>
                  <a:lnTo>
                    <a:pt x="677" y="3731"/>
                  </a:lnTo>
                  <a:lnTo>
                    <a:pt x="640" y="3700"/>
                  </a:lnTo>
                  <a:lnTo>
                    <a:pt x="605" y="3673"/>
                  </a:lnTo>
                  <a:lnTo>
                    <a:pt x="574" y="3646"/>
                  </a:lnTo>
                  <a:lnTo>
                    <a:pt x="548" y="3623"/>
                  </a:lnTo>
                  <a:lnTo>
                    <a:pt x="526" y="3603"/>
                  </a:lnTo>
                  <a:lnTo>
                    <a:pt x="512" y="3588"/>
                  </a:lnTo>
                  <a:lnTo>
                    <a:pt x="506" y="3582"/>
                  </a:lnTo>
                  <a:lnTo>
                    <a:pt x="503" y="3577"/>
                  </a:lnTo>
                  <a:lnTo>
                    <a:pt x="501" y="3573"/>
                  </a:lnTo>
                  <a:lnTo>
                    <a:pt x="501" y="3571"/>
                  </a:lnTo>
                  <a:lnTo>
                    <a:pt x="502" y="3570"/>
                  </a:lnTo>
                  <a:lnTo>
                    <a:pt x="505" y="3571"/>
                  </a:lnTo>
                  <a:lnTo>
                    <a:pt x="511" y="3572"/>
                  </a:lnTo>
                  <a:lnTo>
                    <a:pt x="516" y="3576"/>
                  </a:lnTo>
                  <a:lnTo>
                    <a:pt x="533" y="3584"/>
                  </a:lnTo>
                  <a:lnTo>
                    <a:pt x="555" y="3599"/>
                  </a:lnTo>
                  <a:lnTo>
                    <a:pt x="580" y="3615"/>
                  </a:lnTo>
                  <a:lnTo>
                    <a:pt x="610" y="3636"/>
                  </a:lnTo>
                  <a:lnTo>
                    <a:pt x="642" y="3661"/>
                  </a:lnTo>
                  <a:lnTo>
                    <a:pt x="677" y="3686"/>
                  </a:lnTo>
                  <a:close/>
                  <a:moveTo>
                    <a:pt x="677" y="3764"/>
                  </a:moveTo>
                  <a:lnTo>
                    <a:pt x="677" y="3807"/>
                  </a:lnTo>
                  <a:lnTo>
                    <a:pt x="634" y="3774"/>
                  </a:lnTo>
                  <a:lnTo>
                    <a:pt x="596" y="3742"/>
                  </a:lnTo>
                  <a:lnTo>
                    <a:pt x="560" y="3714"/>
                  </a:lnTo>
                  <a:lnTo>
                    <a:pt x="531" y="3687"/>
                  </a:lnTo>
                  <a:lnTo>
                    <a:pt x="506" y="3665"/>
                  </a:lnTo>
                  <a:lnTo>
                    <a:pt x="488" y="3647"/>
                  </a:lnTo>
                  <a:lnTo>
                    <a:pt x="482" y="3641"/>
                  </a:lnTo>
                  <a:lnTo>
                    <a:pt x="478" y="3635"/>
                  </a:lnTo>
                  <a:lnTo>
                    <a:pt x="475" y="3631"/>
                  </a:lnTo>
                  <a:lnTo>
                    <a:pt x="475" y="3629"/>
                  </a:lnTo>
                  <a:lnTo>
                    <a:pt x="477" y="3629"/>
                  </a:lnTo>
                  <a:lnTo>
                    <a:pt x="481" y="3630"/>
                  </a:lnTo>
                  <a:lnTo>
                    <a:pt x="487" y="3632"/>
                  </a:lnTo>
                  <a:lnTo>
                    <a:pt x="493" y="3635"/>
                  </a:lnTo>
                  <a:lnTo>
                    <a:pt x="512" y="3646"/>
                  </a:lnTo>
                  <a:lnTo>
                    <a:pt x="537" y="3663"/>
                  </a:lnTo>
                  <a:lnTo>
                    <a:pt x="567" y="3683"/>
                  </a:lnTo>
                  <a:lnTo>
                    <a:pt x="600" y="3707"/>
                  </a:lnTo>
                  <a:lnTo>
                    <a:pt x="638" y="3734"/>
                  </a:lnTo>
                  <a:lnTo>
                    <a:pt x="677" y="3764"/>
                  </a:lnTo>
                  <a:close/>
                  <a:moveTo>
                    <a:pt x="677" y="3835"/>
                  </a:moveTo>
                  <a:lnTo>
                    <a:pt x="677" y="3877"/>
                  </a:lnTo>
                  <a:lnTo>
                    <a:pt x="633" y="3843"/>
                  </a:lnTo>
                  <a:lnTo>
                    <a:pt x="593" y="3811"/>
                  </a:lnTo>
                  <a:lnTo>
                    <a:pt x="557" y="3781"/>
                  </a:lnTo>
                  <a:lnTo>
                    <a:pt x="527" y="3754"/>
                  </a:lnTo>
                  <a:lnTo>
                    <a:pt x="502" y="3731"/>
                  </a:lnTo>
                  <a:lnTo>
                    <a:pt x="483" y="3714"/>
                  </a:lnTo>
                  <a:lnTo>
                    <a:pt x="477" y="3707"/>
                  </a:lnTo>
                  <a:lnTo>
                    <a:pt x="472" y="3701"/>
                  </a:lnTo>
                  <a:lnTo>
                    <a:pt x="470" y="3698"/>
                  </a:lnTo>
                  <a:lnTo>
                    <a:pt x="470" y="3696"/>
                  </a:lnTo>
                  <a:lnTo>
                    <a:pt x="472" y="3695"/>
                  </a:lnTo>
                  <a:lnTo>
                    <a:pt x="475" y="3696"/>
                  </a:lnTo>
                  <a:lnTo>
                    <a:pt x="481" y="3698"/>
                  </a:lnTo>
                  <a:lnTo>
                    <a:pt x="489" y="3702"/>
                  </a:lnTo>
                  <a:lnTo>
                    <a:pt x="507" y="3714"/>
                  </a:lnTo>
                  <a:lnTo>
                    <a:pt x="533" y="3731"/>
                  </a:lnTo>
                  <a:lnTo>
                    <a:pt x="564" y="3752"/>
                  </a:lnTo>
                  <a:lnTo>
                    <a:pt x="598" y="3776"/>
                  </a:lnTo>
                  <a:lnTo>
                    <a:pt x="637" y="3805"/>
                  </a:lnTo>
                  <a:lnTo>
                    <a:pt x="677" y="3835"/>
                  </a:lnTo>
                  <a:close/>
                  <a:moveTo>
                    <a:pt x="677" y="3900"/>
                  </a:moveTo>
                  <a:lnTo>
                    <a:pt x="677" y="3939"/>
                  </a:lnTo>
                  <a:lnTo>
                    <a:pt x="637" y="3907"/>
                  </a:lnTo>
                  <a:lnTo>
                    <a:pt x="599" y="3876"/>
                  </a:lnTo>
                  <a:lnTo>
                    <a:pt x="566" y="3848"/>
                  </a:lnTo>
                  <a:lnTo>
                    <a:pt x="537" y="3824"/>
                  </a:lnTo>
                  <a:lnTo>
                    <a:pt x="514" y="3804"/>
                  </a:lnTo>
                  <a:lnTo>
                    <a:pt x="498" y="3787"/>
                  </a:lnTo>
                  <a:lnTo>
                    <a:pt x="492" y="3781"/>
                  </a:lnTo>
                  <a:lnTo>
                    <a:pt x="488" y="3776"/>
                  </a:lnTo>
                  <a:lnTo>
                    <a:pt x="485" y="3772"/>
                  </a:lnTo>
                  <a:lnTo>
                    <a:pt x="485" y="3771"/>
                  </a:lnTo>
                  <a:lnTo>
                    <a:pt x="487" y="3770"/>
                  </a:lnTo>
                  <a:lnTo>
                    <a:pt x="490" y="3771"/>
                  </a:lnTo>
                  <a:lnTo>
                    <a:pt x="495" y="3773"/>
                  </a:lnTo>
                  <a:lnTo>
                    <a:pt x="502" y="3776"/>
                  </a:lnTo>
                  <a:lnTo>
                    <a:pt x="520" y="3787"/>
                  </a:lnTo>
                  <a:lnTo>
                    <a:pt x="543" y="3803"/>
                  </a:lnTo>
                  <a:lnTo>
                    <a:pt x="570" y="3822"/>
                  </a:lnTo>
                  <a:lnTo>
                    <a:pt x="603" y="3845"/>
                  </a:lnTo>
                  <a:lnTo>
                    <a:pt x="639" y="3871"/>
                  </a:lnTo>
                  <a:lnTo>
                    <a:pt x="677" y="3900"/>
                  </a:lnTo>
                  <a:close/>
                  <a:moveTo>
                    <a:pt x="189" y="3506"/>
                  </a:moveTo>
                  <a:lnTo>
                    <a:pt x="191" y="3506"/>
                  </a:lnTo>
                  <a:lnTo>
                    <a:pt x="195" y="3507"/>
                  </a:lnTo>
                  <a:lnTo>
                    <a:pt x="201" y="3511"/>
                  </a:lnTo>
                  <a:lnTo>
                    <a:pt x="210" y="3515"/>
                  </a:lnTo>
                  <a:lnTo>
                    <a:pt x="231" y="3529"/>
                  </a:lnTo>
                  <a:lnTo>
                    <a:pt x="258" y="3548"/>
                  </a:lnTo>
                  <a:lnTo>
                    <a:pt x="292" y="3572"/>
                  </a:lnTo>
                  <a:lnTo>
                    <a:pt x="330" y="3600"/>
                  </a:lnTo>
                  <a:lnTo>
                    <a:pt x="372" y="3632"/>
                  </a:lnTo>
                  <a:lnTo>
                    <a:pt x="416" y="3666"/>
                  </a:lnTo>
                  <a:lnTo>
                    <a:pt x="460" y="3701"/>
                  </a:lnTo>
                  <a:lnTo>
                    <a:pt x="501" y="3734"/>
                  </a:lnTo>
                  <a:lnTo>
                    <a:pt x="537" y="3764"/>
                  </a:lnTo>
                  <a:lnTo>
                    <a:pt x="569" y="3792"/>
                  </a:lnTo>
                  <a:lnTo>
                    <a:pt x="595" y="3814"/>
                  </a:lnTo>
                  <a:lnTo>
                    <a:pt x="614" y="3832"/>
                  </a:lnTo>
                  <a:lnTo>
                    <a:pt x="621" y="3839"/>
                  </a:lnTo>
                  <a:lnTo>
                    <a:pt x="625" y="3845"/>
                  </a:lnTo>
                  <a:lnTo>
                    <a:pt x="628" y="3848"/>
                  </a:lnTo>
                  <a:lnTo>
                    <a:pt x="629" y="3850"/>
                  </a:lnTo>
                  <a:lnTo>
                    <a:pt x="627" y="3851"/>
                  </a:lnTo>
                  <a:lnTo>
                    <a:pt x="622" y="3850"/>
                  </a:lnTo>
                  <a:lnTo>
                    <a:pt x="616" y="3847"/>
                  </a:lnTo>
                  <a:lnTo>
                    <a:pt x="608" y="3843"/>
                  </a:lnTo>
                  <a:lnTo>
                    <a:pt x="586" y="3829"/>
                  </a:lnTo>
                  <a:lnTo>
                    <a:pt x="558" y="3811"/>
                  </a:lnTo>
                  <a:lnTo>
                    <a:pt x="524" y="3786"/>
                  </a:lnTo>
                  <a:lnTo>
                    <a:pt x="487" y="3759"/>
                  </a:lnTo>
                  <a:lnTo>
                    <a:pt x="445" y="3728"/>
                  </a:lnTo>
                  <a:lnTo>
                    <a:pt x="399" y="3694"/>
                  </a:lnTo>
                  <a:lnTo>
                    <a:pt x="355" y="3658"/>
                  </a:lnTo>
                  <a:lnTo>
                    <a:pt x="314" y="3625"/>
                  </a:lnTo>
                  <a:lnTo>
                    <a:pt x="278" y="3594"/>
                  </a:lnTo>
                  <a:lnTo>
                    <a:pt x="247" y="3567"/>
                  </a:lnTo>
                  <a:lnTo>
                    <a:pt x="222" y="3544"/>
                  </a:lnTo>
                  <a:lnTo>
                    <a:pt x="203" y="3526"/>
                  </a:lnTo>
                  <a:lnTo>
                    <a:pt x="196" y="3518"/>
                  </a:lnTo>
                  <a:lnTo>
                    <a:pt x="192" y="3513"/>
                  </a:lnTo>
                  <a:lnTo>
                    <a:pt x="189" y="3509"/>
                  </a:lnTo>
                  <a:lnTo>
                    <a:pt x="189" y="3506"/>
                  </a:lnTo>
                  <a:close/>
                  <a:moveTo>
                    <a:pt x="193" y="3442"/>
                  </a:moveTo>
                  <a:lnTo>
                    <a:pt x="195" y="3442"/>
                  </a:lnTo>
                  <a:lnTo>
                    <a:pt x="199" y="3443"/>
                  </a:lnTo>
                  <a:lnTo>
                    <a:pt x="205" y="3445"/>
                  </a:lnTo>
                  <a:lnTo>
                    <a:pt x="213" y="3450"/>
                  </a:lnTo>
                  <a:lnTo>
                    <a:pt x="234" y="3463"/>
                  </a:lnTo>
                  <a:lnTo>
                    <a:pt x="261" y="3482"/>
                  </a:lnTo>
                  <a:lnTo>
                    <a:pt x="293" y="3505"/>
                  </a:lnTo>
                  <a:lnTo>
                    <a:pt x="330" y="3533"/>
                  </a:lnTo>
                  <a:lnTo>
                    <a:pt x="371" y="3562"/>
                  </a:lnTo>
                  <a:lnTo>
                    <a:pt x="414" y="3597"/>
                  </a:lnTo>
                  <a:lnTo>
                    <a:pt x="457" y="3631"/>
                  </a:lnTo>
                  <a:lnTo>
                    <a:pt x="496" y="3663"/>
                  </a:lnTo>
                  <a:lnTo>
                    <a:pt x="532" y="3693"/>
                  </a:lnTo>
                  <a:lnTo>
                    <a:pt x="563" y="3718"/>
                  </a:lnTo>
                  <a:lnTo>
                    <a:pt x="587" y="3741"/>
                  </a:lnTo>
                  <a:lnTo>
                    <a:pt x="606" y="3759"/>
                  </a:lnTo>
                  <a:lnTo>
                    <a:pt x="611" y="3765"/>
                  </a:lnTo>
                  <a:lnTo>
                    <a:pt x="616" y="3771"/>
                  </a:lnTo>
                  <a:lnTo>
                    <a:pt x="619" y="3774"/>
                  </a:lnTo>
                  <a:lnTo>
                    <a:pt x="619" y="3776"/>
                  </a:lnTo>
                  <a:lnTo>
                    <a:pt x="617" y="3778"/>
                  </a:lnTo>
                  <a:lnTo>
                    <a:pt x="612" y="3776"/>
                  </a:lnTo>
                  <a:lnTo>
                    <a:pt x="607" y="3773"/>
                  </a:lnTo>
                  <a:lnTo>
                    <a:pt x="599" y="3769"/>
                  </a:lnTo>
                  <a:lnTo>
                    <a:pt x="577" y="3757"/>
                  </a:lnTo>
                  <a:lnTo>
                    <a:pt x="550" y="3738"/>
                  </a:lnTo>
                  <a:lnTo>
                    <a:pt x="517" y="3716"/>
                  </a:lnTo>
                  <a:lnTo>
                    <a:pt x="480" y="3688"/>
                  </a:lnTo>
                  <a:lnTo>
                    <a:pt x="440" y="3658"/>
                  </a:lnTo>
                  <a:lnTo>
                    <a:pt x="397" y="3624"/>
                  </a:lnTo>
                  <a:lnTo>
                    <a:pt x="354" y="3590"/>
                  </a:lnTo>
                  <a:lnTo>
                    <a:pt x="314" y="3558"/>
                  </a:lnTo>
                  <a:lnTo>
                    <a:pt x="279" y="3528"/>
                  </a:lnTo>
                  <a:lnTo>
                    <a:pt x="249" y="3502"/>
                  </a:lnTo>
                  <a:lnTo>
                    <a:pt x="224" y="3479"/>
                  </a:lnTo>
                  <a:lnTo>
                    <a:pt x="206" y="3461"/>
                  </a:lnTo>
                  <a:lnTo>
                    <a:pt x="200" y="3454"/>
                  </a:lnTo>
                  <a:lnTo>
                    <a:pt x="195" y="3449"/>
                  </a:lnTo>
                  <a:lnTo>
                    <a:pt x="193" y="3444"/>
                  </a:lnTo>
                  <a:lnTo>
                    <a:pt x="193" y="3442"/>
                  </a:lnTo>
                  <a:close/>
                  <a:moveTo>
                    <a:pt x="217" y="3387"/>
                  </a:moveTo>
                  <a:lnTo>
                    <a:pt x="220" y="3386"/>
                  </a:lnTo>
                  <a:lnTo>
                    <a:pt x="223" y="3387"/>
                  </a:lnTo>
                  <a:lnTo>
                    <a:pt x="230" y="3389"/>
                  </a:lnTo>
                  <a:lnTo>
                    <a:pt x="237" y="3394"/>
                  </a:lnTo>
                  <a:lnTo>
                    <a:pt x="257" y="3407"/>
                  </a:lnTo>
                  <a:lnTo>
                    <a:pt x="284" y="3424"/>
                  </a:lnTo>
                  <a:lnTo>
                    <a:pt x="316" y="3447"/>
                  </a:lnTo>
                  <a:lnTo>
                    <a:pt x="351" y="3473"/>
                  </a:lnTo>
                  <a:lnTo>
                    <a:pt x="389" y="3503"/>
                  </a:lnTo>
                  <a:lnTo>
                    <a:pt x="431" y="3535"/>
                  </a:lnTo>
                  <a:lnTo>
                    <a:pt x="473" y="3568"/>
                  </a:lnTo>
                  <a:lnTo>
                    <a:pt x="511" y="3599"/>
                  </a:lnTo>
                  <a:lnTo>
                    <a:pt x="545" y="3627"/>
                  </a:lnTo>
                  <a:lnTo>
                    <a:pt x="575" y="3654"/>
                  </a:lnTo>
                  <a:lnTo>
                    <a:pt x="599" y="3675"/>
                  </a:lnTo>
                  <a:lnTo>
                    <a:pt x="617" y="3693"/>
                  </a:lnTo>
                  <a:lnTo>
                    <a:pt x="622" y="3699"/>
                  </a:lnTo>
                  <a:lnTo>
                    <a:pt x="627" y="3705"/>
                  </a:lnTo>
                  <a:lnTo>
                    <a:pt x="629" y="3708"/>
                  </a:lnTo>
                  <a:lnTo>
                    <a:pt x="629" y="3711"/>
                  </a:lnTo>
                  <a:lnTo>
                    <a:pt x="627" y="3711"/>
                  </a:lnTo>
                  <a:lnTo>
                    <a:pt x="623" y="3710"/>
                  </a:lnTo>
                  <a:lnTo>
                    <a:pt x="617" y="3708"/>
                  </a:lnTo>
                  <a:lnTo>
                    <a:pt x="609" y="3704"/>
                  </a:lnTo>
                  <a:lnTo>
                    <a:pt x="589" y="3691"/>
                  </a:lnTo>
                  <a:lnTo>
                    <a:pt x="563" y="3674"/>
                  </a:lnTo>
                  <a:lnTo>
                    <a:pt x="531" y="3653"/>
                  </a:lnTo>
                  <a:lnTo>
                    <a:pt x="494" y="3626"/>
                  </a:lnTo>
                  <a:lnTo>
                    <a:pt x="456" y="3597"/>
                  </a:lnTo>
                  <a:lnTo>
                    <a:pt x="414" y="3565"/>
                  </a:lnTo>
                  <a:lnTo>
                    <a:pt x="372" y="3531"/>
                  </a:lnTo>
                  <a:lnTo>
                    <a:pt x="334" y="3499"/>
                  </a:lnTo>
                  <a:lnTo>
                    <a:pt x="300" y="3471"/>
                  </a:lnTo>
                  <a:lnTo>
                    <a:pt x="270" y="3445"/>
                  </a:lnTo>
                  <a:lnTo>
                    <a:pt x="247" y="3423"/>
                  </a:lnTo>
                  <a:lnTo>
                    <a:pt x="230" y="3406"/>
                  </a:lnTo>
                  <a:lnTo>
                    <a:pt x="224" y="3399"/>
                  </a:lnTo>
                  <a:lnTo>
                    <a:pt x="220" y="3394"/>
                  </a:lnTo>
                  <a:lnTo>
                    <a:pt x="217" y="3389"/>
                  </a:lnTo>
                  <a:lnTo>
                    <a:pt x="217" y="3387"/>
                  </a:lnTo>
                  <a:close/>
                  <a:moveTo>
                    <a:pt x="450" y="3513"/>
                  </a:moveTo>
                  <a:lnTo>
                    <a:pt x="410" y="3481"/>
                  </a:lnTo>
                  <a:lnTo>
                    <a:pt x="374" y="3450"/>
                  </a:lnTo>
                  <a:lnTo>
                    <a:pt x="341" y="3422"/>
                  </a:lnTo>
                  <a:lnTo>
                    <a:pt x="312" y="3397"/>
                  </a:lnTo>
                  <a:lnTo>
                    <a:pt x="289" y="3375"/>
                  </a:lnTo>
                  <a:lnTo>
                    <a:pt x="273" y="3357"/>
                  </a:lnTo>
                  <a:lnTo>
                    <a:pt x="267" y="3351"/>
                  </a:lnTo>
                  <a:lnTo>
                    <a:pt x="264" y="3345"/>
                  </a:lnTo>
                  <a:lnTo>
                    <a:pt x="261" y="3342"/>
                  </a:lnTo>
                  <a:lnTo>
                    <a:pt x="261" y="3339"/>
                  </a:lnTo>
                  <a:lnTo>
                    <a:pt x="263" y="3338"/>
                  </a:lnTo>
                  <a:lnTo>
                    <a:pt x="267" y="3339"/>
                  </a:lnTo>
                  <a:lnTo>
                    <a:pt x="273" y="3342"/>
                  </a:lnTo>
                  <a:lnTo>
                    <a:pt x="280" y="3345"/>
                  </a:lnTo>
                  <a:lnTo>
                    <a:pt x="300" y="3357"/>
                  </a:lnTo>
                  <a:lnTo>
                    <a:pt x="325" y="3375"/>
                  </a:lnTo>
                  <a:lnTo>
                    <a:pt x="356" y="3396"/>
                  </a:lnTo>
                  <a:lnTo>
                    <a:pt x="392" y="3421"/>
                  </a:lnTo>
                  <a:lnTo>
                    <a:pt x="429" y="3450"/>
                  </a:lnTo>
                  <a:lnTo>
                    <a:pt x="469" y="3482"/>
                  </a:lnTo>
                  <a:lnTo>
                    <a:pt x="510" y="3514"/>
                  </a:lnTo>
                  <a:lnTo>
                    <a:pt x="546" y="3544"/>
                  </a:lnTo>
                  <a:lnTo>
                    <a:pt x="579" y="3571"/>
                  </a:lnTo>
                  <a:lnTo>
                    <a:pt x="608" y="3597"/>
                  </a:lnTo>
                  <a:lnTo>
                    <a:pt x="631" y="3618"/>
                  </a:lnTo>
                  <a:lnTo>
                    <a:pt x="648" y="3635"/>
                  </a:lnTo>
                  <a:lnTo>
                    <a:pt x="654" y="3642"/>
                  </a:lnTo>
                  <a:lnTo>
                    <a:pt x="657" y="3647"/>
                  </a:lnTo>
                  <a:lnTo>
                    <a:pt x="660" y="3651"/>
                  </a:lnTo>
                  <a:lnTo>
                    <a:pt x="660" y="3653"/>
                  </a:lnTo>
                  <a:lnTo>
                    <a:pt x="659" y="3654"/>
                  </a:lnTo>
                  <a:lnTo>
                    <a:pt x="654" y="3653"/>
                  </a:lnTo>
                  <a:lnTo>
                    <a:pt x="649" y="3651"/>
                  </a:lnTo>
                  <a:lnTo>
                    <a:pt x="641" y="3647"/>
                  </a:lnTo>
                  <a:lnTo>
                    <a:pt x="621" y="3635"/>
                  </a:lnTo>
                  <a:lnTo>
                    <a:pt x="595" y="3619"/>
                  </a:lnTo>
                  <a:lnTo>
                    <a:pt x="564" y="3598"/>
                  </a:lnTo>
                  <a:lnTo>
                    <a:pt x="530" y="3572"/>
                  </a:lnTo>
                  <a:lnTo>
                    <a:pt x="491" y="3544"/>
                  </a:lnTo>
                  <a:lnTo>
                    <a:pt x="450" y="3513"/>
                  </a:lnTo>
                  <a:close/>
                  <a:moveTo>
                    <a:pt x="223" y="3287"/>
                  </a:moveTo>
                  <a:lnTo>
                    <a:pt x="184" y="3256"/>
                  </a:lnTo>
                  <a:lnTo>
                    <a:pt x="149" y="3226"/>
                  </a:lnTo>
                  <a:lnTo>
                    <a:pt x="118" y="3198"/>
                  </a:lnTo>
                  <a:lnTo>
                    <a:pt x="91" y="3174"/>
                  </a:lnTo>
                  <a:lnTo>
                    <a:pt x="70" y="3152"/>
                  </a:lnTo>
                  <a:lnTo>
                    <a:pt x="53" y="3135"/>
                  </a:lnTo>
                  <a:lnTo>
                    <a:pt x="48" y="3129"/>
                  </a:lnTo>
                  <a:lnTo>
                    <a:pt x="44" y="3123"/>
                  </a:lnTo>
                  <a:lnTo>
                    <a:pt x="42" y="3120"/>
                  </a:lnTo>
                  <a:lnTo>
                    <a:pt x="42" y="3118"/>
                  </a:lnTo>
                  <a:lnTo>
                    <a:pt x="44" y="3117"/>
                  </a:lnTo>
                  <a:lnTo>
                    <a:pt x="48" y="3118"/>
                  </a:lnTo>
                  <a:lnTo>
                    <a:pt x="54" y="3120"/>
                  </a:lnTo>
                  <a:lnTo>
                    <a:pt x="61" y="3123"/>
                  </a:lnTo>
                  <a:lnTo>
                    <a:pt x="79" y="3135"/>
                  </a:lnTo>
                  <a:lnTo>
                    <a:pt x="105" y="3152"/>
                  </a:lnTo>
                  <a:lnTo>
                    <a:pt x="134" y="3173"/>
                  </a:lnTo>
                  <a:lnTo>
                    <a:pt x="167" y="3197"/>
                  </a:lnTo>
                  <a:lnTo>
                    <a:pt x="203" y="3225"/>
                  </a:lnTo>
                  <a:lnTo>
                    <a:pt x="242" y="3256"/>
                  </a:lnTo>
                  <a:lnTo>
                    <a:pt x="280" y="3287"/>
                  </a:lnTo>
                  <a:lnTo>
                    <a:pt x="316" y="3316"/>
                  </a:lnTo>
                  <a:lnTo>
                    <a:pt x="346" y="3344"/>
                  </a:lnTo>
                  <a:lnTo>
                    <a:pt x="374" y="3368"/>
                  </a:lnTo>
                  <a:lnTo>
                    <a:pt x="396" y="3389"/>
                  </a:lnTo>
                  <a:lnTo>
                    <a:pt x="411" y="3406"/>
                  </a:lnTo>
                  <a:lnTo>
                    <a:pt x="417" y="3412"/>
                  </a:lnTo>
                  <a:lnTo>
                    <a:pt x="421" y="3418"/>
                  </a:lnTo>
                  <a:lnTo>
                    <a:pt x="424" y="3421"/>
                  </a:lnTo>
                  <a:lnTo>
                    <a:pt x="424" y="3423"/>
                  </a:lnTo>
                  <a:lnTo>
                    <a:pt x="421" y="3424"/>
                  </a:lnTo>
                  <a:lnTo>
                    <a:pt x="417" y="3423"/>
                  </a:lnTo>
                  <a:lnTo>
                    <a:pt x="411" y="3421"/>
                  </a:lnTo>
                  <a:lnTo>
                    <a:pt x="405" y="3418"/>
                  </a:lnTo>
                  <a:lnTo>
                    <a:pt x="385" y="3407"/>
                  </a:lnTo>
                  <a:lnTo>
                    <a:pt x="361" y="3390"/>
                  </a:lnTo>
                  <a:lnTo>
                    <a:pt x="331" y="3369"/>
                  </a:lnTo>
                  <a:lnTo>
                    <a:pt x="298" y="3345"/>
                  </a:lnTo>
                  <a:lnTo>
                    <a:pt x="261" y="3317"/>
                  </a:lnTo>
                  <a:lnTo>
                    <a:pt x="223" y="3287"/>
                  </a:lnTo>
                  <a:close/>
                  <a:moveTo>
                    <a:pt x="298" y="3251"/>
                  </a:moveTo>
                  <a:lnTo>
                    <a:pt x="261" y="3221"/>
                  </a:lnTo>
                  <a:lnTo>
                    <a:pt x="227" y="3192"/>
                  </a:lnTo>
                  <a:lnTo>
                    <a:pt x="196" y="3165"/>
                  </a:lnTo>
                  <a:lnTo>
                    <a:pt x="170" y="3141"/>
                  </a:lnTo>
                  <a:lnTo>
                    <a:pt x="149" y="3121"/>
                  </a:lnTo>
                  <a:lnTo>
                    <a:pt x="135" y="3104"/>
                  </a:lnTo>
                  <a:lnTo>
                    <a:pt x="129" y="3098"/>
                  </a:lnTo>
                  <a:lnTo>
                    <a:pt x="126" y="3092"/>
                  </a:lnTo>
                  <a:lnTo>
                    <a:pt x="124" y="3088"/>
                  </a:lnTo>
                  <a:lnTo>
                    <a:pt x="124" y="3086"/>
                  </a:lnTo>
                  <a:lnTo>
                    <a:pt x="126" y="3085"/>
                  </a:lnTo>
                  <a:lnTo>
                    <a:pt x="129" y="3086"/>
                  </a:lnTo>
                  <a:lnTo>
                    <a:pt x="135" y="3088"/>
                  </a:lnTo>
                  <a:lnTo>
                    <a:pt x="142" y="3091"/>
                  </a:lnTo>
                  <a:lnTo>
                    <a:pt x="161" y="3102"/>
                  </a:lnTo>
                  <a:lnTo>
                    <a:pt x="184" y="3118"/>
                  </a:lnTo>
                  <a:lnTo>
                    <a:pt x="213" y="3139"/>
                  </a:lnTo>
                  <a:lnTo>
                    <a:pt x="245" y="3162"/>
                  </a:lnTo>
                  <a:lnTo>
                    <a:pt x="280" y="3188"/>
                  </a:lnTo>
                  <a:lnTo>
                    <a:pt x="318" y="3218"/>
                  </a:lnTo>
                  <a:lnTo>
                    <a:pt x="355" y="3249"/>
                  </a:lnTo>
                  <a:lnTo>
                    <a:pt x="389" y="3278"/>
                  </a:lnTo>
                  <a:lnTo>
                    <a:pt x="420" y="3304"/>
                  </a:lnTo>
                  <a:lnTo>
                    <a:pt x="446" y="3327"/>
                  </a:lnTo>
                  <a:lnTo>
                    <a:pt x="467" y="3348"/>
                  </a:lnTo>
                  <a:lnTo>
                    <a:pt x="482" y="3365"/>
                  </a:lnTo>
                  <a:lnTo>
                    <a:pt x="488" y="3371"/>
                  </a:lnTo>
                  <a:lnTo>
                    <a:pt x="491" y="3376"/>
                  </a:lnTo>
                  <a:lnTo>
                    <a:pt x="493" y="3380"/>
                  </a:lnTo>
                  <a:lnTo>
                    <a:pt x="493" y="3383"/>
                  </a:lnTo>
                  <a:lnTo>
                    <a:pt x="491" y="3384"/>
                  </a:lnTo>
                  <a:lnTo>
                    <a:pt x="488" y="3383"/>
                  </a:lnTo>
                  <a:lnTo>
                    <a:pt x="482" y="3380"/>
                  </a:lnTo>
                  <a:lnTo>
                    <a:pt x="474" y="3377"/>
                  </a:lnTo>
                  <a:lnTo>
                    <a:pt x="456" y="3366"/>
                  </a:lnTo>
                  <a:lnTo>
                    <a:pt x="431" y="3351"/>
                  </a:lnTo>
                  <a:lnTo>
                    <a:pt x="403" y="3331"/>
                  </a:lnTo>
                  <a:lnTo>
                    <a:pt x="371" y="3307"/>
                  </a:lnTo>
                  <a:lnTo>
                    <a:pt x="335" y="3281"/>
                  </a:lnTo>
                  <a:lnTo>
                    <a:pt x="298" y="3251"/>
                  </a:lnTo>
                  <a:close/>
                  <a:moveTo>
                    <a:pt x="393" y="3221"/>
                  </a:moveTo>
                  <a:lnTo>
                    <a:pt x="357" y="3193"/>
                  </a:lnTo>
                  <a:lnTo>
                    <a:pt x="324" y="3165"/>
                  </a:lnTo>
                  <a:lnTo>
                    <a:pt x="295" y="3139"/>
                  </a:lnTo>
                  <a:lnTo>
                    <a:pt x="270" y="3116"/>
                  </a:lnTo>
                  <a:lnTo>
                    <a:pt x="249" y="3095"/>
                  </a:lnTo>
                  <a:lnTo>
                    <a:pt x="235" y="3079"/>
                  </a:lnTo>
                  <a:lnTo>
                    <a:pt x="230" y="3072"/>
                  </a:lnTo>
                  <a:lnTo>
                    <a:pt x="226" y="3067"/>
                  </a:lnTo>
                  <a:lnTo>
                    <a:pt x="225" y="3063"/>
                  </a:lnTo>
                  <a:lnTo>
                    <a:pt x="225" y="3060"/>
                  </a:lnTo>
                  <a:lnTo>
                    <a:pt x="227" y="3059"/>
                  </a:lnTo>
                  <a:lnTo>
                    <a:pt x="231" y="3060"/>
                  </a:lnTo>
                  <a:lnTo>
                    <a:pt x="236" y="3061"/>
                  </a:lnTo>
                  <a:lnTo>
                    <a:pt x="244" y="3065"/>
                  </a:lnTo>
                  <a:lnTo>
                    <a:pt x="261" y="3076"/>
                  </a:lnTo>
                  <a:lnTo>
                    <a:pt x="285" y="3090"/>
                  </a:lnTo>
                  <a:lnTo>
                    <a:pt x="313" y="3110"/>
                  </a:lnTo>
                  <a:lnTo>
                    <a:pt x="344" y="3132"/>
                  </a:lnTo>
                  <a:lnTo>
                    <a:pt x="378" y="3159"/>
                  </a:lnTo>
                  <a:lnTo>
                    <a:pt x="415" y="3187"/>
                  </a:lnTo>
                  <a:lnTo>
                    <a:pt x="450" y="3216"/>
                  </a:lnTo>
                  <a:lnTo>
                    <a:pt x="483" y="3245"/>
                  </a:lnTo>
                  <a:lnTo>
                    <a:pt x="513" y="3270"/>
                  </a:lnTo>
                  <a:lnTo>
                    <a:pt x="538" y="3293"/>
                  </a:lnTo>
                  <a:lnTo>
                    <a:pt x="559" y="3313"/>
                  </a:lnTo>
                  <a:lnTo>
                    <a:pt x="574" y="3330"/>
                  </a:lnTo>
                  <a:lnTo>
                    <a:pt x="579" y="3336"/>
                  </a:lnTo>
                  <a:lnTo>
                    <a:pt x="582" y="3342"/>
                  </a:lnTo>
                  <a:lnTo>
                    <a:pt x="584" y="3345"/>
                  </a:lnTo>
                  <a:lnTo>
                    <a:pt x="584" y="3347"/>
                  </a:lnTo>
                  <a:lnTo>
                    <a:pt x="581" y="3348"/>
                  </a:lnTo>
                  <a:lnTo>
                    <a:pt x="578" y="3348"/>
                  </a:lnTo>
                  <a:lnTo>
                    <a:pt x="573" y="3346"/>
                  </a:lnTo>
                  <a:lnTo>
                    <a:pt x="565" y="3343"/>
                  </a:lnTo>
                  <a:lnTo>
                    <a:pt x="547" y="3333"/>
                  </a:lnTo>
                  <a:lnTo>
                    <a:pt x="523" y="3317"/>
                  </a:lnTo>
                  <a:lnTo>
                    <a:pt x="495" y="3299"/>
                  </a:lnTo>
                  <a:lnTo>
                    <a:pt x="464" y="3277"/>
                  </a:lnTo>
                  <a:lnTo>
                    <a:pt x="429" y="3250"/>
                  </a:lnTo>
                  <a:lnTo>
                    <a:pt x="393" y="3221"/>
                  </a:lnTo>
                  <a:close/>
                  <a:moveTo>
                    <a:pt x="61" y="2867"/>
                  </a:moveTo>
                  <a:lnTo>
                    <a:pt x="63" y="2866"/>
                  </a:lnTo>
                  <a:lnTo>
                    <a:pt x="66" y="2867"/>
                  </a:lnTo>
                  <a:lnTo>
                    <a:pt x="72" y="2868"/>
                  </a:lnTo>
                  <a:lnTo>
                    <a:pt x="78" y="2872"/>
                  </a:lnTo>
                  <a:lnTo>
                    <a:pt x="96" y="2882"/>
                  </a:lnTo>
                  <a:lnTo>
                    <a:pt x="118" y="2896"/>
                  </a:lnTo>
                  <a:lnTo>
                    <a:pt x="146" y="2915"/>
                  </a:lnTo>
                  <a:lnTo>
                    <a:pt x="175" y="2937"/>
                  </a:lnTo>
                  <a:lnTo>
                    <a:pt x="207" y="2962"/>
                  </a:lnTo>
                  <a:lnTo>
                    <a:pt x="243" y="2990"/>
                  </a:lnTo>
                  <a:lnTo>
                    <a:pt x="277" y="3018"/>
                  </a:lnTo>
                  <a:lnTo>
                    <a:pt x="308" y="3046"/>
                  </a:lnTo>
                  <a:lnTo>
                    <a:pt x="336" y="3070"/>
                  </a:lnTo>
                  <a:lnTo>
                    <a:pt x="361" y="3093"/>
                  </a:lnTo>
                  <a:lnTo>
                    <a:pt x="380" y="3112"/>
                  </a:lnTo>
                  <a:lnTo>
                    <a:pt x="394" y="3129"/>
                  </a:lnTo>
                  <a:lnTo>
                    <a:pt x="398" y="3134"/>
                  </a:lnTo>
                  <a:lnTo>
                    <a:pt x="402" y="3140"/>
                  </a:lnTo>
                  <a:lnTo>
                    <a:pt x="404" y="3143"/>
                  </a:lnTo>
                  <a:lnTo>
                    <a:pt x="403" y="3146"/>
                  </a:lnTo>
                  <a:lnTo>
                    <a:pt x="402" y="3148"/>
                  </a:lnTo>
                  <a:lnTo>
                    <a:pt x="397" y="3146"/>
                  </a:lnTo>
                  <a:lnTo>
                    <a:pt x="392" y="3145"/>
                  </a:lnTo>
                  <a:lnTo>
                    <a:pt x="385" y="3142"/>
                  </a:lnTo>
                  <a:lnTo>
                    <a:pt x="367" y="3132"/>
                  </a:lnTo>
                  <a:lnTo>
                    <a:pt x="345" y="3118"/>
                  </a:lnTo>
                  <a:lnTo>
                    <a:pt x="319" y="3099"/>
                  </a:lnTo>
                  <a:lnTo>
                    <a:pt x="289" y="3078"/>
                  </a:lnTo>
                  <a:lnTo>
                    <a:pt x="256" y="3053"/>
                  </a:lnTo>
                  <a:lnTo>
                    <a:pt x="222" y="3025"/>
                  </a:lnTo>
                  <a:lnTo>
                    <a:pt x="186" y="2996"/>
                  </a:lnTo>
                  <a:lnTo>
                    <a:pt x="156" y="2969"/>
                  </a:lnTo>
                  <a:lnTo>
                    <a:pt x="127" y="2944"/>
                  </a:lnTo>
                  <a:lnTo>
                    <a:pt x="104" y="2921"/>
                  </a:lnTo>
                  <a:lnTo>
                    <a:pt x="84" y="2901"/>
                  </a:lnTo>
                  <a:lnTo>
                    <a:pt x="71" y="2886"/>
                  </a:lnTo>
                  <a:lnTo>
                    <a:pt x="65" y="2879"/>
                  </a:lnTo>
                  <a:lnTo>
                    <a:pt x="62" y="2874"/>
                  </a:lnTo>
                  <a:lnTo>
                    <a:pt x="61" y="2871"/>
                  </a:lnTo>
                  <a:lnTo>
                    <a:pt x="61" y="2867"/>
                  </a:lnTo>
                  <a:close/>
                  <a:moveTo>
                    <a:pt x="532" y="3124"/>
                  </a:moveTo>
                  <a:lnTo>
                    <a:pt x="530" y="3125"/>
                  </a:lnTo>
                  <a:lnTo>
                    <a:pt x="526" y="3125"/>
                  </a:lnTo>
                  <a:lnTo>
                    <a:pt x="521" y="3123"/>
                  </a:lnTo>
                  <a:lnTo>
                    <a:pt x="514" y="3121"/>
                  </a:lnTo>
                  <a:lnTo>
                    <a:pt x="498" y="3112"/>
                  </a:lnTo>
                  <a:lnTo>
                    <a:pt x="475" y="3098"/>
                  </a:lnTo>
                  <a:lnTo>
                    <a:pt x="449" y="3080"/>
                  </a:lnTo>
                  <a:lnTo>
                    <a:pt x="420" y="3059"/>
                  </a:lnTo>
                  <a:lnTo>
                    <a:pt x="388" y="3036"/>
                  </a:lnTo>
                  <a:lnTo>
                    <a:pt x="354" y="3008"/>
                  </a:lnTo>
                  <a:lnTo>
                    <a:pt x="321" y="2981"/>
                  </a:lnTo>
                  <a:lnTo>
                    <a:pt x="290" y="2954"/>
                  </a:lnTo>
                  <a:lnTo>
                    <a:pt x="264" y="2930"/>
                  </a:lnTo>
                  <a:lnTo>
                    <a:pt x="241" y="2908"/>
                  </a:lnTo>
                  <a:lnTo>
                    <a:pt x="222" y="2889"/>
                  </a:lnTo>
                  <a:lnTo>
                    <a:pt x="209" y="2873"/>
                  </a:lnTo>
                  <a:lnTo>
                    <a:pt x="204" y="2867"/>
                  </a:lnTo>
                  <a:lnTo>
                    <a:pt x="201" y="2862"/>
                  </a:lnTo>
                  <a:lnTo>
                    <a:pt x="200" y="2858"/>
                  </a:lnTo>
                  <a:lnTo>
                    <a:pt x="200" y="2855"/>
                  </a:lnTo>
                  <a:lnTo>
                    <a:pt x="202" y="2854"/>
                  </a:lnTo>
                  <a:lnTo>
                    <a:pt x="205" y="2855"/>
                  </a:lnTo>
                  <a:lnTo>
                    <a:pt x="211" y="2856"/>
                  </a:lnTo>
                  <a:lnTo>
                    <a:pt x="217" y="2860"/>
                  </a:lnTo>
                  <a:lnTo>
                    <a:pt x="235" y="2868"/>
                  </a:lnTo>
                  <a:lnTo>
                    <a:pt x="256" y="2883"/>
                  </a:lnTo>
                  <a:lnTo>
                    <a:pt x="282" y="2900"/>
                  </a:lnTo>
                  <a:lnTo>
                    <a:pt x="311" y="2921"/>
                  </a:lnTo>
                  <a:lnTo>
                    <a:pt x="343" y="2946"/>
                  </a:lnTo>
                  <a:lnTo>
                    <a:pt x="377" y="2972"/>
                  </a:lnTo>
                  <a:lnTo>
                    <a:pt x="410" y="3000"/>
                  </a:lnTo>
                  <a:lnTo>
                    <a:pt x="441" y="3026"/>
                  </a:lnTo>
                  <a:lnTo>
                    <a:pt x="468" y="3050"/>
                  </a:lnTo>
                  <a:lnTo>
                    <a:pt x="491" y="3072"/>
                  </a:lnTo>
                  <a:lnTo>
                    <a:pt x="510" y="3091"/>
                  </a:lnTo>
                  <a:lnTo>
                    <a:pt x="523" y="3107"/>
                  </a:lnTo>
                  <a:lnTo>
                    <a:pt x="527" y="3113"/>
                  </a:lnTo>
                  <a:lnTo>
                    <a:pt x="531" y="3118"/>
                  </a:lnTo>
                  <a:lnTo>
                    <a:pt x="532" y="3122"/>
                  </a:lnTo>
                  <a:lnTo>
                    <a:pt x="532" y="3124"/>
                  </a:lnTo>
                  <a:close/>
                  <a:moveTo>
                    <a:pt x="241" y="2793"/>
                  </a:moveTo>
                  <a:lnTo>
                    <a:pt x="273" y="2820"/>
                  </a:lnTo>
                  <a:lnTo>
                    <a:pt x="301" y="2845"/>
                  </a:lnTo>
                  <a:lnTo>
                    <a:pt x="328" y="2868"/>
                  </a:lnTo>
                  <a:lnTo>
                    <a:pt x="350" y="2890"/>
                  </a:lnTo>
                  <a:lnTo>
                    <a:pt x="367" y="2908"/>
                  </a:lnTo>
                  <a:lnTo>
                    <a:pt x="380" y="2924"/>
                  </a:lnTo>
                  <a:lnTo>
                    <a:pt x="384" y="2929"/>
                  </a:lnTo>
                  <a:lnTo>
                    <a:pt x="387" y="2935"/>
                  </a:lnTo>
                  <a:lnTo>
                    <a:pt x="388" y="2938"/>
                  </a:lnTo>
                  <a:lnTo>
                    <a:pt x="388" y="2941"/>
                  </a:lnTo>
                  <a:lnTo>
                    <a:pt x="386" y="2942"/>
                  </a:lnTo>
                  <a:lnTo>
                    <a:pt x="383" y="2942"/>
                  </a:lnTo>
                  <a:lnTo>
                    <a:pt x="377" y="2940"/>
                  </a:lnTo>
                  <a:lnTo>
                    <a:pt x="371" y="2938"/>
                  </a:lnTo>
                  <a:lnTo>
                    <a:pt x="354" y="2929"/>
                  </a:lnTo>
                  <a:lnTo>
                    <a:pt x="333" y="2916"/>
                  </a:lnTo>
                  <a:lnTo>
                    <a:pt x="309" y="2898"/>
                  </a:lnTo>
                  <a:lnTo>
                    <a:pt x="280" y="2878"/>
                  </a:lnTo>
                  <a:lnTo>
                    <a:pt x="250" y="2855"/>
                  </a:lnTo>
                  <a:lnTo>
                    <a:pt x="218" y="2829"/>
                  </a:lnTo>
                  <a:lnTo>
                    <a:pt x="186" y="2802"/>
                  </a:lnTo>
                  <a:lnTo>
                    <a:pt x="158" y="2777"/>
                  </a:lnTo>
                  <a:lnTo>
                    <a:pt x="131" y="2753"/>
                  </a:lnTo>
                  <a:lnTo>
                    <a:pt x="109" y="2732"/>
                  </a:lnTo>
                  <a:lnTo>
                    <a:pt x="92" y="2713"/>
                  </a:lnTo>
                  <a:lnTo>
                    <a:pt x="79" y="2697"/>
                  </a:lnTo>
                  <a:lnTo>
                    <a:pt x="75" y="2692"/>
                  </a:lnTo>
                  <a:lnTo>
                    <a:pt x="72" y="2686"/>
                  </a:lnTo>
                  <a:lnTo>
                    <a:pt x="71" y="2683"/>
                  </a:lnTo>
                  <a:lnTo>
                    <a:pt x="71" y="2680"/>
                  </a:lnTo>
                  <a:lnTo>
                    <a:pt x="73" y="2679"/>
                  </a:lnTo>
                  <a:lnTo>
                    <a:pt x="76" y="2680"/>
                  </a:lnTo>
                  <a:lnTo>
                    <a:pt x="82" y="2681"/>
                  </a:lnTo>
                  <a:lnTo>
                    <a:pt x="87" y="2683"/>
                  </a:lnTo>
                  <a:lnTo>
                    <a:pt x="104" y="2693"/>
                  </a:lnTo>
                  <a:lnTo>
                    <a:pt x="125" y="2706"/>
                  </a:lnTo>
                  <a:lnTo>
                    <a:pt x="150" y="2723"/>
                  </a:lnTo>
                  <a:lnTo>
                    <a:pt x="178" y="2744"/>
                  </a:lnTo>
                  <a:lnTo>
                    <a:pt x="209" y="2767"/>
                  </a:lnTo>
                  <a:lnTo>
                    <a:pt x="241" y="2793"/>
                  </a:lnTo>
                  <a:close/>
                  <a:moveTo>
                    <a:pt x="414" y="2786"/>
                  </a:moveTo>
                  <a:lnTo>
                    <a:pt x="443" y="2811"/>
                  </a:lnTo>
                  <a:lnTo>
                    <a:pt x="472" y="2835"/>
                  </a:lnTo>
                  <a:lnTo>
                    <a:pt x="498" y="2858"/>
                  </a:lnTo>
                  <a:lnTo>
                    <a:pt x="518" y="2879"/>
                  </a:lnTo>
                  <a:lnTo>
                    <a:pt x="535" y="2897"/>
                  </a:lnTo>
                  <a:lnTo>
                    <a:pt x="548" y="2912"/>
                  </a:lnTo>
                  <a:lnTo>
                    <a:pt x="552" y="2918"/>
                  </a:lnTo>
                  <a:lnTo>
                    <a:pt x="555" y="2924"/>
                  </a:lnTo>
                  <a:lnTo>
                    <a:pt x="556" y="2927"/>
                  </a:lnTo>
                  <a:lnTo>
                    <a:pt x="555" y="2929"/>
                  </a:lnTo>
                  <a:lnTo>
                    <a:pt x="554" y="2931"/>
                  </a:lnTo>
                  <a:lnTo>
                    <a:pt x="549" y="2931"/>
                  </a:lnTo>
                  <a:lnTo>
                    <a:pt x="545" y="2929"/>
                  </a:lnTo>
                  <a:lnTo>
                    <a:pt x="538" y="2927"/>
                  </a:lnTo>
                  <a:lnTo>
                    <a:pt x="522" y="2919"/>
                  </a:lnTo>
                  <a:lnTo>
                    <a:pt x="502" y="2907"/>
                  </a:lnTo>
                  <a:lnTo>
                    <a:pt x="478" y="2890"/>
                  </a:lnTo>
                  <a:lnTo>
                    <a:pt x="450" y="2871"/>
                  </a:lnTo>
                  <a:lnTo>
                    <a:pt x="420" y="2849"/>
                  </a:lnTo>
                  <a:lnTo>
                    <a:pt x="389" y="2824"/>
                  </a:lnTo>
                  <a:lnTo>
                    <a:pt x="359" y="2799"/>
                  </a:lnTo>
                  <a:lnTo>
                    <a:pt x="330" y="2773"/>
                  </a:lnTo>
                  <a:lnTo>
                    <a:pt x="306" y="2750"/>
                  </a:lnTo>
                  <a:lnTo>
                    <a:pt x="285" y="2729"/>
                  </a:lnTo>
                  <a:lnTo>
                    <a:pt x="267" y="2711"/>
                  </a:lnTo>
                  <a:lnTo>
                    <a:pt x="255" y="2696"/>
                  </a:lnTo>
                  <a:lnTo>
                    <a:pt x="252" y="2690"/>
                  </a:lnTo>
                  <a:lnTo>
                    <a:pt x="248" y="2685"/>
                  </a:lnTo>
                  <a:lnTo>
                    <a:pt x="247" y="2681"/>
                  </a:lnTo>
                  <a:lnTo>
                    <a:pt x="248" y="2679"/>
                  </a:lnTo>
                  <a:lnTo>
                    <a:pt x="249" y="2677"/>
                  </a:lnTo>
                  <a:lnTo>
                    <a:pt x="254" y="2677"/>
                  </a:lnTo>
                  <a:lnTo>
                    <a:pt x="258" y="2679"/>
                  </a:lnTo>
                  <a:lnTo>
                    <a:pt x="265" y="2681"/>
                  </a:lnTo>
                  <a:lnTo>
                    <a:pt x="280" y="2690"/>
                  </a:lnTo>
                  <a:lnTo>
                    <a:pt x="301" y="2702"/>
                  </a:lnTo>
                  <a:lnTo>
                    <a:pt x="325" y="2718"/>
                  </a:lnTo>
                  <a:lnTo>
                    <a:pt x="352" y="2738"/>
                  </a:lnTo>
                  <a:lnTo>
                    <a:pt x="382" y="2760"/>
                  </a:lnTo>
                  <a:lnTo>
                    <a:pt x="414" y="2786"/>
                  </a:lnTo>
                  <a:close/>
                  <a:moveTo>
                    <a:pt x="311" y="2621"/>
                  </a:moveTo>
                  <a:lnTo>
                    <a:pt x="340" y="2647"/>
                  </a:lnTo>
                  <a:lnTo>
                    <a:pt x="367" y="2671"/>
                  </a:lnTo>
                  <a:lnTo>
                    <a:pt x="392" y="2693"/>
                  </a:lnTo>
                  <a:lnTo>
                    <a:pt x="411" y="2713"/>
                  </a:lnTo>
                  <a:lnTo>
                    <a:pt x="428" y="2730"/>
                  </a:lnTo>
                  <a:lnTo>
                    <a:pt x="439" y="2745"/>
                  </a:lnTo>
                  <a:lnTo>
                    <a:pt x="443" y="2751"/>
                  </a:lnTo>
                  <a:lnTo>
                    <a:pt x="446" y="2756"/>
                  </a:lnTo>
                  <a:lnTo>
                    <a:pt x="447" y="2759"/>
                  </a:lnTo>
                  <a:lnTo>
                    <a:pt x="447" y="2762"/>
                  </a:lnTo>
                  <a:lnTo>
                    <a:pt x="445" y="2764"/>
                  </a:lnTo>
                  <a:lnTo>
                    <a:pt x="441" y="2764"/>
                  </a:lnTo>
                  <a:lnTo>
                    <a:pt x="436" y="2762"/>
                  </a:lnTo>
                  <a:lnTo>
                    <a:pt x="430" y="2760"/>
                  </a:lnTo>
                  <a:lnTo>
                    <a:pt x="415" y="2753"/>
                  </a:lnTo>
                  <a:lnTo>
                    <a:pt x="395" y="2740"/>
                  </a:lnTo>
                  <a:lnTo>
                    <a:pt x="372" y="2725"/>
                  </a:lnTo>
                  <a:lnTo>
                    <a:pt x="345" y="2706"/>
                  </a:lnTo>
                  <a:lnTo>
                    <a:pt x="317" y="2684"/>
                  </a:lnTo>
                  <a:lnTo>
                    <a:pt x="287" y="2660"/>
                  </a:lnTo>
                  <a:lnTo>
                    <a:pt x="257" y="2636"/>
                  </a:lnTo>
                  <a:lnTo>
                    <a:pt x="231" y="2611"/>
                  </a:lnTo>
                  <a:lnTo>
                    <a:pt x="206" y="2589"/>
                  </a:lnTo>
                  <a:lnTo>
                    <a:pt x="186" y="2568"/>
                  </a:lnTo>
                  <a:lnTo>
                    <a:pt x="170" y="2551"/>
                  </a:lnTo>
                  <a:lnTo>
                    <a:pt x="159" y="2536"/>
                  </a:lnTo>
                  <a:lnTo>
                    <a:pt x="156" y="2531"/>
                  </a:lnTo>
                  <a:lnTo>
                    <a:pt x="152" y="2525"/>
                  </a:lnTo>
                  <a:lnTo>
                    <a:pt x="151" y="2522"/>
                  </a:lnTo>
                  <a:lnTo>
                    <a:pt x="152" y="2520"/>
                  </a:lnTo>
                  <a:lnTo>
                    <a:pt x="154" y="2517"/>
                  </a:lnTo>
                  <a:lnTo>
                    <a:pt x="158" y="2517"/>
                  </a:lnTo>
                  <a:lnTo>
                    <a:pt x="162" y="2519"/>
                  </a:lnTo>
                  <a:lnTo>
                    <a:pt x="168" y="2521"/>
                  </a:lnTo>
                  <a:lnTo>
                    <a:pt x="184" y="2530"/>
                  </a:lnTo>
                  <a:lnTo>
                    <a:pt x="203" y="2541"/>
                  </a:lnTo>
                  <a:lnTo>
                    <a:pt x="226" y="2557"/>
                  </a:lnTo>
                  <a:lnTo>
                    <a:pt x="253" y="2576"/>
                  </a:lnTo>
                  <a:lnTo>
                    <a:pt x="281" y="2598"/>
                  </a:lnTo>
                  <a:lnTo>
                    <a:pt x="311" y="2621"/>
                  </a:lnTo>
                  <a:close/>
                  <a:moveTo>
                    <a:pt x="354" y="2604"/>
                  </a:moveTo>
                  <a:lnTo>
                    <a:pt x="353" y="2605"/>
                  </a:lnTo>
                  <a:lnTo>
                    <a:pt x="350" y="2605"/>
                  </a:lnTo>
                  <a:lnTo>
                    <a:pt x="344" y="2604"/>
                  </a:lnTo>
                  <a:lnTo>
                    <a:pt x="339" y="2601"/>
                  </a:lnTo>
                  <a:lnTo>
                    <a:pt x="323" y="2594"/>
                  </a:lnTo>
                  <a:lnTo>
                    <a:pt x="305" y="2583"/>
                  </a:lnTo>
                  <a:lnTo>
                    <a:pt x="282" y="2567"/>
                  </a:lnTo>
                  <a:lnTo>
                    <a:pt x="257" y="2549"/>
                  </a:lnTo>
                  <a:lnTo>
                    <a:pt x="231" y="2529"/>
                  </a:lnTo>
                  <a:lnTo>
                    <a:pt x="202" y="2505"/>
                  </a:lnTo>
                  <a:lnTo>
                    <a:pt x="174" y="2481"/>
                  </a:lnTo>
                  <a:lnTo>
                    <a:pt x="148" y="2458"/>
                  </a:lnTo>
                  <a:lnTo>
                    <a:pt x="126" y="2437"/>
                  </a:lnTo>
                  <a:lnTo>
                    <a:pt x="106" y="2417"/>
                  </a:lnTo>
                  <a:lnTo>
                    <a:pt x="91" y="2399"/>
                  </a:lnTo>
                  <a:lnTo>
                    <a:pt x="79" y="2385"/>
                  </a:lnTo>
                  <a:lnTo>
                    <a:pt x="76" y="2380"/>
                  </a:lnTo>
                  <a:lnTo>
                    <a:pt x="74" y="2374"/>
                  </a:lnTo>
                  <a:lnTo>
                    <a:pt x="73" y="2371"/>
                  </a:lnTo>
                  <a:lnTo>
                    <a:pt x="73" y="2369"/>
                  </a:lnTo>
                  <a:lnTo>
                    <a:pt x="75" y="2366"/>
                  </a:lnTo>
                  <a:lnTo>
                    <a:pt x="78" y="2366"/>
                  </a:lnTo>
                  <a:lnTo>
                    <a:pt x="83" y="2367"/>
                  </a:lnTo>
                  <a:lnTo>
                    <a:pt x="89" y="2370"/>
                  </a:lnTo>
                  <a:lnTo>
                    <a:pt x="104" y="2377"/>
                  </a:lnTo>
                  <a:lnTo>
                    <a:pt x="123" y="2390"/>
                  </a:lnTo>
                  <a:lnTo>
                    <a:pt x="145" y="2404"/>
                  </a:lnTo>
                  <a:lnTo>
                    <a:pt x="170" y="2423"/>
                  </a:lnTo>
                  <a:lnTo>
                    <a:pt x="198" y="2444"/>
                  </a:lnTo>
                  <a:lnTo>
                    <a:pt x="225" y="2467"/>
                  </a:lnTo>
                  <a:lnTo>
                    <a:pt x="254" y="2491"/>
                  </a:lnTo>
                  <a:lnTo>
                    <a:pt x="279" y="2514"/>
                  </a:lnTo>
                  <a:lnTo>
                    <a:pt x="302" y="2535"/>
                  </a:lnTo>
                  <a:lnTo>
                    <a:pt x="321" y="2555"/>
                  </a:lnTo>
                  <a:lnTo>
                    <a:pt x="338" y="2573"/>
                  </a:lnTo>
                  <a:lnTo>
                    <a:pt x="349" y="2586"/>
                  </a:lnTo>
                  <a:lnTo>
                    <a:pt x="352" y="2593"/>
                  </a:lnTo>
                  <a:lnTo>
                    <a:pt x="354" y="2597"/>
                  </a:lnTo>
                  <a:lnTo>
                    <a:pt x="355" y="2600"/>
                  </a:lnTo>
                  <a:lnTo>
                    <a:pt x="354" y="2604"/>
                  </a:lnTo>
                  <a:close/>
                  <a:moveTo>
                    <a:pt x="134" y="2359"/>
                  </a:moveTo>
                  <a:lnTo>
                    <a:pt x="106" y="2335"/>
                  </a:lnTo>
                  <a:lnTo>
                    <a:pt x="82" y="2312"/>
                  </a:lnTo>
                  <a:lnTo>
                    <a:pt x="60" y="2291"/>
                  </a:lnTo>
                  <a:lnTo>
                    <a:pt x="42" y="2273"/>
                  </a:lnTo>
                  <a:lnTo>
                    <a:pt x="27" y="2256"/>
                  </a:lnTo>
                  <a:lnTo>
                    <a:pt x="17" y="2242"/>
                  </a:lnTo>
                  <a:lnTo>
                    <a:pt x="13" y="2236"/>
                  </a:lnTo>
                  <a:lnTo>
                    <a:pt x="11" y="2232"/>
                  </a:lnTo>
                  <a:lnTo>
                    <a:pt x="10" y="2228"/>
                  </a:lnTo>
                  <a:lnTo>
                    <a:pt x="11" y="2225"/>
                  </a:lnTo>
                  <a:lnTo>
                    <a:pt x="12" y="2224"/>
                  </a:lnTo>
                  <a:lnTo>
                    <a:pt x="16" y="2224"/>
                  </a:lnTo>
                  <a:lnTo>
                    <a:pt x="20" y="2225"/>
                  </a:lnTo>
                  <a:lnTo>
                    <a:pt x="25" y="2227"/>
                  </a:lnTo>
                  <a:lnTo>
                    <a:pt x="40" y="2234"/>
                  </a:lnTo>
                  <a:lnTo>
                    <a:pt x="59" y="2245"/>
                  </a:lnTo>
                  <a:lnTo>
                    <a:pt x="79" y="2259"/>
                  </a:lnTo>
                  <a:lnTo>
                    <a:pt x="104" y="2277"/>
                  </a:lnTo>
                  <a:lnTo>
                    <a:pt x="129" y="2298"/>
                  </a:lnTo>
                  <a:lnTo>
                    <a:pt x="157" y="2320"/>
                  </a:lnTo>
                  <a:lnTo>
                    <a:pt x="184" y="2343"/>
                  </a:lnTo>
                  <a:lnTo>
                    <a:pt x="209" y="2365"/>
                  </a:lnTo>
                  <a:lnTo>
                    <a:pt x="230" y="2386"/>
                  </a:lnTo>
                  <a:lnTo>
                    <a:pt x="248" y="2405"/>
                  </a:lnTo>
                  <a:lnTo>
                    <a:pt x="263" y="2423"/>
                  </a:lnTo>
                  <a:lnTo>
                    <a:pt x="274" y="2436"/>
                  </a:lnTo>
                  <a:lnTo>
                    <a:pt x="277" y="2441"/>
                  </a:lnTo>
                  <a:lnTo>
                    <a:pt x="279" y="2446"/>
                  </a:lnTo>
                  <a:lnTo>
                    <a:pt x="280" y="2449"/>
                  </a:lnTo>
                  <a:lnTo>
                    <a:pt x="279" y="2452"/>
                  </a:lnTo>
                  <a:lnTo>
                    <a:pt x="278" y="2454"/>
                  </a:lnTo>
                  <a:lnTo>
                    <a:pt x="275" y="2454"/>
                  </a:lnTo>
                  <a:lnTo>
                    <a:pt x="270" y="2452"/>
                  </a:lnTo>
                  <a:lnTo>
                    <a:pt x="265" y="2450"/>
                  </a:lnTo>
                  <a:lnTo>
                    <a:pt x="249" y="2444"/>
                  </a:lnTo>
                  <a:lnTo>
                    <a:pt x="232" y="2433"/>
                  </a:lnTo>
                  <a:lnTo>
                    <a:pt x="211" y="2418"/>
                  </a:lnTo>
                  <a:lnTo>
                    <a:pt x="186" y="2401"/>
                  </a:lnTo>
                  <a:lnTo>
                    <a:pt x="160" y="2381"/>
                  </a:lnTo>
                  <a:lnTo>
                    <a:pt x="134" y="2359"/>
                  </a:lnTo>
                  <a:close/>
                  <a:moveTo>
                    <a:pt x="653" y="2759"/>
                  </a:moveTo>
                  <a:lnTo>
                    <a:pt x="651" y="2760"/>
                  </a:lnTo>
                  <a:lnTo>
                    <a:pt x="648" y="2760"/>
                  </a:lnTo>
                  <a:lnTo>
                    <a:pt x="642" y="2759"/>
                  </a:lnTo>
                  <a:lnTo>
                    <a:pt x="637" y="2757"/>
                  </a:lnTo>
                  <a:lnTo>
                    <a:pt x="621" y="2750"/>
                  </a:lnTo>
                  <a:lnTo>
                    <a:pt x="601" y="2739"/>
                  </a:lnTo>
                  <a:lnTo>
                    <a:pt x="579" y="2724"/>
                  </a:lnTo>
                  <a:lnTo>
                    <a:pt x="554" y="2706"/>
                  </a:lnTo>
                  <a:lnTo>
                    <a:pt x="526" y="2685"/>
                  </a:lnTo>
                  <a:lnTo>
                    <a:pt x="496" y="2662"/>
                  </a:lnTo>
                  <a:lnTo>
                    <a:pt x="469" y="2639"/>
                  </a:lnTo>
                  <a:lnTo>
                    <a:pt x="442" y="2616"/>
                  </a:lnTo>
                  <a:lnTo>
                    <a:pt x="419" y="2594"/>
                  </a:lnTo>
                  <a:lnTo>
                    <a:pt x="399" y="2574"/>
                  </a:lnTo>
                  <a:lnTo>
                    <a:pt x="384" y="2556"/>
                  </a:lnTo>
                  <a:lnTo>
                    <a:pt x="373" y="2542"/>
                  </a:lnTo>
                  <a:lnTo>
                    <a:pt x="370" y="2536"/>
                  </a:lnTo>
                  <a:lnTo>
                    <a:pt x="367" y="2531"/>
                  </a:lnTo>
                  <a:lnTo>
                    <a:pt x="366" y="2527"/>
                  </a:lnTo>
                  <a:lnTo>
                    <a:pt x="366" y="2524"/>
                  </a:lnTo>
                  <a:lnTo>
                    <a:pt x="368" y="2523"/>
                  </a:lnTo>
                  <a:lnTo>
                    <a:pt x="372" y="2523"/>
                  </a:lnTo>
                  <a:lnTo>
                    <a:pt x="376" y="2524"/>
                  </a:lnTo>
                  <a:lnTo>
                    <a:pt x="383" y="2525"/>
                  </a:lnTo>
                  <a:lnTo>
                    <a:pt x="398" y="2533"/>
                  </a:lnTo>
                  <a:lnTo>
                    <a:pt x="417" y="2545"/>
                  </a:lnTo>
                  <a:lnTo>
                    <a:pt x="440" y="2559"/>
                  </a:lnTo>
                  <a:lnTo>
                    <a:pt x="466" y="2578"/>
                  </a:lnTo>
                  <a:lnTo>
                    <a:pt x="493" y="2598"/>
                  </a:lnTo>
                  <a:lnTo>
                    <a:pt x="522" y="2621"/>
                  </a:lnTo>
                  <a:lnTo>
                    <a:pt x="550" y="2645"/>
                  </a:lnTo>
                  <a:lnTo>
                    <a:pt x="577" y="2669"/>
                  </a:lnTo>
                  <a:lnTo>
                    <a:pt x="600" y="2691"/>
                  </a:lnTo>
                  <a:lnTo>
                    <a:pt x="619" y="2711"/>
                  </a:lnTo>
                  <a:lnTo>
                    <a:pt x="635" y="2727"/>
                  </a:lnTo>
                  <a:lnTo>
                    <a:pt x="646" y="2741"/>
                  </a:lnTo>
                  <a:lnTo>
                    <a:pt x="650" y="2747"/>
                  </a:lnTo>
                  <a:lnTo>
                    <a:pt x="652" y="2753"/>
                  </a:lnTo>
                  <a:lnTo>
                    <a:pt x="653" y="2756"/>
                  </a:lnTo>
                  <a:lnTo>
                    <a:pt x="653" y="2759"/>
                  </a:lnTo>
                  <a:close/>
                  <a:moveTo>
                    <a:pt x="428" y="2513"/>
                  </a:moveTo>
                  <a:lnTo>
                    <a:pt x="400" y="2490"/>
                  </a:lnTo>
                  <a:lnTo>
                    <a:pt x="376" y="2467"/>
                  </a:lnTo>
                  <a:lnTo>
                    <a:pt x="354" y="2446"/>
                  </a:lnTo>
                  <a:lnTo>
                    <a:pt x="335" y="2427"/>
                  </a:lnTo>
                  <a:lnTo>
                    <a:pt x="320" y="2409"/>
                  </a:lnTo>
                  <a:lnTo>
                    <a:pt x="310" y="2396"/>
                  </a:lnTo>
                  <a:lnTo>
                    <a:pt x="307" y="2391"/>
                  </a:lnTo>
                  <a:lnTo>
                    <a:pt x="305" y="2385"/>
                  </a:lnTo>
                  <a:lnTo>
                    <a:pt x="303" y="2382"/>
                  </a:lnTo>
                  <a:lnTo>
                    <a:pt x="305" y="2378"/>
                  </a:lnTo>
                  <a:lnTo>
                    <a:pt x="306" y="2377"/>
                  </a:lnTo>
                  <a:lnTo>
                    <a:pt x="309" y="2377"/>
                  </a:lnTo>
                  <a:lnTo>
                    <a:pt x="313" y="2378"/>
                  </a:lnTo>
                  <a:lnTo>
                    <a:pt x="320" y="2380"/>
                  </a:lnTo>
                  <a:lnTo>
                    <a:pt x="334" y="2387"/>
                  </a:lnTo>
                  <a:lnTo>
                    <a:pt x="353" y="2398"/>
                  </a:lnTo>
                  <a:lnTo>
                    <a:pt x="375" y="2413"/>
                  </a:lnTo>
                  <a:lnTo>
                    <a:pt x="399" y="2429"/>
                  </a:lnTo>
                  <a:lnTo>
                    <a:pt x="426" y="2450"/>
                  </a:lnTo>
                  <a:lnTo>
                    <a:pt x="453" y="2472"/>
                  </a:lnTo>
                  <a:lnTo>
                    <a:pt x="481" y="2495"/>
                  </a:lnTo>
                  <a:lnTo>
                    <a:pt x="505" y="2517"/>
                  </a:lnTo>
                  <a:lnTo>
                    <a:pt x="527" y="2538"/>
                  </a:lnTo>
                  <a:lnTo>
                    <a:pt x="546" y="2557"/>
                  </a:lnTo>
                  <a:lnTo>
                    <a:pt x="560" y="2575"/>
                  </a:lnTo>
                  <a:lnTo>
                    <a:pt x="571" y="2588"/>
                  </a:lnTo>
                  <a:lnTo>
                    <a:pt x="575" y="2594"/>
                  </a:lnTo>
                  <a:lnTo>
                    <a:pt x="577" y="2598"/>
                  </a:lnTo>
                  <a:lnTo>
                    <a:pt x="578" y="2602"/>
                  </a:lnTo>
                  <a:lnTo>
                    <a:pt x="577" y="2605"/>
                  </a:lnTo>
                  <a:lnTo>
                    <a:pt x="575" y="2607"/>
                  </a:lnTo>
                  <a:lnTo>
                    <a:pt x="571" y="2607"/>
                  </a:lnTo>
                  <a:lnTo>
                    <a:pt x="567" y="2606"/>
                  </a:lnTo>
                  <a:lnTo>
                    <a:pt x="562" y="2604"/>
                  </a:lnTo>
                  <a:lnTo>
                    <a:pt x="547" y="2597"/>
                  </a:lnTo>
                  <a:lnTo>
                    <a:pt x="528" y="2586"/>
                  </a:lnTo>
                  <a:lnTo>
                    <a:pt x="506" y="2573"/>
                  </a:lnTo>
                  <a:lnTo>
                    <a:pt x="482" y="2555"/>
                  </a:lnTo>
                  <a:lnTo>
                    <a:pt x="456" y="2535"/>
                  </a:lnTo>
                  <a:lnTo>
                    <a:pt x="428" y="2513"/>
                  </a:lnTo>
                  <a:close/>
                  <a:moveTo>
                    <a:pt x="375" y="2371"/>
                  </a:moveTo>
                  <a:lnTo>
                    <a:pt x="349" y="2349"/>
                  </a:lnTo>
                  <a:lnTo>
                    <a:pt x="325" y="2327"/>
                  </a:lnTo>
                  <a:lnTo>
                    <a:pt x="305" y="2307"/>
                  </a:lnTo>
                  <a:lnTo>
                    <a:pt x="287" y="2288"/>
                  </a:lnTo>
                  <a:lnTo>
                    <a:pt x="273" y="2271"/>
                  </a:lnTo>
                  <a:lnTo>
                    <a:pt x="263" y="2258"/>
                  </a:lnTo>
                  <a:lnTo>
                    <a:pt x="259" y="2253"/>
                  </a:lnTo>
                  <a:lnTo>
                    <a:pt x="257" y="2247"/>
                  </a:lnTo>
                  <a:lnTo>
                    <a:pt x="257" y="2244"/>
                  </a:lnTo>
                  <a:lnTo>
                    <a:pt x="257" y="2241"/>
                  </a:lnTo>
                  <a:lnTo>
                    <a:pt x="259" y="2239"/>
                  </a:lnTo>
                  <a:lnTo>
                    <a:pt x="263" y="2239"/>
                  </a:lnTo>
                  <a:lnTo>
                    <a:pt x="267" y="2239"/>
                  </a:lnTo>
                  <a:lnTo>
                    <a:pt x="273" y="2242"/>
                  </a:lnTo>
                  <a:lnTo>
                    <a:pt x="287" y="2248"/>
                  </a:lnTo>
                  <a:lnTo>
                    <a:pt x="305" y="2259"/>
                  </a:lnTo>
                  <a:lnTo>
                    <a:pt x="325" y="2273"/>
                  </a:lnTo>
                  <a:lnTo>
                    <a:pt x="349" y="2289"/>
                  </a:lnTo>
                  <a:lnTo>
                    <a:pt x="374" y="2309"/>
                  </a:lnTo>
                  <a:lnTo>
                    <a:pt x="400" y="2330"/>
                  </a:lnTo>
                  <a:lnTo>
                    <a:pt x="427" y="2353"/>
                  </a:lnTo>
                  <a:lnTo>
                    <a:pt x="450" y="2374"/>
                  </a:lnTo>
                  <a:lnTo>
                    <a:pt x="471" y="2395"/>
                  </a:lnTo>
                  <a:lnTo>
                    <a:pt x="490" y="2414"/>
                  </a:lnTo>
                  <a:lnTo>
                    <a:pt x="503" y="2429"/>
                  </a:lnTo>
                  <a:lnTo>
                    <a:pt x="513" y="2442"/>
                  </a:lnTo>
                  <a:lnTo>
                    <a:pt x="516" y="2448"/>
                  </a:lnTo>
                  <a:lnTo>
                    <a:pt x="518" y="2454"/>
                  </a:lnTo>
                  <a:lnTo>
                    <a:pt x="520" y="2457"/>
                  </a:lnTo>
                  <a:lnTo>
                    <a:pt x="518" y="2459"/>
                  </a:lnTo>
                  <a:lnTo>
                    <a:pt x="516" y="2461"/>
                  </a:lnTo>
                  <a:lnTo>
                    <a:pt x="514" y="2461"/>
                  </a:lnTo>
                  <a:lnTo>
                    <a:pt x="510" y="2460"/>
                  </a:lnTo>
                  <a:lnTo>
                    <a:pt x="504" y="2459"/>
                  </a:lnTo>
                  <a:lnTo>
                    <a:pt x="490" y="2452"/>
                  </a:lnTo>
                  <a:lnTo>
                    <a:pt x="471" y="2441"/>
                  </a:lnTo>
                  <a:lnTo>
                    <a:pt x="450" y="2428"/>
                  </a:lnTo>
                  <a:lnTo>
                    <a:pt x="427" y="2412"/>
                  </a:lnTo>
                  <a:lnTo>
                    <a:pt x="402" y="2393"/>
                  </a:lnTo>
                  <a:lnTo>
                    <a:pt x="375" y="2371"/>
                  </a:lnTo>
                  <a:close/>
                  <a:moveTo>
                    <a:pt x="477" y="2321"/>
                  </a:moveTo>
                  <a:lnTo>
                    <a:pt x="474" y="2322"/>
                  </a:lnTo>
                  <a:lnTo>
                    <a:pt x="471" y="2323"/>
                  </a:lnTo>
                  <a:lnTo>
                    <a:pt x="467" y="2322"/>
                  </a:lnTo>
                  <a:lnTo>
                    <a:pt x="461" y="2320"/>
                  </a:lnTo>
                  <a:lnTo>
                    <a:pt x="448" y="2314"/>
                  </a:lnTo>
                  <a:lnTo>
                    <a:pt x="431" y="2305"/>
                  </a:lnTo>
                  <a:lnTo>
                    <a:pt x="410" y="2291"/>
                  </a:lnTo>
                  <a:lnTo>
                    <a:pt x="388" y="2275"/>
                  </a:lnTo>
                  <a:lnTo>
                    <a:pt x="364" y="2257"/>
                  </a:lnTo>
                  <a:lnTo>
                    <a:pt x="339" y="2236"/>
                  </a:lnTo>
                  <a:lnTo>
                    <a:pt x="313" y="2214"/>
                  </a:lnTo>
                  <a:lnTo>
                    <a:pt x="291" y="2193"/>
                  </a:lnTo>
                  <a:lnTo>
                    <a:pt x="270" y="2173"/>
                  </a:lnTo>
                  <a:lnTo>
                    <a:pt x="254" y="2156"/>
                  </a:lnTo>
                  <a:lnTo>
                    <a:pt x="241" y="2140"/>
                  </a:lnTo>
                  <a:lnTo>
                    <a:pt x="231" y="2127"/>
                  </a:lnTo>
                  <a:lnTo>
                    <a:pt x="228" y="2121"/>
                  </a:lnTo>
                  <a:lnTo>
                    <a:pt x="226" y="2117"/>
                  </a:lnTo>
                  <a:lnTo>
                    <a:pt x="225" y="2113"/>
                  </a:lnTo>
                  <a:lnTo>
                    <a:pt x="226" y="2110"/>
                  </a:lnTo>
                  <a:lnTo>
                    <a:pt x="228" y="2109"/>
                  </a:lnTo>
                  <a:lnTo>
                    <a:pt x="231" y="2108"/>
                  </a:lnTo>
                  <a:lnTo>
                    <a:pt x="235" y="2109"/>
                  </a:lnTo>
                  <a:lnTo>
                    <a:pt x="241" y="2110"/>
                  </a:lnTo>
                  <a:lnTo>
                    <a:pt x="255" y="2117"/>
                  </a:lnTo>
                  <a:lnTo>
                    <a:pt x="271" y="2127"/>
                  </a:lnTo>
                  <a:lnTo>
                    <a:pt x="291" y="2140"/>
                  </a:lnTo>
                  <a:lnTo>
                    <a:pt x="313" y="2157"/>
                  </a:lnTo>
                  <a:lnTo>
                    <a:pt x="338" y="2174"/>
                  </a:lnTo>
                  <a:lnTo>
                    <a:pt x="363" y="2195"/>
                  </a:lnTo>
                  <a:lnTo>
                    <a:pt x="388" y="2217"/>
                  </a:lnTo>
                  <a:lnTo>
                    <a:pt x="411" y="2238"/>
                  </a:lnTo>
                  <a:lnTo>
                    <a:pt x="431" y="2258"/>
                  </a:lnTo>
                  <a:lnTo>
                    <a:pt x="448" y="2276"/>
                  </a:lnTo>
                  <a:lnTo>
                    <a:pt x="462" y="2291"/>
                  </a:lnTo>
                  <a:lnTo>
                    <a:pt x="471" y="2305"/>
                  </a:lnTo>
                  <a:lnTo>
                    <a:pt x="474" y="2310"/>
                  </a:lnTo>
                  <a:lnTo>
                    <a:pt x="477" y="2314"/>
                  </a:lnTo>
                  <a:lnTo>
                    <a:pt x="477" y="2318"/>
                  </a:lnTo>
                  <a:lnTo>
                    <a:pt x="477" y="2321"/>
                  </a:lnTo>
                  <a:close/>
                  <a:moveTo>
                    <a:pt x="449" y="2189"/>
                  </a:moveTo>
                  <a:lnTo>
                    <a:pt x="447" y="2191"/>
                  </a:lnTo>
                  <a:lnTo>
                    <a:pt x="445" y="2191"/>
                  </a:lnTo>
                  <a:lnTo>
                    <a:pt x="440" y="2191"/>
                  </a:lnTo>
                  <a:lnTo>
                    <a:pt x="435" y="2189"/>
                  </a:lnTo>
                  <a:lnTo>
                    <a:pt x="421" y="2183"/>
                  </a:lnTo>
                  <a:lnTo>
                    <a:pt x="405" y="2174"/>
                  </a:lnTo>
                  <a:lnTo>
                    <a:pt x="386" y="2161"/>
                  </a:lnTo>
                  <a:lnTo>
                    <a:pt x="364" y="2146"/>
                  </a:lnTo>
                  <a:lnTo>
                    <a:pt x="341" y="2128"/>
                  </a:lnTo>
                  <a:lnTo>
                    <a:pt x="317" y="2108"/>
                  </a:lnTo>
                  <a:lnTo>
                    <a:pt x="293" y="2087"/>
                  </a:lnTo>
                  <a:lnTo>
                    <a:pt x="271" y="2067"/>
                  </a:lnTo>
                  <a:lnTo>
                    <a:pt x="252" y="2049"/>
                  </a:lnTo>
                  <a:lnTo>
                    <a:pt x="236" y="2031"/>
                  </a:lnTo>
                  <a:lnTo>
                    <a:pt x="223" y="2015"/>
                  </a:lnTo>
                  <a:lnTo>
                    <a:pt x="214" y="2002"/>
                  </a:lnTo>
                  <a:lnTo>
                    <a:pt x="211" y="1997"/>
                  </a:lnTo>
                  <a:lnTo>
                    <a:pt x="210" y="1992"/>
                  </a:lnTo>
                  <a:lnTo>
                    <a:pt x="209" y="1989"/>
                  </a:lnTo>
                  <a:lnTo>
                    <a:pt x="210" y="1987"/>
                  </a:lnTo>
                  <a:lnTo>
                    <a:pt x="211" y="1985"/>
                  </a:lnTo>
                  <a:lnTo>
                    <a:pt x="214" y="1985"/>
                  </a:lnTo>
                  <a:lnTo>
                    <a:pt x="218" y="1985"/>
                  </a:lnTo>
                  <a:lnTo>
                    <a:pt x="224" y="1987"/>
                  </a:lnTo>
                  <a:lnTo>
                    <a:pt x="237" y="1992"/>
                  </a:lnTo>
                  <a:lnTo>
                    <a:pt x="254" y="2002"/>
                  </a:lnTo>
                  <a:lnTo>
                    <a:pt x="273" y="2014"/>
                  </a:lnTo>
                  <a:lnTo>
                    <a:pt x="295" y="2030"/>
                  </a:lnTo>
                  <a:lnTo>
                    <a:pt x="318" y="2047"/>
                  </a:lnTo>
                  <a:lnTo>
                    <a:pt x="342" y="2068"/>
                  </a:lnTo>
                  <a:lnTo>
                    <a:pt x="366" y="2088"/>
                  </a:lnTo>
                  <a:lnTo>
                    <a:pt x="387" y="2109"/>
                  </a:lnTo>
                  <a:lnTo>
                    <a:pt x="407" y="2128"/>
                  </a:lnTo>
                  <a:lnTo>
                    <a:pt x="423" y="2146"/>
                  </a:lnTo>
                  <a:lnTo>
                    <a:pt x="436" y="2161"/>
                  </a:lnTo>
                  <a:lnTo>
                    <a:pt x="445" y="2173"/>
                  </a:lnTo>
                  <a:lnTo>
                    <a:pt x="448" y="2179"/>
                  </a:lnTo>
                  <a:lnTo>
                    <a:pt x="449" y="2183"/>
                  </a:lnTo>
                  <a:lnTo>
                    <a:pt x="450" y="2186"/>
                  </a:lnTo>
                  <a:lnTo>
                    <a:pt x="449" y="2189"/>
                  </a:lnTo>
                  <a:close/>
                  <a:moveTo>
                    <a:pt x="438" y="2065"/>
                  </a:moveTo>
                  <a:lnTo>
                    <a:pt x="436" y="2066"/>
                  </a:lnTo>
                  <a:lnTo>
                    <a:pt x="432" y="2066"/>
                  </a:lnTo>
                  <a:lnTo>
                    <a:pt x="429" y="2066"/>
                  </a:lnTo>
                  <a:lnTo>
                    <a:pt x="424" y="2065"/>
                  </a:lnTo>
                  <a:lnTo>
                    <a:pt x="411" y="2060"/>
                  </a:lnTo>
                  <a:lnTo>
                    <a:pt x="395" y="2050"/>
                  </a:lnTo>
                  <a:lnTo>
                    <a:pt x="376" y="2039"/>
                  </a:lnTo>
                  <a:lnTo>
                    <a:pt x="356" y="2023"/>
                  </a:lnTo>
                  <a:lnTo>
                    <a:pt x="333" y="2007"/>
                  </a:lnTo>
                  <a:lnTo>
                    <a:pt x="310" y="1987"/>
                  </a:lnTo>
                  <a:lnTo>
                    <a:pt x="287" y="1967"/>
                  </a:lnTo>
                  <a:lnTo>
                    <a:pt x="267" y="1947"/>
                  </a:lnTo>
                  <a:lnTo>
                    <a:pt x="248" y="1928"/>
                  </a:lnTo>
                  <a:lnTo>
                    <a:pt x="233" y="1912"/>
                  </a:lnTo>
                  <a:lnTo>
                    <a:pt x="221" y="1896"/>
                  </a:lnTo>
                  <a:lnTo>
                    <a:pt x="212" y="1884"/>
                  </a:lnTo>
                  <a:lnTo>
                    <a:pt x="210" y="1880"/>
                  </a:lnTo>
                  <a:lnTo>
                    <a:pt x="207" y="1875"/>
                  </a:lnTo>
                  <a:lnTo>
                    <a:pt x="207" y="1871"/>
                  </a:lnTo>
                  <a:lnTo>
                    <a:pt x="207" y="1869"/>
                  </a:lnTo>
                  <a:lnTo>
                    <a:pt x="210" y="1868"/>
                  </a:lnTo>
                  <a:lnTo>
                    <a:pt x="213" y="1867"/>
                  </a:lnTo>
                  <a:lnTo>
                    <a:pt x="216" y="1868"/>
                  </a:lnTo>
                  <a:lnTo>
                    <a:pt x="222" y="1869"/>
                  </a:lnTo>
                  <a:lnTo>
                    <a:pt x="235" y="1874"/>
                  </a:lnTo>
                  <a:lnTo>
                    <a:pt x="250" y="1883"/>
                  </a:lnTo>
                  <a:lnTo>
                    <a:pt x="269" y="1895"/>
                  </a:lnTo>
                  <a:lnTo>
                    <a:pt x="289" y="1910"/>
                  </a:lnTo>
                  <a:lnTo>
                    <a:pt x="312" y="1927"/>
                  </a:lnTo>
                  <a:lnTo>
                    <a:pt x="335" y="1947"/>
                  </a:lnTo>
                  <a:lnTo>
                    <a:pt x="359" y="1967"/>
                  </a:lnTo>
                  <a:lnTo>
                    <a:pt x="380" y="1987"/>
                  </a:lnTo>
                  <a:lnTo>
                    <a:pt x="397" y="2004"/>
                  </a:lnTo>
                  <a:lnTo>
                    <a:pt x="413" y="2022"/>
                  </a:lnTo>
                  <a:lnTo>
                    <a:pt x="425" y="2036"/>
                  </a:lnTo>
                  <a:lnTo>
                    <a:pt x="434" y="2049"/>
                  </a:lnTo>
                  <a:lnTo>
                    <a:pt x="437" y="2054"/>
                  </a:lnTo>
                  <a:lnTo>
                    <a:pt x="438" y="2059"/>
                  </a:lnTo>
                  <a:lnTo>
                    <a:pt x="438" y="2062"/>
                  </a:lnTo>
                  <a:lnTo>
                    <a:pt x="438" y="2065"/>
                  </a:lnTo>
                  <a:close/>
                  <a:moveTo>
                    <a:pt x="343" y="1831"/>
                  </a:moveTo>
                  <a:lnTo>
                    <a:pt x="365" y="1850"/>
                  </a:lnTo>
                  <a:lnTo>
                    <a:pt x="385" y="1869"/>
                  </a:lnTo>
                  <a:lnTo>
                    <a:pt x="403" y="1887"/>
                  </a:lnTo>
                  <a:lnTo>
                    <a:pt x="417" y="1903"/>
                  </a:lnTo>
                  <a:lnTo>
                    <a:pt x="429" y="1918"/>
                  </a:lnTo>
                  <a:lnTo>
                    <a:pt x="437" y="1931"/>
                  </a:lnTo>
                  <a:lnTo>
                    <a:pt x="439" y="1935"/>
                  </a:lnTo>
                  <a:lnTo>
                    <a:pt x="441" y="1939"/>
                  </a:lnTo>
                  <a:lnTo>
                    <a:pt x="441" y="1943"/>
                  </a:lnTo>
                  <a:lnTo>
                    <a:pt x="440" y="1945"/>
                  </a:lnTo>
                  <a:lnTo>
                    <a:pt x="439" y="1947"/>
                  </a:lnTo>
                  <a:lnTo>
                    <a:pt x="436" y="1947"/>
                  </a:lnTo>
                  <a:lnTo>
                    <a:pt x="431" y="1947"/>
                  </a:lnTo>
                  <a:lnTo>
                    <a:pt x="427" y="1946"/>
                  </a:lnTo>
                  <a:lnTo>
                    <a:pt x="415" y="1940"/>
                  </a:lnTo>
                  <a:lnTo>
                    <a:pt x="399" y="1932"/>
                  </a:lnTo>
                  <a:lnTo>
                    <a:pt x="382" y="1921"/>
                  </a:lnTo>
                  <a:lnTo>
                    <a:pt x="362" y="1906"/>
                  </a:lnTo>
                  <a:lnTo>
                    <a:pt x="340" y="1890"/>
                  </a:lnTo>
                  <a:lnTo>
                    <a:pt x="318" y="1872"/>
                  </a:lnTo>
                  <a:lnTo>
                    <a:pt x="296" y="1852"/>
                  </a:lnTo>
                  <a:lnTo>
                    <a:pt x="276" y="1833"/>
                  </a:lnTo>
                  <a:lnTo>
                    <a:pt x="258" y="1816"/>
                  </a:lnTo>
                  <a:lnTo>
                    <a:pt x="244" y="1799"/>
                  </a:lnTo>
                  <a:lnTo>
                    <a:pt x="233" y="1785"/>
                  </a:lnTo>
                  <a:lnTo>
                    <a:pt x="224" y="1773"/>
                  </a:lnTo>
                  <a:lnTo>
                    <a:pt x="222" y="1767"/>
                  </a:lnTo>
                  <a:lnTo>
                    <a:pt x="221" y="1763"/>
                  </a:lnTo>
                  <a:lnTo>
                    <a:pt x="220" y="1760"/>
                  </a:lnTo>
                  <a:lnTo>
                    <a:pt x="221" y="1757"/>
                  </a:lnTo>
                  <a:lnTo>
                    <a:pt x="223" y="1755"/>
                  </a:lnTo>
                  <a:lnTo>
                    <a:pt x="225" y="1755"/>
                  </a:lnTo>
                  <a:lnTo>
                    <a:pt x="230" y="1755"/>
                  </a:lnTo>
                  <a:lnTo>
                    <a:pt x="234" y="1756"/>
                  </a:lnTo>
                  <a:lnTo>
                    <a:pt x="246" y="1762"/>
                  </a:lnTo>
                  <a:lnTo>
                    <a:pt x="261" y="1771"/>
                  </a:lnTo>
                  <a:lnTo>
                    <a:pt x="279" y="1782"/>
                  </a:lnTo>
                  <a:lnTo>
                    <a:pt x="299" y="1796"/>
                  </a:lnTo>
                  <a:lnTo>
                    <a:pt x="320" y="1812"/>
                  </a:lnTo>
                  <a:lnTo>
                    <a:pt x="343" y="1831"/>
                  </a:lnTo>
                  <a:close/>
                  <a:moveTo>
                    <a:pt x="458" y="1832"/>
                  </a:moveTo>
                  <a:lnTo>
                    <a:pt x="457" y="1833"/>
                  </a:lnTo>
                  <a:lnTo>
                    <a:pt x="453" y="1835"/>
                  </a:lnTo>
                  <a:lnTo>
                    <a:pt x="450" y="1835"/>
                  </a:lnTo>
                  <a:lnTo>
                    <a:pt x="445" y="1833"/>
                  </a:lnTo>
                  <a:lnTo>
                    <a:pt x="434" y="1828"/>
                  </a:lnTo>
                  <a:lnTo>
                    <a:pt x="418" y="1820"/>
                  </a:lnTo>
                  <a:lnTo>
                    <a:pt x="402" y="1809"/>
                  </a:lnTo>
                  <a:lnTo>
                    <a:pt x="382" y="1796"/>
                  </a:lnTo>
                  <a:lnTo>
                    <a:pt x="362" y="1779"/>
                  </a:lnTo>
                  <a:lnTo>
                    <a:pt x="340" y="1762"/>
                  </a:lnTo>
                  <a:lnTo>
                    <a:pt x="319" y="1743"/>
                  </a:lnTo>
                  <a:lnTo>
                    <a:pt x="300" y="1725"/>
                  </a:lnTo>
                  <a:lnTo>
                    <a:pt x="284" y="1708"/>
                  </a:lnTo>
                  <a:lnTo>
                    <a:pt x="269" y="1692"/>
                  </a:lnTo>
                  <a:lnTo>
                    <a:pt x="258" y="1678"/>
                  </a:lnTo>
                  <a:lnTo>
                    <a:pt x="250" y="1666"/>
                  </a:lnTo>
                  <a:lnTo>
                    <a:pt x="248" y="1661"/>
                  </a:lnTo>
                  <a:lnTo>
                    <a:pt x="247" y="1657"/>
                  </a:lnTo>
                  <a:lnTo>
                    <a:pt x="246" y="1654"/>
                  </a:lnTo>
                  <a:lnTo>
                    <a:pt x="247" y="1651"/>
                  </a:lnTo>
                  <a:lnTo>
                    <a:pt x="249" y="1649"/>
                  </a:lnTo>
                  <a:lnTo>
                    <a:pt x="252" y="1649"/>
                  </a:lnTo>
                  <a:lnTo>
                    <a:pt x="256" y="1649"/>
                  </a:lnTo>
                  <a:lnTo>
                    <a:pt x="260" y="1650"/>
                  </a:lnTo>
                  <a:lnTo>
                    <a:pt x="273" y="1655"/>
                  </a:lnTo>
                  <a:lnTo>
                    <a:pt x="287" y="1664"/>
                  </a:lnTo>
                  <a:lnTo>
                    <a:pt x="305" y="1675"/>
                  </a:lnTo>
                  <a:lnTo>
                    <a:pt x="323" y="1688"/>
                  </a:lnTo>
                  <a:lnTo>
                    <a:pt x="343" y="1703"/>
                  </a:lnTo>
                  <a:lnTo>
                    <a:pt x="365" y="1721"/>
                  </a:lnTo>
                  <a:lnTo>
                    <a:pt x="386" y="1740"/>
                  </a:lnTo>
                  <a:lnTo>
                    <a:pt x="405" y="1758"/>
                  </a:lnTo>
                  <a:lnTo>
                    <a:pt x="423" y="1775"/>
                  </a:lnTo>
                  <a:lnTo>
                    <a:pt x="436" y="1791"/>
                  </a:lnTo>
                  <a:lnTo>
                    <a:pt x="447" y="1806"/>
                  </a:lnTo>
                  <a:lnTo>
                    <a:pt x="455" y="1817"/>
                  </a:lnTo>
                  <a:lnTo>
                    <a:pt x="457" y="1822"/>
                  </a:lnTo>
                  <a:lnTo>
                    <a:pt x="459" y="1826"/>
                  </a:lnTo>
                  <a:lnTo>
                    <a:pt x="459" y="1830"/>
                  </a:lnTo>
                  <a:lnTo>
                    <a:pt x="458" y="1832"/>
                  </a:lnTo>
                  <a:close/>
                  <a:moveTo>
                    <a:pt x="143" y="1393"/>
                  </a:moveTo>
                  <a:lnTo>
                    <a:pt x="162" y="1411"/>
                  </a:lnTo>
                  <a:lnTo>
                    <a:pt x="179" y="1427"/>
                  </a:lnTo>
                  <a:lnTo>
                    <a:pt x="194" y="1443"/>
                  </a:lnTo>
                  <a:lnTo>
                    <a:pt x="206" y="1458"/>
                  </a:lnTo>
                  <a:lnTo>
                    <a:pt x="216" y="1472"/>
                  </a:lnTo>
                  <a:lnTo>
                    <a:pt x="224" y="1483"/>
                  </a:lnTo>
                  <a:lnTo>
                    <a:pt x="225" y="1487"/>
                  </a:lnTo>
                  <a:lnTo>
                    <a:pt x="227" y="1490"/>
                  </a:lnTo>
                  <a:lnTo>
                    <a:pt x="227" y="1494"/>
                  </a:lnTo>
                  <a:lnTo>
                    <a:pt x="226" y="1496"/>
                  </a:lnTo>
                  <a:lnTo>
                    <a:pt x="225" y="1498"/>
                  </a:lnTo>
                  <a:lnTo>
                    <a:pt x="222" y="1498"/>
                  </a:lnTo>
                  <a:lnTo>
                    <a:pt x="218" y="1498"/>
                  </a:lnTo>
                  <a:lnTo>
                    <a:pt x="214" y="1497"/>
                  </a:lnTo>
                  <a:lnTo>
                    <a:pt x="203" y="1492"/>
                  </a:lnTo>
                  <a:lnTo>
                    <a:pt x="190" y="1486"/>
                  </a:lnTo>
                  <a:lnTo>
                    <a:pt x="174" y="1475"/>
                  </a:lnTo>
                  <a:lnTo>
                    <a:pt x="157" y="1463"/>
                  </a:lnTo>
                  <a:lnTo>
                    <a:pt x="138" y="1448"/>
                  </a:lnTo>
                  <a:lnTo>
                    <a:pt x="119" y="1432"/>
                  </a:lnTo>
                  <a:lnTo>
                    <a:pt x="100" y="1414"/>
                  </a:lnTo>
                  <a:lnTo>
                    <a:pt x="83" y="1398"/>
                  </a:lnTo>
                  <a:lnTo>
                    <a:pt x="67" y="1381"/>
                  </a:lnTo>
                  <a:lnTo>
                    <a:pt x="55" y="1367"/>
                  </a:lnTo>
                  <a:lnTo>
                    <a:pt x="45" y="1353"/>
                  </a:lnTo>
                  <a:lnTo>
                    <a:pt x="39" y="1342"/>
                  </a:lnTo>
                  <a:lnTo>
                    <a:pt x="36" y="1338"/>
                  </a:lnTo>
                  <a:lnTo>
                    <a:pt x="35" y="1334"/>
                  </a:lnTo>
                  <a:lnTo>
                    <a:pt x="35" y="1331"/>
                  </a:lnTo>
                  <a:lnTo>
                    <a:pt x="35" y="1328"/>
                  </a:lnTo>
                  <a:lnTo>
                    <a:pt x="38" y="1327"/>
                  </a:lnTo>
                  <a:lnTo>
                    <a:pt x="40" y="1326"/>
                  </a:lnTo>
                  <a:lnTo>
                    <a:pt x="44" y="1327"/>
                  </a:lnTo>
                  <a:lnTo>
                    <a:pt x="48" y="1327"/>
                  </a:lnTo>
                  <a:lnTo>
                    <a:pt x="59" y="1331"/>
                  </a:lnTo>
                  <a:lnTo>
                    <a:pt x="72" y="1339"/>
                  </a:lnTo>
                  <a:lnTo>
                    <a:pt x="87" y="1349"/>
                  </a:lnTo>
                  <a:lnTo>
                    <a:pt x="105" y="1361"/>
                  </a:lnTo>
                  <a:lnTo>
                    <a:pt x="124" y="1377"/>
                  </a:lnTo>
                  <a:lnTo>
                    <a:pt x="143" y="1393"/>
                  </a:lnTo>
                  <a:close/>
                  <a:moveTo>
                    <a:pt x="402" y="1617"/>
                  </a:moveTo>
                  <a:lnTo>
                    <a:pt x="421" y="1635"/>
                  </a:lnTo>
                  <a:lnTo>
                    <a:pt x="440" y="1652"/>
                  </a:lnTo>
                  <a:lnTo>
                    <a:pt x="456" y="1669"/>
                  </a:lnTo>
                  <a:lnTo>
                    <a:pt x="469" y="1684"/>
                  </a:lnTo>
                  <a:lnTo>
                    <a:pt x="480" y="1698"/>
                  </a:lnTo>
                  <a:lnTo>
                    <a:pt x="487" y="1710"/>
                  </a:lnTo>
                  <a:lnTo>
                    <a:pt x="489" y="1714"/>
                  </a:lnTo>
                  <a:lnTo>
                    <a:pt x="490" y="1719"/>
                  </a:lnTo>
                  <a:lnTo>
                    <a:pt x="491" y="1722"/>
                  </a:lnTo>
                  <a:lnTo>
                    <a:pt x="490" y="1724"/>
                  </a:lnTo>
                  <a:lnTo>
                    <a:pt x="488" y="1725"/>
                  </a:lnTo>
                  <a:lnTo>
                    <a:pt x="485" y="1726"/>
                  </a:lnTo>
                  <a:lnTo>
                    <a:pt x="481" y="1726"/>
                  </a:lnTo>
                  <a:lnTo>
                    <a:pt x="477" y="1725"/>
                  </a:lnTo>
                  <a:lnTo>
                    <a:pt x="466" y="1721"/>
                  </a:lnTo>
                  <a:lnTo>
                    <a:pt x="451" y="1713"/>
                  </a:lnTo>
                  <a:lnTo>
                    <a:pt x="435" y="1702"/>
                  </a:lnTo>
                  <a:lnTo>
                    <a:pt x="416" y="1690"/>
                  </a:lnTo>
                  <a:lnTo>
                    <a:pt x="397" y="1675"/>
                  </a:lnTo>
                  <a:lnTo>
                    <a:pt x="376" y="1657"/>
                  </a:lnTo>
                  <a:lnTo>
                    <a:pt x="356" y="1639"/>
                  </a:lnTo>
                  <a:lnTo>
                    <a:pt x="338" y="1622"/>
                  </a:lnTo>
                  <a:lnTo>
                    <a:pt x="322" y="1605"/>
                  </a:lnTo>
                  <a:lnTo>
                    <a:pt x="309" y="1590"/>
                  </a:lnTo>
                  <a:lnTo>
                    <a:pt x="298" y="1576"/>
                  </a:lnTo>
                  <a:lnTo>
                    <a:pt x="291" y="1564"/>
                  </a:lnTo>
                  <a:lnTo>
                    <a:pt x="289" y="1560"/>
                  </a:lnTo>
                  <a:lnTo>
                    <a:pt x="288" y="1555"/>
                  </a:lnTo>
                  <a:lnTo>
                    <a:pt x="287" y="1552"/>
                  </a:lnTo>
                  <a:lnTo>
                    <a:pt x="288" y="1550"/>
                  </a:lnTo>
                  <a:lnTo>
                    <a:pt x="290" y="1549"/>
                  </a:lnTo>
                  <a:lnTo>
                    <a:pt x="292" y="1548"/>
                  </a:lnTo>
                  <a:lnTo>
                    <a:pt x="296" y="1548"/>
                  </a:lnTo>
                  <a:lnTo>
                    <a:pt x="301" y="1549"/>
                  </a:lnTo>
                  <a:lnTo>
                    <a:pt x="312" y="1553"/>
                  </a:lnTo>
                  <a:lnTo>
                    <a:pt x="327" y="1561"/>
                  </a:lnTo>
                  <a:lnTo>
                    <a:pt x="343" y="1572"/>
                  </a:lnTo>
                  <a:lnTo>
                    <a:pt x="361" y="1584"/>
                  </a:lnTo>
                  <a:lnTo>
                    <a:pt x="381" y="1600"/>
                  </a:lnTo>
                  <a:lnTo>
                    <a:pt x="402" y="1617"/>
                  </a:lnTo>
                  <a:close/>
                  <a:moveTo>
                    <a:pt x="203" y="1302"/>
                  </a:moveTo>
                  <a:lnTo>
                    <a:pt x="222" y="1318"/>
                  </a:lnTo>
                  <a:lnTo>
                    <a:pt x="238" y="1335"/>
                  </a:lnTo>
                  <a:lnTo>
                    <a:pt x="253" y="1350"/>
                  </a:lnTo>
                  <a:lnTo>
                    <a:pt x="265" y="1365"/>
                  </a:lnTo>
                  <a:lnTo>
                    <a:pt x="274" y="1377"/>
                  </a:lnTo>
                  <a:lnTo>
                    <a:pt x="280" y="1388"/>
                  </a:lnTo>
                  <a:lnTo>
                    <a:pt x="282" y="1392"/>
                  </a:lnTo>
                  <a:lnTo>
                    <a:pt x="284" y="1397"/>
                  </a:lnTo>
                  <a:lnTo>
                    <a:pt x="284" y="1399"/>
                  </a:lnTo>
                  <a:lnTo>
                    <a:pt x="282" y="1402"/>
                  </a:lnTo>
                  <a:lnTo>
                    <a:pt x="281" y="1403"/>
                  </a:lnTo>
                  <a:lnTo>
                    <a:pt x="279" y="1404"/>
                  </a:lnTo>
                  <a:lnTo>
                    <a:pt x="275" y="1403"/>
                  </a:lnTo>
                  <a:lnTo>
                    <a:pt x="271" y="1403"/>
                  </a:lnTo>
                  <a:lnTo>
                    <a:pt x="260" y="1399"/>
                  </a:lnTo>
                  <a:lnTo>
                    <a:pt x="247" y="1392"/>
                  </a:lnTo>
                  <a:lnTo>
                    <a:pt x="233" y="1382"/>
                  </a:lnTo>
                  <a:lnTo>
                    <a:pt x="216" y="1370"/>
                  </a:lnTo>
                  <a:lnTo>
                    <a:pt x="199" y="1357"/>
                  </a:lnTo>
                  <a:lnTo>
                    <a:pt x="180" y="1340"/>
                  </a:lnTo>
                  <a:lnTo>
                    <a:pt x="161" y="1324"/>
                  </a:lnTo>
                  <a:lnTo>
                    <a:pt x="145" y="1308"/>
                  </a:lnTo>
                  <a:lnTo>
                    <a:pt x="130" y="1292"/>
                  </a:lnTo>
                  <a:lnTo>
                    <a:pt x="118" y="1277"/>
                  </a:lnTo>
                  <a:lnTo>
                    <a:pt x="109" y="1265"/>
                  </a:lnTo>
                  <a:lnTo>
                    <a:pt x="103" y="1254"/>
                  </a:lnTo>
                  <a:lnTo>
                    <a:pt x="100" y="1250"/>
                  </a:lnTo>
                  <a:lnTo>
                    <a:pt x="99" y="1246"/>
                  </a:lnTo>
                  <a:lnTo>
                    <a:pt x="99" y="1243"/>
                  </a:lnTo>
                  <a:lnTo>
                    <a:pt x="100" y="1241"/>
                  </a:lnTo>
                  <a:lnTo>
                    <a:pt x="102" y="1239"/>
                  </a:lnTo>
                  <a:lnTo>
                    <a:pt x="105" y="1239"/>
                  </a:lnTo>
                  <a:lnTo>
                    <a:pt x="108" y="1239"/>
                  </a:lnTo>
                  <a:lnTo>
                    <a:pt x="113" y="1240"/>
                  </a:lnTo>
                  <a:lnTo>
                    <a:pt x="123" y="1243"/>
                  </a:lnTo>
                  <a:lnTo>
                    <a:pt x="136" y="1251"/>
                  </a:lnTo>
                  <a:lnTo>
                    <a:pt x="150" y="1260"/>
                  </a:lnTo>
                  <a:lnTo>
                    <a:pt x="167" y="1272"/>
                  </a:lnTo>
                  <a:lnTo>
                    <a:pt x="184" y="1286"/>
                  </a:lnTo>
                  <a:lnTo>
                    <a:pt x="203" y="1302"/>
                  </a:lnTo>
                  <a:close/>
                  <a:moveTo>
                    <a:pt x="451" y="1517"/>
                  </a:moveTo>
                  <a:lnTo>
                    <a:pt x="470" y="1534"/>
                  </a:lnTo>
                  <a:lnTo>
                    <a:pt x="488" y="1551"/>
                  </a:lnTo>
                  <a:lnTo>
                    <a:pt x="503" y="1566"/>
                  </a:lnTo>
                  <a:lnTo>
                    <a:pt x="516" y="1582"/>
                  </a:lnTo>
                  <a:lnTo>
                    <a:pt x="526" y="1595"/>
                  </a:lnTo>
                  <a:lnTo>
                    <a:pt x="533" y="1606"/>
                  </a:lnTo>
                  <a:lnTo>
                    <a:pt x="535" y="1611"/>
                  </a:lnTo>
                  <a:lnTo>
                    <a:pt x="536" y="1615"/>
                  </a:lnTo>
                  <a:lnTo>
                    <a:pt x="536" y="1618"/>
                  </a:lnTo>
                  <a:lnTo>
                    <a:pt x="535" y="1620"/>
                  </a:lnTo>
                  <a:lnTo>
                    <a:pt x="534" y="1623"/>
                  </a:lnTo>
                  <a:lnTo>
                    <a:pt x="531" y="1623"/>
                  </a:lnTo>
                  <a:lnTo>
                    <a:pt x="527" y="1623"/>
                  </a:lnTo>
                  <a:lnTo>
                    <a:pt x="523" y="1622"/>
                  </a:lnTo>
                  <a:lnTo>
                    <a:pt x="512" y="1617"/>
                  </a:lnTo>
                  <a:lnTo>
                    <a:pt x="498" y="1611"/>
                  </a:lnTo>
                  <a:lnTo>
                    <a:pt x="482" y="1601"/>
                  </a:lnTo>
                  <a:lnTo>
                    <a:pt x="464" y="1588"/>
                  </a:lnTo>
                  <a:lnTo>
                    <a:pt x="446" y="1574"/>
                  </a:lnTo>
                  <a:lnTo>
                    <a:pt x="426" y="1558"/>
                  </a:lnTo>
                  <a:lnTo>
                    <a:pt x="406" y="1540"/>
                  </a:lnTo>
                  <a:lnTo>
                    <a:pt x="389" y="1523"/>
                  </a:lnTo>
                  <a:lnTo>
                    <a:pt x="374" y="1507"/>
                  </a:lnTo>
                  <a:lnTo>
                    <a:pt x="361" y="1492"/>
                  </a:lnTo>
                  <a:lnTo>
                    <a:pt x="351" y="1479"/>
                  </a:lnTo>
                  <a:lnTo>
                    <a:pt x="344" y="1468"/>
                  </a:lnTo>
                  <a:lnTo>
                    <a:pt x="342" y="1463"/>
                  </a:lnTo>
                  <a:lnTo>
                    <a:pt x="341" y="1459"/>
                  </a:lnTo>
                  <a:lnTo>
                    <a:pt x="341" y="1456"/>
                  </a:lnTo>
                  <a:lnTo>
                    <a:pt x="342" y="1453"/>
                  </a:lnTo>
                  <a:lnTo>
                    <a:pt x="343" y="1452"/>
                  </a:lnTo>
                  <a:lnTo>
                    <a:pt x="346" y="1451"/>
                  </a:lnTo>
                  <a:lnTo>
                    <a:pt x="350" y="1451"/>
                  </a:lnTo>
                  <a:lnTo>
                    <a:pt x="354" y="1452"/>
                  </a:lnTo>
                  <a:lnTo>
                    <a:pt x="365" y="1456"/>
                  </a:lnTo>
                  <a:lnTo>
                    <a:pt x="380" y="1464"/>
                  </a:lnTo>
                  <a:lnTo>
                    <a:pt x="395" y="1474"/>
                  </a:lnTo>
                  <a:lnTo>
                    <a:pt x="413" y="1486"/>
                  </a:lnTo>
                  <a:lnTo>
                    <a:pt x="431" y="1500"/>
                  </a:lnTo>
                  <a:lnTo>
                    <a:pt x="451" y="1517"/>
                  </a:lnTo>
                  <a:close/>
                  <a:moveTo>
                    <a:pt x="353" y="1312"/>
                  </a:moveTo>
                  <a:lnTo>
                    <a:pt x="351" y="1313"/>
                  </a:lnTo>
                  <a:lnTo>
                    <a:pt x="349" y="1314"/>
                  </a:lnTo>
                  <a:lnTo>
                    <a:pt x="345" y="1314"/>
                  </a:lnTo>
                  <a:lnTo>
                    <a:pt x="341" y="1313"/>
                  </a:lnTo>
                  <a:lnTo>
                    <a:pt x="331" y="1308"/>
                  </a:lnTo>
                  <a:lnTo>
                    <a:pt x="319" y="1302"/>
                  </a:lnTo>
                  <a:lnTo>
                    <a:pt x="303" y="1293"/>
                  </a:lnTo>
                  <a:lnTo>
                    <a:pt x="288" y="1282"/>
                  </a:lnTo>
                  <a:lnTo>
                    <a:pt x="270" y="1269"/>
                  </a:lnTo>
                  <a:lnTo>
                    <a:pt x="253" y="1253"/>
                  </a:lnTo>
                  <a:lnTo>
                    <a:pt x="235" y="1237"/>
                  </a:lnTo>
                  <a:lnTo>
                    <a:pt x="220" y="1221"/>
                  </a:lnTo>
                  <a:lnTo>
                    <a:pt x="206" y="1207"/>
                  </a:lnTo>
                  <a:lnTo>
                    <a:pt x="194" y="1192"/>
                  </a:lnTo>
                  <a:lnTo>
                    <a:pt x="185" y="1180"/>
                  </a:lnTo>
                  <a:lnTo>
                    <a:pt x="180" y="1169"/>
                  </a:lnTo>
                  <a:lnTo>
                    <a:pt x="178" y="1166"/>
                  </a:lnTo>
                  <a:lnTo>
                    <a:pt x="177" y="1161"/>
                  </a:lnTo>
                  <a:lnTo>
                    <a:pt x="177" y="1158"/>
                  </a:lnTo>
                  <a:lnTo>
                    <a:pt x="178" y="1156"/>
                  </a:lnTo>
                  <a:lnTo>
                    <a:pt x="179" y="1155"/>
                  </a:lnTo>
                  <a:lnTo>
                    <a:pt x="181" y="1154"/>
                  </a:lnTo>
                  <a:lnTo>
                    <a:pt x="184" y="1154"/>
                  </a:lnTo>
                  <a:lnTo>
                    <a:pt x="189" y="1155"/>
                  </a:lnTo>
                  <a:lnTo>
                    <a:pt x="199" y="1158"/>
                  </a:lnTo>
                  <a:lnTo>
                    <a:pt x="212" y="1165"/>
                  </a:lnTo>
                  <a:lnTo>
                    <a:pt x="226" y="1175"/>
                  </a:lnTo>
                  <a:lnTo>
                    <a:pt x="242" y="1186"/>
                  </a:lnTo>
                  <a:lnTo>
                    <a:pt x="259" y="1199"/>
                  </a:lnTo>
                  <a:lnTo>
                    <a:pt x="277" y="1214"/>
                  </a:lnTo>
                  <a:lnTo>
                    <a:pt x="295" y="1230"/>
                  </a:lnTo>
                  <a:lnTo>
                    <a:pt x="310" y="1246"/>
                  </a:lnTo>
                  <a:lnTo>
                    <a:pt x="323" y="1261"/>
                  </a:lnTo>
                  <a:lnTo>
                    <a:pt x="335" y="1275"/>
                  </a:lnTo>
                  <a:lnTo>
                    <a:pt x="344" y="1287"/>
                  </a:lnTo>
                  <a:lnTo>
                    <a:pt x="351" y="1297"/>
                  </a:lnTo>
                  <a:lnTo>
                    <a:pt x="352" y="1302"/>
                  </a:lnTo>
                  <a:lnTo>
                    <a:pt x="353" y="1306"/>
                  </a:lnTo>
                  <a:lnTo>
                    <a:pt x="353" y="1308"/>
                  </a:lnTo>
                  <a:lnTo>
                    <a:pt x="353" y="1312"/>
                  </a:lnTo>
                  <a:close/>
                  <a:moveTo>
                    <a:pt x="514" y="1421"/>
                  </a:moveTo>
                  <a:lnTo>
                    <a:pt x="533" y="1437"/>
                  </a:lnTo>
                  <a:lnTo>
                    <a:pt x="549" y="1454"/>
                  </a:lnTo>
                  <a:lnTo>
                    <a:pt x="565" y="1469"/>
                  </a:lnTo>
                  <a:lnTo>
                    <a:pt x="577" y="1484"/>
                  </a:lnTo>
                  <a:lnTo>
                    <a:pt x="586" y="1496"/>
                  </a:lnTo>
                  <a:lnTo>
                    <a:pt x="592" y="1507"/>
                  </a:lnTo>
                  <a:lnTo>
                    <a:pt x="595" y="1511"/>
                  </a:lnTo>
                  <a:lnTo>
                    <a:pt x="596" y="1516"/>
                  </a:lnTo>
                  <a:lnTo>
                    <a:pt x="596" y="1519"/>
                  </a:lnTo>
                  <a:lnTo>
                    <a:pt x="595" y="1521"/>
                  </a:lnTo>
                  <a:lnTo>
                    <a:pt x="593" y="1523"/>
                  </a:lnTo>
                  <a:lnTo>
                    <a:pt x="590" y="1523"/>
                  </a:lnTo>
                  <a:lnTo>
                    <a:pt x="587" y="1523"/>
                  </a:lnTo>
                  <a:lnTo>
                    <a:pt x="582" y="1523"/>
                  </a:lnTo>
                  <a:lnTo>
                    <a:pt x="573" y="1519"/>
                  </a:lnTo>
                  <a:lnTo>
                    <a:pt x="559" y="1512"/>
                  </a:lnTo>
                  <a:lnTo>
                    <a:pt x="544" y="1502"/>
                  </a:lnTo>
                  <a:lnTo>
                    <a:pt x="526" y="1491"/>
                  </a:lnTo>
                  <a:lnTo>
                    <a:pt x="509" y="1477"/>
                  </a:lnTo>
                  <a:lnTo>
                    <a:pt x="490" y="1462"/>
                  </a:lnTo>
                  <a:lnTo>
                    <a:pt x="471" y="1445"/>
                  </a:lnTo>
                  <a:lnTo>
                    <a:pt x="455" y="1428"/>
                  </a:lnTo>
                  <a:lnTo>
                    <a:pt x="440" y="1413"/>
                  </a:lnTo>
                  <a:lnTo>
                    <a:pt x="427" y="1399"/>
                  </a:lnTo>
                  <a:lnTo>
                    <a:pt x="418" y="1385"/>
                  </a:lnTo>
                  <a:lnTo>
                    <a:pt x="411" y="1374"/>
                  </a:lnTo>
                  <a:lnTo>
                    <a:pt x="409" y="1370"/>
                  </a:lnTo>
                  <a:lnTo>
                    <a:pt x="408" y="1367"/>
                  </a:lnTo>
                  <a:lnTo>
                    <a:pt x="408" y="1363"/>
                  </a:lnTo>
                  <a:lnTo>
                    <a:pt x="409" y="1360"/>
                  </a:lnTo>
                  <a:lnTo>
                    <a:pt x="410" y="1359"/>
                  </a:lnTo>
                  <a:lnTo>
                    <a:pt x="414" y="1358"/>
                  </a:lnTo>
                  <a:lnTo>
                    <a:pt x="417" y="1358"/>
                  </a:lnTo>
                  <a:lnTo>
                    <a:pt x="421" y="1359"/>
                  </a:lnTo>
                  <a:lnTo>
                    <a:pt x="432" y="1363"/>
                  </a:lnTo>
                  <a:lnTo>
                    <a:pt x="445" y="1370"/>
                  </a:lnTo>
                  <a:lnTo>
                    <a:pt x="460" y="1379"/>
                  </a:lnTo>
                  <a:lnTo>
                    <a:pt x="478" y="1391"/>
                  </a:lnTo>
                  <a:lnTo>
                    <a:pt x="495" y="1405"/>
                  </a:lnTo>
                  <a:lnTo>
                    <a:pt x="514" y="1421"/>
                  </a:lnTo>
                  <a:close/>
                  <a:moveTo>
                    <a:pt x="148" y="940"/>
                  </a:moveTo>
                  <a:lnTo>
                    <a:pt x="164" y="955"/>
                  </a:lnTo>
                  <a:lnTo>
                    <a:pt x="178" y="970"/>
                  </a:lnTo>
                  <a:lnTo>
                    <a:pt x="191" y="983"/>
                  </a:lnTo>
                  <a:lnTo>
                    <a:pt x="201" y="996"/>
                  </a:lnTo>
                  <a:lnTo>
                    <a:pt x="209" y="1007"/>
                  </a:lnTo>
                  <a:lnTo>
                    <a:pt x="214" y="1017"/>
                  </a:lnTo>
                  <a:lnTo>
                    <a:pt x="216" y="1021"/>
                  </a:lnTo>
                  <a:lnTo>
                    <a:pt x="216" y="1025"/>
                  </a:lnTo>
                  <a:lnTo>
                    <a:pt x="217" y="1027"/>
                  </a:lnTo>
                  <a:lnTo>
                    <a:pt x="216" y="1029"/>
                  </a:lnTo>
                  <a:lnTo>
                    <a:pt x="214" y="1031"/>
                  </a:lnTo>
                  <a:lnTo>
                    <a:pt x="212" y="1032"/>
                  </a:lnTo>
                  <a:lnTo>
                    <a:pt x="209" y="1032"/>
                  </a:lnTo>
                  <a:lnTo>
                    <a:pt x="205" y="1031"/>
                  </a:lnTo>
                  <a:lnTo>
                    <a:pt x="196" y="1028"/>
                  </a:lnTo>
                  <a:lnTo>
                    <a:pt x="184" y="1021"/>
                  </a:lnTo>
                  <a:lnTo>
                    <a:pt x="171" y="1014"/>
                  </a:lnTo>
                  <a:lnTo>
                    <a:pt x="157" y="1004"/>
                  </a:lnTo>
                  <a:lnTo>
                    <a:pt x="141" y="990"/>
                  </a:lnTo>
                  <a:lnTo>
                    <a:pt x="125" y="977"/>
                  </a:lnTo>
                  <a:lnTo>
                    <a:pt x="109" y="962"/>
                  </a:lnTo>
                  <a:lnTo>
                    <a:pt x="95" y="947"/>
                  </a:lnTo>
                  <a:lnTo>
                    <a:pt x="83" y="934"/>
                  </a:lnTo>
                  <a:lnTo>
                    <a:pt x="72" y="921"/>
                  </a:lnTo>
                  <a:lnTo>
                    <a:pt x="64" y="909"/>
                  </a:lnTo>
                  <a:lnTo>
                    <a:pt x="59" y="900"/>
                  </a:lnTo>
                  <a:lnTo>
                    <a:pt x="57" y="896"/>
                  </a:lnTo>
                  <a:lnTo>
                    <a:pt x="56" y="892"/>
                  </a:lnTo>
                  <a:lnTo>
                    <a:pt x="56" y="889"/>
                  </a:lnTo>
                  <a:lnTo>
                    <a:pt x="57" y="887"/>
                  </a:lnTo>
                  <a:lnTo>
                    <a:pt x="59" y="886"/>
                  </a:lnTo>
                  <a:lnTo>
                    <a:pt x="61" y="885"/>
                  </a:lnTo>
                  <a:lnTo>
                    <a:pt x="64" y="885"/>
                  </a:lnTo>
                  <a:lnTo>
                    <a:pt x="67" y="886"/>
                  </a:lnTo>
                  <a:lnTo>
                    <a:pt x="77" y="889"/>
                  </a:lnTo>
                  <a:lnTo>
                    <a:pt x="88" y="894"/>
                  </a:lnTo>
                  <a:lnTo>
                    <a:pt x="102" y="903"/>
                  </a:lnTo>
                  <a:lnTo>
                    <a:pt x="116" y="913"/>
                  </a:lnTo>
                  <a:lnTo>
                    <a:pt x="132" y="926"/>
                  </a:lnTo>
                  <a:lnTo>
                    <a:pt x="148" y="940"/>
                  </a:lnTo>
                  <a:close/>
                  <a:moveTo>
                    <a:pt x="436" y="1224"/>
                  </a:moveTo>
                  <a:lnTo>
                    <a:pt x="434" y="1225"/>
                  </a:lnTo>
                  <a:lnTo>
                    <a:pt x="431" y="1227"/>
                  </a:lnTo>
                  <a:lnTo>
                    <a:pt x="428" y="1227"/>
                  </a:lnTo>
                  <a:lnTo>
                    <a:pt x="424" y="1225"/>
                  </a:lnTo>
                  <a:lnTo>
                    <a:pt x="414" y="1222"/>
                  </a:lnTo>
                  <a:lnTo>
                    <a:pt x="403" y="1216"/>
                  </a:lnTo>
                  <a:lnTo>
                    <a:pt x="388" y="1208"/>
                  </a:lnTo>
                  <a:lnTo>
                    <a:pt x="373" y="1197"/>
                  </a:lnTo>
                  <a:lnTo>
                    <a:pt x="356" y="1184"/>
                  </a:lnTo>
                  <a:lnTo>
                    <a:pt x="340" y="1169"/>
                  </a:lnTo>
                  <a:lnTo>
                    <a:pt x="322" y="1154"/>
                  </a:lnTo>
                  <a:lnTo>
                    <a:pt x="308" y="1138"/>
                  </a:lnTo>
                  <a:lnTo>
                    <a:pt x="295" y="1124"/>
                  </a:lnTo>
                  <a:lnTo>
                    <a:pt x="284" y="1111"/>
                  </a:lnTo>
                  <a:lnTo>
                    <a:pt x="275" y="1099"/>
                  </a:lnTo>
                  <a:lnTo>
                    <a:pt x="269" y="1089"/>
                  </a:lnTo>
                  <a:lnTo>
                    <a:pt x="268" y="1084"/>
                  </a:lnTo>
                  <a:lnTo>
                    <a:pt x="267" y="1081"/>
                  </a:lnTo>
                  <a:lnTo>
                    <a:pt x="267" y="1078"/>
                  </a:lnTo>
                  <a:lnTo>
                    <a:pt x="267" y="1075"/>
                  </a:lnTo>
                  <a:lnTo>
                    <a:pt x="269" y="1074"/>
                  </a:lnTo>
                  <a:lnTo>
                    <a:pt x="271" y="1073"/>
                  </a:lnTo>
                  <a:lnTo>
                    <a:pt x="275" y="1073"/>
                  </a:lnTo>
                  <a:lnTo>
                    <a:pt x="278" y="1074"/>
                  </a:lnTo>
                  <a:lnTo>
                    <a:pt x="288" y="1078"/>
                  </a:lnTo>
                  <a:lnTo>
                    <a:pt x="300" y="1083"/>
                  </a:lnTo>
                  <a:lnTo>
                    <a:pt x="314" y="1092"/>
                  </a:lnTo>
                  <a:lnTo>
                    <a:pt x="330" y="1103"/>
                  </a:lnTo>
                  <a:lnTo>
                    <a:pt x="346" y="1116"/>
                  </a:lnTo>
                  <a:lnTo>
                    <a:pt x="363" y="1131"/>
                  </a:lnTo>
                  <a:lnTo>
                    <a:pt x="380" y="1146"/>
                  </a:lnTo>
                  <a:lnTo>
                    <a:pt x="395" y="1160"/>
                  </a:lnTo>
                  <a:lnTo>
                    <a:pt x="408" y="1175"/>
                  </a:lnTo>
                  <a:lnTo>
                    <a:pt x="419" y="1189"/>
                  </a:lnTo>
                  <a:lnTo>
                    <a:pt x="428" y="1200"/>
                  </a:lnTo>
                  <a:lnTo>
                    <a:pt x="434" y="1211"/>
                  </a:lnTo>
                  <a:lnTo>
                    <a:pt x="435" y="1214"/>
                  </a:lnTo>
                  <a:lnTo>
                    <a:pt x="436" y="1219"/>
                  </a:lnTo>
                  <a:lnTo>
                    <a:pt x="436" y="1222"/>
                  </a:lnTo>
                  <a:lnTo>
                    <a:pt x="436" y="1224"/>
                  </a:lnTo>
                  <a:close/>
                  <a:moveTo>
                    <a:pt x="591" y="1328"/>
                  </a:moveTo>
                  <a:lnTo>
                    <a:pt x="609" y="1345"/>
                  </a:lnTo>
                  <a:lnTo>
                    <a:pt x="624" y="1360"/>
                  </a:lnTo>
                  <a:lnTo>
                    <a:pt x="639" y="1376"/>
                  </a:lnTo>
                  <a:lnTo>
                    <a:pt x="651" y="1389"/>
                  </a:lnTo>
                  <a:lnTo>
                    <a:pt x="660" y="1401"/>
                  </a:lnTo>
                  <a:lnTo>
                    <a:pt x="665" y="1412"/>
                  </a:lnTo>
                  <a:lnTo>
                    <a:pt x="667" y="1416"/>
                  </a:lnTo>
                  <a:lnTo>
                    <a:pt x="668" y="1420"/>
                  </a:lnTo>
                  <a:lnTo>
                    <a:pt x="668" y="1423"/>
                  </a:lnTo>
                  <a:lnTo>
                    <a:pt x="667" y="1426"/>
                  </a:lnTo>
                  <a:lnTo>
                    <a:pt x="666" y="1427"/>
                  </a:lnTo>
                  <a:lnTo>
                    <a:pt x="663" y="1428"/>
                  </a:lnTo>
                  <a:lnTo>
                    <a:pt x="660" y="1428"/>
                  </a:lnTo>
                  <a:lnTo>
                    <a:pt x="656" y="1427"/>
                  </a:lnTo>
                  <a:lnTo>
                    <a:pt x="645" y="1424"/>
                  </a:lnTo>
                  <a:lnTo>
                    <a:pt x="633" y="1417"/>
                  </a:lnTo>
                  <a:lnTo>
                    <a:pt x="618" y="1409"/>
                  </a:lnTo>
                  <a:lnTo>
                    <a:pt x="601" y="1398"/>
                  </a:lnTo>
                  <a:lnTo>
                    <a:pt x="584" y="1384"/>
                  </a:lnTo>
                  <a:lnTo>
                    <a:pt x="566" y="1369"/>
                  </a:lnTo>
                  <a:lnTo>
                    <a:pt x="548" y="1353"/>
                  </a:lnTo>
                  <a:lnTo>
                    <a:pt x="532" y="1337"/>
                  </a:lnTo>
                  <a:lnTo>
                    <a:pt x="518" y="1323"/>
                  </a:lnTo>
                  <a:lnTo>
                    <a:pt x="506" y="1308"/>
                  </a:lnTo>
                  <a:lnTo>
                    <a:pt x="498" y="1296"/>
                  </a:lnTo>
                  <a:lnTo>
                    <a:pt x="492" y="1285"/>
                  </a:lnTo>
                  <a:lnTo>
                    <a:pt x="490" y="1281"/>
                  </a:lnTo>
                  <a:lnTo>
                    <a:pt x="489" y="1277"/>
                  </a:lnTo>
                  <a:lnTo>
                    <a:pt x="489" y="1274"/>
                  </a:lnTo>
                  <a:lnTo>
                    <a:pt x="490" y="1272"/>
                  </a:lnTo>
                  <a:lnTo>
                    <a:pt x="491" y="1270"/>
                  </a:lnTo>
                  <a:lnTo>
                    <a:pt x="494" y="1269"/>
                  </a:lnTo>
                  <a:lnTo>
                    <a:pt x="498" y="1269"/>
                  </a:lnTo>
                  <a:lnTo>
                    <a:pt x="502" y="1270"/>
                  </a:lnTo>
                  <a:lnTo>
                    <a:pt x="512" y="1273"/>
                  </a:lnTo>
                  <a:lnTo>
                    <a:pt x="525" y="1280"/>
                  </a:lnTo>
                  <a:lnTo>
                    <a:pt x="539" y="1288"/>
                  </a:lnTo>
                  <a:lnTo>
                    <a:pt x="556" y="1301"/>
                  </a:lnTo>
                  <a:lnTo>
                    <a:pt x="573" y="1314"/>
                  </a:lnTo>
                  <a:lnTo>
                    <a:pt x="591" y="1328"/>
                  </a:lnTo>
                  <a:close/>
                  <a:moveTo>
                    <a:pt x="320" y="953"/>
                  </a:moveTo>
                  <a:lnTo>
                    <a:pt x="319" y="955"/>
                  </a:lnTo>
                  <a:lnTo>
                    <a:pt x="317" y="956"/>
                  </a:lnTo>
                  <a:lnTo>
                    <a:pt x="313" y="956"/>
                  </a:lnTo>
                  <a:lnTo>
                    <a:pt x="310" y="955"/>
                  </a:lnTo>
                  <a:lnTo>
                    <a:pt x="301" y="952"/>
                  </a:lnTo>
                  <a:lnTo>
                    <a:pt x="290" y="946"/>
                  </a:lnTo>
                  <a:lnTo>
                    <a:pt x="277" y="939"/>
                  </a:lnTo>
                  <a:lnTo>
                    <a:pt x="264" y="929"/>
                  </a:lnTo>
                  <a:lnTo>
                    <a:pt x="248" y="918"/>
                  </a:lnTo>
                  <a:lnTo>
                    <a:pt x="233" y="904"/>
                  </a:lnTo>
                  <a:lnTo>
                    <a:pt x="218" y="890"/>
                  </a:lnTo>
                  <a:lnTo>
                    <a:pt x="204" y="876"/>
                  </a:lnTo>
                  <a:lnTo>
                    <a:pt x="192" y="862"/>
                  </a:lnTo>
                  <a:lnTo>
                    <a:pt x="182" y="850"/>
                  </a:lnTo>
                  <a:lnTo>
                    <a:pt x="174" y="839"/>
                  </a:lnTo>
                  <a:lnTo>
                    <a:pt x="170" y="829"/>
                  </a:lnTo>
                  <a:lnTo>
                    <a:pt x="168" y="825"/>
                  </a:lnTo>
                  <a:lnTo>
                    <a:pt x="168" y="822"/>
                  </a:lnTo>
                  <a:lnTo>
                    <a:pt x="168" y="818"/>
                  </a:lnTo>
                  <a:lnTo>
                    <a:pt x="168" y="816"/>
                  </a:lnTo>
                  <a:lnTo>
                    <a:pt x="170" y="815"/>
                  </a:lnTo>
                  <a:lnTo>
                    <a:pt x="172" y="814"/>
                  </a:lnTo>
                  <a:lnTo>
                    <a:pt x="174" y="814"/>
                  </a:lnTo>
                  <a:lnTo>
                    <a:pt x="179" y="815"/>
                  </a:lnTo>
                  <a:lnTo>
                    <a:pt x="188" y="818"/>
                  </a:lnTo>
                  <a:lnTo>
                    <a:pt x="199" y="824"/>
                  </a:lnTo>
                  <a:lnTo>
                    <a:pt x="212" y="832"/>
                  </a:lnTo>
                  <a:lnTo>
                    <a:pt x="225" y="842"/>
                  </a:lnTo>
                  <a:lnTo>
                    <a:pt x="241" y="854"/>
                  </a:lnTo>
                  <a:lnTo>
                    <a:pt x="256" y="867"/>
                  </a:lnTo>
                  <a:lnTo>
                    <a:pt x="271" y="881"/>
                  </a:lnTo>
                  <a:lnTo>
                    <a:pt x="285" y="894"/>
                  </a:lnTo>
                  <a:lnTo>
                    <a:pt x="296" y="909"/>
                  </a:lnTo>
                  <a:lnTo>
                    <a:pt x="306" y="921"/>
                  </a:lnTo>
                  <a:lnTo>
                    <a:pt x="313" y="932"/>
                  </a:lnTo>
                  <a:lnTo>
                    <a:pt x="319" y="941"/>
                  </a:lnTo>
                  <a:lnTo>
                    <a:pt x="320" y="945"/>
                  </a:lnTo>
                  <a:lnTo>
                    <a:pt x="321" y="949"/>
                  </a:lnTo>
                  <a:lnTo>
                    <a:pt x="321" y="951"/>
                  </a:lnTo>
                  <a:lnTo>
                    <a:pt x="320" y="953"/>
                  </a:lnTo>
                  <a:close/>
                  <a:moveTo>
                    <a:pt x="462" y="1049"/>
                  </a:moveTo>
                  <a:lnTo>
                    <a:pt x="479" y="1064"/>
                  </a:lnTo>
                  <a:lnTo>
                    <a:pt x="493" y="1079"/>
                  </a:lnTo>
                  <a:lnTo>
                    <a:pt x="505" y="1093"/>
                  </a:lnTo>
                  <a:lnTo>
                    <a:pt x="516" y="1105"/>
                  </a:lnTo>
                  <a:lnTo>
                    <a:pt x="524" y="1117"/>
                  </a:lnTo>
                  <a:lnTo>
                    <a:pt x="530" y="1127"/>
                  </a:lnTo>
                  <a:lnTo>
                    <a:pt x="531" y="1131"/>
                  </a:lnTo>
                  <a:lnTo>
                    <a:pt x="532" y="1135"/>
                  </a:lnTo>
                  <a:lnTo>
                    <a:pt x="532" y="1137"/>
                  </a:lnTo>
                  <a:lnTo>
                    <a:pt x="531" y="1139"/>
                  </a:lnTo>
                  <a:lnTo>
                    <a:pt x="530" y="1142"/>
                  </a:lnTo>
                  <a:lnTo>
                    <a:pt x="527" y="1143"/>
                  </a:lnTo>
                  <a:lnTo>
                    <a:pt x="524" y="1143"/>
                  </a:lnTo>
                  <a:lnTo>
                    <a:pt x="520" y="1142"/>
                  </a:lnTo>
                  <a:lnTo>
                    <a:pt x="511" y="1138"/>
                  </a:lnTo>
                  <a:lnTo>
                    <a:pt x="499" y="1133"/>
                  </a:lnTo>
                  <a:lnTo>
                    <a:pt x="485" y="1124"/>
                  </a:lnTo>
                  <a:lnTo>
                    <a:pt x="471" y="1114"/>
                  </a:lnTo>
                  <a:lnTo>
                    <a:pt x="455" y="1102"/>
                  </a:lnTo>
                  <a:lnTo>
                    <a:pt x="438" y="1088"/>
                  </a:lnTo>
                  <a:lnTo>
                    <a:pt x="423" y="1073"/>
                  </a:lnTo>
                  <a:lnTo>
                    <a:pt x="408" y="1059"/>
                  </a:lnTo>
                  <a:lnTo>
                    <a:pt x="395" y="1045"/>
                  </a:lnTo>
                  <a:lnTo>
                    <a:pt x="385" y="1031"/>
                  </a:lnTo>
                  <a:lnTo>
                    <a:pt x="376" y="1020"/>
                  </a:lnTo>
                  <a:lnTo>
                    <a:pt x="371" y="1010"/>
                  </a:lnTo>
                  <a:lnTo>
                    <a:pt x="370" y="1006"/>
                  </a:lnTo>
                  <a:lnTo>
                    <a:pt x="368" y="1003"/>
                  </a:lnTo>
                  <a:lnTo>
                    <a:pt x="368" y="999"/>
                  </a:lnTo>
                  <a:lnTo>
                    <a:pt x="370" y="997"/>
                  </a:lnTo>
                  <a:lnTo>
                    <a:pt x="371" y="996"/>
                  </a:lnTo>
                  <a:lnTo>
                    <a:pt x="374" y="995"/>
                  </a:lnTo>
                  <a:lnTo>
                    <a:pt x="376" y="995"/>
                  </a:lnTo>
                  <a:lnTo>
                    <a:pt x="381" y="995"/>
                  </a:lnTo>
                  <a:lnTo>
                    <a:pt x="389" y="998"/>
                  </a:lnTo>
                  <a:lnTo>
                    <a:pt x="402" y="1005"/>
                  </a:lnTo>
                  <a:lnTo>
                    <a:pt x="415" y="1013"/>
                  </a:lnTo>
                  <a:lnTo>
                    <a:pt x="430" y="1024"/>
                  </a:lnTo>
                  <a:lnTo>
                    <a:pt x="446" y="1036"/>
                  </a:lnTo>
                  <a:lnTo>
                    <a:pt x="462" y="1049"/>
                  </a:lnTo>
                  <a:close/>
                  <a:moveTo>
                    <a:pt x="189" y="627"/>
                  </a:moveTo>
                  <a:lnTo>
                    <a:pt x="202" y="641"/>
                  </a:lnTo>
                  <a:lnTo>
                    <a:pt x="214" y="654"/>
                  </a:lnTo>
                  <a:lnTo>
                    <a:pt x="225" y="666"/>
                  </a:lnTo>
                  <a:lnTo>
                    <a:pt x="234" y="677"/>
                  </a:lnTo>
                  <a:lnTo>
                    <a:pt x="241" y="687"/>
                  </a:lnTo>
                  <a:lnTo>
                    <a:pt x="245" y="696"/>
                  </a:lnTo>
                  <a:lnTo>
                    <a:pt x="247" y="700"/>
                  </a:lnTo>
                  <a:lnTo>
                    <a:pt x="247" y="704"/>
                  </a:lnTo>
                  <a:lnTo>
                    <a:pt x="247" y="706"/>
                  </a:lnTo>
                  <a:lnTo>
                    <a:pt x="247" y="708"/>
                  </a:lnTo>
                  <a:lnTo>
                    <a:pt x="245" y="709"/>
                  </a:lnTo>
                  <a:lnTo>
                    <a:pt x="243" y="710"/>
                  </a:lnTo>
                  <a:lnTo>
                    <a:pt x="241" y="710"/>
                  </a:lnTo>
                  <a:lnTo>
                    <a:pt x="237" y="710"/>
                  </a:lnTo>
                  <a:lnTo>
                    <a:pt x="228" y="707"/>
                  </a:lnTo>
                  <a:lnTo>
                    <a:pt x="218" y="702"/>
                  </a:lnTo>
                  <a:lnTo>
                    <a:pt x="207" y="695"/>
                  </a:lnTo>
                  <a:lnTo>
                    <a:pt x="194" y="686"/>
                  </a:lnTo>
                  <a:lnTo>
                    <a:pt x="181" y="675"/>
                  </a:lnTo>
                  <a:lnTo>
                    <a:pt x="167" y="663"/>
                  </a:lnTo>
                  <a:lnTo>
                    <a:pt x="153" y="650"/>
                  </a:lnTo>
                  <a:lnTo>
                    <a:pt x="140" y="637"/>
                  </a:lnTo>
                  <a:lnTo>
                    <a:pt x="130" y="625"/>
                  </a:lnTo>
                  <a:lnTo>
                    <a:pt x="121" y="613"/>
                  </a:lnTo>
                  <a:lnTo>
                    <a:pt x="115" y="603"/>
                  </a:lnTo>
                  <a:lnTo>
                    <a:pt x="110" y="594"/>
                  </a:lnTo>
                  <a:lnTo>
                    <a:pt x="109" y="591"/>
                  </a:lnTo>
                  <a:lnTo>
                    <a:pt x="108" y="588"/>
                  </a:lnTo>
                  <a:lnTo>
                    <a:pt x="108" y="584"/>
                  </a:lnTo>
                  <a:lnTo>
                    <a:pt x="109" y="582"/>
                  </a:lnTo>
                  <a:lnTo>
                    <a:pt x="110" y="581"/>
                  </a:lnTo>
                  <a:lnTo>
                    <a:pt x="113" y="580"/>
                  </a:lnTo>
                  <a:lnTo>
                    <a:pt x="115" y="580"/>
                  </a:lnTo>
                  <a:lnTo>
                    <a:pt x="118" y="581"/>
                  </a:lnTo>
                  <a:lnTo>
                    <a:pt x="127" y="583"/>
                  </a:lnTo>
                  <a:lnTo>
                    <a:pt x="137" y="589"/>
                  </a:lnTo>
                  <a:lnTo>
                    <a:pt x="148" y="595"/>
                  </a:lnTo>
                  <a:lnTo>
                    <a:pt x="161" y="605"/>
                  </a:lnTo>
                  <a:lnTo>
                    <a:pt x="174" y="615"/>
                  </a:lnTo>
                  <a:lnTo>
                    <a:pt x="189" y="627"/>
                  </a:lnTo>
                  <a:close/>
                  <a:moveTo>
                    <a:pt x="353" y="833"/>
                  </a:moveTo>
                  <a:lnTo>
                    <a:pt x="339" y="818"/>
                  </a:lnTo>
                  <a:lnTo>
                    <a:pt x="325" y="805"/>
                  </a:lnTo>
                  <a:lnTo>
                    <a:pt x="313" y="793"/>
                  </a:lnTo>
                  <a:lnTo>
                    <a:pt x="305" y="781"/>
                  </a:lnTo>
                  <a:lnTo>
                    <a:pt x="297" y="770"/>
                  </a:lnTo>
                  <a:lnTo>
                    <a:pt x="292" y="761"/>
                  </a:lnTo>
                  <a:lnTo>
                    <a:pt x="291" y="757"/>
                  </a:lnTo>
                  <a:lnTo>
                    <a:pt x="290" y="753"/>
                  </a:lnTo>
                  <a:lnTo>
                    <a:pt x="290" y="750"/>
                  </a:lnTo>
                  <a:lnTo>
                    <a:pt x="291" y="748"/>
                  </a:lnTo>
                  <a:lnTo>
                    <a:pt x="292" y="747"/>
                  </a:lnTo>
                  <a:lnTo>
                    <a:pt x="295" y="746"/>
                  </a:lnTo>
                  <a:lnTo>
                    <a:pt x="298" y="746"/>
                  </a:lnTo>
                  <a:lnTo>
                    <a:pt x="301" y="747"/>
                  </a:lnTo>
                  <a:lnTo>
                    <a:pt x="310" y="749"/>
                  </a:lnTo>
                  <a:lnTo>
                    <a:pt x="321" y="754"/>
                  </a:lnTo>
                  <a:lnTo>
                    <a:pt x="333" y="762"/>
                  </a:lnTo>
                  <a:lnTo>
                    <a:pt x="346" y="772"/>
                  </a:lnTo>
                  <a:lnTo>
                    <a:pt x="361" y="783"/>
                  </a:lnTo>
                  <a:lnTo>
                    <a:pt x="375" y="796"/>
                  </a:lnTo>
                  <a:lnTo>
                    <a:pt x="391" y="810"/>
                  </a:lnTo>
                  <a:lnTo>
                    <a:pt x="404" y="823"/>
                  </a:lnTo>
                  <a:lnTo>
                    <a:pt x="415" y="836"/>
                  </a:lnTo>
                  <a:lnTo>
                    <a:pt x="424" y="847"/>
                  </a:lnTo>
                  <a:lnTo>
                    <a:pt x="431" y="858"/>
                  </a:lnTo>
                  <a:lnTo>
                    <a:pt x="436" y="867"/>
                  </a:lnTo>
                  <a:lnTo>
                    <a:pt x="438" y="871"/>
                  </a:lnTo>
                  <a:lnTo>
                    <a:pt x="438" y="875"/>
                  </a:lnTo>
                  <a:lnTo>
                    <a:pt x="438" y="877"/>
                  </a:lnTo>
                  <a:lnTo>
                    <a:pt x="437" y="879"/>
                  </a:lnTo>
                  <a:lnTo>
                    <a:pt x="436" y="881"/>
                  </a:lnTo>
                  <a:lnTo>
                    <a:pt x="434" y="882"/>
                  </a:lnTo>
                  <a:lnTo>
                    <a:pt x="431" y="882"/>
                  </a:lnTo>
                  <a:lnTo>
                    <a:pt x="427" y="881"/>
                  </a:lnTo>
                  <a:lnTo>
                    <a:pt x="419" y="879"/>
                  </a:lnTo>
                  <a:lnTo>
                    <a:pt x="408" y="874"/>
                  </a:lnTo>
                  <a:lnTo>
                    <a:pt x="396" y="866"/>
                  </a:lnTo>
                  <a:lnTo>
                    <a:pt x="383" y="857"/>
                  </a:lnTo>
                  <a:lnTo>
                    <a:pt x="367" y="845"/>
                  </a:lnTo>
                  <a:lnTo>
                    <a:pt x="353" y="833"/>
                  </a:lnTo>
                  <a:close/>
                  <a:moveTo>
                    <a:pt x="550" y="1009"/>
                  </a:moveTo>
                  <a:lnTo>
                    <a:pt x="535" y="996"/>
                  </a:lnTo>
                  <a:lnTo>
                    <a:pt x="521" y="982"/>
                  </a:lnTo>
                  <a:lnTo>
                    <a:pt x="509" y="968"/>
                  </a:lnTo>
                  <a:lnTo>
                    <a:pt x="499" y="955"/>
                  </a:lnTo>
                  <a:lnTo>
                    <a:pt x="491" y="944"/>
                  </a:lnTo>
                  <a:lnTo>
                    <a:pt x="487" y="934"/>
                  </a:lnTo>
                  <a:lnTo>
                    <a:pt x="484" y="931"/>
                  </a:lnTo>
                  <a:lnTo>
                    <a:pt x="483" y="926"/>
                  </a:lnTo>
                  <a:lnTo>
                    <a:pt x="483" y="924"/>
                  </a:lnTo>
                  <a:lnTo>
                    <a:pt x="484" y="921"/>
                  </a:lnTo>
                  <a:lnTo>
                    <a:pt x="487" y="920"/>
                  </a:lnTo>
                  <a:lnTo>
                    <a:pt x="489" y="919"/>
                  </a:lnTo>
                  <a:lnTo>
                    <a:pt x="492" y="919"/>
                  </a:lnTo>
                  <a:lnTo>
                    <a:pt x="495" y="920"/>
                  </a:lnTo>
                  <a:lnTo>
                    <a:pt x="504" y="923"/>
                  </a:lnTo>
                  <a:lnTo>
                    <a:pt x="516" y="929"/>
                  </a:lnTo>
                  <a:lnTo>
                    <a:pt x="528" y="936"/>
                  </a:lnTo>
                  <a:lnTo>
                    <a:pt x="543" y="946"/>
                  </a:lnTo>
                  <a:lnTo>
                    <a:pt x="558" y="957"/>
                  </a:lnTo>
                  <a:lnTo>
                    <a:pt x="574" y="971"/>
                  </a:lnTo>
                  <a:lnTo>
                    <a:pt x="589" y="985"/>
                  </a:lnTo>
                  <a:lnTo>
                    <a:pt x="603" y="999"/>
                  </a:lnTo>
                  <a:lnTo>
                    <a:pt x="616" y="1013"/>
                  </a:lnTo>
                  <a:lnTo>
                    <a:pt x="625" y="1025"/>
                  </a:lnTo>
                  <a:lnTo>
                    <a:pt x="633" y="1036"/>
                  </a:lnTo>
                  <a:lnTo>
                    <a:pt x="638" y="1046"/>
                  </a:lnTo>
                  <a:lnTo>
                    <a:pt x="640" y="1049"/>
                  </a:lnTo>
                  <a:lnTo>
                    <a:pt x="640" y="1053"/>
                  </a:lnTo>
                  <a:lnTo>
                    <a:pt x="640" y="1056"/>
                  </a:lnTo>
                  <a:lnTo>
                    <a:pt x="640" y="1058"/>
                  </a:lnTo>
                  <a:lnTo>
                    <a:pt x="638" y="1060"/>
                  </a:lnTo>
                  <a:lnTo>
                    <a:pt x="635" y="1061"/>
                  </a:lnTo>
                  <a:lnTo>
                    <a:pt x="632" y="1061"/>
                  </a:lnTo>
                  <a:lnTo>
                    <a:pt x="629" y="1060"/>
                  </a:lnTo>
                  <a:lnTo>
                    <a:pt x="620" y="1058"/>
                  </a:lnTo>
                  <a:lnTo>
                    <a:pt x="608" y="1052"/>
                  </a:lnTo>
                  <a:lnTo>
                    <a:pt x="596" y="1045"/>
                  </a:lnTo>
                  <a:lnTo>
                    <a:pt x="581" y="1035"/>
                  </a:lnTo>
                  <a:lnTo>
                    <a:pt x="566" y="1022"/>
                  </a:lnTo>
                  <a:lnTo>
                    <a:pt x="550" y="1009"/>
                  </a:lnTo>
                  <a:close/>
                  <a:moveTo>
                    <a:pt x="211" y="485"/>
                  </a:moveTo>
                  <a:lnTo>
                    <a:pt x="209" y="487"/>
                  </a:lnTo>
                  <a:lnTo>
                    <a:pt x="207" y="487"/>
                  </a:lnTo>
                  <a:lnTo>
                    <a:pt x="204" y="487"/>
                  </a:lnTo>
                  <a:lnTo>
                    <a:pt x="201" y="487"/>
                  </a:lnTo>
                  <a:lnTo>
                    <a:pt x="194" y="485"/>
                  </a:lnTo>
                  <a:lnTo>
                    <a:pt x="184" y="481"/>
                  </a:lnTo>
                  <a:lnTo>
                    <a:pt x="174" y="474"/>
                  </a:lnTo>
                  <a:lnTo>
                    <a:pt x="162" y="465"/>
                  </a:lnTo>
                  <a:lnTo>
                    <a:pt x="150" y="455"/>
                  </a:lnTo>
                  <a:lnTo>
                    <a:pt x="137" y="444"/>
                  </a:lnTo>
                  <a:lnTo>
                    <a:pt x="125" y="432"/>
                  </a:lnTo>
                  <a:lnTo>
                    <a:pt x="114" y="420"/>
                  </a:lnTo>
                  <a:lnTo>
                    <a:pt x="104" y="409"/>
                  </a:lnTo>
                  <a:lnTo>
                    <a:pt x="96" y="399"/>
                  </a:lnTo>
                  <a:lnTo>
                    <a:pt x="89" y="389"/>
                  </a:lnTo>
                  <a:lnTo>
                    <a:pt x="86" y="380"/>
                  </a:lnTo>
                  <a:lnTo>
                    <a:pt x="84" y="377"/>
                  </a:lnTo>
                  <a:lnTo>
                    <a:pt x="84" y="375"/>
                  </a:lnTo>
                  <a:lnTo>
                    <a:pt x="84" y="371"/>
                  </a:lnTo>
                  <a:lnTo>
                    <a:pt x="85" y="369"/>
                  </a:lnTo>
                  <a:lnTo>
                    <a:pt x="86" y="368"/>
                  </a:lnTo>
                  <a:lnTo>
                    <a:pt x="88" y="367"/>
                  </a:lnTo>
                  <a:lnTo>
                    <a:pt x="91" y="367"/>
                  </a:lnTo>
                  <a:lnTo>
                    <a:pt x="94" y="368"/>
                  </a:lnTo>
                  <a:lnTo>
                    <a:pt x="102" y="370"/>
                  </a:lnTo>
                  <a:lnTo>
                    <a:pt x="110" y="375"/>
                  </a:lnTo>
                  <a:lnTo>
                    <a:pt x="121" y="381"/>
                  </a:lnTo>
                  <a:lnTo>
                    <a:pt x="132" y="390"/>
                  </a:lnTo>
                  <a:lnTo>
                    <a:pt x="145" y="400"/>
                  </a:lnTo>
                  <a:lnTo>
                    <a:pt x="158" y="411"/>
                  </a:lnTo>
                  <a:lnTo>
                    <a:pt x="170" y="423"/>
                  </a:lnTo>
                  <a:lnTo>
                    <a:pt x="181" y="435"/>
                  </a:lnTo>
                  <a:lnTo>
                    <a:pt x="191" y="447"/>
                  </a:lnTo>
                  <a:lnTo>
                    <a:pt x="199" y="456"/>
                  </a:lnTo>
                  <a:lnTo>
                    <a:pt x="205" y="466"/>
                  </a:lnTo>
                  <a:lnTo>
                    <a:pt x="210" y="474"/>
                  </a:lnTo>
                  <a:lnTo>
                    <a:pt x="211" y="479"/>
                  </a:lnTo>
                  <a:lnTo>
                    <a:pt x="211" y="481"/>
                  </a:lnTo>
                  <a:lnTo>
                    <a:pt x="211" y="483"/>
                  </a:lnTo>
                  <a:lnTo>
                    <a:pt x="211" y="485"/>
                  </a:lnTo>
                  <a:close/>
                  <a:moveTo>
                    <a:pt x="307" y="601"/>
                  </a:moveTo>
                  <a:lnTo>
                    <a:pt x="293" y="588"/>
                  </a:lnTo>
                  <a:lnTo>
                    <a:pt x="281" y="576"/>
                  </a:lnTo>
                  <a:lnTo>
                    <a:pt x="270" y="563"/>
                  </a:lnTo>
                  <a:lnTo>
                    <a:pt x="263" y="552"/>
                  </a:lnTo>
                  <a:lnTo>
                    <a:pt x="256" y="543"/>
                  </a:lnTo>
                  <a:lnTo>
                    <a:pt x="252" y="534"/>
                  </a:lnTo>
                  <a:lnTo>
                    <a:pt x="250" y="530"/>
                  </a:lnTo>
                  <a:lnTo>
                    <a:pt x="249" y="527"/>
                  </a:lnTo>
                  <a:lnTo>
                    <a:pt x="249" y="524"/>
                  </a:lnTo>
                  <a:lnTo>
                    <a:pt x="250" y="523"/>
                  </a:lnTo>
                  <a:lnTo>
                    <a:pt x="252" y="520"/>
                  </a:lnTo>
                  <a:lnTo>
                    <a:pt x="254" y="520"/>
                  </a:lnTo>
                  <a:lnTo>
                    <a:pt x="257" y="519"/>
                  </a:lnTo>
                  <a:lnTo>
                    <a:pt x="260" y="520"/>
                  </a:lnTo>
                  <a:lnTo>
                    <a:pt x="268" y="523"/>
                  </a:lnTo>
                  <a:lnTo>
                    <a:pt x="278" y="528"/>
                  </a:lnTo>
                  <a:lnTo>
                    <a:pt x="289" y="535"/>
                  </a:lnTo>
                  <a:lnTo>
                    <a:pt x="301" y="544"/>
                  </a:lnTo>
                  <a:lnTo>
                    <a:pt x="314" y="554"/>
                  </a:lnTo>
                  <a:lnTo>
                    <a:pt x="328" y="566"/>
                  </a:lnTo>
                  <a:lnTo>
                    <a:pt x="341" y="578"/>
                  </a:lnTo>
                  <a:lnTo>
                    <a:pt x="353" y="590"/>
                  </a:lnTo>
                  <a:lnTo>
                    <a:pt x="363" y="602"/>
                  </a:lnTo>
                  <a:lnTo>
                    <a:pt x="372" y="613"/>
                  </a:lnTo>
                  <a:lnTo>
                    <a:pt x="378" y="623"/>
                  </a:lnTo>
                  <a:lnTo>
                    <a:pt x="383" y="632"/>
                  </a:lnTo>
                  <a:lnTo>
                    <a:pt x="384" y="635"/>
                  </a:lnTo>
                  <a:lnTo>
                    <a:pt x="384" y="639"/>
                  </a:lnTo>
                  <a:lnTo>
                    <a:pt x="384" y="641"/>
                  </a:lnTo>
                  <a:lnTo>
                    <a:pt x="384" y="643"/>
                  </a:lnTo>
                  <a:lnTo>
                    <a:pt x="382" y="644"/>
                  </a:lnTo>
                  <a:lnTo>
                    <a:pt x="380" y="645"/>
                  </a:lnTo>
                  <a:lnTo>
                    <a:pt x="377" y="645"/>
                  </a:lnTo>
                  <a:lnTo>
                    <a:pt x="374" y="645"/>
                  </a:lnTo>
                  <a:lnTo>
                    <a:pt x="366" y="643"/>
                  </a:lnTo>
                  <a:lnTo>
                    <a:pt x="356" y="637"/>
                  </a:lnTo>
                  <a:lnTo>
                    <a:pt x="345" y="631"/>
                  </a:lnTo>
                  <a:lnTo>
                    <a:pt x="333" y="622"/>
                  </a:lnTo>
                  <a:lnTo>
                    <a:pt x="320" y="612"/>
                  </a:lnTo>
                  <a:lnTo>
                    <a:pt x="307" y="601"/>
                  </a:lnTo>
                  <a:close/>
                  <a:moveTo>
                    <a:pt x="485" y="763"/>
                  </a:moveTo>
                  <a:lnTo>
                    <a:pt x="471" y="750"/>
                  </a:lnTo>
                  <a:lnTo>
                    <a:pt x="459" y="737"/>
                  </a:lnTo>
                  <a:lnTo>
                    <a:pt x="448" y="725"/>
                  </a:lnTo>
                  <a:lnTo>
                    <a:pt x="439" y="714"/>
                  </a:lnTo>
                  <a:lnTo>
                    <a:pt x="432" y="702"/>
                  </a:lnTo>
                  <a:lnTo>
                    <a:pt x="428" y="694"/>
                  </a:lnTo>
                  <a:lnTo>
                    <a:pt x="427" y="690"/>
                  </a:lnTo>
                  <a:lnTo>
                    <a:pt x="426" y="687"/>
                  </a:lnTo>
                  <a:lnTo>
                    <a:pt x="426" y="684"/>
                  </a:lnTo>
                  <a:lnTo>
                    <a:pt x="427" y="682"/>
                  </a:lnTo>
                  <a:lnTo>
                    <a:pt x="428" y="680"/>
                  </a:lnTo>
                  <a:lnTo>
                    <a:pt x="430" y="679"/>
                  </a:lnTo>
                  <a:lnTo>
                    <a:pt x="434" y="679"/>
                  </a:lnTo>
                  <a:lnTo>
                    <a:pt x="437" y="679"/>
                  </a:lnTo>
                  <a:lnTo>
                    <a:pt x="445" y="683"/>
                  </a:lnTo>
                  <a:lnTo>
                    <a:pt x="456" y="687"/>
                  </a:lnTo>
                  <a:lnTo>
                    <a:pt x="467" y="695"/>
                  </a:lnTo>
                  <a:lnTo>
                    <a:pt x="480" y="704"/>
                  </a:lnTo>
                  <a:lnTo>
                    <a:pt x="493" y="715"/>
                  </a:lnTo>
                  <a:lnTo>
                    <a:pt x="509" y="727"/>
                  </a:lnTo>
                  <a:lnTo>
                    <a:pt x="522" y="739"/>
                  </a:lnTo>
                  <a:lnTo>
                    <a:pt x="534" y="752"/>
                  </a:lnTo>
                  <a:lnTo>
                    <a:pt x="545" y="764"/>
                  </a:lnTo>
                  <a:lnTo>
                    <a:pt x="554" y="776"/>
                  </a:lnTo>
                  <a:lnTo>
                    <a:pt x="562" y="786"/>
                  </a:lnTo>
                  <a:lnTo>
                    <a:pt x="566" y="795"/>
                  </a:lnTo>
                  <a:lnTo>
                    <a:pt x="567" y="798"/>
                  </a:lnTo>
                  <a:lnTo>
                    <a:pt x="567" y="802"/>
                  </a:lnTo>
                  <a:lnTo>
                    <a:pt x="567" y="805"/>
                  </a:lnTo>
                  <a:lnTo>
                    <a:pt x="567" y="807"/>
                  </a:lnTo>
                  <a:lnTo>
                    <a:pt x="565" y="808"/>
                  </a:lnTo>
                  <a:lnTo>
                    <a:pt x="563" y="810"/>
                  </a:lnTo>
                  <a:lnTo>
                    <a:pt x="560" y="810"/>
                  </a:lnTo>
                  <a:lnTo>
                    <a:pt x="557" y="810"/>
                  </a:lnTo>
                  <a:lnTo>
                    <a:pt x="548" y="807"/>
                  </a:lnTo>
                  <a:lnTo>
                    <a:pt x="538" y="802"/>
                  </a:lnTo>
                  <a:lnTo>
                    <a:pt x="526" y="795"/>
                  </a:lnTo>
                  <a:lnTo>
                    <a:pt x="513" y="786"/>
                  </a:lnTo>
                  <a:lnTo>
                    <a:pt x="500" y="775"/>
                  </a:lnTo>
                  <a:lnTo>
                    <a:pt x="485" y="763"/>
                  </a:lnTo>
                  <a:close/>
                  <a:moveTo>
                    <a:pt x="209" y="283"/>
                  </a:moveTo>
                  <a:lnTo>
                    <a:pt x="207" y="284"/>
                  </a:lnTo>
                  <a:lnTo>
                    <a:pt x="205" y="285"/>
                  </a:lnTo>
                  <a:lnTo>
                    <a:pt x="203" y="285"/>
                  </a:lnTo>
                  <a:lnTo>
                    <a:pt x="200" y="285"/>
                  </a:lnTo>
                  <a:lnTo>
                    <a:pt x="193" y="283"/>
                  </a:lnTo>
                  <a:lnTo>
                    <a:pt x="185" y="279"/>
                  </a:lnTo>
                  <a:lnTo>
                    <a:pt x="175" y="273"/>
                  </a:lnTo>
                  <a:lnTo>
                    <a:pt x="164" y="266"/>
                  </a:lnTo>
                  <a:lnTo>
                    <a:pt x="153" y="257"/>
                  </a:lnTo>
                  <a:lnTo>
                    <a:pt x="141" y="247"/>
                  </a:lnTo>
                  <a:lnTo>
                    <a:pt x="130" y="236"/>
                  </a:lnTo>
                  <a:lnTo>
                    <a:pt x="120" y="225"/>
                  </a:lnTo>
                  <a:lnTo>
                    <a:pt x="111" y="214"/>
                  </a:lnTo>
                  <a:lnTo>
                    <a:pt x="104" y="205"/>
                  </a:lnTo>
                  <a:lnTo>
                    <a:pt x="99" y="195"/>
                  </a:lnTo>
                  <a:lnTo>
                    <a:pt x="95" y="188"/>
                  </a:lnTo>
                  <a:lnTo>
                    <a:pt x="94" y="182"/>
                  </a:lnTo>
                  <a:lnTo>
                    <a:pt x="95" y="177"/>
                  </a:lnTo>
                  <a:lnTo>
                    <a:pt x="96" y="176"/>
                  </a:lnTo>
                  <a:lnTo>
                    <a:pt x="98" y="175"/>
                  </a:lnTo>
                  <a:lnTo>
                    <a:pt x="100" y="175"/>
                  </a:lnTo>
                  <a:lnTo>
                    <a:pt x="103" y="175"/>
                  </a:lnTo>
                  <a:lnTo>
                    <a:pt x="109" y="177"/>
                  </a:lnTo>
                  <a:lnTo>
                    <a:pt x="118" y="182"/>
                  </a:lnTo>
                  <a:lnTo>
                    <a:pt x="128" y="187"/>
                  </a:lnTo>
                  <a:lnTo>
                    <a:pt x="138" y="195"/>
                  </a:lnTo>
                  <a:lnTo>
                    <a:pt x="150" y="204"/>
                  </a:lnTo>
                  <a:lnTo>
                    <a:pt x="161" y="215"/>
                  </a:lnTo>
                  <a:lnTo>
                    <a:pt x="172" y="226"/>
                  </a:lnTo>
                  <a:lnTo>
                    <a:pt x="183" y="237"/>
                  </a:lnTo>
                  <a:lnTo>
                    <a:pt x="192" y="247"/>
                  </a:lnTo>
                  <a:lnTo>
                    <a:pt x="199" y="257"/>
                  </a:lnTo>
                  <a:lnTo>
                    <a:pt x="204" y="266"/>
                  </a:lnTo>
                  <a:lnTo>
                    <a:pt x="207" y="273"/>
                  </a:lnTo>
                  <a:lnTo>
                    <a:pt x="210" y="279"/>
                  </a:lnTo>
                  <a:lnTo>
                    <a:pt x="209" y="283"/>
                  </a:lnTo>
                  <a:close/>
                  <a:moveTo>
                    <a:pt x="366" y="428"/>
                  </a:moveTo>
                  <a:lnTo>
                    <a:pt x="364" y="429"/>
                  </a:lnTo>
                  <a:lnTo>
                    <a:pt x="363" y="430"/>
                  </a:lnTo>
                  <a:lnTo>
                    <a:pt x="360" y="430"/>
                  </a:lnTo>
                  <a:lnTo>
                    <a:pt x="357" y="430"/>
                  </a:lnTo>
                  <a:lnTo>
                    <a:pt x="350" y="428"/>
                  </a:lnTo>
                  <a:lnTo>
                    <a:pt x="341" y="423"/>
                  </a:lnTo>
                  <a:lnTo>
                    <a:pt x="331" y="418"/>
                  </a:lnTo>
                  <a:lnTo>
                    <a:pt x="320" y="409"/>
                  </a:lnTo>
                  <a:lnTo>
                    <a:pt x="308" y="400"/>
                  </a:lnTo>
                  <a:lnTo>
                    <a:pt x="296" y="389"/>
                  </a:lnTo>
                  <a:lnTo>
                    <a:pt x="284" y="378"/>
                  </a:lnTo>
                  <a:lnTo>
                    <a:pt x="273" y="366"/>
                  </a:lnTo>
                  <a:lnTo>
                    <a:pt x="263" y="355"/>
                  </a:lnTo>
                  <a:lnTo>
                    <a:pt x="256" y="345"/>
                  </a:lnTo>
                  <a:lnTo>
                    <a:pt x="249" y="336"/>
                  </a:lnTo>
                  <a:lnTo>
                    <a:pt x="246" y="328"/>
                  </a:lnTo>
                  <a:lnTo>
                    <a:pt x="245" y="325"/>
                  </a:lnTo>
                  <a:lnTo>
                    <a:pt x="245" y="322"/>
                  </a:lnTo>
                  <a:lnTo>
                    <a:pt x="245" y="320"/>
                  </a:lnTo>
                  <a:lnTo>
                    <a:pt x="245" y="317"/>
                  </a:lnTo>
                  <a:lnTo>
                    <a:pt x="247" y="316"/>
                  </a:lnTo>
                  <a:lnTo>
                    <a:pt x="248" y="315"/>
                  </a:lnTo>
                  <a:lnTo>
                    <a:pt x="252" y="315"/>
                  </a:lnTo>
                  <a:lnTo>
                    <a:pt x="254" y="315"/>
                  </a:lnTo>
                  <a:lnTo>
                    <a:pt x="261" y="317"/>
                  </a:lnTo>
                  <a:lnTo>
                    <a:pt x="270" y="322"/>
                  </a:lnTo>
                  <a:lnTo>
                    <a:pt x="280" y="327"/>
                  </a:lnTo>
                  <a:lnTo>
                    <a:pt x="291" y="336"/>
                  </a:lnTo>
                  <a:lnTo>
                    <a:pt x="303" y="345"/>
                  </a:lnTo>
                  <a:lnTo>
                    <a:pt x="316" y="356"/>
                  </a:lnTo>
                  <a:lnTo>
                    <a:pt x="328" y="367"/>
                  </a:lnTo>
                  <a:lnTo>
                    <a:pt x="339" y="379"/>
                  </a:lnTo>
                  <a:lnTo>
                    <a:pt x="348" y="390"/>
                  </a:lnTo>
                  <a:lnTo>
                    <a:pt x="355" y="400"/>
                  </a:lnTo>
                  <a:lnTo>
                    <a:pt x="361" y="409"/>
                  </a:lnTo>
                  <a:lnTo>
                    <a:pt x="365" y="417"/>
                  </a:lnTo>
                  <a:lnTo>
                    <a:pt x="366" y="423"/>
                  </a:lnTo>
                  <a:lnTo>
                    <a:pt x="366" y="428"/>
                  </a:lnTo>
                  <a:close/>
                  <a:moveTo>
                    <a:pt x="533" y="579"/>
                  </a:moveTo>
                  <a:lnTo>
                    <a:pt x="531" y="580"/>
                  </a:lnTo>
                  <a:lnTo>
                    <a:pt x="528" y="581"/>
                  </a:lnTo>
                  <a:lnTo>
                    <a:pt x="526" y="581"/>
                  </a:lnTo>
                  <a:lnTo>
                    <a:pt x="523" y="581"/>
                  </a:lnTo>
                  <a:lnTo>
                    <a:pt x="515" y="579"/>
                  </a:lnTo>
                  <a:lnTo>
                    <a:pt x="505" y="575"/>
                  </a:lnTo>
                  <a:lnTo>
                    <a:pt x="495" y="568"/>
                  </a:lnTo>
                  <a:lnTo>
                    <a:pt x="483" y="560"/>
                  </a:lnTo>
                  <a:lnTo>
                    <a:pt x="470" y="550"/>
                  </a:lnTo>
                  <a:lnTo>
                    <a:pt x="458" y="538"/>
                  </a:lnTo>
                  <a:lnTo>
                    <a:pt x="445" y="527"/>
                  </a:lnTo>
                  <a:lnTo>
                    <a:pt x="434" y="515"/>
                  </a:lnTo>
                  <a:lnTo>
                    <a:pt x="424" y="503"/>
                  </a:lnTo>
                  <a:lnTo>
                    <a:pt x="416" y="493"/>
                  </a:lnTo>
                  <a:lnTo>
                    <a:pt x="409" y="483"/>
                  </a:lnTo>
                  <a:lnTo>
                    <a:pt x="405" y="474"/>
                  </a:lnTo>
                  <a:lnTo>
                    <a:pt x="404" y="471"/>
                  </a:lnTo>
                  <a:lnTo>
                    <a:pt x="404" y="467"/>
                  </a:lnTo>
                  <a:lnTo>
                    <a:pt x="404" y="465"/>
                  </a:lnTo>
                  <a:lnTo>
                    <a:pt x="405" y="463"/>
                  </a:lnTo>
                  <a:lnTo>
                    <a:pt x="406" y="462"/>
                  </a:lnTo>
                  <a:lnTo>
                    <a:pt x="408" y="461"/>
                  </a:lnTo>
                  <a:lnTo>
                    <a:pt x="410" y="461"/>
                  </a:lnTo>
                  <a:lnTo>
                    <a:pt x="414" y="461"/>
                  </a:lnTo>
                  <a:lnTo>
                    <a:pt x="421" y="463"/>
                  </a:lnTo>
                  <a:lnTo>
                    <a:pt x="431" y="467"/>
                  </a:lnTo>
                  <a:lnTo>
                    <a:pt x="441" y="474"/>
                  </a:lnTo>
                  <a:lnTo>
                    <a:pt x="453" y="483"/>
                  </a:lnTo>
                  <a:lnTo>
                    <a:pt x="467" y="493"/>
                  </a:lnTo>
                  <a:lnTo>
                    <a:pt x="479" y="504"/>
                  </a:lnTo>
                  <a:lnTo>
                    <a:pt x="492" y="516"/>
                  </a:lnTo>
                  <a:lnTo>
                    <a:pt x="503" y="527"/>
                  </a:lnTo>
                  <a:lnTo>
                    <a:pt x="513" y="539"/>
                  </a:lnTo>
                  <a:lnTo>
                    <a:pt x="521" y="549"/>
                  </a:lnTo>
                  <a:lnTo>
                    <a:pt x="527" y="559"/>
                  </a:lnTo>
                  <a:lnTo>
                    <a:pt x="532" y="568"/>
                  </a:lnTo>
                  <a:lnTo>
                    <a:pt x="533" y="571"/>
                  </a:lnTo>
                  <a:lnTo>
                    <a:pt x="533" y="575"/>
                  </a:lnTo>
                  <a:lnTo>
                    <a:pt x="533" y="577"/>
                  </a:lnTo>
                  <a:lnTo>
                    <a:pt x="533" y="579"/>
                  </a:lnTo>
                  <a:close/>
                  <a:moveTo>
                    <a:pt x="178" y="67"/>
                  </a:moveTo>
                  <a:lnTo>
                    <a:pt x="168" y="56"/>
                  </a:lnTo>
                  <a:lnTo>
                    <a:pt x="158" y="46"/>
                  </a:lnTo>
                  <a:lnTo>
                    <a:pt x="150" y="36"/>
                  </a:lnTo>
                  <a:lnTo>
                    <a:pt x="143" y="27"/>
                  </a:lnTo>
                  <a:lnTo>
                    <a:pt x="139" y="20"/>
                  </a:lnTo>
                  <a:lnTo>
                    <a:pt x="136" y="12"/>
                  </a:lnTo>
                  <a:lnTo>
                    <a:pt x="135" y="6"/>
                  </a:lnTo>
                  <a:lnTo>
                    <a:pt x="136" y="2"/>
                  </a:lnTo>
                  <a:lnTo>
                    <a:pt x="137" y="1"/>
                  </a:lnTo>
                  <a:lnTo>
                    <a:pt x="138" y="1"/>
                  </a:lnTo>
                  <a:lnTo>
                    <a:pt x="140" y="0"/>
                  </a:lnTo>
                  <a:lnTo>
                    <a:pt x="143" y="1"/>
                  </a:lnTo>
                  <a:lnTo>
                    <a:pt x="149" y="2"/>
                  </a:lnTo>
                  <a:lnTo>
                    <a:pt x="157" y="6"/>
                  </a:lnTo>
                  <a:lnTo>
                    <a:pt x="166" y="12"/>
                  </a:lnTo>
                  <a:lnTo>
                    <a:pt x="175" y="18"/>
                  </a:lnTo>
                  <a:lnTo>
                    <a:pt x="185" y="26"/>
                  </a:lnTo>
                  <a:lnTo>
                    <a:pt x="196" y="36"/>
                  </a:lnTo>
                  <a:lnTo>
                    <a:pt x="206" y="46"/>
                  </a:lnTo>
                  <a:lnTo>
                    <a:pt x="216" y="56"/>
                  </a:lnTo>
                  <a:lnTo>
                    <a:pt x="224" y="66"/>
                  </a:lnTo>
                  <a:lnTo>
                    <a:pt x="231" y="75"/>
                  </a:lnTo>
                  <a:lnTo>
                    <a:pt x="235" y="82"/>
                  </a:lnTo>
                  <a:lnTo>
                    <a:pt x="238" y="90"/>
                  </a:lnTo>
                  <a:lnTo>
                    <a:pt x="239" y="96"/>
                  </a:lnTo>
                  <a:lnTo>
                    <a:pt x="239" y="99"/>
                  </a:lnTo>
                  <a:lnTo>
                    <a:pt x="237" y="101"/>
                  </a:lnTo>
                  <a:lnTo>
                    <a:pt x="236" y="101"/>
                  </a:lnTo>
                  <a:lnTo>
                    <a:pt x="234" y="102"/>
                  </a:lnTo>
                  <a:lnTo>
                    <a:pt x="232" y="101"/>
                  </a:lnTo>
                  <a:lnTo>
                    <a:pt x="225" y="100"/>
                  </a:lnTo>
                  <a:lnTo>
                    <a:pt x="217" y="96"/>
                  </a:lnTo>
                  <a:lnTo>
                    <a:pt x="209" y="91"/>
                  </a:lnTo>
                  <a:lnTo>
                    <a:pt x="199" y="84"/>
                  </a:lnTo>
                  <a:lnTo>
                    <a:pt x="189" y="76"/>
                  </a:lnTo>
                  <a:lnTo>
                    <a:pt x="178" y="67"/>
                  </a:lnTo>
                  <a:close/>
                  <a:moveTo>
                    <a:pt x="317" y="197"/>
                  </a:moveTo>
                  <a:lnTo>
                    <a:pt x="307" y="186"/>
                  </a:lnTo>
                  <a:lnTo>
                    <a:pt x="297" y="176"/>
                  </a:lnTo>
                  <a:lnTo>
                    <a:pt x="288" y="166"/>
                  </a:lnTo>
                  <a:lnTo>
                    <a:pt x="281" y="156"/>
                  </a:lnTo>
                  <a:lnTo>
                    <a:pt x="276" y="149"/>
                  </a:lnTo>
                  <a:lnTo>
                    <a:pt x="273" y="141"/>
                  </a:lnTo>
                  <a:lnTo>
                    <a:pt x="271" y="134"/>
                  </a:lnTo>
                  <a:lnTo>
                    <a:pt x="273" y="131"/>
                  </a:lnTo>
                  <a:lnTo>
                    <a:pt x="274" y="129"/>
                  </a:lnTo>
                  <a:lnTo>
                    <a:pt x="276" y="129"/>
                  </a:lnTo>
                  <a:lnTo>
                    <a:pt x="278" y="128"/>
                  </a:lnTo>
                  <a:lnTo>
                    <a:pt x="280" y="129"/>
                  </a:lnTo>
                  <a:lnTo>
                    <a:pt x="287" y="130"/>
                  </a:lnTo>
                  <a:lnTo>
                    <a:pt x="295" y="134"/>
                  </a:lnTo>
                  <a:lnTo>
                    <a:pt x="305" y="140"/>
                  </a:lnTo>
                  <a:lnTo>
                    <a:pt x="314" y="146"/>
                  </a:lnTo>
                  <a:lnTo>
                    <a:pt x="325" y="155"/>
                  </a:lnTo>
                  <a:lnTo>
                    <a:pt x="336" y="165"/>
                  </a:lnTo>
                  <a:lnTo>
                    <a:pt x="348" y="176"/>
                  </a:lnTo>
                  <a:lnTo>
                    <a:pt x="357" y="186"/>
                  </a:lnTo>
                  <a:lnTo>
                    <a:pt x="366" y="196"/>
                  </a:lnTo>
                  <a:lnTo>
                    <a:pt x="373" y="206"/>
                  </a:lnTo>
                  <a:lnTo>
                    <a:pt x="377" y="215"/>
                  </a:lnTo>
                  <a:lnTo>
                    <a:pt x="382" y="221"/>
                  </a:lnTo>
                  <a:lnTo>
                    <a:pt x="383" y="228"/>
                  </a:lnTo>
                  <a:lnTo>
                    <a:pt x="382" y="231"/>
                  </a:lnTo>
                  <a:lnTo>
                    <a:pt x="381" y="234"/>
                  </a:lnTo>
                  <a:lnTo>
                    <a:pt x="378" y="234"/>
                  </a:lnTo>
                  <a:lnTo>
                    <a:pt x="376" y="235"/>
                  </a:lnTo>
                  <a:lnTo>
                    <a:pt x="374" y="234"/>
                  </a:lnTo>
                  <a:lnTo>
                    <a:pt x="367" y="232"/>
                  </a:lnTo>
                  <a:lnTo>
                    <a:pt x="359" y="228"/>
                  </a:lnTo>
                  <a:lnTo>
                    <a:pt x="350" y="223"/>
                  </a:lnTo>
                  <a:lnTo>
                    <a:pt x="339" y="216"/>
                  </a:lnTo>
                  <a:lnTo>
                    <a:pt x="329" y="207"/>
                  </a:lnTo>
                  <a:lnTo>
                    <a:pt x="317" y="197"/>
                  </a:lnTo>
                  <a:close/>
                  <a:moveTo>
                    <a:pt x="533" y="370"/>
                  </a:moveTo>
                  <a:lnTo>
                    <a:pt x="532" y="371"/>
                  </a:lnTo>
                  <a:lnTo>
                    <a:pt x="530" y="373"/>
                  </a:lnTo>
                  <a:lnTo>
                    <a:pt x="527" y="373"/>
                  </a:lnTo>
                  <a:lnTo>
                    <a:pt x="524" y="373"/>
                  </a:lnTo>
                  <a:lnTo>
                    <a:pt x="517" y="370"/>
                  </a:lnTo>
                  <a:lnTo>
                    <a:pt x="509" y="367"/>
                  </a:lnTo>
                  <a:lnTo>
                    <a:pt x="499" y="362"/>
                  </a:lnTo>
                  <a:lnTo>
                    <a:pt x="488" y="354"/>
                  </a:lnTo>
                  <a:lnTo>
                    <a:pt x="477" y="345"/>
                  </a:lnTo>
                  <a:lnTo>
                    <a:pt x="464" y="335"/>
                  </a:lnTo>
                  <a:lnTo>
                    <a:pt x="453" y="323"/>
                  </a:lnTo>
                  <a:lnTo>
                    <a:pt x="443" y="313"/>
                  </a:lnTo>
                  <a:lnTo>
                    <a:pt x="435" y="302"/>
                  </a:lnTo>
                  <a:lnTo>
                    <a:pt x="427" y="292"/>
                  </a:lnTo>
                  <a:lnTo>
                    <a:pt x="421" y="283"/>
                  </a:lnTo>
                  <a:lnTo>
                    <a:pt x="418" y="276"/>
                  </a:lnTo>
                  <a:lnTo>
                    <a:pt x="417" y="272"/>
                  </a:lnTo>
                  <a:lnTo>
                    <a:pt x="416" y="269"/>
                  </a:lnTo>
                  <a:lnTo>
                    <a:pt x="417" y="267"/>
                  </a:lnTo>
                  <a:lnTo>
                    <a:pt x="417" y="264"/>
                  </a:lnTo>
                  <a:lnTo>
                    <a:pt x="418" y="263"/>
                  </a:lnTo>
                  <a:lnTo>
                    <a:pt x="420" y="262"/>
                  </a:lnTo>
                  <a:lnTo>
                    <a:pt x="423" y="262"/>
                  </a:lnTo>
                  <a:lnTo>
                    <a:pt x="426" y="262"/>
                  </a:lnTo>
                  <a:lnTo>
                    <a:pt x="432" y="264"/>
                  </a:lnTo>
                  <a:lnTo>
                    <a:pt x="441" y="269"/>
                  </a:lnTo>
                  <a:lnTo>
                    <a:pt x="451" y="274"/>
                  </a:lnTo>
                  <a:lnTo>
                    <a:pt x="462" y="282"/>
                  </a:lnTo>
                  <a:lnTo>
                    <a:pt x="473" y="291"/>
                  </a:lnTo>
                  <a:lnTo>
                    <a:pt x="485" y="301"/>
                  </a:lnTo>
                  <a:lnTo>
                    <a:pt x="496" y="312"/>
                  </a:lnTo>
                  <a:lnTo>
                    <a:pt x="507" y="323"/>
                  </a:lnTo>
                  <a:lnTo>
                    <a:pt x="516" y="333"/>
                  </a:lnTo>
                  <a:lnTo>
                    <a:pt x="523" y="343"/>
                  </a:lnTo>
                  <a:lnTo>
                    <a:pt x="530" y="352"/>
                  </a:lnTo>
                  <a:lnTo>
                    <a:pt x="533" y="359"/>
                  </a:lnTo>
                  <a:lnTo>
                    <a:pt x="534" y="366"/>
                  </a:lnTo>
                  <a:lnTo>
                    <a:pt x="533" y="370"/>
                  </a:lnTo>
                  <a:close/>
                  <a:moveTo>
                    <a:pt x="504" y="148"/>
                  </a:moveTo>
                  <a:lnTo>
                    <a:pt x="494" y="138"/>
                  </a:lnTo>
                  <a:lnTo>
                    <a:pt x="484" y="128"/>
                  </a:lnTo>
                  <a:lnTo>
                    <a:pt x="477" y="118"/>
                  </a:lnTo>
                  <a:lnTo>
                    <a:pt x="470" y="109"/>
                  </a:lnTo>
                  <a:lnTo>
                    <a:pt x="464" y="100"/>
                  </a:lnTo>
                  <a:lnTo>
                    <a:pt x="462" y="93"/>
                  </a:lnTo>
                  <a:lnTo>
                    <a:pt x="460" y="88"/>
                  </a:lnTo>
                  <a:lnTo>
                    <a:pt x="461" y="84"/>
                  </a:lnTo>
                  <a:lnTo>
                    <a:pt x="462" y="81"/>
                  </a:lnTo>
                  <a:lnTo>
                    <a:pt x="464" y="81"/>
                  </a:lnTo>
                  <a:lnTo>
                    <a:pt x="467" y="80"/>
                  </a:lnTo>
                  <a:lnTo>
                    <a:pt x="469" y="81"/>
                  </a:lnTo>
                  <a:lnTo>
                    <a:pt x="475" y="82"/>
                  </a:lnTo>
                  <a:lnTo>
                    <a:pt x="483" y="86"/>
                  </a:lnTo>
                  <a:lnTo>
                    <a:pt x="493" y="91"/>
                  </a:lnTo>
                  <a:lnTo>
                    <a:pt x="503" y="98"/>
                  </a:lnTo>
                  <a:lnTo>
                    <a:pt x="513" y="107"/>
                  </a:lnTo>
                  <a:lnTo>
                    <a:pt x="524" y="116"/>
                  </a:lnTo>
                  <a:lnTo>
                    <a:pt x="534" y="125"/>
                  </a:lnTo>
                  <a:lnTo>
                    <a:pt x="544" y="135"/>
                  </a:lnTo>
                  <a:lnTo>
                    <a:pt x="552" y="145"/>
                  </a:lnTo>
                  <a:lnTo>
                    <a:pt x="558" y="154"/>
                  </a:lnTo>
                  <a:lnTo>
                    <a:pt x="563" y="163"/>
                  </a:lnTo>
                  <a:lnTo>
                    <a:pt x="566" y="170"/>
                  </a:lnTo>
                  <a:lnTo>
                    <a:pt x="567" y="176"/>
                  </a:lnTo>
                  <a:lnTo>
                    <a:pt x="567" y="180"/>
                  </a:lnTo>
                  <a:lnTo>
                    <a:pt x="565" y="182"/>
                  </a:lnTo>
                  <a:lnTo>
                    <a:pt x="564" y="182"/>
                  </a:lnTo>
                  <a:lnTo>
                    <a:pt x="562" y="183"/>
                  </a:lnTo>
                  <a:lnTo>
                    <a:pt x="558" y="183"/>
                  </a:lnTo>
                  <a:lnTo>
                    <a:pt x="553" y="181"/>
                  </a:lnTo>
                  <a:lnTo>
                    <a:pt x="544" y="177"/>
                  </a:lnTo>
                  <a:lnTo>
                    <a:pt x="535" y="172"/>
                  </a:lnTo>
                  <a:lnTo>
                    <a:pt x="525" y="165"/>
                  </a:lnTo>
                  <a:lnTo>
                    <a:pt x="515" y="157"/>
                  </a:lnTo>
                  <a:lnTo>
                    <a:pt x="504" y="148"/>
                  </a:lnTo>
                  <a:close/>
                </a:path>
              </a:pathLst>
            </a:custGeom>
            <a:solidFill>
              <a:srgbClr val="EEC9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CH"/>
            </a:p>
          </p:txBody>
        </p:sp>
        <p:sp>
          <p:nvSpPr>
            <p:cNvPr id="42" name="Freeform 32"/>
            <p:cNvSpPr>
              <a:spLocks noEditPoints="1"/>
            </p:cNvSpPr>
            <p:nvPr userDrawn="1"/>
          </p:nvSpPr>
          <p:spPr bwMode="auto">
            <a:xfrm>
              <a:off x="10362407" y="1512887"/>
              <a:ext cx="134938" cy="811212"/>
            </a:xfrm>
            <a:custGeom>
              <a:avLst/>
              <a:gdLst>
                <a:gd name="T0" fmla="*/ 278 w 677"/>
                <a:gd name="T1" fmla="*/ 3698 h 4085"/>
                <a:gd name="T2" fmla="*/ 26 w 677"/>
                <a:gd name="T3" fmla="*/ 3378 h 4085"/>
                <a:gd name="T4" fmla="*/ 33 w 677"/>
                <a:gd name="T5" fmla="*/ 3318 h 4085"/>
                <a:gd name="T6" fmla="*/ 150 w 677"/>
                <a:gd name="T7" fmla="*/ 3303 h 4085"/>
                <a:gd name="T8" fmla="*/ 0 w 677"/>
                <a:gd name="T9" fmla="*/ 2916 h 4085"/>
                <a:gd name="T10" fmla="*/ 213 w 677"/>
                <a:gd name="T11" fmla="*/ 2838 h 4085"/>
                <a:gd name="T12" fmla="*/ 0 w 677"/>
                <a:gd name="T13" fmla="*/ 2310 h 4085"/>
                <a:gd name="T14" fmla="*/ 63 w 677"/>
                <a:gd name="T15" fmla="*/ 2313 h 4085"/>
                <a:gd name="T16" fmla="*/ 0 w 677"/>
                <a:gd name="T17" fmla="*/ 2046 h 4085"/>
                <a:gd name="T18" fmla="*/ 97 w 677"/>
                <a:gd name="T19" fmla="*/ 1711 h 4085"/>
                <a:gd name="T20" fmla="*/ 14 w 677"/>
                <a:gd name="T21" fmla="*/ 1226 h 4085"/>
                <a:gd name="T22" fmla="*/ 69 w 677"/>
                <a:gd name="T23" fmla="*/ 794 h 4085"/>
                <a:gd name="T24" fmla="*/ 677 w 677"/>
                <a:gd name="T25" fmla="*/ 248 h 4085"/>
                <a:gd name="T26" fmla="*/ 638 w 677"/>
                <a:gd name="T27" fmla="*/ 442 h 4085"/>
                <a:gd name="T28" fmla="*/ 638 w 677"/>
                <a:gd name="T29" fmla="*/ 869 h 4085"/>
                <a:gd name="T30" fmla="*/ 677 w 677"/>
                <a:gd name="T31" fmla="*/ 1831 h 4085"/>
                <a:gd name="T32" fmla="*/ 641 w 677"/>
                <a:gd name="T33" fmla="*/ 2086 h 4085"/>
                <a:gd name="T34" fmla="*/ 633 w 677"/>
                <a:gd name="T35" fmla="*/ 2147 h 4085"/>
                <a:gd name="T36" fmla="*/ 510 w 677"/>
                <a:gd name="T37" fmla="*/ 2313 h 4085"/>
                <a:gd name="T38" fmla="*/ 605 w 677"/>
                <a:gd name="T39" fmla="*/ 2603 h 4085"/>
                <a:gd name="T40" fmla="*/ 616 w 677"/>
                <a:gd name="T41" fmla="*/ 3038 h 4085"/>
                <a:gd name="T42" fmla="*/ 459 w 677"/>
                <a:gd name="T43" fmla="*/ 3108 h 4085"/>
                <a:gd name="T44" fmla="*/ 665 w 677"/>
                <a:gd name="T45" fmla="*/ 3449 h 4085"/>
                <a:gd name="T46" fmla="*/ 567 w 677"/>
                <a:gd name="T47" fmla="*/ 3577 h 4085"/>
                <a:gd name="T48" fmla="*/ 552 w 677"/>
                <a:gd name="T49" fmla="*/ 3731 h 4085"/>
                <a:gd name="T50" fmla="*/ 491 w 677"/>
                <a:gd name="T51" fmla="*/ 3842 h 4085"/>
                <a:gd name="T52" fmla="*/ 457 w 677"/>
                <a:gd name="T53" fmla="*/ 3909 h 4085"/>
                <a:gd name="T54" fmla="*/ 145 w 677"/>
                <a:gd name="T55" fmla="*/ 3635 h 4085"/>
                <a:gd name="T56" fmla="*/ 261 w 677"/>
                <a:gd name="T57" fmla="*/ 3550 h 4085"/>
                <a:gd name="T58" fmla="*/ 379 w 677"/>
                <a:gd name="T59" fmla="*/ 3551 h 4085"/>
                <a:gd name="T60" fmla="*/ 665 w 677"/>
                <a:gd name="T61" fmla="*/ 3701 h 4085"/>
                <a:gd name="T62" fmla="*/ 275 w 677"/>
                <a:gd name="T63" fmla="*/ 3258 h 4085"/>
                <a:gd name="T64" fmla="*/ 26 w 677"/>
                <a:gd name="T65" fmla="*/ 2964 h 4085"/>
                <a:gd name="T66" fmla="*/ 645 w 677"/>
                <a:gd name="T67" fmla="*/ 3387 h 4085"/>
                <a:gd name="T68" fmla="*/ 266 w 677"/>
                <a:gd name="T69" fmla="*/ 3008 h 4085"/>
                <a:gd name="T70" fmla="*/ 644 w 677"/>
                <a:gd name="T71" fmla="*/ 3186 h 4085"/>
                <a:gd name="T72" fmla="*/ 205 w 677"/>
                <a:gd name="T73" fmla="*/ 2759 h 4085"/>
                <a:gd name="T74" fmla="*/ 117 w 677"/>
                <a:gd name="T75" fmla="*/ 2597 h 4085"/>
                <a:gd name="T76" fmla="*/ 601 w 677"/>
                <a:gd name="T77" fmla="*/ 2829 h 4085"/>
                <a:gd name="T78" fmla="*/ 314 w 677"/>
                <a:gd name="T79" fmla="*/ 2467 h 4085"/>
                <a:gd name="T80" fmla="*/ 484 w 677"/>
                <a:gd name="T81" fmla="*/ 2519 h 4085"/>
                <a:gd name="T82" fmla="*/ 442 w 677"/>
                <a:gd name="T83" fmla="*/ 2383 h 4085"/>
                <a:gd name="T84" fmla="*/ 405 w 677"/>
                <a:gd name="T85" fmla="*/ 2122 h 4085"/>
                <a:gd name="T86" fmla="*/ 226 w 677"/>
                <a:gd name="T87" fmla="*/ 1869 h 4085"/>
                <a:gd name="T88" fmla="*/ 241 w 677"/>
                <a:gd name="T89" fmla="*/ 1703 h 4085"/>
                <a:gd name="T90" fmla="*/ 462 w 677"/>
                <a:gd name="T91" fmla="*/ 1752 h 4085"/>
                <a:gd name="T92" fmla="*/ 187 w 677"/>
                <a:gd name="T93" fmla="*/ 1411 h 4085"/>
                <a:gd name="T94" fmla="*/ 428 w 677"/>
                <a:gd name="T95" fmla="*/ 1555 h 4085"/>
                <a:gd name="T96" fmla="*/ 513 w 677"/>
                <a:gd name="T97" fmla="*/ 1471 h 4085"/>
                <a:gd name="T98" fmla="*/ 185 w 677"/>
                <a:gd name="T99" fmla="*/ 1063 h 4085"/>
                <a:gd name="T100" fmla="*/ 266 w 677"/>
                <a:gd name="T101" fmla="*/ 1107 h 4085"/>
                <a:gd name="T102" fmla="*/ 520 w 677"/>
                <a:gd name="T103" fmla="*/ 1318 h 4085"/>
                <a:gd name="T104" fmla="*/ 515 w 677"/>
                <a:gd name="T105" fmla="*/ 1159 h 4085"/>
                <a:gd name="T106" fmla="*/ 170 w 677"/>
                <a:gd name="T107" fmla="*/ 647 h 4085"/>
                <a:gd name="T108" fmla="*/ 418 w 677"/>
                <a:gd name="T109" fmla="*/ 901 h 4085"/>
                <a:gd name="T110" fmla="*/ 187 w 677"/>
                <a:gd name="T111" fmla="*/ 501 h 4085"/>
                <a:gd name="T112" fmla="*/ 352 w 677"/>
                <a:gd name="T113" fmla="*/ 656 h 4085"/>
                <a:gd name="T114" fmla="*/ 413 w 677"/>
                <a:gd name="T115" fmla="*/ 703 h 4085"/>
                <a:gd name="T116" fmla="*/ 354 w 677"/>
                <a:gd name="T117" fmla="*/ 435 h 4085"/>
                <a:gd name="T118" fmla="*/ 422 w 677"/>
                <a:gd name="T119" fmla="*/ 522 h 4085"/>
                <a:gd name="T120" fmla="*/ 227 w 677"/>
                <a:gd name="T121" fmla="*/ 90 h 4085"/>
                <a:gd name="T122" fmla="*/ 526 w 677"/>
                <a:gd name="T123" fmla="*/ 372 h 4085"/>
                <a:gd name="T124" fmla="*/ 472 w 677"/>
                <a:gd name="T125" fmla="*/ 75 h 40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77" h="4085">
                  <a:moveTo>
                    <a:pt x="0" y="3581"/>
                  </a:moveTo>
                  <a:lnTo>
                    <a:pt x="0" y="3571"/>
                  </a:lnTo>
                  <a:lnTo>
                    <a:pt x="5" y="3577"/>
                  </a:lnTo>
                  <a:lnTo>
                    <a:pt x="6" y="3582"/>
                  </a:lnTo>
                  <a:lnTo>
                    <a:pt x="4" y="3582"/>
                  </a:lnTo>
                  <a:lnTo>
                    <a:pt x="0" y="3581"/>
                  </a:lnTo>
                  <a:close/>
                  <a:moveTo>
                    <a:pt x="0" y="3564"/>
                  </a:moveTo>
                  <a:lnTo>
                    <a:pt x="0" y="3526"/>
                  </a:lnTo>
                  <a:lnTo>
                    <a:pt x="18" y="3541"/>
                  </a:lnTo>
                  <a:lnTo>
                    <a:pt x="37" y="3555"/>
                  </a:lnTo>
                  <a:lnTo>
                    <a:pt x="57" y="3571"/>
                  </a:lnTo>
                  <a:lnTo>
                    <a:pt x="77" y="3586"/>
                  </a:lnTo>
                  <a:lnTo>
                    <a:pt x="121" y="3621"/>
                  </a:lnTo>
                  <a:lnTo>
                    <a:pt x="162" y="3654"/>
                  </a:lnTo>
                  <a:lnTo>
                    <a:pt x="198" y="3684"/>
                  </a:lnTo>
                  <a:lnTo>
                    <a:pt x="230" y="3712"/>
                  </a:lnTo>
                  <a:lnTo>
                    <a:pt x="256" y="3734"/>
                  </a:lnTo>
                  <a:lnTo>
                    <a:pt x="275" y="3752"/>
                  </a:lnTo>
                  <a:lnTo>
                    <a:pt x="282" y="3759"/>
                  </a:lnTo>
                  <a:lnTo>
                    <a:pt x="286" y="3765"/>
                  </a:lnTo>
                  <a:lnTo>
                    <a:pt x="289" y="3768"/>
                  </a:lnTo>
                  <a:lnTo>
                    <a:pt x="290" y="3770"/>
                  </a:lnTo>
                  <a:lnTo>
                    <a:pt x="288" y="3771"/>
                  </a:lnTo>
                  <a:lnTo>
                    <a:pt x="283" y="3770"/>
                  </a:lnTo>
                  <a:lnTo>
                    <a:pt x="277" y="3767"/>
                  </a:lnTo>
                  <a:lnTo>
                    <a:pt x="269" y="3763"/>
                  </a:lnTo>
                  <a:lnTo>
                    <a:pt x="247" y="3749"/>
                  </a:lnTo>
                  <a:lnTo>
                    <a:pt x="219" y="3731"/>
                  </a:lnTo>
                  <a:lnTo>
                    <a:pt x="185" y="3706"/>
                  </a:lnTo>
                  <a:lnTo>
                    <a:pt x="148" y="3679"/>
                  </a:lnTo>
                  <a:lnTo>
                    <a:pt x="106" y="3648"/>
                  </a:lnTo>
                  <a:lnTo>
                    <a:pt x="60" y="3614"/>
                  </a:lnTo>
                  <a:lnTo>
                    <a:pt x="45" y="3600"/>
                  </a:lnTo>
                  <a:lnTo>
                    <a:pt x="29" y="3588"/>
                  </a:lnTo>
                  <a:lnTo>
                    <a:pt x="14" y="3576"/>
                  </a:lnTo>
                  <a:lnTo>
                    <a:pt x="0" y="3564"/>
                  </a:lnTo>
                  <a:close/>
                  <a:moveTo>
                    <a:pt x="0" y="3498"/>
                  </a:moveTo>
                  <a:lnTo>
                    <a:pt x="0" y="3458"/>
                  </a:lnTo>
                  <a:lnTo>
                    <a:pt x="17" y="3472"/>
                  </a:lnTo>
                  <a:lnTo>
                    <a:pt x="36" y="3486"/>
                  </a:lnTo>
                  <a:lnTo>
                    <a:pt x="55" y="3501"/>
                  </a:lnTo>
                  <a:lnTo>
                    <a:pt x="75" y="3517"/>
                  </a:lnTo>
                  <a:lnTo>
                    <a:pt x="118" y="3551"/>
                  </a:lnTo>
                  <a:lnTo>
                    <a:pt x="157" y="3583"/>
                  </a:lnTo>
                  <a:lnTo>
                    <a:pt x="193" y="3613"/>
                  </a:lnTo>
                  <a:lnTo>
                    <a:pt x="224" y="3638"/>
                  </a:lnTo>
                  <a:lnTo>
                    <a:pt x="248" y="3661"/>
                  </a:lnTo>
                  <a:lnTo>
                    <a:pt x="267" y="3679"/>
                  </a:lnTo>
                  <a:lnTo>
                    <a:pt x="272" y="3685"/>
                  </a:lnTo>
                  <a:lnTo>
                    <a:pt x="277" y="3691"/>
                  </a:lnTo>
                  <a:lnTo>
                    <a:pt x="280" y="3694"/>
                  </a:lnTo>
                  <a:lnTo>
                    <a:pt x="280" y="3696"/>
                  </a:lnTo>
                  <a:lnTo>
                    <a:pt x="278" y="3698"/>
                  </a:lnTo>
                  <a:lnTo>
                    <a:pt x="273" y="3696"/>
                  </a:lnTo>
                  <a:lnTo>
                    <a:pt x="268" y="3693"/>
                  </a:lnTo>
                  <a:lnTo>
                    <a:pt x="260" y="3689"/>
                  </a:lnTo>
                  <a:lnTo>
                    <a:pt x="238" y="3677"/>
                  </a:lnTo>
                  <a:lnTo>
                    <a:pt x="211" y="3658"/>
                  </a:lnTo>
                  <a:lnTo>
                    <a:pt x="178" y="3636"/>
                  </a:lnTo>
                  <a:lnTo>
                    <a:pt x="141" y="3608"/>
                  </a:lnTo>
                  <a:lnTo>
                    <a:pt x="101" y="3578"/>
                  </a:lnTo>
                  <a:lnTo>
                    <a:pt x="58" y="3544"/>
                  </a:lnTo>
                  <a:lnTo>
                    <a:pt x="43" y="3533"/>
                  </a:lnTo>
                  <a:lnTo>
                    <a:pt x="28" y="3521"/>
                  </a:lnTo>
                  <a:lnTo>
                    <a:pt x="14" y="3509"/>
                  </a:lnTo>
                  <a:lnTo>
                    <a:pt x="0" y="3498"/>
                  </a:lnTo>
                  <a:close/>
                  <a:moveTo>
                    <a:pt x="0" y="3446"/>
                  </a:moveTo>
                  <a:lnTo>
                    <a:pt x="0" y="3436"/>
                  </a:lnTo>
                  <a:lnTo>
                    <a:pt x="4" y="3443"/>
                  </a:lnTo>
                  <a:lnTo>
                    <a:pt x="5" y="3446"/>
                  </a:lnTo>
                  <a:lnTo>
                    <a:pt x="3" y="3447"/>
                  </a:lnTo>
                  <a:lnTo>
                    <a:pt x="0" y="3446"/>
                  </a:lnTo>
                  <a:close/>
                  <a:moveTo>
                    <a:pt x="0" y="3424"/>
                  </a:moveTo>
                  <a:lnTo>
                    <a:pt x="0" y="3384"/>
                  </a:lnTo>
                  <a:lnTo>
                    <a:pt x="22" y="3400"/>
                  </a:lnTo>
                  <a:lnTo>
                    <a:pt x="44" y="3417"/>
                  </a:lnTo>
                  <a:lnTo>
                    <a:pt x="68" y="3436"/>
                  </a:lnTo>
                  <a:lnTo>
                    <a:pt x="92" y="3455"/>
                  </a:lnTo>
                  <a:lnTo>
                    <a:pt x="134" y="3488"/>
                  </a:lnTo>
                  <a:lnTo>
                    <a:pt x="172" y="3519"/>
                  </a:lnTo>
                  <a:lnTo>
                    <a:pt x="206" y="3547"/>
                  </a:lnTo>
                  <a:lnTo>
                    <a:pt x="236" y="3574"/>
                  </a:lnTo>
                  <a:lnTo>
                    <a:pt x="260" y="3595"/>
                  </a:lnTo>
                  <a:lnTo>
                    <a:pt x="278" y="3613"/>
                  </a:lnTo>
                  <a:lnTo>
                    <a:pt x="283" y="3619"/>
                  </a:lnTo>
                  <a:lnTo>
                    <a:pt x="288" y="3625"/>
                  </a:lnTo>
                  <a:lnTo>
                    <a:pt x="290" y="3628"/>
                  </a:lnTo>
                  <a:lnTo>
                    <a:pt x="290" y="3631"/>
                  </a:lnTo>
                  <a:lnTo>
                    <a:pt x="288" y="3631"/>
                  </a:lnTo>
                  <a:lnTo>
                    <a:pt x="284" y="3630"/>
                  </a:lnTo>
                  <a:lnTo>
                    <a:pt x="278" y="3628"/>
                  </a:lnTo>
                  <a:lnTo>
                    <a:pt x="270" y="3624"/>
                  </a:lnTo>
                  <a:lnTo>
                    <a:pt x="250" y="3611"/>
                  </a:lnTo>
                  <a:lnTo>
                    <a:pt x="224" y="3594"/>
                  </a:lnTo>
                  <a:lnTo>
                    <a:pt x="192" y="3573"/>
                  </a:lnTo>
                  <a:lnTo>
                    <a:pt x="155" y="3546"/>
                  </a:lnTo>
                  <a:lnTo>
                    <a:pt x="117" y="3517"/>
                  </a:lnTo>
                  <a:lnTo>
                    <a:pt x="75" y="3485"/>
                  </a:lnTo>
                  <a:lnTo>
                    <a:pt x="55" y="3469"/>
                  </a:lnTo>
                  <a:lnTo>
                    <a:pt x="36" y="3454"/>
                  </a:lnTo>
                  <a:lnTo>
                    <a:pt x="17" y="3438"/>
                  </a:lnTo>
                  <a:lnTo>
                    <a:pt x="0" y="3424"/>
                  </a:lnTo>
                  <a:close/>
                  <a:moveTo>
                    <a:pt x="0" y="3375"/>
                  </a:moveTo>
                  <a:lnTo>
                    <a:pt x="0" y="3350"/>
                  </a:lnTo>
                  <a:lnTo>
                    <a:pt x="15" y="3365"/>
                  </a:lnTo>
                  <a:lnTo>
                    <a:pt x="26" y="3378"/>
                  </a:lnTo>
                  <a:lnTo>
                    <a:pt x="31" y="3382"/>
                  </a:lnTo>
                  <a:lnTo>
                    <a:pt x="33" y="3386"/>
                  </a:lnTo>
                  <a:lnTo>
                    <a:pt x="35" y="3389"/>
                  </a:lnTo>
                  <a:lnTo>
                    <a:pt x="34" y="3391"/>
                  </a:lnTo>
                  <a:lnTo>
                    <a:pt x="33" y="3392"/>
                  </a:lnTo>
                  <a:lnTo>
                    <a:pt x="31" y="3392"/>
                  </a:lnTo>
                  <a:lnTo>
                    <a:pt x="28" y="3391"/>
                  </a:lnTo>
                  <a:lnTo>
                    <a:pt x="24" y="3389"/>
                  </a:lnTo>
                  <a:lnTo>
                    <a:pt x="13" y="3383"/>
                  </a:lnTo>
                  <a:lnTo>
                    <a:pt x="0" y="3375"/>
                  </a:lnTo>
                  <a:close/>
                  <a:moveTo>
                    <a:pt x="0" y="3340"/>
                  </a:moveTo>
                  <a:lnTo>
                    <a:pt x="0" y="3304"/>
                  </a:lnTo>
                  <a:lnTo>
                    <a:pt x="28" y="3323"/>
                  </a:lnTo>
                  <a:lnTo>
                    <a:pt x="60" y="3348"/>
                  </a:lnTo>
                  <a:lnTo>
                    <a:pt x="95" y="3373"/>
                  </a:lnTo>
                  <a:lnTo>
                    <a:pt x="130" y="3402"/>
                  </a:lnTo>
                  <a:lnTo>
                    <a:pt x="171" y="3434"/>
                  </a:lnTo>
                  <a:lnTo>
                    <a:pt x="207" y="3464"/>
                  </a:lnTo>
                  <a:lnTo>
                    <a:pt x="240" y="3491"/>
                  </a:lnTo>
                  <a:lnTo>
                    <a:pt x="269" y="3517"/>
                  </a:lnTo>
                  <a:lnTo>
                    <a:pt x="292" y="3538"/>
                  </a:lnTo>
                  <a:lnTo>
                    <a:pt x="309" y="3555"/>
                  </a:lnTo>
                  <a:lnTo>
                    <a:pt x="315" y="3562"/>
                  </a:lnTo>
                  <a:lnTo>
                    <a:pt x="318" y="3567"/>
                  </a:lnTo>
                  <a:lnTo>
                    <a:pt x="321" y="3571"/>
                  </a:lnTo>
                  <a:lnTo>
                    <a:pt x="321" y="3573"/>
                  </a:lnTo>
                  <a:lnTo>
                    <a:pt x="320" y="3574"/>
                  </a:lnTo>
                  <a:lnTo>
                    <a:pt x="315" y="3573"/>
                  </a:lnTo>
                  <a:lnTo>
                    <a:pt x="310" y="3571"/>
                  </a:lnTo>
                  <a:lnTo>
                    <a:pt x="302" y="3567"/>
                  </a:lnTo>
                  <a:lnTo>
                    <a:pt x="282" y="3555"/>
                  </a:lnTo>
                  <a:lnTo>
                    <a:pt x="256" y="3539"/>
                  </a:lnTo>
                  <a:lnTo>
                    <a:pt x="225" y="3518"/>
                  </a:lnTo>
                  <a:lnTo>
                    <a:pt x="191" y="3492"/>
                  </a:lnTo>
                  <a:lnTo>
                    <a:pt x="152" y="3464"/>
                  </a:lnTo>
                  <a:lnTo>
                    <a:pt x="111" y="3433"/>
                  </a:lnTo>
                  <a:lnTo>
                    <a:pt x="80" y="3408"/>
                  </a:lnTo>
                  <a:lnTo>
                    <a:pt x="52" y="3384"/>
                  </a:lnTo>
                  <a:lnTo>
                    <a:pt x="24" y="3361"/>
                  </a:lnTo>
                  <a:lnTo>
                    <a:pt x="0" y="3340"/>
                  </a:lnTo>
                  <a:close/>
                  <a:moveTo>
                    <a:pt x="0" y="3295"/>
                  </a:moveTo>
                  <a:lnTo>
                    <a:pt x="0" y="3256"/>
                  </a:lnTo>
                  <a:lnTo>
                    <a:pt x="36" y="3289"/>
                  </a:lnTo>
                  <a:lnTo>
                    <a:pt x="64" y="3316"/>
                  </a:lnTo>
                  <a:lnTo>
                    <a:pt x="74" y="3326"/>
                  </a:lnTo>
                  <a:lnTo>
                    <a:pt x="80" y="3335"/>
                  </a:lnTo>
                  <a:lnTo>
                    <a:pt x="84" y="3340"/>
                  </a:lnTo>
                  <a:lnTo>
                    <a:pt x="85" y="3343"/>
                  </a:lnTo>
                  <a:lnTo>
                    <a:pt x="81" y="3344"/>
                  </a:lnTo>
                  <a:lnTo>
                    <a:pt x="77" y="3343"/>
                  </a:lnTo>
                  <a:lnTo>
                    <a:pt x="69" y="3339"/>
                  </a:lnTo>
                  <a:lnTo>
                    <a:pt x="59" y="3335"/>
                  </a:lnTo>
                  <a:lnTo>
                    <a:pt x="33" y="3318"/>
                  </a:lnTo>
                  <a:lnTo>
                    <a:pt x="0" y="3295"/>
                  </a:lnTo>
                  <a:close/>
                  <a:moveTo>
                    <a:pt x="0" y="3240"/>
                  </a:moveTo>
                  <a:lnTo>
                    <a:pt x="0" y="3221"/>
                  </a:lnTo>
                  <a:lnTo>
                    <a:pt x="13" y="3229"/>
                  </a:lnTo>
                  <a:lnTo>
                    <a:pt x="29" y="3239"/>
                  </a:lnTo>
                  <a:lnTo>
                    <a:pt x="50" y="3253"/>
                  </a:lnTo>
                  <a:lnTo>
                    <a:pt x="74" y="3268"/>
                  </a:lnTo>
                  <a:lnTo>
                    <a:pt x="100" y="3287"/>
                  </a:lnTo>
                  <a:lnTo>
                    <a:pt x="128" y="3308"/>
                  </a:lnTo>
                  <a:lnTo>
                    <a:pt x="157" y="3331"/>
                  </a:lnTo>
                  <a:lnTo>
                    <a:pt x="189" y="3355"/>
                  </a:lnTo>
                  <a:lnTo>
                    <a:pt x="228" y="3386"/>
                  </a:lnTo>
                  <a:lnTo>
                    <a:pt x="263" y="3415"/>
                  </a:lnTo>
                  <a:lnTo>
                    <a:pt x="295" y="3443"/>
                  </a:lnTo>
                  <a:lnTo>
                    <a:pt x="323" y="3467"/>
                  </a:lnTo>
                  <a:lnTo>
                    <a:pt x="345" y="3488"/>
                  </a:lnTo>
                  <a:lnTo>
                    <a:pt x="361" y="3504"/>
                  </a:lnTo>
                  <a:lnTo>
                    <a:pt x="367" y="3511"/>
                  </a:lnTo>
                  <a:lnTo>
                    <a:pt x="371" y="3517"/>
                  </a:lnTo>
                  <a:lnTo>
                    <a:pt x="373" y="3521"/>
                  </a:lnTo>
                  <a:lnTo>
                    <a:pt x="373" y="3523"/>
                  </a:lnTo>
                  <a:lnTo>
                    <a:pt x="371" y="3524"/>
                  </a:lnTo>
                  <a:lnTo>
                    <a:pt x="367" y="3523"/>
                  </a:lnTo>
                  <a:lnTo>
                    <a:pt x="361" y="3521"/>
                  </a:lnTo>
                  <a:lnTo>
                    <a:pt x="354" y="3518"/>
                  </a:lnTo>
                  <a:lnTo>
                    <a:pt x="334" y="3507"/>
                  </a:lnTo>
                  <a:lnTo>
                    <a:pt x="309" y="3490"/>
                  </a:lnTo>
                  <a:lnTo>
                    <a:pt x="279" y="3470"/>
                  </a:lnTo>
                  <a:lnTo>
                    <a:pt x="245" y="3446"/>
                  </a:lnTo>
                  <a:lnTo>
                    <a:pt x="208" y="3418"/>
                  </a:lnTo>
                  <a:lnTo>
                    <a:pt x="168" y="3387"/>
                  </a:lnTo>
                  <a:lnTo>
                    <a:pt x="141" y="3365"/>
                  </a:lnTo>
                  <a:lnTo>
                    <a:pt x="113" y="3343"/>
                  </a:lnTo>
                  <a:lnTo>
                    <a:pt x="88" y="3322"/>
                  </a:lnTo>
                  <a:lnTo>
                    <a:pt x="65" y="3303"/>
                  </a:lnTo>
                  <a:lnTo>
                    <a:pt x="45" y="3284"/>
                  </a:lnTo>
                  <a:lnTo>
                    <a:pt x="26" y="3267"/>
                  </a:lnTo>
                  <a:lnTo>
                    <a:pt x="12" y="3252"/>
                  </a:lnTo>
                  <a:lnTo>
                    <a:pt x="0" y="3240"/>
                  </a:lnTo>
                  <a:close/>
                  <a:moveTo>
                    <a:pt x="0" y="3203"/>
                  </a:moveTo>
                  <a:lnTo>
                    <a:pt x="0" y="3155"/>
                  </a:lnTo>
                  <a:lnTo>
                    <a:pt x="33" y="3182"/>
                  </a:lnTo>
                  <a:lnTo>
                    <a:pt x="64" y="3209"/>
                  </a:lnTo>
                  <a:lnTo>
                    <a:pt x="90" y="3232"/>
                  </a:lnTo>
                  <a:lnTo>
                    <a:pt x="113" y="3254"/>
                  </a:lnTo>
                  <a:lnTo>
                    <a:pt x="132" y="3272"/>
                  </a:lnTo>
                  <a:lnTo>
                    <a:pt x="145" y="3286"/>
                  </a:lnTo>
                  <a:lnTo>
                    <a:pt x="150" y="3293"/>
                  </a:lnTo>
                  <a:lnTo>
                    <a:pt x="153" y="3297"/>
                  </a:lnTo>
                  <a:lnTo>
                    <a:pt x="154" y="3300"/>
                  </a:lnTo>
                  <a:lnTo>
                    <a:pt x="154" y="3303"/>
                  </a:lnTo>
                  <a:lnTo>
                    <a:pt x="152" y="3304"/>
                  </a:lnTo>
                  <a:lnTo>
                    <a:pt x="150" y="3303"/>
                  </a:lnTo>
                  <a:lnTo>
                    <a:pt x="145" y="3301"/>
                  </a:lnTo>
                  <a:lnTo>
                    <a:pt x="140" y="3299"/>
                  </a:lnTo>
                  <a:lnTo>
                    <a:pt x="125" y="3291"/>
                  </a:lnTo>
                  <a:lnTo>
                    <a:pt x="107" y="3279"/>
                  </a:lnTo>
                  <a:lnTo>
                    <a:pt x="84" y="3265"/>
                  </a:lnTo>
                  <a:lnTo>
                    <a:pt x="58" y="3247"/>
                  </a:lnTo>
                  <a:lnTo>
                    <a:pt x="29" y="3226"/>
                  </a:lnTo>
                  <a:lnTo>
                    <a:pt x="0" y="3203"/>
                  </a:lnTo>
                  <a:close/>
                  <a:moveTo>
                    <a:pt x="0" y="3097"/>
                  </a:moveTo>
                  <a:lnTo>
                    <a:pt x="0" y="3049"/>
                  </a:lnTo>
                  <a:lnTo>
                    <a:pt x="17" y="3062"/>
                  </a:lnTo>
                  <a:lnTo>
                    <a:pt x="36" y="3076"/>
                  </a:lnTo>
                  <a:lnTo>
                    <a:pt x="56" y="3092"/>
                  </a:lnTo>
                  <a:lnTo>
                    <a:pt x="76" y="3107"/>
                  </a:lnTo>
                  <a:lnTo>
                    <a:pt x="111" y="3136"/>
                  </a:lnTo>
                  <a:lnTo>
                    <a:pt x="144" y="3165"/>
                  </a:lnTo>
                  <a:lnTo>
                    <a:pt x="174" y="3190"/>
                  </a:lnTo>
                  <a:lnTo>
                    <a:pt x="199" y="3213"/>
                  </a:lnTo>
                  <a:lnTo>
                    <a:pt x="220" y="3233"/>
                  </a:lnTo>
                  <a:lnTo>
                    <a:pt x="235" y="3250"/>
                  </a:lnTo>
                  <a:lnTo>
                    <a:pt x="240" y="3256"/>
                  </a:lnTo>
                  <a:lnTo>
                    <a:pt x="243" y="3262"/>
                  </a:lnTo>
                  <a:lnTo>
                    <a:pt x="245" y="3265"/>
                  </a:lnTo>
                  <a:lnTo>
                    <a:pt x="245" y="3267"/>
                  </a:lnTo>
                  <a:lnTo>
                    <a:pt x="242" y="3268"/>
                  </a:lnTo>
                  <a:lnTo>
                    <a:pt x="239" y="3268"/>
                  </a:lnTo>
                  <a:lnTo>
                    <a:pt x="234" y="3266"/>
                  </a:lnTo>
                  <a:lnTo>
                    <a:pt x="226" y="3263"/>
                  </a:lnTo>
                  <a:lnTo>
                    <a:pt x="208" y="3253"/>
                  </a:lnTo>
                  <a:lnTo>
                    <a:pt x="184" y="3237"/>
                  </a:lnTo>
                  <a:lnTo>
                    <a:pt x="156" y="3219"/>
                  </a:lnTo>
                  <a:lnTo>
                    <a:pt x="125" y="3197"/>
                  </a:lnTo>
                  <a:lnTo>
                    <a:pt x="90" y="3170"/>
                  </a:lnTo>
                  <a:lnTo>
                    <a:pt x="54" y="3141"/>
                  </a:lnTo>
                  <a:lnTo>
                    <a:pt x="39" y="3130"/>
                  </a:lnTo>
                  <a:lnTo>
                    <a:pt x="26" y="3119"/>
                  </a:lnTo>
                  <a:lnTo>
                    <a:pt x="13" y="3108"/>
                  </a:lnTo>
                  <a:lnTo>
                    <a:pt x="0" y="3097"/>
                  </a:lnTo>
                  <a:close/>
                  <a:moveTo>
                    <a:pt x="0" y="3033"/>
                  </a:moveTo>
                  <a:lnTo>
                    <a:pt x="0" y="2992"/>
                  </a:lnTo>
                  <a:lnTo>
                    <a:pt x="28" y="3020"/>
                  </a:lnTo>
                  <a:lnTo>
                    <a:pt x="49" y="3042"/>
                  </a:lnTo>
                  <a:lnTo>
                    <a:pt x="56" y="3051"/>
                  </a:lnTo>
                  <a:lnTo>
                    <a:pt x="61" y="3058"/>
                  </a:lnTo>
                  <a:lnTo>
                    <a:pt x="64" y="3063"/>
                  </a:lnTo>
                  <a:lnTo>
                    <a:pt x="64" y="3066"/>
                  </a:lnTo>
                  <a:lnTo>
                    <a:pt x="61" y="3068"/>
                  </a:lnTo>
                  <a:lnTo>
                    <a:pt x="58" y="3066"/>
                  </a:lnTo>
                  <a:lnTo>
                    <a:pt x="52" y="3064"/>
                  </a:lnTo>
                  <a:lnTo>
                    <a:pt x="45" y="3061"/>
                  </a:lnTo>
                  <a:lnTo>
                    <a:pt x="25" y="3050"/>
                  </a:lnTo>
                  <a:lnTo>
                    <a:pt x="0" y="3033"/>
                  </a:lnTo>
                  <a:close/>
                  <a:moveTo>
                    <a:pt x="0" y="2916"/>
                  </a:moveTo>
                  <a:lnTo>
                    <a:pt x="0" y="2861"/>
                  </a:lnTo>
                  <a:lnTo>
                    <a:pt x="9" y="2869"/>
                  </a:lnTo>
                  <a:lnTo>
                    <a:pt x="18" y="2877"/>
                  </a:lnTo>
                  <a:lnTo>
                    <a:pt x="28" y="2884"/>
                  </a:lnTo>
                  <a:lnTo>
                    <a:pt x="38" y="2892"/>
                  </a:lnTo>
                  <a:lnTo>
                    <a:pt x="71" y="2920"/>
                  </a:lnTo>
                  <a:lnTo>
                    <a:pt x="102" y="2946"/>
                  </a:lnTo>
                  <a:lnTo>
                    <a:pt x="129" y="2970"/>
                  </a:lnTo>
                  <a:lnTo>
                    <a:pt x="152" y="2992"/>
                  </a:lnTo>
                  <a:lnTo>
                    <a:pt x="171" y="3011"/>
                  </a:lnTo>
                  <a:lnTo>
                    <a:pt x="184" y="3027"/>
                  </a:lnTo>
                  <a:lnTo>
                    <a:pt x="188" y="3033"/>
                  </a:lnTo>
                  <a:lnTo>
                    <a:pt x="192" y="3038"/>
                  </a:lnTo>
                  <a:lnTo>
                    <a:pt x="193" y="3042"/>
                  </a:lnTo>
                  <a:lnTo>
                    <a:pt x="193" y="3044"/>
                  </a:lnTo>
                  <a:lnTo>
                    <a:pt x="191" y="3045"/>
                  </a:lnTo>
                  <a:lnTo>
                    <a:pt x="187" y="3045"/>
                  </a:lnTo>
                  <a:lnTo>
                    <a:pt x="182" y="3043"/>
                  </a:lnTo>
                  <a:lnTo>
                    <a:pt x="175" y="3041"/>
                  </a:lnTo>
                  <a:lnTo>
                    <a:pt x="159" y="3032"/>
                  </a:lnTo>
                  <a:lnTo>
                    <a:pt x="136" y="3018"/>
                  </a:lnTo>
                  <a:lnTo>
                    <a:pt x="110" y="3000"/>
                  </a:lnTo>
                  <a:lnTo>
                    <a:pt x="81" y="2979"/>
                  </a:lnTo>
                  <a:lnTo>
                    <a:pt x="49" y="2956"/>
                  </a:lnTo>
                  <a:lnTo>
                    <a:pt x="15" y="2928"/>
                  </a:lnTo>
                  <a:lnTo>
                    <a:pt x="0" y="2916"/>
                  </a:lnTo>
                  <a:close/>
                  <a:moveTo>
                    <a:pt x="0" y="2839"/>
                  </a:moveTo>
                  <a:lnTo>
                    <a:pt x="0" y="2799"/>
                  </a:lnTo>
                  <a:lnTo>
                    <a:pt x="22" y="2821"/>
                  </a:lnTo>
                  <a:lnTo>
                    <a:pt x="38" y="2840"/>
                  </a:lnTo>
                  <a:lnTo>
                    <a:pt x="44" y="2847"/>
                  </a:lnTo>
                  <a:lnTo>
                    <a:pt x="47" y="2853"/>
                  </a:lnTo>
                  <a:lnTo>
                    <a:pt x="49" y="2858"/>
                  </a:lnTo>
                  <a:lnTo>
                    <a:pt x="49" y="2861"/>
                  </a:lnTo>
                  <a:lnTo>
                    <a:pt x="47" y="2862"/>
                  </a:lnTo>
                  <a:lnTo>
                    <a:pt x="44" y="2862"/>
                  </a:lnTo>
                  <a:lnTo>
                    <a:pt x="39" y="2860"/>
                  </a:lnTo>
                  <a:lnTo>
                    <a:pt x="34" y="2858"/>
                  </a:lnTo>
                  <a:lnTo>
                    <a:pt x="18" y="2850"/>
                  </a:lnTo>
                  <a:lnTo>
                    <a:pt x="0" y="2839"/>
                  </a:lnTo>
                  <a:close/>
                  <a:moveTo>
                    <a:pt x="0" y="2701"/>
                  </a:moveTo>
                  <a:lnTo>
                    <a:pt x="0" y="2648"/>
                  </a:lnTo>
                  <a:lnTo>
                    <a:pt x="17" y="2660"/>
                  </a:lnTo>
                  <a:lnTo>
                    <a:pt x="35" y="2675"/>
                  </a:lnTo>
                  <a:lnTo>
                    <a:pt x="55" y="2690"/>
                  </a:lnTo>
                  <a:lnTo>
                    <a:pt x="75" y="2706"/>
                  </a:lnTo>
                  <a:lnTo>
                    <a:pt x="104" y="2731"/>
                  </a:lnTo>
                  <a:lnTo>
                    <a:pt x="133" y="2755"/>
                  </a:lnTo>
                  <a:lnTo>
                    <a:pt x="159" y="2778"/>
                  </a:lnTo>
                  <a:lnTo>
                    <a:pt x="179" y="2799"/>
                  </a:lnTo>
                  <a:lnTo>
                    <a:pt x="196" y="2817"/>
                  </a:lnTo>
                  <a:lnTo>
                    <a:pt x="209" y="2832"/>
                  </a:lnTo>
                  <a:lnTo>
                    <a:pt x="213" y="2838"/>
                  </a:lnTo>
                  <a:lnTo>
                    <a:pt x="216" y="2844"/>
                  </a:lnTo>
                  <a:lnTo>
                    <a:pt x="217" y="2847"/>
                  </a:lnTo>
                  <a:lnTo>
                    <a:pt x="216" y="2849"/>
                  </a:lnTo>
                  <a:lnTo>
                    <a:pt x="215" y="2851"/>
                  </a:lnTo>
                  <a:lnTo>
                    <a:pt x="210" y="2851"/>
                  </a:lnTo>
                  <a:lnTo>
                    <a:pt x="206" y="2849"/>
                  </a:lnTo>
                  <a:lnTo>
                    <a:pt x="199" y="2847"/>
                  </a:lnTo>
                  <a:lnTo>
                    <a:pt x="183" y="2839"/>
                  </a:lnTo>
                  <a:lnTo>
                    <a:pt x="163" y="2827"/>
                  </a:lnTo>
                  <a:lnTo>
                    <a:pt x="139" y="2810"/>
                  </a:lnTo>
                  <a:lnTo>
                    <a:pt x="111" y="2791"/>
                  </a:lnTo>
                  <a:lnTo>
                    <a:pt x="81" y="2769"/>
                  </a:lnTo>
                  <a:lnTo>
                    <a:pt x="50" y="2744"/>
                  </a:lnTo>
                  <a:lnTo>
                    <a:pt x="37" y="2733"/>
                  </a:lnTo>
                  <a:lnTo>
                    <a:pt x="24" y="2722"/>
                  </a:lnTo>
                  <a:lnTo>
                    <a:pt x="12" y="2711"/>
                  </a:lnTo>
                  <a:lnTo>
                    <a:pt x="0" y="2701"/>
                  </a:lnTo>
                  <a:close/>
                  <a:moveTo>
                    <a:pt x="0" y="2621"/>
                  </a:moveTo>
                  <a:lnTo>
                    <a:pt x="0" y="2565"/>
                  </a:lnTo>
                  <a:lnTo>
                    <a:pt x="24" y="2586"/>
                  </a:lnTo>
                  <a:lnTo>
                    <a:pt x="45" y="2606"/>
                  </a:lnTo>
                  <a:lnTo>
                    <a:pt x="65" y="2625"/>
                  </a:lnTo>
                  <a:lnTo>
                    <a:pt x="80" y="2642"/>
                  </a:lnTo>
                  <a:lnTo>
                    <a:pt x="93" y="2656"/>
                  </a:lnTo>
                  <a:lnTo>
                    <a:pt x="102" y="2668"/>
                  </a:lnTo>
                  <a:lnTo>
                    <a:pt x="106" y="2673"/>
                  </a:lnTo>
                  <a:lnTo>
                    <a:pt x="108" y="2677"/>
                  </a:lnTo>
                  <a:lnTo>
                    <a:pt x="108" y="2680"/>
                  </a:lnTo>
                  <a:lnTo>
                    <a:pt x="108" y="2682"/>
                  </a:lnTo>
                  <a:lnTo>
                    <a:pt x="106" y="2684"/>
                  </a:lnTo>
                  <a:lnTo>
                    <a:pt x="103" y="2684"/>
                  </a:lnTo>
                  <a:lnTo>
                    <a:pt x="100" y="2684"/>
                  </a:lnTo>
                  <a:lnTo>
                    <a:pt x="97" y="2682"/>
                  </a:lnTo>
                  <a:lnTo>
                    <a:pt x="87" y="2678"/>
                  </a:lnTo>
                  <a:lnTo>
                    <a:pt x="74" y="2671"/>
                  </a:lnTo>
                  <a:lnTo>
                    <a:pt x="58" y="2661"/>
                  </a:lnTo>
                  <a:lnTo>
                    <a:pt x="41" y="2650"/>
                  </a:lnTo>
                  <a:lnTo>
                    <a:pt x="21" y="2636"/>
                  </a:lnTo>
                  <a:lnTo>
                    <a:pt x="0" y="2621"/>
                  </a:lnTo>
                  <a:close/>
                  <a:moveTo>
                    <a:pt x="0" y="2521"/>
                  </a:moveTo>
                  <a:lnTo>
                    <a:pt x="0" y="2494"/>
                  </a:lnTo>
                  <a:lnTo>
                    <a:pt x="7" y="2505"/>
                  </a:lnTo>
                  <a:lnTo>
                    <a:pt x="13" y="2513"/>
                  </a:lnTo>
                  <a:lnTo>
                    <a:pt x="15" y="2516"/>
                  </a:lnTo>
                  <a:lnTo>
                    <a:pt x="16" y="2519"/>
                  </a:lnTo>
                  <a:lnTo>
                    <a:pt x="16" y="2521"/>
                  </a:lnTo>
                  <a:lnTo>
                    <a:pt x="15" y="2524"/>
                  </a:lnTo>
                  <a:lnTo>
                    <a:pt x="14" y="2525"/>
                  </a:lnTo>
                  <a:lnTo>
                    <a:pt x="11" y="2525"/>
                  </a:lnTo>
                  <a:lnTo>
                    <a:pt x="5" y="2524"/>
                  </a:lnTo>
                  <a:lnTo>
                    <a:pt x="0" y="2521"/>
                  </a:lnTo>
                  <a:close/>
                  <a:moveTo>
                    <a:pt x="0" y="2350"/>
                  </a:moveTo>
                  <a:lnTo>
                    <a:pt x="0" y="2310"/>
                  </a:lnTo>
                  <a:lnTo>
                    <a:pt x="23" y="2324"/>
                  </a:lnTo>
                  <a:lnTo>
                    <a:pt x="50" y="2343"/>
                  </a:lnTo>
                  <a:lnTo>
                    <a:pt x="81" y="2366"/>
                  </a:lnTo>
                  <a:lnTo>
                    <a:pt x="114" y="2392"/>
                  </a:lnTo>
                  <a:lnTo>
                    <a:pt x="142" y="2415"/>
                  </a:lnTo>
                  <a:lnTo>
                    <a:pt x="166" y="2437"/>
                  </a:lnTo>
                  <a:lnTo>
                    <a:pt x="188" y="2458"/>
                  </a:lnTo>
                  <a:lnTo>
                    <a:pt x="207" y="2477"/>
                  </a:lnTo>
                  <a:lnTo>
                    <a:pt x="221" y="2495"/>
                  </a:lnTo>
                  <a:lnTo>
                    <a:pt x="232" y="2508"/>
                  </a:lnTo>
                  <a:lnTo>
                    <a:pt x="236" y="2514"/>
                  </a:lnTo>
                  <a:lnTo>
                    <a:pt x="238" y="2518"/>
                  </a:lnTo>
                  <a:lnTo>
                    <a:pt x="239" y="2522"/>
                  </a:lnTo>
                  <a:lnTo>
                    <a:pt x="238" y="2525"/>
                  </a:lnTo>
                  <a:lnTo>
                    <a:pt x="236" y="2527"/>
                  </a:lnTo>
                  <a:lnTo>
                    <a:pt x="232" y="2527"/>
                  </a:lnTo>
                  <a:lnTo>
                    <a:pt x="228" y="2526"/>
                  </a:lnTo>
                  <a:lnTo>
                    <a:pt x="223" y="2524"/>
                  </a:lnTo>
                  <a:lnTo>
                    <a:pt x="208" y="2517"/>
                  </a:lnTo>
                  <a:lnTo>
                    <a:pt x="189" y="2506"/>
                  </a:lnTo>
                  <a:lnTo>
                    <a:pt x="167" y="2493"/>
                  </a:lnTo>
                  <a:lnTo>
                    <a:pt x="143" y="2475"/>
                  </a:lnTo>
                  <a:lnTo>
                    <a:pt x="117" y="2455"/>
                  </a:lnTo>
                  <a:lnTo>
                    <a:pt x="89" y="2433"/>
                  </a:lnTo>
                  <a:lnTo>
                    <a:pt x="64" y="2411"/>
                  </a:lnTo>
                  <a:lnTo>
                    <a:pt x="39" y="2389"/>
                  </a:lnTo>
                  <a:lnTo>
                    <a:pt x="18" y="2369"/>
                  </a:lnTo>
                  <a:lnTo>
                    <a:pt x="0" y="2350"/>
                  </a:lnTo>
                  <a:close/>
                  <a:moveTo>
                    <a:pt x="0" y="2259"/>
                  </a:moveTo>
                  <a:lnTo>
                    <a:pt x="0" y="2202"/>
                  </a:lnTo>
                  <a:lnTo>
                    <a:pt x="14" y="2212"/>
                  </a:lnTo>
                  <a:lnTo>
                    <a:pt x="29" y="2225"/>
                  </a:lnTo>
                  <a:lnTo>
                    <a:pt x="45" y="2237"/>
                  </a:lnTo>
                  <a:lnTo>
                    <a:pt x="61" y="2250"/>
                  </a:lnTo>
                  <a:lnTo>
                    <a:pt x="88" y="2273"/>
                  </a:lnTo>
                  <a:lnTo>
                    <a:pt x="111" y="2294"/>
                  </a:lnTo>
                  <a:lnTo>
                    <a:pt x="132" y="2315"/>
                  </a:lnTo>
                  <a:lnTo>
                    <a:pt x="151" y="2334"/>
                  </a:lnTo>
                  <a:lnTo>
                    <a:pt x="164" y="2349"/>
                  </a:lnTo>
                  <a:lnTo>
                    <a:pt x="174" y="2362"/>
                  </a:lnTo>
                  <a:lnTo>
                    <a:pt x="177" y="2368"/>
                  </a:lnTo>
                  <a:lnTo>
                    <a:pt x="179" y="2374"/>
                  </a:lnTo>
                  <a:lnTo>
                    <a:pt x="181" y="2377"/>
                  </a:lnTo>
                  <a:lnTo>
                    <a:pt x="179" y="2379"/>
                  </a:lnTo>
                  <a:lnTo>
                    <a:pt x="177" y="2381"/>
                  </a:lnTo>
                  <a:lnTo>
                    <a:pt x="175" y="2381"/>
                  </a:lnTo>
                  <a:lnTo>
                    <a:pt x="171" y="2380"/>
                  </a:lnTo>
                  <a:lnTo>
                    <a:pt x="165" y="2379"/>
                  </a:lnTo>
                  <a:lnTo>
                    <a:pt x="151" y="2372"/>
                  </a:lnTo>
                  <a:lnTo>
                    <a:pt x="132" y="2361"/>
                  </a:lnTo>
                  <a:lnTo>
                    <a:pt x="111" y="2348"/>
                  </a:lnTo>
                  <a:lnTo>
                    <a:pt x="88" y="2332"/>
                  </a:lnTo>
                  <a:lnTo>
                    <a:pt x="63" y="2313"/>
                  </a:lnTo>
                  <a:lnTo>
                    <a:pt x="36" y="2291"/>
                  </a:lnTo>
                  <a:lnTo>
                    <a:pt x="26" y="2283"/>
                  </a:lnTo>
                  <a:lnTo>
                    <a:pt x="17" y="2275"/>
                  </a:lnTo>
                  <a:lnTo>
                    <a:pt x="9" y="2266"/>
                  </a:lnTo>
                  <a:lnTo>
                    <a:pt x="0" y="2259"/>
                  </a:lnTo>
                  <a:close/>
                  <a:moveTo>
                    <a:pt x="0" y="2156"/>
                  </a:moveTo>
                  <a:lnTo>
                    <a:pt x="0" y="2095"/>
                  </a:lnTo>
                  <a:lnTo>
                    <a:pt x="12" y="2105"/>
                  </a:lnTo>
                  <a:lnTo>
                    <a:pt x="24" y="2115"/>
                  </a:lnTo>
                  <a:lnTo>
                    <a:pt x="49" y="2137"/>
                  </a:lnTo>
                  <a:lnTo>
                    <a:pt x="72" y="2158"/>
                  </a:lnTo>
                  <a:lnTo>
                    <a:pt x="92" y="2178"/>
                  </a:lnTo>
                  <a:lnTo>
                    <a:pt x="109" y="2196"/>
                  </a:lnTo>
                  <a:lnTo>
                    <a:pt x="123" y="2211"/>
                  </a:lnTo>
                  <a:lnTo>
                    <a:pt x="132" y="2225"/>
                  </a:lnTo>
                  <a:lnTo>
                    <a:pt x="135" y="2230"/>
                  </a:lnTo>
                  <a:lnTo>
                    <a:pt x="138" y="2234"/>
                  </a:lnTo>
                  <a:lnTo>
                    <a:pt x="138" y="2238"/>
                  </a:lnTo>
                  <a:lnTo>
                    <a:pt x="138" y="2241"/>
                  </a:lnTo>
                  <a:lnTo>
                    <a:pt x="135" y="2242"/>
                  </a:lnTo>
                  <a:lnTo>
                    <a:pt x="132" y="2243"/>
                  </a:lnTo>
                  <a:lnTo>
                    <a:pt x="128" y="2242"/>
                  </a:lnTo>
                  <a:lnTo>
                    <a:pt x="122" y="2240"/>
                  </a:lnTo>
                  <a:lnTo>
                    <a:pt x="109" y="2234"/>
                  </a:lnTo>
                  <a:lnTo>
                    <a:pt x="92" y="2225"/>
                  </a:lnTo>
                  <a:lnTo>
                    <a:pt x="71" y="2211"/>
                  </a:lnTo>
                  <a:lnTo>
                    <a:pt x="49" y="2195"/>
                  </a:lnTo>
                  <a:lnTo>
                    <a:pt x="25" y="2177"/>
                  </a:lnTo>
                  <a:lnTo>
                    <a:pt x="0" y="2156"/>
                  </a:lnTo>
                  <a:lnTo>
                    <a:pt x="0" y="2156"/>
                  </a:lnTo>
                  <a:close/>
                  <a:moveTo>
                    <a:pt x="0" y="2046"/>
                  </a:moveTo>
                  <a:lnTo>
                    <a:pt x="0" y="1985"/>
                  </a:lnTo>
                  <a:lnTo>
                    <a:pt x="3" y="1988"/>
                  </a:lnTo>
                  <a:lnTo>
                    <a:pt x="27" y="2008"/>
                  </a:lnTo>
                  <a:lnTo>
                    <a:pt x="48" y="2029"/>
                  </a:lnTo>
                  <a:lnTo>
                    <a:pt x="68" y="2048"/>
                  </a:lnTo>
                  <a:lnTo>
                    <a:pt x="84" y="2066"/>
                  </a:lnTo>
                  <a:lnTo>
                    <a:pt x="97" y="2081"/>
                  </a:lnTo>
                  <a:lnTo>
                    <a:pt x="106" y="2093"/>
                  </a:lnTo>
                  <a:lnTo>
                    <a:pt x="109" y="2099"/>
                  </a:lnTo>
                  <a:lnTo>
                    <a:pt x="110" y="2103"/>
                  </a:lnTo>
                  <a:lnTo>
                    <a:pt x="111" y="2106"/>
                  </a:lnTo>
                  <a:lnTo>
                    <a:pt x="110" y="2109"/>
                  </a:lnTo>
                  <a:lnTo>
                    <a:pt x="109" y="2111"/>
                  </a:lnTo>
                  <a:lnTo>
                    <a:pt x="106" y="2111"/>
                  </a:lnTo>
                  <a:lnTo>
                    <a:pt x="102" y="2111"/>
                  </a:lnTo>
                  <a:lnTo>
                    <a:pt x="98" y="2110"/>
                  </a:lnTo>
                  <a:lnTo>
                    <a:pt x="88" y="2105"/>
                  </a:lnTo>
                  <a:lnTo>
                    <a:pt x="74" y="2099"/>
                  </a:lnTo>
                  <a:lnTo>
                    <a:pt x="58" y="2089"/>
                  </a:lnTo>
                  <a:lnTo>
                    <a:pt x="41" y="2077"/>
                  </a:lnTo>
                  <a:lnTo>
                    <a:pt x="21" y="2062"/>
                  </a:lnTo>
                  <a:lnTo>
                    <a:pt x="0" y="2046"/>
                  </a:lnTo>
                  <a:close/>
                  <a:moveTo>
                    <a:pt x="0" y="1930"/>
                  </a:moveTo>
                  <a:lnTo>
                    <a:pt x="0" y="1869"/>
                  </a:lnTo>
                  <a:lnTo>
                    <a:pt x="22" y="1889"/>
                  </a:lnTo>
                  <a:lnTo>
                    <a:pt x="42" y="1908"/>
                  </a:lnTo>
                  <a:lnTo>
                    <a:pt x="60" y="1927"/>
                  </a:lnTo>
                  <a:lnTo>
                    <a:pt x="75" y="1943"/>
                  </a:lnTo>
                  <a:lnTo>
                    <a:pt x="87" y="1958"/>
                  </a:lnTo>
                  <a:lnTo>
                    <a:pt x="95" y="1970"/>
                  </a:lnTo>
                  <a:lnTo>
                    <a:pt x="98" y="1974"/>
                  </a:lnTo>
                  <a:lnTo>
                    <a:pt x="99" y="1979"/>
                  </a:lnTo>
                  <a:lnTo>
                    <a:pt x="99" y="1982"/>
                  </a:lnTo>
                  <a:lnTo>
                    <a:pt x="99" y="1985"/>
                  </a:lnTo>
                  <a:lnTo>
                    <a:pt x="97" y="1986"/>
                  </a:lnTo>
                  <a:lnTo>
                    <a:pt x="95" y="1986"/>
                  </a:lnTo>
                  <a:lnTo>
                    <a:pt x="91" y="1986"/>
                  </a:lnTo>
                  <a:lnTo>
                    <a:pt x="88" y="1986"/>
                  </a:lnTo>
                  <a:lnTo>
                    <a:pt x="78" y="1982"/>
                  </a:lnTo>
                  <a:lnTo>
                    <a:pt x="66" y="1976"/>
                  </a:lnTo>
                  <a:lnTo>
                    <a:pt x="52" y="1967"/>
                  </a:lnTo>
                  <a:lnTo>
                    <a:pt x="36" y="1956"/>
                  </a:lnTo>
                  <a:lnTo>
                    <a:pt x="18" y="1944"/>
                  </a:lnTo>
                  <a:lnTo>
                    <a:pt x="0" y="1930"/>
                  </a:lnTo>
                  <a:close/>
                  <a:moveTo>
                    <a:pt x="0" y="1809"/>
                  </a:moveTo>
                  <a:lnTo>
                    <a:pt x="0" y="1747"/>
                  </a:lnTo>
                  <a:lnTo>
                    <a:pt x="4" y="1751"/>
                  </a:lnTo>
                  <a:lnTo>
                    <a:pt x="26" y="1770"/>
                  </a:lnTo>
                  <a:lnTo>
                    <a:pt x="46" y="1789"/>
                  </a:lnTo>
                  <a:lnTo>
                    <a:pt x="64" y="1807"/>
                  </a:lnTo>
                  <a:lnTo>
                    <a:pt x="78" y="1823"/>
                  </a:lnTo>
                  <a:lnTo>
                    <a:pt x="90" y="1838"/>
                  </a:lnTo>
                  <a:lnTo>
                    <a:pt x="98" y="1851"/>
                  </a:lnTo>
                  <a:lnTo>
                    <a:pt x="100" y="1855"/>
                  </a:lnTo>
                  <a:lnTo>
                    <a:pt x="102" y="1859"/>
                  </a:lnTo>
                  <a:lnTo>
                    <a:pt x="102" y="1863"/>
                  </a:lnTo>
                  <a:lnTo>
                    <a:pt x="101" y="1865"/>
                  </a:lnTo>
                  <a:lnTo>
                    <a:pt x="100" y="1867"/>
                  </a:lnTo>
                  <a:lnTo>
                    <a:pt x="98" y="1867"/>
                  </a:lnTo>
                  <a:lnTo>
                    <a:pt x="95" y="1867"/>
                  </a:lnTo>
                  <a:lnTo>
                    <a:pt x="90" y="1866"/>
                  </a:lnTo>
                  <a:lnTo>
                    <a:pt x="80" y="1863"/>
                  </a:lnTo>
                  <a:lnTo>
                    <a:pt x="68" y="1856"/>
                  </a:lnTo>
                  <a:lnTo>
                    <a:pt x="53" y="1847"/>
                  </a:lnTo>
                  <a:lnTo>
                    <a:pt x="36" y="1836"/>
                  </a:lnTo>
                  <a:lnTo>
                    <a:pt x="18" y="1824"/>
                  </a:lnTo>
                  <a:lnTo>
                    <a:pt x="0" y="1809"/>
                  </a:lnTo>
                  <a:close/>
                  <a:moveTo>
                    <a:pt x="0" y="1681"/>
                  </a:moveTo>
                  <a:lnTo>
                    <a:pt x="0" y="1620"/>
                  </a:lnTo>
                  <a:lnTo>
                    <a:pt x="13" y="1630"/>
                  </a:lnTo>
                  <a:lnTo>
                    <a:pt x="26" y="1641"/>
                  </a:lnTo>
                  <a:lnTo>
                    <a:pt x="47" y="1660"/>
                  </a:lnTo>
                  <a:lnTo>
                    <a:pt x="66" y="1678"/>
                  </a:lnTo>
                  <a:lnTo>
                    <a:pt x="84" y="1695"/>
                  </a:lnTo>
                  <a:lnTo>
                    <a:pt x="97" y="1711"/>
                  </a:lnTo>
                  <a:lnTo>
                    <a:pt x="108" y="1726"/>
                  </a:lnTo>
                  <a:lnTo>
                    <a:pt x="116" y="1737"/>
                  </a:lnTo>
                  <a:lnTo>
                    <a:pt x="118" y="1742"/>
                  </a:lnTo>
                  <a:lnTo>
                    <a:pt x="120" y="1746"/>
                  </a:lnTo>
                  <a:lnTo>
                    <a:pt x="120" y="1750"/>
                  </a:lnTo>
                  <a:lnTo>
                    <a:pt x="119" y="1752"/>
                  </a:lnTo>
                  <a:lnTo>
                    <a:pt x="118" y="1753"/>
                  </a:lnTo>
                  <a:lnTo>
                    <a:pt x="114" y="1755"/>
                  </a:lnTo>
                  <a:lnTo>
                    <a:pt x="111" y="1755"/>
                  </a:lnTo>
                  <a:lnTo>
                    <a:pt x="106" y="1753"/>
                  </a:lnTo>
                  <a:lnTo>
                    <a:pt x="95" y="1748"/>
                  </a:lnTo>
                  <a:lnTo>
                    <a:pt x="79" y="1740"/>
                  </a:lnTo>
                  <a:lnTo>
                    <a:pt x="63" y="1729"/>
                  </a:lnTo>
                  <a:lnTo>
                    <a:pt x="43" y="1716"/>
                  </a:lnTo>
                  <a:lnTo>
                    <a:pt x="23" y="1699"/>
                  </a:lnTo>
                  <a:lnTo>
                    <a:pt x="1" y="1682"/>
                  </a:lnTo>
                  <a:lnTo>
                    <a:pt x="0" y="1681"/>
                  </a:lnTo>
                  <a:close/>
                  <a:moveTo>
                    <a:pt x="0" y="1543"/>
                  </a:moveTo>
                  <a:lnTo>
                    <a:pt x="0" y="1489"/>
                  </a:lnTo>
                  <a:lnTo>
                    <a:pt x="14" y="1499"/>
                  </a:lnTo>
                  <a:lnTo>
                    <a:pt x="29" y="1510"/>
                  </a:lnTo>
                  <a:lnTo>
                    <a:pt x="46" y="1523"/>
                  </a:lnTo>
                  <a:lnTo>
                    <a:pt x="63" y="1537"/>
                  </a:lnTo>
                  <a:lnTo>
                    <a:pt x="82" y="1555"/>
                  </a:lnTo>
                  <a:lnTo>
                    <a:pt x="101" y="1572"/>
                  </a:lnTo>
                  <a:lnTo>
                    <a:pt x="117" y="1589"/>
                  </a:lnTo>
                  <a:lnTo>
                    <a:pt x="130" y="1604"/>
                  </a:lnTo>
                  <a:lnTo>
                    <a:pt x="141" y="1618"/>
                  </a:lnTo>
                  <a:lnTo>
                    <a:pt x="148" y="1630"/>
                  </a:lnTo>
                  <a:lnTo>
                    <a:pt x="150" y="1634"/>
                  </a:lnTo>
                  <a:lnTo>
                    <a:pt x="151" y="1639"/>
                  </a:lnTo>
                  <a:lnTo>
                    <a:pt x="152" y="1642"/>
                  </a:lnTo>
                  <a:lnTo>
                    <a:pt x="151" y="1644"/>
                  </a:lnTo>
                  <a:lnTo>
                    <a:pt x="149" y="1645"/>
                  </a:lnTo>
                  <a:lnTo>
                    <a:pt x="146" y="1646"/>
                  </a:lnTo>
                  <a:lnTo>
                    <a:pt x="142" y="1646"/>
                  </a:lnTo>
                  <a:lnTo>
                    <a:pt x="138" y="1645"/>
                  </a:lnTo>
                  <a:lnTo>
                    <a:pt x="127" y="1641"/>
                  </a:lnTo>
                  <a:lnTo>
                    <a:pt x="112" y="1633"/>
                  </a:lnTo>
                  <a:lnTo>
                    <a:pt x="96" y="1622"/>
                  </a:lnTo>
                  <a:lnTo>
                    <a:pt x="77" y="1610"/>
                  </a:lnTo>
                  <a:lnTo>
                    <a:pt x="58" y="1595"/>
                  </a:lnTo>
                  <a:lnTo>
                    <a:pt x="37" y="1577"/>
                  </a:lnTo>
                  <a:lnTo>
                    <a:pt x="27" y="1568"/>
                  </a:lnTo>
                  <a:lnTo>
                    <a:pt x="17" y="1559"/>
                  </a:lnTo>
                  <a:lnTo>
                    <a:pt x="9" y="1552"/>
                  </a:lnTo>
                  <a:lnTo>
                    <a:pt x="0" y="1543"/>
                  </a:lnTo>
                  <a:close/>
                  <a:moveTo>
                    <a:pt x="0" y="1232"/>
                  </a:moveTo>
                  <a:lnTo>
                    <a:pt x="0" y="1198"/>
                  </a:lnTo>
                  <a:lnTo>
                    <a:pt x="7" y="1209"/>
                  </a:lnTo>
                  <a:lnTo>
                    <a:pt x="12" y="1219"/>
                  </a:lnTo>
                  <a:lnTo>
                    <a:pt x="14" y="1223"/>
                  </a:lnTo>
                  <a:lnTo>
                    <a:pt x="14" y="1226"/>
                  </a:lnTo>
                  <a:lnTo>
                    <a:pt x="14" y="1229"/>
                  </a:lnTo>
                  <a:lnTo>
                    <a:pt x="14" y="1232"/>
                  </a:lnTo>
                  <a:lnTo>
                    <a:pt x="12" y="1233"/>
                  </a:lnTo>
                  <a:lnTo>
                    <a:pt x="9" y="1234"/>
                  </a:lnTo>
                  <a:lnTo>
                    <a:pt x="4" y="1233"/>
                  </a:lnTo>
                  <a:lnTo>
                    <a:pt x="0" y="1232"/>
                  </a:lnTo>
                  <a:close/>
                  <a:moveTo>
                    <a:pt x="0" y="1088"/>
                  </a:moveTo>
                  <a:lnTo>
                    <a:pt x="0" y="1030"/>
                  </a:lnTo>
                  <a:lnTo>
                    <a:pt x="12" y="1040"/>
                  </a:lnTo>
                  <a:lnTo>
                    <a:pt x="24" y="1051"/>
                  </a:lnTo>
                  <a:lnTo>
                    <a:pt x="41" y="1066"/>
                  </a:lnTo>
                  <a:lnTo>
                    <a:pt x="56" y="1080"/>
                  </a:lnTo>
                  <a:lnTo>
                    <a:pt x="69" y="1095"/>
                  </a:lnTo>
                  <a:lnTo>
                    <a:pt x="80" y="1109"/>
                  </a:lnTo>
                  <a:lnTo>
                    <a:pt x="89" y="1120"/>
                  </a:lnTo>
                  <a:lnTo>
                    <a:pt x="95" y="1131"/>
                  </a:lnTo>
                  <a:lnTo>
                    <a:pt x="96" y="1134"/>
                  </a:lnTo>
                  <a:lnTo>
                    <a:pt x="97" y="1139"/>
                  </a:lnTo>
                  <a:lnTo>
                    <a:pt x="97" y="1142"/>
                  </a:lnTo>
                  <a:lnTo>
                    <a:pt x="97" y="1144"/>
                  </a:lnTo>
                  <a:lnTo>
                    <a:pt x="95" y="1145"/>
                  </a:lnTo>
                  <a:lnTo>
                    <a:pt x="92" y="1147"/>
                  </a:lnTo>
                  <a:lnTo>
                    <a:pt x="89" y="1147"/>
                  </a:lnTo>
                  <a:lnTo>
                    <a:pt x="85" y="1145"/>
                  </a:lnTo>
                  <a:lnTo>
                    <a:pt x="75" y="1142"/>
                  </a:lnTo>
                  <a:lnTo>
                    <a:pt x="64" y="1136"/>
                  </a:lnTo>
                  <a:lnTo>
                    <a:pt x="49" y="1128"/>
                  </a:lnTo>
                  <a:lnTo>
                    <a:pt x="34" y="1117"/>
                  </a:lnTo>
                  <a:lnTo>
                    <a:pt x="17" y="1104"/>
                  </a:lnTo>
                  <a:lnTo>
                    <a:pt x="1" y="1089"/>
                  </a:lnTo>
                  <a:lnTo>
                    <a:pt x="0" y="1088"/>
                  </a:lnTo>
                  <a:close/>
                  <a:moveTo>
                    <a:pt x="0" y="738"/>
                  </a:moveTo>
                  <a:lnTo>
                    <a:pt x="0" y="686"/>
                  </a:lnTo>
                  <a:lnTo>
                    <a:pt x="9" y="692"/>
                  </a:lnTo>
                  <a:lnTo>
                    <a:pt x="17" y="700"/>
                  </a:lnTo>
                  <a:lnTo>
                    <a:pt x="27" y="707"/>
                  </a:lnTo>
                  <a:lnTo>
                    <a:pt x="36" y="716"/>
                  </a:lnTo>
                  <a:lnTo>
                    <a:pt x="52" y="730"/>
                  </a:lnTo>
                  <a:lnTo>
                    <a:pt x="65" y="743"/>
                  </a:lnTo>
                  <a:lnTo>
                    <a:pt x="76" y="756"/>
                  </a:lnTo>
                  <a:lnTo>
                    <a:pt x="85" y="767"/>
                  </a:lnTo>
                  <a:lnTo>
                    <a:pt x="92" y="778"/>
                  </a:lnTo>
                  <a:lnTo>
                    <a:pt x="97" y="787"/>
                  </a:lnTo>
                  <a:lnTo>
                    <a:pt x="99" y="791"/>
                  </a:lnTo>
                  <a:lnTo>
                    <a:pt x="99" y="795"/>
                  </a:lnTo>
                  <a:lnTo>
                    <a:pt x="99" y="797"/>
                  </a:lnTo>
                  <a:lnTo>
                    <a:pt x="98" y="799"/>
                  </a:lnTo>
                  <a:lnTo>
                    <a:pt x="97" y="801"/>
                  </a:lnTo>
                  <a:lnTo>
                    <a:pt x="95" y="802"/>
                  </a:lnTo>
                  <a:lnTo>
                    <a:pt x="92" y="802"/>
                  </a:lnTo>
                  <a:lnTo>
                    <a:pt x="88" y="801"/>
                  </a:lnTo>
                  <a:lnTo>
                    <a:pt x="80" y="799"/>
                  </a:lnTo>
                  <a:lnTo>
                    <a:pt x="69" y="794"/>
                  </a:lnTo>
                  <a:lnTo>
                    <a:pt x="57" y="786"/>
                  </a:lnTo>
                  <a:lnTo>
                    <a:pt x="44" y="777"/>
                  </a:lnTo>
                  <a:lnTo>
                    <a:pt x="28" y="765"/>
                  </a:lnTo>
                  <a:lnTo>
                    <a:pt x="14" y="753"/>
                  </a:lnTo>
                  <a:lnTo>
                    <a:pt x="6" y="746"/>
                  </a:lnTo>
                  <a:lnTo>
                    <a:pt x="0" y="738"/>
                  </a:lnTo>
                  <a:close/>
                  <a:moveTo>
                    <a:pt x="0" y="546"/>
                  </a:moveTo>
                  <a:lnTo>
                    <a:pt x="0" y="496"/>
                  </a:lnTo>
                  <a:lnTo>
                    <a:pt x="11" y="507"/>
                  </a:lnTo>
                  <a:lnTo>
                    <a:pt x="21" y="518"/>
                  </a:lnTo>
                  <a:lnTo>
                    <a:pt x="28" y="528"/>
                  </a:lnTo>
                  <a:lnTo>
                    <a:pt x="35" y="538"/>
                  </a:lnTo>
                  <a:lnTo>
                    <a:pt x="41" y="545"/>
                  </a:lnTo>
                  <a:lnTo>
                    <a:pt x="44" y="553"/>
                  </a:lnTo>
                  <a:lnTo>
                    <a:pt x="45" y="559"/>
                  </a:lnTo>
                  <a:lnTo>
                    <a:pt x="45" y="563"/>
                  </a:lnTo>
                  <a:lnTo>
                    <a:pt x="43" y="565"/>
                  </a:lnTo>
                  <a:lnTo>
                    <a:pt x="38" y="565"/>
                  </a:lnTo>
                  <a:lnTo>
                    <a:pt x="34" y="565"/>
                  </a:lnTo>
                  <a:lnTo>
                    <a:pt x="29" y="563"/>
                  </a:lnTo>
                  <a:lnTo>
                    <a:pt x="15" y="556"/>
                  </a:lnTo>
                  <a:lnTo>
                    <a:pt x="0" y="546"/>
                  </a:lnTo>
                  <a:close/>
                  <a:moveTo>
                    <a:pt x="0" y="342"/>
                  </a:moveTo>
                  <a:lnTo>
                    <a:pt x="0" y="299"/>
                  </a:lnTo>
                  <a:lnTo>
                    <a:pt x="13" y="315"/>
                  </a:lnTo>
                  <a:lnTo>
                    <a:pt x="22" y="329"/>
                  </a:lnTo>
                  <a:lnTo>
                    <a:pt x="25" y="336"/>
                  </a:lnTo>
                  <a:lnTo>
                    <a:pt x="27" y="340"/>
                  </a:lnTo>
                  <a:lnTo>
                    <a:pt x="27" y="344"/>
                  </a:lnTo>
                  <a:lnTo>
                    <a:pt x="27" y="348"/>
                  </a:lnTo>
                  <a:lnTo>
                    <a:pt x="25" y="349"/>
                  </a:lnTo>
                  <a:lnTo>
                    <a:pt x="23" y="350"/>
                  </a:lnTo>
                  <a:lnTo>
                    <a:pt x="21" y="350"/>
                  </a:lnTo>
                  <a:lnTo>
                    <a:pt x="17" y="350"/>
                  </a:lnTo>
                  <a:lnTo>
                    <a:pt x="10" y="347"/>
                  </a:lnTo>
                  <a:lnTo>
                    <a:pt x="0" y="342"/>
                  </a:lnTo>
                  <a:close/>
                  <a:moveTo>
                    <a:pt x="0" y="135"/>
                  </a:moveTo>
                  <a:lnTo>
                    <a:pt x="0" y="87"/>
                  </a:lnTo>
                  <a:lnTo>
                    <a:pt x="10" y="97"/>
                  </a:lnTo>
                  <a:lnTo>
                    <a:pt x="20" y="107"/>
                  </a:lnTo>
                  <a:lnTo>
                    <a:pt x="27" y="117"/>
                  </a:lnTo>
                  <a:lnTo>
                    <a:pt x="34" y="127"/>
                  </a:lnTo>
                  <a:lnTo>
                    <a:pt x="39" y="135"/>
                  </a:lnTo>
                  <a:lnTo>
                    <a:pt x="43" y="143"/>
                  </a:lnTo>
                  <a:lnTo>
                    <a:pt x="44" y="148"/>
                  </a:lnTo>
                  <a:lnTo>
                    <a:pt x="43" y="151"/>
                  </a:lnTo>
                  <a:lnTo>
                    <a:pt x="41" y="154"/>
                  </a:lnTo>
                  <a:lnTo>
                    <a:pt x="37" y="155"/>
                  </a:lnTo>
                  <a:lnTo>
                    <a:pt x="33" y="154"/>
                  </a:lnTo>
                  <a:lnTo>
                    <a:pt x="27" y="152"/>
                  </a:lnTo>
                  <a:lnTo>
                    <a:pt x="15" y="146"/>
                  </a:lnTo>
                  <a:lnTo>
                    <a:pt x="0" y="135"/>
                  </a:lnTo>
                  <a:close/>
                  <a:moveTo>
                    <a:pt x="677" y="248"/>
                  </a:moveTo>
                  <a:lnTo>
                    <a:pt x="677" y="297"/>
                  </a:lnTo>
                  <a:lnTo>
                    <a:pt x="662" y="286"/>
                  </a:lnTo>
                  <a:lnTo>
                    <a:pt x="644" y="272"/>
                  </a:lnTo>
                  <a:lnTo>
                    <a:pt x="633" y="262"/>
                  </a:lnTo>
                  <a:lnTo>
                    <a:pt x="623" y="251"/>
                  </a:lnTo>
                  <a:lnTo>
                    <a:pt x="614" y="241"/>
                  </a:lnTo>
                  <a:lnTo>
                    <a:pt x="607" y="231"/>
                  </a:lnTo>
                  <a:lnTo>
                    <a:pt x="602" y="223"/>
                  </a:lnTo>
                  <a:lnTo>
                    <a:pt x="599" y="215"/>
                  </a:lnTo>
                  <a:lnTo>
                    <a:pt x="598" y="212"/>
                  </a:lnTo>
                  <a:lnTo>
                    <a:pt x="598" y="209"/>
                  </a:lnTo>
                  <a:lnTo>
                    <a:pt x="598" y="207"/>
                  </a:lnTo>
                  <a:lnTo>
                    <a:pt x="599" y="204"/>
                  </a:lnTo>
                  <a:lnTo>
                    <a:pt x="600" y="202"/>
                  </a:lnTo>
                  <a:lnTo>
                    <a:pt x="602" y="202"/>
                  </a:lnTo>
                  <a:lnTo>
                    <a:pt x="604" y="201"/>
                  </a:lnTo>
                  <a:lnTo>
                    <a:pt x="607" y="201"/>
                  </a:lnTo>
                  <a:lnTo>
                    <a:pt x="614" y="203"/>
                  </a:lnTo>
                  <a:lnTo>
                    <a:pt x="623" y="207"/>
                  </a:lnTo>
                  <a:lnTo>
                    <a:pt x="632" y="212"/>
                  </a:lnTo>
                  <a:lnTo>
                    <a:pt x="643" y="219"/>
                  </a:lnTo>
                  <a:lnTo>
                    <a:pt x="654" y="227"/>
                  </a:lnTo>
                  <a:lnTo>
                    <a:pt x="666" y="237"/>
                  </a:lnTo>
                  <a:lnTo>
                    <a:pt x="671" y="243"/>
                  </a:lnTo>
                  <a:lnTo>
                    <a:pt x="677" y="248"/>
                  </a:lnTo>
                  <a:close/>
                  <a:moveTo>
                    <a:pt x="677" y="483"/>
                  </a:moveTo>
                  <a:lnTo>
                    <a:pt x="677" y="517"/>
                  </a:lnTo>
                  <a:lnTo>
                    <a:pt x="671" y="515"/>
                  </a:lnTo>
                  <a:lnTo>
                    <a:pt x="665" y="512"/>
                  </a:lnTo>
                  <a:lnTo>
                    <a:pt x="658" y="509"/>
                  </a:lnTo>
                  <a:lnTo>
                    <a:pt x="650" y="504"/>
                  </a:lnTo>
                  <a:lnTo>
                    <a:pt x="634" y="492"/>
                  </a:lnTo>
                  <a:lnTo>
                    <a:pt x="615" y="478"/>
                  </a:lnTo>
                  <a:lnTo>
                    <a:pt x="603" y="467"/>
                  </a:lnTo>
                  <a:lnTo>
                    <a:pt x="592" y="455"/>
                  </a:lnTo>
                  <a:lnTo>
                    <a:pt x="583" y="444"/>
                  </a:lnTo>
                  <a:lnTo>
                    <a:pt x="575" y="434"/>
                  </a:lnTo>
                  <a:lnTo>
                    <a:pt x="569" y="424"/>
                  </a:lnTo>
                  <a:lnTo>
                    <a:pt x="566" y="416"/>
                  </a:lnTo>
                  <a:lnTo>
                    <a:pt x="564" y="413"/>
                  </a:lnTo>
                  <a:lnTo>
                    <a:pt x="563" y="410"/>
                  </a:lnTo>
                  <a:lnTo>
                    <a:pt x="564" y="406"/>
                  </a:lnTo>
                  <a:lnTo>
                    <a:pt x="564" y="404"/>
                  </a:lnTo>
                  <a:lnTo>
                    <a:pt x="567" y="403"/>
                  </a:lnTo>
                  <a:lnTo>
                    <a:pt x="569" y="402"/>
                  </a:lnTo>
                  <a:lnTo>
                    <a:pt x="571" y="402"/>
                  </a:lnTo>
                  <a:lnTo>
                    <a:pt x="574" y="402"/>
                  </a:lnTo>
                  <a:lnTo>
                    <a:pt x="582" y="404"/>
                  </a:lnTo>
                  <a:lnTo>
                    <a:pt x="591" y="407"/>
                  </a:lnTo>
                  <a:lnTo>
                    <a:pt x="602" y="414"/>
                  </a:lnTo>
                  <a:lnTo>
                    <a:pt x="613" y="422"/>
                  </a:lnTo>
                  <a:lnTo>
                    <a:pt x="625" y="431"/>
                  </a:lnTo>
                  <a:lnTo>
                    <a:pt x="638" y="442"/>
                  </a:lnTo>
                  <a:lnTo>
                    <a:pt x="650" y="453"/>
                  </a:lnTo>
                  <a:lnTo>
                    <a:pt x="660" y="463"/>
                  </a:lnTo>
                  <a:lnTo>
                    <a:pt x="669" y="474"/>
                  </a:lnTo>
                  <a:lnTo>
                    <a:pt x="677" y="483"/>
                  </a:lnTo>
                  <a:close/>
                  <a:moveTo>
                    <a:pt x="677" y="694"/>
                  </a:moveTo>
                  <a:lnTo>
                    <a:pt x="677" y="741"/>
                  </a:lnTo>
                  <a:lnTo>
                    <a:pt x="665" y="734"/>
                  </a:lnTo>
                  <a:lnTo>
                    <a:pt x="652" y="725"/>
                  </a:lnTo>
                  <a:lnTo>
                    <a:pt x="637" y="714"/>
                  </a:lnTo>
                  <a:lnTo>
                    <a:pt x="622" y="702"/>
                  </a:lnTo>
                  <a:lnTo>
                    <a:pt x="607" y="690"/>
                  </a:lnTo>
                  <a:lnTo>
                    <a:pt x="595" y="677"/>
                  </a:lnTo>
                  <a:lnTo>
                    <a:pt x="585" y="664"/>
                  </a:lnTo>
                  <a:lnTo>
                    <a:pt x="577" y="653"/>
                  </a:lnTo>
                  <a:lnTo>
                    <a:pt x="570" y="643"/>
                  </a:lnTo>
                  <a:lnTo>
                    <a:pt x="566" y="635"/>
                  </a:lnTo>
                  <a:lnTo>
                    <a:pt x="564" y="630"/>
                  </a:lnTo>
                  <a:lnTo>
                    <a:pt x="563" y="627"/>
                  </a:lnTo>
                  <a:lnTo>
                    <a:pt x="563" y="625"/>
                  </a:lnTo>
                  <a:lnTo>
                    <a:pt x="564" y="621"/>
                  </a:lnTo>
                  <a:lnTo>
                    <a:pt x="567" y="620"/>
                  </a:lnTo>
                  <a:lnTo>
                    <a:pt x="569" y="619"/>
                  </a:lnTo>
                  <a:lnTo>
                    <a:pt x="571" y="619"/>
                  </a:lnTo>
                  <a:lnTo>
                    <a:pt x="574" y="619"/>
                  </a:lnTo>
                  <a:lnTo>
                    <a:pt x="583" y="621"/>
                  </a:lnTo>
                  <a:lnTo>
                    <a:pt x="593" y="626"/>
                  </a:lnTo>
                  <a:lnTo>
                    <a:pt x="605" y="632"/>
                  </a:lnTo>
                  <a:lnTo>
                    <a:pt x="617" y="641"/>
                  </a:lnTo>
                  <a:lnTo>
                    <a:pt x="632" y="651"/>
                  </a:lnTo>
                  <a:lnTo>
                    <a:pt x="645" y="663"/>
                  </a:lnTo>
                  <a:lnTo>
                    <a:pt x="663" y="679"/>
                  </a:lnTo>
                  <a:lnTo>
                    <a:pt x="677" y="694"/>
                  </a:lnTo>
                  <a:close/>
                  <a:moveTo>
                    <a:pt x="677" y="895"/>
                  </a:moveTo>
                  <a:lnTo>
                    <a:pt x="677" y="957"/>
                  </a:lnTo>
                  <a:lnTo>
                    <a:pt x="671" y="951"/>
                  </a:lnTo>
                  <a:lnTo>
                    <a:pt x="665" y="946"/>
                  </a:lnTo>
                  <a:lnTo>
                    <a:pt x="649" y="933"/>
                  </a:lnTo>
                  <a:lnTo>
                    <a:pt x="636" y="918"/>
                  </a:lnTo>
                  <a:lnTo>
                    <a:pt x="624" y="906"/>
                  </a:lnTo>
                  <a:lnTo>
                    <a:pt x="615" y="894"/>
                  </a:lnTo>
                  <a:lnTo>
                    <a:pt x="607" y="883"/>
                  </a:lnTo>
                  <a:lnTo>
                    <a:pt x="603" y="873"/>
                  </a:lnTo>
                  <a:lnTo>
                    <a:pt x="601" y="869"/>
                  </a:lnTo>
                  <a:lnTo>
                    <a:pt x="601" y="865"/>
                  </a:lnTo>
                  <a:lnTo>
                    <a:pt x="601" y="862"/>
                  </a:lnTo>
                  <a:lnTo>
                    <a:pt x="602" y="860"/>
                  </a:lnTo>
                  <a:lnTo>
                    <a:pt x="603" y="859"/>
                  </a:lnTo>
                  <a:lnTo>
                    <a:pt x="605" y="858"/>
                  </a:lnTo>
                  <a:lnTo>
                    <a:pt x="607" y="858"/>
                  </a:lnTo>
                  <a:lnTo>
                    <a:pt x="611" y="858"/>
                  </a:lnTo>
                  <a:lnTo>
                    <a:pt x="618" y="859"/>
                  </a:lnTo>
                  <a:lnTo>
                    <a:pt x="628" y="863"/>
                  </a:lnTo>
                  <a:lnTo>
                    <a:pt x="638" y="869"/>
                  </a:lnTo>
                  <a:lnTo>
                    <a:pt x="650" y="876"/>
                  </a:lnTo>
                  <a:lnTo>
                    <a:pt x="664" y="885"/>
                  </a:lnTo>
                  <a:lnTo>
                    <a:pt x="677" y="895"/>
                  </a:lnTo>
                  <a:close/>
                  <a:moveTo>
                    <a:pt x="677" y="1121"/>
                  </a:moveTo>
                  <a:lnTo>
                    <a:pt x="677" y="1129"/>
                  </a:lnTo>
                  <a:lnTo>
                    <a:pt x="677" y="1125"/>
                  </a:lnTo>
                  <a:lnTo>
                    <a:pt x="677" y="1121"/>
                  </a:lnTo>
                  <a:close/>
                  <a:moveTo>
                    <a:pt x="677" y="1271"/>
                  </a:moveTo>
                  <a:lnTo>
                    <a:pt x="677" y="1333"/>
                  </a:lnTo>
                  <a:lnTo>
                    <a:pt x="668" y="1328"/>
                  </a:lnTo>
                  <a:lnTo>
                    <a:pt x="659" y="1320"/>
                  </a:lnTo>
                  <a:lnTo>
                    <a:pt x="650" y="1313"/>
                  </a:lnTo>
                  <a:lnTo>
                    <a:pt x="641" y="1305"/>
                  </a:lnTo>
                  <a:lnTo>
                    <a:pt x="624" y="1290"/>
                  </a:lnTo>
                  <a:lnTo>
                    <a:pt x="609" y="1275"/>
                  </a:lnTo>
                  <a:lnTo>
                    <a:pt x="594" y="1260"/>
                  </a:lnTo>
                  <a:lnTo>
                    <a:pt x="583" y="1247"/>
                  </a:lnTo>
                  <a:lnTo>
                    <a:pt x="574" y="1235"/>
                  </a:lnTo>
                  <a:lnTo>
                    <a:pt x="569" y="1224"/>
                  </a:lnTo>
                  <a:lnTo>
                    <a:pt x="568" y="1219"/>
                  </a:lnTo>
                  <a:lnTo>
                    <a:pt x="567" y="1215"/>
                  </a:lnTo>
                  <a:lnTo>
                    <a:pt x="567" y="1213"/>
                  </a:lnTo>
                  <a:lnTo>
                    <a:pt x="568" y="1209"/>
                  </a:lnTo>
                  <a:lnTo>
                    <a:pt x="569" y="1208"/>
                  </a:lnTo>
                  <a:lnTo>
                    <a:pt x="572" y="1207"/>
                  </a:lnTo>
                  <a:lnTo>
                    <a:pt x="575" y="1207"/>
                  </a:lnTo>
                  <a:lnTo>
                    <a:pt x="580" y="1207"/>
                  </a:lnTo>
                  <a:lnTo>
                    <a:pt x="590" y="1211"/>
                  </a:lnTo>
                  <a:lnTo>
                    <a:pt x="602" y="1216"/>
                  </a:lnTo>
                  <a:lnTo>
                    <a:pt x="616" y="1225"/>
                  </a:lnTo>
                  <a:lnTo>
                    <a:pt x="633" y="1236"/>
                  </a:lnTo>
                  <a:lnTo>
                    <a:pt x="649" y="1248"/>
                  </a:lnTo>
                  <a:lnTo>
                    <a:pt x="667" y="1262"/>
                  </a:lnTo>
                  <a:lnTo>
                    <a:pt x="673" y="1267"/>
                  </a:lnTo>
                  <a:lnTo>
                    <a:pt x="677" y="1271"/>
                  </a:lnTo>
                  <a:close/>
                  <a:moveTo>
                    <a:pt x="677" y="1617"/>
                  </a:moveTo>
                  <a:lnTo>
                    <a:pt x="677" y="1672"/>
                  </a:lnTo>
                  <a:lnTo>
                    <a:pt x="667" y="1661"/>
                  </a:lnTo>
                  <a:lnTo>
                    <a:pt x="657" y="1650"/>
                  </a:lnTo>
                  <a:lnTo>
                    <a:pt x="649" y="1640"/>
                  </a:lnTo>
                  <a:lnTo>
                    <a:pt x="644" y="1631"/>
                  </a:lnTo>
                  <a:lnTo>
                    <a:pt x="639" y="1623"/>
                  </a:lnTo>
                  <a:lnTo>
                    <a:pt x="636" y="1617"/>
                  </a:lnTo>
                  <a:lnTo>
                    <a:pt x="635" y="1611"/>
                  </a:lnTo>
                  <a:lnTo>
                    <a:pt x="636" y="1607"/>
                  </a:lnTo>
                  <a:lnTo>
                    <a:pt x="638" y="1606"/>
                  </a:lnTo>
                  <a:lnTo>
                    <a:pt x="641" y="1604"/>
                  </a:lnTo>
                  <a:lnTo>
                    <a:pt x="645" y="1604"/>
                  </a:lnTo>
                  <a:lnTo>
                    <a:pt x="650" y="1606"/>
                  </a:lnTo>
                  <a:lnTo>
                    <a:pt x="663" y="1610"/>
                  </a:lnTo>
                  <a:lnTo>
                    <a:pt x="677" y="1617"/>
                  </a:lnTo>
                  <a:close/>
                  <a:moveTo>
                    <a:pt x="677" y="1763"/>
                  </a:moveTo>
                  <a:lnTo>
                    <a:pt x="677" y="1831"/>
                  </a:lnTo>
                  <a:lnTo>
                    <a:pt x="666" y="1822"/>
                  </a:lnTo>
                  <a:lnTo>
                    <a:pt x="646" y="1804"/>
                  </a:lnTo>
                  <a:lnTo>
                    <a:pt x="627" y="1787"/>
                  </a:lnTo>
                  <a:lnTo>
                    <a:pt x="611" y="1770"/>
                  </a:lnTo>
                  <a:lnTo>
                    <a:pt x="596" y="1755"/>
                  </a:lnTo>
                  <a:lnTo>
                    <a:pt x="586" y="1740"/>
                  </a:lnTo>
                  <a:lnTo>
                    <a:pt x="579" y="1729"/>
                  </a:lnTo>
                  <a:lnTo>
                    <a:pt x="577" y="1724"/>
                  </a:lnTo>
                  <a:lnTo>
                    <a:pt x="575" y="1719"/>
                  </a:lnTo>
                  <a:lnTo>
                    <a:pt x="575" y="1716"/>
                  </a:lnTo>
                  <a:lnTo>
                    <a:pt x="577" y="1714"/>
                  </a:lnTo>
                  <a:lnTo>
                    <a:pt x="578" y="1711"/>
                  </a:lnTo>
                  <a:lnTo>
                    <a:pt x="581" y="1710"/>
                  </a:lnTo>
                  <a:lnTo>
                    <a:pt x="584" y="1710"/>
                  </a:lnTo>
                  <a:lnTo>
                    <a:pt x="588" y="1710"/>
                  </a:lnTo>
                  <a:lnTo>
                    <a:pt x="598" y="1714"/>
                  </a:lnTo>
                  <a:lnTo>
                    <a:pt x="611" y="1719"/>
                  </a:lnTo>
                  <a:lnTo>
                    <a:pt x="625" y="1728"/>
                  </a:lnTo>
                  <a:lnTo>
                    <a:pt x="641" y="1738"/>
                  </a:lnTo>
                  <a:lnTo>
                    <a:pt x="658" y="1750"/>
                  </a:lnTo>
                  <a:lnTo>
                    <a:pt x="677" y="1763"/>
                  </a:lnTo>
                  <a:close/>
                  <a:moveTo>
                    <a:pt x="677" y="1912"/>
                  </a:moveTo>
                  <a:lnTo>
                    <a:pt x="677" y="1975"/>
                  </a:lnTo>
                  <a:lnTo>
                    <a:pt x="665" y="1966"/>
                  </a:lnTo>
                  <a:lnTo>
                    <a:pt x="653" y="1956"/>
                  </a:lnTo>
                  <a:lnTo>
                    <a:pt x="639" y="1947"/>
                  </a:lnTo>
                  <a:lnTo>
                    <a:pt x="625" y="1935"/>
                  </a:lnTo>
                  <a:lnTo>
                    <a:pt x="604" y="1918"/>
                  </a:lnTo>
                  <a:lnTo>
                    <a:pt x="584" y="1899"/>
                  </a:lnTo>
                  <a:lnTo>
                    <a:pt x="567" y="1881"/>
                  </a:lnTo>
                  <a:lnTo>
                    <a:pt x="552" y="1866"/>
                  </a:lnTo>
                  <a:lnTo>
                    <a:pt x="541" y="1852"/>
                  </a:lnTo>
                  <a:lnTo>
                    <a:pt x="534" y="1839"/>
                  </a:lnTo>
                  <a:lnTo>
                    <a:pt x="531" y="1834"/>
                  </a:lnTo>
                  <a:lnTo>
                    <a:pt x="530" y="1830"/>
                  </a:lnTo>
                  <a:lnTo>
                    <a:pt x="529" y="1826"/>
                  </a:lnTo>
                  <a:lnTo>
                    <a:pt x="530" y="1823"/>
                  </a:lnTo>
                  <a:lnTo>
                    <a:pt x="532" y="1822"/>
                  </a:lnTo>
                  <a:lnTo>
                    <a:pt x="536" y="1821"/>
                  </a:lnTo>
                  <a:lnTo>
                    <a:pt x="539" y="1821"/>
                  </a:lnTo>
                  <a:lnTo>
                    <a:pt x="545" y="1822"/>
                  </a:lnTo>
                  <a:lnTo>
                    <a:pt x="557" y="1826"/>
                  </a:lnTo>
                  <a:lnTo>
                    <a:pt x="572" y="1834"/>
                  </a:lnTo>
                  <a:lnTo>
                    <a:pt x="590" y="1845"/>
                  </a:lnTo>
                  <a:lnTo>
                    <a:pt x="610" y="1858"/>
                  </a:lnTo>
                  <a:lnTo>
                    <a:pt x="631" y="1874"/>
                  </a:lnTo>
                  <a:lnTo>
                    <a:pt x="653" y="1891"/>
                  </a:lnTo>
                  <a:lnTo>
                    <a:pt x="666" y="1901"/>
                  </a:lnTo>
                  <a:lnTo>
                    <a:pt x="677" y="1912"/>
                  </a:lnTo>
                  <a:close/>
                  <a:moveTo>
                    <a:pt x="677" y="2055"/>
                  </a:moveTo>
                  <a:lnTo>
                    <a:pt x="677" y="2110"/>
                  </a:lnTo>
                  <a:lnTo>
                    <a:pt x="659" y="2099"/>
                  </a:lnTo>
                  <a:lnTo>
                    <a:pt x="641" y="2086"/>
                  </a:lnTo>
                  <a:lnTo>
                    <a:pt x="621" y="2071"/>
                  </a:lnTo>
                  <a:lnTo>
                    <a:pt x="599" y="2054"/>
                  </a:lnTo>
                  <a:lnTo>
                    <a:pt x="577" y="2035"/>
                  </a:lnTo>
                  <a:lnTo>
                    <a:pt x="556" y="2016"/>
                  </a:lnTo>
                  <a:lnTo>
                    <a:pt x="538" y="1997"/>
                  </a:lnTo>
                  <a:lnTo>
                    <a:pt x="523" y="1981"/>
                  </a:lnTo>
                  <a:lnTo>
                    <a:pt x="511" y="1966"/>
                  </a:lnTo>
                  <a:lnTo>
                    <a:pt x="503" y="1954"/>
                  </a:lnTo>
                  <a:lnTo>
                    <a:pt x="500" y="1949"/>
                  </a:lnTo>
                  <a:lnTo>
                    <a:pt x="499" y="1944"/>
                  </a:lnTo>
                  <a:lnTo>
                    <a:pt x="498" y="1941"/>
                  </a:lnTo>
                  <a:lnTo>
                    <a:pt x="499" y="1938"/>
                  </a:lnTo>
                  <a:lnTo>
                    <a:pt x="502" y="1937"/>
                  </a:lnTo>
                  <a:lnTo>
                    <a:pt x="505" y="1935"/>
                  </a:lnTo>
                  <a:lnTo>
                    <a:pt x="508" y="1935"/>
                  </a:lnTo>
                  <a:lnTo>
                    <a:pt x="514" y="1937"/>
                  </a:lnTo>
                  <a:lnTo>
                    <a:pt x="527" y="1941"/>
                  </a:lnTo>
                  <a:lnTo>
                    <a:pt x="542" y="1950"/>
                  </a:lnTo>
                  <a:lnTo>
                    <a:pt x="561" y="1961"/>
                  </a:lnTo>
                  <a:lnTo>
                    <a:pt x="581" y="1974"/>
                  </a:lnTo>
                  <a:lnTo>
                    <a:pt x="603" y="1991"/>
                  </a:lnTo>
                  <a:lnTo>
                    <a:pt x="626" y="2009"/>
                  </a:lnTo>
                  <a:lnTo>
                    <a:pt x="641" y="2020"/>
                  </a:lnTo>
                  <a:lnTo>
                    <a:pt x="654" y="2033"/>
                  </a:lnTo>
                  <a:lnTo>
                    <a:pt x="666" y="2044"/>
                  </a:lnTo>
                  <a:lnTo>
                    <a:pt x="677" y="2055"/>
                  </a:lnTo>
                  <a:close/>
                  <a:moveTo>
                    <a:pt x="677" y="2188"/>
                  </a:moveTo>
                  <a:lnTo>
                    <a:pt x="677" y="2240"/>
                  </a:lnTo>
                  <a:lnTo>
                    <a:pt x="658" y="2229"/>
                  </a:lnTo>
                  <a:lnTo>
                    <a:pt x="636" y="2214"/>
                  </a:lnTo>
                  <a:lnTo>
                    <a:pt x="613" y="2197"/>
                  </a:lnTo>
                  <a:lnTo>
                    <a:pt x="588" y="2177"/>
                  </a:lnTo>
                  <a:lnTo>
                    <a:pt x="564" y="2157"/>
                  </a:lnTo>
                  <a:lnTo>
                    <a:pt x="542" y="2137"/>
                  </a:lnTo>
                  <a:lnTo>
                    <a:pt x="524" y="2119"/>
                  </a:lnTo>
                  <a:lnTo>
                    <a:pt x="508" y="2102"/>
                  </a:lnTo>
                  <a:lnTo>
                    <a:pt x="495" y="2087"/>
                  </a:lnTo>
                  <a:lnTo>
                    <a:pt x="487" y="2074"/>
                  </a:lnTo>
                  <a:lnTo>
                    <a:pt x="484" y="2069"/>
                  </a:lnTo>
                  <a:lnTo>
                    <a:pt x="483" y="2065"/>
                  </a:lnTo>
                  <a:lnTo>
                    <a:pt x="482" y="2060"/>
                  </a:lnTo>
                  <a:lnTo>
                    <a:pt x="483" y="2058"/>
                  </a:lnTo>
                  <a:lnTo>
                    <a:pt x="485" y="2056"/>
                  </a:lnTo>
                  <a:lnTo>
                    <a:pt x="488" y="2055"/>
                  </a:lnTo>
                  <a:lnTo>
                    <a:pt x="493" y="2056"/>
                  </a:lnTo>
                  <a:lnTo>
                    <a:pt x="497" y="2057"/>
                  </a:lnTo>
                  <a:lnTo>
                    <a:pt x="511" y="2061"/>
                  </a:lnTo>
                  <a:lnTo>
                    <a:pt x="527" y="2070"/>
                  </a:lnTo>
                  <a:lnTo>
                    <a:pt x="547" y="2082"/>
                  </a:lnTo>
                  <a:lnTo>
                    <a:pt x="568" y="2097"/>
                  </a:lnTo>
                  <a:lnTo>
                    <a:pt x="591" y="2114"/>
                  </a:lnTo>
                  <a:lnTo>
                    <a:pt x="615" y="2133"/>
                  </a:lnTo>
                  <a:lnTo>
                    <a:pt x="633" y="2147"/>
                  </a:lnTo>
                  <a:lnTo>
                    <a:pt x="648" y="2162"/>
                  </a:lnTo>
                  <a:lnTo>
                    <a:pt x="664" y="2175"/>
                  </a:lnTo>
                  <a:lnTo>
                    <a:pt x="677" y="2188"/>
                  </a:lnTo>
                  <a:close/>
                  <a:moveTo>
                    <a:pt x="677" y="2313"/>
                  </a:moveTo>
                  <a:lnTo>
                    <a:pt x="677" y="2367"/>
                  </a:lnTo>
                  <a:lnTo>
                    <a:pt x="658" y="2356"/>
                  </a:lnTo>
                  <a:lnTo>
                    <a:pt x="637" y="2342"/>
                  </a:lnTo>
                  <a:lnTo>
                    <a:pt x="615" y="2325"/>
                  </a:lnTo>
                  <a:lnTo>
                    <a:pt x="592" y="2306"/>
                  </a:lnTo>
                  <a:lnTo>
                    <a:pt x="567" y="2285"/>
                  </a:lnTo>
                  <a:lnTo>
                    <a:pt x="545" y="2265"/>
                  </a:lnTo>
                  <a:lnTo>
                    <a:pt x="525" y="2246"/>
                  </a:lnTo>
                  <a:lnTo>
                    <a:pt x="508" y="2228"/>
                  </a:lnTo>
                  <a:lnTo>
                    <a:pt x="495" y="2212"/>
                  </a:lnTo>
                  <a:lnTo>
                    <a:pt x="486" y="2199"/>
                  </a:lnTo>
                  <a:lnTo>
                    <a:pt x="483" y="2194"/>
                  </a:lnTo>
                  <a:lnTo>
                    <a:pt x="481" y="2189"/>
                  </a:lnTo>
                  <a:lnTo>
                    <a:pt x="481" y="2186"/>
                  </a:lnTo>
                  <a:lnTo>
                    <a:pt x="482" y="2183"/>
                  </a:lnTo>
                  <a:lnTo>
                    <a:pt x="483" y="2180"/>
                  </a:lnTo>
                  <a:lnTo>
                    <a:pt x="486" y="2180"/>
                  </a:lnTo>
                  <a:lnTo>
                    <a:pt x="491" y="2180"/>
                  </a:lnTo>
                  <a:lnTo>
                    <a:pt x="496" y="2182"/>
                  </a:lnTo>
                  <a:lnTo>
                    <a:pt x="510" y="2187"/>
                  </a:lnTo>
                  <a:lnTo>
                    <a:pt x="528" y="2197"/>
                  </a:lnTo>
                  <a:lnTo>
                    <a:pt x="548" y="2209"/>
                  </a:lnTo>
                  <a:lnTo>
                    <a:pt x="570" y="2223"/>
                  </a:lnTo>
                  <a:lnTo>
                    <a:pt x="594" y="2241"/>
                  </a:lnTo>
                  <a:lnTo>
                    <a:pt x="620" y="2261"/>
                  </a:lnTo>
                  <a:lnTo>
                    <a:pt x="635" y="2274"/>
                  </a:lnTo>
                  <a:lnTo>
                    <a:pt x="650" y="2287"/>
                  </a:lnTo>
                  <a:lnTo>
                    <a:pt x="665" y="2301"/>
                  </a:lnTo>
                  <a:lnTo>
                    <a:pt x="677" y="2313"/>
                  </a:lnTo>
                  <a:close/>
                  <a:moveTo>
                    <a:pt x="677" y="2430"/>
                  </a:moveTo>
                  <a:lnTo>
                    <a:pt x="677" y="2489"/>
                  </a:lnTo>
                  <a:lnTo>
                    <a:pt x="662" y="2479"/>
                  </a:lnTo>
                  <a:lnTo>
                    <a:pt x="645" y="2467"/>
                  </a:lnTo>
                  <a:lnTo>
                    <a:pt x="628" y="2454"/>
                  </a:lnTo>
                  <a:lnTo>
                    <a:pt x="611" y="2441"/>
                  </a:lnTo>
                  <a:lnTo>
                    <a:pt x="585" y="2419"/>
                  </a:lnTo>
                  <a:lnTo>
                    <a:pt x="561" y="2398"/>
                  </a:lnTo>
                  <a:lnTo>
                    <a:pt x="541" y="2378"/>
                  </a:lnTo>
                  <a:lnTo>
                    <a:pt x="524" y="2360"/>
                  </a:lnTo>
                  <a:lnTo>
                    <a:pt x="509" y="2344"/>
                  </a:lnTo>
                  <a:lnTo>
                    <a:pt x="500" y="2330"/>
                  </a:lnTo>
                  <a:lnTo>
                    <a:pt x="497" y="2325"/>
                  </a:lnTo>
                  <a:lnTo>
                    <a:pt x="495" y="2321"/>
                  </a:lnTo>
                  <a:lnTo>
                    <a:pt x="495" y="2316"/>
                  </a:lnTo>
                  <a:lnTo>
                    <a:pt x="496" y="2314"/>
                  </a:lnTo>
                  <a:lnTo>
                    <a:pt x="497" y="2312"/>
                  </a:lnTo>
                  <a:lnTo>
                    <a:pt x="500" y="2312"/>
                  </a:lnTo>
                  <a:lnTo>
                    <a:pt x="505" y="2312"/>
                  </a:lnTo>
                  <a:lnTo>
                    <a:pt x="510" y="2313"/>
                  </a:lnTo>
                  <a:lnTo>
                    <a:pt x="525" y="2319"/>
                  </a:lnTo>
                  <a:lnTo>
                    <a:pt x="542" y="2328"/>
                  </a:lnTo>
                  <a:lnTo>
                    <a:pt x="563" y="2342"/>
                  </a:lnTo>
                  <a:lnTo>
                    <a:pt x="586" y="2357"/>
                  </a:lnTo>
                  <a:lnTo>
                    <a:pt x="612" y="2376"/>
                  </a:lnTo>
                  <a:lnTo>
                    <a:pt x="638" y="2397"/>
                  </a:lnTo>
                  <a:lnTo>
                    <a:pt x="648" y="2404"/>
                  </a:lnTo>
                  <a:lnTo>
                    <a:pt x="658" y="2413"/>
                  </a:lnTo>
                  <a:lnTo>
                    <a:pt x="668" y="2421"/>
                  </a:lnTo>
                  <a:lnTo>
                    <a:pt x="677" y="2430"/>
                  </a:lnTo>
                  <a:close/>
                  <a:moveTo>
                    <a:pt x="677" y="2540"/>
                  </a:moveTo>
                  <a:lnTo>
                    <a:pt x="677" y="2606"/>
                  </a:lnTo>
                  <a:lnTo>
                    <a:pt x="662" y="2594"/>
                  </a:lnTo>
                  <a:lnTo>
                    <a:pt x="646" y="2582"/>
                  </a:lnTo>
                  <a:lnTo>
                    <a:pt x="618" y="2560"/>
                  </a:lnTo>
                  <a:lnTo>
                    <a:pt x="594" y="2538"/>
                  </a:lnTo>
                  <a:lnTo>
                    <a:pt x="573" y="2518"/>
                  </a:lnTo>
                  <a:lnTo>
                    <a:pt x="555" y="2498"/>
                  </a:lnTo>
                  <a:lnTo>
                    <a:pt x="540" y="2482"/>
                  </a:lnTo>
                  <a:lnTo>
                    <a:pt x="530" y="2468"/>
                  </a:lnTo>
                  <a:lnTo>
                    <a:pt x="527" y="2463"/>
                  </a:lnTo>
                  <a:lnTo>
                    <a:pt x="525" y="2457"/>
                  </a:lnTo>
                  <a:lnTo>
                    <a:pt x="524" y="2454"/>
                  </a:lnTo>
                  <a:lnTo>
                    <a:pt x="525" y="2451"/>
                  </a:lnTo>
                  <a:lnTo>
                    <a:pt x="527" y="2450"/>
                  </a:lnTo>
                  <a:lnTo>
                    <a:pt x="530" y="2449"/>
                  </a:lnTo>
                  <a:lnTo>
                    <a:pt x="535" y="2450"/>
                  </a:lnTo>
                  <a:lnTo>
                    <a:pt x="541" y="2451"/>
                  </a:lnTo>
                  <a:lnTo>
                    <a:pt x="556" y="2457"/>
                  </a:lnTo>
                  <a:lnTo>
                    <a:pt x="574" y="2467"/>
                  </a:lnTo>
                  <a:lnTo>
                    <a:pt x="595" y="2481"/>
                  </a:lnTo>
                  <a:lnTo>
                    <a:pt x="620" y="2497"/>
                  </a:lnTo>
                  <a:lnTo>
                    <a:pt x="646" y="2516"/>
                  </a:lnTo>
                  <a:lnTo>
                    <a:pt x="674" y="2538"/>
                  </a:lnTo>
                  <a:lnTo>
                    <a:pt x="677" y="2540"/>
                  </a:lnTo>
                  <a:close/>
                  <a:moveTo>
                    <a:pt x="677" y="2649"/>
                  </a:moveTo>
                  <a:lnTo>
                    <a:pt x="677" y="2713"/>
                  </a:lnTo>
                  <a:lnTo>
                    <a:pt x="653" y="2692"/>
                  </a:lnTo>
                  <a:lnTo>
                    <a:pt x="632" y="2673"/>
                  </a:lnTo>
                  <a:lnTo>
                    <a:pt x="612" y="2654"/>
                  </a:lnTo>
                  <a:lnTo>
                    <a:pt x="596" y="2637"/>
                  </a:lnTo>
                  <a:lnTo>
                    <a:pt x="583" y="2623"/>
                  </a:lnTo>
                  <a:lnTo>
                    <a:pt x="574" y="2611"/>
                  </a:lnTo>
                  <a:lnTo>
                    <a:pt x="572" y="2605"/>
                  </a:lnTo>
                  <a:lnTo>
                    <a:pt x="570" y="2601"/>
                  </a:lnTo>
                  <a:lnTo>
                    <a:pt x="570" y="2597"/>
                  </a:lnTo>
                  <a:lnTo>
                    <a:pt x="570" y="2595"/>
                  </a:lnTo>
                  <a:lnTo>
                    <a:pt x="572" y="2593"/>
                  </a:lnTo>
                  <a:lnTo>
                    <a:pt x="574" y="2593"/>
                  </a:lnTo>
                  <a:lnTo>
                    <a:pt x="578" y="2593"/>
                  </a:lnTo>
                  <a:lnTo>
                    <a:pt x="582" y="2593"/>
                  </a:lnTo>
                  <a:lnTo>
                    <a:pt x="592" y="2597"/>
                  </a:lnTo>
                  <a:lnTo>
                    <a:pt x="605" y="2603"/>
                  </a:lnTo>
                  <a:lnTo>
                    <a:pt x="620" y="2612"/>
                  </a:lnTo>
                  <a:lnTo>
                    <a:pt x="637" y="2622"/>
                  </a:lnTo>
                  <a:lnTo>
                    <a:pt x="657" y="2635"/>
                  </a:lnTo>
                  <a:lnTo>
                    <a:pt x="677" y="2649"/>
                  </a:lnTo>
                  <a:close/>
                  <a:moveTo>
                    <a:pt x="677" y="2760"/>
                  </a:moveTo>
                  <a:lnTo>
                    <a:pt x="677" y="2807"/>
                  </a:lnTo>
                  <a:lnTo>
                    <a:pt x="656" y="2786"/>
                  </a:lnTo>
                  <a:lnTo>
                    <a:pt x="642" y="2767"/>
                  </a:lnTo>
                  <a:lnTo>
                    <a:pt x="636" y="2761"/>
                  </a:lnTo>
                  <a:lnTo>
                    <a:pt x="633" y="2754"/>
                  </a:lnTo>
                  <a:lnTo>
                    <a:pt x="632" y="2750"/>
                  </a:lnTo>
                  <a:lnTo>
                    <a:pt x="633" y="2746"/>
                  </a:lnTo>
                  <a:lnTo>
                    <a:pt x="634" y="2744"/>
                  </a:lnTo>
                  <a:lnTo>
                    <a:pt x="637" y="2744"/>
                  </a:lnTo>
                  <a:lnTo>
                    <a:pt x="642" y="2744"/>
                  </a:lnTo>
                  <a:lnTo>
                    <a:pt x="647" y="2745"/>
                  </a:lnTo>
                  <a:lnTo>
                    <a:pt x="660" y="2751"/>
                  </a:lnTo>
                  <a:lnTo>
                    <a:pt x="677" y="2760"/>
                  </a:lnTo>
                  <a:close/>
                  <a:moveTo>
                    <a:pt x="677" y="2947"/>
                  </a:moveTo>
                  <a:lnTo>
                    <a:pt x="677" y="2986"/>
                  </a:lnTo>
                  <a:lnTo>
                    <a:pt x="650" y="2972"/>
                  </a:lnTo>
                  <a:lnTo>
                    <a:pt x="620" y="2951"/>
                  </a:lnTo>
                  <a:lnTo>
                    <a:pt x="583" y="2925"/>
                  </a:lnTo>
                  <a:lnTo>
                    <a:pt x="545" y="2895"/>
                  </a:lnTo>
                  <a:lnTo>
                    <a:pt x="514" y="2870"/>
                  </a:lnTo>
                  <a:lnTo>
                    <a:pt x="486" y="2847"/>
                  </a:lnTo>
                  <a:lnTo>
                    <a:pt x="462" y="2824"/>
                  </a:lnTo>
                  <a:lnTo>
                    <a:pt x="441" y="2804"/>
                  </a:lnTo>
                  <a:lnTo>
                    <a:pt x="424" y="2786"/>
                  </a:lnTo>
                  <a:lnTo>
                    <a:pt x="413" y="2771"/>
                  </a:lnTo>
                  <a:lnTo>
                    <a:pt x="409" y="2765"/>
                  </a:lnTo>
                  <a:lnTo>
                    <a:pt x="407" y="2760"/>
                  </a:lnTo>
                  <a:lnTo>
                    <a:pt x="406" y="2756"/>
                  </a:lnTo>
                  <a:lnTo>
                    <a:pt x="406" y="2753"/>
                  </a:lnTo>
                  <a:lnTo>
                    <a:pt x="408" y="2752"/>
                  </a:lnTo>
                  <a:lnTo>
                    <a:pt x="412" y="2751"/>
                  </a:lnTo>
                  <a:lnTo>
                    <a:pt x="417" y="2752"/>
                  </a:lnTo>
                  <a:lnTo>
                    <a:pt x="423" y="2754"/>
                  </a:lnTo>
                  <a:lnTo>
                    <a:pt x="440" y="2762"/>
                  </a:lnTo>
                  <a:lnTo>
                    <a:pt x="460" y="2774"/>
                  </a:lnTo>
                  <a:lnTo>
                    <a:pt x="484" y="2788"/>
                  </a:lnTo>
                  <a:lnTo>
                    <a:pt x="510" y="2807"/>
                  </a:lnTo>
                  <a:lnTo>
                    <a:pt x="540" y="2829"/>
                  </a:lnTo>
                  <a:lnTo>
                    <a:pt x="571" y="2852"/>
                  </a:lnTo>
                  <a:lnTo>
                    <a:pt x="602" y="2879"/>
                  </a:lnTo>
                  <a:lnTo>
                    <a:pt x="631" y="2903"/>
                  </a:lnTo>
                  <a:lnTo>
                    <a:pt x="656" y="2926"/>
                  </a:lnTo>
                  <a:lnTo>
                    <a:pt x="677" y="2947"/>
                  </a:lnTo>
                  <a:close/>
                  <a:moveTo>
                    <a:pt x="677" y="3023"/>
                  </a:moveTo>
                  <a:lnTo>
                    <a:pt x="677" y="3086"/>
                  </a:lnTo>
                  <a:lnTo>
                    <a:pt x="663" y="3075"/>
                  </a:lnTo>
                  <a:lnTo>
                    <a:pt x="648" y="3063"/>
                  </a:lnTo>
                  <a:lnTo>
                    <a:pt x="616" y="3038"/>
                  </a:lnTo>
                  <a:lnTo>
                    <a:pt x="588" y="3013"/>
                  </a:lnTo>
                  <a:lnTo>
                    <a:pt x="561" y="2990"/>
                  </a:lnTo>
                  <a:lnTo>
                    <a:pt x="540" y="2969"/>
                  </a:lnTo>
                  <a:lnTo>
                    <a:pt x="523" y="2951"/>
                  </a:lnTo>
                  <a:lnTo>
                    <a:pt x="510" y="2935"/>
                  </a:lnTo>
                  <a:lnTo>
                    <a:pt x="506" y="2930"/>
                  </a:lnTo>
                  <a:lnTo>
                    <a:pt x="504" y="2924"/>
                  </a:lnTo>
                  <a:lnTo>
                    <a:pt x="503" y="2920"/>
                  </a:lnTo>
                  <a:lnTo>
                    <a:pt x="503" y="2917"/>
                  </a:lnTo>
                  <a:lnTo>
                    <a:pt x="505" y="2916"/>
                  </a:lnTo>
                  <a:lnTo>
                    <a:pt x="508" y="2915"/>
                  </a:lnTo>
                  <a:lnTo>
                    <a:pt x="514" y="2916"/>
                  </a:lnTo>
                  <a:lnTo>
                    <a:pt x="520" y="2919"/>
                  </a:lnTo>
                  <a:lnTo>
                    <a:pt x="537" y="2927"/>
                  </a:lnTo>
                  <a:lnTo>
                    <a:pt x="558" y="2940"/>
                  </a:lnTo>
                  <a:lnTo>
                    <a:pt x="583" y="2955"/>
                  </a:lnTo>
                  <a:lnTo>
                    <a:pt x="612" y="2975"/>
                  </a:lnTo>
                  <a:lnTo>
                    <a:pt x="643" y="2997"/>
                  </a:lnTo>
                  <a:lnTo>
                    <a:pt x="675" y="3021"/>
                  </a:lnTo>
                  <a:lnTo>
                    <a:pt x="677" y="3023"/>
                  </a:lnTo>
                  <a:close/>
                  <a:moveTo>
                    <a:pt x="677" y="3114"/>
                  </a:moveTo>
                  <a:lnTo>
                    <a:pt x="677" y="3162"/>
                  </a:lnTo>
                  <a:lnTo>
                    <a:pt x="650" y="3136"/>
                  </a:lnTo>
                  <a:lnTo>
                    <a:pt x="630" y="3114"/>
                  </a:lnTo>
                  <a:lnTo>
                    <a:pt x="623" y="3106"/>
                  </a:lnTo>
                  <a:lnTo>
                    <a:pt x="618" y="3098"/>
                  </a:lnTo>
                  <a:lnTo>
                    <a:pt x="616" y="3093"/>
                  </a:lnTo>
                  <a:lnTo>
                    <a:pt x="616" y="3090"/>
                  </a:lnTo>
                  <a:lnTo>
                    <a:pt x="618" y="3087"/>
                  </a:lnTo>
                  <a:lnTo>
                    <a:pt x="623" y="3087"/>
                  </a:lnTo>
                  <a:lnTo>
                    <a:pt x="628" y="3090"/>
                  </a:lnTo>
                  <a:lnTo>
                    <a:pt x="635" y="3092"/>
                  </a:lnTo>
                  <a:lnTo>
                    <a:pt x="654" y="3101"/>
                  </a:lnTo>
                  <a:lnTo>
                    <a:pt x="677" y="3114"/>
                  </a:lnTo>
                  <a:close/>
                  <a:moveTo>
                    <a:pt x="677" y="3259"/>
                  </a:moveTo>
                  <a:lnTo>
                    <a:pt x="677" y="3315"/>
                  </a:lnTo>
                  <a:lnTo>
                    <a:pt x="660" y="3304"/>
                  </a:lnTo>
                  <a:lnTo>
                    <a:pt x="643" y="3290"/>
                  </a:lnTo>
                  <a:lnTo>
                    <a:pt x="625" y="3277"/>
                  </a:lnTo>
                  <a:lnTo>
                    <a:pt x="606" y="3263"/>
                  </a:lnTo>
                  <a:lnTo>
                    <a:pt x="572" y="3235"/>
                  </a:lnTo>
                  <a:lnTo>
                    <a:pt x="540" y="3209"/>
                  </a:lnTo>
                  <a:lnTo>
                    <a:pt x="513" y="3184"/>
                  </a:lnTo>
                  <a:lnTo>
                    <a:pt x="488" y="3162"/>
                  </a:lnTo>
                  <a:lnTo>
                    <a:pt x="470" y="3143"/>
                  </a:lnTo>
                  <a:lnTo>
                    <a:pt x="456" y="3127"/>
                  </a:lnTo>
                  <a:lnTo>
                    <a:pt x="452" y="3120"/>
                  </a:lnTo>
                  <a:lnTo>
                    <a:pt x="449" y="3115"/>
                  </a:lnTo>
                  <a:lnTo>
                    <a:pt x="448" y="3112"/>
                  </a:lnTo>
                  <a:lnTo>
                    <a:pt x="448" y="3108"/>
                  </a:lnTo>
                  <a:lnTo>
                    <a:pt x="450" y="3107"/>
                  </a:lnTo>
                  <a:lnTo>
                    <a:pt x="453" y="3107"/>
                  </a:lnTo>
                  <a:lnTo>
                    <a:pt x="459" y="3108"/>
                  </a:lnTo>
                  <a:lnTo>
                    <a:pt x="466" y="3112"/>
                  </a:lnTo>
                  <a:lnTo>
                    <a:pt x="484" y="3120"/>
                  </a:lnTo>
                  <a:lnTo>
                    <a:pt x="506" y="3134"/>
                  </a:lnTo>
                  <a:lnTo>
                    <a:pt x="534" y="3151"/>
                  </a:lnTo>
                  <a:lnTo>
                    <a:pt x="563" y="3172"/>
                  </a:lnTo>
                  <a:lnTo>
                    <a:pt x="596" y="3195"/>
                  </a:lnTo>
                  <a:lnTo>
                    <a:pt x="631" y="3222"/>
                  </a:lnTo>
                  <a:lnTo>
                    <a:pt x="643" y="3232"/>
                  </a:lnTo>
                  <a:lnTo>
                    <a:pt x="655" y="3241"/>
                  </a:lnTo>
                  <a:lnTo>
                    <a:pt x="666" y="3251"/>
                  </a:lnTo>
                  <a:lnTo>
                    <a:pt x="677" y="3259"/>
                  </a:lnTo>
                  <a:close/>
                  <a:moveTo>
                    <a:pt x="677" y="3335"/>
                  </a:moveTo>
                  <a:lnTo>
                    <a:pt x="677" y="3383"/>
                  </a:lnTo>
                  <a:lnTo>
                    <a:pt x="643" y="3352"/>
                  </a:lnTo>
                  <a:lnTo>
                    <a:pt x="616" y="3326"/>
                  </a:lnTo>
                  <a:lnTo>
                    <a:pt x="607" y="3316"/>
                  </a:lnTo>
                  <a:lnTo>
                    <a:pt x="601" y="3307"/>
                  </a:lnTo>
                  <a:lnTo>
                    <a:pt x="599" y="3304"/>
                  </a:lnTo>
                  <a:lnTo>
                    <a:pt x="598" y="3300"/>
                  </a:lnTo>
                  <a:lnTo>
                    <a:pt x="598" y="3298"/>
                  </a:lnTo>
                  <a:lnTo>
                    <a:pt x="598" y="3296"/>
                  </a:lnTo>
                  <a:lnTo>
                    <a:pt x="601" y="3295"/>
                  </a:lnTo>
                  <a:lnTo>
                    <a:pt x="605" y="3295"/>
                  </a:lnTo>
                  <a:lnTo>
                    <a:pt x="613" y="3298"/>
                  </a:lnTo>
                  <a:lnTo>
                    <a:pt x="622" y="3301"/>
                  </a:lnTo>
                  <a:lnTo>
                    <a:pt x="646" y="3315"/>
                  </a:lnTo>
                  <a:lnTo>
                    <a:pt x="677" y="3335"/>
                  </a:lnTo>
                  <a:close/>
                  <a:moveTo>
                    <a:pt x="677" y="3458"/>
                  </a:moveTo>
                  <a:lnTo>
                    <a:pt x="677" y="3514"/>
                  </a:lnTo>
                  <a:lnTo>
                    <a:pt x="668" y="3508"/>
                  </a:lnTo>
                  <a:lnTo>
                    <a:pt x="659" y="3501"/>
                  </a:lnTo>
                  <a:lnTo>
                    <a:pt x="650" y="3495"/>
                  </a:lnTo>
                  <a:lnTo>
                    <a:pt x="642" y="3487"/>
                  </a:lnTo>
                  <a:lnTo>
                    <a:pt x="604" y="3458"/>
                  </a:lnTo>
                  <a:lnTo>
                    <a:pt x="570" y="3431"/>
                  </a:lnTo>
                  <a:lnTo>
                    <a:pt x="540" y="3404"/>
                  </a:lnTo>
                  <a:lnTo>
                    <a:pt x="514" y="3381"/>
                  </a:lnTo>
                  <a:lnTo>
                    <a:pt x="494" y="3360"/>
                  </a:lnTo>
                  <a:lnTo>
                    <a:pt x="478" y="3343"/>
                  </a:lnTo>
                  <a:lnTo>
                    <a:pt x="473" y="3338"/>
                  </a:lnTo>
                  <a:lnTo>
                    <a:pt x="470" y="3332"/>
                  </a:lnTo>
                  <a:lnTo>
                    <a:pt x="468" y="3328"/>
                  </a:lnTo>
                  <a:lnTo>
                    <a:pt x="468" y="3326"/>
                  </a:lnTo>
                  <a:lnTo>
                    <a:pt x="471" y="3323"/>
                  </a:lnTo>
                  <a:lnTo>
                    <a:pt x="474" y="3325"/>
                  </a:lnTo>
                  <a:lnTo>
                    <a:pt x="480" y="3326"/>
                  </a:lnTo>
                  <a:lnTo>
                    <a:pt x="487" y="3329"/>
                  </a:lnTo>
                  <a:lnTo>
                    <a:pt x="506" y="3339"/>
                  </a:lnTo>
                  <a:lnTo>
                    <a:pt x="530" y="3353"/>
                  </a:lnTo>
                  <a:lnTo>
                    <a:pt x="560" y="3373"/>
                  </a:lnTo>
                  <a:lnTo>
                    <a:pt x="592" y="3395"/>
                  </a:lnTo>
                  <a:lnTo>
                    <a:pt x="627" y="3421"/>
                  </a:lnTo>
                  <a:lnTo>
                    <a:pt x="665" y="3449"/>
                  </a:lnTo>
                  <a:lnTo>
                    <a:pt x="677" y="3458"/>
                  </a:lnTo>
                  <a:close/>
                  <a:moveTo>
                    <a:pt x="677" y="3535"/>
                  </a:moveTo>
                  <a:lnTo>
                    <a:pt x="677" y="3561"/>
                  </a:lnTo>
                  <a:lnTo>
                    <a:pt x="667" y="3550"/>
                  </a:lnTo>
                  <a:lnTo>
                    <a:pt x="660" y="3541"/>
                  </a:lnTo>
                  <a:lnTo>
                    <a:pt x="658" y="3538"/>
                  </a:lnTo>
                  <a:lnTo>
                    <a:pt x="657" y="3534"/>
                  </a:lnTo>
                  <a:lnTo>
                    <a:pt x="656" y="3532"/>
                  </a:lnTo>
                  <a:lnTo>
                    <a:pt x="656" y="3531"/>
                  </a:lnTo>
                  <a:lnTo>
                    <a:pt x="658" y="3530"/>
                  </a:lnTo>
                  <a:lnTo>
                    <a:pt x="663" y="3530"/>
                  </a:lnTo>
                  <a:lnTo>
                    <a:pt x="669" y="3532"/>
                  </a:lnTo>
                  <a:lnTo>
                    <a:pt x="677" y="3535"/>
                  </a:lnTo>
                  <a:close/>
                  <a:moveTo>
                    <a:pt x="677" y="3582"/>
                  </a:moveTo>
                  <a:lnTo>
                    <a:pt x="677" y="3621"/>
                  </a:lnTo>
                  <a:lnTo>
                    <a:pt x="647" y="3603"/>
                  </a:lnTo>
                  <a:lnTo>
                    <a:pt x="614" y="3579"/>
                  </a:lnTo>
                  <a:lnTo>
                    <a:pt x="578" y="3553"/>
                  </a:lnTo>
                  <a:lnTo>
                    <a:pt x="540" y="3524"/>
                  </a:lnTo>
                  <a:lnTo>
                    <a:pt x="502" y="3495"/>
                  </a:lnTo>
                  <a:lnTo>
                    <a:pt x="466" y="3466"/>
                  </a:lnTo>
                  <a:lnTo>
                    <a:pt x="435" y="3438"/>
                  </a:lnTo>
                  <a:lnTo>
                    <a:pt x="408" y="3414"/>
                  </a:lnTo>
                  <a:lnTo>
                    <a:pt x="387" y="3394"/>
                  </a:lnTo>
                  <a:lnTo>
                    <a:pt x="371" y="3376"/>
                  </a:lnTo>
                  <a:lnTo>
                    <a:pt x="366" y="3370"/>
                  </a:lnTo>
                  <a:lnTo>
                    <a:pt x="361" y="3365"/>
                  </a:lnTo>
                  <a:lnTo>
                    <a:pt x="360" y="3361"/>
                  </a:lnTo>
                  <a:lnTo>
                    <a:pt x="360" y="3359"/>
                  </a:lnTo>
                  <a:lnTo>
                    <a:pt x="363" y="3358"/>
                  </a:lnTo>
                  <a:lnTo>
                    <a:pt x="366" y="3358"/>
                  </a:lnTo>
                  <a:lnTo>
                    <a:pt x="373" y="3360"/>
                  </a:lnTo>
                  <a:lnTo>
                    <a:pt x="379" y="3363"/>
                  </a:lnTo>
                  <a:lnTo>
                    <a:pt x="399" y="3373"/>
                  </a:lnTo>
                  <a:lnTo>
                    <a:pt x="424" y="3389"/>
                  </a:lnTo>
                  <a:lnTo>
                    <a:pt x="453" y="3408"/>
                  </a:lnTo>
                  <a:lnTo>
                    <a:pt x="487" y="3432"/>
                  </a:lnTo>
                  <a:lnTo>
                    <a:pt x="524" y="3458"/>
                  </a:lnTo>
                  <a:lnTo>
                    <a:pt x="562" y="3488"/>
                  </a:lnTo>
                  <a:lnTo>
                    <a:pt x="594" y="3513"/>
                  </a:lnTo>
                  <a:lnTo>
                    <a:pt x="625" y="3538"/>
                  </a:lnTo>
                  <a:lnTo>
                    <a:pt x="653" y="3561"/>
                  </a:lnTo>
                  <a:lnTo>
                    <a:pt x="677" y="3582"/>
                  </a:lnTo>
                  <a:close/>
                  <a:moveTo>
                    <a:pt x="677" y="3634"/>
                  </a:moveTo>
                  <a:lnTo>
                    <a:pt x="677" y="3681"/>
                  </a:lnTo>
                  <a:lnTo>
                    <a:pt x="653" y="3660"/>
                  </a:lnTo>
                  <a:lnTo>
                    <a:pt x="630" y="3641"/>
                  </a:lnTo>
                  <a:lnTo>
                    <a:pt x="611" y="3624"/>
                  </a:lnTo>
                  <a:lnTo>
                    <a:pt x="594" y="3608"/>
                  </a:lnTo>
                  <a:lnTo>
                    <a:pt x="581" y="3595"/>
                  </a:lnTo>
                  <a:lnTo>
                    <a:pt x="572" y="3584"/>
                  </a:lnTo>
                  <a:lnTo>
                    <a:pt x="569" y="3581"/>
                  </a:lnTo>
                  <a:lnTo>
                    <a:pt x="567" y="3577"/>
                  </a:lnTo>
                  <a:lnTo>
                    <a:pt x="567" y="3574"/>
                  </a:lnTo>
                  <a:lnTo>
                    <a:pt x="567" y="3572"/>
                  </a:lnTo>
                  <a:lnTo>
                    <a:pt x="568" y="3572"/>
                  </a:lnTo>
                  <a:lnTo>
                    <a:pt x="570" y="3571"/>
                  </a:lnTo>
                  <a:lnTo>
                    <a:pt x="573" y="3572"/>
                  </a:lnTo>
                  <a:lnTo>
                    <a:pt x="577" y="3573"/>
                  </a:lnTo>
                  <a:lnTo>
                    <a:pt x="586" y="3577"/>
                  </a:lnTo>
                  <a:lnTo>
                    <a:pt x="600" y="3584"/>
                  </a:lnTo>
                  <a:lnTo>
                    <a:pt x="634" y="3605"/>
                  </a:lnTo>
                  <a:lnTo>
                    <a:pt x="677" y="3634"/>
                  </a:lnTo>
                  <a:close/>
                  <a:moveTo>
                    <a:pt x="677" y="3732"/>
                  </a:moveTo>
                  <a:lnTo>
                    <a:pt x="677" y="3781"/>
                  </a:lnTo>
                  <a:lnTo>
                    <a:pt x="639" y="3752"/>
                  </a:lnTo>
                  <a:lnTo>
                    <a:pt x="604" y="3723"/>
                  </a:lnTo>
                  <a:lnTo>
                    <a:pt x="572" y="3696"/>
                  </a:lnTo>
                  <a:lnTo>
                    <a:pt x="546" y="3673"/>
                  </a:lnTo>
                  <a:lnTo>
                    <a:pt x="525" y="3653"/>
                  </a:lnTo>
                  <a:lnTo>
                    <a:pt x="509" y="3637"/>
                  </a:lnTo>
                  <a:lnTo>
                    <a:pt x="504" y="3631"/>
                  </a:lnTo>
                  <a:lnTo>
                    <a:pt x="500" y="3626"/>
                  </a:lnTo>
                  <a:lnTo>
                    <a:pt x="498" y="3622"/>
                  </a:lnTo>
                  <a:lnTo>
                    <a:pt x="498" y="3620"/>
                  </a:lnTo>
                  <a:lnTo>
                    <a:pt x="500" y="3619"/>
                  </a:lnTo>
                  <a:lnTo>
                    <a:pt x="504" y="3619"/>
                  </a:lnTo>
                  <a:lnTo>
                    <a:pt x="508" y="3620"/>
                  </a:lnTo>
                  <a:lnTo>
                    <a:pt x="515" y="3624"/>
                  </a:lnTo>
                  <a:lnTo>
                    <a:pt x="531" y="3632"/>
                  </a:lnTo>
                  <a:lnTo>
                    <a:pt x="553" y="3646"/>
                  </a:lnTo>
                  <a:lnTo>
                    <a:pt x="580" y="3662"/>
                  </a:lnTo>
                  <a:lnTo>
                    <a:pt x="610" y="3683"/>
                  </a:lnTo>
                  <a:lnTo>
                    <a:pt x="642" y="3706"/>
                  </a:lnTo>
                  <a:lnTo>
                    <a:pt x="677" y="3732"/>
                  </a:lnTo>
                  <a:close/>
                  <a:moveTo>
                    <a:pt x="677" y="3822"/>
                  </a:moveTo>
                  <a:lnTo>
                    <a:pt x="677" y="3869"/>
                  </a:lnTo>
                  <a:lnTo>
                    <a:pt x="665" y="3860"/>
                  </a:lnTo>
                  <a:lnTo>
                    <a:pt x="654" y="3851"/>
                  </a:lnTo>
                  <a:lnTo>
                    <a:pt x="611" y="3818"/>
                  </a:lnTo>
                  <a:lnTo>
                    <a:pt x="571" y="3787"/>
                  </a:lnTo>
                  <a:lnTo>
                    <a:pt x="536" y="3758"/>
                  </a:lnTo>
                  <a:lnTo>
                    <a:pt x="506" y="3732"/>
                  </a:lnTo>
                  <a:lnTo>
                    <a:pt x="481" y="3710"/>
                  </a:lnTo>
                  <a:lnTo>
                    <a:pt x="463" y="3692"/>
                  </a:lnTo>
                  <a:lnTo>
                    <a:pt x="457" y="3685"/>
                  </a:lnTo>
                  <a:lnTo>
                    <a:pt x="453" y="3680"/>
                  </a:lnTo>
                  <a:lnTo>
                    <a:pt x="451" y="3675"/>
                  </a:lnTo>
                  <a:lnTo>
                    <a:pt x="451" y="3673"/>
                  </a:lnTo>
                  <a:lnTo>
                    <a:pt x="453" y="3672"/>
                  </a:lnTo>
                  <a:lnTo>
                    <a:pt x="457" y="3673"/>
                  </a:lnTo>
                  <a:lnTo>
                    <a:pt x="463" y="3675"/>
                  </a:lnTo>
                  <a:lnTo>
                    <a:pt x="472" y="3680"/>
                  </a:lnTo>
                  <a:lnTo>
                    <a:pt x="493" y="3692"/>
                  </a:lnTo>
                  <a:lnTo>
                    <a:pt x="520" y="3709"/>
                  </a:lnTo>
                  <a:lnTo>
                    <a:pt x="552" y="3731"/>
                  </a:lnTo>
                  <a:lnTo>
                    <a:pt x="590" y="3757"/>
                  </a:lnTo>
                  <a:lnTo>
                    <a:pt x="630" y="3787"/>
                  </a:lnTo>
                  <a:lnTo>
                    <a:pt x="674" y="3819"/>
                  </a:lnTo>
                  <a:lnTo>
                    <a:pt x="677" y="3822"/>
                  </a:lnTo>
                  <a:close/>
                  <a:moveTo>
                    <a:pt x="677" y="3904"/>
                  </a:moveTo>
                  <a:lnTo>
                    <a:pt x="677" y="3948"/>
                  </a:lnTo>
                  <a:lnTo>
                    <a:pt x="667" y="3940"/>
                  </a:lnTo>
                  <a:lnTo>
                    <a:pt x="656" y="3933"/>
                  </a:lnTo>
                  <a:lnTo>
                    <a:pt x="645" y="3924"/>
                  </a:lnTo>
                  <a:lnTo>
                    <a:pt x="634" y="3916"/>
                  </a:lnTo>
                  <a:lnTo>
                    <a:pt x="590" y="3882"/>
                  </a:lnTo>
                  <a:lnTo>
                    <a:pt x="549" y="3850"/>
                  </a:lnTo>
                  <a:lnTo>
                    <a:pt x="513" y="3820"/>
                  </a:lnTo>
                  <a:lnTo>
                    <a:pt x="481" y="3794"/>
                  </a:lnTo>
                  <a:lnTo>
                    <a:pt x="455" y="3770"/>
                  </a:lnTo>
                  <a:lnTo>
                    <a:pt x="436" y="3753"/>
                  </a:lnTo>
                  <a:lnTo>
                    <a:pt x="430" y="3746"/>
                  </a:lnTo>
                  <a:lnTo>
                    <a:pt x="425" y="3741"/>
                  </a:lnTo>
                  <a:lnTo>
                    <a:pt x="423" y="3736"/>
                  </a:lnTo>
                  <a:lnTo>
                    <a:pt x="423" y="3734"/>
                  </a:lnTo>
                  <a:lnTo>
                    <a:pt x="425" y="3733"/>
                  </a:lnTo>
                  <a:lnTo>
                    <a:pt x="430" y="3734"/>
                  </a:lnTo>
                  <a:lnTo>
                    <a:pt x="436" y="3736"/>
                  </a:lnTo>
                  <a:lnTo>
                    <a:pt x="444" y="3741"/>
                  </a:lnTo>
                  <a:lnTo>
                    <a:pt x="466" y="3754"/>
                  </a:lnTo>
                  <a:lnTo>
                    <a:pt x="494" y="3771"/>
                  </a:lnTo>
                  <a:lnTo>
                    <a:pt x="528" y="3795"/>
                  </a:lnTo>
                  <a:lnTo>
                    <a:pt x="566" y="3821"/>
                  </a:lnTo>
                  <a:lnTo>
                    <a:pt x="607" y="3852"/>
                  </a:lnTo>
                  <a:lnTo>
                    <a:pt x="653" y="3885"/>
                  </a:lnTo>
                  <a:lnTo>
                    <a:pt x="677" y="3904"/>
                  </a:lnTo>
                  <a:close/>
                  <a:moveTo>
                    <a:pt x="677" y="3978"/>
                  </a:moveTo>
                  <a:lnTo>
                    <a:pt x="677" y="4020"/>
                  </a:lnTo>
                  <a:lnTo>
                    <a:pt x="667" y="4012"/>
                  </a:lnTo>
                  <a:lnTo>
                    <a:pt x="656" y="4004"/>
                  </a:lnTo>
                  <a:lnTo>
                    <a:pt x="646" y="3997"/>
                  </a:lnTo>
                  <a:lnTo>
                    <a:pt x="635" y="3989"/>
                  </a:lnTo>
                  <a:lnTo>
                    <a:pt x="590" y="3955"/>
                  </a:lnTo>
                  <a:lnTo>
                    <a:pt x="547" y="3921"/>
                  </a:lnTo>
                  <a:lnTo>
                    <a:pt x="509" y="3891"/>
                  </a:lnTo>
                  <a:lnTo>
                    <a:pt x="477" y="3863"/>
                  </a:lnTo>
                  <a:lnTo>
                    <a:pt x="451" y="3840"/>
                  </a:lnTo>
                  <a:lnTo>
                    <a:pt x="432" y="3822"/>
                  </a:lnTo>
                  <a:lnTo>
                    <a:pt x="424" y="3814"/>
                  </a:lnTo>
                  <a:lnTo>
                    <a:pt x="420" y="3809"/>
                  </a:lnTo>
                  <a:lnTo>
                    <a:pt x="418" y="3805"/>
                  </a:lnTo>
                  <a:lnTo>
                    <a:pt x="418" y="3802"/>
                  </a:lnTo>
                  <a:lnTo>
                    <a:pt x="419" y="3802"/>
                  </a:lnTo>
                  <a:lnTo>
                    <a:pt x="423" y="3803"/>
                  </a:lnTo>
                  <a:lnTo>
                    <a:pt x="430" y="3806"/>
                  </a:lnTo>
                  <a:lnTo>
                    <a:pt x="439" y="3810"/>
                  </a:lnTo>
                  <a:lnTo>
                    <a:pt x="461" y="3823"/>
                  </a:lnTo>
                  <a:lnTo>
                    <a:pt x="491" y="3842"/>
                  </a:lnTo>
                  <a:lnTo>
                    <a:pt x="525" y="3866"/>
                  </a:lnTo>
                  <a:lnTo>
                    <a:pt x="564" y="3894"/>
                  </a:lnTo>
                  <a:lnTo>
                    <a:pt x="607" y="3925"/>
                  </a:lnTo>
                  <a:lnTo>
                    <a:pt x="653" y="3959"/>
                  </a:lnTo>
                  <a:lnTo>
                    <a:pt x="677" y="3978"/>
                  </a:lnTo>
                  <a:close/>
                  <a:moveTo>
                    <a:pt x="677" y="4044"/>
                  </a:moveTo>
                  <a:lnTo>
                    <a:pt x="677" y="4085"/>
                  </a:lnTo>
                  <a:lnTo>
                    <a:pt x="657" y="4069"/>
                  </a:lnTo>
                  <a:lnTo>
                    <a:pt x="633" y="4052"/>
                  </a:lnTo>
                  <a:lnTo>
                    <a:pt x="610" y="4034"/>
                  </a:lnTo>
                  <a:lnTo>
                    <a:pt x="588" y="4016"/>
                  </a:lnTo>
                  <a:lnTo>
                    <a:pt x="566" y="4000"/>
                  </a:lnTo>
                  <a:lnTo>
                    <a:pt x="584" y="4016"/>
                  </a:lnTo>
                  <a:lnTo>
                    <a:pt x="598" y="4030"/>
                  </a:lnTo>
                  <a:lnTo>
                    <a:pt x="602" y="4034"/>
                  </a:lnTo>
                  <a:lnTo>
                    <a:pt x="605" y="4038"/>
                  </a:lnTo>
                  <a:lnTo>
                    <a:pt x="607" y="4041"/>
                  </a:lnTo>
                  <a:lnTo>
                    <a:pt x="607" y="4043"/>
                  </a:lnTo>
                  <a:lnTo>
                    <a:pt x="605" y="4043"/>
                  </a:lnTo>
                  <a:lnTo>
                    <a:pt x="601" y="4042"/>
                  </a:lnTo>
                  <a:lnTo>
                    <a:pt x="595" y="4038"/>
                  </a:lnTo>
                  <a:lnTo>
                    <a:pt x="586" y="4034"/>
                  </a:lnTo>
                  <a:lnTo>
                    <a:pt x="563" y="4021"/>
                  </a:lnTo>
                  <a:lnTo>
                    <a:pt x="534" y="4001"/>
                  </a:lnTo>
                  <a:lnTo>
                    <a:pt x="498" y="3977"/>
                  </a:lnTo>
                  <a:lnTo>
                    <a:pt x="459" y="3948"/>
                  </a:lnTo>
                  <a:lnTo>
                    <a:pt x="414" y="3916"/>
                  </a:lnTo>
                  <a:lnTo>
                    <a:pt x="368" y="3881"/>
                  </a:lnTo>
                  <a:lnTo>
                    <a:pt x="322" y="3845"/>
                  </a:lnTo>
                  <a:lnTo>
                    <a:pt x="279" y="3811"/>
                  </a:lnTo>
                  <a:lnTo>
                    <a:pt x="240" y="3780"/>
                  </a:lnTo>
                  <a:lnTo>
                    <a:pt x="207" y="3753"/>
                  </a:lnTo>
                  <a:lnTo>
                    <a:pt x="181" y="3728"/>
                  </a:lnTo>
                  <a:lnTo>
                    <a:pt x="161" y="3710"/>
                  </a:lnTo>
                  <a:lnTo>
                    <a:pt x="154" y="3702"/>
                  </a:lnTo>
                  <a:lnTo>
                    <a:pt x="149" y="3696"/>
                  </a:lnTo>
                  <a:lnTo>
                    <a:pt x="146" y="3693"/>
                  </a:lnTo>
                  <a:lnTo>
                    <a:pt x="146" y="3691"/>
                  </a:lnTo>
                  <a:lnTo>
                    <a:pt x="148" y="3690"/>
                  </a:lnTo>
                  <a:lnTo>
                    <a:pt x="152" y="3691"/>
                  </a:lnTo>
                  <a:lnTo>
                    <a:pt x="159" y="3694"/>
                  </a:lnTo>
                  <a:lnTo>
                    <a:pt x="167" y="3700"/>
                  </a:lnTo>
                  <a:lnTo>
                    <a:pt x="189" y="3713"/>
                  </a:lnTo>
                  <a:lnTo>
                    <a:pt x="219" y="3733"/>
                  </a:lnTo>
                  <a:lnTo>
                    <a:pt x="254" y="3758"/>
                  </a:lnTo>
                  <a:lnTo>
                    <a:pt x="294" y="3787"/>
                  </a:lnTo>
                  <a:lnTo>
                    <a:pt x="337" y="3819"/>
                  </a:lnTo>
                  <a:lnTo>
                    <a:pt x="385" y="3854"/>
                  </a:lnTo>
                  <a:lnTo>
                    <a:pt x="409" y="3873"/>
                  </a:lnTo>
                  <a:lnTo>
                    <a:pt x="433" y="3892"/>
                  </a:lnTo>
                  <a:lnTo>
                    <a:pt x="456" y="3910"/>
                  </a:lnTo>
                  <a:lnTo>
                    <a:pt x="478" y="3927"/>
                  </a:lnTo>
                  <a:lnTo>
                    <a:pt x="457" y="3909"/>
                  </a:lnTo>
                  <a:lnTo>
                    <a:pt x="443" y="3895"/>
                  </a:lnTo>
                  <a:lnTo>
                    <a:pt x="438" y="3889"/>
                  </a:lnTo>
                  <a:lnTo>
                    <a:pt x="433" y="3884"/>
                  </a:lnTo>
                  <a:lnTo>
                    <a:pt x="432" y="3882"/>
                  </a:lnTo>
                  <a:lnTo>
                    <a:pt x="432" y="3880"/>
                  </a:lnTo>
                  <a:lnTo>
                    <a:pt x="433" y="3878"/>
                  </a:lnTo>
                  <a:lnTo>
                    <a:pt x="438" y="3880"/>
                  </a:lnTo>
                  <a:lnTo>
                    <a:pt x="444" y="3883"/>
                  </a:lnTo>
                  <a:lnTo>
                    <a:pt x="453" y="3887"/>
                  </a:lnTo>
                  <a:lnTo>
                    <a:pt x="476" y="3902"/>
                  </a:lnTo>
                  <a:lnTo>
                    <a:pt x="506" y="3921"/>
                  </a:lnTo>
                  <a:lnTo>
                    <a:pt x="542" y="3946"/>
                  </a:lnTo>
                  <a:lnTo>
                    <a:pt x="582" y="3974"/>
                  </a:lnTo>
                  <a:lnTo>
                    <a:pt x="627" y="4006"/>
                  </a:lnTo>
                  <a:lnTo>
                    <a:pt x="675" y="4042"/>
                  </a:lnTo>
                  <a:lnTo>
                    <a:pt x="677" y="4044"/>
                  </a:lnTo>
                  <a:close/>
                  <a:moveTo>
                    <a:pt x="131" y="3616"/>
                  </a:moveTo>
                  <a:lnTo>
                    <a:pt x="133" y="3615"/>
                  </a:lnTo>
                  <a:lnTo>
                    <a:pt x="138" y="3616"/>
                  </a:lnTo>
                  <a:lnTo>
                    <a:pt x="143" y="3619"/>
                  </a:lnTo>
                  <a:lnTo>
                    <a:pt x="152" y="3624"/>
                  </a:lnTo>
                  <a:lnTo>
                    <a:pt x="174" y="3637"/>
                  </a:lnTo>
                  <a:lnTo>
                    <a:pt x="203" y="3657"/>
                  </a:lnTo>
                  <a:lnTo>
                    <a:pt x="236" y="3680"/>
                  </a:lnTo>
                  <a:lnTo>
                    <a:pt x="275" y="3709"/>
                  </a:lnTo>
                  <a:lnTo>
                    <a:pt x="317" y="3739"/>
                  </a:lnTo>
                  <a:lnTo>
                    <a:pt x="363" y="3774"/>
                  </a:lnTo>
                  <a:lnTo>
                    <a:pt x="408" y="3809"/>
                  </a:lnTo>
                  <a:lnTo>
                    <a:pt x="449" y="3842"/>
                  </a:lnTo>
                  <a:lnTo>
                    <a:pt x="486" y="3872"/>
                  </a:lnTo>
                  <a:lnTo>
                    <a:pt x="518" y="3898"/>
                  </a:lnTo>
                  <a:lnTo>
                    <a:pt x="545" y="3921"/>
                  </a:lnTo>
                  <a:lnTo>
                    <a:pt x="563" y="3939"/>
                  </a:lnTo>
                  <a:lnTo>
                    <a:pt x="570" y="3947"/>
                  </a:lnTo>
                  <a:lnTo>
                    <a:pt x="575" y="3951"/>
                  </a:lnTo>
                  <a:lnTo>
                    <a:pt x="578" y="3956"/>
                  </a:lnTo>
                  <a:lnTo>
                    <a:pt x="578" y="3958"/>
                  </a:lnTo>
                  <a:lnTo>
                    <a:pt x="575" y="3959"/>
                  </a:lnTo>
                  <a:lnTo>
                    <a:pt x="571" y="3958"/>
                  </a:lnTo>
                  <a:lnTo>
                    <a:pt x="566" y="3955"/>
                  </a:lnTo>
                  <a:lnTo>
                    <a:pt x="557" y="3950"/>
                  </a:lnTo>
                  <a:lnTo>
                    <a:pt x="535" y="3937"/>
                  </a:lnTo>
                  <a:lnTo>
                    <a:pt x="506" y="3918"/>
                  </a:lnTo>
                  <a:lnTo>
                    <a:pt x="472" y="3895"/>
                  </a:lnTo>
                  <a:lnTo>
                    <a:pt x="433" y="3867"/>
                  </a:lnTo>
                  <a:lnTo>
                    <a:pt x="390" y="3837"/>
                  </a:lnTo>
                  <a:lnTo>
                    <a:pt x="345" y="3802"/>
                  </a:lnTo>
                  <a:lnTo>
                    <a:pt x="301" y="3767"/>
                  </a:lnTo>
                  <a:lnTo>
                    <a:pt x="259" y="3734"/>
                  </a:lnTo>
                  <a:lnTo>
                    <a:pt x="221" y="3703"/>
                  </a:lnTo>
                  <a:lnTo>
                    <a:pt x="189" y="3675"/>
                  </a:lnTo>
                  <a:lnTo>
                    <a:pt x="164" y="3652"/>
                  </a:lnTo>
                  <a:lnTo>
                    <a:pt x="145" y="3635"/>
                  </a:lnTo>
                  <a:lnTo>
                    <a:pt x="139" y="3627"/>
                  </a:lnTo>
                  <a:lnTo>
                    <a:pt x="133" y="3621"/>
                  </a:lnTo>
                  <a:lnTo>
                    <a:pt x="131" y="3618"/>
                  </a:lnTo>
                  <a:lnTo>
                    <a:pt x="131" y="3616"/>
                  </a:lnTo>
                  <a:close/>
                  <a:moveTo>
                    <a:pt x="136" y="3549"/>
                  </a:moveTo>
                  <a:lnTo>
                    <a:pt x="138" y="3549"/>
                  </a:lnTo>
                  <a:lnTo>
                    <a:pt x="142" y="3550"/>
                  </a:lnTo>
                  <a:lnTo>
                    <a:pt x="149" y="3552"/>
                  </a:lnTo>
                  <a:lnTo>
                    <a:pt x="156" y="3556"/>
                  </a:lnTo>
                  <a:lnTo>
                    <a:pt x="177" y="3570"/>
                  </a:lnTo>
                  <a:lnTo>
                    <a:pt x="206" y="3588"/>
                  </a:lnTo>
                  <a:lnTo>
                    <a:pt x="239" y="3610"/>
                  </a:lnTo>
                  <a:lnTo>
                    <a:pt x="277" y="3638"/>
                  </a:lnTo>
                  <a:lnTo>
                    <a:pt x="317" y="3669"/>
                  </a:lnTo>
                  <a:lnTo>
                    <a:pt x="360" y="3702"/>
                  </a:lnTo>
                  <a:lnTo>
                    <a:pt x="405" y="3735"/>
                  </a:lnTo>
                  <a:lnTo>
                    <a:pt x="444" y="3768"/>
                  </a:lnTo>
                  <a:lnTo>
                    <a:pt x="481" y="3797"/>
                  </a:lnTo>
                  <a:lnTo>
                    <a:pt x="511" y="3823"/>
                  </a:lnTo>
                  <a:lnTo>
                    <a:pt x="537" y="3845"/>
                  </a:lnTo>
                  <a:lnTo>
                    <a:pt x="556" y="3863"/>
                  </a:lnTo>
                  <a:lnTo>
                    <a:pt x="562" y="3871"/>
                  </a:lnTo>
                  <a:lnTo>
                    <a:pt x="567" y="3876"/>
                  </a:lnTo>
                  <a:lnTo>
                    <a:pt x="569" y="3880"/>
                  </a:lnTo>
                  <a:lnTo>
                    <a:pt x="569" y="3882"/>
                  </a:lnTo>
                  <a:lnTo>
                    <a:pt x="567" y="3883"/>
                  </a:lnTo>
                  <a:lnTo>
                    <a:pt x="563" y="3882"/>
                  </a:lnTo>
                  <a:lnTo>
                    <a:pt x="557" y="3880"/>
                  </a:lnTo>
                  <a:lnTo>
                    <a:pt x="549" y="3875"/>
                  </a:lnTo>
                  <a:lnTo>
                    <a:pt x="527" y="3862"/>
                  </a:lnTo>
                  <a:lnTo>
                    <a:pt x="499" y="3844"/>
                  </a:lnTo>
                  <a:lnTo>
                    <a:pt x="466" y="3821"/>
                  </a:lnTo>
                  <a:lnTo>
                    <a:pt x="428" y="3795"/>
                  </a:lnTo>
                  <a:lnTo>
                    <a:pt x="387" y="3765"/>
                  </a:lnTo>
                  <a:lnTo>
                    <a:pt x="343" y="3732"/>
                  </a:lnTo>
                  <a:lnTo>
                    <a:pt x="300" y="3698"/>
                  </a:lnTo>
                  <a:lnTo>
                    <a:pt x="260" y="3666"/>
                  </a:lnTo>
                  <a:lnTo>
                    <a:pt x="224" y="3636"/>
                  </a:lnTo>
                  <a:lnTo>
                    <a:pt x="193" y="3608"/>
                  </a:lnTo>
                  <a:lnTo>
                    <a:pt x="167" y="3586"/>
                  </a:lnTo>
                  <a:lnTo>
                    <a:pt x="150" y="3568"/>
                  </a:lnTo>
                  <a:lnTo>
                    <a:pt x="143" y="3561"/>
                  </a:lnTo>
                  <a:lnTo>
                    <a:pt x="139" y="3555"/>
                  </a:lnTo>
                  <a:lnTo>
                    <a:pt x="136" y="3552"/>
                  </a:lnTo>
                  <a:lnTo>
                    <a:pt x="136" y="3549"/>
                  </a:lnTo>
                  <a:close/>
                  <a:moveTo>
                    <a:pt x="162" y="3491"/>
                  </a:moveTo>
                  <a:lnTo>
                    <a:pt x="164" y="3490"/>
                  </a:lnTo>
                  <a:lnTo>
                    <a:pt x="167" y="3491"/>
                  </a:lnTo>
                  <a:lnTo>
                    <a:pt x="174" y="3493"/>
                  </a:lnTo>
                  <a:lnTo>
                    <a:pt x="182" y="3498"/>
                  </a:lnTo>
                  <a:lnTo>
                    <a:pt x="203" y="3510"/>
                  </a:lnTo>
                  <a:lnTo>
                    <a:pt x="229" y="3528"/>
                  </a:lnTo>
                  <a:lnTo>
                    <a:pt x="261" y="3550"/>
                  </a:lnTo>
                  <a:lnTo>
                    <a:pt x="298" y="3576"/>
                  </a:lnTo>
                  <a:lnTo>
                    <a:pt x="337" y="3606"/>
                  </a:lnTo>
                  <a:lnTo>
                    <a:pt x="380" y="3638"/>
                  </a:lnTo>
                  <a:lnTo>
                    <a:pt x="422" y="3671"/>
                  </a:lnTo>
                  <a:lnTo>
                    <a:pt x="461" y="3702"/>
                  </a:lnTo>
                  <a:lnTo>
                    <a:pt x="496" y="3731"/>
                  </a:lnTo>
                  <a:lnTo>
                    <a:pt x="526" y="3756"/>
                  </a:lnTo>
                  <a:lnTo>
                    <a:pt x="550" y="3778"/>
                  </a:lnTo>
                  <a:lnTo>
                    <a:pt x="568" y="3796"/>
                  </a:lnTo>
                  <a:lnTo>
                    <a:pt x="574" y="3802"/>
                  </a:lnTo>
                  <a:lnTo>
                    <a:pt x="579" y="3808"/>
                  </a:lnTo>
                  <a:lnTo>
                    <a:pt x="581" y="3811"/>
                  </a:lnTo>
                  <a:lnTo>
                    <a:pt x="581" y="3814"/>
                  </a:lnTo>
                  <a:lnTo>
                    <a:pt x="579" y="3814"/>
                  </a:lnTo>
                  <a:lnTo>
                    <a:pt x="574" y="3813"/>
                  </a:lnTo>
                  <a:lnTo>
                    <a:pt x="569" y="3811"/>
                  </a:lnTo>
                  <a:lnTo>
                    <a:pt x="560" y="3808"/>
                  </a:lnTo>
                  <a:lnTo>
                    <a:pt x="539" y="3796"/>
                  </a:lnTo>
                  <a:lnTo>
                    <a:pt x="513" y="3778"/>
                  </a:lnTo>
                  <a:lnTo>
                    <a:pt x="481" y="3756"/>
                  </a:lnTo>
                  <a:lnTo>
                    <a:pt x="444" y="3731"/>
                  </a:lnTo>
                  <a:lnTo>
                    <a:pt x="403" y="3701"/>
                  </a:lnTo>
                  <a:lnTo>
                    <a:pt x="361" y="3669"/>
                  </a:lnTo>
                  <a:lnTo>
                    <a:pt x="320" y="3636"/>
                  </a:lnTo>
                  <a:lnTo>
                    <a:pt x="280" y="3605"/>
                  </a:lnTo>
                  <a:lnTo>
                    <a:pt x="246" y="3575"/>
                  </a:lnTo>
                  <a:lnTo>
                    <a:pt x="216" y="3550"/>
                  </a:lnTo>
                  <a:lnTo>
                    <a:pt x="192" y="3528"/>
                  </a:lnTo>
                  <a:lnTo>
                    <a:pt x="174" y="3510"/>
                  </a:lnTo>
                  <a:lnTo>
                    <a:pt x="168" y="3503"/>
                  </a:lnTo>
                  <a:lnTo>
                    <a:pt x="164" y="3498"/>
                  </a:lnTo>
                  <a:lnTo>
                    <a:pt x="162" y="3493"/>
                  </a:lnTo>
                  <a:lnTo>
                    <a:pt x="162" y="3491"/>
                  </a:lnTo>
                  <a:close/>
                  <a:moveTo>
                    <a:pt x="400" y="3615"/>
                  </a:moveTo>
                  <a:lnTo>
                    <a:pt x="359" y="3583"/>
                  </a:lnTo>
                  <a:lnTo>
                    <a:pt x="322" y="3552"/>
                  </a:lnTo>
                  <a:lnTo>
                    <a:pt x="289" y="3524"/>
                  </a:lnTo>
                  <a:lnTo>
                    <a:pt x="260" y="3499"/>
                  </a:lnTo>
                  <a:lnTo>
                    <a:pt x="237" y="3477"/>
                  </a:lnTo>
                  <a:lnTo>
                    <a:pt x="219" y="3459"/>
                  </a:lnTo>
                  <a:lnTo>
                    <a:pt x="214" y="3453"/>
                  </a:lnTo>
                  <a:lnTo>
                    <a:pt x="209" y="3447"/>
                  </a:lnTo>
                  <a:lnTo>
                    <a:pt x="208" y="3443"/>
                  </a:lnTo>
                  <a:lnTo>
                    <a:pt x="208" y="3440"/>
                  </a:lnTo>
                  <a:lnTo>
                    <a:pt x="209" y="3439"/>
                  </a:lnTo>
                  <a:lnTo>
                    <a:pt x="214" y="3440"/>
                  </a:lnTo>
                  <a:lnTo>
                    <a:pt x="219" y="3443"/>
                  </a:lnTo>
                  <a:lnTo>
                    <a:pt x="227" y="3447"/>
                  </a:lnTo>
                  <a:lnTo>
                    <a:pt x="248" y="3458"/>
                  </a:lnTo>
                  <a:lnTo>
                    <a:pt x="273" y="3475"/>
                  </a:lnTo>
                  <a:lnTo>
                    <a:pt x="305" y="3497"/>
                  </a:lnTo>
                  <a:lnTo>
                    <a:pt x="341" y="3522"/>
                  </a:lnTo>
                  <a:lnTo>
                    <a:pt x="379" y="3551"/>
                  </a:lnTo>
                  <a:lnTo>
                    <a:pt x="420" y="3582"/>
                  </a:lnTo>
                  <a:lnTo>
                    <a:pt x="461" y="3614"/>
                  </a:lnTo>
                  <a:lnTo>
                    <a:pt x="498" y="3643"/>
                  </a:lnTo>
                  <a:lnTo>
                    <a:pt x="531" y="3672"/>
                  </a:lnTo>
                  <a:lnTo>
                    <a:pt x="561" y="3696"/>
                  </a:lnTo>
                  <a:lnTo>
                    <a:pt x="584" y="3718"/>
                  </a:lnTo>
                  <a:lnTo>
                    <a:pt x="601" y="3735"/>
                  </a:lnTo>
                  <a:lnTo>
                    <a:pt x="607" y="3742"/>
                  </a:lnTo>
                  <a:lnTo>
                    <a:pt x="611" y="3747"/>
                  </a:lnTo>
                  <a:lnTo>
                    <a:pt x="613" y="3752"/>
                  </a:lnTo>
                  <a:lnTo>
                    <a:pt x="613" y="3754"/>
                  </a:lnTo>
                  <a:lnTo>
                    <a:pt x="611" y="3755"/>
                  </a:lnTo>
                  <a:lnTo>
                    <a:pt x="607" y="3754"/>
                  </a:lnTo>
                  <a:lnTo>
                    <a:pt x="601" y="3752"/>
                  </a:lnTo>
                  <a:lnTo>
                    <a:pt x="593" y="3748"/>
                  </a:lnTo>
                  <a:lnTo>
                    <a:pt x="573" y="3736"/>
                  </a:lnTo>
                  <a:lnTo>
                    <a:pt x="547" y="3720"/>
                  </a:lnTo>
                  <a:lnTo>
                    <a:pt x="515" y="3699"/>
                  </a:lnTo>
                  <a:lnTo>
                    <a:pt x="480" y="3674"/>
                  </a:lnTo>
                  <a:lnTo>
                    <a:pt x="441" y="3646"/>
                  </a:lnTo>
                  <a:lnTo>
                    <a:pt x="400" y="3615"/>
                  </a:lnTo>
                  <a:close/>
                  <a:moveTo>
                    <a:pt x="460" y="3566"/>
                  </a:moveTo>
                  <a:lnTo>
                    <a:pt x="420" y="3535"/>
                  </a:lnTo>
                  <a:lnTo>
                    <a:pt x="384" y="3506"/>
                  </a:lnTo>
                  <a:lnTo>
                    <a:pt x="350" y="3478"/>
                  </a:lnTo>
                  <a:lnTo>
                    <a:pt x="323" y="3454"/>
                  </a:lnTo>
                  <a:lnTo>
                    <a:pt x="301" y="3432"/>
                  </a:lnTo>
                  <a:lnTo>
                    <a:pt x="284" y="3415"/>
                  </a:lnTo>
                  <a:lnTo>
                    <a:pt x="279" y="3408"/>
                  </a:lnTo>
                  <a:lnTo>
                    <a:pt x="275" y="3403"/>
                  </a:lnTo>
                  <a:lnTo>
                    <a:pt x="273" y="3399"/>
                  </a:lnTo>
                  <a:lnTo>
                    <a:pt x="273" y="3396"/>
                  </a:lnTo>
                  <a:lnTo>
                    <a:pt x="275" y="3395"/>
                  </a:lnTo>
                  <a:lnTo>
                    <a:pt x="280" y="3396"/>
                  </a:lnTo>
                  <a:lnTo>
                    <a:pt x="285" y="3399"/>
                  </a:lnTo>
                  <a:lnTo>
                    <a:pt x="293" y="3402"/>
                  </a:lnTo>
                  <a:lnTo>
                    <a:pt x="313" y="3413"/>
                  </a:lnTo>
                  <a:lnTo>
                    <a:pt x="338" y="3429"/>
                  </a:lnTo>
                  <a:lnTo>
                    <a:pt x="368" y="3449"/>
                  </a:lnTo>
                  <a:lnTo>
                    <a:pt x="403" y="3474"/>
                  </a:lnTo>
                  <a:lnTo>
                    <a:pt x="441" y="3502"/>
                  </a:lnTo>
                  <a:lnTo>
                    <a:pt x="481" y="3532"/>
                  </a:lnTo>
                  <a:lnTo>
                    <a:pt x="520" y="3563"/>
                  </a:lnTo>
                  <a:lnTo>
                    <a:pt x="557" y="3593"/>
                  </a:lnTo>
                  <a:lnTo>
                    <a:pt x="589" y="3619"/>
                  </a:lnTo>
                  <a:lnTo>
                    <a:pt x="616" y="3643"/>
                  </a:lnTo>
                  <a:lnTo>
                    <a:pt x="639" y="3664"/>
                  </a:lnTo>
                  <a:lnTo>
                    <a:pt x="656" y="3682"/>
                  </a:lnTo>
                  <a:lnTo>
                    <a:pt x="662" y="3689"/>
                  </a:lnTo>
                  <a:lnTo>
                    <a:pt x="666" y="3694"/>
                  </a:lnTo>
                  <a:lnTo>
                    <a:pt x="667" y="3698"/>
                  </a:lnTo>
                  <a:lnTo>
                    <a:pt x="667" y="3700"/>
                  </a:lnTo>
                  <a:lnTo>
                    <a:pt x="665" y="3701"/>
                  </a:lnTo>
                  <a:lnTo>
                    <a:pt x="662" y="3701"/>
                  </a:lnTo>
                  <a:lnTo>
                    <a:pt x="655" y="3699"/>
                  </a:lnTo>
                  <a:lnTo>
                    <a:pt x="647" y="3695"/>
                  </a:lnTo>
                  <a:lnTo>
                    <a:pt x="627" y="3684"/>
                  </a:lnTo>
                  <a:lnTo>
                    <a:pt x="602" y="3668"/>
                  </a:lnTo>
                  <a:lnTo>
                    <a:pt x="571" y="3648"/>
                  </a:lnTo>
                  <a:lnTo>
                    <a:pt x="537" y="3624"/>
                  </a:lnTo>
                  <a:lnTo>
                    <a:pt x="499" y="3596"/>
                  </a:lnTo>
                  <a:lnTo>
                    <a:pt x="460" y="3566"/>
                  </a:lnTo>
                  <a:close/>
                  <a:moveTo>
                    <a:pt x="247" y="3349"/>
                  </a:moveTo>
                  <a:lnTo>
                    <a:pt x="209" y="3319"/>
                  </a:lnTo>
                  <a:lnTo>
                    <a:pt x="174" y="3290"/>
                  </a:lnTo>
                  <a:lnTo>
                    <a:pt x="143" y="3263"/>
                  </a:lnTo>
                  <a:lnTo>
                    <a:pt x="117" y="3240"/>
                  </a:lnTo>
                  <a:lnTo>
                    <a:pt x="96" y="3219"/>
                  </a:lnTo>
                  <a:lnTo>
                    <a:pt x="80" y="3202"/>
                  </a:lnTo>
                  <a:lnTo>
                    <a:pt x="75" y="3195"/>
                  </a:lnTo>
                  <a:lnTo>
                    <a:pt x="71" y="3190"/>
                  </a:lnTo>
                  <a:lnTo>
                    <a:pt x="69" y="3186"/>
                  </a:lnTo>
                  <a:lnTo>
                    <a:pt x="69" y="3183"/>
                  </a:lnTo>
                  <a:lnTo>
                    <a:pt x="71" y="3182"/>
                  </a:lnTo>
                  <a:lnTo>
                    <a:pt x="76" y="3183"/>
                  </a:lnTo>
                  <a:lnTo>
                    <a:pt x="81" y="3184"/>
                  </a:lnTo>
                  <a:lnTo>
                    <a:pt x="89" y="3189"/>
                  </a:lnTo>
                  <a:lnTo>
                    <a:pt x="108" y="3199"/>
                  </a:lnTo>
                  <a:lnTo>
                    <a:pt x="132" y="3214"/>
                  </a:lnTo>
                  <a:lnTo>
                    <a:pt x="161" y="3235"/>
                  </a:lnTo>
                  <a:lnTo>
                    <a:pt x="194" y="3258"/>
                  </a:lnTo>
                  <a:lnTo>
                    <a:pt x="230" y="3285"/>
                  </a:lnTo>
                  <a:lnTo>
                    <a:pt x="268" y="3315"/>
                  </a:lnTo>
                  <a:lnTo>
                    <a:pt x="305" y="3344"/>
                  </a:lnTo>
                  <a:lnTo>
                    <a:pt x="341" y="3373"/>
                  </a:lnTo>
                  <a:lnTo>
                    <a:pt x="371" y="3400"/>
                  </a:lnTo>
                  <a:lnTo>
                    <a:pt x="398" y="3424"/>
                  </a:lnTo>
                  <a:lnTo>
                    <a:pt x="419" y="3444"/>
                  </a:lnTo>
                  <a:lnTo>
                    <a:pt x="434" y="3460"/>
                  </a:lnTo>
                  <a:lnTo>
                    <a:pt x="440" y="3467"/>
                  </a:lnTo>
                  <a:lnTo>
                    <a:pt x="443" y="3472"/>
                  </a:lnTo>
                  <a:lnTo>
                    <a:pt x="445" y="3477"/>
                  </a:lnTo>
                  <a:lnTo>
                    <a:pt x="445" y="3479"/>
                  </a:lnTo>
                  <a:lnTo>
                    <a:pt x="443" y="3480"/>
                  </a:lnTo>
                  <a:lnTo>
                    <a:pt x="440" y="3479"/>
                  </a:lnTo>
                  <a:lnTo>
                    <a:pt x="433" y="3477"/>
                  </a:lnTo>
                  <a:lnTo>
                    <a:pt x="427" y="3474"/>
                  </a:lnTo>
                  <a:lnTo>
                    <a:pt x="408" y="3464"/>
                  </a:lnTo>
                  <a:lnTo>
                    <a:pt x="382" y="3448"/>
                  </a:lnTo>
                  <a:lnTo>
                    <a:pt x="354" y="3428"/>
                  </a:lnTo>
                  <a:lnTo>
                    <a:pt x="321" y="3405"/>
                  </a:lnTo>
                  <a:lnTo>
                    <a:pt x="284" y="3379"/>
                  </a:lnTo>
                  <a:lnTo>
                    <a:pt x="247" y="3349"/>
                  </a:lnTo>
                  <a:close/>
                  <a:moveTo>
                    <a:pt x="345" y="3316"/>
                  </a:moveTo>
                  <a:lnTo>
                    <a:pt x="309" y="3287"/>
                  </a:lnTo>
                  <a:lnTo>
                    <a:pt x="275" y="3258"/>
                  </a:lnTo>
                  <a:lnTo>
                    <a:pt x="246" y="3233"/>
                  </a:lnTo>
                  <a:lnTo>
                    <a:pt x="219" y="3209"/>
                  </a:lnTo>
                  <a:lnTo>
                    <a:pt x="199" y="3189"/>
                  </a:lnTo>
                  <a:lnTo>
                    <a:pt x="184" y="3172"/>
                  </a:lnTo>
                  <a:lnTo>
                    <a:pt x="179" y="3166"/>
                  </a:lnTo>
                  <a:lnTo>
                    <a:pt x="176" y="3160"/>
                  </a:lnTo>
                  <a:lnTo>
                    <a:pt x="174" y="3157"/>
                  </a:lnTo>
                  <a:lnTo>
                    <a:pt x="174" y="3155"/>
                  </a:lnTo>
                  <a:lnTo>
                    <a:pt x="176" y="3154"/>
                  </a:lnTo>
                  <a:lnTo>
                    <a:pt x="181" y="3154"/>
                  </a:lnTo>
                  <a:lnTo>
                    <a:pt x="186" y="3156"/>
                  </a:lnTo>
                  <a:lnTo>
                    <a:pt x="193" y="3159"/>
                  </a:lnTo>
                  <a:lnTo>
                    <a:pt x="211" y="3169"/>
                  </a:lnTo>
                  <a:lnTo>
                    <a:pt x="236" y="3183"/>
                  </a:lnTo>
                  <a:lnTo>
                    <a:pt x="264" y="3203"/>
                  </a:lnTo>
                  <a:lnTo>
                    <a:pt x="295" y="3225"/>
                  </a:lnTo>
                  <a:lnTo>
                    <a:pt x="331" y="3251"/>
                  </a:lnTo>
                  <a:lnTo>
                    <a:pt x="367" y="3279"/>
                  </a:lnTo>
                  <a:lnTo>
                    <a:pt x="403" y="3309"/>
                  </a:lnTo>
                  <a:lnTo>
                    <a:pt x="438" y="3337"/>
                  </a:lnTo>
                  <a:lnTo>
                    <a:pt x="467" y="3362"/>
                  </a:lnTo>
                  <a:lnTo>
                    <a:pt x="493" y="3385"/>
                  </a:lnTo>
                  <a:lnTo>
                    <a:pt x="514" y="3406"/>
                  </a:lnTo>
                  <a:lnTo>
                    <a:pt x="529" y="3422"/>
                  </a:lnTo>
                  <a:lnTo>
                    <a:pt x="534" y="3428"/>
                  </a:lnTo>
                  <a:lnTo>
                    <a:pt x="538" y="3434"/>
                  </a:lnTo>
                  <a:lnTo>
                    <a:pt x="539" y="3437"/>
                  </a:lnTo>
                  <a:lnTo>
                    <a:pt x="539" y="3440"/>
                  </a:lnTo>
                  <a:lnTo>
                    <a:pt x="537" y="3442"/>
                  </a:lnTo>
                  <a:lnTo>
                    <a:pt x="532" y="3440"/>
                  </a:lnTo>
                  <a:lnTo>
                    <a:pt x="527" y="3439"/>
                  </a:lnTo>
                  <a:lnTo>
                    <a:pt x="520" y="3436"/>
                  </a:lnTo>
                  <a:lnTo>
                    <a:pt x="502" y="3426"/>
                  </a:lnTo>
                  <a:lnTo>
                    <a:pt x="477" y="3412"/>
                  </a:lnTo>
                  <a:lnTo>
                    <a:pt x="449" y="3393"/>
                  </a:lnTo>
                  <a:lnTo>
                    <a:pt x="417" y="3370"/>
                  </a:lnTo>
                  <a:lnTo>
                    <a:pt x="382" y="3344"/>
                  </a:lnTo>
                  <a:lnTo>
                    <a:pt x="345" y="3316"/>
                  </a:lnTo>
                  <a:close/>
                  <a:moveTo>
                    <a:pt x="171" y="3117"/>
                  </a:moveTo>
                  <a:lnTo>
                    <a:pt x="135" y="3090"/>
                  </a:lnTo>
                  <a:lnTo>
                    <a:pt x="104" y="3062"/>
                  </a:lnTo>
                  <a:lnTo>
                    <a:pt x="76" y="3037"/>
                  </a:lnTo>
                  <a:lnTo>
                    <a:pt x="52" y="3013"/>
                  </a:lnTo>
                  <a:lnTo>
                    <a:pt x="32" y="2994"/>
                  </a:lnTo>
                  <a:lnTo>
                    <a:pt x="17" y="2978"/>
                  </a:lnTo>
                  <a:lnTo>
                    <a:pt x="13" y="2972"/>
                  </a:lnTo>
                  <a:lnTo>
                    <a:pt x="10" y="2966"/>
                  </a:lnTo>
                  <a:lnTo>
                    <a:pt x="7" y="2963"/>
                  </a:lnTo>
                  <a:lnTo>
                    <a:pt x="9" y="2960"/>
                  </a:lnTo>
                  <a:lnTo>
                    <a:pt x="11" y="2959"/>
                  </a:lnTo>
                  <a:lnTo>
                    <a:pt x="14" y="2959"/>
                  </a:lnTo>
                  <a:lnTo>
                    <a:pt x="20" y="2960"/>
                  </a:lnTo>
                  <a:lnTo>
                    <a:pt x="26" y="2964"/>
                  </a:lnTo>
                  <a:lnTo>
                    <a:pt x="44" y="2974"/>
                  </a:lnTo>
                  <a:lnTo>
                    <a:pt x="67" y="2988"/>
                  </a:lnTo>
                  <a:lnTo>
                    <a:pt x="95" y="3007"/>
                  </a:lnTo>
                  <a:lnTo>
                    <a:pt x="124" y="3029"/>
                  </a:lnTo>
                  <a:lnTo>
                    <a:pt x="157" y="3053"/>
                  </a:lnTo>
                  <a:lnTo>
                    <a:pt x="193" y="3081"/>
                  </a:lnTo>
                  <a:lnTo>
                    <a:pt x="228" y="3109"/>
                  </a:lnTo>
                  <a:lnTo>
                    <a:pt x="260" y="3136"/>
                  </a:lnTo>
                  <a:lnTo>
                    <a:pt x="289" y="3161"/>
                  </a:lnTo>
                  <a:lnTo>
                    <a:pt x="313" y="3184"/>
                  </a:lnTo>
                  <a:lnTo>
                    <a:pt x="333" y="3203"/>
                  </a:lnTo>
                  <a:lnTo>
                    <a:pt x="347" y="3220"/>
                  </a:lnTo>
                  <a:lnTo>
                    <a:pt x="352" y="3225"/>
                  </a:lnTo>
                  <a:lnTo>
                    <a:pt x="355" y="3231"/>
                  </a:lnTo>
                  <a:lnTo>
                    <a:pt x="356" y="3235"/>
                  </a:lnTo>
                  <a:lnTo>
                    <a:pt x="356" y="3237"/>
                  </a:lnTo>
                  <a:lnTo>
                    <a:pt x="354" y="3239"/>
                  </a:lnTo>
                  <a:lnTo>
                    <a:pt x="350" y="3239"/>
                  </a:lnTo>
                  <a:lnTo>
                    <a:pt x="345" y="3236"/>
                  </a:lnTo>
                  <a:lnTo>
                    <a:pt x="338" y="3234"/>
                  </a:lnTo>
                  <a:lnTo>
                    <a:pt x="320" y="3224"/>
                  </a:lnTo>
                  <a:lnTo>
                    <a:pt x="298" y="3210"/>
                  </a:lnTo>
                  <a:lnTo>
                    <a:pt x="270" y="3192"/>
                  </a:lnTo>
                  <a:lnTo>
                    <a:pt x="239" y="3170"/>
                  </a:lnTo>
                  <a:lnTo>
                    <a:pt x="206" y="3145"/>
                  </a:lnTo>
                  <a:lnTo>
                    <a:pt x="171" y="3117"/>
                  </a:lnTo>
                  <a:close/>
                  <a:moveTo>
                    <a:pt x="465" y="3287"/>
                  </a:moveTo>
                  <a:lnTo>
                    <a:pt x="430" y="3259"/>
                  </a:lnTo>
                  <a:lnTo>
                    <a:pt x="397" y="3232"/>
                  </a:lnTo>
                  <a:lnTo>
                    <a:pt x="368" y="3207"/>
                  </a:lnTo>
                  <a:lnTo>
                    <a:pt x="344" y="3183"/>
                  </a:lnTo>
                  <a:lnTo>
                    <a:pt x="324" y="3165"/>
                  </a:lnTo>
                  <a:lnTo>
                    <a:pt x="310" y="3148"/>
                  </a:lnTo>
                  <a:lnTo>
                    <a:pt x="304" y="3141"/>
                  </a:lnTo>
                  <a:lnTo>
                    <a:pt x="301" y="3136"/>
                  </a:lnTo>
                  <a:lnTo>
                    <a:pt x="300" y="3133"/>
                  </a:lnTo>
                  <a:lnTo>
                    <a:pt x="300" y="3129"/>
                  </a:lnTo>
                  <a:lnTo>
                    <a:pt x="302" y="3128"/>
                  </a:lnTo>
                  <a:lnTo>
                    <a:pt x="306" y="3128"/>
                  </a:lnTo>
                  <a:lnTo>
                    <a:pt x="312" y="3130"/>
                  </a:lnTo>
                  <a:lnTo>
                    <a:pt x="318" y="3133"/>
                  </a:lnTo>
                  <a:lnTo>
                    <a:pt x="337" y="3143"/>
                  </a:lnTo>
                  <a:lnTo>
                    <a:pt x="360" y="3157"/>
                  </a:lnTo>
                  <a:lnTo>
                    <a:pt x="388" y="3175"/>
                  </a:lnTo>
                  <a:lnTo>
                    <a:pt x="419" y="3197"/>
                  </a:lnTo>
                  <a:lnTo>
                    <a:pt x="453" y="3222"/>
                  </a:lnTo>
                  <a:lnTo>
                    <a:pt x="488" y="3250"/>
                  </a:lnTo>
                  <a:lnTo>
                    <a:pt x="524" y="3277"/>
                  </a:lnTo>
                  <a:lnTo>
                    <a:pt x="557" y="3305"/>
                  </a:lnTo>
                  <a:lnTo>
                    <a:pt x="585" y="3330"/>
                  </a:lnTo>
                  <a:lnTo>
                    <a:pt x="611" y="3352"/>
                  </a:lnTo>
                  <a:lnTo>
                    <a:pt x="631" y="3372"/>
                  </a:lnTo>
                  <a:lnTo>
                    <a:pt x="645" y="3387"/>
                  </a:lnTo>
                  <a:lnTo>
                    <a:pt x="649" y="3394"/>
                  </a:lnTo>
                  <a:lnTo>
                    <a:pt x="653" y="3400"/>
                  </a:lnTo>
                  <a:lnTo>
                    <a:pt x="654" y="3403"/>
                  </a:lnTo>
                  <a:lnTo>
                    <a:pt x="654" y="3406"/>
                  </a:lnTo>
                  <a:lnTo>
                    <a:pt x="652" y="3407"/>
                  </a:lnTo>
                  <a:lnTo>
                    <a:pt x="648" y="3407"/>
                  </a:lnTo>
                  <a:lnTo>
                    <a:pt x="643" y="3405"/>
                  </a:lnTo>
                  <a:lnTo>
                    <a:pt x="635" y="3403"/>
                  </a:lnTo>
                  <a:lnTo>
                    <a:pt x="617" y="3393"/>
                  </a:lnTo>
                  <a:lnTo>
                    <a:pt x="593" y="3380"/>
                  </a:lnTo>
                  <a:lnTo>
                    <a:pt x="566" y="3361"/>
                  </a:lnTo>
                  <a:lnTo>
                    <a:pt x="535" y="3340"/>
                  </a:lnTo>
                  <a:lnTo>
                    <a:pt x="500" y="3315"/>
                  </a:lnTo>
                  <a:lnTo>
                    <a:pt x="465" y="3287"/>
                  </a:lnTo>
                  <a:close/>
                  <a:moveTo>
                    <a:pt x="332" y="3059"/>
                  </a:moveTo>
                  <a:lnTo>
                    <a:pt x="366" y="3086"/>
                  </a:lnTo>
                  <a:lnTo>
                    <a:pt x="397" y="3113"/>
                  </a:lnTo>
                  <a:lnTo>
                    <a:pt x="424" y="3137"/>
                  </a:lnTo>
                  <a:lnTo>
                    <a:pt x="448" y="3159"/>
                  </a:lnTo>
                  <a:lnTo>
                    <a:pt x="466" y="3178"/>
                  </a:lnTo>
                  <a:lnTo>
                    <a:pt x="481" y="3193"/>
                  </a:lnTo>
                  <a:lnTo>
                    <a:pt x="485" y="3200"/>
                  </a:lnTo>
                  <a:lnTo>
                    <a:pt x="487" y="3204"/>
                  </a:lnTo>
                  <a:lnTo>
                    <a:pt x="489" y="3209"/>
                  </a:lnTo>
                  <a:lnTo>
                    <a:pt x="488" y="3211"/>
                  </a:lnTo>
                  <a:lnTo>
                    <a:pt x="487" y="3212"/>
                  </a:lnTo>
                  <a:lnTo>
                    <a:pt x="483" y="3212"/>
                  </a:lnTo>
                  <a:lnTo>
                    <a:pt x="477" y="3211"/>
                  </a:lnTo>
                  <a:lnTo>
                    <a:pt x="471" y="3209"/>
                  </a:lnTo>
                  <a:lnTo>
                    <a:pt x="453" y="3199"/>
                  </a:lnTo>
                  <a:lnTo>
                    <a:pt x="431" y="3186"/>
                  </a:lnTo>
                  <a:lnTo>
                    <a:pt x="405" y="3169"/>
                  </a:lnTo>
                  <a:lnTo>
                    <a:pt x="375" y="3148"/>
                  </a:lnTo>
                  <a:lnTo>
                    <a:pt x="343" y="3124"/>
                  </a:lnTo>
                  <a:lnTo>
                    <a:pt x="307" y="3097"/>
                  </a:lnTo>
                  <a:lnTo>
                    <a:pt x="274" y="3070"/>
                  </a:lnTo>
                  <a:lnTo>
                    <a:pt x="243" y="3043"/>
                  </a:lnTo>
                  <a:lnTo>
                    <a:pt x="216" y="3019"/>
                  </a:lnTo>
                  <a:lnTo>
                    <a:pt x="193" y="2997"/>
                  </a:lnTo>
                  <a:lnTo>
                    <a:pt x="174" y="2977"/>
                  </a:lnTo>
                  <a:lnTo>
                    <a:pt x="160" y="2962"/>
                  </a:lnTo>
                  <a:lnTo>
                    <a:pt x="155" y="2955"/>
                  </a:lnTo>
                  <a:lnTo>
                    <a:pt x="152" y="2951"/>
                  </a:lnTo>
                  <a:lnTo>
                    <a:pt x="151" y="2946"/>
                  </a:lnTo>
                  <a:lnTo>
                    <a:pt x="151" y="2944"/>
                  </a:lnTo>
                  <a:lnTo>
                    <a:pt x="153" y="2942"/>
                  </a:lnTo>
                  <a:lnTo>
                    <a:pt x="157" y="2943"/>
                  </a:lnTo>
                  <a:lnTo>
                    <a:pt x="162" y="2944"/>
                  </a:lnTo>
                  <a:lnTo>
                    <a:pt x="170" y="2946"/>
                  </a:lnTo>
                  <a:lnTo>
                    <a:pt x="187" y="2956"/>
                  </a:lnTo>
                  <a:lnTo>
                    <a:pt x="209" y="2969"/>
                  </a:lnTo>
                  <a:lnTo>
                    <a:pt x="236" y="2987"/>
                  </a:lnTo>
                  <a:lnTo>
                    <a:pt x="266" y="3008"/>
                  </a:lnTo>
                  <a:lnTo>
                    <a:pt x="298" y="3032"/>
                  </a:lnTo>
                  <a:lnTo>
                    <a:pt x="332" y="3059"/>
                  </a:lnTo>
                  <a:close/>
                  <a:moveTo>
                    <a:pt x="344" y="3027"/>
                  </a:moveTo>
                  <a:lnTo>
                    <a:pt x="342" y="3028"/>
                  </a:lnTo>
                  <a:lnTo>
                    <a:pt x="337" y="3028"/>
                  </a:lnTo>
                  <a:lnTo>
                    <a:pt x="333" y="3026"/>
                  </a:lnTo>
                  <a:lnTo>
                    <a:pt x="326" y="3023"/>
                  </a:lnTo>
                  <a:lnTo>
                    <a:pt x="309" y="3015"/>
                  </a:lnTo>
                  <a:lnTo>
                    <a:pt x="288" y="3001"/>
                  </a:lnTo>
                  <a:lnTo>
                    <a:pt x="262" y="2985"/>
                  </a:lnTo>
                  <a:lnTo>
                    <a:pt x="234" y="2965"/>
                  </a:lnTo>
                  <a:lnTo>
                    <a:pt x="203" y="2942"/>
                  </a:lnTo>
                  <a:lnTo>
                    <a:pt x="171" y="2915"/>
                  </a:lnTo>
                  <a:lnTo>
                    <a:pt x="138" y="2889"/>
                  </a:lnTo>
                  <a:lnTo>
                    <a:pt x="108" y="2863"/>
                  </a:lnTo>
                  <a:lnTo>
                    <a:pt x="82" y="2840"/>
                  </a:lnTo>
                  <a:lnTo>
                    <a:pt x="59" y="2818"/>
                  </a:lnTo>
                  <a:lnTo>
                    <a:pt x="42" y="2799"/>
                  </a:lnTo>
                  <a:lnTo>
                    <a:pt x="28" y="2784"/>
                  </a:lnTo>
                  <a:lnTo>
                    <a:pt x="25" y="2777"/>
                  </a:lnTo>
                  <a:lnTo>
                    <a:pt x="22" y="2773"/>
                  </a:lnTo>
                  <a:lnTo>
                    <a:pt x="21" y="2769"/>
                  </a:lnTo>
                  <a:lnTo>
                    <a:pt x="21" y="2766"/>
                  </a:lnTo>
                  <a:lnTo>
                    <a:pt x="23" y="2765"/>
                  </a:lnTo>
                  <a:lnTo>
                    <a:pt x="26" y="2765"/>
                  </a:lnTo>
                  <a:lnTo>
                    <a:pt x="32" y="2766"/>
                  </a:lnTo>
                  <a:lnTo>
                    <a:pt x="38" y="2770"/>
                  </a:lnTo>
                  <a:lnTo>
                    <a:pt x="55" y="2778"/>
                  </a:lnTo>
                  <a:lnTo>
                    <a:pt x="77" y="2791"/>
                  </a:lnTo>
                  <a:lnTo>
                    <a:pt x="101" y="2808"/>
                  </a:lnTo>
                  <a:lnTo>
                    <a:pt x="130" y="2828"/>
                  </a:lnTo>
                  <a:lnTo>
                    <a:pt x="161" y="2851"/>
                  </a:lnTo>
                  <a:lnTo>
                    <a:pt x="194" y="2878"/>
                  </a:lnTo>
                  <a:lnTo>
                    <a:pt x="226" y="2904"/>
                  </a:lnTo>
                  <a:lnTo>
                    <a:pt x="256" y="2930"/>
                  </a:lnTo>
                  <a:lnTo>
                    <a:pt x="282" y="2953"/>
                  </a:lnTo>
                  <a:lnTo>
                    <a:pt x="304" y="2975"/>
                  </a:lnTo>
                  <a:lnTo>
                    <a:pt x="323" y="2994"/>
                  </a:lnTo>
                  <a:lnTo>
                    <a:pt x="335" y="3009"/>
                  </a:lnTo>
                  <a:lnTo>
                    <a:pt x="339" y="3015"/>
                  </a:lnTo>
                  <a:lnTo>
                    <a:pt x="343" y="3020"/>
                  </a:lnTo>
                  <a:lnTo>
                    <a:pt x="344" y="3023"/>
                  </a:lnTo>
                  <a:lnTo>
                    <a:pt x="344" y="3027"/>
                  </a:lnTo>
                  <a:close/>
                  <a:moveTo>
                    <a:pt x="493" y="3039"/>
                  </a:moveTo>
                  <a:lnTo>
                    <a:pt x="525" y="3065"/>
                  </a:lnTo>
                  <a:lnTo>
                    <a:pt x="555" y="3091"/>
                  </a:lnTo>
                  <a:lnTo>
                    <a:pt x="581" y="3115"/>
                  </a:lnTo>
                  <a:lnTo>
                    <a:pt x="604" y="3136"/>
                  </a:lnTo>
                  <a:lnTo>
                    <a:pt x="623" y="3155"/>
                  </a:lnTo>
                  <a:lnTo>
                    <a:pt x="635" y="3170"/>
                  </a:lnTo>
                  <a:lnTo>
                    <a:pt x="639" y="3177"/>
                  </a:lnTo>
                  <a:lnTo>
                    <a:pt x="643" y="3181"/>
                  </a:lnTo>
                  <a:lnTo>
                    <a:pt x="644" y="3186"/>
                  </a:lnTo>
                  <a:lnTo>
                    <a:pt x="644" y="3188"/>
                  </a:lnTo>
                  <a:lnTo>
                    <a:pt x="642" y="3190"/>
                  </a:lnTo>
                  <a:lnTo>
                    <a:pt x="638" y="3190"/>
                  </a:lnTo>
                  <a:lnTo>
                    <a:pt x="633" y="3189"/>
                  </a:lnTo>
                  <a:lnTo>
                    <a:pt x="626" y="3186"/>
                  </a:lnTo>
                  <a:lnTo>
                    <a:pt x="609" y="3178"/>
                  </a:lnTo>
                  <a:lnTo>
                    <a:pt x="586" y="3165"/>
                  </a:lnTo>
                  <a:lnTo>
                    <a:pt x="561" y="3148"/>
                  </a:lnTo>
                  <a:lnTo>
                    <a:pt x="531" y="3128"/>
                  </a:lnTo>
                  <a:lnTo>
                    <a:pt x="500" y="3105"/>
                  </a:lnTo>
                  <a:lnTo>
                    <a:pt x="467" y="3080"/>
                  </a:lnTo>
                  <a:lnTo>
                    <a:pt x="434" y="3053"/>
                  </a:lnTo>
                  <a:lnTo>
                    <a:pt x="405" y="3028"/>
                  </a:lnTo>
                  <a:lnTo>
                    <a:pt x="378" y="3004"/>
                  </a:lnTo>
                  <a:lnTo>
                    <a:pt x="355" y="2981"/>
                  </a:lnTo>
                  <a:lnTo>
                    <a:pt x="337" y="2963"/>
                  </a:lnTo>
                  <a:lnTo>
                    <a:pt x="324" y="2947"/>
                  </a:lnTo>
                  <a:lnTo>
                    <a:pt x="320" y="2941"/>
                  </a:lnTo>
                  <a:lnTo>
                    <a:pt x="316" y="2936"/>
                  </a:lnTo>
                  <a:lnTo>
                    <a:pt x="315" y="2932"/>
                  </a:lnTo>
                  <a:lnTo>
                    <a:pt x="315" y="2930"/>
                  </a:lnTo>
                  <a:lnTo>
                    <a:pt x="317" y="2928"/>
                  </a:lnTo>
                  <a:lnTo>
                    <a:pt x="322" y="2928"/>
                  </a:lnTo>
                  <a:lnTo>
                    <a:pt x="326" y="2930"/>
                  </a:lnTo>
                  <a:lnTo>
                    <a:pt x="333" y="2932"/>
                  </a:lnTo>
                  <a:lnTo>
                    <a:pt x="350" y="2941"/>
                  </a:lnTo>
                  <a:lnTo>
                    <a:pt x="373" y="2953"/>
                  </a:lnTo>
                  <a:lnTo>
                    <a:pt x="398" y="2970"/>
                  </a:lnTo>
                  <a:lnTo>
                    <a:pt x="428" y="2990"/>
                  </a:lnTo>
                  <a:lnTo>
                    <a:pt x="459" y="3013"/>
                  </a:lnTo>
                  <a:lnTo>
                    <a:pt x="493" y="3039"/>
                  </a:lnTo>
                  <a:close/>
                  <a:moveTo>
                    <a:pt x="516" y="3010"/>
                  </a:moveTo>
                  <a:lnTo>
                    <a:pt x="514" y="3011"/>
                  </a:lnTo>
                  <a:lnTo>
                    <a:pt x="509" y="3011"/>
                  </a:lnTo>
                  <a:lnTo>
                    <a:pt x="505" y="3010"/>
                  </a:lnTo>
                  <a:lnTo>
                    <a:pt x="498" y="3008"/>
                  </a:lnTo>
                  <a:lnTo>
                    <a:pt x="482" y="3000"/>
                  </a:lnTo>
                  <a:lnTo>
                    <a:pt x="461" y="2988"/>
                  </a:lnTo>
                  <a:lnTo>
                    <a:pt x="435" y="2972"/>
                  </a:lnTo>
                  <a:lnTo>
                    <a:pt x="408" y="2953"/>
                  </a:lnTo>
                  <a:lnTo>
                    <a:pt x="378" y="2931"/>
                  </a:lnTo>
                  <a:lnTo>
                    <a:pt x="346" y="2905"/>
                  </a:lnTo>
                  <a:lnTo>
                    <a:pt x="315" y="2880"/>
                  </a:lnTo>
                  <a:lnTo>
                    <a:pt x="286" y="2855"/>
                  </a:lnTo>
                  <a:lnTo>
                    <a:pt x="261" y="2831"/>
                  </a:lnTo>
                  <a:lnTo>
                    <a:pt x="239" y="2810"/>
                  </a:lnTo>
                  <a:lnTo>
                    <a:pt x="223" y="2793"/>
                  </a:lnTo>
                  <a:lnTo>
                    <a:pt x="210" y="2777"/>
                  </a:lnTo>
                  <a:lnTo>
                    <a:pt x="206" y="2772"/>
                  </a:lnTo>
                  <a:lnTo>
                    <a:pt x="204" y="2766"/>
                  </a:lnTo>
                  <a:lnTo>
                    <a:pt x="203" y="2762"/>
                  </a:lnTo>
                  <a:lnTo>
                    <a:pt x="203" y="2760"/>
                  </a:lnTo>
                  <a:lnTo>
                    <a:pt x="205" y="2759"/>
                  </a:lnTo>
                  <a:lnTo>
                    <a:pt x="208" y="2759"/>
                  </a:lnTo>
                  <a:lnTo>
                    <a:pt x="214" y="2760"/>
                  </a:lnTo>
                  <a:lnTo>
                    <a:pt x="220" y="2762"/>
                  </a:lnTo>
                  <a:lnTo>
                    <a:pt x="237" y="2770"/>
                  </a:lnTo>
                  <a:lnTo>
                    <a:pt x="257" y="2782"/>
                  </a:lnTo>
                  <a:lnTo>
                    <a:pt x="282" y="2798"/>
                  </a:lnTo>
                  <a:lnTo>
                    <a:pt x="310" y="2818"/>
                  </a:lnTo>
                  <a:lnTo>
                    <a:pt x="339" y="2840"/>
                  </a:lnTo>
                  <a:lnTo>
                    <a:pt x="371" y="2866"/>
                  </a:lnTo>
                  <a:lnTo>
                    <a:pt x="402" y="2891"/>
                  </a:lnTo>
                  <a:lnTo>
                    <a:pt x="431" y="2915"/>
                  </a:lnTo>
                  <a:lnTo>
                    <a:pt x="456" y="2938"/>
                  </a:lnTo>
                  <a:lnTo>
                    <a:pt x="478" y="2959"/>
                  </a:lnTo>
                  <a:lnTo>
                    <a:pt x="496" y="2977"/>
                  </a:lnTo>
                  <a:lnTo>
                    <a:pt x="508" y="2992"/>
                  </a:lnTo>
                  <a:lnTo>
                    <a:pt x="513" y="2998"/>
                  </a:lnTo>
                  <a:lnTo>
                    <a:pt x="515" y="3004"/>
                  </a:lnTo>
                  <a:lnTo>
                    <a:pt x="516" y="3007"/>
                  </a:lnTo>
                  <a:lnTo>
                    <a:pt x="516" y="3010"/>
                  </a:lnTo>
                  <a:close/>
                  <a:moveTo>
                    <a:pt x="269" y="2699"/>
                  </a:moveTo>
                  <a:lnTo>
                    <a:pt x="299" y="2723"/>
                  </a:lnTo>
                  <a:lnTo>
                    <a:pt x="325" y="2748"/>
                  </a:lnTo>
                  <a:lnTo>
                    <a:pt x="350" y="2770"/>
                  </a:lnTo>
                  <a:lnTo>
                    <a:pt x="370" y="2791"/>
                  </a:lnTo>
                  <a:lnTo>
                    <a:pt x="387" y="2808"/>
                  </a:lnTo>
                  <a:lnTo>
                    <a:pt x="399" y="2823"/>
                  </a:lnTo>
                  <a:lnTo>
                    <a:pt x="402" y="2829"/>
                  </a:lnTo>
                  <a:lnTo>
                    <a:pt x="406" y="2834"/>
                  </a:lnTo>
                  <a:lnTo>
                    <a:pt x="407" y="2837"/>
                  </a:lnTo>
                  <a:lnTo>
                    <a:pt x="406" y="2840"/>
                  </a:lnTo>
                  <a:lnTo>
                    <a:pt x="403" y="2841"/>
                  </a:lnTo>
                  <a:lnTo>
                    <a:pt x="400" y="2841"/>
                  </a:lnTo>
                  <a:lnTo>
                    <a:pt x="396" y="2840"/>
                  </a:lnTo>
                  <a:lnTo>
                    <a:pt x="389" y="2838"/>
                  </a:lnTo>
                  <a:lnTo>
                    <a:pt x="374" y="2831"/>
                  </a:lnTo>
                  <a:lnTo>
                    <a:pt x="353" y="2819"/>
                  </a:lnTo>
                  <a:lnTo>
                    <a:pt x="329" y="2804"/>
                  </a:lnTo>
                  <a:lnTo>
                    <a:pt x="303" y="2785"/>
                  </a:lnTo>
                  <a:lnTo>
                    <a:pt x="273" y="2763"/>
                  </a:lnTo>
                  <a:lnTo>
                    <a:pt x="243" y="2740"/>
                  </a:lnTo>
                  <a:lnTo>
                    <a:pt x="214" y="2714"/>
                  </a:lnTo>
                  <a:lnTo>
                    <a:pt x="186" y="2690"/>
                  </a:lnTo>
                  <a:lnTo>
                    <a:pt x="162" y="2668"/>
                  </a:lnTo>
                  <a:lnTo>
                    <a:pt x="141" y="2648"/>
                  </a:lnTo>
                  <a:lnTo>
                    <a:pt x="125" y="2629"/>
                  </a:lnTo>
                  <a:lnTo>
                    <a:pt x="113" y="2615"/>
                  </a:lnTo>
                  <a:lnTo>
                    <a:pt x="110" y="2610"/>
                  </a:lnTo>
                  <a:lnTo>
                    <a:pt x="107" y="2604"/>
                  </a:lnTo>
                  <a:lnTo>
                    <a:pt x="106" y="2601"/>
                  </a:lnTo>
                  <a:lnTo>
                    <a:pt x="107" y="2597"/>
                  </a:lnTo>
                  <a:lnTo>
                    <a:pt x="109" y="2596"/>
                  </a:lnTo>
                  <a:lnTo>
                    <a:pt x="112" y="2596"/>
                  </a:lnTo>
                  <a:lnTo>
                    <a:pt x="117" y="2597"/>
                  </a:lnTo>
                  <a:lnTo>
                    <a:pt x="123" y="2600"/>
                  </a:lnTo>
                  <a:lnTo>
                    <a:pt x="139" y="2607"/>
                  </a:lnTo>
                  <a:lnTo>
                    <a:pt x="159" y="2620"/>
                  </a:lnTo>
                  <a:lnTo>
                    <a:pt x="183" y="2635"/>
                  </a:lnTo>
                  <a:lnTo>
                    <a:pt x="209" y="2654"/>
                  </a:lnTo>
                  <a:lnTo>
                    <a:pt x="238" y="2675"/>
                  </a:lnTo>
                  <a:lnTo>
                    <a:pt x="269" y="2699"/>
                  </a:lnTo>
                  <a:close/>
                  <a:moveTo>
                    <a:pt x="314" y="2679"/>
                  </a:moveTo>
                  <a:lnTo>
                    <a:pt x="312" y="2680"/>
                  </a:lnTo>
                  <a:lnTo>
                    <a:pt x="309" y="2680"/>
                  </a:lnTo>
                  <a:lnTo>
                    <a:pt x="303" y="2679"/>
                  </a:lnTo>
                  <a:lnTo>
                    <a:pt x="298" y="2677"/>
                  </a:lnTo>
                  <a:lnTo>
                    <a:pt x="282" y="2670"/>
                  </a:lnTo>
                  <a:lnTo>
                    <a:pt x="262" y="2659"/>
                  </a:lnTo>
                  <a:lnTo>
                    <a:pt x="240" y="2644"/>
                  </a:lnTo>
                  <a:lnTo>
                    <a:pt x="215" y="2626"/>
                  </a:lnTo>
                  <a:lnTo>
                    <a:pt x="187" y="2605"/>
                  </a:lnTo>
                  <a:lnTo>
                    <a:pt x="157" y="2582"/>
                  </a:lnTo>
                  <a:lnTo>
                    <a:pt x="130" y="2559"/>
                  </a:lnTo>
                  <a:lnTo>
                    <a:pt x="103" y="2536"/>
                  </a:lnTo>
                  <a:lnTo>
                    <a:pt x="80" y="2514"/>
                  </a:lnTo>
                  <a:lnTo>
                    <a:pt x="60" y="2494"/>
                  </a:lnTo>
                  <a:lnTo>
                    <a:pt x="45" y="2476"/>
                  </a:lnTo>
                  <a:lnTo>
                    <a:pt x="34" y="2462"/>
                  </a:lnTo>
                  <a:lnTo>
                    <a:pt x="31" y="2456"/>
                  </a:lnTo>
                  <a:lnTo>
                    <a:pt x="28" y="2451"/>
                  </a:lnTo>
                  <a:lnTo>
                    <a:pt x="27" y="2447"/>
                  </a:lnTo>
                  <a:lnTo>
                    <a:pt x="27" y="2444"/>
                  </a:lnTo>
                  <a:lnTo>
                    <a:pt x="29" y="2443"/>
                  </a:lnTo>
                  <a:lnTo>
                    <a:pt x="33" y="2443"/>
                  </a:lnTo>
                  <a:lnTo>
                    <a:pt x="37" y="2444"/>
                  </a:lnTo>
                  <a:lnTo>
                    <a:pt x="44" y="2445"/>
                  </a:lnTo>
                  <a:lnTo>
                    <a:pt x="59" y="2453"/>
                  </a:lnTo>
                  <a:lnTo>
                    <a:pt x="78" y="2465"/>
                  </a:lnTo>
                  <a:lnTo>
                    <a:pt x="101" y="2479"/>
                  </a:lnTo>
                  <a:lnTo>
                    <a:pt x="127" y="2498"/>
                  </a:lnTo>
                  <a:lnTo>
                    <a:pt x="154" y="2518"/>
                  </a:lnTo>
                  <a:lnTo>
                    <a:pt x="183" y="2541"/>
                  </a:lnTo>
                  <a:lnTo>
                    <a:pt x="211" y="2565"/>
                  </a:lnTo>
                  <a:lnTo>
                    <a:pt x="238" y="2589"/>
                  </a:lnTo>
                  <a:lnTo>
                    <a:pt x="261" y="2611"/>
                  </a:lnTo>
                  <a:lnTo>
                    <a:pt x="280" y="2631"/>
                  </a:lnTo>
                  <a:lnTo>
                    <a:pt x="296" y="2647"/>
                  </a:lnTo>
                  <a:lnTo>
                    <a:pt x="307" y="2661"/>
                  </a:lnTo>
                  <a:lnTo>
                    <a:pt x="311" y="2667"/>
                  </a:lnTo>
                  <a:lnTo>
                    <a:pt x="313" y="2673"/>
                  </a:lnTo>
                  <a:lnTo>
                    <a:pt x="314" y="2676"/>
                  </a:lnTo>
                  <a:lnTo>
                    <a:pt x="314" y="2679"/>
                  </a:lnTo>
                  <a:close/>
                  <a:moveTo>
                    <a:pt x="617" y="2830"/>
                  </a:moveTo>
                  <a:lnTo>
                    <a:pt x="615" y="2832"/>
                  </a:lnTo>
                  <a:lnTo>
                    <a:pt x="612" y="2832"/>
                  </a:lnTo>
                  <a:lnTo>
                    <a:pt x="607" y="2831"/>
                  </a:lnTo>
                  <a:lnTo>
                    <a:pt x="601" y="2829"/>
                  </a:lnTo>
                  <a:lnTo>
                    <a:pt x="585" y="2823"/>
                  </a:lnTo>
                  <a:lnTo>
                    <a:pt x="566" y="2812"/>
                  </a:lnTo>
                  <a:lnTo>
                    <a:pt x="542" y="2797"/>
                  </a:lnTo>
                  <a:lnTo>
                    <a:pt x="517" y="2780"/>
                  </a:lnTo>
                  <a:lnTo>
                    <a:pt x="488" y="2759"/>
                  </a:lnTo>
                  <a:lnTo>
                    <a:pt x="459" y="2735"/>
                  </a:lnTo>
                  <a:lnTo>
                    <a:pt x="430" y="2712"/>
                  </a:lnTo>
                  <a:lnTo>
                    <a:pt x="403" y="2689"/>
                  </a:lnTo>
                  <a:lnTo>
                    <a:pt x="380" y="2667"/>
                  </a:lnTo>
                  <a:lnTo>
                    <a:pt x="360" y="2647"/>
                  </a:lnTo>
                  <a:lnTo>
                    <a:pt x="344" y="2629"/>
                  </a:lnTo>
                  <a:lnTo>
                    <a:pt x="333" y="2615"/>
                  </a:lnTo>
                  <a:lnTo>
                    <a:pt x="329" y="2609"/>
                  </a:lnTo>
                  <a:lnTo>
                    <a:pt x="327" y="2604"/>
                  </a:lnTo>
                  <a:lnTo>
                    <a:pt x="326" y="2600"/>
                  </a:lnTo>
                  <a:lnTo>
                    <a:pt x="327" y="2597"/>
                  </a:lnTo>
                  <a:lnTo>
                    <a:pt x="328" y="2595"/>
                  </a:lnTo>
                  <a:lnTo>
                    <a:pt x="333" y="2595"/>
                  </a:lnTo>
                  <a:lnTo>
                    <a:pt x="337" y="2596"/>
                  </a:lnTo>
                  <a:lnTo>
                    <a:pt x="344" y="2597"/>
                  </a:lnTo>
                  <a:lnTo>
                    <a:pt x="359" y="2605"/>
                  </a:lnTo>
                  <a:lnTo>
                    <a:pt x="379" y="2616"/>
                  </a:lnTo>
                  <a:lnTo>
                    <a:pt x="401" y="2632"/>
                  </a:lnTo>
                  <a:lnTo>
                    <a:pt x="428" y="2649"/>
                  </a:lnTo>
                  <a:lnTo>
                    <a:pt x="455" y="2670"/>
                  </a:lnTo>
                  <a:lnTo>
                    <a:pt x="485" y="2692"/>
                  </a:lnTo>
                  <a:lnTo>
                    <a:pt x="514" y="2717"/>
                  </a:lnTo>
                  <a:lnTo>
                    <a:pt x="540" y="2740"/>
                  </a:lnTo>
                  <a:lnTo>
                    <a:pt x="564" y="2762"/>
                  </a:lnTo>
                  <a:lnTo>
                    <a:pt x="584" y="2782"/>
                  </a:lnTo>
                  <a:lnTo>
                    <a:pt x="600" y="2798"/>
                  </a:lnTo>
                  <a:lnTo>
                    <a:pt x="611" y="2813"/>
                  </a:lnTo>
                  <a:lnTo>
                    <a:pt x="615" y="2819"/>
                  </a:lnTo>
                  <a:lnTo>
                    <a:pt x="617" y="2824"/>
                  </a:lnTo>
                  <a:lnTo>
                    <a:pt x="618" y="2828"/>
                  </a:lnTo>
                  <a:lnTo>
                    <a:pt x="617" y="2830"/>
                  </a:lnTo>
                  <a:close/>
                  <a:moveTo>
                    <a:pt x="390" y="2583"/>
                  </a:moveTo>
                  <a:lnTo>
                    <a:pt x="363" y="2560"/>
                  </a:lnTo>
                  <a:lnTo>
                    <a:pt x="337" y="2538"/>
                  </a:lnTo>
                  <a:lnTo>
                    <a:pt x="315" y="2517"/>
                  </a:lnTo>
                  <a:lnTo>
                    <a:pt x="296" y="2497"/>
                  </a:lnTo>
                  <a:lnTo>
                    <a:pt x="281" y="2481"/>
                  </a:lnTo>
                  <a:lnTo>
                    <a:pt x="270" y="2466"/>
                  </a:lnTo>
                  <a:lnTo>
                    <a:pt x="267" y="2461"/>
                  </a:lnTo>
                  <a:lnTo>
                    <a:pt x="264" y="2455"/>
                  </a:lnTo>
                  <a:lnTo>
                    <a:pt x="264" y="2452"/>
                  </a:lnTo>
                  <a:lnTo>
                    <a:pt x="264" y="2449"/>
                  </a:lnTo>
                  <a:lnTo>
                    <a:pt x="267" y="2447"/>
                  </a:lnTo>
                  <a:lnTo>
                    <a:pt x="270" y="2447"/>
                  </a:lnTo>
                  <a:lnTo>
                    <a:pt x="274" y="2447"/>
                  </a:lnTo>
                  <a:lnTo>
                    <a:pt x="281" y="2450"/>
                  </a:lnTo>
                  <a:lnTo>
                    <a:pt x="295" y="2456"/>
                  </a:lnTo>
                  <a:lnTo>
                    <a:pt x="314" y="2467"/>
                  </a:lnTo>
                  <a:lnTo>
                    <a:pt x="336" y="2482"/>
                  </a:lnTo>
                  <a:lnTo>
                    <a:pt x="361" y="2498"/>
                  </a:lnTo>
                  <a:lnTo>
                    <a:pt x="388" y="2518"/>
                  </a:lnTo>
                  <a:lnTo>
                    <a:pt x="417" y="2541"/>
                  </a:lnTo>
                  <a:lnTo>
                    <a:pt x="444" y="2564"/>
                  </a:lnTo>
                  <a:lnTo>
                    <a:pt x="470" y="2586"/>
                  </a:lnTo>
                  <a:lnTo>
                    <a:pt x="492" y="2607"/>
                  </a:lnTo>
                  <a:lnTo>
                    <a:pt x="511" y="2626"/>
                  </a:lnTo>
                  <a:lnTo>
                    <a:pt x="526" y="2643"/>
                  </a:lnTo>
                  <a:lnTo>
                    <a:pt x="537" y="2657"/>
                  </a:lnTo>
                  <a:lnTo>
                    <a:pt x="540" y="2663"/>
                  </a:lnTo>
                  <a:lnTo>
                    <a:pt x="542" y="2668"/>
                  </a:lnTo>
                  <a:lnTo>
                    <a:pt x="543" y="2671"/>
                  </a:lnTo>
                  <a:lnTo>
                    <a:pt x="542" y="2674"/>
                  </a:lnTo>
                  <a:lnTo>
                    <a:pt x="540" y="2676"/>
                  </a:lnTo>
                  <a:lnTo>
                    <a:pt x="537" y="2676"/>
                  </a:lnTo>
                  <a:lnTo>
                    <a:pt x="532" y="2676"/>
                  </a:lnTo>
                  <a:lnTo>
                    <a:pt x="527" y="2674"/>
                  </a:lnTo>
                  <a:lnTo>
                    <a:pt x="511" y="2667"/>
                  </a:lnTo>
                  <a:lnTo>
                    <a:pt x="493" y="2656"/>
                  </a:lnTo>
                  <a:lnTo>
                    <a:pt x="471" y="2643"/>
                  </a:lnTo>
                  <a:lnTo>
                    <a:pt x="445" y="2625"/>
                  </a:lnTo>
                  <a:lnTo>
                    <a:pt x="419" y="2605"/>
                  </a:lnTo>
                  <a:lnTo>
                    <a:pt x="390" y="2583"/>
                  </a:lnTo>
                  <a:close/>
                  <a:moveTo>
                    <a:pt x="338" y="2439"/>
                  </a:moveTo>
                  <a:lnTo>
                    <a:pt x="312" y="2417"/>
                  </a:lnTo>
                  <a:lnTo>
                    <a:pt x="288" y="2394"/>
                  </a:lnTo>
                  <a:lnTo>
                    <a:pt x="266" y="2374"/>
                  </a:lnTo>
                  <a:lnTo>
                    <a:pt x="248" y="2355"/>
                  </a:lnTo>
                  <a:lnTo>
                    <a:pt x="234" y="2338"/>
                  </a:lnTo>
                  <a:lnTo>
                    <a:pt x="224" y="2325"/>
                  </a:lnTo>
                  <a:lnTo>
                    <a:pt x="220" y="2319"/>
                  </a:lnTo>
                  <a:lnTo>
                    <a:pt x="218" y="2315"/>
                  </a:lnTo>
                  <a:lnTo>
                    <a:pt x="218" y="2311"/>
                  </a:lnTo>
                  <a:lnTo>
                    <a:pt x="218" y="2308"/>
                  </a:lnTo>
                  <a:lnTo>
                    <a:pt x="220" y="2306"/>
                  </a:lnTo>
                  <a:lnTo>
                    <a:pt x="224" y="2306"/>
                  </a:lnTo>
                  <a:lnTo>
                    <a:pt x="228" y="2306"/>
                  </a:lnTo>
                  <a:lnTo>
                    <a:pt x="234" y="2308"/>
                  </a:lnTo>
                  <a:lnTo>
                    <a:pt x="248" y="2315"/>
                  </a:lnTo>
                  <a:lnTo>
                    <a:pt x="267" y="2325"/>
                  </a:lnTo>
                  <a:lnTo>
                    <a:pt x="288" y="2338"/>
                  </a:lnTo>
                  <a:lnTo>
                    <a:pt x="312" y="2355"/>
                  </a:lnTo>
                  <a:lnTo>
                    <a:pt x="337" y="2375"/>
                  </a:lnTo>
                  <a:lnTo>
                    <a:pt x="365" y="2396"/>
                  </a:lnTo>
                  <a:lnTo>
                    <a:pt x="391" y="2419"/>
                  </a:lnTo>
                  <a:lnTo>
                    <a:pt x="416" y="2440"/>
                  </a:lnTo>
                  <a:lnTo>
                    <a:pt x="436" y="2461"/>
                  </a:lnTo>
                  <a:lnTo>
                    <a:pt x="454" y="2479"/>
                  </a:lnTo>
                  <a:lnTo>
                    <a:pt x="468" y="2495"/>
                  </a:lnTo>
                  <a:lnTo>
                    <a:pt x="478" y="2509"/>
                  </a:lnTo>
                  <a:lnTo>
                    <a:pt x="482" y="2515"/>
                  </a:lnTo>
                  <a:lnTo>
                    <a:pt x="484" y="2519"/>
                  </a:lnTo>
                  <a:lnTo>
                    <a:pt x="485" y="2522"/>
                  </a:lnTo>
                  <a:lnTo>
                    <a:pt x="484" y="2526"/>
                  </a:lnTo>
                  <a:lnTo>
                    <a:pt x="482" y="2527"/>
                  </a:lnTo>
                  <a:lnTo>
                    <a:pt x="478" y="2528"/>
                  </a:lnTo>
                  <a:lnTo>
                    <a:pt x="474" y="2527"/>
                  </a:lnTo>
                  <a:lnTo>
                    <a:pt x="468" y="2526"/>
                  </a:lnTo>
                  <a:lnTo>
                    <a:pt x="454" y="2519"/>
                  </a:lnTo>
                  <a:lnTo>
                    <a:pt x="436" y="2509"/>
                  </a:lnTo>
                  <a:lnTo>
                    <a:pt x="414" y="2496"/>
                  </a:lnTo>
                  <a:lnTo>
                    <a:pt x="391" y="2479"/>
                  </a:lnTo>
                  <a:lnTo>
                    <a:pt x="365" y="2460"/>
                  </a:lnTo>
                  <a:lnTo>
                    <a:pt x="338" y="2439"/>
                  </a:lnTo>
                  <a:close/>
                  <a:moveTo>
                    <a:pt x="442" y="2383"/>
                  </a:moveTo>
                  <a:lnTo>
                    <a:pt x="441" y="2386"/>
                  </a:lnTo>
                  <a:lnTo>
                    <a:pt x="438" y="2386"/>
                  </a:lnTo>
                  <a:lnTo>
                    <a:pt x="433" y="2386"/>
                  </a:lnTo>
                  <a:lnTo>
                    <a:pt x="428" y="2383"/>
                  </a:lnTo>
                  <a:lnTo>
                    <a:pt x="413" y="2378"/>
                  </a:lnTo>
                  <a:lnTo>
                    <a:pt x="396" y="2368"/>
                  </a:lnTo>
                  <a:lnTo>
                    <a:pt x="376" y="2356"/>
                  </a:lnTo>
                  <a:lnTo>
                    <a:pt x="353" y="2339"/>
                  </a:lnTo>
                  <a:lnTo>
                    <a:pt x="328" y="2322"/>
                  </a:lnTo>
                  <a:lnTo>
                    <a:pt x="302" y="2301"/>
                  </a:lnTo>
                  <a:lnTo>
                    <a:pt x="277" y="2279"/>
                  </a:lnTo>
                  <a:lnTo>
                    <a:pt x="253" y="2258"/>
                  </a:lnTo>
                  <a:lnTo>
                    <a:pt x="234" y="2238"/>
                  </a:lnTo>
                  <a:lnTo>
                    <a:pt x="216" y="2220"/>
                  </a:lnTo>
                  <a:lnTo>
                    <a:pt x="203" y="2204"/>
                  </a:lnTo>
                  <a:lnTo>
                    <a:pt x="193" y="2190"/>
                  </a:lnTo>
                  <a:lnTo>
                    <a:pt x="189" y="2185"/>
                  </a:lnTo>
                  <a:lnTo>
                    <a:pt x="188" y="2180"/>
                  </a:lnTo>
                  <a:lnTo>
                    <a:pt x="187" y="2177"/>
                  </a:lnTo>
                  <a:lnTo>
                    <a:pt x="188" y="2174"/>
                  </a:lnTo>
                  <a:lnTo>
                    <a:pt x="191" y="2173"/>
                  </a:lnTo>
                  <a:lnTo>
                    <a:pt x="193" y="2172"/>
                  </a:lnTo>
                  <a:lnTo>
                    <a:pt x="197" y="2173"/>
                  </a:lnTo>
                  <a:lnTo>
                    <a:pt x="203" y="2174"/>
                  </a:lnTo>
                  <a:lnTo>
                    <a:pt x="217" y="2180"/>
                  </a:lnTo>
                  <a:lnTo>
                    <a:pt x="235" y="2190"/>
                  </a:lnTo>
                  <a:lnTo>
                    <a:pt x="254" y="2202"/>
                  </a:lnTo>
                  <a:lnTo>
                    <a:pt x="278" y="2219"/>
                  </a:lnTo>
                  <a:lnTo>
                    <a:pt x="302" y="2238"/>
                  </a:lnTo>
                  <a:lnTo>
                    <a:pt x="328" y="2258"/>
                  </a:lnTo>
                  <a:lnTo>
                    <a:pt x="354" y="2280"/>
                  </a:lnTo>
                  <a:lnTo>
                    <a:pt x="377" y="2301"/>
                  </a:lnTo>
                  <a:lnTo>
                    <a:pt x="397" y="2321"/>
                  </a:lnTo>
                  <a:lnTo>
                    <a:pt x="414" y="2338"/>
                  </a:lnTo>
                  <a:lnTo>
                    <a:pt x="428" y="2354"/>
                  </a:lnTo>
                  <a:lnTo>
                    <a:pt x="438" y="2367"/>
                  </a:lnTo>
                  <a:lnTo>
                    <a:pt x="441" y="2372"/>
                  </a:lnTo>
                  <a:lnTo>
                    <a:pt x="443" y="2378"/>
                  </a:lnTo>
                  <a:lnTo>
                    <a:pt x="443" y="2381"/>
                  </a:lnTo>
                  <a:lnTo>
                    <a:pt x="442" y="2383"/>
                  </a:lnTo>
                  <a:close/>
                  <a:moveTo>
                    <a:pt x="281" y="2169"/>
                  </a:moveTo>
                  <a:lnTo>
                    <a:pt x="257" y="2148"/>
                  </a:lnTo>
                  <a:lnTo>
                    <a:pt x="235" y="2129"/>
                  </a:lnTo>
                  <a:lnTo>
                    <a:pt x="216" y="2109"/>
                  </a:lnTo>
                  <a:lnTo>
                    <a:pt x="199" y="2091"/>
                  </a:lnTo>
                  <a:lnTo>
                    <a:pt x="186" y="2076"/>
                  </a:lnTo>
                  <a:lnTo>
                    <a:pt x="177" y="2062"/>
                  </a:lnTo>
                  <a:lnTo>
                    <a:pt x="174" y="2058"/>
                  </a:lnTo>
                  <a:lnTo>
                    <a:pt x="173" y="2052"/>
                  </a:lnTo>
                  <a:lnTo>
                    <a:pt x="172" y="2049"/>
                  </a:lnTo>
                  <a:lnTo>
                    <a:pt x="173" y="2047"/>
                  </a:lnTo>
                  <a:lnTo>
                    <a:pt x="174" y="2045"/>
                  </a:lnTo>
                  <a:lnTo>
                    <a:pt x="177" y="2045"/>
                  </a:lnTo>
                  <a:lnTo>
                    <a:pt x="182" y="2045"/>
                  </a:lnTo>
                  <a:lnTo>
                    <a:pt x="187" y="2046"/>
                  </a:lnTo>
                  <a:lnTo>
                    <a:pt x="200" y="2052"/>
                  </a:lnTo>
                  <a:lnTo>
                    <a:pt x="218" y="2061"/>
                  </a:lnTo>
                  <a:lnTo>
                    <a:pt x="237" y="2073"/>
                  </a:lnTo>
                  <a:lnTo>
                    <a:pt x="259" y="2089"/>
                  </a:lnTo>
                  <a:lnTo>
                    <a:pt x="283" y="2106"/>
                  </a:lnTo>
                  <a:lnTo>
                    <a:pt x="307" y="2126"/>
                  </a:lnTo>
                  <a:lnTo>
                    <a:pt x="332" y="2147"/>
                  </a:lnTo>
                  <a:lnTo>
                    <a:pt x="354" y="2168"/>
                  </a:lnTo>
                  <a:lnTo>
                    <a:pt x="374" y="2187"/>
                  </a:lnTo>
                  <a:lnTo>
                    <a:pt x="390" y="2205"/>
                  </a:lnTo>
                  <a:lnTo>
                    <a:pt x="403" y="2220"/>
                  </a:lnTo>
                  <a:lnTo>
                    <a:pt x="412" y="2232"/>
                  </a:lnTo>
                  <a:lnTo>
                    <a:pt x="414" y="2238"/>
                  </a:lnTo>
                  <a:lnTo>
                    <a:pt x="417" y="2242"/>
                  </a:lnTo>
                  <a:lnTo>
                    <a:pt x="417" y="2247"/>
                  </a:lnTo>
                  <a:lnTo>
                    <a:pt x="417" y="2249"/>
                  </a:lnTo>
                  <a:lnTo>
                    <a:pt x="414" y="2250"/>
                  </a:lnTo>
                  <a:lnTo>
                    <a:pt x="411" y="2251"/>
                  </a:lnTo>
                  <a:lnTo>
                    <a:pt x="407" y="2251"/>
                  </a:lnTo>
                  <a:lnTo>
                    <a:pt x="401" y="2249"/>
                  </a:lnTo>
                  <a:lnTo>
                    <a:pt x="388" y="2243"/>
                  </a:lnTo>
                  <a:lnTo>
                    <a:pt x="371" y="2234"/>
                  </a:lnTo>
                  <a:lnTo>
                    <a:pt x="352" y="2222"/>
                  </a:lnTo>
                  <a:lnTo>
                    <a:pt x="329" y="2207"/>
                  </a:lnTo>
                  <a:lnTo>
                    <a:pt x="306" y="2189"/>
                  </a:lnTo>
                  <a:lnTo>
                    <a:pt x="281" y="2169"/>
                  </a:lnTo>
                  <a:close/>
                  <a:moveTo>
                    <a:pt x="303" y="2002"/>
                  </a:moveTo>
                  <a:lnTo>
                    <a:pt x="326" y="2023"/>
                  </a:lnTo>
                  <a:lnTo>
                    <a:pt x="347" y="2041"/>
                  </a:lnTo>
                  <a:lnTo>
                    <a:pt x="366" y="2060"/>
                  </a:lnTo>
                  <a:lnTo>
                    <a:pt x="381" y="2077"/>
                  </a:lnTo>
                  <a:lnTo>
                    <a:pt x="393" y="2092"/>
                  </a:lnTo>
                  <a:lnTo>
                    <a:pt x="402" y="2104"/>
                  </a:lnTo>
                  <a:lnTo>
                    <a:pt x="405" y="2110"/>
                  </a:lnTo>
                  <a:lnTo>
                    <a:pt x="407" y="2114"/>
                  </a:lnTo>
                  <a:lnTo>
                    <a:pt x="407" y="2118"/>
                  </a:lnTo>
                  <a:lnTo>
                    <a:pt x="407" y="2121"/>
                  </a:lnTo>
                  <a:lnTo>
                    <a:pt x="405" y="2122"/>
                  </a:lnTo>
                  <a:lnTo>
                    <a:pt x="401" y="2123"/>
                  </a:lnTo>
                  <a:lnTo>
                    <a:pt x="397" y="2123"/>
                  </a:lnTo>
                  <a:lnTo>
                    <a:pt x="392" y="2121"/>
                  </a:lnTo>
                  <a:lnTo>
                    <a:pt x="379" y="2115"/>
                  </a:lnTo>
                  <a:lnTo>
                    <a:pt x="363" y="2106"/>
                  </a:lnTo>
                  <a:lnTo>
                    <a:pt x="344" y="2095"/>
                  </a:lnTo>
                  <a:lnTo>
                    <a:pt x="323" y="2081"/>
                  </a:lnTo>
                  <a:lnTo>
                    <a:pt x="300" y="2063"/>
                  </a:lnTo>
                  <a:lnTo>
                    <a:pt x="277" y="2045"/>
                  </a:lnTo>
                  <a:lnTo>
                    <a:pt x="253" y="2024"/>
                  </a:lnTo>
                  <a:lnTo>
                    <a:pt x="231" y="2005"/>
                  </a:lnTo>
                  <a:lnTo>
                    <a:pt x="213" y="1986"/>
                  </a:lnTo>
                  <a:lnTo>
                    <a:pt x="197" y="1969"/>
                  </a:lnTo>
                  <a:lnTo>
                    <a:pt x="185" y="1954"/>
                  </a:lnTo>
                  <a:lnTo>
                    <a:pt x="176" y="1941"/>
                  </a:lnTo>
                  <a:lnTo>
                    <a:pt x="174" y="1937"/>
                  </a:lnTo>
                  <a:lnTo>
                    <a:pt x="173" y="1932"/>
                  </a:lnTo>
                  <a:lnTo>
                    <a:pt x="172" y="1928"/>
                  </a:lnTo>
                  <a:lnTo>
                    <a:pt x="173" y="1926"/>
                  </a:lnTo>
                  <a:lnTo>
                    <a:pt x="175" y="1924"/>
                  </a:lnTo>
                  <a:lnTo>
                    <a:pt x="177" y="1923"/>
                  </a:lnTo>
                  <a:lnTo>
                    <a:pt x="182" y="1923"/>
                  </a:lnTo>
                  <a:lnTo>
                    <a:pt x="187" y="1924"/>
                  </a:lnTo>
                  <a:lnTo>
                    <a:pt x="199" y="1930"/>
                  </a:lnTo>
                  <a:lnTo>
                    <a:pt x="216" y="1939"/>
                  </a:lnTo>
                  <a:lnTo>
                    <a:pt x="235" y="1951"/>
                  </a:lnTo>
                  <a:lnTo>
                    <a:pt x="256" y="1965"/>
                  </a:lnTo>
                  <a:lnTo>
                    <a:pt x="279" y="1983"/>
                  </a:lnTo>
                  <a:lnTo>
                    <a:pt x="303" y="2002"/>
                  </a:lnTo>
                  <a:close/>
                  <a:moveTo>
                    <a:pt x="312" y="1883"/>
                  </a:moveTo>
                  <a:lnTo>
                    <a:pt x="334" y="1902"/>
                  </a:lnTo>
                  <a:lnTo>
                    <a:pt x="355" y="1921"/>
                  </a:lnTo>
                  <a:lnTo>
                    <a:pt x="373" y="1939"/>
                  </a:lnTo>
                  <a:lnTo>
                    <a:pt x="387" y="1955"/>
                  </a:lnTo>
                  <a:lnTo>
                    <a:pt x="399" y="1970"/>
                  </a:lnTo>
                  <a:lnTo>
                    <a:pt x="407" y="1982"/>
                  </a:lnTo>
                  <a:lnTo>
                    <a:pt x="410" y="1987"/>
                  </a:lnTo>
                  <a:lnTo>
                    <a:pt x="411" y="1992"/>
                  </a:lnTo>
                  <a:lnTo>
                    <a:pt x="411" y="1995"/>
                  </a:lnTo>
                  <a:lnTo>
                    <a:pt x="411" y="1997"/>
                  </a:lnTo>
                  <a:lnTo>
                    <a:pt x="409" y="1999"/>
                  </a:lnTo>
                  <a:lnTo>
                    <a:pt x="406" y="1999"/>
                  </a:lnTo>
                  <a:lnTo>
                    <a:pt x="401" y="1999"/>
                  </a:lnTo>
                  <a:lnTo>
                    <a:pt x="397" y="1998"/>
                  </a:lnTo>
                  <a:lnTo>
                    <a:pt x="385" y="1993"/>
                  </a:lnTo>
                  <a:lnTo>
                    <a:pt x="368" y="1985"/>
                  </a:lnTo>
                  <a:lnTo>
                    <a:pt x="350" y="1974"/>
                  </a:lnTo>
                  <a:lnTo>
                    <a:pt x="331" y="1960"/>
                  </a:lnTo>
                  <a:lnTo>
                    <a:pt x="309" y="1943"/>
                  </a:lnTo>
                  <a:lnTo>
                    <a:pt x="285" y="1926"/>
                  </a:lnTo>
                  <a:lnTo>
                    <a:pt x="263" y="1906"/>
                  </a:lnTo>
                  <a:lnTo>
                    <a:pt x="243" y="1887"/>
                  </a:lnTo>
                  <a:lnTo>
                    <a:pt x="226" y="1869"/>
                  </a:lnTo>
                  <a:lnTo>
                    <a:pt x="210" y="1853"/>
                  </a:lnTo>
                  <a:lnTo>
                    <a:pt x="198" y="1837"/>
                  </a:lnTo>
                  <a:lnTo>
                    <a:pt x="191" y="1825"/>
                  </a:lnTo>
                  <a:lnTo>
                    <a:pt x="188" y="1821"/>
                  </a:lnTo>
                  <a:lnTo>
                    <a:pt x="187" y="1816"/>
                  </a:lnTo>
                  <a:lnTo>
                    <a:pt x="186" y="1813"/>
                  </a:lnTo>
                  <a:lnTo>
                    <a:pt x="187" y="1810"/>
                  </a:lnTo>
                  <a:lnTo>
                    <a:pt x="189" y="1809"/>
                  </a:lnTo>
                  <a:lnTo>
                    <a:pt x="192" y="1807"/>
                  </a:lnTo>
                  <a:lnTo>
                    <a:pt x="196" y="1807"/>
                  </a:lnTo>
                  <a:lnTo>
                    <a:pt x="202" y="1809"/>
                  </a:lnTo>
                  <a:lnTo>
                    <a:pt x="214" y="1814"/>
                  </a:lnTo>
                  <a:lnTo>
                    <a:pt x="229" y="1822"/>
                  </a:lnTo>
                  <a:lnTo>
                    <a:pt x="247" y="1834"/>
                  </a:lnTo>
                  <a:lnTo>
                    <a:pt x="268" y="1847"/>
                  </a:lnTo>
                  <a:lnTo>
                    <a:pt x="289" y="1864"/>
                  </a:lnTo>
                  <a:lnTo>
                    <a:pt x="312" y="1883"/>
                  </a:lnTo>
                  <a:close/>
                  <a:moveTo>
                    <a:pt x="336" y="1769"/>
                  </a:moveTo>
                  <a:lnTo>
                    <a:pt x="357" y="1788"/>
                  </a:lnTo>
                  <a:lnTo>
                    <a:pt x="377" y="1805"/>
                  </a:lnTo>
                  <a:lnTo>
                    <a:pt x="393" y="1823"/>
                  </a:lnTo>
                  <a:lnTo>
                    <a:pt x="408" y="1838"/>
                  </a:lnTo>
                  <a:lnTo>
                    <a:pt x="420" y="1853"/>
                  </a:lnTo>
                  <a:lnTo>
                    <a:pt x="427" y="1865"/>
                  </a:lnTo>
                  <a:lnTo>
                    <a:pt x="430" y="1870"/>
                  </a:lnTo>
                  <a:lnTo>
                    <a:pt x="431" y="1874"/>
                  </a:lnTo>
                  <a:lnTo>
                    <a:pt x="431" y="1878"/>
                  </a:lnTo>
                  <a:lnTo>
                    <a:pt x="430" y="1880"/>
                  </a:lnTo>
                  <a:lnTo>
                    <a:pt x="429" y="1881"/>
                  </a:lnTo>
                  <a:lnTo>
                    <a:pt x="425" y="1883"/>
                  </a:lnTo>
                  <a:lnTo>
                    <a:pt x="422" y="1883"/>
                  </a:lnTo>
                  <a:lnTo>
                    <a:pt x="417" y="1881"/>
                  </a:lnTo>
                  <a:lnTo>
                    <a:pt x="405" y="1877"/>
                  </a:lnTo>
                  <a:lnTo>
                    <a:pt x="390" y="1869"/>
                  </a:lnTo>
                  <a:lnTo>
                    <a:pt x="373" y="1858"/>
                  </a:lnTo>
                  <a:lnTo>
                    <a:pt x="353" y="1845"/>
                  </a:lnTo>
                  <a:lnTo>
                    <a:pt x="332" y="1830"/>
                  </a:lnTo>
                  <a:lnTo>
                    <a:pt x="310" y="1811"/>
                  </a:lnTo>
                  <a:lnTo>
                    <a:pt x="289" y="1792"/>
                  </a:lnTo>
                  <a:lnTo>
                    <a:pt x="269" y="1774"/>
                  </a:lnTo>
                  <a:lnTo>
                    <a:pt x="252" y="1757"/>
                  </a:lnTo>
                  <a:lnTo>
                    <a:pt x="238" y="1741"/>
                  </a:lnTo>
                  <a:lnTo>
                    <a:pt x="227" y="1727"/>
                  </a:lnTo>
                  <a:lnTo>
                    <a:pt x="219" y="1715"/>
                  </a:lnTo>
                  <a:lnTo>
                    <a:pt x="217" y="1710"/>
                  </a:lnTo>
                  <a:lnTo>
                    <a:pt x="216" y="1706"/>
                  </a:lnTo>
                  <a:lnTo>
                    <a:pt x="215" y="1703"/>
                  </a:lnTo>
                  <a:lnTo>
                    <a:pt x="216" y="1699"/>
                  </a:lnTo>
                  <a:lnTo>
                    <a:pt x="218" y="1698"/>
                  </a:lnTo>
                  <a:lnTo>
                    <a:pt x="220" y="1697"/>
                  </a:lnTo>
                  <a:lnTo>
                    <a:pt x="225" y="1697"/>
                  </a:lnTo>
                  <a:lnTo>
                    <a:pt x="229" y="1698"/>
                  </a:lnTo>
                  <a:lnTo>
                    <a:pt x="241" y="1703"/>
                  </a:lnTo>
                  <a:lnTo>
                    <a:pt x="257" y="1711"/>
                  </a:lnTo>
                  <a:lnTo>
                    <a:pt x="274" y="1721"/>
                  </a:lnTo>
                  <a:lnTo>
                    <a:pt x="293" y="1736"/>
                  </a:lnTo>
                  <a:lnTo>
                    <a:pt x="314" y="1751"/>
                  </a:lnTo>
                  <a:lnTo>
                    <a:pt x="336" y="1769"/>
                  </a:lnTo>
                  <a:close/>
                  <a:moveTo>
                    <a:pt x="112" y="1437"/>
                  </a:moveTo>
                  <a:lnTo>
                    <a:pt x="131" y="1454"/>
                  </a:lnTo>
                  <a:lnTo>
                    <a:pt x="149" y="1471"/>
                  </a:lnTo>
                  <a:lnTo>
                    <a:pt x="164" y="1486"/>
                  </a:lnTo>
                  <a:lnTo>
                    <a:pt x="177" y="1502"/>
                  </a:lnTo>
                  <a:lnTo>
                    <a:pt x="187" y="1515"/>
                  </a:lnTo>
                  <a:lnTo>
                    <a:pt x="194" y="1526"/>
                  </a:lnTo>
                  <a:lnTo>
                    <a:pt x="196" y="1531"/>
                  </a:lnTo>
                  <a:lnTo>
                    <a:pt x="197" y="1535"/>
                  </a:lnTo>
                  <a:lnTo>
                    <a:pt x="197" y="1538"/>
                  </a:lnTo>
                  <a:lnTo>
                    <a:pt x="196" y="1540"/>
                  </a:lnTo>
                  <a:lnTo>
                    <a:pt x="195" y="1543"/>
                  </a:lnTo>
                  <a:lnTo>
                    <a:pt x="192" y="1543"/>
                  </a:lnTo>
                  <a:lnTo>
                    <a:pt x="188" y="1543"/>
                  </a:lnTo>
                  <a:lnTo>
                    <a:pt x="184" y="1542"/>
                  </a:lnTo>
                  <a:lnTo>
                    <a:pt x="173" y="1537"/>
                  </a:lnTo>
                  <a:lnTo>
                    <a:pt x="159" y="1531"/>
                  </a:lnTo>
                  <a:lnTo>
                    <a:pt x="143" y="1521"/>
                  </a:lnTo>
                  <a:lnTo>
                    <a:pt x="125" y="1508"/>
                  </a:lnTo>
                  <a:lnTo>
                    <a:pt x="107" y="1494"/>
                  </a:lnTo>
                  <a:lnTo>
                    <a:pt x="87" y="1478"/>
                  </a:lnTo>
                  <a:lnTo>
                    <a:pt x="67" y="1460"/>
                  </a:lnTo>
                  <a:lnTo>
                    <a:pt x="50" y="1443"/>
                  </a:lnTo>
                  <a:lnTo>
                    <a:pt x="35" y="1427"/>
                  </a:lnTo>
                  <a:lnTo>
                    <a:pt x="22" y="1412"/>
                  </a:lnTo>
                  <a:lnTo>
                    <a:pt x="12" y="1399"/>
                  </a:lnTo>
                  <a:lnTo>
                    <a:pt x="5" y="1388"/>
                  </a:lnTo>
                  <a:lnTo>
                    <a:pt x="3" y="1383"/>
                  </a:lnTo>
                  <a:lnTo>
                    <a:pt x="2" y="1379"/>
                  </a:lnTo>
                  <a:lnTo>
                    <a:pt x="2" y="1376"/>
                  </a:lnTo>
                  <a:lnTo>
                    <a:pt x="3" y="1373"/>
                  </a:lnTo>
                  <a:lnTo>
                    <a:pt x="4" y="1372"/>
                  </a:lnTo>
                  <a:lnTo>
                    <a:pt x="7" y="1371"/>
                  </a:lnTo>
                  <a:lnTo>
                    <a:pt x="11" y="1371"/>
                  </a:lnTo>
                  <a:lnTo>
                    <a:pt x="15" y="1372"/>
                  </a:lnTo>
                  <a:lnTo>
                    <a:pt x="26" y="1376"/>
                  </a:lnTo>
                  <a:lnTo>
                    <a:pt x="41" y="1384"/>
                  </a:lnTo>
                  <a:lnTo>
                    <a:pt x="56" y="1394"/>
                  </a:lnTo>
                  <a:lnTo>
                    <a:pt x="74" y="1406"/>
                  </a:lnTo>
                  <a:lnTo>
                    <a:pt x="92" y="1420"/>
                  </a:lnTo>
                  <a:lnTo>
                    <a:pt x="112" y="1437"/>
                  </a:lnTo>
                  <a:close/>
                  <a:moveTo>
                    <a:pt x="375" y="1660"/>
                  </a:moveTo>
                  <a:lnTo>
                    <a:pt x="396" y="1677"/>
                  </a:lnTo>
                  <a:lnTo>
                    <a:pt x="413" y="1695"/>
                  </a:lnTo>
                  <a:lnTo>
                    <a:pt x="430" y="1711"/>
                  </a:lnTo>
                  <a:lnTo>
                    <a:pt x="443" y="1727"/>
                  </a:lnTo>
                  <a:lnTo>
                    <a:pt x="454" y="1741"/>
                  </a:lnTo>
                  <a:lnTo>
                    <a:pt x="462" y="1752"/>
                  </a:lnTo>
                  <a:lnTo>
                    <a:pt x="464" y="1758"/>
                  </a:lnTo>
                  <a:lnTo>
                    <a:pt x="465" y="1762"/>
                  </a:lnTo>
                  <a:lnTo>
                    <a:pt x="465" y="1766"/>
                  </a:lnTo>
                  <a:lnTo>
                    <a:pt x="464" y="1768"/>
                  </a:lnTo>
                  <a:lnTo>
                    <a:pt x="462" y="1770"/>
                  </a:lnTo>
                  <a:lnTo>
                    <a:pt x="460" y="1770"/>
                  </a:lnTo>
                  <a:lnTo>
                    <a:pt x="455" y="1770"/>
                  </a:lnTo>
                  <a:lnTo>
                    <a:pt x="451" y="1769"/>
                  </a:lnTo>
                  <a:lnTo>
                    <a:pt x="440" y="1764"/>
                  </a:lnTo>
                  <a:lnTo>
                    <a:pt x="425" y="1758"/>
                  </a:lnTo>
                  <a:lnTo>
                    <a:pt x="408" y="1747"/>
                  </a:lnTo>
                  <a:lnTo>
                    <a:pt x="389" y="1735"/>
                  </a:lnTo>
                  <a:lnTo>
                    <a:pt x="369" y="1719"/>
                  </a:lnTo>
                  <a:lnTo>
                    <a:pt x="348" y="1703"/>
                  </a:lnTo>
                  <a:lnTo>
                    <a:pt x="327" y="1684"/>
                  </a:lnTo>
                  <a:lnTo>
                    <a:pt x="310" y="1666"/>
                  </a:lnTo>
                  <a:lnTo>
                    <a:pt x="293" y="1650"/>
                  </a:lnTo>
                  <a:lnTo>
                    <a:pt x="280" y="1634"/>
                  </a:lnTo>
                  <a:lnTo>
                    <a:pt x="269" y="1621"/>
                  </a:lnTo>
                  <a:lnTo>
                    <a:pt x="262" y="1609"/>
                  </a:lnTo>
                  <a:lnTo>
                    <a:pt x="260" y="1604"/>
                  </a:lnTo>
                  <a:lnTo>
                    <a:pt x="259" y="1600"/>
                  </a:lnTo>
                  <a:lnTo>
                    <a:pt x="258" y="1597"/>
                  </a:lnTo>
                  <a:lnTo>
                    <a:pt x="259" y="1595"/>
                  </a:lnTo>
                  <a:lnTo>
                    <a:pt x="261" y="1592"/>
                  </a:lnTo>
                  <a:lnTo>
                    <a:pt x="263" y="1591"/>
                  </a:lnTo>
                  <a:lnTo>
                    <a:pt x="268" y="1591"/>
                  </a:lnTo>
                  <a:lnTo>
                    <a:pt x="272" y="1592"/>
                  </a:lnTo>
                  <a:lnTo>
                    <a:pt x="284" y="1597"/>
                  </a:lnTo>
                  <a:lnTo>
                    <a:pt x="299" y="1604"/>
                  </a:lnTo>
                  <a:lnTo>
                    <a:pt x="315" y="1614"/>
                  </a:lnTo>
                  <a:lnTo>
                    <a:pt x="334" y="1628"/>
                  </a:lnTo>
                  <a:lnTo>
                    <a:pt x="354" y="1643"/>
                  </a:lnTo>
                  <a:lnTo>
                    <a:pt x="375" y="1660"/>
                  </a:lnTo>
                  <a:close/>
                  <a:moveTo>
                    <a:pt x="175" y="1341"/>
                  </a:moveTo>
                  <a:lnTo>
                    <a:pt x="194" y="1357"/>
                  </a:lnTo>
                  <a:lnTo>
                    <a:pt x="210" y="1374"/>
                  </a:lnTo>
                  <a:lnTo>
                    <a:pt x="226" y="1389"/>
                  </a:lnTo>
                  <a:lnTo>
                    <a:pt x="238" y="1404"/>
                  </a:lnTo>
                  <a:lnTo>
                    <a:pt x="247" y="1416"/>
                  </a:lnTo>
                  <a:lnTo>
                    <a:pt x="253" y="1427"/>
                  </a:lnTo>
                  <a:lnTo>
                    <a:pt x="256" y="1431"/>
                  </a:lnTo>
                  <a:lnTo>
                    <a:pt x="257" y="1436"/>
                  </a:lnTo>
                  <a:lnTo>
                    <a:pt x="257" y="1439"/>
                  </a:lnTo>
                  <a:lnTo>
                    <a:pt x="256" y="1441"/>
                  </a:lnTo>
                  <a:lnTo>
                    <a:pt x="254" y="1443"/>
                  </a:lnTo>
                  <a:lnTo>
                    <a:pt x="251" y="1443"/>
                  </a:lnTo>
                  <a:lnTo>
                    <a:pt x="248" y="1443"/>
                  </a:lnTo>
                  <a:lnTo>
                    <a:pt x="243" y="1443"/>
                  </a:lnTo>
                  <a:lnTo>
                    <a:pt x="234" y="1439"/>
                  </a:lnTo>
                  <a:lnTo>
                    <a:pt x="220" y="1432"/>
                  </a:lnTo>
                  <a:lnTo>
                    <a:pt x="205" y="1422"/>
                  </a:lnTo>
                  <a:lnTo>
                    <a:pt x="187" y="1411"/>
                  </a:lnTo>
                  <a:lnTo>
                    <a:pt x="170" y="1397"/>
                  </a:lnTo>
                  <a:lnTo>
                    <a:pt x="151" y="1382"/>
                  </a:lnTo>
                  <a:lnTo>
                    <a:pt x="132" y="1365"/>
                  </a:lnTo>
                  <a:lnTo>
                    <a:pt x="116" y="1348"/>
                  </a:lnTo>
                  <a:lnTo>
                    <a:pt x="101" y="1333"/>
                  </a:lnTo>
                  <a:lnTo>
                    <a:pt x="88" y="1319"/>
                  </a:lnTo>
                  <a:lnTo>
                    <a:pt x="79" y="1305"/>
                  </a:lnTo>
                  <a:lnTo>
                    <a:pt x="72" y="1294"/>
                  </a:lnTo>
                  <a:lnTo>
                    <a:pt x="70" y="1290"/>
                  </a:lnTo>
                  <a:lnTo>
                    <a:pt x="69" y="1287"/>
                  </a:lnTo>
                  <a:lnTo>
                    <a:pt x="69" y="1283"/>
                  </a:lnTo>
                  <a:lnTo>
                    <a:pt x="70" y="1280"/>
                  </a:lnTo>
                  <a:lnTo>
                    <a:pt x="71" y="1279"/>
                  </a:lnTo>
                  <a:lnTo>
                    <a:pt x="75" y="1278"/>
                  </a:lnTo>
                  <a:lnTo>
                    <a:pt x="78" y="1278"/>
                  </a:lnTo>
                  <a:lnTo>
                    <a:pt x="82" y="1279"/>
                  </a:lnTo>
                  <a:lnTo>
                    <a:pt x="93" y="1283"/>
                  </a:lnTo>
                  <a:lnTo>
                    <a:pt x="106" y="1290"/>
                  </a:lnTo>
                  <a:lnTo>
                    <a:pt x="121" y="1299"/>
                  </a:lnTo>
                  <a:lnTo>
                    <a:pt x="139" y="1311"/>
                  </a:lnTo>
                  <a:lnTo>
                    <a:pt x="156" y="1325"/>
                  </a:lnTo>
                  <a:lnTo>
                    <a:pt x="175" y="1341"/>
                  </a:lnTo>
                  <a:close/>
                  <a:moveTo>
                    <a:pt x="513" y="1660"/>
                  </a:moveTo>
                  <a:lnTo>
                    <a:pt x="510" y="1662"/>
                  </a:lnTo>
                  <a:lnTo>
                    <a:pt x="508" y="1662"/>
                  </a:lnTo>
                  <a:lnTo>
                    <a:pt x="504" y="1662"/>
                  </a:lnTo>
                  <a:lnTo>
                    <a:pt x="499" y="1662"/>
                  </a:lnTo>
                  <a:lnTo>
                    <a:pt x="488" y="1657"/>
                  </a:lnTo>
                  <a:lnTo>
                    <a:pt x="474" y="1651"/>
                  </a:lnTo>
                  <a:lnTo>
                    <a:pt x="459" y="1641"/>
                  </a:lnTo>
                  <a:lnTo>
                    <a:pt x="440" y="1629"/>
                  </a:lnTo>
                  <a:lnTo>
                    <a:pt x="421" y="1614"/>
                  </a:lnTo>
                  <a:lnTo>
                    <a:pt x="401" y="1598"/>
                  </a:lnTo>
                  <a:lnTo>
                    <a:pt x="381" y="1580"/>
                  </a:lnTo>
                  <a:lnTo>
                    <a:pt x="364" y="1564"/>
                  </a:lnTo>
                  <a:lnTo>
                    <a:pt x="348" y="1547"/>
                  </a:lnTo>
                  <a:lnTo>
                    <a:pt x="335" y="1533"/>
                  </a:lnTo>
                  <a:lnTo>
                    <a:pt x="325" y="1520"/>
                  </a:lnTo>
                  <a:lnTo>
                    <a:pt x="318" y="1507"/>
                  </a:lnTo>
                  <a:lnTo>
                    <a:pt x="316" y="1503"/>
                  </a:lnTo>
                  <a:lnTo>
                    <a:pt x="315" y="1499"/>
                  </a:lnTo>
                  <a:lnTo>
                    <a:pt x="315" y="1495"/>
                  </a:lnTo>
                  <a:lnTo>
                    <a:pt x="316" y="1493"/>
                  </a:lnTo>
                  <a:lnTo>
                    <a:pt x="317" y="1491"/>
                  </a:lnTo>
                  <a:lnTo>
                    <a:pt x="321" y="1490"/>
                  </a:lnTo>
                  <a:lnTo>
                    <a:pt x="324" y="1490"/>
                  </a:lnTo>
                  <a:lnTo>
                    <a:pt x="328" y="1491"/>
                  </a:lnTo>
                  <a:lnTo>
                    <a:pt x="339" y="1495"/>
                  </a:lnTo>
                  <a:lnTo>
                    <a:pt x="354" y="1502"/>
                  </a:lnTo>
                  <a:lnTo>
                    <a:pt x="370" y="1512"/>
                  </a:lnTo>
                  <a:lnTo>
                    <a:pt x="388" y="1524"/>
                  </a:lnTo>
                  <a:lnTo>
                    <a:pt x="407" y="1538"/>
                  </a:lnTo>
                  <a:lnTo>
                    <a:pt x="428" y="1555"/>
                  </a:lnTo>
                  <a:lnTo>
                    <a:pt x="446" y="1572"/>
                  </a:lnTo>
                  <a:lnTo>
                    <a:pt x="464" y="1589"/>
                  </a:lnTo>
                  <a:lnTo>
                    <a:pt x="480" y="1606"/>
                  </a:lnTo>
                  <a:lnTo>
                    <a:pt x="493" y="1620"/>
                  </a:lnTo>
                  <a:lnTo>
                    <a:pt x="503" y="1633"/>
                  </a:lnTo>
                  <a:lnTo>
                    <a:pt x="510" y="1645"/>
                  </a:lnTo>
                  <a:lnTo>
                    <a:pt x="513" y="1650"/>
                  </a:lnTo>
                  <a:lnTo>
                    <a:pt x="514" y="1654"/>
                  </a:lnTo>
                  <a:lnTo>
                    <a:pt x="514" y="1657"/>
                  </a:lnTo>
                  <a:lnTo>
                    <a:pt x="513" y="1660"/>
                  </a:lnTo>
                  <a:close/>
                  <a:moveTo>
                    <a:pt x="252" y="1248"/>
                  </a:moveTo>
                  <a:lnTo>
                    <a:pt x="270" y="1265"/>
                  </a:lnTo>
                  <a:lnTo>
                    <a:pt x="285" y="1280"/>
                  </a:lnTo>
                  <a:lnTo>
                    <a:pt x="300" y="1296"/>
                  </a:lnTo>
                  <a:lnTo>
                    <a:pt x="312" y="1309"/>
                  </a:lnTo>
                  <a:lnTo>
                    <a:pt x="321" y="1321"/>
                  </a:lnTo>
                  <a:lnTo>
                    <a:pt x="326" y="1332"/>
                  </a:lnTo>
                  <a:lnTo>
                    <a:pt x="328" y="1336"/>
                  </a:lnTo>
                  <a:lnTo>
                    <a:pt x="329" y="1340"/>
                  </a:lnTo>
                  <a:lnTo>
                    <a:pt x="329" y="1343"/>
                  </a:lnTo>
                  <a:lnTo>
                    <a:pt x="328" y="1346"/>
                  </a:lnTo>
                  <a:lnTo>
                    <a:pt x="327" y="1347"/>
                  </a:lnTo>
                  <a:lnTo>
                    <a:pt x="324" y="1348"/>
                  </a:lnTo>
                  <a:lnTo>
                    <a:pt x="321" y="1348"/>
                  </a:lnTo>
                  <a:lnTo>
                    <a:pt x="317" y="1347"/>
                  </a:lnTo>
                  <a:lnTo>
                    <a:pt x="306" y="1344"/>
                  </a:lnTo>
                  <a:lnTo>
                    <a:pt x="294" y="1337"/>
                  </a:lnTo>
                  <a:lnTo>
                    <a:pt x="279" y="1329"/>
                  </a:lnTo>
                  <a:lnTo>
                    <a:pt x="262" y="1318"/>
                  </a:lnTo>
                  <a:lnTo>
                    <a:pt x="245" y="1304"/>
                  </a:lnTo>
                  <a:lnTo>
                    <a:pt x="227" y="1289"/>
                  </a:lnTo>
                  <a:lnTo>
                    <a:pt x="209" y="1273"/>
                  </a:lnTo>
                  <a:lnTo>
                    <a:pt x="193" y="1257"/>
                  </a:lnTo>
                  <a:lnTo>
                    <a:pt x="179" y="1243"/>
                  </a:lnTo>
                  <a:lnTo>
                    <a:pt x="167" y="1228"/>
                  </a:lnTo>
                  <a:lnTo>
                    <a:pt x="159" y="1216"/>
                  </a:lnTo>
                  <a:lnTo>
                    <a:pt x="153" y="1205"/>
                  </a:lnTo>
                  <a:lnTo>
                    <a:pt x="151" y="1201"/>
                  </a:lnTo>
                  <a:lnTo>
                    <a:pt x="150" y="1197"/>
                  </a:lnTo>
                  <a:lnTo>
                    <a:pt x="150" y="1194"/>
                  </a:lnTo>
                  <a:lnTo>
                    <a:pt x="151" y="1192"/>
                  </a:lnTo>
                  <a:lnTo>
                    <a:pt x="152" y="1190"/>
                  </a:lnTo>
                  <a:lnTo>
                    <a:pt x="155" y="1189"/>
                  </a:lnTo>
                  <a:lnTo>
                    <a:pt x="159" y="1189"/>
                  </a:lnTo>
                  <a:lnTo>
                    <a:pt x="163" y="1190"/>
                  </a:lnTo>
                  <a:lnTo>
                    <a:pt x="173" y="1193"/>
                  </a:lnTo>
                  <a:lnTo>
                    <a:pt x="186" y="1200"/>
                  </a:lnTo>
                  <a:lnTo>
                    <a:pt x="200" y="1208"/>
                  </a:lnTo>
                  <a:lnTo>
                    <a:pt x="217" y="1221"/>
                  </a:lnTo>
                  <a:lnTo>
                    <a:pt x="234" y="1234"/>
                  </a:lnTo>
                  <a:lnTo>
                    <a:pt x="252" y="1248"/>
                  </a:lnTo>
                  <a:close/>
                  <a:moveTo>
                    <a:pt x="494" y="1454"/>
                  </a:moveTo>
                  <a:lnTo>
                    <a:pt x="513" y="1471"/>
                  </a:lnTo>
                  <a:lnTo>
                    <a:pt x="529" y="1488"/>
                  </a:lnTo>
                  <a:lnTo>
                    <a:pt x="545" y="1503"/>
                  </a:lnTo>
                  <a:lnTo>
                    <a:pt x="557" y="1517"/>
                  </a:lnTo>
                  <a:lnTo>
                    <a:pt x="567" y="1531"/>
                  </a:lnTo>
                  <a:lnTo>
                    <a:pt x="573" y="1542"/>
                  </a:lnTo>
                  <a:lnTo>
                    <a:pt x="574" y="1546"/>
                  </a:lnTo>
                  <a:lnTo>
                    <a:pt x="575" y="1549"/>
                  </a:lnTo>
                  <a:lnTo>
                    <a:pt x="575" y="1553"/>
                  </a:lnTo>
                  <a:lnTo>
                    <a:pt x="575" y="1556"/>
                  </a:lnTo>
                  <a:lnTo>
                    <a:pt x="573" y="1557"/>
                  </a:lnTo>
                  <a:lnTo>
                    <a:pt x="571" y="1558"/>
                  </a:lnTo>
                  <a:lnTo>
                    <a:pt x="567" y="1558"/>
                  </a:lnTo>
                  <a:lnTo>
                    <a:pt x="562" y="1558"/>
                  </a:lnTo>
                  <a:lnTo>
                    <a:pt x="551" y="1554"/>
                  </a:lnTo>
                  <a:lnTo>
                    <a:pt x="538" y="1547"/>
                  </a:lnTo>
                  <a:lnTo>
                    <a:pt x="523" y="1538"/>
                  </a:lnTo>
                  <a:lnTo>
                    <a:pt x="505" y="1526"/>
                  </a:lnTo>
                  <a:lnTo>
                    <a:pt x="487" y="1513"/>
                  </a:lnTo>
                  <a:lnTo>
                    <a:pt x="467" y="1497"/>
                  </a:lnTo>
                  <a:lnTo>
                    <a:pt x="449" y="1481"/>
                  </a:lnTo>
                  <a:lnTo>
                    <a:pt x="432" y="1464"/>
                  </a:lnTo>
                  <a:lnTo>
                    <a:pt x="417" y="1449"/>
                  </a:lnTo>
                  <a:lnTo>
                    <a:pt x="405" y="1433"/>
                  </a:lnTo>
                  <a:lnTo>
                    <a:pt x="395" y="1421"/>
                  </a:lnTo>
                  <a:lnTo>
                    <a:pt x="389" y="1410"/>
                  </a:lnTo>
                  <a:lnTo>
                    <a:pt x="387" y="1405"/>
                  </a:lnTo>
                  <a:lnTo>
                    <a:pt x="386" y="1401"/>
                  </a:lnTo>
                  <a:lnTo>
                    <a:pt x="386" y="1398"/>
                  </a:lnTo>
                  <a:lnTo>
                    <a:pt x="386" y="1395"/>
                  </a:lnTo>
                  <a:lnTo>
                    <a:pt x="388" y="1394"/>
                  </a:lnTo>
                  <a:lnTo>
                    <a:pt x="391" y="1393"/>
                  </a:lnTo>
                  <a:lnTo>
                    <a:pt x="395" y="1393"/>
                  </a:lnTo>
                  <a:lnTo>
                    <a:pt x="399" y="1394"/>
                  </a:lnTo>
                  <a:lnTo>
                    <a:pt x="410" y="1397"/>
                  </a:lnTo>
                  <a:lnTo>
                    <a:pt x="423" y="1404"/>
                  </a:lnTo>
                  <a:lnTo>
                    <a:pt x="439" y="1414"/>
                  </a:lnTo>
                  <a:lnTo>
                    <a:pt x="456" y="1425"/>
                  </a:lnTo>
                  <a:lnTo>
                    <a:pt x="474" y="1439"/>
                  </a:lnTo>
                  <a:lnTo>
                    <a:pt x="494" y="1454"/>
                  </a:lnTo>
                  <a:close/>
                  <a:moveTo>
                    <a:pt x="123" y="969"/>
                  </a:moveTo>
                  <a:lnTo>
                    <a:pt x="140" y="984"/>
                  </a:lnTo>
                  <a:lnTo>
                    <a:pt x="154" y="999"/>
                  </a:lnTo>
                  <a:lnTo>
                    <a:pt x="166" y="1013"/>
                  </a:lnTo>
                  <a:lnTo>
                    <a:pt x="177" y="1025"/>
                  </a:lnTo>
                  <a:lnTo>
                    <a:pt x="185" y="1037"/>
                  </a:lnTo>
                  <a:lnTo>
                    <a:pt x="191" y="1047"/>
                  </a:lnTo>
                  <a:lnTo>
                    <a:pt x="192" y="1051"/>
                  </a:lnTo>
                  <a:lnTo>
                    <a:pt x="193" y="1055"/>
                  </a:lnTo>
                  <a:lnTo>
                    <a:pt x="193" y="1057"/>
                  </a:lnTo>
                  <a:lnTo>
                    <a:pt x="192" y="1059"/>
                  </a:lnTo>
                  <a:lnTo>
                    <a:pt x="191" y="1062"/>
                  </a:lnTo>
                  <a:lnTo>
                    <a:pt x="188" y="1063"/>
                  </a:lnTo>
                  <a:lnTo>
                    <a:pt x="185" y="1063"/>
                  </a:lnTo>
                  <a:lnTo>
                    <a:pt x="181" y="1062"/>
                  </a:lnTo>
                  <a:lnTo>
                    <a:pt x="172" y="1058"/>
                  </a:lnTo>
                  <a:lnTo>
                    <a:pt x="160" y="1053"/>
                  </a:lnTo>
                  <a:lnTo>
                    <a:pt x="146" y="1044"/>
                  </a:lnTo>
                  <a:lnTo>
                    <a:pt x="132" y="1034"/>
                  </a:lnTo>
                  <a:lnTo>
                    <a:pt x="116" y="1022"/>
                  </a:lnTo>
                  <a:lnTo>
                    <a:pt x="99" y="1008"/>
                  </a:lnTo>
                  <a:lnTo>
                    <a:pt x="84" y="993"/>
                  </a:lnTo>
                  <a:lnTo>
                    <a:pt x="69" y="979"/>
                  </a:lnTo>
                  <a:lnTo>
                    <a:pt x="56" y="965"/>
                  </a:lnTo>
                  <a:lnTo>
                    <a:pt x="46" y="951"/>
                  </a:lnTo>
                  <a:lnTo>
                    <a:pt x="37" y="940"/>
                  </a:lnTo>
                  <a:lnTo>
                    <a:pt x="32" y="930"/>
                  </a:lnTo>
                  <a:lnTo>
                    <a:pt x="31" y="926"/>
                  </a:lnTo>
                  <a:lnTo>
                    <a:pt x="29" y="923"/>
                  </a:lnTo>
                  <a:lnTo>
                    <a:pt x="29" y="919"/>
                  </a:lnTo>
                  <a:lnTo>
                    <a:pt x="31" y="917"/>
                  </a:lnTo>
                  <a:lnTo>
                    <a:pt x="32" y="916"/>
                  </a:lnTo>
                  <a:lnTo>
                    <a:pt x="35" y="915"/>
                  </a:lnTo>
                  <a:lnTo>
                    <a:pt x="37" y="915"/>
                  </a:lnTo>
                  <a:lnTo>
                    <a:pt x="42" y="915"/>
                  </a:lnTo>
                  <a:lnTo>
                    <a:pt x="50" y="918"/>
                  </a:lnTo>
                  <a:lnTo>
                    <a:pt x="63" y="925"/>
                  </a:lnTo>
                  <a:lnTo>
                    <a:pt x="76" y="933"/>
                  </a:lnTo>
                  <a:lnTo>
                    <a:pt x="91" y="944"/>
                  </a:lnTo>
                  <a:lnTo>
                    <a:pt x="107" y="956"/>
                  </a:lnTo>
                  <a:lnTo>
                    <a:pt x="123" y="969"/>
                  </a:lnTo>
                  <a:close/>
                  <a:moveTo>
                    <a:pt x="414" y="1254"/>
                  </a:moveTo>
                  <a:lnTo>
                    <a:pt x="413" y="1256"/>
                  </a:lnTo>
                  <a:lnTo>
                    <a:pt x="411" y="1256"/>
                  </a:lnTo>
                  <a:lnTo>
                    <a:pt x="408" y="1257"/>
                  </a:lnTo>
                  <a:lnTo>
                    <a:pt x="403" y="1256"/>
                  </a:lnTo>
                  <a:lnTo>
                    <a:pt x="393" y="1253"/>
                  </a:lnTo>
                  <a:lnTo>
                    <a:pt x="381" y="1246"/>
                  </a:lnTo>
                  <a:lnTo>
                    <a:pt x="367" y="1238"/>
                  </a:lnTo>
                  <a:lnTo>
                    <a:pt x="352" y="1227"/>
                  </a:lnTo>
                  <a:lnTo>
                    <a:pt x="334" y="1215"/>
                  </a:lnTo>
                  <a:lnTo>
                    <a:pt x="317" y="1200"/>
                  </a:lnTo>
                  <a:lnTo>
                    <a:pt x="300" y="1184"/>
                  </a:lnTo>
                  <a:lnTo>
                    <a:pt x="284" y="1170"/>
                  </a:lnTo>
                  <a:lnTo>
                    <a:pt x="271" y="1155"/>
                  </a:lnTo>
                  <a:lnTo>
                    <a:pt x="260" y="1141"/>
                  </a:lnTo>
                  <a:lnTo>
                    <a:pt x="251" y="1129"/>
                  </a:lnTo>
                  <a:lnTo>
                    <a:pt x="246" y="1119"/>
                  </a:lnTo>
                  <a:lnTo>
                    <a:pt x="245" y="1115"/>
                  </a:lnTo>
                  <a:lnTo>
                    <a:pt x="243" y="1111"/>
                  </a:lnTo>
                  <a:lnTo>
                    <a:pt x="243" y="1108"/>
                  </a:lnTo>
                  <a:lnTo>
                    <a:pt x="245" y="1106"/>
                  </a:lnTo>
                  <a:lnTo>
                    <a:pt x="246" y="1104"/>
                  </a:lnTo>
                  <a:lnTo>
                    <a:pt x="248" y="1102"/>
                  </a:lnTo>
                  <a:lnTo>
                    <a:pt x="251" y="1102"/>
                  </a:lnTo>
                  <a:lnTo>
                    <a:pt x="256" y="1104"/>
                  </a:lnTo>
                  <a:lnTo>
                    <a:pt x="266" y="1107"/>
                  </a:lnTo>
                  <a:lnTo>
                    <a:pt x="278" y="1112"/>
                  </a:lnTo>
                  <a:lnTo>
                    <a:pt x="292" y="1121"/>
                  </a:lnTo>
                  <a:lnTo>
                    <a:pt x="307" y="1132"/>
                  </a:lnTo>
                  <a:lnTo>
                    <a:pt x="325" y="1145"/>
                  </a:lnTo>
                  <a:lnTo>
                    <a:pt x="342" y="1160"/>
                  </a:lnTo>
                  <a:lnTo>
                    <a:pt x="359" y="1175"/>
                  </a:lnTo>
                  <a:lnTo>
                    <a:pt x="375" y="1190"/>
                  </a:lnTo>
                  <a:lnTo>
                    <a:pt x="388" y="1204"/>
                  </a:lnTo>
                  <a:lnTo>
                    <a:pt x="399" y="1218"/>
                  </a:lnTo>
                  <a:lnTo>
                    <a:pt x="408" y="1229"/>
                  </a:lnTo>
                  <a:lnTo>
                    <a:pt x="413" y="1240"/>
                  </a:lnTo>
                  <a:lnTo>
                    <a:pt x="414" y="1245"/>
                  </a:lnTo>
                  <a:lnTo>
                    <a:pt x="416" y="1248"/>
                  </a:lnTo>
                  <a:lnTo>
                    <a:pt x="416" y="1251"/>
                  </a:lnTo>
                  <a:lnTo>
                    <a:pt x="414" y="1254"/>
                  </a:lnTo>
                  <a:close/>
                  <a:moveTo>
                    <a:pt x="573" y="1357"/>
                  </a:moveTo>
                  <a:lnTo>
                    <a:pt x="592" y="1373"/>
                  </a:lnTo>
                  <a:lnTo>
                    <a:pt x="607" y="1388"/>
                  </a:lnTo>
                  <a:lnTo>
                    <a:pt x="622" y="1404"/>
                  </a:lnTo>
                  <a:lnTo>
                    <a:pt x="634" y="1418"/>
                  </a:lnTo>
                  <a:lnTo>
                    <a:pt x="643" y="1430"/>
                  </a:lnTo>
                  <a:lnTo>
                    <a:pt x="649" y="1441"/>
                  </a:lnTo>
                  <a:lnTo>
                    <a:pt x="650" y="1446"/>
                  </a:lnTo>
                  <a:lnTo>
                    <a:pt x="652" y="1449"/>
                  </a:lnTo>
                  <a:lnTo>
                    <a:pt x="652" y="1452"/>
                  </a:lnTo>
                  <a:lnTo>
                    <a:pt x="652" y="1456"/>
                  </a:lnTo>
                  <a:lnTo>
                    <a:pt x="649" y="1457"/>
                  </a:lnTo>
                  <a:lnTo>
                    <a:pt x="647" y="1458"/>
                  </a:lnTo>
                  <a:lnTo>
                    <a:pt x="643" y="1458"/>
                  </a:lnTo>
                  <a:lnTo>
                    <a:pt x="639" y="1458"/>
                  </a:lnTo>
                  <a:lnTo>
                    <a:pt x="628" y="1454"/>
                  </a:lnTo>
                  <a:lnTo>
                    <a:pt x="615" y="1448"/>
                  </a:lnTo>
                  <a:lnTo>
                    <a:pt x="600" y="1439"/>
                  </a:lnTo>
                  <a:lnTo>
                    <a:pt x="583" y="1428"/>
                  </a:lnTo>
                  <a:lnTo>
                    <a:pt x="566" y="1415"/>
                  </a:lnTo>
                  <a:lnTo>
                    <a:pt x="547" y="1399"/>
                  </a:lnTo>
                  <a:lnTo>
                    <a:pt x="529" y="1384"/>
                  </a:lnTo>
                  <a:lnTo>
                    <a:pt x="513" y="1367"/>
                  </a:lnTo>
                  <a:lnTo>
                    <a:pt x="499" y="1353"/>
                  </a:lnTo>
                  <a:lnTo>
                    <a:pt x="487" y="1339"/>
                  </a:lnTo>
                  <a:lnTo>
                    <a:pt x="478" y="1326"/>
                  </a:lnTo>
                  <a:lnTo>
                    <a:pt x="472" y="1315"/>
                  </a:lnTo>
                  <a:lnTo>
                    <a:pt x="470" y="1311"/>
                  </a:lnTo>
                  <a:lnTo>
                    <a:pt x="470" y="1307"/>
                  </a:lnTo>
                  <a:lnTo>
                    <a:pt x="470" y="1303"/>
                  </a:lnTo>
                  <a:lnTo>
                    <a:pt x="470" y="1301"/>
                  </a:lnTo>
                  <a:lnTo>
                    <a:pt x="472" y="1299"/>
                  </a:lnTo>
                  <a:lnTo>
                    <a:pt x="475" y="1299"/>
                  </a:lnTo>
                  <a:lnTo>
                    <a:pt x="478" y="1298"/>
                  </a:lnTo>
                  <a:lnTo>
                    <a:pt x="483" y="1299"/>
                  </a:lnTo>
                  <a:lnTo>
                    <a:pt x="493" y="1302"/>
                  </a:lnTo>
                  <a:lnTo>
                    <a:pt x="506" y="1309"/>
                  </a:lnTo>
                  <a:lnTo>
                    <a:pt x="520" y="1318"/>
                  </a:lnTo>
                  <a:lnTo>
                    <a:pt x="538" y="1329"/>
                  </a:lnTo>
                  <a:lnTo>
                    <a:pt x="556" y="1342"/>
                  </a:lnTo>
                  <a:lnTo>
                    <a:pt x="573" y="1357"/>
                  </a:lnTo>
                  <a:close/>
                  <a:moveTo>
                    <a:pt x="211" y="929"/>
                  </a:moveTo>
                  <a:lnTo>
                    <a:pt x="196" y="916"/>
                  </a:lnTo>
                  <a:lnTo>
                    <a:pt x="182" y="902"/>
                  </a:lnTo>
                  <a:lnTo>
                    <a:pt x="170" y="888"/>
                  </a:lnTo>
                  <a:lnTo>
                    <a:pt x="160" y="875"/>
                  </a:lnTo>
                  <a:lnTo>
                    <a:pt x="152" y="864"/>
                  </a:lnTo>
                  <a:lnTo>
                    <a:pt x="148" y="854"/>
                  </a:lnTo>
                  <a:lnTo>
                    <a:pt x="145" y="851"/>
                  </a:lnTo>
                  <a:lnTo>
                    <a:pt x="144" y="846"/>
                  </a:lnTo>
                  <a:lnTo>
                    <a:pt x="144" y="844"/>
                  </a:lnTo>
                  <a:lnTo>
                    <a:pt x="145" y="841"/>
                  </a:lnTo>
                  <a:lnTo>
                    <a:pt x="148" y="840"/>
                  </a:lnTo>
                  <a:lnTo>
                    <a:pt x="150" y="839"/>
                  </a:lnTo>
                  <a:lnTo>
                    <a:pt x="153" y="839"/>
                  </a:lnTo>
                  <a:lnTo>
                    <a:pt x="156" y="840"/>
                  </a:lnTo>
                  <a:lnTo>
                    <a:pt x="165" y="843"/>
                  </a:lnTo>
                  <a:lnTo>
                    <a:pt x="177" y="849"/>
                  </a:lnTo>
                  <a:lnTo>
                    <a:pt x="189" y="856"/>
                  </a:lnTo>
                  <a:lnTo>
                    <a:pt x="204" y="866"/>
                  </a:lnTo>
                  <a:lnTo>
                    <a:pt x="219" y="877"/>
                  </a:lnTo>
                  <a:lnTo>
                    <a:pt x="235" y="891"/>
                  </a:lnTo>
                  <a:lnTo>
                    <a:pt x="250" y="905"/>
                  </a:lnTo>
                  <a:lnTo>
                    <a:pt x="264" y="919"/>
                  </a:lnTo>
                  <a:lnTo>
                    <a:pt x="277" y="933"/>
                  </a:lnTo>
                  <a:lnTo>
                    <a:pt x="286" y="945"/>
                  </a:lnTo>
                  <a:lnTo>
                    <a:pt x="294" y="956"/>
                  </a:lnTo>
                  <a:lnTo>
                    <a:pt x="299" y="966"/>
                  </a:lnTo>
                  <a:lnTo>
                    <a:pt x="301" y="969"/>
                  </a:lnTo>
                  <a:lnTo>
                    <a:pt x="301" y="973"/>
                  </a:lnTo>
                  <a:lnTo>
                    <a:pt x="301" y="976"/>
                  </a:lnTo>
                  <a:lnTo>
                    <a:pt x="301" y="978"/>
                  </a:lnTo>
                  <a:lnTo>
                    <a:pt x="299" y="980"/>
                  </a:lnTo>
                  <a:lnTo>
                    <a:pt x="296" y="981"/>
                  </a:lnTo>
                  <a:lnTo>
                    <a:pt x="293" y="981"/>
                  </a:lnTo>
                  <a:lnTo>
                    <a:pt x="290" y="980"/>
                  </a:lnTo>
                  <a:lnTo>
                    <a:pt x="281" y="978"/>
                  </a:lnTo>
                  <a:lnTo>
                    <a:pt x="269" y="972"/>
                  </a:lnTo>
                  <a:lnTo>
                    <a:pt x="257" y="965"/>
                  </a:lnTo>
                  <a:lnTo>
                    <a:pt x="242" y="955"/>
                  </a:lnTo>
                  <a:lnTo>
                    <a:pt x="227" y="942"/>
                  </a:lnTo>
                  <a:lnTo>
                    <a:pt x="211" y="929"/>
                  </a:lnTo>
                  <a:close/>
                  <a:moveTo>
                    <a:pt x="445" y="1073"/>
                  </a:moveTo>
                  <a:lnTo>
                    <a:pt x="462" y="1088"/>
                  </a:lnTo>
                  <a:lnTo>
                    <a:pt x="476" y="1102"/>
                  </a:lnTo>
                  <a:lnTo>
                    <a:pt x="488" y="1116"/>
                  </a:lnTo>
                  <a:lnTo>
                    <a:pt x="499" y="1129"/>
                  </a:lnTo>
                  <a:lnTo>
                    <a:pt x="507" y="1141"/>
                  </a:lnTo>
                  <a:lnTo>
                    <a:pt x="513" y="1151"/>
                  </a:lnTo>
                  <a:lnTo>
                    <a:pt x="515" y="1155"/>
                  </a:lnTo>
                  <a:lnTo>
                    <a:pt x="515" y="1159"/>
                  </a:lnTo>
                  <a:lnTo>
                    <a:pt x="515" y="1162"/>
                  </a:lnTo>
                  <a:lnTo>
                    <a:pt x="515" y="1164"/>
                  </a:lnTo>
                  <a:lnTo>
                    <a:pt x="513" y="1166"/>
                  </a:lnTo>
                  <a:lnTo>
                    <a:pt x="510" y="1166"/>
                  </a:lnTo>
                  <a:lnTo>
                    <a:pt x="507" y="1168"/>
                  </a:lnTo>
                  <a:lnTo>
                    <a:pt x="503" y="1166"/>
                  </a:lnTo>
                  <a:lnTo>
                    <a:pt x="494" y="1163"/>
                  </a:lnTo>
                  <a:lnTo>
                    <a:pt x="482" y="1158"/>
                  </a:lnTo>
                  <a:lnTo>
                    <a:pt x="467" y="1150"/>
                  </a:lnTo>
                  <a:lnTo>
                    <a:pt x="453" y="1140"/>
                  </a:lnTo>
                  <a:lnTo>
                    <a:pt x="436" y="1128"/>
                  </a:lnTo>
                  <a:lnTo>
                    <a:pt x="420" y="1113"/>
                  </a:lnTo>
                  <a:lnTo>
                    <a:pt x="403" y="1099"/>
                  </a:lnTo>
                  <a:lnTo>
                    <a:pt x="389" y="1084"/>
                  </a:lnTo>
                  <a:lnTo>
                    <a:pt x="376" y="1070"/>
                  </a:lnTo>
                  <a:lnTo>
                    <a:pt x="365" y="1057"/>
                  </a:lnTo>
                  <a:lnTo>
                    <a:pt x="357" y="1045"/>
                  </a:lnTo>
                  <a:lnTo>
                    <a:pt x="352" y="1035"/>
                  </a:lnTo>
                  <a:lnTo>
                    <a:pt x="350" y="1031"/>
                  </a:lnTo>
                  <a:lnTo>
                    <a:pt x="349" y="1027"/>
                  </a:lnTo>
                  <a:lnTo>
                    <a:pt x="349" y="1024"/>
                  </a:lnTo>
                  <a:lnTo>
                    <a:pt x="350" y="1022"/>
                  </a:lnTo>
                  <a:lnTo>
                    <a:pt x="352" y="1020"/>
                  </a:lnTo>
                  <a:lnTo>
                    <a:pt x="354" y="1019"/>
                  </a:lnTo>
                  <a:lnTo>
                    <a:pt x="357" y="1019"/>
                  </a:lnTo>
                  <a:lnTo>
                    <a:pt x="361" y="1020"/>
                  </a:lnTo>
                  <a:lnTo>
                    <a:pt x="371" y="1023"/>
                  </a:lnTo>
                  <a:lnTo>
                    <a:pt x="384" y="1029"/>
                  </a:lnTo>
                  <a:lnTo>
                    <a:pt x="397" y="1036"/>
                  </a:lnTo>
                  <a:lnTo>
                    <a:pt x="412" y="1046"/>
                  </a:lnTo>
                  <a:lnTo>
                    <a:pt x="429" y="1059"/>
                  </a:lnTo>
                  <a:lnTo>
                    <a:pt x="445" y="1073"/>
                  </a:lnTo>
                  <a:close/>
                  <a:moveTo>
                    <a:pt x="146" y="683"/>
                  </a:moveTo>
                  <a:lnTo>
                    <a:pt x="132" y="670"/>
                  </a:lnTo>
                  <a:lnTo>
                    <a:pt x="120" y="657"/>
                  </a:lnTo>
                  <a:lnTo>
                    <a:pt x="109" y="645"/>
                  </a:lnTo>
                  <a:lnTo>
                    <a:pt x="100" y="634"/>
                  </a:lnTo>
                  <a:lnTo>
                    <a:pt x="93" y="622"/>
                  </a:lnTo>
                  <a:lnTo>
                    <a:pt x="89" y="614"/>
                  </a:lnTo>
                  <a:lnTo>
                    <a:pt x="88" y="610"/>
                  </a:lnTo>
                  <a:lnTo>
                    <a:pt x="87" y="607"/>
                  </a:lnTo>
                  <a:lnTo>
                    <a:pt x="87" y="604"/>
                  </a:lnTo>
                  <a:lnTo>
                    <a:pt x="88" y="602"/>
                  </a:lnTo>
                  <a:lnTo>
                    <a:pt x="89" y="600"/>
                  </a:lnTo>
                  <a:lnTo>
                    <a:pt x="91" y="599"/>
                  </a:lnTo>
                  <a:lnTo>
                    <a:pt x="95" y="599"/>
                  </a:lnTo>
                  <a:lnTo>
                    <a:pt x="98" y="599"/>
                  </a:lnTo>
                  <a:lnTo>
                    <a:pt x="106" y="603"/>
                  </a:lnTo>
                  <a:lnTo>
                    <a:pt x="117" y="607"/>
                  </a:lnTo>
                  <a:lnTo>
                    <a:pt x="128" y="615"/>
                  </a:lnTo>
                  <a:lnTo>
                    <a:pt x="141" y="624"/>
                  </a:lnTo>
                  <a:lnTo>
                    <a:pt x="154" y="635"/>
                  </a:lnTo>
                  <a:lnTo>
                    <a:pt x="170" y="647"/>
                  </a:lnTo>
                  <a:lnTo>
                    <a:pt x="183" y="659"/>
                  </a:lnTo>
                  <a:lnTo>
                    <a:pt x="195" y="672"/>
                  </a:lnTo>
                  <a:lnTo>
                    <a:pt x="206" y="684"/>
                  </a:lnTo>
                  <a:lnTo>
                    <a:pt x="215" y="696"/>
                  </a:lnTo>
                  <a:lnTo>
                    <a:pt x="223" y="706"/>
                  </a:lnTo>
                  <a:lnTo>
                    <a:pt x="227" y="715"/>
                  </a:lnTo>
                  <a:lnTo>
                    <a:pt x="228" y="718"/>
                  </a:lnTo>
                  <a:lnTo>
                    <a:pt x="228" y="722"/>
                  </a:lnTo>
                  <a:lnTo>
                    <a:pt x="228" y="725"/>
                  </a:lnTo>
                  <a:lnTo>
                    <a:pt x="228" y="727"/>
                  </a:lnTo>
                  <a:lnTo>
                    <a:pt x="226" y="728"/>
                  </a:lnTo>
                  <a:lnTo>
                    <a:pt x="224" y="730"/>
                  </a:lnTo>
                  <a:lnTo>
                    <a:pt x="221" y="730"/>
                  </a:lnTo>
                  <a:lnTo>
                    <a:pt x="218" y="730"/>
                  </a:lnTo>
                  <a:lnTo>
                    <a:pt x="209" y="727"/>
                  </a:lnTo>
                  <a:lnTo>
                    <a:pt x="199" y="722"/>
                  </a:lnTo>
                  <a:lnTo>
                    <a:pt x="187" y="715"/>
                  </a:lnTo>
                  <a:lnTo>
                    <a:pt x="174" y="706"/>
                  </a:lnTo>
                  <a:lnTo>
                    <a:pt x="161" y="695"/>
                  </a:lnTo>
                  <a:lnTo>
                    <a:pt x="146" y="683"/>
                  </a:lnTo>
                  <a:close/>
                  <a:moveTo>
                    <a:pt x="335" y="852"/>
                  </a:moveTo>
                  <a:lnTo>
                    <a:pt x="321" y="839"/>
                  </a:lnTo>
                  <a:lnTo>
                    <a:pt x="307" y="826"/>
                  </a:lnTo>
                  <a:lnTo>
                    <a:pt x="295" y="812"/>
                  </a:lnTo>
                  <a:lnTo>
                    <a:pt x="286" y="800"/>
                  </a:lnTo>
                  <a:lnTo>
                    <a:pt x="279" y="789"/>
                  </a:lnTo>
                  <a:lnTo>
                    <a:pt x="274" y="780"/>
                  </a:lnTo>
                  <a:lnTo>
                    <a:pt x="272" y="776"/>
                  </a:lnTo>
                  <a:lnTo>
                    <a:pt x="272" y="773"/>
                  </a:lnTo>
                  <a:lnTo>
                    <a:pt x="272" y="769"/>
                  </a:lnTo>
                  <a:lnTo>
                    <a:pt x="273" y="767"/>
                  </a:lnTo>
                  <a:lnTo>
                    <a:pt x="274" y="766"/>
                  </a:lnTo>
                  <a:lnTo>
                    <a:pt x="277" y="765"/>
                  </a:lnTo>
                  <a:lnTo>
                    <a:pt x="280" y="765"/>
                  </a:lnTo>
                  <a:lnTo>
                    <a:pt x="283" y="765"/>
                  </a:lnTo>
                  <a:lnTo>
                    <a:pt x="292" y="768"/>
                  </a:lnTo>
                  <a:lnTo>
                    <a:pt x="303" y="773"/>
                  </a:lnTo>
                  <a:lnTo>
                    <a:pt x="316" y="780"/>
                  </a:lnTo>
                  <a:lnTo>
                    <a:pt x="329" y="790"/>
                  </a:lnTo>
                  <a:lnTo>
                    <a:pt x="344" y="801"/>
                  </a:lnTo>
                  <a:lnTo>
                    <a:pt x="359" y="813"/>
                  </a:lnTo>
                  <a:lnTo>
                    <a:pt x="374" y="828"/>
                  </a:lnTo>
                  <a:lnTo>
                    <a:pt x="387" y="841"/>
                  </a:lnTo>
                  <a:lnTo>
                    <a:pt x="399" y="854"/>
                  </a:lnTo>
                  <a:lnTo>
                    <a:pt x="409" y="866"/>
                  </a:lnTo>
                  <a:lnTo>
                    <a:pt x="416" y="876"/>
                  </a:lnTo>
                  <a:lnTo>
                    <a:pt x="421" y="886"/>
                  </a:lnTo>
                  <a:lnTo>
                    <a:pt x="422" y="890"/>
                  </a:lnTo>
                  <a:lnTo>
                    <a:pt x="423" y="893"/>
                  </a:lnTo>
                  <a:lnTo>
                    <a:pt x="422" y="896"/>
                  </a:lnTo>
                  <a:lnTo>
                    <a:pt x="422" y="898"/>
                  </a:lnTo>
                  <a:lnTo>
                    <a:pt x="420" y="901"/>
                  </a:lnTo>
                  <a:lnTo>
                    <a:pt x="418" y="901"/>
                  </a:lnTo>
                  <a:lnTo>
                    <a:pt x="414" y="902"/>
                  </a:lnTo>
                  <a:lnTo>
                    <a:pt x="411" y="901"/>
                  </a:lnTo>
                  <a:lnTo>
                    <a:pt x="402" y="898"/>
                  </a:lnTo>
                  <a:lnTo>
                    <a:pt x="391" y="893"/>
                  </a:lnTo>
                  <a:lnTo>
                    <a:pt x="379" y="885"/>
                  </a:lnTo>
                  <a:lnTo>
                    <a:pt x="366" y="876"/>
                  </a:lnTo>
                  <a:lnTo>
                    <a:pt x="350" y="865"/>
                  </a:lnTo>
                  <a:lnTo>
                    <a:pt x="335" y="852"/>
                  </a:lnTo>
                  <a:close/>
                  <a:moveTo>
                    <a:pt x="627" y="1077"/>
                  </a:moveTo>
                  <a:lnTo>
                    <a:pt x="625" y="1078"/>
                  </a:lnTo>
                  <a:lnTo>
                    <a:pt x="623" y="1079"/>
                  </a:lnTo>
                  <a:lnTo>
                    <a:pt x="620" y="1079"/>
                  </a:lnTo>
                  <a:lnTo>
                    <a:pt x="616" y="1079"/>
                  </a:lnTo>
                  <a:lnTo>
                    <a:pt x="606" y="1076"/>
                  </a:lnTo>
                  <a:lnTo>
                    <a:pt x="595" y="1072"/>
                  </a:lnTo>
                  <a:lnTo>
                    <a:pt x="582" y="1064"/>
                  </a:lnTo>
                  <a:lnTo>
                    <a:pt x="568" y="1054"/>
                  </a:lnTo>
                  <a:lnTo>
                    <a:pt x="552" y="1043"/>
                  </a:lnTo>
                  <a:lnTo>
                    <a:pt x="536" y="1030"/>
                  </a:lnTo>
                  <a:lnTo>
                    <a:pt x="520" y="1015"/>
                  </a:lnTo>
                  <a:lnTo>
                    <a:pt x="506" y="1001"/>
                  </a:lnTo>
                  <a:lnTo>
                    <a:pt x="494" y="988"/>
                  </a:lnTo>
                  <a:lnTo>
                    <a:pt x="484" y="974"/>
                  </a:lnTo>
                  <a:lnTo>
                    <a:pt x="476" y="963"/>
                  </a:lnTo>
                  <a:lnTo>
                    <a:pt x="471" y="954"/>
                  </a:lnTo>
                  <a:lnTo>
                    <a:pt x="470" y="949"/>
                  </a:lnTo>
                  <a:lnTo>
                    <a:pt x="468" y="946"/>
                  </a:lnTo>
                  <a:lnTo>
                    <a:pt x="468" y="942"/>
                  </a:lnTo>
                  <a:lnTo>
                    <a:pt x="470" y="940"/>
                  </a:lnTo>
                  <a:lnTo>
                    <a:pt x="472" y="939"/>
                  </a:lnTo>
                  <a:lnTo>
                    <a:pt x="474" y="938"/>
                  </a:lnTo>
                  <a:lnTo>
                    <a:pt x="477" y="937"/>
                  </a:lnTo>
                  <a:lnTo>
                    <a:pt x="481" y="938"/>
                  </a:lnTo>
                  <a:lnTo>
                    <a:pt x="491" y="941"/>
                  </a:lnTo>
                  <a:lnTo>
                    <a:pt x="502" y="946"/>
                  </a:lnTo>
                  <a:lnTo>
                    <a:pt x="515" y="954"/>
                  </a:lnTo>
                  <a:lnTo>
                    <a:pt x="529" y="963"/>
                  </a:lnTo>
                  <a:lnTo>
                    <a:pt x="545" y="976"/>
                  </a:lnTo>
                  <a:lnTo>
                    <a:pt x="561" y="989"/>
                  </a:lnTo>
                  <a:lnTo>
                    <a:pt x="577" y="1003"/>
                  </a:lnTo>
                  <a:lnTo>
                    <a:pt x="591" y="1016"/>
                  </a:lnTo>
                  <a:lnTo>
                    <a:pt x="603" y="1030"/>
                  </a:lnTo>
                  <a:lnTo>
                    <a:pt x="613" y="1043"/>
                  </a:lnTo>
                  <a:lnTo>
                    <a:pt x="621" y="1054"/>
                  </a:lnTo>
                  <a:lnTo>
                    <a:pt x="625" y="1064"/>
                  </a:lnTo>
                  <a:lnTo>
                    <a:pt x="627" y="1067"/>
                  </a:lnTo>
                  <a:lnTo>
                    <a:pt x="627" y="1072"/>
                  </a:lnTo>
                  <a:lnTo>
                    <a:pt x="627" y="1074"/>
                  </a:lnTo>
                  <a:lnTo>
                    <a:pt x="627" y="1077"/>
                  </a:lnTo>
                  <a:close/>
                  <a:moveTo>
                    <a:pt x="194" y="499"/>
                  </a:moveTo>
                  <a:lnTo>
                    <a:pt x="192" y="500"/>
                  </a:lnTo>
                  <a:lnTo>
                    <a:pt x="189" y="501"/>
                  </a:lnTo>
                  <a:lnTo>
                    <a:pt x="187" y="501"/>
                  </a:lnTo>
                  <a:lnTo>
                    <a:pt x="184" y="501"/>
                  </a:lnTo>
                  <a:lnTo>
                    <a:pt x="176" y="499"/>
                  </a:lnTo>
                  <a:lnTo>
                    <a:pt x="166" y="495"/>
                  </a:lnTo>
                  <a:lnTo>
                    <a:pt x="156" y="488"/>
                  </a:lnTo>
                  <a:lnTo>
                    <a:pt x="144" y="480"/>
                  </a:lnTo>
                  <a:lnTo>
                    <a:pt x="131" y="470"/>
                  </a:lnTo>
                  <a:lnTo>
                    <a:pt x="119" y="458"/>
                  </a:lnTo>
                  <a:lnTo>
                    <a:pt x="106" y="447"/>
                  </a:lnTo>
                  <a:lnTo>
                    <a:pt x="95" y="435"/>
                  </a:lnTo>
                  <a:lnTo>
                    <a:pt x="85" y="423"/>
                  </a:lnTo>
                  <a:lnTo>
                    <a:pt x="77" y="413"/>
                  </a:lnTo>
                  <a:lnTo>
                    <a:pt x="70" y="403"/>
                  </a:lnTo>
                  <a:lnTo>
                    <a:pt x="66" y="394"/>
                  </a:lnTo>
                  <a:lnTo>
                    <a:pt x="65" y="391"/>
                  </a:lnTo>
                  <a:lnTo>
                    <a:pt x="65" y="387"/>
                  </a:lnTo>
                  <a:lnTo>
                    <a:pt x="65" y="385"/>
                  </a:lnTo>
                  <a:lnTo>
                    <a:pt x="66" y="383"/>
                  </a:lnTo>
                  <a:lnTo>
                    <a:pt x="67" y="382"/>
                  </a:lnTo>
                  <a:lnTo>
                    <a:pt x="69" y="381"/>
                  </a:lnTo>
                  <a:lnTo>
                    <a:pt x="71" y="381"/>
                  </a:lnTo>
                  <a:lnTo>
                    <a:pt x="75" y="381"/>
                  </a:lnTo>
                  <a:lnTo>
                    <a:pt x="82" y="383"/>
                  </a:lnTo>
                  <a:lnTo>
                    <a:pt x="92" y="387"/>
                  </a:lnTo>
                  <a:lnTo>
                    <a:pt x="102" y="394"/>
                  </a:lnTo>
                  <a:lnTo>
                    <a:pt x="114" y="403"/>
                  </a:lnTo>
                  <a:lnTo>
                    <a:pt x="128" y="413"/>
                  </a:lnTo>
                  <a:lnTo>
                    <a:pt x="140" y="424"/>
                  </a:lnTo>
                  <a:lnTo>
                    <a:pt x="153" y="436"/>
                  </a:lnTo>
                  <a:lnTo>
                    <a:pt x="164" y="447"/>
                  </a:lnTo>
                  <a:lnTo>
                    <a:pt x="174" y="459"/>
                  </a:lnTo>
                  <a:lnTo>
                    <a:pt x="182" y="469"/>
                  </a:lnTo>
                  <a:lnTo>
                    <a:pt x="188" y="479"/>
                  </a:lnTo>
                  <a:lnTo>
                    <a:pt x="193" y="488"/>
                  </a:lnTo>
                  <a:lnTo>
                    <a:pt x="194" y="491"/>
                  </a:lnTo>
                  <a:lnTo>
                    <a:pt x="194" y="495"/>
                  </a:lnTo>
                  <a:lnTo>
                    <a:pt x="194" y="497"/>
                  </a:lnTo>
                  <a:lnTo>
                    <a:pt x="194" y="499"/>
                  </a:lnTo>
                  <a:close/>
                  <a:moveTo>
                    <a:pt x="313" y="577"/>
                  </a:moveTo>
                  <a:lnTo>
                    <a:pt x="326" y="591"/>
                  </a:lnTo>
                  <a:lnTo>
                    <a:pt x="338" y="603"/>
                  </a:lnTo>
                  <a:lnTo>
                    <a:pt x="349" y="615"/>
                  </a:lnTo>
                  <a:lnTo>
                    <a:pt x="357" y="626"/>
                  </a:lnTo>
                  <a:lnTo>
                    <a:pt x="364" y="636"/>
                  </a:lnTo>
                  <a:lnTo>
                    <a:pt x="368" y="645"/>
                  </a:lnTo>
                  <a:lnTo>
                    <a:pt x="369" y="648"/>
                  </a:lnTo>
                  <a:lnTo>
                    <a:pt x="370" y="651"/>
                  </a:lnTo>
                  <a:lnTo>
                    <a:pt x="370" y="653"/>
                  </a:lnTo>
                  <a:lnTo>
                    <a:pt x="369" y="656"/>
                  </a:lnTo>
                  <a:lnTo>
                    <a:pt x="368" y="658"/>
                  </a:lnTo>
                  <a:lnTo>
                    <a:pt x="366" y="659"/>
                  </a:lnTo>
                  <a:lnTo>
                    <a:pt x="363" y="659"/>
                  </a:lnTo>
                  <a:lnTo>
                    <a:pt x="359" y="659"/>
                  </a:lnTo>
                  <a:lnTo>
                    <a:pt x="352" y="656"/>
                  </a:lnTo>
                  <a:lnTo>
                    <a:pt x="342" y="651"/>
                  </a:lnTo>
                  <a:lnTo>
                    <a:pt x="329" y="645"/>
                  </a:lnTo>
                  <a:lnTo>
                    <a:pt x="317" y="637"/>
                  </a:lnTo>
                  <a:lnTo>
                    <a:pt x="304" y="626"/>
                  </a:lnTo>
                  <a:lnTo>
                    <a:pt x="290" y="615"/>
                  </a:lnTo>
                  <a:lnTo>
                    <a:pt x="277" y="602"/>
                  </a:lnTo>
                  <a:lnTo>
                    <a:pt x="264" y="589"/>
                  </a:lnTo>
                  <a:lnTo>
                    <a:pt x="254" y="577"/>
                  </a:lnTo>
                  <a:lnTo>
                    <a:pt x="246" y="566"/>
                  </a:lnTo>
                  <a:lnTo>
                    <a:pt x="239" y="556"/>
                  </a:lnTo>
                  <a:lnTo>
                    <a:pt x="235" y="547"/>
                  </a:lnTo>
                  <a:lnTo>
                    <a:pt x="234" y="543"/>
                  </a:lnTo>
                  <a:lnTo>
                    <a:pt x="234" y="540"/>
                  </a:lnTo>
                  <a:lnTo>
                    <a:pt x="234" y="538"/>
                  </a:lnTo>
                  <a:lnTo>
                    <a:pt x="234" y="535"/>
                  </a:lnTo>
                  <a:lnTo>
                    <a:pt x="236" y="534"/>
                  </a:lnTo>
                  <a:lnTo>
                    <a:pt x="238" y="533"/>
                  </a:lnTo>
                  <a:lnTo>
                    <a:pt x="240" y="533"/>
                  </a:lnTo>
                  <a:lnTo>
                    <a:pt x="243" y="533"/>
                  </a:lnTo>
                  <a:lnTo>
                    <a:pt x="252" y="535"/>
                  </a:lnTo>
                  <a:lnTo>
                    <a:pt x="262" y="541"/>
                  </a:lnTo>
                  <a:lnTo>
                    <a:pt x="273" y="547"/>
                  </a:lnTo>
                  <a:lnTo>
                    <a:pt x="286" y="555"/>
                  </a:lnTo>
                  <a:lnTo>
                    <a:pt x="300" y="566"/>
                  </a:lnTo>
                  <a:lnTo>
                    <a:pt x="313" y="577"/>
                  </a:lnTo>
                  <a:close/>
                  <a:moveTo>
                    <a:pt x="496" y="738"/>
                  </a:moveTo>
                  <a:lnTo>
                    <a:pt x="510" y="752"/>
                  </a:lnTo>
                  <a:lnTo>
                    <a:pt x="523" y="764"/>
                  </a:lnTo>
                  <a:lnTo>
                    <a:pt x="534" y="777"/>
                  </a:lnTo>
                  <a:lnTo>
                    <a:pt x="543" y="788"/>
                  </a:lnTo>
                  <a:lnTo>
                    <a:pt x="550" y="799"/>
                  </a:lnTo>
                  <a:lnTo>
                    <a:pt x="555" y="808"/>
                  </a:lnTo>
                  <a:lnTo>
                    <a:pt x="556" y="811"/>
                  </a:lnTo>
                  <a:lnTo>
                    <a:pt x="557" y="814"/>
                  </a:lnTo>
                  <a:lnTo>
                    <a:pt x="557" y="818"/>
                  </a:lnTo>
                  <a:lnTo>
                    <a:pt x="556" y="820"/>
                  </a:lnTo>
                  <a:lnTo>
                    <a:pt x="555" y="822"/>
                  </a:lnTo>
                  <a:lnTo>
                    <a:pt x="551" y="822"/>
                  </a:lnTo>
                  <a:lnTo>
                    <a:pt x="549" y="823"/>
                  </a:lnTo>
                  <a:lnTo>
                    <a:pt x="546" y="822"/>
                  </a:lnTo>
                  <a:lnTo>
                    <a:pt x="537" y="820"/>
                  </a:lnTo>
                  <a:lnTo>
                    <a:pt x="526" y="816"/>
                  </a:lnTo>
                  <a:lnTo>
                    <a:pt x="514" y="809"/>
                  </a:lnTo>
                  <a:lnTo>
                    <a:pt x="500" y="800"/>
                  </a:lnTo>
                  <a:lnTo>
                    <a:pt x="487" y="789"/>
                  </a:lnTo>
                  <a:lnTo>
                    <a:pt x="473" y="777"/>
                  </a:lnTo>
                  <a:lnTo>
                    <a:pt x="459" y="764"/>
                  </a:lnTo>
                  <a:lnTo>
                    <a:pt x="445" y="752"/>
                  </a:lnTo>
                  <a:lnTo>
                    <a:pt x="434" y="738"/>
                  </a:lnTo>
                  <a:lnTo>
                    <a:pt x="425" y="727"/>
                  </a:lnTo>
                  <a:lnTo>
                    <a:pt x="419" y="716"/>
                  </a:lnTo>
                  <a:lnTo>
                    <a:pt x="414" y="707"/>
                  </a:lnTo>
                  <a:lnTo>
                    <a:pt x="413" y="703"/>
                  </a:lnTo>
                  <a:lnTo>
                    <a:pt x="412" y="700"/>
                  </a:lnTo>
                  <a:lnTo>
                    <a:pt x="412" y="698"/>
                  </a:lnTo>
                  <a:lnTo>
                    <a:pt x="413" y="695"/>
                  </a:lnTo>
                  <a:lnTo>
                    <a:pt x="414" y="693"/>
                  </a:lnTo>
                  <a:lnTo>
                    <a:pt x="417" y="692"/>
                  </a:lnTo>
                  <a:lnTo>
                    <a:pt x="420" y="692"/>
                  </a:lnTo>
                  <a:lnTo>
                    <a:pt x="423" y="692"/>
                  </a:lnTo>
                  <a:lnTo>
                    <a:pt x="432" y="695"/>
                  </a:lnTo>
                  <a:lnTo>
                    <a:pt x="442" y="700"/>
                  </a:lnTo>
                  <a:lnTo>
                    <a:pt x="454" y="706"/>
                  </a:lnTo>
                  <a:lnTo>
                    <a:pt x="467" y="715"/>
                  </a:lnTo>
                  <a:lnTo>
                    <a:pt x="482" y="726"/>
                  </a:lnTo>
                  <a:lnTo>
                    <a:pt x="496" y="738"/>
                  </a:lnTo>
                  <a:close/>
                  <a:moveTo>
                    <a:pt x="194" y="290"/>
                  </a:moveTo>
                  <a:lnTo>
                    <a:pt x="193" y="291"/>
                  </a:lnTo>
                  <a:lnTo>
                    <a:pt x="191" y="293"/>
                  </a:lnTo>
                  <a:lnTo>
                    <a:pt x="188" y="293"/>
                  </a:lnTo>
                  <a:lnTo>
                    <a:pt x="185" y="293"/>
                  </a:lnTo>
                  <a:lnTo>
                    <a:pt x="178" y="290"/>
                  </a:lnTo>
                  <a:lnTo>
                    <a:pt x="170" y="287"/>
                  </a:lnTo>
                  <a:lnTo>
                    <a:pt x="160" y="282"/>
                  </a:lnTo>
                  <a:lnTo>
                    <a:pt x="149" y="274"/>
                  </a:lnTo>
                  <a:lnTo>
                    <a:pt x="138" y="265"/>
                  </a:lnTo>
                  <a:lnTo>
                    <a:pt x="125" y="255"/>
                  </a:lnTo>
                  <a:lnTo>
                    <a:pt x="114" y="243"/>
                  </a:lnTo>
                  <a:lnTo>
                    <a:pt x="104" y="233"/>
                  </a:lnTo>
                  <a:lnTo>
                    <a:pt x="96" y="222"/>
                  </a:lnTo>
                  <a:lnTo>
                    <a:pt x="88" y="212"/>
                  </a:lnTo>
                  <a:lnTo>
                    <a:pt x="82" y="203"/>
                  </a:lnTo>
                  <a:lnTo>
                    <a:pt x="79" y="196"/>
                  </a:lnTo>
                  <a:lnTo>
                    <a:pt x="78" y="192"/>
                  </a:lnTo>
                  <a:lnTo>
                    <a:pt x="77" y="189"/>
                  </a:lnTo>
                  <a:lnTo>
                    <a:pt x="78" y="187"/>
                  </a:lnTo>
                  <a:lnTo>
                    <a:pt x="78" y="184"/>
                  </a:lnTo>
                  <a:lnTo>
                    <a:pt x="79" y="183"/>
                  </a:lnTo>
                  <a:lnTo>
                    <a:pt x="81" y="182"/>
                  </a:lnTo>
                  <a:lnTo>
                    <a:pt x="84" y="182"/>
                  </a:lnTo>
                  <a:lnTo>
                    <a:pt x="87" y="182"/>
                  </a:lnTo>
                  <a:lnTo>
                    <a:pt x="93" y="184"/>
                  </a:lnTo>
                  <a:lnTo>
                    <a:pt x="102" y="189"/>
                  </a:lnTo>
                  <a:lnTo>
                    <a:pt x="112" y="194"/>
                  </a:lnTo>
                  <a:lnTo>
                    <a:pt x="123" y="202"/>
                  </a:lnTo>
                  <a:lnTo>
                    <a:pt x="134" y="211"/>
                  </a:lnTo>
                  <a:lnTo>
                    <a:pt x="146" y="221"/>
                  </a:lnTo>
                  <a:lnTo>
                    <a:pt x="157" y="232"/>
                  </a:lnTo>
                  <a:lnTo>
                    <a:pt x="168" y="243"/>
                  </a:lnTo>
                  <a:lnTo>
                    <a:pt x="177" y="253"/>
                  </a:lnTo>
                  <a:lnTo>
                    <a:pt x="184" y="263"/>
                  </a:lnTo>
                  <a:lnTo>
                    <a:pt x="191" y="272"/>
                  </a:lnTo>
                  <a:lnTo>
                    <a:pt x="194" y="279"/>
                  </a:lnTo>
                  <a:lnTo>
                    <a:pt x="195" y="286"/>
                  </a:lnTo>
                  <a:lnTo>
                    <a:pt x="194" y="290"/>
                  </a:lnTo>
                  <a:close/>
                  <a:moveTo>
                    <a:pt x="354" y="435"/>
                  </a:moveTo>
                  <a:lnTo>
                    <a:pt x="353" y="436"/>
                  </a:lnTo>
                  <a:lnTo>
                    <a:pt x="350" y="437"/>
                  </a:lnTo>
                  <a:lnTo>
                    <a:pt x="348" y="437"/>
                  </a:lnTo>
                  <a:lnTo>
                    <a:pt x="345" y="437"/>
                  </a:lnTo>
                  <a:lnTo>
                    <a:pt x="337" y="435"/>
                  </a:lnTo>
                  <a:lnTo>
                    <a:pt x="328" y="431"/>
                  </a:lnTo>
                  <a:lnTo>
                    <a:pt x="318" y="425"/>
                  </a:lnTo>
                  <a:lnTo>
                    <a:pt x="306" y="417"/>
                  </a:lnTo>
                  <a:lnTo>
                    <a:pt x="294" y="407"/>
                  </a:lnTo>
                  <a:lnTo>
                    <a:pt x="282" y="397"/>
                  </a:lnTo>
                  <a:lnTo>
                    <a:pt x="270" y="385"/>
                  </a:lnTo>
                  <a:lnTo>
                    <a:pt x="259" y="374"/>
                  </a:lnTo>
                  <a:lnTo>
                    <a:pt x="249" y="363"/>
                  </a:lnTo>
                  <a:lnTo>
                    <a:pt x="241" y="353"/>
                  </a:lnTo>
                  <a:lnTo>
                    <a:pt x="236" y="343"/>
                  </a:lnTo>
                  <a:lnTo>
                    <a:pt x="232" y="336"/>
                  </a:lnTo>
                  <a:lnTo>
                    <a:pt x="231" y="332"/>
                  </a:lnTo>
                  <a:lnTo>
                    <a:pt x="230" y="329"/>
                  </a:lnTo>
                  <a:lnTo>
                    <a:pt x="231" y="327"/>
                  </a:lnTo>
                  <a:lnTo>
                    <a:pt x="231" y="325"/>
                  </a:lnTo>
                  <a:lnTo>
                    <a:pt x="234" y="322"/>
                  </a:lnTo>
                  <a:lnTo>
                    <a:pt x="235" y="322"/>
                  </a:lnTo>
                  <a:lnTo>
                    <a:pt x="238" y="321"/>
                  </a:lnTo>
                  <a:lnTo>
                    <a:pt x="240" y="322"/>
                  </a:lnTo>
                  <a:lnTo>
                    <a:pt x="248" y="323"/>
                  </a:lnTo>
                  <a:lnTo>
                    <a:pt x="257" y="328"/>
                  </a:lnTo>
                  <a:lnTo>
                    <a:pt x="268" y="335"/>
                  </a:lnTo>
                  <a:lnTo>
                    <a:pt x="279" y="342"/>
                  </a:lnTo>
                  <a:lnTo>
                    <a:pt x="291" y="351"/>
                  </a:lnTo>
                  <a:lnTo>
                    <a:pt x="303" y="362"/>
                  </a:lnTo>
                  <a:lnTo>
                    <a:pt x="316" y="373"/>
                  </a:lnTo>
                  <a:lnTo>
                    <a:pt x="326" y="385"/>
                  </a:lnTo>
                  <a:lnTo>
                    <a:pt x="336" y="396"/>
                  </a:lnTo>
                  <a:lnTo>
                    <a:pt x="344" y="406"/>
                  </a:lnTo>
                  <a:lnTo>
                    <a:pt x="349" y="415"/>
                  </a:lnTo>
                  <a:lnTo>
                    <a:pt x="354" y="424"/>
                  </a:lnTo>
                  <a:lnTo>
                    <a:pt x="355" y="427"/>
                  </a:lnTo>
                  <a:lnTo>
                    <a:pt x="355" y="431"/>
                  </a:lnTo>
                  <a:lnTo>
                    <a:pt x="355" y="433"/>
                  </a:lnTo>
                  <a:lnTo>
                    <a:pt x="354" y="435"/>
                  </a:lnTo>
                  <a:close/>
                  <a:moveTo>
                    <a:pt x="524" y="585"/>
                  </a:moveTo>
                  <a:lnTo>
                    <a:pt x="521" y="587"/>
                  </a:lnTo>
                  <a:lnTo>
                    <a:pt x="519" y="588"/>
                  </a:lnTo>
                  <a:lnTo>
                    <a:pt x="517" y="588"/>
                  </a:lnTo>
                  <a:lnTo>
                    <a:pt x="514" y="588"/>
                  </a:lnTo>
                  <a:lnTo>
                    <a:pt x="506" y="586"/>
                  </a:lnTo>
                  <a:lnTo>
                    <a:pt x="496" y="582"/>
                  </a:lnTo>
                  <a:lnTo>
                    <a:pt x="485" y="575"/>
                  </a:lnTo>
                  <a:lnTo>
                    <a:pt x="473" y="567"/>
                  </a:lnTo>
                  <a:lnTo>
                    <a:pt x="460" y="557"/>
                  </a:lnTo>
                  <a:lnTo>
                    <a:pt x="446" y="546"/>
                  </a:lnTo>
                  <a:lnTo>
                    <a:pt x="434" y="534"/>
                  </a:lnTo>
                  <a:lnTo>
                    <a:pt x="422" y="522"/>
                  </a:lnTo>
                  <a:lnTo>
                    <a:pt x="412" y="511"/>
                  </a:lnTo>
                  <a:lnTo>
                    <a:pt x="405" y="500"/>
                  </a:lnTo>
                  <a:lnTo>
                    <a:pt x="398" y="490"/>
                  </a:lnTo>
                  <a:lnTo>
                    <a:pt x="395" y="481"/>
                  </a:lnTo>
                  <a:lnTo>
                    <a:pt x="393" y="478"/>
                  </a:lnTo>
                  <a:lnTo>
                    <a:pt x="392" y="475"/>
                  </a:lnTo>
                  <a:lnTo>
                    <a:pt x="392" y="472"/>
                  </a:lnTo>
                  <a:lnTo>
                    <a:pt x="393" y="470"/>
                  </a:lnTo>
                  <a:lnTo>
                    <a:pt x="395" y="468"/>
                  </a:lnTo>
                  <a:lnTo>
                    <a:pt x="397" y="468"/>
                  </a:lnTo>
                  <a:lnTo>
                    <a:pt x="400" y="467"/>
                  </a:lnTo>
                  <a:lnTo>
                    <a:pt x="403" y="467"/>
                  </a:lnTo>
                  <a:lnTo>
                    <a:pt x="411" y="470"/>
                  </a:lnTo>
                  <a:lnTo>
                    <a:pt x="420" y="475"/>
                  </a:lnTo>
                  <a:lnTo>
                    <a:pt x="431" y="480"/>
                  </a:lnTo>
                  <a:lnTo>
                    <a:pt x="443" y="489"/>
                  </a:lnTo>
                  <a:lnTo>
                    <a:pt x="456" y="499"/>
                  </a:lnTo>
                  <a:lnTo>
                    <a:pt x="470" y="510"/>
                  </a:lnTo>
                  <a:lnTo>
                    <a:pt x="483" y="522"/>
                  </a:lnTo>
                  <a:lnTo>
                    <a:pt x="494" y="533"/>
                  </a:lnTo>
                  <a:lnTo>
                    <a:pt x="504" y="545"/>
                  </a:lnTo>
                  <a:lnTo>
                    <a:pt x="513" y="556"/>
                  </a:lnTo>
                  <a:lnTo>
                    <a:pt x="518" y="565"/>
                  </a:lnTo>
                  <a:lnTo>
                    <a:pt x="523" y="574"/>
                  </a:lnTo>
                  <a:lnTo>
                    <a:pt x="524" y="577"/>
                  </a:lnTo>
                  <a:lnTo>
                    <a:pt x="525" y="581"/>
                  </a:lnTo>
                  <a:lnTo>
                    <a:pt x="524" y="583"/>
                  </a:lnTo>
                  <a:lnTo>
                    <a:pt x="524" y="585"/>
                  </a:lnTo>
                  <a:close/>
                  <a:moveTo>
                    <a:pt x="165" y="68"/>
                  </a:moveTo>
                  <a:lnTo>
                    <a:pt x="155" y="58"/>
                  </a:lnTo>
                  <a:lnTo>
                    <a:pt x="145" y="48"/>
                  </a:lnTo>
                  <a:lnTo>
                    <a:pt x="138" y="38"/>
                  </a:lnTo>
                  <a:lnTo>
                    <a:pt x="131" y="29"/>
                  </a:lnTo>
                  <a:lnTo>
                    <a:pt x="125" y="20"/>
                  </a:lnTo>
                  <a:lnTo>
                    <a:pt x="123" y="13"/>
                  </a:lnTo>
                  <a:lnTo>
                    <a:pt x="121" y="8"/>
                  </a:lnTo>
                  <a:lnTo>
                    <a:pt x="122" y="4"/>
                  </a:lnTo>
                  <a:lnTo>
                    <a:pt x="123" y="1"/>
                  </a:lnTo>
                  <a:lnTo>
                    <a:pt x="125" y="1"/>
                  </a:lnTo>
                  <a:lnTo>
                    <a:pt x="128" y="0"/>
                  </a:lnTo>
                  <a:lnTo>
                    <a:pt x="130" y="1"/>
                  </a:lnTo>
                  <a:lnTo>
                    <a:pt x="136" y="2"/>
                  </a:lnTo>
                  <a:lnTo>
                    <a:pt x="144" y="6"/>
                  </a:lnTo>
                  <a:lnTo>
                    <a:pt x="154" y="11"/>
                  </a:lnTo>
                  <a:lnTo>
                    <a:pt x="164" y="18"/>
                  </a:lnTo>
                  <a:lnTo>
                    <a:pt x="174" y="27"/>
                  </a:lnTo>
                  <a:lnTo>
                    <a:pt x="185" y="36"/>
                  </a:lnTo>
                  <a:lnTo>
                    <a:pt x="195" y="45"/>
                  </a:lnTo>
                  <a:lnTo>
                    <a:pt x="205" y="55"/>
                  </a:lnTo>
                  <a:lnTo>
                    <a:pt x="213" y="65"/>
                  </a:lnTo>
                  <a:lnTo>
                    <a:pt x="219" y="74"/>
                  </a:lnTo>
                  <a:lnTo>
                    <a:pt x="224" y="83"/>
                  </a:lnTo>
                  <a:lnTo>
                    <a:pt x="227" y="90"/>
                  </a:lnTo>
                  <a:lnTo>
                    <a:pt x="228" y="96"/>
                  </a:lnTo>
                  <a:lnTo>
                    <a:pt x="228" y="100"/>
                  </a:lnTo>
                  <a:lnTo>
                    <a:pt x="226" y="102"/>
                  </a:lnTo>
                  <a:lnTo>
                    <a:pt x="225" y="102"/>
                  </a:lnTo>
                  <a:lnTo>
                    <a:pt x="223" y="103"/>
                  </a:lnTo>
                  <a:lnTo>
                    <a:pt x="219" y="103"/>
                  </a:lnTo>
                  <a:lnTo>
                    <a:pt x="214" y="101"/>
                  </a:lnTo>
                  <a:lnTo>
                    <a:pt x="205" y="97"/>
                  </a:lnTo>
                  <a:lnTo>
                    <a:pt x="196" y="92"/>
                  </a:lnTo>
                  <a:lnTo>
                    <a:pt x="186" y="85"/>
                  </a:lnTo>
                  <a:lnTo>
                    <a:pt x="176" y="77"/>
                  </a:lnTo>
                  <a:lnTo>
                    <a:pt x="165" y="68"/>
                  </a:lnTo>
                  <a:close/>
                  <a:moveTo>
                    <a:pt x="307" y="198"/>
                  </a:moveTo>
                  <a:lnTo>
                    <a:pt x="296" y="188"/>
                  </a:lnTo>
                  <a:lnTo>
                    <a:pt x="286" y="177"/>
                  </a:lnTo>
                  <a:lnTo>
                    <a:pt x="278" y="167"/>
                  </a:lnTo>
                  <a:lnTo>
                    <a:pt x="271" y="158"/>
                  </a:lnTo>
                  <a:lnTo>
                    <a:pt x="266" y="149"/>
                  </a:lnTo>
                  <a:lnTo>
                    <a:pt x="262" y="141"/>
                  </a:lnTo>
                  <a:lnTo>
                    <a:pt x="261" y="138"/>
                  </a:lnTo>
                  <a:lnTo>
                    <a:pt x="261" y="136"/>
                  </a:lnTo>
                  <a:lnTo>
                    <a:pt x="261" y="133"/>
                  </a:lnTo>
                  <a:lnTo>
                    <a:pt x="261" y="132"/>
                  </a:lnTo>
                  <a:lnTo>
                    <a:pt x="263" y="129"/>
                  </a:lnTo>
                  <a:lnTo>
                    <a:pt x="264" y="128"/>
                  </a:lnTo>
                  <a:lnTo>
                    <a:pt x="268" y="128"/>
                  </a:lnTo>
                  <a:lnTo>
                    <a:pt x="270" y="128"/>
                  </a:lnTo>
                  <a:lnTo>
                    <a:pt x="277" y="130"/>
                  </a:lnTo>
                  <a:lnTo>
                    <a:pt x="285" y="134"/>
                  </a:lnTo>
                  <a:lnTo>
                    <a:pt x="294" y="139"/>
                  </a:lnTo>
                  <a:lnTo>
                    <a:pt x="305" y="147"/>
                  </a:lnTo>
                  <a:lnTo>
                    <a:pt x="316" y="156"/>
                  </a:lnTo>
                  <a:lnTo>
                    <a:pt x="327" y="166"/>
                  </a:lnTo>
                  <a:lnTo>
                    <a:pt x="338" y="176"/>
                  </a:lnTo>
                  <a:lnTo>
                    <a:pt x="348" y="187"/>
                  </a:lnTo>
                  <a:lnTo>
                    <a:pt x="357" y="197"/>
                  </a:lnTo>
                  <a:lnTo>
                    <a:pt x="364" y="205"/>
                  </a:lnTo>
                  <a:lnTo>
                    <a:pt x="369" y="214"/>
                  </a:lnTo>
                  <a:lnTo>
                    <a:pt x="373" y="222"/>
                  </a:lnTo>
                  <a:lnTo>
                    <a:pt x="374" y="227"/>
                  </a:lnTo>
                  <a:lnTo>
                    <a:pt x="373" y="232"/>
                  </a:lnTo>
                  <a:lnTo>
                    <a:pt x="371" y="234"/>
                  </a:lnTo>
                  <a:lnTo>
                    <a:pt x="370" y="234"/>
                  </a:lnTo>
                  <a:lnTo>
                    <a:pt x="367" y="235"/>
                  </a:lnTo>
                  <a:lnTo>
                    <a:pt x="365" y="235"/>
                  </a:lnTo>
                  <a:lnTo>
                    <a:pt x="358" y="233"/>
                  </a:lnTo>
                  <a:lnTo>
                    <a:pt x="349" y="230"/>
                  </a:lnTo>
                  <a:lnTo>
                    <a:pt x="339" y="224"/>
                  </a:lnTo>
                  <a:lnTo>
                    <a:pt x="329" y="216"/>
                  </a:lnTo>
                  <a:lnTo>
                    <a:pt x="318" y="208"/>
                  </a:lnTo>
                  <a:lnTo>
                    <a:pt x="307" y="198"/>
                  </a:lnTo>
                  <a:close/>
                  <a:moveTo>
                    <a:pt x="527" y="371"/>
                  </a:moveTo>
                  <a:lnTo>
                    <a:pt x="526" y="372"/>
                  </a:lnTo>
                  <a:lnTo>
                    <a:pt x="524" y="373"/>
                  </a:lnTo>
                  <a:lnTo>
                    <a:pt x="521" y="373"/>
                  </a:lnTo>
                  <a:lnTo>
                    <a:pt x="518" y="373"/>
                  </a:lnTo>
                  <a:lnTo>
                    <a:pt x="510" y="371"/>
                  </a:lnTo>
                  <a:lnTo>
                    <a:pt x="502" y="368"/>
                  </a:lnTo>
                  <a:lnTo>
                    <a:pt x="492" y="362"/>
                  </a:lnTo>
                  <a:lnTo>
                    <a:pt x="481" y="354"/>
                  </a:lnTo>
                  <a:lnTo>
                    <a:pt x="470" y="346"/>
                  </a:lnTo>
                  <a:lnTo>
                    <a:pt x="457" y="336"/>
                  </a:lnTo>
                  <a:lnTo>
                    <a:pt x="445" y="325"/>
                  </a:lnTo>
                  <a:lnTo>
                    <a:pt x="435" y="314"/>
                  </a:lnTo>
                  <a:lnTo>
                    <a:pt x="427" y="303"/>
                  </a:lnTo>
                  <a:lnTo>
                    <a:pt x="419" y="293"/>
                  </a:lnTo>
                  <a:lnTo>
                    <a:pt x="413" y="284"/>
                  </a:lnTo>
                  <a:lnTo>
                    <a:pt x="410" y="276"/>
                  </a:lnTo>
                  <a:lnTo>
                    <a:pt x="409" y="273"/>
                  </a:lnTo>
                  <a:lnTo>
                    <a:pt x="408" y="269"/>
                  </a:lnTo>
                  <a:lnTo>
                    <a:pt x="409" y="267"/>
                  </a:lnTo>
                  <a:lnTo>
                    <a:pt x="409" y="265"/>
                  </a:lnTo>
                  <a:lnTo>
                    <a:pt x="410" y="264"/>
                  </a:lnTo>
                  <a:lnTo>
                    <a:pt x="412" y="263"/>
                  </a:lnTo>
                  <a:lnTo>
                    <a:pt x="414" y="262"/>
                  </a:lnTo>
                  <a:lnTo>
                    <a:pt x="418" y="263"/>
                  </a:lnTo>
                  <a:lnTo>
                    <a:pt x="425" y="264"/>
                  </a:lnTo>
                  <a:lnTo>
                    <a:pt x="434" y="268"/>
                  </a:lnTo>
                  <a:lnTo>
                    <a:pt x="444" y="274"/>
                  </a:lnTo>
                  <a:lnTo>
                    <a:pt x="455" y="282"/>
                  </a:lnTo>
                  <a:lnTo>
                    <a:pt x="466" y="290"/>
                  </a:lnTo>
                  <a:lnTo>
                    <a:pt x="478" y="300"/>
                  </a:lnTo>
                  <a:lnTo>
                    <a:pt x="491" y="311"/>
                  </a:lnTo>
                  <a:lnTo>
                    <a:pt x="500" y="322"/>
                  </a:lnTo>
                  <a:lnTo>
                    <a:pt x="509" y="333"/>
                  </a:lnTo>
                  <a:lnTo>
                    <a:pt x="517" y="343"/>
                  </a:lnTo>
                  <a:lnTo>
                    <a:pt x="523" y="352"/>
                  </a:lnTo>
                  <a:lnTo>
                    <a:pt x="527" y="360"/>
                  </a:lnTo>
                  <a:lnTo>
                    <a:pt x="527" y="363"/>
                  </a:lnTo>
                  <a:lnTo>
                    <a:pt x="528" y="367"/>
                  </a:lnTo>
                  <a:lnTo>
                    <a:pt x="528" y="369"/>
                  </a:lnTo>
                  <a:lnTo>
                    <a:pt x="527" y="371"/>
                  </a:lnTo>
                  <a:close/>
                  <a:moveTo>
                    <a:pt x="500" y="141"/>
                  </a:moveTo>
                  <a:lnTo>
                    <a:pt x="489" y="132"/>
                  </a:lnTo>
                  <a:lnTo>
                    <a:pt x="481" y="122"/>
                  </a:lnTo>
                  <a:lnTo>
                    <a:pt x="472" y="112"/>
                  </a:lnTo>
                  <a:lnTo>
                    <a:pt x="465" y="103"/>
                  </a:lnTo>
                  <a:lnTo>
                    <a:pt x="460" y="94"/>
                  </a:lnTo>
                  <a:lnTo>
                    <a:pt x="457" y="86"/>
                  </a:lnTo>
                  <a:lnTo>
                    <a:pt x="456" y="81"/>
                  </a:lnTo>
                  <a:lnTo>
                    <a:pt x="457" y="76"/>
                  </a:lnTo>
                  <a:lnTo>
                    <a:pt x="459" y="75"/>
                  </a:lnTo>
                  <a:lnTo>
                    <a:pt x="460" y="74"/>
                  </a:lnTo>
                  <a:lnTo>
                    <a:pt x="462" y="74"/>
                  </a:lnTo>
                  <a:lnTo>
                    <a:pt x="465" y="74"/>
                  </a:lnTo>
                  <a:lnTo>
                    <a:pt x="472" y="75"/>
                  </a:lnTo>
                  <a:lnTo>
                    <a:pt x="480" y="79"/>
                  </a:lnTo>
                  <a:lnTo>
                    <a:pt x="489" y="84"/>
                  </a:lnTo>
                  <a:lnTo>
                    <a:pt x="499" y="91"/>
                  </a:lnTo>
                  <a:lnTo>
                    <a:pt x="509" y="98"/>
                  </a:lnTo>
                  <a:lnTo>
                    <a:pt x="520" y="108"/>
                  </a:lnTo>
                  <a:lnTo>
                    <a:pt x="531" y="118"/>
                  </a:lnTo>
                  <a:lnTo>
                    <a:pt x="540" y="128"/>
                  </a:lnTo>
                  <a:lnTo>
                    <a:pt x="549" y="138"/>
                  </a:lnTo>
                  <a:lnTo>
                    <a:pt x="556" y="147"/>
                  </a:lnTo>
                  <a:lnTo>
                    <a:pt x="560" y="156"/>
                  </a:lnTo>
                  <a:lnTo>
                    <a:pt x="563" y="164"/>
                  </a:lnTo>
                  <a:lnTo>
                    <a:pt x="564" y="169"/>
                  </a:lnTo>
                  <a:lnTo>
                    <a:pt x="564" y="173"/>
                  </a:lnTo>
                  <a:lnTo>
                    <a:pt x="562" y="175"/>
                  </a:lnTo>
                  <a:lnTo>
                    <a:pt x="561" y="176"/>
                  </a:lnTo>
                  <a:lnTo>
                    <a:pt x="558" y="176"/>
                  </a:lnTo>
                  <a:lnTo>
                    <a:pt x="556" y="176"/>
                  </a:lnTo>
                  <a:lnTo>
                    <a:pt x="549" y="175"/>
                  </a:lnTo>
                  <a:lnTo>
                    <a:pt x="541" y="171"/>
                  </a:lnTo>
                  <a:lnTo>
                    <a:pt x="531" y="166"/>
                  </a:lnTo>
                  <a:lnTo>
                    <a:pt x="521" y="159"/>
                  </a:lnTo>
                  <a:lnTo>
                    <a:pt x="511" y="151"/>
                  </a:lnTo>
                  <a:lnTo>
                    <a:pt x="500" y="141"/>
                  </a:lnTo>
                  <a:close/>
                </a:path>
              </a:pathLst>
            </a:custGeom>
            <a:solidFill>
              <a:srgbClr val="EEC6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CH"/>
            </a:p>
          </p:txBody>
        </p:sp>
        <p:sp>
          <p:nvSpPr>
            <p:cNvPr id="43" name="Freeform 33"/>
            <p:cNvSpPr>
              <a:spLocks noEditPoints="1"/>
            </p:cNvSpPr>
            <p:nvPr userDrawn="1"/>
          </p:nvSpPr>
          <p:spPr bwMode="auto">
            <a:xfrm>
              <a:off x="10430669" y="1528762"/>
              <a:ext cx="133350" cy="838200"/>
            </a:xfrm>
            <a:custGeom>
              <a:avLst/>
              <a:gdLst>
                <a:gd name="T0" fmla="*/ 662 w 678"/>
                <a:gd name="T1" fmla="*/ 4218 h 4229"/>
                <a:gd name="T2" fmla="*/ 180 w 678"/>
                <a:gd name="T3" fmla="*/ 3824 h 4229"/>
                <a:gd name="T4" fmla="*/ 212 w 678"/>
                <a:gd name="T5" fmla="*/ 3704 h 4229"/>
                <a:gd name="T6" fmla="*/ 33 w 678"/>
                <a:gd name="T7" fmla="*/ 3444 h 4229"/>
                <a:gd name="T8" fmla="*/ 97 w 678"/>
                <a:gd name="T9" fmla="*/ 3404 h 4229"/>
                <a:gd name="T10" fmla="*/ 311 w 678"/>
                <a:gd name="T11" fmla="*/ 3320 h 4229"/>
                <a:gd name="T12" fmla="*/ 46 w 678"/>
                <a:gd name="T13" fmla="*/ 2886 h 4229"/>
                <a:gd name="T14" fmla="*/ 0 w 678"/>
                <a:gd name="T15" fmla="*/ 2825 h 4229"/>
                <a:gd name="T16" fmla="*/ 0 w 678"/>
                <a:gd name="T17" fmla="*/ 2548 h 4229"/>
                <a:gd name="T18" fmla="*/ 53 w 678"/>
                <a:gd name="T19" fmla="*/ 2405 h 4229"/>
                <a:gd name="T20" fmla="*/ 53 w 678"/>
                <a:gd name="T21" fmla="*/ 2015 h 4229"/>
                <a:gd name="T22" fmla="*/ 89 w 678"/>
                <a:gd name="T23" fmla="*/ 1809 h 4229"/>
                <a:gd name="T24" fmla="*/ 172 w 678"/>
                <a:gd name="T25" fmla="*/ 1588 h 4229"/>
                <a:gd name="T26" fmla="*/ 80 w 678"/>
                <a:gd name="T27" fmla="*/ 827 h 4229"/>
                <a:gd name="T28" fmla="*/ 678 w 678"/>
                <a:gd name="T29" fmla="*/ 285 h 4229"/>
                <a:gd name="T30" fmla="*/ 671 w 678"/>
                <a:gd name="T31" fmla="*/ 466 h 4229"/>
                <a:gd name="T32" fmla="*/ 664 w 678"/>
                <a:gd name="T33" fmla="*/ 896 h 4229"/>
                <a:gd name="T34" fmla="*/ 637 w 678"/>
                <a:gd name="T35" fmla="*/ 1639 h 4229"/>
                <a:gd name="T36" fmla="*/ 617 w 678"/>
                <a:gd name="T37" fmla="*/ 1917 h 4229"/>
                <a:gd name="T38" fmla="*/ 461 w 678"/>
                <a:gd name="T39" fmla="*/ 2114 h 4229"/>
                <a:gd name="T40" fmla="*/ 563 w 678"/>
                <a:gd name="T41" fmla="*/ 2482 h 4229"/>
                <a:gd name="T42" fmla="*/ 678 w 678"/>
                <a:gd name="T43" fmla="*/ 2733 h 4229"/>
                <a:gd name="T44" fmla="*/ 514 w 678"/>
                <a:gd name="T45" fmla="*/ 2974 h 4229"/>
                <a:gd name="T46" fmla="*/ 582 w 678"/>
                <a:gd name="T47" fmla="*/ 3053 h 4229"/>
                <a:gd name="T48" fmla="*/ 598 w 678"/>
                <a:gd name="T49" fmla="*/ 3309 h 4229"/>
                <a:gd name="T50" fmla="*/ 630 w 678"/>
                <a:gd name="T51" fmla="*/ 3542 h 4229"/>
                <a:gd name="T52" fmla="*/ 678 w 678"/>
                <a:gd name="T53" fmla="*/ 3712 h 4229"/>
                <a:gd name="T54" fmla="*/ 629 w 678"/>
                <a:gd name="T55" fmla="*/ 3969 h 4229"/>
                <a:gd name="T56" fmla="*/ 422 w 678"/>
                <a:gd name="T57" fmla="*/ 3862 h 4229"/>
                <a:gd name="T58" fmla="*/ 85 w 678"/>
                <a:gd name="T59" fmla="*/ 3729 h 4229"/>
                <a:gd name="T60" fmla="*/ 436 w 678"/>
                <a:gd name="T61" fmla="*/ 3906 h 4229"/>
                <a:gd name="T62" fmla="*/ 483 w 678"/>
                <a:gd name="T63" fmla="*/ 3863 h 4229"/>
                <a:gd name="T64" fmla="*/ 532 w 678"/>
                <a:gd name="T65" fmla="*/ 3841 h 4229"/>
                <a:gd name="T66" fmla="*/ 49 w 678"/>
                <a:gd name="T67" fmla="*/ 3320 h 4229"/>
                <a:gd name="T68" fmla="*/ 192 w 678"/>
                <a:gd name="T69" fmla="*/ 3279 h 4229"/>
                <a:gd name="T70" fmla="*/ 615 w 678"/>
                <a:gd name="T71" fmla="*/ 3486 h 4229"/>
                <a:gd name="T72" fmla="*/ 225 w 678"/>
                <a:gd name="T73" fmla="*/ 3098 h 4229"/>
                <a:gd name="T74" fmla="*/ 482 w 678"/>
                <a:gd name="T75" fmla="*/ 3086 h 4229"/>
                <a:gd name="T76" fmla="*/ 68 w 678"/>
                <a:gd name="T77" fmla="*/ 2682 h 4229"/>
                <a:gd name="T78" fmla="*/ 295 w 678"/>
                <a:gd name="T79" fmla="*/ 2672 h 4229"/>
                <a:gd name="T80" fmla="*/ 457 w 678"/>
                <a:gd name="T81" fmla="*/ 2594 h 4229"/>
                <a:gd name="T82" fmla="*/ 414 w 678"/>
                <a:gd name="T83" fmla="*/ 2451 h 4229"/>
                <a:gd name="T84" fmla="*/ 207 w 678"/>
                <a:gd name="T85" fmla="*/ 2191 h 4229"/>
                <a:gd name="T86" fmla="*/ 155 w 678"/>
                <a:gd name="T87" fmla="*/ 1982 h 4229"/>
                <a:gd name="T88" fmla="*/ 374 w 678"/>
                <a:gd name="T89" fmla="*/ 1871 h 4229"/>
                <a:gd name="T90" fmla="*/ 434 w 678"/>
                <a:gd name="T91" fmla="*/ 1814 h 4229"/>
                <a:gd name="T92" fmla="*/ 57 w 678"/>
                <a:gd name="T93" fmla="*/ 1347 h 4229"/>
                <a:gd name="T94" fmla="*/ 496 w 678"/>
                <a:gd name="T95" fmla="*/ 1685 h 4229"/>
                <a:gd name="T96" fmla="*/ 562 w 678"/>
                <a:gd name="T97" fmla="*/ 1576 h 4229"/>
                <a:gd name="T98" fmla="*/ 129 w 678"/>
                <a:gd name="T99" fmla="*/ 1076 h 4229"/>
                <a:gd name="T100" fmla="*/ 295 w 678"/>
                <a:gd name="T101" fmla="*/ 1162 h 4229"/>
                <a:gd name="T102" fmla="*/ 546 w 678"/>
                <a:gd name="T103" fmla="*/ 1370 h 4229"/>
                <a:gd name="T104" fmla="*/ 508 w 678"/>
                <a:gd name="T105" fmla="*/ 1186 h 4229"/>
                <a:gd name="T106" fmla="*/ 135 w 678"/>
                <a:gd name="T107" fmla="*/ 703 h 4229"/>
                <a:gd name="T108" fmla="*/ 413 w 678"/>
                <a:gd name="T109" fmla="*/ 918 h 4229"/>
                <a:gd name="T110" fmla="*/ 183 w 678"/>
                <a:gd name="T111" fmla="*/ 513 h 4229"/>
                <a:gd name="T112" fmla="*/ 360 w 678"/>
                <a:gd name="T113" fmla="*/ 671 h 4229"/>
                <a:gd name="T114" fmla="*/ 430 w 678"/>
                <a:gd name="T115" fmla="*/ 752 h 4229"/>
                <a:gd name="T116" fmla="*/ 179 w 678"/>
                <a:gd name="T117" fmla="*/ 269 h 4229"/>
                <a:gd name="T118" fmla="*/ 513 w 678"/>
                <a:gd name="T119" fmla="*/ 594 h 4229"/>
                <a:gd name="T120" fmla="*/ 151 w 678"/>
                <a:gd name="T121" fmla="*/ 10 h 4229"/>
                <a:gd name="T122" fmla="*/ 374 w 678"/>
                <a:gd name="T123" fmla="*/ 231 h 4229"/>
                <a:gd name="T124" fmla="*/ 505 w 678"/>
                <a:gd name="T125" fmla="*/ 135 h 4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78" h="4229">
                  <a:moveTo>
                    <a:pt x="0" y="3785"/>
                  </a:moveTo>
                  <a:lnTo>
                    <a:pt x="0" y="3746"/>
                  </a:lnTo>
                  <a:lnTo>
                    <a:pt x="11" y="3754"/>
                  </a:lnTo>
                  <a:lnTo>
                    <a:pt x="23" y="3763"/>
                  </a:lnTo>
                  <a:lnTo>
                    <a:pt x="35" y="3771"/>
                  </a:lnTo>
                  <a:lnTo>
                    <a:pt x="47" y="3780"/>
                  </a:lnTo>
                  <a:lnTo>
                    <a:pt x="71" y="3799"/>
                  </a:lnTo>
                  <a:lnTo>
                    <a:pt x="95" y="3818"/>
                  </a:lnTo>
                  <a:lnTo>
                    <a:pt x="118" y="3836"/>
                  </a:lnTo>
                  <a:lnTo>
                    <a:pt x="140" y="3853"/>
                  </a:lnTo>
                  <a:lnTo>
                    <a:pt x="119" y="3835"/>
                  </a:lnTo>
                  <a:lnTo>
                    <a:pt x="105" y="3821"/>
                  </a:lnTo>
                  <a:lnTo>
                    <a:pt x="100" y="3815"/>
                  </a:lnTo>
                  <a:lnTo>
                    <a:pt x="95" y="3810"/>
                  </a:lnTo>
                  <a:lnTo>
                    <a:pt x="94" y="3808"/>
                  </a:lnTo>
                  <a:lnTo>
                    <a:pt x="94" y="3806"/>
                  </a:lnTo>
                  <a:lnTo>
                    <a:pt x="95" y="3804"/>
                  </a:lnTo>
                  <a:lnTo>
                    <a:pt x="100" y="3806"/>
                  </a:lnTo>
                  <a:lnTo>
                    <a:pt x="106" y="3809"/>
                  </a:lnTo>
                  <a:lnTo>
                    <a:pt x="115" y="3813"/>
                  </a:lnTo>
                  <a:lnTo>
                    <a:pt x="138" y="3828"/>
                  </a:lnTo>
                  <a:lnTo>
                    <a:pt x="168" y="3847"/>
                  </a:lnTo>
                  <a:lnTo>
                    <a:pt x="204" y="3872"/>
                  </a:lnTo>
                  <a:lnTo>
                    <a:pt x="244" y="3900"/>
                  </a:lnTo>
                  <a:lnTo>
                    <a:pt x="289" y="3932"/>
                  </a:lnTo>
                  <a:lnTo>
                    <a:pt x="337" y="3968"/>
                  </a:lnTo>
                  <a:lnTo>
                    <a:pt x="361" y="3987"/>
                  </a:lnTo>
                  <a:lnTo>
                    <a:pt x="385" y="4005"/>
                  </a:lnTo>
                  <a:lnTo>
                    <a:pt x="408" y="4023"/>
                  </a:lnTo>
                  <a:lnTo>
                    <a:pt x="430" y="4039"/>
                  </a:lnTo>
                  <a:lnTo>
                    <a:pt x="411" y="4022"/>
                  </a:lnTo>
                  <a:lnTo>
                    <a:pt x="395" y="4007"/>
                  </a:lnTo>
                  <a:lnTo>
                    <a:pt x="391" y="4002"/>
                  </a:lnTo>
                  <a:lnTo>
                    <a:pt x="386" y="3998"/>
                  </a:lnTo>
                  <a:lnTo>
                    <a:pt x="385" y="3994"/>
                  </a:lnTo>
                  <a:lnTo>
                    <a:pt x="384" y="3992"/>
                  </a:lnTo>
                  <a:lnTo>
                    <a:pt x="386" y="3992"/>
                  </a:lnTo>
                  <a:lnTo>
                    <a:pt x="392" y="3993"/>
                  </a:lnTo>
                  <a:lnTo>
                    <a:pt x="399" y="3996"/>
                  </a:lnTo>
                  <a:lnTo>
                    <a:pt x="407" y="4001"/>
                  </a:lnTo>
                  <a:lnTo>
                    <a:pt x="430" y="4014"/>
                  </a:lnTo>
                  <a:lnTo>
                    <a:pt x="460" y="4034"/>
                  </a:lnTo>
                  <a:lnTo>
                    <a:pt x="497" y="4058"/>
                  </a:lnTo>
                  <a:lnTo>
                    <a:pt x="539" y="4087"/>
                  </a:lnTo>
                  <a:lnTo>
                    <a:pt x="584" y="4119"/>
                  </a:lnTo>
                  <a:lnTo>
                    <a:pt x="632" y="4153"/>
                  </a:lnTo>
                  <a:lnTo>
                    <a:pt x="643" y="4162"/>
                  </a:lnTo>
                  <a:lnTo>
                    <a:pt x="656" y="4171"/>
                  </a:lnTo>
                  <a:lnTo>
                    <a:pt x="667" y="4178"/>
                  </a:lnTo>
                  <a:lnTo>
                    <a:pt x="678" y="4187"/>
                  </a:lnTo>
                  <a:lnTo>
                    <a:pt x="678" y="4229"/>
                  </a:lnTo>
                  <a:lnTo>
                    <a:pt x="662" y="4218"/>
                  </a:lnTo>
                  <a:lnTo>
                    <a:pt x="647" y="4206"/>
                  </a:lnTo>
                  <a:lnTo>
                    <a:pt x="630" y="4195"/>
                  </a:lnTo>
                  <a:lnTo>
                    <a:pt x="614" y="4183"/>
                  </a:lnTo>
                  <a:lnTo>
                    <a:pt x="590" y="4165"/>
                  </a:lnTo>
                  <a:lnTo>
                    <a:pt x="567" y="4148"/>
                  </a:lnTo>
                  <a:lnTo>
                    <a:pt x="545" y="4131"/>
                  </a:lnTo>
                  <a:lnTo>
                    <a:pt x="523" y="4115"/>
                  </a:lnTo>
                  <a:lnTo>
                    <a:pt x="541" y="4131"/>
                  </a:lnTo>
                  <a:lnTo>
                    <a:pt x="554" y="4143"/>
                  </a:lnTo>
                  <a:lnTo>
                    <a:pt x="558" y="4148"/>
                  </a:lnTo>
                  <a:lnTo>
                    <a:pt x="562" y="4152"/>
                  </a:lnTo>
                  <a:lnTo>
                    <a:pt x="563" y="4154"/>
                  </a:lnTo>
                  <a:lnTo>
                    <a:pt x="563" y="4156"/>
                  </a:lnTo>
                  <a:lnTo>
                    <a:pt x="562" y="4156"/>
                  </a:lnTo>
                  <a:lnTo>
                    <a:pt x="557" y="4155"/>
                  </a:lnTo>
                  <a:lnTo>
                    <a:pt x="550" y="4152"/>
                  </a:lnTo>
                  <a:lnTo>
                    <a:pt x="542" y="4148"/>
                  </a:lnTo>
                  <a:lnTo>
                    <a:pt x="519" y="4134"/>
                  </a:lnTo>
                  <a:lnTo>
                    <a:pt x="488" y="4116"/>
                  </a:lnTo>
                  <a:lnTo>
                    <a:pt x="453" y="4091"/>
                  </a:lnTo>
                  <a:lnTo>
                    <a:pt x="412" y="4063"/>
                  </a:lnTo>
                  <a:lnTo>
                    <a:pt x="367" y="4031"/>
                  </a:lnTo>
                  <a:lnTo>
                    <a:pt x="319" y="3995"/>
                  </a:lnTo>
                  <a:lnTo>
                    <a:pt x="295" y="3978"/>
                  </a:lnTo>
                  <a:lnTo>
                    <a:pt x="272" y="3960"/>
                  </a:lnTo>
                  <a:lnTo>
                    <a:pt x="250" y="3942"/>
                  </a:lnTo>
                  <a:lnTo>
                    <a:pt x="228" y="3926"/>
                  </a:lnTo>
                  <a:lnTo>
                    <a:pt x="246" y="3942"/>
                  </a:lnTo>
                  <a:lnTo>
                    <a:pt x="260" y="3956"/>
                  </a:lnTo>
                  <a:lnTo>
                    <a:pt x="264" y="3960"/>
                  </a:lnTo>
                  <a:lnTo>
                    <a:pt x="267" y="3964"/>
                  </a:lnTo>
                  <a:lnTo>
                    <a:pt x="269" y="3967"/>
                  </a:lnTo>
                  <a:lnTo>
                    <a:pt x="269" y="3969"/>
                  </a:lnTo>
                  <a:lnTo>
                    <a:pt x="267" y="3969"/>
                  </a:lnTo>
                  <a:lnTo>
                    <a:pt x="263" y="3968"/>
                  </a:lnTo>
                  <a:lnTo>
                    <a:pt x="257" y="3964"/>
                  </a:lnTo>
                  <a:lnTo>
                    <a:pt x="248" y="3960"/>
                  </a:lnTo>
                  <a:lnTo>
                    <a:pt x="225" y="3947"/>
                  </a:lnTo>
                  <a:lnTo>
                    <a:pt x="196" y="3927"/>
                  </a:lnTo>
                  <a:lnTo>
                    <a:pt x="160" y="3903"/>
                  </a:lnTo>
                  <a:lnTo>
                    <a:pt x="121" y="3874"/>
                  </a:lnTo>
                  <a:lnTo>
                    <a:pt x="76" y="3842"/>
                  </a:lnTo>
                  <a:lnTo>
                    <a:pt x="30" y="3807"/>
                  </a:lnTo>
                  <a:lnTo>
                    <a:pt x="15" y="3796"/>
                  </a:lnTo>
                  <a:lnTo>
                    <a:pt x="0" y="3785"/>
                  </a:lnTo>
                  <a:close/>
                  <a:moveTo>
                    <a:pt x="0" y="3723"/>
                  </a:moveTo>
                  <a:lnTo>
                    <a:pt x="0" y="3681"/>
                  </a:lnTo>
                  <a:lnTo>
                    <a:pt x="25" y="3700"/>
                  </a:lnTo>
                  <a:lnTo>
                    <a:pt x="70" y="3735"/>
                  </a:lnTo>
                  <a:lnTo>
                    <a:pt x="111" y="3768"/>
                  </a:lnTo>
                  <a:lnTo>
                    <a:pt x="148" y="3798"/>
                  </a:lnTo>
                  <a:lnTo>
                    <a:pt x="180" y="3824"/>
                  </a:lnTo>
                  <a:lnTo>
                    <a:pt x="207" y="3847"/>
                  </a:lnTo>
                  <a:lnTo>
                    <a:pt x="225" y="3865"/>
                  </a:lnTo>
                  <a:lnTo>
                    <a:pt x="232" y="3873"/>
                  </a:lnTo>
                  <a:lnTo>
                    <a:pt x="237" y="3877"/>
                  </a:lnTo>
                  <a:lnTo>
                    <a:pt x="240" y="3882"/>
                  </a:lnTo>
                  <a:lnTo>
                    <a:pt x="240" y="3884"/>
                  </a:lnTo>
                  <a:lnTo>
                    <a:pt x="237" y="3885"/>
                  </a:lnTo>
                  <a:lnTo>
                    <a:pt x="233" y="3884"/>
                  </a:lnTo>
                  <a:lnTo>
                    <a:pt x="228" y="3881"/>
                  </a:lnTo>
                  <a:lnTo>
                    <a:pt x="219" y="3876"/>
                  </a:lnTo>
                  <a:lnTo>
                    <a:pt x="197" y="3863"/>
                  </a:lnTo>
                  <a:lnTo>
                    <a:pt x="168" y="3844"/>
                  </a:lnTo>
                  <a:lnTo>
                    <a:pt x="134" y="3821"/>
                  </a:lnTo>
                  <a:lnTo>
                    <a:pt x="95" y="3793"/>
                  </a:lnTo>
                  <a:lnTo>
                    <a:pt x="52" y="3763"/>
                  </a:lnTo>
                  <a:lnTo>
                    <a:pt x="7" y="3728"/>
                  </a:lnTo>
                  <a:lnTo>
                    <a:pt x="0" y="3723"/>
                  </a:lnTo>
                  <a:close/>
                  <a:moveTo>
                    <a:pt x="0" y="3653"/>
                  </a:moveTo>
                  <a:lnTo>
                    <a:pt x="0" y="3610"/>
                  </a:lnTo>
                  <a:lnTo>
                    <a:pt x="22" y="3628"/>
                  </a:lnTo>
                  <a:lnTo>
                    <a:pt x="67" y="3661"/>
                  </a:lnTo>
                  <a:lnTo>
                    <a:pt x="106" y="3694"/>
                  </a:lnTo>
                  <a:lnTo>
                    <a:pt x="143" y="3723"/>
                  </a:lnTo>
                  <a:lnTo>
                    <a:pt x="173" y="3749"/>
                  </a:lnTo>
                  <a:lnTo>
                    <a:pt x="199" y="3771"/>
                  </a:lnTo>
                  <a:lnTo>
                    <a:pt x="218" y="3789"/>
                  </a:lnTo>
                  <a:lnTo>
                    <a:pt x="224" y="3797"/>
                  </a:lnTo>
                  <a:lnTo>
                    <a:pt x="229" y="3802"/>
                  </a:lnTo>
                  <a:lnTo>
                    <a:pt x="231" y="3806"/>
                  </a:lnTo>
                  <a:lnTo>
                    <a:pt x="231" y="3808"/>
                  </a:lnTo>
                  <a:lnTo>
                    <a:pt x="229" y="3809"/>
                  </a:lnTo>
                  <a:lnTo>
                    <a:pt x="225" y="3808"/>
                  </a:lnTo>
                  <a:lnTo>
                    <a:pt x="219" y="3806"/>
                  </a:lnTo>
                  <a:lnTo>
                    <a:pt x="211" y="3801"/>
                  </a:lnTo>
                  <a:lnTo>
                    <a:pt x="189" y="3788"/>
                  </a:lnTo>
                  <a:lnTo>
                    <a:pt x="161" y="3770"/>
                  </a:lnTo>
                  <a:lnTo>
                    <a:pt x="128" y="3747"/>
                  </a:lnTo>
                  <a:lnTo>
                    <a:pt x="90" y="3721"/>
                  </a:lnTo>
                  <a:lnTo>
                    <a:pt x="49" y="3691"/>
                  </a:lnTo>
                  <a:lnTo>
                    <a:pt x="5" y="3658"/>
                  </a:lnTo>
                  <a:lnTo>
                    <a:pt x="0" y="3653"/>
                  </a:lnTo>
                  <a:close/>
                  <a:moveTo>
                    <a:pt x="0" y="3577"/>
                  </a:moveTo>
                  <a:lnTo>
                    <a:pt x="0" y="3532"/>
                  </a:lnTo>
                  <a:lnTo>
                    <a:pt x="10" y="3540"/>
                  </a:lnTo>
                  <a:lnTo>
                    <a:pt x="21" y="3547"/>
                  </a:lnTo>
                  <a:lnTo>
                    <a:pt x="31" y="3556"/>
                  </a:lnTo>
                  <a:lnTo>
                    <a:pt x="42" y="3564"/>
                  </a:lnTo>
                  <a:lnTo>
                    <a:pt x="84" y="3597"/>
                  </a:lnTo>
                  <a:lnTo>
                    <a:pt x="123" y="3628"/>
                  </a:lnTo>
                  <a:lnTo>
                    <a:pt x="158" y="3657"/>
                  </a:lnTo>
                  <a:lnTo>
                    <a:pt x="188" y="3682"/>
                  </a:lnTo>
                  <a:lnTo>
                    <a:pt x="212" y="3704"/>
                  </a:lnTo>
                  <a:lnTo>
                    <a:pt x="230" y="3722"/>
                  </a:lnTo>
                  <a:lnTo>
                    <a:pt x="236" y="3728"/>
                  </a:lnTo>
                  <a:lnTo>
                    <a:pt x="241" y="3734"/>
                  </a:lnTo>
                  <a:lnTo>
                    <a:pt x="243" y="3737"/>
                  </a:lnTo>
                  <a:lnTo>
                    <a:pt x="243" y="3740"/>
                  </a:lnTo>
                  <a:lnTo>
                    <a:pt x="241" y="3740"/>
                  </a:lnTo>
                  <a:lnTo>
                    <a:pt x="236" y="3739"/>
                  </a:lnTo>
                  <a:lnTo>
                    <a:pt x="231" y="3737"/>
                  </a:lnTo>
                  <a:lnTo>
                    <a:pt x="222" y="3734"/>
                  </a:lnTo>
                  <a:lnTo>
                    <a:pt x="201" y="3722"/>
                  </a:lnTo>
                  <a:lnTo>
                    <a:pt x="175" y="3704"/>
                  </a:lnTo>
                  <a:lnTo>
                    <a:pt x="143" y="3682"/>
                  </a:lnTo>
                  <a:lnTo>
                    <a:pt x="106" y="3657"/>
                  </a:lnTo>
                  <a:lnTo>
                    <a:pt x="65" y="3627"/>
                  </a:lnTo>
                  <a:lnTo>
                    <a:pt x="23" y="3595"/>
                  </a:lnTo>
                  <a:lnTo>
                    <a:pt x="0" y="3577"/>
                  </a:lnTo>
                  <a:close/>
                  <a:moveTo>
                    <a:pt x="0" y="3491"/>
                  </a:moveTo>
                  <a:lnTo>
                    <a:pt x="0" y="3446"/>
                  </a:lnTo>
                  <a:lnTo>
                    <a:pt x="20" y="3460"/>
                  </a:lnTo>
                  <a:lnTo>
                    <a:pt x="40" y="3476"/>
                  </a:lnTo>
                  <a:lnTo>
                    <a:pt x="60" y="3491"/>
                  </a:lnTo>
                  <a:lnTo>
                    <a:pt x="82" y="3508"/>
                  </a:lnTo>
                  <a:lnTo>
                    <a:pt x="123" y="3540"/>
                  </a:lnTo>
                  <a:lnTo>
                    <a:pt x="160" y="3569"/>
                  </a:lnTo>
                  <a:lnTo>
                    <a:pt x="193" y="3598"/>
                  </a:lnTo>
                  <a:lnTo>
                    <a:pt x="223" y="3622"/>
                  </a:lnTo>
                  <a:lnTo>
                    <a:pt x="246" y="3644"/>
                  </a:lnTo>
                  <a:lnTo>
                    <a:pt x="263" y="3661"/>
                  </a:lnTo>
                  <a:lnTo>
                    <a:pt x="269" y="3668"/>
                  </a:lnTo>
                  <a:lnTo>
                    <a:pt x="273" y="3673"/>
                  </a:lnTo>
                  <a:lnTo>
                    <a:pt x="275" y="3678"/>
                  </a:lnTo>
                  <a:lnTo>
                    <a:pt x="275" y="3680"/>
                  </a:lnTo>
                  <a:lnTo>
                    <a:pt x="273" y="3681"/>
                  </a:lnTo>
                  <a:lnTo>
                    <a:pt x="269" y="3680"/>
                  </a:lnTo>
                  <a:lnTo>
                    <a:pt x="263" y="3678"/>
                  </a:lnTo>
                  <a:lnTo>
                    <a:pt x="255" y="3674"/>
                  </a:lnTo>
                  <a:lnTo>
                    <a:pt x="235" y="3662"/>
                  </a:lnTo>
                  <a:lnTo>
                    <a:pt x="209" y="3646"/>
                  </a:lnTo>
                  <a:lnTo>
                    <a:pt x="177" y="3625"/>
                  </a:lnTo>
                  <a:lnTo>
                    <a:pt x="142" y="3600"/>
                  </a:lnTo>
                  <a:lnTo>
                    <a:pt x="103" y="3572"/>
                  </a:lnTo>
                  <a:lnTo>
                    <a:pt x="62" y="3541"/>
                  </a:lnTo>
                  <a:lnTo>
                    <a:pt x="46" y="3528"/>
                  </a:lnTo>
                  <a:lnTo>
                    <a:pt x="30" y="3515"/>
                  </a:lnTo>
                  <a:lnTo>
                    <a:pt x="15" y="3503"/>
                  </a:lnTo>
                  <a:lnTo>
                    <a:pt x="0" y="3491"/>
                  </a:lnTo>
                  <a:close/>
                  <a:moveTo>
                    <a:pt x="0" y="3435"/>
                  </a:moveTo>
                  <a:lnTo>
                    <a:pt x="0" y="3407"/>
                  </a:lnTo>
                  <a:lnTo>
                    <a:pt x="16" y="3423"/>
                  </a:lnTo>
                  <a:lnTo>
                    <a:pt x="28" y="3435"/>
                  </a:lnTo>
                  <a:lnTo>
                    <a:pt x="31" y="3440"/>
                  </a:lnTo>
                  <a:lnTo>
                    <a:pt x="33" y="3444"/>
                  </a:lnTo>
                  <a:lnTo>
                    <a:pt x="35" y="3447"/>
                  </a:lnTo>
                  <a:lnTo>
                    <a:pt x="35" y="3449"/>
                  </a:lnTo>
                  <a:lnTo>
                    <a:pt x="33" y="3450"/>
                  </a:lnTo>
                  <a:lnTo>
                    <a:pt x="31" y="3450"/>
                  </a:lnTo>
                  <a:lnTo>
                    <a:pt x="28" y="3449"/>
                  </a:lnTo>
                  <a:lnTo>
                    <a:pt x="25" y="3448"/>
                  </a:lnTo>
                  <a:lnTo>
                    <a:pt x="14" y="3443"/>
                  </a:lnTo>
                  <a:lnTo>
                    <a:pt x="0" y="3435"/>
                  </a:lnTo>
                  <a:close/>
                  <a:moveTo>
                    <a:pt x="0" y="3393"/>
                  </a:moveTo>
                  <a:lnTo>
                    <a:pt x="0" y="3355"/>
                  </a:lnTo>
                  <a:lnTo>
                    <a:pt x="31" y="3375"/>
                  </a:lnTo>
                  <a:lnTo>
                    <a:pt x="65" y="3401"/>
                  </a:lnTo>
                  <a:lnTo>
                    <a:pt x="103" y="3428"/>
                  </a:lnTo>
                  <a:lnTo>
                    <a:pt x="143" y="3458"/>
                  </a:lnTo>
                  <a:lnTo>
                    <a:pt x="182" y="3489"/>
                  </a:lnTo>
                  <a:lnTo>
                    <a:pt x="219" y="3519"/>
                  </a:lnTo>
                  <a:lnTo>
                    <a:pt x="251" y="3545"/>
                  </a:lnTo>
                  <a:lnTo>
                    <a:pt x="278" y="3569"/>
                  </a:lnTo>
                  <a:lnTo>
                    <a:pt x="301" y="3590"/>
                  </a:lnTo>
                  <a:lnTo>
                    <a:pt x="318" y="3608"/>
                  </a:lnTo>
                  <a:lnTo>
                    <a:pt x="324" y="3615"/>
                  </a:lnTo>
                  <a:lnTo>
                    <a:pt x="328" y="3620"/>
                  </a:lnTo>
                  <a:lnTo>
                    <a:pt x="329" y="3624"/>
                  </a:lnTo>
                  <a:lnTo>
                    <a:pt x="329" y="3626"/>
                  </a:lnTo>
                  <a:lnTo>
                    <a:pt x="327" y="3627"/>
                  </a:lnTo>
                  <a:lnTo>
                    <a:pt x="324" y="3627"/>
                  </a:lnTo>
                  <a:lnTo>
                    <a:pt x="317" y="3625"/>
                  </a:lnTo>
                  <a:lnTo>
                    <a:pt x="309" y="3621"/>
                  </a:lnTo>
                  <a:lnTo>
                    <a:pt x="289" y="3610"/>
                  </a:lnTo>
                  <a:lnTo>
                    <a:pt x="264" y="3594"/>
                  </a:lnTo>
                  <a:lnTo>
                    <a:pt x="233" y="3574"/>
                  </a:lnTo>
                  <a:lnTo>
                    <a:pt x="199" y="3550"/>
                  </a:lnTo>
                  <a:lnTo>
                    <a:pt x="161" y="3522"/>
                  </a:lnTo>
                  <a:lnTo>
                    <a:pt x="122" y="3492"/>
                  </a:lnTo>
                  <a:lnTo>
                    <a:pt x="87" y="3466"/>
                  </a:lnTo>
                  <a:lnTo>
                    <a:pt x="55" y="3439"/>
                  </a:lnTo>
                  <a:lnTo>
                    <a:pt x="27" y="3415"/>
                  </a:lnTo>
                  <a:lnTo>
                    <a:pt x="0" y="3393"/>
                  </a:lnTo>
                  <a:close/>
                  <a:moveTo>
                    <a:pt x="0" y="3343"/>
                  </a:moveTo>
                  <a:lnTo>
                    <a:pt x="0" y="3298"/>
                  </a:lnTo>
                  <a:lnTo>
                    <a:pt x="46" y="3337"/>
                  </a:lnTo>
                  <a:lnTo>
                    <a:pt x="81" y="3370"/>
                  </a:lnTo>
                  <a:lnTo>
                    <a:pt x="93" y="3383"/>
                  </a:lnTo>
                  <a:lnTo>
                    <a:pt x="102" y="3393"/>
                  </a:lnTo>
                  <a:lnTo>
                    <a:pt x="105" y="3397"/>
                  </a:lnTo>
                  <a:lnTo>
                    <a:pt x="106" y="3401"/>
                  </a:lnTo>
                  <a:lnTo>
                    <a:pt x="107" y="3403"/>
                  </a:lnTo>
                  <a:lnTo>
                    <a:pt x="107" y="3405"/>
                  </a:lnTo>
                  <a:lnTo>
                    <a:pt x="106" y="3406"/>
                  </a:lnTo>
                  <a:lnTo>
                    <a:pt x="104" y="3406"/>
                  </a:lnTo>
                  <a:lnTo>
                    <a:pt x="101" y="3405"/>
                  </a:lnTo>
                  <a:lnTo>
                    <a:pt x="97" y="3404"/>
                  </a:lnTo>
                  <a:lnTo>
                    <a:pt x="87" y="3400"/>
                  </a:lnTo>
                  <a:lnTo>
                    <a:pt x="75" y="3393"/>
                  </a:lnTo>
                  <a:lnTo>
                    <a:pt x="42" y="3372"/>
                  </a:lnTo>
                  <a:lnTo>
                    <a:pt x="0" y="3343"/>
                  </a:lnTo>
                  <a:close/>
                  <a:moveTo>
                    <a:pt x="0" y="3236"/>
                  </a:moveTo>
                  <a:lnTo>
                    <a:pt x="0" y="3183"/>
                  </a:lnTo>
                  <a:lnTo>
                    <a:pt x="15" y="3194"/>
                  </a:lnTo>
                  <a:lnTo>
                    <a:pt x="29" y="3205"/>
                  </a:lnTo>
                  <a:lnTo>
                    <a:pt x="65" y="3235"/>
                  </a:lnTo>
                  <a:lnTo>
                    <a:pt x="100" y="3263"/>
                  </a:lnTo>
                  <a:lnTo>
                    <a:pt x="129" y="3288"/>
                  </a:lnTo>
                  <a:lnTo>
                    <a:pt x="155" y="3311"/>
                  </a:lnTo>
                  <a:lnTo>
                    <a:pt x="176" y="3332"/>
                  </a:lnTo>
                  <a:lnTo>
                    <a:pt x="191" y="3348"/>
                  </a:lnTo>
                  <a:lnTo>
                    <a:pt x="196" y="3354"/>
                  </a:lnTo>
                  <a:lnTo>
                    <a:pt x="200" y="3360"/>
                  </a:lnTo>
                  <a:lnTo>
                    <a:pt x="201" y="3363"/>
                  </a:lnTo>
                  <a:lnTo>
                    <a:pt x="201" y="3366"/>
                  </a:lnTo>
                  <a:lnTo>
                    <a:pt x="199" y="3368"/>
                  </a:lnTo>
                  <a:lnTo>
                    <a:pt x="194" y="3366"/>
                  </a:lnTo>
                  <a:lnTo>
                    <a:pt x="189" y="3365"/>
                  </a:lnTo>
                  <a:lnTo>
                    <a:pt x="182" y="3362"/>
                  </a:lnTo>
                  <a:lnTo>
                    <a:pt x="164" y="3352"/>
                  </a:lnTo>
                  <a:lnTo>
                    <a:pt x="139" y="3338"/>
                  </a:lnTo>
                  <a:lnTo>
                    <a:pt x="111" y="3319"/>
                  </a:lnTo>
                  <a:lnTo>
                    <a:pt x="79" y="3296"/>
                  </a:lnTo>
                  <a:lnTo>
                    <a:pt x="44" y="3270"/>
                  </a:lnTo>
                  <a:lnTo>
                    <a:pt x="7" y="3242"/>
                  </a:lnTo>
                  <a:lnTo>
                    <a:pt x="0" y="3236"/>
                  </a:lnTo>
                  <a:close/>
                  <a:moveTo>
                    <a:pt x="0" y="3160"/>
                  </a:moveTo>
                  <a:lnTo>
                    <a:pt x="0" y="3136"/>
                  </a:lnTo>
                  <a:lnTo>
                    <a:pt x="9" y="3146"/>
                  </a:lnTo>
                  <a:lnTo>
                    <a:pt x="15" y="3153"/>
                  </a:lnTo>
                  <a:lnTo>
                    <a:pt x="18" y="3160"/>
                  </a:lnTo>
                  <a:lnTo>
                    <a:pt x="18" y="3163"/>
                  </a:lnTo>
                  <a:lnTo>
                    <a:pt x="16" y="3165"/>
                  </a:lnTo>
                  <a:lnTo>
                    <a:pt x="12" y="3165"/>
                  </a:lnTo>
                  <a:lnTo>
                    <a:pt x="7" y="3162"/>
                  </a:lnTo>
                  <a:lnTo>
                    <a:pt x="0" y="3160"/>
                  </a:lnTo>
                  <a:close/>
                  <a:moveTo>
                    <a:pt x="0" y="3105"/>
                  </a:moveTo>
                  <a:lnTo>
                    <a:pt x="0" y="3070"/>
                  </a:lnTo>
                  <a:lnTo>
                    <a:pt x="30" y="3088"/>
                  </a:lnTo>
                  <a:lnTo>
                    <a:pt x="67" y="3113"/>
                  </a:lnTo>
                  <a:lnTo>
                    <a:pt x="106" y="3141"/>
                  </a:lnTo>
                  <a:lnTo>
                    <a:pt x="150" y="3176"/>
                  </a:lnTo>
                  <a:lnTo>
                    <a:pt x="186" y="3203"/>
                  </a:lnTo>
                  <a:lnTo>
                    <a:pt x="219" y="3231"/>
                  </a:lnTo>
                  <a:lnTo>
                    <a:pt x="247" y="3256"/>
                  </a:lnTo>
                  <a:lnTo>
                    <a:pt x="273" y="3278"/>
                  </a:lnTo>
                  <a:lnTo>
                    <a:pt x="293" y="3298"/>
                  </a:lnTo>
                  <a:lnTo>
                    <a:pt x="307" y="3313"/>
                  </a:lnTo>
                  <a:lnTo>
                    <a:pt x="311" y="3320"/>
                  </a:lnTo>
                  <a:lnTo>
                    <a:pt x="315" y="3326"/>
                  </a:lnTo>
                  <a:lnTo>
                    <a:pt x="316" y="3329"/>
                  </a:lnTo>
                  <a:lnTo>
                    <a:pt x="316" y="3332"/>
                  </a:lnTo>
                  <a:lnTo>
                    <a:pt x="314" y="3333"/>
                  </a:lnTo>
                  <a:lnTo>
                    <a:pt x="310" y="3333"/>
                  </a:lnTo>
                  <a:lnTo>
                    <a:pt x="305" y="3331"/>
                  </a:lnTo>
                  <a:lnTo>
                    <a:pt x="297" y="3329"/>
                  </a:lnTo>
                  <a:lnTo>
                    <a:pt x="279" y="3319"/>
                  </a:lnTo>
                  <a:lnTo>
                    <a:pt x="255" y="3306"/>
                  </a:lnTo>
                  <a:lnTo>
                    <a:pt x="228" y="3287"/>
                  </a:lnTo>
                  <a:lnTo>
                    <a:pt x="197" y="3266"/>
                  </a:lnTo>
                  <a:lnTo>
                    <a:pt x="162" y="3241"/>
                  </a:lnTo>
                  <a:lnTo>
                    <a:pt x="127" y="3213"/>
                  </a:lnTo>
                  <a:lnTo>
                    <a:pt x="90" y="3183"/>
                  </a:lnTo>
                  <a:lnTo>
                    <a:pt x="55" y="3155"/>
                  </a:lnTo>
                  <a:lnTo>
                    <a:pt x="26" y="3128"/>
                  </a:lnTo>
                  <a:lnTo>
                    <a:pt x="0" y="3105"/>
                  </a:lnTo>
                  <a:close/>
                  <a:moveTo>
                    <a:pt x="0" y="3046"/>
                  </a:moveTo>
                  <a:lnTo>
                    <a:pt x="0" y="2990"/>
                  </a:lnTo>
                  <a:lnTo>
                    <a:pt x="33" y="3017"/>
                  </a:lnTo>
                  <a:lnTo>
                    <a:pt x="63" y="3042"/>
                  </a:lnTo>
                  <a:lnTo>
                    <a:pt x="90" y="3065"/>
                  </a:lnTo>
                  <a:lnTo>
                    <a:pt x="112" y="3087"/>
                  </a:lnTo>
                  <a:lnTo>
                    <a:pt x="129" y="3105"/>
                  </a:lnTo>
                  <a:lnTo>
                    <a:pt x="143" y="3120"/>
                  </a:lnTo>
                  <a:lnTo>
                    <a:pt x="147" y="3126"/>
                  </a:lnTo>
                  <a:lnTo>
                    <a:pt x="150" y="3131"/>
                  </a:lnTo>
                  <a:lnTo>
                    <a:pt x="151" y="3135"/>
                  </a:lnTo>
                  <a:lnTo>
                    <a:pt x="150" y="3137"/>
                  </a:lnTo>
                  <a:lnTo>
                    <a:pt x="149" y="3138"/>
                  </a:lnTo>
                  <a:lnTo>
                    <a:pt x="146" y="3138"/>
                  </a:lnTo>
                  <a:lnTo>
                    <a:pt x="142" y="3138"/>
                  </a:lnTo>
                  <a:lnTo>
                    <a:pt x="136" y="3136"/>
                  </a:lnTo>
                  <a:lnTo>
                    <a:pt x="122" y="3129"/>
                  </a:lnTo>
                  <a:lnTo>
                    <a:pt x="104" y="3118"/>
                  </a:lnTo>
                  <a:lnTo>
                    <a:pt x="82" y="3105"/>
                  </a:lnTo>
                  <a:lnTo>
                    <a:pt x="57" y="3088"/>
                  </a:lnTo>
                  <a:lnTo>
                    <a:pt x="30" y="3069"/>
                  </a:lnTo>
                  <a:lnTo>
                    <a:pt x="0" y="3046"/>
                  </a:lnTo>
                  <a:close/>
                  <a:moveTo>
                    <a:pt x="0" y="2954"/>
                  </a:moveTo>
                  <a:lnTo>
                    <a:pt x="0" y="2938"/>
                  </a:lnTo>
                  <a:lnTo>
                    <a:pt x="4" y="2944"/>
                  </a:lnTo>
                  <a:lnTo>
                    <a:pt x="5" y="2947"/>
                  </a:lnTo>
                  <a:lnTo>
                    <a:pt x="6" y="2950"/>
                  </a:lnTo>
                  <a:lnTo>
                    <a:pt x="6" y="2953"/>
                  </a:lnTo>
                  <a:lnTo>
                    <a:pt x="4" y="2954"/>
                  </a:lnTo>
                  <a:lnTo>
                    <a:pt x="0" y="2954"/>
                  </a:lnTo>
                  <a:close/>
                  <a:moveTo>
                    <a:pt x="0" y="2891"/>
                  </a:moveTo>
                  <a:lnTo>
                    <a:pt x="0" y="2860"/>
                  </a:lnTo>
                  <a:lnTo>
                    <a:pt x="14" y="2867"/>
                  </a:lnTo>
                  <a:lnTo>
                    <a:pt x="28" y="2875"/>
                  </a:lnTo>
                  <a:lnTo>
                    <a:pt x="46" y="2886"/>
                  </a:lnTo>
                  <a:lnTo>
                    <a:pt x="64" y="2899"/>
                  </a:lnTo>
                  <a:lnTo>
                    <a:pt x="107" y="2930"/>
                  </a:lnTo>
                  <a:lnTo>
                    <a:pt x="155" y="2965"/>
                  </a:lnTo>
                  <a:lnTo>
                    <a:pt x="187" y="2991"/>
                  </a:lnTo>
                  <a:lnTo>
                    <a:pt x="217" y="3017"/>
                  </a:lnTo>
                  <a:lnTo>
                    <a:pt x="243" y="3041"/>
                  </a:lnTo>
                  <a:lnTo>
                    <a:pt x="266" y="3062"/>
                  </a:lnTo>
                  <a:lnTo>
                    <a:pt x="285" y="3081"/>
                  </a:lnTo>
                  <a:lnTo>
                    <a:pt x="297" y="3096"/>
                  </a:lnTo>
                  <a:lnTo>
                    <a:pt x="301" y="3103"/>
                  </a:lnTo>
                  <a:lnTo>
                    <a:pt x="305" y="3107"/>
                  </a:lnTo>
                  <a:lnTo>
                    <a:pt x="306" y="3112"/>
                  </a:lnTo>
                  <a:lnTo>
                    <a:pt x="306" y="3114"/>
                  </a:lnTo>
                  <a:lnTo>
                    <a:pt x="304" y="3116"/>
                  </a:lnTo>
                  <a:lnTo>
                    <a:pt x="300" y="3116"/>
                  </a:lnTo>
                  <a:lnTo>
                    <a:pt x="295" y="3115"/>
                  </a:lnTo>
                  <a:lnTo>
                    <a:pt x="288" y="3112"/>
                  </a:lnTo>
                  <a:lnTo>
                    <a:pt x="271" y="3104"/>
                  </a:lnTo>
                  <a:lnTo>
                    <a:pt x="248" y="3091"/>
                  </a:lnTo>
                  <a:lnTo>
                    <a:pt x="223" y="3074"/>
                  </a:lnTo>
                  <a:lnTo>
                    <a:pt x="193" y="3054"/>
                  </a:lnTo>
                  <a:lnTo>
                    <a:pt x="162" y="3031"/>
                  </a:lnTo>
                  <a:lnTo>
                    <a:pt x="129" y="3006"/>
                  </a:lnTo>
                  <a:lnTo>
                    <a:pt x="90" y="2973"/>
                  </a:lnTo>
                  <a:lnTo>
                    <a:pt x="54" y="2943"/>
                  </a:lnTo>
                  <a:lnTo>
                    <a:pt x="23" y="2914"/>
                  </a:lnTo>
                  <a:lnTo>
                    <a:pt x="0" y="2891"/>
                  </a:lnTo>
                  <a:close/>
                  <a:moveTo>
                    <a:pt x="0" y="2825"/>
                  </a:moveTo>
                  <a:lnTo>
                    <a:pt x="0" y="2765"/>
                  </a:lnTo>
                  <a:lnTo>
                    <a:pt x="17" y="2778"/>
                  </a:lnTo>
                  <a:lnTo>
                    <a:pt x="33" y="2792"/>
                  </a:lnTo>
                  <a:lnTo>
                    <a:pt x="64" y="2817"/>
                  </a:lnTo>
                  <a:lnTo>
                    <a:pt x="93" y="2841"/>
                  </a:lnTo>
                  <a:lnTo>
                    <a:pt x="118" y="2864"/>
                  </a:lnTo>
                  <a:lnTo>
                    <a:pt x="140" y="2885"/>
                  </a:lnTo>
                  <a:lnTo>
                    <a:pt x="158" y="2903"/>
                  </a:lnTo>
                  <a:lnTo>
                    <a:pt x="170" y="2918"/>
                  </a:lnTo>
                  <a:lnTo>
                    <a:pt x="175" y="2924"/>
                  </a:lnTo>
                  <a:lnTo>
                    <a:pt x="177" y="2930"/>
                  </a:lnTo>
                  <a:lnTo>
                    <a:pt x="178" y="2933"/>
                  </a:lnTo>
                  <a:lnTo>
                    <a:pt x="178" y="2936"/>
                  </a:lnTo>
                  <a:lnTo>
                    <a:pt x="176" y="2937"/>
                  </a:lnTo>
                  <a:lnTo>
                    <a:pt x="171" y="2937"/>
                  </a:lnTo>
                  <a:lnTo>
                    <a:pt x="167" y="2936"/>
                  </a:lnTo>
                  <a:lnTo>
                    <a:pt x="160" y="2934"/>
                  </a:lnTo>
                  <a:lnTo>
                    <a:pt x="144" y="2926"/>
                  </a:lnTo>
                  <a:lnTo>
                    <a:pt x="123" y="2914"/>
                  </a:lnTo>
                  <a:lnTo>
                    <a:pt x="97" y="2898"/>
                  </a:lnTo>
                  <a:lnTo>
                    <a:pt x="70" y="2879"/>
                  </a:lnTo>
                  <a:lnTo>
                    <a:pt x="40" y="2857"/>
                  </a:lnTo>
                  <a:lnTo>
                    <a:pt x="8" y="2831"/>
                  </a:lnTo>
                  <a:lnTo>
                    <a:pt x="0" y="2825"/>
                  </a:lnTo>
                  <a:close/>
                  <a:moveTo>
                    <a:pt x="0" y="2735"/>
                  </a:moveTo>
                  <a:lnTo>
                    <a:pt x="0" y="2686"/>
                  </a:lnTo>
                  <a:lnTo>
                    <a:pt x="30" y="2714"/>
                  </a:lnTo>
                  <a:lnTo>
                    <a:pt x="52" y="2739"/>
                  </a:lnTo>
                  <a:lnTo>
                    <a:pt x="60" y="2747"/>
                  </a:lnTo>
                  <a:lnTo>
                    <a:pt x="65" y="2756"/>
                  </a:lnTo>
                  <a:lnTo>
                    <a:pt x="68" y="2760"/>
                  </a:lnTo>
                  <a:lnTo>
                    <a:pt x="68" y="2762"/>
                  </a:lnTo>
                  <a:lnTo>
                    <a:pt x="69" y="2764"/>
                  </a:lnTo>
                  <a:lnTo>
                    <a:pt x="68" y="2766"/>
                  </a:lnTo>
                  <a:lnTo>
                    <a:pt x="65" y="2767"/>
                  </a:lnTo>
                  <a:lnTo>
                    <a:pt x="61" y="2767"/>
                  </a:lnTo>
                  <a:lnTo>
                    <a:pt x="54" y="2766"/>
                  </a:lnTo>
                  <a:lnTo>
                    <a:pt x="47" y="2763"/>
                  </a:lnTo>
                  <a:lnTo>
                    <a:pt x="26" y="2752"/>
                  </a:lnTo>
                  <a:lnTo>
                    <a:pt x="0" y="2735"/>
                  </a:lnTo>
                  <a:close/>
                  <a:moveTo>
                    <a:pt x="0" y="2548"/>
                  </a:moveTo>
                  <a:lnTo>
                    <a:pt x="0" y="2522"/>
                  </a:lnTo>
                  <a:lnTo>
                    <a:pt x="11" y="2527"/>
                  </a:lnTo>
                  <a:lnTo>
                    <a:pt x="25" y="2533"/>
                  </a:lnTo>
                  <a:lnTo>
                    <a:pt x="41" y="2542"/>
                  </a:lnTo>
                  <a:lnTo>
                    <a:pt x="59" y="2554"/>
                  </a:lnTo>
                  <a:lnTo>
                    <a:pt x="79" y="2568"/>
                  </a:lnTo>
                  <a:lnTo>
                    <a:pt x="101" y="2583"/>
                  </a:lnTo>
                  <a:lnTo>
                    <a:pt x="123" y="2601"/>
                  </a:lnTo>
                  <a:lnTo>
                    <a:pt x="147" y="2618"/>
                  </a:lnTo>
                  <a:lnTo>
                    <a:pt x="176" y="2643"/>
                  </a:lnTo>
                  <a:lnTo>
                    <a:pt x="202" y="2666"/>
                  </a:lnTo>
                  <a:lnTo>
                    <a:pt x="226" y="2688"/>
                  </a:lnTo>
                  <a:lnTo>
                    <a:pt x="246" y="2708"/>
                  </a:lnTo>
                  <a:lnTo>
                    <a:pt x="262" y="2724"/>
                  </a:lnTo>
                  <a:lnTo>
                    <a:pt x="273" y="2739"/>
                  </a:lnTo>
                  <a:lnTo>
                    <a:pt x="277" y="2745"/>
                  </a:lnTo>
                  <a:lnTo>
                    <a:pt x="279" y="2750"/>
                  </a:lnTo>
                  <a:lnTo>
                    <a:pt x="280" y="2754"/>
                  </a:lnTo>
                  <a:lnTo>
                    <a:pt x="279" y="2756"/>
                  </a:lnTo>
                  <a:lnTo>
                    <a:pt x="277" y="2758"/>
                  </a:lnTo>
                  <a:lnTo>
                    <a:pt x="274" y="2758"/>
                  </a:lnTo>
                  <a:lnTo>
                    <a:pt x="269" y="2757"/>
                  </a:lnTo>
                  <a:lnTo>
                    <a:pt x="263" y="2755"/>
                  </a:lnTo>
                  <a:lnTo>
                    <a:pt x="247" y="2749"/>
                  </a:lnTo>
                  <a:lnTo>
                    <a:pt x="228" y="2738"/>
                  </a:lnTo>
                  <a:lnTo>
                    <a:pt x="204" y="2723"/>
                  </a:lnTo>
                  <a:lnTo>
                    <a:pt x="179" y="2706"/>
                  </a:lnTo>
                  <a:lnTo>
                    <a:pt x="150" y="2685"/>
                  </a:lnTo>
                  <a:lnTo>
                    <a:pt x="121" y="2661"/>
                  </a:lnTo>
                  <a:lnTo>
                    <a:pt x="82" y="2629"/>
                  </a:lnTo>
                  <a:lnTo>
                    <a:pt x="48" y="2599"/>
                  </a:lnTo>
                  <a:lnTo>
                    <a:pt x="33" y="2584"/>
                  </a:lnTo>
                  <a:lnTo>
                    <a:pt x="20" y="2571"/>
                  </a:lnTo>
                  <a:lnTo>
                    <a:pt x="9" y="2559"/>
                  </a:lnTo>
                  <a:lnTo>
                    <a:pt x="0" y="2548"/>
                  </a:lnTo>
                  <a:close/>
                  <a:moveTo>
                    <a:pt x="0" y="2465"/>
                  </a:moveTo>
                  <a:lnTo>
                    <a:pt x="0" y="2409"/>
                  </a:lnTo>
                  <a:lnTo>
                    <a:pt x="18" y="2421"/>
                  </a:lnTo>
                  <a:lnTo>
                    <a:pt x="38" y="2435"/>
                  </a:lnTo>
                  <a:lnTo>
                    <a:pt x="58" y="2451"/>
                  </a:lnTo>
                  <a:lnTo>
                    <a:pt x="79" y="2467"/>
                  </a:lnTo>
                  <a:lnTo>
                    <a:pt x="106" y="2490"/>
                  </a:lnTo>
                  <a:lnTo>
                    <a:pt x="132" y="2512"/>
                  </a:lnTo>
                  <a:lnTo>
                    <a:pt x="154" y="2533"/>
                  </a:lnTo>
                  <a:lnTo>
                    <a:pt x="173" y="2552"/>
                  </a:lnTo>
                  <a:lnTo>
                    <a:pt x="188" y="2569"/>
                  </a:lnTo>
                  <a:lnTo>
                    <a:pt x="199" y="2583"/>
                  </a:lnTo>
                  <a:lnTo>
                    <a:pt x="202" y="2589"/>
                  </a:lnTo>
                  <a:lnTo>
                    <a:pt x="204" y="2594"/>
                  </a:lnTo>
                  <a:lnTo>
                    <a:pt x="205" y="2597"/>
                  </a:lnTo>
                  <a:lnTo>
                    <a:pt x="204" y="2600"/>
                  </a:lnTo>
                  <a:lnTo>
                    <a:pt x="202" y="2602"/>
                  </a:lnTo>
                  <a:lnTo>
                    <a:pt x="199" y="2602"/>
                  </a:lnTo>
                  <a:lnTo>
                    <a:pt x="194" y="2602"/>
                  </a:lnTo>
                  <a:lnTo>
                    <a:pt x="189" y="2600"/>
                  </a:lnTo>
                  <a:lnTo>
                    <a:pt x="173" y="2593"/>
                  </a:lnTo>
                  <a:lnTo>
                    <a:pt x="155" y="2582"/>
                  </a:lnTo>
                  <a:lnTo>
                    <a:pt x="133" y="2569"/>
                  </a:lnTo>
                  <a:lnTo>
                    <a:pt x="107" y="2551"/>
                  </a:lnTo>
                  <a:lnTo>
                    <a:pt x="81" y="2531"/>
                  </a:lnTo>
                  <a:lnTo>
                    <a:pt x="52" y="2509"/>
                  </a:lnTo>
                  <a:lnTo>
                    <a:pt x="39" y="2498"/>
                  </a:lnTo>
                  <a:lnTo>
                    <a:pt x="26" y="2486"/>
                  </a:lnTo>
                  <a:lnTo>
                    <a:pt x="12" y="2475"/>
                  </a:lnTo>
                  <a:lnTo>
                    <a:pt x="0" y="2465"/>
                  </a:lnTo>
                  <a:close/>
                  <a:moveTo>
                    <a:pt x="0" y="2365"/>
                  </a:moveTo>
                  <a:lnTo>
                    <a:pt x="0" y="2302"/>
                  </a:lnTo>
                  <a:lnTo>
                    <a:pt x="14" y="2312"/>
                  </a:lnTo>
                  <a:lnTo>
                    <a:pt x="27" y="2322"/>
                  </a:lnTo>
                  <a:lnTo>
                    <a:pt x="53" y="2345"/>
                  </a:lnTo>
                  <a:lnTo>
                    <a:pt x="78" y="2366"/>
                  </a:lnTo>
                  <a:lnTo>
                    <a:pt x="98" y="2387"/>
                  </a:lnTo>
                  <a:lnTo>
                    <a:pt x="116" y="2405"/>
                  </a:lnTo>
                  <a:lnTo>
                    <a:pt x="130" y="2421"/>
                  </a:lnTo>
                  <a:lnTo>
                    <a:pt x="140" y="2435"/>
                  </a:lnTo>
                  <a:lnTo>
                    <a:pt x="144" y="2441"/>
                  </a:lnTo>
                  <a:lnTo>
                    <a:pt x="146" y="2445"/>
                  </a:lnTo>
                  <a:lnTo>
                    <a:pt x="147" y="2448"/>
                  </a:lnTo>
                  <a:lnTo>
                    <a:pt x="146" y="2452"/>
                  </a:lnTo>
                  <a:lnTo>
                    <a:pt x="145" y="2453"/>
                  </a:lnTo>
                  <a:lnTo>
                    <a:pt x="142" y="2454"/>
                  </a:lnTo>
                  <a:lnTo>
                    <a:pt x="136" y="2453"/>
                  </a:lnTo>
                  <a:lnTo>
                    <a:pt x="130" y="2452"/>
                  </a:lnTo>
                  <a:lnTo>
                    <a:pt x="116" y="2445"/>
                  </a:lnTo>
                  <a:lnTo>
                    <a:pt x="98" y="2435"/>
                  </a:lnTo>
                  <a:lnTo>
                    <a:pt x="76" y="2422"/>
                  </a:lnTo>
                  <a:lnTo>
                    <a:pt x="53" y="2405"/>
                  </a:lnTo>
                  <a:lnTo>
                    <a:pt x="28" y="2387"/>
                  </a:lnTo>
                  <a:lnTo>
                    <a:pt x="0" y="2365"/>
                  </a:lnTo>
                  <a:close/>
                  <a:moveTo>
                    <a:pt x="0" y="2255"/>
                  </a:moveTo>
                  <a:lnTo>
                    <a:pt x="0" y="2192"/>
                  </a:lnTo>
                  <a:lnTo>
                    <a:pt x="23" y="2213"/>
                  </a:lnTo>
                  <a:lnTo>
                    <a:pt x="44" y="2232"/>
                  </a:lnTo>
                  <a:lnTo>
                    <a:pt x="63" y="2251"/>
                  </a:lnTo>
                  <a:lnTo>
                    <a:pt x="80" y="2268"/>
                  </a:lnTo>
                  <a:lnTo>
                    <a:pt x="92" y="2282"/>
                  </a:lnTo>
                  <a:lnTo>
                    <a:pt x="101" y="2295"/>
                  </a:lnTo>
                  <a:lnTo>
                    <a:pt x="103" y="2300"/>
                  </a:lnTo>
                  <a:lnTo>
                    <a:pt x="105" y="2304"/>
                  </a:lnTo>
                  <a:lnTo>
                    <a:pt x="105" y="2307"/>
                  </a:lnTo>
                  <a:lnTo>
                    <a:pt x="104" y="2309"/>
                  </a:lnTo>
                  <a:lnTo>
                    <a:pt x="103" y="2312"/>
                  </a:lnTo>
                  <a:lnTo>
                    <a:pt x="101" y="2312"/>
                  </a:lnTo>
                  <a:lnTo>
                    <a:pt x="97" y="2312"/>
                  </a:lnTo>
                  <a:lnTo>
                    <a:pt x="93" y="2312"/>
                  </a:lnTo>
                  <a:lnTo>
                    <a:pt x="83" y="2307"/>
                  </a:lnTo>
                  <a:lnTo>
                    <a:pt x="71" y="2302"/>
                  </a:lnTo>
                  <a:lnTo>
                    <a:pt x="55" y="2293"/>
                  </a:lnTo>
                  <a:lnTo>
                    <a:pt x="39" y="2282"/>
                  </a:lnTo>
                  <a:lnTo>
                    <a:pt x="20" y="2270"/>
                  </a:lnTo>
                  <a:lnTo>
                    <a:pt x="0" y="2255"/>
                  </a:lnTo>
                  <a:close/>
                  <a:moveTo>
                    <a:pt x="0" y="2140"/>
                  </a:moveTo>
                  <a:lnTo>
                    <a:pt x="0" y="2079"/>
                  </a:lnTo>
                  <a:lnTo>
                    <a:pt x="19" y="2096"/>
                  </a:lnTo>
                  <a:lnTo>
                    <a:pt x="35" y="2112"/>
                  </a:lnTo>
                  <a:lnTo>
                    <a:pt x="49" y="2127"/>
                  </a:lnTo>
                  <a:lnTo>
                    <a:pt x="61" y="2141"/>
                  </a:lnTo>
                  <a:lnTo>
                    <a:pt x="70" y="2153"/>
                  </a:lnTo>
                  <a:lnTo>
                    <a:pt x="75" y="2163"/>
                  </a:lnTo>
                  <a:lnTo>
                    <a:pt x="78" y="2166"/>
                  </a:lnTo>
                  <a:lnTo>
                    <a:pt x="79" y="2169"/>
                  </a:lnTo>
                  <a:lnTo>
                    <a:pt x="79" y="2173"/>
                  </a:lnTo>
                  <a:lnTo>
                    <a:pt x="79" y="2175"/>
                  </a:lnTo>
                  <a:lnTo>
                    <a:pt x="78" y="2176"/>
                  </a:lnTo>
                  <a:lnTo>
                    <a:pt x="75" y="2177"/>
                  </a:lnTo>
                  <a:lnTo>
                    <a:pt x="73" y="2177"/>
                  </a:lnTo>
                  <a:lnTo>
                    <a:pt x="70" y="2177"/>
                  </a:lnTo>
                  <a:lnTo>
                    <a:pt x="62" y="2175"/>
                  </a:lnTo>
                  <a:lnTo>
                    <a:pt x="53" y="2170"/>
                  </a:lnTo>
                  <a:lnTo>
                    <a:pt x="42" y="2165"/>
                  </a:lnTo>
                  <a:lnTo>
                    <a:pt x="29" y="2158"/>
                  </a:lnTo>
                  <a:lnTo>
                    <a:pt x="16" y="2149"/>
                  </a:lnTo>
                  <a:lnTo>
                    <a:pt x="0" y="2140"/>
                  </a:lnTo>
                  <a:close/>
                  <a:moveTo>
                    <a:pt x="0" y="2017"/>
                  </a:moveTo>
                  <a:lnTo>
                    <a:pt x="0" y="1960"/>
                  </a:lnTo>
                  <a:lnTo>
                    <a:pt x="17" y="1975"/>
                  </a:lnTo>
                  <a:lnTo>
                    <a:pt x="31" y="1989"/>
                  </a:lnTo>
                  <a:lnTo>
                    <a:pt x="43" y="2003"/>
                  </a:lnTo>
                  <a:lnTo>
                    <a:pt x="53" y="2015"/>
                  </a:lnTo>
                  <a:lnTo>
                    <a:pt x="61" y="2026"/>
                  </a:lnTo>
                  <a:lnTo>
                    <a:pt x="67" y="2035"/>
                  </a:lnTo>
                  <a:lnTo>
                    <a:pt x="68" y="2039"/>
                  </a:lnTo>
                  <a:lnTo>
                    <a:pt x="69" y="2042"/>
                  </a:lnTo>
                  <a:lnTo>
                    <a:pt x="69" y="2045"/>
                  </a:lnTo>
                  <a:lnTo>
                    <a:pt x="69" y="2047"/>
                  </a:lnTo>
                  <a:lnTo>
                    <a:pt x="68" y="2048"/>
                  </a:lnTo>
                  <a:lnTo>
                    <a:pt x="65" y="2049"/>
                  </a:lnTo>
                  <a:lnTo>
                    <a:pt x="63" y="2049"/>
                  </a:lnTo>
                  <a:lnTo>
                    <a:pt x="61" y="2049"/>
                  </a:lnTo>
                  <a:lnTo>
                    <a:pt x="54" y="2047"/>
                  </a:lnTo>
                  <a:lnTo>
                    <a:pt x="47" y="2045"/>
                  </a:lnTo>
                  <a:lnTo>
                    <a:pt x="37" y="2039"/>
                  </a:lnTo>
                  <a:lnTo>
                    <a:pt x="26" y="2034"/>
                  </a:lnTo>
                  <a:lnTo>
                    <a:pt x="14" y="2026"/>
                  </a:lnTo>
                  <a:lnTo>
                    <a:pt x="0" y="2017"/>
                  </a:lnTo>
                  <a:close/>
                  <a:moveTo>
                    <a:pt x="0" y="1891"/>
                  </a:moveTo>
                  <a:lnTo>
                    <a:pt x="0" y="1832"/>
                  </a:lnTo>
                  <a:lnTo>
                    <a:pt x="18" y="1848"/>
                  </a:lnTo>
                  <a:lnTo>
                    <a:pt x="32" y="1863"/>
                  </a:lnTo>
                  <a:lnTo>
                    <a:pt x="46" y="1877"/>
                  </a:lnTo>
                  <a:lnTo>
                    <a:pt x="57" y="1890"/>
                  </a:lnTo>
                  <a:lnTo>
                    <a:pt x="65" y="1901"/>
                  </a:lnTo>
                  <a:lnTo>
                    <a:pt x="71" y="1911"/>
                  </a:lnTo>
                  <a:lnTo>
                    <a:pt x="72" y="1916"/>
                  </a:lnTo>
                  <a:lnTo>
                    <a:pt x="73" y="1919"/>
                  </a:lnTo>
                  <a:lnTo>
                    <a:pt x="73" y="1921"/>
                  </a:lnTo>
                  <a:lnTo>
                    <a:pt x="73" y="1923"/>
                  </a:lnTo>
                  <a:lnTo>
                    <a:pt x="71" y="1925"/>
                  </a:lnTo>
                  <a:lnTo>
                    <a:pt x="70" y="1925"/>
                  </a:lnTo>
                  <a:lnTo>
                    <a:pt x="68" y="1925"/>
                  </a:lnTo>
                  <a:lnTo>
                    <a:pt x="64" y="1925"/>
                  </a:lnTo>
                  <a:lnTo>
                    <a:pt x="58" y="1924"/>
                  </a:lnTo>
                  <a:lnTo>
                    <a:pt x="49" y="1921"/>
                  </a:lnTo>
                  <a:lnTo>
                    <a:pt x="39" y="1916"/>
                  </a:lnTo>
                  <a:lnTo>
                    <a:pt x="27" y="1909"/>
                  </a:lnTo>
                  <a:lnTo>
                    <a:pt x="15" y="1901"/>
                  </a:lnTo>
                  <a:lnTo>
                    <a:pt x="0" y="1891"/>
                  </a:lnTo>
                  <a:close/>
                  <a:moveTo>
                    <a:pt x="0" y="1760"/>
                  </a:moveTo>
                  <a:lnTo>
                    <a:pt x="0" y="1697"/>
                  </a:lnTo>
                  <a:lnTo>
                    <a:pt x="21" y="1715"/>
                  </a:lnTo>
                  <a:lnTo>
                    <a:pt x="40" y="1733"/>
                  </a:lnTo>
                  <a:lnTo>
                    <a:pt x="57" y="1750"/>
                  </a:lnTo>
                  <a:lnTo>
                    <a:pt x="71" y="1765"/>
                  </a:lnTo>
                  <a:lnTo>
                    <a:pt x="82" y="1780"/>
                  </a:lnTo>
                  <a:lnTo>
                    <a:pt x="90" y="1791"/>
                  </a:lnTo>
                  <a:lnTo>
                    <a:pt x="92" y="1796"/>
                  </a:lnTo>
                  <a:lnTo>
                    <a:pt x="93" y="1800"/>
                  </a:lnTo>
                  <a:lnTo>
                    <a:pt x="93" y="1804"/>
                  </a:lnTo>
                  <a:lnTo>
                    <a:pt x="92" y="1806"/>
                  </a:lnTo>
                  <a:lnTo>
                    <a:pt x="91" y="1807"/>
                  </a:lnTo>
                  <a:lnTo>
                    <a:pt x="89" y="1809"/>
                  </a:lnTo>
                  <a:lnTo>
                    <a:pt x="85" y="1809"/>
                  </a:lnTo>
                  <a:lnTo>
                    <a:pt x="82" y="1809"/>
                  </a:lnTo>
                  <a:lnTo>
                    <a:pt x="73" y="1805"/>
                  </a:lnTo>
                  <a:lnTo>
                    <a:pt x="62" y="1801"/>
                  </a:lnTo>
                  <a:lnTo>
                    <a:pt x="49" y="1793"/>
                  </a:lnTo>
                  <a:lnTo>
                    <a:pt x="33" y="1784"/>
                  </a:lnTo>
                  <a:lnTo>
                    <a:pt x="18" y="1773"/>
                  </a:lnTo>
                  <a:lnTo>
                    <a:pt x="0" y="1760"/>
                  </a:lnTo>
                  <a:close/>
                  <a:moveTo>
                    <a:pt x="0" y="1620"/>
                  </a:moveTo>
                  <a:lnTo>
                    <a:pt x="0" y="1557"/>
                  </a:lnTo>
                  <a:lnTo>
                    <a:pt x="9" y="1564"/>
                  </a:lnTo>
                  <a:lnTo>
                    <a:pt x="18" y="1570"/>
                  </a:lnTo>
                  <a:lnTo>
                    <a:pt x="28" y="1578"/>
                  </a:lnTo>
                  <a:lnTo>
                    <a:pt x="37" y="1586"/>
                  </a:lnTo>
                  <a:lnTo>
                    <a:pt x="58" y="1603"/>
                  </a:lnTo>
                  <a:lnTo>
                    <a:pt x="75" y="1621"/>
                  </a:lnTo>
                  <a:lnTo>
                    <a:pt x="92" y="1637"/>
                  </a:lnTo>
                  <a:lnTo>
                    <a:pt x="105" y="1653"/>
                  </a:lnTo>
                  <a:lnTo>
                    <a:pt x="116" y="1667"/>
                  </a:lnTo>
                  <a:lnTo>
                    <a:pt x="124" y="1678"/>
                  </a:lnTo>
                  <a:lnTo>
                    <a:pt x="126" y="1684"/>
                  </a:lnTo>
                  <a:lnTo>
                    <a:pt x="127" y="1688"/>
                  </a:lnTo>
                  <a:lnTo>
                    <a:pt x="127" y="1692"/>
                  </a:lnTo>
                  <a:lnTo>
                    <a:pt x="126" y="1694"/>
                  </a:lnTo>
                  <a:lnTo>
                    <a:pt x="124" y="1696"/>
                  </a:lnTo>
                  <a:lnTo>
                    <a:pt x="122" y="1696"/>
                  </a:lnTo>
                  <a:lnTo>
                    <a:pt x="117" y="1696"/>
                  </a:lnTo>
                  <a:lnTo>
                    <a:pt x="113" y="1695"/>
                  </a:lnTo>
                  <a:lnTo>
                    <a:pt x="102" y="1690"/>
                  </a:lnTo>
                  <a:lnTo>
                    <a:pt x="87" y="1684"/>
                  </a:lnTo>
                  <a:lnTo>
                    <a:pt x="70" y="1673"/>
                  </a:lnTo>
                  <a:lnTo>
                    <a:pt x="51" y="1661"/>
                  </a:lnTo>
                  <a:lnTo>
                    <a:pt x="31" y="1645"/>
                  </a:lnTo>
                  <a:lnTo>
                    <a:pt x="10" y="1629"/>
                  </a:lnTo>
                  <a:lnTo>
                    <a:pt x="0" y="1620"/>
                  </a:lnTo>
                  <a:close/>
                  <a:moveTo>
                    <a:pt x="0" y="1462"/>
                  </a:moveTo>
                  <a:lnTo>
                    <a:pt x="0" y="1420"/>
                  </a:lnTo>
                  <a:lnTo>
                    <a:pt x="18" y="1430"/>
                  </a:lnTo>
                  <a:lnTo>
                    <a:pt x="40" y="1443"/>
                  </a:lnTo>
                  <a:lnTo>
                    <a:pt x="63" y="1460"/>
                  </a:lnTo>
                  <a:lnTo>
                    <a:pt x="90" y="1481"/>
                  </a:lnTo>
                  <a:lnTo>
                    <a:pt x="108" y="1498"/>
                  </a:lnTo>
                  <a:lnTo>
                    <a:pt x="126" y="1515"/>
                  </a:lnTo>
                  <a:lnTo>
                    <a:pt x="142" y="1532"/>
                  </a:lnTo>
                  <a:lnTo>
                    <a:pt x="155" y="1546"/>
                  </a:lnTo>
                  <a:lnTo>
                    <a:pt x="165" y="1559"/>
                  </a:lnTo>
                  <a:lnTo>
                    <a:pt x="172" y="1571"/>
                  </a:lnTo>
                  <a:lnTo>
                    <a:pt x="175" y="1576"/>
                  </a:lnTo>
                  <a:lnTo>
                    <a:pt x="176" y="1580"/>
                  </a:lnTo>
                  <a:lnTo>
                    <a:pt x="176" y="1583"/>
                  </a:lnTo>
                  <a:lnTo>
                    <a:pt x="175" y="1586"/>
                  </a:lnTo>
                  <a:lnTo>
                    <a:pt x="172" y="1588"/>
                  </a:lnTo>
                  <a:lnTo>
                    <a:pt x="170" y="1588"/>
                  </a:lnTo>
                  <a:lnTo>
                    <a:pt x="166" y="1588"/>
                  </a:lnTo>
                  <a:lnTo>
                    <a:pt x="161" y="1588"/>
                  </a:lnTo>
                  <a:lnTo>
                    <a:pt x="150" y="1583"/>
                  </a:lnTo>
                  <a:lnTo>
                    <a:pt x="136" y="1577"/>
                  </a:lnTo>
                  <a:lnTo>
                    <a:pt x="121" y="1567"/>
                  </a:lnTo>
                  <a:lnTo>
                    <a:pt x="102" y="1555"/>
                  </a:lnTo>
                  <a:lnTo>
                    <a:pt x="83" y="1540"/>
                  </a:lnTo>
                  <a:lnTo>
                    <a:pt x="63" y="1524"/>
                  </a:lnTo>
                  <a:lnTo>
                    <a:pt x="44" y="1507"/>
                  </a:lnTo>
                  <a:lnTo>
                    <a:pt x="28" y="1492"/>
                  </a:lnTo>
                  <a:lnTo>
                    <a:pt x="14" y="1476"/>
                  </a:lnTo>
                  <a:lnTo>
                    <a:pt x="0" y="1462"/>
                  </a:lnTo>
                  <a:close/>
                  <a:moveTo>
                    <a:pt x="0" y="1143"/>
                  </a:moveTo>
                  <a:lnTo>
                    <a:pt x="0" y="1083"/>
                  </a:lnTo>
                  <a:lnTo>
                    <a:pt x="4" y="1086"/>
                  </a:lnTo>
                  <a:lnTo>
                    <a:pt x="21" y="1101"/>
                  </a:lnTo>
                  <a:lnTo>
                    <a:pt x="37" y="1116"/>
                  </a:lnTo>
                  <a:lnTo>
                    <a:pt x="50" y="1130"/>
                  </a:lnTo>
                  <a:lnTo>
                    <a:pt x="61" y="1144"/>
                  </a:lnTo>
                  <a:lnTo>
                    <a:pt x="70" y="1155"/>
                  </a:lnTo>
                  <a:lnTo>
                    <a:pt x="75" y="1166"/>
                  </a:lnTo>
                  <a:lnTo>
                    <a:pt x="76" y="1171"/>
                  </a:lnTo>
                  <a:lnTo>
                    <a:pt x="78" y="1174"/>
                  </a:lnTo>
                  <a:lnTo>
                    <a:pt x="78" y="1177"/>
                  </a:lnTo>
                  <a:lnTo>
                    <a:pt x="76" y="1180"/>
                  </a:lnTo>
                  <a:lnTo>
                    <a:pt x="75" y="1181"/>
                  </a:lnTo>
                  <a:lnTo>
                    <a:pt x="73" y="1182"/>
                  </a:lnTo>
                  <a:lnTo>
                    <a:pt x="71" y="1183"/>
                  </a:lnTo>
                  <a:lnTo>
                    <a:pt x="68" y="1182"/>
                  </a:lnTo>
                  <a:lnTo>
                    <a:pt x="60" y="1181"/>
                  </a:lnTo>
                  <a:lnTo>
                    <a:pt x="51" y="1176"/>
                  </a:lnTo>
                  <a:lnTo>
                    <a:pt x="40" y="1171"/>
                  </a:lnTo>
                  <a:lnTo>
                    <a:pt x="28" y="1163"/>
                  </a:lnTo>
                  <a:lnTo>
                    <a:pt x="15" y="1154"/>
                  </a:lnTo>
                  <a:lnTo>
                    <a:pt x="0" y="1143"/>
                  </a:lnTo>
                  <a:close/>
                  <a:moveTo>
                    <a:pt x="0" y="780"/>
                  </a:moveTo>
                  <a:lnTo>
                    <a:pt x="0" y="723"/>
                  </a:lnTo>
                  <a:lnTo>
                    <a:pt x="10" y="731"/>
                  </a:lnTo>
                  <a:lnTo>
                    <a:pt x="21" y="739"/>
                  </a:lnTo>
                  <a:lnTo>
                    <a:pt x="36" y="754"/>
                  </a:lnTo>
                  <a:lnTo>
                    <a:pt x="49" y="767"/>
                  </a:lnTo>
                  <a:lnTo>
                    <a:pt x="61" y="780"/>
                  </a:lnTo>
                  <a:lnTo>
                    <a:pt x="71" y="792"/>
                  </a:lnTo>
                  <a:lnTo>
                    <a:pt x="78" y="802"/>
                  </a:lnTo>
                  <a:lnTo>
                    <a:pt x="83" y="812"/>
                  </a:lnTo>
                  <a:lnTo>
                    <a:pt x="84" y="816"/>
                  </a:lnTo>
                  <a:lnTo>
                    <a:pt x="85" y="819"/>
                  </a:lnTo>
                  <a:lnTo>
                    <a:pt x="84" y="822"/>
                  </a:lnTo>
                  <a:lnTo>
                    <a:pt x="84" y="824"/>
                  </a:lnTo>
                  <a:lnTo>
                    <a:pt x="82" y="825"/>
                  </a:lnTo>
                  <a:lnTo>
                    <a:pt x="80" y="827"/>
                  </a:lnTo>
                  <a:lnTo>
                    <a:pt x="78" y="828"/>
                  </a:lnTo>
                  <a:lnTo>
                    <a:pt x="74" y="827"/>
                  </a:lnTo>
                  <a:lnTo>
                    <a:pt x="65" y="824"/>
                  </a:lnTo>
                  <a:lnTo>
                    <a:pt x="54" y="820"/>
                  </a:lnTo>
                  <a:lnTo>
                    <a:pt x="42" y="812"/>
                  </a:lnTo>
                  <a:lnTo>
                    <a:pt x="29" y="803"/>
                  </a:lnTo>
                  <a:lnTo>
                    <a:pt x="16" y="793"/>
                  </a:lnTo>
                  <a:lnTo>
                    <a:pt x="0" y="780"/>
                  </a:lnTo>
                  <a:close/>
                  <a:moveTo>
                    <a:pt x="0" y="576"/>
                  </a:moveTo>
                  <a:lnTo>
                    <a:pt x="0" y="529"/>
                  </a:lnTo>
                  <a:lnTo>
                    <a:pt x="16" y="546"/>
                  </a:lnTo>
                  <a:lnTo>
                    <a:pt x="26" y="562"/>
                  </a:lnTo>
                  <a:lnTo>
                    <a:pt x="30" y="568"/>
                  </a:lnTo>
                  <a:lnTo>
                    <a:pt x="31" y="574"/>
                  </a:lnTo>
                  <a:lnTo>
                    <a:pt x="32" y="578"/>
                  </a:lnTo>
                  <a:lnTo>
                    <a:pt x="31" y="582"/>
                  </a:lnTo>
                  <a:lnTo>
                    <a:pt x="30" y="584"/>
                  </a:lnTo>
                  <a:lnTo>
                    <a:pt x="27" y="585"/>
                  </a:lnTo>
                  <a:lnTo>
                    <a:pt x="25" y="585"/>
                  </a:lnTo>
                  <a:lnTo>
                    <a:pt x="20" y="584"/>
                  </a:lnTo>
                  <a:lnTo>
                    <a:pt x="11" y="582"/>
                  </a:lnTo>
                  <a:lnTo>
                    <a:pt x="0" y="576"/>
                  </a:lnTo>
                  <a:close/>
                  <a:moveTo>
                    <a:pt x="0" y="361"/>
                  </a:moveTo>
                  <a:lnTo>
                    <a:pt x="0" y="325"/>
                  </a:lnTo>
                  <a:lnTo>
                    <a:pt x="9" y="337"/>
                  </a:lnTo>
                  <a:lnTo>
                    <a:pt x="15" y="347"/>
                  </a:lnTo>
                  <a:lnTo>
                    <a:pt x="16" y="351"/>
                  </a:lnTo>
                  <a:lnTo>
                    <a:pt x="17" y="355"/>
                  </a:lnTo>
                  <a:lnTo>
                    <a:pt x="17" y="358"/>
                  </a:lnTo>
                  <a:lnTo>
                    <a:pt x="16" y="361"/>
                  </a:lnTo>
                  <a:lnTo>
                    <a:pt x="14" y="362"/>
                  </a:lnTo>
                  <a:lnTo>
                    <a:pt x="10" y="363"/>
                  </a:lnTo>
                  <a:lnTo>
                    <a:pt x="6" y="363"/>
                  </a:lnTo>
                  <a:lnTo>
                    <a:pt x="0" y="361"/>
                  </a:lnTo>
                  <a:close/>
                  <a:moveTo>
                    <a:pt x="0" y="149"/>
                  </a:moveTo>
                  <a:lnTo>
                    <a:pt x="0" y="102"/>
                  </a:lnTo>
                  <a:lnTo>
                    <a:pt x="9" y="110"/>
                  </a:lnTo>
                  <a:lnTo>
                    <a:pt x="17" y="119"/>
                  </a:lnTo>
                  <a:lnTo>
                    <a:pt x="23" y="128"/>
                  </a:lnTo>
                  <a:lnTo>
                    <a:pt x="29" y="136"/>
                  </a:lnTo>
                  <a:lnTo>
                    <a:pt x="32" y="144"/>
                  </a:lnTo>
                  <a:lnTo>
                    <a:pt x="36" y="149"/>
                  </a:lnTo>
                  <a:lnTo>
                    <a:pt x="36" y="155"/>
                  </a:lnTo>
                  <a:lnTo>
                    <a:pt x="35" y="158"/>
                  </a:lnTo>
                  <a:lnTo>
                    <a:pt x="33" y="160"/>
                  </a:lnTo>
                  <a:lnTo>
                    <a:pt x="30" y="161"/>
                  </a:lnTo>
                  <a:lnTo>
                    <a:pt x="27" y="161"/>
                  </a:lnTo>
                  <a:lnTo>
                    <a:pt x="22" y="160"/>
                  </a:lnTo>
                  <a:lnTo>
                    <a:pt x="12" y="156"/>
                  </a:lnTo>
                  <a:lnTo>
                    <a:pt x="0" y="149"/>
                  </a:lnTo>
                  <a:close/>
                  <a:moveTo>
                    <a:pt x="678" y="231"/>
                  </a:moveTo>
                  <a:lnTo>
                    <a:pt x="678" y="285"/>
                  </a:lnTo>
                  <a:lnTo>
                    <a:pt x="665" y="276"/>
                  </a:lnTo>
                  <a:lnTo>
                    <a:pt x="652" y="265"/>
                  </a:lnTo>
                  <a:lnTo>
                    <a:pt x="640" y="254"/>
                  </a:lnTo>
                  <a:lnTo>
                    <a:pt x="630" y="243"/>
                  </a:lnTo>
                  <a:lnTo>
                    <a:pt x="621" y="233"/>
                  </a:lnTo>
                  <a:lnTo>
                    <a:pt x="615" y="223"/>
                  </a:lnTo>
                  <a:lnTo>
                    <a:pt x="609" y="214"/>
                  </a:lnTo>
                  <a:lnTo>
                    <a:pt x="606" y="206"/>
                  </a:lnTo>
                  <a:lnTo>
                    <a:pt x="605" y="203"/>
                  </a:lnTo>
                  <a:lnTo>
                    <a:pt x="605" y="201"/>
                  </a:lnTo>
                  <a:lnTo>
                    <a:pt x="605" y="198"/>
                  </a:lnTo>
                  <a:lnTo>
                    <a:pt x="606" y="195"/>
                  </a:lnTo>
                  <a:lnTo>
                    <a:pt x="607" y="194"/>
                  </a:lnTo>
                  <a:lnTo>
                    <a:pt x="609" y="193"/>
                  </a:lnTo>
                  <a:lnTo>
                    <a:pt x="611" y="192"/>
                  </a:lnTo>
                  <a:lnTo>
                    <a:pt x="615" y="192"/>
                  </a:lnTo>
                  <a:lnTo>
                    <a:pt x="621" y="194"/>
                  </a:lnTo>
                  <a:lnTo>
                    <a:pt x="630" y="198"/>
                  </a:lnTo>
                  <a:lnTo>
                    <a:pt x="640" y="203"/>
                  </a:lnTo>
                  <a:lnTo>
                    <a:pt x="651" y="210"/>
                  </a:lnTo>
                  <a:lnTo>
                    <a:pt x="663" y="219"/>
                  </a:lnTo>
                  <a:lnTo>
                    <a:pt x="674" y="229"/>
                  </a:lnTo>
                  <a:lnTo>
                    <a:pt x="678" y="231"/>
                  </a:lnTo>
                  <a:close/>
                  <a:moveTo>
                    <a:pt x="678" y="475"/>
                  </a:moveTo>
                  <a:lnTo>
                    <a:pt x="678" y="515"/>
                  </a:lnTo>
                  <a:lnTo>
                    <a:pt x="665" y="510"/>
                  </a:lnTo>
                  <a:lnTo>
                    <a:pt x="652" y="502"/>
                  </a:lnTo>
                  <a:lnTo>
                    <a:pt x="636" y="491"/>
                  </a:lnTo>
                  <a:lnTo>
                    <a:pt x="620" y="478"/>
                  </a:lnTo>
                  <a:lnTo>
                    <a:pt x="607" y="466"/>
                  </a:lnTo>
                  <a:lnTo>
                    <a:pt x="596" y="455"/>
                  </a:lnTo>
                  <a:lnTo>
                    <a:pt x="586" y="444"/>
                  </a:lnTo>
                  <a:lnTo>
                    <a:pt x="578" y="433"/>
                  </a:lnTo>
                  <a:lnTo>
                    <a:pt x="573" y="424"/>
                  </a:lnTo>
                  <a:lnTo>
                    <a:pt x="568" y="415"/>
                  </a:lnTo>
                  <a:lnTo>
                    <a:pt x="568" y="412"/>
                  </a:lnTo>
                  <a:lnTo>
                    <a:pt x="567" y="408"/>
                  </a:lnTo>
                  <a:lnTo>
                    <a:pt x="567" y="405"/>
                  </a:lnTo>
                  <a:lnTo>
                    <a:pt x="568" y="403"/>
                  </a:lnTo>
                  <a:lnTo>
                    <a:pt x="571" y="402"/>
                  </a:lnTo>
                  <a:lnTo>
                    <a:pt x="572" y="401"/>
                  </a:lnTo>
                  <a:lnTo>
                    <a:pt x="575" y="400"/>
                  </a:lnTo>
                  <a:lnTo>
                    <a:pt x="578" y="401"/>
                  </a:lnTo>
                  <a:lnTo>
                    <a:pt x="586" y="402"/>
                  </a:lnTo>
                  <a:lnTo>
                    <a:pt x="596" y="406"/>
                  </a:lnTo>
                  <a:lnTo>
                    <a:pt x="606" y="412"/>
                  </a:lnTo>
                  <a:lnTo>
                    <a:pt x="618" y="419"/>
                  </a:lnTo>
                  <a:lnTo>
                    <a:pt x="630" y="428"/>
                  </a:lnTo>
                  <a:lnTo>
                    <a:pt x="643" y="439"/>
                  </a:lnTo>
                  <a:lnTo>
                    <a:pt x="653" y="448"/>
                  </a:lnTo>
                  <a:lnTo>
                    <a:pt x="662" y="457"/>
                  </a:lnTo>
                  <a:lnTo>
                    <a:pt x="671" y="466"/>
                  </a:lnTo>
                  <a:lnTo>
                    <a:pt x="678" y="475"/>
                  </a:lnTo>
                  <a:close/>
                  <a:moveTo>
                    <a:pt x="678" y="697"/>
                  </a:moveTo>
                  <a:lnTo>
                    <a:pt x="678" y="746"/>
                  </a:lnTo>
                  <a:lnTo>
                    <a:pt x="665" y="739"/>
                  </a:lnTo>
                  <a:lnTo>
                    <a:pt x="652" y="731"/>
                  </a:lnTo>
                  <a:lnTo>
                    <a:pt x="638" y="721"/>
                  </a:lnTo>
                  <a:lnTo>
                    <a:pt x="622" y="708"/>
                  </a:lnTo>
                  <a:lnTo>
                    <a:pt x="609" y="696"/>
                  </a:lnTo>
                  <a:lnTo>
                    <a:pt x="597" y="683"/>
                  </a:lnTo>
                  <a:lnTo>
                    <a:pt x="586" y="671"/>
                  </a:lnTo>
                  <a:lnTo>
                    <a:pt x="577" y="660"/>
                  </a:lnTo>
                  <a:lnTo>
                    <a:pt x="571" y="650"/>
                  </a:lnTo>
                  <a:lnTo>
                    <a:pt x="566" y="640"/>
                  </a:lnTo>
                  <a:lnTo>
                    <a:pt x="565" y="637"/>
                  </a:lnTo>
                  <a:lnTo>
                    <a:pt x="564" y="633"/>
                  </a:lnTo>
                  <a:lnTo>
                    <a:pt x="565" y="630"/>
                  </a:lnTo>
                  <a:lnTo>
                    <a:pt x="566" y="628"/>
                  </a:lnTo>
                  <a:lnTo>
                    <a:pt x="567" y="626"/>
                  </a:lnTo>
                  <a:lnTo>
                    <a:pt x="569" y="625"/>
                  </a:lnTo>
                  <a:lnTo>
                    <a:pt x="573" y="625"/>
                  </a:lnTo>
                  <a:lnTo>
                    <a:pt x="576" y="625"/>
                  </a:lnTo>
                  <a:lnTo>
                    <a:pt x="585" y="627"/>
                  </a:lnTo>
                  <a:lnTo>
                    <a:pt x="595" y="631"/>
                  </a:lnTo>
                  <a:lnTo>
                    <a:pt x="607" y="638"/>
                  </a:lnTo>
                  <a:lnTo>
                    <a:pt x="620" y="646"/>
                  </a:lnTo>
                  <a:lnTo>
                    <a:pt x="633" y="657"/>
                  </a:lnTo>
                  <a:lnTo>
                    <a:pt x="648" y="668"/>
                  </a:lnTo>
                  <a:lnTo>
                    <a:pt x="664" y="682"/>
                  </a:lnTo>
                  <a:lnTo>
                    <a:pt x="678" y="697"/>
                  </a:lnTo>
                  <a:close/>
                  <a:moveTo>
                    <a:pt x="678" y="907"/>
                  </a:moveTo>
                  <a:lnTo>
                    <a:pt x="678" y="970"/>
                  </a:lnTo>
                  <a:lnTo>
                    <a:pt x="671" y="964"/>
                  </a:lnTo>
                  <a:lnTo>
                    <a:pt x="664" y="959"/>
                  </a:lnTo>
                  <a:lnTo>
                    <a:pt x="649" y="946"/>
                  </a:lnTo>
                  <a:lnTo>
                    <a:pt x="635" y="931"/>
                  </a:lnTo>
                  <a:lnTo>
                    <a:pt x="624" y="919"/>
                  </a:lnTo>
                  <a:lnTo>
                    <a:pt x="614" y="906"/>
                  </a:lnTo>
                  <a:lnTo>
                    <a:pt x="606" y="895"/>
                  </a:lnTo>
                  <a:lnTo>
                    <a:pt x="601" y="886"/>
                  </a:lnTo>
                  <a:lnTo>
                    <a:pt x="599" y="882"/>
                  </a:lnTo>
                  <a:lnTo>
                    <a:pt x="599" y="878"/>
                  </a:lnTo>
                  <a:lnTo>
                    <a:pt x="599" y="875"/>
                  </a:lnTo>
                  <a:lnTo>
                    <a:pt x="600" y="872"/>
                  </a:lnTo>
                  <a:lnTo>
                    <a:pt x="601" y="871"/>
                  </a:lnTo>
                  <a:lnTo>
                    <a:pt x="604" y="870"/>
                  </a:lnTo>
                  <a:lnTo>
                    <a:pt x="607" y="868"/>
                  </a:lnTo>
                  <a:lnTo>
                    <a:pt x="610" y="868"/>
                  </a:lnTo>
                  <a:lnTo>
                    <a:pt x="618" y="871"/>
                  </a:lnTo>
                  <a:lnTo>
                    <a:pt x="628" y="874"/>
                  </a:lnTo>
                  <a:lnTo>
                    <a:pt x="639" y="880"/>
                  </a:lnTo>
                  <a:lnTo>
                    <a:pt x="651" y="887"/>
                  </a:lnTo>
                  <a:lnTo>
                    <a:pt x="664" y="896"/>
                  </a:lnTo>
                  <a:lnTo>
                    <a:pt x="678" y="907"/>
                  </a:lnTo>
                  <a:close/>
                  <a:moveTo>
                    <a:pt x="678" y="1135"/>
                  </a:moveTo>
                  <a:lnTo>
                    <a:pt x="678" y="1156"/>
                  </a:lnTo>
                  <a:lnTo>
                    <a:pt x="675" y="1151"/>
                  </a:lnTo>
                  <a:lnTo>
                    <a:pt x="674" y="1145"/>
                  </a:lnTo>
                  <a:lnTo>
                    <a:pt x="674" y="1141"/>
                  </a:lnTo>
                  <a:lnTo>
                    <a:pt x="675" y="1139"/>
                  </a:lnTo>
                  <a:lnTo>
                    <a:pt x="676" y="1137"/>
                  </a:lnTo>
                  <a:lnTo>
                    <a:pt x="678" y="1135"/>
                  </a:lnTo>
                  <a:close/>
                  <a:moveTo>
                    <a:pt x="678" y="1299"/>
                  </a:moveTo>
                  <a:lnTo>
                    <a:pt x="678" y="1363"/>
                  </a:lnTo>
                  <a:lnTo>
                    <a:pt x="668" y="1355"/>
                  </a:lnTo>
                  <a:lnTo>
                    <a:pt x="657" y="1347"/>
                  </a:lnTo>
                  <a:lnTo>
                    <a:pt x="646" y="1340"/>
                  </a:lnTo>
                  <a:lnTo>
                    <a:pt x="635" y="1330"/>
                  </a:lnTo>
                  <a:lnTo>
                    <a:pt x="617" y="1315"/>
                  </a:lnTo>
                  <a:lnTo>
                    <a:pt x="601" y="1300"/>
                  </a:lnTo>
                  <a:lnTo>
                    <a:pt x="588" y="1286"/>
                  </a:lnTo>
                  <a:lnTo>
                    <a:pt x="576" y="1271"/>
                  </a:lnTo>
                  <a:lnTo>
                    <a:pt x="568" y="1259"/>
                  </a:lnTo>
                  <a:lnTo>
                    <a:pt x="562" y="1248"/>
                  </a:lnTo>
                  <a:lnTo>
                    <a:pt x="561" y="1244"/>
                  </a:lnTo>
                  <a:lnTo>
                    <a:pt x="560" y="1240"/>
                  </a:lnTo>
                  <a:lnTo>
                    <a:pt x="560" y="1237"/>
                  </a:lnTo>
                  <a:lnTo>
                    <a:pt x="561" y="1234"/>
                  </a:lnTo>
                  <a:lnTo>
                    <a:pt x="563" y="1231"/>
                  </a:lnTo>
                  <a:lnTo>
                    <a:pt x="565" y="1230"/>
                  </a:lnTo>
                  <a:lnTo>
                    <a:pt x="568" y="1230"/>
                  </a:lnTo>
                  <a:lnTo>
                    <a:pt x="573" y="1231"/>
                  </a:lnTo>
                  <a:lnTo>
                    <a:pt x="583" y="1234"/>
                  </a:lnTo>
                  <a:lnTo>
                    <a:pt x="596" y="1239"/>
                  </a:lnTo>
                  <a:lnTo>
                    <a:pt x="610" y="1248"/>
                  </a:lnTo>
                  <a:lnTo>
                    <a:pt x="627" y="1259"/>
                  </a:lnTo>
                  <a:lnTo>
                    <a:pt x="644" y="1271"/>
                  </a:lnTo>
                  <a:lnTo>
                    <a:pt x="662" y="1286"/>
                  </a:lnTo>
                  <a:lnTo>
                    <a:pt x="671" y="1292"/>
                  </a:lnTo>
                  <a:lnTo>
                    <a:pt x="678" y="1299"/>
                  </a:lnTo>
                  <a:close/>
                  <a:moveTo>
                    <a:pt x="678" y="1656"/>
                  </a:moveTo>
                  <a:lnTo>
                    <a:pt x="678" y="1718"/>
                  </a:lnTo>
                  <a:lnTo>
                    <a:pt x="665" y="1705"/>
                  </a:lnTo>
                  <a:lnTo>
                    <a:pt x="653" y="1693"/>
                  </a:lnTo>
                  <a:lnTo>
                    <a:pt x="643" y="1682"/>
                  </a:lnTo>
                  <a:lnTo>
                    <a:pt x="636" y="1671"/>
                  </a:lnTo>
                  <a:lnTo>
                    <a:pt x="630" y="1662"/>
                  </a:lnTo>
                  <a:lnTo>
                    <a:pt x="626" y="1653"/>
                  </a:lnTo>
                  <a:lnTo>
                    <a:pt x="625" y="1650"/>
                  </a:lnTo>
                  <a:lnTo>
                    <a:pt x="625" y="1646"/>
                  </a:lnTo>
                  <a:lnTo>
                    <a:pt x="625" y="1644"/>
                  </a:lnTo>
                  <a:lnTo>
                    <a:pt x="626" y="1642"/>
                  </a:lnTo>
                  <a:lnTo>
                    <a:pt x="628" y="1640"/>
                  </a:lnTo>
                  <a:lnTo>
                    <a:pt x="632" y="1639"/>
                  </a:lnTo>
                  <a:lnTo>
                    <a:pt x="637" y="1639"/>
                  </a:lnTo>
                  <a:lnTo>
                    <a:pt x="643" y="1641"/>
                  </a:lnTo>
                  <a:lnTo>
                    <a:pt x="659" y="1646"/>
                  </a:lnTo>
                  <a:lnTo>
                    <a:pt x="678" y="1656"/>
                  </a:lnTo>
                  <a:close/>
                  <a:moveTo>
                    <a:pt x="678" y="1812"/>
                  </a:moveTo>
                  <a:lnTo>
                    <a:pt x="678" y="1881"/>
                  </a:lnTo>
                  <a:lnTo>
                    <a:pt x="667" y="1873"/>
                  </a:lnTo>
                  <a:lnTo>
                    <a:pt x="654" y="1863"/>
                  </a:lnTo>
                  <a:lnTo>
                    <a:pt x="633" y="1845"/>
                  </a:lnTo>
                  <a:lnTo>
                    <a:pt x="614" y="1827"/>
                  </a:lnTo>
                  <a:lnTo>
                    <a:pt x="597" y="1811"/>
                  </a:lnTo>
                  <a:lnTo>
                    <a:pt x="584" y="1795"/>
                  </a:lnTo>
                  <a:lnTo>
                    <a:pt x="573" y="1781"/>
                  </a:lnTo>
                  <a:lnTo>
                    <a:pt x="565" y="1769"/>
                  </a:lnTo>
                  <a:lnTo>
                    <a:pt x="563" y="1764"/>
                  </a:lnTo>
                  <a:lnTo>
                    <a:pt x="562" y="1760"/>
                  </a:lnTo>
                  <a:lnTo>
                    <a:pt x="562" y="1756"/>
                  </a:lnTo>
                  <a:lnTo>
                    <a:pt x="563" y="1753"/>
                  </a:lnTo>
                  <a:lnTo>
                    <a:pt x="565" y="1751"/>
                  </a:lnTo>
                  <a:lnTo>
                    <a:pt x="567" y="1750"/>
                  </a:lnTo>
                  <a:lnTo>
                    <a:pt x="572" y="1750"/>
                  </a:lnTo>
                  <a:lnTo>
                    <a:pt x="576" y="1751"/>
                  </a:lnTo>
                  <a:lnTo>
                    <a:pt x="588" y="1754"/>
                  </a:lnTo>
                  <a:lnTo>
                    <a:pt x="603" y="1761"/>
                  </a:lnTo>
                  <a:lnTo>
                    <a:pt x="619" y="1770"/>
                  </a:lnTo>
                  <a:lnTo>
                    <a:pt x="637" y="1782"/>
                  </a:lnTo>
                  <a:lnTo>
                    <a:pt x="658" y="1795"/>
                  </a:lnTo>
                  <a:lnTo>
                    <a:pt x="678" y="1812"/>
                  </a:lnTo>
                  <a:close/>
                  <a:moveTo>
                    <a:pt x="678" y="1969"/>
                  </a:moveTo>
                  <a:lnTo>
                    <a:pt x="678" y="2029"/>
                  </a:lnTo>
                  <a:lnTo>
                    <a:pt x="662" y="2019"/>
                  </a:lnTo>
                  <a:lnTo>
                    <a:pt x="646" y="2008"/>
                  </a:lnTo>
                  <a:lnTo>
                    <a:pt x="629" y="1995"/>
                  </a:lnTo>
                  <a:lnTo>
                    <a:pt x="610" y="1982"/>
                  </a:lnTo>
                  <a:lnTo>
                    <a:pt x="588" y="1963"/>
                  </a:lnTo>
                  <a:lnTo>
                    <a:pt x="568" y="1944"/>
                  </a:lnTo>
                  <a:lnTo>
                    <a:pt x="551" y="1927"/>
                  </a:lnTo>
                  <a:lnTo>
                    <a:pt x="536" y="1911"/>
                  </a:lnTo>
                  <a:lnTo>
                    <a:pt x="525" y="1897"/>
                  </a:lnTo>
                  <a:lnTo>
                    <a:pt x="518" y="1884"/>
                  </a:lnTo>
                  <a:lnTo>
                    <a:pt x="515" y="1879"/>
                  </a:lnTo>
                  <a:lnTo>
                    <a:pt x="513" y="1875"/>
                  </a:lnTo>
                  <a:lnTo>
                    <a:pt x="513" y="1870"/>
                  </a:lnTo>
                  <a:lnTo>
                    <a:pt x="514" y="1868"/>
                  </a:lnTo>
                  <a:lnTo>
                    <a:pt x="517" y="1866"/>
                  </a:lnTo>
                  <a:lnTo>
                    <a:pt x="520" y="1865"/>
                  </a:lnTo>
                  <a:lnTo>
                    <a:pt x="523" y="1865"/>
                  </a:lnTo>
                  <a:lnTo>
                    <a:pt x="529" y="1866"/>
                  </a:lnTo>
                  <a:lnTo>
                    <a:pt x="542" y="1870"/>
                  </a:lnTo>
                  <a:lnTo>
                    <a:pt x="557" y="1878"/>
                  </a:lnTo>
                  <a:lnTo>
                    <a:pt x="575" y="1888"/>
                  </a:lnTo>
                  <a:lnTo>
                    <a:pt x="595" y="1901"/>
                  </a:lnTo>
                  <a:lnTo>
                    <a:pt x="617" y="1917"/>
                  </a:lnTo>
                  <a:lnTo>
                    <a:pt x="640" y="1934"/>
                  </a:lnTo>
                  <a:lnTo>
                    <a:pt x="650" y="1943"/>
                  </a:lnTo>
                  <a:lnTo>
                    <a:pt x="660" y="1952"/>
                  </a:lnTo>
                  <a:lnTo>
                    <a:pt x="669" y="1960"/>
                  </a:lnTo>
                  <a:lnTo>
                    <a:pt x="678" y="1969"/>
                  </a:lnTo>
                  <a:close/>
                  <a:moveTo>
                    <a:pt x="678" y="2119"/>
                  </a:moveTo>
                  <a:lnTo>
                    <a:pt x="678" y="2168"/>
                  </a:lnTo>
                  <a:lnTo>
                    <a:pt x="658" y="2157"/>
                  </a:lnTo>
                  <a:lnTo>
                    <a:pt x="635" y="2143"/>
                  </a:lnTo>
                  <a:lnTo>
                    <a:pt x="609" y="2125"/>
                  </a:lnTo>
                  <a:lnTo>
                    <a:pt x="582" y="2104"/>
                  </a:lnTo>
                  <a:lnTo>
                    <a:pt x="558" y="2084"/>
                  </a:lnTo>
                  <a:lnTo>
                    <a:pt x="537" y="2066"/>
                  </a:lnTo>
                  <a:lnTo>
                    <a:pt x="520" y="2048"/>
                  </a:lnTo>
                  <a:lnTo>
                    <a:pt x="504" y="2031"/>
                  </a:lnTo>
                  <a:lnTo>
                    <a:pt x="492" y="2016"/>
                  </a:lnTo>
                  <a:lnTo>
                    <a:pt x="485" y="2004"/>
                  </a:lnTo>
                  <a:lnTo>
                    <a:pt x="481" y="1998"/>
                  </a:lnTo>
                  <a:lnTo>
                    <a:pt x="480" y="1994"/>
                  </a:lnTo>
                  <a:lnTo>
                    <a:pt x="480" y="1989"/>
                  </a:lnTo>
                  <a:lnTo>
                    <a:pt x="481" y="1987"/>
                  </a:lnTo>
                  <a:lnTo>
                    <a:pt x="483" y="1985"/>
                  </a:lnTo>
                  <a:lnTo>
                    <a:pt x="486" y="1984"/>
                  </a:lnTo>
                  <a:lnTo>
                    <a:pt x="490" y="1984"/>
                  </a:lnTo>
                  <a:lnTo>
                    <a:pt x="496" y="1985"/>
                  </a:lnTo>
                  <a:lnTo>
                    <a:pt x="509" y="1989"/>
                  </a:lnTo>
                  <a:lnTo>
                    <a:pt x="525" y="1998"/>
                  </a:lnTo>
                  <a:lnTo>
                    <a:pt x="544" y="2009"/>
                  </a:lnTo>
                  <a:lnTo>
                    <a:pt x="565" y="2023"/>
                  </a:lnTo>
                  <a:lnTo>
                    <a:pt x="587" y="2038"/>
                  </a:lnTo>
                  <a:lnTo>
                    <a:pt x="610" y="2057"/>
                  </a:lnTo>
                  <a:lnTo>
                    <a:pt x="630" y="2073"/>
                  </a:lnTo>
                  <a:lnTo>
                    <a:pt x="648" y="2089"/>
                  </a:lnTo>
                  <a:lnTo>
                    <a:pt x="664" y="2104"/>
                  </a:lnTo>
                  <a:lnTo>
                    <a:pt x="678" y="2119"/>
                  </a:lnTo>
                  <a:close/>
                  <a:moveTo>
                    <a:pt x="678" y="2260"/>
                  </a:moveTo>
                  <a:lnTo>
                    <a:pt x="678" y="2303"/>
                  </a:lnTo>
                  <a:lnTo>
                    <a:pt x="668" y="2298"/>
                  </a:lnTo>
                  <a:lnTo>
                    <a:pt x="657" y="2292"/>
                  </a:lnTo>
                  <a:lnTo>
                    <a:pt x="643" y="2285"/>
                  </a:lnTo>
                  <a:lnTo>
                    <a:pt x="630" y="2276"/>
                  </a:lnTo>
                  <a:lnTo>
                    <a:pt x="600" y="2255"/>
                  </a:lnTo>
                  <a:lnTo>
                    <a:pt x="568" y="2231"/>
                  </a:lnTo>
                  <a:lnTo>
                    <a:pt x="544" y="2211"/>
                  </a:lnTo>
                  <a:lnTo>
                    <a:pt x="522" y="2191"/>
                  </a:lnTo>
                  <a:lnTo>
                    <a:pt x="503" y="2174"/>
                  </a:lnTo>
                  <a:lnTo>
                    <a:pt x="487" y="2156"/>
                  </a:lnTo>
                  <a:lnTo>
                    <a:pt x="475" y="2141"/>
                  </a:lnTo>
                  <a:lnTo>
                    <a:pt x="466" y="2127"/>
                  </a:lnTo>
                  <a:lnTo>
                    <a:pt x="464" y="2122"/>
                  </a:lnTo>
                  <a:lnTo>
                    <a:pt x="461" y="2117"/>
                  </a:lnTo>
                  <a:lnTo>
                    <a:pt x="461" y="2114"/>
                  </a:lnTo>
                  <a:lnTo>
                    <a:pt x="462" y="2111"/>
                  </a:lnTo>
                  <a:lnTo>
                    <a:pt x="465" y="2110"/>
                  </a:lnTo>
                  <a:lnTo>
                    <a:pt x="468" y="2109"/>
                  </a:lnTo>
                  <a:lnTo>
                    <a:pt x="472" y="2109"/>
                  </a:lnTo>
                  <a:lnTo>
                    <a:pt x="478" y="2110"/>
                  </a:lnTo>
                  <a:lnTo>
                    <a:pt x="491" y="2114"/>
                  </a:lnTo>
                  <a:lnTo>
                    <a:pt x="508" y="2123"/>
                  </a:lnTo>
                  <a:lnTo>
                    <a:pt x="528" y="2134"/>
                  </a:lnTo>
                  <a:lnTo>
                    <a:pt x="550" y="2148"/>
                  </a:lnTo>
                  <a:lnTo>
                    <a:pt x="573" y="2166"/>
                  </a:lnTo>
                  <a:lnTo>
                    <a:pt x="598" y="2185"/>
                  </a:lnTo>
                  <a:lnTo>
                    <a:pt x="621" y="2205"/>
                  </a:lnTo>
                  <a:lnTo>
                    <a:pt x="643" y="2224"/>
                  </a:lnTo>
                  <a:lnTo>
                    <a:pt x="662" y="2242"/>
                  </a:lnTo>
                  <a:lnTo>
                    <a:pt x="678" y="2260"/>
                  </a:lnTo>
                  <a:close/>
                  <a:moveTo>
                    <a:pt x="678" y="2389"/>
                  </a:moveTo>
                  <a:lnTo>
                    <a:pt x="678" y="2435"/>
                  </a:lnTo>
                  <a:lnTo>
                    <a:pt x="656" y="2424"/>
                  </a:lnTo>
                  <a:lnTo>
                    <a:pt x="630" y="2408"/>
                  </a:lnTo>
                  <a:lnTo>
                    <a:pt x="601" y="2388"/>
                  </a:lnTo>
                  <a:lnTo>
                    <a:pt x="571" y="2365"/>
                  </a:lnTo>
                  <a:lnTo>
                    <a:pt x="545" y="2344"/>
                  </a:lnTo>
                  <a:lnTo>
                    <a:pt x="522" y="2323"/>
                  </a:lnTo>
                  <a:lnTo>
                    <a:pt x="502" y="2304"/>
                  </a:lnTo>
                  <a:lnTo>
                    <a:pt x="486" y="2286"/>
                  </a:lnTo>
                  <a:lnTo>
                    <a:pt x="472" y="2271"/>
                  </a:lnTo>
                  <a:lnTo>
                    <a:pt x="464" y="2258"/>
                  </a:lnTo>
                  <a:lnTo>
                    <a:pt x="460" y="2252"/>
                  </a:lnTo>
                  <a:lnTo>
                    <a:pt x="458" y="2247"/>
                  </a:lnTo>
                  <a:lnTo>
                    <a:pt x="458" y="2243"/>
                  </a:lnTo>
                  <a:lnTo>
                    <a:pt x="459" y="2240"/>
                  </a:lnTo>
                  <a:lnTo>
                    <a:pt x="461" y="2238"/>
                  </a:lnTo>
                  <a:lnTo>
                    <a:pt x="465" y="2238"/>
                  </a:lnTo>
                  <a:lnTo>
                    <a:pt x="469" y="2238"/>
                  </a:lnTo>
                  <a:lnTo>
                    <a:pt x="475" y="2239"/>
                  </a:lnTo>
                  <a:lnTo>
                    <a:pt x="489" y="2244"/>
                  </a:lnTo>
                  <a:lnTo>
                    <a:pt x="507" y="2253"/>
                  </a:lnTo>
                  <a:lnTo>
                    <a:pt x="526" y="2265"/>
                  </a:lnTo>
                  <a:lnTo>
                    <a:pt x="550" y="2280"/>
                  </a:lnTo>
                  <a:lnTo>
                    <a:pt x="574" y="2297"/>
                  </a:lnTo>
                  <a:lnTo>
                    <a:pt x="599" y="2317"/>
                  </a:lnTo>
                  <a:lnTo>
                    <a:pt x="622" y="2336"/>
                  </a:lnTo>
                  <a:lnTo>
                    <a:pt x="643" y="2355"/>
                  </a:lnTo>
                  <a:lnTo>
                    <a:pt x="662" y="2372"/>
                  </a:lnTo>
                  <a:lnTo>
                    <a:pt x="678" y="2389"/>
                  </a:lnTo>
                  <a:close/>
                  <a:moveTo>
                    <a:pt x="678" y="2508"/>
                  </a:moveTo>
                  <a:lnTo>
                    <a:pt x="678" y="2565"/>
                  </a:lnTo>
                  <a:lnTo>
                    <a:pt x="658" y="2552"/>
                  </a:lnTo>
                  <a:lnTo>
                    <a:pt x="636" y="2538"/>
                  </a:lnTo>
                  <a:lnTo>
                    <a:pt x="612" y="2521"/>
                  </a:lnTo>
                  <a:lnTo>
                    <a:pt x="588" y="2503"/>
                  </a:lnTo>
                  <a:lnTo>
                    <a:pt x="563" y="2482"/>
                  </a:lnTo>
                  <a:lnTo>
                    <a:pt x="539" y="2461"/>
                  </a:lnTo>
                  <a:lnTo>
                    <a:pt x="518" y="2441"/>
                  </a:lnTo>
                  <a:lnTo>
                    <a:pt x="500" y="2422"/>
                  </a:lnTo>
                  <a:lnTo>
                    <a:pt x="486" y="2405"/>
                  </a:lnTo>
                  <a:lnTo>
                    <a:pt x="476" y="2392"/>
                  </a:lnTo>
                  <a:lnTo>
                    <a:pt x="474" y="2387"/>
                  </a:lnTo>
                  <a:lnTo>
                    <a:pt x="471" y="2381"/>
                  </a:lnTo>
                  <a:lnTo>
                    <a:pt x="471" y="2378"/>
                  </a:lnTo>
                  <a:lnTo>
                    <a:pt x="471" y="2375"/>
                  </a:lnTo>
                  <a:lnTo>
                    <a:pt x="474" y="2373"/>
                  </a:lnTo>
                  <a:lnTo>
                    <a:pt x="477" y="2372"/>
                  </a:lnTo>
                  <a:lnTo>
                    <a:pt x="482" y="2372"/>
                  </a:lnTo>
                  <a:lnTo>
                    <a:pt x="488" y="2373"/>
                  </a:lnTo>
                  <a:lnTo>
                    <a:pt x="502" y="2380"/>
                  </a:lnTo>
                  <a:lnTo>
                    <a:pt x="520" y="2389"/>
                  </a:lnTo>
                  <a:lnTo>
                    <a:pt x="541" y="2402"/>
                  </a:lnTo>
                  <a:lnTo>
                    <a:pt x="565" y="2418"/>
                  </a:lnTo>
                  <a:lnTo>
                    <a:pt x="590" y="2435"/>
                  </a:lnTo>
                  <a:lnTo>
                    <a:pt x="617" y="2456"/>
                  </a:lnTo>
                  <a:lnTo>
                    <a:pt x="633" y="2469"/>
                  </a:lnTo>
                  <a:lnTo>
                    <a:pt x="650" y="2483"/>
                  </a:lnTo>
                  <a:lnTo>
                    <a:pt x="664" y="2496"/>
                  </a:lnTo>
                  <a:lnTo>
                    <a:pt x="678" y="2508"/>
                  </a:lnTo>
                  <a:close/>
                  <a:moveTo>
                    <a:pt x="678" y="2623"/>
                  </a:moveTo>
                  <a:lnTo>
                    <a:pt x="678" y="2688"/>
                  </a:lnTo>
                  <a:lnTo>
                    <a:pt x="664" y="2679"/>
                  </a:lnTo>
                  <a:lnTo>
                    <a:pt x="651" y="2669"/>
                  </a:lnTo>
                  <a:lnTo>
                    <a:pt x="637" y="2658"/>
                  </a:lnTo>
                  <a:lnTo>
                    <a:pt x="622" y="2647"/>
                  </a:lnTo>
                  <a:lnTo>
                    <a:pt x="595" y="2625"/>
                  </a:lnTo>
                  <a:lnTo>
                    <a:pt x="571" y="2604"/>
                  </a:lnTo>
                  <a:lnTo>
                    <a:pt x="549" y="2583"/>
                  </a:lnTo>
                  <a:lnTo>
                    <a:pt x="530" y="2564"/>
                  </a:lnTo>
                  <a:lnTo>
                    <a:pt x="515" y="2548"/>
                  </a:lnTo>
                  <a:lnTo>
                    <a:pt x="505" y="2533"/>
                  </a:lnTo>
                  <a:lnTo>
                    <a:pt x="502" y="2528"/>
                  </a:lnTo>
                  <a:lnTo>
                    <a:pt x="500" y="2522"/>
                  </a:lnTo>
                  <a:lnTo>
                    <a:pt x="499" y="2519"/>
                  </a:lnTo>
                  <a:lnTo>
                    <a:pt x="500" y="2516"/>
                  </a:lnTo>
                  <a:lnTo>
                    <a:pt x="502" y="2514"/>
                  </a:lnTo>
                  <a:lnTo>
                    <a:pt x="505" y="2514"/>
                  </a:lnTo>
                  <a:lnTo>
                    <a:pt x="510" y="2514"/>
                  </a:lnTo>
                  <a:lnTo>
                    <a:pt x="517" y="2515"/>
                  </a:lnTo>
                  <a:lnTo>
                    <a:pt x="532" y="2521"/>
                  </a:lnTo>
                  <a:lnTo>
                    <a:pt x="551" y="2531"/>
                  </a:lnTo>
                  <a:lnTo>
                    <a:pt x="573" y="2544"/>
                  </a:lnTo>
                  <a:lnTo>
                    <a:pt x="597" y="2561"/>
                  </a:lnTo>
                  <a:lnTo>
                    <a:pt x="624" y="2580"/>
                  </a:lnTo>
                  <a:lnTo>
                    <a:pt x="652" y="2601"/>
                  </a:lnTo>
                  <a:lnTo>
                    <a:pt x="665" y="2612"/>
                  </a:lnTo>
                  <a:lnTo>
                    <a:pt x="678" y="2623"/>
                  </a:lnTo>
                  <a:close/>
                  <a:moveTo>
                    <a:pt x="678" y="2733"/>
                  </a:moveTo>
                  <a:lnTo>
                    <a:pt x="678" y="2802"/>
                  </a:lnTo>
                  <a:lnTo>
                    <a:pt x="674" y="2799"/>
                  </a:lnTo>
                  <a:lnTo>
                    <a:pt x="646" y="2776"/>
                  </a:lnTo>
                  <a:lnTo>
                    <a:pt x="619" y="2753"/>
                  </a:lnTo>
                  <a:lnTo>
                    <a:pt x="596" y="2732"/>
                  </a:lnTo>
                  <a:lnTo>
                    <a:pt x="577" y="2712"/>
                  </a:lnTo>
                  <a:lnTo>
                    <a:pt x="562" y="2696"/>
                  </a:lnTo>
                  <a:lnTo>
                    <a:pt x="551" y="2681"/>
                  </a:lnTo>
                  <a:lnTo>
                    <a:pt x="547" y="2675"/>
                  </a:lnTo>
                  <a:lnTo>
                    <a:pt x="545" y="2670"/>
                  </a:lnTo>
                  <a:lnTo>
                    <a:pt x="544" y="2666"/>
                  </a:lnTo>
                  <a:lnTo>
                    <a:pt x="545" y="2663"/>
                  </a:lnTo>
                  <a:lnTo>
                    <a:pt x="546" y="2661"/>
                  </a:lnTo>
                  <a:lnTo>
                    <a:pt x="550" y="2660"/>
                  </a:lnTo>
                  <a:lnTo>
                    <a:pt x="554" y="2660"/>
                  </a:lnTo>
                  <a:lnTo>
                    <a:pt x="560" y="2661"/>
                  </a:lnTo>
                  <a:lnTo>
                    <a:pt x="572" y="2667"/>
                  </a:lnTo>
                  <a:lnTo>
                    <a:pt x="588" y="2675"/>
                  </a:lnTo>
                  <a:lnTo>
                    <a:pt x="608" y="2686"/>
                  </a:lnTo>
                  <a:lnTo>
                    <a:pt x="629" y="2699"/>
                  </a:lnTo>
                  <a:lnTo>
                    <a:pt x="653" y="2715"/>
                  </a:lnTo>
                  <a:lnTo>
                    <a:pt x="678" y="2733"/>
                  </a:lnTo>
                  <a:close/>
                  <a:moveTo>
                    <a:pt x="678" y="2845"/>
                  </a:moveTo>
                  <a:lnTo>
                    <a:pt x="678" y="2904"/>
                  </a:lnTo>
                  <a:lnTo>
                    <a:pt x="661" y="2889"/>
                  </a:lnTo>
                  <a:lnTo>
                    <a:pt x="646" y="2874"/>
                  </a:lnTo>
                  <a:lnTo>
                    <a:pt x="633" y="2860"/>
                  </a:lnTo>
                  <a:lnTo>
                    <a:pt x="622" y="2848"/>
                  </a:lnTo>
                  <a:lnTo>
                    <a:pt x="614" y="2838"/>
                  </a:lnTo>
                  <a:lnTo>
                    <a:pt x="609" y="2829"/>
                  </a:lnTo>
                  <a:lnTo>
                    <a:pt x="607" y="2825"/>
                  </a:lnTo>
                  <a:lnTo>
                    <a:pt x="606" y="2821"/>
                  </a:lnTo>
                  <a:lnTo>
                    <a:pt x="606" y="2819"/>
                  </a:lnTo>
                  <a:lnTo>
                    <a:pt x="607" y="2817"/>
                  </a:lnTo>
                  <a:lnTo>
                    <a:pt x="608" y="2816"/>
                  </a:lnTo>
                  <a:lnTo>
                    <a:pt x="609" y="2815"/>
                  </a:lnTo>
                  <a:lnTo>
                    <a:pt x="611" y="2815"/>
                  </a:lnTo>
                  <a:lnTo>
                    <a:pt x="615" y="2815"/>
                  </a:lnTo>
                  <a:lnTo>
                    <a:pt x="621" y="2816"/>
                  </a:lnTo>
                  <a:lnTo>
                    <a:pt x="629" y="2819"/>
                  </a:lnTo>
                  <a:lnTo>
                    <a:pt x="651" y="2829"/>
                  </a:lnTo>
                  <a:lnTo>
                    <a:pt x="678" y="2845"/>
                  </a:lnTo>
                  <a:close/>
                  <a:moveTo>
                    <a:pt x="678" y="3056"/>
                  </a:moveTo>
                  <a:lnTo>
                    <a:pt x="678" y="3074"/>
                  </a:lnTo>
                  <a:lnTo>
                    <a:pt x="669" y="3072"/>
                  </a:lnTo>
                  <a:lnTo>
                    <a:pt x="654" y="3066"/>
                  </a:lnTo>
                  <a:lnTo>
                    <a:pt x="638" y="3058"/>
                  </a:lnTo>
                  <a:lnTo>
                    <a:pt x="617" y="3045"/>
                  </a:lnTo>
                  <a:lnTo>
                    <a:pt x="594" y="3031"/>
                  </a:lnTo>
                  <a:lnTo>
                    <a:pt x="569" y="3014"/>
                  </a:lnTo>
                  <a:lnTo>
                    <a:pt x="542" y="2995"/>
                  </a:lnTo>
                  <a:lnTo>
                    <a:pt x="514" y="2974"/>
                  </a:lnTo>
                  <a:lnTo>
                    <a:pt x="483" y="2949"/>
                  </a:lnTo>
                  <a:lnTo>
                    <a:pt x="455" y="2925"/>
                  </a:lnTo>
                  <a:lnTo>
                    <a:pt x="430" y="2902"/>
                  </a:lnTo>
                  <a:lnTo>
                    <a:pt x="410" y="2882"/>
                  </a:lnTo>
                  <a:lnTo>
                    <a:pt x="392" y="2864"/>
                  </a:lnTo>
                  <a:lnTo>
                    <a:pt x="381" y="2849"/>
                  </a:lnTo>
                  <a:lnTo>
                    <a:pt x="376" y="2843"/>
                  </a:lnTo>
                  <a:lnTo>
                    <a:pt x="374" y="2838"/>
                  </a:lnTo>
                  <a:lnTo>
                    <a:pt x="373" y="2834"/>
                  </a:lnTo>
                  <a:lnTo>
                    <a:pt x="374" y="2831"/>
                  </a:lnTo>
                  <a:lnTo>
                    <a:pt x="376" y="2829"/>
                  </a:lnTo>
                  <a:lnTo>
                    <a:pt x="380" y="2829"/>
                  </a:lnTo>
                  <a:lnTo>
                    <a:pt x="384" y="2830"/>
                  </a:lnTo>
                  <a:lnTo>
                    <a:pt x="391" y="2831"/>
                  </a:lnTo>
                  <a:lnTo>
                    <a:pt x="407" y="2839"/>
                  </a:lnTo>
                  <a:lnTo>
                    <a:pt x="428" y="2850"/>
                  </a:lnTo>
                  <a:lnTo>
                    <a:pt x="453" y="2866"/>
                  </a:lnTo>
                  <a:lnTo>
                    <a:pt x="480" y="2884"/>
                  </a:lnTo>
                  <a:lnTo>
                    <a:pt x="510" y="2905"/>
                  </a:lnTo>
                  <a:lnTo>
                    <a:pt x="542" y="2930"/>
                  </a:lnTo>
                  <a:lnTo>
                    <a:pt x="566" y="2948"/>
                  </a:lnTo>
                  <a:lnTo>
                    <a:pt x="588" y="2967"/>
                  </a:lnTo>
                  <a:lnTo>
                    <a:pt x="609" y="2985"/>
                  </a:lnTo>
                  <a:lnTo>
                    <a:pt x="628" y="3002"/>
                  </a:lnTo>
                  <a:lnTo>
                    <a:pt x="644" y="3018"/>
                  </a:lnTo>
                  <a:lnTo>
                    <a:pt x="659" y="3032"/>
                  </a:lnTo>
                  <a:lnTo>
                    <a:pt x="670" y="3045"/>
                  </a:lnTo>
                  <a:lnTo>
                    <a:pt x="678" y="3056"/>
                  </a:lnTo>
                  <a:close/>
                  <a:moveTo>
                    <a:pt x="678" y="3125"/>
                  </a:moveTo>
                  <a:lnTo>
                    <a:pt x="678" y="3188"/>
                  </a:lnTo>
                  <a:lnTo>
                    <a:pt x="663" y="3178"/>
                  </a:lnTo>
                  <a:lnTo>
                    <a:pt x="649" y="3167"/>
                  </a:lnTo>
                  <a:lnTo>
                    <a:pt x="633" y="3156"/>
                  </a:lnTo>
                  <a:lnTo>
                    <a:pt x="618" y="3145"/>
                  </a:lnTo>
                  <a:lnTo>
                    <a:pt x="586" y="3119"/>
                  </a:lnTo>
                  <a:lnTo>
                    <a:pt x="556" y="3094"/>
                  </a:lnTo>
                  <a:lnTo>
                    <a:pt x="531" y="3071"/>
                  </a:lnTo>
                  <a:lnTo>
                    <a:pt x="509" y="3050"/>
                  </a:lnTo>
                  <a:lnTo>
                    <a:pt x="491" y="3031"/>
                  </a:lnTo>
                  <a:lnTo>
                    <a:pt x="478" y="3016"/>
                  </a:lnTo>
                  <a:lnTo>
                    <a:pt x="474" y="3010"/>
                  </a:lnTo>
                  <a:lnTo>
                    <a:pt x="471" y="3005"/>
                  </a:lnTo>
                  <a:lnTo>
                    <a:pt x="470" y="3000"/>
                  </a:lnTo>
                  <a:lnTo>
                    <a:pt x="471" y="2998"/>
                  </a:lnTo>
                  <a:lnTo>
                    <a:pt x="474" y="2996"/>
                  </a:lnTo>
                  <a:lnTo>
                    <a:pt x="477" y="2996"/>
                  </a:lnTo>
                  <a:lnTo>
                    <a:pt x="482" y="2997"/>
                  </a:lnTo>
                  <a:lnTo>
                    <a:pt x="489" y="2999"/>
                  </a:lnTo>
                  <a:lnTo>
                    <a:pt x="505" y="3007"/>
                  </a:lnTo>
                  <a:lnTo>
                    <a:pt x="528" y="3019"/>
                  </a:lnTo>
                  <a:lnTo>
                    <a:pt x="553" y="3034"/>
                  </a:lnTo>
                  <a:lnTo>
                    <a:pt x="582" y="3053"/>
                  </a:lnTo>
                  <a:lnTo>
                    <a:pt x="614" y="3075"/>
                  </a:lnTo>
                  <a:lnTo>
                    <a:pt x="647" y="3101"/>
                  </a:lnTo>
                  <a:lnTo>
                    <a:pt x="662" y="3113"/>
                  </a:lnTo>
                  <a:lnTo>
                    <a:pt x="678" y="3125"/>
                  </a:lnTo>
                  <a:close/>
                  <a:moveTo>
                    <a:pt x="678" y="3214"/>
                  </a:moveTo>
                  <a:lnTo>
                    <a:pt x="678" y="3273"/>
                  </a:lnTo>
                  <a:lnTo>
                    <a:pt x="657" y="3254"/>
                  </a:lnTo>
                  <a:lnTo>
                    <a:pt x="638" y="3237"/>
                  </a:lnTo>
                  <a:lnTo>
                    <a:pt x="621" y="3221"/>
                  </a:lnTo>
                  <a:lnTo>
                    <a:pt x="607" y="3206"/>
                  </a:lnTo>
                  <a:lnTo>
                    <a:pt x="597" y="3194"/>
                  </a:lnTo>
                  <a:lnTo>
                    <a:pt x="589" y="3184"/>
                  </a:lnTo>
                  <a:lnTo>
                    <a:pt x="587" y="3180"/>
                  </a:lnTo>
                  <a:lnTo>
                    <a:pt x="585" y="3177"/>
                  </a:lnTo>
                  <a:lnTo>
                    <a:pt x="585" y="3173"/>
                  </a:lnTo>
                  <a:lnTo>
                    <a:pt x="585" y="3172"/>
                  </a:lnTo>
                  <a:lnTo>
                    <a:pt x="587" y="3171"/>
                  </a:lnTo>
                  <a:lnTo>
                    <a:pt x="588" y="3170"/>
                  </a:lnTo>
                  <a:lnTo>
                    <a:pt x="592" y="3170"/>
                  </a:lnTo>
                  <a:lnTo>
                    <a:pt x="595" y="3170"/>
                  </a:lnTo>
                  <a:lnTo>
                    <a:pt x="604" y="3173"/>
                  </a:lnTo>
                  <a:lnTo>
                    <a:pt x="615" y="3178"/>
                  </a:lnTo>
                  <a:lnTo>
                    <a:pt x="628" y="3184"/>
                  </a:lnTo>
                  <a:lnTo>
                    <a:pt x="643" y="3193"/>
                  </a:lnTo>
                  <a:lnTo>
                    <a:pt x="660" y="3203"/>
                  </a:lnTo>
                  <a:lnTo>
                    <a:pt x="678" y="3214"/>
                  </a:lnTo>
                  <a:close/>
                  <a:moveTo>
                    <a:pt x="678" y="3372"/>
                  </a:moveTo>
                  <a:lnTo>
                    <a:pt x="678" y="3425"/>
                  </a:lnTo>
                  <a:lnTo>
                    <a:pt x="654" y="3409"/>
                  </a:lnTo>
                  <a:lnTo>
                    <a:pt x="628" y="3392"/>
                  </a:lnTo>
                  <a:lnTo>
                    <a:pt x="601" y="3372"/>
                  </a:lnTo>
                  <a:lnTo>
                    <a:pt x="573" y="3351"/>
                  </a:lnTo>
                  <a:lnTo>
                    <a:pt x="537" y="3323"/>
                  </a:lnTo>
                  <a:lnTo>
                    <a:pt x="505" y="3297"/>
                  </a:lnTo>
                  <a:lnTo>
                    <a:pt x="477" y="3273"/>
                  </a:lnTo>
                  <a:lnTo>
                    <a:pt x="454" y="3251"/>
                  </a:lnTo>
                  <a:lnTo>
                    <a:pt x="434" y="3231"/>
                  </a:lnTo>
                  <a:lnTo>
                    <a:pt x="421" y="3215"/>
                  </a:lnTo>
                  <a:lnTo>
                    <a:pt x="415" y="3209"/>
                  </a:lnTo>
                  <a:lnTo>
                    <a:pt x="413" y="3203"/>
                  </a:lnTo>
                  <a:lnTo>
                    <a:pt x="411" y="3199"/>
                  </a:lnTo>
                  <a:lnTo>
                    <a:pt x="412" y="3197"/>
                  </a:lnTo>
                  <a:lnTo>
                    <a:pt x="414" y="3194"/>
                  </a:lnTo>
                  <a:lnTo>
                    <a:pt x="417" y="3194"/>
                  </a:lnTo>
                  <a:lnTo>
                    <a:pt x="423" y="3197"/>
                  </a:lnTo>
                  <a:lnTo>
                    <a:pt x="430" y="3199"/>
                  </a:lnTo>
                  <a:lnTo>
                    <a:pt x="448" y="3208"/>
                  </a:lnTo>
                  <a:lnTo>
                    <a:pt x="471" y="3221"/>
                  </a:lnTo>
                  <a:lnTo>
                    <a:pt x="499" y="3237"/>
                  </a:lnTo>
                  <a:lnTo>
                    <a:pt x="530" y="3258"/>
                  </a:lnTo>
                  <a:lnTo>
                    <a:pt x="563" y="3283"/>
                  </a:lnTo>
                  <a:lnTo>
                    <a:pt x="598" y="3309"/>
                  </a:lnTo>
                  <a:lnTo>
                    <a:pt x="620" y="3326"/>
                  </a:lnTo>
                  <a:lnTo>
                    <a:pt x="640" y="3341"/>
                  </a:lnTo>
                  <a:lnTo>
                    <a:pt x="660" y="3358"/>
                  </a:lnTo>
                  <a:lnTo>
                    <a:pt x="678" y="3372"/>
                  </a:lnTo>
                  <a:close/>
                  <a:moveTo>
                    <a:pt x="678" y="3445"/>
                  </a:moveTo>
                  <a:lnTo>
                    <a:pt x="678" y="3502"/>
                  </a:lnTo>
                  <a:lnTo>
                    <a:pt x="652" y="3480"/>
                  </a:lnTo>
                  <a:lnTo>
                    <a:pt x="629" y="3460"/>
                  </a:lnTo>
                  <a:lnTo>
                    <a:pt x="608" y="3443"/>
                  </a:lnTo>
                  <a:lnTo>
                    <a:pt x="592" y="3426"/>
                  </a:lnTo>
                  <a:lnTo>
                    <a:pt x="578" y="3412"/>
                  </a:lnTo>
                  <a:lnTo>
                    <a:pt x="568" y="3400"/>
                  </a:lnTo>
                  <a:lnTo>
                    <a:pt x="565" y="3395"/>
                  </a:lnTo>
                  <a:lnTo>
                    <a:pt x="564" y="3391"/>
                  </a:lnTo>
                  <a:lnTo>
                    <a:pt x="563" y="3389"/>
                  </a:lnTo>
                  <a:lnTo>
                    <a:pt x="564" y="3386"/>
                  </a:lnTo>
                  <a:lnTo>
                    <a:pt x="565" y="3384"/>
                  </a:lnTo>
                  <a:lnTo>
                    <a:pt x="567" y="3384"/>
                  </a:lnTo>
                  <a:lnTo>
                    <a:pt x="571" y="3384"/>
                  </a:lnTo>
                  <a:lnTo>
                    <a:pt x="575" y="3385"/>
                  </a:lnTo>
                  <a:lnTo>
                    <a:pt x="585" y="3390"/>
                  </a:lnTo>
                  <a:lnTo>
                    <a:pt x="599" y="3396"/>
                  </a:lnTo>
                  <a:lnTo>
                    <a:pt x="616" y="3405"/>
                  </a:lnTo>
                  <a:lnTo>
                    <a:pt x="635" y="3416"/>
                  </a:lnTo>
                  <a:lnTo>
                    <a:pt x="656" y="3429"/>
                  </a:lnTo>
                  <a:lnTo>
                    <a:pt x="678" y="3445"/>
                  </a:lnTo>
                  <a:close/>
                  <a:moveTo>
                    <a:pt x="678" y="3578"/>
                  </a:moveTo>
                  <a:lnTo>
                    <a:pt x="678" y="3633"/>
                  </a:lnTo>
                  <a:lnTo>
                    <a:pt x="661" y="3622"/>
                  </a:lnTo>
                  <a:lnTo>
                    <a:pt x="643" y="3609"/>
                  </a:lnTo>
                  <a:lnTo>
                    <a:pt x="625" y="3596"/>
                  </a:lnTo>
                  <a:lnTo>
                    <a:pt x="606" y="3582"/>
                  </a:lnTo>
                  <a:lnTo>
                    <a:pt x="568" y="3553"/>
                  </a:lnTo>
                  <a:lnTo>
                    <a:pt x="533" y="3525"/>
                  </a:lnTo>
                  <a:lnTo>
                    <a:pt x="502" y="3499"/>
                  </a:lnTo>
                  <a:lnTo>
                    <a:pt x="477" y="3476"/>
                  </a:lnTo>
                  <a:lnTo>
                    <a:pt x="455" y="3455"/>
                  </a:lnTo>
                  <a:lnTo>
                    <a:pt x="440" y="3438"/>
                  </a:lnTo>
                  <a:lnTo>
                    <a:pt x="435" y="3432"/>
                  </a:lnTo>
                  <a:lnTo>
                    <a:pt x="432" y="3426"/>
                  </a:lnTo>
                  <a:lnTo>
                    <a:pt x="429" y="3422"/>
                  </a:lnTo>
                  <a:lnTo>
                    <a:pt x="430" y="3419"/>
                  </a:lnTo>
                  <a:lnTo>
                    <a:pt x="433" y="3418"/>
                  </a:lnTo>
                  <a:lnTo>
                    <a:pt x="436" y="3418"/>
                  </a:lnTo>
                  <a:lnTo>
                    <a:pt x="443" y="3419"/>
                  </a:lnTo>
                  <a:lnTo>
                    <a:pt x="449" y="3423"/>
                  </a:lnTo>
                  <a:lnTo>
                    <a:pt x="469" y="3433"/>
                  </a:lnTo>
                  <a:lnTo>
                    <a:pt x="493" y="3447"/>
                  </a:lnTo>
                  <a:lnTo>
                    <a:pt x="523" y="3466"/>
                  </a:lnTo>
                  <a:lnTo>
                    <a:pt x="556" y="3488"/>
                  </a:lnTo>
                  <a:lnTo>
                    <a:pt x="593" y="3514"/>
                  </a:lnTo>
                  <a:lnTo>
                    <a:pt x="630" y="3542"/>
                  </a:lnTo>
                  <a:lnTo>
                    <a:pt x="642" y="3552"/>
                  </a:lnTo>
                  <a:lnTo>
                    <a:pt x="654" y="3561"/>
                  </a:lnTo>
                  <a:lnTo>
                    <a:pt x="667" y="3569"/>
                  </a:lnTo>
                  <a:lnTo>
                    <a:pt x="678" y="3578"/>
                  </a:lnTo>
                  <a:close/>
                  <a:moveTo>
                    <a:pt x="678" y="3650"/>
                  </a:moveTo>
                  <a:lnTo>
                    <a:pt x="678" y="3691"/>
                  </a:lnTo>
                  <a:lnTo>
                    <a:pt x="652" y="3667"/>
                  </a:lnTo>
                  <a:lnTo>
                    <a:pt x="633" y="3648"/>
                  </a:lnTo>
                  <a:lnTo>
                    <a:pt x="627" y="3640"/>
                  </a:lnTo>
                  <a:lnTo>
                    <a:pt x="622" y="3633"/>
                  </a:lnTo>
                  <a:lnTo>
                    <a:pt x="620" y="3629"/>
                  </a:lnTo>
                  <a:lnTo>
                    <a:pt x="620" y="3626"/>
                  </a:lnTo>
                  <a:lnTo>
                    <a:pt x="622" y="3625"/>
                  </a:lnTo>
                  <a:lnTo>
                    <a:pt x="626" y="3625"/>
                  </a:lnTo>
                  <a:lnTo>
                    <a:pt x="631" y="3626"/>
                  </a:lnTo>
                  <a:lnTo>
                    <a:pt x="638" y="3629"/>
                  </a:lnTo>
                  <a:lnTo>
                    <a:pt x="656" y="3637"/>
                  </a:lnTo>
                  <a:lnTo>
                    <a:pt x="678" y="3650"/>
                  </a:lnTo>
                  <a:close/>
                  <a:moveTo>
                    <a:pt x="678" y="3712"/>
                  </a:moveTo>
                  <a:lnTo>
                    <a:pt x="678" y="3740"/>
                  </a:lnTo>
                  <a:lnTo>
                    <a:pt x="663" y="3733"/>
                  </a:lnTo>
                  <a:lnTo>
                    <a:pt x="646" y="3723"/>
                  </a:lnTo>
                  <a:lnTo>
                    <a:pt x="626" y="3710"/>
                  </a:lnTo>
                  <a:lnTo>
                    <a:pt x="604" y="3695"/>
                  </a:lnTo>
                  <a:lnTo>
                    <a:pt x="579" y="3680"/>
                  </a:lnTo>
                  <a:lnTo>
                    <a:pt x="554" y="3662"/>
                  </a:lnTo>
                  <a:lnTo>
                    <a:pt x="528" y="3643"/>
                  </a:lnTo>
                  <a:lnTo>
                    <a:pt x="501" y="3622"/>
                  </a:lnTo>
                  <a:lnTo>
                    <a:pt x="461" y="3593"/>
                  </a:lnTo>
                  <a:lnTo>
                    <a:pt x="426" y="3564"/>
                  </a:lnTo>
                  <a:lnTo>
                    <a:pt x="394" y="3537"/>
                  </a:lnTo>
                  <a:lnTo>
                    <a:pt x="367" y="3513"/>
                  </a:lnTo>
                  <a:lnTo>
                    <a:pt x="344" y="3492"/>
                  </a:lnTo>
                  <a:lnTo>
                    <a:pt x="329" y="3476"/>
                  </a:lnTo>
                  <a:lnTo>
                    <a:pt x="324" y="3469"/>
                  </a:lnTo>
                  <a:lnTo>
                    <a:pt x="320" y="3464"/>
                  </a:lnTo>
                  <a:lnTo>
                    <a:pt x="318" y="3459"/>
                  </a:lnTo>
                  <a:lnTo>
                    <a:pt x="318" y="3457"/>
                  </a:lnTo>
                  <a:lnTo>
                    <a:pt x="320" y="3456"/>
                  </a:lnTo>
                  <a:lnTo>
                    <a:pt x="325" y="3456"/>
                  </a:lnTo>
                  <a:lnTo>
                    <a:pt x="330" y="3458"/>
                  </a:lnTo>
                  <a:lnTo>
                    <a:pt x="338" y="3461"/>
                  </a:lnTo>
                  <a:lnTo>
                    <a:pt x="358" y="3471"/>
                  </a:lnTo>
                  <a:lnTo>
                    <a:pt x="383" y="3487"/>
                  </a:lnTo>
                  <a:lnTo>
                    <a:pt x="414" y="3505"/>
                  </a:lnTo>
                  <a:lnTo>
                    <a:pt x="448" y="3529"/>
                  </a:lnTo>
                  <a:lnTo>
                    <a:pt x="485" y="3555"/>
                  </a:lnTo>
                  <a:lnTo>
                    <a:pt x="524" y="3585"/>
                  </a:lnTo>
                  <a:lnTo>
                    <a:pt x="572" y="3621"/>
                  </a:lnTo>
                  <a:lnTo>
                    <a:pt x="614" y="3656"/>
                  </a:lnTo>
                  <a:lnTo>
                    <a:pt x="650" y="3686"/>
                  </a:lnTo>
                  <a:lnTo>
                    <a:pt x="678" y="3712"/>
                  </a:lnTo>
                  <a:close/>
                  <a:moveTo>
                    <a:pt x="678" y="3758"/>
                  </a:moveTo>
                  <a:lnTo>
                    <a:pt x="678" y="3811"/>
                  </a:lnTo>
                  <a:lnTo>
                    <a:pt x="646" y="3786"/>
                  </a:lnTo>
                  <a:lnTo>
                    <a:pt x="615" y="3760"/>
                  </a:lnTo>
                  <a:lnTo>
                    <a:pt x="588" y="3738"/>
                  </a:lnTo>
                  <a:lnTo>
                    <a:pt x="566" y="3718"/>
                  </a:lnTo>
                  <a:lnTo>
                    <a:pt x="549" y="3701"/>
                  </a:lnTo>
                  <a:lnTo>
                    <a:pt x="535" y="3688"/>
                  </a:lnTo>
                  <a:lnTo>
                    <a:pt x="532" y="3682"/>
                  </a:lnTo>
                  <a:lnTo>
                    <a:pt x="529" y="3678"/>
                  </a:lnTo>
                  <a:lnTo>
                    <a:pt x="528" y="3674"/>
                  </a:lnTo>
                  <a:lnTo>
                    <a:pt x="528" y="3672"/>
                  </a:lnTo>
                  <a:lnTo>
                    <a:pt x="529" y="3671"/>
                  </a:lnTo>
                  <a:lnTo>
                    <a:pt x="532" y="3671"/>
                  </a:lnTo>
                  <a:lnTo>
                    <a:pt x="536" y="3672"/>
                  </a:lnTo>
                  <a:lnTo>
                    <a:pt x="542" y="3673"/>
                  </a:lnTo>
                  <a:lnTo>
                    <a:pt x="556" y="3680"/>
                  </a:lnTo>
                  <a:lnTo>
                    <a:pt x="574" y="3690"/>
                  </a:lnTo>
                  <a:lnTo>
                    <a:pt x="596" y="3703"/>
                  </a:lnTo>
                  <a:lnTo>
                    <a:pt x="620" y="3718"/>
                  </a:lnTo>
                  <a:lnTo>
                    <a:pt x="648" y="3737"/>
                  </a:lnTo>
                  <a:lnTo>
                    <a:pt x="678" y="3758"/>
                  </a:lnTo>
                  <a:close/>
                  <a:moveTo>
                    <a:pt x="678" y="3862"/>
                  </a:moveTo>
                  <a:lnTo>
                    <a:pt x="678" y="3914"/>
                  </a:lnTo>
                  <a:lnTo>
                    <a:pt x="667" y="3905"/>
                  </a:lnTo>
                  <a:lnTo>
                    <a:pt x="654" y="3897"/>
                  </a:lnTo>
                  <a:lnTo>
                    <a:pt x="612" y="3865"/>
                  </a:lnTo>
                  <a:lnTo>
                    <a:pt x="574" y="3834"/>
                  </a:lnTo>
                  <a:lnTo>
                    <a:pt x="540" y="3807"/>
                  </a:lnTo>
                  <a:lnTo>
                    <a:pt x="510" y="3781"/>
                  </a:lnTo>
                  <a:lnTo>
                    <a:pt x="487" y="3759"/>
                  </a:lnTo>
                  <a:lnTo>
                    <a:pt x="469" y="3742"/>
                  </a:lnTo>
                  <a:lnTo>
                    <a:pt x="464" y="3735"/>
                  </a:lnTo>
                  <a:lnTo>
                    <a:pt x="459" y="3729"/>
                  </a:lnTo>
                  <a:lnTo>
                    <a:pt x="457" y="3725"/>
                  </a:lnTo>
                  <a:lnTo>
                    <a:pt x="457" y="3723"/>
                  </a:lnTo>
                  <a:lnTo>
                    <a:pt x="459" y="3722"/>
                  </a:lnTo>
                  <a:lnTo>
                    <a:pt x="464" y="3722"/>
                  </a:lnTo>
                  <a:lnTo>
                    <a:pt x="469" y="3724"/>
                  </a:lnTo>
                  <a:lnTo>
                    <a:pt x="478" y="3728"/>
                  </a:lnTo>
                  <a:lnTo>
                    <a:pt x="499" y="3739"/>
                  </a:lnTo>
                  <a:lnTo>
                    <a:pt x="525" y="3756"/>
                  </a:lnTo>
                  <a:lnTo>
                    <a:pt x="558" y="3777"/>
                  </a:lnTo>
                  <a:lnTo>
                    <a:pt x="595" y="3801"/>
                  </a:lnTo>
                  <a:lnTo>
                    <a:pt x="635" y="3830"/>
                  </a:lnTo>
                  <a:lnTo>
                    <a:pt x="676" y="3861"/>
                  </a:lnTo>
                  <a:lnTo>
                    <a:pt x="678" y="3862"/>
                  </a:lnTo>
                  <a:close/>
                  <a:moveTo>
                    <a:pt x="678" y="3957"/>
                  </a:moveTo>
                  <a:lnTo>
                    <a:pt x="678" y="4004"/>
                  </a:lnTo>
                  <a:lnTo>
                    <a:pt x="662" y="3993"/>
                  </a:lnTo>
                  <a:lnTo>
                    <a:pt x="646" y="3981"/>
                  </a:lnTo>
                  <a:lnTo>
                    <a:pt x="629" y="3969"/>
                  </a:lnTo>
                  <a:lnTo>
                    <a:pt x="612" y="3957"/>
                  </a:lnTo>
                  <a:lnTo>
                    <a:pt x="569" y="3925"/>
                  </a:lnTo>
                  <a:lnTo>
                    <a:pt x="530" y="3893"/>
                  </a:lnTo>
                  <a:lnTo>
                    <a:pt x="493" y="3864"/>
                  </a:lnTo>
                  <a:lnTo>
                    <a:pt x="462" y="3839"/>
                  </a:lnTo>
                  <a:lnTo>
                    <a:pt x="438" y="3817"/>
                  </a:lnTo>
                  <a:lnTo>
                    <a:pt x="419" y="3798"/>
                  </a:lnTo>
                  <a:lnTo>
                    <a:pt x="414" y="3791"/>
                  </a:lnTo>
                  <a:lnTo>
                    <a:pt x="410" y="3786"/>
                  </a:lnTo>
                  <a:lnTo>
                    <a:pt x="407" y="3781"/>
                  </a:lnTo>
                  <a:lnTo>
                    <a:pt x="407" y="3779"/>
                  </a:lnTo>
                  <a:lnTo>
                    <a:pt x="410" y="3778"/>
                  </a:lnTo>
                  <a:lnTo>
                    <a:pt x="414" y="3779"/>
                  </a:lnTo>
                  <a:lnTo>
                    <a:pt x="419" y="3781"/>
                  </a:lnTo>
                  <a:lnTo>
                    <a:pt x="428" y="3785"/>
                  </a:lnTo>
                  <a:lnTo>
                    <a:pt x="449" y="3797"/>
                  </a:lnTo>
                  <a:lnTo>
                    <a:pt x="478" y="3814"/>
                  </a:lnTo>
                  <a:lnTo>
                    <a:pt x="511" y="3836"/>
                  </a:lnTo>
                  <a:lnTo>
                    <a:pt x="549" y="3862"/>
                  </a:lnTo>
                  <a:lnTo>
                    <a:pt x="589" y="3891"/>
                  </a:lnTo>
                  <a:lnTo>
                    <a:pt x="633" y="3923"/>
                  </a:lnTo>
                  <a:lnTo>
                    <a:pt x="646" y="3931"/>
                  </a:lnTo>
                  <a:lnTo>
                    <a:pt x="657" y="3940"/>
                  </a:lnTo>
                  <a:lnTo>
                    <a:pt x="668" y="3948"/>
                  </a:lnTo>
                  <a:lnTo>
                    <a:pt x="678" y="3957"/>
                  </a:lnTo>
                  <a:close/>
                  <a:moveTo>
                    <a:pt x="678" y="4022"/>
                  </a:moveTo>
                  <a:lnTo>
                    <a:pt x="678" y="4027"/>
                  </a:lnTo>
                  <a:lnTo>
                    <a:pt x="676" y="4025"/>
                  </a:lnTo>
                  <a:lnTo>
                    <a:pt x="676" y="4023"/>
                  </a:lnTo>
                  <a:lnTo>
                    <a:pt x="678" y="4022"/>
                  </a:lnTo>
                  <a:lnTo>
                    <a:pt x="678" y="4022"/>
                  </a:lnTo>
                  <a:close/>
                  <a:moveTo>
                    <a:pt x="678" y="4042"/>
                  </a:moveTo>
                  <a:lnTo>
                    <a:pt x="678" y="4086"/>
                  </a:lnTo>
                  <a:lnTo>
                    <a:pt x="658" y="4071"/>
                  </a:lnTo>
                  <a:lnTo>
                    <a:pt x="636" y="4057"/>
                  </a:lnTo>
                  <a:lnTo>
                    <a:pt x="615" y="4041"/>
                  </a:lnTo>
                  <a:lnTo>
                    <a:pt x="592" y="4025"/>
                  </a:lnTo>
                  <a:lnTo>
                    <a:pt x="546" y="3991"/>
                  </a:lnTo>
                  <a:lnTo>
                    <a:pt x="505" y="3959"/>
                  </a:lnTo>
                  <a:lnTo>
                    <a:pt x="468" y="3929"/>
                  </a:lnTo>
                  <a:lnTo>
                    <a:pt x="436" y="3903"/>
                  </a:lnTo>
                  <a:lnTo>
                    <a:pt x="411" y="3879"/>
                  </a:lnTo>
                  <a:lnTo>
                    <a:pt x="392" y="3862"/>
                  </a:lnTo>
                  <a:lnTo>
                    <a:pt x="385" y="3854"/>
                  </a:lnTo>
                  <a:lnTo>
                    <a:pt x="381" y="3849"/>
                  </a:lnTo>
                  <a:lnTo>
                    <a:pt x="379" y="3844"/>
                  </a:lnTo>
                  <a:lnTo>
                    <a:pt x="379" y="3842"/>
                  </a:lnTo>
                  <a:lnTo>
                    <a:pt x="381" y="3841"/>
                  </a:lnTo>
                  <a:lnTo>
                    <a:pt x="385" y="3842"/>
                  </a:lnTo>
                  <a:lnTo>
                    <a:pt x="391" y="3845"/>
                  </a:lnTo>
                  <a:lnTo>
                    <a:pt x="400" y="3849"/>
                  </a:lnTo>
                  <a:lnTo>
                    <a:pt x="422" y="3862"/>
                  </a:lnTo>
                  <a:lnTo>
                    <a:pt x="450" y="3879"/>
                  </a:lnTo>
                  <a:lnTo>
                    <a:pt x="485" y="3902"/>
                  </a:lnTo>
                  <a:lnTo>
                    <a:pt x="523" y="3929"/>
                  </a:lnTo>
                  <a:lnTo>
                    <a:pt x="566" y="3959"/>
                  </a:lnTo>
                  <a:lnTo>
                    <a:pt x="611" y="3992"/>
                  </a:lnTo>
                  <a:lnTo>
                    <a:pt x="629" y="4005"/>
                  </a:lnTo>
                  <a:lnTo>
                    <a:pt x="646" y="4017"/>
                  </a:lnTo>
                  <a:lnTo>
                    <a:pt x="662" y="4030"/>
                  </a:lnTo>
                  <a:lnTo>
                    <a:pt x="678" y="4042"/>
                  </a:lnTo>
                  <a:close/>
                  <a:moveTo>
                    <a:pt x="678" y="4097"/>
                  </a:moveTo>
                  <a:lnTo>
                    <a:pt x="678" y="4111"/>
                  </a:lnTo>
                  <a:lnTo>
                    <a:pt x="673" y="4106"/>
                  </a:lnTo>
                  <a:lnTo>
                    <a:pt x="670" y="4101"/>
                  </a:lnTo>
                  <a:lnTo>
                    <a:pt x="669" y="4098"/>
                  </a:lnTo>
                  <a:lnTo>
                    <a:pt x="669" y="4096"/>
                  </a:lnTo>
                  <a:lnTo>
                    <a:pt x="670" y="4096"/>
                  </a:lnTo>
                  <a:lnTo>
                    <a:pt x="671" y="4096"/>
                  </a:lnTo>
                  <a:lnTo>
                    <a:pt x="674" y="4096"/>
                  </a:lnTo>
                  <a:lnTo>
                    <a:pt x="678" y="4097"/>
                  </a:lnTo>
                  <a:close/>
                  <a:moveTo>
                    <a:pt x="678" y="4119"/>
                  </a:moveTo>
                  <a:lnTo>
                    <a:pt x="678" y="4161"/>
                  </a:lnTo>
                  <a:lnTo>
                    <a:pt x="658" y="4147"/>
                  </a:lnTo>
                  <a:lnTo>
                    <a:pt x="637" y="4132"/>
                  </a:lnTo>
                  <a:lnTo>
                    <a:pt x="615" y="4116"/>
                  </a:lnTo>
                  <a:lnTo>
                    <a:pt x="593" y="4100"/>
                  </a:lnTo>
                  <a:lnTo>
                    <a:pt x="545" y="4065"/>
                  </a:lnTo>
                  <a:lnTo>
                    <a:pt x="503" y="4032"/>
                  </a:lnTo>
                  <a:lnTo>
                    <a:pt x="465" y="4002"/>
                  </a:lnTo>
                  <a:lnTo>
                    <a:pt x="432" y="3974"/>
                  </a:lnTo>
                  <a:lnTo>
                    <a:pt x="405" y="3951"/>
                  </a:lnTo>
                  <a:lnTo>
                    <a:pt x="385" y="3932"/>
                  </a:lnTo>
                  <a:lnTo>
                    <a:pt x="379" y="3926"/>
                  </a:lnTo>
                  <a:lnTo>
                    <a:pt x="374" y="3920"/>
                  </a:lnTo>
                  <a:lnTo>
                    <a:pt x="371" y="3916"/>
                  </a:lnTo>
                  <a:lnTo>
                    <a:pt x="371" y="3914"/>
                  </a:lnTo>
                  <a:lnTo>
                    <a:pt x="373" y="3913"/>
                  </a:lnTo>
                  <a:lnTo>
                    <a:pt x="378" y="3914"/>
                  </a:lnTo>
                  <a:lnTo>
                    <a:pt x="384" y="3916"/>
                  </a:lnTo>
                  <a:lnTo>
                    <a:pt x="393" y="3920"/>
                  </a:lnTo>
                  <a:lnTo>
                    <a:pt x="416" y="3934"/>
                  </a:lnTo>
                  <a:lnTo>
                    <a:pt x="445" y="3952"/>
                  </a:lnTo>
                  <a:lnTo>
                    <a:pt x="480" y="3977"/>
                  </a:lnTo>
                  <a:lnTo>
                    <a:pt x="521" y="4004"/>
                  </a:lnTo>
                  <a:lnTo>
                    <a:pt x="564" y="4035"/>
                  </a:lnTo>
                  <a:lnTo>
                    <a:pt x="611" y="4069"/>
                  </a:lnTo>
                  <a:lnTo>
                    <a:pt x="628" y="4081"/>
                  </a:lnTo>
                  <a:lnTo>
                    <a:pt x="646" y="4095"/>
                  </a:lnTo>
                  <a:lnTo>
                    <a:pt x="662" y="4107"/>
                  </a:lnTo>
                  <a:lnTo>
                    <a:pt x="678" y="4119"/>
                  </a:lnTo>
                  <a:close/>
                  <a:moveTo>
                    <a:pt x="80" y="3728"/>
                  </a:moveTo>
                  <a:lnTo>
                    <a:pt x="81" y="3728"/>
                  </a:lnTo>
                  <a:lnTo>
                    <a:pt x="85" y="3729"/>
                  </a:lnTo>
                  <a:lnTo>
                    <a:pt x="92" y="3732"/>
                  </a:lnTo>
                  <a:lnTo>
                    <a:pt x="101" y="3736"/>
                  </a:lnTo>
                  <a:lnTo>
                    <a:pt x="123" y="3749"/>
                  </a:lnTo>
                  <a:lnTo>
                    <a:pt x="153" y="3768"/>
                  </a:lnTo>
                  <a:lnTo>
                    <a:pt x="187" y="3792"/>
                  </a:lnTo>
                  <a:lnTo>
                    <a:pt x="226" y="3820"/>
                  </a:lnTo>
                  <a:lnTo>
                    <a:pt x="269" y="3851"/>
                  </a:lnTo>
                  <a:lnTo>
                    <a:pt x="315" y="3885"/>
                  </a:lnTo>
                  <a:lnTo>
                    <a:pt x="361" y="3920"/>
                  </a:lnTo>
                  <a:lnTo>
                    <a:pt x="403" y="3952"/>
                  </a:lnTo>
                  <a:lnTo>
                    <a:pt x="440" y="3983"/>
                  </a:lnTo>
                  <a:lnTo>
                    <a:pt x="474" y="4010"/>
                  </a:lnTo>
                  <a:lnTo>
                    <a:pt x="500" y="4033"/>
                  </a:lnTo>
                  <a:lnTo>
                    <a:pt x="520" y="4051"/>
                  </a:lnTo>
                  <a:lnTo>
                    <a:pt x="526" y="4057"/>
                  </a:lnTo>
                  <a:lnTo>
                    <a:pt x="531" y="4063"/>
                  </a:lnTo>
                  <a:lnTo>
                    <a:pt x="534" y="4067"/>
                  </a:lnTo>
                  <a:lnTo>
                    <a:pt x="534" y="4069"/>
                  </a:lnTo>
                  <a:lnTo>
                    <a:pt x="532" y="4070"/>
                  </a:lnTo>
                  <a:lnTo>
                    <a:pt x="528" y="4069"/>
                  </a:lnTo>
                  <a:lnTo>
                    <a:pt x="521" y="4066"/>
                  </a:lnTo>
                  <a:lnTo>
                    <a:pt x="512" y="4062"/>
                  </a:lnTo>
                  <a:lnTo>
                    <a:pt x="490" y="4049"/>
                  </a:lnTo>
                  <a:lnTo>
                    <a:pt x="460" y="4031"/>
                  </a:lnTo>
                  <a:lnTo>
                    <a:pt x="426" y="4007"/>
                  </a:lnTo>
                  <a:lnTo>
                    <a:pt x="386" y="3980"/>
                  </a:lnTo>
                  <a:lnTo>
                    <a:pt x="343" y="3949"/>
                  </a:lnTo>
                  <a:lnTo>
                    <a:pt x="297" y="3915"/>
                  </a:lnTo>
                  <a:lnTo>
                    <a:pt x="252" y="3881"/>
                  </a:lnTo>
                  <a:lnTo>
                    <a:pt x="209" y="3847"/>
                  </a:lnTo>
                  <a:lnTo>
                    <a:pt x="171" y="3817"/>
                  </a:lnTo>
                  <a:lnTo>
                    <a:pt x="139" y="3789"/>
                  </a:lnTo>
                  <a:lnTo>
                    <a:pt x="113" y="3766"/>
                  </a:lnTo>
                  <a:lnTo>
                    <a:pt x="94" y="3748"/>
                  </a:lnTo>
                  <a:lnTo>
                    <a:pt x="86" y="3740"/>
                  </a:lnTo>
                  <a:lnTo>
                    <a:pt x="82" y="3735"/>
                  </a:lnTo>
                  <a:lnTo>
                    <a:pt x="80" y="3731"/>
                  </a:lnTo>
                  <a:lnTo>
                    <a:pt x="80" y="3728"/>
                  </a:lnTo>
                  <a:close/>
                  <a:moveTo>
                    <a:pt x="85" y="3660"/>
                  </a:moveTo>
                  <a:lnTo>
                    <a:pt x="87" y="3659"/>
                  </a:lnTo>
                  <a:lnTo>
                    <a:pt x="92" y="3660"/>
                  </a:lnTo>
                  <a:lnTo>
                    <a:pt x="98" y="3662"/>
                  </a:lnTo>
                  <a:lnTo>
                    <a:pt x="106" y="3667"/>
                  </a:lnTo>
                  <a:lnTo>
                    <a:pt x="128" y="3680"/>
                  </a:lnTo>
                  <a:lnTo>
                    <a:pt x="156" y="3697"/>
                  </a:lnTo>
                  <a:lnTo>
                    <a:pt x="190" y="3721"/>
                  </a:lnTo>
                  <a:lnTo>
                    <a:pt x="228" y="3747"/>
                  </a:lnTo>
                  <a:lnTo>
                    <a:pt x="269" y="3778"/>
                  </a:lnTo>
                  <a:lnTo>
                    <a:pt x="315" y="3811"/>
                  </a:lnTo>
                  <a:lnTo>
                    <a:pt x="359" y="3844"/>
                  </a:lnTo>
                  <a:lnTo>
                    <a:pt x="400" y="3876"/>
                  </a:lnTo>
                  <a:lnTo>
                    <a:pt x="436" y="3906"/>
                  </a:lnTo>
                  <a:lnTo>
                    <a:pt x="468" y="3932"/>
                  </a:lnTo>
                  <a:lnTo>
                    <a:pt x="493" y="3955"/>
                  </a:lnTo>
                  <a:lnTo>
                    <a:pt x="512" y="3972"/>
                  </a:lnTo>
                  <a:lnTo>
                    <a:pt x="519" y="3980"/>
                  </a:lnTo>
                  <a:lnTo>
                    <a:pt x="523" y="3985"/>
                  </a:lnTo>
                  <a:lnTo>
                    <a:pt x="525" y="3989"/>
                  </a:lnTo>
                  <a:lnTo>
                    <a:pt x="526" y="3991"/>
                  </a:lnTo>
                  <a:lnTo>
                    <a:pt x="524" y="3992"/>
                  </a:lnTo>
                  <a:lnTo>
                    <a:pt x="520" y="3991"/>
                  </a:lnTo>
                  <a:lnTo>
                    <a:pt x="513" y="3989"/>
                  </a:lnTo>
                  <a:lnTo>
                    <a:pt x="504" y="3984"/>
                  </a:lnTo>
                  <a:lnTo>
                    <a:pt x="482" y="3972"/>
                  </a:lnTo>
                  <a:lnTo>
                    <a:pt x="455" y="3955"/>
                  </a:lnTo>
                  <a:lnTo>
                    <a:pt x="421" y="3931"/>
                  </a:lnTo>
                  <a:lnTo>
                    <a:pt x="382" y="3905"/>
                  </a:lnTo>
                  <a:lnTo>
                    <a:pt x="340" y="3875"/>
                  </a:lnTo>
                  <a:lnTo>
                    <a:pt x="296" y="3842"/>
                  </a:lnTo>
                  <a:lnTo>
                    <a:pt x="252" y="3808"/>
                  </a:lnTo>
                  <a:lnTo>
                    <a:pt x="211" y="3776"/>
                  </a:lnTo>
                  <a:lnTo>
                    <a:pt x="175" y="3746"/>
                  </a:lnTo>
                  <a:lnTo>
                    <a:pt x="143" y="3720"/>
                  </a:lnTo>
                  <a:lnTo>
                    <a:pt x="117" y="3696"/>
                  </a:lnTo>
                  <a:lnTo>
                    <a:pt x="98" y="3679"/>
                  </a:lnTo>
                  <a:lnTo>
                    <a:pt x="92" y="3672"/>
                  </a:lnTo>
                  <a:lnTo>
                    <a:pt x="87" y="3667"/>
                  </a:lnTo>
                  <a:lnTo>
                    <a:pt x="85" y="3662"/>
                  </a:lnTo>
                  <a:lnTo>
                    <a:pt x="85" y="3660"/>
                  </a:lnTo>
                  <a:close/>
                  <a:moveTo>
                    <a:pt x="316" y="3777"/>
                  </a:moveTo>
                  <a:lnTo>
                    <a:pt x="273" y="3744"/>
                  </a:lnTo>
                  <a:lnTo>
                    <a:pt x="233" y="3713"/>
                  </a:lnTo>
                  <a:lnTo>
                    <a:pt x="198" y="3684"/>
                  </a:lnTo>
                  <a:lnTo>
                    <a:pt x="168" y="3658"/>
                  </a:lnTo>
                  <a:lnTo>
                    <a:pt x="143" y="3636"/>
                  </a:lnTo>
                  <a:lnTo>
                    <a:pt x="125" y="3618"/>
                  </a:lnTo>
                  <a:lnTo>
                    <a:pt x="119" y="3611"/>
                  </a:lnTo>
                  <a:lnTo>
                    <a:pt x="115" y="3606"/>
                  </a:lnTo>
                  <a:lnTo>
                    <a:pt x="113" y="3601"/>
                  </a:lnTo>
                  <a:lnTo>
                    <a:pt x="113" y="3599"/>
                  </a:lnTo>
                  <a:lnTo>
                    <a:pt x="115" y="3598"/>
                  </a:lnTo>
                  <a:lnTo>
                    <a:pt x="119" y="3599"/>
                  </a:lnTo>
                  <a:lnTo>
                    <a:pt x="125" y="3601"/>
                  </a:lnTo>
                  <a:lnTo>
                    <a:pt x="134" y="3606"/>
                  </a:lnTo>
                  <a:lnTo>
                    <a:pt x="155" y="3618"/>
                  </a:lnTo>
                  <a:lnTo>
                    <a:pt x="182" y="3635"/>
                  </a:lnTo>
                  <a:lnTo>
                    <a:pt x="214" y="3657"/>
                  </a:lnTo>
                  <a:lnTo>
                    <a:pt x="252" y="3683"/>
                  </a:lnTo>
                  <a:lnTo>
                    <a:pt x="292" y="3713"/>
                  </a:lnTo>
                  <a:lnTo>
                    <a:pt x="336" y="3745"/>
                  </a:lnTo>
                  <a:lnTo>
                    <a:pt x="378" y="3778"/>
                  </a:lnTo>
                  <a:lnTo>
                    <a:pt x="417" y="3809"/>
                  </a:lnTo>
                  <a:lnTo>
                    <a:pt x="453" y="3838"/>
                  </a:lnTo>
                  <a:lnTo>
                    <a:pt x="483" y="3863"/>
                  </a:lnTo>
                  <a:lnTo>
                    <a:pt x="508" y="3884"/>
                  </a:lnTo>
                  <a:lnTo>
                    <a:pt x="526" y="3902"/>
                  </a:lnTo>
                  <a:lnTo>
                    <a:pt x="532" y="3908"/>
                  </a:lnTo>
                  <a:lnTo>
                    <a:pt x="536" y="3914"/>
                  </a:lnTo>
                  <a:lnTo>
                    <a:pt x="539" y="3918"/>
                  </a:lnTo>
                  <a:lnTo>
                    <a:pt x="539" y="3920"/>
                  </a:lnTo>
                  <a:lnTo>
                    <a:pt x="536" y="3921"/>
                  </a:lnTo>
                  <a:lnTo>
                    <a:pt x="532" y="3920"/>
                  </a:lnTo>
                  <a:lnTo>
                    <a:pt x="526" y="3918"/>
                  </a:lnTo>
                  <a:lnTo>
                    <a:pt x="518" y="3915"/>
                  </a:lnTo>
                  <a:lnTo>
                    <a:pt x="497" y="3903"/>
                  </a:lnTo>
                  <a:lnTo>
                    <a:pt x="469" y="3885"/>
                  </a:lnTo>
                  <a:lnTo>
                    <a:pt x="436" y="3864"/>
                  </a:lnTo>
                  <a:lnTo>
                    <a:pt x="400" y="3839"/>
                  </a:lnTo>
                  <a:lnTo>
                    <a:pt x="359" y="3809"/>
                  </a:lnTo>
                  <a:lnTo>
                    <a:pt x="316" y="3777"/>
                  </a:lnTo>
                  <a:close/>
                  <a:moveTo>
                    <a:pt x="355" y="3720"/>
                  </a:moveTo>
                  <a:lnTo>
                    <a:pt x="315" y="3688"/>
                  </a:lnTo>
                  <a:lnTo>
                    <a:pt x="276" y="3658"/>
                  </a:lnTo>
                  <a:lnTo>
                    <a:pt x="242" y="3629"/>
                  </a:lnTo>
                  <a:lnTo>
                    <a:pt x="213" y="3604"/>
                  </a:lnTo>
                  <a:lnTo>
                    <a:pt x="190" y="3583"/>
                  </a:lnTo>
                  <a:lnTo>
                    <a:pt x="172" y="3565"/>
                  </a:lnTo>
                  <a:lnTo>
                    <a:pt x="167" y="3558"/>
                  </a:lnTo>
                  <a:lnTo>
                    <a:pt x="162" y="3553"/>
                  </a:lnTo>
                  <a:lnTo>
                    <a:pt x="160" y="3548"/>
                  </a:lnTo>
                  <a:lnTo>
                    <a:pt x="160" y="3546"/>
                  </a:lnTo>
                  <a:lnTo>
                    <a:pt x="162" y="3545"/>
                  </a:lnTo>
                  <a:lnTo>
                    <a:pt x="167" y="3545"/>
                  </a:lnTo>
                  <a:lnTo>
                    <a:pt x="172" y="3547"/>
                  </a:lnTo>
                  <a:lnTo>
                    <a:pt x="181" y="3552"/>
                  </a:lnTo>
                  <a:lnTo>
                    <a:pt x="201" y="3563"/>
                  </a:lnTo>
                  <a:lnTo>
                    <a:pt x="229" y="3579"/>
                  </a:lnTo>
                  <a:lnTo>
                    <a:pt x="260" y="3600"/>
                  </a:lnTo>
                  <a:lnTo>
                    <a:pt x="296" y="3626"/>
                  </a:lnTo>
                  <a:lnTo>
                    <a:pt x="335" y="3654"/>
                  </a:lnTo>
                  <a:lnTo>
                    <a:pt x="376" y="3685"/>
                  </a:lnTo>
                  <a:lnTo>
                    <a:pt x="418" y="3717"/>
                  </a:lnTo>
                  <a:lnTo>
                    <a:pt x="456" y="3747"/>
                  </a:lnTo>
                  <a:lnTo>
                    <a:pt x="490" y="3775"/>
                  </a:lnTo>
                  <a:lnTo>
                    <a:pt x="520" y="3800"/>
                  </a:lnTo>
                  <a:lnTo>
                    <a:pt x="543" y="3821"/>
                  </a:lnTo>
                  <a:lnTo>
                    <a:pt x="561" y="3839"/>
                  </a:lnTo>
                  <a:lnTo>
                    <a:pt x="567" y="3845"/>
                  </a:lnTo>
                  <a:lnTo>
                    <a:pt x="571" y="3851"/>
                  </a:lnTo>
                  <a:lnTo>
                    <a:pt x="573" y="3855"/>
                  </a:lnTo>
                  <a:lnTo>
                    <a:pt x="573" y="3857"/>
                  </a:lnTo>
                  <a:lnTo>
                    <a:pt x="571" y="3859"/>
                  </a:lnTo>
                  <a:lnTo>
                    <a:pt x="567" y="3857"/>
                  </a:lnTo>
                  <a:lnTo>
                    <a:pt x="561" y="3855"/>
                  </a:lnTo>
                  <a:lnTo>
                    <a:pt x="553" y="3852"/>
                  </a:lnTo>
                  <a:lnTo>
                    <a:pt x="532" y="3841"/>
                  </a:lnTo>
                  <a:lnTo>
                    <a:pt x="505" y="3824"/>
                  </a:lnTo>
                  <a:lnTo>
                    <a:pt x="474" y="3803"/>
                  </a:lnTo>
                  <a:lnTo>
                    <a:pt x="437" y="3779"/>
                  </a:lnTo>
                  <a:lnTo>
                    <a:pt x="397" y="3750"/>
                  </a:lnTo>
                  <a:lnTo>
                    <a:pt x="355" y="3720"/>
                  </a:lnTo>
                  <a:close/>
                  <a:moveTo>
                    <a:pt x="417" y="3669"/>
                  </a:moveTo>
                  <a:lnTo>
                    <a:pt x="378" y="3638"/>
                  </a:lnTo>
                  <a:lnTo>
                    <a:pt x="340" y="3608"/>
                  </a:lnTo>
                  <a:lnTo>
                    <a:pt x="307" y="3580"/>
                  </a:lnTo>
                  <a:lnTo>
                    <a:pt x="279" y="3556"/>
                  </a:lnTo>
                  <a:lnTo>
                    <a:pt x="256" y="3534"/>
                  </a:lnTo>
                  <a:lnTo>
                    <a:pt x="240" y="3518"/>
                  </a:lnTo>
                  <a:lnTo>
                    <a:pt x="234" y="3511"/>
                  </a:lnTo>
                  <a:lnTo>
                    <a:pt x="231" y="3505"/>
                  </a:lnTo>
                  <a:lnTo>
                    <a:pt x="229" y="3501"/>
                  </a:lnTo>
                  <a:lnTo>
                    <a:pt x="229" y="3498"/>
                  </a:lnTo>
                  <a:lnTo>
                    <a:pt x="231" y="3497"/>
                  </a:lnTo>
                  <a:lnTo>
                    <a:pt x="235" y="3498"/>
                  </a:lnTo>
                  <a:lnTo>
                    <a:pt x="241" y="3500"/>
                  </a:lnTo>
                  <a:lnTo>
                    <a:pt x="248" y="3503"/>
                  </a:lnTo>
                  <a:lnTo>
                    <a:pt x="268" y="3514"/>
                  </a:lnTo>
                  <a:lnTo>
                    <a:pt x="295" y="3530"/>
                  </a:lnTo>
                  <a:lnTo>
                    <a:pt x="326" y="3551"/>
                  </a:lnTo>
                  <a:lnTo>
                    <a:pt x="361" y="3575"/>
                  </a:lnTo>
                  <a:lnTo>
                    <a:pt x="400" y="3603"/>
                  </a:lnTo>
                  <a:lnTo>
                    <a:pt x="439" y="3632"/>
                  </a:lnTo>
                  <a:lnTo>
                    <a:pt x="480" y="3663"/>
                  </a:lnTo>
                  <a:lnTo>
                    <a:pt x="517" y="3693"/>
                  </a:lnTo>
                  <a:lnTo>
                    <a:pt x="550" y="3720"/>
                  </a:lnTo>
                  <a:lnTo>
                    <a:pt x="578" y="3744"/>
                  </a:lnTo>
                  <a:lnTo>
                    <a:pt x="601" y="3765"/>
                  </a:lnTo>
                  <a:lnTo>
                    <a:pt x="618" y="3782"/>
                  </a:lnTo>
                  <a:lnTo>
                    <a:pt x="624" y="3789"/>
                  </a:lnTo>
                  <a:lnTo>
                    <a:pt x="628" y="3795"/>
                  </a:lnTo>
                  <a:lnTo>
                    <a:pt x="629" y="3798"/>
                  </a:lnTo>
                  <a:lnTo>
                    <a:pt x="629" y="3801"/>
                  </a:lnTo>
                  <a:lnTo>
                    <a:pt x="627" y="3802"/>
                  </a:lnTo>
                  <a:lnTo>
                    <a:pt x="624" y="3801"/>
                  </a:lnTo>
                  <a:lnTo>
                    <a:pt x="617" y="3800"/>
                  </a:lnTo>
                  <a:lnTo>
                    <a:pt x="609" y="3797"/>
                  </a:lnTo>
                  <a:lnTo>
                    <a:pt x="588" y="3786"/>
                  </a:lnTo>
                  <a:lnTo>
                    <a:pt x="563" y="3770"/>
                  </a:lnTo>
                  <a:lnTo>
                    <a:pt x="531" y="3749"/>
                  </a:lnTo>
                  <a:lnTo>
                    <a:pt x="497" y="3726"/>
                  </a:lnTo>
                  <a:lnTo>
                    <a:pt x="458" y="3699"/>
                  </a:lnTo>
                  <a:lnTo>
                    <a:pt x="417" y="3669"/>
                  </a:lnTo>
                  <a:close/>
                  <a:moveTo>
                    <a:pt x="202" y="3450"/>
                  </a:moveTo>
                  <a:lnTo>
                    <a:pt x="164" y="3421"/>
                  </a:lnTo>
                  <a:lnTo>
                    <a:pt x="128" y="3392"/>
                  </a:lnTo>
                  <a:lnTo>
                    <a:pt x="97" y="3364"/>
                  </a:lnTo>
                  <a:lnTo>
                    <a:pt x="70" y="3340"/>
                  </a:lnTo>
                  <a:lnTo>
                    <a:pt x="49" y="3320"/>
                  </a:lnTo>
                  <a:lnTo>
                    <a:pt x="33" y="3302"/>
                  </a:lnTo>
                  <a:lnTo>
                    <a:pt x="28" y="3296"/>
                  </a:lnTo>
                  <a:lnTo>
                    <a:pt x="23" y="3291"/>
                  </a:lnTo>
                  <a:lnTo>
                    <a:pt x="22" y="3287"/>
                  </a:lnTo>
                  <a:lnTo>
                    <a:pt x="22" y="3285"/>
                  </a:lnTo>
                  <a:lnTo>
                    <a:pt x="25" y="3284"/>
                  </a:lnTo>
                  <a:lnTo>
                    <a:pt x="28" y="3284"/>
                  </a:lnTo>
                  <a:lnTo>
                    <a:pt x="35" y="3286"/>
                  </a:lnTo>
                  <a:lnTo>
                    <a:pt x="41" y="3289"/>
                  </a:lnTo>
                  <a:lnTo>
                    <a:pt x="61" y="3299"/>
                  </a:lnTo>
                  <a:lnTo>
                    <a:pt x="86" y="3315"/>
                  </a:lnTo>
                  <a:lnTo>
                    <a:pt x="115" y="3334"/>
                  </a:lnTo>
                  <a:lnTo>
                    <a:pt x="149" y="3358"/>
                  </a:lnTo>
                  <a:lnTo>
                    <a:pt x="186" y="3384"/>
                  </a:lnTo>
                  <a:lnTo>
                    <a:pt x="224" y="3414"/>
                  </a:lnTo>
                  <a:lnTo>
                    <a:pt x="263" y="3444"/>
                  </a:lnTo>
                  <a:lnTo>
                    <a:pt x="298" y="3472"/>
                  </a:lnTo>
                  <a:lnTo>
                    <a:pt x="329" y="3499"/>
                  </a:lnTo>
                  <a:lnTo>
                    <a:pt x="357" y="3523"/>
                  </a:lnTo>
                  <a:lnTo>
                    <a:pt x="378" y="3544"/>
                  </a:lnTo>
                  <a:lnTo>
                    <a:pt x="393" y="3561"/>
                  </a:lnTo>
                  <a:lnTo>
                    <a:pt x="399" y="3566"/>
                  </a:lnTo>
                  <a:lnTo>
                    <a:pt x="403" y="3572"/>
                  </a:lnTo>
                  <a:lnTo>
                    <a:pt x="404" y="3576"/>
                  </a:lnTo>
                  <a:lnTo>
                    <a:pt x="404" y="3578"/>
                  </a:lnTo>
                  <a:lnTo>
                    <a:pt x="402" y="3579"/>
                  </a:lnTo>
                  <a:lnTo>
                    <a:pt x="399" y="3579"/>
                  </a:lnTo>
                  <a:lnTo>
                    <a:pt x="392" y="3577"/>
                  </a:lnTo>
                  <a:lnTo>
                    <a:pt x="385" y="3574"/>
                  </a:lnTo>
                  <a:lnTo>
                    <a:pt x="365" y="3564"/>
                  </a:lnTo>
                  <a:lnTo>
                    <a:pt x="340" y="3548"/>
                  </a:lnTo>
                  <a:lnTo>
                    <a:pt x="310" y="3529"/>
                  </a:lnTo>
                  <a:lnTo>
                    <a:pt x="277" y="3505"/>
                  </a:lnTo>
                  <a:lnTo>
                    <a:pt x="241" y="3479"/>
                  </a:lnTo>
                  <a:lnTo>
                    <a:pt x="202" y="3450"/>
                  </a:lnTo>
                  <a:close/>
                  <a:moveTo>
                    <a:pt x="304" y="3413"/>
                  </a:moveTo>
                  <a:lnTo>
                    <a:pt x="266" y="3384"/>
                  </a:lnTo>
                  <a:lnTo>
                    <a:pt x="232" y="3357"/>
                  </a:lnTo>
                  <a:lnTo>
                    <a:pt x="202" y="3330"/>
                  </a:lnTo>
                  <a:lnTo>
                    <a:pt x="176" y="3307"/>
                  </a:lnTo>
                  <a:lnTo>
                    <a:pt x="156" y="3286"/>
                  </a:lnTo>
                  <a:lnTo>
                    <a:pt x="140" y="3269"/>
                  </a:lnTo>
                  <a:lnTo>
                    <a:pt x="135" y="3264"/>
                  </a:lnTo>
                  <a:lnTo>
                    <a:pt x="132" y="3258"/>
                  </a:lnTo>
                  <a:lnTo>
                    <a:pt x="130" y="3254"/>
                  </a:lnTo>
                  <a:lnTo>
                    <a:pt x="130" y="3252"/>
                  </a:lnTo>
                  <a:lnTo>
                    <a:pt x="133" y="3249"/>
                  </a:lnTo>
                  <a:lnTo>
                    <a:pt x="136" y="3251"/>
                  </a:lnTo>
                  <a:lnTo>
                    <a:pt x="142" y="3252"/>
                  </a:lnTo>
                  <a:lnTo>
                    <a:pt x="149" y="3255"/>
                  </a:lnTo>
                  <a:lnTo>
                    <a:pt x="168" y="3265"/>
                  </a:lnTo>
                  <a:lnTo>
                    <a:pt x="192" y="3279"/>
                  </a:lnTo>
                  <a:lnTo>
                    <a:pt x="222" y="3299"/>
                  </a:lnTo>
                  <a:lnTo>
                    <a:pt x="254" y="3321"/>
                  </a:lnTo>
                  <a:lnTo>
                    <a:pt x="289" y="3347"/>
                  </a:lnTo>
                  <a:lnTo>
                    <a:pt x="327" y="3375"/>
                  </a:lnTo>
                  <a:lnTo>
                    <a:pt x="364" y="3404"/>
                  </a:lnTo>
                  <a:lnTo>
                    <a:pt x="399" y="3432"/>
                  </a:lnTo>
                  <a:lnTo>
                    <a:pt x="428" y="3458"/>
                  </a:lnTo>
                  <a:lnTo>
                    <a:pt x="455" y="3481"/>
                  </a:lnTo>
                  <a:lnTo>
                    <a:pt x="476" y="3501"/>
                  </a:lnTo>
                  <a:lnTo>
                    <a:pt x="491" y="3518"/>
                  </a:lnTo>
                  <a:lnTo>
                    <a:pt x="496" y="3524"/>
                  </a:lnTo>
                  <a:lnTo>
                    <a:pt x="500" y="3530"/>
                  </a:lnTo>
                  <a:lnTo>
                    <a:pt x="501" y="3533"/>
                  </a:lnTo>
                  <a:lnTo>
                    <a:pt x="501" y="3536"/>
                  </a:lnTo>
                  <a:lnTo>
                    <a:pt x="499" y="3537"/>
                  </a:lnTo>
                  <a:lnTo>
                    <a:pt x="494" y="3536"/>
                  </a:lnTo>
                  <a:lnTo>
                    <a:pt x="489" y="3535"/>
                  </a:lnTo>
                  <a:lnTo>
                    <a:pt x="481" y="3532"/>
                  </a:lnTo>
                  <a:lnTo>
                    <a:pt x="462" y="3522"/>
                  </a:lnTo>
                  <a:lnTo>
                    <a:pt x="438" y="3508"/>
                  </a:lnTo>
                  <a:lnTo>
                    <a:pt x="410" y="3489"/>
                  </a:lnTo>
                  <a:lnTo>
                    <a:pt x="376" y="3467"/>
                  </a:lnTo>
                  <a:lnTo>
                    <a:pt x="341" y="3441"/>
                  </a:lnTo>
                  <a:lnTo>
                    <a:pt x="304" y="3413"/>
                  </a:lnTo>
                  <a:close/>
                  <a:moveTo>
                    <a:pt x="427" y="3381"/>
                  </a:moveTo>
                  <a:lnTo>
                    <a:pt x="391" y="3352"/>
                  </a:lnTo>
                  <a:lnTo>
                    <a:pt x="358" y="3326"/>
                  </a:lnTo>
                  <a:lnTo>
                    <a:pt x="329" y="3300"/>
                  </a:lnTo>
                  <a:lnTo>
                    <a:pt x="304" y="3277"/>
                  </a:lnTo>
                  <a:lnTo>
                    <a:pt x="284" y="3257"/>
                  </a:lnTo>
                  <a:lnTo>
                    <a:pt x="269" y="3241"/>
                  </a:lnTo>
                  <a:lnTo>
                    <a:pt x="264" y="3234"/>
                  </a:lnTo>
                  <a:lnTo>
                    <a:pt x="261" y="3230"/>
                  </a:lnTo>
                  <a:lnTo>
                    <a:pt x="260" y="3225"/>
                  </a:lnTo>
                  <a:lnTo>
                    <a:pt x="260" y="3222"/>
                  </a:lnTo>
                  <a:lnTo>
                    <a:pt x="262" y="3221"/>
                  </a:lnTo>
                  <a:lnTo>
                    <a:pt x="266" y="3221"/>
                  </a:lnTo>
                  <a:lnTo>
                    <a:pt x="272" y="3223"/>
                  </a:lnTo>
                  <a:lnTo>
                    <a:pt x="278" y="3225"/>
                  </a:lnTo>
                  <a:lnTo>
                    <a:pt x="297" y="3235"/>
                  </a:lnTo>
                  <a:lnTo>
                    <a:pt x="321" y="3248"/>
                  </a:lnTo>
                  <a:lnTo>
                    <a:pt x="349" y="3267"/>
                  </a:lnTo>
                  <a:lnTo>
                    <a:pt x="381" y="3288"/>
                  </a:lnTo>
                  <a:lnTo>
                    <a:pt x="415" y="3313"/>
                  </a:lnTo>
                  <a:lnTo>
                    <a:pt x="451" y="3341"/>
                  </a:lnTo>
                  <a:lnTo>
                    <a:pt x="488" y="3369"/>
                  </a:lnTo>
                  <a:lnTo>
                    <a:pt x="521" y="3395"/>
                  </a:lnTo>
                  <a:lnTo>
                    <a:pt x="551" y="3421"/>
                  </a:lnTo>
                  <a:lnTo>
                    <a:pt x="575" y="3444"/>
                  </a:lnTo>
                  <a:lnTo>
                    <a:pt x="596" y="3464"/>
                  </a:lnTo>
                  <a:lnTo>
                    <a:pt x="610" y="3479"/>
                  </a:lnTo>
                  <a:lnTo>
                    <a:pt x="615" y="3486"/>
                  </a:lnTo>
                  <a:lnTo>
                    <a:pt x="618" y="3491"/>
                  </a:lnTo>
                  <a:lnTo>
                    <a:pt x="620" y="3494"/>
                  </a:lnTo>
                  <a:lnTo>
                    <a:pt x="619" y="3498"/>
                  </a:lnTo>
                  <a:lnTo>
                    <a:pt x="617" y="3499"/>
                  </a:lnTo>
                  <a:lnTo>
                    <a:pt x="614" y="3499"/>
                  </a:lnTo>
                  <a:lnTo>
                    <a:pt x="608" y="3498"/>
                  </a:lnTo>
                  <a:lnTo>
                    <a:pt x="600" y="3494"/>
                  </a:lnTo>
                  <a:lnTo>
                    <a:pt x="582" y="3486"/>
                  </a:lnTo>
                  <a:lnTo>
                    <a:pt x="557" y="3471"/>
                  </a:lnTo>
                  <a:lnTo>
                    <a:pt x="530" y="3454"/>
                  </a:lnTo>
                  <a:lnTo>
                    <a:pt x="498" y="3433"/>
                  </a:lnTo>
                  <a:lnTo>
                    <a:pt x="464" y="3407"/>
                  </a:lnTo>
                  <a:lnTo>
                    <a:pt x="427" y="3381"/>
                  </a:lnTo>
                  <a:close/>
                  <a:moveTo>
                    <a:pt x="293" y="3148"/>
                  </a:moveTo>
                  <a:lnTo>
                    <a:pt x="328" y="3176"/>
                  </a:lnTo>
                  <a:lnTo>
                    <a:pt x="359" y="3202"/>
                  </a:lnTo>
                  <a:lnTo>
                    <a:pt x="387" y="3226"/>
                  </a:lnTo>
                  <a:lnTo>
                    <a:pt x="411" y="3248"/>
                  </a:lnTo>
                  <a:lnTo>
                    <a:pt x="430" y="3267"/>
                  </a:lnTo>
                  <a:lnTo>
                    <a:pt x="444" y="3283"/>
                  </a:lnTo>
                  <a:lnTo>
                    <a:pt x="448" y="3289"/>
                  </a:lnTo>
                  <a:lnTo>
                    <a:pt x="451" y="3295"/>
                  </a:lnTo>
                  <a:lnTo>
                    <a:pt x="453" y="3298"/>
                  </a:lnTo>
                  <a:lnTo>
                    <a:pt x="453" y="3301"/>
                  </a:lnTo>
                  <a:lnTo>
                    <a:pt x="450" y="3302"/>
                  </a:lnTo>
                  <a:lnTo>
                    <a:pt x="447" y="3302"/>
                  </a:lnTo>
                  <a:lnTo>
                    <a:pt x="442" y="3301"/>
                  </a:lnTo>
                  <a:lnTo>
                    <a:pt x="435" y="3299"/>
                  </a:lnTo>
                  <a:lnTo>
                    <a:pt x="416" y="3290"/>
                  </a:lnTo>
                  <a:lnTo>
                    <a:pt x="394" y="3277"/>
                  </a:lnTo>
                  <a:lnTo>
                    <a:pt x="367" y="3259"/>
                  </a:lnTo>
                  <a:lnTo>
                    <a:pt x="336" y="3238"/>
                  </a:lnTo>
                  <a:lnTo>
                    <a:pt x="303" y="3215"/>
                  </a:lnTo>
                  <a:lnTo>
                    <a:pt x="268" y="3189"/>
                  </a:lnTo>
                  <a:lnTo>
                    <a:pt x="234" y="3161"/>
                  </a:lnTo>
                  <a:lnTo>
                    <a:pt x="202" y="3135"/>
                  </a:lnTo>
                  <a:lnTo>
                    <a:pt x="175" y="3110"/>
                  </a:lnTo>
                  <a:lnTo>
                    <a:pt x="150" y="3088"/>
                  </a:lnTo>
                  <a:lnTo>
                    <a:pt x="132" y="3069"/>
                  </a:lnTo>
                  <a:lnTo>
                    <a:pt x="118" y="3053"/>
                  </a:lnTo>
                  <a:lnTo>
                    <a:pt x="114" y="3046"/>
                  </a:lnTo>
                  <a:lnTo>
                    <a:pt x="111" y="3041"/>
                  </a:lnTo>
                  <a:lnTo>
                    <a:pt x="110" y="3038"/>
                  </a:lnTo>
                  <a:lnTo>
                    <a:pt x="110" y="3034"/>
                  </a:lnTo>
                  <a:lnTo>
                    <a:pt x="112" y="3033"/>
                  </a:lnTo>
                  <a:lnTo>
                    <a:pt x="115" y="3033"/>
                  </a:lnTo>
                  <a:lnTo>
                    <a:pt x="121" y="3034"/>
                  </a:lnTo>
                  <a:lnTo>
                    <a:pt x="128" y="3038"/>
                  </a:lnTo>
                  <a:lnTo>
                    <a:pt x="146" y="3046"/>
                  </a:lnTo>
                  <a:lnTo>
                    <a:pt x="168" y="3060"/>
                  </a:lnTo>
                  <a:lnTo>
                    <a:pt x="196" y="3077"/>
                  </a:lnTo>
                  <a:lnTo>
                    <a:pt x="225" y="3098"/>
                  </a:lnTo>
                  <a:lnTo>
                    <a:pt x="258" y="3121"/>
                  </a:lnTo>
                  <a:lnTo>
                    <a:pt x="293" y="3148"/>
                  </a:lnTo>
                  <a:close/>
                  <a:moveTo>
                    <a:pt x="458" y="3124"/>
                  </a:moveTo>
                  <a:lnTo>
                    <a:pt x="491" y="3150"/>
                  </a:lnTo>
                  <a:lnTo>
                    <a:pt x="522" y="3176"/>
                  </a:lnTo>
                  <a:lnTo>
                    <a:pt x="550" y="3199"/>
                  </a:lnTo>
                  <a:lnTo>
                    <a:pt x="572" y="3221"/>
                  </a:lnTo>
                  <a:lnTo>
                    <a:pt x="590" y="3240"/>
                  </a:lnTo>
                  <a:lnTo>
                    <a:pt x="604" y="3255"/>
                  </a:lnTo>
                  <a:lnTo>
                    <a:pt x="608" y="3262"/>
                  </a:lnTo>
                  <a:lnTo>
                    <a:pt x="611" y="3266"/>
                  </a:lnTo>
                  <a:lnTo>
                    <a:pt x="612" y="3270"/>
                  </a:lnTo>
                  <a:lnTo>
                    <a:pt x="612" y="3274"/>
                  </a:lnTo>
                  <a:lnTo>
                    <a:pt x="610" y="3275"/>
                  </a:lnTo>
                  <a:lnTo>
                    <a:pt x="606" y="3275"/>
                  </a:lnTo>
                  <a:lnTo>
                    <a:pt x="600" y="3274"/>
                  </a:lnTo>
                  <a:lnTo>
                    <a:pt x="594" y="3272"/>
                  </a:lnTo>
                  <a:lnTo>
                    <a:pt x="576" y="3263"/>
                  </a:lnTo>
                  <a:lnTo>
                    <a:pt x="554" y="3251"/>
                  </a:lnTo>
                  <a:lnTo>
                    <a:pt x="528" y="3234"/>
                  </a:lnTo>
                  <a:lnTo>
                    <a:pt x="498" y="3214"/>
                  </a:lnTo>
                  <a:lnTo>
                    <a:pt x="466" y="3191"/>
                  </a:lnTo>
                  <a:lnTo>
                    <a:pt x="433" y="3166"/>
                  </a:lnTo>
                  <a:lnTo>
                    <a:pt x="399" y="3139"/>
                  </a:lnTo>
                  <a:lnTo>
                    <a:pt x="369" y="3114"/>
                  </a:lnTo>
                  <a:lnTo>
                    <a:pt x="341" y="3089"/>
                  </a:lnTo>
                  <a:lnTo>
                    <a:pt x="318" y="3069"/>
                  </a:lnTo>
                  <a:lnTo>
                    <a:pt x="299" y="3050"/>
                  </a:lnTo>
                  <a:lnTo>
                    <a:pt x="287" y="3033"/>
                  </a:lnTo>
                  <a:lnTo>
                    <a:pt x="282" y="3028"/>
                  </a:lnTo>
                  <a:lnTo>
                    <a:pt x="279" y="3022"/>
                  </a:lnTo>
                  <a:lnTo>
                    <a:pt x="278" y="3018"/>
                  </a:lnTo>
                  <a:lnTo>
                    <a:pt x="278" y="3016"/>
                  </a:lnTo>
                  <a:lnTo>
                    <a:pt x="280" y="3013"/>
                  </a:lnTo>
                  <a:lnTo>
                    <a:pt x="285" y="3013"/>
                  </a:lnTo>
                  <a:lnTo>
                    <a:pt x="290" y="3014"/>
                  </a:lnTo>
                  <a:lnTo>
                    <a:pt x="297" y="3018"/>
                  </a:lnTo>
                  <a:lnTo>
                    <a:pt x="315" y="3026"/>
                  </a:lnTo>
                  <a:lnTo>
                    <a:pt x="337" y="3039"/>
                  </a:lnTo>
                  <a:lnTo>
                    <a:pt x="363" y="3055"/>
                  </a:lnTo>
                  <a:lnTo>
                    <a:pt x="392" y="3075"/>
                  </a:lnTo>
                  <a:lnTo>
                    <a:pt x="424" y="3098"/>
                  </a:lnTo>
                  <a:lnTo>
                    <a:pt x="458" y="3124"/>
                  </a:lnTo>
                  <a:close/>
                  <a:moveTo>
                    <a:pt x="337" y="2947"/>
                  </a:moveTo>
                  <a:lnTo>
                    <a:pt x="369" y="2973"/>
                  </a:lnTo>
                  <a:lnTo>
                    <a:pt x="397" y="2997"/>
                  </a:lnTo>
                  <a:lnTo>
                    <a:pt x="423" y="3020"/>
                  </a:lnTo>
                  <a:lnTo>
                    <a:pt x="445" y="3041"/>
                  </a:lnTo>
                  <a:lnTo>
                    <a:pt x="462" y="3060"/>
                  </a:lnTo>
                  <a:lnTo>
                    <a:pt x="475" y="3075"/>
                  </a:lnTo>
                  <a:lnTo>
                    <a:pt x="479" y="3081"/>
                  </a:lnTo>
                  <a:lnTo>
                    <a:pt x="482" y="3086"/>
                  </a:lnTo>
                  <a:lnTo>
                    <a:pt x="483" y="3089"/>
                  </a:lnTo>
                  <a:lnTo>
                    <a:pt x="482" y="3093"/>
                  </a:lnTo>
                  <a:lnTo>
                    <a:pt x="480" y="3094"/>
                  </a:lnTo>
                  <a:lnTo>
                    <a:pt x="477" y="3094"/>
                  </a:lnTo>
                  <a:lnTo>
                    <a:pt x="471" y="3093"/>
                  </a:lnTo>
                  <a:lnTo>
                    <a:pt x="465" y="3091"/>
                  </a:lnTo>
                  <a:lnTo>
                    <a:pt x="448" y="3083"/>
                  </a:lnTo>
                  <a:lnTo>
                    <a:pt x="427" y="3071"/>
                  </a:lnTo>
                  <a:lnTo>
                    <a:pt x="402" y="3055"/>
                  </a:lnTo>
                  <a:lnTo>
                    <a:pt x="373" y="3037"/>
                  </a:lnTo>
                  <a:lnTo>
                    <a:pt x="342" y="3014"/>
                  </a:lnTo>
                  <a:lnTo>
                    <a:pt x="310" y="2989"/>
                  </a:lnTo>
                  <a:lnTo>
                    <a:pt x="278" y="2964"/>
                  </a:lnTo>
                  <a:lnTo>
                    <a:pt x="250" y="2939"/>
                  </a:lnTo>
                  <a:lnTo>
                    <a:pt x="223" y="2916"/>
                  </a:lnTo>
                  <a:lnTo>
                    <a:pt x="202" y="2895"/>
                  </a:lnTo>
                  <a:lnTo>
                    <a:pt x="185" y="2877"/>
                  </a:lnTo>
                  <a:lnTo>
                    <a:pt x="172" y="2861"/>
                  </a:lnTo>
                  <a:lnTo>
                    <a:pt x="168" y="2856"/>
                  </a:lnTo>
                  <a:lnTo>
                    <a:pt x="166" y="2850"/>
                  </a:lnTo>
                  <a:lnTo>
                    <a:pt x="165" y="2846"/>
                  </a:lnTo>
                  <a:lnTo>
                    <a:pt x="165" y="2843"/>
                  </a:lnTo>
                  <a:lnTo>
                    <a:pt x="167" y="2842"/>
                  </a:lnTo>
                  <a:lnTo>
                    <a:pt x="170" y="2841"/>
                  </a:lnTo>
                  <a:lnTo>
                    <a:pt x="176" y="2842"/>
                  </a:lnTo>
                  <a:lnTo>
                    <a:pt x="182" y="2845"/>
                  </a:lnTo>
                  <a:lnTo>
                    <a:pt x="199" y="2853"/>
                  </a:lnTo>
                  <a:lnTo>
                    <a:pt x="220" y="2866"/>
                  </a:lnTo>
                  <a:lnTo>
                    <a:pt x="245" y="2881"/>
                  </a:lnTo>
                  <a:lnTo>
                    <a:pt x="274" y="2901"/>
                  </a:lnTo>
                  <a:lnTo>
                    <a:pt x="305" y="2923"/>
                  </a:lnTo>
                  <a:lnTo>
                    <a:pt x="337" y="2947"/>
                  </a:lnTo>
                  <a:close/>
                  <a:moveTo>
                    <a:pt x="372" y="2921"/>
                  </a:moveTo>
                  <a:lnTo>
                    <a:pt x="370" y="2922"/>
                  </a:lnTo>
                  <a:lnTo>
                    <a:pt x="367" y="2923"/>
                  </a:lnTo>
                  <a:lnTo>
                    <a:pt x="362" y="2922"/>
                  </a:lnTo>
                  <a:lnTo>
                    <a:pt x="355" y="2920"/>
                  </a:lnTo>
                  <a:lnTo>
                    <a:pt x="339" y="2912"/>
                  </a:lnTo>
                  <a:lnTo>
                    <a:pt x="318" y="2901"/>
                  </a:lnTo>
                  <a:lnTo>
                    <a:pt x="294" y="2885"/>
                  </a:lnTo>
                  <a:lnTo>
                    <a:pt x="267" y="2867"/>
                  </a:lnTo>
                  <a:lnTo>
                    <a:pt x="237" y="2846"/>
                  </a:lnTo>
                  <a:lnTo>
                    <a:pt x="207" y="2821"/>
                  </a:lnTo>
                  <a:lnTo>
                    <a:pt x="176" y="2796"/>
                  </a:lnTo>
                  <a:lnTo>
                    <a:pt x="148" y="2773"/>
                  </a:lnTo>
                  <a:lnTo>
                    <a:pt x="124" y="2750"/>
                  </a:lnTo>
                  <a:lnTo>
                    <a:pt x="103" y="2730"/>
                  </a:lnTo>
                  <a:lnTo>
                    <a:pt x="86" y="2712"/>
                  </a:lnTo>
                  <a:lnTo>
                    <a:pt x="75" y="2697"/>
                  </a:lnTo>
                  <a:lnTo>
                    <a:pt x="71" y="2691"/>
                  </a:lnTo>
                  <a:lnTo>
                    <a:pt x="69" y="2686"/>
                  </a:lnTo>
                  <a:lnTo>
                    <a:pt x="68" y="2682"/>
                  </a:lnTo>
                  <a:lnTo>
                    <a:pt x="68" y="2679"/>
                  </a:lnTo>
                  <a:lnTo>
                    <a:pt x="70" y="2678"/>
                  </a:lnTo>
                  <a:lnTo>
                    <a:pt x="74" y="2677"/>
                  </a:lnTo>
                  <a:lnTo>
                    <a:pt x="79" y="2678"/>
                  </a:lnTo>
                  <a:lnTo>
                    <a:pt x="85" y="2680"/>
                  </a:lnTo>
                  <a:lnTo>
                    <a:pt x="102" y="2688"/>
                  </a:lnTo>
                  <a:lnTo>
                    <a:pt x="122" y="2700"/>
                  </a:lnTo>
                  <a:lnTo>
                    <a:pt x="146" y="2714"/>
                  </a:lnTo>
                  <a:lnTo>
                    <a:pt x="172" y="2733"/>
                  </a:lnTo>
                  <a:lnTo>
                    <a:pt x="202" y="2755"/>
                  </a:lnTo>
                  <a:lnTo>
                    <a:pt x="233" y="2778"/>
                  </a:lnTo>
                  <a:lnTo>
                    <a:pt x="263" y="2804"/>
                  </a:lnTo>
                  <a:lnTo>
                    <a:pt x="292" y="2827"/>
                  </a:lnTo>
                  <a:lnTo>
                    <a:pt x="316" y="2850"/>
                  </a:lnTo>
                  <a:lnTo>
                    <a:pt x="337" y="2870"/>
                  </a:lnTo>
                  <a:lnTo>
                    <a:pt x="353" y="2889"/>
                  </a:lnTo>
                  <a:lnTo>
                    <a:pt x="365" y="2903"/>
                  </a:lnTo>
                  <a:lnTo>
                    <a:pt x="370" y="2909"/>
                  </a:lnTo>
                  <a:lnTo>
                    <a:pt x="372" y="2914"/>
                  </a:lnTo>
                  <a:lnTo>
                    <a:pt x="373" y="2917"/>
                  </a:lnTo>
                  <a:lnTo>
                    <a:pt x="372" y="2921"/>
                  </a:lnTo>
                  <a:close/>
                  <a:moveTo>
                    <a:pt x="456" y="2766"/>
                  </a:moveTo>
                  <a:lnTo>
                    <a:pt x="486" y="2790"/>
                  </a:lnTo>
                  <a:lnTo>
                    <a:pt x="512" y="2814"/>
                  </a:lnTo>
                  <a:lnTo>
                    <a:pt x="536" y="2835"/>
                  </a:lnTo>
                  <a:lnTo>
                    <a:pt x="556" y="2854"/>
                  </a:lnTo>
                  <a:lnTo>
                    <a:pt x="573" y="2872"/>
                  </a:lnTo>
                  <a:lnTo>
                    <a:pt x="584" y="2886"/>
                  </a:lnTo>
                  <a:lnTo>
                    <a:pt x="587" y="2893"/>
                  </a:lnTo>
                  <a:lnTo>
                    <a:pt x="590" y="2898"/>
                  </a:lnTo>
                  <a:lnTo>
                    <a:pt x="590" y="2902"/>
                  </a:lnTo>
                  <a:lnTo>
                    <a:pt x="590" y="2904"/>
                  </a:lnTo>
                  <a:lnTo>
                    <a:pt x="588" y="2906"/>
                  </a:lnTo>
                  <a:lnTo>
                    <a:pt x="584" y="2906"/>
                  </a:lnTo>
                  <a:lnTo>
                    <a:pt x="579" y="2906"/>
                  </a:lnTo>
                  <a:lnTo>
                    <a:pt x="573" y="2904"/>
                  </a:lnTo>
                  <a:lnTo>
                    <a:pt x="557" y="2898"/>
                  </a:lnTo>
                  <a:lnTo>
                    <a:pt x="537" y="2886"/>
                  </a:lnTo>
                  <a:lnTo>
                    <a:pt x="513" y="2872"/>
                  </a:lnTo>
                  <a:lnTo>
                    <a:pt x="487" y="2854"/>
                  </a:lnTo>
                  <a:lnTo>
                    <a:pt x="458" y="2835"/>
                  </a:lnTo>
                  <a:lnTo>
                    <a:pt x="428" y="2811"/>
                  </a:lnTo>
                  <a:lnTo>
                    <a:pt x="399" y="2787"/>
                  </a:lnTo>
                  <a:lnTo>
                    <a:pt x="372" y="2764"/>
                  </a:lnTo>
                  <a:lnTo>
                    <a:pt x="348" y="2742"/>
                  </a:lnTo>
                  <a:lnTo>
                    <a:pt x="328" y="2722"/>
                  </a:lnTo>
                  <a:lnTo>
                    <a:pt x="312" y="2704"/>
                  </a:lnTo>
                  <a:lnTo>
                    <a:pt x="300" y="2690"/>
                  </a:lnTo>
                  <a:lnTo>
                    <a:pt x="297" y="2683"/>
                  </a:lnTo>
                  <a:lnTo>
                    <a:pt x="295" y="2679"/>
                  </a:lnTo>
                  <a:lnTo>
                    <a:pt x="294" y="2675"/>
                  </a:lnTo>
                  <a:lnTo>
                    <a:pt x="295" y="2672"/>
                  </a:lnTo>
                  <a:lnTo>
                    <a:pt x="297" y="2670"/>
                  </a:lnTo>
                  <a:lnTo>
                    <a:pt x="300" y="2670"/>
                  </a:lnTo>
                  <a:lnTo>
                    <a:pt x="305" y="2670"/>
                  </a:lnTo>
                  <a:lnTo>
                    <a:pt x="311" y="2672"/>
                  </a:lnTo>
                  <a:lnTo>
                    <a:pt x="327" y="2679"/>
                  </a:lnTo>
                  <a:lnTo>
                    <a:pt x="348" y="2690"/>
                  </a:lnTo>
                  <a:lnTo>
                    <a:pt x="371" y="2706"/>
                  </a:lnTo>
                  <a:lnTo>
                    <a:pt x="397" y="2723"/>
                  </a:lnTo>
                  <a:lnTo>
                    <a:pt x="426" y="2743"/>
                  </a:lnTo>
                  <a:lnTo>
                    <a:pt x="456" y="2766"/>
                  </a:lnTo>
                  <a:close/>
                  <a:moveTo>
                    <a:pt x="515" y="2745"/>
                  </a:moveTo>
                  <a:lnTo>
                    <a:pt x="513" y="2747"/>
                  </a:lnTo>
                  <a:lnTo>
                    <a:pt x="510" y="2747"/>
                  </a:lnTo>
                  <a:lnTo>
                    <a:pt x="504" y="2747"/>
                  </a:lnTo>
                  <a:lnTo>
                    <a:pt x="499" y="2745"/>
                  </a:lnTo>
                  <a:lnTo>
                    <a:pt x="483" y="2739"/>
                  </a:lnTo>
                  <a:lnTo>
                    <a:pt x="464" y="2729"/>
                  </a:lnTo>
                  <a:lnTo>
                    <a:pt x="442" y="2714"/>
                  </a:lnTo>
                  <a:lnTo>
                    <a:pt x="416" y="2698"/>
                  </a:lnTo>
                  <a:lnTo>
                    <a:pt x="389" y="2678"/>
                  </a:lnTo>
                  <a:lnTo>
                    <a:pt x="360" y="2656"/>
                  </a:lnTo>
                  <a:lnTo>
                    <a:pt x="332" y="2633"/>
                  </a:lnTo>
                  <a:lnTo>
                    <a:pt x="306" y="2611"/>
                  </a:lnTo>
                  <a:lnTo>
                    <a:pt x="284" y="2590"/>
                  </a:lnTo>
                  <a:lnTo>
                    <a:pt x="264" y="2570"/>
                  </a:lnTo>
                  <a:lnTo>
                    <a:pt x="248" y="2552"/>
                  </a:lnTo>
                  <a:lnTo>
                    <a:pt x="239" y="2539"/>
                  </a:lnTo>
                  <a:lnTo>
                    <a:pt x="234" y="2532"/>
                  </a:lnTo>
                  <a:lnTo>
                    <a:pt x="232" y="2528"/>
                  </a:lnTo>
                  <a:lnTo>
                    <a:pt x="232" y="2523"/>
                  </a:lnTo>
                  <a:lnTo>
                    <a:pt x="232" y="2521"/>
                  </a:lnTo>
                  <a:lnTo>
                    <a:pt x="234" y="2519"/>
                  </a:lnTo>
                  <a:lnTo>
                    <a:pt x="239" y="2519"/>
                  </a:lnTo>
                  <a:lnTo>
                    <a:pt x="243" y="2519"/>
                  </a:lnTo>
                  <a:lnTo>
                    <a:pt x="248" y="2521"/>
                  </a:lnTo>
                  <a:lnTo>
                    <a:pt x="264" y="2528"/>
                  </a:lnTo>
                  <a:lnTo>
                    <a:pt x="284" y="2538"/>
                  </a:lnTo>
                  <a:lnTo>
                    <a:pt x="306" y="2552"/>
                  </a:lnTo>
                  <a:lnTo>
                    <a:pt x="331" y="2570"/>
                  </a:lnTo>
                  <a:lnTo>
                    <a:pt x="359" y="2590"/>
                  </a:lnTo>
                  <a:lnTo>
                    <a:pt x="387" y="2612"/>
                  </a:lnTo>
                  <a:lnTo>
                    <a:pt x="416" y="2635"/>
                  </a:lnTo>
                  <a:lnTo>
                    <a:pt x="442" y="2657"/>
                  </a:lnTo>
                  <a:lnTo>
                    <a:pt x="464" y="2678"/>
                  </a:lnTo>
                  <a:lnTo>
                    <a:pt x="483" y="2697"/>
                  </a:lnTo>
                  <a:lnTo>
                    <a:pt x="499" y="2714"/>
                  </a:lnTo>
                  <a:lnTo>
                    <a:pt x="509" y="2728"/>
                  </a:lnTo>
                  <a:lnTo>
                    <a:pt x="513" y="2734"/>
                  </a:lnTo>
                  <a:lnTo>
                    <a:pt x="515" y="2739"/>
                  </a:lnTo>
                  <a:lnTo>
                    <a:pt x="515" y="2743"/>
                  </a:lnTo>
                  <a:lnTo>
                    <a:pt x="515" y="2745"/>
                  </a:lnTo>
                  <a:close/>
                  <a:moveTo>
                    <a:pt x="457" y="2594"/>
                  </a:moveTo>
                  <a:lnTo>
                    <a:pt x="455" y="2595"/>
                  </a:lnTo>
                  <a:lnTo>
                    <a:pt x="451" y="2596"/>
                  </a:lnTo>
                  <a:lnTo>
                    <a:pt x="447" y="2595"/>
                  </a:lnTo>
                  <a:lnTo>
                    <a:pt x="442" y="2594"/>
                  </a:lnTo>
                  <a:lnTo>
                    <a:pt x="426" y="2587"/>
                  </a:lnTo>
                  <a:lnTo>
                    <a:pt x="407" y="2578"/>
                  </a:lnTo>
                  <a:lnTo>
                    <a:pt x="386" y="2564"/>
                  </a:lnTo>
                  <a:lnTo>
                    <a:pt x="362" y="2549"/>
                  </a:lnTo>
                  <a:lnTo>
                    <a:pt x="336" y="2529"/>
                  </a:lnTo>
                  <a:lnTo>
                    <a:pt x="308" y="2508"/>
                  </a:lnTo>
                  <a:lnTo>
                    <a:pt x="280" y="2486"/>
                  </a:lnTo>
                  <a:lnTo>
                    <a:pt x="256" y="2464"/>
                  </a:lnTo>
                  <a:lnTo>
                    <a:pt x="235" y="2444"/>
                  </a:lnTo>
                  <a:lnTo>
                    <a:pt x="217" y="2424"/>
                  </a:lnTo>
                  <a:lnTo>
                    <a:pt x="202" y="2408"/>
                  </a:lnTo>
                  <a:lnTo>
                    <a:pt x="192" y="2394"/>
                  </a:lnTo>
                  <a:lnTo>
                    <a:pt x="189" y="2389"/>
                  </a:lnTo>
                  <a:lnTo>
                    <a:pt x="187" y="2383"/>
                  </a:lnTo>
                  <a:lnTo>
                    <a:pt x="186" y="2380"/>
                  </a:lnTo>
                  <a:lnTo>
                    <a:pt x="187" y="2377"/>
                  </a:lnTo>
                  <a:lnTo>
                    <a:pt x="189" y="2376"/>
                  </a:lnTo>
                  <a:lnTo>
                    <a:pt x="192" y="2375"/>
                  </a:lnTo>
                  <a:lnTo>
                    <a:pt x="197" y="2376"/>
                  </a:lnTo>
                  <a:lnTo>
                    <a:pt x="203" y="2377"/>
                  </a:lnTo>
                  <a:lnTo>
                    <a:pt x="218" y="2383"/>
                  </a:lnTo>
                  <a:lnTo>
                    <a:pt x="236" y="2393"/>
                  </a:lnTo>
                  <a:lnTo>
                    <a:pt x="257" y="2407"/>
                  </a:lnTo>
                  <a:lnTo>
                    <a:pt x="282" y="2423"/>
                  </a:lnTo>
                  <a:lnTo>
                    <a:pt x="308" y="2442"/>
                  </a:lnTo>
                  <a:lnTo>
                    <a:pt x="336" y="2464"/>
                  </a:lnTo>
                  <a:lnTo>
                    <a:pt x="362" y="2486"/>
                  </a:lnTo>
                  <a:lnTo>
                    <a:pt x="387" y="2507"/>
                  </a:lnTo>
                  <a:lnTo>
                    <a:pt x="408" y="2528"/>
                  </a:lnTo>
                  <a:lnTo>
                    <a:pt x="427" y="2547"/>
                  </a:lnTo>
                  <a:lnTo>
                    <a:pt x="442" y="2563"/>
                  </a:lnTo>
                  <a:lnTo>
                    <a:pt x="451" y="2576"/>
                  </a:lnTo>
                  <a:lnTo>
                    <a:pt x="455" y="2582"/>
                  </a:lnTo>
                  <a:lnTo>
                    <a:pt x="457" y="2587"/>
                  </a:lnTo>
                  <a:lnTo>
                    <a:pt x="458" y="2591"/>
                  </a:lnTo>
                  <a:lnTo>
                    <a:pt x="457" y="2594"/>
                  </a:lnTo>
                  <a:close/>
                  <a:moveTo>
                    <a:pt x="300" y="2323"/>
                  </a:moveTo>
                  <a:lnTo>
                    <a:pt x="326" y="2344"/>
                  </a:lnTo>
                  <a:lnTo>
                    <a:pt x="350" y="2365"/>
                  </a:lnTo>
                  <a:lnTo>
                    <a:pt x="370" y="2384"/>
                  </a:lnTo>
                  <a:lnTo>
                    <a:pt x="387" y="2402"/>
                  </a:lnTo>
                  <a:lnTo>
                    <a:pt x="402" y="2419"/>
                  </a:lnTo>
                  <a:lnTo>
                    <a:pt x="412" y="2432"/>
                  </a:lnTo>
                  <a:lnTo>
                    <a:pt x="414" y="2437"/>
                  </a:lnTo>
                  <a:lnTo>
                    <a:pt x="416" y="2442"/>
                  </a:lnTo>
                  <a:lnTo>
                    <a:pt x="417" y="2446"/>
                  </a:lnTo>
                  <a:lnTo>
                    <a:pt x="416" y="2448"/>
                  </a:lnTo>
                  <a:lnTo>
                    <a:pt x="414" y="2451"/>
                  </a:lnTo>
                  <a:lnTo>
                    <a:pt x="411" y="2451"/>
                  </a:lnTo>
                  <a:lnTo>
                    <a:pt x="406" y="2451"/>
                  </a:lnTo>
                  <a:lnTo>
                    <a:pt x="401" y="2450"/>
                  </a:lnTo>
                  <a:lnTo>
                    <a:pt x="386" y="2443"/>
                  </a:lnTo>
                  <a:lnTo>
                    <a:pt x="369" y="2434"/>
                  </a:lnTo>
                  <a:lnTo>
                    <a:pt x="348" y="2421"/>
                  </a:lnTo>
                  <a:lnTo>
                    <a:pt x="325" y="2405"/>
                  </a:lnTo>
                  <a:lnTo>
                    <a:pt x="299" y="2388"/>
                  </a:lnTo>
                  <a:lnTo>
                    <a:pt x="273" y="2367"/>
                  </a:lnTo>
                  <a:lnTo>
                    <a:pt x="247" y="2345"/>
                  </a:lnTo>
                  <a:lnTo>
                    <a:pt x="223" y="2324"/>
                  </a:lnTo>
                  <a:lnTo>
                    <a:pt x="203" y="2304"/>
                  </a:lnTo>
                  <a:lnTo>
                    <a:pt x="186" y="2286"/>
                  </a:lnTo>
                  <a:lnTo>
                    <a:pt x="171" y="2270"/>
                  </a:lnTo>
                  <a:lnTo>
                    <a:pt x="162" y="2256"/>
                  </a:lnTo>
                  <a:lnTo>
                    <a:pt x="159" y="2251"/>
                  </a:lnTo>
                  <a:lnTo>
                    <a:pt x="157" y="2247"/>
                  </a:lnTo>
                  <a:lnTo>
                    <a:pt x="157" y="2242"/>
                  </a:lnTo>
                  <a:lnTo>
                    <a:pt x="158" y="2240"/>
                  </a:lnTo>
                  <a:lnTo>
                    <a:pt x="159" y="2238"/>
                  </a:lnTo>
                  <a:lnTo>
                    <a:pt x="162" y="2238"/>
                  </a:lnTo>
                  <a:lnTo>
                    <a:pt x="167" y="2238"/>
                  </a:lnTo>
                  <a:lnTo>
                    <a:pt x="172" y="2239"/>
                  </a:lnTo>
                  <a:lnTo>
                    <a:pt x="187" y="2245"/>
                  </a:lnTo>
                  <a:lnTo>
                    <a:pt x="204" y="2254"/>
                  </a:lnTo>
                  <a:lnTo>
                    <a:pt x="225" y="2268"/>
                  </a:lnTo>
                  <a:lnTo>
                    <a:pt x="248" y="2283"/>
                  </a:lnTo>
                  <a:lnTo>
                    <a:pt x="274" y="2302"/>
                  </a:lnTo>
                  <a:lnTo>
                    <a:pt x="300" y="2323"/>
                  </a:lnTo>
                  <a:close/>
                  <a:moveTo>
                    <a:pt x="282" y="2187"/>
                  </a:moveTo>
                  <a:lnTo>
                    <a:pt x="306" y="2208"/>
                  </a:lnTo>
                  <a:lnTo>
                    <a:pt x="328" y="2229"/>
                  </a:lnTo>
                  <a:lnTo>
                    <a:pt x="348" y="2248"/>
                  </a:lnTo>
                  <a:lnTo>
                    <a:pt x="364" y="2265"/>
                  </a:lnTo>
                  <a:lnTo>
                    <a:pt x="378" y="2281"/>
                  </a:lnTo>
                  <a:lnTo>
                    <a:pt x="386" y="2294"/>
                  </a:lnTo>
                  <a:lnTo>
                    <a:pt x="390" y="2300"/>
                  </a:lnTo>
                  <a:lnTo>
                    <a:pt x="392" y="2304"/>
                  </a:lnTo>
                  <a:lnTo>
                    <a:pt x="392" y="2307"/>
                  </a:lnTo>
                  <a:lnTo>
                    <a:pt x="391" y="2311"/>
                  </a:lnTo>
                  <a:lnTo>
                    <a:pt x="389" y="2312"/>
                  </a:lnTo>
                  <a:lnTo>
                    <a:pt x="385" y="2313"/>
                  </a:lnTo>
                  <a:lnTo>
                    <a:pt x="382" y="2313"/>
                  </a:lnTo>
                  <a:lnTo>
                    <a:pt x="376" y="2311"/>
                  </a:lnTo>
                  <a:lnTo>
                    <a:pt x="362" y="2305"/>
                  </a:lnTo>
                  <a:lnTo>
                    <a:pt x="346" y="2296"/>
                  </a:lnTo>
                  <a:lnTo>
                    <a:pt x="325" y="2284"/>
                  </a:lnTo>
                  <a:lnTo>
                    <a:pt x="303" y="2270"/>
                  </a:lnTo>
                  <a:lnTo>
                    <a:pt x="278" y="2252"/>
                  </a:lnTo>
                  <a:lnTo>
                    <a:pt x="254" y="2232"/>
                  </a:lnTo>
                  <a:lnTo>
                    <a:pt x="229" y="2211"/>
                  </a:lnTo>
                  <a:lnTo>
                    <a:pt x="207" y="2191"/>
                  </a:lnTo>
                  <a:lnTo>
                    <a:pt x="187" y="2172"/>
                  </a:lnTo>
                  <a:lnTo>
                    <a:pt x="170" y="2154"/>
                  </a:lnTo>
                  <a:lnTo>
                    <a:pt x="157" y="2138"/>
                  </a:lnTo>
                  <a:lnTo>
                    <a:pt x="148" y="2125"/>
                  </a:lnTo>
                  <a:lnTo>
                    <a:pt x="145" y="2120"/>
                  </a:lnTo>
                  <a:lnTo>
                    <a:pt x="143" y="2115"/>
                  </a:lnTo>
                  <a:lnTo>
                    <a:pt x="143" y="2112"/>
                  </a:lnTo>
                  <a:lnTo>
                    <a:pt x="144" y="2109"/>
                  </a:lnTo>
                  <a:lnTo>
                    <a:pt x="145" y="2106"/>
                  </a:lnTo>
                  <a:lnTo>
                    <a:pt x="148" y="2106"/>
                  </a:lnTo>
                  <a:lnTo>
                    <a:pt x="153" y="2106"/>
                  </a:lnTo>
                  <a:lnTo>
                    <a:pt x="158" y="2108"/>
                  </a:lnTo>
                  <a:lnTo>
                    <a:pt x="172" y="2113"/>
                  </a:lnTo>
                  <a:lnTo>
                    <a:pt x="190" y="2123"/>
                  </a:lnTo>
                  <a:lnTo>
                    <a:pt x="210" y="2135"/>
                  </a:lnTo>
                  <a:lnTo>
                    <a:pt x="232" y="2149"/>
                  </a:lnTo>
                  <a:lnTo>
                    <a:pt x="256" y="2167"/>
                  </a:lnTo>
                  <a:lnTo>
                    <a:pt x="282" y="2187"/>
                  </a:lnTo>
                  <a:close/>
                  <a:moveTo>
                    <a:pt x="277" y="2059"/>
                  </a:moveTo>
                  <a:lnTo>
                    <a:pt x="301" y="2079"/>
                  </a:lnTo>
                  <a:lnTo>
                    <a:pt x="322" y="2099"/>
                  </a:lnTo>
                  <a:lnTo>
                    <a:pt x="341" y="2116"/>
                  </a:lnTo>
                  <a:lnTo>
                    <a:pt x="358" y="2134"/>
                  </a:lnTo>
                  <a:lnTo>
                    <a:pt x="370" y="2149"/>
                  </a:lnTo>
                  <a:lnTo>
                    <a:pt x="379" y="2162"/>
                  </a:lnTo>
                  <a:lnTo>
                    <a:pt x="381" y="2167"/>
                  </a:lnTo>
                  <a:lnTo>
                    <a:pt x="383" y="2172"/>
                  </a:lnTo>
                  <a:lnTo>
                    <a:pt x="383" y="2176"/>
                  </a:lnTo>
                  <a:lnTo>
                    <a:pt x="382" y="2178"/>
                  </a:lnTo>
                  <a:lnTo>
                    <a:pt x="381" y="2180"/>
                  </a:lnTo>
                  <a:lnTo>
                    <a:pt x="378" y="2180"/>
                  </a:lnTo>
                  <a:lnTo>
                    <a:pt x="373" y="2180"/>
                  </a:lnTo>
                  <a:lnTo>
                    <a:pt x="368" y="2179"/>
                  </a:lnTo>
                  <a:lnTo>
                    <a:pt x="354" y="2174"/>
                  </a:lnTo>
                  <a:lnTo>
                    <a:pt x="338" y="2165"/>
                  </a:lnTo>
                  <a:lnTo>
                    <a:pt x="319" y="2154"/>
                  </a:lnTo>
                  <a:lnTo>
                    <a:pt x="297" y="2140"/>
                  </a:lnTo>
                  <a:lnTo>
                    <a:pt x="274" y="2123"/>
                  </a:lnTo>
                  <a:lnTo>
                    <a:pt x="250" y="2103"/>
                  </a:lnTo>
                  <a:lnTo>
                    <a:pt x="226" y="2083"/>
                  </a:lnTo>
                  <a:lnTo>
                    <a:pt x="204" y="2063"/>
                  </a:lnTo>
                  <a:lnTo>
                    <a:pt x="186" y="2045"/>
                  </a:lnTo>
                  <a:lnTo>
                    <a:pt x="170" y="2028"/>
                  </a:lnTo>
                  <a:lnTo>
                    <a:pt x="157" y="2013"/>
                  </a:lnTo>
                  <a:lnTo>
                    <a:pt x="149" y="2000"/>
                  </a:lnTo>
                  <a:lnTo>
                    <a:pt x="146" y="1995"/>
                  </a:lnTo>
                  <a:lnTo>
                    <a:pt x="145" y="1991"/>
                  </a:lnTo>
                  <a:lnTo>
                    <a:pt x="144" y="1986"/>
                  </a:lnTo>
                  <a:lnTo>
                    <a:pt x="145" y="1984"/>
                  </a:lnTo>
                  <a:lnTo>
                    <a:pt x="147" y="1982"/>
                  </a:lnTo>
                  <a:lnTo>
                    <a:pt x="150" y="1981"/>
                  </a:lnTo>
                  <a:lnTo>
                    <a:pt x="155" y="1982"/>
                  </a:lnTo>
                  <a:lnTo>
                    <a:pt x="159" y="1983"/>
                  </a:lnTo>
                  <a:lnTo>
                    <a:pt x="173" y="1987"/>
                  </a:lnTo>
                  <a:lnTo>
                    <a:pt x="189" y="1996"/>
                  </a:lnTo>
                  <a:lnTo>
                    <a:pt x="209" y="2008"/>
                  </a:lnTo>
                  <a:lnTo>
                    <a:pt x="230" y="2023"/>
                  </a:lnTo>
                  <a:lnTo>
                    <a:pt x="253" y="2040"/>
                  </a:lnTo>
                  <a:lnTo>
                    <a:pt x="277" y="2059"/>
                  </a:lnTo>
                  <a:close/>
                  <a:moveTo>
                    <a:pt x="288" y="1935"/>
                  </a:moveTo>
                  <a:lnTo>
                    <a:pt x="311" y="1954"/>
                  </a:lnTo>
                  <a:lnTo>
                    <a:pt x="332" y="1973"/>
                  </a:lnTo>
                  <a:lnTo>
                    <a:pt x="350" y="1992"/>
                  </a:lnTo>
                  <a:lnTo>
                    <a:pt x="365" y="2008"/>
                  </a:lnTo>
                  <a:lnTo>
                    <a:pt x="378" y="2023"/>
                  </a:lnTo>
                  <a:lnTo>
                    <a:pt x="385" y="2035"/>
                  </a:lnTo>
                  <a:lnTo>
                    <a:pt x="387" y="2040"/>
                  </a:lnTo>
                  <a:lnTo>
                    <a:pt x="390" y="2045"/>
                  </a:lnTo>
                  <a:lnTo>
                    <a:pt x="390" y="2048"/>
                  </a:lnTo>
                  <a:lnTo>
                    <a:pt x="389" y="2051"/>
                  </a:lnTo>
                  <a:lnTo>
                    <a:pt x="386" y="2053"/>
                  </a:lnTo>
                  <a:lnTo>
                    <a:pt x="384" y="2053"/>
                  </a:lnTo>
                  <a:lnTo>
                    <a:pt x="380" y="2053"/>
                  </a:lnTo>
                  <a:lnTo>
                    <a:pt x="374" y="2052"/>
                  </a:lnTo>
                  <a:lnTo>
                    <a:pt x="362" y="2048"/>
                  </a:lnTo>
                  <a:lnTo>
                    <a:pt x="346" y="2039"/>
                  </a:lnTo>
                  <a:lnTo>
                    <a:pt x="327" y="2028"/>
                  </a:lnTo>
                  <a:lnTo>
                    <a:pt x="306" y="2015"/>
                  </a:lnTo>
                  <a:lnTo>
                    <a:pt x="284" y="1998"/>
                  </a:lnTo>
                  <a:lnTo>
                    <a:pt x="261" y="1980"/>
                  </a:lnTo>
                  <a:lnTo>
                    <a:pt x="239" y="1961"/>
                  </a:lnTo>
                  <a:lnTo>
                    <a:pt x="218" y="1942"/>
                  </a:lnTo>
                  <a:lnTo>
                    <a:pt x="200" y="1923"/>
                  </a:lnTo>
                  <a:lnTo>
                    <a:pt x="185" y="1907"/>
                  </a:lnTo>
                  <a:lnTo>
                    <a:pt x="173" y="1892"/>
                  </a:lnTo>
                  <a:lnTo>
                    <a:pt x="165" y="1880"/>
                  </a:lnTo>
                  <a:lnTo>
                    <a:pt x="162" y="1875"/>
                  </a:lnTo>
                  <a:lnTo>
                    <a:pt x="161" y="1870"/>
                  </a:lnTo>
                  <a:lnTo>
                    <a:pt x="160" y="1867"/>
                  </a:lnTo>
                  <a:lnTo>
                    <a:pt x="161" y="1864"/>
                  </a:lnTo>
                  <a:lnTo>
                    <a:pt x="164" y="1863"/>
                  </a:lnTo>
                  <a:lnTo>
                    <a:pt x="167" y="1861"/>
                  </a:lnTo>
                  <a:lnTo>
                    <a:pt x="170" y="1861"/>
                  </a:lnTo>
                  <a:lnTo>
                    <a:pt x="176" y="1863"/>
                  </a:lnTo>
                  <a:lnTo>
                    <a:pt x="189" y="1867"/>
                  </a:lnTo>
                  <a:lnTo>
                    <a:pt x="204" y="1876"/>
                  </a:lnTo>
                  <a:lnTo>
                    <a:pt x="223" y="1887"/>
                  </a:lnTo>
                  <a:lnTo>
                    <a:pt x="243" y="1900"/>
                  </a:lnTo>
                  <a:lnTo>
                    <a:pt x="265" y="1917"/>
                  </a:lnTo>
                  <a:lnTo>
                    <a:pt x="288" y="1935"/>
                  </a:lnTo>
                  <a:close/>
                  <a:moveTo>
                    <a:pt x="315" y="1817"/>
                  </a:moveTo>
                  <a:lnTo>
                    <a:pt x="337" y="1836"/>
                  </a:lnTo>
                  <a:lnTo>
                    <a:pt x="357" y="1854"/>
                  </a:lnTo>
                  <a:lnTo>
                    <a:pt x="374" y="1871"/>
                  </a:lnTo>
                  <a:lnTo>
                    <a:pt x="389" y="1888"/>
                  </a:lnTo>
                  <a:lnTo>
                    <a:pt x="400" y="1902"/>
                  </a:lnTo>
                  <a:lnTo>
                    <a:pt x="407" y="1913"/>
                  </a:lnTo>
                  <a:lnTo>
                    <a:pt x="410" y="1919"/>
                  </a:lnTo>
                  <a:lnTo>
                    <a:pt x="411" y="1923"/>
                  </a:lnTo>
                  <a:lnTo>
                    <a:pt x="412" y="1927"/>
                  </a:lnTo>
                  <a:lnTo>
                    <a:pt x="411" y="1930"/>
                  </a:lnTo>
                  <a:lnTo>
                    <a:pt x="408" y="1931"/>
                  </a:lnTo>
                  <a:lnTo>
                    <a:pt x="405" y="1932"/>
                  </a:lnTo>
                  <a:lnTo>
                    <a:pt x="402" y="1932"/>
                  </a:lnTo>
                  <a:lnTo>
                    <a:pt x="396" y="1931"/>
                  </a:lnTo>
                  <a:lnTo>
                    <a:pt x="384" y="1927"/>
                  </a:lnTo>
                  <a:lnTo>
                    <a:pt x="369" y="1919"/>
                  </a:lnTo>
                  <a:lnTo>
                    <a:pt x="351" y="1909"/>
                  </a:lnTo>
                  <a:lnTo>
                    <a:pt x="331" y="1896"/>
                  </a:lnTo>
                  <a:lnTo>
                    <a:pt x="310" y="1879"/>
                  </a:lnTo>
                  <a:lnTo>
                    <a:pt x="287" y="1861"/>
                  </a:lnTo>
                  <a:lnTo>
                    <a:pt x="266" y="1844"/>
                  </a:lnTo>
                  <a:lnTo>
                    <a:pt x="246" y="1825"/>
                  </a:lnTo>
                  <a:lnTo>
                    <a:pt x="229" y="1807"/>
                  </a:lnTo>
                  <a:lnTo>
                    <a:pt x="214" y="1792"/>
                  </a:lnTo>
                  <a:lnTo>
                    <a:pt x="203" y="1778"/>
                  </a:lnTo>
                  <a:lnTo>
                    <a:pt x="196" y="1765"/>
                  </a:lnTo>
                  <a:lnTo>
                    <a:pt x="193" y="1760"/>
                  </a:lnTo>
                  <a:lnTo>
                    <a:pt x="192" y="1756"/>
                  </a:lnTo>
                  <a:lnTo>
                    <a:pt x="191" y="1752"/>
                  </a:lnTo>
                  <a:lnTo>
                    <a:pt x="192" y="1749"/>
                  </a:lnTo>
                  <a:lnTo>
                    <a:pt x="194" y="1748"/>
                  </a:lnTo>
                  <a:lnTo>
                    <a:pt x="198" y="1747"/>
                  </a:lnTo>
                  <a:lnTo>
                    <a:pt x="201" y="1747"/>
                  </a:lnTo>
                  <a:lnTo>
                    <a:pt x="207" y="1748"/>
                  </a:lnTo>
                  <a:lnTo>
                    <a:pt x="219" y="1752"/>
                  </a:lnTo>
                  <a:lnTo>
                    <a:pt x="234" y="1760"/>
                  </a:lnTo>
                  <a:lnTo>
                    <a:pt x="252" y="1771"/>
                  </a:lnTo>
                  <a:lnTo>
                    <a:pt x="272" y="1784"/>
                  </a:lnTo>
                  <a:lnTo>
                    <a:pt x="293" y="1800"/>
                  </a:lnTo>
                  <a:lnTo>
                    <a:pt x="315" y="1817"/>
                  </a:lnTo>
                  <a:close/>
                  <a:moveTo>
                    <a:pt x="357" y="1704"/>
                  </a:moveTo>
                  <a:lnTo>
                    <a:pt x="378" y="1721"/>
                  </a:lnTo>
                  <a:lnTo>
                    <a:pt x="396" y="1739"/>
                  </a:lnTo>
                  <a:lnTo>
                    <a:pt x="413" y="1756"/>
                  </a:lnTo>
                  <a:lnTo>
                    <a:pt x="426" y="1771"/>
                  </a:lnTo>
                  <a:lnTo>
                    <a:pt x="437" y="1785"/>
                  </a:lnTo>
                  <a:lnTo>
                    <a:pt x="444" y="1797"/>
                  </a:lnTo>
                  <a:lnTo>
                    <a:pt x="446" y="1802"/>
                  </a:lnTo>
                  <a:lnTo>
                    <a:pt x="447" y="1806"/>
                  </a:lnTo>
                  <a:lnTo>
                    <a:pt x="448" y="1810"/>
                  </a:lnTo>
                  <a:lnTo>
                    <a:pt x="447" y="1813"/>
                  </a:lnTo>
                  <a:lnTo>
                    <a:pt x="445" y="1814"/>
                  </a:lnTo>
                  <a:lnTo>
                    <a:pt x="442" y="1815"/>
                  </a:lnTo>
                  <a:lnTo>
                    <a:pt x="438" y="1815"/>
                  </a:lnTo>
                  <a:lnTo>
                    <a:pt x="434" y="1814"/>
                  </a:lnTo>
                  <a:lnTo>
                    <a:pt x="422" y="1811"/>
                  </a:lnTo>
                  <a:lnTo>
                    <a:pt x="406" y="1803"/>
                  </a:lnTo>
                  <a:lnTo>
                    <a:pt x="390" y="1793"/>
                  </a:lnTo>
                  <a:lnTo>
                    <a:pt x="370" y="1780"/>
                  </a:lnTo>
                  <a:lnTo>
                    <a:pt x="350" y="1765"/>
                  </a:lnTo>
                  <a:lnTo>
                    <a:pt x="328" y="1748"/>
                  </a:lnTo>
                  <a:lnTo>
                    <a:pt x="308" y="1730"/>
                  </a:lnTo>
                  <a:lnTo>
                    <a:pt x="289" y="1713"/>
                  </a:lnTo>
                  <a:lnTo>
                    <a:pt x="273" y="1696"/>
                  </a:lnTo>
                  <a:lnTo>
                    <a:pt x="258" y="1681"/>
                  </a:lnTo>
                  <a:lnTo>
                    <a:pt x="248" y="1666"/>
                  </a:lnTo>
                  <a:lnTo>
                    <a:pt x="241" y="1655"/>
                  </a:lnTo>
                  <a:lnTo>
                    <a:pt x="239" y="1650"/>
                  </a:lnTo>
                  <a:lnTo>
                    <a:pt x="237" y="1645"/>
                  </a:lnTo>
                  <a:lnTo>
                    <a:pt x="237" y="1642"/>
                  </a:lnTo>
                  <a:lnTo>
                    <a:pt x="239" y="1640"/>
                  </a:lnTo>
                  <a:lnTo>
                    <a:pt x="241" y="1637"/>
                  </a:lnTo>
                  <a:lnTo>
                    <a:pt x="243" y="1636"/>
                  </a:lnTo>
                  <a:lnTo>
                    <a:pt x="247" y="1636"/>
                  </a:lnTo>
                  <a:lnTo>
                    <a:pt x="252" y="1637"/>
                  </a:lnTo>
                  <a:lnTo>
                    <a:pt x="264" y="1642"/>
                  </a:lnTo>
                  <a:lnTo>
                    <a:pt x="278" y="1649"/>
                  </a:lnTo>
                  <a:lnTo>
                    <a:pt x="296" y="1658"/>
                  </a:lnTo>
                  <a:lnTo>
                    <a:pt x="315" y="1672"/>
                  </a:lnTo>
                  <a:lnTo>
                    <a:pt x="335" y="1686"/>
                  </a:lnTo>
                  <a:lnTo>
                    <a:pt x="357" y="1704"/>
                  </a:lnTo>
                  <a:close/>
                  <a:moveTo>
                    <a:pt x="156" y="1380"/>
                  </a:moveTo>
                  <a:lnTo>
                    <a:pt x="175" y="1397"/>
                  </a:lnTo>
                  <a:lnTo>
                    <a:pt x="191" y="1414"/>
                  </a:lnTo>
                  <a:lnTo>
                    <a:pt x="207" y="1429"/>
                  </a:lnTo>
                  <a:lnTo>
                    <a:pt x="219" y="1443"/>
                  </a:lnTo>
                  <a:lnTo>
                    <a:pt x="229" y="1457"/>
                  </a:lnTo>
                  <a:lnTo>
                    <a:pt x="235" y="1468"/>
                  </a:lnTo>
                  <a:lnTo>
                    <a:pt x="236" y="1472"/>
                  </a:lnTo>
                  <a:lnTo>
                    <a:pt x="237" y="1475"/>
                  </a:lnTo>
                  <a:lnTo>
                    <a:pt x="237" y="1479"/>
                  </a:lnTo>
                  <a:lnTo>
                    <a:pt x="237" y="1482"/>
                  </a:lnTo>
                  <a:lnTo>
                    <a:pt x="235" y="1483"/>
                  </a:lnTo>
                  <a:lnTo>
                    <a:pt x="233" y="1484"/>
                  </a:lnTo>
                  <a:lnTo>
                    <a:pt x="229" y="1484"/>
                  </a:lnTo>
                  <a:lnTo>
                    <a:pt x="224" y="1484"/>
                  </a:lnTo>
                  <a:lnTo>
                    <a:pt x="213" y="1480"/>
                  </a:lnTo>
                  <a:lnTo>
                    <a:pt x="200" y="1473"/>
                  </a:lnTo>
                  <a:lnTo>
                    <a:pt x="185" y="1464"/>
                  </a:lnTo>
                  <a:lnTo>
                    <a:pt x="167" y="1452"/>
                  </a:lnTo>
                  <a:lnTo>
                    <a:pt x="149" y="1439"/>
                  </a:lnTo>
                  <a:lnTo>
                    <a:pt x="129" y="1423"/>
                  </a:lnTo>
                  <a:lnTo>
                    <a:pt x="111" y="1407"/>
                  </a:lnTo>
                  <a:lnTo>
                    <a:pt x="94" y="1390"/>
                  </a:lnTo>
                  <a:lnTo>
                    <a:pt x="79" y="1375"/>
                  </a:lnTo>
                  <a:lnTo>
                    <a:pt x="67" y="1359"/>
                  </a:lnTo>
                  <a:lnTo>
                    <a:pt x="57" y="1347"/>
                  </a:lnTo>
                  <a:lnTo>
                    <a:pt x="51" y="1336"/>
                  </a:lnTo>
                  <a:lnTo>
                    <a:pt x="49" y="1331"/>
                  </a:lnTo>
                  <a:lnTo>
                    <a:pt x="48" y="1327"/>
                  </a:lnTo>
                  <a:lnTo>
                    <a:pt x="48" y="1324"/>
                  </a:lnTo>
                  <a:lnTo>
                    <a:pt x="48" y="1321"/>
                  </a:lnTo>
                  <a:lnTo>
                    <a:pt x="50" y="1320"/>
                  </a:lnTo>
                  <a:lnTo>
                    <a:pt x="53" y="1319"/>
                  </a:lnTo>
                  <a:lnTo>
                    <a:pt x="57" y="1319"/>
                  </a:lnTo>
                  <a:lnTo>
                    <a:pt x="61" y="1320"/>
                  </a:lnTo>
                  <a:lnTo>
                    <a:pt x="72" y="1323"/>
                  </a:lnTo>
                  <a:lnTo>
                    <a:pt x="85" y="1330"/>
                  </a:lnTo>
                  <a:lnTo>
                    <a:pt x="101" y="1340"/>
                  </a:lnTo>
                  <a:lnTo>
                    <a:pt x="118" y="1351"/>
                  </a:lnTo>
                  <a:lnTo>
                    <a:pt x="136" y="1365"/>
                  </a:lnTo>
                  <a:lnTo>
                    <a:pt x="156" y="1380"/>
                  </a:lnTo>
                  <a:close/>
                  <a:moveTo>
                    <a:pt x="498" y="1699"/>
                  </a:moveTo>
                  <a:lnTo>
                    <a:pt x="497" y="1701"/>
                  </a:lnTo>
                  <a:lnTo>
                    <a:pt x="493" y="1703"/>
                  </a:lnTo>
                  <a:lnTo>
                    <a:pt x="489" y="1703"/>
                  </a:lnTo>
                  <a:lnTo>
                    <a:pt x="485" y="1701"/>
                  </a:lnTo>
                  <a:lnTo>
                    <a:pt x="474" y="1698"/>
                  </a:lnTo>
                  <a:lnTo>
                    <a:pt x="459" y="1692"/>
                  </a:lnTo>
                  <a:lnTo>
                    <a:pt x="443" y="1682"/>
                  </a:lnTo>
                  <a:lnTo>
                    <a:pt x="424" y="1669"/>
                  </a:lnTo>
                  <a:lnTo>
                    <a:pt x="404" y="1655"/>
                  </a:lnTo>
                  <a:lnTo>
                    <a:pt x="384" y="1639"/>
                  </a:lnTo>
                  <a:lnTo>
                    <a:pt x="364" y="1622"/>
                  </a:lnTo>
                  <a:lnTo>
                    <a:pt x="347" y="1604"/>
                  </a:lnTo>
                  <a:lnTo>
                    <a:pt x="330" y="1589"/>
                  </a:lnTo>
                  <a:lnTo>
                    <a:pt x="318" y="1574"/>
                  </a:lnTo>
                  <a:lnTo>
                    <a:pt x="307" y="1560"/>
                  </a:lnTo>
                  <a:lnTo>
                    <a:pt x="300" y="1548"/>
                  </a:lnTo>
                  <a:lnTo>
                    <a:pt x="298" y="1544"/>
                  </a:lnTo>
                  <a:lnTo>
                    <a:pt x="297" y="1539"/>
                  </a:lnTo>
                  <a:lnTo>
                    <a:pt x="297" y="1536"/>
                  </a:lnTo>
                  <a:lnTo>
                    <a:pt x="298" y="1533"/>
                  </a:lnTo>
                  <a:lnTo>
                    <a:pt x="300" y="1532"/>
                  </a:lnTo>
                  <a:lnTo>
                    <a:pt x="303" y="1530"/>
                  </a:lnTo>
                  <a:lnTo>
                    <a:pt x="307" y="1530"/>
                  </a:lnTo>
                  <a:lnTo>
                    <a:pt x="311" y="1530"/>
                  </a:lnTo>
                  <a:lnTo>
                    <a:pt x="322" y="1535"/>
                  </a:lnTo>
                  <a:lnTo>
                    <a:pt x="337" y="1542"/>
                  </a:lnTo>
                  <a:lnTo>
                    <a:pt x="353" y="1551"/>
                  </a:lnTo>
                  <a:lnTo>
                    <a:pt x="372" y="1564"/>
                  </a:lnTo>
                  <a:lnTo>
                    <a:pt x="391" y="1578"/>
                  </a:lnTo>
                  <a:lnTo>
                    <a:pt x="412" y="1594"/>
                  </a:lnTo>
                  <a:lnTo>
                    <a:pt x="432" y="1611"/>
                  </a:lnTo>
                  <a:lnTo>
                    <a:pt x="449" y="1629"/>
                  </a:lnTo>
                  <a:lnTo>
                    <a:pt x="466" y="1644"/>
                  </a:lnTo>
                  <a:lnTo>
                    <a:pt x="479" y="1660"/>
                  </a:lnTo>
                  <a:lnTo>
                    <a:pt x="489" y="1673"/>
                  </a:lnTo>
                  <a:lnTo>
                    <a:pt x="496" y="1685"/>
                  </a:lnTo>
                  <a:lnTo>
                    <a:pt x="498" y="1689"/>
                  </a:lnTo>
                  <a:lnTo>
                    <a:pt x="499" y="1694"/>
                  </a:lnTo>
                  <a:lnTo>
                    <a:pt x="499" y="1697"/>
                  </a:lnTo>
                  <a:lnTo>
                    <a:pt x="498" y="1699"/>
                  </a:lnTo>
                  <a:close/>
                  <a:moveTo>
                    <a:pt x="235" y="1283"/>
                  </a:moveTo>
                  <a:lnTo>
                    <a:pt x="254" y="1299"/>
                  </a:lnTo>
                  <a:lnTo>
                    <a:pt x="269" y="1314"/>
                  </a:lnTo>
                  <a:lnTo>
                    <a:pt x="284" y="1330"/>
                  </a:lnTo>
                  <a:lnTo>
                    <a:pt x="296" y="1344"/>
                  </a:lnTo>
                  <a:lnTo>
                    <a:pt x="305" y="1356"/>
                  </a:lnTo>
                  <a:lnTo>
                    <a:pt x="311" y="1367"/>
                  </a:lnTo>
                  <a:lnTo>
                    <a:pt x="312" y="1372"/>
                  </a:lnTo>
                  <a:lnTo>
                    <a:pt x="314" y="1375"/>
                  </a:lnTo>
                  <a:lnTo>
                    <a:pt x="314" y="1378"/>
                  </a:lnTo>
                  <a:lnTo>
                    <a:pt x="314" y="1382"/>
                  </a:lnTo>
                  <a:lnTo>
                    <a:pt x="311" y="1383"/>
                  </a:lnTo>
                  <a:lnTo>
                    <a:pt x="309" y="1384"/>
                  </a:lnTo>
                  <a:lnTo>
                    <a:pt x="305" y="1384"/>
                  </a:lnTo>
                  <a:lnTo>
                    <a:pt x="301" y="1384"/>
                  </a:lnTo>
                  <a:lnTo>
                    <a:pt x="290" y="1380"/>
                  </a:lnTo>
                  <a:lnTo>
                    <a:pt x="277" y="1374"/>
                  </a:lnTo>
                  <a:lnTo>
                    <a:pt x="262" y="1365"/>
                  </a:lnTo>
                  <a:lnTo>
                    <a:pt x="245" y="1354"/>
                  </a:lnTo>
                  <a:lnTo>
                    <a:pt x="228" y="1341"/>
                  </a:lnTo>
                  <a:lnTo>
                    <a:pt x="209" y="1325"/>
                  </a:lnTo>
                  <a:lnTo>
                    <a:pt x="191" y="1310"/>
                  </a:lnTo>
                  <a:lnTo>
                    <a:pt x="175" y="1293"/>
                  </a:lnTo>
                  <a:lnTo>
                    <a:pt x="161" y="1279"/>
                  </a:lnTo>
                  <a:lnTo>
                    <a:pt x="149" y="1265"/>
                  </a:lnTo>
                  <a:lnTo>
                    <a:pt x="140" y="1252"/>
                  </a:lnTo>
                  <a:lnTo>
                    <a:pt x="134" y="1241"/>
                  </a:lnTo>
                  <a:lnTo>
                    <a:pt x="132" y="1237"/>
                  </a:lnTo>
                  <a:lnTo>
                    <a:pt x="132" y="1233"/>
                  </a:lnTo>
                  <a:lnTo>
                    <a:pt x="132" y="1229"/>
                  </a:lnTo>
                  <a:lnTo>
                    <a:pt x="132" y="1227"/>
                  </a:lnTo>
                  <a:lnTo>
                    <a:pt x="134" y="1225"/>
                  </a:lnTo>
                  <a:lnTo>
                    <a:pt x="137" y="1225"/>
                  </a:lnTo>
                  <a:lnTo>
                    <a:pt x="140" y="1224"/>
                  </a:lnTo>
                  <a:lnTo>
                    <a:pt x="145" y="1225"/>
                  </a:lnTo>
                  <a:lnTo>
                    <a:pt x="155" y="1228"/>
                  </a:lnTo>
                  <a:lnTo>
                    <a:pt x="168" y="1235"/>
                  </a:lnTo>
                  <a:lnTo>
                    <a:pt x="182" y="1244"/>
                  </a:lnTo>
                  <a:lnTo>
                    <a:pt x="200" y="1255"/>
                  </a:lnTo>
                  <a:lnTo>
                    <a:pt x="218" y="1268"/>
                  </a:lnTo>
                  <a:lnTo>
                    <a:pt x="235" y="1283"/>
                  </a:lnTo>
                  <a:close/>
                  <a:moveTo>
                    <a:pt x="481" y="1489"/>
                  </a:moveTo>
                  <a:lnTo>
                    <a:pt x="501" y="1505"/>
                  </a:lnTo>
                  <a:lnTo>
                    <a:pt x="518" y="1522"/>
                  </a:lnTo>
                  <a:lnTo>
                    <a:pt x="533" y="1537"/>
                  </a:lnTo>
                  <a:lnTo>
                    <a:pt x="545" y="1551"/>
                  </a:lnTo>
                  <a:lnTo>
                    <a:pt x="555" y="1565"/>
                  </a:lnTo>
                  <a:lnTo>
                    <a:pt x="562" y="1576"/>
                  </a:lnTo>
                  <a:lnTo>
                    <a:pt x="563" y="1580"/>
                  </a:lnTo>
                  <a:lnTo>
                    <a:pt x="564" y="1585"/>
                  </a:lnTo>
                  <a:lnTo>
                    <a:pt x="564" y="1588"/>
                  </a:lnTo>
                  <a:lnTo>
                    <a:pt x="564" y="1591"/>
                  </a:lnTo>
                  <a:lnTo>
                    <a:pt x="562" y="1592"/>
                  </a:lnTo>
                  <a:lnTo>
                    <a:pt x="558" y="1593"/>
                  </a:lnTo>
                  <a:lnTo>
                    <a:pt x="555" y="1593"/>
                  </a:lnTo>
                  <a:lnTo>
                    <a:pt x="551" y="1593"/>
                  </a:lnTo>
                  <a:lnTo>
                    <a:pt x="540" y="1590"/>
                  </a:lnTo>
                  <a:lnTo>
                    <a:pt x="525" y="1583"/>
                  </a:lnTo>
                  <a:lnTo>
                    <a:pt x="510" y="1575"/>
                  </a:lnTo>
                  <a:lnTo>
                    <a:pt x="492" y="1562"/>
                  </a:lnTo>
                  <a:lnTo>
                    <a:pt x="474" y="1549"/>
                  </a:lnTo>
                  <a:lnTo>
                    <a:pt x="454" y="1534"/>
                  </a:lnTo>
                  <a:lnTo>
                    <a:pt x="435" y="1516"/>
                  </a:lnTo>
                  <a:lnTo>
                    <a:pt x="417" y="1501"/>
                  </a:lnTo>
                  <a:lnTo>
                    <a:pt x="403" y="1484"/>
                  </a:lnTo>
                  <a:lnTo>
                    <a:pt x="390" y="1470"/>
                  </a:lnTo>
                  <a:lnTo>
                    <a:pt x="380" y="1457"/>
                  </a:lnTo>
                  <a:lnTo>
                    <a:pt x="374" y="1446"/>
                  </a:lnTo>
                  <a:lnTo>
                    <a:pt x="372" y="1441"/>
                  </a:lnTo>
                  <a:lnTo>
                    <a:pt x="371" y="1437"/>
                  </a:lnTo>
                  <a:lnTo>
                    <a:pt x="371" y="1433"/>
                  </a:lnTo>
                  <a:lnTo>
                    <a:pt x="372" y="1430"/>
                  </a:lnTo>
                  <a:lnTo>
                    <a:pt x="373" y="1429"/>
                  </a:lnTo>
                  <a:lnTo>
                    <a:pt x="376" y="1428"/>
                  </a:lnTo>
                  <a:lnTo>
                    <a:pt x="380" y="1428"/>
                  </a:lnTo>
                  <a:lnTo>
                    <a:pt x="384" y="1428"/>
                  </a:lnTo>
                  <a:lnTo>
                    <a:pt x="396" y="1431"/>
                  </a:lnTo>
                  <a:lnTo>
                    <a:pt x="410" y="1438"/>
                  </a:lnTo>
                  <a:lnTo>
                    <a:pt x="425" y="1448"/>
                  </a:lnTo>
                  <a:lnTo>
                    <a:pt x="443" y="1459"/>
                  </a:lnTo>
                  <a:lnTo>
                    <a:pt x="461" y="1473"/>
                  </a:lnTo>
                  <a:lnTo>
                    <a:pt x="481" y="1489"/>
                  </a:lnTo>
                  <a:close/>
                  <a:moveTo>
                    <a:pt x="107" y="999"/>
                  </a:moveTo>
                  <a:lnTo>
                    <a:pt x="124" y="1014"/>
                  </a:lnTo>
                  <a:lnTo>
                    <a:pt x="138" y="1028"/>
                  </a:lnTo>
                  <a:lnTo>
                    <a:pt x="150" y="1042"/>
                  </a:lnTo>
                  <a:lnTo>
                    <a:pt x="161" y="1055"/>
                  </a:lnTo>
                  <a:lnTo>
                    <a:pt x="169" y="1067"/>
                  </a:lnTo>
                  <a:lnTo>
                    <a:pt x="175" y="1077"/>
                  </a:lnTo>
                  <a:lnTo>
                    <a:pt x="177" y="1081"/>
                  </a:lnTo>
                  <a:lnTo>
                    <a:pt x="177" y="1085"/>
                  </a:lnTo>
                  <a:lnTo>
                    <a:pt x="177" y="1088"/>
                  </a:lnTo>
                  <a:lnTo>
                    <a:pt x="177" y="1090"/>
                  </a:lnTo>
                  <a:lnTo>
                    <a:pt x="175" y="1092"/>
                  </a:lnTo>
                  <a:lnTo>
                    <a:pt x="172" y="1092"/>
                  </a:lnTo>
                  <a:lnTo>
                    <a:pt x="169" y="1094"/>
                  </a:lnTo>
                  <a:lnTo>
                    <a:pt x="165" y="1092"/>
                  </a:lnTo>
                  <a:lnTo>
                    <a:pt x="156" y="1089"/>
                  </a:lnTo>
                  <a:lnTo>
                    <a:pt x="144" y="1084"/>
                  </a:lnTo>
                  <a:lnTo>
                    <a:pt x="129" y="1076"/>
                  </a:lnTo>
                  <a:lnTo>
                    <a:pt x="115" y="1066"/>
                  </a:lnTo>
                  <a:lnTo>
                    <a:pt x="98" y="1054"/>
                  </a:lnTo>
                  <a:lnTo>
                    <a:pt x="82" y="1039"/>
                  </a:lnTo>
                  <a:lnTo>
                    <a:pt x="65" y="1025"/>
                  </a:lnTo>
                  <a:lnTo>
                    <a:pt x="51" y="1010"/>
                  </a:lnTo>
                  <a:lnTo>
                    <a:pt x="38" y="996"/>
                  </a:lnTo>
                  <a:lnTo>
                    <a:pt x="27" y="983"/>
                  </a:lnTo>
                  <a:lnTo>
                    <a:pt x="19" y="971"/>
                  </a:lnTo>
                  <a:lnTo>
                    <a:pt x="14" y="961"/>
                  </a:lnTo>
                  <a:lnTo>
                    <a:pt x="12" y="957"/>
                  </a:lnTo>
                  <a:lnTo>
                    <a:pt x="11" y="953"/>
                  </a:lnTo>
                  <a:lnTo>
                    <a:pt x="11" y="950"/>
                  </a:lnTo>
                  <a:lnTo>
                    <a:pt x="12" y="948"/>
                  </a:lnTo>
                  <a:lnTo>
                    <a:pt x="14" y="946"/>
                  </a:lnTo>
                  <a:lnTo>
                    <a:pt x="16" y="945"/>
                  </a:lnTo>
                  <a:lnTo>
                    <a:pt x="19" y="945"/>
                  </a:lnTo>
                  <a:lnTo>
                    <a:pt x="23" y="946"/>
                  </a:lnTo>
                  <a:lnTo>
                    <a:pt x="33" y="949"/>
                  </a:lnTo>
                  <a:lnTo>
                    <a:pt x="46" y="955"/>
                  </a:lnTo>
                  <a:lnTo>
                    <a:pt x="59" y="962"/>
                  </a:lnTo>
                  <a:lnTo>
                    <a:pt x="74" y="972"/>
                  </a:lnTo>
                  <a:lnTo>
                    <a:pt x="91" y="985"/>
                  </a:lnTo>
                  <a:lnTo>
                    <a:pt x="107" y="999"/>
                  </a:lnTo>
                  <a:close/>
                  <a:moveTo>
                    <a:pt x="403" y="1283"/>
                  </a:moveTo>
                  <a:lnTo>
                    <a:pt x="402" y="1286"/>
                  </a:lnTo>
                  <a:lnTo>
                    <a:pt x="399" y="1287"/>
                  </a:lnTo>
                  <a:lnTo>
                    <a:pt x="395" y="1287"/>
                  </a:lnTo>
                  <a:lnTo>
                    <a:pt x="391" y="1287"/>
                  </a:lnTo>
                  <a:lnTo>
                    <a:pt x="381" y="1283"/>
                  </a:lnTo>
                  <a:lnTo>
                    <a:pt x="369" y="1277"/>
                  </a:lnTo>
                  <a:lnTo>
                    <a:pt x="353" y="1269"/>
                  </a:lnTo>
                  <a:lnTo>
                    <a:pt x="338" y="1258"/>
                  </a:lnTo>
                  <a:lnTo>
                    <a:pt x="320" y="1246"/>
                  </a:lnTo>
                  <a:lnTo>
                    <a:pt x="303" y="1231"/>
                  </a:lnTo>
                  <a:lnTo>
                    <a:pt x="286" y="1216"/>
                  </a:lnTo>
                  <a:lnTo>
                    <a:pt x="271" y="1201"/>
                  </a:lnTo>
                  <a:lnTo>
                    <a:pt x="256" y="1186"/>
                  </a:lnTo>
                  <a:lnTo>
                    <a:pt x="245" y="1173"/>
                  </a:lnTo>
                  <a:lnTo>
                    <a:pt x="236" y="1161"/>
                  </a:lnTo>
                  <a:lnTo>
                    <a:pt x="231" y="1150"/>
                  </a:lnTo>
                  <a:lnTo>
                    <a:pt x="230" y="1145"/>
                  </a:lnTo>
                  <a:lnTo>
                    <a:pt x="229" y="1141"/>
                  </a:lnTo>
                  <a:lnTo>
                    <a:pt x="229" y="1139"/>
                  </a:lnTo>
                  <a:lnTo>
                    <a:pt x="230" y="1135"/>
                  </a:lnTo>
                  <a:lnTo>
                    <a:pt x="231" y="1134"/>
                  </a:lnTo>
                  <a:lnTo>
                    <a:pt x="234" y="1133"/>
                  </a:lnTo>
                  <a:lnTo>
                    <a:pt x="237" y="1133"/>
                  </a:lnTo>
                  <a:lnTo>
                    <a:pt x="242" y="1133"/>
                  </a:lnTo>
                  <a:lnTo>
                    <a:pt x="252" y="1137"/>
                  </a:lnTo>
                  <a:lnTo>
                    <a:pt x="264" y="1142"/>
                  </a:lnTo>
                  <a:lnTo>
                    <a:pt x="278" y="1151"/>
                  </a:lnTo>
                  <a:lnTo>
                    <a:pt x="295" y="1162"/>
                  </a:lnTo>
                  <a:lnTo>
                    <a:pt x="311" y="1174"/>
                  </a:lnTo>
                  <a:lnTo>
                    <a:pt x="329" y="1188"/>
                  </a:lnTo>
                  <a:lnTo>
                    <a:pt x="347" y="1204"/>
                  </a:lnTo>
                  <a:lnTo>
                    <a:pt x="362" y="1219"/>
                  </a:lnTo>
                  <a:lnTo>
                    <a:pt x="375" y="1234"/>
                  </a:lnTo>
                  <a:lnTo>
                    <a:pt x="387" y="1247"/>
                  </a:lnTo>
                  <a:lnTo>
                    <a:pt x="395" y="1259"/>
                  </a:lnTo>
                  <a:lnTo>
                    <a:pt x="402" y="1270"/>
                  </a:lnTo>
                  <a:lnTo>
                    <a:pt x="403" y="1274"/>
                  </a:lnTo>
                  <a:lnTo>
                    <a:pt x="404" y="1278"/>
                  </a:lnTo>
                  <a:lnTo>
                    <a:pt x="404" y="1281"/>
                  </a:lnTo>
                  <a:lnTo>
                    <a:pt x="403" y="1283"/>
                  </a:lnTo>
                  <a:close/>
                  <a:moveTo>
                    <a:pt x="565" y="1386"/>
                  </a:moveTo>
                  <a:lnTo>
                    <a:pt x="584" y="1401"/>
                  </a:lnTo>
                  <a:lnTo>
                    <a:pt x="599" y="1417"/>
                  </a:lnTo>
                  <a:lnTo>
                    <a:pt x="614" y="1432"/>
                  </a:lnTo>
                  <a:lnTo>
                    <a:pt x="626" y="1447"/>
                  </a:lnTo>
                  <a:lnTo>
                    <a:pt x="636" y="1459"/>
                  </a:lnTo>
                  <a:lnTo>
                    <a:pt x="641" y="1470"/>
                  </a:lnTo>
                  <a:lnTo>
                    <a:pt x="643" y="1474"/>
                  </a:lnTo>
                  <a:lnTo>
                    <a:pt x="644" y="1479"/>
                  </a:lnTo>
                  <a:lnTo>
                    <a:pt x="644" y="1482"/>
                  </a:lnTo>
                  <a:lnTo>
                    <a:pt x="643" y="1485"/>
                  </a:lnTo>
                  <a:lnTo>
                    <a:pt x="641" y="1486"/>
                  </a:lnTo>
                  <a:lnTo>
                    <a:pt x="639" y="1487"/>
                  </a:lnTo>
                  <a:lnTo>
                    <a:pt x="635" y="1487"/>
                  </a:lnTo>
                  <a:lnTo>
                    <a:pt x="630" y="1487"/>
                  </a:lnTo>
                  <a:lnTo>
                    <a:pt x="620" y="1484"/>
                  </a:lnTo>
                  <a:lnTo>
                    <a:pt x="607" y="1479"/>
                  </a:lnTo>
                  <a:lnTo>
                    <a:pt x="592" y="1470"/>
                  </a:lnTo>
                  <a:lnTo>
                    <a:pt x="574" y="1459"/>
                  </a:lnTo>
                  <a:lnTo>
                    <a:pt x="556" y="1446"/>
                  </a:lnTo>
                  <a:lnTo>
                    <a:pt x="537" y="1430"/>
                  </a:lnTo>
                  <a:lnTo>
                    <a:pt x="519" y="1415"/>
                  </a:lnTo>
                  <a:lnTo>
                    <a:pt x="502" y="1398"/>
                  </a:lnTo>
                  <a:lnTo>
                    <a:pt x="488" y="1384"/>
                  </a:lnTo>
                  <a:lnTo>
                    <a:pt x="476" y="1369"/>
                  </a:lnTo>
                  <a:lnTo>
                    <a:pt x="467" y="1356"/>
                  </a:lnTo>
                  <a:lnTo>
                    <a:pt x="461" y="1346"/>
                  </a:lnTo>
                  <a:lnTo>
                    <a:pt x="459" y="1341"/>
                  </a:lnTo>
                  <a:lnTo>
                    <a:pt x="458" y="1337"/>
                  </a:lnTo>
                  <a:lnTo>
                    <a:pt x="458" y="1334"/>
                  </a:lnTo>
                  <a:lnTo>
                    <a:pt x="459" y="1331"/>
                  </a:lnTo>
                  <a:lnTo>
                    <a:pt x="461" y="1329"/>
                  </a:lnTo>
                  <a:lnTo>
                    <a:pt x="464" y="1327"/>
                  </a:lnTo>
                  <a:lnTo>
                    <a:pt x="468" y="1327"/>
                  </a:lnTo>
                  <a:lnTo>
                    <a:pt x="471" y="1329"/>
                  </a:lnTo>
                  <a:lnTo>
                    <a:pt x="482" y="1332"/>
                  </a:lnTo>
                  <a:lnTo>
                    <a:pt x="496" y="1337"/>
                  </a:lnTo>
                  <a:lnTo>
                    <a:pt x="511" y="1346"/>
                  </a:lnTo>
                  <a:lnTo>
                    <a:pt x="529" y="1357"/>
                  </a:lnTo>
                  <a:lnTo>
                    <a:pt x="546" y="1370"/>
                  </a:lnTo>
                  <a:lnTo>
                    <a:pt x="565" y="1386"/>
                  </a:lnTo>
                  <a:close/>
                  <a:moveTo>
                    <a:pt x="289" y="1003"/>
                  </a:moveTo>
                  <a:lnTo>
                    <a:pt x="287" y="1004"/>
                  </a:lnTo>
                  <a:lnTo>
                    <a:pt x="285" y="1005"/>
                  </a:lnTo>
                  <a:lnTo>
                    <a:pt x="282" y="1005"/>
                  </a:lnTo>
                  <a:lnTo>
                    <a:pt x="278" y="1005"/>
                  </a:lnTo>
                  <a:lnTo>
                    <a:pt x="268" y="1002"/>
                  </a:lnTo>
                  <a:lnTo>
                    <a:pt x="257" y="998"/>
                  </a:lnTo>
                  <a:lnTo>
                    <a:pt x="244" y="990"/>
                  </a:lnTo>
                  <a:lnTo>
                    <a:pt x="230" y="980"/>
                  </a:lnTo>
                  <a:lnTo>
                    <a:pt x="214" y="969"/>
                  </a:lnTo>
                  <a:lnTo>
                    <a:pt x="198" y="956"/>
                  </a:lnTo>
                  <a:lnTo>
                    <a:pt x="182" y="941"/>
                  </a:lnTo>
                  <a:lnTo>
                    <a:pt x="168" y="927"/>
                  </a:lnTo>
                  <a:lnTo>
                    <a:pt x="156" y="914"/>
                  </a:lnTo>
                  <a:lnTo>
                    <a:pt x="146" y="900"/>
                  </a:lnTo>
                  <a:lnTo>
                    <a:pt x="138" y="889"/>
                  </a:lnTo>
                  <a:lnTo>
                    <a:pt x="133" y="880"/>
                  </a:lnTo>
                  <a:lnTo>
                    <a:pt x="132" y="875"/>
                  </a:lnTo>
                  <a:lnTo>
                    <a:pt x="130" y="872"/>
                  </a:lnTo>
                  <a:lnTo>
                    <a:pt x="130" y="868"/>
                  </a:lnTo>
                  <a:lnTo>
                    <a:pt x="132" y="866"/>
                  </a:lnTo>
                  <a:lnTo>
                    <a:pt x="134" y="865"/>
                  </a:lnTo>
                  <a:lnTo>
                    <a:pt x="136" y="864"/>
                  </a:lnTo>
                  <a:lnTo>
                    <a:pt x="139" y="863"/>
                  </a:lnTo>
                  <a:lnTo>
                    <a:pt x="143" y="864"/>
                  </a:lnTo>
                  <a:lnTo>
                    <a:pt x="153" y="867"/>
                  </a:lnTo>
                  <a:lnTo>
                    <a:pt x="164" y="872"/>
                  </a:lnTo>
                  <a:lnTo>
                    <a:pt x="177" y="880"/>
                  </a:lnTo>
                  <a:lnTo>
                    <a:pt x="191" y="889"/>
                  </a:lnTo>
                  <a:lnTo>
                    <a:pt x="207" y="902"/>
                  </a:lnTo>
                  <a:lnTo>
                    <a:pt x="223" y="915"/>
                  </a:lnTo>
                  <a:lnTo>
                    <a:pt x="239" y="929"/>
                  </a:lnTo>
                  <a:lnTo>
                    <a:pt x="253" y="942"/>
                  </a:lnTo>
                  <a:lnTo>
                    <a:pt x="265" y="956"/>
                  </a:lnTo>
                  <a:lnTo>
                    <a:pt x="275" y="969"/>
                  </a:lnTo>
                  <a:lnTo>
                    <a:pt x="283" y="980"/>
                  </a:lnTo>
                  <a:lnTo>
                    <a:pt x="287" y="990"/>
                  </a:lnTo>
                  <a:lnTo>
                    <a:pt x="289" y="993"/>
                  </a:lnTo>
                  <a:lnTo>
                    <a:pt x="289" y="998"/>
                  </a:lnTo>
                  <a:lnTo>
                    <a:pt x="289" y="1000"/>
                  </a:lnTo>
                  <a:lnTo>
                    <a:pt x="289" y="1003"/>
                  </a:lnTo>
                  <a:close/>
                  <a:moveTo>
                    <a:pt x="436" y="1096"/>
                  </a:moveTo>
                  <a:lnTo>
                    <a:pt x="453" y="1111"/>
                  </a:lnTo>
                  <a:lnTo>
                    <a:pt x="468" y="1126"/>
                  </a:lnTo>
                  <a:lnTo>
                    <a:pt x="481" y="1140"/>
                  </a:lnTo>
                  <a:lnTo>
                    <a:pt x="491" y="1153"/>
                  </a:lnTo>
                  <a:lnTo>
                    <a:pt x="500" y="1164"/>
                  </a:lnTo>
                  <a:lnTo>
                    <a:pt x="505" y="1174"/>
                  </a:lnTo>
                  <a:lnTo>
                    <a:pt x="507" y="1179"/>
                  </a:lnTo>
                  <a:lnTo>
                    <a:pt x="508" y="1183"/>
                  </a:lnTo>
                  <a:lnTo>
                    <a:pt x="508" y="1186"/>
                  </a:lnTo>
                  <a:lnTo>
                    <a:pt x="507" y="1188"/>
                  </a:lnTo>
                  <a:lnTo>
                    <a:pt x="504" y="1191"/>
                  </a:lnTo>
                  <a:lnTo>
                    <a:pt x="502" y="1191"/>
                  </a:lnTo>
                  <a:lnTo>
                    <a:pt x="499" y="1192"/>
                  </a:lnTo>
                  <a:lnTo>
                    <a:pt x="494" y="1191"/>
                  </a:lnTo>
                  <a:lnTo>
                    <a:pt x="485" y="1188"/>
                  </a:lnTo>
                  <a:lnTo>
                    <a:pt x="472" y="1183"/>
                  </a:lnTo>
                  <a:lnTo>
                    <a:pt x="459" y="1175"/>
                  </a:lnTo>
                  <a:lnTo>
                    <a:pt x="444" y="1165"/>
                  </a:lnTo>
                  <a:lnTo>
                    <a:pt x="427" y="1153"/>
                  </a:lnTo>
                  <a:lnTo>
                    <a:pt x="410" y="1139"/>
                  </a:lnTo>
                  <a:lnTo>
                    <a:pt x="393" y="1124"/>
                  </a:lnTo>
                  <a:lnTo>
                    <a:pt x="379" y="1109"/>
                  </a:lnTo>
                  <a:lnTo>
                    <a:pt x="365" y="1096"/>
                  </a:lnTo>
                  <a:lnTo>
                    <a:pt x="354" y="1083"/>
                  </a:lnTo>
                  <a:lnTo>
                    <a:pt x="347" y="1070"/>
                  </a:lnTo>
                  <a:lnTo>
                    <a:pt x="341" y="1060"/>
                  </a:lnTo>
                  <a:lnTo>
                    <a:pt x="339" y="1056"/>
                  </a:lnTo>
                  <a:lnTo>
                    <a:pt x="339" y="1052"/>
                  </a:lnTo>
                  <a:lnTo>
                    <a:pt x="339" y="1048"/>
                  </a:lnTo>
                  <a:lnTo>
                    <a:pt x="340" y="1046"/>
                  </a:lnTo>
                  <a:lnTo>
                    <a:pt x="341" y="1044"/>
                  </a:lnTo>
                  <a:lnTo>
                    <a:pt x="344" y="1043"/>
                  </a:lnTo>
                  <a:lnTo>
                    <a:pt x="348" y="1043"/>
                  </a:lnTo>
                  <a:lnTo>
                    <a:pt x="351" y="1044"/>
                  </a:lnTo>
                  <a:lnTo>
                    <a:pt x="361" y="1046"/>
                  </a:lnTo>
                  <a:lnTo>
                    <a:pt x="373" y="1052"/>
                  </a:lnTo>
                  <a:lnTo>
                    <a:pt x="387" y="1060"/>
                  </a:lnTo>
                  <a:lnTo>
                    <a:pt x="403" y="1070"/>
                  </a:lnTo>
                  <a:lnTo>
                    <a:pt x="419" y="1083"/>
                  </a:lnTo>
                  <a:lnTo>
                    <a:pt x="436" y="1096"/>
                  </a:lnTo>
                  <a:close/>
                  <a:moveTo>
                    <a:pt x="158" y="664"/>
                  </a:moveTo>
                  <a:lnTo>
                    <a:pt x="172" y="678"/>
                  </a:lnTo>
                  <a:lnTo>
                    <a:pt x="185" y="690"/>
                  </a:lnTo>
                  <a:lnTo>
                    <a:pt x="196" y="703"/>
                  </a:lnTo>
                  <a:lnTo>
                    <a:pt x="205" y="714"/>
                  </a:lnTo>
                  <a:lnTo>
                    <a:pt x="212" y="725"/>
                  </a:lnTo>
                  <a:lnTo>
                    <a:pt x="217" y="734"/>
                  </a:lnTo>
                  <a:lnTo>
                    <a:pt x="218" y="737"/>
                  </a:lnTo>
                  <a:lnTo>
                    <a:pt x="219" y="740"/>
                  </a:lnTo>
                  <a:lnTo>
                    <a:pt x="219" y="744"/>
                  </a:lnTo>
                  <a:lnTo>
                    <a:pt x="218" y="746"/>
                  </a:lnTo>
                  <a:lnTo>
                    <a:pt x="217" y="748"/>
                  </a:lnTo>
                  <a:lnTo>
                    <a:pt x="213" y="748"/>
                  </a:lnTo>
                  <a:lnTo>
                    <a:pt x="211" y="749"/>
                  </a:lnTo>
                  <a:lnTo>
                    <a:pt x="208" y="748"/>
                  </a:lnTo>
                  <a:lnTo>
                    <a:pt x="199" y="746"/>
                  </a:lnTo>
                  <a:lnTo>
                    <a:pt x="188" y="742"/>
                  </a:lnTo>
                  <a:lnTo>
                    <a:pt x="176" y="735"/>
                  </a:lnTo>
                  <a:lnTo>
                    <a:pt x="162" y="726"/>
                  </a:lnTo>
                  <a:lnTo>
                    <a:pt x="149" y="715"/>
                  </a:lnTo>
                  <a:lnTo>
                    <a:pt x="135" y="703"/>
                  </a:lnTo>
                  <a:lnTo>
                    <a:pt x="121" y="690"/>
                  </a:lnTo>
                  <a:lnTo>
                    <a:pt x="107" y="678"/>
                  </a:lnTo>
                  <a:lnTo>
                    <a:pt x="96" y="664"/>
                  </a:lnTo>
                  <a:lnTo>
                    <a:pt x="87" y="653"/>
                  </a:lnTo>
                  <a:lnTo>
                    <a:pt x="81" y="642"/>
                  </a:lnTo>
                  <a:lnTo>
                    <a:pt x="76" y="633"/>
                  </a:lnTo>
                  <a:lnTo>
                    <a:pt x="75" y="629"/>
                  </a:lnTo>
                  <a:lnTo>
                    <a:pt x="74" y="626"/>
                  </a:lnTo>
                  <a:lnTo>
                    <a:pt x="74" y="624"/>
                  </a:lnTo>
                  <a:lnTo>
                    <a:pt x="75" y="621"/>
                  </a:lnTo>
                  <a:lnTo>
                    <a:pt x="76" y="619"/>
                  </a:lnTo>
                  <a:lnTo>
                    <a:pt x="79" y="618"/>
                  </a:lnTo>
                  <a:lnTo>
                    <a:pt x="82" y="618"/>
                  </a:lnTo>
                  <a:lnTo>
                    <a:pt x="85" y="618"/>
                  </a:lnTo>
                  <a:lnTo>
                    <a:pt x="94" y="621"/>
                  </a:lnTo>
                  <a:lnTo>
                    <a:pt x="104" y="626"/>
                  </a:lnTo>
                  <a:lnTo>
                    <a:pt x="116" y="632"/>
                  </a:lnTo>
                  <a:lnTo>
                    <a:pt x="129" y="641"/>
                  </a:lnTo>
                  <a:lnTo>
                    <a:pt x="144" y="652"/>
                  </a:lnTo>
                  <a:lnTo>
                    <a:pt x="158" y="664"/>
                  </a:lnTo>
                  <a:close/>
                  <a:moveTo>
                    <a:pt x="327" y="872"/>
                  </a:moveTo>
                  <a:lnTo>
                    <a:pt x="311" y="859"/>
                  </a:lnTo>
                  <a:lnTo>
                    <a:pt x="298" y="844"/>
                  </a:lnTo>
                  <a:lnTo>
                    <a:pt x="286" y="832"/>
                  </a:lnTo>
                  <a:lnTo>
                    <a:pt x="277" y="820"/>
                  </a:lnTo>
                  <a:lnTo>
                    <a:pt x="269" y="809"/>
                  </a:lnTo>
                  <a:lnTo>
                    <a:pt x="265" y="799"/>
                  </a:lnTo>
                  <a:lnTo>
                    <a:pt x="263" y="795"/>
                  </a:lnTo>
                  <a:lnTo>
                    <a:pt x="263" y="791"/>
                  </a:lnTo>
                  <a:lnTo>
                    <a:pt x="263" y="788"/>
                  </a:lnTo>
                  <a:lnTo>
                    <a:pt x="264" y="786"/>
                  </a:lnTo>
                  <a:lnTo>
                    <a:pt x="265" y="785"/>
                  </a:lnTo>
                  <a:lnTo>
                    <a:pt x="267" y="784"/>
                  </a:lnTo>
                  <a:lnTo>
                    <a:pt x="271" y="784"/>
                  </a:lnTo>
                  <a:lnTo>
                    <a:pt x="275" y="784"/>
                  </a:lnTo>
                  <a:lnTo>
                    <a:pt x="284" y="786"/>
                  </a:lnTo>
                  <a:lnTo>
                    <a:pt x="295" y="791"/>
                  </a:lnTo>
                  <a:lnTo>
                    <a:pt x="307" y="798"/>
                  </a:lnTo>
                  <a:lnTo>
                    <a:pt x="321" y="808"/>
                  </a:lnTo>
                  <a:lnTo>
                    <a:pt x="337" y="819"/>
                  </a:lnTo>
                  <a:lnTo>
                    <a:pt x="352" y="831"/>
                  </a:lnTo>
                  <a:lnTo>
                    <a:pt x="367" y="845"/>
                  </a:lnTo>
                  <a:lnTo>
                    <a:pt x="381" y="859"/>
                  </a:lnTo>
                  <a:lnTo>
                    <a:pt x="392" y="872"/>
                  </a:lnTo>
                  <a:lnTo>
                    <a:pt x="402" y="884"/>
                  </a:lnTo>
                  <a:lnTo>
                    <a:pt x="410" y="895"/>
                  </a:lnTo>
                  <a:lnTo>
                    <a:pt x="414" y="904"/>
                  </a:lnTo>
                  <a:lnTo>
                    <a:pt x="415" y="908"/>
                  </a:lnTo>
                  <a:lnTo>
                    <a:pt x="416" y="911"/>
                  </a:lnTo>
                  <a:lnTo>
                    <a:pt x="416" y="915"/>
                  </a:lnTo>
                  <a:lnTo>
                    <a:pt x="415" y="917"/>
                  </a:lnTo>
                  <a:lnTo>
                    <a:pt x="413" y="918"/>
                  </a:lnTo>
                  <a:lnTo>
                    <a:pt x="411" y="919"/>
                  </a:lnTo>
                  <a:lnTo>
                    <a:pt x="407" y="920"/>
                  </a:lnTo>
                  <a:lnTo>
                    <a:pt x="404" y="919"/>
                  </a:lnTo>
                  <a:lnTo>
                    <a:pt x="395" y="917"/>
                  </a:lnTo>
                  <a:lnTo>
                    <a:pt x="384" y="913"/>
                  </a:lnTo>
                  <a:lnTo>
                    <a:pt x="371" y="905"/>
                  </a:lnTo>
                  <a:lnTo>
                    <a:pt x="357" y="896"/>
                  </a:lnTo>
                  <a:lnTo>
                    <a:pt x="342" y="885"/>
                  </a:lnTo>
                  <a:lnTo>
                    <a:pt x="327" y="872"/>
                  </a:lnTo>
                  <a:close/>
                  <a:moveTo>
                    <a:pt x="624" y="1095"/>
                  </a:moveTo>
                  <a:lnTo>
                    <a:pt x="621" y="1097"/>
                  </a:lnTo>
                  <a:lnTo>
                    <a:pt x="619" y="1098"/>
                  </a:lnTo>
                  <a:lnTo>
                    <a:pt x="616" y="1098"/>
                  </a:lnTo>
                  <a:lnTo>
                    <a:pt x="612" y="1098"/>
                  </a:lnTo>
                  <a:lnTo>
                    <a:pt x="603" y="1096"/>
                  </a:lnTo>
                  <a:lnTo>
                    <a:pt x="590" y="1090"/>
                  </a:lnTo>
                  <a:lnTo>
                    <a:pt x="577" y="1083"/>
                  </a:lnTo>
                  <a:lnTo>
                    <a:pt x="563" y="1074"/>
                  </a:lnTo>
                  <a:lnTo>
                    <a:pt x="546" y="1062"/>
                  </a:lnTo>
                  <a:lnTo>
                    <a:pt x="531" y="1048"/>
                  </a:lnTo>
                  <a:lnTo>
                    <a:pt x="514" y="1034"/>
                  </a:lnTo>
                  <a:lnTo>
                    <a:pt x="500" y="1021"/>
                  </a:lnTo>
                  <a:lnTo>
                    <a:pt x="488" y="1006"/>
                  </a:lnTo>
                  <a:lnTo>
                    <a:pt x="478" y="994"/>
                  </a:lnTo>
                  <a:lnTo>
                    <a:pt x="470" y="982"/>
                  </a:lnTo>
                  <a:lnTo>
                    <a:pt x="465" y="972"/>
                  </a:lnTo>
                  <a:lnTo>
                    <a:pt x="464" y="968"/>
                  </a:lnTo>
                  <a:lnTo>
                    <a:pt x="462" y="964"/>
                  </a:lnTo>
                  <a:lnTo>
                    <a:pt x="462" y="961"/>
                  </a:lnTo>
                  <a:lnTo>
                    <a:pt x="464" y="959"/>
                  </a:lnTo>
                  <a:lnTo>
                    <a:pt x="466" y="957"/>
                  </a:lnTo>
                  <a:lnTo>
                    <a:pt x="468" y="956"/>
                  </a:lnTo>
                  <a:lnTo>
                    <a:pt x="471" y="956"/>
                  </a:lnTo>
                  <a:lnTo>
                    <a:pt x="475" y="956"/>
                  </a:lnTo>
                  <a:lnTo>
                    <a:pt x="485" y="959"/>
                  </a:lnTo>
                  <a:lnTo>
                    <a:pt x="497" y="964"/>
                  </a:lnTo>
                  <a:lnTo>
                    <a:pt x="510" y="971"/>
                  </a:lnTo>
                  <a:lnTo>
                    <a:pt x="524" y="981"/>
                  </a:lnTo>
                  <a:lnTo>
                    <a:pt x="541" y="993"/>
                  </a:lnTo>
                  <a:lnTo>
                    <a:pt x="557" y="1006"/>
                  </a:lnTo>
                  <a:lnTo>
                    <a:pt x="573" y="1021"/>
                  </a:lnTo>
                  <a:lnTo>
                    <a:pt x="587" y="1034"/>
                  </a:lnTo>
                  <a:lnTo>
                    <a:pt x="599" y="1047"/>
                  </a:lnTo>
                  <a:lnTo>
                    <a:pt x="609" y="1060"/>
                  </a:lnTo>
                  <a:lnTo>
                    <a:pt x="617" y="1071"/>
                  </a:lnTo>
                  <a:lnTo>
                    <a:pt x="622" y="1081"/>
                  </a:lnTo>
                  <a:lnTo>
                    <a:pt x="624" y="1086"/>
                  </a:lnTo>
                  <a:lnTo>
                    <a:pt x="625" y="1089"/>
                  </a:lnTo>
                  <a:lnTo>
                    <a:pt x="625" y="1092"/>
                  </a:lnTo>
                  <a:lnTo>
                    <a:pt x="624" y="1095"/>
                  </a:lnTo>
                  <a:close/>
                  <a:moveTo>
                    <a:pt x="186" y="511"/>
                  </a:moveTo>
                  <a:lnTo>
                    <a:pt x="183" y="513"/>
                  </a:lnTo>
                  <a:lnTo>
                    <a:pt x="181" y="514"/>
                  </a:lnTo>
                  <a:lnTo>
                    <a:pt x="179" y="514"/>
                  </a:lnTo>
                  <a:lnTo>
                    <a:pt x="176" y="514"/>
                  </a:lnTo>
                  <a:lnTo>
                    <a:pt x="168" y="512"/>
                  </a:lnTo>
                  <a:lnTo>
                    <a:pt x="158" y="508"/>
                  </a:lnTo>
                  <a:lnTo>
                    <a:pt x="147" y="501"/>
                  </a:lnTo>
                  <a:lnTo>
                    <a:pt x="135" y="493"/>
                  </a:lnTo>
                  <a:lnTo>
                    <a:pt x="122" y="483"/>
                  </a:lnTo>
                  <a:lnTo>
                    <a:pt x="108" y="472"/>
                  </a:lnTo>
                  <a:lnTo>
                    <a:pt x="96" y="460"/>
                  </a:lnTo>
                  <a:lnTo>
                    <a:pt x="84" y="448"/>
                  </a:lnTo>
                  <a:lnTo>
                    <a:pt x="74" y="437"/>
                  </a:lnTo>
                  <a:lnTo>
                    <a:pt x="67" y="426"/>
                  </a:lnTo>
                  <a:lnTo>
                    <a:pt x="60" y="416"/>
                  </a:lnTo>
                  <a:lnTo>
                    <a:pt x="57" y="407"/>
                  </a:lnTo>
                  <a:lnTo>
                    <a:pt x="55" y="404"/>
                  </a:lnTo>
                  <a:lnTo>
                    <a:pt x="54" y="401"/>
                  </a:lnTo>
                  <a:lnTo>
                    <a:pt x="54" y="398"/>
                  </a:lnTo>
                  <a:lnTo>
                    <a:pt x="55" y="396"/>
                  </a:lnTo>
                  <a:lnTo>
                    <a:pt x="57" y="394"/>
                  </a:lnTo>
                  <a:lnTo>
                    <a:pt x="59" y="394"/>
                  </a:lnTo>
                  <a:lnTo>
                    <a:pt x="62" y="393"/>
                  </a:lnTo>
                  <a:lnTo>
                    <a:pt x="65" y="393"/>
                  </a:lnTo>
                  <a:lnTo>
                    <a:pt x="73" y="396"/>
                  </a:lnTo>
                  <a:lnTo>
                    <a:pt x="82" y="401"/>
                  </a:lnTo>
                  <a:lnTo>
                    <a:pt x="93" y="406"/>
                  </a:lnTo>
                  <a:lnTo>
                    <a:pt x="105" y="415"/>
                  </a:lnTo>
                  <a:lnTo>
                    <a:pt x="118" y="425"/>
                  </a:lnTo>
                  <a:lnTo>
                    <a:pt x="132" y="436"/>
                  </a:lnTo>
                  <a:lnTo>
                    <a:pt x="145" y="448"/>
                  </a:lnTo>
                  <a:lnTo>
                    <a:pt x="156" y="459"/>
                  </a:lnTo>
                  <a:lnTo>
                    <a:pt x="166" y="471"/>
                  </a:lnTo>
                  <a:lnTo>
                    <a:pt x="175" y="482"/>
                  </a:lnTo>
                  <a:lnTo>
                    <a:pt x="180" y="491"/>
                  </a:lnTo>
                  <a:lnTo>
                    <a:pt x="185" y="500"/>
                  </a:lnTo>
                  <a:lnTo>
                    <a:pt x="186" y="503"/>
                  </a:lnTo>
                  <a:lnTo>
                    <a:pt x="187" y="507"/>
                  </a:lnTo>
                  <a:lnTo>
                    <a:pt x="186" y="509"/>
                  </a:lnTo>
                  <a:lnTo>
                    <a:pt x="186" y="511"/>
                  </a:lnTo>
                  <a:close/>
                  <a:moveTo>
                    <a:pt x="307" y="589"/>
                  </a:moveTo>
                  <a:lnTo>
                    <a:pt x="321" y="601"/>
                  </a:lnTo>
                  <a:lnTo>
                    <a:pt x="333" y="614"/>
                  </a:lnTo>
                  <a:lnTo>
                    <a:pt x="343" y="626"/>
                  </a:lnTo>
                  <a:lnTo>
                    <a:pt x="352" y="637"/>
                  </a:lnTo>
                  <a:lnTo>
                    <a:pt x="359" y="648"/>
                  </a:lnTo>
                  <a:lnTo>
                    <a:pt x="363" y="657"/>
                  </a:lnTo>
                  <a:lnTo>
                    <a:pt x="364" y="660"/>
                  </a:lnTo>
                  <a:lnTo>
                    <a:pt x="365" y="663"/>
                  </a:lnTo>
                  <a:lnTo>
                    <a:pt x="365" y="667"/>
                  </a:lnTo>
                  <a:lnTo>
                    <a:pt x="364" y="669"/>
                  </a:lnTo>
                  <a:lnTo>
                    <a:pt x="363" y="670"/>
                  </a:lnTo>
                  <a:lnTo>
                    <a:pt x="360" y="671"/>
                  </a:lnTo>
                  <a:lnTo>
                    <a:pt x="358" y="671"/>
                  </a:lnTo>
                  <a:lnTo>
                    <a:pt x="354" y="671"/>
                  </a:lnTo>
                  <a:lnTo>
                    <a:pt x="346" y="669"/>
                  </a:lnTo>
                  <a:lnTo>
                    <a:pt x="336" y="664"/>
                  </a:lnTo>
                  <a:lnTo>
                    <a:pt x="324" y="658"/>
                  </a:lnTo>
                  <a:lnTo>
                    <a:pt x="311" y="650"/>
                  </a:lnTo>
                  <a:lnTo>
                    <a:pt x="297" y="640"/>
                  </a:lnTo>
                  <a:lnTo>
                    <a:pt x="284" y="628"/>
                  </a:lnTo>
                  <a:lnTo>
                    <a:pt x="269" y="616"/>
                  </a:lnTo>
                  <a:lnTo>
                    <a:pt x="257" y="603"/>
                  </a:lnTo>
                  <a:lnTo>
                    <a:pt x="247" y="590"/>
                  </a:lnTo>
                  <a:lnTo>
                    <a:pt x="239" y="579"/>
                  </a:lnTo>
                  <a:lnTo>
                    <a:pt x="232" y="569"/>
                  </a:lnTo>
                  <a:lnTo>
                    <a:pt x="228" y="561"/>
                  </a:lnTo>
                  <a:lnTo>
                    <a:pt x="226" y="556"/>
                  </a:lnTo>
                  <a:lnTo>
                    <a:pt x="225" y="553"/>
                  </a:lnTo>
                  <a:lnTo>
                    <a:pt x="225" y="551"/>
                  </a:lnTo>
                  <a:lnTo>
                    <a:pt x="226" y="547"/>
                  </a:lnTo>
                  <a:lnTo>
                    <a:pt x="229" y="546"/>
                  </a:lnTo>
                  <a:lnTo>
                    <a:pt x="231" y="545"/>
                  </a:lnTo>
                  <a:lnTo>
                    <a:pt x="233" y="545"/>
                  </a:lnTo>
                  <a:lnTo>
                    <a:pt x="236" y="545"/>
                  </a:lnTo>
                  <a:lnTo>
                    <a:pt x="245" y="547"/>
                  </a:lnTo>
                  <a:lnTo>
                    <a:pt x="255" y="552"/>
                  </a:lnTo>
                  <a:lnTo>
                    <a:pt x="267" y="558"/>
                  </a:lnTo>
                  <a:lnTo>
                    <a:pt x="279" y="567"/>
                  </a:lnTo>
                  <a:lnTo>
                    <a:pt x="294" y="577"/>
                  </a:lnTo>
                  <a:lnTo>
                    <a:pt x="307" y="589"/>
                  </a:lnTo>
                  <a:close/>
                  <a:moveTo>
                    <a:pt x="493" y="749"/>
                  </a:moveTo>
                  <a:lnTo>
                    <a:pt x="508" y="763"/>
                  </a:lnTo>
                  <a:lnTo>
                    <a:pt x="521" y="776"/>
                  </a:lnTo>
                  <a:lnTo>
                    <a:pt x="532" y="788"/>
                  </a:lnTo>
                  <a:lnTo>
                    <a:pt x="541" y="800"/>
                  </a:lnTo>
                  <a:lnTo>
                    <a:pt x="547" y="810"/>
                  </a:lnTo>
                  <a:lnTo>
                    <a:pt x="553" y="820"/>
                  </a:lnTo>
                  <a:lnTo>
                    <a:pt x="554" y="823"/>
                  </a:lnTo>
                  <a:lnTo>
                    <a:pt x="554" y="827"/>
                  </a:lnTo>
                  <a:lnTo>
                    <a:pt x="554" y="830"/>
                  </a:lnTo>
                  <a:lnTo>
                    <a:pt x="553" y="832"/>
                  </a:lnTo>
                  <a:lnTo>
                    <a:pt x="552" y="834"/>
                  </a:lnTo>
                  <a:lnTo>
                    <a:pt x="550" y="835"/>
                  </a:lnTo>
                  <a:lnTo>
                    <a:pt x="546" y="835"/>
                  </a:lnTo>
                  <a:lnTo>
                    <a:pt x="543" y="835"/>
                  </a:lnTo>
                  <a:lnTo>
                    <a:pt x="534" y="833"/>
                  </a:lnTo>
                  <a:lnTo>
                    <a:pt x="523" y="829"/>
                  </a:lnTo>
                  <a:lnTo>
                    <a:pt x="511" y="822"/>
                  </a:lnTo>
                  <a:lnTo>
                    <a:pt x="498" y="813"/>
                  </a:lnTo>
                  <a:lnTo>
                    <a:pt x="483" y="802"/>
                  </a:lnTo>
                  <a:lnTo>
                    <a:pt x="468" y="790"/>
                  </a:lnTo>
                  <a:lnTo>
                    <a:pt x="454" y="777"/>
                  </a:lnTo>
                  <a:lnTo>
                    <a:pt x="442" y="765"/>
                  </a:lnTo>
                  <a:lnTo>
                    <a:pt x="430" y="752"/>
                  </a:lnTo>
                  <a:lnTo>
                    <a:pt x="421" y="740"/>
                  </a:lnTo>
                  <a:lnTo>
                    <a:pt x="414" y="729"/>
                  </a:lnTo>
                  <a:lnTo>
                    <a:pt x="410" y="721"/>
                  </a:lnTo>
                  <a:lnTo>
                    <a:pt x="408" y="716"/>
                  </a:lnTo>
                  <a:lnTo>
                    <a:pt x="407" y="713"/>
                  </a:lnTo>
                  <a:lnTo>
                    <a:pt x="408" y="710"/>
                  </a:lnTo>
                  <a:lnTo>
                    <a:pt x="408" y="707"/>
                  </a:lnTo>
                  <a:lnTo>
                    <a:pt x="411" y="705"/>
                  </a:lnTo>
                  <a:lnTo>
                    <a:pt x="413" y="704"/>
                  </a:lnTo>
                  <a:lnTo>
                    <a:pt x="416" y="704"/>
                  </a:lnTo>
                  <a:lnTo>
                    <a:pt x="419" y="704"/>
                  </a:lnTo>
                  <a:lnTo>
                    <a:pt x="428" y="706"/>
                  </a:lnTo>
                  <a:lnTo>
                    <a:pt x="438" y="712"/>
                  </a:lnTo>
                  <a:lnTo>
                    <a:pt x="451" y="718"/>
                  </a:lnTo>
                  <a:lnTo>
                    <a:pt x="465" y="727"/>
                  </a:lnTo>
                  <a:lnTo>
                    <a:pt x="479" y="737"/>
                  </a:lnTo>
                  <a:lnTo>
                    <a:pt x="493" y="749"/>
                  </a:lnTo>
                  <a:close/>
                  <a:moveTo>
                    <a:pt x="189" y="297"/>
                  </a:moveTo>
                  <a:lnTo>
                    <a:pt x="188" y="298"/>
                  </a:lnTo>
                  <a:lnTo>
                    <a:pt x="186" y="299"/>
                  </a:lnTo>
                  <a:lnTo>
                    <a:pt x="183" y="299"/>
                  </a:lnTo>
                  <a:lnTo>
                    <a:pt x="180" y="299"/>
                  </a:lnTo>
                  <a:lnTo>
                    <a:pt x="172" y="297"/>
                  </a:lnTo>
                  <a:lnTo>
                    <a:pt x="164" y="294"/>
                  </a:lnTo>
                  <a:lnTo>
                    <a:pt x="154" y="288"/>
                  </a:lnTo>
                  <a:lnTo>
                    <a:pt x="143" y="280"/>
                  </a:lnTo>
                  <a:lnTo>
                    <a:pt x="132" y="272"/>
                  </a:lnTo>
                  <a:lnTo>
                    <a:pt x="119" y="262"/>
                  </a:lnTo>
                  <a:lnTo>
                    <a:pt x="107" y="251"/>
                  </a:lnTo>
                  <a:lnTo>
                    <a:pt x="97" y="240"/>
                  </a:lnTo>
                  <a:lnTo>
                    <a:pt x="89" y="229"/>
                  </a:lnTo>
                  <a:lnTo>
                    <a:pt x="81" y="219"/>
                  </a:lnTo>
                  <a:lnTo>
                    <a:pt x="75" y="210"/>
                  </a:lnTo>
                  <a:lnTo>
                    <a:pt x="72" y="202"/>
                  </a:lnTo>
                  <a:lnTo>
                    <a:pt x="71" y="199"/>
                  </a:lnTo>
                  <a:lnTo>
                    <a:pt x="70" y="195"/>
                  </a:lnTo>
                  <a:lnTo>
                    <a:pt x="71" y="193"/>
                  </a:lnTo>
                  <a:lnTo>
                    <a:pt x="71" y="191"/>
                  </a:lnTo>
                  <a:lnTo>
                    <a:pt x="72" y="190"/>
                  </a:lnTo>
                  <a:lnTo>
                    <a:pt x="74" y="189"/>
                  </a:lnTo>
                  <a:lnTo>
                    <a:pt x="76" y="188"/>
                  </a:lnTo>
                  <a:lnTo>
                    <a:pt x="80" y="189"/>
                  </a:lnTo>
                  <a:lnTo>
                    <a:pt x="87" y="190"/>
                  </a:lnTo>
                  <a:lnTo>
                    <a:pt x="96" y="194"/>
                  </a:lnTo>
                  <a:lnTo>
                    <a:pt x="106" y="200"/>
                  </a:lnTo>
                  <a:lnTo>
                    <a:pt x="117" y="208"/>
                  </a:lnTo>
                  <a:lnTo>
                    <a:pt x="128" y="216"/>
                  </a:lnTo>
                  <a:lnTo>
                    <a:pt x="140" y="226"/>
                  </a:lnTo>
                  <a:lnTo>
                    <a:pt x="153" y="237"/>
                  </a:lnTo>
                  <a:lnTo>
                    <a:pt x="162" y="248"/>
                  </a:lnTo>
                  <a:lnTo>
                    <a:pt x="171" y="259"/>
                  </a:lnTo>
                  <a:lnTo>
                    <a:pt x="179" y="269"/>
                  </a:lnTo>
                  <a:lnTo>
                    <a:pt x="185" y="278"/>
                  </a:lnTo>
                  <a:lnTo>
                    <a:pt x="189" y="286"/>
                  </a:lnTo>
                  <a:lnTo>
                    <a:pt x="189" y="289"/>
                  </a:lnTo>
                  <a:lnTo>
                    <a:pt x="190" y="293"/>
                  </a:lnTo>
                  <a:lnTo>
                    <a:pt x="190" y="295"/>
                  </a:lnTo>
                  <a:lnTo>
                    <a:pt x="189" y="297"/>
                  </a:lnTo>
                  <a:close/>
                  <a:moveTo>
                    <a:pt x="351" y="440"/>
                  </a:moveTo>
                  <a:lnTo>
                    <a:pt x="350" y="443"/>
                  </a:lnTo>
                  <a:lnTo>
                    <a:pt x="348" y="444"/>
                  </a:lnTo>
                  <a:lnTo>
                    <a:pt x="346" y="444"/>
                  </a:lnTo>
                  <a:lnTo>
                    <a:pt x="342" y="444"/>
                  </a:lnTo>
                  <a:lnTo>
                    <a:pt x="335" y="441"/>
                  </a:lnTo>
                  <a:lnTo>
                    <a:pt x="325" y="437"/>
                  </a:lnTo>
                  <a:lnTo>
                    <a:pt x="315" y="432"/>
                  </a:lnTo>
                  <a:lnTo>
                    <a:pt x="303" y="424"/>
                  </a:lnTo>
                  <a:lnTo>
                    <a:pt x="290" y="415"/>
                  </a:lnTo>
                  <a:lnTo>
                    <a:pt x="277" y="404"/>
                  </a:lnTo>
                  <a:lnTo>
                    <a:pt x="265" y="393"/>
                  </a:lnTo>
                  <a:lnTo>
                    <a:pt x="254" y="381"/>
                  </a:lnTo>
                  <a:lnTo>
                    <a:pt x="245" y="370"/>
                  </a:lnTo>
                  <a:lnTo>
                    <a:pt x="237" y="360"/>
                  </a:lnTo>
                  <a:lnTo>
                    <a:pt x="231" y="350"/>
                  </a:lnTo>
                  <a:lnTo>
                    <a:pt x="228" y="342"/>
                  </a:lnTo>
                  <a:lnTo>
                    <a:pt x="226" y="339"/>
                  </a:lnTo>
                  <a:lnTo>
                    <a:pt x="225" y="336"/>
                  </a:lnTo>
                  <a:lnTo>
                    <a:pt x="226" y="332"/>
                  </a:lnTo>
                  <a:lnTo>
                    <a:pt x="226" y="330"/>
                  </a:lnTo>
                  <a:lnTo>
                    <a:pt x="229" y="329"/>
                  </a:lnTo>
                  <a:lnTo>
                    <a:pt x="231" y="328"/>
                  </a:lnTo>
                  <a:lnTo>
                    <a:pt x="233" y="328"/>
                  </a:lnTo>
                  <a:lnTo>
                    <a:pt x="236" y="328"/>
                  </a:lnTo>
                  <a:lnTo>
                    <a:pt x="244" y="330"/>
                  </a:lnTo>
                  <a:lnTo>
                    <a:pt x="253" y="333"/>
                  </a:lnTo>
                  <a:lnTo>
                    <a:pt x="264" y="340"/>
                  </a:lnTo>
                  <a:lnTo>
                    <a:pt x="275" y="348"/>
                  </a:lnTo>
                  <a:lnTo>
                    <a:pt x="287" y="357"/>
                  </a:lnTo>
                  <a:lnTo>
                    <a:pt x="300" y="368"/>
                  </a:lnTo>
                  <a:lnTo>
                    <a:pt x="312" y="379"/>
                  </a:lnTo>
                  <a:lnTo>
                    <a:pt x="324" y="391"/>
                  </a:lnTo>
                  <a:lnTo>
                    <a:pt x="333" y="402"/>
                  </a:lnTo>
                  <a:lnTo>
                    <a:pt x="341" y="412"/>
                  </a:lnTo>
                  <a:lnTo>
                    <a:pt x="347" y="422"/>
                  </a:lnTo>
                  <a:lnTo>
                    <a:pt x="351" y="429"/>
                  </a:lnTo>
                  <a:lnTo>
                    <a:pt x="352" y="433"/>
                  </a:lnTo>
                  <a:lnTo>
                    <a:pt x="352" y="436"/>
                  </a:lnTo>
                  <a:lnTo>
                    <a:pt x="352" y="438"/>
                  </a:lnTo>
                  <a:lnTo>
                    <a:pt x="351" y="440"/>
                  </a:lnTo>
                  <a:close/>
                  <a:moveTo>
                    <a:pt x="523" y="592"/>
                  </a:moveTo>
                  <a:lnTo>
                    <a:pt x="522" y="593"/>
                  </a:lnTo>
                  <a:lnTo>
                    <a:pt x="520" y="594"/>
                  </a:lnTo>
                  <a:lnTo>
                    <a:pt x="517" y="595"/>
                  </a:lnTo>
                  <a:lnTo>
                    <a:pt x="513" y="594"/>
                  </a:lnTo>
                  <a:lnTo>
                    <a:pt x="505" y="593"/>
                  </a:lnTo>
                  <a:lnTo>
                    <a:pt x="496" y="588"/>
                  </a:lnTo>
                  <a:lnTo>
                    <a:pt x="485" y="582"/>
                  </a:lnTo>
                  <a:lnTo>
                    <a:pt x="471" y="574"/>
                  </a:lnTo>
                  <a:lnTo>
                    <a:pt x="459" y="564"/>
                  </a:lnTo>
                  <a:lnTo>
                    <a:pt x="445" y="553"/>
                  </a:lnTo>
                  <a:lnTo>
                    <a:pt x="433" y="541"/>
                  </a:lnTo>
                  <a:lnTo>
                    <a:pt x="421" y="529"/>
                  </a:lnTo>
                  <a:lnTo>
                    <a:pt x="411" y="518"/>
                  </a:lnTo>
                  <a:lnTo>
                    <a:pt x="402" y="507"/>
                  </a:lnTo>
                  <a:lnTo>
                    <a:pt x="396" y="497"/>
                  </a:lnTo>
                  <a:lnTo>
                    <a:pt x="392" y="488"/>
                  </a:lnTo>
                  <a:lnTo>
                    <a:pt x="391" y="485"/>
                  </a:lnTo>
                  <a:lnTo>
                    <a:pt x="391" y="481"/>
                  </a:lnTo>
                  <a:lnTo>
                    <a:pt x="391" y="478"/>
                  </a:lnTo>
                  <a:lnTo>
                    <a:pt x="392" y="476"/>
                  </a:lnTo>
                  <a:lnTo>
                    <a:pt x="393" y="475"/>
                  </a:lnTo>
                  <a:lnTo>
                    <a:pt x="395" y="473"/>
                  </a:lnTo>
                  <a:lnTo>
                    <a:pt x="399" y="472"/>
                  </a:lnTo>
                  <a:lnTo>
                    <a:pt x="402" y="473"/>
                  </a:lnTo>
                  <a:lnTo>
                    <a:pt x="410" y="475"/>
                  </a:lnTo>
                  <a:lnTo>
                    <a:pt x="419" y="479"/>
                  </a:lnTo>
                  <a:lnTo>
                    <a:pt x="430" y="486"/>
                  </a:lnTo>
                  <a:lnTo>
                    <a:pt x="443" y="493"/>
                  </a:lnTo>
                  <a:lnTo>
                    <a:pt x="456" y="503"/>
                  </a:lnTo>
                  <a:lnTo>
                    <a:pt x="469" y="514"/>
                  </a:lnTo>
                  <a:lnTo>
                    <a:pt x="482" y="526"/>
                  </a:lnTo>
                  <a:lnTo>
                    <a:pt x="494" y="539"/>
                  </a:lnTo>
                  <a:lnTo>
                    <a:pt x="504" y="550"/>
                  </a:lnTo>
                  <a:lnTo>
                    <a:pt x="512" y="561"/>
                  </a:lnTo>
                  <a:lnTo>
                    <a:pt x="519" y="571"/>
                  </a:lnTo>
                  <a:lnTo>
                    <a:pt x="523" y="579"/>
                  </a:lnTo>
                  <a:lnTo>
                    <a:pt x="524" y="583"/>
                  </a:lnTo>
                  <a:lnTo>
                    <a:pt x="524" y="586"/>
                  </a:lnTo>
                  <a:lnTo>
                    <a:pt x="524" y="589"/>
                  </a:lnTo>
                  <a:lnTo>
                    <a:pt x="523" y="592"/>
                  </a:lnTo>
                  <a:close/>
                  <a:moveTo>
                    <a:pt x="162" y="67"/>
                  </a:moveTo>
                  <a:lnTo>
                    <a:pt x="151" y="58"/>
                  </a:lnTo>
                  <a:lnTo>
                    <a:pt x="143" y="48"/>
                  </a:lnTo>
                  <a:lnTo>
                    <a:pt x="134" y="38"/>
                  </a:lnTo>
                  <a:lnTo>
                    <a:pt x="127" y="29"/>
                  </a:lnTo>
                  <a:lnTo>
                    <a:pt x="122" y="20"/>
                  </a:lnTo>
                  <a:lnTo>
                    <a:pt x="119" y="12"/>
                  </a:lnTo>
                  <a:lnTo>
                    <a:pt x="118" y="7"/>
                  </a:lnTo>
                  <a:lnTo>
                    <a:pt x="119" y="2"/>
                  </a:lnTo>
                  <a:lnTo>
                    <a:pt x="121" y="1"/>
                  </a:lnTo>
                  <a:lnTo>
                    <a:pt x="122" y="0"/>
                  </a:lnTo>
                  <a:lnTo>
                    <a:pt x="124" y="0"/>
                  </a:lnTo>
                  <a:lnTo>
                    <a:pt x="127" y="0"/>
                  </a:lnTo>
                  <a:lnTo>
                    <a:pt x="134" y="1"/>
                  </a:lnTo>
                  <a:lnTo>
                    <a:pt x="142" y="5"/>
                  </a:lnTo>
                  <a:lnTo>
                    <a:pt x="151" y="10"/>
                  </a:lnTo>
                  <a:lnTo>
                    <a:pt x="161" y="17"/>
                  </a:lnTo>
                  <a:lnTo>
                    <a:pt x="171" y="24"/>
                  </a:lnTo>
                  <a:lnTo>
                    <a:pt x="182" y="34"/>
                  </a:lnTo>
                  <a:lnTo>
                    <a:pt x="193" y="44"/>
                  </a:lnTo>
                  <a:lnTo>
                    <a:pt x="202" y="54"/>
                  </a:lnTo>
                  <a:lnTo>
                    <a:pt x="211" y="64"/>
                  </a:lnTo>
                  <a:lnTo>
                    <a:pt x="218" y="73"/>
                  </a:lnTo>
                  <a:lnTo>
                    <a:pt x="222" y="82"/>
                  </a:lnTo>
                  <a:lnTo>
                    <a:pt x="225" y="90"/>
                  </a:lnTo>
                  <a:lnTo>
                    <a:pt x="226" y="95"/>
                  </a:lnTo>
                  <a:lnTo>
                    <a:pt x="226" y="99"/>
                  </a:lnTo>
                  <a:lnTo>
                    <a:pt x="224" y="101"/>
                  </a:lnTo>
                  <a:lnTo>
                    <a:pt x="223" y="102"/>
                  </a:lnTo>
                  <a:lnTo>
                    <a:pt x="220" y="102"/>
                  </a:lnTo>
                  <a:lnTo>
                    <a:pt x="218" y="102"/>
                  </a:lnTo>
                  <a:lnTo>
                    <a:pt x="211" y="101"/>
                  </a:lnTo>
                  <a:lnTo>
                    <a:pt x="203" y="97"/>
                  </a:lnTo>
                  <a:lnTo>
                    <a:pt x="193" y="92"/>
                  </a:lnTo>
                  <a:lnTo>
                    <a:pt x="183" y="85"/>
                  </a:lnTo>
                  <a:lnTo>
                    <a:pt x="173" y="77"/>
                  </a:lnTo>
                  <a:lnTo>
                    <a:pt x="162" y="67"/>
                  </a:lnTo>
                  <a:close/>
                  <a:moveTo>
                    <a:pt x="306" y="198"/>
                  </a:moveTo>
                  <a:lnTo>
                    <a:pt x="295" y="188"/>
                  </a:lnTo>
                  <a:lnTo>
                    <a:pt x="285" y="177"/>
                  </a:lnTo>
                  <a:lnTo>
                    <a:pt x="276" y="167"/>
                  </a:lnTo>
                  <a:lnTo>
                    <a:pt x="269" y="157"/>
                  </a:lnTo>
                  <a:lnTo>
                    <a:pt x="264" y="149"/>
                  </a:lnTo>
                  <a:lnTo>
                    <a:pt x="261" y="141"/>
                  </a:lnTo>
                  <a:lnTo>
                    <a:pt x="260" y="138"/>
                  </a:lnTo>
                  <a:lnTo>
                    <a:pt x="260" y="135"/>
                  </a:lnTo>
                  <a:lnTo>
                    <a:pt x="260" y="133"/>
                  </a:lnTo>
                  <a:lnTo>
                    <a:pt x="261" y="130"/>
                  </a:lnTo>
                  <a:lnTo>
                    <a:pt x="262" y="128"/>
                  </a:lnTo>
                  <a:lnTo>
                    <a:pt x="264" y="128"/>
                  </a:lnTo>
                  <a:lnTo>
                    <a:pt x="266" y="127"/>
                  </a:lnTo>
                  <a:lnTo>
                    <a:pt x="269" y="127"/>
                  </a:lnTo>
                  <a:lnTo>
                    <a:pt x="276" y="129"/>
                  </a:lnTo>
                  <a:lnTo>
                    <a:pt x="285" y="133"/>
                  </a:lnTo>
                  <a:lnTo>
                    <a:pt x="294" y="138"/>
                  </a:lnTo>
                  <a:lnTo>
                    <a:pt x="305" y="145"/>
                  </a:lnTo>
                  <a:lnTo>
                    <a:pt x="316" y="153"/>
                  </a:lnTo>
                  <a:lnTo>
                    <a:pt x="328" y="163"/>
                  </a:lnTo>
                  <a:lnTo>
                    <a:pt x="339" y="174"/>
                  </a:lnTo>
                  <a:lnTo>
                    <a:pt x="349" y="184"/>
                  </a:lnTo>
                  <a:lnTo>
                    <a:pt x="358" y="194"/>
                  </a:lnTo>
                  <a:lnTo>
                    <a:pt x="364" y="204"/>
                  </a:lnTo>
                  <a:lnTo>
                    <a:pt x="370" y="213"/>
                  </a:lnTo>
                  <a:lnTo>
                    <a:pt x="373" y="221"/>
                  </a:lnTo>
                  <a:lnTo>
                    <a:pt x="374" y="224"/>
                  </a:lnTo>
                  <a:lnTo>
                    <a:pt x="374" y="226"/>
                  </a:lnTo>
                  <a:lnTo>
                    <a:pt x="374" y="230"/>
                  </a:lnTo>
                  <a:lnTo>
                    <a:pt x="374" y="231"/>
                  </a:lnTo>
                  <a:lnTo>
                    <a:pt x="372" y="233"/>
                  </a:lnTo>
                  <a:lnTo>
                    <a:pt x="370" y="234"/>
                  </a:lnTo>
                  <a:lnTo>
                    <a:pt x="368" y="234"/>
                  </a:lnTo>
                  <a:lnTo>
                    <a:pt x="365" y="234"/>
                  </a:lnTo>
                  <a:lnTo>
                    <a:pt x="358" y="233"/>
                  </a:lnTo>
                  <a:lnTo>
                    <a:pt x="349" y="229"/>
                  </a:lnTo>
                  <a:lnTo>
                    <a:pt x="340" y="224"/>
                  </a:lnTo>
                  <a:lnTo>
                    <a:pt x="329" y="216"/>
                  </a:lnTo>
                  <a:lnTo>
                    <a:pt x="318" y="208"/>
                  </a:lnTo>
                  <a:lnTo>
                    <a:pt x="306" y="198"/>
                  </a:lnTo>
                  <a:close/>
                  <a:moveTo>
                    <a:pt x="530" y="370"/>
                  </a:moveTo>
                  <a:lnTo>
                    <a:pt x="529" y="371"/>
                  </a:lnTo>
                  <a:lnTo>
                    <a:pt x="526" y="372"/>
                  </a:lnTo>
                  <a:lnTo>
                    <a:pt x="524" y="373"/>
                  </a:lnTo>
                  <a:lnTo>
                    <a:pt x="521" y="372"/>
                  </a:lnTo>
                  <a:lnTo>
                    <a:pt x="513" y="371"/>
                  </a:lnTo>
                  <a:lnTo>
                    <a:pt x="504" y="366"/>
                  </a:lnTo>
                  <a:lnTo>
                    <a:pt x="494" y="362"/>
                  </a:lnTo>
                  <a:lnTo>
                    <a:pt x="482" y="354"/>
                  </a:lnTo>
                  <a:lnTo>
                    <a:pt x="471" y="345"/>
                  </a:lnTo>
                  <a:lnTo>
                    <a:pt x="459" y="336"/>
                  </a:lnTo>
                  <a:lnTo>
                    <a:pt x="447" y="325"/>
                  </a:lnTo>
                  <a:lnTo>
                    <a:pt x="436" y="313"/>
                  </a:lnTo>
                  <a:lnTo>
                    <a:pt x="427" y="302"/>
                  </a:lnTo>
                  <a:lnTo>
                    <a:pt x="419" y="293"/>
                  </a:lnTo>
                  <a:lnTo>
                    <a:pt x="414" y="284"/>
                  </a:lnTo>
                  <a:lnTo>
                    <a:pt x="411" y="275"/>
                  </a:lnTo>
                  <a:lnTo>
                    <a:pt x="410" y="272"/>
                  </a:lnTo>
                  <a:lnTo>
                    <a:pt x="410" y="268"/>
                  </a:lnTo>
                  <a:lnTo>
                    <a:pt x="410" y="266"/>
                  </a:lnTo>
                  <a:lnTo>
                    <a:pt x="411" y="264"/>
                  </a:lnTo>
                  <a:lnTo>
                    <a:pt x="412" y="263"/>
                  </a:lnTo>
                  <a:lnTo>
                    <a:pt x="414" y="262"/>
                  </a:lnTo>
                  <a:lnTo>
                    <a:pt x="416" y="261"/>
                  </a:lnTo>
                  <a:lnTo>
                    <a:pt x="419" y="261"/>
                  </a:lnTo>
                  <a:lnTo>
                    <a:pt x="427" y="263"/>
                  </a:lnTo>
                  <a:lnTo>
                    <a:pt x="436" y="266"/>
                  </a:lnTo>
                  <a:lnTo>
                    <a:pt x="446" y="272"/>
                  </a:lnTo>
                  <a:lnTo>
                    <a:pt x="457" y="279"/>
                  </a:lnTo>
                  <a:lnTo>
                    <a:pt x="469" y="288"/>
                  </a:lnTo>
                  <a:lnTo>
                    <a:pt x="481" y="298"/>
                  </a:lnTo>
                  <a:lnTo>
                    <a:pt x="493" y="309"/>
                  </a:lnTo>
                  <a:lnTo>
                    <a:pt x="504" y="320"/>
                  </a:lnTo>
                  <a:lnTo>
                    <a:pt x="513" y="331"/>
                  </a:lnTo>
                  <a:lnTo>
                    <a:pt x="521" y="341"/>
                  </a:lnTo>
                  <a:lnTo>
                    <a:pt x="526" y="350"/>
                  </a:lnTo>
                  <a:lnTo>
                    <a:pt x="530" y="359"/>
                  </a:lnTo>
                  <a:lnTo>
                    <a:pt x="531" y="362"/>
                  </a:lnTo>
                  <a:lnTo>
                    <a:pt x="531" y="364"/>
                  </a:lnTo>
                  <a:lnTo>
                    <a:pt x="531" y="368"/>
                  </a:lnTo>
                  <a:lnTo>
                    <a:pt x="530" y="370"/>
                  </a:lnTo>
                  <a:close/>
                  <a:moveTo>
                    <a:pt x="505" y="135"/>
                  </a:moveTo>
                  <a:lnTo>
                    <a:pt x="494" y="124"/>
                  </a:lnTo>
                  <a:lnTo>
                    <a:pt x="486" y="114"/>
                  </a:lnTo>
                  <a:lnTo>
                    <a:pt x="477" y="104"/>
                  </a:lnTo>
                  <a:lnTo>
                    <a:pt x="470" y="95"/>
                  </a:lnTo>
                  <a:lnTo>
                    <a:pt x="465" y="86"/>
                  </a:lnTo>
                  <a:lnTo>
                    <a:pt x="461" y="78"/>
                  </a:lnTo>
                  <a:lnTo>
                    <a:pt x="461" y="75"/>
                  </a:lnTo>
                  <a:lnTo>
                    <a:pt x="460" y="73"/>
                  </a:lnTo>
                  <a:lnTo>
                    <a:pt x="461" y="70"/>
                  </a:lnTo>
                  <a:lnTo>
                    <a:pt x="462" y="69"/>
                  </a:lnTo>
                  <a:lnTo>
                    <a:pt x="464" y="66"/>
                  </a:lnTo>
                  <a:lnTo>
                    <a:pt x="465" y="65"/>
                  </a:lnTo>
                  <a:lnTo>
                    <a:pt x="468" y="65"/>
                  </a:lnTo>
                  <a:lnTo>
                    <a:pt x="470" y="65"/>
                  </a:lnTo>
                  <a:lnTo>
                    <a:pt x="477" y="66"/>
                  </a:lnTo>
                  <a:lnTo>
                    <a:pt x="486" y="70"/>
                  </a:lnTo>
                  <a:lnTo>
                    <a:pt x="494" y="75"/>
                  </a:lnTo>
                  <a:lnTo>
                    <a:pt x="505" y="82"/>
                  </a:lnTo>
                  <a:lnTo>
                    <a:pt x="515" y="90"/>
                  </a:lnTo>
                  <a:lnTo>
                    <a:pt x="528" y="99"/>
                  </a:lnTo>
                  <a:lnTo>
                    <a:pt x="537" y="109"/>
                  </a:lnTo>
                  <a:lnTo>
                    <a:pt x="547" y="119"/>
                  </a:lnTo>
                  <a:lnTo>
                    <a:pt x="555" y="129"/>
                  </a:lnTo>
                  <a:lnTo>
                    <a:pt x="563" y="138"/>
                  </a:lnTo>
                  <a:lnTo>
                    <a:pt x="567" y="147"/>
                  </a:lnTo>
                  <a:lnTo>
                    <a:pt x="571" y="155"/>
                  </a:lnTo>
                  <a:lnTo>
                    <a:pt x="572" y="160"/>
                  </a:lnTo>
                  <a:lnTo>
                    <a:pt x="571" y="165"/>
                  </a:lnTo>
                  <a:lnTo>
                    <a:pt x="569" y="167"/>
                  </a:lnTo>
                  <a:lnTo>
                    <a:pt x="567" y="168"/>
                  </a:lnTo>
                  <a:lnTo>
                    <a:pt x="565" y="168"/>
                  </a:lnTo>
                  <a:lnTo>
                    <a:pt x="562" y="168"/>
                  </a:lnTo>
                  <a:lnTo>
                    <a:pt x="555" y="167"/>
                  </a:lnTo>
                  <a:lnTo>
                    <a:pt x="547" y="163"/>
                  </a:lnTo>
                  <a:lnTo>
                    <a:pt x="537" y="158"/>
                  </a:lnTo>
                  <a:lnTo>
                    <a:pt x="528" y="151"/>
                  </a:lnTo>
                  <a:lnTo>
                    <a:pt x="517" y="144"/>
                  </a:lnTo>
                  <a:lnTo>
                    <a:pt x="505" y="135"/>
                  </a:lnTo>
                  <a:close/>
                </a:path>
              </a:pathLst>
            </a:custGeom>
            <a:solidFill>
              <a:srgbClr val="EEC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CH"/>
            </a:p>
          </p:txBody>
        </p:sp>
        <p:sp>
          <p:nvSpPr>
            <p:cNvPr id="44" name="Freeform 34"/>
            <p:cNvSpPr>
              <a:spLocks noEditPoints="1"/>
            </p:cNvSpPr>
            <p:nvPr userDrawn="1"/>
          </p:nvSpPr>
          <p:spPr bwMode="auto">
            <a:xfrm>
              <a:off x="10497344" y="1541462"/>
              <a:ext cx="134938" cy="866775"/>
            </a:xfrm>
            <a:custGeom>
              <a:avLst/>
              <a:gdLst>
                <a:gd name="T0" fmla="*/ 550 w 678"/>
                <a:gd name="T1" fmla="*/ 4286 h 4374"/>
                <a:gd name="T2" fmla="*/ 193 w 678"/>
                <a:gd name="T3" fmla="*/ 4005 h 4374"/>
                <a:gd name="T4" fmla="*/ 40 w 678"/>
                <a:gd name="T5" fmla="*/ 3758 h 4374"/>
                <a:gd name="T6" fmla="*/ 158 w 678"/>
                <a:gd name="T7" fmla="*/ 3661 h 4374"/>
                <a:gd name="T8" fmla="*/ 65 w 678"/>
                <a:gd name="T9" fmla="*/ 3481 h 4374"/>
                <a:gd name="T10" fmla="*/ 42 w 678"/>
                <a:gd name="T11" fmla="*/ 3278 h 4374"/>
                <a:gd name="T12" fmla="*/ 43 w 678"/>
                <a:gd name="T13" fmla="*/ 3061 h 4374"/>
                <a:gd name="T14" fmla="*/ 251 w 678"/>
                <a:gd name="T15" fmla="*/ 2833 h 4374"/>
                <a:gd name="T16" fmla="*/ 114 w 678"/>
                <a:gd name="T17" fmla="*/ 2513 h 4374"/>
                <a:gd name="T18" fmla="*/ 0 w 678"/>
                <a:gd name="T19" fmla="*/ 2228 h 4374"/>
                <a:gd name="T20" fmla="*/ 0 w 678"/>
                <a:gd name="T21" fmla="*/ 1836 h 4374"/>
                <a:gd name="T22" fmla="*/ 21 w 678"/>
                <a:gd name="T23" fmla="*/ 1553 h 4374"/>
                <a:gd name="T24" fmla="*/ 146 w 678"/>
                <a:gd name="T25" fmla="*/ 1123 h 4374"/>
                <a:gd name="T26" fmla="*/ 0 w 678"/>
                <a:gd name="T27" fmla="*/ 378 h 4374"/>
                <a:gd name="T28" fmla="*/ 667 w 678"/>
                <a:gd name="T29" fmla="*/ 504 h 4374"/>
                <a:gd name="T30" fmla="*/ 668 w 678"/>
                <a:gd name="T31" fmla="*/ 683 h 4374"/>
                <a:gd name="T32" fmla="*/ 678 w 678"/>
                <a:gd name="T33" fmla="*/ 1322 h 4374"/>
                <a:gd name="T34" fmla="*/ 559 w 678"/>
                <a:gd name="T35" fmla="*/ 1994 h 4374"/>
                <a:gd name="T36" fmla="*/ 644 w 678"/>
                <a:gd name="T37" fmla="*/ 2145 h 4374"/>
                <a:gd name="T38" fmla="*/ 447 w 678"/>
                <a:gd name="T39" fmla="*/ 2319 h 4374"/>
                <a:gd name="T40" fmla="*/ 643 w 678"/>
                <a:gd name="T41" fmla="*/ 2745 h 4374"/>
                <a:gd name="T42" fmla="*/ 678 w 678"/>
                <a:gd name="T43" fmla="*/ 2997 h 4374"/>
                <a:gd name="T44" fmla="*/ 463 w 678"/>
                <a:gd name="T45" fmla="*/ 3084 h 4374"/>
                <a:gd name="T46" fmla="*/ 400 w 678"/>
                <a:gd name="T47" fmla="*/ 3292 h 4374"/>
                <a:gd name="T48" fmla="*/ 417 w 678"/>
                <a:gd name="T49" fmla="*/ 3523 h 4374"/>
                <a:gd name="T50" fmla="*/ 678 w 678"/>
                <a:gd name="T51" fmla="*/ 3884 h 4374"/>
                <a:gd name="T52" fmla="*/ 371 w 678"/>
                <a:gd name="T53" fmla="*/ 3898 h 4374"/>
                <a:gd name="T54" fmla="*/ 411 w 678"/>
                <a:gd name="T55" fmla="*/ 3994 h 4374"/>
                <a:gd name="T56" fmla="*/ 678 w 678"/>
                <a:gd name="T57" fmla="*/ 4262 h 4374"/>
                <a:gd name="T58" fmla="*/ 32 w 678"/>
                <a:gd name="T59" fmla="*/ 3851 h 4374"/>
                <a:gd name="T60" fmla="*/ 68 w 678"/>
                <a:gd name="T61" fmla="*/ 3716 h 4374"/>
                <a:gd name="T62" fmla="*/ 337 w 678"/>
                <a:gd name="T63" fmla="*/ 3796 h 4374"/>
                <a:gd name="T64" fmla="*/ 593 w 678"/>
                <a:gd name="T65" fmla="*/ 3909 h 4374"/>
                <a:gd name="T66" fmla="*/ 229 w 678"/>
                <a:gd name="T67" fmla="*/ 3488 h 4374"/>
                <a:gd name="T68" fmla="*/ 230 w 678"/>
                <a:gd name="T69" fmla="*/ 3319 h 4374"/>
                <a:gd name="T70" fmla="*/ 138 w 678"/>
                <a:gd name="T71" fmla="*/ 3208 h 4374"/>
                <a:gd name="T72" fmla="*/ 287 w 678"/>
                <a:gd name="T73" fmla="*/ 3160 h 4374"/>
                <a:gd name="T74" fmla="*/ 309 w 678"/>
                <a:gd name="T75" fmla="*/ 2956 h 4374"/>
                <a:gd name="T76" fmla="*/ 365 w 678"/>
                <a:gd name="T77" fmla="*/ 2947 h 4374"/>
                <a:gd name="T78" fmla="*/ 273 w 678"/>
                <a:gd name="T79" fmla="*/ 2771 h 4374"/>
                <a:gd name="T80" fmla="*/ 491 w 678"/>
                <a:gd name="T81" fmla="*/ 2809 h 4374"/>
                <a:gd name="T82" fmla="*/ 135 w 678"/>
                <a:gd name="T83" fmla="*/ 2322 h 4374"/>
                <a:gd name="T84" fmla="*/ 281 w 678"/>
                <a:gd name="T85" fmla="*/ 2336 h 4374"/>
                <a:gd name="T86" fmla="*/ 122 w 678"/>
                <a:gd name="T87" fmla="*/ 2049 h 4374"/>
                <a:gd name="T88" fmla="*/ 271 w 678"/>
                <a:gd name="T89" fmla="*/ 1992 h 4374"/>
                <a:gd name="T90" fmla="*/ 436 w 678"/>
                <a:gd name="T91" fmla="*/ 1860 h 4374"/>
                <a:gd name="T92" fmla="*/ 96 w 678"/>
                <a:gd name="T93" fmla="*/ 1451 h 4374"/>
                <a:gd name="T94" fmla="*/ 291 w 678"/>
                <a:gd name="T95" fmla="*/ 1574 h 4374"/>
                <a:gd name="T96" fmla="*/ 513 w 678"/>
                <a:gd name="T97" fmla="*/ 1558 h 4374"/>
                <a:gd name="T98" fmla="*/ 390 w 678"/>
                <a:gd name="T99" fmla="*/ 1320 h 4374"/>
                <a:gd name="T100" fmla="*/ 468 w 678"/>
                <a:gd name="T101" fmla="*/ 1361 h 4374"/>
                <a:gd name="T102" fmla="*/ 278 w 678"/>
                <a:gd name="T103" fmla="*/ 1006 h 4374"/>
                <a:gd name="T104" fmla="*/ 208 w 678"/>
                <a:gd name="T105" fmla="*/ 745 h 4374"/>
                <a:gd name="T106" fmla="*/ 262 w 678"/>
                <a:gd name="T107" fmla="*/ 821 h 4374"/>
                <a:gd name="T108" fmla="*/ 512 w 678"/>
                <a:gd name="T109" fmla="*/ 991 h 4374"/>
                <a:gd name="T110" fmla="*/ 185 w 678"/>
                <a:gd name="T111" fmla="*/ 521 h 4374"/>
                <a:gd name="T112" fmla="*/ 560 w 678"/>
                <a:gd name="T113" fmla="*/ 841 h 4374"/>
                <a:gd name="T114" fmla="*/ 71 w 678"/>
                <a:gd name="T115" fmla="*/ 201 h 4374"/>
                <a:gd name="T116" fmla="*/ 304 w 678"/>
                <a:gd name="T117" fmla="*/ 374 h 4374"/>
                <a:gd name="T118" fmla="*/ 166 w 678"/>
                <a:gd name="T119" fmla="*/ 70 h 4374"/>
                <a:gd name="T120" fmla="*/ 272 w 678"/>
                <a:gd name="T121" fmla="*/ 127 h 4374"/>
                <a:gd name="T122" fmla="*/ 429 w 678"/>
                <a:gd name="T123" fmla="*/ 261 h 4374"/>
                <a:gd name="T124" fmla="*/ 569 w 678"/>
                <a:gd name="T125" fmla="*/ 159 h 43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78" h="4374">
                  <a:moveTo>
                    <a:pt x="0" y="3946"/>
                  </a:moveTo>
                  <a:lnTo>
                    <a:pt x="0" y="3905"/>
                  </a:lnTo>
                  <a:lnTo>
                    <a:pt x="24" y="3924"/>
                  </a:lnTo>
                  <a:lnTo>
                    <a:pt x="48" y="3941"/>
                  </a:lnTo>
                  <a:lnTo>
                    <a:pt x="71" y="3958"/>
                  </a:lnTo>
                  <a:lnTo>
                    <a:pt x="91" y="3974"/>
                  </a:lnTo>
                  <a:lnTo>
                    <a:pt x="72" y="3957"/>
                  </a:lnTo>
                  <a:lnTo>
                    <a:pt x="56" y="3942"/>
                  </a:lnTo>
                  <a:lnTo>
                    <a:pt x="52" y="3937"/>
                  </a:lnTo>
                  <a:lnTo>
                    <a:pt x="47" y="3933"/>
                  </a:lnTo>
                  <a:lnTo>
                    <a:pt x="46" y="3929"/>
                  </a:lnTo>
                  <a:lnTo>
                    <a:pt x="45" y="3927"/>
                  </a:lnTo>
                  <a:lnTo>
                    <a:pt x="47" y="3927"/>
                  </a:lnTo>
                  <a:lnTo>
                    <a:pt x="53" y="3928"/>
                  </a:lnTo>
                  <a:lnTo>
                    <a:pt x="60" y="3931"/>
                  </a:lnTo>
                  <a:lnTo>
                    <a:pt x="68" y="3936"/>
                  </a:lnTo>
                  <a:lnTo>
                    <a:pt x="91" y="3949"/>
                  </a:lnTo>
                  <a:lnTo>
                    <a:pt x="121" y="3969"/>
                  </a:lnTo>
                  <a:lnTo>
                    <a:pt x="158" y="3993"/>
                  </a:lnTo>
                  <a:lnTo>
                    <a:pt x="200" y="4022"/>
                  </a:lnTo>
                  <a:lnTo>
                    <a:pt x="245" y="4054"/>
                  </a:lnTo>
                  <a:lnTo>
                    <a:pt x="293" y="4088"/>
                  </a:lnTo>
                  <a:lnTo>
                    <a:pt x="318" y="4107"/>
                  </a:lnTo>
                  <a:lnTo>
                    <a:pt x="343" y="4125"/>
                  </a:lnTo>
                  <a:lnTo>
                    <a:pt x="366" y="4142"/>
                  </a:lnTo>
                  <a:lnTo>
                    <a:pt x="388" y="4160"/>
                  </a:lnTo>
                  <a:lnTo>
                    <a:pt x="368" y="4142"/>
                  </a:lnTo>
                  <a:lnTo>
                    <a:pt x="353" y="4128"/>
                  </a:lnTo>
                  <a:lnTo>
                    <a:pt x="347" y="4122"/>
                  </a:lnTo>
                  <a:lnTo>
                    <a:pt x="344" y="4118"/>
                  </a:lnTo>
                  <a:lnTo>
                    <a:pt x="342" y="4115"/>
                  </a:lnTo>
                  <a:lnTo>
                    <a:pt x="342" y="4112"/>
                  </a:lnTo>
                  <a:lnTo>
                    <a:pt x="344" y="4111"/>
                  </a:lnTo>
                  <a:lnTo>
                    <a:pt x="348" y="4112"/>
                  </a:lnTo>
                  <a:lnTo>
                    <a:pt x="356" y="4116"/>
                  </a:lnTo>
                  <a:lnTo>
                    <a:pt x="365" y="4120"/>
                  </a:lnTo>
                  <a:lnTo>
                    <a:pt x="388" y="4133"/>
                  </a:lnTo>
                  <a:lnTo>
                    <a:pt x="419" y="4153"/>
                  </a:lnTo>
                  <a:lnTo>
                    <a:pt x="457" y="4176"/>
                  </a:lnTo>
                  <a:lnTo>
                    <a:pt x="498" y="4205"/>
                  </a:lnTo>
                  <a:lnTo>
                    <a:pt x="545" y="4237"/>
                  </a:lnTo>
                  <a:lnTo>
                    <a:pt x="593" y="4271"/>
                  </a:lnTo>
                  <a:lnTo>
                    <a:pt x="615" y="4288"/>
                  </a:lnTo>
                  <a:lnTo>
                    <a:pt x="637" y="4303"/>
                  </a:lnTo>
                  <a:lnTo>
                    <a:pt x="658" y="4319"/>
                  </a:lnTo>
                  <a:lnTo>
                    <a:pt x="678" y="4333"/>
                  </a:lnTo>
                  <a:lnTo>
                    <a:pt x="678" y="4374"/>
                  </a:lnTo>
                  <a:lnTo>
                    <a:pt x="654" y="4357"/>
                  </a:lnTo>
                  <a:lnTo>
                    <a:pt x="629" y="4340"/>
                  </a:lnTo>
                  <a:lnTo>
                    <a:pt x="602" y="4322"/>
                  </a:lnTo>
                  <a:lnTo>
                    <a:pt x="575" y="4302"/>
                  </a:lnTo>
                  <a:lnTo>
                    <a:pt x="550" y="4286"/>
                  </a:lnTo>
                  <a:lnTo>
                    <a:pt x="528" y="4269"/>
                  </a:lnTo>
                  <a:lnTo>
                    <a:pt x="505" y="4253"/>
                  </a:lnTo>
                  <a:lnTo>
                    <a:pt x="484" y="4236"/>
                  </a:lnTo>
                  <a:lnTo>
                    <a:pt x="502" y="4251"/>
                  </a:lnTo>
                  <a:lnTo>
                    <a:pt x="514" y="4264"/>
                  </a:lnTo>
                  <a:lnTo>
                    <a:pt x="518" y="4268"/>
                  </a:lnTo>
                  <a:lnTo>
                    <a:pt x="522" y="4271"/>
                  </a:lnTo>
                  <a:lnTo>
                    <a:pt x="523" y="4275"/>
                  </a:lnTo>
                  <a:lnTo>
                    <a:pt x="524" y="4277"/>
                  </a:lnTo>
                  <a:lnTo>
                    <a:pt x="522" y="4277"/>
                  </a:lnTo>
                  <a:lnTo>
                    <a:pt x="516" y="4276"/>
                  </a:lnTo>
                  <a:lnTo>
                    <a:pt x="510" y="4273"/>
                  </a:lnTo>
                  <a:lnTo>
                    <a:pt x="501" y="4268"/>
                  </a:lnTo>
                  <a:lnTo>
                    <a:pt x="478" y="4255"/>
                  </a:lnTo>
                  <a:lnTo>
                    <a:pt x="447" y="4236"/>
                  </a:lnTo>
                  <a:lnTo>
                    <a:pt x="410" y="4213"/>
                  </a:lnTo>
                  <a:lnTo>
                    <a:pt x="368" y="4184"/>
                  </a:lnTo>
                  <a:lnTo>
                    <a:pt x="323" y="4152"/>
                  </a:lnTo>
                  <a:lnTo>
                    <a:pt x="275" y="4118"/>
                  </a:lnTo>
                  <a:lnTo>
                    <a:pt x="251" y="4100"/>
                  </a:lnTo>
                  <a:lnTo>
                    <a:pt x="228" y="4083"/>
                  </a:lnTo>
                  <a:lnTo>
                    <a:pt x="206" y="4066"/>
                  </a:lnTo>
                  <a:lnTo>
                    <a:pt x="184" y="4050"/>
                  </a:lnTo>
                  <a:lnTo>
                    <a:pt x="202" y="4066"/>
                  </a:lnTo>
                  <a:lnTo>
                    <a:pt x="215" y="4078"/>
                  </a:lnTo>
                  <a:lnTo>
                    <a:pt x="219" y="4083"/>
                  </a:lnTo>
                  <a:lnTo>
                    <a:pt x="223" y="4087"/>
                  </a:lnTo>
                  <a:lnTo>
                    <a:pt x="224" y="4089"/>
                  </a:lnTo>
                  <a:lnTo>
                    <a:pt x="224" y="4091"/>
                  </a:lnTo>
                  <a:lnTo>
                    <a:pt x="223" y="4091"/>
                  </a:lnTo>
                  <a:lnTo>
                    <a:pt x="218" y="4090"/>
                  </a:lnTo>
                  <a:lnTo>
                    <a:pt x="213" y="4088"/>
                  </a:lnTo>
                  <a:lnTo>
                    <a:pt x="204" y="4084"/>
                  </a:lnTo>
                  <a:lnTo>
                    <a:pt x="183" y="4072"/>
                  </a:lnTo>
                  <a:lnTo>
                    <a:pt x="155" y="4054"/>
                  </a:lnTo>
                  <a:lnTo>
                    <a:pt x="123" y="4033"/>
                  </a:lnTo>
                  <a:lnTo>
                    <a:pt x="86" y="4006"/>
                  </a:lnTo>
                  <a:lnTo>
                    <a:pt x="44" y="3978"/>
                  </a:lnTo>
                  <a:lnTo>
                    <a:pt x="0" y="3946"/>
                  </a:lnTo>
                  <a:close/>
                  <a:moveTo>
                    <a:pt x="0" y="3881"/>
                  </a:moveTo>
                  <a:lnTo>
                    <a:pt x="0" y="3839"/>
                  </a:lnTo>
                  <a:lnTo>
                    <a:pt x="42" y="3870"/>
                  </a:lnTo>
                  <a:lnTo>
                    <a:pt x="79" y="3899"/>
                  </a:lnTo>
                  <a:lnTo>
                    <a:pt x="114" y="3927"/>
                  </a:lnTo>
                  <a:lnTo>
                    <a:pt x="142" y="3951"/>
                  </a:lnTo>
                  <a:lnTo>
                    <a:pt x="165" y="3971"/>
                  </a:lnTo>
                  <a:lnTo>
                    <a:pt x="183" y="3988"/>
                  </a:lnTo>
                  <a:lnTo>
                    <a:pt x="189" y="3993"/>
                  </a:lnTo>
                  <a:lnTo>
                    <a:pt x="193" y="3999"/>
                  </a:lnTo>
                  <a:lnTo>
                    <a:pt x="195" y="4002"/>
                  </a:lnTo>
                  <a:lnTo>
                    <a:pt x="195" y="4004"/>
                  </a:lnTo>
                  <a:lnTo>
                    <a:pt x="193" y="4005"/>
                  </a:lnTo>
                  <a:lnTo>
                    <a:pt x="190" y="4004"/>
                  </a:lnTo>
                  <a:lnTo>
                    <a:pt x="184" y="4002"/>
                  </a:lnTo>
                  <a:lnTo>
                    <a:pt x="178" y="3999"/>
                  </a:lnTo>
                  <a:lnTo>
                    <a:pt x="160" y="3989"/>
                  </a:lnTo>
                  <a:lnTo>
                    <a:pt x="136" y="3974"/>
                  </a:lnTo>
                  <a:lnTo>
                    <a:pt x="107" y="3956"/>
                  </a:lnTo>
                  <a:lnTo>
                    <a:pt x="75" y="3934"/>
                  </a:lnTo>
                  <a:lnTo>
                    <a:pt x="39" y="3909"/>
                  </a:lnTo>
                  <a:lnTo>
                    <a:pt x="0" y="3881"/>
                  </a:lnTo>
                  <a:close/>
                  <a:moveTo>
                    <a:pt x="0" y="3809"/>
                  </a:moveTo>
                  <a:lnTo>
                    <a:pt x="0" y="3765"/>
                  </a:lnTo>
                  <a:lnTo>
                    <a:pt x="40" y="3796"/>
                  </a:lnTo>
                  <a:lnTo>
                    <a:pt x="76" y="3824"/>
                  </a:lnTo>
                  <a:lnTo>
                    <a:pt x="109" y="3851"/>
                  </a:lnTo>
                  <a:lnTo>
                    <a:pt x="137" y="3874"/>
                  </a:lnTo>
                  <a:lnTo>
                    <a:pt x="159" y="3894"/>
                  </a:lnTo>
                  <a:lnTo>
                    <a:pt x="175" y="3909"/>
                  </a:lnTo>
                  <a:lnTo>
                    <a:pt x="181" y="3916"/>
                  </a:lnTo>
                  <a:lnTo>
                    <a:pt x="185" y="3920"/>
                  </a:lnTo>
                  <a:lnTo>
                    <a:pt x="186" y="3924"/>
                  </a:lnTo>
                  <a:lnTo>
                    <a:pt x="187" y="3926"/>
                  </a:lnTo>
                  <a:lnTo>
                    <a:pt x="185" y="3927"/>
                  </a:lnTo>
                  <a:lnTo>
                    <a:pt x="182" y="3927"/>
                  </a:lnTo>
                  <a:lnTo>
                    <a:pt x="176" y="3925"/>
                  </a:lnTo>
                  <a:lnTo>
                    <a:pt x="170" y="3922"/>
                  </a:lnTo>
                  <a:lnTo>
                    <a:pt x="152" y="3912"/>
                  </a:lnTo>
                  <a:lnTo>
                    <a:pt x="130" y="3898"/>
                  </a:lnTo>
                  <a:lnTo>
                    <a:pt x="103" y="3881"/>
                  </a:lnTo>
                  <a:lnTo>
                    <a:pt x="72" y="3860"/>
                  </a:lnTo>
                  <a:lnTo>
                    <a:pt x="37" y="3835"/>
                  </a:lnTo>
                  <a:lnTo>
                    <a:pt x="0" y="3809"/>
                  </a:lnTo>
                  <a:close/>
                  <a:moveTo>
                    <a:pt x="0" y="3730"/>
                  </a:moveTo>
                  <a:lnTo>
                    <a:pt x="0" y="3683"/>
                  </a:lnTo>
                  <a:lnTo>
                    <a:pt x="42" y="3715"/>
                  </a:lnTo>
                  <a:lnTo>
                    <a:pt x="82" y="3745"/>
                  </a:lnTo>
                  <a:lnTo>
                    <a:pt x="116" y="3774"/>
                  </a:lnTo>
                  <a:lnTo>
                    <a:pt x="146" y="3799"/>
                  </a:lnTo>
                  <a:lnTo>
                    <a:pt x="170" y="3820"/>
                  </a:lnTo>
                  <a:lnTo>
                    <a:pt x="187" y="3838"/>
                  </a:lnTo>
                  <a:lnTo>
                    <a:pt x="193" y="3844"/>
                  </a:lnTo>
                  <a:lnTo>
                    <a:pt x="197" y="3850"/>
                  </a:lnTo>
                  <a:lnTo>
                    <a:pt x="200" y="3853"/>
                  </a:lnTo>
                  <a:lnTo>
                    <a:pt x="200" y="3855"/>
                  </a:lnTo>
                  <a:lnTo>
                    <a:pt x="197" y="3856"/>
                  </a:lnTo>
                  <a:lnTo>
                    <a:pt x="194" y="3856"/>
                  </a:lnTo>
                  <a:lnTo>
                    <a:pt x="189" y="3854"/>
                  </a:lnTo>
                  <a:lnTo>
                    <a:pt x="182" y="3851"/>
                  </a:lnTo>
                  <a:lnTo>
                    <a:pt x="163" y="3841"/>
                  </a:lnTo>
                  <a:lnTo>
                    <a:pt x="138" y="3826"/>
                  </a:lnTo>
                  <a:lnTo>
                    <a:pt x="109" y="3807"/>
                  </a:lnTo>
                  <a:lnTo>
                    <a:pt x="76" y="3784"/>
                  </a:lnTo>
                  <a:lnTo>
                    <a:pt x="40" y="3758"/>
                  </a:lnTo>
                  <a:lnTo>
                    <a:pt x="0" y="3730"/>
                  </a:lnTo>
                  <a:close/>
                  <a:moveTo>
                    <a:pt x="0" y="3642"/>
                  </a:moveTo>
                  <a:lnTo>
                    <a:pt x="0" y="3593"/>
                  </a:lnTo>
                  <a:lnTo>
                    <a:pt x="10" y="3599"/>
                  </a:lnTo>
                  <a:lnTo>
                    <a:pt x="19" y="3606"/>
                  </a:lnTo>
                  <a:lnTo>
                    <a:pt x="28" y="3614"/>
                  </a:lnTo>
                  <a:lnTo>
                    <a:pt x="37" y="3620"/>
                  </a:lnTo>
                  <a:lnTo>
                    <a:pt x="79" y="3652"/>
                  </a:lnTo>
                  <a:lnTo>
                    <a:pt x="117" y="3682"/>
                  </a:lnTo>
                  <a:lnTo>
                    <a:pt x="151" y="3710"/>
                  </a:lnTo>
                  <a:lnTo>
                    <a:pt x="181" y="3735"/>
                  </a:lnTo>
                  <a:lnTo>
                    <a:pt x="204" y="3756"/>
                  </a:lnTo>
                  <a:lnTo>
                    <a:pt x="222" y="3774"/>
                  </a:lnTo>
                  <a:lnTo>
                    <a:pt x="228" y="3780"/>
                  </a:lnTo>
                  <a:lnTo>
                    <a:pt x="232" y="3786"/>
                  </a:lnTo>
                  <a:lnTo>
                    <a:pt x="234" y="3790"/>
                  </a:lnTo>
                  <a:lnTo>
                    <a:pt x="234" y="3792"/>
                  </a:lnTo>
                  <a:lnTo>
                    <a:pt x="232" y="3794"/>
                  </a:lnTo>
                  <a:lnTo>
                    <a:pt x="228" y="3792"/>
                  </a:lnTo>
                  <a:lnTo>
                    <a:pt x="222" y="3790"/>
                  </a:lnTo>
                  <a:lnTo>
                    <a:pt x="214" y="3787"/>
                  </a:lnTo>
                  <a:lnTo>
                    <a:pt x="193" y="3776"/>
                  </a:lnTo>
                  <a:lnTo>
                    <a:pt x="166" y="3759"/>
                  </a:lnTo>
                  <a:lnTo>
                    <a:pt x="135" y="3738"/>
                  </a:lnTo>
                  <a:lnTo>
                    <a:pt x="98" y="3714"/>
                  </a:lnTo>
                  <a:lnTo>
                    <a:pt x="58" y="3685"/>
                  </a:lnTo>
                  <a:lnTo>
                    <a:pt x="16" y="3655"/>
                  </a:lnTo>
                  <a:lnTo>
                    <a:pt x="0" y="3642"/>
                  </a:lnTo>
                  <a:close/>
                  <a:moveTo>
                    <a:pt x="0" y="3542"/>
                  </a:moveTo>
                  <a:lnTo>
                    <a:pt x="0" y="3495"/>
                  </a:lnTo>
                  <a:lnTo>
                    <a:pt x="23" y="3511"/>
                  </a:lnTo>
                  <a:lnTo>
                    <a:pt x="48" y="3529"/>
                  </a:lnTo>
                  <a:lnTo>
                    <a:pt x="74" y="3547"/>
                  </a:lnTo>
                  <a:lnTo>
                    <a:pt x="100" y="3567"/>
                  </a:lnTo>
                  <a:lnTo>
                    <a:pt x="141" y="3598"/>
                  </a:lnTo>
                  <a:lnTo>
                    <a:pt x="178" y="3628"/>
                  </a:lnTo>
                  <a:lnTo>
                    <a:pt x="211" y="3655"/>
                  </a:lnTo>
                  <a:lnTo>
                    <a:pt x="239" y="3679"/>
                  </a:lnTo>
                  <a:lnTo>
                    <a:pt x="262" y="3700"/>
                  </a:lnTo>
                  <a:lnTo>
                    <a:pt x="279" y="3717"/>
                  </a:lnTo>
                  <a:lnTo>
                    <a:pt x="285" y="3724"/>
                  </a:lnTo>
                  <a:lnTo>
                    <a:pt x="289" y="3730"/>
                  </a:lnTo>
                  <a:lnTo>
                    <a:pt x="290" y="3733"/>
                  </a:lnTo>
                  <a:lnTo>
                    <a:pt x="290" y="3736"/>
                  </a:lnTo>
                  <a:lnTo>
                    <a:pt x="288" y="3737"/>
                  </a:lnTo>
                  <a:lnTo>
                    <a:pt x="285" y="3736"/>
                  </a:lnTo>
                  <a:lnTo>
                    <a:pt x="278" y="3735"/>
                  </a:lnTo>
                  <a:lnTo>
                    <a:pt x="270" y="3732"/>
                  </a:lnTo>
                  <a:lnTo>
                    <a:pt x="249" y="3721"/>
                  </a:lnTo>
                  <a:lnTo>
                    <a:pt x="224" y="3705"/>
                  </a:lnTo>
                  <a:lnTo>
                    <a:pt x="192" y="3684"/>
                  </a:lnTo>
                  <a:lnTo>
                    <a:pt x="158" y="3661"/>
                  </a:lnTo>
                  <a:lnTo>
                    <a:pt x="119" y="3634"/>
                  </a:lnTo>
                  <a:lnTo>
                    <a:pt x="78" y="3604"/>
                  </a:lnTo>
                  <a:lnTo>
                    <a:pt x="57" y="3587"/>
                  </a:lnTo>
                  <a:lnTo>
                    <a:pt x="37" y="3572"/>
                  </a:lnTo>
                  <a:lnTo>
                    <a:pt x="19" y="3556"/>
                  </a:lnTo>
                  <a:lnTo>
                    <a:pt x="0" y="3542"/>
                  </a:lnTo>
                  <a:close/>
                  <a:moveTo>
                    <a:pt x="0" y="3482"/>
                  </a:moveTo>
                  <a:lnTo>
                    <a:pt x="0" y="3443"/>
                  </a:lnTo>
                  <a:lnTo>
                    <a:pt x="29" y="3469"/>
                  </a:lnTo>
                  <a:lnTo>
                    <a:pt x="51" y="3490"/>
                  </a:lnTo>
                  <a:lnTo>
                    <a:pt x="57" y="3499"/>
                  </a:lnTo>
                  <a:lnTo>
                    <a:pt x="63" y="3506"/>
                  </a:lnTo>
                  <a:lnTo>
                    <a:pt x="65" y="3510"/>
                  </a:lnTo>
                  <a:lnTo>
                    <a:pt x="65" y="3513"/>
                  </a:lnTo>
                  <a:lnTo>
                    <a:pt x="63" y="3514"/>
                  </a:lnTo>
                  <a:lnTo>
                    <a:pt x="60" y="3514"/>
                  </a:lnTo>
                  <a:lnTo>
                    <a:pt x="53" y="3512"/>
                  </a:lnTo>
                  <a:lnTo>
                    <a:pt x="45" y="3509"/>
                  </a:lnTo>
                  <a:lnTo>
                    <a:pt x="25" y="3498"/>
                  </a:lnTo>
                  <a:lnTo>
                    <a:pt x="0" y="3482"/>
                  </a:lnTo>
                  <a:close/>
                  <a:moveTo>
                    <a:pt x="0" y="3422"/>
                  </a:moveTo>
                  <a:lnTo>
                    <a:pt x="0" y="3396"/>
                  </a:lnTo>
                  <a:lnTo>
                    <a:pt x="14" y="3404"/>
                  </a:lnTo>
                  <a:lnTo>
                    <a:pt x="32" y="3414"/>
                  </a:lnTo>
                  <a:lnTo>
                    <a:pt x="53" y="3426"/>
                  </a:lnTo>
                  <a:lnTo>
                    <a:pt x="76" y="3442"/>
                  </a:lnTo>
                  <a:lnTo>
                    <a:pt x="100" y="3458"/>
                  </a:lnTo>
                  <a:lnTo>
                    <a:pt x="127" y="3477"/>
                  </a:lnTo>
                  <a:lnTo>
                    <a:pt x="155" y="3498"/>
                  </a:lnTo>
                  <a:lnTo>
                    <a:pt x="185" y="3520"/>
                  </a:lnTo>
                  <a:lnTo>
                    <a:pt x="224" y="3550"/>
                  </a:lnTo>
                  <a:lnTo>
                    <a:pt x="260" y="3578"/>
                  </a:lnTo>
                  <a:lnTo>
                    <a:pt x="292" y="3605"/>
                  </a:lnTo>
                  <a:lnTo>
                    <a:pt x="320" y="3629"/>
                  </a:lnTo>
                  <a:lnTo>
                    <a:pt x="341" y="3649"/>
                  </a:lnTo>
                  <a:lnTo>
                    <a:pt x="357" y="3666"/>
                  </a:lnTo>
                  <a:lnTo>
                    <a:pt x="363" y="3672"/>
                  </a:lnTo>
                  <a:lnTo>
                    <a:pt x="366" y="3678"/>
                  </a:lnTo>
                  <a:lnTo>
                    <a:pt x="368" y="3682"/>
                  </a:lnTo>
                  <a:lnTo>
                    <a:pt x="368" y="3684"/>
                  </a:lnTo>
                  <a:lnTo>
                    <a:pt x="366" y="3685"/>
                  </a:lnTo>
                  <a:lnTo>
                    <a:pt x="362" y="3685"/>
                  </a:lnTo>
                  <a:lnTo>
                    <a:pt x="356" y="3683"/>
                  </a:lnTo>
                  <a:lnTo>
                    <a:pt x="348" y="3680"/>
                  </a:lnTo>
                  <a:lnTo>
                    <a:pt x="329" y="3670"/>
                  </a:lnTo>
                  <a:lnTo>
                    <a:pt x="303" y="3656"/>
                  </a:lnTo>
                  <a:lnTo>
                    <a:pt x="272" y="3636"/>
                  </a:lnTo>
                  <a:lnTo>
                    <a:pt x="238" y="3613"/>
                  </a:lnTo>
                  <a:lnTo>
                    <a:pt x="201" y="3587"/>
                  </a:lnTo>
                  <a:lnTo>
                    <a:pt x="162" y="3557"/>
                  </a:lnTo>
                  <a:lnTo>
                    <a:pt x="110" y="3518"/>
                  </a:lnTo>
                  <a:lnTo>
                    <a:pt x="65" y="3481"/>
                  </a:lnTo>
                  <a:lnTo>
                    <a:pt x="29" y="3448"/>
                  </a:lnTo>
                  <a:lnTo>
                    <a:pt x="0" y="3422"/>
                  </a:lnTo>
                  <a:close/>
                  <a:moveTo>
                    <a:pt x="0" y="3375"/>
                  </a:moveTo>
                  <a:lnTo>
                    <a:pt x="0" y="3319"/>
                  </a:lnTo>
                  <a:lnTo>
                    <a:pt x="35" y="3347"/>
                  </a:lnTo>
                  <a:lnTo>
                    <a:pt x="67" y="3373"/>
                  </a:lnTo>
                  <a:lnTo>
                    <a:pt x="95" y="3397"/>
                  </a:lnTo>
                  <a:lnTo>
                    <a:pt x="119" y="3419"/>
                  </a:lnTo>
                  <a:lnTo>
                    <a:pt x="139" y="3438"/>
                  </a:lnTo>
                  <a:lnTo>
                    <a:pt x="153" y="3454"/>
                  </a:lnTo>
                  <a:lnTo>
                    <a:pt x="158" y="3459"/>
                  </a:lnTo>
                  <a:lnTo>
                    <a:pt x="161" y="3465"/>
                  </a:lnTo>
                  <a:lnTo>
                    <a:pt x="162" y="3468"/>
                  </a:lnTo>
                  <a:lnTo>
                    <a:pt x="162" y="3471"/>
                  </a:lnTo>
                  <a:lnTo>
                    <a:pt x="160" y="3472"/>
                  </a:lnTo>
                  <a:lnTo>
                    <a:pt x="157" y="3472"/>
                  </a:lnTo>
                  <a:lnTo>
                    <a:pt x="152" y="3471"/>
                  </a:lnTo>
                  <a:lnTo>
                    <a:pt x="147" y="3469"/>
                  </a:lnTo>
                  <a:lnTo>
                    <a:pt x="131" y="3461"/>
                  </a:lnTo>
                  <a:lnTo>
                    <a:pt x="111" y="3450"/>
                  </a:lnTo>
                  <a:lnTo>
                    <a:pt x="88" y="3436"/>
                  </a:lnTo>
                  <a:lnTo>
                    <a:pt x="62" y="3418"/>
                  </a:lnTo>
                  <a:lnTo>
                    <a:pt x="32" y="3397"/>
                  </a:lnTo>
                  <a:lnTo>
                    <a:pt x="0" y="3375"/>
                  </a:lnTo>
                  <a:close/>
                  <a:moveTo>
                    <a:pt x="0" y="3244"/>
                  </a:moveTo>
                  <a:lnTo>
                    <a:pt x="0" y="3196"/>
                  </a:lnTo>
                  <a:lnTo>
                    <a:pt x="25" y="3212"/>
                  </a:lnTo>
                  <a:lnTo>
                    <a:pt x="53" y="3231"/>
                  </a:lnTo>
                  <a:lnTo>
                    <a:pt x="82" y="3253"/>
                  </a:lnTo>
                  <a:lnTo>
                    <a:pt x="112" y="3276"/>
                  </a:lnTo>
                  <a:lnTo>
                    <a:pt x="149" y="3304"/>
                  </a:lnTo>
                  <a:lnTo>
                    <a:pt x="182" y="3330"/>
                  </a:lnTo>
                  <a:lnTo>
                    <a:pt x="212" y="3356"/>
                  </a:lnTo>
                  <a:lnTo>
                    <a:pt x="236" y="3379"/>
                  </a:lnTo>
                  <a:lnTo>
                    <a:pt x="257" y="3399"/>
                  </a:lnTo>
                  <a:lnTo>
                    <a:pt x="271" y="3414"/>
                  </a:lnTo>
                  <a:lnTo>
                    <a:pt x="276" y="3421"/>
                  </a:lnTo>
                  <a:lnTo>
                    <a:pt x="279" y="3426"/>
                  </a:lnTo>
                  <a:lnTo>
                    <a:pt x="281" y="3429"/>
                  </a:lnTo>
                  <a:lnTo>
                    <a:pt x="280" y="3433"/>
                  </a:lnTo>
                  <a:lnTo>
                    <a:pt x="278" y="3434"/>
                  </a:lnTo>
                  <a:lnTo>
                    <a:pt x="275" y="3434"/>
                  </a:lnTo>
                  <a:lnTo>
                    <a:pt x="269" y="3433"/>
                  </a:lnTo>
                  <a:lnTo>
                    <a:pt x="261" y="3429"/>
                  </a:lnTo>
                  <a:lnTo>
                    <a:pt x="243" y="3421"/>
                  </a:lnTo>
                  <a:lnTo>
                    <a:pt x="218" y="3406"/>
                  </a:lnTo>
                  <a:lnTo>
                    <a:pt x="191" y="3389"/>
                  </a:lnTo>
                  <a:lnTo>
                    <a:pt x="159" y="3368"/>
                  </a:lnTo>
                  <a:lnTo>
                    <a:pt x="125" y="3342"/>
                  </a:lnTo>
                  <a:lnTo>
                    <a:pt x="88" y="3316"/>
                  </a:lnTo>
                  <a:lnTo>
                    <a:pt x="64" y="3297"/>
                  </a:lnTo>
                  <a:lnTo>
                    <a:pt x="42" y="3278"/>
                  </a:lnTo>
                  <a:lnTo>
                    <a:pt x="20" y="3262"/>
                  </a:lnTo>
                  <a:lnTo>
                    <a:pt x="0" y="3244"/>
                  </a:lnTo>
                  <a:close/>
                  <a:moveTo>
                    <a:pt x="0" y="3176"/>
                  </a:moveTo>
                  <a:lnTo>
                    <a:pt x="0" y="3120"/>
                  </a:lnTo>
                  <a:lnTo>
                    <a:pt x="25" y="3141"/>
                  </a:lnTo>
                  <a:lnTo>
                    <a:pt x="48" y="3161"/>
                  </a:lnTo>
                  <a:lnTo>
                    <a:pt x="68" y="3180"/>
                  </a:lnTo>
                  <a:lnTo>
                    <a:pt x="86" y="3197"/>
                  </a:lnTo>
                  <a:lnTo>
                    <a:pt x="99" y="3211"/>
                  </a:lnTo>
                  <a:lnTo>
                    <a:pt x="108" y="3222"/>
                  </a:lnTo>
                  <a:lnTo>
                    <a:pt x="111" y="3228"/>
                  </a:lnTo>
                  <a:lnTo>
                    <a:pt x="114" y="3231"/>
                  </a:lnTo>
                  <a:lnTo>
                    <a:pt x="114" y="3234"/>
                  </a:lnTo>
                  <a:lnTo>
                    <a:pt x="114" y="3236"/>
                  </a:lnTo>
                  <a:lnTo>
                    <a:pt x="112" y="3237"/>
                  </a:lnTo>
                  <a:lnTo>
                    <a:pt x="110" y="3237"/>
                  </a:lnTo>
                  <a:lnTo>
                    <a:pt x="107" y="3237"/>
                  </a:lnTo>
                  <a:lnTo>
                    <a:pt x="103" y="3236"/>
                  </a:lnTo>
                  <a:lnTo>
                    <a:pt x="93" y="3232"/>
                  </a:lnTo>
                  <a:lnTo>
                    <a:pt x="78" y="3225"/>
                  </a:lnTo>
                  <a:lnTo>
                    <a:pt x="62" y="3216"/>
                  </a:lnTo>
                  <a:lnTo>
                    <a:pt x="44" y="3205"/>
                  </a:lnTo>
                  <a:lnTo>
                    <a:pt x="23" y="3191"/>
                  </a:lnTo>
                  <a:lnTo>
                    <a:pt x="0" y="3176"/>
                  </a:lnTo>
                  <a:close/>
                  <a:moveTo>
                    <a:pt x="0" y="3023"/>
                  </a:moveTo>
                  <a:lnTo>
                    <a:pt x="0" y="2975"/>
                  </a:lnTo>
                  <a:lnTo>
                    <a:pt x="26" y="2991"/>
                  </a:lnTo>
                  <a:lnTo>
                    <a:pt x="55" y="3011"/>
                  </a:lnTo>
                  <a:lnTo>
                    <a:pt x="86" y="3033"/>
                  </a:lnTo>
                  <a:lnTo>
                    <a:pt x="119" y="3059"/>
                  </a:lnTo>
                  <a:lnTo>
                    <a:pt x="152" y="3085"/>
                  </a:lnTo>
                  <a:lnTo>
                    <a:pt x="183" y="3111"/>
                  </a:lnTo>
                  <a:lnTo>
                    <a:pt x="211" y="3134"/>
                  </a:lnTo>
                  <a:lnTo>
                    <a:pt x="233" y="3156"/>
                  </a:lnTo>
                  <a:lnTo>
                    <a:pt x="251" y="3175"/>
                  </a:lnTo>
                  <a:lnTo>
                    <a:pt x="265" y="3190"/>
                  </a:lnTo>
                  <a:lnTo>
                    <a:pt x="269" y="3197"/>
                  </a:lnTo>
                  <a:lnTo>
                    <a:pt x="272" y="3201"/>
                  </a:lnTo>
                  <a:lnTo>
                    <a:pt x="273" y="3205"/>
                  </a:lnTo>
                  <a:lnTo>
                    <a:pt x="273" y="3209"/>
                  </a:lnTo>
                  <a:lnTo>
                    <a:pt x="271" y="3210"/>
                  </a:lnTo>
                  <a:lnTo>
                    <a:pt x="267" y="3210"/>
                  </a:lnTo>
                  <a:lnTo>
                    <a:pt x="261" y="3209"/>
                  </a:lnTo>
                  <a:lnTo>
                    <a:pt x="255" y="3207"/>
                  </a:lnTo>
                  <a:lnTo>
                    <a:pt x="237" y="3198"/>
                  </a:lnTo>
                  <a:lnTo>
                    <a:pt x="215" y="3186"/>
                  </a:lnTo>
                  <a:lnTo>
                    <a:pt x="189" y="3169"/>
                  </a:lnTo>
                  <a:lnTo>
                    <a:pt x="159" y="3149"/>
                  </a:lnTo>
                  <a:lnTo>
                    <a:pt x="127" y="3126"/>
                  </a:lnTo>
                  <a:lnTo>
                    <a:pt x="94" y="3101"/>
                  </a:lnTo>
                  <a:lnTo>
                    <a:pt x="67" y="3081"/>
                  </a:lnTo>
                  <a:lnTo>
                    <a:pt x="43" y="3061"/>
                  </a:lnTo>
                  <a:lnTo>
                    <a:pt x="21" y="3041"/>
                  </a:lnTo>
                  <a:lnTo>
                    <a:pt x="0" y="3023"/>
                  </a:lnTo>
                  <a:close/>
                  <a:moveTo>
                    <a:pt x="0" y="2947"/>
                  </a:moveTo>
                  <a:lnTo>
                    <a:pt x="0" y="2884"/>
                  </a:lnTo>
                  <a:lnTo>
                    <a:pt x="32" y="2910"/>
                  </a:lnTo>
                  <a:lnTo>
                    <a:pt x="60" y="2934"/>
                  </a:lnTo>
                  <a:lnTo>
                    <a:pt x="85" y="2956"/>
                  </a:lnTo>
                  <a:lnTo>
                    <a:pt x="107" y="2977"/>
                  </a:lnTo>
                  <a:lnTo>
                    <a:pt x="125" y="2995"/>
                  </a:lnTo>
                  <a:lnTo>
                    <a:pt x="137" y="3010"/>
                  </a:lnTo>
                  <a:lnTo>
                    <a:pt x="140" y="3016"/>
                  </a:lnTo>
                  <a:lnTo>
                    <a:pt x="143" y="3021"/>
                  </a:lnTo>
                  <a:lnTo>
                    <a:pt x="144" y="3024"/>
                  </a:lnTo>
                  <a:lnTo>
                    <a:pt x="143" y="3028"/>
                  </a:lnTo>
                  <a:lnTo>
                    <a:pt x="141" y="3029"/>
                  </a:lnTo>
                  <a:lnTo>
                    <a:pt x="139" y="3029"/>
                  </a:lnTo>
                  <a:lnTo>
                    <a:pt x="135" y="3029"/>
                  </a:lnTo>
                  <a:lnTo>
                    <a:pt x="129" y="3027"/>
                  </a:lnTo>
                  <a:lnTo>
                    <a:pt x="116" y="3021"/>
                  </a:lnTo>
                  <a:lnTo>
                    <a:pt x="98" y="3012"/>
                  </a:lnTo>
                  <a:lnTo>
                    <a:pt x="77" y="2999"/>
                  </a:lnTo>
                  <a:lnTo>
                    <a:pt x="54" y="2985"/>
                  </a:lnTo>
                  <a:lnTo>
                    <a:pt x="28" y="2967"/>
                  </a:lnTo>
                  <a:lnTo>
                    <a:pt x="0" y="2947"/>
                  </a:lnTo>
                  <a:close/>
                  <a:moveTo>
                    <a:pt x="0" y="2847"/>
                  </a:moveTo>
                  <a:lnTo>
                    <a:pt x="0" y="2808"/>
                  </a:lnTo>
                  <a:lnTo>
                    <a:pt x="15" y="2825"/>
                  </a:lnTo>
                  <a:lnTo>
                    <a:pt x="28" y="2839"/>
                  </a:lnTo>
                  <a:lnTo>
                    <a:pt x="31" y="2845"/>
                  </a:lnTo>
                  <a:lnTo>
                    <a:pt x="33" y="2849"/>
                  </a:lnTo>
                  <a:lnTo>
                    <a:pt x="34" y="2853"/>
                  </a:lnTo>
                  <a:lnTo>
                    <a:pt x="33" y="2856"/>
                  </a:lnTo>
                  <a:lnTo>
                    <a:pt x="32" y="2857"/>
                  </a:lnTo>
                  <a:lnTo>
                    <a:pt x="30" y="2858"/>
                  </a:lnTo>
                  <a:lnTo>
                    <a:pt x="26" y="2858"/>
                  </a:lnTo>
                  <a:lnTo>
                    <a:pt x="23" y="2857"/>
                  </a:lnTo>
                  <a:lnTo>
                    <a:pt x="13" y="2853"/>
                  </a:lnTo>
                  <a:lnTo>
                    <a:pt x="0" y="2847"/>
                  </a:lnTo>
                  <a:close/>
                  <a:moveTo>
                    <a:pt x="0" y="2668"/>
                  </a:moveTo>
                  <a:lnTo>
                    <a:pt x="0" y="2621"/>
                  </a:lnTo>
                  <a:lnTo>
                    <a:pt x="25" y="2636"/>
                  </a:lnTo>
                  <a:lnTo>
                    <a:pt x="53" y="2655"/>
                  </a:lnTo>
                  <a:lnTo>
                    <a:pt x="84" y="2677"/>
                  </a:lnTo>
                  <a:lnTo>
                    <a:pt x="117" y="2701"/>
                  </a:lnTo>
                  <a:lnTo>
                    <a:pt x="147" y="2725"/>
                  </a:lnTo>
                  <a:lnTo>
                    <a:pt x="173" y="2749"/>
                  </a:lnTo>
                  <a:lnTo>
                    <a:pt x="197" y="2770"/>
                  </a:lnTo>
                  <a:lnTo>
                    <a:pt x="217" y="2789"/>
                  </a:lnTo>
                  <a:lnTo>
                    <a:pt x="234" y="2807"/>
                  </a:lnTo>
                  <a:lnTo>
                    <a:pt x="245" y="2821"/>
                  </a:lnTo>
                  <a:lnTo>
                    <a:pt x="248" y="2828"/>
                  </a:lnTo>
                  <a:lnTo>
                    <a:pt x="251" y="2833"/>
                  </a:lnTo>
                  <a:lnTo>
                    <a:pt x="251" y="2837"/>
                  </a:lnTo>
                  <a:lnTo>
                    <a:pt x="251" y="2839"/>
                  </a:lnTo>
                  <a:lnTo>
                    <a:pt x="249" y="2841"/>
                  </a:lnTo>
                  <a:lnTo>
                    <a:pt x="245" y="2841"/>
                  </a:lnTo>
                  <a:lnTo>
                    <a:pt x="240" y="2841"/>
                  </a:lnTo>
                  <a:lnTo>
                    <a:pt x="234" y="2839"/>
                  </a:lnTo>
                  <a:lnTo>
                    <a:pt x="218" y="2833"/>
                  </a:lnTo>
                  <a:lnTo>
                    <a:pt x="198" y="2821"/>
                  </a:lnTo>
                  <a:lnTo>
                    <a:pt x="174" y="2807"/>
                  </a:lnTo>
                  <a:lnTo>
                    <a:pt x="148" y="2789"/>
                  </a:lnTo>
                  <a:lnTo>
                    <a:pt x="119" y="2770"/>
                  </a:lnTo>
                  <a:lnTo>
                    <a:pt x="89" y="2746"/>
                  </a:lnTo>
                  <a:lnTo>
                    <a:pt x="64" y="2725"/>
                  </a:lnTo>
                  <a:lnTo>
                    <a:pt x="41" y="2706"/>
                  </a:lnTo>
                  <a:lnTo>
                    <a:pt x="19" y="2687"/>
                  </a:lnTo>
                  <a:lnTo>
                    <a:pt x="0" y="2668"/>
                  </a:lnTo>
                  <a:close/>
                  <a:moveTo>
                    <a:pt x="0" y="2574"/>
                  </a:moveTo>
                  <a:lnTo>
                    <a:pt x="0" y="2510"/>
                  </a:lnTo>
                  <a:lnTo>
                    <a:pt x="12" y="2519"/>
                  </a:lnTo>
                  <a:lnTo>
                    <a:pt x="24" y="2528"/>
                  </a:lnTo>
                  <a:lnTo>
                    <a:pt x="36" y="2537"/>
                  </a:lnTo>
                  <a:lnTo>
                    <a:pt x="48" y="2547"/>
                  </a:lnTo>
                  <a:lnTo>
                    <a:pt x="77" y="2570"/>
                  </a:lnTo>
                  <a:lnTo>
                    <a:pt x="103" y="2592"/>
                  </a:lnTo>
                  <a:lnTo>
                    <a:pt x="125" y="2613"/>
                  </a:lnTo>
                  <a:lnTo>
                    <a:pt x="144" y="2632"/>
                  </a:lnTo>
                  <a:lnTo>
                    <a:pt x="160" y="2649"/>
                  </a:lnTo>
                  <a:lnTo>
                    <a:pt x="170" y="2663"/>
                  </a:lnTo>
                  <a:lnTo>
                    <a:pt x="174" y="2669"/>
                  </a:lnTo>
                  <a:lnTo>
                    <a:pt x="176" y="2674"/>
                  </a:lnTo>
                  <a:lnTo>
                    <a:pt x="176" y="2678"/>
                  </a:lnTo>
                  <a:lnTo>
                    <a:pt x="176" y="2680"/>
                  </a:lnTo>
                  <a:lnTo>
                    <a:pt x="174" y="2682"/>
                  </a:lnTo>
                  <a:lnTo>
                    <a:pt x="171" y="2682"/>
                  </a:lnTo>
                  <a:lnTo>
                    <a:pt x="165" y="2682"/>
                  </a:lnTo>
                  <a:lnTo>
                    <a:pt x="160" y="2680"/>
                  </a:lnTo>
                  <a:lnTo>
                    <a:pt x="144" y="2674"/>
                  </a:lnTo>
                  <a:lnTo>
                    <a:pt x="125" y="2664"/>
                  </a:lnTo>
                  <a:lnTo>
                    <a:pt x="103" y="2649"/>
                  </a:lnTo>
                  <a:lnTo>
                    <a:pt x="77" y="2633"/>
                  </a:lnTo>
                  <a:lnTo>
                    <a:pt x="50" y="2613"/>
                  </a:lnTo>
                  <a:lnTo>
                    <a:pt x="21" y="2591"/>
                  </a:lnTo>
                  <a:lnTo>
                    <a:pt x="11" y="2582"/>
                  </a:lnTo>
                  <a:lnTo>
                    <a:pt x="0" y="2574"/>
                  </a:lnTo>
                  <a:close/>
                  <a:moveTo>
                    <a:pt x="0" y="2467"/>
                  </a:moveTo>
                  <a:lnTo>
                    <a:pt x="0" y="2401"/>
                  </a:lnTo>
                  <a:lnTo>
                    <a:pt x="26" y="2423"/>
                  </a:lnTo>
                  <a:lnTo>
                    <a:pt x="51" y="2444"/>
                  </a:lnTo>
                  <a:lnTo>
                    <a:pt x="72" y="2464"/>
                  </a:lnTo>
                  <a:lnTo>
                    <a:pt x="89" y="2483"/>
                  </a:lnTo>
                  <a:lnTo>
                    <a:pt x="104" y="2498"/>
                  </a:lnTo>
                  <a:lnTo>
                    <a:pt x="114" y="2513"/>
                  </a:lnTo>
                  <a:lnTo>
                    <a:pt x="116" y="2518"/>
                  </a:lnTo>
                  <a:lnTo>
                    <a:pt x="118" y="2522"/>
                  </a:lnTo>
                  <a:lnTo>
                    <a:pt x="119" y="2526"/>
                  </a:lnTo>
                  <a:lnTo>
                    <a:pt x="118" y="2529"/>
                  </a:lnTo>
                  <a:lnTo>
                    <a:pt x="117" y="2530"/>
                  </a:lnTo>
                  <a:lnTo>
                    <a:pt x="114" y="2531"/>
                  </a:lnTo>
                  <a:lnTo>
                    <a:pt x="110" y="2531"/>
                  </a:lnTo>
                  <a:lnTo>
                    <a:pt x="106" y="2530"/>
                  </a:lnTo>
                  <a:lnTo>
                    <a:pt x="94" y="2526"/>
                  </a:lnTo>
                  <a:lnTo>
                    <a:pt x="79" y="2519"/>
                  </a:lnTo>
                  <a:lnTo>
                    <a:pt x="63" y="2509"/>
                  </a:lnTo>
                  <a:lnTo>
                    <a:pt x="44" y="2497"/>
                  </a:lnTo>
                  <a:lnTo>
                    <a:pt x="23" y="2484"/>
                  </a:lnTo>
                  <a:lnTo>
                    <a:pt x="0" y="2467"/>
                  </a:lnTo>
                  <a:close/>
                  <a:moveTo>
                    <a:pt x="0" y="2350"/>
                  </a:moveTo>
                  <a:lnTo>
                    <a:pt x="0" y="2291"/>
                  </a:lnTo>
                  <a:lnTo>
                    <a:pt x="19" y="2307"/>
                  </a:lnTo>
                  <a:lnTo>
                    <a:pt x="34" y="2323"/>
                  </a:lnTo>
                  <a:lnTo>
                    <a:pt x="48" y="2337"/>
                  </a:lnTo>
                  <a:lnTo>
                    <a:pt x="60" y="2350"/>
                  </a:lnTo>
                  <a:lnTo>
                    <a:pt x="69" y="2361"/>
                  </a:lnTo>
                  <a:lnTo>
                    <a:pt x="75" y="2371"/>
                  </a:lnTo>
                  <a:lnTo>
                    <a:pt x="77" y="2376"/>
                  </a:lnTo>
                  <a:lnTo>
                    <a:pt x="78" y="2379"/>
                  </a:lnTo>
                  <a:lnTo>
                    <a:pt x="78" y="2381"/>
                  </a:lnTo>
                  <a:lnTo>
                    <a:pt x="77" y="2383"/>
                  </a:lnTo>
                  <a:lnTo>
                    <a:pt x="76" y="2386"/>
                  </a:lnTo>
                  <a:lnTo>
                    <a:pt x="74" y="2386"/>
                  </a:lnTo>
                  <a:lnTo>
                    <a:pt x="72" y="2386"/>
                  </a:lnTo>
                  <a:lnTo>
                    <a:pt x="68" y="2386"/>
                  </a:lnTo>
                  <a:lnTo>
                    <a:pt x="62" y="2385"/>
                  </a:lnTo>
                  <a:lnTo>
                    <a:pt x="52" y="2380"/>
                  </a:lnTo>
                  <a:lnTo>
                    <a:pt x="42" y="2376"/>
                  </a:lnTo>
                  <a:lnTo>
                    <a:pt x="29" y="2369"/>
                  </a:lnTo>
                  <a:lnTo>
                    <a:pt x="15" y="2360"/>
                  </a:lnTo>
                  <a:lnTo>
                    <a:pt x="0" y="2350"/>
                  </a:lnTo>
                  <a:close/>
                  <a:moveTo>
                    <a:pt x="0" y="2228"/>
                  </a:moveTo>
                  <a:lnTo>
                    <a:pt x="0" y="2174"/>
                  </a:lnTo>
                  <a:lnTo>
                    <a:pt x="13" y="2186"/>
                  </a:lnTo>
                  <a:lnTo>
                    <a:pt x="24" y="2198"/>
                  </a:lnTo>
                  <a:lnTo>
                    <a:pt x="34" y="2209"/>
                  </a:lnTo>
                  <a:lnTo>
                    <a:pt x="42" y="2219"/>
                  </a:lnTo>
                  <a:lnTo>
                    <a:pt x="47" y="2228"/>
                  </a:lnTo>
                  <a:lnTo>
                    <a:pt x="51" y="2236"/>
                  </a:lnTo>
                  <a:lnTo>
                    <a:pt x="53" y="2241"/>
                  </a:lnTo>
                  <a:lnTo>
                    <a:pt x="52" y="2246"/>
                  </a:lnTo>
                  <a:lnTo>
                    <a:pt x="50" y="2247"/>
                  </a:lnTo>
                  <a:lnTo>
                    <a:pt x="46" y="2248"/>
                  </a:lnTo>
                  <a:lnTo>
                    <a:pt x="41" y="2247"/>
                  </a:lnTo>
                  <a:lnTo>
                    <a:pt x="35" y="2246"/>
                  </a:lnTo>
                  <a:lnTo>
                    <a:pt x="20" y="2239"/>
                  </a:lnTo>
                  <a:lnTo>
                    <a:pt x="0" y="2228"/>
                  </a:lnTo>
                  <a:close/>
                  <a:moveTo>
                    <a:pt x="0" y="2101"/>
                  </a:moveTo>
                  <a:lnTo>
                    <a:pt x="0" y="2049"/>
                  </a:lnTo>
                  <a:lnTo>
                    <a:pt x="21" y="2071"/>
                  </a:lnTo>
                  <a:lnTo>
                    <a:pt x="35" y="2090"/>
                  </a:lnTo>
                  <a:lnTo>
                    <a:pt x="40" y="2098"/>
                  </a:lnTo>
                  <a:lnTo>
                    <a:pt x="43" y="2104"/>
                  </a:lnTo>
                  <a:lnTo>
                    <a:pt x="44" y="2110"/>
                  </a:lnTo>
                  <a:lnTo>
                    <a:pt x="43" y="2113"/>
                  </a:lnTo>
                  <a:lnTo>
                    <a:pt x="42" y="2115"/>
                  </a:lnTo>
                  <a:lnTo>
                    <a:pt x="39" y="2115"/>
                  </a:lnTo>
                  <a:lnTo>
                    <a:pt x="34" y="2115"/>
                  </a:lnTo>
                  <a:lnTo>
                    <a:pt x="29" y="2114"/>
                  </a:lnTo>
                  <a:lnTo>
                    <a:pt x="16" y="2110"/>
                  </a:lnTo>
                  <a:lnTo>
                    <a:pt x="0" y="2101"/>
                  </a:lnTo>
                  <a:close/>
                  <a:moveTo>
                    <a:pt x="0" y="1971"/>
                  </a:moveTo>
                  <a:lnTo>
                    <a:pt x="0" y="1916"/>
                  </a:lnTo>
                  <a:lnTo>
                    <a:pt x="12" y="1928"/>
                  </a:lnTo>
                  <a:lnTo>
                    <a:pt x="23" y="1940"/>
                  </a:lnTo>
                  <a:lnTo>
                    <a:pt x="33" y="1951"/>
                  </a:lnTo>
                  <a:lnTo>
                    <a:pt x="40" y="1960"/>
                  </a:lnTo>
                  <a:lnTo>
                    <a:pt x="45" y="1969"/>
                  </a:lnTo>
                  <a:lnTo>
                    <a:pt x="50" y="1976"/>
                  </a:lnTo>
                  <a:lnTo>
                    <a:pt x="51" y="1982"/>
                  </a:lnTo>
                  <a:lnTo>
                    <a:pt x="50" y="1986"/>
                  </a:lnTo>
                  <a:lnTo>
                    <a:pt x="47" y="1988"/>
                  </a:lnTo>
                  <a:lnTo>
                    <a:pt x="44" y="1988"/>
                  </a:lnTo>
                  <a:lnTo>
                    <a:pt x="40" y="1988"/>
                  </a:lnTo>
                  <a:lnTo>
                    <a:pt x="33" y="1987"/>
                  </a:lnTo>
                  <a:lnTo>
                    <a:pt x="19" y="1981"/>
                  </a:lnTo>
                  <a:lnTo>
                    <a:pt x="0" y="1971"/>
                  </a:lnTo>
                  <a:close/>
                  <a:moveTo>
                    <a:pt x="0" y="1836"/>
                  </a:moveTo>
                  <a:lnTo>
                    <a:pt x="0" y="1773"/>
                  </a:lnTo>
                  <a:lnTo>
                    <a:pt x="18" y="1789"/>
                  </a:lnTo>
                  <a:lnTo>
                    <a:pt x="32" y="1803"/>
                  </a:lnTo>
                  <a:lnTo>
                    <a:pt x="45" y="1817"/>
                  </a:lnTo>
                  <a:lnTo>
                    <a:pt x="56" y="1831"/>
                  </a:lnTo>
                  <a:lnTo>
                    <a:pt x="64" y="1842"/>
                  </a:lnTo>
                  <a:lnTo>
                    <a:pt x="69" y="1852"/>
                  </a:lnTo>
                  <a:lnTo>
                    <a:pt x="72" y="1856"/>
                  </a:lnTo>
                  <a:lnTo>
                    <a:pt x="73" y="1859"/>
                  </a:lnTo>
                  <a:lnTo>
                    <a:pt x="73" y="1863"/>
                  </a:lnTo>
                  <a:lnTo>
                    <a:pt x="72" y="1865"/>
                  </a:lnTo>
                  <a:lnTo>
                    <a:pt x="71" y="1866"/>
                  </a:lnTo>
                  <a:lnTo>
                    <a:pt x="68" y="1867"/>
                  </a:lnTo>
                  <a:lnTo>
                    <a:pt x="66" y="1867"/>
                  </a:lnTo>
                  <a:lnTo>
                    <a:pt x="64" y="1867"/>
                  </a:lnTo>
                  <a:lnTo>
                    <a:pt x="56" y="1866"/>
                  </a:lnTo>
                  <a:lnTo>
                    <a:pt x="48" y="1863"/>
                  </a:lnTo>
                  <a:lnTo>
                    <a:pt x="37" y="1858"/>
                  </a:lnTo>
                  <a:lnTo>
                    <a:pt x="26" y="1852"/>
                  </a:lnTo>
                  <a:lnTo>
                    <a:pt x="14" y="1845"/>
                  </a:lnTo>
                  <a:lnTo>
                    <a:pt x="0" y="1836"/>
                  </a:lnTo>
                  <a:close/>
                  <a:moveTo>
                    <a:pt x="0" y="1692"/>
                  </a:moveTo>
                  <a:lnTo>
                    <a:pt x="0" y="1624"/>
                  </a:lnTo>
                  <a:lnTo>
                    <a:pt x="9" y="1632"/>
                  </a:lnTo>
                  <a:lnTo>
                    <a:pt x="18" y="1639"/>
                  </a:lnTo>
                  <a:lnTo>
                    <a:pt x="39" y="1656"/>
                  </a:lnTo>
                  <a:lnTo>
                    <a:pt x="57" y="1674"/>
                  </a:lnTo>
                  <a:lnTo>
                    <a:pt x="74" y="1691"/>
                  </a:lnTo>
                  <a:lnTo>
                    <a:pt x="87" y="1706"/>
                  </a:lnTo>
                  <a:lnTo>
                    <a:pt x="98" y="1720"/>
                  </a:lnTo>
                  <a:lnTo>
                    <a:pt x="105" y="1732"/>
                  </a:lnTo>
                  <a:lnTo>
                    <a:pt x="107" y="1737"/>
                  </a:lnTo>
                  <a:lnTo>
                    <a:pt x="108" y="1741"/>
                  </a:lnTo>
                  <a:lnTo>
                    <a:pt x="109" y="1745"/>
                  </a:lnTo>
                  <a:lnTo>
                    <a:pt x="108" y="1748"/>
                  </a:lnTo>
                  <a:lnTo>
                    <a:pt x="106" y="1749"/>
                  </a:lnTo>
                  <a:lnTo>
                    <a:pt x="104" y="1750"/>
                  </a:lnTo>
                  <a:lnTo>
                    <a:pt x="100" y="1750"/>
                  </a:lnTo>
                  <a:lnTo>
                    <a:pt x="96" y="1750"/>
                  </a:lnTo>
                  <a:lnTo>
                    <a:pt x="85" y="1746"/>
                  </a:lnTo>
                  <a:lnTo>
                    <a:pt x="72" y="1740"/>
                  </a:lnTo>
                  <a:lnTo>
                    <a:pt x="56" y="1731"/>
                  </a:lnTo>
                  <a:lnTo>
                    <a:pt x="39" y="1720"/>
                  </a:lnTo>
                  <a:lnTo>
                    <a:pt x="20" y="1707"/>
                  </a:lnTo>
                  <a:lnTo>
                    <a:pt x="0" y="1692"/>
                  </a:lnTo>
                  <a:close/>
                  <a:moveTo>
                    <a:pt x="0" y="1533"/>
                  </a:moveTo>
                  <a:lnTo>
                    <a:pt x="0" y="1478"/>
                  </a:lnTo>
                  <a:lnTo>
                    <a:pt x="16" y="1488"/>
                  </a:lnTo>
                  <a:lnTo>
                    <a:pt x="34" y="1500"/>
                  </a:lnTo>
                  <a:lnTo>
                    <a:pt x="53" y="1513"/>
                  </a:lnTo>
                  <a:lnTo>
                    <a:pt x="73" y="1529"/>
                  </a:lnTo>
                  <a:lnTo>
                    <a:pt x="93" y="1546"/>
                  </a:lnTo>
                  <a:lnTo>
                    <a:pt x="110" y="1564"/>
                  </a:lnTo>
                  <a:lnTo>
                    <a:pt x="127" y="1579"/>
                  </a:lnTo>
                  <a:lnTo>
                    <a:pt x="140" y="1595"/>
                  </a:lnTo>
                  <a:lnTo>
                    <a:pt x="150" y="1608"/>
                  </a:lnTo>
                  <a:lnTo>
                    <a:pt x="157" y="1620"/>
                  </a:lnTo>
                  <a:lnTo>
                    <a:pt x="159" y="1624"/>
                  </a:lnTo>
                  <a:lnTo>
                    <a:pt x="160" y="1629"/>
                  </a:lnTo>
                  <a:lnTo>
                    <a:pt x="160" y="1632"/>
                  </a:lnTo>
                  <a:lnTo>
                    <a:pt x="159" y="1634"/>
                  </a:lnTo>
                  <a:lnTo>
                    <a:pt x="158" y="1636"/>
                  </a:lnTo>
                  <a:lnTo>
                    <a:pt x="154" y="1638"/>
                  </a:lnTo>
                  <a:lnTo>
                    <a:pt x="150" y="1638"/>
                  </a:lnTo>
                  <a:lnTo>
                    <a:pt x="146" y="1636"/>
                  </a:lnTo>
                  <a:lnTo>
                    <a:pt x="135" y="1633"/>
                  </a:lnTo>
                  <a:lnTo>
                    <a:pt x="120" y="1627"/>
                  </a:lnTo>
                  <a:lnTo>
                    <a:pt x="104" y="1617"/>
                  </a:lnTo>
                  <a:lnTo>
                    <a:pt x="85" y="1604"/>
                  </a:lnTo>
                  <a:lnTo>
                    <a:pt x="65" y="1590"/>
                  </a:lnTo>
                  <a:lnTo>
                    <a:pt x="45" y="1574"/>
                  </a:lnTo>
                  <a:lnTo>
                    <a:pt x="33" y="1564"/>
                  </a:lnTo>
                  <a:lnTo>
                    <a:pt x="21" y="1553"/>
                  </a:lnTo>
                  <a:lnTo>
                    <a:pt x="10" y="1543"/>
                  </a:lnTo>
                  <a:lnTo>
                    <a:pt x="0" y="1533"/>
                  </a:lnTo>
                  <a:close/>
                  <a:moveTo>
                    <a:pt x="0" y="1194"/>
                  </a:moveTo>
                  <a:lnTo>
                    <a:pt x="0" y="1132"/>
                  </a:lnTo>
                  <a:lnTo>
                    <a:pt x="15" y="1147"/>
                  </a:lnTo>
                  <a:lnTo>
                    <a:pt x="29" y="1160"/>
                  </a:lnTo>
                  <a:lnTo>
                    <a:pt x="41" y="1173"/>
                  </a:lnTo>
                  <a:lnTo>
                    <a:pt x="51" y="1185"/>
                  </a:lnTo>
                  <a:lnTo>
                    <a:pt x="58" y="1196"/>
                  </a:lnTo>
                  <a:lnTo>
                    <a:pt x="63" y="1206"/>
                  </a:lnTo>
                  <a:lnTo>
                    <a:pt x="64" y="1209"/>
                  </a:lnTo>
                  <a:lnTo>
                    <a:pt x="65" y="1214"/>
                  </a:lnTo>
                  <a:lnTo>
                    <a:pt x="65" y="1216"/>
                  </a:lnTo>
                  <a:lnTo>
                    <a:pt x="64" y="1218"/>
                  </a:lnTo>
                  <a:lnTo>
                    <a:pt x="63" y="1221"/>
                  </a:lnTo>
                  <a:lnTo>
                    <a:pt x="61" y="1221"/>
                  </a:lnTo>
                  <a:lnTo>
                    <a:pt x="60" y="1222"/>
                  </a:lnTo>
                  <a:lnTo>
                    <a:pt x="56" y="1222"/>
                  </a:lnTo>
                  <a:lnTo>
                    <a:pt x="50" y="1221"/>
                  </a:lnTo>
                  <a:lnTo>
                    <a:pt x="42" y="1218"/>
                  </a:lnTo>
                  <a:lnTo>
                    <a:pt x="33" y="1214"/>
                  </a:lnTo>
                  <a:lnTo>
                    <a:pt x="23" y="1208"/>
                  </a:lnTo>
                  <a:lnTo>
                    <a:pt x="12" y="1202"/>
                  </a:lnTo>
                  <a:lnTo>
                    <a:pt x="0" y="1194"/>
                  </a:lnTo>
                  <a:close/>
                  <a:moveTo>
                    <a:pt x="0" y="990"/>
                  </a:moveTo>
                  <a:lnTo>
                    <a:pt x="0" y="982"/>
                  </a:lnTo>
                  <a:lnTo>
                    <a:pt x="1" y="981"/>
                  </a:lnTo>
                  <a:lnTo>
                    <a:pt x="2" y="979"/>
                  </a:lnTo>
                  <a:lnTo>
                    <a:pt x="5" y="978"/>
                  </a:lnTo>
                  <a:lnTo>
                    <a:pt x="9" y="978"/>
                  </a:lnTo>
                  <a:lnTo>
                    <a:pt x="12" y="979"/>
                  </a:lnTo>
                  <a:lnTo>
                    <a:pt x="22" y="981"/>
                  </a:lnTo>
                  <a:lnTo>
                    <a:pt x="34" y="987"/>
                  </a:lnTo>
                  <a:lnTo>
                    <a:pt x="48" y="995"/>
                  </a:lnTo>
                  <a:lnTo>
                    <a:pt x="64" y="1005"/>
                  </a:lnTo>
                  <a:lnTo>
                    <a:pt x="80" y="1018"/>
                  </a:lnTo>
                  <a:lnTo>
                    <a:pt x="97" y="1031"/>
                  </a:lnTo>
                  <a:lnTo>
                    <a:pt x="114" y="1046"/>
                  </a:lnTo>
                  <a:lnTo>
                    <a:pt x="129" y="1061"/>
                  </a:lnTo>
                  <a:lnTo>
                    <a:pt x="142" y="1075"/>
                  </a:lnTo>
                  <a:lnTo>
                    <a:pt x="152" y="1088"/>
                  </a:lnTo>
                  <a:lnTo>
                    <a:pt x="161" y="1099"/>
                  </a:lnTo>
                  <a:lnTo>
                    <a:pt x="166" y="1109"/>
                  </a:lnTo>
                  <a:lnTo>
                    <a:pt x="168" y="1114"/>
                  </a:lnTo>
                  <a:lnTo>
                    <a:pt x="169" y="1118"/>
                  </a:lnTo>
                  <a:lnTo>
                    <a:pt x="169" y="1121"/>
                  </a:lnTo>
                  <a:lnTo>
                    <a:pt x="168" y="1123"/>
                  </a:lnTo>
                  <a:lnTo>
                    <a:pt x="165" y="1126"/>
                  </a:lnTo>
                  <a:lnTo>
                    <a:pt x="163" y="1126"/>
                  </a:lnTo>
                  <a:lnTo>
                    <a:pt x="160" y="1127"/>
                  </a:lnTo>
                  <a:lnTo>
                    <a:pt x="155" y="1126"/>
                  </a:lnTo>
                  <a:lnTo>
                    <a:pt x="146" y="1123"/>
                  </a:lnTo>
                  <a:lnTo>
                    <a:pt x="133" y="1118"/>
                  </a:lnTo>
                  <a:lnTo>
                    <a:pt x="120" y="1110"/>
                  </a:lnTo>
                  <a:lnTo>
                    <a:pt x="105" y="1100"/>
                  </a:lnTo>
                  <a:lnTo>
                    <a:pt x="88" y="1088"/>
                  </a:lnTo>
                  <a:lnTo>
                    <a:pt x="71" y="1074"/>
                  </a:lnTo>
                  <a:lnTo>
                    <a:pt x="57" y="1062"/>
                  </a:lnTo>
                  <a:lnTo>
                    <a:pt x="44" y="1050"/>
                  </a:lnTo>
                  <a:lnTo>
                    <a:pt x="33" y="1037"/>
                  </a:lnTo>
                  <a:lnTo>
                    <a:pt x="23" y="1026"/>
                  </a:lnTo>
                  <a:lnTo>
                    <a:pt x="14" y="1015"/>
                  </a:lnTo>
                  <a:lnTo>
                    <a:pt x="8" y="1005"/>
                  </a:lnTo>
                  <a:lnTo>
                    <a:pt x="3" y="998"/>
                  </a:lnTo>
                  <a:lnTo>
                    <a:pt x="0" y="990"/>
                  </a:lnTo>
                  <a:close/>
                  <a:moveTo>
                    <a:pt x="0" y="818"/>
                  </a:moveTo>
                  <a:lnTo>
                    <a:pt x="0" y="756"/>
                  </a:lnTo>
                  <a:lnTo>
                    <a:pt x="7" y="762"/>
                  </a:lnTo>
                  <a:lnTo>
                    <a:pt x="13" y="766"/>
                  </a:lnTo>
                  <a:lnTo>
                    <a:pt x="28" y="780"/>
                  </a:lnTo>
                  <a:lnTo>
                    <a:pt x="42" y="794"/>
                  </a:lnTo>
                  <a:lnTo>
                    <a:pt x="53" y="807"/>
                  </a:lnTo>
                  <a:lnTo>
                    <a:pt x="63" y="819"/>
                  </a:lnTo>
                  <a:lnTo>
                    <a:pt x="71" y="830"/>
                  </a:lnTo>
                  <a:lnTo>
                    <a:pt x="75" y="839"/>
                  </a:lnTo>
                  <a:lnTo>
                    <a:pt x="76" y="843"/>
                  </a:lnTo>
                  <a:lnTo>
                    <a:pt x="77" y="846"/>
                  </a:lnTo>
                  <a:lnTo>
                    <a:pt x="77" y="850"/>
                  </a:lnTo>
                  <a:lnTo>
                    <a:pt x="76" y="852"/>
                  </a:lnTo>
                  <a:lnTo>
                    <a:pt x="74" y="853"/>
                  </a:lnTo>
                  <a:lnTo>
                    <a:pt x="73" y="854"/>
                  </a:lnTo>
                  <a:lnTo>
                    <a:pt x="69" y="855"/>
                  </a:lnTo>
                  <a:lnTo>
                    <a:pt x="66" y="855"/>
                  </a:lnTo>
                  <a:lnTo>
                    <a:pt x="60" y="853"/>
                  </a:lnTo>
                  <a:lnTo>
                    <a:pt x="50" y="850"/>
                  </a:lnTo>
                  <a:lnTo>
                    <a:pt x="39" y="844"/>
                  </a:lnTo>
                  <a:lnTo>
                    <a:pt x="26" y="837"/>
                  </a:lnTo>
                  <a:lnTo>
                    <a:pt x="14" y="828"/>
                  </a:lnTo>
                  <a:lnTo>
                    <a:pt x="0" y="818"/>
                  </a:lnTo>
                  <a:close/>
                  <a:moveTo>
                    <a:pt x="0" y="602"/>
                  </a:moveTo>
                  <a:lnTo>
                    <a:pt x="0" y="555"/>
                  </a:lnTo>
                  <a:lnTo>
                    <a:pt x="13" y="572"/>
                  </a:lnTo>
                  <a:lnTo>
                    <a:pt x="22" y="585"/>
                  </a:lnTo>
                  <a:lnTo>
                    <a:pt x="24" y="591"/>
                  </a:lnTo>
                  <a:lnTo>
                    <a:pt x="26" y="596"/>
                  </a:lnTo>
                  <a:lnTo>
                    <a:pt x="26" y="600"/>
                  </a:lnTo>
                  <a:lnTo>
                    <a:pt x="25" y="604"/>
                  </a:lnTo>
                  <a:lnTo>
                    <a:pt x="24" y="605"/>
                  </a:lnTo>
                  <a:lnTo>
                    <a:pt x="22" y="606"/>
                  </a:lnTo>
                  <a:lnTo>
                    <a:pt x="20" y="606"/>
                  </a:lnTo>
                  <a:lnTo>
                    <a:pt x="16" y="606"/>
                  </a:lnTo>
                  <a:lnTo>
                    <a:pt x="9" y="605"/>
                  </a:lnTo>
                  <a:lnTo>
                    <a:pt x="0" y="602"/>
                  </a:lnTo>
                  <a:close/>
                  <a:moveTo>
                    <a:pt x="0" y="378"/>
                  </a:moveTo>
                  <a:lnTo>
                    <a:pt x="0" y="344"/>
                  </a:lnTo>
                  <a:lnTo>
                    <a:pt x="7" y="354"/>
                  </a:lnTo>
                  <a:lnTo>
                    <a:pt x="11" y="363"/>
                  </a:lnTo>
                  <a:lnTo>
                    <a:pt x="13" y="367"/>
                  </a:lnTo>
                  <a:lnTo>
                    <a:pt x="13" y="370"/>
                  </a:lnTo>
                  <a:lnTo>
                    <a:pt x="13" y="373"/>
                  </a:lnTo>
                  <a:lnTo>
                    <a:pt x="12" y="375"/>
                  </a:lnTo>
                  <a:lnTo>
                    <a:pt x="11" y="378"/>
                  </a:lnTo>
                  <a:lnTo>
                    <a:pt x="8" y="379"/>
                  </a:lnTo>
                  <a:lnTo>
                    <a:pt x="4" y="379"/>
                  </a:lnTo>
                  <a:lnTo>
                    <a:pt x="0" y="378"/>
                  </a:lnTo>
                  <a:close/>
                  <a:moveTo>
                    <a:pt x="0" y="158"/>
                  </a:moveTo>
                  <a:lnTo>
                    <a:pt x="0" y="109"/>
                  </a:lnTo>
                  <a:lnTo>
                    <a:pt x="9" y="118"/>
                  </a:lnTo>
                  <a:lnTo>
                    <a:pt x="16" y="127"/>
                  </a:lnTo>
                  <a:lnTo>
                    <a:pt x="23" y="136"/>
                  </a:lnTo>
                  <a:lnTo>
                    <a:pt x="29" y="144"/>
                  </a:lnTo>
                  <a:lnTo>
                    <a:pt x="33" y="151"/>
                  </a:lnTo>
                  <a:lnTo>
                    <a:pt x="35" y="157"/>
                  </a:lnTo>
                  <a:lnTo>
                    <a:pt x="35" y="162"/>
                  </a:lnTo>
                  <a:lnTo>
                    <a:pt x="35" y="166"/>
                  </a:lnTo>
                  <a:lnTo>
                    <a:pt x="33" y="168"/>
                  </a:lnTo>
                  <a:lnTo>
                    <a:pt x="30" y="169"/>
                  </a:lnTo>
                  <a:lnTo>
                    <a:pt x="26" y="169"/>
                  </a:lnTo>
                  <a:lnTo>
                    <a:pt x="22" y="169"/>
                  </a:lnTo>
                  <a:lnTo>
                    <a:pt x="12" y="165"/>
                  </a:lnTo>
                  <a:lnTo>
                    <a:pt x="0" y="158"/>
                  </a:lnTo>
                  <a:close/>
                  <a:moveTo>
                    <a:pt x="678" y="209"/>
                  </a:moveTo>
                  <a:lnTo>
                    <a:pt x="678" y="267"/>
                  </a:lnTo>
                  <a:lnTo>
                    <a:pt x="673" y="263"/>
                  </a:lnTo>
                  <a:lnTo>
                    <a:pt x="667" y="258"/>
                  </a:lnTo>
                  <a:lnTo>
                    <a:pt x="656" y="247"/>
                  </a:lnTo>
                  <a:lnTo>
                    <a:pt x="645" y="237"/>
                  </a:lnTo>
                  <a:lnTo>
                    <a:pt x="636" y="226"/>
                  </a:lnTo>
                  <a:lnTo>
                    <a:pt x="630" y="216"/>
                  </a:lnTo>
                  <a:lnTo>
                    <a:pt x="624" y="208"/>
                  </a:lnTo>
                  <a:lnTo>
                    <a:pt x="621" y="200"/>
                  </a:lnTo>
                  <a:lnTo>
                    <a:pt x="620" y="197"/>
                  </a:lnTo>
                  <a:lnTo>
                    <a:pt x="620" y="193"/>
                  </a:lnTo>
                  <a:lnTo>
                    <a:pt x="620" y="191"/>
                  </a:lnTo>
                  <a:lnTo>
                    <a:pt x="621" y="189"/>
                  </a:lnTo>
                  <a:lnTo>
                    <a:pt x="624" y="186"/>
                  </a:lnTo>
                  <a:lnTo>
                    <a:pt x="629" y="184"/>
                  </a:lnTo>
                  <a:lnTo>
                    <a:pt x="634" y="186"/>
                  </a:lnTo>
                  <a:lnTo>
                    <a:pt x="641" y="188"/>
                  </a:lnTo>
                  <a:lnTo>
                    <a:pt x="650" y="191"/>
                  </a:lnTo>
                  <a:lnTo>
                    <a:pt x="658" y="196"/>
                  </a:lnTo>
                  <a:lnTo>
                    <a:pt x="668" y="202"/>
                  </a:lnTo>
                  <a:lnTo>
                    <a:pt x="678" y="209"/>
                  </a:lnTo>
                  <a:close/>
                  <a:moveTo>
                    <a:pt x="678" y="458"/>
                  </a:moveTo>
                  <a:lnTo>
                    <a:pt x="678" y="510"/>
                  </a:lnTo>
                  <a:lnTo>
                    <a:pt x="667" y="504"/>
                  </a:lnTo>
                  <a:lnTo>
                    <a:pt x="656" y="498"/>
                  </a:lnTo>
                  <a:lnTo>
                    <a:pt x="644" y="489"/>
                  </a:lnTo>
                  <a:lnTo>
                    <a:pt x="632" y="479"/>
                  </a:lnTo>
                  <a:lnTo>
                    <a:pt x="619" y="467"/>
                  </a:lnTo>
                  <a:lnTo>
                    <a:pt x="608" y="456"/>
                  </a:lnTo>
                  <a:lnTo>
                    <a:pt x="598" y="445"/>
                  </a:lnTo>
                  <a:lnTo>
                    <a:pt x="590" y="434"/>
                  </a:lnTo>
                  <a:lnTo>
                    <a:pt x="583" y="424"/>
                  </a:lnTo>
                  <a:lnTo>
                    <a:pt x="580" y="416"/>
                  </a:lnTo>
                  <a:lnTo>
                    <a:pt x="579" y="412"/>
                  </a:lnTo>
                  <a:lnTo>
                    <a:pt x="579" y="408"/>
                  </a:lnTo>
                  <a:lnTo>
                    <a:pt x="579" y="406"/>
                  </a:lnTo>
                  <a:lnTo>
                    <a:pt x="580" y="404"/>
                  </a:lnTo>
                  <a:lnTo>
                    <a:pt x="581" y="402"/>
                  </a:lnTo>
                  <a:lnTo>
                    <a:pt x="583" y="401"/>
                  </a:lnTo>
                  <a:lnTo>
                    <a:pt x="587" y="400"/>
                  </a:lnTo>
                  <a:lnTo>
                    <a:pt x="590" y="400"/>
                  </a:lnTo>
                  <a:lnTo>
                    <a:pt x="598" y="402"/>
                  </a:lnTo>
                  <a:lnTo>
                    <a:pt x="608" y="405"/>
                  </a:lnTo>
                  <a:lnTo>
                    <a:pt x="619" y="411"/>
                  </a:lnTo>
                  <a:lnTo>
                    <a:pt x="631" y="418"/>
                  </a:lnTo>
                  <a:lnTo>
                    <a:pt x="643" y="428"/>
                  </a:lnTo>
                  <a:lnTo>
                    <a:pt x="656" y="438"/>
                  </a:lnTo>
                  <a:lnTo>
                    <a:pt x="668" y="448"/>
                  </a:lnTo>
                  <a:lnTo>
                    <a:pt x="678" y="458"/>
                  </a:lnTo>
                  <a:close/>
                  <a:moveTo>
                    <a:pt x="678" y="692"/>
                  </a:moveTo>
                  <a:lnTo>
                    <a:pt x="678" y="749"/>
                  </a:lnTo>
                  <a:lnTo>
                    <a:pt x="667" y="743"/>
                  </a:lnTo>
                  <a:lnTo>
                    <a:pt x="656" y="735"/>
                  </a:lnTo>
                  <a:lnTo>
                    <a:pt x="644" y="726"/>
                  </a:lnTo>
                  <a:lnTo>
                    <a:pt x="632" y="717"/>
                  </a:lnTo>
                  <a:lnTo>
                    <a:pt x="618" y="704"/>
                  </a:lnTo>
                  <a:lnTo>
                    <a:pt x="605" y="692"/>
                  </a:lnTo>
                  <a:lnTo>
                    <a:pt x="594" y="680"/>
                  </a:lnTo>
                  <a:lnTo>
                    <a:pt x="586" y="668"/>
                  </a:lnTo>
                  <a:lnTo>
                    <a:pt x="579" y="658"/>
                  </a:lnTo>
                  <a:lnTo>
                    <a:pt x="575" y="648"/>
                  </a:lnTo>
                  <a:lnTo>
                    <a:pt x="574" y="645"/>
                  </a:lnTo>
                  <a:lnTo>
                    <a:pt x="572" y="640"/>
                  </a:lnTo>
                  <a:lnTo>
                    <a:pt x="572" y="638"/>
                  </a:lnTo>
                  <a:lnTo>
                    <a:pt x="574" y="635"/>
                  </a:lnTo>
                  <a:lnTo>
                    <a:pt x="576" y="634"/>
                  </a:lnTo>
                  <a:lnTo>
                    <a:pt x="578" y="632"/>
                  </a:lnTo>
                  <a:lnTo>
                    <a:pt x="581" y="631"/>
                  </a:lnTo>
                  <a:lnTo>
                    <a:pt x="585" y="631"/>
                  </a:lnTo>
                  <a:lnTo>
                    <a:pt x="593" y="634"/>
                  </a:lnTo>
                  <a:lnTo>
                    <a:pt x="604" y="638"/>
                  </a:lnTo>
                  <a:lnTo>
                    <a:pt x="617" y="645"/>
                  </a:lnTo>
                  <a:lnTo>
                    <a:pt x="630" y="652"/>
                  </a:lnTo>
                  <a:lnTo>
                    <a:pt x="644" y="662"/>
                  </a:lnTo>
                  <a:lnTo>
                    <a:pt x="658" y="674"/>
                  </a:lnTo>
                  <a:lnTo>
                    <a:pt x="668" y="683"/>
                  </a:lnTo>
                  <a:lnTo>
                    <a:pt x="678" y="692"/>
                  </a:lnTo>
                  <a:close/>
                  <a:moveTo>
                    <a:pt x="678" y="914"/>
                  </a:moveTo>
                  <a:lnTo>
                    <a:pt x="678" y="980"/>
                  </a:lnTo>
                  <a:lnTo>
                    <a:pt x="671" y="974"/>
                  </a:lnTo>
                  <a:lnTo>
                    <a:pt x="655" y="960"/>
                  </a:lnTo>
                  <a:lnTo>
                    <a:pt x="641" y="947"/>
                  </a:lnTo>
                  <a:lnTo>
                    <a:pt x="629" y="934"/>
                  </a:lnTo>
                  <a:lnTo>
                    <a:pt x="620" y="922"/>
                  </a:lnTo>
                  <a:lnTo>
                    <a:pt x="612" y="910"/>
                  </a:lnTo>
                  <a:lnTo>
                    <a:pt x="607" y="901"/>
                  </a:lnTo>
                  <a:lnTo>
                    <a:pt x="605" y="896"/>
                  </a:lnTo>
                  <a:lnTo>
                    <a:pt x="605" y="892"/>
                  </a:lnTo>
                  <a:lnTo>
                    <a:pt x="605" y="890"/>
                  </a:lnTo>
                  <a:lnTo>
                    <a:pt x="607" y="886"/>
                  </a:lnTo>
                  <a:lnTo>
                    <a:pt x="608" y="885"/>
                  </a:lnTo>
                  <a:lnTo>
                    <a:pt x="610" y="884"/>
                  </a:lnTo>
                  <a:lnTo>
                    <a:pt x="612" y="883"/>
                  </a:lnTo>
                  <a:lnTo>
                    <a:pt x="615" y="883"/>
                  </a:lnTo>
                  <a:lnTo>
                    <a:pt x="622" y="884"/>
                  </a:lnTo>
                  <a:lnTo>
                    <a:pt x="631" y="886"/>
                  </a:lnTo>
                  <a:lnTo>
                    <a:pt x="642" y="892"/>
                  </a:lnTo>
                  <a:lnTo>
                    <a:pt x="653" y="897"/>
                  </a:lnTo>
                  <a:lnTo>
                    <a:pt x="665" y="905"/>
                  </a:lnTo>
                  <a:lnTo>
                    <a:pt x="678" y="914"/>
                  </a:lnTo>
                  <a:close/>
                  <a:moveTo>
                    <a:pt x="678" y="1322"/>
                  </a:moveTo>
                  <a:lnTo>
                    <a:pt x="678" y="1389"/>
                  </a:lnTo>
                  <a:lnTo>
                    <a:pt x="667" y="1383"/>
                  </a:lnTo>
                  <a:lnTo>
                    <a:pt x="657" y="1375"/>
                  </a:lnTo>
                  <a:lnTo>
                    <a:pt x="646" y="1366"/>
                  </a:lnTo>
                  <a:lnTo>
                    <a:pt x="635" y="1358"/>
                  </a:lnTo>
                  <a:lnTo>
                    <a:pt x="618" y="1343"/>
                  </a:lnTo>
                  <a:lnTo>
                    <a:pt x="602" y="1328"/>
                  </a:lnTo>
                  <a:lnTo>
                    <a:pt x="588" y="1313"/>
                  </a:lnTo>
                  <a:lnTo>
                    <a:pt x="577" y="1299"/>
                  </a:lnTo>
                  <a:lnTo>
                    <a:pt x="568" y="1287"/>
                  </a:lnTo>
                  <a:lnTo>
                    <a:pt x="561" y="1276"/>
                  </a:lnTo>
                  <a:lnTo>
                    <a:pt x="560" y="1271"/>
                  </a:lnTo>
                  <a:lnTo>
                    <a:pt x="559" y="1267"/>
                  </a:lnTo>
                  <a:lnTo>
                    <a:pt x="559" y="1264"/>
                  </a:lnTo>
                  <a:lnTo>
                    <a:pt x="560" y="1260"/>
                  </a:lnTo>
                  <a:lnTo>
                    <a:pt x="562" y="1259"/>
                  </a:lnTo>
                  <a:lnTo>
                    <a:pt x="565" y="1257"/>
                  </a:lnTo>
                  <a:lnTo>
                    <a:pt x="569" y="1257"/>
                  </a:lnTo>
                  <a:lnTo>
                    <a:pt x="574" y="1257"/>
                  </a:lnTo>
                  <a:lnTo>
                    <a:pt x="583" y="1260"/>
                  </a:lnTo>
                  <a:lnTo>
                    <a:pt x="597" y="1266"/>
                  </a:lnTo>
                  <a:lnTo>
                    <a:pt x="612" y="1273"/>
                  </a:lnTo>
                  <a:lnTo>
                    <a:pt x="629" y="1285"/>
                  </a:lnTo>
                  <a:lnTo>
                    <a:pt x="646" y="1297"/>
                  </a:lnTo>
                  <a:lnTo>
                    <a:pt x="665" y="1311"/>
                  </a:lnTo>
                  <a:lnTo>
                    <a:pt x="672" y="1317"/>
                  </a:lnTo>
                  <a:lnTo>
                    <a:pt x="678" y="1322"/>
                  </a:lnTo>
                  <a:close/>
                  <a:moveTo>
                    <a:pt x="678" y="1695"/>
                  </a:moveTo>
                  <a:lnTo>
                    <a:pt x="678" y="1760"/>
                  </a:lnTo>
                  <a:lnTo>
                    <a:pt x="664" y="1747"/>
                  </a:lnTo>
                  <a:lnTo>
                    <a:pt x="652" y="1734"/>
                  </a:lnTo>
                  <a:lnTo>
                    <a:pt x="641" y="1721"/>
                  </a:lnTo>
                  <a:lnTo>
                    <a:pt x="633" y="1710"/>
                  </a:lnTo>
                  <a:lnTo>
                    <a:pt x="626" y="1700"/>
                  </a:lnTo>
                  <a:lnTo>
                    <a:pt x="622" y="1692"/>
                  </a:lnTo>
                  <a:lnTo>
                    <a:pt x="621" y="1688"/>
                  </a:lnTo>
                  <a:lnTo>
                    <a:pt x="621" y="1685"/>
                  </a:lnTo>
                  <a:lnTo>
                    <a:pt x="621" y="1682"/>
                  </a:lnTo>
                  <a:lnTo>
                    <a:pt x="622" y="1680"/>
                  </a:lnTo>
                  <a:lnTo>
                    <a:pt x="624" y="1677"/>
                  </a:lnTo>
                  <a:lnTo>
                    <a:pt x="629" y="1676"/>
                  </a:lnTo>
                  <a:lnTo>
                    <a:pt x="634" y="1676"/>
                  </a:lnTo>
                  <a:lnTo>
                    <a:pt x="641" y="1678"/>
                  </a:lnTo>
                  <a:lnTo>
                    <a:pt x="649" y="1681"/>
                  </a:lnTo>
                  <a:lnTo>
                    <a:pt x="657" y="1684"/>
                  </a:lnTo>
                  <a:lnTo>
                    <a:pt x="667" y="1689"/>
                  </a:lnTo>
                  <a:lnTo>
                    <a:pt x="678" y="1695"/>
                  </a:lnTo>
                  <a:close/>
                  <a:moveTo>
                    <a:pt x="678" y="1857"/>
                  </a:moveTo>
                  <a:lnTo>
                    <a:pt x="678" y="1930"/>
                  </a:lnTo>
                  <a:lnTo>
                    <a:pt x="663" y="1919"/>
                  </a:lnTo>
                  <a:lnTo>
                    <a:pt x="649" y="1907"/>
                  </a:lnTo>
                  <a:lnTo>
                    <a:pt x="626" y="1889"/>
                  </a:lnTo>
                  <a:lnTo>
                    <a:pt x="608" y="1872"/>
                  </a:lnTo>
                  <a:lnTo>
                    <a:pt x="590" y="1855"/>
                  </a:lnTo>
                  <a:lnTo>
                    <a:pt x="577" y="1840"/>
                  </a:lnTo>
                  <a:lnTo>
                    <a:pt x="566" y="1825"/>
                  </a:lnTo>
                  <a:lnTo>
                    <a:pt x="558" y="1813"/>
                  </a:lnTo>
                  <a:lnTo>
                    <a:pt x="556" y="1808"/>
                  </a:lnTo>
                  <a:lnTo>
                    <a:pt x="555" y="1803"/>
                  </a:lnTo>
                  <a:lnTo>
                    <a:pt x="555" y="1800"/>
                  </a:lnTo>
                  <a:lnTo>
                    <a:pt x="556" y="1796"/>
                  </a:lnTo>
                  <a:lnTo>
                    <a:pt x="558" y="1794"/>
                  </a:lnTo>
                  <a:lnTo>
                    <a:pt x="561" y="1793"/>
                  </a:lnTo>
                  <a:lnTo>
                    <a:pt x="565" y="1793"/>
                  </a:lnTo>
                  <a:lnTo>
                    <a:pt x="570" y="1793"/>
                  </a:lnTo>
                  <a:lnTo>
                    <a:pt x="582" y="1798"/>
                  </a:lnTo>
                  <a:lnTo>
                    <a:pt x="598" y="1804"/>
                  </a:lnTo>
                  <a:lnTo>
                    <a:pt x="615" y="1814"/>
                  </a:lnTo>
                  <a:lnTo>
                    <a:pt x="635" y="1826"/>
                  </a:lnTo>
                  <a:lnTo>
                    <a:pt x="656" y="1841"/>
                  </a:lnTo>
                  <a:lnTo>
                    <a:pt x="678" y="1857"/>
                  </a:lnTo>
                  <a:close/>
                  <a:moveTo>
                    <a:pt x="678" y="2022"/>
                  </a:moveTo>
                  <a:lnTo>
                    <a:pt x="678" y="2082"/>
                  </a:lnTo>
                  <a:lnTo>
                    <a:pt x="661" y="2072"/>
                  </a:lnTo>
                  <a:lnTo>
                    <a:pt x="642" y="2060"/>
                  </a:lnTo>
                  <a:lnTo>
                    <a:pt x="622" y="2046"/>
                  </a:lnTo>
                  <a:lnTo>
                    <a:pt x="601" y="2030"/>
                  </a:lnTo>
                  <a:lnTo>
                    <a:pt x="579" y="2012"/>
                  </a:lnTo>
                  <a:lnTo>
                    <a:pt x="559" y="1994"/>
                  </a:lnTo>
                  <a:lnTo>
                    <a:pt x="542" y="1976"/>
                  </a:lnTo>
                  <a:lnTo>
                    <a:pt x="526" y="1960"/>
                  </a:lnTo>
                  <a:lnTo>
                    <a:pt x="515" y="1945"/>
                  </a:lnTo>
                  <a:lnTo>
                    <a:pt x="507" y="1933"/>
                  </a:lnTo>
                  <a:lnTo>
                    <a:pt x="505" y="1928"/>
                  </a:lnTo>
                  <a:lnTo>
                    <a:pt x="504" y="1923"/>
                  </a:lnTo>
                  <a:lnTo>
                    <a:pt x="503" y="1919"/>
                  </a:lnTo>
                  <a:lnTo>
                    <a:pt x="504" y="1916"/>
                  </a:lnTo>
                  <a:lnTo>
                    <a:pt x="506" y="1915"/>
                  </a:lnTo>
                  <a:lnTo>
                    <a:pt x="510" y="1913"/>
                  </a:lnTo>
                  <a:lnTo>
                    <a:pt x="514" y="1913"/>
                  </a:lnTo>
                  <a:lnTo>
                    <a:pt x="519" y="1913"/>
                  </a:lnTo>
                  <a:lnTo>
                    <a:pt x="533" y="1918"/>
                  </a:lnTo>
                  <a:lnTo>
                    <a:pt x="548" y="1926"/>
                  </a:lnTo>
                  <a:lnTo>
                    <a:pt x="567" y="1935"/>
                  </a:lnTo>
                  <a:lnTo>
                    <a:pt x="587" y="1949"/>
                  </a:lnTo>
                  <a:lnTo>
                    <a:pt x="609" y="1964"/>
                  </a:lnTo>
                  <a:lnTo>
                    <a:pt x="632" y="1982"/>
                  </a:lnTo>
                  <a:lnTo>
                    <a:pt x="644" y="1992"/>
                  </a:lnTo>
                  <a:lnTo>
                    <a:pt x="656" y="2002"/>
                  </a:lnTo>
                  <a:lnTo>
                    <a:pt x="667" y="2012"/>
                  </a:lnTo>
                  <a:lnTo>
                    <a:pt x="678" y="2022"/>
                  </a:lnTo>
                  <a:close/>
                  <a:moveTo>
                    <a:pt x="678" y="2179"/>
                  </a:moveTo>
                  <a:lnTo>
                    <a:pt x="678" y="2226"/>
                  </a:lnTo>
                  <a:lnTo>
                    <a:pt x="668" y="2221"/>
                  </a:lnTo>
                  <a:lnTo>
                    <a:pt x="656" y="2216"/>
                  </a:lnTo>
                  <a:lnTo>
                    <a:pt x="644" y="2209"/>
                  </a:lnTo>
                  <a:lnTo>
                    <a:pt x="631" y="2200"/>
                  </a:lnTo>
                  <a:lnTo>
                    <a:pt x="601" y="2182"/>
                  </a:lnTo>
                  <a:lnTo>
                    <a:pt x="570" y="2157"/>
                  </a:lnTo>
                  <a:lnTo>
                    <a:pt x="547" y="2139"/>
                  </a:lnTo>
                  <a:lnTo>
                    <a:pt x="526" y="2120"/>
                  </a:lnTo>
                  <a:lnTo>
                    <a:pt x="507" y="2102"/>
                  </a:lnTo>
                  <a:lnTo>
                    <a:pt x="492" y="2084"/>
                  </a:lnTo>
                  <a:lnTo>
                    <a:pt x="480" y="2070"/>
                  </a:lnTo>
                  <a:lnTo>
                    <a:pt x="472" y="2057"/>
                  </a:lnTo>
                  <a:lnTo>
                    <a:pt x="469" y="2051"/>
                  </a:lnTo>
                  <a:lnTo>
                    <a:pt x="468" y="2047"/>
                  </a:lnTo>
                  <a:lnTo>
                    <a:pt x="468" y="2044"/>
                  </a:lnTo>
                  <a:lnTo>
                    <a:pt x="469" y="2040"/>
                  </a:lnTo>
                  <a:lnTo>
                    <a:pt x="471" y="2038"/>
                  </a:lnTo>
                  <a:lnTo>
                    <a:pt x="474" y="2037"/>
                  </a:lnTo>
                  <a:lnTo>
                    <a:pt x="479" y="2037"/>
                  </a:lnTo>
                  <a:lnTo>
                    <a:pt x="483" y="2038"/>
                  </a:lnTo>
                  <a:lnTo>
                    <a:pt x="497" y="2043"/>
                  </a:lnTo>
                  <a:lnTo>
                    <a:pt x="514" y="2050"/>
                  </a:lnTo>
                  <a:lnTo>
                    <a:pt x="533" y="2061"/>
                  </a:lnTo>
                  <a:lnTo>
                    <a:pt x="554" y="2075"/>
                  </a:lnTo>
                  <a:lnTo>
                    <a:pt x="577" y="2090"/>
                  </a:lnTo>
                  <a:lnTo>
                    <a:pt x="601" y="2109"/>
                  </a:lnTo>
                  <a:lnTo>
                    <a:pt x="623" y="2127"/>
                  </a:lnTo>
                  <a:lnTo>
                    <a:pt x="644" y="2145"/>
                  </a:lnTo>
                  <a:lnTo>
                    <a:pt x="663" y="2163"/>
                  </a:lnTo>
                  <a:lnTo>
                    <a:pt x="678" y="2179"/>
                  </a:lnTo>
                  <a:close/>
                  <a:moveTo>
                    <a:pt x="678" y="2328"/>
                  </a:moveTo>
                  <a:lnTo>
                    <a:pt x="678" y="2364"/>
                  </a:lnTo>
                  <a:lnTo>
                    <a:pt x="668" y="2361"/>
                  </a:lnTo>
                  <a:lnTo>
                    <a:pt x="656" y="2356"/>
                  </a:lnTo>
                  <a:lnTo>
                    <a:pt x="642" y="2348"/>
                  </a:lnTo>
                  <a:lnTo>
                    <a:pt x="626" y="2340"/>
                  </a:lnTo>
                  <a:lnTo>
                    <a:pt x="610" y="2329"/>
                  </a:lnTo>
                  <a:lnTo>
                    <a:pt x="592" y="2317"/>
                  </a:lnTo>
                  <a:lnTo>
                    <a:pt x="575" y="2304"/>
                  </a:lnTo>
                  <a:lnTo>
                    <a:pt x="555" y="2290"/>
                  </a:lnTo>
                  <a:lnTo>
                    <a:pt x="530" y="2270"/>
                  </a:lnTo>
                  <a:lnTo>
                    <a:pt x="508" y="2250"/>
                  </a:lnTo>
                  <a:lnTo>
                    <a:pt x="489" y="2231"/>
                  </a:lnTo>
                  <a:lnTo>
                    <a:pt x="473" y="2215"/>
                  </a:lnTo>
                  <a:lnTo>
                    <a:pt x="460" y="2199"/>
                  </a:lnTo>
                  <a:lnTo>
                    <a:pt x="451" y="2186"/>
                  </a:lnTo>
                  <a:lnTo>
                    <a:pt x="449" y="2180"/>
                  </a:lnTo>
                  <a:lnTo>
                    <a:pt x="447" y="2175"/>
                  </a:lnTo>
                  <a:lnTo>
                    <a:pt x="447" y="2172"/>
                  </a:lnTo>
                  <a:lnTo>
                    <a:pt x="448" y="2168"/>
                  </a:lnTo>
                  <a:lnTo>
                    <a:pt x="450" y="2166"/>
                  </a:lnTo>
                  <a:lnTo>
                    <a:pt x="453" y="2166"/>
                  </a:lnTo>
                  <a:lnTo>
                    <a:pt x="458" y="2166"/>
                  </a:lnTo>
                  <a:lnTo>
                    <a:pt x="463" y="2166"/>
                  </a:lnTo>
                  <a:lnTo>
                    <a:pt x="478" y="2172"/>
                  </a:lnTo>
                  <a:lnTo>
                    <a:pt x="494" y="2179"/>
                  </a:lnTo>
                  <a:lnTo>
                    <a:pt x="514" y="2191"/>
                  </a:lnTo>
                  <a:lnTo>
                    <a:pt x="537" y="2205"/>
                  </a:lnTo>
                  <a:lnTo>
                    <a:pt x="560" y="2222"/>
                  </a:lnTo>
                  <a:lnTo>
                    <a:pt x="586" y="2241"/>
                  </a:lnTo>
                  <a:lnTo>
                    <a:pt x="614" y="2264"/>
                  </a:lnTo>
                  <a:lnTo>
                    <a:pt x="640" y="2287"/>
                  </a:lnTo>
                  <a:lnTo>
                    <a:pt x="662" y="2310"/>
                  </a:lnTo>
                  <a:lnTo>
                    <a:pt x="678" y="2328"/>
                  </a:lnTo>
                  <a:close/>
                  <a:moveTo>
                    <a:pt x="678" y="2463"/>
                  </a:moveTo>
                  <a:lnTo>
                    <a:pt x="678" y="2503"/>
                  </a:lnTo>
                  <a:lnTo>
                    <a:pt x="667" y="2498"/>
                  </a:lnTo>
                  <a:lnTo>
                    <a:pt x="655" y="2493"/>
                  </a:lnTo>
                  <a:lnTo>
                    <a:pt x="641" y="2485"/>
                  </a:lnTo>
                  <a:lnTo>
                    <a:pt x="625" y="2476"/>
                  </a:lnTo>
                  <a:lnTo>
                    <a:pt x="609" y="2466"/>
                  </a:lnTo>
                  <a:lnTo>
                    <a:pt x="592" y="2454"/>
                  </a:lnTo>
                  <a:lnTo>
                    <a:pt x="574" y="2441"/>
                  </a:lnTo>
                  <a:lnTo>
                    <a:pt x="556" y="2426"/>
                  </a:lnTo>
                  <a:lnTo>
                    <a:pt x="529" y="2407"/>
                  </a:lnTo>
                  <a:lnTo>
                    <a:pt x="506" y="2386"/>
                  </a:lnTo>
                  <a:lnTo>
                    <a:pt x="486" y="2367"/>
                  </a:lnTo>
                  <a:lnTo>
                    <a:pt x="469" y="2348"/>
                  </a:lnTo>
                  <a:lnTo>
                    <a:pt x="455" y="2333"/>
                  </a:lnTo>
                  <a:lnTo>
                    <a:pt x="447" y="2319"/>
                  </a:lnTo>
                  <a:lnTo>
                    <a:pt x="443" y="2314"/>
                  </a:lnTo>
                  <a:lnTo>
                    <a:pt x="442" y="2308"/>
                  </a:lnTo>
                  <a:lnTo>
                    <a:pt x="441" y="2305"/>
                  </a:lnTo>
                  <a:lnTo>
                    <a:pt x="442" y="2302"/>
                  </a:lnTo>
                  <a:lnTo>
                    <a:pt x="444" y="2300"/>
                  </a:lnTo>
                  <a:lnTo>
                    <a:pt x="448" y="2298"/>
                  </a:lnTo>
                  <a:lnTo>
                    <a:pt x="452" y="2298"/>
                  </a:lnTo>
                  <a:lnTo>
                    <a:pt x="459" y="2300"/>
                  </a:lnTo>
                  <a:lnTo>
                    <a:pt x="473" y="2305"/>
                  </a:lnTo>
                  <a:lnTo>
                    <a:pt x="491" y="2314"/>
                  </a:lnTo>
                  <a:lnTo>
                    <a:pt x="512" y="2326"/>
                  </a:lnTo>
                  <a:lnTo>
                    <a:pt x="535" y="2340"/>
                  </a:lnTo>
                  <a:lnTo>
                    <a:pt x="560" y="2358"/>
                  </a:lnTo>
                  <a:lnTo>
                    <a:pt x="586" y="2378"/>
                  </a:lnTo>
                  <a:lnTo>
                    <a:pt x="614" y="2401"/>
                  </a:lnTo>
                  <a:lnTo>
                    <a:pt x="639" y="2423"/>
                  </a:lnTo>
                  <a:lnTo>
                    <a:pt x="661" y="2444"/>
                  </a:lnTo>
                  <a:lnTo>
                    <a:pt x="678" y="2463"/>
                  </a:lnTo>
                  <a:close/>
                  <a:moveTo>
                    <a:pt x="678" y="2585"/>
                  </a:moveTo>
                  <a:lnTo>
                    <a:pt x="678" y="2638"/>
                  </a:lnTo>
                  <a:lnTo>
                    <a:pt x="655" y="2626"/>
                  </a:lnTo>
                  <a:lnTo>
                    <a:pt x="630" y="2611"/>
                  </a:lnTo>
                  <a:lnTo>
                    <a:pt x="601" y="2591"/>
                  </a:lnTo>
                  <a:lnTo>
                    <a:pt x="572" y="2569"/>
                  </a:lnTo>
                  <a:lnTo>
                    <a:pt x="545" y="2548"/>
                  </a:lnTo>
                  <a:lnTo>
                    <a:pt x="522" y="2527"/>
                  </a:lnTo>
                  <a:lnTo>
                    <a:pt x="500" y="2507"/>
                  </a:lnTo>
                  <a:lnTo>
                    <a:pt x="482" y="2488"/>
                  </a:lnTo>
                  <a:lnTo>
                    <a:pt x="468" y="2472"/>
                  </a:lnTo>
                  <a:lnTo>
                    <a:pt x="458" y="2458"/>
                  </a:lnTo>
                  <a:lnTo>
                    <a:pt x="455" y="2453"/>
                  </a:lnTo>
                  <a:lnTo>
                    <a:pt x="453" y="2447"/>
                  </a:lnTo>
                  <a:lnTo>
                    <a:pt x="452" y="2444"/>
                  </a:lnTo>
                  <a:lnTo>
                    <a:pt x="453" y="2441"/>
                  </a:lnTo>
                  <a:lnTo>
                    <a:pt x="455" y="2439"/>
                  </a:lnTo>
                  <a:lnTo>
                    <a:pt x="459" y="2438"/>
                  </a:lnTo>
                  <a:lnTo>
                    <a:pt x="464" y="2438"/>
                  </a:lnTo>
                  <a:lnTo>
                    <a:pt x="470" y="2439"/>
                  </a:lnTo>
                  <a:lnTo>
                    <a:pt x="485" y="2444"/>
                  </a:lnTo>
                  <a:lnTo>
                    <a:pt x="503" y="2454"/>
                  </a:lnTo>
                  <a:lnTo>
                    <a:pt x="525" y="2466"/>
                  </a:lnTo>
                  <a:lnTo>
                    <a:pt x="549" y="2482"/>
                  </a:lnTo>
                  <a:lnTo>
                    <a:pt x="575" y="2500"/>
                  </a:lnTo>
                  <a:lnTo>
                    <a:pt x="602" y="2520"/>
                  </a:lnTo>
                  <a:lnTo>
                    <a:pt x="623" y="2538"/>
                  </a:lnTo>
                  <a:lnTo>
                    <a:pt x="643" y="2554"/>
                  </a:lnTo>
                  <a:lnTo>
                    <a:pt x="662" y="2571"/>
                  </a:lnTo>
                  <a:lnTo>
                    <a:pt x="678" y="2585"/>
                  </a:lnTo>
                  <a:close/>
                  <a:moveTo>
                    <a:pt x="678" y="2703"/>
                  </a:moveTo>
                  <a:lnTo>
                    <a:pt x="678" y="2769"/>
                  </a:lnTo>
                  <a:lnTo>
                    <a:pt x="661" y="2757"/>
                  </a:lnTo>
                  <a:lnTo>
                    <a:pt x="643" y="2745"/>
                  </a:lnTo>
                  <a:lnTo>
                    <a:pt x="624" y="2732"/>
                  </a:lnTo>
                  <a:lnTo>
                    <a:pt x="605" y="2718"/>
                  </a:lnTo>
                  <a:lnTo>
                    <a:pt x="577" y="2696"/>
                  </a:lnTo>
                  <a:lnTo>
                    <a:pt x="551" y="2674"/>
                  </a:lnTo>
                  <a:lnTo>
                    <a:pt x="529" y="2653"/>
                  </a:lnTo>
                  <a:lnTo>
                    <a:pt x="511" y="2634"/>
                  </a:lnTo>
                  <a:lnTo>
                    <a:pt x="496" y="2617"/>
                  </a:lnTo>
                  <a:lnTo>
                    <a:pt x="486" y="2603"/>
                  </a:lnTo>
                  <a:lnTo>
                    <a:pt x="483" y="2598"/>
                  </a:lnTo>
                  <a:lnTo>
                    <a:pt x="481" y="2592"/>
                  </a:lnTo>
                  <a:lnTo>
                    <a:pt x="480" y="2589"/>
                  </a:lnTo>
                  <a:lnTo>
                    <a:pt x="481" y="2585"/>
                  </a:lnTo>
                  <a:lnTo>
                    <a:pt x="483" y="2583"/>
                  </a:lnTo>
                  <a:lnTo>
                    <a:pt x="486" y="2582"/>
                  </a:lnTo>
                  <a:lnTo>
                    <a:pt x="492" y="2583"/>
                  </a:lnTo>
                  <a:lnTo>
                    <a:pt x="497" y="2584"/>
                  </a:lnTo>
                  <a:lnTo>
                    <a:pt x="513" y="2590"/>
                  </a:lnTo>
                  <a:lnTo>
                    <a:pt x="533" y="2600"/>
                  </a:lnTo>
                  <a:lnTo>
                    <a:pt x="555" y="2613"/>
                  </a:lnTo>
                  <a:lnTo>
                    <a:pt x="580" y="2628"/>
                  </a:lnTo>
                  <a:lnTo>
                    <a:pt x="608" y="2647"/>
                  </a:lnTo>
                  <a:lnTo>
                    <a:pt x="635" y="2669"/>
                  </a:lnTo>
                  <a:lnTo>
                    <a:pt x="646" y="2677"/>
                  </a:lnTo>
                  <a:lnTo>
                    <a:pt x="657" y="2686"/>
                  </a:lnTo>
                  <a:lnTo>
                    <a:pt x="668" y="2695"/>
                  </a:lnTo>
                  <a:lnTo>
                    <a:pt x="678" y="2703"/>
                  </a:lnTo>
                  <a:close/>
                  <a:moveTo>
                    <a:pt x="678" y="2817"/>
                  </a:moveTo>
                  <a:lnTo>
                    <a:pt x="678" y="2889"/>
                  </a:lnTo>
                  <a:lnTo>
                    <a:pt x="667" y="2881"/>
                  </a:lnTo>
                  <a:lnTo>
                    <a:pt x="656" y="2872"/>
                  </a:lnTo>
                  <a:lnTo>
                    <a:pt x="626" y="2849"/>
                  </a:lnTo>
                  <a:lnTo>
                    <a:pt x="600" y="2827"/>
                  </a:lnTo>
                  <a:lnTo>
                    <a:pt x="577" y="2806"/>
                  </a:lnTo>
                  <a:lnTo>
                    <a:pt x="557" y="2786"/>
                  </a:lnTo>
                  <a:lnTo>
                    <a:pt x="542" y="2769"/>
                  </a:lnTo>
                  <a:lnTo>
                    <a:pt x="530" y="2754"/>
                  </a:lnTo>
                  <a:lnTo>
                    <a:pt x="527" y="2748"/>
                  </a:lnTo>
                  <a:lnTo>
                    <a:pt x="525" y="2743"/>
                  </a:lnTo>
                  <a:lnTo>
                    <a:pt x="524" y="2739"/>
                  </a:lnTo>
                  <a:lnTo>
                    <a:pt x="525" y="2735"/>
                  </a:lnTo>
                  <a:lnTo>
                    <a:pt x="527" y="2734"/>
                  </a:lnTo>
                  <a:lnTo>
                    <a:pt x="530" y="2733"/>
                  </a:lnTo>
                  <a:lnTo>
                    <a:pt x="535" y="2733"/>
                  </a:lnTo>
                  <a:lnTo>
                    <a:pt x="542" y="2734"/>
                  </a:lnTo>
                  <a:lnTo>
                    <a:pt x="557" y="2741"/>
                  </a:lnTo>
                  <a:lnTo>
                    <a:pt x="576" y="2750"/>
                  </a:lnTo>
                  <a:lnTo>
                    <a:pt x="598" y="2762"/>
                  </a:lnTo>
                  <a:lnTo>
                    <a:pt x="622" y="2778"/>
                  </a:lnTo>
                  <a:lnTo>
                    <a:pt x="650" y="2796"/>
                  </a:lnTo>
                  <a:lnTo>
                    <a:pt x="678" y="2817"/>
                  </a:lnTo>
                  <a:close/>
                  <a:moveTo>
                    <a:pt x="678" y="2932"/>
                  </a:moveTo>
                  <a:lnTo>
                    <a:pt x="678" y="2997"/>
                  </a:lnTo>
                  <a:lnTo>
                    <a:pt x="656" y="2979"/>
                  </a:lnTo>
                  <a:lnTo>
                    <a:pt x="637" y="2962"/>
                  </a:lnTo>
                  <a:lnTo>
                    <a:pt x="621" y="2945"/>
                  </a:lnTo>
                  <a:lnTo>
                    <a:pt x="608" y="2931"/>
                  </a:lnTo>
                  <a:lnTo>
                    <a:pt x="597" y="2917"/>
                  </a:lnTo>
                  <a:lnTo>
                    <a:pt x="589" y="2908"/>
                  </a:lnTo>
                  <a:lnTo>
                    <a:pt x="587" y="2903"/>
                  </a:lnTo>
                  <a:lnTo>
                    <a:pt x="586" y="2899"/>
                  </a:lnTo>
                  <a:lnTo>
                    <a:pt x="586" y="2895"/>
                  </a:lnTo>
                  <a:lnTo>
                    <a:pt x="587" y="2893"/>
                  </a:lnTo>
                  <a:lnTo>
                    <a:pt x="588" y="2892"/>
                  </a:lnTo>
                  <a:lnTo>
                    <a:pt x="590" y="2891"/>
                  </a:lnTo>
                  <a:lnTo>
                    <a:pt x="592" y="2891"/>
                  </a:lnTo>
                  <a:lnTo>
                    <a:pt x="596" y="2891"/>
                  </a:lnTo>
                  <a:lnTo>
                    <a:pt x="604" y="2893"/>
                  </a:lnTo>
                  <a:lnTo>
                    <a:pt x="615" y="2898"/>
                  </a:lnTo>
                  <a:lnTo>
                    <a:pt x="629" y="2903"/>
                  </a:lnTo>
                  <a:lnTo>
                    <a:pt x="644" y="2911"/>
                  </a:lnTo>
                  <a:lnTo>
                    <a:pt x="660" y="2921"/>
                  </a:lnTo>
                  <a:lnTo>
                    <a:pt x="678" y="2932"/>
                  </a:lnTo>
                  <a:close/>
                  <a:moveTo>
                    <a:pt x="678" y="3056"/>
                  </a:moveTo>
                  <a:lnTo>
                    <a:pt x="678" y="3084"/>
                  </a:lnTo>
                  <a:lnTo>
                    <a:pt x="672" y="3075"/>
                  </a:lnTo>
                  <a:lnTo>
                    <a:pt x="667" y="3068"/>
                  </a:lnTo>
                  <a:lnTo>
                    <a:pt x="665" y="3065"/>
                  </a:lnTo>
                  <a:lnTo>
                    <a:pt x="665" y="3062"/>
                  </a:lnTo>
                  <a:lnTo>
                    <a:pt x="665" y="3060"/>
                  </a:lnTo>
                  <a:lnTo>
                    <a:pt x="665" y="3058"/>
                  </a:lnTo>
                  <a:lnTo>
                    <a:pt x="667" y="3056"/>
                  </a:lnTo>
                  <a:lnTo>
                    <a:pt x="669" y="3055"/>
                  </a:lnTo>
                  <a:lnTo>
                    <a:pt x="674" y="3055"/>
                  </a:lnTo>
                  <a:lnTo>
                    <a:pt x="678" y="3056"/>
                  </a:lnTo>
                  <a:close/>
                  <a:moveTo>
                    <a:pt x="678" y="3228"/>
                  </a:moveTo>
                  <a:lnTo>
                    <a:pt x="678" y="3289"/>
                  </a:lnTo>
                  <a:lnTo>
                    <a:pt x="658" y="3276"/>
                  </a:lnTo>
                  <a:lnTo>
                    <a:pt x="637" y="3262"/>
                  </a:lnTo>
                  <a:lnTo>
                    <a:pt x="617" y="3247"/>
                  </a:lnTo>
                  <a:lnTo>
                    <a:pt x="593" y="3231"/>
                  </a:lnTo>
                  <a:lnTo>
                    <a:pt x="561" y="3205"/>
                  </a:lnTo>
                  <a:lnTo>
                    <a:pt x="530" y="3180"/>
                  </a:lnTo>
                  <a:lnTo>
                    <a:pt x="504" y="3157"/>
                  </a:lnTo>
                  <a:lnTo>
                    <a:pt x="482" y="3136"/>
                  </a:lnTo>
                  <a:lnTo>
                    <a:pt x="464" y="3117"/>
                  </a:lnTo>
                  <a:lnTo>
                    <a:pt x="451" y="3102"/>
                  </a:lnTo>
                  <a:lnTo>
                    <a:pt x="448" y="3095"/>
                  </a:lnTo>
                  <a:lnTo>
                    <a:pt x="444" y="3091"/>
                  </a:lnTo>
                  <a:lnTo>
                    <a:pt x="443" y="3086"/>
                  </a:lnTo>
                  <a:lnTo>
                    <a:pt x="444" y="3083"/>
                  </a:lnTo>
                  <a:lnTo>
                    <a:pt x="447" y="3082"/>
                  </a:lnTo>
                  <a:lnTo>
                    <a:pt x="451" y="3081"/>
                  </a:lnTo>
                  <a:lnTo>
                    <a:pt x="455" y="3082"/>
                  </a:lnTo>
                  <a:lnTo>
                    <a:pt x="463" y="3084"/>
                  </a:lnTo>
                  <a:lnTo>
                    <a:pt x="481" y="3092"/>
                  </a:lnTo>
                  <a:lnTo>
                    <a:pt x="503" y="3103"/>
                  </a:lnTo>
                  <a:lnTo>
                    <a:pt x="528" y="3118"/>
                  </a:lnTo>
                  <a:lnTo>
                    <a:pt x="558" y="3138"/>
                  </a:lnTo>
                  <a:lnTo>
                    <a:pt x="590" y="3159"/>
                  </a:lnTo>
                  <a:lnTo>
                    <a:pt x="623" y="3184"/>
                  </a:lnTo>
                  <a:lnTo>
                    <a:pt x="637" y="3196"/>
                  </a:lnTo>
                  <a:lnTo>
                    <a:pt x="652" y="3207"/>
                  </a:lnTo>
                  <a:lnTo>
                    <a:pt x="665" y="3216"/>
                  </a:lnTo>
                  <a:lnTo>
                    <a:pt x="678" y="3228"/>
                  </a:lnTo>
                  <a:close/>
                  <a:moveTo>
                    <a:pt x="678" y="3317"/>
                  </a:moveTo>
                  <a:lnTo>
                    <a:pt x="678" y="3381"/>
                  </a:lnTo>
                  <a:lnTo>
                    <a:pt x="651" y="3359"/>
                  </a:lnTo>
                  <a:lnTo>
                    <a:pt x="628" y="3339"/>
                  </a:lnTo>
                  <a:lnTo>
                    <a:pt x="607" y="3320"/>
                  </a:lnTo>
                  <a:lnTo>
                    <a:pt x="589" y="3303"/>
                  </a:lnTo>
                  <a:lnTo>
                    <a:pt x="575" y="3287"/>
                  </a:lnTo>
                  <a:lnTo>
                    <a:pt x="565" y="3275"/>
                  </a:lnTo>
                  <a:lnTo>
                    <a:pt x="561" y="3271"/>
                  </a:lnTo>
                  <a:lnTo>
                    <a:pt x="560" y="3266"/>
                  </a:lnTo>
                  <a:lnTo>
                    <a:pt x="559" y="3263"/>
                  </a:lnTo>
                  <a:lnTo>
                    <a:pt x="559" y="3260"/>
                  </a:lnTo>
                  <a:lnTo>
                    <a:pt x="561" y="3258"/>
                  </a:lnTo>
                  <a:lnTo>
                    <a:pt x="564" y="3257"/>
                  </a:lnTo>
                  <a:lnTo>
                    <a:pt x="567" y="3258"/>
                  </a:lnTo>
                  <a:lnTo>
                    <a:pt x="571" y="3258"/>
                  </a:lnTo>
                  <a:lnTo>
                    <a:pt x="583" y="3263"/>
                  </a:lnTo>
                  <a:lnTo>
                    <a:pt x="597" y="3268"/>
                  </a:lnTo>
                  <a:lnTo>
                    <a:pt x="614" y="3277"/>
                  </a:lnTo>
                  <a:lnTo>
                    <a:pt x="633" y="3288"/>
                  </a:lnTo>
                  <a:lnTo>
                    <a:pt x="655" y="3301"/>
                  </a:lnTo>
                  <a:lnTo>
                    <a:pt x="678" y="3317"/>
                  </a:lnTo>
                  <a:close/>
                  <a:moveTo>
                    <a:pt x="678" y="3487"/>
                  </a:moveTo>
                  <a:lnTo>
                    <a:pt x="678" y="3534"/>
                  </a:lnTo>
                  <a:lnTo>
                    <a:pt x="650" y="3518"/>
                  </a:lnTo>
                  <a:lnTo>
                    <a:pt x="617" y="3497"/>
                  </a:lnTo>
                  <a:lnTo>
                    <a:pt x="581" y="3472"/>
                  </a:lnTo>
                  <a:lnTo>
                    <a:pt x="544" y="3445"/>
                  </a:lnTo>
                  <a:lnTo>
                    <a:pt x="508" y="3418"/>
                  </a:lnTo>
                  <a:lnTo>
                    <a:pt x="476" y="3392"/>
                  </a:lnTo>
                  <a:lnTo>
                    <a:pt x="447" y="3367"/>
                  </a:lnTo>
                  <a:lnTo>
                    <a:pt x="422" y="3344"/>
                  </a:lnTo>
                  <a:lnTo>
                    <a:pt x="404" y="3325"/>
                  </a:lnTo>
                  <a:lnTo>
                    <a:pt x="389" y="3309"/>
                  </a:lnTo>
                  <a:lnTo>
                    <a:pt x="385" y="3303"/>
                  </a:lnTo>
                  <a:lnTo>
                    <a:pt x="382" y="3297"/>
                  </a:lnTo>
                  <a:lnTo>
                    <a:pt x="380" y="3293"/>
                  </a:lnTo>
                  <a:lnTo>
                    <a:pt x="380" y="3290"/>
                  </a:lnTo>
                  <a:lnTo>
                    <a:pt x="383" y="3288"/>
                  </a:lnTo>
                  <a:lnTo>
                    <a:pt x="387" y="3288"/>
                  </a:lnTo>
                  <a:lnTo>
                    <a:pt x="393" y="3289"/>
                  </a:lnTo>
                  <a:lnTo>
                    <a:pt x="400" y="3292"/>
                  </a:lnTo>
                  <a:lnTo>
                    <a:pt x="419" y="3300"/>
                  </a:lnTo>
                  <a:lnTo>
                    <a:pt x="442" y="3314"/>
                  </a:lnTo>
                  <a:lnTo>
                    <a:pt x="470" y="3330"/>
                  </a:lnTo>
                  <a:lnTo>
                    <a:pt x="502" y="3351"/>
                  </a:lnTo>
                  <a:lnTo>
                    <a:pt x="535" y="3374"/>
                  </a:lnTo>
                  <a:lnTo>
                    <a:pt x="571" y="3401"/>
                  </a:lnTo>
                  <a:lnTo>
                    <a:pt x="601" y="3424"/>
                  </a:lnTo>
                  <a:lnTo>
                    <a:pt x="630" y="3446"/>
                  </a:lnTo>
                  <a:lnTo>
                    <a:pt x="655" y="3467"/>
                  </a:lnTo>
                  <a:lnTo>
                    <a:pt x="678" y="3487"/>
                  </a:lnTo>
                  <a:close/>
                  <a:moveTo>
                    <a:pt x="678" y="3557"/>
                  </a:moveTo>
                  <a:lnTo>
                    <a:pt x="678" y="3619"/>
                  </a:lnTo>
                  <a:lnTo>
                    <a:pt x="646" y="3595"/>
                  </a:lnTo>
                  <a:lnTo>
                    <a:pt x="618" y="3571"/>
                  </a:lnTo>
                  <a:lnTo>
                    <a:pt x="592" y="3550"/>
                  </a:lnTo>
                  <a:lnTo>
                    <a:pt x="570" y="3530"/>
                  </a:lnTo>
                  <a:lnTo>
                    <a:pt x="554" y="3512"/>
                  </a:lnTo>
                  <a:lnTo>
                    <a:pt x="542" y="3498"/>
                  </a:lnTo>
                  <a:lnTo>
                    <a:pt x="537" y="3492"/>
                  </a:lnTo>
                  <a:lnTo>
                    <a:pt x="535" y="3488"/>
                  </a:lnTo>
                  <a:lnTo>
                    <a:pt x="534" y="3485"/>
                  </a:lnTo>
                  <a:lnTo>
                    <a:pt x="534" y="3481"/>
                  </a:lnTo>
                  <a:lnTo>
                    <a:pt x="536" y="3480"/>
                  </a:lnTo>
                  <a:lnTo>
                    <a:pt x="539" y="3480"/>
                  </a:lnTo>
                  <a:lnTo>
                    <a:pt x="543" y="3480"/>
                  </a:lnTo>
                  <a:lnTo>
                    <a:pt x="548" y="3481"/>
                  </a:lnTo>
                  <a:lnTo>
                    <a:pt x="561" y="3487"/>
                  </a:lnTo>
                  <a:lnTo>
                    <a:pt x="579" y="3496"/>
                  </a:lnTo>
                  <a:lnTo>
                    <a:pt x="600" y="3508"/>
                  </a:lnTo>
                  <a:lnTo>
                    <a:pt x="623" y="3521"/>
                  </a:lnTo>
                  <a:lnTo>
                    <a:pt x="650" y="3539"/>
                  </a:lnTo>
                  <a:lnTo>
                    <a:pt x="678" y="3557"/>
                  </a:lnTo>
                  <a:close/>
                  <a:moveTo>
                    <a:pt x="678" y="3700"/>
                  </a:moveTo>
                  <a:lnTo>
                    <a:pt x="678" y="3754"/>
                  </a:lnTo>
                  <a:lnTo>
                    <a:pt x="654" y="3738"/>
                  </a:lnTo>
                  <a:lnTo>
                    <a:pt x="629" y="3721"/>
                  </a:lnTo>
                  <a:lnTo>
                    <a:pt x="602" y="3702"/>
                  </a:lnTo>
                  <a:lnTo>
                    <a:pt x="575" y="3682"/>
                  </a:lnTo>
                  <a:lnTo>
                    <a:pt x="536" y="3653"/>
                  </a:lnTo>
                  <a:lnTo>
                    <a:pt x="501" y="3626"/>
                  </a:lnTo>
                  <a:lnTo>
                    <a:pt x="470" y="3599"/>
                  </a:lnTo>
                  <a:lnTo>
                    <a:pt x="443" y="3576"/>
                  </a:lnTo>
                  <a:lnTo>
                    <a:pt x="422" y="3555"/>
                  </a:lnTo>
                  <a:lnTo>
                    <a:pt x="407" y="3539"/>
                  </a:lnTo>
                  <a:lnTo>
                    <a:pt x="401" y="3532"/>
                  </a:lnTo>
                  <a:lnTo>
                    <a:pt x="398" y="3527"/>
                  </a:lnTo>
                  <a:lnTo>
                    <a:pt x="396" y="3522"/>
                  </a:lnTo>
                  <a:lnTo>
                    <a:pt x="397" y="3520"/>
                  </a:lnTo>
                  <a:lnTo>
                    <a:pt x="399" y="3519"/>
                  </a:lnTo>
                  <a:lnTo>
                    <a:pt x="404" y="3519"/>
                  </a:lnTo>
                  <a:lnTo>
                    <a:pt x="409" y="3520"/>
                  </a:lnTo>
                  <a:lnTo>
                    <a:pt x="417" y="3523"/>
                  </a:lnTo>
                  <a:lnTo>
                    <a:pt x="437" y="3532"/>
                  </a:lnTo>
                  <a:lnTo>
                    <a:pt x="462" y="3546"/>
                  </a:lnTo>
                  <a:lnTo>
                    <a:pt x="492" y="3565"/>
                  </a:lnTo>
                  <a:lnTo>
                    <a:pt x="525" y="3587"/>
                  </a:lnTo>
                  <a:lnTo>
                    <a:pt x="561" y="3613"/>
                  </a:lnTo>
                  <a:lnTo>
                    <a:pt x="601" y="3640"/>
                  </a:lnTo>
                  <a:lnTo>
                    <a:pt x="621" y="3656"/>
                  </a:lnTo>
                  <a:lnTo>
                    <a:pt x="641" y="3671"/>
                  </a:lnTo>
                  <a:lnTo>
                    <a:pt x="660" y="3685"/>
                  </a:lnTo>
                  <a:lnTo>
                    <a:pt x="678" y="3700"/>
                  </a:lnTo>
                  <a:close/>
                  <a:moveTo>
                    <a:pt x="678" y="3768"/>
                  </a:moveTo>
                  <a:lnTo>
                    <a:pt x="678" y="3819"/>
                  </a:lnTo>
                  <a:lnTo>
                    <a:pt x="657" y="3801"/>
                  </a:lnTo>
                  <a:lnTo>
                    <a:pt x="640" y="3786"/>
                  </a:lnTo>
                  <a:lnTo>
                    <a:pt x="623" y="3771"/>
                  </a:lnTo>
                  <a:lnTo>
                    <a:pt x="610" y="3758"/>
                  </a:lnTo>
                  <a:lnTo>
                    <a:pt x="600" y="3747"/>
                  </a:lnTo>
                  <a:lnTo>
                    <a:pt x="593" y="3738"/>
                  </a:lnTo>
                  <a:lnTo>
                    <a:pt x="591" y="3735"/>
                  </a:lnTo>
                  <a:lnTo>
                    <a:pt x="589" y="3732"/>
                  </a:lnTo>
                  <a:lnTo>
                    <a:pt x="589" y="3730"/>
                  </a:lnTo>
                  <a:lnTo>
                    <a:pt x="589" y="3727"/>
                  </a:lnTo>
                  <a:lnTo>
                    <a:pt x="590" y="3726"/>
                  </a:lnTo>
                  <a:lnTo>
                    <a:pt x="592" y="3726"/>
                  </a:lnTo>
                  <a:lnTo>
                    <a:pt x="594" y="3726"/>
                  </a:lnTo>
                  <a:lnTo>
                    <a:pt x="598" y="3727"/>
                  </a:lnTo>
                  <a:lnTo>
                    <a:pt x="605" y="3730"/>
                  </a:lnTo>
                  <a:lnTo>
                    <a:pt x="617" y="3734"/>
                  </a:lnTo>
                  <a:lnTo>
                    <a:pt x="644" y="3748"/>
                  </a:lnTo>
                  <a:lnTo>
                    <a:pt x="678" y="3768"/>
                  </a:lnTo>
                  <a:close/>
                  <a:moveTo>
                    <a:pt x="678" y="3884"/>
                  </a:moveTo>
                  <a:lnTo>
                    <a:pt x="678" y="3940"/>
                  </a:lnTo>
                  <a:lnTo>
                    <a:pt x="639" y="3912"/>
                  </a:lnTo>
                  <a:lnTo>
                    <a:pt x="602" y="3883"/>
                  </a:lnTo>
                  <a:lnTo>
                    <a:pt x="569" y="3856"/>
                  </a:lnTo>
                  <a:lnTo>
                    <a:pt x="543" y="3833"/>
                  </a:lnTo>
                  <a:lnTo>
                    <a:pt x="521" y="3812"/>
                  </a:lnTo>
                  <a:lnTo>
                    <a:pt x="504" y="3796"/>
                  </a:lnTo>
                  <a:lnTo>
                    <a:pt x="498" y="3789"/>
                  </a:lnTo>
                  <a:lnTo>
                    <a:pt x="495" y="3785"/>
                  </a:lnTo>
                  <a:lnTo>
                    <a:pt x="493" y="3780"/>
                  </a:lnTo>
                  <a:lnTo>
                    <a:pt x="493" y="3777"/>
                  </a:lnTo>
                  <a:lnTo>
                    <a:pt x="495" y="3776"/>
                  </a:lnTo>
                  <a:lnTo>
                    <a:pt x="498" y="3776"/>
                  </a:lnTo>
                  <a:lnTo>
                    <a:pt x="504" y="3778"/>
                  </a:lnTo>
                  <a:lnTo>
                    <a:pt x="511" y="3780"/>
                  </a:lnTo>
                  <a:lnTo>
                    <a:pt x="528" y="3788"/>
                  </a:lnTo>
                  <a:lnTo>
                    <a:pt x="550" y="3801"/>
                  </a:lnTo>
                  <a:lnTo>
                    <a:pt x="578" y="3817"/>
                  </a:lnTo>
                  <a:lnTo>
                    <a:pt x="608" y="3837"/>
                  </a:lnTo>
                  <a:lnTo>
                    <a:pt x="642" y="3859"/>
                  </a:lnTo>
                  <a:lnTo>
                    <a:pt x="678" y="3884"/>
                  </a:lnTo>
                  <a:close/>
                  <a:moveTo>
                    <a:pt x="678" y="3993"/>
                  </a:moveTo>
                  <a:lnTo>
                    <a:pt x="678" y="4046"/>
                  </a:lnTo>
                  <a:lnTo>
                    <a:pt x="664" y="4036"/>
                  </a:lnTo>
                  <a:lnTo>
                    <a:pt x="650" y="4026"/>
                  </a:lnTo>
                  <a:lnTo>
                    <a:pt x="635" y="4016"/>
                  </a:lnTo>
                  <a:lnTo>
                    <a:pt x="621" y="4006"/>
                  </a:lnTo>
                  <a:lnTo>
                    <a:pt x="578" y="3974"/>
                  </a:lnTo>
                  <a:lnTo>
                    <a:pt x="539" y="3945"/>
                  </a:lnTo>
                  <a:lnTo>
                    <a:pt x="504" y="3916"/>
                  </a:lnTo>
                  <a:lnTo>
                    <a:pt x="474" y="3891"/>
                  </a:lnTo>
                  <a:lnTo>
                    <a:pt x="450" y="3870"/>
                  </a:lnTo>
                  <a:lnTo>
                    <a:pt x="432" y="3852"/>
                  </a:lnTo>
                  <a:lnTo>
                    <a:pt x="426" y="3844"/>
                  </a:lnTo>
                  <a:lnTo>
                    <a:pt x="422" y="3839"/>
                  </a:lnTo>
                  <a:lnTo>
                    <a:pt x="420" y="3834"/>
                  </a:lnTo>
                  <a:lnTo>
                    <a:pt x="420" y="3832"/>
                  </a:lnTo>
                  <a:lnTo>
                    <a:pt x="422" y="3831"/>
                  </a:lnTo>
                  <a:lnTo>
                    <a:pt x="427" y="3831"/>
                  </a:lnTo>
                  <a:lnTo>
                    <a:pt x="433" y="3833"/>
                  </a:lnTo>
                  <a:lnTo>
                    <a:pt x="441" y="3837"/>
                  </a:lnTo>
                  <a:lnTo>
                    <a:pt x="463" y="3848"/>
                  </a:lnTo>
                  <a:lnTo>
                    <a:pt x="491" y="3864"/>
                  </a:lnTo>
                  <a:lnTo>
                    <a:pt x="523" y="3885"/>
                  </a:lnTo>
                  <a:lnTo>
                    <a:pt x="560" y="3909"/>
                  </a:lnTo>
                  <a:lnTo>
                    <a:pt x="601" y="3937"/>
                  </a:lnTo>
                  <a:lnTo>
                    <a:pt x="644" y="3968"/>
                  </a:lnTo>
                  <a:lnTo>
                    <a:pt x="653" y="3974"/>
                  </a:lnTo>
                  <a:lnTo>
                    <a:pt x="662" y="3981"/>
                  </a:lnTo>
                  <a:lnTo>
                    <a:pt x="669" y="3987"/>
                  </a:lnTo>
                  <a:lnTo>
                    <a:pt x="678" y="3993"/>
                  </a:lnTo>
                  <a:close/>
                  <a:moveTo>
                    <a:pt x="678" y="4065"/>
                  </a:moveTo>
                  <a:lnTo>
                    <a:pt x="678" y="4076"/>
                  </a:lnTo>
                  <a:lnTo>
                    <a:pt x="676" y="4073"/>
                  </a:lnTo>
                  <a:lnTo>
                    <a:pt x="674" y="4070"/>
                  </a:lnTo>
                  <a:lnTo>
                    <a:pt x="674" y="4068"/>
                  </a:lnTo>
                  <a:lnTo>
                    <a:pt x="674" y="4066"/>
                  </a:lnTo>
                  <a:lnTo>
                    <a:pt x="675" y="4065"/>
                  </a:lnTo>
                  <a:lnTo>
                    <a:pt x="678" y="4065"/>
                  </a:lnTo>
                  <a:close/>
                  <a:moveTo>
                    <a:pt x="678" y="4093"/>
                  </a:moveTo>
                  <a:lnTo>
                    <a:pt x="678" y="4140"/>
                  </a:lnTo>
                  <a:lnTo>
                    <a:pt x="654" y="4123"/>
                  </a:lnTo>
                  <a:lnTo>
                    <a:pt x="630" y="4107"/>
                  </a:lnTo>
                  <a:lnTo>
                    <a:pt x="603" y="4088"/>
                  </a:lnTo>
                  <a:lnTo>
                    <a:pt x="577" y="4069"/>
                  </a:lnTo>
                  <a:lnTo>
                    <a:pt x="533" y="4037"/>
                  </a:lnTo>
                  <a:lnTo>
                    <a:pt x="492" y="4005"/>
                  </a:lnTo>
                  <a:lnTo>
                    <a:pt x="455" y="3977"/>
                  </a:lnTo>
                  <a:lnTo>
                    <a:pt x="425" y="3951"/>
                  </a:lnTo>
                  <a:lnTo>
                    <a:pt x="399" y="3929"/>
                  </a:lnTo>
                  <a:lnTo>
                    <a:pt x="380" y="3910"/>
                  </a:lnTo>
                  <a:lnTo>
                    <a:pt x="375" y="3904"/>
                  </a:lnTo>
                  <a:lnTo>
                    <a:pt x="371" y="3898"/>
                  </a:lnTo>
                  <a:lnTo>
                    <a:pt x="368" y="3894"/>
                  </a:lnTo>
                  <a:lnTo>
                    <a:pt x="368" y="3892"/>
                  </a:lnTo>
                  <a:lnTo>
                    <a:pt x="371" y="3891"/>
                  </a:lnTo>
                  <a:lnTo>
                    <a:pt x="375" y="3891"/>
                  </a:lnTo>
                  <a:lnTo>
                    <a:pt x="382" y="3893"/>
                  </a:lnTo>
                  <a:lnTo>
                    <a:pt x="389" y="3897"/>
                  </a:lnTo>
                  <a:lnTo>
                    <a:pt x="411" y="3908"/>
                  </a:lnTo>
                  <a:lnTo>
                    <a:pt x="440" y="3926"/>
                  </a:lnTo>
                  <a:lnTo>
                    <a:pt x="474" y="3947"/>
                  </a:lnTo>
                  <a:lnTo>
                    <a:pt x="512" y="3973"/>
                  </a:lnTo>
                  <a:lnTo>
                    <a:pt x="554" y="4002"/>
                  </a:lnTo>
                  <a:lnTo>
                    <a:pt x="599" y="4034"/>
                  </a:lnTo>
                  <a:lnTo>
                    <a:pt x="620" y="4050"/>
                  </a:lnTo>
                  <a:lnTo>
                    <a:pt x="640" y="4064"/>
                  </a:lnTo>
                  <a:lnTo>
                    <a:pt x="660" y="4078"/>
                  </a:lnTo>
                  <a:lnTo>
                    <a:pt x="678" y="4093"/>
                  </a:lnTo>
                  <a:close/>
                  <a:moveTo>
                    <a:pt x="678" y="4149"/>
                  </a:moveTo>
                  <a:lnTo>
                    <a:pt x="678" y="4176"/>
                  </a:lnTo>
                  <a:lnTo>
                    <a:pt x="662" y="4161"/>
                  </a:lnTo>
                  <a:lnTo>
                    <a:pt x="650" y="4149"/>
                  </a:lnTo>
                  <a:lnTo>
                    <a:pt x="645" y="4144"/>
                  </a:lnTo>
                  <a:lnTo>
                    <a:pt x="643" y="4140"/>
                  </a:lnTo>
                  <a:lnTo>
                    <a:pt x="642" y="4138"/>
                  </a:lnTo>
                  <a:lnTo>
                    <a:pt x="642" y="4136"/>
                  </a:lnTo>
                  <a:lnTo>
                    <a:pt x="643" y="4134"/>
                  </a:lnTo>
                  <a:lnTo>
                    <a:pt x="645" y="4134"/>
                  </a:lnTo>
                  <a:lnTo>
                    <a:pt x="649" y="4136"/>
                  </a:lnTo>
                  <a:lnTo>
                    <a:pt x="653" y="4137"/>
                  </a:lnTo>
                  <a:lnTo>
                    <a:pt x="664" y="4141"/>
                  </a:lnTo>
                  <a:lnTo>
                    <a:pt x="678" y="4149"/>
                  </a:lnTo>
                  <a:close/>
                  <a:moveTo>
                    <a:pt x="678" y="4182"/>
                  </a:moveTo>
                  <a:lnTo>
                    <a:pt x="678" y="4225"/>
                  </a:lnTo>
                  <a:lnTo>
                    <a:pt x="650" y="4206"/>
                  </a:lnTo>
                  <a:lnTo>
                    <a:pt x="620" y="4185"/>
                  </a:lnTo>
                  <a:lnTo>
                    <a:pt x="588" y="4163"/>
                  </a:lnTo>
                  <a:lnTo>
                    <a:pt x="555" y="4140"/>
                  </a:lnTo>
                  <a:lnTo>
                    <a:pt x="508" y="4106"/>
                  </a:lnTo>
                  <a:lnTo>
                    <a:pt x="467" y="4074"/>
                  </a:lnTo>
                  <a:lnTo>
                    <a:pt x="429" y="4045"/>
                  </a:lnTo>
                  <a:lnTo>
                    <a:pt x="397" y="4019"/>
                  </a:lnTo>
                  <a:lnTo>
                    <a:pt x="371" y="3995"/>
                  </a:lnTo>
                  <a:lnTo>
                    <a:pt x="351" y="3977"/>
                  </a:lnTo>
                  <a:lnTo>
                    <a:pt x="344" y="3970"/>
                  </a:lnTo>
                  <a:lnTo>
                    <a:pt x="340" y="3965"/>
                  </a:lnTo>
                  <a:lnTo>
                    <a:pt x="337" y="3960"/>
                  </a:lnTo>
                  <a:lnTo>
                    <a:pt x="337" y="3958"/>
                  </a:lnTo>
                  <a:lnTo>
                    <a:pt x="340" y="3957"/>
                  </a:lnTo>
                  <a:lnTo>
                    <a:pt x="344" y="3958"/>
                  </a:lnTo>
                  <a:lnTo>
                    <a:pt x="351" y="3960"/>
                  </a:lnTo>
                  <a:lnTo>
                    <a:pt x="360" y="3963"/>
                  </a:lnTo>
                  <a:lnTo>
                    <a:pt x="382" y="3977"/>
                  </a:lnTo>
                  <a:lnTo>
                    <a:pt x="411" y="3994"/>
                  </a:lnTo>
                  <a:lnTo>
                    <a:pt x="447" y="4016"/>
                  </a:lnTo>
                  <a:lnTo>
                    <a:pt x="485" y="4043"/>
                  </a:lnTo>
                  <a:lnTo>
                    <a:pt x="529" y="4073"/>
                  </a:lnTo>
                  <a:lnTo>
                    <a:pt x="575" y="4106"/>
                  </a:lnTo>
                  <a:lnTo>
                    <a:pt x="602" y="4126"/>
                  </a:lnTo>
                  <a:lnTo>
                    <a:pt x="629" y="4145"/>
                  </a:lnTo>
                  <a:lnTo>
                    <a:pt x="654" y="4164"/>
                  </a:lnTo>
                  <a:lnTo>
                    <a:pt x="678" y="4182"/>
                  </a:lnTo>
                  <a:close/>
                  <a:moveTo>
                    <a:pt x="678" y="4230"/>
                  </a:moveTo>
                  <a:lnTo>
                    <a:pt x="678" y="4260"/>
                  </a:lnTo>
                  <a:lnTo>
                    <a:pt x="657" y="4241"/>
                  </a:lnTo>
                  <a:lnTo>
                    <a:pt x="642" y="4227"/>
                  </a:lnTo>
                  <a:lnTo>
                    <a:pt x="637" y="4222"/>
                  </a:lnTo>
                  <a:lnTo>
                    <a:pt x="634" y="4217"/>
                  </a:lnTo>
                  <a:lnTo>
                    <a:pt x="632" y="4214"/>
                  </a:lnTo>
                  <a:lnTo>
                    <a:pt x="632" y="4212"/>
                  </a:lnTo>
                  <a:lnTo>
                    <a:pt x="633" y="4211"/>
                  </a:lnTo>
                  <a:lnTo>
                    <a:pt x="636" y="4211"/>
                  </a:lnTo>
                  <a:lnTo>
                    <a:pt x="641" y="4212"/>
                  </a:lnTo>
                  <a:lnTo>
                    <a:pt x="645" y="4214"/>
                  </a:lnTo>
                  <a:lnTo>
                    <a:pt x="660" y="4221"/>
                  </a:lnTo>
                  <a:lnTo>
                    <a:pt x="678" y="4230"/>
                  </a:lnTo>
                  <a:close/>
                  <a:moveTo>
                    <a:pt x="678" y="4262"/>
                  </a:moveTo>
                  <a:lnTo>
                    <a:pt x="678" y="4302"/>
                  </a:lnTo>
                  <a:lnTo>
                    <a:pt x="650" y="4283"/>
                  </a:lnTo>
                  <a:lnTo>
                    <a:pt x="619" y="4264"/>
                  </a:lnTo>
                  <a:lnTo>
                    <a:pt x="587" y="4241"/>
                  </a:lnTo>
                  <a:lnTo>
                    <a:pt x="554" y="4217"/>
                  </a:lnTo>
                  <a:lnTo>
                    <a:pt x="506" y="4183"/>
                  </a:lnTo>
                  <a:lnTo>
                    <a:pt x="463" y="4150"/>
                  </a:lnTo>
                  <a:lnTo>
                    <a:pt x="425" y="4120"/>
                  </a:lnTo>
                  <a:lnTo>
                    <a:pt x="390" y="4093"/>
                  </a:lnTo>
                  <a:lnTo>
                    <a:pt x="364" y="4069"/>
                  </a:lnTo>
                  <a:lnTo>
                    <a:pt x="344" y="4051"/>
                  </a:lnTo>
                  <a:lnTo>
                    <a:pt x="336" y="4044"/>
                  </a:lnTo>
                  <a:lnTo>
                    <a:pt x="332" y="4037"/>
                  </a:lnTo>
                  <a:lnTo>
                    <a:pt x="330" y="4034"/>
                  </a:lnTo>
                  <a:lnTo>
                    <a:pt x="330" y="4031"/>
                  </a:lnTo>
                  <a:lnTo>
                    <a:pt x="332" y="4031"/>
                  </a:lnTo>
                  <a:lnTo>
                    <a:pt x="336" y="4031"/>
                  </a:lnTo>
                  <a:lnTo>
                    <a:pt x="343" y="4034"/>
                  </a:lnTo>
                  <a:lnTo>
                    <a:pt x="352" y="4038"/>
                  </a:lnTo>
                  <a:lnTo>
                    <a:pt x="375" y="4052"/>
                  </a:lnTo>
                  <a:lnTo>
                    <a:pt x="405" y="4069"/>
                  </a:lnTo>
                  <a:lnTo>
                    <a:pt x="441" y="4093"/>
                  </a:lnTo>
                  <a:lnTo>
                    <a:pt x="482" y="4120"/>
                  </a:lnTo>
                  <a:lnTo>
                    <a:pt x="526" y="4151"/>
                  </a:lnTo>
                  <a:lnTo>
                    <a:pt x="574" y="4185"/>
                  </a:lnTo>
                  <a:lnTo>
                    <a:pt x="601" y="4205"/>
                  </a:lnTo>
                  <a:lnTo>
                    <a:pt x="629" y="4225"/>
                  </a:lnTo>
                  <a:lnTo>
                    <a:pt x="654" y="4244"/>
                  </a:lnTo>
                  <a:lnTo>
                    <a:pt x="678" y="4262"/>
                  </a:lnTo>
                  <a:close/>
                  <a:moveTo>
                    <a:pt x="678" y="4308"/>
                  </a:moveTo>
                  <a:lnTo>
                    <a:pt x="678" y="4332"/>
                  </a:lnTo>
                  <a:lnTo>
                    <a:pt x="663" y="4318"/>
                  </a:lnTo>
                  <a:lnTo>
                    <a:pt x="652" y="4307"/>
                  </a:lnTo>
                  <a:lnTo>
                    <a:pt x="647" y="4303"/>
                  </a:lnTo>
                  <a:lnTo>
                    <a:pt x="645" y="4299"/>
                  </a:lnTo>
                  <a:lnTo>
                    <a:pt x="644" y="4297"/>
                  </a:lnTo>
                  <a:lnTo>
                    <a:pt x="644" y="4296"/>
                  </a:lnTo>
                  <a:lnTo>
                    <a:pt x="647" y="4294"/>
                  </a:lnTo>
                  <a:lnTo>
                    <a:pt x="654" y="4297"/>
                  </a:lnTo>
                  <a:lnTo>
                    <a:pt x="664" y="4301"/>
                  </a:lnTo>
                  <a:lnTo>
                    <a:pt x="678" y="4308"/>
                  </a:lnTo>
                  <a:close/>
                  <a:moveTo>
                    <a:pt x="32" y="3849"/>
                  </a:moveTo>
                  <a:lnTo>
                    <a:pt x="34" y="3848"/>
                  </a:lnTo>
                  <a:lnTo>
                    <a:pt x="39" y="3849"/>
                  </a:lnTo>
                  <a:lnTo>
                    <a:pt x="45" y="3851"/>
                  </a:lnTo>
                  <a:lnTo>
                    <a:pt x="54" y="3855"/>
                  </a:lnTo>
                  <a:lnTo>
                    <a:pt x="77" y="3869"/>
                  </a:lnTo>
                  <a:lnTo>
                    <a:pt x="106" y="3887"/>
                  </a:lnTo>
                  <a:lnTo>
                    <a:pt x="141" y="3912"/>
                  </a:lnTo>
                  <a:lnTo>
                    <a:pt x="182" y="3939"/>
                  </a:lnTo>
                  <a:lnTo>
                    <a:pt x="225" y="3970"/>
                  </a:lnTo>
                  <a:lnTo>
                    <a:pt x="272" y="4004"/>
                  </a:lnTo>
                  <a:lnTo>
                    <a:pt x="319" y="4038"/>
                  </a:lnTo>
                  <a:lnTo>
                    <a:pt x="362" y="4070"/>
                  </a:lnTo>
                  <a:lnTo>
                    <a:pt x="400" y="4101"/>
                  </a:lnTo>
                  <a:lnTo>
                    <a:pt x="433" y="4128"/>
                  </a:lnTo>
                  <a:lnTo>
                    <a:pt x="460" y="4151"/>
                  </a:lnTo>
                  <a:lnTo>
                    <a:pt x="480" y="4169"/>
                  </a:lnTo>
                  <a:lnTo>
                    <a:pt x="486" y="4175"/>
                  </a:lnTo>
                  <a:lnTo>
                    <a:pt x="492" y="4181"/>
                  </a:lnTo>
                  <a:lnTo>
                    <a:pt x="494" y="4185"/>
                  </a:lnTo>
                  <a:lnTo>
                    <a:pt x="494" y="4187"/>
                  </a:lnTo>
                  <a:lnTo>
                    <a:pt x="492" y="4189"/>
                  </a:lnTo>
                  <a:lnTo>
                    <a:pt x="487" y="4187"/>
                  </a:lnTo>
                  <a:lnTo>
                    <a:pt x="481" y="4185"/>
                  </a:lnTo>
                  <a:lnTo>
                    <a:pt x="472" y="4181"/>
                  </a:lnTo>
                  <a:lnTo>
                    <a:pt x="450" y="4168"/>
                  </a:lnTo>
                  <a:lnTo>
                    <a:pt x="420" y="4150"/>
                  </a:lnTo>
                  <a:lnTo>
                    <a:pt x="384" y="4127"/>
                  </a:lnTo>
                  <a:lnTo>
                    <a:pt x="344" y="4099"/>
                  </a:lnTo>
                  <a:lnTo>
                    <a:pt x="300" y="4068"/>
                  </a:lnTo>
                  <a:lnTo>
                    <a:pt x="254" y="4035"/>
                  </a:lnTo>
                  <a:lnTo>
                    <a:pt x="206" y="4000"/>
                  </a:lnTo>
                  <a:lnTo>
                    <a:pt x="164" y="3967"/>
                  </a:lnTo>
                  <a:lnTo>
                    <a:pt x="126" y="3937"/>
                  </a:lnTo>
                  <a:lnTo>
                    <a:pt x="93" y="3909"/>
                  </a:lnTo>
                  <a:lnTo>
                    <a:pt x="66" y="3886"/>
                  </a:lnTo>
                  <a:lnTo>
                    <a:pt x="46" y="3867"/>
                  </a:lnTo>
                  <a:lnTo>
                    <a:pt x="40" y="3861"/>
                  </a:lnTo>
                  <a:lnTo>
                    <a:pt x="35" y="3855"/>
                  </a:lnTo>
                  <a:lnTo>
                    <a:pt x="32" y="3851"/>
                  </a:lnTo>
                  <a:lnTo>
                    <a:pt x="32" y="3849"/>
                  </a:lnTo>
                  <a:close/>
                  <a:moveTo>
                    <a:pt x="40" y="3777"/>
                  </a:moveTo>
                  <a:lnTo>
                    <a:pt x="42" y="3776"/>
                  </a:lnTo>
                  <a:lnTo>
                    <a:pt x="46" y="3777"/>
                  </a:lnTo>
                  <a:lnTo>
                    <a:pt x="52" y="3780"/>
                  </a:lnTo>
                  <a:lnTo>
                    <a:pt x="61" y="3784"/>
                  </a:lnTo>
                  <a:lnTo>
                    <a:pt x="83" y="3797"/>
                  </a:lnTo>
                  <a:lnTo>
                    <a:pt x="111" y="3814"/>
                  </a:lnTo>
                  <a:lnTo>
                    <a:pt x="146" y="3837"/>
                  </a:lnTo>
                  <a:lnTo>
                    <a:pt x="184" y="3864"/>
                  </a:lnTo>
                  <a:lnTo>
                    <a:pt x="227" y="3894"/>
                  </a:lnTo>
                  <a:lnTo>
                    <a:pt x="272" y="3927"/>
                  </a:lnTo>
                  <a:lnTo>
                    <a:pt x="318" y="3960"/>
                  </a:lnTo>
                  <a:lnTo>
                    <a:pt x="360" y="3992"/>
                  </a:lnTo>
                  <a:lnTo>
                    <a:pt x="396" y="4022"/>
                  </a:lnTo>
                  <a:lnTo>
                    <a:pt x="428" y="4048"/>
                  </a:lnTo>
                  <a:lnTo>
                    <a:pt x="454" y="4070"/>
                  </a:lnTo>
                  <a:lnTo>
                    <a:pt x="473" y="4088"/>
                  </a:lnTo>
                  <a:lnTo>
                    <a:pt x="480" y="4095"/>
                  </a:lnTo>
                  <a:lnTo>
                    <a:pt x="484" y="4100"/>
                  </a:lnTo>
                  <a:lnTo>
                    <a:pt x="487" y="4105"/>
                  </a:lnTo>
                  <a:lnTo>
                    <a:pt x="487" y="4107"/>
                  </a:lnTo>
                  <a:lnTo>
                    <a:pt x="485" y="4108"/>
                  </a:lnTo>
                  <a:lnTo>
                    <a:pt x="481" y="4107"/>
                  </a:lnTo>
                  <a:lnTo>
                    <a:pt x="474" y="4105"/>
                  </a:lnTo>
                  <a:lnTo>
                    <a:pt x="465" y="4101"/>
                  </a:lnTo>
                  <a:lnTo>
                    <a:pt x="443" y="4088"/>
                  </a:lnTo>
                  <a:lnTo>
                    <a:pt x="415" y="4070"/>
                  </a:lnTo>
                  <a:lnTo>
                    <a:pt x="379" y="4048"/>
                  </a:lnTo>
                  <a:lnTo>
                    <a:pt x="341" y="4022"/>
                  </a:lnTo>
                  <a:lnTo>
                    <a:pt x="298" y="3992"/>
                  </a:lnTo>
                  <a:lnTo>
                    <a:pt x="253" y="3960"/>
                  </a:lnTo>
                  <a:lnTo>
                    <a:pt x="207" y="3926"/>
                  </a:lnTo>
                  <a:lnTo>
                    <a:pt x="166" y="3894"/>
                  </a:lnTo>
                  <a:lnTo>
                    <a:pt x="129" y="3864"/>
                  </a:lnTo>
                  <a:lnTo>
                    <a:pt x="97" y="3838"/>
                  </a:lnTo>
                  <a:lnTo>
                    <a:pt x="72" y="3814"/>
                  </a:lnTo>
                  <a:lnTo>
                    <a:pt x="53" y="3797"/>
                  </a:lnTo>
                  <a:lnTo>
                    <a:pt x="46" y="3789"/>
                  </a:lnTo>
                  <a:lnTo>
                    <a:pt x="42" y="3784"/>
                  </a:lnTo>
                  <a:lnTo>
                    <a:pt x="40" y="3779"/>
                  </a:lnTo>
                  <a:lnTo>
                    <a:pt x="40" y="3777"/>
                  </a:lnTo>
                  <a:close/>
                  <a:moveTo>
                    <a:pt x="273" y="3892"/>
                  </a:moveTo>
                  <a:lnTo>
                    <a:pt x="230" y="3860"/>
                  </a:lnTo>
                  <a:lnTo>
                    <a:pt x="191" y="3828"/>
                  </a:lnTo>
                  <a:lnTo>
                    <a:pt x="154" y="3799"/>
                  </a:lnTo>
                  <a:lnTo>
                    <a:pt x="123" y="3774"/>
                  </a:lnTo>
                  <a:lnTo>
                    <a:pt x="99" y="3752"/>
                  </a:lnTo>
                  <a:lnTo>
                    <a:pt x="80" y="3733"/>
                  </a:lnTo>
                  <a:lnTo>
                    <a:pt x="75" y="3726"/>
                  </a:lnTo>
                  <a:lnTo>
                    <a:pt x="71" y="3721"/>
                  </a:lnTo>
                  <a:lnTo>
                    <a:pt x="68" y="3716"/>
                  </a:lnTo>
                  <a:lnTo>
                    <a:pt x="68" y="3714"/>
                  </a:lnTo>
                  <a:lnTo>
                    <a:pt x="71" y="3713"/>
                  </a:lnTo>
                  <a:lnTo>
                    <a:pt x="75" y="3714"/>
                  </a:lnTo>
                  <a:lnTo>
                    <a:pt x="80" y="3716"/>
                  </a:lnTo>
                  <a:lnTo>
                    <a:pt x="89" y="3720"/>
                  </a:lnTo>
                  <a:lnTo>
                    <a:pt x="110" y="3732"/>
                  </a:lnTo>
                  <a:lnTo>
                    <a:pt x="139" y="3749"/>
                  </a:lnTo>
                  <a:lnTo>
                    <a:pt x="172" y="3771"/>
                  </a:lnTo>
                  <a:lnTo>
                    <a:pt x="210" y="3797"/>
                  </a:lnTo>
                  <a:lnTo>
                    <a:pt x="250" y="3826"/>
                  </a:lnTo>
                  <a:lnTo>
                    <a:pt x="294" y="3858"/>
                  </a:lnTo>
                  <a:lnTo>
                    <a:pt x="339" y="3891"/>
                  </a:lnTo>
                  <a:lnTo>
                    <a:pt x="378" y="3922"/>
                  </a:lnTo>
                  <a:lnTo>
                    <a:pt x="415" y="3950"/>
                  </a:lnTo>
                  <a:lnTo>
                    <a:pt x="446" y="3976"/>
                  </a:lnTo>
                  <a:lnTo>
                    <a:pt x="470" y="3998"/>
                  </a:lnTo>
                  <a:lnTo>
                    <a:pt x="489" y="4015"/>
                  </a:lnTo>
                  <a:lnTo>
                    <a:pt x="495" y="4022"/>
                  </a:lnTo>
                  <a:lnTo>
                    <a:pt x="498" y="4027"/>
                  </a:lnTo>
                  <a:lnTo>
                    <a:pt x="502" y="4032"/>
                  </a:lnTo>
                  <a:lnTo>
                    <a:pt x="502" y="4034"/>
                  </a:lnTo>
                  <a:lnTo>
                    <a:pt x="500" y="4035"/>
                  </a:lnTo>
                  <a:lnTo>
                    <a:pt x="495" y="4034"/>
                  </a:lnTo>
                  <a:lnTo>
                    <a:pt x="489" y="4032"/>
                  </a:lnTo>
                  <a:lnTo>
                    <a:pt x="480" y="4029"/>
                  </a:lnTo>
                  <a:lnTo>
                    <a:pt x="459" y="4016"/>
                  </a:lnTo>
                  <a:lnTo>
                    <a:pt x="430" y="4000"/>
                  </a:lnTo>
                  <a:lnTo>
                    <a:pt x="397" y="3978"/>
                  </a:lnTo>
                  <a:lnTo>
                    <a:pt x="360" y="3952"/>
                  </a:lnTo>
                  <a:lnTo>
                    <a:pt x="318" y="3924"/>
                  </a:lnTo>
                  <a:lnTo>
                    <a:pt x="273" y="3892"/>
                  </a:lnTo>
                  <a:close/>
                  <a:moveTo>
                    <a:pt x="315" y="3832"/>
                  </a:moveTo>
                  <a:lnTo>
                    <a:pt x="273" y="3800"/>
                  </a:lnTo>
                  <a:lnTo>
                    <a:pt x="235" y="3769"/>
                  </a:lnTo>
                  <a:lnTo>
                    <a:pt x="201" y="3742"/>
                  </a:lnTo>
                  <a:lnTo>
                    <a:pt x="171" y="3716"/>
                  </a:lnTo>
                  <a:lnTo>
                    <a:pt x="148" y="3694"/>
                  </a:lnTo>
                  <a:lnTo>
                    <a:pt x="130" y="3677"/>
                  </a:lnTo>
                  <a:lnTo>
                    <a:pt x="125" y="3670"/>
                  </a:lnTo>
                  <a:lnTo>
                    <a:pt x="120" y="3664"/>
                  </a:lnTo>
                  <a:lnTo>
                    <a:pt x="118" y="3660"/>
                  </a:lnTo>
                  <a:lnTo>
                    <a:pt x="118" y="3658"/>
                  </a:lnTo>
                  <a:lnTo>
                    <a:pt x="120" y="3657"/>
                  </a:lnTo>
                  <a:lnTo>
                    <a:pt x="125" y="3657"/>
                  </a:lnTo>
                  <a:lnTo>
                    <a:pt x="130" y="3659"/>
                  </a:lnTo>
                  <a:lnTo>
                    <a:pt x="139" y="3663"/>
                  </a:lnTo>
                  <a:lnTo>
                    <a:pt x="160" y="3674"/>
                  </a:lnTo>
                  <a:lnTo>
                    <a:pt x="186" y="3691"/>
                  </a:lnTo>
                  <a:lnTo>
                    <a:pt x="219" y="3712"/>
                  </a:lnTo>
                  <a:lnTo>
                    <a:pt x="256" y="3736"/>
                  </a:lnTo>
                  <a:lnTo>
                    <a:pt x="296" y="3765"/>
                  </a:lnTo>
                  <a:lnTo>
                    <a:pt x="337" y="3796"/>
                  </a:lnTo>
                  <a:lnTo>
                    <a:pt x="380" y="3828"/>
                  </a:lnTo>
                  <a:lnTo>
                    <a:pt x="419" y="3858"/>
                  </a:lnTo>
                  <a:lnTo>
                    <a:pt x="453" y="3885"/>
                  </a:lnTo>
                  <a:lnTo>
                    <a:pt x="483" y="3910"/>
                  </a:lnTo>
                  <a:lnTo>
                    <a:pt x="507" y="3931"/>
                  </a:lnTo>
                  <a:lnTo>
                    <a:pt x="525" y="3949"/>
                  </a:lnTo>
                  <a:lnTo>
                    <a:pt x="532" y="3956"/>
                  </a:lnTo>
                  <a:lnTo>
                    <a:pt x="536" y="3961"/>
                  </a:lnTo>
                  <a:lnTo>
                    <a:pt x="537" y="3966"/>
                  </a:lnTo>
                  <a:lnTo>
                    <a:pt x="537" y="3968"/>
                  </a:lnTo>
                  <a:lnTo>
                    <a:pt x="535" y="3969"/>
                  </a:lnTo>
                  <a:lnTo>
                    <a:pt x="532" y="3969"/>
                  </a:lnTo>
                  <a:lnTo>
                    <a:pt x="525" y="3967"/>
                  </a:lnTo>
                  <a:lnTo>
                    <a:pt x="517" y="3963"/>
                  </a:lnTo>
                  <a:lnTo>
                    <a:pt x="495" y="3952"/>
                  </a:lnTo>
                  <a:lnTo>
                    <a:pt x="468" y="3936"/>
                  </a:lnTo>
                  <a:lnTo>
                    <a:pt x="436" y="3915"/>
                  </a:lnTo>
                  <a:lnTo>
                    <a:pt x="399" y="3891"/>
                  </a:lnTo>
                  <a:lnTo>
                    <a:pt x="358" y="3863"/>
                  </a:lnTo>
                  <a:lnTo>
                    <a:pt x="315" y="3832"/>
                  </a:lnTo>
                  <a:close/>
                  <a:moveTo>
                    <a:pt x="380" y="3777"/>
                  </a:moveTo>
                  <a:lnTo>
                    <a:pt x="340" y="3746"/>
                  </a:lnTo>
                  <a:lnTo>
                    <a:pt x="302" y="3716"/>
                  </a:lnTo>
                  <a:lnTo>
                    <a:pt x="268" y="3690"/>
                  </a:lnTo>
                  <a:lnTo>
                    <a:pt x="239" y="3664"/>
                  </a:lnTo>
                  <a:lnTo>
                    <a:pt x="216" y="3643"/>
                  </a:lnTo>
                  <a:lnTo>
                    <a:pt x="200" y="3626"/>
                  </a:lnTo>
                  <a:lnTo>
                    <a:pt x="194" y="3619"/>
                  </a:lnTo>
                  <a:lnTo>
                    <a:pt x="191" y="3614"/>
                  </a:lnTo>
                  <a:lnTo>
                    <a:pt x="189" y="3609"/>
                  </a:lnTo>
                  <a:lnTo>
                    <a:pt x="189" y="3607"/>
                  </a:lnTo>
                  <a:lnTo>
                    <a:pt x="191" y="3606"/>
                  </a:lnTo>
                  <a:lnTo>
                    <a:pt x="195" y="3606"/>
                  </a:lnTo>
                  <a:lnTo>
                    <a:pt x="201" y="3608"/>
                  </a:lnTo>
                  <a:lnTo>
                    <a:pt x="210" y="3611"/>
                  </a:lnTo>
                  <a:lnTo>
                    <a:pt x="229" y="3623"/>
                  </a:lnTo>
                  <a:lnTo>
                    <a:pt x="256" y="3638"/>
                  </a:lnTo>
                  <a:lnTo>
                    <a:pt x="288" y="3658"/>
                  </a:lnTo>
                  <a:lnTo>
                    <a:pt x="323" y="3682"/>
                  </a:lnTo>
                  <a:lnTo>
                    <a:pt x="362" y="3710"/>
                  </a:lnTo>
                  <a:lnTo>
                    <a:pt x="404" y="3739"/>
                  </a:lnTo>
                  <a:lnTo>
                    <a:pt x="444" y="3770"/>
                  </a:lnTo>
                  <a:lnTo>
                    <a:pt x="482" y="3799"/>
                  </a:lnTo>
                  <a:lnTo>
                    <a:pt x="515" y="3827"/>
                  </a:lnTo>
                  <a:lnTo>
                    <a:pt x="545" y="3851"/>
                  </a:lnTo>
                  <a:lnTo>
                    <a:pt x="568" y="3872"/>
                  </a:lnTo>
                  <a:lnTo>
                    <a:pt x="585" y="3888"/>
                  </a:lnTo>
                  <a:lnTo>
                    <a:pt x="590" y="3896"/>
                  </a:lnTo>
                  <a:lnTo>
                    <a:pt x="594" y="3902"/>
                  </a:lnTo>
                  <a:lnTo>
                    <a:pt x="597" y="3905"/>
                  </a:lnTo>
                  <a:lnTo>
                    <a:pt x="596" y="3908"/>
                  </a:lnTo>
                  <a:lnTo>
                    <a:pt x="593" y="3909"/>
                  </a:lnTo>
                  <a:lnTo>
                    <a:pt x="589" y="3909"/>
                  </a:lnTo>
                  <a:lnTo>
                    <a:pt x="583" y="3907"/>
                  </a:lnTo>
                  <a:lnTo>
                    <a:pt x="576" y="3904"/>
                  </a:lnTo>
                  <a:lnTo>
                    <a:pt x="555" y="3893"/>
                  </a:lnTo>
                  <a:lnTo>
                    <a:pt x="528" y="3877"/>
                  </a:lnTo>
                  <a:lnTo>
                    <a:pt x="496" y="3858"/>
                  </a:lnTo>
                  <a:lnTo>
                    <a:pt x="460" y="3834"/>
                  </a:lnTo>
                  <a:lnTo>
                    <a:pt x="421" y="3807"/>
                  </a:lnTo>
                  <a:lnTo>
                    <a:pt x="380" y="3777"/>
                  </a:lnTo>
                  <a:close/>
                  <a:moveTo>
                    <a:pt x="467" y="3727"/>
                  </a:moveTo>
                  <a:lnTo>
                    <a:pt x="427" y="3698"/>
                  </a:lnTo>
                  <a:lnTo>
                    <a:pt x="390" y="3669"/>
                  </a:lnTo>
                  <a:lnTo>
                    <a:pt x="358" y="3642"/>
                  </a:lnTo>
                  <a:lnTo>
                    <a:pt x="331" y="3618"/>
                  </a:lnTo>
                  <a:lnTo>
                    <a:pt x="308" y="3597"/>
                  </a:lnTo>
                  <a:lnTo>
                    <a:pt x="292" y="3581"/>
                  </a:lnTo>
                  <a:lnTo>
                    <a:pt x="287" y="3574"/>
                  </a:lnTo>
                  <a:lnTo>
                    <a:pt x="283" y="3568"/>
                  </a:lnTo>
                  <a:lnTo>
                    <a:pt x="281" y="3564"/>
                  </a:lnTo>
                  <a:lnTo>
                    <a:pt x="281" y="3561"/>
                  </a:lnTo>
                  <a:lnTo>
                    <a:pt x="283" y="3560"/>
                  </a:lnTo>
                  <a:lnTo>
                    <a:pt x="288" y="3560"/>
                  </a:lnTo>
                  <a:lnTo>
                    <a:pt x="294" y="3562"/>
                  </a:lnTo>
                  <a:lnTo>
                    <a:pt x="302" y="3565"/>
                  </a:lnTo>
                  <a:lnTo>
                    <a:pt x="322" y="3575"/>
                  </a:lnTo>
                  <a:lnTo>
                    <a:pt x="347" y="3591"/>
                  </a:lnTo>
                  <a:lnTo>
                    <a:pt x="378" y="3609"/>
                  </a:lnTo>
                  <a:lnTo>
                    <a:pt x="414" y="3632"/>
                  </a:lnTo>
                  <a:lnTo>
                    <a:pt x="451" y="3659"/>
                  </a:lnTo>
                  <a:lnTo>
                    <a:pt x="491" y="3688"/>
                  </a:lnTo>
                  <a:lnTo>
                    <a:pt x="530" y="3717"/>
                  </a:lnTo>
                  <a:lnTo>
                    <a:pt x="567" y="3746"/>
                  </a:lnTo>
                  <a:lnTo>
                    <a:pt x="599" y="3773"/>
                  </a:lnTo>
                  <a:lnTo>
                    <a:pt x="628" y="3797"/>
                  </a:lnTo>
                  <a:lnTo>
                    <a:pt x="650" y="3817"/>
                  </a:lnTo>
                  <a:lnTo>
                    <a:pt x="666" y="3834"/>
                  </a:lnTo>
                  <a:lnTo>
                    <a:pt x="672" y="3841"/>
                  </a:lnTo>
                  <a:lnTo>
                    <a:pt x="675" y="3846"/>
                  </a:lnTo>
                  <a:lnTo>
                    <a:pt x="677" y="3850"/>
                  </a:lnTo>
                  <a:lnTo>
                    <a:pt x="676" y="3853"/>
                  </a:lnTo>
                  <a:lnTo>
                    <a:pt x="674" y="3854"/>
                  </a:lnTo>
                  <a:lnTo>
                    <a:pt x="671" y="3854"/>
                  </a:lnTo>
                  <a:lnTo>
                    <a:pt x="664" y="3852"/>
                  </a:lnTo>
                  <a:lnTo>
                    <a:pt x="656" y="3849"/>
                  </a:lnTo>
                  <a:lnTo>
                    <a:pt x="636" y="3839"/>
                  </a:lnTo>
                  <a:lnTo>
                    <a:pt x="610" y="3824"/>
                  </a:lnTo>
                  <a:lnTo>
                    <a:pt x="579" y="3806"/>
                  </a:lnTo>
                  <a:lnTo>
                    <a:pt x="545" y="3782"/>
                  </a:lnTo>
                  <a:lnTo>
                    <a:pt x="506" y="3757"/>
                  </a:lnTo>
                  <a:lnTo>
                    <a:pt x="467" y="3727"/>
                  </a:lnTo>
                  <a:close/>
                  <a:moveTo>
                    <a:pt x="267" y="3517"/>
                  </a:moveTo>
                  <a:lnTo>
                    <a:pt x="229" y="3488"/>
                  </a:lnTo>
                  <a:lnTo>
                    <a:pt x="194" y="3460"/>
                  </a:lnTo>
                  <a:lnTo>
                    <a:pt x="163" y="3434"/>
                  </a:lnTo>
                  <a:lnTo>
                    <a:pt x="138" y="3411"/>
                  </a:lnTo>
                  <a:lnTo>
                    <a:pt x="116" y="3390"/>
                  </a:lnTo>
                  <a:lnTo>
                    <a:pt x="101" y="3373"/>
                  </a:lnTo>
                  <a:lnTo>
                    <a:pt x="96" y="3367"/>
                  </a:lnTo>
                  <a:lnTo>
                    <a:pt x="93" y="3361"/>
                  </a:lnTo>
                  <a:lnTo>
                    <a:pt x="90" y="3357"/>
                  </a:lnTo>
                  <a:lnTo>
                    <a:pt x="91" y="3354"/>
                  </a:lnTo>
                  <a:lnTo>
                    <a:pt x="94" y="3353"/>
                  </a:lnTo>
                  <a:lnTo>
                    <a:pt x="97" y="3353"/>
                  </a:lnTo>
                  <a:lnTo>
                    <a:pt x="104" y="3354"/>
                  </a:lnTo>
                  <a:lnTo>
                    <a:pt x="110" y="3358"/>
                  </a:lnTo>
                  <a:lnTo>
                    <a:pt x="130" y="3368"/>
                  </a:lnTo>
                  <a:lnTo>
                    <a:pt x="154" y="3382"/>
                  </a:lnTo>
                  <a:lnTo>
                    <a:pt x="184" y="3401"/>
                  </a:lnTo>
                  <a:lnTo>
                    <a:pt x="217" y="3423"/>
                  </a:lnTo>
                  <a:lnTo>
                    <a:pt x="254" y="3449"/>
                  </a:lnTo>
                  <a:lnTo>
                    <a:pt x="291" y="3477"/>
                  </a:lnTo>
                  <a:lnTo>
                    <a:pt x="329" y="3506"/>
                  </a:lnTo>
                  <a:lnTo>
                    <a:pt x="364" y="3533"/>
                  </a:lnTo>
                  <a:lnTo>
                    <a:pt x="395" y="3560"/>
                  </a:lnTo>
                  <a:lnTo>
                    <a:pt x="421" y="3583"/>
                  </a:lnTo>
                  <a:lnTo>
                    <a:pt x="442" y="3603"/>
                  </a:lnTo>
                  <a:lnTo>
                    <a:pt x="458" y="3619"/>
                  </a:lnTo>
                  <a:lnTo>
                    <a:pt x="463" y="3626"/>
                  </a:lnTo>
                  <a:lnTo>
                    <a:pt x="467" y="3631"/>
                  </a:lnTo>
                  <a:lnTo>
                    <a:pt x="468" y="3635"/>
                  </a:lnTo>
                  <a:lnTo>
                    <a:pt x="468" y="3638"/>
                  </a:lnTo>
                  <a:lnTo>
                    <a:pt x="465" y="3639"/>
                  </a:lnTo>
                  <a:lnTo>
                    <a:pt x="461" y="3639"/>
                  </a:lnTo>
                  <a:lnTo>
                    <a:pt x="455" y="3638"/>
                  </a:lnTo>
                  <a:lnTo>
                    <a:pt x="448" y="3635"/>
                  </a:lnTo>
                  <a:lnTo>
                    <a:pt x="429" y="3625"/>
                  </a:lnTo>
                  <a:lnTo>
                    <a:pt x="404" y="3610"/>
                  </a:lnTo>
                  <a:lnTo>
                    <a:pt x="374" y="3593"/>
                  </a:lnTo>
                  <a:lnTo>
                    <a:pt x="341" y="3571"/>
                  </a:lnTo>
                  <a:lnTo>
                    <a:pt x="304" y="3545"/>
                  </a:lnTo>
                  <a:lnTo>
                    <a:pt x="267" y="3517"/>
                  </a:lnTo>
                  <a:close/>
                  <a:moveTo>
                    <a:pt x="394" y="3479"/>
                  </a:moveTo>
                  <a:lnTo>
                    <a:pt x="357" y="3451"/>
                  </a:lnTo>
                  <a:lnTo>
                    <a:pt x="324" y="3425"/>
                  </a:lnTo>
                  <a:lnTo>
                    <a:pt x="294" y="3400"/>
                  </a:lnTo>
                  <a:lnTo>
                    <a:pt x="269" y="3376"/>
                  </a:lnTo>
                  <a:lnTo>
                    <a:pt x="248" y="3357"/>
                  </a:lnTo>
                  <a:lnTo>
                    <a:pt x="234" y="3340"/>
                  </a:lnTo>
                  <a:lnTo>
                    <a:pt x="228" y="3333"/>
                  </a:lnTo>
                  <a:lnTo>
                    <a:pt x="225" y="3328"/>
                  </a:lnTo>
                  <a:lnTo>
                    <a:pt x="224" y="3324"/>
                  </a:lnTo>
                  <a:lnTo>
                    <a:pt x="225" y="3321"/>
                  </a:lnTo>
                  <a:lnTo>
                    <a:pt x="227" y="3319"/>
                  </a:lnTo>
                  <a:lnTo>
                    <a:pt x="230" y="3319"/>
                  </a:lnTo>
                  <a:lnTo>
                    <a:pt x="237" y="3321"/>
                  </a:lnTo>
                  <a:lnTo>
                    <a:pt x="244" y="3324"/>
                  </a:lnTo>
                  <a:lnTo>
                    <a:pt x="262" y="3332"/>
                  </a:lnTo>
                  <a:lnTo>
                    <a:pt x="287" y="3347"/>
                  </a:lnTo>
                  <a:lnTo>
                    <a:pt x="315" y="3364"/>
                  </a:lnTo>
                  <a:lnTo>
                    <a:pt x="347" y="3385"/>
                  </a:lnTo>
                  <a:lnTo>
                    <a:pt x="383" y="3411"/>
                  </a:lnTo>
                  <a:lnTo>
                    <a:pt x="420" y="3437"/>
                  </a:lnTo>
                  <a:lnTo>
                    <a:pt x="457" y="3466"/>
                  </a:lnTo>
                  <a:lnTo>
                    <a:pt x="490" y="3492"/>
                  </a:lnTo>
                  <a:lnTo>
                    <a:pt x="521" y="3518"/>
                  </a:lnTo>
                  <a:lnTo>
                    <a:pt x="546" y="3541"/>
                  </a:lnTo>
                  <a:lnTo>
                    <a:pt x="566" y="3561"/>
                  </a:lnTo>
                  <a:lnTo>
                    <a:pt x="581" y="3576"/>
                  </a:lnTo>
                  <a:lnTo>
                    <a:pt x="586" y="3583"/>
                  </a:lnTo>
                  <a:lnTo>
                    <a:pt x="589" y="3588"/>
                  </a:lnTo>
                  <a:lnTo>
                    <a:pt x="590" y="3593"/>
                  </a:lnTo>
                  <a:lnTo>
                    <a:pt x="590" y="3595"/>
                  </a:lnTo>
                  <a:lnTo>
                    <a:pt x="588" y="3596"/>
                  </a:lnTo>
                  <a:lnTo>
                    <a:pt x="583" y="3597"/>
                  </a:lnTo>
                  <a:lnTo>
                    <a:pt x="578" y="3595"/>
                  </a:lnTo>
                  <a:lnTo>
                    <a:pt x="570" y="3593"/>
                  </a:lnTo>
                  <a:lnTo>
                    <a:pt x="551" y="3584"/>
                  </a:lnTo>
                  <a:lnTo>
                    <a:pt x="527" y="3570"/>
                  </a:lnTo>
                  <a:lnTo>
                    <a:pt x="498" y="3553"/>
                  </a:lnTo>
                  <a:lnTo>
                    <a:pt x="467" y="3531"/>
                  </a:lnTo>
                  <a:lnTo>
                    <a:pt x="431" y="3507"/>
                  </a:lnTo>
                  <a:lnTo>
                    <a:pt x="394" y="3479"/>
                  </a:lnTo>
                  <a:close/>
                  <a:moveTo>
                    <a:pt x="259" y="3244"/>
                  </a:moveTo>
                  <a:lnTo>
                    <a:pt x="294" y="3271"/>
                  </a:lnTo>
                  <a:lnTo>
                    <a:pt x="326" y="3297"/>
                  </a:lnTo>
                  <a:lnTo>
                    <a:pt x="355" y="3321"/>
                  </a:lnTo>
                  <a:lnTo>
                    <a:pt x="379" y="3343"/>
                  </a:lnTo>
                  <a:lnTo>
                    <a:pt x="399" y="3363"/>
                  </a:lnTo>
                  <a:lnTo>
                    <a:pt x="412" y="3379"/>
                  </a:lnTo>
                  <a:lnTo>
                    <a:pt x="418" y="3385"/>
                  </a:lnTo>
                  <a:lnTo>
                    <a:pt x="420" y="3390"/>
                  </a:lnTo>
                  <a:lnTo>
                    <a:pt x="422" y="3394"/>
                  </a:lnTo>
                  <a:lnTo>
                    <a:pt x="421" y="3397"/>
                  </a:lnTo>
                  <a:lnTo>
                    <a:pt x="419" y="3399"/>
                  </a:lnTo>
                  <a:lnTo>
                    <a:pt x="416" y="3399"/>
                  </a:lnTo>
                  <a:lnTo>
                    <a:pt x="410" y="3397"/>
                  </a:lnTo>
                  <a:lnTo>
                    <a:pt x="403" y="3395"/>
                  </a:lnTo>
                  <a:lnTo>
                    <a:pt x="385" y="3386"/>
                  </a:lnTo>
                  <a:lnTo>
                    <a:pt x="361" y="3373"/>
                  </a:lnTo>
                  <a:lnTo>
                    <a:pt x="333" y="3357"/>
                  </a:lnTo>
                  <a:lnTo>
                    <a:pt x="302" y="3336"/>
                  </a:lnTo>
                  <a:lnTo>
                    <a:pt x="269" y="3312"/>
                  </a:lnTo>
                  <a:lnTo>
                    <a:pt x="234" y="3286"/>
                  </a:lnTo>
                  <a:lnTo>
                    <a:pt x="198" y="3258"/>
                  </a:lnTo>
                  <a:lnTo>
                    <a:pt x="166" y="3232"/>
                  </a:lnTo>
                  <a:lnTo>
                    <a:pt x="138" y="3208"/>
                  </a:lnTo>
                  <a:lnTo>
                    <a:pt x="115" y="3186"/>
                  </a:lnTo>
                  <a:lnTo>
                    <a:pt x="95" y="3166"/>
                  </a:lnTo>
                  <a:lnTo>
                    <a:pt x="82" y="3150"/>
                  </a:lnTo>
                  <a:lnTo>
                    <a:pt x="76" y="3144"/>
                  </a:lnTo>
                  <a:lnTo>
                    <a:pt x="74" y="3138"/>
                  </a:lnTo>
                  <a:lnTo>
                    <a:pt x="72" y="3134"/>
                  </a:lnTo>
                  <a:lnTo>
                    <a:pt x="73" y="3132"/>
                  </a:lnTo>
                  <a:lnTo>
                    <a:pt x="75" y="3129"/>
                  </a:lnTo>
                  <a:lnTo>
                    <a:pt x="78" y="3129"/>
                  </a:lnTo>
                  <a:lnTo>
                    <a:pt x="84" y="3132"/>
                  </a:lnTo>
                  <a:lnTo>
                    <a:pt x="91" y="3134"/>
                  </a:lnTo>
                  <a:lnTo>
                    <a:pt x="109" y="3143"/>
                  </a:lnTo>
                  <a:lnTo>
                    <a:pt x="132" y="3156"/>
                  </a:lnTo>
                  <a:lnTo>
                    <a:pt x="160" y="3172"/>
                  </a:lnTo>
                  <a:lnTo>
                    <a:pt x="191" y="3193"/>
                  </a:lnTo>
                  <a:lnTo>
                    <a:pt x="224" y="3218"/>
                  </a:lnTo>
                  <a:lnTo>
                    <a:pt x="259" y="3244"/>
                  </a:lnTo>
                  <a:close/>
                  <a:moveTo>
                    <a:pt x="246" y="3107"/>
                  </a:moveTo>
                  <a:lnTo>
                    <a:pt x="249" y="3105"/>
                  </a:lnTo>
                  <a:lnTo>
                    <a:pt x="253" y="3105"/>
                  </a:lnTo>
                  <a:lnTo>
                    <a:pt x="258" y="3106"/>
                  </a:lnTo>
                  <a:lnTo>
                    <a:pt x="265" y="3108"/>
                  </a:lnTo>
                  <a:lnTo>
                    <a:pt x="283" y="3116"/>
                  </a:lnTo>
                  <a:lnTo>
                    <a:pt x="305" y="3129"/>
                  </a:lnTo>
                  <a:lnTo>
                    <a:pt x="332" y="3146"/>
                  </a:lnTo>
                  <a:lnTo>
                    <a:pt x="363" y="3166"/>
                  </a:lnTo>
                  <a:lnTo>
                    <a:pt x="395" y="3188"/>
                  </a:lnTo>
                  <a:lnTo>
                    <a:pt x="430" y="3214"/>
                  </a:lnTo>
                  <a:lnTo>
                    <a:pt x="463" y="3240"/>
                  </a:lnTo>
                  <a:lnTo>
                    <a:pt x="494" y="3265"/>
                  </a:lnTo>
                  <a:lnTo>
                    <a:pt x="522" y="3289"/>
                  </a:lnTo>
                  <a:lnTo>
                    <a:pt x="546" y="3310"/>
                  </a:lnTo>
                  <a:lnTo>
                    <a:pt x="564" y="3330"/>
                  </a:lnTo>
                  <a:lnTo>
                    <a:pt x="578" y="3346"/>
                  </a:lnTo>
                  <a:lnTo>
                    <a:pt x="582" y="3351"/>
                  </a:lnTo>
                  <a:lnTo>
                    <a:pt x="585" y="3357"/>
                  </a:lnTo>
                  <a:lnTo>
                    <a:pt x="587" y="3361"/>
                  </a:lnTo>
                  <a:lnTo>
                    <a:pt x="586" y="3364"/>
                  </a:lnTo>
                  <a:lnTo>
                    <a:pt x="583" y="3365"/>
                  </a:lnTo>
                  <a:lnTo>
                    <a:pt x="579" y="3365"/>
                  </a:lnTo>
                  <a:lnTo>
                    <a:pt x="574" y="3364"/>
                  </a:lnTo>
                  <a:lnTo>
                    <a:pt x="567" y="3362"/>
                  </a:lnTo>
                  <a:lnTo>
                    <a:pt x="549" y="3354"/>
                  </a:lnTo>
                  <a:lnTo>
                    <a:pt x="526" y="3342"/>
                  </a:lnTo>
                  <a:lnTo>
                    <a:pt x="500" y="3326"/>
                  </a:lnTo>
                  <a:lnTo>
                    <a:pt x="469" y="3306"/>
                  </a:lnTo>
                  <a:lnTo>
                    <a:pt x="437" y="3283"/>
                  </a:lnTo>
                  <a:lnTo>
                    <a:pt x="403" y="3257"/>
                  </a:lnTo>
                  <a:lnTo>
                    <a:pt x="368" y="3232"/>
                  </a:lnTo>
                  <a:lnTo>
                    <a:pt x="337" y="3205"/>
                  </a:lnTo>
                  <a:lnTo>
                    <a:pt x="310" y="3182"/>
                  </a:lnTo>
                  <a:lnTo>
                    <a:pt x="287" y="3160"/>
                  </a:lnTo>
                  <a:lnTo>
                    <a:pt x="268" y="3141"/>
                  </a:lnTo>
                  <a:lnTo>
                    <a:pt x="255" y="3126"/>
                  </a:lnTo>
                  <a:lnTo>
                    <a:pt x="250" y="3119"/>
                  </a:lnTo>
                  <a:lnTo>
                    <a:pt x="247" y="3114"/>
                  </a:lnTo>
                  <a:lnTo>
                    <a:pt x="246" y="3109"/>
                  </a:lnTo>
                  <a:lnTo>
                    <a:pt x="246" y="3107"/>
                  </a:lnTo>
                  <a:close/>
                  <a:moveTo>
                    <a:pt x="308" y="3036"/>
                  </a:moveTo>
                  <a:lnTo>
                    <a:pt x="340" y="3061"/>
                  </a:lnTo>
                  <a:lnTo>
                    <a:pt x="369" y="3085"/>
                  </a:lnTo>
                  <a:lnTo>
                    <a:pt x="395" y="3108"/>
                  </a:lnTo>
                  <a:lnTo>
                    <a:pt x="418" y="3129"/>
                  </a:lnTo>
                  <a:lnTo>
                    <a:pt x="436" y="3147"/>
                  </a:lnTo>
                  <a:lnTo>
                    <a:pt x="448" y="3162"/>
                  </a:lnTo>
                  <a:lnTo>
                    <a:pt x="452" y="3169"/>
                  </a:lnTo>
                  <a:lnTo>
                    <a:pt x="454" y="3175"/>
                  </a:lnTo>
                  <a:lnTo>
                    <a:pt x="455" y="3178"/>
                  </a:lnTo>
                  <a:lnTo>
                    <a:pt x="455" y="3181"/>
                  </a:lnTo>
                  <a:lnTo>
                    <a:pt x="453" y="3182"/>
                  </a:lnTo>
                  <a:lnTo>
                    <a:pt x="449" y="3183"/>
                  </a:lnTo>
                  <a:lnTo>
                    <a:pt x="443" y="3182"/>
                  </a:lnTo>
                  <a:lnTo>
                    <a:pt x="437" y="3180"/>
                  </a:lnTo>
                  <a:lnTo>
                    <a:pt x="420" y="3172"/>
                  </a:lnTo>
                  <a:lnTo>
                    <a:pt x="398" y="3160"/>
                  </a:lnTo>
                  <a:lnTo>
                    <a:pt x="372" y="3145"/>
                  </a:lnTo>
                  <a:lnTo>
                    <a:pt x="343" y="3126"/>
                  </a:lnTo>
                  <a:lnTo>
                    <a:pt x="312" y="3104"/>
                  </a:lnTo>
                  <a:lnTo>
                    <a:pt x="279" y="3080"/>
                  </a:lnTo>
                  <a:lnTo>
                    <a:pt x="247" y="3054"/>
                  </a:lnTo>
                  <a:lnTo>
                    <a:pt x="217" y="3029"/>
                  </a:lnTo>
                  <a:lnTo>
                    <a:pt x="192" y="3006"/>
                  </a:lnTo>
                  <a:lnTo>
                    <a:pt x="170" y="2985"/>
                  </a:lnTo>
                  <a:lnTo>
                    <a:pt x="152" y="2966"/>
                  </a:lnTo>
                  <a:lnTo>
                    <a:pt x="139" y="2951"/>
                  </a:lnTo>
                  <a:lnTo>
                    <a:pt x="135" y="2945"/>
                  </a:lnTo>
                  <a:lnTo>
                    <a:pt x="132" y="2940"/>
                  </a:lnTo>
                  <a:lnTo>
                    <a:pt x="131" y="2935"/>
                  </a:lnTo>
                  <a:lnTo>
                    <a:pt x="132" y="2933"/>
                  </a:lnTo>
                  <a:lnTo>
                    <a:pt x="135" y="2931"/>
                  </a:lnTo>
                  <a:lnTo>
                    <a:pt x="138" y="2931"/>
                  </a:lnTo>
                  <a:lnTo>
                    <a:pt x="143" y="2932"/>
                  </a:lnTo>
                  <a:lnTo>
                    <a:pt x="150" y="2934"/>
                  </a:lnTo>
                  <a:lnTo>
                    <a:pt x="166" y="2942"/>
                  </a:lnTo>
                  <a:lnTo>
                    <a:pt x="189" y="2954"/>
                  </a:lnTo>
                  <a:lnTo>
                    <a:pt x="214" y="2969"/>
                  </a:lnTo>
                  <a:lnTo>
                    <a:pt x="243" y="2988"/>
                  </a:lnTo>
                  <a:lnTo>
                    <a:pt x="275" y="3010"/>
                  </a:lnTo>
                  <a:lnTo>
                    <a:pt x="308" y="3036"/>
                  </a:lnTo>
                  <a:close/>
                  <a:moveTo>
                    <a:pt x="203" y="2865"/>
                  </a:moveTo>
                  <a:lnTo>
                    <a:pt x="234" y="2889"/>
                  </a:lnTo>
                  <a:lnTo>
                    <a:pt x="262" y="2913"/>
                  </a:lnTo>
                  <a:lnTo>
                    <a:pt x="287" y="2935"/>
                  </a:lnTo>
                  <a:lnTo>
                    <a:pt x="309" y="2956"/>
                  </a:lnTo>
                  <a:lnTo>
                    <a:pt x="325" y="2974"/>
                  </a:lnTo>
                  <a:lnTo>
                    <a:pt x="337" y="2988"/>
                  </a:lnTo>
                  <a:lnTo>
                    <a:pt x="341" y="2995"/>
                  </a:lnTo>
                  <a:lnTo>
                    <a:pt x="344" y="2999"/>
                  </a:lnTo>
                  <a:lnTo>
                    <a:pt x="345" y="3004"/>
                  </a:lnTo>
                  <a:lnTo>
                    <a:pt x="344" y="3007"/>
                  </a:lnTo>
                  <a:lnTo>
                    <a:pt x="342" y="3008"/>
                  </a:lnTo>
                  <a:lnTo>
                    <a:pt x="339" y="3009"/>
                  </a:lnTo>
                  <a:lnTo>
                    <a:pt x="333" y="3008"/>
                  </a:lnTo>
                  <a:lnTo>
                    <a:pt x="326" y="3006"/>
                  </a:lnTo>
                  <a:lnTo>
                    <a:pt x="310" y="2998"/>
                  </a:lnTo>
                  <a:lnTo>
                    <a:pt x="289" y="2987"/>
                  </a:lnTo>
                  <a:lnTo>
                    <a:pt x="265" y="2972"/>
                  </a:lnTo>
                  <a:lnTo>
                    <a:pt x="237" y="2954"/>
                  </a:lnTo>
                  <a:lnTo>
                    <a:pt x="207" y="2932"/>
                  </a:lnTo>
                  <a:lnTo>
                    <a:pt x="175" y="2909"/>
                  </a:lnTo>
                  <a:lnTo>
                    <a:pt x="144" y="2884"/>
                  </a:lnTo>
                  <a:lnTo>
                    <a:pt x="116" y="2860"/>
                  </a:lnTo>
                  <a:lnTo>
                    <a:pt x="91" y="2837"/>
                  </a:lnTo>
                  <a:lnTo>
                    <a:pt x="71" y="2817"/>
                  </a:lnTo>
                  <a:lnTo>
                    <a:pt x="53" y="2799"/>
                  </a:lnTo>
                  <a:lnTo>
                    <a:pt x="42" y="2784"/>
                  </a:lnTo>
                  <a:lnTo>
                    <a:pt x="37" y="2778"/>
                  </a:lnTo>
                  <a:lnTo>
                    <a:pt x="35" y="2773"/>
                  </a:lnTo>
                  <a:lnTo>
                    <a:pt x="34" y="2769"/>
                  </a:lnTo>
                  <a:lnTo>
                    <a:pt x="35" y="2766"/>
                  </a:lnTo>
                  <a:lnTo>
                    <a:pt x="37" y="2764"/>
                  </a:lnTo>
                  <a:lnTo>
                    <a:pt x="41" y="2764"/>
                  </a:lnTo>
                  <a:lnTo>
                    <a:pt x="45" y="2765"/>
                  </a:lnTo>
                  <a:lnTo>
                    <a:pt x="52" y="2766"/>
                  </a:lnTo>
                  <a:lnTo>
                    <a:pt x="68" y="2774"/>
                  </a:lnTo>
                  <a:lnTo>
                    <a:pt x="89" y="2785"/>
                  </a:lnTo>
                  <a:lnTo>
                    <a:pt x="114" y="2801"/>
                  </a:lnTo>
                  <a:lnTo>
                    <a:pt x="141" y="2819"/>
                  </a:lnTo>
                  <a:lnTo>
                    <a:pt x="171" y="2840"/>
                  </a:lnTo>
                  <a:lnTo>
                    <a:pt x="203" y="2865"/>
                  </a:lnTo>
                  <a:close/>
                  <a:moveTo>
                    <a:pt x="662" y="3154"/>
                  </a:moveTo>
                  <a:lnTo>
                    <a:pt x="660" y="3156"/>
                  </a:lnTo>
                  <a:lnTo>
                    <a:pt x="655" y="3156"/>
                  </a:lnTo>
                  <a:lnTo>
                    <a:pt x="650" y="3155"/>
                  </a:lnTo>
                  <a:lnTo>
                    <a:pt x="643" y="3154"/>
                  </a:lnTo>
                  <a:lnTo>
                    <a:pt x="626" y="3146"/>
                  </a:lnTo>
                  <a:lnTo>
                    <a:pt x="605" y="3135"/>
                  </a:lnTo>
                  <a:lnTo>
                    <a:pt x="580" y="3120"/>
                  </a:lnTo>
                  <a:lnTo>
                    <a:pt x="551" y="3102"/>
                  </a:lnTo>
                  <a:lnTo>
                    <a:pt x="522" y="3081"/>
                  </a:lnTo>
                  <a:lnTo>
                    <a:pt x="490" y="3058"/>
                  </a:lnTo>
                  <a:lnTo>
                    <a:pt x="458" y="3032"/>
                  </a:lnTo>
                  <a:lnTo>
                    <a:pt x="429" y="3009"/>
                  </a:lnTo>
                  <a:lnTo>
                    <a:pt x="404" y="2986"/>
                  </a:lnTo>
                  <a:lnTo>
                    <a:pt x="383" y="2966"/>
                  </a:lnTo>
                  <a:lnTo>
                    <a:pt x="365" y="2947"/>
                  </a:lnTo>
                  <a:lnTo>
                    <a:pt x="354" y="2932"/>
                  </a:lnTo>
                  <a:lnTo>
                    <a:pt x="350" y="2926"/>
                  </a:lnTo>
                  <a:lnTo>
                    <a:pt x="347" y="2921"/>
                  </a:lnTo>
                  <a:lnTo>
                    <a:pt x="346" y="2916"/>
                  </a:lnTo>
                  <a:lnTo>
                    <a:pt x="347" y="2914"/>
                  </a:lnTo>
                  <a:lnTo>
                    <a:pt x="350" y="2912"/>
                  </a:lnTo>
                  <a:lnTo>
                    <a:pt x="353" y="2912"/>
                  </a:lnTo>
                  <a:lnTo>
                    <a:pt x="358" y="2912"/>
                  </a:lnTo>
                  <a:lnTo>
                    <a:pt x="365" y="2914"/>
                  </a:lnTo>
                  <a:lnTo>
                    <a:pt x="382" y="2921"/>
                  </a:lnTo>
                  <a:lnTo>
                    <a:pt x="403" y="2933"/>
                  </a:lnTo>
                  <a:lnTo>
                    <a:pt x="428" y="2947"/>
                  </a:lnTo>
                  <a:lnTo>
                    <a:pt x="455" y="2966"/>
                  </a:lnTo>
                  <a:lnTo>
                    <a:pt x="486" y="2987"/>
                  </a:lnTo>
                  <a:lnTo>
                    <a:pt x="518" y="3010"/>
                  </a:lnTo>
                  <a:lnTo>
                    <a:pt x="549" y="3036"/>
                  </a:lnTo>
                  <a:lnTo>
                    <a:pt x="578" y="3059"/>
                  </a:lnTo>
                  <a:lnTo>
                    <a:pt x="603" y="3082"/>
                  </a:lnTo>
                  <a:lnTo>
                    <a:pt x="625" y="3102"/>
                  </a:lnTo>
                  <a:lnTo>
                    <a:pt x="643" y="3120"/>
                  </a:lnTo>
                  <a:lnTo>
                    <a:pt x="655" y="3135"/>
                  </a:lnTo>
                  <a:lnTo>
                    <a:pt x="658" y="3141"/>
                  </a:lnTo>
                  <a:lnTo>
                    <a:pt x="661" y="3147"/>
                  </a:lnTo>
                  <a:lnTo>
                    <a:pt x="662" y="3150"/>
                  </a:lnTo>
                  <a:lnTo>
                    <a:pt x="662" y="3154"/>
                  </a:lnTo>
                  <a:close/>
                  <a:moveTo>
                    <a:pt x="432" y="2845"/>
                  </a:moveTo>
                  <a:lnTo>
                    <a:pt x="462" y="2869"/>
                  </a:lnTo>
                  <a:lnTo>
                    <a:pt x="490" y="2892"/>
                  </a:lnTo>
                  <a:lnTo>
                    <a:pt x="514" y="2914"/>
                  </a:lnTo>
                  <a:lnTo>
                    <a:pt x="534" y="2934"/>
                  </a:lnTo>
                  <a:lnTo>
                    <a:pt x="550" y="2952"/>
                  </a:lnTo>
                  <a:lnTo>
                    <a:pt x="562" y="2966"/>
                  </a:lnTo>
                  <a:lnTo>
                    <a:pt x="566" y="2972"/>
                  </a:lnTo>
                  <a:lnTo>
                    <a:pt x="568" y="2977"/>
                  </a:lnTo>
                  <a:lnTo>
                    <a:pt x="569" y="2981"/>
                  </a:lnTo>
                  <a:lnTo>
                    <a:pt x="568" y="2984"/>
                  </a:lnTo>
                  <a:lnTo>
                    <a:pt x="566" y="2986"/>
                  </a:lnTo>
                  <a:lnTo>
                    <a:pt x="562" y="2986"/>
                  </a:lnTo>
                  <a:lnTo>
                    <a:pt x="557" y="2986"/>
                  </a:lnTo>
                  <a:lnTo>
                    <a:pt x="550" y="2984"/>
                  </a:lnTo>
                  <a:lnTo>
                    <a:pt x="534" y="2977"/>
                  </a:lnTo>
                  <a:lnTo>
                    <a:pt x="514" y="2967"/>
                  </a:lnTo>
                  <a:lnTo>
                    <a:pt x="490" y="2953"/>
                  </a:lnTo>
                  <a:lnTo>
                    <a:pt x="463" y="2935"/>
                  </a:lnTo>
                  <a:lnTo>
                    <a:pt x="433" y="2915"/>
                  </a:lnTo>
                  <a:lnTo>
                    <a:pt x="404" y="2892"/>
                  </a:lnTo>
                  <a:lnTo>
                    <a:pt x="374" y="2868"/>
                  </a:lnTo>
                  <a:lnTo>
                    <a:pt x="346" y="2846"/>
                  </a:lnTo>
                  <a:lnTo>
                    <a:pt x="322" y="2824"/>
                  </a:lnTo>
                  <a:lnTo>
                    <a:pt x="301" y="2803"/>
                  </a:lnTo>
                  <a:lnTo>
                    <a:pt x="286" y="2785"/>
                  </a:lnTo>
                  <a:lnTo>
                    <a:pt x="273" y="2771"/>
                  </a:lnTo>
                  <a:lnTo>
                    <a:pt x="270" y="2764"/>
                  </a:lnTo>
                  <a:lnTo>
                    <a:pt x="268" y="2760"/>
                  </a:lnTo>
                  <a:lnTo>
                    <a:pt x="267" y="2755"/>
                  </a:lnTo>
                  <a:lnTo>
                    <a:pt x="268" y="2752"/>
                  </a:lnTo>
                  <a:lnTo>
                    <a:pt x="270" y="2751"/>
                  </a:lnTo>
                  <a:lnTo>
                    <a:pt x="273" y="2750"/>
                  </a:lnTo>
                  <a:lnTo>
                    <a:pt x="279" y="2751"/>
                  </a:lnTo>
                  <a:lnTo>
                    <a:pt x="285" y="2752"/>
                  </a:lnTo>
                  <a:lnTo>
                    <a:pt x="301" y="2759"/>
                  </a:lnTo>
                  <a:lnTo>
                    <a:pt x="322" y="2770"/>
                  </a:lnTo>
                  <a:lnTo>
                    <a:pt x="346" y="2784"/>
                  </a:lnTo>
                  <a:lnTo>
                    <a:pt x="373" y="2802"/>
                  </a:lnTo>
                  <a:lnTo>
                    <a:pt x="401" y="2823"/>
                  </a:lnTo>
                  <a:lnTo>
                    <a:pt x="432" y="2845"/>
                  </a:lnTo>
                  <a:close/>
                  <a:moveTo>
                    <a:pt x="493" y="2821"/>
                  </a:moveTo>
                  <a:lnTo>
                    <a:pt x="491" y="2824"/>
                  </a:lnTo>
                  <a:lnTo>
                    <a:pt x="487" y="2825"/>
                  </a:lnTo>
                  <a:lnTo>
                    <a:pt x="482" y="2824"/>
                  </a:lnTo>
                  <a:lnTo>
                    <a:pt x="476" y="2823"/>
                  </a:lnTo>
                  <a:lnTo>
                    <a:pt x="461" y="2816"/>
                  </a:lnTo>
                  <a:lnTo>
                    <a:pt x="441" y="2806"/>
                  </a:lnTo>
                  <a:lnTo>
                    <a:pt x="418" y="2792"/>
                  </a:lnTo>
                  <a:lnTo>
                    <a:pt x="393" y="2775"/>
                  </a:lnTo>
                  <a:lnTo>
                    <a:pt x="364" y="2756"/>
                  </a:lnTo>
                  <a:lnTo>
                    <a:pt x="335" y="2734"/>
                  </a:lnTo>
                  <a:lnTo>
                    <a:pt x="307" y="2711"/>
                  </a:lnTo>
                  <a:lnTo>
                    <a:pt x="280" y="2688"/>
                  </a:lnTo>
                  <a:lnTo>
                    <a:pt x="257" y="2667"/>
                  </a:lnTo>
                  <a:lnTo>
                    <a:pt x="238" y="2647"/>
                  </a:lnTo>
                  <a:lnTo>
                    <a:pt x="223" y="2631"/>
                  </a:lnTo>
                  <a:lnTo>
                    <a:pt x="212" y="2616"/>
                  </a:lnTo>
                  <a:lnTo>
                    <a:pt x="208" y="2610"/>
                  </a:lnTo>
                  <a:lnTo>
                    <a:pt x="206" y="2605"/>
                  </a:lnTo>
                  <a:lnTo>
                    <a:pt x="205" y="2601"/>
                  </a:lnTo>
                  <a:lnTo>
                    <a:pt x="206" y="2598"/>
                  </a:lnTo>
                  <a:lnTo>
                    <a:pt x="208" y="2596"/>
                  </a:lnTo>
                  <a:lnTo>
                    <a:pt x="212" y="2595"/>
                  </a:lnTo>
                  <a:lnTo>
                    <a:pt x="216" y="2596"/>
                  </a:lnTo>
                  <a:lnTo>
                    <a:pt x="223" y="2598"/>
                  </a:lnTo>
                  <a:lnTo>
                    <a:pt x="238" y="2604"/>
                  </a:lnTo>
                  <a:lnTo>
                    <a:pt x="258" y="2614"/>
                  </a:lnTo>
                  <a:lnTo>
                    <a:pt x="281" y="2628"/>
                  </a:lnTo>
                  <a:lnTo>
                    <a:pt x="307" y="2645"/>
                  </a:lnTo>
                  <a:lnTo>
                    <a:pt x="335" y="2665"/>
                  </a:lnTo>
                  <a:lnTo>
                    <a:pt x="364" y="2687"/>
                  </a:lnTo>
                  <a:lnTo>
                    <a:pt x="393" y="2710"/>
                  </a:lnTo>
                  <a:lnTo>
                    <a:pt x="419" y="2732"/>
                  </a:lnTo>
                  <a:lnTo>
                    <a:pt x="442" y="2753"/>
                  </a:lnTo>
                  <a:lnTo>
                    <a:pt x="461" y="2773"/>
                  </a:lnTo>
                  <a:lnTo>
                    <a:pt x="476" y="2789"/>
                  </a:lnTo>
                  <a:lnTo>
                    <a:pt x="487" y="2804"/>
                  </a:lnTo>
                  <a:lnTo>
                    <a:pt x="491" y="2809"/>
                  </a:lnTo>
                  <a:lnTo>
                    <a:pt x="493" y="2815"/>
                  </a:lnTo>
                  <a:lnTo>
                    <a:pt x="494" y="2819"/>
                  </a:lnTo>
                  <a:lnTo>
                    <a:pt x="493" y="2821"/>
                  </a:lnTo>
                  <a:close/>
                  <a:moveTo>
                    <a:pt x="436" y="2667"/>
                  </a:moveTo>
                  <a:lnTo>
                    <a:pt x="433" y="2668"/>
                  </a:lnTo>
                  <a:lnTo>
                    <a:pt x="430" y="2669"/>
                  </a:lnTo>
                  <a:lnTo>
                    <a:pt x="426" y="2669"/>
                  </a:lnTo>
                  <a:lnTo>
                    <a:pt x="419" y="2667"/>
                  </a:lnTo>
                  <a:lnTo>
                    <a:pt x="404" y="2661"/>
                  </a:lnTo>
                  <a:lnTo>
                    <a:pt x="385" y="2652"/>
                  </a:lnTo>
                  <a:lnTo>
                    <a:pt x="363" y="2638"/>
                  </a:lnTo>
                  <a:lnTo>
                    <a:pt x="339" y="2623"/>
                  </a:lnTo>
                  <a:lnTo>
                    <a:pt x="312" y="2604"/>
                  </a:lnTo>
                  <a:lnTo>
                    <a:pt x="283" y="2582"/>
                  </a:lnTo>
                  <a:lnTo>
                    <a:pt x="256" y="2560"/>
                  </a:lnTo>
                  <a:lnTo>
                    <a:pt x="232" y="2539"/>
                  </a:lnTo>
                  <a:lnTo>
                    <a:pt x="210" y="2518"/>
                  </a:lnTo>
                  <a:lnTo>
                    <a:pt x="191" y="2499"/>
                  </a:lnTo>
                  <a:lnTo>
                    <a:pt x="176" y="2483"/>
                  </a:lnTo>
                  <a:lnTo>
                    <a:pt x="166" y="2468"/>
                  </a:lnTo>
                  <a:lnTo>
                    <a:pt x="163" y="2463"/>
                  </a:lnTo>
                  <a:lnTo>
                    <a:pt x="161" y="2457"/>
                  </a:lnTo>
                  <a:lnTo>
                    <a:pt x="160" y="2454"/>
                  </a:lnTo>
                  <a:lnTo>
                    <a:pt x="161" y="2451"/>
                  </a:lnTo>
                  <a:lnTo>
                    <a:pt x="163" y="2449"/>
                  </a:lnTo>
                  <a:lnTo>
                    <a:pt x="166" y="2449"/>
                  </a:lnTo>
                  <a:lnTo>
                    <a:pt x="171" y="2449"/>
                  </a:lnTo>
                  <a:lnTo>
                    <a:pt x="178" y="2450"/>
                  </a:lnTo>
                  <a:lnTo>
                    <a:pt x="193" y="2456"/>
                  </a:lnTo>
                  <a:lnTo>
                    <a:pt x="212" y="2466"/>
                  </a:lnTo>
                  <a:lnTo>
                    <a:pt x="234" y="2479"/>
                  </a:lnTo>
                  <a:lnTo>
                    <a:pt x="258" y="2496"/>
                  </a:lnTo>
                  <a:lnTo>
                    <a:pt x="285" y="2515"/>
                  </a:lnTo>
                  <a:lnTo>
                    <a:pt x="313" y="2536"/>
                  </a:lnTo>
                  <a:lnTo>
                    <a:pt x="341" y="2558"/>
                  </a:lnTo>
                  <a:lnTo>
                    <a:pt x="365" y="2580"/>
                  </a:lnTo>
                  <a:lnTo>
                    <a:pt x="387" y="2600"/>
                  </a:lnTo>
                  <a:lnTo>
                    <a:pt x="406" y="2618"/>
                  </a:lnTo>
                  <a:lnTo>
                    <a:pt x="420" y="2635"/>
                  </a:lnTo>
                  <a:lnTo>
                    <a:pt x="430" y="2649"/>
                  </a:lnTo>
                  <a:lnTo>
                    <a:pt x="433" y="2655"/>
                  </a:lnTo>
                  <a:lnTo>
                    <a:pt x="436" y="2660"/>
                  </a:lnTo>
                  <a:lnTo>
                    <a:pt x="437" y="2664"/>
                  </a:lnTo>
                  <a:lnTo>
                    <a:pt x="436" y="2667"/>
                  </a:lnTo>
                  <a:close/>
                  <a:moveTo>
                    <a:pt x="249" y="2438"/>
                  </a:moveTo>
                  <a:lnTo>
                    <a:pt x="224" y="2417"/>
                  </a:lnTo>
                  <a:lnTo>
                    <a:pt x="200" y="2396"/>
                  </a:lnTo>
                  <a:lnTo>
                    <a:pt x="179" y="2376"/>
                  </a:lnTo>
                  <a:lnTo>
                    <a:pt x="161" y="2357"/>
                  </a:lnTo>
                  <a:lnTo>
                    <a:pt x="147" y="2340"/>
                  </a:lnTo>
                  <a:lnTo>
                    <a:pt x="137" y="2327"/>
                  </a:lnTo>
                  <a:lnTo>
                    <a:pt x="135" y="2322"/>
                  </a:lnTo>
                  <a:lnTo>
                    <a:pt x="132" y="2316"/>
                  </a:lnTo>
                  <a:lnTo>
                    <a:pt x="132" y="2313"/>
                  </a:lnTo>
                  <a:lnTo>
                    <a:pt x="132" y="2310"/>
                  </a:lnTo>
                  <a:lnTo>
                    <a:pt x="135" y="2308"/>
                  </a:lnTo>
                  <a:lnTo>
                    <a:pt x="138" y="2307"/>
                  </a:lnTo>
                  <a:lnTo>
                    <a:pt x="143" y="2307"/>
                  </a:lnTo>
                  <a:lnTo>
                    <a:pt x="149" y="2308"/>
                  </a:lnTo>
                  <a:lnTo>
                    <a:pt x="163" y="2315"/>
                  </a:lnTo>
                  <a:lnTo>
                    <a:pt x="181" y="2324"/>
                  </a:lnTo>
                  <a:lnTo>
                    <a:pt x="202" y="2337"/>
                  </a:lnTo>
                  <a:lnTo>
                    <a:pt x="226" y="2353"/>
                  </a:lnTo>
                  <a:lnTo>
                    <a:pt x="251" y="2370"/>
                  </a:lnTo>
                  <a:lnTo>
                    <a:pt x="278" y="2391"/>
                  </a:lnTo>
                  <a:lnTo>
                    <a:pt x="304" y="2413"/>
                  </a:lnTo>
                  <a:lnTo>
                    <a:pt x="329" y="2433"/>
                  </a:lnTo>
                  <a:lnTo>
                    <a:pt x="350" y="2453"/>
                  </a:lnTo>
                  <a:lnTo>
                    <a:pt x="367" y="2472"/>
                  </a:lnTo>
                  <a:lnTo>
                    <a:pt x="382" y="2487"/>
                  </a:lnTo>
                  <a:lnTo>
                    <a:pt x="390" y="2502"/>
                  </a:lnTo>
                  <a:lnTo>
                    <a:pt x="394" y="2507"/>
                  </a:lnTo>
                  <a:lnTo>
                    <a:pt x="396" y="2511"/>
                  </a:lnTo>
                  <a:lnTo>
                    <a:pt x="396" y="2516"/>
                  </a:lnTo>
                  <a:lnTo>
                    <a:pt x="396" y="2518"/>
                  </a:lnTo>
                  <a:lnTo>
                    <a:pt x="394" y="2520"/>
                  </a:lnTo>
                  <a:lnTo>
                    <a:pt x="390" y="2521"/>
                  </a:lnTo>
                  <a:lnTo>
                    <a:pt x="386" y="2520"/>
                  </a:lnTo>
                  <a:lnTo>
                    <a:pt x="379" y="2519"/>
                  </a:lnTo>
                  <a:lnTo>
                    <a:pt x="365" y="2514"/>
                  </a:lnTo>
                  <a:lnTo>
                    <a:pt x="347" y="2505"/>
                  </a:lnTo>
                  <a:lnTo>
                    <a:pt x="325" y="2492"/>
                  </a:lnTo>
                  <a:lnTo>
                    <a:pt x="302" y="2476"/>
                  </a:lnTo>
                  <a:lnTo>
                    <a:pt x="277" y="2458"/>
                  </a:lnTo>
                  <a:lnTo>
                    <a:pt x="249" y="2438"/>
                  </a:lnTo>
                  <a:close/>
                  <a:moveTo>
                    <a:pt x="260" y="2252"/>
                  </a:moveTo>
                  <a:lnTo>
                    <a:pt x="286" y="2273"/>
                  </a:lnTo>
                  <a:lnTo>
                    <a:pt x="309" y="2293"/>
                  </a:lnTo>
                  <a:lnTo>
                    <a:pt x="329" y="2313"/>
                  </a:lnTo>
                  <a:lnTo>
                    <a:pt x="345" y="2330"/>
                  </a:lnTo>
                  <a:lnTo>
                    <a:pt x="358" y="2346"/>
                  </a:lnTo>
                  <a:lnTo>
                    <a:pt x="367" y="2359"/>
                  </a:lnTo>
                  <a:lnTo>
                    <a:pt x="371" y="2365"/>
                  </a:lnTo>
                  <a:lnTo>
                    <a:pt x="372" y="2369"/>
                  </a:lnTo>
                  <a:lnTo>
                    <a:pt x="373" y="2374"/>
                  </a:lnTo>
                  <a:lnTo>
                    <a:pt x="372" y="2376"/>
                  </a:lnTo>
                  <a:lnTo>
                    <a:pt x="369" y="2378"/>
                  </a:lnTo>
                  <a:lnTo>
                    <a:pt x="366" y="2379"/>
                  </a:lnTo>
                  <a:lnTo>
                    <a:pt x="362" y="2378"/>
                  </a:lnTo>
                  <a:lnTo>
                    <a:pt x="356" y="2377"/>
                  </a:lnTo>
                  <a:lnTo>
                    <a:pt x="342" y="2372"/>
                  </a:lnTo>
                  <a:lnTo>
                    <a:pt x="324" y="2364"/>
                  </a:lnTo>
                  <a:lnTo>
                    <a:pt x="304" y="2351"/>
                  </a:lnTo>
                  <a:lnTo>
                    <a:pt x="281" y="2336"/>
                  </a:lnTo>
                  <a:lnTo>
                    <a:pt x="257" y="2319"/>
                  </a:lnTo>
                  <a:lnTo>
                    <a:pt x="232" y="2300"/>
                  </a:lnTo>
                  <a:lnTo>
                    <a:pt x="206" y="2279"/>
                  </a:lnTo>
                  <a:lnTo>
                    <a:pt x="183" y="2258"/>
                  </a:lnTo>
                  <a:lnTo>
                    <a:pt x="163" y="2239"/>
                  </a:lnTo>
                  <a:lnTo>
                    <a:pt x="147" y="2221"/>
                  </a:lnTo>
                  <a:lnTo>
                    <a:pt x="133" y="2206"/>
                  </a:lnTo>
                  <a:lnTo>
                    <a:pt x="125" y="2193"/>
                  </a:lnTo>
                  <a:lnTo>
                    <a:pt x="121" y="2187"/>
                  </a:lnTo>
                  <a:lnTo>
                    <a:pt x="119" y="2182"/>
                  </a:lnTo>
                  <a:lnTo>
                    <a:pt x="119" y="2178"/>
                  </a:lnTo>
                  <a:lnTo>
                    <a:pt x="120" y="2175"/>
                  </a:lnTo>
                  <a:lnTo>
                    <a:pt x="122" y="2173"/>
                  </a:lnTo>
                  <a:lnTo>
                    <a:pt x="126" y="2173"/>
                  </a:lnTo>
                  <a:lnTo>
                    <a:pt x="130" y="2173"/>
                  </a:lnTo>
                  <a:lnTo>
                    <a:pt x="136" y="2174"/>
                  </a:lnTo>
                  <a:lnTo>
                    <a:pt x="150" y="2179"/>
                  </a:lnTo>
                  <a:lnTo>
                    <a:pt x="168" y="2188"/>
                  </a:lnTo>
                  <a:lnTo>
                    <a:pt x="187" y="2200"/>
                  </a:lnTo>
                  <a:lnTo>
                    <a:pt x="211" y="2215"/>
                  </a:lnTo>
                  <a:lnTo>
                    <a:pt x="235" y="2232"/>
                  </a:lnTo>
                  <a:lnTo>
                    <a:pt x="260" y="2252"/>
                  </a:lnTo>
                  <a:close/>
                  <a:moveTo>
                    <a:pt x="259" y="2120"/>
                  </a:moveTo>
                  <a:lnTo>
                    <a:pt x="282" y="2140"/>
                  </a:lnTo>
                  <a:lnTo>
                    <a:pt x="304" y="2159"/>
                  </a:lnTo>
                  <a:lnTo>
                    <a:pt x="323" y="2178"/>
                  </a:lnTo>
                  <a:lnTo>
                    <a:pt x="340" y="2195"/>
                  </a:lnTo>
                  <a:lnTo>
                    <a:pt x="352" y="2210"/>
                  </a:lnTo>
                  <a:lnTo>
                    <a:pt x="361" y="2223"/>
                  </a:lnTo>
                  <a:lnTo>
                    <a:pt x="364" y="2229"/>
                  </a:lnTo>
                  <a:lnTo>
                    <a:pt x="365" y="2233"/>
                  </a:lnTo>
                  <a:lnTo>
                    <a:pt x="366" y="2237"/>
                  </a:lnTo>
                  <a:lnTo>
                    <a:pt x="365" y="2240"/>
                  </a:lnTo>
                  <a:lnTo>
                    <a:pt x="363" y="2242"/>
                  </a:lnTo>
                  <a:lnTo>
                    <a:pt x="360" y="2243"/>
                  </a:lnTo>
                  <a:lnTo>
                    <a:pt x="355" y="2242"/>
                  </a:lnTo>
                  <a:lnTo>
                    <a:pt x="350" y="2241"/>
                  </a:lnTo>
                  <a:lnTo>
                    <a:pt x="336" y="2237"/>
                  </a:lnTo>
                  <a:lnTo>
                    <a:pt x="319" y="2228"/>
                  </a:lnTo>
                  <a:lnTo>
                    <a:pt x="299" y="2217"/>
                  </a:lnTo>
                  <a:lnTo>
                    <a:pt x="278" y="2203"/>
                  </a:lnTo>
                  <a:lnTo>
                    <a:pt x="254" y="2186"/>
                  </a:lnTo>
                  <a:lnTo>
                    <a:pt x="229" y="2166"/>
                  </a:lnTo>
                  <a:lnTo>
                    <a:pt x="205" y="2146"/>
                  </a:lnTo>
                  <a:lnTo>
                    <a:pt x="183" y="2126"/>
                  </a:lnTo>
                  <a:lnTo>
                    <a:pt x="164" y="2109"/>
                  </a:lnTo>
                  <a:lnTo>
                    <a:pt x="148" y="2091"/>
                  </a:lnTo>
                  <a:lnTo>
                    <a:pt x="136" y="2076"/>
                  </a:lnTo>
                  <a:lnTo>
                    <a:pt x="127" y="2062"/>
                  </a:lnTo>
                  <a:lnTo>
                    <a:pt x="125" y="2057"/>
                  </a:lnTo>
                  <a:lnTo>
                    <a:pt x="122" y="2052"/>
                  </a:lnTo>
                  <a:lnTo>
                    <a:pt x="122" y="2049"/>
                  </a:lnTo>
                  <a:lnTo>
                    <a:pt x="123" y="2046"/>
                  </a:lnTo>
                  <a:lnTo>
                    <a:pt x="126" y="2045"/>
                  </a:lnTo>
                  <a:lnTo>
                    <a:pt x="129" y="2044"/>
                  </a:lnTo>
                  <a:lnTo>
                    <a:pt x="133" y="2044"/>
                  </a:lnTo>
                  <a:lnTo>
                    <a:pt x="139" y="2045"/>
                  </a:lnTo>
                  <a:lnTo>
                    <a:pt x="152" y="2049"/>
                  </a:lnTo>
                  <a:lnTo>
                    <a:pt x="169" y="2058"/>
                  </a:lnTo>
                  <a:lnTo>
                    <a:pt x="189" y="2069"/>
                  </a:lnTo>
                  <a:lnTo>
                    <a:pt x="211" y="2083"/>
                  </a:lnTo>
                  <a:lnTo>
                    <a:pt x="234" y="2101"/>
                  </a:lnTo>
                  <a:lnTo>
                    <a:pt x="259" y="2120"/>
                  </a:lnTo>
                  <a:close/>
                  <a:moveTo>
                    <a:pt x="271" y="1992"/>
                  </a:moveTo>
                  <a:lnTo>
                    <a:pt x="294" y="2012"/>
                  </a:lnTo>
                  <a:lnTo>
                    <a:pt x="315" y="2030"/>
                  </a:lnTo>
                  <a:lnTo>
                    <a:pt x="334" y="2048"/>
                  </a:lnTo>
                  <a:lnTo>
                    <a:pt x="350" y="2065"/>
                  </a:lnTo>
                  <a:lnTo>
                    <a:pt x="362" y="2080"/>
                  </a:lnTo>
                  <a:lnTo>
                    <a:pt x="369" y="2092"/>
                  </a:lnTo>
                  <a:lnTo>
                    <a:pt x="372" y="2098"/>
                  </a:lnTo>
                  <a:lnTo>
                    <a:pt x="374" y="2102"/>
                  </a:lnTo>
                  <a:lnTo>
                    <a:pt x="374" y="2107"/>
                  </a:lnTo>
                  <a:lnTo>
                    <a:pt x="373" y="2109"/>
                  </a:lnTo>
                  <a:lnTo>
                    <a:pt x="371" y="2111"/>
                  </a:lnTo>
                  <a:lnTo>
                    <a:pt x="367" y="2112"/>
                  </a:lnTo>
                  <a:lnTo>
                    <a:pt x="364" y="2112"/>
                  </a:lnTo>
                  <a:lnTo>
                    <a:pt x="358" y="2111"/>
                  </a:lnTo>
                  <a:lnTo>
                    <a:pt x="345" y="2107"/>
                  </a:lnTo>
                  <a:lnTo>
                    <a:pt x="329" y="2098"/>
                  </a:lnTo>
                  <a:lnTo>
                    <a:pt x="310" y="2087"/>
                  </a:lnTo>
                  <a:lnTo>
                    <a:pt x="289" y="2073"/>
                  </a:lnTo>
                  <a:lnTo>
                    <a:pt x="266" y="2057"/>
                  </a:lnTo>
                  <a:lnTo>
                    <a:pt x="243" y="2039"/>
                  </a:lnTo>
                  <a:lnTo>
                    <a:pt x="219" y="2019"/>
                  </a:lnTo>
                  <a:lnTo>
                    <a:pt x="198" y="2001"/>
                  </a:lnTo>
                  <a:lnTo>
                    <a:pt x="181" y="1983"/>
                  </a:lnTo>
                  <a:lnTo>
                    <a:pt x="165" y="1966"/>
                  </a:lnTo>
                  <a:lnTo>
                    <a:pt x="153" y="1951"/>
                  </a:lnTo>
                  <a:lnTo>
                    <a:pt x="146" y="1939"/>
                  </a:lnTo>
                  <a:lnTo>
                    <a:pt x="142" y="1933"/>
                  </a:lnTo>
                  <a:lnTo>
                    <a:pt x="141" y="1929"/>
                  </a:lnTo>
                  <a:lnTo>
                    <a:pt x="141" y="1924"/>
                  </a:lnTo>
                  <a:lnTo>
                    <a:pt x="142" y="1922"/>
                  </a:lnTo>
                  <a:lnTo>
                    <a:pt x="144" y="1920"/>
                  </a:lnTo>
                  <a:lnTo>
                    <a:pt x="147" y="1919"/>
                  </a:lnTo>
                  <a:lnTo>
                    <a:pt x="151" y="1919"/>
                  </a:lnTo>
                  <a:lnTo>
                    <a:pt x="157" y="1920"/>
                  </a:lnTo>
                  <a:lnTo>
                    <a:pt x="170" y="1924"/>
                  </a:lnTo>
                  <a:lnTo>
                    <a:pt x="186" y="1933"/>
                  </a:lnTo>
                  <a:lnTo>
                    <a:pt x="205" y="1944"/>
                  </a:lnTo>
                  <a:lnTo>
                    <a:pt x="226" y="1958"/>
                  </a:lnTo>
                  <a:lnTo>
                    <a:pt x="248" y="1973"/>
                  </a:lnTo>
                  <a:lnTo>
                    <a:pt x="271" y="1992"/>
                  </a:lnTo>
                  <a:close/>
                  <a:moveTo>
                    <a:pt x="301" y="1869"/>
                  </a:moveTo>
                  <a:lnTo>
                    <a:pt x="323" y="1888"/>
                  </a:lnTo>
                  <a:lnTo>
                    <a:pt x="343" y="1907"/>
                  </a:lnTo>
                  <a:lnTo>
                    <a:pt x="361" y="1923"/>
                  </a:lnTo>
                  <a:lnTo>
                    <a:pt x="375" y="1940"/>
                  </a:lnTo>
                  <a:lnTo>
                    <a:pt x="386" y="1954"/>
                  </a:lnTo>
                  <a:lnTo>
                    <a:pt x="394" y="1966"/>
                  </a:lnTo>
                  <a:lnTo>
                    <a:pt x="396" y="1972"/>
                  </a:lnTo>
                  <a:lnTo>
                    <a:pt x="397" y="1976"/>
                  </a:lnTo>
                  <a:lnTo>
                    <a:pt x="398" y="1980"/>
                  </a:lnTo>
                  <a:lnTo>
                    <a:pt x="397" y="1983"/>
                  </a:lnTo>
                  <a:lnTo>
                    <a:pt x="395" y="1985"/>
                  </a:lnTo>
                  <a:lnTo>
                    <a:pt x="392" y="1985"/>
                  </a:lnTo>
                  <a:lnTo>
                    <a:pt x="387" y="1985"/>
                  </a:lnTo>
                  <a:lnTo>
                    <a:pt x="383" y="1985"/>
                  </a:lnTo>
                  <a:lnTo>
                    <a:pt x="369" y="1981"/>
                  </a:lnTo>
                  <a:lnTo>
                    <a:pt x="354" y="1973"/>
                  </a:lnTo>
                  <a:lnTo>
                    <a:pt x="336" y="1963"/>
                  </a:lnTo>
                  <a:lnTo>
                    <a:pt x="315" y="1950"/>
                  </a:lnTo>
                  <a:lnTo>
                    <a:pt x="294" y="1934"/>
                  </a:lnTo>
                  <a:lnTo>
                    <a:pt x="271" y="1917"/>
                  </a:lnTo>
                  <a:lnTo>
                    <a:pt x="249" y="1898"/>
                  </a:lnTo>
                  <a:lnTo>
                    <a:pt x="229" y="1879"/>
                  </a:lnTo>
                  <a:lnTo>
                    <a:pt x="212" y="1862"/>
                  </a:lnTo>
                  <a:lnTo>
                    <a:pt x="197" y="1846"/>
                  </a:lnTo>
                  <a:lnTo>
                    <a:pt x="186" y="1832"/>
                  </a:lnTo>
                  <a:lnTo>
                    <a:pt x="179" y="1819"/>
                  </a:lnTo>
                  <a:lnTo>
                    <a:pt x="176" y="1814"/>
                  </a:lnTo>
                  <a:lnTo>
                    <a:pt x="174" y="1810"/>
                  </a:lnTo>
                  <a:lnTo>
                    <a:pt x="174" y="1805"/>
                  </a:lnTo>
                  <a:lnTo>
                    <a:pt x="175" y="1803"/>
                  </a:lnTo>
                  <a:lnTo>
                    <a:pt x="178" y="1801"/>
                  </a:lnTo>
                  <a:lnTo>
                    <a:pt x="181" y="1800"/>
                  </a:lnTo>
                  <a:lnTo>
                    <a:pt x="184" y="1800"/>
                  </a:lnTo>
                  <a:lnTo>
                    <a:pt x="190" y="1801"/>
                  </a:lnTo>
                  <a:lnTo>
                    <a:pt x="203" y="1805"/>
                  </a:lnTo>
                  <a:lnTo>
                    <a:pt x="218" y="1813"/>
                  </a:lnTo>
                  <a:lnTo>
                    <a:pt x="236" y="1823"/>
                  </a:lnTo>
                  <a:lnTo>
                    <a:pt x="256" y="1836"/>
                  </a:lnTo>
                  <a:lnTo>
                    <a:pt x="278" y="1852"/>
                  </a:lnTo>
                  <a:lnTo>
                    <a:pt x="301" y="1869"/>
                  </a:lnTo>
                  <a:close/>
                  <a:moveTo>
                    <a:pt x="344" y="1751"/>
                  </a:moveTo>
                  <a:lnTo>
                    <a:pt x="365" y="1769"/>
                  </a:lnTo>
                  <a:lnTo>
                    <a:pt x="385" y="1787"/>
                  </a:lnTo>
                  <a:lnTo>
                    <a:pt x="401" y="1803"/>
                  </a:lnTo>
                  <a:lnTo>
                    <a:pt x="415" y="1820"/>
                  </a:lnTo>
                  <a:lnTo>
                    <a:pt x="426" y="1833"/>
                  </a:lnTo>
                  <a:lnTo>
                    <a:pt x="433" y="1845"/>
                  </a:lnTo>
                  <a:lnTo>
                    <a:pt x="436" y="1851"/>
                  </a:lnTo>
                  <a:lnTo>
                    <a:pt x="437" y="1855"/>
                  </a:lnTo>
                  <a:lnTo>
                    <a:pt x="437" y="1858"/>
                  </a:lnTo>
                  <a:lnTo>
                    <a:pt x="436" y="1860"/>
                  </a:lnTo>
                  <a:lnTo>
                    <a:pt x="433" y="1863"/>
                  </a:lnTo>
                  <a:lnTo>
                    <a:pt x="431" y="1864"/>
                  </a:lnTo>
                  <a:lnTo>
                    <a:pt x="427" y="1864"/>
                  </a:lnTo>
                  <a:lnTo>
                    <a:pt x="422" y="1864"/>
                  </a:lnTo>
                  <a:lnTo>
                    <a:pt x="409" y="1859"/>
                  </a:lnTo>
                  <a:lnTo>
                    <a:pt x="395" y="1853"/>
                  </a:lnTo>
                  <a:lnTo>
                    <a:pt x="377" y="1843"/>
                  </a:lnTo>
                  <a:lnTo>
                    <a:pt x="357" y="1830"/>
                  </a:lnTo>
                  <a:lnTo>
                    <a:pt x="336" y="1815"/>
                  </a:lnTo>
                  <a:lnTo>
                    <a:pt x="315" y="1798"/>
                  </a:lnTo>
                  <a:lnTo>
                    <a:pt x="294" y="1780"/>
                  </a:lnTo>
                  <a:lnTo>
                    <a:pt x="275" y="1762"/>
                  </a:lnTo>
                  <a:lnTo>
                    <a:pt x="258" y="1746"/>
                  </a:lnTo>
                  <a:lnTo>
                    <a:pt x="245" y="1730"/>
                  </a:lnTo>
                  <a:lnTo>
                    <a:pt x="234" y="1716"/>
                  </a:lnTo>
                  <a:lnTo>
                    <a:pt x="226" y="1704"/>
                  </a:lnTo>
                  <a:lnTo>
                    <a:pt x="224" y="1699"/>
                  </a:lnTo>
                  <a:lnTo>
                    <a:pt x="223" y="1695"/>
                  </a:lnTo>
                  <a:lnTo>
                    <a:pt x="223" y="1691"/>
                  </a:lnTo>
                  <a:lnTo>
                    <a:pt x="224" y="1688"/>
                  </a:lnTo>
                  <a:lnTo>
                    <a:pt x="226" y="1686"/>
                  </a:lnTo>
                  <a:lnTo>
                    <a:pt x="229" y="1685"/>
                  </a:lnTo>
                  <a:lnTo>
                    <a:pt x="233" y="1685"/>
                  </a:lnTo>
                  <a:lnTo>
                    <a:pt x="238" y="1686"/>
                  </a:lnTo>
                  <a:lnTo>
                    <a:pt x="250" y="1689"/>
                  </a:lnTo>
                  <a:lnTo>
                    <a:pt x="265" y="1697"/>
                  </a:lnTo>
                  <a:lnTo>
                    <a:pt x="282" y="1707"/>
                  </a:lnTo>
                  <a:lnTo>
                    <a:pt x="302" y="1719"/>
                  </a:lnTo>
                  <a:lnTo>
                    <a:pt x="323" y="1735"/>
                  </a:lnTo>
                  <a:lnTo>
                    <a:pt x="344" y="1751"/>
                  </a:lnTo>
                  <a:close/>
                  <a:moveTo>
                    <a:pt x="142" y="1424"/>
                  </a:moveTo>
                  <a:lnTo>
                    <a:pt x="162" y="1440"/>
                  </a:lnTo>
                  <a:lnTo>
                    <a:pt x="179" y="1457"/>
                  </a:lnTo>
                  <a:lnTo>
                    <a:pt x="194" y="1472"/>
                  </a:lnTo>
                  <a:lnTo>
                    <a:pt x="206" y="1486"/>
                  </a:lnTo>
                  <a:lnTo>
                    <a:pt x="216" y="1500"/>
                  </a:lnTo>
                  <a:lnTo>
                    <a:pt x="223" y="1511"/>
                  </a:lnTo>
                  <a:lnTo>
                    <a:pt x="224" y="1515"/>
                  </a:lnTo>
                  <a:lnTo>
                    <a:pt x="225" y="1520"/>
                  </a:lnTo>
                  <a:lnTo>
                    <a:pt x="225" y="1523"/>
                  </a:lnTo>
                  <a:lnTo>
                    <a:pt x="225" y="1526"/>
                  </a:lnTo>
                  <a:lnTo>
                    <a:pt x="223" y="1527"/>
                  </a:lnTo>
                  <a:lnTo>
                    <a:pt x="219" y="1528"/>
                  </a:lnTo>
                  <a:lnTo>
                    <a:pt x="216" y="1528"/>
                  </a:lnTo>
                  <a:lnTo>
                    <a:pt x="212" y="1528"/>
                  </a:lnTo>
                  <a:lnTo>
                    <a:pt x="201" y="1525"/>
                  </a:lnTo>
                  <a:lnTo>
                    <a:pt x="186" y="1518"/>
                  </a:lnTo>
                  <a:lnTo>
                    <a:pt x="171" y="1510"/>
                  </a:lnTo>
                  <a:lnTo>
                    <a:pt x="153" y="1497"/>
                  </a:lnTo>
                  <a:lnTo>
                    <a:pt x="135" y="1484"/>
                  </a:lnTo>
                  <a:lnTo>
                    <a:pt x="115" y="1469"/>
                  </a:lnTo>
                  <a:lnTo>
                    <a:pt x="96" y="1451"/>
                  </a:lnTo>
                  <a:lnTo>
                    <a:pt x="78" y="1436"/>
                  </a:lnTo>
                  <a:lnTo>
                    <a:pt x="64" y="1419"/>
                  </a:lnTo>
                  <a:lnTo>
                    <a:pt x="51" y="1405"/>
                  </a:lnTo>
                  <a:lnTo>
                    <a:pt x="41" y="1392"/>
                  </a:lnTo>
                  <a:lnTo>
                    <a:pt x="35" y="1381"/>
                  </a:lnTo>
                  <a:lnTo>
                    <a:pt x="33" y="1376"/>
                  </a:lnTo>
                  <a:lnTo>
                    <a:pt x="32" y="1372"/>
                  </a:lnTo>
                  <a:lnTo>
                    <a:pt x="32" y="1368"/>
                  </a:lnTo>
                  <a:lnTo>
                    <a:pt x="33" y="1365"/>
                  </a:lnTo>
                  <a:lnTo>
                    <a:pt x="34" y="1364"/>
                  </a:lnTo>
                  <a:lnTo>
                    <a:pt x="37" y="1363"/>
                  </a:lnTo>
                  <a:lnTo>
                    <a:pt x="41" y="1363"/>
                  </a:lnTo>
                  <a:lnTo>
                    <a:pt x="45" y="1363"/>
                  </a:lnTo>
                  <a:lnTo>
                    <a:pt x="57" y="1366"/>
                  </a:lnTo>
                  <a:lnTo>
                    <a:pt x="71" y="1373"/>
                  </a:lnTo>
                  <a:lnTo>
                    <a:pt x="86" y="1383"/>
                  </a:lnTo>
                  <a:lnTo>
                    <a:pt x="104" y="1394"/>
                  </a:lnTo>
                  <a:lnTo>
                    <a:pt x="122" y="1408"/>
                  </a:lnTo>
                  <a:lnTo>
                    <a:pt x="142" y="1424"/>
                  </a:lnTo>
                  <a:close/>
                  <a:moveTo>
                    <a:pt x="403" y="1636"/>
                  </a:moveTo>
                  <a:lnTo>
                    <a:pt x="423" y="1654"/>
                  </a:lnTo>
                  <a:lnTo>
                    <a:pt x="441" y="1671"/>
                  </a:lnTo>
                  <a:lnTo>
                    <a:pt x="457" y="1687"/>
                  </a:lnTo>
                  <a:lnTo>
                    <a:pt x="471" y="1703"/>
                  </a:lnTo>
                  <a:lnTo>
                    <a:pt x="481" y="1716"/>
                  </a:lnTo>
                  <a:lnTo>
                    <a:pt x="487" y="1727"/>
                  </a:lnTo>
                  <a:lnTo>
                    <a:pt x="490" y="1732"/>
                  </a:lnTo>
                  <a:lnTo>
                    <a:pt x="491" y="1737"/>
                  </a:lnTo>
                  <a:lnTo>
                    <a:pt x="491" y="1740"/>
                  </a:lnTo>
                  <a:lnTo>
                    <a:pt x="490" y="1744"/>
                  </a:lnTo>
                  <a:lnTo>
                    <a:pt x="489" y="1745"/>
                  </a:lnTo>
                  <a:lnTo>
                    <a:pt x="485" y="1746"/>
                  </a:lnTo>
                  <a:lnTo>
                    <a:pt x="481" y="1747"/>
                  </a:lnTo>
                  <a:lnTo>
                    <a:pt x="476" y="1746"/>
                  </a:lnTo>
                  <a:lnTo>
                    <a:pt x="464" y="1742"/>
                  </a:lnTo>
                  <a:lnTo>
                    <a:pt x="450" y="1736"/>
                  </a:lnTo>
                  <a:lnTo>
                    <a:pt x="433" y="1726"/>
                  </a:lnTo>
                  <a:lnTo>
                    <a:pt x="415" y="1714"/>
                  </a:lnTo>
                  <a:lnTo>
                    <a:pt x="395" y="1699"/>
                  </a:lnTo>
                  <a:lnTo>
                    <a:pt x="374" y="1684"/>
                  </a:lnTo>
                  <a:lnTo>
                    <a:pt x="354" y="1666"/>
                  </a:lnTo>
                  <a:lnTo>
                    <a:pt x="335" y="1650"/>
                  </a:lnTo>
                  <a:lnTo>
                    <a:pt x="320" y="1633"/>
                  </a:lnTo>
                  <a:lnTo>
                    <a:pt x="307" y="1618"/>
                  </a:lnTo>
                  <a:lnTo>
                    <a:pt x="296" y="1604"/>
                  </a:lnTo>
                  <a:lnTo>
                    <a:pt x="289" y="1592"/>
                  </a:lnTo>
                  <a:lnTo>
                    <a:pt x="287" y="1588"/>
                  </a:lnTo>
                  <a:lnTo>
                    <a:pt x="286" y="1584"/>
                  </a:lnTo>
                  <a:lnTo>
                    <a:pt x="286" y="1580"/>
                  </a:lnTo>
                  <a:lnTo>
                    <a:pt x="287" y="1577"/>
                  </a:lnTo>
                  <a:lnTo>
                    <a:pt x="289" y="1575"/>
                  </a:lnTo>
                  <a:lnTo>
                    <a:pt x="291" y="1574"/>
                  </a:lnTo>
                  <a:lnTo>
                    <a:pt x="296" y="1574"/>
                  </a:lnTo>
                  <a:lnTo>
                    <a:pt x="300" y="1575"/>
                  </a:lnTo>
                  <a:lnTo>
                    <a:pt x="312" y="1578"/>
                  </a:lnTo>
                  <a:lnTo>
                    <a:pt x="326" y="1585"/>
                  </a:lnTo>
                  <a:lnTo>
                    <a:pt x="343" y="1595"/>
                  </a:lnTo>
                  <a:lnTo>
                    <a:pt x="362" y="1606"/>
                  </a:lnTo>
                  <a:lnTo>
                    <a:pt x="382" y="1620"/>
                  </a:lnTo>
                  <a:lnTo>
                    <a:pt x="403" y="1636"/>
                  </a:lnTo>
                  <a:close/>
                  <a:moveTo>
                    <a:pt x="226" y="1321"/>
                  </a:moveTo>
                  <a:lnTo>
                    <a:pt x="245" y="1336"/>
                  </a:lnTo>
                  <a:lnTo>
                    <a:pt x="260" y="1352"/>
                  </a:lnTo>
                  <a:lnTo>
                    <a:pt x="275" y="1367"/>
                  </a:lnTo>
                  <a:lnTo>
                    <a:pt x="287" y="1382"/>
                  </a:lnTo>
                  <a:lnTo>
                    <a:pt x="297" y="1394"/>
                  </a:lnTo>
                  <a:lnTo>
                    <a:pt x="302" y="1405"/>
                  </a:lnTo>
                  <a:lnTo>
                    <a:pt x="304" y="1409"/>
                  </a:lnTo>
                  <a:lnTo>
                    <a:pt x="305" y="1414"/>
                  </a:lnTo>
                  <a:lnTo>
                    <a:pt x="305" y="1417"/>
                  </a:lnTo>
                  <a:lnTo>
                    <a:pt x="304" y="1420"/>
                  </a:lnTo>
                  <a:lnTo>
                    <a:pt x="302" y="1421"/>
                  </a:lnTo>
                  <a:lnTo>
                    <a:pt x="300" y="1422"/>
                  </a:lnTo>
                  <a:lnTo>
                    <a:pt x="296" y="1422"/>
                  </a:lnTo>
                  <a:lnTo>
                    <a:pt x="291" y="1422"/>
                  </a:lnTo>
                  <a:lnTo>
                    <a:pt x="281" y="1419"/>
                  </a:lnTo>
                  <a:lnTo>
                    <a:pt x="268" y="1414"/>
                  </a:lnTo>
                  <a:lnTo>
                    <a:pt x="253" y="1405"/>
                  </a:lnTo>
                  <a:lnTo>
                    <a:pt x="235" y="1394"/>
                  </a:lnTo>
                  <a:lnTo>
                    <a:pt x="217" y="1381"/>
                  </a:lnTo>
                  <a:lnTo>
                    <a:pt x="198" y="1365"/>
                  </a:lnTo>
                  <a:lnTo>
                    <a:pt x="180" y="1350"/>
                  </a:lnTo>
                  <a:lnTo>
                    <a:pt x="163" y="1333"/>
                  </a:lnTo>
                  <a:lnTo>
                    <a:pt x="149" y="1319"/>
                  </a:lnTo>
                  <a:lnTo>
                    <a:pt x="137" y="1304"/>
                  </a:lnTo>
                  <a:lnTo>
                    <a:pt x="128" y="1291"/>
                  </a:lnTo>
                  <a:lnTo>
                    <a:pt x="122" y="1281"/>
                  </a:lnTo>
                  <a:lnTo>
                    <a:pt x="120" y="1276"/>
                  </a:lnTo>
                  <a:lnTo>
                    <a:pt x="119" y="1272"/>
                  </a:lnTo>
                  <a:lnTo>
                    <a:pt x="119" y="1269"/>
                  </a:lnTo>
                  <a:lnTo>
                    <a:pt x="120" y="1266"/>
                  </a:lnTo>
                  <a:lnTo>
                    <a:pt x="122" y="1264"/>
                  </a:lnTo>
                  <a:lnTo>
                    <a:pt x="125" y="1262"/>
                  </a:lnTo>
                  <a:lnTo>
                    <a:pt x="129" y="1262"/>
                  </a:lnTo>
                  <a:lnTo>
                    <a:pt x="132" y="1264"/>
                  </a:lnTo>
                  <a:lnTo>
                    <a:pt x="143" y="1267"/>
                  </a:lnTo>
                  <a:lnTo>
                    <a:pt x="157" y="1272"/>
                  </a:lnTo>
                  <a:lnTo>
                    <a:pt x="172" y="1281"/>
                  </a:lnTo>
                  <a:lnTo>
                    <a:pt x="190" y="1292"/>
                  </a:lnTo>
                  <a:lnTo>
                    <a:pt x="207" y="1305"/>
                  </a:lnTo>
                  <a:lnTo>
                    <a:pt x="226" y="1321"/>
                  </a:lnTo>
                  <a:close/>
                  <a:moveTo>
                    <a:pt x="476" y="1525"/>
                  </a:moveTo>
                  <a:lnTo>
                    <a:pt x="495" y="1542"/>
                  </a:lnTo>
                  <a:lnTo>
                    <a:pt x="513" y="1558"/>
                  </a:lnTo>
                  <a:lnTo>
                    <a:pt x="528" y="1575"/>
                  </a:lnTo>
                  <a:lnTo>
                    <a:pt x="540" y="1589"/>
                  </a:lnTo>
                  <a:lnTo>
                    <a:pt x="550" y="1602"/>
                  </a:lnTo>
                  <a:lnTo>
                    <a:pt x="557" y="1613"/>
                  </a:lnTo>
                  <a:lnTo>
                    <a:pt x="559" y="1618"/>
                  </a:lnTo>
                  <a:lnTo>
                    <a:pt x="560" y="1622"/>
                  </a:lnTo>
                  <a:lnTo>
                    <a:pt x="560" y="1625"/>
                  </a:lnTo>
                  <a:lnTo>
                    <a:pt x="559" y="1629"/>
                  </a:lnTo>
                  <a:lnTo>
                    <a:pt x="557" y="1631"/>
                  </a:lnTo>
                  <a:lnTo>
                    <a:pt x="554" y="1632"/>
                  </a:lnTo>
                  <a:lnTo>
                    <a:pt x="550" y="1632"/>
                  </a:lnTo>
                  <a:lnTo>
                    <a:pt x="546" y="1632"/>
                  </a:lnTo>
                  <a:lnTo>
                    <a:pt x="534" y="1628"/>
                  </a:lnTo>
                  <a:lnTo>
                    <a:pt x="521" y="1622"/>
                  </a:lnTo>
                  <a:lnTo>
                    <a:pt x="504" y="1613"/>
                  </a:lnTo>
                  <a:lnTo>
                    <a:pt x="486" y="1601"/>
                  </a:lnTo>
                  <a:lnTo>
                    <a:pt x="467" y="1588"/>
                  </a:lnTo>
                  <a:lnTo>
                    <a:pt x="447" y="1572"/>
                  </a:lnTo>
                  <a:lnTo>
                    <a:pt x="428" y="1556"/>
                  </a:lnTo>
                  <a:lnTo>
                    <a:pt x="410" y="1539"/>
                  </a:lnTo>
                  <a:lnTo>
                    <a:pt x="395" y="1524"/>
                  </a:lnTo>
                  <a:lnTo>
                    <a:pt x="382" y="1509"/>
                  </a:lnTo>
                  <a:lnTo>
                    <a:pt x="373" y="1495"/>
                  </a:lnTo>
                  <a:lnTo>
                    <a:pt x="366" y="1484"/>
                  </a:lnTo>
                  <a:lnTo>
                    <a:pt x="364" y="1480"/>
                  </a:lnTo>
                  <a:lnTo>
                    <a:pt x="363" y="1475"/>
                  </a:lnTo>
                  <a:lnTo>
                    <a:pt x="363" y="1472"/>
                  </a:lnTo>
                  <a:lnTo>
                    <a:pt x="364" y="1469"/>
                  </a:lnTo>
                  <a:lnTo>
                    <a:pt x="366" y="1467"/>
                  </a:lnTo>
                  <a:lnTo>
                    <a:pt x="368" y="1465"/>
                  </a:lnTo>
                  <a:lnTo>
                    <a:pt x="373" y="1465"/>
                  </a:lnTo>
                  <a:lnTo>
                    <a:pt x="377" y="1467"/>
                  </a:lnTo>
                  <a:lnTo>
                    <a:pt x="388" y="1470"/>
                  </a:lnTo>
                  <a:lnTo>
                    <a:pt x="403" y="1475"/>
                  </a:lnTo>
                  <a:lnTo>
                    <a:pt x="419" y="1484"/>
                  </a:lnTo>
                  <a:lnTo>
                    <a:pt x="437" y="1496"/>
                  </a:lnTo>
                  <a:lnTo>
                    <a:pt x="455" y="1510"/>
                  </a:lnTo>
                  <a:lnTo>
                    <a:pt x="476" y="1525"/>
                  </a:lnTo>
                  <a:close/>
                  <a:moveTo>
                    <a:pt x="323" y="1221"/>
                  </a:moveTo>
                  <a:lnTo>
                    <a:pt x="341" y="1236"/>
                  </a:lnTo>
                  <a:lnTo>
                    <a:pt x="357" y="1251"/>
                  </a:lnTo>
                  <a:lnTo>
                    <a:pt x="371" y="1266"/>
                  </a:lnTo>
                  <a:lnTo>
                    <a:pt x="382" y="1279"/>
                  </a:lnTo>
                  <a:lnTo>
                    <a:pt x="390" y="1291"/>
                  </a:lnTo>
                  <a:lnTo>
                    <a:pt x="396" y="1302"/>
                  </a:lnTo>
                  <a:lnTo>
                    <a:pt x="398" y="1307"/>
                  </a:lnTo>
                  <a:lnTo>
                    <a:pt x="399" y="1311"/>
                  </a:lnTo>
                  <a:lnTo>
                    <a:pt x="399" y="1314"/>
                  </a:lnTo>
                  <a:lnTo>
                    <a:pt x="398" y="1317"/>
                  </a:lnTo>
                  <a:lnTo>
                    <a:pt x="396" y="1319"/>
                  </a:lnTo>
                  <a:lnTo>
                    <a:pt x="394" y="1320"/>
                  </a:lnTo>
                  <a:lnTo>
                    <a:pt x="390" y="1320"/>
                  </a:lnTo>
                  <a:lnTo>
                    <a:pt x="386" y="1320"/>
                  </a:lnTo>
                  <a:lnTo>
                    <a:pt x="375" y="1317"/>
                  </a:lnTo>
                  <a:lnTo>
                    <a:pt x="363" y="1311"/>
                  </a:lnTo>
                  <a:lnTo>
                    <a:pt x="347" y="1302"/>
                  </a:lnTo>
                  <a:lnTo>
                    <a:pt x="331" y="1292"/>
                  </a:lnTo>
                  <a:lnTo>
                    <a:pt x="314" y="1280"/>
                  </a:lnTo>
                  <a:lnTo>
                    <a:pt x="296" y="1265"/>
                  </a:lnTo>
                  <a:lnTo>
                    <a:pt x="278" y="1250"/>
                  </a:lnTo>
                  <a:lnTo>
                    <a:pt x="262" y="1235"/>
                  </a:lnTo>
                  <a:lnTo>
                    <a:pt x="249" y="1221"/>
                  </a:lnTo>
                  <a:lnTo>
                    <a:pt x="237" y="1206"/>
                  </a:lnTo>
                  <a:lnTo>
                    <a:pt x="229" y="1194"/>
                  </a:lnTo>
                  <a:lnTo>
                    <a:pt x="223" y="1183"/>
                  </a:lnTo>
                  <a:lnTo>
                    <a:pt x="222" y="1179"/>
                  </a:lnTo>
                  <a:lnTo>
                    <a:pt x="221" y="1175"/>
                  </a:lnTo>
                  <a:lnTo>
                    <a:pt x="221" y="1172"/>
                  </a:lnTo>
                  <a:lnTo>
                    <a:pt x="222" y="1169"/>
                  </a:lnTo>
                  <a:lnTo>
                    <a:pt x="224" y="1166"/>
                  </a:lnTo>
                  <a:lnTo>
                    <a:pt x="226" y="1165"/>
                  </a:lnTo>
                  <a:lnTo>
                    <a:pt x="229" y="1165"/>
                  </a:lnTo>
                  <a:lnTo>
                    <a:pt x="234" y="1166"/>
                  </a:lnTo>
                  <a:lnTo>
                    <a:pt x="244" y="1169"/>
                  </a:lnTo>
                  <a:lnTo>
                    <a:pt x="257" y="1174"/>
                  </a:lnTo>
                  <a:lnTo>
                    <a:pt x="271" y="1183"/>
                  </a:lnTo>
                  <a:lnTo>
                    <a:pt x="288" y="1194"/>
                  </a:lnTo>
                  <a:lnTo>
                    <a:pt x="305" y="1206"/>
                  </a:lnTo>
                  <a:lnTo>
                    <a:pt x="323" y="1221"/>
                  </a:lnTo>
                  <a:close/>
                  <a:moveTo>
                    <a:pt x="642" y="1517"/>
                  </a:moveTo>
                  <a:lnTo>
                    <a:pt x="640" y="1520"/>
                  </a:lnTo>
                  <a:lnTo>
                    <a:pt x="637" y="1521"/>
                  </a:lnTo>
                  <a:lnTo>
                    <a:pt x="633" y="1521"/>
                  </a:lnTo>
                  <a:lnTo>
                    <a:pt x="629" y="1521"/>
                  </a:lnTo>
                  <a:lnTo>
                    <a:pt x="618" y="1517"/>
                  </a:lnTo>
                  <a:lnTo>
                    <a:pt x="604" y="1512"/>
                  </a:lnTo>
                  <a:lnTo>
                    <a:pt x="589" y="1503"/>
                  </a:lnTo>
                  <a:lnTo>
                    <a:pt x="571" y="1492"/>
                  </a:lnTo>
                  <a:lnTo>
                    <a:pt x="553" y="1479"/>
                  </a:lnTo>
                  <a:lnTo>
                    <a:pt x="534" y="1464"/>
                  </a:lnTo>
                  <a:lnTo>
                    <a:pt x="515" y="1448"/>
                  </a:lnTo>
                  <a:lnTo>
                    <a:pt x="498" y="1432"/>
                  </a:lnTo>
                  <a:lnTo>
                    <a:pt x="484" y="1417"/>
                  </a:lnTo>
                  <a:lnTo>
                    <a:pt x="472" y="1403"/>
                  </a:lnTo>
                  <a:lnTo>
                    <a:pt x="463" y="1390"/>
                  </a:lnTo>
                  <a:lnTo>
                    <a:pt x="457" y="1379"/>
                  </a:lnTo>
                  <a:lnTo>
                    <a:pt x="454" y="1374"/>
                  </a:lnTo>
                  <a:lnTo>
                    <a:pt x="454" y="1369"/>
                  </a:lnTo>
                  <a:lnTo>
                    <a:pt x="454" y="1366"/>
                  </a:lnTo>
                  <a:lnTo>
                    <a:pt x="455" y="1364"/>
                  </a:lnTo>
                  <a:lnTo>
                    <a:pt x="457" y="1362"/>
                  </a:lnTo>
                  <a:lnTo>
                    <a:pt x="460" y="1361"/>
                  </a:lnTo>
                  <a:lnTo>
                    <a:pt x="463" y="1361"/>
                  </a:lnTo>
                  <a:lnTo>
                    <a:pt x="468" y="1361"/>
                  </a:lnTo>
                  <a:lnTo>
                    <a:pt x="479" y="1364"/>
                  </a:lnTo>
                  <a:lnTo>
                    <a:pt x="493" y="1369"/>
                  </a:lnTo>
                  <a:lnTo>
                    <a:pt x="508" y="1378"/>
                  </a:lnTo>
                  <a:lnTo>
                    <a:pt x="526" y="1389"/>
                  </a:lnTo>
                  <a:lnTo>
                    <a:pt x="544" y="1403"/>
                  </a:lnTo>
                  <a:lnTo>
                    <a:pt x="564" y="1417"/>
                  </a:lnTo>
                  <a:lnTo>
                    <a:pt x="581" y="1433"/>
                  </a:lnTo>
                  <a:lnTo>
                    <a:pt x="599" y="1449"/>
                  </a:lnTo>
                  <a:lnTo>
                    <a:pt x="613" y="1464"/>
                  </a:lnTo>
                  <a:lnTo>
                    <a:pt x="625" y="1479"/>
                  </a:lnTo>
                  <a:lnTo>
                    <a:pt x="634" y="1491"/>
                  </a:lnTo>
                  <a:lnTo>
                    <a:pt x="641" y="1502"/>
                  </a:lnTo>
                  <a:lnTo>
                    <a:pt x="642" y="1506"/>
                  </a:lnTo>
                  <a:lnTo>
                    <a:pt x="643" y="1511"/>
                  </a:lnTo>
                  <a:lnTo>
                    <a:pt x="643" y="1514"/>
                  </a:lnTo>
                  <a:lnTo>
                    <a:pt x="642" y="1517"/>
                  </a:lnTo>
                  <a:close/>
                  <a:moveTo>
                    <a:pt x="285" y="1030"/>
                  </a:moveTo>
                  <a:lnTo>
                    <a:pt x="282" y="1032"/>
                  </a:lnTo>
                  <a:lnTo>
                    <a:pt x="280" y="1033"/>
                  </a:lnTo>
                  <a:lnTo>
                    <a:pt x="277" y="1033"/>
                  </a:lnTo>
                  <a:lnTo>
                    <a:pt x="273" y="1033"/>
                  </a:lnTo>
                  <a:lnTo>
                    <a:pt x="264" y="1031"/>
                  </a:lnTo>
                  <a:lnTo>
                    <a:pt x="251" y="1025"/>
                  </a:lnTo>
                  <a:lnTo>
                    <a:pt x="238" y="1018"/>
                  </a:lnTo>
                  <a:lnTo>
                    <a:pt x="224" y="1009"/>
                  </a:lnTo>
                  <a:lnTo>
                    <a:pt x="207" y="997"/>
                  </a:lnTo>
                  <a:lnTo>
                    <a:pt x="192" y="983"/>
                  </a:lnTo>
                  <a:lnTo>
                    <a:pt x="175" y="969"/>
                  </a:lnTo>
                  <a:lnTo>
                    <a:pt x="161" y="956"/>
                  </a:lnTo>
                  <a:lnTo>
                    <a:pt x="149" y="941"/>
                  </a:lnTo>
                  <a:lnTo>
                    <a:pt x="139" y="929"/>
                  </a:lnTo>
                  <a:lnTo>
                    <a:pt x="131" y="917"/>
                  </a:lnTo>
                  <a:lnTo>
                    <a:pt x="126" y="907"/>
                  </a:lnTo>
                  <a:lnTo>
                    <a:pt x="125" y="903"/>
                  </a:lnTo>
                  <a:lnTo>
                    <a:pt x="123" y="899"/>
                  </a:lnTo>
                  <a:lnTo>
                    <a:pt x="123" y="896"/>
                  </a:lnTo>
                  <a:lnTo>
                    <a:pt x="125" y="894"/>
                  </a:lnTo>
                  <a:lnTo>
                    <a:pt x="127" y="892"/>
                  </a:lnTo>
                  <a:lnTo>
                    <a:pt x="129" y="891"/>
                  </a:lnTo>
                  <a:lnTo>
                    <a:pt x="132" y="891"/>
                  </a:lnTo>
                  <a:lnTo>
                    <a:pt x="136" y="891"/>
                  </a:lnTo>
                  <a:lnTo>
                    <a:pt x="146" y="894"/>
                  </a:lnTo>
                  <a:lnTo>
                    <a:pt x="158" y="899"/>
                  </a:lnTo>
                  <a:lnTo>
                    <a:pt x="171" y="906"/>
                  </a:lnTo>
                  <a:lnTo>
                    <a:pt x="185" y="916"/>
                  </a:lnTo>
                  <a:lnTo>
                    <a:pt x="202" y="928"/>
                  </a:lnTo>
                  <a:lnTo>
                    <a:pt x="218" y="941"/>
                  </a:lnTo>
                  <a:lnTo>
                    <a:pt x="234" y="956"/>
                  </a:lnTo>
                  <a:lnTo>
                    <a:pt x="248" y="969"/>
                  </a:lnTo>
                  <a:lnTo>
                    <a:pt x="260" y="982"/>
                  </a:lnTo>
                  <a:lnTo>
                    <a:pt x="270" y="995"/>
                  </a:lnTo>
                  <a:lnTo>
                    <a:pt x="278" y="1006"/>
                  </a:lnTo>
                  <a:lnTo>
                    <a:pt x="283" y="1016"/>
                  </a:lnTo>
                  <a:lnTo>
                    <a:pt x="285" y="1021"/>
                  </a:lnTo>
                  <a:lnTo>
                    <a:pt x="286" y="1024"/>
                  </a:lnTo>
                  <a:lnTo>
                    <a:pt x="286" y="1027"/>
                  </a:lnTo>
                  <a:lnTo>
                    <a:pt x="285" y="1030"/>
                  </a:lnTo>
                  <a:close/>
                  <a:moveTo>
                    <a:pt x="435" y="1122"/>
                  </a:moveTo>
                  <a:lnTo>
                    <a:pt x="452" y="1137"/>
                  </a:lnTo>
                  <a:lnTo>
                    <a:pt x="467" y="1151"/>
                  </a:lnTo>
                  <a:lnTo>
                    <a:pt x="480" y="1165"/>
                  </a:lnTo>
                  <a:lnTo>
                    <a:pt x="491" y="1179"/>
                  </a:lnTo>
                  <a:lnTo>
                    <a:pt x="498" y="1191"/>
                  </a:lnTo>
                  <a:lnTo>
                    <a:pt x="504" y="1201"/>
                  </a:lnTo>
                  <a:lnTo>
                    <a:pt x="506" y="1205"/>
                  </a:lnTo>
                  <a:lnTo>
                    <a:pt x="507" y="1209"/>
                  </a:lnTo>
                  <a:lnTo>
                    <a:pt x="506" y="1213"/>
                  </a:lnTo>
                  <a:lnTo>
                    <a:pt x="506" y="1215"/>
                  </a:lnTo>
                  <a:lnTo>
                    <a:pt x="504" y="1217"/>
                  </a:lnTo>
                  <a:lnTo>
                    <a:pt x="501" y="1218"/>
                  </a:lnTo>
                  <a:lnTo>
                    <a:pt x="497" y="1218"/>
                  </a:lnTo>
                  <a:lnTo>
                    <a:pt x="494" y="1218"/>
                  </a:lnTo>
                  <a:lnTo>
                    <a:pt x="483" y="1216"/>
                  </a:lnTo>
                  <a:lnTo>
                    <a:pt x="471" y="1211"/>
                  </a:lnTo>
                  <a:lnTo>
                    <a:pt x="457" y="1203"/>
                  </a:lnTo>
                  <a:lnTo>
                    <a:pt x="441" y="1193"/>
                  </a:lnTo>
                  <a:lnTo>
                    <a:pt x="425" y="1181"/>
                  </a:lnTo>
                  <a:lnTo>
                    <a:pt x="407" y="1166"/>
                  </a:lnTo>
                  <a:lnTo>
                    <a:pt x="390" y="1152"/>
                  </a:lnTo>
                  <a:lnTo>
                    <a:pt x="375" y="1138"/>
                  </a:lnTo>
                  <a:lnTo>
                    <a:pt x="362" y="1123"/>
                  </a:lnTo>
                  <a:lnTo>
                    <a:pt x="351" y="1110"/>
                  </a:lnTo>
                  <a:lnTo>
                    <a:pt x="343" y="1098"/>
                  </a:lnTo>
                  <a:lnTo>
                    <a:pt x="337" y="1088"/>
                  </a:lnTo>
                  <a:lnTo>
                    <a:pt x="335" y="1083"/>
                  </a:lnTo>
                  <a:lnTo>
                    <a:pt x="335" y="1079"/>
                  </a:lnTo>
                  <a:lnTo>
                    <a:pt x="335" y="1076"/>
                  </a:lnTo>
                  <a:lnTo>
                    <a:pt x="336" y="1074"/>
                  </a:lnTo>
                  <a:lnTo>
                    <a:pt x="337" y="1072"/>
                  </a:lnTo>
                  <a:lnTo>
                    <a:pt x="341" y="1070"/>
                  </a:lnTo>
                  <a:lnTo>
                    <a:pt x="344" y="1069"/>
                  </a:lnTo>
                  <a:lnTo>
                    <a:pt x="348" y="1070"/>
                  </a:lnTo>
                  <a:lnTo>
                    <a:pt x="358" y="1073"/>
                  </a:lnTo>
                  <a:lnTo>
                    <a:pt x="371" y="1078"/>
                  </a:lnTo>
                  <a:lnTo>
                    <a:pt x="385" y="1086"/>
                  </a:lnTo>
                  <a:lnTo>
                    <a:pt x="400" y="1096"/>
                  </a:lnTo>
                  <a:lnTo>
                    <a:pt x="418" y="1108"/>
                  </a:lnTo>
                  <a:lnTo>
                    <a:pt x="435" y="1122"/>
                  </a:lnTo>
                  <a:close/>
                  <a:moveTo>
                    <a:pt x="154" y="684"/>
                  </a:moveTo>
                  <a:lnTo>
                    <a:pt x="169" y="698"/>
                  </a:lnTo>
                  <a:lnTo>
                    <a:pt x="182" y="711"/>
                  </a:lnTo>
                  <a:lnTo>
                    <a:pt x="193" y="723"/>
                  </a:lnTo>
                  <a:lnTo>
                    <a:pt x="202" y="735"/>
                  </a:lnTo>
                  <a:lnTo>
                    <a:pt x="208" y="745"/>
                  </a:lnTo>
                  <a:lnTo>
                    <a:pt x="214" y="755"/>
                  </a:lnTo>
                  <a:lnTo>
                    <a:pt x="215" y="758"/>
                  </a:lnTo>
                  <a:lnTo>
                    <a:pt x="215" y="762"/>
                  </a:lnTo>
                  <a:lnTo>
                    <a:pt x="215" y="765"/>
                  </a:lnTo>
                  <a:lnTo>
                    <a:pt x="214" y="767"/>
                  </a:lnTo>
                  <a:lnTo>
                    <a:pt x="213" y="769"/>
                  </a:lnTo>
                  <a:lnTo>
                    <a:pt x="211" y="770"/>
                  </a:lnTo>
                  <a:lnTo>
                    <a:pt x="207" y="770"/>
                  </a:lnTo>
                  <a:lnTo>
                    <a:pt x="204" y="770"/>
                  </a:lnTo>
                  <a:lnTo>
                    <a:pt x="195" y="768"/>
                  </a:lnTo>
                  <a:lnTo>
                    <a:pt x="184" y="764"/>
                  </a:lnTo>
                  <a:lnTo>
                    <a:pt x="172" y="757"/>
                  </a:lnTo>
                  <a:lnTo>
                    <a:pt x="159" y="748"/>
                  </a:lnTo>
                  <a:lnTo>
                    <a:pt x="144" y="737"/>
                  </a:lnTo>
                  <a:lnTo>
                    <a:pt x="129" y="725"/>
                  </a:lnTo>
                  <a:lnTo>
                    <a:pt x="115" y="712"/>
                  </a:lnTo>
                  <a:lnTo>
                    <a:pt x="103" y="700"/>
                  </a:lnTo>
                  <a:lnTo>
                    <a:pt x="91" y="687"/>
                  </a:lnTo>
                  <a:lnTo>
                    <a:pt x="82" y="675"/>
                  </a:lnTo>
                  <a:lnTo>
                    <a:pt x="75" y="664"/>
                  </a:lnTo>
                  <a:lnTo>
                    <a:pt x="71" y="656"/>
                  </a:lnTo>
                  <a:lnTo>
                    <a:pt x="69" y="651"/>
                  </a:lnTo>
                  <a:lnTo>
                    <a:pt x="68" y="648"/>
                  </a:lnTo>
                  <a:lnTo>
                    <a:pt x="69" y="645"/>
                  </a:lnTo>
                  <a:lnTo>
                    <a:pt x="69" y="642"/>
                  </a:lnTo>
                  <a:lnTo>
                    <a:pt x="72" y="640"/>
                  </a:lnTo>
                  <a:lnTo>
                    <a:pt x="74" y="639"/>
                  </a:lnTo>
                  <a:lnTo>
                    <a:pt x="77" y="639"/>
                  </a:lnTo>
                  <a:lnTo>
                    <a:pt x="80" y="639"/>
                  </a:lnTo>
                  <a:lnTo>
                    <a:pt x="89" y="641"/>
                  </a:lnTo>
                  <a:lnTo>
                    <a:pt x="99" y="647"/>
                  </a:lnTo>
                  <a:lnTo>
                    <a:pt x="112" y="653"/>
                  </a:lnTo>
                  <a:lnTo>
                    <a:pt x="126" y="662"/>
                  </a:lnTo>
                  <a:lnTo>
                    <a:pt x="140" y="672"/>
                  </a:lnTo>
                  <a:lnTo>
                    <a:pt x="154" y="684"/>
                  </a:lnTo>
                  <a:close/>
                  <a:moveTo>
                    <a:pt x="415" y="938"/>
                  </a:moveTo>
                  <a:lnTo>
                    <a:pt x="414" y="940"/>
                  </a:lnTo>
                  <a:lnTo>
                    <a:pt x="411" y="941"/>
                  </a:lnTo>
                  <a:lnTo>
                    <a:pt x="408" y="941"/>
                  </a:lnTo>
                  <a:lnTo>
                    <a:pt x="404" y="941"/>
                  </a:lnTo>
                  <a:lnTo>
                    <a:pt x="395" y="939"/>
                  </a:lnTo>
                  <a:lnTo>
                    <a:pt x="384" y="934"/>
                  </a:lnTo>
                  <a:lnTo>
                    <a:pt x="371" y="927"/>
                  </a:lnTo>
                  <a:lnTo>
                    <a:pt x="356" y="917"/>
                  </a:lnTo>
                  <a:lnTo>
                    <a:pt x="341" y="906"/>
                  </a:lnTo>
                  <a:lnTo>
                    <a:pt x="325" y="894"/>
                  </a:lnTo>
                  <a:lnTo>
                    <a:pt x="310" y="881"/>
                  </a:lnTo>
                  <a:lnTo>
                    <a:pt x="296" y="866"/>
                  </a:lnTo>
                  <a:lnTo>
                    <a:pt x="285" y="854"/>
                  </a:lnTo>
                  <a:lnTo>
                    <a:pt x="275" y="841"/>
                  </a:lnTo>
                  <a:lnTo>
                    <a:pt x="267" y="830"/>
                  </a:lnTo>
                  <a:lnTo>
                    <a:pt x="262" y="821"/>
                  </a:lnTo>
                  <a:lnTo>
                    <a:pt x="260" y="817"/>
                  </a:lnTo>
                  <a:lnTo>
                    <a:pt x="260" y="813"/>
                  </a:lnTo>
                  <a:lnTo>
                    <a:pt x="260" y="810"/>
                  </a:lnTo>
                  <a:lnTo>
                    <a:pt x="261" y="807"/>
                  </a:lnTo>
                  <a:lnTo>
                    <a:pt x="264" y="806"/>
                  </a:lnTo>
                  <a:lnTo>
                    <a:pt x="266" y="805"/>
                  </a:lnTo>
                  <a:lnTo>
                    <a:pt x="269" y="803"/>
                  </a:lnTo>
                  <a:lnTo>
                    <a:pt x="272" y="805"/>
                  </a:lnTo>
                  <a:lnTo>
                    <a:pt x="282" y="807"/>
                  </a:lnTo>
                  <a:lnTo>
                    <a:pt x="293" y="811"/>
                  </a:lnTo>
                  <a:lnTo>
                    <a:pt x="307" y="819"/>
                  </a:lnTo>
                  <a:lnTo>
                    <a:pt x="320" y="828"/>
                  </a:lnTo>
                  <a:lnTo>
                    <a:pt x="335" y="839"/>
                  </a:lnTo>
                  <a:lnTo>
                    <a:pt x="352" y="852"/>
                  </a:lnTo>
                  <a:lnTo>
                    <a:pt x="366" y="865"/>
                  </a:lnTo>
                  <a:lnTo>
                    <a:pt x="380" y="878"/>
                  </a:lnTo>
                  <a:lnTo>
                    <a:pt x="393" y="892"/>
                  </a:lnTo>
                  <a:lnTo>
                    <a:pt x="401" y="904"/>
                  </a:lnTo>
                  <a:lnTo>
                    <a:pt x="409" y="915"/>
                  </a:lnTo>
                  <a:lnTo>
                    <a:pt x="415" y="925"/>
                  </a:lnTo>
                  <a:lnTo>
                    <a:pt x="416" y="929"/>
                  </a:lnTo>
                  <a:lnTo>
                    <a:pt x="416" y="933"/>
                  </a:lnTo>
                  <a:lnTo>
                    <a:pt x="416" y="936"/>
                  </a:lnTo>
                  <a:lnTo>
                    <a:pt x="415" y="938"/>
                  </a:lnTo>
                  <a:close/>
                  <a:moveTo>
                    <a:pt x="628" y="1116"/>
                  </a:moveTo>
                  <a:lnTo>
                    <a:pt x="625" y="1118"/>
                  </a:lnTo>
                  <a:lnTo>
                    <a:pt x="623" y="1119"/>
                  </a:lnTo>
                  <a:lnTo>
                    <a:pt x="619" y="1119"/>
                  </a:lnTo>
                  <a:lnTo>
                    <a:pt x="615" y="1119"/>
                  </a:lnTo>
                  <a:lnTo>
                    <a:pt x="605" y="1117"/>
                  </a:lnTo>
                  <a:lnTo>
                    <a:pt x="593" y="1111"/>
                  </a:lnTo>
                  <a:lnTo>
                    <a:pt x="580" y="1105"/>
                  </a:lnTo>
                  <a:lnTo>
                    <a:pt x="565" y="1095"/>
                  </a:lnTo>
                  <a:lnTo>
                    <a:pt x="549" y="1084"/>
                  </a:lnTo>
                  <a:lnTo>
                    <a:pt x="533" y="1070"/>
                  </a:lnTo>
                  <a:lnTo>
                    <a:pt x="516" y="1056"/>
                  </a:lnTo>
                  <a:lnTo>
                    <a:pt x="502" y="1042"/>
                  </a:lnTo>
                  <a:lnTo>
                    <a:pt x="489" y="1029"/>
                  </a:lnTo>
                  <a:lnTo>
                    <a:pt x="479" y="1015"/>
                  </a:lnTo>
                  <a:lnTo>
                    <a:pt x="471" y="1004"/>
                  </a:lnTo>
                  <a:lnTo>
                    <a:pt x="465" y="994"/>
                  </a:lnTo>
                  <a:lnTo>
                    <a:pt x="464" y="990"/>
                  </a:lnTo>
                  <a:lnTo>
                    <a:pt x="463" y="986"/>
                  </a:lnTo>
                  <a:lnTo>
                    <a:pt x="463" y="982"/>
                  </a:lnTo>
                  <a:lnTo>
                    <a:pt x="464" y="980"/>
                  </a:lnTo>
                  <a:lnTo>
                    <a:pt x="467" y="978"/>
                  </a:lnTo>
                  <a:lnTo>
                    <a:pt x="469" y="977"/>
                  </a:lnTo>
                  <a:lnTo>
                    <a:pt x="472" y="977"/>
                  </a:lnTo>
                  <a:lnTo>
                    <a:pt x="476" y="977"/>
                  </a:lnTo>
                  <a:lnTo>
                    <a:pt x="486" y="979"/>
                  </a:lnTo>
                  <a:lnTo>
                    <a:pt x="498" y="984"/>
                  </a:lnTo>
                  <a:lnTo>
                    <a:pt x="512" y="991"/>
                  </a:lnTo>
                  <a:lnTo>
                    <a:pt x="527" y="1001"/>
                  </a:lnTo>
                  <a:lnTo>
                    <a:pt x="543" y="1012"/>
                  </a:lnTo>
                  <a:lnTo>
                    <a:pt x="560" y="1025"/>
                  </a:lnTo>
                  <a:lnTo>
                    <a:pt x="576" y="1040"/>
                  </a:lnTo>
                  <a:lnTo>
                    <a:pt x="590" y="1054"/>
                  </a:lnTo>
                  <a:lnTo>
                    <a:pt x="602" y="1067"/>
                  </a:lnTo>
                  <a:lnTo>
                    <a:pt x="613" y="1080"/>
                  </a:lnTo>
                  <a:lnTo>
                    <a:pt x="621" y="1091"/>
                  </a:lnTo>
                  <a:lnTo>
                    <a:pt x="626" y="1101"/>
                  </a:lnTo>
                  <a:lnTo>
                    <a:pt x="628" y="1106"/>
                  </a:lnTo>
                  <a:lnTo>
                    <a:pt x="629" y="1110"/>
                  </a:lnTo>
                  <a:lnTo>
                    <a:pt x="628" y="1112"/>
                  </a:lnTo>
                  <a:lnTo>
                    <a:pt x="628" y="1116"/>
                  </a:lnTo>
                  <a:close/>
                  <a:moveTo>
                    <a:pt x="184" y="527"/>
                  </a:moveTo>
                  <a:lnTo>
                    <a:pt x="183" y="528"/>
                  </a:lnTo>
                  <a:lnTo>
                    <a:pt x="181" y="529"/>
                  </a:lnTo>
                  <a:lnTo>
                    <a:pt x="178" y="530"/>
                  </a:lnTo>
                  <a:lnTo>
                    <a:pt x="174" y="529"/>
                  </a:lnTo>
                  <a:lnTo>
                    <a:pt x="166" y="528"/>
                  </a:lnTo>
                  <a:lnTo>
                    <a:pt x="157" y="523"/>
                  </a:lnTo>
                  <a:lnTo>
                    <a:pt x="146" y="517"/>
                  </a:lnTo>
                  <a:lnTo>
                    <a:pt x="132" y="509"/>
                  </a:lnTo>
                  <a:lnTo>
                    <a:pt x="120" y="499"/>
                  </a:lnTo>
                  <a:lnTo>
                    <a:pt x="106" y="488"/>
                  </a:lnTo>
                  <a:lnTo>
                    <a:pt x="94" y="476"/>
                  </a:lnTo>
                  <a:lnTo>
                    <a:pt x="82" y="464"/>
                  </a:lnTo>
                  <a:lnTo>
                    <a:pt x="72" y="453"/>
                  </a:lnTo>
                  <a:lnTo>
                    <a:pt x="63" y="442"/>
                  </a:lnTo>
                  <a:lnTo>
                    <a:pt x="57" y="432"/>
                  </a:lnTo>
                  <a:lnTo>
                    <a:pt x="53" y="423"/>
                  </a:lnTo>
                  <a:lnTo>
                    <a:pt x="52" y="420"/>
                  </a:lnTo>
                  <a:lnTo>
                    <a:pt x="52" y="416"/>
                  </a:lnTo>
                  <a:lnTo>
                    <a:pt x="52" y="413"/>
                  </a:lnTo>
                  <a:lnTo>
                    <a:pt x="53" y="411"/>
                  </a:lnTo>
                  <a:lnTo>
                    <a:pt x="54" y="410"/>
                  </a:lnTo>
                  <a:lnTo>
                    <a:pt x="56" y="408"/>
                  </a:lnTo>
                  <a:lnTo>
                    <a:pt x="60" y="407"/>
                  </a:lnTo>
                  <a:lnTo>
                    <a:pt x="63" y="408"/>
                  </a:lnTo>
                  <a:lnTo>
                    <a:pt x="71" y="410"/>
                  </a:lnTo>
                  <a:lnTo>
                    <a:pt x="80" y="414"/>
                  </a:lnTo>
                  <a:lnTo>
                    <a:pt x="91" y="421"/>
                  </a:lnTo>
                  <a:lnTo>
                    <a:pt x="104" y="428"/>
                  </a:lnTo>
                  <a:lnTo>
                    <a:pt x="117" y="438"/>
                  </a:lnTo>
                  <a:lnTo>
                    <a:pt x="130" y="449"/>
                  </a:lnTo>
                  <a:lnTo>
                    <a:pt x="143" y="461"/>
                  </a:lnTo>
                  <a:lnTo>
                    <a:pt x="155" y="474"/>
                  </a:lnTo>
                  <a:lnTo>
                    <a:pt x="165" y="485"/>
                  </a:lnTo>
                  <a:lnTo>
                    <a:pt x="173" y="496"/>
                  </a:lnTo>
                  <a:lnTo>
                    <a:pt x="180" y="506"/>
                  </a:lnTo>
                  <a:lnTo>
                    <a:pt x="184" y="514"/>
                  </a:lnTo>
                  <a:lnTo>
                    <a:pt x="185" y="518"/>
                  </a:lnTo>
                  <a:lnTo>
                    <a:pt x="185" y="521"/>
                  </a:lnTo>
                  <a:lnTo>
                    <a:pt x="185" y="524"/>
                  </a:lnTo>
                  <a:lnTo>
                    <a:pt x="184" y="527"/>
                  </a:lnTo>
                  <a:close/>
                  <a:moveTo>
                    <a:pt x="309" y="603"/>
                  </a:moveTo>
                  <a:lnTo>
                    <a:pt x="323" y="615"/>
                  </a:lnTo>
                  <a:lnTo>
                    <a:pt x="335" y="628"/>
                  </a:lnTo>
                  <a:lnTo>
                    <a:pt x="346" y="640"/>
                  </a:lnTo>
                  <a:lnTo>
                    <a:pt x="355" y="651"/>
                  </a:lnTo>
                  <a:lnTo>
                    <a:pt x="362" y="661"/>
                  </a:lnTo>
                  <a:lnTo>
                    <a:pt x="366" y="670"/>
                  </a:lnTo>
                  <a:lnTo>
                    <a:pt x="367" y="674"/>
                  </a:lnTo>
                  <a:lnTo>
                    <a:pt x="367" y="678"/>
                  </a:lnTo>
                  <a:lnTo>
                    <a:pt x="367" y="681"/>
                  </a:lnTo>
                  <a:lnTo>
                    <a:pt x="366" y="683"/>
                  </a:lnTo>
                  <a:lnTo>
                    <a:pt x="365" y="684"/>
                  </a:lnTo>
                  <a:lnTo>
                    <a:pt x="362" y="685"/>
                  </a:lnTo>
                  <a:lnTo>
                    <a:pt x="360" y="687"/>
                  </a:lnTo>
                  <a:lnTo>
                    <a:pt x="356" y="687"/>
                  </a:lnTo>
                  <a:lnTo>
                    <a:pt x="347" y="684"/>
                  </a:lnTo>
                  <a:lnTo>
                    <a:pt x="336" y="680"/>
                  </a:lnTo>
                  <a:lnTo>
                    <a:pt x="325" y="673"/>
                  </a:lnTo>
                  <a:lnTo>
                    <a:pt x="312" y="666"/>
                  </a:lnTo>
                  <a:lnTo>
                    <a:pt x="298" y="655"/>
                  </a:lnTo>
                  <a:lnTo>
                    <a:pt x="283" y="643"/>
                  </a:lnTo>
                  <a:lnTo>
                    <a:pt x="270" y="631"/>
                  </a:lnTo>
                  <a:lnTo>
                    <a:pt x="258" y="618"/>
                  </a:lnTo>
                  <a:lnTo>
                    <a:pt x="247" y="606"/>
                  </a:lnTo>
                  <a:lnTo>
                    <a:pt x="238" y="595"/>
                  </a:lnTo>
                  <a:lnTo>
                    <a:pt x="232" y="585"/>
                  </a:lnTo>
                  <a:lnTo>
                    <a:pt x="227" y="575"/>
                  </a:lnTo>
                  <a:lnTo>
                    <a:pt x="226" y="572"/>
                  </a:lnTo>
                  <a:lnTo>
                    <a:pt x="225" y="568"/>
                  </a:lnTo>
                  <a:lnTo>
                    <a:pt x="226" y="565"/>
                  </a:lnTo>
                  <a:lnTo>
                    <a:pt x="227" y="563"/>
                  </a:lnTo>
                  <a:lnTo>
                    <a:pt x="228" y="561"/>
                  </a:lnTo>
                  <a:lnTo>
                    <a:pt x="230" y="560"/>
                  </a:lnTo>
                  <a:lnTo>
                    <a:pt x="234" y="560"/>
                  </a:lnTo>
                  <a:lnTo>
                    <a:pt x="237" y="560"/>
                  </a:lnTo>
                  <a:lnTo>
                    <a:pt x="246" y="562"/>
                  </a:lnTo>
                  <a:lnTo>
                    <a:pt x="256" y="566"/>
                  </a:lnTo>
                  <a:lnTo>
                    <a:pt x="268" y="573"/>
                  </a:lnTo>
                  <a:lnTo>
                    <a:pt x="281" y="581"/>
                  </a:lnTo>
                  <a:lnTo>
                    <a:pt x="294" y="592"/>
                  </a:lnTo>
                  <a:lnTo>
                    <a:pt x="309" y="603"/>
                  </a:lnTo>
                  <a:close/>
                  <a:moveTo>
                    <a:pt x="498" y="764"/>
                  </a:moveTo>
                  <a:lnTo>
                    <a:pt x="513" y="776"/>
                  </a:lnTo>
                  <a:lnTo>
                    <a:pt x="526" y="789"/>
                  </a:lnTo>
                  <a:lnTo>
                    <a:pt x="537" y="801"/>
                  </a:lnTo>
                  <a:lnTo>
                    <a:pt x="546" y="813"/>
                  </a:lnTo>
                  <a:lnTo>
                    <a:pt x="554" y="824"/>
                  </a:lnTo>
                  <a:lnTo>
                    <a:pt x="558" y="833"/>
                  </a:lnTo>
                  <a:lnTo>
                    <a:pt x="559" y="838"/>
                  </a:lnTo>
                  <a:lnTo>
                    <a:pt x="560" y="841"/>
                  </a:lnTo>
                  <a:lnTo>
                    <a:pt x="559" y="844"/>
                  </a:lnTo>
                  <a:lnTo>
                    <a:pt x="559" y="846"/>
                  </a:lnTo>
                  <a:lnTo>
                    <a:pt x="557" y="849"/>
                  </a:lnTo>
                  <a:lnTo>
                    <a:pt x="555" y="850"/>
                  </a:lnTo>
                  <a:lnTo>
                    <a:pt x="551" y="850"/>
                  </a:lnTo>
                  <a:lnTo>
                    <a:pt x="548" y="850"/>
                  </a:lnTo>
                  <a:lnTo>
                    <a:pt x="538" y="848"/>
                  </a:lnTo>
                  <a:lnTo>
                    <a:pt x="527" y="843"/>
                  </a:lnTo>
                  <a:lnTo>
                    <a:pt x="515" y="837"/>
                  </a:lnTo>
                  <a:lnTo>
                    <a:pt x="502" y="828"/>
                  </a:lnTo>
                  <a:lnTo>
                    <a:pt x="486" y="818"/>
                  </a:lnTo>
                  <a:lnTo>
                    <a:pt x="472" y="806"/>
                  </a:lnTo>
                  <a:lnTo>
                    <a:pt x="458" y="792"/>
                  </a:lnTo>
                  <a:lnTo>
                    <a:pt x="444" y="779"/>
                  </a:lnTo>
                  <a:lnTo>
                    <a:pt x="433" y="767"/>
                  </a:lnTo>
                  <a:lnTo>
                    <a:pt x="423" y="755"/>
                  </a:lnTo>
                  <a:lnTo>
                    <a:pt x="417" y="744"/>
                  </a:lnTo>
                  <a:lnTo>
                    <a:pt x="412" y="735"/>
                  </a:lnTo>
                  <a:lnTo>
                    <a:pt x="411" y="731"/>
                  </a:lnTo>
                  <a:lnTo>
                    <a:pt x="410" y="727"/>
                  </a:lnTo>
                  <a:lnTo>
                    <a:pt x="410" y="724"/>
                  </a:lnTo>
                  <a:lnTo>
                    <a:pt x="411" y="722"/>
                  </a:lnTo>
                  <a:lnTo>
                    <a:pt x="414" y="720"/>
                  </a:lnTo>
                  <a:lnTo>
                    <a:pt x="416" y="719"/>
                  </a:lnTo>
                  <a:lnTo>
                    <a:pt x="419" y="719"/>
                  </a:lnTo>
                  <a:lnTo>
                    <a:pt x="422" y="719"/>
                  </a:lnTo>
                  <a:lnTo>
                    <a:pt x="431" y="721"/>
                  </a:lnTo>
                  <a:lnTo>
                    <a:pt x="442" y="725"/>
                  </a:lnTo>
                  <a:lnTo>
                    <a:pt x="454" y="732"/>
                  </a:lnTo>
                  <a:lnTo>
                    <a:pt x="469" y="741"/>
                  </a:lnTo>
                  <a:lnTo>
                    <a:pt x="483" y="752"/>
                  </a:lnTo>
                  <a:lnTo>
                    <a:pt x="498" y="764"/>
                  </a:lnTo>
                  <a:close/>
                  <a:moveTo>
                    <a:pt x="191" y="305"/>
                  </a:moveTo>
                  <a:lnTo>
                    <a:pt x="190" y="306"/>
                  </a:lnTo>
                  <a:lnTo>
                    <a:pt x="187" y="307"/>
                  </a:lnTo>
                  <a:lnTo>
                    <a:pt x="185" y="308"/>
                  </a:lnTo>
                  <a:lnTo>
                    <a:pt x="182" y="307"/>
                  </a:lnTo>
                  <a:lnTo>
                    <a:pt x="174" y="306"/>
                  </a:lnTo>
                  <a:lnTo>
                    <a:pt x="165" y="301"/>
                  </a:lnTo>
                  <a:lnTo>
                    <a:pt x="155" y="297"/>
                  </a:lnTo>
                  <a:lnTo>
                    <a:pt x="143" y="289"/>
                  </a:lnTo>
                  <a:lnTo>
                    <a:pt x="132" y="280"/>
                  </a:lnTo>
                  <a:lnTo>
                    <a:pt x="120" y="271"/>
                  </a:lnTo>
                  <a:lnTo>
                    <a:pt x="108" y="260"/>
                  </a:lnTo>
                  <a:lnTo>
                    <a:pt x="97" y="248"/>
                  </a:lnTo>
                  <a:lnTo>
                    <a:pt x="88" y="237"/>
                  </a:lnTo>
                  <a:lnTo>
                    <a:pt x="80" y="228"/>
                  </a:lnTo>
                  <a:lnTo>
                    <a:pt x="75" y="219"/>
                  </a:lnTo>
                  <a:lnTo>
                    <a:pt x="72" y="210"/>
                  </a:lnTo>
                  <a:lnTo>
                    <a:pt x="71" y="207"/>
                  </a:lnTo>
                  <a:lnTo>
                    <a:pt x="71" y="203"/>
                  </a:lnTo>
                  <a:lnTo>
                    <a:pt x="71" y="201"/>
                  </a:lnTo>
                  <a:lnTo>
                    <a:pt x="72" y="199"/>
                  </a:lnTo>
                  <a:lnTo>
                    <a:pt x="73" y="198"/>
                  </a:lnTo>
                  <a:lnTo>
                    <a:pt x="75" y="197"/>
                  </a:lnTo>
                  <a:lnTo>
                    <a:pt x="77" y="196"/>
                  </a:lnTo>
                  <a:lnTo>
                    <a:pt x="80" y="196"/>
                  </a:lnTo>
                  <a:lnTo>
                    <a:pt x="88" y="198"/>
                  </a:lnTo>
                  <a:lnTo>
                    <a:pt x="97" y="201"/>
                  </a:lnTo>
                  <a:lnTo>
                    <a:pt x="107" y="207"/>
                  </a:lnTo>
                  <a:lnTo>
                    <a:pt x="118" y="214"/>
                  </a:lnTo>
                  <a:lnTo>
                    <a:pt x="130" y="223"/>
                  </a:lnTo>
                  <a:lnTo>
                    <a:pt x="142" y="233"/>
                  </a:lnTo>
                  <a:lnTo>
                    <a:pt x="154" y="244"/>
                  </a:lnTo>
                  <a:lnTo>
                    <a:pt x="165" y="255"/>
                  </a:lnTo>
                  <a:lnTo>
                    <a:pt x="174" y="266"/>
                  </a:lnTo>
                  <a:lnTo>
                    <a:pt x="182" y="276"/>
                  </a:lnTo>
                  <a:lnTo>
                    <a:pt x="187" y="285"/>
                  </a:lnTo>
                  <a:lnTo>
                    <a:pt x="191" y="294"/>
                  </a:lnTo>
                  <a:lnTo>
                    <a:pt x="192" y="297"/>
                  </a:lnTo>
                  <a:lnTo>
                    <a:pt x="192" y="299"/>
                  </a:lnTo>
                  <a:lnTo>
                    <a:pt x="192" y="303"/>
                  </a:lnTo>
                  <a:lnTo>
                    <a:pt x="191" y="305"/>
                  </a:lnTo>
                  <a:close/>
                  <a:moveTo>
                    <a:pt x="356" y="448"/>
                  </a:moveTo>
                  <a:lnTo>
                    <a:pt x="355" y="450"/>
                  </a:lnTo>
                  <a:lnTo>
                    <a:pt x="353" y="452"/>
                  </a:lnTo>
                  <a:lnTo>
                    <a:pt x="350" y="452"/>
                  </a:lnTo>
                  <a:lnTo>
                    <a:pt x="346" y="452"/>
                  </a:lnTo>
                  <a:lnTo>
                    <a:pt x="339" y="449"/>
                  </a:lnTo>
                  <a:lnTo>
                    <a:pt x="329" y="446"/>
                  </a:lnTo>
                  <a:lnTo>
                    <a:pt x="319" y="440"/>
                  </a:lnTo>
                  <a:lnTo>
                    <a:pt x="307" y="433"/>
                  </a:lnTo>
                  <a:lnTo>
                    <a:pt x="293" y="423"/>
                  </a:lnTo>
                  <a:lnTo>
                    <a:pt x="281" y="413"/>
                  </a:lnTo>
                  <a:lnTo>
                    <a:pt x="268" y="401"/>
                  </a:lnTo>
                  <a:lnTo>
                    <a:pt x="257" y="390"/>
                  </a:lnTo>
                  <a:lnTo>
                    <a:pt x="247" y="379"/>
                  </a:lnTo>
                  <a:lnTo>
                    <a:pt x="239" y="368"/>
                  </a:lnTo>
                  <a:lnTo>
                    <a:pt x="234" y="359"/>
                  </a:lnTo>
                  <a:lnTo>
                    <a:pt x="229" y="350"/>
                  </a:lnTo>
                  <a:lnTo>
                    <a:pt x="229" y="347"/>
                  </a:lnTo>
                  <a:lnTo>
                    <a:pt x="228" y="343"/>
                  </a:lnTo>
                  <a:lnTo>
                    <a:pt x="228" y="340"/>
                  </a:lnTo>
                  <a:lnTo>
                    <a:pt x="229" y="338"/>
                  </a:lnTo>
                  <a:lnTo>
                    <a:pt x="232" y="337"/>
                  </a:lnTo>
                  <a:lnTo>
                    <a:pt x="233" y="336"/>
                  </a:lnTo>
                  <a:lnTo>
                    <a:pt x="236" y="335"/>
                  </a:lnTo>
                  <a:lnTo>
                    <a:pt x="239" y="336"/>
                  </a:lnTo>
                  <a:lnTo>
                    <a:pt x="247" y="337"/>
                  </a:lnTo>
                  <a:lnTo>
                    <a:pt x="257" y="341"/>
                  </a:lnTo>
                  <a:lnTo>
                    <a:pt x="267" y="347"/>
                  </a:lnTo>
                  <a:lnTo>
                    <a:pt x="279" y="354"/>
                  </a:lnTo>
                  <a:lnTo>
                    <a:pt x="291" y="363"/>
                  </a:lnTo>
                  <a:lnTo>
                    <a:pt x="304" y="374"/>
                  </a:lnTo>
                  <a:lnTo>
                    <a:pt x="318" y="385"/>
                  </a:lnTo>
                  <a:lnTo>
                    <a:pt x="329" y="397"/>
                  </a:lnTo>
                  <a:lnTo>
                    <a:pt x="339" y="408"/>
                  </a:lnTo>
                  <a:lnTo>
                    <a:pt x="346" y="418"/>
                  </a:lnTo>
                  <a:lnTo>
                    <a:pt x="352" y="428"/>
                  </a:lnTo>
                  <a:lnTo>
                    <a:pt x="356" y="436"/>
                  </a:lnTo>
                  <a:lnTo>
                    <a:pt x="357" y="440"/>
                  </a:lnTo>
                  <a:lnTo>
                    <a:pt x="357" y="444"/>
                  </a:lnTo>
                  <a:lnTo>
                    <a:pt x="357" y="446"/>
                  </a:lnTo>
                  <a:lnTo>
                    <a:pt x="356" y="448"/>
                  </a:lnTo>
                  <a:close/>
                  <a:moveTo>
                    <a:pt x="532" y="598"/>
                  </a:moveTo>
                  <a:lnTo>
                    <a:pt x="529" y="600"/>
                  </a:lnTo>
                  <a:lnTo>
                    <a:pt x="527" y="602"/>
                  </a:lnTo>
                  <a:lnTo>
                    <a:pt x="524" y="603"/>
                  </a:lnTo>
                  <a:lnTo>
                    <a:pt x="521" y="603"/>
                  </a:lnTo>
                  <a:lnTo>
                    <a:pt x="513" y="600"/>
                  </a:lnTo>
                  <a:lnTo>
                    <a:pt x="502" y="596"/>
                  </a:lnTo>
                  <a:lnTo>
                    <a:pt x="491" y="591"/>
                  </a:lnTo>
                  <a:lnTo>
                    <a:pt x="479" y="582"/>
                  </a:lnTo>
                  <a:lnTo>
                    <a:pt x="465" y="573"/>
                  </a:lnTo>
                  <a:lnTo>
                    <a:pt x="451" y="562"/>
                  </a:lnTo>
                  <a:lnTo>
                    <a:pt x="438" y="550"/>
                  </a:lnTo>
                  <a:lnTo>
                    <a:pt x="426" y="538"/>
                  </a:lnTo>
                  <a:lnTo>
                    <a:pt x="416" y="525"/>
                  </a:lnTo>
                  <a:lnTo>
                    <a:pt x="408" y="514"/>
                  </a:lnTo>
                  <a:lnTo>
                    <a:pt x="401" y="504"/>
                  </a:lnTo>
                  <a:lnTo>
                    <a:pt x="397" y="496"/>
                  </a:lnTo>
                  <a:lnTo>
                    <a:pt x="396" y="492"/>
                  </a:lnTo>
                  <a:lnTo>
                    <a:pt x="396" y="489"/>
                  </a:lnTo>
                  <a:lnTo>
                    <a:pt x="396" y="486"/>
                  </a:lnTo>
                  <a:lnTo>
                    <a:pt x="397" y="483"/>
                  </a:lnTo>
                  <a:lnTo>
                    <a:pt x="398" y="482"/>
                  </a:lnTo>
                  <a:lnTo>
                    <a:pt x="401" y="481"/>
                  </a:lnTo>
                  <a:lnTo>
                    <a:pt x="404" y="480"/>
                  </a:lnTo>
                  <a:lnTo>
                    <a:pt x="407" y="480"/>
                  </a:lnTo>
                  <a:lnTo>
                    <a:pt x="416" y="482"/>
                  </a:lnTo>
                  <a:lnTo>
                    <a:pt x="426" y="487"/>
                  </a:lnTo>
                  <a:lnTo>
                    <a:pt x="437" y="492"/>
                  </a:lnTo>
                  <a:lnTo>
                    <a:pt x="449" y="500"/>
                  </a:lnTo>
                  <a:lnTo>
                    <a:pt x="462" y="510"/>
                  </a:lnTo>
                  <a:lnTo>
                    <a:pt x="476" y="521"/>
                  </a:lnTo>
                  <a:lnTo>
                    <a:pt x="490" y="533"/>
                  </a:lnTo>
                  <a:lnTo>
                    <a:pt x="502" y="545"/>
                  </a:lnTo>
                  <a:lnTo>
                    <a:pt x="512" y="556"/>
                  </a:lnTo>
                  <a:lnTo>
                    <a:pt x="521" y="567"/>
                  </a:lnTo>
                  <a:lnTo>
                    <a:pt x="526" y="577"/>
                  </a:lnTo>
                  <a:lnTo>
                    <a:pt x="530" y="586"/>
                  </a:lnTo>
                  <a:lnTo>
                    <a:pt x="532" y="591"/>
                  </a:lnTo>
                  <a:lnTo>
                    <a:pt x="533" y="594"/>
                  </a:lnTo>
                  <a:lnTo>
                    <a:pt x="532" y="596"/>
                  </a:lnTo>
                  <a:lnTo>
                    <a:pt x="532" y="598"/>
                  </a:lnTo>
                  <a:close/>
                  <a:moveTo>
                    <a:pt x="166" y="70"/>
                  </a:moveTo>
                  <a:lnTo>
                    <a:pt x="155" y="59"/>
                  </a:lnTo>
                  <a:lnTo>
                    <a:pt x="147" y="49"/>
                  </a:lnTo>
                  <a:lnTo>
                    <a:pt x="138" y="39"/>
                  </a:lnTo>
                  <a:lnTo>
                    <a:pt x="131" y="30"/>
                  </a:lnTo>
                  <a:lnTo>
                    <a:pt x="126" y="21"/>
                  </a:lnTo>
                  <a:lnTo>
                    <a:pt x="122" y="13"/>
                  </a:lnTo>
                  <a:lnTo>
                    <a:pt x="122" y="10"/>
                  </a:lnTo>
                  <a:lnTo>
                    <a:pt x="121" y="8"/>
                  </a:lnTo>
                  <a:lnTo>
                    <a:pt x="122" y="5"/>
                  </a:lnTo>
                  <a:lnTo>
                    <a:pt x="123" y="4"/>
                  </a:lnTo>
                  <a:lnTo>
                    <a:pt x="125" y="1"/>
                  </a:lnTo>
                  <a:lnTo>
                    <a:pt x="126" y="0"/>
                  </a:lnTo>
                  <a:lnTo>
                    <a:pt x="129" y="0"/>
                  </a:lnTo>
                  <a:lnTo>
                    <a:pt x="131" y="0"/>
                  </a:lnTo>
                  <a:lnTo>
                    <a:pt x="138" y="1"/>
                  </a:lnTo>
                  <a:lnTo>
                    <a:pt x="147" y="5"/>
                  </a:lnTo>
                  <a:lnTo>
                    <a:pt x="155" y="10"/>
                  </a:lnTo>
                  <a:lnTo>
                    <a:pt x="166" y="17"/>
                  </a:lnTo>
                  <a:lnTo>
                    <a:pt x="176" y="25"/>
                  </a:lnTo>
                  <a:lnTo>
                    <a:pt x="189" y="34"/>
                  </a:lnTo>
                  <a:lnTo>
                    <a:pt x="198" y="44"/>
                  </a:lnTo>
                  <a:lnTo>
                    <a:pt x="208" y="54"/>
                  </a:lnTo>
                  <a:lnTo>
                    <a:pt x="216" y="64"/>
                  </a:lnTo>
                  <a:lnTo>
                    <a:pt x="224" y="73"/>
                  </a:lnTo>
                  <a:lnTo>
                    <a:pt x="228" y="82"/>
                  </a:lnTo>
                  <a:lnTo>
                    <a:pt x="232" y="90"/>
                  </a:lnTo>
                  <a:lnTo>
                    <a:pt x="233" y="95"/>
                  </a:lnTo>
                  <a:lnTo>
                    <a:pt x="232" y="100"/>
                  </a:lnTo>
                  <a:lnTo>
                    <a:pt x="230" y="102"/>
                  </a:lnTo>
                  <a:lnTo>
                    <a:pt x="228" y="103"/>
                  </a:lnTo>
                  <a:lnTo>
                    <a:pt x="226" y="103"/>
                  </a:lnTo>
                  <a:lnTo>
                    <a:pt x="223" y="103"/>
                  </a:lnTo>
                  <a:lnTo>
                    <a:pt x="216" y="102"/>
                  </a:lnTo>
                  <a:lnTo>
                    <a:pt x="208" y="98"/>
                  </a:lnTo>
                  <a:lnTo>
                    <a:pt x="198" y="93"/>
                  </a:lnTo>
                  <a:lnTo>
                    <a:pt x="189" y="86"/>
                  </a:lnTo>
                  <a:lnTo>
                    <a:pt x="178" y="79"/>
                  </a:lnTo>
                  <a:lnTo>
                    <a:pt x="166" y="70"/>
                  </a:lnTo>
                  <a:close/>
                  <a:moveTo>
                    <a:pt x="313" y="200"/>
                  </a:moveTo>
                  <a:lnTo>
                    <a:pt x="301" y="189"/>
                  </a:lnTo>
                  <a:lnTo>
                    <a:pt x="291" y="178"/>
                  </a:lnTo>
                  <a:lnTo>
                    <a:pt x="282" y="168"/>
                  </a:lnTo>
                  <a:lnTo>
                    <a:pt x="276" y="158"/>
                  </a:lnTo>
                  <a:lnTo>
                    <a:pt x="270" y="149"/>
                  </a:lnTo>
                  <a:lnTo>
                    <a:pt x="267" y="141"/>
                  </a:lnTo>
                  <a:lnTo>
                    <a:pt x="266" y="138"/>
                  </a:lnTo>
                  <a:lnTo>
                    <a:pt x="266" y="136"/>
                  </a:lnTo>
                  <a:lnTo>
                    <a:pt x="266" y="133"/>
                  </a:lnTo>
                  <a:lnTo>
                    <a:pt x="267" y="130"/>
                  </a:lnTo>
                  <a:lnTo>
                    <a:pt x="268" y="129"/>
                  </a:lnTo>
                  <a:lnTo>
                    <a:pt x="270" y="128"/>
                  </a:lnTo>
                  <a:lnTo>
                    <a:pt x="272" y="127"/>
                  </a:lnTo>
                  <a:lnTo>
                    <a:pt x="276" y="127"/>
                  </a:lnTo>
                  <a:lnTo>
                    <a:pt x="282" y="129"/>
                  </a:lnTo>
                  <a:lnTo>
                    <a:pt x="291" y="133"/>
                  </a:lnTo>
                  <a:lnTo>
                    <a:pt x="301" y="138"/>
                  </a:lnTo>
                  <a:lnTo>
                    <a:pt x="312" y="145"/>
                  </a:lnTo>
                  <a:lnTo>
                    <a:pt x="324" y="154"/>
                  </a:lnTo>
                  <a:lnTo>
                    <a:pt x="335" y="164"/>
                  </a:lnTo>
                  <a:lnTo>
                    <a:pt x="347" y="173"/>
                  </a:lnTo>
                  <a:lnTo>
                    <a:pt x="357" y="184"/>
                  </a:lnTo>
                  <a:lnTo>
                    <a:pt x="366" y="194"/>
                  </a:lnTo>
                  <a:lnTo>
                    <a:pt x="373" y="204"/>
                  </a:lnTo>
                  <a:lnTo>
                    <a:pt x="378" y="213"/>
                  </a:lnTo>
                  <a:lnTo>
                    <a:pt x="382" y="221"/>
                  </a:lnTo>
                  <a:lnTo>
                    <a:pt x="383" y="224"/>
                  </a:lnTo>
                  <a:lnTo>
                    <a:pt x="383" y="228"/>
                  </a:lnTo>
                  <a:lnTo>
                    <a:pt x="383" y="230"/>
                  </a:lnTo>
                  <a:lnTo>
                    <a:pt x="382" y="232"/>
                  </a:lnTo>
                  <a:lnTo>
                    <a:pt x="380" y="233"/>
                  </a:lnTo>
                  <a:lnTo>
                    <a:pt x="378" y="234"/>
                  </a:lnTo>
                  <a:lnTo>
                    <a:pt x="376" y="235"/>
                  </a:lnTo>
                  <a:lnTo>
                    <a:pt x="373" y="235"/>
                  </a:lnTo>
                  <a:lnTo>
                    <a:pt x="365" y="233"/>
                  </a:lnTo>
                  <a:lnTo>
                    <a:pt x="357" y="230"/>
                  </a:lnTo>
                  <a:lnTo>
                    <a:pt x="347" y="224"/>
                  </a:lnTo>
                  <a:lnTo>
                    <a:pt x="336" y="218"/>
                  </a:lnTo>
                  <a:lnTo>
                    <a:pt x="324" y="210"/>
                  </a:lnTo>
                  <a:lnTo>
                    <a:pt x="313" y="200"/>
                  </a:lnTo>
                  <a:close/>
                  <a:moveTo>
                    <a:pt x="540" y="370"/>
                  </a:moveTo>
                  <a:lnTo>
                    <a:pt x="539" y="371"/>
                  </a:lnTo>
                  <a:lnTo>
                    <a:pt x="537" y="372"/>
                  </a:lnTo>
                  <a:lnTo>
                    <a:pt x="535" y="373"/>
                  </a:lnTo>
                  <a:lnTo>
                    <a:pt x="532" y="373"/>
                  </a:lnTo>
                  <a:lnTo>
                    <a:pt x="524" y="372"/>
                  </a:lnTo>
                  <a:lnTo>
                    <a:pt x="514" y="368"/>
                  </a:lnTo>
                  <a:lnTo>
                    <a:pt x="504" y="362"/>
                  </a:lnTo>
                  <a:lnTo>
                    <a:pt x="493" y="356"/>
                  </a:lnTo>
                  <a:lnTo>
                    <a:pt x="481" y="347"/>
                  </a:lnTo>
                  <a:lnTo>
                    <a:pt x="468" y="337"/>
                  </a:lnTo>
                  <a:lnTo>
                    <a:pt x="457" y="326"/>
                  </a:lnTo>
                  <a:lnTo>
                    <a:pt x="446" y="315"/>
                  </a:lnTo>
                  <a:lnTo>
                    <a:pt x="436" y="304"/>
                  </a:lnTo>
                  <a:lnTo>
                    <a:pt x="428" y="294"/>
                  </a:lnTo>
                  <a:lnTo>
                    <a:pt x="422" y="284"/>
                  </a:lnTo>
                  <a:lnTo>
                    <a:pt x="419" y="276"/>
                  </a:lnTo>
                  <a:lnTo>
                    <a:pt x="418" y="273"/>
                  </a:lnTo>
                  <a:lnTo>
                    <a:pt x="418" y="269"/>
                  </a:lnTo>
                  <a:lnTo>
                    <a:pt x="418" y="266"/>
                  </a:lnTo>
                  <a:lnTo>
                    <a:pt x="419" y="264"/>
                  </a:lnTo>
                  <a:lnTo>
                    <a:pt x="420" y="263"/>
                  </a:lnTo>
                  <a:lnTo>
                    <a:pt x="422" y="262"/>
                  </a:lnTo>
                  <a:lnTo>
                    <a:pt x="426" y="261"/>
                  </a:lnTo>
                  <a:lnTo>
                    <a:pt x="429" y="261"/>
                  </a:lnTo>
                  <a:lnTo>
                    <a:pt x="436" y="263"/>
                  </a:lnTo>
                  <a:lnTo>
                    <a:pt x="446" y="266"/>
                  </a:lnTo>
                  <a:lnTo>
                    <a:pt x="455" y="272"/>
                  </a:lnTo>
                  <a:lnTo>
                    <a:pt x="468" y="279"/>
                  </a:lnTo>
                  <a:lnTo>
                    <a:pt x="480" y="288"/>
                  </a:lnTo>
                  <a:lnTo>
                    <a:pt x="492" y="298"/>
                  </a:lnTo>
                  <a:lnTo>
                    <a:pt x="504" y="309"/>
                  </a:lnTo>
                  <a:lnTo>
                    <a:pt x="515" y="320"/>
                  </a:lnTo>
                  <a:lnTo>
                    <a:pt x="524" y="330"/>
                  </a:lnTo>
                  <a:lnTo>
                    <a:pt x="532" y="341"/>
                  </a:lnTo>
                  <a:lnTo>
                    <a:pt x="537" y="350"/>
                  </a:lnTo>
                  <a:lnTo>
                    <a:pt x="540" y="358"/>
                  </a:lnTo>
                  <a:lnTo>
                    <a:pt x="542" y="362"/>
                  </a:lnTo>
                  <a:lnTo>
                    <a:pt x="542" y="364"/>
                  </a:lnTo>
                  <a:lnTo>
                    <a:pt x="542" y="368"/>
                  </a:lnTo>
                  <a:lnTo>
                    <a:pt x="540" y="370"/>
                  </a:lnTo>
                  <a:close/>
                  <a:moveTo>
                    <a:pt x="519" y="128"/>
                  </a:moveTo>
                  <a:lnTo>
                    <a:pt x="508" y="117"/>
                  </a:lnTo>
                  <a:lnTo>
                    <a:pt x="498" y="107"/>
                  </a:lnTo>
                  <a:lnTo>
                    <a:pt x="490" y="97"/>
                  </a:lnTo>
                  <a:lnTo>
                    <a:pt x="483" y="88"/>
                  </a:lnTo>
                  <a:lnTo>
                    <a:pt x="478" y="80"/>
                  </a:lnTo>
                  <a:lnTo>
                    <a:pt x="474" y="72"/>
                  </a:lnTo>
                  <a:lnTo>
                    <a:pt x="474" y="69"/>
                  </a:lnTo>
                  <a:lnTo>
                    <a:pt x="473" y="65"/>
                  </a:lnTo>
                  <a:lnTo>
                    <a:pt x="474" y="63"/>
                  </a:lnTo>
                  <a:lnTo>
                    <a:pt x="474" y="61"/>
                  </a:lnTo>
                  <a:lnTo>
                    <a:pt x="476" y="60"/>
                  </a:lnTo>
                  <a:lnTo>
                    <a:pt x="478" y="59"/>
                  </a:lnTo>
                  <a:lnTo>
                    <a:pt x="481" y="58"/>
                  </a:lnTo>
                  <a:lnTo>
                    <a:pt x="483" y="58"/>
                  </a:lnTo>
                  <a:lnTo>
                    <a:pt x="491" y="59"/>
                  </a:lnTo>
                  <a:lnTo>
                    <a:pt x="498" y="62"/>
                  </a:lnTo>
                  <a:lnTo>
                    <a:pt x="508" y="68"/>
                  </a:lnTo>
                  <a:lnTo>
                    <a:pt x="519" y="74"/>
                  </a:lnTo>
                  <a:lnTo>
                    <a:pt x="530" y="82"/>
                  </a:lnTo>
                  <a:lnTo>
                    <a:pt x="542" y="91"/>
                  </a:lnTo>
                  <a:lnTo>
                    <a:pt x="553" y="102"/>
                  </a:lnTo>
                  <a:lnTo>
                    <a:pt x="562" y="112"/>
                  </a:lnTo>
                  <a:lnTo>
                    <a:pt x="570" y="122"/>
                  </a:lnTo>
                  <a:lnTo>
                    <a:pt x="577" y="130"/>
                  </a:lnTo>
                  <a:lnTo>
                    <a:pt x="582" y="139"/>
                  </a:lnTo>
                  <a:lnTo>
                    <a:pt x="586" y="147"/>
                  </a:lnTo>
                  <a:lnTo>
                    <a:pt x="586" y="150"/>
                  </a:lnTo>
                  <a:lnTo>
                    <a:pt x="587" y="152"/>
                  </a:lnTo>
                  <a:lnTo>
                    <a:pt x="586" y="156"/>
                  </a:lnTo>
                  <a:lnTo>
                    <a:pt x="586" y="158"/>
                  </a:lnTo>
                  <a:lnTo>
                    <a:pt x="583" y="159"/>
                  </a:lnTo>
                  <a:lnTo>
                    <a:pt x="582" y="160"/>
                  </a:lnTo>
                  <a:lnTo>
                    <a:pt x="579" y="161"/>
                  </a:lnTo>
                  <a:lnTo>
                    <a:pt x="577" y="161"/>
                  </a:lnTo>
                  <a:lnTo>
                    <a:pt x="569" y="159"/>
                  </a:lnTo>
                  <a:lnTo>
                    <a:pt x="561" y="156"/>
                  </a:lnTo>
                  <a:lnTo>
                    <a:pt x="551" y="151"/>
                  </a:lnTo>
                  <a:lnTo>
                    <a:pt x="542" y="145"/>
                  </a:lnTo>
                  <a:lnTo>
                    <a:pt x="530" y="137"/>
                  </a:lnTo>
                  <a:lnTo>
                    <a:pt x="519" y="128"/>
                  </a:lnTo>
                  <a:close/>
                </a:path>
              </a:pathLst>
            </a:custGeom>
            <a:solidFill>
              <a:srgbClr val="EDC2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CH"/>
            </a:p>
          </p:txBody>
        </p:sp>
        <p:sp>
          <p:nvSpPr>
            <p:cNvPr id="45" name="Freeform 35"/>
            <p:cNvSpPr>
              <a:spLocks noEditPoints="1"/>
            </p:cNvSpPr>
            <p:nvPr userDrawn="1"/>
          </p:nvSpPr>
          <p:spPr bwMode="auto">
            <a:xfrm>
              <a:off x="10564019" y="1552574"/>
              <a:ext cx="134938" cy="896937"/>
            </a:xfrm>
            <a:custGeom>
              <a:avLst/>
              <a:gdLst>
                <a:gd name="T0" fmla="*/ 613 w 678"/>
                <a:gd name="T1" fmla="*/ 4420 h 4519"/>
                <a:gd name="T2" fmla="*/ 37 w 678"/>
                <a:gd name="T3" fmla="*/ 4132 h 4519"/>
                <a:gd name="T4" fmla="*/ 142 w 678"/>
                <a:gd name="T5" fmla="*/ 4106 h 4519"/>
                <a:gd name="T6" fmla="*/ 409 w 678"/>
                <a:gd name="T7" fmla="*/ 4210 h 4519"/>
                <a:gd name="T8" fmla="*/ 180 w 678"/>
                <a:gd name="T9" fmla="*/ 3907 h 4519"/>
                <a:gd name="T10" fmla="*/ 0 w 678"/>
                <a:gd name="T11" fmla="*/ 3568 h 4519"/>
                <a:gd name="T12" fmla="*/ 0 w 678"/>
                <a:gd name="T13" fmla="*/ 3510 h 4519"/>
                <a:gd name="T14" fmla="*/ 0 w 678"/>
                <a:gd name="T15" fmla="*/ 3150 h 4519"/>
                <a:gd name="T16" fmla="*/ 0 w 678"/>
                <a:gd name="T17" fmla="*/ 3065 h 4519"/>
                <a:gd name="T18" fmla="*/ 155 w 678"/>
                <a:gd name="T19" fmla="*/ 2761 h 4519"/>
                <a:gd name="T20" fmla="*/ 0 w 678"/>
                <a:gd name="T21" fmla="*/ 2442 h 4519"/>
                <a:gd name="T22" fmla="*/ 58 w 678"/>
                <a:gd name="T23" fmla="*/ 1917 h 4519"/>
                <a:gd name="T24" fmla="*/ 150 w 678"/>
                <a:gd name="T25" fmla="*/ 1687 h 4519"/>
                <a:gd name="T26" fmla="*/ 165 w 678"/>
                <a:gd name="T27" fmla="*/ 1143 h 4519"/>
                <a:gd name="T28" fmla="*/ 28 w 678"/>
                <a:gd name="T29" fmla="*/ 622 h 4519"/>
                <a:gd name="T30" fmla="*/ 678 w 678"/>
                <a:gd name="T31" fmla="*/ 183 h 4519"/>
                <a:gd name="T32" fmla="*/ 678 w 678"/>
                <a:gd name="T33" fmla="*/ 983 h 4519"/>
                <a:gd name="T34" fmla="*/ 636 w 678"/>
                <a:gd name="T35" fmla="*/ 1748 h 4519"/>
                <a:gd name="T36" fmla="*/ 503 w 678"/>
                <a:gd name="T37" fmla="*/ 1978 h 4519"/>
                <a:gd name="T38" fmla="*/ 678 w 678"/>
                <a:gd name="T39" fmla="*/ 2234 h 4519"/>
                <a:gd name="T40" fmla="*/ 446 w 678"/>
                <a:gd name="T41" fmla="*/ 2397 h 4519"/>
                <a:gd name="T42" fmla="*/ 678 w 678"/>
                <a:gd name="T43" fmla="*/ 2846 h 4519"/>
                <a:gd name="T44" fmla="*/ 591 w 678"/>
                <a:gd name="T45" fmla="*/ 2840 h 4519"/>
                <a:gd name="T46" fmla="*/ 444 w 678"/>
                <a:gd name="T47" fmla="*/ 3207 h 4519"/>
                <a:gd name="T48" fmla="*/ 610 w 678"/>
                <a:gd name="T49" fmla="*/ 3603 h 4519"/>
                <a:gd name="T50" fmla="*/ 649 w 678"/>
                <a:gd name="T51" fmla="*/ 3855 h 4519"/>
                <a:gd name="T52" fmla="*/ 678 w 678"/>
                <a:gd name="T53" fmla="*/ 4069 h 4519"/>
                <a:gd name="T54" fmla="*/ 678 w 678"/>
                <a:gd name="T55" fmla="*/ 4124 h 4519"/>
                <a:gd name="T56" fmla="*/ 613 w 678"/>
                <a:gd name="T57" fmla="*/ 4256 h 4519"/>
                <a:gd name="T58" fmla="*/ 678 w 678"/>
                <a:gd name="T59" fmla="*/ 4368 h 4519"/>
                <a:gd name="T60" fmla="*/ 260 w 678"/>
                <a:gd name="T61" fmla="*/ 3976 h 4519"/>
                <a:gd name="T62" fmla="*/ 508 w 678"/>
                <a:gd name="T63" fmla="*/ 4083 h 4519"/>
                <a:gd name="T64" fmla="*/ 349 w 678"/>
                <a:gd name="T65" fmla="*/ 3890 h 4519"/>
                <a:gd name="T66" fmla="*/ 57 w 678"/>
                <a:gd name="T67" fmla="*/ 3464 h 4519"/>
                <a:gd name="T68" fmla="*/ 357 w 678"/>
                <a:gd name="T69" fmla="*/ 3512 h 4519"/>
                <a:gd name="T70" fmla="*/ 41 w 678"/>
                <a:gd name="T71" fmla="*/ 3235 h 4519"/>
                <a:gd name="T72" fmla="*/ 372 w 678"/>
                <a:gd name="T73" fmla="*/ 3282 h 4519"/>
                <a:gd name="T74" fmla="*/ 212 w 678"/>
                <a:gd name="T75" fmla="*/ 3044 h 4519"/>
                <a:gd name="T76" fmla="*/ 327 w 678"/>
                <a:gd name="T77" fmla="*/ 3007 h 4519"/>
                <a:gd name="T78" fmla="*/ 248 w 678"/>
                <a:gd name="T79" fmla="*/ 2843 h 4519"/>
                <a:gd name="T80" fmla="*/ 478 w 678"/>
                <a:gd name="T81" fmla="*/ 2894 h 4519"/>
                <a:gd name="T82" fmla="*/ 380 w 678"/>
                <a:gd name="T83" fmla="*/ 2578 h 4519"/>
                <a:gd name="T84" fmla="*/ 291 w 678"/>
                <a:gd name="T85" fmla="*/ 2420 h 4519"/>
                <a:gd name="T86" fmla="*/ 110 w 678"/>
                <a:gd name="T87" fmla="*/ 2122 h 4519"/>
                <a:gd name="T88" fmla="*/ 194 w 678"/>
                <a:gd name="T89" fmla="*/ 2003 h 4519"/>
                <a:gd name="T90" fmla="*/ 430 w 678"/>
                <a:gd name="T91" fmla="*/ 1894 h 4519"/>
                <a:gd name="T92" fmla="*/ 182 w 678"/>
                <a:gd name="T93" fmla="*/ 1564 h 4519"/>
                <a:gd name="T94" fmla="*/ 285 w 678"/>
                <a:gd name="T95" fmla="*/ 1638 h 4519"/>
                <a:gd name="T96" fmla="*/ 302 w 678"/>
                <a:gd name="T97" fmla="*/ 1444 h 4519"/>
                <a:gd name="T98" fmla="*/ 393 w 678"/>
                <a:gd name="T99" fmla="*/ 1325 h 4519"/>
                <a:gd name="T100" fmla="*/ 466 w 678"/>
                <a:gd name="T101" fmla="*/ 1424 h 4519"/>
                <a:gd name="T102" fmla="*/ 147 w 678"/>
                <a:gd name="T103" fmla="*/ 921 h 4519"/>
                <a:gd name="T104" fmla="*/ 364 w 678"/>
                <a:gd name="T105" fmla="*/ 1100 h 4519"/>
                <a:gd name="T106" fmla="*/ 412 w 678"/>
                <a:gd name="T107" fmla="*/ 963 h 4519"/>
                <a:gd name="T108" fmla="*/ 488 w 678"/>
                <a:gd name="T109" fmla="*/ 1037 h 4519"/>
                <a:gd name="T110" fmla="*/ 68 w 678"/>
                <a:gd name="T111" fmla="*/ 422 h 4519"/>
                <a:gd name="T112" fmla="*/ 246 w 678"/>
                <a:gd name="T113" fmla="*/ 573 h 4519"/>
                <a:gd name="T114" fmla="*/ 196 w 678"/>
                <a:gd name="T115" fmla="*/ 315 h 4519"/>
                <a:gd name="T116" fmla="*/ 259 w 678"/>
                <a:gd name="T117" fmla="*/ 387 h 4519"/>
                <a:gd name="T118" fmla="*/ 418 w 678"/>
                <a:gd name="T119" fmla="*/ 487 h 4519"/>
                <a:gd name="T120" fmla="*/ 240 w 678"/>
                <a:gd name="T121" fmla="*/ 103 h 4519"/>
                <a:gd name="T122" fmla="*/ 557 w 678"/>
                <a:gd name="T123" fmla="*/ 373 h 4519"/>
                <a:gd name="T124" fmla="*/ 500 w 678"/>
                <a:gd name="T125" fmla="*/ 49 h 45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78" h="4519">
                  <a:moveTo>
                    <a:pt x="0" y="4106"/>
                  </a:moveTo>
                  <a:lnTo>
                    <a:pt x="0" y="4064"/>
                  </a:lnTo>
                  <a:lnTo>
                    <a:pt x="13" y="4074"/>
                  </a:lnTo>
                  <a:lnTo>
                    <a:pt x="25" y="4083"/>
                  </a:lnTo>
                  <a:lnTo>
                    <a:pt x="37" y="4093"/>
                  </a:lnTo>
                  <a:lnTo>
                    <a:pt x="49" y="4102"/>
                  </a:lnTo>
                  <a:lnTo>
                    <a:pt x="29" y="4084"/>
                  </a:lnTo>
                  <a:lnTo>
                    <a:pt x="14" y="4070"/>
                  </a:lnTo>
                  <a:lnTo>
                    <a:pt x="8" y="4064"/>
                  </a:lnTo>
                  <a:lnTo>
                    <a:pt x="5" y="4060"/>
                  </a:lnTo>
                  <a:lnTo>
                    <a:pt x="3" y="4057"/>
                  </a:lnTo>
                  <a:lnTo>
                    <a:pt x="3" y="4054"/>
                  </a:lnTo>
                  <a:lnTo>
                    <a:pt x="5" y="4053"/>
                  </a:lnTo>
                  <a:lnTo>
                    <a:pt x="9" y="4054"/>
                  </a:lnTo>
                  <a:lnTo>
                    <a:pt x="17" y="4058"/>
                  </a:lnTo>
                  <a:lnTo>
                    <a:pt x="26" y="4062"/>
                  </a:lnTo>
                  <a:lnTo>
                    <a:pt x="49" y="4075"/>
                  </a:lnTo>
                  <a:lnTo>
                    <a:pt x="80" y="4095"/>
                  </a:lnTo>
                  <a:lnTo>
                    <a:pt x="118" y="4118"/>
                  </a:lnTo>
                  <a:lnTo>
                    <a:pt x="159" y="4147"/>
                  </a:lnTo>
                  <a:lnTo>
                    <a:pt x="206" y="4179"/>
                  </a:lnTo>
                  <a:lnTo>
                    <a:pt x="254" y="4213"/>
                  </a:lnTo>
                  <a:lnTo>
                    <a:pt x="281" y="4233"/>
                  </a:lnTo>
                  <a:lnTo>
                    <a:pt x="306" y="4251"/>
                  </a:lnTo>
                  <a:lnTo>
                    <a:pt x="330" y="4270"/>
                  </a:lnTo>
                  <a:lnTo>
                    <a:pt x="354" y="4286"/>
                  </a:lnTo>
                  <a:lnTo>
                    <a:pt x="333" y="4268"/>
                  </a:lnTo>
                  <a:lnTo>
                    <a:pt x="316" y="4253"/>
                  </a:lnTo>
                  <a:lnTo>
                    <a:pt x="311" y="4247"/>
                  </a:lnTo>
                  <a:lnTo>
                    <a:pt x="307" y="4243"/>
                  </a:lnTo>
                  <a:lnTo>
                    <a:pt x="305" y="4240"/>
                  </a:lnTo>
                  <a:lnTo>
                    <a:pt x="305" y="4238"/>
                  </a:lnTo>
                  <a:lnTo>
                    <a:pt x="307" y="4236"/>
                  </a:lnTo>
                  <a:lnTo>
                    <a:pt x="312" y="4238"/>
                  </a:lnTo>
                  <a:lnTo>
                    <a:pt x="319" y="4240"/>
                  </a:lnTo>
                  <a:lnTo>
                    <a:pt x="328" y="4244"/>
                  </a:lnTo>
                  <a:lnTo>
                    <a:pt x="353" y="4257"/>
                  </a:lnTo>
                  <a:lnTo>
                    <a:pt x="385" y="4277"/>
                  </a:lnTo>
                  <a:lnTo>
                    <a:pt x="422" y="4300"/>
                  </a:lnTo>
                  <a:lnTo>
                    <a:pt x="464" y="4329"/>
                  </a:lnTo>
                  <a:lnTo>
                    <a:pt x="511" y="4360"/>
                  </a:lnTo>
                  <a:lnTo>
                    <a:pt x="561" y="4395"/>
                  </a:lnTo>
                  <a:lnTo>
                    <a:pt x="587" y="4414"/>
                  </a:lnTo>
                  <a:lnTo>
                    <a:pt x="614" y="4432"/>
                  </a:lnTo>
                  <a:lnTo>
                    <a:pt x="638" y="4449"/>
                  </a:lnTo>
                  <a:lnTo>
                    <a:pt x="661" y="4467"/>
                  </a:lnTo>
                  <a:lnTo>
                    <a:pt x="640" y="4448"/>
                  </a:lnTo>
                  <a:lnTo>
                    <a:pt x="624" y="4434"/>
                  </a:lnTo>
                  <a:lnTo>
                    <a:pt x="618" y="4428"/>
                  </a:lnTo>
                  <a:lnTo>
                    <a:pt x="615" y="4423"/>
                  </a:lnTo>
                  <a:lnTo>
                    <a:pt x="613" y="4420"/>
                  </a:lnTo>
                  <a:lnTo>
                    <a:pt x="613" y="4417"/>
                  </a:lnTo>
                  <a:lnTo>
                    <a:pt x="615" y="4417"/>
                  </a:lnTo>
                  <a:lnTo>
                    <a:pt x="618" y="4417"/>
                  </a:lnTo>
                  <a:lnTo>
                    <a:pt x="624" y="4420"/>
                  </a:lnTo>
                  <a:lnTo>
                    <a:pt x="632" y="4423"/>
                  </a:lnTo>
                  <a:lnTo>
                    <a:pt x="651" y="4433"/>
                  </a:lnTo>
                  <a:lnTo>
                    <a:pt x="678" y="4447"/>
                  </a:lnTo>
                  <a:lnTo>
                    <a:pt x="678" y="4519"/>
                  </a:lnTo>
                  <a:lnTo>
                    <a:pt x="647" y="4499"/>
                  </a:lnTo>
                  <a:lnTo>
                    <a:pt x="613" y="4477"/>
                  </a:lnTo>
                  <a:lnTo>
                    <a:pt x="578" y="4453"/>
                  </a:lnTo>
                  <a:lnTo>
                    <a:pt x="541" y="4427"/>
                  </a:lnTo>
                  <a:lnTo>
                    <a:pt x="516" y="4410"/>
                  </a:lnTo>
                  <a:lnTo>
                    <a:pt x="492" y="4392"/>
                  </a:lnTo>
                  <a:lnTo>
                    <a:pt x="468" y="4374"/>
                  </a:lnTo>
                  <a:lnTo>
                    <a:pt x="445" y="4358"/>
                  </a:lnTo>
                  <a:lnTo>
                    <a:pt x="465" y="4374"/>
                  </a:lnTo>
                  <a:lnTo>
                    <a:pt x="478" y="4388"/>
                  </a:lnTo>
                  <a:lnTo>
                    <a:pt x="484" y="4393"/>
                  </a:lnTo>
                  <a:lnTo>
                    <a:pt x="487" y="4396"/>
                  </a:lnTo>
                  <a:lnTo>
                    <a:pt x="489" y="4400"/>
                  </a:lnTo>
                  <a:lnTo>
                    <a:pt x="489" y="4402"/>
                  </a:lnTo>
                  <a:lnTo>
                    <a:pt x="487" y="4402"/>
                  </a:lnTo>
                  <a:lnTo>
                    <a:pt x="482" y="4401"/>
                  </a:lnTo>
                  <a:lnTo>
                    <a:pt x="475" y="4399"/>
                  </a:lnTo>
                  <a:lnTo>
                    <a:pt x="466" y="4394"/>
                  </a:lnTo>
                  <a:lnTo>
                    <a:pt x="442" y="4381"/>
                  </a:lnTo>
                  <a:lnTo>
                    <a:pt x="411" y="4362"/>
                  </a:lnTo>
                  <a:lnTo>
                    <a:pt x="373" y="4339"/>
                  </a:lnTo>
                  <a:lnTo>
                    <a:pt x="332" y="4310"/>
                  </a:lnTo>
                  <a:lnTo>
                    <a:pt x="285" y="4279"/>
                  </a:lnTo>
                  <a:lnTo>
                    <a:pt x="236" y="4244"/>
                  </a:lnTo>
                  <a:lnTo>
                    <a:pt x="211" y="4228"/>
                  </a:lnTo>
                  <a:lnTo>
                    <a:pt x="189" y="4211"/>
                  </a:lnTo>
                  <a:lnTo>
                    <a:pt x="166" y="4195"/>
                  </a:lnTo>
                  <a:lnTo>
                    <a:pt x="145" y="4178"/>
                  </a:lnTo>
                  <a:lnTo>
                    <a:pt x="163" y="4193"/>
                  </a:lnTo>
                  <a:lnTo>
                    <a:pt x="175" y="4206"/>
                  </a:lnTo>
                  <a:lnTo>
                    <a:pt x="179" y="4210"/>
                  </a:lnTo>
                  <a:lnTo>
                    <a:pt x="183" y="4213"/>
                  </a:lnTo>
                  <a:lnTo>
                    <a:pt x="184" y="4217"/>
                  </a:lnTo>
                  <a:lnTo>
                    <a:pt x="185" y="4219"/>
                  </a:lnTo>
                  <a:lnTo>
                    <a:pt x="183" y="4219"/>
                  </a:lnTo>
                  <a:lnTo>
                    <a:pt x="179" y="4219"/>
                  </a:lnTo>
                  <a:lnTo>
                    <a:pt x="175" y="4217"/>
                  </a:lnTo>
                  <a:lnTo>
                    <a:pt x="168" y="4213"/>
                  </a:lnTo>
                  <a:lnTo>
                    <a:pt x="151" y="4204"/>
                  </a:lnTo>
                  <a:lnTo>
                    <a:pt x="129" y="4191"/>
                  </a:lnTo>
                  <a:lnTo>
                    <a:pt x="102" y="4175"/>
                  </a:lnTo>
                  <a:lnTo>
                    <a:pt x="71" y="4155"/>
                  </a:lnTo>
                  <a:lnTo>
                    <a:pt x="37" y="4132"/>
                  </a:lnTo>
                  <a:lnTo>
                    <a:pt x="0" y="4106"/>
                  </a:lnTo>
                  <a:close/>
                  <a:moveTo>
                    <a:pt x="0" y="4038"/>
                  </a:moveTo>
                  <a:lnTo>
                    <a:pt x="0" y="3996"/>
                  </a:lnTo>
                  <a:lnTo>
                    <a:pt x="65" y="4046"/>
                  </a:lnTo>
                  <a:lnTo>
                    <a:pt x="114" y="4087"/>
                  </a:lnTo>
                  <a:lnTo>
                    <a:pt x="133" y="4103"/>
                  </a:lnTo>
                  <a:lnTo>
                    <a:pt x="146" y="4116"/>
                  </a:lnTo>
                  <a:lnTo>
                    <a:pt x="151" y="4121"/>
                  </a:lnTo>
                  <a:lnTo>
                    <a:pt x="154" y="4125"/>
                  </a:lnTo>
                  <a:lnTo>
                    <a:pt x="155" y="4128"/>
                  </a:lnTo>
                  <a:lnTo>
                    <a:pt x="155" y="4129"/>
                  </a:lnTo>
                  <a:lnTo>
                    <a:pt x="154" y="4131"/>
                  </a:lnTo>
                  <a:lnTo>
                    <a:pt x="151" y="4131"/>
                  </a:lnTo>
                  <a:lnTo>
                    <a:pt x="147" y="4128"/>
                  </a:lnTo>
                  <a:lnTo>
                    <a:pt x="142" y="4126"/>
                  </a:lnTo>
                  <a:lnTo>
                    <a:pt x="128" y="4119"/>
                  </a:lnTo>
                  <a:lnTo>
                    <a:pt x="109" y="4108"/>
                  </a:lnTo>
                  <a:lnTo>
                    <a:pt x="60" y="4079"/>
                  </a:lnTo>
                  <a:lnTo>
                    <a:pt x="0" y="4038"/>
                  </a:lnTo>
                  <a:close/>
                  <a:moveTo>
                    <a:pt x="0" y="3988"/>
                  </a:moveTo>
                  <a:lnTo>
                    <a:pt x="0" y="3974"/>
                  </a:lnTo>
                  <a:lnTo>
                    <a:pt x="14" y="3982"/>
                  </a:lnTo>
                  <a:lnTo>
                    <a:pt x="34" y="3993"/>
                  </a:lnTo>
                  <a:lnTo>
                    <a:pt x="59" y="4007"/>
                  </a:lnTo>
                  <a:lnTo>
                    <a:pt x="88" y="4026"/>
                  </a:lnTo>
                  <a:lnTo>
                    <a:pt x="120" y="4048"/>
                  </a:lnTo>
                  <a:lnTo>
                    <a:pt x="156" y="4072"/>
                  </a:lnTo>
                  <a:lnTo>
                    <a:pt x="195" y="4099"/>
                  </a:lnTo>
                  <a:lnTo>
                    <a:pt x="235" y="4127"/>
                  </a:lnTo>
                  <a:lnTo>
                    <a:pt x="282" y="4161"/>
                  </a:lnTo>
                  <a:lnTo>
                    <a:pt x="325" y="4193"/>
                  </a:lnTo>
                  <a:lnTo>
                    <a:pt x="365" y="4224"/>
                  </a:lnTo>
                  <a:lnTo>
                    <a:pt x="398" y="4251"/>
                  </a:lnTo>
                  <a:lnTo>
                    <a:pt x="425" y="4273"/>
                  </a:lnTo>
                  <a:lnTo>
                    <a:pt x="445" y="4292"/>
                  </a:lnTo>
                  <a:lnTo>
                    <a:pt x="453" y="4298"/>
                  </a:lnTo>
                  <a:lnTo>
                    <a:pt x="457" y="4304"/>
                  </a:lnTo>
                  <a:lnTo>
                    <a:pt x="461" y="4308"/>
                  </a:lnTo>
                  <a:lnTo>
                    <a:pt x="461" y="4310"/>
                  </a:lnTo>
                  <a:lnTo>
                    <a:pt x="458" y="4311"/>
                  </a:lnTo>
                  <a:lnTo>
                    <a:pt x="454" y="4310"/>
                  </a:lnTo>
                  <a:lnTo>
                    <a:pt x="446" y="4308"/>
                  </a:lnTo>
                  <a:lnTo>
                    <a:pt x="437" y="4304"/>
                  </a:lnTo>
                  <a:lnTo>
                    <a:pt x="414" y="4292"/>
                  </a:lnTo>
                  <a:lnTo>
                    <a:pt x="385" y="4274"/>
                  </a:lnTo>
                  <a:lnTo>
                    <a:pt x="348" y="4251"/>
                  </a:lnTo>
                  <a:lnTo>
                    <a:pt x="307" y="4223"/>
                  </a:lnTo>
                  <a:lnTo>
                    <a:pt x="262" y="4193"/>
                  </a:lnTo>
                  <a:lnTo>
                    <a:pt x="215" y="4159"/>
                  </a:lnTo>
                  <a:lnTo>
                    <a:pt x="177" y="4132"/>
                  </a:lnTo>
                  <a:lnTo>
                    <a:pt x="142" y="4106"/>
                  </a:lnTo>
                  <a:lnTo>
                    <a:pt x="109" y="4081"/>
                  </a:lnTo>
                  <a:lnTo>
                    <a:pt x="79" y="4058"/>
                  </a:lnTo>
                  <a:lnTo>
                    <a:pt x="54" y="4036"/>
                  </a:lnTo>
                  <a:lnTo>
                    <a:pt x="32" y="4017"/>
                  </a:lnTo>
                  <a:lnTo>
                    <a:pt x="13" y="4000"/>
                  </a:lnTo>
                  <a:lnTo>
                    <a:pt x="0" y="3988"/>
                  </a:lnTo>
                  <a:close/>
                  <a:moveTo>
                    <a:pt x="0" y="3963"/>
                  </a:moveTo>
                  <a:lnTo>
                    <a:pt x="0" y="3919"/>
                  </a:lnTo>
                  <a:lnTo>
                    <a:pt x="61" y="3967"/>
                  </a:lnTo>
                  <a:lnTo>
                    <a:pt x="110" y="4007"/>
                  </a:lnTo>
                  <a:lnTo>
                    <a:pt x="128" y="4024"/>
                  </a:lnTo>
                  <a:lnTo>
                    <a:pt x="140" y="4036"/>
                  </a:lnTo>
                  <a:lnTo>
                    <a:pt x="144" y="4040"/>
                  </a:lnTo>
                  <a:lnTo>
                    <a:pt x="147" y="4044"/>
                  </a:lnTo>
                  <a:lnTo>
                    <a:pt x="148" y="4048"/>
                  </a:lnTo>
                  <a:lnTo>
                    <a:pt x="148" y="4049"/>
                  </a:lnTo>
                  <a:lnTo>
                    <a:pt x="146" y="4050"/>
                  </a:lnTo>
                  <a:lnTo>
                    <a:pt x="144" y="4050"/>
                  </a:lnTo>
                  <a:lnTo>
                    <a:pt x="140" y="4049"/>
                  </a:lnTo>
                  <a:lnTo>
                    <a:pt x="135" y="4047"/>
                  </a:lnTo>
                  <a:lnTo>
                    <a:pt x="121" y="4040"/>
                  </a:lnTo>
                  <a:lnTo>
                    <a:pt x="103" y="4030"/>
                  </a:lnTo>
                  <a:lnTo>
                    <a:pt x="58" y="4001"/>
                  </a:lnTo>
                  <a:lnTo>
                    <a:pt x="0" y="3963"/>
                  </a:lnTo>
                  <a:close/>
                  <a:moveTo>
                    <a:pt x="0" y="3904"/>
                  </a:moveTo>
                  <a:lnTo>
                    <a:pt x="0" y="3899"/>
                  </a:lnTo>
                  <a:lnTo>
                    <a:pt x="4" y="3899"/>
                  </a:lnTo>
                  <a:lnTo>
                    <a:pt x="9" y="3901"/>
                  </a:lnTo>
                  <a:lnTo>
                    <a:pt x="17" y="3904"/>
                  </a:lnTo>
                  <a:lnTo>
                    <a:pt x="26" y="3909"/>
                  </a:lnTo>
                  <a:lnTo>
                    <a:pt x="49" y="3922"/>
                  </a:lnTo>
                  <a:lnTo>
                    <a:pt x="79" y="3940"/>
                  </a:lnTo>
                  <a:lnTo>
                    <a:pt x="112" y="3962"/>
                  </a:lnTo>
                  <a:lnTo>
                    <a:pt x="151" y="3988"/>
                  </a:lnTo>
                  <a:lnTo>
                    <a:pt x="191" y="4017"/>
                  </a:lnTo>
                  <a:lnTo>
                    <a:pt x="236" y="4048"/>
                  </a:lnTo>
                  <a:lnTo>
                    <a:pt x="282" y="4081"/>
                  </a:lnTo>
                  <a:lnTo>
                    <a:pt x="324" y="4113"/>
                  </a:lnTo>
                  <a:lnTo>
                    <a:pt x="362" y="4143"/>
                  </a:lnTo>
                  <a:lnTo>
                    <a:pt x="394" y="4169"/>
                  </a:lnTo>
                  <a:lnTo>
                    <a:pt x="421" y="4191"/>
                  </a:lnTo>
                  <a:lnTo>
                    <a:pt x="441" y="4209"/>
                  </a:lnTo>
                  <a:lnTo>
                    <a:pt x="447" y="4215"/>
                  </a:lnTo>
                  <a:lnTo>
                    <a:pt x="452" y="4222"/>
                  </a:lnTo>
                  <a:lnTo>
                    <a:pt x="454" y="4225"/>
                  </a:lnTo>
                  <a:lnTo>
                    <a:pt x="454" y="4229"/>
                  </a:lnTo>
                  <a:lnTo>
                    <a:pt x="452" y="4229"/>
                  </a:lnTo>
                  <a:lnTo>
                    <a:pt x="447" y="4229"/>
                  </a:lnTo>
                  <a:lnTo>
                    <a:pt x="441" y="4227"/>
                  </a:lnTo>
                  <a:lnTo>
                    <a:pt x="432" y="4222"/>
                  </a:lnTo>
                  <a:lnTo>
                    <a:pt x="409" y="4210"/>
                  </a:lnTo>
                  <a:lnTo>
                    <a:pt x="380" y="4192"/>
                  </a:lnTo>
                  <a:lnTo>
                    <a:pt x="345" y="4170"/>
                  </a:lnTo>
                  <a:lnTo>
                    <a:pt x="305" y="4144"/>
                  </a:lnTo>
                  <a:lnTo>
                    <a:pt x="261" y="4115"/>
                  </a:lnTo>
                  <a:lnTo>
                    <a:pt x="216" y="4082"/>
                  </a:lnTo>
                  <a:lnTo>
                    <a:pt x="174" y="4052"/>
                  </a:lnTo>
                  <a:lnTo>
                    <a:pt x="136" y="4022"/>
                  </a:lnTo>
                  <a:lnTo>
                    <a:pt x="101" y="3996"/>
                  </a:lnTo>
                  <a:lnTo>
                    <a:pt x="70" y="3971"/>
                  </a:lnTo>
                  <a:lnTo>
                    <a:pt x="45" y="3948"/>
                  </a:lnTo>
                  <a:lnTo>
                    <a:pt x="24" y="3930"/>
                  </a:lnTo>
                  <a:lnTo>
                    <a:pt x="8" y="3915"/>
                  </a:lnTo>
                  <a:lnTo>
                    <a:pt x="0" y="3904"/>
                  </a:lnTo>
                  <a:close/>
                  <a:moveTo>
                    <a:pt x="0" y="3881"/>
                  </a:moveTo>
                  <a:lnTo>
                    <a:pt x="0" y="3834"/>
                  </a:lnTo>
                  <a:lnTo>
                    <a:pt x="35" y="3860"/>
                  </a:lnTo>
                  <a:lnTo>
                    <a:pt x="67" y="3886"/>
                  </a:lnTo>
                  <a:lnTo>
                    <a:pt x="96" y="3909"/>
                  </a:lnTo>
                  <a:lnTo>
                    <a:pt x="120" y="3930"/>
                  </a:lnTo>
                  <a:lnTo>
                    <a:pt x="139" y="3946"/>
                  </a:lnTo>
                  <a:lnTo>
                    <a:pt x="153" y="3961"/>
                  </a:lnTo>
                  <a:lnTo>
                    <a:pt x="157" y="3966"/>
                  </a:lnTo>
                  <a:lnTo>
                    <a:pt x="161" y="3971"/>
                  </a:lnTo>
                  <a:lnTo>
                    <a:pt x="163" y="3974"/>
                  </a:lnTo>
                  <a:lnTo>
                    <a:pt x="163" y="3976"/>
                  </a:lnTo>
                  <a:lnTo>
                    <a:pt x="161" y="3977"/>
                  </a:lnTo>
                  <a:lnTo>
                    <a:pt x="157" y="3977"/>
                  </a:lnTo>
                  <a:lnTo>
                    <a:pt x="153" y="3976"/>
                  </a:lnTo>
                  <a:lnTo>
                    <a:pt x="147" y="3974"/>
                  </a:lnTo>
                  <a:lnTo>
                    <a:pt x="133" y="3966"/>
                  </a:lnTo>
                  <a:lnTo>
                    <a:pt x="113" y="3955"/>
                  </a:lnTo>
                  <a:lnTo>
                    <a:pt x="90" y="3941"/>
                  </a:lnTo>
                  <a:lnTo>
                    <a:pt x="62" y="3923"/>
                  </a:lnTo>
                  <a:lnTo>
                    <a:pt x="33" y="3903"/>
                  </a:lnTo>
                  <a:lnTo>
                    <a:pt x="0" y="3881"/>
                  </a:lnTo>
                  <a:close/>
                  <a:moveTo>
                    <a:pt x="0" y="3791"/>
                  </a:moveTo>
                  <a:lnTo>
                    <a:pt x="0" y="3739"/>
                  </a:lnTo>
                  <a:lnTo>
                    <a:pt x="43" y="3770"/>
                  </a:lnTo>
                  <a:lnTo>
                    <a:pt x="81" y="3800"/>
                  </a:lnTo>
                  <a:lnTo>
                    <a:pt x="115" y="3828"/>
                  </a:lnTo>
                  <a:lnTo>
                    <a:pt x="145" y="3852"/>
                  </a:lnTo>
                  <a:lnTo>
                    <a:pt x="168" y="3873"/>
                  </a:lnTo>
                  <a:lnTo>
                    <a:pt x="186" y="3891"/>
                  </a:lnTo>
                  <a:lnTo>
                    <a:pt x="193" y="3898"/>
                  </a:lnTo>
                  <a:lnTo>
                    <a:pt x="197" y="3903"/>
                  </a:lnTo>
                  <a:lnTo>
                    <a:pt x="198" y="3908"/>
                  </a:lnTo>
                  <a:lnTo>
                    <a:pt x="198" y="3910"/>
                  </a:lnTo>
                  <a:lnTo>
                    <a:pt x="197" y="3911"/>
                  </a:lnTo>
                  <a:lnTo>
                    <a:pt x="193" y="3911"/>
                  </a:lnTo>
                  <a:lnTo>
                    <a:pt x="187" y="3909"/>
                  </a:lnTo>
                  <a:lnTo>
                    <a:pt x="180" y="3907"/>
                  </a:lnTo>
                  <a:lnTo>
                    <a:pt x="162" y="3897"/>
                  </a:lnTo>
                  <a:lnTo>
                    <a:pt x="137" y="3882"/>
                  </a:lnTo>
                  <a:lnTo>
                    <a:pt x="108" y="3865"/>
                  </a:lnTo>
                  <a:lnTo>
                    <a:pt x="75" y="3843"/>
                  </a:lnTo>
                  <a:lnTo>
                    <a:pt x="39" y="3818"/>
                  </a:lnTo>
                  <a:lnTo>
                    <a:pt x="0" y="3791"/>
                  </a:lnTo>
                  <a:close/>
                  <a:moveTo>
                    <a:pt x="0" y="3688"/>
                  </a:moveTo>
                  <a:lnTo>
                    <a:pt x="0" y="3635"/>
                  </a:lnTo>
                  <a:lnTo>
                    <a:pt x="16" y="3646"/>
                  </a:lnTo>
                  <a:lnTo>
                    <a:pt x="32" y="3657"/>
                  </a:lnTo>
                  <a:lnTo>
                    <a:pt x="48" y="3669"/>
                  </a:lnTo>
                  <a:lnTo>
                    <a:pt x="65" y="3681"/>
                  </a:lnTo>
                  <a:lnTo>
                    <a:pt x="105" y="3712"/>
                  </a:lnTo>
                  <a:lnTo>
                    <a:pt x="143" y="3741"/>
                  </a:lnTo>
                  <a:lnTo>
                    <a:pt x="176" y="3769"/>
                  </a:lnTo>
                  <a:lnTo>
                    <a:pt x="206" y="3793"/>
                  </a:lnTo>
                  <a:lnTo>
                    <a:pt x="229" y="3814"/>
                  </a:lnTo>
                  <a:lnTo>
                    <a:pt x="246" y="3830"/>
                  </a:lnTo>
                  <a:lnTo>
                    <a:pt x="251" y="3838"/>
                  </a:lnTo>
                  <a:lnTo>
                    <a:pt x="255" y="3844"/>
                  </a:lnTo>
                  <a:lnTo>
                    <a:pt x="258" y="3847"/>
                  </a:lnTo>
                  <a:lnTo>
                    <a:pt x="257" y="3850"/>
                  </a:lnTo>
                  <a:lnTo>
                    <a:pt x="254" y="3851"/>
                  </a:lnTo>
                  <a:lnTo>
                    <a:pt x="250" y="3851"/>
                  </a:lnTo>
                  <a:lnTo>
                    <a:pt x="244" y="3849"/>
                  </a:lnTo>
                  <a:lnTo>
                    <a:pt x="237" y="3846"/>
                  </a:lnTo>
                  <a:lnTo>
                    <a:pt x="216" y="3835"/>
                  </a:lnTo>
                  <a:lnTo>
                    <a:pt x="189" y="3819"/>
                  </a:lnTo>
                  <a:lnTo>
                    <a:pt x="157" y="3800"/>
                  </a:lnTo>
                  <a:lnTo>
                    <a:pt x="121" y="3776"/>
                  </a:lnTo>
                  <a:lnTo>
                    <a:pt x="82" y="3749"/>
                  </a:lnTo>
                  <a:lnTo>
                    <a:pt x="41" y="3719"/>
                  </a:lnTo>
                  <a:lnTo>
                    <a:pt x="30" y="3711"/>
                  </a:lnTo>
                  <a:lnTo>
                    <a:pt x="21" y="3704"/>
                  </a:lnTo>
                  <a:lnTo>
                    <a:pt x="11" y="3696"/>
                  </a:lnTo>
                  <a:lnTo>
                    <a:pt x="0" y="3688"/>
                  </a:lnTo>
                  <a:close/>
                  <a:moveTo>
                    <a:pt x="0" y="3617"/>
                  </a:moveTo>
                  <a:lnTo>
                    <a:pt x="0" y="3589"/>
                  </a:lnTo>
                  <a:lnTo>
                    <a:pt x="14" y="3603"/>
                  </a:lnTo>
                  <a:lnTo>
                    <a:pt x="23" y="3614"/>
                  </a:lnTo>
                  <a:lnTo>
                    <a:pt x="26" y="3619"/>
                  </a:lnTo>
                  <a:lnTo>
                    <a:pt x="28" y="3622"/>
                  </a:lnTo>
                  <a:lnTo>
                    <a:pt x="29" y="3624"/>
                  </a:lnTo>
                  <a:lnTo>
                    <a:pt x="29" y="3626"/>
                  </a:lnTo>
                  <a:lnTo>
                    <a:pt x="28" y="3627"/>
                  </a:lnTo>
                  <a:lnTo>
                    <a:pt x="26" y="3627"/>
                  </a:lnTo>
                  <a:lnTo>
                    <a:pt x="24" y="3627"/>
                  </a:lnTo>
                  <a:lnTo>
                    <a:pt x="21" y="3626"/>
                  </a:lnTo>
                  <a:lnTo>
                    <a:pt x="12" y="3623"/>
                  </a:lnTo>
                  <a:lnTo>
                    <a:pt x="0" y="3617"/>
                  </a:lnTo>
                  <a:close/>
                  <a:moveTo>
                    <a:pt x="0" y="3568"/>
                  </a:moveTo>
                  <a:lnTo>
                    <a:pt x="0" y="3527"/>
                  </a:lnTo>
                  <a:lnTo>
                    <a:pt x="32" y="3547"/>
                  </a:lnTo>
                  <a:lnTo>
                    <a:pt x="68" y="3570"/>
                  </a:lnTo>
                  <a:lnTo>
                    <a:pt x="109" y="3599"/>
                  </a:lnTo>
                  <a:lnTo>
                    <a:pt x="152" y="3630"/>
                  </a:lnTo>
                  <a:lnTo>
                    <a:pt x="191" y="3659"/>
                  </a:lnTo>
                  <a:lnTo>
                    <a:pt x="228" y="3688"/>
                  </a:lnTo>
                  <a:lnTo>
                    <a:pt x="260" y="3715"/>
                  </a:lnTo>
                  <a:lnTo>
                    <a:pt x="289" y="3739"/>
                  </a:lnTo>
                  <a:lnTo>
                    <a:pt x="311" y="3759"/>
                  </a:lnTo>
                  <a:lnTo>
                    <a:pt x="327" y="3776"/>
                  </a:lnTo>
                  <a:lnTo>
                    <a:pt x="333" y="3783"/>
                  </a:lnTo>
                  <a:lnTo>
                    <a:pt x="336" y="3788"/>
                  </a:lnTo>
                  <a:lnTo>
                    <a:pt x="338" y="3792"/>
                  </a:lnTo>
                  <a:lnTo>
                    <a:pt x="337" y="3795"/>
                  </a:lnTo>
                  <a:lnTo>
                    <a:pt x="335" y="3796"/>
                  </a:lnTo>
                  <a:lnTo>
                    <a:pt x="332" y="3796"/>
                  </a:lnTo>
                  <a:lnTo>
                    <a:pt x="325" y="3794"/>
                  </a:lnTo>
                  <a:lnTo>
                    <a:pt x="317" y="3791"/>
                  </a:lnTo>
                  <a:lnTo>
                    <a:pt x="297" y="3781"/>
                  </a:lnTo>
                  <a:lnTo>
                    <a:pt x="271" y="3766"/>
                  </a:lnTo>
                  <a:lnTo>
                    <a:pt x="240" y="3748"/>
                  </a:lnTo>
                  <a:lnTo>
                    <a:pt x="206" y="3724"/>
                  </a:lnTo>
                  <a:lnTo>
                    <a:pt x="167" y="3699"/>
                  </a:lnTo>
                  <a:lnTo>
                    <a:pt x="128" y="3669"/>
                  </a:lnTo>
                  <a:lnTo>
                    <a:pt x="91" y="3642"/>
                  </a:lnTo>
                  <a:lnTo>
                    <a:pt x="57" y="3615"/>
                  </a:lnTo>
                  <a:lnTo>
                    <a:pt x="27" y="3591"/>
                  </a:lnTo>
                  <a:lnTo>
                    <a:pt x="0" y="3568"/>
                  </a:lnTo>
                  <a:close/>
                  <a:moveTo>
                    <a:pt x="0" y="3510"/>
                  </a:moveTo>
                  <a:lnTo>
                    <a:pt x="0" y="3455"/>
                  </a:lnTo>
                  <a:lnTo>
                    <a:pt x="28" y="3478"/>
                  </a:lnTo>
                  <a:lnTo>
                    <a:pt x="55" y="3501"/>
                  </a:lnTo>
                  <a:lnTo>
                    <a:pt x="77" y="3520"/>
                  </a:lnTo>
                  <a:lnTo>
                    <a:pt x="97" y="3538"/>
                  </a:lnTo>
                  <a:lnTo>
                    <a:pt x="112" y="3553"/>
                  </a:lnTo>
                  <a:lnTo>
                    <a:pt x="122" y="3566"/>
                  </a:lnTo>
                  <a:lnTo>
                    <a:pt x="126" y="3570"/>
                  </a:lnTo>
                  <a:lnTo>
                    <a:pt x="129" y="3574"/>
                  </a:lnTo>
                  <a:lnTo>
                    <a:pt x="130" y="3578"/>
                  </a:lnTo>
                  <a:lnTo>
                    <a:pt x="129" y="3580"/>
                  </a:lnTo>
                  <a:lnTo>
                    <a:pt x="128" y="3581"/>
                  </a:lnTo>
                  <a:lnTo>
                    <a:pt x="124" y="3581"/>
                  </a:lnTo>
                  <a:lnTo>
                    <a:pt x="121" y="3581"/>
                  </a:lnTo>
                  <a:lnTo>
                    <a:pt x="116" y="3579"/>
                  </a:lnTo>
                  <a:lnTo>
                    <a:pt x="104" y="3574"/>
                  </a:lnTo>
                  <a:lnTo>
                    <a:pt x="89" y="3567"/>
                  </a:lnTo>
                  <a:lnTo>
                    <a:pt x="70" y="3556"/>
                  </a:lnTo>
                  <a:lnTo>
                    <a:pt x="49" y="3544"/>
                  </a:lnTo>
                  <a:lnTo>
                    <a:pt x="26" y="3528"/>
                  </a:lnTo>
                  <a:lnTo>
                    <a:pt x="0" y="3510"/>
                  </a:lnTo>
                  <a:close/>
                  <a:moveTo>
                    <a:pt x="0" y="3379"/>
                  </a:moveTo>
                  <a:lnTo>
                    <a:pt x="0" y="3322"/>
                  </a:lnTo>
                  <a:lnTo>
                    <a:pt x="19" y="3335"/>
                  </a:lnTo>
                  <a:lnTo>
                    <a:pt x="39" y="3349"/>
                  </a:lnTo>
                  <a:lnTo>
                    <a:pt x="60" y="3364"/>
                  </a:lnTo>
                  <a:lnTo>
                    <a:pt x="81" y="3379"/>
                  </a:lnTo>
                  <a:lnTo>
                    <a:pt x="118" y="3408"/>
                  </a:lnTo>
                  <a:lnTo>
                    <a:pt x="151" y="3434"/>
                  </a:lnTo>
                  <a:lnTo>
                    <a:pt x="182" y="3460"/>
                  </a:lnTo>
                  <a:lnTo>
                    <a:pt x="207" y="3483"/>
                  </a:lnTo>
                  <a:lnTo>
                    <a:pt x="227" y="3503"/>
                  </a:lnTo>
                  <a:lnTo>
                    <a:pt x="242" y="3518"/>
                  </a:lnTo>
                  <a:lnTo>
                    <a:pt x="247" y="3525"/>
                  </a:lnTo>
                  <a:lnTo>
                    <a:pt x="250" y="3530"/>
                  </a:lnTo>
                  <a:lnTo>
                    <a:pt x="251" y="3535"/>
                  </a:lnTo>
                  <a:lnTo>
                    <a:pt x="251" y="3537"/>
                  </a:lnTo>
                  <a:lnTo>
                    <a:pt x="249" y="3538"/>
                  </a:lnTo>
                  <a:lnTo>
                    <a:pt x="244" y="3539"/>
                  </a:lnTo>
                  <a:lnTo>
                    <a:pt x="239" y="3537"/>
                  </a:lnTo>
                  <a:lnTo>
                    <a:pt x="231" y="3535"/>
                  </a:lnTo>
                  <a:lnTo>
                    <a:pt x="212" y="3526"/>
                  </a:lnTo>
                  <a:lnTo>
                    <a:pt x="188" y="3512"/>
                  </a:lnTo>
                  <a:lnTo>
                    <a:pt x="159" y="3495"/>
                  </a:lnTo>
                  <a:lnTo>
                    <a:pt x="128" y="3473"/>
                  </a:lnTo>
                  <a:lnTo>
                    <a:pt x="92" y="3449"/>
                  </a:lnTo>
                  <a:lnTo>
                    <a:pt x="55" y="3421"/>
                  </a:lnTo>
                  <a:lnTo>
                    <a:pt x="40" y="3411"/>
                  </a:lnTo>
                  <a:lnTo>
                    <a:pt x="27" y="3400"/>
                  </a:lnTo>
                  <a:lnTo>
                    <a:pt x="13" y="3389"/>
                  </a:lnTo>
                  <a:lnTo>
                    <a:pt x="0" y="3379"/>
                  </a:lnTo>
                  <a:close/>
                  <a:moveTo>
                    <a:pt x="0" y="3302"/>
                  </a:moveTo>
                  <a:lnTo>
                    <a:pt x="0" y="3249"/>
                  </a:lnTo>
                  <a:lnTo>
                    <a:pt x="19" y="3267"/>
                  </a:lnTo>
                  <a:lnTo>
                    <a:pt x="36" y="3282"/>
                  </a:lnTo>
                  <a:lnTo>
                    <a:pt x="51" y="3295"/>
                  </a:lnTo>
                  <a:lnTo>
                    <a:pt x="64" y="3309"/>
                  </a:lnTo>
                  <a:lnTo>
                    <a:pt x="72" y="3320"/>
                  </a:lnTo>
                  <a:lnTo>
                    <a:pt x="79" y="3328"/>
                  </a:lnTo>
                  <a:lnTo>
                    <a:pt x="81" y="3332"/>
                  </a:lnTo>
                  <a:lnTo>
                    <a:pt x="82" y="3335"/>
                  </a:lnTo>
                  <a:lnTo>
                    <a:pt x="83" y="3337"/>
                  </a:lnTo>
                  <a:lnTo>
                    <a:pt x="82" y="3339"/>
                  </a:lnTo>
                  <a:lnTo>
                    <a:pt x="81" y="3341"/>
                  </a:lnTo>
                  <a:lnTo>
                    <a:pt x="80" y="3341"/>
                  </a:lnTo>
                  <a:lnTo>
                    <a:pt x="77" y="3341"/>
                  </a:lnTo>
                  <a:lnTo>
                    <a:pt x="75" y="3341"/>
                  </a:lnTo>
                  <a:lnTo>
                    <a:pt x="67" y="3338"/>
                  </a:lnTo>
                  <a:lnTo>
                    <a:pt x="57" y="3334"/>
                  </a:lnTo>
                  <a:lnTo>
                    <a:pt x="32" y="3321"/>
                  </a:lnTo>
                  <a:lnTo>
                    <a:pt x="0" y="3302"/>
                  </a:lnTo>
                  <a:close/>
                  <a:moveTo>
                    <a:pt x="0" y="3150"/>
                  </a:moveTo>
                  <a:lnTo>
                    <a:pt x="0" y="3091"/>
                  </a:lnTo>
                  <a:lnTo>
                    <a:pt x="22" y="3106"/>
                  </a:lnTo>
                  <a:lnTo>
                    <a:pt x="44" y="3121"/>
                  </a:lnTo>
                  <a:lnTo>
                    <a:pt x="67" y="3138"/>
                  </a:lnTo>
                  <a:lnTo>
                    <a:pt x="91" y="3156"/>
                  </a:lnTo>
                  <a:lnTo>
                    <a:pt x="124" y="3182"/>
                  </a:lnTo>
                  <a:lnTo>
                    <a:pt x="155" y="3207"/>
                  </a:lnTo>
                  <a:lnTo>
                    <a:pt x="183" y="3231"/>
                  </a:lnTo>
                  <a:lnTo>
                    <a:pt x="207" y="3252"/>
                  </a:lnTo>
                  <a:lnTo>
                    <a:pt x="225" y="3272"/>
                  </a:lnTo>
                  <a:lnTo>
                    <a:pt x="239" y="3288"/>
                  </a:lnTo>
                  <a:lnTo>
                    <a:pt x="243" y="3293"/>
                  </a:lnTo>
                  <a:lnTo>
                    <a:pt x="246" y="3299"/>
                  </a:lnTo>
                  <a:lnTo>
                    <a:pt x="248" y="3303"/>
                  </a:lnTo>
                  <a:lnTo>
                    <a:pt x="247" y="3306"/>
                  </a:lnTo>
                  <a:lnTo>
                    <a:pt x="244" y="3307"/>
                  </a:lnTo>
                  <a:lnTo>
                    <a:pt x="240" y="3307"/>
                  </a:lnTo>
                  <a:lnTo>
                    <a:pt x="235" y="3306"/>
                  </a:lnTo>
                  <a:lnTo>
                    <a:pt x="228" y="3304"/>
                  </a:lnTo>
                  <a:lnTo>
                    <a:pt x="210" y="3296"/>
                  </a:lnTo>
                  <a:lnTo>
                    <a:pt x="187" y="3284"/>
                  </a:lnTo>
                  <a:lnTo>
                    <a:pt x="161" y="3268"/>
                  </a:lnTo>
                  <a:lnTo>
                    <a:pt x="130" y="3248"/>
                  </a:lnTo>
                  <a:lnTo>
                    <a:pt x="98" y="3225"/>
                  </a:lnTo>
                  <a:lnTo>
                    <a:pt x="64" y="3199"/>
                  </a:lnTo>
                  <a:lnTo>
                    <a:pt x="47" y="3187"/>
                  </a:lnTo>
                  <a:lnTo>
                    <a:pt x="30" y="3174"/>
                  </a:lnTo>
                  <a:lnTo>
                    <a:pt x="15" y="3162"/>
                  </a:lnTo>
                  <a:lnTo>
                    <a:pt x="0" y="3150"/>
                  </a:lnTo>
                  <a:close/>
                  <a:moveTo>
                    <a:pt x="0" y="3065"/>
                  </a:moveTo>
                  <a:lnTo>
                    <a:pt x="0" y="3002"/>
                  </a:lnTo>
                  <a:lnTo>
                    <a:pt x="26" y="3024"/>
                  </a:lnTo>
                  <a:lnTo>
                    <a:pt x="50" y="3044"/>
                  </a:lnTo>
                  <a:lnTo>
                    <a:pt x="70" y="3064"/>
                  </a:lnTo>
                  <a:lnTo>
                    <a:pt x="88" y="3080"/>
                  </a:lnTo>
                  <a:lnTo>
                    <a:pt x="101" y="3096"/>
                  </a:lnTo>
                  <a:lnTo>
                    <a:pt x="111" y="3108"/>
                  </a:lnTo>
                  <a:lnTo>
                    <a:pt x="114" y="3113"/>
                  </a:lnTo>
                  <a:lnTo>
                    <a:pt x="116" y="3118"/>
                  </a:lnTo>
                  <a:lnTo>
                    <a:pt x="116" y="3121"/>
                  </a:lnTo>
                  <a:lnTo>
                    <a:pt x="116" y="3123"/>
                  </a:lnTo>
                  <a:lnTo>
                    <a:pt x="114" y="3124"/>
                  </a:lnTo>
                  <a:lnTo>
                    <a:pt x="112" y="3125"/>
                  </a:lnTo>
                  <a:lnTo>
                    <a:pt x="109" y="3124"/>
                  </a:lnTo>
                  <a:lnTo>
                    <a:pt x="104" y="3124"/>
                  </a:lnTo>
                  <a:lnTo>
                    <a:pt x="93" y="3120"/>
                  </a:lnTo>
                  <a:lnTo>
                    <a:pt x="79" y="3113"/>
                  </a:lnTo>
                  <a:lnTo>
                    <a:pt x="62" y="3104"/>
                  </a:lnTo>
                  <a:lnTo>
                    <a:pt x="44" y="3093"/>
                  </a:lnTo>
                  <a:lnTo>
                    <a:pt x="23" y="3080"/>
                  </a:lnTo>
                  <a:lnTo>
                    <a:pt x="0" y="3065"/>
                  </a:lnTo>
                  <a:close/>
                  <a:moveTo>
                    <a:pt x="0" y="2951"/>
                  </a:moveTo>
                  <a:lnTo>
                    <a:pt x="0" y="2933"/>
                  </a:lnTo>
                  <a:lnTo>
                    <a:pt x="3" y="2938"/>
                  </a:lnTo>
                  <a:lnTo>
                    <a:pt x="5" y="2942"/>
                  </a:lnTo>
                  <a:lnTo>
                    <a:pt x="6" y="2946"/>
                  </a:lnTo>
                  <a:lnTo>
                    <a:pt x="5" y="2949"/>
                  </a:lnTo>
                  <a:lnTo>
                    <a:pt x="3" y="2950"/>
                  </a:lnTo>
                  <a:lnTo>
                    <a:pt x="0" y="2951"/>
                  </a:lnTo>
                  <a:close/>
                  <a:moveTo>
                    <a:pt x="0" y="2781"/>
                  </a:moveTo>
                  <a:lnTo>
                    <a:pt x="0" y="2722"/>
                  </a:lnTo>
                  <a:lnTo>
                    <a:pt x="22" y="2736"/>
                  </a:lnTo>
                  <a:lnTo>
                    <a:pt x="44" y="2751"/>
                  </a:lnTo>
                  <a:lnTo>
                    <a:pt x="68" y="2768"/>
                  </a:lnTo>
                  <a:lnTo>
                    <a:pt x="93" y="2787"/>
                  </a:lnTo>
                  <a:lnTo>
                    <a:pt x="123" y="2811"/>
                  </a:lnTo>
                  <a:lnTo>
                    <a:pt x="151" y="2834"/>
                  </a:lnTo>
                  <a:lnTo>
                    <a:pt x="175" y="2856"/>
                  </a:lnTo>
                  <a:lnTo>
                    <a:pt x="195" y="2876"/>
                  </a:lnTo>
                  <a:lnTo>
                    <a:pt x="211" y="2894"/>
                  </a:lnTo>
                  <a:lnTo>
                    <a:pt x="223" y="2908"/>
                  </a:lnTo>
                  <a:lnTo>
                    <a:pt x="227" y="2914"/>
                  </a:lnTo>
                  <a:lnTo>
                    <a:pt x="229" y="2919"/>
                  </a:lnTo>
                  <a:lnTo>
                    <a:pt x="230" y="2923"/>
                  </a:lnTo>
                  <a:lnTo>
                    <a:pt x="229" y="2926"/>
                  </a:lnTo>
                  <a:lnTo>
                    <a:pt x="227" y="2928"/>
                  </a:lnTo>
                  <a:lnTo>
                    <a:pt x="223" y="2928"/>
                  </a:lnTo>
                  <a:lnTo>
                    <a:pt x="218" y="2928"/>
                  </a:lnTo>
                  <a:lnTo>
                    <a:pt x="211" y="2926"/>
                  </a:lnTo>
                  <a:lnTo>
                    <a:pt x="195" y="2919"/>
                  </a:lnTo>
                  <a:lnTo>
                    <a:pt x="175" y="2909"/>
                  </a:lnTo>
                  <a:lnTo>
                    <a:pt x="151" y="2895"/>
                  </a:lnTo>
                  <a:lnTo>
                    <a:pt x="124" y="2877"/>
                  </a:lnTo>
                  <a:lnTo>
                    <a:pt x="94" y="2857"/>
                  </a:lnTo>
                  <a:lnTo>
                    <a:pt x="65" y="2834"/>
                  </a:lnTo>
                  <a:lnTo>
                    <a:pt x="47" y="2821"/>
                  </a:lnTo>
                  <a:lnTo>
                    <a:pt x="30" y="2808"/>
                  </a:lnTo>
                  <a:lnTo>
                    <a:pt x="15" y="2794"/>
                  </a:lnTo>
                  <a:lnTo>
                    <a:pt x="0" y="2781"/>
                  </a:lnTo>
                  <a:close/>
                  <a:moveTo>
                    <a:pt x="0" y="2679"/>
                  </a:moveTo>
                  <a:lnTo>
                    <a:pt x="0" y="2610"/>
                  </a:lnTo>
                  <a:lnTo>
                    <a:pt x="13" y="2619"/>
                  </a:lnTo>
                  <a:lnTo>
                    <a:pt x="25" y="2629"/>
                  </a:lnTo>
                  <a:lnTo>
                    <a:pt x="54" y="2652"/>
                  </a:lnTo>
                  <a:lnTo>
                    <a:pt x="80" y="2674"/>
                  </a:lnTo>
                  <a:lnTo>
                    <a:pt x="103" y="2695"/>
                  </a:lnTo>
                  <a:lnTo>
                    <a:pt x="122" y="2715"/>
                  </a:lnTo>
                  <a:lnTo>
                    <a:pt x="137" y="2731"/>
                  </a:lnTo>
                  <a:lnTo>
                    <a:pt x="148" y="2746"/>
                  </a:lnTo>
                  <a:lnTo>
                    <a:pt x="152" y="2751"/>
                  </a:lnTo>
                  <a:lnTo>
                    <a:pt x="154" y="2757"/>
                  </a:lnTo>
                  <a:lnTo>
                    <a:pt x="155" y="2761"/>
                  </a:lnTo>
                  <a:lnTo>
                    <a:pt x="154" y="2763"/>
                  </a:lnTo>
                  <a:lnTo>
                    <a:pt x="152" y="2766"/>
                  </a:lnTo>
                  <a:lnTo>
                    <a:pt x="148" y="2767"/>
                  </a:lnTo>
                  <a:lnTo>
                    <a:pt x="144" y="2766"/>
                  </a:lnTo>
                  <a:lnTo>
                    <a:pt x="137" y="2765"/>
                  </a:lnTo>
                  <a:lnTo>
                    <a:pt x="123" y="2758"/>
                  </a:lnTo>
                  <a:lnTo>
                    <a:pt x="103" y="2748"/>
                  </a:lnTo>
                  <a:lnTo>
                    <a:pt x="81" y="2736"/>
                  </a:lnTo>
                  <a:lnTo>
                    <a:pt x="56" y="2719"/>
                  </a:lnTo>
                  <a:lnTo>
                    <a:pt x="28" y="2701"/>
                  </a:lnTo>
                  <a:lnTo>
                    <a:pt x="0" y="2679"/>
                  </a:lnTo>
                  <a:close/>
                  <a:moveTo>
                    <a:pt x="0" y="2565"/>
                  </a:moveTo>
                  <a:lnTo>
                    <a:pt x="0" y="2500"/>
                  </a:lnTo>
                  <a:lnTo>
                    <a:pt x="23" y="2519"/>
                  </a:lnTo>
                  <a:lnTo>
                    <a:pt x="43" y="2536"/>
                  </a:lnTo>
                  <a:lnTo>
                    <a:pt x="60" y="2554"/>
                  </a:lnTo>
                  <a:lnTo>
                    <a:pt x="75" y="2569"/>
                  </a:lnTo>
                  <a:lnTo>
                    <a:pt x="86" y="2583"/>
                  </a:lnTo>
                  <a:lnTo>
                    <a:pt x="93" y="2594"/>
                  </a:lnTo>
                  <a:lnTo>
                    <a:pt x="96" y="2599"/>
                  </a:lnTo>
                  <a:lnTo>
                    <a:pt x="97" y="2602"/>
                  </a:lnTo>
                  <a:lnTo>
                    <a:pt x="98" y="2606"/>
                  </a:lnTo>
                  <a:lnTo>
                    <a:pt x="97" y="2609"/>
                  </a:lnTo>
                  <a:lnTo>
                    <a:pt x="96" y="2610"/>
                  </a:lnTo>
                  <a:lnTo>
                    <a:pt x="93" y="2611"/>
                  </a:lnTo>
                  <a:lnTo>
                    <a:pt x="90" y="2611"/>
                  </a:lnTo>
                  <a:lnTo>
                    <a:pt x="87" y="2611"/>
                  </a:lnTo>
                  <a:lnTo>
                    <a:pt x="77" y="2609"/>
                  </a:lnTo>
                  <a:lnTo>
                    <a:pt x="66" y="2603"/>
                  </a:lnTo>
                  <a:lnTo>
                    <a:pt x="51" y="2597"/>
                  </a:lnTo>
                  <a:lnTo>
                    <a:pt x="36" y="2588"/>
                  </a:lnTo>
                  <a:lnTo>
                    <a:pt x="18" y="2577"/>
                  </a:lnTo>
                  <a:lnTo>
                    <a:pt x="0" y="2565"/>
                  </a:lnTo>
                  <a:close/>
                  <a:moveTo>
                    <a:pt x="0" y="2442"/>
                  </a:moveTo>
                  <a:lnTo>
                    <a:pt x="0" y="2385"/>
                  </a:lnTo>
                  <a:lnTo>
                    <a:pt x="14" y="2398"/>
                  </a:lnTo>
                  <a:lnTo>
                    <a:pt x="26" y="2412"/>
                  </a:lnTo>
                  <a:lnTo>
                    <a:pt x="36" y="2423"/>
                  </a:lnTo>
                  <a:lnTo>
                    <a:pt x="45" y="2434"/>
                  </a:lnTo>
                  <a:lnTo>
                    <a:pt x="51" y="2442"/>
                  </a:lnTo>
                  <a:lnTo>
                    <a:pt x="56" y="2450"/>
                  </a:lnTo>
                  <a:lnTo>
                    <a:pt x="57" y="2453"/>
                  </a:lnTo>
                  <a:lnTo>
                    <a:pt x="57" y="2456"/>
                  </a:lnTo>
                  <a:lnTo>
                    <a:pt x="57" y="2459"/>
                  </a:lnTo>
                  <a:lnTo>
                    <a:pt x="57" y="2460"/>
                  </a:lnTo>
                  <a:lnTo>
                    <a:pt x="55" y="2462"/>
                  </a:lnTo>
                  <a:lnTo>
                    <a:pt x="50" y="2463"/>
                  </a:lnTo>
                  <a:lnTo>
                    <a:pt x="45" y="2462"/>
                  </a:lnTo>
                  <a:lnTo>
                    <a:pt x="38" y="2460"/>
                  </a:lnTo>
                  <a:lnTo>
                    <a:pt x="22" y="2453"/>
                  </a:lnTo>
                  <a:lnTo>
                    <a:pt x="0" y="2442"/>
                  </a:lnTo>
                  <a:close/>
                  <a:moveTo>
                    <a:pt x="0" y="2312"/>
                  </a:moveTo>
                  <a:lnTo>
                    <a:pt x="0" y="2266"/>
                  </a:lnTo>
                  <a:lnTo>
                    <a:pt x="16" y="2284"/>
                  </a:lnTo>
                  <a:lnTo>
                    <a:pt x="27" y="2299"/>
                  </a:lnTo>
                  <a:lnTo>
                    <a:pt x="30" y="2306"/>
                  </a:lnTo>
                  <a:lnTo>
                    <a:pt x="33" y="2310"/>
                  </a:lnTo>
                  <a:lnTo>
                    <a:pt x="34" y="2314"/>
                  </a:lnTo>
                  <a:lnTo>
                    <a:pt x="33" y="2318"/>
                  </a:lnTo>
                  <a:lnTo>
                    <a:pt x="32" y="2320"/>
                  </a:lnTo>
                  <a:lnTo>
                    <a:pt x="28" y="2320"/>
                  </a:lnTo>
                  <a:lnTo>
                    <a:pt x="26" y="2321"/>
                  </a:lnTo>
                  <a:lnTo>
                    <a:pt x="22" y="2320"/>
                  </a:lnTo>
                  <a:lnTo>
                    <a:pt x="12" y="2318"/>
                  </a:lnTo>
                  <a:lnTo>
                    <a:pt x="0" y="2312"/>
                  </a:lnTo>
                  <a:close/>
                  <a:moveTo>
                    <a:pt x="0" y="2180"/>
                  </a:moveTo>
                  <a:lnTo>
                    <a:pt x="0" y="2137"/>
                  </a:lnTo>
                  <a:lnTo>
                    <a:pt x="13" y="2152"/>
                  </a:lnTo>
                  <a:lnTo>
                    <a:pt x="22" y="2165"/>
                  </a:lnTo>
                  <a:lnTo>
                    <a:pt x="25" y="2171"/>
                  </a:lnTo>
                  <a:lnTo>
                    <a:pt x="26" y="2175"/>
                  </a:lnTo>
                  <a:lnTo>
                    <a:pt x="27" y="2179"/>
                  </a:lnTo>
                  <a:lnTo>
                    <a:pt x="26" y="2182"/>
                  </a:lnTo>
                  <a:lnTo>
                    <a:pt x="24" y="2183"/>
                  </a:lnTo>
                  <a:lnTo>
                    <a:pt x="23" y="2184"/>
                  </a:lnTo>
                  <a:lnTo>
                    <a:pt x="19" y="2185"/>
                  </a:lnTo>
                  <a:lnTo>
                    <a:pt x="17" y="2184"/>
                  </a:lnTo>
                  <a:lnTo>
                    <a:pt x="9" y="2183"/>
                  </a:lnTo>
                  <a:lnTo>
                    <a:pt x="0" y="2180"/>
                  </a:lnTo>
                  <a:close/>
                  <a:moveTo>
                    <a:pt x="0" y="2045"/>
                  </a:moveTo>
                  <a:lnTo>
                    <a:pt x="0" y="1996"/>
                  </a:lnTo>
                  <a:lnTo>
                    <a:pt x="16" y="2014"/>
                  </a:lnTo>
                  <a:lnTo>
                    <a:pt x="28" y="2030"/>
                  </a:lnTo>
                  <a:lnTo>
                    <a:pt x="32" y="2037"/>
                  </a:lnTo>
                  <a:lnTo>
                    <a:pt x="34" y="2043"/>
                  </a:lnTo>
                  <a:lnTo>
                    <a:pt x="35" y="2047"/>
                  </a:lnTo>
                  <a:lnTo>
                    <a:pt x="34" y="2051"/>
                  </a:lnTo>
                  <a:lnTo>
                    <a:pt x="33" y="2053"/>
                  </a:lnTo>
                  <a:lnTo>
                    <a:pt x="29" y="2054"/>
                  </a:lnTo>
                  <a:lnTo>
                    <a:pt x="26" y="2054"/>
                  </a:lnTo>
                  <a:lnTo>
                    <a:pt x="23" y="2053"/>
                  </a:lnTo>
                  <a:lnTo>
                    <a:pt x="13" y="2051"/>
                  </a:lnTo>
                  <a:lnTo>
                    <a:pt x="0" y="2045"/>
                  </a:lnTo>
                  <a:close/>
                  <a:moveTo>
                    <a:pt x="0" y="1906"/>
                  </a:moveTo>
                  <a:lnTo>
                    <a:pt x="0" y="1846"/>
                  </a:lnTo>
                  <a:lnTo>
                    <a:pt x="14" y="1859"/>
                  </a:lnTo>
                  <a:lnTo>
                    <a:pt x="27" y="1872"/>
                  </a:lnTo>
                  <a:lnTo>
                    <a:pt x="37" y="1884"/>
                  </a:lnTo>
                  <a:lnTo>
                    <a:pt x="46" y="1895"/>
                  </a:lnTo>
                  <a:lnTo>
                    <a:pt x="53" y="1905"/>
                  </a:lnTo>
                  <a:lnTo>
                    <a:pt x="57" y="1913"/>
                  </a:lnTo>
                  <a:lnTo>
                    <a:pt x="58" y="1917"/>
                  </a:lnTo>
                  <a:lnTo>
                    <a:pt x="59" y="1919"/>
                  </a:lnTo>
                  <a:lnTo>
                    <a:pt x="59" y="1923"/>
                  </a:lnTo>
                  <a:lnTo>
                    <a:pt x="58" y="1925"/>
                  </a:lnTo>
                  <a:lnTo>
                    <a:pt x="55" y="1927"/>
                  </a:lnTo>
                  <a:lnTo>
                    <a:pt x="51" y="1928"/>
                  </a:lnTo>
                  <a:lnTo>
                    <a:pt x="46" y="1927"/>
                  </a:lnTo>
                  <a:lnTo>
                    <a:pt x="38" y="1925"/>
                  </a:lnTo>
                  <a:lnTo>
                    <a:pt x="30" y="1923"/>
                  </a:lnTo>
                  <a:lnTo>
                    <a:pt x="22" y="1918"/>
                  </a:lnTo>
                  <a:lnTo>
                    <a:pt x="11" y="1913"/>
                  </a:lnTo>
                  <a:lnTo>
                    <a:pt x="0" y="1906"/>
                  </a:lnTo>
                  <a:close/>
                  <a:moveTo>
                    <a:pt x="0" y="1758"/>
                  </a:moveTo>
                  <a:lnTo>
                    <a:pt x="0" y="1689"/>
                  </a:lnTo>
                  <a:lnTo>
                    <a:pt x="5" y="1693"/>
                  </a:lnTo>
                  <a:lnTo>
                    <a:pt x="26" y="1711"/>
                  </a:lnTo>
                  <a:lnTo>
                    <a:pt x="46" y="1729"/>
                  </a:lnTo>
                  <a:lnTo>
                    <a:pt x="62" y="1745"/>
                  </a:lnTo>
                  <a:lnTo>
                    <a:pt x="76" y="1762"/>
                  </a:lnTo>
                  <a:lnTo>
                    <a:pt x="87" y="1775"/>
                  </a:lnTo>
                  <a:lnTo>
                    <a:pt x="94" y="1787"/>
                  </a:lnTo>
                  <a:lnTo>
                    <a:pt x="97" y="1793"/>
                  </a:lnTo>
                  <a:lnTo>
                    <a:pt x="98" y="1797"/>
                  </a:lnTo>
                  <a:lnTo>
                    <a:pt x="98" y="1800"/>
                  </a:lnTo>
                  <a:lnTo>
                    <a:pt x="97" y="1802"/>
                  </a:lnTo>
                  <a:lnTo>
                    <a:pt x="96" y="1805"/>
                  </a:lnTo>
                  <a:lnTo>
                    <a:pt x="93" y="1806"/>
                  </a:lnTo>
                  <a:lnTo>
                    <a:pt x="90" y="1806"/>
                  </a:lnTo>
                  <a:lnTo>
                    <a:pt x="86" y="1806"/>
                  </a:lnTo>
                  <a:lnTo>
                    <a:pt x="76" y="1804"/>
                  </a:lnTo>
                  <a:lnTo>
                    <a:pt x="65" y="1798"/>
                  </a:lnTo>
                  <a:lnTo>
                    <a:pt x="50" y="1791"/>
                  </a:lnTo>
                  <a:lnTo>
                    <a:pt x="35" y="1783"/>
                  </a:lnTo>
                  <a:lnTo>
                    <a:pt x="18" y="1772"/>
                  </a:lnTo>
                  <a:lnTo>
                    <a:pt x="0" y="1758"/>
                  </a:lnTo>
                  <a:close/>
                  <a:moveTo>
                    <a:pt x="0" y="1595"/>
                  </a:moveTo>
                  <a:lnTo>
                    <a:pt x="0" y="1533"/>
                  </a:lnTo>
                  <a:lnTo>
                    <a:pt x="15" y="1542"/>
                  </a:lnTo>
                  <a:lnTo>
                    <a:pt x="30" y="1553"/>
                  </a:lnTo>
                  <a:lnTo>
                    <a:pt x="47" y="1565"/>
                  </a:lnTo>
                  <a:lnTo>
                    <a:pt x="64" y="1578"/>
                  </a:lnTo>
                  <a:lnTo>
                    <a:pt x="84" y="1596"/>
                  </a:lnTo>
                  <a:lnTo>
                    <a:pt x="102" y="1613"/>
                  </a:lnTo>
                  <a:lnTo>
                    <a:pt x="118" y="1629"/>
                  </a:lnTo>
                  <a:lnTo>
                    <a:pt x="132" y="1645"/>
                  </a:lnTo>
                  <a:lnTo>
                    <a:pt x="142" y="1658"/>
                  </a:lnTo>
                  <a:lnTo>
                    <a:pt x="148" y="1669"/>
                  </a:lnTo>
                  <a:lnTo>
                    <a:pt x="151" y="1674"/>
                  </a:lnTo>
                  <a:lnTo>
                    <a:pt x="152" y="1679"/>
                  </a:lnTo>
                  <a:lnTo>
                    <a:pt x="152" y="1682"/>
                  </a:lnTo>
                  <a:lnTo>
                    <a:pt x="151" y="1686"/>
                  </a:lnTo>
                  <a:lnTo>
                    <a:pt x="150" y="1687"/>
                  </a:lnTo>
                  <a:lnTo>
                    <a:pt x="146" y="1688"/>
                  </a:lnTo>
                  <a:lnTo>
                    <a:pt x="142" y="1689"/>
                  </a:lnTo>
                  <a:lnTo>
                    <a:pt x="137" y="1688"/>
                  </a:lnTo>
                  <a:lnTo>
                    <a:pt x="125" y="1684"/>
                  </a:lnTo>
                  <a:lnTo>
                    <a:pt x="111" y="1678"/>
                  </a:lnTo>
                  <a:lnTo>
                    <a:pt x="94" y="1668"/>
                  </a:lnTo>
                  <a:lnTo>
                    <a:pt x="76" y="1656"/>
                  </a:lnTo>
                  <a:lnTo>
                    <a:pt x="56" y="1641"/>
                  </a:lnTo>
                  <a:lnTo>
                    <a:pt x="35" y="1626"/>
                  </a:lnTo>
                  <a:lnTo>
                    <a:pt x="25" y="1618"/>
                  </a:lnTo>
                  <a:lnTo>
                    <a:pt x="16" y="1610"/>
                  </a:lnTo>
                  <a:lnTo>
                    <a:pt x="8" y="1603"/>
                  </a:lnTo>
                  <a:lnTo>
                    <a:pt x="0" y="1595"/>
                  </a:lnTo>
                  <a:close/>
                  <a:moveTo>
                    <a:pt x="0" y="1240"/>
                  </a:moveTo>
                  <a:lnTo>
                    <a:pt x="0" y="1176"/>
                  </a:lnTo>
                  <a:lnTo>
                    <a:pt x="14" y="1190"/>
                  </a:lnTo>
                  <a:lnTo>
                    <a:pt x="27" y="1202"/>
                  </a:lnTo>
                  <a:lnTo>
                    <a:pt x="38" y="1215"/>
                  </a:lnTo>
                  <a:lnTo>
                    <a:pt x="47" y="1227"/>
                  </a:lnTo>
                  <a:lnTo>
                    <a:pt x="54" y="1238"/>
                  </a:lnTo>
                  <a:lnTo>
                    <a:pt x="58" y="1246"/>
                  </a:lnTo>
                  <a:lnTo>
                    <a:pt x="59" y="1250"/>
                  </a:lnTo>
                  <a:lnTo>
                    <a:pt x="60" y="1253"/>
                  </a:lnTo>
                  <a:lnTo>
                    <a:pt x="60" y="1256"/>
                  </a:lnTo>
                  <a:lnTo>
                    <a:pt x="59" y="1259"/>
                  </a:lnTo>
                  <a:lnTo>
                    <a:pt x="56" y="1261"/>
                  </a:lnTo>
                  <a:lnTo>
                    <a:pt x="51" y="1262"/>
                  </a:lnTo>
                  <a:lnTo>
                    <a:pt x="46" y="1261"/>
                  </a:lnTo>
                  <a:lnTo>
                    <a:pt x="39" y="1260"/>
                  </a:lnTo>
                  <a:lnTo>
                    <a:pt x="30" y="1256"/>
                  </a:lnTo>
                  <a:lnTo>
                    <a:pt x="22" y="1252"/>
                  </a:lnTo>
                  <a:lnTo>
                    <a:pt x="11" y="1246"/>
                  </a:lnTo>
                  <a:lnTo>
                    <a:pt x="0" y="1240"/>
                  </a:lnTo>
                  <a:close/>
                  <a:moveTo>
                    <a:pt x="0" y="1033"/>
                  </a:moveTo>
                  <a:lnTo>
                    <a:pt x="0" y="1012"/>
                  </a:lnTo>
                  <a:lnTo>
                    <a:pt x="3" y="1012"/>
                  </a:lnTo>
                  <a:lnTo>
                    <a:pt x="6" y="1011"/>
                  </a:lnTo>
                  <a:lnTo>
                    <a:pt x="11" y="1012"/>
                  </a:lnTo>
                  <a:lnTo>
                    <a:pt x="15" y="1014"/>
                  </a:lnTo>
                  <a:lnTo>
                    <a:pt x="25" y="1017"/>
                  </a:lnTo>
                  <a:lnTo>
                    <a:pt x="37" y="1024"/>
                  </a:lnTo>
                  <a:lnTo>
                    <a:pt x="50" y="1031"/>
                  </a:lnTo>
                  <a:lnTo>
                    <a:pt x="65" y="1040"/>
                  </a:lnTo>
                  <a:lnTo>
                    <a:pt x="80" y="1051"/>
                  </a:lnTo>
                  <a:lnTo>
                    <a:pt x="96" y="1064"/>
                  </a:lnTo>
                  <a:lnTo>
                    <a:pt x="113" y="1079"/>
                  </a:lnTo>
                  <a:lnTo>
                    <a:pt x="128" y="1093"/>
                  </a:lnTo>
                  <a:lnTo>
                    <a:pt x="141" y="1107"/>
                  </a:lnTo>
                  <a:lnTo>
                    <a:pt x="152" y="1121"/>
                  </a:lnTo>
                  <a:lnTo>
                    <a:pt x="159" y="1133"/>
                  </a:lnTo>
                  <a:lnTo>
                    <a:pt x="165" y="1143"/>
                  </a:lnTo>
                  <a:lnTo>
                    <a:pt x="167" y="1147"/>
                  </a:lnTo>
                  <a:lnTo>
                    <a:pt x="168" y="1151"/>
                  </a:lnTo>
                  <a:lnTo>
                    <a:pt x="167" y="1155"/>
                  </a:lnTo>
                  <a:lnTo>
                    <a:pt x="167" y="1157"/>
                  </a:lnTo>
                  <a:lnTo>
                    <a:pt x="165" y="1159"/>
                  </a:lnTo>
                  <a:lnTo>
                    <a:pt x="162" y="1160"/>
                  </a:lnTo>
                  <a:lnTo>
                    <a:pt x="158" y="1160"/>
                  </a:lnTo>
                  <a:lnTo>
                    <a:pt x="155" y="1160"/>
                  </a:lnTo>
                  <a:lnTo>
                    <a:pt x="144" y="1158"/>
                  </a:lnTo>
                  <a:lnTo>
                    <a:pt x="132" y="1153"/>
                  </a:lnTo>
                  <a:lnTo>
                    <a:pt x="118" y="1145"/>
                  </a:lnTo>
                  <a:lnTo>
                    <a:pt x="102" y="1135"/>
                  </a:lnTo>
                  <a:lnTo>
                    <a:pt x="86" y="1123"/>
                  </a:lnTo>
                  <a:lnTo>
                    <a:pt x="68" y="1108"/>
                  </a:lnTo>
                  <a:lnTo>
                    <a:pt x="45" y="1089"/>
                  </a:lnTo>
                  <a:lnTo>
                    <a:pt x="25" y="1068"/>
                  </a:lnTo>
                  <a:lnTo>
                    <a:pt x="17" y="1059"/>
                  </a:lnTo>
                  <a:lnTo>
                    <a:pt x="11" y="1050"/>
                  </a:lnTo>
                  <a:lnTo>
                    <a:pt x="4" y="1041"/>
                  </a:lnTo>
                  <a:lnTo>
                    <a:pt x="0" y="1033"/>
                  </a:lnTo>
                  <a:close/>
                  <a:moveTo>
                    <a:pt x="0" y="847"/>
                  </a:moveTo>
                  <a:lnTo>
                    <a:pt x="0" y="784"/>
                  </a:lnTo>
                  <a:lnTo>
                    <a:pt x="6" y="788"/>
                  </a:lnTo>
                  <a:lnTo>
                    <a:pt x="13" y="794"/>
                  </a:lnTo>
                  <a:lnTo>
                    <a:pt x="27" y="807"/>
                  </a:lnTo>
                  <a:lnTo>
                    <a:pt x="41" y="820"/>
                  </a:lnTo>
                  <a:lnTo>
                    <a:pt x="54" y="834"/>
                  </a:lnTo>
                  <a:lnTo>
                    <a:pt x="62" y="846"/>
                  </a:lnTo>
                  <a:lnTo>
                    <a:pt x="70" y="857"/>
                  </a:lnTo>
                  <a:lnTo>
                    <a:pt x="76" y="867"/>
                  </a:lnTo>
                  <a:lnTo>
                    <a:pt x="77" y="871"/>
                  </a:lnTo>
                  <a:lnTo>
                    <a:pt x="77" y="875"/>
                  </a:lnTo>
                  <a:lnTo>
                    <a:pt x="77" y="878"/>
                  </a:lnTo>
                  <a:lnTo>
                    <a:pt x="76" y="880"/>
                  </a:lnTo>
                  <a:lnTo>
                    <a:pt x="75" y="881"/>
                  </a:lnTo>
                  <a:lnTo>
                    <a:pt x="72" y="882"/>
                  </a:lnTo>
                  <a:lnTo>
                    <a:pt x="70" y="883"/>
                  </a:lnTo>
                  <a:lnTo>
                    <a:pt x="67" y="883"/>
                  </a:lnTo>
                  <a:lnTo>
                    <a:pt x="59" y="882"/>
                  </a:lnTo>
                  <a:lnTo>
                    <a:pt x="49" y="878"/>
                  </a:lnTo>
                  <a:lnTo>
                    <a:pt x="38" y="873"/>
                  </a:lnTo>
                  <a:lnTo>
                    <a:pt x="27" y="866"/>
                  </a:lnTo>
                  <a:lnTo>
                    <a:pt x="14" y="857"/>
                  </a:lnTo>
                  <a:lnTo>
                    <a:pt x="0" y="847"/>
                  </a:lnTo>
                  <a:close/>
                  <a:moveTo>
                    <a:pt x="0" y="623"/>
                  </a:moveTo>
                  <a:lnTo>
                    <a:pt x="0" y="574"/>
                  </a:lnTo>
                  <a:lnTo>
                    <a:pt x="14" y="591"/>
                  </a:lnTo>
                  <a:lnTo>
                    <a:pt x="24" y="605"/>
                  </a:lnTo>
                  <a:lnTo>
                    <a:pt x="26" y="612"/>
                  </a:lnTo>
                  <a:lnTo>
                    <a:pt x="28" y="617"/>
                  </a:lnTo>
                  <a:lnTo>
                    <a:pt x="28" y="622"/>
                  </a:lnTo>
                  <a:lnTo>
                    <a:pt x="27" y="625"/>
                  </a:lnTo>
                  <a:lnTo>
                    <a:pt x="26" y="626"/>
                  </a:lnTo>
                  <a:lnTo>
                    <a:pt x="24" y="627"/>
                  </a:lnTo>
                  <a:lnTo>
                    <a:pt x="21" y="629"/>
                  </a:lnTo>
                  <a:lnTo>
                    <a:pt x="17" y="629"/>
                  </a:lnTo>
                  <a:lnTo>
                    <a:pt x="9" y="626"/>
                  </a:lnTo>
                  <a:lnTo>
                    <a:pt x="0" y="623"/>
                  </a:lnTo>
                  <a:close/>
                  <a:moveTo>
                    <a:pt x="0" y="392"/>
                  </a:moveTo>
                  <a:lnTo>
                    <a:pt x="0" y="352"/>
                  </a:lnTo>
                  <a:lnTo>
                    <a:pt x="9" y="364"/>
                  </a:lnTo>
                  <a:lnTo>
                    <a:pt x="15" y="375"/>
                  </a:lnTo>
                  <a:lnTo>
                    <a:pt x="17" y="380"/>
                  </a:lnTo>
                  <a:lnTo>
                    <a:pt x="18" y="384"/>
                  </a:lnTo>
                  <a:lnTo>
                    <a:pt x="18" y="388"/>
                  </a:lnTo>
                  <a:lnTo>
                    <a:pt x="17" y="390"/>
                  </a:lnTo>
                  <a:lnTo>
                    <a:pt x="15" y="392"/>
                  </a:lnTo>
                  <a:lnTo>
                    <a:pt x="11" y="394"/>
                  </a:lnTo>
                  <a:lnTo>
                    <a:pt x="6" y="394"/>
                  </a:lnTo>
                  <a:lnTo>
                    <a:pt x="0" y="392"/>
                  </a:lnTo>
                  <a:close/>
                  <a:moveTo>
                    <a:pt x="0" y="162"/>
                  </a:moveTo>
                  <a:lnTo>
                    <a:pt x="0" y="108"/>
                  </a:lnTo>
                  <a:lnTo>
                    <a:pt x="11" y="119"/>
                  </a:lnTo>
                  <a:lnTo>
                    <a:pt x="21" y="129"/>
                  </a:lnTo>
                  <a:lnTo>
                    <a:pt x="28" y="139"/>
                  </a:lnTo>
                  <a:lnTo>
                    <a:pt x="35" y="147"/>
                  </a:lnTo>
                  <a:lnTo>
                    <a:pt x="39" y="156"/>
                  </a:lnTo>
                  <a:lnTo>
                    <a:pt x="43" y="163"/>
                  </a:lnTo>
                  <a:lnTo>
                    <a:pt x="44" y="170"/>
                  </a:lnTo>
                  <a:lnTo>
                    <a:pt x="43" y="174"/>
                  </a:lnTo>
                  <a:lnTo>
                    <a:pt x="40" y="176"/>
                  </a:lnTo>
                  <a:lnTo>
                    <a:pt x="37" y="177"/>
                  </a:lnTo>
                  <a:lnTo>
                    <a:pt x="33" y="177"/>
                  </a:lnTo>
                  <a:lnTo>
                    <a:pt x="27" y="176"/>
                  </a:lnTo>
                  <a:lnTo>
                    <a:pt x="15" y="171"/>
                  </a:lnTo>
                  <a:lnTo>
                    <a:pt x="0" y="162"/>
                  </a:lnTo>
                  <a:close/>
                  <a:moveTo>
                    <a:pt x="678" y="183"/>
                  </a:moveTo>
                  <a:lnTo>
                    <a:pt x="678" y="237"/>
                  </a:lnTo>
                  <a:lnTo>
                    <a:pt x="669" y="228"/>
                  </a:lnTo>
                  <a:lnTo>
                    <a:pt x="661" y="219"/>
                  </a:lnTo>
                  <a:lnTo>
                    <a:pt x="655" y="211"/>
                  </a:lnTo>
                  <a:lnTo>
                    <a:pt x="650" y="203"/>
                  </a:lnTo>
                  <a:lnTo>
                    <a:pt x="647" y="196"/>
                  </a:lnTo>
                  <a:lnTo>
                    <a:pt x="645" y="189"/>
                  </a:lnTo>
                  <a:lnTo>
                    <a:pt x="644" y="184"/>
                  </a:lnTo>
                  <a:lnTo>
                    <a:pt x="645" y="179"/>
                  </a:lnTo>
                  <a:lnTo>
                    <a:pt x="647" y="177"/>
                  </a:lnTo>
                  <a:lnTo>
                    <a:pt x="649" y="176"/>
                  </a:lnTo>
                  <a:lnTo>
                    <a:pt x="653" y="176"/>
                  </a:lnTo>
                  <a:lnTo>
                    <a:pt x="657" y="176"/>
                  </a:lnTo>
                  <a:lnTo>
                    <a:pt x="667" y="178"/>
                  </a:lnTo>
                  <a:lnTo>
                    <a:pt x="678" y="183"/>
                  </a:lnTo>
                  <a:close/>
                  <a:moveTo>
                    <a:pt x="678" y="437"/>
                  </a:moveTo>
                  <a:lnTo>
                    <a:pt x="678" y="498"/>
                  </a:lnTo>
                  <a:lnTo>
                    <a:pt x="666" y="489"/>
                  </a:lnTo>
                  <a:lnTo>
                    <a:pt x="653" y="480"/>
                  </a:lnTo>
                  <a:lnTo>
                    <a:pt x="639" y="467"/>
                  </a:lnTo>
                  <a:lnTo>
                    <a:pt x="628" y="456"/>
                  </a:lnTo>
                  <a:lnTo>
                    <a:pt x="618" y="444"/>
                  </a:lnTo>
                  <a:lnTo>
                    <a:pt x="610" y="434"/>
                  </a:lnTo>
                  <a:lnTo>
                    <a:pt x="604" y="424"/>
                  </a:lnTo>
                  <a:lnTo>
                    <a:pt x="601" y="416"/>
                  </a:lnTo>
                  <a:lnTo>
                    <a:pt x="600" y="412"/>
                  </a:lnTo>
                  <a:lnTo>
                    <a:pt x="598" y="408"/>
                  </a:lnTo>
                  <a:lnTo>
                    <a:pt x="600" y="406"/>
                  </a:lnTo>
                  <a:lnTo>
                    <a:pt x="601" y="403"/>
                  </a:lnTo>
                  <a:lnTo>
                    <a:pt x="602" y="401"/>
                  </a:lnTo>
                  <a:lnTo>
                    <a:pt x="604" y="400"/>
                  </a:lnTo>
                  <a:lnTo>
                    <a:pt x="607" y="399"/>
                  </a:lnTo>
                  <a:lnTo>
                    <a:pt x="611" y="399"/>
                  </a:lnTo>
                  <a:lnTo>
                    <a:pt x="618" y="400"/>
                  </a:lnTo>
                  <a:lnTo>
                    <a:pt x="628" y="403"/>
                  </a:lnTo>
                  <a:lnTo>
                    <a:pt x="639" y="409"/>
                  </a:lnTo>
                  <a:lnTo>
                    <a:pt x="651" y="417"/>
                  </a:lnTo>
                  <a:lnTo>
                    <a:pt x="665" y="425"/>
                  </a:lnTo>
                  <a:lnTo>
                    <a:pt x="678" y="437"/>
                  </a:lnTo>
                  <a:close/>
                  <a:moveTo>
                    <a:pt x="678" y="680"/>
                  </a:moveTo>
                  <a:lnTo>
                    <a:pt x="678" y="745"/>
                  </a:lnTo>
                  <a:lnTo>
                    <a:pt x="664" y="736"/>
                  </a:lnTo>
                  <a:lnTo>
                    <a:pt x="649" y="725"/>
                  </a:lnTo>
                  <a:lnTo>
                    <a:pt x="635" y="712"/>
                  </a:lnTo>
                  <a:lnTo>
                    <a:pt x="623" y="699"/>
                  </a:lnTo>
                  <a:lnTo>
                    <a:pt x="612" y="687"/>
                  </a:lnTo>
                  <a:lnTo>
                    <a:pt x="602" y="676"/>
                  </a:lnTo>
                  <a:lnTo>
                    <a:pt x="595" y="665"/>
                  </a:lnTo>
                  <a:lnTo>
                    <a:pt x="591" y="655"/>
                  </a:lnTo>
                  <a:lnTo>
                    <a:pt x="590" y="652"/>
                  </a:lnTo>
                  <a:lnTo>
                    <a:pt x="590" y="647"/>
                  </a:lnTo>
                  <a:lnTo>
                    <a:pt x="590" y="645"/>
                  </a:lnTo>
                  <a:lnTo>
                    <a:pt x="591" y="642"/>
                  </a:lnTo>
                  <a:lnTo>
                    <a:pt x="593" y="640"/>
                  </a:lnTo>
                  <a:lnTo>
                    <a:pt x="595" y="638"/>
                  </a:lnTo>
                  <a:lnTo>
                    <a:pt x="598" y="638"/>
                  </a:lnTo>
                  <a:lnTo>
                    <a:pt x="602" y="638"/>
                  </a:lnTo>
                  <a:lnTo>
                    <a:pt x="611" y="640"/>
                  </a:lnTo>
                  <a:lnTo>
                    <a:pt x="622" y="644"/>
                  </a:lnTo>
                  <a:lnTo>
                    <a:pt x="634" y="651"/>
                  </a:lnTo>
                  <a:lnTo>
                    <a:pt x="648" y="658"/>
                  </a:lnTo>
                  <a:lnTo>
                    <a:pt x="662" y="668"/>
                  </a:lnTo>
                  <a:lnTo>
                    <a:pt x="677" y="680"/>
                  </a:lnTo>
                  <a:lnTo>
                    <a:pt x="678" y="680"/>
                  </a:lnTo>
                  <a:close/>
                  <a:moveTo>
                    <a:pt x="678" y="915"/>
                  </a:moveTo>
                  <a:lnTo>
                    <a:pt x="678" y="983"/>
                  </a:lnTo>
                  <a:lnTo>
                    <a:pt x="664" y="969"/>
                  </a:lnTo>
                  <a:lnTo>
                    <a:pt x="651" y="957"/>
                  </a:lnTo>
                  <a:lnTo>
                    <a:pt x="640" y="945"/>
                  </a:lnTo>
                  <a:lnTo>
                    <a:pt x="632" y="933"/>
                  </a:lnTo>
                  <a:lnTo>
                    <a:pt x="625" y="923"/>
                  </a:lnTo>
                  <a:lnTo>
                    <a:pt x="621" y="913"/>
                  </a:lnTo>
                  <a:lnTo>
                    <a:pt x="619" y="910"/>
                  </a:lnTo>
                  <a:lnTo>
                    <a:pt x="619" y="907"/>
                  </a:lnTo>
                  <a:lnTo>
                    <a:pt x="619" y="903"/>
                  </a:lnTo>
                  <a:lnTo>
                    <a:pt x="621" y="900"/>
                  </a:lnTo>
                  <a:lnTo>
                    <a:pt x="624" y="898"/>
                  </a:lnTo>
                  <a:lnTo>
                    <a:pt x="628" y="897"/>
                  </a:lnTo>
                  <a:lnTo>
                    <a:pt x="634" y="897"/>
                  </a:lnTo>
                  <a:lnTo>
                    <a:pt x="640" y="898"/>
                  </a:lnTo>
                  <a:lnTo>
                    <a:pt x="649" y="901"/>
                  </a:lnTo>
                  <a:lnTo>
                    <a:pt x="658" y="904"/>
                  </a:lnTo>
                  <a:lnTo>
                    <a:pt x="667" y="910"/>
                  </a:lnTo>
                  <a:lnTo>
                    <a:pt x="678" y="915"/>
                  </a:lnTo>
                  <a:close/>
                  <a:moveTo>
                    <a:pt x="678" y="1339"/>
                  </a:moveTo>
                  <a:lnTo>
                    <a:pt x="678" y="1411"/>
                  </a:lnTo>
                  <a:lnTo>
                    <a:pt x="669" y="1405"/>
                  </a:lnTo>
                  <a:lnTo>
                    <a:pt x="661" y="1399"/>
                  </a:lnTo>
                  <a:lnTo>
                    <a:pt x="653" y="1393"/>
                  </a:lnTo>
                  <a:lnTo>
                    <a:pt x="645" y="1387"/>
                  </a:lnTo>
                  <a:lnTo>
                    <a:pt x="626" y="1371"/>
                  </a:lnTo>
                  <a:lnTo>
                    <a:pt x="610" y="1356"/>
                  </a:lnTo>
                  <a:lnTo>
                    <a:pt x="596" y="1340"/>
                  </a:lnTo>
                  <a:lnTo>
                    <a:pt x="584" y="1327"/>
                  </a:lnTo>
                  <a:lnTo>
                    <a:pt x="575" y="1314"/>
                  </a:lnTo>
                  <a:lnTo>
                    <a:pt x="570" y="1303"/>
                  </a:lnTo>
                  <a:lnTo>
                    <a:pt x="569" y="1298"/>
                  </a:lnTo>
                  <a:lnTo>
                    <a:pt x="568" y="1294"/>
                  </a:lnTo>
                  <a:lnTo>
                    <a:pt x="568" y="1291"/>
                  </a:lnTo>
                  <a:lnTo>
                    <a:pt x="569" y="1288"/>
                  </a:lnTo>
                  <a:lnTo>
                    <a:pt x="571" y="1286"/>
                  </a:lnTo>
                  <a:lnTo>
                    <a:pt x="573" y="1284"/>
                  </a:lnTo>
                  <a:lnTo>
                    <a:pt x="578" y="1284"/>
                  </a:lnTo>
                  <a:lnTo>
                    <a:pt x="582" y="1284"/>
                  </a:lnTo>
                  <a:lnTo>
                    <a:pt x="593" y="1286"/>
                  </a:lnTo>
                  <a:lnTo>
                    <a:pt x="606" y="1292"/>
                  </a:lnTo>
                  <a:lnTo>
                    <a:pt x="622" y="1300"/>
                  </a:lnTo>
                  <a:lnTo>
                    <a:pt x="638" y="1310"/>
                  </a:lnTo>
                  <a:lnTo>
                    <a:pt x="656" y="1323"/>
                  </a:lnTo>
                  <a:lnTo>
                    <a:pt x="675" y="1337"/>
                  </a:lnTo>
                  <a:lnTo>
                    <a:pt x="678" y="1339"/>
                  </a:lnTo>
                  <a:close/>
                  <a:moveTo>
                    <a:pt x="678" y="1730"/>
                  </a:moveTo>
                  <a:lnTo>
                    <a:pt x="678" y="1796"/>
                  </a:lnTo>
                  <a:lnTo>
                    <a:pt x="665" y="1783"/>
                  </a:lnTo>
                  <a:lnTo>
                    <a:pt x="654" y="1770"/>
                  </a:lnTo>
                  <a:lnTo>
                    <a:pt x="644" y="1758"/>
                  </a:lnTo>
                  <a:lnTo>
                    <a:pt x="636" y="1748"/>
                  </a:lnTo>
                  <a:lnTo>
                    <a:pt x="629" y="1738"/>
                  </a:lnTo>
                  <a:lnTo>
                    <a:pt x="626" y="1731"/>
                  </a:lnTo>
                  <a:lnTo>
                    <a:pt x="625" y="1726"/>
                  </a:lnTo>
                  <a:lnTo>
                    <a:pt x="625" y="1724"/>
                  </a:lnTo>
                  <a:lnTo>
                    <a:pt x="625" y="1721"/>
                  </a:lnTo>
                  <a:lnTo>
                    <a:pt x="626" y="1719"/>
                  </a:lnTo>
                  <a:lnTo>
                    <a:pt x="628" y="1716"/>
                  </a:lnTo>
                  <a:lnTo>
                    <a:pt x="633" y="1715"/>
                  </a:lnTo>
                  <a:lnTo>
                    <a:pt x="637" y="1715"/>
                  </a:lnTo>
                  <a:lnTo>
                    <a:pt x="644" y="1715"/>
                  </a:lnTo>
                  <a:lnTo>
                    <a:pt x="650" y="1718"/>
                  </a:lnTo>
                  <a:lnTo>
                    <a:pt x="659" y="1721"/>
                  </a:lnTo>
                  <a:lnTo>
                    <a:pt x="668" y="1724"/>
                  </a:lnTo>
                  <a:lnTo>
                    <a:pt x="678" y="1730"/>
                  </a:lnTo>
                  <a:close/>
                  <a:moveTo>
                    <a:pt x="678" y="1897"/>
                  </a:moveTo>
                  <a:lnTo>
                    <a:pt x="678" y="1973"/>
                  </a:lnTo>
                  <a:lnTo>
                    <a:pt x="664" y="1964"/>
                  </a:lnTo>
                  <a:lnTo>
                    <a:pt x="650" y="1953"/>
                  </a:lnTo>
                  <a:lnTo>
                    <a:pt x="628" y="1935"/>
                  </a:lnTo>
                  <a:lnTo>
                    <a:pt x="608" y="1917"/>
                  </a:lnTo>
                  <a:lnTo>
                    <a:pt x="592" y="1901"/>
                  </a:lnTo>
                  <a:lnTo>
                    <a:pt x="578" y="1884"/>
                  </a:lnTo>
                  <a:lnTo>
                    <a:pt x="567" y="1870"/>
                  </a:lnTo>
                  <a:lnTo>
                    <a:pt x="559" y="1858"/>
                  </a:lnTo>
                  <a:lnTo>
                    <a:pt x="557" y="1852"/>
                  </a:lnTo>
                  <a:lnTo>
                    <a:pt x="555" y="1848"/>
                  </a:lnTo>
                  <a:lnTo>
                    <a:pt x="555" y="1844"/>
                  </a:lnTo>
                  <a:lnTo>
                    <a:pt x="557" y="1841"/>
                  </a:lnTo>
                  <a:lnTo>
                    <a:pt x="559" y="1839"/>
                  </a:lnTo>
                  <a:lnTo>
                    <a:pt x="562" y="1838"/>
                  </a:lnTo>
                  <a:lnTo>
                    <a:pt x="565" y="1837"/>
                  </a:lnTo>
                  <a:lnTo>
                    <a:pt x="571" y="1838"/>
                  </a:lnTo>
                  <a:lnTo>
                    <a:pt x="583" y="1841"/>
                  </a:lnTo>
                  <a:lnTo>
                    <a:pt x="598" y="1847"/>
                  </a:lnTo>
                  <a:lnTo>
                    <a:pt x="616" y="1857"/>
                  </a:lnTo>
                  <a:lnTo>
                    <a:pt x="635" y="1868"/>
                  </a:lnTo>
                  <a:lnTo>
                    <a:pt x="656" y="1882"/>
                  </a:lnTo>
                  <a:lnTo>
                    <a:pt x="678" y="1897"/>
                  </a:lnTo>
                  <a:close/>
                  <a:moveTo>
                    <a:pt x="678" y="2068"/>
                  </a:moveTo>
                  <a:lnTo>
                    <a:pt x="678" y="2132"/>
                  </a:lnTo>
                  <a:lnTo>
                    <a:pt x="660" y="2122"/>
                  </a:lnTo>
                  <a:lnTo>
                    <a:pt x="642" y="2110"/>
                  </a:lnTo>
                  <a:lnTo>
                    <a:pt x="622" y="2097"/>
                  </a:lnTo>
                  <a:lnTo>
                    <a:pt x="601" y="2082"/>
                  </a:lnTo>
                  <a:lnTo>
                    <a:pt x="578" y="2063"/>
                  </a:lnTo>
                  <a:lnTo>
                    <a:pt x="558" y="2044"/>
                  </a:lnTo>
                  <a:lnTo>
                    <a:pt x="539" y="2026"/>
                  </a:lnTo>
                  <a:lnTo>
                    <a:pt x="525" y="2010"/>
                  </a:lnTo>
                  <a:lnTo>
                    <a:pt x="512" y="1996"/>
                  </a:lnTo>
                  <a:lnTo>
                    <a:pt x="505" y="1982"/>
                  </a:lnTo>
                  <a:lnTo>
                    <a:pt x="503" y="1978"/>
                  </a:lnTo>
                  <a:lnTo>
                    <a:pt x="501" y="1972"/>
                  </a:lnTo>
                  <a:lnTo>
                    <a:pt x="501" y="1969"/>
                  </a:lnTo>
                  <a:lnTo>
                    <a:pt x="503" y="1966"/>
                  </a:lnTo>
                  <a:lnTo>
                    <a:pt x="505" y="1964"/>
                  </a:lnTo>
                  <a:lnTo>
                    <a:pt x="508" y="1962"/>
                  </a:lnTo>
                  <a:lnTo>
                    <a:pt x="512" y="1962"/>
                  </a:lnTo>
                  <a:lnTo>
                    <a:pt x="517" y="1962"/>
                  </a:lnTo>
                  <a:lnTo>
                    <a:pt x="530" y="1967"/>
                  </a:lnTo>
                  <a:lnTo>
                    <a:pt x="547" y="1973"/>
                  </a:lnTo>
                  <a:lnTo>
                    <a:pt x="565" y="1983"/>
                  </a:lnTo>
                  <a:lnTo>
                    <a:pt x="586" y="1997"/>
                  </a:lnTo>
                  <a:lnTo>
                    <a:pt x="610" y="2012"/>
                  </a:lnTo>
                  <a:lnTo>
                    <a:pt x="633" y="2030"/>
                  </a:lnTo>
                  <a:lnTo>
                    <a:pt x="645" y="2040"/>
                  </a:lnTo>
                  <a:lnTo>
                    <a:pt x="656" y="2050"/>
                  </a:lnTo>
                  <a:lnTo>
                    <a:pt x="667" y="2058"/>
                  </a:lnTo>
                  <a:lnTo>
                    <a:pt x="678" y="2068"/>
                  </a:lnTo>
                  <a:close/>
                  <a:moveTo>
                    <a:pt x="678" y="2234"/>
                  </a:moveTo>
                  <a:lnTo>
                    <a:pt x="678" y="2281"/>
                  </a:lnTo>
                  <a:lnTo>
                    <a:pt x="668" y="2277"/>
                  </a:lnTo>
                  <a:lnTo>
                    <a:pt x="656" y="2271"/>
                  </a:lnTo>
                  <a:lnTo>
                    <a:pt x="643" y="2265"/>
                  </a:lnTo>
                  <a:lnTo>
                    <a:pt x="629" y="2257"/>
                  </a:lnTo>
                  <a:lnTo>
                    <a:pt x="614" y="2247"/>
                  </a:lnTo>
                  <a:lnTo>
                    <a:pt x="598" y="2237"/>
                  </a:lnTo>
                  <a:lnTo>
                    <a:pt x="583" y="2226"/>
                  </a:lnTo>
                  <a:lnTo>
                    <a:pt x="567" y="2213"/>
                  </a:lnTo>
                  <a:lnTo>
                    <a:pt x="542" y="2194"/>
                  </a:lnTo>
                  <a:lnTo>
                    <a:pt x="521" y="2175"/>
                  </a:lnTo>
                  <a:lnTo>
                    <a:pt x="503" y="2157"/>
                  </a:lnTo>
                  <a:lnTo>
                    <a:pt x="487" y="2140"/>
                  </a:lnTo>
                  <a:lnTo>
                    <a:pt x="475" y="2125"/>
                  </a:lnTo>
                  <a:lnTo>
                    <a:pt x="466" y="2113"/>
                  </a:lnTo>
                  <a:lnTo>
                    <a:pt x="464" y="2107"/>
                  </a:lnTo>
                  <a:lnTo>
                    <a:pt x="463" y="2101"/>
                  </a:lnTo>
                  <a:lnTo>
                    <a:pt x="463" y="2098"/>
                  </a:lnTo>
                  <a:lnTo>
                    <a:pt x="463" y="2095"/>
                  </a:lnTo>
                  <a:lnTo>
                    <a:pt x="466" y="2093"/>
                  </a:lnTo>
                  <a:lnTo>
                    <a:pt x="469" y="2092"/>
                  </a:lnTo>
                  <a:lnTo>
                    <a:pt x="474" y="2092"/>
                  </a:lnTo>
                  <a:lnTo>
                    <a:pt x="479" y="2092"/>
                  </a:lnTo>
                  <a:lnTo>
                    <a:pt x="493" y="2096"/>
                  </a:lnTo>
                  <a:lnTo>
                    <a:pt x="509" y="2104"/>
                  </a:lnTo>
                  <a:lnTo>
                    <a:pt x="529" y="2115"/>
                  </a:lnTo>
                  <a:lnTo>
                    <a:pt x="551" y="2128"/>
                  </a:lnTo>
                  <a:lnTo>
                    <a:pt x="574" y="2143"/>
                  </a:lnTo>
                  <a:lnTo>
                    <a:pt x="598" y="2162"/>
                  </a:lnTo>
                  <a:lnTo>
                    <a:pt x="622" y="2181"/>
                  </a:lnTo>
                  <a:lnTo>
                    <a:pt x="644" y="2200"/>
                  </a:lnTo>
                  <a:lnTo>
                    <a:pt x="662" y="2217"/>
                  </a:lnTo>
                  <a:lnTo>
                    <a:pt x="678" y="2234"/>
                  </a:lnTo>
                  <a:close/>
                  <a:moveTo>
                    <a:pt x="678" y="2391"/>
                  </a:moveTo>
                  <a:lnTo>
                    <a:pt x="678" y="2424"/>
                  </a:lnTo>
                  <a:lnTo>
                    <a:pt x="668" y="2421"/>
                  </a:lnTo>
                  <a:lnTo>
                    <a:pt x="656" y="2417"/>
                  </a:lnTo>
                  <a:lnTo>
                    <a:pt x="642" y="2410"/>
                  </a:lnTo>
                  <a:lnTo>
                    <a:pt x="625" y="2402"/>
                  </a:lnTo>
                  <a:lnTo>
                    <a:pt x="607" y="2392"/>
                  </a:lnTo>
                  <a:lnTo>
                    <a:pt x="589" y="2380"/>
                  </a:lnTo>
                  <a:lnTo>
                    <a:pt x="570" y="2365"/>
                  </a:lnTo>
                  <a:lnTo>
                    <a:pt x="549" y="2350"/>
                  </a:lnTo>
                  <a:lnTo>
                    <a:pt x="525" y="2330"/>
                  </a:lnTo>
                  <a:lnTo>
                    <a:pt x="501" y="2310"/>
                  </a:lnTo>
                  <a:lnTo>
                    <a:pt x="482" y="2291"/>
                  </a:lnTo>
                  <a:lnTo>
                    <a:pt x="465" y="2275"/>
                  </a:lnTo>
                  <a:lnTo>
                    <a:pt x="453" y="2258"/>
                  </a:lnTo>
                  <a:lnTo>
                    <a:pt x="444" y="2245"/>
                  </a:lnTo>
                  <a:lnTo>
                    <a:pt x="441" y="2239"/>
                  </a:lnTo>
                  <a:lnTo>
                    <a:pt x="440" y="2235"/>
                  </a:lnTo>
                  <a:lnTo>
                    <a:pt x="440" y="2231"/>
                  </a:lnTo>
                  <a:lnTo>
                    <a:pt x="441" y="2228"/>
                  </a:lnTo>
                  <a:lnTo>
                    <a:pt x="443" y="2226"/>
                  </a:lnTo>
                  <a:lnTo>
                    <a:pt x="446" y="2225"/>
                  </a:lnTo>
                  <a:lnTo>
                    <a:pt x="451" y="2225"/>
                  </a:lnTo>
                  <a:lnTo>
                    <a:pt x="456" y="2225"/>
                  </a:lnTo>
                  <a:lnTo>
                    <a:pt x="471" y="2229"/>
                  </a:lnTo>
                  <a:lnTo>
                    <a:pt x="488" y="2238"/>
                  </a:lnTo>
                  <a:lnTo>
                    <a:pt x="508" y="2249"/>
                  </a:lnTo>
                  <a:lnTo>
                    <a:pt x="531" y="2263"/>
                  </a:lnTo>
                  <a:lnTo>
                    <a:pt x="555" y="2280"/>
                  </a:lnTo>
                  <a:lnTo>
                    <a:pt x="581" y="2299"/>
                  </a:lnTo>
                  <a:lnTo>
                    <a:pt x="612" y="2323"/>
                  </a:lnTo>
                  <a:lnTo>
                    <a:pt x="638" y="2348"/>
                  </a:lnTo>
                  <a:lnTo>
                    <a:pt x="650" y="2360"/>
                  </a:lnTo>
                  <a:lnTo>
                    <a:pt x="661" y="2371"/>
                  </a:lnTo>
                  <a:lnTo>
                    <a:pt x="670" y="2381"/>
                  </a:lnTo>
                  <a:lnTo>
                    <a:pt x="678" y="2391"/>
                  </a:lnTo>
                  <a:close/>
                  <a:moveTo>
                    <a:pt x="678" y="2531"/>
                  </a:moveTo>
                  <a:lnTo>
                    <a:pt x="678" y="2567"/>
                  </a:lnTo>
                  <a:lnTo>
                    <a:pt x="667" y="2565"/>
                  </a:lnTo>
                  <a:lnTo>
                    <a:pt x="655" y="2559"/>
                  </a:lnTo>
                  <a:lnTo>
                    <a:pt x="639" y="2552"/>
                  </a:lnTo>
                  <a:lnTo>
                    <a:pt x="624" y="2543"/>
                  </a:lnTo>
                  <a:lnTo>
                    <a:pt x="606" y="2533"/>
                  </a:lnTo>
                  <a:lnTo>
                    <a:pt x="587" y="2521"/>
                  </a:lnTo>
                  <a:lnTo>
                    <a:pt x="568" y="2506"/>
                  </a:lnTo>
                  <a:lnTo>
                    <a:pt x="548" y="2492"/>
                  </a:lnTo>
                  <a:lnTo>
                    <a:pt x="521" y="2471"/>
                  </a:lnTo>
                  <a:lnTo>
                    <a:pt x="498" y="2450"/>
                  </a:lnTo>
                  <a:lnTo>
                    <a:pt x="477" y="2431"/>
                  </a:lnTo>
                  <a:lnTo>
                    <a:pt x="460" y="2413"/>
                  </a:lnTo>
                  <a:lnTo>
                    <a:pt x="446" y="2397"/>
                  </a:lnTo>
                  <a:lnTo>
                    <a:pt x="437" y="2383"/>
                  </a:lnTo>
                  <a:lnTo>
                    <a:pt x="434" y="2377"/>
                  </a:lnTo>
                  <a:lnTo>
                    <a:pt x="433" y="2373"/>
                  </a:lnTo>
                  <a:lnTo>
                    <a:pt x="432" y="2368"/>
                  </a:lnTo>
                  <a:lnTo>
                    <a:pt x="433" y="2365"/>
                  </a:lnTo>
                  <a:lnTo>
                    <a:pt x="435" y="2363"/>
                  </a:lnTo>
                  <a:lnTo>
                    <a:pt x="439" y="2362"/>
                  </a:lnTo>
                  <a:lnTo>
                    <a:pt x="444" y="2362"/>
                  </a:lnTo>
                  <a:lnTo>
                    <a:pt x="450" y="2363"/>
                  </a:lnTo>
                  <a:lnTo>
                    <a:pt x="464" y="2368"/>
                  </a:lnTo>
                  <a:lnTo>
                    <a:pt x="483" y="2376"/>
                  </a:lnTo>
                  <a:lnTo>
                    <a:pt x="504" y="2388"/>
                  </a:lnTo>
                  <a:lnTo>
                    <a:pt x="528" y="2403"/>
                  </a:lnTo>
                  <a:lnTo>
                    <a:pt x="553" y="2420"/>
                  </a:lnTo>
                  <a:lnTo>
                    <a:pt x="580" y="2440"/>
                  </a:lnTo>
                  <a:lnTo>
                    <a:pt x="611" y="2464"/>
                  </a:lnTo>
                  <a:lnTo>
                    <a:pt x="637" y="2489"/>
                  </a:lnTo>
                  <a:lnTo>
                    <a:pt x="660" y="2511"/>
                  </a:lnTo>
                  <a:lnTo>
                    <a:pt x="678" y="2531"/>
                  </a:lnTo>
                  <a:close/>
                  <a:moveTo>
                    <a:pt x="678" y="2659"/>
                  </a:moveTo>
                  <a:lnTo>
                    <a:pt x="678" y="2711"/>
                  </a:lnTo>
                  <a:lnTo>
                    <a:pt x="654" y="2698"/>
                  </a:lnTo>
                  <a:lnTo>
                    <a:pt x="626" y="2682"/>
                  </a:lnTo>
                  <a:lnTo>
                    <a:pt x="595" y="2662"/>
                  </a:lnTo>
                  <a:lnTo>
                    <a:pt x="563" y="2638"/>
                  </a:lnTo>
                  <a:lnTo>
                    <a:pt x="536" y="2617"/>
                  </a:lnTo>
                  <a:lnTo>
                    <a:pt x="511" y="2596"/>
                  </a:lnTo>
                  <a:lnTo>
                    <a:pt x="489" y="2576"/>
                  </a:lnTo>
                  <a:lnTo>
                    <a:pt x="472" y="2557"/>
                  </a:lnTo>
                  <a:lnTo>
                    <a:pt x="457" y="2541"/>
                  </a:lnTo>
                  <a:lnTo>
                    <a:pt x="447" y="2526"/>
                  </a:lnTo>
                  <a:lnTo>
                    <a:pt x="444" y="2521"/>
                  </a:lnTo>
                  <a:lnTo>
                    <a:pt x="442" y="2515"/>
                  </a:lnTo>
                  <a:lnTo>
                    <a:pt x="442" y="2512"/>
                  </a:lnTo>
                  <a:lnTo>
                    <a:pt x="443" y="2509"/>
                  </a:lnTo>
                  <a:lnTo>
                    <a:pt x="445" y="2506"/>
                  </a:lnTo>
                  <a:lnTo>
                    <a:pt x="448" y="2505"/>
                  </a:lnTo>
                  <a:lnTo>
                    <a:pt x="454" y="2505"/>
                  </a:lnTo>
                  <a:lnTo>
                    <a:pt x="460" y="2506"/>
                  </a:lnTo>
                  <a:lnTo>
                    <a:pt x="475" y="2512"/>
                  </a:lnTo>
                  <a:lnTo>
                    <a:pt x="494" y="2521"/>
                  </a:lnTo>
                  <a:lnTo>
                    <a:pt x="516" y="2533"/>
                  </a:lnTo>
                  <a:lnTo>
                    <a:pt x="540" y="2548"/>
                  </a:lnTo>
                  <a:lnTo>
                    <a:pt x="567" y="2566"/>
                  </a:lnTo>
                  <a:lnTo>
                    <a:pt x="594" y="2587"/>
                  </a:lnTo>
                  <a:lnTo>
                    <a:pt x="618" y="2606"/>
                  </a:lnTo>
                  <a:lnTo>
                    <a:pt x="640" y="2624"/>
                  </a:lnTo>
                  <a:lnTo>
                    <a:pt x="660" y="2642"/>
                  </a:lnTo>
                  <a:lnTo>
                    <a:pt x="678" y="2659"/>
                  </a:lnTo>
                  <a:close/>
                  <a:moveTo>
                    <a:pt x="678" y="2780"/>
                  </a:moveTo>
                  <a:lnTo>
                    <a:pt x="678" y="2846"/>
                  </a:lnTo>
                  <a:lnTo>
                    <a:pt x="658" y="2835"/>
                  </a:lnTo>
                  <a:lnTo>
                    <a:pt x="638" y="2821"/>
                  </a:lnTo>
                  <a:lnTo>
                    <a:pt x="617" y="2807"/>
                  </a:lnTo>
                  <a:lnTo>
                    <a:pt x="595" y="2790"/>
                  </a:lnTo>
                  <a:lnTo>
                    <a:pt x="567" y="2768"/>
                  </a:lnTo>
                  <a:lnTo>
                    <a:pt x="540" y="2747"/>
                  </a:lnTo>
                  <a:lnTo>
                    <a:pt x="518" y="2726"/>
                  </a:lnTo>
                  <a:lnTo>
                    <a:pt x="499" y="2707"/>
                  </a:lnTo>
                  <a:lnTo>
                    <a:pt x="484" y="2690"/>
                  </a:lnTo>
                  <a:lnTo>
                    <a:pt x="474" y="2675"/>
                  </a:lnTo>
                  <a:lnTo>
                    <a:pt x="471" y="2670"/>
                  </a:lnTo>
                  <a:lnTo>
                    <a:pt x="468" y="2664"/>
                  </a:lnTo>
                  <a:lnTo>
                    <a:pt x="467" y="2660"/>
                  </a:lnTo>
                  <a:lnTo>
                    <a:pt x="468" y="2656"/>
                  </a:lnTo>
                  <a:lnTo>
                    <a:pt x="471" y="2654"/>
                  </a:lnTo>
                  <a:lnTo>
                    <a:pt x="475" y="2654"/>
                  </a:lnTo>
                  <a:lnTo>
                    <a:pt x="479" y="2654"/>
                  </a:lnTo>
                  <a:lnTo>
                    <a:pt x="486" y="2655"/>
                  </a:lnTo>
                  <a:lnTo>
                    <a:pt x="501" y="2661"/>
                  </a:lnTo>
                  <a:lnTo>
                    <a:pt x="521" y="2671"/>
                  </a:lnTo>
                  <a:lnTo>
                    <a:pt x="544" y="2683"/>
                  </a:lnTo>
                  <a:lnTo>
                    <a:pt x="570" y="2699"/>
                  </a:lnTo>
                  <a:lnTo>
                    <a:pt x="597" y="2718"/>
                  </a:lnTo>
                  <a:lnTo>
                    <a:pt x="627" y="2739"/>
                  </a:lnTo>
                  <a:lnTo>
                    <a:pt x="640" y="2749"/>
                  </a:lnTo>
                  <a:lnTo>
                    <a:pt x="654" y="2760"/>
                  </a:lnTo>
                  <a:lnTo>
                    <a:pt x="666" y="2770"/>
                  </a:lnTo>
                  <a:lnTo>
                    <a:pt x="678" y="2780"/>
                  </a:lnTo>
                  <a:close/>
                  <a:moveTo>
                    <a:pt x="678" y="2898"/>
                  </a:moveTo>
                  <a:lnTo>
                    <a:pt x="678" y="2973"/>
                  </a:lnTo>
                  <a:lnTo>
                    <a:pt x="669" y="2966"/>
                  </a:lnTo>
                  <a:lnTo>
                    <a:pt x="661" y="2961"/>
                  </a:lnTo>
                  <a:lnTo>
                    <a:pt x="653" y="2955"/>
                  </a:lnTo>
                  <a:lnTo>
                    <a:pt x="645" y="2949"/>
                  </a:lnTo>
                  <a:lnTo>
                    <a:pt x="615" y="2926"/>
                  </a:lnTo>
                  <a:lnTo>
                    <a:pt x="587" y="2904"/>
                  </a:lnTo>
                  <a:lnTo>
                    <a:pt x="564" y="2882"/>
                  </a:lnTo>
                  <a:lnTo>
                    <a:pt x="544" y="2862"/>
                  </a:lnTo>
                  <a:lnTo>
                    <a:pt x="528" y="2845"/>
                  </a:lnTo>
                  <a:lnTo>
                    <a:pt x="517" y="2830"/>
                  </a:lnTo>
                  <a:lnTo>
                    <a:pt x="514" y="2824"/>
                  </a:lnTo>
                  <a:lnTo>
                    <a:pt x="511" y="2819"/>
                  </a:lnTo>
                  <a:lnTo>
                    <a:pt x="511" y="2814"/>
                  </a:lnTo>
                  <a:lnTo>
                    <a:pt x="511" y="2811"/>
                  </a:lnTo>
                  <a:lnTo>
                    <a:pt x="515" y="2810"/>
                  </a:lnTo>
                  <a:lnTo>
                    <a:pt x="518" y="2809"/>
                  </a:lnTo>
                  <a:lnTo>
                    <a:pt x="523" y="2809"/>
                  </a:lnTo>
                  <a:lnTo>
                    <a:pt x="530" y="2810"/>
                  </a:lnTo>
                  <a:lnTo>
                    <a:pt x="547" y="2816"/>
                  </a:lnTo>
                  <a:lnTo>
                    <a:pt x="567" y="2826"/>
                  </a:lnTo>
                  <a:lnTo>
                    <a:pt x="591" y="2840"/>
                  </a:lnTo>
                  <a:lnTo>
                    <a:pt x="617" y="2856"/>
                  </a:lnTo>
                  <a:lnTo>
                    <a:pt x="646" y="2875"/>
                  </a:lnTo>
                  <a:lnTo>
                    <a:pt x="677" y="2897"/>
                  </a:lnTo>
                  <a:lnTo>
                    <a:pt x="678" y="2898"/>
                  </a:lnTo>
                  <a:close/>
                  <a:moveTo>
                    <a:pt x="678" y="3016"/>
                  </a:moveTo>
                  <a:lnTo>
                    <a:pt x="678" y="3087"/>
                  </a:lnTo>
                  <a:lnTo>
                    <a:pt x="654" y="3067"/>
                  </a:lnTo>
                  <a:lnTo>
                    <a:pt x="632" y="3048"/>
                  </a:lnTo>
                  <a:lnTo>
                    <a:pt x="613" y="3030"/>
                  </a:lnTo>
                  <a:lnTo>
                    <a:pt x="597" y="3014"/>
                  </a:lnTo>
                  <a:lnTo>
                    <a:pt x="585" y="3000"/>
                  </a:lnTo>
                  <a:lnTo>
                    <a:pt x="576" y="2987"/>
                  </a:lnTo>
                  <a:lnTo>
                    <a:pt x="574" y="2983"/>
                  </a:lnTo>
                  <a:lnTo>
                    <a:pt x="572" y="2979"/>
                  </a:lnTo>
                  <a:lnTo>
                    <a:pt x="572" y="2975"/>
                  </a:lnTo>
                  <a:lnTo>
                    <a:pt x="573" y="2972"/>
                  </a:lnTo>
                  <a:lnTo>
                    <a:pt x="574" y="2971"/>
                  </a:lnTo>
                  <a:lnTo>
                    <a:pt x="576" y="2970"/>
                  </a:lnTo>
                  <a:lnTo>
                    <a:pt x="580" y="2969"/>
                  </a:lnTo>
                  <a:lnTo>
                    <a:pt x="584" y="2970"/>
                  </a:lnTo>
                  <a:lnTo>
                    <a:pt x="594" y="2972"/>
                  </a:lnTo>
                  <a:lnTo>
                    <a:pt x="606" y="2976"/>
                  </a:lnTo>
                  <a:lnTo>
                    <a:pt x="622" y="2984"/>
                  </a:lnTo>
                  <a:lnTo>
                    <a:pt x="638" y="2993"/>
                  </a:lnTo>
                  <a:lnTo>
                    <a:pt x="657" y="3004"/>
                  </a:lnTo>
                  <a:lnTo>
                    <a:pt x="678" y="3016"/>
                  </a:lnTo>
                  <a:close/>
                  <a:moveTo>
                    <a:pt x="678" y="3142"/>
                  </a:moveTo>
                  <a:lnTo>
                    <a:pt x="678" y="3183"/>
                  </a:lnTo>
                  <a:lnTo>
                    <a:pt x="665" y="3168"/>
                  </a:lnTo>
                  <a:lnTo>
                    <a:pt x="656" y="3155"/>
                  </a:lnTo>
                  <a:lnTo>
                    <a:pt x="654" y="3151"/>
                  </a:lnTo>
                  <a:lnTo>
                    <a:pt x="651" y="3146"/>
                  </a:lnTo>
                  <a:lnTo>
                    <a:pt x="651" y="3143"/>
                  </a:lnTo>
                  <a:lnTo>
                    <a:pt x="651" y="3140"/>
                  </a:lnTo>
                  <a:lnTo>
                    <a:pt x="654" y="3139"/>
                  </a:lnTo>
                  <a:lnTo>
                    <a:pt x="655" y="3138"/>
                  </a:lnTo>
                  <a:lnTo>
                    <a:pt x="658" y="3138"/>
                  </a:lnTo>
                  <a:lnTo>
                    <a:pt x="660" y="3138"/>
                  </a:lnTo>
                  <a:lnTo>
                    <a:pt x="668" y="3139"/>
                  </a:lnTo>
                  <a:lnTo>
                    <a:pt x="678" y="3142"/>
                  </a:lnTo>
                  <a:close/>
                  <a:moveTo>
                    <a:pt x="678" y="3327"/>
                  </a:moveTo>
                  <a:lnTo>
                    <a:pt x="678" y="3388"/>
                  </a:lnTo>
                  <a:lnTo>
                    <a:pt x="655" y="3374"/>
                  </a:lnTo>
                  <a:lnTo>
                    <a:pt x="629" y="3358"/>
                  </a:lnTo>
                  <a:lnTo>
                    <a:pt x="603" y="3339"/>
                  </a:lnTo>
                  <a:lnTo>
                    <a:pt x="576" y="3321"/>
                  </a:lnTo>
                  <a:lnTo>
                    <a:pt x="542" y="3295"/>
                  </a:lnTo>
                  <a:lnTo>
                    <a:pt x="512" y="3270"/>
                  </a:lnTo>
                  <a:lnTo>
                    <a:pt x="485" y="3247"/>
                  </a:lnTo>
                  <a:lnTo>
                    <a:pt x="463" y="3226"/>
                  </a:lnTo>
                  <a:lnTo>
                    <a:pt x="444" y="3207"/>
                  </a:lnTo>
                  <a:lnTo>
                    <a:pt x="432" y="3192"/>
                  </a:lnTo>
                  <a:lnTo>
                    <a:pt x="428" y="3185"/>
                  </a:lnTo>
                  <a:lnTo>
                    <a:pt x="424" y="3179"/>
                  </a:lnTo>
                  <a:lnTo>
                    <a:pt x="423" y="3175"/>
                  </a:lnTo>
                  <a:lnTo>
                    <a:pt x="424" y="3172"/>
                  </a:lnTo>
                  <a:lnTo>
                    <a:pt x="426" y="3171"/>
                  </a:lnTo>
                  <a:lnTo>
                    <a:pt x="431" y="3170"/>
                  </a:lnTo>
                  <a:lnTo>
                    <a:pt x="436" y="3171"/>
                  </a:lnTo>
                  <a:lnTo>
                    <a:pt x="443" y="3172"/>
                  </a:lnTo>
                  <a:lnTo>
                    <a:pt x="461" y="3179"/>
                  </a:lnTo>
                  <a:lnTo>
                    <a:pt x="484" y="3190"/>
                  </a:lnTo>
                  <a:lnTo>
                    <a:pt x="510" y="3206"/>
                  </a:lnTo>
                  <a:lnTo>
                    <a:pt x="540" y="3225"/>
                  </a:lnTo>
                  <a:lnTo>
                    <a:pt x="572" y="3247"/>
                  </a:lnTo>
                  <a:lnTo>
                    <a:pt x="606" y="3271"/>
                  </a:lnTo>
                  <a:lnTo>
                    <a:pt x="626" y="3285"/>
                  </a:lnTo>
                  <a:lnTo>
                    <a:pt x="644" y="3300"/>
                  </a:lnTo>
                  <a:lnTo>
                    <a:pt x="661" y="3314"/>
                  </a:lnTo>
                  <a:lnTo>
                    <a:pt x="678" y="3327"/>
                  </a:lnTo>
                  <a:close/>
                  <a:moveTo>
                    <a:pt x="678" y="3418"/>
                  </a:moveTo>
                  <a:lnTo>
                    <a:pt x="678" y="3486"/>
                  </a:lnTo>
                  <a:lnTo>
                    <a:pt x="647" y="3463"/>
                  </a:lnTo>
                  <a:lnTo>
                    <a:pt x="619" y="3440"/>
                  </a:lnTo>
                  <a:lnTo>
                    <a:pt x="595" y="3419"/>
                  </a:lnTo>
                  <a:lnTo>
                    <a:pt x="574" y="3399"/>
                  </a:lnTo>
                  <a:lnTo>
                    <a:pt x="558" y="3382"/>
                  </a:lnTo>
                  <a:lnTo>
                    <a:pt x="547" y="3368"/>
                  </a:lnTo>
                  <a:lnTo>
                    <a:pt x="543" y="3363"/>
                  </a:lnTo>
                  <a:lnTo>
                    <a:pt x="541" y="3358"/>
                  </a:lnTo>
                  <a:lnTo>
                    <a:pt x="540" y="3354"/>
                  </a:lnTo>
                  <a:lnTo>
                    <a:pt x="540" y="3352"/>
                  </a:lnTo>
                  <a:lnTo>
                    <a:pt x="542" y="3349"/>
                  </a:lnTo>
                  <a:lnTo>
                    <a:pt x="546" y="3349"/>
                  </a:lnTo>
                  <a:lnTo>
                    <a:pt x="549" y="3349"/>
                  </a:lnTo>
                  <a:lnTo>
                    <a:pt x="554" y="3350"/>
                  </a:lnTo>
                  <a:lnTo>
                    <a:pt x="568" y="3355"/>
                  </a:lnTo>
                  <a:lnTo>
                    <a:pt x="584" y="3363"/>
                  </a:lnTo>
                  <a:lnTo>
                    <a:pt x="604" y="3373"/>
                  </a:lnTo>
                  <a:lnTo>
                    <a:pt x="626" y="3386"/>
                  </a:lnTo>
                  <a:lnTo>
                    <a:pt x="651" y="3400"/>
                  </a:lnTo>
                  <a:lnTo>
                    <a:pt x="678" y="3418"/>
                  </a:lnTo>
                  <a:close/>
                  <a:moveTo>
                    <a:pt x="678" y="3538"/>
                  </a:moveTo>
                  <a:lnTo>
                    <a:pt x="678" y="3547"/>
                  </a:lnTo>
                  <a:lnTo>
                    <a:pt x="676" y="3542"/>
                  </a:lnTo>
                  <a:lnTo>
                    <a:pt x="677" y="3539"/>
                  </a:lnTo>
                  <a:lnTo>
                    <a:pt x="677" y="3538"/>
                  </a:lnTo>
                  <a:lnTo>
                    <a:pt x="678" y="3538"/>
                  </a:lnTo>
                  <a:close/>
                  <a:moveTo>
                    <a:pt x="678" y="3600"/>
                  </a:moveTo>
                  <a:lnTo>
                    <a:pt x="678" y="3642"/>
                  </a:lnTo>
                  <a:lnTo>
                    <a:pt x="647" y="3625"/>
                  </a:lnTo>
                  <a:lnTo>
                    <a:pt x="610" y="3603"/>
                  </a:lnTo>
                  <a:lnTo>
                    <a:pt x="568" y="3576"/>
                  </a:lnTo>
                  <a:lnTo>
                    <a:pt x="521" y="3542"/>
                  </a:lnTo>
                  <a:lnTo>
                    <a:pt x="486" y="3516"/>
                  </a:lnTo>
                  <a:lnTo>
                    <a:pt x="453" y="3489"/>
                  </a:lnTo>
                  <a:lnTo>
                    <a:pt x="423" y="3465"/>
                  </a:lnTo>
                  <a:lnTo>
                    <a:pt x="399" y="3442"/>
                  </a:lnTo>
                  <a:lnTo>
                    <a:pt x="379" y="3423"/>
                  </a:lnTo>
                  <a:lnTo>
                    <a:pt x="365" y="3407"/>
                  </a:lnTo>
                  <a:lnTo>
                    <a:pt x="360" y="3400"/>
                  </a:lnTo>
                  <a:lnTo>
                    <a:pt x="357" y="3395"/>
                  </a:lnTo>
                  <a:lnTo>
                    <a:pt x="356" y="3390"/>
                  </a:lnTo>
                  <a:lnTo>
                    <a:pt x="356" y="3387"/>
                  </a:lnTo>
                  <a:lnTo>
                    <a:pt x="358" y="3386"/>
                  </a:lnTo>
                  <a:lnTo>
                    <a:pt x="362" y="3385"/>
                  </a:lnTo>
                  <a:lnTo>
                    <a:pt x="368" y="3386"/>
                  </a:lnTo>
                  <a:lnTo>
                    <a:pt x="376" y="3388"/>
                  </a:lnTo>
                  <a:lnTo>
                    <a:pt x="394" y="3397"/>
                  </a:lnTo>
                  <a:lnTo>
                    <a:pt x="419" y="3410"/>
                  </a:lnTo>
                  <a:lnTo>
                    <a:pt x="447" y="3427"/>
                  </a:lnTo>
                  <a:lnTo>
                    <a:pt x="479" y="3446"/>
                  </a:lnTo>
                  <a:lnTo>
                    <a:pt x="514" y="3471"/>
                  </a:lnTo>
                  <a:lnTo>
                    <a:pt x="550" y="3496"/>
                  </a:lnTo>
                  <a:lnTo>
                    <a:pt x="587" y="3525"/>
                  </a:lnTo>
                  <a:lnTo>
                    <a:pt x="623" y="3551"/>
                  </a:lnTo>
                  <a:lnTo>
                    <a:pt x="653" y="3577"/>
                  </a:lnTo>
                  <a:lnTo>
                    <a:pt x="678" y="3600"/>
                  </a:lnTo>
                  <a:close/>
                  <a:moveTo>
                    <a:pt x="678" y="3668"/>
                  </a:moveTo>
                  <a:lnTo>
                    <a:pt x="678" y="3734"/>
                  </a:lnTo>
                  <a:lnTo>
                    <a:pt x="642" y="3708"/>
                  </a:lnTo>
                  <a:lnTo>
                    <a:pt x="608" y="3681"/>
                  </a:lnTo>
                  <a:lnTo>
                    <a:pt x="579" y="3657"/>
                  </a:lnTo>
                  <a:lnTo>
                    <a:pt x="554" y="3635"/>
                  </a:lnTo>
                  <a:lnTo>
                    <a:pt x="533" y="3615"/>
                  </a:lnTo>
                  <a:lnTo>
                    <a:pt x="520" y="3600"/>
                  </a:lnTo>
                  <a:lnTo>
                    <a:pt x="515" y="3593"/>
                  </a:lnTo>
                  <a:lnTo>
                    <a:pt x="511" y="3588"/>
                  </a:lnTo>
                  <a:lnTo>
                    <a:pt x="510" y="3583"/>
                  </a:lnTo>
                  <a:lnTo>
                    <a:pt x="511" y="3581"/>
                  </a:lnTo>
                  <a:lnTo>
                    <a:pt x="514" y="3579"/>
                  </a:lnTo>
                  <a:lnTo>
                    <a:pt x="517" y="3579"/>
                  </a:lnTo>
                  <a:lnTo>
                    <a:pt x="521" y="3579"/>
                  </a:lnTo>
                  <a:lnTo>
                    <a:pt x="528" y="3581"/>
                  </a:lnTo>
                  <a:lnTo>
                    <a:pt x="543" y="3588"/>
                  </a:lnTo>
                  <a:lnTo>
                    <a:pt x="564" y="3598"/>
                  </a:lnTo>
                  <a:lnTo>
                    <a:pt x="589" y="3611"/>
                  </a:lnTo>
                  <a:lnTo>
                    <a:pt x="615" y="3627"/>
                  </a:lnTo>
                  <a:lnTo>
                    <a:pt x="646" y="3647"/>
                  </a:lnTo>
                  <a:lnTo>
                    <a:pt x="678" y="3668"/>
                  </a:lnTo>
                  <a:close/>
                  <a:moveTo>
                    <a:pt x="678" y="3820"/>
                  </a:moveTo>
                  <a:lnTo>
                    <a:pt x="678" y="3871"/>
                  </a:lnTo>
                  <a:lnTo>
                    <a:pt x="649" y="3855"/>
                  </a:lnTo>
                  <a:lnTo>
                    <a:pt x="618" y="3835"/>
                  </a:lnTo>
                  <a:lnTo>
                    <a:pt x="585" y="3812"/>
                  </a:lnTo>
                  <a:lnTo>
                    <a:pt x="550" y="3787"/>
                  </a:lnTo>
                  <a:lnTo>
                    <a:pt x="511" y="3759"/>
                  </a:lnTo>
                  <a:lnTo>
                    <a:pt x="475" y="3731"/>
                  </a:lnTo>
                  <a:lnTo>
                    <a:pt x="443" y="3705"/>
                  </a:lnTo>
                  <a:lnTo>
                    <a:pt x="416" y="3680"/>
                  </a:lnTo>
                  <a:lnTo>
                    <a:pt x="394" y="3661"/>
                  </a:lnTo>
                  <a:lnTo>
                    <a:pt x="379" y="3644"/>
                  </a:lnTo>
                  <a:lnTo>
                    <a:pt x="373" y="3636"/>
                  </a:lnTo>
                  <a:lnTo>
                    <a:pt x="370" y="3631"/>
                  </a:lnTo>
                  <a:lnTo>
                    <a:pt x="369" y="3626"/>
                  </a:lnTo>
                  <a:lnTo>
                    <a:pt x="369" y="3624"/>
                  </a:lnTo>
                  <a:lnTo>
                    <a:pt x="371" y="3622"/>
                  </a:lnTo>
                  <a:lnTo>
                    <a:pt x="376" y="3622"/>
                  </a:lnTo>
                  <a:lnTo>
                    <a:pt x="382" y="3624"/>
                  </a:lnTo>
                  <a:lnTo>
                    <a:pt x="390" y="3626"/>
                  </a:lnTo>
                  <a:lnTo>
                    <a:pt x="410" y="3636"/>
                  </a:lnTo>
                  <a:lnTo>
                    <a:pt x="435" y="3649"/>
                  </a:lnTo>
                  <a:lnTo>
                    <a:pt x="466" y="3668"/>
                  </a:lnTo>
                  <a:lnTo>
                    <a:pt x="500" y="3690"/>
                  </a:lnTo>
                  <a:lnTo>
                    <a:pt x="538" y="3716"/>
                  </a:lnTo>
                  <a:lnTo>
                    <a:pt x="578" y="3743"/>
                  </a:lnTo>
                  <a:lnTo>
                    <a:pt x="605" y="3763"/>
                  </a:lnTo>
                  <a:lnTo>
                    <a:pt x="630" y="3783"/>
                  </a:lnTo>
                  <a:lnTo>
                    <a:pt x="655" y="3802"/>
                  </a:lnTo>
                  <a:lnTo>
                    <a:pt x="678" y="3820"/>
                  </a:lnTo>
                  <a:close/>
                  <a:moveTo>
                    <a:pt x="678" y="3887"/>
                  </a:moveTo>
                  <a:lnTo>
                    <a:pt x="678" y="3944"/>
                  </a:lnTo>
                  <a:lnTo>
                    <a:pt x="653" y="3923"/>
                  </a:lnTo>
                  <a:lnTo>
                    <a:pt x="629" y="3904"/>
                  </a:lnTo>
                  <a:lnTo>
                    <a:pt x="608" y="3887"/>
                  </a:lnTo>
                  <a:lnTo>
                    <a:pt x="592" y="3871"/>
                  </a:lnTo>
                  <a:lnTo>
                    <a:pt x="579" y="3858"/>
                  </a:lnTo>
                  <a:lnTo>
                    <a:pt x="570" y="3847"/>
                  </a:lnTo>
                  <a:lnTo>
                    <a:pt x="567" y="3843"/>
                  </a:lnTo>
                  <a:lnTo>
                    <a:pt x="564" y="3838"/>
                  </a:lnTo>
                  <a:lnTo>
                    <a:pt x="564" y="3836"/>
                  </a:lnTo>
                  <a:lnTo>
                    <a:pt x="564" y="3834"/>
                  </a:lnTo>
                  <a:lnTo>
                    <a:pt x="565" y="3833"/>
                  </a:lnTo>
                  <a:lnTo>
                    <a:pt x="568" y="3832"/>
                  </a:lnTo>
                  <a:lnTo>
                    <a:pt x="571" y="3832"/>
                  </a:lnTo>
                  <a:lnTo>
                    <a:pt x="575" y="3833"/>
                  </a:lnTo>
                  <a:lnTo>
                    <a:pt x="585" y="3836"/>
                  </a:lnTo>
                  <a:lnTo>
                    <a:pt x="600" y="3843"/>
                  </a:lnTo>
                  <a:lnTo>
                    <a:pt x="615" y="3850"/>
                  </a:lnTo>
                  <a:lnTo>
                    <a:pt x="634" y="3861"/>
                  </a:lnTo>
                  <a:lnTo>
                    <a:pt x="655" y="3873"/>
                  </a:lnTo>
                  <a:lnTo>
                    <a:pt x="678" y="3887"/>
                  </a:lnTo>
                  <a:close/>
                  <a:moveTo>
                    <a:pt x="678" y="4009"/>
                  </a:moveTo>
                  <a:lnTo>
                    <a:pt x="678" y="4069"/>
                  </a:lnTo>
                  <a:lnTo>
                    <a:pt x="662" y="4058"/>
                  </a:lnTo>
                  <a:lnTo>
                    <a:pt x="621" y="4028"/>
                  </a:lnTo>
                  <a:lnTo>
                    <a:pt x="582" y="3998"/>
                  </a:lnTo>
                  <a:lnTo>
                    <a:pt x="547" y="3971"/>
                  </a:lnTo>
                  <a:lnTo>
                    <a:pt x="517" y="3946"/>
                  </a:lnTo>
                  <a:lnTo>
                    <a:pt x="494" y="3924"/>
                  </a:lnTo>
                  <a:lnTo>
                    <a:pt x="476" y="3908"/>
                  </a:lnTo>
                  <a:lnTo>
                    <a:pt x="471" y="3900"/>
                  </a:lnTo>
                  <a:lnTo>
                    <a:pt x="466" y="3894"/>
                  </a:lnTo>
                  <a:lnTo>
                    <a:pt x="465" y="3890"/>
                  </a:lnTo>
                  <a:lnTo>
                    <a:pt x="465" y="3888"/>
                  </a:lnTo>
                  <a:lnTo>
                    <a:pt x="467" y="3886"/>
                  </a:lnTo>
                  <a:lnTo>
                    <a:pt x="472" y="3886"/>
                  </a:lnTo>
                  <a:lnTo>
                    <a:pt x="477" y="3888"/>
                  </a:lnTo>
                  <a:lnTo>
                    <a:pt x="486" y="3890"/>
                  </a:lnTo>
                  <a:lnTo>
                    <a:pt x="506" y="3900"/>
                  </a:lnTo>
                  <a:lnTo>
                    <a:pt x="532" y="3914"/>
                  </a:lnTo>
                  <a:lnTo>
                    <a:pt x="563" y="3933"/>
                  </a:lnTo>
                  <a:lnTo>
                    <a:pt x="598" y="3955"/>
                  </a:lnTo>
                  <a:lnTo>
                    <a:pt x="637" y="3982"/>
                  </a:lnTo>
                  <a:lnTo>
                    <a:pt x="678" y="4009"/>
                  </a:lnTo>
                  <a:close/>
                  <a:moveTo>
                    <a:pt x="678" y="4124"/>
                  </a:moveTo>
                  <a:lnTo>
                    <a:pt x="678" y="4178"/>
                  </a:lnTo>
                  <a:lnTo>
                    <a:pt x="658" y="4165"/>
                  </a:lnTo>
                  <a:lnTo>
                    <a:pt x="637" y="4150"/>
                  </a:lnTo>
                  <a:lnTo>
                    <a:pt x="615" y="4135"/>
                  </a:lnTo>
                  <a:lnTo>
                    <a:pt x="593" y="4119"/>
                  </a:lnTo>
                  <a:lnTo>
                    <a:pt x="550" y="4089"/>
                  </a:lnTo>
                  <a:lnTo>
                    <a:pt x="510" y="4059"/>
                  </a:lnTo>
                  <a:lnTo>
                    <a:pt x="474" y="4030"/>
                  </a:lnTo>
                  <a:lnTo>
                    <a:pt x="444" y="4005"/>
                  </a:lnTo>
                  <a:lnTo>
                    <a:pt x="419" y="3983"/>
                  </a:lnTo>
                  <a:lnTo>
                    <a:pt x="401" y="3965"/>
                  </a:lnTo>
                  <a:lnTo>
                    <a:pt x="396" y="3958"/>
                  </a:lnTo>
                  <a:lnTo>
                    <a:pt x="391" y="3953"/>
                  </a:lnTo>
                  <a:lnTo>
                    <a:pt x="389" y="3948"/>
                  </a:lnTo>
                  <a:lnTo>
                    <a:pt x="389" y="3945"/>
                  </a:lnTo>
                  <a:lnTo>
                    <a:pt x="391" y="3944"/>
                  </a:lnTo>
                  <a:lnTo>
                    <a:pt x="396" y="3944"/>
                  </a:lnTo>
                  <a:lnTo>
                    <a:pt x="402" y="3946"/>
                  </a:lnTo>
                  <a:lnTo>
                    <a:pt x="411" y="3950"/>
                  </a:lnTo>
                  <a:lnTo>
                    <a:pt x="433" y="3961"/>
                  </a:lnTo>
                  <a:lnTo>
                    <a:pt x="461" y="3977"/>
                  </a:lnTo>
                  <a:lnTo>
                    <a:pt x="495" y="3997"/>
                  </a:lnTo>
                  <a:lnTo>
                    <a:pt x="532" y="4021"/>
                  </a:lnTo>
                  <a:lnTo>
                    <a:pt x="573" y="4050"/>
                  </a:lnTo>
                  <a:lnTo>
                    <a:pt x="617" y="4080"/>
                  </a:lnTo>
                  <a:lnTo>
                    <a:pt x="633" y="4092"/>
                  </a:lnTo>
                  <a:lnTo>
                    <a:pt x="648" y="4103"/>
                  </a:lnTo>
                  <a:lnTo>
                    <a:pt x="664" y="4113"/>
                  </a:lnTo>
                  <a:lnTo>
                    <a:pt x="678" y="4124"/>
                  </a:lnTo>
                  <a:close/>
                  <a:moveTo>
                    <a:pt x="678" y="4190"/>
                  </a:moveTo>
                  <a:lnTo>
                    <a:pt x="678" y="4219"/>
                  </a:lnTo>
                  <a:lnTo>
                    <a:pt x="664" y="4204"/>
                  </a:lnTo>
                  <a:lnTo>
                    <a:pt x="653" y="4193"/>
                  </a:lnTo>
                  <a:lnTo>
                    <a:pt x="649" y="4189"/>
                  </a:lnTo>
                  <a:lnTo>
                    <a:pt x="647" y="4186"/>
                  </a:lnTo>
                  <a:lnTo>
                    <a:pt x="646" y="4182"/>
                  </a:lnTo>
                  <a:lnTo>
                    <a:pt x="646" y="4181"/>
                  </a:lnTo>
                  <a:lnTo>
                    <a:pt x="647" y="4180"/>
                  </a:lnTo>
                  <a:lnTo>
                    <a:pt x="649" y="4179"/>
                  </a:lnTo>
                  <a:lnTo>
                    <a:pt x="653" y="4180"/>
                  </a:lnTo>
                  <a:lnTo>
                    <a:pt x="656" y="4180"/>
                  </a:lnTo>
                  <a:lnTo>
                    <a:pt x="666" y="4185"/>
                  </a:lnTo>
                  <a:lnTo>
                    <a:pt x="678" y="4190"/>
                  </a:lnTo>
                  <a:close/>
                  <a:moveTo>
                    <a:pt x="678" y="4229"/>
                  </a:moveTo>
                  <a:lnTo>
                    <a:pt x="678" y="4274"/>
                  </a:lnTo>
                  <a:lnTo>
                    <a:pt x="648" y="4255"/>
                  </a:lnTo>
                  <a:lnTo>
                    <a:pt x="616" y="4234"/>
                  </a:lnTo>
                  <a:lnTo>
                    <a:pt x="582" y="4211"/>
                  </a:lnTo>
                  <a:lnTo>
                    <a:pt x="547" y="4187"/>
                  </a:lnTo>
                  <a:lnTo>
                    <a:pt x="501" y="4154"/>
                  </a:lnTo>
                  <a:lnTo>
                    <a:pt x="461" y="4123"/>
                  </a:lnTo>
                  <a:lnTo>
                    <a:pt x="423" y="4094"/>
                  </a:lnTo>
                  <a:lnTo>
                    <a:pt x="392" y="4069"/>
                  </a:lnTo>
                  <a:lnTo>
                    <a:pt x="366" y="4047"/>
                  </a:lnTo>
                  <a:lnTo>
                    <a:pt x="348" y="4028"/>
                  </a:lnTo>
                  <a:lnTo>
                    <a:pt x="341" y="4021"/>
                  </a:lnTo>
                  <a:lnTo>
                    <a:pt x="337" y="4016"/>
                  </a:lnTo>
                  <a:lnTo>
                    <a:pt x="335" y="4011"/>
                  </a:lnTo>
                  <a:lnTo>
                    <a:pt x="335" y="4008"/>
                  </a:lnTo>
                  <a:lnTo>
                    <a:pt x="337" y="4007"/>
                  </a:lnTo>
                  <a:lnTo>
                    <a:pt x="341" y="4008"/>
                  </a:lnTo>
                  <a:lnTo>
                    <a:pt x="348" y="4010"/>
                  </a:lnTo>
                  <a:lnTo>
                    <a:pt x="357" y="4014"/>
                  </a:lnTo>
                  <a:lnTo>
                    <a:pt x="379" y="4026"/>
                  </a:lnTo>
                  <a:lnTo>
                    <a:pt x="409" y="4042"/>
                  </a:lnTo>
                  <a:lnTo>
                    <a:pt x="443" y="4063"/>
                  </a:lnTo>
                  <a:lnTo>
                    <a:pt x="482" y="4089"/>
                  </a:lnTo>
                  <a:lnTo>
                    <a:pt x="525" y="4117"/>
                  </a:lnTo>
                  <a:lnTo>
                    <a:pt x="570" y="4149"/>
                  </a:lnTo>
                  <a:lnTo>
                    <a:pt x="598" y="4170"/>
                  </a:lnTo>
                  <a:lnTo>
                    <a:pt x="627" y="4190"/>
                  </a:lnTo>
                  <a:lnTo>
                    <a:pt x="654" y="4210"/>
                  </a:lnTo>
                  <a:lnTo>
                    <a:pt x="678" y="4229"/>
                  </a:lnTo>
                  <a:close/>
                  <a:moveTo>
                    <a:pt x="678" y="4282"/>
                  </a:moveTo>
                  <a:lnTo>
                    <a:pt x="678" y="4318"/>
                  </a:lnTo>
                  <a:lnTo>
                    <a:pt x="649" y="4294"/>
                  </a:lnTo>
                  <a:lnTo>
                    <a:pt x="627" y="4275"/>
                  </a:lnTo>
                  <a:lnTo>
                    <a:pt x="621" y="4266"/>
                  </a:lnTo>
                  <a:lnTo>
                    <a:pt x="615" y="4261"/>
                  </a:lnTo>
                  <a:lnTo>
                    <a:pt x="613" y="4256"/>
                  </a:lnTo>
                  <a:lnTo>
                    <a:pt x="613" y="4253"/>
                  </a:lnTo>
                  <a:lnTo>
                    <a:pt x="614" y="4252"/>
                  </a:lnTo>
                  <a:lnTo>
                    <a:pt x="618" y="4252"/>
                  </a:lnTo>
                  <a:lnTo>
                    <a:pt x="624" y="4254"/>
                  </a:lnTo>
                  <a:lnTo>
                    <a:pt x="632" y="4257"/>
                  </a:lnTo>
                  <a:lnTo>
                    <a:pt x="651" y="4267"/>
                  </a:lnTo>
                  <a:lnTo>
                    <a:pt x="678" y="4282"/>
                  </a:lnTo>
                  <a:close/>
                  <a:moveTo>
                    <a:pt x="678" y="4323"/>
                  </a:moveTo>
                  <a:lnTo>
                    <a:pt x="678" y="4362"/>
                  </a:lnTo>
                  <a:lnTo>
                    <a:pt x="644" y="4341"/>
                  </a:lnTo>
                  <a:lnTo>
                    <a:pt x="606" y="4317"/>
                  </a:lnTo>
                  <a:lnTo>
                    <a:pt x="565" y="4289"/>
                  </a:lnTo>
                  <a:lnTo>
                    <a:pt x="522" y="4260"/>
                  </a:lnTo>
                  <a:lnTo>
                    <a:pt x="476" y="4227"/>
                  </a:lnTo>
                  <a:lnTo>
                    <a:pt x="433" y="4195"/>
                  </a:lnTo>
                  <a:lnTo>
                    <a:pt x="396" y="4165"/>
                  </a:lnTo>
                  <a:lnTo>
                    <a:pt x="362" y="4138"/>
                  </a:lnTo>
                  <a:lnTo>
                    <a:pt x="336" y="4116"/>
                  </a:lnTo>
                  <a:lnTo>
                    <a:pt x="316" y="4097"/>
                  </a:lnTo>
                  <a:lnTo>
                    <a:pt x="310" y="4090"/>
                  </a:lnTo>
                  <a:lnTo>
                    <a:pt x="305" y="4084"/>
                  </a:lnTo>
                  <a:lnTo>
                    <a:pt x="303" y="4080"/>
                  </a:lnTo>
                  <a:lnTo>
                    <a:pt x="303" y="4078"/>
                  </a:lnTo>
                  <a:lnTo>
                    <a:pt x="305" y="4076"/>
                  </a:lnTo>
                  <a:lnTo>
                    <a:pt x="310" y="4078"/>
                  </a:lnTo>
                  <a:lnTo>
                    <a:pt x="316" y="4080"/>
                  </a:lnTo>
                  <a:lnTo>
                    <a:pt x="325" y="4083"/>
                  </a:lnTo>
                  <a:lnTo>
                    <a:pt x="348" y="4095"/>
                  </a:lnTo>
                  <a:lnTo>
                    <a:pt x="378" y="4113"/>
                  </a:lnTo>
                  <a:lnTo>
                    <a:pt x="413" y="4136"/>
                  </a:lnTo>
                  <a:lnTo>
                    <a:pt x="454" y="4161"/>
                  </a:lnTo>
                  <a:lnTo>
                    <a:pt x="497" y="4191"/>
                  </a:lnTo>
                  <a:lnTo>
                    <a:pt x="544" y="4224"/>
                  </a:lnTo>
                  <a:lnTo>
                    <a:pt x="581" y="4251"/>
                  </a:lnTo>
                  <a:lnTo>
                    <a:pt x="616" y="4276"/>
                  </a:lnTo>
                  <a:lnTo>
                    <a:pt x="648" y="4300"/>
                  </a:lnTo>
                  <a:lnTo>
                    <a:pt x="678" y="4323"/>
                  </a:lnTo>
                  <a:close/>
                  <a:moveTo>
                    <a:pt x="678" y="4368"/>
                  </a:moveTo>
                  <a:lnTo>
                    <a:pt x="678" y="4405"/>
                  </a:lnTo>
                  <a:lnTo>
                    <a:pt x="644" y="4378"/>
                  </a:lnTo>
                  <a:lnTo>
                    <a:pt x="619" y="4356"/>
                  </a:lnTo>
                  <a:lnTo>
                    <a:pt x="611" y="4347"/>
                  </a:lnTo>
                  <a:lnTo>
                    <a:pt x="605" y="4340"/>
                  </a:lnTo>
                  <a:lnTo>
                    <a:pt x="602" y="4335"/>
                  </a:lnTo>
                  <a:lnTo>
                    <a:pt x="601" y="4332"/>
                  </a:lnTo>
                  <a:lnTo>
                    <a:pt x="604" y="4331"/>
                  </a:lnTo>
                  <a:lnTo>
                    <a:pt x="608" y="4331"/>
                  </a:lnTo>
                  <a:lnTo>
                    <a:pt x="615" y="4334"/>
                  </a:lnTo>
                  <a:lnTo>
                    <a:pt x="624" y="4338"/>
                  </a:lnTo>
                  <a:lnTo>
                    <a:pt x="647" y="4350"/>
                  </a:lnTo>
                  <a:lnTo>
                    <a:pt x="678" y="4368"/>
                  </a:lnTo>
                  <a:close/>
                  <a:moveTo>
                    <a:pt x="678" y="4405"/>
                  </a:moveTo>
                  <a:lnTo>
                    <a:pt x="678" y="4444"/>
                  </a:lnTo>
                  <a:lnTo>
                    <a:pt x="644" y="4422"/>
                  </a:lnTo>
                  <a:lnTo>
                    <a:pt x="605" y="4398"/>
                  </a:lnTo>
                  <a:lnTo>
                    <a:pt x="564" y="4370"/>
                  </a:lnTo>
                  <a:lnTo>
                    <a:pt x="521" y="4340"/>
                  </a:lnTo>
                  <a:lnTo>
                    <a:pt x="473" y="4306"/>
                  </a:lnTo>
                  <a:lnTo>
                    <a:pt x="429" y="4273"/>
                  </a:lnTo>
                  <a:lnTo>
                    <a:pt x="389" y="4243"/>
                  </a:lnTo>
                  <a:lnTo>
                    <a:pt x="355" y="4215"/>
                  </a:lnTo>
                  <a:lnTo>
                    <a:pt x="327" y="4192"/>
                  </a:lnTo>
                  <a:lnTo>
                    <a:pt x="307" y="4174"/>
                  </a:lnTo>
                  <a:lnTo>
                    <a:pt x="301" y="4166"/>
                  </a:lnTo>
                  <a:lnTo>
                    <a:pt x="295" y="4160"/>
                  </a:lnTo>
                  <a:lnTo>
                    <a:pt x="293" y="4156"/>
                  </a:lnTo>
                  <a:lnTo>
                    <a:pt x="293" y="4154"/>
                  </a:lnTo>
                  <a:lnTo>
                    <a:pt x="295" y="4153"/>
                  </a:lnTo>
                  <a:lnTo>
                    <a:pt x="300" y="4154"/>
                  </a:lnTo>
                  <a:lnTo>
                    <a:pt x="306" y="4156"/>
                  </a:lnTo>
                  <a:lnTo>
                    <a:pt x="316" y="4160"/>
                  </a:lnTo>
                  <a:lnTo>
                    <a:pt x="339" y="4174"/>
                  </a:lnTo>
                  <a:lnTo>
                    <a:pt x="370" y="4191"/>
                  </a:lnTo>
                  <a:lnTo>
                    <a:pt x="407" y="4214"/>
                  </a:lnTo>
                  <a:lnTo>
                    <a:pt x="448" y="4242"/>
                  </a:lnTo>
                  <a:lnTo>
                    <a:pt x="494" y="4273"/>
                  </a:lnTo>
                  <a:lnTo>
                    <a:pt x="542" y="4306"/>
                  </a:lnTo>
                  <a:lnTo>
                    <a:pt x="580" y="4332"/>
                  </a:lnTo>
                  <a:lnTo>
                    <a:pt x="615" y="4358"/>
                  </a:lnTo>
                  <a:lnTo>
                    <a:pt x="648" y="4383"/>
                  </a:lnTo>
                  <a:lnTo>
                    <a:pt x="678" y="4405"/>
                  </a:lnTo>
                  <a:close/>
                  <a:moveTo>
                    <a:pt x="238" y="4011"/>
                  </a:moveTo>
                  <a:lnTo>
                    <a:pt x="194" y="3979"/>
                  </a:lnTo>
                  <a:lnTo>
                    <a:pt x="153" y="3947"/>
                  </a:lnTo>
                  <a:lnTo>
                    <a:pt x="116" y="3919"/>
                  </a:lnTo>
                  <a:lnTo>
                    <a:pt x="86" y="3893"/>
                  </a:lnTo>
                  <a:lnTo>
                    <a:pt x="60" y="3871"/>
                  </a:lnTo>
                  <a:lnTo>
                    <a:pt x="41" y="3852"/>
                  </a:lnTo>
                  <a:lnTo>
                    <a:pt x="36" y="3846"/>
                  </a:lnTo>
                  <a:lnTo>
                    <a:pt x="32" y="3840"/>
                  </a:lnTo>
                  <a:lnTo>
                    <a:pt x="29" y="3836"/>
                  </a:lnTo>
                  <a:lnTo>
                    <a:pt x="29" y="3834"/>
                  </a:lnTo>
                  <a:lnTo>
                    <a:pt x="32" y="3833"/>
                  </a:lnTo>
                  <a:lnTo>
                    <a:pt x="36" y="3833"/>
                  </a:lnTo>
                  <a:lnTo>
                    <a:pt x="43" y="3835"/>
                  </a:lnTo>
                  <a:lnTo>
                    <a:pt x="50" y="3839"/>
                  </a:lnTo>
                  <a:lnTo>
                    <a:pt x="72" y="3850"/>
                  </a:lnTo>
                  <a:lnTo>
                    <a:pt x="101" y="3868"/>
                  </a:lnTo>
                  <a:lnTo>
                    <a:pt x="135" y="3889"/>
                  </a:lnTo>
                  <a:lnTo>
                    <a:pt x="173" y="3915"/>
                  </a:lnTo>
                  <a:lnTo>
                    <a:pt x="215" y="3944"/>
                  </a:lnTo>
                  <a:lnTo>
                    <a:pt x="260" y="3976"/>
                  </a:lnTo>
                  <a:lnTo>
                    <a:pt x="304" y="4008"/>
                  </a:lnTo>
                  <a:lnTo>
                    <a:pt x="345" y="4039"/>
                  </a:lnTo>
                  <a:lnTo>
                    <a:pt x="381" y="4068"/>
                  </a:lnTo>
                  <a:lnTo>
                    <a:pt x="413" y="4093"/>
                  </a:lnTo>
                  <a:lnTo>
                    <a:pt x="439" y="4115"/>
                  </a:lnTo>
                  <a:lnTo>
                    <a:pt x="456" y="4133"/>
                  </a:lnTo>
                  <a:lnTo>
                    <a:pt x="463" y="4139"/>
                  </a:lnTo>
                  <a:lnTo>
                    <a:pt x="467" y="4145"/>
                  </a:lnTo>
                  <a:lnTo>
                    <a:pt x="469" y="4149"/>
                  </a:lnTo>
                  <a:lnTo>
                    <a:pt x="469" y="4153"/>
                  </a:lnTo>
                  <a:lnTo>
                    <a:pt x="467" y="4154"/>
                  </a:lnTo>
                  <a:lnTo>
                    <a:pt x="463" y="4153"/>
                  </a:lnTo>
                  <a:lnTo>
                    <a:pt x="456" y="4150"/>
                  </a:lnTo>
                  <a:lnTo>
                    <a:pt x="448" y="4147"/>
                  </a:lnTo>
                  <a:lnTo>
                    <a:pt x="425" y="4135"/>
                  </a:lnTo>
                  <a:lnTo>
                    <a:pt x="397" y="4118"/>
                  </a:lnTo>
                  <a:lnTo>
                    <a:pt x="364" y="4097"/>
                  </a:lnTo>
                  <a:lnTo>
                    <a:pt x="325" y="4072"/>
                  </a:lnTo>
                  <a:lnTo>
                    <a:pt x="283" y="4043"/>
                  </a:lnTo>
                  <a:lnTo>
                    <a:pt x="238" y="4011"/>
                  </a:lnTo>
                  <a:close/>
                  <a:moveTo>
                    <a:pt x="282" y="3948"/>
                  </a:moveTo>
                  <a:lnTo>
                    <a:pt x="239" y="3916"/>
                  </a:lnTo>
                  <a:lnTo>
                    <a:pt x="200" y="3887"/>
                  </a:lnTo>
                  <a:lnTo>
                    <a:pt x="165" y="3858"/>
                  </a:lnTo>
                  <a:lnTo>
                    <a:pt x="135" y="3833"/>
                  </a:lnTo>
                  <a:lnTo>
                    <a:pt x="111" y="3812"/>
                  </a:lnTo>
                  <a:lnTo>
                    <a:pt x="93" y="3794"/>
                  </a:lnTo>
                  <a:lnTo>
                    <a:pt x="87" y="3786"/>
                  </a:lnTo>
                  <a:lnTo>
                    <a:pt x="83" y="3781"/>
                  </a:lnTo>
                  <a:lnTo>
                    <a:pt x="81" y="3776"/>
                  </a:lnTo>
                  <a:lnTo>
                    <a:pt x="81" y="3774"/>
                  </a:lnTo>
                  <a:lnTo>
                    <a:pt x="83" y="3773"/>
                  </a:lnTo>
                  <a:lnTo>
                    <a:pt x="88" y="3773"/>
                  </a:lnTo>
                  <a:lnTo>
                    <a:pt x="94" y="3775"/>
                  </a:lnTo>
                  <a:lnTo>
                    <a:pt x="102" y="3779"/>
                  </a:lnTo>
                  <a:lnTo>
                    <a:pt x="124" y="3790"/>
                  </a:lnTo>
                  <a:lnTo>
                    <a:pt x="152" y="3806"/>
                  </a:lnTo>
                  <a:lnTo>
                    <a:pt x="184" y="3827"/>
                  </a:lnTo>
                  <a:lnTo>
                    <a:pt x="221" y="3851"/>
                  </a:lnTo>
                  <a:lnTo>
                    <a:pt x="262" y="3879"/>
                  </a:lnTo>
                  <a:lnTo>
                    <a:pt x="305" y="3910"/>
                  </a:lnTo>
                  <a:lnTo>
                    <a:pt x="348" y="3942"/>
                  </a:lnTo>
                  <a:lnTo>
                    <a:pt x="388" y="3972"/>
                  </a:lnTo>
                  <a:lnTo>
                    <a:pt x="423" y="3999"/>
                  </a:lnTo>
                  <a:lnTo>
                    <a:pt x="453" y="4025"/>
                  </a:lnTo>
                  <a:lnTo>
                    <a:pt x="477" y="4047"/>
                  </a:lnTo>
                  <a:lnTo>
                    <a:pt x="495" y="4063"/>
                  </a:lnTo>
                  <a:lnTo>
                    <a:pt x="501" y="4070"/>
                  </a:lnTo>
                  <a:lnTo>
                    <a:pt x="506" y="4076"/>
                  </a:lnTo>
                  <a:lnTo>
                    <a:pt x="508" y="4080"/>
                  </a:lnTo>
                  <a:lnTo>
                    <a:pt x="508" y="4083"/>
                  </a:lnTo>
                  <a:lnTo>
                    <a:pt x="506" y="4084"/>
                  </a:lnTo>
                  <a:lnTo>
                    <a:pt x="501" y="4083"/>
                  </a:lnTo>
                  <a:lnTo>
                    <a:pt x="495" y="4082"/>
                  </a:lnTo>
                  <a:lnTo>
                    <a:pt x="486" y="4079"/>
                  </a:lnTo>
                  <a:lnTo>
                    <a:pt x="465" y="4068"/>
                  </a:lnTo>
                  <a:lnTo>
                    <a:pt x="436" y="4051"/>
                  </a:lnTo>
                  <a:lnTo>
                    <a:pt x="403" y="4031"/>
                  </a:lnTo>
                  <a:lnTo>
                    <a:pt x="366" y="4007"/>
                  </a:lnTo>
                  <a:lnTo>
                    <a:pt x="325" y="3979"/>
                  </a:lnTo>
                  <a:lnTo>
                    <a:pt x="282" y="3948"/>
                  </a:lnTo>
                  <a:close/>
                  <a:moveTo>
                    <a:pt x="349" y="3890"/>
                  </a:moveTo>
                  <a:lnTo>
                    <a:pt x="307" y="3859"/>
                  </a:lnTo>
                  <a:lnTo>
                    <a:pt x="269" y="3830"/>
                  </a:lnTo>
                  <a:lnTo>
                    <a:pt x="236" y="3803"/>
                  </a:lnTo>
                  <a:lnTo>
                    <a:pt x="206" y="3777"/>
                  </a:lnTo>
                  <a:lnTo>
                    <a:pt x="183" y="3756"/>
                  </a:lnTo>
                  <a:lnTo>
                    <a:pt x="166" y="3739"/>
                  </a:lnTo>
                  <a:lnTo>
                    <a:pt x="159" y="3732"/>
                  </a:lnTo>
                  <a:lnTo>
                    <a:pt x="156" y="3727"/>
                  </a:lnTo>
                  <a:lnTo>
                    <a:pt x="154" y="3722"/>
                  </a:lnTo>
                  <a:lnTo>
                    <a:pt x="154" y="3719"/>
                  </a:lnTo>
                  <a:lnTo>
                    <a:pt x="156" y="3718"/>
                  </a:lnTo>
                  <a:lnTo>
                    <a:pt x="161" y="3719"/>
                  </a:lnTo>
                  <a:lnTo>
                    <a:pt x="167" y="3720"/>
                  </a:lnTo>
                  <a:lnTo>
                    <a:pt x="175" y="3723"/>
                  </a:lnTo>
                  <a:lnTo>
                    <a:pt x="197" y="3734"/>
                  </a:lnTo>
                  <a:lnTo>
                    <a:pt x="223" y="3750"/>
                  </a:lnTo>
                  <a:lnTo>
                    <a:pt x="255" y="3770"/>
                  </a:lnTo>
                  <a:lnTo>
                    <a:pt x="292" y="3794"/>
                  </a:lnTo>
                  <a:lnTo>
                    <a:pt x="332" y="3820"/>
                  </a:lnTo>
                  <a:lnTo>
                    <a:pt x="373" y="3850"/>
                  </a:lnTo>
                  <a:lnTo>
                    <a:pt x="415" y="3881"/>
                  </a:lnTo>
                  <a:lnTo>
                    <a:pt x="453" y="3910"/>
                  </a:lnTo>
                  <a:lnTo>
                    <a:pt x="487" y="3937"/>
                  </a:lnTo>
                  <a:lnTo>
                    <a:pt x="516" y="3962"/>
                  </a:lnTo>
                  <a:lnTo>
                    <a:pt x="540" y="3983"/>
                  </a:lnTo>
                  <a:lnTo>
                    <a:pt x="557" y="4000"/>
                  </a:lnTo>
                  <a:lnTo>
                    <a:pt x="563" y="4007"/>
                  </a:lnTo>
                  <a:lnTo>
                    <a:pt x="567" y="4012"/>
                  </a:lnTo>
                  <a:lnTo>
                    <a:pt x="569" y="4017"/>
                  </a:lnTo>
                  <a:lnTo>
                    <a:pt x="569" y="4019"/>
                  </a:lnTo>
                  <a:lnTo>
                    <a:pt x="567" y="4020"/>
                  </a:lnTo>
                  <a:lnTo>
                    <a:pt x="562" y="4020"/>
                  </a:lnTo>
                  <a:lnTo>
                    <a:pt x="555" y="4018"/>
                  </a:lnTo>
                  <a:lnTo>
                    <a:pt x="548" y="4016"/>
                  </a:lnTo>
                  <a:lnTo>
                    <a:pt x="526" y="4005"/>
                  </a:lnTo>
                  <a:lnTo>
                    <a:pt x="499" y="3989"/>
                  </a:lnTo>
                  <a:lnTo>
                    <a:pt x="467" y="3971"/>
                  </a:lnTo>
                  <a:lnTo>
                    <a:pt x="431" y="3946"/>
                  </a:lnTo>
                  <a:lnTo>
                    <a:pt x="391" y="3920"/>
                  </a:lnTo>
                  <a:lnTo>
                    <a:pt x="349" y="3890"/>
                  </a:lnTo>
                  <a:close/>
                  <a:moveTo>
                    <a:pt x="437" y="3837"/>
                  </a:moveTo>
                  <a:lnTo>
                    <a:pt x="398" y="3807"/>
                  </a:lnTo>
                  <a:lnTo>
                    <a:pt x="361" y="3779"/>
                  </a:lnTo>
                  <a:lnTo>
                    <a:pt x="328" y="3752"/>
                  </a:lnTo>
                  <a:lnTo>
                    <a:pt x="300" y="3728"/>
                  </a:lnTo>
                  <a:lnTo>
                    <a:pt x="278" y="3707"/>
                  </a:lnTo>
                  <a:lnTo>
                    <a:pt x="261" y="3689"/>
                  </a:lnTo>
                  <a:lnTo>
                    <a:pt x="255" y="3683"/>
                  </a:lnTo>
                  <a:lnTo>
                    <a:pt x="252" y="3677"/>
                  </a:lnTo>
                  <a:lnTo>
                    <a:pt x="250" y="3673"/>
                  </a:lnTo>
                  <a:lnTo>
                    <a:pt x="250" y="3669"/>
                  </a:lnTo>
                  <a:lnTo>
                    <a:pt x="252" y="3668"/>
                  </a:lnTo>
                  <a:lnTo>
                    <a:pt x="257" y="3668"/>
                  </a:lnTo>
                  <a:lnTo>
                    <a:pt x="263" y="3670"/>
                  </a:lnTo>
                  <a:lnTo>
                    <a:pt x="271" y="3673"/>
                  </a:lnTo>
                  <a:lnTo>
                    <a:pt x="292" y="3683"/>
                  </a:lnTo>
                  <a:lnTo>
                    <a:pt x="318" y="3698"/>
                  </a:lnTo>
                  <a:lnTo>
                    <a:pt x="349" y="3717"/>
                  </a:lnTo>
                  <a:lnTo>
                    <a:pt x="385" y="3740"/>
                  </a:lnTo>
                  <a:lnTo>
                    <a:pt x="423" y="3766"/>
                  </a:lnTo>
                  <a:lnTo>
                    <a:pt x="464" y="3795"/>
                  </a:lnTo>
                  <a:lnTo>
                    <a:pt x="504" y="3825"/>
                  </a:lnTo>
                  <a:lnTo>
                    <a:pt x="541" y="3852"/>
                  </a:lnTo>
                  <a:lnTo>
                    <a:pt x="574" y="3880"/>
                  </a:lnTo>
                  <a:lnTo>
                    <a:pt x="602" y="3903"/>
                  </a:lnTo>
                  <a:lnTo>
                    <a:pt x="625" y="3924"/>
                  </a:lnTo>
                  <a:lnTo>
                    <a:pt x="642" y="3941"/>
                  </a:lnTo>
                  <a:lnTo>
                    <a:pt x="647" y="3947"/>
                  </a:lnTo>
                  <a:lnTo>
                    <a:pt x="650" y="3953"/>
                  </a:lnTo>
                  <a:lnTo>
                    <a:pt x="653" y="3957"/>
                  </a:lnTo>
                  <a:lnTo>
                    <a:pt x="653" y="3961"/>
                  </a:lnTo>
                  <a:lnTo>
                    <a:pt x="649" y="3962"/>
                  </a:lnTo>
                  <a:lnTo>
                    <a:pt x="646" y="3962"/>
                  </a:lnTo>
                  <a:lnTo>
                    <a:pt x="639" y="3960"/>
                  </a:lnTo>
                  <a:lnTo>
                    <a:pt x="632" y="3957"/>
                  </a:lnTo>
                  <a:lnTo>
                    <a:pt x="611" y="3947"/>
                  </a:lnTo>
                  <a:lnTo>
                    <a:pt x="584" y="3933"/>
                  </a:lnTo>
                  <a:lnTo>
                    <a:pt x="552" y="3914"/>
                  </a:lnTo>
                  <a:lnTo>
                    <a:pt x="517" y="3891"/>
                  </a:lnTo>
                  <a:lnTo>
                    <a:pt x="478" y="3866"/>
                  </a:lnTo>
                  <a:lnTo>
                    <a:pt x="437" y="3837"/>
                  </a:lnTo>
                  <a:close/>
                  <a:moveTo>
                    <a:pt x="236" y="3624"/>
                  </a:moveTo>
                  <a:lnTo>
                    <a:pt x="197" y="3595"/>
                  </a:lnTo>
                  <a:lnTo>
                    <a:pt x="162" y="3568"/>
                  </a:lnTo>
                  <a:lnTo>
                    <a:pt x="131" y="3541"/>
                  </a:lnTo>
                  <a:lnTo>
                    <a:pt x="104" y="3518"/>
                  </a:lnTo>
                  <a:lnTo>
                    <a:pt x="83" y="3497"/>
                  </a:lnTo>
                  <a:lnTo>
                    <a:pt x="68" y="3481"/>
                  </a:lnTo>
                  <a:lnTo>
                    <a:pt x="62" y="3474"/>
                  </a:lnTo>
                  <a:lnTo>
                    <a:pt x="59" y="3469"/>
                  </a:lnTo>
                  <a:lnTo>
                    <a:pt x="57" y="3464"/>
                  </a:lnTo>
                  <a:lnTo>
                    <a:pt x="58" y="3462"/>
                  </a:lnTo>
                  <a:lnTo>
                    <a:pt x="60" y="3461"/>
                  </a:lnTo>
                  <a:lnTo>
                    <a:pt x="65" y="3461"/>
                  </a:lnTo>
                  <a:lnTo>
                    <a:pt x="70" y="3462"/>
                  </a:lnTo>
                  <a:lnTo>
                    <a:pt x="78" y="3465"/>
                  </a:lnTo>
                  <a:lnTo>
                    <a:pt x="98" y="3474"/>
                  </a:lnTo>
                  <a:lnTo>
                    <a:pt x="123" y="3488"/>
                  </a:lnTo>
                  <a:lnTo>
                    <a:pt x="153" y="3507"/>
                  </a:lnTo>
                  <a:lnTo>
                    <a:pt x="186" y="3529"/>
                  </a:lnTo>
                  <a:lnTo>
                    <a:pt x="222" y="3555"/>
                  </a:lnTo>
                  <a:lnTo>
                    <a:pt x="262" y="3582"/>
                  </a:lnTo>
                  <a:lnTo>
                    <a:pt x="300" y="3611"/>
                  </a:lnTo>
                  <a:lnTo>
                    <a:pt x="335" y="3640"/>
                  </a:lnTo>
                  <a:lnTo>
                    <a:pt x="367" y="3665"/>
                  </a:lnTo>
                  <a:lnTo>
                    <a:pt x="393" y="3688"/>
                  </a:lnTo>
                  <a:lnTo>
                    <a:pt x="415" y="3708"/>
                  </a:lnTo>
                  <a:lnTo>
                    <a:pt x="431" y="3724"/>
                  </a:lnTo>
                  <a:lnTo>
                    <a:pt x="436" y="3731"/>
                  </a:lnTo>
                  <a:lnTo>
                    <a:pt x="440" y="3737"/>
                  </a:lnTo>
                  <a:lnTo>
                    <a:pt x="441" y="3741"/>
                  </a:lnTo>
                  <a:lnTo>
                    <a:pt x="441" y="3744"/>
                  </a:lnTo>
                  <a:lnTo>
                    <a:pt x="439" y="3745"/>
                  </a:lnTo>
                  <a:lnTo>
                    <a:pt x="434" y="3745"/>
                  </a:lnTo>
                  <a:lnTo>
                    <a:pt x="429" y="3744"/>
                  </a:lnTo>
                  <a:lnTo>
                    <a:pt x="421" y="3741"/>
                  </a:lnTo>
                  <a:lnTo>
                    <a:pt x="401" y="3732"/>
                  </a:lnTo>
                  <a:lnTo>
                    <a:pt x="376" y="3718"/>
                  </a:lnTo>
                  <a:lnTo>
                    <a:pt x="345" y="3699"/>
                  </a:lnTo>
                  <a:lnTo>
                    <a:pt x="312" y="3678"/>
                  </a:lnTo>
                  <a:lnTo>
                    <a:pt x="274" y="3653"/>
                  </a:lnTo>
                  <a:lnTo>
                    <a:pt x="236" y="3624"/>
                  </a:lnTo>
                  <a:close/>
                  <a:moveTo>
                    <a:pt x="367" y="3582"/>
                  </a:moveTo>
                  <a:lnTo>
                    <a:pt x="329" y="3555"/>
                  </a:lnTo>
                  <a:lnTo>
                    <a:pt x="296" y="3528"/>
                  </a:lnTo>
                  <a:lnTo>
                    <a:pt x="265" y="3503"/>
                  </a:lnTo>
                  <a:lnTo>
                    <a:pt x="240" y="3480"/>
                  </a:lnTo>
                  <a:lnTo>
                    <a:pt x="219" y="3460"/>
                  </a:lnTo>
                  <a:lnTo>
                    <a:pt x="205" y="3443"/>
                  </a:lnTo>
                  <a:lnTo>
                    <a:pt x="199" y="3437"/>
                  </a:lnTo>
                  <a:lnTo>
                    <a:pt x="196" y="3431"/>
                  </a:lnTo>
                  <a:lnTo>
                    <a:pt x="195" y="3427"/>
                  </a:lnTo>
                  <a:lnTo>
                    <a:pt x="195" y="3423"/>
                  </a:lnTo>
                  <a:lnTo>
                    <a:pt x="197" y="3422"/>
                  </a:lnTo>
                  <a:lnTo>
                    <a:pt x="201" y="3422"/>
                  </a:lnTo>
                  <a:lnTo>
                    <a:pt x="208" y="3423"/>
                  </a:lnTo>
                  <a:lnTo>
                    <a:pt x="215" y="3425"/>
                  </a:lnTo>
                  <a:lnTo>
                    <a:pt x="235" y="3434"/>
                  </a:lnTo>
                  <a:lnTo>
                    <a:pt x="259" y="3449"/>
                  </a:lnTo>
                  <a:lnTo>
                    <a:pt x="289" y="3466"/>
                  </a:lnTo>
                  <a:lnTo>
                    <a:pt x="321" y="3487"/>
                  </a:lnTo>
                  <a:lnTo>
                    <a:pt x="357" y="3512"/>
                  </a:lnTo>
                  <a:lnTo>
                    <a:pt x="394" y="3538"/>
                  </a:lnTo>
                  <a:lnTo>
                    <a:pt x="432" y="3567"/>
                  </a:lnTo>
                  <a:lnTo>
                    <a:pt x="466" y="3593"/>
                  </a:lnTo>
                  <a:lnTo>
                    <a:pt x="496" y="3619"/>
                  </a:lnTo>
                  <a:lnTo>
                    <a:pt x="522" y="3642"/>
                  </a:lnTo>
                  <a:lnTo>
                    <a:pt x="542" y="3662"/>
                  </a:lnTo>
                  <a:lnTo>
                    <a:pt x="558" y="3677"/>
                  </a:lnTo>
                  <a:lnTo>
                    <a:pt x="562" y="3684"/>
                  </a:lnTo>
                  <a:lnTo>
                    <a:pt x="565" y="3689"/>
                  </a:lnTo>
                  <a:lnTo>
                    <a:pt x="568" y="3694"/>
                  </a:lnTo>
                  <a:lnTo>
                    <a:pt x="567" y="3696"/>
                  </a:lnTo>
                  <a:lnTo>
                    <a:pt x="564" y="3698"/>
                  </a:lnTo>
                  <a:lnTo>
                    <a:pt x="560" y="3698"/>
                  </a:lnTo>
                  <a:lnTo>
                    <a:pt x="554" y="3697"/>
                  </a:lnTo>
                  <a:lnTo>
                    <a:pt x="547" y="3695"/>
                  </a:lnTo>
                  <a:lnTo>
                    <a:pt x="527" y="3686"/>
                  </a:lnTo>
                  <a:lnTo>
                    <a:pt x="503" y="3673"/>
                  </a:lnTo>
                  <a:lnTo>
                    <a:pt x="473" y="3655"/>
                  </a:lnTo>
                  <a:lnTo>
                    <a:pt x="441" y="3634"/>
                  </a:lnTo>
                  <a:lnTo>
                    <a:pt x="404" y="3610"/>
                  </a:lnTo>
                  <a:lnTo>
                    <a:pt x="367" y="3582"/>
                  </a:lnTo>
                  <a:close/>
                  <a:moveTo>
                    <a:pt x="232" y="3343"/>
                  </a:moveTo>
                  <a:lnTo>
                    <a:pt x="268" y="3370"/>
                  </a:lnTo>
                  <a:lnTo>
                    <a:pt x="301" y="3396"/>
                  </a:lnTo>
                  <a:lnTo>
                    <a:pt x="329" y="3420"/>
                  </a:lnTo>
                  <a:lnTo>
                    <a:pt x="354" y="3442"/>
                  </a:lnTo>
                  <a:lnTo>
                    <a:pt x="373" y="3462"/>
                  </a:lnTo>
                  <a:lnTo>
                    <a:pt x="388" y="3477"/>
                  </a:lnTo>
                  <a:lnTo>
                    <a:pt x="392" y="3484"/>
                  </a:lnTo>
                  <a:lnTo>
                    <a:pt x="396" y="3489"/>
                  </a:lnTo>
                  <a:lnTo>
                    <a:pt x="397" y="3494"/>
                  </a:lnTo>
                  <a:lnTo>
                    <a:pt x="397" y="3496"/>
                  </a:lnTo>
                  <a:lnTo>
                    <a:pt x="394" y="3498"/>
                  </a:lnTo>
                  <a:lnTo>
                    <a:pt x="390" y="3498"/>
                  </a:lnTo>
                  <a:lnTo>
                    <a:pt x="385" y="3497"/>
                  </a:lnTo>
                  <a:lnTo>
                    <a:pt x="377" y="3495"/>
                  </a:lnTo>
                  <a:lnTo>
                    <a:pt x="358" y="3486"/>
                  </a:lnTo>
                  <a:lnTo>
                    <a:pt x="335" y="3474"/>
                  </a:lnTo>
                  <a:lnTo>
                    <a:pt x="306" y="3457"/>
                  </a:lnTo>
                  <a:lnTo>
                    <a:pt x="275" y="3437"/>
                  </a:lnTo>
                  <a:lnTo>
                    <a:pt x="241" y="3413"/>
                  </a:lnTo>
                  <a:lnTo>
                    <a:pt x="205" y="3387"/>
                  </a:lnTo>
                  <a:lnTo>
                    <a:pt x="169" y="3360"/>
                  </a:lnTo>
                  <a:lnTo>
                    <a:pt x="137" y="3334"/>
                  </a:lnTo>
                  <a:lnTo>
                    <a:pt x="108" y="3309"/>
                  </a:lnTo>
                  <a:lnTo>
                    <a:pt x="83" y="3286"/>
                  </a:lnTo>
                  <a:lnTo>
                    <a:pt x="65" y="3267"/>
                  </a:lnTo>
                  <a:lnTo>
                    <a:pt x="50" y="3251"/>
                  </a:lnTo>
                  <a:lnTo>
                    <a:pt x="46" y="3245"/>
                  </a:lnTo>
                  <a:lnTo>
                    <a:pt x="43" y="3239"/>
                  </a:lnTo>
                  <a:lnTo>
                    <a:pt x="41" y="3235"/>
                  </a:lnTo>
                  <a:lnTo>
                    <a:pt x="41" y="3232"/>
                  </a:lnTo>
                  <a:lnTo>
                    <a:pt x="44" y="3230"/>
                  </a:lnTo>
                  <a:lnTo>
                    <a:pt x="48" y="3230"/>
                  </a:lnTo>
                  <a:lnTo>
                    <a:pt x="54" y="3231"/>
                  </a:lnTo>
                  <a:lnTo>
                    <a:pt x="61" y="3234"/>
                  </a:lnTo>
                  <a:lnTo>
                    <a:pt x="80" y="3242"/>
                  </a:lnTo>
                  <a:lnTo>
                    <a:pt x="103" y="3256"/>
                  </a:lnTo>
                  <a:lnTo>
                    <a:pt x="131" y="3272"/>
                  </a:lnTo>
                  <a:lnTo>
                    <a:pt x="163" y="3293"/>
                  </a:lnTo>
                  <a:lnTo>
                    <a:pt x="196" y="3316"/>
                  </a:lnTo>
                  <a:lnTo>
                    <a:pt x="232" y="3343"/>
                  </a:lnTo>
                  <a:close/>
                  <a:moveTo>
                    <a:pt x="408" y="3307"/>
                  </a:moveTo>
                  <a:lnTo>
                    <a:pt x="442" y="3334"/>
                  </a:lnTo>
                  <a:lnTo>
                    <a:pt x="474" y="3358"/>
                  </a:lnTo>
                  <a:lnTo>
                    <a:pt x="501" y="3382"/>
                  </a:lnTo>
                  <a:lnTo>
                    <a:pt x="525" y="3405"/>
                  </a:lnTo>
                  <a:lnTo>
                    <a:pt x="544" y="3423"/>
                  </a:lnTo>
                  <a:lnTo>
                    <a:pt x="558" y="3439"/>
                  </a:lnTo>
                  <a:lnTo>
                    <a:pt x="562" y="3445"/>
                  </a:lnTo>
                  <a:lnTo>
                    <a:pt x="565" y="3451"/>
                  </a:lnTo>
                  <a:lnTo>
                    <a:pt x="567" y="3455"/>
                  </a:lnTo>
                  <a:lnTo>
                    <a:pt x="565" y="3457"/>
                  </a:lnTo>
                  <a:lnTo>
                    <a:pt x="563" y="3460"/>
                  </a:lnTo>
                  <a:lnTo>
                    <a:pt x="559" y="3460"/>
                  </a:lnTo>
                  <a:lnTo>
                    <a:pt x="553" y="3459"/>
                  </a:lnTo>
                  <a:lnTo>
                    <a:pt x="547" y="3456"/>
                  </a:lnTo>
                  <a:lnTo>
                    <a:pt x="528" y="3449"/>
                  </a:lnTo>
                  <a:lnTo>
                    <a:pt x="505" y="3437"/>
                  </a:lnTo>
                  <a:lnTo>
                    <a:pt x="477" y="3421"/>
                  </a:lnTo>
                  <a:lnTo>
                    <a:pt x="446" y="3401"/>
                  </a:lnTo>
                  <a:lnTo>
                    <a:pt x="413" y="3379"/>
                  </a:lnTo>
                  <a:lnTo>
                    <a:pt x="379" y="3354"/>
                  </a:lnTo>
                  <a:lnTo>
                    <a:pt x="345" y="3327"/>
                  </a:lnTo>
                  <a:lnTo>
                    <a:pt x="313" y="3302"/>
                  </a:lnTo>
                  <a:lnTo>
                    <a:pt x="285" y="3278"/>
                  </a:lnTo>
                  <a:lnTo>
                    <a:pt x="261" y="3256"/>
                  </a:lnTo>
                  <a:lnTo>
                    <a:pt x="242" y="3237"/>
                  </a:lnTo>
                  <a:lnTo>
                    <a:pt x="229" y="3221"/>
                  </a:lnTo>
                  <a:lnTo>
                    <a:pt x="225" y="3215"/>
                  </a:lnTo>
                  <a:lnTo>
                    <a:pt x="221" y="3209"/>
                  </a:lnTo>
                  <a:lnTo>
                    <a:pt x="220" y="3205"/>
                  </a:lnTo>
                  <a:lnTo>
                    <a:pt x="220" y="3202"/>
                  </a:lnTo>
                  <a:lnTo>
                    <a:pt x="223" y="3200"/>
                  </a:lnTo>
                  <a:lnTo>
                    <a:pt x="227" y="3199"/>
                  </a:lnTo>
                  <a:lnTo>
                    <a:pt x="232" y="3200"/>
                  </a:lnTo>
                  <a:lnTo>
                    <a:pt x="240" y="3203"/>
                  </a:lnTo>
                  <a:lnTo>
                    <a:pt x="258" y="3210"/>
                  </a:lnTo>
                  <a:lnTo>
                    <a:pt x="282" y="3224"/>
                  </a:lnTo>
                  <a:lnTo>
                    <a:pt x="308" y="3239"/>
                  </a:lnTo>
                  <a:lnTo>
                    <a:pt x="339" y="3259"/>
                  </a:lnTo>
                  <a:lnTo>
                    <a:pt x="372" y="3282"/>
                  </a:lnTo>
                  <a:lnTo>
                    <a:pt x="408" y="3307"/>
                  </a:lnTo>
                  <a:close/>
                  <a:moveTo>
                    <a:pt x="284" y="3126"/>
                  </a:moveTo>
                  <a:lnTo>
                    <a:pt x="317" y="3152"/>
                  </a:lnTo>
                  <a:lnTo>
                    <a:pt x="347" y="3176"/>
                  </a:lnTo>
                  <a:lnTo>
                    <a:pt x="373" y="3199"/>
                  </a:lnTo>
                  <a:lnTo>
                    <a:pt x="396" y="3220"/>
                  </a:lnTo>
                  <a:lnTo>
                    <a:pt x="414" y="3239"/>
                  </a:lnTo>
                  <a:lnTo>
                    <a:pt x="426" y="3254"/>
                  </a:lnTo>
                  <a:lnTo>
                    <a:pt x="431" y="3260"/>
                  </a:lnTo>
                  <a:lnTo>
                    <a:pt x="433" y="3266"/>
                  </a:lnTo>
                  <a:lnTo>
                    <a:pt x="434" y="3270"/>
                  </a:lnTo>
                  <a:lnTo>
                    <a:pt x="434" y="3272"/>
                  </a:lnTo>
                  <a:lnTo>
                    <a:pt x="432" y="3274"/>
                  </a:lnTo>
                  <a:lnTo>
                    <a:pt x="428" y="3274"/>
                  </a:lnTo>
                  <a:lnTo>
                    <a:pt x="422" y="3274"/>
                  </a:lnTo>
                  <a:lnTo>
                    <a:pt x="415" y="3272"/>
                  </a:lnTo>
                  <a:lnTo>
                    <a:pt x="398" y="3264"/>
                  </a:lnTo>
                  <a:lnTo>
                    <a:pt x="376" y="3253"/>
                  </a:lnTo>
                  <a:lnTo>
                    <a:pt x="349" y="3238"/>
                  </a:lnTo>
                  <a:lnTo>
                    <a:pt x="319" y="3219"/>
                  </a:lnTo>
                  <a:lnTo>
                    <a:pt x="289" y="3197"/>
                  </a:lnTo>
                  <a:lnTo>
                    <a:pt x="254" y="3173"/>
                  </a:lnTo>
                  <a:lnTo>
                    <a:pt x="222" y="3147"/>
                  </a:lnTo>
                  <a:lnTo>
                    <a:pt x="191" y="3122"/>
                  </a:lnTo>
                  <a:lnTo>
                    <a:pt x="165" y="3099"/>
                  </a:lnTo>
                  <a:lnTo>
                    <a:pt x="143" y="3078"/>
                  </a:lnTo>
                  <a:lnTo>
                    <a:pt x="125" y="3059"/>
                  </a:lnTo>
                  <a:lnTo>
                    <a:pt x="112" y="3044"/>
                  </a:lnTo>
                  <a:lnTo>
                    <a:pt x="109" y="3037"/>
                  </a:lnTo>
                  <a:lnTo>
                    <a:pt x="105" y="3033"/>
                  </a:lnTo>
                  <a:lnTo>
                    <a:pt x="104" y="3028"/>
                  </a:lnTo>
                  <a:lnTo>
                    <a:pt x="105" y="3025"/>
                  </a:lnTo>
                  <a:lnTo>
                    <a:pt x="108" y="3024"/>
                  </a:lnTo>
                  <a:lnTo>
                    <a:pt x="112" y="3023"/>
                  </a:lnTo>
                  <a:lnTo>
                    <a:pt x="116" y="3024"/>
                  </a:lnTo>
                  <a:lnTo>
                    <a:pt x="124" y="3026"/>
                  </a:lnTo>
                  <a:lnTo>
                    <a:pt x="142" y="3034"/>
                  </a:lnTo>
                  <a:lnTo>
                    <a:pt x="164" y="3045"/>
                  </a:lnTo>
                  <a:lnTo>
                    <a:pt x="189" y="3060"/>
                  </a:lnTo>
                  <a:lnTo>
                    <a:pt x="219" y="3080"/>
                  </a:lnTo>
                  <a:lnTo>
                    <a:pt x="251" y="3101"/>
                  </a:lnTo>
                  <a:lnTo>
                    <a:pt x="284" y="3126"/>
                  </a:lnTo>
                  <a:close/>
                  <a:moveTo>
                    <a:pt x="323" y="3096"/>
                  </a:moveTo>
                  <a:lnTo>
                    <a:pt x="321" y="3098"/>
                  </a:lnTo>
                  <a:lnTo>
                    <a:pt x="316" y="3098"/>
                  </a:lnTo>
                  <a:lnTo>
                    <a:pt x="311" y="3097"/>
                  </a:lnTo>
                  <a:lnTo>
                    <a:pt x="304" y="3096"/>
                  </a:lnTo>
                  <a:lnTo>
                    <a:pt x="287" y="3088"/>
                  </a:lnTo>
                  <a:lnTo>
                    <a:pt x="266" y="3077"/>
                  </a:lnTo>
                  <a:lnTo>
                    <a:pt x="241" y="3062"/>
                  </a:lnTo>
                  <a:lnTo>
                    <a:pt x="212" y="3044"/>
                  </a:lnTo>
                  <a:lnTo>
                    <a:pt x="183" y="3023"/>
                  </a:lnTo>
                  <a:lnTo>
                    <a:pt x="151" y="3000"/>
                  </a:lnTo>
                  <a:lnTo>
                    <a:pt x="119" y="2974"/>
                  </a:lnTo>
                  <a:lnTo>
                    <a:pt x="90" y="2951"/>
                  </a:lnTo>
                  <a:lnTo>
                    <a:pt x="65" y="2928"/>
                  </a:lnTo>
                  <a:lnTo>
                    <a:pt x="44" y="2908"/>
                  </a:lnTo>
                  <a:lnTo>
                    <a:pt x="26" y="2889"/>
                  </a:lnTo>
                  <a:lnTo>
                    <a:pt x="15" y="2874"/>
                  </a:lnTo>
                  <a:lnTo>
                    <a:pt x="11" y="2868"/>
                  </a:lnTo>
                  <a:lnTo>
                    <a:pt x="8" y="2863"/>
                  </a:lnTo>
                  <a:lnTo>
                    <a:pt x="7" y="2858"/>
                  </a:lnTo>
                  <a:lnTo>
                    <a:pt x="8" y="2856"/>
                  </a:lnTo>
                  <a:lnTo>
                    <a:pt x="11" y="2854"/>
                  </a:lnTo>
                  <a:lnTo>
                    <a:pt x="14" y="2854"/>
                  </a:lnTo>
                  <a:lnTo>
                    <a:pt x="19" y="2854"/>
                  </a:lnTo>
                  <a:lnTo>
                    <a:pt x="26" y="2856"/>
                  </a:lnTo>
                  <a:lnTo>
                    <a:pt x="43" y="2863"/>
                  </a:lnTo>
                  <a:lnTo>
                    <a:pt x="64" y="2875"/>
                  </a:lnTo>
                  <a:lnTo>
                    <a:pt x="89" y="2889"/>
                  </a:lnTo>
                  <a:lnTo>
                    <a:pt x="116" y="2908"/>
                  </a:lnTo>
                  <a:lnTo>
                    <a:pt x="147" y="2929"/>
                  </a:lnTo>
                  <a:lnTo>
                    <a:pt x="179" y="2952"/>
                  </a:lnTo>
                  <a:lnTo>
                    <a:pt x="210" y="2978"/>
                  </a:lnTo>
                  <a:lnTo>
                    <a:pt x="239" y="3001"/>
                  </a:lnTo>
                  <a:lnTo>
                    <a:pt x="264" y="3024"/>
                  </a:lnTo>
                  <a:lnTo>
                    <a:pt x="286" y="3044"/>
                  </a:lnTo>
                  <a:lnTo>
                    <a:pt x="304" y="3062"/>
                  </a:lnTo>
                  <a:lnTo>
                    <a:pt x="316" y="3077"/>
                  </a:lnTo>
                  <a:lnTo>
                    <a:pt x="319" y="3083"/>
                  </a:lnTo>
                  <a:lnTo>
                    <a:pt x="322" y="3089"/>
                  </a:lnTo>
                  <a:lnTo>
                    <a:pt x="323" y="3092"/>
                  </a:lnTo>
                  <a:lnTo>
                    <a:pt x="323" y="3096"/>
                  </a:lnTo>
                  <a:close/>
                  <a:moveTo>
                    <a:pt x="646" y="3239"/>
                  </a:moveTo>
                  <a:lnTo>
                    <a:pt x="644" y="3241"/>
                  </a:lnTo>
                  <a:lnTo>
                    <a:pt x="640" y="3241"/>
                  </a:lnTo>
                  <a:lnTo>
                    <a:pt x="635" y="3241"/>
                  </a:lnTo>
                  <a:lnTo>
                    <a:pt x="628" y="3239"/>
                  </a:lnTo>
                  <a:lnTo>
                    <a:pt x="611" y="3232"/>
                  </a:lnTo>
                  <a:lnTo>
                    <a:pt x="589" y="3221"/>
                  </a:lnTo>
                  <a:lnTo>
                    <a:pt x="563" y="3207"/>
                  </a:lnTo>
                  <a:lnTo>
                    <a:pt x="535" y="3188"/>
                  </a:lnTo>
                  <a:lnTo>
                    <a:pt x="504" y="3167"/>
                  </a:lnTo>
                  <a:lnTo>
                    <a:pt x="471" y="3144"/>
                  </a:lnTo>
                  <a:lnTo>
                    <a:pt x="439" y="3119"/>
                  </a:lnTo>
                  <a:lnTo>
                    <a:pt x="410" y="3096"/>
                  </a:lnTo>
                  <a:lnTo>
                    <a:pt x="385" y="3072"/>
                  </a:lnTo>
                  <a:lnTo>
                    <a:pt x="362" y="3053"/>
                  </a:lnTo>
                  <a:lnTo>
                    <a:pt x="345" y="3034"/>
                  </a:lnTo>
                  <a:lnTo>
                    <a:pt x="333" y="3018"/>
                  </a:lnTo>
                  <a:lnTo>
                    <a:pt x="329" y="3013"/>
                  </a:lnTo>
                  <a:lnTo>
                    <a:pt x="327" y="3007"/>
                  </a:lnTo>
                  <a:lnTo>
                    <a:pt x="326" y="3003"/>
                  </a:lnTo>
                  <a:lnTo>
                    <a:pt x="326" y="3000"/>
                  </a:lnTo>
                  <a:lnTo>
                    <a:pt x="329" y="2998"/>
                  </a:lnTo>
                  <a:lnTo>
                    <a:pt x="333" y="2997"/>
                  </a:lnTo>
                  <a:lnTo>
                    <a:pt x="338" y="2997"/>
                  </a:lnTo>
                  <a:lnTo>
                    <a:pt x="345" y="3000"/>
                  </a:lnTo>
                  <a:lnTo>
                    <a:pt x="362" y="3006"/>
                  </a:lnTo>
                  <a:lnTo>
                    <a:pt x="383" y="3017"/>
                  </a:lnTo>
                  <a:lnTo>
                    <a:pt x="409" y="3033"/>
                  </a:lnTo>
                  <a:lnTo>
                    <a:pt x="437" y="3050"/>
                  </a:lnTo>
                  <a:lnTo>
                    <a:pt x="468" y="3071"/>
                  </a:lnTo>
                  <a:lnTo>
                    <a:pt x="501" y="3096"/>
                  </a:lnTo>
                  <a:lnTo>
                    <a:pt x="533" y="3120"/>
                  </a:lnTo>
                  <a:lnTo>
                    <a:pt x="562" y="3143"/>
                  </a:lnTo>
                  <a:lnTo>
                    <a:pt x="589" y="3166"/>
                  </a:lnTo>
                  <a:lnTo>
                    <a:pt x="610" y="3186"/>
                  </a:lnTo>
                  <a:lnTo>
                    <a:pt x="627" y="3205"/>
                  </a:lnTo>
                  <a:lnTo>
                    <a:pt x="639" y="3220"/>
                  </a:lnTo>
                  <a:lnTo>
                    <a:pt x="644" y="3226"/>
                  </a:lnTo>
                  <a:lnTo>
                    <a:pt x="646" y="3231"/>
                  </a:lnTo>
                  <a:lnTo>
                    <a:pt x="647" y="3236"/>
                  </a:lnTo>
                  <a:lnTo>
                    <a:pt x="646" y="3239"/>
                  </a:lnTo>
                  <a:close/>
                  <a:moveTo>
                    <a:pt x="415" y="2927"/>
                  </a:moveTo>
                  <a:lnTo>
                    <a:pt x="445" y="2950"/>
                  </a:lnTo>
                  <a:lnTo>
                    <a:pt x="473" y="2973"/>
                  </a:lnTo>
                  <a:lnTo>
                    <a:pt x="498" y="2995"/>
                  </a:lnTo>
                  <a:lnTo>
                    <a:pt x="519" y="3015"/>
                  </a:lnTo>
                  <a:lnTo>
                    <a:pt x="536" y="3033"/>
                  </a:lnTo>
                  <a:lnTo>
                    <a:pt x="547" y="3048"/>
                  </a:lnTo>
                  <a:lnTo>
                    <a:pt x="550" y="3054"/>
                  </a:lnTo>
                  <a:lnTo>
                    <a:pt x="553" y="3059"/>
                  </a:lnTo>
                  <a:lnTo>
                    <a:pt x="553" y="3064"/>
                  </a:lnTo>
                  <a:lnTo>
                    <a:pt x="553" y="3066"/>
                  </a:lnTo>
                  <a:lnTo>
                    <a:pt x="551" y="3068"/>
                  </a:lnTo>
                  <a:lnTo>
                    <a:pt x="547" y="3069"/>
                  </a:lnTo>
                  <a:lnTo>
                    <a:pt x="541" y="3068"/>
                  </a:lnTo>
                  <a:lnTo>
                    <a:pt x="535" y="3067"/>
                  </a:lnTo>
                  <a:lnTo>
                    <a:pt x="518" y="3060"/>
                  </a:lnTo>
                  <a:lnTo>
                    <a:pt x="497" y="3050"/>
                  </a:lnTo>
                  <a:lnTo>
                    <a:pt x="473" y="3036"/>
                  </a:lnTo>
                  <a:lnTo>
                    <a:pt x="445" y="3018"/>
                  </a:lnTo>
                  <a:lnTo>
                    <a:pt x="415" y="2998"/>
                  </a:lnTo>
                  <a:lnTo>
                    <a:pt x="385" y="2976"/>
                  </a:lnTo>
                  <a:lnTo>
                    <a:pt x="355" y="2952"/>
                  </a:lnTo>
                  <a:lnTo>
                    <a:pt x="326" y="2929"/>
                  </a:lnTo>
                  <a:lnTo>
                    <a:pt x="302" y="2907"/>
                  </a:lnTo>
                  <a:lnTo>
                    <a:pt x="281" y="2887"/>
                  </a:lnTo>
                  <a:lnTo>
                    <a:pt x="265" y="2869"/>
                  </a:lnTo>
                  <a:lnTo>
                    <a:pt x="253" y="2854"/>
                  </a:lnTo>
                  <a:lnTo>
                    <a:pt x="250" y="2847"/>
                  </a:lnTo>
                  <a:lnTo>
                    <a:pt x="248" y="2843"/>
                  </a:lnTo>
                  <a:lnTo>
                    <a:pt x="247" y="2839"/>
                  </a:lnTo>
                  <a:lnTo>
                    <a:pt x="248" y="2835"/>
                  </a:lnTo>
                  <a:lnTo>
                    <a:pt x="250" y="2833"/>
                  </a:lnTo>
                  <a:lnTo>
                    <a:pt x="253" y="2833"/>
                  </a:lnTo>
                  <a:lnTo>
                    <a:pt x="259" y="2833"/>
                  </a:lnTo>
                  <a:lnTo>
                    <a:pt x="265" y="2835"/>
                  </a:lnTo>
                  <a:lnTo>
                    <a:pt x="282" y="2842"/>
                  </a:lnTo>
                  <a:lnTo>
                    <a:pt x="303" y="2852"/>
                  </a:lnTo>
                  <a:lnTo>
                    <a:pt x="327" y="2866"/>
                  </a:lnTo>
                  <a:lnTo>
                    <a:pt x="355" y="2884"/>
                  </a:lnTo>
                  <a:lnTo>
                    <a:pt x="383" y="2904"/>
                  </a:lnTo>
                  <a:lnTo>
                    <a:pt x="415" y="2927"/>
                  </a:lnTo>
                  <a:close/>
                  <a:moveTo>
                    <a:pt x="478" y="2900"/>
                  </a:moveTo>
                  <a:lnTo>
                    <a:pt x="476" y="2903"/>
                  </a:lnTo>
                  <a:lnTo>
                    <a:pt x="472" y="2904"/>
                  </a:lnTo>
                  <a:lnTo>
                    <a:pt x="467" y="2904"/>
                  </a:lnTo>
                  <a:lnTo>
                    <a:pt x="461" y="2901"/>
                  </a:lnTo>
                  <a:lnTo>
                    <a:pt x="445" y="2896"/>
                  </a:lnTo>
                  <a:lnTo>
                    <a:pt x="424" y="2886"/>
                  </a:lnTo>
                  <a:lnTo>
                    <a:pt x="401" y="2873"/>
                  </a:lnTo>
                  <a:lnTo>
                    <a:pt x="375" y="2856"/>
                  </a:lnTo>
                  <a:lnTo>
                    <a:pt x="347" y="2836"/>
                  </a:lnTo>
                  <a:lnTo>
                    <a:pt x="317" y="2814"/>
                  </a:lnTo>
                  <a:lnTo>
                    <a:pt x="287" y="2791"/>
                  </a:lnTo>
                  <a:lnTo>
                    <a:pt x="261" y="2769"/>
                  </a:lnTo>
                  <a:lnTo>
                    <a:pt x="238" y="2748"/>
                  </a:lnTo>
                  <a:lnTo>
                    <a:pt x="218" y="2728"/>
                  </a:lnTo>
                  <a:lnTo>
                    <a:pt x="203" y="2711"/>
                  </a:lnTo>
                  <a:lnTo>
                    <a:pt x="191" y="2696"/>
                  </a:lnTo>
                  <a:lnTo>
                    <a:pt x="188" y="2690"/>
                  </a:lnTo>
                  <a:lnTo>
                    <a:pt x="186" y="2685"/>
                  </a:lnTo>
                  <a:lnTo>
                    <a:pt x="185" y="2681"/>
                  </a:lnTo>
                  <a:lnTo>
                    <a:pt x="186" y="2677"/>
                  </a:lnTo>
                  <a:lnTo>
                    <a:pt x="188" y="2676"/>
                  </a:lnTo>
                  <a:lnTo>
                    <a:pt x="191" y="2675"/>
                  </a:lnTo>
                  <a:lnTo>
                    <a:pt x="197" y="2675"/>
                  </a:lnTo>
                  <a:lnTo>
                    <a:pt x="204" y="2677"/>
                  </a:lnTo>
                  <a:lnTo>
                    <a:pt x="219" y="2683"/>
                  </a:lnTo>
                  <a:lnTo>
                    <a:pt x="239" y="2693"/>
                  </a:lnTo>
                  <a:lnTo>
                    <a:pt x="263" y="2707"/>
                  </a:lnTo>
                  <a:lnTo>
                    <a:pt x="289" y="2724"/>
                  </a:lnTo>
                  <a:lnTo>
                    <a:pt x="317" y="2744"/>
                  </a:lnTo>
                  <a:lnTo>
                    <a:pt x="347" y="2766"/>
                  </a:lnTo>
                  <a:lnTo>
                    <a:pt x="377" y="2789"/>
                  </a:lnTo>
                  <a:lnTo>
                    <a:pt x="403" y="2811"/>
                  </a:lnTo>
                  <a:lnTo>
                    <a:pt x="426" y="2832"/>
                  </a:lnTo>
                  <a:lnTo>
                    <a:pt x="446" y="2851"/>
                  </a:lnTo>
                  <a:lnTo>
                    <a:pt x="462" y="2868"/>
                  </a:lnTo>
                  <a:lnTo>
                    <a:pt x="473" y="2883"/>
                  </a:lnTo>
                  <a:lnTo>
                    <a:pt x="476" y="2888"/>
                  </a:lnTo>
                  <a:lnTo>
                    <a:pt x="478" y="2894"/>
                  </a:lnTo>
                  <a:lnTo>
                    <a:pt x="479" y="2898"/>
                  </a:lnTo>
                  <a:lnTo>
                    <a:pt x="478" y="2900"/>
                  </a:lnTo>
                  <a:close/>
                  <a:moveTo>
                    <a:pt x="421" y="2743"/>
                  </a:moveTo>
                  <a:lnTo>
                    <a:pt x="419" y="2745"/>
                  </a:lnTo>
                  <a:lnTo>
                    <a:pt x="415" y="2745"/>
                  </a:lnTo>
                  <a:lnTo>
                    <a:pt x="411" y="2745"/>
                  </a:lnTo>
                  <a:lnTo>
                    <a:pt x="404" y="2744"/>
                  </a:lnTo>
                  <a:lnTo>
                    <a:pt x="389" y="2738"/>
                  </a:lnTo>
                  <a:lnTo>
                    <a:pt x="369" y="2728"/>
                  </a:lnTo>
                  <a:lnTo>
                    <a:pt x="347" y="2716"/>
                  </a:lnTo>
                  <a:lnTo>
                    <a:pt x="322" y="2699"/>
                  </a:lnTo>
                  <a:lnTo>
                    <a:pt x="295" y="2681"/>
                  </a:lnTo>
                  <a:lnTo>
                    <a:pt x="266" y="2660"/>
                  </a:lnTo>
                  <a:lnTo>
                    <a:pt x="238" y="2638"/>
                  </a:lnTo>
                  <a:lnTo>
                    <a:pt x="212" y="2616"/>
                  </a:lnTo>
                  <a:lnTo>
                    <a:pt x="190" y="2595"/>
                  </a:lnTo>
                  <a:lnTo>
                    <a:pt x="172" y="2576"/>
                  </a:lnTo>
                  <a:lnTo>
                    <a:pt x="157" y="2559"/>
                  </a:lnTo>
                  <a:lnTo>
                    <a:pt x="147" y="2545"/>
                  </a:lnTo>
                  <a:lnTo>
                    <a:pt x="144" y="2540"/>
                  </a:lnTo>
                  <a:lnTo>
                    <a:pt x="142" y="2534"/>
                  </a:lnTo>
                  <a:lnTo>
                    <a:pt x="141" y="2531"/>
                  </a:lnTo>
                  <a:lnTo>
                    <a:pt x="142" y="2527"/>
                  </a:lnTo>
                  <a:lnTo>
                    <a:pt x="144" y="2525"/>
                  </a:lnTo>
                  <a:lnTo>
                    <a:pt x="147" y="2524"/>
                  </a:lnTo>
                  <a:lnTo>
                    <a:pt x="153" y="2525"/>
                  </a:lnTo>
                  <a:lnTo>
                    <a:pt x="158" y="2526"/>
                  </a:lnTo>
                  <a:lnTo>
                    <a:pt x="174" y="2532"/>
                  </a:lnTo>
                  <a:lnTo>
                    <a:pt x="194" y="2542"/>
                  </a:lnTo>
                  <a:lnTo>
                    <a:pt x="216" y="2555"/>
                  </a:lnTo>
                  <a:lnTo>
                    <a:pt x="241" y="2570"/>
                  </a:lnTo>
                  <a:lnTo>
                    <a:pt x="269" y="2589"/>
                  </a:lnTo>
                  <a:lnTo>
                    <a:pt x="296" y="2611"/>
                  </a:lnTo>
                  <a:lnTo>
                    <a:pt x="325" y="2633"/>
                  </a:lnTo>
                  <a:lnTo>
                    <a:pt x="350" y="2654"/>
                  </a:lnTo>
                  <a:lnTo>
                    <a:pt x="372" y="2675"/>
                  </a:lnTo>
                  <a:lnTo>
                    <a:pt x="391" y="2694"/>
                  </a:lnTo>
                  <a:lnTo>
                    <a:pt x="405" y="2711"/>
                  </a:lnTo>
                  <a:lnTo>
                    <a:pt x="416" y="2725"/>
                  </a:lnTo>
                  <a:lnTo>
                    <a:pt x="420" y="2730"/>
                  </a:lnTo>
                  <a:lnTo>
                    <a:pt x="421" y="2735"/>
                  </a:lnTo>
                  <a:lnTo>
                    <a:pt x="422" y="2739"/>
                  </a:lnTo>
                  <a:lnTo>
                    <a:pt x="421" y="2743"/>
                  </a:lnTo>
                  <a:close/>
                  <a:moveTo>
                    <a:pt x="263" y="2462"/>
                  </a:moveTo>
                  <a:lnTo>
                    <a:pt x="290" y="2484"/>
                  </a:lnTo>
                  <a:lnTo>
                    <a:pt x="314" y="2504"/>
                  </a:lnTo>
                  <a:lnTo>
                    <a:pt x="335" y="2524"/>
                  </a:lnTo>
                  <a:lnTo>
                    <a:pt x="354" y="2543"/>
                  </a:lnTo>
                  <a:lnTo>
                    <a:pt x="368" y="2559"/>
                  </a:lnTo>
                  <a:lnTo>
                    <a:pt x="378" y="2573"/>
                  </a:lnTo>
                  <a:lnTo>
                    <a:pt x="380" y="2578"/>
                  </a:lnTo>
                  <a:lnTo>
                    <a:pt x="382" y="2584"/>
                  </a:lnTo>
                  <a:lnTo>
                    <a:pt x="383" y="2587"/>
                  </a:lnTo>
                  <a:lnTo>
                    <a:pt x="382" y="2590"/>
                  </a:lnTo>
                  <a:lnTo>
                    <a:pt x="380" y="2592"/>
                  </a:lnTo>
                  <a:lnTo>
                    <a:pt x="377" y="2594"/>
                  </a:lnTo>
                  <a:lnTo>
                    <a:pt x="371" y="2592"/>
                  </a:lnTo>
                  <a:lnTo>
                    <a:pt x="366" y="2591"/>
                  </a:lnTo>
                  <a:lnTo>
                    <a:pt x="350" y="2586"/>
                  </a:lnTo>
                  <a:lnTo>
                    <a:pt x="333" y="2577"/>
                  </a:lnTo>
                  <a:lnTo>
                    <a:pt x="311" y="2565"/>
                  </a:lnTo>
                  <a:lnTo>
                    <a:pt x="286" y="2549"/>
                  </a:lnTo>
                  <a:lnTo>
                    <a:pt x="260" y="2532"/>
                  </a:lnTo>
                  <a:lnTo>
                    <a:pt x="233" y="2511"/>
                  </a:lnTo>
                  <a:lnTo>
                    <a:pt x="206" y="2490"/>
                  </a:lnTo>
                  <a:lnTo>
                    <a:pt x="183" y="2469"/>
                  </a:lnTo>
                  <a:lnTo>
                    <a:pt x="161" y="2449"/>
                  </a:lnTo>
                  <a:lnTo>
                    <a:pt x="143" y="2430"/>
                  </a:lnTo>
                  <a:lnTo>
                    <a:pt x="129" y="2414"/>
                  </a:lnTo>
                  <a:lnTo>
                    <a:pt x="119" y="2400"/>
                  </a:lnTo>
                  <a:lnTo>
                    <a:pt x="116" y="2395"/>
                  </a:lnTo>
                  <a:lnTo>
                    <a:pt x="114" y="2389"/>
                  </a:lnTo>
                  <a:lnTo>
                    <a:pt x="113" y="2386"/>
                  </a:lnTo>
                  <a:lnTo>
                    <a:pt x="114" y="2383"/>
                  </a:lnTo>
                  <a:lnTo>
                    <a:pt x="116" y="2381"/>
                  </a:lnTo>
                  <a:lnTo>
                    <a:pt x="120" y="2380"/>
                  </a:lnTo>
                  <a:lnTo>
                    <a:pt x="125" y="2380"/>
                  </a:lnTo>
                  <a:lnTo>
                    <a:pt x="131" y="2381"/>
                  </a:lnTo>
                  <a:lnTo>
                    <a:pt x="146" y="2386"/>
                  </a:lnTo>
                  <a:lnTo>
                    <a:pt x="164" y="2396"/>
                  </a:lnTo>
                  <a:lnTo>
                    <a:pt x="186" y="2408"/>
                  </a:lnTo>
                  <a:lnTo>
                    <a:pt x="210" y="2424"/>
                  </a:lnTo>
                  <a:lnTo>
                    <a:pt x="236" y="2442"/>
                  </a:lnTo>
                  <a:lnTo>
                    <a:pt x="263" y="2462"/>
                  </a:lnTo>
                  <a:close/>
                  <a:moveTo>
                    <a:pt x="247" y="2320"/>
                  </a:moveTo>
                  <a:lnTo>
                    <a:pt x="272" y="2341"/>
                  </a:lnTo>
                  <a:lnTo>
                    <a:pt x="295" y="2361"/>
                  </a:lnTo>
                  <a:lnTo>
                    <a:pt x="316" y="2380"/>
                  </a:lnTo>
                  <a:lnTo>
                    <a:pt x="333" y="2397"/>
                  </a:lnTo>
                  <a:lnTo>
                    <a:pt x="346" y="2414"/>
                  </a:lnTo>
                  <a:lnTo>
                    <a:pt x="356" y="2427"/>
                  </a:lnTo>
                  <a:lnTo>
                    <a:pt x="358" y="2432"/>
                  </a:lnTo>
                  <a:lnTo>
                    <a:pt x="360" y="2437"/>
                  </a:lnTo>
                  <a:lnTo>
                    <a:pt x="360" y="2441"/>
                  </a:lnTo>
                  <a:lnTo>
                    <a:pt x="359" y="2444"/>
                  </a:lnTo>
                  <a:lnTo>
                    <a:pt x="357" y="2446"/>
                  </a:lnTo>
                  <a:lnTo>
                    <a:pt x="354" y="2447"/>
                  </a:lnTo>
                  <a:lnTo>
                    <a:pt x="349" y="2447"/>
                  </a:lnTo>
                  <a:lnTo>
                    <a:pt x="344" y="2446"/>
                  </a:lnTo>
                  <a:lnTo>
                    <a:pt x="329" y="2441"/>
                  </a:lnTo>
                  <a:lnTo>
                    <a:pt x="312" y="2432"/>
                  </a:lnTo>
                  <a:lnTo>
                    <a:pt x="291" y="2420"/>
                  </a:lnTo>
                  <a:lnTo>
                    <a:pt x="268" y="2406"/>
                  </a:lnTo>
                  <a:lnTo>
                    <a:pt x="242" y="2388"/>
                  </a:lnTo>
                  <a:lnTo>
                    <a:pt x="217" y="2368"/>
                  </a:lnTo>
                  <a:lnTo>
                    <a:pt x="190" y="2349"/>
                  </a:lnTo>
                  <a:lnTo>
                    <a:pt x="167" y="2328"/>
                  </a:lnTo>
                  <a:lnTo>
                    <a:pt x="147" y="2309"/>
                  </a:lnTo>
                  <a:lnTo>
                    <a:pt x="130" y="2290"/>
                  </a:lnTo>
                  <a:lnTo>
                    <a:pt x="116" y="2275"/>
                  </a:lnTo>
                  <a:lnTo>
                    <a:pt x="108" y="2261"/>
                  </a:lnTo>
                  <a:lnTo>
                    <a:pt x="104" y="2256"/>
                  </a:lnTo>
                  <a:lnTo>
                    <a:pt x="103" y="2250"/>
                  </a:lnTo>
                  <a:lnTo>
                    <a:pt x="102" y="2247"/>
                  </a:lnTo>
                  <a:lnTo>
                    <a:pt x="103" y="2244"/>
                  </a:lnTo>
                  <a:lnTo>
                    <a:pt x="105" y="2242"/>
                  </a:lnTo>
                  <a:lnTo>
                    <a:pt x="109" y="2240"/>
                  </a:lnTo>
                  <a:lnTo>
                    <a:pt x="113" y="2240"/>
                  </a:lnTo>
                  <a:lnTo>
                    <a:pt x="120" y="2242"/>
                  </a:lnTo>
                  <a:lnTo>
                    <a:pt x="134" y="2247"/>
                  </a:lnTo>
                  <a:lnTo>
                    <a:pt x="152" y="2256"/>
                  </a:lnTo>
                  <a:lnTo>
                    <a:pt x="173" y="2268"/>
                  </a:lnTo>
                  <a:lnTo>
                    <a:pt x="196" y="2282"/>
                  </a:lnTo>
                  <a:lnTo>
                    <a:pt x="221" y="2300"/>
                  </a:lnTo>
                  <a:lnTo>
                    <a:pt x="247" y="2320"/>
                  </a:lnTo>
                  <a:close/>
                  <a:moveTo>
                    <a:pt x="247" y="2183"/>
                  </a:moveTo>
                  <a:lnTo>
                    <a:pt x="271" y="2203"/>
                  </a:lnTo>
                  <a:lnTo>
                    <a:pt x="293" y="2223"/>
                  </a:lnTo>
                  <a:lnTo>
                    <a:pt x="313" y="2242"/>
                  </a:lnTo>
                  <a:lnTo>
                    <a:pt x="329" y="2258"/>
                  </a:lnTo>
                  <a:lnTo>
                    <a:pt x="341" y="2274"/>
                  </a:lnTo>
                  <a:lnTo>
                    <a:pt x="350" y="2287"/>
                  </a:lnTo>
                  <a:lnTo>
                    <a:pt x="354" y="2292"/>
                  </a:lnTo>
                  <a:lnTo>
                    <a:pt x="355" y="2297"/>
                  </a:lnTo>
                  <a:lnTo>
                    <a:pt x="355" y="2301"/>
                  </a:lnTo>
                  <a:lnTo>
                    <a:pt x="354" y="2304"/>
                  </a:lnTo>
                  <a:lnTo>
                    <a:pt x="351" y="2306"/>
                  </a:lnTo>
                  <a:lnTo>
                    <a:pt x="348" y="2307"/>
                  </a:lnTo>
                  <a:lnTo>
                    <a:pt x="344" y="2307"/>
                  </a:lnTo>
                  <a:lnTo>
                    <a:pt x="338" y="2306"/>
                  </a:lnTo>
                  <a:lnTo>
                    <a:pt x="325" y="2301"/>
                  </a:lnTo>
                  <a:lnTo>
                    <a:pt x="307" y="2293"/>
                  </a:lnTo>
                  <a:lnTo>
                    <a:pt x="287" y="2281"/>
                  </a:lnTo>
                  <a:lnTo>
                    <a:pt x="265" y="2268"/>
                  </a:lnTo>
                  <a:lnTo>
                    <a:pt x="241" y="2250"/>
                  </a:lnTo>
                  <a:lnTo>
                    <a:pt x="216" y="2232"/>
                  </a:lnTo>
                  <a:lnTo>
                    <a:pt x="191" y="2212"/>
                  </a:lnTo>
                  <a:lnTo>
                    <a:pt x="169" y="2192"/>
                  </a:lnTo>
                  <a:lnTo>
                    <a:pt x="150" y="2173"/>
                  </a:lnTo>
                  <a:lnTo>
                    <a:pt x="134" y="2157"/>
                  </a:lnTo>
                  <a:lnTo>
                    <a:pt x="121" y="2141"/>
                  </a:lnTo>
                  <a:lnTo>
                    <a:pt x="112" y="2128"/>
                  </a:lnTo>
                  <a:lnTo>
                    <a:pt x="110" y="2122"/>
                  </a:lnTo>
                  <a:lnTo>
                    <a:pt x="108" y="2117"/>
                  </a:lnTo>
                  <a:lnTo>
                    <a:pt x="108" y="2114"/>
                  </a:lnTo>
                  <a:lnTo>
                    <a:pt x="109" y="2110"/>
                  </a:lnTo>
                  <a:lnTo>
                    <a:pt x="111" y="2108"/>
                  </a:lnTo>
                  <a:lnTo>
                    <a:pt x="114" y="2108"/>
                  </a:lnTo>
                  <a:lnTo>
                    <a:pt x="119" y="2108"/>
                  </a:lnTo>
                  <a:lnTo>
                    <a:pt x="124" y="2108"/>
                  </a:lnTo>
                  <a:lnTo>
                    <a:pt x="139" y="2114"/>
                  </a:lnTo>
                  <a:lnTo>
                    <a:pt x="155" y="2121"/>
                  </a:lnTo>
                  <a:lnTo>
                    <a:pt x="175" y="2133"/>
                  </a:lnTo>
                  <a:lnTo>
                    <a:pt x="198" y="2147"/>
                  </a:lnTo>
                  <a:lnTo>
                    <a:pt x="221" y="2164"/>
                  </a:lnTo>
                  <a:lnTo>
                    <a:pt x="247" y="2183"/>
                  </a:lnTo>
                  <a:close/>
                  <a:moveTo>
                    <a:pt x="262" y="2051"/>
                  </a:moveTo>
                  <a:lnTo>
                    <a:pt x="285" y="2069"/>
                  </a:lnTo>
                  <a:lnTo>
                    <a:pt x="306" y="2088"/>
                  </a:lnTo>
                  <a:lnTo>
                    <a:pt x="325" y="2107"/>
                  </a:lnTo>
                  <a:lnTo>
                    <a:pt x="340" y="2124"/>
                  </a:lnTo>
                  <a:lnTo>
                    <a:pt x="353" y="2139"/>
                  </a:lnTo>
                  <a:lnTo>
                    <a:pt x="361" y="2151"/>
                  </a:lnTo>
                  <a:lnTo>
                    <a:pt x="364" y="2157"/>
                  </a:lnTo>
                  <a:lnTo>
                    <a:pt x="365" y="2161"/>
                  </a:lnTo>
                  <a:lnTo>
                    <a:pt x="366" y="2165"/>
                  </a:lnTo>
                  <a:lnTo>
                    <a:pt x="365" y="2169"/>
                  </a:lnTo>
                  <a:lnTo>
                    <a:pt x="362" y="2170"/>
                  </a:lnTo>
                  <a:lnTo>
                    <a:pt x="359" y="2171"/>
                  </a:lnTo>
                  <a:lnTo>
                    <a:pt x="355" y="2171"/>
                  </a:lnTo>
                  <a:lnTo>
                    <a:pt x="349" y="2171"/>
                  </a:lnTo>
                  <a:lnTo>
                    <a:pt x="336" y="2167"/>
                  </a:lnTo>
                  <a:lnTo>
                    <a:pt x="319" y="2159"/>
                  </a:lnTo>
                  <a:lnTo>
                    <a:pt x="300" y="2148"/>
                  </a:lnTo>
                  <a:lnTo>
                    <a:pt x="279" y="2135"/>
                  </a:lnTo>
                  <a:lnTo>
                    <a:pt x="255" y="2118"/>
                  </a:lnTo>
                  <a:lnTo>
                    <a:pt x="231" y="2099"/>
                  </a:lnTo>
                  <a:lnTo>
                    <a:pt x="208" y="2081"/>
                  </a:lnTo>
                  <a:lnTo>
                    <a:pt x="187" y="2062"/>
                  </a:lnTo>
                  <a:lnTo>
                    <a:pt x="168" y="2044"/>
                  </a:lnTo>
                  <a:lnTo>
                    <a:pt x="153" y="2026"/>
                  </a:lnTo>
                  <a:lnTo>
                    <a:pt x="141" y="2012"/>
                  </a:lnTo>
                  <a:lnTo>
                    <a:pt x="133" y="1999"/>
                  </a:lnTo>
                  <a:lnTo>
                    <a:pt x="130" y="1993"/>
                  </a:lnTo>
                  <a:lnTo>
                    <a:pt x="129" y="1989"/>
                  </a:lnTo>
                  <a:lnTo>
                    <a:pt x="129" y="1986"/>
                  </a:lnTo>
                  <a:lnTo>
                    <a:pt x="130" y="1982"/>
                  </a:lnTo>
                  <a:lnTo>
                    <a:pt x="132" y="1980"/>
                  </a:lnTo>
                  <a:lnTo>
                    <a:pt x="135" y="1979"/>
                  </a:lnTo>
                  <a:lnTo>
                    <a:pt x="140" y="1979"/>
                  </a:lnTo>
                  <a:lnTo>
                    <a:pt x="144" y="1980"/>
                  </a:lnTo>
                  <a:lnTo>
                    <a:pt x="158" y="1985"/>
                  </a:lnTo>
                  <a:lnTo>
                    <a:pt x="175" y="1992"/>
                  </a:lnTo>
                  <a:lnTo>
                    <a:pt x="194" y="2003"/>
                  </a:lnTo>
                  <a:lnTo>
                    <a:pt x="215" y="2017"/>
                  </a:lnTo>
                  <a:lnTo>
                    <a:pt x="238" y="2032"/>
                  </a:lnTo>
                  <a:lnTo>
                    <a:pt x="262" y="2051"/>
                  </a:lnTo>
                  <a:close/>
                  <a:moveTo>
                    <a:pt x="293" y="1924"/>
                  </a:moveTo>
                  <a:lnTo>
                    <a:pt x="315" y="1943"/>
                  </a:lnTo>
                  <a:lnTo>
                    <a:pt x="336" y="1960"/>
                  </a:lnTo>
                  <a:lnTo>
                    <a:pt x="354" y="1978"/>
                  </a:lnTo>
                  <a:lnTo>
                    <a:pt x="368" y="1994"/>
                  </a:lnTo>
                  <a:lnTo>
                    <a:pt x="380" y="2009"/>
                  </a:lnTo>
                  <a:lnTo>
                    <a:pt x="388" y="2021"/>
                  </a:lnTo>
                  <a:lnTo>
                    <a:pt x="390" y="2026"/>
                  </a:lnTo>
                  <a:lnTo>
                    <a:pt x="391" y="2031"/>
                  </a:lnTo>
                  <a:lnTo>
                    <a:pt x="391" y="2034"/>
                  </a:lnTo>
                  <a:lnTo>
                    <a:pt x="391" y="2037"/>
                  </a:lnTo>
                  <a:lnTo>
                    <a:pt x="389" y="2040"/>
                  </a:lnTo>
                  <a:lnTo>
                    <a:pt x="386" y="2041"/>
                  </a:lnTo>
                  <a:lnTo>
                    <a:pt x="381" y="2041"/>
                  </a:lnTo>
                  <a:lnTo>
                    <a:pt x="376" y="2040"/>
                  </a:lnTo>
                  <a:lnTo>
                    <a:pt x="362" y="2036"/>
                  </a:lnTo>
                  <a:lnTo>
                    <a:pt x="347" y="2029"/>
                  </a:lnTo>
                  <a:lnTo>
                    <a:pt x="328" y="2019"/>
                  </a:lnTo>
                  <a:lnTo>
                    <a:pt x="307" y="2005"/>
                  </a:lnTo>
                  <a:lnTo>
                    <a:pt x="285" y="1990"/>
                  </a:lnTo>
                  <a:lnTo>
                    <a:pt x="262" y="1972"/>
                  </a:lnTo>
                  <a:lnTo>
                    <a:pt x="240" y="1954"/>
                  </a:lnTo>
                  <a:lnTo>
                    <a:pt x="220" y="1936"/>
                  </a:lnTo>
                  <a:lnTo>
                    <a:pt x="203" y="1918"/>
                  </a:lnTo>
                  <a:lnTo>
                    <a:pt x="187" y="1902"/>
                  </a:lnTo>
                  <a:lnTo>
                    <a:pt x="176" y="1887"/>
                  </a:lnTo>
                  <a:lnTo>
                    <a:pt x="168" y="1875"/>
                  </a:lnTo>
                  <a:lnTo>
                    <a:pt x="166" y="1870"/>
                  </a:lnTo>
                  <a:lnTo>
                    <a:pt x="165" y="1865"/>
                  </a:lnTo>
                  <a:lnTo>
                    <a:pt x="164" y="1861"/>
                  </a:lnTo>
                  <a:lnTo>
                    <a:pt x="165" y="1858"/>
                  </a:lnTo>
                  <a:lnTo>
                    <a:pt x="167" y="1857"/>
                  </a:lnTo>
                  <a:lnTo>
                    <a:pt x="171" y="1855"/>
                  </a:lnTo>
                  <a:lnTo>
                    <a:pt x="175" y="1855"/>
                  </a:lnTo>
                  <a:lnTo>
                    <a:pt x="180" y="1855"/>
                  </a:lnTo>
                  <a:lnTo>
                    <a:pt x="194" y="1860"/>
                  </a:lnTo>
                  <a:lnTo>
                    <a:pt x="209" y="1868"/>
                  </a:lnTo>
                  <a:lnTo>
                    <a:pt x="228" y="1877"/>
                  </a:lnTo>
                  <a:lnTo>
                    <a:pt x="248" y="1891"/>
                  </a:lnTo>
                  <a:lnTo>
                    <a:pt x="270" y="1906"/>
                  </a:lnTo>
                  <a:lnTo>
                    <a:pt x="293" y="1924"/>
                  </a:lnTo>
                  <a:close/>
                  <a:moveTo>
                    <a:pt x="340" y="1800"/>
                  </a:moveTo>
                  <a:lnTo>
                    <a:pt x="361" y="1818"/>
                  </a:lnTo>
                  <a:lnTo>
                    <a:pt x="380" y="1836"/>
                  </a:lnTo>
                  <a:lnTo>
                    <a:pt x="398" y="1852"/>
                  </a:lnTo>
                  <a:lnTo>
                    <a:pt x="412" y="1869"/>
                  </a:lnTo>
                  <a:lnTo>
                    <a:pt x="422" y="1882"/>
                  </a:lnTo>
                  <a:lnTo>
                    <a:pt x="430" y="1894"/>
                  </a:lnTo>
                  <a:lnTo>
                    <a:pt x="432" y="1900"/>
                  </a:lnTo>
                  <a:lnTo>
                    <a:pt x="433" y="1904"/>
                  </a:lnTo>
                  <a:lnTo>
                    <a:pt x="433" y="1907"/>
                  </a:lnTo>
                  <a:lnTo>
                    <a:pt x="432" y="1911"/>
                  </a:lnTo>
                  <a:lnTo>
                    <a:pt x="431" y="1913"/>
                  </a:lnTo>
                  <a:lnTo>
                    <a:pt x="428" y="1914"/>
                  </a:lnTo>
                  <a:lnTo>
                    <a:pt x="423" y="1914"/>
                  </a:lnTo>
                  <a:lnTo>
                    <a:pt x="418" y="1914"/>
                  </a:lnTo>
                  <a:lnTo>
                    <a:pt x="405" y="1909"/>
                  </a:lnTo>
                  <a:lnTo>
                    <a:pt x="390" y="1903"/>
                  </a:lnTo>
                  <a:lnTo>
                    <a:pt x="372" y="1893"/>
                  </a:lnTo>
                  <a:lnTo>
                    <a:pt x="353" y="1881"/>
                  </a:lnTo>
                  <a:lnTo>
                    <a:pt x="332" y="1866"/>
                  </a:lnTo>
                  <a:lnTo>
                    <a:pt x="310" y="1849"/>
                  </a:lnTo>
                  <a:lnTo>
                    <a:pt x="287" y="1831"/>
                  </a:lnTo>
                  <a:lnTo>
                    <a:pt x="269" y="1814"/>
                  </a:lnTo>
                  <a:lnTo>
                    <a:pt x="251" y="1797"/>
                  </a:lnTo>
                  <a:lnTo>
                    <a:pt x="238" y="1782"/>
                  </a:lnTo>
                  <a:lnTo>
                    <a:pt x="227" y="1767"/>
                  </a:lnTo>
                  <a:lnTo>
                    <a:pt x="219" y="1755"/>
                  </a:lnTo>
                  <a:lnTo>
                    <a:pt x="217" y="1750"/>
                  </a:lnTo>
                  <a:lnTo>
                    <a:pt x="216" y="1745"/>
                  </a:lnTo>
                  <a:lnTo>
                    <a:pt x="216" y="1742"/>
                  </a:lnTo>
                  <a:lnTo>
                    <a:pt x="217" y="1738"/>
                  </a:lnTo>
                  <a:lnTo>
                    <a:pt x="219" y="1736"/>
                  </a:lnTo>
                  <a:lnTo>
                    <a:pt x="222" y="1735"/>
                  </a:lnTo>
                  <a:lnTo>
                    <a:pt x="226" y="1735"/>
                  </a:lnTo>
                  <a:lnTo>
                    <a:pt x="231" y="1735"/>
                  </a:lnTo>
                  <a:lnTo>
                    <a:pt x="243" y="1740"/>
                  </a:lnTo>
                  <a:lnTo>
                    <a:pt x="259" y="1746"/>
                  </a:lnTo>
                  <a:lnTo>
                    <a:pt x="276" y="1756"/>
                  </a:lnTo>
                  <a:lnTo>
                    <a:pt x="296" y="1768"/>
                  </a:lnTo>
                  <a:lnTo>
                    <a:pt x="318" y="1783"/>
                  </a:lnTo>
                  <a:lnTo>
                    <a:pt x="340" y="1800"/>
                  </a:lnTo>
                  <a:close/>
                  <a:moveTo>
                    <a:pt x="137" y="1467"/>
                  </a:moveTo>
                  <a:lnTo>
                    <a:pt x="156" y="1484"/>
                  </a:lnTo>
                  <a:lnTo>
                    <a:pt x="174" y="1500"/>
                  </a:lnTo>
                  <a:lnTo>
                    <a:pt x="189" y="1517"/>
                  </a:lnTo>
                  <a:lnTo>
                    <a:pt x="201" y="1531"/>
                  </a:lnTo>
                  <a:lnTo>
                    <a:pt x="211" y="1544"/>
                  </a:lnTo>
                  <a:lnTo>
                    <a:pt x="218" y="1555"/>
                  </a:lnTo>
                  <a:lnTo>
                    <a:pt x="220" y="1560"/>
                  </a:lnTo>
                  <a:lnTo>
                    <a:pt x="221" y="1564"/>
                  </a:lnTo>
                  <a:lnTo>
                    <a:pt x="221" y="1567"/>
                  </a:lnTo>
                  <a:lnTo>
                    <a:pt x="220" y="1571"/>
                  </a:lnTo>
                  <a:lnTo>
                    <a:pt x="218" y="1573"/>
                  </a:lnTo>
                  <a:lnTo>
                    <a:pt x="215" y="1574"/>
                  </a:lnTo>
                  <a:lnTo>
                    <a:pt x="211" y="1574"/>
                  </a:lnTo>
                  <a:lnTo>
                    <a:pt x="207" y="1574"/>
                  </a:lnTo>
                  <a:lnTo>
                    <a:pt x="195" y="1570"/>
                  </a:lnTo>
                  <a:lnTo>
                    <a:pt x="182" y="1564"/>
                  </a:lnTo>
                  <a:lnTo>
                    <a:pt x="165" y="1555"/>
                  </a:lnTo>
                  <a:lnTo>
                    <a:pt x="147" y="1543"/>
                  </a:lnTo>
                  <a:lnTo>
                    <a:pt x="128" y="1530"/>
                  </a:lnTo>
                  <a:lnTo>
                    <a:pt x="108" y="1514"/>
                  </a:lnTo>
                  <a:lnTo>
                    <a:pt x="89" y="1498"/>
                  </a:lnTo>
                  <a:lnTo>
                    <a:pt x="71" y="1481"/>
                  </a:lnTo>
                  <a:lnTo>
                    <a:pt x="56" y="1466"/>
                  </a:lnTo>
                  <a:lnTo>
                    <a:pt x="43" y="1451"/>
                  </a:lnTo>
                  <a:lnTo>
                    <a:pt x="34" y="1437"/>
                  </a:lnTo>
                  <a:lnTo>
                    <a:pt x="27" y="1426"/>
                  </a:lnTo>
                  <a:lnTo>
                    <a:pt x="25" y="1422"/>
                  </a:lnTo>
                  <a:lnTo>
                    <a:pt x="24" y="1417"/>
                  </a:lnTo>
                  <a:lnTo>
                    <a:pt x="24" y="1414"/>
                  </a:lnTo>
                  <a:lnTo>
                    <a:pt x="25" y="1411"/>
                  </a:lnTo>
                  <a:lnTo>
                    <a:pt x="27" y="1409"/>
                  </a:lnTo>
                  <a:lnTo>
                    <a:pt x="29" y="1407"/>
                  </a:lnTo>
                  <a:lnTo>
                    <a:pt x="34" y="1407"/>
                  </a:lnTo>
                  <a:lnTo>
                    <a:pt x="38" y="1409"/>
                  </a:lnTo>
                  <a:lnTo>
                    <a:pt x="49" y="1412"/>
                  </a:lnTo>
                  <a:lnTo>
                    <a:pt x="64" y="1417"/>
                  </a:lnTo>
                  <a:lnTo>
                    <a:pt x="80" y="1426"/>
                  </a:lnTo>
                  <a:lnTo>
                    <a:pt x="98" y="1438"/>
                  </a:lnTo>
                  <a:lnTo>
                    <a:pt x="116" y="1452"/>
                  </a:lnTo>
                  <a:lnTo>
                    <a:pt x="137" y="1467"/>
                  </a:lnTo>
                  <a:close/>
                  <a:moveTo>
                    <a:pt x="401" y="1680"/>
                  </a:moveTo>
                  <a:lnTo>
                    <a:pt x="422" y="1698"/>
                  </a:lnTo>
                  <a:lnTo>
                    <a:pt x="441" y="1714"/>
                  </a:lnTo>
                  <a:lnTo>
                    <a:pt x="456" y="1731"/>
                  </a:lnTo>
                  <a:lnTo>
                    <a:pt x="471" y="1746"/>
                  </a:lnTo>
                  <a:lnTo>
                    <a:pt x="480" y="1759"/>
                  </a:lnTo>
                  <a:lnTo>
                    <a:pt x="487" y="1772"/>
                  </a:lnTo>
                  <a:lnTo>
                    <a:pt x="489" y="1777"/>
                  </a:lnTo>
                  <a:lnTo>
                    <a:pt x="490" y="1782"/>
                  </a:lnTo>
                  <a:lnTo>
                    <a:pt x="490" y="1785"/>
                  </a:lnTo>
                  <a:lnTo>
                    <a:pt x="489" y="1788"/>
                  </a:lnTo>
                  <a:lnTo>
                    <a:pt x="487" y="1790"/>
                  </a:lnTo>
                  <a:lnTo>
                    <a:pt x="485" y="1791"/>
                  </a:lnTo>
                  <a:lnTo>
                    <a:pt x="480" y="1791"/>
                  </a:lnTo>
                  <a:lnTo>
                    <a:pt x="476" y="1790"/>
                  </a:lnTo>
                  <a:lnTo>
                    <a:pt x="463" y="1787"/>
                  </a:lnTo>
                  <a:lnTo>
                    <a:pt x="448" y="1780"/>
                  </a:lnTo>
                  <a:lnTo>
                    <a:pt x="431" y="1772"/>
                  </a:lnTo>
                  <a:lnTo>
                    <a:pt x="412" y="1759"/>
                  </a:lnTo>
                  <a:lnTo>
                    <a:pt x="392" y="1745"/>
                  </a:lnTo>
                  <a:lnTo>
                    <a:pt x="371" y="1730"/>
                  </a:lnTo>
                  <a:lnTo>
                    <a:pt x="350" y="1712"/>
                  </a:lnTo>
                  <a:lnTo>
                    <a:pt x="332" y="1695"/>
                  </a:lnTo>
                  <a:lnTo>
                    <a:pt x="316" y="1679"/>
                  </a:lnTo>
                  <a:lnTo>
                    <a:pt x="302" y="1663"/>
                  </a:lnTo>
                  <a:lnTo>
                    <a:pt x="292" y="1650"/>
                  </a:lnTo>
                  <a:lnTo>
                    <a:pt x="285" y="1638"/>
                  </a:lnTo>
                  <a:lnTo>
                    <a:pt x="283" y="1633"/>
                  </a:lnTo>
                  <a:lnTo>
                    <a:pt x="282" y="1628"/>
                  </a:lnTo>
                  <a:lnTo>
                    <a:pt x="282" y="1625"/>
                  </a:lnTo>
                  <a:lnTo>
                    <a:pt x="283" y="1622"/>
                  </a:lnTo>
                  <a:lnTo>
                    <a:pt x="285" y="1619"/>
                  </a:lnTo>
                  <a:lnTo>
                    <a:pt x="287" y="1618"/>
                  </a:lnTo>
                  <a:lnTo>
                    <a:pt x="292" y="1618"/>
                  </a:lnTo>
                  <a:lnTo>
                    <a:pt x="296" y="1619"/>
                  </a:lnTo>
                  <a:lnTo>
                    <a:pt x="308" y="1623"/>
                  </a:lnTo>
                  <a:lnTo>
                    <a:pt x="324" y="1628"/>
                  </a:lnTo>
                  <a:lnTo>
                    <a:pt x="340" y="1638"/>
                  </a:lnTo>
                  <a:lnTo>
                    <a:pt x="360" y="1650"/>
                  </a:lnTo>
                  <a:lnTo>
                    <a:pt x="380" y="1663"/>
                  </a:lnTo>
                  <a:lnTo>
                    <a:pt x="401" y="1680"/>
                  </a:lnTo>
                  <a:close/>
                  <a:moveTo>
                    <a:pt x="303" y="1459"/>
                  </a:moveTo>
                  <a:lnTo>
                    <a:pt x="301" y="1462"/>
                  </a:lnTo>
                  <a:lnTo>
                    <a:pt x="298" y="1463"/>
                  </a:lnTo>
                  <a:lnTo>
                    <a:pt x="294" y="1463"/>
                  </a:lnTo>
                  <a:lnTo>
                    <a:pt x="290" y="1463"/>
                  </a:lnTo>
                  <a:lnTo>
                    <a:pt x="279" y="1459"/>
                  </a:lnTo>
                  <a:lnTo>
                    <a:pt x="265" y="1454"/>
                  </a:lnTo>
                  <a:lnTo>
                    <a:pt x="250" y="1445"/>
                  </a:lnTo>
                  <a:lnTo>
                    <a:pt x="232" y="1434"/>
                  </a:lnTo>
                  <a:lnTo>
                    <a:pt x="214" y="1421"/>
                  </a:lnTo>
                  <a:lnTo>
                    <a:pt x="195" y="1406"/>
                  </a:lnTo>
                  <a:lnTo>
                    <a:pt x="176" y="1390"/>
                  </a:lnTo>
                  <a:lnTo>
                    <a:pt x="159" y="1374"/>
                  </a:lnTo>
                  <a:lnTo>
                    <a:pt x="145" y="1359"/>
                  </a:lnTo>
                  <a:lnTo>
                    <a:pt x="133" y="1345"/>
                  </a:lnTo>
                  <a:lnTo>
                    <a:pt x="124" y="1332"/>
                  </a:lnTo>
                  <a:lnTo>
                    <a:pt x="118" y="1321"/>
                  </a:lnTo>
                  <a:lnTo>
                    <a:pt x="115" y="1316"/>
                  </a:lnTo>
                  <a:lnTo>
                    <a:pt x="115" y="1311"/>
                  </a:lnTo>
                  <a:lnTo>
                    <a:pt x="115" y="1308"/>
                  </a:lnTo>
                  <a:lnTo>
                    <a:pt x="116" y="1306"/>
                  </a:lnTo>
                  <a:lnTo>
                    <a:pt x="118" y="1304"/>
                  </a:lnTo>
                  <a:lnTo>
                    <a:pt x="121" y="1303"/>
                  </a:lnTo>
                  <a:lnTo>
                    <a:pt x="124" y="1303"/>
                  </a:lnTo>
                  <a:lnTo>
                    <a:pt x="129" y="1303"/>
                  </a:lnTo>
                  <a:lnTo>
                    <a:pt x="140" y="1306"/>
                  </a:lnTo>
                  <a:lnTo>
                    <a:pt x="154" y="1311"/>
                  </a:lnTo>
                  <a:lnTo>
                    <a:pt x="169" y="1320"/>
                  </a:lnTo>
                  <a:lnTo>
                    <a:pt x="187" y="1331"/>
                  </a:lnTo>
                  <a:lnTo>
                    <a:pt x="205" y="1345"/>
                  </a:lnTo>
                  <a:lnTo>
                    <a:pt x="225" y="1359"/>
                  </a:lnTo>
                  <a:lnTo>
                    <a:pt x="242" y="1375"/>
                  </a:lnTo>
                  <a:lnTo>
                    <a:pt x="260" y="1391"/>
                  </a:lnTo>
                  <a:lnTo>
                    <a:pt x="274" y="1406"/>
                  </a:lnTo>
                  <a:lnTo>
                    <a:pt x="286" y="1421"/>
                  </a:lnTo>
                  <a:lnTo>
                    <a:pt x="295" y="1433"/>
                  </a:lnTo>
                  <a:lnTo>
                    <a:pt x="302" y="1444"/>
                  </a:lnTo>
                  <a:lnTo>
                    <a:pt x="303" y="1448"/>
                  </a:lnTo>
                  <a:lnTo>
                    <a:pt x="304" y="1453"/>
                  </a:lnTo>
                  <a:lnTo>
                    <a:pt x="304" y="1456"/>
                  </a:lnTo>
                  <a:lnTo>
                    <a:pt x="303" y="1459"/>
                  </a:lnTo>
                  <a:close/>
                  <a:moveTo>
                    <a:pt x="478" y="1563"/>
                  </a:moveTo>
                  <a:lnTo>
                    <a:pt x="498" y="1580"/>
                  </a:lnTo>
                  <a:lnTo>
                    <a:pt x="516" y="1596"/>
                  </a:lnTo>
                  <a:lnTo>
                    <a:pt x="531" y="1613"/>
                  </a:lnTo>
                  <a:lnTo>
                    <a:pt x="543" y="1627"/>
                  </a:lnTo>
                  <a:lnTo>
                    <a:pt x="553" y="1640"/>
                  </a:lnTo>
                  <a:lnTo>
                    <a:pt x="560" y="1652"/>
                  </a:lnTo>
                  <a:lnTo>
                    <a:pt x="562" y="1657"/>
                  </a:lnTo>
                  <a:lnTo>
                    <a:pt x="563" y="1661"/>
                  </a:lnTo>
                  <a:lnTo>
                    <a:pt x="563" y="1665"/>
                  </a:lnTo>
                  <a:lnTo>
                    <a:pt x="562" y="1668"/>
                  </a:lnTo>
                  <a:lnTo>
                    <a:pt x="560" y="1670"/>
                  </a:lnTo>
                  <a:lnTo>
                    <a:pt x="557" y="1671"/>
                  </a:lnTo>
                  <a:lnTo>
                    <a:pt x="553" y="1671"/>
                  </a:lnTo>
                  <a:lnTo>
                    <a:pt x="548" y="1671"/>
                  </a:lnTo>
                  <a:lnTo>
                    <a:pt x="537" y="1668"/>
                  </a:lnTo>
                  <a:lnTo>
                    <a:pt x="522" y="1661"/>
                  </a:lnTo>
                  <a:lnTo>
                    <a:pt x="506" y="1654"/>
                  </a:lnTo>
                  <a:lnTo>
                    <a:pt x="487" y="1641"/>
                  </a:lnTo>
                  <a:lnTo>
                    <a:pt x="468" y="1628"/>
                  </a:lnTo>
                  <a:lnTo>
                    <a:pt x="447" y="1613"/>
                  </a:lnTo>
                  <a:lnTo>
                    <a:pt x="428" y="1596"/>
                  </a:lnTo>
                  <a:lnTo>
                    <a:pt x="410" y="1580"/>
                  </a:lnTo>
                  <a:lnTo>
                    <a:pt x="394" y="1564"/>
                  </a:lnTo>
                  <a:lnTo>
                    <a:pt x="382" y="1549"/>
                  </a:lnTo>
                  <a:lnTo>
                    <a:pt x="372" y="1535"/>
                  </a:lnTo>
                  <a:lnTo>
                    <a:pt x="366" y="1524"/>
                  </a:lnTo>
                  <a:lnTo>
                    <a:pt x="364" y="1519"/>
                  </a:lnTo>
                  <a:lnTo>
                    <a:pt x="362" y="1514"/>
                  </a:lnTo>
                  <a:lnTo>
                    <a:pt x="362" y="1511"/>
                  </a:lnTo>
                  <a:lnTo>
                    <a:pt x="364" y="1508"/>
                  </a:lnTo>
                  <a:lnTo>
                    <a:pt x="366" y="1506"/>
                  </a:lnTo>
                  <a:lnTo>
                    <a:pt x="369" y="1505"/>
                  </a:lnTo>
                  <a:lnTo>
                    <a:pt x="372" y="1505"/>
                  </a:lnTo>
                  <a:lnTo>
                    <a:pt x="378" y="1505"/>
                  </a:lnTo>
                  <a:lnTo>
                    <a:pt x="389" y="1508"/>
                  </a:lnTo>
                  <a:lnTo>
                    <a:pt x="403" y="1514"/>
                  </a:lnTo>
                  <a:lnTo>
                    <a:pt x="420" y="1523"/>
                  </a:lnTo>
                  <a:lnTo>
                    <a:pt x="439" y="1534"/>
                  </a:lnTo>
                  <a:lnTo>
                    <a:pt x="457" y="1548"/>
                  </a:lnTo>
                  <a:lnTo>
                    <a:pt x="478" y="1563"/>
                  </a:lnTo>
                  <a:close/>
                  <a:moveTo>
                    <a:pt x="326" y="1253"/>
                  </a:moveTo>
                  <a:lnTo>
                    <a:pt x="344" y="1268"/>
                  </a:lnTo>
                  <a:lnTo>
                    <a:pt x="359" y="1284"/>
                  </a:lnTo>
                  <a:lnTo>
                    <a:pt x="373" y="1298"/>
                  </a:lnTo>
                  <a:lnTo>
                    <a:pt x="385" y="1311"/>
                  </a:lnTo>
                  <a:lnTo>
                    <a:pt x="393" y="1325"/>
                  </a:lnTo>
                  <a:lnTo>
                    <a:pt x="400" y="1335"/>
                  </a:lnTo>
                  <a:lnTo>
                    <a:pt x="401" y="1340"/>
                  </a:lnTo>
                  <a:lnTo>
                    <a:pt x="402" y="1343"/>
                  </a:lnTo>
                  <a:lnTo>
                    <a:pt x="402" y="1347"/>
                  </a:lnTo>
                  <a:lnTo>
                    <a:pt x="401" y="1350"/>
                  </a:lnTo>
                  <a:lnTo>
                    <a:pt x="399" y="1352"/>
                  </a:lnTo>
                  <a:lnTo>
                    <a:pt x="397" y="1353"/>
                  </a:lnTo>
                  <a:lnTo>
                    <a:pt x="392" y="1353"/>
                  </a:lnTo>
                  <a:lnTo>
                    <a:pt x="388" y="1353"/>
                  </a:lnTo>
                  <a:lnTo>
                    <a:pt x="378" y="1350"/>
                  </a:lnTo>
                  <a:lnTo>
                    <a:pt x="365" y="1345"/>
                  </a:lnTo>
                  <a:lnTo>
                    <a:pt x="349" y="1337"/>
                  </a:lnTo>
                  <a:lnTo>
                    <a:pt x="333" y="1327"/>
                  </a:lnTo>
                  <a:lnTo>
                    <a:pt x="315" y="1315"/>
                  </a:lnTo>
                  <a:lnTo>
                    <a:pt x="296" y="1300"/>
                  </a:lnTo>
                  <a:lnTo>
                    <a:pt x="279" y="1285"/>
                  </a:lnTo>
                  <a:lnTo>
                    <a:pt x="263" y="1270"/>
                  </a:lnTo>
                  <a:lnTo>
                    <a:pt x="249" y="1255"/>
                  </a:lnTo>
                  <a:lnTo>
                    <a:pt x="238" y="1241"/>
                  </a:lnTo>
                  <a:lnTo>
                    <a:pt x="229" y="1229"/>
                  </a:lnTo>
                  <a:lnTo>
                    <a:pt x="222" y="1218"/>
                  </a:lnTo>
                  <a:lnTo>
                    <a:pt x="221" y="1213"/>
                  </a:lnTo>
                  <a:lnTo>
                    <a:pt x="220" y="1209"/>
                  </a:lnTo>
                  <a:lnTo>
                    <a:pt x="220" y="1206"/>
                  </a:lnTo>
                  <a:lnTo>
                    <a:pt x="221" y="1202"/>
                  </a:lnTo>
                  <a:lnTo>
                    <a:pt x="223" y="1201"/>
                  </a:lnTo>
                  <a:lnTo>
                    <a:pt x="226" y="1199"/>
                  </a:lnTo>
                  <a:lnTo>
                    <a:pt x="230" y="1199"/>
                  </a:lnTo>
                  <a:lnTo>
                    <a:pt x="235" y="1199"/>
                  </a:lnTo>
                  <a:lnTo>
                    <a:pt x="244" y="1202"/>
                  </a:lnTo>
                  <a:lnTo>
                    <a:pt x="258" y="1208"/>
                  </a:lnTo>
                  <a:lnTo>
                    <a:pt x="273" y="1215"/>
                  </a:lnTo>
                  <a:lnTo>
                    <a:pt x="290" y="1227"/>
                  </a:lnTo>
                  <a:lnTo>
                    <a:pt x="307" y="1239"/>
                  </a:lnTo>
                  <a:lnTo>
                    <a:pt x="326" y="1253"/>
                  </a:lnTo>
                  <a:close/>
                  <a:moveTo>
                    <a:pt x="649" y="1550"/>
                  </a:moveTo>
                  <a:lnTo>
                    <a:pt x="647" y="1552"/>
                  </a:lnTo>
                  <a:lnTo>
                    <a:pt x="644" y="1554"/>
                  </a:lnTo>
                  <a:lnTo>
                    <a:pt x="640" y="1554"/>
                  </a:lnTo>
                  <a:lnTo>
                    <a:pt x="636" y="1554"/>
                  </a:lnTo>
                  <a:lnTo>
                    <a:pt x="624" y="1551"/>
                  </a:lnTo>
                  <a:lnTo>
                    <a:pt x="611" y="1545"/>
                  </a:lnTo>
                  <a:lnTo>
                    <a:pt x="594" y="1537"/>
                  </a:lnTo>
                  <a:lnTo>
                    <a:pt x="576" y="1527"/>
                  </a:lnTo>
                  <a:lnTo>
                    <a:pt x="558" y="1513"/>
                  </a:lnTo>
                  <a:lnTo>
                    <a:pt x="539" y="1498"/>
                  </a:lnTo>
                  <a:lnTo>
                    <a:pt x="519" y="1483"/>
                  </a:lnTo>
                  <a:lnTo>
                    <a:pt x="503" y="1467"/>
                  </a:lnTo>
                  <a:lnTo>
                    <a:pt x="488" y="1452"/>
                  </a:lnTo>
                  <a:lnTo>
                    <a:pt x="476" y="1437"/>
                  </a:lnTo>
                  <a:lnTo>
                    <a:pt x="466" y="1424"/>
                  </a:lnTo>
                  <a:lnTo>
                    <a:pt x="461" y="1413"/>
                  </a:lnTo>
                  <a:lnTo>
                    <a:pt x="458" y="1407"/>
                  </a:lnTo>
                  <a:lnTo>
                    <a:pt x="457" y="1404"/>
                  </a:lnTo>
                  <a:lnTo>
                    <a:pt x="457" y="1400"/>
                  </a:lnTo>
                  <a:lnTo>
                    <a:pt x="458" y="1398"/>
                  </a:lnTo>
                  <a:lnTo>
                    <a:pt x="461" y="1395"/>
                  </a:lnTo>
                  <a:lnTo>
                    <a:pt x="464" y="1393"/>
                  </a:lnTo>
                  <a:lnTo>
                    <a:pt x="467" y="1393"/>
                  </a:lnTo>
                  <a:lnTo>
                    <a:pt x="473" y="1393"/>
                  </a:lnTo>
                  <a:lnTo>
                    <a:pt x="484" y="1396"/>
                  </a:lnTo>
                  <a:lnTo>
                    <a:pt x="498" y="1402"/>
                  </a:lnTo>
                  <a:lnTo>
                    <a:pt x="514" y="1411"/>
                  </a:lnTo>
                  <a:lnTo>
                    <a:pt x="531" y="1422"/>
                  </a:lnTo>
                  <a:lnTo>
                    <a:pt x="550" y="1434"/>
                  </a:lnTo>
                  <a:lnTo>
                    <a:pt x="569" y="1449"/>
                  </a:lnTo>
                  <a:lnTo>
                    <a:pt x="587" y="1465"/>
                  </a:lnTo>
                  <a:lnTo>
                    <a:pt x="605" y="1481"/>
                  </a:lnTo>
                  <a:lnTo>
                    <a:pt x="619" y="1496"/>
                  </a:lnTo>
                  <a:lnTo>
                    <a:pt x="632" y="1510"/>
                  </a:lnTo>
                  <a:lnTo>
                    <a:pt x="642" y="1523"/>
                  </a:lnTo>
                  <a:lnTo>
                    <a:pt x="647" y="1534"/>
                  </a:lnTo>
                  <a:lnTo>
                    <a:pt x="649" y="1540"/>
                  </a:lnTo>
                  <a:lnTo>
                    <a:pt x="650" y="1543"/>
                  </a:lnTo>
                  <a:lnTo>
                    <a:pt x="650" y="1548"/>
                  </a:lnTo>
                  <a:lnTo>
                    <a:pt x="649" y="1550"/>
                  </a:lnTo>
                  <a:close/>
                  <a:moveTo>
                    <a:pt x="289" y="1058"/>
                  </a:moveTo>
                  <a:lnTo>
                    <a:pt x="286" y="1060"/>
                  </a:lnTo>
                  <a:lnTo>
                    <a:pt x="284" y="1061"/>
                  </a:lnTo>
                  <a:lnTo>
                    <a:pt x="280" y="1061"/>
                  </a:lnTo>
                  <a:lnTo>
                    <a:pt x="276" y="1061"/>
                  </a:lnTo>
                  <a:lnTo>
                    <a:pt x="266" y="1059"/>
                  </a:lnTo>
                  <a:lnTo>
                    <a:pt x="254" y="1053"/>
                  </a:lnTo>
                  <a:lnTo>
                    <a:pt x="241" y="1047"/>
                  </a:lnTo>
                  <a:lnTo>
                    <a:pt x="226" y="1037"/>
                  </a:lnTo>
                  <a:lnTo>
                    <a:pt x="210" y="1026"/>
                  </a:lnTo>
                  <a:lnTo>
                    <a:pt x="194" y="1012"/>
                  </a:lnTo>
                  <a:lnTo>
                    <a:pt x="177" y="998"/>
                  </a:lnTo>
                  <a:lnTo>
                    <a:pt x="163" y="984"/>
                  </a:lnTo>
                  <a:lnTo>
                    <a:pt x="150" y="971"/>
                  </a:lnTo>
                  <a:lnTo>
                    <a:pt x="140" y="957"/>
                  </a:lnTo>
                  <a:lnTo>
                    <a:pt x="132" y="946"/>
                  </a:lnTo>
                  <a:lnTo>
                    <a:pt x="126" y="936"/>
                  </a:lnTo>
                  <a:lnTo>
                    <a:pt x="125" y="932"/>
                  </a:lnTo>
                  <a:lnTo>
                    <a:pt x="124" y="928"/>
                  </a:lnTo>
                  <a:lnTo>
                    <a:pt x="124" y="924"/>
                  </a:lnTo>
                  <a:lnTo>
                    <a:pt x="125" y="922"/>
                  </a:lnTo>
                  <a:lnTo>
                    <a:pt x="128" y="920"/>
                  </a:lnTo>
                  <a:lnTo>
                    <a:pt x="130" y="919"/>
                  </a:lnTo>
                  <a:lnTo>
                    <a:pt x="133" y="919"/>
                  </a:lnTo>
                  <a:lnTo>
                    <a:pt x="137" y="919"/>
                  </a:lnTo>
                  <a:lnTo>
                    <a:pt x="147" y="921"/>
                  </a:lnTo>
                  <a:lnTo>
                    <a:pt x="159" y="926"/>
                  </a:lnTo>
                  <a:lnTo>
                    <a:pt x="173" y="933"/>
                  </a:lnTo>
                  <a:lnTo>
                    <a:pt x="188" y="943"/>
                  </a:lnTo>
                  <a:lnTo>
                    <a:pt x="204" y="954"/>
                  </a:lnTo>
                  <a:lnTo>
                    <a:pt x="221" y="967"/>
                  </a:lnTo>
                  <a:lnTo>
                    <a:pt x="237" y="982"/>
                  </a:lnTo>
                  <a:lnTo>
                    <a:pt x="251" y="996"/>
                  </a:lnTo>
                  <a:lnTo>
                    <a:pt x="263" y="1009"/>
                  </a:lnTo>
                  <a:lnTo>
                    <a:pt x="274" y="1022"/>
                  </a:lnTo>
                  <a:lnTo>
                    <a:pt x="282" y="1033"/>
                  </a:lnTo>
                  <a:lnTo>
                    <a:pt x="287" y="1043"/>
                  </a:lnTo>
                  <a:lnTo>
                    <a:pt x="289" y="1048"/>
                  </a:lnTo>
                  <a:lnTo>
                    <a:pt x="290" y="1052"/>
                  </a:lnTo>
                  <a:lnTo>
                    <a:pt x="289" y="1054"/>
                  </a:lnTo>
                  <a:lnTo>
                    <a:pt x="289" y="1058"/>
                  </a:lnTo>
                  <a:close/>
                  <a:moveTo>
                    <a:pt x="442" y="1148"/>
                  </a:moveTo>
                  <a:lnTo>
                    <a:pt x="458" y="1164"/>
                  </a:lnTo>
                  <a:lnTo>
                    <a:pt x="474" y="1178"/>
                  </a:lnTo>
                  <a:lnTo>
                    <a:pt x="487" y="1192"/>
                  </a:lnTo>
                  <a:lnTo>
                    <a:pt x="498" y="1206"/>
                  </a:lnTo>
                  <a:lnTo>
                    <a:pt x="507" y="1218"/>
                  </a:lnTo>
                  <a:lnTo>
                    <a:pt x="511" y="1228"/>
                  </a:lnTo>
                  <a:lnTo>
                    <a:pt x="514" y="1232"/>
                  </a:lnTo>
                  <a:lnTo>
                    <a:pt x="515" y="1236"/>
                  </a:lnTo>
                  <a:lnTo>
                    <a:pt x="514" y="1240"/>
                  </a:lnTo>
                  <a:lnTo>
                    <a:pt x="514" y="1242"/>
                  </a:lnTo>
                  <a:lnTo>
                    <a:pt x="511" y="1244"/>
                  </a:lnTo>
                  <a:lnTo>
                    <a:pt x="508" y="1245"/>
                  </a:lnTo>
                  <a:lnTo>
                    <a:pt x="505" y="1246"/>
                  </a:lnTo>
                  <a:lnTo>
                    <a:pt x="500" y="1246"/>
                  </a:lnTo>
                  <a:lnTo>
                    <a:pt x="490" y="1243"/>
                  </a:lnTo>
                  <a:lnTo>
                    <a:pt x="477" y="1239"/>
                  </a:lnTo>
                  <a:lnTo>
                    <a:pt x="463" y="1231"/>
                  </a:lnTo>
                  <a:lnTo>
                    <a:pt x="447" y="1221"/>
                  </a:lnTo>
                  <a:lnTo>
                    <a:pt x="430" y="1209"/>
                  </a:lnTo>
                  <a:lnTo>
                    <a:pt x="412" y="1196"/>
                  </a:lnTo>
                  <a:lnTo>
                    <a:pt x="396" y="1180"/>
                  </a:lnTo>
                  <a:lnTo>
                    <a:pt x="380" y="1166"/>
                  </a:lnTo>
                  <a:lnTo>
                    <a:pt x="367" y="1151"/>
                  </a:lnTo>
                  <a:lnTo>
                    <a:pt x="356" y="1138"/>
                  </a:lnTo>
                  <a:lnTo>
                    <a:pt x="347" y="1126"/>
                  </a:lnTo>
                  <a:lnTo>
                    <a:pt x="341" y="1115"/>
                  </a:lnTo>
                  <a:lnTo>
                    <a:pt x="340" y="1111"/>
                  </a:lnTo>
                  <a:lnTo>
                    <a:pt x="339" y="1107"/>
                  </a:lnTo>
                  <a:lnTo>
                    <a:pt x="339" y="1104"/>
                  </a:lnTo>
                  <a:lnTo>
                    <a:pt x="340" y="1101"/>
                  </a:lnTo>
                  <a:lnTo>
                    <a:pt x="343" y="1099"/>
                  </a:lnTo>
                  <a:lnTo>
                    <a:pt x="345" y="1097"/>
                  </a:lnTo>
                  <a:lnTo>
                    <a:pt x="348" y="1097"/>
                  </a:lnTo>
                  <a:lnTo>
                    <a:pt x="353" y="1097"/>
                  </a:lnTo>
                  <a:lnTo>
                    <a:pt x="364" y="1100"/>
                  </a:lnTo>
                  <a:lnTo>
                    <a:pt x="376" y="1105"/>
                  </a:lnTo>
                  <a:lnTo>
                    <a:pt x="391" y="1113"/>
                  </a:lnTo>
                  <a:lnTo>
                    <a:pt x="407" y="1123"/>
                  </a:lnTo>
                  <a:lnTo>
                    <a:pt x="424" y="1135"/>
                  </a:lnTo>
                  <a:lnTo>
                    <a:pt x="442" y="1148"/>
                  </a:lnTo>
                  <a:close/>
                  <a:moveTo>
                    <a:pt x="159" y="706"/>
                  </a:moveTo>
                  <a:lnTo>
                    <a:pt x="174" y="718"/>
                  </a:lnTo>
                  <a:lnTo>
                    <a:pt x="187" y="731"/>
                  </a:lnTo>
                  <a:lnTo>
                    <a:pt x="198" y="743"/>
                  </a:lnTo>
                  <a:lnTo>
                    <a:pt x="207" y="755"/>
                  </a:lnTo>
                  <a:lnTo>
                    <a:pt x="215" y="766"/>
                  </a:lnTo>
                  <a:lnTo>
                    <a:pt x="219" y="775"/>
                  </a:lnTo>
                  <a:lnTo>
                    <a:pt x="220" y="780"/>
                  </a:lnTo>
                  <a:lnTo>
                    <a:pt x="221" y="783"/>
                  </a:lnTo>
                  <a:lnTo>
                    <a:pt x="220" y="786"/>
                  </a:lnTo>
                  <a:lnTo>
                    <a:pt x="220" y="788"/>
                  </a:lnTo>
                  <a:lnTo>
                    <a:pt x="218" y="791"/>
                  </a:lnTo>
                  <a:lnTo>
                    <a:pt x="216" y="792"/>
                  </a:lnTo>
                  <a:lnTo>
                    <a:pt x="212" y="792"/>
                  </a:lnTo>
                  <a:lnTo>
                    <a:pt x="209" y="792"/>
                  </a:lnTo>
                  <a:lnTo>
                    <a:pt x="199" y="790"/>
                  </a:lnTo>
                  <a:lnTo>
                    <a:pt x="188" y="785"/>
                  </a:lnTo>
                  <a:lnTo>
                    <a:pt x="176" y="779"/>
                  </a:lnTo>
                  <a:lnTo>
                    <a:pt x="163" y="770"/>
                  </a:lnTo>
                  <a:lnTo>
                    <a:pt x="147" y="760"/>
                  </a:lnTo>
                  <a:lnTo>
                    <a:pt x="133" y="748"/>
                  </a:lnTo>
                  <a:lnTo>
                    <a:pt x="119" y="734"/>
                  </a:lnTo>
                  <a:lnTo>
                    <a:pt x="105" y="721"/>
                  </a:lnTo>
                  <a:lnTo>
                    <a:pt x="94" y="709"/>
                  </a:lnTo>
                  <a:lnTo>
                    <a:pt x="84" y="697"/>
                  </a:lnTo>
                  <a:lnTo>
                    <a:pt x="78" y="686"/>
                  </a:lnTo>
                  <a:lnTo>
                    <a:pt x="73" y="677"/>
                  </a:lnTo>
                  <a:lnTo>
                    <a:pt x="72" y="673"/>
                  </a:lnTo>
                  <a:lnTo>
                    <a:pt x="71" y="669"/>
                  </a:lnTo>
                  <a:lnTo>
                    <a:pt x="71" y="666"/>
                  </a:lnTo>
                  <a:lnTo>
                    <a:pt x="72" y="664"/>
                  </a:lnTo>
                  <a:lnTo>
                    <a:pt x="75" y="662"/>
                  </a:lnTo>
                  <a:lnTo>
                    <a:pt x="77" y="661"/>
                  </a:lnTo>
                  <a:lnTo>
                    <a:pt x="80" y="661"/>
                  </a:lnTo>
                  <a:lnTo>
                    <a:pt x="83" y="661"/>
                  </a:lnTo>
                  <a:lnTo>
                    <a:pt x="92" y="663"/>
                  </a:lnTo>
                  <a:lnTo>
                    <a:pt x="103" y="667"/>
                  </a:lnTo>
                  <a:lnTo>
                    <a:pt x="115" y="674"/>
                  </a:lnTo>
                  <a:lnTo>
                    <a:pt x="130" y="683"/>
                  </a:lnTo>
                  <a:lnTo>
                    <a:pt x="144" y="694"/>
                  </a:lnTo>
                  <a:lnTo>
                    <a:pt x="159" y="706"/>
                  </a:lnTo>
                  <a:close/>
                  <a:moveTo>
                    <a:pt x="423" y="958"/>
                  </a:moveTo>
                  <a:lnTo>
                    <a:pt x="422" y="961"/>
                  </a:lnTo>
                  <a:lnTo>
                    <a:pt x="419" y="962"/>
                  </a:lnTo>
                  <a:lnTo>
                    <a:pt x="415" y="963"/>
                  </a:lnTo>
                  <a:lnTo>
                    <a:pt x="412" y="963"/>
                  </a:lnTo>
                  <a:lnTo>
                    <a:pt x="402" y="961"/>
                  </a:lnTo>
                  <a:lnTo>
                    <a:pt x="391" y="955"/>
                  </a:lnTo>
                  <a:lnTo>
                    <a:pt x="378" y="948"/>
                  </a:lnTo>
                  <a:lnTo>
                    <a:pt x="364" y="940"/>
                  </a:lnTo>
                  <a:lnTo>
                    <a:pt x="347" y="929"/>
                  </a:lnTo>
                  <a:lnTo>
                    <a:pt x="332" y="916"/>
                  </a:lnTo>
                  <a:lnTo>
                    <a:pt x="316" y="902"/>
                  </a:lnTo>
                  <a:lnTo>
                    <a:pt x="302" y="889"/>
                  </a:lnTo>
                  <a:lnTo>
                    <a:pt x="290" y="876"/>
                  </a:lnTo>
                  <a:lnTo>
                    <a:pt x="281" y="864"/>
                  </a:lnTo>
                  <a:lnTo>
                    <a:pt x="273" y="852"/>
                  </a:lnTo>
                  <a:lnTo>
                    <a:pt x="268" y="843"/>
                  </a:lnTo>
                  <a:lnTo>
                    <a:pt x="266" y="838"/>
                  </a:lnTo>
                  <a:lnTo>
                    <a:pt x="266" y="834"/>
                  </a:lnTo>
                  <a:lnTo>
                    <a:pt x="266" y="832"/>
                  </a:lnTo>
                  <a:lnTo>
                    <a:pt x="268" y="828"/>
                  </a:lnTo>
                  <a:lnTo>
                    <a:pt x="269" y="826"/>
                  </a:lnTo>
                  <a:lnTo>
                    <a:pt x="272" y="825"/>
                  </a:lnTo>
                  <a:lnTo>
                    <a:pt x="275" y="825"/>
                  </a:lnTo>
                  <a:lnTo>
                    <a:pt x="279" y="825"/>
                  </a:lnTo>
                  <a:lnTo>
                    <a:pt x="289" y="827"/>
                  </a:lnTo>
                  <a:lnTo>
                    <a:pt x="300" y="832"/>
                  </a:lnTo>
                  <a:lnTo>
                    <a:pt x="313" y="839"/>
                  </a:lnTo>
                  <a:lnTo>
                    <a:pt x="328" y="848"/>
                  </a:lnTo>
                  <a:lnTo>
                    <a:pt x="344" y="859"/>
                  </a:lnTo>
                  <a:lnTo>
                    <a:pt x="359" y="871"/>
                  </a:lnTo>
                  <a:lnTo>
                    <a:pt x="375" y="886"/>
                  </a:lnTo>
                  <a:lnTo>
                    <a:pt x="389" y="899"/>
                  </a:lnTo>
                  <a:lnTo>
                    <a:pt x="401" y="912"/>
                  </a:lnTo>
                  <a:lnTo>
                    <a:pt x="411" y="924"/>
                  </a:lnTo>
                  <a:lnTo>
                    <a:pt x="418" y="935"/>
                  </a:lnTo>
                  <a:lnTo>
                    <a:pt x="423" y="945"/>
                  </a:lnTo>
                  <a:lnTo>
                    <a:pt x="424" y="950"/>
                  </a:lnTo>
                  <a:lnTo>
                    <a:pt x="424" y="953"/>
                  </a:lnTo>
                  <a:lnTo>
                    <a:pt x="424" y="956"/>
                  </a:lnTo>
                  <a:lnTo>
                    <a:pt x="423" y="958"/>
                  </a:lnTo>
                  <a:close/>
                  <a:moveTo>
                    <a:pt x="639" y="1136"/>
                  </a:moveTo>
                  <a:lnTo>
                    <a:pt x="637" y="1138"/>
                  </a:lnTo>
                  <a:lnTo>
                    <a:pt x="635" y="1139"/>
                  </a:lnTo>
                  <a:lnTo>
                    <a:pt x="630" y="1140"/>
                  </a:lnTo>
                  <a:lnTo>
                    <a:pt x="627" y="1139"/>
                  </a:lnTo>
                  <a:lnTo>
                    <a:pt x="617" y="1138"/>
                  </a:lnTo>
                  <a:lnTo>
                    <a:pt x="605" y="1133"/>
                  </a:lnTo>
                  <a:lnTo>
                    <a:pt x="591" y="1126"/>
                  </a:lnTo>
                  <a:lnTo>
                    <a:pt x="575" y="1116"/>
                  </a:lnTo>
                  <a:lnTo>
                    <a:pt x="559" y="1105"/>
                  </a:lnTo>
                  <a:lnTo>
                    <a:pt x="542" y="1092"/>
                  </a:lnTo>
                  <a:lnTo>
                    <a:pt x="526" y="1078"/>
                  </a:lnTo>
                  <a:lnTo>
                    <a:pt x="511" y="1064"/>
                  </a:lnTo>
                  <a:lnTo>
                    <a:pt x="498" y="1050"/>
                  </a:lnTo>
                  <a:lnTo>
                    <a:pt x="488" y="1037"/>
                  </a:lnTo>
                  <a:lnTo>
                    <a:pt x="479" y="1026"/>
                  </a:lnTo>
                  <a:lnTo>
                    <a:pt x="475" y="1015"/>
                  </a:lnTo>
                  <a:lnTo>
                    <a:pt x="473" y="1010"/>
                  </a:lnTo>
                  <a:lnTo>
                    <a:pt x="473" y="1007"/>
                  </a:lnTo>
                  <a:lnTo>
                    <a:pt x="473" y="1004"/>
                  </a:lnTo>
                  <a:lnTo>
                    <a:pt x="474" y="1000"/>
                  </a:lnTo>
                  <a:lnTo>
                    <a:pt x="476" y="998"/>
                  </a:lnTo>
                  <a:lnTo>
                    <a:pt x="478" y="997"/>
                  </a:lnTo>
                  <a:lnTo>
                    <a:pt x="482" y="997"/>
                  </a:lnTo>
                  <a:lnTo>
                    <a:pt x="486" y="997"/>
                  </a:lnTo>
                  <a:lnTo>
                    <a:pt x="496" y="999"/>
                  </a:lnTo>
                  <a:lnTo>
                    <a:pt x="508" y="1004"/>
                  </a:lnTo>
                  <a:lnTo>
                    <a:pt x="522" y="1011"/>
                  </a:lnTo>
                  <a:lnTo>
                    <a:pt x="538" y="1021"/>
                  </a:lnTo>
                  <a:lnTo>
                    <a:pt x="554" y="1032"/>
                  </a:lnTo>
                  <a:lnTo>
                    <a:pt x="571" y="1046"/>
                  </a:lnTo>
                  <a:lnTo>
                    <a:pt x="587" y="1060"/>
                  </a:lnTo>
                  <a:lnTo>
                    <a:pt x="602" y="1073"/>
                  </a:lnTo>
                  <a:lnTo>
                    <a:pt x="615" y="1088"/>
                  </a:lnTo>
                  <a:lnTo>
                    <a:pt x="625" y="1100"/>
                  </a:lnTo>
                  <a:lnTo>
                    <a:pt x="633" y="1112"/>
                  </a:lnTo>
                  <a:lnTo>
                    <a:pt x="638" y="1122"/>
                  </a:lnTo>
                  <a:lnTo>
                    <a:pt x="639" y="1126"/>
                  </a:lnTo>
                  <a:lnTo>
                    <a:pt x="640" y="1131"/>
                  </a:lnTo>
                  <a:lnTo>
                    <a:pt x="640" y="1134"/>
                  </a:lnTo>
                  <a:lnTo>
                    <a:pt x="639" y="1136"/>
                  </a:lnTo>
                  <a:close/>
                  <a:moveTo>
                    <a:pt x="193" y="540"/>
                  </a:moveTo>
                  <a:lnTo>
                    <a:pt x="190" y="542"/>
                  </a:lnTo>
                  <a:lnTo>
                    <a:pt x="188" y="544"/>
                  </a:lnTo>
                  <a:lnTo>
                    <a:pt x="185" y="545"/>
                  </a:lnTo>
                  <a:lnTo>
                    <a:pt x="182" y="545"/>
                  </a:lnTo>
                  <a:lnTo>
                    <a:pt x="174" y="542"/>
                  </a:lnTo>
                  <a:lnTo>
                    <a:pt x="163" y="538"/>
                  </a:lnTo>
                  <a:lnTo>
                    <a:pt x="152" y="533"/>
                  </a:lnTo>
                  <a:lnTo>
                    <a:pt x="140" y="524"/>
                  </a:lnTo>
                  <a:lnTo>
                    <a:pt x="126" y="515"/>
                  </a:lnTo>
                  <a:lnTo>
                    <a:pt x="112" y="504"/>
                  </a:lnTo>
                  <a:lnTo>
                    <a:pt x="99" y="492"/>
                  </a:lnTo>
                  <a:lnTo>
                    <a:pt x="87" y="480"/>
                  </a:lnTo>
                  <a:lnTo>
                    <a:pt x="77" y="467"/>
                  </a:lnTo>
                  <a:lnTo>
                    <a:pt x="69" y="456"/>
                  </a:lnTo>
                  <a:lnTo>
                    <a:pt x="62" y="446"/>
                  </a:lnTo>
                  <a:lnTo>
                    <a:pt x="58" y="438"/>
                  </a:lnTo>
                  <a:lnTo>
                    <a:pt x="57" y="434"/>
                  </a:lnTo>
                  <a:lnTo>
                    <a:pt x="57" y="431"/>
                  </a:lnTo>
                  <a:lnTo>
                    <a:pt x="57" y="428"/>
                  </a:lnTo>
                  <a:lnTo>
                    <a:pt x="58" y="425"/>
                  </a:lnTo>
                  <a:lnTo>
                    <a:pt x="59" y="424"/>
                  </a:lnTo>
                  <a:lnTo>
                    <a:pt x="62" y="423"/>
                  </a:lnTo>
                  <a:lnTo>
                    <a:pt x="65" y="422"/>
                  </a:lnTo>
                  <a:lnTo>
                    <a:pt x="68" y="422"/>
                  </a:lnTo>
                  <a:lnTo>
                    <a:pt x="77" y="424"/>
                  </a:lnTo>
                  <a:lnTo>
                    <a:pt x="87" y="429"/>
                  </a:lnTo>
                  <a:lnTo>
                    <a:pt x="98" y="434"/>
                  </a:lnTo>
                  <a:lnTo>
                    <a:pt x="110" y="442"/>
                  </a:lnTo>
                  <a:lnTo>
                    <a:pt x="123" y="452"/>
                  </a:lnTo>
                  <a:lnTo>
                    <a:pt x="137" y="463"/>
                  </a:lnTo>
                  <a:lnTo>
                    <a:pt x="151" y="475"/>
                  </a:lnTo>
                  <a:lnTo>
                    <a:pt x="163" y="487"/>
                  </a:lnTo>
                  <a:lnTo>
                    <a:pt x="173" y="498"/>
                  </a:lnTo>
                  <a:lnTo>
                    <a:pt x="182" y="509"/>
                  </a:lnTo>
                  <a:lnTo>
                    <a:pt x="187" y="519"/>
                  </a:lnTo>
                  <a:lnTo>
                    <a:pt x="191" y="528"/>
                  </a:lnTo>
                  <a:lnTo>
                    <a:pt x="193" y="533"/>
                  </a:lnTo>
                  <a:lnTo>
                    <a:pt x="194" y="536"/>
                  </a:lnTo>
                  <a:lnTo>
                    <a:pt x="193" y="538"/>
                  </a:lnTo>
                  <a:lnTo>
                    <a:pt x="193" y="540"/>
                  </a:lnTo>
                  <a:close/>
                  <a:moveTo>
                    <a:pt x="319" y="616"/>
                  </a:moveTo>
                  <a:lnTo>
                    <a:pt x="333" y="629"/>
                  </a:lnTo>
                  <a:lnTo>
                    <a:pt x="346" y="642"/>
                  </a:lnTo>
                  <a:lnTo>
                    <a:pt x="356" y="654"/>
                  </a:lnTo>
                  <a:lnTo>
                    <a:pt x="366" y="665"/>
                  </a:lnTo>
                  <a:lnTo>
                    <a:pt x="372" y="675"/>
                  </a:lnTo>
                  <a:lnTo>
                    <a:pt x="377" y="685"/>
                  </a:lnTo>
                  <a:lnTo>
                    <a:pt x="378" y="688"/>
                  </a:lnTo>
                  <a:lnTo>
                    <a:pt x="378" y="691"/>
                  </a:lnTo>
                  <a:lnTo>
                    <a:pt x="378" y="695"/>
                  </a:lnTo>
                  <a:lnTo>
                    <a:pt x="377" y="697"/>
                  </a:lnTo>
                  <a:lnTo>
                    <a:pt x="375" y="699"/>
                  </a:lnTo>
                  <a:lnTo>
                    <a:pt x="372" y="700"/>
                  </a:lnTo>
                  <a:lnTo>
                    <a:pt x="370" y="701"/>
                  </a:lnTo>
                  <a:lnTo>
                    <a:pt x="366" y="700"/>
                  </a:lnTo>
                  <a:lnTo>
                    <a:pt x="357" y="699"/>
                  </a:lnTo>
                  <a:lnTo>
                    <a:pt x="347" y="695"/>
                  </a:lnTo>
                  <a:lnTo>
                    <a:pt x="335" y="688"/>
                  </a:lnTo>
                  <a:lnTo>
                    <a:pt x="322" y="680"/>
                  </a:lnTo>
                  <a:lnTo>
                    <a:pt x="307" y="670"/>
                  </a:lnTo>
                  <a:lnTo>
                    <a:pt x="293" y="659"/>
                  </a:lnTo>
                  <a:lnTo>
                    <a:pt x="279" y="646"/>
                  </a:lnTo>
                  <a:lnTo>
                    <a:pt x="266" y="634"/>
                  </a:lnTo>
                  <a:lnTo>
                    <a:pt x="255" y="622"/>
                  </a:lnTo>
                  <a:lnTo>
                    <a:pt x="247" y="610"/>
                  </a:lnTo>
                  <a:lnTo>
                    <a:pt x="240" y="600"/>
                  </a:lnTo>
                  <a:lnTo>
                    <a:pt x="236" y="590"/>
                  </a:lnTo>
                  <a:lnTo>
                    <a:pt x="235" y="587"/>
                  </a:lnTo>
                  <a:lnTo>
                    <a:pt x="233" y="582"/>
                  </a:lnTo>
                  <a:lnTo>
                    <a:pt x="233" y="580"/>
                  </a:lnTo>
                  <a:lnTo>
                    <a:pt x="235" y="577"/>
                  </a:lnTo>
                  <a:lnTo>
                    <a:pt x="237" y="576"/>
                  </a:lnTo>
                  <a:lnTo>
                    <a:pt x="239" y="574"/>
                  </a:lnTo>
                  <a:lnTo>
                    <a:pt x="242" y="573"/>
                  </a:lnTo>
                  <a:lnTo>
                    <a:pt x="246" y="573"/>
                  </a:lnTo>
                  <a:lnTo>
                    <a:pt x="254" y="576"/>
                  </a:lnTo>
                  <a:lnTo>
                    <a:pt x="265" y="580"/>
                  </a:lnTo>
                  <a:lnTo>
                    <a:pt x="278" y="587"/>
                  </a:lnTo>
                  <a:lnTo>
                    <a:pt x="291" y="594"/>
                  </a:lnTo>
                  <a:lnTo>
                    <a:pt x="305" y="604"/>
                  </a:lnTo>
                  <a:lnTo>
                    <a:pt x="319" y="616"/>
                  </a:lnTo>
                  <a:close/>
                  <a:moveTo>
                    <a:pt x="511" y="776"/>
                  </a:moveTo>
                  <a:lnTo>
                    <a:pt x="526" y="790"/>
                  </a:lnTo>
                  <a:lnTo>
                    <a:pt x="539" y="802"/>
                  </a:lnTo>
                  <a:lnTo>
                    <a:pt x="551" y="815"/>
                  </a:lnTo>
                  <a:lnTo>
                    <a:pt x="560" y="827"/>
                  </a:lnTo>
                  <a:lnTo>
                    <a:pt x="568" y="837"/>
                  </a:lnTo>
                  <a:lnTo>
                    <a:pt x="572" y="847"/>
                  </a:lnTo>
                  <a:lnTo>
                    <a:pt x="573" y="851"/>
                  </a:lnTo>
                  <a:lnTo>
                    <a:pt x="573" y="855"/>
                  </a:lnTo>
                  <a:lnTo>
                    <a:pt x="573" y="858"/>
                  </a:lnTo>
                  <a:lnTo>
                    <a:pt x="572" y="860"/>
                  </a:lnTo>
                  <a:lnTo>
                    <a:pt x="571" y="862"/>
                  </a:lnTo>
                  <a:lnTo>
                    <a:pt x="568" y="864"/>
                  </a:lnTo>
                  <a:lnTo>
                    <a:pt x="565" y="865"/>
                  </a:lnTo>
                  <a:lnTo>
                    <a:pt x="561" y="865"/>
                  </a:lnTo>
                  <a:lnTo>
                    <a:pt x="552" y="862"/>
                  </a:lnTo>
                  <a:lnTo>
                    <a:pt x="541" y="858"/>
                  </a:lnTo>
                  <a:lnTo>
                    <a:pt x="528" y="851"/>
                  </a:lnTo>
                  <a:lnTo>
                    <a:pt x="514" y="844"/>
                  </a:lnTo>
                  <a:lnTo>
                    <a:pt x="499" y="833"/>
                  </a:lnTo>
                  <a:lnTo>
                    <a:pt x="484" y="820"/>
                  </a:lnTo>
                  <a:lnTo>
                    <a:pt x="468" y="807"/>
                  </a:lnTo>
                  <a:lnTo>
                    <a:pt x="455" y="795"/>
                  </a:lnTo>
                  <a:lnTo>
                    <a:pt x="444" y="782"/>
                  </a:lnTo>
                  <a:lnTo>
                    <a:pt x="435" y="770"/>
                  </a:lnTo>
                  <a:lnTo>
                    <a:pt x="428" y="759"/>
                  </a:lnTo>
                  <a:lnTo>
                    <a:pt x="423" y="750"/>
                  </a:lnTo>
                  <a:lnTo>
                    <a:pt x="422" y="745"/>
                  </a:lnTo>
                  <a:lnTo>
                    <a:pt x="422" y="742"/>
                  </a:lnTo>
                  <a:lnTo>
                    <a:pt x="422" y="739"/>
                  </a:lnTo>
                  <a:lnTo>
                    <a:pt x="423" y="736"/>
                  </a:lnTo>
                  <a:lnTo>
                    <a:pt x="424" y="734"/>
                  </a:lnTo>
                  <a:lnTo>
                    <a:pt x="428" y="732"/>
                  </a:lnTo>
                  <a:lnTo>
                    <a:pt x="431" y="732"/>
                  </a:lnTo>
                  <a:lnTo>
                    <a:pt x="434" y="732"/>
                  </a:lnTo>
                  <a:lnTo>
                    <a:pt x="443" y="734"/>
                  </a:lnTo>
                  <a:lnTo>
                    <a:pt x="454" y="739"/>
                  </a:lnTo>
                  <a:lnTo>
                    <a:pt x="467" y="745"/>
                  </a:lnTo>
                  <a:lnTo>
                    <a:pt x="482" y="753"/>
                  </a:lnTo>
                  <a:lnTo>
                    <a:pt x="496" y="764"/>
                  </a:lnTo>
                  <a:lnTo>
                    <a:pt x="511" y="776"/>
                  </a:lnTo>
                  <a:close/>
                  <a:moveTo>
                    <a:pt x="201" y="312"/>
                  </a:moveTo>
                  <a:lnTo>
                    <a:pt x="200" y="313"/>
                  </a:lnTo>
                  <a:lnTo>
                    <a:pt x="198" y="314"/>
                  </a:lnTo>
                  <a:lnTo>
                    <a:pt x="196" y="315"/>
                  </a:lnTo>
                  <a:lnTo>
                    <a:pt x="193" y="315"/>
                  </a:lnTo>
                  <a:lnTo>
                    <a:pt x="185" y="314"/>
                  </a:lnTo>
                  <a:lnTo>
                    <a:pt x="175" y="310"/>
                  </a:lnTo>
                  <a:lnTo>
                    <a:pt x="165" y="304"/>
                  </a:lnTo>
                  <a:lnTo>
                    <a:pt x="154" y="298"/>
                  </a:lnTo>
                  <a:lnTo>
                    <a:pt x="142" y="289"/>
                  </a:lnTo>
                  <a:lnTo>
                    <a:pt x="129" y="279"/>
                  </a:lnTo>
                  <a:lnTo>
                    <a:pt x="118" y="268"/>
                  </a:lnTo>
                  <a:lnTo>
                    <a:pt x="107" y="257"/>
                  </a:lnTo>
                  <a:lnTo>
                    <a:pt x="97" y="246"/>
                  </a:lnTo>
                  <a:lnTo>
                    <a:pt x="89" y="236"/>
                  </a:lnTo>
                  <a:lnTo>
                    <a:pt x="83" y="226"/>
                  </a:lnTo>
                  <a:lnTo>
                    <a:pt x="80" y="218"/>
                  </a:lnTo>
                  <a:lnTo>
                    <a:pt x="79" y="215"/>
                  </a:lnTo>
                  <a:lnTo>
                    <a:pt x="79" y="211"/>
                  </a:lnTo>
                  <a:lnTo>
                    <a:pt x="79" y="208"/>
                  </a:lnTo>
                  <a:lnTo>
                    <a:pt x="80" y="206"/>
                  </a:lnTo>
                  <a:lnTo>
                    <a:pt x="81" y="205"/>
                  </a:lnTo>
                  <a:lnTo>
                    <a:pt x="83" y="204"/>
                  </a:lnTo>
                  <a:lnTo>
                    <a:pt x="87" y="203"/>
                  </a:lnTo>
                  <a:lnTo>
                    <a:pt x="90" y="203"/>
                  </a:lnTo>
                  <a:lnTo>
                    <a:pt x="97" y="205"/>
                  </a:lnTo>
                  <a:lnTo>
                    <a:pt x="107" y="208"/>
                  </a:lnTo>
                  <a:lnTo>
                    <a:pt x="116" y="214"/>
                  </a:lnTo>
                  <a:lnTo>
                    <a:pt x="129" y="221"/>
                  </a:lnTo>
                  <a:lnTo>
                    <a:pt x="141" y="230"/>
                  </a:lnTo>
                  <a:lnTo>
                    <a:pt x="153" y="240"/>
                  </a:lnTo>
                  <a:lnTo>
                    <a:pt x="165" y="251"/>
                  </a:lnTo>
                  <a:lnTo>
                    <a:pt x="176" y="262"/>
                  </a:lnTo>
                  <a:lnTo>
                    <a:pt x="185" y="272"/>
                  </a:lnTo>
                  <a:lnTo>
                    <a:pt x="193" y="283"/>
                  </a:lnTo>
                  <a:lnTo>
                    <a:pt x="198" y="292"/>
                  </a:lnTo>
                  <a:lnTo>
                    <a:pt x="201" y="300"/>
                  </a:lnTo>
                  <a:lnTo>
                    <a:pt x="203" y="304"/>
                  </a:lnTo>
                  <a:lnTo>
                    <a:pt x="203" y="306"/>
                  </a:lnTo>
                  <a:lnTo>
                    <a:pt x="203" y="310"/>
                  </a:lnTo>
                  <a:lnTo>
                    <a:pt x="201" y="312"/>
                  </a:lnTo>
                  <a:close/>
                  <a:moveTo>
                    <a:pt x="370" y="455"/>
                  </a:moveTo>
                  <a:lnTo>
                    <a:pt x="368" y="457"/>
                  </a:lnTo>
                  <a:lnTo>
                    <a:pt x="366" y="459"/>
                  </a:lnTo>
                  <a:lnTo>
                    <a:pt x="362" y="459"/>
                  </a:lnTo>
                  <a:lnTo>
                    <a:pt x="359" y="459"/>
                  </a:lnTo>
                  <a:lnTo>
                    <a:pt x="351" y="457"/>
                  </a:lnTo>
                  <a:lnTo>
                    <a:pt x="341" y="454"/>
                  </a:lnTo>
                  <a:lnTo>
                    <a:pt x="330" y="449"/>
                  </a:lnTo>
                  <a:lnTo>
                    <a:pt x="318" y="441"/>
                  </a:lnTo>
                  <a:lnTo>
                    <a:pt x="306" y="431"/>
                  </a:lnTo>
                  <a:lnTo>
                    <a:pt x="293" y="421"/>
                  </a:lnTo>
                  <a:lnTo>
                    <a:pt x="280" y="409"/>
                  </a:lnTo>
                  <a:lnTo>
                    <a:pt x="269" y="398"/>
                  </a:lnTo>
                  <a:lnTo>
                    <a:pt x="259" y="387"/>
                  </a:lnTo>
                  <a:lnTo>
                    <a:pt x="251" y="376"/>
                  </a:lnTo>
                  <a:lnTo>
                    <a:pt x="244" y="366"/>
                  </a:lnTo>
                  <a:lnTo>
                    <a:pt x="241" y="358"/>
                  </a:lnTo>
                  <a:lnTo>
                    <a:pt x="240" y="354"/>
                  </a:lnTo>
                  <a:lnTo>
                    <a:pt x="240" y="350"/>
                  </a:lnTo>
                  <a:lnTo>
                    <a:pt x="240" y="348"/>
                  </a:lnTo>
                  <a:lnTo>
                    <a:pt x="241" y="346"/>
                  </a:lnTo>
                  <a:lnTo>
                    <a:pt x="242" y="344"/>
                  </a:lnTo>
                  <a:lnTo>
                    <a:pt x="244" y="343"/>
                  </a:lnTo>
                  <a:lnTo>
                    <a:pt x="248" y="342"/>
                  </a:lnTo>
                  <a:lnTo>
                    <a:pt x="251" y="342"/>
                  </a:lnTo>
                  <a:lnTo>
                    <a:pt x="259" y="344"/>
                  </a:lnTo>
                  <a:lnTo>
                    <a:pt x="269" y="347"/>
                  </a:lnTo>
                  <a:lnTo>
                    <a:pt x="280" y="353"/>
                  </a:lnTo>
                  <a:lnTo>
                    <a:pt x="292" y="360"/>
                  </a:lnTo>
                  <a:lnTo>
                    <a:pt x="304" y="370"/>
                  </a:lnTo>
                  <a:lnTo>
                    <a:pt x="317" y="380"/>
                  </a:lnTo>
                  <a:lnTo>
                    <a:pt x="330" y="392"/>
                  </a:lnTo>
                  <a:lnTo>
                    <a:pt x="341" y="403"/>
                  </a:lnTo>
                  <a:lnTo>
                    <a:pt x="351" y="414"/>
                  </a:lnTo>
                  <a:lnTo>
                    <a:pt x="359" y="425"/>
                  </a:lnTo>
                  <a:lnTo>
                    <a:pt x="366" y="434"/>
                  </a:lnTo>
                  <a:lnTo>
                    <a:pt x="369" y="443"/>
                  </a:lnTo>
                  <a:lnTo>
                    <a:pt x="370" y="446"/>
                  </a:lnTo>
                  <a:lnTo>
                    <a:pt x="371" y="450"/>
                  </a:lnTo>
                  <a:lnTo>
                    <a:pt x="370" y="453"/>
                  </a:lnTo>
                  <a:lnTo>
                    <a:pt x="370" y="455"/>
                  </a:lnTo>
                  <a:close/>
                  <a:moveTo>
                    <a:pt x="548" y="605"/>
                  </a:moveTo>
                  <a:lnTo>
                    <a:pt x="546" y="608"/>
                  </a:lnTo>
                  <a:lnTo>
                    <a:pt x="543" y="609"/>
                  </a:lnTo>
                  <a:lnTo>
                    <a:pt x="540" y="610"/>
                  </a:lnTo>
                  <a:lnTo>
                    <a:pt x="537" y="610"/>
                  </a:lnTo>
                  <a:lnTo>
                    <a:pt x="528" y="608"/>
                  </a:lnTo>
                  <a:lnTo>
                    <a:pt x="518" y="604"/>
                  </a:lnTo>
                  <a:lnTo>
                    <a:pt x="506" y="598"/>
                  </a:lnTo>
                  <a:lnTo>
                    <a:pt x="494" y="590"/>
                  </a:lnTo>
                  <a:lnTo>
                    <a:pt x="479" y="581"/>
                  </a:lnTo>
                  <a:lnTo>
                    <a:pt x="466" y="570"/>
                  </a:lnTo>
                  <a:lnTo>
                    <a:pt x="453" y="558"/>
                  </a:lnTo>
                  <a:lnTo>
                    <a:pt x="441" y="546"/>
                  </a:lnTo>
                  <a:lnTo>
                    <a:pt x="430" y="534"/>
                  </a:lnTo>
                  <a:lnTo>
                    <a:pt x="422" y="523"/>
                  </a:lnTo>
                  <a:lnTo>
                    <a:pt x="415" y="513"/>
                  </a:lnTo>
                  <a:lnTo>
                    <a:pt x="411" y="504"/>
                  </a:lnTo>
                  <a:lnTo>
                    <a:pt x="410" y="499"/>
                  </a:lnTo>
                  <a:lnTo>
                    <a:pt x="410" y="496"/>
                  </a:lnTo>
                  <a:lnTo>
                    <a:pt x="410" y="493"/>
                  </a:lnTo>
                  <a:lnTo>
                    <a:pt x="411" y="491"/>
                  </a:lnTo>
                  <a:lnTo>
                    <a:pt x="413" y="488"/>
                  </a:lnTo>
                  <a:lnTo>
                    <a:pt x="415" y="487"/>
                  </a:lnTo>
                  <a:lnTo>
                    <a:pt x="418" y="487"/>
                  </a:lnTo>
                  <a:lnTo>
                    <a:pt x="422" y="487"/>
                  </a:lnTo>
                  <a:lnTo>
                    <a:pt x="430" y="488"/>
                  </a:lnTo>
                  <a:lnTo>
                    <a:pt x="440" y="493"/>
                  </a:lnTo>
                  <a:lnTo>
                    <a:pt x="452" y="498"/>
                  </a:lnTo>
                  <a:lnTo>
                    <a:pt x="465" y="506"/>
                  </a:lnTo>
                  <a:lnTo>
                    <a:pt x="478" y="516"/>
                  </a:lnTo>
                  <a:lnTo>
                    <a:pt x="493" y="527"/>
                  </a:lnTo>
                  <a:lnTo>
                    <a:pt x="506" y="539"/>
                  </a:lnTo>
                  <a:lnTo>
                    <a:pt x="518" y="551"/>
                  </a:lnTo>
                  <a:lnTo>
                    <a:pt x="528" y="563"/>
                  </a:lnTo>
                  <a:lnTo>
                    <a:pt x="537" y="574"/>
                  </a:lnTo>
                  <a:lnTo>
                    <a:pt x="543" y="584"/>
                  </a:lnTo>
                  <a:lnTo>
                    <a:pt x="547" y="593"/>
                  </a:lnTo>
                  <a:lnTo>
                    <a:pt x="548" y="597"/>
                  </a:lnTo>
                  <a:lnTo>
                    <a:pt x="549" y="600"/>
                  </a:lnTo>
                  <a:lnTo>
                    <a:pt x="549" y="603"/>
                  </a:lnTo>
                  <a:lnTo>
                    <a:pt x="548" y="605"/>
                  </a:lnTo>
                  <a:close/>
                  <a:moveTo>
                    <a:pt x="180" y="70"/>
                  </a:moveTo>
                  <a:lnTo>
                    <a:pt x="169" y="59"/>
                  </a:lnTo>
                  <a:lnTo>
                    <a:pt x="159" y="49"/>
                  </a:lnTo>
                  <a:lnTo>
                    <a:pt x="151" y="39"/>
                  </a:lnTo>
                  <a:lnTo>
                    <a:pt x="144" y="30"/>
                  </a:lnTo>
                  <a:lnTo>
                    <a:pt x="139" y="22"/>
                  </a:lnTo>
                  <a:lnTo>
                    <a:pt x="135" y="14"/>
                  </a:lnTo>
                  <a:lnTo>
                    <a:pt x="135" y="11"/>
                  </a:lnTo>
                  <a:lnTo>
                    <a:pt x="134" y="7"/>
                  </a:lnTo>
                  <a:lnTo>
                    <a:pt x="135" y="5"/>
                  </a:lnTo>
                  <a:lnTo>
                    <a:pt x="135" y="3"/>
                  </a:lnTo>
                  <a:lnTo>
                    <a:pt x="137" y="2"/>
                  </a:lnTo>
                  <a:lnTo>
                    <a:pt x="139" y="1"/>
                  </a:lnTo>
                  <a:lnTo>
                    <a:pt x="142" y="0"/>
                  </a:lnTo>
                  <a:lnTo>
                    <a:pt x="144" y="0"/>
                  </a:lnTo>
                  <a:lnTo>
                    <a:pt x="152" y="1"/>
                  </a:lnTo>
                  <a:lnTo>
                    <a:pt x="159" y="4"/>
                  </a:lnTo>
                  <a:lnTo>
                    <a:pt x="169" y="10"/>
                  </a:lnTo>
                  <a:lnTo>
                    <a:pt x="180" y="16"/>
                  </a:lnTo>
                  <a:lnTo>
                    <a:pt x="191" y="24"/>
                  </a:lnTo>
                  <a:lnTo>
                    <a:pt x="203" y="33"/>
                  </a:lnTo>
                  <a:lnTo>
                    <a:pt x="214" y="44"/>
                  </a:lnTo>
                  <a:lnTo>
                    <a:pt x="223" y="54"/>
                  </a:lnTo>
                  <a:lnTo>
                    <a:pt x="231" y="64"/>
                  </a:lnTo>
                  <a:lnTo>
                    <a:pt x="238" y="72"/>
                  </a:lnTo>
                  <a:lnTo>
                    <a:pt x="243" y="81"/>
                  </a:lnTo>
                  <a:lnTo>
                    <a:pt x="247" y="89"/>
                  </a:lnTo>
                  <a:lnTo>
                    <a:pt x="247" y="92"/>
                  </a:lnTo>
                  <a:lnTo>
                    <a:pt x="248" y="94"/>
                  </a:lnTo>
                  <a:lnTo>
                    <a:pt x="247" y="98"/>
                  </a:lnTo>
                  <a:lnTo>
                    <a:pt x="247" y="100"/>
                  </a:lnTo>
                  <a:lnTo>
                    <a:pt x="244" y="101"/>
                  </a:lnTo>
                  <a:lnTo>
                    <a:pt x="243" y="102"/>
                  </a:lnTo>
                  <a:lnTo>
                    <a:pt x="240" y="103"/>
                  </a:lnTo>
                  <a:lnTo>
                    <a:pt x="238" y="103"/>
                  </a:lnTo>
                  <a:lnTo>
                    <a:pt x="230" y="101"/>
                  </a:lnTo>
                  <a:lnTo>
                    <a:pt x="222" y="98"/>
                  </a:lnTo>
                  <a:lnTo>
                    <a:pt x="212" y="93"/>
                  </a:lnTo>
                  <a:lnTo>
                    <a:pt x="203" y="87"/>
                  </a:lnTo>
                  <a:lnTo>
                    <a:pt x="191" y="79"/>
                  </a:lnTo>
                  <a:lnTo>
                    <a:pt x="180" y="70"/>
                  </a:lnTo>
                  <a:close/>
                  <a:moveTo>
                    <a:pt x="328" y="200"/>
                  </a:moveTo>
                  <a:lnTo>
                    <a:pt x="317" y="189"/>
                  </a:lnTo>
                  <a:lnTo>
                    <a:pt x="306" y="179"/>
                  </a:lnTo>
                  <a:lnTo>
                    <a:pt x="297" y="168"/>
                  </a:lnTo>
                  <a:lnTo>
                    <a:pt x="291" y="158"/>
                  </a:lnTo>
                  <a:lnTo>
                    <a:pt x="285" y="150"/>
                  </a:lnTo>
                  <a:lnTo>
                    <a:pt x="282" y="142"/>
                  </a:lnTo>
                  <a:lnTo>
                    <a:pt x="281" y="139"/>
                  </a:lnTo>
                  <a:lnTo>
                    <a:pt x="281" y="135"/>
                  </a:lnTo>
                  <a:lnTo>
                    <a:pt x="281" y="133"/>
                  </a:lnTo>
                  <a:lnTo>
                    <a:pt x="282" y="131"/>
                  </a:lnTo>
                  <a:lnTo>
                    <a:pt x="283" y="129"/>
                  </a:lnTo>
                  <a:lnTo>
                    <a:pt x="285" y="128"/>
                  </a:lnTo>
                  <a:lnTo>
                    <a:pt x="287" y="126"/>
                  </a:lnTo>
                  <a:lnTo>
                    <a:pt x="291" y="126"/>
                  </a:lnTo>
                  <a:lnTo>
                    <a:pt x="298" y="129"/>
                  </a:lnTo>
                  <a:lnTo>
                    <a:pt x="307" y="132"/>
                  </a:lnTo>
                  <a:lnTo>
                    <a:pt x="317" y="136"/>
                  </a:lnTo>
                  <a:lnTo>
                    <a:pt x="328" y="143"/>
                  </a:lnTo>
                  <a:lnTo>
                    <a:pt x="340" y="152"/>
                  </a:lnTo>
                  <a:lnTo>
                    <a:pt x="353" y="162"/>
                  </a:lnTo>
                  <a:lnTo>
                    <a:pt x="364" y="173"/>
                  </a:lnTo>
                  <a:lnTo>
                    <a:pt x="375" y="183"/>
                  </a:lnTo>
                  <a:lnTo>
                    <a:pt x="383" y="194"/>
                  </a:lnTo>
                  <a:lnTo>
                    <a:pt x="390" y="203"/>
                  </a:lnTo>
                  <a:lnTo>
                    <a:pt x="396" y="213"/>
                  </a:lnTo>
                  <a:lnTo>
                    <a:pt x="399" y="220"/>
                  </a:lnTo>
                  <a:lnTo>
                    <a:pt x="400" y="224"/>
                  </a:lnTo>
                  <a:lnTo>
                    <a:pt x="400" y="227"/>
                  </a:lnTo>
                  <a:lnTo>
                    <a:pt x="400" y="229"/>
                  </a:lnTo>
                  <a:lnTo>
                    <a:pt x="399" y="231"/>
                  </a:lnTo>
                  <a:lnTo>
                    <a:pt x="398" y="234"/>
                  </a:lnTo>
                  <a:lnTo>
                    <a:pt x="396" y="235"/>
                  </a:lnTo>
                  <a:lnTo>
                    <a:pt x="392" y="235"/>
                  </a:lnTo>
                  <a:lnTo>
                    <a:pt x="390" y="235"/>
                  </a:lnTo>
                  <a:lnTo>
                    <a:pt x="382" y="234"/>
                  </a:lnTo>
                  <a:lnTo>
                    <a:pt x="373" y="230"/>
                  </a:lnTo>
                  <a:lnTo>
                    <a:pt x="364" y="225"/>
                  </a:lnTo>
                  <a:lnTo>
                    <a:pt x="353" y="218"/>
                  </a:lnTo>
                  <a:lnTo>
                    <a:pt x="340" y="210"/>
                  </a:lnTo>
                  <a:lnTo>
                    <a:pt x="328" y="200"/>
                  </a:lnTo>
                  <a:close/>
                  <a:moveTo>
                    <a:pt x="561" y="369"/>
                  </a:moveTo>
                  <a:lnTo>
                    <a:pt x="559" y="371"/>
                  </a:lnTo>
                  <a:lnTo>
                    <a:pt x="557" y="373"/>
                  </a:lnTo>
                  <a:lnTo>
                    <a:pt x="553" y="373"/>
                  </a:lnTo>
                  <a:lnTo>
                    <a:pt x="551" y="373"/>
                  </a:lnTo>
                  <a:lnTo>
                    <a:pt x="542" y="371"/>
                  </a:lnTo>
                  <a:lnTo>
                    <a:pt x="533" y="368"/>
                  </a:lnTo>
                  <a:lnTo>
                    <a:pt x="522" y="363"/>
                  </a:lnTo>
                  <a:lnTo>
                    <a:pt x="511" y="356"/>
                  </a:lnTo>
                  <a:lnTo>
                    <a:pt x="499" y="347"/>
                  </a:lnTo>
                  <a:lnTo>
                    <a:pt x="486" y="337"/>
                  </a:lnTo>
                  <a:lnTo>
                    <a:pt x="474" y="326"/>
                  </a:lnTo>
                  <a:lnTo>
                    <a:pt x="463" y="315"/>
                  </a:lnTo>
                  <a:lnTo>
                    <a:pt x="454" y="304"/>
                  </a:lnTo>
                  <a:lnTo>
                    <a:pt x="446" y="294"/>
                  </a:lnTo>
                  <a:lnTo>
                    <a:pt x="441" y="284"/>
                  </a:lnTo>
                  <a:lnTo>
                    <a:pt x="436" y="275"/>
                  </a:lnTo>
                  <a:lnTo>
                    <a:pt x="435" y="272"/>
                  </a:lnTo>
                  <a:lnTo>
                    <a:pt x="435" y="269"/>
                  </a:lnTo>
                  <a:lnTo>
                    <a:pt x="436" y="267"/>
                  </a:lnTo>
                  <a:lnTo>
                    <a:pt x="436" y="264"/>
                  </a:lnTo>
                  <a:lnTo>
                    <a:pt x="439" y="262"/>
                  </a:lnTo>
                  <a:lnTo>
                    <a:pt x="441" y="261"/>
                  </a:lnTo>
                  <a:lnTo>
                    <a:pt x="443" y="260"/>
                  </a:lnTo>
                  <a:lnTo>
                    <a:pt x="446" y="260"/>
                  </a:lnTo>
                  <a:lnTo>
                    <a:pt x="454" y="262"/>
                  </a:lnTo>
                  <a:lnTo>
                    <a:pt x="464" y="266"/>
                  </a:lnTo>
                  <a:lnTo>
                    <a:pt x="475" y="270"/>
                  </a:lnTo>
                  <a:lnTo>
                    <a:pt x="486" y="278"/>
                  </a:lnTo>
                  <a:lnTo>
                    <a:pt x="498" y="286"/>
                  </a:lnTo>
                  <a:lnTo>
                    <a:pt x="511" y="296"/>
                  </a:lnTo>
                  <a:lnTo>
                    <a:pt x="523" y="307"/>
                  </a:lnTo>
                  <a:lnTo>
                    <a:pt x="535" y="318"/>
                  </a:lnTo>
                  <a:lnTo>
                    <a:pt x="543" y="330"/>
                  </a:lnTo>
                  <a:lnTo>
                    <a:pt x="551" y="339"/>
                  </a:lnTo>
                  <a:lnTo>
                    <a:pt x="557" y="349"/>
                  </a:lnTo>
                  <a:lnTo>
                    <a:pt x="560" y="357"/>
                  </a:lnTo>
                  <a:lnTo>
                    <a:pt x="561" y="360"/>
                  </a:lnTo>
                  <a:lnTo>
                    <a:pt x="562" y="364"/>
                  </a:lnTo>
                  <a:lnTo>
                    <a:pt x="561" y="367"/>
                  </a:lnTo>
                  <a:lnTo>
                    <a:pt x="561" y="369"/>
                  </a:lnTo>
                  <a:close/>
                  <a:moveTo>
                    <a:pt x="541" y="120"/>
                  </a:moveTo>
                  <a:lnTo>
                    <a:pt x="530" y="110"/>
                  </a:lnTo>
                  <a:lnTo>
                    <a:pt x="520" y="100"/>
                  </a:lnTo>
                  <a:lnTo>
                    <a:pt x="511" y="90"/>
                  </a:lnTo>
                  <a:lnTo>
                    <a:pt x="505" y="80"/>
                  </a:lnTo>
                  <a:lnTo>
                    <a:pt x="499" y="71"/>
                  </a:lnTo>
                  <a:lnTo>
                    <a:pt x="496" y="64"/>
                  </a:lnTo>
                  <a:lnTo>
                    <a:pt x="496" y="60"/>
                  </a:lnTo>
                  <a:lnTo>
                    <a:pt x="496" y="57"/>
                  </a:lnTo>
                  <a:lnTo>
                    <a:pt x="496" y="55"/>
                  </a:lnTo>
                  <a:lnTo>
                    <a:pt x="497" y="53"/>
                  </a:lnTo>
                  <a:lnTo>
                    <a:pt x="498" y="50"/>
                  </a:lnTo>
                  <a:lnTo>
                    <a:pt x="500" y="49"/>
                  </a:lnTo>
                  <a:lnTo>
                    <a:pt x="503" y="49"/>
                  </a:lnTo>
                  <a:lnTo>
                    <a:pt x="506" y="49"/>
                  </a:lnTo>
                  <a:lnTo>
                    <a:pt x="512" y="50"/>
                  </a:lnTo>
                  <a:lnTo>
                    <a:pt x="521" y="53"/>
                  </a:lnTo>
                  <a:lnTo>
                    <a:pt x="531" y="58"/>
                  </a:lnTo>
                  <a:lnTo>
                    <a:pt x="542" y="65"/>
                  </a:lnTo>
                  <a:lnTo>
                    <a:pt x="553" y="72"/>
                  </a:lnTo>
                  <a:lnTo>
                    <a:pt x="565" y="81"/>
                  </a:lnTo>
                  <a:lnTo>
                    <a:pt x="575" y="91"/>
                  </a:lnTo>
                  <a:lnTo>
                    <a:pt x="585" y="102"/>
                  </a:lnTo>
                  <a:lnTo>
                    <a:pt x="594" y="112"/>
                  </a:lnTo>
                  <a:lnTo>
                    <a:pt x="601" y="121"/>
                  </a:lnTo>
                  <a:lnTo>
                    <a:pt x="606" y="130"/>
                  </a:lnTo>
                  <a:lnTo>
                    <a:pt x="610" y="138"/>
                  </a:lnTo>
                  <a:lnTo>
                    <a:pt x="610" y="141"/>
                  </a:lnTo>
                  <a:lnTo>
                    <a:pt x="611" y="144"/>
                  </a:lnTo>
                  <a:lnTo>
                    <a:pt x="610" y="146"/>
                  </a:lnTo>
                  <a:lnTo>
                    <a:pt x="608" y="149"/>
                  </a:lnTo>
                  <a:lnTo>
                    <a:pt x="607" y="151"/>
                  </a:lnTo>
                  <a:lnTo>
                    <a:pt x="605" y="152"/>
                  </a:lnTo>
                  <a:lnTo>
                    <a:pt x="603" y="153"/>
                  </a:lnTo>
                  <a:lnTo>
                    <a:pt x="600" y="153"/>
                  </a:lnTo>
                  <a:lnTo>
                    <a:pt x="593" y="152"/>
                  </a:lnTo>
                  <a:lnTo>
                    <a:pt x="584" y="149"/>
                  </a:lnTo>
                  <a:lnTo>
                    <a:pt x="574" y="144"/>
                  </a:lnTo>
                  <a:lnTo>
                    <a:pt x="564" y="138"/>
                  </a:lnTo>
                  <a:lnTo>
                    <a:pt x="552" y="130"/>
                  </a:lnTo>
                  <a:lnTo>
                    <a:pt x="541" y="120"/>
                  </a:lnTo>
                  <a:close/>
                </a:path>
              </a:pathLst>
            </a:custGeom>
            <a:solidFill>
              <a:srgbClr val="EDC0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CH"/>
            </a:p>
          </p:txBody>
        </p:sp>
        <p:sp>
          <p:nvSpPr>
            <p:cNvPr id="46" name="Freeform 36"/>
            <p:cNvSpPr>
              <a:spLocks noEditPoints="1"/>
            </p:cNvSpPr>
            <p:nvPr userDrawn="1"/>
          </p:nvSpPr>
          <p:spPr bwMode="auto">
            <a:xfrm>
              <a:off x="10632282" y="1562099"/>
              <a:ext cx="133350" cy="925512"/>
            </a:xfrm>
            <a:custGeom>
              <a:avLst/>
              <a:gdLst>
                <a:gd name="T0" fmla="*/ 678 w 678"/>
                <a:gd name="T1" fmla="*/ 4590 h 4665"/>
                <a:gd name="T2" fmla="*/ 118 w 678"/>
                <a:gd name="T3" fmla="*/ 4255 h 4665"/>
                <a:gd name="T4" fmla="*/ 0 w 678"/>
                <a:gd name="T5" fmla="*/ 4118 h 4665"/>
                <a:gd name="T6" fmla="*/ 102 w 678"/>
                <a:gd name="T7" fmla="*/ 4151 h 4665"/>
                <a:gd name="T8" fmla="*/ 336 w 678"/>
                <a:gd name="T9" fmla="*/ 4223 h 4665"/>
                <a:gd name="T10" fmla="*/ 228 w 678"/>
                <a:gd name="T11" fmla="*/ 3971 h 4665"/>
                <a:gd name="T12" fmla="*/ 102 w 678"/>
                <a:gd name="T13" fmla="*/ 3690 h 4665"/>
                <a:gd name="T14" fmla="*/ 51 w 678"/>
                <a:gd name="T15" fmla="*/ 3449 h 4665"/>
                <a:gd name="T16" fmla="*/ 85 w 678"/>
                <a:gd name="T17" fmla="*/ 3225 h 4665"/>
                <a:gd name="T18" fmla="*/ 76 w 678"/>
                <a:gd name="T19" fmla="*/ 2878 h 4665"/>
                <a:gd name="T20" fmla="*/ 19 w 678"/>
                <a:gd name="T21" fmla="*/ 2613 h 4665"/>
                <a:gd name="T22" fmla="*/ 16 w 678"/>
                <a:gd name="T23" fmla="*/ 2247 h 4665"/>
                <a:gd name="T24" fmla="*/ 94 w 678"/>
                <a:gd name="T25" fmla="*/ 1855 h 4665"/>
                <a:gd name="T26" fmla="*/ 63 w 678"/>
                <a:gd name="T27" fmla="*/ 1296 h 4665"/>
                <a:gd name="T28" fmla="*/ 0 w 678"/>
                <a:gd name="T29" fmla="*/ 642 h 4665"/>
                <a:gd name="T30" fmla="*/ 638 w 678"/>
                <a:gd name="T31" fmla="*/ 433 h 4665"/>
                <a:gd name="T32" fmla="*/ 665 w 678"/>
                <a:gd name="T33" fmla="*/ 913 h 4665"/>
                <a:gd name="T34" fmla="*/ 575 w 678"/>
                <a:gd name="T35" fmla="*/ 1918 h 4665"/>
                <a:gd name="T36" fmla="*/ 643 w 678"/>
                <a:gd name="T37" fmla="*/ 2321 h 4665"/>
                <a:gd name="T38" fmla="*/ 451 w 678"/>
                <a:gd name="T39" fmla="*/ 2287 h 4665"/>
                <a:gd name="T40" fmla="*/ 594 w 678"/>
                <a:gd name="T41" fmla="*/ 2734 h 4665"/>
                <a:gd name="T42" fmla="*/ 595 w 678"/>
                <a:gd name="T43" fmla="*/ 2792 h 4665"/>
                <a:gd name="T44" fmla="*/ 603 w 678"/>
                <a:gd name="T45" fmla="*/ 3060 h 4665"/>
                <a:gd name="T46" fmla="*/ 678 w 678"/>
                <a:gd name="T47" fmla="*/ 3592 h 4665"/>
                <a:gd name="T48" fmla="*/ 338 w 678"/>
                <a:gd name="T49" fmla="*/ 3498 h 4665"/>
                <a:gd name="T50" fmla="*/ 647 w 678"/>
                <a:gd name="T51" fmla="*/ 3972 h 4665"/>
                <a:gd name="T52" fmla="*/ 678 w 678"/>
                <a:gd name="T53" fmla="*/ 4137 h 4665"/>
                <a:gd name="T54" fmla="*/ 510 w 678"/>
                <a:gd name="T55" fmla="*/ 4140 h 4665"/>
                <a:gd name="T56" fmla="*/ 678 w 678"/>
                <a:gd name="T57" fmla="*/ 4366 h 4665"/>
                <a:gd name="T58" fmla="*/ 678 w 678"/>
                <a:gd name="T59" fmla="*/ 4464 h 4665"/>
                <a:gd name="T60" fmla="*/ 678 w 678"/>
                <a:gd name="T61" fmla="*/ 4550 h 4665"/>
                <a:gd name="T62" fmla="*/ 127 w 678"/>
                <a:gd name="T63" fmla="*/ 3845 h 4665"/>
                <a:gd name="T64" fmla="*/ 327 w 678"/>
                <a:gd name="T65" fmla="*/ 3831 h 4665"/>
                <a:gd name="T66" fmla="*/ 410 w 678"/>
                <a:gd name="T67" fmla="*/ 3837 h 4665"/>
                <a:gd name="T68" fmla="*/ 510 w 678"/>
                <a:gd name="T69" fmla="*/ 3794 h 4665"/>
                <a:gd name="T70" fmla="*/ 487 w 678"/>
                <a:gd name="T71" fmla="*/ 3481 h 4665"/>
                <a:gd name="T72" fmla="*/ 413 w 678"/>
                <a:gd name="T73" fmla="*/ 3372 h 4665"/>
                <a:gd name="T74" fmla="*/ 316 w 678"/>
                <a:gd name="T75" fmla="*/ 3089 h 4665"/>
                <a:gd name="T76" fmla="*/ 234 w 678"/>
                <a:gd name="T77" fmla="*/ 2923 h 4665"/>
                <a:gd name="T78" fmla="*/ 471 w 678"/>
                <a:gd name="T79" fmla="*/ 2981 h 4665"/>
                <a:gd name="T80" fmla="*/ 374 w 678"/>
                <a:gd name="T81" fmla="*/ 2655 h 4665"/>
                <a:gd name="T82" fmla="*/ 305 w 678"/>
                <a:gd name="T83" fmla="*/ 2505 h 4665"/>
                <a:gd name="T84" fmla="*/ 114 w 678"/>
                <a:gd name="T85" fmla="*/ 2209 h 4665"/>
                <a:gd name="T86" fmla="*/ 140 w 678"/>
                <a:gd name="T87" fmla="*/ 2043 h 4665"/>
                <a:gd name="T88" fmla="*/ 432 w 678"/>
                <a:gd name="T89" fmla="*/ 1968 h 4665"/>
                <a:gd name="T90" fmla="*/ 221 w 678"/>
                <a:gd name="T91" fmla="*/ 1621 h 4665"/>
                <a:gd name="T92" fmla="*/ 376 w 678"/>
                <a:gd name="T93" fmla="*/ 1778 h 4665"/>
                <a:gd name="T94" fmla="*/ 211 w 678"/>
                <a:gd name="T95" fmla="*/ 1385 h 4665"/>
                <a:gd name="T96" fmla="*/ 574 w 678"/>
                <a:gd name="T97" fmla="*/ 1703 h 4665"/>
                <a:gd name="T98" fmla="*/ 411 w 678"/>
                <a:gd name="T99" fmla="*/ 1371 h 4665"/>
                <a:gd name="T100" fmla="*/ 639 w 678"/>
                <a:gd name="T101" fmla="*/ 1587 h 4665"/>
                <a:gd name="T102" fmla="*/ 147 w 678"/>
                <a:gd name="T103" fmla="*/ 948 h 4665"/>
                <a:gd name="T104" fmla="*/ 502 w 678"/>
                <a:gd name="T105" fmla="*/ 1221 h 4665"/>
                <a:gd name="T106" fmla="*/ 438 w 678"/>
                <a:gd name="T107" fmla="*/ 983 h 4665"/>
                <a:gd name="T108" fmla="*/ 561 w 678"/>
                <a:gd name="T109" fmla="*/ 1116 h 4665"/>
                <a:gd name="T110" fmla="*/ 71 w 678"/>
                <a:gd name="T111" fmla="*/ 444 h 4665"/>
                <a:gd name="T112" fmla="*/ 251 w 678"/>
                <a:gd name="T113" fmla="*/ 598 h 4665"/>
                <a:gd name="T114" fmla="*/ 489 w 678"/>
                <a:gd name="T115" fmla="*/ 759 h 4665"/>
                <a:gd name="T116" fmla="*/ 373 w 678"/>
                <a:gd name="T117" fmla="*/ 466 h 4665"/>
                <a:gd name="T118" fmla="*/ 445 w 678"/>
                <a:gd name="T119" fmla="*/ 531 h 4665"/>
                <a:gd name="T120" fmla="*/ 255 w 678"/>
                <a:gd name="T121" fmla="*/ 63 h 4665"/>
                <a:gd name="T122" fmla="*/ 422 w 678"/>
                <a:gd name="T123" fmla="*/ 234 h 4665"/>
                <a:gd name="T124" fmla="*/ 573 w 678"/>
                <a:gd name="T125" fmla="*/ 113 h 46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78" h="4665">
                  <a:moveTo>
                    <a:pt x="0" y="4267"/>
                  </a:moveTo>
                  <a:lnTo>
                    <a:pt x="0" y="4226"/>
                  </a:lnTo>
                  <a:lnTo>
                    <a:pt x="15" y="4237"/>
                  </a:lnTo>
                  <a:lnTo>
                    <a:pt x="7" y="4230"/>
                  </a:lnTo>
                  <a:lnTo>
                    <a:pt x="0" y="4225"/>
                  </a:lnTo>
                  <a:lnTo>
                    <a:pt x="0" y="4201"/>
                  </a:lnTo>
                  <a:lnTo>
                    <a:pt x="18" y="4212"/>
                  </a:lnTo>
                  <a:lnTo>
                    <a:pt x="40" y="4225"/>
                  </a:lnTo>
                  <a:lnTo>
                    <a:pt x="65" y="4240"/>
                  </a:lnTo>
                  <a:lnTo>
                    <a:pt x="93" y="4258"/>
                  </a:lnTo>
                  <a:lnTo>
                    <a:pt x="123" y="4278"/>
                  </a:lnTo>
                  <a:lnTo>
                    <a:pt x="154" y="4299"/>
                  </a:lnTo>
                  <a:lnTo>
                    <a:pt x="188" y="4322"/>
                  </a:lnTo>
                  <a:lnTo>
                    <a:pt x="222" y="4346"/>
                  </a:lnTo>
                  <a:lnTo>
                    <a:pt x="248" y="4365"/>
                  </a:lnTo>
                  <a:lnTo>
                    <a:pt x="275" y="4383"/>
                  </a:lnTo>
                  <a:lnTo>
                    <a:pt x="299" y="4400"/>
                  </a:lnTo>
                  <a:lnTo>
                    <a:pt x="322" y="4418"/>
                  </a:lnTo>
                  <a:lnTo>
                    <a:pt x="301" y="4399"/>
                  </a:lnTo>
                  <a:lnTo>
                    <a:pt x="285" y="4385"/>
                  </a:lnTo>
                  <a:lnTo>
                    <a:pt x="279" y="4379"/>
                  </a:lnTo>
                  <a:lnTo>
                    <a:pt x="276" y="4374"/>
                  </a:lnTo>
                  <a:lnTo>
                    <a:pt x="274" y="4371"/>
                  </a:lnTo>
                  <a:lnTo>
                    <a:pt x="274" y="4368"/>
                  </a:lnTo>
                  <a:lnTo>
                    <a:pt x="276" y="4368"/>
                  </a:lnTo>
                  <a:lnTo>
                    <a:pt x="280" y="4368"/>
                  </a:lnTo>
                  <a:lnTo>
                    <a:pt x="288" y="4372"/>
                  </a:lnTo>
                  <a:lnTo>
                    <a:pt x="297" y="4376"/>
                  </a:lnTo>
                  <a:lnTo>
                    <a:pt x="322" y="4389"/>
                  </a:lnTo>
                  <a:lnTo>
                    <a:pt x="354" y="4408"/>
                  </a:lnTo>
                  <a:lnTo>
                    <a:pt x="392" y="4431"/>
                  </a:lnTo>
                  <a:lnTo>
                    <a:pt x="436" y="4459"/>
                  </a:lnTo>
                  <a:lnTo>
                    <a:pt x="483" y="4491"/>
                  </a:lnTo>
                  <a:lnTo>
                    <a:pt x="534" y="4525"/>
                  </a:lnTo>
                  <a:lnTo>
                    <a:pt x="562" y="4544"/>
                  </a:lnTo>
                  <a:lnTo>
                    <a:pt x="587" y="4561"/>
                  </a:lnTo>
                  <a:lnTo>
                    <a:pt x="612" y="4579"/>
                  </a:lnTo>
                  <a:lnTo>
                    <a:pt x="637" y="4597"/>
                  </a:lnTo>
                  <a:lnTo>
                    <a:pt x="615" y="4578"/>
                  </a:lnTo>
                  <a:lnTo>
                    <a:pt x="598" y="4564"/>
                  </a:lnTo>
                  <a:lnTo>
                    <a:pt x="593" y="4557"/>
                  </a:lnTo>
                  <a:lnTo>
                    <a:pt x="589" y="4553"/>
                  </a:lnTo>
                  <a:lnTo>
                    <a:pt x="587" y="4549"/>
                  </a:lnTo>
                  <a:lnTo>
                    <a:pt x="587" y="4547"/>
                  </a:lnTo>
                  <a:lnTo>
                    <a:pt x="589" y="4546"/>
                  </a:lnTo>
                  <a:lnTo>
                    <a:pt x="595" y="4547"/>
                  </a:lnTo>
                  <a:lnTo>
                    <a:pt x="603" y="4550"/>
                  </a:lnTo>
                  <a:lnTo>
                    <a:pt x="614" y="4555"/>
                  </a:lnTo>
                  <a:lnTo>
                    <a:pt x="641" y="4569"/>
                  </a:lnTo>
                  <a:lnTo>
                    <a:pt x="678" y="4590"/>
                  </a:lnTo>
                  <a:lnTo>
                    <a:pt x="678" y="4665"/>
                  </a:lnTo>
                  <a:lnTo>
                    <a:pt x="641" y="4643"/>
                  </a:lnTo>
                  <a:lnTo>
                    <a:pt x="601" y="4618"/>
                  </a:lnTo>
                  <a:lnTo>
                    <a:pt x="558" y="4589"/>
                  </a:lnTo>
                  <a:lnTo>
                    <a:pt x="513" y="4559"/>
                  </a:lnTo>
                  <a:lnTo>
                    <a:pt x="488" y="4542"/>
                  </a:lnTo>
                  <a:lnTo>
                    <a:pt x="464" y="4525"/>
                  </a:lnTo>
                  <a:lnTo>
                    <a:pt x="440" y="4509"/>
                  </a:lnTo>
                  <a:lnTo>
                    <a:pt x="418" y="4492"/>
                  </a:lnTo>
                  <a:lnTo>
                    <a:pt x="437" y="4507"/>
                  </a:lnTo>
                  <a:lnTo>
                    <a:pt x="450" y="4520"/>
                  </a:lnTo>
                  <a:lnTo>
                    <a:pt x="455" y="4525"/>
                  </a:lnTo>
                  <a:lnTo>
                    <a:pt x="458" y="4529"/>
                  </a:lnTo>
                  <a:lnTo>
                    <a:pt x="460" y="4532"/>
                  </a:lnTo>
                  <a:lnTo>
                    <a:pt x="460" y="4534"/>
                  </a:lnTo>
                  <a:lnTo>
                    <a:pt x="458" y="4535"/>
                  </a:lnTo>
                  <a:lnTo>
                    <a:pt x="453" y="4534"/>
                  </a:lnTo>
                  <a:lnTo>
                    <a:pt x="446" y="4531"/>
                  </a:lnTo>
                  <a:lnTo>
                    <a:pt x="437" y="4526"/>
                  </a:lnTo>
                  <a:lnTo>
                    <a:pt x="412" y="4514"/>
                  </a:lnTo>
                  <a:lnTo>
                    <a:pt x="381" y="4495"/>
                  </a:lnTo>
                  <a:lnTo>
                    <a:pt x="342" y="4472"/>
                  </a:lnTo>
                  <a:lnTo>
                    <a:pt x="299" y="4445"/>
                  </a:lnTo>
                  <a:lnTo>
                    <a:pt x="253" y="4413"/>
                  </a:lnTo>
                  <a:lnTo>
                    <a:pt x="202" y="4378"/>
                  </a:lnTo>
                  <a:lnTo>
                    <a:pt x="177" y="4361"/>
                  </a:lnTo>
                  <a:lnTo>
                    <a:pt x="153" y="4343"/>
                  </a:lnTo>
                  <a:lnTo>
                    <a:pt x="129" y="4325"/>
                  </a:lnTo>
                  <a:lnTo>
                    <a:pt x="106" y="4309"/>
                  </a:lnTo>
                  <a:lnTo>
                    <a:pt x="126" y="4325"/>
                  </a:lnTo>
                  <a:lnTo>
                    <a:pt x="139" y="4339"/>
                  </a:lnTo>
                  <a:lnTo>
                    <a:pt x="145" y="4344"/>
                  </a:lnTo>
                  <a:lnTo>
                    <a:pt x="148" y="4347"/>
                  </a:lnTo>
                  <a:lnTo>
                    <a:pt x="150" y="4351"/>
                  </a:lnTo>
                  <a:lnTo>
                    <a:pt x="150" y="4353"/>
                  </a:lnTo>
                  <a:lnTo>
                    <a:pt x="148" y="4353"/>
                  </a:lnTo>
                  <a:lnTo>
                    <a:pt x="146" y="4353"/>
                  </a:lnTo>
                  <a:lnTo>
                    <a:pt x="141" y="4352"/>
                  </a:lnTo>
                  <a:lnTo>
                    <a:pt x="137" y="4350"/>
                  </a:lnTo>
                  <a:lnTo>
                    <a:pt x="123" y="4343"/>
                  </a:lnTo>
                  <a:lnTo>
                    <a:pt x="105" y="4333"/>
                  </a:lnTo>
                  <a:lnTo>
                    <a:pt x="59" y="4306"/>
                  </a:lnTo>
                  <a:lnTo>
                    <a:pt x="0" y="4267"/>
                  </a:lnTo>
                  <a:close/>
                  <a:moveTo>
                    <a:pt x="0" y="4195"/>
                  </a:moveTo>
                  <a:lnTo>
                    <a:pt x="0" y="4155"/>
                  </a:lnTo>
                  <a:lnTo>
                    <a:pt x="51" y="4195"/>
                  </a:lnTo>
                  <a:lnTo>
                    <a:pt x="91" y="4227"/>
                  </a:lnTo>
                  <a:lnTo>
                    <a:pt x="105" y="4240"/>
                  </a:lnTo>
                  <a:lnTo>
                    <a:pt x="115" y="4250"/>
                  </a:lnTo>
                  <a:lnTo>
                    <a:pt x="118" y="4255"/>
                  </a:lnTo>
                  <a:lnTo>
                    <a:pt x="121" y="4258"/>
                  </a:lnTo>
                  <a:lnTo>
                    <a:pt x="122" y="4260"/>
                  </a:lnTo>
                  <a:lnTo>
                    <a:pt x="122" y="4261"/>
                  </a:lnTo>
                  <a:lnTo>
                    <a:pt x="121" y="4262"/>
                  </a:lnTo>
                  <a:lnTo>
                    <a:pt x="118" y="4262"/>
                  </a:lnTo>
                  <a:lnTo>
                    <a:pt x="115" y="4261"/>
                  </a:lnTo>
                  <a:lnTo>
                    <a:pt x="111" y="4260"/>
                  </a:lnTo>
                  <a:lnTo>
                    <a:pt x="100" y="4256"/>
                  </a:lnTo>
                  <a:lnTo>
                    <a:pt x="85" y="4248"/>
                  </a:lnTo>
                  <a:lnTo>
                    <a:pt x="48" y="4226"/>
                  </a:lnTo>
                  <a:lnTo>
                    <a:pt x="0" y="4195"/>
                  </a:lnTo>
                  <a:close/>
                  <a:moveTo>
                    <a:pt x="0" y="4153"/>
                  </a:moveTo>
                  <a:lnTo>
                    <a:pt x="0" y="4123"/>
                  </a:lnTo>
                  <a:lnTo>
                    <a:pt x="18" y="4134"/>
                  </a:lnTo>
                  <a:lnTo>
                    <a:pt x="39" y="4148"/>
                  </a:lnTo>
                  <a:lnTo>
                    <a:pt x="62" y="4162"/>
                  </a:lnTo>
                  <a:lnTo>
                    <a:pt x="87" y="4179"/>
                  </a:lnTo>
                  <a:lnTo>
                    <a:pt x="114" y="4196"/>
                  </a:lnTo>
                  <a:lnTo>
                    <a:pt x="143" y="4215"/>
                  </a:lnTo>
                  <a:lnTo>
                    <a:pt x="172" y="4236"/>
                  </a:lnTo>
                  <a:lnTo>
                    <a:pt x="203" y="4257"/>
                  </a:lnTo>
                  <a:lnTo>
                    <a:pt x="251" y="4291"/>
                  </a:lnTo>
                  <a:lnTo>
                    <a:pt x="295" y="4323"/>
                  </a:lnTo>
                  <a:lnTo>
                    <a:pt x="334" y="4354"/>
                  </a:lnTo>
                  <a:lnTo>
                    <a:pt x="369" y="4381"/>
                  </a:lnTo>
                  <a:lnTo>
                    <a:pt x="396" y="4403"/>
                  </a:lnTo>
                  <a:lnTo>
                    <a:pt x="417" y="4421"/>
                  </a:lnTo>
                  <a:lnTo>
                    <a:pt x="424" y="4428"/>
                  </a:lnTo>
                  <a:lnTo>
                    <a:pt x="429" y="4435"/>
                  </a:lnTo>
                  <a:lnTo>
                    <a:pt x="432" y="4438"/>
                  </a:lnTo>
                  <a:lnTo>
                    <a:pt x="432" y="4441"/>
                  </a:lnTo>
                  <a:lnTo>
                    <a:pt x="429" y="4442"/>
                  </a:lnTo>
                  <a:lnTo>
                    <a:pt x="425" y="4441"/>
                  </a:lnTo>
                  <a:lnTo>
                    <a:pt x="418" y="4439"/>
                  </a:lnTo>
                  <a:lnTo>
                    <a:pt x="410" y="4435"/>
                  </a:lnTo>
                  <a:lnTo>
                    <a:pt x="385" y="4422"/>
                  </a:lnTo>
                  <a:lnTo>
                    <a:pt x="354" y="4405"/>
                  </a:lnTo>
                  <a:lnTo>
                    <a:pt x="318" y="4382"/>
                  </a:lnTo>
                  <a:lnTo>
                    <a:pt x="276" y="4355"/>
                  </a:lnTo>
                  <a:lnTo>
                    <a:pt x="231" y="4324"/>
                  </a:lnTo>
                  <a:lnTo>
                    <a:pt x="182" y="4291"/>
                  </a:lnTo>
                  <a:lnTo>
                    <a:pt x="155" y="4271"/>
                  </a:lnTo>
                  <a:lnTo>
                    <a:pt x="127" y="4251"/>
                  </a:lnTo>
                  <a:lnTo>
                    <a:pt x="102" y="4233"/>
                  </a:lnTo>
                  <a:lnTo>
                    <a:pt x="79" y="4215"/>
                  </a:lnTo>
                  <a:lnTo>
                    <a:pt x="55" y="4198"/>
                  </a:lnTo>
                  <a:lnTo>
                    <a:pt x="36" y="4182"/>
                  </a:lnTo>
                  <a:lnTo>
                    <a:pt x="17" y="4166"/>
                  </a:lnTo>
                  <a:lnTo>
                    <a:pt x="0" y="4153"/>
                  </a:lnTo>
                  <a:close/>
                  <a:moveTo>
                    <a:pt x="0" y="4118"/>
                  </a:moveTo>
                  <a:lnTo>
                    <a:pt x="0" y="4075"/>
                  </a:lnTo>
                  <a:lnTo>
                    <a:pt x="49" y="4115"/>
                  </a:lnTo>
                  <a:lnTo>
                    <a:pt x="86" y="4146"/>
                  </a:lnTo>
                  <a:lnTo>
                    <a:pt x="100" y="4158"/>
                  </a:lnTo>
                  <a:lnTo>
                    <a:pt x="109" y="4168"/>
                  </a:lnTo>
                  <a:lnTo>
                    <a:pt x="112" y="4172"/>
                  </a:lnTo>
                  <a:lnTo>
                    <a:pt x="114" y="4175"/>
                  </a:lnTo>
                  <a:lnTo>
                    <a:pt x="115" y="4178"/>
                  </a:lnTo>
                  <a:lnTo>
                    <a:pt x="115" y="4180"/>
                  </a:lnTo>
                  <a:lnTo>
                    <a:pt x="114" y="4180"/>
                  </a:lnTo>
                  <a:lnTo>
                    <a:pt x="112" y="4180"/>
                  </a:lnTo>
                  <a:lnTo>
                    <a:pt x="108" y="4180"/>
                  </a:lnTo>
                  <a:lnTo>
                    <a:pt x="105" y="4179"/>
                  </a:lnTo>
                  <a:lnTo>
                    <a:pt x="94" y="4174"/>
                  </a:lnTo>
                  <a:lnTo>
                    <a:pt x="81" y="4166"/>
                  </a:lnTo>
                  <a:lnTo>
                    <a:pt x="46" y="4147"/>
                  </a:lnTo>
                  <a:lnTo>
                    <a:pt x="0" y="4118"/>
                  </a:lnTo>
                  <a:close/>
                  <a:moveTo>
                    <a:pt x="0" y="4069"/>
                  </a:moveTo>
                  <a:lnTo>
                    <a:pt x="0" y="4042"/>
                  </a:lnTo>
                  <a:lnTo>
                    <a:pt x="18" y="4052"/>
                  </a:lnTo>
                  <a:lnTo>
                    <a:pt x="38" y="4064"/>
                  </a:lnTo>
                  <a:lnTo>
                    <a:pt x="61" y="4078"/>
                  </a:lnTo>
                  <a:lnTo>
                    <a:pt x="86" y="4095"/>
                  </a:lnTo>
                  <a:lnTo>
                    <a:pt x="114" y="4112"/>
                  </a:lnTo>
                  <a:lnTo>
                    <a:pt x="143" y="4132"/>
                  </a:lnTo>
                  <a:lnTo>
                    <a:pt x="173" y="4153"/>
                  </a:lnTo>
                  <a:lnTo>
                    <a:pt x="205" y="4175"/>
                  </a:lnTo>
                  <a:lnTo>
                    <a:pt x="252" y="4208"/>
                  </a:lnTo>
                  <a:lnTo>
                    <a:pt x="295" y="4240"/>
                  </a:lnTo>
                  <a:lnTo>
                    <a:pt x="333" y="4269"/>
                  </a:lnTo>
                  <a:lnTo>
                    <a:pt x="366" y="4296"/>
                  </a:lnTo>
                  <a:lnTo>
                    <a:pt x="393" y="4318"/>
                  </a:lnTo>
                  <a:lnTo>
                    <a:pt x="413" y="4336"/>
                  </a:lnTo>
                  <a:lnTo>
                    <a:pt x="419" y="4343"/>
                  </a:lnTo>
                  <a:lnTo>
                    <a:pt x="424" y="4349"/>
                  </a:lnTo>
                  <a:lnTo>
                    <a:pt x="427" y="4353"/>
                  </a:lnTo>
                  <a:lnTo>
                    <a:pt x="427" y="4355"/>
                  </a:lnTo>
                  <a:lnTo>
                    <a:pt x="425" y="4356"/>
                  </a:lnTo>
                  <a:lnTo>
                    <a:pt x="419" y="4356"/>
                  </a:lnTo>
                  <a:lnTo>
                    <a:pt x="413" y="4354"/>
                  </a:lnTo>
                  <a:lnTo>
                    <a:pt x="404" y="4350"/>
                  </a:lnTo>
                  <a:lnTo>
                    <a:pt x="381" y="4338"/>
                  </a:lnTo>
                  <a:lnTo>
                    <a:pt x="351" y="4321"/>
                  </a:lnTo>
                  <a:lnTo>
                    <a:pt x="315" y="4299"/>
                  </a:lnTo>
                  <a:lnTo>
                    <a:pt x="275" y="4274"/>
                  </a:lnTo>
                  <a:lnTo>
                    <a:pt x="231" y="4244"/>
                  </a:lnTo>
                  <a:lnTo>
                    <a:pt x="183" y="4211"/>
                  </a:lnTo>
                  <a:lnTo>
                    <a:pt x="155" y="4191"/>
                  </a:lnTo>
                  <a:lnTo>
                    <a:pt x="127" y="4171"/>
                  </a:lnTo>
                  <a:lnTo>
                    <a:pt x="102" y="4151"/>
                  </a:lnTo>
                  <a:lnTo>
                    <a:pt x="77" y="4132"/>
                  </a:lnTo>
                  <a:lnTo>
                    <a:pt x="54" y="4115"/>
                  </a:lnTo>
                  <a:lnTo>
                    <a:pt x="34" y="4098"/>
                  </a:lnTo>
                  <a:lnTo>
                    <a:pt x="16" y="4084"/>
                  </a:lnTo>
                  <a:lnTo>
                    <a:pt x="0" y="4069"/>
                  </a:lnTo>
                  <a:close/>
                  <a:moveTo>
                    <a:pt x="0" y="4033"/>
                  </a:moveTo>
                  <a:lnTo>
                    <a:pt x="0" y="3986"/>
                  </a:lnTo>
                  <a:lnTo>
                    <a:pt x="55" y="4029"/>
                  </a:lnTo>
                  <a:lnTo>
                    <a:pt x="97" y="4065"/>
                  </a:lnTo>
                  <a:lnTo>
                    <a:pt x="113" y="4079"/>
                  </a:lnTo>
                  <a:lnTo>
                    <a:pt x="124" y="4090"/>
                  </a:lnTo>
                  <a:lnTo>
                    <a:pt x="127" y="4095"/>
                  </a:lnTo>
                  <a:lnTo>
                    <a:pt x="129" y="4098"/>
                  </a:lnTo>
                  <a:lnTo>
                    <a:pt x="130" y="4101"/>
                  </a:lnTo>
                  <a:lnTo>
                    <a:pt x="130" y="4104"/>
                  </a:lnTo>
                  <a:lnTo>
                    <a:pt x="129" y="4104"/>
                  </a:lnTo>
                  <a:lnTo>
                    <a:pt x="127" y="4104"/>
                  </a:lnTo>
                  <a:lnTo>
                    <a:pt x="124" y="4104"/>
                  </a:lnTo>
                  <a:lnTo>
                    <a:pt x="118" y="4101"/>
                  </a:lnTo>
                  <a:lnTo>
                    <a:pt x="107" y="4097"/>
                  </a:lnTo>
                  <a:lnTo>
                    <a:pt x="92" y="4088"/>
                  </a:lnTo>
                  <a:lnTo>
                    <a:pt x="51" y="4065"/>
                  </a:lnTo>
                  <a:lnTo>
                    <a:pt x="0" y="4033"/>
                  </a:lnTo>
                  <a:close/>
                  <a:moveTo>
                    <a:pt x="0" y="3969"/>
                  </a:moveTo>
                  <a:lnTo>
                    <a:pt x="0" y="3958"/>
                  </a:lnTo>
                  <a:lnTo>
                    <a:pt x="11" y="3961"/>
                  </a:lnTo>
                  <a:lnTo>
                    <a:pt x="29" y="3970"/>
                  </a:lnTo>
                  <a:lnTo>
                    <a:pt x="53" y="3983"/>
                  </a:lnTo>
                  <a:lnTo>
                    <a:pt x="81" y="4000"/>
                  </a:lnTo>
                  <a:lnTo>
                    <a:pt x="114" y="4021"/>
                  </a:lnTo>
                  <a:lnTo>
                    <a:pt x="150" y="4045"/>
                  </a:lnTo>
                  <a:lnTo>
                    <a:pt x="189" y="4072"/>
                  </a:lnTo>
                  <a:lnTo>
                    <a:pt x="231" y="4100"/>
                  </a:lnTo>
                  <a:lnTo>
                    <a:pt x="276" y="4132"/>
                  </a:lnTo>
                  <a:lnTo>
                    <a:pt x="317" y="4163"/>
                  </a:lnTo>
                  <a:lnTo>
                    <a:pt x="354" y="4192"/>
                  </a:lnTo>
                  <a:lnTo>
                    <a:pt x="386" y="4217"/>
                  </a:lnTo>
                  <a:lnTo>
                    <a:pt x="412" y="4239"/>
                  </a:lnTo>
                  <a:lnTo>
                    <a:pt x="430" y="4257"/>
                  </a:lnTo>
                  <a:lnTo>
                    <a:pt x="437" y="4264"/>
                  </a:lnTo>
                  <a:lnTo>
                    <a:pt x="441" y="4269"/>
                  </a:lnTo>
                  <a:lnTo>
                    <a:pt x="444" y="4274"/>
                  </a:lnTo>
                  <a:lnTo>
                    <a:pt x="444" y="4277"/>
                  </a:lnTo>
                  <a:lnTo>
                    <a:pt x="441" y="4278"/>
                  </a:lnTo>
                  <a:lnTo>
                    <a:pt x="437" y="4277"/>
                  </a:lnTo>
                  <a:lnTo>
                    <a:pt x="430" y="4275"/>
                  </a:lnTo>
                  <a:lnTo>
                    <a:pt x="422" y="4271"/>
                  </a:lnTo>
                  <a:lnTo>
                    <a:pt x="400" y="4260"/>
                  </a:lnTo>
                  <a:lnTo>
                    <a:pt x="370" y="4244"/>
                  </a:lnTo>
                  <a:lnTo>
                    <a:pt x="336" y="4223"/>
                  </a:lnTo>
                  <a:lnTo>
                    <a:pt x="296" y="4197"/>
                  </a:lnTo>
                  <a:lnTo>
                    <a:pt x="253" y="4169"/>
                  </a:lnTo>
                  <a:lnTo>
                    <a:pt x="208" y="4138"/>
                  </a:lnTo>
                  <a:lnTo>
                    <a:pt x="169" y="4110"/>
                  </a:lnTo>
                  <a:lnTo>
                    <a:pt x="134" y="4084"/>
                  </a:lnTo>
                  <a:lnTo>
                    <a:pt x="102" y="4058"/>
                  </a:lnTo>
                  <a:lnTo>
                    <a:pt x="72" y="4035"/>
                  </a:lnTo>
                  <a:lnTo>
                    <a:pt x="47" y="4014"/>
                  </a:lnTo>
                  <a:lnTo>
                    <a:pt x="26" y="3997"/>
                  </a:lnTo>
                  <a:lnTo>
                    <a:pt x="10" y="3981"/>
                  </a:lnTo>
                  <a:lnTo>
                    <a:pt x="0" y="3969"/>
                  </a:lnTo>
                  <a:close/>
                  <a:moveTo>
                    <a:pt x="0" y="3939"/>
                  </a:moveTo>
                  <a:lnTo>
                    <a:pt x="0" y="3886"/>
                  </a:lnTo>
                  <a:lnTo>
                    <a:pt x="37" y="3914"/>
                  </a:lnTo>
                  <a:lnTo>
                    <a:pt x="70" y="3939"/>
                  </a:lnTo>
                  <a:lnTo>
                    <a:pt x="100" y="3963"/>
                  </a:lnTo>
                  <a:lnTo>
                    <a:pt x="125" y="3984"/>
                  </a:lnTo>
                  <a:lnTo>
                    <a:pt x="145" y="4003"/>
                  </a:lnTo>
                  <a:lnTo>
                    <a:pt x="159" y="4018"/>
                  </a:lnTo>
                  <a:lnTo>
                    <a:pt x="164" y="4023"/>
                  </a:lnTo>
                  <a:lnTo>
                    <a:pt x="167" y="4027"/>
                  </a:lnTo>
                  <a:lnTo>
                    <a:pt x="169" y="4032"/>
                  </a:lnTo>
                  <a:lnTo>
                    <a:pt x="169" y="4034"/>
                  </a:lnTo>
                  <a:lnTo>
                    <a:pt x="167" y="4035"/>
                  </a:lnTo>
                  <a:lnTo>
                    <a:pt x="164" y="4035"/>
                  </a:lnTo>
                  <a:lnTo>
                    <a:pt x="159" y="4034"/>
                  </a:lnTo>
                  <a:lnTo>
                    <a:pt x="154" y="4032"/>
                  </a:lnTo>
                  <a:lnTo>
                    <a:pt x="137" y="4024"/>
                  </a:lnTo>
                  <a:lnTo>
                    <a:pt x="117" y="4013"/>
                  </a:lnTo>
                  <a:lnTo>
                    <a:pt x="93" y="3999"/>
                  </a:lnTo>
                  <a:lnTo>
                    <a:pt x="64" y="3982"/>
                  </a:lnTo>
                  <a:lnTo>
                    <a:pt x="33" y="3961"/>
                  </a:lnTo>
                  <a:lnTo>
                    <a:pt x="0" y="3939"/>
                  </a:lnTo>
                  <a:close/>
                  <a:moveTo>
                    <a:pt x="0" y="3833"/>
                  </a:moveTo>
                  <a:lnTo>
                    <a:pt x="0" y="3777"/>
                  </a:lnTo>
                  <a:lnTo>
                    <a:pt x="8" y="3783"/>
                  </a:lnTo>
                  <a:lnTo>
                    <a:pt x="17" y="3789"/>
                  </a:lnTo>
                  <a:lnTo>
                    <a:pt x="26" y="3796"/>
                  </a:lnTo>
                  <a:lnTo>
                    <a:pt x="34" y="3801"/>
                  </a:lnTo>
                  <a:lnTo>
                    <a:pt x="76" y="3832"/>
                  </a:lnTo>
                  <a:lnTo>
                    <a:pt x="114" y="3861"/>
                  </a:lnTo>
                  <a:lnTo>
                    <a:pt x="148" y="3888"/>
                  </a:lnTo>
                  <a:lnTo>
                    <a:pt x="177" y="3913"/>
                  </a:lnTo>
                  <a:lnTo>
                    <a:pt x="201" y="3934"/>
                  </a:lnTo>
                  <a:lnTo>
                    <a:pt x="218" y="3951"/>
                  </a:lnTo>
                  <a:lnTo>
                    <a:pt x="224" y="3958"/>
                  </a:lnTo>
                  <a:lnTo>
                    <a:pt x="228" y="3963"/>
                  </a:lnTo>
                  <a:lnTo>
                    <a:pt x="230" y="3968"/>
                  </a:lnTo>
                  <a:lnTo>
                    <a:pt x="230" y="3970"/>
                  </a:lnTo>
                  <a:lnTo>
                    <a:pt x="228" y="3971"/>
                  </a:lnTo>
                  <a:lnTo>
                    <a:pt x="223" y="3971"/>
                  </a:lnTo>
                  <a:lnTo>
                    <a:pt x="216" y="3969"/>
                  </a:lnTo>
                  <a:lnTo>
                    <a:pt x="209" y="3967"/>
                  </a:lnTo>
                  <a:lnTo>
                    <a:pt x="187" y="3956"/>
                  </a:lnTo>
                  <a:lnTo>
                    <a:pt x="160" y="3940"/>
                  </a:lnTo>
                  <a:lnTo>
                    <a:pt x="128" y="3922"/>
                  </a:lnTo>
                  <a:lnTo>
                    <a:pt x="92" y="3897"/>
                  </a:lnTo>
                  <a:lnTo>
                    <a:pt x="52" y="3871"/>
                  </a:lnTo>
                  <a:lnTo>
                    <a:pt x="10" y="3841"/>
                  </a:lnTo>
                  <a:lnTo>
                    <a:pt x="0" y="3833"/>
                  </a:lnTo>
                  <a:close/>
                  <a:moveTo>
                    <a:pt x="0" y="3712"/>
                  </a:moveTo>
                  <a:lnTo>
                    <a:pt x="0" y="3661"/>
                  </a:lnTo>
                  <a:lnTo>
                    <a:pt x="28" y="3679"/>
                  </a:lnTo>
                  <a:lnTo>
                    <a:pt x="59" y="3700"/>
                  </a:lnTo>
                  <a:lnTo>
                    <a:pt x="91" y="3722"/>
                  </a:lnTo>
                  <a:lnTo>
                    <a:pt x="125" y="3746"/>
                  </a:lnTo>
                  <a:lnTo>
                    <a:pt x="165" y="3776"/>
                  </a:lnTo>
                  <a:lnTo>
                    <a:pt x="202" y="3803"/>
                  </a:lnTo>
                  <a:lnTo>
                    <a:pt x="235" y="3831"/>
                  </a:lnTo>
                  <a:lnTo>
                    <a:pt x="263" y="3854"/>
                  </a:lnTo>
                  <a:lnTo>
                    <a:pt x="286" y="3875"/>
                  </a:lnTo>
                  <a:lnTo>
                    <a:pt x="303" y="3892"/>
                  </a:lnTo>
                  <a:lnTo>
                    <a:pt x="308" y="3898"/>
                  </a:lnTo>
                  <a:lnTo>
                    <a:pt x="311" y="3904"/>
                  </a:lnTo>
                  <a:lnTo>
                    <a:pt x="314" y="3908"/>
                  </a:lnTo>
                  <a:lnTo>
                    <a:pt x="314" y="3912"/>
                  </a:lnTo>
                  <a:lnTo>
                    <a:pt x="310" y="3913"/>
                  </a:lnTo>
                  <a:lnTo>
                    <a:pt x="307" y="3913"/>
                  </a:lnTo>
                  <a:lnTo>
                    <a:pt x="300" y="3911"/>
                  </a:lnTo>
                  <a:lnTo>
                    <a:pt x="293" y="3908"/>
                  </a:lnTo>
                  <a:lnTo>
                    <a:pt x="272" y="3898"/>
                  </a:lnTo>
                  <a:lnTo>
                    <a:pt x="245" y="3884"/>
                  </a:lnTo>
                  <a:lnTo>
                    <a:pt x="213" y="3865"/>
                  </a:lnTo>
                  <a:lnTo>
                    <a:pt x="178" y="3842"/>
                  </a:lnTo>
                  <a:lnTo>
                    <a:pt x="139" y="3817"/>
                  </a:lnTo>
                  <a:lnTo>
                    <a:pt x="98" y="3788"/>
                  </a:lnTo>
                  <a:lnTo>
                    <a:pt x="72" y="3768"/>
                  </a:lnTo>
                  <a:lnTo>
                    <a:pt x="47" y="3748"/>
                  </a:lnTo>
                  <a:lnTo>
                    <a:pt x="22" y="3730"/>
                  </a:lnTo>
                  <a:lnTo>
                    <a:pt x="0" y="3712"/>
                  </a:lnTo>
                  <a:close/>
                  <a:moveTo>
                    <a:pt x="0" y="3647"/>
                  </a:moveTo>
                  <a:lnTo>
                    <a:pt x="0" y="3593"/>
                  </a:lnTo>
                  <a:lnTo>
                    <a:pt x="23" y="3612"/>
                  </a:lnTo>
                  <a:lnTo>
                    <a:pt x="44" y="3630"/>
                  </a:lnTo>
                  <a:lnTo>
                    <a:pt x="62" y="3646"/>
                  </a:lnTo>
                  <a:lnTo>
                    <a:pt x="77" y="3660"/>
                  </a:lnTo>
                  <a:lnTo>
                    <a:pt x="89" y="3673"/>
                  </a:lnTo>
                  <a:lnTo>
                    <a:pt x="97" y="3683"/>
                  </a:lnTo>
                  <a:lnTo>
                    <a:pt x="100" y="3687"/>
                  </a:lnTo>
                  <a:lnTo>
                    <a:pt x="102" y="3690"/>
                  </a:lnTo>
                  <a:lnTo>
                    <a:pt x="102" y="3693"/>
                  </a:lnTo>
                  <a:lnTo>
                    <a:pt x="102" y="3695"/>
                  </a:lnTo>
                  <a:lnTo>
                    <a:pt x="101" y="3696"/>
                  </a:lnTo>
                  <a:lnTo>
                    <a:pt x="98" y="3696"/>
                  </a:lnTo>
                  <a:lnTo>
                    <a:pt x="95" y="3696"/>
                  </a:lnTo>
                  <a:lnTo>
                    <a:pt x="92" y="3695"/>
                  </a:lnTo>
                  <a:lnTo>
                    <a:pt x="83" y="3692"/>
                  </a:lnTo>
                  <a:lnTo>
                    <a:pt x="71" y="3688"/>
                  </a:lnTo>
                  <a:lnTo>
                    <a:pt x="55" y="3680"/>
                  </a:lnTo>
                  <a:lnTo>
                    <a:pt x="39" y="3670"/>
                  </a:lnTo>
                  <a:lnTo>
                    <a:pt x="20" y="3659"/>
                  </a:lnTo>
                  <a:lnTo>
                    <a:pt x="0" y="3647"/>
                  </a:lnTo>
                  <a:close/>
                  <a:moveTo>
                    <a:pt x="0" y="3512"/>
                  </a:moveTo>
                  <a:lnTo>
                    <a:pt x="0" y="3450"/>
                  </a:lnTo>
                  <a:lnTo>
                    <a:pt x="14" y="3459"/>
                  </a:lnTo>
                  <a:lnTo>
                    <a:pt x="27" y="3469"/>
                  </a:lnTo>
                  <a:lnTo>
                    <a:pt x="41" y="3479"/>
                  </a:lnTo>
                  <a:lnTo>
                    <a:pt x="55" y="3489"/>
                  </a:lnTo>
                  <a:lnTo>
                    <a:pt x="93" y="3518"/>
                  </a:lnTo>
                  <a:lnTo>
                    <a:pt x="127" y="3544"/>
                  </a:lnTo>
                  <a:lnTo>
                    <a:pt x="157" y="3570"/>
                  </a:lnTo>
                  <a:lnTo>
                    <a:pt x="183" y="3593"/>
                  </a:lnTo>
                  <a:lnTo>
                    <a:pt x="203" y="3613"/>
                  </a:lnTo>
                  <a:lnTo>
                    <a:pt x="219" y="3628"/>
                  </a:lnTo>
                  <a:lnTo>
                    <a:pt x="223" y="3635"/>
                  </a:lnTo>
                  <a:lnTo>
                    <a:pt x="226" y="3640"/>
                  </a:lnTo>
                  <a:lnTo>
                    <a:pt x="229" y="3645"/>
                  </a:lnTo>
                  <a:lnTo>
                    <a:pt x="228" y="3647"/>
                  </a:lnTo>
                  <a:lnTo>
                    <a:pt x="225" y="3649"/>
                  </a:lnTo>
                  <a:lnTo>
                    <a:pt x="221" y="3649"/>
                  </a:lnTo>
                  <a:lnTo>
                    <a:pt x="215" y="3648"/>
                  </a:lnTo>
                  <a:lnTo>
                    <a:pt x="208" y="3646"/>
                  </a:lnTo>
                  <a:lnTo>
                    <a:pt x="188" y="3637"/>
                  </a:lnTo>
                  <a:lnTo>
                    <a:pt x="164" y="3624"/>
                  </a:lnTo>
                  <a:lnTo>
                    <a:pt x="134" y="3606"/>
                  </a:lnTo>
                  <a:lnTo>
                    <a:pt x="102" y="3585"/>
                  </a:lnTo>
                  <a:lnTo>
                    <a:pt x="65" y="3561"/>
                  </a:lnTo>
                  <a:lnTo>
                    <a:pt x="28" y="3533"/>
                  </a:lnTo>
                  <a:lnTo>
                    <a:pt x="14" y="3523"/>
                  </a:lnTo>
                  <a:lnTo>
                    <a:pt x="0" y="3512"/>
                  </a:lnTo>
                  <a:close/>
                  <a:moveTo>
                    <a:pt x="0" y="3427"/>
                  </a:moveTo>
                  <a:lnTo>
                    <a:pt x="0" y="3380"/>
                  </a:lnTo>
                  <a:lnTo>
                    <a:pt x="26" y="3404"/>
                  </a:lnTo>
                  <a:lnTo>
                    <a:pt x="44" y="3424"/>
                  </a:lnTo>
                  <a:lnTo>
                    <a:pt x="51" y="3433"/>
                  </a:lnTo>
                  <a:lnTo>
                    <a:pt x="55" y="3439"/>
                  </a:lnTo>
                  <a:lnTo>
                    <a:pt x="58" y="3444"/>
                  </a:lnTo>
                  <a:lnTo>
                    <a:pt x="58" y="3447"/>
                  </a:lnTo>
                  <a:lnTo>
                    <a:pt x="55" y="3449"/>
                  </a:lnTo>
                  <a:lnTo>
                    <a:pt x="51" y="3449"/>
                  </a:lnTo>
                  <a:lnTo>
                    <a:pt x="47" y="3448"/>
                  </a:lnTo>
                  <a:lnTo>
                    <a:pt x="40" y="3446"/>
                  </a:lnTo>
                  <a:lnTo>
                    <a:pt x="22" y="3439"/>
                  </a:lnTo>
                  <a:lnTo>
                    <a:pt x="0" y="3427"/>
                  </a:lnTo>
                  <a:close/>
                  <a:moveTo>
                    <a:pt x="0" y="3274"/>
                  </a:moveTo>
                  <a:lnTo>
                    <a:pt x="0" y="3210"/>
                  </a:lnTo>
                  <a:lnTo>
                    <a:pt x="17" y="3221"/>
                  </a:lnTo>
                  <a:lnTo>
                    <a:pt x="33" y="3233"/>
                  </a:lnTo>
                  <a:lnTo>
                    <a:pt x="51" y="3245"/>
                  </a:lnTo>
                  <a:lnTo>
                    <a:pt x="69" y="3258"/>
                  </a:lnTo>
                  <a:lnTo>
                    <a:pt x="103" y="3285"/>
                  </a:lnTo>
                  <a:lnTo>
                    <a:pt x="135" y="3309"/>
                  </a:lnTo>
                  <a:lnTo>
                    <a:pt x="162" y="3333"/>
                  </a:lnTo>
                  <a:lnTo>
                    <a:pt x="186" y="3356"/>
                  </a:lnTo>
                  <a:lnTo>
                    <a:pt x="205" y="3374"/>
                  </a:lnTo>
                  <a:lnTo>
                    <a:pt x="219" y="3390"/>
                  </a:lnTo>
                  <a:lnTo>
                    <a:pt x="223" y="3396"/>
                  </a:lnTo>
                  <a:lnTo>
                    <a:pt x="226" y="3402"/>
                  </a:lnTo>
                  <a:lnTo>
                    <a:pt x="228" y="3406"/>
                  </a:lnTo>
                  <a:lnTo>
                    <a:pt x="226" y="3408"/>
                  </a:lnTo>
                  <a:lnTo>
                    <a:pt x="224" y="3411"/>
                  </a:lnTo>
                  <a:lnTo>
                    <a:pt x="220" y="3411"/>
                  </a:lnTo>
                  <a:lnTo>
                    <a:pt x="214" y="3410"/>
                  </a:lnTo>
                  <a:lnTo>
                    <a:pt x="208" y="3407"/>
                  </a:lnTo>
                  <a:lnTo>
                    <a:pt x="189" y="3400"/>
                  </a:lnTo>
                  <a:lnTo>
                    <a:pt x="166" y="3388"/>
                  </a:lnTo>
                  <a:lnTo>
                    <a:pt x="138" y="3372"/>
                  </a:lnTo>
                  <a:lnTo>
                    <a:pt x="107" y="3352"/>
                  </a:lnTo>
                  <a:lnTo>
                    <a:pt x="74" y="3330"/>
                  </a:lnTo>
                  <a:lnTo>
                    <a:pt x="40" y="3305"/>
                  </a:lnTo>
                  <a:lnTo>
                    <a:pt x="29" y="3297"/>
                  </a:lnTo>
                  <a:lnTo>
                    <a:pt x="19" y="3289"/>
                  </a:lnTo>
                  <a:lnTo>
                    <a:pt x="9" y="3282"/>
                  </a:lnTo>
                  <a:lnTo>
                    <a:pt x="0" y="3274"/>
                  </a:lnTo>
                  <a:close/>
                  <a:moveTo>
                    <a:pt x="0" y="3182"/>
                  </a:moveTo>
                  <a:lnTo>
                    <a:pt x="0" y="3121"/>
                  </a:lnTo>
                  <a:lnTo>
                    <a:pt x="22" y="3139"/>
                  </a:lnTo>
                  <a:lnTo>
                    <a:pt x="41" y="3157"/>
                  </a:lnTo>
                  <a:lnTo>
                    <a:pt x="59" y="3172"/>
                  </a:lnTo>
                  <a:lnTo>
                    <a:pt x="73" y="3188"/>
                  </a:lnTo>
                  <a:lnTo>
                    <a:pt x="84" y="3200"/>
                  </a:lnTo>
                  <a:lnTo>
                    <a:pt x="92" y="3210"/>
                  </a:lnTo>
                  <a:lnTo>
                    <a:pt x="94" y="3214"/>
                  </a:lnTo>
                  <a:lnTo>
                    <a:pt x="95" y="3219"/>
                  </a:lnTo>
                  <a:lnTo>
                    <a:pt x="95" y="3221"/>
                  </a:lnTo>
                  <a:lnTo>
                    <a:pt x="95" y="3223"/>
                  </a:lnTo>
                  <a:lnTo>
                    <a:pt x="94" y="3225"/>
                  </a:lnTo>
                  <a:lnTo>
                    <a:pt x="92" y="3225"/>
                  </a:lnTo>
                  <a:lnTo>
                    <a:pt x="89" y="3225"/>
                  </a:lnTo>
                  <a:lnTo>
                    <a:pt x="85" y="3225"/>
                  </a:lnTo>
                  <a:lnTo>
                    <a:pt x="76" y="3223"/>
                  </a:lnTo>
                  <a:lnTo>
                    <a:pt x="65" y="3219"/>
                  </a:lnTo>
                  <a:lnTo>
                    <a:pt x="51" y="3212"/>
                  </a:lnTo>
                  <a:lnTo>
                    <a:pt x="36" y="3203"/>
                  </a:lnTo>
                  <a:lnTo>
                    <a:pt x="19" y="3193"/>
                  </a:lnTo>
                  <a:lnTo>
                    <a:pt x="0" y="3182"/>
                  </a:lnTo>
                  <a:close/>
                  <a:moveTo>
                    <a:pt x="0" y="2977"/>
                  </a:moveTo>
                  <a:lnTo>
                    <a:pt x="0" y="2949"/>
                  </a:lnTo>
                  <a:lnTo>
                    <a:pt x="11" y="2953"/>
                  </a:lnTo>
                  <a:lnTo>
                    <a:pt x="27" y="2959"/>
                  </a:lnTo>
                  <a:lnTo>
                    <a:pt x="44" y="2968"/>
                  </a:lnTo>
                  <a:lnTo>
                    <a:pt x="64" y="2979"/>
                  </a:lnTo>
                  <a:lnTo>
                    <a:pt x="86" y="2994"/>
                  </a:lnTo>
                  <a:lnTo>
                    <a:pt x="111" y="3009"/>
                  </a:lnTo>
                  <a:lnTo>
                    <a:pt x="136" y="3027"/>
                  </a:lnTo>
                  <a:lnTo>
                    <a:pt x="162" y="3047"/>
                  </a:lnTo>
                  <a:lnTo>
                    <a:pt x="194" y="3071"/>
                  </a:lnTo>
                  <a:lnTo>
                    <a:pt x="223" y="3094"/>
                  </a:lnTo>
                  <a:lnTo>
                    <a:pt x="250" y="3117"/>
                  </a:lnTo>
                  <a:lnTo>
                    <a:pt x="271" y="3137"/>
                  </a:lnTo>
                  <a:lnTo>
                    <a:pt x="288" y="3156"/>
                  </a:lnTo>
                  <a:lnTo>
                    <a:pt x="300" y="3171"/>
                  </a:lnTo>
                  <a:lnTo>
                    <a:pt x="305" y="3177"/>
                  </a:lnTo>
                  <a:lnTo>
                    <a:pt x="307" y="3182"/>
                  </a:lnTo>
                  <a:lnTo>
                    <a:pt x="308" y="3187"/>
                  </a:lnTo>
                  <a:lnTo>
                    <a:pt x="307" y="3190"/>
                  </a:lnTo>
                  <a:lnTo>
                    <a:pt x="305" y="3192"/>
                  </a:lnTo>
                  <a:lnTo>
                    <a:pt x="301" y="3192"/>
                  </a:lnTo>
                  <a:lnTo>
                    <a:pt x="296" y="3192"/>
                  </a:lnTo>
                  <a:lnTo>
                    <a:pt x="289" y="3190"/>
                  </a:lnTo>
                  <a:lnTo>
                    <a:pt x="272" y="3183"/>
                  </a:lnTo>
                  <a:lnTo>
                    <a:pt x="250" y="3172"/>
                  </a:lnTo>
                  <a:lnTo>
                    <a:pt x="224" y="3158"/>
                  </a:lnTo>
                  <a:lnTo>
                    <a:pt x="196" y="3139"/>
                  </a:lnTo>
                  <a:lnTo>
                    <a:pt x="165" y="3118"/>
                  </a:lnTo>
                  <a:lnTo>
                    <a:pt x="132" y="3095"/>
                  </a:lnTo>
                  <a:lnTo>
                    <a:pt x="109" y="3077"/>
                  </a:lnTo>
                  <a:lnTo>
                    <a:pt x="89" y="3061"/>
                  </a:lnTo>
                  <a:lnTo>
                    <a:pt x="70" y="3045"/>
                  </a:lnTo>
                  <a:lnTo>
                    <a:pt x="52" y="3030"/>
                  </a:lnTo>
                  <a:lnTo>
                    <a:pt x="36" y="3015"/>
                  </a:lnTo>
                  <a:lnTo>
                    <a:pt x="21" y="3001"/>
                  </a:lnTo>
                  <a:lnTo>
                    <a:pt x="9" y="2989"/>
                  </a:lnTo>
                  <a:lnTo>
                    <a:pt x="0" y="2977"/>
                  </a:lnTo>
                  <a:close/>
                  <a:moveTo>
                    <a:pt x="0" y="2890"/>
                  </a:moveTo>
                  <a:lnTo>
                    <a:pt x="0" y="2825"/>
                  </a:lnTo>
                  <a:lnTo>
                    <a:pt x="18" y="2836"/>
                  </a:lnTo>
                  <a:lnTo>
                    <a:pt x="37" y="2849"/>
                  </a:lnTo>
                  <a:lnTo>
                    <a:pt x="57" y="2862"/>
                  </a:lnTo>
                  <a:lnTo>
                    <a:pt x="76" y="2878"/>
                  </a:lnTo>
                  <a:lnTo>
                    <a:pt x="106" y="2901"/>
                  </a:lnTo>
                  <a:lnTo>
                    <a:pt x="134" y="2924"/>
                  </a:lnTo>
                  <a:lnTo>
                    <a:pt x="159" y="2946"/>
                  </a:lnTo>
                  <a:lnTo>
                    <a:pt x="180" y="2966"/>
                  </a:lnTo>
                  <a:lnTo>
                    <a:pt x="197" y="2984"/>
                  </a:lnTo>
                  <a:lnTo>
                    <a:pt x="208" y="2999"/>
                  </a:lnTo>
                  <a:lnTo>
                    <a:pt x="211" y="3005"/>
                  </a:lnTo>
                  <a:lnTo>
                    <a:pt x="214" y="3010"/>
                  </a:lnTo>
                  <a:lnTo>
                    <a:pt x="214" y="3015"/>
                  </a:lnTo>
                  <a:lnTo>
                    <a:pt x="214" y="3017"/>
                  </a:lnTo>
                  <a:lnTo>
                    <a:pt x="212" y="3019"/>
                  </a:lnTo>
                  <a:lnTo>
                    <a:pt x="208" y="3020"/>
                  </a:lnTo>
                  <a:lnTo>
                    <a:pt x="202" y="3019"/>
                  </a:lnTo>
                  <a:lnTo>
                    <a:pt x="196" y="3018"/>
                  </a:lnTo>
                  <a:lnTo>
                    <a:pt x="179" y="3011"/>
                  </a:lnTo>
                  <a:lnTo>
                    <a:pt x="158" y="3001"/>
                  </a:lnTo>
                  <a:lnTo>
                    <a:pt x="134" y="2987"/>
                  </a:lnTo>
                  <a:lnTo>
                    <a:pt x="106" y="2969"/>
                  </a:lnTo>
                  <a:lnTo>
                    <a:pt x="76" y="2949"/>
                  </a:lnTo>
                  <a:lnTo>
                    <a:pt x="46" y="2927"/>
                  </a:lnTo>
                  <a:lnTo>
                    <a:pt x="33" y="2917"/>
                  </a:lnTo>
                  <a:lnTo>
                    <a:pt x="22" y="2909"/>
                  </a:lnTo>
                  <a:lnTo>
                    <a:pt x="11" y="2900"/>
                  </a:lnTo>
                  <a:lnTo>
                    <a:pt x="0" y="2890"/>
                  </a:lnTo>
                  <a:close/>
                  <a:moveTo>
                    <a:pt x="0" y="2782"/>
                  </a:moveTo>
                  <a:lnTo>
                    <a:pt x="0" y="2710"/>
                  </a:lnTo>
                  <a:lnTo>
                    <a:pt x="8" y="2717"/>
                  </a:lnTo>
                  <a:lnTo>
                    <a:pt x="38" y="2740"/>
                  </a:lnTo>
                  <a:lnTo>
                    <a:pt x="64" y="2762"/>
                  </a:lnTo>
                  <a:lnTo>
                    <a:pt x="87" y="2783"/>
                  </a:lnTo>
                  <a:lnTo>
                    <a:pt x="107" y="2802"/>
                  </a:lnTo>
                  <a:lnTo>
                    <a:pt x="123" y="2819"/>
                  </a:lnTo>
                  <a:lnTo>
                    <a:pt x="134" y="2834"/>
                  </a:lnTo>
                  <a:lnTo>
                    <a:pt x="137" y="2839"/>
                  </a:lnTo>
                  <a:lnTo>
                    <a:pt x="139" y="2845"/>
                  </a:lnTo>
                  <a:lnTo>
                    <a:pt x="140" y="2849"/>
                  </a:lnTo>
                  <a:lnTo>
                    <a:pt x="139" y="2851"/>
                  </a:lnTo>
                  <a:lnTo>
                    <a:pt x="137" y="2854"/>
                  </a:lnTo>
                  <a:lnTo>
                    <a:pt x="134" y="2855"/>
                  </a:lnTo>
                  <a:lnTo>
                    <a:pt x="129" y="2855"/>
                  </a:lnTo>
                  <a:lnTo>
                    <a:pt x="124" y="2854"/>
                  </a:lnTo>
                  <a:lnTo>
                    <a:pt x="111" y="2849"/>
                  </a:lnTo>
                  <a:lnTo>
                    <a:pt x="93" y="2841"/>
                  </a:lnTo>
                  <a:lnTo>
                    <a:pt x="73" y="2830"/>
                  </a:lnTo>
                  <a:lnTo>
                    <a:pt x="51" y="2816"/>
                  </a:lnTo>
                  <a:lnTo>
                    <a:pt x="26" y="2801"/>
                  </a:lnTo>
                  <a:lnTo>
                    <a:pt x="0" y="2782"/>
                  </a:lnTo>
                  <a:close/>
                  <a:moveTo>
                    <a:pt x="0" y="2662"/>
                  </a:moveTo>
                  <a:lnTo>
                    <a:pt x="0" y="2596"/>
                  </a:lnTo>
                  <a:lnTo>
                    <a:pt x="19" y="2613"/>
                  </a:lnTo>
                  <a:lnTo>
                    <a:pt x="37" y="2630"/>
                  </a:lnTo>
                  <a:lnTo>
                    <a:pt x="52" y="2644"/>
                  </a:lnTo>
                  <a:lnTo>
                    <a:pt x="64" y="2658"/>
                  </a:lnTo>
                  <a:lnTo>
                    <a:pt x="73" y="2670"/>
                  </a:lnTo>
                  <a:lnTo>
                    <a:pt x="80" y="2680"/>
                  </a:lnTo>
                  <a:lnTo>
                    <a:pt x="82" y="2685"/>
                  </a:lnTo>
                  <a:lnTo>
                    <a:pt x="83" y="2688"/>
                  </a:lnTo>
                  <a:lnTo>
                    <a:pt x="83" y="2691"/>
                  </a:lnTo>
                  <a:lnTo>
                    <a:pt x="82" y="2694"/>
                  </a:lnTo>
                  <a:lnTo>
                    <a:pt x="81" y="2695"/>
                  </a:lnTo>
                  <a:lnTo>
                    <a:pt x="79" y="2696"/>
                  </a:lnTo>
                  <a:lnTo>
                    <a:pt x="76" y="2696"/>
                  </a:lnTo>
                  <a:lnTo>
                    <a:pt x="73" y="2696"/>
                  </a:lnTo>
                  <a:lnTo>
                    <a:pt x="65" y="2695"/>
                  </a:lnTo>
                  <a:lnTo>
                    <a:pt x="55" y="2691"/>
                  </a:lnTo>
                  <a:lnTo>
                    <a:pt x="44" y="2686"/>
                  </a:lnTo>
                  <a:lnTo>
                    <a:pt x="31" y="2679"/>
                  </a:lnTo>
                  <a:lnTo>
                    <a:pt x="16" y="2671"/>
                  </a:lnTo>
                  <a:lnTo>
                    <a:pt x="0" y="2662"/>
                  </a:lnTo>
                  <a:close/>
                  <a:moveTo>
                    <a:pt x="0" y="2531"/>
                  </a:moveTo>
                  <a:lnTo>
                    <a:pt x="0" y="2478"/>
                  </a:lnTo>
                  <a:lnTo>
                    <a:pt x="20" y="2500"/>
                  </a:lnTo>
                  <a:lnTo>
                    <a:pt x="34" y="2518"/>
                  </a:lnTo>
                  <a:lnTo>
                    <a:pt x="40" y="2526"/>
                  </a:lnTo>
                  <a:lnTo>
                    <a:pt x="43" y="2532"/>
                  </a:lnTo>
                  <a:lnTo>
                    <a:pt x="44" y="2538"/>
                  </a:lnTo>
                  <a:lnTo>
                    <a:pt x="43" y="2541"/>
                  </a:lnTo>
                  <a:lnTo>
                    <a:pt x="41" y="2543"/>
                  </a:lnTo>
                  <a:lnTo>
                    <a:pt x="38" y="2545"/>
                  </a:lnTo>
                  <a:lnTo>
                    <a:pt x="33" y="2545"/>
                  </a:lnTo>
                  <a:lnTo>
                    <a:pt x="29" y="2543"/>
                  </a:lnTo>
                  <a:lnTo>
                    <a:pt x="16" y="2539"/>
                  </a:lnTo>
                  <a:lnTo>
                    <a:pt x="0" y="2531"/>
                  </a:lnTo>
                  <a:close/>
                  <a:moveTo>
                    <a:pt x="0" y="2396"/>
                  </a:moveTo>
                  <a:lnTo>
                    <a:pt x="0" y="2356"/>
                  </a:lnTo>
                  <a:lnTo>
                    <a:pt x="10" y="2369"/>
                  </a:lnTo>
                  <a:lnTo>
                    <a:pt x="18" y="2380"/>
                  </a:lnTo>
                  <a:lnTo>
                    <a:pt x="20" y="2385"/>
                  </a:lnTo>
                  <a:lnTo>
                    <a:pt x="21" y="2389"/>
                  </a:lnTo>
                  <a:lnTo>
                    <a:pt x="21" y="2392"/>
                  </a:lnTo>
                  <a:lnTo>
                    <a:pt x="20" y="2395"/>
                  </a:lnTo>
                  <a:lnTo>
                    <a:pt x="18" y="2398"/>
                  </a:lnTo>
                  <a:lnTo>
                    <a:pt x="14" y="2398"/>
                  </a:lnTo>
                  <a:lnTo>
                    <a:pt x="7" y="2398"/>
                  </a:lnTo>
                  <a:lnTo>
                    <a:pt x="0" y="2396"/>
                  </a:lnTo>
                  <a:close/>
                  <a:moveTo>
                    <a:pt x="0" y="2257"/>
                  </a:moveTo>
                  <a:lnTo>
                    <a:pt x="0" y="2221"/>
                  </a:lnTo>
                  <a:lnTo>
                    <a:pt x="8" y="2232"/>
                  </a:lnTo>
                  <a:lnTo>
                    <a:pt x="14" y="2242"/>
                  </a:lnTo>
                  <a:lnTo>
                    <a:pt x="16" y="2247"/>
                  </a:lnTo>
                  <a:lnTo>
                    <a:pt x="16" y="2250"/>
                  </a:lnTo>
                  <a:lnTo>
                    <a:pt x="16" y="2252"/>
                  </a:lnTo>
                  <a:lnTo>
                    <a:pt x="15" y="2255"/>
                  </a:lnTo>
                  <a:lnTo>
                    <a:pt x="12" y="2257"/>
                  </a:lnTo>
                  <a:lnTo>
                    <a:pt x="9" y="2258"/>
                  </a:lnTo>
                  <a:lnTo>
                    <a:pt x="6" y="2258"/>
                  </a:lnTo>
                  <a:lnTo>
                    <a:pt x="0" y="2257"/>
                  </a:lnTo>
                  <a:close/>
                  <a:moveTo>
                    <a:pt x="0" y="2119"/>
                  </a:moveTo>
                  <a:lnTo>
                    <a:pt x="0" y="2072"/>
                  </a:lnTo>
                  <a:lnTo>
                    <a:pt x="12" y="2088"/>
                  </a:lnTo>
                  <a:lnTo>
                    <a:pt x="21" y="2102"/>
                  </a:lnTo>
                  <a:lnTo>
                    <a:pt x="25" y="2108"/>
                  </a:lnTo>
                  <a:lnTo>
                    <a:pt x="26" y="2112"/>
                  </a:lnTo>
                  <a:lnTo>
                    <a:pt x="27" y="2116"/>
                  </a:lnTo>
                  <a:lnTo>
                    <a:pt x="26" y="2120"/>
                  </a:lnTo>
                  <a:lnTo>
                    <a:pt x="23" y="2121"/>
                  </a:lnTo>
                  <a:lnTo>
                    <a:pt x="22" y="2122"/>
                  </a:lnTo>
                  <a:lnTo>
                    <a:pt x="19" y="2122"/>
                  </a:lnTo>
                  <a:lnTo>
                    <a:pt x="17" y="2122"/>
                  </a:lnTo>
                  <a:lnTo>
                    <a:pt x="9" y="2121"/>
                  </a:lnTo>
                  <a:lnTo>
                    <a:pt x="0" y="2119"/>
                  </a:lnTo>
                  <a:close/>
                  <a:moveTo>
                    <a:pt x="0" y="1975"/>
                  </a:moveTo>
                  <a:lnTo>
                    <a:pt x="0" y="1915"/>
                  </a:lnTo>
                  <a:lnTo>
                    <a:pt x="12" y="1927"/>
                  </a:lnTo>
                  <a:lnTo>
                    <a:pt x="25" y="1939"/>
                  </a:lnTo>
                  <a:lnTo>
                    <a:pt x="33" y="1951"/>
                  </a:lnTo>
                  <a:lnTo>
                    <a:pt x="42" y="1961"/>
                  </a:lnTo>
                  <a:lnTo>
                    <a:pt x="48" y="1970"/>
                  </a:lnTo>
                  <a:lnTo>
                    <a:pt x="51" y="1977"/>
                  </a:lnTo>
                  <a:lnTo>
                    <a:pt x="52" y="1981"/>
                  </a:lnTo>
                  <a:lnTo>
                    <a:pt x="52" y="1984"/>
                  </a:lnTo>
                  <a:lnTo>
                    <a:pt x="52" y="1986"/>
                  </a:lnTo>
                  <a:lnTo>
                    <a:pt x="52" y="1988"/>
                  </a:lnTo>
                  <a:lnTo>
                    <a:pt x="49" y="1991"/>
                  </a:lnTo>
                  <a:lnTo>
                    <a:pt x="46" y="1992"/>
                  </a:lnTo>
                  <a:lnTo>
                    <a:pt x="40" y="1992"/>
                  </a:lnTo>
                  <a:lnTo>
                    <a:pt x="34" y="1991"/>
                  </a:lnTo>
                  <a:lnTo>
                    <a:pt x="19" y="1985"/>
                  </a:lnTo>
                  <a:lnTo>
                    <a:pt x="0" y="1975"/>
                  </a:lnTo>
                  <a:close/>
                  <a:moveTo>
                    <a:pt x="0" y="1823"/>
                  </a:moveTo>
                  <a:lnTo>
                    <a:pt x="0" y="1750"/>
                  </a:lnTo>
                  <a:lnTo>
                    <a:pt x="1" y="1751"/>
                  </a:lnTo>
                  <a:lnTo>
                    <a:pt x="22" y="1769"/>
                  </a:lnTo>
                  <a:lnTo>
                    <a:pt x="41" y="1787"/>
                  </a:lnTo>
                  <a:lnTo>
                    <a:pt x="59" y="1803"/>
                  </a:lnTo>
                  <a:lnTo>
                    <a:pt x="73" y="1820"/>
                  </a:lnTo>
                  <a:lnTo>
                    <a:pt x="83" y="1833"/>
                  </a:lnTo>
                  <a:lnTo>
                    <a:pt x="91" y="1845"/>
                  </a:lnTo>
                  <a:lnTo>
                    <a:pt x="93" y="1851"/>
                  </a:lnTo>
                  <a:lnTo>
                    <a:pt x="94" y="1855"/>
                  </a:lnTo>
                  <a:lnTo>
                    <a:pt x="94" y="1858"/>
                  </a:lnTo>
                  <a:lnTo>
                    <a:pt x="93" y="1862"/>
                  </a:lnTo>
                  <a:lnTo>
                    <a:pt x="92" y="1864"/>
                  </a:lnTo>
                  <a:lnTo>
                    <a:pt x="90" y="1865"/>
                  </a:lnTo>
                  <a:lnTo>
                    <a:pt x="86" y="1865"/>
                  </a:lnTo>
                  <a:lnTo>
                    <a:pt x="83" y="1865"/>
                  </a:lnTo>
                  <a:lnTo>
                    <a:pt x="73" y="1863"/>
                  </a:lnTo>
                  <a:lnTo>
                    <a:pt x="62" y="1858"/>
                  </a:lnTo>
                  <a:lnTo>
                    <a:pt x="49" y="1853"/>
                  </a:lnTo>
                  <a:lnTo>
                    <a:pt x="33" y="1844"/>
                  </a:lnTo>
                  <a:lnTo>
                    <a:pt x="17" y="1834"/>
                  </a:lnTo>
                  <a:lnTo>
                    <a:pt x="0" y="1823"/>
                  </a:lnTo>
                  <a:close/>
                  <a:moveTo>
                    <a:pt x="0" y="1653"/>
                  </a:moveTo>
                  <a:lnTo>
                    <a:pt x="0" y="1588"/>
                  </a:lnTo>
                  <a:lnTo>
                    <a:pt x="15" y="1597"/>
                  </a:lnTo>
                  <a:lnTo>
                    <a:pt x="30" y="1607"/>
                  </a:lnTo>
                  <a:lnTo>
                    <a:pt x="46" y="1619"/>
                  </a:lnTo>
                  <a:lnTo>
                    <a:pt x="62" y="1631"/>
                  </a:lnTo>
                  <a:lnTo>
                    <a:pt x="83" y="1649"/>
                  </a:lnTo>
                  <a:lnTo>
                    <a:pt x="102" y="1665"/>
                  </a:lnTo>
                  <a:lnTo>
                    <a:pt x="117" y="1682"/>
                  </a:lnTo>
                  <a:lnTo>
                    <a:pt x="132" y="1697"/>
                  </a:lnTo>
                  <a:lnTo>
                    <a:pt x="141" y="1710"/>
                  </a:lnTo>
                  <a:lnTo>
                    <a:pt x="148" y="1723"/>
                  </a:lnTo>
                  <a:lnTo>
                    <a:pt x="150" y="1728"/>
                  </a:lnTo>
                  <a:lnTo>
                    <a:pt x="151" y="1733"/>
                  </a:lnTo>
                  <a:lnTo>
                    <a:pt x="151" y="1736"/>
                  </a:lnTo>
                  <a:lnTo>
                    <a:pt x="150" y="1739"/>
                  </a:lnTo>
                  <a:lnTo>
                    <a:pt x="148" y="1741"/>
                  </a:lnTo>
                  <a:lnTo>
                    <a:pt x="146" y="1742"/>
                  </a:lnTo>
                  <a:lnTo>
                    <a:pt x="141" y="1742"/>
                  </a:lnTo>
                  <a:lnTo>
                    <a:pt x="137" y="1741"/>
                  </a:lnTo>
                  <a:lnTo>
                    <a:pt x="124" y="1738"/>
                  </a:lnTo>
                  <a:lnTo>
                    <a:pt x="109" y="1731"/>
                  </a:lnTo>
                  <a:lnTo>
                    <a:pt x="92" y="1723"/>
                  </a:lnTo>
                  <a:lnTo>
                    <a:pt x="73" y="1710"/>
                  </a:lnTo>
                  <a:lnTo>
                    <a:pt x="53" y="1696"/>
                  </a:lnTo>
                  <a:lnTo>
                    <a:pt x="32" y="1681"/>
                  </a:lnTo>
                  <a:lnTo>
                    <a:pt x="16" y="1666"/>
                  </a:lnTo>
                  <a:lnTo>
                    <a:pt x="0" y="1653"/>
                  </a:lnTo>
                  <a:close/>
                  <a:moveTo>
                    <a:pt x="0" y="1282"/>
                  </a:moveTo>
                  <a:lnTo>
                    <a:pt x="0" y="1215"/>
                  </a:lnTo>
                  <a:lnTo>
                    <a:pt x="15" y="1229"/>
                  </a:lnTo>
                  <a:lnTo>
                    <a:pt x="28" y="1243"/>
                  </a:lnTo>
                  <a:lnTo>
                    <a:pt x="40" y="1256"/>
                  </a:lnTo>
                  <a:lnTo>
                    <a:pt x="50" y="1268"/>
                  </a:lnTo>
                  <a:lnTo>
                    <a:pt x="57" y="1279"/>
                  </a:lnTo>
                  <a:lnTo>
                    <a:pt x="61" y="1288"/>
                  </a:lnTo>
                  <a:lnTo>
                    <a:pt x="62" y="1292"/>
                  </a:lnTo>
                  <a:lnTo>
                    <a:pt x="63" y="1296"/>
                  </a:lnTo>
                  <a:lnTo>
                    <a:pt x="63" y="1299"/>
                  </a:lnTo>
                  <a:lnTo>
                    <a:pt x="62" y="1301"/>
                  </a:lnTo>
                  <a:lnTo>
                    <a:pt x="59" y="1303"/>
                  </a:lnTo>
                  <a:lnTo>
                    <a:pt x="54" y="1304"/>
                  </a:lnTo>
                  <a:lnTo>
                    <a:pt x="48" y="1304"/>
                  </a:lnTo>
                  <a:lnTo>
                    <a:pt x="41" y="1302"/>
                  </a:lnTo>
                  <a:lnTo>
                    <a:pt x="32" y="1299"/>
                  </a:lnTo>
                  <a:lnTo>
                    <a:pt x="22" y="1294"/>
                  </a:lnTo>
                  <a:lnTo>
                    <a:pt x="11" y="1289"/>
                  </a:lnTo>
                  <a:lnTo>
                    <a:pt x="0" y="1282"/>
                  </a:lnTo>
                  <a:close/>
                  <a:moveTo>
                    <a:pt x="0" y="873"/>
                  </a:moveTo>
                  <a:lnTo>
                    <a:pt x="0" y="807"/>
                  </a:lnTo>
                  <a:lnTo>
                    <a:pt x="10" y="815"/>
                  </a:lnTo>
                  <a:lnTo>
                    <a:pt x="20" y="822"/>
                  </a:lnTo>
                  <a:lnTo>
                    <a:pt x="36" y="837"/>
                  </a:lnTo>
                  <a:lnTo>
                    <a:pt x="50" y="850"/>
                  </a:lnTo>
                  <a:lnTo>
                    <a:pt x="62" y="863"/>
                  </a:lnTo>
                  <a:lnTo>
                    <a:pt x="72" y="875"/>
                  </a:lnTo>
                  <a:lnTo>
                    <a:pt x="79" y="886"/>
                  </a:lnTo>
                  <a:lnTo>
                    <a:pt x="84" y="896"/>
                  </a:lnTo>
                  <a:lnTo>
                    <a:pt x="85" y="901"/>
                  </a:lnTo>
                  <a:lnTo>
                    <a:pt x="85" y="904"/>
                  </a:lnTo>
                  <a:lnTo>
                    <a:pt x="85" y="907"/>
                  </a:lnTo>
                  <a:lnTo>
                    <a:pt x="84" y="909"/>
                  </a:lnTo>
                  <a:lnTo>
                    <a:pt x="83" y="912"/>
                  </a:lnTo>
                  <a:lnTo>
                    <a:pt x="81" y="913"/>
                  </a:lnTo>
                  <a:lnTo>
                    <a:pt x="77" y="914"/>
                  </a:lnTo>
                  <a:lnTo>
                    <a:pt x="74" y="914"/>
                  </a:lnTo>
                  <a:lnTo>
                    <a:pt x="65" y="912"/>
                  </a:lnTo>
                  <a:lnTo>
                    <a:pt x="54" y="908"/>
                  </a:lnTo>
                  <a:lnTo>
                    <a:pt x="42" y="902"/>
                  </a:lnTo>
                  <a:lnTo>
                    <a:pt x="29" y="894"/>
                  </a:lnTo>
                  <a:lnTo>
                    <a:pt x="15" y="884"/>
                  </a:lnTo>
                  <a:lnTo>
                    <a:pt x="0" y="873"/>
                  </a:lnTo>
                  <a:close/>
                  <a:moveTo>
                    <a:pt x="0" y="642"/>
                  </a:moveTo>
                  <a:lnTo>
                    <a:pt x="0" y="585"/>
                  </a:lnTo>
                  <a:lnTo>
                    <a:pt x="10" y="596"/>
                  </a:lnTo>
                  <a:lnTo>
                    <a:pt x="18" y="606"/>
                  </a:lnTo>
                  <a:lnTo>
                    <a:pt x="26" y="615"/>
                  </a:lnTo>
                  <a:lnTo>
                    <a:pt x="31" y="624"/>
                  </a:lnTo>
                  <a:lnTo>
                    <a:pt x="36" y="631"/>
                  </a:lnTo>
                  <a:lnTo>
                    <a:pt x="38" y="638"/>
                  </a:lnTo>
                  <a:lnTo>
                    <a:pt x="39" y="644"/>
                  </a:lnTo>
                  <a:lnTo>
                    <a:pt x="38" y="648"/>
                  </a:lnTo>
                  <a:lnTo>
                    <a:pt x="36" y="650"/>
                  </a:lnTo>
                  <a:lnTo>
                    <a:pt x="32" y="651"/>
                  </a:lnTo>
                  <a:lnTo>
                    <a:pt x="29" y="652"/>
                  </a:lnTo>
                  <a:lnTo>
                    <a:pt x="25" y="651"/>
                  </a:lnTo>
                  <a:lnTo>
                    <a:pt x="14" y="648"/>
                  </a:lnTo>
                  <a:lnTo>
                    <a:pt x="0" y="642"/>
                  </a:lnTo>
                  <a:close/>
                  <a:moveTo>
                    <a:pt x="0" y="403"/>
                  </a:moveTo>
                  <a:lnTo>
                    <a:pt x="0" y="351"/>
                  </a:lnTo>
                  <a:lnTo>
                    <a:pt x="8" y="360"/>
                  </a:lnTo>
                  <a:lnTo>
                    <a:pt x="15" y="369"/>
                  </a:lnTo>
                  <a:lnTo>
                    <a:pt x="21" y="378"/>
                  </a:lnTo>
                  <a:lnTo>
                    <a:pt x="26" y="384"/>
                  </a:lnTo>
                  <a:lnTo>
                    <a:pt x="29" y="392"/>
                  </a:lnTo>
                  <a:lnTo>
                    <a:pt x="31" y="397"/>
                  </a:lnTo>
                  <a:lnTo>
                    <a:pt x="32" y="402"/>
                  </a:lnTo>
                  <a:lnTo>
                    <a:pt x="31" y="406"/>
                  </a:lnTo>
                  <a:lnTo>
                    <a:pt x="29" y="408"/>
                  </a:lnTo>
                  <a:lnTo>
                    <a:pt x="27" y="410"/>
                  </a:lnTo>
                  <a:lnTo>
                    <a:pt x="23" y="410"/>
                  </a:lnTo>
                  <a:lnTo>
                    <a:pt x="20" y="410"/>
                  </a:lnTo>
                  <a:lnTo>
                    <a:pt x="10" y="407"/>
                  </a:lnTo>
                  <a:lnTo>
                    <a:pt x="0" y="403"/>
                  </a:lnTo>
                  <a:close/>
                  <a:moveTo>
                    <a:pt x="0" y="160"/>
                  </a:moveTo>
                  <a:lnTo>
                    <a:pt x="0" y="102"/>
                  </a:lnTo>
                  <a:lnTo>
                    <a:pt x="7" y="107"/>
                  </a:lnTo>
                  <a:lnTo>
                    <a:pt x="14" y="113"/>
                  </a:lnTo>
                  <a:lnTo>
                    <a:pt x="25" y="124"/>
                  </a:lnTo>
                  <a:lnTo>
                    <a:pt x="36" y="134"/>
                  </a:lnTo>
                  <a:lnTo>
                    <a:pt x="44" y="145"/>
                  </a:lnTo>
                  <a:lnTo>
                    <a:pt x="51" y="154"/>
                  </a:lnTo>
                  <a:lnTo>
                    <a:pt x="57" y="164"/>
                  </a:lnTo>
                  <a:lnTo>
                    <a:pt x="60" y="171"/>
                  </a:lnTo>
                  <a:lnTo>
                    <a:pt x="61" y="175"/>
                  </a:lnTo>
                  <a:lnTo>
                    <a:pt x="61" y="178"/>
                  </a:lnTo>
                  <a:lnTo>
                    <a:pt x="61" y="180"/>
                  </a:lnTo>
                  <a:lnTo>
                    <a:pt x="60" y="182"/>
                  </a:lnTo>
                  <a:lnTo>
                    <a:pt x="59" y="183"/>
                  </a:lnTo>
                  <a:lnTo>
                    <a:pt x="57" y="185"/>
                  </a:lnTo>
                  <a:lnTo>
                    <a:pt x="54" y="186"/>
                  </a:lnTo>
                  <a:lnTo>
                    <a:pt x="52" y="186"/>
                  </a:lnTo>
                  <a:lnTo>
                    <a:pt x="46" y="186"/>
                  </a:lnTo>
                  <a:lnTo>
                    <a:pt x="38" y="183"/>
                  </a:lnTo>
                  <a:lnTo>
                    <a:pt x="30" y="179"/>
                  </a:lnTo>
                  <a:lnTo>
                    <a:pt x="20" y="173"/>
                  </a:lnTo>
                  <a:lnTo>
                    <a:pt x="10" y="168"/>
                  </a:lnTo>
                  <a:lnTo>
                    <a:pt x="0" y="160"/>
                  </a:lnTo>
                  <a:close/>
                  <a:moveTo>
                    <a:pt x="678" y="176"/>
                  </a:moveTo>
                  <a:lnTo>
                    <a:pt x="678" y="178"/>
                  </a:lnTo>
                  <a:lnTo>
                    <a:pt x="678" y="177"/>
                  </a:lnTo>
                  <a:lnTo>
                    <a:pt x="678" y="176"/>
                  </a:lnTo>
                  <a:close/>
                  <a:moveTo>
                    <a:pt x="678" y="413"/>
                  </a:moveTo>
                  <a:lnTo>
                    <a:pt x="678" y="476"/>
                  </a:lnTo>
                  <a:lnTo>
                    <a:pt x="665" y="465"/>
                  </a:lnTo>
                  <a:lnTo>
                    <a:pt x="654" y="454"/>
                  </a:lnTo>
                  <a:lnTo>
                    <a:pt x="646" y="443"/>
                  </a:lnTo>
                  <a:lnTo>
                    <a:pt x="638" y="433"/>
                  </a:lnTo>
                  <a:lnTo>
                    <a:pt x="632" y="424"/>
                  </a:lnTo>
                  <a:lnTo>
                    <a:pt x="629" y="415"/>
                  </a:lnTo>
                  <a:lnTo>
                    <a:pt x="629" y="412"/>
                  </a:lnTo>
                  <a:lnTo>
                    <a:pt x="628" y="408"/>
                  </a:lnTo>
                  <a:lnTo>
                    <a:pt x="629" y="405"/>
                  </a:lnTo>
                  <a:lnTo>
                    <a:pt x="630" y="403"/>
                  </a:lnTo>
                  <a:lnTo>
                    <a:pt x="632" y="401"/>
                  </a:lnTo>
                  <a:lnTo>
                    <a:pt x="636" y="399"/>
                  </a:lnTo>
                  <a:lnTo>
                    <a:pt x="641" y="399"/>
                  </a:lnTo>
                  <a:lnTo>
                    <a:pt x="647" y="400"/>
                  </a:lnTo>
                  <a:lnTo>
                    <a:pt x="653" y="401"/>
                  </a:lnTo>
                  <a:lnTo>
                    <a:pt x="661" y="404"/>
                  </a:lnTo>
                  <a:lnTo>
                    <a:pt x="669" y="408"/>
                  </a:lnTo>
                  <a:lnTo>
                    <a:pt x="678" y="413"/>
                  </a:lnTo>
                  <a:close/>
                  <a:moveTo>
                    <a:pt x="678" y="667"/>
                  </a:moveTo>
                  <a:lnTo>
                    <a:pt x="678" y="735"/>
                  </a:lnTo>
                  <a:lnTo>
                    <a:pt x="675" y="734"/>
                  </a:lnTo>
                  <a:lnTo>
                    <a:pt x="661" y="721"/>
                  </a:lnTo>
                  <a:lnTo>
                    <a:pt x="648" y="709"/>
                  </a:lnTo>
                  <a:lnTo>
                    <a:pt x="637" y="696"/>
                  </a:lnTo>
                  <a:lnTo>
                    <a:pt x="628" y="684"/>
                  </a:lnTo>
                  <a:lnTo>
                    <a:pt x="621" y="673"/>
                  </a:lnTo>
                  <a:lnTo>
                    <a:pt x="617" y="663"/>
                  </a:lnTo>
                  <a:lnTo>
                    <a:pt x="616" y="660"/>
                  </a:lnTo>
                  <a:lnTo>
                    <a:pt x="616" y="656"/>
                  </a:lnTo>
                  <a:lnTo>
                    <a:pt x="616" y="652"/>
                  </a:lnTo>
                  <a:lnTo>
                    <a:pt x="617" y="650"/>
                  </a:lnTo>
                  <a:lnTo>
                    <a:pt x="620" y="647"/>
                  </a:lnTo>
                  <a:lnTo>
                    <a:pt x="625" y="646"/>
                  </a:lnTo>
                  <a:lnTo>
                    <a:pt x="631" y="646"/>
                  </a:lnTo>
                  <a:lnTo>
                    <a:pt x="639" y="648"/>
                  </a:lnTo>
                  <a:lnTo>
                    <a:pt x="647" y="650"/>
                  </a:lnTo>
                  <a:lnTo>
                    <a:pt x="657" y="655"/>
                  </a:lnTo>
                  <a:lnTo>
                    <a:pt x="666" y="660"/>
                  </a:lnTo>
                  <a:lnTo>
                    <a:pt x="678" y="667"/>
                  </a:lnTo>
                  <a:close/>
                  <a:moveTo>
                    <a:pt x="678" y="917"/>
                  </a:moveTo>
                  <a:lnTo>
                    <a:pt x="678" y="977"/>
                  </a:lnTo>
                  <a:lnTo>
                    <a:pt x="669" y="967"/>
                  </a:lnTo>
                  <a:lnTo>
                    <a:pt x="661" y="957"/>
                  </a:lnTo>
                  <a:lnTo>
                    <a:pt x="654" y="948"/>
                  </a:lnTo>
                  <a:lnTo>
                    <a:pt x="649" y="940"/>
                  </a:lnTo>
                  <a:lnTo>
                    <a:pt x="646" y="933"/>
                  </a:lnTo>
                  <a:lnTo>
                    <a:pt x="643" y="926"/>
                  </a:lnTo>
                  <a:lnTo>
                    <a:pt x="642" y="920"/>
                  </a:lnTo>
                  <a:lnTo>
                    <a:pt x="644" y="916"/>
                  </a:lnTo>
                  <a:lnTo>
                    <a:pt x="646" y="914"/>
                  </a:lnTo>
                  <a:lnTo>
                    <a:pt x="649" y="913"/>
                  </a:lnTo>
                  <a:lnTo>
                    <a:pt x="652" y="912"/>
                  </a:lnTo>
                  <a:lnTo>
                    <a:pt x="657" y="912"/>
                  </a:lnTo>
                  <a:lnTo>
                    <a:pt x="665" y="913"/>
                  </a:lnTo>
                  <a:lnTo>
                    <a:pt x="678" y="917"/>
                  </a:lnTo>
                  <a:close/>
                  <a:moveTo>
                    <a:pt x="678" y="1353"/>
                  </a:moveTo>
                  <a:lnTo>
                    <a:pt x="678" y="1428"/>
                  </a:lnTo>
                  <a:lnTo>
                    <a:pt x="670" y="1422"/>
                  </a:lnTo>
                  <a:lnTo>
                    <a:pt x="662" y="1416"/>
                  </a:lnTo>
                  <a:lnTo>
                    <a:pt x="643" y="1402"/>
                  </a:lnTo>
                  <a:lnTo>
                    <a:pt x="627" y="1386"/>
                  </a:lnTo>
                  <a:lnTo>
                    <a:pt x="612" y="1371"/>
                  </a:lnTo>
                  <a:lnTo>
                    <a:pt x="601" y="1356"/>
                  </a:lnTo>
                  <a:lnTo>
                    <a:pt x="591" y="1344"/>
                  </a:lnTo>
                  <a:lnTo>
                    <a:pt x="586" y="1333"/>
                  </a:lnTo>
                  <a:lnTo>
                    <a:pt x="585" y="1328"/>
                  </a:lnTo>
                  <a:lnTo>
                    <a:pt x="584" y="1323"/>
                  </a:lnTo>
                  <a:lnTo>
                    <a:pt x="584" y="1320"/>
                  </a:lnTo>
                  <a:lnTo>
                    <a:pt x="585" y="1317"/>
                  </a:lnTo>
                  <a:lnTo>
                    <a:pt x="587" y="1314"/>
                  </a:lnTo>
                  <a:lnTo>
                    <a:pt x="589" y="1313"/>
                  </a:lnTo>
                  <a:lnTo>
                    <a:pt x="593" y="1312"/>
                  </a:lnTo>
                  <a:lnTo>
                    <a:pt x="597" y="1312"/>
                  </a:lnTo>
                  <a:lnTo>
                    <a:pt x="606" y="1314"/>
                  </a:lnTo>
                  <a:lnTo>
                    <a:pt x="618" y="1318"/>
                  </a:lnTo>
                  <a:lnTo>
                    <a:pt x="631" y="1323"/>
                  </a:lnTo>
                  <a:lnTo>
                    <a:pt x="646" y="1331"/>
                  </a:lnTo>
                  <a:lnTo>
                    <a:pt x="661" y="1341"/>
                  </a:lnTo>
                  <a:lnTo>
                    <a:pt x="678" y="1353"/>
                  </a:lnTo>
                  <a:close/>
                  <a:moveTo>
                    <a:pt x="678" y="1763"/>
                  </a:moveTo>
                  <a:lnTo>
                    <a:pt x="678" y="1825"/>
                  </a:lnTo>
                  <a:lnTo>
                    <a:pt x="668" y="1814"/>
                  </a:lnTo>
                  <a:lnTo>
                    <a:pt x="658" y="1804"/>
                  </a:lnTo>
                  <a:lnTo>
                    <a:pt x="651" y="1794"/>
                  </a:lnTo>
                  <a:lnTo>
                    <a:pt x="644" y="1785"/>
                  </a:lnTo>
                  <a:lnTo>
                    <a:pt x="640" y="1778"/>
                  </a:lnTo>
                  <a:lnTo>
                    <a:pt x="638" y="1770"/>
                  </a:lnTo>
                  <a:lnTo>
                    <a:pt x="637" y="1765"/>
                  </a:lnTo>
                  <a:lnTo>
                    <a:pt x="638" y="1760"/>
                  </a:lnTo>
                  <a:lnTo>
                    <a:pt x="640" y="1758"/>
                  </a:lnTo>
                  <a:lnTo>
                    <a:pt x="643" y="1757"/>
                  </a:lnTo>
                  <a:lnTo>
                    <a:pt x="647" y="1756"/>
                  </a:lnTo>
                  <a:lnTo>
                    <a:pt x="652" y="1756"/>
                  </a:lnTo>
                  <a:lnTo>
                    <a:pt x="663" y="1758"/>
                  </a:lnTo>
                  <a:lnTo>
                    <a:pt x="678" y="1763"/>
                  </a:lnTo>
                  <a:close/>
                  <a:moveTo>
                    <a:pt x="678" y="1936"/>
                  </a:moveTo>
                  <a:lnTo>
                    <a:pt x="678" y="2015"/>
                  </a:lnTo>
                  <a:lnTo>
                    <a:pt x="669" y="2008"/>
                  </a:lnTo>
                  <a:lnTo>
                    <a:pt x="660" y="2001"/>
                  </a:lnTo>
                  <a:lnTo>
                    <a:pt x="638" y="1983"/>
                  </a:lnTo>
                  <a:lnTo>
                    <a:pt x="617" y="1965"/>
                  </a:lnTo>
                  <a:lnTo>
                    <a:pt x="600" y="1949"/>
                  </a:lnTo>
                  <a:lnTo>
                    <a:pt x="586" y="1932"/>
                  </a:lnTo>
                  <a:lnTo>
                    <a:pt x="575" y="1918"/>
                  </a:lnTo>
                  <a:lnTo>
                    <a:pt x="567" y="1906"/>
                  </a:lnTo>
                  <a:lnTo>
                    <a:pt x="565" y="1900"/>
                  </a:lnTo>
                  <a:lnTo>
                    <a:pt x="564" y="1896"/>
                  </a:lnTo>
                  <a:lnTo>
                    <a:pt x="564" y="1891"/>
                  </a:lnTo>
                  <a:lnTo>
                    <a:pt x="565" y="1888"/>
                  </a:lnTo>
                  <a:lnTo>
                    <a:pt x="567" y="1886"/>
                  </a:lnTo>
                  <a:lnTo>
                    <a:pt x="571" y="1885"/>
                  </a:lnTo>
                  <a:lnTo>
                    <a:pt x="574" y="1884"/>
                  </a:lnTo>
                  <a:lnTo>
                    <a:pt x="578" y="1884"/>
                  </a:lnTo>
                  <a:lnTo>
                    <a:pt x="589" y="1887"/>
                  </a:lnTo>
                  <a:lnTo>
                    <a:pt x="604" y="1891"/>
                  </a:lnTo>
                  <a:lnTo>
                    <a:pt x="620" y="1899"/>
                  </a:lnTo>
                  <a:lnTo>
                    <a:pt x="638" y="1909"/>
                  </a:lnTo>
                  <a:lnTo>
                    <a:pt x="658" y="1921"/>
                  </a:lnTo>
                  <a:lnTo>
                    <a:pt x="678" y="1936"/>
                  </a:lnTo>
                  <a:close/>
                  <a:moveTo>
                    <a:pt x="678" y="2112"/>
                  </a:moveTo>
                  <a:lnTo>
                    <a:pt x="678" y="2182"/>
                  </a:lnTo>
                  <a:lnTo>
                    <a:pt x="661" y="2173"/>
                  </a:lnTo>
                  <a:lnTo>
                    <a:pt x="644" y="2162"/>
                  </a:lnTo>
                  <a:lnTo>
                    <a:pt x="626" y="2148"/>
                  </a:lnTo>
                  <a:lnTo>
                    <a:pt x="607" y="2135"/>
                  </a:lnTo>
                  <a:lnTo>
                    <a:pt x="584" y="2116"/>
                  </a:lnTo>
                  <a:lnTo>
                    <a:pt x="563" y="2098"/>
                  </a:lnTo>
                  <a:lnTo>
                    <a:pt x="545" y="2080"/>
                  </a:lnTo>
                  <a:lnTo>
                    <a:pt x="530" y="2064"/>
                  </a:lnTo>
                  <a:lnTo>
                    <a:pt x="518" y="2049"/>
                  </a:lnTo>
                  <a:lnTo>
                    <a:pt x="510" y="2036"/>
                  </a:lnTo>
                  <a:lnTo>
                    <a:pt x="508" y="2030"/>
                  </a:lnTo>
                  <a:lnTo>
                    <a:pt x="507" y="2026"/>
                  </a:lnTo>
                  <a:lnTo>
                    <a:pt x="507" y="2022"/>
                  </a:lnTo>
                  <a:lnTo>
                    <a:pt x="508" y="2018"/>
                  </a:lnTo>
                  <a:lnTo>
                    <a:pt x="510" y="2016"/>
                  </a:lnTo>
                  <a:lnTo>
                    <a:pt x="513" y="2015"/>
                  </a:lnTo>
                  <a:lnTo>
                    <a:pt x="518" y="2015"/>
                  </a:lnTo>
                  <a:lnTo>
                    <a:pt x="523" y="2015"/>
                  </a:lnTo>
                  <a:lnTo>
                    <a:pt x="536" y="2018"/>
                  </a:lnTo>
                  <a:lnTo>
                    <a:pt x="554" y="2026"/>
                  </a:lnTo>
                  <a:lnTo>
                    <a:pt x="573" y="2036"/>
                  </a:lnTo>
                  <a:lnTo>
                    <a:pt x="594" y="2048"/>
                  </a:lnTo>
                  <a:lnTo>
                    <a:pt x="617" y="2064"/>
                  </a:lnTo>
                  <a:lnTo>
                    <a:pt x="640" y="2081"/>
                  </a:lnTo>
                  <a:lnTo>
                    <a:pt x="650" y="2089"/>
                  </a:lnTo>
                  <a:lnTo>
                    <a:pt x="660" y="2097"/>
                  </a:lnTo>
                  <a:lnTo>
                    <a:pt x="669" y="2104"/>
                  </a:lnTo>
                  <a:lnTo>
                    <a:pt x="678" y="2112"/>
                  </a:lnTo>
                  <a:close/>
                  <a:moveTo>
                    <a:pt x="678" y="2283"/>
                  </a:moveTo>
                  <a:lnTo>
                    <a:pt x="678" y="2337"/>
                  </a:lnTo>
                  <a:lnTo>
                    <a:pt x="668" y="2333"/>
                  </a:lnTo>
                  <a:lnTo>
                    <a:pt x="655" y="2327"/>
                  </a:lnTo>
                  <a:lnTo>
                    <a:pt x="643" y="2321"/>
                  </a:lnTo>
                  <a:lnTo>
                    <a:pt x="630" y="2313"/>
                  </a:lnTo>
                  <a:lnTo>
                    <a:pt x="600" y="2294"/>
                  </a:lnTo>
                  <a:lnTo>
                    <a:pt x="571" y="2272"/>
                  </a:lnTo>
                  <a:lnTo>
                    <a:pt x="546" y="2253"/>
                  </a:lnTo>
                  <a:lnTo>
                    <a:pt x="524" y="2235"/>
                  </a:lnTo>
                  <a:lnTo>
                    <a:pt x="505" y="2216"/>
                  </a:lnTo>
                  <a:lnTo>
                    <a:pt x="489" y="2199"/>
                  </a:lnTo>
                  <a:lnTo>
                    <a:pt x="477" y="2184"/>
                  </a:lnTo>
                  <a:lnTo>
                    <a:pt x="469" y="2171"/>
                  </a:lnTo>
                  <a:lnTo>
                    <a:pt x="466" y="2165"/>
                  </a:lnTo>
                  <a:lnTo>
                    <a:pt x="465" y="2160"/>
                  </a:lnTo>
                  <a:lnTo>
                    <a:pt x="465" y="2156"/>
                  </a:lnTo>
                  <a:lnTo>
                    <a:pt x="466" y="2153"/>
                  </a:lnTo>
                  <a:lnTo>
                    <a:pt x="468" y="2151"/>
                  </a:lnTo>
                  <a:lnTo>
                    <a:pt x="471" y="2150"/>
                  </a:lnTo>
                  <a:lnTo>
                    <a:pt x="477" y="2148"/>
                  </a:lnTo>
                  <a:lnTo>
                    <a:pt x="482" y="2150"/>
                  </a:lnTo>
                  <a:lnTo>
                    <a:pt x="496" y="2153"/>
                  </a:lnTo>
                  <a:lnTo>
                    <a:pt x="513" y="2161"/>
                  </a:lnTo>
                  <a:lnTo>
                    <a:pt x="533" y="2171"/>
                  </a:lnTo>
                  <a:lnTo>
                    <a:pt x="555" y="2184"/>
                  </a:lnTo>
                  <a:lnTo>
                    <a:pt x="579" y="2200"/>
                  </a:lnTo>
                  <a:lnTo>
                    <a:pt x="604" y="2218"/>
                  </a:lnTo>
                  <a:lnTo>
                    <a:pt x="625" y="2235"/>
                  </a:lnTo>
                  <a:lnTo>
                    <a:pt x="644" y="2252"/>
                  </a:lnTo>
                  <a:lnTo>
                    <a:pt x="662" y="2268"/>
                  </a:lnTo>
                  <a:lnTo>
                    <a:pt x="678" y="2283"/>
                  </a:lnTo>
                  <a:close/>
                  <a:moveTo>
                    <a:pt x="678" y="2446"/>
                  </a:moveTo>
                  <a:lnTo>
                    <a:pt x="678" y="2486"/>
                  </a:lnTo>
                  <a:lnTo>
                    <a:pt x="668" y="2483"/>
                  </a:lnTo>
                  <a:lnTo>
                    <a:pt x="654" y="2478"/>
                  </a:lnTo>
                  <a:lnTo>
                    <a:pt x="640" y="2472"/>
                  </a:lnTo>
                  <a:lnTo>
                    <a:pt x="625" y="2463"/>
                  </a:lnTo>
                  <a:lnTo>
                    <a:pt x="607" y="2453"/>
                  </a:lnTo>
                  <a:lnTo>
                    <a:pt x="589" y="2442"/>
                  </a:lnTo>
                  <a:lnTo>
                    <a:pt x="569" y="2429"/>
                  </a:lnTo>
                  <a:lnTo>
                    <a:pt x="551" y="2414"/>
                  </a:lnTo>
                  <a:lnTo>
                    <a:pt x="525" y="2395"/>
                  </a:lnTo>
                  <a:lnTo>
                    <a:pt x="502" y="2375"/>
                  </a:lnTo>
                  <a:lnTo>
                    <a:pt x="482" y="2356"/>
                  </a:lnTo>
                  <a:lnTo>
                    <a:pt x="466" y="2338"/>
                  </a:lnTo>
                  <a:lnTo>
                    <a:pt x="453" y="2323"/>
                  </a:lnTo>
                  <a:lnTo>
                    <a:pt x="444" y="2308"/>
                  </a:lnTo>
                  <a:lnTo>
                    <a:pt x="441" y="2303"/>
                  </a:lnTo>
                  <a:lnTo>
                    <a:pt x="439" y="2299"/>
                  </a:lnTo>
                  <a:lnTo>
                    <a:pt x="439" y="2294"/>
                  </a:lnTo>
                  <a:lnTo>
                    <a:pt x="440" y="2291"/>
                  </a:lnTo>
                  <a:lnTo>
                    <a:pt x="443" y="2289"/>
                  </a:lnTo>
                  <a:lnTo>
                    <a:pt x="446" y="2287"/>
                  </a:lnTo>
                  <a:lnTo>
                    <a:pt x="451" y="2287"/>
                  </a:lnTo>
                  <a:lnTo>
                    <a:pt x="457" y="2287"/>
                  </a:lnTo>
                  <a:lnTo>
                    <a:pt x="471" y="2292"/>
                  </a:lnTo>
                  <a:lnTo>
                    <a:pt x="489" y="2300"/>
                  </a:lnTo>
                  <a:lnTo>
                    <a:pt x="510" y="2311"/>
                  </a:lnTo>
                  <a:lnTo>
                    <a:pt x="533" y="2325"/>
                  </a:lnTo>
                  <a:lnTo>
                    <a:pt x="558" y="2342"/>
                  </a:lnTo>
                  <a:lnTo>
                    <a:pt x="584" y="2360"/>
                  </a:lnTo>
                  <a:lnTo>
                    <a:pt x="614" y="2383"/>
                  </a:lnTo>
                  <a:lnTo>
                    <a:pt x="639" y="2406"/>
                  </a:lnTo>
                  <a:lnTo>
                    <a:pt x="661" y="2427"/>
                  </a:lnTo>
                  <a:lnTo>
                    <a:pt x="678" y="2446"/>
                  </a:lnTo>
                  <a:close/>
                  <a:moveTo>
                    <a:pt x="678" y="2594"/>
                  </a:moveTo>
                  <a:lnTo>
                    <a:pt x="678" y="2635"/>
                  </a:lnTo>
                  <a:lnTo>
                    <a:pt x="666" y="2632"/>
                  </a:lnTo>
                  <a:lnTo>
                    <a:pt x="653" y="2626"/>
                  </a:lnTo>
                  <a:lnTo>
                    <a:pt x="639" y="2620"/>
                  </a:lnTo>
                  <a:lnTo>
                    <a:pt x="622" y="2611"/>
                  </a:lnTo>
                  <a:lnTo>
                    <a:pt x="605" y="2600"/>
                  </a:lnTo>
                  <a:lnTo>
                    <a:pt x="586" y="2588"/>
                  </a:lnTo>
                  <a:lnTo>
                    <a:pt x="567" y="2574"/>
                  </a:lnTo>
                  <a:lnTo>
                    <a:pt x="546" y="2560"/>
                  </a:lnTo>
                  <a:lnTo>
                    <a:pt x="520" y="2539"/>
                  </a:lnTo>
                  <a:lnTo>
                    <a:pt x="497" y="2519"/>
                  </a:lnTo>
                  <a:lnTo>
                    <a:pt x="476" y="2499"/>
                  </a:lnTo>
                  <a:lnTo>
                    <a:pt x="458" y="2482"/>
                  </a:lnTo>
                  <a:lnTo>
                    <a:pt x="445" y="2465"/>
                  </a:lnTo>
                  <a:lnTo>
                    <a:pt x="435" y="2452"/>
                  </a:lnTo>
                  <a:lnTo>
                    <a:pt x="432" y="2445"/>
                  </a:lnTo>
                  <a:lnTo>
                    <a:pt x="430" y="2441"/>
                  </a:lnTo>
                  <a:lnTo>
                    <a:pt x="430" y="2436"/>
                  </a:lnTo>
                  <a:lnTo>
                    <a:pt x="432" y="2433"/>
                  </a:lnTo>
                  <a:lnTo>
                    <a:pt x="434" y="2431"/>
                  </a:lnTo>
                  <a:lnTo>
                    <a:pt x="437" y="2430"/>
                  </a:lnTo>
                  <a:lnTo>
                    <a:pt x="441" y="2430"/>
                  </a:lnTo>
                  <a:lnTo>
                    <a:pt x="448" y="2431"/>
                  </a:lnTo>
                  <a:lnTo>
                    <a:pt x="464" y="2435"/>
                  </a:lnTo>
                  <a:lnTo>
                    <a:pt x="482" y="2443"/>
                  </a:lnTo>
                  <a:lnTo>
                    <a:pt x="503" y="2455"/>
                  </a:lnTo>
                  <a:lnTo>
                    <a:pt x="528" y="2470"/>
                  </a:lnTo>
                  <a:lnTo>
                    <a:pt x="554" y="2486"/>
                  </a:lnTo>
                  <a:lnTo>
                    <a:pt x="580" y="2506"/>
                  </a:lnTo>
                  <a:lnTo>
                    <a:pt x="610" y="2530"/>
                  </a:lnTo>
                  <a:lnTo>
                    <a:pt x="637" y="2552"/>
                  </a:lnTo>
                  <a:lnTo>
                    <a:pt x="660" y="2574"/>
                  </a:lnTo>
                  <a:lnTo>
                    <a:pt x="678" y="2594"/>
                  </a:lnTo>
                  <a:close/>
                  <a:moveTo>
                    <a:pt x="678" y="2729"/>
                  </a:moveTo>
                  <a:lnTo>
                    <a:pt x="678" y="2783"/>
                  </a:lnTo>
                  <a:lnTo>
                    <a:pt x="653" y="2771"/>
                  </a:lnTo>
                  <a:lnTo>
                    <a:pt x="625" y="2754"/>
                  </a:lnTo>
                  <a:lnTo>
                    <a:pt x="594" y="2734"/>
                  </a:lnTo>
                  <a:lnTo>
                    <a:pt x="561" y="2711"/>
                  </a:lnTo>
                  <a:lnTo>
                    <a:pt x="533" y="2689"/>
                  </a:lnTo>
                  <a:lnTo>
                    <a:pt x="508" y="2668"/>
                  </a:lnTo>
                  <a:lnTo>
                    <a:pt x="486" y="2648"/>
                  </a:lnTo>
                  <a:lnTo>
                    <a:pt x="467" y="2630"/>
                  </a:lnTo>
                  <a:lnTo>
                    <a:pt x="453" y="2613"/>
                  </a:lnTo>
                  <a:lnTo>
                    <a:pt x="443" y="2599"/>
                  </a:lnTo>
                  <a:lnTo>
                    <a:pt x="440" y="2593"/>
                  </a:lnTo>
                  <a:lnTo>
                    <a:pt x="438" y="2588"/>
                  </a:lnTo>
                  <a:lnTo>
                    <a:pt x="438" y="2583"/>
                  </a:lnTo>
                  <a:lnTo>
                    <a:pt x="439" y="2580"/>
                  </a:lnTo>
                  <a:lnTo>
                    <a:pt x="441" y="2578"/>
                  </a:lnTo>
                  <a:lnTo>
                    <a:pt x="445" y="2577"/>
                  </a:lnTo>
                  <a:lnTo>
                    <a:pt x="450" y="2577"/>
                  </a:lnTo>
                  <a:lnTo>
                    <a:pt x="456" y="2578"/>
                  </a:lnTo>
                  <a:lnTo>
                    <a:pt x="471" y="2583"/>
                  </a:lnTo>
                  <a:lnTo>
                    <a:pt x="491" y="2592"/>
                  </a:lnTo>
                  <a:lnTo>
                    <a:pt x="513" y="2603"/>
                  </a:lnTo>
                  <a:lnTo>
                    <a:pt x="539" y="2618"/>
                  </a:lnTo>
                  <a:lnTo>
                    <a:pt x="565" y="2636"/>
                  </a:lnTo>
                  <a:lnTo>
                    <a:pt x="594" y="2657"/>
                  </a:lnTo>
                  <a:lnTo>
                    <a:pt x="618" y="2676"/>
                  </a:lnTo>
                  <a:lnTo>
                    <a:pt x="640" y="2694"/>
                  </a:lnTo>
                  <a:lnTo>
                    <a:pt x="660" y="2712"/>
                  </a:lnTo>
                  <a:lnTo>
                    <a:pt x="678" y="2729"/>
                  </a:lnTo>
                  <a:close/>
                  <a:moveTo>
                    <a:pt x="678" y="2856"/>
                  </a:moveTo>
                  <a:lnTo>
                    <a:pt x="678" y="2924"/>
                  </a:lnTo>
                  <a:lnTo>
                    <a:pt x="658" y="2912"/>
                  </a:lnTo>
                  <a:lnTo>
                    <a:pt x="637" y="2899"/>
                  </a:lnTo>
                  <a:lnTo>
                    <a:pt x="615" y="2883"/>
                  </a:lnTo>
                  <a:lnTo>
                    <a:pt x="591" y="2867"/>
                  </a:lnTo>
                  <a:lnTo>
                    <a:pt x="563" y="2845"/>
                  </a:lnTo>
                  <a:lnTo>
                    <a:pt x="536" y="2824"/>
                  </a:lnTo>
                  <a:lnTo>
                    <a:pt x="513" y="2803"/>
                  </a:lnTo>
                  <a:lnTo>
                    <a:pt x="493" y="2784"/>
                  </a:lnTo>
                  <a:lnTo>
                    <a:pt x="479" y="2766"/>
                  </a:lnTo>
                  <a:lnTo>
                    <a:pt x="468" y="2752"/>
                  </a:lnTo>
                  <a:lnTo>
                    <a:pt x="465" y="2745"/>
                  </a:lnTo>
                  <a:lnTo>
                    <a:pt x="462" y="2741"/>
                  </a:lnTo>
                  <a:lnTo>
                    <a:pt x="462" y="2737"/>
                  </a:lnTo>
                  <a:lnTo>
                    <a:pt x="464" y="2733"/>
                  </a:lnTo>
                  <a:lnTo>
                    <a:pt x="466" y="2731"/>
                  </a:lnTo>
                  <a:lnTo>
                    <a:pt x="470" y="2730"/>
                  </a:lnTo>
                  <a:lnTo>
                    <a:pt x="475" y="2730"/>
                  </a:lnTo>
                  <a:lnTo>
                    <a:pt x="481" y="2731"/>
                  </a:lnTo>
                  <a:lnTo>
                    <a:pt x="498" y="2737"/>
                  </a:lnTo>
                  <a:lnTo>
                    <a:pt x="518" y="2745"/>
                  </a:lnTo>
                  <a:lnTo>
                    <a:pt x="541" y="2758"/>
                  </a:lnTo>
                  <a:lnTo>
                    <a:pt x="567" y="2774"/>
                  </a:lnTo>
                  <a:lnTo>
                    <a:pt x="595" y="2792"/>
                  </a:lnTo>
                  <a:lnTo>
                    <a:pt x="625" y="2813"/>
                  </a:lnTo>
                  <a:lnTo>
                    <a:pt x="639" y="2824"/>
                  </a:lnTo>
                  <a:lnTo>
                    <a:pt x="652" y="2835"/>
                  </a:lnTo>
                  <a:lnTo>
                    <a:pt x="665" y="2845"/>
                  </a:lnTo>
                  <a:lnTo>
                    <a:pt x="678" y="2856"/>
                  </a:lnTo>
                  <a:close/>
                  <a:moveTo>
                    <a:pt x="678" y="2978"/>
                  </a:moveTo>
                  <a:lnTo>
                    <a:pt x="678" y="3055"/>
                  </a:lnTo>
                  <a:lnTo>
                    <a:pt x="669" y="3050"/>
                  </a:lnTo>
                  <a:lnTo>
                    <a:pt x="659" y="3043"/>
                  </a:lnTo>
                  <a:lnTo>
                    <a:pt x="650" y="3037"/>
                  </a:lnTo>
                  <a:lnTo>
                    <a:pt x="640" y="3029"/>
                  </a:lnTo>
                  <a:lnTo>
                    <a:pt x="610" y="3007"/>
                  </a:lnTo>
                  <a:lnTo>
                    <a:pt x="583" y="2984"/>
                  </a:lnTo>
                  <a:lnTo>
                    <a:pt x="558" y="2963"/>
                  </a:lnTo>
                  <a:lnTo>
                    <a:pt x="539" y="2943"/>
                  </a:lnTo>
                  <a:lnTo>
                    <a:pt x="522" y="2925"/>
                  </a:lnTo>
                  <a:lnTo>
                    <a:pt x="511" y="2911"/>
                  </a:lnTo>
                  <a:lnTo>
                    <a:pt x="508" y="2904"/>
                  </a:lnTo>
                  <a:lnTo>
                    <a:pt x="505" y="2899"/>
                  </a:lnTo>
                  <a:lnTo>
                    <a:pt x="504" y="2894"/>
                  </a:lnTo>
                  <a:lnTo>
                    <a:pt x="505" y="2891"/>
                  </a:lnTo>
                  <a:lnTo>
                    <a:pt x="509" y="2889"/>
                  </a:lnTo>
                  <a:lnTo>
                    <a:pt x="512" y="2888"/>
                  </a:lnTo>
                  <a:lnTo>
                    <a:pt x="518" y="2888"/>
                  </a:lnTo>
                  <a:lnTo>
                    <a:pt x="524" y="2890"/>
                  </a:lnTo>
                  <a:lnTo>
                    <a:pt x="541" y="2895"/>
                  </a:lnTo>
                  <a:lnTo>
                    <a:pt x="562" y="2904"/>
                  </a:lnTo>
                  <a:lnTo>
                    <a:pt x="586" y="2917"/>
                  </a:lnTo>
                  <a:lnTo>
                    <a:pt x="614" y="2934"/>
                  </a:lnTo>
                  <a:lnTo>
                    <a:pt x="642" y="2954"/>
                  </a:lnTo>
                  <a:lnTo>
                    <a:pt x="673" y="2976"/>
                  </a:lnTo>
                  <a:lnTo>
                    <a:pt x="678" y="2978"/>
                  </a:lnTo>
                  <a:close/>
                  <a:moveTo>
                    <a:pt x="678" y="3101"/>
                  </a:moveTo>
                  <a:lnTo>
                    <a:pt x="678" y="3176"/>
                  </a:lnTo>
                  <a:lnTo>
                    <a:pt x="652" y="3155"/>
                  </a:lnTo>
                  <a:lnTo>
                    <a:pt x="629" y="3135"/>
                  </a:lnTo>
                  <a:lnTo>
                    <a:pt x="609" y="3117"/>
                  </a:lnTo>
                  <a:lnTo>
                    <a:pt x="591" y="3100"/>
                  </a:lnTo>
                  <a:lnTo>
                    <a:pt x="579" y="3085"/>
                  </a:lnTo>
                  <a:lnTo>
                    <a:pt x="569" y="3072"/>
                  </a:lnTo>
                  <a:lnTo>
                    <a:pt x="567" y="3066"/>
                  </a:lnTo>
                  <a:lnTo>
                    <a:pt x="565" y="3062"/>
                  </a:lnTo>
                  <a:lnTo>
                    <a:pt x="565" y="3059"/>
                  </a:lnTo>
                  <a:lnTo>
                    <a:pt x="566" y="3055"/>
                  </a:lnTo>
                  <a:lnTo>
                    <a:pt x="567" y="3053"/>
                  </a:lnTo>
                  <a:lnTo>
                    <a:pt x="571" y="3052"/>
                  </a:lnTo>
                  <a:lnTo>
                    <a:pt x="574" y="3052"/>
                  </a:lnTo>
                  <a:lnTo>
                    <a:pt x="578" y="3052"/>
                  </a:lnTo>
                  <a:lnTo>
                    <a:pt x="588" y="3055"/>
                  </a:lnTo>
                  <a:lnTo>
                    <a:pt x="603" y="3060"/>
                  </a:lnTo>
                  <a:lnTo>
                    <a:pt x="618" y="3068"/>
                  </a:lnTo>
                  <a:lnTo>
                    <a:pt x="636" y="3076"/>
                  </a:lnTo>
                  <a:lnTo>
                    <a:pt x="657" y="3087"/>
                  </a:lnTo>
                  <a:lnTo>
                    <a:pt x="678" y="3101"/>
                  </a:lnTo>
                  <a:close/>
                  <a:moveTo>
                    <a:pt x="678" y="3230"/>
                  </a:moveTo>
                  <a:lnTo>
                    <a:pt x="678" y="3276"/>
                  </a:lnTo>
                  <a:lnTo>
                    <a:pt x="662" y="3260"/>
                  </a:lnTo>
                  <a:lnTo>
                    <a:pt x="651" y="3245"/>
                  </a:lnTo>
                  <a:lnTo>
                    <a:pt x="647" y="3240"/>
                  </a:lnTo>
                  <a:lnTo>
                    <a:pt x="644" y="3234"/>
                  </a:lnTo>
                  <a:lnTo>
                    <a:pt x="644" y="3230"/>
                  </a:lnTo>
                  <a:lnTo>
                    <a:pt x="646" y="3226"/>
                  </a:lnTo>
                  <a:lnTo>
                    <a:pt x="647" y="3225"/>
                  </a:lnTo>
                  <a:lnTo>
                    <a:pt x="649" y="3224"/>
                  </a:lnTo>
                  <a:lnTo>
                    <a:pt x="652" y="3223"/>
                  </a:lnTo>
                  <a:lnTo>
                    <a:pt x="655" y="3223"/>
                  </a:lnTo>
                  <a:lnTo>
                    <a:pt x="665" y="3225"/>
                  </a:lnTo>
                  <a:lnTo>
                    <a:pt x="678" y="3230"/>
                  </a:lnTo>
                  <a:close/>
                  <a:moveTo>
                    <a:pt x="678" y="3426"/>
                  </a:moveTo>
                  <a:lnTo>
                    <a:pt x="678" y="3487"/>
                  </a:lnTo>
                  <a:lnTo>
                    <a:pt x="652" y="3472"/>
                  </a:lnTo>
                  <a:lnTo>
                    <a:pt x="625" y="3456"/>
                  </a:lnTo>
                  <a:lnTo>
                    <a:pt x="595" y="3436"/>
                  </a:lnTo>
                  <a:lnTo>
                    <a:pt x="565" y="3415"/>
                  </a:lnTo>
                  <a:lnTo>
                    <a:pt x="531" y="3390"/>
                  </a:lnTo>
                  <a:lnTo>
                    <a:pt x="500" y="3364"/>
                  </a:lnTo>
                  <a:lnTo>
                    <a:pt x="472" y="3341"/>
                  </a:lnTo>
                  <a:lnTo>
                    <a:pt x="449" y="3320"/>
                  </a:lnTo>
                  <a:lnTo>
                    <a:pt x="430" y="3301"/>
                  </a:lnTo>
                  <a:lnTo>
                    <a:pt x="418" y="3285"/>
                  </a:lnTo>
                  <a:lnTo>
                    <a:pt x="414" y="3279"/>
                  </a:lnTo>
                  <a:lnTo>
                    <a:pt x="411" y="3274"/>
                  </a:lnTo>
                  <a:lnTo>
                    <a:pt x="410" y="3269"/>
                  </a:lnTo>
                  <a:lnTo>
                    <a:pt x="411" y="3266"/>
                  </a:lnTo>
                  <a:lnTo>
                    <a:pt x="413" y="3264"/>
                  </a:lnTo>
                  <a:lnTo>
                    <a:pt x="417" y="3263"/>
                  </a:lnTo>
                  <a:lnTo>
                    <a:pt x="423" y="3264"/>
                  </a:lnTo>
                  <a:lnTo>
                    <a:pt x="430" y="3265"/>
                  </a:lnTo>
                  <a:lnTo>
                    <a:pt x="448" y="3273"/>
                  </a:lnTo>
                  <a:lnTo>
                    <a:pt x="471" y="3284"/>
                  </a:lnTo>
                  <a:lnTo>
                    <a:pt x="499" y="3299"/>
                  </a:lnTo>
                  <a:lnTo>
                    <a:pt x="529" y="3318"/>
                  </a:lnTo>
                  <a:lnTo>
                    <a:pt x="562" y="3339"/>
                  </a:lnTo>
                  <a:lnTo>
                    <a:pt x="597" y="3363"/>
                  </a:lnTo>
                  <a:lnTo>
                    <a:pt x="619" y="3380"/>
                  </a:lnTo>
                  <a:lnTo>
                    <a:pt x="640" y="3395"/>
                  </a:lnTo>
                  <a:lnTo>
                    <a:pt x="660" y="3412"/>
                  </a:lnTo>
                  <a:lnTo>
                    <a:pt x="678" y="3426"/>
                  </a:lnTo>
                  <a:close/>
                  <a:moveTo>
                    <a:pt x="678" y="3520"/>
                  </a:moveTo>
                  <a:lnTo>
                    <a:pt x="678" y="3592"/>
                  </a:lnTo>
                  <a:lnTo>
                    <a:pt x="644" y="3567"/>
                  </a:lnTo>
                  <a:lnTo>
                    <a:pt x="615" y="3543"/>
                  </a:lnTo>
                  <a:lnTo>
                    <a:pt x="587" y="3520"/>
                  </a:lnTo>
                  <a:lnTo>
                    <a:pt x="565" y="3500"/>
                  </a:lnTo>
                  <a:lnTo>
                    <a:pt x="547" y="3481"/>
                  </a:lnTo>
                  <a:lnTo>
                    <a:pt x="534" y="3467"/>
                  </a:lnTo>
                  <a:lnTo>
                    <a:pt x="531" y="3460"/>
                  </a:lnTo>
                  <a:lnTo>
                    <a:pt x="528" y="3455"/>
                  </a:lnTo>
                  <a:lnTo>
                    <a:pt x="526" y="3452"/>
                  </a:lnTo>
                  <a:lnTo>
                    <a:pt x="528" y="3448"/>
                  </a:lnTo>
                  <a:lnTo>
                    <a:pt x="530" y="3446"/>
                  </a:lnTo>
                  <a:lnTo>
                    <a:pt x="533" y="3445"/>
                  </a:lnTo>
                  <a:lnTo>
                    <a:pt x="537" y="3446"/>
                  </a:lnTo>
                  <a:lnTo>
                    <a:pt x="543" y="3447"/>
                  </a:lnTo>
                  <a:lnTo>
                    <a:pt x="557" y="3452"/>
                  </a:lnTo>
                  <a:lnTo>
                    <a:pt x="576" y="3459"/>
                  </a:lnTo>
                  <a:lnTo>
                    <a:pt x="597" y="3470"/>
                  </a:lnTo>
                  <a:lnTo>
                    <a:pt x="621" y="3485"/>
                  </a:lnTo>
                  <a:lnTo>
                    <a:pt x="649" y="3501"/>
                  </a:lnTo>
                  <a:lnTo>
                    <a:pt x="678" y="3520"/>
                  </a:lnTo>
                  <a:close/>
                  <a:moveTo>
                    <a:pt x="678" y="3636"/>
                  </a:moveTo>
                  <a:lnTo>
                    <a:pt x="678" y="3663"/>
                  </a:lnTo>
                  <a:lnTo>
                    <a:pt x="671" y="3655"/>
                  </a:lnTo>
                  <a:lnTo>
                    <a:pt x="666" y="3648"/>
                  </a:lnTo>
                  <a:lnTo>
                    <a:pt x="665" y="3645"/>
                  </a:lnTo>
                  <a:lnTo>
                    <a:pt x="664" y="3641"/>
                  </a:lnTo>
                  <a:lnTo>
                    <a:pt x="664" y="3640"/>
                  </a:lnTo>
                  <a:lnTo>
                    <a:pt x="665" y="3638"/>
                  </a:lnTo>
                  <a:lnTo>
                    <a:pt x="666" y="3636"/>
                  </a:lnTo>
                  <a:lnTo>
                    <a:pt x="670" y="3636"/>
                  </a:lnTo>
                  <a:lnTo>
                    <a:pt x="673" y="3636"/>
                  </a:lnTo>
                  <a:lnTo>
                    <a:pt x="678" y="3636"/>
                  </a:lnTo>
                  <a:close/>
                  <a:moveTo>
                    <a:pt x="678" y="3713"/>
                  </a:moveTo>
                  <a:lnTo>
                    <a:pt x="678" y="3749"/>
                  </a:lnTo>
                  <a:lnTo>
                    <a:pt x="663" y="3743"/>
                  </a:lnTo>
                  <a:lnTo>
                    <a:pt x="646" y="3735"/>
                  </a:lnTo>
                  <a:lnTo>
                    <a:pt x="627" y="3724"/>
                  </a:lnTo>
                  <a:lnTo>
                    <a:pt x="605" y="3712"/>
                  </a:lnTo>
                  <a:lnTo>
                    <a:pt x="582" y="3698"/>
                  </a:lnTo>
                  <a:lnTo>
                    <a:pt x="557" y="3682"/>
                  </a:lnTo>
                  <a:lnTo>
                    <a:pt x="532" y="3664"/>
                  </a:lnTo>
                  <a:lnTo>
                    <a:pt x="505" y="3646"/>
                  </a:lnTo>
                  <a:lnTo>
                    <a:pt x="469" y="3619"/>
                  </a:lnTo>
                  <a:lnTo>
                    <a:pt x="435" y="3593"/>
                  </a:lnTo>
                  <a:lnTo>
                    <a:pt x="406" y="3568"/>
                  </a:lnTo>
                  <a:lnTo>
                    <a:pt x="381" y="3545"/>
                  </a:lnTo>
                  <a:lnTo>
                    <a:pt x="360" y="3525"/>
                  </a:lnTo>
                  <a:lnTo>
                    <a:pt x="347" y="3510"/>
                  </a:lnTo>
                  <a:lnTo>
                    <a:pt x="341" y="3503"/>
                  </a:lnTo>
                  <a:lnTo>
                    <a:pt x="338" y="3498"/>
                  </a:lnTo>
                  <a:lnTo>
                    <a:pt x="337" y="3493"/>
                  </a:lnTo>
                  <a:lnTo>
                    <a:pt x="338" y="3490"/>
                  </a:lnTo>
                  <a:lnTo>
                    <a:pt x="340" y="3488"/>
                  </a:lnTo>
                  <a:lnTo>
                    <a:pt x="344" y="3488"/>
                  </a:lnTo>
                  <a:lnTo>
                    <a:pt x="350" y="3489"/>
                  </a:lnTo>
                  <a:lnTo>
                    <a:pt x="358" y="3491"/>
                  </a:lnTo>
                  <a:lnTo>
                    <a:pt x="378" y="3499"/>
                  </a:lnTo>
                  <a:lnTo>
                    <a:pt x="402" y="3511"/>
                  </a:lnTo>
                  <a:lnTo>
                    <a:pt x="430" y="3528"/>
                  </a:lnTo>
                  <a:lnTo>
                    <a:pt x="464" y="3548"/>
                  </a:lnTo>
                  <a:lnTo>
                    <a:pt x="499" y="3572"/>
                  </a:lnTo>
                  <a:lnTo>
                    <a:pt x="535" y="3597"/>
                  </a:lnTo>
                  <a:lnTo>
                    <a:pt x="579" y="3629"/>
                  </a:lnTo>
                  <a:lnTo>
                    <a:pt x="618" y="3660"/>
                  </a:lnTo>
                  <a:lnTo>
                    <a:pt x="651" y="3689"/>
                  </a:lnTo>
                  <a:lnTo>
                    <a:pt x="678" y="3713"/>
                  </a:lnTo>
                  <a:close/>
                  <a:moveTo>
                    <a:pt x="678" y="3780"/>
                  </a:moveTo>
                  <a:lnTo>
                    <a:pt x="678" y="3851"/>
                  </a:lnTo>
                  <a:lnTo>
                    <a:pt x="671" y="3845"/>
                  </a:lnTo>
                  <a:lnTo>
                    <a:pt x="632" y="3818"/>
                  </a:lnTo>
                  <a:lnTo>
                    <a:pt x="597" y="3791"/>
                  </a:lnTo>
                  <a:lnTo>
                    <a:pt x="566" y="3766"/>
                  </a:lnTo>
                  <a:lnTo>
                    <a:pt x="540" y="3743"/>
                  </a:lnTo>
                  <a:lnTo>
                    <a:pt x="519" y="3723"/>
                  </a:lnTo>
                  <a:lnTo>
                    <a:pt x="503" y="3705"/>
                  </a:lnTo>
                  <a:lnTo>
                    <a:pt x="499" y="3699"/>
                  </a:lnTo>
                  <a:lnTo>
                    <a:pt x="496" y="3693"/>
                  </a:lnTo>
                  <a:lnTo>
                    <a:pt x="493" y="3689"/>
                  </a:lnTo>
                  <a:lnTo>
                    <a:pt x="494" y="3685"/>
                  </a:lnTo>
                  <a:lnTo>
                    <a:pt x="497" y="3683"/>
                  </a:lnTo>
                  <a:lnTo>
                    <a:pt x="500" y="3683"/>
                  </a:lnTo>
                  <a:lnTo>
                    <a:pt x="505" y="3684"/>
                  </a:lnTo>
                  <a:lnTo>
                    <a:pt x="513" y="3685"/>
                  </a:lnTo>
                  <a:lnTo>
                    <a:pt x="531" y="3693"/>
                  </a:lnTo>
                  <a:lnTo>
                    <a:pt x="553" y="3704"/>
                  </a:lnTo>
                  <a:lnTo>
                    <a:pt x="579" y="3719"/>
                  </a:lnTo>
                  <a:lnTo>
                    <a:pt x="609" y="3736"/>
                  </a:lnTo>
                  <a:lnTo>
                    <a:pt x="642" y="3757"/>
                  </a:lnTo>
                  <a:lnTo>
                    <a:pt x="678" y="3780"/>
                  </a:lnTo>
                  <a:close/>
                  <a:moveTo>
                    <a:pt x="678" y="3887"/>
                  </a:moveTo>
                  <a:lnTo>
                    <a:pt x="678" y="3904"/>
                  </a:lnTo>
                  <a:lnTo>
                    <a:pt x="674" y="3899"/>
                  </a:lnTo>
                  <a:lnTo>
                    <a:pt x="672" y="3895"/>
                  </a:lnTo>
                  <a:lnTo>
                    <a:pt x="672" y="3892"/>
                  </a:lnTo>
                  <a:lnTo>
                    <a:pt x="672" y="3890"/>
                  </a:lnTo>
                  <a:lnTo>
                    <a:pt x="674" y="3888"/>
                  </a:lnTo>
                  <a:lnTo>
                    <a:pt x="678" y="3887"/>
                  </a:lnTo>
                  <a:close/>
                  <a:moveTo>
                    <a:pt x="678" y="3941"/>
                  </a:moveTo>
                  <a:lnTo>
                    <a:pt x="678" y="3990"/>
                  </a:lnTo>
                  <a:lnTo>
                    <a:pt x="647" y="3972"/>
                  </a:lnTo>
                  <a:lnTo>
                    <a:pt x="610" y="3951"/>
                  </a:lnTo>
                  <a:lnTo>
                    <a:pt x="572" y="3926"/>
                  </a:lnTo>
                  <a:lnTo>
                    <a:pt x="531" y="3898"/>
                  </a:lnTo>
                  <a:lnTo>
                    <a:pt x="492" y="3869"/>
                  </a:lnTo>
                  <a:lnTo>
                    <a:pt x="456" y="3841"/>
                  </a:lnTo>
                  <a:lnTo>
                    <a:pt x="423" y="3816"/>
                  </a:lnTo>
                  <a:lnTo>
                    <a:pt x="396" y="3791"/>
                  </a:lnTo>
                  <a:lnTo>
                    <a:pt x="374" y="3771"/>
                  </a:lnTo>
                  <a:lnTo>
                    <a:pt x="358" y="3754"/>
                  </a:lnTo>
                  <a:lnTo>
                    <a:pt x="352" y="3747"/>
                  </a:lnTo>
                  <a:lnTo>
                    <a:pt x="349" y="3742"/>
                  </a:lnTo>
                  <a:lnTo>
                    <a:pt x="348" y="3737"/>
                  </a:lnTo>
                  <a:lnTo>
                    <a:pt x="348" y="3734"/>
                  </a:lnTo>
                  <a:lnTo>
                    <a:pt x="351" y="3732"/>
                  </a:lnTo>
                  <a:lnTo>
                    <a:pt x="355" y="3732"/>
                  </a:lnTo>
                  <a:lnTo>
                    <a:pt x="361" y="3734"/>
                  </a:lnTo>
                  <a:lnTo>
                    <a:pt x="369" y="3736"/>
                  </a:lnTo>
                  <a:lnTo>
                    <a:pt x="390" y="3745"/>
                  </a:lnTo>
                  <a:lnTo>
                    <a:pt x="416" y="3759"/>
                  </a:lnTo>
                  <a:lnTo>
                    <a:pt x="447" y="3777"/>
                  </a:lnTo>
                  <a:lnTo>
                    <a:pt x="481" y="3799"/>
                  </a:lnTo>
                  <a:lnTo>
                    <a:pt x="520" y="3823"/>
                  </a:lnTo>
                  <a:lnTo>
                    <a:pt x="560" y="3852"/>
                  </a:lnTo>
                  <a:lnTo>
                    <a:pt x="593" y="3875"/>
                  </a:lnTo>
                  <a:lnTo>
                    <a:pt x="623" y="3898"/>
                  </a:lnTo>
                  <a:lnTo>
                    <a:pt x="652" y="3920"/>
                  </a:lnTo>
                  <a:lnTo>
                    <a:pt x="678" y="3941"/>
                  </a:lnTo>
                  <a:close/>
                  <a:moveTo>
                    <a:pt x="678" y="4008"/>
                  </a:moveTo>
                  <a:lnTo>
                    <a:pt x="678" y="4069"/>
                  </a:lnTo>
                  <a:lnTo>
                    <a:pt x="648" y="4046"/>
                  </a:lnTo>
                  <a:lnTo>
                    <a:pt x="621" y="4025"/>
                  </a:lnTo>
                  <a:lnTo>
                    <a:pt x="598" y="4005"/>
                  </a:lnTo>
                  <a:lnTo>
                    <a:pt x="578" y="3988"/>
                  </a:lnTo>
                  <a:lnTo>
                    <a:pt x="563" y="3972"/>
                  </a:lnTo>
                  <a:lnTo>
                    <a:pt x="552" y="3960"/>
                  </a:lnTo>
                  <a:lnTo>
                    <a:pt x="548" y="3955"/>
                  </a:lnTo>
                  <a:lnTo>
                    <a:pt x="546" y="3950"/>
                  </a:lnTo>
                  <a:lnTo>
                    <a:pt x="545" y="3947"/>
                  </a:lnTo>
                  <a:lnTo>
                    <a:pt x="545" y="3945"/>
                  </a:lnTo>
                  <a:lnTo>
                    <a:pt x="547" y="3944"/>
                  </a:lnTo>
                  <a:lnTo>
                    <a:pt x="550" y="3944"/>
                  </a:lnTo>
                  <a:lnTo>
                    <a:pt x="554" y="3944"/>
                  </a:lnTo>
                  <a:lnTo>
                    <a:pt x="558" y="3945"/>
                  </a:lnTo>
                  <a:lnTo>
                    <a:pt x="571" y="3949"/>
                  </a:lnTo>
                  <a:lnTo>
                    <a:pt x="586" y="3956"/>
                  </a:lnTo>
                  <a:lnTo>
                    <a:pt x="606" y="3966"/>
                  </a:lnTo>
                  <a:lnTo>
                    <a:pt x="627" y="3978"/>
                  </a:lnTo>
                  <a:lnTo>
                    <a:pt x="651" y="3991"/>
                  </a:lnTo>
                  <a:lnTo>
                    <a:pt x="678" y="4008"/>
                  </a:lnTo>
                  <a:close/>
                  <a:moveTo>
                    <a:pt x="678" y="4137"/>
                  </a:moveTo>
                  <a:lnTo>
                    <a:pt x="678" y="4198"/>
                  </a:lnTo>
                  <a:lnTo>
                    <a:pt x="669" y="4192"/>
                  </a:lnTo>
                  <a:lnTo>
                    <a:pt x="661" y="4186"/>
                  </a:lnTo>
                  <a:lnTo>
                    <a:pt x="652" y="4181"/>
                  </a:lnTo>
                  <a:lnTo>
                    <a:pt x="643" y="4174"/>
                  </a:lnTo>
                  <a:lnTo>
                    <a:pt x="600" y="4144"/>
                  </a:lnTo>
                  <a:lnTo>
                    <a:pt x="561" y="4115"/>
                  </a:lnTo>
                  <a:lnTo>
                    <a:pt x="525" y="4087"/>
                  </a:lnTo>
                  <a:lnTo>
                    <a:pt x="496" y="4063"/>
                  </a:lnTo>
                  <a:lnTo>
                    <a:pt x="471" y="4041"/>
                  </a:lnTo>
                  <a:lnTo>
                    <a:pt x="455" y="4024"/>
                  </a:lnTo>
                  <a:lnTo>
                    <a:pt x="448" y="4016"/>
                  </a:lnTo>
                  <a:lnTo>
                    <a:pt x="445" y="4011"/>
                  </a:lnTo>
                  <a:lnTo>
                    <a:pt x="443" y="4006"/>
                  </a:lnTo>
                  <a:lnTo>
                    <a:pt x="443" y="4003"/>
                  </a:lnTo>
                  <a:lnTo>
                    <a:pt x="445" y="4002"/>
                  </a:lnTo>
                  <a:lnTo>
                    <a:pt x="450" y="4002"/>
                  </a:lnTo>
                  <a:lnTo>
                    <a:pt x="457" y="4003"/>
                  </a:lnTo>
                  <a:lnTo>
                    <a:pt x="465" y="4006"/>
                  </a:lnTo>
                  <a:lnTo>
                    <a:pt x="487" y="4016"/>
                  </a:lnTo>
                  <a:lnTo>
                    <a:pt x="514" y="4032"/>
                  </a:lnTo>
                  <a:lnTo>
                    <a:pt x="548" y="4052"/>
                  </a:lnTo>
                  <a:lnTo>
                    <a:pt x="586" y="4075"/>
                  </a:lnTo>
                  <a:lnTo>
                    <a:pt x="627" y="4101"/>
                  </a:lnTo>
                  <a:lnTo>
                    <a:pt x="670" y="4131"/>
                  </a:lnTo>
                  <a:lnTo>
                    <a:pt x="678" y="4137"/>
                  </a:lnTo>
                  <a:close/>
                  <a:moveTo>
                    <a:pt x="678" y="4257"/>
                  </a:moveTo>
                  <a:lnTo>
                    <a:pt x="678" y="4310"/>
                  </a:lnTo>
                  <a:lnTo>
                    <a:pt x="652" y="4294"/>
                  </a:lnTo>
                  <a:lnTo>
                    <a:pt x="627" y="4278"/>
                  </a:lnTo>
                  <a:lnTo>
                    <a:pt x="599" y="4259"/>
                  </a:lnTo>
                  <a:lnTo>
                    <a:pt x="571" y="4240"/>
                  </a:lnTo>
                  <a:lnTo>
                    <a:pt x="526" y="4208"/>
                  </a:lnTo>
                  <a:lnTo>
                    <a:pt x="486" y="4179"/>
                  </a:lnTo>
                  <a:lnTo>
                    <a:pt x="450" y="4151"/>
                  </a:lnTo>
                  <a:lnTo>
                    <a:pt x="419" y="4126"/>
                  </a:lnTo>
                  <a:lnTo>
                    <a:pt x="394" y="4104"/>
                  </a:lnTo>
                  <a:lnTo>
                    <a:pt x="376" y="4086"/>
                  </a:lnTo>
                  <a:lnTo>
                    <a:pt x="370" y="4078"/>
                  </a:lnTo>
                  <a:lnTo>
                    <a:pt x="365" y="4073"/>
                  </a:lnTo>
                  <a:lnTo>
                    <a:pt x="363" y="4068"/>
                  </a:lnTo>
                  <a:lnTo>
                    <a:pt x="364" y="4065"/>
                  </a:lnTo>
                  <a:lnTo>
                    <a:pt x="366" y="4064"/>
                  </a:lnTo>
                  <a:lnTo>
                    <a:pt x="371" y="4064"/>
                  </a:lnTo>
                  <a:lnTo>
                    <a:pt x="378" y="4066"/>
                  </a:lnTo>
                  <a:lnTo>
                    <a:pt x="386" y="4069"/>
                  </a:lnTo>
                  <a:lnTo>
                    <a:pt x="408" y="4080"/>
                  </a:lnTo>
                  <a:lnTo>
                    <a:pt x="437" y="4096"/>
                  </a:lnTo>
                  <a:lnTo>
                    <a:pt x="471" y="4116"/>
                  </a:lnTo>
                  <a:lnTo>
                    <a:pt x="510" y="4140"/>
                  </a:lnTo>
                  <a:lnTo>
                    <a:pt x="552" y="4168"/>
                  </a:lnTo>
                  <a:lnTo>
                    <a:pt x="596" y="4198"/>
                  </a:lnTo>
                  <a:lnTo>
                    <a:pt x="618" y="4214"/>
                  </a:lnTo>
                  <a:lnTo>
                    <a:pt x="639" y="4228"/>
                  </a:lnTo>
                  <a:lnTo>
                    <a:pt x="659" y="4243"/>
                  </a:lnTo>
                  <a:lnTo>
                    <a:pt x="678" y="4257"/>
                  </a:lnTo>
                  <a:close/>
                  <a:moveTo>
                    <a:pt x="678" y="4320"/>
                  </a:moveTo>
                  <a:lnTo>
                    <a:pt x="678" y="4358"/>
                  </a:lnTo>
                  <a:lnTo>
                    <a:pt x="653" y="4338"/>
                  </a:lnTo>
                  <a:lnTo>
                    <a:pt x="637" y="4321"/>
                  </a:lnTo>
                  <a:lnTo>
                    <a:pt x="630" y="4314"/>
                  </a:lnTo>
                  <a:lnTo>
                    <a:pt x="627" y="4309"/>
                  </a:lnTo>
                  <a:lnTo>
                    <a:pt x="625" y="4304"/>
                  </a:lnTo>
                  <a:lnTo>
                    <a:pt x="625" y="4301"/>
                  </a:lnTo>
                  <a:lnTo>
                    <a:pt x="627" y="4300"/>
                  </a:lnTo>
                  <a:lnTo>
                    <a:pt x="630" y="4300"/>
                  </a:lnTo>
                  <a:lnTo>
                    <a:pt x="635" y="4301"/>
                  </a:lnTo>
                  <a:lnTo>
                    <a:pt x="641" y="4303"/>
                  </a:lnTo>
                  <a:lnTo>
                    <a:pt x="657" y="4310"/>
                  </a:lnTo>
                  <a:lnTo>
                    <a:pt x="678" y="4320"/>
                  </a:lnTo>
                  <a:close/>
                  <a:moveTo>
                    <a:pt x="678" y="4366"/>
                  </a:moveTo>
                  <a:lnTo>
                    <a:pt x="678" y="4410"/>
                  </a:lnTo>
                  <a:lnTo>
                    <a:pt x="643" y="4389"/>
                  </a:lnTo>
                  <a:lnTo>
                    <a:pt x="606" y="4366"/>
                  </a:lnTo>
                  <a:lnTo>
                    <a:pt x="565" y="4340"/>
                  </a:lnTo>
                  <a:lnTo>
                    <a:pt x="522" y="4310"/>
                  </a:lnTo>
                  <a:lnTo>
                    <a:pt x="477" y="4278"/>
                  </a:lnTo>
                  <a:lnTo>
                    <a:pt x="435" y="4247"/>
                  </a:lnTo>
                  <a:lnTo>
                    <a:pt x="397" y="4218"/>
                  </a:lnTo>
                  <a:lnTo>
                    <a:pt x="365" y="4193"/>
                  </a:lnTo>
                  <a:lnTo>
                    <a:pt x="339" y="4170"/>
                  </a:lnTo>
                  <a:lnTo>
                    <a:pt x="320" y="4152"/>
                  </a:lnTo>
                  <a:lnTo>
                    <a:pt x="314" y="4144"/>
                  </a:lnTo>
                  <a:lnTo>
                    <a:pt x="309" y="4139"/>
                  </a:lnTo>
                  <a:lnTo>
                    <a:pt x="307" y="4134"/>
                  </a:lnTo>
                  <a:lnTo>
                    <a:pt x="307" y="4132"/>
                  </a:lnTo>
                  <a:lnTo>
                    <a:pt x="309" y="4130"/>
                  </a:lnTo>
                  <a:lnTo>
                    <a:pt x="315" y="4131"/>
                  </a:lnTo>
                  <a:lnTo>
                    <a:pt x="321" y="4133"/>
                  </a:lnTo>
                  <a:lnTo>
                    <a:pt x="330" y="4137"/>
                  </a:lnTo>
                  <a:lnTo>
                    <a:pt x="353" y="4148"/>
                  </a:lnTo>
                  <a:lnTo>
                    <a:pt x="382" y="4164"/>
                  </a:lnTo>
                  <a:lnTo>
                    <a:pt x="417" y="4185"/>
                  </a:lnTo>
                  <a:lnTo>
                    <a:pt x="457" y="4211"/>
                  </a:lnTo>
                  <a:lnTo>
                    <a:pt x="500" y="4239"/>
                  </a:lnTo>
                  <a:lnTo>
                    <a:pt x="546" y="4271"/>
                  </a:lnTo>
                  <a:lnTo>
                    <a:pt x="583" y="4297"/>
                  </a:lnTo>
                  <a:lnTo>
                    <a:pt x="617" y="4321"/>
                  </a:lnTo>
                  <a:lnTo>
                    <a:pt x="649" y="4344"/>
                  </a:lnTo>
                  <a:lnTo>
                    <a:pt x="678" y="4366"/>
                  </a:lnTo>
                  <a:close/>
                  <a:moveTo>
                    <a:pt x="678" y="4417"/>
                  </a:moveTo>
                  <a:lnTo>
                    <a:pt x="678" y="4460"/>
                  </a:lnTo>
                  <a:lnTo>
                    <a:pt x="639" y="4430"/>
                  </a:lnTo>
                  <a:lnTo>
                    <a:pt x="610" y="4405"/>
                  </a:lnTo>
                  <a:lnTo>
                    <a:pt x="600" y="4395"/>
                  </a:lnTo>
                  <a:lnTo>
                    <a:pt x="593" y="4386"/>
                  </a:lnTo>
                  <a:lnTo>
                    <a:pt x="590" y="4384"/>
                  </a:lnTo>
                  <a:lnTo>
                    <a:pt x="589" y="4381"/>
                  </a:lnTo>
                  <a:lnTo>
                    <a:pt x="588" y="4378"/>
                  </a:lnTo>
                  <a:lnTo>
                    <a:pt x="588" y="4377"/>
                  </a:lnTo>
                  <a:lnTo>
                    <a:pt x="591" y="4376"/>
                  </a:lnTo>
                  <a:lnTo>
                    <a:pt x="597" y="4376"/>
                  </a:lnTo>
                  <a:lnTo>
                    <a:pt x="605" y="4379"/>
                  </a:lnTo>
                  <a:lnTo>
                    <a:pt x="616" y="4384"/>
                  </a:lnTo>
                  <a:lnTo>
                    <a:pt x="642" y="4397"/>
                  </a:lnTo>
                  <a:lnTo>
                    <a:pt x="678" y="4417"/>
                  </a:lnTo>
                  <a:close/>
                  <a:moveTo>
                    <a:pt x="678" y="4464"/>
                  </a:moveTo>
                  <a:lnTo>
                    <a:pt x="678" y="4502"/>
                  </a:lnTo>
                  <a:lnTo>
                    <a:pt x="660" y="4491"/>
                  </a:lnTo>
                  <a:lnTo>
                    <a:pt x="640" y="4480"/>
                  </a:lnTo>
                  <a:lnTo>
                    <a:pt x="619" y="4467"/>
                  </a:lnTo>
                  <a:lnTo>
                    <a:pt x="596" y="4452"/>
                  </a:lnTo>
                  <a:lnTo>
                    <a:pt x="573" y="4438"/>
                  </a:lnTo>
                  <a:lnTo>
                    <a:pt x="548" y="4421"/>
                  </a:lnTo>
                  <a:lnTo>
                    <a:pt x="523" y="4405"/>
                  </a:lnTo>
                  <a:lnTo>
                    <a:pt x="497" y="4386"/>
                  </a:lnTo>
                  <a:lnTo>
                    <a:pt x="449" y="4353"/>
                  </a:lnTo>
                  <a:lnTo>
                    <a:pt x="406" y="4321"/>
                  </a:lnTo>
                  <a:lnTo>
                    <a:pt x="366" y="4292"/>
                  </a:lnTo>
                  <a:lnTo>
                    <a:pt x="333" y="4266"/>
                  </a:lnTo>
                  <a:lnTo>
                    <a:pt x="307" y="4243"/>
                  </a:lnTo>
                  <a:lnTo>
                    <a:pt x="287" y="4224"/>
                  </a:lnTo>
                  <a:lnTo>
                    <a:pt x="280" y="4217"/>
                  </a:lnTo>
                  <a:lnTo>
                    <a:pt x="276" y="4211"/>
                  </a:lnTo>
                  <a:lnTo>
                    <a:pt x="274" y="4206"/>
                  </a:lnTo>
                  <a:lnTo>
                    <a:pt x="274" y="4204"/>
                  </a:lnTo>
                  <a:lnTo>
                    <a:pt x="276" y="4203"/>
                  </a:lnTo>
                  <a:lnTo>
                    <a:pt x="280" y="4204"/>
                  </a:lnTo>
                  <a:lnTo>
                    <a:pt x="287" y="4206"/>
                  </a:lnTo>
                  <a:lnTo>
                    <a:pt x="296" y="4210"/>
                  </a:lnTo>
                  <a:lnTo>
                    <a:pt x="319" y="4222"/>
                  </a:lnTo>
                  <a:lnTo>
                    <a:pt x="350" y="4239"/>
                  </a:lnTo>
                  <a:lnTo>
                    <a:pt x="386" y="4261"/>
                  </a:lnTo>
                  <a:lnTo>
                    <a:pt x="427" y="4287"/>
                  </a:lnTo>
                  <a:lnTo>
                    <a:pt x="471" y="4317"/>
                  </a:lnTo>
                  <a:lnTo>
                    <a:pt x="520" y="4349"/>
                  </a:lnTo>
                  <a:lnTo>
                    <a:pt x="565" y="4381"/>
                  </a:lnTo>
                  <a:lnTo>
                    <a:pt x="607" y="4411"/>
                  </a:lnTo>
                  <a:lnTo>
                    <a:pt x="644" y="4439"/>
                  </a:lnTo>
                  <a:lnTo>
                    <a:pt x="678" y="4464"/>
                  </a:lnTo>
                  <a:close/>
                  <a:moveTo>
                    <a:pt x="678" y="4507"/>
                  </a:moveTo>
                  <a:lnTo>
                    <a:pt x="678" y="4550"/>
                  </a:lnTo>
                  <a:lnTo>
                    <a:pt x="633" y="4516"/>
                  </a:lnTo>
                  <a:lnTo>
                    <a:pt x="601" y="4489"/>
                  </a:lnTo>
                  <a:lnTo>
                    <a:pt x="589" y="4478"/>
                  </a:lnTo>
                  <a:lnTo>
                    <a:pt x="582" y="4469"/>
                  </a:lnTo>
                  <a:lnTo>
                    <a:pt x="578" y="4465"/>
                  </a:lnTo>
                  <a:lnTo>
                    <a:pt x="577" y="4462"/>
                  </a:lnTo>
                  <a:lnTo>
                    <a:pt x="576" y="4460"/>
                  </a:lnTo>
                  <a:lnTo>
                    <a:pt x="576" y="4459"/>
                  </a:lnTo>
                  <a:lnTo>
                    <a:pt x="579" y="4458"/>
                  </a:lnTo>
                  <a:lnTo>
                    <a:pt x="586" y="4459"/>
                  </a:lnTo>
                  <a:lnTo>
                    <a:pt x="595" y="4462"/>
                  </a:lnTo>
                  <a:lnTo>
                    <a:pt x="607" y="4468"/>
                  </a:lnTo>
                  <a:lnTo>
                    <a:pt x="638" y="4484"/>
                  </a:lnTo>
                  <a:lnTo>
                    <a:pt x="678" y="4507"/>
                  </a:lnTo>
                  <a:close/>
                  <a:moveTo>
                    <a:pt x="678" y="4550"/>
                  </a:moveTo>
                  <a:lnTo>
                    <a:pt x="678" y="4587"/>
                  </a:lnTo>
                  <a:lnTo>
                    <a:pt x="659" y="4576"/>
                  </a:lnTo>
                  <a:lnTo>
                    <a:pt x="639" y="4564"/>
                  </a:lnTo>
                  <a:lnTo>
                    <a:pt x="618" y="4550"/>
                  </a:lnTo>
                  <a:lnTo>
                    <a:pt x="595" y="4536"/>
                  </a:lnTo>
                  <a:lnTo>
                    <a:pt x="571" y="4521"/>
                  </a:lnTo>
                  <a:lnTo>
                    <a:pt x="546" y="4504"/>
                  </a:lnTo>
                  <a:lnTo>
                    <a:pt x="520" y="4488"/>
                  </a:lnTo>
                  <a:lnTo>
                    <a:pt x="493" y="4469"/>
                  </a:lnTo>
                  <a:lnTo>
                    <a:pt x="445" y="4436"/>
                  </a:lnTo>
                  <a:lnTo>
                    <a:pt x="400" y="4403"/>
                  </a:lnTo>
                  <a:lnTo>
                    <a:pt x="360" y="4373"/>
                  </a:lnTo>
                  <a:lnTo>
                    <a:pt x="326" y="4345"/>
                  </a:lnTo>
                  <a:lnTo>
                    <a:pt x="297" y="4322"/>
                  </a:lnTo>
                  <a:lnTo>
                    <a:pt x="277" y="4303"/>
                  </a:lnTo>
                  <a:lnTo>
                    <a:pt x="269" y="4296"/>
                  </a:lnTo>
                  <a:lnTo>
                    <a:pt x="265" y="4290"/>
                  </a:lnTo>
                  <a:lnTo>
                    <a:pt x="263" y="4286"/>
                  </a:lnTo>
                  <a:lnTo>
                    <a:pt x="262" y="4283"/>
                  </a:lnTo>
                  <a:lnTo>
                    <a:pt x="265" y="4282"/>
                  </a:lnTo>
                  <a:lnTo>
                    <a:pt x="269" y="4282"/>
                  </a:lnTo>
                  <a:lnTo>
                    <a:pt x="276" y="4286"/>
                  </a:lnTo>
                  <a:lnTo>
                    <a:pt x="286" y="4289"/>
                  </a:lnTo>
                  <a:lnTo>
                    <a:pt x="309" y="4302"/>
                  </a:lnTo>
                  <a:lnTo>
                    <a:pt x="341" y="4320"/>
                  </a:lnTo>
                  <a:lnTo>
                    <a:pt x="379" y="4343"/>
                  </a:lnTo>
                  <a:lnTo>
                    <a:pt x="421" y="4369"/>
                  </a:lnTo>
                  <a:lnTo>
                    <a:pt x="467" y="4400"/>
                  </a:lnTo>
                  <a:lnTo>
                    <a:pt x="515" y="4433"/>
                  </a:lnTo>
                  <a:lnTo>
                    <a:pt x="562" y="4465"/>
                  </a:lnTo>
                  <a:lnTo>
                    <a:pt x="605" y="4496"/>
                  </a:lnTo>
                  <a:lnTo>
                    <a:pt x="643" y="4525"/>
                  </a:lnTo>
                  <a:lnTo>
                    <a:pt x="678" y="4550"/>
                  </a:lnTo>
                  <a:close/>
                  <a:moveTo>
                    <a:pt x="254" y="4070"/>
                  </a:moveTo>
                  <a:lnTo>
                    <a:pt x="211" y="4040"/>
                  </a:lnTo>
                  <a:lnTo>
                    <a:pt x="171" y="4010"/>
                  </a:lnTo>
                  <a:lnTo>
                    <a:pt x="135" y="3981"/>
                  </a:lnTo>
                  <a:lnTo>
                    <a:pt x="105" y="3956"/>
                  </a:lnTo>
                  <a:lnTo>
                    <a:pt x="80" y="3934"/>
                  </a:lnTo>
                  <a:lnTo>
                    <a:pt x="62" y="3916"/>
                  </a:lnTo>
                  <a:lnTo>
                    <a:pt x="57" y="3909"/>
                  </a:lnTo>
                  <a:lnTo>
                    <a:pt x="52" y="3904"/>
                  </a:lnTo>
                  <a:lnTo>
                    <a:pt x="50" y="3899"/>
                  </a:lnTo>
                  <a:lnTo>
                    <a:pt x="50" y="3896"/>
                  </a:lnTo>
                  <a:lnTo>
                    <a:pt x="52" y="3895"/>
                  </a:lnTo>
                  <a:lnTo>
                    <a:pt x="57" y="3895"/>
                  </a:lnTo>
                  <a:lnTo>
                    <a:pt x="63" y="3897"/>
                  </a:lnTo>
                  <a:lnTo>
                    <a:pt x="72" y="3901"/>
                  </a:lnTo>
                  <a:lnTo>
                    <a:pt x="94" y="3912"/>
                  </a:lnTo>
                  <a:lnTo>
                    <a:pt x="122" y="3928"/>
                  </a:lnTo>
                  <a:lnTo>
                    <a:pt x="156" y="3948"/>
                  </a:lnTo>
                  <a:lnTo>
                    <a:pt x="193" y="3972"/>
                  </a:lnTo>
                  <a:lnTo>
                    <a:pt x="234" y="4001"/>
                  </a:lnTo>
                  <a:lnTo>
                    <a:pt x="278" y="4031"/>
                  </a:lnTo>
                  <a:lnTo>
                    <a:pt x="322" y="4063"/>
                  </a:lnTo>
                  <a:lnTo>
                    <a:pt x="362" y="4093"/>
                  </a:lnTo>
                  <a:lnTo>
                    <a:pt x="397" y="4120"/>
                  </a:lnTo>
                  <a:lnTo>
                    <a:pt x="428" y="4146"/>
                  </a:lnTo>
                  <a:lnTo>
                    <a:pt x="454" y="4166"/>
                  </a:lnTo>
                  <a:lnTo>
                    <a:pt x="471" y="4184"/>
                  </a:lnTo>
                  <a:lnTo>
                    <a:pt x="478" y="4192"/>
                  </a:lnTo>
                  <a:lnTo>
                    <a:pt x="482" y="4197"/>
                  </a:lnTo>
                  <a:lnTo>
                    <a:pt x="483" y="4202"/>
                  </a:lnTo>
                  <a:lnTo>
                    <a:pt x="483" y="4204"/>
                  </a:lnTo>
                  <a:lnTo>
                    <a:pt x="481" y="4205"/>
                  </a:lnTo>
                  <a:lnTo>
                    <a:pt x="477" y="4205"/>
                  </a:lnTo>
                  <a:lnTo>
                    <a:pt x="470" y="4203"/>
                  </a:lnTo>
                  <a:lnTo>
                    <a:pt x="462" y="4200"/>
                  </a:lnTo>
                  <a:lnTo>
                    <a:pt x="440" y="4190"/>
                  </a:lnTo>
                  <a:lnTo>
                    <a:pt x="412" y="4173"/>
                  </a:lnTo>
                  <a:lnTo>
                    <a:pt x="378" y="4153"/>
                  </a:lnTo>
                  <a:lnTo>
                    <a:pt x="340" y="4129"/>
                  </a:lnTo>
                  <a:lnTo>
                    <a:pt x="298" y="4101"/>
                  </a:lnTo>
                  <a:lnTo>
                    <a:pt x="254" y="4070"/>
                  </a:lnTo>
                  <a:close/>
                  <a:moveTo>
                    <a:pt x="323" y="4009"/>
                  </a:moveTo>
                  <a:lnTo>
                    <a:pt x="282" y="3979"/>
                  </a:lnTo>
                  <a:lnTo>
                    <a:pt x="243" y="3949"/>
                  </a:lnTo>
                  <a:lnTo>
                    <a:pt x="208" y="3922"/>
                  </a:lnTo>
                  <a:lnTo>
                    <a:pt x="178" y="3897"/>
                  </a:lnTo>
                  <a:lnTo>
                    <a:pt x="155" y="3875"/>
                  </a:lnTo>
                  <a:lnTo>
                    <a:pt x="137" y="3859"/>
                  </a:lnTo>
                  <a:lnTo>
                    <a:pt x="132" y="3851"/>
                  </a:lnTo>
                  <a:lnTo>
                    <a:pt x="127" y="3845"/>
                  </a:lnTo>
                  <a:lnTo>
                    <a:pt x="126" y="3841"/>
                  </a:lnTo>
                  <a:lnTo>
                    <a:pt x="126" y="3839"/>
                  </a:lnTo>
                  <a:lnTo>
                    <a:pt x="128" y="3837"/>
                  </a:lnTo>
                  <a:lnTo>
                    <a:pt x="133" y="3837"/>
                  </a:lnTo>
                  <a:lnTo>
                    <a:pt x="139" y="3839"/>
                  </a:lnTo>
                  <a:lnTo>
                    <a:pt x="147" y="3842"/>
                  </a:lnTo>
                  <a:lnTo>
                    <a:pt x="169" y="3852"/>
                  </a:lnTo>
                  <a:lnTo>
                    <a:pt x="197" y="3867"/>
                  </a:lnTo>
                  <a:lnTo>
                    <a:pt x="230" y="3887"/>
                  </a:lnTo>
                  <a:lnTo>
                    <a:pt x="266" y="3912"/>
                  </a:lnTo>
                  <a:lnTo>
                    <a:pt x="307" y="3938"/>
                  </a:lnTo>
                  <a:lnTo>
                    <a:pt x="349" y="3968"/>
                  </a:lnTo>
                  <a:lnTo>
                    <a:pt x="391" y="3998"/>
                  </a:lnTo>
                  <a:lnTo>
                    <a:pt x="430" y="4027"/>
                  </a:lnTo>
                  <a:lnTo>
                    <a:pt x="465" y="4054"/>
                  </a:lnTo>
                  <a:lnTo>
                    <a:pt x="494" y="4078"/>
                  </a:lnTo>
                  <a:lnTo>
                    <a:pt x="519" y="4100"/>
                  </a:lnTo>
                  <a:lnTo>
                    <a:pt x="535" y="4117"/>
                  </a:lnTo>
                  <a:lnTo>
                    <a:pt x="542" y="4123"/>
                  </a:lnTo>
                  <a:lnTo>
                    <a:pt x="545" y="4130"/>
                  </a:lnTo>
                  <a:lnTo>
                    <a:pt x="547" y="4133"/>
                  </a:lnTo>
                  <a:lnTo>
                    <a:pt x="547" y="4137"/>
                  </a:lnTo>
                  <a:lnTo>
                    <a:pt x="545" y="4138"/>
                  </a:lnTo>
                  <a:lnTo>
                    <a:pt x="541" y="4138"/>
                  </a:lnTo>
                  <a:lnTo>
                    <a:pt x="534" y="4137"/>
                  </a:lnTo>
                  <a:lnTo>
                    <a:pt x="525" y="4133"/>
                  </a:lnTo>
                  <a:lnTo>
                    <a:pt x="503" y="4123"/>
                  </a:lnTo>
                  <a:lnTo>
                    <a:pt x="476" y="4108"/>
                  </a:lnTo>
                  <a:lnTo>
                    <a:pt x="444" y="4089"/>
                  </a:lnTo>
                  <a:lnTo>
                    <a:pt x="406" y="4065"/>
                  </a:lnTo>
                  <a:lnTo>
                    <a:pt x="366" y="4038"/>
                  </a:lnTo>
                  <a:lnTo>
                    <a:pt x="323" y="4009"/>
                  </a:lnTo>
                  <a:close/>
                  <a:moveTo>
                    <a:pt x="416" y="3951"/>
                  </a:moveTo>
                  <a:lnTo>
                    <a:pt x="375" y="3923"/>
                  </a:lnTo>
                  <a:lnTo>
                    <a:pt x="338" y="3894"/>
                  </a:lnTo>
                  <a:lnTo>
                    <a:pt x="304" y="3867"/>
                  </a:lnTo>
                  <a:lnTo>
                    <a:pt x="276" y="3843"/>
                  </a:lnTo>
                  <a:lnTo>
                    <a:pt x="253" y="3821"/>
                  </a:lnTo>
                  <a:lnTo>
                    <a:pt x="236" y="3805"/>
                  </a:lnTo>
                  <a:lnTo>
                    <a:pt x="231" y="3798"/>
                  </a:lnTo>
                  <a:lnTo>
                    <a:pt x="226" y="3791"/>
                  </a:lnTo>
                  <a:lnTo>
                    <a:pt x="225" y="3787"/>
                  </a:lnTo>
                  <a:lnTo>
                    <a:pt x="225" y="3785"/>
                  </a:lnTo>
                  <a:lnTo>
                    <a:pt x="228" y="3783"/>
                  </a:lnTo>
                  <a:lnTo>
                    <a:pt x="232" y="3783"/>
                  </a:lnTo>
                  <a:lnTo>
                    <a:pt x="239" y="3785"/>
                  </a:lnTo>
                  <a:lnTo>
                    <a:pt x="246" y="3787"/>
                  </a:lnTo>
                  <a:lnTo>
                    <a:pt x="267" y="3797"/>
                  </a:lnTo>
                  <a:lnTo>
                    <a:pt x="295" y="3811"/>
                  </a:lnTo>
                  <a:lnTo>
                    <a:pt x="327" y="3831"/>
                  </a:lnTo>
                  <a:lnTo>
                    <a:pt x="362" y="3853"/>
                  </a:lnTo>
                  <a:lnTo>
                    <a:pt x="402" y="3880"/>
                  </a:lnTo>
                  <a:lnTo>
                    <a:pt x="443" y="3908"/>
                  </a:lnTo>
                  <a:lnTo>
                    <a:pt x="483" y="3937"/>
                  </a:lnTo>
                  <a:lnTo>
                    <a:pt x="521" y="3966"/>
                  </a:lnTo>
                  <a:lnTo>
                    <a:pt x="555" y="3992"/>
                  </a:lnTo>
                  <a:lnTo>
                    <a:pt x="584" y="4016"/>
                  </a:lnTo>
                  <a:lnTo>
                    <a:pt x="606" y="4037"/>
                  </a:lnTo>
                  <a:lnTo>
                    <a:pt x="622" y="4054"/>
                  </a:lnTo>
                  <a:lnTo>
                    <a:pt x="629" y="4061"/>
                  </a:lnTo>
                  <a:lnTo>
                    <a:pt x="632" y="4066"/>
                  </a:lnTo>
                  <a:lnTo>
                    <a:pt x="635" y="4070"/>
                  </a:lnTo>
                  <a:lnTo>
                    <a:pt x="633" y="4074"/>
                  </a:lnTo>
                  <a:lnTo>
                    <a:pt x="631" y="4075"/>
                  </a:lnTo>
                  <a:lnTo>
                    <a:pt x="627" y="4075"/>
                  </a:lnTo>
                  <a:lnTo>
                    <a:pt x="620" y="4074"/>
                  </a:lnTo>
                  <a:lnTo>
                    <a:pt x="612" y="4070"/>
                  </a:lnTo>
                  <a:lnTo>
                    <a:pt x="591" y="4062"/>
                  </a:lnTo>
                  <a:lnTo>
                    <a:pt x="564" y="4047"/>
                  </a:lnTo>
                  <a:lnTo>
                    <a:pt x="532" y="4029"/>
                  </a:lnTo>
                  <a:lnTo>
                    <a:pt x="497" y="4006"/>
                  </a:lnTo>
                  <a:lnTo>
                    <a:pt x="457" y="3980"/>
                  </a:lnTo>
                  <a:lnTo>
                    <a:pt x="416" y="3951"/>
                  </a:lnTo>
                  <a:close/>
                  <a:moveTo>
                    <a:pt x="211" y="3738"/>
                  </a:moveTo>
                  <a:lnTo>
                    <a:pt x="172" y="3710"/>
                  </a:lnTo>
                  <a:lnTo>
                    <a:pt x="136" y="3682"/>
                  </a:lnTo>
                  <a:lnTo>
                    <a:pt x="104" y="3656"/>
                  </a:lnTo>
                  <a:lnTo>
                    <a:pt x="77" y="3631"/>
                  </a:lnTo>
                  <a:lnTo>
                    <a:pt x="55" y="3612"/>
                  </a:lnTo>
                  <a:lnTo>
                    <a:pt x="40" y="3595"/>
                  </a:lnTo>
                  <a:lnTo>
                    <a:pt x="34" y="3587"/>
                  </a:lnTo>
                  <a:lnTo>
                    <a:pt x="31" y="3582"/>
                  </a:lnTo>
                  <a:lnTo>
                    <a:pt x="30" y="3577"/>
                  </a:lnTo>
                  <a:lnTo>
                    <a:pt x="30" y="3575"/>
                  </a:lnTo>
                  <a:lnTo>
                    <a:pt x="32" y="3573"/>
                  </a:lnTo>
                  <a:lnTo>
                    <a:pt x="37" y="3573"/>
                  </a:lnTo>
                  <a:lnTo>
                    <a:pt x="43" y="3575"/>
                  </a:lnTo>
                  <a:lnTo>
                    <a:pt x="51" y="3577"/>
                  </a:lnTo>
                  <a:lnTo>
                    <a:pt x="71" y="3587"/>
                  </a:lnTo>
                  <a:lnTo>
                    <a:pt x="96" y="3600"/>
                  </a:lnTo>
                  <a:lnTo>
                    <a:pt x="127" y="3619"/>
                  </a:lnTo>
                  <a:lnTo>
                    <a:pt x="161" y="3641"/>
                  </a:lnTo>
                  <a:lnTo>
                    <a:pt x="199" y="3667"/>
                  </a:lnTo>
                  <a:lnTo>
                    <a:pt x="239" y="3694"/>
                  </a:lnTo>
                  <a:lnTo>
                    <a:pt x="277" y="3723"/>
                  </a:lnTo>
                  <a:lnTo>
                    <a:pt x="312" y="3751"/>
                  </a:lnTo>
                  <a:lnTo>
                    <a:pt x="344" y="3776"/>
                  </a:lnTo>
                  <a:lnTo>
                    <a:pt x="372" y="3800"/>
                  </a:lnTo>
                  <a:lnTo>
                    <a:pt x="394" y="3820"/>
                  </a:lnTo>
                  <a:lnTo>
                    <a:pt x="410" y="3837"/>
                  </a:lnTo>
                  <a:lnTo>
                    <a:pt x="415" y="3843"/>
                  </a:lnTo>
                  <a:lnTo>
                    <a:pt x="418" y="3849"/>
                  </a:lnTo>
                  <a:lnTo>
                    <a:pt x="421" y="3853"/>
                  </a:lnTo>
                  <a:lnTo>
                    <a:pt x="419" y="3856"/>
                  </a:lnTo>
                  <a:lnTo>
                    <a:pt x="417" y="3858"/>
                  </a:lnTo>
                  <a:lnTo>
                    <a:pt x="413" y="3858"/>
                  </a:lnTo>
                  <a:lnTo>
                    <a:pt x="407" y="3856"/>
                  </a:lnTo>
                  <a:lnTo>
                    <a:pt x="400" y="3853"/>
                  </a:lnTo>
                  <a:lnTo>
                    <a:pt x="379" y="3844"/>
                  </a:lnTo>
                  <a:lnTo>
                    <a:pt x="353" y="3831"/>
                  </a:lnTo>
                  <a:lnTo>
                    <a:pt x="322" y="3812"/>
                  </a:lnTo>
                  <a:lnTo>
                    <a:pt x="288" y="3791"/>
                  </a:lnTo>
                  <a:lnTo>
                    <a:pt x="251" y="3766"/>
                  </a:lnTo>
                  <a:lnTo>
                    <a:pt x="211" y="3738"/>
                  </a:lnTo>
                  <a:close/>
                  <a:moveTo>
                    <a:pt x="347" y="3691"/>
                  </a:moveTo>
                  <a:lnTo>
                    <a:pt x="309" y="3663"/>
                  </a:lnTo>
                  <a:lnTo>
                    <a:pt x="274" y="3637"/>
                  </a:lnTo>
                  <a:lnTo>
                    <a:pt x="243" y="3612"/>
                  </a:lnTo>
                  <a:lnTo>
                    <a:pt x="218" y="3588"/>
                  </a:lnTo>
                  <a:lnTo>
                    <a:pt x="197" y="3568"/>
                  </a:lnTo>
                  <a:lnTo>
                    <a:pt x="181" y="3552"/>
                  </a:lnTo>
                  <a:lnTo>
                    <a:pt x="176" y="3544"/>
                  </a:lnTo>
                  <a:lnTo>
                    <a:pt x="173" y="3539"/>
                  </a:lnTo>
                  <a:lnTo>
                    <a:pt x="171" y="3534"/>
                  </a:lnTo>
                  <a:lnTo>
                    <a:pt x="172" y="3532"/>
                  </a:lnTo>
                  <a:lnTo>
                    <a:pt x="175" y="3530"/>
                  </a:lnTo>
                  <a:lnTo>
                    <a:pt x="179" y="3530"/>
                  </a:lnTo>
                  <a:lnTo>
                    <a:pt x="184" y="3531"/>
                  </a:lnTo>
                  <a:lnTo>
                    <a:pt x="192" y="3533"/>
                  </a:lnTo>
                  <a:lnTo>
                    <a:pt x="212" y="3542"/>
                  </a:lnTo>
                  <a:lnTo>
                    <a:pt x="237" y="3555"/>
                  </a:lnTo>
                  <a:lnTo>
                    <a:pt x="267" y="3573"/>
                  </a:lnTo>
                  <a:lnTo>
                    <a:pt x="300" y="3594"/>
                  </a:lnTo>
                  <a:lnTo>
                    <a:pt x="337" y="3618"/>
                  </a:lnTo>
                  <a:lnTo>
                    <a:pt x="375" y="3645"/>
                  </a:lnTo>
                  <a:lnTo>
                    <a:pt x="413" y="3673"/>
                  </a:lnTo>
                  <a:lnTo>
                    <a:pt x="447" y="3700"/>
                  </a:lnTo>
                  <a:lnTo>
                    <a:pt x="478" y="3725"/>
                  </a:lnTo>
                  <a:lnTo>
                    <a:pt x="504" y="3748"/>
                  </a:lnTo>
                  <a:lnTo>
                    <a:pt x="525" y="3768"/>
                  </a:lnTo>
                  <a:lnTo>
                    <a:pt x="541" y="3784"/>
                  </a:lnTo>
                  <a:lnTo>
                    <a:pt x="546" y="3790"/>
                  </a:lnTo>
                  <a:lnTo>
                    <a:pt x="550" y="3796"/>
                  </a:lnTo>
                  <a:lnTo>
                    <a:pt x="551" y="3800"/>
                  </a:lnTo>
                  <a:lnTo>
                    <a:pt x="551" y="3803"/>
                  </a:lnTo>
                  <a:lnTo>
                    <a:pt x="547" y="3805"/>
                  </a:lnTo>
                  <a:lnTo>
                    <a:pt x="543" y="3806"/>
                  </a:lnTo>
                  <a:lnTo>
                    <a:pt x="537" y="3805"/>
                  </a:lnTo>
                  <a:lnTo>
                    <a:pt x="530" y="3802"/>
                  </a:lnTo>
                  <a:lnTo>
                    <a:pt x="510" y="3794"/>
                  </a:lnTo>
                  <a:lnTo>
                    <a:pt x="485" y="3780"/>
                  </a:lnTo>
                  <a:lnTo>
                    <a:pt x="455" y="3763"/>
                  </a:lnTo>
                  <a:lnTo>
                    <a:pt x="421" y="3743"/>
                  </a:lnTo>
                  <a:lnTo>
                    <a:pt x="384" y="3719"/>
                  </a:lnTo>
                  <a:lnTo>
                    <a:pt x="347" y="3691"/>
                  </a:lnTo>
                  <a:close/>
                  <a:moveTo>
                    <a:pt x="182" y="3493"/>
                  </a:moveTo>
                  <a:lnTo>
                    <a:pt x="147" y="3467"/>
                  </a:lnTo>
                  <a:lnTo>
                    <a:pt x="114" y="3440"/>
                  </a:lnTo>
                  <a:lnTo>
                    <a:pt x="84" y="3416"/>
                  </a:lnTo>
                  <a:lnTo>
                    <a:pt x="60" y="3393"/>
                  </a:lnTo>
                  <a:lnTo>
                    <a:pt x="40" y="3374"/>
                  </a:lnTo>
                  <a:lnTo>
                    <a:pt x="26" y="3358"/>
                  </a:lnTo>
                  <a:lnTo>
                    <a:pt x="21" y="3351"/>
                  </a:lnTo>
                  <a:lnTo>
                    <a:pt x="18" y="3346"/>
                  </a:lnTo>
                  <a:lnTo>
                    <a:pt x="17" y="3341"/>
                  </a:lnTo>
                  <a:lnTo>
                    <a:pt x="17" y="3338"/>
                  </a:lnTo>
                  <a:lnTo>
                    <a:pt x="19" y="3337"/>
                  </a:lnTo>
                  <a:lnTo>
                    <a:pt x="23" y="3336"/>
                  </a:lnTo>
                  <a:lnTo>
                    <a:pt x="29" y="3337"/>
                  </a:lnTo>
                  <a:lnTo>
                    <a:pt x="37" y="3339"/>
                  </a:lnTo>
                  <a:lnTo>
                    <a:pt x="55" y="3348"/>
                  </a:lnTo>
                  <a:lnTo>
                    <a:pt x="80" y="3361"/>
                  </a:lnTo>
                  <a:lnTo>
                    <a:pt x="108" y="3378"/>
                  </a:lnTo>
                  <a:lnTo>
                    <a:pt x="140" y="3397"/>
                  </a:lnTo>
                  <a:lnTo>
                    <a:pt x="175" y="3422"/>
                  </a:lnTo>
                  <a:lnTo>
                    <a:pt x="211" y="3447"/>
                  </a:lnTo>
                  <a:lnTo>
                    <a:pt x="247" y="3475"/>
                  </a:lnTo>
                  <a:lnTo>
                    <a:pt x="280" y="3500"/>
                  </a:lnTo>
                  <a:lnTo>
                    <a:pt x="310" y="3525"/>
                  </a:lnTo>
                  <a:lnTo>
                    <a:pt x="334" y="3548"/>
                  </a:lnTo>
                  <a:lnTo>
                    <a:pt x="354" y="3566"/>
                  </a:lnTo>
                  <a:lnTo>
                    <a:pt x="369" y="3583"/>
                  </a:lnTo>
                  <a:lnTo>
                    <a:pt x="374" y="3589"/>
                  </a:lnTo>
                  <a:lnTo>
                    <a:pt x="376" y="3595"/>
                  </a:lnTo>
                  <a:lnTo>
                    <a:pt x="379" y="3598"/>
                  </a:lnTo>
                  <a:lnTo>
                    <a:pt x="378" y="3602"/>
                  </a:lnTo>
                  <a:lnTo>
                    <a:pt x="375" y="3604"/>
                  </a:lnTo>
                  <a:lnTo>
                    <a:pt x="371" y="3604"/>
                  </a:lnTo>
                  <a:lnTo>
                    <a:pt x="365" y="3603"/>
                  </a:lnTo>
                  <a:lnTo>
                    <a:pt x="358" y="3600"/>
                  </a:lnTo>
                  <a:lnTo>
                    <a:pt x="339" y="3593"/>
                  </a:lnTo>
                  <a:lnTo>
                    <a:pt x="315" y="3580"/>
                  </a:lnTo>
                  <a:lnTo>
                    <a:pt x="286" y="3563"/>
                  </a:lnTo>
                  <a:lnTo>
                    <a:pt x="254" y="3543"/>
                  </a:lnTo>
                  <a:lnTo>
                    <a:pt x="220" y="3520"/>
                  </a:lnTo>
                  <a:lnTo>
                    <a:pt x="182" y="3493"/>
                  </a:lnTo>
                  <a:close/>
                  <a:moveTo>
                    <a:pt x="392" y="3406"/>
                  </a:moveTo>
                  <a:lnTo>
                    <a:pt x="427" y="3432"/>
                  </a:lnTo>
                  <a:lnTo>
                    <a:pt x="458" y="3457"/>
                  </a:lnTo>
                  <a:lnTo>
                    <a:pt x="487" y="3481"/>
                  </a:lnTo>
                  <a:lnTo>
                    <a:pt x="511" y="3502"/>
                  </a:lnTo>
                  <a:lnTo>
                    <a:pt x="530" y="3522"/>
                  </a:lnTo>
                  <a:lnTo>
                    <a:pt x="544" y="3538"/>
                  </a:lnTo>
                  <a:lnTo>
                    <a:pt x="548" y="3544"/>
                  </a:lnTo>
                  <a:lnTo>
                    <a:pt x="552" y="3550"/>
                  </a:lnTo>
                  <a:lnTo>
                    <a:pt x="553" y="3554"/>
                  </a:lnTo>
                  <a:lnTo>
                    <a:pt x="552" y="3557"/>
                  </a:lnTo>
                  <a:lnTo>
                    <a:pt x="550" y="3560"/>
                  </a:lnTo>
                  <a:lnTo>
                    <a:pt x="545" y="3560"/>
                  </a:lnTo>
                  <a:lnTo>
                    <a:pt x="540" y="3559"/>
                  </a:lnTo>
                  <a:lnTo>
                    <a:pt x="532" y="3556"/>
                  </a:lnTo>
                  <a:lnTo>
                    <a:pt x="513" y="3549"/>
                  </a:lnTo>
                  <a:lnTo>
                    <a:pt x="490" y="3536"/>
                  </a:lnTo>
                  <a:lnTo>
                    <a:pt x="461" y="3521"/>
                  </a:lnTo>
                  <a:lnTo>
                    <a:pt x="430" y="3502"/>
                  </a:lnTo>
                  <a:lnTo>
                    <a:pt x="397" y="3479"/>
                  </a:lnTo>
                  <a:lnTo>
                    <a:pt x="362" y="3455"/>
                  </a:lnTo>
                  <a:lnTo>
                    <a:pt x="327" y="3428"/>
                  </a:lnTo>
                  <a:lnTo>
                    <a:pt x="295" y="3403"/>
                  </a:lnTo>
                  <a:lnTo>
                    <a:pt x="266" y="3379"/>
                  </a:lnTo>
                  <a:lnTo>
                    <a:pt x="242" y="3357"/>
                  </a:lnTo>
                  <a:lnTo>
                    <a:pt x="223" y="3338"/>
                  </a:lnTo>
                  <a:lnTo>
                    <a:pt x="210" y="3321"/>
                  </a:lnTo>
                  <a:lnTo>
                    <a:pt x="204" y="3315"/>
                  </a:lnTo>
                  <a:lnTo>
                    <a:pt x="202" y="3309"/>
                  </a:lnTo>
                  <a:lnTo>
                    <a:pt x="201" y="3306"/>
                  </a:lnTo>
                  <a:lnTo>
                    <a:pt x="201" y="3303"/>
                  </a:lnTo>
                  <a:lnTo>
                    <a:pt x="204" y="3300"/>
                  </a:lnTo>
                  <a:lnTo>
                    <a:pt x="208" y="3300"/>
                  </a:lnTo>
                  <a:lnTo>
                    <a:pt x="214" y="3300"/>
                  </a:lnTo>
                  <a:lnTo>
                    <a:pt x="221" y="3303"/>
                  </a:lnTo>
                  <a:lnTo>
                    <a:pt x="240" y="3310"/>
                  </a:lnTo>
                  <a:lnTo>
                    <a:pt x="263" y="3322"/>
                  </a:lnTo>
                  <a:lnTo>
                    <a:pt x="291" y="3339"/>
                  </a:lnTo>
                  <a:lnTo>
                    <a:pt x="322" y="3358"/>
                  </a:lnTo>
                  <a:lnTo>
                    <a:pt x="355" y="3381"/>
                  </a:lnTo>
                  <a:lnTo>
                    <a:pt x="392" y="3406"/>
                  </a:lnTo>
                  <a:close/>
                  <a:moveTo>
                    <a:pt x="267" y="3222"/>
                  </a:moveTo>
                  <a:lnTo>
                    <a:pt x="300" y="3247"/>
                  </a:lnTo>
                  <a:lnTo>
                    <a:pt x="331" y="3272"/>
                  </a:lnTo>
                  <a:lnTo>
                    <a:pt x="358" y="3295"/>
                  </a:lnTo>
                  <a:lnTo>
                    <a:pt x="381" y="3316"/>
                  </a:lnTo>
                  <a:lnTo>
                    <a:pt x="400" y="3335"/>
                  </a:lnTo>
                  <a:lnTo>
                    <a:pt x="412" y="3350"/>
                  </a:lnTo>
                  <a:lnTo>
                    <a:pt x="416" y="3357"/>
                  </a:lnTo>
                  <a:lnTo>
                    <a:pt x="419" y="3362"/>
                  </a:lnTo>
                  <a:lnTo>
                    <a:pt x="421" y="3367"/>
                  </a:lnTo>
                  <a:lnTo>
                    <a:pt x="419" y="3370"/>
                  </a:lnTo>
                  <a:lnTo>
                    <a:pt x="417" y="3371"/>
                  </a:lnTo>
                  <a:lnTo>
                    <a:pt x="413" y="3372"/>
                  </a:lnTo>
                  <a:lnTo>
                    <a:pt x="407" y="3371"/>
                  </a:lnTo>
                  <a:lnTo>
                    <a:pt x="401" y="3369"/>
                  </a:lnTo>
                  <a:lnTo>
                    <a:pt x="382" y="3362"/>
                  </a:lnTo>
                  <a:lnTo>
                    <a:pt x="360" y="3351"/>
                  </a:lnTo>
                  <a:lnTo>
                    <a:pt x="333" y="3336"/>
                  </a:lnTo>
                  <a:lnTo>
                    <a:pt x="304" y="3317"/>
                  </a:lnTo>
                  <a:lnTo>
                    <a:pt x="271" y="3295"/>
                  </a:lnTo>
                  <a:lnTo>
                    <a:pt x="237" y="3272"/>
                  </a:lnTo>
                  <a:lnTo>
                    <a:pt x="203" y="3246"/>
                  </a:lnTo>
                  <a:lnTo>
                    <a:pt x="173" y="3221"/>
                  </a:lnTo>
                  <a:lnTo>
                    <a:pt x="146" y="3198"/>
                  </a:lnTo>
                  <a:lnTo>
                    <a:pt x="124" y="3177"/>
                  </a:lnTo>
                  <a:lnTo>
                    <a:pt x="105" y="3158"/>
                  </a:lnTo>
                  <a:lnTo>
                    <a:pt x="93" y="3143"/>
                  </a:lnTo>
                  <a:lnTo>
                    <a:pt x="89" y="3136"/>
                  </a:lnTo>
                  <a:lnTo>
                    <a:pt x="85" y="3130"/>
                  </a:lnTo>
                  <a:lnTo>
                    <a:pt x="84" y="3126"/>
                  </a:lnTo>
                  <a:lnTo>
                    <a:pt x="85" y="3123"/>
                  </a:lnTo>
                  <a:lnTo>
                    <a:pt x="87" y="3122"/>
                  </a:lnTo>
                  <a:lnTo>
                    <a:pt x="92" y="3121"/>
                  </a:lnTo>
                  <a:lnTo>
                    <a:pt x="97" y="3122"/>
                  </a:lnTo>
                  <a:lnTo>
                    <a:pt x="104" y="3123"/>
                  </a:lnTo>
                  <a:lnTo>
                    <a:pt x="122" y="3130"/>
                  </a:lnTo>
                  <a:lnTo>
                    <a:pt x="145" y="3141"/>
                  </a:lnTo>
                  <a:lnTo>
                    <a:pt x="171" y="3157"/>
                  </a:lnTo>
                  <a:lnTo>
                    <a:pt x="201" y="3176"/>
                  </a:lnTo>
                  <a:lnTo>
                    <a:pt x="233" y="3198"/>
                  </a:lnTo>
                  <a:lnTo>
                    <a:pt x="267" y="3222"/>
                  </a:lnTo>
                  <a:close/>
                  <a:moveTo>
                    <a:pt x="638" y="3329"/>
                  </a:moveTo>
                  <a:lnTo>
                    <a:pt x="636" y="3331"/>
                  </a:lnTo>
                  <a:lnTo>
                    <a:pt x="631" y="3331"/>
                  </a:lnTo>
                  <a:lnTo>
                    <a:pt x="626" y="3331"/>
                  </a:lnTo>
                  <a:lnTo>
                    <a:pt x="619" y="3329"/>
                  </a:lnTo>
                  <a:lnTo>
                    <a:pt x="601" y="3322"/>
                  </a:lnTo>
                  <a:lnTo>
                    <a:pt x="579" y="3312"/>
                  </a:lnTo>
                  <a:lnTo>
                    <a:pt x="553" y="3298"/>
                  </a:lnTo>
                  <a:lnTo>
                    <a:pt x="524" y="3279"/>
                  </a:lnTo>
                  <a:lnTo>
                    <a:pt x="492" y="3260"/>
                  </a:lnTo>
                  <a:lnTo>
                    <a:pt x="459" y="3235"/>
                  </a:lnTo>
                  <a:lnTo>
                    <a:pt x="427" y="3211"/>
                  </a:lnTo>
                  <a:lnTo>
                    <a:pt x="397" y="3188"/>
                  </a:lnTo>
                  <a:lnTo>
                    <a:pt x="371" y="3165"/>
                  </a:lnTo>
                  <a:lnTo>
                    <a:pt x="349" y="3144"/>
                  </a:lnTo>
                  <a:lnTo>
                    <a:pt x="331" y="3126"/>
                  </a:lnTo>
                  <a:lnTo>
                    <a:pt x="319" y="3111"/>
                  </a:lnTo>
                  <a:lnTo>
                    <a:pt x="316" y="3104"/>
                  </a:lnTo>
                  <a:lnTo>
                    <a:pt x="312" y="3098"/>
                  </a:lnTo>
                  <a:lnTo>
                    <a:pt x="312" y="3094"/>
                  </a:lnTo>
                  <a:lnTo>
                    <a:pt x="312" y="3091"/>
                  </a:lnTo>
                  <a:lnTo>
                    <a:pt x="316" y="3089"/>
                  </a:lnTo>
                  <a:lnTo>
                    <a:pt x="319" y="3089"/>
                  </a:lnTo>
                  <a:lnTo>
                    <a:pt x="325" y="3089"/>
                  </a:lnTo>
                  <a:lnTo>
                    <a:pt x="331" y="3091"/>
                  </a:lnTo>
                  <a:lnTo>
                    <a:pt x="349" y="3097"/>
                  </a:lnTo>
                  <a:lnTo>
                    <a:pt x="371" y="3107"/>
                  </a:lnTo>
                  <a:lnTo>
                    <a:pt x="397" y="3122"/>
                  </a:lnTo>
                  <a:lnTo>
                    <a:pt x="426" y="3140"/>
                  </a:lnTo>
                  <a:lnTo>
                    <a:pt x="458" y="3161"/>
                  </a:lnTo>
                  <a:lnTo>
                    <a:pt x="491" y="3185"/>
                  </a:lnTo>
                  <a:lnTo>
                    <a:pt x="523" y="3209"/>
                  </a:lnTo>
                  <a:lnTo>
                    <a:pt x="553" y="3233"/>
                  </a:lnTo>
                  <a:lnTo>
                    <a:pt x="579" y="3255"/>
                  </a:lnTo>
                  <a:lnTo>
                    <a:pt x="601" y="3276"/>
                  </a:lnTo>
                  <a:lnTo>
                    <a:pt x="619" y="3294"/>
                  </a:lnTo>
                  <a:lnTo>
                    <a:pt x="631" y="3309"/>
                  </a:lnTo>
                  <a:lnTo>
                    <a:pt x="636" y="3316"/>
                  </a:lnTo>
                  <a:lnTo>
                    <a:pt x="638" y="3321"/>
                  </a:lnTo>
                  <a:lnTo>
                    <a:pt x="639" y="3326"/>
                  </a:lnTo>
                  <a:lnTo>
                    <a:pt x="638" y="3329"/>
                  </a:lnTo>
                  <a:close/>
                  <a:moveTo>
                    <a:pt x="405" y="3012"/>
                  </a:moveTo>
                  <a:lnTo>
                    <a:pt x="436" y="3037"/>
                  </a:lnTo>
                  <a:lnTo>
                    <a:pt x="464" y="3060"/>
                  </a:lnTo>
                  <a:lnTo>
                    <a:pt x="489" y="3081"/>
                  </a:lnTo>
                  <a:lnTo>
                    <a:pt x="510" y="3102"/>
                  </a:lnTo>
                  <a:lnTo>
                    <a:pt x="526" y="3119"/>
                  </a:lnTo>
                  <a:lnTo>
                    <a:pt x="539" y="3134"/>
                  </a:lnTo>
                  <a:lnTo>
                    <a:pt x="542" y="3140"/>
                  </a:lnTo>
                  <a:lnTo>
                    <a:pt x="544" y="3146"/>
                  </a:lnTo>
                  <a:lnTo>
                    <a:pt x="545" y="3150"/>
                  </a:lnTo>
                  <a:lnTo>
                    <a:pt x="544" y="3154"/>
                  </a:lnTo>
                  <a:lnTo>
                    <a:pt x="542" y="3155"/>
                  </a:lnTo>
                  <a:lnTo>
                    <a:pt x="539" y="3156"/>
                  </a:lnTo>
                  <a:lnTo>
                    <a:pt x="533" y="3156"/>
                  </a:lnTo>
                  <a:lnTo>
                    <a:pt x="526" y="3155"/>
                  </a:lnTo>
                  <a:lnTo>
                    <a:pt x="509" y="3148"/>
                  </a:lnTo>
                  <a:lnTo>
                    <a:pt x="488" y="3138"/>
                  </a:lnTo>
                  <a:lnTo>
                    <a:pt x="462" y="3124"/>
                  </a:lnTo>
                  <a:lnTo>
                    <a:pt x="435" y="3107"/>
                  </a:lnTo>
                  <a:lnTo>
                    <a:pt x="405" y="3087"/>
                  </a:lnTo>
                  <a:lnTo>
                    <a:pt x="373" y="3064"/>
                  </a:lnTo>
                  <a:lnTo>
                    <a:pt x="342" y="3041"/>
                  </a:lnTo>
                  <a:lnTo>
                    <a:pt x="314" y="3018"/>
                  </a:lnTo>
                  <a:lnTo>
                    <a:pt x="289" y="2996"/>
                  </a:lnTo>
                  <a:lnTo>
                    <a:pt x="268" y="2975"/>
                  </a:lnTo>
                  <a:lnTo>
                    <a:pt x="252" y="2957"/>
                  </a:lnTo>
                  <a:lnTo>
                    <a:pt x="240" y="2943"/>
                  </a:lnTo>
                  <a:lnTo>
                    <a:pt x="236" y="2936"/>
                  </a:lnTo>
                  <a:lnTo>
                    <a:pt x="234" y="2931"/>
                  </a:lnTo>
                  <a:lnTo>
                    <a:pt x="233" y="2926"/>
                  </a:lnTo>
                  <a:lnTo>
                    <a:pt x="234" y="2923"/>
                  </a:lnTo>
                  <a:lnTo>
                    <a:pt x="236" y="2921"/>
                  </a:lnTo>
                  <a:lnTo>
                    <a:pt x="240" y="2920"/>
                  </a:lnTo>
                  <a:lnTo>
                    <a:pt x="245" y="2921"/>
                  </a:lnTo>
                  <a:lnTo>
                    <a:pt x="252" y="2922"/>
                  </a:lnTo>
                  <a:lnTo>
                    <a:pt x="269" y="2929"/>
                  </a:lnTo>
                  <a:lnTo>
                    <a:pt x="290" y="2938"/>
                  </a:lnTo>
                  <a:lnTo>
                    <a:pt x="316" y="2953"/>
                  </a:lnTo>
                  <a:lnTo>
                    <a:pt x="343" y="2970"/>
                  </a:lnTo>
                  <a:lnTo>
                    <a:pt x="373" y="2990"/>
                  </a:lnTo>
                  <a:lnTo>
                    <a:pt x="405" y="3012"/>
                  </a:lnTo>
                  <a:close/>
                  <a:moveTo>
                    <a:pt x="470" y="2985"/>
                  </a:moveTo>
                  <a:lnTo>
                    <a:pt x="468" y="2987"/>
                  </a:lnTo>
                  <a:lnTo>
                    <a:pt x="464" y="2987"/>
                  </a:lnTo>
                  <a:lnTo>
                    <a:pt x="458" y="2987"/>
                  </a:lnTo>
                  <a:lnTo>
                    <a:pt x="453" y="2986"/>
                  </a:lnTo>
                  <a:lnTo>
                    <a:pt x="436" y="2980"/>
                  </a:lnTo>
                  <a:lnTo>
                    <a:pt x="415" y="2970"/>
                  </a:lnTo>
                  <a:lnTo>
                    <a:pt x="391" y="2957"/>
                  </a:lnTo>
                  <a:lnTo>
                    <a:pt x="364" y="2941"/>
                  </a:lnTo>
                  <a:lnTo>
                    <a:pt x="336" y="2922"/>
                  </a:lnTo>
                  <a:lnTo>
                    <a:pt x="306" y="2900"/>
                  </a:lnTo>
                  <a:lnTo>
                    <a:pt x="276" y="2877"/>
                  </a:lnTo>
                  <a:lnTo>
                    <a:pt x="248" y="2855"/>
                  </a:lnTo>
                  <a:lnTo>
                    <a:pt x="225" y="2833"/>
                  </a:lnTo>
                  <a:lnTo>
                    <a:pt x="205" y="2813"/>
                  </a:lnTo>
                  <a:lnTo>
                    <a:pt x="189" y="2796"/>
                  </a:lnTo>
                  <a:lnTo>
                    <a:pt x="178" y="2781"/>
                  </a:lnTo>
                  <a:lnTo>
                    <a:pt x="175" y="2775"/>
                  </a:lnTo>
                  <a:lnTo>
                    <a:pt x="172" y="2770"/>
                  </a:lnTo>
                  <a:lnTo>
                    <a:pt x="172" y="2765"/>
                  </a:lnTo>
                  <a:lnTo>
                    <a:pt x="172" y="2762"/>
                  </a:lnTo>
                  <a:lnTo>
                    <a:pt x="176" y="2761"/>
                  </a:lnTo>
                  <a:lnTo>
                    <a:pt x="179" y="2760"/>
                  </a:lnTo>
                  <a:lnTo>
                    <a:pt x="184" y="2760"/>
                  </a:lnTo>
                  <a:lnTo>
                    <a:pt x="191" y="2761"/>
                  </a:lnTo>
                  <a:lnTo>
                    <a:pt x="208" y="2767"/>
                  </a:lnTo>
                  <a:lnTo>
                    <a:pt x="228" y="2777"/>
                  </a:lnTo>
                  <a:lnTo>
                    <a:pt x="252" y="2791"/>
                  </a:lnTo>
                  <a:lnTo>
                    <a:pt x="278" y="2807"/>
                  </a:lnTo>
                  <a:lnTo>
                    <a:pt x="307" y="2826"/>
                  </a:lnTo>
                  <a:lnTo>
                    <a:pt x="338" y="2848"/>
                  </a:lnTo>
                  <a:lnTo>
                    <a:pt x="366" y="2871"/>
                  </a:lnTo>
                  <a:lnTo>
                    <a:pt x="394" y="2893"/>
                  </a:lnTo>
                  <a:lnTo>
                    <a:pt x="417" y="2914"/>
                  </a:lnTo>
                  <a:lnTo>
                    <a:pt x="437" y="2934"/>
                  </a:lnTo>
                  <a:lnTo>
                    <a:pt x="454" y="2952"/>
                  </a:lnTo>
                  <a:lnTo>
                    <a:pt x="465" y="2966"/>
                  </a:lnTo>
                  <a:lnTo>
                    <a:pt x="468" y="2972"/>
                  </a:lnTo>
                  <a:lnTo>
                    <a:pt x="470" y="2977"/>
                  </a:lnTo>
                  <a:lnTo>
                    <a:pt x="471" y="2981"/>
                  </a:lnTo>
                  <a:lnTo>
                    <a:pt x="470" y="2985"/>
                  </a:lnTo>
                  <a:close/>
                  <a:moveTo>
                    <a:pt x="414" y="2823"/>
                  </a:moveTo>
                  <a:lnTo>
                    <a:pt x="412" y="2825"/>
                  </a:lnTo>
                  <a:lnTo>
                    <a:pt x="407" y="2826"/>
                  </a:lnTo>
                  <a:lnTo>
                    <a:pt x="403" y="2826"/>
                  </a:lnTo>
                  <a:lnTo>
                    <a:pt x="396" y="2824"/>
                  </a:lnTo>
                  <a:lnTo>
                    <a:pt x="381" y="2819"/>
                  </a:lnTo>
                  <a:lnTo>
                    <a:pt x="361" y="2809"/>
                  </a:lnTo>
                  <a:lnTo>
                    <a:pt x="338" y="2797"/>
                  </a:lnTo>
                  <a:lnTo>
                    <a:pt x="312" y="2781"/>
                  </a:lnTo>
                  <a:lnTo>
                    <a:pt x="285" y="2762"/>
                  </a:lnTo>
                  <a:lnTo>
                    <a:pt x="256" y="2741"/>
                  </a:lnTo>
                  <a:lnTo>
                    <a:pt x="228" y="2719"/>
                  </a:lnTo>
                  <a:lnTo>
                    <a:pt x="201" y="2698"/>
                  </a:lnTo>
                  <a:lnTo>
                    <a:pt x="179" y="2677"/>
                  </a:lnTo>
                  <a:lnTo>
                    <a:pt x="160" y="2658"/>
                  </a:lnTo>
                  <a:lnTo>
                    <a:pt x="145" y="2641"/>
                  </a:lnTo>
                  <a:lnTo>
                    <a:pt x="135" y="2626"/>
                  </a:lnTo>
                  <a:lnTo>
                    <a:pt x="132" y="2621"/>
                  </a:lnTo>
                  <a:lnTo>
                    <a:pt x="129" y="2615"/>
                  </a:lnTo>
                  <a:lnTo>
                    <a:pt x="128" y="2611"/>
                  </a:lnTo>
                  <a:lnTo>
                    <a:pt x="129" y="2607"/>
                  </a:lnTo>
                  <a:lnTo>
                    <a:pt x="132" y="2605"/>
                  </a:lnTo>
                  <a:lnTo>
                    <a:pt x="136" y="2605"/>
                  </a:lnTo>
                  <a:lnTo>
                    <a:pt x="140" y="2605"/>
                  </a:lnTo>
                  <a:lnTo>
                    <a:pt x="147" y="2606"/>
                  </a:lnTo>
                  <a:lnTo>
                    <a:pt x="162" y="2612"/>
                  </a:lnTo>
                  <a:lnTo>
                    <a:pt x="182" y="2622"/>
                  </a:lnTo>
                  <a:lnTo>
                    <a:pt x="205" y="2634"/>
                  </a:lnTo>
                  <a:lnTo>
                    <a:pt x="231" y="2650"/>
                  </a:lnTo>
                  <a:lnTo>
                    <a:pt x="258" y="2669"/>
                  </a:lnTo>
                  <a:lnTo>
                    <a:pt x="288" y="2690"/>
                  </a:lnTo>
                  <a:lnTo>
                    <a:pt x="316" y="2712"/>
                  </a:lnTo>
                  <a:lnTo>
                    <a:pt x="342" y="2733"/>
                  </a:lnTo>
                  <a:lnTo>
                    <a:pt x="364" y="2754"/>
                  </a:lnTo>
                  <a:lnTo>
                    <a:pt x="383" y="2773"/>
                  </a:lnTo>
                  <a:lnTo>
                    <a:pt x="398" y="2790"/>
                  </a:lnTo>
                  <a:lnTo>
                    <a:pt x="408" y="2804"/>
                  </a:lnTo>
                  <a:lnTo>
                    <a:pt x="412" y="2810"/>
                  </a:lnTo>
                  <a:lnTo>
                    <a:pt x="414" y="2815"/>
                  </a:lnTo>
                  <a:lnTo>
                    <a:pt x="415" y="2819"/>
                  </a:lnTo>
                  <a:lnTo>
                    <a:pt x="414" y="2823"/>
                  </a:lnTo>
                  <a:close/>
                  <a:moveTo>
                    <a:pt x="255" y="2538"/>
                  </a:moveTo>
                  <a:lnTo>
                    <a:pt x="283" y="2559"/>
                  </a:lnTo>
                  <a:lnTo>
                    <a:pt x="307" y="2580"/>
                  </a:lnTo>
                  <a:lnTo>
                    <a:pt x="329" y="2600"/>
                  </a:lnTo>
                  <a:lnTo>
                    <a:pt x="347" y="2618"/>
                  </a:lnTo>
                  <a:lnTo>
                    <a:pt x="361" y="2635"/>
                  </a:lnTo>
                  <a:lnTo>
                    <a:pt x="371" y="2648"/>
                  </a:lnTo>
                  <a:lnTo>
                    <a:pt x="374" y="2655"/>
                  </a:lnTo>
                  <a:lnTo>
                    <a:pt x="376" y="2659"/>
                  </a:lnTo>
                  <a:lnTo>
                    <a:pt x="376" y="2664"/>
                  </a:lnTo>
                  <a:lnTo>
                    <a:pt x="375" y="2667"/>
                  </a:lnTo>
                  <a:lnTo>
                    <a:pt x="373" y="2669"/>
                  </a:lnTo>
                  <a:lnTo>
                    <a:pt x="370" y="2669"/>
                  </a:lnTo>
                  <a:lnTo>
                    <a:pt x="364" y="2669"/>
                  </a:lnTo>
                  <a:lnTo>
                    <a:pt x="359" y="2668"/>
                  </a:lnTo>
                  <a:lnTo>
                    <a:pt x="343" y="2664"/>
                  </a:lnTo>
                  <a:lnTo>
                    <a:pt x="325" y="2655"/>
                  </a:lnTo>
                  <a:lnTo>
                    <a:pt x="303" y="2643"/>
                  </a:lnTo>
                  <a:lnTo>
                    <a:pt x="278" y="2627"/>
                  </a:lnTo>
                  <a:lnTo>
                    <a:pt x="252" y="2610"/>
                  </a:lnTo>
                  <a:lnTo>
                    <a:pt x="224" y="2589"/>
                  </a:lnTo>
                  <a:lnTo>
                    <a:pt x="197" y="2568"/>
                  </a:lnTo>
                  <a:lnTo>
                    <a:pt x="172" y="2547"/>
                  </a:lnTo>
                  <a:lnTo>
                    <a:pt x="150" y="2527"/>
                  </a:lnTo>
                  <a:lnTo>
                    <a:pt x="133" y="2508"/>
                  </a:lnTo>
                  <a:lnTo>
                    <a:pt x="118" y="2492"/>
                  </a:lnTo>
                  <a:lnTo>
                    <a:pt x="108" y="2477"/>
                  </a:lnTo>
                  <a:lnTo>
                    <a:pt x="105" y="2472"/>
                  </a:lnTo>
                  <a:lnTo>
                    <a:pt x="103" y="2466"/>
                  </a:lnTo>
                  <a:lnTo>
                    <a:pt x="103" y="2463"/>
                  </a:lnTo>
                  <a:lnTo>
                    <a:pt x="104" y="2460"/>
                  </a:lnTo>
                  <a:lnTo>
                    <a:pt x="106" y="2457"/>
                  </a:lnTo>
                  <a:lnTo>
                    <a:pt x="109" y="2456"/>
                  </a:lnTo>
                  <a:lnTo>
                    <a:pt x="115" y="2456"/>
                  </a:lnTo>
                  <a:lnTo>
                    <a:pt x="121" y="2457"/>
                  </a:lnTo>
                  <a:lnTo>
                    <a:pt x="136" y="2463"/>
                  </a:lnTo>
                  <a:lnTo>
                    <a:pt x="155" y="2472"/>
                  </a:lnTo>
                  <a:lnTo>
                    <a:pt x="177" y="2484"/>
                  </a:lnTo>
                  <a:lnTo>
                    <a:pt x="201" y="2499"/>
                  </a:lnTo>
                  <a:lnTo>
                    <a:pt x="228" y="2517"/>
                  </a:lnTo>
                  <a:lnTo>
                    <a:pt x="255" y="2538"/>
                  </a:lnTo>
                  <a:close/>
                  <a:moveTo>
                    <a:pt x="241" y="2391"/>
                  </a:moveTo>
                  <a:lnTo>
                    <a:pt x="266" y="2412"/>
                  </a:lnTo>
                  <a:lnTo>
                    <a:pt x="290" y="2432"/>
                  </a:lnTo>
                  <a:lnTo>
                    <a:pt x="310" y="2451"/>
                  </a:lnTo>
                  <a:lnTo>
                    <a:pt x="328" y="2468"/>
                  </a:lnTo>
                  <a:lnTo>
                    <a:pt x="341" y="2485"/>
                  </a:lnTo>
                  <a:lnTo>
                    <a:pt x="350" y="2498"/>
                  </a:lnTo>
                  <a:lnTo>
                    <a:pt x="353" y="2504"/>
                  </a:lnTo>
                  <a:lnTo>
                    <a:pt x="355" y="2509"/>
                  </a:lnTo>
                  <a:lnTo>
                    <a:pt x="355" y="2513"/>
                  </a:lnTo>
                  <a:lnTo>
                    <a:pt x="354" y="2516"/>
                  </a:lnTo>
                  <a:lnTo>
                    <a:pt x="352" y="2518"/>
                  </a:lnTo>
                  <a:lnTo>
                    <a:pt x="349" y="2519"/>
                  </a:lnTo>
                  <a:lnTo>
                    <a:pt x="343" y="2519"/>
                  </a:lnTo>
                  <a:lnTo>
                    <a:pt x="338" y="2518"/>
                  </a:lnTo>
                  <a:lnTo>
                    <a:pt x="323" y="2514"/>
                  </a:lnTo>
                  <a:lnTo>
                    <a:pt x="305" y="2505"/>
                  </a:lnTo>
                  <a:lnTo>
                    <a:pt x="284" y="2494"/>
                  </a:lnTo>
                  <a:lnTo>
                    <a:pt x="261" y="2479"/>
                  </a:lnTo>
                  <a:lnTo>
                    <a:pt x="235" y="2462"/>
                  </a:lnTo>
                  <a:lnTo>
                    <a:pt x="209" y="2443"/>
                  </a:lnTo>
                  <a:lnTo>
                    <a:pt x="182" y="2422"/>
                  </a:lnTo>
                  <a:lnTo>
                    <a:pt x="159" y="2401"/>
                  </a:lnTo>
                  <a:lnTo>
                    <a:pt x="138" y="2382"/>
                  </a:lnTo>
                  <a:lnTo>
                    <a:pt x="121" y="2364"/>
                  </a:lnTo>
                  <a:lnTo>
                    <a:pt x="107" y="2348"/>
                  </a:lnTo>
                  <a:lnTo>
                    <a:pt x="98" y="2334"/>
                  </a:lnTo>
                  <a:lnTo>
                    <a:pt x="95" y="2328"/>
                  </a:lnTo>
                  <a:lnTo>
                    <a:pt x="94" y="2324"/>
                  </a:lnTo>
                  <a:lnTo>
                    <a:pt x="93" y="2319"/>
                  </a:lnTo>
                  <a:lnTo>
                    <a:pt x="94" y="2316"/>
                  </a:lnTo>
                  <a:lnTo>
                    <a:pt x="96" y="2314"/>
                  </a:lnTo>
                  <a:lnTo>
                    <a:pt x="100" y="2313"/>
                  </a:lnTo>
                  <a:lnTo>
                    <a:pt x="105" y="2313"/>
                  </a:lnTo>
                  <a:lnTo>
                    <a:pt x="111" y="2314"/>
                  </a:lnTo>
                  <a:lnTo>
                    <a:pt x="125" y="2319"/>
                  </a:lnTo>
                  <a:lnTo>
                    <a:pt x="144" y="2327"/>
                  </a:lnTo>
                  <a:lnTo>
                    <a:pt x="165" y="2339"/>
                  </a:lnTo>
                  <a:lnTo>
                    <a:pt x="189" y="2354"/>
                  </a:lnTo>
                  <a:lnTo>
                    <a:pt x="214" y="2371"/>
                  </a:lnTo>
                  <a:lnTo>
                    <a:pt x="241" y="2391"/>
                  </a:lnTo>
                  <a:close/>
                  <a:moveTo>
                    <a:pt x="242" y="2250"/>
                  </a:moveTo>
                  <a:lnTo>
                    <a:pt x="267" y="2270"/>
                  </a:lnTo>
                  <a:lnTo>
                    <a:pt x="289" y="2290"/>
                  </a:lnTo>
                  <a:lnTo>
                    <a:pt x="309" y="2307"/>
                  </a:lnTo>
                  <a:lnTo>
                    <a:pt x="326" y="2325"/>
                  </a:lnTo>
                  <a:lnTo>
                    <a:pt x="339" y="2340"/>
                  </a:lnTo>
                  <a:lnTo>
                    <a:pt x="348" y="2354"/>
                  </a:lnTo>
                  <a:lnTo>
                    <a:pt x="350" y="2359"/>
                  </a:lnTo>
                  <a:lnTo>
                    <a:pt x="352" y="2365"/>
                  </a:lnTo>
                  <a:lnTo>
                    <a:pt x="352" y="2369"/>
                  </a:lnTo>
                  <a:lnTo>
                    <a:pt x="351" y="2371"/>
                  </a:lnTo>
                  <a:lnTo>
                    <a:pt x="349" y="2374"/>
                  </a:lnTo>
                  <a:lnTo>
                    <a:pt x="346" y="2375"/>
                  </a:lnTo>
                  <a:lnTo>
                    <a:pt x="340" y="2375"/>
                  </a:lnTo>
                  <a:lnTo>
                    <a:pt x="334" y="2375"/>
                  </a:lnTo>
                  <a:lnTo>
                    <a:pt x="320" y="2369"/>
                  </a:lnTo>
                  <a:lnTo>
                    <a:pt x="303" y="2361"/>
                  </a:lnTo>
                  <a:lnTo>
                    <a:pt x="283" y="2350"/>
                  </a:lnTo>
                  <a:lnTo>
                    <a:pt x="259" y="2337"/>
                  </a:lnTo>
                  <a:lnTo>
                    <a:pt x="235" y="2319"/>
                  </a:lnTo>
                  <a:lnTo>
                    <a:pt x="210" y="2301"/>
                  </a:lnTo>
                  <a:lnTo>
                    <a:pt x="186" y="2281"/>
                  </a:lnTo>
                  <a:lnTo>
                    <a:pt x="162" y="2261"/>
                  </a:lnTo>
                  <a:lnTo>
                    <a:pt x="143" y="2242"/>
                  </a:lnTo>
                  <a:lnTo>
                    <a:pt x="126" y="2226"/>
                  </a:lnTo>
                  <a:lnTo>
                    <a:pt x="114" y="2209"/>
                  </a:lnTo>
                  <a:lnTo>
                    <a:pt x="105" y="2196"/>
                  </a:lnTo>
                  <a:lnTo>
                    <a:pt x="102" y="2190"/>
                  </a:lnTo>
                  <a:lnTo>
                    <a:pt x="101" y="2186"/>
                  </a:lnTo>
                  <a:lnTo>
                    <a:pt x="101" y="2182"/>
                  </a:lnTo>
                  <a:lnTo>
                    <a:pt x="102" y="2179"/>
                  </a:lnTo>
                  <a:lnTo>
                    <a:pt x="104" y="2177"/>
                  </a:lnTo>
                  <a:lnTo>
                    <a:pt x="107" y="2176"/>
                  </a:lnTo>
                  <a:lnTo>
                    <a:pt x="112" y="2176"/>
                  </a:lnTo>
                  <a:lnTo>
                    <a:pt x="117" y="2176"/>
                  </a:lnTo>
                  <a:lnTo>
                    <a:pt x="132" y="2180"/>
                  </a:lnTo>
                  <a:lnTo>
                    <a:pt x="149" y="2189"/>
                  </a:lnTo>
                  <a:lnTo>
                    <a:pt x="169" y="2200"/>
                  </a:lnTo>
                  <a:lnTo>
                    <a:pt x="192" y="2214"/>
                  </a:lnTo>
                  <a:lnTo>
                    <a:pt x="216" y="2231"/>
                  </a:lnTo>
                  <a:lnTo>
                    <a:pt x="242" y="2250"/>
                  </a:lnTo>
                  <a:close/>
                  <a:moveTo>
                    <a:pt x="259" y="2113"/>
                  </a:moveTo>
                  <a:lnTo>
                    <a:pt x="283" y="2132"/>
                  </a:lnTo>
                  <a:lnTo>
                    <a:pt x="305" y="2151"/>
                  </a:lnTo>
                  <a:lnTo>
                    <a:pt x="323" y="2169"/>
                  </a:lnTo>
                  <a:lnTo>
                    <a:pt x="340" y="2186"/>
                  </a:lnTo>
                  <a:lnTo>
                    <a:pt x="352" y="2201"/>
                  </a:lnTo>
                  <a:lnTo>
                    <a:pt x="360" y="2214"/>
                  </a:lnTo>
                  <a:lnTo>
                    <a:pt x="363" y="2219"/>
                  </a:lnTo>
                  <a:lnTo>
                    <a:pt x="364" y="2225"/>
                  </a:lnTo>
                  <a:lnTo>
                    <a:pt x="364" y="2228"/>
                  </a:lnTo>
                  <a:lnTo>
                    <a:pt x="363" y="2231"/>
                  </a:lnTo>
                  <a:lnTo>
                    <a:pt x="361" y="2233"/>
                  </a:lnTo>
                  <a:lnTo>
                    <a:pt x="358" y="2235"/>
                  </a:lnTo>
                  <a:lnTo>
                    <a:pt x="353" y="2235"/>
                  </a:lnTo>
                  <a:lnTo>
                    <a:pt x="348" y="2235"/>
                  </a:lnTo>
                  <a:lnTo>
                    <a:pt x="333" y="2230"/>
                  </a:lnTo>
                  <a:lnTo>
                    <a:pt x="317" y="2222"/>
                  </a:lnTo>
                  <a:lnTo>
                    <a:pt x="297" y="2212"/>
                  </a:lnTo>
                  <a:lnTo>
                    <a:pt x="275" y="2198"/>
                  </a:lnTo>
                  <a:lnTo>
                    <a:pt x="252" y="2183"/>
                  </a:lnTo>
                  <a:lnTo>
                    <a:pt x="228" y="2164"/>
                  </a:lnTo>
                  <a:lnTo>
                    <a:pt x="203" y="2145"/>
                  </a:lnTo>
                  <a:lnTo>
                    <a:pt x="182" y="2126"/>
                  </a:lnTo>
                  <a:lnTo>
                    <a:pt x="164" y="2108"/>
                  </a:lnTo>
                  <a:lnTo>
                    <a:pt x="148" y="2091"/>
                  </a:lnTo>
                  <a:lnTo>
                    <a:pt x="136" y="2076"/>
                  </a:lnTo>
                  <a:lnTo>
                    <a:pt x="127" y="2064"/>
                  </a:lnTo>
                  <a:lnTo>
                    <a:pt x="125" y="2058"/>
                  </a:lnTo>
                  <a:lnTo>
                    <a:pt x="124" y="2052"/>
                  </a:lnTo>
                  <a:lnTo>
                    <a:pt x="124" y="2049"/>
                  </a:lnTo>
                  <a:lnTo>
                    <a:pt x="124" y="2046"/>
                  </a:lnTo>
                  <a:lnTo>
                    <a:pt x="127" y="2044"/>
                  </a:lnTo>
                  <a:lnTo>
                    <a:pt x="130" y="2043"/>
                  </a:lnTo>
                  <a:lnTo>
                    <a:pt x="135" y="2043"/>
                  </a:lnTo>
                  <a:lnTo>
                    <a:pt x="140" y="2043"/>
                  </a:lnTo>
                  <a:lnTo>
                    <a:pt x="154" y="2047"/>
                  </a:lnTo>
                  <a:lnTo>
                    <a:pt x="170" y="2055"/>
                  </a:lnTo>
                  <a:lnTo>
                    <a:pt x="190" y="2066"/>
                  </a:lnTo>
                  <a:lnTo>
                    <a:pt x="212" y="2079"/>
                  </a:lnTo>
                  <a:lnTo>
                    <a:pt x="235" y="2094"/>
                  </a:lnTo>
                  <a:lnTo>
                    <a:pt x="259" y="2113"/>
                  </a:lnTo>
                  <a:close/>
                  <a:moveTo>
                    <a:pt x="294" y="1981"/>
                  </a:moveTo>
                  <a:lnTo>
                    <a:pt x="316" y="2000"/>
                  </a:lnTo>
                  <a:lnTo>
                    <a:pt x="337" y="2017"/>
                  </a:lnTo>
                  <a:lnTo>
                    <a:pt x="355" y="2035"/>
                  </a:lnTo>
                  <a:lnTo>
                    <a:pt x="370" y="2051"/>
                  </a:lnTo>
                  <a:lnTo>
                    <a:pt x="382" y="2066"/>
                  </a:lnTo>
                  <a:lnTo>
                    <a:pt x="390" y="2079"/>
                  </a:lnTo>
                  <a:lnTo>
                    <a:pt x="392" y="2084"/>
                  </a:lnTo>
                  <a:lnTo>
                    <a:pt x="393" y="2089"/>
                  </a:lnTo>
                  <a:lnTo>
                    <a:pt x="393" y="2092"/>
                  </a:lnTo>
                  <a:lnTo>
                    <a:pt x="392" y="2096"/>
                  </a:lnTo>
                  <a:lnTo>
                    <a:pt x="390" y="2098"/>
                  </a:lnTo>
                  <a:lnTo>
                    <a:pt x="386" y="2099"/>
                  </a:lnTo>
                  <a:lnTo>
                    <a:pt x="382" y="2100"/>
                  </a:lnTo>
                  <a:lnTo>
                    <a:pt x="376" y="2099"/>
                  </a:lnTo>
                  <a:lnTo>
                    <a:pt x="363" y="2094"/>
                  </a:lnTo>
                  <a:lnTo>
                    <a:pt x="348" y="2088"/>
                  </a:lnTo>
                  <a:lnTo>
                    <a:pt x="328" y="2078"/>
                  </a:lnTo>
                  <a:lnTo>
                    <a:pt x="307" y="2065"/>
                  </a:lnTo>
                  <a:lnTo>
                    <a:pt x="285" y="2050"/>
                  </a:lnTo>
                  <a:lnTo>
                    <a:pt x="262" y="2033"/>
                  </a:lnTo>
                  <a:lnTo>
                    <a:pt x="239" y="2014"/>
                  </a:lnTo>
                  <a:lnTo>
                    <a:pt x="219" y="1995"/>
                  </a:lnTo>
                  <a:lnTo>
                    <a:pt x="200" y="1977"/>
                  </a:lnTo>
                  <a:lnTo>
                    <a:pt x="186" y="1961"/>
                  </a:lnTo>
                  <a:lnTo>
                    <a:pt x="173" y="1947"/>
                  </a:lnTo>
                  <a:lnTo>
                    <a:pt x="166" y="1933"/>
                  </a:lnTo>
                  <a:lnTo>
                    <a:pt x="164" y="1929"/>
                  </a:lnTo>
                  <a:lnTo>
                    <a:pt x="162" y="1923"/>
                  </a:lnTo>
                  <a:lnTo>
                    <a:pt x="162" y="1920"/>
                  </a:lnTo>
                  <a:lnTo>
                    <a:pt x="164" y="1917"/>
                  </a:lnTo>
                  <a:lnTo>
                    <a:pt x="166" y="1915"/>
                  </a:lnTo>
                  <a:lnTo>
                    <a:pt x="169" y="1913"/>
                  </a:lnTo>
                  <a:lnTo>
                    <a:pt x="173" y="1913"/>
                  </a:lnTo>
                  <a:lnTo>
                    <a:pt x="178" y="1913"/>
                  </a:lnTo>
                  <a:lnTo>
                    <a:pt x="191" y="1918"/>
                  </a:lnTo>
                  <a:lnTo>
                    <a:pt x="208" y="1924"/>
                  </a:lnTo>
                  <a:lnTo>
                    <a:pt x="226" y="1934"/>
                  </a:lnTo>
                  <a:lnTo>
                    <a:pt x="247" y="1948"/>
                  </a:lnTo>
                  <a:lnTo>
                    <a:pt x="271" y="1963"/>
                  </a:lnTo>
                  <a:lnTo>
                    <a:pt x="294" y="1981"/>
                  </a:lnTo>
                  <a:close/>
                  <a:moveTo>
                    <a:pt x="437" y="1964"/>
                  </a:moveTo>
                  <a:lnTo>
                    <a:pt x="435" y="1966"/>
                  </a:lnTo>
                  <a:lnTo>
                    <a:pt x="432" y="1968"/>
                  </a:lnTo>
                  <a:lnTo>
                    <a:pt x="427" y="1968"/>
                  </a:lnTo>
                  <a:lnTo>
                    <a:pt x="422" y="1968"/>
                  </a:lnTo>
                  <a:lnTo>
                    <a:pt x="410" y="1963"/>
                  </a:lnTo>
                  <a:lnTo>
                    <a:pt x="393" y="1956"/>
                  </a:lnTo>
                  <a:lnTo>
                    <a:pt x="375" y="1948"/>
                  </a:lnTo>
                  <a:lnTo>
                    <a:pt x="354" y="1936"/>
                  </a:lnTo>
                  <a:lnTo>
                    <a:pt x="333" y="1920"/>
                  </a:lnTo>
                  <a:lnTo>
                    <a:pt x="311" y="1904"/>
                  </a:lnTo>
                  <a:lnTo>
                    <a:pt x="289" y="1886"/>
                  </a:lnTo>
                  <a:lnTo>
                    <a:pt x="269" y="1868"/>
                  </a:lnTo>
                  <a:lnTo>
                    <a:pt x="253" y="1852"/>
                  </a:lnTo>
                  <a:lnTo>
                    <a:pt x="239" y="1835"/>
                  </a:lnTo>
                  <a:lnTo>
                    <a:pt x="228" y="1821"/>
                  </a:lnTo>
                  <a:lnTo>
                    <a:pt x="220" y="1809"/>
                  </a:lnTo>
                  <a:lnTo>
                    <a:pt x="218" y="1803"/>
                  </a:lnTo>
                  <a:lnTo>
                    <a:pt x="216" y="1799"/>
                  </a:lnTo>
                  <a:lnTo>
                    <a:pt x="216" y="1795"/>
                  </a:lnTo>
                  <a:lnTo>
                    <a:pt x="218" y="1792"/>
                  </a:lnTo>
                  <a:lnTo>
                    <a:pt x="220" y="1790"/>
                  </a:lnTo>
                  <a:lnTo>
                    <a:pt x="223" y="1789"/>
                  </a:lnTo>
                  <a:lnTo>
                    <a:pt x="228" y="1788"/>
                  </a:lnTo>
                  <a:lnTo>
                    <a:pt x="232" y="1789"/>
                  </a:lnTo>
                  <a:lnTo>
                    <a:pt x="245" y="1792"/>
                  </a:lnTo>
                  <a:lnTo>
                    <a:pt x="261" y="1799"/>
                  </a:lnTo>
                  <a:lnTo>
                    <a:pt x="279" y="1809"/>
                  </a:lnTo>
                  <a:lnTo>
                    <a:pt x="299" y="1821"/>
                  </a:lnTo>
                  <a:lnTo>
                    <a:pt x="320" y="1835"/>
                  </a:lnTo>
                  <a:lnTo>
                    <a:pt x="343" y="1852"/>
                  </a:lnTo>
                  <a:lnTo>
                    <a:pt x="364" y="1870"/>
                  </a:lnTo>
                  <a:lnTo>
                    <a:pt x="384" y="1888"/>
                  </a:lnTo>
                  <a:lnTo>
                    <a:pt x="402" y="1905"/>
                  </a:lnTo>
                  <a:lnTo>
                    <a:pt x="416" y="1920"/>
                  </a:lnTo>
                  <a:lnTo>
                    <a:pt x="427" y="1934"/>
                  </a:lnTo>
                  <a:lnTo>
                    <a:pt x="434" y="1947"/>
                  </a:lnTo>
                  <a:lnTo>
                    <a:pt x="436" y="1952"/>
                  </a:lnTo>
                  <a:lnTo>
                    <a:pt x="438" y="1956"/>
                  </a:lnTo>
                  <a:lnTo>
                    <a:pt x="438" y="1961"/>
                  </a:lnTo>
                  <a:lnTo>
                    <a:pt x="437" y="1964"/>
                  </a:lnTo>
                  <a:close/>
                  <a:moveTo>
                    <a:pt x="139" y="1514"/>
                  </a:moveTo>
                  <a:lnTo>
                    <a:pt x="159" y="1531"/>
                  </a:lnTo>
                  <a:lnTo>
                    <a:pt x="177" y="1547"/>
                  </a:lnTo>
                  <a:lnTo>
                    <a:pt x="192" y="1564"/>
                  </a:lnTo>
                  <a:lnTo>
                    <a:pt x="204" y="1578"/>
                  </a:lnTo>
                  <a:lnTo>
                    <a:pt x="214" y="1591"/>
                  </a:lnTo>
                  <a:lnTo>
                    <a:pt x="221" y="1603"/>
                  </a:lnTo>
                  <a:lnTo>
                    <a:pt x="223" y="1608"/>
                  </a:lnTo>
                  <a:lnTo>
                    <a:pt x="224" y="1612"/>
                  </a:lnTo>
                  <a:lnTo>
                    <a:pt x="224" y="1616"/>
                  </a:lnTo>
                  <a:lnTo>
                    <a:pt x="223" y="1619"/>
                  </a:lnTo>
                  <a:lnTo>
                    <a:pt x="221" y="1621"/>
                  </a:lnTo>
                  <a:lnTo>
                    <a:pt x="218" y="1622"/>
                  </a:lnTo>
                  <a:lnTo>
                    <a:pt x="214" y="1622"/>
                  </a:lnTo>
                  <a:lnTo>
                    <a:pt x="209" y="1622"/>
                  </a:lnTo>
                  <a:lnTo>
                    <a:pt x="198" y="1619"/>
                  </a:lnTo>
                  <a:lnTo>
                    <a:pt x="183" y="1612"/>
                  </a:lnTo>
                  <a:lnTo>
                    <a:pt x="167" y="1605"/>
                  </a:lnTo>
                  <a:lnTo>
                    <a:pt x="148" y="1592"/>
                  </a:lnTo>
                  <a:lnTo>
                    <a:pt x="129" y="1579"/>
                  </a:lnTo>
                  <a:lnTo>
                    <a:pt x="108" y="1564"/>
                  </a:lnTo>
                  <a:lnTo>
                    <a:pt x="89" y="1547"/>
                  </a:lnTo>
                  <a:lnTo>
                    <a:pt x="71" y="1531"/>
                  </a:lnTo>
                  <a:lnTo>
                    <a:pt x="55" y="1515"/>
                  </a:lnTo>
                  <a:lnTo>
                    <a:pt x="43" y="1500"/>
                  </a:lnTo>
                  <a:lnTo>
                    <a:pt x="33" y="1486"/>
                  </a:lnTo>
                  <a:lnTo>
                    <a:pt x="27" y="1475"/>
                  </a:lnTo>
                  <a:lnTo>
                    <a:pt x="25" y="1470"/>
                  </a:lnTo>
                  <a:lnTo>
                    <a:pt x="23" y="1465"/>
                  </a:lnTo>
                  <a:lnTo>
                    <a:pt x="23" y="1462"/>
                  </a:lnTo>
                  <a:lnTo>
                    <a:pt x="25" y="1459"/>
                  </a:lnTo>
                  <a:lnTo>
                    <a:pt x="27" y="1457"/>
                  </a:lnTo>
                  <a:lnTo>
                    <a:pt x="30" y="1456"/>
                  </a:lnTo>
                  <a:lnTo>
                    <a:pt x="33" y="1456"/>
                  </a:lnTo>
                  <a:lnTo>
                    <a:pt x="39" y="1456"/>
                  </a:lnTo>
                  <a:lnTo>
                    <a:pt x="50" y="1459"/>
                  </a:lnTo>
                  <a:lnTo>
                    <a:pt x="64" y="1465"/>
                  </a:lnTo>
                  <a:lnTo>
                    <a:pt x="81" y="1474"/>
                  </a:lnTo>
                  <a:lnTo>
                    <a:pt x="100" y="1485"/>
                  </a:lnTo>
                  <a:lnTo>
                    <a:pt x="118" y="1499"/>
                  </a:lnTo>
                  <a:lnTo>
                    <a:pt x="139" y="1514"/>
                  </a:lnTo>
                  <a:close/>
                  <a:moveTo>
                    <a:pt x="408" y="1727"/>
                  </a:moveTo>
                  <a:lnTo>
                    <a:pt x="429" y="1744"/>
                  </a:lnTo>
                  <a:lnTo>
                    <a:pt x="448" y="1761"/>
                  </a:lnTo>
                  <a:lnTo>
                    <a:pt x="464" y="1777"/>
                  </a:lnTo>
                  <a:lnTo>
                    <a:pt x="478" y="1792"/>
                  </a:lnTo>
                  <a:lnTo>
                    <a:pt x="488" y="1806"/>
                  </a:lnTo>
                  <a:lnTo>
                    <a:pt x="496" y="1819"/>
                  </a:lnTo>
                  <a:lnTo>
                    <a:pt x="497" y="1824"/>
                  </a:lnTo>
                  <a:lnTo>
                    <a:pt x="498" y="1828"/>
                  </a:lnTo>
                  <a:lnTo>
                    <a:pt x="499" y="1832"/>
                  </a:lnTo>
                  <a:lnTo>
                    <a:pt x="498" y="1835"/>
                  </a:lnTo>
                  <a:lnTo>
                    <a:pt x="496" y="1837"/>
                  </a:lnTo>
                  <a:lnTo>
                    <a:pt x="492" y="1838"/>
                  </a:lnTo>
                  <a:lnTo>
                    <a:pt x="488" y="1840"/>
                  </a:lnTo>
                  <a:lnTo>
                    <a:pt x="482" y="1838"/>
                  </a:lnTo>
                  <a:lnTo>
                    <a:pt x="470" y="1835"/>
                  </a:lnTo>
                  <a:lnTo>
                    <a:pt x="455" y="1828"/>
                  </a:lnTo>
                  <a:lnTo>
                    <a:pt x="437" y="1820"/>
                  </a:lnTo>
                  <a:lnTo>
                    <a:pt x="418" y="1809"/>
                  </a:lnTo>
                  <a:lnTo>
                    <a:pt x="397" y="1794"/>
                  </a:lnTo>
                  <a:lnTo>
                    <a:pt x="376" y="1778"/>
                  </a:lnTo>
                  <a:lnTo>
                    <a:pt x="355" y="1761"/>
                  </a:lnTo>
                  <a:lnTo>
                    <a:pt x="337" y="1744"/>
                  </a:lnTo>
                  <a:lnTo>
                    <a:pt x="320" y="1728"/>
                  </a:lnTo>
                  <a:lnTo>
                    <a:pt x="307" y="1713"/>
                  </a:lnTo>
                  <a:lnTo>
                    <a:pt x="296" y="1698"/>
                  </a:lnTo>
                  <a:lnTo>
                    <a:pt x="289" y="1686"/>
                  </a:lnTo>
                  <a:lnTo>
                    <a:pt x="287" y="1681"/>
                  </a:lnTo>
                  <a:lnTo>
                    <a:pt x="286" y="1676"/>
                  </a:lnTo>
                  <a:lnTo>
                    <a:pt x="286" y="1673"/>
                  </a:lnTo>
                  <a:lnTo>
                    <a:pt x="287" y="1670"/>
                  </a:lnTo>
                  <a:lnTo>
                    <a:pt x="289" y="1667"/>
                  </a:lnTo>
                  <a:lnTo>
                    <a:pt x="293" y="1666"/>
                  </a:lnTo>
                  <a:lnTo>
                    <a:pt x="296" y="1665"/>
                  </a:lnTo>
                  <a:lnTo>
                    <a:pt x="301" y="1666"/>
                  </a:lnTo>
                  <a:lnTo>
                    <a:pt x="314" y="1670"/>
                  </a:lnTo>
                  <a:lnTo>
                    <a:pt x="329" y="1675"/>
                  </a:lnTo>
                  <a:lnTo>
                    <a:pt x="347" y="1685"/>
                  </a:lnTo>
                  <a:lnTo>
                    <a:pt x="365" y="1696"/>
                  </a:lnTo>
                  <a:lnTo>
                    <a:pt x="386" y="1710"/>
                  </a:lnTo>
                  <a:lnTo>
                    <a:pt x="408" y="1727"/>
                  </a:lnTo>
                  <a:close/>
                  <a:moveTo>
                    <a:pt x="310" y="1501"/>
                  </a:moveTo>
                  <a:lnTo>
                    <a:pt x="308" y="1503"/>
                  </a:lnTo>
                  <a:lnTo>
                    <a:pt x="305" y="1505"/>
                  </a:lnTo>
                  <a:lnTo>
                    <a:pt x="301" y="1505"/>
                  </a:lnTo>
                  <a:lnTo>
                    <a:pt x="297" y="1505"/>
                  </a:lnTo>
                  <a:lnTo>
                    <a:pt x="285" y="1502"/>
                  </a:lnTo>
                  <a:lnTo>
                    <a:pt x="272" y="1496"/>
                  </a:lnTo>
                  <a:lnTo>
                    <a:pt x="255" y="1488"/>
                  </a:lnTo>
                  <a:lnTo>
                    <a:pt x="237" y="1478"/>
                  </a:lnTo>
                  <a:lnTo>
                    <a:pt x="219" y="1464"/>
                  </a:lnTo>
                  <a:lnTo>
                    <a:pt x="200" y="1449"/>
                  </a:lnTo>
                  <a:lnTo>
                    <a:pt x="180" y="1434"/>
                  </a:lnTo>
                  <a:lnTo>
                    <a:pt x="164" y="1418"/>
                  </a:lnTo>
                  <a:lnTo>
                    <a:pt x="149" y="1403"/>
                  </a:lnTo>
                  <a:lnTo>
                    <a:pt x="137" y="1388"/>
                  </a:lnTo>
                  <a:lnTo>
                    <a:pt x="127" y="1375"/>
                  </a:lnTo>
                  <a:lnTo>
                    <a:pt x="122" y="1364"/>
                  </a:lnTo>
                  <a:lnTo>
                    <a:pt x="119" y="1358"/>
                  </a:lnTo>
                  <a:lnTo>
                    <a:pt x="118" y="1355"/>
                  </a:lnTo>
                  <a:lnTo>
                    <a:pt x="118" y="1351"/>
                  </a:lnTo>
                  <a:lnTo>
                    <a:pt x="119" y="1349"/>
                  </a:lnTo>
                  <a:lnTo>
                    <a:pt x="122" y="1346"/>
                  </a:lnTo>
                  <a:lnTo>
                    <a:pt x="125" y="1344"/>
                  </a:lnTo>
                  <a:lnTo>
                    <a:pt x="128" y="1344"/>
                  </a:lnTo>
                  <a:lnTo>
                    <a:pt x="134" y="1344"/>
                  </a:lnTo>
                  <a:lnTo>
                    <a:pt x="145" y="1347"/>
                  </a:lnTo>
                  <a:lnTo>
                    <a:pt x="159" y="1353"/>
                  </a:lnTo>
                  <a:lnTo>
                    <a:pt x="175" y="1362"/>
                  </a:lnTo>
                  <a:lnTo>
                    <a:pt x="192" y="1373"/>
                  </a:lnTo>
                  <a:lnTo>
                    <a:pt x="211" y="1385"/>
                  </a:lnTo>
                  <a:lnTo>
                    <a:pt x="230" y="1400"/>
                  </a:lnTo>
                  <a:lnTo>
                    <a:pt x="248" y="1416"/>
                  </a:lnTo>
                  <a:lnTo>
                    <a:pt x="266" y="1432"/>
                  </a:lnTo>
                  <a:lnTo>
                    <a:pt x="280" y="1447"/>
                  </a:lnTo>
                  <a:lnTo>
                    <a:pt x="293" y="1461"/>
                  </a:lnTo>
                  <a:lnTo>
                    <a:pt x="303" y="1474"/>
                  </a:lnTo>
                  <a:lnTo>
                    <a:pt x="308" y="1485"/>
                  </a:lnTo>
                  <a:lnTo>
                    <a:pt x="310" y="1491"/>
                  </a:lnTo>
                  <a:lnTo>
                    <a:pt x="311" y="1494"/>
                  </a:lnTo>
                  <a:lnTo>
                    <a:pt x="311" y="1499"/>
                  </a:lnTo>
                  <a:lnTo>
                    <a:pt x="310" y="1501"/>
                  </a:lnTo>
                  <a:close/>
                  <a:moveTo>
                    <a:pt x="573" y="1709"/>
                  </a:moveTo>
                  <a:lnTo>
                    <a:pt x="571" y="1712"/>
                  </a:lnTo>
                  <a:lnTo>
                    <a:pt x="567" y="1713"/>
                  </a:lnTo>
                  <a:lnTo>
                    <a:pt x="564" y="1714"/>
                  </a:lnTo>
                  <a:lnTo>
                    <a:pt x="558" y="1713"/>
                  </a:lnTo>
                  <a:lnTo>
                    <a:pt x="546" y="1710"/>
                  </a:lnTo>
                  <a:lnTo>
                    <a:pt x="532" y="1704"/>
                  </a:lnTo>
                  <a:lnTo>
                    <a:pt x="515" y="1696"/>
                  </a:lnTo>
                  <a:lnTo>
                    <a:pt x="497" y="1685"/>
                  </a:lnTo>
                  <a:lnTo>
                    <a:pt x="477" y="1672"/>
                  </a:lnTo>
                  <a:lnTo>
                    <a:pt x="456" y="1656"/>
                  </a:lnTo>
                  <a:lnTo>
                    <a:pt x="436" y="1640"/>
                  </a:lnTo>
                  <a:lnTo>
                    <a:pt x="418" y="1623"/>
                  </a:lnTo>
                  <a:lnTo>
                    <a:pt x="403" y="1607"/>
                  </a:lnTo>
                  <a:lnTo>
                    <a:pt x="390" y="1592"/>
                  </a:lnTo>
                  <a:lnTo>
                    <a:pt x="380" y="1578"/>
                  </a:lnTo>
                  <a:lnTo>
                    <a:pt x="373" y="1567"/>
                  </a:lnTo>
                  <a:lnTo>
                    <a:pt x="371" y="1561"/>
                  </a:lnTo>
                  <a:lnTo>
                    <a:pt x="370" y="1557"/>
                  </a:lnTo>
                  <a:lnTo>
                    <a:pt x="370" y="1554"/>
                  </a:lnTo>
                  <a:lnTo>
                    <a:pt x="372" y="1550"/>
                  </a:lnTo>
                  <a:lnTo>
                    <a:pt x="373" y="1548"/>
                  </a:lnTo>
                  <a:lnTo>
                    <a:pt x="376" y="1547"/>
                  </a:lnTo>
                  <a:lnTo>
                    <a:pt x="381" y="1546"/>
                  </a:lnTo>
                  <a:lnTo>
                    <a:pt x="385" y="1546"/>
                  </a:lnTo>
                  <a:lnTo>
                    <a:pt x="397" y="1549"/>
                  </a:lnTo>
                  <a:lnTo>
                    <a:pt x="413" y="1555"/>
                  </a:lnTo>
                  <a:lnTo>
                    <a:pt x="429" y="1564"/>
                  </a:lnTo>
                  <a:lnTo>
                    <a:pt x="448" y="1575"/>
                  </a:lnTo>
                  <a:lnTo>
                    <a:pt x="468" y="1589"/>
                  </a:lnTo>
                  <a:lnTo>
                    <a:pt x="488" y="1605"/>
                  </a:lnTo>
                  <a:lnTo>
                    <a:pt x="508" y="1621"/>
                  </a:lnTo>
                  <a:lnTo>
                    <a:pt x="526" y="1638"/>
                  </a:lnTo>
                  <a:lnTo>
                    <a:pt x="542" y="1653"/>
                  </a:lnTo>
                  <a:lnTo>
                    <a:pt x="555" y="1667"/>
                  </a:lnTo>
                  <a:lnTo>
                    <a:pt x="565" y="1682"/>
                  </a:lnTo>
                  <a:lnTo>
                    <a:pt x="572" y="1693"/>
                  </a:lnTo>
                  <a:lnTo>
                    <a:pt x="573" y="1698"/>
                  </a:lnTo>
                  <a:lnTo>
                    <a:pt x="574" y="1703"/>
                  </a:lnTo>
                  <a:lnTo>
                    <a:pt x="574" y="1706"/>
                  </a:lnTo>
                  <a:lnTo>
                    <a:pt x="573" y="1709"/>
                  </a:lnTo>
                  <a:close/>
                  <a:moveTo>
                    <a:pt x="103" y="1099"/>
                  </a:moveTo>
                  <a:lnTo>
                    <a:pt x="119" y="1115"/>
                  </a:lnTo>
                  <a:lnTo>
                    <a:pt x="135" y="1129"/>
                  </a:lnTo>
                  <a:lnTo>
                    <a:pt x="148" y="1143"/>
                  </a:lnTo>
                  <a:lnTo>
                    <a:pt x="159" y="1157"/>
                  </a:lnTo>
                  <a:lnTo>
                    <a:pt x="168" y="1169"/>
                  </a:lnTo>
                  <a:lnTo>
                    <a:pt x="172" y="1179"/>
                  </a:lnTo>
                  <a:lnTo>
                    <a:pt x="175" y="1183"/>
                  </a:lnTo>
                  <a:lnTo>
                    <a:pt x="176" y="1187"/>
                  </a:lnTo>
                  <a:lnTo>
                    <a:pt x="175" y="1191"/>
                  </a:lnTo>
                  <a:lnTo>
                    <a:pt x="175" y="1193"/>
                  </a:lnTo>
                  <a:lnTo>
                    <a:pt x="172" y="1195"/>
                  </a:lnTo>
                  <a:lnTo>
                    <a:pt x="169" y="1196"/>
                  </a:lnTo>
                  <a:lnTo>
                    <a:pt x="166" y="1197"/>
                  </a:lnTo>
                  <a:lnTo>
                    <a:pt x="161" y="1197"/>
                  </a:lnTo>
                  <a:lnTo>
                    <a:pt x="151" y="1194"/>
                  </a:lnTo>
                  <a:lnTo>
                    <a:pt x="138" y="1190"/>
                  </a:lnTo>
                  <a:lnTo>
                    <a:pt x="124" y="1182"/>
                  </a:lnTo>
                  <a:lnTo>
                    <a:pt x="108" y="1172"/>
                  </a:lnTo>
                  <a:lnTo>
                    <a:pt x="91" y="1160"/>
                  </a:lnTo>
                  <a:lnTo>
                    <a:pt x="73" y="1147"/>
                  </a:lnTo>
                  <a:lnTo>
                    <a:pt x="57" y="1131"/>
                  </a:lnTo>
                  <a:lnTo>
                    <a:pt x="41" y="1117"/>
                  </a:lnTo>
                  <a:lnTo>
                    <a:pt x="28" y="1102"/>
                  </a:lnTo>
                  <a:lnTo>
                    <a:pt x="17" y="1089"/>
                  </a:lnTo>
                  <a:lnTo>
                    <a:pt x="8" y="1077"/>
                  </a:lnTo>
                  <a:lnTo>
                    <a:pt x="2" y="1066"/>
                  </a:lnTo>
                  <a:lnTo>
                    <a:pt x="1" y="1062"/>
                  </a:lnTo>
                  <a:lnTo>
                    <a:pt x="0" y="1058"/>
                  </a:lnTo>
                  <a:lnTo>
                    <a:pt x="0" y="1055"/>
                  </a:lnTo>
                  <a:lnTo>
                    <a:pt x="1" y="1052"/>
                  </a:lnTo>
                  <a:lnTo>
                    <a:pt x="4" y="1050"/>
                  </a:lnTo>
                  <a:lnTo>
                    <a:pt x="6" y="1048"/>
                  </a:lnTo>
                  <a:lnTo>
                    <a:pt x="9" y="1048"/>
                  </a:lnTo>
                  <a:lnTo>
                    <a:pt x="14" y="1048"/>
                  </a:lnTo>
                  <a:lnTo>
                    <a:pt x="25" y="1051"/>
                  </a:lnTo>
                  <a:lnTo>
                    <a:pt x="37" y="1056"/>
                  </a:lnTo>
                  <a:lnTo>
                    <a:pt x="52" y="1064"/>
                  </a:lnTo>
                  <a:lnTo>
                    <a:pt x="68" y="1074"/>
                  </a:lnTo>
                  <a:lnTo>
                    <a:pt x="85" y="1086"/>
                  </a:lnTo>
                  <a:lnTo>
                    <a:pt x="103" y="1099"/>
                  </a:lnTo>
                  <a:close/>
                  <a:moveTo>
                    <a:pt x="336" y="1288"/>
                  </a:moveTo>
                  <a:lnTo>
                    <a:pt x="354" y="1303"/>
                  </a:lnTo>
                  <a:lnTo>
                    <a:pt x="370" y="1319"/>
                  </a:lnTo>
                  <a:lnTo>
                    <a:pt x="384" y="1333"/>
                  </a:lnTo>
                  <a:lnTo>
                    <a:pt x="396" y="1346"/>
                  </a:lnTo>
                  <a:lnTo>
                    <a:pt x="405" y="1360"/>
                  </a:lnTo>
                  <a:lnTo>
                    <a:pt x="411" y="1371"/>
                  </a:lnTo>
                  <a:lnTo>
                    <a:pt x="413" y="1375"/>
                  </a:lnTo>
                  <a:lnTo>
                    <a:pt x="413" y="1379"/>
                  </a:lnTo>
                  <a:lnTo>
                    <a:pt x="413" y="1383"/>
                  </a:lnTo>
                  <a:lnTo>
                    <a:pt x="412" y="1386"/>
                  </a:lnTo>
                  <a:lnTo>
                    <a:pt x="410" y="1388"/>
                  </a:lnTo>
                  <a:lnTo>
                    <a:pt x="407" y="1389"/>
                  </a:lnTo>
                  <a:lnTo>
                    <a:pt x="403" y="1389"/>
                  </a:lnTo>
                  <a:lnTo>
                    <a:pt x="398" y="1389"/>
                  </a:lnTo>
                  <a:lnTo>
                    <a:pt x="387" y="1387"/>
                  </a:lnTo>
                  <a:lnTo>
                    <a:pt x="374" y="1382"/>
                  </a:lnTo>
                  <a:lnTo>
                    <a:pt x="359" y="1374"/>
                  </a:lnTo>
                  <a:lnTo>
                    <a:pt x="342" y="1364"/>
                  </a:lnTo>
                  <a:lnTo>
                    <a:pt x="325" y="1352"/>
                  </a:lnTo>
                  <a:lnTo>
                    <a:pt x="306" y="1338"/>
                  </a:lnTo>
                  <a:lnTo>
                    <a:pt x="287" y="1322"/>
                  </a:lnTo>
                  <a:lnTo>
                    <a:pt x="271" y="1307"/>
                  </a:lnTo>
                  <a:lnTo>
                    <a:pt x="257" y="1291"/>
                  </a:lnTo>
                  <a:lnTo>
                    <a:pt x="245" y="1278"/>
                  </a:lnTo>
                  <a:lnTo>
                    <a:pt x="236" y="1265"/>
                  </a:lnTo>
                  <a:lnTo>
                    <a:pt x="231" y="1254"/>
                  </a:lnTo>
                  <a:lnTo>
                    <a:pt x="230" y="1249"/>
                  </a:lnTo>
                  <a:lnTo>
                    <a:pt x="229" y="1245"/>
                  </a:lnTo>
                  <a:lnTo>
                    <a:pt x="229" y="1242"/>
                  </a:lnTo>
                  <a:lnTo>
                    <a:pt x="230" y="1239"/>
                  </a:lnTo>
                  <a:lnTo>
                    <a:pt x="232" y="1237"/>
                  </a:lnTo>
                  <a:lnTo>
                    <a:pt x="234" y="1235"/>
                  </a:lnTo>
                  <a:lnTo>
                    <a:pt x="239" y="1235"/>
                  </a:lnTo>
                  <a:lnTo>
                    <a:pt x="243" y="1235"/>
                  </a:lnTo>
                  <a:lnTo>
                    <a:pt x="254" y="1237"/>
                  </a:lnTo>
                  <a:lnTo>
                    <a:pt x="267" y="1243"/>
                  </a:lnTo>
                  <a:lnTo>
                    <a:pt x="283" y="1251"/>
                  </a:lnTo>
                  <a:lnTo>
                    <a:pt x="299" y="1261"/>
                  </a:lnTo>
                  <a:lnTo>
                    <a:pt x="317" y="1274"/>
                  </a:lnTo>
                  <a:lnTo>
                    <a:pt x="336" y="1288"/>
                  </a:lnTo>
                  <a:close/>
                  <a:moveTo>
                    <a:pt x="584" y="1483"/>
                  </a:moveTo>
                  <a:lnTo>
                    <a:pt x="603" y="1500"/>
                  </a:lnTo>
                  <a:lnTo>
                    <a:pt x="620" y="1515"/>
                  </a:lnTo>
                  <a:lnTo>
                    <a:pt x="635" y="1531"/>
                  </a:lnTo>
                  <a:lnTo>
                    <a:pt x="648" y="1545"/>
                  </a:lnTo>
                  <a:lnTo>
                    <a:pt x="657" y="1558"/>
                  </a:lnTo>
                  <a:lnTo>
                    <a:pt x="663" y="1569"/>
                  </a:lnTo>
                  <a:lnTo>
                    <a:pt x="664" y="1575"/>
                  </a:lnTo>
                  <a:lnTo>
                    <a:pt x="665" y="1579"/>
                  </a:lnTo>
                  <a:lnTo>
                    <a:pt x="665" y="1582"/>
                  </a:lnTo>
                  <a:lnTo>
                    <a:pt x="664" y="1586"/>
                  </a:lnTo>
                  <a:lnTo>
                    <a:pt x="662" y="1588"/>
                  </a:lnTo>
                  <a:lnTo>
                    <a:pt x="659" y="1589"/>
                  </a:lnTo>
                  <a:lnTo>
                    <a:pt x="655" y="1590"/>
                  </a:lnTo>
                  <a:lnTo>
                    <a:pt x="650" y="1590"/>
                  </a:lnTo>
                  <a:lnTo>
                    <a:pt x="639" y="1587"/>
                  </a:lnTo>
                  <a:lnTo>
                    <a:pt x="625" y="1581"/>
                  </a:lnTo>
                  <a:lnTo>
                    <a:pt x="608" y="1574"/>
                  </a:lnTo>
                  <a:lnTo>
                    <a:pt x="590" y="1563"/>
                  </a:lnTo>
                  <a:lnTo>
                    <a:pt x="572" y="1550"/>
                  </a:lnTo>
                  <a:lnTo>
                    <a:pt x="552" y="1535"/>
                  </a:lnTo>
                  <a:lnTo>
                    <a:pt x="532" y="1520"/>
                  </a:lnTo>
                  <a:lnTo>
                    <a:pt x="515" y="1503"/>
                  </a:lnTo>
                  <a:lnTo>
                    <a:pt x="500" y="1488"/>
                  </a:lnTo>
                  <a:lnTo>
                    <a:pt x="488" y="1473"/>
                  </a:lnTo>
                  <a:lnTo>
                    <a:pt x="478" y="1460"/>
                  </a:lnTo>
                  <a:lnTo>
                    <a:pt x="472" y="1449"/>
                  </a:lnTo>
                  <a:lnTo>
                    <a:pt x="470" y="1443"/>
                  </a:lnTo>
                  <a:lnTo>
                    <a:pt x="469" y="1439"/>
                  </a:lnTo>
                  <a:lnTo>
                    <a:pt x="470" y="1436"/>
                  </a:lnTo>
                  <a:lnTo>
                    <a:pt x="471" y="1432"/>
                  </a:lnTo>
                  <a:lnTo>
                    <a:pt x="473" y="1430"/>
                  </a:lnTo>
                  <a:lnTo>
                    <a:pt x="476" y="1429"/>
                  </a:lnTo>
                  <a:lnTo>
                    <a:pt x="480" y="1428"/>
                  </a:lnTo>
                  <a:lnTo>
                    <a:pt x="485" y="1429"/>
                  </a:lnTo>
                  <a:lnTo>
                    <a:pt x="497" y="1431"/>
                  </a:lnTo>
                  <a:lnTo>
                    <a:pt x="511" y="1437"/>
                  </a:lnTo>
                  <a:lnTo>
                    <a:pt x="526" y="1446"/>
                  </a:lnTo>
                  <a:lnTo>
                    <a:pt x="545" y="1456"/>
                  </a:lnTo>
                  <a:lnTo>
                    <a:pt x="564" y="1469"/>
                  </a:lnTo>
                  <a:lnTo>
                    <a:pt x="584" y="1483"/>
                  </a:lnTo>
                  <a:close/>
                  <a:moveTo>
                    <a:pt x="300" y="1087"/>
                  </a:moveTo>
                  <a:lnTo>
                    <a:pt x="298" y="1089"/>
                  </a:lnTo>
                  <a:lnTo>
                    <a:pt x="296" y="1090"/>
                  </a:lnTo>
                  <a:lnTo>
                    <a:pt x="291" y="1091"/>
                  </a:lnTo>
                  <a:lnTo>
                    <a:pt x="288" y="1090"/>
                  </a:lnTo>
                  <a:lnTo>
                    <a:pt x="278" y="1089"/>
                  </a:lnTo>
                  <a:lnTo>
                    <a:pt x="266" y="1084"/>
                  </a:lnTo>
                  <a:lnTo>
                    <a:pt x="252" y="1077"/>
                  </a:lnTo>
                  <a:lnTo>
                    <a:pt x="236" y="1067"/>
                  </a:lnTo>
                  <a:lnTo>
                    <a:pt x="220" y="1056"/>
                  </a:lnTo>
                  <a:lnTo>
                    <a:pt x="203" y="1043"/>
                  </a:lnTo>
                  <a:lnTo>
                    <a:pt x="187" y="1029"/>
                  </a:lnTo>
                  <a:lnTo>
                    <a:pt x="172" y="1015"/>
                  </a:lnTo>
                  <a:lnTo>
                    <a:pt x="159" y="1001"/>
                  </a:lnTo>
                  <a:lnTo>
                    <a:pt x="149" y="988"/>
                  </a:lnTo>
                  <a:lnTo>
                    <a:pt x="140" y="977"/>
                  </a:lnTo>
                  <a:lnTo>
                    <a:pt x="136" y="966"/>
                  </a:lnTo>
                  <a:lnTo>
                    <a:pt x="134" y="961"/>
                  </a:lnTo>
                  <a:lnTo>
                    <a:pt x="134" y="958"/>
                  </a:lnTo>
                  <a:lnTo>
                    <a:pt x="134" y="955"/>
                  </a:lnTo>
                  <a:lnTo>
                    <a:pt x="135" y="951"/>
                  </a:lnTo>
                  <a:lnTo>
                    <a:pt x="137" y="949"/>
                  </a:lnTo>
                  <a:lnTo>
                    <a:pt x="139" y="948"/>
                  </a:lnTo>
                  <a:lnTo>
                    <a:pt x="143" y="948"/>
                  </a:lnTo>
                  <a:lnTo>
                    <a:pt x="147" y="948"/>
                  </a:lnTo>
                  <a:lnTo>
                    <a:pt x="157" y="950"/>
                  </a:lnTo>
                  <a:lnTo>
                    <a:pt x="169" y="955"/>
                  </a:lnTo>
                  <a:lnTo>
                    <a:pt x="183" y="962"/>
                  </a:lnTo>
                  <a:lnTo>
                    <a:pt x="199" y="972"/>
                  </a:lnTo>
                  <a:lnTo>
                    <a:pt x="215" y="983"/>
                  </a:lnTo>
                  <a:lnTo>
                    <a:pt x="232" y="997"/>
                  </a:lnTo>
                  <a:lnTo>
                    <a:pt x="248" y="1011"/>
                  </a:lnTo>
                  <a:lnTo>
                    <a:pt x="263" y="1024"/>
                  </a:lnTo>
                  <a:lnTo>
                    <a:pt x="276" y="1039"/>
                  </a:lnTo>
                  <a:lnTo>
                    <a:pt x="286" y="1051"/>
                  </a:lnTo>
                  <a:lnTo>
                    <a:pt x="294" y="1063"/>
                  </a:lnTo>
                  <a:lnTo>
                    <a:pt x="299" y="1073"/>
                  </a:lnTo>
                  <a:lnTo>
                    <a:pt x="300" y="1077"/>
                  </a:lnTo>
                  <a:lnTo>
                    <a:pt x="301" y="1082"/>
                  </a:lnTo>
                  <a:lnTo>
                    <a:pt x="301" y="1085"/>
                  </a:lnTo>
                  <a:lnTo>
                    <a:pt x="300" y="1087"/>
                  </a:lnTo>
                  <a:close/>
                  <a:moveTo>
                    <a:pt x="529" y="1271"/>
                  </a:moveTo>
                  <a:lnTo>
                    <a:pt x="526" y="1274"/>
                  </a:lnTo>
                  <a:lnTo>
                    <a:pt x="524" y="1276"/>
                  </a:lnTo>
                  <a:lnTo>
                    <a:pt x="520" y="1276"/>
                  </a:lnTo>
                  <a:lnTo>
                    <a:pt x="515" y="1276"/>
                  </a:lnTo>
                  <a:lnTo>
                    <a:pt x="505" y="1274"/>
                  </a:lnTo>
                  <a:lnTo>
                    <a:pt x="492" y="1268"/>
                  </a:lnTo>
                  <a:lnTo>
                    <a:pt x="477" y="1261"/>
                  </a:lnTo>
                  <a:lnTo>
                    <a:pt x="461" y="1251"/>
                  </a:lnTo>
                  <a:lnTo>
                    <a:pt x="444" y="1239"/>
                  </a:lnTo>
                  <a:lnTo>
                    <a:pt x="426" y="1226"/>
                  </a:lnTo>
                  <a:lnTo>
                    <a:pt x="408" y="1211"/>
                  </a:lnTo>
                  <a:lnTo>
                    <a:pt x="393" y="1196"/>
                  </a:lnTo>
                  <a:lnTo>
                    <a:pt x="380" y="1182"/>
                  </a:lnTo>
                  <a:lnTo>
                    <a:pt x="368" y="1169"/>
                  </a:lnTo>
                  <a:lnTo>
                    <a:pt x="360" y="1157"/>
                  </a:lnTo>
                  <a:lnTo>
                    <a:pt x="354" y="1146"/>
                  </a:lnTo>
                  <a:lnTo>
                    <a:pt x="352" y="1141"/>
                  </a:lnTo>
                  <a:lnTo>
                    <a:pt x="352" y="1137"/>
                  </a:lnTo>
                  <a:lnTo>
                    <a:pt x="352" y="1133"/>
                  </a:lnTo>
                  <a:lnTo>
                    <a:pt x="353" y="1130"/>
                  </a:lnTo>
                  <a:lnTo>
                    <a:pt x="355" y="1128"/>
                  </a:lnTo>
                  <a:lnTo>
                    <a:pt x="358" y="1127"/>
                  </a:lnTo>
                  <a:lnTo>
                    <a:pt x="362" y="1126"/>
                  </a:lnTo>
                  <a:lnTo>
                    <a:pt x="366" y="1127"/>
                  </a:lnTo>
                  <a:lnTo>
                    <a:pt x="376" y="1129"/>
                  </a:lnTo>
                  <a:lnTo>
                    <a:pt x="390" y="1133"/>
                  </a:lnTo>
                  <a:lnTo>
                    <a:pt x="405" y="1141"/>
                  </a:lnTo>
                  <a:lnTo>
                    <a:pt x="421" y="1151"/>
                  </a:lnTo>
                  <a:lnTo>
                    <a:pt x="438" y="1163"/>
                  </a:lnTo>
                  <a:lnTo>
                    <a:pt x="456" y="1176"/>
                  </a:lnTo>
                  <a:lnTo>
                    <a:pt x="473" y="1192"/>
                  </a:lnTo>
                  <a:lnTo>
                    <a:pt x="489" y="1206"/>
                  </a:lnTo>
                  <a:lnTo>
                    <a:pt x="502" y="1221"/>
                  </a:lnTo>
                  <a:lnTo>
                    <a:pt x="514" y="1234"/>
                  </a:lnTo>
                  <a:lnTo>
                    <a:pt x="522" y="1246"/>
                  </a:lnTo>
                  <a:lnTo>
                    <a:pt x="528" y="1257"/>
                  </a:lnTo>
                  <a:lnTo>
                    <a:pt x="529" y="1261"/>
                  </a:lnTo>
                  <a:lnTo>
                    <a:pt x="530" y="1266"/>
                  </a:lnTo>
                  <a:lnTo>
                    <a:pt x="530" y="1269"/>
                  </a:lnTo>
                  <a:lnTo>
                    <a:pt x="529" y="1271"/>
                  </a:lnTo>
                  <a:close/>
                  <a:moveTo>
                    <a:pt x="172" y="727"/>
                  </a:moveTo>
                  <a:lnTo>
                    <a:pt x="187" y="741"/>
                  </a:lnTo>
                  <a:lnTo>
                    <a:pt x="200" y="753"/>
                  </a:lnTo>
                  <a:lnTo>
                    <a:pt x="212" y="766"/>
                  </a:lnTo>
                  <a:lnTo>
                    <a:pt x="221" y="778"/>
                  </a:lnTo>
                  <a:lnTo>
                    <a:pt x="229" y="788"/>
                  </a:lnTo>
                  <a:lnTo>
                    <a:pt x="233" y="798"/>
                  </a:lnTo>
                  <a:lnTo>
                    <a:pt x="234" y="802"/>
                  </a:lnTo>
                  <a:lnTo>
                    <a:pt x="234" y="806"/>
                  </a:lnTo>
                  <a:lnTo>
                    <a:pt x="234" y="809"/>
                  </a:lnTo>
                  <a:lnTo>
                    <a:pt x="233" y="811"/>
                  </a:lnTo>
                  <a:lnTo>
                    <a:pt x="232" y="813"/>
                  </a:lnTo>
                  <a:lnTo>
                    <a:pt x="229" y="815"/>
                  </a:lnTo>
                  <a:lnTo>
                    <a:pt x="226" y="816"/>
                  </a:lnTo>
                  <a:lnTo>
                    <a:pt x="222" y="816"/>
                  </a:lnTo>
                  <a:lnTo>
                    <a:pt x="213" y="813"/>
                  </a:lnTo>
                  <a:lnTo>
                    <a:pt x="202" y="809"/>
                  </a:lnTo>
                  <a:lnTo>
                    <a:pt x="189" y="802"/>
                  </a:lnTo>
                  <a:lnTo>
                    <a:pt x="175" y="795"/>
                  </a:lnTo>
                  <a:lnTo>
                    <a:pt x="160" y="784"/>
                  </a:lnTo>
                  <a:lnTo>
                    <a:pt x="145" y="771"/>
                  </a:lnTo>
                  <a:lnTo>
                    <a:pt x="129" y="758"/>
                  </a:lnTo>
                  <a:lnTo>
                    <a:pt x="116" y="746"/>
                  </a:lnTo>
                  <a:lnTo>
                    <a:pt x="105" y="733"/>
                  </a:lnTo>
                  <a:lnTo>
                    <a:pt x="96" y="721"/>
                  </a:lnTo>
                  <a:lnTo>
                    <a:pt x="89" y="710"/>
                  </a:lnTo>
                  <a:lnTo>
                    <a:pt x="84" y="701"/>
                  </a:lnTo>
                  <a:lnTo>
                    <a:pt x="83" y="696"/>
                  </a:lnTo>
                  <a:lnTo>
                    <a:pt x="83" y="693"/>
                  </a:lnTo>
                  <a:lnTo>
                    <a:pt x="83" y="690"/>
                  </a:lnTo>
                  <a:lnTo>
                    <a:pt x="84" y="687"/>
                  </a:lnTo>
                  <a:lnTo>
                    <a:pt x="85" y="685"/>
                  </a:lnTo>
                  <a:lnTo>
                    <a:pt x="89" y="683"/>
                  </a:lnTo>
                  <a:lnTo>
                    <a:pt x="92" y="683"/>
                  </a:lnTo>
                  <a:lnTo>
                    <a:pt x="95" y="683"/>
                  </a:lnTo>
                  <a:lnTo>
                    <a:pt x="104" y="685"/>
                  </a:lnTo>
                  <a:lnTo>
                    <a:pt x="115" y="690"/>
                  </a:lnTo>
                  <a:lnTo>
                    <a:pt x="128" y="696"/>
                  </a:lnTo>
                  <a:lnTo>
                    <a:pt x="143" y="704"/>
                  </a:lnTo>
                  <a:lnTo>
                    <a:pt x="157" y="715"/>
                  </a:lnTo>
                  <a:lnTo>
                    <a:pt x="172" y="727"/>
                  </a:lnTo>
                  <a:close/>
                  <a:moveTo>
                    <a:pt x="440" y="981"/>
                  </a:moveTo>
                  <a:lnTo>
                    <a:pt x="438" y="983"/>
                  </a:lnTo>
                  <a:lnTo>
                    <a:pt x="436" y="984"/>
                  </a:lnTo>
                  <a:lnTo>
                    <a:pt x="433" y="986"/>
                  </a:lnTo>
                  <a:lnTo>
                    <a:pt x="428" y="986"/>
                  </a:lnTo>
                  <a:lnTo>
                    <a:pt x="419" y="983"/>
                  </a:lnTo>
                  <a:lnTo>
                    <a:pt x="407" y="979"/>
                  </a:lnTo>
                  <a:lnTo>
                    <a:pt x="393" y="972"/>
                  </a:lnTo>
                  <a:lnTo>
                    <a:pt x="379" y="963"/>
                  </a:lnTo>
                  <a:lnTo>
                    <a:pt x="363" y="952"/>
                  </a:lnTo>
                  <a:lnTo>
                    <a:pt x="347" y="940"/>
                  </a:lnTo>
                  <a:lnTo>
                    <a:pt x="331" y="926"/>
                  </a:lnTo>
                  <a:lnTo>
                    <a:pt x="317" y="913"/>
                  </a:lnTo>
                  <a:lnTo>
                    <a:pt x="305" y="899"/>
                  </a:lnTo>
                  <a:lnTo>
                    <a:pt x="295" y="887"/>
                  </a:lnTo>
                  <a:lnTo>
                    <a:pt x="287" y="875"/>
                  </a:lnTo>
                  <a:lnTo>
                    <a:pt x="283" y="865"/>
                  </a:lnTo>
                  <a:lnTo>
                    <a:pt x="280" y="861"/>
                  </a:lnTo>
                  <a:lnTo>
                    <a:pt x="280" y="858"/>
                  </a:lnTo>
                  <a:lnTo>
                    <a:pt x="280" y="854"/>
                  </a:lnTo>
                  <a:lnTo>
                    <a:pt x="282" y="851"/>
                  </a:lnTo>
                  <a:lnTo>
                    <a:pt x="284" y="850"/>
                  </a:lnTo>
                  <a:lnTo>
                    <a:pt x="286" y="848"/>
                  </a:lnTo>
                  <a:lnTo>
                    <a:pt x="289" y="848"/>
                  </a:lnTo>
                  <a:lnTo>
                    <a:pt x="294" y="848"/>
                  </a:lnTo>
                  <a:lnTo>
                    <a:pt x="304" y="850"/>
                  </a:lnTo>
                  <a:lnTo>
                    <a:pt x="316" y="854"/>
                  </a:lnTo>
                  <a:lnTo>
                    <a:pt x="329" y="861"/>
                  </a:lnTo>
                  <a:lnTo>
                    <a:pt x="343" y="870"/>
                  </a:lnTo>
                  <a:lnTo>
                    <a:pt x="359" y="881"/>
                  </a:lnTo>
                  <a:lnTo>
                    <a:pt x="375" y="893"/>
                  </a:lnTo>
                  <a:lnTo>
                    <a:pt x="391" y="907"/>
                  </a:lnTo>
                  <a:lnTo>
                    <a:pt x="405" y="920"/>
                  </a:lnTo>
                  <a:lnTo>
                    <a:pt x="417" y="934"/>
                  </a:lnTo>
                  <a:lnTo>
                    <a:pt x="427" y="946"/>
                  </a:lnTo>
                  <a:lnTo>
                    <a:pt x="435" y="958"/>
                  </a:lnTo>
                  <a:lnTo>
                    <a:pt x="440" y="968"/>
                  </a:lnTo>
                  <a:lnTo>
                    <a:pt x="441" y="971"/>
                  </a:lnTo>
                  <a:lnTo>
                    <a:pt x="441" y="976"/>
                  </a:lnTo>
                  <a:lnTo>
                    <a:pt x="441" y="979"/>
                  </a:lnTo>
                  <a:lnTo>
                    <a:pt x="440" y="981"/>
                  </a:lnTo>
                  <a:close/>
                  <a:moveTo>
                    <a:pt x="660" y="1159"/>
                  </a:moveTo>
                  <a:lnTo>
                    <a:pt x="658" y="1161"/>
                  </a:lnTo>
                  <a:lnTo>
                    <a:pt x="654" y="1162"/>
                  </a:lnTo>
                  <a:lnTo>
                    <a:pt x="651" y="1163"/>
                  </a:lnTo>
                  <a:lnTo>
                    <a:pt x="647" y="1163"/>
                  </a:lnTo>
                  <a:lnTo>
                    <a:pt x="637" y="1161"/>
                  </a:lnTo>
                  <a:lnTo>
                    <a:pt x="625" y="1157"/>
                  </a:lnTo>
                  <a:lnTo>
                    <a:pt x="610" y="1149"/>
                  </a:lnTo>
                  <a:lnTo>
                    <a:pt x="595" y="1140"/>
                  </a:lnTo>
                  <a:lnTo>
                    <a:pt x="578" y="1129"/>
                  </a:lnTo>
                  <a:lnTo>
                    <a:pt x="561" y="1116"/>
                  </a:lnTo>
                  <a:lnTo>
                    <a:pt x="544" y="1101"/>
                  </a:lnTo>
                  <a:lnTo>
                    <a:pt x="529" y="1087"/>
                  </a:lnTo>
                  <a:lnTo>
                    <a:pt x="516" y="1074"/>
                  </a:lnTo>
                  <a:lnTo>
                    <a:pt x="505" y="1061"/>
                  </a:lnTo>
                  <a:lnTo>
                    <a:pt x="498" y="1048"/>
                  </a:lnTo>
                  <a:lnTo>
                    <a:pt x="492" y="1039"/>
                  </a:lnTo>
                  <a:lnTo>
                    <a:pt x="491" y="1034"/>
                  </a:lnTo>
                  <a:lnTo>
                    <a:pt x="490" y="1030"/>
                  </a:lnTo>
                  <a:lnTo>
                    <a:pt x="490" y="1026"/>
                  </a:lnTo>
                  <a:lnTo>
                    <a:pt x="492" y="1023"/>
                  </a:lnTo>
                  <a:lnTo>
                    <a:pt x="493" y="1021"/>
                  </a:lnTo>
                  <a:lnTo>
                    <a:pt x="497" y="1020"/>
                  </a:lnTo>
                  <a:lnTo>
                    <a:pt x="500" y="1019"/>
                  </a:lnTo>
                  <a:lnTo>
                    <a:pt x="504" y="1019"/>
                  </a:lnTo>
                  <a:lnTo>
                    <a:pt x="514" y="1021"/>
                  </a:lnTo>
                  <a:lnTo>
                    <a:pt x="528" y="1026"/>
                  </a:lnTo>
                  <a:lnTo>
                    <a:pt x="542" y="1033"/>
                  </a:lnTo>
                  <a:lnTo>
                    <a:pt x="557" y="1042"/>
                  </a:lnTo>
                  <a:lnTo>
                    <a:pt x="574" y="1054"/>
                  </a:lnTo>
                  <a:lnTo>
                    <a:pt x="591" y="1067"/>
                  </a:lnTo>
                  <a:lnTo>
                    <a:pt x="608" y="1080"/>
                  </a:lnTo>
                  <a:lnTo>
                    <a:pt x="622" y="1095"/>
                  </a:lnTo>
                  <a:lnTo>
                    <a:pt x="636" y="1108"/>
                  </a:lnTo>
                  <a:lnTo>
                    <a:pt x="646" y="1121"/>
                  </a:lnTo>
                  <a:lnTo>
                    <a:pt x="653" y="1133"/>
                  </a:lnTo>
                  <a:lnTo>
                    <a:pt x="659" y="1143"/>
                  </a:lnTo>
                  <a:lnTo>
                    <a:pt x="660" y="1148"/>
                  </a:lnTo>
                  <a:lnTo>
                    <a:pt x="661" y="1152"/>
                  </a:lnTo>
                  <a:lnTo>
                    <a:pt x="661" y="1155"/>
                  </a:lnTo>
                  <a:lnTo>
                    <a:pt x="660" y="1159"/>
                  </a:lnTo>
                  <a:close/>
                  <a:moveTo>
                    <a:pt x="209" y="556"/>
                  </a:moveTo>
                  <a:lnTo>
                    <a:pt x="207" y="559"/>
                  </a:lnTo>
                  <a:lnTo>
                    <a:pt x="204" y="560"/>
                  </a:lnTo>
                  <a:lnTo>
                    <a:pt x="201" y="561"/>
                  </a:lnTo>
                  <a:lnTo>
                    <a:pt x="198" y="561"/>
                  </a:lnTo>
                  <a:lnTo>
                    <a:pt x="189" y="559"/>
                  </a:lnTo>
                  <a:lnTo>
                    <a:pt x="179" y="555"/>
                  </a:lnTo>
                  <a:lnTo>
                    <a:pt x="167" y="549"/>
                  </a:lnTo>
                  <a:lnTo>
                    <a:pt x="155" y="541"/>
                  </a:lnTo>
                  <a:lnTo>
                    <a:pt x="140" y="532"/>
                  </a:lnTo>
                  <a:lnTo>
                    <a:pt x="127" y="521"/>
                  </a:lnTo>
                  <a:lnTo>
                    <a:pt x="114" y="509"/>
                  </a:lnTo>
                  <a:lnTo>
                    <a:pt x="102" y="497"/>
                  </a:lnTo>
                  <a:lnTo>
                    <a:pt x="91" y="485"/>
                  </a:lnTo>
                  <a:lnTo>
                    <a:pt x="83" y="474"/>
                  </a:lnTo>
                  <a:lnTo>
                    <a:pt x="76" y="464"/>
                  </a:lnTo>
                  <a:lnTo>
                    <a:pt x="72" y="455"/>
                  </a:lnTo>
                  <a:lnTo>
                    <a:pt x="71" y="450"/>
                  </a:lnTo>
                  <a:lnTo>
                    <a:pt x="71" y="447"/>
                  </a:lnTo>
                  <a:lnTo>
                    <a:pt x="71" y="444"/>
                  </a:lnTo>
                  <a:lnTo>
                    <a:pt x="72" y="442"/>
                  </a:lnTo>
                  <a:lnTo>
                    <a:pt x="74" y="439"/>
                  </a:lnTo>
                  <a:lnTo>
                    <a:pt x="76" y="438"/>
                  </a:lnTo>
                  <a:lnTo>
                    <a:pt x="79" y="438"/>
                  </a:lnTo>
                  <a:lnTo>
                    <a:pt x="83" y="438"/>
                  </a:lnTo>
                  <a:lnTo>
                    <a:pt x="91" y="439"/>
                  </a:lnTo>
                  <a:lnTo>
                    <a:pt x="101" y="444"/>
                  </a:lnTo>
                  <a:lnTo>
                    <a:pt x="113" y="449"/>
                  </a:lnTo>
                  <a:lnTo>
                    <a:pt x="126" y="457"/>
                  </a:lnTo>
                  <a:lnTo>
                    <a:pt x="139" y="467"/>
                  </a:lnTo>
                  <a:lnTo>
                    <a:pt x="154" y="478"/>
                  </a:lnTo>
                  <a:lnTo>
                    <a:pt x="167" y="490"/>
                  </a:lnTo>
                  <a:lnTo>
                    <a:pt x="179" y="502"/>
                  </a:lnTo>
                  <a:lnTo>
                    <a:pt x="189" y="514"/>
                  </a:lnTo>
                  <a:lnTo>
                    <a:pt x="198" y="525"/>
                  </a:lnTo>
                  <a:lnTo>
                    <a:pt x="204" y="535"/>
                  </a:lnTo>
                  <a:lnTo>
                    <a:pt x="208" y="544"/>
                  </a:lnTo>
                  <a:lnTo>
                    <a:pt x="209" y="548"/>
                  </a:lnTo>
                  <a:lnTo>
                    <a:pt x="210" y="551"/>
                  </a:lnTo>
                  <a:lnTo>
                    <a:pt x="210" y="554"/>
                  </a:lnTo>
                  <a:lnTo>
                    <a:pt x="209" y="556"/>
                  </a:lnTo>
                  <a:close/>
                  <a:moveTo>
                    <a:pt x="338" y="631"/>
                  </a:moveTo>
                  <a:lnTo>
                    <a:pt x="352" y="644"/>
                  </a:lnTo>
                  <a:lnTo>
                    <a:pt x="364" y="656"/>
                  </a:lnTo>
                  <a:lnTo>
                    <a:pt x="375" y="668"/>
                  </a:lnTo>
                  <a:lnTo>
                    <a:pt x="385" y="680"/>
                  </a:lnTo>
                  <a:lnTo>
                    <a:pt x="392" y="690"/>
                  </a:lnTo>
                  <a:lnTo>
                    <a:pt x="396" y="700"/>
                  </a:lnTo>
                  <a:lnTo>
                    <a:pt x="397" y="704"/>
                  </a:lnTo>
                  <a:lnTo>
                    <a:pt x="397" y="708"/>
                  </a:lnTo>
                  <a:lnTo>
                    <a:pt x="397" y="711"/>
                  </a:lnTo>
                  <a:lnTo>
                    <a:pt x="396" y="713"/>
                  </a:lnTo>
                  <a:lnTo>
                    <a:pt x="394" y="715"/>
                  </a:lnTo>
                  <a:lnTo>
                    <a:pt x="392" y="716"/>
                  </a:lnTo>
                  <a:lnTo>
                    <a:pt x="389" y="716"/>
                  </a:lnTo>
                  <a:lnTo>
                    <a:pt x="385" y="716"/>
                  </a:lnTo>
                  <a:lnTo>
                    <a:pt x="376" y="715"/>
                  </a:lnTo>
                  <a:lnTo>
                    <a:pt x="365" y="711"/>
                  </a:lnTo>
                  <a:lnTo>
                    <a:pt x="353" y="705"/>
                  </a:lnTo>
                  <a:lnTo>
                    <a:pt x="339" y="698"/>
                  </a:lnTo>
                  <a:lnTo>
                    <a:pt x="325" y="688"/>
                  </a:lnTo>
                  <a:lnTo>
                    <a:pt x="310" y="676"/>
                  </a:lnTo>
                  <a:lnTo>
                    <a:pt x="296" y="663"/>
                  </a:lnTo>
                  <a:lnTo>
                    <a:pt x="284" y="650"/>
                  </a:lnTo>
                  <a:lnTo>
                    <a:pt x="273" y="638"/>
                  </a:lnTo>
                  <a:lnTo>
                    <a:pt x="263" y="627"/>
                  </a:lnTo>
                  <a:lnTo>
                    <a:pt x="256" y="616"/>
                  </a:lnTo>
                  <a:lnTo>
                    <a:pt x="252" y="606"/>
                  </a:lnTo>
                  <a:lnTo>
                    <a:pt x="251" y="603"/>
                  </a:lnTo>
                  <a:lnTo>
                    <a:pt x="251" y="598"/>
                  </a:lnTo>
                  <a:lnTo>
                    <a:pt x="251" y="596"/>
                  </a:lnTo>
                  <a:lnTo>
                    <a:pt x="252" y="593"/>
                  </a:lnTo>
                  <a:lnTo>
                    <a:pt x="254" y="591"/>
                  </a:lnTo>
                  <a:lnTo>
                    <a:pt x="256" y="589"/>
                  </a:lnTo>
                  <a:lnTo>
                    <a:pt x="259" y="589"/>
                  </a:lnTo>
                  <a:lnTo>
                    <a:pt x="263" y="589"/>
                  </a:lnTo>
                  <a:lnTo>
                    <a:pt x="272" y="591"/>
                  </a:lnTo>
                  <a:lnTo>
                    <a:pt x="283" y="595"/>
                  </a:lnTo>
                  <a:lnTo>
                    <a:pt x="295" y="602"/>
                  </a:lnTo>
                  <a:lnTo>
                    <a:pt x="309" y="609"/>
                  </a:lnTo>
                  <a:lnTo>
                    <a:pt x="323" y="619"/>
                  </a:lnTo>
                  <a:lnTo>
                    <a:pt x="338" y="631"/>
                  </a:lnTo>
                  <a:close/>
                  <a:moveTo>
                    <a:pt x="533" y="790"/>
                  </a:moveTo>
                  <a:lnTo>
                    <a:pt x="548" y="803"/>
                  </a:lnTo>
                  <a:lnTo>
                    <a:pt x="562" y="817"/>
                  </a:lnTo>
                  <a:lnTo>
                    <a:pt x="573" y="829"/>
                  </a:lnTo>
                  <a:lnTo>
                    <a:pt x="583" y="841"/>
                  </a:lnTo>
                  <a:lnTo>
                    <a:pt x="590" y="852"/>
                  </a:lnTo>
                  <a:lnTo>
                    <a:pt x="595" y="862"/>
                  </a:lnTo>
                  <a:lnTo>
                    <a:pt x="596" y="866"/>
                  </a:lnTo>
                  <a:lnTo>
                    <a:pt x="596" y="870"/>
                  </a:lnTo>
                  <a:lnTo>
                    <a:pt x="596" y="873"/>
                  </a:lnTo>
                  <a:lnTo>
                    <a:pt x="595" y="875"/>
                  </a:lnTo>
                  <a:lnTo>
                    <a:pt x="593" y="877"/>
                  </a:lnTo>
                  <a:lnTo>
                    <a:pt x="590" y="880"/>
                  </a:lnTo>
                  <a:lnTo>
                    <a:pt x="587" y="880"/>
                  </a:lnTo>
                  <a:lnTo>
                    <a:pt x="583" y="880"/>
                  </a:lnTo>
                  <a:lnTo>
                    <a:pt x="574" y="879"/>
                  </a:lnTo>
                  <a:lnTo>
                    <a:pt x="562" y="874"/>
                  </a:lnTo>
                  <a:lnTo>
                    <a:pt x="550" y="867"/>
                  </a:lnTo>
                  <a:lnTo>
                    <a:pt x="535" y="860"/>
                  </a:lnTo>
                  <a:lnTo>
                    <a:pt x="520" y="850"/>
                  </a:lnTo>
                  <a:lnTo>
                    <a:pt x="504" y="838"/>
                  </a:lnTo>
                  <a:lnTo>
                    <a:pt x="489" y="824"/>
                  </a:lnTo>
                  <a:lnTo>
                    <a:pt x="476" y="811"/>
                  </a:lnTo>
                  <a:lnTo>
                    <a:pt x="465" y="798"/>
                  </a:lnTo>
                  <a:lnTo>
                    <a:pt x="455" y="787"/>
                  </a:lnTo>
                  <a:lnTo>
                    <a:pt x="448" y="775"/>
                  </a:lnTo>
                  <a:lnTo>
                    <a:pt x="444" y="766"/>
                  </a:lnTo>
                  <a:lnTo>
                    <a:pt x="443" y="762"/>
                  </a:lnTo>
                  <a:lnTo>
                    <a:pt x="441" y="757"/>
                  </a:lnTo>
                  <a:lnTo>
                    <a:pt x="441" y="754"/>
                  </a:lnTo>
                  <a:lnTo>
                    <a:pt x="443" y="752"/>
                  </a:lnTo>
                  <a:lnTo>
                    <a:pt x="445" y="749"/>
                  </a:lnTo>
                  <a:lnTo>
                    <a:pt x="447" y="748"/>
                  </a:lnTo>
                  <a:lnTo>
                    <a:pt x="450" y="747"/>
                  </a:lnTo>
                  <a:lnTo>
                    <a:pt x="455" y="747"/>
                  </a:lnTo>
                  <a:lnTo>
                    <a:pt x="464" y="749"/>
                  </a:lnTo>
                  <a:lnTo>
                    <a:pt x="476" y="754"/>
                  </a:lnTo>
                  <a:lnTo>
                    <a:pt x="489" y="759"/>
                  </a:lnTo>
                  <a:lnTo>
                    <a:pt x="502" y="768"/>
                  </a:lnTo>
                  <a:lnTo>
                    <a:pt x="518" y="778"/>
                  </a:lnTo>
                  <a:lnTo>
                    <a:pt x="533" y="790"/>
                  </a:lnTo>
                  <a:close/>
                  <a:moveTo>
                    <a:pt x="222" y="320"/>
                  </a:moveTo>
                  <a:lnTo>
                    <a:pt x="220" y="322"/>
                  </a:lnTo>
                  <a:lnTo>
                    <a:pt x="218" y="324"/>
                  </a:lnTo>
                  <a:lnTo>
                    <a:pt x="214" y="324"/>
                  </a:lnTo>
                  <a:lnTo>
                    <a:pt x="212" y="324"/>
                  </a:lnTo>
                  <a:lnTo>
                    <a:pt x="203" y="322"/>
                  </a:lnTo>
                  <a:lnTo>
                    <a:pt x="194" y="319"/>
                  </a:lnTo>
                  <a:lnTo>
                    <a:pt x="183" y="314"/>
                  </a:lnTo>
                  <a:lnTo>
                    <a:pt x="172" y="307"/>
                  </a:lnTo>
                  <a:lnTo>
                    <a:pt x="160" y="298"/>
                  </a:lnTo>
                  <a:lnTo>
                    <a:pt x="147" y="288"/>
                  </a:lnTo>
                  <a:lnTo>
                    <a:pt x="135" y="277"/>
                  </a:lnTo>
                  <a:lnTo>
                    <a:pt x="124" y="266"/>
                  </a:lnTo>
                  <a:lnTo>
                    <a:pt x="115" y="255"/>
                  </a:lnTo>
                  <a:lnTo>
                    <a:pt x="107" y="245"/>
                  </a:lnTo>
                  <a:lnTo>
                    <a:pt x="102" y="235"/>
                  </a:lnTo>
                  <a:lnTo>
                    <a:pt x="97" y="226"/>
                  </a:lnTo>
                  <a:lnTo>
                    <a:pt x="96" y="223"/>
                  </a:lnTo>
                  <a:lnTo>
                    <a:pt x="96" y="220"/>
                  </a:lnTo>
                  <a:lnTo>
                    <a:pt x="97" y="218"/>
                  </a:lnTo>
                  <a:lnTo>
                    <a:pt x="97" y="215"/>
                  </a:lnTo>
                  <a:lnTo>
                    <a:pt x="100" y="213"/>
                  </a:lnTo>
                  <a:lnTo>
                    <a:pt x="102" y="212"/>
                  </a:lnTo>
                  <a:lnTo>
                    <a:pt x="104" y="211"/>
                  </a:lnTo>
                  <a:lnTo>
                    <a:pt x="107" y="211"/>
                  </a:lnTo>
                  <a:lnTo>
                    <a:pt x="115" y="213"/>
                  </a:lnTo>
                  <a:lnTo>
                    <a:pt x="125" y="217"/>
                  </a:lnTo>
                  <a:lnTo>
                    <a:pt x="136" y="221"/>
                  </a:lnTo>
                  <a:lnTo>
                    <a:pt x="147" y="229"/>
                  </a:lnTo>
                  <a:lnTo>
                    <a:pt x="159" y="237"/>
                  </a:lnTo>
                  <a:lnTo>
                    <a:pt x="172" y="247"/>
                  </a:lnTo>
                  <a:lnTo>
                    <a:pt x="184" y="258"/>
                  </a:lnTo>
                  <a:lnTo>
                    <a:pt x="196" y="269"/>
                  </a:lnTo>
                  <a:lnTo>
                    <a:pt x="204" y="281"/>
                  </a:lnTo>
                  <a:lnTo>
                    <a:pt x="212" y="290"/>
                  </a:lnTo>
                  <a:lnTo>
                    <a:pt x="218" y="300"/>
                  </a:lnTo>
                  <a:lnTo>
                    <a:pt x="221" y="308"/>
                  </a:lnTo>
                  <a:lnTo>
                    <a:pt x="222" y="311"/>
                  </a:lnTo>
                  <a:lnTo>
                    <a:pt x="223" y="315"/>
                  </a:lnTo>
                  <a:lnTo>
                    <a:pt x="222" y="318"/>
                  </a:lnTo>
                  <a:lnTo>
                    <a:pt x="222" y="320"/>
                  </a:lnTo>
                  <a:close/>
                  <a:moveTo>
                    <a:pt x="392" y="464"/>
                  </a:moveTo>
                  <a:lnTo>
                    <a:pt x="391" y="466"/>
                  </a:lnTo>
                  <a:lnTo>
                    <a:pt x="389" y="467"/>
                  </a:lnTo>
                  <a:lnTo>
                    <a:pt x="385" y="467"/>
                  </a:lnTo>
                  <a:lnTo>
                    <a:pt x="382" y="468"/>
                  </a:lnTo>
                  <a:lnTo>
                    <a:pt x="373" y="466"/>
                  </a:lnTo>
                  <a:lnTo>
                    <a:pt x="363" y="463"/>
                  </a:lnTo>
                  <a:lnTo>
                    <a:pt x="352" y="457"/>
                  </a:lnTo>
                  <a:lnTo>
                    <a:pt x="340" y="450"/>
                  </a:lnTo>
                  <a:lnTo>
                    <a:pt x="327" y="440"/>
                  </a:lnTo>
                  <a:lnTo>
                    <a:pt x="314" y="431"/>
                  </a:lnTo>
                  <a:lnTo>
                    <a:pt x="300" y="418"/>
                  </a:lnTo>
                  <a:lnTo>
                    <a:pt x="289" y="407"/>
                  </a:lnTo>
                  <a:lnTo>
                    <a:pt x="279" y="395"/>
                  </a:lnTo>
                  <a:lnTo>
                    <a:pt x="271" y="385"/>
                  </a:lnTo>
                  <a:lnTo>
                    <a:pt x="265" y="375"/>
                  </a:lnTo>
                  <a:lnTo>
                    <a:pt x="262" y="367"/>
                  </a:lnTo>
                  <a:lnTo>
                    <a:pt x="261" y="363"/>
                  </a:lnTo>
                  <a:lnTo>
                    <a:pt x="259" y="359"/>
                  </a:lnTo>
                  <a:lnTo>
                    <a:pt x="261" y="357"/>
                  </a:lnTo>
                  <a:lnTo>
                    <a:pt x="262" y="354"/>
                  </a:lnTo>
                  <a:lnTo>
                    <a:pt x="263" y="352"/>
                  </a:lnTo>
                  <a:lnTo>
                    <a:pt x="265" y="351"/>
                  </a:lnTo>
                  <a:lnTo>
                    <a:pt x="268" y="350"/>
                  </a:lnTo>
                  <a:lnTo>
                    <a:pt x="272" y="350"/>
                  </a:lnTo>
                  <a:lnTo>
                    <a:pt x="279" y="351"/>
                  </a:lnTo>
                  <a:lnTo>
                    <a:pt x="289" y="356"/>
                  </a:lnTo>
                  <a:lnTo>
                    <a:pt x="300" y="361"/>
                  </a:lnTo>
                  <a:lnTo>
                    <a:pt x="314" y="368"/>
                  </a:lnTo>
                  <a:lnTo>
                    <a:pt x="326" y="378"/>
                  </a:lnTo>
                  <a:lnTo>
                    <a:pt x="340" y="388"/>
                  </a:lnTo>
                  <a:lnTo>
                    <a:pt x="352" y="400"/>
                  </a:lnTo>
                  <a:lnTo>
                    <a:pt x="364" y="411"/>
                  </a:lnTo>
                  <a:lnTo>
                    <a:pt x="374" y="422"/>
                  </a:lnTo>
                  <a:lnTo>
                    <a:pt x="382" y="433"/>
                  </a:lnTo>
                  <a:lnTo>
                    <a:pt x="389" y="443"/>
                  </a:lnTo>
                  <a:lnTo>
                    <a:pt x="392" y="452"/>
                  </a:lnTo>
                  <a:lnTo>
                    <a:pt x="393" y="455"/>
                  </a:lnTo>
                  <a:lnTo>
                    <a:pt x="393" y="458"/>
                  </a:lnTo>
                  <a:lnTo>
                    <a:pt x="393" y="461"/>
                  </a:lnTo>
                  <a:lnTo>
                    <a:pt x="392" y="464"/>
                  </a:lnTo>
                  <a:close/>
                  <a:moveTo>
                    <a:pt x="573" y="614"/>
                  </a:moveTo>
                  <a:lnTo>
                    <a:pt x="571" y="616"/>
                  </a:lnTo>
                  <a:lnTo>
                    <a:pt x="568" y="617"/>
                  </a:lnTo>
                  <a:lnTo>
                    <a:pt x="565" y="617"/>
                  </a:lnTo>
                  <a:lnTo>
                    <a:pt x="562" y="618"/>
                  </a:lnTo>
                  <a:lnTo>
                    <a:pt x="553" y="616"/>
                  </a:lnTo>
                  <a:lnTo>
                    <a:pt x="542" y="613"/>
                  </a:lnTo>
                  <a:lnTo>
                    <a:pt x="530" y="607"/>
                  </a:lnTo>
                  <a:lnTo>
                    <a:pt x="518" y="599"/>
                  </a:lnTo>
                  <a:lnTo>
                    <a:pt x="503" y="589"/>
                  </a:lnTo>
                  <a:lnTo>
                    <a:pt x="489" y="578"/>
                  </a:lnTo>
                  <a:lnTo>
                    <a:pt x="476" y="566"/>
                  </a:lnTo>
                  <a:lnTo>
                    <a:pt x="464" y="554"/>
                  </a:lnTo>
                  <a:lnTo>
                    <a:pt x="453" y="543"/>
                  </a:lnTo>
                  <a:lnTo>
                    <a:pt x="445" y="531"/>
                  </a:lnTo>
                  <a:lnTo>
                    <a:pt x="438" y="521"/>
                  </a:lnTo>
                  <a:lnTo>
                    <a:pt x="434" y="512"/>
                  </a:lnTo>
                  <a:lnTo>
                    <a:pt x="433" y="508"/>
                  </a:lnTo>
                  <a:lnTo>
                    <a:pt x="433" y="504"/>
                  </a:lnTo>
                  <a:lnTo>
                    <a:pt x="433" y="501"/>
                  </a:lnTo>
                  <a:lnTo>
                    <a:pt x="434" y="499"/>
                  </a:lnTo>
                  <a:lnTo>
                    <a:pt x="436" y="497"/>
                  </a:lnTo>
                  <a:lnTo>
                    <a:pt x="438" y="496"/>
                  </a:lnTo>
                  <a:lnTo>
                    <a:pt x="441" y="495"/>
                  </a:lnTo>
                  <a:lnTo>
                    <a:pt x="445" y="495"/>
                  </a:lnTo>
                  <a:lnTo>
                    <a:pt x="454" y="497"/>
                  </a:lnTo>
                  <a:lnTo>
                    <a:pt x="465" y="500"/>
                  </a:lnTo>
                  <a:lnTo>
                    <a:pt x="476" y="506"/>
                  </a:lnTo>
                  <a:lnTo>
                    <a:pt x="489" y="513"/>
                  </a:lnTo>
                  <a:lnTo>
                    <a:pt x="503" y="523"/>
                  </a:lnTo>
                  <a:lnTo>
                    <a:pt x="516" y="534"/>
                  </a:lnTo>
                  <a:lnTo>
                    <a:pt x="531" y="546"/>
                  </a:lnTo>
                  <a:lnTo>
                    <a:pt x="543" y="559"/>
                  </a:lnTo>
                  <a:lnTo>
                    <a:pt x="553" y="570"/>
                  </a:lnTo>
                  <a:lnTo>
                    <a:pt x="562" y="581"/>
                  </a:lnTo>
                  <a:lnTo>
                    <a:pt x="568" y="592"/>
                  </a:lnTo>
                  <a:lnTo>
                    <a:pt x="573" y="600"/>
                  </a:lnTo>
                  <a:lnTo>
                    <a:pt x="574" y="604"/>
                  </a:lnTo>
                  <a:lnTo>
                    <a:pt x="574" y="608"/>
                  </a:lnTo>
                  <a:lnTo>
                    <a:pt x="574" y="610"/>
                  </a:lnTo>
                  <a:lnTo>
                    <a:pt x="573" y="614"/>
                  </a:lnTo>
                  <a:close/>
                  <a:moveTo>
                    <a:pt x="202" y="71"/>
                  </a:moveTo>
                  <a:lnTo>
                    <a:pt x="191" y="61"/>
                  </a:lnTo>
                  <a:lnTo>
                    <a:pt x="181" y="51"/>
                  </a:lnTo>
                  <a:lnTo>
                    <a:pt x="172" y="41"/>
                  </a:lnTo>
                  <a:lnTo>
                    <a:pt x="166" y="31"/>
                  </a:lnTo>
                  <a:lnTo>
                    <a:pt x="160" y="22"/>
                  </a:lnTo>
                  <a:lnTo>
                    <a:pt x="157" y="15"/>
                  </a:lnTo>
                  <a:lnTo>
                    <a:pt x="157" y="11"/>
                  </a:lnTo>
                  <a:lnTo>
                    <a:pt x="157" y="8"/>
                  </a:lnTo>
                  <a:lnTo>
                    <a:pt x="157" y="6"/>
                  </a:lnTo>
                  <a:lnTo>
                    <a:pt x="158" y="4"/>
                  </a:lnTo>
                  <a:lnTo>
                    <a:pt x="159" y="1"/>
                  </a:lnTo>
                  <a:lnTo>
                    <a:pt x="161" y="0"/>
                  </a:lnTo>
                  <a:lnTo>
                    <a:pt x="164" y="0"/>
                  </a:lnTo>
                  <a:lnTo>
                    <a:pt x="167" y="0"/>
                  </a:lnTo>
                  <a:lnTo>
                    <a:pt x="173" y="1"/>
                  </a:lnTo>
                  <a:lnTo>
                    <a:pt x="182" y="4"/>
                  </a:lnTo>
                  <a:lnTo>
                    <a:pt x="192" y="9"/>
                  </a:lnTo>
                  <a:lnTo>
                    <a:pt x="203" y="16"/>
                  </a:lnTo>
                  <a:lnTo>
                    <a:pt x="214" y="23"/>
                  </a:lnTo>
                  <a:lnTo>
                    <a:pt x="226" y="32"/>
                  </a:lnTo>
                  <a:lnTo>
                    <a:pt x="236" y="42"/>
                  </a:lnTo>
                  <a:lnTo>
                    <a:pt x="246" y="53"/>
                  </a:lnTo>
                  <a:lnTo>
                    <a:pt x="255" y="63"/>
                  </a:lnTo>
                  <a:lnTo>
                    <a:pt x="262" y="72"/>
                  </a:lnTo>
                  <a:lnTo>
                    <a:pt x="267" y="81"/>
                  </a:lnTo>
                  <a:lnTo>
                    <a:pt x="271" y="89"/>
                  </a:lnTo>
                  <a:lnTo>
                    <a:pt x="271" y="92"/>
                  </a:lnTo>
                  <a:lnTo>
                    <a:pt x="272" y="95"/>
                  </a:lnTo>
                  <a:lnTo>
                    <a:pt x="271" y="97"/>
                  </a:lnTo>
                  <a:lnTo>
                    <a:pt x="269" y="100"/>
                  </a:lnTo>
                  <a:lnTo>
                    <a:pt x="268" y="102"/>
                  </a:lnTo>
                  <a:lnTo>
                    <a:pt x="266" y="103"/>
                  </a:lnTo>
                  <a:lnTo>
                    <a:pt x="264" y="104"/>
                  </a:lnTo>
                  <a:lnTo>
                    <a:pt x="261" y="104"/>
                  </a:lnTo>
                  <a:lnTo>
                    <a:pt x="254" y="103"/>
                  </a:lnTo>
                  <a:lnTo>
                    <a:pt x="245" y="100"/>
                  </a:lnTo>
                  <a:lnTo>
                    <a:pt x="235" y="95"/>
                  </a:lnTo>
                  <a:lnTo>
                    <a:pt x="225" y="89"/>
                  </a:lnTo>
                  <a:lnTo>
                    <a:pt x="213" y="81"/>
                  </a:lnTo>
                  <a:lnTo>
                    <a:pt x="202" y="71"/>
                  </a:lnTo>
                  <a:close/>
                  <a:moveTo>
                    <a:pt x="353" y="201"/>
                  </a:moveTo>
                  <a:lnTo>
                    <a:pt x="341" y="191"/>
                  </a:lnTo>
                  <a:lnTo>
                    <a:pt x="331" y="180"/>
                  </a:lnTo>
                  <a:lnTo>
                    <a:pt x="322" y="170"/>
                  </a:lnTo>
                  <a:lnTo>
                    <a:pt x="315" y="160"/>
                  </a:lnTo>
                  <a:lnTo>
                    <a:pt x="309" y="150"/>
                  </a:lnTo>
                  <a:lnTo>
                    <a:pt x="306" y="143"/>
                  </a:lnTo>
                  <a:lnTo>
                    <a:pt x="305" y="139"/>
                  </a:lnTo>
                  <a:lnTo>
                    <a:pt x="305" y="136"/>
                  </a:lnTo>
                  <a:lnTo>
                    <a:pt x="305" y="133"/>
                  </a:lnTo>
                  <a:lnTo>
                    <a:pt x="306" y="130"/>
                  </a:lnTo>
                  <a:lnTo>
                    <a:pt x="308" y="129"/>
                  </a:lnTo>
                  <a:lnTo>
                    <a:pt x="310" y="127"/>
                  </a:lnTo>
                  <a:lnTo>
                    <a:pt x="312" y="127"/>
                  </a:lnTo>
                  <a:lnTo>
                    <a:pt x="316" y="127"/>
                  </a:lnTo>
                  <a:lnTo>
                    <a:pt x="323" y="128"/>
                  </a:lnTo>
                  <a:lnTo>
                    <a:pt x="332" y="132"/>
                  </a:lnTo>
                  <a:lnTo>
                    <a:pt x="342" y="136"/>
                  </a:lnTo>
                  <a:lnTo>
                    <a:pt x="354" y="143"/>
                  </a:lnTo>
                  <a:lnTo>
                    <a:pt x="365" y="151"/>
                  </a:lnTo>
                  <a:lnTo>
                    <a:pt x="379" y="161"/>
                  </a:lnTo>
                  <a:lnTo>
                    <a:pt x="390" y="171"/>
                  </a:lnTo>
                  <a:lnTo>
                    <a:pt x="401" y="182"/>
                  </a:lnTo>
                  <a:lnTo>
                    <a:pt x="410" y="192"/>
                  </a:lnTo>
                  <a:lnTo>
                    <a:pt x="416" y="202"/>
                  </a:lnTo>
                  <a:lnTo>
                    <a:pt x="422" y="212"/>
                  </a:lnTo>
                  <a:lnTo>
                    <a:pt x="425" y="220"/>
                  </a:lnTo>
                  <a:lnTo>
                    <a:pt x="426" y="223"/>
                  </a:lnTo>
                  <a:lnTo>
                    <a:pt x="426" y="226"/>
                  </a:lnTo>
                  <a:lnTo>
                    <a:pt x="426" y="229"/>
                  </a:lnTo>
                  <a:lnTo>
                    <a:pt x="425" y="232"/>
                  </a:lnTo>
                  <a:lnTo>
                    <a:pt x="424" y="233"/>
                  </a:lnTo>
                  <a:lnTo>
                    <a:pt x="422" y="234"/>
                  </a:lnTo>
                  <a:lnTo>
                    <a:pt x="418" y="235"/>
                  </a:lnTo>
                  <a:lnTo>
                    <a:pt x="415" y="235"/>
                  </a:lnTo>
                  <a:lnTo>
                    <a:pt x="408" y="234"/>
                  </a:lnTo>
                  <a:lnTo>
                    <a:pt x="398" y="231"/>
                  </a:lnTo>
                  <a:lnTo>
                    <a:pt x="389" y="226"/>
                  </a:lnTo>
                  <a:lnTo>
                    <a:pt x="378" y="220"/>
                  </a:lnTo>
                  <a:lnTo>
                    <a:pt x="365" y="211"/>
                  </a:lnTo>
                  <a:lnTo>
                    <a:pt x="353" y="201"/>
                  </a:lnTo>
                  <a:close/>
                  <a:moveTo>
                    <a:pt x="589" y="369"/>
                  </a:moveTo>
                  <a:lnTo>
                    <a:pt x="587" y="371"/>
                  </a:lnTo>
                  <a:lnTo>
                    <a:pt x="585" y="372"/>
                  </a:lnTo>
                  <a:lnTo>
                    <a:pt x="583" y="373"/>
                  </a:lnTo>
                  <a:lnTo>
                    <a:pt x="579" y="373"/>
                  </a:lnTo>
                  <a:lnTo>
                    <a:pt x="571" y="372"/>
                  </a:lnTo>
                  <a:lnTo>
                    <a:pt x="562" y="369"/>
                  </a:lnTo>
                  <a:lnTo>
                    <a:pt x="551" y="363"/>
                  </a:lnTo>
                  <a:lnTo>
                    <a:pt x="539" y="357"/>
                  </a:lnTo>
                  <a:lnTo>
                    <a:pt x="526" y="348"/>
                  </a:lnTo>
                  <a:lnTo>
                    <a:pt x="513" y="338"/>
                  </a:lnTo>
                  <a:lnTo>
                    <a:pt x="501" y="327"/>
                  </a:lnTo>
                  <a:lnTo>
                    <a:pt x="490" y="316"/>
                  </a:lnTo>
                  <a:lnTo>
                    <a:pt x="480" y="305"/>
                  </a:lnTo>
                  <a:lnTo>
                    <a:pt x="472" y="295"/>
                  </a:lnTo>
                  <a:lnTo>
                    <a:pt x="467" y="285"/>
                  </a:lnTo>
                  <a:lnTo>
                    <a:pt x="464" y="276"/>
                  </a:lnTo>
                  <a:lnTo>
                    <a:pt x="462" y="273"/>
                  </a:lnTo>
                  <a:lnTo>
                    <a:pt x="462" y="269"/>
                  </a:lnTo>
                  <a:lnTo>
                    <a:pt x="462" y="266"/>
                  </a:lnTo>
                  <a:lnTo>
                    <a:pt x="464" y="264"/>
                  </a:lnTo>
                  <a:lnTo>
                    <a:pt x="466" y="262"/>
                  </a:lnTo>
                  <a:lnTo>
                    <a:pt x="468" y="261"/>
                  </a:lnTo>
                  <a:lnTo>
                    <a:pt x="470" y="261"/>
                  </a:lnTo>
                  <a:lnTo>
                    <a:pt x="473" y="260"/>
                  </a:lnTo>
                  <a:lnTo>
                    <a:pt x="481" y="262"/>
                  </a:lnTo>
                  <a:lnTo>
                    <a:pt x="491" y="264"/>
                  </a:lnTo>
                  <a:lnTo>
                    <a:pt x="502" y="269"/>
                  </a:lnTo>
                  <a:lnTo>
                    <a:pt x="514" y="277"/>
                  </a:lnTo>
                  <a:lnTo>
                    <a:pt x="526" y="285"/>
                  </a:lnTo>
                  <a:lnTo>
                    <a:pt x="540" y="296"/>
                  </a:lnTo>
                  <a:lnTo>
                    <a:pt x="552" y="307"/>
                  </a:lnTo>
                  <a:lnTo>
                    <a:pt x="563" y="318"/>
                  </a:lnTo>
                  <a:lnTo>
                    <a:pt x="573" y="328"/>
                  </a:lnTo>
                  <a:lnTo>
                    <a:pt x="580" y="339"/>
                  </a:lnTo>
                  <a:lnTo>
                    <a:pt x="586" y="348"/>
                  </a:lnTo>
                  <a:lnTo>
                    <a:pt x="589" y="357"/>
                  </a:lnTo>
                  <a:lnTo>
                    <a:pt x="590" y="360"/>
                  </a:lnTo>
                  <a:lnTo>
                    <a:pt x="590" y="364"/>
                  </a:lnTo>
                  <a:lnTo>
                    <a:pt x="590" y="367"/>
                  </a:lnTo>
                  <a:lnTo>
                    <a:pt x="589" y="369"/>
                  </a:lnTo>
                  <a:close/>
                  <a:moveTo>
                    <a:pt x="573" y="113"/>
                  </a:moveTo>
                  <a:lnTo>
                    <a:pt x="562" y="103"/>
                  </a:lnTo>
                  <a:lnTo>
                    <a:pt x="552" y="92"/>
                  </a:lnTo>
                  <a:lnTo>
                    <a:pt x="543" y="82"/>
                  </a:lnTo>
                  <a:lnTo>
                    <a:pt x="536" y="73"/>
                  </a:lnTo>
                  <a:lnTo>
                    <a:pt x="531" y="64"/>
                  </a:lnTo>
                  <a:lnTo>
                    <a:pt x="528" y="55"/>
                  </a:lnTo>
                  <a:lnTo>
                    <a:pt x="526" y="52"/>
                  </a:lnTo>
                  <a:lnTo>
                    <a:pt x="526" y="49"/>
                  </a:lnTo>
                  <a:lnTo>
                    <a:pt x="528" y="47"/>
                  </a:lnTo>
                  <a:lnTo>
                    <a:pt x="529" y="44"/>
                  </a:lnTo>
                  <a:lnTo>
                    <a:pt x="530" y="42"/>
                  </a:lnTo>
                  <a:lnTo>
                    <a:pt x="532" y="41"/>
                  </a:lnTo>
                  <a:lnTo>
                    <a:pt x="534" y="40"/>
                  </a:lnTo>
                  <a:lnTo>
                    <a:pt x="537" y="40"/>
                  </a:lnTo>
                  <a:lnTo>
                    <a:pt x="545" y="41"/>
                  </a:lnTo>
                  <a:lnTo>
                    <a:pt x="554" y="44"/>
                  </a:lnTo>
                  <a:lnTo>
                    <a:pt x="564" y="49"/>
                  </a:lnTo>
                  <a:lnTo>
                    <a:pt x="575" y="55"/>
                  </a:lnTo>
                  <a:lnTo>
                    <a:pt x="586" y="63"/>
                  </a:lnTo>
                  <a:lnTo>
                    <a:pt x="598" y="72"/>
                  </a:lnTo>
                  <a:lnTo>
                    <a:pt x="609" y="82"/>
                  </a:lnTo>
                  <a:lnTo>
                    <a:pt x="619" y="93"/>
                  </a:lnTo>
                  <a:lnTo>
                    <a:pt x="628" y="103"/>
                  </a:lnTo>
                  <a:lnTo>
                    <a:pt x="635" y="112"/>
                  </a:lnTo>
                  <a:lnTo>
                    <a:pt x="639" y="122"/>
                  </a:lnTo>
                  <a:lnTo>
                    <a:pt x="642" y="129"/>
                  </a:lnTo>
                  <a:lnTo>
                    <a:pt x="643" y="133"/>
                  </a:lnTo>
                  <a:lnTo>
                    <a:pt x="643" y="136"/>
                  </a:lnTo>
                  <a:lnTo>
                    <a:pt x="643" y="138"/>
                  </a:lnTo>
                  <a:lnTo>
                    <a:pt x="642" y="140"/>
                  </a:lnTo>
                  <a:lnTo>
                    <a:pt x="640" y="143"/>
                  </a:lnTo>
                  <a:lnTo>
                    <a:pt x="638" y="144"/>
                  </a:lnTo>
                  <a:lnTo>
                    <a:pt x="636" y="145"/>
                  </a:lnTo>
                  <a:lnTo>
                    <a:pt x="632" y="145"/>
                  </a:lnTo>
                  <a:lnTo>
                    <a:pt x="626" y="144"/>
                  </a:lnTo>
                  <a:lnTo>
                    <a:pt x="617" y="140"/>
                  </a:lnTo>
                  <a:lnTo>
                    <a:pt x="607" y="136"/>
                  </a:lnTo>
                  <a:lnTo>
                    <a:pt x="596" y="129"/>
                  </a:lnTo>
                  <a:lnTo>
                    <a:pt x="585" y="122"/>
                  </a:lnTo>
                  <a:lnTo>
                    <a:pt x="573" y="113"/>
                  </a:lnTo>
                  <a:close/>
                </a:path>
              </a:pathLst>
            </a:custGeom>
            <a:solidFill>
              <a:srgbClr val="ECBE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CH"/>
            </a:p>
          </p:txBody>
        </p:sp>
        <p:sp>
          <p:nvSpPr>
            <p:cNvPr id="47" name="Freeform 37"/>
            <p:cNvSpPr>
              <a:spLocks noEditPoints="1"/>
            </p:cNvSpPr>
            <p:nvPr userDrawn="1"/>
          </p:nvSpPr>
          <p:spPr bwMode="auto">
            <a:xfrm>
              <a:off x="10698957" y="1570037"/>
              <a:ext cx="134938" cy="955675"/>
            </a:xfrm>
            <a:custGeom>
              <a:avLst/>
              <a:gdLst>
                <a:gd name="T0" fmla="*/ 658 w 677"/>
                <a:gd name="T1" fmla="*/ 4803 h 4814"/>
                <a:gd name="T2" fmla="*/ 80 w 677"/>
                <a:gd name="T3" fmla="*/ 4384 h 4814"/>
                <a:gd name="T4" fmla="*/ 87 w 677"/>
                <a:gd name="T5" fmla="*/ 4312 h 4814"/>
                <a:gd name="T6" fmla="*/ 105 w 677"/>
                <a:gd name="T7" fmla="*/ 4235 h 4814"/>
                <a:gd name="T8" fmla="*/ 32 w 677"/>
                <a:gd name="T9" fmla="*/ 4059 h 4814"/>
                <a:gd name="T10" fmla="*/ 182 w 677"/>
                <a:gd name="T11" fmla="*/ 3926 h 4814"/>
                <a:gd name="T12" fmla="*/ 165 w 677"/>
                <a:gd name="T13" fmla="*/ 3708 h 4814"/>
                <a:gd name="T14" fmla="*/ 362 w 677"/>
                <a:gd name="T15" fmla="*/ 3699 h 4814"/>
                <a:gd name="T16" fmla="*/ 0 w 677"/>
                <a:gd name="T17" fmla="*/ 3299 h 4814"/>
                <a:gd name="T18" fmla="*/ 153 w 677"/>
                <a:gd name="T19" fmla="*/ 3220 h 4814"/>
                <a:gd name="T20" fmla="*/ 122 w 677"/>
                <a:gd name="T21" fmla="*/ 2947 h 4814"/>
                <a:gd name="T22" fmla="*/ 16 w 677"/>
                <a:gd name="T23" fmla="*/ 2474 h 4814"/>
                <a:gd name="T24" fmla="*/ 10 w 677"/>
                <a:gd name="T25" fmla="*/ 2049 h 4814"/>
                <a:gd name="T26" fmla="*/ 37 w 677"/>
                <a:gd name="T27" fmla="*/ 1738 h 4814"/>
                <a:gd name="T28" fmla="*/ 40 w 677"/>
                <a:gd name="T29" fmla="*/ 923 h 4814"/>
                <a:gd name="T30" fmla="*/ 40 w 677"/>
                <a:gd name="T31" fmla="*/ 121 h 4814"/>
                <a:gd name="T32" fmla="*/ 616 w 677"/>
                <a:gd name="T33" fmla="*/ 46 h 4814"/>
                <a:gd name="T34" fmla="*/ 614 w 677"/>
                <a:gd name="T35" fmla="*/ 1161 h 4814"/>
                <a:gd name="T36" fmla="*/ 677 w 677"/>
                <a:gd name="T37" fmla="*/ 1627 h 4814"/>
                <a:gd name="T38" fmla="*/ 616 w 677"/>
                <a:gd name="T39" fmla="*/ 1999 h 4814"/>
                <a:gd name="T40" fmla="*/ 608 w 677"/>
                <a:gd name="T41" fmla="*/ 2353 h 4814"/>
                <a:gd name="T42" fmla="*/ 480 w 677"/>
                <a:gd name="T43" fmla="*/ 2358 h 4814"/>
                <a:gd name="T44" fmla="*/ 537 w 677"/>
                <a:gd name="T45" fmla="*/ 2766 h 4814"/>
                <a:gd name="T46" fmla="*/ 643 w 677"/>
                <a:gd name="T47" fmla="*/ 2901 h 4814"/>
                <a:gd name="T48" fmla="*/ 656 w 677"/>
                <a:gd name="T49" fmla="*/ 3173 h 4814"/>
                <a:gd name="T50" fmla="*/ 583 w 677"/>
                <a:gd name="T51" fmla="*/ 3624 h 4814"/>
                <a:gd name="T52" fmla="*/ 329 w 677"/>
                <a:gd name="T53" fmla="*/ 3596 h 4814"/>
                <a:gd name="T54" fmla="*/ 677 w 677"/>
                <a:gd name="T55" fmla="*/ 4001 h 4814"/>
                <a:gd name="T56" fmla="*/ 622 w 677"/>
                <a:gd name="T57" fmla="*/ 4097 h 4814"/>
                <a:gd name="T58" fmla="*/ 351 w 677"/>
                <a:gd name="T59" fmla="*/ 4205 h 4814"/>
                <a:gd name="T60" fmla="*/ 286 w 677"/>
                <a:gd name="T61" fmla="*/ 4264 h 4814"/>
                <a:gd name="T62" fmla="*/ 283 w 677"/>
                <a:gd name="T63" fmla="*/ 4376 h 4814"/>
                <a:gd name="T64" fmla="*/ 560 w 677"/>
                <a:gd name="T65" fmla="*/ 4663 h 4814"/>
                <a:gd name="T66" fmla="*/ 171 w 677"/>
                <a:gd name="T67" fmla="*/ 4100 h 4814"/>
                <a:gd name="T68" fmla="*/ 526 w 677"/>
                <a:gd name="T69" fmla="*/ 4248 h 4814"/>
                <a:gd name="T70" fmla="*/ 550 w 677"/>
                <a:gd name="T71" fmla="*/ 4167 h 4814"/>
                <a:gd name="T72" fmla="*/ 201 w 677"/>
                <a:gd name="T73" fmla="*/ 3703 h 4814"/>
                <a:gd name="T74" fmla="*/ 533 w 677"/>
                <a:gd name="T75" fmla="*/ 3663 h 4814"/>
                <a:gd name="T76" fmla="*/ 161 w 677"/>
                <a:gd name="T77" fmla="*/ 3324 h 4814"/>
                <a:gd name="T78" fmla="*/ 521 w 677"/>
                <a:gd name="T79" fmla="*/ 3302 h 4814"/>
                <a:gd name="T80" fmla="*/ 401 w 677"/>
                <a:gd name="T81" fmla="*/ 3104 h 4814"/>
                <a:gd name="T82" fmla="*/ 310 w 677"/>
                <a:gd name="T83" fmla="*/ 2866 h 4814"/>
                <a:gd name="T84" fmla="*/ 101 w 677"/>
                <a:gd name="T85" fmla="*/ 2553 h 4814"/>
                <a:gd name="T86" fmla="*/ 143 w 677"/>
                <a:gd name="T87" fmla="*/ 2403 h 4814"/>
                <a:gd name="T88" fmla="*/ 324 w 677"/>
                <a:gd name="T89" fmla="*/ 2442 h 4814"/>
                <a:gd name="T90" fmla="*/ 364 w 677"/>
                <a:gd name="T91" fmla="*/ 2095 h 4814"/>
                <a:gd name="T92" fmla="*/ 443 w 677"/>
                <a:gd name="T93" fmla="*/ 2024 h 4814"/>
                <a:gd name="T94" fmla="*/ 34 w 677"/>
                <a:gd name="T95" fmla="*/ 1508 h 4814"/>
                <a:gd name="T96" fmla="*/ 299 w 677"/>
                <a:gd name="T97" fmla="*/ 1720 h 4814"/>
                <a:gd name="T98" fmla="*/ 225 w 677"/>
                <a:gd name="T99" fmla="*/ 1429 h 4814"/>
                <a:gd name="T100" fmla="*/ 138 w 677"/>
                <a:gd name="T101" fmla="*/ 1221 h 4814"/>
                <a:gd name="T102" fmla="*/ 393 w 677"/>
                <a:gd name="T103" fmla="*/ 1420 h 4814"/>
                <a:gd name="T104" fmla="*/ 175 w 677"/>
                <a:gd name="T105" fmla="*/ 981 h 4814"/>
                <a:gd name="T106" fmla="*/ 538 w 677"/>
                <a:gd name="T107" fmla="*/ 1264 h 4814"/>
                <a:gd name="T108" fmla="*/ 462 w 677"/>
                <a:gd name="T109" fmla="*/ 1010 h 4814"/>
                <a:gd name="T110" fmla="*/ 137 w 677"/>
                <a:gd name="T111" fmla="*/ 526 h 4814"/>
                <a:gd name="T112" fmla="*/ 366 w 677"/>
                <a:gd name="T113" fmla="*/ 647 h 4814"/>
                <a:gd name="T114" fmla="*/ 471 w 677"/>
                <a:gd name="T115" fmla="*/ 771 h 4814"/>
                <a:gd name="T116" fmla="*/ 251 w 677"/>
                <a:gd name="T117" fmla="*/ 324 h 4814"/>
                <a:gd name="T118" fmla="*/ 576 w 677"/>
                <a:gd name="T119" fmla="*/ 622 h 4814"/>
                <a:gd name="T120" fmla="*/ 206 w 677"/>
                <a:gd name="T121" fmla="*/ 1 h 4814"/>
                <a:gd name="T122" fmla="*/ 452 w 677"/>
                <a:gd name="T123" fmla="*/ 202 h 4814"/>
                <a:gd name="T124" fmla="*/ 611 w 677"/>
                <a:gd name="T125" fmla="*/ 328 h 48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77" h="4814">
                  <a:moveTo>
                    <a:pt x="0" y="4430"/>
                  </a:moveTo>
                  <a:lnTo>
                    <a:pt x="0" y="4358"/>
                  </a:lnTo>
                  <a:lnTo>
                    <a:pt x="19" y="4370"/>
                  </a:lnTo>
                  <a:lnTo>
                    <a:pt x="40" y="4382"/>
                  </a:lnTo>
                  <a:lnTo>
                    <a:pt x="63" y="4397"/>
                  </a:lnTo>
                  <a:lnTo>
                    <a:pt x="87" y="4412"/>
                  </a:lnTo>
                  <a:lnTo>
                    <a:pt x="112" y="4429"/>
                  </a:lnTo>
                  <a:lnTo>
                    <a:pt x="139" y="4446"/>
                  </a:lnTo>
                  <a:lnTo>
                    <a:pt x="166" y="4465"/>
                  </a:lnTo>
                  <a:lnTo>
                    <a:pt x="195" y="4485"/>
                  </a:lnTo>
                  <a:lnTo>
                    <a:pt x="223" y="4504"/>
                  </a:lnTo>
                  <a:lnTo>
                    <a:pt x="248" y="4521"/>
                  </a:lnTo>
                  <a:lnTo>
                    <a:pt x="273" y="4539"/>
                  </a:lnTo>
                  <a:lnTo>
                    <a:pt x="298" y="4557"/>
                  </a:lnTo>
                  <a:lnTo>
                    <a:pt x="276" y="4538"/>
                  </a:lnTo>
                  <a:lnTo>
                    <a:pt x="259" y="4524"/>
                  </a:lnTo>
                  <a:lnTo>
                    <a:pt x="254" y="4517"/>
                  </a:lnTo>
                  <a:lnTo>
                    <a:pt x="250" y="4513"/>
                  </a:lnTo>
                  <a:lnTo>
                    <a:pt x="248" y="4509"/>
                  </a:lnTo>
                  <a:lnTo>
                    <a:pt x="248" y="4507"/>
                  </a:lnTo>
                  <a:lnTo>
                    <a:pt x="250" y="4506"/>
                  </a:lnTo>
                  <a:lnTo>
                    <a:pt x="255" y="4507"/>
                  </a:lnTo>
                  <a:lnTo>
                    <a:pt x="262" y="4509"/>
                  </a:lnTo>
                  <a:lnTo>
                    <a:pt x="272" y="4514"/>
                  </a:lnTo>
                  <a:lnTo>
                    <a:pt x="298" y="4527"/>
                  </a:lnTo>
                  <a:lnTo>
                    <a:pt x="330" y="4546"/>
                  </a:lnTo>
                  <a:lnTo>
                    <a:pt x="368" y="4569"/>
                  </a:lnTo>
                  <a:lnTo>
                    <a:pt x="414" y="4597"/>
                  </a:lnTo>
                  <a:lnTo>
                    <a:pt x="461" y="4627"/>
                  </a:lnTo>
                  <a:lnTo>
                    <a:pt x="513" y="4662"/>
                  </a:lnTo>
                  <a:lnTo>
                    <a:pt x="540" y="4680"/>
                  </a:lnTo>
                  <a:lnTo>
                    <a:pt x="567" y="4698"/>
                  </a:lnTo>
                  <a:lnTo>
                    <a:pt x="592" y="4716"/>
                  </a:lnTo>
                  <a:lnTo>
                    <a:pt x="616" y="4732"/>
                  </a:lnTo>
                  <a:lnTo>
                    <a:pt x="594" y="4715"/>
                  </a:lnTo>
                  <a:lnTo>
                    <a:pt x="578" y="4699"/>
                  </a:lnTo>
                  <a:lnTo>
                    <a:pt x="572" y="4694"/>
                  </a:lnTo>
                  <a:lnTo>
                    <a:pt x="569" y="4689"/>
                  </a:lnTo>
                  <a:lnTo>
                    <a:pt x="567" y="4686"/>
                  </a:lnTo>
                  <a:lnTo>
                    <a:pt x="567" y="4683"/>
                  </a:lnTo>
                  <a:lnTo>
                    <a:pt x="568" y="4683"/>
                  </a:lnTo>
                  <a:lnTo>
                    <a:pt x="570" y="4683"/>
                  </a:lnTo>
                  <a:lnTo>
                    <a:pt x="572" y="4683"/>
                  </a:lnTo>
                  <a:lnTo>
                    <a:pt x="577" y="4684"/>
                  </a:lnTo>
                  <a:lnTo>
                    <a:pt x="587" y="4687"/>
                  </a:lnTo>
                  <a:lnTo>
                    <a:pt x="600" y="4694"/>
                  </a:lnTo>
                  <a:lnTo>
                    <a:pt x="634" y="4711"/>
                  </a:lnTo>
                  <a:lnTo>
                    <a:pt x="677" y="4736"/>
                  </a:lnTo>
                  <a:lnTo>
                    <a:pt x="677" y="4814"/>
                  </a:lnTo>
                  <a:lnTo>
                    <a:pt x="658" y="4803"/>
                  </a:lnTo>
                  <a:lnTo>
                    <a:pt x="637" y="4791"/>
                  </a:lnTo>
                  <a:lnTo>
                    <a:pt x="616" y="4777"/>
                  </a:lnTo>
                  <a:lnTo>
                    <a:pt x="593" y="4763"/>
                  </a:lnTo>
                  <a:lnTo>
                    <a:pt x="569" y="4748"/>
                  </a:lnTo>
                  <a:lnTo>
                    <a:pt x="544" y="4732"/>
                  </a:lnTo>
                  <a:lnTo>
                    <a:pt x="518" y="4715"/>
                  </a:lnTo>
                  <a:lnTo>
                    <a:pt x="492" y="4697"/>
                  </a:lnTo>
                  <a:lnTo>
                    <a:pt x="466" y="4680"/>
                  </a:lnTo>
                  <a:lnTo>
                    <a:pt x="441" y="4664"/>
                  </a:lnTo>
                  <a:lnTo>
                    <a:pt x="418" y="4647"/>
                  </a:lnTo>
                  <a:lnTo>
                    <a:pt x="396" y="4631"/>
                  </a:lnTo>
                  <a:lnTo>
                    <a:pt x="414" y="4646"/>
                  </a:lnTo>
                  <a:lnTo>
                    <a:pt x="428" y="4659"/>
                  </a:lnTo>
                  <a:lnTo>
                    <a:pt x="432" y="4664"/>
                  </a:lnTo>
                  <a:lnTo>
                    <a:pt x="436" y="4668"/>
                  </a:lnTo>
                  <a:lnTo>
                    <a:pt x="437" y="4670"/>
                  </a:lnTo>
                  <a:lnTo>
                    <a:pt x="437" y="4673"/>
                  </a:lnTo>
                  <a:lnTo>
                    <a:pt x="434" y="4674"/>
                  </a:lnTo>
                  <a:lnTo>
                    <a:pt x="430" y="4673"/>
                  </a:lnTo>
                  <a:lnTo>
                    <a:pt x="422" y="4670"/>
                  </a:lnTo>
                  <a:lnTo>
                    <a:pt x="412" y="4666"/>
                  </a:lnTo>
                  <a:lnTo>
                    <a:pt x="388" y="4653"/>
                  </a:lnTo>
                  <a:lnTo>
                    <a:pt x="355" y="4635"/>
                  </a:lnTo>
                  <a:lnTo>
                    <a:pt x="316" y="4612"/>
                  </a:lnTo>
                  <a:lnTo>
                    <a:pt x="273" y="4584"/>
                  </a:lnTo>
                  <a:lnTo>
                    <a:pt x="225" y="4553"/>
                  </a:lnTo>
                  <a:lnTo>
                    <a:pt x="174" y="4519"/>
                  </a:lnTo>
                  <a:lnTo>
                    <a:pt x="149" y="4502"/>
                  </a:lnTo>
                  <a:lnTo>
                    <a:pt x="125" y="4485"/>
                  </a:lnTo>
                  <a:lnTo>
                    <a:pt x="101" y="4469"/>
                  </a:lnTo>
                  <a:lnTo>
                    <a:pt x="79" y="4452"/>
                  </a:lnTo>
                  <a:lnTo>
                    <a:pt x="98" y="4467"/>
                  </a:lnTo>
                  <a:lnTo>
                    <a:pt x="111" y="4480"/>
                  </a:lnTo>
                  <a:lnTo>
                    <a:pt x="116" y="4485"/>
                  </a:lnTo>
                  <a:lnTo>
                    <a:pt x="119" y="4489"/>
                  </a:lnTo>
                  <a:lnTo>
                    <a:pt x="121" y="4492"/>
                  </a:lnTo>
                  <a:lnTo>
                    <a:pt x="121" y="4494"/>
                  </a:lnTo>
                  <a:lnTo>
                    <a:pt x="120" y="4495"/>
                  </a:lnTo>
                  <a:lnTo>
                    <a:pt x="118" y="4495"/>
                  </a:lnTo>
                  <a:lnTo>
                    <a:pt x="115" y="4494"/>
                  </a:lnTo>
                  <a:lnTo>
                    <a:pt x="110" y="4493"/>
                  </a:lnTo>
                  <a:lnTo>
                    <a:pt x="99" y="4487"/>
                  </a:lnTo>
                  <a:lnTo>
                    <a:pt x="85" y="4481"/>
                  </a:lnTo>
                  <a:lnTo>
                    <a:pt x="47" y="4459"/>
                  </a:lnTo>
                  <a:lnTo>
                    <a:pt x="0" y="4430"/>
                  </a:lnTo>
                  <a:close/>
                  <a:moveTo>
                    <a:pt x="0" y="4355"/>
                  </a:moveTo>
                  <a:lnTo>
                    <a:pt x="0" y="4316"/>
                  </a:lnTo>
                  <a:lnTo>
                    <a:pt x="40" y="4348"/>
                  </a:lnTo>
                  <a:lnTo>
                    <a:pt x="71" y="4374"/>
                  </a:lnTo>
                  <a:lnTo>
                    <a:pt x="80" y="4384"/>
                  </a:lnTo>
                  <a:lnTo>
                    <a:pt x="88" y="4391"/>
                  </a:lnTo>
                  <a:lnTo>
                    <a:pt x="93" y="4398"/>
                  </a:lnTo>
                  <a:lnTo>
                    <a:pt x="93" y="4401"/>
                  </a:lnTo>
                  <a:lnTo>
                    <a:pt x="90" y="4401"/>
                  </a:lnTo>
                  <a:lnTo>
                    <a:pt x="85" y="4400"/>
                  </a:lnTo>
                  <a:lnTo>
                    <a:pt x="76" y="4398"/>
                  </a:lnTo>
                  <a:lnTo>
                    <a:pt x="65" y="4392"/>
                  </a:lnTo>
                  <a:lnTo>
                    <a:pt x="36" y="4377"/>
                  </a:lnTo>
                  <a:lnTo>
                    <a:pt x="0" y="4355"/>
                  </a:lnTo>
                  <a:close/>
                  <a:moveTo>
                    <a:pt x="0" y="4316"/>
                  </a:moveTo>
                  <a:lnTo>
                    <a:pt x="0" y="4279"/>
                  </a:lnTo>
                  <a:lnTo>
                    <a:pt x="18" y="4290"/>
                  </a:lnTo>
                  <a:lnTo>
                    <a:pt x="37" y="4302"/>
                  </a:lnTo>
                  <a:lnTo>
                    <a:pt x="58" y="4314"/>
                  </a:lnTo>
                  <a:lnTo>
                    <a:pt x="80" y="4328"/>
                  </a:lnTo>
                  <a:lnTo>
                    <a:pt x="102" y="4344"/>
                  </a:lnTo>
                  <a:lnTo>
                    <a:pt x="127" y="4359"/>
                  </a:lnTo>
                  <a:lnTo>
                    <a:pt x="151" y="4376"/>
                  </a:lnTo>
                  <a:lnTo>
                    <a:pt x="176" y="4393"/>
                  </a:lnTo>
                  <a:lnTo>
                    <a:pt x="226" y="4428"/>
                  </a:lnTo>
                  <a:lnTo>
                    <a:pt x="270" y="4460"/>
                  </a:lnTo>
                  <a:lnTo>
                    <a:pt x="311" y="4489"/>
                  </a:lnTo>
                  <a:lnTo>
                    <a:pt x="345" y="4517"/>
                  </a:lnTo>
                  <a:lnTo>
                    <a:pt x="374" y="4539"/>
                  </a:lnTo>
                  <a:lnTo>
                    <a:pt x="395" y="4558"/>
                  </a:lnTo>
                  <a:lnTo>
                    <a:pt x="401" y="4565"/>
                  </a:lnTo>
                  <a:lnTo>
                    <a:pt x="407" y="4570"/>
                  </a:lnTo>
                  <a:lnTo>
                    <a:pt x="409" y="4574"/>
                  </a:lnTo>
                  <a:lnTo>
                    <a:pt x="409" y="4578"/>
                  </a:lnTo>
                  <a:lnTo>
                    <a:pt x="407" y="4579"/>
                  </a:lnTo>
                  <a:lnTo>
                    <a:pt x="403" y="4578"/>
                  </a:lnTo>
                  <a:lnTo>
                    <a:pt x="395" y="4576"/>
                  </a:lnTo>
                  <a:lnTo>
                    <a:pt x="386" y="4571"/>
                  </a:lnTo>
                  <a:lnTo>
                    <a:pt x="362" y="4559"/>
                  </a:lnTo>
                  <a:lnTo>
                    <a:pt x="330" y="4541"/>
                  </a:lnTo>
                  <a:lnTo>
                    <a:pt x="292" y="4519"/>
                  </a:lnTo>
                  <a:lnTo>
                    <a:pt x="250" y="4493"/>
                  </a:lnTo>
                  <a:lnTo>
                    <a:pt x="204" y="4463"/>
                  </a:lnTo>
                  <a:lnTo>
                    <a:pt x="154" y="4429"/>
                  </a:lnTo>
                  <a:lnTo>
                    <a:pt x="111" y="4399"/>
                  </a:lnTo>
                  <a:lnTo>
                    <a:pt x="69" y="4369"/>
                  </a:lnTo>
                  <a:lnTo>
                    <a:pt x="33" y="4342"/>
                  </a:lnTo>
                  <a:lnTo>
                    <a:pt x="0" y="4316"/>
                  </a:lnTo>
                  <a:close/>
                  <a:moveTo>
                    <a:pt x="0" y="4273"/>
                  </a:moveTo>
                  <a:lnTo>
                    <a:pt x="0" y="4234"/>
                  </a:lnTo>
                  <a:lnTo>
                    <a:pt x="37" y="4264"/>
                  </a:lnTo>
                  <a:lnTo>
                    <a:pt x="66" y="4289"/>
                  </a:lnTo>
                  <a:lnTo>
                    <a:pt x="76" y="4299"/>
                  </a:lnTo>
                  <a:lnTo>
                    <a:pt x="84" y="4306"/>
                  </a:lnTo>
                  <a:lnTo>
                    <a:pt x="87" y="4312"/>
                  </a:lnTo>
                  <a:lnTo>
                    <a:pt x="88" y="4315"/>
                  </a:lnTo>
                  <a:lnTo>
                    <a:pt x="85" y="4316"/>
                  </a:lnTo>
                  <a:lnTo>
                    <a:pt x="79" y="4315"/>
                  </a:lnTo>
                  <a:lnTo>
                    <a:pt x="72" y="4313"/>
                  </a:lnTo>
                  <a:lnTo>
                    <a:pt x="62" y="4309"/>
                  </a:lnTo>
                  <a:lnTo>
                    <a:pt x="34" y="4294"/>
                  </a:lnTo>
                  <a:lnTo>
                    <a:pt x="0" y="4273"/>
                  </a:lnTo>
                  <a:close/>
                  <a:moveTo>
                    <a:pt x="0" y="4229"/>
                  </a:moveTo>
                  <a:lnTo>
                    <a:pt x="0" y="4193"/>
                  </a:lnTo>
                  <a:lnTo>
                    <a:pt x="18" y="4203"/>
                  </a:lnTo>
                  <a:lnTo>
                    <a:pt x="37" y="4215"/>
                  </a:lnTo>
                  <a:lnTo>
                    <a:pt x="58" y="4228"/>
                  </a:lnTo>
                  <a:lnTo>
                    <a:pt x="80" y="4242"/>
                  </a:lnTo>
                  <a:lnTo>
                    <a:pt x="104" y="4258"/>
                  </a:lnTo>
                  <a:lnTo>
                    <a:pt x="129" y="4274"/>
                  </a:lnTo>
                  <a:lnTo>
                    <a:pt x="154" y="4291"/>
                  </a:lnTo>
                  <a:lnTo>
                    <a:pt x="181" y="4309"/>
                  </a:lnTo>
                  <a:lnTo>
                    <a:pt x="227" y="4342"/>
                  </a:lnTo>
                  <a:lnTo>
                    <a:pt x="271" y="4374"/>
                  </a:lnTo>
                  <a:lnTo>
                    <a:pt x="310" y="4403"/>
                  </a:lnTo>
                  <a:lnTo>
                    <a:pt x="344" y="4429"/>
                  </a:lnTo>
                  <a:lnTo>
                    <a:pt x="372" y="4452"/>
                  </a:lnTo>
                  <a:lnTo>
                    <a:pt x="391" y="4470"/>
                  </a:lnTo>
                  <a:lnTo>
                    <a:pt x="398" y="4476"/>
                  </a:lnTo>
                  <a:lnTo>
                    <a:pt x="403" y="4483"/>
                  </a:lnTo>
                  <a:lnTo>
                    <a:pt x="405" y="4487"/>
                  </a:lnTo>
                  <a:lnTo>
                    <a:pt x="405" y="4489"/>
                  </a:lnTo>
                  <a:lnTo>
                    <a:pt x="403" y="4491"/>
                  </a:lnTo>
                  <a:lnTo>
                    <a:pt x="398" y="4489"/>
                  </a:lnTo>
                  <a:lnTo>
                    <a:pt x="391" y="4487"/>
                  </a:lnTo>
                  <a:lnTo>
                    <a:pt x="382" y="4484"/>
                  </a:lnTo>
                  <a:lnTo>
                    <a:pt x="358" y="4472"/>
                  </a:lnTo>
                  <a:lnTo>
                    <a:pt x="327" y="4455"/>
                  </a:lnTo>
                  <a:lnTo>
                    <a:pt x="291" y="4434"/>
                  </a:lnTo>
                  <a:lnTo>
                    <a:pt x="250" y="4408"/>
                  </a:lnTo>
                  <a:lnTo>
                    <a:pt x="205" y="4379"/>
                  </a:lnTo>
                  <a:lnTo>
                    <a:pt x="158" y="4346"/>
                  </a:lnTo>
                  <a:lnTo>
                    <a:pt x="112" y="4315"/>
                  </a:lnTo>
                  <a:lnTo>
                    <a:pt x="71" y="4284"/>
                  </a:lnTo>
                  <a:lnTo>
                    <a:pt x="33" y="4256"/>
                  </a:lnTo>
                  <a:lnTo>
                    <a:pt x="0" y="4229"/>
                  </a:lnTo>
                  <a:close/>
                  <a:moveTo>
                    <a:pt x="0" y="4185"/>
                  </a:moveTo>
                  <a:lnTo>
                    <a:pt x="0" y="4140"/>
                  </a:lnTo>
                  <a:lnTo>
                    <a:pt x="45" y="4175"/>
                  </a:lnTo>
                  <a:lnTo>
                    <a:pt x="79" y="4205"/>
                  </a:lnTo>
                  <a:lnTo>
                    <a:pt x="91" y="4216"/>
                  </a:lnTo>
                  <a:lnTo>
                    <a:pt x="99" y="4226"/>
                  </a:lnTo>
                  <a:lnTo>
                    <a:pt x="102" y="4229"/>
                  </a:lnTo>
                  <a:lnTo>
                    <a:pt x="105" y="4232"/>
                  </a:lnTo>
                  <a:lnTo>
                    <a:pt x="105" y="4235"/>
                  </a:lnTo>
                  <a:lnTo>
                    <a:pt x="105" y="4237"/>
                  </a:lnTo>
                  <a:lnTo>
                    <a:pt x="104" y="4238"/>
                  </a:lnTo>
                  <a:lnTo>
                    <a:pt x="101" y="4238"/>
                  </a:lnTo>
                  <a:lnTo>
                    <a:pt x="99" y="4238"/>
                  </a:lnTo>
                  <a:lnTo>
                    <a:pt x="95" y="4237"/>
                  </a:lnTo>
                  <a:lnTo>
                    <a:pt x="86" y="4232"/>
                  </a:lnTo>
                  <a:lnTo>
                    <a:pt x="74" y="4227"/>
                  </a:lnTo>
                  <a:lnTo>
                    <a:pt x="41" y="4209"/>
                  </a:lnTo>
                  <a:lnTo>
                    <a:pt x="0" y="4185"/>
                  </a:lnTo>
                  <a:close/>
                  <a:moveTo>
                    <a:pt x="0" y="4130"/>
                  </a:moveTo>
                  <a:lnTo>
                    <a:pt x="0" y="4101"/>
                  </a:lnTo>
                  <a:lnTo>
                    <a:pt x="18" y="4110"/>
                  </a:lnTo>
                  <a:lnTo>
                    <a:pt x="37" y="4121"/>
                  </a:lnTo>
                  <a:lnTo>
                    <a:pt x="61" y="4135"/>
                  </a:lnTo>
                  <a:lnTo>
                    <a:pt x="86" y="4151"/>
                  </a:lnTo>
                  <a:lnTo>
                    <a:pt x="115" y="4168"/>
                  </a:lnTo>
                  <a:lnTo>
                    <a:pt x="144" y="4188"/>
                  </a:lnTo>
                  <a:lnTo>
                    <a:pt x="175" y="4209"/>
                  </a:lnTo>
                  <a:lnTo>
                    <a:pt x="207" y="4231"/>
                  </a:lnTo>
                  <a:lnTo>
                    <a:pt x="254" y="4263"/>
                  </a:lnTo>
                  <a:lnTo>
                    <a:pt x="296" y="4294"/>
                  </a:lnTo>
                  <a:lnTo>
                    <a:pt x="333" y="4322"/>
                  </a:lnTo>
                  <a:lnTo>
                    <a:pt x="365" y="4348"/>
                  </a:lnTo>
                  <a:lnTo>
                    <a:pt x="391" y="4370"/>
                  </a:lnTo>
                  <a:lnTo>
                    <a:pt x="410" y="4388"/>
                  </a:lnTo>
                  <a:lnTo>
                    <a:pt x="417" y="4395"/>
                  </a:lnTo>
                  <a:lnTo>
                    <a:pt x="421" y="4400"/>
                  </a:lnTo>
                  <a:lnTo>
                    <a:pt x="423" y="4405"/>
                  </a:lnTo>
                  <a:lnTo>
                    <a:pt x="423" y="4408"/>
                  </a:lnTo>
                  <a:lnTo>
                    <a:pt x="421" y="4409"/>
                  </a:lnTo>
                  <a:lnTo>
                    <a:pt x="417" y="4408"/>
                  </a:lnTo>
                  <a:lnTo>
                    <a:pt x="410" y="4407"/>
                  </a:lnTo>
                  <a:lnTo>
                    <a:pt x="401" y="4403"/>
                  </a:lnTo>
                  <a:lnTo>
                    <a:pt x="378" y="4392"/>
                  </a:lnTo>
                  <a:lnTo>
                    <a:pt x="348" y="4376"/>
                  </a:lnTo>
                  <a:lnTo>
                    <a:pt x="313" y="4355"/>
                  </a:lnTo>
                  <a:lnTo>
                    <a:pt x="273" y="4329"/>
                  </a:lnTo>
                  <a:lnTo>
                    <a:pt x="229" y="4302"/>
                  </a:lnTo>
                  <a:lnTo>
                    <a:pt x="183" y="4270"/>
                  </a:lnTo>
                  <a:lnTo>
                    <a:pt x="154" y="4250"/>
                  </a:lnTo>
                  <a:lnTo>
                    <a:pt x="127" y="4230"/>
                  </a:lnTo>
                  <a:lnTo>
                    <a:pt x="100" y="4210"/>
                  </a:lnTo>
                  <a:lnTo>
                    <a:pt x="76" y="4193"/>
                  </a:lnTo>
                  <a:lnTo>
                    <a:pt x="54" y="4175"/>
                  </a:lnTo>
                  <a:lnTo>
                    <a:pt x="33" y="4158"/>
                  </a:lnTo>
                  <a:lnTo>
                    <a:pt x="15" y="4143"/>
                  </a:lnTo>
                  <a:lnTo>
                    <a:pt x="0" y="4130"/>
                  </a:lnTo>
                  <a:close/>
                  <a:moveTo>
                    <a:pt x="0" y="4089"/>
                  </a:moveTo>
                  <a:lnTo>
                    <a:pt x="0" y="4035"/>
                  </a:lnTo>
                  <a:lnTo>
                    <a:pt x="32" y="4059"/>
                  </a:lnTo>
                  <a:lnTo>
                    <a:pt x="61" y="4082"/>
                  </a:lnTo>
                  <a:lnTo>
                    <a:pt x="86" y="4102"/>
                  </a:lnTo>
                  <a:lnTo>
                    <a:pt x="108" y="4121"/>
                  </a:lnTo>
                  <a:lnTo>
                    <a:pt x="125" y="4136"/>
                  </a:lnTo>
                  <a:lnTo>
                    <a:pt x="137" y="4150"/>
                  </a:lnTo>
                  <a:lnTo>
                    <a:pt x="141" y="4154"/>
                  </a:lnTo>
                  <a:lnTo>
                    <a:pt x="143" y="4158"/>
                  </a:lnTo>
                  <a:lnTo>
                    <a:pt x="146" y="4162"/>
                  </a:lnTo>
                  <a:lnTo>
                    <a:pt x="144" y="4164"/>
                  </a:lnTo>
                  <a:lnTo>
                    <a:pt x="143" y="4165"/>
                  </a:lnTo>
                  <a:lnTo>
                    <a:pt x="140" y="4165"/>
                  </a:lnTo>
                  <a:lnTo>
                    <a:pt x="137" y="4165"/>
                  </a:lnTo>
                  <a:lnTo>
                    <a:pt x="131" y="4163"/>
                  </a:lnTo>
                  <a:lnTo>
                    <a:pt x="118" y="4157"/>
                  </a:lnTo>
                  <a:lnTo>
                    <a:pt x="100" y="4149"/>
                  </a:lnTo>
                  <a:lnTo>
                    <a:pt x="79" y="4138"/>
                  </a:lnTo>
                  <a:lnTo>
                    <a:pt x="56" y="4123"/>
                  </a:lnTo>
                  <a:lnTo>
                    <a:pt x="29" y="4108"/>
                  </a:lnTo>
                  <a:lnTo>
                    <a:pt x="0" y="4089"/>
                  </a:lnTo>
                  <a:close/>
                  <a:moveTo>
                    <a:pt x="0" y="3980"/>
                  </a:moveTo>
                  <a:lnTo>
                    <a:pt x="0" y="3920"/>
                  </a:lnTo>
                  <a:lnTo>
                    <a:pt x="10" y="3928"/>
                  </a:lnTo>
                  <a:lnTo>
                    <a:pt x="52" y="3958"/>
                  </a:lnTo>
                  <a:lnTo>
                    <a:pt x="91" y="3987"/>
                  </a:lnTo>
                  <a:lnTo>
                    <a:pt x="126" y="4014"/>
                  </a:lnTo>
                  <a:lnTo>
                    <a:pt x="155" y="4038"/>
                  </a:lnTo>
                  <a:lnTo>
                    <a:pt x="180" y="4060"/>
                  </a:lnTo>
                  <a:lnTo>
                    <a:pt x="196" y="4077"/>
                  </a:lnTo>
                  <a:lnTo>
                    <a:pt x="203" y="4083"/>
                  </a:lnTo>
                  <a:lnTo>
                    <a:pt x="206" y="4090"/>
                  </a:lnTo>
                  <a:lnTo>
                    <a:pt x="208" y="4093"/>
                  </a:lnTo>
                  <a:lnTo>
                    <a:pt x="208" y="4097"/>
                  </a:lnTo>
                  <a:lnTo>
                    <a:pt x="206" y="4098"/>
                  </a:lnTo>
                  <a:lnTo>
                    <a:pt x="202" y="4098"/>
                  </a:lnTo>
                  <a:lnTo>
                    <a:pt x="196" y="4097"/>
                  </a:lnTo>
                  <a:lnTo>
                    <a:pt x="189" y="4093"/>
                  </a:lnTo>
                  <a:lnTo>
                    <a:pt x="168" y="4085"/>
                  </a:lnTo>
                  <a:lnTo>
                    <a:pt x="142" y="4071"/>
                  </a:lnTo>
                  <a:lnTo>
                    <a:pt x="112" y="4054"/>
                  </a:lnTo>
                  <a:lnTo>
                    <a:pt x="77" y="4032"/>
                  </a:lnTo>
                  <a:lnTo>
                    <a:pt x="40" y="4007"/>
                  </a:lnTo>
                  <a:lnTo>
                    <a:pt x="0" y="3980"/>
                  </a:lnTo>
                  <a:close/>
                  <a:moveTo>
                    <a:pt x="0" y="3855"/>
                  </a:moveTo>
                  <a:lnTo>
                    <a:pt x="0" y="3798"/>
                  </a:lnTo>
                  <a:lnTo>
                    <a:pt x="24" y="3813"/>
                  </a:lnTo>
                  <a:lnTo>
                    <a:pt x="50" y="3831"/>
                  </a:lnTo>
                  <a:lnTo>
                    <a:pt x="76" y="3848"/>
                  </a:lnTo>
                  <a:lnTo>
                    <a:pt x="104" y="3868"/>
                  </a:lnTo>
                  <a:lnTo>
                    <a:pt x="144" y="3897"/>
                  </a:lnTo>
                  <a:lnTo>
                    <a:pt x="182" y="3926"/>
                  </a:lnTo>
                  <a:lnTo>
                    <a:pt x="216" y="3952"/>
                  </a:lnTo>
                  <a:lnTo>
                    <a:pt x="245" y="3976"/>
                  </a:lnTo>
                  <a:lnTo>
                    <a:pt x="267" y="3997"/>
                  </a:lnTo>
                  <a:lnTo>
                    <a:pt x="283" y="4014"/>
                  </a:lnTo>
                  <a:lnTo>
                    <a:pt x="290" y="4021"/>
                  </a:lnTo>
                  <a:lnTo>
                    <a:pt x="293" y="4026"/>
                  </a:lnTo>
                  <a:lnTo>
                    <a:pt x="296" y="4030"/>
                  </a:lnTo>
                  <a:lnTo>
                    <a:pt x="294" y="4034"/>
                  </a:lnTo>
                  <a:lnTo>
                    <a:pt x="292" y="4035"/>
                  </a:lnTo>
                  <a:lnTo>
                    <a:pt x="288" y="4035"/>
                  </a:lnTo>
                  <a:lnTo>
                    <a:pt x="281" y="4034"/>
                  </a:lnTo>
                  <a:lnTo>
                    <a:pt x="273" y="4030"/>
                  </a:lnTo>
                  <a:lnTo>
                    <a:pt x="252" y="4022"/>
                  </a:lnTo>
                  <a:lnTo>
                    <a:pt x="225" y="4007"/>
                  </a:lnTo>
                  <a:lnTo>
                    <a:pt x="193" y="3989"/>
                  </a:lnTo>
                  <a:lnTo>
                    <a:pt x="158" y="3966"/>
                  </a:lnTo>
                  <a:lnTo>
                    <a:pt x="118" y="3940"/>
                  </a:lnTo>
                  <a:lnTo>
                    <a:pt x="77" y="3911"/>
                  </a:lnTo>
                  <a:lnTo>
                    <a:pt x="56" y="3897"/>
                  </a:lnTo>
                  <a:lnTo>
                    <a:pt x="36" y="3883"/>
                  </a:lnTo>
                  <a:lnTo>
                    <a:pt x="18" y="3868"/>
                  </a:lnTo>
                  <a:lnTo>
                    <a:pt x="0" y="3855"/>
                  </a:lnTo>
                  <a:close/>
                  <a:moveTo>
                    <a:pt x="0" y="3782"/>
                  </a:moveTo>
                  <a:lnTo>
                    <a:pt x="0" y="3731"/>
                  </a:lnTo>
                  <a:lnTo>
                    <a:pt x="35" y="3762"/>
                  </a:lnTo>
                  <a:lnTo>
                    <a:pt x="62" y="3787"/>
                  </a:lnTo>
                  <a:lnTo>
                    <a:pt x="72" y="3798"/>
                  </a:lnTo>
                  <a:lnTo>
                    <a:pt x="78" y="3805"/>
                  </a:lnTo>
                  <a:lnTo>
                    <a:pt x="79" y="3809"/>
                  </a:lnTo>
                  <a:lnTo>
                    <a:pt x="80" y="3812"/>
                  </a:lnTo>
                  <a:lnTo>
                    <a:pt x="82" y="3814"/>
                  </a:lnTo>
                  <a:lnTo>
                    <a:pt x="80" y="3816"/>
                  </a:lnTo>
                  <a:lnTo>
                    <a:pt x="79" y="3818"/>
                  </a:lnTo>
                  <a:lnTo>
                    <a:pt x="78" y="3818"/>
                  </a:lnTo>
                  <a:lnTo>
                    <a:pt x="76" y="3818"/>
                  </a:lnTo>
                  <a:lnTo>
                    <a:pt x="73" y="3818"/>
                  </a:lnTo>
                  <a:lnTo>
                    <a:pt x="65" y="3815"/>
                  </a:lnTo>
                  <a:lnTo>
                    <a:pt x="56" y="3812"/>
                  </a:lnTo>
                  <a:lnTo>
                    <a:pt x="31" y="3800"/>
                  </a:lnTo>
                  <a:lnTo>
                    <a:pt x="0" y="3782"/>
                  </a:lnTo>
                  <a:close/>
                  <a:moveTo>
                    <a:pt x="0" y="3645"/>
                  </a:moveTo>
                  <a:lnTo>
                    <a:pt x="0" y="3579"/>
                  </a:lnTo>
                  <a:lnTo>
                    <a:pt x="9" y="3586"/>
                  </a:lnTo>
                  <a:lnTo>
                    <a:pt x="18" y="3592"/>
                  </a:lnTo>
                  <a:lnTo>
                    <a:pt x="26" y="3598"/>
                  </a:lnTo>
                  <a:lnTo>
                    <a:pt x="36" y="3605"/>
                  </a:lnTo>
                  <a:lnTo>
                    <a:pt x="74" y="3633"/>
                  </a:lnTo>
                  <a:lnTo>
                    <a:pt x="108" y="3660"/>
                  </a:lnTo>
                  <a:lnTo>
                    <a:pt x="139" y="3685"/>
                  </a:lnTo>
                  <a:lnTo>
                    <a:pt x="165" y="3708"/>
                  </a:lnTo>
                  <a:lnTo>
                    <a:pt x="186" y="3728"/>
                  </a:lnTo>
                  <a:lnTo>
                    <a:pt x="202" y="3744"/>
                  </a:lnTo>
                  <a:lnTo>
                    <a:pt x="207" y="3750"/>
                  </a:lnTo>
                  <a:lnTo>
                    <a:pt x="211" y="3756"/>
                  </a:lnTo>
                  <a:lnTo>
                    <a:pt x="212" y="3760"/>
                  </a:lnTo>
                  <a:lnTo>
                    <a:pt x="212" y="3763"/>
                  </a:lnTo>
                  <a:lnTo>
                    <a:pt x="208" y="3765"/>
                  </a:lnTo>
                  <a:lnTo>
                    <a:pt x="204" y="3766"/>
                  </a:lnTo>
                  <a:lnTo>
                    <a:pt x="198" y="3765"/>
                  </a:lnTo>
                  <a:lnTo>
                    <a:pt x="191" y="3762"/>
                  </a:lnTo>
                  <a:lnTo>
                    <a:pt x="171" y="3754"/>
                  </a:lnTo>
                  <a:lnTo>
                    <a:pt x="146" y="3740"/>
                  </a:lnTo>
                  <a:lnTo>
                    <a:pt x="116" y="3723"/>
                  </a:lnTo>
                  <a:lnTo>
                    <a:pt x="82" y="3703"/>
                  </a:lnTo>
                  <a:lnTo>
                    <a:pt x="45" y="3679"/>
                  </a:lnTo>
                  <a:lnTo>
                    <a:pt x="8" y="3651"/>
                  </a:lnTo>
                  <a:lnTo>
                    <a:pt x="0" y="3645"/>
                  </a:lnTo>
                  <a:close/>
                  <a:moveTo>
                    <a:pt x="0" y="3553"/>
                  </a:moveTo>
                  <a:lnTo>
                    <a:pt x="0" y="3511"/>
                  </a:lnTo>
                  <a:lnTo>
                    <a:pt x="18" y="3528"/>
                  </a:lnTo>
                  <a:lnTo>
                    <a:pt x="31" y="3544"/>
                  </a:lnTo>
                  <a:lnTo>
                    <a:pt x="35" y="3549"/>
                  </a:lnTo>
                  <a:lnTo>
                    <a:pt x="39" y="3555"/>
                  </a:lnTo>
                  <a:lnTo>
                    <a:pt x="40" y="3559"/>
                  </a:lnTo>
                  <a:lnTo>
                    <a:pt x="39" y="3562"/>
                  </a:lnTo>
                  <a:lnTo>
                    <a:pt x="37" y="3563"/>
                  </a:lnTo>
                  <a:lnTo>
                    <a:pt x="34" y="3564"/>
                  </a:lnTo>
                  <a:lnTo>
                    <a:pt x="31" y="3564"/>
                  </a:lnTo>
                  <a:lnTo>
                    <a:pt x="26" y="3563"/>
                  </a:lnTo>
                  <a:lnTo>
                    <a:pt x="14" y="3559"/>
                  </a:lnTo>
                  <a:lnTo>
                    <a:pt x="0" y="3553"/>
                  </a:lnTo>
                  <a:close/>
                  <a:moveTo>
                    <a:pt x="0" y="3458"/>
                  </a:moveTo>
                  <a:lnTo>
                    <a:pt x="0" y="3449"/>
                  </a:lnTo>
                  <a:lnTo>
                    <a:pt x="3" y="3448"/>
                  </a:lnTo>
                  <a:lnTo>
                    <a:pt x="8" y="3448"/>
                  </a:lnTo>
                  <a:lnTo>
                    <a:pt x="14" y="3449"/>
                  </a:lnTo>
                  <a:lnTo>
                    <a:pt x="22" y="3452"/>
                  </a:lnTo>
                  <a:lnTo>
                    <a:pt x="42" y="3460"/>
                  </a:lnTo>
                  <a:lnTo>
                    <a:pt x="67" y="3473"/>
                  </a:lnTo>
                  <a:lnTo>
                    <a:pt x="95" y="3490"/>
                  </a:lnTo>
                  <a:lnTo>
                    <a:pt x="127" y="3510"/>
                  </a:lnTo>
                  <a:lnTo>
                    <a:pt x="161" y="3532"/>
                  </a:lnTo>
                  <a:lnTo>
                    <a:pt x="196" y="3557"/>
                  </a:lnTo>
                  <a:lnTo>
                    <a:pt x="234" y="3585"/>
                  </a:lnTo>
                  <a:lnTo>
                    <a:pt x="267" y="3610"/>
                  </a:lnTo>
                  <a:lnTo>
                    <a:pt x="297" y="3634"/>
                  </a:lnTo>
                  <a:lnTo>
                    <a:pt x="322" y="3658"/>
                  </a:lnTo>
                  <a:lnTo>
                    <a:pt x="343" y="3676"/>
                  </a:lnTo>
                  <a:lnTo>
                    <a:pt x="357" y="3693"/>
                  </a:lnTo>
                  <a:lnTo>
                    <a:pt x="362" y="3699"/>
                  </a:lnTo>
                  <a:lnTo>
                    <a:pt x="365" y="3705"/>
                  </a:lnTo>
                  <a:lnTo>
                    <a:pt x="366" y="3709"/>
                  </a:lnTo>
                  <a:lnTo>
                    <a:pt x="365" y="3713"/>
                  </a:lnTo>
                  <a:lnTo>
                    <a:pt x="363" y="3714"/>
                  </a:lnTo>
                  <a:lnTo>
                    <a:pt x="358" y="3715"/>
                  </a:lnTo>
                  <a:lnTo>
                    <a:pt x="353" y="3714"/>
                  </a:lnTo>
                  <a:lnTo>
                    <a:pt x="345" y="3712"/>
                  </a:lnTo>
                  <a:lnTo>
                    <a:pt x="325" y="3704"/>
                  </a:lnTo>
                  <a:lnTo>
                    <a:pt x="301" y="3692"/>
                  </a:lnTo>
                  <a:lnTo>
                    <a:pt x="272" y="3675"/>
                  </a:lnTo>
                  <a:lnTo>
                    <a:pt x="239" y="3655"/>
                  </a:lnTo>
                  <a:lnTo>
                    <a:pt x="204" y="3632"/>
                  </a:lnTo>
                  <a:lnTo>
                    <a:pt x="166" y="3606"/>
                  </a:lnTo>
                  <a:lnTo>
                    <a:pt x="134" y="3583"/>
                  </a:lnTo>
                  <a:lnTo>
                    <a:pt x="105" y="3560"/>
                  </a:lnTo>
                  <a:lnTo>
                    <a:pt x="78" y="3538"/>
                  </a:lnTo>
                  <a:lnTo>
                    <a:pt x="55" y="3517"/>
                  </a:lnTo>
                  <a:lnTo>
                    <a:pt x="34" y="3499"/>
                  </a:lnTo>
                  <a:lnTo>
                    <a:pt x="19" y="3483"/>
                  </a:lnTo>
                  <a:lnTo>
                    <a:pt x="7" y="3469"/>
                  </a:lnTo>
                  <a:lnTo>
                    <a:pt x="0" y="3458"/>
                  </a:lnTo>
                  <a:close/>
                  <a:moveTo>
                    <a:pt x="0" y="3397"/>
                  </a:moveTo>
                  <a:lnTo>
                    <a:pt x="0" y="3329"/>
                  </a:lnTo>
                  <a:lnTo>
                    <a:pt x="13" y="3338"/>
                  </a:lnTo>
                  <a:lnTo>
                    <a:pt x="25" y="3346"/>
                  </a:lnTo>
                  <a:lnTo>
                    <a:pt x="40" y="3356"/>
                  </a:lnTo>
                  <a:lnTo>
                    <a:pt x="53" y="3366"/>
                  </a:lnTo>
                  <a:lnTo>
                    <a:pt x="88" y="3392"/>
                  </a:lnTo>
                  <a:lnTo>
                    <a:pt x="119" y="3417"/>
                  </a:lnTo>
                  <a:lnTo>
                    <a:pt x="148" y="3441"/>
                  </a:lnTo>
                  <a:lnTo>
                    <a:pt x="172" y="3462"/>
                  </a:lnTo>
                  <a:lnTo>
                    <a:pt x="191" y="3482"/>
                  </a:lnTo>
                  <a:lnTo>
                    <a:pt x="205" y="3498"/>
                  </a:lnTo>
                  <a:lnTo>
                    <a:pt x="209" y="3504"/>
                  </a:lnTo>
                  <a:lnTo>
                    <a:pt x="213" y="3510"/>
                  </a:lnTo>
                  <a:lnTo>
                    <a:pt x="214" y="3514"/>
                  </a:lnTo>
                  <a:lnTo>
                    <a:pt x="213" y="3517"/>
                  </a:lnTo>
                  <a:lnTo>
                    <a:pt x="211" y="3520"/>
                  </a:lnTo>
                  <a:lnTo>
                    <a:pt x="206" y="3520"/>
                  </a:lnTo>
                  <a:lnTo>
                    <a:pt x="201" y="3519"/>
                  </a:lnTo>
                  <a:lnTo>
                    <a:pt x="193" y="3516"/>
                  </a:lnTo>
                  <a:lnTo>
                    <a:pt x="174" y="3509"/>
                  </a:lnTo>
                  <a:lnTo>
                    <a:pt x="151" y="3496"/>
                  </a:lnTo>
                  <a:lnTo>
                    <a:pt x="122" y="3481"/>
                  </a:lnTo>
                  <a:lnTo>
                    <a:pt x="91" y="3462"/>
                  </a:lnTo>
                  <a:lnTo>
                    <a:pt x="58" y="3439"/>
                  </a:lnTo>
                  <a:lnTo>
                    <a:pt x="23" y="3415"/>
                  </a:lnTo>
                  <a:lnTo>
                    <a:pt x="11" y="3406"/>
                  </a:lnTo>
                  <a:lnTo>
                    <a:pt x="0" y="3397"/>
                  </a:lnTo>
                  <a:close/>
                  <a:moveTo>
                    <a:pt x="0" y="3299"/>
                  </a:moveTo>
                  <a:lnTo>
                    <a:pt x="0" y="3238"/>
                  </a:lnTo>
                  <a:lnTo>
                    <a:pt x="19" y="3255"/>
                  </a:lnTo>
                  <a:lnTo>
                    <a:pt x="35" y="3270"/>
                  </a:lnTo>
                  <a:lnTo>
                    <a:pt x="51" y="3285"/>
                  </a:lnTo>
                  <a:lnTo>
                    <a:pt x="63" y="3297"/>
                  </a:lnTo>
                  <a:lnTo>
                    <a:pt x="72" y="3308"/>
                  </a:lnTo>
                  <a:lnTo>
                    <a:pt x="78" y="3318"/>
                  </a:lnTo>
                  <a:lnTo>
                    <a:pt x="79" y="3321"/>
                  </a:lnTo>
                  <a:lnTo>
                    <a:pt x="80" y="3324"/>
                  </a:lnTo>
                  <a:lnTo>
                    <a:pt x="82" y="3328"/>
                  </a:lnTo>
                  <a:lnTo>
                    <a:pt x="80" y="3330"/>
                  </a:lnTo>
                  <a:lnTo>
                    <a:pt x="79" y="3331"/>
                  </a:lnTo>
                  <a:lnTo>
                    <a:pt x="77" y="3332"/>
                  </a:lnTo>
                  <a:lnTo>
                    <a:pt x="75" y="3332"/>
                  </a:lnTo>
                  <a:lnTo>
                    <a:pt x="72" y="3332"/>
                  </a:lnTo>
                  <a:lnTo>
                    <a:pt x="65" y="3330"/>
                  </a:lnTo>
                  <a:lnTo>
                    <a:pt x="55" y="3327"/>
                  </a:lnTo>
                  <a:lnTo>
                    <a:pt x="43" y="3322"/>
                  </a:lnTo>
                  <a:lnTo>
                    <a:pt x="31" y="3316"/>
                  </a:lnTo>
                  <a:lnTo>
                    <a:pt x="15" y="3308"/>
                  </a:lnTo>
                  <a:lnTo>
                    <a:pt x="0" y="3299"/>
                  </a:lnTo>
                  <a:close/>
                  <a:moveTo>
                    <a:pt x="0" y="3094"/>
                  </a:moveTo>
                  <a:lnTo>
                    <a:pt x="0" y="3053"/>
                  </a:lnTo>
                  <a:lnTo>
                    <a:pt x="13" y="3058"/>
                  </a:lnTo>
                  <a:lnTo>
                    <a:pt x="29" y="3065"/>
                  </a:lnTo>
                  <a:lnTo>
                    <a:pt x="45" y="3075"/>
                  </a:lnTo>
                  <a:lnTo>
                    <a:pt x="64" y="3086"/>
                  </a:lnTo>
                  <a:lnTo>
                    <a:pt x="85" y="3098"/>
                  </a:lnTo>
                  <a:lnTo>
                    <a:pt x="106" y="3113"/>
                  </a:lnTo>
                  <a:lnTo>
                    <a:pt x="129" y="3128"/>
                  </a:lnTo>
                  <a:lnTo>
                    <a:pt x="152" y="3145"/>
                  </a:lnTo>
                  <a:lnTo>
                    <a:pt x="184" y="3169"/>
                  </a:lnTo>
                  <a:lnTo>
                    <a:pt x="214" y="3193"/>
                  </a:lnTo>
                  <a:lnTo>
                    <a:pt x="240" y="3215"/>
                  </a:lnTo>
                  <a:lnTo>
                    <a:pt x="262" y="3236"/>
                  </a:lnTo>
                  <a:lnTo>
                    <a:pt x="280" y="3254"/>
                  </a:lnTo>
                  <a:lnTo>
                    <a:pt x="292" y="3269"/>
                  </a:lnTo>
                  <a:lnTo>
                    <a:pt x="297" y="3276"/>
                  </a:lnTo>
                  <a:lnTo>
                    <a:pt x="299" y="3281"/>
                  </a:lnTo>
                  <a:lnTo>
                    <a:pt x="300" y="3286"/>
                  </a:lnTo>
                  <a:lnTo>
                    <a:pt x="299" y="3289"/>
                  </a:lnTo>
                  <a:lnTo>
                    <a:pt x="297" y="3291"/>
                  </a:lnTo>
                  <a:lnTo>
                    <a:pt x="292" y="3291"/>
                  </a:lnTo>
                  <a:lnTo>
                    <a:pt x="287" y="3291"/>
                  </a:lnTo>
                  <a:lnTo>
                    <a:pt x="280" y="3289"/>
                  </a:lnTo>
                  <a:lnTo>
                    <a:pt x="262" y="3282"/>
                  </a:lnTo>
                  <a:lnTo>
                    <a:pt x="240" y="3272"/>
                  </a:lnTo>
                  <a:lnTo>
                    <a:pt x="214" y="3258"/>
                  </a:lnTo>
                  <a:lnTo>
                    <a:pt x="185" y="3239"/>
                  </a:lnTo>
                  <a:lnTo>
                    <a:pt x="153" y="3220"/>
                  </a:lnTo>
                  <a:lnTo>
                    <a:pt x="120" y="3195"/>
                  </a:lnTo>
                  <a:lnTo>
                    <a:pt x="84" y="3168"/>
                  </a:lnTo>
                  <a:lnTo>
                    <a:pt x="51" y="3141"/>
                  </a:lnTo>
                  <a:lnTo>
                    <a:pt x="22" y="3116"/>
                  </a:lnTo>
                  <a:lnTo>
                    <a:pt x="0" y="3094"/>
                  </a:lnTo>
                  <a:close/>
                  <a:moveTo>
                    <a:pt x="0" y="2998"/>
                  </a:moveTo>
                  <a:lnTo>
                    <a:pt x="0" y="2927"/>
                  </a:lnTo>
                  <a:lnTo>
                    <a:pt x="15" y="2937"/>
                  </a:lnTo>
                  <a:lnTo>
                    <a:pt x="32" y="2948"/>
                  </a:lnTo>
                  <a:lnTo>
                    <a:pt x="48" y="2960"/>
                  </a:lnTo>
                  <a:lnTo>
                    <a:pt x="66" y="2972"/>
                  </a:lnTo>
                  <a:lnTo>
                    <a:pt x="97" y="2997"/>
                  </a:lnTo>
                  <a:lnTo>
                    <a:pt x="125" y="3020"/>
                  </a:lnTo>
                  <a:lnTo>
                    <a:pt x="150" y="3041"/>
                  </a:lnTo>
                  <a:lnTo>
                    <a:pt x="171" y="3062"/>
                  </a:lnTo>
                  <a:lnTo>
                    <a:pt x="187" y="3079"/>
                  </a:lnTo>
                  <a:lnTo>
                    <a:pt x="200" y="3094"/>
                  </a:lnTo>
                  <a:lnTo>
                    <a:pt x="203" y="3100"/>
                  </a:lnTo>
                  <a:lnTo>
                    <a:pt x="205" y="3106"/>
                  </a:lnTo>
                  <a:lnTo>
                    <a:pt x="206" y="3110"/>
                  </a:lnTo>
                  <a:lnTo>
                    <a:pt x="205" y="3114"/>
                  </a:lnTo>
                  <a:lnTo>
                    <a:pt x="203" y="3115"/>
                  </a:lnTo>
                  <a:lnTo>
                    <a:pt x="200" y="3116"/>
                  </a:lnTo>
                  <a:lnTo>
                    <a:pt x="194" y="3116"/>
                  </a:lnTo>
                  <a:lnTo>
                    <a:pt x="187" y="3115"/>
                  </a:lnTo>
                  <a:lnTo>
                    <a:pt x="170" y="3108"/>
                  </a:lnTo>
                  <a:lnTo>
                    <a:pt x="149" y="3098"/>
                  </a:lnTo>
                  <a:lnTo>
                    <a:pt x="123" y="3084"/>
                  </a:lnTo>
                  <a:lnTo>
                    <a:pt x="96" y="3067"/>
                  </a:lnTo>
                  <a:lnTo>
                    <a:pt x="66" y="3047"/>
                  </a:lnTo>
                  <a:lnTo>
                    <a:pt x="34" y="3024"/>
                  </a:lnTo>
                  <a:lnTo>
                    <a:pt x="25" y="3018"/>
                  </a:lnTo>
                  <a:lnTo>
                    <a:pt x="16" y="3011"/>
                  </a:lnTo>
                  <a:lnTo>
                    <a:pt x="8" y="3004"/>
                  </a:lnTo>
                  <a:lnTo>
                    <a:pt x="0" y="2998"/>
                  </a:lnTo>
                  <a:close/>
                  <a:moveTo>
                    <a:pt x="0" y="2884"/>
                  </a:moveTo>
                  <a:lnTo>
                    <a:pt x="0" y="2809"/>
                  </a:lnTo>
                  <a:lnTo>
                    <a:pt x="29" y="2832"/>
                  </a:lnTo>
                  <a:lnTo>
                    <a:pt x="56" y="2854"/>
                  </a:lnTo>
                  <a:lnTo>
                    <a:pt x="79" y="2875"/>
                  </a:lnTo>
                  <a:lnTo>
                    <a:pt x="99" y="2894"/>
                  </a:lnTo>
                  <a:lnTo>
                    <a:pt x="115" y="2912"/>
                  </a:lnTo>
                  <a:lnTo>
                    <a:pt x="126" y="2926"/>
                  </a:lnTo>
                  <a:lnTo>
                    <a:pt x="129" y="2932"/>
                  </a:lnTo>
                  <a:lnTo>
                    <a:pt x="131" y="2937"/>
                  </a:lnTo>
                  <a:lnTo>
                    <a:pt x="132" y="2941"/>
                  </a:lnTo>
                  <a:lnTo>
                    <a:pt x="131" y="2945"/>
                  </a:lnTo>
                  <a:lnTo>
                    <a:pt x="129" y="2946"/>
                  </a:lnTo>
                  <a:lnTo>
                    <a:pt x="126" y="2947"/>
                  </a:lnTo>
                  <a:lnTo>
                    <a:pt x="122" y="2947"/>
                  </a:lnTo>
                  <a:lnTo>
                    <a:pt x="117" y="2947"/>
                  </a:lnTo>
                  <a:lnTo>
                    <a:pt x="104" y="2943"/>
                  </a:lnTo>
                  <a:lnTo>
                    <a:pt x="88" y="2936"/>
                  </a:lnTo>
                  <a:lnTo>
                    <a:pt x="69" y="2927"/>
                  </a:lnTo>
                  <a:lnTo>
                    <a:pt x="47" y="2915"/>
                  </a:lnTo>
                  <a:lnTo>
                    <a:pt x="24" y="2901"/>
                  </a:lnTo>
                  <a:lnTo>
                    <a:pt x="0" y="2884"/>
                  </a:lnTo>
                  <a:close/>
                  <a:moveTo>
                    <a:pt x="0" y="2757"/>
                  </a:moveTo>
                  <a:lnTo>
                    <a:pt x="0" y="2691"/>
                  </a:lnTo>
                  <a:lnTo>
                    <a:pt x="18" y="2708"/>
                  </a:lnTo>
                  <a:lnTo>
                    <a:pt x="34" y="2722"/>
                  </a:lnTo>
                  <a:lnTo>
                    <a:pt x="47" y="2736"/>
                  </a:lnTo>
                  <a:lnTo>
                    <a:pt x="58" y="2750"/>
                  </a:lnTo>
                  <a:lnTo>
                    <a:pt x="67" y="2761"/>
                  </a:lnTo>
                  <a:lnTo>
                    <a:pt x="73" y="2769"/>
                  </a:lnTo>
                  <a:lnTo>
                    <a:pt x="75" y="2774"/>
                  </a:lnTo>
                  <a:lnTo>
                    <a:pt x="75" y="2777"/>
                  </a:lnTo>
                  <a:lnTo>
                    <a:pt x="75" y="2780"/>
                  </a:lnTo>
                  <a:lnTo>
                    <a:pt x="75" y="2783"/>
                  </a:lnTo>
                  <a:lnTo>
                    <a:pt x="74" y="2784"/>
                  </a:lnTo>
                  <a:lnTo>
                    <a:pt x="72" y="2785"/>
                  </a:lnTo>
                  <a:lnTo>
                    <a:pt x="69" y="2786"/>
                  </a:lnTo>
                  <a:lnTo>
                    <a:pt x="66" y="2786"/>
                  </a:lnTo>
                  <a:lnTo>
                    <a:pt x="59" y="2785"/>
                  </a:lnTo>
                  <a:lnTo>
                    <a:pt x="51" y="2783"/>
                  </a:lnTo>
                  <a:lnTo>
                    <a:pt x="40" y="2778"/>
                  </a:lnTo>
                  <a:lnTo>
                    <a:pt x="27" y="2773"/>
                  </a:lnTo>
                  <a:lnTo>
                    <a:pt x="14" y="2766"/>
                  </a:lnTo>
                  <a:lnTo>
                    <a:pt x="0" y="2757"/>
                  </a:lnTo>
                  <a:close/>
                  <a:moveTo>
                    <a:pt x="0" y="2622"/>
                  </a:moveTo>
                  <a:lnTo>
                    <a:pt x="0" y="2570"/>
                  </a:lnTo>
                  <a:lnTo>
                    <a:pt x="18" y="2590"/>
                  </a:lnTo>
                  <a:lnTo>
                    <a:pt x="30" y="2605"/>
                  </a:lnTo>
                  <a:lnTo>
                    <a:pt x="34" y="2613"/>
                  </a:lnTo>
                  <a:lnTo>
                    <a:pt x="36" y="2618"/>
                  </a:lnTo>
                  <a:lnTo>
                    <a:pt x="37" y="2623"/>
                  </a:lnTo>
                  <a:lnTo>
                    <a:pt x="36" y="2627"/>
                  </a:lnTo>
                  <a:lnTo>
                    <a:pt x="35" y="2628"/>
                  </a:lnTo>
                  <a:lnTo>
                    <a:pt x="32" y="2629"/>
                  </a:lnTo>
                  <a:lnTo>
                    <a:pt x="29" y="2630"/>
                  </a:lnTo>
                  <a:lnTo>
                    <a:pt x="24" y="2629"/>
                  </a:lnTo>
                  <a:lnTo>
                    <a:pt x="13" y="2627"/>
                  </a:lnTo>
                  <a:lnTo>
                    <a:pt x="0" y="2622"/>
                  </a:lnTo>
                  <a:close/>
                  <a:moveTo>
                    <a:pt x="0" y="2478"/>
                  </a:moveTo>
                  <a:lnTo>
                    <a:pt x="0" y="2442"/>
                  </a:lnTo>
                  <a:lnTo>
                    <a:pt x="9" y="2453"/>
                  </a:lnTo>
                  <a:lnTo>
                    <a:pt x="14" y="2463"/>
                  </a:lnTo>
                  <a:lnTo>
                    <a:pt x="15" y="2467"/>
                  </a:lnTo>
                  <a:lnTo>
                    <a:pt x="16" y="2470"/>
                  </a:lnTo>
                  <a:lnTo>
                    <a:pt x="16" y="2474"/>
                  </a:lnTo>
                  <a:lnTo>
                    <a:pt x="15" y="2476"/>
                  </a:lnTo>
                  <a:lnTo>
                    <a:pt x="13" y="2478"/>
                  </a:lnTo>
                  <a:lnTo>
                    <a:pt x="10" y="2479"/>
                  </a:lnTo>
                  <a:lnTo>
                    <a:pt x="5" y="2479"/>
                  </a:lnTo>
                  <a:lnTo>
                    <a:pt x="0" y="2478"/>
                  </a:lnTo>
                  <a:close/>
                  <a:moveTo>
                    <a:pt x="0" y="2335"/>
                  </a:moveTo>
                  <a:lnTo>
                    <a:pt x="0" y="2302"/>
                  </a:lnTo>
                  <a:lnTo>
                    <a:pt x="7" y="2311"/>
                  </a:lnTo>
                  <a:lnTo>
                    <a:pt x="11" y="2320"/>
                  </a:lnTo>
                  <a:lnTo>
                    <a:pt x="12" y="2324"/>
                  </a:lnTo>
                  <a:lnTo>
                    <a:pt x="13" y="2327"/>
                  </a:lnTo>
                  <a:lnTo>
                    <a:pt x="13" y="2329"/>
                  </a:lnTo>
                  <a:lnTo>
                    <a:pt x="12" y="2331"/>
                  </a:lnTo>
                  <a:lnTo>
                    <a:pt x="10" y="2334"/>
                  </a:lnTo>
                  <a:lnTo>
                    <a:pt x="8" y="2335"/>
                  </a:lnTo>
                  <a:lnTo>
                    <a:pt x="4" y="2335"/>
                  </a:lnTo>
                  <a:lnTo>
                    <a:pt x="0" y="2335"/>
                  </a:lnTo>
                  <a:close/>
                  <a:moveTo>
                    <a:pt x="0" y="2192"/>
                  </a:moveTo>
                  <a:lnTo>
                    <a:pt x="0" y="2145"/>
                  </a:lnTo>
                  <a:lnTo>
                    <a:pt x="12" y="2160"/>
                  </a:lnTo>
                  <a:lnTo>
                    <a:pt x="21" y="2174"/>
                  </a:lnTo>
                  <a:lnTo>
                    <a:pt x="23" y="2179"/>
                  </a:lnTo>
                  <a:lnTo>
                    <a:pt x="25" y="2185"/>
                  </a:lnTo>
                  <a:lnTo>
                    <a:pt x="25" y="2188"/>
                  </a:lnTo>
                  <a:lnTo>
                    <a:pt x="24" y="2191"/>
                  </a:lnTo>
                  <a:lnTo>
                    <a:pt x="23" y="2193"/>
                  </a:lnTo>
                  <a:lnTo>
                    <a:pt x="21" y="2195"/>
                  </a:lnTo>
                  <a:lnTo>
                    <a:pt x="19" y="2195"/>
                  </a:lnTo>
                  <a:lnTo>
                    <a:pt x="15" y="2195"/>
                  </a:lnTo>
                  <a:lnTo>
                    <a:pt x="9" y="2195"/>
                  </a:lnTo>
                  <a:lnTo>
                    <a:pt x="0" y="2192"/>
                  </a:lnTo>
                  <a:close/>
                  <a:moveTo>
                    <a:pt x="0" y="2043"/>
                  </a:moveTo>
                  <a:lnTo>
                    <a:pt x="0" y="1979"/>
                  </a:lnTo>
                  <a:lnTo>
                    <a:pt x="13" y="1993"/>
                  </a:lnTo>
                  <a:lnTo>
                    <a:pt x="25" y="2005"/>
                  </a:lnTo>
                  <a:lnTo>
                    <a:pt x="35" y="2016"/>
                  </a:lnTo>
                  <a:lnTo>
                    <a:pt x="43" y="2027"/>
                  </a:lnTo>
                  <a:lnTo>
                    <a:pt x="48" y="2037"/>
                  </a:lnTo>
                  <a:lnTo>
                    <a:pt x="53" y="2044"/>
                  </a:lnTo>
                  <a:lnTo>
                    <a:pt x="54" y="2048"/>
                  </a:lnTo>
                  <a:lnTo>
                    <a:pt x="54" y="2051"/>
                  </a:lnTo>
                  <a:lnTo>
                    <a:pt x="54" y="2053"/>
                  </a:lnTo>
                  <a:lnTo>
                    <a:pt x="53" y="2056"/>
                  </a:lnTo>
                  <a:lnTo>
                    <a:pt x="51" y="2058"/>
                  </a:lnTo>
                  <a:lnTo>
                    <a:pt x="46" y="2059"/>
                  </a:lnTo>
                  <a:lnTo>
                    <a:pt x="42" y="2059"/>
                  </a:lnTo>
                  <a:lnTo>
                    <a:pt x="35" y="2058"/>
                  </a:lnTo>
                  <a:lnTo>
                    <a:pt x="27" y="2056"/>
                  </a:lnTo>
                  <a:lnTo>
                    <a:pt x="20" y="2053"/>
                  </a:lnTo>
                  <a:lnTo>
                    <a:pt x="10" y="2049"/>
                  </a:lnTo>
                  <a:lnTo>
                    <a:pt x="0" y="2043"/>
                  </a:lnTo>
                  <a:close/>
                  <a:moveTo>
                    <a:pt x="0" y="1884"/>
                  </a:moveTo>
                  <a:lnTo>
                    <a:pt x="0" y="1808"/>
                  </a:lnTo>
                  <a:lnTo>
                    <a:pt x="4" y="1812"/>
                  </a:lnTo>
                  <a:lnTo>
                    <a:pt x="25" y="1830"/>
                  </a:lnTo>
                  <a:lnTo>
                    <a:pt x="45" y="1848"/>
                  </a:lnTo>
                  <a:lnTo>
                    <a:pt x="63" y="1865"/>
                  </a:lnTo>
                  <a:lnTo>
                    <a:pt x="77" y="1880"/>
                  </a:lnTo>
                  <a:lnTo>
                    <a:pt x="88" y="1894"/>
                  </a:lnTo>
                  <a:lnTo>
                    <a:pt x="95" y="1907"/>
                  </a:lnTo>
                  <a:lnTo>
                    <a:pt x="97" y="1912"/>
                  </a:lnTo>
                  <a:lnTo>
                    <a:pt x="99" y="1916"/>
                  </a:lnTo>
                  <a:lnTo>
                    <a:pt x="99" y="1921"/>
                  </a:lnTo>
                  <a:lnTo>
                    <a:pt x="98" y="1924"/>
                  </a:lnTo>
                  <a:lnTo>
                    <a:pt x="96" y="1925"/>
                  </a:lnTo>
                  <a:lnTo>
                    <a:pt x="94" y="1926"/>
                  </a:lnTo>
                  <a:lnTo>
                    <a:pt x="90" y="1928"/>
                  </a:lnTo>
                  <a:lnTo>
                    <a:pt x="86" y="1928"/>
                  </a:lnTo>
                  <a:lnTo>
                    <a:pt x="76" y="1925"/>
                  </a:lnTo>
                  <a:lnTo>
                    <a:pt x="64" y="1921"/>
                  </a:lnTo>
                  <a:lnTo>
                    <a:pt x="51" y="1915"/>
                  </a:lnTo>
                  <a:lnTo>
                    <a:pt x="35" y="1907"/>
                  </a:lnTo>
                  <a:lnTo>
                    <a:pt x="18" y="1897"/>
                  </a:lnTo>
                  <a:lnTo>
                    <a:pt x="0" y="1884"/>
                  </a:lnTo>
                  <a:close/>
                  <a:moveTo>
                    <a:pt x="0" y="1707"/>
                  </a:moveTo>
                  <a:lnTo>
                    <a:pt x="0" y="1641"/>
                  </a:lnTo>
                  <a:lnTo>
                    <a:pt x="15" y="1649"/>
                  </a:lnTo>
                  <a:lnTo>
                    <a:pt x="33" y="1661"/>
                  </a:lnTo>
                  <a:lnTo>
                    <a:pt x="51" y="1673"/>
                  </a:lnTo>
                  <a:lnTo>
                    <a:pt x="69" y="1687"/>
                  </a:lnTo>
                  <a:lnTo>
                    <a:pt x="90" y="1704"/>
                  </a:lnTo>
                  <a:lnTo>
                    <a:pt x="109" y="1721"/>
                  </a:lnTo>
                  <a:lnTo>
                    <a:pt x="125" y="1737"/>
                  </a:lnTo>
                  <a:lnTo>
                    <a:pt x="139" y="1752"/>
                  </a:lnTo>
                  <a:lnTo>
                    <a:pt x="149" y="1766"/>
                  </a:lnTo>
                  <a:lnTo>
                    <a:pt x="157" y="1779"/>
                  </a:lnTo>
                  <a:lnTo>
                    <a:pt x="158" y="1784"/>
                  </a:lnTo>
                  <a:lnTo>
                    <a:pt x="159" y="1788"/>
                  </a:lnTo>
                  <a:lnTo>
                    <a:pt x="160" y="1792"/>
                  </a:lnTo>
                  <a:lnTo>
                    <a:pt x="159" y="1795"/>
                  </a:lnTo>
                  <a:lnTo>
                    <a:pt x="157" y="1797"/>
                  </a:lnTo>
                  <a:lnTo>
                    <a:pt x="153" y="1798"/>
                  </a:lnTo>
                  <a:lnTo>
                    <a:pt x="149" y="1800"/>
                  </a:lnTo>
                  <a:lnTo>
                    <a:pt x="143" y="1798"/>
                  </a:lnTo>
                  <a:lnTo>
                    <a:pt x="131" y="1795"/>
                  </a:lnTo>
                  <a:lnTo>
                    <a:pt x="116" y="1788"/>
                  </a:lnTo>
                  <a:lnTo>
                    <a:pt x="98" y="1780"/>
                  </a:lnTo>
                  <a:lnTo>
                    <a:pt x="79" y="1769"/>
                  </a:lnTo>
                  <a:lnTo>
                    <a:pt x="58" y="1754"/>
                  </a:lnTo>
                  <a:lnTo>
                    <a:pt x="37" y="1738"/>
                  </a:lnTo>
                  <a:lnTo>
                    <a:pt x="27" y="1730"/>
                  </a:lnTo>
                  <a:lnTo>
                    <a:pt x="18" y="1722"/>
                  </a:lnTo>
                  <a:lnTo>
                    <a:pt x="9" y="1715"/>
                  </a:lnTo>
                  <a:lnTo>
                    <a:pt x="0" y="1707"/>
                  </a:lnTo>
                  <a:close/>
                  <a:moveTo>
                    <a:pt x="0" y="1322"/>
                  </a:moveTo>
                  <a:lnTo>
                    <a:pt x="0" y="1250"/>
                  </a:lnTo>
                  <a:lnTo>
                    <a:pt x="18" y="1266"/>
                  </a:lnTo>
                  <a:lnTo>
                    <a:pt x="33" y="1280"/>
                  </a:lnTo>
                  <a:lnTo>
                    <a:pt x="46" y="1294"/>
                  </a:lnTo>
                  <a:lnTo>
                    <a:pt x="57" y="1307"/>
                  </a:lnTo>
                  <a:lnTo>
                    <a:pt x="66" y="1321"/>
                  </a:lnTo>
                  <a:lnTo>
                    <a:pt x="72" y="1331"/>
                  </a:lnTo>
                  <a:lnTo>
                    <a:pt x="74" y="1335"/>
                  </a:lnTo>
                  <a:lnTo>
                    <a:pt x="74" y="1339"/>
                  </a:lnTo>
                  <a:lnTo>
                    <a:pt x="74" y="1343"/>
                  </a:lnTo>
                  <a:lnTo>
                    <a:pt x="73" y="1346"/>
                  </a:lnTo>
                  <a:lnTo>
                    <a:pt x="72" y="1347"/>
                  </a:lnTo>
                  <a:lnTo>
                    <a:pt x="69" y="1348"/>
                  </a:lnTo>
                  <a:lnTo>
                    <a:pt x="67" y="1349"/>
                  </a:lnTo>
                  <a:lnTo>
                    <a:pt x="64" y="1349"/>
                  </a:lnTo>
                  <a:lnTo>
                    <a:pt x="56" y="1349"/>
                  </a:lnTo>
                  <a:lnTo>
                    <a:pt x="47" y="1346"/>
                  </a:lnTo>
                  <a:lnTo>
                    <a:pt x="37" y="1343"/>
                  </a:lnTo>
                  <a:lnTo>
                    <a:pt x="25" y="1337"/>
                  </a:lnTo>
                  <a:lnTo>
                    <a:pt x="13" y="1330"/>
                  </a:lnTo>
                  <a:lnTo>
                    <a:pt x="0" y="1322"/>
                  </a:lnTo>
                  <a:close/>
                  <a:moveTo>
                    <a:pt x="0" y="894"/>
                  </a:moveTo>
                  <a:lnTo>
                    <a:pt x="0" y="826"/>
                  </a:lnTo>
                  <a:lnTo>
                    <a:pt x="9" y="833"/>
                  </a:lnTo>
                  <a:lnTo>
                    <a:pt x="18" y="839"/>
                  </a:lnTo>
                  <a:lnTo>
                    <a:pt x="27" y="846"/>
                  </a:lnTo>
                  <a:lnTo>
                    <a:pt x="36" y="853"/>
                  </a:lnTo>
                  <a:lnTo>
                    <a:pt x="52" y="867"/>
                  </a:lnTo>
                  <a:lnTo>
                    <a:pt x="66" y="880"/>
                  </a:lnTo>
                  <a:lnTo>
                    <a:pt x="78" y="894"/>
                  </a:lnTo>
                  <a:lnTo>
                    <a:pt x="88" y="906"/>
                  </a:lnTo>
                  <a:lnTo>
                    <a:pt x="96" y="918"/>
                  </a:lnTo>
                  <a:lnTo>
                    <a:pt x="101" y="928"/>
                  </a:lnTo>
                  <a:lnTo>
                    <a:pt x="102" y="931"/>
                  </a:lnTo>
                  <a:lnTo>
                    <a:pt x="102" y="936"/>
                  </a:lnTo>
                  <a:lnTo>
                    <a:pt x="102" y="939"/>
                  </a:lnTo>
                  <a:lnTo>
                    <a:pt x="101" y="941"/>
                  </a:lnTo>
                  <a:lnTo>
                    <a:pt x="99" y="943"/>
                  </a:lnTo>
                  <a:lnTo>
                    <a:pt x="97" y="944"/>
                  </a:lnTo>
                  <a:lnTo>
                    <a:pt x="94" y="946"/>
                  </a:lnTo>
                  <a:lnTo>
                    <a:pt x="89" y="946"/>
                  </a:lnTo>
                  <a:lnTo>
                    <a:pt x="80" y="943"/>
                  </a:lnTo>
                  <a:lnTo>
                    <a:pt x="68" y="939"/>
                  </a:lnTo>
                  <a:lnTo>
                    <a:pt x="54" y="932"/>
                  </a:lnTo>
                  <a:lnTo>
                    <a:pt x="40" y="923"/>
                  </a:lnTo>
                  <a:lnTo>
                    <a:pt x="24" y="912"/>
                  </a:lnTo>
                  <a:lnTo>
                    <a:pt x="8" y="900"/>
                  </a:lnTo>
                  <a:lnTo>
                    <a:pt x="0" y="894"/>
                  </a:lnTo>
                  <a:close/>
                  <a:moveTo>
                    <a:pt x="0" y="656"/>
                  </a:moveTo>
                  <a:lnTo>
                    <a:pt x="0" y="591"/>
                  </a:lnTo>
                  <a:lnTo>
                    <a:pt x="14" y="605"/>
                  </a:lnTo>
                  <a:lnTo>
                    <a:pt x="26" y="617"/>
                  </a:lnTo>
                  <a:lnTo>
                    <a:pt x="37" y="629"/>
                  </a:lnTo>
                  <a:lnTo>
                    <a:pt x="46" y="640"/>
                  </a:lnTo>
                  <a:lnTo>
                    <a:pt x="53" y="651"/>
                  </a:lnTo>
                  <a:lnTo>
                    <a:pt x="57" y="660"/>
                  </a:lnTo>
                  <a:lnTo>
                    <a:pt x="58" y="664"/>
                  </a:lnTo>
                  <a:lnTo>
                    <a:pt x="58" y="668"/>
                  </a:lnTo>
                  <a:lnTo>
                    <a:pt x="58" y="671"/>
                  </a:lnTo>
                  <a:lnTo>
                    <a:pt x="57" y="673"/>
                  </a:lnTo>
                  <a:lnTo>
                    <a:pt x="54" y="675"/>
                  </a:lnTo>
                  <a:lnTo>
                    <a:pt x="50" y="676"/>
                  </a:lnTo>
                  <a:lnTo>
                    <a:pt x="44" y="676"/>
                  </a:lnTo>
                  <a:lnTo>
                    <a:pt x="36" y="675"/>
                  </a:lnTo>
                  <a:lnTo>
                    <a:pt x="29" y="672"/>
                  </a:lnTo>
                  <a:lnTo>
                    <a:pt x="20" y="669"/>
                  </a:lnTo>
                  <a:lnTo>
                    <a:pt x="10" y="663"/>
                  </a:lnTo>
                  <a:lnTo>
                    <a:pt x="0" y="656"/>
                  </a:lnTo>
                  <a:close/>
                  <a:moveTo>
                    <a:pt x="0" y="409"/>
                  </a:moveTo>
                  <a:lnTo>
                    <a:pt x="0" y="348"/>
                  </a:lnTo>
                  <a:lnTo>
                    <a:pt x="1" y="348"/>
                  </a:lnTo>
                  <a:lnTo>
                    <a:pt x="13" y="360"/>
                  </a:lnTo>
                  <a:lnTo>
                    <a:pt x="25" y="371"/>
                  </a:lnTo>
                  <a:lnTo>
                    <a:pt x="35" y="382"/>
                  </a:lnTo>
                  <a:lnTo>
                    <a:pt x="43" y="393"/>
                  </a:lnTo>
                  <a:lnTo>
                    <a:pt x="50" y="403"/>
                  </a:lnTo>
                  <a:lnTo>
                    <a:pt x="53" y="412"/>
                  </a:lnTo>
                  <a:lnTo>
                    <a:pt x="54" y="415"/>
                  </a:lnTo>
                  <a:lnTo>
                    <a:pt x="54" y="418"/>
                  </a:lnTo>
                  <a:lnTo>
                    <a:pt x="54" y="421"/>
                  </a:lnTo>
                  <a:lnTo>
                    <a:pt x="53" y="424"/>
                  </a:lnTo>
                  <a:lnTo>
                    <a:pt x="51" y="426"/>
                  </a:lnTo>
                  <a:lnTo>
                    <a:pt x="46" y="428"/>
                  </a:lnTo>
                  <a:lnTo>
                    <a:pt x="41" y="427"/>
                  </a:lnTo>
                  <a:lnTo>
                    <a:pt x="34" y="426"/>
                  </a:lnTo>
                  <a:lnTo>
                    <a:pt x="26" y="424"/>
                  </a:lnTo>
                  <a:lnTo>
                    <a:pt x="19" y="420"/>
                  </a:lnTo>
                  <a:lnTo>
                    <a:pt x="10" y="415"/>
                  </a:lnTo>
                  <a:lnTo>
                    <a:pt x="0" y="409"/>
                  </a:lnTo>
                  <a:close/>
                  <a:moveTo>
                    <a:pt x="0" y="148"/>
                  </a:moveTo>
                  <a:lnTo>
                    <a:pt x="0" y="94"/>
                  </a:lnTo>
                  <a:lnTo>
                    <a:pt x="9" y="99"/>
                  </a:lnTo>
                  <a:lnTo>
                    <a:pt x="19" y="106"/>
                  </a:lnTo>
                  <a:lnTo>
                    <a:pt x="29" y="113"/>
                  </a:lnTo>
                  <a:lnTo>
                    <a:pt x="40" y="121"/>
                  </a:lnTo>
                  <a:lnTo>
                    <a:pt x="51" y="131"/>
                  </a:lnTo>
                  <a:lnTo>
                    <a:pt x="62" y="142"/>
                  </a:lnTo>
                  <a:lnTo>
                    <a:pt x="71" y="152"/>
                  </a:lnTo>
                  <a:lnTo>
                    <a:pt x="77" y="162"/>
                  </a:lnTo>
                  <a:lnTo>
                    <a:pt x="83" y="172"/>
                  </a:lnTo>
                  <a:lnTo>
                    <a:pt x="86" y="180"/>
                  </a:lnTo>
                  <a:lnTo>
                    <a:pt x="87" y="183"/>
                  </a:lnTo>
                  <a:lnTo>
                    <a:pt x="87" y="186"/>
                  </a:lnTo>
                  <a:lnTo>
                    <a:pt x="87" y="189"/>
                  </a:lnTo>
                  <a:lnTo>
                    <a:pt x="86" y="192"/>
                  </a:lnTo>
                  <a:lnTo>
                    <a:pt x="85" y="193"/>
                  </a:lnTo>
                  <a:lnTo>
                    <a:pt x="83" y="194"/>
                  </a:lnTo>
                  <a:lnTo>
                    <a:pt x="79" y="195"/>
                  </a:lnTo>
                  <a:lnTo>
                    <a:pt x="76" y="195"/>
                  </a:lnTo>
                  <a:lnTo>
                    <a:pt x="69" y="194"/>
                  </a:lnTo>
                  <a:lnTo>
                    <a:pt x="59" y="191"/>
                  </a:lnTo>
                  <a:lnTo>
                    <a:pt x="50" y="186"/>
                  </a:lnTo>
                  <a:lnTo>
                    <a:pt x="39" y="180"/>
                  </a:lnTo>
                  <a:lnTo>
                    <a:pt x="26" y="171"/>
                  </a:lnTo>
                  <a:lnTo>
                    <a:pt x="14" y="161"/>
                  </a:lnTo>
                  <a:lnTo>
                    <a:pt x="7" y="154"/>
                  </a:lnTo>
                  <a:lnTo>
                    <a:pt x="0" y="148"/>
                  </a:lnTo>
                  <a:close/>
                  <a:moveTo>
                    <a:pt x="677" y="104"/>
                  </a:moveTo>
                  <a:lnTo>
                    <a:pt x="677" y="137"/>
                  </a:lnTo>
                  <a:lnTo>
                    <a:pt x="672" y="137"/>
                  </a:lnTo>
                  <a:lnTo>
                    <a:pt x="666" y="135"/>
                  </a:lnTo>
                  <a:lnTo>
                    <a:pt x="658" y="132"/>
                  </a:lnTo>
                  <a:lnTo>
                    <a:pt x="651" y="129"/>
                  </a:lnTo>
                  <a:lnTo>
                    <a:pt x="642" y="125"/>
                  </a:lnTo>
                  <a:lnTo>
                    <a:pt x="633" y="119"/>
                  </a:lnTo>
                  <a:lnTo>
                    <a:pt x="624" y="113"/>
                  </a:lnTo>
                  <a:lnTo>
                    <a:pt x="614" y="105"/>
                  </a:lnTo>
                  <a:lnTo>
                    <a:pt x="603" y="95"/>
                  </a:lnTo>
                  <a:lnTo>
                    <a:pt x="592" y="85"/>
                  </a:lnTo>
                  <a:lnTo>
                    <a:pt x="583" y="75"/>
                  </a:lnTo>
                  <a:lnTo>
                    <a:pt x="577" y="65"/>
                  </a:lnTo>
                  <a:lnTo>
                    <a:pt x="571" y="56"/>
                  </a:lnTo>
                  <a:lnTo>
                    <a:pt x="569" y="47"/>
                  </a:lnTo>
                  <a:lnTo>
                    <a:pt x="568" y="44"/>
                  </a:lnTo>
                  <a:lnTo>
                    <a:pt x="568" y="41"/>
                  </a:lnTo>
                  <a:lnTo>
                    <a:pt x="568" y="39"/>
                  </a:lnTo>
                  <a:lnTo>
                    <a:pt x="569" y="35"/>
                  </a:lnTo>
                  <a:lnTo>
                    <a:pt x="571" y="34"/>
                  </a:lnTo>
                  <a:lnTo>
                    <a:pt x="573" y="33"/>
                  </a:lnTo>
                  <a:lnTo>
                    <a:pt x="576" y="32"/>
                  </a:lnTo>
                  <a:lnTo>
                    <a:pt x="579" y="31"/>
                  </a:lnTo>
                  <a:lnTo>
                    <a:pt x="587" y="32"/>
                  </a:lnTo>
                  <a:lnTo>
                    <a:pt x="596" y="35"/>
                  </a:lnTo>
                  <a:lnTo>
                    <a:pt x="605" y="40"/>
                  </a:lnTo>
                  <a:lnTo>
                    <a:pt x="616" y="46"/>
                  </a:lnTo>
                  <a:lnTo>
                    <a:pt x="629" y="54"/>
                  </a:lnTo>
                  <a:lnTo>
                    <a:pt x="641" y="63"/>
                  </a:lnTo>
                  <a:lnTo>
                    <a:pt x="652" y="73"/>
                  </a:lnTo>
                  <a:lnTo>
                    <a:pt x="662" y="84"/>
                  </a:lnTo>
                  <a:lnTo>
                    <a:pt x="671" y="94"/>
                  </a:lnTo>
                  <a:lnTo>
                    <a:pt x="677" y="104"/>
                  </a:lnTo>
                  <a:close/>
                  <a:moveTo>
                    <a:pt x="677" y="398"/>
                  </a:moveTo>
                  <a:lnTo>
                    <a:pt x="677" y="435"/>
                  </a:lnTo>
                  <a:lnTo>
                    <a:pt x="672" y="425"/>
                  </a:lnTo>
                  <a:lnTo>
                    <a:pt x="668" y="416"/>
                  </a:lnTo>
                  <a:lnTo>
                    <a:pt x="667" y="413"/>
                  </a:lnTo>
                  <a:lnTo>
                    <a:pt x="667" y="409"/>
                  </a:lnTo>
                  <a:lnTo>
                    <a:pt x="667" y="406"/>
                  </a:lnTo>
                  <a:lnTo>
                    <a:pt x="668" y="403"/>
                  </a:lnTo>
                  <a:lnTo>
                    <a:pt x="671" y="402"/>
                  </a:lnTo>
                  <a:lnTo>
                    <a:pt x="673" y="400"/>
                  </a:lnTo>
                  <a:lnTo>
                    <a:pt x="675" y="399"/>
                  </a:lnTo>
                  <a:lnTo>
                    <a:pt x="677" y="398"/>
                  </a:lnTo>
                  <a:close/>
                  <a:moveTo>
                    <a:pt x="677" y="656"/>
                  </a:moveTo>
                  <a:lnTo>
                    <a:pt x="677" y="712"/>
                  </a:lnTo>
                  <a:lnTo>
                    <a:pt x="671" y="703"/>
                  </a:lnTo>
                  <a:lnTo>
                    <a:pt x="664" y="695"/>
                  </a:lnTo>
                  <a:lnTo>
                    <a:pt x="658" y="687"/>
                  </a:lnTo>
                  <a:lnTo>
                    <a:pt x="655" y="680"/>
                  </a:lnTo>
                  <a:lnTo>
                    <a:pt x="652" y="673"/>
                  </a:lnTo>
                  <a:lnTo>
                    <a:pt x="651" y="668"/>
                  </a:lnTo>
                  <a:lnTo>
                    <a:pt x="651" y="662"/>
                  </a:lnTo>
                  <a:lnTo>
                    <a:pt x="652" y="659"/>
                  </a:lnTo>
                  <a:lnTo>
                    <a:pt x="654" y="656"/>
                  </a:lnTo>
                  <a:lnTo>
                    <a:pt x="656" y="655"/>
                  </a:lnTo>
                  <a:lnTo>
                    <a:pt x="658" y="654"/>
                  </a:lnTo>
                  <a:lnTo>
                    <a:pt x="662" y="654"/>
                  </a:lnTo>
                  <a:lnTo>
                    <a:pt x="668" y="654"/>
                  </a:lnTo>
                  <a:lnTo>
                    <a:pt x="677" y="656"/>
                  </a:lnTo>
                  <a:close/>
                  <a:moveTo>
                    <a:pt x="677" y="931"/>
                  </a:moveTo>
                  <a:lnTo>
                    <a:pt x="677" y="950"/>
                  </a:lnTo>
                  <a:lnTo>
                    <a:pt x="676" y="944"/>
                  </a:lnTo>
                  <a:lnTo>
                    <a:pt x="675" y="940"/>
                  </a:lnTo>
                  <a:lnTo>
                    <a:pt x="675" y="936"/>
                  </a:lnTo>
                  <a:lnTo>
                    <a:pt x="676" y="932"/>
                  </a:lnTo>
                  <a:lnTo>
                    <a:pt x="677" y="931"/>
                  </a:lnTo>
                  <a:lnTo>
                    <a:pt x="677" y="931"/>
                  </a:lnTo>
                  <a:close/>
                  <a:moveTo>
                    <a:pt x="677" y="1147"/>
                  </a:moveTo>
                  <a:lnTo>
                    <a:pt x="677" y="1187"/>
                  </a:lnTo>
                  <a:lnTo>
                    <a:pt x="669" y="1186"/>
                  </a:lnTo>
                  <a:lnTo>
                    <a:pt x="661" y="1184"/>
                  </a:lnTo>
                  <a:lnTo>
                    <a:pt x="651" y="1179"/>
                  </a:lnTo>
                  <a:lnTo>
                    <a:pt x="640" y="1175"/>
                  </a:lnTo>
                  <a:lnTo>
                    <a:pt x="628" y="1168"/>
                  </a:lnTo>
                  <a:lnTo>
                    <a:pt x="614" y="1161"/>
                  </a:lnTo>
                  <a:lnTo>
                    <a:pt x="601" y="1151"/>
                  </a:lnTo>
                  <a:lnTo>
                    <a:pt x="588" y="1141"/>
                  </a:lnTo>
                  <a:lnTo>
                    <a:pt x="571" y="1126"/>
                  </a:lnTo>
                  <a:lnTo>
                    <a:pt x="556" y="1112"/>
                  </a:lnTo>
                  <a:lnTo>
                    <a:pt x="543" y="1099"/>
                  </a:lnTo>
                  <a:lnTo>
                    <a:pt x="532" y="1086"/>
                  </a:lnTo>
                  <a:lnTo>
                    <a:pt x="524" y="1074"/>
                  </a:lnTo>
                  <a:lnTo>
                    <a:pt x="518" y="1062"/>
                  </a:lnTo>
                  <a:lnTo>
                    <a:pt x="517" y="1058"/>
                  </a:lnTo>
                  <a:lnTo>
                    <a:pt x="517" y="1054"/>
                  </a:lnTo>
                  <a:lnTo>
                    <a:pt x="517" y="1050"/>
                  </a:lnTo>
                  <a:lnTo>
                    <a:pt x="518" y="1047"/>
                  </a:lnTo>
                  <a:lnTo>
                    <a:pt x="521" y="1045"/>
                  </a:lnTo>
                  <a:lnTo>
                    <a:pt x="523" y="1044"/>
                  </a:lnTo>
                  <a:lnTo>
                    <a:pt x="527" y="1043"/>
                  </a:lnTo>
                  <a:lnTo>
                    <a:pt x="532" y="1043"/>
                  </a:lnTo>
                  <a:lnTo>
                    <a:pt x="541" y="1045"/>
                  </a:lnTo>
                  <a:lnTo>
                    <a:pt x="555" y="1049"/>
                  </a:lnTo>
                  <a:lnTo>
                    <a:pt x="569" y="1056"/>
                  </a:lnTo>
                  <a:lnTo>
                    <a:pt x="586" y="1065"/>
                  </a:lnTo>
                  <a:lnTo>
                    <a:pt x="602" y="1076"/>
                  </a:lnTo>
                  <a:lnTo>
                    <a:pt x="620" y="1089"/>
                  </a:lnTo>
                  <a:lnTo>
                    <a:pt x="637" y="1104"/>
                  </a:lnTo>
                  <a:lnTo>
                    <a:pt x="653" y="1119"/>
                  </a:lnTo>
                  <a:lnTo>
                    <a:pt x="667" y="1134"/>
                  </a:lnTo>
                  <a:lnTo>
                    <a:pt x="677" y="1147"/>
                  </a:lnTo>
                  <a:close/>
                  <a:moveTo>
                    <a:pt x="677" y="1365"/>
                  </a:moveTo>
                  <a:lnTo>
                    <a:pt x="677" y="1440"/>
                  </a:lnTo>
                  <a:lnTo>
                    <a:pt x="661" y="1425"/>
                  </a:lnTo>
                  <a:lnTo>
                    <a:pt x="646" y="1411"/>
                  </a:lnTo>
                  <a:lnTo>
                    <a:pt x="634" y="1398"/>
                  </a:lnTo>
                  <a:lnTo>
                    <a:pt x="623" y="1385"/>
                  </a:lnTo>
                  <a:lnTo>
                    <a:pt x="615" y="1373"/>
                  </a:lnTo>
                  <a:lnTo>
                    <a:pt x="611" y="1363"/>
                  </a:lnTo>
                  <a:lnTo>
                    <a:pt x="610" y="1358"/>
                  </a:lnTo>
                  <a:lnTo>
                    <a:pt x="609" y="1354"/>
                  </a:lnTo>
                  <a:lnTo>
                    <a:pt x="609" y="1350"/>
                  </a:lnTo>
                  <a:lnTo>
                    <a:pt x="610" y="1348"/>
                  </a:lnTo>
                  <a:lnTo>
                    <a:pt x="612" y="1346"/>
                  </a:lnTo>
                  <a:lnTo>
                    <a:pt x="613" y="1345"/>
                  </a:lnTo>
                  <a:lnTo>
                    <a:pt x="616" y="1344"/>
                  </a:lnTo>
                  <a:lnTo>
                    <a:pt x="619" y="1343"/>
                  </a:lnTo>
                  <a:lnTo>
                    <a:pt x="625" y="1343"/>
                  </a:lnTo>
                  <a:lnTo>
                    <a:pt x="634" y="1345"/>
                  </a:lnTo>
                  <a:lnTo>
                    <a:pt x="643" y="1347"/>
                  </a:lnTo>
                  <a:lnTo>
                    <a:pt x="654" y="1352"/>
                  </a:lnTo>
                  <a:lnTo>
                    <a:pt x="665" y="1357"/>
                  </a:lnTo>
                  <a:lnTo>
                    <a:pt x="677" y="1365"/>
                  </a:lnTo>
                  <a:close/>
                  <a:moveTo>
                    <a:pt x="677" y="1590"/>
                  </a:moveTo>
                  <a:lnTo>
                    <a:pt x="677" y="1627"/>
                  </a:lnTo>
                  <a:lnTo>
                    <a:pt x="669" y="1627"/>
                  </a:lnTo>
                  <a:lnTo>
                    <a:pt x="658" y="1624"/>
                  </a:lnTo>
                  <a:lnTo>
                    <a:pt x="647" y="1620"/>
                  </a:lnTo>
                  <a:lnTo>
                    <a:pt x="634" y="1614"/>
                  </a:lnTo>
                  <a:lnTo>
                    <a:pt x="620" y="1606"/>
                  </a:lnTo>
                  <a:lnTo>
                    <a:pt x="604" y="1597"/>
                  </a:lnTo>
                  <a:lnTo>
                    <a:pt x="589" y="1585"/>
                  </a:lnTo>
                  <a:lnTo>
                    <a:pt x="572" y="1574"/>
                  </a:lnTo>
                  <a:lnTo>
                    <a:pt x="554" y="1558"/>
                  </a:lnTo>
                  <a:lnTo>
                    <a:pt x="536" y="1542"/>
                  </a:lnTo>
                  <a:lnTo>
                    <a:pt x="521" y="1527"/>
                  </a:lnTo>
                  <a:lnTo>
                    <a:pt x="508" y="1513"/>
                  </a:lnTo>
                  <a:lnTo>
                    <a:pt x="498" y="1498"/>
                  </a:lnTo>
                  <a:lnTo>
                    <a:pt x="493" y="1487"/>
                  </a:lnTo>
                  <a:lnTo>
                    <a:pt x="491" y="1482"/>
                  </a:lnTo>
                  <a:lnTo>
                    <a:pt x="490" y="1477"/>
                  </a:lnTo>
                  <a:lnTo>
                    <a:pt x="490" y="1474"/>
                  </a:lnTo>
                  <a:lnTo>
                    <a:pt x="492" y="1471"/>
                  </a:lnTo>
                  <a:lnTo>
                    <a:pt x="494" y="1469"/>
                  </a:lnTo>
                  <a:lnTo>
                    <a:pt x="496" y="1466"/>
                  </a:lnTo>
                  <a:lnTo>
                    <a:pt x="501" y="1466"/>
                  </a:lnTo>
                  <a:lnTo>
                    <a:pt x="506" y="1466"/>
                  </a:lnTo>
                  <a:lnTo>
                    <a:pt x="517" y="1469"/>
                  </a:lnTo>
                  <a:lnTo>
                    <a:pt x="532" y="1474"/>
                  </a:lnTo>
                  <a:lnTo>
                    <a:pt x="549" y="1482"/>
                  </a:lnTo>
                  <a:lnTo>
                    <a:pt x="567" y="1493"/>
                  </a:lnTo>
                  <a:lnTo>
                    <a:pt x="587" y="1505"/>
                  </a:lnTo>
                  <a:lnTo>
                    <a:pt x="607" y="1520"/>
                  </a:lnTo>
                  <a:lnTo>
                    <a:pt x="629" y="1538"/>
                  </a:lnTo>
                  <a:lnTo>
                    <a:pt x="648" y="1557"/>
                  </a:lnTo>
                  <a:lnTo>
                    <a:pt x="665" y="1574"/>
                  </a:lnTo>
                  <a:lnTo>
                    <a:pt x="677" y="1590"/>
                  </a:lnTo>
                  <a:close/>
                  <a:moveTo>
                    <a:pt x="677" y="1800"/>
                  </a:moveTo>
                  <a:lnTo>
                    <a:pt x="677" y="1847"/>
                  </a:lnTo>
                  <a:lnTo>
                    <a:pt x="667" y="1834"/>
                  </a:lnTo>
                  <a:lnTo>
                    <a:pt x="661" y="1822"/>
                  </a:lnTo>
                  <a:lnTo>
                    <a:pt x="658" y="1816"/>
                  </a:lnTo>
                  <a:lnTo>
                    <a:pt x="657" y="1811"/>
                  </a:lnTo>
                  <a:lnTo>
                    <a:pt x="657" y="1807"/>
                  </a:lnTo>
                  <a:lnTo>
                    <a:pt x="658" y="1804"/>
                  </a:lnTo>
                  <a:lnTo>
                    <a:pt x="662" y="1801"/>
                  </a:lnTo>
                  <a:lnTo>
                    <a:pt x="665" y="1800"/>
                  </a:lnTo>
                  <a:lnTo>
                    <a:pt x="671" y="1800"/>
                  </a:lnTo>
                  <a:lnTo>
                    <a:pt x="677" y="1800"/>
                  </a:lnTo>
                  <a:close/>
                  <a:moveTo>
                    <a:pt x="677" y="1971"/>
                  </a:moveTo>
                  <a:lnTo>
                    <a:pt x="677" y="2052"/>
                  </a:lnTo>
                  <a:lnTo>
                    <a:pt x="677" y="2052"/>
                  </a:lnTo>
                  <a:lnTo>
                    <a:pt x="655" y="2035"/>
                  </a:lnTo>
                  <a:lnTo>
                    <a:pt x="634" y="2017"/>
                  </a:lnTo>
                  <a:lnTo>
                    <a:pt x="616" y="1999"/>
                  </a:lnTo>
                  <a:lnTo>
                    <a:pt x="602" y="1983"/>
                  </a:lnTo>
                  <a:lnTo>
                    <a:pt x="591" y="1968"/>
                  </a:lnTo>
                  <a:lnTo>
                    <a:pt x="583" y="1956"/>
                  </a:lnTo>
                  <a:lnTo>
                    <a:pt x="581" y="1951"/>
                  </a:lnTo>
                  <a:lnTo>
                    <a:pt x="580" y="1945"/>
                  </a:lnTo>
                  <a:lnTo>
                    <a:pt x="580" y="1941"/>
                  </a:lnTo>
                  <a:lnTo>
                    <a:pt x="582" y="1937"/>
                  </a:lnTo>
                  <a:lnTo>
                    <a:pt x="583" y="1936"/>
                  </a:lnTo>
                  <a:lnTo>
                    <a:pt x="587" y="1934"/>
                  </a:lnTo>
                  <a:lnTo>
                    <a:pt x="590" y="1934"/>
                  </a:lnTo>
                  <a:lnTo>
                    <a:pt x="593" y="1933"/>
                  </a:lnTo>
                  <a:lnTo>
                    <a:pt x="603" y="1934"/>
                  </a:lnTo>
                  <a:lnTo>
                    <a:pt x="614" y="1937"/>
                  </a:lnTo>
                  <a:lnTo>
                    <a:pt x="629" y="1943"/>
                  </a:lnTo>
                  <a:lnTo>
                    <a:pt x="643" y="1951"/>
                  </a:lnTo>
                  <a:lnTo>
                    <a:pt x="660" y="1960"/>
                  </a:lnTo>
                  <a:lnTo>
                    <a:pt x="677" y="1971"/>
                  </a:lnTo>
                  <a:close/>
                  <a:moveTo>
                    <a:pt x="677" y="2151"/>
                  </a:moveTo>
                  <a:lnTo>
                    <a:pt x="677" y="2230"/>
                  </a:lnTo>
                  <a:lnTo>
                    <a:pt x="664" y="2221"/>
                  </a:lnTo>
                  <a:lnTo>
                    <a:pt x="651" y="2212"/>
                  </a:lnTo>
                  <a:lnTo>
                    <a:pt x="636" y="2202"/>
                  </a:lnTo>
                  <a:lnTo>
                    <a:pt x="621" y="2192"/>
                  </a:lnTo>
                  <a:lnTo>
                    <a:pt x="598" y="2174"/>
                  </a:lnTo>
                  <a:lnTo>
                    <a:pt x="577" y="2155"/>
                  </a:lnTo>
                  <a:lnTo>
                    <a:pt x="558" y="2137"/>
                  </a:lnTo>
                  <a:lnTo>
                    <a:pt x="543" y="2121"/>
                  </a:lnTo>
                  <a:lnTo>
                    <a:pt x="532" y="2105"/>
                  </a:lnTo>
                  <a:lnTo>
                    <a:pt x="523" y="2092"/>
                  </a:lnTo>
                  <a:lnTo>
                    <a:pt x="521" y="2086"/>
                  </a:lnTo>
                  <a:lnTo>
                    <a:pt x="519" y="2082"/>
                  </a:lnTo>
                  <a:lnTo>
                    <a:pt x="519" y="2078"/>
                  </a:lnTo>
                  <a:lnTo>
                    <a:pt x="521" y="2074"/>
                  </a:lnTo>
                  <a:lnTo>
                    <a:pt x="523" y="2072"/>
                  </a:lnTo>
                  <a:lnTo>
                    <a:pt x="527" y="2070"/>
                  </a:lnTo>
                  <a:lnTo>
                    <a:pt x="532" y="2070"/>
                  </a:lnTo>
                  <a:lnTo>
                    <a:pt x="537" y="2070"/>
                  </a:lnTo>
                  <a:lnTo>
                    <a:pt x="551" y="2073"/>
                  </a:lnTo>
                  <a:lnTo>
                    <a:pt x="568" y="2080"/>
                  </a:lnTo>
                  <a:lnTo>
                    <a:pt x="588" y="2090"/>
                  </a:lnTo>
                  <a:lnTo>
                    <a:pt x="609" y="2103"/>
                  </a:lnTo>
                  <a:lnTo>
                    <a:pt x="632" y="2117"/>
                  </a:lnTo>
                  <a:lnTo>
                    <a:pt x="656" y="2135"/>
                  </a:lnTo>
                  <a:lnTo>
                    <a:pt x="667" y="2144"/>
                  </a:lnTo>
                  <a:lnTo>
                    <a:pt x="677" y="2151"/>
                  </a:lnTo>
                  <a:close/>
                  <a:moveTo>
                    <a:pt x="677" y="2329"/>
                  </a:moveTo>
                  <a:lnTo>
                    <a:pt x="677" y="2393"/>
                  </a:lnTo>
                  <a:lnTo>
                    <a:pt x="656" y="2383"/>
                  </a:lnTo>
                  <a:lnTo>
                    <a:pt x="633" y="2370"/>
                  </a:lnTo>
                  <a:lnTo>
                    <a:pt x="608" y="2353"/>
                  </a:lnTo>
                  <a:lnTo>
                    <a:pt x="581" y="2335"/>
                  </a:lnTo>
                  <a:lnTo>
                    <a:pt x="557" y="2316"/>
                  </a:lnTo>
                  <a:lnTo>
                    <a:pt x="535" y="2296"/>
                  </a:lnTo>
                  <a:lnTo>
                    <a:pt x="516" y="2278"/>
                  </a:lnTo>
                  <a:lnTo>
                    <a:pt x="500" y="2261"/>
                  </a:lnTo>
                  <a:lnTo>
                    <a:pt x="487" y="2245"/>
                  </a:lnTo>
                  <a:lnTo>
                    <a:pt x="479" y="2232"/>
                  </a:lnTo>
                  <a:lnTo>
                    <a:pt x="476" y="2227"/>
                  </a:lnTo>
                  <a:lnTo>
                    <a:pt x="475" y="2221"/>
                  </a:lnTo>
                  <a:lnTo>
                    <a:pt x="475" y="2218"/>
                  </a:lnTo>
                  <a:lnTo>
                    <a:pt x="476" y="2214"/>
                  </a:lnTo>
                  <a:lnTo>
                    <a:pt x="479" y="2211"/>
                  </a:lnTo>
                  <a:lnTo>
                    <a:pt x="482" y="2210"/>
                  </a:lnTo>
                  <a:lnTo>
                    <a:pt x="487" y="2210"/>
                  </a:lnTo>
                  <a:lnTo>
                    <a:pt x="493" y="2210"/>
                  </a:lnTo>
                  <a:lnTo>
                    <a:pt x="507" y="2213"/>
                  </a:lnTo>
                  <a:lnTo>
                    <a:pt x="525" y="2221"/>
                  </a:lnTo>
                  <a:lnTo>
                    <a:pt x="545" y="2231"/>
                  </a:lnTo>
                  <a:lnTo>
                    <a:pt x="568" y="2244"/>
                  </a:lnTo>
                  <a:lnTo>
                    <a:pt x="592" y="2260"/>
                  </a:lnTo>
                  <a:lnTo>
                    <a:pt x="616" y="2277"/>
                  </a:lnTo>
                  <a:lnTo>
                    <a:pt x="634" y="2291"/>
                  </a:lnTo>
                  <a:lnTo>
                    <a:pt x="650" y="2304"/>
                  </a:lnTo>
                  <a:lnTo>
                    <a:pt x="664" y="2316"/>
                  </a:lnTo>
                  <a:lnTo>
                    <a:pt x="677" y="2329"/>
                  </a:lnTo>
                  <a:close/>
                  <a:moveTo>
                    <a:pt x="677" y="2497"/>
                  </a:moveTo>
                  <a:lnTo>
                    <a:pt x="677" y="2550"/>
                  </a:lnTo>
                  <a:lnTo>
                    <a:pt x="666" y="2545"/>
                  </a:lnTo>
                  <a:lnTo>
                    <a:pt x="654" y="2540"/>
                  </a:lnTo>
                  <a:lnTo>
                    <a:pt x="640" y="2533"/>
                  </a:lnTo>
                  <a:lnTo>
                    <a:pt x="625" y="2524"/>
                  </a:lnTo>
                  <a:lnTo>
                    <a:pt x="610" y="2516"/>
                  </a:lnTo>
                  <a:lnTo>
                    <a:pt x="593" y="2506"/>
                  </a:lnTo>
                  <a:lnTo>
                    <a:pt x="577" y="2494"/>
                  </a:lnTo>
                  <a:lnTo>
                    <a:pt x="559" y="2481"/>
                  </a:lnTo>
                  <a:lnTo>
                    <a:pt x="534" y="2462"/>
                  </a:lnTo>
                  <a:lnTo>
                    <a:pt x="511" y="2442"/>
                  </a:lnTo>
                  <a:lnTo>
                    <a:pt x="490" y="2423"/>
                  </a:lnTo>
                  <a:lnTo>
                    <a:pt x="473" y="2405"/>
                  </a:lnTo>
                  <a:lnTo>
                    <a:pt x="460" y="2389"/>
                  </a:lnTo>
                  <a:lnTo>
                    <a:pt x="451" y="2375"/>
                  </a:lnTo>
                  <a:lnTo>
                    <a:pt x="449" y="2370"/>
                  </a:lnTo>
                  <a:lnTo>
                    <a:pt x="447" y="2364"/>
                  </a:lnTo>
                  <a:lnTo>
                    <a:pt x="447" y="2360"/>
                  </a:lnTo>
                  <a:lnTo>
                    <a:pt x="448" y="2357"/>
                  </a:lnTo>
                  <a:lnTo>
                    <a:pt x="451" y="2355"/>
                  </a:lnTo>
                  <a:lnTo>
                    <a:pt x="454" y="2353"/>
                  </a:lnTo>
                  <a:lnTo>
                    <a:pt x="459" y="2353"/>
                  </a:lnTo>
                  <a:lnTo>
                    <a:pt x="465" y="2353"/>
                  </a:lnTo>
                  <a:lnTo>
                    <a:pt x="480" y="2358"/>
                  </a:lnTo>
                  <a:lnTo>
                    <a:pt x="498" y="2366"/>
                  </a:lnTo>
                  <a:lnTo>
                    <a:pt x="519" y="2375"/>
                  </a:lnTo>
                  <a:lnTo>
                    <a:pt x="543" y="2390"/>
                  </a:lnTo>
                  <a:lnTo>
                    <a:pt x="568" y="2406"/>
                  </a:lnTo>
                  <a:lnTo>
                    <a:pt x="594" y="2425"/>
                  </a:lnTo>
                  <a:lnTo>
                    <a:pt x="619" y="2444"/>
                  </a:lnTo>
                  <a:lnTo>
                    <a:pt x="641" y="2463"/>
                  </a:lnTo>
                  <a:lnTo>
                    <a:pt x="661" y="2480"/>
                  </a:lnTo>
                  <a:lnTo>
                    <a:pt x="677" y="2497"/>
                  </a:lnTo>
                  <a:close/>
                  <a:moveTo>
                    <a:pt x="677" y="2652"/>
                  </a:moveTo>
                  <a:lnTo>
                    <a:pt x="677" y="2703"/>
                  </a:lnTo>
                  <a:lnTo>
                    <a:pt x="666" y="2699"/>
                  </a:lnTo>
                  <a:lnTo>
                    <a:pt x="653" y="2693"/>
                  </a:lnTo>
                  <a:lnTo>
                    <a:pt x="639" y="2687"/>
                  </a:lnTo>
                  <a:lnTo>
                    <a:pt x="623" y="2678"/>
                  </a:lnTo>
                  <a:lnTo>
                    <a:pt x="607" y="2668"/>
                  </a:lnTo>
                  <a:lnTo>
                    <a:pt x="590" y="2657"/>
                  </a:lnTo>
                  <a:lnTo>
                    <a:pt x="572" y="2646"/>
                  </a:lnTo>
                  <a:lnTo>
                    <a:pt x="554" y="2633"/>
                  </a:lnTo>
                  <a:lnTo>
                    <a:pt x="527" y="2612"/>
                  </a:lnTo>
                  <a:lnTo>
                    <a:pt x="503" y="2591"/>
                  </a:lnTo>
                  <a:lnTo>
                    <a:pt x="481" y="2572"/>
                  </a:lnTo>
                  <a:lnTo>
                    <a:pt x="463" y="2553"/>
                  </a:lnTo>
                  <a:lnTo>
                    <a:pt x="450" y="2537"/>
                  </a:lnTo>
                  <a:lnTo>
                    <a:pt x="440" y="2523"/>
                  </a:lnTo>
                  <a:lnTo>
                    <a:pt x="438" y="2517"/>
                  </a:lnTo>
                  <a:lnTo>
                    <a:pt x="436" y="2512"/>
                  </a:lnTo>
                  <a:lnTo>
                    <a:pt x="436" y="2508"/>
                  </a:lnTo>
                  <a:lnTo>
                    <a:pt x="437" y="2505"/>
                  </a:lnTo>
                  <a:lnTo>
                    <a:pt x="439" y="2501"/>
                  </a:lnTo>
                  <a:lnTo>
                    <a:pt x="443" y="2500"/>
                  </a:lnTo>
                  <a:lnTo>
                    <a:pt x="448" y="2500"/>
                  </a:lnTo>
                  <a:lnTo>
                    <a:pt x="454" y="2501"/>
                  </a:lnTo>
                  <a:lnTo>
                    <a:pt x="470" y="2506"/>
                  </a:lnTo>
                  <a:lnTo>
                    <a:pt x="489" y="2513"/>
                  </a:lnTo>
                  <a:lnTo>
                    <a:pt x="511" y="2524"/>
                  </a:lnTo>
                  <a:lnTo>
                    <a:pt x="535" y="2539"/>
                  </a:lnTo>
                  <a:lnTo>
                    <a:pt x="561" y="2556"/>
                  </a:lnTo>
                  <a:lnTo>
                    <a:pt x="589" y="2575"/>
                  </a:lnTo>
                  <a:lnTo>
                    <a:pt x="615" y="2596"/>
                  </a:lnTo>
                  <a:lnTo>
                    <a:pt x="639" y="2616"/>
                  </a:lnTo>
                  <a:lnTo>
                    <a:pt x="660" y="2635"/>
                  </a:lnTo>
                  <a:lnTo>
                    <a:pt x="677" y="2652"/>
                  </a:lnTo>
                  <a:close/>
                  <a:moveTo>
                    <a:pt x="677" y="2795"/>
                  </a:moveTo>
                  <a:lnTo>
                    <a:pt x="677" y="2855"/>
                  </a:lnTo>
                  <a:lnTo>
                    <a:pt x="654" y="2843"/>
                  </a:lnTo>
                  <a:lnTo>
                    <a:pt x="626" y="2828"/>
                  </a:lnTo>
                  <a:lnTo>
                    <a:pt x="597" y="2809"/>
                  </a:lnTo>
                  <a:lnTo>
                    <a:pt x="566" y="2787"/>
                  </a:lnTo>
                  <a:lnTo>
                    <a:pt x="537" y="2766"/>
                  </a:lnTo>
                  <a:lnTo>
                    <a:pt x="512" y="2745"/>
                  </a:lnTo>
                  <a:lnTo>
                    <a:pt x="490" y="2725"/>
                  </a:lnTo>
                  <a:lnTo>
                    <a:pt x="471" y="2706"/>
                  </a:lnTo>
                  <a:lnTo>
                    <a:pt x="457" y="2689"/>
                  </a:lnTo>
                  <a:lnTo>
                    <a:pt x="447" y="2676"/>
                  </a:lnTo>
                  <a:lnTo>
                    <a:pt x="443" y="2669"/>
                  </a:lnTo>
                  <a:lnTo>
                    <a:pt x="442" y="2663"/>
                  </a:lnTo>
                  <a:lnTo>
                    <a:pt x="441" y="2659"/>
                  </a:lnTo>
                  <a:lnTo>
                    <a:pt x="442" y="2656"/>
                  </a:lnTo>
                  <a:lnTo>
                    <a:pt x="446" y="2654"/>
                  </a:lnTo>
                  <a:lnTo>
                    <a:pt x="449" y="2652"/>
                  </a:lnTo>
                  <a:lnTo>
                    <a:pt x="454" y="2652"/>
                  </a:lnTo>
                  <a:lnTo>
                    <a:pt x="461" y="2652"/>
                  </a:lnTo>
                  <a:lnTo>
                    <a:pt x="476" y="2658"/>
                  </a:lnTo>
                  <a:lnTo>
                    <a:pt x="496" y="2666"/>
                  </a:lnTo>
                  <a:lnTo>
                    <a:pt x="518" y="2678"/>
                  </a:lnTo>
                  <a:lnTo>
                    <a:pt x="545" y="2693"/>
                  </a:lnTo>
                  <a:lnTo>
                    <a:pt x="571" y="2711"/>
                  </a:lnTo>
                  <a:lnTo>
                    <a:pt x="600" y="2731"/>
                  </a:lnTo>
                  <a:lnTo>
                    <a:pt x="622" y="2747"/>
                  </a:lnTo>
                  <a:lnTo>
                    <a:pt x="642" y="2764"/>
                  </a:lnTo>
                  <a:lnTo>
                    <a:pt x="661" y="2779"/>
                  </a:lnTo>
                  <a:lnTo>
                    <a:pt x="677" y="2795"/>
                  </a:lnTo>
                  <a:close/>
                  <a:moveTo>
                    <a:pt x="677" y="2928"/>
                  </a:moveTo>
                  <a:lnTo>
                    <a:pt x="677" y="3001"/>
                  </a:lnTo>
                  <a:lnTo>
                    <a:pt x="658" y="2990"/>
                  </a:lnTo>
                  <a:lnTo>
                    <a:pt x="637" y="2978"/>
                  </a:lnTo>
                  <a:lnTo>
                    <a:pt x="616" y="2964"/>
                  </a:lnTo>
                  <a:lnTo>
                    <a:pt x="594" y="2948"/>
                  </a:lnTo>
                  <a:lnTo>
                    <a:pt x="566" y="2926"/>
                  </a:lnTo>
                  <a:lnTo>
                    <a:pt x="539" y="2904"/>
                  </a:lnTo>
                  <a:lnTo>
                    <a:pt x="516" y="2884"/>
                  </a:lnTo>
                  <a:lnTo>
                    <a:pt x="496" y="2864"/>
                  </a:lnTo>
                  <a:lnTo>
                    <a:pt x="481" y="2847"/>
                  </a:lnTo>
                  <a:lnTo>
                    <a:pt x="471" y="2832"/>
                  </a:lnTo>
                  <a:lnTo>
                    <a:pt x="468" y="2826"/>
                  </a:lnTo>
                  <a:lnTo>
                    <a:pt x="465" y="2821"/>
                  </a:lnTo>
                  <a:lnTo>
                    <a:pt x="464" y="2816"/>
                  </a:lnTo>
                  <a:lnTo>
                    <a:pt x="465" y="2812"/>
                  </a:lnTo>
                  <a:lnTo>
                    <a:pt x="469" y="2810"/>
                  </a:lnTo>
                  <a:lnTo>
                    <a:pt x="472" y="2809"/>
                  </a:lnTo>
                  <a:lnTo>
                    <a:pt x="478" y="2809"/>
                  </a:lnTo>
                  <a:lnTo>
                    <a:pt x="484" y="2810"/>
                  </a:lnTo>
                  <a:lnTo>
                    <a:pt x="501" y="2816"/>
                  </a:lnTo>
                  <a:lnTo>
                    <a:pt x="522" y="2825"/>
                  </a:lnTo>
                  <a:lnTo>
                    <a:pt x="545" y="2837"/>
                  </a:lnTo>
                  <a:lnTo>
                    <a:pt x="571" y="2852"/>
                  </a:lnTo>
                  <a:lnTo>
                    <a:pt x="600" y="2871"/>
                  </a:lnTo>
                  <a:lnTo>
                    <a:pt x="630" y="2892"/>
                  </a:lnTo>
                  <a:lnTo>
                    <a:pt x="643" y="2901"/>
                  </a:lnTo>
                  <a:lnTo>
                    <a:pt x="655" y="2909"/>
                  </a:lnTo>
                  <a:lnTo>
                    <a:pt x="666" y="2919"/>
                  </a:lnTo>
                  <a:lnTo>
                    <a:pt x="677" y="2928"/>
                  </a:lnTo>
                  <a:close/>
                  <a:moveTo>
                    <a:pt x="677" y="3057"/>
                  </a:moveTo>
                  <a:lnTo>
                    <a:pt x="677" y="3138"/>
                  </a:lnTo>
                  <a:lnTo>
                    <a:pt x="669" y="3132"/>
                  </a:lnTo>
                  <a:lnTo>
                    <a:pt x="661" y="3127"/>
                  </a:lnTo>
                  <a:lnTo>
                    <a:pt x="652" y="3120"/>
                  </a:lnTo>
                  <a:lnTo>
                    <a:pt x="643" y="3115"/>
                  </a:lnTo>
                  <a:lnTo>
                    <a:pt x="612" y="3092"/>
                  </a:lnTo>
                  <a:lnTo>
                    <a:pt x="584" y="3069"/>
                  </a:lnTo>
                  <a:lnTo>
                    <a:pt x="560" y="3047"/>
                  </a:lnTo>
                  <a:lnTo>
                    <a:pt x="539" y="3028"/>
                  </a:lnTo>
                  <a:lnTo>
                    <a:pt x="523" y="3010"/>
                  </a:lnTo>
                  <a:lnTo>
                    <a:pt x="512" y="2994"/>
                  </a:lnTo>
                  <a:lnTo>
                    <a:pt x="508" y="2989"/>
                  </a:lnTo>
                  <a:lnTo>
                    <a:pt x="506" y="2983"/>
                  </a:lnTo>
                  <a:lnTo>
                    <a:pt x="506" y="2979"/>
                  </a:lnTo>
                  <a:lnTo>
                    <a:pt x="507" y="2975"/>
                  </a:lnTo>
                  <a:lnTo>
                    <a:pt x="509" y="2972"/>
                  </a:lnTo>
                  <a:lnTo>
                    <a:pt x="514" y="2971"/>
                  </a:lnTo>
                  <a:lnTo>
                    <a:pt x="519" y="2971"/>
                  </a:lnTo>
                  <a:lnTo>
                    <a:pt x="526" y="2972"/>
                  </a:lnTo>
                  <a:lnTo>
                    <a:pt x="543" y="2978"/>
                  </a:lnTo>
                  <a:lnTo>
                    <a:pt x="564" y="2988"/>
                  </a:lnTo>
                  <a:lnTo>
                    <a:pt x="589" y="3000"/>
                  </a:lnTo>
                  <a:lnTo>
                    <a:pt x="616" y="3017"/>
                  </a:lnTo>
                  <a:lnTo>
                    <a:pt x="646" y="3035"/>
                  </a:lnTo>
                  <a:lnTo>
                    <a:pt x="677" y="3057"/>
                  </a:lnTo>
                  <a:close/>
                  <a:moveTo>
                    <a:pt x="677" y="3185"/>
                  </a:moveTo>
                  <a:lnTo>
                    <a:pt x="677" y="3263"/>
                  </a:lnTo>
                  <a:lnTo>
                    <a:pt x="652" y="3243"/>
                  </a:lnTo>
                  <a:lnTo>
                    <a:pt x="629" y="3223"/>
                  </a:lnTo>
                  <a:lnTo>
                    <a:pt x="609" y="3204"/>
                  </a:lnTo>
                  <a:lnTo>
                    <a:pt x="592" y="3188"/>
                  </a:lnTo>
                  <a:lnTo>
                    <a:pt x="579" y="3173"/>
                  </a:lnTo>
                  <a:lnTo>
                    <a:pt x="570" y="3160"/>
                  </a:lnTo>
                  <a:lnTo>
                    <a:pt x="567" y="3154"/>
                  </a:lnTo>
                  <a:lnTo>
                    <a:pt x="566" y="3150"/>
                  </a:lnTo>
                  <a:lnTo>
                    <a:pt x="566" y="3147"/>
                  </a:lnTo>
                  <a:lnTo>
                    <a:pt x="566" y="3143"/>
                  </a:lnTo>
                  <a:lnTo>
                    <a:pt x="568" y="3141"/>
                  </a:lnTo>
                  <a:lnTo>
                    <a:pt x="570" y="3140"/>
                  </a:lnTo>
                  <a:lnTo>
                    <a:pt x="575" y="3140"/>
                  </a:lnTo>
                  <a:lnTo>
                    <a:pt x="578" y="3140"/>
                  </a:lnTo>
                  <a:lnTo>
                    <a:pt x="589" y="3142"/>
                  </a:lnTo>
                  <a:lnTo>
                    <a:pt x="602" y="3147"/>
                  </a:lnTo>
                  <a:lnTo>
                    <a:pt x="619" y="3153"/>
                  </a:lnTo>
                  <a:lnTo>
                    <a:pt x="636" y="3162"/>
                  </a:lnTo>
                  <a:lnTo>
                    <a:pt x="656" y="3173"/>
                  </a:lnTo>
                  <a:lnTo>
                    <a:pt x="677" y="3185"/>
                  </a:lnTo>
                  <a:close/>
                  <a:moveTo>
                    <a:pt x="677" y="3320"/>
                  </a:moveTo>
                  <a:lnTo>
                    <a:pt x="677" y="3368"/>
                  </a:lnTo>
                  <a:lnTo>
                    <a:pt x="662" y="3351"/>
                  </a:lnTo>
                  <a:lnTo>
                    <a:pt x="651" y="3336"/>
                  </a:lnTo>
                  <a:lnTo>
                    <a:pt x="647" y="3331"/>
                  </a:lnTo>
                  <a:lnTo>
                    <a:pt x="645" y="3325"/>
                  </a:lnTo>
                  <a:lnTo>
                    <a:pt x="644" y="3321"/>
                  </a:lnTo>
                  <a:lnTo>
                    <a:pt x="645" y="3318"/>
                  </a:lnTo>
                  <a:lnTo>
                    <a:pt x="646" y="3317"/>
                  </a:lnTo>
                  <a:lnTo>
                    <a:pt x="650" y="3316"/>
                  </a:lnTo>
                  <a:lnTo>
                    <a:pt x="652" y="3314"/>
                  </a:lnTo>
                  <a:lnTo>
                    <a:pt x="656" y="3314"/>
                  </a:lnTo>
                  <a:lnTo>
                    <a:pt x="665" y="3317"/>
                  </a:lnTo>
                  <a:lnTo>
                    <a:pt x="677" y="3320"/>
                  </a:lnTo>
                  <a:close/>
                  <a:moveTo>
                    <a:pt x="677" y="3525"/>
                  </a:moveTo>
                  <a:lnTo>
                    <a:pt x="677" y="3587"/>
                  </a:lnTo>
                  <a:lnTo>
                    <a:pt x="652" y="3573"/>
                  </a:lnTo>
                  <a:lnTo>
                    <a:pt x="622" y="3556"/>
                  </a:lnTo>
                  <a:lnTo>
                    <a:pt x="592" y="3536"/>
                  </a:lnTo>
                  <a:lnTo>
                    <a:pt x="560" y="3514"/>
                  </a:lnTo>
                  <a:lnTo>
                    <a:pt x="525" y="3489"/>
                  </a:lnTo>
                  <a:lnTo>
                    <a:pt x="494" y="3464"/>
                  </a:lnTo>
                  <a:lnTo>
                    <a:pt x="466" y="3441"/>
                  </a:lnTo>
                  <a:lnTo>
                    <a:pt x="443" y="3419"/>
                  </a:lnTo>
                  <a:lnTo>
                    <a:pt x="425" y="3400"/>
                  </a:lnTo>
                  <a:lnTo>
                    <a:pt x="411" y="3385"/>
                  </a:lnTo>
                  <a:lnTo>
                    <a:pt x="407" y="3378"/>
                  </a:lnTo>
                  <a:lnTo>
                    <a:pt x="405" y="3373"/>
                  </a:lnTo>
                  <a:lnTo>
                    <a:pt x="404" y="3367"/>
                  </a:lnTo>
                  <a:lnTo>
                    <a:pt x="404" y="3364"/>
                  </a:lnTo>
                  <a:lnTo>
                    <a:pt x="407" y="3362"/>
                  </a:lnTo>
                  <a:lnTo>
                    <a:pt x="411" y="3362"/>
                  </a:lnTo>
                  <a:lnTo>
                    <a:pt x="417" y="3362"/>
                  </a:lnTo>
                  <a:lnTo>
                    <a:pt x="425" y="3364"/>
                  </a:lnTo>
                  <a:lnTo>
                    <a:pt x="443" y="3371"/>
                  </a:lnTo>
                  <a:lnTo>
                    <a:pt x="466" y="3382"/>
                  </a:lnTo>
                  <a:lnTo>
                    <a:pt x="494" y="3396"/>
                  </a:lnTo>
                  <a:lnTo>
                    <a:pt x="525" y="3415"/>
                  </a:lnTo>
                  <a:lnTo>
                    <a:pt x="558" y="3436"/>
                  </a:lnTo>
                  <a:lnTo>
                    <a:pt x="593" y="3460"/>
                  </a:lnTo>
                  <a:lnTo>
                    <a:pt x="616" y="3477"/>
                  </a:lnTo>
                  <a:lnTo>
                    <a:pt x="639" y="3493"/>
                  </a:lnTo>
                  <a:lnTo>
                    <a:pt x="658" y="3510"/>
                  </a:lnTo>
                  <a:lnTo>
                    <a:pt x="677" y="3525"/>
                  </a:lnTo>
                  <a:close/>
                  <a:moveTo>
                    <a:pt x="677" y="3621"/>
                  </a:moveTo>
                  <a:lnTo>
                    <a:pt x="677" y="3697"/>
                  </a:lnTo>
                  <a:lnTo>
                    <a:pt x="643" y="3672"/>
                  </a:lnTo>
                  <a:lnTo>
                    <a:pt x="611" y="3648"/>
                  </a:lnTo>
                  <a:lnTo>
                    <a:pt x="583" y="3624"/>
                  </a:lnTo>
                  <a:lnTo>
                    <a:pt x="560" y="3603"/>
                  </a:lnTo>
                  <a:lnTo>
                    <a:pt x="541" y="3585"/>
                  </a:lnTo>
                  <a:lnTo>
                    <a:pt x="528" y="3569"/>
                  </a:lnTo>
                  <a:lnTo>
                    <a:pt x="525" y="3563"/>
                  </a:lnTo>
                  <a:lnTo>
                    <a:pt x="522" y="3557"/>
                  </a:lnTo>
                  <a:lnTo>
                    <a:pt x="521" y="3553"/>
                  </a:lnTo>
                  <a:lnTo>
                    <a:pt x="522" y="3549"/>
                  </a:lnTo>
                  <a:lnTo>
                    <a:pt x="524" y="3547"/>
                  </a:lnTo>
                  <a:lnTo>
                    <a:pt x="527" y="3547"/>
                  </a:lnTo>
                  <a:lnTo>
                    <a:pt x="532" y="3547"/>
                  </a:lnTo>
                  <a:lnTo>
                    <a:pt x="538" y="3548"/>
                  </a:lnTo>
                  <a:lnTo>
                    <a:pt x="553" y="3553"/>
                  </a:lnTo>
                  <a:lnTo>
                    <a:pt x="571" y="3560"/>
                  </a:lnTo>
                  <a:lnTo>
                    <a:pt x="594" y="3572"/>
                  </a:lnTo>
                  <a:lnTo>
                    <a:pt x="620" y="3586"/>
                  </a:lnTo>
                  <a:lnTo>
                    <a:pt x="647" y="3602"/>
                  </a:lnTo>
                  <a:lnTo>
                    <a:pt x="677" y="3621"/>
                  </a:lnTo>
                  <a:close/>
                  <a:moveTo>
                    <a:pt x="677" y="3740"/>
                  </a:moveTo>
                  <a:lnTo>
                    <a:pt x="677" y="3773"/>
                  </a:lnTo>
                  <a:lnTo>
                    <a:pt x="668" y="3762"/>
                  </a:lnTo>
                  <a:lnTo>
                    <a:pt x="662" y="3754"/>
                  </a:lnTo>
                  <a:lnTo>
                    <a:pt x="661" y="3750"/>
                  </a:lnTo>
                  <a:lnTo>
                    <a:pt x="660" y="3747"/>
                  </a:lnTo>
                  <a:lnTo>
                    <a:pt x="660" y="3744"/>
                  </a:lnTo>
                  <a:lnTo>
                    <a:pt x="660" y="3741"/>
                  </a:lnTo>
                  <a:lnTo>
                    <a:pt x="662" y="3740"/>
                  </a:lnTo>
                  <a:lnTo>
                    <a:pt x="666" y="3739"/>
                  </a:lnTo>
                  <a:lnTo>
                    <a:pt x="671" y="3739"/>
                  </a:lnTo>
                  <a:lnTo>
                    <a:pt x="677" y="3740"/>
                  </a:lnTo>
                  <a:close/>
                  <a:moveTo>
                    <a:pt x="677" y="3824"/>
                  </a:moveTo>
                  <a:lnTo>
                    <a:pt x="677" y="3858"/>
                  </a:lnTo>
                  <a:lnTo>
                    <a:pt x="663" y="3854"/>
                  </a:lnTo>
                  <a:lnTo>
                    <a:pt x="645" y="3845"/>
                  </a:lnTo>
                  <a:lnTo>
                    <a:pt x="625" y="3835"/>
                  </a:lnTo>
                  <a:lnTo>
                    <a:pt x="603" y="3823"/>
                  </a:lnTo>
                  <a:lnTo>
                    <a:pt x="578" y="3809"/>
                  </a:lnTo>
                  <a:lnTo>
                    <a:pt x="553" y="3792"/>
                  </a:lnTo>
                  <a:lnTo>
                    <a:pt x="525" y="3775"/>
                  </a:lnTo>
                  <a:lnTo>
                    <a:pt x="496" y="3755"/>
                  </a:lnTo>
                  <a:lnTo>
                    <a:pt x="459" y="3728"/>
                  </a:lnTo>
                  <a:lnTo>
                    <a:pt x="425" y="3702"/>
                  </a:lnTo>
                  <a:lnTo>
                    <a:pt x="395" y="3677"/>
                  </a:lnTo>
                  <a:lnTo>
                    <a:pt x="369" y="3654"/>
                  </a:lnTo>
                  <a:lnTo>
                    <a:pt x="348" y="3634"/>
                  </a:lnTo>
                  <a:lnTo>
                    <a:pt x="334" y="3618"/>
                  </a:lnTo>
                  <a:lnTo>
                    <a:pt x="330" y="3611"/>
                  </a:lnTo>
                  <a:lnTo>
                    <a:pt x="326" y="3606"/>
                  </a:lnTo>
                  <a:lnTo>
                    <a:pt x="325" y="3601"/>
                  </a:lnTo>
                  <a:lnTo>
                    <a:pt x="326" y="3598"/>
                  </a:lnTo>
                  <a:lnTo>
                    <a:pt x="329" y="3596"/>
                  </a:lnTo>
                  <a:lnTo>
                    <a:pt x="333" y="3596"/>
                  </a:lnTo>
                  <a:lnTo>
                    <a:pt x="339" y="3596"/>
                  </a:lnTo>
                  <a:lnTo>
                    <a:pt x="346" y="3598"/>
                  </a:lnTo>
                  <a:lnTo>
                    <a:pt x="366" y="3606"/>
                  </a:lnTo>
                  <a:lnTo>
                    <a:pt x="391" y="3618"/>
                  </a:lnTo>
                  <a:lnTo>
                    <a:pt x="421" y="3634"/>
                  </a:lnTo>
                  <a:lnTo>
                    <a:pt x="454" y="3654"/>
                  </a:lnTo>
                  <a:lnTo>
                    <a:pt x="490" y="3677"/>
                  </a:lnTo>
                  <a:lnTo>
                    <a:pt x="528" y="3704"/>
                  </a:lnTo>
                  <a:lnTo>
                    <a:pt x="575" y="3738"/>
                  </a:lnTo>
                  <a:lnTo>
                    <a:pt x="616" y="3770"/>
                  </a:lnTo>
                  <a:lnTo>
                    <a:pt x="634" y="3786"/>
                  </a:lnTo>
                  <a:lnTo>
                    <a:pt x="651" y="3800"/>
                  </a:lnTo>
                  <a:lnTo>
                    <a:pt x="665" y="3813"/>
                  </a:lnTo>
                  <a:lnTo>
                    <a:pt x="677" y="3824"/>
                  </a:lnTo>
                  <a:close/>
                  <a:moveTo>
                    <a:pt x="677" y="3894"/>
                  </a:moveTo>
                  <a:lnTo>
                    <a:pt x="677" y="3966"/>
                  </a:lnTo>
                  <a:lnTo>
                    <a:pt x="663" y="3957"/>
                  </a:lnTo>
                  <a:lnTo>
                    <a:pt x="624" y="3929"/>
                  </a:lnTo>
                  <a:lnTo>
                    <a:pt x="588" y="3903"/>
                  </a:lnTo>
                  <a:lnTo>
                    <a:pt x="557" y="3877"/>
                  </a:lnTo>
                  <a:lnTo>
                    <a:pt x="529" y="3854"/>
                  </a:lnTo>
                  <a:lnTo>
                    <a:pt x="508" y="3833"/>
                  </a:lnTo>
                  <a:lnTo>
                    <a:pt x="493" y="3816"/>
                  </a:lnTo>
                  <a:lnTo>
                    <a:pt x="487" y="3810"/>
                  </a:lnTo>
                  <a:lnTo>
                    <a:pt x="485" y="3803"/>
                  </a:lnTo>
                  <a:lnTo>
                    <a:pt x="483" y="3799"/>
                  </a:lnTo>
                  <a:lnTo>
                    <a:pt x="484" y="3795"/>
                  </a:lnTo>
                  <a:lnTo>
                    <a:pt x="486" y="3793"/>
                  </a:lnTo>
                  <a:lnTo>
                    <a:pt x="491" y="3793"/>
                  </a:lnTo>
                  <a:lnTo>
                    <a:pt x="496" y="3794"/>
                  </a:lnTo>
                  <a:lnTo>
                    <a:pt x="504" y="3795"/>
                  </a:lnTo>
                  <a:lnTo>
                    <a:pt x="523" y="3803"/>
                  </a:lnTo>
                  <a:lnTo>
                    <a:pt x="546" y="3814"/>
                  </a:lnTo>
                  <a:lnTo>
                    <a:pt x="575" y="3830"/>
                  </a:lnTo>
                  <a:lnTo>
                    <a:pt x="607" y="3848"/>
                  </a:lnTo>
                  <a:lnTo>
                    <a:pt x="641" y="3869"/>
                  </a:lnTo>
                  <a:lnTo>
                    <a:pt x="677" y="3894"/>
                  </a:lnTo>
                  <a:close/>
                  <a:moveTo>
                    <a:pt x="677" y="4001"/>
                  </a:moveTo>
                  <a:lnTo>
                    <a:pt x="677" y="4027"/>
                  </a:lnTo>
                  <a:lnTo>
                    <a:pt x="671" y="4018"/>
                  </a:lnTo>
                  <a:lnTo>
                    <a:pt x="665" y="4012"/>
                  </a:lnTo>
                  <a:lnTo>
                    <a:pt x="664" y="4008"/>
                  </a:lnTo>
                  <a:lnTo>
                    <a:pt x="663" y="4005"/>
                  </a:lnTo>
                  <a:lnTo>
                    <a:pt x="663" y="4004"/>
                  </a:lnTo>
                  <a:lnTo>
                    <a:pt x="664" y="4002"/>
                  </a:lnTo>
                  <a:lnTo>
                    <a:pt x="665" y="4001"/>
                  </a:lnTo>
                  <a:lnTo>
                    <a:pt x="668" y="4000"/>
                  </a:lnTo>
                  <a:lnTo>
                    <a:pt x="673" y="4000"/>
                  </a:lnTo>
                  <a:lnTo>
                    <a:pt x="677" y="4001"/>
                  </a:lnTo>
                  <a:close/>
                  <a:moveTo>
                    <a:pt x="677" y="4062"/>
                  </a:moveTo>
                  <a:lnTo>
                    <a:pt x="677" y="4111"/>
                  </a:lnTo>
                  <a:lnTo>
                    <a:pt x="644" y="4093"/>
                  </a:lnTo>
                  <a:lnTo>
                    <a:pt x="607" y="4070"/>
                  </a:lnTo>
                  <a:lnTo>
                    <a:pt x="564" y="4044"/>
                  </a:lnTo>
                  <a:lnTo>
                    <a:pt x="519" y="4014"/>
                  </a:lnTo>
                  <a:lnTo>
                    <a:pt x="479" y="3985"/>
                  </a:lnTo>
                  <a:lnTo>
                    <a:pt x="442" y="3958"/>
                  </a:lnTo>
                  <a:lnTo>
                    <a:pt x="409" y="3931"/>
                  </a:lnTo>
                  <a:lnTo>
                    <a:pt x="382" y="3908"/>
                  </a:lnTo>
                  <a:lnTo>
                    <a:pt x="359" y="3887"/>
                  </a:lnTo>
                  <a:lnTo>
                    <a:pt x="343" y="3871"/>
                  </a:lnTo>
                  <a:lnTo>
                    <a:pt x="337" y="3863"/>
                  </a:lnTo>
                  <a:lnTo>
                    <a:pt x="334" y="3857"/>
                  </a:lnTo>
                  <a:lnTo>
                    <a:pt x="333" y="3853"/>
                  </a:lnTo>
                  <a:lnTo>
                    <a:pt x="333" y="3850"/>
                  </a:lnTo>
                  <a:lnTo>
                    <a:pt x="335" y="3847"/>
                  </a:lnTo>
                  <a:lnTo>
                    <a:pt x="341" y="3847"/>
                  </a:lnTo>
                  <a:lnTo>
                    <a:pt x="346" y="3848"/>
                  </a:lnTo>
                  <a:lnTo>
                    <a:pt x="355" y="3852"/>
                  </a:lnTo>
                  <a:lnTo>
                    <a:pt x="376" y="3861"/>
                  </a:lnTo>
                  <a:lnTo>
                    <a:pt x="403" y="3874"/>
                  </a:lnTo>
                  <a:lnTo>
                    <a:pt x="434" y="3891"/>
                  </a:lnTo>
                  <a:lnTo>
                    <a:pt x="470" y="3912"/>
                  </a:lnTo>
                  <a:lnTo>
                    <a:pt x="508" y="3938"/>
                  </a:lnTo>
                  <a:lnTo>
                    <a:pt x="549" y="3965"/>
                  </a:lnTo>
                  <a:lnTo>
                    <a:pt x="586" y="3992"/>
                  </a:lnTo>
                  <a:lnTo>
                    <a:pt x="620" y="4016"/>
                  </a:lnTo>
                  <a:lnTo>
                    <a:pt x="651" y="4040"/>
                  </a:lnTo>
                  <a:lnTo>
                    <a:pt x="677" y="4062"/>
                  </a:lnTo>
                  <a:close/>
                  <a:moveTo>
                    <a:pt x="677" y="4130"/>
                  </a:moveTo>
                  <a:lnTo>
                    <a:pt x="677" y="4195"/>
                  </a:lnTo>
                  <a:lnTo>
                    <a:pt x="645" y="4171"/>
                  </a:lnTo>
                  <a:lnTo>
                    <a:pt x="616" y="4149"/>
                  </a:lnTo>
                  <a:lnTo>
                    <a:pt x="590" y="4128"/>
                  </a:lnTo>
                  <a:lnTo>
                    <a:pt x="569" y="4109"/>
                  </a:lnTo>
                  <a:lnTo>
                    <a:pt x="551" y="4092"/>
                  </a:lnTo>
                  <a:lnTo>
                    <a:pt x="539" y="4079"/>
                  </a:lnTo>
                  <a:lnTo>
                    <a:pt x="536" y="4074"/>
                  </a:lnTo>
                  <a:lnTo>
                    <a:pt x="534" y="4069"/>
                  </a:lnTo>
                  <a:lnTo>
                    <a:pt x="533" y="4065"/>
                  </a:lnTo>
                  <a:lnTo>
                    <a:pt x="533" y="4062"/>
                  </a:lnTo>
                  <a:lnTo>
                    <a:pt x="535" y="4061"/>
                  </a:lnTo>
                  <a:lnTo>
                    <a:pt x="537" y="4060"/>
                  </a:lnTo>
                  <a:lnTo>
                    <a:pt x="541" y="4060"/>
                  </a:lnTo>
                  <a:lnTo>
                    <a:pt x="547" y="4061"/>
                  </a:lnTo>
                  <a:lnTo>
                    <a:pt x="560" y="4066"/>
                  </a:lnTo>
                  <a:lnTo>
                    <a:pt x="578" y="4074"/>
                  </a:lnTo>
                  <a:lnTo>
                    <a:pt x="599" y="4085"/>
                  </a:lnTo>
                  <a:lnTo>
                    <a:pt x="622" y="4097"/>
                  </a:lnTo>
                  <a:lnTo>
                    <a:pt x="648" y="4112"/>
                  </a:lnTo>
                  <a:lnTo>
                    <a:pt x="677" y="4130"/>
                  </a:lnTo>
                  <a:close/>
                  <a:moveTo>
                    <a:pt x="677" y="4264"/>
                  </a:moveTo>
                  <a:lnTo>
                    <a:pt x="677" y="4328"/>
                  </a:lnTo>
                  <a:lnTo>
                    <a:pt x="666" y="4321"/>
                  </a:lnTo>
                  <a:lnTo>
                    <a:pt x="654" y="4313"/>
                  </a:lnTo>
                  <a:lnTo>
                    <a:pt x="642" y="4305"/>
                  </a:lnTo>
                  <a:lnTo>
                    <a:pt x="630" y="4296"/>
                  </a:lnTo>
                  <a:lnTo>
                    <a:pt x="586" y="4267"/>
                  </a:lnTo>
                  <a:lnTo>
                    <a:pt x="546" y="4237"/>
                  </a:lnTo>
                  <a:lnTo>
                    <a:pt x="511" y="4210"/>
                  </a:lnTo>
                  <a:lnTo>
                    <a:pt x="480" y="4185"/>
                  </a:lnTo>
                  <a:lnTo>
                    <a:pt x="455" y="4164"/>
                  </a:lnTo>
                  <a:lnTo>
                    <a:pt x="438" y="4146"/>
                  </a:lnTo>
                  <a:lnTo>
                    <a:pt x="432" y="4139"/>
                  </a:lnTo>
                  <a:lnTo>
                    <a:pt x="428" y="4133"/>
                  </a:lnTo>
                  <a:lnTo>
                    <a:pt x="426" y="4129"/>
                  </a:lnTo>
                  <a:lnTo>
                    <a:pt x="427" y="4125"/>
                  </a:lnTo>
                  <a:lnTo>
                    <a:pt x="429" y="4123"/>
                  </a:lnTo>
                  <a:lnTo>
                    <a:pt x="433" y="4123"/>
                  </a:lnTo>
                  <a:lnTo>
                    <a:pt x="440" y="4125"/>
                  </a:lnTo>
                  <a:lnTo>
                    <a:pt x="449" y="4128"/>
                  </a:lnTo>
                  <a:lnTo>
                    <a:pt x="472" y="4138"/>
                  </a:lnTo>
                  <a:lnTo>
                    <a:pt x="500" y="4153"/>
                  </a:lnTo>
                  <a:lnTo>
                    <a:pt x="534" y="4172"/>
                  </a:lnTo>
                  <a:lnTo>
                    <a:pt x="572" y="4195"/>
                  </a:lnTo>
                  <a:lnTo>
                    <a:pt x="614" y="4221"/>
                  </a:lnTo>
                  <a:lnTo>
                    <a:pt x="658" y="4251"/>
                  </a:lnTo>
                  <a:lnTo>
                    <a:pt x="677" y="4264"/>
                  </a:lnTo>
                  <a:close/>
                  <a:moveTo>
                    <a:pt x="677" y="4353"/>
                  </a:moveTo>
                  <a:lnTo>
                    <a:pt x="677" y="4369"/>
                  </a:lnTo>
                  <a:lnTo>
                    <a:pt x="674" y="4365"/>
                  </a:lnTo>
                  <a:lnTo>
                    <a:pt x="672" y="4360"/>
                  </a:lnTo>
                  <a:lnTo>
                    <a:pt x="671" y="4357"/>
                  </a:lnTo>
                  <a:lnTo>
                    <a:pt x="671" y="4355"/>
                  </a:lnTo>
                  <a:lnTo>
                    <a:pt x="673" y="4353"/>
                  </a:lnTo>
                  <a:lnTo>
                    <a:pt x="677" y="4353"/>
                  </a:lnTo>
                  <a:close/>
                  <a:moveTo>
                    <a:pt x="677" y="4391"/>
                  </a:moveTo>
                  <a:lnTo>
                    <a:pt x="677" y="4444"/>
                  </a:lnTo>
                  <a:lnTo>
                    <a:pt x="650" y="4428"/>
                  </a:lnTo>
                  <a:lnTo>
                    <a:pt x="619" y="4409"/>
                  </a:lnTo>
                  <a:lnTo>
                    <a:pt x="588" y="4388"/>
                  </a:lnTo>
                  <a:lnTo>
                    <a:pt x="555" y="4366"/>
                  </a:lnTo>
                  <a:lnTo>
                    <a:pt x="509" y="4335"/>
                  </a:lnTo>
                  <a:lnTo>
                    <a:pt x="469" y="4305"/>
                  </a:lnTo>
                  <a:lnTo>
                    <a:pt x="432" y="4278"/>
                  </a:lnTo>
                  <a:lnTo>
                    <a:pt x="400" y="4252"/>
                  </a:lnTo>
                  <a:lnTo>
                    <a:pt x="375" y="4230"/>
                  </a:lnTo>
                  <a:lnTo>
                    <a:pt x="357" y="4213"/>
                  </a:lnTo>
                  <a:lnTo>
                    <a:pt x="351" y="4205"/>
                  </a:lnTo>
                  <a:lnTo>
                    <a:pt x="346" y="4199"/>
                  </a:lnTo>
                  <a:lnTo>
                    <a:pt x="344" y="4195"/>
                  </a:lnTo>
                  <a:lnTo>
                    <a:pt x="345" y="4192"/>
                  </a:lnTo>
                  <a:lnTo>
                    <a:pt x="347" y="4190"/>
                  </a:lnTo>
                  <a:lnTo>
                    <a:pt x="352" y="4190"/>
                  </a:lnTo>
                  <a:lnTo>
                    <a:pt x="358" y="4192"/>
                  </a:lnTo>
                  <a:lnTo>
                    <a:pt x="367" y="4195"/>
                  </a:lnTo>
                  <a:lnTo>
                    <a:pt x="390" y="4206"/>
                  </a:lnTo>
                  <a:lnTo>
                    <a:pt x="419" y="4221"/>
                  </a:lnTo>
                  <a:lnTo>
                    <a:pt x="454" y="4241"/>
                  </a:lnTo>
                  <a:lnTo>
                    <a:pt x="493" y="4266"/>
                  </a:lnTo>
                  <a:lnTo>
                    <a:pt x="536" y="4293"/>
                  </a:lnTo>
                  <a:lnTo>
                    <a:pt x="581" y="4323"/>
                  </a:lnTo>
                  <a:lnTo>
                    <a:pt x="608" y="4341"/>
                  </a:lnTo>
                  <a:lnTo>
                    <a:pt x="632" y="4358"/>
                  </a:lnTo>
                  <a:lnTo>
                    <a:pt x="655" y="4375"/>
                  </a:lnTo>
                  <a:lnTo>
                    <a:pt x="677" y="4391"/>
                  </a:lnTo>
                  <a:close/>
                  <a:moveTo>
                    <a:pt x="677" y="4454"/>
                  </a:moveTo>
                  <a:lnTo>
                    <a:pt x="677" y="4497"/>
                  </a:lnTo>
                  <a:lnTo>
                    <a:pt x="647" y="4473"/>
                  </a:lnTo>
                  <a:lnTo>
                    <a:pt x="624" y="4452"/>
                  </a:lnTo>
                  <a:lnTo>
                    <a:pt x="616" y="4443"/>
                  </a:lnTo>
                  <a:lnTo>
                    <a:pt x="612" y="4437"/>
                  </a:lnTo>
                  <a:lnTo>
                    <a:pt x="609" y="4432"/>
                  </a:lnTo>
                  <a:lnTo>
                    <a:pt x="609" y="4429"/>
                  </a:lnTo>
                  <a:lnTo>
                    <a:pt x="611" y="4427"/>
                  </a:lnTo>
                  <a:lnTo>
                    <a:pt x="615" y="4427"/>
                  </a:lnTo>
                  <a:lnTo>
                    <a:pt x="622" y="4429"/>
                  </a:lnTo>
                  <a:lnTo>
                    <a:pt x="630" y="4431"/>
                  </a:lnTo>
                  <a:lnTo>
                    <a:pt x="651" y="4440"/>
                  </a:lnTo>
                  <a:lnTo>
                    <a:pt x="677" y="4454"/>
                  </a:lnTo>
                  <a:close/>
                  <a:moveTo>
                    <a:pt x="677" y="4506"/>
                  </a:moveTo>
                  <a:lnTo>
                    <a:pt x="677" y="4548"/>
                  </a:lnTo>
                  <a:lnTo>
                    <a:pt x="660" y="4538"/>
                  </a:lnTo>
                  <a:lnTo>
                    <a:pt x="641" y="4527"/>
                  </a:lnTo>
                  <a:lnTo>
                    <a:pt x="621" y="4515"/>
                  </a:lnTo>
                  <a:lnTo>
                    <a:pt x="599" y="4502"/>
                  </a:lnTo>
                  <a:lnTo>
                    <a:pt x="577" y="4487"/>
                  </a:lnTo>
                  <a:lnTo>
                    <a:pt x="553" y="4473"/>
                  </a:lnTo>
                  <a:lnTo>
                    <a:pt x="528" y="4456"/>
                  </a:lnTo>
                  <a:lnTo>
                    <a:pt x="504" y="4440"/>
                  </a:lnTo>
                  <a:lnTo>
                    <a:pt x="458" y="4408"/>
                  </a:lnTo>
                  <a:lnTo>
                    <a:pt x="415" y="4377"/>
                  </a:lnTo>
                  <a:lnTo>
                    <a:pt x="376" y="4348"/>
                  </a:lnTo>
                  <a:lnTo>
                    <a:pt x="344" y="4323"/>
                  </a:lnTo>
                  <a:lnTo>
                    <a:pt x="318" y="4301"/>
                  </a:lnTo>
                  <a:lnTo>
                    <a:pt x="299" y="4282"/>
                  </a:lnTo>
                  <a:lnTo>
                    <a:pt x="292" y="4275"/>
                  </a:lnTo>
                  <a:lnTo>
                    <a:pt x="288" y="4269"/>
                  </a:lnTo>
                  <a:lnTo>
                    <a:pt x="286" y="4264"/>
                  </a:lnTo>
                  <a:lnTo>
                    <a:pt x="286" y="4261"/>
                  </a:lnTo>
                  <a:lnTo>
                    <a:pt x="288" y="4260"/>
                  </a:lnTo>
                  <a:lnTo>
                    <a:pt x="293" y="4261"/>
                  </a:lnTo>
                  <a:lnTo>
                    <a:pt x="300" y="4262"/>
                  </a:lnTo>
                  <a:lnTo>
                    <a:pt x="309" y="4266"/>
                  </a:lnTo>
                  <a:lnTo>
                    <a:pt x="332" y="4277"/>
                  </a:lnTo>
                  <a:lnTo>
                    <a:pt x="363" y="4293"/>
                  </a:lnTo>
                  <a:lnTo>
                    <a:pt x="398" y="4314"/>
                  </a:lnTo>
                  <a:lnTo>
                    <a:pt x="439" y="4339"/>
                  </a:lnTo>
                  <a:lnTo>
                    <a:pt x="483" y="4368"/>
                  </a:lnTo>
                  <a:lnTo>
                    <a:pt x="529" y="4399"/>
                  </a:lnTo>
                  <a:lnTo>
                    <a:pt x="571" y="4428"/>
                  </a:lnTo>
                  <a:lnTo>
                    <a:pt x="611" y="4455"/>
                  </a:lnTo>
                  <a:lnTo>
                    <a:pt x="646" y="4482"/>
                  </a:lnTo>
                  <a:lnTo>
                    <a:pt x="677" y="4506"/>
                  </a:lnTo>
                  <a:close/>
                  <a:moveTo>
                    <a:pt x="677" y="4556"/>
                  </a:moveTo>
                  <a:lnTo>
                    <a:pt x="677" y="4603"/>
                  </a:lnTo>
                  <a:lnTo>
                    <a:pt x="653" y="4585"/>
                  </a:lnTo>
                  <a:lnTo>
                    <a:pt x="632" y="4568"/>
                  </a:lnTo>
                  <a:lnTo>
                    <a:pt x="612" y="4552"/>
                  </a:lnTo>
                  <a:lnTo>
                    <a:pt x="597" y="4539"/>
                  </a:lnTo>
                  <a:lnTo>
                    <a:pt x="584" y="4528"/>
                  </a:lnTo>
                  <a:lnTo>
                    <a:pt x="576" y="4518"/>
                  </a:lnTo>
                  <a:lnTo>
                    <a:pt x="573" y="4515"/>
                  </a:lnTo>
                  <a:lnTo>
                    <a:pt x="571" y="4512"/>
                  </a:lnTo>
                  <a:lnTo>
                    <a:pt x="571" y="4509"/>
                  </a:lnTo>
                  <a:lnTo>
                    <a:pt x="571" y="4507"/>
                  </a:lnTo>
                  <a:lnTo>
                    <a:pt x="572" y="4506"/>
                  </a:lnTo>
                  <a:lnTo>
                    <a:pt x="575" y="4506"/>
                  </a:lnTo>
                  <a:lnTo>
                    <a:pt x="577" y="4506"/>
                  </a:lnTo>
                  <a:lnTo>
                    <a:pt x="581" y="4507"/>
                  </a:lnTo>
                  <a:lnTo>
                    <a:pt x="590" y="4510"/>
                  </a:lnTo>
                  <a:lnTo>
                    <a:pt x="603" y="4516"/>
                  </a:lnTo>
                  <a:lnTo>
                    <a:pt x="635" y="4533"/>
                  </a:lnTo>
                  <a:lnTo>
                    <a:pt x="677" y="4556"/>
                  </a:lnTo>
                  <a:close/>
                  <a:moveTo>
                    <a:pt x="677" y="4609"/>
                  </a:moveTo>
                  <a:lnTo>
                    <a:pt x="677" y="4643"/>
                  </a:lnTo>
                  <a:lnTo>
                    <a:pt x="658" y="4633"/>
                  </a:lnTo>
                  <a:lnTo>
                    <a:pt x="637" y="4621"/>
                  </a:lnTo>
                  <a:lnTo>
                    <a:pt x="614" y="4608"/>
                  </a:lnTo>
                  <a:lnTo>
                    <a:pt x="590" y="4592"/>
                  </a:lnTo>
                  <a:lnTo>
                    <a:pt x="564" y="4577"/>
                  </a:lnTo>
                  <a:lnTo>
                    <a:pt x="535" y="4558"/>
                  </a:lnTo>
                  <a:lnTo>
                    <a:pt x="506" y="4539"/>
                  </a:lnTo>
                  <a:lnTo>
                    <a:pt x="476" y="4519"/>
                  </a:lnTo>
                  <a:lnTo>
                    <a:pt x="429" y="4486"/>
                  </a:lnTo>
                  <a:lnTo>
                    <a:pt x="384" y="4455"/>
                  </a:lnTo>
                  <a:lnTo>
                    <a:pt x="345" y="4425"/>
                  </a:lnTo>
                  <a:lnTo>
                    <a:pt x="311" y="4399"/>
                  </a:lnTo>
                  <a:lnTo>
                    <a:pt x="283" y="4376"/>
                  </a:lnTo>
                  <a:lnTo>
                    <a:pt x="264" y="4357"/>
                  </a:lnTo>
                  <a:lnTo>
                    <a:pt x="257" y="4350"/>
                  </a:lnTo>
                  <a:lnTo>
                    <a:pt x="252" y="4344"/>
                  </a:lnTo>
                  <a:lnTo>
                    <a:pt x="249" y="4339"/>
                  </a:lnTo>
                  <a:lnTo>
                    <a:pt x="249" y="4337"/>
                  </a:lnTo>
                  <a:lnTo>
                    <a:pt x="252" y="4336"/>
                  </a:lnTo>
                  <a:lnTo>
                    <a:pt x="257" y="4336"/>
                  </a:lnTo>
                  <a:lnTo>
                    <a:pt x="264" y="4338"/>
                  </a:lnTo>
                  <a:lnTo>
                    <a:pt x="273" y="4342"/>
                  </a:lnTo>
                  <a:lnTo>
                    <a:pt x="297" y="4354"/>
                  </a:lnTo>
                  <a:lnTo>
                    <a:pt x="327" y="4371"/>
                  </a:lnTo>
                  <a:lnTo>
                    <a:pt x="365" y="4392"/>
                  </a:lnTo>
                  <a:lnTo>
                    <a:pt x="406" y="4419"/>
                  </a:lnTo>
                  <a:lnTo>
                    <a:pt x="452" y="4448"/>
                  </a:lnTo>
                  <a:lnTo>
                    <a:pt x="501" y="4481"/>
                  </a:lnTo>
                  <a:lnTo>
                    <a:pt x="527" y="4498"/>
                  </a:lnTo>
                  <a:lnTo>
                    <a:pt x="553" y="4516"/>
                  </a:lnTo>
                  <a:lnTo>
                    <a:pt x="577" y="4534"/>
                  </a:lnTo>
                  <a:lnTo>
                    <a:pt x="600" y="4550"/>
                  </a:lnTo>
                  <a:lnTo>
                    <a:pt x="622" y="4567"/>
                  </a:lnTo>
                  <a:lnTo>
                    <a:pt x="642" y="4581"/>
                  </a:lnTo>
                  <a:lnTo>
                    <a:pt x="661" y="4595"/>
                  </a:lnTo>
                  <a:lnTo>
                    <a:pt x="677" y="4609"/>
                  </a:lnTo>
                  <a:close/>
                  <a:moveTo>
                    <a:pt x="677" y="4649"/>
                  </a:moveTo>
                  <a:lnTo>
                    <a:pt x="677" y="4697"/>
                  </a:lnTo>
                  <a:lnTo>
                    <a:pt x="651" y="4677"/>
                  </a:lnTo>
                  <a:lnTo>
                    <a:pt x="626" y="4658"/>
                  </a:lnTo>
                  <a:lnTo>
                    <a:pt x="604" y="4642"/>
                  </a:lnTo>
                  <a:lnTo>
                    <a:pt x="587" y="4626"/>
                  </a:lnTo>
                  <a:lnTo>
                    <a:pt x="573" y="4614"/>
                  </a:lnTo>
                  <a:lnTo>
                    <a:pt x="564" y="4604"/>
                  </a:lnTo>
                  <a:lnTo>
                    <a:pt x="560" y="4600"/>
                  </a:lnTo>
                  <a:lnTo>
                    <a:pt x="558" y="4597"/>
                  </a:lnTo>
                  <a:lnTo>
                    <a:pt x="557" y="4594"/>
                  </a:lnTo>
                  <a:lnTo>
                    <a:pt x="557" y="4592"/>
                  </a:lnTo>
                  <a:lnTo>
                    <a:pt x="558" y="4591"/>
                  </a:lnTo>
                  <a:lnTo>
                    <a:pt x="560" y="4591"/>
                  </a:lnTo>
                  <a:lnTo>
                    <a:pt x="564" y="4591"/>
                  </a:lnTo>
                  <a:lnTo>
                    <a:pt x="568" y="4592"/>
                  </a:lnTo>
                  <a:lnTo>
                    <a:pt x="579" y="4597"/>
                  </a:lnTo>
                  <a:lnTo>
                    <a:pt x="593" y="4603"/>
                  </a:lnTo>
                  <a:lnTo>
                    <a:pt x="631" y="4622"/>
                  </a:lnTo>
                  <a:lnTo>
                    <a:pt x="677" y="4649"/>
                  </a:lnTo>
                  <a:close/>
                  <a:moveTo>
                    <a:pt x="677" y="4698"/>
                  </a:moveTo>
                  <a:lnTo>
                    <a:pt x="677" y="4731"/>
                  </a:lnTo>
                  <a:lnTo>
                    <a:pt x="658" y="4721"/>
                  </a:lnTo>
                  <a:lnTo>
                    <a:pt x="636" y="4709"/>
                  </a:lnTo>
                  <a:lnTo>
                    <a:pt x="613" y="4695"/>
                  </a:lnTo>
                  <a:lnTo>
                    <a:pt x="588" y="4679"/>
                  </a:lnTo>
                  <a:lnTo>
                    <a:pt x="560" y="4663"/>
                  </a:lnTo>
                  <a:lnTo>
                    <a:pt x="533" y="4645"/>
                  </a:lnTo>
                  <a:lnTo>
                    <a:pt x="503" y="4625"/>
                  </a:lnTo>
                  <a:lnTo>
                    <a:pt x="472" y="4605"/>
                  </a:lnTo>
                  <a:lnTo>
                    <a:pt x="422" y="4571"/>
                  </a:lnTo>
                  <a:lnTo>
                    <a:pt x="377" y="4539"/>
                  </a:lnTo>
                  <a:lnTo>
                    <a:pt x="336" y="4508"/>
                  </a:lnTo>
                  <a:lnTo>
                    <a:pt x="301" y="4482"/>
                  </a:lnTo>
                  <a:lnTo>
                    <a:pt x="272" y="4459"/>
                  </a:lnTo>
                  <a:lnTo>
                    <a:pt x="252" y="4440"/>
                  </a:lnTo>
                  <a:lnTo>
                    <a:pt x="245" y="4432"/>
                  </a:lnTo>
                  <a:lnTo>
                    <a:pt x="240" y="4425"/>
                  </a:lnTo>
                  <a:lnTo>
                    <a:pt x="237" y="4421"/>
                  </a:lnTo>
                  <a:lnTo>
                    <a:pt x="237" y="4419"/>
                  </a:lnTo>
                  <a:lnTo>
                    <a:pt x="239" y="4418"/>
                  </a:lnTo>
                  <a:lnTo>
                    <a:pt x="245" y="4419"/>
                  </a:lnTo>
                  <a:lnTo>
                    <a:pt x="251" y="4421"/>
                  </a:lnTo>
                  <a:lnTo>
                    <a:pt x="261" y="4424"/>
                  </a:lnTo>
                  <a:lnTo>
                    <a:pt x="286" y="4438"/>
                  </a:lnTo>
                  <a:lnTo>
                    <a:pt x="318" y="4455"/>
                  </a:lnTo>
                  <a:lnTo>
                    <a:pt x="355" y="4477"/>
                  </a:lnTo>
                  <a:lnTo>
                    <a:pt x="398" y="4504"/>
                  </a:lnTo>
                  <a:lnTo>
                    <a:pt x="446" y="4535"/>
                  </a:lnTo>
                  <a:lnTo>
                    <a:pt x="495" y="4568"/>
                  </a:lnTo>
                  <a:lnTo>
                    <a:pt x="523" y="4587"/>
                  </a:lnTo>
                  <a:lnTo>
                    <a:pt x="549" y="4604"/>
                  </a:lnTo>
                  <a:lnTo>
                    <a:pt x="575" y="4622"/>
                  </a:lnTo>
                  <a:lnTo>
                    <a:pt x="598" y="4638"/>
                  </a:lnTo>
                  <a:lnTo>
                    <a:pt x="621" y="4655"/>
                  </a:lnTo>
                  <a:lnTo>
                    <a:pt x="641" y="4670"/>
                  </a:lnTo>
                  <a:lnTo>
                    <a:pt x="661" y="4685"/>
                  </a:lnTo>
                  <a:lnTo>
                    <a:pt x="677" y="4698"/>
                  </a:lnTo>
                  <a:close/>
                  <a:moveTo>
                    <a:pt x="232" y="4200"/>
                  </a:moveTo>
                  <a:lnTo>
                    <a:pt x="187" y="4168"/>
                  </a:lnTo>
                  <a:lnTo>
                    <a:pt x="147" y="4139"/>
                  </a:lnTo>
                  <a:lnTo>
                    <a:pt x="111" y="4111"/>
                  </a:lnTo>
                  <a:lnTo>
                    <a:pt x="80" y="4086"/>
                  </a:lnTo>
                  <a:lnTo>
                    <a:pt x="55" y="4064"/>
                  </a:lnTo>
                  <a:lnTo>
                    <a:pt x="37" y="4046"/>
                  </a:lnTo>
                  <a:lnTo>
                    <a:pt x="31" y="4038"/>
                  </a:lnTo>
                  <a:lnTo>
                    <a:pt x="26" y="4033"/>
                  </a:lnTo>
                  <a:lnTo>
                    <a:pt x="24" y="4028"/>
                  </a:lnTo>
                  <a:lnTo>
                    <a:pt x="25" y="4025"/>
                  </a:lnTo>
                  <a:lnTo>
                    <a:pt x="27" y="4024"/>
                  </a:lnTo>
                  <a:lnTo>
                    <a:pt x="32" y="4024"/>
                  </a:lnTo>
                  <a:lnTo>
                    <a:pt x="39" y="4026"/>
                  </a:lnTo>
                  <a:lnTo>
                    <a:pt x="47" y="4029"/>
                  </a:lnTo>
                  <a:lnTo>
                    <a:pt x="69" y="4040"/>
                  </a:lnTo>
                  <a:lnTo>
                    <a:pt x="98" y="4056"/>
                  </a:lnTo>
                  <a:lnTo>
                    <a:pt x="132" y="4076"/>
                  </a:lnTo>
                  <a:lnTo>
                    <a:pt x="171" y="4100"/>
                  </a:lnTo>
                  <a:lnTo>
                    <a:pt x="213" y="4128"/>
                  </a:lnTo>
                  <a:lnTo>
                    <a:pt x="257" y="4158"/>
                  </a:lnTo>
                  <a:lnTo>
                    <a:pt x="302" y="4189"/>
                  </a:lnTo>
                  <a:lnTo>
                    <a:pt x="342" y="4219"/>
                  </a:lnTo>
                  <a:lnTo>
                    <a:pt x="378" y="4248"/>
                  </a:lnTo>
                  <a:lnTo>
                    <a:pt x="410" y="4272"/>
                  </a:lnTo>
                  <a:lnTo>
                    <a:pt x="436" y="4294"/>
                  </a:lnTo>
                  <a:lnTo>
                    <a:pt x="453" y="4312"/>
                  </a:lnTo>
                  <a:lnTo>
                    <a:pt x="460" y="4318"/>
                  </a:lnTo>
                  <a:lnTo>
                    <a:pt x="464" y="4324"/>
                  </a:lnTo>
                  <a:lnTo>
                    <a:pt x="466" y="4328"/>
                  </a:lnTo>
                  <a:lnTo>
                    <a:pt x="466" y="4332"/>
                  </a:lnTo>
                  <a:lnTo>
                    <a:pt x="463" y="4333"/>
                  </a:lnTo>
                  <a:lnTo>
                    <a:pt x="459" y="4333"/>
                  </a:lnTo>
                  <a:lnTo>
                    <a:pt x="452" y="4331"/>
                  </a:lnTo>
                  <a:lnTo>
                    <a:pt x="443" y="4327"/>
                  </a:lnTo>
                  <a:lnTo>
                    <a:pt x="421" y="4317"/>
                  </a:lnTo>
                  <a:lnTo>
                    <a:pt x="393" y="4302"/>
                  </a:lnTo>
                  <a:lnTo>
                    <a:pt x="357" y="4282"/>
                  </a:lnTo>
                  <a:lnTo>
                    <a:pt x="319" y="4258"/>
                  </a:lnTo>
                  <a:lnTo>
                    <a:pt x="277" y="4230"/>
                  </a:lnTo>
                  <a:lnTo>
                    <a:pt x="232" y="4200"/>
                  </a:lnTo>
                  <a:close/>
                  <a:moveTo>
                    <a:pt x="304" y="4134"/>
                  </a:moveTo>
                  <a:lnTo>
                    <a:pt x="261" y="4104"/>
                  </a:lnTo>
                  <a:lnTo>
                    <a:pt x="222" y="4075"/>
                  </a:lnTo>
                  <a:lnTo>
                    <a:pt x="186" y="4047"/>
                  </a:lnTo>
                  <a:lnTo>
                    <a:pt x="157" y="4023"/>
                  </a:lnTo>
                  <a:lnTo>
                    <a:pt x="132" y="4001"/>
                  </a:lnTo>
                  <a:lnTo>
                    <a:pt x="116" y="3984"/>
                  </a:lnTo>
                  <a:lnTo>
                    <a:pt x="109" y="3976"/>
                  </a:lnTo>
                  <a:lnTo>
                    <a:pt x="106" y="3971"/>
                  </a:lnTo>
                  <a:lnTo>
                    <a:pt x="104" y="3966"/>
                  </a:lnTo>
                  <a:lnTo>
                    <a:pt x="104" y="3963"/>
                  </a:lnTo>
                  <a:lnTo>
                    <a:pt x="106" y="3962"/>
                  </a:lnTo>
                  <a:lnTo>
                    <a:pt x="111" y="3962"/>
                  </a:lnTo>
                  <a:lnTo>
                    <a:pt x="118" y="3963"/>
                  </a:lnTo>
                  <a:lnTo>
                    <a:pt x="126" y="3966"/>
                  </a:lnTo>
                  <a:lnTo>
                    <a:pt x="148" y="3976"/>
                  </a:lnTo>
                  <a:lnTo>
                    <a:pt x="175" y="3992"/>
                  </a:lnTo>
                  <a:lnTo>
                    <a:pt x="209" y="4012"/>
                  </a:lnTo>
                  <a:lnTo>
                    <a:pt x="247" y="4035"/>
                  </a:lnTo>
                  <a:lnTo>
                    <a:pt x="288" y="4061"/>
                  </a:lnTo>
                  <a:lnTo>
                    <a:pt x="331" y="4091"/>
                  </a:lnTo>
                  <a:lnTo>
                    <a:pt x="374" y="4121"/>
                  </a:lnTo>
                  <a:lnTo>
                    <a:pt x="414" y="4151"/>
                  </a:lnTo>
                  <a:lnTo>
                    <a:pt x="449" y="4177"/>
                  </a:lnTo>
                  <a:lnTo>
                    <a:pt x="479" y="4202"/>
                  </a:lnTo>
                  <a:lnTo>
                    <a:pt x="503" y="4224"/>
                  </a:lnTo>
                  <a:lnTo>
                    <a:pt x="521" y="4240"/>
                  </a:lnTo>
                  <a:lnTo>
                    <a:pt x="526" y="4248"/>
                  </a:lnTo>
                  <a:lnTo>
                    <a:pt x="530" y="4253"/>
                  </a:lnTo>
                  <a:lnTo>
                    <a:pt x="533" y="4258"/>
                  </a:lnTo>
                  <a:lnTo>
                    <a:pt x="532" y="4260"/>
                  </a:lnTo>
                  <a:lnTo>
                    <a:pt x="529" y="4262"/>
                  </a:lnTo>
                  <a:lnTo>
                    <a:pt x="525" y="4262"/>
                  </a:lnTo>
                  <a:lnTo>
                    <a:pt x="518" y="4260"/>
                  </a:lnTo>
                  <a:lnTo>
                    <a:pt x="509" y="4258"/>
                  </a:lnTo>
                  <a:lnTo>
                    <a:pt x="487" y="4248"/>
                  </a:lnTo>
                  <a:lnTo>
                    <a:pt x="460" y="4232"/>
                  </a:lnTo>
                  <a:lnTo>
                    <a:pt x="426" y="4214"/>
                  </a:lnTo>
                  <a:lnTo>
                    <a:pt x="388" y="4190"/>
                  </a:lnTo>
                  <a:lnTo>
                    <a:pt x="347" y="4164"/>
                  </a:lnTo>
                  <a:lnTo>
                    <a:pt x="304" y="4134"/>
                  </a:lnTo>
                  <a:close/>
                  <a:moveTo>
                    <a:pt x="399" y="4072"/>
                  </a:moveTo>
                  <a:lnTo>
                    <a:pt x="358" y="4044"/>
                  </a:lnTo>
                  <a:lnTo>
                    <a:pt x="320" y="4015"/>
                  </a:lnTo>
                  <a:lnTo>
                    <a:pt x="286" y="3989"/>
                  </a:lnTo>
                  <a:lnTo>
                    <a:pt x="257" y="3964"/>
                  </a:lnTo>
                  <a:lnTo>
                    <a:pt x="234" y="3942"/>
                  </a:lnTo>
                  <a:lnTo>
                    <a:pt x="217" y="3926"/>
                  </a:lnTo>
                  <a:lnTo>
                    <a:pt x="212" y="3918"/>
                  </a:lnTo>
                  <a:lnTo>
                    <a:pt x="207" y="3912"/>
                  </a:lnTo>
                  <a:lnTo>
                    <a:pt x="206" y="3908"/>
                  </a:lnTo>
                  <a:lnTo>
                    <a:pt x="206" y="3905"/>
                  </a:lnTo>
                  <a:lnTo>
                    <a:pt x="209" y="3904"/>
                  </a:lnTo>
                  <a:lnTo>
                    <a:pt x="214" y="3904"/>
                  </a:lnTo>
                  <a:lnTo>
                    <a:pt x="221" y="3905"/>
                  </a:lnTo>
                  <a:lnTo>
                    <a:pt x="228" y="3908"/>
                  </a:lnTo>
                  <a:lnTo>
                    <a:pt x="250" y="3917"/>
                  </a:lnTo>
                  <a:lnTo>
                    <a:pt x="277" y="3931"/>
                  </a:lnTo>
                  <a:lnTo>
                    <a:pt x="310" y="3950"/>
                  </a:lnTo>
                  <a:lnTo>
                    <a:pt x="346" y="3972"/>
                  </a:lnTo>
                  <a:lnTo>
                    <a:pt x="386" y="3998"/>
                  </a:lnTo>
                  <a:lnTo>
                    <a:pt x="428" y="4026"/>
                  </a:lnTo>
                  <a:lnTo>
                    <a:pt x="470" y="4056"/>
                  </a:lnTo>
                  <a:lnTo>
                    <a:pt x="507" y="4085"/>
                  </a:lnTo>
                  <a:lnTo>
                    <a:pt x="541" y="4111"/>
                  </a:lnTo>
                  <a:lnTo>
                    <a:pt x="571" y="4135"/>
                  </a:lnTo>
                  <a:lnTo>
                    <a:pt x="594" y="4156"/>
                  </a:lnTo>
                  <a:lnTo>
                    <a:pt x="611" y="4173"/>
                  </a:lnTo>
                  <a:lnTo>
                    <a:pt x="616" y="4179"/>
                  </a:lnTo>
                  <a:lnTo>
                    <a:pt x="620" y="4185"/>
                  </a:lnTo>
                  <a:lnTo>
                    <a:pt x="622" y="4189"/>
                  </a:lnTo>
                  <a:lnTo>
                    <a:pt x="622" y="4193"/>
                  </a:lnTo>
                  <a:lnTo>
                    <a:pt x="619" y="4195"/>
                  </a:lnTo>
                  <a:lnTo>
                    <a:pt x="614" y="4195"/>
                  </a:lnTo>
                  <a:lnTo>
                    <a:pt x="608" y="4194"/>
                  </a:lnTo>
                  <a:lnTo>
                    <a:pt x="600" y="4190"/>
                  </a:lnTo>
                  <a:lnTo>
                    <a:pt x="578" y="4182"/>
                  </a:lnTo>
                  <a:lnTo>
                    <a:pt x="550" y="4167"/>
                  </a:lnTo>
                  <a:lnTo>
                    <a:pt x="518" y="4149"/>
                  </a:lnTo>
                  <a:lnTo>
                    <a:pt x="482" y="4126"/>
                  </a:lnTo>
                  <a:lnTo>
                    <a:pt x="441" y="4101"/>
                  </a:lnTo>
                  <a:lnTo>
                    <a:pt x="399" y="4072"/>
                  </a:lnTo>
                  <a:close/>
                  <a:moveTo>
                    <a:pt x="192" y="3858"/>
                  </a:moveTo>
                  <a:lnTo>
                    <a:pt x="153" y="3829"/>
                  </a:lnTo>
                  <a:lnTo>
                    <a:pt x="117" y="3801"/>
                  </a:lnTo>
                  <a:lnTo>
                    <a:pt x="84" y="3776"/>
                  </a:lnTo>
                  <a:lnTo>
                    <a:pt x="57" y="3751"/>
                  </a:lnTo>
                  <a:lnTo>
                    <a:pt x="35" y="3731"/>
                  </a:lnTo>
                  <a:lnTo>
                    <a:pt x="19" y="3714"/>
                  </a:lnTo>
                  <a:lnTo>
                    <a:pt x="13" y="3707"/>
                  </a:lnTo>
                  <a:lnTo>
                    <a:pt x="10" y="3702"/>
                  </a:lnTo>
                  <a:lnTo>
                    <a:pt x="9" y="3697"/>
                  </a:lnTo>
                  <a:lnTo>
                    <a:pt x="9" y="3694"/>
                  </a:lnTo>
                  <a:lnTo>
                    <a:pt x="12" y="3692"/>
                  </a:lnTo>
                  <a:lnTo>
                    <a:pt x="16" y="3692"/>
                  </a:lnTo>
                  <a:lnTo>
                    <a:pt x="22" y="3694"/>
                  </a:lnTo>
                  <a:lnTo>
                    <a:pt x="30" y="3696"/>
                  </a:lnTo>
                  <a:lnTo>
                    <a:pt x="51" y="3705"/>
                  </a:lnTo>
                  <a:lnTo>
                    <a:pt x="77" y="3719"/>
                  </a:lnTo>
                  <a:lnTo>
                    <a:pt x="108" y="3737"/>
                  </a:lnTo>
                  <a:lnTo>
                    <a:pt x="142" y="3759"/>
                  </a:lnTo>
                  <a:lnTo>
                    <a:pt x="181" y="3783"/>
                  </a:lnTo>
                  <a:lnTo>
                    <a:pt x="221" y="3812"/>
                  </a:lnTo>
                  <a:lnTo>
                    <a:pt x="260" y="3840"/>
                  </a:lnTo>
                  <a:lnTo>
                    <a:pt x="297" y="3867"/>
                  </a:lnTo>
                  <a:lnTo>
                    <a:pt x="330" y="3894"/>
                  </a:lnTo>
                  <a:lnTo>
                    <a:pt x="357" y="3917"/>
                  </a:lnTo>
                  <a:lnTo>
                    <a:pt x="379" y="3937"/>
                  </a:lnTo>
                  <a:lnTo>
                    <a:pt x="395" y="3954"/>
                  </a:lnTo>
                  <a:lnTo>
                    <a:pt x="400" y="3961"/>
                  </a:lnTo>
                  <a:lnTo>
                    <a:pt x="404" y="3966"/>
                  </a:lnTo>
                  <a:lnTo>
                    <a:pt x="406" y="3971"/>
                  </a:lnTo>
                  <a:lnTo>
                    <a:pt x="405" y="3974"/>
                  </a:lnTo>
                  <a:lnTo>
                    <a:pt x="403" y="3975"/>
                  </a:lnTo>
                  <a:lnTo>
                    <a:pt x="398" y="3975"/>
                  </a:lnTo>
                  <a:lnTo>
                    <a:pt x="391" y="3974"/>
                  </a:lnTo>
                  <a:lnTo>
                    <a:pt x="384" y="3972"/>
                  </a:lnTo>
                  <a:lnTo>
                    <a:pt x="363" y="3963"/>
                  </a:lnTo>
                  <a:lnTo>
                    <a:pt x="336" y="3950"/>
                  </a:lnTo>
                  <a:lnTo>
                    <a:pt x="305" y="3932"/>
                  </a:lnTo>
                  <a:lnTo>
                    <a:pt x="270" y="3910"/>
                  </a:lnTo>
                  <a:lnTo>
                    <a:pt x="233" y="3886"/>
                  </a:lnTo>
                  <a:lnTo>
                    <a:pt x="192" y="3858"/>
                  </a:lnTo>
                  <a:close/>
                  <a:moveTo>
                    <a:pt x="332" y="3805"/>
                  </a:moveTo>
                  <a:lnTo>
                    <a:pt x="293" y="3778"/>
                  </a:lnTo>
                  <a:lnTo>
                    <a:pt x="258" y="3751"/>
                  </a:lnTo>
                  <a:lnTo>
                    <a:pt x="227" y="3726"/>
                  </a:lnTo>
                  <a:lnTo>
                    <a:pt x="201" y="3703"/>
                  </a:lnTo>
                  <a:lnTo>
                    <a:pt x="180" y="3683"/>
                  </a:lnTo>
                  <a:lnTo>
                    <a:pt x="164" y="3665"/>
                  </a:lnTo>
                  <a:lnTo>
                    <a:pt x="160" y="3659"/>
                  </a:lnTo>
                  <a:lnTo>
                    <a:pt x="157" y="3653"/>
                  </a:lnTo>
                  <a:lnTo>
                    <a:pt x="154" y="3649"/>
                  </a:lnTo>
                  <a:lnTo>
                    <a:pt x="155" y="3645"/>
                  </a:lnTo>
                  <a:lnTo>
                    <a:pt x="158" y="3643"/>
                  </a:lnTo>
                  <a:lnTo>
                    <a:pt x="162" y="3643"/>
                  </a:lnTo>
                  <a:lnTo>
                    <a:pt x="169" y="3644"/>
                  </a:lnTo>
                  <a:lnTo>
                    <a:pt x="176" y="3647"/>
                  </a:lnTo>
                  <a:lnTo>
                    <a:pt x="196" y="3655"/>
                  </a:lnTo>
                  <a:lnTo>
                    <a:pt x="222" y="3669"/>
                  </a:lnTo>
                  <a:lnTo>
                    <a:pt x="252" y="3685"/>
                  </a:lnTo>
                  <a:lnTo>
                    <a:pt x="287" y="3706"/>
                  </a:lnTo>
                  <a:lnTo>
                    <a:pt x="323" y="3730"/>
                  </a:lnTo>
                  <a:lnTo>
                    <a:pt x="362" y="3757"/>
                  </a:lnTo>
                  <a:lnTo>
                    <a:pt x="400" y="3784"/>
                  </a:lnTo>
                  <a:lnTo>
                    <a:pt x="436" y="3812"/>
                  </a:lnTo>
                  <a:lnTo>
                    <a:pt x="466" y="3836"/>
                  </a:lnTo>
                  <a:lnTo>
                    <a:pt x="494" y="3859"/>
                  </a:lnTo>
                  <a:lnTo>
                    <a:pt x="515" y="3879"/>
                  </a:lnTo>
                  <a:lnTo>
                    <a:pt x="530" y="3896"/>
                  </a:lnTo>
                  <a:lnTo>
                    <a:pt x="535" y="3903"/>
                  </a:lnTo>
                  <a:lnTo>
                    <a:pt x="538" y="3909"/>
                  </a:lnTo>
                  <a:lnTo>
                    <a:pt x="540" y="3914"/>
                  </a:lnTo>
                  <a:lnTo>
                    <a:pt x="539" y="3916"/>
                  </a:lnTo>
                  <a:lnTo>
                    <a:pt x="537" y="3918"/>
                  </a:lnTo>
                  <a:lnTo>
                    <a:pt x="533" y="3918"/>
                  </a:lnTo>
                  <a:lnTo>
                    <a:pt x="526" y="3917"/>
                  </a:lnTo>
                  <a:lnTo>
                    <a:pt x="518" y="3915"/>
                  </a:lnTo>
                  <a:lnTo>
                    <a:pt x="498" y="3907"/>
                  </a:lnTo>
                  <a:lnTo>
                    <a:pt x="472" y="3894"/>
                  </a:lnTo>
                  <a:lnTo>
                    <a:pt x="442" y="3877"/>
                  </a:lnTo>
                  <a:lnTo>
                    <a:pt x="408" y="3856"/>
                  </a:lnTo>
                  <a:lnTo>
                    <a:pt x="371" y="3833"/>
                  </a:lnTo>
                  <a:lnTo>
                    <a:pt x="332" y="3805"/>
                  </a:lnTo>
                  <a:close/>
                  <a:moveTo>
                    <a:pt x="383" y="3510"/>
                  </a:moveTo>
                  <a:lnTo>
                    <a:pt x="418" y="3536"/>
                  </a:lnTo>
                  <a:lnTo>
                    <a:pt x="450" y="3560"/>
                  </a:lnTo>
                  <a:lnTo>
                    <a:pt x="480" y="3585"/>
                  </a:lnTo>
                  <a:lnTo>
                    <a:pt x="504" y="3607"/>
                  </a:lnTo>
                  <a:lnTo>
                    <a:pt x="523" y="3626"/>
                  </a:lnTo>
                  <a:lnTo>
                    <a:pt x="537" y="3642"/>
                  </a:lnTo>
                  <a:lnTo>
                    <a:pt x="541" y="3649"/>
                  </a:lnTo>
                  <a:lnTo>
                    <a:pt x="545" y="3654"/>
                  </a:lnTo>
                  <a:lnTo>
                    <a:pt x="546" y="3659"/>
                  </a:lnTo>
                  <a:lnTo>
                    <a:pt x="545" y="3662"/>
                  </a:lnTo>
                  <a:lnTo>
                    <a:pt x="543" y="3664"/>
                  </a:lnTo>
                  <a:lnTo>
                    <a:pt x="538" y="3664"/>
                  </a:lnTo>
                  <a:lnTo>
                    <a:pt x="533" y="3663"/>
                  </a:lnTo>
                  <a:lnTo>
                    <a:pt x="525" y="3662"/>
                  </a:lnTo>
                  <a:lnTo>
                    <a:pt x="505" y="3654"/>
                  </a:lnTo>
                  <a:lnTo>
                    <a:pt x="481" y="3642"/>
                  </a:lnTo>
                  <a:lnTo>
                    <a:pt x="453" y="3627"/>
                  </a:lnTo>
                  <a:lnTo>
                    <a:pt x="421" y="3608"/>
                  </a:lnTo>
                  <a:lnTo>
                    <a:pt x="387" y="3586"/>
                  </a:lnTo>
                  <a:lnTo>
                    <a:pt x="351" y="3560"/>
                  </a:lnTo>
                  <a:lnTo>
                    <a:pt x="315" y="3535"/>
                  </a:lnTo>
                  <a:lnTo>
                    <a:pt x="282" y="3510"/>
                  </a:lnTo>
                  <a:lnTo>
                    <a:pt x="254" y="3485"/>
                  </a:lnTo>
                  <a:lnTo>
                    <a:pt x="229" y="3463"/>
                  </a:lnTo>
                  <a:lnTo>
                    <a:pt x="211" y="3444"/>
                  </a:lnTo>
                  <a:lnTo>
                    <a:pt x="196" y="3428"/>
                  </a:lnTo>
                  <a:lnTo>
                    <a:pt x="192" y="3421"/>
                  </a:lnTo>
                  <a:lnTo>
                    <a:pt x="189" y="3416"/>
                  </a:lnTo>
                  <a:lnTo>
                    <a:pt x="187" y="3412"/>
                  </a:lnTo>
                  <a:lnTo>
                    <a:pt x="189" y="3408"/>
                  </a:lnTo>
                  <a:lnTo>
                    <a:pt x="191" y="3406"/>
                  </a:lnTo>
                  <a:lnTo>
                    <a:pt x="195" y="3405"/>
                  </a:lnTo>
                  <a:lnTo>
                    <a:pt x="202" y="3406"/>
                  </a:lnTo>
                  <a:lnTo>
                    <a:pt x="208" y="3408"/>
                  </a:lnTo>
                  <a:lnTo>
                    <a:pt x="228" y="3415"/>
                  </a:lnTo>
                  <a:lnTo>
                    <a:pt x="251" y="3427"/>
                  </a:lnTo>
                  <a:lnTo>
                    <a:pt x="280" y="3442"/>
                  </a:lnTo>
                  <a:lnTo>
                    <a:pt x="312" y="3462"/>
                  </a:lnTo>
                  <a:lnTo>
                    <a:pt x="346" y="3484"/>
                  </a:lnTo>
                  <a:lnTo>
                    <a:pt x="383" y="3510"/>
                  </a:lnTo>
                  <a:close/>
                  <a:moveTo>
                    <a:pt x="258" y="3323"/>
                  </a:moveTo>
                  <a:lnTo>
                    <a:pt x="291" y="3349"/>
                  </a:lnTo>
                  <a:lnTo>
                    <a:pt x="322" y="3373"/>
                  </a:lnTo>
                  <a:lnTo>
                    <a:pt x="350" y="3396"/>
                  </a:lnTo>
                  <a:lnTo>
                    <a:pt x="373" y="3417"/>
                  </a:lnTo>
                  <a:lnTo>
                    <a:pt x="391" y="3436"/>
                  </a:lnTo>
                  <a:lnTo>
                    <a:pt x="405" y="3452"/>
                  </a:lnTo>
                  <a:lnTo>
                    <a:pt x="409" y="3458"/>
                  </a:lnTo>
                  <a:lnTo>
                    <a:pt x="411" y="3463"/>
                  </a:lnTo>
                  <a:lnTo>
                    <a:pt x="412" y="3468"/>
                  </a:lnTo>
                  <a:lnTo>
                    <a:pt x="411" y="3471"/>
                  </a:lnTo>
                  <a:lnTo>
                    <a:pt x="409" y="3473"/>
                  </a:lnTo>
                  <a:lnTo>
                    <a:pt x="405" y="3474"/>
                  </a:lnTo>
                  <a:lnTo>
                    <a:pt x="399" y="3473"/>
                  </a:lnTo>
                  <a:lnTo>
                    <a:pt x="393" y="3471"/>
                  </a:lnTo>
                  <a:lnTo>
                    <a:pt x="374" y="3464"/>
                  </a:lnTo>
                  <a:lnTo>
                    <a:pt x="351" y="3453"/>
                  </a:lnTo>
                  <a:lnTo>
                    <a:pt x="323" y="3439"/>
                  </a:lnTo>
                  <a:lnTo>
                    <a:pt x="293" y="3420"/>
                  </a:lnTo>
                  <a:lnTo>
                    <a:pt x="260" y="3398"/>
                  </a:lnTo>
                  <a:lnTo>
                    <a:pt x="226" y="3375"/>
                  </a:lnTo>
                  <a:lnTo>
                    <a:pt x="192" y="3350"/>
                  </a:lnTo>
                  <a:lnTo>
                    <a:pt x="161" y="3324"/>
                  </a:lnTo>
                  <a:lnTo>
                    <a:pt x="133" y="3301"/>
                  </a:lnTo>
                  <a:lnTo>
                    <a:pt x="110" y="3280"/>
                  </a:lnTo>
                  <a:lnTo>
                    <a:pt x="91" y="3261"/>
                  </a:lnTo>
                  <a:lnTo>
                    <a:pt x="79" y="3245"/>
                  </a:lnTo>
                  <a:lnTo>
                    <a:pt x="75" y="3239"/>
                  </a:lnTo>
                  <a:lnTo>
                    <a:pt x="72" y="3234"/>
                  </a:lnTo>
                  <a:lnTo>
                    <a:pt x="71" y="3229"/>
                  </a:lnTo>
                  <a:lnTo>
                    <a:pt x="72" y="3226"/>
                  </a:lnTo>
                  <a:lnTo>
                    <a:pt x="74" y="3224"/>
                  </a:lnTo>
                  <a:lnTo>
                    <a:pt x="78" y="3223"/>
                  </a:lnTo>
                  <a:lnTo>
                    <a:pt x="84" y="3224"/>
                  </a:lnTo>
                  <a:lnTo>
                    <a:pt x="91" y="3225"/>
                  </a:lnTo>
                  <a:lnTo>
                    <a:pt x="109" y="3233"/>
                  </a:lnTo>
                  <a:lnTo>
                    <a:pt x="132" y="3244"/>
                  </a:lnTo>
                  <a:lnTo>
                    <a:pt x="160" y="3259"/>
                  </a:lnTo>
                  <a:lnTo>
                    <a:pt x="190" y="3278"/>
                  </a:lnTo>
                  <a:lnTo>
                    <a:pt x="223" y="3299"/>
                  </a:lnTo>
                  <a:lnTo>
                    <a:pt x="258" y="3323"/>
                  </a:lnTo>
                  <a:close/>
                  <a:moveTo>
                    <a:pt x="636" y="3424"/>
                  </a:moveTo>
                  <a:lnTo>
                    <a:pt x="634" y="3426"/>
                  </a:lnTo>
                  <a:lnTo>
                    <a:pt x="630" y="3427"/>
                  </a:lnTo>
                  <a:lnTo>
                    <a:pt x="624" y="3426"/>
                  </a:lnTo>
                  <a:lnTo>
                    <a:pt x="616" y="3425"/>
                  </a:lnTo>
                  <a:lnTo>
                    <a:pt x="599" y="3418"/>
                  </a:lnTo>
                  <a:lnTo>
                    <a:pt x="576" y="3408"/>
                  </a:lnTo>
                  <a:lnTo>
                    <a:pt x="549" y="3394"/>
                  </a:lnTo>
                  <a:lnTo>
                    <a:pt x="519" y="3376"/>
                  </a:lnTo>
                  <a:lnTo>
                    <a:pt x="487" y="3355"/>
                  </a:lnTo>
                  <a:lnTo>
                    <a:pt x="454" y="3332"/>
                  </a:lnTo>
                  <a:lnTo>
                    <a:pt x="421" y="3308"/>
                  </a:lnTo>
                  <a:lnTo>
                    <a:pt x="391" y="3284"/>
                  </a:lnTo>
                  <a:lnTo>
                    <a:pt x="365" y="3261"/>
                  </a:lnTo>
                  <a:lnTo>
                    <a:pt x="343" y="3240"/>
                  </a:lnTo>
                  <a:lnTo>
                    <a:pt x="325" y="3222"/>
                  </a:lnTo>
                  <a:lnTo>
                    <a:pt x="312" y="3206"/>
                  </a:lnTo>
                  <a:lnTo>
                    <a:pt x="309" y="3200"/>
                  </a:lnTo>
                  <a:lnTo>
                    <a:pt x="307" y="3194"/>
                  </a:lnTo>
                  <a:lnTo>
                    <a:pt x="305" y="3190"/>
                  </a:lnTo>
                  <a:lnTo>
                    <a:pt x="307" y="3186"/>
                  </a:lnTo>
                  <a:lnTo>
                    <a:pt x="309" y="3184"/>
                  </a:lnTo>
                  <a:lnTo>
                    <a:pt x="313" y="3183"/>
                  </a:lnTo>
                  <a:lnTo>
                    <a:pt x="319" y="3184"/>
                  </a:lnTo>
                  <a:lnTo>
                    <a:pt x="325" y="3185"/>
                  </a:lnTo>
                  <a:lnTo>
                    <a:pt x="343" y="3192"/>
                  </a:lnTo>
                  <a:lnTo>
                    <a:pt x="366" y="3202"/>
                  </a:lnTo>
                  <a:lnTo>
                    <a:pt x="393" y="3216"/>
                  </a:lnTo>
                  <a:lnTo>
                    <a:pt x="421" y="3234"/>
                  </a:lnTo>
                  <a:lnTo>
                    <a:pt x="453" y="3255"/>
                  </a:lnTo>
                  <a:lnTo>
                    <a:pt x="487" y="3278"/>
                  </a:lnTo>
                  <a:lnTo>
                    <a:pt x="521" y="3302"/>
                  </a:lnTo>
                  <a:lnTo>
                    <a:pt x="550" y="3327"/>
                  </a:lnTo>
                  <a:lnTo>
                    <a:pt x="577" y="3349"/>
                  </a:lnTo>
                  <a:lnTo>
                    <a:pt x="600" y="3370"/>
                  </a:lnTo>
                  <a:lnTo>
                    <a:pt x="618" y="3388"/>
                  </a:lnTo>
                  <a:lnTo>
                    <a:pt x="630" y="3404"/>
                  </a:lnTo>
                  <a:lnTo>
                    <a:pt x="634" y="3410"/>
                  </a:lnTo>
                  <a:lnTo>
                    <a:pt x="636" y="3416"/>
                  </a:lnTo>
                  <a:lnTo>
                    <a:pt x="637" y="3420"/>
                  </a:lnTo>
                  <a:lnTo>
                    <a:pt x="636" y="3424"/>
                  </a:lnTo>
                  <a:close/>
                  <a:moveTo>
                    <a:pt x="401" y="3104"/>
                  </a:moveTo>
                  <a:lnTo>
                    <a:pt x="433" y="3127"/>
                  </a:lnTo>
                  <a:lnTo>
                    <a:pt x="461" y="3150"/>
                  </a:lnTo>
                  <a:lnTo>
                    <a:pt x="486" y="3172"/>
                  </a:lnTo>
                  <a:lnTo>
                    <a:pt x="508" y="3192"/>
                  </a:lnTo>
                  <a:lnTo>
                    <a:pt x="525" y="3210"/>
                  </a:lnTo>
                  <a:lnTo>
                    <a:pt x="537" y="3225"/>
                  </a:lnTo>
                  <a:lnTo>
                    <a:pt x="540" y="3232"/>
                  </a:lnTo>
                  <a:lnTo>
                    <a:pt x="543" y="3237"/>
                  </a:lnTo>
                  <a:lnTo>
                    <a:pt x="544" y="3242"/>
                  </a:lnTo>
                  <a:lnTo>
                    <a:pt x="543" y="3245"/>
                  </a:lnTo>
                  <a:lnTo>
                    <a:pt x="540" y="3247"/>
                  </a:lnTo>
                  <a:lnTo>
                    <a:pt x="536" y="3248"/>
                  </a:lnTo>
                  <a:lnTo>
                    <a:pt x="530" y="3247"/>
                  </a:lnTo>
                  <a:lnTo>
                    <a:pt x="524" y="3246"/>
                  </a:lnTo>
                  <a:lnTo>
                    <a:pt x="506" y="3240"/>
                  </a:lnTo>
                  <a:lnTo>
                    <a:pt x="485" y="3231"/>
                  </a:lnTo>
                  <a:lnTo>
                    <a:pt x="459" y="3217"/>
                  </a:lnTo>
                  <a:lnTo>
                    <a:pt x="431" y="3200"/>
                  </a:lnTo>
                  <a:lnTo>
                    <a:pt x="400" y="3180"/>
                  </a:lnTo>
                  <a:lnTo>
                    <a:pt x="368" y="3158"/>
                  </a:lnTo>
                  <a:lnTo>
                    <a:pt x="336" y="3135"/>
                  </a:lnTo>
                  <a:lnTo>
                    <a:pt x="308" y="3111"/>
                  </a:lnTo>
                  <a:lnTo>
                    <a:pt x="283" y="3089"/>
                  </a:lnTo>
                  <a:lnTo>
                    <a:pt x="261" y="3068"/>
                  </a:lnTo>
                  <a:lnTo>
                    <a:pt x="245" y="3051"/>
                  </a:lnTo>
                  <a:lnTo>
                    <a:pt x="233" y="3035"/>
                  </a:lnTo>
                  <a:lnTo>
                    <a:pt x="229" y="3029"/>
                  </a:lnTo>
                  <a:lnTo>
                    <a:pt x="227" y="3023"/>
                  </a:lnTo>
                  <a:lnTo>
                    <a:pt x="226" y="3019"/>
                  </a:lnTo>
                  <a:lnTo>
                    <a:pt x="227" y="3015"/>
                  </a:lnTo>
                  <a:lnTo>
                    <a:pt x="229" y="3013"/>
                  </a:lnTo>
                  <a:lnTo>
                    <a:pt x="234" y="3012"/>
                  </a:lnTo>
                  <a:lnTo>
                    <a:pt x="239" y="3012"/>
                  </a:lnTo>
                  <a:lnTo>
                    <a:pt x="246" y="3014"/>
                  </a:lnTo>
                  <a:lnTo>
                    <a:pt x="264" y="3020"/>
                  </a:lnTo>
                  <a:lnTo>
                    <a:pt x="284" y="3030"/>
                  </a:lnTo>
                  <a:lnTo>
                    <a:pt x="310" y="3044"/>
                  </a:lnTo>
                  <a:lnTo>
                    <a:pt x="339" y="3061"/>
                  </a:lnTo>
                  <a:lnTo>
                    <a:pt x="369" y="3081"/>
                  </a:lnTo>
                  <a:lnTo>
                    <a:pt x="401" y="3104"/>
                  </a:lnTo>
                  <a:close/>
                  <a:moveTo>
                    <a:pt x="469" y="3073"/>
                  </a:moveTo>
                  <a:lnTo>
                    <a:pt x="466" y="3075"/>
                  </a:lnTo>
                  <a:lnTo>
                    <a:pt x="462" y="3076"/>
                  </a:lnTo>
                  <a:lnTo>
                    <a:pt x="457" y="3076"/>
                  </a:lnTo>
                  <a:lnTo>
                    <a:pt x="450" y="3074"/>
                  </a:lnTo>
                  <a:lnTo>
                    <a:pt x="433" y="3068"/>
                  </a:lnTo>
                  <a:lnTo>
                    <a:pt x="412" y="3060"/>
                  </a:lnTo>
                  <a:lnTo>
                    <a:pt x="388" y="3046"/>
                  </a:lnTo>
                  <a:lnTo>
                    <a:pt x="362" y="3030"/>
                  </a:lnTo>
                  <a:lnTo>
                    <a:pt x="332" y="3011"/>
                  </a:lnTo>
                  <a:lnTo>
                    <a:pt x="301" y="2989"/>
                  </a:lnTo>
                  <a:lnTo>
                    <a:pt x="271" y="2967"/>
                  </a:lnTo>
                  <a:lnTo>
                    <a:pt x="244" y="2944"/>
                  </a:lnTo>
                  <a:lnTo>
                    <a:pt x="219" y="2923"/>
                  </a:lnTo>
                  <a:lnTo>
                    <a:pt x="200" y="2903"/>
                  </a:lnTo>
                  <a:lnTo>
                    <a:pt x="183" y="2885"/>
                  </a:lnTo>
                  <a:lnTo>
                    <a:pt x="172" y="2871"/>
                  </a:lnTo>
                  <a:lnTo>
                    <a:pt x="169" y="2864"/>
                  </a:lnTo>
                  <a:lnTo>
                    <a:pt x="166" y="2859"/>
                  </a:lnTo>
                  <a:lnTo>
                    <a:pt x="165" y="2854"/>
                  </a:lnTo>
                  <a:lnTo>
                    <a:pt x="166" y="2851"/>
                  </a:lnTo>
                  <a:lnTo>
                    <a:pt x="170" y="2849"/>
                  </a:lnTo>
                  <a:lnTo>
                    <a:pt x="173" y="2848"/>
                  </a:lnTo>
                  <a:lnTo>
                    <a:pt x="179" y="2848"/>
                  </a:lnTo>
                  <a:lnTo>
                    <a:pt x="185" y="2850"/>
                  </a:lnTo>
                  <a:lnTo>
                    <a:pt x="202" y="2855"/>
                  </a:lnTo>
                  <a:lnTo>
                    <a:pt x="223" y="2864"/>
                  </a:lnTo>
                  <a:lnTo>
                    <a:pt x="247" y="2877"/>
                  </a:lnTo>
                  <a:lnTo>
                    <a:pt x="275" y="2894"/>
                  </a:lnTo>
                  <a:lnTo>
                    <a:pt x="303" y="2914"/>
                  </a:lnTo>
                  <a:lnTo>
                    <a:pt x="334" y="2936"/>
                  </a:lnTo>
                  <a:lnTo>
                    <a:pt x="365" y="2958"/>
                  </a:lnTo>
                  <a:lnTo>
                    <a:pt x="391" y="2980"/>
                  </a:lnTo>
                  <a:lnTo>
                    <a:pt x="416" y="3002"/>
                  </a:lnTo>
                  <a:lnTo>
                    <a:pt x="437" y="3021"/>
                  </a:lnTo>
                  <a:lnTo>
                    <a:pt x="452" y="3039"/>
                  </a:lnTo>
                  <a:lnTo>
                    <a:pt x="463" y="3053"/>
                  </a:lnTo>
                  <a:lnTo>
                    <a:pt x="466" y="3060"/>
                  </a:lnTo>
                  <a:lnTo>
                    <a:pt x="469" y="3065"/>
                  </a:lnTo>
                  <a:lnTo>
                    <a:pt x="470" y="3069"/>
                  </a:lnTo>
                  <a:lnTo>
                    <a:pt x="469" y="3073"/>
                  </a:lnTo>
                  <a:close/>
                  <a:moveTo>
                    <a:pt x="414" y="2907"/>
                  </a:moveTo>
                  <a:lnTo>
                    <a:pt x="411" y="2909"/>
                  </a:lnTo>
                  <a:lnTo>
                    <a:pt x="407" y="2911"/>
                  </a:lnTo>
                  <a:lnTo>
                    <a:pt x="401" y="2911"/>
                  </a:lnTo>
                  <a:lnTo>
                    <a:pt x="396" y="2909"/>
                  </a:lnTo>
                  <a:lnTo>
                    <a:pt x="379" y="2904"/>
                  </a:lnTo>
                  <a:lnTo>
                    <a:pt x="359" y="2895"/>
                  </a:lnTo>
                  <a:lnTo>
                    <a:pt x="335" y="2882"/>
                  </a:lnTo>
                  <a:lnTo>
                    <a:pt x="310" y="2866"/>
                  </a:lnTo>
                  <a:lnTo>
                    <a:pt x="281" y="2848"/>
                  </a:lnTo>
                  <a:lnTo>
                    <a:pt x="252" y="2827"/>
                  </a:lnTo>
                  <a:lnTo>
                    <a:pt x="224" y="2805"/>
                  </a:lnTo>
                  <a:lnTo>
                    <a:pt x="197" y="2784"/>
                  </a:lnTo>
                  <a:lnTo>
                    <a:pt x="174" y="2763"/>
                  </a:lnTo>
                  <a:lnTo>
                    <a:pt x="154" y="2744"/>
                  </a:lnTo>
                  <a:lnTo>
                    <a:pt x="140" y="2726"/>
                  </a:lnTo>
                  <a:lnTo>
                    <a:pt x="129" y="2712"/>
                  </a:lnTo>
                  <a:lnTo>
                    <a:pt x="126" y="2705"/>
                  </a:lnTo>
                  <a:lnTo>
                    <a:pt x="123" y="2701"/>
                  </a:lnTo>
                  <a:lnTo>
                    <a:pt x="123" y="2697"/>
                  </a:lnTo>
                  <a:lnTo>
                    <a:pt x="125" y="2693"/>
                  </a:lnTo>
                  <a:lnTo>
                    <a:pt x="127" y="2691"/>
                  </a:lnTo>
                  <a:lnTo>
                    <a:pt x="131" y="2690"/>
                  </a:lnTo>
                  <a:lnTo>
                    <a:pt x="136" y="2690"/>
                  </a:lnTo>
                  <a:lnTo>
                    <a:pt x="142" y="2691"/>
                  </a:lnTo>
                  <a:lnTo>
                    <a:pt x="159" y="2697"/>
                  </a:lnTo>
                  <a:lnTo>
                    <a:pt x="179" y="2705"/>
                  </a:lnTo>
                  <a:lnTo>
                    <a:pt x="202" y="2718"/>
                  </a:lnTo>
                  <a:lnTo>
                    <a:pt x="228" y="2734"/>
                  </a:lnTo>
                  <a:lnTo>
                    <a:pt x="256" y="2752"/>
                  </a:lnTo>
                  <a:lnTo>
                    <a:pt x="286" y="2773"/>
                  </a:lnTo>
                  <a:lnTo>
                    <a:pt x="314" y="2796"/>
                  </a:lnTo>
                  <a:lnTo>
                    <a:pt x="341" y="2817"/>
                  </a:lnTo>
                  <a:lnTo>
                    <a:pt x="364" y="2838"/>
                  </a:lnTo>
                  <a:lnTo>
                    <a:pt x="383" y="2857"/>
                  </a:lnTo>
                  <a:lnTo>
                    <a:pt x="398" y="2873"/>
                  </a:lnTo>
                  <a:lnTo>
                    <a:pt x="408" y="2887"/>
                  </a:lnTo>
                  <a:lnTo>
                    <a:pt x="411" y="2894"/>
                  </a:lnTo>
                  <a:lnTo>
                    <a:pt x="414" y="2900"/>
                  </a:lnTo>
                  <a:lnTo>
                    <a:pt x="415" y="2904"/>
                  </a:lnTo>
                  <a:lnTo>
                    <a:pt x="414" y="2907"/>
                  </a:lnTo>
                  <a:close/>
                  <a:moveTo>
                    <a:pt x="376" y="2747"/>
                  </a:moveTo>
                  <a:lnTo>
                    <a:pt x="374" y="2750"/>
                  </a:lnTo>
                  <a:lnTo>
                    <a:pt x="371" y="2751"/>
                  </a:lnTo>
                  <a:lnTo>
                    <a:pt x="365" y="2751"/>
                  </a:lnTo>
                  <a:lnTo>
                    <a:pt x="359" y="2750"/>
                  </a:lnTo>
                  <a:lnTo>
                    <a:pt x="343" y="2744"/>
                  </a:lnTo>
                  <a:lnTo>
                    <a:pt x="324" y="2735"/>
                  </a:lnTo>
                  <a:lnTo>
                    <a:pt x="301" y="2724"/>
                  </a:lnTo>
                  <a:lnTo>
                    <a:pt x="277" y="2709"/>
                  </a:lnTo>
                  <a:lnTo>
                    <a:pt x="249" y="2691"/>
                  </a:lnTo>
                  <a:lnTo>
                    <a:pt x="222" y="2671"/>
                  </a:lnTo>
                  <a:lnTo>
                    <a:pt x="194" y="2649"/>
                  </a:lnTo>
                  <a:lnTo>
                    <a:pt x="169" y="2628"/>
                  </a:lnTo>
                  <a:lnTo>
                    <a:pt x="147" y="2608"/>
                  </a:lnTo>
                  <a:lnTo>
                    <a:pt x="128" y="2590"/>
                  </a:lnTo>
                  <a:lnTo>
                    <a:pt x="114" y="2573"/>
                  </a:lnTo>
                  <a:lnTo>
                    <a:pt x="104" y="2559"/>
                  </a:lnTo>
                  <a:lnTo>
                    <a:pt x="101" y="2553"/>
                  </a:lnTo>
                  <a:lnTo>
                    <a:pt x="99" y="2548"/>
                  </a:lnTo>
                  <a:lnTo>
                    <a:pt x="99" y="2543"/>
                  </a:lnTo>
                  <a:lnTo>
                    <a:pt x="100" y="2540"/>
                  </a:lnTo>
                  <a:lnTo>
                    <a:pt x="102" y="2538"/>
                  </a:lnTo>
                  <a:lnTo>
                    <a:pt x="106" y="2537"/>
                  </a:lnTo>
                  <a:lnTo>
                    <a:pt x="111" y="2537"/>
                  </a:lnTo>
                  <a:lnTo>
                    <a:pt x="117" y="2538"/>
                  </a:lnTo>
                  <a:lnTo>
                    <a:pt x="132" y="2543"/>
                  </a:lnTo>
                  <a:lnTo>
                    <a:pt x="152" y="2552"/>
                  </a:lnTo>
                  <a:lnTo>
                    <a:pt x="174" y="2563"/>
                  </a:lnTo>
                  <a:lnTo>
                    <a:pt x="200" y="2578"/>
                  </a:lnTo>
                  <a:lnTo>
                    <a:pt x="226" y="2596"/>
                  </a:lnTo>
                  <a:lnTo>
                    <a:pt x="255" y="2617"/>
                  </a:lnTo>
                  <a:lnTo>
                    <a:pt x="282" y="2638"/>
                  </a:lnTo>
                  <a:lnTo>
                    <a:pt x="307" y="2659"/>
                  </a:lnTo>
                  <a:lnTo>
                    <a:pt x="329" y="2679"/>
                  </a:lnTo>
                  <a:lnTo>
                    <a:pt x="347" y="2698"/>
                  </a:lnTo>
                  <a:lnTo>
                    <a:pt x="362" y="2714"/>
                  </a:lnTo>
                  <a:lnTo>
                    <a:pt x="372" y="2729"/>
                  </a:lnTo>
                  <a:lnTo>
                    <a:pt x="375" y="2734"/>
                  </a:lnTo>
                  <a:lnTo>
                    <a:pt x="377" y="2740"/>
                  </a:lnTo>
                  <a:lnTo>
                    <a:pt x="377" y="2744"/>
                  </a:lnTo>
                  <a:lnTo>
                    <a:pt x="376" y="2747"/>
                  </a:lnTo>
                  <a:close/>
                  <a:moveTo>
                    <a:pt x="356" y="2592"/>
                  </a:moveTo>
                  <a:lnTo>
                    <a:pt x="354" y="2594"/>
                  </a:lnTo>
                  <a:lnTo>
                    <a:pt x="351" y="2595"/>
                  </a:lnTo>
                  <a:lnTo>
                    <a:pt x="345" y="2595"/>
                  </a:lnTo>
                  <a:lnTo>
                    <a:pt x="340" y="2595"/>
                  </a:lnTo>
                  <a:lnTo>
                    <a:pt x="324" y="2591"/>
                  </a:lnTo>
                  <a:lnTo>
                    <a:pt x="307" y="2582"/>
                  </a:lnTo>
                  <a:lnTo>
                    <a:pt x="284" y="2571"/>
                  </a:lnTo>
                  <a:lnTo>
                    <a:pt x="260" y="2556"/>
                  </a:lnTo>
                  <a:lnTo>
                    <a:pt x="235" y="2540"/>
                  </a:lnTo>
                  <a:lnTo>
                    <a:pt x="207" y="2520"/>
                  </a:lnTo>
                  <a:lnTo>
                    <a:pt x="181" y="2499"/>
                  </a:lnTo>
                  <a:lnTo>
                    <a:pt x="158" y="2479"/>
                  </a:lnTo>
                  <a:lnTo>
                    <a:pt x="137" y="2459"/>
                  </a:lnTo>
                  <a:lnTo>
                    <a:pt x="119" y="2442"/>
                  </a:lnTo>
                  <a:lnTo>
                    <a:pt x="106" y="2425"/>
                  </a:lnTo>
                  <a:lnTo>
                    <a:pt x="96" y="2412"/>
                  </a:lnTo>
                  <a:lnTo>
                    <a:pt x="93" y="2405"/>
                  </a:lnTo>
                  <a:lnTo>
                    <a:pt x="91" y="2401"/>
                  </a:lnTo>
                  <a:lnTo>
                    <a:pt x="91" y="2396"/>
                  </a:lnTo>
                  <a:lnTo>
                    <a:pt x="93" y="2393"/>
                  </a:lnTo>
                  <a:lnTo>
                    <a:pt x="95" y="2391"/>
                  </a:lnTo>
                  <a:lnTo>
                    <a:pt x="98" y="2390"/>
                  </a:lnTo>
                  <a:lnTo>
                    <a:pt x="102" y="2390"/>
                  </a:lnTo>
                  <a:lnTo>
                    <a:pt x="109" y="2391"/>
                  </a:lnTo>
                  <a:lnTo>
                    <a:pt x="125" y="2395"/>
                  </a:lnTo>
                  <a:lnTo>
                    <a:pt x="143" y="2403"/>
                  </a:lnTo>
                  <a:lnTo>
                    <a:pt x="164" y="2415"/>
                  </a:lnTo>
                  <a:lnTo>
                    <a:pt x="189" y="2430"/>
                  </a:lnTo>
                  <a:lnTo>
                    <a:pt x="215" y="2446"/>
                  </a:lnTo>
                  <a:lnTo>
                    <a:pt x="241" y="2466"/>
                  </a:lnTo>
                  <a:lnTo>
                    <a:pt x="268" y="2487"/>
                  </a:lnTo>
                  <a:lnTo>
                    <a:pt x="291" y="2507"/>
                  </a:lnTo>
                  <a:lnTo>
                    <a:pt x="312" y="2527"/>
                  </a:lnTo>
                  <a:lnTo>
                    <a:pt x="330" y="2544"/>
                  </a:lnTo>
                  <a:lnTo>
                    <a:pt x="344" y="2560"/>
                  </a:lnTo>
                  <a:lnTo>
                    <a:pt x="353" y="2574"/>
                  </a:lnTo>
                  <a:lnTo>
                    <a:pt x="356" y="2580"/>
                  </a:lnTo>
                  <a:lnTo>
                    <a:pt x="357" y="2585"/>
                  </a:lnTo>
                  <a:lnTo>
                    <a:pt x="357" y="2588"/>
                  </a:lnTo>
                  <a:lnTo>
                    <a:pt x="356" y="2592"/>
                  </a:lnTo>
                  <a:close/>
                  <a:moveTo>
                    <a:pt x="212" y="2374"/>
                  </a:moveTo>
                  <a:lnTo>
                    <a:pt x="186" y="2355"/>
                  </a:lnTo>
                  <a:lnTo>
                    <a:pt x="163" y="2335"/>
                  </a:lnTo>
                  <a:lnTo>
                    <a:pt x="143" y="2316"/>
                  </a:lnTo>
                  <a:lnTo>
                    <a:pt x="127" y="2298"/>
                  </a:lnTo>
                  <a:lnTo>
                    <a:pt x="114" y="2283"/>
                  </a:lnTo>
                  <a:lnTo>
                    <a:pt x="105" y="2268"/>
                  </a:lnTo>
                  <a:lnTo>
                    <a:pt x="102" y="2263"/>
                  </a:lnTo>
                  <a:lnTo>
                    <a:pt x="100" y="2259"/>
                  </a:lnTo>
                  <a:lnTo>
                    <a:pt x="100" y="2254"/>
                  </a:lnTo>
                  <a:lnTo>
                    <a:pt x="101" y="2251"/>
                  </a:lnTo>
                  <a:lnTo>
                    <a:pt x="104" y="2249"/>
                  </a:lnTo>
                  <a:lnTo>
                    <a:pt x="107" y="2247"/>
                  </a:lnTo>
                  <a:lnTo>
                    <a:pt x="112" y="2247"/>
                  </a:lnTo>
                  <a:lnTo>
                    <a:pt x="118" y="2247"/>
                  </a:lnTo>
                  <a:lnTo>
                    <a:pt x="132" y="2252"/>
                  </a:lnTo>
                  <a:lnTo>
                    <a:pt x="150" y="2260"/>
                  </a:lnTo>
                  <a:lnTo>
                    <a:pt x="171" y="2271"/>
                  </a:lnTo>
                  <a:lnTo>
                    <a:pt x="194" y="2285"/>
                  </a:lnTo>
                  <a:lnTo>
                    <a:pt x="219" y="2302"/>
                  </a:lnTo>
                  <a:lnTo>
                    <a:pt x="245" y="2320"/>
                  </a:lnTo>
                  <a:lnTo>
                    <a:pt x="270" y="2340"/>
                  </a:lnTo>
                  <a:lnTo>
                    <a:pt x="293" y="2360"/>
                  </a:lnTo>
                  <a:lnTo>
                    <a:pt x="313" y="2379"/>
                  </a:lnTo>
                  <a:lnTo>
                    <a:pt x="330" y="2395"/>
                  </a:lnTo>
                  <a:lnTo>
                    <a:pt x="343" y="2412"/>
                  </a:lnTo>
                  <a:lnTo>
                    <a:pt x="352" y="2425"/>
                  </a:lnTo>
                  <a:lnTo>
                    <a:pt x="354" y="2431"/>
                  </a:lnTo>
                  <a:lnTo>
                    <a:pt x="356" y="2436"/>
                  </a:lnTo>
                  <a:lnTo>
                    <a:pt x="356" y="2439"/>
                  </a:lnTo>
                  <a:lnTo>
                    <a:pt x="355" y="2443"/>
                  </a:lnTo>
                  <a:lnTo>
                    <a:pt x="353" y="2445"/>
                  </a:lnTo>
                  <a:lnTo>
                    <a:pt x="350" y="2446"/>
                  </a:lnTo>
                  <a:lnTo>
                    <a:pt x="344" y="2447"/>
                  </a:lnTo>
                  <a:lnTo>
                    <a:pt x="339" y="2446"/>
                  </a:lnTo>
                  <a:lnTo>
                    <a:pt x="324" y="2442"/>
                  </a:lnTo>
                  <a:lnTo>
                    <a:pt x="305" y="2434"/>
                  </a:lnTo>
                  <a:lnTo>
                    <a:pt x="286" y="2423"/>
                  </a:lnTo>
                  <a:lnTo>
                    <a:pt x="262" y="2410"/>
                  </a:lnTo>
                  <a:lnTo>
                    <a:pt x="237" y="2393"/>
                  </a:lnTo>
                  <a:lnTo>
                    <a:pt x="212" y="2374"/>
                  </a:lnTo>
                  <a:close/>
                  <a:moveTo>
                    <a:pt x="369" y="2298"/>
                  </a:moveTo>
                  <a:lnTo>
                    <a:pt x="367" y="2300"/>
                  </a:lnTo>
                  <a:lnTo>
                    <a:pt x="364" y="2302"/>
                  </a:lnTo>
                  <a:lnTo>
                    <a:pt x="359" y="2302"/>
                  </a:lnTo>
                  <a:lnTo>
                    <a:pt x="354" y="2302"/>
                  </a:lnTo>
                  <a:lnTo>
                    <a:pt x="340" y="2297"/>
                  </a:lnTo>
                  <a:lnTo>
                    <a:pt x="322" y="2289"/>
                  </a:lnTo>
                  <a:lnTo>
                    <a:pt x="302" y="2279"/>
                  </a:lnTo>
                  <a:lnTo>
                    <a:pt x="280" y="2266"/>
                  </a:lnTo>
                  <a:lnTo>
                    <a:pt x="256" y="2251"/>
                  </a:lnTo>
                  <a:lnTo>
                    <a:pt x="232" y="2232"/>
                  </a:lnTo>
                  <a:lnTo>
                    <a:pt x="207" y="2213"/>
                  </a:lnTo>
                  <a:lnTo>
                    <a:pt x="185" y="2195"/>
                  </a:lnTo>
                  <a:lnTo>
                    <a:pt x="166" y="2176"/>
                  </a:lnTo>
                  <a:lnTo>
                    <a:pt x="150" y="2159"/>
                  </a:lnTo>
                  <a:lnTo>
                    <a:pt x="138" y="2144"/>
                  </a:lnTo>
                  <a:lnTo>
                    <a:pt x="130" y="2131"/>
                  </a:lnTo>
                  <a:lnTo>
                    <a:pt x="127" y="2125"/>
                  </a:lnTo>
                  <a:lnTo>
                    <a:pt x="126" y="2120"/>
                  </a:lnTo>
                  <a:lnTo>
                    <a:pt x="126" y="2116"/>
                  </a:lnTo>
                  <a:lnTo>
                    <a:pt x="127" y="2113"/>
                  </a:lnTo>
                  <a:lnTo>
                    <a:pt x="129" y="2111"/>
                  </a:lnTo>
                  <a:lnTo>
                    <a:pt x="132" y="2110"/>
                  </a:lnTo>
                  <a:lnTo>
                    <a:pt x="138" y="2108"/>
                  </a:lnTo>
                  <a:lnTo>
                    <a:pt x="143" y="2110"/>
                  </a:lnTo>
                  <a:lnTo>
                    <a:pt x="157" y="2113"/>
                  </a:lnTo>
                  <a:lnTo>
                    <a:pt x="174" y="2121"/>
                  </a:lnTo>
                  <a:lnTo>
                    <a:pt x="194" y="2131"/>
                  </a:lnTo>
                  <a:lnTo>
                    <a:pt x="216" y="2144"/>
                  </a:lnTo>
                  <a:lnTo>
                    <a:pt x="240" y="2160"/>
                  </a:lnTo>
                  <a:lnTo>
                    <a:pt x="265" y="2178"/>
                  </a:lnTo>
                  <a:lnTo>
                    <a:pt x="289" y="2198"/>
                  </a:lnTo>
                  <a:lnTo>
                    <a:pt x="311" y="2217"/>
                  </a:lnTo>
                  <a:lnTo>
                    <a:pt x="330" y="2234"/>
                  </a:lnTo>
                  <a:lnTo>
                    <a:pt x="346" y="2252"/>
                  </a:lnTo>
                  <a:lnTo>
                    <a:pt x="358" y="2267"/>
                  </a:lnTo>
                  <a:lnTo>
                    <a:pt x="367" y="2279"/>
                  </a:lnTo>
                  <a:lnTo>
                    <a:pt x="369" y="2285"/>
                  </a:lnTo>
                  <a:lnTo>
                    <a:pt x="371" y="2291"/>
                  </a:lnTo>
                  <a:lnTo>
                    <a:pt x="371" y="2295"/>
                  </a:lnTo>
                  <a:lnTo>
                    <a:pt x="369" y="2298"/>
                  </a:lnTo>
                  <a:close/>
                  <a:moveTo>
                    <a:pt x="301" y="2041"/>
                  </a:moveTo>
                  <a:lnTo>
                    <a:pt x="324" y="2060"/>
                  </a:lnTo>
                  <a:lnTo>
                    <a:pt x="345" y="2078"/>
                  </a:lnTo>
                  <a:lnTo>
                    <a:pt x="364" y="2095"/>
                  </a:lnTo>
                  <a:lnTo>
                    <a:pt x="379" y="2112"/>
                  </a:lnTo>
                  <a:lnTo>
                    <a:pt x="390" y="2127"/>
                  </a:lnTo>
                  <a:lnTo>
                    <a:pt x="398" y="2139"/>
                  </a:lnTo>
                  <a:lnTo>
                    <a:pt x="401" y="2145"/>
                  </a:lnTo>
                  <a:lnTo>
                    <a:pt x="403" y="2149"/>
                  </a:lnTo>
                  <a:lnTo>
                    <a:pt x="403" y="2154"/>
                  </a:lnTo>
                  <a:lnTo>
                    <a:pt x="401" y="2157"/>
                  </a:lnTo>
                  <a:lnTo>
                    <a:pt x="399" y="2159"/>
                  </a:lnTo>
                  <a:lnTo>
                    <a:pt x="396" y="2160"/>
                  </a:lnTo>
                  <a:lnTo>
                    <a:pt x="391" y="2161"/>
                  </a:lnTo>
                  <a:lnTo>
                    <a:pt x="386" y="2160"/>
                  </a:lnTo>
                  <a:lnTo>
                    <a:pt x="372" y="2157"/>
                  </a:lnTo>
                  <a:lnTo>
                    <a:pt x="355" y="2150"/>
                  </a:lnTo>
                  <a:lnTo>
                    <a:pt x="336" y="2140"/>
                  </a:lnTo>
                  <a:lnTo>
                    <a:pt x="314" y="2128"/>
                  </a:lnTo>
                  <a:lnTo>
                    <a:pt x="292" y="2113"/>
                  </a:lnTo>
                  <a:lnTo>
                    <a:pt x="268" y="2095"/>
                  </a:lnTo>
                  <a:lnTo>
                    <a:pt x="245" y="2076"/>
                  </a:lnTo>
                  <a:lnTo>
                    <a:pt x="224" y="2058"/>
                  </a:lnTo>
                  <a:lnTo>
                    <a:pt x="206" y="2040"/>
                  </a:lnTo>
                  <a:lnTo>
                    <a:pt x="191" y="2024"/>
                  </a:lnTo>
                  <a:lnTo>
                    <a:pt x="179" y="2009"/>
                  </a:lnTo>
                  <a:lnTo>
                    <a:pt x="171" y="1996"/>
                  </a:lnTo>
                  <a:lnTo>
                    <a:pt x="169" y="1990"/>
                  </a:lnTo>
                  <a:lnTo>
                    <a:pt x="168" y="1986"/>
                  </a:lnTo>
                  <a:lnTo>
                    <a:pt x="168" y="1982"/>
                  </a:lnTo>
                  <a:lnTo>
                    <a:pt x="169" y="1978"/>
                  </a:lnTo>
                  <a:lnTo>
                    <a:pt x="171" y="1976"/>
                  </a:lnTo>
                  <a:lnTo>
                    <a:pt x="174" y="1975"/>
                  </a:lnTo>
                  <a:lnTo>
                    <a:pt x="179" y="1975"/>
                  </a:lnTo>
                  <a:lnTo>
                    <a:pt x="184" y="1975"/>
                  </a:lnTo>
                  <a:lnTo>
                    <a:pt x="197" y="1978"/>
                  </a:lnTo>
                  <a:lnTo>
                    <a:pt x="215" y="1986"/>
                  </a:lnTo>
                  <a:lnTo>
                    <a:pt x="234" y="1996"/>
                  </a:lnTo>
                  <a:lnTo>
                    <a:pt x="255" y="2008"/>
                  </a:lnTo>
                  <a:lnTo>
                    <a:pt x="278" y="2024"/>
                  </a:lnTo>
                  <a:lnTo>
                    <a:pt x="301" y="2041"/>
                  </a:lnTo>
                  <a:close/>
                  <a:moveTo>
                    <a:pt x="354" y="1907"/>
                  </a:moveTo>
                  <a:lnTo>
                    <a:pt x="376" y="1924"/>
                  </a:lnTo>
                  <a:lnTo>
                    <a:pt x="396" y="1942"/>
                  </a:lnTo>
                  <a:lnTo>
                    <a:pt x="414" y="1960"/>
                  </a:lnTo>
                  <a:lnTo>
                    <a:pt x="428" y="1975"/>
                  </a:lnTo>
                  <a:lnTo>
                    <a:pt x="439" y="1989"/>
                  </a:lnTo>
                  <a:lnTo>
                    <a:pt x="447" y="2003"/>
                  </a:lnTo>
                  <a:lnTo>
                    <a:pt x="449" y="2008"/>
                  </a:lnTo>
                  <a:lnTo>
                    <a:pt x="450" y="2012"/>
                  </a:lnTo>
                  <a:lnTo>
                    <a:pt x="450" y="2017"/>
                  </a:lnTo>
                  <a:lnTo>
                    <a:pt x="449" y="2019"/>
                  </a:lnTo>
                  <a:lnTo>
                    <a:pt x="447" y="2022"/>
                  </a:lnTo>
                  <a:lnTo>
                    <a:pt x="443" y="2024"/>
                  </a:lnTo>
                  <a:lnTo>
                    <a:pt x="439" y="2024"/>
                  </a:lnTo>
                  <a:lnTo>
                    <a:pt x="433" y="2024"/>
                  </a:lnTo>
                  <a:lnTo>
                    <a:pt x="420" y="2020"/>
                  </a:lnTo>
                  <a:lnTo>
                    <a:pt x="405" y="2014"/>
                  </a:lnTo>
                  <a:lnTo>
                    <a:pt x="386" y="2005"/>
                  </a:lnTo>
                  <a:lnTo>
                    <a:pt x="365" y="1993"/>
                  </a:lnTo>
                  <a:lnTo>
                    <a:pt x="343" y="1977"/>
                  </a:lnTo>
                  <a:lnTo>
                    <a:pt x="321" y="1961"/>
                  </a:lnTo>
                  <a:lnTo>
                    <a:pt x="299" y="1943"/>
                  </a:lnTo>
                  <a:lnTo>
                    <a:pt x="278" y="1925"/>
                  </a:lnTo>
                  <a:lnTo>
                    <a:pt x="261" y="1909"/>
                  </a:lnTo>
                  <a:lnTo>
                    <a:pt x="247" y="1892"/>
                  </a:lnTo>
                  <a:lnTo>
                    <a:pt x="236" y="1878"/>
                  </a:lnTo>
                  <a:lnTo>
                    <a:pt x="228" y="1866"/>
                  </a:lnTo>
                  <a:lnTo>
                    <a:pt x="226" y="1860"/>
                  </a:lnTo>
                  <a:lnTo>
                    <a:pt x="225" y="1856"/>
                  </a:lnTo>
                  <a:lnTo>
                    <a:pt x="225" y="1851"/>
                  </a:lnTo>
                  <a:lnTo>
                    <a:pt x="226" y="1848"/>
                  </a:lnTo>
                  <a:lnTo>
                    <a:pt x="228" y="1846"/>
                  </a:lnTo>
                  <a:lnTo>
                    <a:pt x="232" y="1845"/>
                  </a:lnTo>
                  <a:lnTo>
                    <a:pt x="236" y="1844"/>
                  </a:lnTo>
                  <a:lnTo>
                    <a:pt x="241" y="1845"/>
                  </a:lnTo>
                  <a:lnTo>
                    <a:pt x="255" y="1848"/>
                  </a:lnTo>
                  <a:lnTo>
                    <a:pt x="270" y="1854"/>
                  </a:lnTo>
                  <a:lnTo>
                    <a:pt x="289" y="1864"/>
                  </a:lnTo>
                  <a:lnTo>
                    <a:pt x="310" y="1876"/>
                  </a:lnTo>
                  <a:lnTo>
                    <a:pt x="332" y="1890"/>
                  </a:lnTo>
                  <a:lnTo>
                    <a:pt x="354" y="1907"/>
                  </a:lnTo>
                  <a:close/>
                  <a:moveTo>
                    <a:pt x="234" y="1669"/>
                  </a:moveTo>
                  <a:lnTo>
                    <a:pt x="232" y="1672"/>
                  </a:lnTo>
                  <a:lnTo>
                    <a:pt x="228" y="1673"/>
                  </a:lnTo>
                  <a:lnTo>
                    <a:pt x="225" y="1674"/>
                  </a:lnTo>
                  <a:lnTo>
                    <a:pt x="219" y="1673"/>
                  </a:lnTo>
                  <a:lnTo>
                    <a:pt x="207" y="1670"/>
                  </a:lnTo>
                  <a:lnTo>
                    <a:pt x="193" y="1664"/>
                  </a:lnTo>
                  <a:lnTo>
                    <a:pt x="176" y="1656"/>
                  </a:lnTo>
                  <a:lnTo>
                    <a:pt x="158" y="1645"/>
                  </a:lnTo>
                  <a:lnTo>
                    <a:pt x="138" y="1632"/>
                  </a:lnTo>
                  <a:lnTo>
                    <a:pt x="117" y="1616"/>
                  </a:lnTo>
                  <a:lnTo>
                    <a:pt x="97" y="1600"/>
                  </a:lnTo>
                  <a:lnTo>
                    <a:pt x="79" y="1583"/>
                  </a:lnTo>
                  <a:lnTo>
                    <a:pt x="64" y="1567"/>
                  </a:lnTo>
                  <a:lnTo>
                    <a:pt x="51" y="1552"/>
                  </a:lnTo>
                  <a:lnTo>
                    <a:pt x="41" y="1538"/>
                  </a:lnTo>
                  <a:lnTo>
                    <a:pt x="34" y="1527"/>
                  </a:lnTo>
                  <a:lnTo>
                    <a:pt x="32" y="1521"/>
                  </a:lnTo>
                  <a:lnTo>
                    <a:pt x="31" y="1517"/>
                  </a:lnTo>
                  <a:lnTo>
                    <a:pt x="31" y="1514"/>
                  </a:lnTo>
                  <a:lnTo>
                    <a:pt x="33" y="1510"/>
                  </a:lnTo>
                  <a:lnTo>
                    <a:pt x="34" y="1508"/>
                  </a:lnTo>
                  <a:lnTo>
                    <a:pt x="37" y="1507"/>
                  </a:lnTo>
                  <a:lnTo>
                    <a:pt x="42" y="1506"/>
                  </a:lnTo>
                  <a:lnTo>
                    <a:pt x="46" y="1506"/>
                  </a:lnTo>
                  <a:lnTo>
                    <a:pt x="58" y="1509"/>
                  </a:lnTo>
                  <a:lnTo>
                    <a:pt x="74" y="1515"/>
                  </a:lnTo>
                  <a:lnTo>
                    <a:pt x="90" y="1524"/>
                  </a:lnTo>
                  <a:lnTo>
                    <a:pt x="109" y="1535"/>
                  </a:lnTo>
                  <a:lnTo>
                    <a:pt x="129" y="1549"/>
                  </a:lnTo>
                  <a:lnTo>
                    <a:pt x="149" y="1565"/>
                  </a:lnTo>
                  <a:lnTo>
                    <a:pt x="169" y="1581"/>
                  </a:lnTo>
                  <a:lnTo>
                    <a:pt x="187" y="1598"/>
                  </a:lnTo>
                  <a:lnTo>
                    <a:pt x="203" y="1613"/>
                  </a:lnTo>
                  <a:lnTo>
                    <a:pt x="216" y="1627"/>
                  </a:lnTo>
                  <a:lnTo>
                    <a:pt x="226" y="1642"/>
                  </a:lnTo>
                  <a:lnTo>
                    <a:pt x="233" y="1653"/>
                  </a:lnTo>
                  <a:lnTo>
                    <a:pt x="234" y="1658"/>
                  </a:lnTo>
                  <a:lnTo>
                    <a:pt x="235" y="1663"/>
                  </a:lnTo>
                  <a:lnTo>
                    <a:pt x="235" y="1666"/>
                  </a:lnTo>
                  <a:lnTo>
                    <a:pt x="234" y="1669"/>
                  </a:lnTo>
                  <a:close/>
                  <a:moveTo>
                    <a:pt x="422" y="1775"/>
                  </a:moveTo>
                  <a:lnTo>
                    <a:pt x="444" y="1793"/>
                  </a:lnTo>
                  <a:lnTo>
                    <a:pt x="463" y="1809"/>
                  </a:lnTo>
                  <a:lnTo>
                    <a:pt x="480" y="1826"/>
                  </a:lnTo>
                  <a:lnTo>
                    <a:pt x="493" y="1841"/>
                  </a:lnTo>
                  <a:lnTo>
                    <a:pt x="504" y="1856"/>
                  </a:lnTo>
                  <a:lnTo>
                    <a:pt x="511" y="1868"/>
                  </a:lnTo>
                  <a:lnTo>
                    <a:pt x="513" y="1873"/>
                  </a:lnTo>
                  <a:lnTo>
                    <a:pt x="514" y="1878"/>
                  </a:lnTo>
                  <a:lnTo>
                    <a:pt x="514" y="1882"/>
                  </a:lnTo>
                  <a:lnTo>
                    <a:pt x="513" y="1886"/>
                  </a:lnTo>
                  <a:lnTo>
                    <a:pt x="511" y="1888"/>
                  </a:lnTo>
                  <a:lnTo>
                    <a:pt x="507" y="1889"/>
                  </a:lnTo>
                  <a:lnTo>
                    <a:pt x="503" y="1890"/>
                  </a:lnTo>
                  <a:lnTo>
                    <a:pt x="498" y="1889"/>
                  </a:lnTo>
                  <a:lnTo>
                    <a:pt x="485" y="1886"/>
                  </a:lnTo>
                  <a:lnTo>
                    <a:pt x="470" y="1880"/>
                  </a:lnTo>
                  <a:lnTo>
                    <a:pt x="452" y="1871"/>
                  </a:lnTo>
                  <a:lnTo>
                    <a:pt x="432" y="1860"/>
                  </a:lnTo>
                  <a:lnTo>
                    <a:pt x="411" y="1846"/>
                  </a:lnTo>
                  <a:lnTo>
                    <a:pt x="389" y="1829"/>
                  </a:lnTo>
                  <a:lnTo>
                    <a:pt x="368" y="1813"/>
                  </a:lnTo>
                  <a:lnTo>
                    <a:pt x="348" y="1795"/>
                  </a:lnTo>
                  <a:lnTo>
                    <a:pt x="332" y="1779"/>
                  </a:lnTo>
                  <a:lnTo>
                    <a:pt x="319" y="1763"/>
                  </a:lnTo>
                  <a:lnTo>
                    <a:pt x="308" y="1749"/>
                  </a:lnTo>
                  <a:lnTo>
                    <a:pt x="301" y="1737"/>
                  </a:lnTo>
                  <a:lnTo>
                    <a:pt x="299" y="1732"/>
                  </a:lnTo>
                  <a:lnTo>
                    <a:pt x="298" y="1727"/>
                  </a:lnTo>
                  <a:lnTo>
                    <a:pt x="298" y="1723"/>
                  </a:lnTo>
                  <a:lnTo>
                    <a:pt x="299" y="1720"/>
                  </a:lnTo>
                  <a:lnTo>
                    <a:pt x="301" y="1718"/>
                  </a:lnTo>
                  <a:lnTo>
                    <a:pt x="304" y="1717"/>
                  </a:lnTo>
                  <a:lnTo>
                    <a:pt x="309" y="1716"/>
                  </a:lnTo>
                  <a:lnTo>
                    <a:pt x="314" y="1716"/>
                  </a:lnTo>
                  <a:lnTo>
                    <a:pt x="326" y="1719"/>
                  </a:lnTo>
                  <a:lnTo>
                    <a:pt x="342" y="1725"/>
                  </a:lnTo>
                  <a:lnTo>
                    <a:pt x="359" y="1734"/>
                  </a:lnTo>
                  <a:lnTo>
                    <a:pt x="379" y="1745"/>
                  </a:lnTo>
                  <a:lnTo>
                    <a:pt x="400" y="1760"/>
                  </a:lnTo>
                  <a:lnTo>
                    <a:pt x="422" y="1775"/>
                  </a:lnTo>
                  <a:close/>
                  <a:moveTo>
                    <a:pt x="245" y="1443"/>
                  </a:moveTo>
                  <a:lnTo>
                    <a:pt x="264" y="1460"/>
                  </a:lnTo>
                  <a:lnTo>
                    <a:pt x="281" y="1475"/>
                  </a:lnTo>
                  <a:lnTo>
                    <a:pt x="296" y="1491"/>
                  </a:lnTo>
                  <a:lnTo>
                    <a:pt x="309" y="1505"/>
                  </a:lnTo>
                  <a:lnTo>
                    <a:pt x="318" y="1518"/>
                  </a:lnTo>
                  <a:lnTo>
                    <a:pt x="324" y="1529"/>
                  </a:lnTo>
                  <a:lnTo>
                    <a:pt x="325" y="1535"/>
                  </a:lnTo>
                  <a:lnTo>
                    <a:pt x="326" y="1539"/>
                  </a:lnTo>
                  <a:lnTo>
                    <a:pt x="326" y="1542"/>
                  </a:lnTo>
                  <a:lnTo>
                    <a:pt x="325" y="1546"/>
                  </a:lnTo>
                  <a:lnTo>
                    <a:pt x="323" y="1548"/>
                  </a:lnTo>
                  <a:lnTo>
                    <a:pt x="320" y="1549"/>
                  </a:lnTo>
                  <a:lnTo>
                    <a:pt x="316" y="1550"/>
                  </a:lnTo>
                  <a:lnTo>
                    <a:pt x="311" y="1550"/>
                  </a:lnTo>
                  <a:lnTo>
                    <a:pt x="300" y="1547"/>
                  </a:lnTo>
                  <a:lnTo>
                    <a:pt x="286" y="1541"/>
                  </a:lnTo>
                  <a:lnTo>
                    <a:pt x="269" y="1534"/>
                  </a:lnTo>
                  <a:lnTo>
                    <a:pt x="251" y="1523"/>
                  </a:lnTo>
                  <a:lnTo>
                    <a:pt x="233" y="1510"/>
                  </a:lnTo>
                  <a:lnTo>
                    <a:pt x="213" y="1495"/>
                  </a:lnTo>
                  <a:lnTo>
                    <a:pt x="193" y="1480"/>
                  </a:lnTo>
                  <a:lnTo>
                    <a:pt x="176" y="1463"/>
                  </a:lnTo>
                  <a:lnTo>
                    <a:pt x="161" y="1448"/>
                  </a:lnTo>
                  <a:lnTo>
                    <a:pt x="149" y="1433"/>
                  </a:lnTo>
                  <a:lnTo>
                    <a:pt x="139" y="1420"/>
                  </a:lnTo>
                  <a:lnTo>
                    <a:pt x="133" y="1409"/>
                  </a:lnTo>
                  <a:lnTo>
                    <a:pt x="131" y="1403"/>
                  </a:lnTo>
                  <a:lnTo>
                    <a:pt x="130" y="1399"/>
                  </a:lnTo>
                  <a:lnTo>
                    <a:pt x="131" y="1396"/>
                  </a:lnTo>
                  <a:lnTo>
                    <a:pt x="132" y="1392"/>
                  </a:lnTo>
                  <a:lnTo>
                    <a:pt x="134" y="1390"/>
                  </a:lnTo>
                  <a:lnTo>
                    <a:pt x="137" y="1389"/>
                  </a:lnTo>
                  <a:lnTo>
                    <a:pt x="141" y="1388"/>
                  </a:lnTo>
                  <a:lnTo>
                    <a:pt x="146" y="1389"/>
                  </a:lnTo>
                  <a:lnTo>
                    <a:pt x="158" y="1391"/>
                  </a:lnTo>
                  <a:lnTo>
                    <a:pt x="172" y="1397"/>
                  </a:lnTo>
                  <a:lnTo>
                    <a:pt x="187" y="1406"/>
                  </a:lnTo>
                  <a:lnTo>
                    <a:pt x="206" y="1416"/>
                  </a:lnTo>
                  <a:lnTo>
                    <a:pt x="225" y="1429"/>
                  </a:lnTo>
                  <a:lnTo>
                    <a:pt x="245" y="1443"/>
                  </a:lnTo>
                  <a:close/>
                  <a:moveTo>
                    <a:pt x="592" y="1753"/>
                  </a:moveTo>
                  <a:lnTo>
                    <a:pt x="590" y="1755"/>
                  </a:lnTo>
                  <a:lnTo>
                    <a:pt x="587" y="1757"/>
                  </a:lnTo>
                  <a:lnTo>
                    <a:pt x="582" y="1758"/>
                  </a:lnTo>
                  <a:lnTo>
                    <a:pt x="578" y="1758"/>
                  </a:lnTo>
                  <a:lnTo>
                    <a:pt x="566" y="1754"/>
                  </a:lnTo>
                  <a:lnTo>
                    <a:pt x="550" y="1749"/>
                  </a:lnTo>
                  <a:lnTo>
                    <a:pt x="534" y="1741"/>
                  </a:lnTo>
                  <a:lnTo>
                    <a:pt x="514" y="1730"/>
                  </a:lnTo>
                  <a:lnTo>
                    <a:pt x="494" y="1717"/>
                  </a:lnTo>
                  <a:lnTo>
                    <a:pt x="473" y="1701"/>
                  </a:lnTo>
                  <a:lnTo>
                    <a:pt x="453" y="1685"/>
                  </a:lnTo>
                  <a:lnTo>
                    <a:pt x="434" y="1668"/>
                  </a:lnTo>
                  <a:lnTo>
                    <a:pt x="419" y="1652"/>
                  </a:lnTo>
                  <a:lnTo>
                    <a:pt x="406" y="1637"/>
                  </a:lnTo>
                  <a:lnTo>
                    <a:pt x="396" y="1623"/>
                  </a:lnTo>
                  <a:lnTo>
                    <a:pt x="389" y="1611"/>
                  </a:lnTo>
                  <a:lnTo>
                    <a:pt x="387" y="1606"/>
                  </a:lnTo>
                  <a:lnTo>
                    <a:pt x="386" y="1601"/>
                  </a:lnTo>
                  <a:lnTo>
                    <a:pt x="386" y="1598"/>
                  </a:lnTo>
                  <a:lnTo>
                    <a:pt x="387" y="1594"/>
                  </a:lnTo>
                  <a:lnTo>
                    <a:pt x="389" y="1592"/>
                  </a:lnTo>
                  <a:lnTo>
                    <a:pt x="393" y="1591"/>
                  </a:lnTo>
                  <a:lnTo>
                    <a:pt x="397" y="1590"/>
                  </a:lnTo>
                  <a:lnTo>
                    <a:pt x="403" y="1590"/>
                  </a:lnTo>
                  <a:lnTo>
                    <a:pt x="415" y="1593"/>
                  </a:lnTo>
                  <a:lnTo>
                    <a:pt x="430" y="1599"/>
                  </a:lnTo>
                  <a:lnTo>
                    <a:pt x="447" y="1608"/>
                  </a:lnTo>
                  <a:lnTo>
                    <a:pt x="465" y="1617"/>
                  </a:lnTo>
                  <a:lnTo>
                    <a:pt x="486" y="1632"/>
                  </a:lnTo>
                  <a:lnTo>
                    <a:pt x="507" y="1647"/>
                  </a:lnTo>
                  <a:lnTo>
                    <a:pt x="527" y="1664"/>
                  </a:lnTo>
                  <a:lnTo>
                    <a:pt x="546" y="1680"/>
                  </a:lnTo>
                  <a:lnTo>
                    <a:pt x="561" y="1696"/>
                  </a:lnTo>
                  <a:lnTo>
                    <a:pt x="575" y="1711"/>
                  </a:lnTo>
                  <a:lnTo>
                    <a:pt x="584" y="1725"/>
                  </a:lnTo>
                  <a:lnTo>
                    <a:pt x="591" y="1737"/>
                  </a:lnTo>
                  <a:lnTo>
                    <a:pt x="592" y="1741"/>
                  </a:lnTo>
                  <a:lnTo>
                    <a:pt x="593" y="1747"/>
                  </a:lnTo>
                  <a:lnTo>
                    <a:pt x="593" y="1750"/>
                  </a:lnTo>
                  <a:lnTo>
                    <a:pt x="592" y="1753"/>
                  </a:lnTo>
                  <a:close/>
                  <a:moveTo>
                    <a:pt x="190" y="1231"/>
                  </a:moveTo>
                  <a:lnTo>
                    <a:pt x="187" y="1234"/>
                  </a:lnTo>
                  <a:lnTo>
                    <a:pt x="185" y="1236"/>
                  </a:lnTo>
                  <a:lnTo>
                    <a:pt x="181" y="1236"/>
                  </a:lnTo>
                  <a:lnTo>
                    <a:pt x="176" y="1236"/>
                  </a:lnTo>
                  <a:lnTo>
                    <a:pt x="166" y="1234"/>
                  </a:lnTo>
                  <a:lnTo>
                    <a:pt x="153" y="1228"/>
                  </a:lnTo>
                  <a:lnTo>
                    <a:pt x="138" y="1221"/>
                  </a:lnTo>
                  <a:lnTo>
                    <a:pt x="122" y="1211"/>
                  </a:lnTo>
                  <a:lnTo>
                    <a:pt x="105" y="1199"/>
                  </a:lnTo>
                  <a:lnTo>
                    <a:pt x="87" y="1186"/>
                  </a:lnTo>
                  <a:lnTo>
                    <a:pt x="69" y="1171"/>
                  </a:lnTo>
                  <a:lnTo>
                    <a:pt x="54" y="1156"/>
                  </a:lnTo>
                  <a:lnTo>
                    <a:pt x="41" y="1142"/>
                  </a:lnTo>
                  <a:lnTo>
                    <a:pt x="29" y="1129"/>
                  </a:lnTo>
                  <a:lnTo>
                    <a:pt x="21" y="1117"/>
                  </a:lnTo>
                  <a:lnTo>
                    <a:pt x="15" y="1106"/>
                  </a:lnTo>
                  <a:lnTo>
                    <a:pt x="13" y="1101"/>
                  </a:lnTo>
                  <a:lnTo>
                    <a:pt x="13" y="1097"/>
                  </a:lnTo>
                  <a:lnTo>
                    <a:pt x="13" y="1093"/>
                  </a:lnTo>
                  <a:lnTo>
                    <a:pt x="14" y="1090"/>
                  </a:lnTo>
                  <a:lnTo>
                    <a:pt x="16" y="1088"/>
                  </a:lnTo>
                  <a:lnTo>
                    <a:pt x="19" y="1087"/>
                  </a:lnTo>
                  <a:lnTo>
                    <a:pt x="23" y="1086"/>
                  </a:lnTo>
                  <a:lnTo>
                    <a:pt x="27" y="1087"/>
                  </a:lnTo>
                  <a:lnTo>
                    <a:pt x="37" y="1089"/>
                  </a:lnTo>
                  <a:lnTo>
                    <a:pt x="51" y="1093"/>
                  </a:lnTo>
                  <a:lnTo>
                    <a:pt x="66" y="1101"/>
                  </a:lnTo>
                  <a:lnTo>
                    <a:pt x="82" y="1111"/>
                  </a:lnTo>
                  <a:lnTo>
                    <a:pt x="99" y="1123"/>
                  </a:lnTo>
                  <a:lnTo>
                    <a:pt x="117" y="1136"/>
                  </a:lnTo>
                  <a:lnTo>
                    <a:pt x="134" y="1152"/>
                  </a:lnTo>
                  <a:lnTo>
                    <a:pt x="150" y="1166"/>
                  </a:lnTo>
                  <a:lnTo>
                    <a:pt x="163" y="1181"/>
                  </a:lnTo>
                  <a:lnTo>
                    <a:pt x="175" y="1194"/>
                  </a:lnTo>
                  <a:lnTo>
                    <a:pt x="183" y="1206"/>
                  </a:lnTo>
                  <a:lnTo>
                    <a:pt x="189" y="1217"/>
                  </a:lnTo>
                  <a:lnTo>
                    <a:pt x="190" y="1221"/>
                  </a:lnTo>
                  <a:lnTo>
                    <a:pt x="191" y="1226"/>
                  </a:lnTo>
                  <a:lnTo>
                    <a:pt x="191" y="1229"/>
                  </a:lnTo>
                  <a:lnTo>
                    <a:pt x="190" y="1231"/>
                  </a:lnTo>
                  <a:close/>
                  <a:moveTo>
                    <a:pt x="355" y="1325"/>
                  </a:moveTo>
                  <a:lnTo>
                    <a:pt x="373" y="1341"/>
                  </a:lnTo>
                  <a:lnTo>
                    <a:pt x="389" y="1355"/>
                  </a:lnTo>
                  <a:lnTo>
                    <a:pt x="404" y="1370"/>
                  </a:lnTo>
                  <a:lnTo>
                    <a:pt x="416" y="1384"/>
                  </a:lnTo>
                  <a:lnTo>
                    <a:pt x="425" y="1397"/>
                  </a:lnTo>
                  <a:lnTo>
                    <a:pt x="430" y="1408"/>
                  </a:lnTo>
                  <a:lnTo>
                    <a:pt x="432" y="1412"/>
                  </a:lnTo>
                  <a:lnTo>
                    <a:pt x="433" y="1417"/>
                  </a:lnTo>
                  <a:lnTo>
                    <a:pt x="432" y="1421"/>
                  </a:lnTo>
                  <a:lnTo>
                    <a:pt x="431" y="1423"/>
                  </a:lnTo>
                  <a:lnTo>
                    <a:pt x="429" y="1425"/>
                  </a:lnTo>
                  <a:lnTo>
                    <a:pt x="427" y="1428"/>
                  </a:lnTo>
                  <a:lnTo>
                    <a:pt x="422" y="1428"/>
                  </a:lnTo>
                  <a:lnTo>
                    <a:pt x="418" y="1428"/>
                  </a:lnTo>
                  <a:lnTo>
                    <a:pt x="407" y="1425"/>
                  </a:lnTo>
                  <a:lnTo>
                    <a:pt x="393" y="1420"/>
                  </a:lnTo>
                  <a:lnTo>
                    <a:pt x="377" y="1412"/>
                  </a:lnTo>
                  <a:lnTo>
                    <a:pt x="361" y="1402"/>
                  </a:lnTo>
                  <a:lnTo>
                    <a:pt x="342" y="1390"/>
                  </a:lnTo>
                  <a:lnTo>
                    <a:pt x="323" y="1376"/>
                  </a:lnTo>
                  <a:lnTo>
                    <a:pt x="304" y="1362"/>
                  </a:lnTo>
                  <a:lnTo>
                    <a:pt x="288" y="1346"/>
                  </a:lnTo>
                  <a:lnTo>
                    <a:pt x="273" y="1331"/>
                  </a:lnTo>
                  <a:lnTo>
                    <a:pt x="262" y="1316"/>
                  </a:lnTo>
                  <a:lnTo>
                    <a:pt x="252" y="1304"/>
                  </a:lnTo>
                  <a:lnTo>
                    <a:pt x="247" y="1293"/>
                  </a:lnTo>
                  <a:lnTo>
                    <a:pt x="246" y="1288"/>
                  </a:lnTo>
                  <a:lnTo>
                    <a:pt x="245" y="1283"/>
                  </a:lnTo>
                  <a:lnTo>
                    <a:pt x="245" y="1280"/>
                  </a:lnTo>
                  <a:lnTo>
                    <a:pt x="246" y="1277"/>
                  </a:lnTo>
                  <a:lnTo>
                    <a:pt x="248" y="1274"/>
                  </a:lnTo>
                  <a:lnTo>
                    <a:pt x="251" y="1273"/>
                  </a:lnTo>
                  <a:lnTo>
                    <a:pt x="255" y="1272"/>
                  </a:lnTo>
                  <a:lnTo>
                    <a:pt x="259" y="1272"/>
                  </a:lnTo>
                  <a:lnTo>
                    <a:pt x="271" y="1275"/>
                  </a:lnTo>
                  <a:lnTo>
                    <a:pt x="284" y="1280"/>
                  </a:lnTo>
                  <a:lnTo>
                    <a:pt x="300" y="1288"/>
                  </a:lnTo>
                  <a:lnTo>
                    <a:pt x="318" y="1299"/>
                  </a:lnTo>
                  <a:lnTo>
                    <a:pt x="335" y="1311"/>
                  </a:lnTo>
                  <a:lnTo>
                    <a:pt x="355" y="1325"/>
                  </a:lnTo>
                  <a:close/>
                  <a:moveTo>
                    <a:pt x="321" y="1119"/>
                  </a:moveTo>
                  <a:lnTo>
                    <a:pt x="319" y="1121"/>
                  </a:lnTo>
                  <a:lnTo>
                    <a:pt x="315" y="1122"/>
                  </a:lnTo>
                  <a:lnTo>
                    <a:pt x="312" y="1123"/>
                  </a:lnTo>
                  <a:lnTo>
                    <a:pt x="308" y="1123"/>
                  </a:lnTo>
                  <a:lnTo>
                    <a:pt x="298" y="1121"/>
                  </a:lnTo>
                  <a:lnTo>
                    <a:pt x="286" y="1117"/>
                  </a:lnTo>
                  <a:lnTo>
                    <a:pt x="271" y="1109"/>
                  </a:lnTo>
                  <a:lnTo>
                    <a:pt x="256" y="1100"/>
                  </a:lnTo>
                  <a:lnTo>
                    <a:pt x="239" y="1089"/>
                  </a:lnTo>
                  <a:lnTo>
                    <a:pt x="222" y="1076"/>
                  </a:lnTo>
                  <a:lnTo>
                    <a:pt x="205" y="1061"/>
                  </a:lnTo>
                  <a:lnTo>
                    <a:pt x="190" y="1047"/>
                  </a:lnTo>
                  <a:lnTo>
                    <a:pt x="177" y="1034"/>
                  </a:lnTo>
                  <a:lnTo>
                    <a:pt x="166" y="1021"/>
                  </a:lnTo>
                  <a:lnTo>
                    <a:pt x="159" y="1008"/>
                  </a:lnTo>
                  <a:lnTo>
                    <a:pt x="153" y="999"/>
                  </a:lnTo>
                  <a:lnTo>
                    <a:pt x="152" y="994"/>
                  </a:lnTo>
                  <a:lnTo>
                    <a:pt x="151" y="990"/>
                  </a:lnTo>
                  <a:lnTo>
                    <a:pt x="151" y="986"/>
                  </a:lnTo>
                  <a:lnTo>
                    <a:pt x="153" y="983"/>
                  </a:lnTo>
                  <a:lnTo>
                    <a:pt x="154" y="981"/>
                  </a:lnTo>
                  <a:lnTo>
                    <a:pt x="158" y="980"/>
                  </a:lnTo>
                  <a:lnTo>
                    <a:pt x="161" y="979"/>
                  </a:lnTo>
                  <a:lnTo>
                    <a:pt x="165" y="979"/>
                  </a:lnTo>
                  <a:lnTo>
                    <a:pt x="175" y="981"/>
                  </a:lnTo>
                  <a:lnTo>
                    <a:pt x="189" y="986"/>
                  </a:lnTo>
                  <a:lnTo>
                    <a:pt x="203" y="993"/>
                  </a:lnTo>
                  <a:lnTo>
                    <a:pt x="218" y="1002"/>
                  </a:lnTo>
                  <a:lnTo>
                    <a:pt x="235" y="1014"/>
                  </a:lnTo>
                  <a:lnTo>
                    <a:pt x="252" y="1027"/>
                  </a:lnTo>
                  <a:lnTo>
                    <a:pt x="269" y="1040"/>
                  </a:lnTo>
                  <a:lnTo>
                    <a:pt x="283" y="1055"/>
                  </a:lnTo>
                  <a:lnTo>
                    <a:pt x="297" y="1068"/>
                  </a:lnTo>
                  <a:lnTo>
                    <a:pt x="307" y="1081"/>
                  </a:lnTo>
                  <a:lnTo>
                    <a:pt x="314" y="1093"/>
                  </a:lnTo>
                  <a:lnTo>
                    <a:pt x="320" y="1103"/>
                  </a:lnTo>
                  <a:lnTo>
                    <a:pt x="321" y="1108"/>
                  </a:lnTo>
                  <a:lnTo>
                    <a:pt x="322" y="1112"/>
                  </a:lnTo>
                  <a:lnTo>
                    <a:pt x="322" y="1115"/>
                  </a:lnTo>
                  <a:lnTo>
                    <a:pt x="321" y="1119"/>
                  </a:lnTo>
                  <a:close/>
                  <a:moveTo>
                    <a:pt x="553" y="1303"/>
                  </a:moveTo>
                  <a:lnTo>
                    <a:pt x="550" y="1305"/>
                  </a:lnTo>
                  <a:lnTo>
                    <a:pt x="548" y="1306"/>
                  </a:lnTo>
                  <a:lnTo>
                    <a:pt x="544" y="1307"/>
                  </a:lnTo>
                  <a:lnTo>
                    <a:pt x="539" y="1307"/>
                  </a:lnTo>
                  <a:lnTo>
                    <a:pt x="528" y="1305"/>
                  </a:lnTo>
                  <a:lnTo>
                    <a:pt x="515" y="1301"/>
                  </a:lnTo>
                  <a:lnTo>
                    <a:pt x="501" y="1293"/>
                  </a:lnTo>
                  <a:lnTo>
                    <a:pt x="484" y="1283"/>
                  </a:lnTo>
                  <a:lnTo>
                    <a:pt x="466" y="1272"/>
                  </a:lnTo>
                  <a:lnTo>
                    <a:pt x="448" y="1258"/>
                  </a:lnTo>
                  <a:lnTo>
                    <a:pt x="430" y="1243"/>
                  </a:lnTo>
                  <a:lnTo>
                    <a:pt x="415" y="1229"/>
                  </a:lnTo>
                  <a:lnTo>
                    <a:pt x="400" y="1215"/>
                  </a:lnTo>
                  <a:lnTo>
                    <a:pt x="389" y="1200"/>
                  </a:lnTo>
                  <a:lnTo>
                    <a:pt x="380" y="1188"/>
                  </a:lnTo>
                  <a:lnTo>
                    <a:pt x="375" y="1177"/>
                  </a:lnTo>
                  <a:lnTo>
                    <a:pt x="374" y="1173"/>
                  </a:lnTo>
                  <a:lnTo>
                    <a:pt x="373" y="1168"/>
                  </a:lnTo>
                  <a:lnTo>
                    <a:pt x="374" y="1165"/>
                  </a:lnTo>
                  <a:lnTo>
                    <a:pt x="375" y="1162"/>
                  </a:lnTo>
                  <a:lnTo>
                    <a:pt x="377" y="1160"/>
                  </a:lnTo>
                  <a:lnTo>
                    <a:pt x="379" y="1157"/>
                  </a:lnTo>
                  <a:lnTo>
                    <a:pt x="384" y="1157"/>
                  </a:lnTo>
                  <a:lnTo>
                    <a:pt x="388" y="1157"/>
                  </a:lnTo>
                  <a:lnTo>
                    <a:pt x="399" y="1160"/>
                  </a:lnTo>
                  <a:lnTo>
                    <a:pt x="412" y="1164"/>
                  </a:lnTo>
                  <a:lnTo>
                    <a:pt x="427" y="1172"/>
                  </a:lnTo>
                  <a:lnTo>
                    <a:pt x="444" y="1181"/>
                  </a:lnTo>
                  <a:lnTo>
                    <a:pt x="462" y="1193"/>
                  </a:lnTo>
                  <a:lnTo>
                    <a:pt x="480" y="1207"/>
                  </a:lnTo>
                  <a:lnTo>
                    <a:pt x="497" y="1221"/>
                  </a:lnTo>
                  <a:lnTo>
                    <a:pt x="513" y="1236"/>
                  </a:lnTo>
                  <a:lnTo>
                    <a:pt x="527" y="1250"/>
                  </a:lnTo>
                  <a:lnTo>
                    <a:pt x="538" y="1264"/>
                  </a:lnTo>
                  <a:lnTo>
                    <a:pt x="547" y="1277"/>
                  </a:lnTo>
                  <a:lnTo>
                    <a:pt x="553" y="1288"/>
                  </a:lnTo>
                  <a:lnTo>
                    <a:pt x="554" y="1292"/>
                  </a:lnTo>
                  <a:lnTo>
                    <a:pt x="555" y="1296"/>
                  </a:lnTo>
                  <a:lnTo>
                    <a:pt x="554" y="1300"/>
                  </a:lnTo>
                  <a:lnTo>
                    <a:pt x="553" y="1303"/>
                  </a:lnTo>
                  <a:close/>
                  <a:moveTo>
                    <a:pt x="194" y="750"/>
                  </a:moveTo>
                  <a:lnTo>
                    <a:pt x="209" y="763"/>
                  </a:lnTo>
                  <a:lnTo>
                    <a:pt x="223" y="777"/>
                  </a:lnTo>
                  <a:lnTo>
                    <a:pt x="234" y="789"/>
                  </a:lnTo>
                  <a:lnTo>
                    <a:pt x="244" y="801"/>
                  </a:lnTo>
                  <a:lnTo>
                    <a:pt x="251" y="812"/>
                  </a:lnTo>
                  <a:lnTo>
                    <a:pt x="256" y="822"/>
                  </a:lnTo>
                  <a:lnTo>
                    <a:pt x="257" y="826"/>
                  </a:lnTo>
                  <a:lnTo>
                    <a:pt x="257" y="830"/>
                  </a:lnTo>
                  <a:lnTo>
                    <a:pt x="257" y="833"/>
                  </a:lnTo>
                  <a:lnTo>
                    <a:pt x="256" y="835"/>
                  </a:lnTo>
                  <a:lnTo>
                    <a:pt x="254" y="837"/>
                  </a:lnTo>
                  <a:lnTo>
                    <a:pt x="251" y="840"/>
                  </a:lnTo>
                  <a:lnTo>
                    <a:pt x="248" y="840"/>
                  </a:lnTo>
                  <a:lnTo>
                    <a:pt x="244" y="840"/>
                  </a:lnTo>
                  <a:lnTo>
                    <a:pt x="235" y="839"/>
                  </a:lnTo>
                  <a:lnTo>
                    <a:pt x="223" y="834"/>
                  </a:lnTo>
                  <a:lnTo>
                    <a:pt x="211" y="827"/>
                  </a:lnTo>
                  <a:lnTo>
                    <a:pt x="196" y="820"/>
                  </a:lnTo>
                  <a:lnTo>
                    <a:pt x="181" y="810"/>
                  </a:lnTo>
                  <a:lnTo>
                    <a:pt x="165" y="798"/>
                  </a:lnTo>
                  <a:lnTo>
                    <a:pt x="150" y="784"/>
                  </a:lnTo>
                  <a:lnTo>
                    <a:pt x="137" y="771"/>
                  </a:lnTo>
                  <a:lnTo>
                    <a:pt x="126" y="758"/>
                  </a:lnTo>
                  <a:lnTo>
                    <a:pt x="116" y="747"/>
                  </a:lnTo>
                  <a:lnTo>
                    <a:pt x="109" y="735"/>
                  </a:lnTo>
                  <a:lnTo>
                    <a:pt x="105" y="726"/>
                  </a:lnTo>
                  <a:lnTo>
                    <a:pt x="104" y="722"/>
                  </a:lnTo>
                  <a:lnTo>
                    <a:pt x="102" y="717"/>
                  </a:lnTo>
                  <a:lnTo>
                    <a:pt x="102" y="714"/>
                  </a:lnTo>
                  <a:lnTo>
                    <a:pt x="104" y="712"/>
                  </a:lnTo>
                  <a:lnTo>
                    <a:pt x="106" y="709"/>
                  </a:lnTo>
                  <a:lnTo>
                    <a:pt x="108" y="708"/>
                  </a:lnTo>
                  <a:lnTo>
                    <a:pt x="111" y="707"/>
                  </a:lnTo>
                  <a:lnTo>
                    <a:pt x="116" y="707"/>
                  </a:lnTo>
                  <a:lnTo>
                    <a:pt x="125" y="709"/>
                  </a:lnTo>
                  <a:lnTo>
                    <a:pt x="137" y="714"/>
                  </a:lnTo>
                  <a:lnTo>
                    <a:pt x="150" y="719"/>
                  </a:lnTo>
                  <a:lnTo>
                    <a:pt x="163" y="728"/>
                  </a:lnTo>
                  <a:lnTo>
                    <a:pt x="179" y="738"/>
                  </a:lnTo>
                  <a:lnTo>
                    <a:pt x="194" y="750"/>
                  </a:lnTo>
                  <a:close/>
                  <a:moveTo>
                    <a:pt x="466" y="1005"/>
                  </a:moveTo>
                  <a:lnTo>
                    <a:pt x="464" y="1007"/>
                  </a:lnTo>
                  <a:lnTo>
                    <a:pt x="462" y="1010"/>
                  </a:lnTo>
                  <a:lnTo>
                    <a:pt x="459" y="1010"/>
                  </a:lnTo>
                  <a:lnTo>
                    <a:pt x="454" y="1011"/>
                  </a:lnTo>
                  <a:lnTo>
                    <a:pt x="444" y="1008"/>
                  </a:lnTo>
                  <a:lnTo>
                    <a:pt x="432" y="1004"/>
                  </a:lnTo>
                  <a:lnTo>
                    <a:pt x="418" y="997"/>
                  </a:lnTo>
                  <a:lnTo>
                    <a:pt x="404" y="989"/>
                  </a:lnTo>
                  <a:lnTo>
                    <a:pt x="387" y="978"/>
                  </a:lnTo>
                  <a:lnTo>
                    <a:pt x="371" y="965"/>
                  </a:lnTo>
                  <a:lnTo>
                    <a:pt x="355" y="952"/>
                  </a:lnTo>
                  <a:lnTo>
                    <a:pt x="341" y="938"/>
                  </a:lnTo>
                  <a:lnTo>
                    <a:pt x="327" y="925"/>
                  </a:lnTo>
                  <a:lnTo>
                    <a:pt x="318" y="912"/>
                  </a:lnTo>
                  <a:lnTo>
                    <a:pt x="310" y="900"/>
                  </a:lnTo>
                  <a:lnTo>
                    <a:pt x="305" y="890"/>
                  </a:lnTo>
                  <a:lnTo>
                    <a:pt x="304" y="886"/>
                  </a:lnTo>
                  <a:lnTo>
                    <a:pt x="303" y="882"/>
                  </a:lnTo>
                  <a:lnTo>
                    <a:pt x="304" y="878"/>
                  </a:lnTo>
                  <a:lnTo>
                    <a:pt x="305" y="876"/>
                  </a:lnTo>
                  <a:lnTo>
                    <a:pt x="307" y="874"/>
                  </a:lnTo>
                  <a:lnTo>
                    <a:pt x="310" y="872"/>
                  </a:lnTo>
                  <a:lnTo>
                    <a:pt x="313" y="872"/>
                  </a:lnTo>
                  <a:lnTo>
                    <a:pt x="318" y="872"/>
                  </a:lnTo>
                  <a:lnTo>
                    <a:pt x="327" y="874"/>
                  </a:lnTo>
                  <a:lnTo>
                    <a:pt x="340" y="877"/>
                  </a:lnTo>
                  <a:lnTo>
                    <a:pt x="353" y="885"/>
                  </a:lnTo>
                  <a:lnTo>
                    <a:pt x="368" y="894"/>
                  </a:lnTo>
                  <a:lnTo>
                    <a:pt x="385" y="904"/>
                  </a:lnTo>
                  <a:lnTo>
                    <a:pt x="401" y="917"/>
                  </a:lnTo>
                  <a:lnTo>
                    <a:pt x="417" y="930"/>
                  </a:lnTo>
                  <a:lnTo>
                    <a:pt x="431" y="943"/>
                  </a:lnTo>
                  <a:lnTo>
                    <a:pt x="443" y="957"/>
                  </a:lnTo>
                  <a:lnTo>
                    <a:pt x="453" y="970"/>
                  </a:lnTo>
                  <a:lnTo>
                    <a:pt x="461" y="981"/>
                  </a:lnTo>
                  <a:lnTo>
                    <a:pt x="466" y="991"/>
                  </a:lnTo>
                  <a:lnTo>
                    <a:pt x="468" y="995"/>
                  </a:lnTo>
                  <a:lnTo>
                    <a:pt x="468" y="1000"/>
                  </a:lnTo>
                  <a:lnTo>
                    <a:pt x="468" y="1003"/>
                  </a:lnTo>
                  <a:lnTo>
                    <a:pt x="466" y="1005"/>
                  </a:lnTo>
                  <a:close/>
                  <a:moveTo>
                    <a:pt x="234" y="574"/>
                  </a:moveTo>
                  <a:lnTo>
                    <a:pt x="232" y="576"/>
                  </a:lnTo>
                  <a:lnTo>
                    <a:pt x="229" y="577"/>
                  </a:lnTo>
                  <a:lnTo>
                    <a:pt x="226" y="577"/>
                  </a:lnTo>
                  <a:lnTo>
                    <a:pt x="223" y="578"/>
                  </a:lnTo>
                  <a:lnTo>
                    <a:pt x="214" y="576"/>
                  </a:lnTo>
                  <a:lnTo>
                    <a:pt x="203" y="573"/>
                  </a:lnTo>
                  <a:lnTo>
                    <a:pt x="191" y="567"/>
                  </a:lnTo>
                  <a:lnTo>
                    <a:pt x="179" y="559"/>
                  </a:lnTo>
                  <a:lnTo>
                    <a:pt x="164" y="549"/>
                  </a:lnTo>
                  <a:lnTo>
                    <a:pt x="150" y="538"/>
                  </a:lnTo>
                  <a:lnTo>
                    <a:pt x="137" y="526"/>
                  </a:lnTo>
                  <a:lnTo>
                    <a:pt x="125" y="514"/>
                  </a:lnTo>
                  <a:lnTo>
                    <a:pt x="114" y="503"/>
                  </a:lnTo>
                  <a:lnTo>
                    <a:pt x="106" y="491"/>
                  </a:lnTo>
                  <a:lnTo>
                    <a:pt x="99" y="481"/>
                  </a:lnTo>
                  <a:lnTo>
                    <a:pt x="95" y="472"/>
                  </a:lnTo>
                  <a:lnTo>
                    <a:pt x="94" y="468"/>
                  </a:lnTo>
                  <a:lnTo>
                    <a:pt x="94" y="464"/>
                  </a:lnTo>
                  <a:lnTo>
                    <a:pt x="94" y="461"/>
                  </a:lnTo>
                  <a:lnTo>
                    <a:pt x="95" y="459"/>
                  </a:lnTo>
                  <a:lnTo>
                    <a:pt x="97" y="457"/>
                  </a:lnTo>
                  <a:lnTo>
                    <a:pt x="99" y="456"/>
                  </a:lnTo>
                  <a:lnTo>
                    <a:pt x="102" y="455"/>
                  </a:lnTo>
                  <a:lnTo>
                    <a:pt x="106" y="455"/>
                  </a:lnTo>
                  <a:lnTo>
                    <a:pt x="115" y="457"/>
                  </a:lnTo>
                  <a:lnTo>
                    <a:pt x="126" y="460"/>
                  </a:lnTo>
                  <a:lnTo>
                    <a:pt x="137" y="466"/>
                  </a:lnTo>
                  <a:lnTo>
                    <a:pt x="150" y="473"/>
                  </a:lnTo>
                  <a:lnTo>
                    <a:pt x="164" y="483"/>
                  </a:lnTo>
                  <a:lnTo>
                    <a:pt x="177" y="494"/>
                  </a:lnTo>
                  <a:lnTo>
                    <a:pt x="192" y="506"/>
                  </a:lnTo>
                  <a:lnTo>
                    <a:pt x="204" y="519"/>
                  </a:lnTo>
                  <a:lnTo>
                    <a:pt x="214" y="530"/>
                  </a:lnTo>
                  <a:lnTo>
                    <a:pt x="223" y="541"/>
                  </a:lnTo>
                  <a:lnTo>
                    <a:pt x="229" y="552"/>
                  </a:lnTo>
                  <a:lnTo>
                    <a:pt x="234" y="560"/>
                  </a:lnTo>
                  <a:lnTo>
                    <a:pt x="235" y="564"/>
                  </a:lnTo>
                  <a:lnTo>
                    <a:pt x="235" y="568"/>
                  </a:lnTo>
                  <a:lnTo>
                    <a:pt x="235" y="570"/>
                  </a:lnTo>
                  <a:lnTo>
                    <a:pt x="234" y="574"/>
                  </a:lnTo>
                  <a:close/>
                  <a:moveTo>
                    <a:pt x="336" y="694"/>
                  </a:moveTo>
                  <a:lnTo>
                    <a:pt x="322" y="681"/>
                  </a:lnTo>
                  <a:lnTo>
                    <a:pt x="309" y="669"/>
                  </a:lnTo>
                  <a:lnTo>
                    <a:pt x="298" y="656"/>
                  </a:lnTo>
                  <a:lnTo>
                    <a:pt x="289" y="644"/>
                  </a:lnTo>
                  <a:lnTo>
                    <a:pt x="282" y="633"/>
                  </a:lnTo>
                  <a:lnTo>
                    <a:pt x="278" y="623"/>
                  </a:lnTo>
                  <a:lnTo>
                    <a:pt x="277" y="620"/>
                  </a:lnTo>
                  <a:lnTo>
                    <a:pt x="277" y="616"/>
                  </a:lnTo>
                  <a:lnTo>
                    <a:pt x="277" y="612"/>
                  </a:lnTo>
                  <a:lnTo>
                    <a:pt x="278" y="610"/>
                  </a:lnTo>
                  <a:lnTo>
                    <a:pt x="280" y="608"/>
                  </a:lnTo>
                  <a:lnTo>
                    <a:pt x="282" y="607"/>
                  </a:lnTo>
                  <a:lnTo>
                    <a:pt x="286" y="606"/>
                  </a:lnTo>
                  <a:lnTo>
                    <a:pt x="289" y="606"/>
                  </a:lnTo>
                  <a:lnTo>
                    <a:pt x="299" y="607"/>
                  </a:lnTo>
                  <a:lnTo>
                    <a:pt x="310" y="611"/>
                  </a:lnTo>
                  <a:lnTo>
                    <a:pt x="322" y="617"/>
                  </a:lnTo>
                  <a:lnTo>
                    <a:pt x="336" y="626"/>
                  </a:lnTo>
                  <a:lnTo>
                    <a:pt x="351" y="636"/>
                  </a:lnTo>
                  <a:lnTo>
                    <a:pt x="366" y="647"/>
                  </a:lnTo>
                  <a:lnTo>
                    <a:pt x="380" y="659"/>
                  </a:lnTo>
                  <a:lnTo>
                    <a:pt x="393" y="672"/>
                  </a:lnTo>
                  <a:lnTo>
                    <a:pt x="404" y="684"/>
                  </a:lnTo>
                  <a:lnTo>
                    <a:pt x="414" y="696"/>
                  </a:lnTo>
                  <a:lnTo>
                    <a:pt x="420" y="706"/>
                  </a:lnTo>
                  <a:lnTo>
                    <a:pt x="425" y="716"/>
                  </a:lnTo>
                  <a:lnTo>
                    <a:pt x="426" y="720"/>
                  </a:lnTo>
                  <a:lnTo>
                    <a:pt x="426" y="724"/>
                  </a:lnTo>
                  <a:lnTo>
                    <a:pt x="426" y="727"/>
                  </a:lnTo>
                  <a:lnTo>
                    <a:pt x="425" y="729"/>
                  </a:lnTo>
                  <a:lnTo>
                    <a:pt x="422" y="731"/>
                  </a:lnTo>
                  <a:lnTo>
                    <a:pt x="420" y="733"/>
                  </a:lnTo>
                  <a:lnTo>
                    <a:pt x="417" y="734"/>
                  </a:lnTo>
                  <a:lnTo>
                    <a:pt x="414" y="734"/>
                  </a:lnTo>
                  <a:lnTo>
                    <a:pt x="404" y="733"/>
                  </a:lnTo>
                  <a:lnTo>
                    <a:pt x="393" y="728"/>
                  </a:lnTo>
                  <a:lnTo>
                    <a:pt x="380" y="723"/>
                  </a:lnTo>
                  <a:lnTo>
                    <a:pt x="366" y="715"/>
                  </a:lnTo>
                  <a:lnTo>
                    <a:pt x="352" y="705"/>
                  </a:lnTo>
                  <a:lnTo>
                    <a:pt x="336" y="694"/>
                  </a:lnTo>
                  <a:close/>
                  <a:moveTo>
                    <a:pt x="565" y="805"/>
                  </a:moveTo>
                  <a:lnTo>
                    <a:pt x="580" y="819"/>
                  </a:lnTo>
                  <a:lnTo>
                    <a:pt x="593" y="832"/>
                  </a:lnTo>
                  <a:lnTo>
                    <a:pt x="604" y="845"/>
                  </a:lnTo>
                  <a:lnTo>
                    <a:pt x="614" y="857"/>
                  </a:lnTo>
                  <a:lnTo>
                    <a:pt x="622" y="868"/>
                  </a:lnTo>
                  <a:lnTo>
                    <a:pt x="626" y="878"/>
                  </a:lnTo>
                  <a:lnTo>
                    <a:pt x="628" y="883"/>
                  </a:lnTo>
                  <a:lnTo>
                    <a:pt x="628" y="886"/>
                  </a:lnTo>
                  <a:lnTo>
                    <a:pt x="628" y="889"/>
                  </a:lnTo>
                  <a:lnTo>
                    <a:pt x="626" y="893"/>
                  </a:lnTo>
                  <a:lnTo>
                    <a:pt x="624" y="895"/>
                  </a:lnTo>
                  <a:lnTo>
                    <a:pt x="622" y="896"/>
                  </a:lnTo>
                  <a:lnTo>
                    <a:pt x="619" y="897"/>
                  </a:lnTo>
                  <a:lnTo>
                    <a:pt x="614" y="897"/>
                  </a:lnTo>
                  <a:lnTo>
                    <a:pt x="604" y="896"/>
                  </a:lnTo>
                  <a:lnTo>
                    <a:pt x="593" y="891"/>
                  </a:lnTo>
                  <a:lnTo>
                    <a:pt x="580" y="885"/>
                  </a:lnTo>
                  <a:lnTo>
                    <a:pt x="565" y="877"/>
                  </a:lnTo>
                  <a:lnTo>
                    <a:pt x="549" y="867"/>
                  </a:lnTo>
                  <a:lnTo>
                    <a:pt x="534" y="855"/>
                  </a:lnTo>
                  <a:lnTo>
                    <a:pt x="518" y="842"/>
                  </a:lnTo>
                  <a:lnTo>
                    <a:pt x="505" y="829"/>
                  </a:lnTo>
                  <a:lnTo>
                    <a:pt x="493" y="816"/>
                  </a:lnTo>
                  <a:lnTo>
                    <a:pt x="484" y="804"/>
                  </a:lnTo>
                  <a:lnTo>
                    <a:pt x="476" y="792"/>
                  </a:lnTo>
                  <a:lnTo>
                    <a:pt x="472" y="782"/>
                  </a:lnTo>
                  <a:lnTo>
                    <a:pt x="471" y="778"/>
                  </a:lnTo>
                  <a:lnTo>
                    <a:pt x="471" y="775"/>
                  </a:lnTo>
                  <a:lnTo>
                    <a:pt x="471" y="771"/>
                  </a:lnTo>
                  <a:lnTo>
                    <a:pt x="472" y="768"/>
                  </a:lnTo>
                  <a:lnTo>
                    <a:pt x="474" y="766"/>
                  </a:lnTo>
                  <a:lnTo>
                    <a:pt x="476" y="765"/>
                  </a:lnTo>
                  <a:lnTo>
                    <a:pt x="480" y="763"/>
                  </a:lnTo>
                  <a:lnTo>
                    <a:pt x="484" y="763"/>
                  </a:lnTo>
                  <a:lnTo>
                    <a:pt x="494" y="766"/>
                  </a:lnTo>
                  <a:lnTo>
                    <a:pt x="505" y="769"/>
                  </a:lnTo>
                  <a:lnTo>
                    <a:pt x="518" y="776"/>
                  </a:lnTo>
                  <a:lnTo>
                    <a:pt x="533" y="783"/>
                  </a:lnTo>
                  <a:lnTo>
                    <a:pt x="548" y="794"/>
                  </a:lnTo>
                  <a:lnTo>
                    <a:pt x="565" y="805"/>
                  </a:lnTo>
                  <a:close/>
                  <a:moveTo>
                    <a:pt x="250" y="329"/>
                  </a:moveTo>
                  <a:lnTo>
                    <a:pt x="248" y="331"/>
                  </a:lnTo>
                  <a:lnTo>
                    <a:pt x="246" y="332"/>
                  </a:lnTo>
                  <a:lnTo>
                    <a:pt x="244" y="333"/>
                  </a:lnTo>
                  <a:lnTo>
                    <a:pt x="240" y="333"/>
                  </a:lnTo>
                  <a:lnTo>
                    <a:pt x="232" y="332"/>
                  </a:lnTo>
                  <a:lnTo>
                    <a:pt x="223" y="329"/>
                  </a:lnTo>
                  <a:lnTo>
                    <a:pt x="212" y="323"/>
                  </a:lnTo>
                  <a:lnTo>
                    <a:pt x="200" y="317"/>
                  </a:lnTo>
                  <a:lnTo>
                    <a:pt x="187" y="308"/>
                  </a:lnTo>
                  <a:lnTo>
                    <a:pt x="174" y="298"/>
                  </a:lnTo>
                  <a:lnTo>
                    <a:pt x="162" y="287"/>
                  </a:lnTo>
                  <a:lnTo>
                    <a:pt x="151" y="276"/>
                  </a:lnTo>
                  <a:lnTo>
                    <a:pt x="141" y="265"/>
                  </a:lnTo>
                  <a:lnTo>
                    <a:pt x="133" y="255"/>
                  </a:lnTo>
                  <a:lnTo>
                    <a:pt x="128" y="245"/>
                  </a:lnTo>
                  <a:lnTo>
                    <a:pt x="125" y="236"/>
                  </a:lnTo>
                  <a:lnTo>
                    <a:pt x="123" y="233"/>
                  </a:lnTo>
                  <a:lnTo>
                    <a:pt x="123" y="229"/>
                  </a:lnTo>
                  <a:lnTo>
                    <a:pt x="123" y="226"/>
                  </a:lnTo>
                  <a:lnTo>
                    <a:pt x="125" y="224"/>
                  </a:lnTo>
                  <a:lnTo>
                    <a:pt x="127" y="222"/>
                  </a:lnTo>
                  <a:lnTo>
                    <a:pt x="129" y="221"/>
                  </a:lnTo>
                  <a:lnTo>
                    <a:pt x="131" y="221"/>
                  </a:lnTo>
                  <a:lnTo>
                    <a:pt x="134" y="220"/>
                  </a:lnTo>
                  <a:lnTo>
                    <a:pt x="142" y="222"/>
                  </a:lnTo>
                  <a:lnTo>
                    <a:pt x="152" y="224"/>
                  </a:lnTo>
                  <a:lnTo>
                    <a:pt x="163" y="229"/>
                  </a:lnTo>
                  <a:lnTo>
                    <a:pt x="175" y="237"/>
                  </a:lnTo>
                  <a:lnTo>
                    <a:pt x="187" y="245"/>
                  </a:lnTo>
                  <a:lnTo>
                    <a:pt x="201" y="256"/>
                  </a:lnTo>
                  <a:lnTo>
                    <a:pt x="213" y="267"/>
                  </a:lnTo>
                  <a:lnTo>
                    <a:pt x="224" y="278"/>
                  </a:lnTo>
                  <a:lnTo>
                    <a:pt x="234" y="288"/>
                  </a:lnTo>
                  <a:lnTo>
                    <a:pt x="241" y="299"/>
                  </a:lnTo>
                  <a:lnTo>
                    <a:pt x="247" y="308"/>
                  </a:lnTo>
                  <a:lnTo>
                    <a:pt x="250" y="317"/>
                  </a:lnTo>
                  <a:lnTo>
                    <a:pt x="251" y="320"/>
                  </a:lnTo>
                  <a:lnTo>
                    <a:pt x="251" y="324"/>
                  </a:lnTo>
                  <a:lnTo>
                    <a:pt x="251" y="327"/>
                  </a:lnTo>
                  <a:lnTo>
                    <a:pt x="250" y="329"/>
                  </a:lnTo>
                  <a:close/>
                  <a:moveTo>
                    <a:pt x="343" y="440"/>
                  </a:moveTo>
                  <a:lnTo>
                    <a:pt x="330" y="428"/>
                  </a:lnTo>
                  <a:lnTo>
                    <a:pt x="319" y="417"/>
                  </a:lnTo>
                  <a:lnTo>
                    <a:pt x="309" y="406"/>
                  </a:lnTo>
                  <a:lnTo>
                    <a:pt x="300" y="395"/>
                  </a:lnTo>
                  <a:lnTo>
                    <a:pt x="294" y="385"/>
                  </a:lnTo>
                  <a:lnTo>
                    <a:pt x="291" y="376"/>
                  </a:lnTo>
                  <a:lnTo>
                    <a:pt x="290" y="372"/>
                  </a:lnTo>
                  <a:lnTo>
                    <a:pt x="289" y="368"/>
                  </a:lnTo>
                  <a:lnTo>
                    <a:pt x="290" y="365"/>
                  </a:lnTo>
                  <a:lnTo>
                    <a:pt x="291" y="363"/>
                  </a:lnTo>
                  <a:lnTo>
                    <a:pt x="292" y="361"/>
                  </a:lnTo>
                  <a:lnTo>
                    <a:pt x="294" y="360"/>
                  </a:lnTo>
                  <a:lnTo>
                    <a:pt x="298" y="359"/>
                  </a:lnTo>
                  <a:lnTo>
                    <a:pt x="301" y="359"/>
                  </a:lnTo>
                  <a:lnTo>
                    <a:pt x="310" y="360"/>
                  </a:lnTo>
                  <a:lnTo>
                    <a:pt x="320" y="363"/>
                  </a:lnTo>
                  <a:lnTo>
                    <a:pt x="332" y="368"/>
                  </a:lnTo>
                  <a:lnTo>
                    <a:pt x="344" y="376"/>
                  </a:lnTo>
                  <a:lnTo>
                    <a:pt x="357" y="385"/>
                  </a:lnTo>
                  <a:lnTo>
                    <a:pt x="371" y="396"/>
                  </a:lnTo>
                  <a:lnTo>
                    <a:pt x="384" y="407"/>
                  </a:lnTo>
                  <a:lnTo>
                    <a:pt x="396" y="419"/>
                  </a:lnTo>
                  <a:lnTo>
                    <a:pt x="406" y="430"/>
                  </a:lnTo>
                  <a:lnTo>
                    <a:pt x="414" y="441"/>
                  </a:lnTo>
                  <a:lnTo>
                    <a:pt x="420" y="451"/>
                  </a:lnTo>
                  <a:lnTo>
                    <a:pt x="423" y="459"/>
                  </a:lnTo>
                  <a:lnTo>
                    <a:pt x="425" y="463"/>
                  </a:lnTo>
                  <a:lnTo>
                    <a:pt x="425" y="467"/>
                  </a:lnTo>
                  <a:lnTo>
                    <a:pt x="425" y="470"/>
                  </a:lnTo>
                  <a:lnTo>
                    <a:pt x="423" y="472"/>
                  </a:lnTo>
                  <a:lnTo>
                    <a:pt x="422" y="474"/>
                  </a:lnTo>
                  <a:lnTo>
                    <a:pt x="419" y="476"/>
                  </a:lnTo>
                  <a:lnTo>
                    <a:pt x="417" y="477"/>
                  </a:lnTo>
                  <a:lnTo>
                    <a:pt x="412" y="477"/>
                  </a:lnTo>
                  <a:lnTo>
                    <a:pt x="405" y="476"/>
                  </a:lnTo>
                  <a:lnTo>
                    <a:pt x="395" y="472"/>
                  </a:lnTo>
                  <a:lnTo>
                    <a:pt x="383" y="467"/>
                  </a:lnTo>
                  <a:lnTo>
                    <a:pt x="371" y="460"/>
                  </a:lnTo>
                  <a:lnTo>
                    <a:pt x="357" y="450"/>
                  </a:lnTo>
                  <a:lnTo>
                    <a:pt x="343" y="440"/>
                  </a:lnTo>
                  <a:close/>
                  <a:moveTo>
                    <a:pt x="608" y="622"/>
                  </a:moveTo>
                  <a:lnTo>
                    <a:pt x="605" y="624"/>
                  </a:lnTo>
                  <a:lnTo>
                    <a:pt x="603" y="626"/>
                  </a:lnTo>
                  <a:lnTo>
                    <a:pt x="600" y="627"/>
                  </a:lnTo>
                  <a:lnTo>
                    <a:pt x="596" y="627"/>
                  </a:lnTo>
                  <a:lnTo>
                    <a:pt x="587" y="626"/>
                  </a:lnTo>
                  <a:lnTo>
                    <a:pt x="576" y="622"/>
                  </a:lnTo>
                  <a:lnTo>
                    <a:pt x="564" y="617"/>
                  </a:lnTo>
                  <a:lnTo>
                    <a:pt x="550" y="609"/>
                  </a:lnTo>
                  <a:lnTo>
                    <a:pt x="536" y="599"/>
                  </a:lnTo>
                  <a:lnTo>
                    <a:pt x="522" y="588"/>
                  </a:lnTo>
                  <a:lnTo>
                    <a:pt x="508" y="576"/>
                  </a:lnTo>
                  <a:lnTo>
                    <a:pt x="496" y="564"/>
                  </a:lnTo>
                  <a:lnTo>
                    <a:pt x="485" y="553"/>
                  </a:lnTo>
                  <a:lnTo>
                    <a:pt x="476" y="541"/>
                  </a:lnTo>
                  <a:lnTo>
                    <a:pt x="470" y="531"/>
                  </a:lnTo>
                  <a:lnTo>
                    <a:pt x="466" y="521"/>
                  </a:lnTo>
                  <a:lnTo>
                    <a:pt x="465" y="517"/>
                  </a:lnTo>
                  <a:lnTo>
                    <a:pt x="465" y="513"/>
                  </a:lnTo>
                  <a:lnTo>
                    <a:pt x="465" y="510"/>
                  </a:lnTo>
                  <a:lnTo>
                    <a:pt x="466" y="508"/>
                  </a:lnTo>
                  <a:lnTo>
                    <a:pt x="469" y="505"/>
                  </a:lnTo>
                  <a:lnTo>
                    <a:pt x="471" y="504"/>
                  </a:lnTo>
                  <a:lnTo>
                    <a:pt x="474" y="503"/>
                  </a:lnTo>
                  <a:lnTo>
                    <a:pt x="478" y="503"/>
                  </a:lnTo>
                  <a:lnTo>
                    <a:pt x="486" y="504"/>
                  </a:lnTo>
                  <a:lnTo>
                    <a:pt x="497" y="508"/>
                  </a:lnTo>
                  <a:lnTo>
                    <a:pt x="509" y="514"/>
                  </a:lnTo>
                  <a:lnTo>
                    <a:pt x="523" y="521"/>
                  </a:lnTo>
                  <a:lnTo>
                    <a:pt x="537" y="531"/>
                  </a:lnTo>
                  <a:lnTo>
                    <a:pt x="551" y="542"/>
                  </a:lnTo>
                  <a:lnTo>
                    <a:pt x="565" y="554"/>
                  </a:lnTo>
                  <a:lnTo>
                    <a:pt x="577" y="566"/>
                  </a:lnTo>
                  <a:lnTo>
                    <a:pt x="588" y="578"/>
                  </a:lnTo>
                  <a:lnTo>
                    <a:pt x="597" y="589"/>
                  </a:lnTo>
                  <a:lnTo>
                    <a:pt x="603" y="599"/>
                  </a:lnTo>
                  <a:lnTo>
                    <a:pt x="608" y="609"/>
                  </a:lnTo>
                  <a:lnTo>
                    <a:pt x="608" y="612"/>
                  </a:lnTo>
                  <a:lnTo>
                    <a:pt x="609" y="617"/>
                  </a:lnTo>
                  <a:lnTo>
                    <a:pt x="609" y="619"/>
                  </a:lnTo>
                  <a:lnTo>
                    <a:pt x="608" y="622"/>
                  </a:lnTo>
                  <a:close/>
                  <a:moveTo>
                    <a:pt x="234" y="73"/>
                  </a:moveTo>
                  <a:lnTo>
                    <a:pt x="223" y="63"/>
                  </a:lnTo>
                  <a:lnTo>
                    <a:pt x="213" y="52"/>
                  </a:lnTo>
                  <a:lnTo>
                    <a:pt x="204" y="42"/>
                  </a:lnTo>
                  <a:lnTo>
                    <a:pt x="197" y="33"/>
                  </a:lnTo>
                  <a:lnTo>
                    <a:pt x="192" y="24"/>
                  </a:lnTo>
                  <a:lnTo>
                    <a:pt x="189" y="15"/>
                  </a:lnTo>
                  <a:lnTo>
                    <a:pt x="187" y="12"/>
                  </a:lnTo>
                  <a:lnTo>
                    <a:pt x="187" y="9"/>
                  </a:lnTo>
                  <a:lnTo>
                    <a:pt x="189" y="7"/>
                  </a:lnTo>
                  <a:lnTo>
                    <a:pt x="190" y="4"/>
                  </a:lnTo>
                  <a:lnTo>
                    <a:pt x="191" y="2"/>
                  </a:lnTo>
                  <a:lnTo>
                    <a:pt x="193" y="1"/>
                  </a:lnTo>
                  <a:lnTo>
                    <a:pt x="195" y="0"/>
                  </a:lnTo>
                  <a:lnTo>
                    <a:pt x="198" y="0"/>
                  </a:lnTo>
                  <a:lnTo>
                    <a:pt x="206" y="1"/>
                  </a:lnTo>
                  <a:lnTo>
                    <a:pt x="215" y="4"/>
                  </a:lnTo>
                  <a:lnTo>
                    <a:pt x="225" y="9"/>
                  </a:lnTo>
                  <a:lnTo>
                    <a:pt x="236" y="15"/>
                  </a:lnTo>
                  <a:lnTo>
                    <a:pt x="247" y="23"/>
                  </a:lnTo>
                  <a:lnTo>
                    <a:pt x="259" y="32"/>
                  </a:lnTo>
                  <a:lnTo>
                    <a:pt x="270" y="42"/>
                  </a:lnTo>
                  <a:lnTo>
                    <a:pt x="280" y="53"/>
                  </a:lnTo>
                  <a:lnTo>
                    <a:pt x="289" y="63"/>
                  </a:lnTo>
                  <a:lnTo>
                    <a:pt x="296" y="72"/>
                  </a:lnTo>
                  <a:lnTo>
                    <a:pt x="300" y="82"/>
                  </a:lnTo>
                  <a:lnTo>
                    <a:pt x="303" y="89"/>
                  </a:lnTo>
                  <a:lnTo>
                    <a:pt x="304" y="93"/>
                  </a:lnTo>
                  <a:lnTo>
                    <a:pt x="304" y="96"/>
                  </a:lnTo>
                  <a:lnTo>
                    <a:pt x="304" y="98"/>
                  </a:lnTo>
                  <a:lnTo>
                    <a:pt x="303" y="100"/>
                  </a:lnTo>
                  <a:lnTo>
                    <a:pt x="301" y="103"/>
                  </a:lnTo>
                  <a:lnTo>
                    <a:pt x="299" y="104"/>
                  </a:lnTo>
                  <a:lnTo>
                    <a:pt x="297" y="105"/>
                  </a:lnTo>
                  <a:lnTo>
                    <a:pt x="293" y="105"/>
                  </a:lnTo>
                  <a:lnTo>
                    <a:pt x="287" y="104"/>
                  </a:lnTo>
                  <a:lnTo>
                    <a:pt x="278" y="100"/>
                  </a:lnTo>
                  <a:lnTo>
                    <a:pt x="268" y="96"/>
                  </a:lnTo>
                  <a:lnTo>
                    <a:pt x="257" y="89"/>
                  </a:lnTo>
                  <a:lnTo>
                    <a:pt x="246" y="82"/>
                  </a:lnTo>
                  <a:lnTo>
                    <a:pt x="234" y="73"/>
                  </a:lnTo>
                  <a:close/>
                  <a:moveTo>
                    <a:pt x="387" y="203"/>
                  </a:moveTo>
                  <a:lnTo>
                    <a:pt x="375" y="192"/>
                  </a:lnTo>
                  <a:lnTo>
                    <a:pt x="365" y="181"/>
                  </a:lnTo>
                  <a:lnTo>
                    <a:pt x="356" y="171"/>
                  </a:lnTo>
                  <a:lnTo>
                    <a:pt x="348" y="161"/>
                  </a:lnTo>
                  <a:lnTo>
                    <a:pt x="343" y="152"/>
                  </a:lnTo>
                  <a:lnTo>
                    <a:pt x="340" y="143"/>
                  </a:lnTo>
                  <a:lnTo>
                    <a:pt x="339" y="140"/>
                  </a:lnTo>
                  <a:lnTo>
                    <a:pt x="339" y="137"/>
                  </a:lnTo>
                  <a:lnTo>
                    <a:pt x="339" y="133"/>
                  </a:lnTo>
                  <a:lnTo>
                    <a:pt x="340" y="131"/>
                  </a:lnTo>
                  <a:lnTo>
                    <a:pt x="342" y="129"/>
                  </a:lnTo>
                  <a:lnTo>
                    <a:pt x="344" y="128"/>
                  </a:lnTo>
                  <a:lnTo>
                    <a:pt x="346" y="127"/>
                  </a:lnTo>
                  <a:lnTo>
                    <a:pt x="350" y="127"/>
                  </a:lnTo>
                  <a:lnTo>
                    <a:pt x="357" y="128"/>
                  </a:lnTo>
                  <a:lnTo>
                    <a:pt x="367" y="131"/>
                  </a:lnTo>
                  <a:lnTo>
                    <a:pt x="377" y="136"/>
                  </a:lnTo>
                  <a:lnTo>
                    <a:pt x="389" y="142"/>
                  </a:lnTo>
                  <a:lnTo>
                    <a:pt x="401" y="151"/>
                  </a:lnTo>
                  <a:lnTo>
                    <a:pt x="414" y="161"/>
                  </a:lnTo>
                  <a:lnTo>
                    <a:pt x="426" y="171"/>
                  </a:lnTo>
                  <a:lnTo>
                    <a:pt x="436" y="182"/>
                  </a:lnTo>
                  <a:lnTo>
                    <a:pt x="446" y="192"/>
                  </a:lnTo>
                  <a:lnTo>
                    <a:pt x="452" y="202"/>
                  </a:lnTo>
                  <a:lnTo>
                    <a:pt x="458" y="212"/>
                  </a:lnTo>
                  <a:lnTo>
                    <a:pt x="461" y="220"/>
                  </a:lnTo>
                  <a:lnTo>
                    <a:pt x="462" y="224"/>
                  </a:lnTo>
                  <a:lnTo>
                    <a:pt x="462" y="227"/>
                  </a:lnTo>
                  <a:lnTo>
                    <a:pt x="462" y="229"/>
                  </a:lnTo>
                  <a:lnTo>
                    <a:pt x="461" y="232"/>
                  </a:lnTo>
                  <a:lnTo>
                    <a:pt x="459" y="234"/>
                  </a:lnTo>
                  <a:lnTo>
                    <a:pt x="457" y="235"/>
                  </a:lnTo>
                  <a:lnTo>
                    <a:pt x="454" y="236"/>
                  </a:lnTo>
                  <a:lnTo>
                    <a:pt x="451" y="236"/>
                  </a:lnTo>
                  <a:lnTo>
                    <a:pt x="443" y="235"/>
                  </a:lnTo>
                  <a:lnTo>
                    <a:pt x="433" y="232"/>
                  </a:lnTo>
                  <a:lnTo>
                    <a:pt x="423" y="227"/>
                  </a:lnTo>
                  <a:lnTo>
                    <a:pt x="411" y="221"/>
                  </a:lnTo>
                  <a:lnTo>
                    <a:pt x="400" y="213"/>
                  </a:lnTo>
                  <a:lnTo>
                    <a:pt x="387" y="203"/>
                  </a:lnTo>
                  <a:close/>
                  <a:moveTo>
                    <a:pt x="628" y="370"/>
                  </a:moveTo>
                  <a:lnTo>
                    <a:pt x="625" y="372"/>
                  </a:lnTo>
                  <a:lnTo>
                    <a:pt x="623" y="373"/>
                  </a:lnTo>
                  <a:lnTo>
                    <a:pt x="621" y="374"/>
                  </a:lnTo>
                  <a:lnTo>
                    <a:pt x="616" y="374"/>
                  </a:lnTo>
                  <a:lnTo>
                    <a:pt x="609" y="373"/>
                  </a:lnTo>
                  <a:lnTo>
                    <a:pt x="599" y="370"/>
                  </a:lnTo>
                  <a:lnTo>
                    <a:pt x="588" y="365"/>
                  </a:lnTo>
                  <a:lnTo>
                    <a:pt x="576" y="357"/>
                  </a:lnTo>
                  <a:lnTo>
                    <a:pt x="564" y="350"/>
                  </a:lnTo>
                  <a:lnTo>
                    <a:pt x="550" y="340"/>
                  </a:lnTo>
                  <a:lnTo>
                    <a:pt x="537" y="329"/>
                  </a:lnTo>
                  <a:lnTo>
                    <a:pt x="526" y="318"/>
                  </a:lnTo>
                  <a:lnTo>
                    <a:pt x="517" y="307"/>
                  </a:lnTo>
                  <a:lnTo>
                    <a:pt x="508" y="296"/>
                  </a:lnTo>
                  <a:lnTo>
                    <a:pt x="503" y="286"/>
                  </a:lnTo>
                  <a:lnTo>
                    <a:pt x="500" y="277"/>
                  </a:lnTo>
                  <a:lnTo>
                    <a:pt x="498" y="274"/>
                  </a:lnTo>
                  <a:lnTo>
                    <a:pt x="498" y="270"/>
                  </a:lnTo>
                  <a:lnTo>
                    <a:pt x="498" y="267"/>
                  </a:lnTo>
                  <a:lnTo>
                    <a:pt x="500" y="265"/>
                  </a:lnTo>
                  <a:lnTo>
                    <a:pt x="502" y="263"/>
                  </a:lnTo>
                  <a:lnTo>
                    <a:pt x="504" y="261"/>
                  </a:lnTo>
                  <a:lnTo>
                    <a:pt x="507" y="260"/>
                  </a:lnTo>
                  <a:lnTo>
                    <a:pt x="511" y="260"/>
                  </a:lnTo>
                  <a:lnTo>
                    <a:pt x="518" y="261"/>
                  </a:lnTo>
                  <a:lnTo>
                    <a:pt x="528" y="264"/>
                  </a:lnTo>
                  <a:lnTo>
                    <a:pt x="539" y="269"/>
                  </a:lnTo>
                  <a:lnTo>
                    <a:pt x="551" y="276"/>
                  </a:lnTo>
                  <a:lnTo>
                    <a:pt x="565" y="285"/>
                  </a:lnTo>
                  <a:lnTo>
                    <a:pt x="578" y="295"/>
                  </a:lnTo>
                  <a:lnTo>
                    <a:pt x="590" y="306"/>
                  </a:lnTo>
                  <a:lnTo>
                    <a:pt x="601" y="317"/>
                  </a:lnTo>
                  <a:lnTo>
                    <a:pt x="611" y="328"/>
                  </a:lnTo>
                  <a:lnTo>
                    <a:pt x="619" y="339"/>
                  </a:lnTo>
                  <a:lnTo>
                    <a:pt x="624" y="349"/>
                  </a:lnTo>
                  <a:lnTo>
                    <a:pt x="628" y="356"/>
                  </a:lnTo>
                  <a:lnTo>
                    <a:pt x="629" y="361"/>
                  </a:lnTo>
                  <a:lnTo>
                    <a:pt x="629" y="364"/>
                  </a:lnTo>
                  <a:lnTo>
                    <a:pt x="629" y="367"/>
                  </a:lnTo>
                  <a:lnTo>
                    <a:pt x="628" y="370"/>
                  </a:lnTo>
                  <a:close/>
                </a:path>
              </a:pathLst>
            </a:custGeom>
            <a:solidFill>
              <a:srgbClr val="ECBC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CH"/>
            </a:p>
          </p:txBody>
        </p:sp>
        <p:sp>
          <p:nvSpPr>
            <p:cNvPr id="48" name="Freeform 38"/>
            <p:cNvSpPr>
              <a:spLocks noEditPoints="1"/>
            </p:cNvSpPr>
            <p:nvPr userDrawn="1"/>
          </p:nvSpPr>
          <p:spPr bwMode="auto">
            <a:xfrm>
              <a:off x="10765632" y="1576387"/>
              <a:ext cx="134938" cy="984250"/>
            </a:xfrm>
            <a:custGeom>
              <a:avLst/>
              <a:gdLst>
                <a:gd name="T0" fmla="*/ 678 w 678"/>
                <a:gd name="T1" fmla="*/ 4964 h 4964"/>
                <a:gd name="T2" fmla="*/ 61 w 678"/>
                <a:gd name="T3" fmla="*/ 4532 h 4964"/>
                <a:gd name="T4" fmla="*/ 60 w 678"/>
                <a:gd name="T5" fmla="*/ 4460 h 4964"/>
                <a:gd name="T6" fmla="*/ 33 w 678"/>
                <a:gd name="T7" fmla="*/ 4358 h 4964"/>
                <a:gd name="T8" fmla="*/ 123 w 678"/>
                <a:gd name="T9" fmla="*/ 4302 h 4964"/>
                <a:gd name="T10" fmla="*/ 269 w 678"/>
                <a:gd name="T11" fmla="*/ 4163 h 4964"/>
                <a:gd name="T12" fmla="*/ 397 w 678"/>
                <a:gd name="T13" fmla="*/ 4097 h 4964"/>
                <a:gd name="T14" fmla="*/ 27 w 678"/>
                <a:gd name="T15" fmla="*/ 3678 h 4964"/>
                <a:gd name="T16" fmla="*/ 22 w 678"/>
                <a:gd name="T17" fmla="*/ 3463 h 4964"/>
                <a:gd name="T18" fmla="*/ 65 w 678"/>
                <a:gd name="T19" fmla="*/ 3192 h 4964"/>
                <a:gd name="T20" fmla="*/ 120 w 678"/>
                <a:gd name="T21" fmla="*/ 3186 h 4964"/>
                <a:gd name="T22" fmla="*/ 0 w 678"/>
                <a:gd name="T23" fmla="*/ 2853 h 4964"/>
                <a:gd name="T24" fmla="*/ 32 w 678"/>
                <a:gd name="T25" fmla="*/ 2263 h 4964"/>
                <a:gd name="T26" fmla="*/ 38 w 678"/>
                <a:gd name="T27" fmla="*/ 1968 h 4964"/>
                <a:gd name="T28" fmla="*/ 84 w 678"/>
                <a:gd name="T29" fmla="*/ 1397 h 4964"/>
                <a:gd name="T30" fmla="*/ 86 w 678"/>
                <a:gd name="T31" fmla="*/ 698 h 4964"/>
                <a:gd name="T32" fmla="*/ 75 w 678"/>
                <a:gd name="T33" fmla="*/ 130 h 4964"/>
                <a:gd name="T34" fmla="*/ 667 w 678"/>
                <a:gd name="T35" fmla="*/ 35 h 4964"/>
                <a:gd name="T36" fmla="*/ 643 w 678"/>
                <a:gd name="T37" fmla="*/ 1642 h 4964"/>
                <a:gd name="T38" fmla="*/ 678 w 678"/>
                <a:gd name="T39" fmla="*/ 2189 h 4964"/>
                <a:gd name="T40" fmla="*/ 544 w 678"/>
                <a:gd name="T41" fmla="*/ 2284 h 4964"/>
                <a:gd name="T42" fmla="*/ 463 w 678"/>
                <a:gd name="T43" fmla="*/ 2613 h 4964"/>
                <a:gd name="T44" fmla="*/ 615 w 678"/>
                <a:gd name="T45" fmla="*/ 2809 h 4964"/>
                <a:gd name="T46" fmla="*/ 517 w 678"/>
                <a:gd name="T47" fmla="*/ 3077 h 4964"/>
                <a:gd name="T48" fmla="*/ 678 w 678"/>
                <a:gd name="T49" fmla="*/ 3413 h 4964"/>
                <a:gd name="T50" fmla="*/ 595 w 678"/>
                <a:gd name="T51" fmla="*/ 3676 h 4964"/>
                <a:gd name="T52" fmla="*/ 650 w 678"/>
                <a:gd name="T53" fmla="*/ 3910 h 4964"/>
                <a:gd name="T54" fmla="*/ 350 w 678"/>
                <a:gd name="T55" fmla="*/ 4009 h 4964"/>
                <a:gd name="T56" fmla="*/ 538 w 678"/>
                <a:gd name="T57" fmla="*/ 4366 h 4964"/>
                <a:gd name="T58" fmla="*/ 346 w 678"/>
                <a:gd name="T59" fmla="*/ 4324 h 4964"/>
                <a:gd name="T60" fmla="*/ 277 w 678"/>
                <a:gd name="T61" fmla="*/ 4397 h 4964"/>
                <a:gd name="T62" fmla="*/ 239 w 678"/>
                <a:gd name="T63" fmla="*/ 4489 h 4964"/>
                <a:gd name="T64" fmla="*/ 522 w 678"/>
                <a:gd name="T65" fmla="*/ 4789 h 4964"/>
                <a:gd name="T66" fmla="*/ 154 w 678"/>
                <a:gd name="T67" fmla="*/ 4235 h 4964"/>
                <a:gd name="T68" fmla="*/ 511 w 678"/>
                <a:gd name="T69" fmla="*/ 4369 h 4964"/>
                <a:gd name="T70" fmla="*/ 593 w 678"/>
                <a:gd name="T71" fmla="*/ 4316 h 4964"/>
                <a:gd name="T72" fmla="*/ 416 w 678"/>
                <a:gd name="T73" fmla="*/ 3644 h 4964"/>
                <a:gd name="T74" fmla="*/ 411 w 678"/>
                <a:gd name="T75" fmla="*/ 3575 h 4964"/>
                <a:gd name="T76" fmla="*/ 308 w 678"/>
                <a:gd name="T77" fmla="*/ 3301 h 4964"/>
                <a:gd name="T78" fmla="*/ 245 w 678"/>
                <a:gd name="T79" fmla="*/ 3148 h 4964"/>
                <a:gd name="T80" fmla="*/ 369 w 678"/>
                <a:gd name="T81" fmla="*/ 3050 h 4964"/>
                <a:gd name="T82" fmla="*/ 419 w 678"/>
                <a:gd name="T83" fmla="*/ 2982 h 4964"/>
                <a:gd name="T84" fmla="*/ 339 w 678"/>
                <a:gd name="T85" fmla="*/ 2623 h 4964"/>
                <a:gd name="T86" fmla="*/ 367 w 678"/>
                <a:gd name="T87" fmla="*/ 2518 h 4964"/>
                <a:gd name="T88" fmla="*/ 136 w 678"/>
                <a:gd name="T89" fmla="*/ 2190 h 4964"/>
                <a:gd name="T90" fmla="*/ 184 w 678"/>
                <a:gd name="T91" fmla="*/ 2061 h 4964"/>
                <a:gd name="T92" fmla="*/ 259 w 678"/>
                <a:gd name="T93" fmla="*/ 1903 h 4964"/>
                <a:gd name="T94" fmla="*/ 467 w 678"/>
                <a:gd name="T95" fmla="*/ 1844 h 4964"/>
                <a:gd name="T96" fmla="*/ 350 w 678"/>
                <a:gd name="T97" fmla="*/ 1589 h 4964"/>
                <a:gd name="T98" fmla="*/ 412 w 678"/>
                <a:gd name="T99" fmla="*/ 1653 h 4964"/>
                <a:gd name="T100" fmla="*/ 60 w 678"/>
                <a:gd name="T101" fmla="*/ 1129 h 4964"/>
                <a:gd name="T102" fmla="*/ 281 w 678"/>
                <a:gd name="T103" fmla="*/ 1312 h 4964"/>
                <a:gd name="T104" fmla="*/ 586 w 678"/>
                <a:gd name="T105" fmla="*/ 1335 h 4964"/>
                <a:gd name="T106" fmla="*/ 289 w 678"/>
                <a:gd name="T107" fmla="*/ 855 h 4964"/>
                <a:gd name="T108" fmla="*/ 337 w 678"/>
                <a:gd name="T109" fmla="*/ 917 h 4964"/>
                <a:gd name="T110" fmla="*/ 139 w 678"/>
                <a:gd name="T111" fmla="*/ 472 h 4964"/>
                <a:gd name="T112" fmla="*/ 431 w 678"/>
                <a:gd name="T113" fmla="*/ 688 h 4964"/>
                <a:gd name="T114" fmla="*/ 605 w 678"/>
                <a:gd name="T115" fmla="*/ 822 h 4964"/>
                <a:gd name="T116" fmla="*/ 466 w 678"/>
                <a:gd name="T117" fmla="*/ 472 h 4964"/>
                <a:gd name="T118" fmla="*/ 511 w 678"/>
                <a:gd name="T119" fmla="*/ 541 h 4964"/>
                <a:gd name="T120" fmla="*/ 332 w 678"/>
                <a:gd name="T121" fmla="*/ 63 h 4964"/>
                <a:gd name="T122" fmla="*/ 505 w 678"/>
                <a:gd name="T123" fmla="*/ 235 h 4964"/>
                <a:gd name="T124" fmla="*/ 677 w 678"/>
                <a:gd name="T125" fmla="*/ 367 h 49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78" h="4964">
                  <a:moveTo>
                    <a:pt x="0" y="4594"/>
                  </a:moveTo>
                  <a:lnTo>
                    <a:pt x="0" y="4519"/>
                  </a:lnTo>
                  <a:lnTo>
                    <a:pt x="18" y="4530"/>
                  </a:lnTo>
                  <a:lnTo>
                    <a:pt x="37" y="4542"/>
                  </a:lnTo>
                  <a:lnTo>
                    <a:pt x="58" y="4556"/>
                  </a:lnTo>
                  <a:lnTo>
                    <a:pt x="80" y="4569"/>
                  </a:lnTo>
                  <a:lnTo>
                    <a:pt x="102" y="4583"/>
                  </a:lnTo>
                  <a:lnTo>
                    <a:pt x="125" y="4599"/>
                  </a:lnTo>
                  <a:lnTo>
                    <a:pt x="150" y="4614"/>
                  </a:lnTo>
                  <a:lnTo>
                    <a:pt x="174" y="4631"/>
                  </a:lnTo>
                  <a:lnTo>
                    <a:pt x="201" y="4649"/>
                  </a:lnTo>
                  <a:lnTo>
                    <a:pt x="228" y="4667"/>
                  </a:lnTo>
                  <a:lnTo>
                    <a:pt x="253" y="4685"/>
                  </a:lnTo>
                  <a:lnTo>
                    <a:pt x="277" y="4701"/>
                  </a:lnTo>
                  <a:lnTo>
                    <a:pt x="255" y="4684"/>
                  </a:lnTo>
                  <a:lnTo>
                    <a:pt x="239" y="4668"/>
                  </a:lnTo>
                  <a:lnTo>
                    <a:pt x="233" y="4663"/>
                  </a:lnTo>
                  <a:lnTo>
                    <a:pt x="230" y="4658"/>
                  </a:lnTo>
                  <a:lnTo>
                    <a:pt x="228" y="4655"/>
                  </a:lnTo>
                  <a:lnTo>
                    <a:pt x="228" y="4652"/>
                  </a:lnTo>
                  <a:lnTo>
                    <a:pt x="230" y="4652"/>
                  </a:lnTo>
                  <a:lnTo>
                    <a:pt x="236" y="4652"/>
                  </a:lnTo>
                  <a:lnTo>
                    <a:pt x="242" y="4654"/>
                  </a:lnTo>
                  <a:lnTo>
                    <a:pt x="252" y="4658"/>
                  </a:lnTo>
                  <a:lnTo>
                    <a:pt x="279" y="4671"/>
                  </a:lnTo>
                  <a:lnTo>
                    <a:pt x="312" y="4689"/>
                  </a:lnTo>
                  <a:lnTo>
                    <a:pt x="351" y="4712"/>
                  </a:lnTo>
                  <a:lnTo>
                    <a:pt x="397" y="4740"/>
                  </a:lnTo>
                  <a:lnTo>
                    <a:pt x="445" y="4771"/>
                  </a:lnTo>
                  <a:lnTo>
                    <a:pt x="498" y="4805"/>
                  </a:lnTo>
                  <a:lnTo>
                    <a:pt x="526" y="4824"/>
                  </a:lnTo>
                  <a:lnTo>
                    <a:pt x="553" y="4841"/>
                  </a:lnTo>
                  <a:lnTo>
                    <a:pt x="580" y="4859"/>
                  </a:lnTo>
                  <a:lnTo>
                    <a:pt x="604" y="4877"/>
                  </a:lnTo>
                  <a:lnTo>
                    <a:pt x="581" y="4858"/>
                  </a:lnTo>
                  <a:lnTo>
                    <a:pt x="564" y="4842"/>
                  </a:lnTo>
                  <a:lnTo>
                    <a:pt x="559" y="4837"/>
                  </a:lnTo>
                  <a:lnTo>
                    <a:pt x="554" y="4831"/>
                  </a:lnTo>
                  <a:lnTo>
                    <a:pt x="552" y="4828"/>
                  </a:lnTo>
                  <a:lnTo>
                    <a:pt x="552" y="4826"/>
                  </a:lnTo>
                  <a:lnTo>
                    <a:pt x="554" y="4825"/>
                  </a:lnTo>
                  <a:lnTo>
                    <a:pt x="557" y="4825"/>
                  </a:lnTo>
                  <a:lnTo>
                    <a:pt x="560" y="4825"/>
                  </a:lnTo>
                  <a:lnTo>
                    <a:pt x="563" y="4826"/>
                  </a:lnTo>
                  <a:lnTo>
                    <a:pt x="575" y="4830"/>
                  </a:lnTo>
                  <a:lnTo>
                    <a:pt x="590" y="4837"/>
                  </a:lnTo>
                  <a:lnTo>
                    <a:pt x="628" y="4857"/>
                  </a:lnTo>
                  <a:lnTo>
                    <a:pt x="678" y="4884"/>
                  </a:lnTo>
                  <a:lnTo>
                    <a:pt x="678" y="4964"/>
                  </a:lnTo>
                  <a:lnTo>
                    <a:pt x="657" y="4954"/>
                  </a:lnTo>
                  <a:lnTo>
                    <a:pt x="636" y="4942"/>
                  </a:lnTo>
                  <a:lnTo>
                    <a:pt x="612" y="4927"/>
                  </a:lnTo>
                  <a:lnTo>
                    <a:pt x="587" y="4913"/>
                  </a:lnTo>
                  <a:lnTo>
                    <a:pt x="561" y="4897"/>
                  </a:lnTo>
                  <a:lnTo>
                    <a:pt x="533" y="4880"/>
                  </a:lnTo>
                  <a:lnTo>
                    <a:pt x="505" y="4861"/>
                  </a:lnTo>
                  <a:lnTo>
                    <a:pt x="475" y="4842"/>
                  </a:lnTo>
                  <a:lnTo>
                    <a:pt x="450" y="4826"/>
                  </a:lnTo>
                  <a:lnTo>
                    <a:pt x="424" y="4808"/>
                  </a:lnTo>
                  <a:lnTo>
                    <a:pt x="401" y="4793"/>
                  </a:lnTo>
                  <a:lnTo>
                    <a:pt x="378" y="4776"/>
                  </a:lnTo>
                  <a:lnTo>
                    <a:pt x="397" y="4792"/>
                  </a:lnTo>
                  <a:lnTo>
                    <a:pt x="410" y="4804"/>
                  </a:lnTo>
                  <a:lnTo>
                    <a:pt x="414" y="4809"/>
                  </a:lnTo>
                  <a:lnTo>
                    <a:pt x="418" y="4814"/>
                  </a:lnTo>
                  <a:lnTo>
                    <a:pt x="420" y="4816"/>
                  </a:lnTo>
                  <a:lnTo>
                    <a:pt x="420" y="4818"/>
                  </a:lnTo>
                  <a:lnTo>
                    <a:pt x="416" y="4819"/>
                  </a:lnTo>
                  <a:lnTo>
                    <a:pt x="412" y="4818"/>
                  </a:lnTo>
                  <a:lnTo>
                    <a:pt x="404" y="4816"/>
                  </a:lnTo>
                  <a:lnTo>
                    <a:pt x="394" y="4812"/>
                  </a:lnTo>
                  <a:lnTo>
                    <a:pt x="369" y="4799"/>
                  </a:lnTo>
                  <a:lnTo>
                    <a:pt x="336" y="4781"/>
                  </a:lnTo>
                  <a:lnTo>
                    <a:pt x="297" y="4759"/>
                  </a:lnTo>
                  <a:lnTo>
                    <a:pt x="252" y="4731"/>
                  </a:lnTo>
                  <a:lnTo>
                    <a:pt x="204" y="4700"/>
                  </a:lnTo>
                  <a:lnTo>
                    <a:pt x="153" y="4666"/>
                  </a:lnTo>
                  <a:lnTo>
                    <a:pt x="127" y="4649"/>
                  </a:lnTo>
                  <a:lnTo>
                    <a:pt x="102" y="4633"/>
                  </a:lnTo>
                  <a:lnTo>
                    <a:pt x="79" y="4616"/>
                  </a:lnTo>
                  <a:lnTo>
                    <a:pt x="57" y="4600"/>
                  </a:lnTo>
                  <a:lnTo>
                    <a:pt x="75" y="4615"/>
                  </a:lnTo>
                  <a:lnTo>
                    <a:pt x="89" y="4628"/>
                  </a:lnTo>
                  <a:lnTo>
                    <a:pt x="93" y="4633"/>
                  </a:lnTo>
                  <a:lnTo>
                    <a:pt x="97" y="4637"/>
                  </a:lnTo>
                  <a:lnTo>
                    <a:pt x="98" y="4639"/>
                  </a:lnTo>
                  <a:lnTo>
                    <a:pt x="98" y="4642"/>
                  </a:lnTo>
                  <a:lnTo>
                    <a:pt x="95" y="4643"/>
                  </a:lnTo>
                  <a:lnTo>
                    <a:pt x="89" y="4642"/>
                  </a:lnTo>
                  <a:lnTo>
                    <a:pt x="80" y="4638"/>
                  </a:lnTo>
                  <a:lnTo>
                    <a:pt x="69" y="4633"/>
                  </a:lnTo>
                  <a:lnTo>
                    <a:pt x="38" y="4616"/>
                  </a:lnTo>
                  <a:lnTo>
                    <a:pt x="0" y="4594"/>
                  </a:lnTo>
                  <a:close/>
                  <a:moveTo>
                    <a:pt x="0" y="4516"/>
                  </a:moveTo>
                  <a:lnTo>
                    <a:pt x="0" y="4479"/>
                  </a:lnTo>
                  <a:lnTo>
                    <a:pt x="30" y="4505"/>
                  </a:lnTo>
                  <a:lnTo>
                    <a:pt x="54" y="4525"/>
                  </a:lnTo>
                  <a:lnTo>
                    <a:pt x="61" y="4532"/>
                  </a:lnTo>
                  <a:lnTo>
                    <a:pt x="67" y="4539"/>
                  </a:lnTo>
                  <a:lnTo>
                    <a:pt x="70" y="4543"/>
                  </a:lnTo>
                  <a:lnTo>
                    <a:pt x="70" y="4547"/>
                  </a:lnTo>
                  <a:lnTo>
                    <a:pt x="68" y="4548"/>
                  </a:lnTo>
                  <a:lnTo>
                    <a:pt x="64" y="4547"/>
                  </a:lnTo>
                  <a:lnTo>
                    <a:pt x="58" y="4545"/>
                  </a:lnTo>
                  <a:lnTo>
                    <a:pt x="49" y="4541"/>
                  </a:lnTo>
                  <a:lnTo>
                    <a:pt x="28" y="4531"/>
                  </a:lnTo>
                  <a:lnTo>
                    <a:pt x="0" y="4516"/>
                  </a:lnTo>
                  <a:close/>
                  <a:moveTo>
                    <a:pt x="0" y="4479"/>
                  </a:moveTo>
                  <a:lnTo>
                    <a:pt x="0" y="4436"/>
                  </a:lnTo>
                  <a:lnTo>
                    <a:pt x="35" y="4457"/>
                  </a:lnTo>
                  <a:lnTo>
                    <a:pt x="72" y="4482"/>
                  </a:lnTo>
                  <a:lnTo>
                    <a:pt x="113" y="4508"/>
                  </a:lnTo>
                  <a:lnTo>
                    <a:pt x="156" y="4537"/>
                  </a:lnTo>
                  <a:lnTo>
                    <a:pt x="206" y="4571"/>
                  </a:lnTo>
                  <a:lnTo>
                    <a:pt x="252" y="4603"/>
                  </a:lnTo>
                  <a:lnTo>
                    <a:pt x="293" y="4633"/>
                  </a:lnTo>
                  <a:lnTo>
                    <a:pt x="328" y="4659"/>
                  </a:lnTo>
                  <a:lnTo>
                    <a:pt x="357" y="4682"/>
                  </a:lnTo>
                  <a:lnTo>
                    <a:pt x="378" y="4700"/>
                  </a:lnTo>
                  <a:lnTo>
                    <a:pt x="384" y="4708"/>
                  </a:lnTo>
                  <a:lnTo>
                    <a:pt x="390" y="4713"/>
                  </a:lnTo>
                  <a:lnTo>
                    <a:pt x="392" y="4718"/>
                  </a:lnTo>
                  <a:lnTo>
                    <a:pt x="392" y="4720"/>
                  </a:lnTo>
                  <a:lnTo>
                    <a:pt x="390" y="4721"/>
                  </a:lnTo>
                  <a:lnTo>
                    <a:pt x="386" y="4721"/>
                  </a:lnTo>
                  <a:lnTo>
                    <a:pt x="378" y="4719"/>
                  </a:lnTo>
                  <a:lnTo>
                    <a:pt x="369" y="4714"/>
                  </a:lnTo>
                  <a:lnTo>
                    <a:pt x="344" y="4703"/>
                  </a:lnTo>
                  <a:lnTo>
                    <a:pt x="312" y="4686"/>
                  </a:lnTo>
                  <a:lnTo>
                    <a:pt x="274" y="4664"/>
                  </a:lnTo>
                  <a:lnTo>
                    <a:pt x="230" y="4637"/>
                  </a:lnTo>
                  <a:lnTo>
                    <a:pt x="184" y="4607"/>
                  </a:lnTo>
                  <a:lnTo>
                    <a:pt x="133" y="4574"/>
                  </a:lnTo>
                  <a:lnTo>
                    <a:pt x="97" y="4549"/>
                  </a:lnTo>
                  <a:lnTo>
                    <a:pt x="61" y="4525"/>
                  </a:lnTo>
                  <a:lnTo>
                    <a:pt x="29" y="4502"/>
                  </a:lnTo>
                  <a:lnTo>
                    <a:pt x="0" y="4479"/>
                  </a:lnTo>
                  <a:close/>
                  <a:moveTo>
                    <a:pt x="0" y="4431"/>
                  </a:moveTo>
                  <a:lnTo>
                    <a:pt x="0" y="4393"/>
                  </a:lnTo>
                  <a:lnTo>
                    <a:pt x="29" y="4418"/>
                  </a:lnTo>
                  <a:lnTo>
                    <a:pt x="50" y="4438"/>
                  </a:lnTo>
                  <a:lnTo>
                    <a:pt x="58" y="4445"/>
                  </a:lnTo>
                  <a:lnTo>
                    <a:pt x="64" y="4451"/>
                  </a:lnTo>
                  <a:lnTo>
                    <a:pt x="66" y="4455"/>
                  </a:lnTo>
                  <a:lnTo>
                    <a:pt x="66" y="4458"/>
                  </a:lnTo>
                  <a:lnTo>
                    <a:pt x="65" y="4460"/>
                  </a:lnTo>
                  <a:lnTo>
                    <a:pt x="60" y="4460"/>
                  </a:lnTo>
                  <a:lnTo>
                    <a:pt x="54" y="4457"/>
                  </a:lnTo>
                  <a:lnTo>
                    <a:pt x="46" y="4454"/>
                  </a:lnTo>
                  <a:lnTo>
                    <a:pt x="26" y="4444"/>
                  </a:lnTo>
                  <a:lnTo>
                    <a:pt x="0" y="4431"/>
                  </a:lnTo>
                  <a:close/>
                  <a:moveTo>
                    <a:pt x="0" y="4389"/>
                  </a:moveTo>
                  <a:lnTo>
                    <a:pt x="0" y="4346"/>
                  </a:lnTo>
                  <a:lnTo>
                    <a:pt x="35" y="4367"/>
                  </a:lnTo>
                  <a:lnTo>
                    <a:pt x="75" y="4392"/>
                  </a:lnTo>
                  <a:lnTo>
                    <a:pt x="116" y="4420"/>
                  </a:lnTo>
                  <a:lnTo>
                    <a:pt x="162" y="4450"/>
                  </a:lnTo>
                  <a:lnTo>
                    <a:pt x="209" y="4483"/>
                  </a:lnTo>
                  <a:lnTo>
                    <a:pt x="253" y="4514"/>
                  </a:lnTo>
                  <a:lnTo>
                    <a:pt x="293" y="4543"/>
                  </a:lnTo>
                  <a:lnTo>
                    <a:pt x="327" y="4569"/>
                  </a:lnTo>
                  <a:lnTo>
                    <a:pt x="355" y="4592"/>
                  </a:lnTo>
                  <a:lnTo>
                    <a:pt x="376" y="4610"/>
                  </a:lnTo>
                  <a:lnTo>
                    <a:pt x="382" y="4616"/>
                  </a:lnTo>
                  <a:lnTo>
                    <a:pt x="387" y="4623"/>
                  </a:lnTo>
                  <a:lnTo>
                    <a:pt x="390" y="4627"/>
                  </a:lnTo>
                  <a:lnTo>
                    <a:pt x="390" y="4630"/>
                  </a:lnTo>
                  <a:lnTo>
                    <a:pt x="387" y="4631"/>
                  </a:lnTo>
                  <a:lnTo>
                    <a:pt x="382" y="4631"/>
                  </a:lnTo>
                  <a:lnTo>
                    <a:pt x="375" y="4628"/>
                  </a:lnTo>
                  <a:lnTo>
                    <a:pt x="366" y="4625"/>
                  </a:lnTo>
                  <a:lnTo>
                    <a:pt x="341" y="4613"/>
                  </a:lnTo>
                  <a:lnTo>
                    <a:pt x="311" y="4596"/>
                  </a:lnTo>
                  <a:lnTo>
                    <a:pt x="273" y="4575"/>
                  </a:lnTo>
                  <a:lnTo>
                    <a:pt x="231" y="4550"/>
                  </a:lnTo>
                  <a:lnTo>
                    <a:pt x="186" y="4520"/>
                  </a:lnTo>
                  <a:lnTo>
                    <a:pt x="137" y="4488"/>
                  </a:lnTo>
                  <a:lnTo>
                    <a:pt x="99" y="4462"/>
                  </a:lnTo>
                  <a:lnTo>
                    <a:pt x="64" y="4436"/>
                  </a:lnTo>
                  <a:lnTo>
                    <a:pt x="29" y="4412"/>
                  </a:lnTo>
                  <a:lnTo>
                    <a:pt x="0" y="4389"/>
                  </a:lnTo>
                  <a:close/>
                  <a:moveTo>
                    <a:pt x="0" y="4339"/>
                  </a:moveTo>
                  <a:lnTo>
                    <a:pt x="0" y="4295"/>
                  </a:lnTo>
                  <a:lnTo>
                    <a:pt x="37" y="4325"/>
                  </a:lnTo>
                  <a:lnTo>
                    <a:pt x="65" y="4349"/>
                  </a:lnTo>
                  <a:lnTo>
                    <a:pt x="75" y="4359"/>
                  </a:lnTo>
                  <a:lnTo>
                    <a:pt x="81" y="4367"/>
                  </a:lnTo>
                  <a:lnTo>
                    <a:pt x="83" y="4370"/>
                  </a:lnTo>
                  <a:lnTo>
                    <a:pt x="84" y="4372"/>
                  </a:lnTo>
                  <a:lnTo>
                    <a:pt x="86" y="4375"/>
                  </a:lnTo>
                  <a:lnTo>
                    <a:pt x="84" y="4377"/>
                  </a:lnTo>
                  <a:lnTo>
                    <a:pt x="82" y="4378"/>
                  </a:lnTo>
                  <a:lnTo>
                    <a:pt x="77" y="4377"/>
                  </a:lnTo>
                  <a:lnTo>
                    <a:pt x="69" y="4375"/>
                  </a:lnTo>
                  <a:lnTo>
                    <a:pt x="59" y="4370"/>
                  </a:lnTo>
                  <a:lnTo>
                    <a:pt x="33" y="4358"/>
                  </a:lnTo>
                  <a:lnTo>
                    <a:pt x="0" y="4339"/>
                  </a:lnTo>
                  <a:close/>
                  <a:moveTo>
                    <a:pt x="0" y="4287"/>
                  </a:moveTo>
                  <a:lnTo>
                    <a:pt x="0" y="4249"/>
                  </a:lnTo>
                  <a:lnTo>
                    <a:pt x="17" y="4259"/>
                  </a:lnTo>
                  <a:lnTo>
                    <a:pt x="38" y="4271"/>
                  </a:lnTo>
                  <a:lnTo>
                    <a:pt x="60" y="4284"/>
                  </a:lnTo>
                  <a:lnTo>
                    <a:pt x="83" y="4298"/>
                  </a:lnTo>
                  <a:lnTo>
                    <a:pt x="109" y="4314"/>
                  </a:lnTo>
                  <a:lnTo>
                    <a:pt x="135" y="4330"/>
                  </a:lnTo>
                  <a:lnTo>
                    <a:pt x="162" y="4349"/>
                  </a:lnTo>
                  <a:lnTo>
                    <a:pt x="190" y="4368"/>
                  </a:lnTo>
                  <a:lnTo>
                    <a:pt x="237" y="4400"/>
                  </a:lnTo>
                  <a:lnTo>
                    <a:pt x="280" y="4431"/>
                  </a:lnTo>
                  <a:lnTo>
                    <a:pt x="318" y="4460"/>
                  </a:lnTo>
                  <a:lnTo>
                    <a:pt x="350" y="4485"/>
                  </a:lnTo>
                  <a:lnTo>
                    <a:pt x="377" y="4507"/>
                  </a:lnTo>
                  <a:lnTo>
                    <a:pt x="397" y="4525"/>
                  </a:lnTo>
                  <a:lnTo>
                    <a:pt x="403" y="4531"/>
                  </a:lnTo>
                  <a:lnTo>
                    <a:pt x="408" y="4537"/>
                  </a:lnTo>
                  <a:lnTo>
                    <a:pt x="410" y="4541"/>
                  </a:lnTo>
                  <a:lnTo>
                    <a:pt x="410" y="4545"/>
                  </a:lnTo>
                  <a:lnTo>
                    <a:pt x="408" y="4546"/>
                  </a:lnTo>
                  <a:lnTo>
                    <a:pt x="402" y="4546"/>
                  </a:lnTo>
                  <a:lnTo>
                    <a:pt x="396" y="4543"/>
                  </a:lnTo>
                  <a:lnTo>
                    <a:pt x="387" y="4540"/>
                  </a:lnTo>
                  <a:lnTo>
                    <a:pt x="364" y="4530"/>
                  </a:lnTo>
                  <a:lnTo>
                    <a:pt x="333" y="4514"/>
                  </a:lnTo>
                  <a:lnTo>
                    <a:pt x="297" y="4494"/>
                  </a:lnTo>
                  <a:lnTo>
                    <a:pt x="257" y="4468"/>
                  </a:lnTo>
                  <a:lnTo>
                    <a:pt x="212" y="4441"/>
                  </a:lnTo>
                  <a:lnTo>
                    <a:pt x="165" y="4409"/>
                  </a:lnTo>
                  <a:lnTo>
                    <a:pt x="116" y="4376"/>
                  </a:lnTo>
                  <a:lnTo>
                    <a:pt x="72" y="4344"/>
                  </a:lnTo>
                  <a:lnTo>
                    <a:pt x="33" y="4314"/>
                  </a:lnTo>
                  <a:lnTo>
                    <a:pt x="0" y="4287"/>
                  </a:lnTo>
                  <a:close/>
                  <a:moveTo>
                    <a:pt x="0" y="4239"/>
                  </a:moveTo>
                  <a:lnTo>
                    <a:pt x="0" y="4186"/>
                  </a:lnTo>
                  <a:lnTo>
                    <a:pt x="28" y="4207"/>
                  </a:lnTo>
                  <a:lnTo>
                    <a:pt x="54" y="4228"/>
                  </a:lnTo>
                  <a:lnTo>
                    <a:pt x="76" y="4246"/>
                  </a:lnTo>
                  <a:lnTo>
                    <a:pt x="95" y="4262"/>
                  </a:lnTo>
                  <a:lnTo>
                    <a:pt x="110" y="4276"/>
                  </a:lnTo>
                  <a:lnTo>
                    <a:pt x="121" y="4287"/>
                  </a:lnTo>
                  <a:lnTo>
                    <a:pt x="124" y="4292"/>
                  </a:lnTo>
                  <a:lnTo>
                    <a:pt x="126" y="4295"/>
                  </a:lnTo>
                  <a:lnTo>
                    <a:pt x="127" y="4298"/>
                  </a:lnTo>
                  <a:lnTo>
                    <a:pt x="127" y="4301"/>
                  </a:lnTo>
                  <a:lnTo>
                    <a:pt x="125" y="4302"/>
                  </a:lnTo>
                  <a:lnTo>
                    <a:pt x="123" y="4302"/>
                  </a:lnTo>
                  <a:lnTo>
                    <a:pt x="120" y="4302"/>
                  </a:lnTo>
                  <a:lnTo>
                    <a:pt x="115" y="4301"/>
                  </a:lnTo>
                  <a:lnTo>
                    <a:pt x="103" y="4296"/>
                  </a:lnTo>
                  <a:lnTo>
                    <a:pt x="88" y="4290"/>
                  </a:lnTo>
                  <a:lnTo>
                    <a:pt x="70" y="4280"/>
                  </a:lnTo>
                  <a:lnTo>
                    <a:pt x="49" y="4269"/>
                  </a:lnTo>
                  <a:lnTo>
                    <a:pt x="25" y="4254"/>
                  </a:lnTo>
                  <a:lnTo>
                    <a:pt x="0" y="4239"/>
                  </a:lnTo>
                  <a:close/>
                  <a:moveTo>
                    <a:pt x="0" y="4127"/>
                  </a:moveTo>
                  <a:lnTo>
                    <a:pt x="0" y="4066"/>
                  </a:lnTo>
                  <a:lnTo>
                    <a:pt x="41" y="4094"/>
                  </a:lnTo>
                  <a:lnTo>
                    <a:pt x="79" y="4123"/>
                  </a:lnTo>
                  <a:lnTo>
                    <a:pt x="113" y="4150"/>
                  </a:lnTo>
                  <a:lnTo>
                    <a:pt x="142" y="4173"/>
                  </a:lnTo>
                  <a:lnTo>
                    <a:pt x="165" y="4194"/>
                  </a:lnTo>
                  <a:lnTo>
                    <a:pt x="182" y="4210"/>
                  </a:lnTo>
                  <a:lnTo>
                    <a:pt x="187" y="4217"/>
                  </a:lnTo>
                  <a:lnTo>
                    <a:pt x="191" y="4222"/>
                  </a:lnTo>
                  <a:lnTo>
                    <a:pt x="194" y="4227"/>
                  </a:lnTo>
                  <a:lnTo>
                    <a:pt x="193" y="4229"/>
                  </a:lnTo>
                  <a:lnTo>
                    <a:pt x="190" y="4231"/>
                  </a:lnTo>
                  <a:lnTo>
                    <a:pt x="187" y="4231"/>
                  </a:lnTo>
                  <a:lnTo>
                    <a:pt x="182" y="4230"/>
                  </a:lnTo>
                  <a:lnTo>
                    <a:pt x="174" y="4228"/>
                  </a:lnTo>
                  <a:lnTo>
                    <a:pt x="156" y="4220"/>
                  </a:lnTo>
                  <a:lnTo>
                    <a:pt x="132" y="4208"/>
                  </a:lnTo>
                  <a:lnTo>
                    <a:pt x="104" y="4193"/>
                  </a:lnTo>
                  <a:lnTo>
                    <a:pt x="72" y="4174"/>
                  </a:lnTo>
                  <a:lnTo>
                    <a:pt x="37" y="4152"/>
                  </a:lnTo>
                  <a:lnTo>
                    <a:pt x="0" y="4127"/>
                  </a:lnTo>
                  <a:close/>
                  <a:moveTo>
                    <a:pt x="0" y="3998"/>
                  </a:moveTo>
                  <a:lnTo>
                    <a:pt x="0" y="3937"/>
                  </a:lnTo>
                  <a:lnTo>
                    <a:pt x="20" y="3950"/>
                  </a:lnTo>
                  <a:lnTo>
                    <a:pt x="43" y="3964"/>
                  </a:lnTo>
                  <a:lnTo>
                    <a:pt x="66" y="3980"/>
                  </a:lnTo>
                  <a:lnTo>
                    <a:pt x="89" y="3995"/>
                  </a:lnTo>
                  <a:lnTo>
                    <a:pt x="131" y="4025"/>
                  </a:lnTo>
                  <a:lnTo>
                    <a:pt x="168" y="4054"/>
                  </a:lnTo>
                  <a:lnTo>
                    <a:pt x="202" y="4080"/>
                  </a:lnTo>
                  <a:lnTo>
                    <a:pt x="232" y="4104"/>
                  </a:lnTo>
                  <a:lnTo>
                    <a:pt x="255" y="4125"/>
                  </a:lnTo>
                  <a:lnTo>
                    <a:pt x="272" y="4142"/>
                  </a:lnTo>
                  <a:lnTo>
                    <a:pt x="277" y="4148"/>
                  </a:lnTo>
                  <a:lnTo>
                    <a:pt x="281" y="4154"/>
                  </a:lnTo>
                  <a:lnTo>
                    <a:pt x="283" y="4158"/>
                  </a:lnTo>
                  <a:lnTo>
                    <a:pt x="283" y="4162"/>
                  </a:lnTo>
                  <a:lnTo>
                    <a:pt x="280" y="4164"/>
                  </a:lnTo>
                  <a:lnTo>
                    <a:pt x="275" y="4164"/>
                  </a:lnTo>
                  <a:lnTo>
                    <a:pt x="269" y="4163"/>
                  </a:lnTo>
                  <a:lnTo>
                    <a:pt x="261" y="4159"/>
                  </a:lnTo>
                  <a:lnTo>
                    <a:pt x="239" y="4151"/>
                  </a:lnTo>
                  <a:lnTo>
                    <a:pt x="211" y="4136"/>
                  </a:lnTo>
                  <a:lnTo>
                    <a:pt x="179" y="4118"/>
                  </a:lnTo>
                  <a:lnTo>
                    <a:pt x="143" y="4095"/>
                  </a:lnTo>
                  <a:lnTo>
                    <a:pt x="102" y="4070"/>
                  </a:lnTo>
                  <a:lnTo>
                    <a:pt x="60" y="4041"/>
                  </a:lnTo>
                  <a:lnTo>
                    <a:pt x="45" y="4030"/>
                  </a:lnTo>
                  <a:lnTo>
                    <a:pt x="29" y="4019"/>
                  </a:lnTo>
                  <a:lnTo>
                    <a:pt x="14" y="4008"/>
                  </a:lnTo>
                  <a:lnTo>
                    <a:pt x="0" y="3998"/>
                  </a:lnTo>
                  <a:close/>
                  <a:moveTo>
                    <a:pt x="0" y="3919"/>
                  </a:moveTo>
                  <a:lnTo>
                    <a:pt x="0" y="3870"/>
                  </a:lnTo>
                  <a:lnTo>
                    <a:pt x="29" y="3896"/>
                  </a:lnTo>
                  <a:lnTo>
                    <a:pt x="51" y="3918"/>
                  </a:lnTo>
                  <a:lnTo>
                    <a:pt x="59" y="3927"/>
                  </a:lnTo>
                  <a:lnTo>
                    <a:pt x="64" y="3933"/>
                  </a:lnTo>
                  <a:lnTo>
                    <a:pt x="66" y="3937"/>
                  </a:lnTo>
                  <a:lnTo>
                    <a:pt x="67" y="3939"/>
                  </a:lnTo>
                  <a:lnTo>
                    <a:pt x="67" y="3941"/>
                  </a:lnTo>
                  <a:lnTo>
                    <a:pt x="66" y="3943"/>
                  </a:lnTo>
                  <a:lnTo>
                    <a:pt x="64" y="3944"/>
                  </a:lnTo>
                  <a:lnTo>
                    <a:pt x="59" y="3944"/>
                  </a:lnTo>
                  <a:lnTo>
                    <a:pt x="54" y="3943"/>
                  </a:lnTo>
                  <a:lnTo>
                    <a:pt x="46" y="3941"/>
                  </a:lnTo>
                  <a:lnTo>
                    <a:pt x="25" y="3932"/>
                  </a:lnTo>
                  <a:lnTo>
                    <a:pt x="0" y="3919"/>
                  </a:lnTo>
                  <a:close/>
                  <a:moveTo>
                    <a:pt x="0" y="3833"/>
                  </a:moveTo>
                  <a:lnTo>
                    <a:pt x="0" y="3816"/>
                  </a:lnTo>
                  <a:lnTo>
                    <a:pt x="5" y="3817"/>
                  </a:lnTo>
                  <a:lnTo>
                    <a:pt x="12" y="3819"/>
                  </a:lnTo>
                  <a:lnTo>
                    <a:pt x="19" y="3822"/>
                  </a:lnTo>
                  <a:lnTo>
                    <a:pt x="28" y="3825"/>
                  </a:lnTo>
                  <a:lnTo>
                    <a:pt x="50" y="3835"/>
                  </a:lnTo>
                  <a:lnTo>
                    <a:pt x="76" y="3849"/>
                  </a:lnTo>
                  <a:lnTo>
                    <a:pt x="105" y="3867"/>
                  </a:lnTo>
                  <a:lnTo>
                    <a:pt x="139" y="3887"/>
                  </a:lnTo>
                  <a:lnTo>
                    <a:pt x="174" y="3909"/>
                  </a:lnTo>
                  <a:lnTo>
                    <a:pt x="210" y="3934"/>
                  </a:lnTo>
                  <a:lnTo>
                    <a:pt x="250" y="3963"/>
                  </a:lnTo>
                  <a:lnTo>
                    <a:pt x="287" y="3991"/>
                  </a:lnTo>
                  <a:lnTo>
                    <a:pt x="321" y="4016"/>
                  </a:lnTo>
                  <a:lnTo>
                    <a:pt x="348" y="4039"/>
                  </a:lnTo>
                  <a:lnTo>
                    <a:pt x="370" y="4060"/>
                  </a:lnTo>
                  <a:lnTo>
                    <a:pt x="387" y="4077"/>
                  </a:lnTo>
                  <a:lnTo>
                    <a:pt x="392" y="4083"/>
                  </a:lnTo>
                  <a:lnTo>
                    <a:pt x="396" y="4090"/>
                  </a:lnTo>
                  <a:lnTo>
                    <a:pt x="398" y="4094"/>
                  </a:lnTo>
                  <a:lnTo>
                    <a:pt x="397" y="4097"/>
                  </a:lnTo>
                  <a:lnTo>
                    <a:pt x="394" y="4099"/>
                  </a:lnTo>
                  <a:lnTo>
                    <a:pt x="390" y="4099"/>
                  </a:lnTo>
                  <a:lnTo>
                    <a:pt x="383" y="4098"/>
                  </a:lnTo>
                  <a:lnTo>
                    <a:pt x="375" y="4095"/>
                  </a:lnTo>
                  <a:lnTo>
                    <a:pt x="354" y="4087"/>
                  </a:lnTo>
                  <a:lnTo>
                    <a:pt x="327" y="4073"/>
                  </a:lnTo>
                  <a:lnTo>
                    <a:pt x="295" y="4056"/>
                  </a:lnTo>
                  <a:lnTo>
                    <a:pt x="260" y="4035"/>
                  </a:lnTo>
                  <a:lnTo>
                    <a:pt x="221" y="4011"/>
                  </a:lnTo>
                  <a:lnTo>
                    <a:pt x="180" y="3983"/>
                  </a:lnTo>
                  <a:lnTo>
                    <a:pt x="147" y="3960"/>
                  </a:lnTo>
                  <a:lnTo>
                    <a:pt x="118" y="3938"/>
                  </a:lnTo>
                  <a:lnTo>
                    <a:pt x="89" y="3916"/>
                  </a:lnTo>
                  <a:lnTo>
                    <a:pt x="64" y="3896"/>
                  </a:lnTo>
                  <a:lnTo>
                    <a:pt x="43" y="3877"/>
                  </a:lnTo>
                  <a:lnTo>
                    <a:pt x="24" y="3859"/>
                  </a:lnTo>
                  <a:lnTo>
                    <a:pt x="9" y="3845"/>
                  </a:lnTo>
                  <a:lnTo>
                    <a:pt x="0" y="3833"/>
                  </a:lnTo>
                  <a:close/>
                  <a:moveTo>
                    <a:pt x="0" y="3780"/>
                  </a:moveTo>
                  <a:lnTo>
                    <a:pt x="0" y="3709"/>
                  </a:lnTo>
                  <a:lnTo>
                    <a:pt x="12" y="3718"/>
                  </a:lnTo>
                  <a:lnTo>
                    <a:pt x="23" y="3726"/>
                  </a:lnTo>
                  <a:lnTo>
                    <a:pt x="61" y="3753"/>
                  </a:lnTo>
                  <a:lnTo>
                    <a:pt x="97" y="3781"/>
                  </a:lnTo>
                  <a:lnTo>
                    <a:pt x="127" y="3805"/>
                  </a:lnTo>
                  <a:lnTo>
                    <a:pt x="155" y="3828"/>
                  </a:lnTo>
                  <a:lnTo>
                    <a:pt x="176" y="3848"/>
                  </a:lnTo>
                  <a:lnTo>
                    <a:pt x="191" y="3865"/>
                  </a:lnTo>
                  <a:lnTo>
                    <a:pt x="196" y="3872"/>
                  </a:lnTo>
                  <a:lnTo>
                    <a:pt x="199" y="3878"/>
                  </a:lnTo>
                  <a:lnTo>
                    <a:pt x="201" y="3883"/>
                  </a:lnTo>
                  <a:lnTo>
                    <a:pt x="200" y="3885"/>
                  </a:lnTo>
                  <a:lnTo>
                    <a:pt x="198" y="3887"/>
                  </a:lnTo>
                  <a:lnTo>
                    <a:pt x="194" y="3887"/>
                  </a:lnTo>
                  <a:lnTo>
                    <a:pt x="188" y="3887"/>
                  </a:lnTo>
                  <a:lnTo>
                    <a:pt x="180" y="3885"/>
                  </a:lnTo>
                  <a:lnTo>
                    <a:pt x="161" y="3877"/>
                  </a:lnTo>
                  <a:lnTo>
                    <a:pt x="136" y="3864"/>
                  </a:lnTo>
                  <a:lnTo>
                    <a:pt x="107" y="3848"/>
                  </a:lnTo>
                  <a:lnTo>
                    <a:pt x="73" y="3828"/>
                  </a:lnTo>
                  <a:lnTo>
                    <a:pt x="38" y="3805"/>
                  </a:lnTo>
                  <a:lnTo>
                    <a:pt x="0" y="3780"/>
                  </a:lnTo>
                  <a:close/>
                  <a:moveTo>
                    <a:pt x="0" y="3678"/>
                  </a:moveTo>
                  <a:lnTo>
                    <a:pt x="0" y="3642"/>
                  </a:lnTo>
                  <a:lnTo>
                    <a:pt x="13" y="3655"/>
                  </a:lnTo>
                  <a:lnTo>
                    <a:pt x="22" y="3667"/>
                  </a:lnTo>
                  <a:lnTo>
                    <a:pt x="25" y="3672"/>
                  </a:lnTo>
                  <a:lnTo>
                    <a:pt x="26" y="3676"/>
                  </a:lnTo>
                  <a:lnTo>
                    <a:pt x="27" y="3678"/>
                  </a:lnTo>
                  <a:lnTo>
                    <a:pt x="26" y="3682"/>
                  </a:lnTo>
                  <a:lnTo>
                    <a:pt x="25" y="3683"/>
                  </a:lnTo>
                  <a:lnTo>
                    <a:pt x="24" y="3683"/>
                  </a:lnTo>
                  <a:lnTo>
                    <a:pt x="20" y="3684"/>
                  </a:lnTo>
                  <a:lnTo>
                    <a:pt x="17" y="3683"/>
                  </a:lnTo>
                  <a:lnTo>
                    <a:pt x="9" y="3682"/>
                  </a:lnTo>
                  <a:lnTo>
                    <a:pt x="0" y="3678"/>
                  </a:lnTo>
                  <a:close/>
                  <a:moveTo>
                    <a:pt x="0" y="3592"/>
                  </a:moveTo>
                  <a:lnTo>
                    <a:pt x="0" y="3565"/>
                  </a:lnTo>
                  <a:lnTo>
                    <a:pt x="13" y="3569"/>
                  </a:lnTo>
                  <a:lnTo>
                    <a:pt x="30" y="3576"/>
                  </a:lnTo>
                  <a:lnTo>
                    <a:pt x="50" y="3586"/>
                  </a:lnTo>
                  <a:lnTo>
                    <a:pt x="73" y="3599"/>
                  </a:lnTo>
                  <a:lnTo>
                    <a:pt x="100" y="3614"/>
                  </a:lnTo>
                  <a:lnTo>
                    <a:pt x="127" y="3632"/>
                  </a:lnTo>
                  <a:lnTo>
                    <a:pt x="157" y="3651"/>
                  </a:lnTo>
                  <a:lnTo>
                    <a:pt x="189" y="3673"/>
                  </a:lnTo>
                  <a:lnTo>
                    <a:pt x="226" y="3699"/>
                  </a:lnTo>
                  <a:lnTo>
                    <a:pt x="260" y="3726"/>
                  </a:lnTo>
                  <a:lnTo>
                    <a:pt x="291" y="3750"/>
                  </a:lnTo>
                  <a:lnTo>
                    <a:pt x="316" y="3772"/>
                  </a:lnTo>
                  <a:lnTo>
                    <a:pt x="337" y="3792"/>
                  </a:lnTo>
                  <a:lnTo>
                    <a:pt x="351" y="3809"/>
                  </a:lnTo>
                  <a:lnTo>
                    <a:pt x="356" y="3815"/>
                  </a:lnTo>
                  <a:lnTo>
                    <a:pt x="359" y="3821"/>
                  </a:lnTo>
                  <a:lnTo>
                    <a:pt x="360" y="3825"/>
                  </a:lnTo>
                  <a:lnTo>
                    <a:pt x="360" y="3828"/>
                  </a:lnTo>
                  <a:lnTo>
                    <a:pt x="357" y="3830"/>
                  </a:lnTo>
                  <a:lnTo>
                    <a:pt x="352" y="3831"/>
                  </a:lnTo>
                  <a:lnTo>
                    <a:pt x="347" y="3830"/>
                  </a:lnTo>
                  <a:lnTo>
                    <a:pt x="339" y="3828"/>
                  </a:lnTo>
                  <a:lnTo>
                    <a:pt x="319" y="3821"/>
                  </a:lnTo>
                  <a:lnTo>
                    <a:pt x="294" y="3809"/>
                  </a:lnTo>
                  <a:lnTo>
                    <a:pt x="264" y="3792"/>
                  </a:lnTo>
                  <a:lnTo>
                    <a:pt x="231" y="3772"/>
                  </a:lnTo>
                  <a:lnTo>
                    <a:pt x="195" y="3749"/>
                  </a:lnTo>
                  <a:lnTo>
                    <a:pt x="157" y="3724"/>
                  </a:lnTo>
                  <a:lnTo>
                    <a:pt x="131" y="3705"/>
                  </a:lnTo>
                  <a:lnTo>
                    <a:pt x="105" y="3686"/>
                  </a:lnTo>
                  <a:lnTo>
                    <a:pt x="82" y="3667"/>
                  </a:lnTo>
                  <a:lnTo>
                    <a:pt x="60" y="3650"/>
                  </a:lnTo>
                  <a:lnTo>
                    <a:pt x="41" y="3633"/>
                  </a:lnTo>
                  <a:lnTo>
                    <a:pt x="25" y="3619"/>
                  </a:lnTo>
                  <a:lnTo>
                    <a:pt x="11" y="3604"/>
                  </a:lnTo>
                  <a:lnTo>
                    <a:pt x="0" y="3592"/>
                  </a:lnTo>
                  <a:close/>
                  <a:moveTo>
                    <a:pt x="0" y="3521"/>
                  </a:moveTo>
                  <a:lnTo>
                    <a:pt x="0" y="3449"/>
                  </a:lnTo>
                  <a:lnTo>
                    <a:pt x="11" y="3456"/>
                  </a:lnTo>
                  <a:lnTo>
                    <a:pt x="22" y="3463"/>
                  </a:lnTo>
                  <a:lnTo>
                    <a:pt x="33" y="3471"/>
                  </a:lnTo>
                  <a:lnTo>
                    <a:pt x="44" y="3479"/>
                  </a:lnTo>
                  <a:lnTo>
                    <a:pt x="79" y="3505"/>
                  </a:lnTo>
                  <a:lnTo>
                    <a:pt x="111" y="3529"/>
                  </a:lnTo>
                  <a:lnTo>
                    <a:pt x="141" y="3554"/>
                  </a:lnTo>
                  <a:lnTo>
                    <a:pt x="165" y="3576"/>
                  </a:lnTo>
                  <a:lnTo>
                    <a:pt x="184" y="3595"/>
                  </a:lnTo>
                  <a:lnTo>
                    <a:pt x="198" y="3611"/>
                  </a:lnTo>
                  <a:lnTo>
                    <a:pt x="202" y="3618"/>
                  </a:lnTo>
                  <a:lnTo>
                    <a:pt x="206" y="3623"/>
                  </a:lnTo>
                  <a:lnTo>
                    <a:pt x="207" y="3628"/>
                  </a:lnTo>
                  <a:lnTo>
                    <a:pt x="206" y="3631"/>
                  </a:lnTo>
                  <a:lnTo>
                    <a:pt x="204" y="3633"/>
                  </a:lnTo>
                  <a:lnTo>
                    <a:pt x="199" y="3633"/>
                  </a:lnTo>
                  <a:lnTo>
                    <a:pt x="194" y="3632"/>
                  </a:lnTo>
                  <a:lnTo>
                    <a:pt x="186" y="3631"/>
                  </a:lnTo>
                  <a:lnTo>
                    <a:pt x="166" y="3623"/>
                  </a:lnTo>
                  <a:lnTo>
                    <a:pt x="142" y="3611"/>
                  </a:lnTo>
                  <a:lnTo>
                    <a:pt x="114" y="3596"/>
                  </a:lnTo>
                  <a:lnTo>
                    <a:pt x="82" y="3577"/>
                  </a:lnTo>
                  <a:lnTo>
                    <a:pt x="48" y="3555"/>
                  </a:lnTo>
                  <a:lnTo>
                    <a:pt x="12" y="3529"/>
                  </a:lnTo>
                  <a:lnTo>
                    <a:pt x="0" y="3521"/>
                  </a:lnTo>
                  <a:close/>
                  <a:moveTo>
                    <a:pt x="0" y="3416"/>
                  </a:moveTo>
                  <a:lnTo>
                    <a:pt x="0" y="3355"/>
                  </a:lnTo>
                  <a:lnTo>
                    <a:pt x="17" y="3371"/>
                  </a:lnTo>
                  <a:lnTo>
                    <a:pt x="33" y="3385"/>
                  </a:lnTo>
                  <a:lnTo>
                    <a:pt x="46" y="3398"/>
                  </a:lnTo>
                  <a:lnTo>
                    <a:pt x="57" y="3410"/>
                  </a:lnTo>
                  <a:lnTo>
                    <a:pt x="65" y="3420"/>
                  </a:lnTo>
                  <a:lnTo>
                    <a:pt x="70" y="3429"/>
                  </a:lnTo>
                  <a:lnTo>
                    <a:pt x="72" y="3432"/>
                  </a:lnTo>
                  <a:lnTo>
                    <a:pt x="73" y="3436"/>
                  </a:lnTo>
                  <a:lnTo>
                    <a:pt x="73" y="3438"/>
                  </a:lnTo>
                  <a:lnTo>
                    <a:pt x="72" y="3440"/>
                  </a:lnTo>
                  <a:lnTo>
                    <a:pt x="70" y="3442"/>
                  </a:lnTo>
                  <a:lnTo>
                    <a:pt x="65" y="3443"/>
                  </a:lnTo>
                  <a:lnTo>
                    <a:pt x="58" y="3442"/>
                  </a:lnTo>
                  <a:lnTo>
                    <a:pt x="49" y="3439"/>
                  </a:lnTo>
                  <a:lnTo>
                    <a:pt x="39" y="3436"/>
                  </a:lnTo>
                  <a:lnTo>
                    <a:pt x="27" y="3430"/>
                  </a:lnTo>
                  <a:lnTo>
                    <a:pt x="14" y="3424"/>
                  </a:lnTo>
                  <a:lnTo>
                    <a:pt x="0" y="3416"/>
                  </a:lnTo>
                  <a:close/>
                  <a:moveTo>
                    <a:pt x="0" y="3205"/>
                  </a:moveTo>
                  <a:lnTo>
                    <a:pt x="0" y="3159"/>
                  </a:lnTo>
                  <a:lnTo>
                    <a:pt x="13" y="3164"/>
                  </a:lnTo>
                  <a:lnTo>
                    <a:pt x="28" y="3172"/>
                  </a:lnTo>
                  <a:lnTo>
                    <a:pt x="46" y="3181"/>
                  </a:lnTo>
                  <a:lnTo>
                    <a:pt x="65" y="3192"/>
                  </a:lnTo>
                  <a:lnTo>
                    <a:pt x="104" y="3217"/>
                  </a:lnTo>
                  <a:lnTo>
                    <a:pt x="148" y="3247"/>
                  </a:lnTo>
                  <a:lnTo>
                    <a:pt x="182" y="3271"/>
                  </a:lnTo>
                  <a:lnTo>
                    <a:pt x="211" y="3296"/>
                  </a:lnTo>
                  <a:lnTo>
                    <a:pt x="238" y="3318"/>
                  </a:lnTo>
                  <a:lnTo>
                    <a:pt x="261" y="3339"/>
                  </a:lnTo>
                  <a:lnTo>
                    <a:pt x="279" y="3357"/>
                  </a:lnTo>
                  <a:lnTo>
                    <a:pt x="291" y="3373"/>
                  </a:lnTo>
                  <a:lnTo>
                    <a:pt x="295" y="3379"/>
                  </a:lnTo>
                  <a:lnTo>
                    <a:pt x="297" y="3385"/>
                  </a:lnTo>
                  <a:lnTo>
                    <a:pt x="298" y="3389"/>
                  </a:lnTo>
                  <a:lnTo>
                    <a:pt x="297" y="3393"/>
                  </a:lnTo>
                  <a:lnTo>
                    <a:pt x="295" y="3395"/>
                  </a:lnTo>
                  <a:lnTo>
                    <a:pt x="291" y="3396"/>
                  </a:lnTo>
                  <a:lnTo>
                    <a:pt x="285" y="3395"/>
                  </a:lnTo>
                  <a:lnTo>
                    <a:pt x="277" y="3394"/>
                  </a:lnTo>
                  <a:lnTo>
                    <a:pt x="260" y="3387"/>
                  </a:lnTo>
                  <a:lnTo>
                    <a:pt x="237" y="3377"/>
                  </a:lnTo>
                  <a:lnTo>
                    <a:pt x="210" y="3363"/>
                  </a:lnTo>
                  <a:lnTo>
                    <a:pt x="180" y="3345"/>
                  </a:lnTo>
                  <a:lnTo>
                    <a:pt x="148" y="3324"/>
                  </a:lnTo>
                  <a:lnTo>
                    <a:pt x="115" y="3301"/>
                  </a:lnTo>
                  <a:lnTo>
                    <a:pt x="81" y="3276"/>
                  </a:lnTo>
                  <a:lnTo>
                    <a:pt x="49" y="3250"/>
                  </a:lnTo>
                  <a:lnTo>
                    <a:pt x="23" y="3227"/>
                  </a:lnTo>
                  <a:lnTo>
                    <a:pt x="0" y="3205"/>
                  </a:lnTo>
                  <a:close/>
                  <a:moveTo>
                    <a:pt x="0" y="3105"/>
                  </a:moveTo>
                  <a:lnTo>
                    <a:pt x="0" y="3030"/>
                  </a:lnTo>
                  <a:lnTo>
                    <a:pt x="15" y="3040"/>
                  </a:lnTo>
                  <a:lnTo>
                    <a:pt x="30" y="3050"/>
                  </a:lnTo>
                  <a:lnTo>
                    <a:pt x="46" y="3061"/>
                  </a:lnTo>
                  <a:lnTo>
                    <a:pt x="62" y="3073"/>
                  </a:lnTo>
                  <a:lnTo>
                    <a:pt x="94" y="3096"/>
                  </a:lnTo>
                  <a:lnTo>
                    <a:pt x="122" y="3119"/>
                  </a:lnTo>
                  <a:lnTo>
                    <a:pt x="147" y="3141"/>
                  </a:lnTo>
                  <a:lnTo>
                    <a:pt x="169" y="3161"/>
                  </a:lnTo>
                  <a:lnTo>
                    <a:pt x="186" y="3179"/>
                  </a:lnTo>
                  <a:lnTo>
                    <a:pt x="198" y="3194"/>
                  </a:lnTo>
                  <a:lnTo>
                    <a:pt x="201" y="3201"/>
                  </a:lnTo>
                  <a:lnTo>
                    <a:pt x="204" y="3206"/>
                  </a:lnTo>
                  <a:lnTo>
                    <a:pt x="205" y="3211"/>
                  </a:lnTo>
                  <a:lnTo>
                    <a:pt x="204" y="3214"/>
                  </a:lnTo>
                  <a:lnTo>
                    <a:pt x="201" y="3216"/>
                  </a:lnTo>
                  <a:lnTo>
                    <a:pt x="197" y="3217"/>
                  </a:lnTo>
                  <a:lnTo>
                    <a:pt x="191" y="3216"/>
                  </a:lnTo>
                  <a:lnTo>
                    <a:pt x="185" y="3215"/>
                  </a:lnTo>
                  <a:lnTo>
                    <a:pt x="167" y="3209"/>
                  </a:lnTo>
                  <a:lnTo>
                    <a:pt x="146" y="3200"/>
                  </a:lnTo>
                  <a:lnTo>
                    <a:pt x="120" y="3186"/>
                  </a:lnTo>
                  <a:lnTo>
                    <a:pt x="92" y="3169"/>
                  </a:lnTo>
                  <a:lnTo>
                    <a:pt x="61" y="3149"/>
                  </a:lnTo>
                  <a:lnTo>
                    <a:pt x="29" y="3127"/>
                  </a:lnTo>
                  <a:lnTo>
                    <a:pt x="14" y="3116"/>
                  </a:lnTo>
                  <a:lnTo>
                    <a:pt x="0" y="3105"/>
                  </a:lnTo>
                  <a:close/>
                  <a:moveTo>
                    <a:pt x="0" y="2984"/>
                  </a:moveTo>
                  <a:lnTo>
                    <a:pt x="0" y="2907"/>
                  </a:lnTo>
                  <a:lnTo>
                    <a:pt x="29" y="2930"/>
                  </a:lnTo>
                  <a:lnTo>
                    <a:pt x="56" y="2951"/>
                  </a:lnTo>
                  <a:lnTo>
                    <a:pt x="79" y="2972"/>
                  </a:lnTo>
                  <a:lnTo>
                    <a:pt x="99" y="2991"/>
                  </a:lnTo>
                  <a:lnTo>
                    <a:pt x="114" y="3009"/>
                  </a:lnTo>
                  <a:lnTo>
                    <a:pt x="124" y="3023"/>
                  </a:lnTo>
                  <a:lnTo>
                    <a:pt x="127" y="3029"/>
                  </a:lnTo>
                  <a:lnTo>
                    <a:pt x="130" y="3034"/>
                  </a:lnTo>
                  <a:lnTo>
                    <a:pt x="131" y="3038"/>
                  </a:lnTo>
                  <a:lnTo>
                    <a:pt x="130" y="3042"/>
                  </a:lnTo>
                  <a:lnTo>
                    <a:pt x="127" y="3044"/>
                  </a:lnTo>
                  <a:lnTo>
                    <a:pt x="124" y="3044"/>
                  </a:lnTo>
                  <a:lnTo>
                    <a:pt x="121" y="3045"/>
                  </a:lnTo>
                  <a:lnTo>
                    <a:pt x="115" y="3044"/>
                  </a:lnTo>
                  <a:lnTo>
                    <a:pt x="103" y="3041"/>
                  </a:lnTo>
                  <a:lnTo>
                    <a:pt x="87" y="3035"/>
                  </a:lnTo>
                  <a:lnTo>
                    <a:pt x="68" y="3025"/>
                  </a:lnTo>
                  <a:lnTo>
                    <a:pt x="47" y="3014"/>
                  </a:lnTo>
                  <a:lnTo>
                    <a:pt x="24" y="3001"/>
                  </a:lnTo>
                  <a:lnTo>
                    <a:pt x="0" y="2984"/>
                  </a:lnTo>
                  <a:close/>
                  <a:moveTo>
                    <a:pt x="0" y="2853"/>
                  </a:moveTo>
                  <a:lnTo>
                    <a:pt x="0" y="2785"/>
                  </a:lnTo>
                  <a:lnTo>
                    <a:pt x="17" y="2800"/>
                  </a:lnTo>
                  <a:lnTo>
                    <a:pt x="34" y="2816"/>
                  </a:lnTo>
                  <a:lnTo>
                    <a:pt x="47" y="2829"/>
                  </a:lnTo>
                  <a:lnTo>
                    <a:pt x="58" y="2842"/>
                  </a:lnTo>
                  <a:lnTo>
                    <a:pt x="67" y="2853"/>
                  </a:lnTo>
                  <a:lnTo>
                    <a:pt x="72" y="2863"/>
                  </a:lnTo>
                  <a:lnTo>
                    <a:pt x="75" y="2866"/>
                  </a:lnTo>
                  <a:lnTo>
                    <a:pt x="76" y="2871"/>
                  </a:lnTo>
                  <a:lnTo>
                    <a:pt x="76" y="2873"/>
                  </a:lnTo>
                  <a:lnTo>
                    <a:pt x="75" y="2876"/>
                  </a:lnTo>
                  <a:lnTo>
                    <a:pt x="73" y="2877"/>
                  </a:lnTo>
                  <a:lnTo>
                    <a:pt x="71" y="2878"/>
                  </a:lnTo>
                  <a:lnTo>
                    <a:pt x="69" y="2880"/>
                  </a:lnTo>
                  <a:lnTo>
                    <a:pt x="66" y="2880"/>
                  </a:lnTo>
                  <a:lnTo>
                    <a:pt x="59" y="2878"/>
                  </a:lnTo>
                  <a:lnTo>
                    <a:pt x="50" y="2876"/>
                  </a:lnTo>
                  <a:lnTo>
                    <a:pt x="39" y="2873"/>
                  </a:lnTo>
                  <a:lnTo>
                    <a:pt x="27" y="2867"/>
                  </a:lnTo>
                  <a:lnTo>
                    <a:pt x="14" y="2861"/>
                  </a:lnTo>
                  <a:lnTo>
                    <a:pt x="0" y="2853"/>
                  </a:lnTo>
                  <a:close/>
                  <a:moveTo>
                    <a:pt x="0" y="2712"/>
                  </a:moveTo>
                  <a:lnTo>
                    <a:pt x="0" y="2658"/>
                  </a:lnTo>
                  <a:lnTo>
                    <a:pt x="9" y="2668"/>
                  </a:lnTo>
                  <a:lnTo>
                    <a:pt x="18" y="2678"/>
                  </a:lnTo>
                  <a:lnTo>
                    <a:pt x="25" y="2685"/>
                  </a:lnTo>
                  <a:lnTo>
                    <a:pt x="30" y="2694"/>
                  </a:lnTo>
                  <a:lnTo>
                    <a:pt x="35" y="2701"/>
                  </a:lnTo>
                  <a:lnTo>
                    <a:pt x="37" y="2707"/>
                  </a:lnTo>
                  <a:lnTo>
                    <a:pt x="38" y="2712"/>
                  </a:lnTo>
                  <a:lnTo>
                    <a:pt x="37" y="2716"/>
                  </a:lnTo>
                  <a:lnTo>
                    <a:pt x="36" y="2717"/>
                  </a:lnTo>
                  <a:lnTo>
                    <a:pt x="33" y="2719"/>
                  </a:lnTo>
                  <a:lnTo>
                    <a:pt x="29" y="2720"/>
                  </a:lnTo>
                  <a:lnTo>
                    <a:pt x="25" y="2719"/>
                  </a:lnTo>
                  <a:lnTo>
                    <a:pt x="14" y="2716"/>
                  </a:lnTo>
                  <a:lnTo>
                    <a:pt x="0" y="2712"/>
                  </a:lnTo>
                  <a:close/>
                  <a:moveTo>
                    <a:pt x="0" y="2564"/>
                  </a:moveTo>
                  <a:lnTo>
                    <a:pt x="0" y="2523"/>
                  </a:lnTo>
                  <a:lnTo>
                    <a:pt x="9" y="2535"/>
                  </a:lnTo>
                  <a:lnTo>
                    <a:pt x="16" y="2546"/>
                  </a:lnTo>
                  <a:lnTo>
                    <a:pt x="17" y="2551"/>
                  </a:lnTo>
                  <a:lnTo>
                    <a:pt x="18" y="2555"/>
                  </a:lnTo>
                  <a:lnTo>
                    <a:pt x="18" y="2559"/>
                  </a:lnTo>
                  <a:lnTo>
                    <a:pt x="17" y="2561"/>
                  </a:lnTo>
                  <a:lnTo>
                    <a:pt x="15" y="2563"/>
                  </a:lnTo>
                  <a:lnTo>
                    <a:pt x="12" y="2564"/>
                  </a:lnTo>
                  <a:lnTo>
                    <a:pt x="6" y="2564"/>
                  </a:lnTo>
                  <a:lnTo>
                    <a:pt x="0" y="2564"/>
                  </a:lnTo>
                  <a:close/>
                  <a:moveTo>
                    <a:pt x="0" y="2415"/>
                  </a:moveTo>
                  <a:lnTo>
                    <a:pt x="0" y="2375"/>
                  </a:lnTo>
                  <a:lnTo>
                    <a:pt x="8" y="2388"/>
                  </a:lnTo>
                  <a:lnTo>
                    <a:pt x="15" y="2397"/>
                  </a:lnTo>
                  <a:lnTo>
                    <a:pt x="16" y="2402"/>
                  </a:lnTo>
                  <a:lnTo>
                    <a:pt x="17" y="2406"/>
                  </a:lnTo>
                  <a:lnTo>
                    <a:pt x="17" y="2410"/>
                  </a:lnTo>
                  <a:lnTo>
                    <a:pt x="16" y="2412"/>
                  </a:lnTo>
                  <a:lnTo>
                    <a:pt x="14" y="2414"/>
                  </a:lnTo>
                  <a:lnTo>
                    <a:pt x="11" y="2415"/>
                  </a:lnTo>
                  <a:lnTo>
                    <a:pt x="5" y="2416"/>
                  </a:lnTo>
                  <a:lnTo>
                    <a:pt x="0" y="2415"/>
                  </a:lnTo>
                  <a:close/>
                  <a:moveTo>
                    <a:pt x="0" y="2266"/>
                  </a:moveTo>
                  <a:lnTo>
                    <a:pt x="0" y="2212"/>
                  </a:lnTo>
                  <a:lnTo>
                    <a:pt x="8" y="2222"/>
                  </a:lnTo>
                  <a:lnTo>
                    <a:pt x="15" y="2231"/>
                  </a:lnTo>
                  <a:lnTo>
                    <a:pt x="22" y="2239"/>
                  </a:lnTo>
                  <a:lnTo>
                    <a:pt x="26" y="2246"/>
                  </a:lnTo>
                  <a:lnTo>
                    <a:pt x="29" y="2253"/>
                  </a:lnTo>
                  <a:lnTo>
                    <a:pt x="32" y="2258"/>
                  </a:lnTo>
                  <a:lnTo>
                    <a:pt x="32" y="2263"/>
                  </a:lnTo>
                  <a:lnTo>
                    <a:pt x="30" y="2267"/>
                  </a:lnTo>
                  <a:lnTo>
                    <a:pt x="29" y="2268"/>
                  </a:lnTo>
                  <a:lnTo>
                    <a:pt x="27" y="2269"/>
                  </a:lnTo>
                  <a:lnTo>
                    <a:pt x="24" y="2271"/>
                  </a:lnTo>
                  <a:lnTo>
                    <a:pt x="20" y="2271"/>
                  </a:lnTo>
                  <a:lnTo>
                    <a:pt x="11" y="2269"/>
                  </a:lnTo>
                  <a:lnTo>
                    <a:pt x="0" y="2266"/>
                  </a:lnTo>
                  <a:close/>
                  <a:moveTo>
                    <a:pt x="0" y="2111"/>
                  </a:moveTo>
                  <a:lnTo>
                    <a:pt x="0" y="2041"/>
                  </a:lnTo>
                  <a:lnTo>
                    <a:pt x="15" y="2055"/>
                  </a:lnTo>
                  <a:lnTo>
                    <a:pt x="29" y="2069"/>
                  </a:lnTo>
                  <a:lnTo>
                    <a:pt x="40" y="2082"/>
                  </a:lnTo>
                  <a:lnTo>
                    <a:pt x="50" y="2093"/>
                  </a:lnTo>
                  <a:lnTo>
                    <a:pt x="57" y="2104"/>
                  </a:lnTo>
                  <a:lnTo>
                    <a:pt x="61" y="2113"/>
                  </a:lnTo>
                  <a:lnTo>
                    <a:pt x="62" y="2117"/>
                  </a:lnTo>
                  <a:lnTo>
                    <a:pt x="64" y="2120"/>
                  </a:lnTo>
                  <a:lnTo>
                    <a:pt x="64" y="2124"/>
                  </a:lnTo>
                  <a:lnTo>
                    <a:pt x="62" y="2126"/>
                  </a:lnTo>
                  <a:lnTo>
                    <a:pt x="59" y="2128"/>
                  </a:lnTo>
                  <a:lnTo>
                    <a:pt x="55" y="2130"/>
                  </a:lnTo>
                  <a:lnTo>
                    <a:pt x="48" y="2129"/>
                  </a:lnTo>
                  <a:lnTo>
                    <a:pt x="41" y="2128"/>
                  </a:lnTo>
                  <a:lnTo>
                    <a:pt x="33" y="2126"/>
                  </a:lnTo>
                  <a:lnTo>
                    <a:pt x="23" y="2122"/>
                  </a:lnTo>
                  <a:lnTo>
                    <a:pt x="12" y="2117"/>
                  </a:lnTo>
                  <a:lnTo>
                    <a:pt x="0" y="2111"/>
                  </a:lnTo>
                  <a:close/>
                  <a:moveTo>
                    <a:pt x="0" y="1944"/>
                  </a:moveTo>
                  <a:lnTo>
                    <a:pt x="0" y="1865"/>
                  </a:lnTo>
                  <a:lnTo>
                    <a:pt x="7" y="1870"/>
                  </a:lnTo>
                  <a:lnTo>
                    <a:pt x="15" y="1876"/>
                  </a:lnTo>
                  <a:lnTo>
                    <a:pt x="37" y="1893"/>
                  </a:lnTo>
                  <a:lnTo>
                    <a:pt x="57" y="1911"/>
                  </a:lnTo>
                  <a:lnTo>
                    <a:pt x="75" y="1929"/>
                  </a:lnTo>
                  <a:lnTo>
                    <a:pt x="89" y="1944"/>
                  </a:lnTo>
                  <a:lnTo>
                    <a:pt x="100" y="1958"/>
                  </a:lnTo>
                  <a:lnTo>
                    <a:pt x="108" y="1972"/>
                  </a:lnTo>
                  <a:lnTo>
                    <a:pt x="110" y="1977"/>
                  </a:lnTo>
                  <a:lnTo>
                    <a:pt x="111" y="1981"/>
                  </a:lnTo>
                  <a:lnTo>
                    <a:pt x="111" y="1986"/>
                  </a:lnTo>
                  <a:lnTo>
                    <a:pt x="110" y="1988"/>
                  </a:lnTo>
                  <a:lnTo>
                    <a:pt x="108" y="1990"/>
                  </a:lnTo>
                  <a:lnTo>
                    <a:pt x="105" y="1993"/>
                  </a:lnTo>
                  <a:lnTo>
                    <a:pt x="101" y="1993"/>
                  </a:lnTo>
                  <a:lnTo>
                    <a:pt x="97" y="1993"/>
                  </a:lnTo>
                  <a:lnTo>
                    <a:pt x="86" y="1990"/>
                  </a:lnTo>
                  <a:lnTo>
                    <a:pt x="72" y="1986"/>
                  </a:lnTo>
                  <a:lnTo>
                    <a:pt x="56" y="1978"/>
                  </a:lnTo>
                  <a:lnTo>
                    <a:pt x="38" y="1968"/>
                  </a:lnTo>
                  <a:lnTo>
                    <a:pt x="19" y="1957"/>
                  </a:lnTo>
                  <a:lnTo>
                    <a:pt x="0" y="1944"/>
                  </a:lnTo>
                  <a:close/>
                  <a:moveTo>
                    <a:pt x="0" y="1754"/>
                  </a:moveTo>
                  <a:lnTo>
                    <a:pt x="0" y="1692"/>
                  </a:lnTo>
                  <a:lnTo>
                    <a:pt x="18" y="1701"/>
                  </a:lnTo>
                  <a:lnTo>
                    <a:pt x="38" y="1713"/>
                  </a:lnTo>
                  <a:lnTo>
                    <a:pt x="60" y="1728"/>
                  </a:lnTo>
                  <a:lnTo>
                    <a:pt x="83" y="1744"/>
                  </a:lnTo>
                  <a:lnTo>
                    <a:pt x="105" y="1762"/>
                  </a:lnTo>
                  <a:lnTo>
                    <a:pt x="124" y="1778"/>
                  </a:lnTo>
                  <a:lnTo>
                    <a:pt x="141" y="1795"/>
                  </a:lnTo>
                  <a:lnTo>
                    <a:pt x="154" y="1810"/>
                  </a:lnTo>
                  <a:lnTo>
                    <a:pt x="165" y="1825"/>
                  </a:lnTo>
                  <a:lnTo>
                    <a:pt x="172" y="1837"/>
                  </a:lnTo>
                  <a:lnTo>
                    <a:pt x="174" y="1842"/>
                  </a:lnTo>
                  <a:lnTo>
                    <a:pt x="175" y="1847"/>
                  </a:lnTo>
                  <a:lnTo>
                    <a:pt x="175" y="1851"/>
                  </a:lnTo>
                  <a:lnTo>
                    <a:pt x="174" y="1855"/>
                  </a:lnTo>
                  <a:lnTo>
                    <a:pt x="172" y="1857"/>
                  </a:lnTo>
                  <a:lnTo>
                    <a:pt x="168" y="1858"/>
                  </a:lnTo>
                  <a:lnTo>
                    <a:pt x="164" y="1859"/>
                  </a:lnTo>
                  <a:lnTo>
                    <a:pt x="159" y="1858"/>
                  </a:lnTo>
                  <a:lnTo>
                    <a:pt x="146" y="1855"/>
                  </a:lnTo>
                  <a:lnTo>
                    <a:pt x="131" y="1849"/>
                  </a:lnTo>
                  <a:lnTo>
                    <a:pt x="113" y="1840"/>
                  </a:lnTo>
                  <a:lnTo>
                    <a:pt x="93" y="1829"/>
                  </a:lnTo>
                  <a:lnTo>
                    <a:pt x="72" y="1815"/>
                  </a:lnTo>
                  <a:lnTo>
                    <a:pt x="50" y="1798"/>
                  </a:lnTo>
                  <a:lnTo>
                    <a:pt x="36" y="1787"/>
                  </a:lnTo>
                  <a:lnTo>
                    <a:pt x="23" y="1776"/>
                  </a:lnTo>
                  <a:lnTo>
                    <a:pt x="11" y="1765"/>
                  </a:lnTo>
                  <a:lnTo>
                    <a:pt x="0" y="1754"/>
                  </a:lnTo>
                  <a:close/>
                  <a:moveTo>
                    <a:pt x="0" y="1357"/>
                  </a:moveTo>
                  <a:lnTo>
                    <a:pt x="0" y="1282"/>
                  </a:lnTo>
                  <a:lnTo>
                    <a:pt x="7" y="1287"/>
                  </a:lnTo>
                  <a:lnTo>
                    <a:pt x="16" y="1294"/>
                  </a:lnTo>
                  <a:lnTo>
                    <a:pt x="34" y="1310"/>
                  </a:lnTo>
                  <a:lnTo>
                    <a:pt x="50" y="1324"/>
                  </a:lnTo>
                  <a:lnTo>
                    <a:pt x="65" y="1339"/>
                  </a:lnTo>
                  <a:lnTo>
                    <a:pt x="77" y="1353"/>
                  </a:lnTo>
                  <a:lnTo>
                    <a:pt x="86" y="1366"/>
                  </a:lnTo>
                  <a:lnTo>
                    <a:pt x="91" y="1377"/>
                  </a:lnTo>
                  <a:lnTo>
                    <a:pt x="93" y="1381"/>
                  </a:lnTo>
                  <a:lnTo>
                    <a:pt x="94" y="1386"/>
                  </a:lnTo>
                  <a:lnTo>
                    <a:pt x="93" y="1390"/>
                  </a:lnTo>
                  <a:lnTo>
                    <a:pt x="92" y="1392"/>
                  </a:lnTo>
                  <a:lnTo>
                    <a:pt x="91" y="1394"/>
                  </a:lnTo>
                  <a:lnTo>
                    <a:pt x="88" y="1396"/>
                  </a:lnTo>
                  <a:lnTo>
                    <a:pt x="84" y="1397"/>
                  </a:lnTo>
                  <a:lnTo>
                    <a:pt x="81" y="1397"/>
                  </a:lnTo>
                  <a:lnTo>
                    <a:pt x="71" y="1396"/>
                  </a:lnTo>
                  <a:lnTo>
                    <a:pt x="60" y="1392"/>
                  </a:lnTo>
                  <a:lnTo>
                    <a:pt x="47" y="1386"/>
                  </a:lnTo>
                  <a:lnTo>
                    <a:pt x="32" y="1378"/>
                  </a:lnTo>
                  <a:lnTo>
                    <a:pt x="16" y="1369"/>
                  </a:lnTo>
                  <a:lnTo>
                    <a:pt x="0" y="1357"/>
                  </a:lnTo>
                  <a:close/>
                  <a:moveTo>
                    <a:pt x="0" y="906"/>
                  </a:moveTo>
                  <a:lnTo>
                    <a:pt x="0" y="846"/>
                  </a:lnTo>
                  <a:lnTo>
                    <a:pt x="14" y="853"/>
                  </a:lnTo>
                  <a:lnTo>
                    <a:pt x="29" y="862"/>
                  </a:lnTo>
                  <a:lnTo>
                    <a:pt x="45" y="873"/>
                  </a:lnTo>
                  <a:lnTo>
                    <a:pt x="62" y="886"/>
                  </a:lnTo>
                  <a:lnTo>
                    <a:pt x="78" y="899"/>
                  </a:lnTo>
                  <a:lnTo>
                    <a:pt x="92" y="912"/>
                  </a:lnTo>
                  <a:lnTo>
                    <a:pt x="104" y="926"/>
                  </a:lnTo>
                  <a:lnTo>
                    <a:pt x="114" y="939"/>
                  </a:lnTo>
                  <a:lnTo>
                    <a:pt x="122" y="950"/>
                  </a:lnTo>
                  <a:lnTo>
                    <a:pt x="127" y="960"/>
                  </a:lnTo>
                  <a:lnTo>
                    <a:pt x="129" y="964"/>
                  </a:lnTo>
                  <a:lnTo>
                    <a:pt x="129" y="969"/>
                  </a:lnTo>
                  <a:lnTo>
                    <a:pt x="129" y="972"/>
                  </a:lnTo>
                  <a:lnTo>
                    <a:pt x="127" y="974"/>
                  </a:lnTo>
                  <a:lnTo>
                    <a:pt x="125" y="976"/>
                  </a:lnTo>
                  <a:lnTo>
                    <a:pt x="123" y="979"/>
                  </a:lnTo>
                  <a:lnTo>
                    <a:pt x="120" y="979"/>
                  </a:lnTo>
                  <a:lnTo>
                    <a:pt x="115" y="980"/>
                  </a:lnTo>
                  <a:lnTo>
                    <a:pt x="105" y="977"/>
                  </a:lnTo>
                  <a:lnTo>
                    <a:pt x="93" y="973"/>
                  </a:lnTo>
                  <a:lnTo>
                    <a:pt x="79" y="966"/>
                  </a:lnTo>
                  <a:lnTo>
                    <a:pt x="65" y="958"/>
                  </a:lnTo>
                  <a:lnTo>
                    <a:pt x="48" y="947"/>
                  </a:lnTo>
                  <a:lnTo>
                    <a:pt x="32" y="934"/>
                  </a:lnTo>
                  <a:lnTo>
                    <a:pt x="15" y="920"/>
                  </a:lnTo>
                  <a:lnTo>
                    <a:pt x="0" y="906"/>
                  </a:lnTo>
                  <a:close/>
                  <a:moveTo>
                    <a:pt x="0" y="664"/>
                  </a:moveTo>
                  <a:lnTo>
                    <a:pt x="0" y="596"/>
                  </a:lnTo>
                  <a:lnTo>
                    <a:pt x="13" y="605"/>
                  </a:lnTo>
                  <a:lnTo>
                    <a:pt x="27" y="616"/>
                  </a:lnTo>
                  <a:lnTo>
                    <a:pt x="41" y="628"/>
                  </a:lnTo>
                  <a:lnTo>
                    <a:pt x="54" y="641"/>
                  </a:lnTo>
                  <a:lnTo>
                    <a:pt x="65" y="653"/>
                  </a:lnTo>
                  <a:lnTo>
                    <a:pt x="75" y="665"/>
                  </a:lnTo>
                  <a:lnTo>
                    <a:pt x="81" y="675"/>
                  </a:lnTo>
                  <a:lnTo>
                    <a:pt x="86" y="685"/>
                  </a:lnTo>
                  <a:lnTo>
                    <a:pt x="87" y="689"/>
                  </a:lnTo>
                  <a:lnTo>
                    <a:pt x="87" y="693"/>
                  </a:lnTo>
                  <a:lnTo>
                    <a:pt x="87" y="696"/>
                  </a:lnTo>
                  <a:lnTo>
                    <a:pt x="86" y="698"/>
                  </a:lnTo>
                  <a:lnTo>
                    <a:pt x="83" y="700"/>
                  </a:lnTo>
                  <a:lnTo>
                    <a:pt x="81" y="702"/>
                  </a:lnTo>
                  <a:lnTo>
                    <a:pt x="78" y="703"/>
                  </a:lnTo>
                  <a:lnTo>
                    <a:pt x="75" y="703"/>
                  </a:lnTo>
                  <a:lnTo>
                    <a:pt x="66" y="702"/>
                  </a:lnTo>
                  <a:lnTo>
                    <a:pt x="55" y="698"/>
                  </a:lnTo>
                  <a:lnTo>
                    <a:pt x="43" y="693"/>
                  </a:lnTo>
                  <a:lnTo>
                    <a:pt x="28" y="685"/>
                  </a:lnTo>
                  <a:lnTo>
                    <a:pt x="14" y="675"/>
                  </a:lnTo>
                  <a:lnTo>
                    <a:pt x="0" y="664"/>
                  </a:lnTo>
                  <a:close/>
                  <a:moveTo>
                    <a:pt x="0" y="405"/>
                  </a:moveTo>
                  <a:lnTo>
                    <a:pt x="0" y="342"/>
                  </a:lnTo>
                  <a:lnTo>
                    <a:pt x="15" y="352"/>
                  </a:lnTo>
                  <a:lnTo>
                    <a:pt x="32" y="365"/>
                  </a:lnTo>
                  <a:lnTo>
                    <a:pt x="45" y="376"/>
                  </a:lnTo>
                  <a:lnTo>
                    <a:pt x="57" y="388"/>
                  </a:lnTo>
                  <a:lnTo>
                    <a:pt x="67" y="399"/>
                  </a:lnTo>
                  <a:lnTo>
                    <a:pt x="75" y="410"/>
                  </a:lnTo>
                  <a:lnTo>
                    <a:pt x="81" y="420"/>
                  </a:lnTo>
                  <a:lnTo>
                    <a:pt x="84" y="428"/>
                  </a:lnTo>
                  <a:lnTo>
                    <a:pt x="86" y="432"/>
                  </a:lnTo>
                  <a:lnTo>
                    <a:pt x="86" y="436"/>
                  </a:lnTo>
                  <a:lnTo>
                    <a:pt x="86" y="439"/>
                  </a:lnTo>
                  <a:lnTo>
                    <a:pt x="84" y="441"/>
                  </a:lnTo>
                  <a:lnTo>
                    <a:pt x="83" y="443"/>
                  </a:lnTo>
                  <a:lnTo>
                    <a:pt x="80" y="445"/>
                  </a:lnTo>
                  <a:lnTo>
                    <a:pt x="78" y="446"/>
                  </a:lnTo>
                  <a:lnTo>
                    <a:pt x="73" y="446"/>
                  </a:lnTo>
                  <a:lnTo>
                    <a:pt x="66" y="445"/>
                  </a:lnTo>
                  <a:lnTo>
                    <a:pt x="56" y="441"/>
                  </a:lnTo>
                  <a:lnTo>
                    <a:pt x="44" y="436"/>
                  </a:lnTo>
                  <a:lnTo>
                    <a:pt x="32" y="429"/>
                  </a:lnTo>
                  <a:lnTo>
                    <a:pt x="18" y="419"/>
                  </a:lnTo>
                  <a:lnTo>
                    <a:pt x="4" y="409"/>
                  </a:lnTo>
                  <a:lnTo>
                    <a:pt x="0" y="405"/>
                  </a:lnTo>
                  <a:close/>
                  <a:moveTo>
                    <a:pt x="0" y="107"/>
                  </a:moveTo>
                  <a:lnTo>
                    <a:pt x="0" y="105"/>
                  </a:lnTo>
                  <a:lnTo>
                    <a:pt x="0" y="102"/>
                  </a:lnTo>
                  <a:lnTo>
                    <a:pt x="1" y="100"/>
                  </a:lnTo>
                  <a:lnTo>
                    <a:pt x="3" y="98"/>
                  </a:lnTo>
                  <a:lnTo>
                    <a:pt x="5" y="97"/>
                  </a:lnTo>
                  <a:lnTo>
                    <a:pt x="7" y="96"/>
                  </a:lnTo>
                  <a:lnTo>
                    <a:pt x="11" y="96"/>
                  </a:lnTo>
                  <a:lnTo>
                    <a:pt x="18" y="97"/>
                  </a:lnTo>
                  <a:lnTo>
                    <a:pt x="28" y="100"/>
                  </a:lnTo>
                  <a:lnTo>
                    <a:pt x="38" y="105"/>
                  </a:lnTo>
                  <a:lnTo>
                    <a:pt x="50" y="111"/>
                  </a:lnTo>
                  <a:lnTo>
                    <a:pt x="62" y="120"/>
                  </a:lnTo>
                  <a:lnTo>
                    <a:pt x="75" y="130"/>
                  </a:lnTo>
                  <a:lnTo>
                    <a:pt x="87" y="140"/>
                  </a:lnTo>
                  <a:lnTo>
                    <a:pt x="97" y="151"/>
                  </a:lnTo>
                  <a:lnTo>
                    <a:pt x="107" y="161"/>
                  </a:lnTo>
                  <a:lnTo>
                    <a:pt x="113" y="171"/>
                  </a:lnTo>
                  <a:lnTo>
                    <a:pt x="119" y="181"/>
                  </a:lnTo>
                  <a:lnTo>
                    <a:pt x="122" y="189"/>
                  </a:lnTo>
                  <a:lnTo>
                    <a:pt x="123" y="193"/>
                  </a:lnTo>
                  <a:lnTo>
                    <a:pt x="123" y="196"/>
                  </a:lnTo>
                  <a:lnTo>
                    <a:pt x="123" y="198"/>
                  </a:lnTo>
                  <a:lnTo>
                    <a:pt x="122" y="201"/>
                  </a:lnTo>
                  <a:lnTo>
                    <a:pt x="120" y="203"/>
                  </a:lnTo>
                  <a:lnTo>
                    <a:pt x="118" y="204"/>
                  </a:lnTo>
                  <a:lnTo>
                    <a:pt x="115" y="205"/>
                  </a:lnTo>
                  <a:lnTo>
                    <a:pt x="112" y="205"/>
                  </a:lnTo>
                  <a:lnTo>
                    <a:pt x="104" y="204"/>
                  </a:lnTo>
                  <a:lnTo>
                    <a:pt x="94" y="201"/>
                  </a:lnTo>
                  <a:lnTo>
                    <a:pt x="84" y="196"/>
                  </a:lnTo>
                  <a:lnTo>
                    <a:pt x="72" y="190"/>
                  </a:lnTo>
                  <a:lnTo>
                    <a:pt x="61" y="182"/>
                  </a:lnTo>
                  <a:lnTo>
                    <a:pt x="48" y="172"/>
                  </a:lnTo>
                  <a:lnTo>
                    <a:pt x="38" y="163"/>
                  </a:lnTo>
                  <a:lnTo>
                    <a:pt x="29" y="154"/>
                  </a:lnTo>
                  <a:lnTo>
                    <a:pt x="20" y="146"/>
                  </a:lnTo>
                  <a:lnTo>
                    <a:pt x="14" y="137"/>
                  </a:lnTo>
                  <a:lnTo>
                    <a:pt x="8" y="128"/>
                  </a:lnTo>
                  <a:lnTo>
                    <a:pt x="4" y="120"/>
                  </a:lnTo>
                  <a:lnTo>
                    <a:pt x="1" y="114"/>
                  </a:lnTo>
                  <a:lnTo>
                    <a:pt x="0" y="107"/>
                  </a:lnTo>
                  <a:close/>
                  <a:moveTo>
                    <a:pt x="678" y="41"/>
                  </a:moveTo>
                  <a:lnTo>
                    <a:pt x="678" y="106"/>
                  </a:lnTo>
                  <a:lnTo>
                    <a:pt x="671" y="101"/>
                  </a:lnTo>
                  <a:lnTo>
                    <a:pt x="666" y="97"/>
                  </a:lnTo>
                  <a:lnTo>
                    <a:pt x="654" y="87"/>
                  </a:lnTo>
                  <a:lnTo>
                    <a:pt x="644" y="77"/>
                  </a:lnTo>
                  <a:lnTo>
                    <a:pt x="635" y="66"/>
                  </a:lnTo>
                  <a:lnTo>
                    <a:pt x="628" y="56"/>
                  </a:lnTo>
                  <a:lnTo>
                    <a:pt x="623" y="47"/>
                  </a:lnTo>
                  <a:lnTo>
                    <a:pt x="619" y="40"/>
                  </a:lnTo>
                  <a:lnTo>
                    <a:pt x="618" y="35"/>
                  </a:lnTo>
                  <a:lnTo>
                    <a:pt x="618" y="32"/>
                  </a:lnTo>
                  <a:lnTo>
                    <a:pt x="619" y="30"/>
                  </a:lnTo>
                  <a:lnTo>
                    <a:pt x="621" y="26"/>
                  </a:lnTo>
                  <a:lnTo>
                    <a:pt x="624" y="24"/>
                  </a:lnTo>
                  <a:lnTo>
                    <a:pt x="628" y="22"/>
                  </a:lnTo>
                  <a:lnTo>
                    <a:pt x="634" y="22"/>
                  </a:lnTo>
                  <a:lnTo>
                    <a:pt x="641" y="23"/>
                  </a:lnTo>
                  <a:lnTo>
                    <a:pt x="649" y="26"/>
                  </a:lnTo>
                  <a:lnTo>
                    <a:pt x="658" y="30"/>
                  </a:lnTo>
                  <a:lnTo>
                    <a:pt x="667" y="35"/>
                  </a:lnTo>
                  <a:lnTo>
                    <a:pt x="678" y="41"/>
                  </a:lnTo>
                  <a:close/>
                  <a:moveTo>
                    <a:pt x="678" y="1129"/>
                  </a:moveTo>
                  <a:lnTo>
                    <a:pt x="678" y="1200"/>
                  </a:lnTo>
                  <a:lnTo>
                    <a:pt x="665" y="1195"/>
                  </a:lnTo>
                  <a:lnTo>
                    <a:pt x="651" y="1186"/>
                  </a:lnTo>
                  <a:lnTo>
                    <a:pt x="638" y="1177"/>
                  </a:lnTo>
                  <a:lnTo>
                    <a:pt x="624" y="1167"/>
                  </a:lnTo>
                  <a:lnTo>
                    <a:pt x="607" y="1153"/>
                  </a:lnTo>
                  <a:lnTo>
                    <a:pt x="592" y="1139"/>
                  </a:lnTo>
                  <a:lnTo>
                    <a:pt x="579" y="1124"/>
                  </a:lnTo>
                  <a:lnTo>
                    <a:pt x="568" y="1111"/>
                  </a:lnTo>
                  <a:lnTo>
                    <a:pt x="560" y="1099"/>
                  </a:lnTo>
                  <a:lnTo>
                    <a:pt x="554" y="1088"/>
                  </a:lnTo>
                  <a:lnTo>
                    <a:pt x="553" y="1083"/>
                  </a:lnTo>
                  <a:lnTo>
                    <a:pt x="552" y="1079"/>
                  </a:lnTo>
                  <a:lnTo>
                    <a:pt x="553" y="1076"/>
                  </a:lnTo>
                  <a:lnTo>
                    <a:pt x="554" y="1072"/>
                  </a:lnTo>
                  <a:lnTo>
                    <a:pt x="557" y="1070"/>
                  </a:lnTo>
                  <a:lnTo>
                    <a:pt x="559" y="1068"/>
                  </a:lnTo>
                  <a:lnTo>
                    <a:pt x="563" y="1067"/>
                  </a:lnTo>
                  <a:lnTo>
                    <a:pt x="568" y="1067"/>
                  </a:lnTo>
                  <a:lnTo>
                    <a:pt x="579" y="1069"/>
                  </a:lnTo>
                  <a:lnTo>
                    <a:pt x="592" y="1073"/>
                  </a:lnTo>
                  <a:lnTo>
                    <a:pt x="606" y="1080"/>
                  </a:lnTo>
                  <a:lnTo>
                    <a:pt x="623" y="1089"/>
                  </a:lnTo>
                  <a:lnTo>
                    <a:pt x="640" y="1100"/>
                  </a:lnTo>
                  <a:lnTo>
                    <a:pt x="658" y="1113"/>
                  </a:lnTo>
                  <a:lnTo>
                    <a:pt x="668" y="1121"/>
                  </a:lnTo>
                  <a:lnTo>
                    <a:pt x="678" y="1129"/>
                  </a:lnTo>
                  <a:close/>
                  <a:moveTo>
                    <a:pt x="678" y="1379"/>
                  </a:moveTo>
                  <a:lnTo>
                    <a:pt x="678" y="1442"/>
                  </a:lnTo>
                  <a:lnTo>
                    <a:pt x="668" y="1432"/>
                  </a:lnTo>
                  <a:lnTo>
                    <a:pt x="660" y="1422"/>
                  </a:lnTo>
                  <a:lnTo>
                    <a:pt x="654" y="1413"/>
                  </a:lnTo>
                  <a:lnTo>
                    <a:pt x="649" y="1404"/>
                  </a:lnTo>
                  <a:lnTo>
                    <a:pt x="645" y="1397"/>
                  </a:lnTo>
                  <a:lnTo>
                    <a:pt x="643" y="1390"/>
                  </a:lnTo>
                  <a:lnTo>
                    <a:pt x="643" y="1385"/>
                  </a:lnTo>
                  <a:lnTo>
                    <a:pt x="645" y="1380"/>
                  </a:lnTo>
                  <a:lnTo>
                    <a:pt x="646" y="1378"/>
                  </a:lnTo>
                  <a:lnTo>
                    <a:pt x="649" y="1376"/>
                  </a:lnTo>
                  <a:lnTo>
                    <a:pt x="653" y="1375"/>
                  </a:lnTo>
                  <a:lnTo>
                    <a:pt x="656" y="1375"/>
                  </a:lnTo>
                  <a:lnTo>
                    <a:pt x="666" y="1376"/>
                  </a:lnTo>
                  <a:lnTo>
                    <a:pt x="678" y="1379"/>
                  </a:lnTo>
                  <a:close/>
                  <a:moveTo>
                    <a:pt x="678" y="1591"/>
                  </a:moveTo>
                  <a:lnTo>
                    <a:pt x="678" y="1659"/>
                  </a:lnTo>
                  <a:lnTo>
                    <a:pt x="660" y="1652"/>
                  </a:lnTo>
                  <a:lnTo>
                    <a:pt x="643" y="1642"/>
                  </a:lnTo>
                  <a:lnTo>
                    <a:pt x="623" y="1630"/>
                  </a:lnTo>
                  <a:lnTo>
                    <a:pt x="603" y="1614"/>
                  </a:lnTo>
                  <a:lnTo>
                    <a:pt x="583" y="1599"/>
                  </a:lnTo>
                  <a:lnTo>
                    <a:pt x="565" y="1583"/>
                  </a:lnTo>
                  <a:lnTo>
                    <a:pt x="550" y="1568"/>
                  </a:lnTo>
                  <a:lnTo>
                    <a:pt x="537" y="1552"/>
                  </a:lnTo>
                  <a:lnTo>
                    <a:pt x="528" y="1539"/>
                  </a:lnTo>
                  <a:lnTo>
                    <a:pt x="521" y="1527"/>
                  </a:lnTo>
                  <a:lnTo>
                    <a:pt x="520" y="1522"/>
                  </a:lnTo>
                  <a:lnTo>
                    <a:pt x="519" y="1517"/>
                  </a:lnTo>
                  <a:lnTo>
                    <a:pt x="519" y="1514"/>
                  </a:lnTo>
                  <a:lnTo>
                    <a:pt x="520" y="1510"/>
                  </a:lnTo>
                  <a:lnTo>
                    <a:pt x="522" y="1507"/>
                  </a:lnTo>
                  <a:lnTo>
                    <a:pt x="526" y="1506"/>
                  </a:lnTo>
                  <a:lnTo>
                    <a:pt x="530" y="1505"/>
                  </a:lnTo>
                  <a:lnTo>
                    <a:pt x="536" y="1505"/>
                  </a:lnTo>
                  <a:lnTo>
                    <a:pt x="548" y="1507"/>
                  </a:lnTo>
                  <a:lnTo>
                    <a:pt x="562" y="1513"/>
                  </a:lnTo>
                  <a:lnTo>
                    <a:pt x="580" y="1520"/>
                  </a:lnTo>
                  <a:lnTo>
                    <a:pt x="597" y="1530"/>
                  </a:lnTo>
                  <a:lnTo>
                    <a:pt x="617" y="1543"/>
                  </a:lnTo>
                  <a:lnTo>
                    <a:pt x="638" y="1558"/>
                  </a:lnTo>
                  <a:lnTo>
                    <a:pt x="648" y="1567"/>
                  </a:lnTo>
                  <a:lnTo>
                    <a:pt x="659" y="1574"/>
                  </a:lnTo>
                  <a:lnTo>
                    <a:pt x="668" y="1583"/>
                  </a:lnTo>
                  <a:lnTo>
                    <a:pt x="678" y="1591"/>
                  </a:lnTo>
                  <a:close/>
                  <a:moveTo>
                    <a:pt x="678" y="2006"/>
                  </a:moveTo>
                  <a:lnTo>
                    <a:pt x="678" y="2085"/>
                  </a:lnTo>
                  <a:lnTo>
                    <a:pt x="660" y="2070"/>
                  </a:lnTo>
                  <a:lnTo>
                    <a:pt x="645" y="2055"/>
                  </a:lnTo>
                  <a:lnTo>
                    <a:pt x="632" y="2041"/>
                  </a:lnTo>
                  <a:lnTo>
                    <a:pt x="621" y="2028"/>
                  </a:lnTo>
                  <a:lnTo>
                    <a:pt x="613" y="2016"/>
                  </a:lnTo>
                  <a:lnTo>
                    <a:pt x="607" y="2005"/>
                  </a:lnTo>
                  <a:lnTo>
                    <a:pt x="606" y="2000"/>
                  </a:lnTo>
                  <a:lnTo>
                    <a:pt x="605" y="1997"/>
                  </a:lnTo>
                  <a:lnTo>
                    <a:pt x="606" y="1993"/>
                  </a:lnTo>
                  <a:lnTo>
                    <a:pt x="607" y="1990"/>
                  </a:lnTo>
                  <a:lnTo>
                    <a:pt x="608" y="1988"/>
                  </a:lnTo>
                  <a:lnTo>
                    <a:pt x="611" y="1987"/>
                  </a:lnTo>
                  <a:lnTo>
                    <a:pt x="613" y="1986"/>
                  </a:lnTo>
                  <a:lnTo>
                    <a:pt x="616" y="1985"/>
                  </a:lnTo>
                  <a:lnTo>
                    <a:pt x="623" y="1985"/>
                  </a:lnTo>
                  <a:lnTo>
                    <a:pt x="632" y="1987"/>
                  </a:lnTo>
                  <a:lnTo>
                    <a:pt x="640" y="1989"/>
                  </a:lnTo>
                  <a:lnTo>
                    <a:pt x="653" y="1994"/>
                  </a:lnTo>
                  <a:lnTo>
                    <a:pt x="665" y="1999"/>
                  </a:lnTo>
                  <a:lnTo>
                    <a:pt x="678" y="2006"/>
                  </a:lnTo>
                  <a:close/>
                  <a:moveTo>
                    <a:pt x="678" y="2189"/>
                  </a:moveTo>
                  <a:lnTo>
                    <a:pt x="678" y="2274"/>
                  </a:lnTo>
                  <a:lnTo>
                    <a:pt x="669" y="2268"/>
                  </a:lnTo>
                  <a:lnTo>
                    <a:pt x="661" y="2263"/>
                  </a:lnTo>
                  <a:lnTo>
                    <a:pt x="653" y="2257"/>
                  </a:lnTo>
                  <a:lnTo>
                    <a:pt x="644" y="2251"/>
                  </a:lnTo>
                  <a:lnTo>
                    <a:pt x="621" y="2233"/>
                  </a:lnTo>
                  <a:lnTo>
                    <a:pt x="598" y="2214"/>
                  </a:lnTo>
                  <a:lnTo>
                    <a:pt x="580" y="2197"/>
                  </a:lnTo>
                  <a:lnTo>
                    <a:pt x="564" y="2180"/>
                  </a:lnTo>
                  <a:lnTo>
                    <a:pt x="552" y="2165"/>
                  </a:lnTo>
                  <a:lnTo>
                    <a:pt x="544" y="2151"/>
                  </a:lnTo>
                  <a:lnTo>
                    <a:pt x="542" y="2146"/>
                  </a:lnTo>
                  <a:lnTo>
                    <a:pt x="541" y="2140"/>
                  </a:lnTo>
                  <a:lnTo>
                    <a:pt x="541" y="2136"/>
                  </a:lnTo>
                  <a:lnTo>
                    <a:pt x="542" y="2133"/>
                  </a:lnTo>
                  <a:lnTo>
                    <a:pt x="544" y="2130"/>
                  </a:lnTo>
                  <a:lnTo>
                    <a:pt x="549" y="2128"/>
                  </a:lnTo>
                  <a:lnTo>
                    <a:pt x="553" y="2127"/>
                  </a:lnTo>
                  <a:lnTo>
                    <a:pt x="559" y="2128"/>
                  </a:lnTo>
                  <a:lnTo>
                    <a:pt x="572" y="2130"/>
                  </a:lnTo>
                  <a:lnTo>
                    <a:pt x="590" y="2137"/>
                  </a:lnTo>
                  <a:lnTo>
                    <a:pt x="608" y="2146"/>
                  </a:lnTo>
                  <a:lnTo>
                    <a:pt x="630" y="2158"/>
                  </a:lnTo>
                  <a:lnTo>
                    <a:pt x="654" y="2172"/>
                  </a:lnTo>
                  <a:lnTo>
                    <a:pt x="678" y="2189"/>
                  </a:lnTo>
                  <a:close/>
                  <a:moveTo>
                    <a:pt x="678" y="2371"/>
                  </a:moveTo>
                  <a:lnTo>
                    <a:pt x="678" y="2447"/>
                  </a:lnTo>
                  <a:lnTo>
                    <a:pt x="659" y="2438"/>
                  </a:lnTo>
                  <a:lnTo>
                    <a:pt x="640" y="2427"/>
                  </a:lnTo>
                  <a:lnTo>
                    <a:pt x="622" y="2414"/>
                  </a:lnTo>
                  <a:lnTo>
                    <a:pt x="601" y="2400"/>
                  </a:lnTo>
                  <a:lnTo>
                    <a:pt x="576" y="2381"/>
                  </a:lnTo>
                  <a:lnTo>
                    <a:pt x="554" y="2361"/>
                  </a:lnTo>
                  <a:lnTo>
                    <a:pt x="534" y="2343"/>
                  </a:lnTo>
                  <a:lnTo>
                    <a:pt x="518" y="2326"/>
                  </a:lnTo>
                  <a:lnTo>
                    <a:pt x="506" y="2310"/>
                  </a:lnTo>
                  <a:lnTo>
                    <a:pt x="497" y="2297"/>
                  </a:lnTo>
                  <a:lnTo>
                    <a:pt x="495" y="2290"/>
                  </a:lnTo>
                  <a:lnTo>
                    <a:pt x="494" y="2286"/>
                  </a:lnTo>
                  <a:lnTo>
                    <a:pt x="494" y="2282"/>
                  </a:lnTo>
                  <a:lnTo>
                    <a:pt x="495" y="2278"/>
                  </a:lnTo>
                  <a:lnTo>
                    <a:pt x="497" y="2275"/>
                  </a:lnTo>
                  <a:lnTo>
                    <a:pt x="500" y="2274"/>
                  </a:lnTo>
                  <a:lnTo>
                    <a:pt x="506" y="2273"/>
                  </a:lnTo>
                  <a:lnTo>
                    <a:pt x="511" y="2274"/>
                  </a:lnTo>
                  <a:lnTo>
                    <a:pt x="519" y="2275"/>
                  </a:lnTo>
                  <a:lnTo>
                    <a:pt x="527" y="2277"/>
                  </a:lnTo>
                  <a:lnTo>
                    <a:pt x="534" y="2279"/>
                  </a:lnTo>
                  <a:lnTo>
                    <a:pt x="544" y="2284"/>
                  </a:lnTo>
                  <a:lnTo>
                    <a:pt x="565" y="2294"/>
                  </a:lnTo>
                  <a:lnTo>
                    <a:pt x="589" y="2307"/>
                  </a:lnTo>
                  <a:lnTo>
                    <a:pt x="613" y="2322"/>
                  </a:lnTo>
                  <a:lnTo>
                    <a:pt x="638" y="2340"/>
                  </a:lnTo>
                  <a:lnTo>
                    <a:pt x="648" y="2348"/>
                  </a:lnTo>
                  <a:lnTo>
                    <a:pt x="658" y="2356"/>
                  </a:lnTo>
                  <a:lnTo>
                    <a:pt x="668" y="2363"/>
                  </a:lnTo>
                  <a:lnTo>
                    <a:pt x="678" y="2371"/>
                  </a:lnTo>
                  <a:close/>
                  <a:moveTo>
                    <a:pt x="678" y="2545"/>
                  </a:moveTo>
                  <a:lnTo>
                    <a:pt x="678" y="2611"/>
                  </a:lnTo>
                  <a:lnTo>
                    <a:pt x="655" y="2602"/>
                  </a:lnTo>
                  <a:lnTo>
                    <a:pt x="630" y="2587"/>
                  </a:lnTo>
                  <a:lnTo>
                    <a:pt x="604" y="2571"/>
                  </a:lnTo>
                  <a:lnTo>
                    <a:pt x="576" y="2552"/>
                  </a:lnTo>
                  <a:lnTo>
                    <a:pt x="550" y="2532"/>
                  </a:lnTo>
                  <a:lnTo>
                    <a:pt x="527" y="2512"/>
                  </a:lnTo>
                  <a:lnTo>
                    <a:pt x="506" y="2493"/>
                  </a:lnTo>
                  <a:lnTo>
                    <a:pt x="489" y="2476"/>
                  </a:lnTo>
                  <a:lnTo>
                    <a:pt x="476" y="2459"/>
                  </a:lnTo>
                  <a:lnTo>
                    <a:pt x="467" y="2446"/>
                  </a:lnTo>
                  <a:lnTo>
                    <a:pt x="464" y="2439"/>
                  </a:lnTo>
                  <a:lnTo>
                    <a:pt x="463" y="2434"/>
                  </a:lnTo>
                  <a:lnTo>
                    <a:pt x="463" y="2429"/>
                  </a:lnTo>
                  <a:lnTo>
                    <a:pt x="464" y="2426"/>
                  </a:lnTo>
                  <a:lnTo>
                    <a:pt x="466" y="2424"/>
                  </a:lnTo>
                  <a:lnTo>
                    <a:pt x="471" y="2423"/>
                  </a:lnTo>
                  <a:lnTo>
                    <a:pt x="475" y="2422"/>
                  </a:lnTo>
                  <a:lnTo>
                    <a:pt x="482" y="2423"/>
                  </a:lnTo>
                  <a:lnTo>
                    <a:pt x="496" y="2426"/>
                  </a:lnTo>
                  <a:lnTo>
                    <a:pt x="515" y="2434"/>
                  </a:lnTo>
                  <a:lnTo>
                    <a:pt x="537" y="2444"/>
                  </a:lnTo>
                  <a:lnTo>
                    <a:pt x="561" y="2457"/>
                  </a:lnTo>
                  <a:lnTo>
                    <a:pt x="586" y="2474"/>
                  </a:lnTo>
                  <a:lnTo>
                    <a:pt x="613" y="2492"/>
                  </a:lnTo>
                  <a:lnTo>
                    <a:pt x="630" y="2506"/>
                  </a:lnTo>
                  <a:lnTo>
                    <a:pt x="648" y="2519"/>
                  </a:lnTo>
                  <a:lnTo>
                    <a:pt x="664" y="2532"/>
                  </a:lnTo>
                  <a:lnTo>
                    <a:pt x="678" y="2545"/>
                  </a:lnTo>
                  <a:close/>
                  <a:moveTo>
                    <a:pt x="678" y="2707"/>
                  </a:moveTo>
                  <a:lnTo>
                    <a:pt x="678" y="2771"/>
                  </a:lnTo>
                  <a:lnTo>
                    <a:pt x="654" y="2762"/>
                  </a:lnTo>
                  <a:lnTo>
                    <a:pt x="627" y="2746"/>
                  </a:lnTo>
                  <a:lnTo>
                    <a:pt x="598" y="2728"/>
                  </a:lnTo>
                  <a:lnTo>
                    <a:pt x="569" y="2707"/>
                  </a:lnTo>
                  <a:lnTo>
                    <a:pt x="541" y="2688"/>
                  </a:lnTo>
                  <a:lnTo>
                    <a:pt x="517" y="2667"/>
                  </a:lnTo>
                  <a:lnTo>
                    <a:pt x="495" y="2647"/>
                  </a:lnTo>
                  <a:lnTo>
                    <a:pt x="477" y="2629"/>
                  </a:lnTo>
                  <a:lnTo>
                    <a:pt x="463" y="2613"/>
                  </a:lnTo>
                  <a:lnTo>
                    <a:pt x="453" y="2598"/>
                  </a:lnTo>
                  <a:lnTo>
                    <a:pt x="451" y="2592"/>
                  </a:lnTo>
                  <a:lnTo>
                    <a:pt x="448" y="2586"/>
                  </a:lnTo>
                  <a:lnTo>
                    <a:pt x="448" y="2582"/>
                  </a:lnTo>
                  <a:lnTo>
                    <a:pt x="450" y="2578"/>
                  </a:lnTo>
                  <a:lnTo>
                    <a:pt x="453" y="2576"/>
                  </a:lnTo>
                  <a:lnTo>
                    <a:pt x="456" y="2575"/>
                  </a:lnTo>
                  <a:lnTo>
                    <a:pt x="462" y="2574"/>
                  </a:lnTo>
                  <a:lnTo>
                    <a:pt x="468" y="2575"/>
                  </a:lnTo>
                  <a:lnTo>
                    <a:pt x="475" y="2576"/>
                  </a:lnTo>
                  <a:lnTo>
                    <a:pt x="484" y="2578"/>
                  </a:lnTo>
                  <a:lnTo>
                    <a:pt x="493" y="2583"/>
                  </a:lnTo>
                  <a:lnTo>
                    <a:pt x="502" y="2586"/>
                  </a:lnTo>
                  <a:lnTo>
                    <a:pt x="526" y="2598"/>
                  </a:lnTo>
                  <a:lnTo>
                    <a:pt x="550" y="2611"/>
                  </a:lnTo>
                  <a:lnTo>
                    <a:pt x="578" y="2629"/>
                  </a:lnTo>
                  <a:lnTo>
                    <a:pt x="605" y="2648"/>
                  </a:lnTo>
                  <a:lnTo>
                    <a:pt x="626" y="2663"/>
                  </a:lnTo>
                  <a:lnTo>
                    <a:pt x="645" y="2679"/>
                  </a:lnTo>
                  <a:lnTo>
                    <a:pt x="661" y="2693"/>
                  </a:lnTo>
                  <a:lnTo>
                    <a:pt x="678" y="2707"/>
                  </a:lnTo>
                  <a:close/>
                  <a:moveTo>
                    <a:pt x="678" y="2858"/>
                  </a:moveTo>
                  <a:lnTo>
                    <a:pt x="678" y="2928"/>
                  </a:lnTo>
                  <a:lnTo>
                    <a:pt x="655" y="2917"/>
                  </a:lnTo>
                  <a:lnTo>
                    <a:pt x="630" y="2903"/>
                  </a:lnTo>
                  <a:lnTo>
                    <a:pt x="605" y="2886"/>
                  </a:lnTo>
                  <a:lnTo>
                    <a:pt x="579" y="2867"/>
                  </a:lnTo>
                  <a:lnTo>
                    <a:pt x="550" y="2846"/>
                  </a:lnTo>
                  <a:lnTo>
                    <a:pt x="525" y="2826"/>
                  </a:lnTo>
                  <a:lnTo>
                    <a:pt x="501" y="2806"/>
                  </a:lnTo>
                  <a:lnTo>
                    <a:pt x="483" y="2786"/>
                  </a:lnTo>
                  <a:lnTo>
                    <a:pt x="475" y="2778"/>
                  </a:lnTo>
                  <a:lnTo>
                    <a:pt x="468" y="2769"/>
                  </a:lnTo>
                  <a:lnTo>
                    <a:pt x="463" y="2762"/>
                  </a:lnTo>
                  <a:lnTo>
                    <a:pt x="458" y="2755"/>
                  </a:lnTo>
                  <a:lnTo>
                    <a:pt x="455" y="2748"/>
                  </a:lnTo>
                  <a:lnTo>
                    <a:pt x="453" y="2743"/>
                  </a:lnTo>
                  <a:lnTo>
                    <a:pt x="453" y="2738"/>
                  </a:lnTo>
                  <a:lnTo>
                    <a:pt x="454" y="2735"/>
                  </a:lnTo>
                  <a:lnTo>
                    <a:pt x="456" y="2733"/>
                  </a:lnTo>
                  <a:lnTo>
                    <a:pt x="461" y="2732"/>
                  </a:lnTo>
                  <a:lnTo>
                    <a:pt x="466" y="2731"/>
                  </a:lnTo>
                  <a:lnTo>
                    <a:pt x="472" y="2732"/>
                  </a:lnTo>
                  <a:lnTo>
                    <a:pt x="488" y="2736"/>
                  </a:lnTo>
                  <a:lnTo>
                    <a:pt x="508" y="2744"/>
                  </a:lnTo>
                  <a:lnTo>
                    <a:pt x="531" y="2756"/>
                  </a:lnTo>
                  <a:lnTo>
                    <a:pt x="558" y="2770"/>
                  </a:lnTo>
                  <a:lnTo>
                    <a:pt x="585" y="2788"/>
                  </a:lnTo>
                  <a:lnTo>
                    <a:pt x="615" y="2809"/>
                  </a:lnTo>
                  <a:lnTo>
                    <a:pt x="632" y="2821"/>
                  </a:lnTo>
                  <a:lnTo>
                    <a:pt x="648" y="2833"/>
                  </a:lnTo>
                  <a:lnTo>
                    <a:pt x="664" y="2845"/>
                  </a:lnTo>
                  <a:lnTo>
                    <a:pt x="678" y="2858"/>
                  </a:lnTo>
                  <a:close/>
                  <a:moveTo>
                    <a:pt x="678" y="2999"/>
                  </a:moveTo>
                  <a:lnTo>
                    <a:pt x="678" y="3078"/>
                  </a:lnTo>
                  <a:lnTo>
                    <a:pt x="660" y="3068"/>
                  </a:lnTo>
                  <a:lnTo>
                    <a:pt x="643" y="3057"/>
                  </a:lnTo>
                  <a:lnTo>
                    <a:pt x="625" y="3046"/>
                  </a:lnTo>
                  <a:lnTo>
                    <a:pt x="606" y="3033"/>
                  </a:lnTo>
                  <a:lnTo>
                    <a:pt x="576" y="3011"/>
                  </a:lnTo>
                  <a:lnTo>
                    <a:pt x="549" y="2989"/>
                  </a:lnTo>
                  <a:lnTo>
                    <a:pt x="526" y="2968"/>
                  </a:lnTo>
                  <a:lnTo>
                    <a:pt x="506" y="2949"/>
                  </a:lnTo>
                  <a:lnTo>
                    <a:pt x="498" y="2940"/>
                  </a:lnTo>
                  <a:lnTo>
                    <a:pt x="490" y="2931"/>
                  </a:lnTo>
                  <a:lnTo>
                    <a:pt x="485" y="2924"/>
                  </a:lnTo>
                  <a:lnTo>
                    <a:pt x="480" y="2917"/>
                  </a:lnTo>
                  <a:lnTo>
                    <a:pt x="477" y="2910"/>
                  </a:lnTo>
                  <a:lnTo>
                    <a:pt x="475" y="2905"/>
                  </a:lnTo>
                  <a:lnTo>
                    <a:pt x="474" y="2901"/>
                  </a:lnTo>
                  <a:lnTo>
                    <a:pt x="475" y="2896"/>
                  </a:lnTo>
                  <a:lnTo>
                    <a:pt x="478" y="2894"/>
                  </a:lnTo>
                  <a:lnTo>
                    <a:pt x="482" y="2893"/>
                  </a:lnTo>
                  <a:lnTo>
                    <a:pt x="487" y="2893"/>
                  </a:lnTo>
                  <a:lnTo>
                    <a:pt x="495" y="2893"/>
                  </a:lnTo>
                  <a:lnTo>
                    <a:pt x="511" y="2898"/>
                  </a:lnTo>
                  <a:lnTo>
                    <a:pt x="532" y="2907"/>
                  </a:lnTo>
                  <a:lnTo>
                    <a:pt x="557" y="2919"/>
                  </a:lnTo>
                  <a:lnTo>
                    <a:pt x="583" y="2935"/>
                  </a:lnTo>
                  <a:lnTo>
                    <a:pt x="613" y="2952"/>
                  </a:lnTo>
                  <a:lnTo>
                    <a:pt x="643" y="2973"/>
                  </a:lnTo>
                  <a:lnTo>
                    <a:pt x="651" y="2980"/>
                  </a:lnTo>
                  <a:lnTo>
                    <a:pt x="660" y="2987"/>
                  </a:lnTo>
                  <a:lnTo>
                    <a:pt x="669" y="2992"/>
                  </a:lnTo>
                  <a:lnTo>
                    <a:pt x="678" y="2999"/>
                  </a:lnTo>
                  <a:close/>
                  <a:moveTo>
                    <a:pt x="678" y="3134"/>
                  </a:moveTo>
                  <a:lnTo>
                    <a:pt x="678" y="3219"/>
                  </a:lnTo>
                  <a:lnTo>
                    <a:pt x="666" y="3212"/>
                  </a:lnTo>
                  <a:lnTo>
                    <a:pt x="654" y="3203"/>
                  </a:lnTo>
                  <a:lnTo>
                    <a:pt x="622" y="3181"/>
                  </a:lnTo>
                  <a:lnTo>
                    <a:pt x="594" y="3158"/>
                  </a:lnTo>
                  <a:lnTo>
                    <a:pt x="569" y="3137"/>
                  </a:lnTo>
                  <a:lnTo>
                    <a:pt x="548" y="3117"/>
                  </a:lnTo>
                  <a:lnTo>
                    <a:pt x="539" y="3107"/>
                  </a:lnTo>
                  <a:lnTo>
                    <a:pt x="532" y="3098"/>
                  </a:lnTo>
                  <a:lnTo>
                    <a:pt x="526" y="3090"/>
                  </a:lnTo>
                  <a:lnTo>
                    <a:pt x="520" y="3084"/>
                  </a:lnTo>
                  <a:lnTo>
                    <a:pt x="517" y="3077"/>
                  </a:lnTo>
                  <a:lnTo>
                    <a:pt x="515" y="3072"/>
                  </a:lnTo>
                  <a:lnTo>
                    <a:pt x="515" y="3067"/>
                  </a:lnTo>
                  <a:lnTo>
                    <a:pt x="516" y="3063"/>
                  </a:lnTo>
                  <a:lnTo>
                    <a:pt x="518" y="3061"/>
                  </a:lnTo>
                  <a:lnTo>
                    <a:pt x="522" y="3059"/>
                  </a:lnTo>
                  <a:lnTo>
                    <a:pt x="527" y="3059"/>
                  </a:lnTo>
                  <a:lnTo>
                    <a:pt x="533" y="3059"/>
                  </a:lnTo>
                  <a:lnTo>
                    <a:pt x="550" y="3064"/>
                  </a:lnTo>
                  <a:lnTo>
                    <a:pt x="570" y="3073"/>
                  </a:lnTo>
                  <a:lnTo>
                    <a:pt x="593" y="3084"/>
                  </a:lnTo>
                  <a:lnTo>
                    <a:pt x="619" y="3098"/>
                  </a:lnTo>
                  <a:lnTo>
                    <a:pt x="647" y="3116"/>
                  </a:lnTo>
                  <a:lnTo>
                    <a:pt x="678" y="3134"/>
                  </a:lnTo>
                  <a:close/>
                  <a:moveTo>
                    <a:pt x="678" y="3269"/>
                  </a:moveTo>
                  <a:lnTo>
                    <a:pt x="678" y="3349"/>
                  </a:lnTo>
                  <a:lnTo>
                    <a:pt x="654" y="3330"/>
                  </a:lnTo>
                  <a:lnTo>
                    <a:pt x="632" y="3311"/>
                  </a:lnTo>
                  <a:lnTo>
                    <a:pt x="613" y="3293"/>
                  </a:lnTo>
                  <a:lnTo>
                    <a:pt x="597" y="3278"/>
                  </a:lnTo>
                  <a:lnTo>
                    <a:pt x="585" y="3264"/>
                  </a:lnTo>
                  <a:lnTo>
                    <a:pt x="578" y="3251"/>
                  </a:lnTo>
                  <a:lnTo>
                    <a:pt x="574" y="3246"/>
                  </a:lnTo>
                  <a:lnTo>
                    <a:pt x="573" y="3241"/>
                  </a:lnTo>
                  <a:lnTo>
                    <a:pt x="573" y="3238"/>
                  </a:lnTo>
                  <a:lnTo>
                    <a:pt x="574" y="3235"/>
                  </a:lnTo>
                  <a:lnTo>
                    <a:pt x="575" y="3233"/>
                  </a:lnTo>
                  <a:lnTo>
                    <a:pt x="579" y="3232"/>
                  </a:lnTo>
                  <a:lnTo>
                    <a:pt x="582" y="3232"/>
                  </a:lnTo>
                  <a:lnTo>
                    <a:pt x="585" y="3232"/>
                  </a:lnTo>
                  <a:lnTo>
                    <a:pt x="595" y="3233"/>
                  </a:lnTo>
                  <a:lnTo>
                    <a:pt x="607" y="3236"/>
                  </a:lnTo>
                  <a:lnTo>
                    <a:pt x="623" y="3241"/>
                  </a:lnTo>
                  <a:lnTo>
                    <a:pt x="639" y="3249"/>
                  </a:lnTo>
                  <a:lnTo>
                    <a:pt x="657" y="3258"/>
                  </a:lnTo>
                  <a:lnTo>
                    <a:pt x="678" y="3269"/>
                  </a:lnTo>
                  <a:close/>
                  <a:moveTo>
                    <a:pt x="678" y="3413"/>
                  </a:moveTo>
                  <a:lnTo>
                    <a:pt x="678" y="3457"/>
                  </a:lnTo>
                  <a:lnTo>
                    <a:pt x="665" y="3442"/>
                  </a:lnTo>
                  <a:lnTo>
                    <a:pt x="656" y="3430"/>
                  </a:lnTo>
                  <a:lnTo>
                    <a:pt x="654" y="3425"/>
                  </a:lnTo>
                  <a:lnTo>
                    <a:pt x="651" y="3420"/>
                  </a:lnTo>
                  <a:lnTo>
                    <a:pt x="651" y="3416"/>
                  </a:lnTo>
                  <a:lnTo>
                    <a:pt x="653" y="3414"/>
                  </a:lnTo>
                  <a:lnTo>
                    <a:pt x="654" y="3411"/>
                  </a:lnTo>
                  <a:lnTo>
                    <a:pt x="656" y="3410"/>
                  </a:lnTo>
                  <a:lnTo>
                    <a:pt x="658" y="3410"/>
                  </a:lnTo>
                  <a:lnTo>
                    <a:pt x="661" y="3409"/>
                  </a:lnTo>
                  <a:lnTo>
                    <a:pt x="668" y="3410"/>
                  </a:lnTo>
                  <a:lnTo>
                    <a:pt x="678" y="3413"/>
                  </a:lnTo>
                  <a:close/>
                  <a:moveTo>
                    <a:pt x="678" y="3622"/>
                  </a:moveTo>
                  <a:lnTo>
                    <a:pt x="678" y="3688"/>
                  </a:lnTo>
                  <a:lnTo>
                    <a:pt x="651" y="3675"/>
                  </a:lnTo>
                  <a:lnTo>
                    <a:pt x="623" y="3659"/>
                  </a:lnTo>
                  <a:lnTo>
                    <a:pt x="593" y="3639"/>
                  </a:lnTo>
                  <a:lnTo>
                    <a:pt x="562" y="3619"/>
                  </a:lnTo>
                  <a:lnTo>
                    <a:pt x="527" y="3593"/>
                  </a:lnTo>
                  <a:lnTo>
                    <a:pt x="495" y="3568"/>
                  </a:lnTo>
                  <a:lnTo>
                    <a:pt x="467" y="3545"/>
                  </a:lnTo>
                  <a:lnTo>
                    <a:pt x="443" y="3524"/>
                  </a:lnTo>
                  <a:lnTo>
                    <a:pt x="424" y="3504"/>
                  </a:lnTo>
                  <a:lnTo>
                    <a:pt x="411" y="3489"/>
                  </a:lnTo>
                  <a:lnTo>
                    <a:pt x="407" y="3482"/>
                  </a:lnTo>
                  <a:lnTo>
                    <a:pt x="404" y="3477"/>
                  </a:lnTo>
                  <a:lnTo>
                    <a:pt x="403" y="3471"/>
                  </a:lnTo>
                  <a:lnTo>
                    <a:pt x="404" y="3468"/>
                  </a:lnTo>
                  <a:lnTo>
                    <a:pt x="407" y="3465"/>
                  </a:lnTo>
                  <a:lnTo>
                    <a:pt x="411" y="3464"/>
                  </a:lnTo>
                  <a:lnTo>
                    <a:pt x="418" y="3465"/>
                  </a:lnTo>
                  <a:lnTo>
                    <a:pt x="425" y="3467"/>
                  </a:lnTo>
                  <a:lnTo>
                    <a:pt x="444" y="3473"/>
                  </a:lnTo>
                  <a:lnTo>
                    <a:pt x="468" y="3484"/>
                  </a:lnTo>
                  <a:lnTo>
                    <a:pt x="496" y="3499"/>
                  </a:lnTo>
                  <a:lnTo>
                    <a:pt x="528" y="3516"/>
                  </a:lnTo>
                  <a:lnTo>
                    <a:pt x="562" y="3538"/>
                  </a:lnTo>
                  <a:lnTo>
                    <a:pt x="597" y="3561"/>
                  </a:lnTo>
                  <a:lnTo>
                    <a:pt x="619" y="3577"/>
                  </a:lnTo>
                  <a:lnTo>
                    <a:pt x="639" y="3592"/>
                  </a:lnTo>
                  <a:lnTo>
                    <a:pt x="659" y="3608"/>
                  </a:lnTo>
                  <a:lnTo>
                    <a:pt x="678" y="3622"/>
                  </a:lnTo>
                  <a:close/>
                  <a:moveTo>
                    <a:pt x="678" y="3724"/>
                  </a:moveTo>
                  <a:lnTo>
                    <a:pt x="678" y="3802"/>
                  </a:lnTo>
                  <a:lnTo>
                    <a:pt x="643" y="3778"/>
                  </a:lnTo>
                  <a:lnTo>
                    <a:pt x="612" y="3753"/>
                  </a:lnTo>
                  <a:lnTo>
                    <a:pt x="584" y="3730"/>
                  </a:lnTo>
                  <a:lnTo>
                    <a:pt x="561" y="3709"/>
                  </a:lnTo>
                  <a:lnTo>
                    <a:pt x="542" y="3691"/>
                  </a:lnTo>
                  <a:lnTo>
                    <a:pt x="529" y="3675"/>
                  </a:lnTo>
                  <a:lnTo>
                    <a:pt x="525" y="3670"/>
                  </a:lnTo>
                  <a:lnTo>
                    <a:pt x="522" y="3664"/>
                  </a:lnTo>
                  <a:lnTo>
                    <a:pt x="521" y="3659"/>
                  </a:lnTo>
                  <a:lnTo>
                    <a:pt x="522" y="3655"/>
                  </a:lnTo>
                  <a:lnTo>
                    <a:pt x="525" y="3654"/>
                  </a:lnTo>
                  <a:lnTo>
                    <a:pt x="528" y="3653"/>
                  </a:lnTo>
                  <a:lnTo>
                    <a:pt x="532" y="3653"/>
                  </a:lnTo>
                  <a:lnTo>
                    <a:pt x="539" y="3653"/>
                  </a:lnTo>
                  <a:lnTo>
                    <a:pt x="553" y="3657"/>
                  </a:lnTo>
                  <a:lnTo>
                    <a:pt x="572" y="3665"/>
                  </a:lnTo>
                  <a:lnTo>
                    <a:pt x="595" y="3676"/>
                  </a:lnTo>
                  <a:lnTo>
                    <a:pt x="619" y="3689"/>
                  </a:lnTo>
                  <a:lnTo>
                    <a:pt x="648" y="3705"/>
                  </a:lnTo>
                  <a:lnTo>
                    <a:pt x="678" y="3724"/>
                  </a:lnTo>
                  <a:close/>
                  <a:moveTo>
                    <a:pt x="678" y="3848"/>
                  </a:moveTo>
                  <a:lnTo>
                    <a:pt x="678" y="3881"/>
                  </a:lnTo>
                  <a:lnTo>
                    <a:pt x="669" y="3872"/>
                  </a:lnTo>
                  <a:lnTo>
                    <a:pt x="664" y="3863"/>
                  </a:lnTo>
                  <a:lnTo>
                    <a:pt x="661" y="3859"/>
                  </a:lnTo>
                  <a:lnTo>
                    <a:pt x="661" y="3856"/>
                  </a:lnTo>
                  <a:lnTo>
                    <a:pt x="660" y="3853"/>
                  </a:lnTo>
                  <a:lnTo>
                    <a:pt x="661" y="3851"/>
                  </a:lnTo>
                  <a:lnTo>
                    <a:pt x="664" y="3849"/>
                  </a:lnTo>
                  <a:lnTo>
                    <a:pt x="667" y="3848"/>
                  </a:lnTo>
                  <a:lnTo>
                    <a:pt x="671" y="3848"/>
                  </a:lnTo>
                  <a:lnTo>
                    <a:pt x="678" y="3848"/>
                  </a:lnTo>
                  <a:close/>
                  <a:moveTo>
                    <a:pt x="678" y="3934"/>
                  </a:moveTo>
                  <a:lnTo>
                    <a:pt x="678" y="3971"/>
                  </a:lnTo>
                  <a:lnTo>
                    <a:pt x="662" y="3965"/>
                  </a:lnTo>
                  <a:lnTo>
                    <a:pt x="645" y="3958"/>
                  </a:lnTo>
                  <a:lnTo>
                    <a:pt x="624" y="3948"/>
                  </a:lnTo>
                  <a:lnTo>
                    <a:pt x="602" y="3935"/>
                  </a:lnTo>
                  <a:lnTo>
                    <a:pt x="576" y="3921"/>
                  </a:lnTo>
                  <a:lnTo>
                    <a:pt x="550" y="3906"/>
                  </a:lnTo>
                  <a:lnTo>
                    <a:pt x="522" y="3888"/>
                  </a:lnTo>
                  <a:lnTo>
                    <a:pt x="494" y="3868"/>
                  </a:lnTo>
                  <a:lnTo>
                    <a:pt x="455" y="3842"/>
                  </a:lnTo>
                  <a:lnTo>
                    <a:pt x="421" y="3815"/>
                  </a:lnTo>
                  <a:lnTo>
                    <a:pt x="390" y="3791"/>
                  </a:lnTo>
                  <a:lnTo>
                    <a:pt x="365" y="3768"/>
                  </a:lnTo>
                  <a:lnTo>
                    <a:pt x="344" y="3748"/>
                  </a:lnTo>
                  <a:lnTo>
                    <a:pt x="329" y="3731"/>
                  </a:lnTo>
                  <a:lnTo>
                    <a:pt x="324" y="3725"/>
                  </a:lnTo>
                  <a:lnTo>
                    <a:pt x="322" y="3719"/>
                  </a:lnTo>
                  <a:lnTo>
                    <a:pt x="321" y="3715"/>
                  </a:lnTo>
                  <a:lnTo>
                    <a:pt x="321" y="3710"/>
                  </a:lnTo>
                  <a:lnTo>
                    <a:pt x="324" y="3709"/>
                  </a:lnTo>
                  <a:lnTo>
                    <a:pt x="328" y="3708"/>
                  </a:lnTo>
                  <a:lnTo>
                    <a:pt x="334" y="3709"/>
                  </a:lnTo>
                  <a:lnTo>
                    <a:pt x="343" y="3710"/>
                  </a:lnTo>
                  <a:lnTo>
                    <a:pt x="362" y="3718"/>
                  </a:lnTo>
                  <a:lnTo>
                    <a:pt x="388" y="3730"/>
                  </a:lnTo>
                  <a:lnTo>
                    <a:pt x="418" y="3747"/>
                  </a:lnTo>
                  <a:lnTo>
                    <a:pt x="452" y="3767"/>
                  </a:lnTo>
                  <a:lnTo>
                    <a:pt x="488" y="3789"/>
                  </a:lnTo>
                  <a:lnTo>
                    <a:pt x="527" y="3815"/>
                  </a:lnTo>
                  <a:lnTo>
                    <a:pt x="574" y="3848"/>
                  </a:lnTo>
                  <a:lnTo>
                    <a:pt x="616" y="3880"/>
                  </a:lnTo>
                  <a:lnTo>
                    <a:pt x="634" y="3896"/>
                  </a:lnTo>
                  <a:lnTo>
                    <a:pt x="650" y="3910"/>
                  </a:lnTo>
                  <a:lnTo>
                    <a:pt x="665" y="3922"/>
                  </a:lnTo>
                  <a:lnTo>
                    <a:pt x="678" y="3934"/>
                  </a:lnTo>
                  <a:close/>
                  <a:moveTo>
                    <a:pt x="678" y="4007"/>
                  </a:moveTo>
                  <a:lnTo>
                    <a:pt x="678" y="4083"/>
                  </a:lnTo>
                  <a:lnTo>
                    <a:pt x="669" y="4078"/>
                  </a:lnTo>
                  <a:lnTo>
                    <a:pt x="661" y="4072"/>
                  </a:lnTo>
                  <a:lnTo>
                    <a:pt x="622" y="4045"/>
                  </a:lnTo>
                  <a:lnTo>
                    <a:pt x="586" y="4018"/>
                  </a:lnTo>
                  <a:lnTo>
                    <a:pt x="553" y="3993"/>
                  </a:lnTo>
                  <a:lnTo>
                    <a:pt x="527" y="3970"/>
                  </a:lnTo>
                  <a:lnTo>
                    <a:pt x="505" y="3949"/>
                  </a:lnTo>
                  <a:lnTo>
                    <a:pt x="489" y="3932"/>
                  </a:lnTo>
                  <a:lnTo>
                    <a:pt x="484" y="3926"/>
                  </a:lnTo>
                  <a:lnTo>
                    <a:pt x="480" y="3919"/>
                  </a:lnTo>
                  <a:lnTo>
                    <a:pt x="479" y="3915"/>
                  </a:lnTo>
                  <a:lnTo>
                    <a:pt x="480" y="3911"/>
                  </a:lnTo>
                  <a:lnTo>
                    <a:pt x="483" y="3909"/>
                  </a:lnTo>
                  <a:lnTo>
                    <a:pt x="487" y="3908"/>
                  </a:lnTo>
                  <a:lnTo>
                    <a:pt x="493" y="3909"/>
                  </a:lnTo>
                  <a:lnTo>
                    <a:pt x="500" y="3911"/>
                  </a:lnTo>
                  <a:lnTo>
                    <a:pt x="519" y="3918"/>
                  </a:lnTo>
                  <a:lnTo>
                    <a:pt x="543" y="3929"/>
                  </a:lnTo>
                  <a:lnTo>
                    <a:pt x="572" y="3943"/>
                  </a:lnTo>
                  <a:lnTo>
                    <a:pt x="605" y="3962"/>
                  </a:lnTo>
                  <a:lnTo>
                    <a:pt x="640" y="3983"/>
                  </a:lnTo>
                  <a:lnTo>
                    <a:pt x="678" y="4007"/>
                  </a:lnTo>
                  <a:close/>
                  <a:moveTo>
                    <a:pt x="678" y="4118"/>
                  </a:moveTo>
                  <a:lnTo>
                    <a:pt x="678" y="4147"/>
                  </a:lnTo>
                  <a:lnTo>
                    <a:pt x="669" y="4137"/>
                  </a:lnTo>
                  <a:lnTo>
                    <a:pt x="664" y="4130"/>
                  </a:lnTo>
                  <a:lnTo>
                    <a:pt x="662" y="4126"/>
                  </a:lnTo>
                  <a:lnTo>
                    <a:pt x="661" y="4123"/>
                  </a:lnTo>
                  <a:lnTo>
                    <a:pt x="661" y="4121"/>
                  </a:lnTo>
                  <a:lnTo>
                    <a:pt x="661" y="4120"/>
                  </a:lnTo>
                  <a:lnTo>
                    <a:pt x="664" y="4118"/>
                  </a:lnTo>
                  <a:lnTo>
                    <a:pt x="667" y="4116"/>
                  </a:lnTo>
                  <a:lnTo>
                    <a:pt x="671" y="4116"/>
                  </a:lnTo>
                  <a:lnTo>
                    <a:pt x="678" y="4118"/>
                  </a:lnTo>
                  <a:close/>
                  <a:moveTo>
                    <a:pt x="678" y="4184"/>
                  </a:moveTo>
                  <a:lnTo>
                    <a:pt x="678" y="4232"/>
                  </a:lnTo>
                  <a:lnTo>
                    <a:pt x="644" y="4216"/>
                  </a:lnTo>
                  <a:lnTo>
                    <a:pt x="604" y="4193"/>
                  </a:lnTo>
                  <a:lnTo>
                    <a:pt x="560" y="4166"/>
                  </a:lnTo>
                  <a:lnTo>
                    <a:pt x="514" y="4135"/>
                  </a:lnTo>
                  <a:lnTo>
                    <a:pt x="472" y="4107"/>
                  </a:lnTo>
                  <a:lnTo>
                    <a:pt x="435" y="4080"/>
                  </a:lnTo>
                  <a:lnTo>
                    <a:pt x="401" y="4054"/>
                  </a:lnTo>
                  <a:lnTo>
                    <a:pt x="373" y="4029"/>
                  </a:lnTo>
                  <a:lnTo>
                    <a:pt x="350" y="4009"/>
                  </a:lnTo>
                  <a:lnTo>
                    <a:pt x="335" y="3992"/>
                  </a:lnTo>
                  <a:lnTo>
                    <a:pt x="329" y="3985"/>
                  </a:lnTo>
                  <a:lnTo>
                    <a:pt x="326" y="3979"/>
                  </a:lnTo>
                  <a:lnTo>
                    <a:pt x="324" y="3974"/>
                  </a:lnTo>
                  <a:lnTo>
                    <a:pt x="325" y="3971"/>
                  </a:lnTo>
                  <a:lnTo>
                    <a:pt x="327" y="3969"/>
                  </a:lnTo>
                  <a:lnTo>
                    <a:pt x="332" y="3969"/>
                  </a:lnTo>
                  <a:lnTo>
                    <a:pt x="338" y="3970"/>
                  </a:lnTo>
                  <a:lnTo>
                    <a:pt x="347" y="3972"/>
                  </a:lnTo>
                  <a:lnTo>
                    <a:pt x="368" y="3981"/>
                  </a:lnTo>
                  <a:lnTo>
                    <a:pt x="396" y="3994"/>
                  </a:lnTo>
                  <a:lnTo>
                    <a:pt x="427" y="4012"/>
                  </a:lnTo>
                  <a:lnTo>
                    <a:pt x="464" y="4033"/>
                  </a:lnTo>
                  <a:lnTo>
                    <a:pt x="504" y="4057"/>
                  </a:lnTo>
                  <a:lnTo>
                    <a:pt x="544" y="4084"/>
                  </a:lnTo>
                  <a:lnTo>
                    <a:pt x="583" y="4111"/>
                  </a:lnTo>
                  <a:lnTo>
                    <a:pt x="618" y="4136"/>
                  </a:lnTo>
                  <a:lnTo>
                    <a:pt x="649" y="4161"/>
                  </a:lnTo>
                  <a:lnTo>
                    <a:pt x="678" y="4184"/>
                  </a:lnTo>
                  <a:close/>
                  <a:moveTo>
                    <a:pt x="678" y="4253"/>
                  </a:moveTo>
                  <a:lnTo>
                    <a:pt x="678" y="4321"/>
                  </a:lnTo>
                  <a:lnTo>
                    <a:pt x="644" y="4296"/>
                  </a:lnTo>
                  <a:lnTo>
                    <a:pt x="613" y="4273"/>
                  </a:lnTo>
                  <a:lnTo>
                    <a:pt x="586" y="4252"/>
                  </a:lnTo>
                  <a:lnTo>
                    <a:pt x="564" y="4232"/>
                  </a:lnTo>
                  <a:lnTo>
                    <a:pt x="547" y="4216"/>
                  </a:lnTo>
                  <a:lnTo>
                    <a:pt x="533" y="4203"/>
                  </a:lnTo>
                  <a:lnTo>
                    <a:pt x="530" y="4197"/>
                  </a:lnTo>
                  <a:lnTo>
                    <a:pt x="527" y="4191"/>
                  </a:lnTo>
                  <a:lnTo>
                    <a:pt x="526" y="4188"/>
                  </a:lnTo>
                  <a:lnTo>
                    <a:pt x="527" y="4185"/>
                  </a:lnTo>
                  <a:lnTo>
                    <a:pt x="529" y="4184"/>
                  </a:lnTo>
                  <a:lnTo>
                    <a:pt x="531" y="4183"/>
                  </a:lnTo>
                  <a:lnTo>
                    <a:pt x="536" y="4184"/>
                  </a:lnTo>
                  <a:lnTo>
                    <a:pt x="541" y="4185"/>
                  </a:lnTo>
                  <a:lnTo>
                    <a:pt x="555" y="4189"/>
                  </a:lnTo>
                  <a:lnTo>
                    <a:pt x="573" y="4197"/>
                  </a:lnTo>
                  <a:lnTo>
                    <a:pt x="595" y="4207"/>
                  </a:lnTo>
                  <a:lnTo>
                    <a:pt x="621" y="4220"/>
                  </a:lnTo>
                  <a:lnTo>
                    <a:pt x="647" y="4236"/>
                  </a:lnTo>
                  <a:lnTo>
                    <a:pt x="678" y="4253"/>
                  </a:lnTo>
                  <a:close/>
                  <a:moveTo>
                    <a:pt x="678" y="4393"/>
                  </a:moveTo>
                  <a:lnTo>
                    <a:pt x="678" y="4460"/>
                  </a:lnTo>
                  <a:lnTo>
                    <a:pt x="664" y="4452"/>
                  </a:lnTo>
                  <a:lnTo>
                    <a:pt x="650" y="4443"/>
                  </a:lnTo>
                  <a:lnTo>
                    <a:pt x="637" y="4434"/>
                  </a:lnTo>
                  <a:lnTo>
                    <a:pt x="623" y="4425"/>
                  </a:lnTo>
                  <a:lnTo>
                    <a:pt x="579" y="4394"/>
                  </a:lnTo>
                  <a:lnTo>
                    <a:pt x="538" y="4366"/>
                  </a:lnTo>
                  <a:lnTo>
                    <a:pt x="501" y="4338"/>
                  </a:lnTo>
                  <a:lnTo>
                    <a:pt x="471" y="4314"/>
                  </a:lnTo>
                  <a:lnTo>
                    <a:pt x="446" y="4292"/>
                  </a:lnTo>
                  <a:lnTo>
                    <a:pt x="429" y="4274"/>
                  </a:lnTo>
                  <a:lnTo>
                    <a:pt x="422" y="4267"/>
                  </a:lnTo>
                  <a:lnTo>
                    <a:pt x="418" y="4261"/>
                  </a:lnTo>
                  <a:lnTo>
                    <a:pt x="416" y="4257"/>
                  </a:lnTo>
                  <a:lnTo>
                    <a:pt x="416" y="4253"/>
                  </a:lnTo>
                  <a:lnTo>
                    <a:pt x="420" y="4251"/>
                  </a:lnTo>
                  <a:lnTo>
                    <a:pt x="424" y="4251"/>
                  </a:lnTo>
                  <a:lnTo>
                    <a:pt x="431" y="4252"/>
                  </a:lnTo>
                  <a:lnTo>
                    <a:pt x="440" y="4255"/>
                  </a:lnTo>
                  <a:lnTo>
                    <a:pt x="463" y="4265"/>
                  </a:lnTo>
                  <a:lnTo>
                    <a:pt x="491" y="4280"/>
                  </a:lnTo>
                  <a:lnTo>
                    <a:pt x="526" y="4298"/>
                  </a:lnTo>
                  <a:lnTo>
                    <a:pt x="565" y="4322"/>
                  </a:lnTo>
                  <a:lnTo>
                    <a:pt x="607" y="4348"/>
                  </a:lnTo>
                  <a:lnTo>
                    <a:pt x="653" y="4377"/>
                  </a:lnTo>
                  <a:lnTo>
                    <a:pt x="665" y="4386"/>
                  </a:lnTo>
                  <a:lnTo>
                    <a:pt x="678" y="4393"/>
                  </a:lnTo>
                  <a:close/>
                  <a:moveTo>
                    <a:pt x="678" y="4483"/>
                  </a:moveTo>
                  <a:lnTo>
                    <a:pt x="678" y="4506"/>
                  </a:lnTo>
                  <a:lnTo>
                    <a:pt x="670" y="4498"/>
                  </a:lnTo>
                  <a:lnTo>
                    <a:pt x="666" y="4492"/>
                  </a:lnTo>
                  <a:lnTo>
                    <a:pt x="664" y="4487"/>
                  </a:lnTo>
                  <a:lnTo>
                    <a:pt x="664" y="4484"/>
                  </a:lnTo>
                  <a:lnTo>
                    <a:pt x="666" y="4482"/>
                  </a:lnTo>
                  <a:lnTo>
                    <a:pt x="668" y="4482"/>
                  </a:lnTo>
                  <a:lnTo>
                    <a:pt x="672" y="4482"/>
                  </a:lnTo>
                  <a:lnTo>
                    <a:pt x="678" y="4483"/>
                  </a:lnTo>
                  <a:close/>
                  <a:moveTo>
                    <a:pt x="678" y="4526"/>
                  </a:moveTo>
                  <a:lnTo>
                    <a:pt x="678" y="4581"/>
                  </a:lnTo>
                  <a:lnTo>
                    <a:pt x="647" y="4563"/>
                  </a:lnTo>
                  <a:lnTo>
                    <a:pt x="615" y="4543"/>
                  </a:lnTo>
                  <a:lnTo>
                    <a:pt x="581" y="4522"/>
                  </a:lnTo>
                  <a:lnTo>
                    <a:pt x="544" y="4498"/>
                  </a:lnTo>
                  <a:lnTo>
                    <a:pt x="499" y="4467"/>
                  </a:lnTo>
                  <a:lnTo>
                    <a:pt x="457" y="4438"/>
                  </a:lnTo>
                  <a:lnTo>
                    <a:pt x="420" y="4410"/>
                  </a:lnTo>
                  <a:lnTo>
                    <a:pt x="388" y="4385"/>
                  </a:lnTo>
                  <a:lnTo>
                    <a:pt x="362" y="4362"/>
                  </a:lnTo>
                  <a:lnTo>
                    <a:pt x="344" y="4345"/>
                  </a:lnTo>
                  <a:lnTo>
                    <a:pt x="337" y="4337"/>
                  </a:lnTo>
                  <a:lnTo>
                    <a:pt x="334" y="4332"/>
                  </a:lnTo>
                  <a:lnTo>
                    <a:pt x="332" y="4327"/>
                  </a:lnTo>
                  <a:lnTo>
                    <a:pt x="332" y="4324"/>
                  </a:lnTo>
                  <a:lnTo>
                    <a:pt x="334" y="4322"/>
                  </a:lnTo>
                  <a:lnTo>
                    <a:pt x="339" y="4322"/>
                  </a:lnTo>
                  <a:lnTo>
                    <a:pt x="346" y="4324"/>
                  </a:lnTo>
                  <a:lnTo>
                    <a:pt x="355" y="4327"/>
                  </a:lnTo>
                  <a:lnTo>
                    <a:pt x="378" y="4337"/>
                  </a:lnTo>
                  <a:lnTo>
                    <a:pt x="408" y="4353"/>
                  </a:lnTo>
                  <a:lnTo>
                    <a:pt x="443" y="4372"/>
                  </a:lnTo>
                  <a:lnTo>
                    <a:pt x="483" y="4396"/>
                  </a:lnTo>
                  <a:lnTo>
                    <a:pt x="527" y="4423"/>
                  </a:lnTo>
                  <a:lnTo>
                    <a:pt x="573" y="4453"/>
                  </a:lnTo>
                  <a:lnTo>
                    <a:pt x="601" y="4472"/>
                  </a:lnTo>
                  <a:lnTo>
                    <a:pt x="628" y="4490"/>
                  </a:lnTo>
                  <a:lnTo>
                    <a:pt x="654" y="4508"/>
                  </a:lnTo>
                  <a:lnTo>
                    <a:pt x="678" y="4526"/>
                  </a:lnTo>
                  <a:close/>
                  <a:moveTo>
                    <a:pt x="678" y="4590"/>
                  </a:moveTo>
                  <a:lnTo>
                    <a:pt x="678" y="4637"/>
                  </a:lnTo>
                  <a:lnTo>
                    <a:pt x="643" y="4610"/>
                  </a:lnTo>
                  <a:lnTo>
                    <a:pt x="617" y="4588"/>
                  </a:lnTo>
                  <a:lnTo>
                    <a:pt x="608" y="4579"/>
                  </a:lnTo>
                  <a:lnTo>
                    <a:pt x="603" y="4571"/>
                  </a:lnTo>
                  <a:lnTo>
                    <a:pt x="601" y="4568"/>
                  </a:lnTo>
                  <a:lnTo>
                    <a:pt x="600" y="4566"/>
                  </a:lnTo>
                  <a:lnTo>
                    <a:pt x="600" y="4563"/>
                  </a:lnTo>
                  <a:lnTo>
                    <a:pt x="600" y="4561"/>
                  </a:lnTo>
                  <a:lnTo>
                    <a:pt x="602" y="4560"/>
                  </a:lnTo>
                  <a:lnTo>
                    <a:pt x="607" y="4560"/>
                  </a:lnTo>
                  <a:lnTo>
                    <a:pt x="614" y="4562"/>
                  </a:lnTo>
                  <a:lnTo>
                    <a:pt x="623" y="4564"/>
                  </a:lnTo>
                  <a:lnTo>
                    <a:pt x="647" y="4575"/>
                  </a:lnTo>
                  <a:lnTo>
                    <a:pt x="678" y="4590"/>
                  </a:lnTo>
                  <a:close/>
                  <a:moveTo>
                    <a:pt x="678" y="4646"/>
                  </a:moveTo>
                  <a:lnTo>
                    <a:pt x="678" y="4688"/>
                  </a:lnTo>
                  <a:lnTo>
                    <a:pt x="659" y="4678"/>
                  </a:lnTo>
                  <a:lnTo>
                    <a:pt x="639" y="4667"/>
                  </a:lnTo>
                  <a:lnTo>
                    <a:pt x="617" y="4655"/>
                  </a:lnTo>
                  <a:lnTo>
                    <a:pt x="594" y="4642"/>
                  </a:lnTo>
                  <a:lnTo>
                    <a:pt x="570" y="4626"/>
                  </a:lnTo>
                  <a:lnTo>
                    <a:pt x="544" y="4611"/>
                  </a:lnTo>
                  <a:lnTo>
                    <a:pt x="518" y="4594"/>
                  </a:lnTo>
                  <a:lnTo>
                    <a:pt x="491" y="4577"/>
                  </a:lnTo>
                  <a:lnTo>
                    <a:pt x="444" y="4545"/>
                  </a:lnTo>
                  <a:lnTo>
                    <a:pt x="401" y="4514"/>
                  </a:lnTo>
                  <a:lnTo>
                    <a:pt x="362" y="4485"/>
                  </a:lnTo>
                  <a:lnTo>
                    <a:pt x="329" y="4460"/>
                  </a:lnTo>
                  <a:lnTo>
                    <a:pt x="303" y="4436"/>
                  </a:lnTo>
                  <a:lnTo>
                    <a:pt x="283" y="4419"/>
                  </a:lnTo>
                  <a:lnTo>
                    <a:pt x="276" y="4411"/>
                  </a:lnTo>
                  <a:lnTo>
                    <a:pt x="272" y="4406"/>
                  </a:lnTo>
                  <a:lnTo>
                    <a:pt x="270" y="4401"/>
                  </a:lnTo>
                  <a:lnTo>
                    <a:pt x="270" y="4398"/>
                  </a:lnTo>
                  <a:lnTo>
                    <a:pt x="273" y="4396"/>
                  </a:lnTo>
                  <a:lnTo>
                    <a:pt x="277" y="4397"/>
                  </a:lnTo>
                  <a:lnTo>
                    <a:pt x="284" y="4398"/>
                  </a:lnTo>
                  <a:lnTo>
                    <a:pt x="294" y="4401"/>
                  </a:lnTo>
                  <a:lnTo>
                    <a:pt x="317" y="4412"/>
                  </a:lnTo>
                  <a:lnTo>
                    <a:pt x="348" y="4429"/>
                  </a:lnTo>
                  <a:lnTo>
                    <a:pt x="384" y="4449"/>
                  </a:lnTo>
                  <a:lnTo>
                    <a:pt x="425" y="4474"/>
                  </a:lnTo>
                  <a:lnTo>
                    <a:pt x="471" y="4502"/>
                  </a:lnTo>
                  <a:lnTo>
                    <a:pt x="518" y="4534"/>
                  </a:lnTo>
                  <a:lnTo>
                    <a:pt x="564" y="4564"/>
                  </a:lnTo>
                  <a:lnTo>
                    <a:pt x="606" y="4593"/>
                  </a:lnTo>
                  <a:lnTo>
                    <a:pt x="645" y="4621"/>
                  </a:lnTo>
                  <a:lnTo>
                    <a:pt x="678" y="4646"/>
                  </a:lnTo>
                  <a:close/>
                  <a:moveTo>
                    <a:pt x="678" y="4696"/>
                  </a:moveTo>
                  <a:lnTo>
                    <a:pt x="678" y="4748"/>
                  </a:lnTo>
                  <a:lnTo>
                    <a:pt x="650" y="4729"/>
                  </a:lnTo>
                  <a:lnTo>
                    <a:pt x="626" y="4710"/>
                  </a:lnTo>
                  <a:lnTo>
                    <a:pt x="606" y="4693"/>
                  </a:lnTo>
                  <a:lnTo>
                    <a:pt x="589" y="4679"/>
                  </a:lnTo>
                  <a:lnTo>
                    <a:pt x="574" y="4666"/>
                  </a:lnTo>
                  <a:lnTo>
                    <a:pt x="565" y="4656"/>
                  </a:lnTo>
                  <a:lnTo>
                    <a:pt x="562" y="4652"/>
                  </a:lnTo>
                  <a:lnTo>
                    <a:pt x="560" y="4648"/>
                  </a:lnTo>
                  <a:lnTo>
                    <a:pt x="559" y="4646"/>
                  </a:lnTo>
                  <a:lnTo>
                    <a:pt x="560" y="4644"/>
                  </a:lnTo>
                  <a:lnTo>
                    <a:pt x="561" y="4643"/>
                  </a:lnTo>
                  <a:lnTo>
                    <a:pt x="563" y="4643"/>
                  </a:lnTo>
                  <a:lnTo>
                    <a:pt x="566" y="4643"/>
                  </a:lnTo>
                  <a:lnTo>
                    <a:pt x="571" y="4644"/>
                  </a:lnTo>
                  <a:lnTo>
                    <a:pt x="581" y="4647"/>
                  </a:lnTo>
                  <a:lnTo>
                    <a:pt x="595" y="4653"/>
                  </a:lnTo>
                  <a:lnTo>
                    <a:pt x="632" y="4670"/>
                  </a:lnTo>
                  <a:lnTo>
                    <a:pt x="678" y="4696"/>
                  </a:lnTo>
                  <a:close/>
                  <a:moveTo>
                    <a:pt x="678" y="4754"/>
                  </a:moveTo>
                  <a:lnTo>
                    <a:pt x="678" y="4786"/>
                  </a:lnTo>
                  <a:lnTo>
                    <a:pt x="658" y="4776"/>
                  </a:lnTo>
                  <a:lnTo>
                    <a:pt x="637" y="4765"/>
                  </a:lnTo>
                  <a:lnTo>
                    <a:pt x="612" y="4752"/>
                  </a:lnTo>
                  <a:lnTo>
                    <a:pt x="585" y="4737"/>
                  </a:lnTo>
                  <a:lnTo>
                    <a:pt x="557" y="4719"/>
                  </a:lnTo>
                  <a:lnTo>
                    <a:pt x="527" y="4700"/>
                  </a:lnTo>
                  <a:lnTo>
                    <a:pt x="495" y="4680"/>
                  </a:lnTo>
                  <a:lnTo>
                    <a:pt x="463" y="4659"/>
                  </a:lnTo>
                  <a:lnTo>
                    <a:pt x="413" y="4626"/>
                  </a:lnTo>
                  <a:lnTo>
                    <a:pt x="369" y="4594"/>
                  </a:lnTo>
                  <a:lnTo>
                    <a:pt x="328" y="4566"/>
                  </a:lnTo>
                  <a:lnTo>
                    <a:pt x="294" y="4539"/>
                  </a:lnTo>
                  <a:lnTo>
                    <a:pt x="266" y="4516"/>
                  </a:lnTo>
                  <a:lnTo>
                    <a:pt x="247" y="4497"/>
                  </a:lnTo>
                  <a:lnTo>
                    <a:pt x="239" y="4489"/>
                  </a:lnTo>
                  <a:lnTo>
                    <a:pt x="234" y="4484"/>
                  </a:lnTo>
                  <a:lnTo>
                    <a:pt x="232" y="4479"/>
                  </a:lnTo>
                  <a:lnTo>
                    <a:pt x="232" y="4476"/>
                  </a:lnTo>
                  <a:lnTo>
                    <a:pt x="234" y="4475"/>
                  </a:lnTo>
                  <a:lnTo>
                    <a:pt x="240" y="4475"/>
                  </a:lnTo>
                  <a:lnTo>
                    <a:pt x="247" y="4477"/>
                  </a:lnTo>
                  <a:lnTo>
                    <a:pt x="257" y="4482"/>
                  </a:lnTo>
                  <a:lnTo>
                    <a:pt x="281" y="4493"/>
                  </a:lnTo>
                  <a:lnTo>
                    <a:pt x="312" y="4509"/>
                  </a:lnTo>
                  <a:lnTo>
                    <a:pt x="349" y="4531"/>
                  </a:lnTo>
                  <a:lnTo>
                    <a:pt x="392" y="4557"/>
                  </a:lnTo>
                  <a:lnTo>
                    <a:pt x="439" y="4585"/>
                  </a:lnTo>
                  <a:lnTo>
                    <a:pt x="487" y="4617"/>
                  </a:lnTo>
                  <a:lnTo>
                    <a:pt x="517" y="4637"/>
                  </a:lnTo>
                  <a:lnTo>
                    <a:pt x="544" y="4656"/>
                  </a:lnTo>
                  <a:lnTo>
                    <a:pt x="571" y="4675"/>
                  </a:lnTo>
                  <a:lnTo>
                    <a:pt x="596" y="4692"/>
                  </a:lnTo>
                  <a:lnTo>
                    <a:pt x="619" y="4710"/>
                  </a:lnTo>
                  <a:lnTo>
                    <a:pt x="641" y="4725"/>
                  </a:lnTo>
                  <a:lnTo>
                    <a:pt x="660" y="4741"/>
                  </a:lnTo>
                  <a:lnTo>
                    <a:pt x="678" y="4754"/>
                  </a:lnTo>
                  <a:close/>
                  <a:moveTo>
                    <a:pt x="678" y="4794"/>
                  </a:moveTo>
                  <a:lnTo>
                    <a:pt x="678" y="4845"/>
                  </a:lnTo>
                  <a:lnTo>
                    <a:pt x="647" y="4824"/>
                  </a:lnTo>
                  <a:lnTo>
                    <a:pt x="621" y="4804"/>
                  </a:lnTo>
                  <a:lnTo>
                    <a:pt x="597" y="4785"/>
                  </a:lnTo>
                  <a:lnTo>
                    <a:pt x="578" y="4770"/>
                  </a:lnTo>
                  <a:lnTo>
                    <a:pt x="562" y="4755"/>
                  </a:lnTo>
                  <a:lnTo>
                    <a:pt x="551" y="4744"/>
                  </a:lnTo>
                  <a:lnTo>
                    <a:pt x="548" y="4740"/>
                  </a:lnTo>
                  <a:lnTo>
                    <a:pt x="544" y="4737"/>
                  </a:lnTo>
                  <a:lnTo>
                    <a:pt x="543" y="4734"/>
                  </a:lnTo>
                  <a:lnTo>
                    <a:pt x="544" y="4732"/>
                  </a:lnTo>
                  <a:lnTo>
                    <a:pt x="546" y="4731"/>
                  </a:lnTo>
                  <a:lnTo>
                    <a:pt x="548" y="4731"/>
                  </a:lnTo>
                  <a:lnTo>
                    <a:pt x="552" y="4731"/>
                  </a:lnTo>
                  <a:lnTo>
                    <a:pt x="557" y="4732"/>
                  </a:lnTo>
                  <a:lnTo>
                    <a:pt x="569" y="4737"/>
                  </a:lnTo>
                  <a:lnTo>
                    <a:pt x="584" y="4743"/>
                  </a:lnTo>
                  <a:lnTo>
                    <a:pt x="625" y="4765"/>
                  </a:lnTo>
                  <a:lnTo>
                    <a:pt x="678" y="4794"/>
                  </a:lnTo>
                  <a:close/>
                  <a:moveTo>
                    <a:pt x="678" y="4847"/>
                  </a:moveTo>
                  <a:lnTo>
                    <a:pt x="678" y="4878"/>
                  </a:lnTo>
                  <a:lnTo>
                    <a:pt x="658" y="4869"/>
                  </a:lnTo>
                  <a:lnTo>
                    <a:pt x="636" y="4857"/>
                  </a:lnTo>
                  <a:lnTo>
                    <a:pt x="611" y="4842"/>
                  </a:lnTo>
                  <a:lnTo>
                    <a:pt x="583" y="4827"/>
                  </a:lnTo>
                  <a:lnTo>
                    <a:pt x="553" y="4809"/>
                  </a:lnTo>
                  <a:lnTo>
                    <a:pt x="522" y="4789"/>
                  </a:lnTo>
                  <a:lnTo>
                    <a:pt x="490" y="4770"/>
                  </a:lnTo>
                  <a:lnTo>
                    <a:pt x="457" y="4748"/>
                  </a:lnTo>
                  <a:lnTo>
                    <a:pt x="407" y="4713"/>
                  </a:lnTo>
                  <a:lnTo>
                    <a:pt x="360" y="4681"/>
                  </a:lnTo>
                  <a:lnTo>
                    <a:pt x="318" y="4652"/>
                  </a:lnTo>
                  <a:lnTo>
                    <a:pt x="283" y="4624"/>
                  </a:lnTo>
                  <a:lnTo>
                    <a:pt x="254" y="4601"/>
                  </a:lnTo>
                  <a:lnTo>
                    <a:pt x="233" y="4582"/>
                  </a:lnTo>
                  <a:lnTo>
                    <a:pt x="226" y="4574"/>
                  </a:lnTo>
                  <a:lnTo>
                    <a:pt x="221" y="4569"/>
                  </a:lnTo>
                  <a:lnTo>
                    <a:pt x="218" y="4564"/>
                  </a:lnTo>
                  <a:lnTo>
                    <a:pt x="218" y="4561"/>
                  </a:lnTo>
                  <a:lnTo>
                    <a:pt x="221" y="4560"/>
                  </a:lnTo>
                  <a:lnTo>
                    <a:pt x="226" y="4561"/>
                  </a:lnTo>
                  <a:lnTo>
                    <a:pt x="233" y="4563"/>
                  </a:lnTo>
                  <a:lnTo>
                    <a:pt x="242" y="4567"/>
                  </a:lnTo>
                  <a:lnTo>
                    <a:pt x="268" y="4579"/>
                  </a:lnTo>
                  <a:lnTo>
                    <a:pt x="300" y="4596"/>
                  </a:lnTo>
                  <a:lnTo>
                    <a:pt x="338" y="4618"/>
                  </a:lnTo>
                  <a:lnTo>
                    <a:pt x="382" y="4645"/>
                  </a:lnTo>
                  <a:lnTo>
                    <a:pt x="430" y="4675"/>
                  </a:lnTo>
                  <a:lnTo>
                    <a:pt x="480" y="4708"/>
                  </a:lnTo>
                  <a:lnTo>
                    <a:pt x="511" y="4728"/>
                  </a:lnTo>
                  <a:lnTo>
                    <a:pt x="540" y="4748"/>
                  </a:lnTo>
                  <a:lnTo>
                    <a:pt x="568" y="4767"/>
                  </a:lnTo>
                  <a:lnTo>
                    <a:pt x="594" y="4785"/>
                  </a:lnTo>
                  <a:lnTo>
                    <a:pt x="618" y="4803"/>
                  </a:lnTo>
                  <a:lnTo>
                    <a:pt x="640" y="4818"/>
                  </a:lnTo>
                  <a:lnTo>
                    <a:pt x="660" y="4834"/>
                  </a:lnTo>
                  <a:lnTo>
                    <a:pt x="678" y="4847"/>
                  </a:lnTo>
                  <a:close/>
                  <a:moveTo>
                    <a:pt x="216" y="4335"/>
                  </a:moveTo>
                  <a:lnTo>
                    <a:pt x="170" y="4304"/>
                  </a:lnTo>
                  <a:lnTo>
                    <a:pt x="130" y="4274"/>
                  </a:lnTo>
                  <a:lnTo>
                    <a:pt x="93" y="4247"/>
                  </a:lnTo>
                  <a:lnTo>
                    <a:pt x="61" y="4221"/>
                  </a:lnTo>
                  <a:lnTo>
                    <a:pt x="36" y="4199"/>
                  </a:lnTo>
                  <a:lnTo>
                    <a:pt x="18" y="4182"/>
                  </a:lnTo>
                  <a:lnTo>
                    <a:pt x="12" y="4174"/>
                  </a:lnTo>
                  <a:lnTo>
                    <a:pt x="7" y="4168"/>
                  </a:lnTo>
                  <a:lnTo>
                    <a:pt x="5" y="4164"/>
                  </a:lnTo>
                  <a:lnTo>
                    <a:pt x="6" y="4161"/>
                  </a:lnTo>
                  <a:lnTo>
                    <a:pt x="8" y="4159"/>
                  </a:lnTo>
                  <a:lnTo>
                    <a:pt x="13" y="4159"/>
                  </a:lnTo>
                  <a:lnTo>
                    <a:pt x="19" y="4161"/>
                  </a:lnTo>
                  <a:lnTo>
                    <a:pt x="28" y="4164"/>
                  </a:lnTo>
                  <a:lnTo>
                    <a:pt x="51" y="4175"/>
                  </a:lnTo>
                  <a:lnTo>
                    <a:pt x="80" y="4190"/>
                  </a:lnTo>
                  <a:lnTo>
                    <a:pt x="115" y="4210"/>
                  </a:lnTo>
                  <a:lnTo>
                    <a:pt x="154" y="4235"/>
                  </a:lnTo>
                  <a:lnTo>
                    <a:pt x="197" y="4262"/>
                  </a:lnTo>
                  <a:lnTo>
                    <a:pt x="242" y="4292"/>
                  </a:lnTo>
                  <a:lnTo>
                    <a:pt x="287" y="4323"/>
                  </a:lnTo>
                  <a:lnTo>
                    <a:pt x="329" y="4353"/>
                  </a:lnTo>
                  <a:lnTo>
                    <a:pt x="366" y="4380"/>
                  </a:lnTo>
                  <a:lnTo>
                    <a:pt x="398" y="4406"/>
                  </a:lnTo>
                  <a:lnTo>
                    <a:pt x="423" y="4428"/>
                  </a:lnTo>
                  <a:lnTo>
                    <a:pt x="442" y="4445"/>
                  </a:lnTo>
                  <a:lnTo>
                    <a:pt x="448" y="4452"/>
                  </a:lnTo>
                  <a:lnTo>
                    <a:pt x="452" y="4457"/>
                  </a:lnTo>
                  <a:lnTo>
                    <a:pt x="454" y="4462"/>
                  </a:lnTo>
                  <a:lnTo>
                    <a:pt x="454" y="4465"/>
                  </a:lnTo>
                  <a:lnTo>
                    <a:pt x="452" y="4466"/>
                  </a:lnTo>
                  <a:lnTo>
                    <a:pt x="447" y="4466"/>
                  </a:lnTo>
                  <a:lnTo>
                    <a:pt x="440" y="4465"/>
                  </a:lnTo>
                  <a:lnTo>
                    <a:pt x="431" y="4462"/>
                  </a:lnTo>
                  <a:lnTo>
                    <a:pt x="408" y="4452"/>
                  </a:lnTo>
                  <a:lnTo>
                    <a:pt x="379" y="4436"/>
                  </a:lnTo>
                  <a:lnTo>
                    <a:pt x="344" y="4417"/>
                  </a:lnTo>
                  <a:lnTo>
                    <a:pt x="304" y="4393"/>
                  </a:lnTo>
                  <a:lnTo>
                    <a:pt x="261" y="4366"/>
                  </a:lnTo>
                  <a:lnTo>
                    <a:pt x="216" y="4335"/>
                  </a:lnTo>
                  <a:close/>
                  <a:moveTo>
                    <a:pt x="291" y="4265"/>
                  </a:moveTo>
                  <a:lnTo>
                    <a:pt x="247" y="4236"/>
                  </a:lnTo>
                  <a:lnTo>
                    <a:pt x="207" y="4206"/>
                  </a:lnTo>
                  <a:lnTo>
                    <a:pt x="172" y="4179"/>
                  </a:lnTo>
                  <a:lnTo>
                    <a:pt x="141" y="4154"/>
                  </a:lnTo>
                  <a:lnTo>
                    <a:pt x="116" y="4133"/>
                  </a:lnTo>
                  <a:lnTo>
                    <a:pt x="99" y="4115"/>
                  </a:lnTo>
                  <a:lnTo>
                    <a:pt x="93" y="4108"/>
                  </a:lnTo>
                  <a:lnTo>
                    <a:pt x="89" y="4102"/>
                  </a:lnTo>
                  <a:lnTo>
                    <a:pt x="87" y="4098"/>
                  </a:lnTo>
                  <a:lnTo>
                    <a:pt x="88" y="4094"/>
                  </a:lnTo>
                  <a:lnTo>
                    <a:pt x="90" y="4092"/>
                  </a:lnTo>
                  <a:lnTo>
                    <a:pt x="94" y="4092"/>
                  </a:lnTo>
                  <a:lnTo>
                    <a:pt x="101" y="4094"/>
                  </a:lnTo>
                  <a:lnTo>
                    <a:pt x="110" y="4097"/>
                  </a:lnTo>
                  <a:lnTo>
                    <a:pt x="133" y="4107"/>
                  </a:lnTo>
                  <a:lnTo>
                    <a:pt x="161" y="4122"/>
                  </a:lnTo>
                  <a:lnTo>
                    <a:pt x="195" y="4141"/>
                  </a:lnTo>
                  <a:lnTo>
                    <a:pt x="233" y="4164"/>
                  </a:lnTo>
                  <a:lnTo>
                    <a:pt x="275" y="4190"/>
                  </a:lnTo>
                  <a:lnTo>
                    <a:pt x="319" y="4220"/>
                  </a:lnTo>
                  <a:lnTo>
                    <a:pt x="362" y="4250"/>
                  </a:lnTo>
                  <a:lnTo>
                    <a:pt x="402" y="4280"/>
                  </a:lnTo>
                  <a:lnTo>
                    <a:pt x="439" y="4306"/>
                  </a:lnTo>
                  <a:lnTo>
                    <a:pt x="468" y="4330"/>
                  </a:lnTo>
                  <a:lnTo>
                    <a:pt x="494" y="4353"/>
                  </a:lnTo>
                  <a:lnTo>
                    <a:pt x="511" y="4369"/>
                  </a:lnTo>
                  <a:lnTo>
                    <a:pt x="517" y="4377"/>
                  </a:lnTo>
                  <a:lnTo>
                    <a:pt x="521" y="4382"/>
                  </a:lnTo>
                  <a:lnTo>
                    <a:pt x="523" y="4387"/>
                  </a:lnTo>
                  <a:lnTo>
                    <a:pt x="522" y="4390"/>
                  </a:lnTo>
                  <a:lnTo>
                    <a:pt x="520" y="4391"/>
                  </a:lnTo>
                  <a:lnTo>
                    <a:pt x="516" y="4391"/>
                  </a:lnTo>
                  <a:lnTo>
                    <a:pt x="509" y="4390"/>
                  </a:lnTo>
                  <a:lnTo>
                    <a:pt x="500" y="4388"/>
                  </a:lnTo>
                  <a:lnTo>
                    <a:pt x="477" y="4378"/>
                  </a:lnTo>
                  <a:lnTo>
                    <a:pt x="448" y="4364"/>
                  </a:lnTo>
                  <a:lnTo>
                    <a:pt x="414" y="4344"/>
                  </a:lnTo>
                  <a:lnTo>
                    <a:pt x="377" y="4322"/>
                  </a:lnTo>
                  <a:lnTo>
                    <a:pt x="335" y="4295"/>
                  </a:lnTo>
                  <a:lnTo>
                    <a:pt x="291" y="4265"/>
                  </a:lnTo>
                  <a:close/>
                  <a:moveTo>
                    <a:pt x="390" y="4199"/>
                  </a:moveTo>
                  <a:lnTo>
                    <a:pt x="347" y="4171"/>
                  </a:lnTo>
                  <a:lnTo>
                    <a:pt x="308" y="4142"/>
                  </a:lnTo>
                  <a:lnTo>
                    <a:pt x="274" y="4115"/>
                  </a:lnTo>
                  <a:lnTo>
                    <a:pt x="244" y="4091"/>
                  </a:lnTo>
                  <a:lnTo>
                    <a:pt x="221" y="4070"/>
                  </a:lnTo>
                  <a:lnTo>
                    <a:pt x="205" y="4052"/>
                  </a:lnTo>
                  <a:lnTo>
                    <a:pt x="199" y="4045"/>
                  </a:lnTo>
                  <a:lnTo>
                    <a:pt x="195" y="4039"/>
                  </a:lnTo>
                  <a:lnTo>
                    <a:pt x="194" y="4035"/>
                  </a:lnTo>
                  <a:lnTo>
                    <a:pt x="194" y="4031"/>
                  </a:lnTo>
                  <a:lnTo>
                    <a:pt x="196" y="4029"/>
                  </a:lnTo>
                  <a:lnTo>
                    <a:pt x="201" y="4029"/>
                  </a:lnTo>
                  <a:lnTo>
                    <a:pt x="208" y="4030"/>
                  </a:lnTo>
                  <a:lnTo>
                    <a:pt x="216" y="4034"/>
                  </a:lnTo>
                  <a:lnTo>
                    <a:pt x="238" y="4043"/>
                  </a:lnTo>
                  <a:lnTo>
                    <a:pt x="266" y="4057"/>
                  </a:lnTo>
                  <a:lnTo>
                    <a:pt x="298" y="4075"/>
                  </a:lnTo>
                  <a:lnTo>
                    <a:pt x="336" y="4098"/>
                  </a:lnTo>
                  <a:lnTo>
                    <a:pt x="377" y="4123"/>
                  </a:lnTo>
                  <a:lnTo>
                    <a:pt x="420" y="4151"/>
                  </a:lnTo>
                  <a:lnTo>
                    <a:pt x="462" y="4180"/>
                  </a:lnTo>
                  <a:lnTo>
                    <a:pt x="500" y="4209"/>
                  </a:lnTo>
                  <a:lnTo>
                    <a:pt x="536" y="4236"/>
                  </a:lnTo>
                  <a:lnTo>
                    <a:pt x="564" y="4259"/>
                  </a:lnTo>
                  <a:lnTo>
                    <a:pt x="589" y="4280"/>
                  </a:lnTo>
                  <a:lnTo>
                    <a:pt x="605" y="4297"/>
                  </a:lnTo>
                  <a:lnTo>
                    <a:pt x="611" y="4304"/>
                  </a:lnTo>
                  <a:lnTo>
                    <a:pt x="615" y="4311"/>
                  </a:lnTo>
                  <a:lnTo>
                    <a:pt x="616" y="4315"/>
                  </a:lnTo>
                  <a:lnTo>
                    <a:pt x="616" y="4318"/>
                  </a:lnTo>
                  <a:lnTo>
                    <a:pt x="613" y="4319"/>
                  </a:lnTo>
                  <a:lnTo>
                    <a:pt x="608" y="4319"/>
                  </a:lnTo>
                  <a:lnTo>
                    <a:pt x="602" y="4318"/>
                  </a:lnTo>
                  <a:lnTo>
                    <a:pt x="593" y="4316"/>
                  </a:lnTo>
                  <a:lnTo>
                    <a:pt x="572" y="4307"/>
                  </a:lnTo>
                  <a:lnTo>
                    <a:pt x="543" y="4293"/>
                  </a:lnTo>
                  <a:lnTo>
                    <a:pt x="510" y="4275"/>
                  </a:lnTo>
                  <a:lnTo>
                    <a:pt x="473" y="4253"/>
                  </a:lnTo>
                  <a:lnTo>
                    <a:pt x="433" y="4228"/>
                  </a:lnTo>
                  <a:lnTo>
                    <a:pt x="390" y="4199"/>
                  </a:lnTo>
                  <a:close/>
                  <a:moveTo>
                    <a:pt x="324" y="3926"/>
                  </a:moveTo>
                  <a:lnTo>
                    <a:pt x="285" y="3898"/>
                  </a:lnTo>
                  <a:lnTo>
                    <a:pt x="249" y="3872"/>
                  </a:lnTo>
                  <a:lnTo>
                    <a:pt x="218" y="3846"/>
                  </a:lnTo>
                  <a:lnTo>
                    <a:pt x="190" y="3823"/>
                  </a:lnTo>
                  <a:lnTo>
                    <a:pt x="169" y="3802"/>
                  </a:lnTo>
                  <a:lnTo>
                    <a:pt x="154" y="3785"/>
                  </a:lnTo>
                  <a:lnTo>
                    <a:pt x="148" y="3779"/>
                  </a:lnTo>
                  <a:lnTo>
                    <a:pt x="146" y="3772"/>
                  </a:lnTo>
                  <a:lnTo>
                    <a:pt x="144" y="3768"/>
                  </a:lnTo>
                  <a:lnTo>
                    <a:pt x="145" y="3764"/>
                  </a:lnTo>
                  <a:lnTo>
                    <a:pt x="147" y="3762"/>
                  </a:lnTo>
                  <a:lnTo>
                    <a:pt x="152" y="3762"/>
                  </a:lnTo>
                  <a:lnTo>
                    <a:pt x="158" y="3763"/>
                  </a:lnTo>
                  <a:lnTo>
                    <a:pt x="166" y="3766"/>
                  </a:lnTo>
                  <a:lnTo>
                    <a:pt x="187" y="3773"/>
                  </a:lnTo>
                  <a:lnTo>
                    <a:pt x="214" y="3787"/>
                  </a:lnTo>
                  <a:lnTo>
                    <a:pt x="244" y="3803"/>
                  </a:lnTo>
                  <a:lnTo>
                    <a:pt x="279" y="3824"/>
                  </a:lnTo>
                  <a:lnTo>
                    <a:pt x="316" y="3848"/>
                  </a:lnTo>
                  <a:lnTo>
                    <a:pt x="356" y="3875"/>
                  </a:lnTo>
                  <a:lnTo>
                    <a:pt x="394" y="3902"/>
                  </a:lnTo>
                  <a:lnTo>
                    <a:pt x="431" y="3929"/>
                  </a:lnTo>
                  <a:lnTo>
                    <a:pt x="462" y="3954"/>
                  </a:lnTo>
                  <a:lnTo>
                    <a:pt x="489" y="3977"/>
                  </a:lnTo>
                  <a:lnTo>
                    <a:pt x="511" y="3997"/>
                  </a:lnTo>
                  <a:lnTo>
                    <a:pt x="527" y="4014"/>
                  </a:lnTo>
                  <a:lnTo>
                    <a:pt x="531" y="4020"/>
                  </a:lnTo>
                  <a:lnTo>
                    <a:pt x="534" y="4026"/>
                  </a:lnTo>
                  <a:lnTo>
                    <a:pt x="537" y="4030"/>
                  </a:lnTo>
                  <a:lnTo>
                    <a:pt x="536" y="4034"/>
                  </a:lnTo>
                  <a:lnTo>
                    <a:pt x="533" y="4036"/>
                  </a:lnTo>
                  <a:lnTo>
                    <a:pt x="529" y="4036"/>
                  </a:lnTo>
                  <a:lnTo>
                    <a:pt x="522" y="4036"/>
                  </a:lnTo>
                  <a:lnTo>
                    <a:pt x="514" y="4034"/>
                  </a:lnTo>
                  <a:lnTo>
                    <a:pt x="494" y="4026"/>
                  </a:lnTo>
                  <a:lnTo>
                    <a:pt x="467" y="4013"/>
                  </a:lnTo>
                  <a:lnTo>
                    <a:pt x="436" y="3996"/>
                  </a:lnTo>
                  <a:lnTo>
                    <a:pt x="401" y="3975"/>
                  </a:lnTo>
                  <a:lnTo>
                    <a:pt x="364" y="3952"/>
                  </a:lnTo>
                  <a:lnTo>
                    <a:pt x="324" y="3926"/>
                  </a:lnTo>
                  <a:close/>
                  <a:moveTo>
                    <a:pt x="380" y="3619"/>
                  </a:moveTo>
                  <a:lnTo>
                    <a:pt x="416" y="3644"/>
                  </a:lnTo>
                  <a:lnTo>
                    <a:pt x="450" y="3670"/>
                  </a:lnTo>
                  <a:lnTo>
                    <a:pt x="478" y="3694"/>
                  </a:lnTo>
                  <a:lnTo>
                    <a:pt x="504" y="3715"/>
                  </a:lnTo>
                  <a:lnTo>
                    <a:pt x="523" y="3735"/>
                  </a:lnTo>
                  <a:lnTo>
                    <a:pt x="537" y="3751"/>
                  </a:lnTo>
                  <a:lnTo>
                    <a:pt x="541" y="3758"/>
                  </a:lnTo>
                  <a:lnTo>
                    <a:pt x="544" y="3763"/>
                  </a:lnTo>
                  <a:lnTo>
                    <a:pt x="546" y="3768"/>
                  </a:lnTo>
                  <a:lnTo>
                    <a:pt x="544" y="3771"/>
                  </a:lnTo>
                  <a:lnTo>
                    <a:pt x="542" y="3773"/>
                  </a:lnTo>
                  <a:lnTo>
                    <a:pt x="538" y="3774"/>
                  </a:lnTo>
                  <a:lnTo>
                    <a:pt x="531" y="3773"/>
                  </a:lnTo>
                  <a:lnTo>
                    <a:pt x="523" y="3771"/>
                  </a:lnTo>
                  <a:lnTo>
                    <a:pt x="505" y="3764"/>
                  </a:lnTo>
                  <a:lnTo>
                    <a:pt x="479" y="3753"/>
                  </a:lnTo>
                  <a:lnTo>
                    <a:pt x="451" y="3738"/>
                  </a:lnTo>
                  <a:lnTo>
                    <a:pt x="419" y="3718"/>
                  </a:lnTo>
                  <a:lnTo>
                    <a:pt x="383" y="3696"/>
                  </a:lnTo>
                  <a:lnTo>
                    <a:pt x="347" y="3672"/>
                  </a:lnTo>
                  <a:lnTo>
                    <a:pt x="311" y="3645"/>
                  </a:lnTo>
                  <a:lnTo>
                    <a:pt x="277" y="3620"/>
                  </a:lnTo>
                  <a:lnTo>
                    <a:pt x="249" y="3597"/>
                  </a:lnTo>
                  <a:lnTo>
                    <a:pt x="223" y="3575"/>
                  </a:lnTo>
                  <a:lnTo>
                    <a:pt x="204" y="3555"/>
                  </a:lnTo>
                  <a:lnTo>
                    <a:pt x="190" y="3538"/>
                  </a:lnTo>
                  <a:lnTo>
                    <a:pt x="186" y="3532"/>
                  </a:lnTo>
                  <a:lnTo>
                    <a:pt x="183" y="3526"/>
                  </a:lnTo>
                  <a:lnTo>
                    <a:pt x="182" y="3522"/>
                  </a:lnTo>
                  <a:lnTo>
                    <a:pt x="183" y="3518"/>
                  </a:lnTo>
                  <a:lnTo>
                    <a:pt x="185" y="3516"/>
                  </a:lnTo>
                  <a:lnTo>
                    <a:pt x="189" y="3515"/>
                  </a:lnTo>
                  <a:lnTo>
                    <a:pt x="196" y="3516"/>
                  </a:lnTo>
                  <a:lnTo>
                    <a:pt x="204" y="3518"/>
                  </a:lnTo>
                  <a:lnTo>
                    <a:pt x="222" y="3525"/>
                  </a:lnTo>
                  <a:lnTo>
                    <a:pt x="247" y="3536"/>
                  </a:lnTo>
                  <a:lnTo>
                    <a:pt x="276" y="3553"/>
                  </a:lnTo>
                  <a:lnTo>
                    <a:pt x="308" y="3571"/>
                  </a:lnTo>
                  <a:lnTo>
                    <a:pt x="344" y="3593"/>
                  </a:lnTo>
                  <a:lnTo>
                    <a:pt x="380" y="3619"/>
                  </a:lnTo>
                  <a:close/>
                  <a:moveTo>
                    <a:pt x="254" y="3429"/>
                  </a:moveTo>
                  <a:lnTo>
                    <a:pt x="289" y="3454"/>
                  </a:lnTo>
                  <a:lnTo>
                    <a:pt x="321" y="3479"/>
                  </a:lnTo>
                  <a:lnTo>
                    <a:pt x="348" y="3502"/>
                  </a:lnTo>
                  <a:lnTo>
                    <a:pt x="371" y="3523"/>
                  </a:lnTo>
                  <a:lnTo>
                    <a:pt x="390" y="3543"/>
                  </a:lnTo>
                  <a:lnTo>
                    <a:pt x="403" y="3558"/>
                  </a:lnTo>
                  <a:lnTo>
                    <a:pt x="408" y="3565"/>
                  </a:lnTo>
                  <a:lnTo>
                    <a:pt x="410" y="3570"/>
                  </a:lnTo>
                  <a:lnTo>
                    <a:pt x="411" y="3575"/>
                  </a:lnTo>
                  <a:lnTo>
                    <a:pt x="411" y="3578"/>
                  </a:lnTo>
                  <a:lnTo>
                    <a:pt x="408" y="3580"/>
                  </a:lnTo>
                  <a:lnTo>
                    <a:pt x="403" y="3581"/>
                  </a:lnTo>
                  <a:lnTo>
                    <a:pt x="398" y="3580"/>
                  </a:lnTo>
                  <a:lnTo>
                    <a:pt x="390" y="3579"/>
                  </a:lnTo>
                  <a:lnTo>
                    <a:pt x="371" y="3572"/>
                  </a:lnTo>
                  <a:lnTo>
                    <a:pt x="348" y="3561"/>
                  </a:lnTo>
                  <a:lnTo>
                    <a:pt x="321" y="3547"/>
                  </a:lnTo>
                  <a:lnTo>
                    <a:pt x="290" y="3528"/>
                  </a:lnTo>
                  <a:lnTo>
                    <a:pt x="255" y="3507"/>
                  </a:lnTo>
                  <a:lnTo>
                    <a:pt x="221" y="3483"/>
                  </a:lnTo>
                  <a:lnTo>
                    <a:pt x="186" y="3458"/>
                  </a:lnTo>
                  <a:lnTo>
                    <a:pt x="155" y="3433"/>
                  </a:lnTo>
                  <a:lnTo>
                    <a:pt x="127" y="3410"/>
                  </a:lnTo>
                  <a:lnTo>
                    <a:pt x="104" y="3388"/>
                  </a:lnTo>
                  <a:lnTo>
                    <a:pt x="86" y="3369"/>
                  </a:lnTo>
                  <a:lnTo>
                    <a:pt x="72" y="3354"/>
                  </a:lnTo>
                  <a:lnTo>
                    <a:pt x="68" y="3347"/>
                  </a:lnTo>
                  <a:lnTo>
                    <a:pt x="66" y="3342"/>
                  </a:lnTo>
                  <a:lnTo>
                    <a:pt x="65" y="3336"/>
                  </a:lnTo>
                  <a:lnTo>
                    <a:pt x="65" y="3333"/>
                  </a:lnTo>
                  <a:lnTo>
                    <a:pt x="68" y="3331"/>
                  </a:lnTo>
                  <a:lnTo>
                    <a:pt x="72" y="3331"/>
                  </a:lnTo>
                  <a:lnTo>
                    <a:pt x="78" y="3331"/>
                  </a:lnTo>
                  <a:lnTo>
                    <a:pt x="86" y="3333"/>
                  </a:lnTo>
                  <a:lnTo>
                    <a:pt x="104" y="3340"/>
                  </a:lnTo>
                  <a:lnTo>
                    <a:pt x="127" y="3351"/>
                  </a:lnTo>
                  <a:lnTo>
                    <a:pt x="155" y="3365"/>
                  </a:lnTo>
                  <a:lnTo>
                    <a:pt x="186" y="3384"/>
                  </a:lnTo>
                  <a:lnTo>
                    <a:pt x="219" y="3405"/>
                  </a:lnTo>
                  <a:lnTo>
                    <a:pt x="254" y="3429"/>
                  </a:lnTo>
                  <a:close/>
                  <a:moveTo>
                    <a:pt x="641" y="3523"/>
                  </a:moveTo>
                  <a:lnTo>
                    <a:pt x="639" y="3525"/>
                  </a:lnTo>
                  <a:lnTo>
                    <a:pt x="635" y="3526"/>
                  </a:lnTo>
                  <a:lnTo>
                    <a:pt x="629" y="3526"/>
                  </a:lnTo>
                  <a:lnTo>
                    <a:pt x="622" y="3525"/>
                  </a:lnTo>
                  <a:lnTo>
                    <a:pt x="604" y="3518"/>
                  </a:lnTo>
                  <a:lnTo>
                    <a:pt x="581" y="3509"/>
                  </a:lnTo>
                  <a:lnTo>
                    <a:pt x="553" y="3494"/>
                  </a:lnTo>
                  <a:lnTo>
                    <a:pt x="523" y="3477"/>
                  </a:lnTo>
                  <a:lnTo>
                    <a:pt x="490" y="3457"/>
                  </a:lnTo>
                  <a:lnTo>
                    <a:pt x="456" y="3433"/>
                  </a:lnTo>
                  <a:lnTo>
                    <a:pt x="423" y="3409"/>
                  </a:lnTo>
                  <a:lnTo>
                    <a:pt x="392" y="3385"/>
                  </a:lnTo>
                  <a:lnTo>
                    <a:pt x="366" y="3363"/>
                  </a:lnTo>
                  <a:lnTo>
                    <a:pt x="343" y="3342"/>
                  </a:lnTo>
                  <a:lnTo>
                    <a:pt x="325" y="3323"/>
                  </a:lnTo>
                  <a:lnTo>
                    <a:pt x="313" y="3307"/>
                  </a:lnTo>
                  <a:lnTo>
                    <a:pt x="308" y="3301"/>
                  </a:lnTo>
                  <a:lnTo>
                    <a:pt x="306" y="3294"/>
                  </a:lnTo>
                  <a:lnTo>
                    <a:pt x="305" y="3290"/>
                  </a:lnTo>
                  <a:lnTo>
                    <a:pt x="306" y="3287"/>
                  </a:lnTo>
                  <a:lnTo>
                    <a:pt x="308" y="3285"/>
                  </a:lnTo>
                  <a:lnTo>
                    <a:pt x="313" y="3283"/>
                  </a:lnTo>
                  <a:lnTo>
                    <a:pt x="318" y="3283"/>
                  </a:lnTo>
                  <a:lnTo>
                    <a:pt x="326" y="3285"/>
                  </a:lnTo>
                  <a:lnTo>
                    <a:pt x="345" y="3291"/>
                  </a:lnTo>
                  <a:lnTo>
                    <a:pt x="368" y="3301"/>
                  </a:lnTo>
                  <a:lnTo>
                    <a:pt x="394" y="3315"/>
                  </a:lnTo>
                  <a:lnTo>
                    <a:pt x="424" y="3333"/>
                  </a:lnTo>
                  <a:lnTo>
                    <a:pt x="457" y="3353"/>
                  </a:lnTo>
                  <a:lnTo>
                    <a:pt x="491" y="3377"/>
                  </a:lnTo>
                  <a:lnTo>
                    <a:pt x="525" y="3401"/>
                  </a:lnTo>
                  <a:lnTo>
                    <a:pt x="555" y="3425"/>
                  </a:lnTo>
                  <a:lnTo>
                    <a:pt x="582" y="3448"/>
                  </a:lnTo>
                  <a:lnTo>
                    <a:pt x="605" y="3469"/>
                  </a:lnTo>
                  <a:lnTo>
                    <a:pt x="623" y="3486"/>
                  </a:lnTo>
                  <a:lnTo>
                    <a:pt x="636" y="3503"/>
                  </a:lnTo>
                  <a:lnTo>
                    <a:pt x="639" y="3510"/>
                  </a:lnTo>
                  <a:lnTo>
                    <a:pt x="643" y="3515"/>
                  </a:lnTo>
                  <a:lnTo>
                    <a:pt x="643" y="3520"/>
                  </a:lnTo>
                  <a:lnTo>
                    <a:pt x="641" y="3523"/>
                  </a:lnTo>
                  <a:close/>
                  <a:moveTo>
                    <a:pt x="405" y="3198"/>
                  </a:moveTo>
                  <a:lnTo>
                    <a:pt x="437" y="3222"/>
                  </a:lnTo>
                  <a:lnTo>
                    <a:pt x="466" y="3245"/>
                  </a:lnTo>
                  <a:lnTo>
                    <a:pt x="493" y="3267"/>
                  </a:lnTo>
                  <a:lnTo>
                    <a:pt x="514" y="3287"/>
                  </a:lnTo>
                  <a:lnTo>
                    <a:pt x="531" y="3305"/>
                  </a:lnTo>
                  <a:lnTo>
                    <a:pt x="542" y="3321"/>
                  </a:lnTo>
                  <a:lnTo>
                    <a:pt x="547" y="3328"/>
                  </a:lnTo>
                  <a:lnTo>
                    <a:pt x="549" y="3333"/>
                  </a:lnTo>
                  <a:lnTo>
                    <a:pt x="550" y="3337"/>
                  </a:lnTo>
                  <a:lnTo>
                    <a:pt x="549" y="3341"/>
                  </a:lnTo>
                  <a:lnTo>
                    <a:pt x="546" y="3343"/>
                  </a:lnTo>
                  <a:lnTo>
                    <a:pt x="542" y="3344"/>
                  </a:lnTo>
                  <a:lnTo>
                    <a:pt x="536" y="3344"/>
                  </a:lnTo>
                  <a:lnTo>
                    <a:pt x="529" y="3343"/>
                  </a:lnTo>
                  <a:lnTo>
                    <a:pt x="511" y="3337"/>
                  </a:lnTo>
                  <a:lnTo>
                    <a:pt x="489" y="3328"/>
                  </a:lnTo>
                  <a:lnTo>
                    <a:pt x="463" y="3314"/>
                  </a:lnTo>
                  <a:lnTo>
                    <a:pt x="434" y="3298"/>
                  </a:lnTo>
                  <a:lnTo>
                    <a:pt x="403" y="3278"/>
                  </a:lnTo>
                  <a:lnTo>
                    <a:pt x="370" y="3256"/>
                  </a:lnTo>
                  <a:lnTo>
                    <a:pt x="338" y="3232"/>
                  </a:lnTo>
                  <a:lnTo>
                    <a:pt x="309" y="3208"/>
                  </a:lnTo>
                  <a:lnTo>
                    <a:pt x="284" y="3186"/>
                  </a:lnTo>
                  <a:lnTo>
                    <a:pt x="262" y="3166"/>
                  </a:lnTo>
                  <a:lnTo>
                    <a:pt x="245" y="3148"/>
                  </a:lnTo>
                  <a:lnTo>
                    <a:pt x="233" y="3132"/>
                  </a:lnTo>
                  <a:lnTo>
                    <a:pt x="229" y="3126"/>
                  </a:lnTo>
                  <a:lnTo>
                    <a:pt x="227" y="3120"/>
                  </a:lnTo>
                  <a:lnTo>
                    <a:pt x="227" y="3116"/>
                  </a:lnTo>
                  <a:lnTo>
                    <a:pt x="227" y="3112"/>
                  </a:lnTo>
                  <a:lnTo>
                    <a:pt x="230" y="3110"/>
                  </a:lnTo>
                  <a:lnTo>
                    <a:pt x="234" y="3109"/>
                  </a:lnTo>
                  <a:lnTo>
                    <a:pt x="240" y="3109"/>
                  </a:lnTo>
                  <a:lnTo>
                    <a:pt x="247" y="3110"/>
                  </a:lnTo>
                  <a:lnTo>
                    <a:pt x="264" y="3116"/>
                  </a:lnTo>
                  <a:lnTo>
                    <a:pt x="286" y="3126"/>
                  </a:lnTo>
                  <a:lnTo>
                    <a:pt x="313" y="3139"/>
                  </a:lnTo>
                  <a:lnTo>
                    <a:pt x="341" y="3157"/>
                  </a:lnTo>
                  <a:lnTo>
                    <a:pt x="372" y="3176"/>
                  </a:lnTo>
                  <a:lnTo>
                    <a:pt x="405" y="3198"/>
                  </a:lnTo>
                  <a:close/>
                  <a:moveTo>
                    <a:pt x="475" y="3164"/>
                  </a:moveTo>
                  <a:lnTo>
                    <a:pt x="473" y="3168"/>
                  </a:lnTo>
                  <a:lnTo>
                    <a:pt x="468" y="3169"/>
                  </a:lnTo>
                  <a:lnTo>
                    <a:pt x="463" y="3169"/>
                  </a:lnTo>
                  <a:lnTo>
                    <a:pt x="456" y="3168"/>
                  </a:lnTo>
                  <a:lnTo>
                    <a:pt x="448" y="3165"/>
                  </a:lnTo>
                  <a:lnTo>
                    <a:pt x="439" y="3162"/>
                  </a:lnTo>
                  <a:lnTo>
                    <a:pt x="429" y="3158"/>
                  </a:lnTo>
                  <a:lnTo>
                    <a:pt x="418" y="3153"/>
                  </a:lnTo>
                  <a:lnTo>
                    <a:pt x="392" y="3140"/>
                  </a:lnTo>
                  <a:lnTo>
                    <a:pt x="365" y="3125"/>
                  </a:lnTo>
                  <a:lnTo>
                    <a:pt x="335" y="3105"/>
                  </a:lnTo>
                  <a:lnTo>
                    <a:pt x="304" y="3084"/>
                  </a:lnTo>
                  <a:lnTo>
                    <a:pt x="273" y="3061"/>
                  </a:lnTo>
                  <a:lnTo>
                    <a:pt x="245" y="3038"/>
                  </a:lnTo>
                  <a:lnTo>
                    <a:pt x="221" y="3016"/>
                  </a:lnTo>
                  <a:lnTo>
                    <a:pt x="200" y="2997"/>
                  </a:lnTo>
                  <a:lnTo>
                    <a:pt x="184" y="2979"/>
                  </a:lnTo>
                  <a:lnTo>
                    <a:pt x="173" y="2963"/>
                  </a:lnTo>
                  <a:lnTo>
                    <a:pt x="169" y="2958"/>
                  </a:lnTo>
                  <a:lnTo>
                    <a:pt x="167" y="2952"/>
                  </a:lnTo>
                  <a:lnTo>
                    <a:pt x="167" y="2948"/>
                  </a:lnTo>
                  <a:lnTo>
                    <a:pt x="168" y="2944"/>
                  </a:lnTo>
                  <a:lnTo>
                    <a:pt x="170" y="2941"/>
                  </a:lnTo>
                  <a:lnTo>
                    <a:pt x="175" y="2940"/>
                  </a:lnTo>
                  <a:lnTo>
                    <a:pt x="180" y="2940"/>
                  </a:lnTo>
                  <a:lnTo>
                    <a:pt x="187" y="2941"/>
                  </a:lnTo>
                  <a:lnTo>
                    <a:pt x="204" y="2947"/>
                  </a:lnTo>
                  <a:lnTo>
                    <a:pt x="226" y="2957"/>
                  </a:lnTo>
                  <a:lnTo>
                    <a:pt x="250" y="2970"/>
                  </a:lnTo>
                  <a:lnTo>
                    <a:pt x="277" y="2986"/>
                  </a:lnTo>
                  <a:lnTo>
                    <a:pt x="307" y="3005"/>
                  </a:lnTo>
                  <a:lnTo>
                    <a:pt x="339" y="3026"/>
                  </a:lnTo>
                  <a:lnTo>
                    <a:pt x="369" y="3050"/>
                  </a:lnTo>
                  <a:lnTo>
                    <a:pt x="398" y="3072"/>
                  </a:lnTo>
                  <a:lnTo>
                    <a:pt x="422" y="3093"/>
                  </a:lnTo>
                  <a:lnTo>
                    <a:pt x="442" y="3112"/>
                  </a:lnTo>
                  <a:lnTo>
                    <a:pt x="458" y="3130"/>
                  </a:lnTo>
                  <a:lnTo>
                    <a:pt x="469" y="3146"/>
                  </a:lnTo>
                  <a:lnTo>
                    <a:pt x="473" y="3151"/>
                  </a:lnTo>
                  <a:lnTo>
                    <a:pt x="475" y="3157"/>
                  </a:lnTo>
                  <a:lnTo>
                    <a:pt x="476" y="3161"/>
                  </a:lnTo>
                  <a:lnTo>
                    <a:pt x="475" y="3164"/>
                  </a:lnTo>
                  <a:close/>
                  <a:moveTo>
                    <a:pt x="421" y="2995"/>
                  </a:moveTo>
                  <a:lnTo>
                    <a:pt x="418" y="2998"/>
                  </a:lnTo>
                  <a:lnTo>
                    <a:pt x="414" y="2999"/>
                  </a:lnTo>
                  <a:lnTo>
                    <a:pt x="409" y="2999"/>
                  </a:lnTo>
                  <a:lnTo>
                    <a:pt x="402" y="2998"/>
                  </a:lnTo>
                  <a:lnTo>
                    <a:pt x="394" y="2995"/>
                  </a:lnTo>
                  <a:lnTo>
                    <a:pt x="386" y="2993"/>
                  </a:lnTo>
                  <a:lnTo>
                    <a:pt x="376" y="2989"/>
                  </a:lnTo>
                  <a:lnTo>
                    <a:pt x="365" y="2984"/>
                  </a:lnTo>
                  <a:lnTo>
                    <a:pt x="341" y="2972"/>
                  </a:lnTo>
                  <a:lnTo>
                    <a:pt x="314" y="2957"/>
                  </a:lnTo>
                  <a:lnTo>
                    <a:pt x="286" y="2938"/>
                  </a:lnTo>
                  <a:lnTo>
                    <a:pt x="255" y="2917"/>
                  </a:lnTo>
                  <a:lnTo>
                    <a:pt x="227" y="2895"/>
                  </a:lnTo>
                  <a:lnTo>
                    <a:pt x="200" y="2873"/>
                  </a:lnTo>
                  <a:lnTo>
                    <a:pt x="177" y="2853"/>
                  </a:lnTo>
                  <a:lnTo>
                    <a:pt x="157" y="2833"/>
                  </a:lnTo>
                  <a:lnTo>
                    <a:pt x="142" y="2816"/>
                  </a:lnTo>
                  <a:lnTo>
                    <a:pt x="132" y="2801"/>
                  </a:lnTo>
                  <a:lnTo>
                    <a:pt x="129" y="2795"/>
                  </a:lnTo>
                  <a:lnTo>
                    <a:pt x="126" y="2790"/>
                  </a:lnTo>
                  <a:lnTo>
                    <a:pt x="125" y="2785"/>
                  </a:lnTo>
                  <a:lnTo>
                    <a:pt x="126" y="2781"/>
                  </a:lnTo>
                  <a:lnTo>
                    <a:pt x="130" y="2779"/>
                  </a:lnTo>
                  <a:lnTo>
                    <a:pt x="133" y="2778"/>
                  </a:lnTo>
                  <a:lnTo>
                    <a:pt x="139" y="2778"/>
                  </a:lnTo>
                  <a:lnTo>
                    <a:pt x="145" y="2779"/>
                  </a:lnTo>
                  <a:lnTo>
                    <a:pt x="162" y="2785"/>
                  </a:lnTo>
                  <a:lnTo>
                    <a:pt x="183" y="2794"/>
                  </a:lnTo>
                  <a:lnTo>
                    <a:pt x="206" y="2806"/>
                  </a:lnTo>
                  <a:lnTo>
                    <a:pt x="232" y="2821"/>
                  </a:lnTo>
                  <a:lnTo>
                    <a:pt x="261" y="2840"/>
                  </a:lnTo>
                  <a:lnTo>
                    <a:pt x="291" y="2861"/>
                  </a:lnTo>
                  <a:lnTo>
                    <a:pt x="321" y="2883"/>
                  </a:lnTo>
                  <a:lnTo>
                    <a:pt x="347" y="2904"/>
                  </a:lnTo>
                  <a:lnTo>
                    <a:pt x="370" y="2925"/>
                  </a:lnTo>
                  <a:lnTo>
                    <a:pt x="390" y="2944"/>
                  </a:lnTo>
                  <a:lnTo>
                    <a:pt x="405" y="2961"/>
                  </a:lnTo>
                  <a:lnTo>
                    <a:pt x="415" y="2976"/>
                  </a:lnTo>
                  <a:lnTo>
                    <a:pt x="419" y="2982"/>
                  </a:lnTo>
                  <a:lnTo>
                    <a:pt x="421" y="2987"/>
                  </a:lnTo>
                  <a:lnTo>
                    <a:pt x="421" y="2991"/>
                  </a:lnTo>
                  <a:lnTo>
                    <a:pt x="421" y="2995"/>
                  </a:lnTo>
                  <a:close/>
                  <a:moveTo>
                    <a:pt x="384" y="2831"/>
                  </a:moveTo>
                  <a:lnTo>
                    <a:pt x="382" y="2833"/>
                  </a:lnTo>
                  <a:lnTo>
                    <a:pt x="378" y="2834"/>
                  </a:lnTo>
                  <a:lnTo>
                    <a:pt x="373" y="2834"/>
                  </a:lnTo>
                  <a:lnTo>
                    <a:pt x="367" y="2833"/>
                  </a:lnTo>
                  <a:lnTo>
                    <a:pt x="350" y="2829"/>
                  </a:lnTo>
                  <a:lnTo>
                    <a:pt x="332" y="2821"/>
                  </a:lnTo>
                  <a:lnTo>
                    <a:pt x="308" y="2809"/>
                  </a:lnTo>
                  <a:lnTo>
                    <a:pt x="283" y="2795"/>
                  </a:lnTo>
                  <a:lnTo>
                    <a:pt x="255" y="2777"/>
                  </a:lnTo>
                  <a:lnTo>
                    <a:pt x="227" y="2756"/>
                  </a:lnTo>
                  <a:lnTo>
                    <a:pt x="198" y="2735"/>
                  </a:lnTo>
                  <a:lnTo>
                    <a:pt x="173" y="2714"/>
                  </a:lnTo>
                  <a:lnTo>
                    <a:pt x="151" y="2694"/>
                  </a:lnTo>
                  <a:lnTo>
                    <a:pt x="132" y="2675"/>
                  </a:lnTo>
                  <a:lnTo>
                    <a:pt x="118" y="2658"/>
                  </a:lnTo>
                  <a:lnTo>
                    <a:pt x="108" y="2645"/>
                  </a:lnTo>
                  <a:lnTo>
                    <a:pt x="104" y="2638"/>
                  </a:lnTo>
                  <a:lnTo>
                    <a:pt x="103" y="2632"/>
                  </a:lnTo>
                  <a:lnTo>
                    <a:pt x="102" y="2628"/>
                  </a:lnTo>
                  <a:lnTo>
                    <a:pt x="103" y="2625"/>
                  </a:lnTo>
                  <a:lnTo>
                    <a:pt x="107" y="2623"/>
                  </a:lnTo>
                  <a:lnTo>
                    <a:pt x="110" y="2621"/>
                  </a:lnTo>
                  <a:lnTo>
                    <a:pt x="115" y="2621"/>
                  </a:lnTo>
                  <a:lnTo>
                    <a:pt x="122" y="2621"/>
                  </a:lnTo>
                  <a:lnTo>
                    <a:pt x="137" y="2627"/>
                  </a:lnTo>
                  <a:lnTo>
                    <a:pt x="157" y="2635"/>
                  </a:lnTo>
                  <a:lnTo>
                    <a:pt x="179" y="2647"/>
                  </a:lnTo>
                  <a:lnTo>
                    <a:pt x="206" y="2662"/>
                  </a:lnTo>
                  <a:lnTo>
                    <a:pt x="232" y="2680"/>
                  </a:lnTo>
                  <a:lnTo>
                    <a:pt x="261" y="2700"/>
                  </a:lnTo>
                  <a:lnTo>
                    <a:pt x="290" y="2722"/>
                  </a:lnTo>
                  <a:lnTo>
                    <a:pt x="315" y="2743"/>
                  </a:lnTo>
                  <a:lnTo>
                    <a:pt x="337" y="2763"/>
                  </a:lnTo>
                  <a:lnTo>
                    <a:pt x="356" y="2781"/>
                  </a:lnTo>
                  <a:lnTo>
                    <a:pt x="370" y="2798"/>
                  </a:lnTo>
                  <a:lnTo>
                    <a:pt x="380" y="2812"/>
                  </a:lnTo>
                  <a:lnTo>
                    <a:pt x="383" y="2818"/>
                  </a:lnTo>
                  <a:lnTo>
                    <a:pt x="386" y="2823"/>
                  </a:lnTo>
                  <a:lnTo>
                    <a:pt x="386" y="2828"/>
                  </a:lnTo>
                  <a:lnTo>
                    <a:pt x="384" y="2831"/>
                  </a:lnTo>
                  <a:close/>
                  <a:moveTo>
                    <a:pt x="250" y="2544"/>
                  </a:moveTo>
                  <a:lnTo>
                    <a:pt x="276" y="2565"/>
                  </a:lnTo>
                  <a:lnTo>
                    <a:pt x="301" y="2585"/>
                  </a:lnTo>
                  <a:lnTo>
                    <a:pt x="322" y="2605"/>
                  </a:lnTo>
                  <a:lnTo>
                    <a:pt x="339" y="2623"/>
                  </a:lnTo>
                  <a:lnTo>
                    <a:pt x="354" y="2639"/>
                  </a:lnTo>
                  <a:lnTo>
                    <a:pt x="362" y="2652"/>
                  </a:lnTo>
                  <a:lnTo>
                    <a:pt x="366" y="2659"/>
                  </a:lnTo>
                  <a:lnTo>
                    <a:pt x="367" y="2663"/>
                  </a:lnTo>
                  <a:lnTo>
                    <a:pt x="368" y="2668"/>
                  </a:lnTo>
                  <a:lnTo>
                    <a:pt x="367" y="2671"/>
                  </a:lnTo>
                  <a:lnTo>
                    <a:pt x="364" y="2674"/>
                  </a:lnTo>
                  <a:lnTo>
                    <a:pt x="360" y="2675"/>
                  </a:lnTo>
                  <a:lnTo>
                    <a:pt x="355" y="2675"/>
                  </a:lnTo>
                  <a:lnTo>
                    <a:pt x="349" y="2674"/>
                  </a:lnTo>
                  <a:lnTo>
                    <a:pt x="341" y="2673"/>
                  </a:lnTo>
                  <a:lnTo>
                    <a:pt x="334" y="2671"/>
                  </a:lnTo>
                  <a:lnTo>
                    <a:pt x="325" y="2667"/>
                  </a:lnTo>
                  <a:lnTo>
                    <a:pt x="315" y="2662"/>
                  </a:lnTo>
                  <a:lnTo>
                    <a:pt x="293" y="2651"/>
                  </a:lnTo>
                  <a:lnTo>
                    <a:pt x="269" y="2638"/>
                  </a:lnTo>
                  <a:lnTo>
                    <a:pt x="242" y="2620"/>
                  </a:lnTo>
                  <a:lnTo>
                    <a:pt x="215" y="2602"/>
                  </a:lnTo>
                  <a:lnTo>
                    <a:pt x="188" y="2581"/>
                  </a:lnTo>
                  <a:lnTo>
                    <a:pt x="164" y="2560"/>
                  </a:lnTo>
                  <a:lnTo>
                    <a:pt x="142" y="2541"/>
                  </a:lnTo>
                  <a:lnTo>
                    <a:pt x="124" y="2522"/>
                  </a:lnTo>
                  <a:lnTo>
                    <a:pt x="111" y="2506"/>
                  </a:lnTo>
                  <a:lnTo>
                    <a:pt x="101" y="2492"/>
                  </a:lnTo>
                  <a:lnTo>
                    <a:pt x="99" y="2486"/>
                  </a:lnTo>
                  <a:lnTo>
                    <a:pt x="97" y="2481"/>
                  </a:lnTo>
                  <a:lnTo>
                    <a:pt x="97" y="2477"/>
                  </a:lnTo>
                  <a:lnTo>
                    <a:pt x="98" y="2474"/>
                  </a:lnTo>
                  <a:lnTo>
                    <a:pt x="100" y="2470"/>
                  </a:lnTo>
                  <a:lnTo>
                    <a:pt x="104" y="2469"/>
                  </a:lnTo>
                  <a:lnTo>
                    <a:pt x="109" y="2469"/>
                  </a:lnTo>
                  <a:lnTo>
                    <a:pt x="115" y="2470"/>
                  </a:lnTo>
                  <a:lnTo>
                    <a:pt x="131" y="2475"/>
                  </a:lnTo>
                  <a:lnTo>
                    <a:pt x="150" y="2482"/>
                  </a:lnTo>
                  <a:lnTo>
                    <a:pt x="172" y="2493"/>
                  </a:lnTo>
                  <a:lnTo>
                    <a:pt x="196" y="2508"/>
                  </a:lnTo>
                  <a:lnTo>
                    <a:pt x="222" y="2525"/>
                  </a:lnTo>
                  <a:lnTo>
                    <a:pt x="250" y="2544"/>
                  </a:lnTo>
                  <a:close/>
                  <a:moveTo>
                    <a:pt x="255" y="2394"/>
                  </a:moveTo>
                  <a:lnTo>
                    <a:pt x="281" y="2414"/>
                  </a:lnTo>
                  <a:lnTo>
                    <a:pt x="304" y="2433"/>
                  </a:lnTo>
                  <a:lnTo>
                    <a:pt x="325" y="2452"/>
                  </a:lnTo>
                  <a:lnTo>
                    <a:pt x="341" y="2469"/>
                  </a:lnTo>
                  <a:lnTo>
                    <a:pt x="355" y="2486"/>
                  </a:lnTo>
                  <a:lnTo>
                    <a:pt x="364" y="2499"/>
                  </a:lnTo>
                  <a:lnTo>
                    <a:pt x="367" y="2504"/>
                  </a:lnTo>
                  <a:lnTo>
                    <a:pt x="368" y="2510"/>
                  </a:lnTo>
                  <a:lnTo>
                    <a:pt x="368" y="2514"/>
                  </a:lnTo>
                  <a:lnTo>
                    <a:pt x="367" y="2518"/>
                  </a:lnTo>
                  <a:lnTo>
                    <a:pt x="365" y="2520"/>
                  </a:lnTo>
                  <a:lnTo>
                    <a:pt x="361" y="2521"/>
                  </a:lnTo>
                  <a:lnTo>
                    <a:pt x="356" y="2522"/>
                  </a:lnTo>
                  <a:lnTo>
                    <a:pt x="350" y="2521"/>
                  </a:lnTo>
                  <a:lnTo>
                    <a:pt x="335" y="2517"/>
                  </a:lnTo>
                  <a:lnTo>
                    <a:pt x="316" y="2510"/>
                  </a:lnTo>
                  <a:lnTo>
                    <a:pt x="295" y="2499"/>
                  </a:lnTo>
                  <a:lnTo>
                    <a:pt x="272" y="2486"/>
                  </a:lnTo>
                  <a:lnTo>
                    <a:pt x="247" y="2469"/>
                  </a:lnTo>
                  <a:lnTo>
                    <a:pt x="220" y="2450"/>
                  </a:lnTo>
                  <a:lnTo>
                    <a:pt x="195" y="2431"/>
                  </a:lnTo>
                  <a:lnTo>
                    <a:pt x="172" y="2411"/>
                  </a:lnTo>
                  <a:lnTo>
                    <a:pt x="151" y="2392"/>
                  </a:lnTo>
                  <a:lnTo>
                    <a:pt x="134" y="2374"/>
                  </a:lnTo>
                  <a:lnTo>
                    <a:pt x="121" y="2358"/>
                  </a:lnTo>
                  <a:lnTo>
                    <a:pt x="112" y="2344"/>
                  </a:lnTo>
                  <a:lnTo>
                    <a:pt x="110" y="2339"/>
                  </a:lnTo>
                  <a:lnTo>
                    <a:pt x="108" y="2333"/>
                  </a:lnTo>
                  <a:lnTo>
                    <a:pt x="108" y="2329"/>
                  </a:lnTo>
                  <a:lnTo>
                    <a:pt x="109" y="2326"/>
                  </a:lnTo>
                  <a:lnTo>
                    <a:pt x="112" y="2324"/>
                  </a:lnTo>
                  <a:lnTo>
                    <a:pt x="115" y="2322"/>
                  </a:lnTo>
                  <a:lnTo>
                    <a:pt x="120" y="2322"/>
                  </a:lnTo>
                  <a:lnTo>
                    <a:pt x="126" y="2322"/>
                  </a:lnTo>
                  <a:lnTo>
                    <a:pt x="141" y="2327"/>
                  </a:lnTo>
                  <a:lnTo>
                    <a:pt x="159" y="2335"/>
                  </a:lnTo>
                  <a:lnTo>
                    <a:pt x="180" y="2344"/>
                  </a:lnTo>
                  <a:lnTo>
                    <a:pt x="204" y="2359"/>
                  </a:lnTo>
                  <a:lnTo>
                    <a:pt x="229" y="2375"/>
                  </a:lnTo>
                  <a:lnTo>
                    <a:pt x="255" y="2394"/>
                  </a:lnTo>
                  <a:close/>
                  <a:moveTo>
                    <a:pt x="384" y="2368"/>
                  </a:moveTo>
                  <a:lnTo>
                    <a:pt x="381" y="2370"/>
                  </a:lnTo>
                  <a:lnTo>
                    <a:pt x="378" y="2371"/>
                  </a:lnTo>
                  <a:lnTo>
                    <a:pt x="373" y="2372"/>
                  </a:lnTo>
                  <a:lnTo>
                    <a:pt x="368" y="2371"/>
                  </a:lnTo>
                  <a:lnTo>
                    <a:pt x="352" y="2368"/>
                  </a:lnTo>
                  <a:lnTo>
                    <a:pt x="335" y="2361"/>
                  </a:lnTo>
                  <a:lnTo>
                    <a:pt x="315" y="2350"/>
                  </a:lnTo>
                  <a:lnTo>
                    <a:pt x="292" y="2338"/>
                  </a:lnTo>
                  <a:lnTo>
                    <a:pt x="268" y="2321"/>
                  </a:lnTo>
                  <a:lnTo>
                    <a:pt x="242" y="2304"/>
                  </a:lnTo>
                  <a:lnTo>
                    <a:pt x="218" y="2285"/>
                  </a:lnTo>
                  <a:lnTo>
                    <a:pt x="196" y="2265"/>
                  </a:lnTo>
                  <a:lnTo>
                    <a:pt x="177" y="2247"/>
                  </a:lnTo>
                  <a:lnTo>
                    <a:pt x="161" y="2230"/>
                  </a:lnTo>
                  <a:lnTo>
                    <a:pt x="148" y="2214"/>
                  </a:lnTo>
                  <a:lnTo>
                    <a:pt x="140" y="2201"/>
                  </a:lnTo>
                  <a:lnTo>
                    <a:pt x="137" y="2196"/>
                  </a:lnTo>
                  <a:lnTo>
                    <a:pt x="136" y="2190"/>
                  </a:lnTo>
                  <a:lnTo>
                    <a:pt x="136" y="2187"/>
                  </a:lnTo>
                  <a:lnTo>
                    <a:pt x="137" y="2183"/>
                  </a:lnTo>
                  <a:lnTo>
                    <a:pt x="140" y="2180"/>
                  </a:lnTo>
                  <a:lnTo>
                    <a:pt x="143" y="2179"/>
                  </a:lnTo>
                  <a:lnTo>
                    <a:pt x="148" y="2179"/>
                  </a:lnTo>
                  <a:lnTo>
                    <a:pt x="154" y="2179"/>
                  </a:lnTo>
                  <a:lnTo>
                    <a:pt x="168" y="2182"/>
                  </a:lnTo>
                  <a:lnTo>
                    <a:pt x="186" y="2190"/>
                  </a:lnTo>
                  <a:lnTo>
                    <a:pt x="206" y="2200"/>
                  </a:lnTo>
                  <a:lnTo>
                    <a:pt x="229" y="2213"/>
                  </a:lnTo>
                  <a:lnTo>
                    <a:pt x="253" y="2229"/>
                  </a:lnTo>
                  <a:lnTo>
                    <a:pt x="277" y="2246"/>
                  </a:lnTo>
                  <a:lnTo>
                    <a:pt x="303" y="2266"/>
                  </a:lnTo>
                  <a:lnTo>
                    <a:pt x="325" y="2285"/>
                  </a:lnTo>
                  <a:lnTo>
                    <a:pt x="344" y="2304"/>
                  </a:lnTo>
                  <a:lnTo>
                    <a:pt x="360" y="2320"/>
                  </a:lnTo>
                  <a:lnTo>
                    <a:pt x="372" y="2336"/>
                  </a:lnTo>
                  <a:lnTo>
                    <a:pt x="381" y="2349"/>
                  </a:lnTo>
                  <a:lnTo>
                    <a:pt x="383" y="2354"/>
                  </a:lnTo>
                  <a:lnTo>
                    <a:pt x="386" y="2360"/>
                  </a:lnTo>
                  <a:lnTo>
                    <a:pt x="386" y="2364"/>
                  </a:lnTo>
                  <a:lnTo>
                    <a:pt x="384" y="2368"/>
                  </a:lnTo>
                  <a:close/>
                  <a:moveTo>
                    <a:pt x="317" y="2104"/>
                  </a:moveTo>
                  <a:lnTo>
                    <a:pt x="341" y="2123"/>
                  </a:lnTo>
                  <a:lnTo>
                    <a:pt x="362" y="2141"/>
                  </a:lnTo>
                  <a:lnTo>
                    <a:pt x="381" y="2159"/>
                  </a:lnTo>
                  <a:lnTo>
                    <a:pt x="397" y="2175"/>
                  </a:lnTo>
                  <a:lnTo>
                    <a:pt x="408" y="2190"/>
                  </a:lnTo>
                  <a:lnTo>
                    <a:pt x="415" y="2203"/>
                  </a:lnTo>
                  <a:lnTo>
                    <a:pt x="419" y="2209"/>
                  </a:lnTo>
                  <a:lnTo>
                    <a:pt x="420" y="2213"/>
                  </a:lnTo>
                  <a:lnTo>
                    <a:pt x="420" y="2218"/>
                  </a:lnTo>
                  <a:lnTo>
                    <a:pt x="419" y="2221"/>
                  </a:lnTo>
                  <a:lnTo>
                    <a:pt x="415" y="2223"/>
                  </a:lnTo>
                  <a:lnTo>
                    <a:pt x="412" y="2225"/>
                  </a:lnTo>
                  <a:lnTo>
                    <a:pt x="408" y="2225"/>
                  </a:lnTo>
                  <a:lnTo>
                    <a:pt x="402" y="2225"/>
                  </a:lnTo>
                  <a:lnTo>
                    <a:pt x="388" y="2222"/>
                  </a:lnTo>
                  <a:lnTo>
                    <a:pt x="371" y="2215"/>
                  </a:lnTo>
                  <a:lnTo>
                    <a:pt x="351" y="2205"/>
                  </a:lnTo>
                  <a:lnTo>
                    <a:pt x="329" y="2193"/>
                  </a:lnTo>
                  <a:lnTo>
                    <a:pt x="306" y="2178"/>
                  </a:lnTo>
                  <a:lnTo>
                    <a:pt x="282" y="2161"/>
                  </a:lnTo>
                  <a:lnTo>
                    <a:pt x="259" y="2143"/>
                  </a:lnTo>
                  <a:lnTo>
                    <a:pt x="238" y="2124"/>
                  </a:lnTo>
                  <a:lnTo>
                    <a:pt x="219" y="2106"/>
                  </a:lnTo>
                  <a:lnTo>
                    <a:pt x="204" y="2090"/>
                  </a:lnTo>
                  <a:lnTo>
                    <a:pt x="193" y="2074"/>
                  </a:lnTo>
                  <a:lnTo>
                    <a:pt x="184" y="2061"/>
                  </a:lnTo>
                  <a:lnTo>
                    <a:pt x="182" y="2055"/>
                  </a:lnTo>
                  <a:lnTo>
                    <a:pt x="180" y="2051"/>
                  </a:lnTo>
                  <a:lnTo>
                    <a:pt x="180" y="2047"/>
                  </a:lnTo>
                  <a:lnTo>
                    <a:pt x="182" y="2043"/>
                  </a:lnTo>
                  <a:lnTo>
                    <a:pt x="184" y="2041"/>
                  </a:lnTo>
                  <a:lnTo>
                    <a:pt x="188" y="2039"/>
                  </a:lnTo>
                  <a:lnTo>
                    <a:pt x="193" y="2039"/>
                  </a:lnTo>
                  <a:lnTo>
                    <a:pt x="198" y="2039"/>
                  </a:lnTo>
                  <a:lnTo>
                    <a:pt x="212" y="2042"/>
                  </a:lnTo>
                  <a:lnTo>
                    <a:pt x="229" y="2049"/>
                  </a:lnTo>
                  <a:lnTo>
                    <a:pt x="249" y="2059"/>
                  </a:lnTo>
                  <a:lnTo>
                    <a:pt x="270" y="2072"/>
                  </a:lnTo>
                  <a:lnTo>
                    <a:pt x="293" y="2086"/>
                  </a:lnTo>
                  <a:lnTo>
                    <a:pt x="317" y="2104"/>
                  </a:lnTo>
                  <a:close/>
                  <a:moveTo>
                    <a:pt x="373" y="1964"/>
                  </a:moveTo>
                  <a:lnTo>
                    <a:pt x="397" y="1981"/>
                  </a:lnTo>
                  <a:lnTo>
                    <a:pt x="416" y="1999"/>
                  </a:lnTo>
                  <a:lnTo>
                    <a:pt x="434" y="2017"/>
                  </a:lnTo>
                  <a:lnTo>
                    <a:pt x="448" y="2033"/>
                  </a:lnTo>
                  <a:lnTo>
                    <a:pt x="459" y="2048"/>
                  </a:lnTo>
                  <a:lnTo>
                    <a:pt x="467" y="2060"/>
                  </a:lnTo>
                  <a:lnTo>
                    <a:pt x="469" y="2065"/>
                  </a:lnTo>
                  <a:lnTo>
                    <a:pt x="471" y="2071"/>
                  </a:lnTo>
                  <a:lnTo>
                    <a:pt x="471" y="2074"/>
                  </a:lnTo>
                  <a:lnTo>
                    <a:pt x="469" y="2077"/>
                  </a:lnTo>
                  <a:lnTo>
                    <a:pt x="467" y="2081"/>
                  </a:lnTo>
                  <a:lnTo>
                    <a:pt x="464" y="2082"/>
                  </a:lnTo>
                  <a:lnTo>
                    <a:pt x="458" y="2083"/>
                  </a:lnTo>
                  <a:lnTo>
                    <a:pt x="454" y="2082"/>
                  </a:lnTo>
                  <a:lnTo>
                    <a:pt x="440" y="2080"/>
                  </a:lnTo>
                  <a:lnTo>
                    <a:pt x="423" y="2073"/>
                  </a:lnTo>
                  <a:lnTo>
                    <a:pt x="404" y="2064"/>
                  </a:lnTo>
                  <a:lnTo>
                    <a:pt x="383" y="2052"/>
                  </a:lnTo>
                  <a:lnTo>
                    <a:pt x="361" y="2038"/>
                  </a:lnTo>
                  <a:lnTo>
                    <a:pt x="338" y="2021"/>
                  </a:lnTo>
                  <a:lnTo>
                    <a:pt x="316" y="2004"/>
                  </a:lnTo>
                  <a:lnTo>
                    <a:pt x="295" y="1986"/>
                  </a:lnTo>
                  <a:lnTo>
                    <a:pt x="277" y="1968"/>
                  </a:lnTo>
                  <a:lnTo>
                    <a:pt x="263" y="1952"/>
                  </a:lnTo>
                  <a:lnTo>
                    <a:pt x="252" y="1937"/>
                  </a:lnTo>
                  <a:lnTo>
                    <a:pt x="244" y="1925"/>
                  </a:lnTo>
                  <a:lnTo>
                    <a:pt x="242" y="1920"/>
                  </a:lnTo>
                  <a:lnTo>
                    <a:pt x="241" y="1914"/>
                  </a:lnTo>
                  <a:lnTo>
                    <a:pt x="241" y="1910"/>
                  </a:lnTo>
                  <a:lnTo>
                    <a:pt x="243" y="1906"/>
                  </a:lnTo>
                  <a:lnTo>
                    <a:pt x="245" y="1904"/>
                  </a:lnTo>
                  <a:lnTo>
                    <a:pt x="249" y="1903"/>
                  </a:lnTo>
                  <a:lnTo>
                    <a:pt x="253" y="1902"/>
                  </a:lnTo>
                  <a:lnTo>
                    <a:pt x="259" y="1903"/>
                  </a:lnTo>
                  <a:lnTo>
                    <a:pt x="272" y="1905"/>
                  </a:lnTo>
                  <a:lnTo>
                    <a:pt x="289" y="1912"/>
                  </a:lnTo>
                  <a:lnTo>
                    <a:pt x="307" y="1921"/>
                  </a:lnTo>
                  <a:lnTo>
                    <a:pt x="328" y="1933"/>
                  </a:lnTo>
                  <a:lnTo>
                    <a:pt x="350" y="1947"/>
                  </a:lnTo>
                  <a:lnTo>
                    <a:pt x="373" y="1964"/>
                  </a:lnTo>
                  <a:close/>
                  <a:moveTo>
                    <a:pt x="253" y="1722"/>
                  </a:moveTo>
                  <a:lnTo>
                    <a:pt x="251" y="1724"/>
                  </a:lnTo>
                  <a:lnTo>
                    <a:pt x="248" y="1726"/>
                  </a:lnTo>
                  <a:lnTo>
                    <a:pt x="243" y="1727"/>
                  </a:lnTo>
                  <a:lnTo>
                    <a:pt x="239" y="1727"/>
                  </a:lnTo>
                  <a:lnTo>
                    <a:pt x="227" y="1723"/>
                  </a:lnTo>
                  <a:lnTo>
                    <a:pt x="211" y="1718"/>
                  </a:lnTo>
                  <a:lnTo>
                    <a:pt x="195" y="1710"/>
                  </a:lnTo>
                  <a:lnTo>
                    <a:pt x="175" y="1699"/>
                  </a:lnTo>
                  <a:lnTo>
                    <a:pt x="155" y="1686"/>
                  </a:lnTo>
                  <a:lnTo>
                    <a:pt x="134" y="1670"/>
                  </a:lnTo>
                  <a:lnTo>
                    <a:pt x="114" y="1654"/>
                  </a:lnTo>
                  <a:lnTo>
                    <a:pt x="95" y="1637"/>
                  </a:lnTo>
                  <a:lnTo>
                    <a:pt x="80" y="1621"/>
                  </a:lnTo>
                  <a:lnTo>
                    <a:pt x="67" y="1606"/>
                  </a:lnTo>
                  <a:lnTo>
                    <a:pt x="57" y="1592"/>
                  </a:lnTo>
                  <a:lnTo>
                    <a:pt x="50" y="1580"/>
                  </a:lnTo>
                  <a:lnTo>
                    <a:pt x="48" y="1575"/>
                  </a:lnTo>
                  <a:lnTo>
                    <a:pt x="47" y="1570"/>
                  </a:lnTo>
                  <a:lnTo>
                    <a:pt x="47" y="1567"/>
                  </a:lnTo>
                  <a:lnTo>
                    <a:pt x="48" y="1563"/>
                  </a:lnTo>
                  <a:lnTo>
                    <a:pt x="50" y="1561"/>
                  </a:lnTo>
                  <a:lnTo>
                    <a:pt x="54" y="1560"/>
                  </a:lnTo>
                  <a:lnTo>
                    <a:pt x="58" y="1559"/>
                  </a:lnTo>
                  <a:lnTo>
                    <a:pt x="64" y="1559"/>
                  </a:lnTo>
                  <a:lnTo>
                    <a:pt x="76" y="1562"/>
                  </a:lnTo>
                  <a:lnTo>
                    <a:pt x="91" y="1568"/>
                  </a:lnTo>
                  <a:lnTo>
                    <a:pt x="108" y="1577"/>
                  </a:lnTo>
                  <a:lnTo>
                    <a:pt x="126" y="1586"/>
                  </a:lnTo>
                  <a:lnTo>
                    <a:pt x="147" y="1601"/>
                  </a:lnTo>
                  <a:lnTo>
                    <a:pt x="168" y="1616"/>
                  </a:lnTo>
                  <a:lnTo>
                    <a:pt x="188" y="1633"/>
                  </a:lnTo>
                  <a:lnTo>
                    <a:pt x="207" y="1649"/>
                  </a:lnTo>
                  <a:lnTo>
                    <a:pt x="222" y="1665"/>
                  </a:lnTo>
                  <a:lnTo>
                    <a:pt x="236" y="1680"/>
                  </a:lnTo>
                  <a:lnTo>
                    <a:pt x="245" y="1694"/>
                  </a:lnTo>
                  <a:lnTo>
                    <a:pt x="252" y="1706"/>
                  </a:lnTo>
                  <a:lnTo>
                    <a:pt x="253" y="1710"/>
                  </a:lnTo>
                  <a:lnTo>
                    <a:pt x="254" y="1716"/>
                  </a:lnTo>
                  <a:lnTo>
                    <a:pt x="254" y="1719"/>
                  </a:lnTo>
                  <a:lnTo>
                    <a:pt x="253" y="1722"/>
                  </a:lnTo>
                  <a:close/>
                  <a:moveTo>
                    <a:pt x="446" y="1827"/>
                  </a:moveTo>
                  <a:lnTo>
                    <a:pt x="467" y="1844"/>
                  </a:lnTo>
                  <a:lnTo>
                    <a:pt x="487" y="1861"/>
                  </a:lnTo>
                  <a:lnTo>
                    <a:pt x="504" y="1878"/>
                  </a:lnTo>
                  <a:lnTo>
                    <a:pt x="517" y="1893"/>
                  </a:lnTo>
                  <a:lnTo>
                    <a:pt x="528" y="1908"/>
                  </a:lnTo>
                  <a:lnTo>
                    <a:pt x="534" y="1920"/>
                  </a:lnTo>
                  <a:lnTo>
                    <a:pt x="537" y="1925"/>
                  </a:lnTo>
                  <a:lnTo>
                    <a:pt x="538" y="1930"/>
                  </a:lnTo>
                  <a:lnTo>
                    <a:pt x="538" y="1934"/>
                  </a:lnTo>
                  <a:lnTo>
                    <a:pt x="537" y="1937"/>
                  </a:lnTo>
                  <a:lnTo>
                    <a:pt x="534" y="1940"/>
                  </a:lnTo>
                  <a:lnTo>
                    <a:pt x="531" y="1942"/>
                  </a:lnTo>
                  <a:lnTo>
                    <a:pt x="527" y="1942"/>
                  </a:lnTo>
                  <a:lnTo>
                    <a:pt x="521" y="1942"/>
                  </a:lnTo>
                  <a:lnTo>
                    <a:pt x="508" y="1940"/>
                  </a:lnTo>
                  <a:lnTo>
                    <a:pt x="493" y="1933"/>
                  </a:lnTo>
                  <a:lnTo>
                    <a:pt x="474" y="1925"/>
                  </a:lnTo>
                  <a:lnTo>
                    <a:pt x="454" y="1913"/>
                  </a:lnTo>
                  <a:lnTo>
                    <a:pt x="433" y="1900"/>
                  </a:lnTo>
                  <a:lnTo>
                    <a:pt x="411" y="1883"/>
                  </a:lnTo>
                  <a:lnTo>
                    <a:pt x="389" y="1867"/>
                  </a:lnTo>
                  <a:lnTo>
                    <a:pt x="369" y="1849"/>
                  </a:lnTo>
                  <a:lnTo>
                    <a:pt x="352" y="1833"/>
                  </a:lnTo>
                  <a:lnTo>
                    <a:pt x="339" y="1817"/>
                  </a:lnTo>
                  <a:lnTo>
                    <a:pt x="328" y="1803"/>
                  </a:lnTo>
                  <a:lnTo>
                    <a:pt x="322" y="1791"/>
                  </a:lnTo>
                  <a:lnTo>
                    <a:pt x="319" y="1785"/>
                  </a:lnTo>
                  <a:lnTo>
                    <a:pt x="318" y="1781"/>
                  </a:lnTo>
                  <a:lnTo>
                    <a:pt x="318" y="1776"/>
                  </a:lnTo>
                  <a:lnTo>
                    <a:pt x="319" y="1773"/>
                  </a:lnTo>
                  <a:lnTo>
                    <a:pt x="322" y="1771"/>
                  </a:lnTo>
                  <a:lnTo>
                    <a:pt x="325" y="1769"/>
                  </a:lnTo>
                  <a:lnTo>
                    <a:pt x="329" y="1769"/>
                  </a:lnTo>
                  <a:lnTo>
                    <a:pt x="335" y="1769"/>
                  </a:lnTo>
                  <a:lnTo>
                    <a:pt x="348" y="1771"/>
                  </a:lnTo>
                  <a:lnTo>
                    <a:pt x="364" y="1776"/>
                  </a:lnTo>
                  <a:lnTo>
                    <a:pt x="382" y="1785"/>
                  </a:lnTo>
                  <a:lnTo>
                    <a:pt x="402" y="1797"/>
                  </a:lnTo>
                  <a:lnTo>
                    <a:pt x="423" y="1810"/>
                  </a:lnTo>
                  <a:lnTo>
                    <a:pt x="446" y="1827"/>
                  </a:lnTo>
                  <a:close/>
                  <a:moveTo>
                    <a:pt x="268" y="1489"/>
                  </a:moveTo>
                  <a:lnTo>
                    <a:pt x="287" y="1505"/>
                  </a:lnTo>
                  <a:lnTo>
                    <a:pt x="304" y="1520"/>
                  </a:lnTo>
                  <a:lnTo>
                    <a:pt x="319" y="1536"/>
                  </a:lnTo>
                  <a:lnTo>
                    <a:pt x="332" y="1550"/>
                  </a:lnTo>
                  <a:lnTo>
                    <a:pt x="341" y="1563"/>
                  </a:lnTo>
                  <a:lnTo>
                    <a:pt x="348" y="1575"/>
                  </a:lnTo>
                  <a:lnTo>
                    <a:pt x="349" y="1581"/>
                  </a:lnTo>
                  <a:lnTo>
                    <a:pt x="350" y="1585"/>
                  </a:lnTo>
                  <a:lnTo>
                    <a:pt x="350" y="1589"/>
                  </a:lnTo>
                  <a:lnTo>
                    <a:pt x="349" y="1592"/>
                  </a:lnTo>
                  <a:lnTo>
                    <a:pt x="347" y="1594"/>
                  </a:lnTo>
                  <a:lnTo>
                    <a:pt x="344" y="1596"/>
                  </a:lnTo>
                  <a:lnTo>
                    <a:pt x="339" y="1596"/>
                  </a:lnTo>
                  <a:lnTo>
                    <a:pt x="335" y="1596"/>
                  </a:lnTo>
                  <a:lnTo>
                    <a:pt x="323" y="1594"/>
                  </a:lnTo>
                  <a:lnTo>
                    <a:pt x="308" y="1589"/>
                  </a:lnTo>
                  <a:lnTo>
                    <a:pt x="292" y="1581"/>
                  </a:lnTo>
                  <a:lnTo>
                    <a:pt x="273" y="1571"/>
                  </a:lnTo>
                  <a:lnTo>
                    <a:pt x="253" y="1558"/>
                  </a:lnTo>
                  <a:lnTo>
                    <a:pt x="233" y="1543"/>
                  </a:lnTo>
                  <a:lnTo>
                    <a:pt x="215" y="1527"/>
                  </a:lnTo>
                  <a:lnTo>
                    <a:pt x="197" y="1511"/>
                  </a:lnTo>
                  <a:lnTo>
                    <a:pt x="182" y="1496"/>
                  </a:lnTo>
                  <a:lnTo>
                    <a:pt x="169" y="1482"/>
                  </a:lnTo>
                  <a:lnTo>
                    <a:pt x="159" y="1467"/>
                  </a:lnTo>
                  <a:lnTo>
                    <a:pt x="154" y="1456"/>
                  </a:lnTo>
                  <a:lnTo>
                    <a:pt x="152" y="1451"/>
                  </a:lnTo>
                  <a:lnTo>
                    <a:pt x="151" y="1446"/>
                  </a:lnTo>
                  <a:lnTo>
                    <a:pt x="151" y="1443"/>
                  </a:lnTo>
                  <a:lnTo>
                    <a:pt x="153" y="1440"/>
                  </a:lnTo>
                  <a:lnTo>
                    <a:pt x="155" y="1438"/>
                  </a:lnTo>
                  <a:lnTo>
                    <a:pt x="157" y="1435"/>
                  </a:lnTo>
                  <a:lnTo>
                    <a:pt x="162" y="1435"/>
                  </a:lnTo>
                  <a:lnTo>
                    <a:pt x="167" y="1435"/>
                  </a:lnTo>
                  <a:lnTo>
                    <a:pt x="178" y="1438"/>
                  </a:lnTo>
                  <a:lnTo>
                    <a:pt x="193" y="1443"/>
                  </a:lnTo>
                  <a:lnTo>
                    <a:pt x="210" y="1451"/>
                  </a:lnTo>
                  <a:lnTo>
                    <a:pt x="228" y="1462"/>
                  </a:lnTo>
                  <a:lnTo>
                    <a:pt x="248" y="1474"/>
                  </a:lnTo>
                  <a:lnTo>
                    <a:pt x="268" y="1489"/>
                  </a:lnTo>
                  <a:close/>
                  <a:moveTo>
                    <a:pt x="621" y="1799"/>
                  </a:moveTo>
                  <a:lnTo>
                    <a:pt x="618" y="1802"/>
                  </a:lnTo>
                  <a:lnTo>
                    <a:pt x="615" y="1803"/>
                  </a:lnTo>
                  <a:lnTo>
                    <a:pt x="611" y="1804"/>
                  </a:lnTo>
                  <a:lnTo>
                    <a:pt x="605" y="1804"/>
                  </a:lnTo>
                  <a:lnTo>
                    <a:pt x="593" y="1802"/>
                  </a:lnTo>
                  <a:lnTo>
                    <a:pt x="578" y="1796"/>
                  </a:lnTo>
                  <a:lnTo>
                    <a:pt x="560" y="1787"/>
                  </a:lnTo>
                  <a:lnTo>
                    <a:pt x="541" y="1777"/>
                  </a:lnTo>
                  <a:lnTo>
                    <a:pt x="520" y="1764"/>
                  </a:lnTo>
                  <a:lnTo>
                    <a:pt x="499" y="1749"/>
                  </a:lnTo>
                  <a:lnTo>
                    <a:pt x="478" y="1732"/>
                  </a:lnTo>
                  <a:lnTo>
                    <a:pt x="459" y="1716"/>
                  </a:lnTo>
                  <a:lnTo>
                    <a:pt x="443" y="1699"/>
                  </a:lnTo>
                  <a:lnTo>
                    <a:pt x="430" y="1684"/>
                  </a:lnTo>
                  <a:lnTo>
                    <a:pt x="420" y="1670"/>
                  </a:lnTo>
                  <a:lnTo>
                    <a:pt x="413" y="1658"/>
                  </a:lnTo>
                  <a:lnTo>
                    <a:pt x="412" y="1653"/>
                  </a:lnTo>
                  <a:lnTo>
                    <a:pt x="411" y="1648"/>
                  </a:lnTo>
                  <a:lnTo>
                    <a:pt x="411" y="1644"/>
                  </a:lnTo>
                  <a:lnTo>
                    <a:pt x="412" y="1641"/>
                  </a:lnTo>
                  <a:lnTo>
                    <a:pt x="414" y="1638"/>
                  </a:lnTo>
                  <a:lnTo>
                    <a:pt x="418" y="1636"/>
                  </a:lnTo>
                  <a:lnTo>
                    <a:pt x="422" y="1636"/>
                  </a:lnTo>
                  <a:lnTo>
                    <a:pt x="427" y="1636"/>
                  </a:lnTo>
                  <a:lnTo>
                    <a:pt x="440" y="1638"/>
                  </a:lnTo>
                  <a:lnTo>
                    <a:pt x="455" y="1644"/>
                  </a:lnTo>
                  <a:lnTo>
                    <a:pt x="473" y="1652"/>
                  </a:lnTo>
                  <a:lnTo>
                    <a:pt x="491" y="1663"/>
                  </a:lnTo>
                  <a:lnTo>
                    <a:pt x="512" y="1676"/>
                  </a:lnTo>
                  <a:lnTo>
                    <a:pt x="534" y="1691"/>
                  </a:lnTo>
                  <a:lnTo>
                    <a:pt x="554" y="1708"/>
                  </a:lnTo>
                  <a:lnTo>
                    <a:pt x="573" y="1724"/>
                  </a:lnTo>
                  <a:lnTo>
                    <a:pt x="590" y="1741"/>
                  </a:lnTo>
                  <a:lnTo>
                    <a:pt x="603" y="1756"/>
                  </a:lnTo>
                  <a:lnTo>
                    <a:pt x="613" y="1770"/>
                  </a:lnTo>
                  <a:lnTo>
                    <a:pt x="619" y="1782"/>
                  </a:lnTo>
                  <a:lnTo>
                    <a:pt x="621" y="1787"/>
                  </a:lnTo>
                  <a:lnTo>
                    <a:pt x="622" y="1792"/>
                  </a:lnTo>
                  <a:lnTo>
                    <a:pt x="622" y="1796"/>
                  </a:lnTo>
                  <a:lnTo>
                    <a:pt x="621" y="1799"/>
                  </a:lnTo>
                  <a:close/>
                  <a:moveTo>
                    <a:pt x="214" y="1272"/>
                  </a:moveTo>
                  <a:lnTo>
                    <a:pt x="211" y="1274"/>
                  </a:lnTo>
                  <a:lnTo>
                    <a:pt x="209" y="1275"/>
                  </a:lnTo>
                  <a:lnTo>
                    <a:pt x="205" y="1276"/>
                  </a:lnTo>
                  <a:lnTo>
                    <a:pt x="200" y="1276"/>
                  </a:lnTo>
                  <a:lnTo>
                    <a:pt x="189" y="1274"/>
                  </a:lnTo>
                  <a:lnTo>
                    <a:pt x="176" y="1270"/>
                  </a:lnTo>
                  <a:lnTo>
                    <a:pt x="162" y="1262"/>
                  </a:lnTo>
                  <a:lnTo>
                    <a:pt x="145" y="1252"/>
                  </a:lnTo>
                  <a:lnTo>
                    <a:pt x="127" y="1241"/>
                  </a:lnTo>
                  <a:lnTo>
                    <a:pt x="109" y="1227"/>
                  </a:lnTo>
                  <a:lnTo>
                    <a:pt x="91" y="1212"/>
                  </a:lnTo>
                  <a:lnTo>
                    <a:pt x="76" y="1198"/>
                  </a:lnTo>
                  <a:lnTo>
                    <a:pt x="61" y="1184"/>
                  </a:lnTo>
                  <a:lnTo>
                    <a:pt x="50" y="1169"/>
                  </a:lnTo>
                  <a:lnTo>
                    <a:pt x="41" y="1157"/>
                  </a:lnTo>
                  <a:lnTo>
                    <a:pt x="36" y="1146"/>
                  </a:lnTo>
                  <a:lnTo>
                    <a:pt x="35" y="1142"/>
                  </a:lnTo>
                  <a:lnTo>
                    <a:pt x="34" y="1137"/>
                  </a:lnTo>
                  <a:lnTo>
                    <a:pt x="35" y="1134"/>
                  </a:lnTo>
                  <a:lnTo>
                    <a:pt x="36" y="1131"/>
                  </a:lnTo>
                  <a:lnTo>
                    <a:pt x="38" y="1129"/>
                  </a:lnTo>
                  <a:lnTo>
                    <a:pt x="40" y="1126"/>
                  </a:lnTo>
                  <a:lnTo>
                    <a:pt x="45" y="1126"/>
                  </a:lnTo>
                  <a:lnTo>
                    <a:pt x="49" y="1126"/>
                  </a:lnTo>
                  <a:lnTo>
                    <a:pt x="60" y="1129"/>
                  </a:lnTo>
                  <a:lnTo>
                    <a:pt x="73" y="1133"/>
                  </a:lnTo>
                  <a:lnTo>
                    <a:pt x="88" y="1141"/>
                  </a:lnTo>
                  <a:lnTo>
                    <a:pt x="105" y="1150"/>
                  </a:lnTo>
                  <a:lnTo>
                    <a:pt x="123" y="1162"/>
                  </a:lnTo>
                  <a:lnTo>
                    <a:pt x="141" y="1176"/>
                  </a:lnTo>
                  <a:lnTo>
                    <a:pt x="158" y="1190"/>
                  </a:lnTo>
                  <a:lnTo>
                    <a:pt x="174" y="1205"/>
                  </a:lnTo>
                  <a:lnTo>
                    <a:pt x="188" y="1219"/>
                  </a:lnTo>
                  <a:lnTo>
                    <a:pt x="199" y="1233"/>
                  </a:lnTo>
                  <a:lnTo>
                    <a:pt x="208" y="1246"/>
                  </a:lnTo>
                  <a:lnTo>
                    <a:pt x="214" y="1257"/>
                  </a:lnTo>
                  <a:lnTo>
                    <a:pt x="215" y="1261"/>
                  </a:lnTo>
                  <a:lnTo>
                    <a:pt x="216" y="1265"/>
                  </a:lnTo>
                  <a:lnTo>
                    <a:pt x="215" y="1269"/>
                  </a:lnTo>
                  <a:lnTo>
                    <a:pt x="214" y="1272"/>
                  </a:lnTo>
                  <a:close/>
                  <a:moveTo>
                    <a:pt x="382" y="1364"/>
                  </a:moveTo>
                  <a:lnTo>
                    <a:pt x="401" y="1378"/>
                  </a:lnTo>
                  <a:lnTo>
                    <a:pt x="418" y="1393"/>
                  </a:lnTo>
                  <a:lnTo>
                    <a:pt x="432" y="1409"/>
                  </a:lnTo>
                  <a:lnTo>
                    <a:pt x="444" y="1423"/>
                  </a:lnTo>
                  <a:lnTo>
                    <a:pt x="453" y="1435"/>
                  </a:lnTo>
                  <a:lnTo>
                    <a:pt x="458" y="1447"/>
                  </a:lnTo>
                  <a:lnTo>
                    <a:pt x="461" y="1452"/>
                  </a:lnTo>
                  <a:lnTo>
                    <a:pt x="461" y="1456"/>
                  </a:lnTo>
                  <a:lnTo>
                    <a:pt x="461" y="1460"/>
                  </a:lnTo>
                  <a:lnTo>
                    <a:pt x="459" y="1463"/>
                  </a:lnTo>
                  <a:lnTo>
                    <a:pt x="457" y="1465"/>
                  </a:lnTo>
                  <a:lnTo>
                    <a:pt x="454" y="1467"/>
                  </a:lnTo>
                  <a:lnTo>
                    <a:pt x="451" y="1468"/>
                  </a:lnTo>
                  <a:lnTo>
                    <a:pt x="446" y="1468"/>
                  </a:lnTo>
                  <a:lnTo>
                    <a:pt x="434" y="1466"/>
                  </a:lnTo>
                  <a:lnTo>
                    <a:pt x="420" y="1461"/>
                  </a:lnTo>
                  <a:lnTo>
                    <a:pt x="404" y="1453"/>
                  </a:lnTo>
                  <a:lnTo>
                    <a:pt x="387" y="1443"/>
                  </a:lnTo>
                  <a:lnTo>
                    <a:pt x="368" y="1432"/>
                  </a:lnTo>
                  <a:lnTo>
                    <a:pt x="348" y="1418"/>
                  </a:lnTo>
                  <a:lnTo>
                    <a:pt x="330" y="1402"/>
                  </a:lnTo>
                  <a:lnTo>
                    <a:pt x="313" y="1387"/>
                  </a:lnTo>
                  <a:lnTo>
                    <a:pt x="298" y="1371"/>
                  </a:lnTo>
                  <a:lnTo>
                    <a:pt x="287" y="1357"/>
                  </a:lnTo>
                  <a:lnTo>
                    <a:pt x="277" y="1345"/>
                  </a:lnTo>
                  <a:lnTo>
                    <a:pt x="272" y="1333"/>
                  </a:lnTo>
                  <a:lnTo>
                    <a:pt x="271" y="1328"/>
                  </a:lnTo>
                  <a:lnTo>
                    <a:pt x="270" y="1324"/>
                  </a:lnTo>
                  <a:lnTo>
                    <a:pt x="270" y="1319"/>
                  </a:lnTo>
                  <a:lnTo>
                    <a:pt x="271" y="1317"/>
                  </a:lnTo>
                  <a:lnTo>
                    <a:pt x="273" y="1314"/>
                  </a:lnTo>
                  <a:lnTo>
                    <a:pt x="276" y="1313"/>
                  </a:lnTo>
                  <a:lnTo>
                    <a:pt x="281" y="1312"/>
                  </a:lnTo>
                  <a:lnTo>
                    <a:pt x="285" y="1312"/>
                  </a:lnTo>
                  <a:lnTo>
                    <a:pt x="296" y="1314"/>
                  </a:lnTo>
                  <a:lnTo>
                    <a:pt x="311" y="1319"/>
                  </a:lnTo>
                  <a:lnTo>
                    <a:pt x="327" y="1327"/>
                  </a:lnTo>
                  <a:lnTo>
                    <a:pt x="345" y="1337"/>
                  </a:lnTo>
                  <a:lnTo>
                    <a:pt x="362" y="1349"/>
                  </a:lnTo>
                  <a:lnTo>
                    <a:pt x="382" y="1364"/>
                  </a:lnTo>
                  <a:close/>
                  <a:moveTo>
                    <a:pt x="350" y="1151"/>
                  </a:moveTo>
                  <a:lnTo>
                    <a:pt x="348" y="1153"/>
                  </a:lnTo>
                  <a:lnTo>
                    <a:pt x="345" y="1155"/>
                  </a:lnTo>
                  <a:lnTo>
                    <a:pt x="341" y="1156"/>
                  </a:lnTo>
                  <a:lnTo>
                    <a:pt x="337" y="1156"/>
                  </a:lnTo>
                  <a:lnTo>
                    <a:pt x="326" y="1154"/>
                  </a:lnTo>
                  <a:lnTo>
                    <a:pt x="314" y="1150"/>
                  </a:lnTo>
                  <a:lnTo>
                    <a:pt x="300" y="1143"/>
                  </a:lnTo>
                  <a:lnTo>
                    <a:pt x="283" y="1134"/>
                  </a:lnTo>
                  <a:lnTo>
                    <a:pt x="266" y="1123"/>
                  </a:lnTo>
                  <a:lnTo>
                    <a:pt x="249" y="1110"/>
                  </a:lnTo>
                  <a:lnTo>
                    <a:pt x="232" y="1095"/>
                  </a:lnTo>
                  <a:lnTo>
                    <a:pt x="217" y="1081"/>
                  </a:lnTo>
                  <a:lnTo>
                    <a:pt x="204" y="1068"/>
                  </a:lnTo>
                  <a:lnTo>
                    <a:pt x="193" y="1055"/>
                  </a:lnTo>
                  <a:lnTo>
                    <a:pt x="185" y="1043"/>
                  </a:lnTo>
                  <a:lnTo>
                    <a:pt x="179" y="1031"/>
                  </a:lnTo>
                  <a:lnTo>
                    <a:pt x="178" y="1027"/>
                  </a:lnTo>
                  <a:lnTo>
                    <a:pt x="178" y="1023"/>
                  </a:lnTo>
                  <a:lnTo>
                    <a:pt x="178" y="1019"/>
                  </a:lnTo>
                  <a:lnTo>
                    <a:pt x="179" y="1016"/>
                  </a:lnTo>
                  <a:lnTo>
                    <a:pt x="182" y="1014"/>
                  </a:lnTo>
                  <a:lnTo>
                    <a:pt x="184" y="1013"/>
                  </a:lnTo>
                  <a:lnTo>
                    <a:pt x="188" y="1012"/>
                  </a:lnTo>
                  <a:lnTo>
                    <a:pt x="193" y="1012"/>
                  </a:lnTo>
                  <a:lnTo>
                    <a:pt x="202" y="1014"/>
                  </a:lnTo>
                  <a:lnTo>
                    <a:pt x="216" y="1018"/>
                  </a:lnTo>
                  <a:lnTo>
                    <a:pt x="230" y="1025"/>
                  </a:lnTo>
                  <a:lnTo>
                    <a:pt x="247" y="1034"/>
                  </a:lnTo>
                  <a:lnTo>
                    <a:pt x="263" y="1045"/>
                  </a:lnTo>
                  <a:lnTo>
                    <a:pt x="281" y="1058"/>
                  </a:lnTo>
                  <a:lnTo>
                    <a:pt x="297" y="1072"/>
                  </a:lnTo>
                  <a:lnTo>
                    <a:pt x="313" y="1087"/>
                  </a:lnTo>
                  <a:lnTo>
                    <a:pt x="326" y="1100"/>
                  </a:lnTo>
                  <a:lnTo>
                    <a:pt x="336" y="1113"/>
                  </a:lnTo>
                  <a:lnTo>
                    <a:pt x="345" y="1125"/>
                  </a:lnTo>
                  <a:lnTo>
                    <a:pt x="349" y="1136"/>
                  </a:lnTo>
                  <a:lnTo>
                    <a:pt x="350" y="1141"/>
                  </a:lnTo>
                  <a:lnTo>
                    <a:pt x="351" y="1145"/>
                  </a:lnTo>
                  <a:lnTo>
                    <a:pt x="351" y="1148"/>
                  </a:lnTo>
                  <a:lnTo>
                    <a:pt x="350" y="1151"/>
                  </a:lnTo>
                  <a:close/>
                  <a:moveTo>
                    <a:pt x="586" y="1335"/>
                  </a:moveTo>
                  <a:lnTo>
                    <a:pt x="584" y="1337"/>
                  </a:lnTo>
                  <a:lnTo>
                    <a:pt x="581" y="1339"/>
                  </a:lnTo>
                  <a:lnTo>
                    <a:pt x="576" y="1340"/>
                  </a:lnTo>
                  <a:lnTo>
                    <a:pt x="572" y="1340"/>
                  </a:lnTo>
                  <a:lnTo>
                    <a:pt x="561" y="1338"/>
                  </a:lnTo>
                  <a:lnTo>
                    <a:pt x="548" y="1334"/>
                  </a:lnTo>
                  <a:lnTo>
                    <a:pt x="532" y="1326"/>
                  </a:lnTo>
                  <a:lnTo>
                    <a:pt x="516" y="1317"/>
                  </a:lnTo>
                  <a:lnTo>
                    <a:pt x="497" y="1305"/>
                  </a:lnTo>
                  <a:lnTo>
                    <a:pt x="479" y="1292"/>
                  </a:lnTo>
                  <a:lnTo>
                    <a:pt x="461" y="1278"/>
                  </a:lnTo>
                  <a:lnTo>
                    <a:pt x="445" y="1262"/>
                  </a:lnTo>
                  <a:lnTo>
                    <a:pt x="431" y="1248"/>
                  </a:lnTo>
                  <a:lnTo>
                    <a:pt x="420" y="1235"/>
                  </a:lnTo>
                  <a:lnTo>
                    <a:pt x="411" y="1221"/>
                  </a:lnTo>
                  <a:lnTo>
                    <a:pt x="405" y="1210"/>
                  </a:lnTo>
                  <a:lnTo>
                    <a:pt x="404" y="1206"/>
                  </a:lnTo>
                  <a:lnTo>
                    <a:pt x="403" y="1201"/>
                  </a:lnTo>
                  <a:lnTo>
                    <a:pt x="403" y="1197"/>
                  </a:lnTo>
                  <a:lnTo>
                    <a:pt x="405" y="1194"/>
                  </a:lnTo>
                  <a:lnTo>
                    <a:pt x="407" y="1191"/>
                  </a:lnTo>
                  <a:lnTo>
                    <a:pt x="410" y="1190"/>
                  </a:lnTo>
                  <a:lnTo>
                    <a:pt x="414" y="1189"/>
                  </a:lnTo>
                  <a:lnTo>
                    <a:pt x="419" y="1189"/>
                  </a:lnTo>
                  <a:lnTo>
                    <a:pt x="430" y="1191"/>
                  </a:lnTo>
                  <a:lnTo>
                    <a:pt x="443" y="1196"/>
                  </a:lnTo>
                  <a:lnTo>
                    <a:pt x="458" y="1203"/>
                  </a:lnTo>
                  <a:lnTo>
                    <a:pt x="476" y="1212"/>
                  </a:lnTo>
                  <a:lnTo>
                    <a:pt x="494" y="1225"/>
                  </a:lnTo>
                  <a:lnTo>
                    <a:pt x="512" y="1238"/>
                  </a:lnTo>
                  <a:lnTo>
                    <a:pt x="530" y="1252"/>
                  </a:lnTo>
                  <a:lnTo>
                    <a:pt x="547" y="1268"/>
                  </a:lnTo>
                  <a:lnTo>
                    <a:pt x="560" y="1282"/>
                  </a:lnTo>
                  <a:lnTo>
                    <a:pt x="571" y="1295"/>
                  </a:lnTo>
                  <a:lnTo>
                    <a:pt x="580" y="1308"/>
                  </a:lnTo>
                  <a:lnTo>
                    <a:pt x="585" y="1319"/>
                  </a:lnTo>
                  <a:lnTo>
                    <a:pt x="586" y="1324"/>
                  </a:lnTo>
                  <a:lnTo>
                    <a:pt x="587" y="1328"/>
                  </a:lnTo>
                  <a:lnTo>
                    <a:pt x="587" y="1332"/>
                  </a:lnTo>
                  <a:lnTo>
                    <a:pt x="586" y="1335"/>
                  </a:lnTo>
                  <a:close/>
                  <a:moveTo>
                    <a:pt x="226" y="774"/>
                  </a:moveTo>
                  <a:lnTo>
                    <a:pt x="241" y="788"/>
                  </a:lnTo>
                  <a:lnTo>
                    <a:pt x="254" y="801"/>
                  </a:lnTo>
                  <a:lnTo>
                    <a:pt x="265" y="814"/>
                  </a:lnTo>
                  <a:lnTo>
                    <a:pt x="275" y="826"/>
                  </a:lnTo>
                  <a:lnTo>
                    <a:pt x="283" y="837"/>
                  </a:lnTo>
                  <a:lnTo>
                    <a:pt x="287" y="847"/>
                  </a:lnTo>
                  <a:lnTo>
                    <a:pt x="289" y="852"/>
                  </a:lnTo>
                  <a:lnTo>
                    <a:pt x="289" y="855"/>
                  </a:lnTo>
                  <a:lnTo>
                    <a:pt x="289" y="858"/>
                  </a:lnTo>
                  <a:lnTo>
                    <a:pt x="287" y="862"/>
                  </a:lnTo>
                  <a:lnTo>
                    <a:pt x="285" y="864"/>
                  </a:lnTo>
                  <a:lnTo>
                    <a:pt x="283" y="865"/>
                  </a:lnTo>
                  <a:lnTo>
                    <a:pt x="280" y="866"/>
                  </a:lnTo>
                  <a:lnTo>
                    <a:pt x="275" y="866"/>
                  </a:lnTo>
                  <a:lnTo>
                    <a:pt x="265" y="865"/>
                  </a:lnTo>
                  <a:lnTo>
                    <a:pt x="254" y="860"/>
                  </a:lnTo>
                  <a:lnTo>
                    <a:pt x="241" y="854"/>
                  </a:lnTo>
                  <a:lnTo>
                    <a:pt x="226" y="846"/>
                  </a:lnTo>
                  <a:lnTo>
                    <a:pt x="210" y="836"/>
                  </a:lnTo>
                  <a:lnTo>
                    <a:pt x="195" y="824"/>
                  </a:lnTo>
                  <a:lnTo>
                    <a:pt x="179" y="811"/>
                  </a:lnTo>
                  <a:lnTo>
                    <a:pt x="166" y="798"/>
                  </a:lnTo>
                  <a:lnTo>
                    <a:pt x="154" y="785"/>
                  </a:lnTo>
                  <a:lnTo>
                    <a:pt x="145" y="773"/>
                  </a:lnTo>
                  <a:lnTo>
                    <a:pt x="137" y="761"/>
                  </a:lnTo>
                  <a:lnTo>
                    <a:pt x="133" y="751"/>
                  </a:lnTo>
                  <a:lnTo>
                    <a:pt x="132" y="747"/>
                  </a:lnTo>
                  <a:lnTo>
                    <a:pt x="132" y="744"/>
                  </a:lnTo>
                  <a:lnTo>
                    <a:pt x="132" y="740"/>
                  </a:lnTo>
                  <a:lnTo>
                    <a:pt x="133" y="737"/>
                  </a:lnTo>
                  <a:lnTo>
                    <a:pt x="135" y="735"/>
                  </a:lnTo>
                  <a:lnTo>
                    <a:pt x="137" y="734"/>
                  </a:lnTo>
                  <a:lnTo>
                    <a:pt x="141" y="732"/>
                  </a:lnTo>
                  <a:lnTo>
                    <a:pt x="145" y="732"/>
                  </a:lnTo>
                  <a:lnTo>
                    <a:pt x="155" y="735"/>
                  </a:lnTo>
                  <a:lnTo>
                    <a:pt x="166" y="738"/>
                  </a:lnTo>
                  <a:lnTo>
                    <a:pt x="179" y="745"/>
                  </a:lnTo>
                  <a:lnTo>
                    <a:pt x="194" y="752"/>
                  </a:lnTo>
                  <a:lnTo>
                    <a:pt x="209" y="763"/>
                  </a:lnTo>
                  <a:lnTo>
                    <a:pt x="226" y="774"/>
                  </a:lnTo>
                  <a:close/>
                  <a:moveTo>
                    <a:pt x="501" y="1030"/>
                  </a:moveTo>
                  <a:lnTo>
                    <a:pt x="499" y="1033"/>
                  </a:lnTo>
                  <a:lnTo>
                    <a:pt x="496" y="1035"/>
                  </a:lnTo>
                  <a:lnTo>
                    <a:pt x="493" y="1036"/>
                  </a:lnTo>
                  <a:lnTo>
                    <a:pt x="488" y="1036"/>
                  </a:lnTo>
                  <a:lnTo>
                    <a:pt x="478" y="1034"/>
                  </a:lnTo>
                  <a:lnTo>
                    <a:pt x="466" y="1030"/>
                  </a:lnTo>
                  <a:lnTo>
                    <a:pt x="452" y="1024"/>
                  </a:lnTo>
                  <a:lnTo>
                    <a:pt x="436" y="1015"/>
                  </a:lnTo>
                  <a:lnTo>
                    <a:pt x="420" y="1004"/>
                  </a:lnTo>
                  <a:lnTo>
                    <a:pt x="403" y="992"/>
                  </a:lnTo>
                  <a:lnTo>
                    <a:pt x="387" y="979"/>
                  </a:lnTo>
                  <a:lnTo>
                    <a:pt x="372" y="964"/>
                  </a:lnTo>
                  <a:lnTo>
                    <a:pt x="360" y="951"/>
                  </a:lnTo>
                  <a:lnTo>
                    <a:pt x="350" y="939"/>
                  </a:lnTo>
                  <a:lnTo>
                    <a:pt x="343" y="927"/>
                  </a:lnTo>
                  <a:lnTo>
                    <a:pt x="337" y="917"/>
                  </a:lnTo>
                  <a:lnTo>
                    <a:pt x="336" y="911"/>
                  </a:lnTo>
                  <a:lnTo>
                    <a:pt x="336" y="908"/>
                  </a:lnTo>
                  <a:lnTo>
                    <a:pt x="336" y="904"/>
                  </a:lnTo>
                  <a:lnTo>
                    <a:pt x="337" y="901"/>
                  </a:lnTo>
                  <a:lnTo>
                    <a:pt x="339" y="899"/>
                  </a:lnTo>
                  <a:lnTo>
                    <a:pt x="343" y="897"/>
                  </a:lnTo>
                  <a:lnTo>
                    <a:pt x="346" y="897"/>
                  </a:lnTo>
                  <a:lnTo>
                    <a:pt x="350" y="896"/>
                  </a:lnTo>
                  <a:lnTo>
                    <a:pt x="360" y="898"/>
                  </a:lnTo>
                  <a:lnTo>
                    <a:pt x="372" y="902"/>
                  </a:lnTo>
                  <a:lnTo>
                    <a:pt x="387" y="909"/>
                  </a:lnTo>
                  <a:lnTo>
                    <a:pt x="402" y="917"/>
                  </a:lnTo>
                  <a:lnTo>
                    <a:pt x="419" y="928"/>
                  </a:lnTo>
                  <a:lnTo>
                    <a:pt x="435" y="940"/>
                  </a:lnTo>
                  <a:lnTo>
                    <a:pt x="452" y="954"/>
                  </a:lnTo>
                  <a:lnTo>
                    <a:pt x="466" y="968"/>
                  </a:lnTo>
                  <a:lnTo>
                    <a:pt x="478" y="981"/>
                  </a:lnTo>
                  <a:lnTo>
                    <a:pt x="488" y="994"/>
                  </a:lnTo>
                  <a:lnTo>
                    <a:pt x="496" y="1005"/>
                  </a:lnTo>
                  <a:lnTo>
                    <a:pt x="501" y="1016"/>
                  </a:lnTo>
                  <a:lnTo>
                    <a:pt x="502" y="1020"/>
                  </a:lnTo>
                  <a:lnTo>
                    <a:pt x="502" y="1024"/>
                  </a:lnTo>
                  <a:lnTo>
                    <a:pt x="502" y="1028"/>
                  </a:lnTo>
                  <a:lnTo>
                    <a:pt x="501" y="1030"/>
                  </a:lnTo>
                  <a:close/>
                  <a:moveTo>
                    <a:pt x="269" y="591"/>
                  </a:moveTo>
                  <a:lnTo>
                    <a:pt x="266" y="593"/>
                  </a:lnTo>
                  <a:lnTo>
                    <a:pt x="264" y="595"/>
                  </a:lnTo>
                  <a:lnTo>
                    <a:pt x="261" y="596"/>
                  </a:lnTo>
                  <a:lnTo>
                    <a:pt x="257" y="596"/>
                  </a:lnTo>
                  <a:lnTo>
                    <a:pt x="248" y="595"/>
                  </a:lnTo>
                  <a:lnTo>
                    <a:pt x="237" y="591"/>
                  </a:lnTo>
                  <a:lnTo>
                    <a:pt x="225" y="586"/>
                  </a:lnTo>
                  <a:lnTo>
                    <a:pt x="211" y="578"/>
                  </a:lnTo>
                  <a:lnTo>
                    <a:pt x="197" y="568"/>
                  </a:lnTo>
                  <a:lnTo>
                    <a:pt x="183" y="557"/>
                  </a:lnTo>
                  <a:lnTo>
                    <a:pt x="169" y="545"/>
                  </a:lnTo>
                  <a:lnTo>
                    <a:pt x="157" y="533"/>
                  </a:lnTo>
                  <a:lnTo>
                    <a:pt x="146" y="522"/>
                  </a:lnTo>
                  <a:lnTo>
                    <a:pt x="137" y="510"/>
                  </a:lnTo>
                  <a:lnTo>
                    <a:pt x="131" y="500"/>
                  </a:lnTo>
                  <a:lnTo>
                    <a:pt x="127" y="490"/>
                  </a:lnTo>
                  <a:lnTo>
                    <a:pt x="126" y="486"/>
                  </a:lnTo>
                  <a:lnTo>
                    <a:pt x="126" y="482"/>
                  </a:lnTo>
                  <a:lnTo>
                    <a:pt x="126" y="479"/>
                  </a:lnTo>
                  <a:lnTo>
                    <a:pt x="127" y="477"/>
                  </a:lnTo>
                  <a:lnTo>
                    <a:pt x="130" y="474"/>
                  </a:lnTo>
                  <a:lnTo>
                    <a:pt x="132" y="473"/>
                  </a:lnTo>
                  <a:lnTo>
                    <a:pt x="135" y="472"/>
                  </a:lnTo>
                  <a:lnTo>
                    <a:pt x="139" y="472"/>
                  </a:lnTo>
                  <a:lnTo>
                    <a:pt x="147" y="473"/>
                  </a:lnTo>
                  <a:lnTo>
                    <a:pt x="158" y="477"/>
                  </a:lnTo>
                  <a:lnTo>
                    <a:pt x="170" y="483"/>
                  </a:lnTo>
                  <a:lnTo>
                    <a:pt x="184" y="490"/>
                  </a:lnTo>
                  <a:lnTo>
                    <a:pt x="198" y="500"/>
                  </a:lnTo>
                  <a:lnTo>
                    <a:pt x="212" y="511"/>
                  </a:lnTo>
                  <a:lnTo>
                    <a:pt x="226" y="523"/>
                  </a:lnTo>
                  <a:lnTo>
                    <a:pt x="238" y="535"/>
                  </a:lnTo>
                  <a:lnTo>
                    <a:pt x="249" y="547"/>
                  </a:lnTo>
                  <a:lnTo>
                    <a:pt x="258" y="558"/>
                  </a:lnTo>
                  <a:lnTo>
                    <a:pt x="264" y="568"/>
                  </a:lnTo>
                  <a:lnTo>
                    <a:pt x="269" y="578"/>
                  </a:lnTo>
                  <a:lnTo>
                    <a:pt x="269" y="581"/>
                  </a:lnTo>
                  <a:lnTo>
                    <a:pt x="270" y="586"/>
                  </a:lnTo>
                  <a:lnTo>
                    <a:pt x="270" y="588"/>
                  </a:lnTo>
                  <a:lnTo>
                    <a:pt x="269" y="591"/>
                  </a:lnTo>
                  <a:close/>
                  <a:moveTo>
                    <a:pt x="462" y="747"/>
                  </a:moveTo>
                  <a:lnTo>
                    <a:pt x="461" y="749"/>
                  </a:lnTo>
                  <a:lnTo>
                    <a:pt x="457" y="750"/>
                  </a:lnTo>
                  <a:lnTo>
                    <a:pt x="454" y="751"/>
                  </a:lnTo>
                  <a:lnTo>
                    <a:pt x="451" y="751"/>
                  </a:lnTo>
                  <a:lnTo>
                    <a:pt x="441" y="750"/>
                  </a:lnTo>
                  <a:lnTo>
                    <a:pt x="430" y="747"/>
                  </a:lnTo>
                  <a:lnTo>
                    <a:pt x="416" y="741"/>
                  </a:lnTo>
                  <a:lnTo>
                    <a:pt x="402" y="734"/>
                  </a:lnTo>
                  <a:lnTo>
                    <a:pt x="388" y="724"/>
                  </a:lnTo>
                  <a:lnTo>
                    <a:pt x="372" y="713"/>
                  </a:lnTo>
                  <a:lnTo>
                    <a:pt x="358" y="699"/>
                  </a:lnTo>
                  <a:lnTo>
                    <a:pt x="345" y="687"/>
                  </a:lnTo>
                  <a:lnTo>
                    <a:pt x="334" y="674"/>
                  </a:lnTo>
                  <a:lnTo>
                    <a:pt x="324" y="663"/>
                  </a:lnTo>
                  <a:lnTo>
                    <a:pt x="317" y="652"/>
                  </a:lnTo>
                  <a:lnTo>
                    <a:pt x="313" y="642"/>
                  </a:lnTo>
                  <a:lnTo>
                    <a:pt x="312" y="638"/>
                  </a:lnTo>
                  <a:lnTo>
                    <a:pt x="312" y="633"/>
                  </a:lnTo>
                  <a:lnTo>
                    <a:pt x="312" y="630"/>
                  </a:lnTo>
                  <a:lnTo>
                    <a:pt x="313" y="628"/>
                  </a:lnTo>
                  <a:lnTo>
                    <a:pt x="315" y="625"/>
                  </a:lnTo>
                  <a:lnTo>
                    <a:pt x="318" y="624"/>
                  </a:lnTo>
                  <a:lnTo>
                    <a:pt x="321" y="623"/>
                  </a:lnTo>
                  <a:lnTo>
                    <a:pt x="325" y="623"/>
                  </a:lnTo>
                  <a:lnTo>
                    <a:pt x="335" y="624"/>
                  </a:lnTo>
                  <a:lnTo>
                    <a:pt x="346" y="628"/>
                  </a:lnTo>
                  <a:lnTo>
                    <a:pt x="359" y="634"/>
                  </a:lnTo>
                  <a:lnTo>
                    <a:pt x="372" y="642"/>
                  </a:lnTo>
                  <a:lnTo>
                    <a:pt x="388" y="652"/>
                  </a:lnTo>
                  <a:lnTo>
                    <a:pt x="403" y="663"/>
                  </a:lnTo>
                  <a:lnTo>
                    <a:pt x="418" y="675"/>
                  </a:lnTo>
                  <a:lnTo>
                    <a:pt x="431" y="688"/>
                  </a:lnTo>
                  <a:lnTo>
                    <a:pt x="442" y="700"/>
                  </a:lnTo>
                  <a:lnTo>
                    <a:pt x="451" y="713"/>
                  </a:lnTo>
                  <a:lnTo>
                    <a:pt x="457" y="724"/>
                  </a:lnTo>
                  <a:lnTo>
                    <a:pt x="462" y="732"/>
                  </a:lnTo>
                  <a:lnTo>
                    <a:pt x="463" y="737"/>
                  </a:lnTo>
                  <a:lnTo>
                    <a:pt x="464" y="741"/>
                  </a:lnTo>
                  <a:lnTo>
                    <a:pt x="463" y="745"/>
                  </a:lnTo>
                  <a:lnTo>
                    <a:pt x="462" y="747"/>
                  </a:lnTo>
                  <a:close/>
                  <a:moveTo>
                    <a:pt x="605" y="822"/>
                  </a:moveTo>
                  <a:lnTo>
                    <a:pt x="621" y="835"/>
                  </a:lnTo>
                  <a:lnTo>
                    <a:pt x="634" y="848"/>
                  </a:lnTo>
                  <a:lnTo>
                    <a:pt x="646" y="860"/>
                  </a:lnTo>
                  <a:lnTo>
                    <a:pt x="656" y="873"/>
                  </a:lnTo>
                  <a:lnTo>
                    <a:pt x="662" y="885"/>
                  </a:lnTo>
                  <a:lnTo>
                    <a:pt x="667" y="895"/>
                  </a:lnTo>
                  <a:lnTo>
                    <a:pt x="668" y="899"/>
                  </a:lnTo>
                  <a:lnTo>
                    <a:pt x="669" y="902"/>
                  </a:lnTo>
                  <a:lnTo>
                    <a:pt x="668" y="907"/>
                  </a:lnTo>
                  <a:lnTo>
                    <a:pt x="667" y="909"/>
                  </a:lnTo>
                  <a:lnTo>
                    <a:pt x="666" y="911"/>
                  </a:lnTo>
                  <a:lnTo>
                    <a:pt x="662" y="913"/>
                  </a:lnTo>
                  <a:lnTo>
                    <a:pt x="659" y="915"/>
                  </a:lnTo>
                  <a:lnTo>
                    <a:pt x="655" y="915"/>
                  </a:lnTo>
                  <a:lnTo>
                    <a:pt x="645" y="913"/>
                  </a:lnTo>
                  <a:lnTo>
                    <a:pt x="633" y="909"/>
                  </a:lnTo>
                  <a:lnTo>
                    <a:pt x="619" y="904"/>
                  </a:lnTo>
                  <a:lnTo>
                    <a:pt x="605" y="896"/>
                  </a:lnTo>
                  <a:lnTo>
                    <a:pt x="589" y="885"/>
                  </a:lnTo>
                  <a:lnTo>
                    <a:pt x="573" y="874"/>
                  </a:lnTo>
                  <a:lnTo>
                    <a:pt x="558" y="860"/>
                  </a:lnTo>
                  <a:lnTo>
                    <a:pt x="543" y="847"/>
                  </a:lnTo>
                  <a:lnTo>
                    <a:pt x="531" y="834"/>
                  </a:lnTo>
                  <a:lnTo>
                    <a:pt x="522" y="822"/>
                  </a:lnTo>
                  <a:lnTo>
                    <a:pt x="515" y="811"/>
                  </a:lnTo>
                  <a:lnTo>
                    <a:pt x="510" y="801"/>
                  </a:lnTo>
                  <a:lnTo>
                    <a:pt x="509" y="796"/>
                  </a:lnTo>
                  <a:lnTo>
                    <a:pt x="509" y="792"/>
                  </a:lnTo>
                  <a:lnTo>
                    <a:pt x="509" y="789"/>
                  </a:lnTo>
                  <a:lnTo>
                    <a:pt x="510" y="785"/>
                  </a:lnTo>
                  <a:lnTo>
                    <a:pt x="512" y="783"/>
                  </a:lnTo>
                  <a:lnTo>
                    <a:pt x="516" y="782"/>
                  </a:lnTo>
                  <a:lnTo>
                    <a:pt x="519" y="781"/>
                  </a:lnTo>
                  <a:lnTo>
                    <a:pt x="522" y="780"/>
                  </a:lnTo>
                  <a:lnTo>
                    <a:pt x="532" y="782"/>
                  </a:lnTo>
                  <a:lnTo>
                    <a:pt x="544" y="785"/>
                  </a:lnTo>
                  <a:lnTo>
                    <a:pt x="558" y="792"/>
                  </a:lnTo>
                  <a:lnTo>
                    <a:pt x="573" y="800"/>
                  </a:lnTo>
                  <a:lnTo>
                    <a:pt x="589" y="810"/>
                  </a:lnTo>
                  <a:lnTo>
                    <a:pt x="605" y="822"/>
                  </a:lnTo>
                  <a:close/>
                  <a:moveTo>
                    <a:pt x="289" y="339"/>
                  </a:moveTo>
                  <a:lnTo>
                    <a:pt x="286" y="341"/>
                  </a:lnTo>
                  <a:lnTo>
                    <a:pt x="284" y="342"/>
                  </a:lnTo>
                  <a:lnTo>
                    <a:pt x="282" y="343"/>
                  </a:lnTo>
                  <a:lnTo>
                    <a:pt x="277" y="343"/>
                  </a:lnTo>
                  <a:lnTo>
                    <a:pt x="270" y="342"/>
                  </a:lnTo>
                  <a:lnTo>
                    <a:pt x="260" y="339"/>
                  </a:lnTo>
                  <a:lnTo>
                    <a:pt x="249" y="334"/>
                  </a:lnTo>
                  <a:lnTo>
                    <a:pt x="237" y="326"/>
                  </a:lnTo>
                  <a:lnTo>
                    <a:pt x="225" y="319"/>
                  </a:lnTo>
                  <a:lnTo>
                    <a:pt x="211" y="309"/>
                  </a:lnTo>
                  <a:lnTo>
                    <a:pt x="198" y="298"/>
                  </a:lnTo>
                  <a:lnTo>
                    <a:pt x="187" y="287"/>
                  </a:lnTo>
                  <a:lnTo>
                    <a:pt x="178" y="276"/>
                  </a:lnTo>
                  <a:lnTo>
                    <a:pt x="169" y="265"/>
                  </a:lnTo>
                  <a:lnTo>
                    <a:pt x="164" y="255"/>
                  </a:lnTo>
                  <a:lnTo>
                    <a:pt x="161" y="246"/>
                  </a:lnTo>
                  <a:lnTo>
                    <a:pt x="159" y="243"/>
                  </a:lnTo>
                  <a:lnTo>
                    <a:pt x="159" y="239"/>
                  </a:lnTo>
                  <a:lnTo>
                    <a:pt x="159" y="236"/>
                  </a:lnTo>
                  <a:lnTo>
                    <a:pt x="161" y="234"/>
                  </a:lnTo>
                  <a:lnTo>
                    <a:pt x="163" y="232"/>
                  </a:lnTo>
                  <a:lnTo>
                    <a:pt x="165" y="230"/>
                  </a:lnTo>
                  <a:lnTo>
                    <a:pt x="168" y="229"/>
                  </a:lnTo>
                  <a:lnTo>
                    <a:pt x="172" y="229"/>
                  </a:lnTo>
                  <a:lnTo>
                    <a:pt x="179" y="230"/>
                  </a:lnTo>
                  <a:lnTo>
                    <a:pt x="189" y="233"/>
                  </a:lnTo>
                  <a:lnTo>
                    <a:pt x="200" y="238"/>
                  </a:lnTo>
                  <a:lnTo>
                    <a:pt x="212" y="245"/>
                  </a:lnTo>
                  <a:lnTo>
                    <a:pt x="226" y="254"/>
                  </a:lnTo>
                  <a:lnTo>
                    <a:pt x="239" y="264"/>
                  </a:lnTo>
                  <a:lnTo>
                    <a:pt x="251" y="275"/>
                  </a:lnTo>
                  <a:lnTo>
                    <a:pt x="262" y="286"/>
                  </a:lnTo>
                  <a:lnTo>
                    <a:pt x="272" y="297"/>
                  </a:lnTo>
                  <a:lnTo>
                    <a:pt x="280" y="308"/>
                  </a:lnTo>
                  <a:lnTo>
                    <a:pt x="285" y="318"/>
                  </a:lnTo>
                  <a:lnTo>
                    <a:pt x="289" y="325"/>
                  </a:lnTo>
                  <a:lnTo>
                    <a:pt x="290" y="330"/>
                  </a:lnTo>
                  <a:lnTo>
                    <a:pt x="290" y="333"/>
                  </a:lnTo>
                  <a:lnTo>
                    <a:pt x="290" y="336"/>
                  </a:lnTo>
                  <a:lnTo>
                    <a:pt x="289" y="339"/>
                  </a:lnTo>
                  <a:close/>
                  <a:moveTo>
                    <a:pt x="412" y="404"/>
                  </a:moveTo>
                  <a:lnTo>
                    <a:pt x="425" y="415"/>
                  </a:lnTo>
                  <a:lnTo>
                    <a:pt x="436" y="427"/>
                  </a:lnTo>
                  <a:lnTo>
                    <a:pt x="447" y="438"/>
                  </a:lnTo>
                  <a:lnTo>
                    <a:pt x="455" y="449"/>
                  </a:lnTo>
                  <a:lnTo>
                    <a:pt x="462" y="459"/>
                  </a:lnTo>
                  <a:lnTo>
                    <a:pt x="465" y="468"/>
                  </a:lnTo>
                  <a:lnTo>
                    <a:pt x="466" y="472"/>
                  </a:lnTo>
                  <a:lnTo>
                    <a:pt x="466" y="475"/>
                  </a:lnTo>
                  <a:lnTo>
                    <a:pt x="466" y="479"/>
                  </a:lnTo>
                  <a:lnTo>
                    <a:pt x="465" y="481"/>
                  </a:lnTo>
                  <a:lnTo>
                    <a:pt x="463" y="483"/>
                  </a:lnTo>
                  <a:lnTo>
                    <a:pt x="461" y="485"/>
                  </a:lnTo>
                  <a:lnTo>
                    <a:pt x="457" y="486"/>
                  </a:lnTo>
                  <a:lnTo>
                    <a:pt x="454" y="486"/>
                  </a:lnTo>
                  <a:lnTo>
                    <a:pt x="445" y="485"/>
                  </a:lnTo>
                  <a:lnTo>
                    <a:pt x="434" y="482"/>
                  </a:lnTo>
                  <a:lnTo>
                    <a:pt x="423" y="477"/>
                  </a:lnTo>
                  <a:lnTo>
                    <a:pt x="410" y="470"/>
                  </a:lnTo>
                  <a:lnTo>
                    <a:pt x="397" y="461"/>
                  </a:lnTo>
                  <a:lnTo>
                    <a:pt x="382" y="450"/>
                  </a:lnTo>
                  <a:lnTo>
                    <a:pt x="369" y="439"/>
                  </a:lnTo>
                  <a:lnTo>
                    <a:pt x="357" y="427"/>
                  </a:lnTo>
                  <a:lnTo>
                    <a:pt x="347" y="416"/>
                  </a:lnTo>
                  <a:lnTo>
                    <a:pt x="339" y="405"/>
                  </a:lnTo>
                  <a:lnTo>
                    <a:pt x="333" y="395"/>
                  </a:lnTo>
                  <a:lnTo>
                    <a:pt x="329" y="386"/>
                  </a:lnTo>
                  <a:lnTo>
                    <a:pt x="328" y="382"/>
                  </a:lnTo>
                  <a:lnTo>
                    <a:pt x="328" y="378"/>
                  </a:lnTo>
                  <a:lnTo>
                    <a:pt x="328" y="375"/>
                  </a:lnTo>
                  <a:lnTo>
                    <a:pt x="329" y="372"/>
                  </a:lnTo>
                  <a:lnTo>
                    <a:pt x="332" y="371"/>
                  </a:lnTo>
                  <a:lnTo>
                    <a:pt x="334" y="368"/>
                  </a:lnTo>
                  <a:lnTo>
                    <a:pt x="337" y="367"/>
                  </a:lnTo>
                  <a:lnTo>
                    <a:pt x="340" y="367"/>
                  </a:lnTo>
                  <a:lnTo>
                    <a:pt x="349" y="368"/>
                  </a:lnTo>
                  <a:lnTo>
                    <a:pt x="360" y="372"/>
                  </a:lnTo>
                  <a:lnTo>
                    <a:pt x="371" y="377"/>
                  </a:lnTo>
                  <a:lnTo>
                    <a:pt x="384" y="384"/>
                  </a:lnTo>
                  <a:lnTo>
                    <a:pt x="398" y="393"/>
                  </a:lnTo>
                  <a:lnTo>
                    <a:pt x="412" y="404"/>
                  </a:lnTo>
                  <a:close/>
                  <a:moveTo>
                    <a:pt x="651" y="631"/>
                  </a:moveTo>
                  <a:lnTo>
                    <a:pt x="649" y="633"/>
                  </a:lnTo>
                  <a:lnTo>
                    <a:pt x="647" y="635"/>
                  </a:lnTo>
                  <a:lnTo>
                    <a:pt x="644" y="635"/>
                  </a:lnTo>
                  <a:lnTo>
                    <a:pt x="639" y="637"/>
                  </a:lnTo>
                  <a:lnTo>
                    <a:pt x="630" y="635"/>
                  </a:lnTo>
                  <a:lnTo>
                    <a:pt x="619" y="632"/>
                  </a:lnTo>
                  <a:lnTo>
                    <a:pt x="606" y="627"/>
                  </a:lnTo>
                  <a:lnTo>
                    <a:pt x="593" y="619"/>
                  </a:lnTo>
                  <a:lnTo>
                    <a:pt x="579" y="609"/>
                  </a:lnTo>
                  <a:lnTo>
                    <a:pt x="564" y="598"/>
                  </a:lnTo>
                  <a:lnTo>
                    <a:pt x="550" y="587"/>
                  </a:lnTo>
                  <a:lnTo>
                    <a:pt x="538" y="575"/>
                  </a:lnTo>
                  <a:lnTo>
                    <a:pt x="527" y="563"/>
                  </a:lnTo>
                  <a:lnTo>
                    <a:pt x="518" y="550"/>
                  </a:lnTo>
                  <a:lnTo>
                    <a:pt x="511" y="541"/>
                  </a:lnTo>
                  <a:lnTo>
                    <a:pt x="508" y="531"/>
                  </a:lnTo>
                  <a:lnTo>
                    <a:pt x="507" y="526"/>
                  </a:lnTo>
                  <a:lnTo>
                    <a:pt x="507" y="523"/>
                  </a:lnTo>
                  <a:lnTo>
                    <a:pt x="507" y="520"/>
                  </a:lnTo>
                  <a:lnTo>
                    <a:pt x="508" y="516"/>
                  </a:lnTo>
                  <a:lnTo>
                    <a:pt x="510" y="514"/>
                  </a:lnTo>
                  <a:lnTo>
                    <a:pt x="512" y="513"/>
                  </a:lnTo>
                  <a:lnTo>
                    <a:pt x="516" y="512"/>
                  </a:lnTo>
                  <a:lnTo>
                    <a:pt x="520" y="512"/>
                  </a:lnTo>
                  <a:lnTo>
                    <a:pt x="529" y="513"/>
                  </a:lnTo>
                  <a:lnTo>
                    <a:pt x="540" y="516"/>
                  </a:lnTo>
                  <a:lnTo>
                    <a:pt x="552" y="522"/>
                  </a:lnTo>
                  <a:lnTo>
                    <a:pt x="565" y="529"/>
                  </a:lnTo>
                  <a:lnTo>
                    <a:pt x="580" y="538"/>
                  </a:lnTo>
                  <a:lnTo>
                    <a:pt x="595" y="549"/>
                  </a:lnTo>
                  <a:lnTo>
                    <a:pt x="608" y="561"/>
                  </a:lnTo>
                  <a:lnTo>
                    <a:pt x="622" y="574"/>
                  </a:lnTo>
                  <a:lnTo>
                    <a:pt x="632" y="586"/>
                  </a:lnTo>
                  <a:lnTo>
                    <a:pt x="640" y="597"/>
                  </a:lnTo>
                  <a:lnTo>
                    <a:pt x="647" y="608"/>
                  </a:lnTo>
                  <a:lnTo>
                    <a:pt x="651" y="617"/>
                  </a:lnTo>
                  <a:lnTo>
                    <a:pt x="653" y="621"/>
                  </a:lnTo>
                  <a:lnTo>
                    <a:pt x="653" y="625"/>
                  </a:lnTo>
                  <a:lnTo>
                    <a:pt x="653" y="629"/>
                  </a:lnTo>
                  <a:lnTo>
                    <a:pt x="651" y="631"/>
                  </a:lnTo>
                  <a:close/>
                  <a:moveTo>
                    <a:pt x="275" y="74"/>
                  </a:moveTo>
                  <a:lnTo>
                    <a:pt x="264" y="64"/>
                  </a:lnTo>
                  <a:lnTo>
                    <a:pt x="253" y="54"/>
                  </a:lnTo>
                  <a:lnTo>
                    <a:pt x="244" y="44"/>
                  </a:lnTo>
                  <a:lnTo>
                    <a:pt x="238" y="34"/>
                  </a:lnTo>
                  <a:lnTo>
                    <a:pt x="232" y="25"/>
                  </a:lnTo>
                  <a:lnTo>
                    <a:pt x="230" y="16"/>
                  </a:lnTo>
                  <a:lnTo>
                    <a:pt x="229" y="13"/>
                  </a:lnTo>
                  <a:lnTo>
                    <a:pt x="229" y="10"/>
                  </a:lnTo>
                  <a:lnTo>
                    <a:pt x="229" y="8"/>
                  </a:lnTo>
                  <a:lnTo>
                    <a:pt x="230" y="4"/>
                  </a:lnTo>
                  <a:lnTo>
                    <a:pt x="232" y="3"/>
                  </a:lnTo>
                  <a:lnTo>
                    <a:pt x="234" y="2"/>
                  </a:lnTo>
                  <a:lnTo>
                    <a:pt x="237" y="1"/>
                  </a:lnTo>
                  <a:lnTo>
                    <a:pt x="240" y="0"/>
                  </a:lnTo>
                  <a:lnTo>
                    <a:pt x="248" y="1"/>
                  </a:lnTo>
                  <a:lnTo>
                    <a:pt x="257" y="4"/>
                  </a:lnTo>
                  <a:lnTo>
                    <a:pt x="266" y="9"/>
                  </a:lnTo>
                  <a:lnTo>
                    <a:pt x="277" y="15"/>
                  </a:lnTo>
                  <a:lnTo>
                    <a:pt x="290" y="23"/>
                  </a:lnTo>
                  <a:lnTo>
                    <a:pt x="302" y="32"/>
                  </a:lnTo>
                  <a:lnTo>
                    <a:pt x="313" y="42"/>
                  </a:lnTo>
                  <a:lnTo>
                    <a:pt x="323" y="52"/>
                  </a:lnTo>
                  <a:lnTo>
                    <a:pt x="332" y="63"/>
                  </a:lnTo>
                  <a:lnTo>
                    <a:pt x="338" y="72"/>
                  </a:lnTo>
                  <a:lnTo>
                    <a:pt x="344" y="82"/>
                  </a:lnTo>
                  <a:lnTo>
                    <a:pt x="347" y="89"/>
                  </a:lnTo>
                  <a:lnTo>
                    <a:pt x="347" y="93"/>
                  </a:lnTo>
                  <a:lnTo>
                    <a:pt x="347" y="96"/>
                  </a:lnTo>
                  <a:lnTo>
                    <a:pt x="347" y="99"/>
                  </a:lnTo>
                  <a:lnTo>
                    <a:pt x="346" y="101"/>
                  </a:lnTo>
                  <a:lnTo>
                    <a:pt x="345" y="102"/>
                  </a:lnTo>
                  <a:lnTo>
                    <a:pt x="343" y="105"/>
                  </a:lnTo>
                  <a:lnTo>
                    <a:pt x="339" y="105"/>
                  </a:lnTo>
                  <a:lnTo>
                    <a:pt x="336" y="106"/>
                  </a:lnTo>
                  <a:lnTo>
                    <a:pt x="329" y="105"/>
                  </a:lnTo>
                  <a:lnTo>
                    <a:pt x="319" y="101"/>
                  </a:lnTo>
                  <a:lnTo>
                    <a:pt x="309" y="97"/>
                  </a:lnTo>
                  <a:lnTo>
                    <a:pt x="298" y="91"/>
                  </a:lnTo>
                  <a:lnTo>
                    <a:pt x="287" y="84"/>
                  </a:lnTo>
                  <a:lnTo>
                    <a:pt x="275" y="74"/>
                  </a:lnTo>
                  <a:close/>
                  <a:moveTo>
                    <a:pt x="431" y="204"/>
                  </a:moveTo>
                  <a:lnTo>
                    <a:pt x="419" y="194"/>
                  </a:lnTo>
                  <a:lnTo>
                    <a:pt x="409" y="183"/>
                  </a:lnTo>
                  <a:lnTo>
                    <a:pt x="399" y="172"/>
                  </a:lnTo>
                  <a:lnTo>
                    <a:pt x="391" y="162"/>
                  </a:lnTo>
                  <a:lnTo>
                    <a:pt x="387" y="152"/>
                  </a:lnTo>
                  <a:lnTo>
                    <a:pt x="383" y="144"/>
                  </a:lnTo>
                  <a:lnTo>
                    <a:pt x="382" y="141"/>
                  </a:lnTo>
                  <a:lnTo>
                    <a:pt x="382" y="137"/>
                  </a:lnTo>
                  <a:lnTo>
                    <a:pt x="382" y="134"/>
                  </a:lnTo>
                  <a:lnTo>
                    <a:pt x="383" y="132"/>
                  </a:lnTo>
                  <a:lnTo>
                    <a:pt x="386" y="130"/>
                  </a:lnTo>
                  <a:lnTo>
                    <a:pt x="388" y="128"/>
                  </a:lnTo>
                  <a:lnTo>
                    <a:pt x="390" y="128"/>
                  </a:lnTo>
                  <a:lnTo>
                    <a:pt x="393" y="127"/>
                  </a:lnTo>
                  <a:lnTo>
                    <a:pt x="402" y="128"/>
                  </a:lnTo>
                  <a:lnTo>
                    <a:pt x="411" y="131"/>
                  </a:lnTo>
                  <a:lnTo>
                    <a:pt x="422" y="136"/>
                  </a:lnTo>
                  <a:lnTo>
                    <a:pt x="434" y="142"/>
                  </a:lnTo>
                  <a:lnTo>
                    <a:pt x="446" y="150"/>
                  </a:lnTo>
                  <a:lnTo>
                    <a:pt x="458" y="160"/>
                  </a:lnTo>
                  <a:lnTo>
                    <a:pt x="471" y="171"/>
                  </a:lnTo>
                  <a:lnTo>
                    <a:pt x="482" y="182"/>
                  </a:lnTo>
                  <a:lnTo>
                    <a:pt x="490" y="192"/>
                  </a:lnTo>
                  <a:lnTo>
                    <a:pt x="498" y="202"/>
                  </a:lnTo>
                  <a:lnTo>
                    <a:pt x="504" y="212"/>
                  </a:lnTo>
                  <a:lnTo>
                    <a:pt x="507" y="219"/>
                  </a:lnTo>
                  <a:lnTo>
                    <a:pt x="508" y="224"/>
                  </a:lnTo>
                  <a:lnTo>
                    <a:pt x="508" y="227"/>
                  </a:lnTo>
                  <a:lnTo>
                    <a:pt x="507" y="229"/>
                  </a:lnTo>
                  <a:lnTo>
                    <a:pt x="506" y="233"/>
                  </a:lnTo>
                  <a:lnTo>
                    <a:pt x="505" y="235"/>
                  </a:lnTo>
                  <a:lnTo>
                    <a:pt x="502" y="236"/>
                  </a:lnTo>
                  <a:lnTo>
                    <a:pt x="499" y="237"/>
                  </a:lnTo>
                  <a:lnTo>
                    <a:pt x="496" y="237"/>
                  </a:lnTo>
                  <a:lnTo>
                    <a:pt x="488" y="236"/>
                  </a:lnTo>
                  <a:lnTo>
                    <a:pt x="478" y="234"/>
                  </a:lnTo>
                  <a:lnTo>
                    <a:pt x="467" y="228"/>
                  </a:lnTo>
                  <a:lnTo>
                    <a:pt x="456" y="222"/>
                  </a:lnTo>
                  <a:lnTo>
                    <a:pt x="444" y="214"/>
                  </a:lnTo>
                  <a:lnTo>
                    <a:pt x="431" y="204"/>
                  </a:lnTo>
                  <a:close/>
                  <a:moveTo>
                    <a:pt x="676" y="369"/>
                  </a:moveTo>
                  <a:lnTo>
                    <a:pt x="673" y="372"/>
                  </a:lnTo>
                  <a:lnTo>
                    <a:pt x="671" y="373"/>
                  </a:lnTo>
                  <a:lnTo>
                    <a:pt x="668" y="374"/>
                  </a:lnTo>
                  <a:lnTo>
                    <a:pt x="665" y="375"/>
                  </a:lnTo>
                  <a:lnTo>
                    <a:pt x="657" y="374"/>
                  </a:lnTo>
                  <a:lnTo>
                    <a:pt x="646" y="371"/>
                  </a:lnTo>
                  <a:lnTo>
                    <a:pt x="635" y="366"/>
                  </a:lnTo>
                  <a:lnTo>
                    <a:pt x="623" y="360"/>
                  </a:lnTo>
                  <a:lnTo>
                    <a:pt x="609" y="351"/>
                  </a:lnTo>
                  <a:lnTo>
                    <a:pt x="596" y="341"/>
                  </a:lnTo>
                  <a:lnTo>
                    <a:pt x="584" y="330"/>
                  </a:lnTo>
                  <a:lnTo>
                    <a:pt x="572" y="319"/>
                  </a:lnTo>
                  <a:lnTo>
                    <a:pt x="562" y="308"/>
                  </a:lnTo>
                  <a:lnTo>
                    <a:pt x="554" y="297"/>
                  </a:lnTo>
                  <a:lnTo>
                    <a:pt x="549" y="287"/>
                  </a:lnTo>
                  <a:lnTo>
                    <a:pt x="546" y="278"/>
                  </a:lnTo>
                  <a:lnTo>
                    <a:pt x="544" y="274"/>
                  </a:lnTo>
                  <a:lnTo>
                    <a:pt x="544" y="270"/>
                  </a:lnTo>
                  <a:lnTo>
                    <a:pt x="544" y="267"/>
                  </a:lnTo>
                  <a:lnTo>
                    <a:pt x="546" y="265"/>
                  </a:lnTo>
                  <a:lnTo>
                    <a:pt x="548" y="262"/>
                  </a:lnTo>
                  <a:lnTo>
                    <a:pt x="550" y="261"/>
                  </a:lnTo>
                  <a:lnTo>
                    <a:pt x="553" y="260"/>
                  </a:lnTo>
                  <a:lnTo>
                    <a:pt x="557" y="260"/>
                  </a:lnTo>
                  <a:lnTo>
                    <a:pt x="565" y="260"/>
                  </a:lnTo>
                  <a:lnTo>
                    <a:pt x="575" y="264"/>
                  </a:lnTo>
                  <a:lnTo>
                    <a:pt x="586" y="268"/>
                  </a:lnTo>
                  <a:lnTo>
                    <a:pt x="598" y="275"/>
                  </a:lnTo>
                  <a:lnTo>
                    <a:pt x="612" y="283"/>
                  </a:lnTo>
                  <a:lnTo>
                    <a:pt x="625" y="293"/>
                  </a:lnTo>
                  <a:lnTo>
                    <a:pt x="638" y="304"/>
                  </a:lnTo>
                  <a:lnTo>
                    <a:pt x="649" y="317"/>
                  </a:lnTo>
                  <a:lnTo>
                    <a:pt x="659" y="328"/>
                  </a:lnTo>
                  <a:lnTo>
                    <a:pt x="667" y="337"/>
                  </a:lnTo>
                  <a:lnTo>
                    <a:pt x="672" y="347"/>
                  </a:lnTo>
                  <a:lnTo>
                    <a:pt x="676" y="356"/>
                  </a:lnTo>
                  <a:lnTo>
                    <a:pt x="677" y="361"/>
                  </a:lnTo>
                  <a:lnTo>
                    <a:pt x="677" y="364"/>
                  </a:lnTo>
                  <a:lnTo>
                    <a:pt x="677" y="367"/>
                  </a:lnTo>
                  <a:lnTo>
                    <a:pt x="676" y="369"/>
                  </a:lnTo>
                  <a:close/>
                </a:path>
              </a:pathLst>
            </a:custGeom>
            <a:solidFill>
              <a:srgbClr val="EBBA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CH"/>
            </a:p>
          </p:txBody>
        </p:sp>
        <p:sp>
          <p:nvSpPr>
            <p:cNvPr id="49" name="Freeform 39"/>
            <p:cNvSpPr>
              <a:spLocks noEditPoints="1"/>
            </p:cNvSpPr>
            <p:nvPr userDrawn="1"/>
          </p:nvSpPr>
          <p:spPr bwMode="auto">
            <a:xfrm>
              <a:off x="10833894" y="1581149"/>
              <a:ext cx="133350" cy="1016000"/>
            </a:xfrm>
            <a:custGeom>
              <a:avLst/>
              <a:gdLst>
                <a:gd name="T0" fmla="*/ 584 w 678"/>
                <a:gd name="T1" fmla="*/ 5066 h 5118"/>
                <a:gd name="T2" fmla="*/ 53 w 678"/>
                <a:gd name="T3" fmla="*/ 4699 h 5118"/>
                <a:gd name="T4" fmla="*/ 0 w 678"/>
                <a:gd name="T5" fmla="*/ 4590 h 5118"/>
                <a:gd name="T6" fmla="*/ 59 w 678"/>
                <a:gd name="T7" fmla="*/ 4434 h 5118"/>
                <a:gd name="T8" fmla="*/ 45 w 678"/>
                <a:gd name="T9" fmla="*/ 4417 h 5118"/>
                <a:gd name="T10" fmla="*/ 180 w 678"/>
                <a:gd name="T11" fmla="*/ 4356 h 5118"/>
                <a:gd name="T12" fmla="*/ 58 w 678"/>
                <a:gd name="T13" fmla="*/ 4067 h 5118"/>
                <a:gd name="T14" fmla="*/ 9 w 678"/>
                <a:gd name="T15" fmla="*/ 3846 h 5118"/>
                <a:gd name="T16" fmla="*/ 353 w 678"/>
                <a:gd name="T17" fmla="*/ 3929 h 5118"/>
                <a:gd name="T18" fmla="*/ 0 w 678"/>
                <a:gd name="T19" fmla="*/ 3644 h 5118"/>
                <a:gd name="T20" fmla="*/ 152 w 678"/>
                <a:gd name="T21" fmla="*/ 3435 h 5118"/>
                <a:gd name="T22" fmla="*/ 127 w 678"/>
                <a:gd name="T23" fmla="*/ 3147 h 5118"/>
                <a:gd name="T24" fmla="*/ 24 w 678"/>
                <a:gd name="T25" fmla="*/ 2630 h 5118"/>
                <a:gd name="T26" fmla="*/ 73 w 678"/>
                <a:gd name="T27" fmla="*/ 2172 h 5118"/>
                <a:gd name="T28" fmla="*/ 76 w 678"/>
                <a:gd name="T29" fmla="*/ 1783 h 5118"/>
                <a:gd name="T30" fmla="*/ 115 w 678"/>
                <a:gd name="T31" fmla="*/ 1413 h 5118"/>
                <a:gd name="T32" fmla="*/ 164 w 678"/>
                <a:gd name="T33" fmla="*/ 1002 h 5118"/>
                <a:gd name="T34" fmla="*/ 8 w 678"/>
                <a:gd name="T35" fmla="*/ 666 h 5118"/>
                <a:gd name="T36" fmla="*/ 654 w 678"/>
                <a:gd name="T37" fmla="*/ 342 h 5118"/>
                <a:gd name="T38" fmla="*/ 678 w 678"/>
                <a:gd name="T39" fmla="*/ 857 h 5118"/>
                <a:gd name="T40" fmla="*/ 664 w 678"/>
                <a:gd name="T41" fmla="*/ 1110 h 5118"/>
                <a:gd name="T42" fmla="*/ 611 w 678"/>
                <a:gd name="T43" fmla="*/ 2258 h 5118"/>
                <a:gd name="T44" fmla="*/ 669 w 678"/>
                <a:gd name="T45" fmla="*/ 2404 h 5118"/>
                <a:gd name="T46" fmla="*/ 476 w 678"/>
                <a:gd name="T47" fmla="*/ 2677 h 5118"/>
                <a:gd name="T48" fmla="*/ 609 w 678"/>
                <a:gd name="T49" fmla="*/ 2870 h 5118"/>
                <a:gd name="T50" fmla="*/ 534 w 678"/>
                <a:gd name="T51" fmla="*/ 3169 h 5118"/>
                <a:gd name="T52" fmla="*/ 678 w 678"/>
                <a:gd name="T53" fmla="*/ 3791 h 5118"/>
                <a:gd name="T54" fmla="*/ 560 w 678"/>
                <a:gd name="T55" fmla="*/ 3768 h 5118"/>
                <a:gd name="T56" fmla="*/ 678 w 678"/>
                <a:gd name="T57" fmla="*/ 4200 h 5118"/>
                <a:gd name="T58" fmla="*/ 331 w 678"/>
                <a:gd name="T59" fmla="*/ 4094 h 5118"/>
                <a:gd name="T60" fmla="*/ 414 w 678"/>
                <a:gd name="T61" fmla="*/ 4390 h 5118"/>
                <a:gd name="T62" fmla="*/ 572 w 678"/>
                <a:gd name="T63" fmla="*/ 4589 h 5118"/>
                <a:gd name="T64" fmla="*/ 378 w 678"/>
                <a:gd name="T65" fmla="*/ 4590 h 5118"/>
                <a:gd name="T66" fmla="*/ 230 w 678"/>
                <a:gd name="T67" fmla="*/ 4621 h 5118"/>
                <a:gd name="T68" fmla="*/ 397 w 678"/>
                <a:gd name="T69" fmla="*/ 4862 h 5118"/>
                <a:gd name="T70" fmla="*/ 359 w 678"/>
                <a:gd name="T71" fmla="*/ 4385 h 5118"/>
                <a:gd name="T72" fmla="*/ 618 w 678"/>
                <a:gd name="T73" fmla="*/ 4445 h 5118"/>
                <a:gd name="T74" fmla="*/ 438 w 678"/>
                <a:gd name="T75" fmla="*/ 4121 h 5118"/>
                <a:gd name="T76" fmla="*/ 378 w 678"/>
                <a:gd name="T77" fmla="*/ 3634 h 5118"/>
                <a:gd name="T78" fmla="*/ 467 w 678"/>
                <a:gd name="T79" fmla="*/ 3538 h 5118"/>
                <a:gd name="T80" fmla="*/ 543 w 678"/>
                <a:gd name="T81" fmla="*/ 3443 h 5118"/>
                <a:gd name="T82" fmla="*/ 210 w 678"/>
                <a:gd name="T83" fmla="*/ 3095 h 5118"/>
                <a:gd name="T84" fmla="*/ 152 w 678"/>
                <a:gd name="T85" fmla="*/ 2909 h 5118"/>
                <a:gd name="T86" fmla="*/ 115 w 678"/>
                <a:gd name="T87" fmla="*/ 2721 h 5118"/>
                <a:gd name="T88" fmla="*/ 130 w 678"/>
                <a:gd name="T89" fmla="*/ 2553 h 5118"/>
                <a:gd name="T90" fmla="*/ 125 w 678"/>
                <a:gd name="T91" fmla="*/ 2412 h 5118"/>
                <a:gd name="T92" fmla="*/ 348 w 678"/>
                <a:gd name="T93" fmla="*/ 2356 h 5118"/>
                <a:gd name="T94" fmla="*/ 253 w 678"/>
                <a:gd name="T95" fmla="*/ 2115 h 5118"/>
                <a:gd name="T96" fmla="*/ 280 w 678"/>
                <a:gd name="T97" fmla="*/ 1780 h 5118"/>
                <a:gd name="T98" fmla="*/ 572 w 678"/>
                <a:gd name="T99" fmla="*/ 1988 h 5118"/>
                <a:gd name="T100" fmla="*/ 372 w 678"/>
                <a:gd name="T101" fmla="*/ 1645 h 5118"/>
                <a:gd name="T102" fmla="*/ 445 w 678"/>
                <a:gd name="T103" fmla="*/ 1692 h 5118"/>
                <a:gd name="T104" fmla="*/ 120 w 678"/>
                <a:gd name="T105" fmla="*/ 1181 h 5118"/>
                <a:gd name="T106" fmla="*/ 332 w 678"/>
                <a:gd name="T107" fmla="*/ 1355 h 5118"/>
                <a:gd name="T108" fmla="*/ 623 w 678"/>
                <a:gd name="T109" fmla="*/ 1372 h 5118"/>
                <a:gd name="T110" fmla="*/ 329 w 678"/>
                <a:gd name="T111" fmla="*/ 887 h 5118"/>
                <a:gd name="T112" fmla="*/ 378 w 678"/>
                <a:gd name="T113" fmla="*/ 933 h 5118"/>
                <a:gd name="T114" fmla="*/ 202 w 678"/>
                <a:gd name="T115" fmla="*/ 494 h 5118"/>
                <a:gd name="T116" fmla="*/ 500 w 678"/>
                <a:gd name="T117" fmla="*/ 729 h 5118"/>
                <a:gd name="T118" fmla="*/ 335 w 678"/>
                <a:gd name="T119" fmla="*/ 350 h 5118"/>
                <a:gd name="T120" fmla="*/ 517 w 678"/>
                <a:gd name="T121" fmla="*/ 488 h 5118"/>
                <a:gd name="T122" fmla="*/ 320 w 678"/>
                <a:gd name="T123" fmla="*/ 8 h 5118"/>
                <a:gd name="T124" fmla="*/ 560 w 678"/>
                <a:gd name="T125" fmla="*/ 211 h 5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78" h="5118">
                  <a:moveTo>
                    <a:pt x="0" y="4761"/>
                  </a:moveTo>
                  <a:lnTo>
                    <a:pt x="0" y="4683"/>
                  </a:lnTo>
                  <a:lnTo>
                    <a:pt x="37" y="4705"/>
                  </a:lnTo>
                  <a:lnTo>
                    <a:pt x="75" y="4728"/>
                  </a:lnTo>
                  <a:lnTo>
                    <a:pt x="116" y="4754"/>
                  </a:lnTo>
                  <a:lnTo>
                    <a:pt x="160" y="4783"/>
                  </a:lnTo>
                  <a:lnTo>
                    <a:pt x="188" y="4802"/>
                  </a:lnTo>
                  <a:lnTo>
                    <a:pt x="215" y="4819"/>
                  </a:lnTo>
                  <a:lnTo>
                    <a:pt x="242" y="4837"/>
                  </a:lnTo>
                  <a:lnTo>
                    <a:pt x="266" y="4855"/>
                  </a:lnTo>
                  <a:lnTo>
                    <a:pt x="243" y="4836"/>
                  </a:lnTo>
                  <a:lnTo>
                    <a:pt x="226" y="4820"/>
                  </a:lnTo>
                  <a:lnTo>
                    <a:pt x="221" y="4815"/>
                  </a:lnTo>
                  <a:lnTo>
                    <a:pt x="216" y="4809"/>
                  </a:lnTo>
                  <a:lnTo>
                    <a:pt x="214" y="4806"/>
                  </a:lnTo>
                  <a:lnTo>
                    <a:pt x="214" y="4804"/>
                  </a:lnTo>
                  <a:lnTo>
                    <a:pt x="217" y="4803"/>
                  </a:lnTo>
                  <a:lnTo>
                    <a:pt x="222" y="4803"/>
                  </a:lnTo>
                  <a:lnTo>
                    <a:pt x="230" y="4805"/>
                  </a:lnTo>
                  <a:lnTo>
                    <a:pt x="240" y="4809"/>
                  </a:lnTo>
                  <a:lnTo>
                    <a:pt x="266" y="4822"/>
                  </a:lnTo>
                  <a:lnTo>
                    <a:pt x="300" y="4840"/>
                  </a:lnTo>
                  <a:lnTo>
                    <a:pt x="340" y="4862"/>
                  </a:lnTo>
                  <a:lnTo>
                    <a:pt x="386" y="4890"/>
                  </a:lnTo>
                  <a:lnTo>
                    <a:pt x="436" y="4921"/>
                  </a:lnTo>
                  <a:lnTo>
                    <a:pt x="490" y="4954"/>
                  </a:lnTo>
                  <a:lnTo>
                    <a:pt x="519" y="4973"/>
                  </a:lnTo>
                  <a:lnTo>
                    <a:pt x="546" y="4991"/>
                  </a:lnTo>
                  <a:lnTo>
                    <a:pt x="573" y="5009"/>
                  </a:lnTo>
                  <a:lnTo>
                    <a:pt x="598" y="5026"/>
                  </a:lnTo>
                  <a:lnTo>
                    <a:pt x="575" y="5007"/>
                  </a:lnTo>
                  <a:lnTo>
                    <a:pt x="557" y="4991"/>
                  </a:lnTo>
                  <a:lnTo>
                    <a:pt x="552" y="4986"/>
                  </a:lnTo>
                  <a:lnTo>
                    <a:pt x="547" y="4980"/>
                  </a:lnTo>
                  <a:lnTo>
                    <a:pt x="545" y="4977"/>
                  </a:lnTo>
                  <a:lnTo>
                    <a:pt x="545" y="4975"/>
                  </a:lnTo>
                  <a:lnTo>
                    <a:pt x="547" y="4974"/>
                  </a:lnTo>
                  <a:lnTo>
                    <a:pt x="549" y="4974"/>
                  </a:lnTo>
                  <a:lnTo>
                    <a:pt x="553" y="4974"/>
                  </a:lnTo>
                  <a:lnTo>
                    <a:pt x="557" y="4975"/>
                  </a:lnTo>
                  <a:lnTo>
                    <a:pt x="569" y="4979"/>
                  </a:lnTo>
                  <a:lnTo>
                    <a:pt x="585" y="4986"/>
                  </a:lnTo>
                  <a:lnTo>
                    <a:pt x="626" y="5007"/>
                  </a:lnTo>
                  <a:lnTo>
                    <a:pt x="678" y="5036"/>
                  </a:lnTo>
                  <a:lnTo>
                    <a:pt x="678" y="5118"/>
                  </a:lnTo>
                  <a:lnTo>
                    <a:pt x="658" y="5107"/>
                  </a:lnTo>
                  <a:lnTo>
                    <a:pt x="635" y="5095"/>
                  </a:lnTo>
                  <a:lnTo>
                    <a:pt x="610" y="5082"/>
                  </a:lnTo>
                  <a:lnTo>
                    <a:pt x="584" y="5066"/>
                  </a:lnTo>
                  <a:lnTo>
                    <a:pt x="556" y="5050"/>
                  </a:lnTo>
                  <a:lnTo>
                    <a:pt x="527" y="5032"/>
                  </a:lnTo>
                  <a:lnTo>
                    <a:pt x="497" y="5014"/>
                  </a:lnTo>
                  <a:lnTo>
                    <a:pt x="466" y="4994"/>
                  </a:lnTo>
                  <a:lnTo>
                    <a:pt x="439" y="4977"/>
                  </a:lnTo>
                  <a:lnTo>
                    <a:pt x="414" y="4961"/>
                  </a:lnTo>
                  <a:lnTo>
                    <a:pt x="390" y="4944"/>
                  </a:lnTo>
                  <a:lnTo>
                    <a:pt x="366" y="4927"/>
                  </a:lnTo>
                  <a:lnTo>
                    <a:pt x="385" y="4944"/>
                  </a:lnTo>
                  <a:lnTo>
                    <a:pt x="399" y="4956"/>
                  </a:lnTo>
                  <a:lnTo>
                    <a:pt x="404" y="4961"/>
                  </a:lnTo>
                  <a:lnTo>
                    <a:pt x="407" y="4965"/>
                  </a:lnTo>
                  <a:lnTo>
                    <a:pt x="409" y="4968"/>
                  </a:lnTo>
                  <a:lnTo>
                    <a:pt x="409" y="4971"/>
                  </a:lnTo>
                  <a:lnTo>
                    <a:pt x="406" y="4972"/>
                  </a:lnTo>
                  <a:lnTo>
                    <a:pt x="402" y="4971"/>
                  </a:lnTo>
                  <a:lnTo>
                    <a:pt x="394" y="4968"/>
                  </a:lnTo>
                  <a:lnTo>
                    <a:pt x="384" y="4964"/>
                  </a:lnTo>
                  <a:lnTo>
                    <a:pt x="358" y="4952"/>
                  </a:lnTo>
                  <a:lnTo>
                    <a:pt x="324" y="4934"/>
                  </a:lnTo>
                  <a:lnTo>
                    <a:pt x="285" y="4912"/>
                  </a:lnTo>
                  <a:lnTo>
                    <a:pt x="240" y="4884"/>
                  </a:lnTo>
                  <a:lnTo>
                    <a:pt x="190" y="4855"/>
                  </a:lnTo>
                  <a:lnTo>
                    <a:pt x="137" y="4820"/>
                  </a:lnTo>
                  <a:lnTo>
                    <a:pt x="112" y="4804"/>
                  </a:lnTo>
                  <a:lnTo>
                    <a:pt x="86" y="4786"/>
                  </a:lnTo>
                  <a:lnTo>
                    <a:pt x="63" y="4771"/>
                  </a:lnTo>
                  <a:lnTo>
                    <a:pt x="40" y="4754"/>
                  </a:lnTo>
                  <a:lnTo>
                    <a:pt x="59" y="4770"/>
                  </a:lnTo>
                  <a:lnTo>
                    <a:pt x="72" y="4782"/>
                  </a:lnTo>
                  <a:lnTo>
                    <a:pt x="76" y="4787"/>
                  </a:lnTo>
                  <a:lnTo>
                    <a:pt x="80" y="4792"/>
                  </a:lnTo>
                  <a:lnTo>
                    <a:pt x="82" y="4794"/>
                  </a:lnTo>
                  <a:lnTo>
                    <a:pt x="82" y="4796"/>
                  </a:lnTo>
                  <a:lnTo>
                    <a:pt x="78" y="4797"/>
                  </a:lnTo>
                  <a:lnTo>
                    <a:pt x="74" y="4796"/>
                  </a:lnTo>
                  <a:lnTo>
                    <a:pt x="67" y="4794"/>
                  </a:lnTo>
                  <a:lnTo>
                    <a:pt x="58" y="4790"/>
                  </a:lnTo>
                  <a:lnTo>
                    <a:pt x="32" y="4777"/>
                  </a:lnTo>
                  <a:lnTo>
                    <a:pt x="0" y="4761"/>
                  </a:lnTo>
                  <a:close/>
                  <a:moveTo>
                    <a:pt x="0" y="4678"/>
                  </a:moveTo>
                  <a:lnTo>
                    <a:pt x="0" y="4645"/>
                  </a:lnTo>
                  <a:lnTo>
                    <a:pt x="24" y="4665"/>
                  </a:lnTo>
                  <a:lnTo>
                    <a:pt x="42" y="4681"/>
                  </a:lnTo>
                  <a:lnTo>
                    <a:pt x="49" y="4687"/>
                  </a:lnTo>
                  <a:lnTo>
                    <a:pt x="52" y="4692"/>
                  </a:lnTo>
                  <a:lnTo>
                    <a:pt x="54" y="4696"/>
                  </a:lnTo>
                  <a:lnTo>
                    <a:pt x="54" y="4698"/>
                  </a:lnTo>
                  <a:lnTo>
                    <a:pt x="53" y="4699"/>
                  </a:lnTo>
                  <a:lnTo>
                    <a:pt x="50" y="4699"/>
                  </a:lnTo>
                  <a:lnTo>
                    <a:pt x="44" y="4698"/>
                  </a:lnTo>
                  <a:lnTo>
                    <a:pt x="39" y="4696"/>
                  </a:lnTo>
                  <a:lnTo>
                    <a:pt x="22" y="4689"/>
                  </a:lnTo>
                  <a:lnTo>
                    <a:pt x="0" y="4678"/>
                  </a:lnTo>
                  <a:close/>
                  <a:moveTo>
                    <a:pt x="0" y="4644"/>
                  </a:moveTo>
                  <a:lnTo>
                    <a:pt x="0" y="4596"/>
                  </a:lnTo>
                  <a:lnTo>
                    <a:pt x="33" y="4616"/>
                  </a:lnTo>
                  <a:lnTo>
                    <a:pt x="67" y="4637"/>
                  </a:lnTo>
                  <a:lnTo>
                    <a:pt x="105" y="4662"/>
                  </a:lnTo>
                  <a:lnTo>
                    <a:pt x="142" y="4686"/>
                  </a:lnTo>
                  <a:lnTo>
                    <a:pt x="193" y="4720"/>
                  </a:lnTo>
                  <a:lnTo>
                    <a:pt x="240" y="4752"/>
                  </a:lnTo>
                  <a:lnTo>
                    <a:pt x="281" y="4782"/>
                  </a:lnTo>
                  <a:lnTo>
                    <a:pt x="318" y="4808"/>
                  </a:lnTo>
                  <a:lnTo>
                    <a:pt x="346" y="4831"/>
                  </a:lnTo>
                  <a:lnTo>
                    <a:pt x="367" y="4849"/>
                  </a:lnTo>
                  <a:lnTo>
                    <a:pt x="375" y="4857"/>
                  </a:lnTo>
                  <a:lnTo>
                    <a:pt x="380" y="4862"/>
                  </a:lnTo>
                  <a:lnTo>
                    <a:pt x="383" y="4867"/>
                  </a:lnTo>
                  <a:lnTo>
                    <a:pt x="383" y="4870"/>
                  </a:lnTo>
                  <a:lnTo>
                    <a:pt x="381" y="4871"/>
                  </a:lnTo>
                  <a:lnTo>
                    <a:pt x="375" y="4871"/>
                  </a:lnTo>
                  <a:lnTo>
                    <a:pt x="367" y="4869"/>
                  </a:lnTo>
                  <a:lnTo>
                    <a:pt x="359" y="4865"/>
                  </a:lnTo>
                  <a:lnTo>
                    <a:pt x="333" y="4854"/>
                  </a:lnTo>
                  <a:lnTo>
                    <a:pt x="300" y="4836"/>
                  </a:lnTo>
                  <a:lnTo>
                    <a:pt x="262" y="4814"/>
                  </a:lnTo>
                  <a:lnTo>
                    <a:pt x="217" y="4788"/>
                  </a:lnTo>
                  <a:lnTo>
                    <a:pt x="170" y="4759"/>
                  </a:lnTo>
                  <a:lnTo>
                    <a:pt x="119" y="4726"/>
                  </a:lnTo>
                  <a:lnTo>
                    <a:pt x="87" y="4705"/>
                  </a:lnTo>
                  <a:lnTo>
                    <a:pt x="56" y="4684"/>
                  </a:lnTo>
                  <a:lnTo>
                    <a:pt x="28" y="4663"/>
                  </a:lnTo>
                  <a:lnTo>
                    <a:pt x="0" y="4644"/>
                  </a:lnTo>
                  <a:close/>
                  <a:moveTo>
                    <a:pt x="0" y="4590"/>
                  </a:moveTo>
                  <a:lnTo>
                    <a:pt x="0" y="4556"/>
                  </a:lnTo>
                  <a:lnTo>
                    <a:pt x="23" y="4574"/>
                  </a:lnTo>
                  <a:lnTo>
                    <a:pt x="40" y="4590"/>
                  </a:lnTo>
                  <a:lnTo>
                    <a:pt x="45" y="4596"/>
                  </a:lnTo>
                  <a:lnTo>
                    <a:pt x="50" y="4602"/>
                  </a:lnTo>
                  <a:lnTo>
                    <a:pt x="52" y="4605"/>
                  </a:lnTo>
                  <a:lnTo>
                    <a:pt x="52" y="4608"/>
                  </a:lnTo>
                  <a:lnTo>
                    <a:pt x="50" y="4609"/>
                  </a:lnTo>
                  <a:lnTo>
                    <a:pt x="46" y="4609"/>
                  </a:lnTo>
                  <a:lnTo>
                    <a:pt x="42" y="4608"/>
                  </a:lnTo>
                  <a:lnTo>
                    <a:pt x="37" y="4606"/>
                  </a:lnTo>
                  <a:lnTo>
                    <a:pt x="21" y="4600"/>
                  </a:lnTo>
                  <a:lnTo>
                    <a:pt x="0" y="4590"/>
                  </a:lnTo>
                  <a:close/>
                  <a:moveTo>
                    <a:pt x="0" y="4550"/>
                  </a:moveTo>
                  <a:lnTo>
                    <a:pt x="0" y="4503"/>
                  </a:lnTo>
                  <a:lnTo>
                    <a:pt x="34" y="4523"/>
                  </a:lnTo>
                  <a:lnTo>
                    <a:pt x="70" y="4545"/>
                  </a:lnTo>
                  <a:lnTo>
                    <a:pt x="109" y="4569"/>
                  </a:lnTo>
                  <a:lnTo>
                    <a:pt x="149" y="4595"/>
                  </a:lnTo>
                  <a:lnTo>
                    <a:pt x="199" y="4628"/>
                  </a:lnTo>
                  <a:lnTo>
                    <a:pt x="243" y="4660"/>
                  </a:lnTo>
                  <a:lnTo>
                    <a:pt x="284" y="4689"/>
                  </a:lnTo>
                  <a:lnTo>
                    <a:pt x="318" y="4716"/>
                  </a:lnTo>
                  <a:lnTo>
                    <a:pt x="346" y="4738"/>
                  </a:lnTo>
                  <a:lnTo>
                    <a:pt x="366" y="4755"/>
                  </a:lnTo>
                  <a:lnTo>
                    <a:pt x="374" y="4763"/>
                  </a:lnTo>
                  <a:lnTo>
                    <a:pt x="378" y="4769"/>
                  </a:lnTo>
                  <a:lnTo>
                    <a:pt x="381" y="4773"/>
                  </a:lnTo>
                  <a:lnTo>
                    <a:pt x="381" y="4776"/>
                  </a:lnTo>
                  <a:lnTo>
                    <a:pt x="378" y="4777"/>
                  </a:lnTo>
                  <a:lnTo>
                    <a:pt x="373" y="4777"/>
                  </a:lnTo>
                  <a:lnTo>
                    <a:pt x="366" y="4775"/>
                  </a:lnTo>
                  <a:lnTo>
                    <a:pt x="356" y="4772"/>
                  </a:lnTo>
                  <a:lnTo>
                    <a:pt x="332" y="4761"/>
                  </a:lnTo>
                  <a:lnTo>
                    <a:pt x="300" y="4744"/>
                  </a:lnTo>
                  <a:lnTo>
                    <a:pt x="263" y="4723"/>
                  </a:lnTo>
                  <a:lnTo>
                    <a:pt x="220" y="4698"/>
                  </a:lnTo>
                  <a:lnTo>
                    <a:pt x="173" y="4669"/>
                  </a:lnTo>
                  <a:lnTo>
                    <a:pt x="125" y="4637"/>
                  </a:lnTo>
                  <a:lnTo>
                    <a:pt x="91" y="4614"/>
                  </a:lnTo>
                  <a:lnTo>
                    <a:pt x="59" y="4592"/>
                  </a:lnTo>
                  <a:lnTo>
                    <a:pt x="29" y="4571"/>
                  </a:lnTo>
                  <a:lnTo>
                    <a:pt x="0" y="4550"/>
                  </a:lnTo>
                  <a:close/>
                  <a:moveTo>
                    <a:pt x="0" y="4495"/>
                  </a:moveTo>
                  <a:lnTo>
                    <a:pt x="0" y="4453"/>
                  </a:lnTo>
                  <a:lnTo>
                    <a:pt x="32" y="4478"/>
                  </a:lnTo>
                  <a:lnTo>
                    <a:pt x="55" y="4499"/>
                  </a:lnTo>
                  <a:lnTo>
                    <a:pt x="63" y="4507"/>
                  </a:lnTo>
                  <a:lnTo>
                    <a:pt x="69" y="4514"/>
                  </a:lnTo>
                  <a:lnTo>
                    <a:pt x="72" y="4519"/>
                  </a:lnTo>
                  <a:lnTo>
                    <a:pt x="72" y="4523"/>
                  </a:lnTo>
                  <a:lnTo>
                    <a:pt x="70" y="4524"/>
                  </a:lnTo>
                  <a:lnTo>
                    <a:pt x="65" y="4524"/>
                  </a:lnTo>
                  <a:lnTo>
                    <a:pt x="59" y="4523"/>
                  </a:lnTo>
                  <a:lnTo>
                    <a:pt x="50" y="4519"/>
                  </a:lnTo>
                  <a:lnTo>
                    <a:pt x="29" y="4509"/>
                  </a:lnTo>
                  <a:lnTo>
                    <a:pt x="0" y="4495"/>
                  </a:lnTo>
                  <a:close/>
                  <a:moveTo>
                    <a:pt x="0" y="4444"/>
                  </a:moveTo>
                  <a:lnTo>
                    <a:pt x="0" y="4401"/>
                  </a:lnTo>
                  <a:lnTo>
                    <a:pt x="19" y="4411"/>
                  </a:lnTo>
                  <a:lnTo>
                    <a:pt x="38" y="4422"/>
                  </a:lnTo>
                  <a:lnTo>
                    <a:pt x="59" y="4434"/>
                  </a:lnTo>
                  <a:lnTo>
                    <a:pt x="82" y="4448"/>
                  </a:lnTo>
                  <a:lnTo>
                    <a:pt x="105" y="4462"/>
                  </a:lnTo>
                  <a:lnTo>
                    <a:pt x="129" y="4477"/>
                  </a:lnTo>
                  <a:lnTo>
                    <a:pt x="155" y="4494"/>
                  </a:lnTo>
                  <a:lnTo>
                    <a:pt x="180" y="4512"/>
                  </a:lnTo>
                  <a:lnTo>
                    <a:pt x="227" y="4544"/>
                  </a:lnTo>
                  <a:lnTo>
                    <a:pt x="271" y="4573"/>
                  </a:lnTo>
                  <a:lnTo>
                    <a:pt x="310" y="4602"/>
                  </a:lnTo>
                  <a:lnTo>
                    <a:pt x="343" y="4627"/>
                  </a:lnTo>
                  <a:lnTo>
                    <a:pt x="370" y="4649"/>
                  </a:lnTo>
                  <a:lnTo>
                    <a:pt x="390" y="4667"/>
                  </a:lnTo>
                  <a:lnTo>
                    <a:pt x="396" y="4675"/>
                  </a:lnTo>
                  <a:lnTo>
                    <a:pt x="401" y="4680"/>
                  </a:lnTo>
                  <a:lnTo>
                    <a:pt x="403" y="4685"/>
                  </a:lnTo>
                  <a:lnTo>
                    <a:pt x="403" y="4688"/>
                  </a:lnTo>
                  <a:lnTo>
                    <a:pt x="401" y="4689"/>
                  </a:lnTo>
                  <a:lnTo>
                    <a:pt x="395" y="4689"/>
                  </a:lnTo>
                  <a:lnTo>
                    <a:pt x="388" y="4687"/>
                  </a:lnTo>
                  <a:lnTo>
                    <a:pt x="380" y="4685"/>
                  </a:lnTo>
                  <a:lnTo>
                    <a:pt x="355" y="4674"/>
                  </a:lnTo>
                  <a:lnTo>
                    <a:pt x="324" y="4658"/>
                  </a:lnTo>
                  <a:lnTo>
                    <a:pt x="288" y="4637"/>
                  </a:lnTo>
                  <a:lnTo>
                    <a:pt x="246" y="4613"/>
                  </a:lnTo>
                  <a:lnTo>
                    <a:pt x="201" y="4585"/>
                  </a:lnTo>
                  <a:lnTo>
                    <a:pt x="153" y="4555"/>
                  </a:lnTo>
                  <a:lnTo>
                    <a:pt x="109" y="4525"/>
                  </a:lnTo>
                  <a:lnTo>
                    <a:pt x="70" y="4496"/>
                  </a:lnTo>
                  <a:lnTo>
                    <a:pt x="32" y="4470"/>
                  </a:lnTo>
                  <a:lnTo>
                    <a:pt x="0" y="4444"/>
                  </a:lnTo>
                  <a:close/>
                  <a:moveTo>
                    <a:pt x="0" y="4391"/>
                  </a:moveTo>
                  <a:lnTo>
                    <a:pt x="0" y="4338"/>
                  </a:lnTo>
                  <a:lnTo>
                    <a:pt x="27" y="4357"/>
                  </a:lnTo>
                  <a:lnTo>
                    <a:pt x="50" y="4376"/>
                  </a:lnTo>
                  <a:lnTo>
                    <a:pt x="71" y="4392"/>
                  </a:lnTo>
                  <a:lnTo>
                    <a:pt x="87" y="4408"/>
                  </a:lnTo>
                  <a:lnTo>
                    <a:pt x="102" y="4420"/>
                  </a:lnTo>
                  <a:lnTo>
                    <a:pt x="110" y="4431"/>
                  </a:lnTo>
                  <a:lnTo>
                    <a:pt x="114" y="4434"/>
                  </a:lnTo>
                  <a:lnTo>
                    <a:pt x="116" y="4439"/>
                  </a:lnTo>
                  <a:lnTo>
                    <a:pt x="117" y="4441"/>
                  </a:lnTo>
                  <a:lnTo>
                    <a:pt x="116" y="4443"/>
                  </a:lnTo>
                  <a:lnTo>
                    <a:pt x="115" y="4444"/>
                  </a:lnTo>
                  <a:lnTo>
                    <a:pt x="113" y="4444"/>
                  </a:lnTo>
                  <a:lnTo>
                    <a:pt x="109" y="4444"/>
                  </a:lnTo>
                  <a:lnTo>
                    <a:pt x="105" y="4443"/>
                  </a:lnTo>
                  <a:lnTo>
                    <a:pt x="95" y="4440"/>
                  </a:lnTo>
                  <a:lnTo>
                    <a:pt x="81" y="4434"/>
                  </a:lnTo>
                  <a:lnTo>
                    <a:pt x="64" y="4427"/>
                  </a:lnTo>
                  <a:lnTo>
                    <a:pt x="45" y="4417"/>
                  </a:lnTo>
                  <a:lnTo>
                    <a:pt x="24" y="4404"/>
                  </a:lnTo>
                  <a:lnTo>
                    <a:pt x="0" y="4391"/>
                  </a:lnTo>
                  <a:close/>
                  <a:moveTo>
                    <a:pt x="0" y="4316"/>
                  </a:moveTo>
                  <a:lnTo>
                    <a:pt x="0" y="4300"/>
                  </a:lnTo>
                  <a:lnTo>
                    <a:pt x="13" y="4304"/>
                  </a:lnTo>
                  <a:lnTo>
                    <a:pt x="32" y="4312"/>
                  </a:lnTo>
                  <a:lnTo>
                    <a:pt x="58" y="4324"/>
                  </a:lnTo>
                  <a:lnTo>
                    <a:pt x="86" y="4339"/>
                  </a:lnTo>
                  <a:lnTo>
                    <a:pt x="119" y="4358"/>
                  </a:lnTo>
                  <a:lnTo>
                    <a:pt x="156" y="4380"/>
                  </a:lnTo>
                  <a:lnTo>
                    <a:pt x="194" y="4404"/>
                  </a:lnTo>
                  <a:lnTo>
                    <a:pt x="235" y="4431"/>
                  </a:lnTo>
                  <a:lnTo>
                    <a:pt x="280" y="4462"/>
                  </a:lnTo>
                  <a:lnTo>
                    <a:pt x="322" y="4492"/>
                  </a:lnTo>
                  <a:lnTo>
                    <a:pt x="360" y="4519"/>
                  </a:lnTo>
                  <a:lnTo>
                    <a:pt x="393" y="4545"/>
                  </a:lnTo>
                  <a:lnTo>
                    <a:pt x="418" y="4567"/>
                  </a:lnTo>
                  <a:lnTo>
                    <a:pt x="437" y="4584"/>
                  </a:lnTo>
                  <a:lnTo>
                    <a:pt x="444" y="4591"/>
                  </a:lnTo>
                  <a:lnTo>
                    <a:pt x="448" y="4596"/>
                  </a:lnTo>
                  <a:lnTo>
                    <a:pt x="450" y="4601"/>
                  </a:lnTo>
                  <a:lnTo>
                    <a:pt x="449" y="4604"/>
                  </a:lnTo>
                  <a:lnTo>
                    <a:pt x="447" y="4606"/>
                  </a:lnTo>
                  <a:lnTo>
                    <a:pt x="442" y="4606"/>
                  </a:lnTo>
                  <a:lnTo>
                    <a:pt x="435" y="4604"/>
                  </a:lnTo>
                  <a:lnTo>
                    <a:pt x="426" y="4602"/>
                  </a:lnTo>
                  <a:lnTo>
                    <a:pt x="403" y="4592"/>
                  </a:lnTo>
                  <a:lnTo>
                    <a:pt x="373" y="4577"/>
                  </a:lnTo>
                  <a:lnTo>
                    <a:pt x="337" y="4558"/>
                  </a:lnTo>
                  <a:lnTo>
                    <a:pt x="297" y="4534"/>
                  </a:lnTo>
                  <a:lnTo>
                    <a:pt x="253" y="4507"/>
                  </a:lnTo>
                  <a:lnTo>
                    <a:pt x="206" y="4476"/>
                  </a:lnTo>
                  <a:lnTo>
                    <a:pt x="170" y="4452"/>
                  </a:lnTo>
                  <a:lnTo>
                    <a:pt x="136" y="4428"/>
                  </a:lnTo>
                  <a:lnTo>
                    <a:pt x="104" y="4404"/>
                  </a:lnTo>
                  <a:lnTo>
                    <a:pt x="75" y="4382"/>
                  </a:lnTo>
                  <a:lnTo>
                    <a:pt x="50" y="4363"/>
                  </a:lnTo>
                  <a:lnTo>
                    <a:pt x="29" y="4344"/>
                  </a:lnTo>
                  <a:lnTo>
                    <a:pt x="12" y="4328"/>
                  </a:lnTo>
                  <a:lnTo>
                    <a:pt x="0" y="4316"/>
                  </a:lnTo>
                  <a:close/>
                  <a:moveTo>
                    <a:pt x="0" y="4275"/>
                  </a:moveTo>
                  <a:lnTo>
                    <a:pt x="0" y="4211"/>
                  </a:lnTo>
                  <a:lnTo>
                    <a:pt x="40" y="4240"/>
                  </a:lnTo>
                  <a:lnTo>
                    <a:pt x="76" y="4267"/>
                  </a:lnTo>
                  <a:lnTo>
                    <a:pt x="109" y="4291"/>
                  </a:lnTo>
                  <a:lnTo>
                    <a:pt x="137" y="4314"/>
                  </a:lnTo>
                  <a:lnTo>
                    <a:pt x="159" y="4333"/>
                  </a:lnTo>
                  <a:lnTo>
                    <a:pt x="174" y="4349"/>
                  </a:lnTo>
                  <a:lnTo>
                    <a:pt x="180" y="4356"/>
                  </a:lnTo>
                  <a:lnTo>
                    <a:pt x="183" y="4360"/>
                  </a:lnTo>
                  <a:lnTo>
                    <a:pt x="185" y="4365"/>
                  </a:lnTo>
                  <a:lnTo>
                    <a:pt x="184" y="4368"/>
                  </a:lnTo>
                  <a:lnTo>
                    <a:pt x="182" y="4369"/>
                  </a:lnTo>
                  <a:lnTo>
                    <a:pt x="179" y="4369"/>
                  </a:lnTo>
                  <a:lnTo>
                    <a:pt x="173" y="4369"/>
                  </a:lnTo>
                  <a:lnTo>
                    <a:pt x="167" y="4367"/>
                  </a:lnTo>
                  <a:lnTo>
                    <a:pt x="149" y="4360"/>
                  </a:lnTo>
                  <a:lnTo>
                    <a:pt x="127" y="4349"/>
                  </a:lnTo>
                  <a:lnTo>
                    <a:pt x="101" y="4335"/>
                  </a:lnTo>
                  <a:lnTo>
                    <a:pt x="70" y="4318"/>
                  </a:lnTo>
                  <a:lnTo>
                    <a:pt x="37" y="4299"/>
                  </a:lnTo>
                  <a:lnTo>
                    <a:pt x="0" y="4275"/>
                  </a:lnTo>
                  <a:close/>
                  <a:moveTo>
                    <a:pt x="0" y="4142"/>
                  </a:moveTo>
                  <a:lnTo>
                    <a:pt x="0" y="4077"/>
                  </a:lnTo>
                  <a:lnTo>
                    <a:pt x="20" y="4089"/>
                  </a:lnTo>
                  <a:lnTo>
                    <a:pt x="40" y="4101"/>
                  </a:lnTo>
                  <a:lnTo>
                    <a:pt x="61" y="4115"/>
                  </a:lnTo>
                  <a:lnTo>
                    <a:pt x="82" y="4129"/>
                  </a:lnTo>
                  <a:lnTo>
                    <a:pt x="124" y="4158"/>
                  </a:lnTo>
                  <a:lnTo>
                    <a:pt x="162" y="4187"/>
                  </a:lnTo>
                  <a:lnTo>
                    <a:pt x="198" y="4214"/>
                  </a:lnTo>
                  <a:lnTo>
                    <a:pt x="226" y="4237"/>
                  </a:lnTo>
                  <a:lnTo>
                    <a:pt x="251" y="4258"/>
                  </a:lnTo>
                  <a:lnTo>
                    <a:pt x="267" y="4275"/>
                  </a:lnTo>
                  <a:lnTo>
                    <a:pt x="273" y="4282"/>
                  </a:lnTo>
                  <a:lnTo>
                    <a:pt x="277" y="4289"/>
                  </a:lnTo>
                  <a:lnTo>
                    <a:pt x="278" y="4293"/>
                  </a:lnTo>
                  <a:lnTo>
                    <a:pt x="278" y="4296"/>
                  </a:lnTo>
                  <a:lnTo>
                    <a:pt x="275" y="4297"/>
                  </a:lnTo>
                  <a:lnTo>
                    <a:pt x="270" y="4297"/>
                  </a:lnTo>
                  <a:lnTo>
                    <a:pt x="264" y="4296"/>
                  </a:lnTo>
                  <a:lnTo>
                    <a:pt x="255" y="4294"/>
                  </a:lnTo>
                  <a:lnTo>
                    <a:pt x="234" y="4285"/>
                  </a:lnTo>
                  <a:lnTo>
                    <a:pt x="205" y="4271"/>
                  </a:lnTo>
                  <a:lnTo>
                    <a:pt x="172" y="4253"/>
                  </a:lnTo>
                  <a:lnTo>
                    <a:pt x="135" y="4231"/>
                  </a:lnTo>
                  <a:lnTo>
                    <a:pt x="95" y="4206"/>
                  </a:lnTo>
                  <a:lnTo>
                    <a:pt x="52" y="4177"/>
                  </a:lnTo>
                  <a:lnTo>
                    <a:pt x="39" y="4168"/>
                  </a:lnTo>
                  <a:lnTo>
                    <a:pt x="26" y="4160"/>
                  </a:lnTo>
                  <a:lnTo>
                    <a:pt x="12" y="4151"/>
                  </a:lnTo>
                  <a:lnTo>
                    <a:pt x="0" y="4142"/>
                  </a:lnTo>
                  <a:close/>
                  <a:moveTo>
                    <a:pt x="0" y="4058"/>
                  </a:moveTo>
                  <a:lnTo>
                    <a:pt x="0" y="4009"/>
                  </a:lnTo>
                  <a:lnTo>
                    <a:pt x="27" y="4033"/>
                  </a:lnTo>
                  <a:lnTo>
                    <a:pt x="46" y="4053"/>
                  </a:lnTo>
                  <a:lnTo>
                    <a:pt x="53" y="4060"/>
                  </a:lnTo>
                  <a:lnTo>
                    <a:pt x="58" y="4067"/>
                  </a:lnTo>
                  <a:lnTo>
                    <a:pt x="59" y="4071"/>
                  </a:lnTo>
                  <a:lnTo>
                    <a:pt x="59" y="4075"/>
                  </a:lnTo>
                  <a:lnTo>
                    <a:pt x="56" y="4077"/>
                  </a:lnTo>
                  <a:lnTo>
                    <a:pt x="53" y="4077"/>
                  </a:lnTo>
                  <a:lnTo>
                    <a:pt x="48" y="4077"/>
                  </a:lnTo>
                  <a:lnTo>
                    <a:pt x="41" y="4075"/>
                  </a:lnTo>
                  <a:lnTo>
                    <a:pt x="23" y="4068"/>
                  </a:lnTo>
                  <a:lnTo>
                    <a:pt x="0" y="4058"/>
                  </a:lnTo>
                  <a:close/>
                  <a:moveTo>
                    <a:pt x="0" y="3974"/>
                  </a:moveTo>
                  <a:lnTo>
                    <a:pt x="0" y="3948"/>
                  </a:lnTo>
                  <a:lnTo>
                    <a:pt x="14" y="3952"/>
                  </a:lnTo>
                  <a:lnTo>
                    <a:pt x="33" y="3960"/>
                  </a:lnTo>
                  <a:lnTo>
                    <a:pt x="55" y="3971"/>
                  </a:lnTo>
                  <a:lnTo>
                    <a:pt x="81" y="3984"/>
                  </a:lnTo>
                  <a:lnTo>
                    <a:pt x="109" y="4001"/>
                  </a:lnTo>
                  <a:lnTo>
                    <a:pt x="140" y="4019"/>
                  </a:lnTo>
                  <a:lnTo>
                    <a:pt x="172" y="4040"/>
                  </a:lnTo>
                  <a:lnTo>
                    <a:pt x="206" y="4062"/>
                  </a:lnTo>
                  <a:lnTo>
                    <a:pt x="247" y="4091"/>
                  </a:lnTo>
                  <a:lnTo>
                    <a:pt x="285" y="4119"/>
                  </a:lnTo>
                  <a:lnTo>
                    <a:pt x="318" y="4144"/>
                  </a:lnTo>
                  <a:lnTo>
                    <a:pt x="346" y="4167"/>
                  </a:lnTo>
                  <a:lnTo>
                    <a:pt x="370" y="4188"/>
                  </a:lnTo>
                  <a:lnTo>
                    <a:pt x="386" y="4205"/>
                  </a:lnTo>
                  <a:lnTo>
                    <a:pt x="392" y="4213"/>
                  </a:lnTo>
                  <a:lnTo>
                    <a:pt x="395" y="4218"/>
                  </a:lnTo>
                  <a:lnTo>
                    <a:pt x="396" y="4222"/>
                  </a:lnTo>
                  <a:lnTo>
                    <a:pt x="396" y="4226"/>
                  </a:lnTo>
                  <a:lnTo>
                    <a:pt x="393" y="4228"/>
                  </a:lnTo>
                  <a:lnTo>
                    <a:pt x="388" y="4228"/>
                  </a:lnTo>
                  <a:lnTo>
                    <a:pt x="382" y="4227"/>
                  </a:lnTo>
                  <a:lnTo>
                    <a:pt x="373" y="4225"/>
                  </a:lnTo>
                  <a:lnTo>
                    <a:pt x="352" y="4217"/>
                  </a:lnTo>
                  <a:lnTo>
                    <a:pt x="324" y="4204"/>
                  </a:lnTo>
                  <a:lnTo>
                    <a:pt x="292" y="4186"/>
                  </a:lnTo>
                  <a:lnTo>
                    <a:pt x="256" y="4165"/>
                  </a:lnTo>
                  <a:lnTo>
                    <a:pt x="216" y="4141"/>
                  </a:lnTo>
                  <a:lnTo>
                    <a:pt x="176" y="4113"/>
                  </a:lnTo>
                  <a:lnTo>
                    <a:pt x="146" y="4093"/>
                  </a:lnTo>
                  <a:lnTo>
                    <a:pt x="117" y="4073"/>
                  </a:lnTo>
                  <a:lnTo>
                    <a:pt x="92" y="4054"/>
                  </a:lnTo>
                  <a:lnTo>
                    <a:pt x="67" y="4035"/>
                  </a:lnTo>
                  <a:lnTo>
                    <a:pt x="46" y="4017"/>
                  </a:lnTo>
                  <a:lnTo>
                    <a:pt x="28" y="4002"/>
                  </a:lnTo>
                  <a:lnTo>
                    <a:pt x="12" y="3986"/>
                  </a:lnTo>
                  <a:lnTo>
                    <a:pt x="0" y="3974"/>
                  </a:lnTo>
                  <a:close/>
                  <a:moveTo>
                    <a:pt x="0" y="3913"/>
                  </a:moveTo>
                  <a:lnTo>
                    <a:pt x="0" y="3841"/>
                  </a:lnTo>
                  <a:lnTo>
                    <a:pt x="9" y="3846"/>
                  </a:lnTo>
                  <a:lnTo>
                    <a:pt x="18" y="3853"/>
                  </a:lnTo>
                  <a:lnTo>
                    <a:pt x="56" y="3880"/>
                  </a:lnTo>
                  <a:lnTo>
                    <a:pt x="93" y="3907"/>
                  </a:lnTo>
                  <a:lnTo>
                    <a:pt x="124" y="3932"/>
                  </a:lnTo>
                  <a:lnTo>
                    <a:pt x="151" y="3955"/>
                  </a:lnTo>
                  <a:lnTo>
                    <a:pt x="173" y="3975"/>
                  </a:lnTo>
                  <a:lnTo>
                    <a:pt x="189" y="3992"/>
                  </a:lnTo>
                  <a:lnTo>
                    <a:pt x="193" y="3998"/>
                  </a:lnTo>
                  <a:lnTo>
                    <a:pt x="196" y="4004"/>
                  </a:lnTo>
                  <a:lnTo>
                    <a:pt x="199" y="4008"/>
                  </a:lnTo>
                  <a:lnTo>
                    <a:pt x="198" y="4012"/>
                  </a:lnTo>
                  <a:lnTo>
                    <a:pt x="195" y="4014"/>
                  </a:lnTo>
                  <a:lnTo>
                    <a:pt x="191" y="4014"/>
                  </a:lnTo>
                  <a:lnTo>
                    <a:pt x="185" y="4014"/>
                  </a:lnTo>
                  <a:lnTo>
                    <a:pt x="178" y="4012"/>
                  </a:lnTo>
                  <a:lnTo>
                    <a:pt x="158" y="4005"/>
                  </a:lnTo>
                  <a:lnTo>
                    <a:pt x="134" y="3993"/>
                  </a:lnTo>
                  <a:lnTo>
                    <a:pt x="105" y="3979"/>
                  </a:lnTo>
                  <a:lnTo>
                    <a:pt x="73" y="3960"/>
                  </a:lnTo>
                  <a:lnTo>
                    <a:pt x="38" y="3938"/>
                  </a:lnTo>
                  <a:lnTo>
                    <a:pt x="0" y="3913"/>
                  </a:lnTo>
                  <a:close/>
                  <a:moveTo>
                    <a:pt x="0" y="3805"/>
                  </a:moveTo>
                  <a:lnTo>
                    <a:pt x="0" y="3771"/>
                  </a:lnTo>
                  <a:lnTo>
                    <a:pt x="11" y="3783"/>
                  </a:lnTo>
                  <a:lnTo>
                    <a:pt x="19" y="3793"/>
                  </a:lnTo>
                  <a:lnTo>
                    <a:pt x="21" y="3798"/>
                  </a:lnTo>
                  <a:lnTo>
                    <a:pt x="22" y="3801"/>
                  </a:lnTo>
                  <a:lnTo>
                    <a:pt x="22" y="3804"/>
                  </a:lnTo>
                  <a:lnTo>
                    <a:pt x="22" y="3806"/>
                  </a:lnTo>
                  <a:lnTo>
                    <a:pt x="19" y="3809"/>
                  </a:lnTo>
                  <a:lnTo>
                    <a:pt x="14" y="3809"/>
                  </a:lnTo>
                  <a:lnTo>
                    <a:pt x="9" y="3808"/>
                  </a:lnTo>
                  <a:lnTo>
                    <a:pt x="0" y="3805"/>
                  </a:lnTo>
                  <a:close/>
                  <a:moveTo>
                    <a:pt x="0" y="3720"/>
                  </a:moveTo>
                  <a:lnTo>
                    <a:pt x="0" y="3687"/>
                  </a:lnTo>
                  <a:lnTo>
                    <a:pt x="14" y="3693"/>
                  </a:lnTo>
                  <a:lnTo>
                    <a:pt x="32" y="3699"/>
                  </a:lnTo>
                  <a:lnTo>
                    <a:pt x="53" y="3710"/>
                  </a:lnTo>
                  <a:lnTo>
                    <a:pt x="76" y="3723"/>
                  </a:lnTo>
                  <a:lnTo>
                    <a:pt x="102" y="3737"/>
                  </a:lnTo>
                  <a:lnTo>
                    <a:pt x="129" y="3754"/>
                  </a:lnTo>
                  <a:lnTo>
                    <a:pt x="158" y="3772"/>
                  </a:lnTo>
                  <a:lnTo>
                    <a:pt x="189" y="3793"/>
                  </a:lnTo>
                  <a:lnTo>
                    <a:pt x="226" y="3820"/>
                  </a:lnTo>
                  <a:lnTo>
                    <a:pt x="262" y="3845"/>
                  </a:lnTo>
                  <a:lnTo>
                    <a:pt x="291" y="3870"/>
                  </a:lnTo>
                  <a:lnTo>
                    <a:pt x="318" y="3893"/>
                  </a:lnTo>
                  <a:lnTo>
                    <a:pt x="339" y="3912"/>
                  </a:lnTo>
                  <a:lnTo>
                    <a:pt x="353" y="3929"/>
                  </a:lnTo>
                  <a:lnTo>
                    <a:pt x="359" y="3936"/>
                  </a:lnTo>
                  <a:lnTo>
                    <a:pt x="361" y="3941"/>
                  </a:lnTo>
                  <a:lnTo>
                    <a:pt x="362" y="3945"/>
                  </a:lnTo>
                  <a:lnTo>
                    <a:pt x="362" y="3949"/>
                  </a:lnTo>
                  <a:lnTo>
                    <a:pt x="359" y="3951"/>
                  </a:lnTo>
                  <a:lnTo>
                    <a:pt x="354" y="3952"/>
                  </a:lnTo>
                  <a:lnTo>
                    <a:pt x="349" y="3951"/>
                  </a:lnTo>
                  <a:lnTo>
                    <a:pt x="341" y="3950"/>
                  </a:lnTo>
                  <a:lnTo>
                    <a:pt x="320" y="3942"/>
                  </a:lnTo>
                  <a:lnTo>
                    <a:pt x="295" y="3930"/>
                  </a:lnTo>
                  <a:lnTo>
                    <a:pt x="264" y="3915"/>
                  </a:lnTo>
                  <a:lnTo>
                    <a:pt x="231" y="3895"/>
                  </a:lnTo>
                  <a:lnTo>
                    <a:pt x="194" y="3872"/>
                  </a:lnTo>
                  <a:lnTo>
                    <a:pt x="156" y="3846"/>
                  </a:lnTo>
                  <a:lnTo>
                    <a:pt x="130" y="3829"/>
                  </a:lnTo>
                  <a:lnTo>
                    <a:pt x="106" y="3811"/>
                  </a:lnTo>
                  <a:lnTo>
                    <a:pt x="83" y="3793"/>
                  </a:lnTo>
                  <a:lnTo>
                    <a:pt x="62" y="3777"/>
                  </a:lnTo>
                  <a:lnTo>
                    <a:pt x="43" y="3761"/>
                  </a:lnTo>
                  <a:lnTo>
                    <a:pt x="27" y="3747"/>
                  </a:lnTo>
                  <a:lnTo>
                    <a:pt x="12" y="3733"/>
                  </a:lnTo>
                  <a:lnTo>
                    <a:pt x="0" y="3720"/>
                  </a:lnTo>
                  <a:close/>
                  <a:moveTo>
                    <a:pt x="0" y="3644"/>
                  </a:moveTo>
                  <a:lnTo>
                    <a:pt x="0" y="3568"/>
                  </a:lnTo>
                  <a:lnTo>
                    <a:pt x="11" y="3575"/>
                  </a:lnTo>
                  <a:lnTo>
                    <a:pt x="21" y="3582"/>
                  </a:lnTo>
                  <a:lnTo>
                    <a:pt x="31" y="3589"/>
                  </a:lnTo>
                  <a:lnTo>
                    <a:pt x="42" y="3597"/>
                  </a:lnTo>
                  <a:lnTo>
                    <a:pt x="78" y="3622"/>
                  </a:lnTo>
                  <a:lnTo>
                    <a:pt x="112" y="3648"/>
                  </a:lnTo>
                  <a:lnTo>
                    <a:pt x="140" y="3672"/>
                  </a:lnTo>
                  <a:lnTo>
                    <a:pt x="166" y="3693"/>
                  </a:lnTo>
                  <a:lnTo>
                    <a:pt x="185" y="3713"/>
                  </a:lnTo>
                  <a:lnTo>
                    <a:pt x="199" y="3729"/>
                  </a:lnTo>
                  <a:lnTo>
                    <a:pt x="203" y="3736"/>
                  </a:lnTo>
                  <a:lnTo>
                    <a:pt x="206" y="3741"/>
                  </a:lnTo>
                  <a:lnTo>
                    <a:pt x="208" y="3746"/>
                  </a:lnTo>
                  <a:lnTo>
                    <a:pt x="206" y="3749"/>
                  </a:lnTo>
                  <a:lnTo>
                    <a:pt x="204" y="3751"/>
                  </a:lnTo>
                  <a:lnTo>
                    <a:pt x="200" y="3752"/>
                  </a:lnTo>
                  <a:lnTo>
                    <a:pt x="193" y="3751"/>
                  </a:lnTo>
                  <a:lnTo>
                    <a:pt x="185" y="3749"/>
                  </a:lnTo>
                  <a:lnTo>
                    <a:pt x="167" y="3742"/>
                  </a:lnTo>
                  <a:lnTo>
                    <a:pt x="141" y="3731"/>
                  </a:lnTo>
                  <a:lnTo>
                    <a:pt x="113" y="3716"/>
                  </a:lnTo>
                  <a:lnTo>
                    <a:pt x="81" y="3696"/>
                  </a:lnTo>
                  <a:lnTo>
                    <a:pt x="45" y="3674"/>
                  </a:lnTo>
                  <a:lnTo>
                    <a:pt x="9" y="3650"/>
                  </a:lnTo>
                  <a:lnTo>
                    <a:pt x="0" y="3644"/>
                  </a:lnTo>
                  <a:close/>
                  <a:moveTo>
                    <a:pt x="0" y="3534"/>
                  </a:moveTo>
                  <a:lnTo>
                    <a:pt x="0" y="3472"/>
                  </a:lnTo>
                  <a:lnTo>
                    <a:pt x="18" y="3487"/>
                  </a:lnTo>
                  <a:lnTo>
                    <a:pt x="33" y="3501"/>
                  </a:lnTo>
                  <a:lnTo>
                    <a:pt x="46" y="3514"/>
                  </a:lnTo>
                  <a:lnTo>
                    <a:pt x="58" y="3525"/>
                  </a:lnTo>
                  <a:lnTo>
                    <a:pt x="65" y="3536"/>
                  </a:lnTo>
                  <a:lnTo>
                    <a:pt x="71" y="3545"/>
                  </a:lnTo>
                  <a:lnTo>
                    <a:pt x="72" y="3548"/>
                  </a:lnTo>
                  <a:lnTo>
                    <a:pt x="73" y="3552"/>
                  </a:lnTo>
                  <a:lnTo>
                    <a:pt x="73" y="3554"/>
                  </a:lnTo>
                  <a:lnTo>
                    <a:pt x="73" y="3556"/>
                  </a:lnTo>
                  <a:lnTo>
                    <a:pt x="70" y="3558"/>
                  </a:lnTo>
                  <a:lnTo>
                    <a:pt x="65" y="3559"/>
                  </a:lnTo>
                  <a:lnTo>
                    <a:pt x="58" y="3558"/>
                  </a:lnTo>
                  <a:lnTo>
                    <a:pt x="50" y="3556"/>
                  </a:lnTo>
                  <a:lnTo>
                    <a:pt x="40" y="3553"/>
                  </a:lnTo>
                  <a:lnTo>
                    <a:pt x="28" y="3547"/>
                  </a:lnTo>
                  <a:lnTo>
                    <a:pt x="14" y="3542"/>
                  </a:lnTo>
                  <a:lnTo>
                    <a:pt x="0" y="3534"/>
                  </a:lnTo>
                  <a:close/>
                  <a:moveTo>
                    <a:pt x="0" y="3315"/>
                  </a:moveTo>
                  <a:lnTo>
                    <a:pt x="0" y="3267"/>
                  </a:lnTo>
                  <a:lnTo>
                    <a:pt x="14" y="3272"/>
                  </a:lnTo>
                  <a:lnTo>
                    <a:pt x="30" y="3280"/>
                  </a:lnTo>
                  <a:lnTo>
                    <a:pt x="48" y="3289"/>
                  </a:lnTo>
                  <a:lnTo>
                    <a:pt x="66" y="3299"/>
                  </a:lnTo>
                  <a:lnTo>
                    <a:pt x="87" y="3311"/>
                  </a:lnTo>
                  <a:lnTo>
                    <a:pt x="108" y="3324"/>
                  </a:lnTo>
                  <a:lnTo>
                    <a:pt x="130" y="3339"/>
                  </a:lnTo>
                  <a:lnTo>
                    <a:pt x="153" y="3355"/>
                  </a:lnTo>
                  <a:lnTo>
                    <a:pt x="187" y="3379"/>
                  </a:lnTo>
                  <a:lnTo>
                    <a:pt x="217" y="3403"/>
                  </a:lnTo>
                  <a:lnTo>
                    <a:pt x="244" y="3426"/>
                  </a:lnTo>
                  <a:lnTo>
                    <a:pt x="267" y="3447"/>
                  </a:lnTo>
                  <a:lnTo>
                    <a:pt x="285" y="3464"/>
                  </a:lnTo>
                  <a:lnTo>
                    <a:pt x="298" y="3481"/>
                  </a:lnTo>
                  <a:lnTo>
                    <a:pt x="301" y="3488"/>
                  </a:lnTo>
                  <a:lnTo>
                    <a:pt x="305" y="3493"/>
                  </a:lnTo>
                  <a:lnTo>
                    <a:pt x="305" y="3498"/>
                  </a:lnTo>
                  <a:lnTo>
                    <a:pt x="303" y="3501"/>
                  </a:lnTo>
                  <a:lnTo>
                    <a:pt x="301" y="3503"/>
                  </a:lnTo>
                  <a:lnTo>
                    <a:pt x="297" y="3504"/>
                  </a:lnTo>
                  <a:lnTo>
                    <a:pt x="291" y="3504"/>
                  </a:lnTo>
                  <a:lnTo>
                    <a:pt x="284" y="3503"/>
                  </a:lnTo>
                  <a:lnTo>
                    <a:pt x="266" y="3496"/>
                  </a:lnTo>
                  <a:lnTo>
                    <a:pt x="243" y="3487"/>
                  </a:lnTo>
                  <a:lnTo>
                    <a:pt x="215" y="3472"/>
                  </a:lnTo>
                  <a:lnTo>
                    <a:pt x="185" y="3455"/>
                  </a:lnTo>
                  <a:lnTo>
                    <a:pt x="152" y="3435"/>
                  </a:lnTo>
                  <a:lnTo>
                    <a:pt x="118" y="3411"/>
                  </a:lnTo>
                  <a:lnTo>
                    <a:pt x="83" y="3386"/>
                  </a:lnTo>
                  <a:lnTo>
                    <a:pt x="51" y="3361"/>
                  </a:lnTo>
                  <a:lnTo>
                    <a:pt x="23" y="3336"/>
                  </a:lnTo>
                  <a:lnTo>
                    <a:pt x="0" y="3315"/>
                  </a:lnTo>
                  <a:close/>
                  <a:moveTo>
                    <a:pt x="0" y="3210"/>
                  </a:moveTo>
                  <a:lnTo>
                    <a:pt x="0" y="3132"/>
                  </a:lnTo>
                  <a:lnTo>
                    <a:pt x="17" y="3142"/>
                  </a:lnTo>
                  <a:lnTo>
                    <a:pt x="33" y="3153"/>
                  </a:lnTo>
                  <a:lnTo>
                    <a:pt x="50" y="3164"/>
                  </a:lnTo>
                  <a:lnTo>
                    <a:pt x="67" y="3176"/>
                  </a:lnTo>
                  <a:lnTo>
                    <a:pt x="99" y="3200"/>
                  </a:lnTo>
                  <a:lnTo>
                    <a:pt x="128" y="3223"/>
                  </a:lnTo>
                  <a:lnTo>
                    <a:pt x="155" y="3245"/>
                  </a:lnTo>
                  <a:lnTo>
                    <a:pt x="176" y="3265"/>
                  </a:lnTo>
                  <a:lnTo>
                    <a:pt x="193" y="3283"/>
                  </a:lnTo>
                  <a:lnTo>
                    <a:pt x="204" y="3299"/>
                  </a:lnTo>
                  <a:lnTo>
                    <a:pt x="209" y="3306"/>
                  </a:lnTo>
                  <a:lnTo>
                    <a:pt x="211" y="3311"/>
                  </a:lnTo>
                  <a:lnTo>
                    <a:pt x="212" y="3315"/>
                  </a:lnTo>
                  <a:lnTo>
                    <a:pt x="211" y="3319"/>
                  </a:lnTo>
                  <a:lnTo>
                    <a:pt x="208" y="3321"/>
                  </a:lnTo>
                  <a:lnTo>
                    <a:pt x="204" y="3322"/>
                  </a:lnTo>
                  <a:lnTo>
                    <a:pt x="198" y="3322"/>
                  </a:lnTo>
                  <a:lnTo>
                    <a:pt x="191" y="3321"/>
                  </a:lnTo>
                  <a:lnTo>
                    <a:pt x="173" y="3315"/>
                  </a:lnTo>
                  <a:lnTo>
                    <a:pt x="151" y="3306"/>
                  </a:lnTo>
                  <a:lnTo>
                    <a:pt x="125" y="3292"/>
                  </a:lnTo>
                  <a:lnTo>
                    <a:pt x="96" y="3276"/>
                  </a:lnTo>
                  <a:lnTo>
                    <a:pt x="65" y="3256"/>
                  </a:lnTo>
                  <a:lnTo>
                    <a:pt x="32" y="3234"/>
                  </a:lnTo>
                  <a:lnTo>
                    <a:pt x="16" y="3222"/>
                  </a:lnTo>
                  <a:lnTo>
                    <a:pt x="0" y="3210"/>
                  </a:lnTo>
                  <a:close/>
                  <a:moveTo>
                    <a:pt x="0" y="3085"/>
                  </a:moveTo>
                  <a:lnTo>
                    <a:pt x="0" y="3004"/>
                  </a:lnTo>
                  <a:lnTo>
                    <a:pt x="1" y="3004"/>
                  </a:lnTo>
                  <a:lnTo>
                    <a:pt x="31" y="3028"/>
                  </a:lnTo>
                  <a:lnTo>
                    <a:pt x="60" y="3050"/>
                  </a:lnTo>
                  <a:lnTo>
                    <a:pt x="84" y="3071"/>
                  </a:lnTo>
                  <a:lnTo>
                    <a:pt x="104" y="3090"/>
                  </a:lnTo>
                  <a:lnTo>
                    <a:pt x="120" y="3108"/>
                  </a:lnTo>
                  <a:lnTo>
                    <a:pt x="131" y="3124"/>
                  </a:lnTo>
                  <a:lnTo>
                    <a:pt x="135" y="3129"/>
                  </a:lnTo>
                  <a:lnTo>
                    <a:pt x="137" y="3135"/>
                  </a:lnTo>
                  <a:lnTo>
                    <a:pt x="138" y="3139"/>
                  </a:lnTo>
                  <a:lnTo>
                    <a:pt x="137" y="3142"/>
                  </a:lnTo>
                  <a:lnTo>
                    <a:pt x="135" y="3144"/>
                  </a:lnTo>
                  <a:lnTo>
                    <a:pt x="131" y="3146"/>
                  </a:lnTo>
                  <a:lnTo>
                    <a:pt x="127" y="3147"/>
                  </a:lnTo>
                  <a:lnTo>
                    <a:pt x="121" y="3146"/>
                  </a:lnTo>
                  <a:lnTo>
                    <a:pt x="108" y="3142"/>
                  </a:lnTo>
                  <a:lnTo>
                    <a:pt x="92" y="3137"/>
                  </a:lnTo>
                  <a:lnTo>
                    <a:pt x="72" y="3127"/>
                  </a:lnTo>
                  <a:lnTo>
                    <a:pt x="50" y="3116"/>
                  </a:lnTo>
                  <a:lnTo>
                    <a:pt x="27" y="3101"/>
                  </a:lnTo>
                  <a:lnTo>
                    <a:pt x="0" y="3085"/>
                  </a:lnTo>
                  <a:close/>
                  <a:moveTo>
                    <a:pt x="0" y="2948"/>
                  </a:moveTo>
                  <a:lnTo>
                    <a:pt x="0" y="2875"/>
                  </a:lnTo>
                  <a:lnTo>
                    <a:pt x="20" y="2892"/>
                  </a:lnTo>
                  <a:lnTo>
                    <a:pt x="38" y="2908"/>
                  </a:lnTo>
                  <a:lnTo>
                    <a:pt x="52" y="2923"/>
                  </a:lnTo>
                  <a:lnTo>
                    <a:pt x="65" y="2936"/>
                  </a:lnTo>
                  <a:lnTo>
                    <a:pt x="74" y="2948"/>
                  </a:lnTo>
                  <a:lnTo>
                    <a:pt x="81" y="2959"/>
                  </a:lnTo>
                  <a:lnTo>
                    <a:pt x="82" y="2964"/>
                  </a:lnTo>
                  <a:lnTo>
                    <a:pt x="83" y="2967"/>
                  </a:lnTo>
                  <a:lnTo>
                    <a:pt x="83" y="2970"/>
                  </a:lnTo>
                  <a:lnTo>
                    <a:pt x="83" y="2973"/>
                  </a:lnTo>
                  <a:lnTo>
                    <a:pt x="81" y="2975"/>
                  </a:lnTo>
                  <a:lnTo>
                    <a:pt x="78" y="2976"/>
                  </a:lnTo>
                  <a:lnTo>
                    <a:pt x="76" y="2977"/>
                  </a:lnTo>
                  <a:lnTo>
                    <a:pt x="73" y="2977"/>
                  </a:lnTo>
                  <a:lnTo>
                    <a:pt x="65" y="2976"/>
                  </a:lnTo>
                  <a:lnTo>
                    <a:pt x="55" y="2973"/>
                  </a:lnTo>
                  <a:lnTo>
                    <a:pt x="44" y="2969"/>
                  </a:lnTo>
                  <a:lnTo>
                    <a:pt x="31" y="2964"/>
                  </a:lnTo>
                  <a:lnTo>
                    <a:pt x="17" y="2957"/>
                  </a:lnTo>
                  <a:lnTo>
                    <a:pt x="0" y="2948"/>
                  </a:lnTo>
                  <a:close/>
                  <a:moveTo>
                    <a:pt x="0" y="2802"/>
                  </a:moveTo>
                  <a:lnTo>
                    <a:pt x="0" y="2742"/>
                  </a:lnTo>
                  <a:lnTo>
                    <a:pt x="12" y="2753"/>
                  </a:lnTo>
                  <a:lnTo>
                    <a:pt x="22" y="2764"/>
                  </a:lnTo>
                  <a:lnTo>
                    <a:pt x="31" y="2775"/>
                  </a:lnTo>
                  <a:lnTo>
                    <a:pt x="39" y="2784"/>
                  </a:lnTo>
                  <a:lnTo>
                    <a:pt x="43" y="2791"/>
                  </a:lnTo>
                  <a:lnTo>
                    <a:pt x="46" y="2799"/>
                  </a:lnTo>
                  <a:lnTo>
                    <a:pt x="48" y="2805"/>
                  </a:lnTo>
                  <a:lnTo>
                    <a:pt x="46" y="2809"/>
                  </a:lnTo>
                  <a:lnTo>
                    <a:pt x="44" y="2811"/>
                  </a:lnTo>
                  <a:lnTo>
                    <a:pt x="41" y="2812"/>
                  </a:lnTo>
                  <a:lnTo>
                    <a:pt x="37" y="2812"/>
                  </a:lnTo>
                  <a:lnTo>
                    <a:pt x="31" y="2812"/>
                  </a:lnTo>
                  <a:lnTo>
                    <a:pt x="18" y="2809"/>
                  </a:lnTo>
                  <a:lnTo>
                    <a:pt x="0" y="2802"/>
                  </a:lnTo>
                  <a:close/>
                  <a:moveTo>
                    <a:pt x="0" y="2650"/>
                  </a:moveTo>
                  <a:lnTo>
                    <a:pt x="0" y="2599"/>
                  </a:lnTo>
                  <a:lnTo>
                    <a:pt x="14" y="2616"/>
                  </a:lnTo>
                  <a:lnTo>
                    <a:pt x="24" y="2630"/>
                  </a:lnTo>
                  <a:lnTo>
                    <a:pt x="28" y="2637"/>
                  </a:lnTo>
                  <a:lnTo>
                    <a:pt x="29" y="2641"/>
                  </a:lnTo>
                  <a:lnTo>
                    <a:pt x="30" y="2646"/>
                  </a:lnTo>
                  <a:lnTo>
                    <a:pt x="29" y="2649"/>
                  </a:lnTo>
                  <a:lnTo>
                    <a:pt x="27" y="2651"/>
                  </a:lnTo>
                  <a:lnTo>
                    <a:pt x="24" y="2652"/>
                  </a:lnTo>
                  <a:lnTo>
                    <a:pt x="22" y="2653"/>
                  </a:lnTo>
                  <a:lnTo>
                    <a:pt x="19" y="2653"/>
                  </a:lnTo>
                  <a:lnTo>
                    <a:pt x="10" y="2652"/>
                  </a:lnTo>
                  <a:lnTo>
                    <a:pt x="0" y="2650"/>
                  </a:lnTo>
                  <a:close/>
                  <a:moveTo>
                    <a:pt x="0" y="2497"/>
                  </a:moveTo>
                  <a:lnTo>
                    <a:pt x="0" y="2444"/>
                  </a:lnTo>
                  <a:lnTo>
                    <a:pt x="14" y="2461"/>
                  </a:lnTo>
                  <a:lnTo>
                    <a:pt x="24" y="2476"/>
                  </a:lnTo>
                  <a:lnTo>
                    <a:pt x="28" y="2482"/>
                  </a:lnTo>
                  <a:lnTo>
                    <a:pt x="30" y="2488"/>
                  </a:lnTo>
                  <a:lnTo>
                    <a:pt x="30" y="2492"/>
                  </a:lnTo>
                  <a:lnTo>
                    <a:pt x="29" y="2496"/>
                  </a:lnTo>
                  <a:lnTo>
                    <a:pt x="28" y="2498"/>
                  </a:lnTo>
                  <a:lnTo>
                    <a:pt x="26" y="2499"/>
                  </a:lnTo>
                  <a:lnTo>
                    <a:pt x="22" y="2499"/>
                  </a:lnTo>
                  <a:lnTo>
                    <a:pt x="19" y="2500"/>
                  </a:lnTo>
                  <a:lnTo>
                    <a:pt x="11" y="2499"/>
                  </a:lnTo>
                  <a:lnTo>
                    <a:pt x="0" y="2497"/>
                  </a:lnTo>
                  <a:close/>
                  <a:moveTo>
                    <a:pt x="0" y="2340"/>
                  </a:moveTo>
                  <a:lnTo>
                    <a:pt x="0" y="2276"/>
                  </a:lnTo>
                  <a:lnTo>
                    <a:pt x="12" y="2287"/>
                  </a:lnTo>
                  <a:lnTo>
                    <a:pt x="22" y="2298"/>
                  </a:lnTo>
                  <a:lnTo>
                    <a:pt x="31" y="2309"/>
                  </a:lnTo>
                  <a:lnTo>
                    <a:pt x="39" y="2318"/>
                  </a:lnTo>
                  <a:lnTo>
                    <a:pt x="43" y="2327"/>
                  </a:lnTo>
                  <a:lnTo>
                    <a:pt x="46" y="2335"/>
                  </a:lnTo>
                  <a:lnTo>
                    <a:pt x="48" y="2338"/>
                  </a:lnTo>
                  <a:lnTo>
                    <a:pt x="48" y="2341"/>
                  </a:lnTo>
                  <a:lnTo>
                    <a:pt x="46" y="2343"/>
                  </a:lnTo>
                  <a:lnTo>
                    <a:pt x="46" y="2346"/>
                  </a:lnTo>
                  <a:lnTo>
                    <a:pt x="43" y="2348"/>
                  </a:lnTo>
                  <a:lnTo>
                    <a:pt x="40" y="2349"/>
                  </a:lnTo>
                  <a:lnTo>
                    <a:pt x="35" y="2350"/>
                  </a:lnTo>
                  <a:lnTo>
                    <a:pt x="30" y="2349"/>
                  </a:lnTo>
                  <a:lnTo>
                    <a:pt x="17" y="2347"/>
                  </a:lnTo>
                  <a:lnTo>
                    <a:pt x="0" y="2340"/>
                  </a:lnTo>
                  <a:close/>
                  <a:moveTo>
                    <a:pt x="0" y="2177"/>
                  </a:moveTo>
                  <a:lnTo>
                    <a:pt x="0" y="2098"/>
                  </a:lnTo>
                  <a:lnTo>
                    <a:pt x="20" y="2115"/>
                  </a:lnTo>
                  <a:lnTo>
                    <a:pt x="37" y="2130"/>
                  </a:lnTo>
                  <a:lnTo>
                    <a:pt x="52" y="2146"/>
                  </a:lnTo>
                  <a:lnTo>
                    <a:pt x="64" y="2160"/>
                  </a:lnTo>
                  <a:lnTo>
                    <a:pt x="73" y="2172"/>
                  </a:lnTo>
                  <a:lnTo>
                    <a:pt x="80" y="2183"/>
                  </a:lnTo>
                  <a:lnTo>
                    <a:pt x="81" y="2188"/>
                  </a:lnTo>
                  <a:lnTo>
                    <a:pt x="82" y="2192"/>
                  </a:lnTo>
                  <a:lnTo>
                    <a:pt x="82" y="2197"/>
                  </a:lnTo>
                  <a:lnTo>
                    <a:pt x="81" y="2199"/>
                  </a:lnTo>
                  <a:lnTo>
                    <a:pt x="78" y="2201"/>
                  </a:lnTo>
                  <a:lnTo>
                    <a:pt x="76" y="2202"/>
                  </a:lnTo>
                  <a:lnTo>
                    <a:pt x="74" y="2203"/>
                  </a:lnTo>
                  <a:lnTo>
                    <a:pt x="71" y="2203"/>
                  </a:lnTo>
                  <a:lnTo>
                    <a:pt x="63" y="2203"/>
                  </a:lnTo>
                  <a:lnTo>
                    <a:pt x="53" y="2201"/>
                  </a:lnTo>
                  <a:lnTo>
                    <a:pt x="42" y="2197"/>
                  </a:lnTo>
                  <a:lnTo>
                    <a:pt x="29" y="2191"/>
                  </a:lnTo>
                  <a:lnTo>
                    <a:pt x="16" y="2185"/>
                  </a:lnTo>
                  <a:lnTo>
                    <a:pt x="0" y="2177"/>
                  </a:lnTo>
                  <a:close/>
                  <a:moveTo>
                    <a:pt x="0" y="1999"/>
                  </a:moveTo>
                  <a:lnTo>
                    <a:pt x="0" y="1918"/>
                  </a:lnTo>
                  <a:lnTo>
                    <a:pt x="9" y="1923"/>
                  </a:lnTo>
                  <a:lnTo>
                    <a:pt x="18" y="1930"/>
                  </a:lnTo>
                  <a:lnTo>
                    <a:pt x="27" y="1935"/>
                  </a:lnTo>
                  <a:lnTo>
                    <a:pt x="35" y="1942"/>
                  </a:lnTo>
                  <a:lnTo>
                    <a:pt x="59" y="1959"/>
                  </a:lnTo>
                  <a:lnTo>
                    <a:pt x="78" y="1977"/>
                  </a:lnTo>
                  <a:lnTo>
                    <a:pt x="96" y="1995"/>
                  </a:lnTo>
                  <a:lnTo>
                    <a:pt x="110" y="2011"/>
                  </a:lnTo>
                  <a:lnTo>
                    <a:pt x="121" y="2026"/>
                  </a:lnTo>
                  <a:lnTo>
                    <a:pt x="129" y="2038"/>
                  </a:lnTo>
                  <a:lnTo>
                    <a:pt x="131" y="2043"/>
                  </a:lnTo>
                  <a:lnTo>
                    <a:pt x="133" y="2049"/>
                  </a:lnTo>
                  <a:lnTo>
                    <a:pt x="133" y="2052"/>
                  </a:lnTo>
                  <a:lnTo>
                    <a:pt x="131" y="2055"/>
                  </a:lnTo>
                  <a:lnTo>
                    <a:pt x="129" y="2059"/>
                  </a:lnTo>
                  <a:lnTo>
                    <a:pt x="126" y="2060"/>
                  </a:lnTo>
                  <a:lnTo>
                    <a:pt x="120" y="2061"/>
                  </a:lnTo>
                  <a:lnTo>
                    <a:pt x="116" y="2060"/>
                  </a:lnTo>
                  <a:lnTo>
                    <a:pt x="102" y="2058"/>
                  </a:lnTo>
                  <a:lnTo>
                    <a:pt x="86" y="2051"/>
                  </a:lnTo>
                  <a:lnTo>
                    <a:pt x="66" y="2042"/>
                  </a:lnTo>
                  <a:lnTo>
                    <a:pt x="45" y="2030"/>
                  </a:lnTo>
                  <a:lnTo>
                    <a:pt x="23" y="2016"/>
                  </a:lnTo>
                  <a:lnTo>
                    <a:pt x="0" y="1999"/>
                  </a:lnTo>
                  <a:close/>
                  <a:moveTo>
                    <a:pt x="0" y="1794"/>
                  </a:moveTo>
                  <a:lnTo>
                    <a:pt x="0" y="1747"/>
                  </a:lnTo>
                  <a:lnTo>
                    <a:pt x="10" y="1749"/>
                  </a:lnTo>
                  <a:lnTo>
                    <a:pt x="21" y="1753"/>
                  </a:lnTo>
                  <a:lnTo>
                    <a:pt x="33" y="1759"/>
                  </a:lnTo>
                  <a:lnTo>
                    <a:pt x="46" y="1765"/>
                  </a:lnTo>
                  <a:lnTo>
                    <a:pt x="61" y="1773"/>
                  </a:lnTo>
                  <a:lnTo>
                    <a:pt x="76" y="1783"/>
                  </a:lnTo>
                  <a:lnTo>
                    <a:pt x="92" y="1793"/>
                  </a:lnTo>
                  <a:lnTo>
                    <a:pt x="108" y="1805"/>
                  </a:lnTo>
                  <a:lnTo>
                    <a:pt x="129" y="1822"/>
                  </a:lnTo>
                  <a:lnTo>
                    <a:pt x="149" y="1839"/>
                  </a:lnTo>
                  <a:lnTo>
                    <a:pt x="166" y="1856"/>
                  </a:lnTo>
                  <a:lnTo>
                    <a:pt x="179" y="1871"/>
                  </a:lnTo>
                  <a:lnTo>
                    <a:pt x="190" y="1886"/>
                  </a:lnTo>
                  <a:lnTo>
                    <a:pt x="196" y="1898"/>
                  </a:lnTo>
                  <a:lnTo>
                    <a:pt x="199" y="1903"/>
                  </a:lnTo>
                  <a:lnTo>
                    <a:pt x="200" y="1908"/>
                  </a:lnTo>
                  <a:lnTo>
                    <a:pt x="200" y="1912"/>
                  </a:lnTo>
                  <a:lnTo>
                    <a:pt x="199" y="1915"/>
                  </a:lnTo>
                  <a:lnTo>
                    <a:pt x="196" y="1918"/>
                  </a:lnTo>
                  <a:lnTo>
                    <a:pt x="193" y="1920"/>
                  </a:lnTo>
                  <a:lnTo>
                    <a:pt x="189" y="1920"/>
                  </a:lnTo>
                  <a:lnTo>
                    <a:pt x="183" y="1920"/>
                  </a:lnTo>
                  <a:lnTo>
                    <a:pt x="170" y="1918"/>
                  </a:lnTo>
                  <a:lnTo>
                    <a:pt x="155" y="1911"/>
                  </a:lnTo>
                  <a:lnTo>
                    <a:pt x="136" y="1903"/>
                  </a:lnTo>
                  <a:lnTo>
                    <a:pt x="116" y="1891"/>
                  </a:lnTo>
                  <a:lnTo>
                    <a:pt x="95" y="1878"/>
                  </a:lnTo>
                  <a:lnTo>
                    <a:pt x="73" y="1861"/>
                  </a:lnTo>
                  <a:lnTo>
                    <a:pt x="51" y="1845"/>
                  </a:lnTo>
                  <a:lnTo>
                    <a:pt x="31" y="1827"/>
                  </a:lnTo>
                  <a:lnTo>
                    <a:pt x="14" y="1811"/>
                  </a:lnTo>
                  <a:lnTo>
                    <a:pt x="0" y="1794"/>
                  </a:lnTo>
                  <a:close/>
                  <a:moveTo>
                    <a:pt x="0" y="1574"/>
                  </a:moveTo>
                  <a:lnTo>
                    <a:pt x="0" y="1537"/>
                  </a:lnTo>
                  <a:lnTo>
                    <a:pt x="7" y="1548"/>
                  </a:lnTo>
                  <a:lnTo>
                    <a:pt x="11" y="1557"/>
                  </a:lnTo>
                  <a:lnTo>
                    <a:pt x="12" y="1561"/>
                  </a:lnTo>
                  <a:lnTo>
                    <a:pt x="12" y="1564"/>
                  </a:lnTo>
                  <a:lnTo>
                    <a:pt x="12" y="1568"/>
                  </a:lnTo>
                  <a:lnTo>
                    <a:pt x="11" y="1570"/>
                  </a:lnTo>
                  <a:lnTo>
                    <a:pt x="9" y="1572"/>
                  </a:lnTo>
                  <a:lnTo>
                    <a:pt x="7" y="1573"/>
                  </a:lnTo>
                  <a:lnTo>
                    <a:pt x="3" y="1574"/>
                  </a:lnTo>
                  <a:lnTo>
                    <a:pt x="0" y="1574"/>
                  </a:lnTo>
                  <a:close/>
                  <a:moveTo>
                    <a:pt x="0" y="1387"/>
                  </a:moveTo>
                  <a:lnTo>
                    <a:pt x="0" y="1312"/>
                  </a:lnTo>
                  <a:lnTo>
                    <a:pt x="11" y="1317"/>
                  </a:lnTo>
                  <a:lnTo>
                    <a:pt x="22" y="1325"/>
                  </a:lnTo>
                  <a:lnTo>
                    <a:pt x="33" y="1333"/>
                  </a:lnTo>
                  <a:lnTo>
                    <a:pt x="44" y="1342"/>
                  </a:lnTo>
                  <a:lnTo>
                    <a:pt x="63" y="1356"/>
                  </a:lnTo>
                  <a:lnTo>
                    <a:pt x="80" y="1371"/>
                  </a:lnTo>
                  <a:lnTo>
                    <a:pt x="94" y="1387"/>
                  </a:lnTo>
                  <a:lnTo>
                    <a:pt x="106" y="1401"/>
                  </a:lnTo>
                  <a:lnTo>
                    <a:pt x="115" y="1413"/>
                  </a:lnTo>
                  <a:lnTo>
                    <a:pt x="120" y="1425"/>
                  </a:lnTo>
                  <a:lnTo>
                    <a:pt x="123" y="1430"/>
                  </a:lnTo>
                  <a:lnTo>
                    <a:pt x="123" y="1434"/>
                  </a:lnTo>
                  <a:lnTo>
                    <a:pt x="123" y="1438"/>
                  </a:lnTo>
                  <a:lnTo>
                    <a:pt x="121" y="1441"/>
                  </a:lnTo>
                  <a:lnTo>
                    <a:pt x="119" y="1443"/>
                  </a:lnTo>
                  <a:lnTo>
                    <a:pt x="116" y="1445"/>
                  </a:lnTo>
                  <a:lnTo>
                    <a:pt x="113" y="1446"/>
                  </a:lnTo>
                  <a:lnTo>
                    <a:pt x="108" y="1446"/>
                  </a:lnTo>
                  <a:lnTo>
                    <a:pt x="96" y="1444"/>
                  </a:lnTo>
                  <a:lnTo>
                    <a:pt x="82" y="1439"/>
                  </a:lnTo>
                  <a:lnTo>
                    <a:pt x="66" y="1431"/>
                  </a:lnTo>
                  <a:lnTo>
                    <a:pt x="49" y="1421"/>
                  </a:lnTo>
                  <a:lnTo>
                    <a:pt x="30" y="1410"/>
                  </a:lnTo>
                  <a:lnTo>
                    <a:pt x="10" y="1396"/>
                  </a:lnTo>
                  <a:lnTo>
                    <a:pt x="6" y="1391"/>
                  </a:lnTo>
                  <a:lnTo>
                    <a:pt x="0" y="1387"/>
                  </a:lnTo>
                  <a:close/>
                  <a:moveTo>
                    <a:pt x="0" y="1134"/>
                  </a:moveTo>
                  <a:lnTo>
                    <a:pt x="0" y="1094"/>
                  </a:lnTo>
                  <a:lnTo>
                    <a:pt x="8" y="1105"/>
                  </a:lnTo>
                  <a:lnTo>
                    <a:pt x="12" y="1115"/>
                  </a:lnTo>
                  <a:lnTo>
                    <a:pt x="13" y="1120"/>
                  </a:lnTo>
                  <a:lnTo>
                    <a:pt x="13" y="1123"/>
                  </a:lnTo>
                  <a:lnTo>
                    <a:pt x="13" y="1126"/>
                  </a:lnTo>
                  <a:lnTo>
                    <a:pt x="12" y="1129"/>
                  </a:lnTo>
                  <a:lnTo>
                    <a:pt x="10" y="1131"/>
                  </a:lnTo>
                  <a:lnTo>
                    <a:pt x="8" y="1133"/>
                  </a:lnTo>
                  <a:lnTo>
                    <a:pt x="5" y="1134"/>
                  </a:lnTo>
                  <a:lnTo>
                    <a:pt x="0" y="1134"/>
                  </a:lnTo>
                  <a:close/>
                  <a:moveTo>
                    <a:pt x="0" y="897"/>
                  </a:moveTo>
                  <a:lnTo>
                    <a:pt x="0" y="878"/>
                  </a:lnTo>
                  <a:lnTo>
                    <a:pt x="2" y="876"/>
                  </a:lnTo>
                  <a:lnTo>
                    <a:pt x="6" y="875"/>
                  </a:lnTo>
                  <a:lnTo>
                    <a:pt x="10" y="874"/>
                  </a:lnTo>
                  <a:lnTo>
                    <a:pt x="14" y="875"/>
                  </a:lnTo>
                  <a:lnTo>
                    <a:pt x="24" y="876"/>
                  </a:lnTo>
                  <a:lnTo>
                    <a:pt x="37" y="880"/>
                  </a:lnTo>
                  <a:lnTo>
                    <a:pt x="50" y="887"/>
                  </a:lnTo>
                  <a:lnTo>
                    <a:pt x="65" y="896"/>
                  </a:lnTo>
                  <a:lnTo>
                    <a:pt x="81" y="906"/>
                  </a:lnTo>
                  <a:lnTo>
                    <a:pt x="97" y="918"/>
                  </a:lnTo>
                  <a:lnTo>
                    <a:pt x="114" y="932"/>
                  </a:lnTo>
                  <a:lnTo>
                    <a:pt x="128" y="946"/>
                  </a:lnTo>
                  <a:lnTo>
                    <a:pt x="140" y="959"/>
                  </a:lnTo>
                  <a:lnTo>
                    <a:pt x="150" y="972"/>
                  </a:lnTo>
                  <a:lnTo>
                    <a:pt x="158" y="983"/>
                  </a:lnTo>
                  <a:lnTo>
                    <a:pt x="163" y="994"/>
                  </a:lnTo>
                  <a:lnTo>
                    <a:pt x="164" y="998"/>
                  </a:lnTo>
                  <a:lnTo>
                    <a:pt x="164" y="1002"/>
                  </a:lnTo>
                  <a:lnTo>
                    <a:pt x="164" y="1006"/>
                  </a:lnTo>
                  <a:lnTo>
                    <a:pt x="163" y="1008"/>
                  </a:lnTo>
                  <a:lnTo>
                    <a:pt x="161" y="1011"/>
                  </a:lnTo>
                  <a:lnTo>
                    <a:pt x="158" y="1013"/>
                  </a:lnTo>
                  <a:lnTo>
                    <a:pt x="155" y="1014"/>
                  </a:lnTo>
                  <a:lnTo>
                    <a:pt x="150" y="1014"/>
                  </a:lnTo>
                  <a:lnTo>
                    <a:pt x="140" y="1012"/>
                  </a:lnTo>
                  <a:lnTo>
                    <a:pt x="128" y="1008"/>
                  </a:lnTo>
                  <a:lnTo>
                    <a:pt x="114" y="1002"/>
                  </a:lnTo>
                  <a:lnTo>
                    <a:pt x="98" y="993"/>
                  </a:lnTo>
                  <a:lnTo>
                    <a:pt x="82" y="982"/>
                  </a:lnTo>
                  <a:lnTo>
                    <a:pt x="65" y="970"/>
                  </a:lnTo>
                  <a:lnTo>
                    <a:pt x="53" y="960"/>
                  </a:lnTo>
                  <a:lnTo>
                    <a:pt x="42" y="950"/>
                  </a:lnTo>
                  <a:lnTo>
                    <a:pt x="32" y="940"/>
                  </a:lnTo>
                  <a:lnTo>
                    <a:pt x="23" y="931"/>
                  </a:lnTo>
                  <a:lnTo>
                    <a:pt x="16" y="921"/>
                  </a:lnTo>
                  <a:lnTo>
                    <a:pt x="9" y="912"/>
                  </a:lnTo>
                  <a:lnTo>
                    <a:pt x="5" y="905"/>
                  </a:lnTo>
                  <a:lnTo>
                    <a:pt x="0" y="897"/>
                  </a:lnTo>
                  <a:close/>
                  <a:moveTo>
                    <a:pt x="0" y="659"/>
                  </a:moveTo>
                  <a:lnTo>
                    <a:pt x="0" y="603"/>
                  </a:lnTo>
                  <a:lnTo>
                    <a:pt x="14" y="609"/>
                  </a:lnTo>
                  <a:lnTo>
                    <a:pt x="30" y="617"/>
                  </a:lnTo>
                  <a:lnTo>
                    <a:pt x="48" y="628"/>
                  </a:lnTo>
                  <a:lnTo>
                    <a:pt x="65" y="641"/>
                  </a:lnTo>
                  <a:lnTo>
                    <a:pt x="80" y="653"/>
                  </a:lnTo>
                  <a:lnTo>
                    <a:pt x="93" y="666"/>
                  </a:lnTo>
                  <a:lnTo>
                    <a:pt x="104" y="678"/>
                  </a:lnTo>
                  <a:lnTo>
                    <a:pt x="113" y="691"/>
                  </a:lnTo>
                  <a:lnTo>
                    <a:pt x="119" y="702"/>
                  </a:lnTo>
                  <a:lnTo>
                    <a:pt x="124" y="710"/>
                  </a:lnTo>
                  <a:lnTo>
                    <a:pt x="125" y="715"/>
                  </a:lnTo>
                  <a:lnTo>
                    <a:pt x="126" y="719"/>
                  </a:lnTo>
                  <a:lnTo>
                    <a:pt x="125" y="723"/>
                  </a:lnTo>
                  <a:lnTo>
                    <a:pt x="124" y="725"/>
                  </a:lnTo>
                  <a:lnTo>
                    <a:pt x="123" y="727"/>
                  </a:lnTo>
                  <a:lnTo>
                    <a:pt x="119" y="728"/>
                  </a:lnTo>
                  <a:lnTo>
                    <a:pt x="116" y="729"/>
                  </a:lnTo>
                  <a:lnTo>
                    <a:pt x="113" y="729"/>
                  </a:lnTo>
                  <a:lnTo>
                    <a:pt x="103" y="728"/>
                  </a:lnTo>
                  <a:lnTo>
                    <a:pt x="92" y="725"/>
                  </a:lnTo>
                  <a:lnTo>
                    <a:pt x="78" y="719"/>
                  </a:lnTo>
                  <a:lnTo>
                    <a:pt x="64" y="712"/>
                  </a:lnTo>
                  <a:lnTo>
                    <a:pt x="50" y="702"/>
                  </a:lnTo>
                  <a:lnTo>
                    <a:pt x="34" y="691"/>
                  </a:lnTo>
                  <a:lnTo>
                    <a:pt x="24" y="682"/>
                  </a:lnTo>
                  <a:lnTo>
                    <a:pt x="16" y="674"/>
                  </a:lnTo>
                  <a:lnTo>
                    <a:pt x="8" y="666"/>
                  </a:lnTo>
                  <a:lnTo>
                    <a:pt x="0" y="659"/>
                  </a:lnTo>
                  <a:close/>
                  <a:moveTo>
                    <a:pt x="0" y="382"/>
                  </a:moveTo>
                  <a:lnTo>
                    <a:pt x="0" y="345"/>
                  </a:lnTo>
                  <a:lnTo>
                    <a:pt x="7" y="345"/>
                  </a:lnTo>
                  <a:lnTo>
                    <a:pt x="14" y="347"/>
                  </a:lnTo>
                  <a:lnTo>
                    <a:pt x="22" y="350"/>
                  </a:lnTo>
                  <a:lnTo>
                    <a:pt x="32" y="354"/>
                  </a:lnTo>
                  <a:lnTo>
                    <a:pt x="41" y="360"/>
                  </a:lnTo>
                  <a:lnTo>
                    <a:pt x="52" y="366"/>
                  </a:lnTo>
                  <a:lnTo>
                    <a:pt x="63" y="373"/>
                  </a:lnTo>
                  <a:lnTo>
                    <a:pt x="74" y="382"/>
                  </a:lnTo>
                  <a:lnTo>
                    <a:pt x="87" y="393"/>
                  </a:lnTo>
                  <a:lnTo>
                    <a:pt x="98" y="405"/>
                  </a:lnTo>
                  <a:lnTo>
                    <a:pt x="109" y="416"/>
                  </a:lnTo>
                  <a:lnTo>
                    <a:pt x="117" y="427"/>
                  </a:lnTo>
                  <a:lnTo>
                    <a:pt x="124" y="437"/>
                  </a:lnTo>
                  <a:lnTo>
                    <a:pt x="127" y="446"/>
                  </a:lnTo>
                  <a:lnTo>
                    <a:pt x="128" y="450"/>
                  </a:lnTo>
                  <a:lnTo>
                    <a:pt x="128" y="453"/>
                  </a:lnTo>
                  <a:lnTo>
                    <a:pt x="128" y="457"/>
                  </a:lnTo>
                  <a:lnTo>
                    <a:pt x="127" y="459"/>
                  </a:lnTo>
                  <a:lnTo>
                    <a:pt x="125" y="461"/>
                  </a:lnTo>
                  <a:lnTo>
                    <a:pt x="123" y="463"/>
                  </a:lnTo>
                  <a:lnTo>
                    <a:pt x="119" y="464"/>
                  </a:lnTo>
                  <a:lnTo>
                    <a:pt x="116" y="464"/>
                  </a:lnTo>
                  <a:lnTo>
                    <a:pt x="107" y="463"/>
                  </a:lnTo>
                  <a:lnTo>
                    <a:pt x="96" y="460"/>
                  </a:lnTo>
                  <a:lnTo>
                    <a:pt x="85" y="455"/>
                  </a:lnTo>
                  <a:lnTo>
                    <a:pt x="72" y="448"/>
                  </a:lnTo>
                  <a:lnTo>
                    <a:pt x="59" y="439"/>
                  </a:lnTo>
                  <a:lnTo>
                    <a:pt x="44" y="428"/>
                  </a:lnTo>
                  <a:lnTo>
                    <a:pt x="31" y="417"/>
                  </a:lnTo>
                  <a:lnTo>
                    <a:pt x="19" y="405"/>
                  </a:lnTo>
                  <a:lnTo>
                    <a:pt x="9" y="393"/>
                  </a:lnTo>
                  <a:lnTo>
                    <a:pt x="0" y="382"/>
                  </a:lnTo>
                  <a:close/>
                  <a:moveTo>
                    <a:pt x="0" y="84"/>
                  </a:moveTo>
                  <a:lnTo>
                    <a:pt x="0" y="51"/>
                  </a:lnTo>
                  <a:lnTo>
                    <a:pt x="6" y="60"/>
                  </a:lnTo>
                  <a:lnTo>
                    <a:pt x="9" y="67"/>
                  </a:lnTo>
                  <a:lnTo>
                    <a:pt x="9" y="71"/>
                  </a:lnTo>
                  <a:lnTo>
                    <a:pt x="9" y="74"/>
                  </a:lnTo>
                  <a:lnTo>
                    <a:pt x="9" y="77"/>
                  </a:lnTo>
                  <a:lnTo>
                    <a:pt x="8" y="79"/>
                  </a:lnTo>
                  <a:lnTo>
                    <a:pt x="5" y="82"/>
                  </a:lnTo>
                  <a:lnTo>
                    <a:pt x="0" y="84"/>
                  </a:lnTo>
                  <a:close/>
                  <a:moveTo>
                    <a:pt x="678" y="288"/>
                  </a:moveTo>
                  <a:lnTo>
                    <a:pt x="678" y="359"/>
                  </a:lnTo>
                  <a:lnTo>
                    <a:pt x="666" y="351"/>
                  </a:lnTo>
                  <a:lnTo>
                    <a:pt x="654" y="342"/>
                  </a:lnTo>
                  <a:lnTo>
                    <a:pt x="641" y="331"/>
                  </a:lnTo>
                  <a:lnTo>
                    <a:pt x="630" y="319"/>
                  </a:lnTo>
                  <a:lnTo>
                    <a:pt x="620" y="308"/>
                  </a:lnTo>
                  <a:lnTo>
                    <a:pt x="611" y="297"/>
                  </a:lnTo>
                  <a:lnTo>
                    <a:pt x="606" y="287"/>
                  </a:lnTo>
                  <a:lnTo>
                    <a:pt x="602" y="278"/>
                  </a:lnTo>
                  <a:lnTo>
                    <a:pt x="601" y="274"/>
                  </a:lnTo>
                  <a:lnTo>
                    <a:pt x="601" y="270"/>
                  </a:lnTo>
                  <a:lnTo>
                    <a:pt x="602" y="267"/>
                  </a:lnTo>
                  <a:lnTo>
                    <a:pt x="603" y="265"/>
                  </a:lnTo>
                  <a:lnTo>
                    <a:pt x="605" y="263"/>
                  </a:lnTo>
                  <a:lnTo>
                    <a:pt x="607" y="260"/>
                  </a:lnTo>
                  <a:lnTo>
                    <a:pt x="610" y="259"/>
                  </a:lnTo>
                  <a:lnTo>
                    <a:pt x="613" y="259"/>
                  </a:lnTo>
                  <a:lnTo>
                    <a:pt x="621" y="259"/>
                  </a:lnTo>
                  <a:lnTo>
                    <a:pt x="631" y="261"/>
                  </a:lnTo>
                  <a:lnTo>
                    <a:pt x="641" y="266"/>
                  </a:lnTo>
                  <a:lnTo>
                    <a:pt x="653" y="271"/>
                  </a:lnTo>
                  <a:lnTo>
                    <a:pt x="665" y="279"/>
                  </a:lnTo>
                  <a:lnTo>
                    <a:pt x="678" y="288"/>
                  </a:lnTo>
                  <a:close/>
                  <a:moveTo>
                    <a:pt x="678" y="584"/>
                  </a:moveTo>
                  <a:lnTo>
                    <a:pt x="678" y="643"/>
                  </a:lnTo>
                  <a:lnTo>
                    <a:pt x="664" y="638"/>
                  </a:lnTo>
                  <a:lnTo>
                    <a:pt x="650" y="630"/>
                  </a:lnTo>
                  <a:lnTo>
                    <a:pt x="633" y="620"/>
                  </a:lnTo>
                  <a:lnTo>
                    <a:pt x="617" y="608"/>
                  </a:lnTo>
                  <a:lnTo>
                    <a:pt x="602" y="596"/>
                  </a:lnTo>
                  <a:lnTo>
                    <a:pt x="590" y="584"/>
                  </a:lnTo>
                  <a:lnTo>
                    <a:pt x="579" y="573"/>
                  </a:lnTo>
                  <a:lnTo>
                    <a:pt x="570" y="560"/>
                  </a:lnTo>
                  <a:lnTo>
                    <a:pt x="564" y="549"/>
                  </a:lnTo>
                  <a:lnTo>
                    <a:pt x="560" y="541"/>
                  </a:lnTo>
                  <a:lnTo>
                    <a:pt x="559" y="536"/>
                  </a:lnTo>
                  <a:lnTo>
                    <a:pt x="559" y="532"/>
                  </a:lnTo>
                  <a:lnTo>
                    <a:pt x="559" y="528"/>
                  </a:lnTo>
                  <a:lnTo>
                    <a:pt x="560" y="525"/>
                  </a:lnTo>
                  <a:lnTo>
                    <a:pt x="563" y="523"/>
                  </a:lnTo>
                  <a:lnTo>
                    <a:pt x="566" y="522"/>
                  </a:lnTo>
                  <a:lnTo>
                    <a:pt x="569" y="521"/>
                  </a:lnTo>
                  <a:lnTo>
                    <a:pt x="573" y="520"/>
                  </a:lnTo>
                  <a:lnTo>
                    <a:pt x="583" y="521"/>
                  </a:lnTo>
                  <a:lnTo>
                    <a:pt x="594" y="524"/>
                  </a:lnTo>
                  <a:lnTo>
                    <a:pt x="606" y="530"/>
                  </a:lnTo>
                  <a:lnTo>
                    <a:pt x="620" y="537"/>
                  </a:lnTo>
                  <a:lnTo>
                    <a:pt x="634" y="546"/>
                  </a:lnTo>
                  <a:lnTo>
                    <a:pt x="649" y="557"/>
                  </a:lnTo>
                  <a:lnTo>
                    <a:pt x="664" y="570"/>
                  </a:lnTo>
                  <a:lnTo>
                    <a:pt x="678" y="584"/>
                  </a:lnTo>
                  <a:close/>
                  <a:moveTo>
                    <a:pt x="678" y="857"/>
                  </a:moveTo>
                  <a:lnTo>
                    <a:pt x="678" y="926"/>
                  </a:lnTo>
                  <a:lnTo>
                    <a:pt x="665" y="920"/>
                  </a:lnTo>
                  <a:lnTo>
                    <a:pt x="651" y="912"/>
                  </a:lnTo>
                  <a:lnTo>
                    <a:pt x="637" y="902"/>
                  </a:lnTo>
                  <a:lnTo>
                    <a:pt x="622" y="891"/>
                  </a:lnTo>
                  <a:lnTo>
                    <a:pt x="607" y="879"/>
                  </a:lnTo>
                  <a:lnTo>
                    <a:pt x="592" y="866"/>
                  </a:lnTo>
                  <a:lnTo>
                    <a:pt x="580" y="853"/>
                  </a:lnTo>
                  <a:lnTo>
                    <a:pt x="570" y="841"/>
                  </a:lnTo>
                  <a:lnTo>
                    <a:pt x="564" y="829"/>
                  </a:lnTo>
                  <a:lnTo>
                    <a:pt x="559" y="819"/>
                  </a:lnTo>
                  <a:lnTo>
                    <a:pt x="558" y="814"/>
                  </a:lnTo>
                  <a:lnTo>
                    <a:pt x="557" y="810"/>
                  </a:lnTo>
                  <a:lnTo>
                    <a:pt x="558" y="806"/>
                  </a:lnTo>
                  <a:lnTo>
                    <a:pt x="559" y="803"/>
                  </a:lnTo>
                  <a:lnTo>
                    <a:pt x="562" y="801"/>
                  </a:lnTo>
                  <a:lnTo>
                    <a:pt x="564" y="799"/>
                  </a:lnTo>
                  <a:lnTo>
                    <a:pt x="568" y="798"/>
                  </a:lnTo>
                  <a:lnTo>
                    <a:pt x="573" y="798"/>
                  </a:lnTo>
                  <a:lnTo>
                    <a:pt x="583" y="799"/>
                  </a:lnTo>
                  <a:lnTo>
                    <a:pt x="595" y="802"/>
                  </a:lnTo>
                  <a:lnTo>
                    <a:pt x="608" y="808"/>
                  </a:lnTo>
                  <a:lnTo>
                    <a:pt x="623" y="816"/>
                  </a:lnTo>
                  <a:lnTo>
                    <a:pt x="639" y="826"/>
                  </a:lnTo>
                  <a:lnTo>
                    <a:pt x="655" y="838"/>
                  </a:lnTo>
                  <a:lnTo>
                    <a:pt x="667" y="847"/>
                  </a:lnTo>
                  <a:lnTo>
                    <a:pt x="678" y="857"/>
                  </a:lnTo>
                  <a:close/>
                  <a:moveTo>
                    <a:pt x="678" y="1118"/>
                  </a:moveTo>
                  <a:lnTo>
                    <a:pt x="678" y="1199"/>
                  </a:lnTo>
                  <a:lnTo>
                    <a:pt x="671" y="1194"/>
                  </a:lnTo>
                  <a:lnTo>
                    <a:pt x="653" y="1179"/>
                  </a:lnTo>
                  <a:lnTo>
                    <a:pt x="638" y="1165"/>
                  </a:lnTo>
                  <a:lnTo>
                    <a:pt x="624" y="1152"/>
                  </a:lnTo>
                  <a:lnTo>
                    <a:pt x="613" y="1137"/>
                  </a:lnTo>
                  <a:lnTo>
                    <a:pt x="606" y="1125"/>
                  </a:lnTo>
                  <a:lnTo>
                    <a:pt x="600" y="1114"/>
                  </a:lnTo>
                  <a:lnTo>
                    <a:pt x="599" y="1109"/>
                  </a:lnTo>
                  <a:lnTo>
                    <a:pt x="598" y="1104"/>
                  </a:lnTo>
                  <a:lnTo>
                    <a:pt x="599" y="1101"/>
                  </a:lnTo>
                  <a:lnTo>
                    <a:pt x="600" y="1098"/>
                  </a:lnTo>
                  <a:lnTo>
                    <a:pt x="602" y="1096"/>
                  </a:lnTo>
                  <a:lnTo>
                    <a:pt x="605" y="1094"/>
                  </a:lnTo>
                  <a:lnTo>
                    <a:pt x="607" y="1093"/>
                  </a:lnTo>
                  <a:lnTo>
                    <a:pt x="610" y="1092"/>
                  </a:lnTo>
                  <a:lnTo>
                    <a:pt x="618" y="1092"/>
                  </a:lnTo>
                  <a:lnTo>
                    <a:pt x="628" y="1094"/>
                  </a:lnTo>
                  <a:lnTo>
                    <a:pt x="639" y="1098"/>
                  </a:lnTo>
                  <a:lnTo>
                    <a:pt x="651" y="1103"/>
                  </a:lnTo>
                  <a:lnTo>
                    <a:pt x="664" y="1110"/>
                  </a:lnTo>
                  <a:lnTo>
                    <a:pt x="678" y="1118"/>
                  </a:lnTo>
                  <a:close/>
                  <a:moveTo>
                    <a:pt x="678" y="1595"/>
                  </a:moveTo>
                  <a:lnTo>
                    <a:pt x="678" y="1680"/>
                  </a:lnTo>
                  <a:lnTo>
                    <a:pt x="670" y="1675"/>
                  </a:lnTo>
                  <a:lnTo>
                    <a:pt x="661" y="1669"/>
                  </a:lnTo>
                  <a:lnTo>
                    <a:pt x="651" y="1663"/>
                  </a:lnTo>
                  <a:lnTo>
                    <a:pt x="642" y="1656"/>
                  </a:lnTo>
                  <a:lnTo>
                    <a:pt x="622" y="1641"/>
                  </a:lnTo>
                  <a:lnTo>
                    <a:pt x="605" y="1624"/>
                  </a:lnTo>
                  <a:lnTo>
                    <a:pt x="589" y="1609"/>
                  </a:lnTo>
                  <a:lnTo>
                    <a:pt x="576" y="1594"/>
                  </a:lnTo>
                  <a:lnTo>
                    <a:pt x="566" y="1580"/>
                  </a:lnTo>
                  <a:lnTo>
                    <a:pt x="560" y="1569"/>
                  </a:lnTo>
                  <a:lnTo>
                    <a:pt x="558" y="1563"/>
                  </a:lnTo>
                  <a:lnTo>
                    <a:pt x="558" y="1558"/>
                  </a:lnTo>
                  <a:lnTo>
                    <a:pt x="558" y="1555"/>
                  </a:lnTo>
                  <a:lnTo>
                    <a:pt x="559" y="1550"/>
                  </a:lnTo>
                  <a:lnTo>
                    <a:pt x="562" y="1548"/>
                  </a:lnTo>
                  <a:lnTo>
                    <a:pt x="565" y="1546"/>
                  </a:lnTo>
                  <a:lnTo>
                    <a:pt x="569" y="1546"/>
                  </a:lnTo>
                  <a:lnTo>
                    <a:pt x="575" y="1545"/>
                  </a:lnTo>
                  <a:lnTo>
                    <a:pt x="587" y="1547"/>
                  </a:lnTo>
                  <a:lnTo>
                    <a:pt x="602" y="1551"/>
                  </a:lnTo>
                  <a:lnTo>
                    <a:pt x="619" y="1559"/>
                  </a:lnTo>
                  <a:lnTo>
                    <a:pt x="638" y="1569"/>
                  </a:lnTo>
                  <a:lnTo>
                    <a:pt x="658" y="1581"/>
                  </a:lnTo>
                  <a:lnTo>
                    <a:pt x="678" y="1595"/>
                  </a:lnTo>
                  <a:close/>
                  <a:moveTo>
                    <a:pt x="678" y="2043"/>
                  </a:moveTo>
                  <a:lnTo>
                    <a:pt x="678" y="2110"/>
                  </a:lnTo>
                  <a:lnTo>
                    <a:pt x="669" y="2098"/>
                  </a:lnTo>
                  <a:lnTo>
                    <a:pt x="660" y="2089"/>
                  </a:lnTo>
                  <a:lnTo>
                    <a:pt x="652" y="2079"/>
                  </a:lnTo>
                  <a:lnTo>
                    <a:pt x="647" y="2070"/>
                  </a:lnTo>
                  <a:lnTo>
                    <a:pt x="642" y="2062"/>
                  </a:lnTo>
                  <a:lnTo>
                    <a:pt x="640" y="2054"/>
                  </a:lnTo>
                  <a:lnTo>
                    <a:pt x="640" y="2049"/>
                  </a:lnTo>
                  <a:lnTo>
                    <a:pt x="642" y="2044"/>
                  </a:lnTo>
                  <a:lnTo>
                    <a:pt x="643" y="2042"/>
                  </a:lnTo>
                  <a:lnTo>
                    <a:pt x="647" y="2040"/>
                  </a:lnTo>
                  <a:lnTo>
                    <a:pt x="650" y="2039"/>
                  </a:lnTo>
                  <a:lnTo>
                    <a:pt x="654" y="2039"/>
                  </a:lnTo>
                  <a:lnTo>
                    <a:pt x="665" y="2040"/>
                  </a:lnTo>
                  <a:lnTo>
                    <a:pt x="678" y="2043"/>
                  </a:lnTo>
                  <a:close/>
                  <a:moveTo>
                    <a:pt x="678" y="2225"/>
                  </a:moveTo>
                  <a:lnTo>
                    <a:pt x="678" y="2315"/>
                  </a:lnTo>
                  <a:lnTo>
                    <a:pt x="676" y="2313"/>
                  </a:lnTo>
                  <a:lnTo>
                    <a:pt x="651" y="2295"/>
                  </a:lnTo>
                  <a:lnTo>
                    <a:pt x="630" y="2276"/>
                  </a:lnTo>
                  <a:lnTo>
                    <a:pt x="611" y="2258"/>
                  </a:lnTo>
                  <a:lnTo>
                    <a:pt x="595" y="2241"/>
                  </a:lnTo>
                  <a:lnTo>
                    <a:pt x="589" y="2233"/>
                  </a:lnTo>
                  <a:lnTo>
                    <a:pt x="584" y="2225"/>
                  </a:lnTo>
                  <a:lnTo>
                    <a:pt x="578" y="2219"/>
                  </a:lnTo>
                  <a:lnTo>
                    <a:pt x="575" y="2212"/>
                  </a:lnTo>
                  <a:lnTo>
                    <a:pt x="573" y="2207"/>
                  </a:lnTo>
                  <a:lnTo>
                    <a:pt x="572" y="2201"/>
                  </a:lnTo>
                  <a:lnTo>
                    <a:pt x="572" y="2197"/>
                  </a:lnTo>
                  <a:lnTo>
                    <a:pt x="574" y="2193"/>
                  </a:lnTo>
                  <a:lnTo>
                    <a:pt x="575" y="2191"/>
                  </a:lnTo>
                  <a:lnTo>
                    <a:pt x="578" y="2189"/>
                  </a:lnTo>
                  <a:lnTo>
                    <a:pt x="581" y="2188"/>
                  </a:lnTo>
                  <a:lnTo>
                    <a:pt x="586" y="2188"/>
                  </a:lnTo>
                  <a:lnTo>
                    <a:pt x="597" y="2189"/>
                  </a:lnTo>
                  <a:lnTo>
                    <a:pt x="609" y="2192"/>
                  </a:lnTo>
                  <a:lnTo>
                    <a:pt x="624" y="2198"/>
                  </a:lnTo>
                  <a:lnTo>
                    <a:pt x="641" y="2206"/>
                  </a:lnTo>
                  <a:lnTo>
                    <a:pt x="659" y="2214"/>
                  </a:lnTo>
                  <a:lnTo>
                    <a:pt x="678" y="2225"/>
                  </a:lnTo>
                  <a:close/>
                  <a:moveTo>
                    <a:pt x="678" y="2412"/>
                  </a:moveTo>
                  <a:lnTo>
                    <a:pt x="678" y="2499"/>
                  </a:lnTo>
                  <a:lnTo>
                    <a:pt x="666" y="2492"/>
                  </a:lnTo>
                  <a:lnTo>
                    <a:pt x="654" y="2485"/>
                  </a:lnTo>
                  <a:lnTo>
                    <a:pt x="642" y="2476"/>
                  </a:lnTo>
                  <a:lnTo>
                    <a:pt x="630" y="2467"/>
                  </a:lnTo>
                  <a:lnTo>
                    <a:pt x="605" y="2448"/>
                  </a:lnTo>
                  <a:lnTo>
                    <a:pt x="581" y="2430"/>
                  </a:lnTo>
                  <a:lnTo>
                    <a:pt x="562" y="2411"/>
                  </a:lnTo>
                  <a:lnTo>
                    <a:pt x="546" y="2393"/>
                  </a:lnTo>
                  <a:lnTo>
                    <a:pt x="538" y="2385"/>
                  </a:lnTo>
                  <a:lnTo>
                    <a:pt x="533" y="2378"/>
                  </a:lnTo>
                  <a:lnTo>
                    <a:pt x="528" y="2370"/>
                  </a:lnTo>
                  <a:lnTo>
                    <a:pt x="524" y="2363"/>
                  </a:lnTo>
                  <a:lnTo>
                    <a:pt x="522" y="2358"/>
                  </a:lnTo>
                  <a:lnTo>
                    <a:pt x="521" y="2352"/>
                  </a:lnTo>
                  <a:lnTo>
                    <a:pt x="521" y="2348"/>
                  </a:lnTo>
                  <a:lnTo>
                    <a:pt x="522" y="2345"/>
                  </a:lnTo>
                  <a:lnTo>
                    <a:pt x="525" y="2341"/>
                  </a:lnTo>
                  <a:lnTo>
                    <a:pt x="528" y="2340"/>
                  </a:lnTo>
                  <a:lnTo>
                    <a:pt x="534" y="2339"/>
                  </a:lnTo>
                  <a:lnTo>
                    <a:pt x="540" y="2339"/>
                  </a:lnTo>
                  <a:lnTo>
                    <a:pt x="547" y="2340"/>
                  </a:lnTo>
                  <a:lnTo>
                    <a:pt x="555" y="2342"/>
                  </a:lnTo>
                  <a:lnTo>
                    <a:pt x="564" y="2346"/>
                  </a:lnTo>
                  <a:lnTo>
                    <a:pt x="574" y="2349"/>
                  </a:lnTo>
                  <a:lnTo>
                    <a:pt x="595" y="2359"/>
                  </a:lnTo>
                  <a:lnTo>
                    <a:pt x="618" y="2371"/>
                  </a:lnTo>
                  <a:lnTo>
                    <a:pt x="643" y="2386"/>
                  </a:lnTo>
                  <a:lnTo>
                    <a:pt x="669" y="2404"/>
                  </a:lnTo>
                  <a:lnTo>
                    <a:pt x="678" y="2412"/>
                  </a:lnTo>
                  <a:close/>
                  <a:moveTo>
                    <a:pt x="678" y="2592"/>
                  </a:moveTo>
                  <a:lnTo>
                    <a:pt x="678" y="2672"/>
                  </a:lnTo>
                  <a:lnTo>
                    <a:pt x="661" y="2662"/>
                  </a:lnTo>
                  <a:lnTo>
                    <a:pt x="642" y="2651"/>
                  </a:lnTo>
                  <a:lnTo>
                    <a:pt x="622" y="2639"/>
                  </a:lnTo>
                  <a:lnTo>
                    <a:pt x="602" y="2625"/>
                  </a:lnTo>
                  <a:lnTo>
                    <a:pt x="576" y="2605"/>
                  </a:lnTo>
                  <a:lnTo>
                    <a:pt x="552" y="2586"/>
                  </a:lnTo>
                  <a:lnTo>
                    <a:pt x="531" y="2566"/>
                  </a:lnTo>
                  <a:lnTo>
                    <a:pt x="513" y="2549"/>
                  </a:lnTo>
                  <a:lnTo>
                    <a:pt x="506" y="2540"/>
                  </a:lnTo>
                  <a:lnTo>
                    <a:pt x="500" y="2532"/>
                  </a:lnTo>
                  <a:lnTo>
                    <a:pt x="495" y="2525"/>
                  </a:lnTo>
                  <a:lnTo>
                    <a:pt x="491" y="2518"/>
                  </a:lnTo>
                  <a:lnTo>
                    <a:pt x="489" y="2512"/>
                  </a:lnTo>
                  <a:lnTo>
                    <a:pt x="488" y="2507"/>
                  </a:lnTo>
                  <a:lnTo>
                    <a:pt x="487" y="2502"/>
                  </a:lnTo>
                  <a:lnTo>
                    <a:pt x="489" y="2499"/>
                  </a:lnTo>
                  <a:lnTo>
                    <a:pt x="491" y="2496"/>
                  </a:lnTo>
                  <a:lnTo>
                    <a:pt x="495" y="2495"/>
                  </a:lnTo>
                  <a:lnTo>
                    <a:pt x="500" y="2493"/>
                  </a:lnTo>
                  <a:lnTo>
                    <a:pt x="506" y="2493"/>
                  </a:lnTo>
                  <a:lnTo>
                    <a:pt x="514" y="2496"/>
                  </a:lnTo>
                  <a:lnTo>
                    <a:pt x="522" y="2498"/>
                  </a:lnTo>
                  <a:lnTo>
                    <a:pt x="531" y="2500"/>
                  </a:lnTo>
                  <a:lnTo>
                    <a:pt x="541" y="2505"/>
                  </a:lnTo>
                  <a:lnTo>
                    <a:pt x="563" y="2514"/>
                  </a:lnTo>
                  <a:lnTo>
                    <a:pt x="587" y="2528"/>
                  </a:lnTo>
                  <a:lnTo>
                    <a:pt x="613" y="2544"/>
                  </a:lnTo>
                  <a:lnTo>
                    <a:pt x="641" y="2563"/>
                  </a:lnTo>
                  <a:lnTo>
                    <a:pt x="651" y="2570"/>
                  </a:lnTo>
                  <a:lnTo>
                    <a:pt x="660" y="2577"/>
                  </a:lnTo>
                  <a:lnTo>
                    <a:pt x="670" y="2584"/>
                  </a:lnTo>
                  <a:lnTo>
                    <a:pt x="678" y="2592"/>
                  </a:lnTo>
                  <a:close/>
                  <a:moveTo>
                    <a:pt x="678" y="2761"/>
                  </a:moveTo>
                  <a:lnTo>
                    <a:pt x="678" y="2839"/>
                  </a:lnTo>
                  <a:lnTo>
                    <a:pt x="659" y="2829"/>
                  </a:lnTo>
                  <a:lnTo>
                    <a:pt x="637" y="2816"/>
                  </a:lnTo>
                  <a:lnTo>
                    <a:pt x="615" y="2802"/>
                  </a:lnTo>
                  <a:lnTo>
                    <a:pt x="591" y="2786"/>
                  </a:lnTo>
                  <a:lnTo>
                    <a:pt x="564" y="2766"/>
                  </a:lnTo>
                  <a:lnTo>
                    <a:pt x="540" y="2745"/>
                  </a:lnTo>
                  <a:lnTo>
                    <a:pt x="517" y="2725"/>
                  </a:lnTo>
                  <a:lnTo>
                    <a:pt x="499" y="2708"/>
                  </a:lnTo>
                  <a:lnTo>
                    <a:pt x="491" y="2699"/>
                  </a:lnTo>
                  <a:lnTo>
                    <a:pt x="484" y="2691"/>
                  </a:lnTo>
                  <a:lnTo>
                    <a:pt x="480" y="2683"/>
                  </a:lnTo>
                  <a:lnTo>
                    <a:pt x="476" y="2677"/>
                  </a:lnTo>
                  <a:lnTo>
                    <a:pt x="472" y="2670"/>
                  </a:lnTo>
                  <a:lnTo>
                    <a:pt x="471" y="2665"/>
                  </a:lnTo>
                  <a:lnTo>
                    <a:pt x="471" y="2660"/>
                  </a:lnTo>
                  <a:lnTo>
                    <a:pt x="472" y="2656"/>
                  </a:lnTo>
                  <a:lnTo>
                    <a:pt x="474" y="2653"/>
                  </a:lnTo>
                  <a:lnTo>
                    <a:pt x="479" y="2652"/>
                  </a:lnTo>
                  <a:lnTo>
                    <a:pt x="484" y="2651"/>
                  </a:lnTo>
                  <a:lnTo>
                    <a:pt x="491" y="2651"/>
                  </a:lnTo>
                  <a:lnTo>
                    <a:pt x="498" y="2653"/>
                  </a:lnTo>
                  <a:lnTo>
                    <a:pt x="506" y="2656"/>
                  </a:lnTo>
                  <a:lnTo>
                    <a:pt x="516" y="2659"/>
                  </a:lnTo>
                  <a:lnTo>
                    <a:pt x="526" y="2663"/>
                  </a:lnTo>
                  <a:lnTo>
                    <a:pt x="549" y="2673"/>
                  </a:lnTo>
                  <a:lnTo>
                    <a:pt x="575" y="2688"/>
                  </a:lnTo>
                  <a:lnTo>
                    <a:pt x="602" y="2704"/>
                  </a:lnTo>
                  <a:lnTo>
                    <a:pt x="631" y="2724"/>
                  </a:lnTo>
                  <a:lnTo>
                    <a:pt x="643" y="2733"/>
                  </a:lnTo>
                  <a:lnTo>
                    <a:pt x="655" y="2743"/>
                  </a:lnTo>
                  <a:lnTo>
                    <a:pt x="667" y="2752"/>
                  </a:lnTo>
                  <a:lnTo>
                    <a:pt x="678" y="2761"/>
                  </a:lnTo>
                  <a:close/>
                  <a:moveTo>
                    <a:pt x="678" y="2919"/>
                  </a:moveTo>
                  <a:lnTo>
                    <a:pt x="678" y="3000"/>
                  </a:lnTo>
                  <a:lnTo>
                    <a:pt x="660" y="2990"/>
                  </a:lnTo>
                  <a:lnTo>
                    <a:pt x="640" y="2978"/>
                  </a:lnTo>
                  <a:lnTo>
                    <a:pt x="620" y="2966"/>
                  </a:lnTo>
                  <a:lnTo>
                    <a:pt x="600" y="2951"/>
                  </a:lnTo>
                  <a:lnTo>
                    <a:pt x="570" y="2930"/>
                  </a:lnTo>
                  <a:lnTo>
                    <a:pt x="545" y="2909"/>
                  </a:lnTo>
                  <a:lnTo>
                    <a:pt x="522" y="2888"/>
                  </a:lnTo>
                  <a:lnTo>
                    <a:pt x="503" y="2870"/>
                  </a:lnTo>
                  <a:lnTo>
                    <a:pt x="494" y="2861"/>
                  </a:lnTo>
                  <a:lnTo>
                    <a:pt x="488" y="2853"/>
                  </a:lnTo>
                  <a:lnTo>
                    <a:pt x="482" y="2845"/>
                  </a:lnTo>
                  <a:lnTo>
                    <a:pt x="478" y="2838"/>
                  </a:lnTo>
                  <a:lnTo>
                    <a:pt x="474" y="2831"/>
                  </a:lnTo>
                  <a:lnTo>
                    <a:pt x="473" y="2826"/>
                  </a:lnTo>
                  <a:lnTo>
                    <a:pt x="472" y="2821"/>
                  </a:lnTo>
                  <a:lnTo>
                    <a:pt x="474" y="2818"/>
                  </a:lnTo>
                  <a:lnTo>
                    <a:pt x="477" y="2815"/>
                  </a:lnTo>
                  <a:lnTo>
                    <a:pt x="481" y="2813"/>
                  </a:lnTo>
                  <a:lnTo>
                    <a:pt x="487" y="2813"/>
                  </a:lnTo>
                  <a:lnTo>
                    <a:pt x="493" y="2813"/>
                  </a:lnTo>
                  <a:lnTo>
                    <a:pt x="501" y="2816"/>
                  </a:lnTo>
                  <a:lnTo>
                    <a:pt x="510" y="2818"/>
                  </a:lnTo>
                  <a:lnTo>
                    <a:pt x="520" y="2821"/>
                  </a:lnTo>
                  <a:lnTo>
                    <a:pt x="530" y="2826"/>
                  </a:lnTo>
                  <a:lnTo>
                    <a:pt x="554" y="2837"/>
                  </a:lnTo>
                  <a:lnTo>
                    <a:pt x="580" y="2852"/>
                  </a:lnTo>
                  <a:lnTo>
                    <a:pt x="609" y="2870"/>
                  </a:lnTo>
                  <a:lnTo>
                    <a:pt x="638" y="2890"/>
                  </a:lnTo>
                  <a:lnTo>
                    <a:pt x="649" y="2897"/>
                  </a:lnTo>
                  <a:lnTo>
                    <a:pt x="659" y="2904"/>
                  </a:lnTo>
                  <a:lnTo>
                    <a:pt x="669" y="2912"/>
                  </a:lnTo>
                  <a:lnTo>
                    <a:pt x="678" y="2919"/>
                  </a:lnTo>
                  <a:close/>
                  <a:moveTo>
                    <a:pt x="678" y="3068"/>
                  </a:moveTo>
                  <a:lnTo>
                    <a:pt x="678" y="3154"/>
                  </a:lnTo>
                  <a:lnTo>
                    <a:pt x="665" y="3147"/>
                  </a:lnTo>
                  <a:lnTo>
                    <a:pt x="652" y="3139"/>
                  </a:lnTo>
                  <a:lnTo>
                    <a:pt x="639" y="3130"/>
                  </a:lnTo>
                  <a:lnTo>
                    <a:pt x="626" y="3121"/>
                  </a:lnTo>
                  <a:lnTo>
                    <a:pt x="596" y="3099"/>
                  </a:lnTo>
                  <a:lnTo>
                    <a:pt x="568" y="3077"/>
                  </a:lnTo>
                  <a:lnTo>
                    <a:pt x="544" y="3056"/>
                  </a:lnTo>
                  <a:lnTo>
                    <a:pt x="524" y="3037"/>
                  </a:lnTo>
                  <a:lnTo>
                    <a:pt x="516" y="3028"/>
                  </a:lnTo>
                  <a:lnTo>
                    <a:pt x="509" y="3020"/>
                  </a:lnTo>
                  <a:lnTo>
                    <a:pt x="503" y="3012"/>
                  </a:lnTo>
                  <a:lnTo>
                    <a:pt x="498" y="3004"/>
                  </a:lnTo>
                  <a:lnTo>
                    <a:pt x="494" y="2998"/>
                  </a:lnTo>
                  <a:lnTo>
                    <a:pt x="493" y="2992"/>
                  </a:lnTo>
                  <a:lnTo>
                    <a:pt x="492" y="2988"/>
                  </a:lnTo>
                  <a:lnTo>
                    <a:pt x="493" y="2983"/>
                  </a:lnTo>
                  <a:lnTo>
                    <a:pt x="497" y="2981"/>
                  </a:lnTo>
                  <a:lnTo>
                    <a:pt x="501" y="2980"/>
                  </a:lnTo>
                  <a:lnTo>
                    <a:pt x="506" y="2979"/>
                  </a:lnTo>
                  <a:lnTo>
                    <a:pt x="513" y="2980"/>
                  </a:lnTo>
                  <a:lnTo>
                    <a:pt x="521" y="2982"/>
                  </a:lnTo>
                  <a:lnTo>
                    <a:pt x="531" y="2984"/>
                  </a:lnTo>
                  <a:lnTo>
                    <a:pt x="541" y="2988"/>
                  </a:lnTo>
                  <a:lnTo>
                    <a:pt x="552" y="2993"/>
                  </a:lnTo>
                  <a:lnTo>
                    <a:pt x="577" y="3004"/>
                  </a:lnTo>
                  <a:lnTo>
                    <a:pt x="605" y="3020"/>
                  </a:lnTo>
                  <a:lnTo>
                    <a:pt x="634" y="3039"/>
                  </a:lnTo>
                  <a:lnTo>
                    <a:pt x="665" y="3058"/>
                  </a:lnTo>
                  <a:lnTo>
                    <a:pt x="672" y="3064"/>
                  </a:lnTo>
                  <a:lnTo>
                    <a:pt x="678" y="3068"/>
                  </a:lnTo>
                  <a:close/>
                  <a:moveTo>
                    <a:pt x="678" y="3212"/>
                  </a:moveTo>
                  <a:lnTo>
                    <a:pt x="678" y="3300"/>
                  </a:lnTo>
                  <a:lnTo>
                    <a:pt x="672" y="3296"/>
                  </a:lnTo>
                  <a:lnTo>
                    <a:pt x="640" y="3274"/>
                  </a:lnTo>
                  <a:lnTo>
                    <a:pt x="611" y="3250"/>
                  </a:lnTo>
                  <a:lnTo>
                    <a:pt x="586" y="3229"/>
                  </a:lnTo>
                  <a:lnTo>
                    <a:pt x="565" y="3210"/>
                  </a:lnTo>
                  <a:lnTo>
                    <a:pt x="556" y="3200"/>
                  </a:lnTo>
                  <a:lnTo>
                    <a:pt x="548" y="3191"/>
                  </a:lnTo>
                  <a:lnTo>
                    <a:pt x="542" y="3183"/>
                  </a:lnTo>
                  <a:lnTo>
                    <a:pt x="537" y="3175"/>
                  </a:lnTo>
                  <a:lnTo>
                    <a:pt x="534" y="3169"/>
                  </a:lnTo>
                  <a:lnTo>
                    <a:pt x="532" y="3163"/>
                  </a:lnTo>
                  <a:lnTo>
                    <a:pt x="532" y="3159"/>
                  </a:lnTo>
                  <a:lnTo>
                    <a:pt x="533" y="3154"/>
                  </a:lnTo>
                  <a:lnTo>
                    <a:pt x="535" y="3152"/>
                  </a:lnTo>
                  <a:lnTo>
                    <a:pt x="538" y="3151"/>
                  </a:lnTo>
                  <a:lnTo>
                    <a:pt x="543" y="3150"/>
                  </a:lnTo>
                  <a:lnTo>
                    <a:pt x="548" y="3151"/>
                  </a:lnTo>
                  <a:lnTo>
                    <a:pt x="563" y="3154"/>
                  </a:lnTo>
                  <a:lnTo>
                    <a:pt x="581" y="3160"/>
                  </a:lnTo>
                  <a:lnTo>
                    <a:pt x="602" y="3170"/>
                  </a:lnTo>
                  <a:lnTo>
                    <a:pt x="626" y="3181"/>
                  </a:lnTo>
                  <a:lnTo>
                    <a:pt x="651" y="3195"/>
                  </a:lnTo>
                  <a:lnTo>
                    <a:pt x="678" y="3212"/>
                  </a:lnTo>
                  <a:close/>
                  <a:moveTo>
                    <a:pt x="678" y="3354"/>
                  </a:moveTo>
                  <a:lnTo>
                    <a:pt x="678" y="3432"/>
                  </a:lnTo>
                  <a:lnTo>
                    <a:pt x="658" y="3416"/>
                  </a:lnTo>
                  <a:lnTo>
                    <a:pt x="639" y="3399"/>
                  </a:lnTo>
                  <a:lnTo>
                    <a:pt x="622" y="3384"/>
                  </a:lnTo>
                  <a:lnTo>
                    <a:pt x="609" y="3370"/>
                  </a:lnTo>
                  <a:lnTo>
                    <a:pt x="599" y="3356"/>
                  </a:lnTo>
                  <a:lnTo>
                    <a:pt x="592" y="3345"/>
                  </a:lnTo>
                  <a:lnTo>
                    <a:pt x="590" y="3341"/>
                  </a:lnTo>
                  <a:lnTo>
                    <a:pt x="589" y="3338"/>
                  </a:lnTo>
                  <a:lnTo>
                    <a:pt x="589" y="3333"/>
                  </a:lnTo>
                  <a:lnTo>
                    <a:pt x="590" y="3331"/>
                  </a:lnTo>
                  <a:lnTo>
                    <a:pt x="591" y="3329"/>
                  </a:lnTo>
                  <a:lnTo>
                    <a:pt x="594" y="3328"/>
                  </a:lnTo>
                  <a:lnTo>
                    <a:pt x="597" y="3327"/>
                  </a:lnTo>
                  <a:lnTo>
                    <a:pt x="600" y="3327"/>
                  </a:lnTo>
                  <a:lnTo>
                    <a:pt x="609" y="3328"/>
                  </a:lnTo>
                  <a:lnTo>
                    <a:pt x="619" y="3330"/>
                  </a:lnTo>
                  <a:lnTo>
                    <a:pt x="631" y="3333"/>
                  </a:lnTo>
                  <a:lnTo>
                    <a:pt x="645" y="3339"/>
                  </a:lnTo>
                  <a:lnTo>
                    <a:pt x="661" y="3346"/>
                  </a:lnTo>
                  <a:lnTo>
                    <a:pt x="678" y="3354"/>
                  </a:lnTo>
                  <a:close/>
                  <a:moveTo>
                    <a:pt x="678" y="3509"/>
                  </a:moveTo>
                  <a:lnTo>
                    <a:pt x="678" y="3539"/>
                  </a:lnTo>
                  <a:lnTo>
                    <a:pt x="672" y="3531"/>
                  </a:lnTo>
                  <a:lnTo>
                    <a:pt x="669" y="3524"/>
                  </a:lnTo>
                  <a:lnTo>
                    <a:pt x="667" y="3521"/>
                  </a:lnTo>
                  <a:lnTo>
                    <a:pt x="667" y="3517"/>
                  </a:lnTo>
                  <a:lnTo>
                    <a:pt x="667" y="3515"/>
                  </a:lnTo>
                  <a:lnTo>
                    <a:pt x="669" y="3513"/>
                  </a:lnTo>
                  <a:lnTo>
                    <a:pt x="670" y="3511"/>
                  </a:lnTo>
                  <a:lnTo>
                    <a:pt x="672" y="3510"/>
                  </a:lnTo>
                  <a:lnTo>
                    <a:pt x="675" y="3510"/>
                  </a:lnTo>
                  <a:lnTo>
                    <a:pt x="678" y="3509"/>
                  </a:lnTo>
                  <a:close/>
                  <a:moveTo>
                    <a:pt x="678" y="3718"/>
                  </a:moveTo>
                  <a:lnTo>
                    <a:pt x="678" y="3791"/>
                  </a:lnTo>
                  <a:lnTo>
                    <a:pt x="654" y="3778"/>
                  </a:lnTo>
                  <a:lnTo>
                    <a:pt x="628" y="3762"/>
                  </a:lnTo>
                  <a:lnTo>
                    <a:pt x="600" y="3746"/>
                  </a:lnTo>
                  <a:lnTo>
                    <a:pt x="573" y="3727"/>
                  </a:lnTo>
                  <a:lnTo>
                    <a:pt x="537" y="3702"/>
                  </a:lnTo>
                  <a:lnTo>
                    <a:pt x="504" y="3677"/>
                  </a:lnTo>
                  <a:lnTo>
                    <a:pt x="476" y="3654"/>
                  </a:lnTo>
                  <a:lnTo>
                    <a:pt x="452" y="3632"/>
                  </a:lnTo>
                  <a:lnTo>
                    <a:pt x="441" y="3622"/>
                  </a:lnTo>
                  <a:lnTo>
                    <a:pt x="433" y="3613"/>
                  </a:lnTo>
                  <a:lnTo>
                    <a:pt x="426" y="3605"/>
                  </a:lnTo>
                  <a:lnTo>
                    <a:pt x="419" y="3597"/>
                  </a:lnTo>
                  <a:lnTo>
                    <a:pt x="415" y="3590"/>
                  </a:lnTo>
                  <a:lnTo>
                    <a:pt x="413" y="3585"/>
                  </a:lnTo>
                  <a:lnTo>
                    <a:pt x="412" y="3579"/>
                  </a:lnTo>
                  <a:lnTo>
                    <a:pt x="413" y="3576"/>
                  </a:lnTo>
                  <a:lnTo>
                    <a:pt x="416" y="3574"/>
                  </a:lnTo>
                  <a:lnTo>
                    <a:pt x="420" y="3573"/>
                  </a:lnTo>
                  <a:lnTo>
                    <a:pt x="426" y="3573"/>
                  </a:lnTo>
                  <a:lnTo>
                    <a:pt x="434" y="3574"/>
                  </a:lnTo>
                  <a:lnTo>
                    <a:pt x="442" y="3577"/>
                  </a:lnTo>
                  <a:lnTo>
                    <a:pt x="453" y="3580"/>
                  </a:lnTo>
                  <a:lnTo>
                    <a:pt x="465" y="3585"/>
                  </a:lnTo>
                  <a:lnTo>
                    <a:pt x="478" y="3590"/>
                  </a:lnTo>
                  <a:lnTo>
                    <a:pt x="506" y="3605"/>
                  </a:lnTo>
                  <a:lnTo>
                    <a:pt x="538" y="3623"/>
                  </a:lnTo>
                  <a:lnTo>
                    <a:pt x="573" y="3644"/>
                  </a:lnTo>
                  <a:lnTo>
                    <a:pt x="609" y="3667"/>
                  </a:lnTo>
                  <a:lnTo>
                    <a:pt x="628" y="3681"/>
                  </a:lnTo>
                  <a:lnTo>
                    <a:pt x="645" y="3693"/>
                  </a:lnTo>
                  <a:lnTo>
                    <a:pt x="662" y="3706"/>
                  </a:lnTo>
                  <a:lnTo>
                    <a:pt x="678" y="3718"/>
                  </a:lnTo>
                  <a:close/>
                  <a:moveTo>
                    <a:pt x="678" y="3826"/>
                  </a:moveTo>
                  <a:lnTo>
                    <a:pt x="678" y="3907"/>
                  </a:lnTo>
                  <a:lnTo>
                    <a:pt x="645" y="3884"/>
                  </a:lnTo>
                  <a:lnTo>
                    <a:pt x="615" y="3861"/>
                  </a:lnTo>
                  <a:lnTo>
                    <a:pt x="589" y="3838"/>
                  </a:lnTo>
                  <a:lnTo>
                    <a:pt x="567" y="3819"/>
                  </a:lnTo>
                  <a:lnTo>
                    <a:pt x="549" y="3801"/>
                  </a:lnTo>
                  <a:lnTo>
                    <a:pt x="537" y="3787"/>
                  </a:lnTo>
                  <a:lnTo>
                    <a:pt x="533" y="3780"/>
                  </a:lnTo>
                  <a:lnTo>
                    <a:pt x="531" y="3774"/>
                  </a:lnTo>
                  <a:lnTo>
                    <a:pt x="531" y="3770"/>
                  </a:lnTo>
                  <a:lnTo>
                    <a:pt x="531" y="3767"/>
                  </a:lnTo>
                  <a:lnTo>
                    <a:pt x="533" y="3765"/>
                  </a:lnTo>
                  <a:lnTo>
                    <a:pt x="536" y="3763"/>
                  </a:lnTo>
                  <a:lnTo>
                    <a:pt x="541" y="3763"/>
                  </a:lnTo>
                  <a:lnTo>
                    <a:pt x="546" y="3763"/>
                  </a:lnTo>
                  <a:lnTo>
                    <a:pt x="560" y="3768"/>
                  </a:lnTo>
                  <a:lnTo>
                    <a:pt x="578" y="3773"/>
                  </a:lnTo>
                  <a:lnTo>
                    <a:pt x="600" y="3783"/>
                  </a:lnTo>
                  <a:lnTo>
                    <a:pt x="623" y="3795"/>
                  </a:lnTo>
                  <a:lnTo>
                    <a:pt x="650" y="3810"/>
                  </a:lnTo>
                  <a:lnTo>
                    <a:pt x="678" y="3826"/>
                  </a:lnTo>
                  <a:close/>
                  <a:moveTo>
                    <a:pt x="678" y="3962"/>
                  </a:moveTo>
                  <a:lnTo>
                    <a:pt x="678" y="3985"/>
                  </a:lnTo>
                  <a:lnTo>
                    <a:pt x="674" y="3979"/>
                  </a:lnTo>
                  <a:lnTo>
                    <a:pt x="671" y="3973"/>
                  </a:lnTo>
                  <a:lnTo>
                    <a:pt x="670" y="3969"/>
                  </a:lnTo>
                  <a:lnTo>
                    <a:pt x="671" y="3965"/>
                  </a:lnTo>
                  <a:lnTo>
                    <a:pt x="674" y="3963"/>
                  </a:lnTo>
                  <a:lnTo>
                    <a:pt x="678" y="3962"/>
                  </a:lnTo>
                  <a:close/>
                  <a:moveTo>
                    <a:pt x="678" y="4043"/>
                  </a:moveTo>
                  <a:lnTo>
                    <a:pt x="678" y="4086"/>
                  </a:lnTo>
                  <a:lnTo>
                    <a:pt x="663" y="4080"/>
                  </a:lnTo>
                  <a:lnTo>
                    <a:pt x="644" y="4072"/>
                  </a:lnTo>
                  <a:lnTo>
                    <a:pt x="624" y="4062"/>
                  </a:lnTo>
                  <a:lnTo>
                    <a:pt x="601" y="4050"/>
                  </a:lnTo>
                  <a:lnTo>
                    <a:pt x="578" y="4037"/>
                  </a:lnTo>
                  <a:lnTo>
                    <a:pt x="553" y="4022"/>
                  </a:lnTo>
                  <a:lnTo>
                    <a:pt x="525" y="4005"/>
                  </a:lnTo>
                  <a:lnTo>
                    <a:pt x="499" y="3987"/>
                  </a:lnTo>
                  <a:lnTo>
                    <a:pt x="460" y="3961"/>
                  </a:lnTo>
                  <a:lnTo>
                    <a:pt x="425" y="3934"/>
                  </a:lnTo>
                  <a:lnTo>
                    <a:pt x="394" y="3910"/>
                  </a:lnTo>
                  <a:lnTo>
                    <a:pt x="367" y="3887"/>
                  </a:lnTo>
                  <a:lnTo>
                    <a:pt x="346" y="3867"/>
                  </a:lnTo>
                  <a:lnTo>
                    <a:pt x="332" y="3851"/>
                  </a:lnTo>
                  <a:lnTo>
                    <a:pt x="327" y="3843"/>
                  </a:lnTo>
                  <a:lnTo>
                    <a:pt x="323" y="3837"/>
                  </a:lnTo>
                  <a:lnTo>
                    <a:pt x="322" y="3833"/>
                  </a:lnTo>
                  <a:lnTo>
                    <a:pt x="323" y="3829"/>
                  </a:lnTo>
                  <a:lnTo>
                    <a:pt x="327" y="3826"/>
                  </a:lnTo>
                  <a:lnTo>
                    <a:pt x="331" y="3826"/>
                  </a:lnTo>
                  <a:lnTo>
                    <a:pt x="338" y="3826"/>
                  </a:lnTo>
                  <a:lnTo>
                    <a:pt x="345" y="3829"/>
                  </a:lnTo>
                  <a:lnTo>
                    <a:pt x="366" y="3835"/>
                  </a:lnTo>
                  <a:lnTo>
                    <a:pt x="392" y="3847"/>
                  </a:lnTo>
                  <a:lnTo>
                    <a:pt x="423" y="3863"/>
                  </a:lnTo>
                  <a:lnTo>
                    <a:pt x="457" y="3883"/>
                  </a:lnTo>
                  <a:lnTo>
                    <a:pt x="494" y="3906"/>
                  </a:lnTo>
                  <a:lnTo>
                    <a:pt x="533" y="3931"/>
                  </a:lnTo>
                  <a:lnTo>
                    <a:pt x="577" y="3962"/>
                  </a:lnTo>
                  <a:lnTo>
                    <a:pt x="617" y="3991"/>
                  </a:lnTo>
                  <a:lnTo>
                    <a:pt x="651" y="4018"/>
                  </a:lnTo>
                  <a:lnTo>
                    <a:pt x="678" y="4043"/>
                  </a:lnTo>
                  <a:close/>
                  <a:moveTo>
                    <a:pt x="678" y="4121"/>
                  </a:moveTo>
                  <a:lnTo>
                    <a:pt x="678" y="4200"/>
                  </a:lnTo>
                  <a:lnTo>
                    <a:pt x="669" y="4194"/>
                  </a:lnTo>
                  <a:lnTo>
                    <a:pt x="628" y="4166"/>
                  </a:lnTo>
                  <a:lnTo>
                    <a:pt x="591" y="4140"/>
                  </a:lnTo>
                  <a:lnTo>
                    <a:pt x="558" y="4114"/>
                  </a:lnTo>
                  <a:lnTo>
                    <a:pt x="531" y="4091"/>
                  </a:lnTo>
                  <a:lnTo>
                    <a:pt x="509" y="4070"/>
                  </a:lnTo>
                  <a:lnTo>
                    <a:pt x="493" y="4054"/>
                  </a:lnTo>
                  <a:lnTo>
                    <a:pt x="488" y="4046"/>
                  </a:lnTo>
                  <a:lnTo>
                    <a:pt x="484" y="4040"/>
                  </a:lnTo>
                  <a:lnTo>
                    <a:pt x="483" y="4035"/>
                  </a:lnTo>
                  <a:lnTo>
                    <a:pt x="484" y="4032"/>
                  </a:lnTo>
                  <a:lnTo>
                    <a:pt x="487" y="4029"/>
                  </a:lnTo>
                  <a:lnTo>
                    <a:pt x="491" y="4028"/>
                  </a:lnTo>
                  <a:lnTo>
                    <a:pt x="497" y="4029"/>
                  </a:lnTo>
                  <a:lnTo>
                    <a:pt x="504" y="4030"/>
                  </a:lnTo>
                  <a:lnTo>
                    <a:pt x="523" y="4037"/>
                  </a:lnTo>
                  <a:lnTo>
                    <a:pt x="547" y="4047"/>
                  </a:lnTo>
                  <a:lnTo>
                    <a:pt x="575" y="4061"/>
                  </a:lnTo>
                  <a:lnTo>
                    <a:pt x="607" y="4078"/>
                  </a:lnTo>
                  <a:lnTo>
                    <a:pt x="641" y="4099"/>
                  </a:lnTo>
                  <a:lnTo>
                    <a:pt x="678" y="4121"/>
                  </a:lnTo>
                  <a:close/>
                  <a:moveTo>
                    <a:pt x="678" y="4239"/>
                  </a:moveTo>
                  <a:lnTo>
                    <a:pt x="678" y="4264"/>
                  </a:lnTo>
                  <a:lnTo>
                    <a:pt x="672" y="4257"/>
                  </a:lnTo>
                  <a:lnTo>
                    <a:pt x="669" y="4251"/>
                  </a:lnTo>
                  <a:lnTo>
                    <a:pt x="666" y="4246"/>
                  </a:lnTo>
                  <a:lnTo>
                    <a:pt x="667" y="4242"/>
                  </a:lnTo>
                  <a:lnTo>
                    <a:pt x="669" y="4240"/>
                  </a:lnTo>
                  <a:lnTo>
                    <a:pt x="672" y="4240"/>
                  </a:lnTo>
                  <a:lnTo>
                    <a:pt x="674" y="4239"/>
                  </a:lnTo>
                  <a:lnTo>
                    <a:pt x="678" y="4239"/>
                  </a:lnTo>
                  <a:close/>
                  <a:moveTo>
                    <a:pt x="678" y="4304"/>
                  </a:moveTo>
                  <a:lnTo>
                    <a:pt x="678" y="4357"/>
                  </a:lnTo>
                  <a:lnTo>
                    <a:pt x="644" y="4340"/>
                  </a:lnTo>
                  <a:lnTo>
                    <a:pt x="605" y="4318"/>
                  </a:lnTo>
                  <a:lnTo>
                    <a:pt x="562" y="4292"/>
                  </a:lnTo>
                  <a:lnTo>
                    <a:pt x="515" y="4262"/>
                  </a:lnTo>
                  <a:lnTo>
                    <a:pt x="473" y="4235"/>
                  </a:lnTo>
                  <a:lnTo>
                    <a:pt x="435" y="4207"/>
                  </a:lnTo>
                  <a:lnTo>
                    <a:pt x="402" y="4181"/>
                  </a:lnTo>
                  <a:lnTo>
                    <a:pt x="373" y="4157"/>
                  </a:lnTo>
                  <a:lnTo>
                    <a:pt x="350" y="4136"/>
                  </a:lnTo>
                  <a:lnTo>
                    <a:pt x="333" y="4119"/>
                  </a:lnTo>
                  <a:lnTo>
                    <a:pt x="328" y="4111"/>
                  </a:lnTo>
                  <a:lnTo>
                    <a:pt x="324" y="4105"/>
                  </a:lnTo>
                  <a:lnTo>
                    <a:pt x="323" y="4101"/>
                  </a:lnTo>
                  <a:lnTo>
                    <a:pt x="323" y="4098"/>
                  </a:lnTo>
                  <a:lnTo>
                    <a:pt x="327" y="4096"/>
                  </a:lnTo>
                  <a:lnTo>
                    <a:pt x="331" y="4094"/>
                  </a:lnTo>
                  <a:lnTo>
                    <a:pt x="338" y="4096"/>
                  </a:lnTo>
                  <a:lnTo>
                    <a:pt x="346" y="4098"/>
                  </a:lnTo>
                  <a:lnTo>
                    <a:pt x="369" y="4107"/>
                  </a:lnTo>
                  <a:lnTo>
                    <a:pt x="396" y="4119"/>
                  </a:lnTo>
                  <a:lnTo>
                    <a:pt x="429" y="4136"/>
                  </a:lnTo>
                  <a:lnTo>
                    <a:pt x="466" y="4157"/>
                  </a:lnTo>
                  <a:lnTo>
                    <a:pt x="505" y="4182"/>
                  </a:lnTo>
                  <a:lnTo>
                    <a:pt x="548" y="4209"/>
                  </a:lnTo>
                  <a:lnTo>
                    <a:pt x="585" y="4235"/>
                  </a:lnTo>
                  <a:lnTo>
                    <a:pt x="619" y="4259"/>
                  </a:lnTo>
                  <a:lnTo>
                    <a:pt x="651" y="4282"/>
                  </a:lnTo>
                  <a:lnTo>
                    <a:pt x="678" y="4304"/>
                  </a:lnTo>
                  <a:close/>
                  <a:moveTo>
                    <a:pt x="678" y="4378"/>
                  </a:moveTo>
                  <a:lnTo>
                    <a:pt x="678" y="4449"/>
                  </a:lnTo>
                  <a:lnTo>
                    <a:pt x="644" y="4424"/>
                  </a:lnTo>
                  <a:lnTo>
                    <a:pt x="615" y="4401"/>
                  </a:lnTo>
                  <a:lnTo>
                    <a:pt x="587" y="4380"/>
                  </a:lnTo>
                  <a:lnTo>
                    <a:pt x="565" y="4361"/>
                  </a:lnTo>
                  <a:lnTo>
                    <a:pt x="547" y="4345"/>
                  </a:lnTo>
                  <a:lnTo>
                    <a:pt x="535" y="4331"/>
                  </a:lnTo>
                  <a:lnTo>
                    <a:pt x="531" y="4325"/>
                  </a:lnTo>
                  <a:lnTo>
                    <a:pt x="528" y="4321"/>
                  </a:lnTo>
                  <a:lnTo>
                    <a:pt x="527" y="4316"/>
                  </a:lnTo>
                  <a:lnTo>
                    <a:pt x="527" y="4314"/>
                  </a:lnTo>
                  <a:lnTo>
                    <a:pt x="530" y="4312"/>
                  </a:lnTo>
                  <a:lnTo>
                    <a:pt x="533" y="4311"/>
                  </a:lnTo>
                  <a:lnTo>
                    <a:pt x="537" y="4312"/>
                  </a:lnTo>
                  <a:lnTo>
                    <a:pt x="543" y="4312"/>
                  </a:lnTo>
                  <a:lnTo>
                    <a:pt x="557" y="4316"/>
                  </a:lnTo>
                  <a:lnTo>
                    <a:pt x="575" y="4324"/>
                  </a:lnTo>
                  <a:lnTo>
                    <a:pt x="597" y="4334"/>
                  </a:lnTo>
                  <a:lnTo>
                    <a:pt x="621" y="4346"/>
                  </a:lnTo>
                  <a:lnTo>
                    <a:pt x="649" y="4360"/>
                  </a:lnTo>
                  <a:lnTo>
                    <a:pt x="678" y="4378"/>
                  </a:lnTo>
                  <a:close/>
                  <a:moveTo>
                    <a:pt x="678" y="4524"/>
                  </a:moveTo>
                  <a:lnTo>
                    <a:pt x="678" y="4593"/>
                  </a:lnTo>
                  <a:lnTo>
                    <a:pt x="664" y="4585"/>
                  </a:lnTo>
                  <a:lnTo>
                    <a:pt x="651" y="4577"/>
                  </a:lnTo>
                  <a:lnTo>
                    <a:pt x="637" y="4568"/>
                  </a:lnTo>
                  <a:lnTo>
                    <a:pt x="623" y="4559"/>
                  </a:lnTo>
                  <a:lnTo>
                    <a:pt x="578" y="4529"/>
                  </a:lnTo>
                  <a:lnTo>
                    <a:pt x="536" y="4499"/>
                  </a:lnTo>
                  <a:lnTo>
                    <a:pt x="500" y="4473"/>
                  </a:lnTo>
                  <a:lnTo>
                    <a:pt x="469" y="4448"/>
                  </a:lnTo>
                  <a:lnTo>
                    <a:pt x="444" y="4425"/>
                  </a:lnTo>
                  <a:lnTo>
                    <a:pt x="426" y="4408"/>
                  </a:lnTo>
                  <a:lnTo>
                    <a:pt x="419" y="4401"/>
                  </a:lnTo>
                  <a:lnTo>
                    <a:pt x="416" y="4395"/>
                  </a:lnTo>
                  <a:lnTo>
                    <a:pt x="414" y="4390"/>
                  </a:lnTo>
                  <a:lnTo>
                    <a:pt x="414" y="4387"/>
                  </a:lnTo>
                  <a:lnTo>
                    <a:pt x="417" y="4385"/>
                  </a:lnTo>
                  <a:lnTo>
                    <a:pt x="421" y="4385"/>
                  </a:lnTo>
                  <a:lnTo>
                    <a:pt x="429" y="4386"/>
                  </a:lnTo>
                  <a:lnTo>
                    <a:pt x="438" y="4388"/>
                  </a:lnTo>
                  <a:lnTo>
                    <a:pt x="461" y="4398"/>
                  </a:lnTo>
                  <a:lnTo>
                    <a:pt x="491" y="4412"/>
                  </a:lnTo>
                  <a:lnTo>
                    <a:pt x="526" y="4431"/>
                  </a:lnTo>
                  <a:lnTo>
                    <a:pt x="566" y="4453"/>
                  </a:lnTo>
                  <a:lnTo>
                    <a:pt x="609" y="4480"/>
                  </a:lnTo>
                  <a:lnTo>
                    <a:pt x="654" y="4508"/>
                  </a:lnTo>
                  <a:lnTo>
                    <a:pt x="666" y="4516"/>
                  </a:lnTo>
                  <a:lnTo>
                    <a:pt x="678" y="4524"/>
                  </a:lnTo>
                  <a:close/>
                  <a:moveTo>
                    <a:pt x="678" y="4617"/>
                  </a:moveTo>
                  <a:lnTo>
                    <a:pt x="678" y="4642"/>
                  </a:lnTo>
                  <a:lnTo>
                    <a:pt x="671" y="4633"/>
                  </a:lnTo>
                  <a:lnTo>
                    <a:pt x="666" y="4627"/>
                  </a:lnTo>
                  <a:lnTo>
                    <a:pt x="664" y="4622"/>
                  </a:lnTo>
                  <a:lnTo>
                    <a:pt x="664" y="4619"/>
                  </a:lnTo>
                  <a:lnTo>
                    <a:pt x="666" y="4617"/>
                  </a:lnTo>
                  <a:lnTo>
                    <a:pt x="670" y="4616"/>
                  </a:lnTo>
                  <a:lnTo>
                    <a:pt x="673" y="4616"/>
                  </a:lnTo>
                  <a:lnTo>
                    <a:pt x="678" y="4617"/>
                  </a:lnTo>
                  <a:close/>
                  <a:moveTo>
                    <a:pt x="678" y="4662"/>
                  </a:moveTo>
                  <a:lnTo>
                    <a:pt x="678" y="4719"/>
                  </a:lnTo>
                  <a:lnTo>
                    <a:pt x="648" y="4701"/>
                  </a:lnTo>
                  <a:lnTo>
                    <a:pt x="613" y="4683"/>
                  </a:lnTo>
                  <a:lnTo>
                    <a:pt x="578" y="4660"/>
                  </a:lnTo>
                  <a:lnTo>
                    <a:pt x="542" y="4637"/>
                  </a:lnTo>
                  <a:lnTo>
                    <a:pt x="495" y="4606"/>
                  </a:lnTo>
                  <a:lnTo>
                    <a:pt x="453" y="4577"/>
                  </a:lnTo>
                  <a:lnTo>
                    <a:pt x="415" y="4549"/>
                  </a:lnTo>
                  <a:lnTo>
                    <a:pt x="383" y="4523"/>
                  </a:lnTo>
                  <a:lnTo>
                    <a:pt x="356" y="4500"/>
                  </a:lnTo>
                  <a:lnTo>
                    <a:pt x="338" y="4483"/>
                  </a:lnTo>
                  <a:lnTo>
                    <a:pt x="332" y="4475"/>
                  </a:lnTo>
                  <a:lnTo>
                    <a:pt x="328" y="4470"/>
                  </a:lnTo>
                  <a:lnTo>
                    <a:pt x="326" y="4465"/>
                  </a:lnTo>
                  <a:lnTo>
                    <a:pt x="326" y="4462"/>
                  </a:lnTo>
                  <a:lnTo>
                    <a:pt x="329" y="4460"/>
                  </a:lnTo>
                  <a:lnTo>
                    <a:pt x="333" y="4460"/>
                  </a:lnTo>
                  <a:lnTo>
                    <a:pt x="341" y="4462"/>
                  </a:lnTo>
                  <a:lnTo>
                    <a:pt x="350" y="4464"/>
                  </a:lnTo>
                  <a:lnTo>
                    <a:pt x="373" y="4474"/>
                  </a:lnTo>
                  <a:lnTo>
                    <a:pt x="404" y="4489"/>
                  </a:lnTo>
                  <a:lnTo>
                    <a:pt x="439" y="4509"/>
                  </a:lnTo>
                  <a:lnTo>
                    <a:pt x="480" y="4532"/>
                  </a:lnTo>
                  <a:lnTo>
                    <a:pt x="524" y="4559"/>
                  </a:lnTo>
                  <a:lnTo>
                    <a:pt x="572" y="4589"/>
                  </a:lnTo>
                  <a:lnTo>
                    <a:pt x="600" y="4608"/>
                  </a:lnTo>
                  <a:lnTo>
                    <a:pt x="628" y="4626"/>
                  </a:lnTo>
                  <a:lnTo>
                    <a:pt x="654" y="4645"/>
                  </a:lnTo>
                  <a:lnTo>
                    <a:pt x="678" y="4662"/>
                  </a:lnTo>
                  <a:close/>
                  <a:moveTo>
                    <a:pt x="678" y="4729"/>
                  </a:moveTo>
                  <a:lnTo>
                    <a:pt x="678" y="4779"/>
                  </a:lnTo>
                  <a:lnTo>
                    <a:pt x="659" y="4764"/>
                  </a:lnTo>
                  <a:lnTo>
                    <a:pt x="642" y="4751"/>
                  </a:lnTo>
                  <a:lnTo>
                    <a:pt x="628" y="4739"/>
                  </a:lnTo>
                  <a:lnTo>
                    <a:pt x="616" y="4728"/>
                  </a:lnTo>
                  <a:lnTo>
                    <a:pt x="607" y="4718"/>
                  </a:lnTo>
                  <a:lnTo>
                    <a:pt x="600" y="4710"/>
                  </a:lnTo>
                  <a:lnTo>
                    <a:pt x="598" y="4707"/>
                  </a:lnTo>
                  <a:lnTo>
                    <a:pt x="597" y="4705"/>
                  </a:lnTo>
                  <a:lnTo>
                    <a:pt x="597" y="4702"/>
                  </a:lnTo>
                  <a:lnTo>
                    <a:pt x="598" y="4700"/>
                  </a:lnTo>
                  <a:lnTo>
                    <a:pt x="600" y="4699"/>
                  </a:lnTo>
                  <a:lnTo>
                    <a:pt x="606" y="4699"/>
                  </a:lnTo>
                  <a:lnTo>
                    <a:pt x="612" y="4700"/>
                  </a:lnTo>
                  <a:lnTo>
                    <a:pt x="622" y="4703"/>
                  </a:lnTo>
                  <a:lnTo>
                    <a:pt x="647" y="4713"/>
                  </a:lnTo>
                  <a:lnTo>
                    <a:pt x="678" y="4729"/>
                  </a:lnTo>
                  <a:close/>
                  <a:moveTo>
                    <a:pt x="678" y="4787"/>
                  </a:moveTo>
                  <a:lnTo>
                    <a:pt x="678" y="4830"/>
                  </a:lnTo>
                  <a:lnTo>
                    <a:pt x="660" y="4820"/>
                  </a:lnTo>
                  <a:lnTo>
                    <a:pt x="639" y="4811"/>
                  </a:lnTo>
                  <a:lnTo>
                    <a:pt x="617" y="4797"/>
                  </a:lnTo>
                  <a:lnTo>
                    <a:pt x="592" y="4784"/>
                  </a:lnTo>
                  <a:lnTo>
                    <a:pt x="567" y="4770"/>
                  </a:lnTo>
                  <a:lnTo>
                    <a:pt x="542" y="4753"/>
                  </a:lnTo>
                  <a:lnTo>
                    <a:pt x="514" y="4737"/>
                  </a:lnTo>
                  <a:lnTo>
                    <a:pt x="487" y="4719"/>
                  </a:lnTo>
                  <a:lnTo>
                    <a:pt x="438" y="4687"/>
                  </a:lnTo>
                  <a:lnTo>
                    <a:pt x="394" y="4656"/>
                  </a:lnTo>
                  <a:lnTo>
                    <a:pt x="355" y="4627"/>
                  </a:lnTo>
                  <a:lnTo>
                    <a:pt x="321" y="4602"/>
                  </a:lnTo>
                  <a:lnTo>
                    <a:pt x="295" y="4579"/>
                  </a:lnTo>
                  <a:lnTo>
                    <a:pt x="275" y="4561"/>
                  </a:lnTo>
                  <a:lnTo>
                    <a:pt x="268" y="4553"/>
                  </a:lnTo>
                  <a:lnTo>
                    <a:pt x="264" y="4547"/>
                  </a:lnTo>
                  <a:lnTo>
                    <a:pt x="262" y="4542"/>
                  </a:lnTo>
                  <a:lnTo>
                    <a:pt x="262" y="4539"/>
                  </a:lnTo>
                  <a:lnTo>
                    <a:pt x="264" y="4538"/>
                  </a:lnTo>
                  <a:lnTo>
                    <a:pt x="269" y="4538"/>
                  </a:lnTo>
                  <a:lnTo>
                    <a:pt x="277" y="4540"/>
                  </a:lnTo>
                  <a:lnTo>
                    <a:pt x="286" y="4544"/>
                  </a:lnTo>
                  <a:lnTo>
                    <a:pt x="310" y="4553"/>
                  </a:lnTo>
                  <a:lnTo>
                    <a:pt x="341" y="4570"/>
                  </a:lnTo>
                  <a:lnTo>
                    <a:pt x="378" y="4590"/>
                  </a:lnTo>
                  <a:lnTo>
                    <a:pt x="420" y="4614"/>
                  </a:lnTo>
                  <a:lnTo>
                    <a:pt x="466" y="4643"/>
                  </a:lnTo>
                  <a:lnTo>
                    <a:pt x="514" y="4673"/>
                  </a:lnTo>
                  <a:lnTo>
                    <a:pt x="562" y="4705"/>
                  </a:lnTo>
                  <a:lnTo>
                    <a:pt x="606" y="4734"/>
                  </a:lnTo>
                  <a:lnTo>
                    <a:pt x="644" y="4762"/>
                  </a:lnTo>
                  <a:lnTo>
                    <a:pt x="678" y="4787"/>
                  </a:lnTo>
                  <a:close/>
                  <a:moveTo>
                    <a:pt x="678" y="4839"/>
                  </a:moveTo>
                  <a:lnTo>
                    <a:pt x="678" y="4893"/>
                  </a:lnTo>
                  <a:lnTo>
                    <a:pt x="650" y="4873"/>
                  </a:lnTo>
                  <a:lnTo>
                    <a:pt x="626" y="4855"/>
                  </a:lnTo>
                  <a:lnTo>
                    <a:pt x="603" y="4838"/>
                  </a:lnTo>
                  <a:lnTo>
                    <a:pt x="585" y="4823"/>
                  </a:lnTo>
                  <a:lnTo>
                    <a:pt x="572" y="4809"/>
                  </a:lnTo>
                  <a:lnTo>
                    <a:pt x="562" y="4799"/>
                  </a:lnTo>
                  <a:lnTo>
                    <a:pt x="558" y="4795"/>
                  </a:lnTo>
                  <a:lnTo>
                    <a:pt x="556" y="4792"/>
                  </a:lnTo>
                  <a:lnTo>
                    <a:pt x="555" y="4788"/>
                  </a:lnTo>
                  <a:lnTo>
                    <a:pt x="555" y="4786"/>
                  </a:lnTo>
                  <a:lnTo>
                    <a:pt x="557" y="4785"/>
                  </a:lnTo>
                  <a:lnTo>
                    <a:pt x="559" y="4785"/>
                  </a:lnTo>
                  <a:lnTo>
                    <a:pt x="563" y="4785"/>
                  </a:lnTo>
                  <a:lnTo>
                    <a:pt x="567" y="4786"/>
                  </a:lnTo>
                  <a:lnTo>
                    <a:pt x="578" y="4790"/>
                  </a:lnTo>
                  <a:lnTo>
                    <a:pt x="592" y="4795"/>
                  </a:lnTo>
                  <a:lnTo>
                    <a:pt x="630" y="4814"/>
                  </a:lnTo>
                  <a:lnTo>
                    <a:pt x="678" y="4839"/>
                  </a:lnTo>
                  <a:close/>
                  <a:moveTo>
                    <a:pt x="678" y="4901"/>
                  </a:moveTo>
                  <a:lnTo>
                    <a:pt x="678" y="4932"/>
                  </a:lnTo>
                  <a:lnTo>
                    <a:pt x="659" y="4923"/>
                  </a:lnTo>
                  <a:lnTo>
                    <a:pt x="637" y="4912"/>
                  </a:lnTo>
                  <a:lnTo>
                    <a:pt x="611" y="4899"/>
                  </a:lnTo>
                  <a:lnTo>
                    <a:pt x="584" y="4883"/>
                  </a:lnTo>
                  <a:lnTo>
                    <a:pt x="554" y="4866"/>
                  </a:lnTo>
                  <a:lnTo>
                    <a:pt x="523" y="4847"/>
                  </a:lnTo>
                  <a:lnTo>
                    <a:pt x="490" y="4827"/>
                  </a:lnTo>
                  <a:lnTo>
                    <a:pt x="456" y="4805"/>
                  </a:lnTo>
                  <a:lnTo>
                    <a:pt x="405" y="4772"/>
                  </a:lnTo>
                  <a:lnTo>
                    <a:pt x="360" y="4741"/>
                  </a:lnTo>
                  <a:lnTo>
                    <a:pt x="319" y="4711"/>
                  </a:lnTo>
                  <a:lnTo>
                    <a:pt x="284" y="4685"/>
                  </a:lnTo>
                  <a:lnTo>
                    <a:pt x="256" y="4662"/>
                  </a:lnTo>
                  <a:lnTo>
                    <a:pt x="235" y="4643"/>
                  </a:lnTo>
                  <a:lnTo>
                    <a:pt x="228" y="4636"/>
                  </a:lnTo>
                  <a:lnTo>
                    <a:pt x="224" y="4630"/>
                  </a:lnTo>
                  <a:lnTo>
                    <a:pt x="222" y="4625"/>
                  </a:lnTo>
                  <a:lnTo>
                    <a:pt x="222" y="4622"/>
                  </a:lnTo>
                  <a:lnTo>
                    <a:pt x="224" y="4621"/>
                  </a:lnTo>
                  <a:lnTo>
                    <a:pt x="230" y="4621"/>
                  </a:lnTo>
                  <a:lnTo>
                    <a:pt x="236" y="4623"/>
                  </a:lnTo>
                  <a:lnTo>
                    <a:pt x="246" y="4626"/>
                  </a:lnTo>
                  <a:lnTo>
                    <a:pt x="271" y="4637"/>
                  </a:lnTo>
                  <a:lnTo>
                    <a:pt x="303" y="4654"/>
                  </a:lnTo>
                  <a:lnTo>
                    <a:pt x="341" y="4675"/>
                  </a:lnTo>
                  <a:lnTo>
                    <a:pt x="384" y="4700"/>
                  </a:lnTo>
                  <a:lnTo>
                    <a:pt x="431" y="4730"/>
                  </a:lnTo>
                  <a:lnTo>
                    <a:pt x="481" y="4761"/>
                  </a:lnTo>
                  <a:lnTo>
                    <a:pt x="512" y="4782"/>
                  </a:lnTo>
                  <a:lnTo>
                    <a:pt x="542" y="4801"/>
                  </a:lnTo>
                  <a:lnTo>
                    <a:pt x="569" y="4820"/>
                  </a:lnTo>
                  <a:lnTo>
                    <a:pt x="596" y="4838"/>
                  </a:lnTo>
                  <a:lnTo>
                    <a:pt x="620" y="4856"/>
                  </a:lnTo>
                  <a:lnTo>
                    <a:pt x="642" y="4872"/>
                  </a:lnTo>
                  <a:lnTo>
                    <a:pt x="661" y="4887"/>
                  </a:lnTo>
                  <a:lnTo>
                    <a:pt x="678" y="4901"/>
                  </a:lnTo>
                  <a:close/>
                  <a:moveTo>
                    <a:pt x="678" y="4942"/>
                  </a:moveTo>
                  <a:lnTo>
                    <a:pt x="678" y="4995"/>
                  </a:lnTo>
                  <a:lnTo>
                    <a:pt x="647" y="4973"/>
                  </a:lnTo>
                  <a:lnTo>
                    <a:pt x="619" y="4953"/>
                  </a:lnTo>
                  <a:lnTo>
                    <a:pt x="594" y="4934"/>
                  </a:lnTo>
                  <a:lnTo>
                    <a:pt x="573" y="4918"/>
                  </a:lnTo>
                  <a:lnTo>
                    <a:pt x="557" y="4903"/>
                  </a:lnTo>
                  <a:lnTo>
                    <a:pt x="545" y="4891"/>
                  </a:lnTo>
                  <a:lnTo>
                    <a:pt x="542" y="4887"/>
                  </a:lnTo>
                  <a:lnTo>
                    <a:pt x="538" y="4883"/>
                  </a:lnTo>
                  <a:lnTo>
                    <a:pt x="537" y="4880"/>
                  </a:lnTo>
                  <a:lnTo>
                    <a:pt x="538" y="4878"/>
                  </a:lnTo>
                  <a:lnTo>
                    <a:pt x="540" y="4877"/>
                  </a:lnTo>
                  <a:lnTo>
                    <a:pt x="542" y="4877"/>
                  </a:lnTo>
                  <a:lnTo>
                    <a:pt x="546" y="4877"/>
                  </a:lnTo>
                  <a:lnTo>
                    <a:pt x="551" y="4878"/>
                  </a:lnTo>
                  <a:lnTo>
                    <a:pt x="564" y="4882"/>
                  </a:lnTo>
                  <a:lnTo>
                    <a:pt x="580" y="4890"/>
                  </a:lnTo>
                  <a:lnTo>
                    <a:pt x="600" y="4899"/>
                  </a:lnTo>
                  <a:lnTo>
                    <a:pt x="623" y="4911"/>
                  </a:lnTo>
                  <a:lnTo>
                    <a:pt x="650" y="4925"/>
                  </a:lnTo>
                  <a:lnTo>
                    <a:pt x="678" y="4942"/>
                  </a:lnTo>
                  <a:close/>
                  <a:moveTo>
                    <a:pt x="678" y="4998"/>
                  </a:moveTo>
                  <a:lnTo>
                    <a:pt x="678" y="5028"/>
                  </a:lnTo>
                  <a:lnTo>
                    <a:pt x="659" y="5019"/>
                  </a:lnTo>
                  <a:lnTo>
                    <a:pt x="635" y="5007"/>
                  </a:lnTo>
                  <a:lnTo>
                    <a:pt x="610" y="4994"/>
                  </a:lnTo>
                  <a:lnTo>
                    <a:pt x="581" y="4977"/>
                  </a:lnTo>
                  <a:lnTo>
                    <a:pt x="551" y="4959"/>
                  </a:lnTo>
                  <a:lnTo>
                    <a:pt x="517" y="4940"/>
                  </a:lnTo>
                  <a:lnTo>
                    <a:pt x="483" y="4919"/>
                  </a:lnTo>
                  <a:lnTo>
                    <a:pt x="448" y="4897"/>
                  </a:lnTo>
                  <a:lnTo>
                    <a:pt x="397" y="4862"/>
                  </a:lnTo>
                  <a:lnTo>
                    <a:pt x="350" y="4830"/>
                  </a:lnTo>
                  <a:lnTo>
                    <a:pt x="308" y="4801"/>
                  </a:lnTo>
                  <a:lnTo>
                    <a:pt x="271" y="4773"/>
                  </a:lnTo>
                  <a:lnTo>
                    <a:pt x="243" y="4750"/>
                  </a:lnTo>
                  <a:lnTo>
                    <a:pt x="221" y="4731"/>
                  </a:lnTo>
                  <a:lnTo>
                    <a:pt x="214" y="4723"/>
                  </a:lnTo>
                  <a:lnTo>
                    <a:pt x="209" y="4718"/>
                  </a:lnTo>
                  <a:lnTo>
                    <a:pt x="206" y="4712"/>
                  </a:lnTo>
                  <a:lnTo>
                    <a:pt x="206" y="4710"/>
                  </a:lnTo>
                  <a:lnTo>
                    <a:pt x="209" y="4709"/>
                  </a:lnTo>
                  <a:lnTo>
                    <a:pt x="214" y="4709"/>
                  </a:lnTo>
                  <a:lnTo>
                    <a:pt x="221" y="4711"/>
                  </a:lnTo>
                  <a:lnTo>
                    <a:pt x="231" y="4715"/>
                  </a:lnTo>
                  <a:lnTo>
                    <a:pt x="256" y="4727"/>
                  </a:lnTo>
                  <a:lnTo>
                    <a:pt x="289" y="4744"/>
                  </a:lnTo>
                  <a:lnTo>
                    <a:pt x="329" y="4766"/>
                  </a:lnTo>
                  <a:lnTo>
                    <a:pt x="373" y="4793"/>
                  </a:lnTo>
                  <a:lnTo>
                    <a:pt x="421" y="4823"/>
                  </a:lnTo>
                  <a:lnTo>
                    <a:pt x="473" y="4855"/>
                  </a:lnTo>
                  <a:lnTo>
                    <a:pt x="505" y="4876"/>
                  </a:lnTo>
                  <a:lnTo>
                    <a:pt x="536" y="4897"/>
                  </a:lnTo>
                  <a:lnTo>
                    <a:pt x="565" y="4915"/>
                  </a:lnTo>
                  <a:lnTo>
                    <a:pt x="592" y="4934"/>
                  </a:lnTo>
                  <a:lnTo>
                    <a:pt x="618" y="4952"/>
                  </a:lnTo>
                  <a:lnTo>
                    <a:pt x="640" y="4969"/>
                  </a:lnTo>
                  <a:lnTo>
                    <a:pt x="661" y="4984"/>
                  </a:lnTo>
                  <a:lnTo>
                    <a:pt x="678" y="4998"/>
                  </a:lnTo>
                  <a:close/>
                  <a:moveTo>
                    <a:pt x="285" y="4403"/>
                  </a:moveTo>
                  <a:lnTo>
                    <a:pt x="241" y="4372"/>
                  </a:lnTo>
                  <a:lnTo>
                    <a:pt x="200" y="4344"/>
                  </a:lnTo>
                  <a:lnTo>
                    <a:pt x="163" y="4316"/>
                  </a:lnTo>
                  <a:lnTo>
                    <a:pt x="133" y="4292"/>
                  </a:lnTo>
                  <a:lnTo>
                    <a:pt x="108" y="4270"/>
                  </a:lnTo>
                  <a:lnTo>
                    <a:pt x="91" y="4252"/>
                  </a:lnTo>
                  <a:lnTo>
                    <a:pt x="84" y="4245"/>
                  </a:lnTo>
                  <a:lnTo>
                    <a:pt x="80" y="4239"/>
                  </a:lnTo>
                  <a:lnTo>
                    <a:pt x="78" y="4235"/>
                  </a:lnTo>
                  <a:lnTo>
                    <a:pt x="78" y="4231"/>
                  </a:lnTo>
                  <a:lnTo>
                    <a:pt x="82" y="4229"/>
                  </a:lnTo>
                  <a:lnTo>
                    <a:pt x="86" y="4229"/>
                  </a:lnTo>
                  <a:lnTo>
                    <a:pt x="93" y="4230"/>
                  </a:lnTo>
                  <a:lnTo>
                    <a:pt x="102" y="4233"/>
                  </a:lnTo>
                  <a:lnTo>
                    <a:pt x="125" y="4243"/>
                  </a:lnTo>
                  <a:lnTo>
                    <a:pt x="153" y="4258"/>
                  </a:lnTo>
                  <a:lnTo>
                    <a:pt x="188" y="4276"/>
                  </a:lnTo>
                  <a:lnTo>
                    <a:pt x="227" y="4300"/>
                  </a:lnTo>
                  <a:lnTo>
                    <a:pt x="269" y="4326"/>
                  </a:lnTo>
                  <a:lnTo>
                    <a:pt x="315" y="4355"/>
                  </a:lnTo>
                  <a:lnTo>
                    <a:pt x="359" y="4385"/>
                  </a:lnTo>
                  <a:lnTo>
                    <a:pt x="399" y="4414"/>
                  </a:lnTo>
                  <a:lnTo>
                    <a:pt x="436" y="4441"/>
                  </a:lnTo>
                  <a:lnTo>
                    <a:pt x="467" y="4465"/>
                  </a:lnTo>
                  <a:lnTo>
                    <a:pt x="491" y="4487"/>
                  </a:lnTo>
                  <a:lnTo>
                    <a:pt x="510" y="4504"/>
                  </a:lnTo>
                  <a:lnTo>
                    <a:pt x="515" y="4512"/>
                  </a:lnTo>
                  <a:lnTo>
                    <a:pt x="520" y="4517"/>
                  </a:lnTo>
                  <a:lnTo>
                    <a:pt x="522" y="4521"/>
                  </a:lnTo>
                  <a:lnTo>
                    <a:pt x="521" y="4525"/>
                  </a:lnTo>
                  <a:lnTo>
                    <a:pt x="519" y="4527"/>
                  </a:lnTo>
                  <a:lnTo>
                    <a:pt x="514" y="4527"/>
                  </a:lnTo>
                  <a:lnTo>
                    <a:pt x="506" y="4526"/>
                  </a:lnTo>
                  <a:lnTo>
                    <a:pt x="498" y="4523"/>
                  </a:lnTo>
                  <a:lnTo>
                    <a:pt x="474" y="4514"/>
                  </a:lnTo>
                  <a:lnTo>
                    <a:pt x="446" y="4499"/>
                  </a:lnTo>
                  <a:lnTo>
                    <a:pt x="410" y="4481"/>
                  </a:lnTo>
                  <a:lnTo>
                    <a:pt x="372" y="4459"/>
                  </a:lnTo>
                  <a:lnTo>
                    <a:pt x="330" y="4432"/>
                  </a:lnTo>
                  <a:lnTo>
                    <a:pt x="285" y="4403"/>
                  </a:lnTo>
                  <a:close/>
                  <a:moveTo>
                    <a:pt x="387" y="4332"/>
                  </a:moveTo>
                  <a:lnTo>
                    <a:pt x="344" y="4303"/>
                  </a:lnTo>
                  <a:lnTo>
                    <a:pt x="305" y="4274"/>
                  </a:lnTo>
                  <a:lnTo>
                    <a:pt x="270" y="4248"/>
                  </a:lnTo>
                  <a:lnTo>
                    <a:pt x="241" y="4224"/>
                  </a:lnTo>
                  <a:lnTo>
                    <a:pt x="216" y="4201"/>
                  </a:lnTo>
                  <a:lnTo>
                    <a:pt x="200" y="4184"/>
                  </a:lnTo>
                  <a:lnTo>
                    <a:pt x="193" y="4177"/>
                  </a:lnTo>
                  <a:lnTo>
                    <a:pt x="190" y="4172"/>
                  </a:lnTo>
                  <a:lnTo>
                    <a:pt x="188" y="4166"/>
                  </a:lnTo>
                  <a:lnTo>
                    <a:pt x="189" y="4163"/>
                  </a:lnTo>
                  <a:lnTo>
                    <a:pt x="191" y="4162"/>
                  </a:lnTo>
                  <a:lnTo>
                    <a:pt x="196" y="4161"/>
                  </a:lnTo>
                  <a:lnTo>
                    <a:pt x="203" y="4162"/>
                  </a:lnTo>
                  <a:lnTo>
                    <a:pt x="212" y="4165"/>
                  </a:lnTo>
                  <a:lnTo>
                    <a:pt x="234" y="4174"/>
                  </a:lnTo>
                  <a:lnTo>
                    <a:pt x="263" y="4187"/>
                  </a:lnTo>
                  <a:lnTo>
                    <a:pt x="296" y="4206"/>
                  </a:lnTo>
                  <a:lnTo>
                    <a:pt x="333" y="4228"/>
                  </a:lnTo>
                  <a:lnTo>
                    <a:pt x="375" y="4253"/>
                  </a:lnTo>
                  <a:lnTo>
                    <a:pt x="418" y="4281"/>
                  </a:lnTo>
                  <a:lnTo>
                    <a:pt x="461" y="4311"/>
                  </a:lnTo>
                  <a:lnTo>
                    <a:pt x="501" y="4338"/>
                  </a:lnTo>
                  <a:lnTo>
                    <a:pt x="536" y="4365"/>
                  </a:lnTo>
                  <a:lnTo>
                    <a:pt x="566" y="4389"/>
                  </a:lnTo>
                  <a:lnTo>
                    <a:pt x="589" y="4410"/>
                  </a:lnTo>
                  <a:lnTo>
                    <a:pt x="607" y="4428"/>
                  </a:lnTo>
                  <a:lnTo>
                    <a:pt x="612" y="4434"/>
                  </a:lnTo>
                  <a:lnTo>
                    <a:pt x="617" y="4441"/>
                  </a:lnTo>
                  <a:lnTo>
                    <a:pt x="618" y="4445"/>
                  </a:lnTo>
                  <a:lnTo>
                    <a:pt x="618" y="4449"/>
                  </a:lnTo>
                  <a:lnTo>
                    <a:pt x="615" y="4450"/>
                  </a:lnTo>
                  <a:lnTo>
                    <a:pt x="610" y="4451"/>
                  </a:lnTo>
                  <a:lnTo>
                    <a:pt x="603" y="4450"/>
                  </a:lnTo>
                  <a:lnTo>
                    <a:pt x="595" y="4448"/>
                  </a:lnTo>
                  <a:lnTo>
                    <a:pt x="573" y="4439"/>
                  </a:lnTo>
                  <a:lnTo>
                    <a:pt x="544" y="4424"/>
                  </a:lnTo>
                  <a:lnTo>
                    <a:pt x="510" y="4407"/>
                  </a:lnTo>
                  <a:lnTo>
                    <a:pt x="472" y="4386"/>
                  </a:lnTo>
                  <a:lnTo>
                    <a:pt x="430" y="4360"/>
                  </a:lnTo>
                  <a:lnTo>
                    <a:pt x="387" y="4332"/>
                  </a:lnTo>
                  <a:close/>
                  <a:moveTo>
                    <a:pt x="323" y="4050"/>
                  </a:moveTo>
                  <a:lnTo>
                    <a:pt x="284" y="4023"/>
                  </a:lnTo>
                  <a:lnTo>
                    <a:pt x="248" y="3996"/>
                  </a:lnTo>
                  <a:lnTo>
                    <a:pt x="215" y="3971"/>
                  </a:lnTo>
                  <a:lnTo>
                    <a:pt x="189" y="3948"/>
                  </a:lnTo>
                  <a:lnTo>
                    <a:pt x="167" y="3927"/>
                  </a:lnTo>
                  <a:lnTo>
                    <a:pt x="151" y="3910"/>
                  </a:lnTo>
                  <a:lnTo>
                    <a:pt x="146" y="3904"/>
                  </a:lnTo>
                  <a:lnTo>
                    <a:pt x="142" y="3897"/>
                  </a:lnTo>
                  <a:lnTo>
                    <a:pt x="141" y="3893"/>
                  </a:lnTo>
                  <a:lnTo>
                    <a:pt x="142" y="3889"/>
                  </a:lnTo>
                  <a:lnTo>
                    <a:pt x="145" y="3887"/>
                  </a:lnTo>
                  <a:lnTo>
                    <a:pt x="149" y="3886"/>
                  </a:lnTo>
                  <a:lnTo>
                    <a:pt x="156" y="3887"/>
                  </a:lnTo>
                  <a:lnTo>
                    <a:pt x="164" y="3889"/>
                  </a:lnTo>
                  <a:lnTo>
                    <a:pt x="185" y="3897"/>
                  </a:lnTo>
                  <a:lnTo>
                    <a:pt x="212" y="3910"/>
                  </a:lnTo>
                  <a:lnTo>
                    <a:pt x="243" y="3927"/>
                  </a:lnTo>
                  <a:lnTo>
                    <a:pt x="278" y="3947"/>
                  </a:lnTo>
                  <a:lnTo>
                    <a:pt x="317" y="3971"/>
                  </a:lnTo>
                  <a:lnTo>
                    <a:pt x="358" y="3997"/>
                  </a:lnTo>
                  <a:lnTo>
                    <a:pt x="397" y="4025"/>
                  </a:lnTo>
                  <a:lnTo>
                    <a:pt x="433" y="4051"/>
                  </a:lnTo>
                  <a:lnTo>
                    <a:pt x="466" y="4077"/>
                  </a:lnTo>
                  <a:lnTo>
                    <a:pt x="493" y="4100"/>
                  </a:lnTo>
                  <a:lnTo>
                    <a:pt x="514" y="4120"/>
                  </a:lnTo>
                  <a:lnTo>
                    <a:pt x="530" y="4136"/>
                  </a:lnTo>
                  <a:lnTo>
                    <a:pt x="535" y="4143"/>
                  </a:lnTo>
                  <a:lnTo>
                    <a:pt x="538" y="4150"/>
                  </a:lnTo>
                  <a:lnTo>
                    <a:pt x="540" y="4154"/>
                  </a:lnTo>
                  <a:lnTo>
                    <a:pt x="540" y="4157"/>
                  </a:lnTo>
                  <a:lnTo>
                    <a:pt x="536" y="4160"/>
                  </a:lnTo>
                  <a:lnTo>
                    <a:pt x="532" y="4160"/>
                  </a:lnTo>
                  <a:lnTo>
                    <a:pt x="525" y="4160"/>
                  </a:lnTo>
                  <a:lnTo>
                    <a:pt x="517" y="4157"/>
                  </a:lnTo>
                  <a:lnTo>
                    <a:pt x="497" y="4150"/>
                  </a:lnTo>
                  <a:lnTo>
                    <a:pt x="469" y="4137"/>
                  </a:lnTo>
                  <a:lnTo>
                    <a:pt x="438" y="4121"/>
                  </a:lnTo>
                  <a:lnTo>
                    <a:pt x="403" y="4100"/>
                  </a:lnTo>
                  <a:lnTo>
                    <a:pt x="364" y="4077"/>
                  </a:lnTo>
                  <a:lnTo>
                    <a:pt x="323" y="4050"/>
                  </a:lnTo>
                  <a:close/>
                  <a:moveTo>
                    <a:pt x="385" y="3733"/>
                  </a:moveTo>
                  <a:lnTo>
                    <a:pt x="423" y="3758"/>
                  </a:lnTo>
                  <a:lnTo>
                    <a:pt x="456" y="3783"/>
                  </a:lnTo>
                  <a:lnTo>
                    <a:pt x="485" y="3806"/>
                  </a:lnTo>
                  <a:lnTo>
                    <a:pt x="511" y="3829"/>
                  </a:lnTo>
                  <a:lnTo>
                    <a:pt x="531" y="3848"/>
                  </a:lnTo>
                  <a:lnTo>
                    <a:pt x="545" y="3865"/>
                  </a:lnTo>
                  <a:lnTo>
                    <a:pt x="549" y="3872"/>
                  </a:lnTo>
                  <a:lnTo>
                    <a:pt x="552" y="3877"/>
                  </a:lnTo>
                  <a:lnTo>
                    <a:pt x="553" y="3882"/>
                  </a:lnTo>
                  <a:lnTo>
                    <a:pt x="553" y="3886"/>
                  </a:lnTo>
                  <a:lnTo>
                    <a:pt x="549" y="3888"/>
                  </a:lnTo>
                  <a:lnTo>
                    <a:pt x="545" y="3888"/>
                  </a:lnTo>
                  <a:lnTo>
                    <a:pt x="538" y="3888"/>
                  </a:lnTo>
                  <a:lnTo>
                    <a:pt x="531" y="3886"/>
                  </a:lnTo>
                  <a:lnTo>
                    <a:pt x="511" y="3879"/>
                  </a:lnTo>
                  <a:lnTo>
                    <a:pt x="485" y="3868"/>
                  </a:lnTo>
                  <a:lnTo>
                    <a:pt x="457" y="3853"/>
                  </a:lnTo>
                  <a:lnTo>
                    <a:pt x="424" y="3834"/>
                  </a:lnTo>
                  <a:lnTo>
                    <a:pt x="388" y="3813"/>
                  </a:lnTo>
                  <a:lnTo>
                    <a:pt x="351" y="3788"/>
                  </a:lnTo>
                  <a:lnTo>
                    <a:pt x="315" y="3762"/>
                  </a:lnTo>
                  <a:lnTo>
                    <a:pt x="280" y="3737"/>
                  </a:lnTo>
                  <a:lnTo>
                    <a:pt x="251" y="3713"/>
                  </a:lnTo>
                  <a:lnTo>
                    <a:pt x="226" y="3691"/>
                  </a:lnTo>
                  <a:lnTo>
                    <a:pt x="206" y="3671"/>
                  </a:lnTo>
                  <a:lnTo>
                    <a:pt x="192" y="3654"/>
                  </a:lnTo>
                  <a:lnTo>
                    <a:pt x="188" y="3648"/>
                  </a:lnTo>
                  <a:lnTo>
                    <a:pt x="184" y="3642"/>
                  </a:lnTo>
                  <a:lnTo>
                    <a:pt x="183" y="3638"/>
                  </a:lnTo>
                  <a:lnTo>
                    <a:pt x="184" y="3633"/>
                  </a:lnTo>
                  <a:lnTo>
                    <a:pt x="187" y="3631"/>
                  </a:lnTo>
                  <a:lnTo>
                    <a:pt x="192" y="3631"/>
                  </a:lnTo>
                  <a:lnTo>
                    <a:pt x="198" y="3631"/>
                  </a:lnTo>
                  <a:lnTo>
                    <a:pt x="205" y="3633"/>
                  </a:lnTo>
                  <a:lnTo>
                    <a:pt x="225" y="3640"/>
                  </a:lnTo>
                  <a:lnTo>
                    <a:pt x="251" y="3651"/>
                  </a:lnTo>
                  <a:lnTo>
                    <a:pt x="279" y="3666"/>
                  </a:lnTo>
                  <a:lnTo>
                    <a:pt x="312" y="3685"/>
                  </a:lnTo>
                  <a:lnTo>
                    <a:pt x="348" y="3707"/>
                  </a:lnTo>
                  <a:lnTo>
                    <a:pt x="385" y="3733"/>
                  </a:lnTo>
                  <a:close/>
                  <a:moveTo>
                    <a:pt x="259" y="3539"/>
                  </a:moveTo>
                  <a:lnTo>
                    <a:pt x="295" y="3565"/>
                  </a:lnTo>
                  <a:lnTo>
                    <a:pt x="327" y="3589"/>
                  </a:lnTo>
                  <a:lnTo>
                    <a:pt x="354" y="3612"/>
                  </a:lnTo>
                  <a:lnTo>
                    <a:pt x="378" y="3634"/>
                  </a:lnTo>
                  <a:lnTo>
                    <a:pt x="397" y="3653"/>
                  </a:lnTo>
                  <a:lnTo>
                    <a:pt x="410" y="3669"/>
                  </a:lnTo>
                  <a:lnTo>
                    <a:pt x="415" y="3675"/>
                  </a:lnTo>
                  <a:lnTo>
                    <a:pt x="417" y="3682"/>
                  </a:lnTo>
                  <a:lnTo>
                    <a:pt x="418" y="3686"/>
                  </a:lnTo>
                  <a:lnTo>
                    <a:pt x="417" y="3690"/>
                  </a:lnTo>
                  <a:lnTo>
                    <a:pt x="415" y="3692"/>
                  </a:lnTo>
                  <a:lnTo>
                    <a:pt x="410" y="3693"/>
                  </a:lnTo>
                  <a:lnTo>
                    <a:pt x="405" y="3693"/>
                  </a:lnTo>
                  <a:lnTo>
                    <a:pt x="397" y="3691"/>
                  </a:lnTo>
                  <a:lnTo>
                    <a:pt x="377" y="3684"/>
                  </a:lnTo>
                  <a:lnTo>
                    <a:pt x="353" y="3674"/>
                  </a:lnTo>
                  <a:lnTo>
                    <a:pt x="326" y="3660"/>
                  </a:lnTo>
                  <a:lnTo>
                    <a:pt x="294" y="3641"/>
                  </a:lnTo>
                  <a:lnTo>
                    <a:pt x="259" y="3620"/>
                  </a:lnTo>
                  <a:lnTo>
                    <a:pt x="224" y="3597"/>
                  </a:lnTo>
                  <a:lnTo>
                    <a:pt x="189" y="3571"/>
                  </a:lnTo>
                  <a:lnTo>
                    <a:pt x="157" y="3546"/>
                  </a:lnTo>
                  <a:lnTo>
                    <a:pt x="129" y="3523"/>
                  </a:lnTo>
                  <a:lnTo>
                    <a:pt x="105" y="3502"/>
                  </a:lnTo>
                  <a:lnTo>
                    <a:pt x="86" y="3482"/>
                  </a:lnTo>
                  <a:lnTo>
                    <a:pt x="73" y="3467"/>
                  </a:lnTo>
                  <a:lnTo>
                    <a:pt x="69" y="3460"/>
                  </a:lnTo>
                  <a:lnTo>
                    <a:pt x="66" y="3455"/>
                  </a:lnTo>
                  <a:lnTo>
                    <a:pt x="65" y="3449"/>
                  </a:lnTo>
                  <a:lnTo>
                    <a:pt x="66" y="3446"/>
                  </a:lnTo>
                  <a:lnTo>
                    <a:pt x="69" y="3443"/>
                  </a:lnTo>
                  <a:lnTo>
                    <a:pt x="73" y="3442"/>
                  </a:lnTo>
                  <a:lnTo>
                    <a:pt x="80" y="3443"/>
                  </a:lnTo>
                  <a:lnTo>
                    <a:pt x="87" y="3445"/>
                  </a:lnTo>
                  <a:lnTo>
                    <a:pt x="106" y="3451"/>
                  </a:lnTo>
                  <a:lnTo>
                    <a:pt x="130" y="3462"/>
                  </a:lnTo>
                  <a:lnTo>
                    <a:pt x="158" y="3477"/>
                  </a:lnTo>
                  <a:lnTo>
                    <a:pt x="190" y="3494"/>
                  </a:lnTo>
                  <a:lnTo>
                    <a:pt x="224" y="3516"/>
                  </a:lnTo>
                  <a:lnTo>
                    <a:pt x="259" y="3539"/>
                  </a:lnTo>
                  <a:close/>
                  <a:moveTo>
                    <a:pt x="655" y="3627"/>
                  </a:moveTo>
                  <a:lnTo>
                    <a:pt x="653" y="3629"/>
                  </a:lnTo>
                  <a:lnTo>
                    <a:pt x="649" y="3630"/>
                  </a:lnTo>
                  <a:lnTo>
                    <a:pt x="643" y="3630"/>
                  </a:lnTo>
                  <a:lnTo>
                    <a:pt x="635" y="3629"/>
                  </a:lnTo>
                  <a:lnTo>
                    <a:pt x="627" y="3627"/>
                  </a:lnTo>
                  <a:lnTo>
                    <a:pt x="617" y="3623"/>
                  </a:lnTo>
                  <a:lnTo>
                    <a:pt x="606" y="3619"/>
                  </a:lnTo>
                  <a:lnTo>
                    <a:pt x="592" y="3613"/>
                  </a:lnTo>
                  <a:lnTo>
                    <a:pt x="565" y="3599"/>
                  </a:lnTo>
                  <a:lnTo>
                    <a:pt x="534" y="3582"/>
                  </a:lnTo>
                  <a:lnTo>
                    <a:pt x="501" y="3562"/>
                  </a:lnTo>
                  <a:lnTo>
                    <a:pt x="467" y="3538"/>
                  </a:lnTo>
                  <a:lnTo>
                    <a:pt x="433" y="3514"/>
                  </a:lnTo>
                  <a:lnTo>
                    <a:pt x="402" y="3491"/>
                  </a:lnTo>
                  <a:lnTo>
                    <a:pt x="374" y="3468"/>
                  </a:lnTo>
                  <a:lnTo>
                    <a:pt x="351" y="3447"/>
                  </a:lnTo>
                  <a:lnTo>
                    <a:pt x="342" y="3437"/>
                  </a:lnTo>
                  <a:lnTo>
                    <a:pt x="333" y="3428"/>
                  </a:lnTo>
                  <a:lnTo>
                    <a:pt x="327" y="3419"/>
                  </a:lnTo>
                  <a:lnTo>
                    <a:pt x="321" y="3413"/>
                  </a:lnTo>
                  <a:lnTo>
                    <a:pt x="317" y="3406"/>
                  </a:lnTo>
                  <a:lnTo>
                    <a:pt x="315" y="3399"/>
                  </a:lnTo>
                  <a:lnTo>
                    <a:pt x="313" y="3395"/>
                  </a:lnTo>
                  <a:lnTo>
                    <a:pt x="315" y="3392"/>
                  </a:lnTo>
                  <a:lnTo>
                    <a:pt x="317" y="3389"/>
                  </a:lnTo>
                  <a:lnTo>
                    <a:pt x="321" y="3387"/>
                  </a:lnTo>
                  <a:lnTo>
                    <a:pt x="328" y="3388"/>
                  </a:lnTo>
                  <a:lnTo>
                    <a:pt x="334" y="3389"/>
                  </a:lnTo>
                  <a:lnTo>
                    <a:pt x="343" y="3392"/>
                  </a:lnTo>
                  <a:lnTo>
                    <a:pt x="353" y="3395"/>
                  </a:lnTo>
                  <a:lnTo>
                    <a:pt x="365" y="3399"/>
                  </a:lnTo>
                  <a:lnTo>
                    <a:pt x="377" y="3405"/>
                  </a:lnTo>
                  <a:lnTo>
                    <a:pt x="405" y="3418"/>
                  </a:lnTo>
                  <a:lnTo>
                    <a:pt x="435" y="3436"/>
                  </a:lnTo>
                  <a:lnTo>
                    <a:pt x="468" y="3457"/>
                  </a:lnTo>
                  <a:lnTo>
                    <a:pt x="503" y="3480"/>
                  </a:lnTo>
                  <a:lnTo>
                    <a:pt x="537" y="3504"/>
                  </a:lnTo>
                  <a:lnTo>
                    <a:pt x="568" y="3527"/>
                  </a:lnTo>
                  <a:lnTo>
                    <a:pt x="596" y="3550"/>
                  </a:lnTo>
                  <a:lnTo>
                    <a:pt x="619" y="3571"/>
                  </a:lnTo>
                  <a:lnTo>
                    <a:pt x="637" y="3590"/>
                  </a:lnTo>
                  <a:lnTo>
                    <a:pt x="650" y="3606"/>
                  </a:lnTo>
                  <a:lnTo>
                    <a:pt x="653" y="3612"/>
                  </a:lnTo>
                  <a:lnTo>
                    <a:pt x="656" y="3618"/>
                  </a:lnTo>
                  <a:lnTo>
                    <a:pt x="656" y="3622"/>
                  </a:lnTo>
                  <a:lnTo>
                    <a:pt x="655" y="3627"/>
                  </a:lnTo>
                  <a:close/>
                  <a:moveTo>
                    <a:pt x="417" y="3297"/>
                  </a:moveTo>
                  <a:lnTo>
                    <a:pt x="450" y="3321"/>
                  </a:lnTo>
                  <a:lnTo>
                    <a:pt x="480" y="3344"/>
                  </a:lnTo>
                  <a:lnTo>
                    <a:pt x="505" y="3366"/>
                  </a:lnTo>
                  <a:lnTo>
                    <a:pt x="527" y="3386"/>
                  </a:lnTo>
                  <a:lnTo>
                    <a:pt x="545" y="3405"/>
                  </a:lnTo>
                  <a:lnTo>
                    <a:pt x="557" y="3420"/>
                  </a:lnTo>
                  <a:lnTo>
                    <a:pt x="560" y="3427"/>
                  </a:lnTo>
                  <a:lnTo>
                    <a:pt x="563" y="3432"/>
                  </a:lnTo>
                  <a:lnTo>
                    <a:pt x="564" y="3437"/>
                  </a:lnTo>
                  <a:lnTo>
                    <a:pt x="563" y="3441"/>
                  </a:lnTo>
                  <a:lnTo>
                    <a:pt x="559" y="3443"/>
                  </a:lnTo>
                  <a:lnTo>
                    <a:pt x="555" y="3445"/>
                  </a:lnTo>
                  <a:lnTo>
                    <a:pt x="549" y="3445"/>
                  </a:lnTo>
                  <a:lnTo>
                    <a:pt x="543" y="3443"/>
                  </a:lnTo>
                  <a:lnTo>
                    <a:pt x="534" y="3441"/>
                  </a:lnTo>
                  <a:lnTo>
                    <a:pt x="524" y="3438"/>
                  </a:lnTo>
                  <a:lnTo>
                    <a:pt x="513" y="3434"/>
                  </a:lnTo>
                  <a:lnTo>
                    <a:pt x="502" y="3428"/>
                  </a:lnTo>
                  <a:lnTo>
                    <a:pt x="476" y="3416"/>
                  </a:lnTo>
                  <a:lnTo>
                    <a:pt x="446" y="3399"/>
                  </a:lnTo>
                  <a:lnTo>
                    <a:pt x="414" y="3379"/>
                  </a:lnTo>
                  <a:lnTo>
                    <a:pt x="381" y="3357"/>
                  </a:lnTo>
                  <a:lnTo>
                    <a:pt x="349" y="3334"/>
                  </a:lnTo>
                  <a:lnTo>
                    <a:pt x="319" y="3311"/>
                  </a:lnTo>
                  <a:lnTo>
                    <a:pt x="292" y="3288"/>
                  </a:lnTo>
                  <a:lnTo>
                    <a:pt x="271" y="3268"/>
                  </a:lnTo>
                  <a:lnTo>
                    <a:pt x="262" y="3258"/>
                  </a:lnTo>
                  <a:lnTo>
                    <a:pt x="254" y="3249"/>
                  </a:lnTo>
                  <a:lnTo>
                    <a:pt x="247" y="3242"/>
                  </a:lnTo>
                  <a:lnTo>
                    <a:pt x="242" y="3234"/>
                  </a:lnTo>
                  <a:lnTo>
                    <a:pt x="238" y="3227"/>
                  </a:lnTo>
                  <a:lnTo>
                    <a:pt x="236" y="3222"/>
                  </a:lnTo>
                  <a:lnTo>
                    <a:pt x="235" y="3216"/>
                  </a:lnTo>
                  <a:lnTo>
                    <a:pt x="236" y="3213"/>
                  </a:lnTo>
                  <a:lnTo>
                    <a:pt x="238" y="3211"/>
                  </a:lnTo>
                  <a:lnTo>
                    <a:pt x="243" y="3210"/>
                  </a:lnTo>
                  <a:lnTo>
                    <a:pt x="248" y="3210"/>
                  </a:lnTo>
                  <a:lnTo>
                    <a:pt x="256" y="3211"/>
                  </a:lnTo>
                  <a:lnTo>
                    <a:pt x="265" y="3213"/>
                  </a:lnTo>
                  <a:lnTo>
                    <a:pt x="274" y="3216"/>
                  </a:lnTo>
                  <a:lnTo>
                    <a:pt x="285" y="3221"/>
                  </a:lnTo>
                  <a:lnTo>
                    <a:pt x="297" y="3225"/>
                  </a:lnTo>
                  <a:lnTo>
                    <a:pt x="323" y="3238"/>
                  </a:lnTo>
                  <a:lnTo>
                    <a:pt x="353" y="3255"/>
                  </a:lnTo>
                  <a:lnTo>
                    <a:pt x="384" y="3275"/>
                  </a:lnTo>
                  <a:lnTo>
                    <a:pt x="417" y="3297"/>
                  </a:lnTo>
                  <a:close/>
                  <a:moveTo>
                    <a:pt x="489" y="3260"/>
                  </a:moveTo>
                  <a:lnTo>
                    <a:pt x="487" y="3264"/>
                  </a:lnTo>
                  <a:lnTo>
                    <a:pt x="482" y="3265"/>
                  </a:lnTo>
                  <a:lnTo>
                    <a:pt x="477" y="3265"/>
                  </a:lnTo>
                  <a:lnTo>
                    <a:pt x="470" y="3264"/>
                  </a:lnTo>
                  <a:lnTo>
                    <a:pt x="461" y="3261"/>
                  </a:lnTo>
                  <a:lnTo>
                    <a:pt x="452" y="3259"/>
                  </a:lnTo>
                  <a:lnTo>
                    <a:pt x="442" y="3255"/>
                  </a:lnTo>
                  <a:lnTo>
                    <a:pt x="430" y="3250"/>
                  </a:lnTo>
                  <a:lnTo>
                    <a:pt x="405" y="3237"/>
                  </a:lnTo>
                  <a:lnTo>
                    <a:pt x="377" y="3222"/>
                  </a:lnTo>
                  <a:lnTo>
                    <a:pt x="346" y="3203"/>
                  </a:lnTo>
                  <a:lnTo>
                    <a:pt x="316" y="3181"/>
                  </a:lnTo>
                  <a:lnTo>
                    <a:pt x="284" y="3159"/>
                  </a:lnTo>
                  <a:lnTo>
                    <a:pt x="256" y="3136"/>
                  </a:lnTo>
                  <a:lnTo>
                    <a:pt x="231" y="3115"/>
                  </a:lnTo>
                  <a:lnTo>
                    <a:pt x="210" y="3095"/>
                  </a:lnTo>
                  <a:lnTo>
                    <a:pt x="201" y="3085"/>
                  </a:lnTo>
                  <a:lnTo>
                    <a:pt x="194" y="3076"/>
                  </a:lnTo>
                  <a:lnTo>
                    <a:pt x="188" y="3068"/>
                  </a:lnTo>
                  <a:lnTo>
                    <a:pt x="182" y="3062"/>
                  </a:lnTo>
                  <a:lnTo>
                    <a:pt x="179" y="3055"/>
                  </a:lnTo>
                  <a:lnTo>
                    <a:pt x="177" y="3050"/>
                  </a:lnTo>
                  <a:lnTo>
                    <a:pt x="177" y="3045"/>
                  </a:lnTo>
                  <a:lnTo>
                    <a:pt x="178" y="3041"/>
                  </a:lnTo>
                  <a:lnTo>
                    <a:pt x="180" y="3039"/>
                  </a:lnTo>
                  <a:lnTo>
                    <a:pt x="184" y="3037"/>
                  </a:lnTo>
                  <a:lnTo>
                    <a:pt x="190" y="3037"/>
                  </a:lnTo>
                  <a:lnTo>
                    <a:pt x="196" y="3039"/>
                  </a:lnTo>
                  <a:lnTo>
                    <a:pt x="205" y="3040"/>
                  </a:lnTo>
                  <a:lnTo>
                    <a:pt x="214" y="3043"/>
                  </a:lnTo>
                  <a:lnTo>
                    <a:pt x="225" y="3047"/>
                  </a:lnTo>
                  <a:lnTo>
                    <a:pt x="236" y="3053"/>
                  </a:lnTo>
                  <a:lnTo>
                    <a:pt x="262" y="3065"/>
                  </a:lnTo>
                  <a:lnTo>
                    <a:pt x="289" y="3082"/>
                  </a:lnTo>
                  <a:lnTo>
                    <a:pt x="320" y="3100"/>
                  </a:lnTo>
                  <a:lnTo>
                    <a:pt x="352" y="3121"/>
                  </a:lnTo>
                  <a:lnTo>
                    <a:pt x="383" y="3144"/>
                  </a:lnTo>
                  <a:lnTo>
                    <a:pt x="410" y="3167"/>
                  </a:lnTo>
                  <a:lnTo>
                    <a:pt x="436" y="3189"/>
                  </a:lnTo>
                  <a:lnTo>
                    <a:pt x="457" y="3207"/>
                  </a:lnTo>
                  <a:lnTo>
                    <a:pt x="473" y="3225"/>
                  </a:lnTo>
                  <a:lnTo>
                    <a:pt x="484" y="3240"/>
                  </a:lnTo>
                  <a:lnTo>
                    <a:pt x="488" y="3247"/>
                  </a:lnTo>
                  <a:lnTo>
                    <a:pt x="490" y="3253"/>
                  </a:lnTo>
                  <a:lnTo>
                    <a:pt x="490" y="3257"/>
                  </a:lnTo>
                  <a:lnTo>
                    <a:pt x="489" y="3260"/>
                  </a:lnTo>
                  <a:close/>
                  <a:moveTo>
                    <a:pt x="436" y="3087"/>
                  </a:moveTo>
                  <a:lnTo>
                    <a:pt x="434" y="3089"/>
                  </a:lnTo>
                  <a:lnTo>
                    <a:pt x="429" y="3090"/>
                  </a:lnTo>
                  <a:lnTo>
                    <a:pt x="424" y="3092"/>
                  </a:lnTo>
                  <a:lnTo>
                    <a:pt x="417" y="3090"/>
                  </a:lnTo>
                  <a:lnTo>
                    <a:pt x="409" y="3088"/>
                  </a:lnTo>
                  <a:lnTo>
                    <a:pt x="401" y="3086"/>
                  </a:lnTo>
                  <a:lnTo>
                    <a:pt x="390" y="3082"/>
                  </a:lnTo>
                  <a:lnTo>
                    <a:pt x="380" y="3077"/>
                  </a:lnTo>
                  <a:lnTo>
                    <a:pt x="354" y="3065"/>
                  </a:lnTo>
                  <a:lnTo>
                    <a:pt x="328" y="3050"/>
                  </a:lnTo>
                  <a:lnTo>
                    <a:pt x="298" y="3032"/>
                  </a:lnTo>
                  <a:lnTo>
                    <a:pt x="268" y="3011"/>
                  </a:lnTo>
                  <a:lnTo>
                    <a:pt x="238" y="2989"/>
                  </a:lnTo>
                  <a:lnTo>
                    <a:pt x="211" y="2967"/>
                  </a:lnTo>
                  <a:lnTo>
                    <a:pt x="188" y="2946"/>
                  </a:lnTo>
                  <a:lnTo>
                    <a:pt x="168" y="2927"/>
                  </a:lnTo>
                  <a:lnTo>
                    <a:pt x="160" y="2918"/>
                  </a:lnTo>
                  <a:lnTo>
                    <a:pt x="152" y="2909"/>
                  </a:lnTo>
                  <a:lnTo>
                    <a:pt x="147" y="2902"/>
                  </a:lnTo>
                  <a:lnTo>
                    <a:pt x="142" y="2895"/>
                  </a:lnTo>
                  <a:lnTo>
                    <a:pt x="139" y="2888"/>
                  </a:lnTo>
                  <a:lnTo>
                    <a:pt x="137" y="2883"/>
                  </a:lnTo>
                  <a:lnTo>
                    <a:pt x="136" y="2879"/>
                  </a:lnTo>
                  <a:lnTo>
                    <a:pt x="137" y="2874"/>
                  </a:lnTo>
                  <a:lnTo>
                    <a:pt x="140" y="2872"/>
                  </a:lnTo>
                  <a:lnTo>
                    <a:pt x="144" y="2871"/>
                  </a:lnTo>
                  <a:lnTo>
                    <a:pt x="149" y="2871"/>
                  </a:lnTo>
                  <a:lnTo>
                    <a:pt x="157" y="2871"/>
                  </a:lnTo>
                  <a:lnTo>
                    <a:pt x="173" y="2876"/>
                  </a:lnTo>
                  <a:lnTo>
                    <a:pt x="194" y="2885"/>
                  </a:lnTo>
                  <a:lnTo>
                    <a:pt x="219" y="2897"/>
                  </a:lnTo>
                  <a:lnTo>
                    <a:pt x="245" y="2913"/>
                  </a:lnTo>
                  <a:lnTo>
                    <a:pt x="275" y="2930"/>
                  </a:lnTo>
                  <a:lnTo>
                    <a:pt x="305" y="2951"/>
                  </a:lnTo>
                  <a:lnTo>
                    <a:pt x="334" y="2973"/>
                  </a:lnTo>
                  <a:lnTo>
                    <a:pt x="362" y="2996"/>
                  </a:lnTo>
                  <a:lnTo>
                    <a:pt x="385" y="3015"/>
                  </a:lnTo>
                  <a:lnTo>
                    <a:pt x="405" y="3035"/>
                  </a:lnTo>
                  <a:lnTo>
                    <a:pt x="420" y="3052"/>
                  </a:lnTo>
                  <a:lnTo>
                    <a:pt x="431" y="3067"/>
                  </a:lnTo>
                  <a:lnTo>
                    <a:pt x="435" y="3074"/>
                  </a:lnTo>
                  <a:lnTo>
                    <a:pt x="437" y="3078"/>
                  </a:lnTo>
                  <a:lnTo>
                    <a:pt x="437" y="3084"/>
                  </a:lnTo>
                  <a:lnTo>
                    <a:pt x="436" y="3087"/>
                  </a:lnTo>
                  <a:close/>
                  <a:moveTo>
                    <a:pt x="402" y="2918"/>
                  </a:moveTo>
                  <a:lnTo>
                    <a:pt x="398" y="2920"/>
                  </a:lnTo>
                  <a:lnTo>
                    <a:pt x="395" y="2923"/>
                  </a:lnTo>
                  <a:lnTo>
                    <a:pt x="390" y="2923"/>
                  </a:lnTo>
                  <a:lnTo>
                    <a:pt x="383" y="2922"/>
                  </a:lnTo>
                  <a:lnTo>
                    <a:pt x="375" y="2920"/>
                  </a:lnTo>
                  <a:lnTo>
                    <a:pt x="366" y="2917"/>
                  </a:lnTo>
                  <a:lnTo>
                    <a:pt x="358" y="2914"/>
                  </a:lnTo>
                  <a:lnTo>
                    <a:pt x="346" y="2909"/>
                  </a:lnTo>
                  <a:lnTo>
                    <a:pt x="323" y="2897"/>
                  </a:lnTo>
                  <a:lnTo>
                    <a:pt x="297" y="2883"/>
                  </a:lnTo>
                  <a:lnTo>
                    <a:pt x="269" y="2865"/>
                  </a:lnTo>
                  <a:lnTo>
                    <a:pt x="241" y="2845"/>
                  </a:lnTo>
                  <a:lnTo>
                    <a:pt x="212" y="2824"/>
                  </a:lnTo>
                  <a:lnTo>
                    <a:pt x="187" y="2804"/>
                  </a:lnTo>
                  <a:lnTo>
                    <a:pt x="163" y="2784"/>
                  </a:lnTo>
                  <a:lnTo>
                    <a:pt x="145" y="2764"/>
                  </a:lnTo>
                  <a:lnTo>
                    <a:pt x="137" y="2756"/>
                  </a:lnTo>
                  <a:lnTo>
                    <a:pt x="130" y="2747"/>
                  </a:lnTo>
                  <a:lnTo>
                    <a:pt x="125" y="2740"/>
                  </a:lnTo>
                  <a:lnTo>
                    <a:pt x="120" y="2733"/>
                  </a:lnTo>
                  <a:lnTo>
                    <a:pt x="117" y="2726"/>
                  </a:lnTo>
                  <a:lnTo>
                    <a:pt x="115" y="2721"/>
                  </a:lnTo>
                  <a:lnTo>
                    <a:pt x="115" y="2716"/>
                  </a:lnTo>
                  <a:lnTo>
                    <a:pt x="116" y="2713"/>
                  </a:lnTo>
                  <a:lnTo>
                    <a:pt x="118" y="2711"/>
                  </a:lnTo>
                  <a:lnTo>
                    <a:pt x="123" y="2710"/>
                  </a:lnTo>
                  <a:lnTo>
                    <a:pt x="128" y="2709"/>
                  </a:lnTo>
                  <a:lnTo>
                    <a:pt x="134" y="2710"/>
                  </a:lnTo>
                  <a:lnTo>
                    <a:pt x="150" y="2714"/>
                  </a:lnTo>
                  <a:lnTo>
                    <a:pt x="170" y="2722"/>
                  </a:lnTo>
                  <a:lnTo>
                    <a:pt x="193" y="2734"/>
                  </a:lnTo>
                  <a:lnTo>
                    <a:pt x="220" y="2748"/>
                  </a:lnTo>
                  <a:lnTo>
                    <a:pt x="247" y="2766"/>
                  </a:lnTo>
                  <a:lnTo>
                    <a:pt x="277" y="2787"/>
                  </a:lnTo>
                  <a:lnTo>
                    <a:pt x="306" y="2808"/>
                  </a:lnTo>
                  <a:lnTo>
                    <a:pt x="331" y="2829"/>
                  </a:lnTo>
                  <a:lnTo>
                    <a:pt x="353" y="2849"/>
                  </a:lnTo>
                  <a:lnTo>
                    <a:pt x="373" y="2868"/>
                  </a:lnTo>
                  <a:lnTo>
                    <a:pt x="387" y="2884"/>
                  </a:lnTo>
                  <a:lnTo>
                    <a:pt x="397" y="2898"/>
                  </a:lnTo>
                  <a:lnTo>
                    <a:pt x="401" y="2905"/>
                  </a:lnTo>
                  <a:lnTo>
                    <a:pt x="402" y="2911"/>
                  </a:lnTo>
                  <a:lnTo>
                    <a:pt x="403" y="2915"/>
                  </a:lnTo>
                  <a:lnTo>
                    <a:pt x="402" y="2918"/>
                  </a:lnTo>
                  <a:close/>
                  <a:moveTo>
                    <a:pt x="385" y="2754"/>
                  </a:moveTo>
                  <a:lnTo>
                    <a:pt x="383" y="2757"/>
                  </a:lnTo>
                  <a:lnTo>
                    <a:pt x="378" y="2758"/>
                  </a:lnTo>
                  <a:lnTo>
                    <a:pt x="373" y="2759"/>
                  </a:lnTo>
                  <a:lnTo>
                    <a:pt x="367" y="2758"/>
                  </a:lnTo>
                  <a:lnTo>
                    <a:pt x="360" y="2757"/>
                  </a:lnTo>
                  <a:lnTo>
                    <a:pt x="352" y="2754"/>
                  </a:lnTo>
                  <a:lnTo>
                    <a:pt x="342" y="2751"/>
                  </a:lnTo>
                  <a:lnTo>
                    <a:pt x="332" y="2747"/>
                  </a:lnTo>
                  <a:lnTo>
                    <a:pt x="310" y="2736"/>
                  </a:lnTo>
                  <a:lnTo>
                    <a:pt x="285" y="2722"/>
                  </a:lnTo>
                  <a:lnTo>
                    <a:pt x="258" y="2705"/>
                  </a:lnTo>
                  <a:lnTo>
                    <a:pt x="231" y="2685"/>
                  </a:lnTo>
                  <a:lnTo>
                    <a:pt x="203" y="2666"/>
                  </a:lnTo>
                  <a:lnTo>
                    <a:pt x="179" y="2645"/>
                  </a:lnTo>
                  <a:lnTo>
                    <a:pt x="157" y="2625"/>
                  </a:lnTo>
                  <a:lnTo>
                    <a:pt x="139" y="2607"/>
                  </a:lnTo>
                  <a:lnTo>
                    <a:pt x="125" y="2591"/>
                  </a:lnTo>
                  <a:lnTo>
                    <a:pt x="115" y="2576"/>
                  </a:lnTo>
                  <a:lnTo>
                    <a:pt x="113" y="2570"/>
                  </a:lnTo>
                  <a:lnTo>
                    <a:pt x="110" y="2564"/>
                  </a:lnTo>
                  <a:lnTo>
                    <a:pt x="110" y="2560"/>
                  </a:lnTo>
                  <a:lnTo>
                    <a:pt x="112" y="2556"/>
                  </a:lnTo>
                  <a:lnTo>
                    <a:pt x="115" y="2554"/>
                  </a:lnTo>
                  <a:lnTo>
                    <a:pt x="118" y="2553"/>
                  </a:lnTo>
                  <a:lnTo>
                    <a:pt x="124" y="2552"/>
                  </a:lnTo>
                  <a:lnTo>
                    <a:pt x="130" y="2553"/>
                  </a:lnTo>
                  <a:lnTo>
                    <a:pt x="137" y="2554"/>
                  </a:lnTo>
                  <a:lnTo>
                    <a:pt x="146" y="2556"/>
                  </a:lnTo>
                  <a:lnTo>
                    <a:pt x="155" y="2561"/>
                  </a:lnTo>
                  <a:lnTo>
                    <a:pt x="164" y="2564"/>
                  </a:lnTo>
                  <a:lnTo>
                    <a:pt x="188" y="2576"/>
                  </a:lnTo>
                  <a:lnTo>
                    <a:pt x="212" y="2589"/>
                  </a:lnTo>
                  <a:lnTo>
                    <a:pt x="240" y="2607"/>
                  </a:lnTo>
                  <a:lnTo>
                    <a:pt x="267" y="2626"/>
                  </a:lnTo>
                  <a:lnTo>
                    <a:pt x="295" y="2647"/>
                  </a:lnTo>
                  <a:lnTo>
                    <a:pt x="319" y="2667"/>
                  </a:lnTo>
                  <a:lnTo>
                    <a:pt x="340" y="2687"/>
                  </a:lnTo>
                  <a:lnTo>
                    <a:pt x="359" y="2704"/>
                  </a:lnTo>
                  <a:lnTo>
                    <a:pt x="372" y="2721"/>
                  </a:lnTo>
                  <a:lnTo>
                    <a:pt x="382" y="2735"/>
                  </a:lnTo>
                  <a:lnTo>
                    <a:pt x="384" y="2741"/>
                  </a:lnTo>
                  <a:lnTo>
                    <a:pt x="386" y="2746"/>
                  </a:lnTo>
                  <a:lnTo>
                    <a:pt x="386" y="2751"/>
                  </a:lnTo>
                  <a:lnTo>
                    <a:pt x="385" y="2754"/>
                  </a:lnTo>
                  <a:close/>
                  <a:moveTo>
                    <a:pt x="275" y="2470"/>
                  </a:moveTo>
                  <a:lnTo>
                    <a:pt x="301" y="2490"/>
                  </a:lnTo>
                  <a:lnTo>
                    <a:pt x="324" y="2510"/>
                  </a:lnTo>
                  <a:lnTo>
                    <a:pt x="345" y="2529"/>
                  </a:lnTo>
                  <a:lnTo>
                    <a:pt x="362" y="2546"/>
                  </a:lnTo>
                  <a:lnTo>
                    <a:pt x="375" y="2563"/>
                  </a:lnTo>
                  <a:lnTo>
                    <a:pt x="385" y="2576"/>
                  </a:lnTo>
                  <a:lnTo>
                    <a:pt x="387" y="2582"/>
                  </a:lnTo>
                  <a:lnTo>
                    <a:pt x="388" y="2587"/>
                  </a:lnTo>
                  <a:lnTo>
                    <a:pt x="388" y="2592"/>
                  </a:lnTo>
                  <a:lnTo>
                    <a:pt x="387" y="2595"/>
                  </a:lnTo>
                  <a:lnTo>
                    <a:pt x="385" y="2598"/>
                  </a:lnTo>
                  <a:lnTo>
                    <a:pt x="382" y="2599"/>
                  </a:lnTo>
                  <a:lnTo>
                    <a:pt x="376" y="2601"/>
                  </a:lnTo>
                  <a:lnTo>
                    <a:pt x="370" y="2599"/>
                  </a:lnTo>
                  <a:lnTo>
                    <a:pt x="363" y="2598"/>
                  </a:lnTo>
                  <a:lnTo>
                    <a:pt x="355" y="2596"/>
                  </a:lnTo>
                  <a:lnTo>
                    <a:pt x="346" y="2593"/>
                  </a:lnTo>
                  <a:lnTo>
                    <a:pt x="337" y="2588"/>
                  </a:lnTo>
                  <a:lnTo>
                    <a:pt x="315" y="2578"/>
                  </a:lnTo>
                  <a:lnTo>
                    <a:pt x="290" y="2564"/>
                  </a:lnTo>
                  <a:lnTo>
                    <a:pt x="265" y="2549"/>
                  </a:lnTo>
                  <a:lnTo>
                    <a:pt x="238" y="2530"/>
                  </a:lnTo>
                  <a:lnTo>
                    <a:pt x="212" y="2510"/>
                  </a:lnTo>
                  <a:lnTo>
                    <a:pt x="189" y="2490"/>
                  </a:lnTo>
                  <a:lnTo>
                    <a:pt x="168" y="2471"/>
                  </a:lnTo>
                  <a:lnTo>
                    <a:pt x="151" y="2454"/>
                  </a:lnTo>
                  <a:lnTo>
                    <a:pt x="138" y="2437"/>
                  </a:lnTo>
                  <a:lnTo>
                    <a:pt x="129" y="2424"/>
                  </a:lnTo>
                  <a:lnTo>
                    <a:pt x="126" y="2417"/>
                  </a:lnTo>
                  <a:lnTo>
                    <a:pt x="125" y="2412"/>
                  </a:lnTo>
                  <a:lnTo>
                    <a:pt x="125" y="2407"/>
                  </a:lnTo>
                  <a:lnTo>
                    <a:pt x="126" y="2404"/>
                  </a:lnTo>
                  <a:lnTo>
                    <a:pt x="128" y="2402"/>
                  </a:lnTo>
                  <a:lnTo>
                    <a:pt x="133" y="2401"/>
                  </a:lnTo>
                  <a:lnTo>
                    <a:pt x="137" y="2400"/>
                  </a:lnTo>
                  <a:lnTo>
                    <a:pt x="144" y="2401"/>
                  </a:lnTo>
                  <a:lnTo>
                    <a:pt x="158" y="2404"/>
                  </a:lnTo>
                  <a:lnTo>
                    <a:pt x="177" y="2412"/>
                  </a:lnTo>
                  <a:lnTo>
                    <a:pt x="199" y="2422"/>
                  </a:lnTo>
                  <a:lnTo>
                    <a:pt x="223" y="2435"/>
                  </a:lnTo>
                  <a:lnTo>
                    <a:pt x="248" y="2452"/>
                  </a:lnTo>
                  <a:lnTo>
                    <a:pt x="275" y="2470"/>
                  </a:lnTo>
                  <a:close/>
                  <a:moveTo>
                    <a:pt x="407" y="2439"/>
                  </a:moveTo>
                  <a:lnTo>
                    <a:pt x="405" y="2443"/>
                  </a:lnTo>
                  <a:lnTo>
                    <a:pt x="402" y="2444"/>
                  </a:lnTo>
                  <a:lnTo>
                    <a:pt x="396" y="2445"/>
                  </a:lnTo>
                  <a:lnTo>
                    <a:pt x="391" y="2444"/>
                  </a:lnTo>
                  <a:lnTo>
                    <a:pt x="383" y="2443"/>
                  </a:lnTo>
                  <a:lnTo>
                    <a:pt x="375" y="2441"/>
                  </a:lnTo>
                  <a:lnTo>
                    <a:pt x="367" y="2438"/>
                  </a:lnTo>
                  <a:lnTo>
                    <a:pt x="358" y="2434"/>
                  </a:lnTo>
                  <a:lnTo>
                    <a:pt x="337" y="2424"/>
                  </a:lnTo>
                  <a:lnTo>
                    <a:pt x="313" y="2411"/>
                  </a:lnTo>
                  <a:lnTo>
                    <a:pt x="289" y="2395"/>
                  </a:lnTo>
                  <a:lnTo>
                    <a:pt x="263" y="2378"/>
                  </a:lnTo>
                  <a:lnTo>
                    <a:pt x="238" y="2359"/>
                  </a:lnTo>
                  <a:lnTo>
                    <a:pt x="216" y="2339"/>
                  </a:lnTo>
                  <a:lnTo>
                    <a:pt x="196" y="2321"/>
                  </a:lnTo>
                  <a:lnTo>
                    <a:pt x="180" y="2304"/>
                  </a:lnTo>
                  <a:lnTo>
                    <a:pt x="168" y="2288"/>
                  </a:lnTo>
                  <a:lnTo>
                    <a:pt x="159" y="2275"/>
                  </a:lnTo>
                  <a:lnTo>
                    <a:pt x="157" y="2268"/>
                  </a:lnTo>
                  <a:lnTo>
                    <a:pt x="156" y="2264"/>
                  </a:lnTo>
                  <a:lnTo>
                    <a:pt x="156" y="2260"/>
                  </a:lnTo>
                  <a:lnTo>
                    <a:pt x="157" y="2256"/>
                  </a:lnTo>
                  <a:lnTo>
                    <a:pt x="159" y="2253"/>
                  </a:lnTo>
                  <a:lnTo>
                    <a:pt x="162" y="2252"/>
                  </a:lnTo>
                  <a:lnTo>
                    <a:pt x="168" y="2251"/>
                  </a:lnTo>
                  <a:lnTo>
                    <a:pt x="173" y="2252"/>
                  </a:lnTo>
                  <a:lnTo>
                    <a:pt x="181" y="2253"/>
                  </a:lnTo>
                  <a:lnTo>
                    <a:pt x="189" y="2255"/>
                  </a:lnTo>
                  <a:lnTo>
                    <a:pt x="196" y="2257"/>
                  </a:lnTo>
                  <a:lnTo>
                    <a:pt x="206" y="2262"/>
                  </a:lnTo>
                  <a:lnTo>
                    <a:pt x="227" y="2272"/>
                  </a:lnTo>
                  <a:lnTo>
                    <a:pt x="251" y="2285"/>
                  </a:lnTo>
                  <a:lnTo>
                    <a:pt x="275" y="2300"/>
                  </a:lnTo>
                  <a:lnTo>
                    <a:pt x="300" y="2318"/>
                  </a:lnTo>
                  <a:lnTo>
                    <a:pt x="326" y="2337"/>
                  </a:lnTo>
                  <a:lnTo>
                    <a:pt x="348" y="2356"/>
                  </a:lnTo>
                  <a:lnTo>
                    <a:pt x="367" y="2374"/>
                  </a:lnTo>
                  <a:lnTo>
                    <a:pt x="384" y="2392"/>
                  </a:lnTo>
                  <a:lnTo>
                    <a:pt x="396" y="2407"/>
                  </a:lnTo>
                  <a:lnTo>
                    <a:pt x="405" y="2421"/>
                  </a:lnTo>
                  <a:lnTo>
                    <a:pt x="407" y="2427"/>
                  </a:lnTo>
                  <a:lnTo>
                    <a:pt x="408" y="2432"/>
                  </a:lnTo>
                  <a:lnTo>
                    <a:pt x="408" y="2436"/>
                  </a:lnTo>
                  <a:lnTo>
                    <a:pt x="407" y="2439"/>
                  </a:lnTo>
                  <a:close/>
                  <a:moveTo>
                    <a:pt x="343" y="2169"/>
                  </a:moveTo>
                  <a:lnTo>
                    <a:pt x="366" y="2188"/>
                  </a:lnTo>
                  <a:lnTo>
                    <a:pt x="388" y="2207"/>
                  </a:lnTo>
                  <a:lnTo>
                    <a:pt x="407" y="2224"/>
                  </a:lnTo>
                  <a:lnTo>
                    <a:pt x="423" y="2241"/>
                  </a:lnTo>
                  <a:lnTo>
                    <a:pt x="435" y="2256"/>
                  </a:lnTo>
                  <a:lnTo>
                    <a:pt x="442" y="2270"/>
                  </a:lnTo>
                  <a:lnTo>
                    <a:pt x="445" y="2275"/>
                  </a:lnTo>
                  <a:lnTo>
                    <a:pt x="446" y="2279"/>
                  </a:lnTo>
                  <a:lnTo>
                    <a:pt x="446" y="2284"/>
                  </a:lnTo>
                  <a:lnTo>
                    <a:pt x="445" y="2288"/>
                  </a:lnTo>
                  <a:lnTo>
                    <a:pt x="442" y="2290"/>
                  </a:lnTo>
                  <a:lnTo>
                    <a:pt x="438" y="2292"/>
                  </a:lnTo>
                  <a:lnTo>
                    <a:pt x="434" y="2293"/>
                  </a:lnTo>
                  <a:lnTo>
                    <a:pt x="428" y="2293"/>
                  </a:lnTo>
                  <a:lnTo>
                    <a:pt x="421" y="2292"/>
                  </a:lnTo>
                  <a:lnTo>
                    <a:pt x="414" y="2289"/>
                  </a:lnTo>
                  <a:lnTo>
                    <a:pt x="406" y="2286"/>
                  </a:lnTo>
                  <a:lnTo>
                    <a:pt x="396" y="2283"/>
                  </a:lnTo>
                  <a:lnTo>
                    <a:pt x="376" y="2274"/>
                  </a:lnTo>
                  <a:lnTo>
                    <a:pt x="354" y="2262"/>
                  </a:lnTo>
                  <a:lnTo>
                    <a:pt x="331" y="2246"/>
                  </a:lnTo>
                  <a:lnTo>
                    <a:pt x="306" y="2229"/>
                  </a:lnTo>
                  <a:lnTo>
                    <a:pt x="283" y="2211"/>
                  </a:lnTo>
                  <a:lnTo>
                    <a:pt x="260" y="2192"/>
                  </a:lnTo>
                  <a:lnTo>
                    <a:pt x="242" y="2175"/>
                  </a:lnTo>
                  <a:lnTo>
                    <a:pt x="226" y="2158"/>
                  </a:lnTo>
                  <a:lnTo>
                    <a:pt x="214" y="2143"/>
                  </a:lnTo>
                  <a:lnTo>
                    <a:pt x="206" y="2129"/>
                  </a:lnTo>
                  <a:lnTo>
                    <a:pt x="204" y="2124"/>
                  </a:lnTo>
                  <a:lnTo>
                    <a:pt x="203" y="2118"/>
                  </a:lnTo>
                  <a:lnTo>
                    <a:pt x="203" y="2114"/>
                  </a:lnTo>
                  <a:lnTo>
                    <a:pt x="204" y="2111"/>
                  </a:lnTo>
                  <a:lnTo>
                    <a:pt x="206" y="2108"/>
                  </a:lnTo>
                  <a:lnTo>
                    <a:pt x="211" y="2106"/>
                  </a:lnTo>
                  <a:lnTo>
                    <a:pt x="215" y="2105"/>
                  </a:lnTo>
                  <a:lnTo>
                    <a:pt x="221" y="2106"/>
                  </a:lnTo>
                  <a:lnTo>
                    <a:pt x="227" y="2107"/>
                  </a:lnTo>
                  <a:lnTo>
                    <a:pt x="235" y="2108"/>
                  </a:lnTo>
                  <a:lnTo>
                    <a:pt x="244" y="2112"/>
                  </a:lnTo>
                  <a:lnTo>
                    <a:pt x="253" y="2115"/>
                  </a:lnTo>
                  <a:lnTo>
                    <a:pt x="273" y="2125"/>
                  </a:lnTo>
                  <a:lnTo>
                    <a:pt x="295" y="2137"/>
                  </a:lnTo>
                  <a:lnTo>
                    <a:pt x="318" y="2153"/>
                  </a:lnTo>
                  <a:lnTo>
                    <a:pt x="343" y="2169"/>
                  </a:lnTo>
                  <a:close/>
                  <a:moveTo>
                    <a:pt x="403" y="2023"/>
                  </a:moveTo>
                  <a:lnTo>
                    <a:pt x="425" y="2041"/>
                  </a:lnTo>
                  <a:lnTo>
                    <a:pt x="446" y="2059"/>
                  </a:lnTo>
                  <a:lnTo>
                    <a:pt x="463" y="2076"/>
                  </a:lnTo>
                  <a:lnTo>
                    <a:pt x="479" y="2093"/>
                  </a:lnTo>
                  <a:lnTo>
                    <a:pt x="490" y="2107"/>
                  </a:lnTo>
                  <a:lnTo>
                    <a:pt x="498" y="2121"/>
                  </a:lnTo>
                  <a:lnTo>
                    <a:pt x="500" y="2126"/>
                  </a:lnTo>
                  <a:lnTo>
                    <a:pt x="501" y="2130"/>
                  </a:lnTo>
                  <a:lnTo>
                    <a:pt x="500" y="2135"/>
                  </a:lnTo>
                  <a:lnTo>
                    <a:pt x="499" y="2138"/>
                  </a:lnTo>
                  <a:lnTo>
                    <a:pt x="497" y="2142"/>
                  </a:lnTo>
                  <a:lnTo>
                    <a:pt x="493" y="2143"/>
                  </a:lnTo>
                  <a:lnTo>
                    <a:pt x="489" y="2144"/>
                  </a:lnTo>
                  <a:lnTo>
                    <a:pt x="482" y="2144"/>
                  </a:lnTo>
                  <a:lnTo>
                    <a:pt x="477" y="2143"/>
                  </a:lnTo>
                  <a:lnTo>
                    <a:pt x="469" y="2140"/>
                  </a:lnTo>
                  <a:lnTo>
                    <a:pt x="461" y="2138"/>
                  </a:lnTo>
                  <a:lnTo>
                    <a:pt x="452" y="2135"/>
                  </a:lnTo>
                  <a:lnTo>
                    <a:pt x="433" y="2126"/>
                  </a:lnTo>
                  <a:lnTo>
                    <a:pt x="412" y="2114"/>
                  </a:lnTo>
                  <a:lnTo>
                    <a:pt x="388" y="2100"/>
                  </a:lnTo>
                  <a:lnTo>
                    <a:pt x="365" y="2083"/>
                  </a:lnTo>
                  <a:lnTo>
                    <a:pt x="342" y="2065"/>
                  </a:lnTo>
                  <a:lnTo>
                    <a:pt x="322" y="2048"/>
                  </a:lnTo>
                  <a:lnTo>
                    <a:pt x="303" y="2030"/>
                  </a:lnTo>
                  <a:lnTo>
                    <a:pt x="289" y="2014"/>
                  </a:lnTo>
                  <a:lnTo>
                    <a:pt x="278" y="1999"/>
                  </a:lnTo>
                  <a:lnTo>
                    <a:pt x="270" y="1986"/>
                  </a:lnTo>
                  <a:lnTo>
                    <a:pt x="268" y="1980"/>
                  </a:lnTo>
                  <a:lnTo>
                    <a:pt x="267" y="1976"/>
                  </a:lnTo>
                  <a:lnTo>
                    <a:pt x="267" y="1972"/>
                  </a:lnTo>
                  <a:lnTo>
                    <a:pt x="269" y="1968"/>
                  </a:lnTo>
                  <a:lnTo>
                    <a:pt x="271" y="1965"/>
                  </a:lnTo>
                  <a:lnTo>
                    <a:pt x="275" y="1964"/>
                  </a:lnTo>
                  <a:lnTo>
                    <a:pt x="279" y="1963"/>
                  </a:lnTo>
                  <a:lnTo>
                    <a:pt x="285" y="1963"/>
                  </a:lnTo>
                  <a:lnTo>
                    <a:pt x="299" y="1966"/>
                  </a:lnTo>
                  <a:lnTo>
                    <a:pt x="316" y="1972"/>
                  </a:lnTo>
                  <a:lnTo>
                    <a:pt x="334" y="1982"/>
                  </a:lnTo>
                  <a:lnTo>
                    <a:pt x="356" y="1993"/>
                  </a:lnTo>
                  <a:lnTo>
                    <a:pt x="378" y="2007"/>
                  </a:lnTo>
                  <a:lnTo>
                    <a:pt x="403" y="2023"/>
                  </a:lnTo>
                  <a:close/>
                  <a:moveTo>
                    <a:pt x="283" y="1777"/>
                  </a:moveTo>
                  <a:lnTo>
                    <a:pt x="280" y="1780"/>
                  </a:lnTo>
                  <a:lnTo>
                    <a:pt x="277" y="1781"/>
                  </a:lnTo>
                  <a:lnTo>
                    <a:pt x="273" y="1782"/>
                  </a:lnTo>
                  <a:lnTo>
                    <a:pt x="267" y="1782"/>
                  </a:lnTo>
                  <a:lnTo>
                    <a:pt x="255" y="1780"/>
                  </a:lnTo>
                  <a:lnTo>
                    <a:pt x="240" y="1774"/>
                  </a:lnTo>
                  <a:lnTo>
                    <a:pt x="222" y="1765"/>
                  </a:lnTo>
                  <a:lnTo>
                    <a:pt x="203" y="1755"/>
                  </a:lnTo>
                  <a:lnTo>
                    <a:pt x="182" y="1742"/>
                  </a:lnTo>
                  <a:lnTo>
                    <a:pt x="161" y="1727"/>
                  </a:lnTo>
                  <a:lnTo>
                    <a:pt x="140" y="1710"/>
                  </a:lnTo>
                  <a:lnTo>
                    <a:pt x="121" y="1694"/>
                  </a:lnTo>
                  <a:lnTo>
                    <a:pt x="105" y="1677"/>
                  </a:lnTo>
                  <a:lnTo>
                    <a:pt x="92" y="1662"/>
                  </a:lnTo>
                  <a:lnTo>
                    <a:pt x="82" y="1648"/>
                  </a:lnTo>
                  <a:lnTo>
                    <a:pt x="75" y="1636"/>
                  </a:lnTo>
                  <a:lnTo>
                    <a:pt x="74" y="1631"/>
                  </a:lnTo>
                  <a:lnTo>
                    <a:pt x="73" y="1626"/>
                  </a:lnTo>
                  <a:lnTo>
                    <a:pt x="73" y="1622"/>
                  </a:lnTo>
                  <a:lnTo>
                    <a:pt x="74" y="1619"/>
                  </a:lnTo>
                  <a:lnTo>
                    <a:pt x="76" y="1616"/>
                  </a:lnTo>
                  <a:lnTo>
                    <a:pt x="80" y="1614"/>
                  </a:lnTo>
                  <a:lnTo>
                    <a:pt x="84" y="1614"/>
                  </a:lnTo>
                  <a:lnTo>
                    <a:pt x="89" y="1614"/>
                  </a:lnTo>
                  <a:lnTo>
                    <a:pt x="102" y="1616"/>
                  </a:lnTo>
                  <a:lnTo>
                    <a:pt x="117" y="1622"/>
                  </a:lnTo>
                  <a:lnTo>
                    <a:pt x="135" y="1630"/>
                  </a:lnTo>
                  <a:lnTo>
                    <a:pt x="153" y="1641"/>
                  </a:lnTo>
                  <a:lnTo>
                    <a:pt x="174" y="1654"/>
                  </a:lnTo>
                  <a:lnTo>
                    <a:pt x="196" y="1669"/>
                  </a:lnTo>
                  <a:lnTo>
                    <a:pt x="216" y="1686"/>
                  </a:lnTo>
                  <a:lnTo>
                    <a:pt x="235" y="1702"/>
                  </a:lnTo>
                  <a:lnTo>
                    <a:pt x="252" y="1719"/>
                  </a:lnTo>
                  <a:lnTo>
                    <a:pt x="265" y="1734"/>
                  </a:lnTo>
                  <a:lnTo>
                    <a:pt x="275" y="1748"/>
                  </a:lnTo>
                  <a:lnTo>
                    <a:pt x="281" y="1760"/>
                  </a:lnTo>
                  <a:lnTo>
                    <a:pt x="283" y="1765"/>
                  </a:lnTo>
                  <a:lnTo>
                    <a:pt x="284" y="1770"/>
                  </a:lnTo>
                  <a:lnTo>
                    <a:pt x="284" y="1774"/>
                  </a:lnTo>
                  <a:lnTo>
                    <a:pt x="283" y="1777"/>
                  </a:lnTo>
                  <a:close/>
                  <a:moveTo>
                    <a:pt x="479" y="1880"/>
                  </a:moveTo>
                  <a:lnTo>
                    <a:pt x="500" y="1897"/>
                  </a:lnTo>
                  <a:lnTo>
                    <a:pt x="520" y="1914"/>
                  </a:lnTo>
                  <a:lnTo>
                    <a:pt x="537" y="1931"/>
                  </a:lnTo>
                  <a:lnTo>
                    <a:pt x="551" y="1946"/>
                  </a:lnTo>
                  <a:lnTo>
                    <a:pt x="562" y="1961"/>
                  </a:lnTo>
                  <a:lnTo>
                    <a:pt x="568" y="1974"/>
                  </a:lnTo>
                  <a:lnTo>
                    <a:pt x="570" y="1979"/>
                  </a:lnTo>
                  <a:lnTo>
                    <a:pt x="572" y="1984"/>
                  </a:lnTo>
                  <a:lnTo>
                    <a:pt x="572" y="1988"/>
                  </a:lnTo>
                  <a:lnTo>
                    <a:pt x="570" y="1991"/>
                  </a:lnTo>
                  <a:lnTo>
                    <a:pt x="568" y="1995"/>
                  </a:lnTo>
                  <a:lnTo>
                    <a:pt x="565" y="1996"/>
                  </a:lnTo>
                  <a:lnTo>
                    <a:pt x="559" y="1997"/>
                  </a:lnTo>
                  <a:lnTo>
                    <a:pt x="555" y="1997"/>
                  </a:lnTo>
                  <a:lnTo>
                    <a:pt x="548" y="1996"/>
                  </a:lnTo>
                  <a:lnTo>
                    <a:pt x="541" y="1994"/>
                  </a:lnTo>
                  <a:lnTo>
                    <a:pt x="533" y="1991"/>
                  </a:lnTo>
                  <a:lnTo>
                    <a:pt x="525" y="1988"/>
                  </a:lnTo>
                  <a:lnTo>
                    <a:pt x="506" y="1980"/>
                  </a:lnTo>
                  <a:lnTo>
                    <a:pt x="485" y="1969"/>
                  </a:lnTo>
                  <a:lnTo>
                    <a:pt x="463" y="1955"/>
                  </a:lnTo>
                  <a:lnTo>
                    <a:pt x="441" y="1940"/>
                  </a:lnTo>
                  <a:lnTo>
                    <a:pt x="419" y="1922"/>
                  </a:lnTo>
                  <a:lnTo>
                    <a:pt x="399" y="1905"/>
                  </a:lnTo>
                  <a:lnTo>
                    <a:pt x="383" y="1889"/>
                  </a:lnTo>
                  <a:lnTo>
                    <a:pt x="369" y="1872"/>
                  </a:lnTo>
                  <a:lnTo>
                    <a:pt x="359" y="1858"/>
                  </a:lnTo>
                  <a:lnTo>
                    <a:pt x="351" y="1846"/>
                  </a:lnTo>
                  <a:lnTo>
                    <a:pt x="349" y="1840"/>
                  </a:lnTo>
                  <a:lnTo>
                    <a:pt x="349" y="1835"/>
                  </a:lnTo>
                  <a:lnTo>
                    <a:pt x="349" y="1831"/>
                  </a:lnTo>
                  <a:lnTo>
                    <a:pt x="350" y="1827"/>
                  </a:lnTo>
                  <a:lnTo>
                    <a:pt x="352" y="1825"/>
                  </a:lnTo>
                  <a:lnTo>
                    <a:pt x="355" y="1823"/>
                  </a:lnTo>
                  <a:lnTo>
                    <a:pt x="360" y="1823"/>
                  </a:lnTo>
                  <a:lnTo>
                    <a:pt x="365" y="1823"/>
                  </a:lnTo>
                  <a:lnTo>
                    <a:pt x="372" y="1823"/>
                  </a:lnTo>
                  <a:lnTo>
                    <a:pt x="378" y="1825"/>
                  </a:lnTo>
                  <a:lnTo>
                    <a:pt x="386" y="1827"/>
                  </a:lnTo>
                  <a:lnTo>
                    <a:pt x="395" y="1830"/>
                  </a:lnTo>
                  <a:lnTo>
                    <a:pt x="414" y="1839"/>
                  </a:lnTo>
                  <a:lnTo>
                    <a:pt x="434" y="1850"/>
                  </a:lnTo>
                  <a:lnTo>
                    <a:pt x="456" y="1863"/>
                  </a:lnTo>
                  <a:lnTo>
                    <a:pt x="479" y="1880"/>
                  </a:lnTo>
                  <a:close/>
                  <a:moveTo>
                    <a:pt x="300" y="1536"/>
                  </a:moveTo>
                  <a:lnTo>
                    <a:pt x="320" y="1551"/>
                  </a:lnTo>
                  <a:lnTo>
                    <a:pt x="338" y="1568"/>
                  </a:lnTo>
                  <a:lnTo>
                    <a:pt x="353" y="1583"/>
                  </a:lnTo>
                  <a:lnTo>
                    <a:pt x="365" y="1598"/>
                  </a:lnTo>
                  <a:lnTo>
                    <a:pt x="375" y="1611"/>
                  </a:lnTo>
                  <a:lnTo>
                    <a:pt x="381" y="1623"/>
                  </a:lnTo>
                  <a:lnTo>
                    <a:pt x="383" y="1628"/>
                  </a:lnTo>
                  <a:lnTo>
                    <a:pt x="384" y="1633"/>
                  </a:lnTo>
                  <a:lnTo>
                    <a:pt x="384" y="1637"/>
                  </a:lnTo>
                  <a:lnTo>
                    <a:pt x="382" y="1641"/>
                  </a:lnTo>
                  <a:lnTo>
                    <a:pt x="380" y="1643"/>
                  </a:lnTo>
                  <a:lnTo>
                    <a:pt x="376" y="1644"/>
                  </a:lnTo>
                  <a:lnTo>
                    <a:pt x="372" y="1645"/>
                  </a:lnTo>
                  <a:lnTo>
                    <a:pt x="367" y="1645"/>
                  </a:lnTo>
                  <a:lnTo>
                    <a:pt x="355" y="1643"/>
                  </a:lnTo>
                  <a:lnTo>
                    <a:pt x="340" y="1638"/>
                  </a:lnTo>
                  <a:lnTo>
                    <a:pt x="323" y="1631"/>
                  </a:lnTo>
                  <a:lnTo>
                    <a:pt x="305" y="1620"/>
                  </a:lnTo>
                  <a:lnTo>
                    <a:pt x="285" y="1608"/>
                  </a:lnTo>
                  <a:lnTo>
                    <a:pt x="265" y="1592"/>
                  </a:lnTo>
                  <a:lnTo>
                    <a:pt x="245" y="1577"/>
                  </a:lnTo>
                  <a:lnTo>
                    <a:pt x="227" y="1561"/>
                  </a:lnTo>
                  <a:lnTo>
                    <a:pt x="212" y="1546"/>
                  </a:lnTo>
                  <a:lnTo>
                    <a:pt x="199" y="1530"/>
                  </a:lnTo>
                  <a:lnTo>
                    <a:pt x="190" y="1517"/>
                  </a:lnTo>
                  <a:lnTo>
                    <a:pt x="183" y="1505"/>
                  </a:lnTo>
                  <a:lnTo>
                    <a:pt x="182" y="1500"/>
                  </a:lnTo>
                  <a:lnTo>
                    <a:pt x="181" y="1495"/>
                  </a:lnTo>
                  <a:lnTo>
                    <a:pt x="181" y="1492"/>
                  </a:lnTo>
                  <a:lnTo>
                    <a:pt x="182" y="1488"/>
                  </a:lnTo>
                  <a:lnTo>
                    <a:pt x="184" y="1485"/>
                  </a:lnTo>
                  <a:lnTo>
                    <a:pt x="188" y="1484"/>
                  </a:lnTo>
                  <a:lnTo>
                    <a:pt x="192" y="1483"/>
                  </a:lnTo>
                  <a:lnTo>
                    <a:pt x="198" y="1483"/>
                  </a:lnTo>
                  <a:lnTo>
                    <a:pt x="210" y="1485"/>
                  </a:lnTo>
                  <a:lnTo>
                    <a:pt x="224" y="1491"/>
                  </a:lnTo>
                  <a:lnTo>
                    <a:pt x="242" y="1498"/>
                  </a:lnTo>
                  <a:lnTo>
                    <a:pt x="259" y="1508"/>
                  </a:lnTo>
                  <a:lnTo>
                    <a:pt x="279" y="1521"/>
                  </a:lnTo>
                  <a:lnTo>
                    <a:pt x="300" y="1536"/>
                  </a:lnTo>
                  <a:close/>
                  <a:moveTo>
                    <a:pt x="659" y="1847"/>
                  </a:moveTo>
                  <a:lnTo>
                    <a:pt x="655" y="1849"/>
                  </a:lnTo>
                  <a:lnTo>
                    <a:pt x="652" y="1851"/>
                  </a:lnTo>
                  <a:lnTo>
                    <a:pt x="648" y="1851"/>
                  </a:lnTo>
                  <a:lnTo>
                    <a:pt x="642" y="1851"/>
                  </a:lnTo>
                  <a:lnTo>
                    <a:pt x="637" y="1851"/>
                  </a:lnTo>
                  <a:lnTo>
                    <a:pt x="630" y="1849"/>
                  </a:lnTo>
                  <a:lnTo>
                    <a:pt x="622" y="1847"/>
                  </a:lnTo>
                  <a:lnTo>
                    <a:pt x="615" y="1845"/>
                  </a:lnTo>
                  <a:lnTo>
                    <a:pt x="596" y="1836"/>
                  </a:lnTo>
                  <a:lnTo>
                    <a:pt x="577" y="1826"/>
                  </a:lnTo>
                  <a:lnTo>
                    <a:pt x="556" y="1813"/>
                  </a:lnTo>
                  <a:lnTo>
                    <a:pt x="534" y="1797"/>
                  </a:lnTo>
                  <a:lnTo>
                    <a:pt x="513" y="1781"/>
                  </a:lnTo>
                  <a:lnTo>
                    <a:pt x="494" y="1764"/>
                  </a:lnTo>
                  <a:lnTo>
                    <a:pt x="478" y="1749"/>
                  </a:lnTo>
                  <a:lnTo>
                    <a:pt x="465" y="1733"/>
                  </a:lnTo>
                  <a:lnTo>
                    <a:pt x="455" y="1719"/>
                  </a:lnTo>
                  <a:lnTo>
                    <a:pt x="448" y="1707"/>
                  </a:lnTo>
                  <a:lnTo>
                    <a:pt x="446" y="1701"/>
                  </a:lnTo>
                  <a:lnTo>
                    <a:pt x="445" y="1696"/>
                  </a:lnTo>
                  <a:lnTo>
                    <a:pt x="445" y="1692"/>
                  </a:lnTo>
                  <a:lnTo>
                    <a:pt x="447" y="1688"/>
                  </a:lnTo>
                  <a:lnTo>
                    <a:pt x="449" y="1686"/>
                  </a:lnTo>
                  <a:lnTo>
                    <a:pt x="452" y="1685"/>
                  </a:lnTo>
                  <a:lnTo>
                    <a:pt x="457" y="1684"/>
                  </a:lnTo>
                  <a:lnTo>
                    <a:pt x="462" y="1684"/>
                  </a:lnTo>
                  <a:lnTo>
                    <a:pt x="474" y="1686"/>
                  </a:lnTo>
                  <a:lnTo>
                    <a:pt x="491" y="1690"/>
                  </a:lnTo>
                  <a:lnTo>
                    <a:pt x="509" y="1699"/>
                  </a:lnTo>
                  <a:lnTo>
                    <a:pt x="528" y="1709"/>
                  </a:lnTo>
                  <a:lnTo>
                    <a:pt x="549" y="1722"/>
                  </a:lnTo>
                  <a:lnTo>
                    <a:pt x="570" y="1738"/>
                  </a:lnTo>
                  <a:lnTo>
                    <a:pt x="591" y="1754"/>
                  </a:lnTo>
                  <a:lnTo>
                    <a:pt x="610" y="1771"/>
                  </a:lnTo>
                  <a:lnTo>
                    <a:pt x="627" y="1787"/>
                  </a:lnTo>
                  <a:lnTo>
                    <a:pt x="640" y="1803"/>
                  </a:lnTo>
                  <a:lnTo>
                    <a:pt x="650" y="1816"/>
                  </a:lnTo>
                  <a:lnTo>
                    <a:pt x="656" y="1829"/>
                  </a:lnTo>
                  <a:lnTo>
                    <a:pt x="659" y="1834"/>
                  </a:lnTo>
                  <a:lnTo>
                    <a:pt x="660" y="1839"/>
                  </a:lnTo>
                  <a:lnTo>
                    <a:pt x="660" y="1844"/>
                  </a:lnTo>
                  <a:lnTo>
                    <a:pt x="659" y="1847"/>
                  </a:lnTo>
                  <a:close/>
                  <a:moveTo>
                    <a:pt x="248" y="1313"/>
                  </a:moveTo>
                  <a:lnTo>
                    <a:pt x="246" y="1315"/>
                  </a:lnTo>
                  <a:lnTo>
                    <a:pt x="243" y="1317"/>
                  </a:lnTo>
                  <a:lnTo>
                    <a:pt x="238" y="1318"/>
                  </a:lnTo>
                  <a:lnTo>
                    <a:pt x="234" y="1318"/>
                  </a:lnTo>
                  <a:lnTo>
                    <a:pt x="223" y="1316"/>
                  </a:lnTo>
                  <a:lnTo>
                    <a:pt x="210" y="1312"/>
                  </a:lnTo>
                  <a:lnTo>
                    <a:pt x="194" y="1304"/>
                  </a:lnTo>
                  <a:lnTo>
                    <a:pt x="178" y="1295"/>
                  </a:lnTo>
                  <a:lnTo>
                    <a:pt x="159" y="1283"/>
                  </a:lnTo>
                  <a:lnTo>
                    <a:pt x="141" y="1270"/>
                  </a:lnTo>
                  <a:lnTo>
                    <a:pt x="123" y="1256"/>
                  </a:lnTo>
                  <a:lnTo>
                    <a:pt x="107" y="1240"/>
                  </a:lnTo>
                  <a:lnTo>
                    <a:pt x="93" y="1226"/>
                  </a:lnTo>
                  <a:lnTo>
                    <a:pt x="82" y="1213"/>
                  </a:lnTo>
                  <a:lnTo>
                    <a:pt x="73" y="1199"/>
                  </a:lnTo>
                  <a:lnTo>
                    <a:pt x="67" y="1188"/>
                  </a:lnTo>
                  <a:lnTo>
                    <a:pt x="66" y="1184"/>
                  </a:lnTo>
                  <a:lnTo>
                    <a:pt x="65" y="1179"/>
                  </a:lnTo>
                  <a:lnTo>
                    <a:pt x="65" y="1175"/>
                  </a:lnTo>
                  <a:lnTo>
                    <a:pt x="67" y="1172"/>
                  </a:lnTo>
                  <a:lnTo>
                    <a:pt x="69" y="1169"/>
                  </a:lnTo>
                  <a:lnTo>
                    <a:pt x="72" y="1168"/>
                  </a:lnTo>
                  <a:lnTo>
                    <a:pt x="76" y="1167"/>
                  </a:lnTo>
                  <a:lnTo>
                    <a:pt x="81" y="1167"/>
                  </a:lnTo>
                  <a:lnTo>
                    <a:pt x="92" y="1169"/>
                  </a:lnTo>
                  <a:lnTo>
                    <a:pt x="105" y="1174"/>
                  </a:lnTo>
                  <a:lnTo>
                    <a:pt x="120" y="1181"/>
                  </a:lnTo>
                  <a:lnTo>
                    <a:pt x="138" y="1190"/>
                  </a:lnTo>
                  <a:lnTo>
                    <a:pt x="156" y="1203"/>
                  </a:lnTo>
                  <a:lnTo>
                    <a:pt x="174" y="1216"/>
                  </a:lnTo>
                  <a:lnTo>
                    <a:pt x="192" y="1230"/>
                  </a:lnTo>
                  <a:lnTo>
                    <a:pt x="209" y="1246"/>
                  </a:lnTo>
                  <a:lnTo>
                    <a:pt x="222" y="1260"/>
                  </a:lnTo>
                  <a:lnTo>
                    <a:pt x="233" y="1273"/>
                  </a:lnTo>
                  <a:lnTo>
                    <a:pt x="242" y="1286"/>
                  </a:lnTo>
                  <a:lnTo>
                    <a:pt x="247" y="1297"/>
                  </a:lnTo>
                  <a:lnTo>
                    <a:pt x="248" y="1302"/>
                  </a:lnTo>
                  <a:lnTo>
                    <a:pt x="249" y="1306"/>
                  </a:lnTo>
                  <a:lnTo>
                    <a:pt x="249" y="1310"/>
                  </a:lnTo>
                  <a:lnTo>
                    <a:pt x="248" y="1313"/>
                  </a:lnTo>
                  <a:close/>
                  <a:moveTo>
                    <a:pt x="419" y="1403"/>
                  </a:moveTo>
                  <a:lnTo>
                    <a:pt x="438" y="1418"/>
                  </a:lnTo>
                  <a:lnTo>
                    <a:pt x="456" y="1433"/>
                  </a:lnTo>
                  <a:lnTo>
                    <a:pt x="470" y="1449"/>
                  </a:lnTo>
                  <a:lnTo>
                    <a:pt x="482" y="1463"/>
                  </a:lnTo>
                  <a:lnTo>
                    <a:pt x="491" y="1476"/>
                  </a:lnTo>
                  <a:lnTo>
                    <a:pt x="498" y="1487"/>
                  </a:lnTo>
                  <a:lnTo>
                    <a:pt x="499" y="1493"/>
                  </a:lnTo>
                  <a:lnTo>
                    <a:pt x="500" y="1497"/>
                  </a:lnTo>
                  <a:lnTo>
                    <a:pt x="499" y="1500"/>
                  </a:lnTo>
                  <a:lnTo>
                    <a:pt x="498" y="1504"/>
                  </a:lnTo>
                  <a:lnTo>
                    <a:pt x="495" y="1506"/>
                  </a:lnTo>
                  <a:lnTo>
                    <a:pt x="492" y="1508"/>
                  </a:lnTo>
                  <a:lnTo>
                    <a:pt x="489" y="1509"/>
                  </a:lnTo>
                  <a:lnTo>
                    <a:pt x="483" y="1509"/>
                  </a:lnTo>
                  <a:lnTo>
                    <a:pt x="471" y="1507"/>
                  </a:lnTo>
                  <a:lnTo>
                    <a:pt x="457" y="1503"/>
                  </a:lnTo>
                  <a:lnTo>
                    <a:pt x="441" y="1495"/>
                  </a:lnTo>
                  <a:lnTo>
                    <a:pt x="423" y="1486"/>
                  </a:lnTo>
                  <a:lnTo>
                    <a:pt x="404" y="1474"/>
                  </a:lnTo>
                  <a:lnTo>
                    <a:pt x="384" y="1460"/>
                  </a:lnTo>
                  <a:lnTo>
                    <a:pt x="365" y="1444"/>
                  </a:lnTo>
                  <a:lnTo>
                    <a:pt x="349" y="1429"/>
                  </a:lnTo>
                  <a:lnTo>
                    <a:pt x="334" y="1414"/>
                  </a:lnTo>
                  <a:lnTo>
                    <a:pt x="322" y="1400"/>
                  </a:lnTo>
                  <a:lnTo>
                    <a:pt x="312" y="1387"/>
                  </a:lnTo>
                  <a:lnTo>
                    <a:pt x="307" y="1375"/>
                  </a:lnTo>
                  <a:lnTo>
                    <a:pt x="306" y="1369"/>
                  </a:lnTo>
                  <a:lnTo>
                    <a:pt x="305" y="1365"/>
                  </a:lnTo>
                  <a:lnTo>
                    <a:pt x="305" y="1361"/>
                  </a:lnTo>
                  <a:lnTo>
                    <a:pt x="307" y="1358"/>
                  </a:lnTo>
                  <a:lnTo>
                    <a:pt x="309" y="1355"/>
                  </a:lnTo>
                  <a:lnTo>
                    <a:pt x="312" y="1354"/>
                  </a:lnTo>
                  <a:lnTo>
                    <a:pt x="316" y="1353"/>
                  </a:lnTo>
                  <a:lnTo>
                    <a:pt x="321" y="1353"/>
                  </a:lnTo>
                  <a:lnTo>
                    <a:pt x="332" y="1355"/>
                  </a:lnTo>
                  <a:lnTo>
                    <a:pt x="346" y="1359"/>
                  </a:lnTo>
                  <a:lnTo>
                    <a:pt x="363" y="1367"/>
                  </a:lnTo>
                  <a:lnTo>
                    <a:pt x="381" y="1377"/>
                  </a:lnTo>
                  <a:lnTo>
                    <a:pt x="399" y="1389"/>
                  </a:lnTo>
                  <a:lnTo>
                    <a:pt x="419" y="1403"/>
                  </a:lnTo>
                  <a:close/>
                  <a:moveTo>
                    <a:pt x="390" y="1185"/>
                  </a:moveTo>
                  <a:lnTo>
                    <a:pt x="387" y="1187"/>
                  </a:lnTo>
                  <a:lnTo>
                    <a:pt x="384" y="1189"/>
                  </a:lnTo>
                  <a:lnTo>
                    <a:pt x="381" y="1190"/>
                  </a:lnTo>
                  <a:lnTo>
                    <a:pt x="376" y="1190"/>
                  </a:lnTo>
                  <a:lnTo>
                    <a:pt x="365" y="1188"/>
                  </a:lnTo>
                  <a:lnTo>
                    <a:pt x="352" y="1185"/>
                  </a:lnTo>
                  <a:lnTo>
                    <a:pt x="338" y="1178"/>
                  </a:lnTo>
                  <a:lnTo>
                    <a:pt x="321" y="1169"/>
                  </a:lnTo>
                  <a:lnTo>
                    <a:pt x="303" y="1158"/>
                  </a:lnTo>
                  <a:lnTo>
                    <a:pt x="286" y="1145"/>
                  </a:lnTo>
                  <a:lnTo>
                    <a:pt x="269" y="1131"/>
                  </a:lnTo>
                  <a:lnTo>
                    <a:pt x="254" y="1117"/>
                  </a:lnTo>
                  <a:lnTo>
                    <a:pt x="241" y="1102"/>
                  </a:lnTo>
                  <a:lnTo>
                    <a:pt x="230" y="1089"/>
                  </a:lnTo>
                  <a:lnTo>
                    <a:pt x="222" y="1077"/>
                  </a:lnTo>
                  <a:lnTo>
                    <a:pt x="216" y="1066"/>
                  </a:lnTo>
                  <a:lnTo>
                    <a:pt x="215" y="1061"/>
                  </a:lnTo>
                  <a:lnTo>
                    <a:pt x="214" y="1057"/>
                  </a:lnTo>
                  <a:lnTo>
                    <a:pt x="215" y="1054"/>
                  </a:lnTo>
                  <a:lnTo>
                    <a:pt x="216" y="1050"/>
                  </a:lnTo>
                  <a:lnTo>
                    <a:pt x="219" y="1048"/>
                  </a:lnTo>
                  <a:lnTo>
                    <a:pt x="221" y="1046"/>
                  </a:lnTo>
                  <a:lnTo>
                    <a:pt x="225" y="1045"/>
                  </a:lnTo>
                  <a:lnTo>
                    <a:pt x="230" y="1045"/>
                  </a:lnTo>
                  <a:lnTo>
                    <a:pt x="241" y="1047"/>
                  </a:lnTo>
                  <a:lnTo>
                    <a:pt x="254" y="1051"/>
                  </a:lnTo>
                  <a:lnTo>
                    <a:pt x="268" y="1058"/>
                  </a:lnTo>
                  <a:lnTo>
                    <a:pt x="285" y="1067"/>
                  </a:lnTo>
                  <a:lnTo>
                    <a:pt x="302" y="1078"/>
                  </a:lnTo>
                  <a:lnTo>
                    <a:pt x="320" y="1091"/>
                  </a:lnTo>
                  <a:lnTo>
                    <a:pt x="337" y="1104"/>
                  </a:lnTo>
                  <a:lnTo>
                    <a:pt x="352" y="1119"/>
                  </a:lnTo>
                  <a:lnTo>
                    <a:pt x="365" y="1133"/>
                  </a:lnTo>
                  <a:lnTo>
                    <a:pt x="376" y="1146"/>
                  </a:lnTo>
                  <a:lnTo>
                    <a:pt x="384" y="1158"/>
                  </a:lnTo>
                  <a:lnTo>
                    <a:pt x="390" y="1169"/>
                  </a:lnTo>
                  <a:lnTo>
                    <a:pt x="391" y="1174"/>
                  </a:lnTo>
                  <a:lnTo>
                    <a:pt x="391" y="1178"/>
                  </a:lnTo>
                  <a:lnTo>
                    <a:pt x="391" y="1182"/>
                  </a:lnTo>
                  <a:lnTo>
                    <a:pt x="390" y="1185"/>
                  </a:lnTo>
                  <a:close/>
                  <a:moveTo>
                    <a:pt x="629" y="1368"/>
                  </a:moveTo>
                  <a:lnTo>
                    <a:pt x="627" y="1371"/>
                  </a:lnTo>
                  <a:lnTo>
                    <a:pt x="623" y="1372"/>
                  </a:lnTo>
                  <a:lnTo>
                    <a:pt x="620" y="1374"/>
                  </a:lnTo>
                  <a:lnTo>
                    <a:pt x="616" y="1374"/>
                  </a:lnTo>
                  <a:lnTo>
                    <a:pt x="603" y="1372"/>
                  </a:lnTo>
                  <a:lnTo>
                    <a:pt x="590" y="1368"/>
                  </a:lnTo>
                  <a:lnTo>
                    <a:pt x="574" y="1361"/>
                  </a:lnTo>
                  <a:lnTo>
                    <a:pt x="557" y="1352"/>
                  </a:lnTo>
                  <a:lnTo>
                    <a:pt x="538" y="1341"/>
                  </a:lnTo>
                  <a:lnTo>
                    <a:pt x="520" y="1326"/>
                  </a:lnTo>
                  <a:lnTo>
                    <a:pt x="502" y="1312"/>
                  </a:lnTo>
                  <a:lnTo>
                    <a:pt x="485" y="1297"/>
                  </a:lnTo>
                  <a:lnTo>
                    <a:pt x="471" y="1282"/>
                  </a:lnTo>
                  <a:lnTo>
                    <a:pt x="460" y="1269"/>
                  </a:lnTo>
                  <a:lnTo>
                    <a:pt x="451" y="1256"/>
                  </a:lnTo>
                  <a:lnTo>
                    <a:pt x="446" y="1245"/>
                  </a:lnTo>
                  <a:lnTo>
                    <a:pt x="445" y="1240"/>
                  </a:lnTo>
                  <a:lnTo>
                    <a:pt x="444" y="1235"/>
                  </a:lnTo>
                  <a:lnTo>
                    <a:pt x="444" y="1231"/>
                  </a:lnTo>
                  <a:lnTo>
                    <a:pt x="446" y="1228"/>
                  </a:lnTo>
                  <a:lnTo>
                    <a:pt x="448" y="1226"/>
                  </a:lnTo>
                  <a:lnTo>
                    <a:pt x="451" y="1224"/>
                  </a:lnTo>
                  <a:lnTo>
                    <a:pt x="455" y="1222"/>
                  </a:lnTo>
                  <a:lnTo>
                    <a:pt x="459" y="1222"/>
                  </a:lnTo>
                  <a:lnTo>
                    <a:pt x="471" y="1225"/>
                  </a:lnTo>
                  <a:lnTo>
                    <a:pt x="484" y="1228"/>
                  </a:lnTo>
                  <a:lnTo>
                    <a:pt x="501" y="1236"/>
                  </a:lnTo>
                  <a:lnTo>
                    <a:pt x="517" y="1245"/>
                  </a:lnTo>
                  <a:lnTo>
                    <a:pt x="536" y="1257"/>
                  </a:lnTo>
                  <a:lnTo>
                    <a:pt x="555" y="1270"/>
                  </a:lnTo>
                  <a:lnTo>
                    <a:pt x="574" y="1284"/>
                  </a:lnTo>
                  <a:lnTo>
                    <a:pt x="589" y="1300"/>
                  </a:lnTo>
                  <a:lnTo>
                    <a:pt x="603" y="1314"/>
                  </a:lnTo>
                  <a:lnTo>
                    <a:pt x="615" y="1328"/>
                  </a:lnTo>
                  <a:lnTo>
                    <a:pt x="623" y="1341"/>
                  </a:lnTo>
                  <a:lnTo>
                    <a:pt x="629" y="1352"/>
                  </a:lnTo>
                  <a:lnTo>
                    <a:pt x="630" y="1357"/>
                  </a:lnTo>
                  <a:lnTo>
                    <a:pt x="631" y="1361"/>
                  </a:lnTo>
                  <a:lnTo>
                    <a:pt x="631" y="1365"/>
                  </a:lnTo>
                  <a:lnTo>
                    <a:pt x="629" y="1368"/>
                  </a:lnTo>
                  <a:close/>
                  <a:moveTo>
                    <a:pt x="267" y="800"/>
                  </a:moveTo>
                  <a:lnTo>
                    <a:pt x="283" y="813"/>
                  </a:lnTo>
                  <a:lnTo>
                    <a:pt x="296" y="826"/>
                  </a:lnTo>
                  <a:lnTo>
                    <a:pt x="308" y="838"/>
                  </a:lnTo>
                  <a:lnTo>
                    <a:pt x="318" y="851"/>
                  </a:lnTo>
                  <a:lnTo>
                    <a:pt x="324" y="863"/>
                  </a:lnTo>
                  <a:lnTo>
                    <a:pt x="329" y="873"/>
                  </a:lnTo>
                  <a:lnTo>
                    <a:pt x="330" y="877"/>
                  </a:lnTo>
                  <a:lnTo>
                    <a:pt x="331" y="880"/>
                  </a:lnTo>
                  <a:lnTo>
                    <a:pt x="330" y="885"/>
                  </a:lnTo>
                  <a:lnTo>
                    <a:pt x="329" y="887"/>
                  </a:lnTo>
                  <a:lnTo>
                    <a:pt x="328" y="889"/>
                  </a:lnTo>
                  <a:lnTo>
                    <a:pt x="324" y="891"/>
                  </a:lnTo>
                  <a:lnTo>
                    <a:pt x="321" y="893"/>
                  </a:lnTo>
                  <a:lnTo>
                    <a:pt x="317" y="893"/>
                  </a:lnTo>
                  <a:lnTo>
                    <a:pt x="307" y="891"/>
                  </a:lnTo>
                  <a:lnTo>
                    <a:pt x="295" y="887"/>
                  </a:lnTo>
                  <a:lnTo>
                    <a:pt x="281" y="882"/>
                  </a:lnTo>
                  <a:lnTo>
                    <a:pt x="267" y="874"/>
                  </a:lnTo>
                  <a:lnTo>
                    <a:pt x="251" y="863"/>
                  </a:lnTo>
                  <a:lnTo>
                    <a:pt x="235" y="852"/>
                  </a:lnTo>
                  <a:lnTo>
                    <a:pt x="220" y="838"/>
                  </a:lnTo>
                  <a:lnTo>
                    <a:pt x="205" y="825"/>
                  </a:lnTo>
                  <a:lnTo>
                    <a:pt x="193" y="812"/>
                  </a:lnTo>
                  <a:lnTo>
                    <a:pt x="184" y="800"/>
                  </a:lnTo>
                  <a:lnTo>
                    <a:pt x="177" y="789"/>
                  </a:lnTo>
                  <a:lnTo>
                    <a:pt x="172" y="779"/>
                  </a:lnTo>
                  <a:lnTo>
                    <a:pt x="171" y="774"/>
                  </a:lnTo>
                  <a:lnTo>
                    <a:pt x="171" y="770"/>
                  </a:lnTo>
                  <a:lnTo>
                    <a:pt x="171" y="767"/>
                  </a:lnTo>
                  <a:lnTo>
                    <a:pt x="172" y="763"/>
                  </a:lnTo>
                  <a:lnTo>
                    <a:pt x="174" y="761"/>
                  </a:lnTo>
                  <a:lnTo>
                    <a:pt x="178" y="760"/>
                  </a:lnTo>
                  <a:lnTo>
                    <a:pt x="181" y="759"/>
                  </a:lnTo>
                  <a:lnTo>
                    <a:pt x="184" y="758"/>
                  </a:lnTo>
                  <a:lnTo>
                    <a:pt x="194" y="760"/>
                  </a:lnTo>
                  <a:lnTo>
                    <a:pt x="206" y="763"/>
                  </a:lnTo>
                  <a:lnTo>
                    <a:pt x="220" y="770"/>
                  </a:lnTo>
                  <a:lnTo>
                    <a:pt x="235" y="778"/>
                  </a:lnTo>
                  <a:lnTo>
                    <a:pt x="251" y="788"/>
                  </a:lnTo>
                  <a:lnTo>
                    <a:pt x="267" y="800"/>
                  </a:lnTo>
                  <a:close/>
                  <a:moveTo>
                    <a:pt x="546" y="1057"/>
                  </a:moveTo>
                  <a:lnTo>
                    <a:pt x="544" y="1059"/>
                  </a:lnTo>
                  <a:lnTo>
                    <a:pt x="542" y="1060"/>
                  </a:lnTo>
                  <a:lnTo>
                    <a:pt x="537" y="1061"/>
                  </a:lnTo>
                  <a:lnTo>
                    <a:pt x="533" y="1062"/>
                  </a:lnTo>
                  <a:lnTo>
                    <a:pt x="523" y="1060"/>
                  </a:lnTo>
                  <a:lnTo>
                    <a:pt x="510" y="1057"/>
                  </a:lnTo>
                  <a:lnTo>
                    <a:pt x="495" y="1050"/>
                  </a:lnTo>
                  <a:lnTo>
                    <a:pt x="480" y="1041"/>
                  </a:lnTo>
                  <a:lnTo>
                    <a:pt x="463" y="1032"/>
                  </a:lnTo>
                  <a:lnTo>
                    <a:pt x="447" y="1018"/>
                  </a:lnTo>
                  <a:lnTo>
                    <a:pt x="430" y="1005"/>
                  </a:lnTo>
                  <a:lnTo>
                    <a:pt x="415" y="992"/>
                  </a:lnTo>
                  <a:lnTo>
                    <a:pt x="403" y="978"/>
                  </a:lnTo>
                  <a:lnTo>
                    <a:pt x="393" y="965"/>
                  </a:lnTo>
                  <a:lnTo>
                    <a:pt x="385" y="953"/>
                  </a:lnTo>
                  <a:lnTo>
                    <a:pt x="380" y="942"/>
                  </a:lnTo>
                  <a:lnTo>
                    <a:pt x="378" y="938"/>
                  </a:lnTo>
                  <a:lnTo>
                    <a:pt x="378" y="933"/>
                  </a:lnTo>
                  <a:lnTo>
                    <a:pt x="378" y="930"/>
                  </a:lnTo>
                  <a:lnTo>
                    <a:pt x="380" y="927"/>
                  </a:lnTo>
                  <a:lnTo>
                    <a:pt x="382" y="925"/>
                  </a:lnTo>
                  <a:lnTo>
                    <a:pt x="385" y="923"/>
                  </a:lnTo>
                  <a:lnTo>
                    <a:pt x="388" y="922"/>
                  </a:lnTo>
                  <a:lnTo>
                    <a:pt x="393" y="921"/>
                  </a:lnTo>
                  <a:lnTo>
                    <a:pt x="404" y="923"/>
                  </a:lnTo>
                  <a:lnTo>
                    <a:pt x="416" y="927"/>
                  </a:lnTo>
                  <a:lnTo>
                    <a:pt x="430" y="933"/>
                  </a:lnTo>
                  <a:lnTo>
                    <a:pt x="446" y="942"/>
                  </a:lnTo>
                  <a:lnTo>
                    <a:pt x="462" y="952"/>
                  </a:lnTo>
                  <a:lnTo>
                    <a:pt x="480" y="965"/>
                  </a:lnTo>
                  <a:lnTo>
                    <a:pt x="497" y="979"/>
                  </a:lnTo>
                  <a:lnTo>
                    <a:pt x="511" y="992"/>
                  </a:lnTo>
                  <a:lnTo>
                    <a:pt x="524" y="1006"/>
                  </a:lnTo>
                  <a:lnTo>
                    <a:pt x="534" y="1018"/>
                  </a:lnTo>
                  <a:lnTo>
                    <a:pt x="542" y="1030"/>
                  </a:lnTo>
                  <a:lnTo>
                    <a:pt x="546" y="1040"/>
                  </a:lnTo>
                  <a:lnTo>
                    <a:pt x="547" y="1046"/>
                  </a:lnTo>
                  <a:lnTo>
                    <a:pt x="548" y="1049"/>
                  </a:lnTo>
                  <a:lnTo>
                    <a:pt x="547" y="1054"/>
                  </a:lnTo>
                  <a:lnTo>
                    <a:pt x="546" y="1057"/>
                  </a:lnTo>
                  <a:close/>
                  <a:moveTo>
                    <a:pt x="313" y="609"/>
                  </a:moveTo>
                  <a:lnTo>
                    <a:pt x="311" y="611"/>
                  </a:lnTo>
                  <a:lnTo>
                    <a:pt x="309" y="613"/>
                  </a:lnTo>
                  <a:lnTo>
                    <a:pt x="306" y="613"/>
                  </a:lnTo>
                  <a:lnTo>
                    <a:pt x="301" y="615"/>
                  </a:lnTo>
                  <a:lnTo>
                    <a:pt x="292" y="613"/>
                  </a:lnTo>
                  <a:lnTo>
                    <a:pt x="281" y="610"/>
                  </a:lnTo>
                  <a:lnTo>
                    <a:pt x="268" y="605"/>
                  </a:lnTo>
                  <a:lnTo>
                    <a:pt x="255" y="597"/>
                  </a:lnTo>
                  <a:lnTo>
                    <a:pt x="241" y="587"/>
                  </a:lnTo>
                  <a:lnTo>
                    <a:pt x="226" y="576"/>
                  </a:lnTo>
                  <a:lnTo>
                    <a:pt x="212" y="565"/>
                  </a:lnTo>
                  <a:lnTo>
                    <a:pt x="200" y="553"/>
                  </a:lnTo>
                  <a:lnTo>
                    <a:pt x="189" y="541"/>
                  </a:lnTo>
                  <a:lnTo>
                    <a:pt x="180" y="528"/>
                  </a:lnTo>
                  <a:lnTo>
                    <a:pt x="173" y="519"/>
                  </a:lnTo>
                  <a:lnTo>
                    <a:pt x="170" y="509"/>
                  </a:lnTo>
                  <a:lnTo>
                    <a:pt x="169" y="504"/>
                  </a:lnTo>
                  <a:lnTo>
                    <a:pt x="169" y="501"/>
                  </a:lnTo>
                  <a:lnTo>
                    <a:pt x="169" y="498"/>
                  </a:lnTo>
                  <a:lnTo>
                    <a:pt x="170" y="494"/>
                  </a:lnTo>
                  <a:lnTo>
                    <a:pt x="172" y="492"/>
                  </a:lnTo>
                  <a:lnTo>
                    <a:pt x="174" y="491"/>
                  </a:lnTo>
                  <a:lnTo>
                    <a:pt x="178" y="490"/>
                  </a:lnTo>
                  <a:lnTo>
                    <a:pt x="182" y="490"/>
                  </a:lnTo>
                  <a:lnTo>
                    <a:pt x="191" y="491"/>
                  </a:lnTo>
                  <a:lnTo>
                    <a:pt x="202" y="494"/>
                  </a:lnTo>
                  <a:lnTo>
                    <a:pt x="214" y="500"/>
                  </a:lnTo>
                  <a:lnTo>
                    <a:pt x="227" y="507"/>
                  </a:lnTo>
                  <a:lnTo>
                    <a:pt x="242" y="516"/>
                  </a:lnTo>
                  <a:lnTo>
                    <a:pt x="257" y="527"/>
                  </a:lnTo>
                  <a:lnTo>
                    <a:pt x="270" y="539"/>
                  </a:lnTo>
                  <a:lnTo>
                    <a:pt x="284" y="552"/>
                  </a:lnTo>
                  <a:lnTo>
                    <a:pt x="294" y="564"/>
                  </a:lnTo>
                  <a:lnTo>
                    <a:pt x="302" y="575"/>
                  </a:lnTo>
                  <a:lnTo>
                    <a:pt x="309" y="586"/>
                  </a:lnTo>
                  <a:lnTo>
                    <a:pt x="313" y="595"/>
                  </a:lnTo>
                  <a:lnTo>
                    <a:pt x="315" y="599"/>
                  </a:lnTo>
                  <a:lnTo>
                    <a:pt x="315" y="603"/>
                  </a:lnTo>
                  <a:lnTo>
                    <a:pt x="315" y="607"/>
                  </a:lnTo>
                  <a:lnTo>
                    <a:pt x="313" y="609"/>
                  </a:lnTo>
                  <a:close/>
                  <a:moveTo>
                    <a:pt x="510" y="765"/>
                  </a:moveTo>
                  <a:lnTo>
                    <a:pt x="509" y="767"/>
                  </a:lnTo>
                  <a:lnTo>
                    <a:pt x="505" y="769"/>
                  </a:lnTo>
                  <a:lnTo>
                    <a:pt x="502" y="770"/>
                  </a:lnTo>
                  <a:lnTo>
                    <a:pt x="498" y="770"/>
                  </a:lnTo>
                  <a:lnTo>
                    <a:pt x="488" y="769"/>
                  </a:lnTo>
                  <a:lnTo>
                    <a:pt x="477" y="766"/>
                  </a:lnTo>
                  <a:lnTo>
                    <a:pt x="463" y="760"/>
                  </a:lnTo>
                  <a:lnTo>
                    <a:pt x="449" y="752"/>
                  </a:lnTo>
                  <a:lnTo>
                    <a:pt x="434" y="742"/>
                  </a:lnTo>
                  <a:lnTo>
                    <a:pt x="418" y="730"/>
                  </a:lnTo>
                  <a:lnTo>
                    <a:pt x="404" y="718"/>
                  </a:lnTo>
                  <a:lnTo>
                    <a:pt x="391" y="706"/>
                  </a:lnTo>
                  <a:lnTo>
                    <a:pt x="378" y="693"/>
                  </a:lnTo>
                  <a:lnTo>
                    <a:pt x="370" y="681"/>
                  </a:lnTo>
                  <a:lnTo>
                    <a:pt x="363" y="670"/>
                  </a:lnTo>
                  <a:lnTo>
                    <a:pt x="359" y="660"/>
                  </a:lnTo>
                  <a:lnTo>
                    <a:pt x="358" y="655"/>
                  </a:lnTo>
                  <a:lnTo>
                    <a:pt x="358" y="652"/>
                  </a:lnTo>
                  <a:lnTo>
                    <a:pt x="358" y="649"/>
                  </a:lnTo>
                  <a:lnTo>
                    <a:pt x="359" y="645"/>
                  </a:lnTo>
                  <a:lnTo>
                    <a:pt x="361" y="643"/>
                  </a:lnTo>
                  <a:lnTo>
                    <a:pt x="364" y="641"/>
                  </a:lnTo>
                  <a:lnTo>
                    <a:pt x="367" y="640"/>
                  </a:lnTo>
                  <a:lnTo>
                    <a:pt x="371" y="640"/>
                  </a:lnTo>
                  <a:lnTo>
                    <a:pt x="381" y="641"/>
                  </a:lnTo>
                  <a:lnTo>
                    <a:pt x="393" y="644"/>
                  </a:lnTo>
                  <a:lnTo>
                    <a:pt x="406" y="651"/>
                  </a:lnTo>
                  <a:lnTo>
                    <a:pt x="420" y="659"/>
                  </a:lnTo>
                  <a:lnTo>
                    <a:pt x="435" y="667"/>
                  </a:lnTo>
                  <a:lnTo>
                    <a:pt x="450" y="680"/>
                  </a:lnTo>
                  <a:lnTo>
                    <a:pt x="466" y="692"/>
                  </a:lnTo>
                  <a:lnTo>
                    <a:pt x="479" y="705"/>
                  </a:lnTo>
                  <a:lnTo>
                    <a:pt x="490" y="717"/>
                  </a:lnTo>
                  <a:lnTo>
                    <a:pt x="500" y="729"/>
                  </a:lnTo>
                  <a:lnTo>
                    <a:pt x="506" y="740"/>
                  </a:lnTo>
                  <a:lnTo>
                    <a:pt x="511" y="750"/>
                  </a:lnTo>
                  <a:lnTo>
                    <a:pt x="512" y="755"/>
                  </a:lnTo>
                  <a:lnTo>
                    <a:pt x="512" y="758"/>
                  </a:lnTo>
                  <a:lnTo>
                    <a:pt x="512" y="761"/>
                  </a:lnTo>
                  <a:lnTo>
                    <a:pt x="510" y="765"/>
                  </a:lnTo>
                  <a:close/>
                  <a:moveTo>
                    <a:pt x="93" y="182"/>
                  </a:moveTo>
                  <a:lnTo>
                    <a:pt x="81" y="172"/>
                  </a:lnTo>
                  <a:lnTo>
                    <a:pt x="71" y="161"/>
                  </a:lnTo>
                  <a:lnTo>
                    <a:pt x="61" y="150"/>
                  </a:lnTo>
                  <a:lnTo>
                    <a:pt x="53" y="140"/>
                  </a:lnTo>
                  <a:lnTo>
                    <a:pt x="49" y="130"/>
                  </a:lnTo>
                  <a:lnTo>
                    <a:pt x="45" y="122"/>
                  </a:lnTo>
                  <a:lnTo>
                    <a:pt x="44" y="119"/>
                  </a:lnTo>
                  <a:lnTo>
                    <a:pt x="44" y="115"/>
                  </a:lnTo>
                  <a:lnTo>
                    <a:pt x="44" y="112"/>
                  </a:lnTo>
                  <a:lnTo>
                    <a:pt x="45" y="110"/>
                  </a:lnTo>
                  <a:lnTo>
                    <a:pt x="48" y="108"/>
                  </a:lnTo>
                  <a:lnTo>
                    <a:pt x="50" y="106"/>
                  </a:lnTo>
                  <a:lnTo>
                    <a:pt x="52" y="106"/>
                  </a:lnTo>
                  <a:lnTo>
                    <a:pt x="55" y="105"/>
                  </a:lnTo>
                  <a:lnTo>
                    <a:pt x="64" y="106"/>
                  </a:lnTo>
                  <a:lnTo>
                    <a:pt x="73" y="109"/>
                  </a:lnTo>
                  <a:lnTo>
                    <a:pt x="84" y="114"/>
                  </a:lnTo>
                  <a:lnTo>
                    <a:pt x="96" y="120"/>
                  </a:lnTo>
                  <a:lnTo>
                    <a:pt x="108" y="128"/>
                  </a:lnTo>
                  <a:lnTo>
                    <a:pt x="120" y="138"/>
                  </a:lnTo>
                  <a:lnTo>
                    <a:pt x="133" y="149"/>
                  </a:lnTo>
                  <a:lnTo>
                    <a:pt x="144" y="160"/>
                  </a:lnTo>
                  <a:lnTo>
                    <a:pt x="152" y="170"/>
                  </a:lnTo>
                  <a:lnTo>
                    <a:pt x="160" y="180"/>
                  </a:lnTo>
                  <a:lnTo>
                    <a:pt x="166" y="190"/>
                  </a:lnTo>
                  <a:lnTo>
                    <a:pt x="169" y="197"/>
                  </a:lnTo>
                  <a:lnTo>
                    <a:pt x="170" y="202"/>
                  </a:lnTo>
                  <a:lnTo>
                    <a:pt x="170" y="205"/>
                  </a:lnTo>
                  <a:lnTo>
                    <a:pt x="169" y="207"/>
                  </a:lnTo>
                  <a:lnTo>
                    <a:pt x="168" y="211"/>
                  </a:lnTo>
                  <a:lnTo>
                    <a:pt x="167" y="213"/>
                  </a:lnTo>
                  <a:lnTo>
                    <a:pt x="164" y="214"/>
                  </a:lnTo>
                  <a:lnTo>
                    <a:pt x="161" y="215"/>
                  </a:lnTo>
                  <a:lnTo>
                    <a:pt x="158" y="215"/>
                  </a:lnTo>
                  <a:lnTo>
                    <a:pt x="150" y="214"/>
                  </a:lnTo>
                  <a:lnTo>
                    <a:pt x="140" y="212"/>
                  </a:lnTo>
                  <a:lnTo>
                    <a:pt x="129" y="206"/>
                  </a:lnTo>
                  <a:lnTo>
                    <a:pt x="118" y="200"/>
                  </a:lnTo>
                  <a:lnTo>
                    <a:pt x="106" y="192"/>
                  </a:lnTo>
                  <a:lnTo>
                    <a:pt x="93" y="182"/>
                  </a:lnTo>
                  <a:close/>
                  <a:moveTo>
                    <a:pt x="338" y="347"/>
                  </a:moveTo>
                  <a:lnTo>
                    <a:pt x="335" y="350"/>
                  </a:lnTo>
                  <a:lnTo>
                    <a:pt x="333" y="351"/>
                  </a:lnTo>
                  <a:lnTo>
                    <a:pt x="330" y="352"/>
                  </a:lnTo>
                  <a:lnTo>
                    <a:pt x="327" y="353"/>
                  </a:lnTo>
                  <a:lnTo>
                    <a:pt x="319" y="352"/>
                  </a:lnTo>
                  <a:lnTo>
                    <a:pt x="308" y="349"/>
                  </a:lnTo>
                  <a:lnTo>
                    <a:pt x="297" y="344"/>
                  </a:lnTo>
                  <a:lnTo>
                    <a:pt x="285" y="338"/>
                  </a:lnTo>
                  <a:lnTo>
                    <a:pt x="271" y="329"/>
                  </a:lnTo>
                  <a:lnTo>
                    <a:pt x="258" y="319"/>
                  </a:lnTo>
                  <a:lnTo>
                    <a:pt x="246" y="308"/>
                  </a:lnTo>
                  <a:lnTo>
                    <a:pt x="234" y="297"/>
                  </a:lnTo>
                  <a:lnTo>
                    <a:pt x="224" y="286"/>
                  </a:lnTo>
                  <a:lnTo>
                    <a:pt x="216" y="275"/>
                  </a:lnTo>
                  <a:lnTo>
                    <a:pt x="211" y="265"/>
                  </a:lnTo>
                  <a:lnTo>
                    <a:pt x="208" y="256"/>
                  </a:lnTo>
                  <a:lnTo>
                    <a:pt x="206" y="252"/>
                  </a:lnTo>
                  <a:lnTo>
                    <a:pt x="206" y="248"/>
                  </a:lnTo>
                  <a:lnTo>
                    <a:pt x="206" y="245"/>
                  </a:lnTo>
                  <a:lnTo>
                    <a:pt x="208" y="243"/>
                  </a:lnTo>
                  <a:lnTo>
                    <a:pt x="210" y="240"/>
                  </a:lnTo>
                  <a:lnTo>
                    <a:pt x="212" y="239"/>
                  </a:lnTo>
                  <a:lnTo>
                    <a:pt x="215" y="238"/>
                  </a:lnTo>
                  <a:lnTo>
                    <a:pt x="219" y="238"/>
                  </a:lnTo>
                  <a:lnTo>
                    <a:pt x="227" y="238"/>
                  </a:lnTo>
                  <a:lnTo>
                    <a:pt x="237" y="242"/>
                  </a:lnTo>
                  <a:lnTo>
                    <a:pt x="248" y="246"/>
                  </a:lnTo>
                  <a:lnTo>
                    <a:pt x="260" y="253"/>
                  </a:lnTo>
                  <a:lnTo>
                    <a:pt x="274" y="261"/>
                  </a:lnTo>
                  <a:lnTo>
                    <a:pt x="287" y="271"/>
                  </a:lnTo>
                  <a:lnTo>
                    <a:pt x="300" y="282"/>
                  </a:lnTo>
                  <a:lnTo>
                    <a:pt x="311" y="295"/>
                  </a:lnTo>
                  <a:lnTo>
                    <a:pt x="321" y="306"/>
                  </a:lnTo>
                  <a:lnTo>
                    <a:pt x="329" y="315"/>
                  </a:lnTo>
                  <a:lnTo>
                    <a:pt x="334" y="325"/>
                  </a:lnTo>
                  <a:lnTo>
                    <a:pt x="338" y="334"/>
                  </a:lnTo>
                  <a:lnTo>
                    <a:pt x="339" y="339"/>
                  </a:lnTo>
                  <a:lnTo>
                    <a:pt x="339" y="342"/>
                  </a:lnTo>
                  <a:lnTo>
                    <a:pt x="339" y="345"/>
                  </a:lnTo>
                  <a:lnTo>
                    <a:pt x="338" y="347"/>
                  </a:lnTo>
                  <a:close/>
                  <a:moveTo>
                    <a:pt x="463" y="411"/>
                  </a:moveTo>
                  <a:lnTo>
                    <a:pt x="477" y="424"/>
                  </a:lnTo>
                  <a:lnTo>
                    <a:pt x="489" y="435"/>
                  </a:lnTo>
                  <a:lnTo>
                    <a:pt x="499" y="447"/>
                  </a:lnTo>
                  <a:lnTo>
                    <a:pt x="508" y="458"/>
                  </a:lnTo>
                  <a:lnTo>
                    <a:pt x="513" y="468"/>
                  </a:lnTo>
                  <a:lnTo>
                    <a:pt x="517" y="477"/>
                  </a:lnTo>
                  <a:lnTo>
                    <a:pt x="519" y="481"/>
                  </a:lnTo>
                  <a:lnTo>
                    <a:pt x="519" y="484"/>
                  </a:lnTo>
                  <a:lnTo>
                    <a:pt x="517" y="488"/>
                  </a:lnTo>
                  <a:lnTo>
                    <a:pt x="516" y="491"/>
                  </a:lnTo>
                  <a:lnTo>
                    <a:pt x="514" y="493"/>
                  </a:lnTo>
                  <a:lnTo>
                    <a:pt x="512" y="494"/>
                  </a:lnTo>
                  <a:lnTo>
                    <a:pt x="509" y="495"/>
                  </a:lnTo>
                  <a:lnTo>
                    <a:pt x="505" y="495"/>
                  </a:lnTo>
                  <a:lnTo>
                    <a:pt x="497" y="495"/>
                  </a:lnTo>
                  <a:lnTo>
                    <a:pt x="485" y="492"/>
                  </a:lnTo>
                  <a:lnTo>
                    <a:pt x="473" y="487"/>
                  </a:lnTo>
                  <a:lnTo>
                    <a:pt x="461" y="480"/>
                  </a:lnTo>
                  <a:lnTo>
                    <a:pt x="447" y="471"/>
                  </a:lnTo>
                  <a:lnTo>
                    <a:pt x="433" y="460"/>
                  </a:lnTo>
                  <a:lnTo>
                    <a:pt x="419" y="449"/>
                  </a:lnTo>
                  <a:lnTo>
                    <a:pt x="407" y="437"/>
                  </a:lnTo>
                  <a:lnTo>
                    <a:pt x="397" y="426"/>
                  </a:lnTo>
                  <a:lnTo>
                    <a:pt x="388" y="415"/>
                  </a:lnTo>
                  <a:lnTo>
                    <a:pt x="383" y="405"/>
                  </a:lnTo>
                  <a:lnTo>
                    <a:pt x="378" y="395"/>
                  </a:lnTo>
                  <a:lnTo>
                    <a:pt x="378" y="391"/>
                  </a:lnTo>
                  <a:lnTo>
                    <a:pt x="377" y="387"/>
                  </a:lnTo>
                  <a:lnTo>
                    <a:pt x="378" y="384"/>
                  </a:lnTo>
                  <a:lnTo>
                    <a:pt x="380" y="382"/>
                  </a:lnTo>
                  <a:lnTo>
                    <a:pt x="382" y="379"/>
                  </a:lnTo>
                  <a:lnTo>
                    <a:pt x="384" y="377"/>
                  </a:lnTo>
                  <a:lnTo>
                    <a:pt x="387" y="376"/>
                  </a:lnTo>
                  <a:lnTo>
                    <a:pt x="391" y="376"/>
                  </a:lnTo>
                  <a:lnTo>
                    <a:pt x="399" y="377"/>
                  </a:lnTo>
                  <a:lnTo>
                    <a:pt x="410" y="379"/>
                  </a:lnTo>
                  <a:lnTo>
                    <a:pt x="423" y="385"/>
                  </a:lnTo>
                  <a:lnTo>
                    <a:pt x="436" y="392"/>
                  </a:lnTo>
                  <a:lnTo>
                    <a:pt x="449" y="400"/>
                  </a:lnTo>
                  <a:lnTo>
                    <a:pt x="463" y="411"/>
                  </a:lnTo>
                  <a:close/>
                  <a:moveTo>
                    <a:pt x="328" y="75"/>
                  </a:moveTo>
                  <a:lnTo>
                    <a:pt x="316" y="65"/>
                  </a:lnTo>
                  <a:lnTo>
                    <a:pt x="306" y="55"/>
                  </a:lnTo>
                  <a:lnTo>
                    <a:pt x="297" y="44"/>
                  </a:lnTo>
                  <a:lnTo>
                    <a:pt x="290" y="34"/>
                  </a:lnTo>
                  <a:lnTo>
                    <a:pt x="285" y="25"/>
                  </a:lnTo>
                  <a:lnTo>
                    <a:pt x="281" y="18"/>
                  </a:lnTo>
                  <a:lnTo>
                    <a:pt x="280" y="13"/>
                  </a:lnTo>
                  <a:lnTo>
                    <a:pt x="280" y="10"/>
                  </a:lnTo>
                  <a:lnTo>
                    <a:pt x="281" y="8"/>
                  </a:lnTo>
                  <a:lnTo>
                    <a:pt x="283" y="4"/>
                  </a:lnTo>
                  <a:lnTo>
                    <a:pt x="284" y="3"/>
                  </a:lnTo>
                  <a:lnTo>
                    <a:pt x="286" y="1"/>
                  </a:lnTo>
                  <a:lnTo>
                    <a:pt x="289" y="0"/>
                  </a:lnTo>
                  <a:lnTo>
                    <a:pt x="292" y="0"/>
                  </a:lnTo>
                  <a:lnTo>
                    <a:pt x="300" y="1"/>
                  </a:lnTo>
                  <a:lnTo>
                    <a:pt x="309" y="3"/>
                  </a:lnTo>
                  <a:lnTo>
                    <a:pt x="320" y="8"/>
                  </a:lnTo>
                  <a:lnTo>
                    <a:pt x="331" y="14"/>
                  </a:lnTo>
                  <a:lnTo>
                    <a:pt x="343" y="22"/>
                  </a:lnTo>
                  <a:lnTo>
                    <a:pt x="355" y="31"/>
                  </a:lnTo>
                  <a:lnTo>
                    <a:pt x="366" y="41"/>
                  </a:lnTo>
                  <a:lnTo>
                    <a:pt x="376" y="51"/>
                  </a:lnTo>
                  <a:lnTo>
                    <a:pt x="385" y="62"/>
                  </a:lnTo>
                  <a:lnTo>
                    <a:pt x="393" y="72"/>
                  </a:lnTo>
                  <a:lnTo>
                    <a:pt x="397" y="80"/>
                  </a:lnTo>
                  <a:lnTo>
                    <a:pt x="401" y="88"/>
                  </a:lnTo>
                  <a:lnTo>
                    <a:pt x="402" y="93"/>
                  </a:lnTo>
                  <a:lnTo>
                    <a:pt x="402" y="96"/>
                  </a:lnTo>
                  <a:lnTo>
                    <a:pt x="402" y="98"/>
                  </a:lnTo>
                  <a:lnTo>
                    <a:pt x="401" y="100"/>
                  </a:lnTo>
                  <a:lnTo>
                    <a:pt x="398" y="103"/>
                  </a:lnTo>
                  <a:lnTo>
                    <a:pt x="396" y="105"/>
                  </a:lnTo>
                  <a:lnTo>
                    <a:pt x="393" y="106"/>
                  </a:lnTo>
                  <a:lnTo>
                    <a:pt x="390" y="106"/>
                  </a:lnTo>
                  <a:lnTo>
                    <a:pt x="382" y="105"/>
                  </a:lnTo>
                  <a:lnTo>
                    <a:pt x="373" y="103"/>
                  </a:lnTo>
                  <a:lnTo>
                    <a:pt x="363" y="98"/>
                  </a:lnTo>
                  <a:lnTo>
                    <a:pt x="351" y="92"/>
                  </a:lnTo>
                  <a:lnTo>
                    <a:pt x="340" y="85"/>
                  </a:lnTo>
                  <a:lnTo>
                    <a:pt x="328" y="75"/>
                  </a:lnTo>
                  <a:close/>
                  <a:moveTo>
                    <a:pt x="485" y="205"/>
                  </a:moveTo>
                  <a:lnTo>
                    <a:pt x="473" y="194"/>
                  </a:lnTo>
                  <a:lnTo>
                    <a:pt x="462" y="183"/>
                  </a:lnTo>
                  <a:lnTo>
                    <a:pt x="453" y="173"/>
                  </a:lnTo>
                  <a:lnTo>
                    <a:pt x="446" y="163"/>
                  </a:lnTo>
                  <a:lnTo>
                    <a:pt x="440" y="153"/>
                  </a:lnTo>
                  <a:lnTo>
                    <a:pt x="437" y="144"/>
                  </a:lnTo>
                  <a:lnTo>
                    <a:pt x="437" y="141"/>
                  </a:lnTo>
                  <a:lnTo>
                    <a:pt x="437" y="138"/>
                  </a:lnTo>
                  <a:lnTo>
                    <a:pt x="437" y="135"/>
                  </a:lnTo>
                  <a:lnTo>
                    <a:pt x="438" y="131"/>
                  </a:lnTo>
                  <a:lnTo>
                    <a:pt x="440" y="129"/>
                  </a:lnTo>
                  <a:lnTo>
                    <a:pt x="442" y="128"/>
                  </a:lnTo>
                  <a:lnTo>
                    <a:pt x="445" y="127"/>
                  </a:lnTo>
                  <a:lnTo>
                    <a:pt x="448" y="127"/>
                  </a:lnTo>
                  <a:lnTo>
                    <a:pt x="457" y="127"/>
                  </a:lnTo>
                  <a:lnTo>
                    <a:pt x="467" y="130"/>
                  </a:lnTo>
                  <a:lnTo>
                    <a:pt x="478" y="135"/>
                  </a:lnTo>
                  <a:lnTo>
                    <a:pt x="490" y="141"/>
                  </a:lnTo>
                  <a:lnTo>
                    <a:pt x="502" y="149"/>
                  </a:lnTo>
                  <a:lnTo>
                    <a:pt x="515" y="159"/>
                  </a:lnTo>
                  <a:lnTo>
                    <a:pt x="527" y="170"/>
                  </a:lnTo>
                  <a:lnTo>
                    <a:pt x="538" y="180"/>
                  </a:lnTo>
                  <a:lnTo>
                    <a:pt x="547" y="191"/>
                  </a:lnTo>
                  <a:lnTo>
                    <a:pt x="555" y="201"/>
                  </a:lnTo>
                  <a:lnTo>
                    <a:pt x="560" y="211"/>
                  </a:lnTo>
                  <a:lnTo>
                    <a:pt x="564" y="220"/>
                  </a:lnTo>
                  <a:lnTo>
                    <a:pt x="564" y="223"/>
                  </a:lnTo>
                  <a:lnTo>
                    <a:pt x="565" y="226"/>
                  </a:lnTo>
                  <a:lnTo>
                    <a:pt x="564" y="229"/>
                  </a:lnTo>
                  <a:lnTo>
                    <a:pt x="563" y="232"/>
                  </a:lnTo>
                  <a:lnTo>
                    <a:pt x="560" y="234"/>
                  </a:lnTo>
                  <a:lnTo>
                    <a:pt x="558" y="236"/>
                  </a:lnTo>
                  <a:lnTo>
                    <a:pt x="556" y="237"/>
                  </a:lnTo>
                  <a:lnTo>
                    <a:pt x="553" y="237"/>
                  </a:lnTo>
                  <a:lnTo>
                    <a:pt x="544" y="236"/>
                  </a:lnTo>
                  <a:lnTo>
                    <a:pt x="534" y="234"/>
                  </a:lnTo>
                  <a:lnTo>
                    <a:pt x="523" y="229"/>
                  </a:lnTo>
                  <a:lnTo>
                    <a:pt x="512" y="223"/>
                  </a:lnTo>
                  <a:lnTo>
                    <a:pt x="499" y="215"/>
                  </a:lnTo>
                  <a:lnTo>
                    <a:pt x="485" y="205"/>
                  </a:lnTo>
                  <a:close/>
                </a:path>
              </a:pathLst>
            </a:custGeom>
            <a:solidFill>
              <a:srgbClr val="EAB7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CH"/>
            </a:p>
          </p:txBody>
        </p:sp>
        <p:sp>
          <p:nvSpPr>
            <p:cNvPr id="50" name="Freeform 40"/>
            <p:cNvSpPr>
              <a:spLocks noEditPoints="1"/>
            </p:cNvSpPr>
            <p:nvPr userDrawn="1"/>
          </p:nvSpPr>
          <p:spPr bwMode="auto">
            <a:xfrm>
              <a:off x="10900569" y="1582737"/>
              <a:ext cx="134938" cy="1047750"/>
            </a:xfrm>
            <a:custGeom>
              <a:avLst/>
              <a:gdLst>
                <a:gd name="T0" fmla="*/ 581 w 677"/>
                <a:gd name="T1" fmla="*/ 5227 h 5277"/>
                <a:gd name="T2" fmla="*/ 42 w 677"/>
                <a:gd name="T3" fmla="*/ 4860 h 5277"/>
                <a:gd name="T4" fmla="*/ 0 w 677"/>
                <a:gd name="T5" fmla="*/ 4753 h 5277"/>
                <a:gd name="T6" fmla="*/ 57 w 677"/>
                <a:gd name="T7" fmla="*/ 4590 h 5277"/>
                <a:gd name="T8" fmla="*/ 42 w 677"/>
                <a:gd name="T9" fmla="*/ 4571 h 5277"/>
                <a:gd name="T10" fmla="*/ 176 w 677"/>
                <a:gd name="T11" fmla="*/ 4502 h 5277"/>
                <a:gd name="T12" fmla="*/ 54 w 677"/>
                <a:gd name="T13" fmla="*/ 4206 h 5277"/>
                <a:gd name="T14" fmla="*/ 18 w 677"/>
                <a:gd name="T15" fmla="*/ 3986 h 5277"/>
                <a:gd name="T16" fmla="*/ 365 w 677"/>
                <a:gd name="T17" fmla="*/ 4062 h 5277"/>
                <a:gd name="T18" fmla="*/ 0 w 677"/>
                <a:gd name="T19" fmla="*/ 3655 h 5277"/>
                <a:gd name="T20" fmla="*/ 252 w 677"/>
                <a:gd name="T21" fmla="*/ 3602 h 5277"/>
                <a:gd name="T22" fmla="*/ 117 w 677"/>
                <a:gd name="T23" fmla="*/ 3196 h 5277"/>
                <a:gd name="T24" fmla="*/ 63 w 677"/>
                <a:gd name="T25" fmla="*/ 2905 h 5277"/>
                <a:gd name="T26" fmla="*/ 54 w 677"/>
                <a:gd name="T27" fmla="*/ 2393 h 5277"/>
                <a:gd name="T28" fmla="*/ 158 w 677"/>
                <a:gd name="T29" fmla="*/ 2110 h 5277"/>
                <a:gd name="T30" fmla="*/ 151 w 677"/>
                <a:gd name="T31" fmla="*/ 1465 h 5277"/>
                <a:gd name="T32" fmla="*/ 61 w 677"/>
                <a:gd name="T33" fmla="*/ 77 h 5277"/>
                <a:gd name="T34" fmla="*/ 636 w 677"/>
                <a:gd name="T35" fmla="*/ 872 h 5277"/>
                <a:gd name="T36" fmla="*/ 491 w 677"/>
                <a:gd name="T37" fmla="*/ 1272 h 5277"/>
                <a:gd name="T38" fmla="*/ 619 w 677"/>
                <a:gd name="T39" fmla="*/ 1878 h 5277"/>
                <a:gd name="T40" fmla="*/ 653 w 677"/>
                <a:gd name="T41" fmla="*/ 2257 h 5277"/>
                <a:gd name="T42" fmla="*/ 538 w 677"/>
                <a:gd name="T43" fmla="*/ 2570 h 5277"/>
                <a:gd name="T44" fmla="*/ 571 w 677"/>
                <a:gd name="T45" fmla="*/ 2998 h 5277"/>
                <a:gd name="T46" fmla="*/ 620 w 677"/>
                <a:gd name="T47" fmla="*/ 3105 h 5277"/>
                <a:gd name="T48" fmla="*/ 656 w 677"/>
                <a:gd name="T49" fmla="*/ 3884 h 5277"/>
                <a:gd name="T50" fmla="*/ 588 w 677"/>
                <a:gd name="T51" fmla="*/ 3888 h 5277"/>
                <a:gd name="T52" fmla="*/ 527 w 677"/>
                <a:gd name="T53" fmla="*/ 4208 h 5277"/>
                <a:gd name="T54" fmla="*/ 677 w 677"/>
                <a:gd name="T55" fmla="*/ 4579 h 5277"/>
                <a:gd name="T56" fmla="*/ 677 w 677"/>
                <a:gd name="T57" fmla="*/ 4777 h 5277"/>
                <a:gd name="T58" fmla="*/ 602 w 677"/>
                <a:gd name="T59" fmla="*/ 4846 h 5277"/>
                <a:gd name="T60" fmla="*/ 556 w 677"/>
                <a:gd name="T61" fmla="*/ 4943 h 5277"/>
                <a:gd name="T62" fmla="*/ 659 w 677"/>
                <a:gd name="T63" fmla="*/ 5037 h 5277"/>
                <a:gd name="T64" fmla="*/ 283 w 677"/>
                <a:gd name="T65" fmla="*/ 4900 h 5277"/>
                <a:gd name="T66" fmla="*/ 447 w 677"/>
                <a:gd name="T67" fmla="*/ 4643 h 5277"/>
                <a:gd name="T68" fmla="*/ 218 w 677"/>
                <a:gd name="T69" fmla="*/ 4103 h 5277"/>
                <a:gd name="T70" fmla="*/ 566 w 677"/>
                <a:gd name="T71" fmla="*/ 4003 h 5277"/>
                <a:gd name="T72" fmla="*/ 427 w 677"/>
                <a:gd name="T73" fmla="*/ 3810 h 5277"/>
                <a:gd name="T74" fmla="*/ 448 w 677"/>
                <a:gd name="T75" fmla="*/ 3627 h 5277"/>
                <a:gd name="T76" fmla="*/ 579 w 677"/>
                <a:gd name="T77" fmla="*/ 3549 h 5277"/>
                <a:gd name="T78" fmla="*/ 300 w 677"/>
                <a:gd name="T79" fmla="*/ 3263 h 5277"/>
                <a:gd name="T80" fmla="*/ 256 w 677"/>
                <a:gd name="T81" fmla="*/ 3088 h 5277"/>
                <a:gd name="T82" fmla="*/ 230 w 677"/>
                <a:gd name="T83" fmla="*/ 2919 h 5277"/>
                <a:gd name="T84" fmla="*/ 224 w 677"/>
                <a:gd name="T85" fmla="*/ 2755 h 5277"/>
                <a:gd name="T86" fmla="*/ 412 w 677"/>
                <a:gd name="T87" fmla="*/ 2681 h 5277"/>
                <a:gd name="T88" fmla="*/ 265 w 677"/>
                <a:gd name="T89" fmla="*/ 2437 h 5277"/>
                <a:gd name="T90" fmla="*/ 475 w 677"/>
                <a:gd name="T91" fmla="*/ 2361 h 5277"/>
                <a:gd name="T92" fmla="*/ 219 w 677"/>
                <a:gd name="T93" fmla="*/ 1986 h 5277"/>
                <a:gd name="T94" fmla="*/ 496 w 677"/>
                <a:gd name="T95" fmla="*/ 2203 h 5277"/>
                <a:gd name="T96" fmla="*/ 106 w 677"/>
                <a:gd name="T97" fmla="*/ 1690 h 5277"/>
                <a:gd name="T98" fmla="*/ 420 w 677"/>
                <a:gd name="T99" fmla="*/ 1947 h 5277"/>
                <a:gd name="T100" fmla="*/ 226 w 677"/>
                <a:gd name="T101" fmla="*/ 1569 h 5277"/>
                <a:gd name="T102" fmla="*/ 263 w 677"/>
                <a:gd name="T103" fmla="*/ 1303 h 5277"/>
                <a:gd name="T104" fmla="*/ 206 w 677"/>
                <a:gd name="T105" fmla="*/ 1046 h 5277"/>
                <a:gd name="T106" fmla="*/ 366 w 677"/>
                <a:gd name="T107" fmla="*/ 1207 h 5277"/>
                <a:gd name="T108" fmla="*/ 19 w 677"/>
                <a:gd name="T109" fmla="*/ 649 h 5277"/>
                <a:gd name="T110" fmla="*/ 230 w 677"/>
                <a:gd name="T111" fmla="*/ 830 h 5277"/>
                <a:gd name="T112" fmla="*/ 564 w 677"/>
                <a:gd name="T113" fmla="*/ 1019 h 5277"/>
                <a:gd name="T114" fmla="*/ 123 w 677"/>
                <a:gd name="T115" fmla="*/ 400 h 5277"/>
                <a:gd name="T116" fmla="*/ 518 w 677"/>
                <a:gd name="T117" fmla="*/ 780 h 5277"/>
                <a:gd name="T118" fmla="*/ 117 w 677"/>
                <a:gd name="T119" fmla="*/ 116 h 5277"/>
                <a:gd name="T120" fmla="*/ 270 w 677"/>
                <a:gd name="T121" fmla="*/ 248 h 5277"/>
                <a:gd name="T122" fmla="*/ 439 w 677"/>
                <a:gd name="T123" fmla="*/ 389 h 5277"/>
                <a:gd name="T124" fmla="*/ 400 w 677"/>
                <a:gd name="T125" fmla="*/ 86 h 52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77" h="5277">
                  <a:moveTo>
                    <a:pt x="0" y="4931"/>
                  </a:moveTo>
                  <a:lnTo>
                    <a:pt x="0" y="4851"/>
                  </a:lnTo>
                  <a:lnTo>
                    <a:pt x="33" y="4871"/>
                  </a:lnTo>
                  <a:lnTo>
                    <a:pt x="70" y="4893"/>
                  </a:lnTo>
                  <a:lnTo>
                    <a:pt x="109" y="4918"/>
                  </a:lnTo>
                  <a:lnTo>
                    <a:pt x="150" y="4943"/>
                  </a:lnTo>
                  <a:lnTo>
                    <a:pt x="179" y="4962"/>
                  </a:lnTo>
                  <a:lnTo>
                    <a:pt x="206" y="4980"/>
                  </a:lnTo>
                  <a:lnTo>
                    <a:pt x="233" y="4998"/>
                  </a:lnTo>
                  <a:lnTo>
                    <a:pt x="258" y="5015"/>
                  </a:lnTo>
                  <a:lnTo>
                    <a:pt x="235" y="4996"/>
                  </a:lnTo>
                  <a:lnTo>
                    <a:pt x="217" y="4980"/>
                  </a:lnTo>
                  <a:lnTo>
                    <a:pt x="212" y="4975"/>
                  </a:lnTo>
                  <a:lnTo>
                    <a:pt x="207" y="4969"/>
                  </a:lnTo>
                  <a:lnTo>
                    <a:pt x="205" y="4966"/>
                  </a:lnTo>
                  <a:lnTo>
                    <a:pt x="205" y="4964"/>
                  </a:lnTo>
                  <a:lnTo>
                    <a:pt x="208" y="4963"/>
                  </a:lnTo>
                  <a:lnTo>
                    <a:pt x="213" y="4963"/>
                  </a:lnTo>
                  <a:lnTo>
                    <a:pt x="222" y="4965"/>
                  </a:lnTo>
                  <a:lnTo>
                    <a:pt x="232" y="4969"/>
                  </a:lnTo>
                  <a:lnTo>
                    <a:pt x="258" y="4982"/>
                  </a:lnTo>
                  <a:lnTo>
                    <a:pt x="292" y="4999"/>
                  </a:lnTo>
                  <a:lnTo>
                    <a:pt x="333" y="5021"/>
                  </a:lnTo>
                  <a:lnTo>
                    <a:pt x="380" y="5049"/>
                  </a:lnTo>
                  <a:lnTo>
                    <a:pt x="431" y="5079"/>
                  </a:lnTo>
                  <a:lnTo>
                    <a:pt x="485" y="5113"/>
                  </a:lnTo>
                  <a:lnTo>
                    <a:pt x="514" y="5131"/>
                  </a:lnTo>
                  <a:lnTo>
                    <a:pt x="543" y="5148"/>
                  </a:lnTo>
                  <a:lnTo>
                    <a:pt x="569" y="5166"/>
                  </a:lnTo>
                  <a:lnTo>
                    <a:pt x="594" y="5182"/>
                  </a:lnTo>
                  <a:lnTo>
                    <a:pt x="571" y="5165"/>
                  </a:lnTo>
                  <a:lnTo>
                    <a:pt x="554" y="5149"/>
                  </a:lnTo>
                  <a:lnTo>
                    <a:pt x="548" y="5143"/>
                  </a:lnTo>
                  <a:lnTo>
                    <a:pt x="544" y="5138"/>
                  </a:lnTo>
                  <a:lnTo>
                    <a:pt x="543" y="5135"/>
                  </a:lnTo>
                  <a:lnTo>
                    <a:pt x="543" y="5132"/>
                  </a:lnTo>
                  <a:lnTo>
                    <a:pt x="544" y="5131"/>
                  </a:lnTo>
                  <a:lnTo>
                    <a:pt x="546" y="5131"/>
                  </a:lnTo>
                  <a:lnTo>
                    <a:pt x="550" y="5131"/>
                  </a:lnTo>
                  <a:lnTo>
                    <a:pt x="555" y="5132"/>
                  </a:lnTo>
                  <a:lnTo>
                    <a:pt x="567" y="5136"/>
                  </a:lnTo>
                  <a:lnTo>
                    <a:pt x="582" y="5143"/>
                  </a:lnTo>
                  <a:lnTo>
                    <a:pt x="624" y="5163"/>
                  </a:lnTo>
                  <a:lnTo>
                    <a:pt x="677" y="5191"/>
                  </a:lnTo>
                  <a:lnTo>
                    <a:pt x="677" y="5277"/>
                  </a:lnTo>
                  <a:lnTo>
                    <a:pt x="656" y="5267"/>
                  </a:lnTo>
                  <a:lnTo>
                    <a:pt x="633" y="5255"/>
                  </a:lnTo>
                  <a:lnTo>
                    <a:pt x="608" y="5241"/>
                  </a:lnTo>
                  <a:lnTo>
                    <a:pt x="581" y="5227"/>
                  </a:lnTo>
                  <a:lnTo>
                    <a:pt x="552" y="5210"/>
                  </a:lnTo>
                  <a:lnTo>
                    <a:pt x="523" y="5192"/>
                  </a:lnTo>
                  <a:lnTo>
                    <a:pt x="492" y="5174"/>
                  </a:lnTo>
                  <a:lnTo>
                    <a:pt x="460" y="5154"/>
                  </a:lnTo>
                  <a:lnTo>
                    <a:pt x="433" y="5137"/>
                  </a:lnTo>
                  <a:lnTo>
                    <a:pt x="408" y="5121"/>
                  </a:lnTo>
                  <a:lnTo>
                    <a:pt x="383" y="5104"/>
                  </a:lnTo>
                  <a:lnTo>
                    <a:pt x="359" y="5089"/>
                  </a:lnTo>
                  <a:lnTo>
                    <a:pt x="378" y="5104"/>
                  </a:lnTo>
                  <a:lnTo>
                    <a:pt x="393" y="5116"/>
                  </a:lnTo>
                  <a:lnTo>
                    <a:pt x="397" y="5122"/>
                  </a:lnTo>
                  <a:lnTo>
                    <a:pt x="400" y="5125"/>
                  </a:lnTo>
                  <a:lnTo>
                    <a:pt x="402" y="5128"/>
                  </a:lnTo>
                  <a:lnTo>
                    <a:pt x="402" y="5131"/>
                  </a:lnTo>
                  <a:lnTo>
                    <a:pt x="399" y="5132"/>
                  </a:lnTo>
                  <a:lnTo>
                    <a:pt x="395" y="5132"/>
                  </a:lnTo>
                  <a:lnTo>
                    <a:pt x="387" y="5129"/>
                  </a:lnTo>
                  <a:lnTo>
                    <a:pt x="377" y="5125"/>
                  </a:lnTo>
                  <a:lnTo>
                    <a:pt x="351" y="5113"/>
                  </a:lnTo>
                  <a:lnTo>
                    <a:pt x="316" y="5095"/>
                  </a:lnTo>
                  <a:lnTo>
                    <a:pt x="276" y="5073"/>
                  </a:lnTo>
                  <a:lnTo>
                    <a:pt x="229" y="5047"/>
                  </a:lnTo>
                  <a:lnTo>
                    <a:pt x="179" y="5017"/>
                  </a:lnTo>
                  <a:lnTo>
                    <a:pt x="126" y="4983"/>
                  </a:lnTo>
                  <a:lnTo>
                    <a:pt x="99" y="4966"/>
                  </a:lnTo>
                  <a:lnTo>
                    <a:pt x="74" y="4950"/>
                  </a:lnTo>
                  <a:lnTo>
                    <a:pt x="50" y="4933"/>
                  </a:lnTo>
                  <a:lnTo>
                    <a:pt x="26" y="4916"/>
                  </a:lnTo>
                  <a:lnTo>
                    <a:pt x="45" y="4933"/>
                  </a:lnTo>
                  <a:lnTo>
                    <a:pt x="59" y="4945"/>
                  </a:lnTo>
                  <a:lnTo>
                    <a:pt x="64" y="4950"/>
                  </a:lnTo>
                  <a:lnTo>
                    <a:pt x="67" y="4954"/>
                  </a:lnTo>
                  <a:lnTo>
                    <a:pt x="69" y="4957"/>
                  </a:lnTo>
                  <a:lnTo>
                    <a:pt x="69" y="4960"/>
                  </a:lnTo>
                  <a:lnTo>
                    <a:pt x="67" y="4961"/>
                  </a:lnTo>
                  <a:lnTo>
                    <a:pt x="63" y="4960"/>
                  </a:lnTo>
                  <a:lnTo>
                    <a:pt x="56" y="4958"/>
                  </a:lnTo>
                  <a:lnTo>
                    <a:pt x="48" y="4955"/>
                  </a:lnTo>
                  <a:lnTo>
                    <a:pt x="27" y="4945"/>
                  </a:lnTo>
                  <a:lnTo>
                    <a:pt x="0" y="4931"/>
                  </a:lnTo>
                  <a:close/>
                  <a:moveTo>
                    <a:pt x="0" y="4845"/>
                  </a:moveTo>
                  <a:lnTo>
                    <a:pt x="0" y="4814"/>
                  </a:lnTo>
                  <a:lnTo>
                    <a:pt x="19" y="4830"/>
                  </a:lnTo>
                  <a:lnTo>
                    <a:pt x="33" y="4844"/>
                  </a:lnTo>
                  <a:lnTo>
                    <a:pt x="38" y="4849"/>
                  </a:lnTo>
                  <a:lnTo>
                    <a:pt x="42" y="4854"/>
                  </a:lnTo>
                  <a:lnTo>
                    <a:pt x="43" y="4857"/>
                  </a:lnTo>
                  <a:lnTo>
                    <a:pt x="43" y="4859"/>
                  </a:lnTo>
                  <a:lnTo>
                    <a:pt x="42" y="4860"/>
                  </a:lnTo>
                  <a:lnTo>
                    <a:pt x="38" y="4860"/>
                  </a:lnTo>
                  <a:lnTo>
                    <a:pt x="35" y="4859"/>
                  </a:lnTo>
                  <a:lnTo>
                    <a:pt x="30" y="4858"/>
                  </a:lnTo>
                  <a:lnTo>
                    <a:pt x="16" y="4854"/>
                  </a:lnTo>
                  <a:lnTo>
                    <a:pt x="0" y="4845"/>
                  </a:lnTo>
                  <a:close/>
                  <a:moveTo>
                    <a:pt x="0" y="4812"/>
                  </a:moveTo>
                  <a:lnTo>
                    <a:pt x="0" y="4761"/>
                  </a:lnTo>
                  <a:lnTo>
                    <a:pt x="31" y="4780"/>
                  </a:lnTo>
                  <a:lnTo>
                    <a:pt x="63" y="4800"/>
                  </a:lnTo>
                  <a:lnTo>
                    <a:pt x="98" y="4822"/>
                  </a:lnTo>
                  <a:lnTo>
                    <a:pt x="133" y="4844"/>
                  </a:lnTo>
                  <a:lnTo>
                    <a:pt x="185" y="4878"/>
                  </a:lnTo>
                  <a:lnTo>
                    <a:pt x="233" y="4910"/>
                  </a:lnTo>
                  <a:lnTo>
                    <a:pt x="275" y="4940"/>
                  </a:lnTo>
                  <a:lnTo>
                    <a:pt x="311" y="4966"/>
                  </a:lnTo>
                  <a:lnTo>
                    <a:pt x="341" y="4989"/>
                  </a:lnTo>
                  <a:lnTo>
                    <a:pt x="362" y="5007"/>
                  </a:lnTo>
                  <a:lnTo>
                    <a:pt x="369" y="5015"/>
                  </a:lnTo>
                  <a:lnTo>
                    <a:pt x="374" y="5020"/>
                  </a:lnTo>
                  <a:lnTo>
                    <a:pt x="377" y="5025"/>
                  </a:lnTo>
                  <a:lnTo>
                    <a:pt x="377" y="5028"/>
                  </a:lnTo>
                  <a:lnTo>
                    <a:pt x="374" y="5029"/>
                  </a:lnTo>
                  <a:lnTo>
                    <a:pt x="369" y="5029"/>
                  </a:lnTo>
                  <a:lnTo>
                    <a:pt x="362" y="5027"/>
                  </a:lnTo>
                  <a:lnTo>
                    <a:pt x="352" y="5023"/>
                  </a:lnTo>
                  <a:lnTo>
                    <a:pt x="326" y="5011"/>
                  </a:lnTo>
                  <a:lnTo>
                    <a:pt x="293" y="4995"/>
                  </a:lnTo>
                  <a:lnTo>
                    <a:pt x="254" y="4974"/>
                  </a:lnTo>
                  <a:lnTo>
                    <a:pt x="208" y="4947"/>
                  </a:lnTo>
                  <a:lnTo>
                    <a:pt x="160" y="4918"/>
                  </a:lnTo>
                  <a:lnTo>
                    <a:pt x="108" y="4886"/>
                  </a:lnTo>
                  <a:lnTo>
                    <a:pt x="79" y="4867"/>
                  </a:lnTo>
                  <a:lnTo>
                    <a:pt x="51" y="4848"/>
                  </a:lnTo>
                  <a:lnTo>
                    <a:pt x="24" y="4829"/>
                  </a:lnTo>
                  <a:lnTo>
                    <a:pt x="0" y="4812"/>
                  </a:lnTo>
                  <a:close/>
                  <a:moveTo>
                    <a:pt x="0" y="4753"/>
                  </a:moveTo>
                  <a:lnTo>
                    <a:pt x="0" y="4721"/>
                  </a:lnTo>
                  <a:lnTo>
                    <a:pt x="19" y="4737"/>
                  </a:lnTo>
                  <a:lnTo>
                    <a:pt x="32" y="4750"/>
                  </a:lnTo>
                  <a:lnTo>
                    <a:pt x="36" y="4755"/>
                  </a:lnTo>
                  <a:lnTo>
                    <a:pt x="40" y="4760"/>
                  </a:lnTo>
                  <a:lnTo>
                    <a:pt x="41" y="4763"/>
                  </a:lnTo>
                  <a:lnTo>
                    <a:pt x="41" y="4765"/>
                  </a:lnTo>
                  <a:lnTo>
                    <a:pt x="40" y="4766"/>
                  </a:lnTo>
                  <a:lnTo>
                    <a:pt x="36" y="4766"/>
                  </a:lnTo>
                  <a:lnTo>
                    <a:pt x="33" y="4766"/>
                  </a:lnTo>
                  <a:lnTo>
                    <a:pt x="29" y="4765"/>
                  </a:lnTo>
                  <a:lnTo>
                    <a:pt x="15" y="4760"/>
                  </a:lnTo>
                  <a:lnTo>
                    <a:pt x="0" y="4753"/>
                  </a:lnTo>
                  <a:close/>
                  <a:moveTo>
                    <a:pt x="0" y="4715"/>
                  </a:moveTo>
                  <a:lnTo>
                    <a:pt x="0" y="4663"/>
                  </a:lnTo>
                  <a:lnTo>
                    <a:pt x="32" y="4683"/>
                  </a:lnTo>
                  <a:lnTo>
                    <a:pt x="66" y="4704"/>
                  </a:lnTo>
                  <a:lnTo>
                    <a:pt x="104" y="4726"/>
                  </a:lnTo>
                  <a:lnTo>
                    <a:pt x="141" y="4750"/>
                  </a:lnTo>
                  <a:lnTo>
                    <a:pt x="191" y="4783"/>
                  </a:lnTo>
                  <a:lnTo>
                    <a:pt x="237" y="4814"/>
                  </a:lnTo>
                  <a:lnTo>
                    <a:pt x="278" y="4844"/>
                  </a:lnTo>
                  <a:lnTo>
                    <a:pt x="313" y="4870"/>
                  </a:lnTo>
                  <a:lnTo>
                    <a:pt x="342" y="4892"/>
                  </a:lnTo>
                  <a:lnTo>
                    <a:pt x="362" y="4911"/>
                  </a:lnTo>
                  <a:lnTo>
                    <a:pt x="369" y="4918"/>
                  </a:lnTo>
                  <a:lnTo>
                    <a:pt x="374" y="4924"/>
                  </a:lnTo>
                  <a:lnTo>
                    <a:pt x="376" y="4929"/>
                  </a:lnTo>
                  <a:lnTo>
                    <a:pt x="376" y="4931"/>
                  </a:lnTo>
                  <a:lnTo>
                    <a:pt x="374" y="4933"/>
                  </a:lnTo>
                  <a:lnTo>
                    <a:pt x="368" y="4932"/>
                  </a:lnTo>
                  <a:lnTo>
                    <a:pt x="362" y="4931"/>
                  </a:lnTo>
                  <a:lnTo>
                    <a:pt x="352" y="4928"/>
                  </a:lnTo>
                  <a:lnTo>
                    <a:pt x="326" y="4916"/>
                  </a:lnTo>
                  <a:lnTo>
                    <a:pt x="294" y="4900"/>
                  </a:lnTo>
                  <a:lnTo>
                    <a:pt x="256" y="4879"/>
                  </a:lnTo>
                  <a:lnTo>
                    <a:pt x="213" y="4855"/>
                  </a:lnTo>
                  <a:lnTo>
                    <a:pt x="165" y="4826"/>
                  </a:lnTo>
                  <a:lnTo>
                    <a:pt x="116" y="4794"/>
                  </a:lnTo>
                  <a:lnTo>
                    <a:pt x="84" y="4773"/>
                  </a:lnTo>
                  <a:lnTo>
                    <a:pt x="54" y="4753"/>
                  </a:lnTo>
                  <a:lnTo>
                    <a:pt x="25" y="4733"/>
                  </a:lnTo>
                  <a:lnTo>
                    <a:pt x="0" y="4715"/>
                  </a:lnTo>
                  <a:close/>
                  <a:moveTo>
                    <a:pt x="0" y="4655"/>
                  </a:moveTo>
                  <a:lnTo>
                    <a:pt x="0" y="4613"/>
                  </a:lnTo>
                  <a:lnTo>
                    <a:pt x="27" y="4636"/>
                  </a:lnTo>
                  <a:lnTo>
                    <a:pt x="48" y="4655"/>
                  </a:lnTo>
                  <a:lnTo>
                    <a:pt x="56" y="4663"/>
                  </a:lnTo>
                  <a:lnTo>
                    <a:pt x="61" y="4669"/>
                  </a:lnTo>
                  <a:lnTo>
                    <a:pt x="63" y="4674"/>
                  </a:lnTo>
                  <a:lnTo>
                    <a:pt x="63" y="4677"/>
                  </a:lnTo>
                  <a:lnTo>
                    <a:pt x="61" y="4678"/>
                  </a:lnTo>
                  <a:lnTo>
                    <a:pt x="57" y="4678"/>
                  </a:lnTo>
                  <a:lnTo>
                    <a:pt x="51" y="4677"/>
                  </a:lnTo>
                  <a:lnTo>
                    <a:pt x="44" y="4675"/>
                  </a:lnTo>
                  <a:lnTo>
                    <a:pt x="24" y="4667"/>
                  </a:lnTo>
                  <a:lnTo>
                    <a:pt x="0" y="4655"/>
                  </a:lnTo>
                  <a:close/>
                  <a:moveTo>
                    <a:pt x="0" y="4604"/>
                  </a:moveTo>
                  <a:lnTo>
                    <a:pt x="0" y="4557"/>
                  </a:lnTo>
                  <a:lnTo>
                    <a:pt x="18" y="4567"/>
                  </a:lnTo>
                  <a:lnTo>
                    <a:pt x="36" y="4578"/>
                  </a:lnTo>
                  <a:lnTo>
                    <a:pt x="57" y="4590"/>
                  </a:lnTo>
                  <a:lnTo>
                    <a:pt x="79" y="4602"/>
                  </a:lnTo>
                  <a:lnTo>
                    <a:pt x="101" y="4616"/>
                  </a:lnTo>
                  <a:lnTo>
                    <a:pt x="126" y="4631"/>
                  </a:lnTo>
                  <a:lnTo>
                    <a:pt x="150" y="4646"/>
                  </a:lnTo>
                  <a:lnTo>
                    <a:pt x="174" y="4662"/>
                  </a:lnTo>
                  <a:lnTo>
                    <a:pt x="223" y="4694"/>
                  </a:lnTo>
                  <a:lnTo>
                    <a:pt x="267" y="4724"/>
                  </a:lnTo>
                  <a:lnTo>
                    <a:pt x="307" y="4752"/>
                  </a:lnTo>
                  <a:lnTo>
                    <a:pt x="340" y="4779"/>
                  </a:lnTo>
                  <a:lnTo>
                    <a:pt x="367" y="4801"/>
                  </a:lnTo>
                  <a:lnTo>
                    <a:pt x="387" y="4818"/>
                  </a:lnTo>
                  <a:lnTo>
                    <a:pt x="394" y="4826"/>
                  </a:lnTo>
                  <a:lnTo>
                    <a:pt x="398" y="4832"/>
                  </a:lnTo>
                  <a:lnTo>
                    <a:pt x="400" y="4836"/>
                  </a:lnTo>
                  <a:lnTo>
                    <a:pt x="400" y="4839"/>
                  </a:lnTo>
                  <a:lnTo>
                    <a:pt x="398" y="4840"/>
                  </a:lnTo>
                  <a:lnTo>
                    <a:pt x="393" y="4840"/>
                  </a:lnTo>
                  <a:lnTo>
                    <a:pt x="385" y="4839"/>
                  </a:lnTo>
                  <a:lnTo>
                    <a:pt x="376" y="4836"/>
                  </a:lnTo>
                  <a:lnTo>
                    <a:pt x="352" y="4826"/>
                  </a:lnTo>
                  <a:lnTo>
                    <a:pt x="320" y="4811"/>
                  </a:lnTo>
                  <a:lnTo>
                    <a:pt x="283" y="4791"/>
                  </a:lnTo>
                  <a:lnTo>
                    <a:pt x="240" y="4766"/>
                  </a:lnTo>
                  <a:lnTo>
                    <a:pt x="195" y="4739"/>
                  </a:lnTo>
                  <a:lnTo>
                    <a:pt x="147" y="4708"/>
                  </a:lnTo>
                  <a:lnTo>
                    <a:pt x="105" y="4680"/>
                  </a:lnTo>
                  <a:lnTo>
                    <a:pt x="66" y="4654"/>
                  </a:lnTo>
                  <a:lnTo>
                    <a:pt x="31" y="4628"/>
                  </a:lnTo>
                  <a:lnTo>
                    <a:pt x="0" y="4604"/>
                  </a:lnTo>
                  <a:close/>
                  <a:moveTo>
                    <a:pt x="0" y="4548"/>
                  </a:moveTo>
                  <a:lnTo>
                    <a:pt x="0" y="4493"/>
                  </a:lnTo>
                  <a:lnTo>
                    <a:pt x="24" y="4512"/>
                  </a:lnTo>
                  <a:lnTo>
                    <a:pt x="47" y="4529"/>
                  </a:lnTo>
                  <a:lnTo>
                    <a:pt x="66" y="4545"/>
                  </a:lnTo>
                  <a:lnTo>
                    <a:pt x="83" y="4559"/>
                  </a:lnTo>
                  <a:lnTo>
                    <a:pt x="96" y="4571"/>
                  </a:lnTo>
                  <a:lnTo>
                    <a:pt x="105" y="4581"/>
                  </a:lnTo>
                  <a:lnTo>
                    <a:pt x="107" y="4585"/>
                  </a:lnTo>
                  <a:lnTo>
                    <a:pt x="109" y="4589"/>
                  </a:lnTo>
                  <a:lnTo>
                    <a:pt x="110" y="4591"/>
                  </a:lnTo>
                  <a:lnTo>
                    <a:pt x="109" y="4593"/>
                  </a:lnTo>
                  <a:lnTo>
                    <a:pt x="108" y="4594"/>
                  </a:lnTo>
                  <a:lnTo>
                    <a:pt x="106" y="4595"/>
                  </a:lnTo>
                  <a:lnTo>
                    <a:pt x="102" y="4595"/>
                  </a:lnTo>
                  <a:lnTo>
                    <a:pt x="99" y="4594"/>
                  </a:lnTo>
                  <a:lnTo>
                    <a:pt x="89" y="4591"/>
                  </a:lnTo>
                  <a:lnTo>
                    <a:pt x="76" y="4587"/>
                  </a:lnTo>
                  <a:lnTo>
                    <a:pt x="61" y="4580"/>
                  </a:lnTo>
                  <a:lnTo>
                    <a:pt x="42" y="4571"/>
                  </a:lnTo>
                  <a:lnTo>
                    <a:pt x="22" y="4560"/>
                  </a:lnTo>
                  <a:lnTo>
                    <a:pt x="0" y="4548"/>
                  </a:lnTo>
                  <a:close/>
                  <a:moveTo>
                    <a:pt x="0" y="4473"/>
                  </a:moveTo>
                  <a:lnTo>
                    <a:pt x="0" y="4450"/>
                  </a:lnTo>
                  <a:lnTo>
                    <a:pt x="14" y="4455"/>
                  </a:lnTo>
                  <a:lnTo>
                    <a:pt x="35" y="4464"/>
                  </a:lnTo>
                  <a:lnTo>
                    <a:pt x="59" y="4476"/>
                  </a:lnTo>
                  <a:lnTo>
                    <a:pt x="89" y="4492"/>
                  </a:lnTo>
                  <a:lnTo>
                    <a:pt x="121" y="4509"/>
                  </a:lnTo>
                  <a:lnTo>
                    <a:pt x="155" y="4530"/>
                  </a:lnTo>
                  <a:lnTo>
                    <a:pt x="193" y="4553"/>
                  </a:lnTo>
                  <a:lnTo>
                    <a:pt x="232" y="4578"/>
                  </a:lnTo>
                  <a:lnTo>
                    <a:pt x="278" y="4609"/>
                  </a:lnTo>
                  <a:lnTo>
                    <a:pt x="321" y="4638"/>
                  </a:lnTo>
                  <a:lnTo>
                    <a:pt x="358" y="4666"/>
                  </a:lnTo>
                  <a:lnTo>
                    <a:pt x="391" y="4691"/>
                  </a:lnTo>
                  <a:lnTo>
                    <a:pt x="418" y="4713"/>
                  </a:lnTo>
                  <a:lnTo>
                    <a:pt x="437" y="4731"/>
                  </a:lnTo>
                  <a:lnTo>
                    <a:pt x="443" y="4738"/>
                  </a:lnTo>
                  <a:lnTo>
                    <a:pt x="448" y="4744"/>
                  </a:lnTo>
                  <a:lnTo>
                    <a:pt x="450" y="4749"/>
                  </a:lnTo>
                  <a:lnTo>
                    <a:pt x="450" y="4752"/>
                  </a:lnTo>
                  <a:lnTo>
                    <a:pt x="447" y="4753"/>
                  </a:lnTo>
                  <a:lnTo>
                    <a:pt x="442" y="4753"/>
                  </a:lnTo>
                  <a:lnTo>
                    <a:pt x="434" y="4752"/>
                  </a:lnTo>
                  <a:lnTo>
                    <a:pt x="426" y="4750"/>
                  </a:lnTo>
                  <a:lnTo>
                    <a:pt x="401" y="4740"/>
                  </a:lnTo>
                  <a:lnTo>
                    <a:pt x="370" y="4726"/>
                  </a:lnTo>
                  <a:lnTo>
                    <a:pt x="334" y="4706"/>
                  </a:lnTo>
                  <a:lnTo>
                    <a:pt x="293" y="4683"/>
                  </a:lnTo>
                  <a:lnTo>
                    <a:pt x="249" y="4656"/>
                  </a:lnTo>
                  <a:lnTo>
                    <a:pt x="202" y="4626"/>
                  </a:lnTo>
                  <a:lnTo>
                    <a:pt x="168" y="4603"/>
                  </a:lnTo>
                  <a:lnTo>
                    <a:pt x="134" y="4581"/>
                  </a:lnTo>
                  <a:lnTo>
                    <a:pt x="105" y="4559"/>
                  </a:lnTo>
                  <a:lnTo>
                    <a:pt x="77" y="4538"/>
                  </a:lnTo>
                  <a:lnTo>
                    <a:pt x="52" y="4519"/>
                  </a:lnTo>
                  <a:lnTo>
                    <a:pt x="31" y="4502"/>
                  </a:lnTo>
                  <a:lnTo>
                    <a:pt x="13" y="4486"/>
                  </a:lnTo>
                  <a:lnTo>
                    <a:pt x="0" y="4473"/>
                  </a:lnTo>
                  <a:close/>
                  <a:moveTo>
                    <a:pt x="0" y="4427"/>
                  </a:moveTo>
                  <a:lnTo>
                    <a:pt x="0" y="4360"/>
                  </a:lnTo>
                  <a:lnTo>
                    <a:pt x="38" y="4388"/>
                  </a:lnTo>
                  <a:lnTo>
                    <a:pt x="75" y="4414"/>
                  </a:lnTo>
                  <a:lnTo>
                    <a:pt x="107" y="4439"/>
                  </a:lnTo>
                  <a:lnTo>
                    <a:pt x="134" y="4461"/>
                  </a:lnTo>
                  <a:lnTo>
                    <a:pt x="155" y="4480"/>
                  </a:lnTo>
                  <a:lnTo>
                    <a:pt x="171" y="4495"/>
                  </a:lnTo>
                  <a:lnTo>
                    <a:pt x="176" y="4502"/>
                  </a:lnTo>
                  <a:lnTo>
                    <a:pt x="180" y="4507"/>
                  </a:lnTo>
                  <a:lnTo>
                    <a:pt x="182" y="4512"/>
                  </a:lnTo>
                  <a:lnTo>
                    <a:pt x="181" y="4514"/>
                  </a:lnTo>
                  <a:lnTo>
                    <a:pt x="179" y="4516"/>
                  </a:lnTo>
                  <a:lnTo>
                    <a:pt x="175" y="4516"/>
                  </a:lnTo>
                  <a:lnTo>
                    <a:pt x="170" y="4516"/>
                  </a:lnTo>
                  <a:lnTo>
                    <a:pt x="163" y="4514"/>
                  </a:lnTo>
                  <a:lnTo>
                    <a:pt x="147" y="4507"/>
                  </a:lnTo>
                  <a:lnTo>
                    <a:pt x="125" y="4497"/>
                  </a:lnTo>
                  <a:lnTo>
                    <a:pt x="98" y="4484"/>
                  </a:lnTo>
                  <a:lnTo>
                    <a:pt x="68" y="4467"/>
                  </a:lnTo>
                  <a:lnTo>
                    <a:pt x="35" y="4449"/>
                  </a:lnTo>
                  <a:lnTo>
                    <a:pt x="0" y="4427"/>
                  </a:lnTo>
                  <a:close/>
                  <a:moveTo>
                    <a:pt x="0" y="4288"/>
                  </a:moveTo>
                  <a:lnTo>
                    <a:pt x="0" y="4220"/>
                  </a:lnTo>
                  <a:lnTo>
                    <a:pt x="19" y="4231"/>
                  </a:lnTo>
                  <a:lnTo>
                    <a:pt x="37" y="4243"/>
                  </a:lnTo>
                  <a:lnTo>
                    <a:pt x="58" y="4257"/>
                  </a:lnTo>
                  <a:lnTo>
                    <a:pt x="78" y="4270"/>
                  </a:lnTo>
                  <a:lnTo>
                    <a:pt x="121" y="4300"/>
                  </a:lnTo>
                  <a:lnTo>
                    <a:pt x="161" y="4327"/>
                  </a:lnTo>
                  <a:lnTo>
                    <a:pt x="196" y="4354"/>
                  </a:lnTo>
                  <a:lnTo>
                    <a:pt x="226" y="4378"/>
                  </a:lnTo>
                  <a:lnTo>
                    <a:pt x="249" y="4399"/>
                  </a:lnTo>
                  <a:lnTo>
                    <a:pt x="267" y="4417"/>
                  </a:lnTo>
                  <a:lnTo>
                    <a:pt x="272" y="4423"/>
                  </a:lnTo>
                  <a:lnTo>
                    <a:pt x="277" y="4430"/>
                  </a:lnTo>
                  <a:lnTo>
                    <a:pt x="278" y="4434"/>
                  </a:lnTo>
                  <a:lnTo>
                    <a:pt x="278" y="4438"/>
                  </a:lnTo>
                  <a:lnTo>
                    <a:pt x="275" y="4439"/>
                  </a:lnTo>
                  <a:lnTo>
                    <a:pt x="270" y="4440"/>
                  </a:lnTo>
                  <a:lnTo>
                    <a:pt x="263" y="4439"/>
                  </a:lnTo>
                  <a:lnTo>
                    <a:pt x="255" y="4437"/>
                  </a:lnTo>
                  <a:lnTo>
                    <a:pt x="233" y="4428"/>
                  </a:lnTo>
                  <a:lnTo>
                    <a:pt x="204" y="4413"/>
                  </a:lnTo>
                  <a:lnTo>
                    <a:pt x="170" y="4396"/>
                  </a:lnTo>
                  <a:lnTo>
                    <a:pt x="132" y="4375"/>
                  </a:lnTo>
                  <a:lnTo>
                    <a:pt x="90" y="4349"/>
                  </a:lnTo>
                  <a:lnTo>
                    <a:pt x="47" y="4321"/>
                  </a:lnTo>
                  <a:lnTo>
                    <a:pt x="35" y="4313"/>
                  </a:lnTo>
                  <a:lnTo>
                    <a:pt x="23" y="4304"/>
                  </a:lnTo>
                  <a:lnTo>
                    <a:pt x="11" y="4296"/>
                  </a:lnTo>
                  <a:lnTo>
                    <a:pt x="0" y="4288"/>
                  </a:lnTo>
                  <a:close/>
                  <a:moveTo>
                    <a:pt x="0" y="4199"/>
                  </a:moveTo>
                  <a:lnTo>
                    <a:pt x="0" y="4151"/>
                  </a:lnTo>
                  <a:lnTo>
                    <a:pt x="25" y="4173"/>
                  </a:lnTo>
                  <a:lnTo>
                    <a:pt x="44" y="4192"/>
                  </a:lnTo>
                  <a:lnTo>
                    <a:pt x="51" y="4199"/>
                  </a:lnTo>
                  <a:lnTo>
                    <a:pt x="54" y="4206"/>
                  </a:lnTo>
                  <a:lnTo>
                    <a:pt x="56" y="4211"/>
                  </a:lnTo>
                  <a:lnTo>
                    <a:pt x="56" y="4215"/>
                  </a:lnTo>
                  <a:lnTo>
                    <a:pt x="54" y="4217"/>
                  </a:lnTo>
                  <a:lnTo>
                    <a:pt x="50" y="4217"/>
                  </a:lnTo>
                  <a:lnTo>
                    <a:pt x="45" y="4217"/>
                  </a:lnTo>
                  <a:lnTo>
                    <a:pt x="38" y="4215"/>
                  </a:lnTo>
                  <a:lnTo>
                    <a:pt x="21" y="4209"/>
                  </a:lnTo>
                  <a:lnTo>
                    <a:pt x="0" y="4199"/>
                  </a:lnTo>
                  <a:close/>
                  <a:moveTo>
                    <a:pt x="0" y="4114"/>
                  </a:moveTo>
                  <a:lnTo>
                    <a:pt x="0" y="4085"/>
                  </a:lnTo>
                  <a:lnTo>
                    <a:pt x="14" y="4089"/>
                  </a:lnTo>
                  <a:lnTo>
                    <a:pt x="33" y="4098"/>
                  </a:lnTo>
                  <a:lnTo>
                    <a:pt x="56" y="4108"/>
                  </a:lnTo>
                  <a:lnTo>
                    <a:pt x="81" y="4122"/>
                  </a:lnTo>
                  <a:lnTo>
                    <a:pt x="110" y="4138"/>
                  </a:lnTo>
                  <a:lnTo>
                    <a:pt x="141" y="4156"/>
                  </a:lnTo>
                  <a:lnTo>
                    <a:pt x="174" y="4176"/>
                  </a:lnTo>
                  <a:lnTo>
                    <a:pt x="208" y="4198"/>
                  </a:lnTo>
                  <a:lnTo>
                    <a:pt x="249" y="4227"/>
                  </a:lnTo>
                  <a:lnTo>
                    <a:pt x="288" y="4254"/>
                  </a:lnTo>
                  <a:lnTo>
                    <a:pt x="321" y="4280"/>
                  </a:lnTo>
                  <a:lnTo>
                    <a:pt x="351" y="4303"/>
                  </a:lnTo>
                  <a:lnTo>
                    <a:pt x="373" y="4324"/>
                  </a:lnTo>
                  <a:lnTo>
                    <a:pt x="389" y="4341"/>
                  </a:lnTo>
                  <a:lnTo>
                    <a:pt x="395" y="4348"/>
                  </a:lnTo>
                  <a:lnTo>
                    <a:pt x="399" y="4354"/>
                  </a:lnTo>
                  <a:lnTo>
                    <a:pt x="400" y="4358"/>
                  </a:lnTo>
                  <a:lnTo>
                    <a:pt x="400" y="4363"/>
                  </a:lnTo>
                  <a:lnTo>
                    <a:pt x="397" y="4364"/>
                  </a:lnTo>
                  <a:lnTo>
                    <a:pt x="393" y="4365"/>
                  </a:lnTo>
                  <a:lnTo>
                    <a:pt x="385" y="4364"/>
                  </a:lnTo>
                  <a:lnTo>
                    <a:pt x="377" y="4361"/>
                  </a:lnTo>
                  <a:lnTo>
                    <a:pt x="355" y="4354"/>
                  </a:lnTo>
                  <a:lnTo>
                    <a:pt x="326" y="4341"/>
                  </a:lnTo>
                  <a:lnTo>
                    <a:pt x="294" y="4324"/>
                  </a:lnTo>
                  <a:lnTo>
                    <a:pt x="257" y="4303"/>
                  </a:lnTo>
                  <a:lnTo>
                    <a:pt x="217" y="4279"/>
                  </a:lnTo>
                  <a:lnTo>
                    <a:pt x="175" y="4251"/>
                  </a:lnTo>
                  <a:lnTo>
                    <a:pt x="145" y="4231"/>
                  </a:lnTo>
                  <a:lnTo>
                    <a:pt x="118" y="4213"/>
                  </a:lnTo>
                  <a:lnTo>
                    <a:pt x="91" y="4193"/>
                  </a:lnTo>
                  <a:lnTo>
                    <a:pt x="68" y="4175"/>
                  </a:lnTo>
                  <a:lnTo>
                    <a:pt x="46" y="4157"/>
                  </a:lnTo>
                  <a:lnTo>
                    <a:pt x="27" y="4141"/>
                  </a:lnTo>
                  <a:lnTo>
                    <a:pt x="12" y="4126"/>
                  </a:lnTo>
                  <a:lnTo>
                    <a:pt x="0" y="4114"/>
                  </a:lnTo>
                  <a:close/>
                  <a:moveTo>
                    <a:pt x="0" y="4050"/>
                  </a:moveTo>
                  <a:lnTo>
                    <a:pt x="0" y="3974"/>
                  </a:lnTo>
                  <a:lnTo>
                    <a:pt x="18" y="3986"/>
                  </a:lnTo>
                  <a:lnTo>
                    <a:pt x="57" y="4014"/>
                  </a:lnTo>
                  <a:lnTo>
                    <a:pt x="93" y="4040"/>
                  </a:lnTo>
                  <a:lnTo>
                    <a:pt x="126" y="4066"/>
                  </a:lnTo>
                  <a:lnTo>
                    <a:pt x="153" y="4089"/>
                  </a:lnTo>
                  <a:lnTo>
                    <a:pt x="174" y="4109"/>
                  </a:lnTo>
                  <a:lnTo>
                    <a:pt x="190" y="4125"/>
                  </a:lnTo>
                  <a:lnTo>
                    <a:pt x="195" y="4132"/>
                  </a:lnTo>
                  <a:lnTo>
                    <a:pt x="198" y="4139"/>
                  </a:lnTo>
                  <a:lnTo>
                    <a:pt x="200" y="4143"/>
                  </a:lnTo>
                  <a:lnTo>
                    <a:pt x="200" y="4146"/>
                  </a:lnTo>
                  <a:lnTo>
                    <a:pt x="197" y="4149"/>
                  </a:lnTo>
                  <a:lnTo>
                    <a:pt x="193" y="4149"/>
                  </a:lnTo>
                  <a:lnTo>
                    <a:pt x="186" y="4149"/>
                  </a:lnTo>
                  <a:lnTo>
                    <a:pt x="179" y="4146"/>
                  </a:lnTo>
                  <a:lnTo>
                    <a:pt x="160" y="4140"/>
                  </a:lnTo>
                  <a:lnTo>
                    <a:pt x="134" y="4129"/>
                  </a:lnTo>
                  <a:lnTo>
                    <a:pt x="106" y="4114"/>
                  </a:lnTo>
                  <a:lnTo>
                    <a:pt x="73" y="4096"/>
                  </a:lnTo>
                  <a:lnTo>
                    <a:pt x="37" y="4074"/>
                  </a:lnTo>
                  <a:lnTo>
                    <a:pt x="0" y="4050"/>
                  </a:lnTo>
                  <a:close/>
                  <a:moveTo>
                    <a:pt x="0" y="3938"/>
                  </a:moveTo>
                  <a:lnTo>
                    <a:pt x="0" y="3901"/>
                  </a:lnTo>
                  <a:lnTo>
                    <a:pt x="11" y="3915"/>
                  </a:lnTo>
                  <a:lnTo>
                    <a:pt x="19" y="3925"/>
                  </a:lnTo>
                  <a:lnTo>
                    <a:pt x="21" y="3929"/>
                  </a:lnTo>
                  <a:lnTo>
                    <a:pt x="22" y="3932"/>
                  </a:lnTo>
                  <a:lnTo>
                    <a:pt x="22" y="3936"/>
                  </a:lnTo>
                  <a:lnTo>
                    <a:pt x="22" y="3938"/>
                  </a:lnTo>
                  <a:lnTo>
                    <a:pt x="19" y="3940"/>
                  </a:lnTo>
                  <a:lnTo>
                    <a:pt x="14" y="3941"/>
                  </a:lnTo>
                  <a:lnTo>
                    <a:pt x="8" y="3940"/>
                  </a:lnTo>
                  <a:lnTo>
                    <a:pt x="0" y="3938"/>
                  </a:lnTo>
                  <a:close/>
                  <a:moveTo>
                    <a:pt x="0" y="3848"/>
                  </a:moveTo>
                  <a:lnTo>
                    <a:pt x="0" y="3815"/>
                  </a:lnTo>
                  <a:lnTo>
                    <a:pt x="13" y="3820"/>
                  </a:lnTo>
                  <a:lnTo>
                    <a:pt x="32" y="3826"/>
                  </a:lnTo>
                  <a:lnTo>
                    <a:pt x="53" y="3836"/>
                  </a:lnTo>
                  <a:lnTo>
                    <a:pt x="77" y="3848"/>
                  </a:lnTo>
                  <a:lnTo>
                    <a:pt x="104" y="3864"/>
                  </a:lnTo>
                  <a:lnTo>
                    <a:pt x="132" y="3880"/>
                  </a:lnTo>
                  <a:lnTo>
                    <a:pt x="162" y="3899"/>
                  </a:lnTo>
                  <a:lnTo>
                    <a:pt x="193" y="3920"/>
                  </a:lnTo>
                  <a:lnTo>
                    <a:pt x="232" y="3947"/>
                  </a:lnTo>
                  <a:lnTo>
                    <a:pt x="267" y="3972"/>
                  </a:lnTo>
                  <a:lnTo>
                    <a:pt x="298" y="3997"/>
                  </a:lnTo>
                  <a:lnTo>
                    <a:pt x="324" y="4019"/>
                  </a:lnTo>
                  <a:lnTo>
                    <a:pt x="345" y="4039"/>
                  </a:lnTo>
                  <a:lnTo>
                    <a:pt x="361" y="4056"/>
                  </a:lnTo>
                  <a:lnTo>
                    <a:pt x="365" y="4062"/>
                  </a:lnTo>
                  <a:lnTo>
                    <a:pt x="368" y="4069"/>
                  </a:lnTo>
                  <a:lnTo>
                    <a:pt x="369" y="4074"/>
                  </a:lnTo>
                  <a:lnTo>
                    <a:pt x="368" y="4077"/>
                  </a:lnTo>
                  <a:lnTo>
                    <a:pt x="366" y="4079"/>
                  </a:lnTo>
                  <a:lnTo>
                    <a:pt x="362" y="4080"/>
                  </a:lnTo>
                  <a:lnTo>
                    <a:pt x="355" y="4079"/>
                  </a:lnTo>
                  <a:lnTo>
                    <a:pt x="347" y="4078"/>
                  </a:lnTo>
                  <a:lnTo>
                    <a:pt x="326" y="4071"/>
                  </a:lnTo>
                  <a:lnTo>
                    <a:pt x="300" y="4059"/>
                  </a:lnTo>
                  <a:lnTo>
                    <a:pt x="269" y="4044"/>
                  </a:lnTo>
                  <a:lnTo>
                    <a:pt x="235" y="4024"/>
                  </a:lnTo>
                  <a:lnTo>
                    <a:pt x="197" y="4002"/>
                  </a:lnTo>
                  <a:lnTo>
                    <a:pt x="159" y="3976"/>
                  </a:lnTo>
                  <a:lnTo>
                    <a:pt x="132" y="3958"/>
                  </a:lnTo>
                  <a:lnTo>
                    <a:pt x="107" y="3940"/>
                  </a:lnTo>
                  <a:lnTo>
                    <a:pt x="84" y="3922"/>
                  </a:lnTo>
                  <a:lnTo>
                    <a:pt x="62" y="3906"/>
                  </a:lnTo>
                  <a:lnTo>
                    <a:pt x="43" y="3889"/>
                  </a:lnTo>
                  <a:lnTo>
                    <a:pt x="25" y="3874"/>
                  </a:lnTo>
                  <a:lnTo>
                    <a:pt x="11" y="3861"/>
                  </a:lnTo>
                  <a:lnTo>
                    <a:pt x="0" y="3848"/>
                  </a:lnTo>
                  <a:close/>
                  <a:moveTo>
                    <a:pt x="0" y="3769"/>
                  </a:moveTo>
                  <a:lnTo>
                    <a:pt x="0" y="3691"/>
                  </a:lnTo>
                  <a:lnTo>
                    <a:pt x="11" y="3697"/>
                  </a:lnTo>
                  <a:lnTo>
                    <a:pt x="22" y="3705"/>
                  </a:lnTo>
                  <a:lnTo>
                    <a:pt x="34" y="3713"/>
                  </a:lnTo>
                  <a:lnTo>
                    <a:pt x="45" y="3722"/>
                  </a:lnTo>
                  <a:lnTo>
                    <a:pt x="83" y="3747"/>
                  </a:lnTo>
                  <a:lnTo>
                    <a:pt x="116" y="3772"/>
                  </a:lnTo>
                  <a:lnTo>
                    <a:pt x="145" y="3795"/>
                  </a:lnTo>
                  <a:lnTo>
                    <a:pt x="171" y="3818"/>
                  </a:lnTo>
                  <a:lnTo>
                    <a:pt x="191" y="3837"/>
                  </a:lnTo>
                  <a:lnTo>
                    <a:pt x="205" y="3854"/>
                  </a:lnTo>
                  <a:lnTo>
                    <a:pt x="209" y="3861"/>
                  </a:lnTo>
                  <a:lnTo>
                    <a:pt x="212" y="3866"/>
                  </a:lnTo>
                  <a:lnTo>
                    <a:pt x="213" y="3871"/>
                  </a:lnTo>
                  <a:lnTo>
                    <a:pt x="213" y="3875"/>
                  </a:lnTo>
                  <a:lnTo>
                    <a:pt x="209" y="3877"/>
                  </a:lnTo>
                  <a:lnTo>
                    <a:pt x="205" y="3877"/>
                  </a:lnTo>
                  <a:lnTo>
                    <a:pt x="198" y="3877"/>
                  </a:lnTo>
                  <a:lnTo>
                    <a:pt x="191" y="3875"/>
                  </a:lnTo>
                  <a:lnTo>
                    <a:pt x="171" y="3868"/>
                  </a:lnTo>
                  <a:lnTo>
                    <a:pt x="145" y="3857"/>
                  </a:lnTo>
                  <a:lnTo>
                    <a:pt x="117" y="3842"/>
                  </a:lnTo>
                  <a:lnTo>
                    <a:pt x="84" y="3823"/>
                  </a:lnTo>
                  <a:lnTo>
                    <a:pt x="48" y="3802"/>
                  </a:lnTo>
                  <a:lnTo>
                    <a:pt x="11" y="3777"/>
                  </a:lnTo>
                  <a:lnTo>
                    <a:pt x="0" y="3769"/>
                  </a:lnTo>
                  <a:close/>
                  <a:moveTo>
                    <a:pt x="0" y="3655"/>
                  </a:moveTo>
                  <a:lnTo>
                    <a:pt x="0" y="3589"/>
                  </a:lnTo>
                  <a:lnTo>
                    <a:pt x="19" y="3605"/>
                  </a:lnTo>
                  <a:lnTo>
                    <a:pt x="35" y="3620"/>
                  </a:lnTo>
                  <a:lnTo>
                    <a:pt x="50" y="3633"/>
                  </a:lnTo>
                  <a:lnTo>
                    <a:pt x="61" y="3645"/>
                  </a:lnTo>
                  <a:lnTo>
                    <a:pt x="69" y="3656"/>
                  </a:lnTo>
                  <a:lnTo>
                    <a:pt x="76" y="3666"/>
                  </a:lnTo>
                  <a:lnTo>
                    <a:pt x="77" y="3670"/>
                  </a:lnTo>
                  <a:lnTo>
                    <a:pt x="78" y="3673"/>
                  </a:lnTo>
                  <a:lnTo>
                    <a:pt x="78" y="3676"/>
                  </a:lnTo>
                  <a:lnTo>
                    <a:pt x="77" y="3679"/>
                  </a:lnTo>
                  <a:lnTo>
                    <a:pt x="76" y="3680"/>
                  </a:lnTo>
                  <a:lnTo>
                    <a:pt x="75" y="3681"/>
                  </a:lnTo>
                  <a:lnTo>
                    <a:pt x="72" y="3682"/>
                  </a:lnTo>
                  <a:lnTo>
                    <a:pt x="69" y="3682"/>
                  </a:lnTo>
                  <a:lnTo>
                    <a:pt x="62" y="3681"/>
                  </a:lnTo>
                  <a:lnTo>
                    <a:pt x="53" y="3679"/>
                  </a:lnTo>
                  <a:lnTo>
                    <a:pt x="42" y="3675"/>
                  </a:lnTo>
                  <a:lnTo>
                    <a:pt x="29" y="3670"/>
                  </a:lnTo>
                  <a:lnTo>
                    <a:pt x="14" y="3663"/>
                  </a:lnTo>
                  <a:lnTo>
                    <a:pt x="0" y="3655"/>
                  </a:lnTo>
                  <a:close/>
                  <a:moveTo>
                    <a:pt x="0" y="3424"/>
                  </a:moveTo>
                  <a:lnTo>
                    <a:pt x="0" y="3380"/>
                  </a:lnTo>
                  <a:lnTo>
                    <a:pt x="13" y="3384"/>
                  </a:lnTo>
                  <a:lnTo>
                    <a:pt x="30" y="3391"/>
                  </a:lnTo>
                  <a:lnTo>
                    <a:pt x="48" y="3399"/>
                  </a:lnTo>
                  <a:lnTo>
                    <a:pt x="68" y="3409"/>
                  </a:lnTo>
                  <a:lnTo>
                    <a:pt x="90" y="3421"/>
                  </a:lnTo>
                  <a:lnTo>
                    <a:pt x="113" y="3436"/>
                  </a:lnTo>
                  <a:lnTo>
                    <a:pt x="138" y="3451"/>
                  </a:lnTo>
                  <a:lnTo>
                    <a:pt x="163" y="3469"/>
                  </a:lnTo>
                  <a:lnTo>
                    <a:pt x="197" y="3493"/>
                  </a:lnTo>
                  <a:lnTo>
                    <a:pt x="228" y="3516"/>
                  </a:lnTo>
                  <a:lnTo>
                    <a:pt x="256" y="3539"/>
                  </a:lnTo>
                  <a:lnTo>
                    <a:pt x="279" y="3560"/>
                  </a:lnTo>
                  <a:lnTo>
                    <a:pt x="297" y="3579"/>
                  </a:lnTo>
                  <a:lnTo>
                    <a:pt x="310" y="3595"/>
                  </a:lnTo>
                  <a:lnTo>
                    <a:pt x="313" y="3601"/>
                  </a:lnTo>
                  <a:lnTo>
                    <a:pt x="316" y="3607"/>
                  </a:lnTo>
                  <a:lnTo>
                    <a:pt x="316" y="3611"/>
                  </a:lnTo>
                  <a:lnTo>
                    <a:pt x="315" y="3616"/>
                  </a:lnTo>
                  <a:lnTo>
                    <a:pt x="313" y="3618"/>
                  </a:lnTo>
                  <a:lnTo>
                    <a:pt x="309" y="3619"/>
                  </a:lnTo>
                  <a:lnTo>
                    <a:pt x="303" y="3619"/>
                  </a:lnTo>
                  <a:lnTo>
                    <a:pt x="295" y="3618"/>
                  </a:lnTo>
                  <a:lnTo>
                    <a:pt x="287" y="3616"/>
                  </a:lnTo>
                  <a:lnTo>
                    <a:pt x="277" y="3612"/>
                  </a:lnTo>
                  <a:lnTo>
                    <a:pt x="266" y="3608"/>
                  </a:lnTo>
                  <a:lnTo>
                    <a:pt x="252" y="3602"/>
                  </a:lnTo>
                  <a:lnTo>
                    <a:pt x="225" y="3588"/>
                  </a:lnTo>
                  <a:lnTo>
                    <a:pt x="194" y="3571"/>
                  </a:lnTo>
                  <a:lnTo>
                    <a:pt x="161" y="3551"/>
                  </a:lnTo>
                  <a:lnTo>
                    <a:pt x="127" y="3527"/>
                  </a:lnTo>
                  <a:lnTo>
                    <a:pt x="87" y="3500"/>
                  </a:lnTo>
                  <a:lnTo>
                    <a:pt x="53" y="3472"/>
                  </a:lnTo>
                  <a:lnTo>
                    <a:pt x="37" y="3459"/>
                  </a:lnTo>
                  <a:lnTo>
                    <a:pt x="23" y="3447"/>
                  </a:lnTo>
                  <a:lnTo>
                    <a:pt x="10" y="3435"/>
                  </a:lnTo>
                  <a:lnTo>
                    <a:pt x="0" y="3424"/>
                  </a:lnTo>
                  <a:close/>
                  <a:moveTo>
                    <a:pt x="0" y="3316"/>
                  </a:moveTo>
                  <a:lnTo>
                    <a:pt x="0" y="3236"/>
                  </a:lnTo>
                  <a:lnTo>
                    <a:pt x="18" y="3247"/>
                  </a:lnTo>
                  <a:lnTo>
                    <a:pt x="37" y="3259"/>
                  </a:lnTo>
                  <a:lnTo>
                    <a:pt x="57" y="3272"/>
                  </a:lnTo>
                  <a:lnTo>
                    <a:pt x="77" y="3286"/>
                  </a:lnTo>
                  <a:lnTo>
                    <a:pt x="110" y="3310"/>
                  </a:lnTo>
                  <a:lnTo>
                    <a:pt x="140" y="3333"/>
                  </a:lnTo>
                  <a:lnTo>
                    <a:pt x="165" y="3355"/>
                  </a:lnTo>
                  <a:lnTo>
                    <a:pt x="187" y="3375"/>
                  </a:lnTo>
                  <a:lnTo>
                    <a:pt x="205" y="3394"/>
                  </a:lnTo>
                  <a:lnTo>
                    <a:pt x="217" y="3409"/>
                  </a:lnTo>
                  <a:lnTo>
                    <a:pt x="220" y="3416"/>
                  </a:lnTo>
                  <a:lnTo>
                    <a:pt x="223" y="3421"/>
                  </a:lnTo>
                  <a:lnTo>
                    <a:pt x="224" y="3426"/>
                  </a:lnTo>
                  <a:lnTo>
                    <a:pt x="223" y="3430"/>
                  </a:lnTo>
                  <a:lnTo>
                    <a:pt x="219" y="3432"/>
                  </a:lnTo>
                  <a:lnTo>
                    <a:pt x="215" y="3434"/>
                  </a:lnTo>
                  <a:lnTo>
                    <a:pt x="209" y="3434"/>
                  </a:lnTo>
                  <a:lnTo>
                    <a:pt x="203" y="3432"/>
                  </a:lnTo>
                  <a:lnTo>
                    <a:pt x="194" y="3430"/>
                  </a:lnTo>
                  <a:lnTo>
                    <a:pt x="184" y="3427"/>
                  </a:lnTo>
                  <a:lnTo>
                    <a:pt x="173" y="3423"/>
                  </a:lnTo>
                  <a:lnTo>
                    <a:pt x="162" y="3417"/>
                  </a:lnTo>
                  <a:lnTo>
                    <a:pt x="136" y="3405"/>
                  </a:lnTo>
                  <a:lnTo>
                    <a:pt x="106" y="3388"/>
                  </a:lnTo>
                  <a:lnTo>
                    <a:pt x="74" y="3368"/>
                  </a:lnTo>
                  <a:lnTo>
                    <a:pt x="41" y="3346"/>
                  </a:lnTo>
                  <a:lnTo>
                    <a:pt x="30" y="3339"/>
                  </a:lnTo>
                  <a:lnTo>
                    <a:pt x="20" y="3331"/>
                  </a:lnTo>
                  <a:lnTo>
                    <a:pt x="9" y="3323"/>
                  </a:lnTo>
                  <a:lnTo>
                    <a:pt x="0" y="3316"/>
                  </a:lnTo>
                  <a:close/>
                  <a:moveTo>
                    <a:pt x="0" y="3186"/>
                  </a:moveTo>
                  <a:lnTo>
                    <a:pt x="0" y="3101"/>
                  </a:lnTo>
                  <a:lnTo>
                    <a:pt x="12" y="3110"/>
                  </a:lnTo>
                  <a:lnTo>
                    <a:pt x="43" y="3133"/>
                  </a:lnTo>
                  <a:lnTo>
                    <a:pt x="70" y="3156"/>
                  </a:lnTo>
                  <a:lnTo>
                    <a:pt x="96" y="3178"/>
                  </a:lnTo>
                  <a:lnTo>
                    <a:pt x="117" y="3196"/>
                  </a:lnTo>
                  <a:lnTo>
                    <a:pt x="133" y="3214"/>
                  </a:lnTo>
                  <a:lnTo>
                    <a:pt x="144" y="3229"/>
                  </a:lnTo>
                  <a:lnTo>
                    <a:pt x="148" y="3236"/>
                  </a:lnTo>
                  <a:lnTo>
                    <a:pt x="150" y="3242"/>
                  </a:lnTo>
                  <a:lnTo>
                    <a:pt x="150" y="3246"/>
                  </a:lnTo>
                  <a:lnTo>
                    <a:pt x="149" y="3249"/>
                  </a:lnTo>
                  <a:lnTo>
                    <a:pt x="147" y="3252"/>
                  </a:lnTo>
                  <a:lnTo>
                    <a:pt x="143" y="3254"/>
                  </a:lnTo>
                  <a:lnTo>
                    <a:pt x="139" y="3254"/>
                  </a:lnTo>
                  <a:lnTo>
                    <a:pt x="132" y="3254"/>
                  </a:lnTo>
                  <a:lnTo>
                    <a:pt x="118" y="3249"/>
                  </a:lnTo>
                  <a:lnTo>
                    <a:pt x="99" y="3243"/>
                  </a:lnTo>
                  <a:lnTo>
                    <a:pt x="78" y="3233"/>
                  </a:lnTo>
                  <a:lnTo>
                    <a:pt x="54" y="3220"/>
                  </a:lnTo>
                  <a:lnTo>
                    <a:pt x="27" y="3204"/>
                  </a:lnTo>
                  <a:lnTo>
                    <a:pt x="0" y="3186"/>
                  </a:lnTo>
                  <a:close/>
                  <a:moveTo>
                    <a:pt x="0" y="3045"/>
                  </a:moveTo>
                  <a:lnTo>
                    <a:pt x="0" y="2966"/>
                  </a:lnTo>
                  <a:lnTo>
                    <a:pt x="22" y="2985"/>
                  </a:lnTo>
                  <a:lnTo>
                    <a:pt x="43" y="3002"/>
                  </a:lnTo>
                  <a:lnTo>
                    <a:pt x="61" y="3019"/>
                  </a:lnTo>
                  <a:lnTo>
                    <a:pt x="75" y="3034"/>
                  </a:lnTo>
                  <a:lnTo>
                    <a:pt x="86" y="3049"/>
                  </a:lnTo>
                  <a:lnTo>
                    <a:pt x="94" y="3060"/>
                  </a:lnTo>
                  <a:lnTo>
                    <a:pt x="96" y="3065"/>
                  </a:lnTo>
                  <a:lnTo>
                    <a:pt x="97" y="3069"/>
                  </a:lnTo>
                  <a:lnTo>
                    <a:pt x="97" y="3073"/>
                  </a:lnTo>
                  <a:lnTo>
                    <a:pt x="96" y="3076"/>
                  </a:lnTo>
                  <a:lnTo>
                    <a:pt x="94" y="3077"/>
                  </a:lnTo>
                  <a:lnTo>
                    <a:pt x="91" y="3079"/>
                  </a:lnTo>
                  <a:lnTo>
                    <a:pt x="88" y="3079"/>
                  </a:lnTo>
                  <a:lnTo>
                    <a:pt x="85" y="3081"/>
                  </a:lnTo>
                  <a:lnTo>
                    <a:pt x="76" y="3079"/>
                  </a:lnTo>
                  <a:lnTo>
                    <a:pt x="64" y="3076"/>
                  </a:lnTo>
                  <a:lnTo>
                    <a:pt x="51" y="3071"/>
                  </a:lnTo>
                  <a:lnTo>
                    <a:pt x="35" y="3064"/>
                  </a:lnTo>
                  <a:lnTo>
                    <a:pt x="18" y="3055"/>
                  </a:lnTo>
                  <a:lnTo>
                    <a:pt x="0" y="3045"/>
                  </a:lnTo>
                  <a:close/>
                  <a:moveTo>
                    <a:pt x="0" y="2895"/>
                  </a:moveTo>
                  <a:lnTo>
                    <a:pt x="0" y="2825"/>
                  </a:lnTo>
                  <a:lnTo>
                    <a:pt x="15" y="2839"/>
                  </a:lnTo>
                  <a:lnTo>
                    <a:pt x="29" y="2852"/>
                  </a:lnTo>
                  <a:lnTo>
                    <a:pt x="40" y="2864"/>
                  </a:lnTo>
                  <a:lnTo>
                    <a:pt x="50" y="2876"/>
                  </a:lnTo>
                  <a:lnTo>
                    <a:pt x="56" y="2886"/>
                  </a:lnTo>
                  <a:lnTo>
                    <a:pt x="61" y="2895"/>
                  </a:lnTo>
                  <a:lnTo>
                    <a:pt x="62" y="2898"/>
                  </a:lnTo>
                  <a:lnTo>
                    <a:pt x="63" y="2902"/>
                  </a:lnTo>
                  <a:lnTo>
                    <a:pt x="63" y="2905"/>
                  </a:lnTo>
                  <a:lnTo>
                    <a:pt x="62" y="2907"/>
                  </a:lnTo>
                  <a:lnTo>
                    <a:pt x="58" y="2909"/>
                  </a:lnTo>
                  <a:lnTo>
                    <a:pt x="54" y="2912"/>
                  </a:lnTo>
                  <a:lnTo>
                    <a:pt x="48" y="2912"/>
                  </a:lnTo>
                  <a:lnTo>
                    <a:pt x="41" y="2911"/>
                  </a:lnTo>
                  <a:lnTo>
                    <a:pt x="32" y="2908"/>
                  </a:lnTo>
                  <a:lnTo>
                    <a:pt x="22" y="2905"/>
                  </a:lnTo>
                  <a:lnTo>
                    <a:pt x="11" y="2901"/>
                  </a:lnTo>
                  <a:lnTo>
                    <a:pt x="0" y="2895"/>
                  </a:lnTo>
                  <a:close/>
                  <a:moveTo>
                    <a:pt x="0" y="2738"/>
                  </a:moveTo>
                  <a:lnTo>
                    <a:pt x="0" y="2674"/>
                  </a:lnTo>
                  <a:lnTo>
                    <a:pt x="11" y="2687"/>
                  </a:lnTo>
                  <a:lnTo>
                    <a:pt x="22" y="2698"/>
                  </a:lnTo>
                  <a:lnTo>
                    <a:pt x="31" y="2708"/>
                  </a:lnTo>
                  <a:lnTo>
                    <a:pt x="37" y="2718"/>
                  </a:lnTo>
                  <a:lnTo>
                    <a:pt x="42" y="2725"/>
                  </a:lnTo>
                  <a:lnTo>
                    <a:pt x="45" y="2733"/>
                  </a:lnTo>
                  <a:lnTo>
                    <a:pt x="46" y="2738"/>
                  </a:lnTo>
                  <a:lnTo>
                    <a:pt x="45" y="2743"/>
                  </a:lnTo>
                  <a:lnTo>
                    <a:pt x="43" y="2746"/>
                  </a:lnTo>
                  <a:lnTo>
                    <a:pt x="40" y="2747"/>
                  </a:lnTo>
                  <a:lnTo>
                    <a:pt x="35" y="2748"/>
                  </a:lnTo>
                  <a:lnTo>
                    <a:pt x="30" y="2747"/>
                  </a:lnTo>
                  <a:lnTo>
                    <a:pt x="16" y="2745"/>
                  </a:lnTo>
                  <a:lnTo>
                    <a:pt x="0" y="2738"/>
                  </a:lnTo>
                  <a:close/>
                  <a:moveTo>
                    <a:pt x="0" y="2578"/>
                  </a:moveTo>
                  <a:lnTo>
                    <a:pt x="0" y="2512"/>
                  </a:lnTo>
                  <a:lnTo>
                    <a:pt x="12" y="2524"/>
                  </a:lnTo>
                  <a:lnTo>
                    <a:pt x="23" y="2535"/>
                  </a:lnTo>
                  <a:lnTo>
                    <a:pt x="32" y="2546"/>
                  </a:lnTo>
                  <a:lnTo>
                    <a:pt x="40" y="2556"/>
                  </a:lnTo>
                  <a:lnTo>
                    <a:pt x="45" y="2565"/>
                  </a:lnTo>
                  <a:lnTo>
                    <a:pt x="48" y="2573"/>
                  </a:lnTo>
                  <a:lnTo>
                    <a:pt x="48" y="2576"/>
                  </a:lnTo>
                  <a:lnTo>
                    <a:pt x="50" y="2580"/>
                  </a:lnTo>
                  <a:lnTo>
                    <a:pt x="48" y="2582"/>
                  </a:lnTo>
                  <a:lnTo>
                    <a:pt x="47" y="2584"/>
                  </a:lnTo>
                  <a:lnTo>
                    <a:pt x="45" y="2587"/>
                  </a:lnTo>
                  <a:lnTo>
                    <a:pt x="42" y="2588"/>
                  </a:lnTo>
                  <a:lnTo>
                    <a:pt x="37" y="2590"/>
                  </a:lnTo>
                  <a:lnTo>
                    <a:pt x="31" y="2588"/>
                  </a:lnTo>
                  <a:lnTo>
                    <a:pt x="16" y="2585"/>
                  </a:lnTo>
                  <a:lnTo>
                    <a:pt x="0" y="2578"/>
                  </a:lnTo>
                  <a:close/>
                  <a:moveTo>
                    <a:pt x="0" y="2414"/>
                  </a:moveTo>
                  <a:lnTo>
                    <a:pt x="0" y="2338"/>
                  </a:lnTo>
                  <a:lnTo>
                    <a:pt x="16" y="2353"/>
                  </a:lnTo>
                  <a:lnTo>
                    <a:pt x="31" y="2368"/>
                  </a:lnTo>
                  <a:lnTo>
                    <a:pt x="44" y="2381"/>
                  </a:lnTo>
                  <a:lnTo>
                    <a:pt x="54" y="2393"/>
                  </a:lnTo>
                  <a:lnTo>
                    <a:pt x="62" y="2405"/>
                  </a:lnTo>
                  <a:lnTo>
                    <a:pt x="67" y="2415"/>
                  </a:lnTo>
                  <a:lnTo>
                    <a:pt x="68" y="2419"/>
                  </a:lnTo>
                  <a:lnTo>
                    <a:pt x="68" y="2423"/>
                  </a:lnTo>
                  <a:lnTo>
                    <a:pt x="68" y="2426"/>
                  </a:lnTo>
                  <a:lnTo>
                    <a:pt x="67" y="2428"/>
                  </a:lnTo>
                  <a:lnTo>
                    <a:pt x="64" y="2432"/>
                  </a:lnTo>
                  <a:lnTo>
                    <a:pt x="59" y="2433"/>
                  </a:lnTo>
                  <a:lnTo>
                    <a:pt x="53" y="2434"/>
                  </a:lnTo>
                  <a:lnTo>
                    <a:pt x="44" y="2432"/>
                  </a:lnTo>
                  <a:lnTo>
                    <a:pt x="35" y="2430"/>
                  </a:lnTo>
                  <a:lnTo>
                    <a:pt x="24" y="2426"/>
                  </a:lnTo>
                  <a:lnTo>
                    <a:pt x="12" y="2421"/>
                  </a:lnTo>
                  <a:lnTo>
                    <a:pt x="0" y="2414"/>
                  </a:lnTo>
                  <a:close/>
                  <a:moveTo>
                    <a:pt x="0" y="2241"/>
                  </a:moveTo>
                  <a:lnTo>
                    <a:pt x="0" y="2156"/>
                  </a:lnTo>
                  <a:lnTo>
                    <a:pt x="3" y="2158"/>
                  </a:lnTo>
                  <a:lnTo>
                    <a:pt x="26" y="2177"/>
                  </a:lnTo>
                  <a:lnTo>
                    <a:pt x="48" y="2196"/>
                  </a:lnTo>
                  <a:lnTo>
                    <a:pt x="67" y="2213"/>
                  </a:lnTo>
                  <a:lnTo>
                    <a:pt x="83" y="2230"/>
                  </a:lnTo>
                  <a:lnTo>
                    <a:pt x="95" y="2245"/>
                  </a:lnTo>
                  <a:lnTo>
                    <a:pt x="102" y="2259"/>
                  </a:lnTo>
                  <a:lnTo>
                    <a:pt x="105" y="2264"/>
                  </a:lnTo>
                  <a:lnTo>
                    <a:pt x="106" y="2268"/>
                  </a:lnTo>
                  <a:lnTo>
                    <a:pt x="106" y="2273"/>
                  </a:lnTo>
                  <a:lnTo>
                    <a:pt x="105" y="2277"/>
                  </a:lnTo>
                  <a:lnTo>
                    <a:pt x="102" y="2279"/>
                  </a:lnTo>
                  <a:lnTo>
                    <a:pt x="100" y="2281"/>
                  </a:lnTo>
                  <a:lnTo>
                    <a:pt x="96" y="2282"/>
                  </a:lnTo>
                  <a:lnTo>
                    <a:pt x="93" y="2282"/>
                  </a:lnTo>
                  <a:lnTo>
                    <a:pt x="81" y="2281"/>
                  </a:lnTo>
                  <a:lnTo>
                    <a:pt x="68" y="2276"/>
                  </a:lnTo>
                  <a:lnTo>
                    <a:pt x="54" y="2271"/>
                  </a:lnTo>
                  <a:lnTo>
                    <a:pt x="37" y="2263"/>
                  </a:lnTo>
                  <a:lnTo>
                    <a:pt x="19" y="2253"/>
                  </a:lnTo>
                  <a:lnTo>
                    <a:pt x="0" y="2241"/>
                  </a:lnTo>
                  <a:close/>
                  <a:moveTo>
                    <a:pt x="0" y="2052"/>
                  </a:moveTo>
                  <a:lnTo>
                    <a:pt x="0" y="1973"/>
                  </a:lnTo>
                  <a:lnTo>
                    <a:pt x="14" y="1980"/>
                  </a:lnTo>
                  <a:lnTo>
                    <a:pt x="30" y="1990"/>
                  </a:lnTo>
                  <a:lnTo>
                    <a:pt x="46" y="2000"/>
                  </a:lnTo>
                  <a:lnTo>
                    <a:pt x="63" y="2012"/>
                  </a:lnTo>
                  <a:lnTo>
                    <a:pt x="85" y="2030"/>
                  </a:lnTo>
                  <a:lnTo>
                    <a:pt x="106" y="2048"/>
                  </a:lnTo>
                  <a:lnTo>
                    <a:pt x="123" y="2065"/>
                  </a:lnTo>
                  <a:lnTo>
                    <a:pt x="139" y="2082"/>
                  </a:lnTo>
                  <a:lnTo>
                    <a:pt x="150" y="2096"/>
                  </a:lnTo>
                  <a:lnTo>
                    <a:pt x="158" y="2110"/>
                  </a:lnTo>
                  <a:lnTo>
                    <a:pt x="160" y="2115"/>
                  </a:lnTo>
                  <a:lnTo>
                    <a:pt x="161" y="2119"/>
                  </a:lnTo>
                  <a:lnTo>
                    <a:pt x="160" y="2124"/>
                  </a:lnTo>
                  <a:lnTo>
                    <a:pt x="159" y="2127"/>
                  </a:lnTo>
                  <a:lnTo>
                    <a:pt x="157" y="2131"/>
                  </a:lnTo>
                  <a:lnTo>
                    <a:pt x="153" y="2132"/>
                  </a:lnTo>
                  <a:lnTo>
                    <a:pt x="149" y="2133"/>
                  </a:lnTo>
                  <a:lnTo>
                    <a:pt x="142" y="2133"/>
                  </a:lnTo>
                  <a:lnTo>
                    <a:pt x="137" y="2132"/>
                  </a:lnTo>
                  <a:lnTo>
                    <a:pt x="129" y="2129"/>
                  </a:lnTo>
                  <a:lnTo>
                    <a:pt x="121" y="2127"/>
                  </a:lnTo>
                  <a:lnTo>
                    <a:pt x="112" y="2124"/>
                  </a:lnTo>
                  <a:lnTo>
                    <a:pt x="93" y="2115"/>
                  </a:lnTo>
                  <a:lnTo>
                    <a:pt x="72" y="2103"/>
                  </a:lnTo>
                  <a:lnTo>
                    <a:pt x="48" y="2089"/>
                  </a:lnTo>
                  <a:lnTo>
                    <a:pt x="25" y="2072"/>
                  </a:lnTo>
                  <a:lnTo>
                    <a:pt x="12" y="2062"/>
                  </a:lnTo>
                  <a:lnTo>
                    <a:pt x="0" y="2052"/>
                  </a:lnTo>
                  <a:close/>
                  <a:moveTo>
                    <a:pt x="0" y="1626"/>
                  </a:moveTo>
                  <a:lnTo>
                    <a:pt x="0" y="1558"/>
                  </a:lnTo>
                  <a:lnTo>
                    <a:pt x="11" y="1570"/>
                  </a:lnTo>
                  <a:lnTo>
                    <a:pt x="21" y="1581"/>
                  </a:lnTo>
                  <a:lnTo>
                    <a:pt x="29" y="1591"/>
                  </a:lnTo>
                  <a:lnTo>
                    <a:pt x="35" y="1601"/>
                  </a:lnTo>
                  <a:lnTo>
                    <a:pt x="41" y="1610"/>
                  </a:lnTo>
                  <a:lnTo>
                    <a:pt x="43" y="1617"/>
                  </a:lnTo>
                  <a:lnTo>
                    <a:pt x="44" y="1621"/>
                  </a:lnTo>
                  <a:lnTo>
                    <a:pt x="44" y="1624"/>
                  </a:lnTo>
                  <a:lnTo>
                    <a:pt x="43" y="1626"/>
                  </a:lnTo>
                  <a:lnTo>
                    <a:pt x="42" y="1630"/>
                  </a:lnTo>
                  <a:lnTo>
                    <a:pt x="40" y="1632"/>
                  </a:lnTo>
                  <a:lnTo>
                    <a:pt x="36" y="1633"/>
                  </a:lnTo>
                  <a:lnTo>
                    <a:pt x="32" y="1634"/>
                  </a:lnTo>
                  <a:lnTo>
                    <a:pt x="27" y="1634"/>
                  </a:lnTo>
                  <a:lnTo>
                    <a:pt x="21" y="1634"/>
                  </a:lnTo>
                  <a:lnTo>
                    <a:pt x="14" y="1632"/>
                  </a:lnTo>
                  <a:lnTo>
                    <a:pt x="8" y="1630"/>
                  </a:lnTo>
                  <a:lnTo>
                    <a:pt x="0" y="1626"/>
                  </a:lnTo>
                  <a:close/>
                  <a:moveTo>
                    <a:pt x="0" y="1409"/>
                  </a:moveTo>
                  <a:lnTo>
                    <a:pt x="0" y="1346"/>
                  </a:lnTo>
                  <a:lnTo>
                    <a:pt x="16" y="1353"/>
                  </a:lnTo>
                  <a:lnTo>
                    <a:pt x="36" y="1363"/>
                  </a:lnTo>
                  <a:lnTo>
                    <a:pt x="57" y="1376"/>
                  </a:lnTo>
                  <a:lnTo>
                    <a:pt x="79" y="1392"/>
                  </a:lnTo>
                  <a:lnTo>
                    <a:pt x="98" y="1407"/>
                  </a:lnTo>
                  <a:lnTo>
                    <a:pt x="116" y="1422"/>
                  </a:lnTo>
                  <a:lnTo>
                    <a:pt x="130" y="1438"/>
                  </a:lnTo>
                  <a:lnTo>
                    <a:pt x="142" y="1452"/>
                  </a:lnTo>
                  <a:lnTo>
                    <a:pt x="151" y="1465"/>
                  </a:lnTo>
                  <a:lnTo>
                    <a:pt x="158" y="1476"/>
                  </a:lnTo>
                  <a:lnTo>
                    <a:pt x="159" y="1482"/>
                  </a:lnTo>
                  <a:lnTo>
                    <a:pt x="160" y="1486"/>
                  </a:lnTo>
                  <a:lnTo>
                    <a:pt x="159" y="1489"/>
                  </a:lnTo>
                  <a:lnTo>
                    <a:pt x="158" y="1493"/>
                  </a:lnTo>
                  <a:lnTo>
                    <a:pt x="155" y="1495"/>
                  </a:lnTo>
                  <a:lnTo>
                    <a:pt x="152" y="1497"/>
                  </a:lnTo>
                  <a:lnTo>
                    <a:pt x="149" y="1498"/>
                  </a:lnTo>
                  <a:lnTo>
                    <a:pt x="143" y="1498"/>
                  </a:lnTo>
                  <a:lnTo>
                    <a:pt x="131" y="1496"/>
                  </a:lnTo>
                  <a:lnTo>
                    <a:pt x="117" y="1492"/>
                  </a:lnTo>
                  <a:lnTo>
                    <a:pt x="101" y="1484"/>
                  </a:lnTo>
                  <a:lnTo>
                    <a:pt x="83" y="1475"/>
                  </a:lnTo>
                  <a:lnTo>
                    <a:pt x="64" y="1463"/>
                  </a:lnTo>
                  <a:lnTo>
                    <a:pt x="44" y="1449"/>
                  </a:lnTo>
                  <a:lnTo>
                    <a:pt x="32" y="1439"/>
                  </a:lnTo>
                  <a:lnTo>
                    <a:pt x="20" y="1429"/>
                  </a:lnTo>
                  <a:lnTo>
                    <a:pt x="9" y="1419"/>
                  </a:lnTo>
                  <a:lnTo>
                    <a:pt x="0" y="1409"/>
                  </a:lnTo>
                  <a:close/>
                  <a:moveTo>
                    <a:pt x="0" y="1167"/>
                  </a:moveTo>
                  <a:lnTo>
                    <a:pt x="0" y="1096"/>
                  </a:lnTo>
                  <a:lnTo>
                    <a:pt x="12" y="1108"/>
                  </a:lnTo>
                  <a:lnTo>
                    <a:pt x="23" y="1120"/>
                  </a:lnTo>
                  <a:lnTo>
                    <a:pt x="33" y="1132"/>
                  </a:lnTo>
                  <a:lnTo>
                    <a:pt x="41" y="1142"/>
                  </a:lnTo>
                  <a:lnTo>
                    <a:pt x="46" y="1152"/>
                  </a:lnTo>
                  <a:lnTo>
                    <a:pt x="50" y="1161"/>
                  </a:lnTo>
                  <a:lnTo>
                    <a:pt x="51" y="1165"/>
                  </a:lnTo>
                  <a:lnTo>
                    <a:pt x="51" y="1168"/>
                  </a:lnTo>
                  <a:lnTo>
                    <a:pt x="51" y="1172"/>
                  </a:lnTo>
                  <a:lnTo>
                    <a:pt x="50" y="1174"/>
                  </a:lnTo>
                  <a:lnTo>
                    <a:pt x="46" y="1177"/>
                  </a:lnTo>
                  <a:lnTo>
                    <a:pt x="43" y="1178"/>
                  </a:lnTo>
                  <a:lnTo>
                    <a:pt x="37" y="1179"/>
                  </a:lnTo>
                  <a:lnTo>
                    <a:pt x="32" y="1178"/>
                  </a:lnTo>
                  <a:lnTo>
                    <a:pt x="25" y="1177"/>
                  </a:lnTo>
                  <a:lnTo>
                    <a:pt x="18" y="1175"/>
                  </a:lnTo>
                  <a:lnTo>
                    <a:pt x="9" y="1172"/>
                  </a:lnTo>
                  <a:lnTo>
                    <a:pt x="0" y="1167"/>
                  </a:lnTo>
                  <a:close/>
                  <a:moveTo>
                    <a:pt x="0" y="73"/>
                  </a:moveTo>
                  <a:lnTo>
                    <a:pt x="0" y="8"/>
                  </a:lnTo>
                  <a:lnTo>
                    <a:pt x="8" y="13"/>
                  </a:lnTo>
                  <a:lnTo>
                    <a:pt x="15" y="20"/>
                  </a:lnTo>
                  <a:lnTo>
                    <a:pt x="26" y="30"/>
                  </a:lnTo>
                  <a:lnTo>
                    <a:pt x="36" y="40"/>
                  </a:lnTo>
                  <a:lnTo>
                    <a:pt x="45" y="51"/>
                  </a:lnTo>
                  <a:lnTo>
                    <a:pt x="53" y="61"/>
                  </a:lnTo>
                  <a:lnTo>
                    <a:pt x="57" y="69"/>
                  </a:lnTo>
                  <a:lnTo>
                    <a:pt x="61" y="77"/>
                  </a:lnTo>
                  <a:lnTo>
                    <a:pt x="62" y="82"/>
                  </a:lnTo>
                  <a:lnTo>
                    <a:pt x="62" y="85"/>
                  </a:lnTo>
                  <a:lnTo>
                    <a:pt x="62" y="87"/>
                  </a:lnTo>
                  <a:lnTo>
                    <a:pt x="61" y="89"/>
                  </a:lnTo>
                  <a:lnTo>
                    <a:pt x="58" y="92"/>
                  </a:lnTo>
                  <a:lnTo>
                    <a:pt x="56" y="93"/>
                  </a:lnTo>
                  <a:lnTo>
                    <a:pt x="54" y="94"/>
                  </a:lnTo>
                  <a:lnTo>
                    <a:pt x="52" y="95"/>
                  </a:lnTo>
                  <a:lnTo>
                    <a:pt x="45" y="95"/>
                  </a:lnTo>
                  <a:lnTo>
                    <a:pt x="37" y="93"/>
                  </a:lnTo>
                  <a:lnTo>
                    <a:pt x="29" y="90"/>
                  </a:lnTo>
                  <a:lnTo>
                    <a:pt x="20" y="86"/>
                  </a:lnTo>
                  <a:lnTo>
                    <a:pt x="10" y="81"/>
                  </a:lnTo>
                  <a:lnTo>
                    <a:pt x="0" y="73"/>
                  </a:lnTo>
                  <a:close/>
                  <a:moveTo>
                    <a:pt x="677" y="259"/>
                  </a:moveTo>
                  <a:lnTo>
                    <a:pt x="677" y="299"/>
                  </a:lnTo>
                  <a:lnTo>
                    <a:pt x="672" y="289"/>
                  </a:lnTo>
                  <a:lnTo>
                    <a:pt x="667" y="279"/>
                  </a:lnTo>
                  <a:lnTo>
                    <a:pt x="667" y="275"/>
                  </a:lnTo>
                  <a:lnTo>
                    <a:pt x="667" y="271"/>
                  </a:lnTo>
                  <a:lnTo>
                    <a:pt x="667" y="268"/>
                  </a:lnTo>
                  <a:lnTo>
                    <a:pt x="668" y="265"/>
                  </a:lnTo>
                  <a:lnTo>
                    <a:pt x="672" y="261"/>
                  </a:lnTo>
                  <a:lnTo>
                    <a:pt x="677" y="259"/>
                  </a:lnTo>
                  <a:close/>
                  <a:moveTo>
                    <a:pt x="677" y="544"/>
                  </a:moveTo>
                  <a:lnTo>
                    <a:pt x="677" y="619"/>
                  </a:lnTo>
                  <a:lnTo>
                    <a:pt x="663" y="607"/>
                  </a:lnTo>
                  <a:lnTo>
                    <a:pt x="651" y="595"/>
                  </a:lnTo>
                  <a:lnTo>
                    <a:pt x="640" y="583"/>
                  </a:lnTo>
                  <a:lnTo>
                    <a:pt x="631" y="572"/>
                  </a:lnTo>
                  <a:lnTo>
                    <a:pt x="624" y="560"/>
                  </a:lnTo>
                  <a:lnTo>
                    <a:pt x="621" y="551"/>
                  </a:lnTo>
                  <a:lnTo>
                    <a:pt x="620" y="546"/>
                  </a:lnTo>
                  <a:lnTo>
                    <a:pt x="620" y="543"/>
                  </a:lnTo>
                  <a:lnTo>
                    <a:pt x="620" y="540"/>
                  </a:lnTo>
                  <a:lnTo>
                    <a:pt x="622" y="536"/>
                  </a:lnTo>
                  <a:lnTo>
                    <a:pt x="625" y="533"/>
                  </a:lnTo>
                  <a:lnTo>
                    <a:pt x="630" y="531"/>
                  </a:lnTo>
                  <a:lnTo>
                    <a:pt x="635" y="530"/>
                  </a:lnTo>
                  <a:lnTo>
                    <a:pt x="642" y="531"/>
                  </a:lnTo>
                  <a:lnTo>
                    <a:pt x="650" y="532"/>
                  </a:lnTo>
                  <a:lnTo>
                    <a:pt x="658" y="535"/>
                  </a:lnTo>
                  <a:lnTo>
                    <a:pt x="667" y="538"/>
                  </a:lnTo>
                  <a:lnTo>
                    <a:pt x="677" y="544"/>
                  </a:lnTo>
                  <a:close/>
                  <a:moveTo>
                    <a:pt x="677" y="832"/>
                  </a:moveTo>
                  <a:lnTo>
                    <a:pt x="677" y="911"/>
                  </a:lnTo>
                  <a:lnTo>
                    <a:pt x="662" y="898"/>
                  </a:lnTo>
                  <a:lnTo>
                    <a:pt x="647" y="885"/>
                  </a:lnTo>
                  <a:lnTo>
                    <a:pt x="636" y="872"/>
                  </a:lnTo>
                  <a:lnTo>
                    <a:pt x="626" y="859"/>
                  </a:lnTo>
                  <a:lnTo>
                    <a:pt x="620" y="848"/>
                  </a:lnTo>
                  <a:lnTo>
                    <a:pt x="615" y="839"/>
                  </a:lnTo>
                  <a:lnTo>
                    <a:pt x="614" y="833"/>
                  </a:lnTo>
                  <a:lnTo>
                    <a:pt x="614" y="830"/>
                  </a:lnTo>
                  <a:lnTo>
                    <a:pt x="614" y="825"/>
                  </a:lnTo>
                  <a:lnTo>
                    <a:pt x="616" y="822"/>
                  </a:lnTo>
                  <a:lnTo>
                    <a:pt x="620" y="819"/>
                  </a:lnTo>
                  <a:lnTo>
                    <a:pt x="624" y="816"/>
                  </a:lnTo>
                  <a:lnTo>
                    <a:pt x="631" y="816"/>
                  </a:lnTo>
                  <a:lnTo>
                    <a:pt x="639" y="816"/>
                  </a:lnTo>
                  <a:lnTo>
                    <a:pt x="646" y="819"/>
                  </a:lnTo>
                  <a:lnTo>
                    <a:pt x="656" y="822"/>
                  </a:lnTo>
                  <a:lnTo>
                    <a:pt x="666" y="826"/>
                  </a:lnTo>
                  <a:lnTo>
                    <a:pt x="677" y="832"/>
                  </a:lnTo>
                  <a:close/>
                  <a:moveTo>
                    <a:pt x="677" y="1120"/>
                  </a:moveTo>
                  <a:lnTo>
                    <a:pt x="677" y="1179"/>
                  </a:lnTo>
                  <a:lnTo>
                    <a:pt x="670" y="1171"/>
                  </a:lnTo>
                  <a:lnTo>
                    <a:pt x="664" y="1163"/>
                  </a:lnTo>
                  <a:lnTo>
                    <a:pt x="659" y="1155"/>
                  </a:lnTo>
                  <a:lnTo>
                    <a:pt x="656" y="1147"/>
                  </a:lnTo>
                  <a:lnTo>
                    <a:pt x="653" y="1141"/>
                  </a:lnTo>
                  <a:lnTo>
                    <a:pt x="652" y="1135"/>
                  </a:lnTo>
                  <a:lnTo>
                    <a:pt x="652" y="1130"/>
                  </a:lnTo>
                  <a:lnTo>
                    <a:pt x="654" y="1125"/>
                  </a:lnTo>
                  <a:lnTo>
                    <a:pt x="657" y="1122"/>
                  </a:lnTo>
                  <a:lnTo>
                    <a:pt x="663" y="1120"/>
                  </a:lnTo>
                  <a:lnTo>
                    <a:pt x="669" y="1120"/>
                  </a:lnTo>
                  <a:lnTo>
                    <a:pt x="677" y="1120"/>
                  </a:lnTo>
                  <a:close/>
                  <a:moveTo>
                    <a:pt x="677" y="1380"/>
                  </a:moveTo>
                  <a:lnTo>
                    <a:pt x="677" y="1408"/>
                  </a:lnTo>
                  <a:lnTo>
                    <a:pt x="674" y="1409"/>
                  </a:lnTo>
                  <a:lnTo>
                    <a:pt x="670" y="1410"/>
                  </a:lnTo>
                  <a:lnTo>
                    <a:pt x="665" y="1410"/>
                  </a:lnTo>
                  <a:lnTo>
                    <a:pt x="661" y="1410"/>
                  </a:lnTo>
                  <a:lnTo>
                    <a:pt x="648" y="1408"/>
                  </a:lnTo>
                  <a:lnTo>
                    <a:pt x="635" y="1403"/>
                  </a:lnTo>
                  <a:lnTo>
                    <a:pt x="620" y="1397"/>
                  </a:lnTo>
                  <a:lnTo>
                    <a:pt x="603" y="1388"/>
                  </a:lnTo>
                  <a:lnTo>
                    <a:pt x="586" y="1377"/>
                  </a:lnTo>
                  <a:lnTo>
                    <a:pt x="568" y="1365"/>
                  </a:lnTo>
                  <a:lnTo>
                    <a:pt x="549" y="1349"/>
                  </a:lnTo>
                  <a:lnTo>
                    <a:pt x="533" y="1335"/>
                  </a:lnTo>
                  <a:lnTo>
                    <a:pt x="518" y="1320"/>
                  </a:lnTo>
                  <a:lnTo>
                    <a:pt x="507" y="1306"/>
                  </a:lnTo>
                  <a:lnTo>
                    <a:pt x="498" y="1293"/>
                  </a:lnTo>
                  <a:lnTo>
                    <a:pt x="493" y="1281"/>
                  </a:lnTo>
                  <a:lnTo>
                    <a:pt x="492" y="1277"/>
                  </a:lnTo>
                  <a:lnTo>
                    <a:pt x="491" y="1272"/>
                  </a:lnTo>
                  <a:lnTo>
                    <a:pt x="492" y="1268"/>
                  </a:lnTo>
                  <a:lnTo>
                    <a:pt x="493" y="1264"/>
                  </a:lnTo>
                  <a:lnTo>
                    <a:pt x="495" y="1261"/>
                  </a:lnTo>
                  <a:lnTo>
                    <a:pt x="498" y="1260"/>
                  </a:lnTo>
                  <a:lnTo>
                    <a:pt x="503" y="1259"/>
                  </a:lnTo>
                  <a:lnTo>
                    <a:pt x="507" y="1258"/>
                  </a:lnTo>
                  <a:lnTo>
                    <a:pt x="519" y="1260"/>
                  </a:lnTo>
                  <a:lnTo>
                    <a:pt x="534" y="1263"/>
                  </a:lnTo>
                  <a:lnTo>
                    <a:pt x="550" y="1271"/>
                  </a:lnTo>
                  <a:lnTo>
                    <a:pt x="568" y="1280"/>
                  </a:lnTo>
                  <a:lnTo>
                    <a:pt x="586" y="1291"/>
                  </a:lnTo>
                  <a:lnTo>
                    <a:pt x="605" y="1305"/>
                  </a:lnTo>
                  <a:lnTo>
                    <a:pt x="618" y="1315"/>
                  </a:lnTo>
                  <a:lnTo>
                    <a:pt x="630" y="1325"/>
                  </a:lnTo>
                  <a:lnTo>
                    <a:pt x="641" y="1335"/>
                  </a:lnTo>
                  <a:lnTo>
                    <a:pt x="651" y="1345"/>
                  </a:lnTo>
                  <a:lnTo>
                    <a:pt x="658" y="1355"/>
                  </a:lnTo>
                  <a:lnTo>
                    <a:pt x="666" y="1364"/>
                  </a:lnTo>
                  <a:lnTo>
                    <a:pt x="673" y="1373"/>
                  </a:lnTo>
                  <a:lnTo>
                    <a:pt x="677" y="1380"/>
                  </a:lnTo>
                  <a:close/>
                  <a:moveTo>
                    <a:pt x="677" y="1606"/>
                  </a:moveTo>
                  <a:lnTo>
                    <a:pt x="677" y="1693"/>
                  </a:lnTo>
                  <a:lnTo>
                    <a:pt x="659" y="1677"/>
                  </a:lnTo>
                  <a:lnTo>
                    <a:pt x="644" y="1663"/>
                  </a:lnTo>
                  <a:lnTo>
                    <a:pt x="630" y="1648"/>
                  </a:lnTo>
                  <a:lnTo>
                    <a:pt x="619" y="1635"/>
                  </a:lnTo>
                  <a:lnTo>
                    <a:pt x="611" y="1622"/>
                  </a:lnTo>
                  <a:lnTo>
                    <a:pt x="605" y="1611"/>
                  </a:lnTo>
                  <a:lnTo>
                    <a:pt x="604" y="1606"/>
                  </a:lnTo>
                  <a:lnTo>
                    <a:pt x="604" y="1602"/>
                  </a:lnTo>
                  <a:lnTo>
                    <a:pt x="604" y="1598"/>
                  </a:lnTo>
                  <a:lnTo>
                    <a:pt x="607" y="1594"/>
                  </a:lnTo>
                  <a:lnTo>
                    <a:pt x="608" y="1592"/>
                  </a:lnTo>
                  <a:lnTo>
                    <a:pt x="610" y="1591"/>
                  </a:lnTo>
                  <a:lnTo>
                    <a:pt x="612" y="1590"/>
                  </a:lnTo>
                  <a:lnTo>
                    <a:pt x="615" y="1589"/>
                  </a:lnTo>
                  <a:lnTo>
                    <a:pt x="622" y="1589"/>
                  </a:lnTo>
                  <a:lnTo>
                    <a:pt x="631" y="1589"/>
                  </a:lnTo>
                  <a:lnTo>
                    <a:pt x="641" y="1592"/>
                  </a:lnTo>
                  <a:lnTo>
                    <a:pt x="652" y="1595"/>
                  </a:lnTo>
                  <a:lnTo>
                    <a:pt x="664" y="1601"/>
                  </a:lnTo>
                  <a:lnTo>
                    <a:pt x="677" y="1606"/>
                  </a:lnTo>
                  <a:close/>
                  <a:moveTo>
                    <a:pt x="677" y="1843"/>
                  </a:moveTo>
                  <a:lnTo>
                    <a:pt x="677" y="1902"/>
                  </a:lnTo>
                  <a:lnTo>
                    <a:pt x="667" y="1900"/>
                  </a:lnTo>
                  <a:lnTo>
                    <a:pt x="656" y="1896"/>
                  </a:lnTo>
                  <a:lnTo>
                    <a:pt x="644" y="1891"/>
                  </a:lnTo>
                  <a:lnTo>
                    <a:pt x="632" y="1884"/>
                  </a:lnTo>
                  <a:lnTo>
                    <a:pt x="619" y="1878"/>
                  </a:lnTo>
                  <a:lnTo>
                    <a:pt x="604" y="1870"/>
                  </a:lnTo>
                  <a:lnTo>
                    <a:pt x="590" y="1860"/>
                  </a:lnTo>
                  <a:lnTo>
                    <a:pt x="576" y="1850"/>
                  </a:lnTo>
                  <a:lnTo>
                    <a:pt x="555" y="1834"/>
                  </a:lnTo>
                  <a:lnTo>
                    <a:pt x="536" y="1817"/>
                  </a:lnTo>
                  <a:lnTo>
                    <a:pt x="519" y="1801"/>
                  </a:lnTo>
                  <a:lnTo>
                    <a:pt x="505" y="1785"/>
                  </a:lnTo>
                  <a:lnTo>
                    <a:pt x="500" y="1777"/>
                  </a:lnTo>
                  <a:lnTo>
                    <a:pt x="495" y="1771"/>
                  </a:lnTo>
                  <a:lnTo>
                    <a:pt x="492" y="1764"/>
                  </a:lnTo>
                  <a:lnTo>
                    <a:pt x="489" y="1759"/>
                  </a:lnTo>
                  <a:lnTo>
                    <a:pt x="487" y="1753"/>
                  </a:lnTo>
                  <a:lnTo>
                    <a:pt x="486" y="1748"/>
                  </a:lnTo>
                  <a:lnTo>
                    <a:pt x="486" y="1743"/>
                  </a:lnTo>
                  <a:lnTo>
                    <a:pt x="487" y="1740"/>
                  </a:lnTo>
                  <a:lnTo>
                    <a:pt x="491" y="1737"/>
                  </a:lnTo>
                  <a:lnTo>
                    <a:pt x="494" y="1736"/>
                  </a:lnTo>
                  <a:lnTo>
                    <a:pt x="498" y="1734"/>
                  </a:lnTo>
                  <a:lnTo>
                    <a:pt x="504" y="1734"/>
                  </a:lnTo>
                  <a:lnTo>
                    <a:pt x="509" y="1734"/>
                  </a:lnTo>
                  <a:lnTo>
                    <a:pt x="517" y="1736"/>
                  </a:lnTo>
                  <a:lnTo>
                    <a:pt x="525" y="1738"/>
                  </a:lnTo>
                  <a:lnTo>
                    <a:pt x="533" y="1741"/>
                  </a:lnTo>
                  <a:lnTo>
                    <a:pt x="551" y="1749"/>
                  </a:lnTo>
                  <a:lnTo>
                    <a:pt x="571" y="1760"/>
                  </a:lnTo>
                  <a:lnTo>
                    <a:pt x="592" y="1772"/>
                  </a:lnTo>
                  <a:lnTo>
                    <a:pt x="614" y="1787"/>
                  </a:lnTo>
                  <a:lnTo>
                    <a:pt x="633" y="1802"/>
                  </a:lnTo>
                  <a:lnTo>
                    <a:pt x="650" y="1815"/>
                  </a:lnTo>
                  <a:lnTo>
                    <a:pt x="664" y="1829"/>
                  </a:lnTo>
                  <a:lnTo>
                    <a:pt x="677" y="1843"/>
                  </a:lnTo>
                  <a:close/>
                  <a:moveTo>
                    <a:pt x="677" y="2266"/>
                  </a:moveTo>
                  <a:lnTo>
                    <a:pt x="677" y="2350"/>
                  </a:lnTo>
                  <a:lnTo>
                    <a:pt x="661" y="2335"/>
                  </a:lnTo>
                  <a:lnTo>
                    <a:pt x="645" y="2320"/>
                  </a:lnTo>
                  <a:lnTo>
                    <a:pt x="633" y="2307"/>
                  </a:lnTo>
                  <a:lnTo>
                    <a:pt x="623" y="2294"/>
                  </a:lnTo>
                  <a:lnTo>
                    <a:pt x="615" y="2283"/>
                  </a:lnTo>
                  <a:lnTo>
                    <a:pt x="611" y="2273"/>
                  </a:lnTo>
                  <a:lnTo>
                    <a:pt x="610" y="2268"/>
                  </a:lnTo>
                  <a:lnTo>
                    <a:pt x="609" y="2264"/>
                  </a:lnTo>
                  <a:lnTo>
                    <a:pt x="610" y="2261"/>
                  </a:lnTo>
                  <a:lnTo>
                    <a:pt x="611" y="2257"/>
                  </a:lnTo>
                  <a:lnTo>
                    <a:pt x="614" y="2254"/>
                  </a:lnTo>
                  <a:lnTo>
                    <a:pt x="620" y="2252"/>
                  </a:lnTo>
                  <a:lnTo>
                    <a:pt x="625" y="2252"/>
                  </a:lnTo>
                  <a:lnTo>
                    <a:pt x="634" y="2252"/>
                  </a:lnTo>
                  <a:lnTo>
                    <a:pt x="643" y="2254"/>
                  </a:lnTo>
                  <a:lnTo>
                    <a:pt x="653" y="2257"/>
                  </a:lnTo>
                  <a:lnTo>
                    <a:pt x="665" y="2262"/>
                  </a:lnTo>
                  <a:lnTo>
                    <a:pt x="677" y="2266"/>
                  </a:lnTo>
                  <a:close/>
                  <a:moveTo>
                    <a:pt x="677" y="2455"/>
                  </a:moveTo>
                  <a:lnTo>
                    <a:pt x="677" y="2548"/>
                  </a:lnTo>
                  <a:lnTo>
                    <a:pt x="665" y="2540"/>
                  </a:lnTo>
                  <a:lnTo>
                    <a:pt x="640" y="2520"/>
                  </a:lnTo>
                  <a:lnTo>
                    <a:pt x="616" y="2501"/>
                  </a:lnTo>
                  <a:lnTo>
                    <a:pt x="597" y="2482"/>
                  </a:lnTo>
                  <a:lnTo>
                    <a:pt x="580" y="2465"/>
                  </a:lnTo>
                  <a:lnTo>
                    <a:pt x="572" y="2457"/>
                  </a:lnTo>
                  <a:lnTo>
                    <a:pt x="567" y="2449"/>
                  </a:lnTo>
                  <a:lnTo>
                    <a:pt x="562" y="2442"/>
                  </a:lnTo>
                  <a:lnTo>
                    <a:pt x="558" y="2435"/>
                  </a:lnTo>
                  <a:lnTo>
                    <a:pt x="556" y="2428"/>
                  </a:lnTo>
                  <a:lnTo>
                    <a:pt x="555" y="2424"/>
                  </a:lnTo>
                  <a:lnTo>
                    <a:pt x="555" y="2419"/>
                  </a:lnTo>
                  <a:lnTo>
                    <a:pt x="556" y="2415"/>
                  </a:lnTo>
                  <a:lnTo>
                    <a:pt x="558" y="2413"/>
                  </a:lnTo>
                  <a:lnTo>
                    <a:pt x="561" y="2411"/>
                  </a:lnTo>
                  <a:lnTo>
                    <a:pt x="566" y="2410"/>
                  </a:lnTo>
                  <a:lnTo>
                    <a:pt x="571" y="2410"/>
                  </a:lnTo>
                  <a:lnTo>
                    <a:pt x="583" y="2411"/>
                  </a:lnTo>
                  <a:lnTo>
                    <a:pt x="598" y="2415"/>
                  </a:lnTo>
                  <a:lnTo>
                    <a:pt x="615" y="2422"/>
                  </a:lnTo>
                  <a:lnTo>
                    <a:pt x="634" y="2431"/>
                  </a:lnTo>
                  <a:lnTo>
                    <a:pt x="655" y="2442"/>
                  </a:lnTo>
                  <a:lnTo>
                    <a:pt x="677" y="2455"/>
                  </a:lnTo>
                  <a:close/>
                  <a:moveTo>
                    <a:pt x="677" y="2639"/>
                  </a:moveTo>
                  <a:lnTo>
                    <a:pt x="677" y="2731"/>
                  </a:lnTo>
                  <a:lnTo>
                    <a:pt x="666" y="2724"/>
                  </a:lnTo>
                  <a:lnTo>
                    <a:pt x="656" y="2718"/>
                  </a:lnTo>
                  <a:lnTo>
                    <a:pt x="645" y="2711"/>
                  </a:lnTo>
                  <a:lnTo>
                    <a:pt x="634" y="2703"/>
                  </a:lnTo>
                  <a:lnTo>
                    <a:pt x="608" y="2683"/>
                  </a:lnTo>
                  <a:lnTo>
                    <a:pt x="583" y="2663"/>
                  </a:lnTo>
                  <a:lnTo>
                    <a:pt x="562" y="2645"/>
                  </a:lnTo>
                  <a:lnTo>
                    <a:pt x="545" y="2626"/>
                  </a:lnTo>
                  <a:lnTo>
                    <a:pt x="537" y="2618"/>
                  </a:lnTo>
                  <a:lnTo>
                    <a:pt x="532" y="2609"/>
                  </a:lnTo>
                  <a:lnTo>
                    <a:pt x="526" y="2603"/>
                  </a:lnTo>
                  <a:lnTo>
                    <a:pt x="522" y="2595"/>
                  </a:lnTo>
                  <a:lnTo>
                    <a:pt x="519" y="2590"/>
                  </a:lnTo>
                  <a:lnTo>
                    <a:pt x="518" y="2584"/>
                  </a:lnTo>
                  <a:lnTo>
                    <a:pt x="518" y="2580"/>
                  </a:lnTo>
                  <a:lnTo>
                    <a:pt x="519" y="2575"/>
                  </a:lnTo>
                  <a:lnTo>
                    <a:pt x="522" y="2573"/>
                  </a:lnTo>
                  <a:lnTo>
                    <a:pt x="526" y="2571"/>
                  </a:lnTo>
                  <a:lnTo>
                    <a:pt x="532" y="2570"/>
                  </a:lnTo>
                  <a:lnTo>
                    <a:pt x="538" y="2570"/>
                  </a:lnTo>
                  <a:lnTo>
                    <a:pt x="546" y="2571"/>
                  </a:lnTo>
                  <a:lnTo>
                    <a:pt x="554" y="2573"/>
                  </a:lnTo>
                  <a:lnTo>
                    <a:pt x="564" y="2576"/>
                  </a:lnTo>
                  <a:lnTo>
                    <a:pt x="573" y="2580"/>
                  </a:lnTo>
                  <a:lnTo>
                    <a:pt x="595" y="2591"/>
                  </a:lnTo>
                  <a:lnTo>
                    <a:pt x="621" y="2603"/>
                  </a:lnTo>
                  <a:lnTo>
                    <a:pt x="647" y="2619"/>
                  </a:lnTo>
                  <a:lnTo>
                    <a:pt x="675" y="2638"/>
                  </a:lnTo>
                  <a:lnTo>
                    <a:pt x="677" y="2639"/>
                  </a:lnTo>
                  <a:close/>
                  <a:moveTo>
                    <a:pt x="677" y="2816"/>
                  </a:moveTo>
                  <a:lnTo>
                    <a:pt x="677" y="2905"/>
                  </a:lnTo>
                  <a:lnTo>
                    <a:pt x="664" y="2897"/>
                  </a:lnTo>
                  <a:lnTo>
                    <a:pt x="650" y="2889"/>
                  </a:lnTo>
                  <a:lnTo>
                    <a:pt x="635" y="2880"/>
                  </a:lnTo>
                  <a:lnTo>
                    <a:pt x="621" y="2870"/>
                  </a:lnTo>
                  <a:lnTo>
                    <a:pt x="593" y="2849"/>
                  </a:lnTo>
                  <a:lnTo>
                    <a:pt x="568" y="2829"/>
                  </a:lnTo>
                  <a:lnTo>
                    <a:pt x="546" y="2809"/>
                  </a:lnTo>
                  <a:lnTo>
                    <a:pt x="527" y="2790"/>
                  </a:lnTo>
                  <a:lnTo>
                    <a:pt x="519" y="2782"/>
                  </a:lnTo>
                  <a:lnTo>
                    <a:pt x="513" y="2774"/>
                  </a:lnTo>
                  <a:lnTo>
                    <a:pt x="507" y="2766"/>
                  </a:lnTo>
                  <a:lnTo>
                    <a:pt x="504" y="2759"/>
                  </a:lnTo>
                  <a:lnTo>
                    <a:pt x="501" y="2753"/>
                  </a:lnTo>
                  <a:lnTo>
                    <a:pt x="500" y="2747"/>
                  </a:lnTo>
                  <a:lnTo>
                    <a:pt x="498" y="2742"/>
                  </a:lnTo>
                  <a:lnTo>
                    <a:pt x="501" y="2738"/>
                  </a:lnTo>
                  <a:lnTo>
                    <a:pt x="503" y="2735"/>
                  </a:lnTo>
                  <a:lnTo>
                    <a:pt x="507" y="2734"/>
                  </a:lnTo>
                  <a:lnTo>
                    <a:pt x="513" y="2733"/>
                  </a:lnTo>
                  <a:lnTo>
                    <a:pt x="519" y="2733"/>
                  </a:lnTo>
                  <a:lnTo>
                    <a:pt x="527" y="2735"/>
                  </a:lnTo>
                  <a:lnTo>
                    <a:pt x="536" y="2737"/>
                  </a:lnTo>
                  <a:lnTo>
                    <a:pt x="546" y="2741"/>
                  </a:lnTo>
                  <a:lnTo>
                    <a:pt x="556" y="2744"/>
                  </a:lnTo>
                  <a:lnTo>
                    <a:pt x="579" y="2755"/>
                  </a:lnTo>
                  <a:lnTo>
                    <a:pt x="605" y="2768"/>
                  </a:lnTo>
                  <a:lnTo>
                    <a:pt x="633" y="2785"/>
                  </a:lnTo>
                  <a:lnTo>
                    <a:pt x="662" y="2805"/>
                  </a:lnTo>
                  <a:lnTo>
                    <a:pt x="669" y="2810"/>
                  </a:lnTo>
                  <a:lnTo>
                    <a:pt x="677" y="2816"/>
                  </a:lnTo>
                  <a:close/>
                  <a:moveTo>
                    <a:pt x="677" y="2981"/>
                  </a:moveTo>
                  <a:lnTo>
                    <a:pt x="677" y="3072"/>
                  </a:lnTo>
                  <a:lnTo>
                    <a:pt x="665" y="3065"/>
                  </a:lnTo>
                  <a:lnTo>
                    <a:pt x="653" y="3057"/>
                  </a:lnTo>
                  <a:lnTo>
                    <a:pt x="640" y="3049"/>
                  </a:lnTo>
                  <a:lnTo>
                    <a:pt x="627" y="3040"/>
                  </a:lnTo>
                  <a:lnTo>
                    <a:pt x="598" y="3019"/>
                  </a:lnTo>
                  <a:lnTo>
                    <a:pt x="571" y="2998"/>
                  </a:lnTo>
                  <a:lnTo>
                    <a:pt x="548" y="2978"/>
                  </a:lnTo>
                  <a:lnTo>
                    <a:pt x="528" y="2958"/>
                  </a:lnTo>
                  <a:lnTo>
                    <a:pt x="520" y="2949"/>
                  </a:lnTo>
                  <a:lnTo>
                    <a:pt x="514" y="2941"/>
                  </a:lnTo>
                  <a:lnTo>
                    <a:pt x="508" y="2934"/>
                  </a:lnTo>
                  <a:lnTo>
                    <a:pt x="504" y="2926"/>
                  </a:lnTo>
                  <a:lnTo>
                    <a:pt x="501" y="2919"/>
                  </a:lnTo>
                  <a:lnTo>
                    <a:pt x="498" y="2914"/>
                  </a:lnTo>
                  <a:lnTo>
                    <a:pt x="498" y="2909"/>
                  </a:lnTo>
                  <a:lnTo>
                    <a:pt x="500" y="2905"/>
                  </a:lnTo>
                  <a:lnTo>
                    <a:pt x="503" y="2903"/>
                  </a:lnTo>
                  <a:lnTo>
                    <a:pt x="507" y="2901"/>
                  </a:lnTo>
                  <a:lnTo>
                    <a:pt x="513" y="2901"/>
                  </a:lnTo>
                  <a:lnTo>
                    <a:pt x="519" y="2901"/>
                  </a:lnTo>
                  <a:lnTo>
                    <a:pt x="527" y="2902"/>
                  </a:lnTo>
                  <a:lnTo>
                    <a:pt x="536" y="2904"/>
                  </a:lnTo>
                  <a:lnTo>
                    <a:pt x="546" y="2908"/>
                  </a:lnTo>
                  <a:lnTo>
                    <a:pt x="557" y="2912"/>
                  </a:lnTo>
                  <a:lnTo>
                    <a:pt x="581" y="2924"/>
                  </a:lnTo>
                  <a:lnTo>
                    <a:pt x="609" y="2938"/>
                  </a:lnTo>
                  <a:lnTo>
                    <a:pt x="637" y="2955"/>
                  </a:lnTo>
                  <a:lnTo>
                    <a:pt x="667" y="2975"/>
                  </a:lnTo>
                  <a:lnTo>
                    <a:pt x="677" y="2981"/>
                  </a:lnTo>
                  <a:close/>
                  <a:moveTo>
                    <a:pt x="677" y="3139"/>
                  </a:moveTo>
                  <a:lnTo>
                    <a:pt x="677" y="3232"/>
                  </a:lnTo>
                  <a:lnTo>
                    <a:pt x="664" y="3224"/>
                  </a:lnTo>
                  <a:lnTo>
                    <a:pt x="652" y="3215"/>
                  </a:lnTo>
                  <a:lnTo>
                    <a:pt x="621" y="3193"/>
                  </a:lnTo>
                  <a:lnTo>
                    <a:pt x="593" y="3171"/>
                  </a:lnTo>
                  <a:lnTo>
                    <a:pt x="569" y="3150"/>
                  </a:lnTo>
                  <a:lnTo>
                    <a:pt x="548" y="3130"/>
                  </a:lnTo>
                  <a:lnTo>
                    <a:pt x="540" y="3121"/>
                  </a:lnTo>
                  <a:lnTo>
                    <a:pt x="533" y="3113"/>
                  </a:lnTo>
                  <a:lnTo>
                    <a:pt x="527" y="3105"/>
                  </a:lnTo>
                  <a:lnTo>
                    <a:pt x="522" y="3097"/>
                  </a:lnTo>
                  <a:lnTo>
                    <a:pt x="518" y="3090"/>
                  </a:lnTo>
                  <a:lnTo>
                    <a:pt x="517" y="3085"/>
                  </a:lnTo>
                  <a:lnTo>
                    <a:pt x="516" y="3081"/>
                  </a:lnTo>
                  <a:lnTo>
                    <a:pt x="518" y="3076"/>
                  </a:lnTo>
                  <a:lnTo>
                    <a:pt x="520" y="3074"/>
                  </a:lnTo>
                  <a:lnTo>
                    <a:pt x="525" y="3072"/>
                  </a:lnTo>
                  <a:lnTo>
                    <a:pt x="529" y="3072"/>
                  </a:lnTo>
                  <a:lnTo>
                    <a:pt x="536" y="3072"/>
                  </a:lnTo>
                  <a:lnTo>
                    <a:pt x="544" y="3073"/>
                  </a:lnTo>
                  <a:lnTo>
                    <a:pt x="552" y="3075"/>
                  </a:lnTo>
                  <a:lnTo>
                    <a:pt x="561" y="3078"/>
                  </a:lnTo>
                  <a:lnTo>
                    <a:pt x="571" y="3082"/>
                  </a:lnTo>
                  <a:lnTo>
                    <a:pt x="594" y="3092"/>
                  </a:lnTo>
                  <a:lnTo>
                    <a:pt x="620" y="3105"/>
                  </a:lnTo>
                  <a:lnTo>
                    <a:pt x="648" y="3120"/>
                  </a:lnTo>
                  <a:lnTo>
                    <a:pt x="677" y="3139"/>
                  </a:lnTo>
                  <a:close/>
                  <a:moveTo>
                    <a:pt x="677" y="3291"/>
                  </a:moveTo>
                  <a:lnTo>
                    <a:pt x="677" y="3381"/>
                  </a:lnTo>
                  <a:lnTo>
                    <a:pt x="648" y="3360"/>
                  </a:lnTo>
                  <a:lnTo>
                    <a:pt x="623" y="3340"/>
                  </a:lnTo>
                  <a:lnTo>
                    <a:pt x="601" y="3320"/>
                  </a:lnTo>
                  <a:lnTo>
                    <a:pt x="582" y="3301"/>
                  </a:lnTo>
                  <a:lnTo>
                    <a:pt x="575" y="3293"/>
                  </a:lnTo>
                  <a:lnTo>
                    <a:pt x="568" y="3286"/>
                  </a:lnTo>
                  <a:lnTo>
                    <a:pt x="562" y="3278"/>
                  </a:lnTo>
                  <a:lnTo>
                    <a:pt x="559" y="3271"/>
                  </a:lnTo>
                  <a:lnTo>
                    <a:pt x="556" y="3265"/>
                  </a:lnTo>
                  <a:lnTo>
                    <a:pt x="555" y="3260"/>
                  </a:lnTo>
                  <a:lnTo>
                    <a:pt x="554" y="3256"/>
                  </a:lnTo>
                  <a:lnTo>
                    <a:pt x="556" y="3252"/>
                  </a:lnTo>
                  <a:lnTo>
                    <a:pt x="557" y="3249"/>
                  </a:lnTo>
                  <a:lnTo>
                    <a:pt x="560" y="3248"/>
                  </a:lnTo>
                  <a:lnTo>
                    <a:pt x="565" y="3247"/>
                  </a:lnTo>
                  <a:lnTo>
                    <a:pt x="569" y="3247"/>
                  </a:lnTo>
                  <a:lnTo>
                    <a:pt x="581" y="3248"/>
                  </a:lnTo>
                  <a:lnTo>
                    <a:pt x="595" y="3253"/>
                  </a:lnTo>
                  <a:lnTo>
                    <a:pt x="613" y="3259"/>
                  </a:lnTo>
                  <a:lnTo>
                    <a:pt x="633" y="3268"/>
                  </a:lnTo>
                  <a:lnTo>
                    <a:pt x="654" y="3279"/>
                  </a:lnTo>
                  <a:lnTo>
                    <a:pt x="677" y="3291"/>
                  </a:lnTo>
                  <a:close/>
                  <a:moveTo>
                    <a:pt x="677" y="3444"/>
                  </a:moveTo>
                  <a:lnTo>
                    <a:pt x="677" y="3516"/>
                  </a:lnTo>
                  <a:lnTo>
                    <a:pt x="661" y="3502"/>
                  </a:lnTo>
                  <a:lnTo>
                    <a:pt x="646" y="3489"/>
                  </a:lnTo>
                  <a:lnTo>
                    <a:pt x="634" y="3476"/>
                  </a:lnTo>
                  <a:lnTo>
                    <a:pt x="624" y="3464"/>
                  </a:lnTo>
                  <a:lnTo>
                    <a:pt x="618" y="3453"/>
                  </a:lnTo>
                  <a:lnTo>
                    <a:pt x="612" y="3445"/>
                  </a:lnTo>
                  <a:lnTo>
                    <a:pt x="611" y="3441"/>
                  </a:lnTo>
                  <a:lnTo>
                    <a:pt x="611" y="3438"/>
                  </a:lnTo>
                  <a:lnTo>
                    <a:pt x="611" y="3435"/>
                  </a:lnTo>
                  <a:lnTo>
                    <a:pt x="612" y="3432"/>
                  </a:lnTo>
                  <a:lnTo>
                    <a:pt x="615" y="3429"/>
                  </a:lnTo>
                  <a:lnTo>
                    <a:pt x="620" y="3428"/>
                  </a:lnTo>
                  <a:lnTo>
                    <a:pt x="625" y="3428"/>
                  </a:lnTo>
                  <a:lnTo>
                    <a:pt x="633" y="3428"/>
                  </a:lnTo>
                  <a:lnTo>
                    <a:pt x="643" y="3430"/>
                  </a:lnTo>
                  <a:lnTo>
                    <a:pt x="653" y="3434"/>
                  </a:lnTo>
                  <a:lnTo>
                    <a:pt x="664" y="3438"/>
                  </a:lnTo>
                  <a:lnTo>
                    <a:pt x="677" y="3444"/>
                  </a:lnTo>
                  <a:close/>
                  <a:moveTo>
                    <a:pt x="677" y="3815"/>
                  </a:moveTo>
                  <a:lnTo>
                    <a:pt x="677" y="3896"/>
                  </a:lnTo>
                  <a:lnTo>
                    <a:pt x="656" y="3884"/>
                  </a:lnTo>
                  <a:lnTo>
                    <a:pt x="634" y="3872"/>
                  </a:lnTo>
                  <a:lnTo>
                    <a:pt x="611" y="3857"/>
                  </a:lnTo>
                  <a:lnTo>
                    <a:pt x="588" y="3842"/>
                  </a:lnTo>
                  <a:lnTo>
                    <a:pt x="551" y="3818"/>
                  </a:lnTo>
                  <a:lnTo>
                    <a:pt x="519" y="3792"/>
                  </a:lnTo>
                  <a:lnTo>
                    <a:pt x="490" y="3769"/>
                  </a:lnTo>
                  <a:lnTo>
                    <a:pt x="465" y="3747"/>
                  </a:lnTo>
                  <a:lnTo>
                    <a:pt x="455" y="3737"/>
                  </a:lnTo>
                  <a:lnTo>
                    <a:pt x="447" y="3728"/>
                  </a:lnTo>
                  <a:lnTo>
                    <a:pt x="439" y="3719"/>
                  </a:lnTo>
                  <a:lnTo>
                    <a:pt x="433" y="3712"/>
                  </a:lnTo>
                  <a:lnTo>
                    <a:pt x="429" y="3705"/>
                  </a:lnTo>
                  <a:lnTo>
                    <a:pt x="426" y="3698"/>
                  </a:lnTo>
                  <a:lnTo>
                    <a:pt x="426" y="3694"/>
                  </a:lnTo>
                  <a:lnTo>
                    <a:pt x="427" y="3691"/>
                  </a:lnTo>
                  <a:lnTo>
                    <a:pt x="429" y="3687"/>
                  </a:lnTo>
                  <a:lnTo>
                    <a:pt x="433" y="3686"/>
                  </a:lnTo>
                  <a:lnTo>
                    <a:pt x="440" y="3686"/>
                  </a:lnTo>
                  <a:lnTo>
                    <a:pt x="448" y="3687"/>
                  </a:lnTo>
                  <a:lnTo>
                    <a:pt x="458" y="3690"/>
                  </a:lnTo>
                  <a:lnTo>
                    <a:pt x="468" y="3694"/>
                  </a:lnTo>
                  <a:lnTo>
                    <a:pt x="480" y="3698"/>
                  </a:lnTo>
                  <a:lnTo>
                    <a:pt x="493" y="3704"/>
                  </a:lnTo>
                  <a:lnTo>
                    <a:pt x="522" y="3718"/>
                  </a:lnTo>
                  <a:lnTo>
                    <a:pt x="555" y="3736"/>
                  </a:lnTo>
                  <a:lnTo>
                    <a:pt x="590" y="3757"/>
                  </a:lnTo>
                  <a:lnTo>
                    <a:pt x="627" y="3780"/>
                  </a:lnTo>
                  <a:lnTo>
                    <a:pt x="640" y="3789"/>
                  </a:lnTo>
                  <a:lnTo>
                    <a:pt x="653" y="3798"/>
                  </a:lnTo>
                  <a:lnTo>
                    <a:pt x="665" y="3807"/>
                  </a:lnTo>
                  <a:lnTo>
                    <a:pt x="677" y="3815"/>
                  </a:lnTo>
                  <a:close/>
                  <a:moveTo>
                    <a:pt x="677" y="3931"/>
                  </a:moveTo>
                  <a:lnTo>
                    <a:pt x="677" y="4014"/>
                  </a:lnTo>
                  <a:lnTo>
                    <a:pt x="646" y="3992"/>
                  </a:lnTo>
                  <a:lnTo>
                    <a:pt x="620" y="3971"/>
                  </a:lnTo>
                  <a:lnTo>
                    <a:pt x="595" y="3951"/>
                  </a:lnTo>
                  <a:lnTo>
                    <a:pt x="576" y="3932"/>
                  </a:lnTo>
                  <a:lnTo>
                    <a:pt x="560" y="3916"/>
                  </a:lnTo>
                  <a:lnTo>
                    <a:pt x="550" y="3902"/>
                  </a:lnTo>
                  <a:lnTo>
                    <a:pt x="547" y="3897"/>
                  </a:lnTo>
                  <a:lnTo>
                    <a:pt x="545" y="3891"/>
                  </a:lnTo>
                  <a:lnTo>
                    <a:pt x="544" y="3887"/>
                  </a:lnTo>
                  <a:lnTo>
                    <a:pt x="545" y="3884"/>
                  </a:lnTo>
                  <a:lnTo>
                    <a:pt x="547" y="3883"/>
                  </a:lnTo>
                  <a:lnTo>
                    <a:pt x="550" y="3882"/>
                  </a:lnTo>
                  <a:lnTo>
                    <a:pt x="554" y="3880"/>
                  </a:lnTo>
                  <a:lnTo>
                    <a:pt x="559" y="3880"/>
                  </a:lnTo>
                  <a:lnTo>
                    <a:pt x="571" y="3883"/>
                  </a:lnTo>
                  <a:lnTo>
                    <a:pt x="588" y="3888"/>
                  </a:lnTo>
                  <a:lnTo>
                    <a:pt x="607" y="3896"/>
                  </a:lnTo>
                  <a:lnTo>
                    <a:pt x="627" y="3906"/>
                  </a:lnTo>
                  <a:lnTo>
                    <a:pt x="652" y="3917"/>
                  </a:lnTo>
                  <a:lnTo>
                    <a:pt x="677" y="3931"/>
                  </a:lnTo>
                  <a:close/>
                  <a:moveTo>
                    <a:pt x="677" y="4152"/>
                  </a:moveTo>
                  <a:lnTo>
                    <a:pt x="677" y="4206"/>
                  </a:lnTo>
                  <a:lnTo>
                    <a:pt x="661" y="4199"/>
                  </a:lnTo>
                  <a:lnTo>
                    <a:pt x="643" y="4190"/>
                  </a:lnTo>
                  <a:lnTo>
                    <a:pt x="623" y="4181"/>
                  </a:lnTo>
                  <a:lnTo>
                    <a:pt x="602" y="4170"/>
                  </a:lnTo>
                  <a:lnTo>
                    <a:pt x="580" y="4157"/>
                  </a:lnTo>
                  <a:lnTo>
                    <a:pt x="557" y="4144"/>
                  </a:lnTo>
                  <a:lnTo>
                    <a:pt x="533" y="4129"/>
                  </a:lnTo>
                  <a:lnTo>
                    <a:pt x="508" y="4113"/>
                  </a:lnTo>
                  <a:lnTo>
                    <a:pt x="469" y="4087"/>
                  </a:lnTo>
                  <a:lnTo>
                    <a:pt x="433" y="4060"/>
                  </a:lnTo>
                  <a:lnTo>
                    <a:pt x="402" y="4036"/>
                  </a:lnTo>
                  <a:lnTo>
                    <a:pt x="375" y="4013"/>
                  </a:lnTo>
                  <a:lnTo>
                    <a:pt x="364" y="4002"/>
                  </a:lnTo>
                  <a:lnTo>
                    <a:pt x="354" y="3993"/>
                  </a:lnTo>
                  <a:lnTo>
                    <a:pt x="346" y="3983"/>
                  </a:lnTo>
                  <a:lnTo>
                    <a:pt x="340" y="3975"/>
                  </a:lnTo>
                  <a:lnTo>
                    <a:pt x="334" y="3969"/>
                  </a:lnTo>
                  <a:lnTo>
                    <a:pt x="332" y="3962"/>
                  </a:lnTo>
                  <a:lnTo>
                    <a:pt x="330" y="3958"/>
                  </a:lnTo>
                  <a:lnTo>
                    <a:pt x="331" y="3954"/>
                  </a:lnTo>
                  <a:lnTo>
                    <a:pt x="334" y="3951"/>
                  </a:lnTo>
                  <a:lnTo>
                    <a:pt x="338" y="3951"/>
                  </a:lnTo>
                  <a:lnTo>
                    <a:pt x="345" y="3951"/>
                  </a:lnTo>
                  <a:lnTo>
                    <a:pt x="354" y="3952"/>
                  </a:lnTo>
                  <a:lnTo>
                    <a:pt x="364" y="3955"/>
                  </a:lnTo>
                  <a:lnTo>
                    <a:pt x="375" y="3960"/>
                  </a:lnTo>
                  <a:lnTo>
                    <a:pt x="387" y="3964"/>
                  </a:lnTo>
                  <a:lnTo>
                    <a:pt x="401" y="3971"/>
                  </a:lnTo>
                  <a:lnTo>
                    <a:pt x="432" y="3986"/>
                  </a:lnTo>
                  <a:lnTo>
                    <a:pt x="468" y="4006"/>
                  </a:lnTo>
                  <a:lnTo>
                    <a:pt x="505" y="4028"/>
                  </a:lnTo>
                  <a:lnTo>
                    <a:pt x="545" y="4054"/>
                  </a:lnTo>
                  <a:lnTo>
                    <a:pt x="583" y="4080"/>
                  </a:lnTo>
                  <a:lnTo>
                    <a:pt x="619" y="4106"/>
                  </a:lnTo>
                  <a:lnTo>
                    <a:pt x="651" y="4130"/>
                  </a:lnTo>
                  <a:lnTo>
                    <a:pt x="677" y="4152"/>
                  </a:lnTo>
                  <a:close/>
                  <a:moveTo>
                    <a:pt x="677" y="4239"/>
                  </a:moveTo>
                  <a:lnTo>
                    <a:pt x="677" y="4320"/>
                  </a:lnTo>
                  <a:lnTo>
                    <a:pt x="636" y="4293"/>
                  </a:lnTo>
                  <a:lnTo>
                    <a:pt x="600" y="4267"/>
                  </a:lnTo>
                  <a:lnTo>
                    <a:pt x="567" y="4241"/>
                  </a:lnTo>
                  <a:lnTo>
                    <a:pt x="539" y="4218"/>
                  </a:lnTo>
                  <a:lnTo>
                    <a:pt x="527" y="4208"/>
                  </a:lnTo>
                  <a:lnTo>
                    <a:pt x="517" y="4198"/>
                  </a:lnTo>
                  <a:lnTo>
                    <a:pt x="508" y="4189"/>
                  </a:lnTo>
                  <a:lnTo>
                    <a:pt x="502" y="4181"/>
                  </a:lnTo>
                  <a:lnTo>
                    <a:pt x="496" y="4174"/>
                  </a:lnTo>
                  <a:lnTo>
                    <a:pt x="494" y="4167"/>
                  </a:lnTo>
                  <a:lnTo>
                    <a:pt x="492" y="4163"/>
                  </a:lnTo>
                  <a:lnTo>
                    <a:pt x="493" y="4158"/>
                  </a:lnTo>
                  <a:lnTo>
                    <a:pt x="495" y="4157"/>
                  </a:lnTo>
                  <a:lnTo>
                    <a:pt x="500" y="4156"/>
                  </a:lnTo>
                  <a:lnTo>
                    <a:pt x="505" y="4156"/>
                  </a:lnTo>
                  <a:lnTo>
                    <a:pt x="512" y="4157"/>
                  </a:lnTo>
                  <a:lnTo>
                    <a:pt x="530" y="4163"/>
                  </a:lnTo>
                  <a:lnTo>
                    <a:pt x="552" y="4172"/>
                  </a:lnTo>
                  <a:lnTo>
                    <a:pt x="579" y="4184"/>
                  </a:lnTo>
                  <a:lnTo>
                    <a:pt x="609" y="4199"/>
                  </a:lnTo>
                  <a:lnTo>
                    <a:pt x="642" y="4218"/>
                  </a:lnTo>
                  <a:lnTo>
                    <a:pt x="677" y="4239"/>
                  </a:lnTo>
                  <a:close/>
                  <a:moveTo>
                    <a:pt x="677" y="4427"/>
                  </a:moveTo>
                  <a:lnTo>
                    <a:pt x="677" y="4486"/>
                  </a:lnTo>
                  <a:lnTo>
                    <a:pt x="643" y="4469"/>
                  </a:lnTo>
                  <a:lnTo>
                    <a:pt x="605" y="4449"/>
                  </a:lnTo>
                  <a:lnTo>
                    <a:pt x="565" y="4424"/>
                  </a:lnTo>
                  <a:lnTo>
                    <a:pt x="522" y="4397"/>
                  </a:lnTo>
                  <a:lnTo>
                    <a:pt x="479" y="4368"/>
                  </a:lnTo>
                  <a:lnTo>
                    <a:pt x="440" y="4342"/>
                  </a:lnTo>
                  <a:lnTo>
                    <a:pt x="406" y="4315"/>
                  </a:lnTo>
                  <a:lnTo>
                    <a:pt x="377" y="4291"/>
                  </a:lnTo>
                  <a:lnTo>
                    <a:pt x="354" y="4270"/>
                  </a:lnTo>
                  <a:lnTo>
                    <a:pt x="337" y="4253"/>
                  </a:lnTo>
                  <a:lnTo>
                    <a:pt x="332" y="4246"/>
                  </a:lnTo>
                  <a:lnTo>
                    <a:pt x="329" y="4239"/>
                  </a:lnTo>
                  <a:lnTo>
                    <a:pt x="326" y="4235"/>
                  </a:lnTo>
                  <a:lnTo>
                    <a:pt x="327" y="4231"/>
                  </a:lnTo>
                  <a:lnTo>
                    <a:pt x="331" y="4229"/>
                  </a:lnTo>
                  <a:lnTo>
                    <a:pt x="335" y="4228"/>
                  </a:lnTo>
                  <a:lnTo>
                    <a:pt x="342" y="4229"/>
                  </a:lnTo>
                  <a:lnTo>
                    <a:pt x="351" y="4231"/>
                  </a:lnTo>
                  <a:lnTo>
                    <a:pt x="373" y="4239"/>
                  </a:lnTo>
                  <a:lnTo>
                    <a:pt x="401" y="4252"/>
                  </a:lnTo>
                  <a:lnTo>
                    <a:pt x="434" y="4269"/>
                  </a:lnTo>
                  <a:lnTo>
                    <a:pt x="472" y="4290"/>
                  </a:lnTo>
                  <a:lnTo>
                    <a:pt x="513" y="4314"/>
                  </a:lnTo>
                  <a:lnTo>
                    <a:pt x="556" y="4342"/>
                  </a:lnTo>
                  <a:lnTo>
                    <a:pt x="590" y="4364"/>
                  </a:lnTo>
                  <a:lnTo>
                    <a:pt x="622" y="4386"/>
                  </a:lnTo>
                  <a:lnTo>
                    <a:pt x="651" y="4407"/>
                  </a:lnTo>
                  <a:lnTo>
                    <a:pt x="677" y="4427"/>
                  </a:lnTo>
                  <a:close/>
                  <a:moveTo>
                    <a:pt x="677" y="4506"/>
                  </a:moveTo>
                  <a:lnTo>
                    <a:pt x="677" y="4579"/>
                  </a:lnTo>
                  <a:lnTo>
                    <a:pt x="645" y="4556"/>
                  </a:lnTo>
                  <a:lnTo>
                    <a:pt x="615" y="4534"/>
                  </a:lnTo>
                  <a:lnTo>
                    <a:pt x="590" y="4514"/>
                  </a:lnTo>
                  <a:lnTo>
                    <a:pt x="569" y="4495"/>
                  </a:lnTo>
                  <a:lnTo>
                    <a:pt x="552" y="4480"/>
                  </a:lnTo>
                  <a:lnTo>
                    <a:pt x="540" y="4466"/>
                  </a:lnTo>
                  <a:lnTo>
                    <a:pt x="536" y="4461"/>
                  </a:lnTo>
                  <a:lnTo>
                    <a:pt x="534" y="4456"/>
                  </a:lnTo>
                  <a:lnTo>
                    <a:pt x="533" y="4452"/>
                  </a:lnTo>
                  <a:lnTo>
                    <a:pt x="534" y="4450"/>
                  </a:lnTo>
                  <a:lnTo>
                    <a:pt x="536" y="4448"/>
                  </a:lnTo>
                  <a:lnTo>
                    <a:pt x="539" y="4446"/>
                  </a:lnTo>
                  <a:lnTo>
                    <a:pt x="543" y="4446"/>
                  </a:lnTo>
                  <a:lnTo>
                    <a:pt x="548" y="4448"/>
                  </a:lnTo>
                  <a:lnTo>
                    <a:pt x="561" y="4451"/>
                  </a:lnTo>
                  <a:lnTo>
                    <a:pt x="579" y="4457"/>
                  </a:lnTo>
                  <a:lnTo>
                    <a:pt x="599" y="4466"/>
                  </a:lnTo>
                  <a:lnTo>
                    <a:pt x="623" y="4477"/>
                  </a:lnTo>
                  <a:lnTo>
                    <a:pt x="648" y="4491"/>
                  </a:lnTo>
                  <a:lnTo>
                    <a:pt x="677" y="4506"/>
                  </a:lnTo>
                  <a:close/>
                  <a:moveTo>
                    <a:pt x="677" y="4658"/>
                  </a:moveTo>
                  <a:lnTo>
                    <a:pt x="677" y="4730"/>
                  </a:lnTo>
                  <a:lnTo>
                    <a:pt x="665" y="4723"/>
                  </a:lnTo>
                  <a:lnTo>
                    <a:pt x="653" y="4716"/>
                  </a:lnTo>
                  <a:lnTo>
                    <a:pt x="641" y="4708"/>
                  </a:lnTo>
                  <a:lnTo>
                    <a:pt x="629" y="4700"/>
                  </a:lnTo>
                  <a:lnTo>
                    <a:pt x="582" y="4670"/>
                  </a:lnTo>
                  <a:lnTo>
                    <a:pt x="540" y="4642"/>
                  </a:lnTo>
                  <a:lnTo>
                    <a:pt x="503" y="4614"/>
                  </a:lnTo>
                  <a:lnTo>
                    <a:pt x="471" y="4589"/>
                  </a:lnTo>
                  <a:lnTo>
                    <a:pt x="445" y="4568"/>
                  </a:lnTo>
                  <a:lnTo>
                    <a:pt x="428" y="4549"/>
                  </a:lnTo>
                  <a:lnTo>
                    <a:pt x="421" y="4542"/>
                  </a:lnTo>
                  <a:lnTo>
                    <a:pt x="418" y="4536"/>
                  </a:lnTo>
                  <a:lnTo>
                    <a:pt x="416" y="4531"/>
                  </a:lnTo>
                  <a:lnTo>
                    <a:pt x="416" y="4527"/>
                  </a:lnTo>
                  <a:lnTo>
                    <a:pt x="419" y="4526"/>
                  </a:lnTo>
                  <a:lnTo>
                    <a:pt x="425" y="4525"/>
                  </a:lnTo>
                  <a:lnTo>
                    <a:pt x="431" y="4526"/>
                  </a:lnTo>
                  <a:lnTo>
                    <a:pt x="440" y="4528"/>
                  </a:lnTo>
                  <a:lnTo>
                    <a:pt x="464" y="4538"/>
                  </a:lnTo>
                  <a:lnTo>
                    <a:pt x="494" y="4551"/>
                  </a:lnTo>
                  <a:lnTo>
                    <a:pt x="530" y="4570"/>
                  </a:lnTo>
                  <a:lnTo>
                    <a:pt x="570" y="4593"/>
                  </a:lnTo>
                  <a:lnTo>
                    <a:pt x="614" y="4619"/>
                  </a:lnTo>
                  <a:lnTo>
                    <a:pt x="661" y="4647"/>
                  </a:lnTo>
                  <a:lnTo>
                    <a:pt x="677" y="4658"/>
                  </a:lnTo>
                  <a:close/>
                  <a:moveTo>
                    <a:pt x="677" y="4759"/>
                  </a:moveTo>
                  <a:lnTo>
                    <a:pt x="677" y="4777"/>
                  </a:lnTo>
                  <a:lnTo>
                    <a:pt x="673" y="4772"/>
                  </a:lnTo>
                  <a:lnTo>
                    <a:pt x="670" y="4768"/>
                  </a:lnTo>
                  <a:lnTo>
                    <a:pt x="669" y="4763"/>
                  </a:lnTo>
                  <a:lnTo>
                    <a:pt x="669" y="4761"/>
                  </a:lnTo>
                  <a:lnTo>
                    <a:pt x="673" y="4759"/>
                  </a:lnTo>
                  <a:lnTo>
                    <a:pt x="677" y="4759"/>
                  </a:lnTo>
                  <a:close/>
                  <a:moveTo>
                    <a:pt x="677" y="4801"/>
                  </a:moveTo>
                  <a:lnTo>
                    <a:pt x="677" y="4861"/>
                  </a:lnTo>
                  <a:lnTo>
                    <a:pt x="646" y="4845"/>
                  </a:lnTo>
                  <a:lnTo>
                    <a:pt x="614" y="4826"/>
                  </a:lnTo>
                  <a:lnTo>
                    <a:pt x="579" y="4805"/>
                  </a:lnTo>
                  <a:lnTo>
                    <a:pt x="544" y="4783"/>
                  </a:lnTo>
                  <a:lnTo>
                    <a:pt x="496" y="4752"/>
                  </a:lnTo>
                  <a:lnTo>
                    <a:pt x="453" y="4723"/>
                  </a:lnTo>
                  <a:lnTo>
                    <a:pt x="415" y="4695"/>
                  </a:lnTo>
                  <a:lnTo>
                    <a:pt x="383" y="4669"/>
                  </a:lnTo>
                  <a:lnTo>
                    <a:pt x="356" y="4647"/>
                  </a:lnTo>
                  <a:lnTo>
                    <a:pt x="337" y="4628"/>
                  </a:lnTo>
                  <a:lnTo>
                    <a:pt x="331" y="4622"/>
                  </a:lnTo>
                  <a:lnTo>
                    <a:pt x="326" y="4615"/>
                  </a:lnTo>
                  <a:lnTo>
                    <a:pt x="324" y="4611"/>
                  </a:lnTo>
                  <a:lnTo>
                    <a:pt x="324" y="4608"/>
                  </a:lnTo>
                  <a:lnTo>
                    <a:pt x="327" y="4605"/>
                  </a:lnTo>
                  <a:lnTo>
                    <a:pt x="332" y="4605"/>
                  </a:lnTo>
                  <a:lnTo>
                    <a:pt x="340" y="4606"/>
                  </a:lnTo>
                  <a:lnTo>
                    <a:pt x="348" y="4610"/>
                  </a:lnTo>
                  <a:lnTo>
                    <a:pt x="373" y="4620"/>
                  </a:lnTo>
                  <a:lnTo>
                    <a:pt x="404" y="4634"/>
                  </a:lnTo>
                  <a:lnTo>
                    <a:pt x="441" y="4653"/>
                  </a:lnTo>
                  <a:lnTo>
                    <a:pt x="482" y="4676"/>
                  </a:lnTo>
                  <a:lnTo>
                    <a:pt x="527" y="4704"/>
                  </a:lnTo>
                  <a:lnTo>
                    <a:pt x="575" y="4732"/>
                  </a:lnTo>
                  <a:lnTo>
                    <a:pt x="602" y="4751"/>
                  </a:lnTo>
                  <a:lnTo>
                    <a:pt x="629" y="4768"/>
                  </a:lnTo>
                  <a:lnTo>
                    <a:pt x="654" y="4785"/>
                  </a:lnTo>
                  <a:lnTo>
                    <a:pt x="677" y="4801"/>
                  </a:lnTo>
                  <a:close/>
                  <a:moveTo>
                    <a:pt x="677" y="4872"/>
                  </a:moveTo>
                  <a:lnTo>
                    <a:pt x="677" y="4923"/>
                  </a:lnTo>
                  <a:lnTo>
                    <a:pt x="658" y="4909"/>
                  </a:lnTo>
                  <a:lnTo>
                    <a:pt x="642" y="4896"/>
                  </a:lnTo>
                  <a:lnTo>
                    <a:pt x="629" y="4884"/>
                  </a:lnTo>
                  <a:lnTo>
                    <a:pt x="618" y="4873"/>
                  </a:lnTo>
                  <a:lnTo>
                    <a:pt x="609" y="4865"/>
                  </a:lnTo>
                  <a:lnTo>
                    <a:pt x="602" y="4857"/>
                  </a:lnTo>
                  <a:lnTo>
                    <a:pt x="601" y="4854"/>
                  </a:lnTo>
                  <a:lnTo>
                    <a:pt x="600" y="4851"/>
                  </a:lnTo>
                  <a:lnTo>
                    <a:pt x="599" y="4849"/>
                  </a:lnTo>
                  <a:lnTo>
                    <a:pt x="600" y="4847"/>
                  </a:lnTo>
                  <a:lnTo>
                    <a:pt x="602" y="4846"/>
                  </a:lnTo>
                  <a:lnTo>
                    <a:pt x="608" y="4845"/>
                  </a:lnTo>
                  <a:lnTo>
                    <a:pt x="614" y="4847"/>
                  </a:lnTo>
                  <a:lnTo>
                    <a:pt x="623" y="4849"/>
                  </a:lnTo>
                  <a:lnTo>
                    <a:pt x="647" y="4858"/>
                  </a:lnTo>
                  <a:lnTo>
                    <a:pt x="677" y="4872"/>
                  </a:lnTo>
                  <a:close/>
                  <a:moveTo>
                    <a:pt x="677" y="4932"/>
                  </a:moveTo>
                  <a:lnTo>
                    <a:pt x="677" y="4978"/>
                  </a:lnTo>
                  <a:lnTo>
                    <a:pt x="658" y="4968"/>
                  </a:lnTo>
                  <a:lnTo>
                    <a:pt x="637" y="4957"/>
                  </a:lnTo>
                  <a:lnTo>
                    <a:pt x="615" y="4946"/>
                  </a:lnTo>
                  <a:lnTo>
                    <a:pt x="591" y="4933"/>
                  </a:lnTo>
                  <a:lnTo>
                    <a:pt x="566" y="4919"/>
                  </a:lnTo>
                  <a:lnTo>
                    <a:pt x="540" y="4902"/>
                  </a:lnTo>
                  <a:lnTo>
                    <a:pt x="513" y="4887"/>
                  </a:lnTo>
                  <a:lnTo>
                    <a:pt x="485" y="4869"/>
                  </a:lnTo>
                  <a:lnTo>
                    <a:pt x="437" y="4837"/>
                  </a:lnTo>
                  <a:lnTo>
                    <a:pt x="391" y="4807"/>
                  </a:lnTo>
                  <a:lnTo>
                    <a:pt x="352" y="4779"/>
                  </a:lnTo>
                  <a:lnTo>
                    <a:pt x="318" y="4752"/>
                  </a:lnTo>
                  <a:lnTo>
                    <a:pt x="290" y="4730"/>
                  </a:lnTo>
                  <a:lnTo>
                    <a:pt x="270" y="4711"/>
                  </a:lnTo>
                  <a:lnTo>
                    <a:pt x="263" y="4704"/>
                  </a:lnTo>
                  <a:lnTo>
                    <a:pt x="259" y="4698"/>
                  </a:lnTo>
                  <a:lnTo>
                    <a:pt x="257" y="4692"/>
                  </a:lnTo>
                  <a:lnTo>
                    <a:pt x="258" y="4689"/>
                  </a:lnTo>
                  <a:lnTo>
                    <a:pt x="260" y="4688"/>
                  </a:lnTo>
                  <a:lnTo>
                    <a:pt x="266" y="4688"/>
                  </a:lnTo>
                  <a:lnTo>
                    <a:pt x="272" y="4689"/>
                  </a:lnTo>
                  <a:lnTo>
                    <a:pt x="282" y="4692"/>
                  </a:lnTo>
                  <a:lnTo>
                    <a:pt x="308" y="4702"/>
                  </a:lnTo>
                  <a:lnTo>
                    <a:pt x="338" y="4718"/>
                  </a:lnTo>
                  <a:lnTo>
                    <a:pt x="377" y="4739"/>
                  </a:lnTo>
                  <a:lnTo>
                    <a:pt x="419" y="4763"/>
                  </a:lnTo>
                  <a:lnTo>
                    <a:pt x="465" y="4791"/>
                  </a:lnTo>
                  <a:lnTo>
                    <a:pt x="515" y="4822"/>
                  </a:lnTo>
                  <a:lnTo>
                    <a:pt x="561" y="4851"/>
                  </a:lnTo>
                  <a:lnTo>
                    <a:pt x="604" y="4880"/>
                  </a:lnTo>
                  <a:lnTo>
                    <a:pt x="643" y="4908"/>
                  </a:lnTo>
                  <a:lnTo>
                    <a:pt x="677" y="4932"/>
                  </a:lnTo>
                  <a:close/>
                  <a:moveTo>
                    <a:pt x="677" y="4987"/>
                  </a:moveTo>
                  <a:lnTo>
                    <a:pt x="677" y="5043"/>
                  </a:lnTo>
                  <a:lnTo>
                    <a:pt x="650" y="5023"/>
                  </a:lnTo>
                  <a:lnTo>
                    <a:pt x="624" y="5005"/>
                  </a:lnTo>
                  <a:lnTo>
                    <a:pt x="602" y="4988"/>
                  </a:lnTo>
                  <a:lnTo>
                    <a:pt x="584" y="4974"/>
                  </a:lnTo>
                  <a:lnTo>
                    <a:pt x="570" y="4961"/>
                  </a:lnTo>
                  <a:lnTo>
                    <a:pt x="560" y="4951"/>
                  </a:lnTo>
                  <a:lnTo>
                    <a:pt x="558" y="4946"/>
                  </a:lnTo>
                  <a:lnTo>
                    <a:pt x="556" y="4943"/>
                  </a:lnTo>
                  <a:lnTo>
                    <a:pt x="555" y="4940"/>
                  </a:lnTo>
                  <a:lnTo>
                    <a:pt x="555" y="4937"/>
                  </a:lnTo>
                  <a:lnTo>
                    <a:pt x="557" y="4936"/>
                  </a:lnTo>
                  <a:lnTo>
                    <a:pt x="559" y="4935"/>
                  </a:lnTo>
                  <a:lnTo>
                    <a:pt x="562" y="4936"/>
                  </a:lnTo>
                  <a:lnTo>
                    <a:pt x="567" y="4936"/>
                  </a:lnTo>
                  <a:lnTo>
                    <a:pt x="578" y="4940"/>
                  </a:lnTo>
                  <a:lnTo>
                    <a:pt x="592" y="4945"/>
                  </a:lnTo>
                  <a:lnTo>
                    <a:pt x="610" y="4953"/>
                  </a:lnTo>
                  <a:lnTo>
                    <a:pt x="630" y="4963"/>
                  </a:lnTo>
                  <a:lnTo>
                    <a:pt x="652" y="4974"/>
                  </a:lnTo>
                  <a:lnTo>
                    <a:pt x="677" y="4987"/>
                  </a:lnTo>
                  <a:close/>
                  <a:moveTo>
                    <a:pt x="677" y="5050"/>
                  </a:moveTo>
                  <a:lnTo>
                    <a:pt x="677" y="5084"/>
                  </a:lnTo>
                  <a:lnTo>
                    <a:pt x="657" y="5075"/>
                  </a:lnTo>
                  <a:lnTo>
                    <a:pt x="635" y="5064"/>
                  </a:lnTo>
                  <a:lnTo>
                    <a:pt x="610" y="5051"/>
                  </a:lnTo>
                  <a:lnTo>
                    <a:pt x="581" y="5036"/>
                  </a:lnTo>
                  <a:lnTo>
                    <a:pt x="551" y="5019"/>
                  </a:lnTo>
                  <a:lnTo>
                    <a:pt x="519" y="5000"/>
                  </a:lnTo>
                  <a:lnTo>
                    <a:pt x="486" y="4979"/>
                  </a:lnTo>
                  <a:lnTo>
                    <a:pt x="452" y="4958"/>
                  </a:lnTo>
                  <a:lnTo>
                    <a:pt x="401" y="4926"/>
                  </a:lnTo>
                  <a:lnTo>
                    <a:pt x="355" y="4894"/>
                  </a:lnTo>
                  <a:lnTo>
                    <a:pt x="314" y="4866"/>
                  </a:lnTo>
                  <a:lnTo>
                    <a:pt x="279" y="4839"/>
                  </a:lnTo>
                  <a:lnTo>
                    <a:pt x="250" y="4816"/>
                  </a:lnTo>
                  <a:lnTo>
                    <a:pt x="229" y="4797"/>
                  </a:lnTo>
                  <a:lnTo>
                    <a:pt x="223" y="4790"/>
                  </a:lnTo>
                  <a:lnTo>
                    <a:pt x="217" y="4784"/>
                  </a:lnTo>
                  <a:lnTo>
                    <a:pt x="215" y="4779"/>
                  </a:lnTo>
                  <a:lnTo>
                    <a:pt x="215" y="4775"/>
                  </a:lnTo>
                  <a:lnTo>
                    <a:pt x="218" y="4774"/>
                  </a:lnTo>
                  <a:lnTo>
                    <a:pt x="223" y="4774"/>
                  </a:lnTo>
                  <a:lnTo>
                    <a:pt x="230" y="4776"/>
                  </a:lnTo>
                  <a:lnTo>
                    <a:pt x="240" y="4780"/>
                  </a:lnTo>
                  <a:lnTo>
                    <a:pt x="266" y="4791"/>
                  </a:lnTo>
                  <a:lnTo>
                    <a:pt x="299" y="4807"/>
                  </a:lnTo>
                  <a:lnTo>
                    <a:pt x="337" y="4828"/>
                  </a:lnTo>
                  <a:lnTo>
                    <a:pt x="380" y="4852"/>
                  </a:lnTo>
                  <a:lnTo>
                    <a:pt x="429" y="4881"/>
                  </a:lnTo>
                  <a:lnTo>
                    <a:pt x="480" y="4913"/>
                  </a:lnTo>
                  <a:lnTo>
                    <a:pt x="511" y="4933"/>
                  </a:lnTo>
                  <a:lnTo>
                    <a:pt x="539" y="4952"/>
                  </a:lnTo>
                  <a:lnTo>
                    <a:pt x="568" y="4971"/>
                  </a:lnTo>
                  <a:lnTo>
                    <a:pt x="593" y="4988"/>
                  </a:lnTo>
                  <a:lnTo>
                    <a:pt x="618" y="5006"/>
                  </a:lnTo>
                  <a:lnTo>
                    <a:pt x="640" y="5021"/>
                  </a:lnTo>
                  <a:lnTo>
                    <a:pt x="659" y="5037"/>
                  </a:lnTo>
                  <a:lnTo>
                    <a:pt x="677" y="5050"/>
                  </a:lnTo>
                  <a:close/>
                  <a:moveTo>
                    <a:pt x="677" y="5093"/>
                  </a:moveTo>
                  <a:lnTo>
                    <a:pt x="677" y="5149"/>
                  </a:lnTo>
                  <a:lnTo>
                    <a:pt x="645" y="5127"/>
                  </a:lnTo>
                  <a:lnTo>
                    <a:pt x="616" y="5106"/>
                  </a:lnTo>
                  <a:lnTo>
                    <a:pt x="592" y="5087"/>
                  </a:lnTo>
                  <a:lnTo>
                    <a:pt x="571" y="5071"/>
                  </a:lnTo>
                  <a:lnTo>
                    <a:pt x="555" y="5058"/>
                  </a:lnTo>
                  <a:lnTo>
                    <a:pt x="544" y="5046"/>
                  </a:lnTo>
                  <a:lnTo>
                    <a:pt x="539" y="5041"/>
                  </a:lnTo>
                  <a:lnTo>
                    <a:pt x="537" y="5038"/>
                  </a:lnTo>
                  <a:lnTo>
                    <a:pt x="536" y="5035"/>
                  </a:lnTo>
                  <a:lnTo>
                    <a:pt x="536" y="5032"/>
                  </a:lnTo>
                  <a:lnTo>
                    <a:pt x="538" y="5031"/>
                  </a:lnTo>
                  <a:lnTo>
                    <a:pt x="540" y="5030"/>
                  </a:lnTo>
                  <a:lnTo>
                    <a:pt x="544" y="5031"/>
                  </a:lnTo>
                  <a:lnTo>
                    <a:pt x="549" y="5032"/>
                  </a:lnTo>
                  <a:lnTo>
                    <a:pt x="562" y="5036"/>
                  </a:lnTo>
                  <a:lnTo>
                    <a:pt x="579" y="5043"/>
                  </a:lnTo>
                  <a:lnTo>
                    <a:pt x="599" y="5052"/>
                  </a:lnTo>
                  <a:lnTo>
                    <a:pt x="622" y="5063"/>
                  </a:lnTo>
                  <a:lnTo>
                    <a:pt x="648" y="5078"/>
                  </a:lnTo>
                  <a:lnTo>
                    <a:pt x="677" y="5093"/>
                  </a:lnTo>
                  <a:close/>
                  <a:moveTo>
                    <a:pt x="677" y="5151"/>
                  </a:moveTo>
                  <a:lnTo>
                    <a:pt x="677" y="5183"/>
                  </a:lnTo>
                  <a:lnTo>
                    <a:pt x="657" y="5175"/>
                  </a:lnTo>
                  <a:lnTo>
                    <a:pt x="634" y="5164"/>
                  </a:lnTo>
                  <a:lnTo>
                    <a:pt x="608" y="5149"/>
                  </a:lnTo>
                  <a:lnTo>
                    <a:pt x="579" y="5134"/>
                  </a:lnTo>
                  <a:lnTo>
                    <a:pt x="547" y="5116"/>
                  </a:lnTo>
                  <a:lnTo>
                    <a:pt x="514" y="5096"/>
                  </a:lnTo>
                  <a:lnTo>
                    <a:pt x="480" y="5075"/>
                  </a:lnTo>
                  <a:lnTo>
                    <a:pt x="443" y="5053"/>
                  </a:lnTo>
                  <a:lnTo>
                    <a:pt x="391" y="5020"/>
                  </a:lnTo>
                  <a:lnTo>
                    <a:pt x="344" y="4988"/>
                  </a:lnTo>
                  <a:lnTo>
                    <a:pt x="301" y="4958"/>
                  </a:lnTo>
                  <a:lnTo>
                    <a:pt x="265" y="4931"/>
                  </a:lnTo>
                  <a:lnTo>
                    <a:pt x="235" y="4908"/>
                  </a:lnTo>
                  <a:lnTo>
                    <a:pt x="213" y="4889"/>
                  </a:lnTo>
                  <a:lnTo>
                    <a:pt x="205" y="4881"/>
                  </a:lnTo>
                  <a:lnTo>
                    <a:pt x="201" y="4875"/>
                  </a:lnTo>
                  <a:lnTo>
                    <a:pt x="198" y="4870"/>
                  </a:lnTo>
                  <a:lnTo>
                    <a:pt x="198" y="4867"/>
                  </a:lnTo>
                  <a:lnTo>
                    <a:pt x="201" y="4866"/>
                  </a:lnTo>
                  <a:lnTo>
                    <a:pt x="206" y="4866"/>
                  </a:lnTo>
                  <a:lnTo>
                    <a:pt x="214" y="4868"/>
                  </a:lnTo>
                  <a:lnTo>
                    <a:pt x="224" y="4871"/>
                  </a:lnTo>
                  <a:lnTo>
                    <a:pt x="249" y="4883"/>
                  </a:lnTo>
                  <a:lnTo>
                    <a:pt x="283" y="4900"/>
                  </a:lnTo>
                  <a:lnTo>
                    <a:pt x="323" y="4922"/>
                  </a:lnTo>
                  <a:lnTo>
                    <a:pt x="368" y="4947"/>
                  </a:lnTo>
                  <a:lnTo>
                    <a:pt x="418" y="4977"/>
                  </a:lnTo>
                  <a:lnTo>
                    <a:pt x="471" y="5010"/>
                  </a:lnTo>
                  <a:lnTo>
                    <a:pt x="503" y="5030"/>
                  </a:lnTo>
                  <a:lnTo>
                    <a:pt x="534" y="5051"/>
                  </a:lnTo>
                  <a:lnTo>
                    <a:pt x="562" y="5070"/>
                  </a:lnTo>
                  <a:lnTo>
                    <a:pt x="590" y="5089"/>
                  </a:lnTo>
                  <a:lnTo>
                    <a:pt x="615" y="5106"/>
                  </a:lnTo>
                  <a:lnTo>
                    <a:pt x="639" y="5123"/>
                  </a:lnTo>
                  <a:lnTo>
                    <a:pt x="659" y="5138"/>
                  </a:lnTo>
                  <a:lnTo>
                    <a:pt x="677" y="5151"/>
                  </a:lnTo>
                  <a:close/>
                  <a:moveTo>
                    <a:pt x="283" y="4548"/>
                  </a:moveTo>
                  <a:lnTo>
                    <a:pt x="238" y="4518"/>
                  </a:lnTo>
                  <a:lnTo>
                    <a:pt x="196" y="4488"/>
                  </a:lnTo>
                  <a:lnTo>
                    <a:pt x="160" y="4462"/>
                  </a:lnTo>
                  <a:lnTo>
                    <a:pt x="129" y="4437"/>
                  </a:lnTo>
                  <a:lnTo>
                    <a:pt x="104" y="4414"/>
                  </a:lnTo>
                  <a:lnTo>
                    <a:pt x="86" y="4397"/>
                  </a:lnTo>
                  <a:lnTo>
                    <a:pt x="79" y="4390"/>
                  </a:lnTo>
                  <a:lnTo>
                    <a:pt x="76" y="4384"/>
                  </a:lnTo>
                  <a:lnTo>
                    <a:pt x="74" y="4379"/>
                  </a:lnTo>
                  <a:lnTo>
                    <a:pt x="74" y="4376"/>
                  </a:lnTo>
                  <a:lnTo>
                    <a:pt x="77" y="4374"/>
                  </a:lnTo>
                  <a:lnTo>
                    <a:pt x="81" y="4374"/>
                  </a:lnTo>
                  <a:lnTo>
                    <a:pt x="89" y="4375"/>
                  </a:lnTo>
                  <a:lnTo>
                    <a:pt x="98" y="4377"/>
                  </a:lnTo>
                  <a:lnTo>
                    <a:pt x="121" y="4387"/>
                  </a:lnTo>
                  <a:lnTo>
                    <a:pt x="151" y="4401"/>
                  </a:lnTo>
                  <a:lnTo>
                    <a:pt x="186" y="4420"/>
                  </a:lnTo>
                  <a:lnTo>
                    <a:pt x="226" y="4442"/>
                  </a:lnTo>
                  <a:lnTo>
                    <a:pt x="269" y="4469"/>
                  </a:lnTo>
                  <a:lnTo>
                    <a:pt x="314" y="4497"/>
                  </a:lnTo>
                  <a:lnTo>
                    <a:pt x="359" y="4527"/>
                  </a:lnTo>
                  <a:lnTo>
                    <a:pt x="400" y="4556"/>
                  </a:lnTo>
                  <a:lnTo>
                    <a:pt x="438" y="4583"/>
                  </a:lnTo>
                  <a:lnTo>
                    <a:pt x="469" y="4608"/>
                  </a:lnTo>
                  <a:lnTo>
                    <a:pt x="494" y="4630"/>
                  </a:lnTo>
                  <a:lnTo>
                    <a:pt x="512" y="4647"/>
                  </a:lnTo>
                  <a:lnTo>
                    <a:pt x="518" y="4654"/>
                  </a:lnTo>
                  <a:lnTo>
                    <a:pt x="523" y="4659"/>
                  </a:lnTo>
                  <a:lnTo>
                    <a:pt x="524" y="4665"/>
                  </a:lnTo>
                  <a:lnTo>
                    <a:pt x="524" y="4668"/>
                  </a:lnTo>
                  <a:lnTo>
                    <a:pt x="522" y="4669"/>
                  </a:lnTo>
                  <a:lnTo>
                    <a:pt x="516" y="4670"/>
                  </a:lnTo>
                  <a:lnTo>
                    <a:pt x="509" y="4669"/>
                  </a:lnTo>
                  <a:lnTo>
                    <a:pt x="500" y="4666"/>
                  </a:lnTo>
                  <a:lnTo>
                    <a:pt x="476" y="4657"/>
                  </a:lnTo>
                  <a:lnTo>
                    <a:pt x="447" y="4643"/>
                  </a:lnTo>
                  <a:lnTo>
                    <a:pt x="411" y="4625"/>
                  </a:lnTo>
                  <a:lnTo>
                    <a:pt x="372" y="4602"/>
                  </a:lnTo>
                  <a:lnTo>
                    <a:pt x="329" y="4577"/>
                  </a:lnTo>
                  <a:lnTo>
                    <a:pt x="283" y="4548"/>
                  </a:lnTo>
                  <a:close/>
                  <a:moveTo>
                    <a:pt x="389" y="4472"/>
                  </a:moveTo>
                  <a:lnTo>
                    <a:pt x="345" y="4443"/>
                  </a:lnTo>
                  <a:lnTo>
                    <a:pt x="305" y="4414"/>
                  </a:lnTo>
                  <a:lnTo>
                    <a:pt x="270" y="4388"/>
                  </a:lnTo>
                  <a:lnTo>
                    <a:pt x="240" y="4364"/>
                  </a:lnTo>
                  <a:lnTo>
                    <a:pt x="216" y="4342"/>
                  </a:lnTo>
                  <a:lnTo>
                    <a:pt x="198" y="4324"/>
                  </a:lnTo>
                  <a:lnTo>
                    <a:pt x="193" y="4317"/>
                  </a:lnTo>
                  <a:lnTo>
                    <a:pt x="188" y="4311"/>
                  </a:lnTo>
                  <a:lnTo>
                    <a:pt x="187" y="4306"/>
                  </a:lnTo>
                  <a:lnTo>
                    <a:pt x="187" y="4303"/>
                  </a:lnTo>
                  <a:lnTo>
                    <a:pt x="191" y="4301"/>
                  </a:lnTo>
                  <a:lnTo>
                    <a:pt x="195" y="4300"/>
                  </a:lnTo>
                  <a:lnTo>
                    <a:pt x="203" y="4301"/>
                  </a:lnTo>
                  <a:lnTo>
                    <a:pt x="212" y="4303"/>
                  </a:lnTo>
                  <a:lnTo>
                    <a:pt x="234" y="4312"/>
                  </a:lnTo>
                  <a:lnTo>
                    <a:pt x="263" y="4326"/>
                  </a:lnTo>
                  <a:lnTo>
                    <a:pt x="298" y="4344"/>
                  </a:lnTo>
                  <a:lnTo>
                    <a:pt x="336" y="4366"/>
                  </a:lnTo>
                  <a:lnTo>
                    <a:pt x="377" y="4390"/>
                  </a:lnTo>
                  <a:lnTo>
                    <a:pt x="422" y="4419"/>
                  </a:lnTo>
                  <a:lnTo>
                    <a:pt x="465" y="4448"/>
                  </a:lnTo>
                  <a:lnTo>
                    <a:pt x="506" y="4476"/>
                  </a:lnTo>
                  <a:lnTo>
                    <a:pt x="541" y="4503"/>
                  </a:lnTo>
                  <a:lnTo>
                    <a:pt x="571" y="4526"/>
                  </a:lnTo>
                  <a:lnTo>
                    <a:pt x="595" y="4548"/>
                  </a:lnTo>
                  <a:lnTo>
                    <a:pt x="613" y="4565"/>
                  </a:lnTo>
                  <a:lnTo>
                    <a:pt x="619" y="4572"/>
                  </a:lnTo>
                  <a:lnTo>
                    <a:pt x="623" y="4578"/>
                  </a:lnTo>
                  <a:lnTo>
                    <a:pt x="624" y="4583"/>
                  </a:lnTo>
                  <a:lnTo>
                    <a:pt x="624" y="4587"/>
                  </a:lnTo>
                  <a:lnTo>
                    <a:pt x="621" y="4588"/>
                  </a:lnTo>
                  <a:lnTo>
                    <a:pt x="616" y="4589"/>
                  </a:lnTo>
                  <a:lnTo>
                    <a:pt x="610" y="4588"/>
                  </a:lnTo>
                  <a:lnTo>
                    <a:pt x="601" y="4585"/>
                  </a:lnTo>
                  <a:lnTo>
                    <a:pt x="578" y="4577"/>
                  </a:lnTo>
                  <a:lnTo>
                    <a:pt x="548" y="4563"/>
                  </a:lnTo>
                  <a:lnTo>
                    <a:pt x="514" y="4547"/>
                  </a:lnTo>
                  <a:lnTo>
                    <a:pt x="475" y="4525"/>
                  </a:lnTo>
                  <a:lnTo>
                    <a:pt x="433" y="4499"/>
                  </a:lnTo>
                  <a:lnTo>
                    <a:pt x="389" y="4472"/>
                  </a:lnTo>
                  <a:close/>
                  <a:moveTo>
                    <a:pt x="329" y="4183"/>
                  </a:moveTo>
                  <a:lnTo>
                    <a:pt x="288" y="4155"/>
                  </a:lnTo>
                  <a:lnTo>
                    <a:pt x="251" y="4129"/>
                  </a:lnTo>
                  <a:lnTo>
                    <a:pt x="218" y="4103"/>
                  </a:lnTo>
                  <a:lnTo>
                    <a:pt x="191" y="4080"/>
                  </a:lnTo>
                  <a:lnTo>
                    <a:pt x="169" y="4059"/>
                  </a:lnTo>
                  <a:lnTo>
                    <a:pt x="153" y="4043"/>
                  </a:lnTo>
                  <a:lnTo>
                    <a:pt x="148" y="4035"/>
                  </a:lnTo>
                  <a:lnTo>
                    <a:pt x="144" y="4029"/>
                  </a:lnTo>
                  <a:lnTo>
                    <a:pt x="143" y="4024"/>
                  </a:lnTo>
                  <a:lnTo>
                    <a:pt x="144" y="4021"/>
                  </a:lnTo>
                  <a:lnTo>
                    <a:pt x="147" y="4018"/>
                  </a:lnTo>
                  <a:lnTo>
                    <a:pt x="152" y="4017"/>
                  </a:lnTo>
                  <a:lnTo>
                    <a:pt x="159" y="4018"/>
                  </a:lnTo>
                  <a:lnTo>
                    <a:pt x="166" y="4021"/>
                  </a:lnTo>
                  <a:lnTo>
                    <a:pt x="188" y="4028"/>
                  </a:lnTo>
                  <a:lnTo>
                    <a:pt x="215" y="4040"/>
                  </a:lnTo>
                  <a:lnTo>
                    <a:pt x="247" y="4057"/>
                  </a:lnTo>
                  <a:lnTo>
                    <a:pt x="283" y="4077"/>
                  </a:lnTo>
                  <a:lnTo>
                    <a:pt x="322" y="4100"/>
                  </a:lnTo>
                  <a:lnTo>
                    <a:pt x="363" y="4126"/>
                  </a:lnTo>
                  <a:lnTo>
                    <a:pt x="404" y="4154"/>
                  </a:lnTo>
                  <a:lnTo>
                    <a:pt x="440" y="4181"/>
                  </a:lnTo>
                  <a:lnTo>
                    <a:pt x="473" y="4206"/>
                  </a:lnTo>
                  <a:lnTo>
                    <a:pt x="501" y="4229"/>
                  </a:lnTo>
                  <a:lnTo>
                    <a:pt x="523" y="4249"/>
                  </a:lnTo>
                  <a:lnTo>
                    <a:pt x="539" y="4267"/>
                  </a:lnTo>
                  <a:lnTo>
                    <a:pt x="544" y="4273"/>
                  </a:lnTo>
                  <a:lnTo>
                    <a:pt x="547" y="4279"/>
                  </a:lnTo>
                  <a:lnTo>
                    <a:pt x="548" y="4284"/>
                  </a:lnTo>
                  <a:lnTo>
                    <a:pt x="548" y="4288"/>
                  </a:lnTo>
                  <a:lnTo>
                    <a:pt x="545" y="4290"/>
                  </a:lnTo>
                  <a:lnTo>
                    <a:pt x="540" y="4291"/>
                  </a:lnTo>
                  <a:lnTo>
                    <a:pt x="534" y="4290"/>
                  </a:lnTo>
                  <a:lnTo>
                    <a:pt x="525" y="4288"/>
                  </a:lnTo>
                  <a:lnTo>
                    <a:pt x="515" y="4284"/>
                  </a:lnTo>
                  <a:lnTo>
                    <a:pt x="504" y="4281"/>
                  </a:lnTo>
                  <a:lnTo>
                    <a:pt x="491" y="4275"/>
                  </a:lnTo>
                  <a:lnTo>
                    <a:pt x="476" y="4269"/>
                  </a:lnTo>
                  <a:lnTo>
                    <a:pt x="444" y="4252"/>
                  </a:lnTo>
                  <a:lnTo>
                    <a:pt x="408" y="4232"/>
                  </a:lnTo>
                  <a:lnTo>
                    <a:pt x="369" y="4209"/>
                  </a:lnTo>
                  <a:lnTo>
                    <a:pt x="329" y="4183"/>
                  </a:lnTo>
                  <a:close/>
                  <a:moveTo>
                    <a:pt x="396" y="3852"/>
                  </a:moveTo>
                  <a:lnTo>
                    <a:pt x="433" y="3878"/>
                  </a:lnTo>
                  <a:lnTo>
                    <a:pt x="468" y="3902"/>
                  </a:lnTo>
                  <a:lnTo>
                    <a:pt x="497" y="3927"/>
                  </a:lnTo>
                  <a:lnTo>
                    <a:pt x="523" y="3949"/>
                  </a:lnTo>
                  <a:lnTo>
                    <a:pt x="544" y="3969"/>
                  </a:lnTo>
                  <a:lnTo>
                    <a:pt x="558" y="3985"/>
                  </a:lnTo>
                  <a:lnTo>
                    <a:pt x="562" y="3992"/>
                  </a:lnTo>
                  <a:lnTo>
                    <a:pt x="565" y="3997"/>
                  </a:lnTo>
                  <a:lnTo>
                    <a:pt x="566" y="4003"/>
                  </a:lnTo>
                  <a:lnTo>
                    <a:pt x="566" y="4006"/>
                  </a:lnTo>
                  <a:lnTo>
                    <a:pt x="562" y="4008"/>
                  </a:lnTo>
                  <a:lnTo>
                    <a:pt x="558" y="4010"/>
                  </a:lnTo>
                  <a:lnTo>
                    <a:pt x="551" y="4010"/>
                  </a:lnTo>
                  <a:lnTo>
                    <a:pt x="544" y="4007"/>
                  </a:lnTo>
                  <a:lnTo>
                    <a:pt x="534" y="4005"/>
                  </a:lnTo>
                  <a:lnTo>
                    <a:pt x="523" y="4001"/>
                  </a:lnTo>
                  <a:lnTo>
                    <a:pt x="511" y="3996"/>
                  </a:lnTo>
                  <a:lnTo>
                    <a:pt x="497" y="3991"/>
                  </a:lnTo>
                  <a:lnTo>
                    <a:pt x="468" y="3975"/>
                  </a:lnTo>
                  <a:lnTo>
                    <a:pt x="433" y="3957"/>
                  </a:lnTo>
                  <a:lnTo>
                    <a:pt x="398" y="3936"/>
                  </a:lnTo>
                  <a:lnTo>
                    <a:pt x="359" y="3910"/>
                  </a:lnTo>
                  <a:lnTo>
                    <a:pt x="322" y="3885"/>
                  </a:lnTo>
                  <a:lnTo>
                    <a:pt x="288" y="3859"/>
                  </a:lnTo>
                  <a:lnTo>
                    <a:pt x="258" y="3835"/>
                  </a:lnTo>
                  <a:lnTo>
                    <a:pt x="233" y="3813"/>
                  </a:lnTo>
                  <a:lnTo>
                    <a:pt x="222" y="3803"/>
                  </a:lnTo>
                  <a:lnTo>
                    <a:pt x="213" y="3793"/>
                  </a:lnTo>
                  <a:lnTo>
                    <a:pt x="205" y="3786"/>
                  </a:lnTo>
                  <a:lnTo>
                    <a:pt x="198" y="3777"/>
                  </a:lnTo>
                  <a:lnTo>
                    <a:pt x="194" y="3770"/>
                  </a:lnTo>
                  <a:lnTo>
                    <a:pt x="191" y="3765"/>
                  </a:lnTo>
                  <a:lnTo>
                    <a:pt x="191" y="3759"/>
                  </a:lnTo>
                  <a:lnTo>
                    <a:pt x="191" y="3756"/>
                  </a:lnTo>
                  <a:lnTo>
                    <a:pt x="194" y="3754"/>
                  </a:lnTo>
                  <a:lnTo>
                    <a:pt x="198" y="3752"/>
                  </a:lnTo>
                  <a:lnTo>
                    <a:pt x="205" y="3752"/>
                  </a:lnTo>
                  <a:lnTo>
                    <a:pt x="213" y="3755"/>
                  </a:lnTo>
                  <a:lnTo>
                    <a:pt x="223" y="3757"/>
                  </a:lnTo>
                  <a:lnTo>
                    <a:pt x="234" y="3761"/>
                  </a:lnTo>
                  <a:lnTo>
                    <a:pt x="246" y="3766"/>
                  </a:lnTo>
                  <a:lnTo>
                    <a:pt x="259" y="3771"/>
                  </a:lnTo>
                  <a:lnTo>
                    <a:pt x="289" y="3787"/>
                  </a:lnTo>
                  <a:lnTo>
                    <a:pt x="322" y="3805"/>
                  </a:lnTo>
                  <a:lnTo>
                    <a:pt x="358" y="3827"/>
                  </a:lnTo>
                  <a:lnTo>
                    <a:pt x="396" y="3852"/>
                  </a:lnTo>
                  <a:close/>
                  <a:moveTo>
                    <a:pt x="269" y="3656"/>
                  </a:moveTo>
                  <a:lnTo>
                    <a:pt x="305" y="3682"/>
                  </a:lnTo>
                  <a:lnTo>
                    <a:pt x="337" y="3706"/>
                  </a:lnTo>
                  <a:lnTo>
                    <a:pt x="366" y="3729"/>
                  </a:lnTo>
                  <a:lnTo>
                    <a:pt x="390" y="3751"/>
                  </a:lnTo>
                  <a:lnTo>
                    <a:pt x="409" y="3770"/>
                  </a:lnTo>
                  <a:lnTo>
                    <a:pt x="422" y="3787"/>
                  </a:lnTo>
                  <a:lnTo>
                    <a:pt x="427" y="3793"/>
                  </a:lnTo>
                  <a:lnTo>
                    <a:pt x="430" y="3799"/>
                  </a:lnTo>
                  <a:lnTo>
                    <a:pt x="431" y="3803"/>
                  </a:lnTo>
                  <a:lnTo>
                    <a:pt x="430" y="3808"/>
                  </a:lnTo>
                  <a:lnTo>
                    <a:pt x="427" y="3810"/>
                  </a:lnTo>
                  <a:lnTo>
                    <a:pt x="422" y="3811"/>
                  </a:lnTo>
                  <a:lnTo>
                    <a:pt x="416" y="3811"/>
                  </a:lnTo>
                  <a:lnTo>
                    <a:pt x="408" y="3809"/>
                  </a:lnTo>
                  <a:lnTo>
                    <a:pt x="399" y="3807"/>
                  </a:lnTo>
                  <a:lnTo>
                    <a:pt x="389" y="3803"/>
                  </a:lnTo>
                  <a:lnTo>
                    <a:pt x="377" y="3799"/>
                  </a:lnTo>
                  <a:lnTo>
                    <a:pt x="364" y="3793"/>
                  </a:lnTo>
                  <a:lnTo>
                    <a:pt x="335" y="3779"/>
                  </a:lnTo>
                  <a:lnTo>
                    <a:pt x="303" y="3761"/>
                  </a:lnTo>
                  <a:lnTo>
                    <a:pt x="269" y="3740"/>
                  </a:lnTo>
                  <a:lnTo>
                    <a:pt x="233" y="3716"/>
                  </a:lnTo>
                  <a:lnTo>
                    <a:pt x="197" y="3691"/>
                  </a:lnTo>
                  <a:lnTo>
                    <a:pt x="164" y="3666"/>
                  </a:lnTo>
                  <a:lnTo>
                    <a:pt x="136" y="3643"/>
                  </a:lnTo>
                  <a:lnTo>
                    <a:pt x="112" y="3621"/>
                  </a:lnTo>
                  <a:lnTo>
                    <a:pt x="101" y="3611"/>
                  </a:lnTo>
                  <a:lnTo>
                    <a:pt x="93" y="3602"/>
                  </a:lnTo>
                  <a:lnTo>
                    <a:pt x="86" y="3594"/>
                  </a:lnTo>
                  <a:lnTo>
                    <a:pt x="79" y="3586"/>
                  </a:lnTo>
                  <a:lnTo>
                    <a:pt x="75" y="3579"/>
                  </a:lnTo>
                  <a:lnTo>
                    <a:pt x="73" y="3574"/>
                  </a:lnTo>
                  <a:lnTo>
                    <a:pt x="72" y="3568"/>
                  </a:lnTo>
                  <a:lnTo>
                    <a:pt x="73" y="3565"/>
                  </a:lnTo>
                  <a:lnTo>
                    <a:pt x="76" y="3563"/>
                  </a:lnTo>
                  <a:lnTo>
                    <a:pt x="80" y="3562"/>
                  </a:lnTo>
                  <a:lnTo>
                    <a:pt x="86" y="3562"/>
                  </a:lnTo>
                  <a:lnTo>
                    <a:pt x="94" y="3563"/>
                  </a:lnTo>
                  <a:lnTo>
                    <a:pt x="102" y="3566"/>
                  </a:lnTo>
                  <a:lnTo>
                    <a:pt x="113" y="3569"/>
                  </a:lnTo>
                  <a:lnTo>
                    <a:pt x="125" y="3574"/>
                  </a:lnTo>
                  <a:lnTo>
                    <a:pt x="138" y="3579"/>
                  </a:lnTo>
                  <a:lnTo>
                    <a:pt x="166" y="3594"/>
                  </a:lnTo>
                  <a:lnTo>
                    <a:pt x="198" y="3612"/>
                  </a:lnTo>
                  <a:lnTo>
                    <a:pt x="233" y="3633"/>
                  </a:lnTo>
                  <a:lnTo>
                    <a:pt x="269" y="3656"/>
                  </a:lnTo>
                  <a:close/>
                  <a:moveTo>
                    <a:pt x="675" y="3736"/>
                  </a:moveTo>
                  <a:lnTo>
                    <a:pt x="673" y="3738"/>
                  </a:lnTo>
                  <a:lnTo>
                    <a:pt x="667" y="3740"/>
                  </a:lnTo>
                  <a:lnTo>
                    <a:pt x="662" y="3740"/>
                  </a:lnTo>
                  <a:lnTo>
                    <a:pt x="654" y="3739"/>
                  </a:lnTo>
                  <a:lnTo>
                    <a:pt x="645" y="3737"/>
                  </a:lnTo>
                  <a:lnTo>
                    <a:pt x="635" y="3734"/>
                  </a:lnTo>
                  <a:lnTo>
                    <a:pt x="623" y="3729"/>
                  </a:lnTo>
                  <a:lnTo>
                    <a:pt x="611" y="3724"/>
                  </a:lnTo>
                  <a:lnTo>
                    <a:pt x="582" y="3711"/>
                  </a:lnTo>
                  <a:lnTo>
                    <a:pt x="551" y="3693"/>
                  </a:lnTo>
                  <a:lnTo>
                    <a:pt x="517" y="3673"/>
                  </a:lnTo>
                  <a:lnTo>
                    <a:pt x="482" y="3650"/>
                  </a:lnTo>
                  <a:lnTo>
                    <a:pt x="448" y="3627"/>
                  </a:lnTo>
                  <a:lnTo>
                    <a:pt x="416" y="3602"/>
                  </a:lnTo>
                  <a:lnTo>
                    <a:pt x="388" y="3579"/>
                  </a:lnTo>
                  <a:lnTo>
                    <a:pt x="365" y="3558"/>
                  </a:lnTo>
                  <a:lnTo>
                    <a:pt x="355" y="3548"/>
                  </a:lnTo>
                  <a:lnTo>
                    <a:pt x="347" y="3539"/>
                  </a:lnTo>
                  <a:lnTo>
                    <a:pt x="340" y="3531"/>
                  </a:lnTo>
                  <a:lnTo>
                    <a:pt x="334" y="3523"/>
                  </a:lnTo>
                  <a:lnTo>
                    <a:pt x="330" y="3516"/>
                  </a:lnTo>
                  <a:lnTo>
                    <a:pt x="327" y="3511"/>
                  </a:lnTo>
                  <a:lnTo>
                    <a:pt x="327" y="3506"/>
                  </a:lnTo>
                  <a:lnTo>
                    <a:pt x="329" y="3502"/>
                  </a:lnTo>
                  <a:lnTo>
                    <a:pt x="331" y="3500"/>
                  </a:lnTo>
                  <a:lnTo>
                    <a:pt x="335" y="3499"/>
                  </a:lnTo>
                  <a:lnTo>
                    <a:pt x="342" y="3498"/>
                  </a:lnTo>
                  <a:lnTo>
                    <a:pt x="350" y="3499"/>
                  </a:lnTo>
                  <a:lnTo>
                    <a:pt x="358" y="3501"/>
                  </a:lnTo>
                  <a:lnTo>
                    <a:pt x="368" y="3504"/>
                  </a:lnTo>
                  <a:lnTo>
                    <a:pt x="379" y="3509"/>
                  </a:lnTo>
                  <a:lnTo>
                    <a:pt x="393" y="3514"/>
                  </a:lnTo>
                  <a:lnTo>
                    <a:pt x="420" y="3527"/>
                  </a:lnTo>
                  <a:lnTo>
                    <a:pt x="451" y="3545"/>
                  </a:lnTo>
                  <a:lnTo>
                    <a:pt x="485" y="3565"/>
                  </a:lnTo>
                  <a:lnTo>
                    <a:pt x="520" y="3588"/>
                  </a:lnTo>
                  <a:lnTo>
                    <a:pt x="555" y="3612"/>
                  </a:lnTo>
                  <a:lnTo>
                    <a:pt x="587" y="3637"/>
                  </a:lnTo>
                  <a:lnTo>
                    <a:pt x="614" y="3659"/>
                  </a:lnTo>
                  <a:lnTo>
                    <a:pt x="637" y="3680"/>
                  </a:lnTo>
                  <a:lnTo>
                    <a:pt x="647" y="3690"/>
                  </a:lnTo>
                  <a:lnTo>
                    <a:pt x="656" y="3698"/>
                  </a:lnTo>
                  <a:lnTo>
                    <a:pt x="663" y="3707"/>
                  </a:lnTo>
                  <a:lnTo>
                    <a:pt x="669" y="3715"/>
                  </a:lnTo>
                  <a:lnTo>
                    <a:pt x="673" y="3722"/>
                  </a:lnTo>
                  <a:lnTo>
                    <a:pt x="676" y="3727"/>
                  </a:lnTo>
                  <a:lnTo>
                    <a:pt x="676" y="3733"/>
                  </a:lnTo>
                  <a:lnTo>
                    <a:pt x="675" y="3736"/>
                  </a:lnTo>
                  <a:close/>
                  <a:moveTo>
                    <a:pt x="436" y="3402"/>
                  </a:moveTo>
                  <a:lnTo>
                    <a:pt x="469" y="3426"/>
                  </a:lnTo>
                  <a:lnTo>
                    <a:pt x="498" y="3449"/>
                  </a:lnTo>
                  <a:lnTo>
                    <a:pt x="525" y="3471"/>
                  </a:lnTo>
                  <a:lnTo>
                    <a:pt x="547" y="3491"/>
                  </a:lnTo>
                  <a:lnTo>
                    <a:pt x="556" y="3501"/>
                  </a:lnTo>
                  <a:lnTo>
                    <a:pt x="565" y="3510"/>
                  </a:lnTo>
                  <a:lnTo>
                    <a:pt x="571" y="3517"/>
                  </a:lnTo>
                  <a:lnTo>
                    <a:pt x="577" y="3525"/>
                  </a:lnTo>
                  <a:lnTo>
                    <a:pt x="580" y="3532"/>
                  </a:lnTo>
                  <a:lnTo>
                    <a:pt x="582" y="3538"/>
                  </a:lnTo>
                  <a:lnTo>
                    <a:pt x="583" y="3543"/>
                  </a:lnTo>
                  <a:lnTo>
                    <a:pt x="582" y="3546"/>
                  </a:lnTo>
                  <a:lnTo>
                    <a:pt x="579" y="3549"/>
                  </a:lnTo>
                  <a:lnTo>
                    <a:pt x="575" y="3551"/>
                  </a:lnTo>
                  <a:lnTo>
                    <a:pt x="569" y="3551"/>
                  </a:lnTo>
                  <a:lnTo>
                    <a:pt x="561" y="3549"/>
                  </a:lnTo>
                  <a:lnTo>
                    <a:pt x="552" y="3547"/>
                  </a:lnTo>
                  <a:lnTo>
                    <a:pt x="543" y="3545"/>
                  </a:lnTo>
                  <a:lnTo>
                    <a:pt x="532" y="3541"/>
                  </a:lnTo>
                  <a:lnTo>
                    <a:pt x="519" y="3535"/>
                  </a:lnTo>
                  <a:lnTo>
                    <a:pt x="493" y="3523"/>
                  </a:lnTo>
                  <a:lnTo>
                    <a:pt x="463" y="3506"/>
                  </a:lnTo>
                  <a:lnTo>
                    <a:pt x="430" y="3487"/>
                  </a:lnTo>
                  <a:lnTo>
                    <a:pt x="397" y="3464"/>
                  </a:lnTo>
                  <a:lnTo>
                    <a:pt x="364" y="3441"/>
                  </a:lnTo>
                  <a:lnTo>
                    <a:pt x="334" y="3418"/>
                  </a:lnTo>
                  <a:lnTo>
                    <a:pt x="308" y="3396"/>
                  </a:lnTo>
                  <a:lnTo>
                    <a:pt x="286" y="3375"/>
                  </a:lnTo>
                  <a:lnTo>
                    <a:pt x="276" y="3366"/>
                  </a:lnTo>
                  <a:lnTo>
                    <a:pt x="268" y="3356"/>
                  </a:lnTo>
                  <a:lnTo>
                    <a:pt x="261" y="3349"/>
                  </a:lnTo>
                  <a:lnTo>
                    <a:pt x="256" y="3341"/>
                  </a:lnTo>
                  <a:lnTo>
                    <a:pt x="252" y="3334"/>
                  </a:lnTo>
                  <a:lnTo>
                    <a:pt x="249" y="3329"/>
                  </a:lnTo>
                  <a:lnTo>
                    <a:pt x="249" y="3323"/>
                  </a:lnTo>
                  <a:lnTo>
                    <a:pt x="250" y="3320"/>
                  </a:lnTo>
                  <a:lnTo>
                    <a:pt x="252" y="3318"/>
                  </a:lnTo>
                  <a:lnTo>
                    <a:pt x="257" y="3316"/>
                  </a:lnTo>
                  <a:lnTo>
                    <a:pt x="263" y="3316"/>
                  </a:lnTo>
                  <a:lnTo>
                    <a:pt x="271" y="3317"/>
                  </a:lnTo>
                  <a:lnTo>
                    <a:pt x="279" y="3319"/>
                  </a:lnTo>
                  <a:lnTo>
                    <a:pt x="289" y="3322"/>
                  </a:lnTo>
                  <a:lnTo>
                    <a:pt x="300" y="3325"/>
                  </a:lnTo>
                  <a:lnTo>
                    <a:pt x="312" y="3331"/>
                  </a:lnTo>
                  <a:lnTo>
                    <a:pt x="340" y="3344"/>
                  </a:lnTo>
                  <a:lnTo>
                    <a:pt x="369" y="3361"/>
                  </a:lnTo>
                  <a:lnTo>
                    <a:pt x="401" y="3380"/>
                  </a:lnTo>
                  <a:lnTo>
                    <a:pt x="436" y="3402"/>
                  </a:lnTo>
                  <a:close/>
                  <a:moveTo>
                    <a:pt x="509" y="3363"/>
                  </a:moveTo>
                  <a:lnTo>
                    <a:pt x="506" y="3365"/>
                  </a:lnTo>
                  <a:lnTo>
                    <a:pt x="502" y="3366"/>
                  </a:lnTo>
                  <a:lnTo>
                    <a:pt x="496" y="3367"/>
                  </a:lnTo>
                  <a:lnTo>
                    <a:pt x="490" y="3366"/>
                  </a:lnTo>
                  <a:lnTo>
                    <a:pt x="481" y="3364"/>
                  </a:lnTo>
                  <a:lnTo>
                    <a:pt x="472" y="3362"/>
                  </a:lnTo>
                  <a:lnTo>
                    <a:pt x="461" y="3357"/>
                  </a:lnTo>
                  <a:lnTo>
                    <a:pt x="450" y="3353"/>
                  </a:lnTo>
                  <a:lnTo>
                    <a:pt x="423" y="3341"/>
                  </a:lnTo>
                  <a:lnTo>
                    <a:pt x="395" y="3325"/>
                  </a:lnTo>
                  <a:lnTo>
                    <a:pt x="364" y="3307"/>
                  </a:lnTo>
                  <a:lnTo>
                    <a:pt x="332" y="3285"/>
                  </a:lnTo>
                  <a:lnTo>
                    <a:pt x="300" y="3263"/>
                  </a:lnTo>
                  <a:lnTo>
                    <a:pt x="271" y="3239"/>
                  </a:lnTo>
                  <a:lnTo>
                    <a:pt x="246" y="3218"/>
                  </a:lnTo>
                  <a:lnTo>
                    <a:pt x="225" y="3199"/>
                  </a:lnTo>
                  <a:lnTo>
                    <a:pt x="216" y="3189"/>
                  </a:lnTo>
                  <a:lnTo>
                    <a:pt x="208" y="3180"/>
                  </a:lnTo>
                  <a:lnTo>
                    <a:pt x="202" y="3172"/>
                  </a:lnTo>
                  <a:lnTo>
                    <a:pt x="197" y="3164"/>
                  </a:lnTo>
                  <a:lnTo>
                    <a:pt x="194" y="3158"/>
                  </a:lnTo>
                  <a:lnTo>
                    <a:pt x="192" y="3152"/>
                  </a:lnTo>
                  <a:lnTo>
                    <a:pt x="192" y="3148"/>
                  </a:lnTo>
                  <a:lnTo>
                    <a:pt x="193" y="3143"/>
                  </a:lnTo>
                  <a:lnTo>
                    <a:pt x="195" y="3141"/>
                  </a:lnTo>
                  <a:lnTo>
                    <a:pt x="200" y="3140"/>
                  </a:lnTo>
                  <a:lnTo>
                    <a:pt x="205" y="3139"/>
                  </a:lnTo>
                  <a:lnTo>
                    <a:pt x="213" y="3140"/>
                  </a:lnTo>
                  <a:lnTo>
                    <a:pt x="220" y="3142"/>
                  </a:lnTo>
                  <a:lnTo>
                    <a:pt x="230" y="3146"/>
                  </a:lnTo>
                  <a:lnTo>
                    <a:pt x="241" y="3149"/>
                  </a:lnTo>
                  <a:lnTo>
                    <a:pt x="252" y="3154"/>
                  </a:lnTo>
                  <a:lnTo>
                    <a:pt x="278" y="3167"/>
                  </a:lnTo>
                  <a:lnTo>
                    <a:pt x="308" y="3182"/>
                  </a:lnTo>
                  <a:lnTo>
                    <a:pt x="338" y="3201"/>
                  </a:lnTo>
                  <a:lnTo>
                    <a:pt x="370" y="3223"/>
                  </a:lnTo>
                  <a:lnTo>
                    <a:pt x="401" y="3245"/>
                  </a:lnTo>
                  <a:lnTo>
                    <a:pt x="430" y="3267"/>
                  </a:lnTo>
                  <a:lnTo>
                    <a:pt x="455" y="3289"/>
                  </a:lnTo>
                  <a:lnTo>
                    <a:pt x="476" y="3309"/>
                  </a:lnTo>
                  <a:lnTo>
                    <a:pt x="485" y="3318"/>
                  </a:lnTo>
                  <a:lnTo>
                    <a:pt x="493" y="3327"/>
                  </a:lnTo>
                  <a:lnTo>
                    <a:pt x="500" y="3334"/>
                  </a:lnTo>
                  <a:lnTo>
                    <a:pt x="504" y="3342"/>
                  </a:lnTo>
                  <a:lnTo>
                    <a:pt x="508" y="3349"/>
                  </a:lnTo>
                  <a:lnTo>
                    <a:pt x="509" y="3354"/>
                  </a:lnTo>
                  <a:lnTo>
                    <a:pt x="511" y="3359"/>
                  </a:lnTo>
                  <a:lnTo>
                    <a:pt x="509" y="3363"/>
                  </a:lnTo>
                  <a:close/>
                  <a:moveTo>
                    <a:pt x="457" y="3184"/>
                  </a:moveTo>
                  <a:lnTo>
                    <a:pt x="454" y="3186"/>
                  </a:lnTo>
                  <a:lnTo>
                    <a:pt x="450" y="3189"/>
                  </a:lnTo>
                  <a:lnTo>
                    <a:pt x="444" y="3189"/>
                  </a:lnTo>
                  <a:lnTo>
                    <a:pt x="438" y="3189"/>
                  </a:lnTo>
                  <a:lnTo>
                    <a:pt x="429" y="3186"/>
                  </a:lnTo>
                  <a:lnTo>
                    <a:pt x="420" y="3184"/>
                  </a:lnTo>
                  <a:lnTo>
                    <a:pt x="410" y="3180"/>
                  </a:lnTo>
                  <a:lnTo>
                    <a:pt x="399" y="3175"/>
                  </a:lnTo>
                  <a:lnTo>
                    <a:pt x="374" y="3164"/>
                  </a:lnTo>
                  <a:lnTo>
                    <a:pt x="346" y="3149"/>
                  </a:lnTo>
                  <a:lnTo>
                    <a:pt x="316" y="3131"/>
                  </a:lnTo>
                  <a:lnTo>
                    <a:pt x="286" y="3110"/>
                  </a:lnTo>
                  <a:lnTo>
                    <a:pt x="256" y="3088"/>
                  </a:lnTo>
                  <a:lnTo>
                    <a:pt x="228" y="3066"/>
                  </a:lnTo>
                  <a:lnTo>
                    <a:pt x="204" y="3045"/>
                  </a:lnTo>
                  <a:lnTo>
                    <a:pt x="184" y="3026"/>
                  </a:lnTo>
                  <a:lnTo>
                    <a:pt x="176" y="3017"/>
                  </a:lnTo>
                  <a:lnTo>
                    <a:pt x="169" y="3009"/>
                  </a:lnTo>
                  <a:lnTo>
                    <a:pt x="163" y="3001"/>
                  </a:lnTo>
                  <a:lnTo>
                    <a:pt x="158" y="2993"/>
                  </a:lnTo>
                  <a:lnTo>
                    <a:pt x="154" y="2987"/>
                  </a:lnTo>
                  <a:lnTo>
                    <a:pt x="153" y="2981"/>
                  </a:lnTo>
                  <a:lnTo>
                    <a:pt x="152" y="2977"/>
                  </a:lnTo>
                  <a:lnTo>
                    <a:pt x="153" y="2972"/>
                  </a:lnTo>
                  <a:lnTo>
                    <a:pt x="157" y="2970"/>
                  </a:lnTo>
                  <a:lnTo>
                    <a:pt x="161" y="2969"/>
                  </a:lnTo>
                  <a:lnTo>
                    <a:pt x="166" y="2968"/>
                  </a:lnTo>
                  <a:lnTo>
                    <a:pt x="173" y="2969"/>
                  </a:lnTo>
                  <a:lnTo>
                    <a:pt x="181" y="2971"/>
                  </a:lnTo>
                  <a:lnTo>
                    <a:pt x="191" y="2973"/>
                  </a:lnTo>
                  <a:lnTo>
                    <a:pt x="201" y="2977"/>
                  </a:lnTo>
                  <a:lnTo>
                    <a:pt x="212" y="2982"/>
                  </a:lnTo>
                  <a:lnTo>
                    <a:pt x="237" y="2993"/>
                  </a:lnTo>
                  <a:lnTo>
                    <a:pt x="265" y="3009"/>
                  </a:lnTo>
                  <a:lnTo>
                    <a:pt x="294" y="3028"/>
                  </a:lnTo>
                  <a:lnTo>
                    <a:pt x="325" y="3047"/>
                  </a:lnTo>
                  <a:lnTo>
                    <a:pt x="355" y="3069"/>
                  </a:lnTo>
                  <a:lnTo>
                    <a:pt x="383" y="3092"/>
                  </a:lnTo>
                  <a:lnTo>
                    <a:pt x="406" y="3113"/>
                  </a:lnTo>
                  <a:lnTo>
                    <a:pt x="427" y="3131"/>
                  </a:lnTo>
                  <a:lnTo>
                    <a:pt x="434" y="3141"/>
                  </a:lnTo>
                  <a:lnTo>
                    <a:pt x="442" y="3149"/>
                  </a:lnTo>
                  <a:lnTo>
                    <a:pt x="448" y="3157"/>
                  </a:lnTo>
                  <a:lnTo>
                    <a:pt x="453" y="3164"/>
                  </a:lnTo>
                  <a:lnTo>
                    <a:pt x="455" y="3171"/>
                  </a:lnTo>
                  <a:lnTo>
                    <a:pt x="458" y="3176"/>
                  </a:lnTo>
                  <a:lnTo>
                    <a:pt x="459" y="3181"/>
                  </a:lnTo>
                  <a:lnTo>
                    <a:pt x="457" y="3184"/>
                  </a:lnTo>
                  <a:close/>
                  <a:moveTo>
                    <a:pt x="425" y="3011"/>
                  </a:moveTo>
                  <a:lnTo>
                    <a:pt x="421" y="3014"/>
                  </a:lnTo>
                  <a:lnTo>
                    <a:pt x="417" y="3015"/>
                  </a:lnTo>
                  <a:lnTo>
                    <a:pt x="412" y="3015"/>
                  </a:lnTo>
                  <a:lnTo>
                    <a:pt x="406" y="3015"/>
                  </a:lnTo>
                  <a:lnTo>
                    <a:pt x="397" y="3013"/>
                  </a:lnTo>
                  <a:lnTo>
                    <a:pt x="388" y="3011"/>
                  </a:lnTo>
                  <a:lnTo>
                    <a:pt x="378" y="3008"/>
                  </a:lnTo>
                  <a:lnTo>
                    <a:pt x="368" y="3003"/>
                  </a:lnTo>
                  <a:lnTo>
                    <a:pt x="344" y="2992"/>
                  </a:lnTo>
                  <a:lnTo>
                    <a:pt x="318" y="2978"/>
                  </a:lnTo>
                  <a:lnTo>
                    <a:pt x="289" y="2960"/>
                  </a:lnTo>
                  <a:lnTo>
                    <a:pt x="260" y="2940"/>
                  </a:lnTo>
                  <a:lnTo>
                    <a:pt x="230" y="2919"/>
                  </a:lnTo>
                  <a:lnTo>
                    <a:pt x="205" y="2898"/>
                  </a:lnTo>
                  <a:lnTo>
                    <a:pt x="182" y="2877"/>
                  </a:lnTo>
                  <a:lnTo>
                    <a:pt x="163" y="2859"/>
                  </a:lnTo>
                  <a:lnTo>
                    <a:pt x="154" y="2850"/>
                  </a:lnTo>
                  <a:lnTo>
                    <a:pt x="148" y="2842"/>
                  </a:lnTo>
                  <a:lnTo>
                    <a:pt x="142" y="2834"/>
                  </a:lnTo>
                  <a:lnTo>
                    <a:pt x="138" y="2827"/>
                  </a:lnTo>
                  <a:lnTo>
                    <a:pt x="134" y="2820"/>
                  </a:lnTo>
                  <a:lnTo>
                    <a:pt x="133" y="2815"/>
                  </a:lnTo>
                  <a:lnTo>
                    <a:pt x="132" y="2810"/>
                  </a:lnTo>
                  <a:lnTo>
                    <a:pt x="134" y="2807"/>
                  </a:lnTo>
                  <a:lnTo>
                    <a:pt x="137" y="2804"/>
                  </a:lnTo>
                  <a:lnTo>
                    <a:pt x="141" y="2802"/>
                  </a:lnTo>
                  <a:lnTo>
                    <a:pt x="147" y="2802"/>
                  </a:lnTo>
                  <a:lnTo>
                    <a:pt x="153" y="2802"/>
                  </a:lnTo>
                  <a:lnTo>
                    <a:pt x="161" y="2805"/>
                  </a:lnTo>
                  <a:lnTo>
                    <a:pt x="170" y="2807"/>
                  </a:lnTo>
                  <a:lnTo>
                    <a:pt x="180" y="2810"/>
                  </a:lnTo>
                  <a:lnTo>
                    <a:pt x="190" y="2815"/>
                  </a:lnTo>
                  <a:lnTo>
                    <a:pt x="214" y="2826"/>
                  </a:lnTo>
                  <a:lnTo>
                    <a:pt x="240" y="2841"/>
                  </a:lnTo>
                  <a:lnTo>
                    <a:pt x="269" y="2859"/>
                  </a:lnTo>
                  <a:lnTo>
                    <a:pt x="298" y="2879"/>
                  </a:lnTo>
                  <a:lnTo>
                    <a:pt x="326" y="2900"/>
                  </a:lnTo>
                  <a:lnTo>
                    <a:pt x="353" y="2921"/>
                  </a:lnTo>
                  <a:lnTo>
                    <a:pt x="376" y="2940"/>
                  </a:lnTo>
                  <a:lnTo>
                    <a:pt x="395" y="2959"/>
                  </a:lnTo>
                  <a:lnTo>
                    <a:pt x="404" y="2968"/>
                  </a:lnTo>
                  <a:lnTo>
                    <a:pt x="410" y="2977"/>
                  </a:lnTo>
                  <a:lnTo>
                    <a:pt x="416" y="2985"/>
                  </a:lnTo>
                  <a:lnTo>
                    <a:pt x="420" y="2991"/>
                  </a:lnTo>
                  <a:lnTo>
                    <a:pt x="423" y="2998"/>
                  </a:lnTo>
                  <a:lnTo>
                    <a:pt x="425" y="3003"/>
                  </a:lnTo>
                  <a:lnTo>
                    <a:pt x="426" y="3008"/>
                  </a:lnTo>
                  <a:lnTo>
                    <a:pt x="425" y="3011"/>
                  </a:lnTo>
                  <a:close/>
                  <a:moveTo>
                    <a:pt x="410" y="2842"/>
                  </a:moveTo>
                  <a:lnTo>
                    <a:pt x="407" y="2844"/>
                  </a:lnTo>
                  <a:lnTo>
                    <a:pt x="402" y="2847"/>
                  </a:lnTo>
                  <a:lnTo>
                    <a:pt x="398" y="2847"/>
                  </a:lnTo>
                  <a:lnTo>
                    <a:pt x="391" y="2847"/>
                  </a:lnTo>
                  <a:lnTo>
                    <a:pt x="384" y="2845"/>
                  </a:lnTo>
                  <a:lnTo>
                    <a:pt x="375" y="2843"/>
                  </a:lnTo>
                  <a:lnTo>
                    <a:pt x="366" y="2840"/>
                  </a:lnTo>
                  <a:lnTo>
                    <a:pt x="355" y="2836"/>
                  </a:lnTo>
                  <a:lnTo>
                    <a:pt x="333" y="2825"/>
                  </a:lnTo>
                  <a:lnTo>
                    <a:pt x="308" y="2811"/>
                  </a:lnTo>
                  <a:lnTo>
                    <a:pt x="280" y="2795"/>
                  </a:lnTo>
                  <a:lnTo>
                    <a:pt x="251" y="2775"/>
                  </a:lnTo>
                  <a:lnTo>
                    <a:pt x="224" y="2755"/>
                  </a:lnTo>
                  <a:lnTo>
                    <a:pt x="200" y="2734"/>
                  </a:lnTo>
                  <a:lnTo>
                    <a:pt x="177" y="2714"/>
                  </a:lnTo>
                  <a:lnTo>
                    <a:pt x="159" y="2697"/>
                  </a:lnTo>
                  <a:lnTo>
                    <a:pt x="151" y="2688"/>
                  </a:lnTo>
                  <a:lnTo>
                    <a:pt x="144" y="2680"/>
                  </a:lnTo>
                  <a:lnTo>
                    <a:pt x="140" y="2672"/>
                  </a:lnTo>
                  <a:lnTo>
                    <a:pt x="136" y="2666"/>
                  </a:lnTo>
                  <a:lnTo>
                    <a:pt x="132" y="2659"/>
                  </a:lnTo>
                  <a:lnTo>
                    <a:pt x="131" y="2654"/>
                  </a:lnTo>
                  <a:lnTo>
                    <a:pt x="131" y="2649"/>
                  </a:lnTo>
                  <a:lnTo>
                    <a:pt x="132" y="2645"/>
                  </a:lnTo>
                  <a:lnTo>
                    <a:pt x="134" y="2642"/>
                  </a:lnTo>
                  <a:lnTo>
                    <a:pt x="139" y="2641"/>
                  </a:lnTo>
                  <a:lnTo>
                    <a:pt x="144" y="2640"/>
                  </a:lnTo>
                  <a:lnTo>
                    <a:pt x="151" y="2640"/>
                  </a:lnTo>
                  <a:lnTo>
                    <a:pt x="158" y="2642"/>
                  </a:lnTo>
                  <a:lnTo>
                    <a:pt x="166" y="2645"/>
                  </a:lnTo>
                  <a:lnTo>
                    <a:pt x="176" y="2648"/>
                  </a:lnTo>
                  <a:lnTo>
                    <a:pt x="186" y="2652"/>
                  </a:lnTo>
                  <a:lnTo>
                    <a:pt x="209" y="2662"/>
                  </a:lnTo>
                  <a:lnTo>
                    <a:pt x="235" y="2677"/>
                  </a:lnTo>
                  <a:lnTo>
                    <a:pt x="262" y="2693"/>
                  </a:lnTo>
                  <a:lnTo>
                    <a:pt x="291" y="2713"/>
                  </a:lnTo>
                  <a:lnTo>
                    <a:pt x="319" y="2733"/>
                  </a:lnTo>
                  <a:lnTo>
                    <a:pt x="343" y="2754"/>
                  </a:lnTo>
                  <a:lnTo>
                    <a:pt x="365" y="2774"/>
                  </a:lnTo>
                  <a:lnTo>
                    <a:pt x="383" y="2791"/>
                  </a:lnTo>
                  <a:lnTo>
                    <a:pt x="390" y="2800"/>
                  </a:lnTo>
                  <a:lnTo>
                    <a:pt x="397" y="2808"/>
                  </a:lnTo>
                  <a:lnTo>
                    <a:pt x="402" y="2816"/>
                  </a:lnTo>
                  <a:lnTo>
                    <a:pt x="407" y="2822"/>
                  </a:lnTo>
                  <a:lnTo>
                    <a:pt x="409" y="2829"/>
                  </a:lnTo>
                  <a:lnTo>
                    <a:pt x="411" y="2833"/>
                  </a:lnTo>
                  <a:lnTo>
                    <a:pt x="411" y="2839"/>
                  </a:lnTo>
                  <a:lnTo>
                    <a:pt x="410" y="2842"/>
                  </a:lnTo>
                  <a:close/>
                  <a:moveTo>
                    <a:pt x="301" y="2552"/>
                  </a:moveTo>
                  <a:lnTo>
                    <a:pt x="327" y="2572"/>
                  </a:lnTo>
                  <a:lnTo>
                    <a:pt x="351" y="2592"/>
                  </a:lnTo>
                  <a:lnTo>
                    <a:pt x="372" y="2610"/>
                  </a:lnTo>
                  <a:lnTo>
                    <a:pt x="389" y="2628"/>
                  </a:lnTo>
                  <a:lnTo>
                    <a:pt x="397" y="2637"/>
                  </a:lnTo>
                  <a:lnTo>
                    <a:pt x="402" y="2645"/>
                  </a:lnTo>
                  <a:lnTo>
                    <a:pt x="408" y="2651"/>
                  </a:lnTo>
                  <a:lnTo>
                    <a:pt x="411" y="2658"/>
                  </a:lnTo>
                  <a:lnTo>
                    <a:pt x="415" y="2665"/>
                  </a:lnTo>
                  <a:lnTo>
                    <a:pt x="416" y="2670"/>
                  </a:lnTo>
                  <a:lnTo>
                    <a:pt x="416" y="2674"/>
                  </a:lnTo>
                  <a:lnTo>
                    <a:pt x="415" y="2678"/>
                  </a:lnTo>
                  <a:lnTo>
                    <a:pt x="412" y="2681"/>
                  </a:lnTo>
                  <a:lnTo>
                    <a:pt x="408" y="2682"/>
                  </a:lnTo>
                  <a:lnTo>
                    <a:pt x="402" y="2683"/>
                  </a:lnTo>
                  <a:lnTo>
                    <a:pt x="397" y="2682"/>
                  </a:lnTo>
                  <a:lnTo>
                    <a:pt x="389" y="2681"/>
                  </a:lnTo>
                  <a:lnTo>
                    <a:pt x="382" y="2679"/>
                  </a:lnTo>
                  <a:lnTo>
                    <a:pt x="372" y="2676"/>
                  </a:lnTo>
                  <a:lnTo>
                    <a:pt x="362" y="2672"/>
                  </a:lnTo>
                  <a:lnTo>
                    <a:pt x="340" y="2662"/>
                  </a:lnTo>
                  <a:lnTo>
                    <a:pt x="315" y="2649"/>
                  </a:lnTo>
                  <a:lnTo>
                    <a:pt x="289" y="2633"/>
                  </a:lnTo>
                  <a:lnTo>
                    <a:pt x="262" y="2614"/>
                  </a:lnTo>
                  <a:lnTo>
                    <a:pt x="236" y="2594"/>
                  </a:lnTo>
                  <a:lnTo>
                    <a:pt x="212" y="2575"/>
                  </a:lnTo>
                  <a:lnTo>
                    <a:pt x="191" y="2555"/>
                  </a:lnTo>
                  <a:lnTo>
                    <a:pt x="173" y="2538"/>
                  </a:lnTo>
                  <a:lnTo>
                    <a:pt x="166" y="2529"/>
                  </a:lnTo>
                  <a:lnTo>
                    <a:pt x="160" y="2521"/>
                  </a:lnTo>
                  <a:lnTo>
                    <a:pt x="155" y="2514"/>
                  </a:lnTo>
                  <a:lnTo>
                    <a:pt x="151" y="2507"/>
                  </a:lnTo>
                  <a:lnTo>
                    <a:pt x="149" y="2501"/>
                  </a:lnTo>
                  <a:lnTo>
                    <a:pt x="148" y="2496"/>
                  </a:lnTo>
                  <a:lnTo>
                    <a:pt x="147" y="2491"/>
                  </a:lnTo>
                  <a:lnTo>
                    <a:pt x="149" y="2488"/>
                  </a:lnTo>
                  <a:lnTo>
                    <a:pt x="151" y="2485"/>
                  </a:lnTo>
                  <a:lnTo>
                    <a:pt x="155" y="2484"/>
                  </a:lnTo>
                  <a:lnTo>
                    <a:pt x="160" y="2482"/>
                  </a:lnTo>
                  <a:lnTo>
                    <a:pt x="166" y="2482"/>
                  </a:lnTo>
                  <a:lnTo>
                    <a:pt x="174" y="2485"/>
                  </a:lnTo>
                  <a:lnTo>
                    <a:pt x="182" y="2487"/>
                  </a:lnTo>
                  <a:lnTo>
                    <a:pt x="191" y="2489"/>
                  </a:lnTo>
                  <a:lnTo>
                    <a:pt x="201" y="2494"/>
                  </a:lnTo>
                  <a:lnTo>
                    <a:pt x="223" y="2503"/>
                  </a:lnTo>
                  <a:lnTo>
                    <a:pt x="247" y="2517"/>
                  </a:lnTo>
                  <a:lnTo>
                    <a:pt x="273" y="2533"/>
                  </a:lnTo>
                  <a:lnTo>
                    <a:pt x="301" y="2552"/>
                  </a:lnTo>
                  <a:close/>
                  <a:moveTo>
                    <a:pt x="437" y="2517"/>
                  </a:moveTo>
                  <a:lnTo>
                    <a:pt x="434" y="2520"/>
                  </a:lnTo>
                  <a:lnTo>
                    <a:pt x="430" y="2521"/>
                  </a:lnTo>
                  <a:lnTo>
                    <a:pt x="426" y="2522"/>
                  </a:lnTo>
                  <a:lnTo>
                    <a:pt x="419" y="2522"/>
                  </a:lnTo>
                  <a:lnTo>
                    <a:pt x="412" y="2521"/>
                  </a:lnTo>
                  <a:lnTo>
                    <a:pt x="405" y="2519"/>
                  </a:lnTo>
                  <a:lnTo>
                    <a:pt x="396" y="2516"/>
                  </a:lnTo>
                  <a:lnTo>
                    <a:pt x="386" y="2512"/>
                  </a:lnTo>
                  <a:lnTo>
                    <a:pt x="365" y="2502"/>
                  </a:lnTo>
                  <a:lnTo>
                    <a:pt x="341" y="2489"/>
                  </a:lnTo>
                  <a:lnTo>
                    <a:pt x="316" y="2475"/>
                  </a:lnTo>
                  <a:lnTo>
                    <a:pt x="290" y="2456"/>
                  </a:lnTo>
                  <a:lnTo>
                    <a:pt x="265" y="2437"/>
                  </a:lnTo>
                  <a:lnTo>
                    <a:pt x="241" y="2419"/>
                  </a:lnTo>
                  <a:lnTo>
                    <a:pt x="222" y="2400"/>
                  </a:lnTo>
                  <a:lnTo>
                    <a:pt x="206" y="2382"/>
                  </a:lnTo>
                  <a:lnTo>
                    <a:pt x="198" y="2374"/>
                  </a:lnTo>
                  <a:lnTo>
                    <a:pt x="193" y="2367"/>
                  </a:lnTo>
                  <a:lnTo>
                    <a:pt x="188" y="2359"/>
                  </a:lnTo>
                  <a:lnTo>
                    <a:pt x="184" y="2352"/>
                  </a:lnTo>
                  <a:lnTo>
                    <a:pt x="182" y="2347"/>
                  </a:lnTo>
                  <a:lnTo>
                    <a:pt x="181" y="2341"/>
                  </a:lnTo>
                  <a:lnTo>
                    <a:pt x="181" y="2337"/>
                  </a:lnTo>
                  <a:lnTo>
                    <a:pt x="182" y="2334"/>
                  </a:lnTo>
                  <a:lnTo>
                    <a:pt x="185" y="2330"/>
                  </a:lnTo>
                  <a:lnTo>
                    <a:pt x="188" y="2329"/>
                  </a:lnTo>
                  <a:lnTo>
                    <a:pt x="194" y="2328"/>
                  </a:lnTo>
                  <a:lnTo>
                    <a:pt x="200" y="2328"/>
                  </a:lnTo>
                  <a:lnTo>
                    <a:pt x="207" y="2329"/>
                  </a:lnTo>
                  <a:lnTo>
                    <a:pt x="215" y="2331"/>
                  </a:lnTo>
                  <a:lnTo>
                    <a:pt x="224" y="2335"/>
                  </a:lnTo>
                  <a:lnTo>
                    <a:pt x="234" y="2338"/>
                  </a:lnTo>
                  <a:lnTo>
                    <a:pt x="255" y="2348"/>
                  </a:lnTo>
                  <a:lnTo>
                    <a:pt x="278" y="2360"/>
                  </a:lnTo>
                  <a:lnTo>
                    <a:pt x="303" y="2375"/>
                  </a:lnTo>
                  <a:lnTo>
                    <a:pt x="329" y="2393"/>
                  </a:lnTo>
                  <a:lnTo>
                    <a:pt x="354" y="2413"/>
                  </a:lnTo>
                  <a:lnTo>
                    <a:pt x="377" y="2432"/>
                  </a:lnTo>
                  <a:lnTo>
                    <a:pt x="397" y="2450"/>
                  </a:lnTo>
                  <a:lnTo>
                    <a:pt x="413" y="2468"/>
                  </a:lnTo>
                  <a:lnTo>
                    <a:pt x="420" y="2476"/>
                  </a:lnTo>
                  <a:lnTo>
                    <a:pt x="426" y="2484"/>
                  </a:lnTo>
                  <a:lnTo>
                    <a:pt x="431" y="2491"/>
                  </a:lnTo>
                  <a:lnTo>
                    <a:pt x="434" y="2498"/>
                  </a:lnTo>
                  <a:lnTo>
                    <a:pt x="437" y="2503"/>
                  </a:lnTo>
                  <a:lnTo>
                    <a:pt x="439" y="2509"/>
                  </a:lnTo>
                  <a:lnTo>
                    <a:pt x="439" y="2513"/>
                  </a:lnTo>
                  <a:lnTo>
                    <a:pt x="437" y="2517"/>
                  </a:lnTo>
                  <a:close/>
                  <a:moveTo>
                    <a:pt x="375" y="2240"/>
                  </a:moveTo>
                  <a:lnTo>
                    <a:pt x="399" y="2257"/>
                  </a:lnTo>
                  <a:lnTo>
                    <a:pt x="421" y="2276"/>
                  </a:lnTo>
                  <a:lnTo>
                    <a:pt x="440" y="2294"/>
                  </a:lnTo>
                  <a:lnTo>
                    <a:pt x="455" y="2311"/>
                  </a:lnTo>
                  <a:lnTo>
                    <a:pt x="462" y="2319"/>
                  </a:lnTo>
                  <a:lnTo>
                    <a:pt x="468" y="2326"/>
                  </a:lnTo>
                  <a:lnTo>
                    <a:pt x="472" y="2334"/>
                  </a:lnTo>
                  <a:lnTo>
                    <a:pt x="475" y="2340"/>
                  </a:lnTo>
                  <a:lnTo>
                    <a:pt x="477" y="2346"/>
                  </a:lnTo>
                  <a:lnTo>
                    <a:pt x="479" y="2351"/>
                  </a:lnTo>
                  <a:lnTo>
                    <a:pt x="479" y="2356"/>
                  </a:lnTo>
                  <a:lnTo>
                    <a:pt x="477" y="2359"/>
                  </a:lnTo>
                  <a:lnTo>
                    <a:pt x="475" y="2361"/>
                  </a:lnTo>
                  <a:lnTo>
                    <a:pt x="471" y="2363"/>
                  </a:lnTo>
                  <a:lnTo>
                    <a:pt x="466" y="2364"/>
                  </a:lnTo>
                  <a:lnTo>
                    <a:pt x="460" y="2364"/>
                  </a:lnTo>
                  <a:lnTo>
                    <a:pt x="453" y="2363"/>
                  </a:lnTo>
                  <a:lnTo>
                    <a:pt x="445" y="2361"/>
                  </a:lnTo>
                  <a:lnTo>
                    <a:pt x="438" y="2359"/>
                  </a:lnTo>
                  <a:lnTo>
                    <a:pt x="428" y="2356"/>
                  </a:lnTo>
                  <a:lnTo>
                    <a:pt x="408" y="2346"/>
                  </a:lnTo>
                  <a:lnTo>
                    <a:pt x="385" y="2334"/>
                  </a:lnTo>
                  <a:lnTo>
                    <a:pt x="361" y="2319"/>
                  </a:lnTo>
                  <a:lnTo>
                    <a:pt x="336" y="2302"/>
                  </a:lnTo>
                  <a:lnTo>
                    <a:pt x="311" y="2284"/>
                  </a:lnTo>
                  <a:lnTo>
                    <a:pt x="290" y="2265"/>
                  </a:lnTo>
                  <a:lnTo>
                    <a:pt x="271" y="2247"/>
                  </a:lnTo>
                  <a:lnTo>
                    <a:pt x="255" y="2230"/>
                  </a:lnTo>
                  <a:lnTo>
                    <a:pt x="249" y="2222"/>
                  </a:lnTo>
                  <a:lnTo>
                    <a:pt x="244" y="2214"/>
                  </a:lnTo>
                  <a:lnTo>
                    <a:pt x="238" y="2208"/>
                  </a:lnTo>
                  <a:lnTo>
                    <a:pt x="235" y="2201"/>
                  </a:lnTo>
                  <a:lnTo>
                    <a:pt x="233" y="2196"/>
                  </a:lnTo>
                  <a:lnTo>
                    <a:pt x="232" y="2190"/>
                  </a:lnTo>
                  <a:lnTo>
                    <a:pt x="232" y="2186"/>
                  </a:lnTo>
                  <a:lnTo>
                    <a:pt x="234" y="2182"/>
                  </a:lnTo>
                  <a:lnTo>
                    <a:pt x="236" y="2179"/>
                  </a:lnTo>
                  <a:lnTo>
                    <a:pt x="239" y="2178"/>
                  </a:lnTo>
                  <a:lnTo>
                    <a:pt x="245" y="2177"/>
                  </a:lnTo>
                  <a:lnTo>
                    <a:pt x="250" y="2177"/>
                  </a:lnTo>
                  <a:lnTo>
                    <a:pt x="257" y="2178"/>
                  </a:lnTo>
                  <a:lnTo>
                    <a:pt x="265" y="2179"/>
                  </a:lnTo>
                  <a:lnTo>
                    <a:pt x="273" y="2182"/>
                  </a:lnTo>
                  <a:lnTo>
                    <a:pt x="282" y="2186"/>
                  </a:lnTo>
                  <a:lnTo>
                    <a:pt x="303" y="2196"/>
                  </a:lnTo>
                  <a:lnTo>
                    <a:pt x="325" y="2208"/>
                  </a:lnTo>
                  <a:lnTo>
                    <a:pt x="350" y="2222"/>
                  </a:lnTo>
                  <a:lnTo>
                    <a:pt x="375" y="2240"/>
                  </a:lnTo>
                  <a:close/>
                  <a:moveTo>
                    <a:pt x="139" y="1869"/>
                  </a:moveTo>
                  <a:lnTo>
                    <a:pt x="160" y="1886"/>
                  </a:lnTo>
                  <a:lnTo>
                    <a:pt x="180" y="1903"/>
                  </a:lnTo>
                  <a:lnTo>
                    <a:pt x="197" y="1920"/>
                  </a:lnTo>
                  <a:lnTo>
                    <a:pt x="211" y="1935"/>
                  </a:lnTo>
                  <a:lnTo>
                    <a:pt x="222" y="1950"/>
                  </a:lnTo>
                  <a:lnTo>
                    <a:pt x="228" y="1963"/>
                  </a:lnTo>
                  <a:lnTo>
                    <a:pt x="230" y="1968"/>
                  </a:lnTo>
                  <a:lnTo>
                    <a:pt x="232" y="1973"/>
                  </a:lnTo>
                  <a:lnTo>
                    <a:pt x="232" y="1977"/>
                  </a:lnTo>
                  <a:lnTo>
                    <a:pt x="230" y="1980"/>
                  </a:lnTo>
                  <a:lnTo>
                    <a:pt x="228" y="1984"/>
                  </a:lnTo>
                  <a:lnTo>
                    <a:pt x="225" y="1985"/>
                  </a:lnTo>
                  <a:lnTo>
                    <a:pt x="219" y="1986"/>
                  </a:lnTo>
                  <a:lnTo>
                    <a:pt x="215" y="1986"/>
                  </a:lnTo>
                  <a:lnTo>
                    <a:pt x="208" y="1985"/>
                  </a:lnTo>
                  <a:lnTo>
                    <a:pt x="201" y="1983"/>
                  </a:lnTo>
                  <a:lnTo>
                    <a:pt x="193" y="1980"/>
                  </a:lnTo>
                  <a:lnTo>
                    <a:pt x="185" y="1977"/>
                  </a:lnTo>
                  <a:lnTo>
                    <a:pt x="166" y="1969"/>
                  </a:lnTo>
                  <a:lnTo>
                    <a:pt x="145" y="1958"/>
                  </a:lnTo>
                  <a:lnTo>
                    <a:pt x="123" y="1944"/>
                  </a:lnTo>
                  <a:lnTo>
                    <a:pt x="101" y="1929"/>
                  </a:lnTo>
                  <a:lnTo>
                    <a:pt x="79" y="1911"/>
                  </a:lnTo>
                  <a:lnTo>
                    <a:pt x="59" y="1894"/>
                  </a:lnTo>
                  <a:lnTo>
                    <a:pt x="43" y="1878"/>
                  </a:lnTo>
                  <a:lnTo>
                    <a:pt x="29" y="1861"/>
                  </a:lnTo>
                  <a:lnTo>
                    <a:pt x="19" y="1847"/>
                  </a:lnTo>
                  <a:lnTo>
                    <a:pt x="11" y="1835"/>
                  </a:lnTo>
                  <a:lnTo>
                    <a:pt x="9" y="1829"/>
                  </a:lnTo>
                  <a:lnTo>
                    <a:pt x="9" y="1824"/>
                  </a:lnTo>
                  <a:lnTo>
                    <a:pt x="9" y="1820"/>
                  </a:lnTo>
                  <a:lnTo>
                    <a:pt x="10" y="1816"/>
                  </a:lnTo>
                  <a:lnTo>
                    <a:pt x="12" y="1814"/>
                  </a:lnTo>
                  <a:lnTo>
                    <a:pt x="15" y="1812"/>
                  </a:lnTo>
                  <a:lnTo>
                    <a:pt x="20" y="1812"/>
                  </a:lnTo>
                  <a:lnTo>
                    <a:pt x="25" y="1812"/>
                  </a:lnTo>
                  <a:lnTo>
                    <a:pt x="32" y="1812"/>
                  </a:lnTo>
                  <a:lnTo>
                    <a:pt x="38" y="1814"/>
                  </a:lnTo>
                  <a:lnTo>
                    <a:pt x="46" y="1816"/>
                  </a:lnTo>
                  <a:lnTo>
                    <a:pt x="55" y="1819"/>
                  </a:lnTo>
                  <a:lnTo>
                    <a:pt x="74" y="1828"/>
                  </a:lnTo>
                  <a:lnTo>
                    <a:pt x="94" y="1839"/>
                  </a:lnTo>
                  <a:lnTo>
                    <a:pt x="116" y="1852"/>
                  </a:lnTo>
                  <a:lnTo>
                    <a:pt x="139" y="1869"/>
                  </a:lnTo>
                  <a:close/>
                  <a:moveTo>
                    <a:pt x="438" y="2086"/>
                  </a:moveTo>
                  <a:lnTo>
                    <a:pt x="461" y="2105"/>
                  </a:lnTo>
                  <a:lnTo>
                    <a:pt x="482" y="2123"/>
                  </a:lnTo>
                  <a:lnTo>
                    <a:pt x="500" y="2139"/>
                  </a:lnTo>
                  <a:lnTo>
                    <a:pt x="515" y="2156"/>
                  </a:lnTo>
                  <a:lnTo>
                    <a:pt x="526" y="2171"/>
                  </a:lnTo>
                  <a:lnTo>
                    <a:pt x="534" y="2185"/>
                  </a:lnTo>
                  <a:lnTo>
                    <a:pt x="536" y="2190"/>
                  </a:lnTo>
                  <a:lnTo>
                    <a:pt x="537" y="2196"/>
                  </a:lnTo>
                  <a:lnTo>
                    <a:pt x="537" y="2200"/>
                  </a:lnTo>
                  <a:lnTo>
                    <a:pt x="536" y="2203"/>
                  </a:lnTo>
                  <a:lnTo>
                    <a:pt x="533" y="2206"/>
                  </a:lnTo>
                  <a:lnTo>
                    <a:pt x="529" y="2208"/>
                  </a:lnTo>
                  <a:lnTo>
                    <a:pt x="524" y="2209"/>
                  </a:lnTo>
                  <a:lnTo>
                    <a:pt x="518" y="2209"/>
                  </a:lnTo>
                  <a:lnTo>
                    <a:pt x="512" y="2208"/>
                  </a:lnTo>
                  <a:lnTo>
                    <a:pt x="504" y="2207"/>
                  </a:lnTo>
                  <a:lnTo>
                    <a:pt x="496" y="2203"/>
                  </a:lnTo>
                  <a:lnTo>
                    <a:pt x="487" y="2200"/>
                  </a:lnTo>
                  <a:lnTo>
                    <a:pt x="468" y="2192"/>
                  </a:lnTo>
                  <a:lnTo>
                    <a:pt x="445" y="2180"/>
                  </a:lnTo>
                  <a:lnTo>
                    <a:pt x="422" y="2166"/>
                  </a:lnTo>
                  <a:lnTo>
                    <a:pt x="399" y="2149"/>
                  </a:lnTo>
                  <a:lnTo>
                    <a:pt x="376" y="2132"/>
                  </a:lnTo>
                  <a:lnTo>
                    <a:pt x="355" y="2114"/>
                  </a:lnTo>
                  <a:lnTo>
                    <a:pt x="336" y="2096"/>
                  </a:lnTo>
                  <a:lnTo>
                    <a:pt x="322" y="2080"/>
                  </a:lnTo>
                  <a:lnTo>
                    <a:pt x="315" y="2072"/>
                  </a:lnTo>
                  <a:lnTo>
                    <a:pt x="311" y="2065"/>
                  </a:lnTo>
                  <a:lnTo>
                    <a:pt x="307" y="2059"/>
                  </a:lnTo>
                  <a:lnTo>
                    <a:pt x="303" y="2052"/>
                  </a:lnTo>
                  <a:lnTo>
                    <a:pt x="301" y="2047"/>
                  </a:lnTo>
                  <a:lnTo>
                    <a:pt x="300" y="2041"/>
                  </a:lnTo>
                  <a:lnTo>
                    <a:pt x="300" y="2037"/>
                  </a:lnTo>
                  <a:lnTo>
                    <a:pt x="302" y="2033"/>
                  </a:lnTo>
                  <a:lnTo>
                    <a:pt x="304" y="2030"/>
                  </a:lnTo>
                  <a:lnTo>
                    <a:pt x="308" y="2029"/>
                  </a:lnTo>
                  <a:lnTo>
                    <a:pt x="312" y="2028"/>
                  </a:lnTo>
                  <a:lnTo>
                    <a:pt x="319" y="2028"/>
                  </a:lnTo>
                  <a:lnTo>
                    <a:pt x="325" y="2029"/>
                  </a:lnTo>
                  <a:lnTo>
                    <a:pt x="332" y="2030"/>
                  </a:lnTo>
                  <a:lnTo>
                    <a:pt x="341" y="2032"/>
                  </a:lnTo>
                  <a:lnTo>
                    <a:pt x="350" y="2036"/>
                  </a:lnTo>
                  <a:lnTo>
                    <a:pt x="369" y="2044"/>
                  </a:lnTo>
                  <a:lnTo>
                    <a:pt x="390" y="2057"/>
                  </a:lnTo>
                  <a:lnTo>
                    <a:pt x="413" y="2071"/>
                  </a:lnTo>
                  <a:lnTo>
                    <a:pt x="438" y="2086"/>
                  </a:lnTo>
                  <a:close/>
                  <a:moveTo>
                    <a:pt x="319" y="1836"/>
                  </a:moveTo>
                  <a:lnTo>
                    <a:pt x="315" y="1838"/>
                  </a:lnTo>
                  <a:lnTo>
                    <a:pt x="312" y="1840"/>
                  </a:lnTo>
                  <a:lnTo>
                    <a:pt x="308" y="1840"/>
                  </a:lnTo>
                  <a:lnTo>
                    <a:pt x="302" y="1840"/>
                  </a:lnTo>
                  <a:lnTo>
                    <a:pt x="297" y="1840"/>
                  </a:lnTo>
                  <a:lnTo>
                    <a:pt x="290" y="1838"/>
                  </a:lnTo>
                  <a:lnTo>
                    <a:pt x="282" y="1836"/>
                  </a:lnTo>
                  <a:lnTo>
                    <a:pt x="275" y="1834"/>
                  </a:lnTo>
                  <a:lnTo>
                    <a:pt x="256" y="1825"/>
                  </a:lnTo>
                  <a:lnTo>
                    <a:pt x="237" y="1815"/>
                  </a:lnTo>
                  <a:lnTo>
                    <a:pt x="216" y="1802"/>
                  </a:lnTo>
                  <a:lnTo>
                    <a:pt x="194" y="1786"/>
                  </a:lnTo>
                  <a:lnTo>
                    <a:pt x="173" y="1770"/>
                  </a:lnTo>
                  <a:lnTo>
                    <a:pt x="154" y="1753"/>
                  </a:lnTo>
                  <a:lnTo>
                    <a:pt x="138" y="1738"/>
                  </a:lnTo>
                  <a:lnTo>
                    <a:pt x="125" y="1722"/>
                  </a:lnTo>
                  <a:lnTo>
                    <a:pt x="115" y="1708"/>
                  </a:lnTo>
                  <a:lnTo>
                    <a:pt x="108" y="1696"/>
                  </a:lnTo>
                  <a:lnTo>
                    <a:pt x="106" y="1690"/>
                  </a:lnTo>
                  <a:lnTo>
                    <a:pt x="105" y="1685"/>
                  </a:lnTo>
                  <a:lnTo>
                    <a:pt x="105" y="1681"/>
                  </a:lnTo>
                  <a:lnTo>
                    <a:pt x="107" y="1677"/>
                  </a:lnTo>
                  <a:lnTo>
                    <a:pt x="109" y="1675"/>
                  </a:lnTo>
                  <a:lnTo>
                    <a:pt x="112" y="1674"/>
                  </a:lnTo>
                  <a:lnTo>
                    <a:pt x="117" y="1673"/>
                  </a:lnTo>
                  <a:lnTo>
                    <a:pt x="122" y="1673"/>
                  </a:lnTo>
                  <a:lnTo>
                    <a:pt x="134" y="1675"/>
                  </a:lnTo>
                  <a:lnTo>
                    <a:pt x="151" y="1679"/>
                  </a:lnTo>
                  <a:lnTo>
                    <a:pt x="169" y="1688"/>
                  </a:lnTo>
                  <a:lnTo>
                    <a:pt x="188" y="1698"/>
                  </a:lnTo>
                  <a:lnTo>
                    <a:pt x="209" y="1711"/>
                  </a:lnTo>
                  <a:lnTo>
                    <a:pt x="230" y="1727"/>
                  </a:lnTo>
                  <a:lnTo>
                    <a:pt x="251" y="1743"/>
                  </a:lnTo>
                  <a:lnTo>
                    <a:pt x="270" y="1760"/>
                  </a:lnTo>
                  <a:lnTo>
                    <a:pt x="287" y="1776"/>
                  </a:lnTo>
                  <a:lnTo>
                    <a:pt x="300" y="1792"/>
                  </a:lnTo>
                  <a:lnTo>
                    <a:pt x="310" y="1805"/>
                  </a:lnTo>
                  <a:lnTo>
                    <a:pt x="316" y="1818"/>
                  </a:lnTo>
                  <a:lnTo>
                    <a:pt x="319" y="1823"/>
                  </a:lnTo>
                  <a:lnTo>
                    <a:pt x="320" y="1828"/>
                  </a:lnTo>
                  <a:lnTo>
                    <a:pt x="320" y="1833"/>
                  </a:lnTo>
                  <a:lnTo>
                    <a:pt x="319" y="1836"/>
                  </a:lnTo>
                  <a:close/>
                  <a:moveTo>
                    <a:pt x="518" y="1936"/>
                  </a:moveTo>
                  <a:lnTo>
                    <a:pt x="540" y="1954"/>
                  </a:lnTo>
                  <a:lnTo>
                    <a:pt x="560" y="1971"/>
                  </a:lnTo>
                  <a:lnTo>
                    <a:pt x="577" y="1987"/>
                  </a:lnTo>
                  <a:lnTo>
                    <a:pt x="591" y="2004"/>
                  </a:lnTo>
                  <a:lnTo>
                    <a:pt x="602" y="2018"/>
                  </a:lnTo>
                  <a:lnTo>
                    <a:pt x="610" y="2031"/>
                  </a:lnTo>
                  <a:lnTo>
                    <a:pt x="611" y="2037"/>
                  </a:lnTo>
                  <a:lnTo>
                    <a:pt x="612" y="2041"/>
                  </a:lnTo>
                  <a:lnTo>
                    <a:pt x="612" y="2046"/>
                  </a:lnTo>
                  <a:lnTo>
                    <a:pt x="611" y="2050"/>
                  </a:lnTo>
                  <a:lnTo>
                    <a:pt x="608" y="2052"/>
                  </a:lnTo>
                  <a:lnTo>
                    <a:pt x="604" y="2054"/>
                  </a:lnTo>
                  <a:lnTo>
                    <a:pt x="600" y="2056"/>
                  </a:lnTo>
                  <a:lnTo>
                    <a:pt x="594" y="2056"/>
                  </a:lnTo>
                  <a:lnTo>
                    <a:pt x="588" y="2054"/>
                  </a:lnTo>
                  <a:lnTo>
                    <a:pt x="580" y="2053"/>
                  </a:lnTo>
                  <a:lnTo>
                    <a:pt x="572" y="2051"/>
                  </a:lnTo>
                  <a:lnTo>
                    <a:pt x="564" y="2048"/>
                  </a:lnTo>
                  <a:lnTo>
                    <a:pt x="545" y="2039"/>
                  </a:lnTo>
                  <a:lnTo>
                    <a:pt x="524" y="2029"/>
                  </a:lnTo>
                  <a:lnTo>
                    <a:pt x="502" y="2015"/>
                  </a:lnTo>
                  <a:lnTo>
                    <a:pt x="479" y="1999"/>
                  </a:lnTo>
                  <a:lnTo>
                    <a:pt x="457" y="1982"/>
                  </a:lnTo>
                  <a:lnTo>
                    <a:pt x="437" y="1965"/>
                  </a:lnTo>
                  <a:lnTo>
                    <a:pt x="420" y="1947"/>
                  </a:lnTo>
                  <a:lnTo>
                    <a:pt x="406" y="1932"/>
                  </a:lnTo>
                  <a:lnTo>
                    <a:pt x="399" y="1924"/>
                  </a:lnTo>
                  <a:lnTo>
                    <a:pt x="395" y="1918"/>
                  </a:lnTo>
                  <a:lnTo>
                    <a:pt x="390" y="1911"/>
                  </a:lnTo>
                  <a:lnTo>
                    <a:pt x="388" y="1904"/>
                  </a:lnTo>
                  <a:lnTo>
                    <a:pt x="386" y="1899"/>
                  </a:lnTo>
                  <a:lnTo>
                    <a:pt x="385" y="1893"/>
                  </a:lnTo>
                  <a:lnTo>
                    <a:pt x="385" y="1890"/>
                  </a:lnTo>
                  <a:lnTo>
                    <a:pt x="386" y="1886"/>
                  </a:lnTo>
                  <a:lnTo>
                    <a:pt x="389" y="1883"/>
                  </a:lnTo>
                  <a:lnTo>
                    <a:pt x="393" y="1881"/>
                  </a:lnTo>
                  <a:lnTo>
                    <a:pt x="397" y="1880"/>
                  </a:lnTo>
                  <a:lnTo>
                    <a:pt x="402" y="1880"/>
                  </a:lnTo>
                  <a:lnTo>
                    <a:pt x="409" y="1881"/>
                  </a:lnTo>
                  <a:lnTo>
                    <a:pt x="416" y="1882"/>
                  </a:lnTo>
                  <a:lnTo>
                    <a:pt x="425" y="1884"/>
                  </a:lnTo>
                  <a:lnTo>
                    <a:pt x="432" y="1888"/>
                  </a:lnTo>
                  <a:lnTo>
                    <a:pt x="452" y="1896"/>
                  </a:lnTo>
                  <a:lnTo>
                    <a:pt x="472" y="1907"/>
                  </a:lnTo>
                  <a:lnTo>
                    <a:pt x="495" y="1921"/>
                  </a:lnTo>
                  <a:lnTo>
                    <a:pt x="518" y="1936"/>
                  </a:lnTo>
                  <a:close/>
                  <a:moveTo>
                    <a:pt x="340" y="1585"/>
                  </a:moveTo>
                  <a:lnTo>
                    <a:pt x="359" y="1602"/>
                  </a:lnTo>
                  <a:lnTo>
                    <a:pt x="377" y="1617"/>
                  </a:lnTo>
                  <a:lnTo>
                    <a:pt x="393" y="1633"/>
                  </a:lnTo>
                  <a:lnTo>
                    <a:pt x="406" y="1648"/>
                  </a:lnTo>
                  <a:lnTo>
                    <a:pt x="416" y="1662"/>
                  </a:lnTo>
                  <a:lnTo>
                    <a:pt x="421" y="1674"/>
                  </a:lnTo>
                  <a:lnTo>
                    <a:pt x="423" y="1679"/>
                  </a:lnTo>
                  <a:lnTo>
                    <a:pt x="425" y="1684"/>
                  </a:lnTo>
                  <a:lnTo>
                    <a:pt x="423" y="1688"/>
                  </a:lnTo>
                  <a:lnTo>
                    <a:pt x="422" y="1691"/>
                  </a:lnTo>
                  <a:lnTo>
                    <a:pt x="420" y="1695"/>
                  </a:lnTo>
                  <a:lnTo>
                    <a:pt x="417" y="1696"/>
                  </a:lnTo>
                  <a:lnTo>
                    <a:pt x="412" y="1697"/>
                  </a:lnTo>
                  <a:lnTo>
                    <a:pt x="407" y="1697"/>
                  </a:lnTo>
                  <a:lnTo>
                    <a:pt x="401" y="1697"/>
                  </a:lnTo>
                  <a:lnTo>
                    <a:pt x="395" y="1696"/>
                  </a:lnTo>
                  <a:lnTo>
                    <a:pt x="387" y="1694"/>
                  </a:lnTo>
                  <a:lnTo>
                    <a:pt x="379" y="1690"/>
                  </a:lnTo>
                  <a:lnTo>
                    <a:pt x="363" y="1683"/>
                  </a:lnTo>
                  <a:lnTo>
                    <a:pt x="343" y="1673"/>
                  </a:lnTo>
                  <a:lnTo>
                    <a:pt x="323" y="1661"/>
                  </a:lnTo>
                  <a:lnTo>
                    <a:pt x="302" y="1645"/>
                  </a:lnTo>
                  <a:lnTo>
                    <a:pt x="282" y="1630"/>
                  </a:lnTo>
                  <a:lnTo>
                    <a:pt x="265" y="1613"/>
                  </a:lnTo>
                  <a:lnTo>
                    <a:pt x="249" y="1598"/>
                  </a:lnTo>
                  <a:lnTo>
                    <a:pt x="236" y="1583"/>
                  </a:lnTo>
                  <a:lnTo>
                    <a:pt x="226" y="1569"/>
                  </a:lnTo>
                  <a:lnTo>
                    <a:pt x="220" y="1558"/>
                  </a:lnTo>
                  <a:lnTo>
                    <a:pt x="218" y="1552"/>
                  </a:lnTo>
                  <a:lnTo>
                    <a:pt x="218" y="1547"/>
                  </a:lnTo>
                  <a:lnTo>
                    <a:pt x="218" y="1544"/>
                  </a:lnTo>
                  <a:lnTo>
                    <a:pt x="219" y="1539"/>
                  </a:lnTo>
                  <a:lnTo>
                    <a:pt x="222" y="1537"/>
                  </a:lnTo>
                  <a:lnTo>
                    <a:pt x="225" y="1535"/>
                  </a:lnTo>
                  <a:lnTo>
                    <a:pt x="229" y="1535"/>
                  </a:lnTo>
                  <a:lnTo>
                    <a:pt x="235" y="1534"/>
                  </a:lnTo>
                  <a:lnTo>
                    <a:pt x="247" y="1536"/>
                  </a:lnTo>
                  <a:lnTo>
                    <a:pt x="262" y="1541"/>
                  </a:lnTo>
                  <a:lnTo>
                    <a:pt x="280" y="1548"/>
                  </a:lnTo>
                  <a:lnTo>
                    <a:pt x="299" y="1559"/>
                  </a:lnTo>
                  <a:lnTo>
                    <a:pt x="319" y="1571"/>
                  </a:lnTo>
                  <a:lnTo>
                    <a:pt x="340" y="1585"/>
                  </a:lnTo>
                  <a:close/>
                  <a:moveTo>
                    <a:pt x="289" y="1357"/>
                  </a:moveTo>
                  <a:lnTo>
                    <a:pt x="287" y="1360"/>
                  </a:lnTo>
                  <a:lnTo>
                    <a:pt x="283" y="1361"/>
                  </a:lnTo>
                  <a:lnTo>
                    <a:pt x="280" y="1363"/>
                  </a:lnTo>
                  <a:lnTo>
                    <a:pt x="276" y="1363"/>
                  </a:lnTo>
                  <a:lnTo>
                    <a:pt x="263" y="1361"/>
                  </a:lnTo>
                  <a:lnTo>
                    <a:pt x="250" y="1357"/>
                  </a:lnTo>
                  <a:lnTo>
                    <a:pt x="234" y="1350"/>
                  </a:lnTo>
                  <a:lnTo>
                    <a:pt x="217" y="1341"/>
                  </a:lnTo>
                  <a:lnTo>
                    <a:pt x="198" y="1330"/>
                  </a:lnTo>
                  <a:lnTo>
                    <a:pt x="180" y="1315"/>
                  </a:lnTo>
                  <a:lnTo>
                    <a:pt x="162" y="1301"/>
                  </a:lnTo>
                  <a:lnTo>
                    <a:pt x="145" y="1286"/>
                  </a:lnTo>
                  <a:lnTo>
                    <a:pt x="131" y="1271"/>
                  </a:lnTo>
                  <a:lnTo>
                    <a:pt x="120" y="1258"/>
                  </a:lnTo>
                  <a:lnTo>
                    <a:pt x="111" y="1245"/>
                  </a:lnTo>
                  <a:lnTo>
                    <a:pt x="106" y="1234"/>
                  </a:lnTo>
                  <a:lnTo>
                    <a:pt x="105" y="1229"/>
                  </a:lnTo>
                  <a:lnTo>
                    <a:pt x="104" y="1224"/>
                  </a:lnTo>
                  <a:lnTo>
                    <a:pt x="104" y="1220"/>
                  </a:lnTo>
                  <a:lnTo>
                    <a:pt x="106" y="1217"/>
                  </a:lnTo>
                  <a:lnTo>
                    <a:pt x="108" y="1215"/>
                  </a:lnTo>
                  <a:lnTo>
                    <a:pt x="111" y="1213"/>
                  </a:lnTo>
                  <a:lnTo>
                    <a:pt x="115" y="1211"/>
                  </a:lnTo>
                  <a:lnTo>
                    <a:pt x="119" y="1211"/>
                  </a:lnTo>
                  <a:lnTo>
                    <a:pt x="131" y="1214"/>
                  </a:lnTo>
                  <a:lnTo>
                    <a:pt x="144" y="1217"/>
                  </a:lnTo>
                  <a:lnTo>
                    <a:pt x="161" y="1225"/>
                  </a:lnTo>
                  <a:lnTo>
                    <a:pt x="177" y="1234"/>
                  </a:lnTo>
                  <a:lnTo>
                    <a:pt x="196" y="1246"/>
                  </a:lnTo>
                  <a:lnTo>
                    <a:pt x="215" y="1259"/>
                  </a:lnTo>
                  <a:lnTo>
                    <a:pt x="234" y="1273"/>
                  </a:lnTo>
                  <a:lnTo>
                    <a:pt x="249" y="1289"/>
                  </a:lnTo>
                  <a:lnTo>
                    <a:pt x="263" y="1303"/>
                  </a:lnTo>
                  <a:lnTo>
                    <a:pt x="275" y="1317"/>
                  </a:lnTo>
                  <a:lnTo>
                    <a:pt x="283" y="1330"/>
                  </a:lnTo>
                  <a:lnTo>
                    <a:pt x="289" y="1341"/>
                  </a:lnTo>
                  <a:lnTo>
                    <a:pt x="290" y="1346"/>
                  </a:lnTo>
                  <a:lnTo>
                    <a:pt x="291" y="1350"/>
                  </a:lnTo>
                  <a:lnTo>
                    <a:pt x="291" y="1354"/>
                  </a:lnTo>
                  <a:lnTo>
                    <a:pt x="289" y="1357"/>
                  </a:lnTo>
                  <a:close/>
                  <a:moveTo>
                    <a:pt x="464" y="1445"/>
                  </a:moveTo>
                  <a:lnTo>
                    <a:pt x="483" y="1461"/>
                  </a:lnTo>
                  <a:lnTo>
                    <a:pt x="501" y="1476"/>
                  </a:lnTo>
                  <a:lnTo>
                    <a:pt x="515" y="1492"/>
                  </a:lnTo>
                  <a:lnTo>
                    <a:pt x="527" y="1506"/>
                  </a:lnTo>
                  <a:lnTo>
                    <a:pt x="537" y="1519"/>
                  </a:lnTo>
                  <a:lnTo>
                    <a:pt x="543" y="1530"/>
                  </a:lnTo>
                  <a:lnTo>
                    <a:pt x="544" y="1536"/>
                  </a:lnTo>
                  <a:lnTo>
                    <a:pt x="545" y="1540"/>
                  </a:lnTo>
                  <a:lnTo>
                    <a:pt x="545" y="1545"/>
                  </a:lnTo>
                  <a:lnTo>
                    <a:pt x="543" y="1548"/>
                  </a:lnTo>
                  <a:lnTo>
                    <a:pt x="540" y="1550"/>
                  </a:lnTo>
                  <a:lnTo>
                    <a:pt x="537" y="1552"/>
                  </a:lnTo>
                  <a:lnTo>
                    <a:pt x="534" y="1553"/>
                  </a:lnTo>
                  <a:lnTo>
                    <a:pt x="528" y="1553"/>
                  </a:lnTo>
                  <a:lnTo>
                    <a:pt x="516" y="1552"/>
                  </a:lnTo>
                  <a:lnTo>
                    <a:pt x="502" y="1548"/>
                  </a:lnTo>
                  <a:lnTo>
                    <a:pt x="485" y="1540"/>
                  </a:lnTo>
                  <a:lnTo>
                    <a:pt x="466" y="1531"/>
                  </a:lnTo>
                  <a:lnTo>
                    <a:pt x="448" y="1519"/>
                  </a:lnTo>
                  <a:lnTo>
                    <a:pt x="427" y="1505"/>
                  </a:lnTo>
                  <a:lnTo>
                    <a:pt x="408" y="1489"/>
                  </a:lnTo>
                  <a:lnTo>
                    <a:pt x="390" y="1474"/>
                  </a:lnTo>
                  <a:lnTo>
                    <a:pt x="376" y="1460"/>
                  </a:lnTo>
                  <a:lnTo>
                    <a:pt x="364" y="1444"/>
                  </a:lnTo>
                  <a:lnTo>
                    <a:pt x="355" y="1431"/>
                  </a:lnTo>
                  <a:lnTo>
                    <a:pt x="350" y="1420"/>
                  </a:lnTo>
                  <a:lnTo>
                    <a:pt x="347" y="1414"/>
                  </a:lnTo>
                  <a:lnTo>
                    <a:pt x="347" y="1410"/>
                  </a:lnTo>
                  <a:lnTo>
                    <a:pt x="347" y="1406"/>
                  </a:lnTo>
                  <a:lnTo>
                    <a:pt x="348" y="1402"/>
                  </a:lnTo>
                  <a:lnTo>
                    <a:pt x="351" y="1400"/>
                  </a:lnTo>
                  <a:lnTo>
                    <a:pt x="354" y="1398"/>
                  </a:lnTo>
                  <a:lnTo>
                    <a:pt x="358" y="1397"/>
                  </a:lnTo>
                  <a:lnTo>
                    <a:pt x="364" y="1397"/>
                  </a:lnTo>
                  <a:lnTo>
                    <a:pt x="375" y="1398"/>
                  </a:lnTo>
                  <a:lnTo>
                    <a:pt x="390" y="1402"/>
                  </a:lnTo>
                  <a:lnTo>
                    <a:pt x="407" y="1410"/>
                  </a:lnTo>
                  <a:lnTo>
                    <a:pt x="425" y="1420"/>
                  </a:lnTo>
                  <a:lnTo>
                    <a:pt x="444" y="1431"/>
                  </a:lnTo>
                  <a:lnTo>
                    <a:pt x="464" y="1445"/>
                  </a:lnTo>
                  <a:close/>
                  <a:moveTo>
                    <a:pt x="206" y="1046"/>
                  </a:moveTo>
                  <a:lnTo>
                    <a:pt x="204" y="1048"/>
                  </a:lnTo>
                  <a:lnTo>
                    <a:pt x="202" y="1049"/>
                  </a:lnTo>
                  <a:lnTo>
                    <a:pt x="197" y="1050"/>
                  </a:lnTo>
                  <a:lnTo>
                    <a:pt x="193" y="1051"/>
                  </a:lnTo>
                  <a:lnTo>
                    <a:pt x="183" y="1049"/>
                  </a:lnTo>
                  <a:lnTo>
                    <a:pt x="170" y="1046"/>
                  </a:lnTo>
                  <a:lnTo>
                    <a:pt x="155" y="1039"/>
                  </a:lnTo>
                  <a:lnTo>
                    <a:pt x="140" y="1030"/>
                  </a:lnTo>
                  <a:lnTo>
                    <a:pt x="123" y="1021"/>
                  </a:lnTo>
                  <a:lnTo>
                    <a:pt x="107" y="1007"/>
                  </a:lnTo>
                  <a:lnTo>
                    <a:pt x="90" y="994"/>
                  </a:lnTo>
                  <a:lnTo>
                    <a:pt x="75" y="981"/>
                  </a:lnTo>
                  <a:lnTo>
                    <a:pt x="63" y="967"/>
                  </a:lnTo>
                  <a:lnTo>
                    <a:pt x="53" y="954"/>
                  </a:lnTo>
                  <a:lnTo>
                    <a:pt x="45" y="942"/>
                  </a:lnTo>
                  <a:lnTo>
                    <a:pt x="40" y="931"/>
                  </a:lnTo>
                  <a:lnTo>
                    <a:pt x="38" y="927"/>
                  </a:lnTo>
                  <a:lnTo>
                    <a:pt x="38" y="922"/>
                  </a:lnTo>
                  <a:lnTo>
                    <a:pt x="38" y="919"/>
                  </a:lnTo>
                  <a:lnTo>
                    <a:pt x="40" y="916"/>
                  </a:lnTo>
                  <a:lnTo>
                    <a:pt x="42" y="914"/>
                  </a:lnTo>
                  <a:lnTo>
                    <a:pt x="45" y="912"/>
                  </a:lnTo>
                  <a:lnTo>
                    <a:pt x="48" y="911"/>
                  </a:lnTo>
                  <a:lnTo>
                    <a:pt x="53" y="910"/>
                  </a:lnTo>
                  <a:lnTo>
                    <a:pt x="64" y="912"/>
                  </a:lnTo>
                  <a:lnTo>
                    <a:pt x="76" y="916"/>
                  </a:lnTo>
                  <a:lnTo>
                    <a:pt x="90" y="922"/>
                  </a:lnTo>
                  <a:lnTo>
                    <a:pt x="106" y="931"/>
                  </a:lnTo>
                  <a:lnTo>
                    <a:pt x="122" y="941"/>
                  </a:lnTo>
                  <a:lnTo>
                    <a:pt x="140" y="954"/>
                  </a:lnTo>
                  <a:lnTo>
                    <a:pt x="157" y="968"/>
                  </a:lnTo>
                  <a:lnTo>
                    <a:pt x="171" y="981"/>
                  </a:lnTo>
                  <a:lnTo>
                    <a:pt x="184" y="995"/>
                  </a:lnTo>
                  <a:lnTo>
                    <a:pt x="194" y="1007"/>
                  </a:lnTo>
                  <a:lnTo>
                    <a:pt x="202" y="1019"/>
                  </a:lnTo>
                  <a:lnTo>
                    <a:pt x="206" y="1029"/>
                  </a:lnTo>
                  <a:lnTo>
                    <a:pt x="207" y="1035"/>
                  </a:lnTo>
                  <a:lnTo>
                    <a:pt x="208" y="1038"/>
                  </a:lnTo>
                  <a:lnTo>
                    <a:pt x="207" y="1043"/>
                  </a:lnTo>
                  <a:lnTo>
                    <a:pt x="206" y="1046"/>
                  </a:lnTo>
                  <a:close/>
                  <a:moveTo>
                    <a:pt x="437" y="1221"/>
                  </a:moveTo>
                  <a:lnTo>
                    <a:pt x="434" y="1224"/>
                  </a:lnTo>
                  <a:lnTo>
                    <a:pt x="431" y="1226"/>
                  </a:lnTo>
                  <a:lnTo>
                    <a:pt x="427" y="1227"/>
                  </a:lnTo>
                  <a:lnTo>
                    <a:pt x="422" y="1227"/>
                  </a:lnTo>
                  <a:lnTo>
                    <a:pt x="411" y="1226"/>
                  </a:lnTo>
                  <a:lnTo>
                    <a:pt x="398" y="1221"/>
                  </a:lnTo>
                  <a:lnTo>
                    <a:pt x="383" y="1216"/>
                  </a:lnTo>
                  <a:lnTo>
                    <a:pt x="366" y="1207"/>
                  </a:lnTo>
                  <a:lnTo>
                    <a:pt x="348" y="1196"/>
                  </a:lnTo>
                  <a:lnTo>
                    <a:pt x="331" y="1183"/>
                  </a:lnTo>
                  <a:lnTo>
                    <a:pt x="313" y="1168"/>
                  </a:lnTo>
                  <a:lnTo>
                    <a:pt x="298" y="1154"/>
                  </a:lnTo>
                  <a:lnTo>
                    <a:pt x="284" y="1141"/>
                  </a:lnTo>
                  <a:lnTo>
                    <a:pt x="273" y="1126"/>
                  </a:lnTo>
                  <a:lnTo>
                    <a:pt x="266" y="1114"/>
                  </a:lnTo>
                  <a:lnTo>
                    <a:pt x="260" y="1103"/>
                  </a:lnTo>
                  <a:lnTo>
                    <a:pt x="259" y="1098"/>
                  </a:lnTo>
                  <a:lnTo>
                    <a:pt x="258" y="1093"/>
                  </a:lnTo>
                  <a:lnTo>
                    <a:pt x="259" y="1090"/>
                  </a:lnTo>
                  <a:lnTo>
                    <a:pt x="260" y="1087"/>
                  </a:lnTo>
                  <a:lnTo>
                    <a:pt x="262" y="1085"/>
                  </a:lnTo>
                  <a:lnTo>
                    <a:pt x="266" y="1082"/>
                  </a:lnTo>
                  <a:lnTo>
                    <a:pt x="269" y="1081"/>
                  </a:lnTo>
                  <a:lnTo>
                    <a:pt x="275" y="1081"/>
                  </a:lnTo>
                  <a:lnTo>
                    <a:pt x="286" y="1082"/>
                  </a:lnTo>
                  <a:lnTo>
                    <a:pt x="299" y="1087"/>
                  </a:lnTo>
                  <a:lnTo>
                    <a:pt x="314" y="1093"/>
                  </a:lnTo>
                  <a:lnTo>
                    <a:pt x="331" y="1102"/>
                  </a:lnTo>
                  <a:lnTo>
                    <a:pt x="348" y="1113"/>
                  </a:lnTo>
                  <a:lnTo>
                    <a:pt x="366" y="1125"/>
                  </a:lnTo>
                  <a:lnTo>
                    <a:pt x="384" y="1140"/>
                  </a:lnTo>
                  <a:lnTo>
                    <a:pt x="399" y="1154"/>
                  </a:lnTo>
                  <a:lnTo>
                    <a:pt x="412" y="1168"/>
                  </a:lnTo>
                  <a:lnTo>
                    <a:pt x="423" y="1182"/>
                  </a:lnTo>
                  <a:lnTo>
                    <a:pt x="431" y="1194"/>
                  </a:lnTo>
                  <a:lnTo>
                    <a:pt x="437" y="1205"/>
                  </a:lnTo>
                  <a:lnTo>
                    <a:pt x="438" y="1210"/>
                  </a:lnTo>
                  <a:lnTo>
                    <a:pt x="438" y="1215"/>
                  </a:lnTo>
                  <a:lnTo>
                    <a:pt x="438" y="1218"/>
                  </a:lnTo>
                  <a:lnTo>
                    <a:pt x="437" y="1221"/>
                  </a:lnTo>
                  <a:close/>
                  <a:moveTo>
                    <a:pt x="170" y="754"/>
                  </a:moveTo>
                  <a:lnTo>
                    <a:pt x="169" y="756"/>
                  </a:lnTo>
                  <a:lnTo>
                    <a:pt x="165" y="758"/>
                  </a:lnTo>
                  <a:lnTo>
                    <a:pt x="162" y="759"/>
                  </a:lnTo>
                  <a:lnTo>
                    <a:pt x="158" y="759"/>
                  </a:lnTo>
                  <a:lnTo>
                    <a:pt x="148" y="758"/>
                  </a:lnTo>
                  <a:lnTo>
                    <a:pt x="137" y="755"/>
                  </a:lnTo>
                  <a:lnTo>
                    <a:pt x="123" y="749"/>
                  </a:lnTo>
                  <a:lnTo>
                    <a:pt x="109" y="741"/>
                  </a:lnTo>
                  <a:lnTo>
                    <a:pt x="94" y="731"/>
                  </a:lnTo>
                  <a:lnTo>
                    <a:pt x="78" y="719"/>
                  </a:lnTo>
                  <a:lnTo>
                    <a:pt x="64" y="707"/>
                  </a:lnTo>
                  <a:lnTo>
                    <a:pt x="51" y="695"/>
                  </a:lnTo>
                  <a:lnTo>
                    <a:pt x="38" y="682"/>
                  </a:lnTo>
                  <a:lnTo>
                    <a:pt x="30" y="670"/>
                  </a:lnTo>
                  <a:lnTo>
                    <a:pt x="23" y="659"/>
                  </a:lnTo>
                  <a:lnTo>
                    <a:pt x="19" y="649"/>
                  </a:lnTo>
                  <a:lnTo>
                    <a:pt x="18" y="644"/>
                  </a:lnTo>
                  <a:lnTo>
                    <a:pt x="18" y="641"/>
                  </a:lnTo>
                  <a:lnTo>
                    <a:pt x="18" y="638"/>
                  </a:lnTo>
                  <a:lnTo>
                    <a:pt x="19" y="634"/>
                  </a:lnTo>
                  <a:lnTo>
                    <a:pt x="21" y="632"/>
                  </a:lnTo>
                  <a:lnTo>
                    <a:pt x="24" y="630"/>
                  </a:lnTo>
                  <a:lnTo>
                    <a:pt x="27" y="629"/>
                  </a:lnTo>
                  <a:lnTo>
                    <a:pt x="31" y="629"/>
                  </a:lnTo>
                  <a:lnTo>
                    <a:pt x="41" y="630"/>
                  </a:lnTo>
                  <a:lnTo>
                    <a:pt x="53" y="633"/>
                  </a:lnTo>
                  <a:lnTo>
                    <a:pt x="66" y="640"/>
                  </a:lnTo>
                  <a:lnTo>
                    <a:pt x="80" y="648"/>
                  </a:lnTo>
                  <a:lnTo>
                    <a:pt x="95" y="656"/>
                  </a:lnTo>
                  <a:lnTo>
                    <a:pt x="110" y="669"/>
                  </a:lnTo>
                  <a:lnTo>
                    <a:pt x="126" y="681"/>
                  </a:lnTo>
                  <a:lnTo>
                    <a:pt x="139" y="694"/>
                  </a:lnTo>
                  <a:lnTo>
                    <a:pt x="150" y="706"/>
                  </a:lnTo>
                  <a:lnTo>
                    <a:pt x="160" y="718"/>
                  </a:lnTo>
                  <a:lnTo>
                    <a:pt x="166" y="729"/>
                  </a:lnTo>
                  <a:lnTo>
                    <a:pt x="171" y="739"/>
                  </a:lnTo>
                  <a:lnTo>
                    <a:pt x="172" y="744"/>
                  </a:lnTo>
                  <a:lnTo>
                    <a:pt x="172" y="747"/>
                  </a:lnTo>
                  <a:lnTo>
                    <a:pt x="172" y="750"/>
                  </a:lnTo>
                  <a:lnTo>
                    <a:pt x="170" y="754"/>
                  </a:lnTo>
                  <a:close/>
                  <a:moveTo>
                    <a:pt x="315" y="827"/>
                  </a:moveTo>
                  <a:lnTo>
                    <a:pt x="332" y="841"/>
                  </a:lnTo>
                  <a:lnTo>
                    <a:pt x="345" y="853"/>
                  </a:lnTo>
                  <a:lnTo>
                    <a:pt x="357" y="866"/>
                  </a:lnTo>
                  <a:lnTo>
                    <a:pt x="367" y="878"/>
                  </a:lnTo>
                  <a:lnTo>
                    <a:pt x="374" y="890"/>
                  </a:lnTo>
                  <a:lnTo>
                    <a:pt x="378" y="900"/>
                  </a:lnTo>
                  <a:lnTo>
                    <a:pt x="380" y="905"/>
                  </a:lnTo>
                  <a:lnTo>
                    <a:pt x="380" y="909"/>
                  </a:lnTo>
                  <a:lnTo>
                    <a:pt x="380" y="912"/>
                  </a:lnTo>
                  <a:lnTo>
                    <a:pt x="378" y="916"/>
                  </a:lnTo>
                  <a:lnTo>
                    <a:pt x="376" y="918"/>
                  </a:lnTo>
                  <a:lnTo>
                    <a:pt x="374" y="920"/>
                  </a:lnTo>
                  <a:lnTo>
                    <a:pt x="370" y="921"/>
                  </a:lnTo>
                  <a:lnTo>
                    <a:pt x="366" y="921"/>
                  </a:lnTo>
                  <a:lnTo>
                    <a:pt x="355" y="920"/>
                  </a:lnTo>
                  <a:lnTo>
                    <a:pt x="343" y="917"/>
                  </a:lnTo>
                  <a:lnTo>
                    <a:pt x="330" y="911"/>
                  </a:lnTo>
                  <a:lnTo>
                    <a:pt x="314" y="903"/>
                  </a:lnTo>
                  <a:lnTo>
                    <a:pt x="299" y="893"/>
                  </a:lnTo>
                  <a:lnTo>
                    <a:pt x="282" y="880"/>
                  </a:lnTo>
                  <a:lnTo>
                    <a:pt x="267" y="868"/>
                  </a:lnTo>
                  <a:lnTo>
                    <a:pt x="252" y="855"/>
                  </a:lnTo>
                  <a:lnTo>
                    <a:pt x="240" y="842"/>
                  </a:lnTo>
                  <a:lnTo>
                    <a:pt x="230" y="830"/>
                  </a:lnTo>
                  <a:lnTo>
                    <a:pt x="224" y="818"/>
                  </a:lnTo>
                  <a:lnTo>
                    <a:pt x="219" y="808"/>
                  </a:lnTo>
                  <a:lnTo>
                    <a:pt x="218" y="803"/>
                  </a:lnTo>
                  <a:lnTo>
                    <a:pt x="217" y="799"/>
                  </a:lnTo>
                  <a:lnTo>
                    <a:pt x="218" y="795"/>
                  </a:lnTo>
                  <a:lnTo>
                    <a:pt x="219" y="792"/>
                  </a:lnTo>
                  <a:lnTo>
                    <a:pt x="222" y="790"/>
                  </a:lnTo>
                  <a:lnTo>
                    <a:pt x="224" y="788"/>
                  </a:lnTo>
                  <a:lnTo>
                    <a:pt x="228" y="787"/>
                  </a:lnTo>
                  <a:lnTo>
                    <a:pt x="233" y="787"/>
                  </a:lnTo>
                  <a:lnTo>
                    <a:pt x="243" y="788"/>
                  </a:lnTo>
                  <a:lnTo>
                    <a:pt x="255" y="791"/>
                  </a:lnTo>
                  <a:lnTo>
                    <a:pt x="268" y="797"/>
                  </a:lnTo>
                  <a:lnTo>
                    <a:pt x="283" y="805"/>
                  </a:lnTo>
                  <a:lnTo>
                    <a:pt x="299" y="815"/>
                  </a:lnTo>
                  <a:lnTo>
                    <a:pt x="315" y="827"/>
                  </a:lnTo>
                  <a:close/>
                  <a:moveTo>
                    <a:pt x="599" y="1085"/>
                  </a:moveTo>
                  <a:lnTo>
                    <a:pt x="597" y="1087"/>
                  </a:lnTo>
                  <a:lnTo>
                    <a:pt x="594" y="1089"/>
                  </a:lnTo>
                  <a:lnTo>
                    <a:pt x="590" y="1090"/>
                  </a:lnTo>
                  <a:lnTo>
                    <a:pt x="586" y="1090"/>
                  </a:lnTo>
                  <a:lnTo>
                    <a:pt x="576" y="1089"/>
                  </a:lnTo>
                  <a:lnTo>
                    <a:pt x="562" y="1086"/>
                  </a:lnTo>
                  <a:lnTo>
                    <a:pt x="547" y="1080"/>
                  </a:lnTo>
                  <a:lnTo>
                    <a:pt x="532" y="1071"/>
                  </a:lnTo>
                  <a:lnTo>
                    <a:pt x="515" y="1060"/>
                  </a:lnTo>
                  <a:lnTo>
                    <a:pt x="497" y="1048"/>
                  </a:lnTo>
                  <a:lnTo>
                    <a:pt x="481" y="1035"/>
                  </a:lnTo>
                  <a:lnTo>
                    <a:pt x="465" y="1021"/>
                  </a:lnTo>
                  <a:lnTo>
                    <a:pt x="453" y="1007"/>
                  </a:lnTo>
                  <a:lnTo>
                    <a:pt x="442" y="994"/>
                  </a:lnTo>
                  <a:lnTo>
                    <a:pt x="434" y="982"/>
                  </a:lnTo>
                  <a:lnTo>
                    <a:pt x="430" y="971"/>
                  </a:lnTo>
                  <a:lnTo>
                    <a:pt x="429" y="967"/>
                  </a:lnTo>
                  <a:lnTo>
                    <a:pt x="428" y="962"/>
                  </a:lnTo>
                  <a:lnTo>
                    <a:pt x="429" y="959"/>
                  </a:lnTo>
                  <a:lnTo>
                    <a:pt x="430" y="955"/>
                  </a:lnTo>
                  <a:lnTo>
                    <a:pt x="432" y="953"/>
                  </a:lnTo>
                  <a:lnTo>
                    <a:pt x="436" y="951"/>
                  </a:lnTo>
                  <a:lnTo>
                    <a:pt x="439" y="950"/>
                  </a:lnTo>
                  <a:lnTo>
                    <a:pt x="443" y="950"/>
                  </a:lnTo>
                  <a:lnTo>
                    <a:pt x="454" y="951"/>
                  </a:lnTo>
                  <a:lnTo>
                    <a:pt x="468" y="954"/>
                  </a:lnTo>
                  <a:lnTo>
                    <a:pt x="482" y="961"/>
                  </a:lnTo>
                  <a:lnTo>
                    <a:pt x="498" y="969"/>
                  </a:lnTo>
                  <a:lnTo>
                    <a:pt x="515" y="980"/>
                  </a:lnTo>
                  <a:lnTo>
                    <a:pt x="533" y="992"/>
                  </a:lnTo>
                  <a:lnTo>
                    <a:pt x="549" y="1005"/>
                  </a:lnTo>
                  <a:lnTo>
                    <a:pt x="564" y="1019"/>
                  </a:lnTo>
                  <a:lnTo>
                    <a:pt x="577" y="1033"/>
                  </a:lnTo>
                  <a:lnTo>
                    <a:pt x="587" y="1046"/>
                  </a:lnTo>
                  <a:lnTo>
                    <a:pt x="594" y="1058"/>
                  </a:lnTo>
                  <a:lnTo>
                    <a:pt x="600" y="1068"/>
                  </a:lnTo>
                  <a:lnTo>
                    <a:pt x="601" y="1074"/>
                  </a:lnTo>
                  <a:lnTo>
                    <a:pt x="601" y="1078"/>
                  </a:lnTo>
                  <a:lnTo>
                    <a:pt x="601" y="1081"/>
                  </a:lnTo>
                  <a:lnTo>
                    <a:pt x="599" y="1085"/>
                  </a:lnTo>
                  <a:close/>
                  <a:moveTo>
                    <a:pt x="123" y="400"/>
                  </a:moveTo>
                  <a:lnTo>
                    <a:pt x="137" y="413"/>
                  </a:lnTo>
                  <a:lnTo>
                    <a:pt x="149" y="424"/>
                  </a:lnTo>
                  <a:lnTo>
                    <a:pt x="159" y="436"/>
                  </a:lnTo>
                  <a:lnTo>
                    <a:pt x="168" y="447"/>
                  </a:lnTo>
                  <a:lnTo>
                    <a:pt x="173" y="457"/>
                  </a:lnTo>
                  <a:lnTo>
                    <a:pt x="177" y="466"/>
                  </a:lnTo>
                  <a:lnTo>
                    <a:pt x="179" y="470"/>
                  </a:lnTo>
                  <a:lnTo>
                    <a:pt x="179" y="473"/>
                  </a:lnTo>
                  <a:lnTo>
                    <a:pt x="177" y="477"/>
                  </a:lnTo>
                  <a:lnTo>
                    <a:pt x="176" y="480"/>
                  </a:lnTo>
                  <a:lnTo>
                    <a:pt x="174" y="482"/>
                  </a:lnTo>
                  <a:lnTo>
                    <a:pt x="172" y="483"/>
                  </a:lnTo>
                  <a:lnTo>
                    <a:pt x="169" y="484"/>
                  </a:lnTo>
                  <a:lnTo>
                    <a:pt x="165" y="484"/>
                  </a:lnTo>
                  <a:lnTo>
                    <a:pt x="157" y="484"/>
                  </a:lnTo>
                  <a:lnTo>
                    <a:pt x="145" y="481"/>
                  </a:lnTo>
                  <a:lnTo>
                    <a:pt x="133" y="476"/>
                  </a:lnTo>
                  <a:lnTo>
                    <a:pt x="121" y="469"/>
                  </a:lnTo>
                  <a:lnTo>
                    <a:pt x="107" y="460"/>
                  </a:lnTo>
                  <a:lnTo>
                    <a:pt x="93" y="449"/>
                  </a:lnTo>
                  <a:lnTo>
                    <a:pt x="79" y="438"/>
                  </a:lnTo>
                  <a:lnTo>
                    <a:pt x="67" y="426"/>
                  </a:lnTo>
                  <a:lnTo>
                    <a:pt x="57" y="415"/>
                  </a:lnTo>
                  <a:lnTo>
                    <a:pt x="48" y="404"/>
                  </a:lnTo>
                  <a:lnTo>
                    <a:pt x="43" y="394"/>
                  </a:lnTo>
                  <a:lnTo>
                    <a:pt x="38" y="384"/>
                  </a:lnTo>
                  <a:lnTo>
                    <a:pt x="38" y="380"/>
                  </a:lnTo>
                  <a:lnTo>
                    <a:pt x="37" y="376"/>
                  </a:lnTo>
                  <a:lnTo>
                    <a:pt x="38" y="373"/>
                  </a:lnTo>
                  <a:lnTo>
                    <a:pt x="40" y="371"/>
                  </a:lnTo>
                  <a:lnTo>
                    <a:pt x="42" y="368"/>
                  </a:lnTo>
                  <a:lnTo>
                    <a:pt x="44" y="366"/>
                  </a:lnTo>
                  <a:lnTo>
                    <a:pt x="47" y="365"/>
                  </a:lnTo>
                  <a:lnTo>
                    <a:pt x="51" y="365"/>
                  </a:lnTo>
                  <a:lnTo>
                    <a:pt x="59" y="366"/>
                  </a:lnTo>
                  <a:lnTo>
                    <a:pt x="70" y="368"/>
                  </a:lnTo>
                  <a:lnTo>
                    <a:pt x="83" y="374"/>
                  </a:lnTo>
                  <a:lnTo>
                    <a:pt x="96" y="381"/>
                  </a:lnTo>
                  <a:lnTo>
                    <a:pt x="109" y="389"/>
                  </a:lnTo>
                  <a:lnTo>
                    <a:pt x="123" y="400"/>
                  </a:lnTo>
                  <a:close/>
                  <a:moveTo>
                    <a:pt x="366" y="629"/>
                  </a:moveTo>
                  <a:lnTo>
                    <a:pt x="364" y="631"/>
                  </a:lnTo>
                  <a:lnTo>
                    <a:pt x="362" y="633"/>
                  </a:lnTo>
                  <a:lnTo>
                    <a:pt x="358" y="634"/>
                  </a:lnTo>
                  <a:lnTo>
                    <a:pt x="354" y="634"/>
                  </a:lnTo>
                  <a:lnTo>
                    <a:pt x="344" y="633"/>
                  </a:lnTo>
                  <a:lnTo>
                    <a:pt x="333" y="630"/>
                  </a:lnTo>
                  <a:lnTo>
                    <a:pt x="321" y="624"/>
                  </a:lnTo>
                  <a:lnTo>
                    <a:pt x="307" y="618"/>
                  </a:lnTo>
                  <a:lnTo>
                    <a:pt x="292" y="608"/>
                  </a:lnTo>
                  <a:lnTo>
                    <a:pt x="277" y="597"/>
                  </a:lnTo>
                  <a:lnTo>
                    <a:pt x="262" y="585"/>
                  </a:lnTo>
                  <a:lnTo>
                    <a:pt x="250" y="573"/>
                  </a:lnTo>
                  <a:lnTo>
                    <a:pt x="239" y="562"/>
                  </a:lnTo>
                  <a:lnTo>
                    <a:pt x="230" y="549"/>
                  </a:lnTo>
                  <a:lnTo>
                    <a:pt x="224" y="538"/>
                  </a:lnTo>
                  <a:lnTo>
                    <a:pt x="220" y="530"/>
                  </a:lnTo>
                  <a:lnTo>
                    <a:pt x="219" y="525"/>
                  </a:lnTo>
                  <a:lnTo>
                    <a:pt x="219" y="521"/>
                  </a:lnTo>
                  <a:lnTo>
                    <a:pt x="219" y="517"/>
                  </a:lnTo>
                  <a:lnTo>
                    <a:pt x="220" y="514"/>
                  </a:lnTo>
                  <a:lnTo>
                    <a:pt x="223" y="512"/>
                  </a:lnTo>
                  <a:lnTo>
                    <a:pt x="226" y="511"/>
                  </a:lnTo>
                  <a:lnTo>
                    <a:pt x="229" y="510"/>
                  </a:lnTo>
                  <a:lnTo>
                    <a:pt x="233" y="509"/>
                  </a:lnTo>
                  <a:lnTo>
                    <a:pt x="243" y="510"/>
                  </a:lnTo>
                  <a:lnTo>
                    <a:pt x="254" y="513"/>
                  </a:lnTo>
                  <a:lnTo>
                    <a:pt x="266" y="519"/>
                  </a:lnTo>
                  <a:lnTo>
                    <a:pt x="280" y="526"/>
                  </a:lnTo>
                  <a:lnTo>
                    <a:pt x="294" y="535"/>
                  </a:lnTo>
                  <a:lnTo>
                    <a:pt x="309" y="546"/>
                  </a:lnTo>
                  <a:lnTo>
                    <a:pt x="323" y="558"/>
                  </a:lnTo>
                  <a:lnTo>
                    <a:pt x="336" y="570"/>
                  </a:lnTo>
                  <a:lnTo>
                    <a:pt x="347" y="583"/>
                  </a:lnTo>
                  <a:lnTo>
                    <a:pt x="356" y="594"/>
                  </a:lnTo>
                  <a:lnTo>
                    <a:pt x="363" y="605"/>
                  </a:lnTo>
                  <a:lnTo>
                    <a:pt x="366" y="615"/>
                  </a:lnTo>
                  <a:lnTo>
                    <a:pt x="367" y="619"/>
                  </a:lnTo>
                  <a:lnTo>
                    <a:pt x="367" y="622"/>
                  </a:lnTo>
                  <a:lnTo>
                    <a:pt x="367" y="626"/>
                  </a:lnTo>
                  <a:lnTo>
                    <a:pt x="366" y="629"/>
                  </a:lnTo>
                  <a:close/>
                  <a:moveTo>
                    <a:pt x="566" y="784"/>
                  </a:moveTo>
                  <a:lnTo>
                    <a:pt x="564" y="787"/>
                  </a:lnTo>
                  <a:lnTo>
                    <a:pt x="561" y="788"/>
                  </a:lnTo>
                  <a:lnTo>
                    <a:pt x="558" y="789"/>
                  </a:lnTo>
                  <a:lnTo>
                    <a:pt x="554" y="790"/>
                  </a:lnTo>
                  <a:lnTo>
                    <a:pt x="544" y="789"/>
                  </a:lnTo>
                  <a:lnTo>
                    <a:pt x="532" y="786"/>
                  </a:lnTo>
                  <a:lnTo>
                    <a:pt x="518" y="780"/>
                  </a:lnTo>
                  <a:lnTo>
                    <a:pt x="504" y="772"/>
                  </a:lnTo>
                  <a:lnTo>
                    <a:pt x="489" y="763"/>
                  </a:lnTo>
                  <a:lnTo>
                    <a:pt x="473" y="751"/>
                  </a:lnTo>
                  <a:lnTo>
                    <a:pt x="458" y="739"/>
                  </a:lnTo>
                  <a:lnTo>
                    <a:pt x="444" y="726"/>
                  </a:lnTo>
                  <a:lnTo>
                    <a:pt x="432" y="714"/>
                  </a:lnTo>
                  <a:lnTo>
                    <a:pt x="423" y="702"/>
                  </a:lnTo>
                  <a:lnTo>
                    <a:pt x="416" y="691"/>
                  </a:lnTo>
                  <a:lnTo>
                    <a:pt x="411" y="680"/>
                  </a:lnTo>
                  <a:lnTo>
                    <a:pt x="411" y="675"/>
                  </a:lnTo>
                  <a:lnTo>
                    <a:pt x="410" y="672"/>
                  </a:lnTo>
                  <a:lnTo>
                    <a:pt x="411" y="667"/>
                  </a:lnTo>
                  <a:lnTo>
                    <a:pt x="412" y="665"/>
                  </a:lnTo>
                  <a:lnTo>
                    <a:pt x="415" y="662"/>
                  </a:lnTo>
                  <a:lnTo>
                    <a:pt x="418" y="661"/>
                  </a:lnTo>
                  <a:lnTo>
                    <a:pt x="421" y="660"/>
                  </a:lnTo>
                  <a:lnTo>
                    <a:pt x="426" y="660"/>
                  </a:lnTo>
                  <a:lnTo>
                    <a:pt x="436" y="660"/>
                  </a:lnTo>
                  <a:lnTo>
                    <a:pt x="447" y="663"/>
                  </a:lnTo>
                  <a:lnTo>
                    <a:pt x="460" y="669"/>
                  </a:lnTo>
                  <a:lnTo>
                    <a:pt x="475" y="676"/>
                  </a:lnTo>
                  <a:lnTo>
                    <a:pt x="491" y="686"/>
                  </a:lnTo>
                  <a:lnTo>
                    <a:pt x="506" y="697"/>
                  </a:lnTo>
                  <a:lnTo>
                    <a:pt x="522" y="711"/>
                  </a:lnTo>
                  <a:lnTo>
                    <a:pt x="535" y="723"/>
                  </a:lnTo>
                  <a:lnTo>
                    <a:pt x="546" y="736"/>
                  </a:lnTo>
                  <a:lnTo>
                    <a:pt x="556" y="748"/>
                  </a:lnTo>
                  <a:lnTo>
                    <a:pt x="562" y="759"/>
                  </a:lnTo>
                  <a:lnTo>
                    <a:pt x="567" y="769"/>
                  </a:lnTo>
                  <a:lnTo>
                    <a:pt x="568" y="773"/>
                  </a:lnTo>
                  <a:lnTo>
                    <a:pt x="568" y="778"/>
                  </a:lnTo>
                  <a:lnTo>
                    <a:pt x="568" y="781"/>
                  </a:lnTo>
                  <a:lnTo>
                    <a:pt x="566" y="784"/>
                  </a:lnTo>
                  <a:close/>
                  <a:moveTo>
                    <a:pt x="145" y="194"/>
                  </a:moveTo>
                  <a:lnTo>
                    <a:pt x="133" y="183"/>
                  </a:lnTo>
                  <a:lnTo>
                    <a:pt x="122" y="172"/>
                  </a:lnTo>
                  <a:lnTo>
                    <a:pt x="113" y="162"/>
                  </a:lnTo>
                  <a:lnTo>
                    <a:pt x="106" y="152"/>
                  </a:lnTo>
                  <a:lnTo>
                    <a:pt x="100" y="142"/>
                  </a:lnTo>
                  <a:lnTo>
                    <a:pt x="97" y="133"/>
                  </a:lnTo>
                  <a:lnTo>
                    <a:pt x="97" y="130"/>
                  </a:lnTo>
                  <a:lnTo>
                    <a:pt x="97" y="127"/>
                  </a:lnTo>
                  <a:lnTo>
                    <a:pt x="97" y="124"/>
                  </a:lnTo>
                  <a:lnTo>
                    <a:pt x="98" y="120"/>
                  </a:lnTo>
                  <a:lnTo>
                    <a:pt x="100" y="118"/>
                  </a:lnTo>
                  <a:lnTo>
                    <a:pt x="102" y="117"/>
                  </a:lnTo>
                  <a:lnTo>
                    <a:pt x="105" y="116"/>
                  </a:lnTo>
                  <a:lnTo>
                    <a:pt x="108" y="116"/>
                  </a:lnTo>
                  <a:lnTo>
                    <a:pt x="117" y="116"/>
                  </a:lnTo>
                  <a:lnTo>
                    <a:pt x="127" y="119"/>
                  </a:lnTo>
                  <a:lnTo>
                    <a:pt x="138" y="124"/>
                  </a:lnTo>
                  <a:lnTo>
                    <a:pt x="150" y="130"/>
                  </a:lnTo>
                  <a:lnTo>
                    <a:pt x="162" y="138"/>
                  </a:lnTo>
                  <a:lnTo>
                    <a:pt x="175" y="148"/>
                  </a:lnTo>
                  <a:lnTo>
                    <a:pt x="187" y="159"/>
                  </a:lnTo>
                  <a:lnTo>
                    <a:pt x="198" y="169"/>
                  </a:lnTo>
                  <a:lnTo>
                    <a:pt x="207" y="180"/>
                  </a:lnTo>
                  <a:lnTo>
                    <a:pt x="215" y="190"/>
                  </a:lnTo>
                  <a:lnTo>
                    <a:pt x="220" y="200"/>
                  </a:lnTo>
                  <a:lnTo>
                    <a:pt x="224" y="209"/>
                  </a:lnTo>
                  <a:lnTo>
                    <a:pt x="224" y="212"/>
                  </a:lnTo>
                  <a:lnTo>
                    <a:pt x="225" y="215"/>
                  </a:lnTo>
                  <a:lnTo>
                    <a:pt x="224" y="218"/>
                  </a:lnTo>
                  <a:lnTo>
                    <a:pt x="223" y="221"/>
                  </a:lnTo>
                  <a:lnTo>
                    <a:pt x="220" y="223"/>
                  </a:lnTo>
                  <a:lnTo>
                    <a:pt x="218" y="225"/>
                  </a:lnTo>
                  <a:lnTo>
                    <a:pt x="216" y="226"/>
                  </a:lnTo>
                  <a:lnTo>
                    <a:pt x="213" y="226"/>
                  </a:lnTo>
                  <a:lnTo>
                    <a:pt x="204" y="225"/>
                  </a:lnTo>
                  <a:lnTo>
                    <a:pt x="194" y="223"/>
                  </a:lnTo>
                  <a:lnTo>
                    <a:pt x="183" y="218"/>
                  </a:lnTo>
                  <a:lnTo>
                    <a:pt x="172" y="212"/>
                  </a:lnTo>
                  <a:lnTo>
                    <a:pt x="159" y="204"/>
                  </a:lnTo>
                  <a:lnTo>
                    <a:pt x="145" y="194"/>
                  </a:lnTo>
                  <a:close/>
                  <a:moveTo>
                    <a:pt x="395" y="359"/>
                  </a:moveTo>
                  <a:lnTo>
                    <a:pt x="393" y="361"/>
                  </a:lnTo>
                  <a:lnTo>
                    <a:pt x="390" y="362"/>
                  </a:lnTo>
                  <a:lnTo>
                    <a:pt x="387" y="363"/>
                  </a:lnTo>
                  <a:lnTo>
                    <a:pt x="384" y="364"/>
                  </a:lnTo>
                  <a:lnTo>
                    <a:pt x="375" y="363"/>
                  </a:lnTo>
                  <a:lnTo>
                    <a:pt x="365" y="360"/>
                  </a:lnTo>
                  <a:lnTo>
                    <a:pt x="353" y="355"/>
                  </a:lnTo>
                  <a:lnTo>
                    <a:pt x="341" y="349"/>
                  </a:lnTo>
                  <a:lnTo>
                    <a:pt x="327" y="341"/>
                  </a:lnTo>
                  <a:lnTo>
                    <a:pt x="314" y="331"/>
                  </a:lnTo>
                  <a:lnTo>
                    <a:pt x="301" y="320"/>
                  </a:lnTo>
                  <a:lnTo>
                    <a:pt x="290" y="308"/>
                  </a:lnTo>
                  <a:lnTo>
                    <a:pt x="280" y="297"/>
                  </a:lnTo>
                  <a:lnTo>
                    <a:pt x="271" y="286"/>
                  </a:lnTo>
                  <a:lnTo>
                    <a:pt x="266" y="276"/>
                  </a:lnTo>
                  <a:lnTo>
                    <a:pt x="262" y="267"/>
                  </a:lnTo>
                  <a:lnTo>
                    <a:pt x="261" y="263"/>
                  </a:lnTo>
                  <a:lnTo>
                    <a:pt x="261" y="259"/>
                  </a:lnTo>
                  <a:lnTo>
                    <a:pt x="262" y="256"/>
                  </a:lnTo>
                  <a:lnTo>
                    <a:pt x="263" y="254"/>
                  </a:lnTo>
                  <a:lnTo>
                    <a:pt x="265" y="252"/>
                  </a:lnTo>
                  <a:lnTo>
                    <a:pt x="268" y="249"/>
                  </a:lnTo>
                  <a:lnTo>
                    <a:pt x="270" y="248"/>
                  </a:lnTo>
                  <a:lnTo>
                    <a:pt x="275" y="248"/>
                  </a:lnTo>
                  <a:lnTo>
                    <a:pt x="282" y="248"/>
                  </a:lnTo>
                  <a:lnTo>
                    <a:pt x="293" y="252"/>
                  </a:lnTo>
                  <a:lnTo>
                    <a:pt x="304" y="256"/>
                  </a:lnTo>
                  <a:lnTo>
                    <a:pt x="318" y="263"/>
                  </a:lnTo>
                  <a:lnTo>
                    <a:pt x="331" y="271"/>
                  </a:lnTo>
                  <a:lnTo>
                    <a:pt x="344" y="281"/>
                  </a:lnTo>
                  <a:lnTo>
                    <a:pt x="357" y="292"/>
                  </a:lnTo>
                  <a:lnTo>
                    <a:pt x="368" y="303"/>
                  </a:lnTo>
                  <a:lnTo>
                    <a:pt x="378" y="314"/>
                  </a:lnTo>
                  <a:lnTo>
                    <a:pt x="386" y="325"/>
                  </a:lnTo>
                  <a:lnTo>
                    <a:pt x="393" y="335"/>
                  </a:lnTo>
                  <a:lnTo>
                    <a:pt x="396" y="344"/>
                  </a:lnTo>
                  <a:lnTo>
                    <a:pt x="397" y="349"/>
                  </a:lnTo>
                  <a:lnTo>
                    <a:pt x="397" y="352"/>
                  </a:lnTo>
                  <a:lnTo>
                    <a:pt x="396" y="355"/>
                  </a:lnTo>
                  <a:lnTo>
                    <a:pt x="395" y="359"/>
                  </a:lnTo>
                  <a:close/>
                  <a:moveTo>
                    <a:pt x="523" y="420"/>
                  </a:moveTo>
                  <a:lnTo>
                    <a:pt x="537" y="432"/>
                  </a:lnTo>
                  <a:lnTo>
                    <a:pt x="549" y="444"/>
                  </a:lnTo>
                  <a:lnTo>
                    <a:pt x="559" y="456"/>
                  </a:lnTo>
                  <a:lnTo>
                    <a:pt x="568" y="467"/>
                  </a:lnTo>
                  <a:lnTo>
                    <a:pt x="573" y="478"/>
                  </a:lnTo>
                  <a:lnTo>
                    <a:pt x="578" y="487"/>
                  </a:lnTo>
                  <a:lnTo>
                    <a:pt x="578" y="491"/>
                  </a:lnTo>
                  <a:lnTo>
                    <a:pt x="579" y="494"/>
                  </a:lnTo>
                  <a:lnTo>
                    <a:pt x="578" y="498"/>
                  </a:lnTo>
                  <a:lnTo>
                    <a:pt x="577" y="501"/>
                  </a:lnTo>
                  <a:lnTo>
                    <a:pt x="575" y="503"/>
                  </a:lnTo>
                  <a:lnTo>
                    <a:pt x="572" y="505"/>
                  </a:lnTo>
                  <a:lnTo>
                    <a:pt x="569" y="506"/>
                  </a:lnTo>
                  <a:lnTo>
                    <a:pt x="565" y="506"/>
                  </a:lnTo>
                  <a:lnTo>
                    <a:pt x="556" y="506"/>
                  </a:lnTo>
                  <a:lnTo>
                    <a:pt x="545" y="503"/>
                  </a:lnTo>
                  <a:lnTo>
                    <a:pt x="533" y="499"/>
                  </a:lnTo>
                  <a:lnTo>
                    <a:pt x="519" y="491"/>
                  </a:lnTo>
                  <a:lnTo>
                    <a:pt x="505" y="483"/>
                  </a:lnTo>
                  <a:lnTo>
                    <a:pt x="491" y="472"/>
                  </a:lnTo>
                  <a:lnTo>
                    <a:pt x="477" y="460"/>
                  </a:lnTo>
                  <a:lnTo>
                    <a:pt x="465" y="449"/>
                  </a:lnTo>
                  <a:lnTo>
                    <a:pt x="454" y="437"/>
                  </a:lnTo>
                  <a:lnTo>
                    <a:pt x="447" y="426"/>
                  </a:lnTo>
                  <a:lnTo>
                    <a:pt x="440" y="416"/>
                  </a:lnTo>
                  <a:lnTo>
                    <a:pt x="437" y="406"/>
                  </a:lnTo>
                  <a:lnTo>
                    <a:pt x="436" y="402"/>
                  </a:lnTo>
                  <a:lnTo>
                    <a:pt x="436" y="398"/>
                  </a:lnTo>
                  <a:lnTo>
                    <a:pt x="436" y="395"/>
                  </a:lnTo>
                  <a:lnTo>
                    <a:pt x="438" y="392"/>
                  </a:lnTo>
                  <a:lnTo>
                    <a:pt x="439" y="389"/>
                  </a:lnTo>
                  <a:lnTo>
                    <a:pt x="442" y="387"/>
                  </a:lnTo>
                  <a:lnTo>
                    <a:pt x="445" y="386"/>
                  </a:lnTo>
                  <a:lnTo>
                    <a:pt x="449" y="386"/>
                  </a:lnTo>
                  <a:lnTo>
                    <a:pt x="458" y="387"/>
                  </a:lnTo>
                  <a:lnTo>
                    <a:pt x="469" y="389"/>
                  </a:lnTo>
                  <a:lnTo>
                    <a:pt x="481" y="395"/>
                  </a:lnTo>
                  <a:lnTo>
                    <a:pt x="494" y="402"/>
                  </a:lnTo>
                  <a:lnTo>
                    <a:pt x="508" y="410"/>
                  </a:lnTo>
                  <a:lnTo>
                    <a:pt x="523" y="420"/>
                  </a:lnTo>
                  <a:close/>
                  <a:moveTo>
                    <a:pt x="388" y="77"/>
                  </a:moveTo>
                  <a:lnTo>
                    <a:pt x="377" y="67"/>
                  </a:lnTo>
                  <a:lnTo>
                    <a:pt x="366" y="56"/>
                  </a:lnTo>
                  <a:lnTo>
                    <a:pt x="357" y="46"/>
                  </a:lnTo>
                  <a:lnTo>
                    <a:pt x="350" y="36"/>
                  </a:lnTo>
                  <a:lnTo>
                    <a:pt x="345" y="28"/>
                  </a:lnTo>
                  <a:lnTo>
                    <a:pt x="342" y="19"/>
                  </a:lnTo>
                  <a:lnTo>
                    <a:pt x="341" y="15"/>
                  </a:lnTo>
                  <a:lnTo>
                    <a:pt x="341" y="11"/>
                  </a:lnTo>
                  <a:lnTo>
                    <a:pt x="342" y="9"/>
                  </a:lnTo>
                  <a:lnTo>
                    <a:pt x="343" y="5"/>
                  </a:lnTo>
                  <a:lnTo>
                    <a:pt x="344" y="3"/>
                  </a:lnTo>
                  <a:lnTo>
                    <a:pt x="347" y="2"/>
                  </a:lnTo>
                  <a:lnTo>
                    <a:pt x="350" y="1"/>
                  </a:lnTo>
                  <a:lnTo>
                    <a:pt x="353" y="0"/>
                  </a:lnTo>
                  <a:lnTo>
                    <a:pt x="361" y="1"/>
                  </a:lnTo>
                  <a:lnTo>
                    <a:pt x="370" y="3"/>
                  </a:lnTo>
                  <a:lnTo>
                    <a:pt x="380" y="8"/>
                  </a:lnTo>
                  <a:lnTo>
                    <a:pt x="393" y="14"/>
                  </a:lnTo>
                  <a:lnTo>
                    <a:pt x="405" y="22"/>
                  </a:lnTo>
                  <a:lnTo>
                    <a:pt x="417" y="31"/>
                  </a:lnTo>
                  <a:lnTo>
                    <a:pt x="429" y="41"/>
                  </a:lnTo>
                  <a:lnTo>
                    <a:pt x="439" y="51"/>
                  </a:lnTo>
                  <a:lnTo>
                    <a:pt x="448" y="62"/>
                  </a:lnTo>
                  <a:lnTo>
                    <a:pt x="455" y="72"/>
                  </a:lnTo>
                  <a:lnTo>
                    <a:pt x="460" y="81"/>
                  </a:lnTo>
                  <a:lnTo>
                    <a:pt x="463" y="89"/>
                  </a:lnTo>
                  <a:lnTo>
                    <a:pt x="464" y="93"/>
                  </a:lnTo>
                  <a:lnTo>
                    <a:pt x="464" y="96"/>
                  </a:lnTo>
                  <a:lnTo>
                    <a:pt x="463" y="99"/>
                  </a:lnTo>
                  <a:lnTo>
                    <a:pt x="462" y="101"/>
                  </a:lnTo>
                  <a:lnTo>
                    <a:pt x="461" y="104"/>
                  </a:lnTo>
                  <a:lnTo>
                    <a:pt x="459" y="106"/>
                  </a:lnTo>
                  <a:lnTo>
                    <a:pt x="455" y="107"/>
                  </a:lnTo>
                  <a:lnTo>
                    <a:pt x="452" y="107"/>
                  </a:lnTo>
                  <a:lnTo>
                    <a:pt x="444" y="107"/>
                  </a:lnTo>
                  <a:lnTo>
                    <a:pt x="434" y="104"/>
                  </a:lnTo>
                  <a:lnTo>
                    <a:pt x="425" y="100"/>
                  </a:lnTo>
                  <a:lnTo>
                    <a:pt x="412" y="94"/>
                  </a:lnTo>
                  <a:lnTo>
                    <a:pt x="400" y="86"/>
                  </a:lnTo>
                  <a:lnTo>
                    <a:pt x="388" y="77"/>
                  </a:lnTo>
                  <a:close/>
                  <a:moveTo>
                    <a:pt x="549" y="207"/>
                  </a:moveTo>
                  <a:lnTo>
                    <a:pt x="537" y="196"/>
                  </a:lnTo>
                  <a:lnTo>
                    <a:pt x="526" y="185"/>
                  </a:lnTo>
                  <a:lnTo>
                    <a:pt x="516" y="174"/>
                  </a:lnTo>
                  <a:lnTo>
                    <a:pt x="508" y="164"/>
                  </a:lnTo>
                  <a:lnTo>
                    <a:pt x="503" y="154"/>
                  </a:lnTo>
                  <a:lnTo>
                    <a:pt x="500" y="146"/>
                  </a:lnTo>
                  <a:lnTo>
                    <a:pt x="500" y="142"/>
                  </a:lnTo>
                  <a:lnTo>
                    <a:pt x="500" y="138"/>
                  </a:lnTo>
                  <a:lnTo>
                    <a:pt x="500" y="136"/>
                  </a:lnTo>
                  <a:lnTo>
                    <a:pt x="501" y="132"/>
                  </a:lnTo>
                  <a:lnTo>
                    <a:pt x="503" y="130"/>
                  </a:lnTo>
                  <a:lnTo>
                    <a:pt x="505" y="129"/>
                  </a:lnTo>
                  <a:lnTo>
                    <a:pt x="508" y="128"/>
                  </a:lnTo>
                  <a:lnTo>
                    <a:pt x="512" y="127"/>
                  </a:lnTo>
                  <a:lnTo>
                    <a:pt x="520" y="127"/>
                  </a:lnTo>
                  <a:lnTo>
                    <a:pt x="530" y="130"/>
                  </a:lnTo>
                  <a:lnTo>
                    <a:pt x="541" y="135"/>
                  </a:lnTo>
                  <a:lnTo>
                    <a:pt x="554" y="141"/>
                  </a:lnTo>
                  <a:lnTo>
                    <a:pt x="567" y="149"/>
                  </a:lnTo>
                  <a:lnTo>
                    <a:pt x="580" y="159"/>
                  </a:lnTo>
                  <a:lnTo>
                    <a:pt x="592" y="169"/>
                  </a:lnTo>
                  <a:lnTo>
                    <a:pt x="603" y="180"/>
                  </a:lnTo>
                  <a:lnTo>
                    <a:pt x="612" y="191"/>
                  </a:lnTo>
                  <a:lnTo>
                    <a:pt x="620" y="201"/>
                  </a:lnTo>
                  <a:lnTo>
                    <a:pt x="625" y="211"/>
                  </a:lnTo>
                  <a:lnTo>
                    <a:pt x="629" y="220"/>
                  </a:lnTo>
                  <a:lnTo>
                    <a:pt x="630" y="223"/>
                  </a:lnTo>
                  <a:lnTo>
                    <a:pt x="630" y="227"/>
                  </a:lnTo>
                  <a:lnTo>
                    <a:pt x="629" y="231"/>
                  </a:lnTo>
                  <a:lnTo>
                    <a:pt x="627" y="233"/>
                  </a:lnTo>
                  <a:lnTo>
                    <a:pt x="625" y="235"/>
                  </a:lnTo>
                  <a:lnTo>
                    <a:pt x="623" y="237"/>
                  </a:lnTo>
                  <a:lnTo>
                    <a:pt x="620" y="238"/>
                  </a:lnTo>
                  <a:lnTo>
                    <a:pt x="616" y="238"/>
                  </a:lnTo>
                  <a:lnTo>
                    <a:pt x="609" y="238"/>
                  </a:lnTo>
                  <a:lnTo>
                    <a:pt x="598" y="235"/>
                  </a:lnTo>
                  <a:lnTo>
                    <a:pt x="587" y="231"/>
                  </a:lnTo>
                  <a:lnTo>
                    <a:pt x="575" y="225"/>
                  </a:lnTo>
                  <a:lnTo>
                    <a:pt x="562" y="216"/>
                  </a:lnTo>
                  <a:lnTo>
                    <a:pt x="549" y="207"/>
                  </a:lnTo>
                  <a:close/>
                </a:path>
              </a:pathLst>
            </a:custGeom>
            <a:solidFill>
              <a:srgbClr val="EAB5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CH"/>
            </a:p>
          </p:txBody>
        </p:sp>
        <p:sp>
          <p:nvSpPr>
            <p:cNvPr id="51" name="Freeform 41"/>
            <p:cNvSpPr>
              <a:spLocks noEditPoints="1"/>
            </p:cNvSpPr>
            <p:nvPr userDrawn="1"/>
          </p:nvSpPr>
          <p:spPr bwMode="auto">
            <a:xfrm>
              <a:off x="10967244" y="1582737"/>
              <a:ext cx="134938" cy="1079500"/>
            </a:xfrm>
            <a:custGeom>
              <a:avLst/>
              <a:gdLst>
                <a:gd name="T0" fmla="*/ 554 w 678"/>
                <a:gd name="T1" fmla="*/ 5375 h 5442"/>
                <a:gd name="T2" fmla="*/ 31 w 678"/>
                <a:gd name="T3" fmla="*/ 5029 h 5442"/>
                <a:gd name="T4" fmla="*/ 32 w 678"/>
                <a:gd name="T5" fmla="*/ 4847 h 5442"/>
                <a:gd name="T6" fmla="*/ 152 w 678"/>
                <a:gd name="T7" fmla="*/ 4805 h 5442"/>
                <a:gd name="T8" fmla="*/ 16 w 678"/>
                <a:gd name="T9" fmla="*/ 4611 h 5442"/>
                <a:gd name="T10" fmla="*/ 175 w 678"/>
                <a:gd name="T11" fmla="*/ 4669 h 5442"/>
                <a:gd name="T12" fmla="*/ 59 w 678"/>
                <a:gd name="T13" fmla="*/ 4364 h 5442"/>
                <a:gd name="T14" fmla="*/ 135 w 678"/>
                <a:gd name="T15" fmla="*/ 4206 h 5442"/>
                <a:gd name="T16" fmla="*/ 381 w 678"/>
                <a:gd name="T17" fmla="*/ 4197 h 5442"/>
                <a:gd name="T18" fmla="*/ 60 w 678"/>
                <a:gd name="T19" fmla="*/ 3936 h 5442"/>
                <a:gd name="T20" fmla="*/ 335 w 678"/>
                <a:gd name="T21" fmla="*/ 3738 h 5442"/>
                <a:gd name="T22" fmla="*/ 44 w 678"/>
                <a:gd name="T23" fmla="*/ 3455 h 5442"/>
                <a:gd name="T24" fmla="*/ 62 w 678"/>
                <a:gd name="T25" fmla="*/ 3176 h 5442"/>
                <a:gd name="T26" fmla="*/ 50 w 678"/>
                <a:gd name="T27" fmla="*/ 2626 h 5442"/>
                <a:gd name="T28" fmla="*/ 124 w 678"/>
                <a:gd name="T29" fmla="*/ 2319 h 5442"/>
                <a:gd name="T30" fmla="*/ 44 w 678"/>
                <a:gd name="T31" fmla="*/ 2137 h 5442"/>
                <a:gd name="T32" fmla="*/ 0 w 678"/>
                <a:gd name="T33" fmla="*/ 1188 h 5442"/>
                <a:gd name="T34" fmla="*/ 53 w 678"/>
                <a:gd name="T35" fmla="*/ 362 h 5442"/>
                <a:gd name="T36" fmla="*/ 551 w 678"/>
                <a:gd name="T37" fmla="*/ 1306 h 5442"/>
                <a:gd name="T38" fmla="*/ 563 w 678"/>
                <a:gd name="T39" fmla="*/ 1788 h 5442"/>
                <a:gd name="T40" fmla="*/ 604 w 678"/>
                <a:gd name="T41" fmla="*/ 2726 h 5442"/>
                <a:gd name="T42" fmla="*/ 671 w 678"/>
                <a:gd name="T43" fmla="*/ 3138 h 5442"/>
                <a:gd name="T44" fmla="*/ 656 w 678"/>
                <a:gd name="T45" fmla="*/ 3442 h 5442"/>
                <a:gd name="T46" fmla="*/ 379 w 678"/>
                <a:gd name="T47" fmla="*/ 3666 h 5442"/>
                <a:gd name="T48" fmla="*/ 505 w 678"/>
                <a:gd name="T49" fmla="*/ 3818 h 5442"/>
                <a:gd name="T50" fmla="*/ 362 w 678"/>
                <a:gd name="T51" fmla="*/ 4082 h 5442"/>
                <a:gd name="T52" fmla="*/ 357 w 678"/>
                <a:gd name="T53" fmla="*/ 4402 h 5442"/>
                <a:gd name="T54" fmla="*/ 595 w 678"/>
                <a:gd name="T55" fmla="*/ 4819 h 5442"/>
                <a:gd name="T56" fmla="*/ 634 w 678"/>
                <a:gd name="T57" fmla="*/ 4914 h 5442"/>
                <a:gd name="T58" fmla="*/ 523 w 678"/>
                <a:gd name="T59" fmla="*/ 4977 h 5442"/>
                <a:gd name="T60" fmla="*/ 302 w 678"/>
                <a:gd name="T61" fmla="*/ 4967 h 5442"/>
                <a:gd name="T62" fmla="*/ 213 w 678"/>
                <a:gd name="T63" fmla="*/ 5054 h 5442"/>
                <a:gd name="T64" fmla="*/ 530 w 678"/>
                <a:gd name="T65" fmla="*/ 4804 h 5442"/>
                <a:gd name="T66" fmla="*/ 562 w 678"/>
                <a:gd name="T67" fmla="*/ 4710 h 5442"/>
                <a:gd name="T68" fmla="*/ 587 w 678"/>
                <a:gd name="T69" fmla="*/ 4134 h 5442"/>
                <a:gd name="T70" fmla="*/ 325 w 678"/>
                <a:gd name="T71" fmla="*/ 3805 h 5442"/>
                <a:gd name="T72" fmla="*/ 527 w 678"/>
                <a:gd name="T73" fmla="*/ 3559 h 5442"/>
                <a:gd name="T74" fmla="*/ 527 w 678"/>
                <a:gd name="T75" fmla="*/ 3474 h 5442"/>
                <a:gd name="T76" fmla="*/ 468 w 678"/>
                <a:gd name="T77" fmla="*/ 3291 h 5442"/>
                <a:gd name="T78" fmla="*/ 436 w 678"/>
                <a:gd name="T79" fmla="*/ 3065 h 5442"/>
                <a:gd name="T80" fmla="*/ 432 w 678"/>
                <a:gd name="T81" fmla="*/ 2900 h 5442"/>
                <a:gd name="T82" fmla="*/ 445 w 678"/>
                <a:gd name="T83" fmla="*/ 2738 h 5442"/>
                <a:gd name="T84" fmla="*/ 475 w 678"/>
                <a:gd name="T85" fmla="*/ 2577 h 5442"/>
                <a:gd name="T86" fmla="*/ 521 w 678"/>
                <a:gd name="T87" fmla="*/ 2420 h 5442"/>
                <a:gd name="T88" fmla="*/ 273 w 678"/>
                <a:gd name="T89" fmla="*/ 2050 h 5442"/>
                <a:gd name="T90" fmla="*/ 580 w 678"/>
                <a:gd name="T91" fmla="*/ 2274 h 5442"/>
                <a:gd name="T92" fmla="*/ 198 w 678"/>
                <a:gd name="T93" fmla="*/ 1817 h 5442"/>
                <a:gd name="T94" fmla="*/ 638 w 678"/>
                <a:gd name="T95" fmla="*/ 2116 h 5442"/>
                <a:gd name="T96" fmla="*/ 128 w 678"/>
                <a:gd name="T97" fmla="*/ 1531 h 5442"/>
                <a:gd name="T98" fmla="*/ 278 w 678"/>
                <a:gd name="T99" fmla="*/ 1632 h 5442"/>
                <a:gd name="T100" fmla="*/ 230 w 678"/>
                <a:gd name="T101" fmla="*/ 1280 h 5442"/>
                <a:gd name="T102" fmla="*/ 423 w 678"/>
                <a:gd name="T103" fmla="*/ 1443 h 5442"/>
                <a:gd name="T104" fmla="*/ 492 w 678"/>
                <a:gd name="T105" fmla="*/ 1262 h 5442"/>
                <a:gd name="T106" fmla="*/ 166 w 678"/>
                <a:gd name="T107" fmla="*/ 772 h 5442"/>
                <a:gd name="T108" fmla="*/ 390 w 678"/>
                <a:gd name="T109" fmla="*/ 942 h 5442"/>
                <a:gd name="T110" fmla="*/ 531 w 678"/>
                <a:gd name="T111" fmla="*/ 983 h 5442"/>
                <a:gd name="T112" fmla="*/ 120 w 678"/>
                <a:gd name="T113" fmla="*/ 387 h 5442"/>
                <a:gd name="T114" fmla="*/ 626 w 678"/>
                <a:gd name="T115" fmla="*/ 811 h 5442"/>
                <a:gd name="T116" fmla="*/ 9 w 678"/>
                <a:gd name="T117" fmla="*/ 2 h 5442"/>
                <a:gd name="T118" fmla="*/ 254 w 678"/>
                <a:gd name="T119" fmla="*/ 169 h 5442"/>
                <a:gd name="T120" fmla="*/ 414 w 678"/>
                <a:gd name="T121" fmla="*/ 292 h 5442"/>
                <a:gd name="T122" fmla="*/ 581 w 678"/>
                <a:gd name="T123" fmla="*/ 420 h 54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78" h="5442">
                  <a:moveTo>
                    <a:pt x="0" y="5107"/>
                  </a:moveTo>
                  <a:lnTo>
                    <a:pt x="0" y="5025"/>
                  </a:lnTo>
                  <a:lnTo>
                    <a:pt x="34" y="5043"/>
                  </a:lnTo>
                  <a:lnTo>
                    <a:pt x="70" y="5065"/>
                  </a:lnTo>
                  <a:lnTo>
                    <a:pt x="107" y="5087"/>
                  </a:lnTo>
                  <a:lnTo>
                    <a:pt x="147" y="5113"/>
                  </a:lnTo>
                  <a:lnTo>
                    <a:pt x="176" y="5131"/>
                  </a:lnTo>
                  <a:lnTo>
                    <a:pt x="205" y="5148"/>
                  </a:lnTo>
                  <a:lnTo>
                    <a:pt x="231" y="5166"/>
                  </a:lnTo>
                  <a:lnTo>
                    <a:pt x="256" y="5182"/>
                  </a:lnTo>
                  <a:lnTo>
                    <a:pt x="233" y="5165"/>
                  </a:lnTo>
                  <a:lnTo>
                    <a:pt x="216" y="5149"/>
                  </a:lnTo>
                  <a:lnTo>
                    <a:pt x="210" y="5143"/>
                  </a:lnTo>
                  <a:lnTo>
                    <a:pt x="206" y="5138"/>
                  </a:lnTo>
                  <a:lnTo>
                    <a:pt x="205" y="5135"/>
                  </a:lnTo>
                  <a:lnTo>
                    <a:pt x="205" y="5132"/>
                  </a:lnTo>
                  <a:lnTo>
                    <a:pt x="207" y="5131"/>
                  </a:lnTo>
                  <a:lnTo>
                    <a:pt x="212" y="5131"/>
                  </a:lnTo>
                  <a:lnTo>
                    <a:pt x="220" y="5133"/>
                  </a:lnTo>
                  <a:lnTo>
                    <a:pt x="231" y="5137"/>
                  </a:lnTo>
                  <a:lnTo>
                    <a:pt x="257" y="5149"/>
                  </a:lnTo>
                  <a:lnTo>
                    <a:pt x="293" y="5166"/>
                  </a:lnTo>
                  <a:lnTo>
                    <a:pt x="335" y="5189"/>
                  </a:lnTo>
                  <a:lnTo>
                    <a:pt x="382" y="5215"/>
                  </a:lnTo>
                  <a:lnTo>
                    <a:pt x="434" y="5245"/>
                  </a:lnTo>
                  <a:lnTo>
                    <a:pt x="489" y="5278"/>
                  </a:lnTo>
                  <a:lnTo>
                    <a:pt x="519" y="5297"/>
                  </a:lnTo>
                  <a:lnTo>
                    <a:pt x="548" y="5316"/>
                  </a:lnTo>
                  <a:lnTo>
                    <a:pt x="575" y="5334"/>
                  </a:lnTo>
                  <a:lnTo>
                    <a:pt x="602" y="5350"/>
                  </a:lnTo>
                  <a:lnTo>
                    <a:pt x="577" y="5331"/>
                  </a:lnTo>
                  <a:lnTo>
                    <a:pt x="560" y="5316"/>
                  </a:lnTo>
                  <a:lnTo>
                    <a:pt x="553" y="5309"/>
                  </a:lnTo>
                  <a:lnTo>
                    <a:pt x="550" y="5304"/>
                  </a:lnTo>
                  <a:lnTo>
                    <a:pt x="548" y="5300"/>
                  </a:lnTo>
                  <a:lnTo>
                    <a:pt x="548" y="5297"/>
                  </a:lnTo>
                  <a:lnTo>
                    <a:pt x="549" y="5296"/>
                  </a:lnTo>
                  <a:lnTo>
                    <a:pt x="551" y="5296"/>
                  </a:lnTo>
                  <a:lnTo>
                    <a:pt x="554" y="5296"/>
                  </a:lnTo>
                  <a:lnTo>
                    <a:pt x="560" y="5297"/>
                  </a:lnTo>
                  <a:lnTo>
                    <a:pt x="571" y="5300"/>
                  </a:lnTo>
                  <a:lnTo>
                    <a:pt x="586" y="5307"/>
                  </a:lnTo>
                  <a:lnTo>
                    <a:pt x="627" y="5325"/>
                  </a:lnTo>
                  <a:lnTo>
                    <a:pt x="678" y="5351"/>
                  </a:lnTo>
                  <a:lnTo>
                    <a:pt x="678" y="5442"/>
                  </a:lnTo>
                  <a:lnTo>
                    <a:pt x="657" y="5432"/>
                  </a:lnTo>
                  <a:lnTo>
                    <a:pt x="634" y="5420"/>
                  </a:lnTo>
                  <a:lnTo>
                    <a:pt x="608" y="5406"/>
                  </a:lnTo>
                  <a:lnTo>
                    <a:pt x="582" y="5392"/>
                  </a:lnTo>
                  <a:lnTo>
                    <a:pt x="554" y="5375"/>
                  </a:lnTo>
                  <a:lnTo>
                    <a:pt x="524" y="5359"/>
                  </a:lnTo>
                  <a:lnTo>
                    <a:pt x="494" y="5341"/>
                  </a:lnTo>
                  <a:lnTo>
                    <a:pt x="463" y="5321"/>
                  </a:lnTo>
                  <a:lnTo>
                    <a:pt x="435" y="5305"/>
                  </a:lnTo>
                  <a:lnTo>
                    <a:pt x="409" y="5288"/>
                  </a:lnTo>
                  <a:lnTo>
                    <a:pt x="384" y="5272"/>
                  </a:lnTo>
                  <a:lnTo>
                    <a:pt x="360" y="5256"/>
                  </a:lnTo>
                  <a:lnTo>
                    <a:pt x="380" y="5272"/>
                  </a:lnTo>
                  <a:lnTo>
                    <a:pt x="394" y="5285"/>
                  </a:lnTo>
                  <a:lnTo>
                    <a:pt x="399" y="5291"/>
                  </a:lnTo>
                  <a:lnTo>
                    <a:pt x="402" y="5294"/>
                  </a:lnTo>
                  <a:lnTo>
                    <a:pt x="404" y="5297"/>
                  </a:lnTo>
                  <a:lnTo>
                    <a:pt x="404" y="5299"/>
                  </a:lnTo>
                  <a:lnTo>
                    <a:pt x="401" y="5300"/>
                  </a:lnTo>
                  <a:lnTo>
                    <a:pt x="395" y="5300"/>
                  </a:lnTo>
                  <a:lnTo>
                    <a:pt x="388" y="5298"/>
                  </a:lnTo>
                  <a:lnTo>
                    <a:pt x="378" y="5295"/>
                  </a:lnTo>
                  <a:lnTo>
                    <a:pt x="350" y="5283"/>
                  </a:lnTo>
                  <a:lnTo>
                    <a:pt x="316" y="5266"/>
                  </a:lnTo>
                  <a:lnTo>
                    <a:pt x="274" y="5244"/>
                  </a:lnTo>
                  <a:lnTo>
                    <a:pt x="228" y="5218"/>
                  </a:lnTo>
                  <a:lnTo>
                    <a:pt x="176" y="5187"/>
                  </a:lnTo>
                  <a:lnTo>
                    <a:pt x="122" y="5154"/>
                  </a:lnTo>
                  <a:lnTo>
                    <a:pt x="95" y="5137"/>
                  </a:lnTo>
                  <a:lnTo>
                    <a:pt x="70" y="5121"/>
                  </a:lnTo>
                  <a:lnTo>
                    <a:pt x="45" y="5104"/>
                  </a:lnTo>
                  <a:lnTo>
                    <a:pt x="21" y="5089"/>
                  </a:lnTo>
                  <a:lnTo>
                    <a:pt x="40" y="5104"/>
                  </a:lnTo>
                  <a:lnTo>
                    <a:pt x="55" y="5116"/>
                  </a:lnTo>
                  <a:lnTo>
                    <a:pt x="59" y="5122"/>
                  </a:lnTo>
                  <a:lnTo>
                    <a:pt x="62" y="5125"/>
                  </a:lnTo>
                  <a:lnTo>
                    <a:pt x="64" y="5128"/>
                  </a:lnTo>
                  <a:lnTo>
                    <a:pt x="64" y="5131"/>
                  </a:lnTo>
                  <a:lnTo>
                    <a:pt x="62" y="5132"/>
                  </a:lnTo>
                  <a:lnTo>
                    <a:pt x="58" y="5132"/>
                  </a:lnTo>
                  <a:lnTo>
                    <a:pt x="52" y="5131"/>
                  </a:lnTo>
                  <a:lnTo>
                    <a:pt x="46" y="5128"/>
                  </a:lnTo>
                  <a:lnTo>
                    <a:pt x="26" y="5119"/>
                  </a:lnTo>
                  <a:lnTo>
                    <a:pt x="0" y="5107"/>
                  </a:lnTo>
                  <a:close/>
                  <a:moveTo>
                    <a:pt x="0" y="5017"/>
                  </a:moveTo>
                  <a:lnTo>
                    <a:pt x="0" y="4987"/>
                  </a:lnTo>
                  <a:lnTo>
                    <a:pt x="18" y="5003"/>
                  </a:lnTo>
                  <a:lnTo>
                    <a:pt x="30" y="5014"/>
                  </a:lnTo>
                  <a:lnTo>
                    <a:pt x="35" y="5019"/>
                  </a:lnTo>
                  <a:lnTo>
                    <a:pt x="38" y="5022"/>
                  </a:lnTo>
                  <a:lnTo>
                    <a:pt x="39" y="5026"/>
                  </a:lnTo>
                  <a:lnTo>
                    <a:pt x="39" y="5028"/>
                  </a:lnTo>
                  <a:lnTo>
                    <a:pt x="38" y="5029"/>
                  </a:lnTo>
                  <a:lnTo>
                    <a:pt x="35" y="5029"/>
                  </a:lnTo>
                  <a:lnTo>
                    <a:pt x="31" y="5029"/>
                  </a:lnTo>
                  <a:lnTo>
                    <a:pt x="27" y="5028"/>
                  </a:lnTo>
                  <a:lnTo>
                    <a:pt x="16" y="5023"/>
                  </a:lnTo>
                  <a:lnTo>
                    <a:pt x="0" y="5017"/>
                  </a:lnTo>
                  <a:close/>
                  <a:moveTo>
                    <a:pt x="0" y="4984"/>
                  </a:moveTo>
                  <a:lnTo>
                    <a:pt x="0" y="4931"/>
                  </a:lnTo>
                  <a:lnTo>
                    <a:pt x="30" y="4948"/>
                  </a:lnTo>
                  <a:lnTo>
                    <a:pt x="63" y="4967"/>
                  </a:lnTo>
                  <a:lnTo>
                    <a:pt x="98" y="4988"/>
                  </a:lnTo>
                  <a:lnTo>
                    <a:pt x="133" y="5010"/>
                  </a:lnTo>
                  <a:lnTo>
                    <a:pt x="185" y="5043"/>
                  </a:lnTo>
                  <a:lnTo>
                    <a:pt x="232" y="5075"/>
                  </a:lnTo>
                  <a:lnTo>
                    <a:pt x="275" y="5105"/>
                  </a:lnTo>
                  <a:lnTo>
                    <a:pt x="313" y="5132"/>
                  </a:lnTo>
                  <a:lnTo>
                    <a:pt x="342" y="5155"/>
                  </a:lnTo>
                  <a:lnTo>
                    <a:pt x="363" y="5174"/>
                  </a:lnTo>
                  <a:lnTo>
                    <a:pt x="371" y="5180"/>
                  </a:lnTo>
                  <a:lnTo>
                    <a:pt x="377" y="5187"/>
                  </a:lnTo>
                  <a:lnTo>
                    <a:pt x="379" y="5191"/>
                  </a:lnTo>
                  <a:lnTo>
                    <a:pt x="379" y="5195"/>
                  </a:lnTo>
                  <a:lnTo>
                    <a:pt x="377" y="5196"/>
                  </a:lnTo>
                  <a:lnTo>
                    <a:pt x="371" y="5196"/>
                  </a:lnTo>
                  <a:lnTo>
                    <a:pt x="363" y="5193"/>
                  </a:lnTo>
                  <a:lnTo>
                    <a:pt x="353" y="5190"/>
                  </a:lnTo>
                  <a:lnTo>
                    <a:pt x="327" y="5179"/>
                  </a:lnTo>
                  <a:lnTo>
                    <a:pt x="294" y="5163"/>
                  </a:lnTo>
                  <a:lnTo>
                    <a:pt x="253" y="5140"/>
                  </a:lnTo>
                  <a:lnTo>
                    <a:pt x="208" y="5115"/>
                  </a:lnTo>
                  <a:lnTo>
                    <a:pt x="158" y="5086"/>
                  </a:lnTo>
                  <a:lnTo>
                    <a:pt x="105" y="5053"/>
                  </a:lnTo>
                  <a:lnTo>
                    <a:pt x="78" y="5036"/>
                  </a:lnTo>
                  <a:lnTo>
                    <a:pt x="50" y="5018"/>
                  </a:lnTo>
                  <a:lnTo>
                    <a:pt x="25" y="5000"/>
                  </a:lnTo>
                  <a:lnTo>
                    <a:pt x="0" y="4984"/>
                  </a:lnTo>
                  <a:close/>
                  <a:moveTo>
                    <a:pt x="0" y="4921"/>
                  </a:moveTo>
                  <a:lnTo>
                    <a:pt x="0" y="4890"/>
                  </a:lnTo>
                  <a:lnTo>
                    <a:pt x="18" y="4904"/>
                  </a:lnTo>
                  <a:lnTo>
                    <a:pt x="30" y="4916"/>
                  </a:lnTo>
                  <a:lnTo>
                    <a:pt x="35" y="4922"/>
                  </a:lnTo>
                  <a:lnTo>
                    <a:pt x="37" y="4925"/>
                  </a:lnTo>
                  <a:lnTo>
                    <a:pt x="39" y="4929"/>
                  </a:lnTo>
                  <a:lnTo>
                    <a:pt x="38" y="4931"/>
                  </a:lnTo>
                  <a:lnTo>
                    <a:pt x="37" y="4932"/>
                  </a:lnTo>
                  <a:lnTo>
                    <a:pt x="35" y="4933"/>
                  </a:lnTo>
                  <a:lnTo>
                    <a:pt x="31" y="4932"/>
                  </a:lnTo>
                  <a:lnTo>
                    <a:pt x="27" y="4931"/>
                  </a:lnTo>
                  <a:lnTo>
                    <a:pt x="15" y="4928"/>
                  </a:lnTo>
                  <a:lnTo>
                    <a:pt x="0" y="4921"/>
                  </a:lnTo>
                  <a:close/>
                  <a:moveTo>
                    <a:pt x="0" y="4882"/>
                  </a:moveTo>
                  <a:lnTo>
                    <a:pt x="0" y="4828"/>
                  </a:lnTo>
                  <a:lnTo>
                    <a:pt x="32" y="4847"/>
                  </a:lnTo>
                  <a:lnTo>
                    <a:pt x="67" y="4867"/>
                  </a:lnTo>
                  <a:lnTo>
                    <a:pt x="104" y="4890"/>
                  </a:lnTo>
                  <a:lnTo>
                    <a:pt x="142" y="4913"/>
                  </a:lnTo>
                  <a:lnTo>
                    <a:pt x="192" y="4946"/>
                  </a:lnTo>
                  <a:lnTo>
                    <a:pt x="239" y="4977"/>
                  </a:lnTo>
                  <a:lnTo>
                    <a:pt x="281" y="5006"/>
                  </a:lnTo>
                  <a:lnTo>
                    <a:pt x="316" y="5032"/>
                  </a:lnTo>
                  <a:lnTo>
                    <a:pt x="345" y="5054"/>
                  </a:lnTo>
                  <a:lnTo>
                    <a:pt x="366" y="5073"/>
                  </a:lnTo>
                  <a:lnTo>
                    <a:pt x="373" y="5080"/>
                  </a:lnTo>
                  <a:lnTo>
                    <a:pt x="378" y="5086"/>
                  </a:lnTo>
                  <a:lnTo>
                    <a:pt x="380" y="5091"/>
                  </a:lnTo>
                  <a:lnTo>
                    <a:pt x="380" y="5094"/>
                  </a:lnTo>
                  <a:lnTo>
                    <a:pt x="378" y="5095"/>
                  </a:lnTo>
                  <a:lnTo>
                    <a:pt x="372" y="5095"/>
                  </a:lnTo>
                  <a:lnTo>
                    <a:pt x="364" y="5094"/>
                  </a:lnTo>
                  <a:lnTo>
                    <a:pt x="355" y="5091"/>
                  </a:lnTo>
                  <a:lnTo>
                    <a:pt x="329" y="5080"/>
                  </a:lnTo>
                  <a:lnTo>
                    <a:pt x="296" y="5064"/>
                  </a:lnTo>
                  <a:lnTo>
                    <a:pt x="257" y="5043"/>
                  </a:lnTo>
                  <a:lnTo>
                    <a:pt x="213" y="5018"/>
                  </a:lnTo>
                  <a:lnTo>
                    <a:pt x="165" y="4990"/>
                  </a:lnTo>
                  <a:lnTo>
                    <a:pt x="114" y="4958"/>
                  </a:lnTo>
                  <a:lnTo>
                    <a:pt x="83" y="4939"/>
                  </a:lnTo>
                  <a:lnTo>
                    <a:pt x="55" y="4920"/>
                  </a:lnTo>
                  <a:lnTo>
                    <a:pt x="26" y="4901"/>
                  </a:lnTo>
                  <a:lnTo>
                    <a:pt x="0" y="4882"/>
                  </a:lnTo>
                  <a:close/>
                  <a:moveTo>
                    <a:pt x="0" y="4819"/>
                  </a:moveTo>
                  <a:lnTo>
                    <a:pt x="0" y="4776"/>
                  </a:lnTo>
                  <a:lnTo>
                    <a:pt x="28" y="4800"/>
                  </a:lnTo>
                  <a:lnTo>
                    <a:pt x="48" y="4818"/>
                  </a:lnTo>
                  <a:lnTo>
                    <a:pt x="56" y="4825"/>
                  </a:lnTo>
                  <a:lnTo>
                    <a:pt x="60" y="4832"/>
                  </a:lnTo>
                  <a:lnTo>
                    <a:pt x="62" y="4836"/>
                  </a:lnTo>
                  <a:lnTo>
                    <a:pt x="62" y="4839"/>
                  </a:lnTo>
                  <a:lnTo>
                    <a:pt x="60" y="4840"/>
                  </a:lnTo>
                  <a:lnTo>
                    <a:pt x="57" y="4840"/>
                  </a:lnTo>
                  <a:lnTo>
                    <a:pt x="50" y="4840"/>
                  </a:lnTo>
                  <a:lnTo>
                    <a:pt x="44" y="4838"/>
                  </a:lnTo>
                  <a:lnTo>
                    <a:pt x="25" y="4830"/>
                  </a:lnTo>
                  <a:lnTo>
                    <a:pt x="0" y="4819"/>
                  </a:lnTo>
                  <a:close/>
                  <a:moveTo>
                    <a:pt x="0" y="4768"/>
                  </a:moveTo>
                  <a:lnTo>
                    <a:pt x="0" y="4718"/>
                  </a:lnTo>
                  <a:lnTo>
                    <a:pt x="18" y="4728"/>
                  </a:lnTo>
                  <a:lnTo>
                    <a:pt x="38" y="4738"/>
                  </a:lnTo>
                  <a:lnTo>
                    <a:pt x="59" y="4750"/>
                  </a:lnTo>
                  <a:lnTo>
                    <a:pt x="81" y="4762"/>
                  </a:lnTo>
                  <a:lnTo>
                    <a:pt x="103" y="4776"/>
                  </a:lnTo>
                  <a:lnTo>
                    <a:pt x="127" y="4791"/>
                  </a:lnTo>
                  <a:lnTo>
                    <a:pt x="152" y="4805"/>
                  </a:lnTo>
                  <a:lnTo>
                    <a:pt x="177" y="4822"/>
                  </a:lnTo>
                  <a:lnTo>
                    <a:pt x="226" y="4852"/>
                  </a:lnTo>
                  <a:lnTo>
                    <a:pt x="271" y="4883"/>
                  </a:lnTo>
                  <a:lnTo>
                    <a:pt x="310" y="4911"/>
                  </a:lnTo>
                  <a:lnTo>
                    <a:pt x="345" y="4937"/>
                  </a:lnTo>
                  <a:lnTo>
                    <a:pt x="372" y="4960"/>
                  </a:lnTo>
                  <a:lnTo>
                    <a:pt x="392" y="4977"/>
                  </a:lnTo>
                  <a:lnTo>
                    <a:pt x="400" y="4985"/>
                  </a:lnTo>
                  <a:lnTo>
                    <a:pt x="404" y="4990"/>
                  </a:lnTo>
                  <a:lnTo>
                    <a:pt x="406" y="4995"/>
                  </a:lnTo>
                  <a:lnTo>
                    <a:pt x="406" y="4998"/>
                  </a:lnTo>
                  <a:lnTo>
                    <a:pt x="403" y="5000"/>
                  </a:lnTo>
                  <a:lnTo>
                    <a:pt x="398" y="5000"/>
                  </a:lnTo>
                  <a:lnTo>
                    <a:pt x="391" y="4998"/>
                  </a:lnTo>
                  <a:lnTo>
                    <a:pt x="381" y="4996"/>
                  </a:lnTo>
                  <a:lnTo>
                    <a:pt x="356" y="4986"/>
                  </a:lnTo>
                  <a:lnTo>
                    <a:pt x="324" y="4971"/>
                  </a:lnTo>
                  <a:lnTo>
                    <a:pt x="286" y="4951"/>
                  </a:lnTo>
                  <a:lnTo>
                    <a:pt x="243" y="4926"/>
                  </a:lnTo>
                  <a:lnTo>
                    <a:pt x="197" y="4900"/>
                  </a:lnTo>
                  <a:lnTo>
                    <a:pt x="147" y="4869"/>
                  </a:lnTo>
                  <a:lnTo>
                    <a:pt x="106" y="4843"/>
                  </a:lnTo>
                  <a:lnTo>
                    <a:pt x="67" y="4816"/>
                  </a:lnTo>
                  <a:lnTo>
                    <a:pt x="31" y="4791"/>
                  </a:lnTo>
                  <a:lnTo>
                    <a:pt x="0" y="4768"/>
                  </a:lnTo>
                  <a:close/>
                  <a:moveTo>
                    <a:pt x="0" y="4708"/>
                  </a:moveTo>
                  <a:lnTo>
                    <a:pt x="0" y="4651"/>
                  </a:lnTo>
                  <a:lnTo>
                    <a:pt x="26" y="4669"/>
                  </a:lnTo>
                  <a:lnTo>
                    <a:pt x="48" y="4687"/>
                  </a:lnTo>
                  <a:lnTo>
                    <a:pt x="68" y="4704"/>
                  </a:lnTo>
                  <a:lnTo>
                    <a:pt x="84" y="4717"/>
                  </a:lnTo>
                  <a:lnTo>
                    <a:pt x="98" y="4730"/>
                  </a:lnTo>
                  <a:lnTo>
                    <a:pt x="106" y="4739"/>
                  </a:lnTo>
                  <a:lnTo>
                    <a:pt x="110" y="4743"/>
                  </a:lnTo>
                  <a:lnTo>
                    <a:pt x="111" y="4747"/>
                  </a:lnTo>
                  <a:lnTo>
                    <a:pt x="112" y="4750"/>
                  </a:lnTo>
                  <a:lnTo>
                    <a:pt x="112" y="4752"/>
                  </a:lnTo>
                  <a:lnTo>
                    <a:pt x="110" y="4753"/>
                  </a:lnTo>
                  <a:lnTo>
                    <a:pt x="107" y="4753"/>
                  </a:lnTo>
                  <a:lnTo>
                    <a:pt x="104" y="4753"/>
                  </a:lnTo>
                  <a:lnTo>
                    <a:pt x="101" y="4753"/>
                  </a:lnTo>
                  <a:lnTo>
                    <a:pt x="91" y="4751"/>
                  </a:lnTo>
                  <a:lnTo>
                    <a:pt x="78" y="4745"/>
                  </a:lnTo>
                  <a:lnTo>
                    <a:pt x="61" y="4739"/>
                  </a:lnTo>
                  <a:lnTo>
                    <a:pt x="44" y="4730"/>
                  </a:lnTo>
                  <a:lnTo>
                    <a:pt x="23" y="4720"/>
                  </a:lnTo>
                  <a:lnTo>
                    <a:pt x="0" y="4708"/>
                  </a:lnTo>
                  <a:close/>
                  <a:moveTo>
                    <a:pt x="0" y="4631"/>
                  </a:moveTo>
                  <a:lnTo>
                    <a:pt x="0" y="4606"/>
                  </a:lnTo>
                  <a:lnTo>
                    <a:pt x="16" y="4611"/>
                  </a:lnTo>
                  <a:lnTo>
                    <a:pt x="37" y="4620"/>
                  </a:lnTo>
                  <a:lnTo>
                    <a:pt x="62" y="4632"/>
                  </a:lnTo>
                  <a:lnTo>
                    <a:pt x="91" y="4647"/>
                  </a:lnTo>
                  <a:lnTo>
                    <a:pt x="124" y="4665"/>
                  </a:lnTo>
                  <a:lnTo>
                    <a:pt x="159" y="4686"/>
                  </a:lnTo>
                  <a:lnTo>
                    <a:pt x="197" y="4708"/>
                  </a:lnTo>
                  <a:lnTo>
                    <a:pt x="237" y="4732"/>
                  </a:lnTo>
                  <a:lnTo>
                    <a:pt x="284" y="4763"/>
                  </a:lnTo>
                  <a:lnTo>
                    <a:pt x="327" y="4793"/>
                  </a:lnTo>
                  <a:lnTo>
                    <a:pt x="366" y="4820"/>
                  </a:lnTo>
                  <a:lnTo>
                    <a:pt x="399" y="4846"/>
                  </a:lnTo>
                  <a:lnTo>
                    <a:pt x="425" y="4868"/>
                  </a:lnTo>
                  <a:lnTo>
                    <a:pt x="445" y="4886"/>
                  </a:lnTo>
                  <a:lnTo>
                    <a:pt x="452" y="4893"/>
                  </a:lnTo>
                  <a:lnTo>
                    <a:pt x="456" y="4899"/>
                  </a:lnTo>
                  <a:lnTo>
                    <a:pt x="458" y="4903"/>
                  </a:lnTo>
                  <a:lnTo>
                    <a:pt x="457" y="4907"/>
                  </a:lnTo>
                  <a:lnTo>
                    <a:pt x="455" y="4909"/>
                  </a:lnTo>
                  <a:lnTo>
                    <a:pt x="449" y="4909"/>
                  </a:lnTo>
                  <a:lnTo>
                    <a:pt x="443" y="4908"/>
                  </a:lnTo>
                  <a:lnTo>
                    <a:pt x="433" y="4905"/>
                  </a:lnTo>
                  <a:lnTo>
                    <a:pt x="409" y="4896"/>
                  </a:lnTo>
                  <a:lnTo>
                    <a:pt x="378" y="4881"/>
                  </a:lnTo>
                  <a:lnTo>
                    <a:pt x="340" y="4862"/>
                  </a:lnTo>
                  <a:lnTo>
                    <a:pt x="298" y="4839"/>
                  </a:lnTo>
                  <a:lnTo>
                    <a:pt x="253" y="4813"/>
                  </a:lnTo>
                  <a:lnTo>
                    <a:pt x="206" y="4783"/>
                  </a:lnTo>
                  <a:lnTo>
                    <a:pt x="170" y="4761"/>
                  </a:lnTo>
                  <a:lnTo>
                    <a:pt x="137" y="4738"/>
                  </a:lnTo>
                  <a:lnTo>
                    <a:pt x="106" y="4717"/>
                  </a:lnTo>
                  <a:lnTo>
                    <a:pt x="79" y="4696"/>
                  </a:lnTo>
                  <a:lnTo>
                    <a:pt x="53" y="4677"/>
                  </a:lnTo>
                  <a:lnTo>
                    <a:pt x="31" y="4659"/>
                  </a:lnTo>
                  <a:lnTo>
                    <a:pt x="14" y="4644"/>
                  </a:lnTo>
                  <a:lnTo>
                    <a:pt x="0" y="4631"/>
                  </a:lnTo>
                  <a:close/>
                  <a:moveTo>
                    <a:pt x="0" y="4582"/>
                  </a:moveTo>
                  <a:lnTo>
                    <a:pt x="0" y="4513"/>
                  </a:lnTo>
                  <a:lnTo>
                    <a:pt x="40" y="4540"/>
                  </a:lnTo>
                  <a:lnTo>
                    <a:pt x="78" y="4567"/>
                  </a:lnTo>
                  <a:lnTo>
                    <a:pt x="110" y="4591"/>
                  </a:lnTo>
                  <a:lnTo>
                    <a:pt x="138" y="4614"/>
                  </a:lnTo>
                  <a:lnTo>
                    <a:pt x="160" y="4633"/>
                  </a:lnTo>
                  <a:lnTo>
                    <a:pt x="176" y="4648"/>
                  </a:lnTo>
                  <a:lnTo>
                    <a:pt x="181" y="4655"/>
                  </a:lnTo>
                  <a:lnTo>
                    <a:pt x="185" y="4660"/>
                  </a:lnTo>
                  <a:lnTo>
                    <a:pt x="186" y="4665"/>
                  </a:lnTo>
                  <a:lnTo>
                    <a:pt x="186" y="4668"/>
                  </a:lnTo>
                  <a:lnTo>
                    <a:pt x="184" y="4669"/>
                  </a:lnTo>
                  <a:lnTo>
                    <a:pt x="180" y="4670"/>
                  </a:lnTo>
                  <a:lnTo>
                    <a:pt x="175" y="4669"/>
                  </a:lnTo>
                  <a:lnTo>
                    <a:pt x="168" y="4668"/>
                  </a:lnTo>
                  <a:lnTo>
                    <a:pt x="151" y="4662"/>
                  </a:lnTo>
                  <a:lnTo>
                    <a:pt x="127" y="4653"/>
                  </a:lnTo>
                  <a:lnTo>
                    <a:pt x="101" y="4640"/>
                  </a:lnTo>
                  <a:lnTo>
                    <a:pt x="70" y="4623"/>
                  </a:lnTo>
                  <a:lnTo>
                    <a:pt x="36" y="4604"/>
                  </a:lnTo>
                  <a:lnTo>
                    <a:pt x="0" y="4582"/>
                  </a:lnTo>
                  <a:close/>
                  <a:moveTo>
                    <a:pt x="0" y="4438"/>
                  </a:moveTo>
                  <a:lnTo>
                    <a:pt x="0" y="4367"/>
                  </a:lnTo>
                  <a:lnTo>
                    <a:pt x="20" y="4379"/>
                  </a:lnTo>
                  <a:lnTo>
                    <a:pt x="41" y="4391"/>
                  </a:lnTo>
                  <a:lnTo>
                    <a:pt x="62" y="4405"/>
                  </a:lnTo>
                  <a:lnTo>
                    <a:pt x="84" y="4419"/>
                  </a:lnTo>
                  <a:lnTo>
                    <a:pt x="127" y="4448"/>
                  </a:lnTo>
                  <a:lnTo>
                    <a:pt x="168" y="4476"/>
                  </a:lnTo>
                  <a:lnTo>
                    <a:pt x="203" y="4503"/>
                  </a:lnTo>
                  <a:lnTo>
                    <a:pt x="233" y="4526"/>
                  </a:lnTo>
                  <a:lnTo>
                    <a:pt x="257" y="4548"/>
                  </a:lnTo>
                  <a:lnTo>
                    <a:pt x="275" y="4565"/>
                  </a:lnTo>
                  <a:lnTo>
                    <a:pt x="281" y="4572"/>
                  </a:lnTo>
                  <a:lnTo>
                    <a:pt x="285" y="4578"/>
                  </a:lnTo>
                  <a:lnTo>
                    <a:pt x="286" y="4583"/>
                  </a:lnTo>
                  <a:lnTo>
                    <a:pt x="286" y="4587"/>
                  </a:lnTo>
                  <a:lnTo>
                    <a:pt x="283" y="4588"/>
                  </a:lnTo>
                  <a:lnTo>
                    <a:pt x="278" y="4589"/>
                  </a:lnTo>
                  <a:lnTo>
                    <a:pt x="272" y="4588"/>
                  </a:lnTo>
                  <a:lnTo>
                    <a:pt x="263" y="4585"/>
                  </a:lnTo>
                  <a:lnTo>
                    <a:pt x="240" y="4577"/>
                  </a:lnTo>
                  <a:lnTo>
                    <a:pt x="210" y="4563"/>
                  </a:lnTo>
                  <a:lnTo>
                    <a:pt x="176" y="4547"/>
                  </a:lnTo>
                  <a:lnTo>
                    <a:pt x="137" y="4525"/>
                  </a:lnTo>
                  <a:lnTo>
                    <a:pt x="95" y="4499"/>
                  </a:lnTo>
                  <a:lnTo>
                    <a:pt x="51" y="4472"/>
                  </a:lnTo>
                  <a:lnTo>
                    <a:pt x="38" y="4463"/>
                  </a:lnTo>
                  <a:lnTo>
                    <a:pt x="25" y="4454"/>
                  </a:lnTo>
                  <a:lnTo>
                    <a:pt x="13" y="4446"/>
                  </a:lnTo>
                  <a:lnTo>
                    <a:pt x="0" y="4438"/>
                  </a:lnTo>
                  <a:close/>
                  <a:moveTo>
                    <a:pt x="0" y="4346"/>
                  </a:moveTo>
                  <a:lnTo>
                    <a:pt x="0" y="4293"/>
                  </a:lnTo>
                  <a:lnTo>
                    <a:pt x="15" y="4305"/>
                  </a:lnTo>
                  <a:lnTo>
                    <a:pt x="28" y="4317"/>
                  </a:lnTo>
                  <a:lnTo>
                    <a:pt x="39" y="4328"/>
                  </a:lnTo>
                  <a:lnTo>
                    <a:pt x="49" y="4337"/>
                  </a:lnTo>
                  <a:lnTo>
                    <a:pt x="56" y="4346"/>
                  </a:lnTo>
                  <a:lnTo>
                    <a:pt x="60" y="4353"/>
                  </a:lnTo>
                  <a:lnTo>
                    <a:pt x="61" y="4356"/>
                  </a:lnTo>
                  <a:lnTo>
                    <a:pt x="62" y="4358"/>
                  </a:lnTo>
                  <a:lnTo>
                    <a:pt x="62" y="4360"/>
                  </a:lnTo>
                  <a:lnTo>
                    <a:pt x="62" y="4363"/>
                  </a:lnTo>
                  <a:lnTo>
                    <a:pt x="59" y="4364"/>
                  </a:lnTo>
                  <a:lnTo>
                    <a:pt x="56" y="4365"/>
                  </a:lnTo>
                  <a:lnTo>
                    <a:pt x="49" y="4365"/>
                  </a:lnTo>
                  <a:lnTo>
                    <a:pt x="42" y="4363"/>
                  </a:lnTo>
                  <a:lnTo>
                    <a:pt x="24" y="4356"/>
                  </a:lnTo>
                  <a:lnTo>
                    <a:pt x="0" y="4346"/>
                  </a:lnTo>
                  <a:close/>
                  <a:moveTo>
                    <a:pt x="0" y="4253"/>
                  </a:moveTo>
                  <a:lnTo>
                    <a:pt x="0" y="4228"/>
                  </a:lnTo>
                  <a:lnTo>
                    <a:pt x="14" y="4231"/>
                  </a:lnTo>
                  <a:lnTo>
                    <a:pt x="34" y="4238"/>
                  </a:lnTo>
                  <a:lnTo>
                    <a:pt x="57" y="4248"/>
                  </a:lnTo>
                  <a:lnTo>
                    <a:pt x="83" y="4262"/>
                  </a:lnTo>
                  <a:lnTo>
                    <a:pt x="113" y="4278"/>
                  </a:lnTo>
                  <a:lnTo>
                    <a:pt x="146" y="4296"/>
                  </a:lnTo>
                  <a:lnTo>
                    <a:pt x="181" y="4318"/>
                  </a:lnTo>
                  <a:lnTo>
                    <a:pt x="218" y="4342"/>
                  </a:lnTo>
                  <a:lnTo>
                    <a:pt x="260" y="4369"/>
                  </a:lnTo>
                  <a:lnTo>
                    <a:pt x="298" y="4397"/>
                  </a:lnTo>
                  <a:lnTo>
                    <a:pt x="332" y="4422"/>
                  </a:lnTo>
                  <a:lnTo>
                    <a:pt x="362" y="4445"/>
                  </a:lnTo>
                  <a:lnTo>
                    <a:pt x="385" y="4466"/>
                  </a:lnTo>
                  <a:lnTo>
                    <a:pt x="402" y="4484"/>
                  </a:lnTo>
                  <a:lnTo>
                    <a:pt x="408" y="4491"/>
                  </a:lnTo>
                  <a:lnTo>
                    <a:pt x="412" y="4497"/>
                  </a:lnTo>
                  <a:lnTo>
                    <a:pt x="413" y="4502"/>
                  </a:lnTo>
                  <a:lnTo>
                    <a:pt x="413" y="4505"/>
                  </a:lnTo>
                  <a:lnTo>
                    <a:pt x="410" y="4507"/>
                  </a:lnTo>
                  <a:lnTo>
                    <a:pt x="404" y="4508"/>
                  </a:lnTo>
                  <a:lnTo>
                    <a:pt x="398" y="4507"/>
                  </a:lnTo>
                  <a:lnTo>
                    <a:pt x="389" y="4506"/>
                  </a:lnTo>
                  <a:lnTo>
                    <a:pt x="367" y="4498"/>
                  </a:lnTo>
                  <a:lnTo>
                    <a:pt x="338" y="4485"/>
                  </a:lnTo>
                  <a:lnTo>
                    <a:pt x="305" y="4469"/>
                  </a:lnTo>
                  <a:lnTo>
                    <a:pt x="266" y="4448"/>
                  </a:lnTo>
                  <a:lnTo>
                    <a:pt x="227" y="4424"/>
                  </a:lnTo>
                  <a:lnTo>
                    <a:pt x="184" y="4397"/>
                  </a:lnTo>
                  <a:lnTo>
                    <a:pt x="152" y="4376"/>
                  </a:lnTo>
                  <a:lnTo>
                    <a:pt x="122" y="4355"/>
                  </a:lnTo>
                  <a:lnTo>
                    <a:pt x="94" y="4335"/>
                  </a:lnTo>
                  <a:lnTo>
                    <a:pt x="69" y="4316"/>
                  </a:lnTo>
                  <a:lnTo>
                    <a:pt x="47" y="4297"/>
                  </a:lnTo>
                  <a:lnTo>
                    <a:pt x="28" y="4281"/>
                  </a:lnTo>
                  <a:lnTo>
                    <a:pt x="12" y="4267"/>
                  </a:lnTo>
                  <a:lnTo>
                    <a:pt x="0" y="4253"/>
                  </a:lnTo>
                  <a:close/>
                  <a:moveTo>
                    <a:pt x="0" y="4189"/>
                  </a:moveTo>
                  <a:lnTo>
                    <a:pt x="0" y="4110"/>
                  </a:lnTo>
                  <a:lnTo>
                    <a:pt x="13" y="4119"/>
                  </a:lnTo>
                  <a:lnTo>
                    <a:pt x="25" y="4126"/>
                  </a:lnTo>
                  <a:lnTo>
                    <a:pt x="66" y="4154"/>
                  </a:lnTo>
                  <a:lnTo>
                    <a:pt x="102" y="4181"/>
                  </a:lnTo>
                  <a:lnTo>
                    <a:pt x="135" y="4206"/>
                  </a:lnTo>
                  <a:lnTo>
                    <a:pt x="163" y="4229"/>
                  </a:lnTo>
                  <a:lnTo>
                    <a:pt x="185" y="4249"/>
                  </a:lnTo>
                  <a:lnTo>
                    <a:pt x="201" y="4267"/>
                  </a:lnTo>
                  <a:lnTo>
                    <a:pt x="206" y="4273"/>
                  </a:lnTo>
                  <a:lnTo>
                    <a:pt x="209" y="4279"/>
                  </a:lnTo>
                  <a:lnTo>
                    <a:pt x="210" y="4284"/>
                  </a:lnTo>
                  <a:lnTo>
                    <a:pt x="210" y="4288"/>
                  </a:lnTo>
                  <a:lnTo>
                    <a:pt x="207" y="4290"/>
                  </a:lnTo>
                  <a:lnTo>
                    <a:pt x="202" y="4291"/>
                  </a:lnTo>
                  <a:lnTo>
                    <a:pt x="196" y="4290"/>
                  </a:lnTo>
                  <a:lnTo>
                    <a:pt x="188" y="4289"/>
                  </a:lnTo>
                  <a:lnTo>
                    <a:pt x="168" y="4281"/>
                  </a:lnTo>
                  <a:lnTo>
                    <a:pt x="142" y="4270"/>
                  </a:lnTo>
                  <a:lnTo>
                    <a:pt x="111" y="4254"/>
                  </a:lnTo>
                  <a:lnTo>
                    <a:pt x="77" y="4236"/>
                  </a:lnTo>
                  <a:lnTo>
                    <a:pt x="39" y="4214"/>
                  </a:lnTo>
                  <a:lnTo>
                    <a:pt x="0" y="4189"/>
                  </a:lnTo>
                  <a:close/>
                  <a:moveTo>
                    <a:pt x="0" y="4075"/>
                  </a:moveTo>
                  <a:lnTo>
                    <a:pt x="0" y="4032"/>
                  </a:lnTo>
                  <a:lnTo>
                    <a:pt x="15" y="4047"/>
                  </a:lnTo>
                  <a:lnTo>
                    <a:pt x="26" y="4060"/>
                  </a:lnTo>
                  <a:lnTo>
                    <a:pt x="29" y="4066"/>
                  </a:lnTo>
                  <a:lnTo>
                    <a:pt x="31" y="4070"/>
                  </a:lnTo>
                  <a:lnTo>
                    <a:pt x="31" y="4074"/>
                  </a:lnTo>
                  <a:lnTo>
                    <a:pt x="30" y="4077"/>
                  </a:lnTo>
                  <a:lnTo>
                    <a:pt x="29" y="4078"/>
                  </a:lnTo>
                  <a:lnTo>
                    <a:pt x="27" y="4079"/>
                  </a:lnTo>
                  <a:lnTo>
                    <a:pt x="24" y="4080"/>
                  </a:lnTo>
                  <a:lnTo>
                    <a:pt x="20" y="4080"/>
                  </a:lnTo>
                  <a:lnTo>
                    <a:pt x="12" y="4078"/>
                  </a:lnTo>
                  <a:lnTo>
                    <a:pt x="0" y="4075"/>
                  </a:lnTo>
                  <a:close/>
                  <a:moveTo>
                    <a:pt x="0" y="3974"/>
                  </a:moveTo>
                  <a:lnTo>
                    <a:pt x="0" y="3951"/>
                  </a:lnTo>
                  <a:lnTo>
                    <a:pt x="6" y="3951"/>
                  </a:lnTo>
                  <a:lnTo>
                    <a:pt x="13" y="3952"/>
                  </a:lnTo>
                  <a:lnTo>
                    <a:pt x="20" y="3954"/>
                  </a:lnTo>
                  <a:lnTo>
                    <a:pt x="30" y="3957"/>
                  </a:lnTo>
                  <a:lnTo>
                    <a:pt x="51" y="3965"/>
                  </a:lnTo>
                  <a:lnTo>
                    <a:pt x="78" y="3978"/>
                  </a:lnTo>
                  <a:lnTo>
                    <a:pt x="106" y="3993"/>
                  </a:lnTo>
                  <a:lnTo>
                    <a:pt x="138" y="4011"/>
                  </a:lnTo>
                  <a:lnTo>
                    <a:pt x="171" y="4032"/>
                  </a:lnTo>
                  <a:lnTo>
                    <a:pt x="207" y="4054"/>
                  </a:lnTo>
                  <a:lnTo>
                    <a:pt x="245" y="4080"/>
                  </a:lnTo>
                  <a:lnTo>
                    <a:pt x="282" y="4107"/>
                  </a:lnTo>
                  <a:lnTo>
                    <a:pt x="314" y="4131"/>
                  </a:lnTo>
                  <a:lnTo>
                    <a:pt x="340" y="4153"/>
                  </a:lnTo>
                  <a:lnTo>
                    <a:pt x="361" y="4173"/>
                  </a:lnTo>
                  <a:lnTo>
                    <a:pt x="377" y="4190"/>
                  </a:lnTo>
                  <a:lnTo>
                    <a:pt x="381" y="4197"/>
                  </a:lnTo>
                  <a:lnTo>
                    <a:pt x="384" y="4203"/>
                  </a:lnTo>
                  <a:lnTo>
                    <a:pt x="385" y="4208"/>
                  </a:lnTo>
                  <a:lnTo>
                    <a:pt x="384" y="4211"/>
                  </a:lnTo>
                  <a:lnTo>
                    <a:pt x="382" y="4214"/>
                  </a:lnTo>
                  <a:lnTo>
                    <a:pt x="377" y="4215"/>
                  </a:lnTo>
                  <a:lnTo>
                    <a:pt x="370" y="4215"/>
                  </a:lnTo>
                  <a:lnTo>
                    <a:pt x="362" y="4213"/>
                  </a:lnTo>
                  <a:lnTo>
                    <a:pt x="352" y="4210"/>
                  </a:lnTo>
                  <a:lnTo>
                    <a:pt x="341" y="4206"/>
                  </a:lnTo>
                  <a:lnTo>
                    <a:pt x="328" y="4202"/>
                  </a:lnTo>
                  <a:lnTo>
                    <a:pt x="315" y="4195"/>
                  </a:lnTo>
                  <a:lnTo>
                    <a:pt x="283" y="4179"/>
                  </a:lnTo>
                  <a:lnTo>
                    <a:pt x="248" y="4161"/>
                  </a:lnTo>
                  <a:lnTo>
                    <a:pt x="210" y="4139"/>
                  </a:lnTo>
                  <a:lnTo>
                    <a:pt x="170" y="4113"/>
                  </a:lnTo>
                  <a:lnTo>
                    <a:pt x="141" y="4092"/>
                  </a:lnTo>
                  <a:lnTo>
                    <a:pt x="112" y="4072"/>
                  </a:lnTo>
                  <a:lnTo>
                    <a:pt x="85" y="4053"/>
                  </a:lnTo>
                  <a:lnTo>
                    <a:pt x="62" y="4034"/>
                  </a:lnTo>
                  <a:lnTo>
                    <a:pt x="41" y="4017"/>
                  </a:lnTo>
                  <a:lnTo>
                    <a:pt x="25" y="4001"/>
                  </a:lnTo>
                  <a:lnTo>
                    <a:pt x="10" y="3986"/>
                  </a:lnTo>
                  <a:lnTo>
                    <a:pt x="0" y="3974"/>
                  </a:lnTo>
                  <a:close/>
                  <a:moveTo>
                    <a:pt x="0" y="3896"/>
                  </a:moveTo>
                  <a:lnTo>
                    <a:pt x="0" y="3815"/>
                  </a:lnTo>
                  <a:lnTo>
                    <a:pt x="14" y="3823"/>
                  </a:lnTo>
                  <a:lnTo>
                    <a:pt x="29" y="3833"/>
                  </a:lnTo>
                  <a:lnTo>
                    <a:pt x="44" y="3842"/>
                  </a:lnTo>
                  <a:lnTo>
                    <a:pt x="58" y="3852"/>
                  </a:lnTo>
                  <a:lnTo>
                    <a:pt x="95" y="3878"/>
                  </a:lnTo>
                  <a:lnTo>
                    <a:pt x="130" y="3902"/>
                  </a:lnTo>
                  <a:lnTo>
                    <a:pt x="159" y="3927"/>
                  </a:lnTo>
                  <a:lnTo>
                    <a:pt x="185" y="3949"/>
                  </a:lnTo>
                  <a:lnTo>
                    <a:pt x="206" y="3969"/>
                  </a:lnTo>
                  <a:lnTo>
                    <a:pt x="220" y="3985"/>
                  </a:lnTo>
                  <a:lnTo>
                    <a:pt x="224" y="3992"/>
                  </a:lnTo>
                  <a:lnTo>
                    <a:pt x="227" y="3997"/>
                  </a:lnTo>
                  <a:lnTo>
                    <a:pt x="228" y="4003"/>
                  </a:lnTo>
                  <a:lnTo>
                    <a:pt x="228" y="4006"/>
                  </a:lnTo>
                  <a:lnTo>
                    <a:pt x="224" y="4008"/>
                  </a:lnTo>
                  <a:lnTo>
                    <a:pt x="220" y="4010"/>
                  </a:lnTo>
                  <a:lnTo>
                    <a:pt x="213" y="4010"/>
                  </a:lnTo>
                  <a:lnTo>
                    <a:pt x="206" y="4007"/>
                  </a:lnTo>
                  <a:lnTo>
                    <a:pt x="196" y="4005"/>
                  </a:lnTo>
                  <a:lnTo>
                    <a:pt x="185" y="4001"/>
                  </a:lnTo>
                  <a:lnTo>
                    <a:pt x="173" y="3996"/>
                  </a:lnTo>
                  <a:lnTo>
                    <a:pt x="159" y="3991"/>
                  </a:lnTo>
                  <a:lnTo>
                    <a:pt x="130" y="3975"/>
                  </a:lnTo>
                  <a:lnTo>
                    <a:pt x="95" y="3957"/>
                  </a:lnTo>
                  <a:lnTo>
                    <a:pt x="60" y="3936"/>
                  </a:lnTo>
                  <a:lnTo>
                    <a:pt x="21" y="3910"/>
                  </a:lnTo>
                  <a:lnTo>
                    <a:pt x="10" y="3904"/>
                  </a:lnTo>
                  <a:lnTo>
                    <a:pt x="0" y="3896"/>
                  </a:lnTo>
                  <a:close/>
                  <a:moveTo>
                    <a:pt x="0" y="3780"/>
                  </a:moveTo>
                  <a:lnTo>
                    <a:pt x="0" y="3707"/>
                  </a:lnTo>
                  <a:lnTo>
                    <a:pt x="21" y="3725"/>
                  </a:lnTo>
                  <a:lnTo>
                    <a:pt x="41" y="3741"/>
                  </a:lnTo>
                  <a:lnTo>
                    <a:pt x="58" y="3757"/>
                  </a:lnTo>
                  <a:lnTo>
                    <a:pt x="71" y="3770"/>
                  </a:lnTo>
                  <a:lnTo>
                    <a:pt x="82" y="3782"/>
                  </a:lnTo>
                  <a:lnTo>
                    <a:pt x="89" y="3793"/>
                  </a:lnTo>
                  <a:lnTo>
                    <a:pt x="91" y="3798"/>
                  </a:lnTo>
                  <a:lnTo>
                    <a:pt x="92" y="3801"/>
                  </a:lnTo>
                  <a:lnTo>
                    <a:pt x="92" y="3804"/>
                  </a:lnTo>
                  <a:lnTo>
                    <a:pt x="92" y="3808"/>
                  </a:lnTo>
                  <a:lnTo>
                    <a:pt x="90" y="3809"/>
                  </a:lnTo>
                  <a:lnTo>
                    <a:pt x="88" y="3810"/>
                  </a:lnTo>
                  <a:lnTo>
                    <a:pt x="85" y="3811"/>
                  </a:lnTo>
                  <a:lnTo>
                    <a:pt x="82" y="3811"/>
                  </a:lnTo>
                  <a:lnTo>
                    <a:pt x="73" y="3810"/>
                  </a:lnTo>
                  <a:lnTo>
                    <a:pt x="62" y="3807"/>
                  </a:lnTo>
                  <a:lnTo>
                    <a:pt x="49" y="3802"/>
                  </a:lnTo>
                  <a:lnTo>
                    <a:pt x="35" y="3797"/>
                  </a:lnTo>
                  <a:lnTo>
                    <a:pt x="18" y="3789"/>
                  </a:lnTo>
                  <a:lnTo>
                    <a:pt x="0" y="3780"/>
                  </a:lnTo>
                  <a:close/>
                  <a:moveTo>
                    <a:pt x="0" y="3528"/>
                  </a:moveTo>
                  <a:lnTo>
                    <a:pt x="0" y="3498"/>
                  </a:lnTo>
                  <a:lnTo>
                    <a:pt x="6" y="3499"/>
                  </a:lnTo>
                  <a:lnTo>
                    <a:pt x="13" y="3500"/>
                  </a:lnTo>
                  <a:lnTo>
                    <a:pt x="20" y="3501"/>
                  </a:lnTo>
                  <a:lnTo>
                    <a:pt x="29" y="3504"/>
                  </a:lnTo>
                  <a:lnTo>
                    <a:pt x="48" y="3512"/>
                  </a:lnTo>
                  <a:lnTo>
                    <a:pt x="71" y="3522"/>
                  </a:lnTo>
                  <a:lnTo>
                    <a:pt x="96" y="3535"/>
                  </a:lnTo>
                  <a:lnTo>
                    <a:pt x="124" y="3551"/>
                  </a:lnTo>
                  <a:lnTo>
                    <a:pt x="153" y="3568"/>
                  </a:lnTo>
                  <a:lnTo>
                    <a:pt x="182" y="3588"/>
                  </a:lnTo>
                  <a:lnTo>
                    <a:pt x="217" y="3612"/>
                  </a:lnTo>
                  <a:lnTo>
                    <a:pt x="249" y="3637"/>
                  </a:lnTo>
                  <a:lnTo>
                    <a:pt x="276" y="3659"/>
                  </a:lnTo>
                  <a:lnTo>
                    <a:pt x="299" y="3680"/>
                  </a:lnTo>
                  <a:lnTo>
                    <a:pt x="309" y="3690"/>
                  </a:lnTo>
                  <a:lnTo>
                    <a:pt x="318" y="3698"/>
                  </a:lnTo>
                  <a:lnTo>
                    <a:pt x="325" y="3707"/>
                  </a:lnTo>
                  <a:lnTo>
                    <a:pt x="331" y="3715"/>
                  </a:lnTo>
                  <a:lnTo>
                    <a:pt x="335" y="3722"/>
                  </a:lnTo>
                  <a:lnTo>
                    <a:pt x="338" y="3727"/>
                  </a:lnTo>
                  <a:lnTo>
                    <a:pt x="338" y="3733"/>
                  </a:lnTo>
                  <a:lnTo>
                    <a:pt x="337" y="3736"/>
                  </a:lnTo>
                  <a:lnTo>
                    <a:pt x="335" y="3738"/>
                  </a:lnTo>
                  <a:lnTo>
                    <a:pt x="329" y="3740"/>
                  </a:lnTo>
                  <a:lnTo>
                    <a:pt x="324" y="3740"/>
                  </a:lnTo>
                  <a:lnTo>
                    <a:pt x="316" y="3739"/>
                  </a:lnTo>
                  <a:lnTo>
                    <a:pt x="307" y="3737"/>
                  </a:lnTo>
                  <a:lnTo>
                    <a:pt x="297" y="3734"/>
                  </a:lnTo>
                  <a:lnTo>
                    <a:pt x="285" y="3729"/>
                  </a:lnTo>
                  <a:lnTo>
                    <a:pt x="273" y="3724"/>
                  </a:lnTo>
                  <a:lnTo>
                    <a:pt x="244" y="3711"/>
                  </a:lnTo>
                  <a:lnTo>
                    <a:pt x="213" y="3693"/>
                  </a:lnTo>
                  <a:lnTo>
                    <a:pt x="179" y="3673"/>
                  </a:lnTo>
                  <a:lnTo>
                    <a:pt x="144" y="3650"/>
                  </a:lnTo>
                  <a:lnTo>
                    <a:pt x="120" y="3633"/>
                  </a:lnTo>
                  <a:lnTo>
                    <a:pt x="96" y="3617"/>
                  </a:lnTo>
                  <a:lnTo>
                    <a:pt x="74" y="3600"/>
                  </a:lnTo>
                  <a:lnTo>
                    <a:pt x="56" y="3584"/>
                  </a:lnTo>
                  <a:lnTo>
                    <a:pt x="38" y="3568"/>
                  </a:lnTo>
                  <a:lnTo>
                    <a:pt x="23" y="3554"/>
                  </a:lnTo>
                  <a:lnTo>
                    <a:pt x="10" y="3541"/>
                  </a:lnTo>
                  <a:lnTo>
                    <a:pt x="0" y="3528"/>
                  </a:lnTo>
                  <a:close/>
                  <a:moveTo>
                    <a:pt x="0" y="3421"/>
                  </a:moveTo>
                  <a:lnTo>
                    <a:pt x="0" y="3343"/>
                  </a:lnTo>
                  <a:lnTo>
                    <a:pt x="23" y="3355"/>
                  </a:lnTo>
                  <a:lnTo>
                    <a:pt x="47" y="3370"/>
                  </a:lnTo>
                  <a:lnTo>
                    <a:pt x="71" y="3385"/>
                  </a:lnTo>
                  <a:lnTo>
                    <a:pt x="98" y="3402"/>
                  </a:lnTo>
                  <a:lnTo>
                    <a:pt x="131" y="3426"/>
                  </a:lnTo>
                  <a:lnTo>
                    <a:pt x="160" y="3449"/>
                  </a:lnTo>
                  <a:lnTo>
                    <a:pt x="187" y="3471"/>
                  </a:lnTo>
                  <a:lnTo>
                    <a:pt x="209" y="3491"/>
                  </a:lnTo>
                  <a:lnTo>
                    <a:pt x="218" y="3501"/>
                  </a:lnTo>
                  <a:lnTo>
                    <a:pt x="227" y="3510"/>
                  </a:lnTo>
                  <a:lnTo>
                    <a:pt x="233" y="3517"/>
                  </a:lnTo>
                  <a:lnTo>
                    <a:pt x="239" y="3525"/>
                  </a:lnTo>
                  <a:lnTo>
                    <a:pt x="242" y="3532"/>
                  </a:lnTo>
                  <a:lnTo>
                    <a:pt x="244" y="3538"/>
                  </a:lnTo>
                  <a:lnTo>
                    <a:pt x="245" y="3543"/>
                  </a:lnTo>
                  <a:lnTo>
                    <a:pt x="244" y="3546"/>
                  </a:lnTo>
                  <a:lnTo>
                    <a:pt x="241" y="3549"/>
                  </a:lnTo>
                  <a:lnTo>
                    <a:pt x="237" y="3551"/>
                  </a:lnTo>
                  <a:lnTo>
                    <a:pt x="231" y="3551"/>
                  </a:lnTo>
                  <a:lnTo>
                    <a:pt x="223" y="3549"/>
                  </a:lnTo>
                  <a:lnTo>
                    <a:pt x="214" y="3547"/>
                  </a:lnTo>
                  <a:lnTo>
                    <a:pt x="205" y="3545"/>
                  </a:lnTo>
                  <a:lnTo>
                    <a:pt x="194" y="3541"/>
                  </a:lnTo>
                  <a:lnTo>
                    <a:pt x="181" y="3535"/>
                  </a:lnTo>
                  <a:lnTo>
                    <a:pt x="155" y="3523"/>
                  </a:lnTo>
                  <a:lnTo>
                    <a:pt x="125" y="3506"/>
                  </a:lnTo>
                  <a:lnTo>
                    <a:pt x="92" y="3487"/>
                  </a:lnTo>
                  <a:lnTo>
                    <a:pt x="59" y="3464"/>
                  </a:lnTo>
                  <a:lnTo>
                    <a:pt x="44" y="3455"/>
                  </a:lnTo>
                  <a:lnTo>
                    <a:pt x="28" y="3444"/>
                  </a:lnTo>
                  <a:lnTo>
                    <a:pt x="14" y="3432"/>
                  </a:lnTo>
                  <a:lnTo>
                    <a:pt x="0" y="3421"/>
                  </a:lnTo>
                  <a:close/>
                  <a:moveTo>
                    <a:pt x="0" y="3289"/>
                  </a:moveTo>
                  <a:lnTo>
                    <a:pt x="0" y="3201"/>
                  </a:lnTo>
                  <a:lnTo>
                    <a:pt x="16" y="3212"/>
                  </a:lnTo>
                  <a:lnTo>
                    <a:pt x="32" y="3223"/>
                  </a:lnTo>
                  <a:lnTo>
                    <a:pt x="63" y="3245"/>
                  </a:lnTo>
                  <a:lnTo>
                    <a:pt x="92" y="3267"/>
                  </a:lnTo>
                  <a:lnTo>
                    <a:pt x="117" y="3289"/>
                  </a:lnTo>
                  <a:lnTo>
                    <a:pt x="138" y="3309"/>
                  </a:lnTo>
                  <a:lnTo>
                    <a:pt x="147" y="3318"/>
                  </a:lnTo>
                  <a:lnTo>
                    <a:pt x="155" y="3327"/>
                  </a:lnTo>
                  <a:lnTo>
                    <a:pt x="162" y="3334"/>
                  </a:lnTo>
                  <a:lnTo>
                    <a:pt x="166" y="3342"/>
                  </a:lnTo>
                  <a:lnTo>
                    <a:pt x="170" y="3349"/>
                  </a:lnTo>
                  <a:lnTo>
                    <a:pt x="171" y="3354"/>
                  </a:lnTo>
                  <a:lnTo>
                    <a:pt x="173" y="3359"/>
                  </a:lnTo>
                  <a:lnTo>
                    <a:pt x="171" y="3363"/>
                  </a:lnTo>
                  <a:lnTo>
                    <a:pt x="168" y="3365"/>
                  </a:lnTo>
                  <a:lnTo>
                    <a:pt x="165" y="3366"/>
                  </a:lnTo>
                  <a:lnTo>
                    <a:pt x="159" y="3367"/>
                  </a:lnTo>
                  <a:lnTo>
                    <a:pt x="153" y="3366"/>
                  </a:lnTo>
                  <a:lnTo>
                    <a:pt x="144" y="3365"/>
                  </a:lnTo>
                  <a:lnTo>
                    <a:pt x="135" y="3362"/>
                  </a:lnTo>
                  <a:lnTo>
                    <a:pt x="125" y="3359"/>
                  </a:lnTo>
                  <a:lnTo>
                    <a:pt x="114" y="3354"/>
                  </a:lnTo>
                  <a:lnTo>
                    <a:pt x="89" y="3342"/>
                  </a:lnTo>
                  <a:lnTo>
                    <a:pt x="61" y="3328"/>
                  </a:lnTo>
                  <a:lnTo>
                    <a:pt x="31" y="3310"/>
                  </a:lnTo>
                  <a:lnTo>
                    <a:pt x="0" y="3289"/>
                  </a:lnTo>
                  <a:close/>
                  <a:moveTo>
                    <a:pt x="0" y="3143"/>
                  </a:moveTo>
                  <a:lnTo>
                    <a:pt x="0" y="3057"/>
                  </a:lnTo>
                  <a:lnTo>
                    <a:pt x="28" y="3078"/>
                  </a:lnTo>
                  <a:lnTo>
                    <a:pt x="52" y="3098"/>
                  </a:lnTo>
                  <a:lnTo>
                    <a:pt x="74" y="3118"/>
                  </a:lnTo>
                  <a:lnTo>
                    <a:pt x="92" y="3136"/>
                  </a:lnTo>
                  <a:lnTo>
                    <a:pt x="106" y="3152"/>
                  </a:lnTo>
                  <a:lnTo>
                    <a:pt x="115" y="3165"/>
                  </a:lnTo>
                  <a:lnTo>
                    <a:pt x="119" y="3171"/>
                  </a:lnTo>
                  <a:lnTo>
                    <a:pt x="120" y="3176"/>
                  </a:lnTo>
                  <a:lnTo>
                    <a:pt x="120" y="3181"/>
                  </a:lnTo>
                  <a:lnTo>
                    <a:pt x="119" y="3184"/>
                  </a:lnTo>
                  <a:lnTo>
                    <a:pt x="117" y="3186"/>
                  </a:lnTo>
                  <a:lnTo>
                    <a:pt x="114" y="3188"/>
                  </a:lnTo>
                  <a:lnTo>
                    <a:pt x="110" y="3189"/>
                  </a:lnTo>
                  <a:lnTo>
                    <a:pt x="105" y="3189"/>
                  </a:lnTo>
                  <a:lnTo>
                    <a:pt x="94" y="3188"/>
                  </a:lnTo>
                  <a:lnTo>
                    <a:pt x="80" y="3183"/>
                  </a:lnTo>
                  <a:lnTo>
                    <a:pt x="62" y="3176"/>
                  </a:lnTo>
                  <a:lnTo>
                    <a:pt x="44" y="3168"/>
                  </a:lnTo>
                  <a:lnTo>
                    <a:pt x="23" y="3157"/>
                  </a:lnTo>
                  <a:lnTo>
                    <a:pt x="0" y="3143"/>
                  </a:lnTo>
                  <a:close/>
                  <a:moveTo>
                    <a:pt x="0" y="2989"/>
                  </a:moveTo>
                  <a:lnTo>
                    <a:pt x="0" y="2908"/>
                  </a:lnTo>
                  <a:lnTo>
                    <a:pt x="20" y="2925"/>
                  </a:lnTo>
                  <a:lnTo>
                    <a:pt x="39" y="2941"/>
                  </a:lnTo>
                  <a:lnTo>
                    <a:pt x="55" y="2957"/>
                  </a:lnTo>
                  <a:lnTo>
                    <a:pt x="68" y="2971"/>
                  </a:lnTo>
                  <a:lnTo>
                    <a:pt x="78" y="2985"/>
                  </a:lnTo>
                  <a:lnTo>
                    <a:pt x="84" y="2996"/>
                  </a:lnTo>
                  <a:lnTo>
                    <a:pt x="87" y="3000"/>
                  </a:lnTo>
                  <a:lnTo>
                    <a:pt x="88" y="3004"/>
                  </a:lnTo>
                  <a:lnTo>
                    <a:pt x="88" y="3008"/>
                  </a:lnTo>
                  <a:lnTo>
                    <a:pt x="87" y="3011"/>
                  </a:lnTo>
                  <a:lnTo>
                    <a:pt x="84" y="3013"/>
                  </a:lnTo>
                  <a:lnTo>
                    <a:pt x="82" y="3014"/>
                  </a:lnTo>
                  <a:lnTo>
                    <a:pt x="80" y="3015"/>
                  </a:lnTo>
                  <a:lnTo>
                    <a:pt x="77" y="3015"/>
                  </a:lnTo>
                  <a:lnTo>
                    <a:pt x="68" y="3015"/>
                  </a:lnTo>
                  <a:lnTo>
                    <a:pt x="58" y="3013"/>
                  </a:lnTo>
                  <a:lnTo>
                    <a:pt x="46" y="3010"/>
                  </a:lnTo>
                  <a:lnTo>
                    <a:pt x="31" y="3004"/>
                  </a:lnTo>
                  <a:lnTo>
                    <a:pt x="17" y="2997"/>
                  </a:lnTo>
                  <a:lnTo>
                    <a:pt x="0" y="2989"/>
                  </a:lnTo>
                  <a:close/>
                  <a:moveTo>
                    <a:pt x="0" y="2828"/>
                  </a:moveTo>
                  <a:lnTo>
                    <a:pt x="0" y="2750"/>
                  </a:lnTo>
                  <a:lnTo>
                    <a:pt x="18" y="2765"/>
                  </a:lnTo>
                  <a:lnTo>
                    <a:pt x="34" y="2779"/>
                  </a:lnTo>
                  <a:lnTo>
                    <a:pt x="47" y="2794"/>
                  </a:lnTo>
                  <a:lnTo>
                    <a:pt x="58" y="2807"/>
                  </a:lnTo>
                  <a:lnTo>
                    <a:pt x="66" y="2818"/>
                  </a:lnTo>
                  <a:lnTo>
                    <a:pt x="71" y="2828"/>
                  </a:lnTo>
                  <a:lnTo>
                    <a:pt x="72" y="2832"/>
                  </a:lnTo>
                  <a:lnTo>
                    <a:pt x="73" y="2836"/>
                  </a:lnTo>
                  <a:lnTo>
                    <a:pt x="73" y="2839"/>
                  </a:lnTo>
                  <a:lnTo>
                    <a:pt x="72" y="2842"/>
                  </a:lnTo>
                  <a:lnTo>
                    <a:pt x="69" y="2845"/>
                  </a:lnTo>
                  <a:lnTo>
                    <a:pt x="63" y="2847"/>
                  </a:lnTo>
                  <a:lnTo>
                    <a:pt x="56" y="2847"/>
                  </a:lnTo>
                  <a:lnTo>
                    <a:pt x="48" y="2845"/>
                  </a:lnTo>
                  <a:lnTo>
                    <a:pt x="38" y="2843"/>
                  </a:lnTo>
                  <a:lnTo>
                    <a:pt x="26" y="2839"/>
                  </a:lnTo>
                  <a:lnTo>
                    <a:pt x="14" y="2834"/>
                  </a:lnTo>
                  <a:lnTo>
                    <a:pt x="0" y="2828"/>
                  </a:lnTo>
                  <a:close/>
                  <a:moveTo>
                    <a:pt x="0" y="2661"/>
                  </a:moveTo>
                  <a:lnTo>
                    <a:pt x="0" y="2581"/>
                  </a:lnTo>
                  <a:lnTo>
                    <a:pt x="19" y="2596"/>
                  </a:lnTo>
                  <a:lnTo>
                    <a:pt x="36" y="2612"/>
                  </a:lnTo>
                  <a:lnTo>
                    <a:pt x="50" y="2626"/>
                  </a:lnTo>
                  <a:lnTo>
                    <a:pt x="61" y="2640"/>
                  </a:lnTo>
                  <a:lnTo>
                    <a:pt x="70" y="2652"/>
                  </a:lnTo>
                  <a:lnTo>
                    <a:pt x="75" y="2662"/>
                  </a:lnTo>
                  <a:lnTo>
                    <a:pt x="78" y="2668"/>
                  </a:lnTo>
                  <a:lnTo>
                    <a:pt x="78" y="2671"/>
                  </a:lnTo>
                  <a:lnTo>
                    <a:pt x="78" y="2676"/>
                  </a:lnTo>
                  <a:lnTo>
                    <a:pt x="77" y="2678"/>
                  </a:lnTo>
                  <a:lnTo>
                    <a:pt x="75" y="2680"/>
                  </a:lnTo>
                  <a:lnTo>
                    <a:pt x="73" y="2681"/>
                  </a:lnTo>
                  <a:lnTo>
                    <a:pt x="70" y="2682"/>
                  </a:lnTo>
                  <a:lnTo>
                    <a:pt x="68" y="2683"/>
                  </a:lnTo>
                  <a:lnTo>
                    <a:pt x="60" y="2683"/>
                  </a:lnTo>
                  <a:lnTo>
                    <a:pt x="51" y="2681"/>
                  </a:lnTo>
                  <a:lnTo>
                    <a:pt x="40" y="2678"/>
                  </a:lnTo>
                  <a:lnTo>
                    <a:pt x="28" y="2673"/>
                  </a:lnTo>
                  <a:lnTo>
                    <a:pt x="15" y="2668"/>
                  </a:lnTo>
                  <a:lnTo>
                    <a:pt x="0" y="2661"/>
                  </a:lnTo>
                  <a:close/>
                  <a:moveTo>
                    <a:pt x="0" y="2488"/>
                  </a:moveTo>
                  <a:lnTo>
                    <a:pt x="0" y="2401"/>
                  </a:lnTo>
                  <a:lnTo>
                    <a:pt x="24" y="2419"/>
                  </a:lnTo>
                  <a:lnTo>
                    <a:pt x="45" y="2437"/>
                  </a:lnTo>
                  <a:lnTo>
                    <a:pt x="63" y="2455"/>
                  </a:lnTo>
                  <a:lnTo>
                    <a:pt x="78" y="2470"/>
                  </a:lnTo>
                  <a:lnTo>
                    <a:pt x="90" y="2486"/>
                  </a:lnTo>
                  <a:lnTo>
                    <a:pt x="98" y="2499"/>
                  </a:lnTo>
                  <a:lnTo>
                    <a:pt x="100" y="2505"/>
                  </a:lnTo>
                  <a:lnTo>
                    <a:pt x="101" y="2509"/>
                  </a:lnTo>
                  <a:lnTo>
                    <a:pt x="101" y="2513"/>
                  </a:lnTo>
                  <a:lnTo>
                    <a:pt x="99" y="2517"/>
                  </a:lnTo>
                  <a:lnTo>
                    <a:pt x="98" y="2519"/>
                  </a:lnTo>
                  <a:lnTo>
                    <a:pt x="94" y="2520"/>
                  </a:lnTo>
                  <a:lnTo>
                    <a:pt x="91" y="2521"/>
                  </a:lnTo>
                  <a:lnTo>
                    <a:pt x="88" y="2522"/>
                  </a:lnTo>
                  <a:lnTo>
                    <a:pt x="78" y="2521"/>
                  </a:lnTo>
                  <a:lnTo>
                    <a:pt x="66" y="2518"/>
                  </a:lnTo>
                  <a:lnTo>
                    <a:pt x="51" y="2513"/>
                  </a:lnTo>
                  <a:lnTo>
                    <a:pt x="36" y="2507"/>
                  </a:lnTo>
                  <a:lnTo>
                    <a:pt x="18" y="2498"/>
                  </a:lnTo>
                  <a:lnTo>
                    <a:pt x="0" y="2488"/>
                  </a:lnTo>
                  <a:close/>
                  <a:moveTo>
                    <a:pt x="0" y="2304"/>
                  </a:moveTo>
                  <a:lnTo>
                    <a:pt x="0" y="2214"/>
                  </a:lnTo>
                  <a:lnTo>
                    <a:pt x="9" y="2221"/>
                  </a:lnTo>
                  <a:lnTo>
                    <a:pt x="18" y="2227"/>
                  </a:lnTo>
                  <a:lnTo>
                    <a:pt x="27" y="2233"/>
                  </a:lnTo>
                  <a:lnTo>
                    <a:pt x="37" y="2240"/>
                  </a:lnTo>
                  <a:lnTo>
                    <a:pt x="61" y="2257"/>
                  </a:lnTo>
                  <a:lnTo>
                    <a:pt x="83" y="2276"/>
                  </a:lnTo>
                  <a:lnTo>
                    <a:pt x="102" y="2294"/>
                  </a:lnTo>
                  <a:lnTo>
                    <a:pt x="117" y="2311"/>
                  </a:lnTo>
                  <a:lnTo>
                    <a:pt x="124" y="2319"/>
                  </a:lnTo>
                  <a:lnTo>
                    <a:pt x="130" y="2326"/>
                  </a:lnTo>
                  <a:lnTo>
                    <a:pt x="134" y="2334"/>
                  </a:lnTo>
                  <a:lnTo>
                    <a:pt x="137" y="2340"/>
                  </a:lnTo>
                  <a:lnTo>
                    <a:pt x="139" y="2346"/>
                  </a:lnTo>
                  <a:lnTo>
                    <a:pt x="141" y="2351"/>
                  </a:lnTo>
                  <a:lnTo>
                    <a:pt x="141" y="2356"/>
                  </a:lnTo>
                  <a:lnTo>
                    <a:pt x="139" y="2359"/>
                  </a:lnTo>
                  <a:lnTo>
                    <a:pt x="137" y="2361"/>
                  </a:lnTo>
                  <a:lnTo>
                    <a:pt x="133" y="2363"/>
                  </a:lnTo>
                  <a:lnTo>
                    <a:pt x="128" y="2364"/>
                  </a:lnTo>
                  <a:lnTo>
                    <a:pt x="123" y="2364"/>
                  </a:lnTo>
                  <a:lnTo>
                    <a:pt x="116" y="2363"/>
                  </a:lnTo>
                  <a:lnTo>
                    <a:pt x="109" y="2361"/>
                  </a:lnTo>
                  <a:lnTo>
                    <a:pt x="100" y="2359"/>
                  </a:lnTo>
                  <a:lnTo>
                    <a:pt x="91" y="2356"/>
                  </a:lnTo>
                  <a:lnTo>
                    <a:pt x="71" y="2347"/>
                  </a:lnTo>
                  <a:lnTo>
                    <a:pt x="49" y="2335"/>
                  </a:lnTo>
                  <a:lnTo>
                    <a:pt x="25" y="2320"/>
                  </a:lnTo>
                  <a:lnTo>
                    <a:pt x="0" y="2304"/>
                  </a:lnTo>
                  <a:close/>
                  <a:moveTo>
                    <a:pt x="0" y="2099"/>
                  </a:moveTo>
                  <a:lnTo>
                    <a:pt x="0" y="2032"/>
                  </a:lnTo>
                  <a:lnTo>
                    <a:pt x="10" y="2036"/>
                  </a:lnTo>
                  <a:lnTo>
                    <a:pt x="21" y="2040"/>
                  </a:lnTo>
                  <a:lnTo>
                    <a:pt x="34" y="2046"/>
                  </a:lnTo>
                  <a:lnTo>
                    <a:pt x="46" y="2052"/>
                  </a:lnTo>
                  <a:lnTo>
                    <a:pt x="72" y="2068"/>
                  </a:lnTo>
                  <a:lnTo>
                    <a:pt x="100" y="2086"/>
                  </a:lnTo>
                  <a:lnTo>
                    <a:pt x="123" y="2105"/>
                  </a:lnTo>
                  <a:lnTo>
                    <a:pt x="144" y="2123"/>
                  </a:lnTo>
                  <a:lnTo>
                    <a:pt x="162" y="2139"/>
                  </a:lnTo>
                  <a:lnTo>
                    <a:pt x="177" y="2156"/>
                  </a:lnTo>
                  <a:lnTo>
                    <a:pt x="188" y="2171"/>
                  </a:lnTo>
                  <a:lnTo>
                    <a:pt x="196" y="2185"/>
                  </a:lnTo>
                  <a:lnTo>
                    <a:pt x="198" y="2190"/>
                  </a:lnTo>
                  <a:lnTo>
                    <a:pt x="199" y="2196"/>
                  </a:lnTo>
                  <a:lnTo>
                    <a:pt x="199" y="2200"/>
                  </a:lnTo>
                  <a:lnTo>
                    <a:pt x="198" y="2203"/>
                  </a:lnTo>
                  <a:lnTo>
                    <a:pt x="195" y="2206"/>
                  </a:lnTo>
                  <a:lnTo>
                    <a:pt x="191" y="2208"/>
                  </a:lnTo>
                  <a:lnTo>
                    <a:pt x="186" y="2209"/>
                  </a:lnTo>
                  <a:lnTo>
                    <a:pt x="180" y="2209"/>
                  </a:lnTo>
                  <a:lnTo>
                    <a:pt x="174" y="2208"/>
                  </a:lnTo>
                  <a:lnTo>
                    <a:pt x="166" y="2207"/>
                  </a:lnTo>
                  <a:lnTo>
                    <a:pt x="158" y="2203"/>
                  </a:lnTo>
                  <a:lnTo>
                    <a:pt x="149" y="2200"/>
                  </a:lnTo>
                  <a:lnTo>
                    <a:pt x="130" y="2192"/>
                  </a:lnTo>
                  <a:lnTo>
                    <a:pt x="107" y="2180"/>
                  </a:lnTo>
                  <a:lnTo>
                    <a:pt x="84" y="2166"/>
                  </a:lnTo>
                  <a:lnTo>
                    <a:pt x="61" y="2149"/>
                  </a:lnTo>
                  <a:lnTo>
                    <a:pt x="44" y="2137"/>
                  </a:lnTo>
                  <a:lnTo>
                    <a:pt x="28" y="2124"/>
                  </a:lnTo>
                  <a:lnTo>
                    <a:pt x="14" y="2111"/>
                  </a:lnTo>
                  <a:lnTo>
                    <a:pt x="0" y="2099"/>
                  </a:lnTo>
                  <a:close/>
                  <a:moveTo>
                    <a:pt x="0" y="1669"/>
                  </a:moveTo>
                  <a:lnTo>
                    <a:pt x="0" y="1584"/>
                  </a:lnTo>
                  <a:lnTo>
                    <a:pt x="2" y="1585"/>
                  </a:lnTo>
                  <a:lnTo>
                    <a:pt x="21" y="1602"/>
                  </a:lnTo>
                  <a:lnTo>
                    <a:pt x="39" y="1617"/>
                  </a:lnTo>
                  <a:lnTo>
                    <a:pt x="55" y="1633"/>
                  </a:lnTo>
                  <a:lnTo>
                    <a:pt x="68" y="1648"/>
                  </a:lnTo>
                  <a:lnTo>
                    <a:pt x="78" y="1662"/>
                  </a:lnTo>
                  <a:lnTo>
                    <a:pt x="83" y="1674"/>
                  </a:lnTo>
                  <a:lnTo>
                    <a:pt x="85" y="1679"/>
                  </a:lnTo>
                  <a:lnTo>
                    <a:pt x="87" y="1684"/>
                  </a:lnTo>
                  <a:lnTo>
                    <a:pt x="85" y="1688"/>
                  </a:lnTo>
                  <a:lnTo>
                    <a:pt x="84" y="1691"/>
                  </a:lnTo>
                  <a:lnTo>
                    <a:pt x="83" y="1694"/>
                  </a:lnTo>
                  <a:lnTo>
                    <a:pt x="80" y="1696"/>
                  </a:lnTo>
                  <a:lnTo>
                    <a:pt x="78" y="1697"/>
                  </a:lnTo>
                  <a:lnTo>
                    <a:pt x="73" y="1697"/>
                  </a:lnTo>
                  <a:lnTo>
                    <a:pt x="66" y="1697"/>
                  </a:lnTo>
                  <a:lnTo>
                    <a:pt x="55" y="1695"/>
                  </a:lnTo>
                  <a:lnTo>
                    <a:pt x="44" y="1691"/>
                  </a:lnTo>
                  <a:lnTo>
                    <a:pt x="30" y="1686"/>
                  </a:lnTo>
                  <a:lnTo>
                    <a:pt x="16" y="1678"/>
                  </a:lnTo>
                  <a:lnTo>
                    <a:pt x="0" y="1669"/>
                  </a:lnTo>
                  <a:close/>
                  <a:moveTo>
                    <a:pt x="0" y="1188"/>
                  </a:moveTo>
                  <a:lnTo>
                    <a:pt x="0" y="1107"/>
                  </a:lnTo>
                  <a:lnTo>
                    <a:pt x="14" y="1115"/>
                  </a:lnTo>
                  <a:lnTo>
                    <a:pt x="28" y="1125"/>
                  </a:lnTo>
                  <a:lnTo>
                    <a:pt x="46" y="1140"/>
                  </a:lnTo>
                  <a:lnTo>
                    <a:pt x="61" y="1154"/>
                  </a:lnTo>
                  <a:lnTo>
                    <a:pt x="74" y="1168"/>
                  </a:lnTo>
                  <a:lnTo>
                    <a:pt x="85" y="1182"/>
                  </a:lnTo>
                  <a:lnTo>
                    <a:pt x="93" y="1194"/>
                  </a:lnTo>
                  <a:lnTo>
                    <a:pt x="99" y="1205"/>
                  </a:lnTo>
                  <a:lnTo>
                    <a:pt x="100" y="1210"/>
                  </a:lnTo>
                  <a:lnTo>
                    <a:pt x="100" y="1215"/>
                  </a:lnTo>
                  <a:lnTo>
                    <a:pt x="100" y="1218"/>
                  </a:lnTo>
                  <a:lnTo>
                    <a:pt x="99" y="1221"/>
                  </a:lnTo>
                  <a:lnTo>
                    <a:pt x="96" y="1224"/>
                  </a:lnTo>
                  <a:lnTo>
                    <a:pt x="93" y="1226"/>
                  </a:lnTo>
                  <a:lnTo>
                    <a:pt x="90" y="1227"/>
                  </a:lnTo>
                  <a:lnTo>
                    <a:pt x="85" y="1227"/>
                  </a:lnTo>
                  <a:lnTo>
                    <a:pt x="75" y="1226"/>
                  </a:lnTo>
                  <a:lnTo>
                    <a:pt x="63" y="1222"/>
                  </a:lnTo>
                  <a:lnTo>
                    <a:pt x="49" y="1217"/>
                  </a:lnTo>
                  <a:lnTo>
                    <a:pt x="34" y="1209"/>
                  </a:lnTo>
                  <a:lnTo>
                    <a:pt x="17" y="1200"/>
                  </a:lnTo>
                  <a:lnTo>
                    <a:pt x="0" y="1188"/>
                  </a:lnTo>
                  <a:close/>
                  <a:moveTo>
                    <a:pt x="0" y="915"/>
                  </a:moveTo>
                  <a:lnTo>
                    <a:pt x="0" y="846"/>
                  </a:lnTo>
                  <a:lnTo>
                    <a:pt x="10" y="857"/>
                  </a:lnTo>
                  <a:lnTo>
                    <a:pt x="20" y="867"/>
                  </a:lnTo>
                  <a:lnTo>
                    <a:pt x="28" y="878"/>
                  </a:lnTo>
                  <a:lnTo>
                    <a:pt x="35" y="887"/>
                  </a:lnTo>
                  <a:lnTo>
                    <a:pt x="39" y="896"/>
                  </a:lnTo>
                  <a:lnTo>
                    <a:pt x="41" y="904"/>
                  </a:lnTo>
                  <a:lnTo>
                    <a:pt x="42" y="907"/>
                  </a:lnTo>
                  <a:lnTo>
                    <a:pt x="42" y="910"/>
                  </a:lnTo>
                  <a:lnTo>
                    <a:pt x="41" y="914"/>
                  </a:lnTo>
                  <a:lnTo>
                    <a:pt x="40" y="916"/>
                  </a:lnTo>
                  <a:lnTo>
                    <a:pt x="38" y="918"/>
                  </a:lnTo>
                  <a:lnTo>
                    <a:pt x="35" y="920"/>
                  </a:lnTo>
                  <a:lnTo>
                    <a:pt x="31" y="921"/>
                  </a:lnTo>
                  <a:lnTo>
                    <a:pt x="26" y="921"/>
                  </a:lnTo>
                  <a:lnTo>
                    <a:pt x="20" y="921"/>
                  </a:lnTo>
                  <a:lnTo>
                    <a:pt x="14" y="919"/>
                  </a:lnTo>
                  <a:lnTo>
                    <a:pt x="7" y="918"/>
                  </a:lnTo>
                  <a:lnTo>
                    <a:pt x="0" y="915"/>
                  </a:lnTo>
                  <a:close/>
                  <a:moveTo>
                    <a:pt x="0" y="632"/>
                  </a:moveTo>
                  <a:lnTo>
                    <a:pt x="0" y="573"/>
                  </a:lnTo>
                  <a:lnTo>
                    <a:pt x="8" y="581"/>
                  </a:lnTo>
                  <a:lnTo>
                    <a:pt x="15" y="590"/>
                  </a:lnTo>
                  <a:lnTo>
                    <a:pt x="20" y="598"/>
                  </a:lnTo>
                  <a:lnTo>
                    <a:pt x="25" y="606"/>
                  </a:lnTo>
                  <a:lnTo>
                    <a:pt x="28" y="612"/>
                  </a:lnTo>
                  <a:lnTo>
                    <a:pt x="29" y="619"/>
                  </a:lnTo>
                  <a:lnTo>
                    <a:pt x="29" y="624"/>
                  </a:lnTo>
                  <a:lnTo>
                    <a:pt x="28" y="629"/>
                  </a:lnTo>
                  <a:lnTo>
                    <a:pt x="26" y="631"/>
                  </a:lnTo>
                  <a:lnTo>
                    <a:pt x="24" y="632"/>
                  </a:lnTo>
                  <a:lnTo>
                    <a:pt x="21" y="633"/>
                  </a:lnTo>
                  <a:lnTo>
                    <a:pt x="18" y="634"/>
                  </a:lnTo>
                  <a:lnTo>
                    <a:pt x="9" y="634"/>
                  </a:lnTo>
                  <a:lnTo>
                    <a:pt x="0" y="632"/>
                  </a:lnTo>
                  <a:close/>
                  <a:moveTo>
                    <a:pt x="0" y="348"/>
                  </a:moveTo>
                  <a:lnTo>
                    <a:pt x="0" y="277"/>
                  </a:lnTo>
                  <a:lnTo>
                    <a:pt x="6" y="281"/>
                  </a:lnTo>
                  <a:lnTo>
                    <a:pt x="19" y="292"/>
                  </a:lnTo>
                  <a:lnTo>
                    <a:pt x="30" y="303"/>
                  </a:lnTo>
                  <a:lnTo>
                    <a:pt x="40" y="314"/>
                  </a:lnTo>
                  <a:lnTo>
                    <a:pt x="48" y="325"/>
                  </a:lnTo>
                  <a:lnTo>
                    <a:pt x="55" y="335"/>
                  </a:lnTo>
                  <a:lnTo>
                    <a:pt x="58" y="344"/>
                  </a:lnTo>
                  <a:lnTo>
                    <a:pt x="59" y="349"/>
                  </a:lnTo>
                  <a:lnTo>
                    <a:pt x="59" y="352"/>
                  </a:lnTo>
                  <a:lnTo>
                    <a:pt x="58" y="355"/>
                  </a:lnTo>
                  <a:lnTo>
                    <a:pt x="57" y="359"/>
                  </a:lnTo>
                  <a:lnTo>
                    <a:pt x="53" y="362"/>
                  </a:lnTo>
                  <a:lnTo>
                    <a:pt x="49" y="363"/>
                  </a:lnTo>
                  <a:lnTo>
                    <a:pt x="44" y="364"/>
                  </a:lnTo>
                  <a:lnTo>
                    <a:pt x="36" y="363"/>
                  </a:lnTo>
                  <a:lnTo>
                    <a:pt x="28" y="361"/>
                  </a:lnTo>
                  <a:lnTo>
                    <a:pt x="19" y="357"/>
                  </a:lnTo>
                  <a:lnTo>
                    <a:pt x="10" y="353"/>
                  </a:lnTo>
                  <a:lnTo>
                    <a:pt x="0" y="348"/>
                  </a:lnTo>
                  <a:close/>
                  <a:moveTo>
                    <a:pt x="678" y="177"/>
                  </a:moveTo>
                  <a:lnTo>
                    <a:pt x="678" y="238"/>
                  </a:lnTo>
                  <a:lnTo>
                    <a:pt x="666" y="234"/>
                  </a:lnTo>
                  <a:lnTo>
                    <a:pt x="653" y="227"/>
                  </a:lnTo>
                  <a:lnTo>
                    <a:pt x="639" y="220"/>
                  </a:lnTo>
                  <a:lnTo>
                    <a:pt x="625" y="210"/>
                  </a:lnTo>
                  <a:lnTo>
                    <a:pt x="613" y="199"/>
                  </a:lnTo>
                  <a:lnTo>
                    <a:pt x="602" y="188"/>
                  </a:lnTo>
                  <a:lnTo>
                    <a:pt x="592" y="178"/>
                  </a:lnTo>
                  <a:lnTo>
                    <a:pt x="584" y="167"/>
                  </a:lnTo>
                  <a:lnTo>
                    <a:pt x="578" y="157"/>
                  </a:lnTo>
                  <a:lnTo>
                    <a:pt x="575" y="148"/>
                  </a:lnTo>
                  <a:lnTo>
                    <a:pt x="575" y="143"/>
                  </a:lnTo>
                  <a:lnTo>
                    <a:pt x="575" y="140"/>
                  </a:lnTo>
                  <a:lnTo>
                    <a:pt x="575" y="137"/>
                  </a:lnTo>
                  <a:lnTo>
                    <a:pt x="576" y="133"/>
                  </a:lnTo>
                  <a:lnTo>
                    <a:pt x="578" y="131"/>
                  </a:lnTo>
                  <a:lnTo>
                    <a:pt x="581" y="130"/>
                  </a:lnTo>
                  <a:lnTo>
                    <a:pt x="584" y="128"/>
                  </a:lnTo>
                  <a:lnTo>
                    <a:pt x="587" y="128"/>
                  </a:lnTo>
                  <a:lnTo>
                    <a:pt x="596" y="128"/>
                  </a:lnTo>
                  <a:lnTo>
                    <a:pt x="607" y="130"/>
                  </a:lnTo>
                  <a:lnTo>
                    <a:pt x="618" y="135"/>
                  </a:lnTo>
                  <a:lnTo>
                    <a:pt x="630" y="141"/>
                  </a:lnTo>
                  <a:lnTo>
                    <a:pt x="644" y="149"/>
                  </a:lnTo>
                  <a:lnTo>
                    <a:pt x="657" y="159"/>
                  </a:lnTo>
                  <a:lnTo>
                    <a:pt x="668" y="168"/>
                  </a:lnTo>
                  <a:lnTo>
                    <a:pt x="678" y="177"/>
                  </a:lnTo>
                  <a:close/>
                  <a:moveTo>
                    <a:pt x="678" y="1350"/>
                  </a:moveTo>
                  <a:lnTo>
                    <a:pt x="678" y="1434"/>
                  </a:lnTo>
                  <a:lnTo>
                    <a:pt x="666" y="1429"/>
                  </a:lnTo>
                  <a:lnTo>
                    <a:pt x="653" y="1421"/>
                  </a:lnTo>
                  <a:lnTo>
                    <a:pt x="641" y="1413"/>
                  </a:lnTo>
                  <a:lnTo>
                    <a:pt x="628" y="1403"/>
                  </a:lnTo>
                  <a:lnTo>
                    <a:pt x="609" y="1389"/>
                  </a:lnTo>
                  <a:lnTo>
                    <a:pt x="593" y="1375"/>
                  </a:lnTo>
                  <a:lnTo>
                    <a:pt x="578" y="1359"/>
                  </a:lnTo>
                  <a:lnTo>
                    <a:pt x="566" y="1345"/>
                  </a:lnTo>
                  <a:lnTo>
                    <a:pt x="558" y="1333"/>
                  </a:lnTo>
                  <a:lnTo>
                    <a:pt x="552" y="1321"/>
                  </a:lnTo>
                  <a:lnTo>
                    <a:pt x="551" y="1315"/>
                  </a:lnTo>
                  <a:lnTo>
                    <a:pt x="551" y="1311"/>
                  </a:lnTo>
                  <a:lnTo>
                    <a:pt x="551" y="1306"/>
                  </a:lnTo>
                  <a:lnTo>
                    <a:pt x="552" y="1303"/>
                  </a:lnTo>
                  <a:lnTo>
                    <a:pt x="555" y="1300"/>
                  </a:lnTo>
                  <a:lnTo>
                    <a:pt x="559" y="1298"/>
                  </a:lnTo>
                  <a:lnTo>
                    <a:pt x="563" y="1296"/>
                  </a:lnTo>
                  <a:lnTo>
                    <a:pt x="567" y="1296"/>
                  </a:lnTo>
                  <a:lnTo>
                    <a:pt x="573" y="1296"/>
                  </a:lnTo>
                  <a:lnTo>
                    <a:pt x="580" y="1298"/>
                  </a:lnTo>
                  <a:lnTo>
                    <a:pt x="586" y="1299"/>
                  </a:lnTo>
                  <a:lnTo>
                    <a:pt x="594" y="1301"/>
                  </a:lnTo>
                  <a:lnTo>
                    <a:pt x="610" y="1307"/>
                  </a:lnTo>
                  <a:lnTo>
                    <a:pt x="628" y="1316"/>
                  </a:lnTo>
                  <a:lnTo>
                    <a:pt x="647" y="1328"/>
                  </a:lnTo>
                  <a:lnTo>
                    <a:pt x="667" y="1342"/>
                  </a:lnTo>
                  <a:lnTo>
                    <a:pt x="672" y="1346"/>
                  </a:lnTo>
                  <a:lnTo>
                    <a:pt x="678" y="1350"/>
                  </a:lnTo>
                  <a:close/>
                  <a:moveTo>
                    <a:pt x="678" y="1634"/>
                  </a:moveTo>
                  <a:lnTo>
                    <a:pt x="678" y="1684"/>
                  </a:lnTo>
                  <a:lnTo>
                    <a:pt x="669" y="1670"/>
                  </a:lnTo>
                  <a:lnTo>
                    <a:pt x="663" y="1658"/>
                  </a:lnTo>
                  <a:lnTo>
                    <a:pt x="662" y="1654"/>
                  </a:lnTo>
                  <a:lnTo>
                    <a:pt x="661" y="1648"/>
                  </a:lnTo>
                  <a:lnTo>
                    <a:pt x="662" y="1645"/>
                  </a:lnTo>
                  <a:lnTo>
                    <a:pt x="663" y="1641"/>
                  </a:lnTo>
                  <a:lnTo>
                    <a:pt x="666" y="1638"/>
                  </a:lnTo>
                  <a:lnTo>
                    <a:pt x="669" y="1636"/>
                  </a:lnTo>
                  <a:lnTo>
                    <a:pt x="673" y="1635"/>
                  </a:lnTo>
                  <a:lnTo>
                    <a:pt x="678" y="1634"/>
                  </a:lnTo>
                  <a:close/>
                  <a:moveTo>
                    <a:pt x="678" y="1846"/>
                  </a:moveTo>
                  <a:lnTo>
                    <a:pt x="678" y="1936"/>
                  </a:lnTo>
                  <a:lnTo>
                    <a:pt x="666" y="1930"/>
                  </a:lnTo>
                  <a:lnTo>
                    <a:pt x="655" y="1922"/>
                  </a:lnTo>
                  <a:lnTo>
                    <a:pt x="641" y="1914"/>
                  </a:lnTo>
                  <a:lnTo>
                    <a:pt x="629" y="1905"/>
                  </a:lnTo>
                  <a:lnTo>
                    <a:pt x="607" y="1889"/>
                  </a:lnTo>
                  <a:lnTo>
                    <a:pt x="588" y="1872"/>
                  </a:lnTo>
                  <a:lnTo>
                    <a:pt x="572" y="1856"/>
                  </a:lnTo>
                  <a:lnTo>
                    <a:pt x="558" y="1840"/>
                  </a:lnTo>
                  <a:lnTo>
                    <a:pt x="552" y="1833"/>
                  </a:lnTo>
                  <a:lnTo>
                    <a:pt x="548" y="1826"/>
                  </a:lnTo>
                  <a:lnTo>
                    <a:pt x="544" y="1819"/>
                  </a:lnTo>
                  <a:lnTo>
                    <a:pt x="541" y="1813"/>
                  </a:lnTo>
                  <a:lnTo>
                    <a:pt x="539" y="1807"/>
                  </a:lnTo>
                  <a:lnTo>
                    <a:pt x="539" y="1803"/>
                  </a:lnTo>
                  <a:lnTo>
                    <a:pt x="539" y="1798"/>
                  </a:lnTo>
                  <a:lnTo>
                    <a:pt x="540" y="1794"/>
                  </a:lnTo>
                  <a:lnTo>
                    <a:pt x="543" y="1792"/>
                  </a:lnTo>
                  <a:lnTo>
                    <a:pt x="546" y="1790"/>
                  </a:lnTo>
                  <a:lnTo>
                    <a:pt x="551" y="1788"/>
                  </a:lnTo>
                  <a:lnTo>
                    <a:pt x="556" y="1787"/>
                  </a:lnTo>
                  <a:lnTo>
                    <a:pt x="563" y="1788"/>
                  </a:lnTo>
                  <a:lnTo>
                    <a:pt x="571" y="1790"/>
                  </a:lnTo>
                  <a:lnTo>
                    <a:pt x="578" y="1792"/>
                  </a:lnTo>
                  <a:lnTo>
                    <a:pt x="586" y="1794"/>
                  </a:lnTo>
                  <a:lnTo>
                    <a:pt x="605" y="1802"/>
                  </a:lnTo>
                  <a:lnTo>
                    <a:pt x="626" y="1812"/>
                  </a:lnTo>
                  <a:lnTo>
                    <a:pt x="648" y="1825"/>
                  </a:lnTo>
                  <a:lnTo>
                    <a:pt x="670" y="1840"/>
                  </a:lnTo>
                  <a:lnTo>
                    <a:pt x="678" y="1846"/>
                  </a:lnTo>
                  <a:close/>
                  <a:moveTo>
                    <a:pt x="678" y="2319"/>
                  </a:moveTo>
                  <a:lnTo>
                    <a:pt x="678" y="2372"/>
                  </a:lnTo>
                  <a:lnTo>
                    <a:pt x="672" y="2364"/>
                  </a:lnTo>
                  <a:lnTo>
                    <a:pt x="667" y="2358"/>
                  </a:lnTo>
                  <a:lnTo>
                    <a:pt x="663" y="2350"/>
                  </a:lnTo>
                  <a:lnTo>
                    <a:pt x="660" y="2345"/>
                  </a:lnTo>
                  <a:lnTo>
                    <a:pt x="658" y="2339"/>
                  </a:lnTo>
                  <a:lnTo>
                    <a:pt x="658" y="2334"/>
                  </a:lnTo>
                  <a:lnTo>
                    <a:pt x="658" y="2329"/>
                  </a:lnTo>
                  <a:lnTo>
                    <a:pt x="659" y="2326"/>
                  </a:lnTo>
                  <a:lnTo>
                    <a:pt x="662" y="2323"/>
                  </a:lnTo>
                  <a:lnTo>
                    <a:pt x="667" y="2320"/>
                  </a:lnTo>
                  <a:lnTo>
                    <a:pt x="671" y="2319"/>
                  </a:lnTo>
                  <a:lnTo>
                    <a:pt x="678" y="2319"/>
                  </a:lnTo>
                  <a:close/>
                  <a:moveTo>
                    <a:pt x="678" y="2502"/>
                  </a:moveTo>
                  <a:lnTo>
                    <a:pt x="678" y="2591"/>
                  </a:lnTo>
                  <a:lnTo>
                    <a:pt x="659" y="2575"/>
                  </a:lnTo>
                  <a:lnTo>
                    <a:pt x="641" y="2560"/>
                  </a:lnTo>
                  <a:lnTo>
                    <a:pt x="627" y="2544"/>
                  </a:lnTo>
                  <a:lnTo>
                    <a:pt x="616" y="2530"/>
                  </a:lnTo>
                  <a:lnTo>
                    <a:pt x="607" y="2518"/>
                  </a:lnTo>
                  <a:lnTo>
                    <a:pt x="602" y="2507"/>
                  </a:lnTo>
                  <a:lnTo>
                    <a:pt x="599" y="2501"/>
                  </a:lnTo>
                  <a:lnTo>
                    <a:pt x="599" y="2497"/>
                  </a:lnTo>
                  <a:lnTo>
                    <a:pt x="599" y="2494"/>
                  </a:lnTo>
                  <a:lnTo>
                    <a:pt x="601" y="2490"/>
                  </a:lnTo>
                  <a:lnTo>
                    <a:pt x="603" y="2488"/>
                  </a:lnTo>
                  <a:lnTo>
                    <a:pt x="605" y="2486"/>
                  </a:lnTo>
                  <a:lnTo>
                    <a:pt x="607" y="2485"/>
                  </a:lnTo>
                  <a:lnTo>
                    <a:pt x="610" y="2484"/>
                  </a:lnTo>
                  <a:lnTo>
                    <a:pt x="618" y="2484"/>
                  </a:lnTo>
                  <a:lnTo>
                    <a:pt x="627" y="2485"/>
                  </a:lnTo>
                  <a:lnTo>
                    <a:pt x="638" y="2487"/>
                  </a:lnTo>
                  <a:lnTo>
                    <a:pt x="650" y="2490"/>
                  </a:lnTo>
                  <a:lnTo>
                    <a:pt x="663" y="2496"/>
                  </a:lnTo>
                  <a:lnTo>
                    <a:pt x="678" y="2502"/>
                  </a:lnTo>
                  <a:close/>
                  <a:moveTo>
                    <a:pt x="678" y="2690"/>
                  </a:moveTo>
                  <a:lnTo>
                    <a:pt x="678" y="2786"/>
                  </a:lnTo>
                  <a:lnTo>
                    <a:pt x="677" y="2786"/>
                  </a:lnTo>
                  <a:lnTo>
                    <a:pt x="649" y="2766"/>
                  </a:lnTo>
                  <a:lnTo>
                    <a:pt x="625" y="2746"/>
                  </a:lnTo>
                  <a:lnTo>
                    <a:pt x="604" y="2726"/>
                  </a:lnTo>
                  <a:lnTo>
                    <a:pt x="586" y="2709"/>
                  </a:lnTo>
                  <a:lnTo>
                    <a:pt x="578" y="2700"/>
                  </a:lnTo>
                  <a:lnTo>
                    <a:pt x="572" y="2692"/>
                  </a:lnTo>
                  <a:lnTo>
                    <a:pt x="567" y="2684"/>
                  </a:lnTo>
                  <a:lnTo>
                    <a:pt x="563" y="2677"/>
                  </a:lnTo>
                  <a:lnTo>
                    <a:pt x="561" y="2671"/>
                  </a:lnTo>
                  <a:lnTo>
                    <a:pt x="560" y="2666"/>
                  </a:lnTo>
                  <a:lnTo>
                    <a:pt x="560" y="2660"/>
                  </a:lnTo>
                  <a:lnTo>
                    <a:pt x="561" y="2657"/>
                  </a:lnTo>
                  <a:lnTo>
                    <a:pt x="563" y="2654"/>
                  </a:lnTo>
                  <a:lnTo>
                    <a:pt x="566" y="2652"/>
                  </a:lnTo>
                  <a:lnTo>
                    <a:pt x="571" y="2651"/>
                  </a:lnTo>
                  <a:lnTo>
                    <a:pt x="575" y="2650"/>
                  </a:lnTo>
                  <a:lnTo>
                    <a:pt x="586" y="2651"/>
                  </a:lnTo>
                  <a:lnTo>
                    <a:pt x="601" y="2655"/>
                  </a:lnTo>
                  <a:lnTo>
                    <a:pt x="617" y="2660"/>
                  </a:lnTo>
                  <a:lnTo>
                    <a:pt x="636" y="2668"/>
                  </a:lnTo>
                  <a:lnTo>
                    <a:pt x="657" y="2678"/>
                  </a:lnTo>
                  <a:lnTo>
                    <a:pt x="678" y="2690"/>
                  </a:lnTo>
                  <a:close/>
                  <a:moveTo>
                    <a:pt x="678" y="2872"/>
                  </a:moveTo>
                  <a:lnTo>
                    <a:pt x="678" y="2969"/>
                  </a:lnTo>
                  <a:lnTo>
                    <a:pt x="670" y="2964"/>
                  </a:lnTo>
                  <a:lnTo>
                    <a:pt x="661" y="2958"/>
                  </a:lnTo>
                  <a:lnTo>
                    <a:pt x="633" y="2937"/>
                  </a:lnTo>
                  <a:lnTo>
                    <a:pt x="607" y="2917"/>
                  </a:lnTo>
                  <a:lnTo>
                    <a:pt x="584" y="2897"/>
                  </a:lnTo>
                  <a:lnTo>
                    <a:pt x="566" y="2879"/>
                  </a:lnTo>
                  <a:lnTo>
                    <a:pt x="558" y="2870"/>
                  </a:lnTo>
                  <a:lnTo>
                    <a:pt x="552" y="2861"/>
                  </a:lnTo>
                  <a:lnTo>
                    <a:pt x="546" y="2853"/>
                  </a:lnTo>
                  <a:lnTo>
                    <a:pt x="542" y="2847"/>
                  </a:lnTo>
                  <a:lnTo>
                    <a:pt x="539" y="2840"/>
                  </a:lnTo>
                  <a:lnTo>
                    <a:pt x="538" y="2834"/>
                  </a:lnTo>
                  <a:lnTo>
                    <a:pt x="538" y="2829"/>
                  </a:lnTo>
                  <a:lnTo>
                    <a:pt x="539" y="2826"/>
                  </a:lnTo>
                  <a:lnTo>
                    <a:pt x="541" y="2822"/>
                  </a:lnTo>
                  <a:lnTo>
                    <a:pt x="545" y="2821"/>
                  </a:lnTo>
                  <a:lnTo>
                    <a:pt x="550" y="2820"/>
                  </a:lnTo>
                  <a:lnTo>
                    <a:pt x="555" y="2819"/>
                  </a:lnTo>
                  <a:lnTo>
                    <a:pt x="562" y="2820"/>
                  </a:lnTo>
                  <a:lnTo>
                    <a:pt x="570" y="2821"/>
                  </a:lnTo>
                  <a:lnTo>
                    <a:pt x="577" y="2823"/>
                  </a:lnTo>
                  <a:lnTo>
                    <a:pt x="586" y="2827"/>
                  </a:lnTo>
                  <a:lnTo>
                    <a:pt x="606" y="2834"/>
                  </a:lnTo>
                  <a:lnTo>
                    <a:pt x="628" y="2844"/>
                  </a:lnTo>
                  <a:lnTo>
                    <a:pt x="652" y="2858"/>
                  </a:lnTo>
                  <a:lnTo>
                    <a:pt x="678" y="2872"/>
                  </a:lnTo>
                  <a:close/>
                  <a:moveTo>
                    <a:pt x="678" y="3046"/>
                  </a:moveTo>
                  <a:lnTo>
                    <a:pt x="678" y="3142"/>
                  </a:lnTo>
                  <a:lnTo>
                    <a:pt x="671" y="3138"/>
                  </a:lnTo>
                  <a:lnTo>
                    <a:pt x="665" y="3133"/>
                  </a:lnTo>
                  <a:lnTo>
                    <a:pt x="635" y="3113"/>
                  </a:lnTo>
                  <a:lnTo>
                    <a:pt x="608" y="3092"/>
                  </a:lnTo>
                  <a:lnTo>
                    <a:pt x="584" y="3072"/>
                  </a:lnTo>
                  <a:lnTo>
                    <a:pt x="565" y="3052"/>
                  </a:lnTo>
                  <a:lnTo>
                    <a:pt x="556" y="3043"/>
                  </a:lnTo>
                  <a:lnTo>
                    <a:pt x="550" y="3034"/>
                  </a:lnTo>
                  <a:lnTo>
                    <a:pt x="544" y="3026"/>
                  </a:lnTo>
                  <a:lnTo>
                    <a:pt x="540" y="3019"/>
                  </a:lnTo>
                  <a:lnTo>
                    <a:pt x="537" y="3012"/>
                  </a:lnTo>
                  <a:lnTo>
                    <a:pt x="535" y="3007"/>
                  </a:lnTo>
                  <a:lnTo>
                    <a:pt x="534" y="3002"/>
                  </a:lnTo>
                  <a:lnTo>
                    <a:pt x="537" y="2998"/>
                  </a:lnTo>
                  <a:lnTo>
                    <a:pt x="539" y="2996"/>
                  </a:lnTo>
                  <a:lnTo>
                    <a:pt x="542" y="2993"/>
                  </a:lnTo>
                  <a:lnTo>
                    <a:pt x="546" y="2992"/>
                  </a:lnTo>
                  <a:lnTo>
                    <a:pt x="553" y="2992"/>
                  </a:lnTo>
                  <a:lnTo>
                    <a:pt x="566" y="2994"/>
                  </a:lnTo>
                  <a:lnTo>
                    <a:pt x="584" y="2999"/>
                  </a:lnTo>
                  <a:lnTo>
                    <a:pt x="605" y="3008"/>
                  </a:lnTo>
                  <a:lnTo>
                    <a:pt x="627" y="3018"/>
                  </a:lnTo>
                  <a:lnTo>
                    <a:pt x="651" y="3031"/>
                  </a:lnTo>
                  <a:lnTo>
                    <a:pt x="678" y="3046"/>
                  </a:lnTo>
                  <a:close/>
                  <a:moveTo>
                    <a:pt x="678" y="3213"/>
                  </a:moveTo>
                  <a:lnTo>
                    <a:pt x="678" y="3307"/>
                  </a:lnTo>
                  <a:lnTo>
                    <a:pt x="649" y="3286"/>
                  </a:lnTo>
                  <a:lnTo>
                    <a:pt x="623" y="3265"/>
                  </a:lnTo>
                  <a:lnTo>
                    <a:pt x="599" y="3245"/>
                  </a:lnTo>
                  <a:lnTo>
                    <a:pt x="581" y="3226"/>
                  </a:lnTo>
                  <a:lnTo>
                    <a:pt x="572" y="3217"/>
                  </a:lnTo>
                  <a:lnTo>
                    <a:pt x="565" y="3210"/>
                  </a:lnTo>
                  <a:lnTo>
                    <a:pt x="560" y="3202"/>
                  </a:lnTo>
                  <a:lnTo>
                    <a:pt x="555" y="3194"/>
                  </a:lnTo>
                  <a:lnTo>
                    <a:pt x="553" y="3189"/>
                  </a:lnTo>
                  <a:lnTo>
                    <a:pt x="551" y="3183"/>
                  </a:lnTo>
                  <a:lnTo>
                    <a:pt x="551" y="3178"/>
                  </a:lnTo>
                  <a:lnTo>
                    <a:pt x="552" y="3174"/>
                  </a:lnTo>
                  <a:lnTo>
                    <a:pt x="554" y="3171"/>
                  </a:lnTo>
                  <a:lnTo>
                    <a:pt x="558" y="3170"/>
                  </a:lnTo>
                  <a:lnTo>
                    <a:pt x="562" y="3169"/>
                  </a:lnTo>
                  <a:lnTo>
                    <a:pt x="566" y="3169"/>
                  </a:lnTo>
                  <a:lnTo>
                    <a:pt x="580" y="3170"/>
                  </a:lnTo>
                  <a:lnTo>
                    <a:pt x="594" y="3174"/>
                  </a:lnTo>
                  <a:lnTo>
                    <a:pt x="613" y="3181"/>
                  </a:lnTo>
                  <a:lnTo>
                    <a:pt x="633" y="3189"/>
                  </a:lnTo>
                  <a:lnTo>
                    <a:pt x="655" y="3200"/>
                  </a:lnTo>
                  <a:lnTo>
                    <a:pt x="678" y="3213"/>
                  </a:lnTo>
                  <a:close/>
                  <a:moveTo>
                    <a:pt x="678" y="3374"/>
                  </a:moveTo>
                  <a:lnTo>
                    <a:pt x="678" y="3460"/>
                  </a:lnTo>
                  <a:lnTo>
                    <a:pt x="656" y="3442"/>
                  </a:lnTo>
                  <a:lnTo>
                    <a:pt x="637" y="3426"/>
                  </a:lnTo>
                  <a:lnTo>
                    <a:pt x="620" y="3410"/>
                  </a:lnTo>
                  <a:lnTo>
                    <a:pt x="606" y="3395"/>
                  </a:lnTo>
                  <a:lnTo>
                    <a:pt x="596" y="3382"/>
                  </a:lnTo>
                  <a:lnTo>
                    <a:pt x="589" y="3371"/>
                  </a:lnTo>
                  <a:lnTo>
                    <a:pt x="587" y="3365"/>
                  </a:lnTo>
                  <a:lnTo>
                    <a:pt x="586" y="3362"/>
                  </a:lnTo>
                  <a:lnTo>
                    <a:pt x="586" y="3357"/>
                  </a:lnTo>
                  <a:lnTo>
                    <a:pt x="588" y="3354"/>
                  </a:lnTo>
                  <a:lnTo>
                    <a:pt x="589" y="3353"/>
                  </a:lnTo>
                  <a:lnTo>
                    <a:pt x="592" y="3351"/>
                  </a:lnTo>
                  <a:lnTo>
                    <a:pt x="595" y="3350"/>
                  </a:lnTo>
                  <a:lnTo>
                    <a:pt x="598" y="3350"/>
                  </a:lnTo>
                  <a:lnTo>
                    <a:pt x="607" y="3350"/>
                  </a:lnTo>
                  <a:lnTo>
                    <a:pt x="618" y="3351"/>
                  </a:lnTo>
                  <a:lnTo>
                    <a:pt x="630" y="3355"/>
                  </a:lnTo>
                  <a:lnTo>
                    <a:pt x="645" y="3360"/>
                  </a:lnTo>
                  <a:lnTo>
                    <a:pt x="661" y="3366"/>
                  </a:lnTo>
                  <a:lnTo>
                    <a:pt x="678" y="3374"/>
                  </a:lnTo>
                  <a:close/>
                  <a:moveTo>
                    <a:pt x="678" y="3537"/>
                  </a:moveTo>
                  <a:lnTo>
                    <a:pt x="678" y="3596"/>
                  </a:lnTo>
                  <a:lnTo>
                    <a:pt x="669" y="3587"/>
                  </a:lnTo>
                  <a:lnTo>
                    <a:pt x="660" y="3577"/>
                  </a:lnTo>
                  <a:lnTo>
                    <a:pt x="653" y="3569"/>
                  </a:lnTo>
                  <a:lnTo>
                    <a:pt x="649" y="3562"/>
                  </a:lnTo>
                  <a:lnTo>
                    <a:pt x="645" y="3555"/>
                  </a:lnTo>
                  <a:lnTo>
                    <a:pt x="642" y="3548"/>
                  </a:lnTo>
                  <a:lnTo>
                    <a:pt x="642" y="3544"/>
                  </a:lnTo>
                  <a:lnTo>
                    <a:pt x="644" y="3539"/>
                  </a:lnTo>
                  <a:lnTo>
                    <a:pt x="646" y="3537"/>
                  </a:lnTo>
                  <a:lnTo>
                    <a:pt x="648" y="3536"/>
                  </a:lnTo>
                  <a:lnTo>
                    <a:pt x="651" y="3535"/>
                  </a:lnTo>
                  <a:lnTo>
                    <a:pt x="656" y="3534"/>
                  </a:lnTo>
                  <a:lnTo>
                    <a:pt x="666" y="3535"/>
                  </a:lnTo>
                  <a:lnTo>
                    <a:pt x="678" y="3537"/>
                  </a:lnTo>
                  <a:close/>
                  <a:moveTo>
                    <a:pt x="678" y="3805"/>
                  </a:moveTo>
                  <a:lnTo>
                    <a:pt x="678" y="3854"/>
                  </a:lnTo>
                  <a:lnTo>
                    <a:pt x="663" y="3851"/>
                  </a:lnTo>
                  <a:lnTo>
                    <a:pt x="646" y="3844"/>
                  </a:lnTo>
                  <a:lnTo>
                    <a:pt x="627" y="3835"/>
                  </a:lnTo>
                  <a:lnTo>
                    <a:pt x="605" y="3825"/>
                  </a:lnTo>
                  <a:lnTo>
                    <a:pt x="583" y="3813"/>
                  </a:lnTo>
                  <a:lnTo>
                    <a:pt x="559" y="3800"/>
                  </a:lnTo>
                  <a:lnTo>
                    <a:pt x="533" y="3784"/>
                  </a:lnTo>
                  <a:lnTo>
                    <a:pt x="507" y="3768"/>
                  </a:lnTo>
                  <a:lnTo>
                    <a:pt x="471" y="3744"/>
                  </a:lnTo>
                  <a:lnTo>
                    <a:pt x="439" y="3720"/>
                  </a:lnTo>
                  <a:lnTo>
                    <a:pt x="412" y="3697"/>
                  </a:lnTo>
                  <a:lnTo>
                    <a:pt x="389" y="3676"/>
                  </a:lnTo>
                  <a:lnTo>
                    <a:pt x="379" y="3666"/>
                  </a:lnTo>
                  <a:lnTo>
                    <a:pt x="370" y="3656"/>
                  </a:lnTo>
                  <a:lnTo>
                    <a:pt x="362" y="3648"/>
                  </a:lnTo>
                  <a:lnTo>
                    <a:pt x="357" y="3640"/>
                  </a:lnTo>
                  <a:lnTo>
                    <a:pt x="353" y="3633"/>
                  </a:lnTo>
                  <a:lnTo>
                    <a:pt x="351" y="3628"/>
                  </a:lnTo>
                  <a:lnTo>
                    <a:pt x="350" y="3622"/>
                  </a:lnTo>
                  <a:lnTo>
                    <a:pt x="351" y="3619"/>
                  </a:lnTo>
                  <a:lnTo>
                    <a:pt x="355" y="3616"/>
                  </a:lnTo>
                  <a:lnTo>
                    <a:pt x="359" y="3615"/>
                  </a:lnTo>
                  <a:lnTo>
                    <a:pt x="366" y="3615"/>
                  </a:lnTo>
                  <a:lnTo>
                    <a:pt x="373" y="3615"/>
                  </a:lnTo>
                  <a:lnTo>
                    <a:pt x="382" y="3617"/>
                  </a:lnTo>
                  <a:lnTo>
                    <a:pt x="392" y="3620"/>
                  </a:lnTo>
                  <a:lnTo>
                    <a:pt x="404" y="3624"/>
                  </a:lnTo>
                  <a:lnTo>
                    <a:pt x="417" y="3630"/>
                  </a:lnTo>
                  <a:lnTo>
                    <a:pt x="445" y="3643"/>
                  </a:lnTo>
                  <a:lnTo>
                    <a:pt x="477" y="3660"/>
                  </a:lnTo>
                  <a:lnTo>
                    <a:pt x="511" y="3680"/>
                  </a:lnTo>
                  <a:lnTo>
                    <a:pt x="548" y="3703"/>
                  </a:lnTo>
                  <a:lnTo>
                    <a:pt x="587" y="3730"/>
                  </a:lnTo>
                  <a:lnTo>
                    <a:pt x="623" y="3757"/>
                  </a:lnTo>
                  <a:lnTo>
                    <a:pt x="639" y="3770"/>
                  </a:lnTo>
                  <a:lnTo>
                    <a:pt x="653" y="3782"/>
                  </a:lnTo>
                  <a:lnTo>
                    <a:pt x="667" y="3794"/>
                  </a:lnTo>
                  <a:lnTo>
                    <a:pt x="678" y="3805"/>
                  </a:lnTo>
                  <a:close/>
                  <a:moveTo>
                    <a:pt x="678" y="3915"/>
                  </a:moveTo>
                  <a:lnTo>
                    <a:pt x="678" y="4003"/>
                  </a:lnTo>
                  <a:lnTo>
                    <a:pt x="662" y="3994"/>
                  </a:lnTo>
                  <a:lnTo>
                    <a:pt x="646" y="3984"/>
                  </a:lnTo>
                  <a:lnTo>
                    <a:pt x="629" y="3974"/>
                  </a:lnTo>
                  <a:lnTo>
                    <a:pt x="613" y="3963"/>
                  </a:lnTo>
                  <a:lnTo>
                    <a:pt x="576" y="3939"/>
                  </a:lnTo>
                  <a:lnTo>
                    <a:pt x="543" y="3914"/>
                  </a:lnTo>
                  <a:lnTo>
                    <a:pt x="513" y="3890"/>
                  </a:lnTo>
                  <a:lnTo>
                    <a:pt x="489" y="3868"/>
                  </a:lnTo>
                  <a:lnTo>
                    <a:pt x="478" y="3858"/>
                  </a:lnTo>
                  <a:lnTo>
                    <a:pt x="469" y="3850"/>
                  </a:lnTo>
                  <a:lnTo>
                    <a:pt x="462" y="3841"/>
                  </a:lnTo>
                  <a:lnTo>
                    <a:pt x="456" y="3833"/>
                  </a:lnTo>
                  <a:lnTo>
                    <a:pt x="452" y="3825"/>
                  </a:lnTo>
                  <a:lnTo>
                    <a:pt x="449" y="3820"/>
                  </a:lnTo>
                  <a:lnTo>
                    <a:pt x="448" y="3814"/>
                  </a:lnTo>
                  <a:lnTo>
                    <a:pt x="449" y="3811"/>
                  </a:lnTo>
                  <a:lnTo>
                    <a:pt x="453" y="3808"/>
                  </a:lnTo>
                  <a:lnTo>
                    <a:pt x="457" y="3807"/>
                  </a:lnTo>
                  <a:lnTo>
                    <a:pt x="464" y="3807"/>
                  </a:lnTo>
                  <a:lnTo>
                    <a:pt x="471" y="3808"/>
                  </a:lnTo>
                  <a:lnTo>
                    <a:pt x="481" y="3810"/>
                  </a:lnTo>
                  <a:lnTo>
                    <a:pt x="492" y="3813"/>
                  </a:lnTo>
                  <a:lnTo>
                    <a:pt x="505" y="3818"/>
                  </a:lnTo>
                  <a:lnTo>
                    <a:pt x="518" y="3823"/>
                  </a:lnTo>
                  <a:lnTo>
                    <a:pt x="548" y="3836"/>
                  </a:lnTo>
                  <a:lnTo>
                    <a:pt x="581" y="3854"/>
                  </a:lnTo>
                  <a:lnTo>
                    <a:pt x="616" y="3875"/>
                  </a:lnTo>
                  <a:lnTo>
                    <a:pt x="653" y="3898"/>
                  </a:lnTo>
                  <a:lnTo>
                    <a:pt x="666" y="3907"/>
                  </a:lnTo>
                  <a:lnTo>
                    <a:pt x="678" y="3915"/>
                  </a:lnTo>
                  <a:close/>
                  <a:moveTo>
                    <a:pt x="678" y="4039"/>
                  </a:moveTo>
                  <a:lnTo>
                    <a:pt x="678" y="4121"/>
                  </a:lnTo>
                  <a:lnTo>
                    <a:pt x="652" y="4102"/>
                  </a:lnTo>
                  <a:lnTo>
                    <a:pt x="629" y="4083"/>
                  </a:lnTo>
                  <a:lnTo>
                    <a:pt x="609" y="4066"/>
                  </a:lnTo>
                  <a:lnTo>
                    <a:pt x="593" y="4050"/>
                  </a:lnTo>
                  <a:lnTo>
                    <a:pt x="581" y="4036"/>
                  </a:lnTo>
                  <a:lnTo>
                    <a:pt x="572" y="4024"/>
                  </a:lnTo>
                  <a:lnTo>
                    <a:pt x="569" y="4019"/>
                  </a:lnTo>
                  <a:lnTo>
                    <a:pt x="567" y="4015"/>
                  </a:lnTo>
                  <a:lnTo>
                    <a:pt x="567" y="4011"/>
                  </a:lnTo>
                  <a:lnTo>
                    <a:pt x="569" y="4008"/>
                  </a:lnTo>
                  <a:lnTo>
                    <a:pt x="570" y="4006"/>
                  </a:lnTo>
                  <a:lnTo>
                    <a:pt x="573" y="4005"/>
                  </a:lnTo>
                  <a:lnTo>
                    <a:pt x="576" y="4004"/>
                  </a:lnTo>
                  <a:lnTo>
                    <a:pt x="581" y="4004"/>
                  </a:lnTo>
                  <a:lnTo>
                    <a:pt x="591" y="4005"/>
                  </a:lnTo>
                  <a:lnTo>
                    <a:pt x="604" y="4008"/>
                  </a:lnTo>
                  <a:lnTo>
                    <a:pt x="619" y="4014"/>
                  </a:lnTo>
                  <a:lnTo>
                    <a:pt x="637" y="4021"/>
                  </a:lnTo>
                  <a:lnTo>
                    <a:pt x="657" y="4029"/>
                  </a:lnTo>
                  <a:lnTo>
                    <a:pt x="678" y="4039"/>
                  </a:lnTo>
                  <a:close/>
                  <a:moveTo>
                    <a:pt x="678" y="4263"/>
                  </a:moveTo>
                  <a:lnTo>
                    <a:pt x="678" y="4328"/>
                  </a:lnTo>
                  <a:lnTo>
                    <a:pt x="646" y="4313"/>
                  </a:lnTo>
                  <a:lnTo>
                    <a:pt x="609" y="4294"/>
                  </a:lnTo>
                  <a:lnTo>
                    <a:pt x="570" y="4271"/>
                  </a:lnTo>
                  <a:lnTo>
                    <a:pt x="528" y="4246"/>
                  </a:lnTo>
                  <a:lnTo>
                    <a:pt x="488" y="4219"/>
                  </a:lnTo>
                  <a:lnTo>
                    <a:pt x="452" y="4193"/>
                  </a:lnTo>
                  <a:lnTo>
                    <a:pt x="420" y="4168"/>
                  </a:lnTo>
                  <a:lnTo>
                    <a:pt x="392" y="4145"/>
                  </a:lnTo>
                  <a:lnTo>
                    <a:pt x="381" y="4134"/>
                  </a:lnTo>
                  <a:lnTo>
                    <a:pt x="371" y="4124"/>
                  </a:lnTo>
                  <a:lnTo>
                    <a:pt x="362" y="4115"/>
                  </a:lnTo>
                  <a:lnTo>
                    <a:pt x="356" y="4108"/>
                  </a:lnTo>
                  <a:lnTo>
                    <a:pt x="351" y="4100"/>
                  </a:lnTo>
                  <a:lnTo>
                    <a:pt x="348" y="4094"/>
                  </a:lnTo>
                  <a:lnTo>
                    <a:pt x="347" y="4089"/>
                  </a:lnTo>
                  <a:lnTo>
                    <a:pt x="348" y="4086"/>
                  </a:lnTo>
                  <a:lnTo>
                    <a:pt x="351" y="4083"/>
                  </a:lnTo>
                  <a:lnTo>
                    <a:pt x="356" y="4081"/>
                  </a:lnTo>
                  <a:lnTo>
                    <a:pt x="362" y="4082"/>
                  </a:lnTo>
                  <a:lnTo>
                    <a:pt x="371" y="4083"/>
                  </a:lnTo>
                  <a:lnTo>
                    <a:pt x="381" y="4086"/>
                  </a:lnTo>
                  <a:lnTo>
                    <a:pt x="392" y="4090"/>
                  </a:lnTo>
                  <a:lnTo>
                    <a:pt x="405" y="4096"/>
                  </a:lnTo>
                  <a:lnTo>
                    <a:pt x="420" y="4101"/>
                  </a:lnTo>
                  <a:lnTo>
                    <a:pt x="452" y="4117"/>
                  </a:lnTo>
                  <a:lnTo>
                    <a:pt x="487" y="4135"/>
                  </a:lnTo>
                  <a:lnTo>
                    <a:pt x="526" y="4158"/>
                  </a:lnTo>
                  <a:lnTo>
                    <a:pt x="565" y="4184"/>
                  </a:lnTo>
                  <a:lnTo>
                    <a:pt x="597" y="4204"/>
                  </a:lnTo>
                  <a:lnTo>
                    <a:pt x="627" y="4225"/>
                  </a:lnTo>
                  <a:lnTo>
                    <a:pt x="653" y="4245"/>
                  </a:lnTo>
                  <a:lnTo>
                    <a:pt x="678" y="4263"/>
                  </a:lnTo>
                  <a:close/>
                  <a:moveTo>
                    <a:pt x="678" y="4358"/>
                  </a:moveTo>
                  <a:lnTo>
                    <a:pt x="678" y="4442"/>
                  </a:lnTo>
                  <a:lnTo>
                    <a:pt x="640" y="4417"/>
                  </a:lnTo>
                  <a:lnTo>
                    <a:pt x="607" y="4392"/>
                  </a:lnTo>
                  <a:lnTo>
                    <a:pt x="577" y="4369"/>
                  </a:lnTo>
                  <a:lnTo>
                    <a:pt x="552" y="4348"/>
                  </a:lnTo>
                  <a:lnTo>
                    <a:pt x="541" y="4338"/>
                  </a:lnTo>
                  <a:lnTo>
                    <a:pt x="532" y="4329"/>
                  </a:lnTo>
                  <a:lnTo>
                    <a:pt x="524" y="4322"/>
                  </a:lnTo>
                  <a:lnTo>
                    <a:pt x="519" y="4314"/>
                  </a:lnTo>
                  <a:lnTo>
                    <a:pt x="513" y="4307"/>
                  </a:lnTo>
                  <a:lnTo>
                    <a:pt x="511" y="4302"/>
                  </a:lnTo>
                  <a:lnTo>
                    <a:pt x="510" y="4296"/>
                  </a:lnTo>
                  <a:lnTo>
                    <a:pt x="511" y="4293"/>
                  </a:lnTo>
                  <a:lnTo>
                    <a:pt x="513" y="4291"/>
                  </a:lnTo>
                  <a:lnTo>
                    <a:pt x="517" y="4290"/>
                  </a:lnTo>
                  <a:lnTo>
                    <a:pt x="522" y="4290"/>
                  </a:lnTo>
                  <a:lnTo>
                    <a:pt x="529" y="4291"/>
                  </a:lnTo>
                  <a:lnTo>
                    <a:pt x="544" y="4294"/>
                  </a:lnTo>
                  <a:lnTo>
                    <a:pt x="564" y="4302"/>
                  </a:lnTo>
                  <a:lnTo>
                    <a:pt x="588" y="4312"/>
                  </a:lnTo>
                  <a:lnTo>
                    <a:pt x="616" y="4325"/>
                  </a:lnTo>
                  <a:lnTo>
                    <a:pt x="646" y="4341"/>
                  </a:lnTo>
                  <a:lnTo>
                    <a:pt x="678" y="4358"/>
                  </a:lnTo>
                  <a:close/>
                  <a:moveTo>
                    <a:pt x="678" y="4551"/>
                  </a:moveTo>
                  <a:lnTo>
                    <a:pt x="678" y="4619"/>
                  </a:lnTo>
                  <a:lnTo>
                    <a:pt x="646" y="4602"/>
                  </a:lnTo>
                  <a:lnTo>
                    <a:pt x="612" y="4583"/>
                  </a:lnTo>
                  <a:lnTo>
                    <a:pt x="575" y="4562"/>
                  </a:lnTo>
                  <a:lnTo>
                    <a:pt x="537" y="4538"/>
                  </a:lnTo>
                  <a:lnTo>
                    <a:pt x="494" y="4510"/>
                  </a:lnTo>
                  <a:lnTo>
                    <a:pt x="454" y="4483"/>
                  </a:lnTo>
                  <a:lnTo>
                    <a:pt x="420" y="4456"/>
                  </a:lnTo>
                  <a:lnTo>
                    <a:pt x="390" y="4433"/>
                  </a:lnTo>
                  <a:lnTo>
                    <a:pt x="378" y="4422"/>
                  </a:lnTo>
                  <a:lnTo>
                    <a:pt x="367" y="4412"/>
                  </a:lnTo>
                  <a:lnTo>
                    <a:pt x="357" y="4402"/>
                  </a:lnTo>
                  <a:lnTo>
                    <a:pt x="350" y="4395"/>
                  </a:lnTo>
                  <a:lnTo>
                    <a:pt x="345" y="4387"/>
                  </a:lnTo>
                  <a:lnTo>
                    <a:pt x="341" y="4380"/>
                  </a:lnTo>
                  <a:lnTo>
                    <a:pt x="339" y="4376"/>
                  </a:lnTo>
                  <a:lnTo>
                    <a:pt x="340" y="4371"/>
                  </a:lnTo>
                  <a:lnTo>
                    <a:pt x="344" y="4369"/>
                  </a:lnTo>
                  <a:lnTo>
                    <a:pt x="348" y="4369"/>
                  </a:lnTo>
                  <a:lnTo>
                    <a:pt x="356" y="4369"/>
                  </a:lnTo>
                  <a:lnTo>
                    <a:pt x="364" y="4371"/>
                  </a:lnTo>
                  <a:lnTo>
                    <a:pt x="374" y="4375"/>
                  </a:lnTo>
                  <a:lnTo>
                    <a:pt x="387" y="4379"/>
                  </a:lnTo>
                  <a:lnTo>
                    <a:pt x="401" y="4385"/>
                  </a:lnTo>
                  <a:lnTo>
                    <a:pt x="416" y="4391"/>
                  </a:lnTo>
                  <a:lnTo>
                    <a:pt x="449" y="4408"/>
                  </a:lnTo>
                  <a:lnTo>
                    <a:pt x="488" y="4429"/>
                  </a:lnTo>
                  <a:lnTo>
                    <a:pt x="529" y="4453"/>
                  </a:lnTo>
                  <a:lnTo>
                    <a:pt x="573" y="4480"/>
                  </a:lnTo>
                  <a:lnTo>
                    <a:pt x="602" y="4498"/>
                  </a:lnTo>
                  <a:lnTo>
                    <a:pt x="629" y="4517"/>
                  </a:lnTo>
                  <a:lnTo>
                    <a:pt x="655" y="4535"/>
                  </a:lnTo>
                  <a:lnTo>
                    <a:pt x="678" y="4551"/>
                  </a:lnTo>
                  <a:close/>
                  <a:moveTo>
                    <a:pt x="678" y="4638"/>
                  </a:moveTo>
                  <a:lnTo>
                    <a:pt x="678" y="4711"/>
                  </a:lnTo>
                  <a:lnTo>
                    <a:pt x="648" y="4690"/>
                  </a:lnTo>
                  <a:lnTo>
                    <a:pt x="621" y="4670"/>
                  </a:lnTo>
                  <a:lnTo>
                    <a:pt x="598" y="4652"/>
                  </a:lnTo>
                  <a:lnTo>
                    <a:pt x="580" y="4635"/>
                  </a:lnTo>
                  <a:lnTo>
                    <a:pt x="564" y="4621"/>
                  </a:lnTo>
                  <a:lnTo>
                    <a:pt x="554" y="4608"/>
                  </a:lnTo>
                  <a:lnTo>
                    <a:pt x="551" y="4603"/>
                  </a:lnTo>
                  <a:lnTo>
                    <a:pt x="549" y="4599"/>
                  </a:lnTo>
                  <a:lnTo>
                    <a:pt x="548" y="4595"/>
                  </a:lnTo>
                  <a:lnTo>
                    <a:pt x="549" y="4592"/>
                  </a:lnTo>
                  <a:lnTo>
                    <a:pt x="551" y="4591"/>
                  </a:lnTo>
                  <a:lnTo>
                    <a:pt x="553" y="4590"/>
                  </a:lnTo>
                  <a:lnTo>
                    <a:pt x="556" y="4589"/>
                  </a:lnTo>
                  <a:lnTo>
                    <a:pt x="562" y="4590"/>
                  </a:lnTo>
                  <a:lnTo>
                    <a:pt x="574" y="4592"/>
                  </a:lnTo>
                  <a:lnTo>
                    <a:pt x="589" y="4598"/>
                  </a:lnTo>
                  <a:lnTo>
                    <a:pt x="607" y="4604"/>
                  </a:lnTo>
                  <a:lnTo>
                    <a:pt x="629" y="4614"/>
                  </a:lnTo>
                  <a:lnTo>
                    <a:pt x="652" y="4625"/>
                  </a:lnTo>
                  <a:lnTo>
                    <a:pt x="678" y="4638"/>
                  </a:lnTo>
                  <a:close/>
                  <a:moveTo>
                    <a:pt x="678" y="4795"/>
                  </a:moveTo>
                  <a:lnTo>
                    <a:pt x="678" y="4871"/>
                  </a:lnTo>
                  <a:lnTo>
                    <a:pt x="669" y="4866"/>
                  </a:lnTo>
                  <a:lnTo>
                    <a:pt x="660" y="4860"/>
                  </a:lnTo>
                  <a:lnTo>
                    <a:pt x="650" y="4855"/>
                  </a:lnTo>
                  <a:lnTo>
                    <a:pt x="641" y="4849"/>
                  </a:lnTo>
                  <a:lnTo>
                    <a:pt x="595" y="4819"/>
                  </a:lnTo>
                  <a:lnTo>
                    <a:pt x="552" y="4791"/>
                  </a:lnTo>
                  <a:lnTo>
                    <a:pt x="514" y="4763"/>
                  </a:lnTo>
                  <a:lnTo>
                    <a:pt x="483" y="4738"/>
                  </a:lnTo>
                  <a:lnTo>
                    <a:pt x="468" y="4727"/>
                  </a:lnTo>
                  <a:lnTo>
                    <a:pt x="457" y="4717"/>
                  </a:lnTo>
                  <a:lnTo>
                    <a:pt x="446" y="4707"/>
                  </a:lnTo>
                  <a:lnTo>
                    <a:pt x="438" y="4698"/>
                  </a:lnTo>
                  <a:lnTo>
                    <a:pt x="432" y="4690"/>
                  </a:lnTo>
                  <a:lnTo>
                    <a:pt x="428" y="4685"/>
                  </a:lnTo>
                  <a:lnTo>
                    <a:pt x="426" y="4679"/>
                  </a:lnTo>
                  <a:lnTo>
                    <a:pt x="426" y="4676"/>
                  </a:lnTo>
                  <a:lnTo>
                    <a:pt x="430" y="4674"/>
                  </a:lnTo>
                  <a:lnTo>
                    <a:pt x="435" y="4673"/>
                  </a:lnTo>
                  <a:lnTo>
                    <a:pt x="443" y="4674"/>
                  </a:lnTo>
                  <a:lnTo>
                    <a:pt x="452" y="4677"/>
                  </a:lnTo>
                  <a:lnTo>
                    <a:pt x="476" y="4685"/>
                  </a:lnTo>
                  <a:lnTo>
                    <a:pt x="507" y="4699"/>
                  </a:lnTo>
                  <a:lnTo>
                    <a:pt x="543" y="4717"/>
                  </a:lnTo>
                  <a:lnTo>
                    <a:pt x="584" y="4740"/>
                  </a:lnTo>
                  <a:lnTo>
                    <a:pt x="628" y="4765"/>
                  </a:lnTo>
                  <a:lnTo>
                    <a:pt x="676" y="4794"/>
                  </a:lnTo>
                  <a:lnTo>
                    <a:pt x="678" y="4795"/>
                  </a:lnTo>
                  <a:close/>
                  <a:moveTo>
                    <a:pt x="678" y="4944"/>
                  </a:moveTo>
                  <a:lnTo>
                    <a:pt x="678" y="5009"/>
                  </a:lnTo>
                  <a:lnTo>
                    <a:pt x="649" y="4993"/>
                  </a:lnTo>
                  <a:lnTo>
                    <a:pt x="618" y="4976"/>
                  </a:lnTo>
                  <a:lnTo>
                    <a:pt x="586" y="4957"/>
                  </a:lnTo>
                  <a:lnTo>
                    <a:pt x="554" y="4937"/>
                  </a:lnTo>
                  <a:lnTo>
                    <a:pt x="506" y="4907"/>
                  </a:lnTo>
                  <a:lnTo>
                    <a:pt x="463" y="4877"/>
                  </a:lnTo>
                  <a:lnTo>
                    <a:pt x="423" y="4849"/>
                  </a:lnTo>
                  <a:lnTo>
                    <a:pt x="390" y="4824"/>
                  </a:lnTo>
                  <a:lnTo>
                    <a:pt x="363" y="4802"/>
                  </a:lnTo>
                  <a:lnTo>
                    <a:pt x="344" y="4783"/>
                  </a:lnTo>
                  <a:lnTo>
                    <a:pt x="338" y="4775"/>
                  </a:lnTo>
                  <a:lnTo>
                    <a:pt x="334" y="4769"/>
                  </a:lnTo>
                  <a:lnTo>
                    <a:pt x="331" y="4764"/>
                  </a:lnTo>
                  <a:lnTo>
                    <a:pt x="331" y="4761"/>
                  </a:lnTo>
                  <a:lnTo>
                    <a:pt x="335" y="4759"/>
                  </a:lnTo>
                  <a:lnTo>
                    <a:pt x="340" y="4759"/>
                  </a:lnTo>
                  <a:lnTo>
                    <a:pt x="347" y="4760"/>
                  </a:lnTo>
                  <a:lnTo>
                    <a:pt x="357" y="4762"/>
                  </a:lnTo>
                  <a:lnTo>
                    <a:pt x="381" y="4772"/>
                  </a:lnTo>
                  <a:lnTo>
                    <a:pt x="413" y="4786"/>
                  </a:lnTo>
                  <a:lnTo>
                    <a:pt x="451" y="4805"/>
                  </a:lnTo>
                  <a:lnTo>
                    <a:pt x="492" y="4828"/>
                  </a:lnTo>
                  <a:lnTo>
                    <a:pt x="538" y="4855"/>
                  </a:lnTo>
                  <a:lnTo>
                    <a:pt x="586" y="4884"/>
                  </a:lnTo>
                  <a:lnTo>
                    <a:pt x="610" y="4900"/>
                  </a:lnTo>
                  <a:lnTo>
                    <a:pt x="634" y="4914"/>
                  </a:lnTo>
                  <a:lnTo>
                    <a:pt x="657" y="4930"/>
                  </a:lnTo>
                  <a:lnTo>
                    <a:pt x="678" y="4944"/>
                  </a:lnTo>
                  <a:close/>
                  <a:moveTo>
                    <a:pt x="678" y="5020"/>
                  </a:moveTo>
                  <a:lnTo>
                    <a:pt x="678" y="5070"/>
                  </a:lnTo>
                  <a:lnTo>
                    <a:pt x="661" y="5058"/>
                  </a:lnTo>
                  <a:lnTo>
                    <a:pt x="647" y="5046"/>
                  </a:lnTo>
                  <a:lnTo>
                    <a:pt x="635" y="5036"/>
                  </a:lnTo>
                  <a:lnTo>
                    <a:pt x="625" y="5026"/>
                  </a:lnTo>
                  <a:lnTo>
                    <a:pt x="617" y="5018"/>
                  </a:lnTo>
                  <a:lnTo>
                    <a:pt x="613" y="5011"/>
                  </a:lnTo>
                  <a:lnTo>
                    <a:pt x="610" y="5008"/>
                  </a:lnTo>
                  <a:lnTo>
                    <a:pt x="610" y="5006"/>
                  </a:lnTo>
                  <a:lnTo>
                    <a:pt x="609" y="5004"/>
                  </a:lnTo>
                  <a:lnTo>
                    <a:pt x="610" y="5001"/>
                  </a:lnTo>
                  <a:lnTo>
                    <a:pt x="613" y="5000"/>
                  </a:lnTo>
                  <a:lnTo>
                    <a:pt x="617" y="4999"/>
                  </a:lnTo>
                  <a:lnTo>
                    <a:pt x="624" y="5000"/>
                  </a:lnTo>
                  <a:lnTo>
                    <a:pt x="631" y="5003"/>
                  </a:lnTo>
                  <a:lnTo>
                    <a:pt x="651" y="5009"/>
                  </a:lnTo>
                  <a:lnTo>
                    <a:pt x="678" y="5020"/>
                  </a:lnTo>
                  <a:close/>
                  <a:moveTo>
                    <a:pt x="678" y="5080"/>
                  </a:moveTo>
                  <a:lnTo>
                    <a:pt x="678" y="5131"/>
                  </a:lnTo>
                  <a:lnTo>
                    <a:pt x="659" y="5121"/>
                  </a:lnTo>
                  <a:lnTo>
                    <a:pt x="638" y="5111"/>
                  </a:lnTo>
                  <a:lnTo>
                    <a:pt x="617" y="5099"/>
                  </a:lnTo>
                  <a:lnTo>
                    <a:pt x="594" y="5086"/>
                  </a:lnTo>
                  <a:lnTo>
                    <a:pt x="570" y="5073"/>
                  </a:lnTo>
                  <a:lnTo>
                    <a:pt x="545" y="5059"/>
                  </a:lnTo>
                  <a:lnTo>
                    <a:pt x="519" y="5043"/>
                  </a:lnTo>
                  <a:lnTo>
                    <a:pt x="492" y="5027"/>
                  </a:lnTo>
                  <a:lnTo>
                    <a:pt x="443" y="4996"/>
                  </a:lnTo>
                  <a:lnTo>
                    <a:pt x="398" y="4965"/>
                  </a:lnTo>
                  <a:lnTo>
                    <a:pt x="357" y="4936"/>
                  </a:lnTo>
                  <a:lnTo>
                    <a:pt x="323" y="4911"/>
                  </a:lnTo>
                  <a:lnTo>
                    <a:pt x="295" y="4888"/>
                  </a:lnTo>
                  <a:lnTo>
                    <a:pt x="275" y="4869"/>
                  </a:lnTo>
                  <a:lnTo>
                    <a:pt x="269" y="4861"/>
                  </a:lnTo>
                  <a:lnTo>
                    <a:pt x="263" y="4856"/>
                  </a:lnTo>
                  <a:lnTo>
                    <a:pt x="261" y="4850"/>
                  </a:lnTo>
                  <a:lnTo>
                    <a:pt x="262" y="4847"/>
                  </a:lnTo>
                  <a:lnTo>
                    <a:pt x="264" y="4846"/>
                  </a:lnTo>
                  <a:lnTo>
                    <a:pt x="270" y="4845"/>
                  </a:lnTo>
                  <a:lnTo>
                    <a:pt x="277" y="4847"/>
                  </a:lnTo>
                  <a:lnTo>
                    <a:pt x="287" y="4849"/>
                  </a:lnTo>
                  <a:lnTo>
                    <a:pt x="313" y="4860"/>
                  </a:lnTo>
                  <a:lnTo>
                    <a:pt x="345" y="4875"/>
                  </a:lnTo>
                  <a:lnTo>
                    <a:pt x="383" y="4894"/>
                  </a:lnTo>
                  <a:lnTo>
                    <a:pt x="426" y="4919"/>
                  </a:lnTo>
                  <a:lnTo>
                    <a:pt x="474" y="4946"/>
                  </a:lnTo>
                  <a:lnTo>
                    <a:pt x="523" y="4977"/>
                  </a:lnTo>
                  <a:lnTo>
                    <a:pt x="567" y="5005"/>
                  </a:lnTo>
                  <a:lnTo>
                    <a:pt x="608" y="5031"/>
                  </a:lnTo>
                  <a:lnTo>
                    <a:pt x="645" y="5057"/>
                  </a:lnTo>
                  <a:lnTo>
                    <a:pt x="678" y="5080"/>
                  </a:lnTo>
                  <a:close/>
                  <a:moveTo>
                    <a:pt x="678" y="5139"/>
                  </a:moveTo>
                  <a:lnTo>
                    <a:pt x="678" y="5196"/>
                  </a:lnTo>
                  <a:lnTo>
                    <a:pt x="651" y="5177"/>
                  </a:lnTo>
                  <a:lnTo>
                    <a:pt x="628" y="5160"/>
                  </a:lnTo>
                  <a:lnTo>
                    <a:pt x="607" y="5145"/>
                  </a:lnTo>
                  <a:lnTo>
                    <a:pt x="591" y="5131"/>
                  </a:lnTo>
                  <a:lnTo>
                    <a:pt x="577" y="5118"/>
                  </a:lnTo>
                  <a:lnTo>
                    <a:pt x="569" y="5108"/>
                  </a:lnTo>
                  <a:lnTo>
                    <a:pt x="565" y="5104"/>
                  </a:lnTo>
                  <a:lnTo>
                    <a:pt x="564" y="5101"/>
                  </a:lnTo>
                  <a:lnTo>
                    <a:pt x="563" y="5099"/>
                  </a:lnTo>
                  <a:lnTo>
                    <a:pt x="563" y="5096"/>
                  </a:lnTo>
                  <a:lnTo>
                    <a:pt x="565" y="5095"/>
                  </a:lnTo>
                  <a:lnTo>
                    <a:pt x="567" y="5094"/>
                  </a:lnTo>
                  <a:lnTo>
                    <a:pt x="571" y="5094"/>
                  </a:lnTo>
                  <a:lnTo>
                    <a:pt x="574" y="5095"/>
                  </a:lnTo>
                  <a:lnTo>
                    <a:pt x="585" y="5097"/>
                  </a:lnTo>
                  <a:lnTo>
                    <a:pt x="598" y="5102"/>
                  </a:lnTo>
                  <a:lnTo>
                    <a:pt x="634" y="5117"/>
                  </a:lnTo>
                  <a:lnTo>
                    <a:pt x="678" y="5139"/>
                  </a:lnTo>
                  <a:close/>
                  <a:moveTo>
                    <a:pt x="678" y="5202"/>
                  </a:moveTo>
                  <a:lnTo>
                    <a:pt x="678" y="5241"/>
                  </a:lnTo>
                  <a:lnTo>
                    <a:pt x="658" y="5232"/>
                  </a:lnTo>
                  <a:lnTo>
                    <a:pt x="635" y="5221"/>
                  </a:lnTo>
                  <a:lnTo>
                    <a:pt x="609" y="5208"/>
                  </a:lnTo>
                  <a:lnTo>
                    <a:pt x="583" y="5193"/>
                  </a:lnTo>
                  <a:lnTo>
                    <a:pt x="553" y="5177"/>
                  </a:lnTo>
                  <a:lnTo>
                    <a:pt x="522" y="5159"/>
                  </a:lnTo>
                  <a:lnTo>
                    <a:pt x="490" y="5140"/>
                  </a:lnTo>
                  <a:lnTo>
                    <a:pt x="457" y="5121"/>
                  </a:lnTo>
                  <a:lnTo>
                    <a:pt x="406" y="5089"/>
                  </a:lnTo>
                  <a:lnTo>
                    <a:pt x="359" y="5057"/>
                  </a:lnTo>
                  <a:lnTo>
                    <a:pt x="317" y="5028"/>
                  </a:lnTo>
                  <a:lnTo>
                    <a:pt x="281" y="5001"/>
                  </a:lnTo>
                  <a:lnTo>
                    <a:pt x="252" y="4978"/>
                  </a:lnTo>
                  <a:lnTo>
                    <a:pt x="231" y="4960"/>
                  </a:lnTo>
                  <a:lnTo>
                    <a:pt x="224" y="4952"/>
                  </a:lnTo>
                  <a:lnTo>
                    <a:pt x="219" y="4945"/>
                  </a:lnTo>
                  <a:lnTo>
                    <a:pt x="217" y="4941"/>
                  </a:lnTo>
                  <a:lnTo>
                    <a:pt x="217" y="4937"/>
                  </a:lnTo>
                  <a:lnTo>
                    <a:pt x="220" y="4936"/>
                  </a:lnTo>
                  <a:lnTo>
                    <a:pt x="226" y="4936"/>
                  </a:lnTo>
                  <a:lnTo>
                    <a:pt x="233" y="4937"/>
                  </a:lnTo>
                  <a:lnTo>
                    <a:pt x="243" y="4941"/>
                  </a:lnTo>
                  <a:lnTo>
                    <a:pt x="269" y="4952"/>
                  </a:lnTo>
                  <a:lnTo>
                    <a:pt x="302" y="4967"/>
                  </a:lnTo>
                  <a:lnTo>
                    <a:pt x="341" y="4988"/>
                  </a:lnTo>
                  <a:lnTo>
                    <a:pt x="385" y="5014"/>
                  </a:lnTo>
                  <a:lnTo>
                    <a:pt x="435" y="5041"/>
                  </a:lnTo>
                  <a:lnTo>
                    <a:pt x="487" y="5073"/>
                  </a:lnTo>
                  <a:lnTo>
                    <a:pt x="516" y="5091"/>
                  </a:lnTo>
                  <a:lnTo>
                    <a:pt x="543" y="5110"/>
                  </a:lnTo>
                  <a:lnTo>
                    <a:pt x="570" y="5126"/>
                  </a:lnTo>
                  <a:lnTo>
                    <a:pt x="595" y="5144"/>
                  </a:lnTo>
                  <a:lnTo>
                    <a:pt x="619" y="5159"/>
                  </a:lnTo>
                  <a:lnTo>
                    <a:pt x="640" y="5175"/>
                  </a:lnTo>
                  <a:lnTo>
                    <a:pt x="660" y="5189"/>
                  </a:lnTo>
                  <a:lnTo>
                    <a:pt x="678" y="5202"/>
                  </a:lnTo>
                  <a:close/>
                  <a:moveTo>
                    <a:pt x="678" y="5250"/>
                  </a:moveTo>
                  <a:lnTo>
                    <a:pt x="678" y="5307"/>
                  </a:lnTo>
                  <a:lnTo>
                    <a:pt x="647" y="5286"/>
                  </a:lnTo>
                  <a:lnTo>
                    <a:pt x="619" y="5266"/>
                  </a:lnTo>
                  <a:lnTo>
                    <a:pt x="596" y="5249"/>
                  </a:lnTo>
                  <a:lnTo>
                    <a:pt x="576" y="5232"/>
                  </a:lnTo>
                  <a:lnTo>
                    <a:pt x="560" y="5219"/>
                  </a:lnTo>
                  <a:lnTo>
                    <a:pt x="549" y="5208"/>
                  </a:lnTo>
                  <a:lnTo>
                    <a:pt x="545" y="5203"/>
                  </a:lnTo>
                  <a:lnTo>
                    <a:pt x="543" y="5200"/>
                  </a:lnTo>
                  <a:lnTo>
                    <a:pt x="542" y="5197"/>
                  </a:lnTo>
                  <a:lnTo>
                    <a:pt x="542" y="5195"/>
                  </a:lnTo>
                  <a:lnTo>
                    <a:pt x="544" y="5193"/>
                  </a:lnTo>
                  <a:lnTo>
                    <a:pt x="546" y="5192"/>
                  </a:lnTo>
                  <a:lnTo>
                    <a:pt x="550" y="5192"/>
                  </a:lnTo>
                  <a:lnTo>
                    <a:pt x="555" y="5193"/>
                  </a:lnTo>
                  <a:lnTo>
                    <a:pt x="567" y="5198"/>
                  </a:lnTo>
                  <a:lnTo>
                    <a:pt x="583" y="5203"/>
                  </a:lnTo>
                  <a:lnTo>
                    <a:pt x="603" y="5212"/>
                  </a:lnTo>
                  <a:lnTo>
                    <a:pt x="625" y="5222"/>
                  </a:lnTo>
                  <a:lnTo>
                    <a:pt x="650" y="5235"/>
                  </a:lnTo>
                  <a:lnTo>
                    <a:pt x="678" y="5250"/>
                  </a:lnTo>
                  <a:close/>
                  <a:moveTo>
                    <a:pt x="678" y="5309"/>
                  </a:moveTo>
                  <a:lnTo>
                    <a:pt x="678" y="5345"/>
                  </a:lnTo>
                  <a:lnTo>
                    <a:pt x="657" y="5336"/>
                  </a:lnTo>
                  <a:lnTo>
                    <a:pt x="634" y="5324"/>
                  </a:lnTo>
                  <a:lnTo>
                    <a:pt x="607" y="5310"/>
                  </a:lnTo>
                  <a:lnTo>
                    <a:pt x="578" y="5295"/>
                  </a:lnTo>
                  <a:lnTo>
                    <a:pt x="549" y="5278"/>
                  </a:lnTo>
                  <a:lnTo>
                    <a:pt x="516" y="5260"/>
                  </a:lnTo>
                  <a:lnTo>
                    <a:pt x="483" y="5240"/>
                  </a:lnTo>
                  <a:lnTo>
                    <a:pt x="447" y="5219"/>
                  </a:lnTo>
                  <a:lnTo>
                    <a:pt x="394" y="5186"/>
                  </a:lnTo>
                  <a:lnTo>
                    <a:pt x="346" y="5154"/>
                  </a:lnTo>
                  <a:lnTo>
                    <a:pt x="303" y="5124"/>
                  </a:lnTo>
                  <a:lnTo>
                    <a:pt x="265" y="5096"/>
                  </a:lnTo>
                  <a:lnTo>
                    <a:pt x="235" y="5073"/>
                  </a:lnTo>
                  <a:lnTo>
                    <a:pt x="213" y="5054"/>
                  </a:lnTo>
                  <a:lnTo>
                    <a:pt x="206" y="5047"/>
                  </a:lnTo>
                  <a:lnTo>
                    <a:pt x="200" y="5040"/>
                  </a:lnTo>
                  <a:lnTo>
                    <a:pt x="198" y="5036"/>
                  </a:lnTo>
                  <a:lnTo>
                    <a:pt x="198" y="5032"/>
                  </a:lnTo>
                  <a:lnTo>
                    <a:pt x="201" y="5030"/>
                  </a:lnTo>
                  <a:lnTo>
                    <a:pt x="207" y="5031"/>
                  </a:lnTo>
                  <a:lnTo>
                    <a:pt x="214" y="5032"/>
                  </a:lnTo>
                  <a:lnTo>
                    <a:pt x="224" y="5037"/>
                  </a:lnTo>
                  <a:lnTo>
                    <a:pt x="251" y="5048"/>
                  </a:lnTo>
                  <a:lnTo>
                    <a:pt x="285" y="5064"/>
                  </a:lnTo>
                  <a:lnTo>
                    <a:pt x="326" y="5085"/>
                  </a:lnTo>
                  <a:lnTo>
                    <a:pt x="372" y="5112"/>
                  </a:lnTo>
                  <a:lnTo>
                    <a:pt x="422" y="5140"/>
                  </a:lnTo>
                  <a:lnTo>
                    <a:pt x="476" y="5174"/>
                  </a:lnTo>
                  <a:lnTo>
                    <a:pt x="507" y="5192"/>
                  </a:lnTo>
                  <a:lnTo>
                    <a:pt x="537" y="5211"/>
                  </a:lnTo>
                  <a:lnTo>
                    <a:pt x="564" y="5230"/>
                  </a:lnTo>
                  <a:lnTo>
                    <a:pt x="592" y="5247"/>
                  </a:lnTo>
                  <a:lnTo>
                    <a:pt x="616" y="5264"/>
                  </a:lnTo>
                  <a:lnTo>
                    <a:pt x="639" y="5281"/>
                  </a:lnTo>
                  <a:lnTo>
                    <a:pt x="660" y="5295"/>
                  </a:lnTo>
                  <a:lnTo>
                    <a:pt x="678" y="5309"/>
                  </a:lnTo>
                  <a:close/>
                  <a:moveTo>
                    <a:pt x="291" y="4700"/>
                  </a:moveTo>
                  <a:lnTo>
                    <a:pt x="244" y="4670"/>
                  </a:lnTo>
                  <a:lnTo>
                    <a:pt x="202" y="4642"/>
                  </a:lnTo>
                  <a:lnTo>
                    <a:pt x="165" y="4614"/>
                  </a:lnTo>
                  <a:lnTo>
                    <a:pt x="133" y="4589"/>
                  </a:lnTo>
                  <a:lnTo>
                    <a:pt x="107" y="4568"/>
                  </a:lnTo>
                  <a:lnTo>
                    <a:pt x="90" y="4549"/>
                  </a:lnTo>
                  <a:lnTo>
                    <a:pt x="83" y="4542"/>
                  </a:lnTo>
                  <a:lnTo>
                    <a:pt x="80" y="4536"/>
                  </a:lnTo>
                  <a:lnTo>
                    <a:pt x="78" y="4531"/>
                  </a:lnTo>
                  <a:lnTo>
                    <a:pt x="78" y="4527"/>
                  </a:lnTo>
                  <a:lnTo>
                    <a:pt x="81" y="4526"/>
                  </a:lnTo>
                  <a:lnTo>
                    <a:pt x="87" y="4525"/>
                  </a:lnTo>
                  <a:lnTo>
                    <a:pt x="93" y="4526"/>
                  </a:lnTo>
                  <a:lnTo>
                    <a:pt x="102" y="4528"/>
                  </a:lnTo>
                  <a:lnTo>
                    <a:pt x="126" y="4538"/>
                  </a:lnTo>
                  <a:lnTo>
                    <a:pt x="156" y="4551"/>
                  </a:lnTo>
                  <a:lnTo>
                    <a:pt x="192" y="4570"/>
                  </a:lnTo>
                  <a:lnTo>
                    <a:pt x="232" y="4593"/>
                  </a:lnTo>
                  <a:lnTo>
                    <a:pt x="276" y="4619"/>
                  </a:lnTo>
                  <a:lnTo>
                    <a:pt x="323" y="4647"/>
                  </a:lnTo>
                  <a:lnTo>
                    <a:pt x="369" y="4677"/>
                  </a:lnTo>
                  <a:lnTo>
                    <a:pt x="410" y="4706"/>
                  </a:lnTo>
                  <a:lnTo>
                    <a:pt x="447" y="4733"/>
                  </a:lnTo>
                  <a:lnTo>
                    <a:pt x="479" y="4758"/>
                  </a:lnTo>
                  <a:lnTo>
                    <a:pt x="505" y="4779"/>
                  </a:lnTo>
                  <a:lnTo>
                    <a:pt x="523" y="4797"/>
                  </a:lnTo>
                  <a:lnTo>
                    <a:pt x="530" y="4804"/>
                  </a:lnTo>
                  <a:lnTo>
                    <a:pt x="534" y="4811"/>
                  </a:lnTo>
                  <a:lnTo>
                    <a:pt x="535" y="4815"/>
                  </a:lnTo>
                  <a:lnTo>
                    <a:pt x="535" y="4818"/>
                  </a:lnTo>
                  <a:lnTo>
                    <a:pt x="532" y="4820"/>
                  </a:lnTo>
                  <a:lnTo>
                    <a:pt x="528" y="4820"/>
                  </a:lnTo>
                  <a:lnTo>
                    <a:pt x="520" y="4819"/>
                  </a:lnTo>
                  <a:lnTo>
                    <a:pt x="511" y="4817"/>
                  </a:lnTo>
                  <a:lnTo>
                    <a:pt x="487" y="4808"/>
                  </a:lnTo>
                  <a:lnTo>
                    <a:pt x="456" y="4795"/>
                  </a:lnTo>
                  <a:lnTo>
                    <a:pt x="421" y="4776"/>
                  </a:lnTo>
                  <a:lnTo>
                    <a:pt x="380" y="4754"/>
                  </a:lnTo>
                  <a:lnTo>
                    <a:pt x="336" y="4729"/>
                  </a:lnTo>
                  <a:lnTo>
                    <a:pt x="291" y="4700"/>
                  </a:lnTo>
                  <a:close/>
                  <a:moveTo>
                    <a:pt x="400" y="4619"/>
                  </a:moveTo>
                  <a:lnTo>
                    <a:pt x="356" y="4590"/>
                  </a:lnTo>
                  <a:lnTo>
                    <a:pt x="315" y="4562"/>
                  </a:lnTo>
                  <a:lnTo>
                    <a:pt x="280" y="4535"/>
                  </a:lnTo>
                  <a:lnTo>
                    <a:pt x="249" y="4510"/>
                  </a:lnTo>
                  <a:lnTo>
                    <a:pt x="224" y="4489"/>
                  </a:lnTo>
                  <a:lnTo>
                    <a:pt x="207" y="4472"/>
                  </a:lnTo>
                  <a:lnTo>
                    <a:pt x="201" y="4464"/>
                  </a:lnTo>
                  <a:lnTo>
                    <a:pt x="197" y="4457"/>
                  </a:lnTo>
                  <a:lnTo>
                    <a:pt x="196" y="4453"/>
                  </a:lnTo>
                  <a:lnTo>
                    <a:pt x="196" y="4450"/>
                  </a:lnTo>
                  <a:lnTo>
                    <a:pt x="199" y="4448"/>
                  </a:lnTo>
                  <a:lnTo>
                    <a:pt x="203" y="4446"/>
                  </a:lnTo>
                  <a:lnTo>
                    <a:pt x="211" y="4448"/>
                  </a:lnTo>
                  <a:lnTo>
                    <a:pt x="220" y="4450"/>
                  </a:lnTo>
                  <a:lnTo>
                    <a:pt x="243" y="4459"/>
                  </a:lnTo>
                  <a:lnTo>
                    <a:pt x="273" y="4472"/>
                  </a:lnTo>
                  <a:lnTo>
                    <a:pt x="307" y="4489"/>
                  </a:lnTo>
                  <a:lnTo>
                    <a:pt x="347" y="4510"/>
                  </a:lnTo>
                  <a:lnTo>
                    <a:pt x="390" y="4536"/>
                  </a:lnTo>
                  <a:lnTo>
                    <a:pt x="434" y="4563"/>
                  </a:lnTo>
                  <a:lnTo>
                    <a:pt x="479" y="4592"/>
                  </a:lnTo>
                  <a:lnTo>
                    <a:pt x="519" y="4621"/>
                  </a:lnTo>
                  <a:lnTo>
                    <a:pt x="555" y="4647"/>
                  </a:lnTo>
                  <a:lnTo>
                    <a:pt x="586" y="4670"/>
                  </a:lnTo>
                  <a:lnTo>
                    <a:pt x="610" y="4692"/>
                  </a:lnTo>
                  <a:lnTo>
                    <a:pt x="628" y="4710"/>
                  </a:lnTo>
                  <a:lnTo>
                    <a:pt x="635" y="4717"/>
                  </a:lnTo>
                  <a:lnTo>
                    <a:pt x="638" y="4723"/>
                  </a:lnTo>
                  <a:lnTo>
                    <a:pt x="640" y="4728"/>
                  </a:lnTo>
                  <a:lnTo>
                    <a:pt x="639" y="4731"/>
                  </a:lnTo>
                  <a:lnTo>
                    <a:pt x="636" y="4733"/>
                  </a:lnTo>
                  <a:lnTo>
                    <a:pt x="631" y="4734"/>
                  </a:lnTo>
                  <a:lnTo>
                    <a:pt x="624" y="4733"/>
                  </a:lnTo>
                  <a:lnTo>
                    <a:pt x="615" y="4731"/>
                  </a:lnTo>
                  <a:lnTo>
                    <a:pt x="592" y="4723"/>
                  </a:lnTo>
                  <a:lnTo>
                    <a:pt x="562" y="4710"/>
                  </a:lnTo>
                  <a:lnTo>
                    <a:pt x="527" y="4692"/>
                  </a:lnTo>
                  <a:lnTo>
                    <a:pt x="488" y="4672"/>
                  </a:lnTo>
                  <a:lnTo>
                    <a:pt x="445" y="4647"/>
                  </a:lnTo>
                  <a:lnTo>
                    <a:pt x="400" y="4619"/>
                  </a:lnTo>
                  <a:close/>
                  <a:moveTo>
                    <a:pt x="341" y="4322"/>
                  </a:moveTo>
                  <a:lnTo>
                    <a:pt x="301" y="4294"/>
                  </a:lnTo>
                  <a:lnTo>
                    <a:pt x="263" y="4268"/>
                  </a:lnTo>
                  <a:lnTo>
                    <a:pt x="230" y="4242"/>
                  </a:lnTo>
                  <a:lnTo>
                    <a:pt x="202" y="4219"/>
                  </a:lnTo>
                  <a:lnTo>
                    <a:pt x="190" y="4208"/>
                  </a:lnTo>
                  <a:lnTo>
                    <a:pt x="180" y="4198"/>
                  </a:lnTo>
                  <a:lnTo>
                    <a:pt x="171" y="4189"/>
                  </a:lnTo>
                  <a:lnTo>
                    <a:pt x="164" y="4181"/>
                  </a:lnTo>
                  <a:lnTo>
                    <a:pt x="159" y="4174"/>
                  </a:lnTo>
                  <a:lnTo>
                    <a:pt x="156" y="4167"/>
                  </a:lnTo>
                  <a:lnTo>
                    <a:pt x="154" y="4163"/>
                  </a:lnTo>
                  <a:lnTo>
                    <a:pt x="155" y="4158"/>
                  </a:lnTo>
                  <a:lnTo>
                    <a:pt x="158" y="4156"/>
                  </a:lnTo>
                  <a:lnTo>
                    <a:pt x="163" y="4156"/>
                  </a:lnTo>
                  <a:lnTo>
                    <a:pt x="169" y="4156"/>
                  </a:lnTo>
                  <a:lnTo>
                    <a:pt x="178" y="4158"/>
                  </a:lnTo>
                  <a:lnTo>
                    <a:pt x="200" y="4165"/>
                  </a:lnTo>
                  <a:lnTo>
                    <a:pt x="228" y="4177"/>
                  </a:lnTo>
                  <a:lnTo>
                    <a:pt x="261" y="4194"/>
                  </a:lnTo>
                  <a:lnTo>
                    <a:pt x="297" y="4214"/>
                  </a:lnTo>
                  <a:lnTo>
                    <a:pt x="336" y="4237"/>
                  </a:lnTo>
                  <a:lnTo>
                    <a:pt x="378" y="4263"/>
                  </a:lnTo>
                  <a:lnTo>
                    <a:pt x="419" y="4291"/>
                  </a:lnTo>
                  <a:lnTo>
                    <a:pt x="456" y="4317"/>
                  </a:lnTo>
                  <a:lnTo>
                    <a:pt x="490" y="4343"/>
                  </a:lnTo>
                  <a:lnTo>
                    <a:pt x="518" y="4365"/>
                  </a:lnTo>
                  <a:lnTo>
                    <a:pt x="540" y="4386"/>
                  </a:lnTo>
                  <a:lnTo>
                    <a:pt x="556" y="4403"/>
                  </a:lnTo>
                  <a:lnTo>
                    <a:pt x="562" y="4410"/>
                  </a:lnTo>
                  <a:lnTo>
                    <a:pt x="565" y="4416"/>
                  </a:lnTo>
                  <a:lnTo>
                    <a:pt x="566" y="4421"/>
                  </a:lnTo>
                  <a:lnTo>
                    <a:pt x="565" y="4424"/>
                  </a:lnTo>
                  <a:lnTo>
                    <a:pt x="563" y="4427"/>
                  </a:lnTo>
                  <a:lnTo>
                    <a:pt x="558" y="4428"/>
                  </a:lnTo>
                  <a:lnTo>
                    <a:pt x="551" y="4428"/>
                  </a:lnTo>
                  <a:lnTo>
                    <a:pt x="542" y="4425"/>
                  </a:lnTo>
                  <a:lnTo>
                    <a:pt x="532" y="4422"/>
                  </a:lnTo>
                  <a:lnTo>
                    <a:pt x="520" y="4419"/>
                  </a:lnTo>
                  <a:lnTo>
                    <a:pt x="507" y="4413"/>
                  </a:lnTo>
                  <a:lnTo>
                    <a:pt x="492" y="4407"/>
                  </a:lnTo>
                  <a:lnTo>
                    <a:pt x="459" y="4391"/>
                  </a:lnTo>
                  <a:lnTo>
                    <a:pt x="423" y="4371"/>
                  </a:lnTo>
                  <a:lnTo>
                    <a:pt x="383" y="4348"/>
                  </a:lnTo>
                  <a:lnTo>
                    <a:pt x="341" y="4322"/>
                  </a:lnTo>
                  <a:close/>
                  <a:moveTo>
                    <a:pt x="587" y="4134"/>
                  </a:moveTo>
                  <a:lnTo>
                    <a:pt x="584" y="4136"/>
                  </a:lnTo>
                  <a:lnTo>
                    <a:pt x="580" y="4138"/>
                  </a:lnTo>
                  <a:lnTo>
                    <a:pt x="573" y="4138"/>
                  </a:lnTo>
                  <a:lnTo>
                    <a:pt x="565" y="4135"/>
                  </a:lnTo>
                  <a:lnTo>
                    <a:pt x="555" y="4133"/>
                  </a:lnTo>
                  <a:lnTo>
                    <a:pt x="544" y="4130"/>
                  </a:lnTo>
                  <a:lnTo>
                    <a:pt x="531" y="4124"/>
                  </a:lnTo>
                  <a:lnTo>
                    <a:pt x="518" y="4119"/>
                  </a:lnTo>
                  <a:lnTo>
                    <a:pt x="487" y="4104"/>
                  </a:lnTo>
                  <a:lnTo>
                    <a:pt x="453" y="4086"/>
                  </a:lnTo>
                  <a:lnTo>
                    <a:pt x="416" y="4065"/>
                  </a:lnTo>
                  <a:lnTo>
                    <a:pt x="378" y="4040"/>
                  </a:lnTo>
                  <a:lnTo>
                    <a:pt x="340" y="4014"/>
                  </a:lnTo>
                  <a:lnTo>
                    <a:pt x="305" y="3990"/>
                  </a:lnTo>
                  <a:lnTo>
                    <a:pt x="275" y="3965"/>
                  </a:lnTo>
                  <a:lnTo>
                    <a:pt x="249" y="3943"/>
                  </a:lnTo>
                  <a:lnTo>
                    <a:pt x="238" y="3932"/>
                  </a:lnTo>
                  <a:lnTo>
                    <a:pt x="229" y="3923"/>
                  </a:lnTo>
                  <a:lnTo>
                    <a:pt x="221" y="3915"/>
                  </a:lnTo>
                  <a:lnTo>
                    <a:pt x="214" y="3906"/>
                  </a:lnTo>
                  <a:lnTo>
                    <a:pt x="210" y="3899"/>
                  </a:lnTo>
                  <a:lnTo>
                    <a:pt x="207" y="3893"/>
                  </a:lnTo>
                  <a:lnTo>
                    <a:pt x="206" y="3888"/>
                  </a:lnTo>
                  <a:lnTo>
                    <a:pt x="207" y="3884"/>
                  </a:lnTo>
                  <a:lnTo>
                    <a:pt x="210" y="3882"/>
                  </a:lnTo>
                  <a:lnTo>
                    <a:pt x="214" y="3880"/>
                  </a:lnTo>
                  <a:lnTo>
                    <a:pt x="221" y="3880"/>
                  </a:lnTo>
                  <a:lnTo>
                    <a:pt x="229" y="3882"/>
                  </a:lnTo>
                  <a:lnTo>
                    <a:pt x="239" y="3885"/>
                  </a:lnTo>
                  <a:lnTo>
                    <a:pt x="250" y="3888"/>
                  </a:lnTo>
                  <a:lnTo>
                    <a:pt x="263" y="3894"/>
                  </a:lnTo>
                  <a:lnTo>
                    <a:pt x="276" y="3899"/>
                  </a:lnTo>
                  <a:lnTo>
                    <a:pt x="306" y="3914"/>
                  </a:lnTo>
                  <a:lnTo>
                    <a:pt x="340" y="3932"/>
                  </a:lnTo>
                  <a:lnTo>
                    <a:pt x="378" y="3954"/>
                  </a:lnTo>
                  <a:lnTo>
                    <a:pt x="416" y="3979"/>
                  </a:lnTo>
                  <a:lnTo>
                    <a:pt x="454" y="4004"/>
                  </a:lnTo>
                  <a:lnTo>
                    <a:pt x="488" y="4029"/>
                  </a:lnTo>
                  <a:lnTo>
                    <a:pt x="519" y="4054"/>
                  </a:lnTo>
                  <a:lnTo>
                    <a:pt x="545" y="4076"/>
                  </a:lnTo>
                  <a:lnTo>
                    <a:pt x="555" y="4086"/>
                  </a:lnTo>
                  <a:lnTo>
                    <a:pt x="565" y="4094"/>
                  </a:lnTo>
                  <a:lnTo>
                    <a:pt x="573" y="4103"/>
                  </a:lnTo>
                  <a:lnTo>
                    <a:pt x="580" y="4112"/>
                  </a:lnTo>
                  <a:lnTo>
                    <a:pt x="584" y="4119"/>
                  </a:lnTo>
                  <a:lnTo>
                    <a:pt x="587" y="4125"/>
                  </a:lnTo>
                  <a:lnTo>
                    <a:pt x="588" y="4130"/>
                  </a:lnTo>
                  <a:lnTo>
                    <a:pt x="587" y="4134"/>
                  </a:lnTo>
                  <a:close/>
                  <a:moveTo>
                    <a:pt x="289" y="3780"/>
                  </a:moveTo>
                  <a:lnTo>
                    <a:pt x="325" y="3805"/>
                  </a:lnTo>
                  <a:lnTo>
                    <a:pt x="358" y="3830"/>
                  </a:lnTo>
                  <a:lnTo>
                    <a:pt x="387" y="3853"/>
                  </a:lnTo>
                  <a:lnTo>
                    <a:pt x="411" y="3875"/>
                  </a:lnTo>
                  <a:lnTo>
                    <a:pt x="422" y="3885"/>
                  </a:lnTo>
                  <a:lnTo>
                    <a:pt x="431" y="3894"/>
                  </a:lnTo>
                  <a:lnTo>
                    <a:pt x="438" y="3902"/>
                  </a:lnTo>
                  <a:lnTo>
                    <a:pt x="444" y="3910"/>
                  </a:lnTo>
                  <a:lnTo>
                    <a:pt x="448" y="3917"/>
                  </a:lnTo>
                  <a:lnTo>
                    <a:pt x="452" y="3922"/>
                  </a:lnTo>
                  <a:lnTo>
                    <a:pt x="452" y="3928"/>
                  </a:lnTo>
                  <a:lnTo>
                    <a:pt x="451" y="3931"/>
                  </a:lnTo>
                  <a:lnTo>
                    <a:pt x="448" y="3934"/>
                  </a:lnTo>
                  <a:lnTo>
                    <a:pt x="444" y="3936"/>
                  </a:lnTo>
                  <a:lnTo>
                    <a:pt x="437" y="3936"/>
                  </a:lnTo>
                  <a:lnTo>
                    <a:pt x="430" y="3934"/>
                  </a:lnTo>
                  <a:lnTo>
                    <a:pt x="420" y="3931"/>
                  </a:lnTo>
                  <a:lnTo>
                    <a:pt x="410" y="3928"/>
                  </a:lnTo>
                  <a:lnTo>
                    <a:pt x="398" y="3923"/>
                  </a:lnTo>
                  <a:lnTo>
                    <a:pt x="384" y="3918"/>
                  </a:lnTo>
                  <a:lnTo>
                    <a:pt x="355" y="3904"/>
                  </a:lnTo>
                  <a:lnTo>
                    <a:pt x="323" y="3887"/>
                  </a:lnTo>
                  <a:lnTo>
                    <a:pt x="287" y="3866"/>
                  </a:lnTo>
                  <a:lnTo>
                    <a:pt x="250" y="3842"/>
                  </a:lnTo>
                  <a:lnTo>
                    <a:pt x="213" y="3818"/>
                  </a:lnTo>
                  <a:lnTo>
                    <a:pt x="181" y="3792"/>
                  </a:lnTo>
                  <a:lnTo>
                    <a:pt x="152" y="3769"/>
                  </a:lnTo>
                  <a:lnTo>
                    <a:pt x="127" y="3747"/>
                  </a:lnTo>
                  <a:lnTo>
                    <a:pt x="117" y="3737"/>
                  </a:lnTo>
                  <a:lnTo>
                    <a:pt x="109" y="3728"/>
                  </a:lnTo>
                  <a:lnTo>
                    <a:pt x="101" y="3719"/>
                  </a:lnTo>
                  <a:lnTo>
                    <a:pt x="95" y="3712"/>
                  </a:lnTo>
                  <a:lnTo>
                    <a:pt x="91" y="3705"/>
                  </a:lnTo>
                  <a:lnTo>
                    <a:pt x="88" y="3698"/>
                  </a:lnTo>
                  <a:lnTo>
                    <a:pt x="88" y="3694"/>
                  </a:lnTo>
                  <a:lnTo>
                    <a:pt x="89" y="3691"/>
                  </a:lnTo>
                  <a:lnTo>
                    <a:pt x="91" y="3687"/>
                  </a:lnTo>
                  <a:lnTo>
                    <a:pt x="95" y="3686"/>
                  </a:lnTo>
                  <a:lnTo>
                    <a:pt x="102" y="3686"/>
                  </a:lnTo>
                  <a:lnTo>
                    <a:pt x="110" y="3687"/>
                  </a:lnTo>
                  <a:lnTo>
                    <a:pt x="120" y="3690"/>
                  </a:lnTo>
                  <a:lnTo>
                    <a:pt x="130" y="3694"/>
                  </a:lnTo>
                  <a:lnTo>
                    <a:pt x="142" y="3698"/>
                  </a:lnTo>
                  <a:lnTo>
                    <a:pt x="155" y="3704"/>
                  </a:lnTo>
                  <a:lnTo>
                    <a:pt x="184" y="3718"/>
                  </a:lnTo>
                  <a:lnTo>
                    <a:pt x="217" y="3736"/>
                  </a:lnTo>
                  <a:lnTo>
                    <a:pt x="252" y="3757"/>
                  </a:lnTo>
                  <a:lnTo>
                    <a:pt x="289" y="3780"/>
                  </a:lnTo>
                  <a:close/>
                  <a:moveTo>
                    <a:pt x="463" y="3513"/>
                  </a:moveTo>
                  <a:lnTo>
                    <a:pt x="496" y="3536"/>
                  </a:lnTo>
                  <a:lnTo>
                    <a:pt x="527" y="3559"/>
                  </a:lnTo>
                  <a:lnTo>
                    <a:pt x="553" y="3581"/>
                  </a:lnTo>
                  <a:lnTo>
                    <a:pt x="576" y="3602"/>
                  </a:lnTo>
                  <a:lnTo>
                    <a:pt x="585" y="3611"/>
                  </a:lnTo>
                  <a:lnTo>
                    <a:pt x="594" y="3620"/>
                  </a:lnTo>
                  <a:lnTo>
                    <a:pt x="601" y="3629"/>
                  </a:lnTo>
                  <a:lnTo>
                    <a:pt x="606" y="3637"/>
                  </a:lnTo>
                  <a:lnTo>
                    <a:pt x="609" y="3643"/>
                  </a:lnTo>
                  <a:lnTo>
                    <a:pt x="612" y="3649"/>
                  </a:lnTo>
                  <a:lnTo>
                    <a:pt x="613" y="3654"/>
                  </a:lnTo>
                  <a:lnTo>
                    <a:pt x="612" y="3658"/>
                  </a:lnTo>
                  <a:lnTo>
                    <a:pt x="608" y="3661"/>
                  </a:lnTo>
                  <a:lnTo>
                    <a:pt x="604" y="3662"/>
                  </a:lnTo>
                  <a:lnTo>
                    <a:pt x="597" y="3663"/>
                  </a:lnTo>
                  <a:lnTo>
                    <a:pt x="589" y="3662"/>
                  </a:lnTo>
                  <a:lnTo>
                    <a:pt x="581" y="3660"/>
                  </a:lnTo>
                  <a:lnTo>
                    <a:pt x="571" y="3656"/>
                  </a:lnTo>
                  <a:lnTo>
                    <a:pt x="560" y="3653"/>
                  </a:lnTo>
                  <a:lnTo>
                    <a:pt x="548" y="3648"/>
                  </a:lnTo>
                  <a:lnTo>
                    <a:pt x="520" y="3635"/>
                  </a:lnTo>
                  <a:lnTo>
                    <a:pt x="489" y="3620"/>
                  </a:lnTo>
                  <a:lnTo>
                    <a:pt x="456" y="3600"/>
                  </a:lnTo>
                  <a:lnTo>
                    <a:pt x="422" y="3578"/>
                  </a:lnTo>
                  <a:lnTo>
                    <a:pt x="389" y="3555"/>
                  </a:lnTo>
                  <a:lnTo>
                    <a:pt x="358" y="3532"/>
                  </a:lnTo>
                  <a:lnTo>
                    <a:pt x="331" y="3510"/>
                  </a:lnTo>
                  <a:lnTo>
                    <a:pt x="309" y="3489"/>
                  </a:lnTo>
                  <a:lnTo>
                    <a:pt x="299" y="3479"/>
                  </a:lnTo>
                  <a:lnTo>
                    <a:pt x="292" y="3470"/>
                  </a:lnTo>
                  <a:lnTo>
                    <a:pt x="285" y="3462"/>
                  </a:lnTo>
                  <a:lnTo>
                    <a:pt x="280" y="3455"/>
                  </a:lnTo>
                  <a:lnTo>
                    <a:pt x="275" y="3447"/>
                  </a:lnTo>
                  <a:lnTo>
                    <a:pt x="273" y="3441"/>
                  </a:lnTo>
                  <a:lnTo>
                    <a:pt x="273" y="3436"/>
                  </a:lnTo>
                  <a:lnTo>
                    <a:pt x="274" y="3432"/>
                  </a:lnTo>
                  <a:lnTo>
                    <a:pt x="276" y="3429"/>
                  </a:lnTo>
                  <a:lnTo>
                    <a:pt x="282" y="3428"/>
                  </a:lnTo>
                  <a:lnTo>
                    <a:pt x="287" y="3428"/>
                  </a:lnTo>
                  <a:lnTo>
                    <a:pt x="295" y="3428"/>
                  </a:lnTo>
                  <a:lnTo>
                    <a:pt x="304" y="3430"/>
                  </a:lnTo>
                  <a:lnTo>
                    <a:pt x="314" y="3434"/>
                  </a:lnTo>
                  <a:lnTo>
                    <a:pt x="325" y="3438"/>
                  </a:lnTo>
                  <a:lnTo>
                    <a:pt x="338" y="3442"/>
                  </a:lnTo>
                  <a:lnTo>
                    <a:pt x="366" y="3456"/>
                  </a:lnTo>
                  <a:lnTo>
                    <a:pt x="395" y="3471"/>
                  </a:lnTo>
                  <a:lnTo>
                    <a:pt x="428" y="3491"/>
                  </a:lnTo>
                  <a:lnTo>
                    <a:pt x="463" y="3513"/>
                  </a:lnTo>
                  <a:close/>
                  <a:moveTo>
                    <a:pt x="539" y="3470"/>
                  </a:moveTo>
                  <a:lnTo>
                    <a:pt x="537" y="3472"/>
                  </a:lnTo>
                  <a:lnTo>
                    <a:pt x="532" y="3474"/>
                  </a:lnTo>
                  <a:lnTo>
                    <a:pt x="527" y="3474"/>
                  </a:lnTo>
                  <a:lnTo>
                    <a:pt x="519" y="3474"/>
                  </a:lnTo>
                  <a:lnTo>
                    <a:pt x="510" y="3472"/>
                  </a:lnTo>
                  <a:lnTo>
                    <a:pt x="500" y="3470"/>
                  </a:lnTo>
                  <a:lnTo>
                    <a:pt x="490" y="3466"/>
                  </a:lnTo>
                  <a:lnTo>
                    <a:pt x="478" y="3461"/>
                  </a:lnTo>
                  <a:lnTo>
                    <a:pt x="452" y="3449"/>
                  </a:lnTo>
                  <a:lnTo>
                    <a:pt x="422" y="3434"/>
                  </a:lnTo>
                  <a:lnTo>
                    <a:pt x="391" y="3416"/>
                  </a:lnTo>
                  <a:lnTo>
                    <a:pt x="358" y="3394"/>
                  </a:lnTo>
                  <a:lnTo>
                    <a:pt x="326" y="3372"/>
                  </a:lnTo>
                  <a:lnTo>
                    <a:pt x="297" y="3349"/>
                  </a:lnTo>
                  <a:lnTo>
                    <a:pt x="272" y="3328"/>
                  </a:lnTo>
                  <a:lnTo>
                    <a:pt x="250" y="3307"/>
                  </a:lnTo>
                  <a:lnTo>
                    <a:pt x="241" y="3298"/>
                  </a:lnTo>
                  <a:lnTo>
                    <a:pt x="233" y="3289"/>
                  </a:lnTo>
                  <a:lnTo>
                    <a:pt x="227" y="3280"/>
                  </a:lnTo>
                  <a:lnTo>
                    <a:pt x="222" y="3274"/>
                  </a:lnTo>
                  <a:lnTo>
                    <a:pt x="219" y="3267"/>
                  </a:lnTo>
                  <a:lnTo>
                    <a:pt x="217" y="3260"/>
                  </a:lnTo>
                  <a:lnTo>
                    <a:pt x="216" y="3256"/>
                  </a:lnTo>
                  <a:lnTo>
                    <a:pt x="218" y="3252"/>
                  </a:lnTo>
                  <a:lnTo>
                    <a:pt x="220" y="3249"/>
                  </a:lnTo>
                  <a:lnTo>
                    <a:pt x="224" y="3247"/>
                  </a:lnTo>
                  <a:lnTo>
                    <a:pt x="231" y="3247"/>
                  </a:lnTo>
                  <a:lnTo>
                    <a:pt x="238" y="3248"/>
                  </a:lnTo>
                  <a:lnTo>
                    <a:pt x="246" y="3249"/>
                  </a:lnTo>
                  <a:lnTo>
                    <a:pt x="256" y="3253"/>
                  </a:lnTo>
                  <a:lnTo>
                    <a:pt x="266" y="3256"/>
                  </a:lnTo>
                  <a:lnTo>
                    <a:pt x="278" y="3261"/>
                  </a:lnTo>
                  <a:lnTo>
                    <a:pt x="305" y="3274"/>
                  </a:lnTo>
                  <a:lnTo>
                    <a:pt x="335" y="3289"/>
                  </a:lnTo>
                  <a:lnTo>
                    <a:pt x="366" y="3308"/>
                  </a:lnTo>
                  <a:lnTo>
                    <a:pt x="399" y="3329"/>
                  </a:lnTo>
                  <a:lnTo>
                    <a:pt x="431" y="3352"/>
                  </a:lnTo>
                  <a:lnTo>
                    <a:pt x="459" y="3374"/>
                  </a:lnTo>
                  <a:lnTo>
                    <a:pt x="485" y="3395"/>
                  </a:lnTo>
                  <a:lnTo>
                    <a:pt x="507" y="3415"/>
                  </a:lnTo>
                  <a:lnTo>
                    <a:pt x="516" y="3425"/>
                  </a:lnTo>
                  <a:lnTo>
                    <a:pt x="523" y="3434"/>
                  </a:lnTo>
                  <a:lnTo>
                    <a:pt x="530" y="3441"/>
                  </a:lnTo>
                  <a:lnTo>
                    <a:pt x="534" y="3449"/>
                  </a:lnTo>
                  <a:lnTo>
                    <a:pt x="538" y="3456"/>
                  </a:lnTo>
                  <a:lnTo>
                    <a:pt x="540" y="3461"/>
                  </a:lnTo>
                  <a:lnTo>
                    <a:pt x="541" y="3466"/>
                  </a:lnTo>
                  <a:lnTo>
                    <a:pt x="539" y="3470"/>
                  </a:lnTo>
                  <a:close/>
                  <a:moveTo>
                    <a:pt x="488" y="3287"/>
                  </a:moveTo>
                  <a:lnTo>
                    <a:pt x="485" y="3290"/>
                  </a:lnTo>
                  <a:lnTo>
                    <a:pt x="480" y="3291"/>
                  </a:lnTo>
                  <a:lnTo>
                    <a:pt x="475" y="3292"/>
                  </a:lnTo>
                  <a:lnTo>
                    <a:pt x="468" y="3291"/>
                  </a:lnTo>
                  <a:lnTo>
                    <a:pt x="459" y="3290"/>
                  </a:lnTo>
                  <a:lnTo>
                    <a:pt x="451" y="3288"/>
                  </a:lnTo>
                  <a:lnTo>
                    <a:pt x="439" y="3284"/>
                  </a:lnTo>
                  <a:lnTo>
                    <a:pt x="428" y="3279"/>
                  </a:lnTo>
                  <a:lnTo>
                    <a:pt x="403" y="3268"/>
                  </a:lnTo>
                  <a:lnTo>
                    <a:pt x="376" y="3254"/>
                  </a:lnTo>
                  <a:lnTo>
                    <a:pt x="345" y="3235"/>
                  </a:lnTo>
                  <a:lnTo>
                    <a:pt x="314" y="3215"/>
                  </a:lnTo>
                  <a:lnTo>
                    <a:pt x="283" y="3193"/>
                  </a:lnTo>
                  <a:lnTo>
                    <a:pt x="255" y="3171"/>
                  </a:lnTo>
                  <a:lnTo>
                    <a:pt x="231" y="3150"/>
                  </a:lnTo>
                  <a:lnTo>
                    <a:pt x="210" y="3130"/>
                  </a:lnTo>
                  <a:lnTo>
                    <a:pt x="202" y="3121"/>
                  </a:lnTo>
                  <a:lnTo>
                    <a:pt x="195" y="3113"/>
                  </a:lnTo>
                  <a:lnTo>
                    <a:pt x="189" y="3105"/>
                  </a:lnTo>
                  <a:lnTo>
                    <a:pt x="184" y="3097"/>
                  </a:lnTo>
                  <a:lnTo>
                    <a:pt x="180" y="3090"/>
                  </a:lnTo>
                  <a:lnTo>
                    <a:pt x="179" y="3085"/>
                  </a:lnTo>
                  <a:lnTo>
                    <a:pt x="178" y="3081"/>
                  </a:lnTo>
                  <a:lnTo>
                    <a:pt x="180" y="3076"/>
                  </a:lnTo>
                  <a:lnTo>
                    <a:pt x="182" y="3074"/>
                  </a:lnTo>
                  <a:lnTo>
                    <a:pt x="187" y="3072"/>
                  </a:lnTo>
                  <a:lnTo>
                    <a:pt x="192" y="3072"/>
                  </a:lnTo>
                  <a:lnTo>
                    <a:pt x="200" y="3072"/>
                  </a:lnTo>
                  <a:lnTo>
                    <a:pt x="208" y="3074"/>
                  </a:lnTo>
                  <a:lnTo>
                    <a:pt x="218" y="3076"/>
                  </a:lnTo>
                  <a:lnTo>
                    <a:pt x="228" y="3079"/>
                  </a:lnTo>
                  <a:lnTo>
                    <a:pt x="240" y="3084"/>
                  </a:lnTo>
                  <a:lnTo>
                    <a:pt x="264" y="3096"/>
                  </a:lnTo>
                  <a:lnTo>
                    <a:pt x="293" y="3110"/>
                  </a:lnTo>
                  <a:lnTo>
                    <a:pt x="323" y="3129"/>
                  </a:lnTo>
                  <a:lnTo>
                    <a:pt x="355" y="3149"/>
                  </a:lnTo>
                  <a:lnTo>
                    <a:pt x="385" y="3171"/>
                  </a:lnTo>
                  <a:lnTo>
                    <a:pt x="413" y="3193"/>
                  </a:lnTo>
                  <a:lnTo>
                    <a:pt x="437" y="3214"/>
                  </a:lnTo>
                  <a:lnTo>
                    <a:pt x="457" y="3234"/>
                  </a:lnTo>
                  <a:lnTo>
                    <a:pt x="466" y="3243"/>
                  </a:lnTo>
                  <a:lnTo>
                    <a:pt x="473" y="3252"/>
                  </a:lnTo>
                  <a:lnTo>
                    <a:pt x="479" y="3259"/>
                  </a:lnTo>
                  <a:lnTo>
                    <a:pt x="484" y="3266"/>
                  </a:lnTo>
                  <a:lnTo>
                    <a:pt x="487" y="3272"/>
                  </a:lnTo>
                  <a:lnTo>
                    <a:pt x="489" y="3278"/>
                  </a:lnTo>
                  <a:lnTo>
                    <a:pt x="489" y="3284"/>
                  </a:lnTo>
                  <a:lnTo>
                    <a:pt x="488" y="3287"/>
                  </a:lnTo>
                  <a:close/>
                  <a:moveTo>
                    <a:pt x="329" y="2975"/>
                  </a:moveTo>
                  <a:lnTo>
                    <a:pt x="359" y="2997"/>
                  </a:lnTo>
                  <a:lnTo>
                    <a:pt x="385" y="3017"/>
                  </a:lnTo>
                  <a:lnTo>
                    <a:pt x="409" y="3037"/>
                  </a:lnTo>
                  <a:lnTo>
                    <a:pt x="427" y="3056"/>
                  </a:lnTo>
                  <a:lnTo>
                    <a:pt x="436" y="3065"/>
                  </a:lnTo>
                  <a:lnTo>
                    <a:pt x="443" y="3074"/>
                  </a:lnTo>
                  <a:lnTo>
                    <a:pt x="448" y="3082"/>
                  </a:lnTo>
                  <a:lnTo>
                    <a:pt x="453" y="3088"/>
                  </a:lnTo>
                  <a:lnTo>
                    <a:pt x="456" y="3095"/>
                  </a:lnTo>
                  <a:lnTo>
                    <a:pt x="458" y="3100"/>
                  </a:lnTo>
                  <a:lnTo>
                    <a:pt x="458" y="3105"/>
                  </a:lnTo>
                  <a:lnTo>
                    <a:pt x="457" y="3109"/>
                  </a:lnTo>
                  <a:lnTo>
                    <a:pt x="454" y="3111"/>
                  </a:lnTo>
                  <a:lnTo>
                    <a:pt x="449" y="3114"/>
                  </a:lnTo>
                  <a:lnTo>
                    <a:pt x="444" y="3114"/>
                  </a:lnTo>
                  <a:lnTo>
                    <a:pt x="437" y="3114"/>
                  </a:lnTo>
                  <a:lnTo>
                    <a:pt x="430" y="3113"/>
                  </a:lnTo>
                  <a:lnTo>
                    <a:pt x="421" y="3110"/>
                  </a:lnTo>
                  <a:lnTo>
                    <a:pt x="410" y="3107"/>
                  </a:lnTo>
                  <a:lnTo>
                    <a:pt x="400" y="3103"/>
                  </a:lnTo>
                  <a:lnTo>
                    <a:pt x="374" y="3092"/>
                  </a:lnTo>
                  <a:lnTo>
                    <a:pt x="348" y="3077"/>
                  </a:lnTo>
                  <a:lnTo>
                    <a:pt x="319" y="3060"/>
                  </a:lnTo>
                  <a:lnTo>
                    <a:pt x="289" y="3040"/>
                  </a:lnTo>
                  <a:lnTo>
                    <a:pt x="260" y="3019"/>
                  </a:lnTo>
                  <a:lnTo>
                    <a:pt x="233" y="2998"/>
                  </a:lnTo>
                  <a:lnTo>
                    <a:pt x="210" y="2978"/>
                  </a:lnTo>
                  <a:lnTo>
                    <a:pt x="190" y="2958"/>
                  </a:lnTo>
                  <a:lnTo>
                    <a:pt x="182" y="2949"/>
                  </a:lnTo>
                  <a:lnTo>
                    <a:pt x="176" y="2941"/>
                  </a:lnTo>
                  <a:lnTo>
                    <a:pt x="170" y="2934"/>
                  </a:lnTo>
                  <a:lnTo>
                    <a:pt x="166" y="2926"/>
                  </a:lnTo>
                  <a:lnTo>
                    <a:pt x="163" y="2919"/>
                  </a:lnTo>
                  <a:lnTo>
                    <a:pt x="160" y="2914"/>
                  </a:lnTo>
                  <a:lnTo>
                    <a:pt x="160" y="2909"/>
                  </a:lnTo>
                  <a:lnTo>
                    <a:pt x="162" y="2905"/>
                  </a:lnTo>
                  <a:lnTo>
                    <a:pt x="165" y="2903"/>
                  </a:lnTo>
                  <a:lnTo>
                    <a:pt x="169" y="2901"/>
                  </a:lnTo>
                  <a:lnTo>
                    <a:pt x="175" y="2901"/>
                  </a:lnTo>
                  <a:lnTo>
                    <a:pt x="181" y="2901"/>
                  </a:lnTo>
                  <a:lnTo>
                    <a:pt x="189" y="2902"/>
                  </a:lnTo>
                  <a:lnTo>
                    <a:pt x="198" y="2904"/>
                  </a:lnTo>
                  <a:lnTo>
                    <a:pt x="208" y="2908"/>
                  </a:lnTo>
                  <a:lnTo>
                    <a:pt x="219" y="2912"/>
                  </a:lnTo>
                  <a:lnTo>
                    <a:pt x="243" y="2924"/>
                  </a:lnTo>
                  <a:lnTo>
                    <a:pt x="271" y="2938"/>
                  </a:lnTo>
                  <a:lnTo>
                    <a:pt x="299" y="2955"/>
                  </a:lnTo>
                  <a:lnTo>
                    <a:pt x="329" y="2975"/>
                  </a:lnTo>
                  <a:close/>
                  <a:moveTo>
                    <a:pt x="324" y="2805"/>
                  </a:moveTo>
                  <a:lnTo>
                    <a:pt x="352" y="2825"/>
                  </a:lnTo>
                  <a:lnTo>
                    <a:pt x="378" y="2845"/>
                  </a:lnTo>
                  <a:lnTo>
                    <a:pt x="400" y="2865"/>
                  </a:lnTo>
                  <a:lnTo>
                    <a:pt x="417" y="2883"/>
                  </a:lnTo>
                  <a:lnTo>
                    <a:pt x="425" y="2892"/>
                  </a:lnTo>
                  <a:lnTo>
                    <a:pt x="432" y="2900"/>
                  </a:lnTo>
                  <a:lnTo>
                    <a:pt x="437" y="2907"/>
                  </a:lnTo>
                  <a:lnTo>
                    <a:pt x="442" y="2915"/>
                  </a:lnTo>
                  <a:lnTo>
                    <a:pt x="444" y="2921"/>
                  </a:lnTo>
                  <a:lnTo>
                    <a:pt x="446" y="2926"/>
                  </a:lnTo>
                  <a:lnTo>
                    <a:pt x="446" y="2932"/>
                  </a:lnTo>
                  <a:lnTo>
                    <a:pt x="445" y="2935"/>
                  </a:lnTo>
                  <a:lnTo>
                    <a:pt x="442" y="2938"/>
                  </a:lnTo>
                  <a:lnTo>
                    <a:pt x="437" y="2939"/>
                  </a:lnTo>
                  <a:lnTo>
                    <a:pt x="432" y="2940"/>
                  </a:lnTo>
                  <a:lnTo>
                    <a:pt x="425" y="2940"/>
                  </a:lnTo>
                  <a:lnTo>
                    <a:pt x="417" y="2939"/>
                  </a:lnTo>
                  <a:lnTo>
                    <a:pt x="409" y="2937"/>
                  </a:lnTo>
                  <a:lnTo>
                    <a:pt x="400" y="2934"/>
                  </a:lnTo>
                  <a:lnTo>
                    <a:pt x="389" y="2929"/>
                  </a:lnTo>
                  <a:lnTo>
                    <a:pt x="366" y="2919"/>
                  </a:lnTo>
                  <a:lnTo>
                    <a:pt x="340" y="2905"/>
                  </a:lnTo>
                  <a:lnTo>
                    <a:pt x="313" y="2889"/>
                  </a:lnTo>
                  <a:lnTo>
                    <a:pt x="283" y="2870"/>
                  </a:lnTo>
                  <a:lnTo>
                    <a:pt x="255" y="2849"/>
                  </a:lnTo>
                  <a:lnTo>
                    <a:pt x="230" y="2829"/>
                  </a:lnTo>
                  <a:lnTo>
                    <a:pt x="208" y="2809"/>
                  </a:lnTo>
                  <a:lnTo>
                    <a:pt x="189" y="2790"/>
                  </a:lnTo>
                  <a:lnTo>
                    <a:pt x="181" y="2782"/>
                  </a:lnTo>
                  <a:lnTo>
                    <a:pt x="175" y="2774"/>
                  </a:lnTo>
                  <a:lnTo>
                    <a:pt x="169" y="2766"/>
                  </a:lnTo>
                  <a:lnTo>
                    <a:pt x="166" y="2759"/>
                  </a:lnTo>
                  <a:lnTo>
                    <a:pt x="163" y="2753"/>
                  </a:lnTo>
                  <a:lnTo>
                    <a:pt x="162" y="2747"/>
                  </a:lnTo>
                  <a:lnTo>
                    <a:pt x="160" y="2742"/>
                  </a:lnTo>
                  <a:lnTo>
                    <a:pt x="163" y="2738"/>
                  </a:lnTo>
                  <a:lnTo>
                    <a:pt x="165" y="2735"/>
                  </a:lnTo>
                  <a:lnTo>
                    <a:pt x="169" y="2734"/>
                  </a:lnTo>
                  <a:lnTo>
                    <a:pt x="175" y="2733"/>
                  </a:lnTo>
                  <a:lnTo>
                    <a:pt x="181" y="2733"/>
                  </a:lnTo>
                  <a:lnTo>
                    <a:pt x="189" y="2735"/>
                  </a:lnTo>
                  <a:lnTo>
                    <a:pt x="198" y="2737"/>
                  </a:lnTo>
                  <a:lnTo>
                    <a:pt x="208" y="2741"/>
                  </a:lnTo>
                  <a:lnTo>
                    <a:pt x="218" y="2744"/>
                  </a:lnTo>
                  <a:lnTo>
                    <a:pt x="241" y="2755"/>
                  </a:lnTo>
                  <a:lnTo>
                    <a:pt x="267" y="2768"/>
                  </a:lnTo>
                  <a:lnTo>
                    <a:pt x="295" y="2785"/>
                  </a:lnTo>
                  <a:lnTo>
                    <a:pt x="324" y="2805"/>
                  </a:lnTo>
                  <a:close/>
                  <a:moveTo>
                    <a:pt x="337" y="2638"/>
                  </a:moveTo>
                  <a:lnTo>
                    <a:pt x="363" y="2658"/>
                  </a:lnTo>
                  <a:lnTo>
                    <a:pt x="388" y="2677"/>
                  </a:lnTo>
                  <a:lnTo>
                    <a:pt x="409" y="2697"/>
                  </a:lnTo>
                  <a:lnTo>
                    <a:pt x="426" y="2714"/>
                  </a:lnTo>
                  <a:lnTo>
                    <a:pt x="434" y="2723"/>
                  </a:lnTo>
                  <a:lnTo>
                    <a:pt x="441" y="2731"/>
                  </a:lnTo>
                  <a:lnTo>
                    <a:pt x="445" y="2738"/>
                  </a:lnTo>
                  <a:lnTo>
                    <a:pt x="449" y="2745"/>
                  </a:lnTo>
                  <a:lnTo>
                    <a:pt x="452" y="2751"/>
                  </a:lnTo>
                  <a:lnTo>
                    <a:pt x="453" y="2756"/>
                  </a:lnTo>
                  <a:lnTo>
                    <a:pt x="454" y="2762"/>
                  </a:lnTo>
                  <a:lnTo>
                    <a:pt x="452" y="2765"/>
                  </a:lnTo>
                  <a:lnTo>
                    <a:pt x="449" y="2768"/>
                  </a:lnTo>
                  <a:lnTo>
                    <a:pt x="445" y="2769"/>
                  </a:lnTo>
                  <a:lnTo>
                    <a:pt x="439" y="2770"/>
                  </a:lnTo>
                  <a:lnTo>
                    <a:pt x="433" y="2770"/>
                  </a:lnTo>
                  <a:lnTo>
                    <a:pt x="426" y="2769"/>
                  </a:lnTo>
                  <a:lnTo>
                    <a:pt x="417" y="2767"/>
                  </a:lnTo>
                  <a:lnTo>
                    <a:pt x="408" y="2764"/>
                  </a:lnTo>
                  <a:lnTo>
                    <a:pt x="398" y="2761"/>
                  </a:lnTo>
                  <a:lnTo>
                    <a:pt x="376" y="2751"/>
                  </a:lnTo>
                  <a:lnTo>
                    <a:pt x="350" y="2737"/>
                  </a:lnTo>
                  <a:lnTo>
                    <a:pt x="324" y="2722"/>
                  </a:lnTo>
                  <a:lnTo>
                    <a:pt x="296" y="2703"/>
                  </a:lnTo>
                  <a:lnTo>
                    <a:pt x="270" y="2683"/>
                  </a:lnTo>
                  <a:lnTo>
                    <a:pt x="245" y="2663"/>
                  </a:lnTo>
                  <a:lnTo>
                    <a:pt x="224" y="2645"/>
                  </a:lnTo>
                  <a:lnTo>
                    <a:pt x="207" y="2626"/>
                  </a:lnTo>
                  <a:lnTo>
                    <a:pt x="199" y="2618"/>
                  </a:lnTo>
                  <a:lnTo>
                    <a:pt x="194" y="2609"/>
                  </a:lnTo>
                  <a:lnTo>
                    <a:pt x="188" y="2603"/>
                  </a:lnTo>
                  <a:lnTo>
                    <a:pt x="184" y="2595"/>
                  </a:lnTo>
                  <a:lnTo>
                    <a:pt x="181" y="2590"/>
                  </a:lnTo>
                  <a:lnTo>
                    <a:pt x="180" y="2584"/>
                  </a:lnTo>
                  <a:lnTo>
                    <a:pt x="180" y="2580"/>
                  </a:lnTo>
                  <a:lnTo>
                    <a:pt x="181" y="2575"/>
                  </a:lnTo>
                  <a:lnTo>
                    <a:pt x="184" y="2573"/>
                  </a:lnTo>
                  <a:lnTo>
                    <a:pt x="188" y="2571"/>
                  </a:lnTo>
                  <a:lnTo>
                    <a:pt x="194" y="2570"/>
                  </a:lnTo>
                  <a:lnTo>
                    <a:pt x="200" y="2570"/>
                  </a:lnTo>
                  <a:lnTo>
                    <a:pt x="208" y="2571"/>
                  </a:lnTo>
                  <a:lnTo>
                    <a:pt x="216" y="2573"/>
                  </a:lnTo>
                  <a:lnTo>
                    <a:pt x="226" y="2576"/>
                  </a:lnTo>
                  <a:lnTo>
                    <a:pt x="235" y="2580"/>
                  </a:lnTo>
                  <a:lnTo>
                    <a:pt x="257" y="2591"/>
                  </a:lnTo>
                  <a:lnTo>
                    <a:pt x="283" y="2603"/>
                  </a:lnTo>
                  <a:lnTo>
                    <a:pt x="309" y="2619"/>
                  </a:lnTo>
                  <a:lnTo>
                    <a:pt x="337" y="2638"/>
                  </a:lnTo>
                  <a:close/>
                  <a:moveTo>
                    <a:pt x="368" y="2474"/>
                  </a:moveTo>
                  <a:lnTo>
                    <a:pt x="393" y="2492"/>
                  </a:lnTo>
                  <a:lnTo>
                    <a:pt x="416" y="2512"/>
                  </a:lnTo>
                  <a:lnTo>
                    <a:pt x="437" y="2530"/>
                  </a:lnTo>
                  <a:lnTo>
                    <a:pt x="454" y="2548"/>
                  </a:lnTo>
                  <a:lnTo>
                    <a:pt x="460" y="2556"/>
                  </a:lnTo>
                  <a:lnTo>
                    <a:pt x="466" y="2564"/>
                  </a:lnTo>
                  <a:lnTo>
                    <a:pt x="471" y="2571"/>
                  </a:lnTo>
                  <a:lnTo>
                    <a:pt x="475" y="2577"/>
                  </a:lnTo>
                  <a:lnTo>
                    <a:pt x="477" y="2584"/>
                  </a:lnTo>
                  <a:lnTo>
                    <a:pt x="479" y="2590"/>
                  </a:lnTo>
                  <a:lnTo>
                    <a:pt x="478" y="2594"/>
                  </a:lnTo>
                  <a:lnTo>
                    <a:pt x="477" y="2598"/>
                  </a:lnTo>
                  <a:lnTo>
                    <a:pt x="475" y="2601"/>
                  </a:lnTo>
                  <a:lnTo>
                    <a:pt x="470" y="2603"/>
                  </a:lnTo>
                  <a:lnTo>
                    <a:pt x="465" y="2604"/>
                  </a:lnTo>
                  <a:lnTo>
                    <a:pt x="459" y="2604"/>
                  </a:lnTo>
                  <a:lnTo>
                    <a:pt x="452" y="2603"/>
                  </a:lnTo>
                  <a:lnTo>
                    <a:pt x="444" y="2601"/>
                  </a:lnTo>
                  <a:lnTo>
                    <a:pt x="435" y="2598"/>
                  </a:lnTo>
                  <a:lnTo>
                    <a:pt x="425" y="2594"/>
                  </a:lnTo>
                  <a:lnTo>
                    <a:pt x="403" y="2585"/>
                  </a:lnTo>
                  <a:lnTo>
                    <a:pt x="379" y="2573"/>
                  </a:lnTo>
                  <a:lnTo>
                    <a:pt x="353" y="2558"/>
                  </a:lnTo>
                  <a:lnTo>
                    <a:pt x="327" y="2540"/>
                  </a:lnTo>
                  <a:lnTo>
                    <a:pt x="302" y="2520"/>
                  </a:lnTo>
                  <a:lnTo>
                    <a:pt x="278" y="2501"/>
                  </a:lnTo>
                  <a:lnTo>
                    <a:pt x="259" y="2482"/>
                  </a:lnTo>
                  <a:lnTo>
                    <a:pt x="242" y="2465"/>
                  </a:lnTo>
                  <a:lnTo>
                    <a:pt x="234" y="2457"/>
                  </a:lnTo>
                  <a:lnTo>
                    <a:pt x="229" y="2449"/>
                  </a:lnTo>
                  <a:lnTo>
                    <a:pt x="224" y="2442"/>
                  </a:lnTo>
                  <a:lnTo>
                    <a:pt x="220" y="2435"/>
                  </a:lnTo>
                  <a:lnTo>
                    <a:pt x="218" y="2428"/>
                  </a:lnTo>
                  <a:lnTo>
                    <a:pt x="217" y="2424"/>
                  </a:lnTo>
                  <a:lnTo>
                    <a:pt x="217" y="2419"/>
                  </a:lnTo>
                  <a:lnTo>
                    <a:pt x="218" y="2415"/>
                  </a:lnTo>
                  <a:lnTo>
                    <a:pt x="221" y="2412"/>
                  </a:lnTo>
                  <a:lnTo>
                    <a:pt x="224" y="2411"/>
                  </a:lnTo>
                  <a:lnTo>
                    <a:pt x="230" y="2410"/>
                  </a:lnTo>
                  <a:lnTo>
                    <a:pt x="237" y="2410"/>
                  </a:lnTo>
                  <a:lnTo>
                    <a:pt x="243" y="2411"/>
                  </a:lnTo>
                  <a:lnTo>
                    <a:pt x="252" y="2412"/>
                  </a:lnTo>
                  <a:lnTo>
                    <a:pt x="261" y="2415"/>
                  </a:lnTo>
                  <a:lnTo>
                    <a:pt x="271" y="2419"/>
                  </a:lnTo>
                  <a:lnTo>
                    <a:pt x="292" y="2428"/>
                  </a:lnTo>
                  <a:lnTo>
                    <a:pt x="316" y="2441"/>
                  </a:lnTo>
                  <a:lnTo>
                    <a:pt x="341" y="2456"/>
                  </a:lnTo>
                  <a:lnTo>
                    <a:pt x="368" y="2474"/>
                  </a:lnTo>
                  <a:close/>
                  <a:moveTo>
                    <a:pt x="417" y="2313"/>
                  </a:moveTo>
                  <a:lnTo>
                    <a:pt x="442" y="2331"/>
                  </a:lnTo>
                  <a:lnTo>
                    <a:pt x="464" y="2350"/>
                  </a:lnTo>
                  <a:lnTo>
                    <a:pt x="484" y="2368"/>
                  </a:lnTo>
                  <a:lnTo>
                    <a:pt x="499" y="2384"/>
                  </a:lnTo>
                  <a:lnTo>
                    <a:pt x="506" y="2393"/>
                  </a:lnTo>
                  <a:lnTo>
                    <a:pt x="511" y="2401"/>
                  </a:lnTo>
                  <a:lnTo>
                    <a:pt x="516" y="2407"/>
                  </a:lnTo>
                  <a:lnTo>
                    <a:pt x="519" y="2414"/>
                  </a:lnTo>
                  <a:lnTo>
                    <a:pt x="521" y="2420"/>
                  </a:lnTo>
                  <a:lnTo>
                    <a:pt x="522" y="2425"/>
                  </a:lnTo>
                  <a:lnTo>
                    <a:pt x="522" y="2430"/>
                  </a:lnTo>
                  <a:lnTo>
                    <a:pt x="521" y="2434"/>
                  </a:lnTo>
                  <a:lnTo>
                    <a:pt x="518" y="2436"/>
                  </a:lnTo>
                  <a:lnTo>
                    <a:pt x="514" y="2438"/>
                  </a:lnTo>
                  <a:lnTo>
                    <a:pt x="509" y="2439"/>
                  </a:lnTo>
                  <a:lnTo>
                    <a:pt x="503" y="2439"/>
                  </a:lnTo>
                  <a:lnTo>
                    <a:pt x="496" y="2438"/>
                  </a:lnTo>
                  <a:lnTo>
                    <a:pt x="488" y="2437"/>
                  </a:lnTo>
                  <a:lnTo>
                    <a:pt x="479" y="2434"/>
                  </a:lnTo>
                  <a:lnTo>
                    <a:pt x="470" y="2431"/>
                  </a:lnTo>
                  <a:lnTo>
                    <a:pt x="449" y="2422"/>
                  </a:lnTo>
                  <a:lnTo>
                    <a:pt x="426" y="2411"/>
                  </a:lnTo>
                  <a:lnTo>
                    <a:pt x="402" y="2395"/>
                  </a:lnTo>
                  <a:lnTo>
                    <a:pt x="377" y="2379"/>
                  </a:lnTo>
                  <a:lnTo>
                    <a:pt x="351" y="2360"/>
                  </a:lnTo>
                  <a:lnTo>
                    <a:pt x="329" y="2341"/>
                  </a:lnTo>
                  <a:lnTo>
                    <a:pt x="310" y="2324"/>
                  </a:lnTo>
                  <a:lnTo>
                    <a:pt x="295" y="2306"/>
                  </a:lnTo>
                  <a:lnTo>
                    <a:pt x="288" y="2298"/>
                  </a:lnTo>
                  <a:lnTo>
                    <a:pt x="283" y="2291"/>
                  </a:lnTo>
                  <a:lnTo>
                    <a:pt x="278" y="2284"/>
                  </a:lnTo>
                  <a:lnTo>
                    <a:pt x="275" y="2277"/>
                  </a:lnTo>
                  <a:lnTo>
                    <a:pt x="272" y="2271"/>
                  </a:lnTo>
                  <a:lnTo>
                    <a:pt x="271" y="2266"/>
                  </a:lnTo>
                  <a:lnTo>
                    <a:pt x="272" y="2262"/>
                  </a:lnTo>
                  <a:lnTo>
                    <a:pt x="273" y="2257"/>
                  </a:lnTo>
                  <a:lnTo>
                    <a:pt x="275" y="2254"/>
                  </a:lnTo>
                  <a:lnTo>
                    <a:pt x="280" y="2253"/>
                  </a:lnTo>
                  <a:lnTo>
                    <a:pt x="284" y="2252"/>
                  </a:lnTo>
                  <a:lnTo>
                    <a:pt x="291" y="2252"/>
                  </a:lnTo>
                  <a:lnTo>
                    <a:pt x="297" y="2252"/>
                  </a:lnTo>
                  <a:lnTo>
                    <a:pt x="305" y="2254"/>
                  </a:lnTo>
                  <a:lnTo>
                    <a:pt x="314" y="2256"/>
                  </a:lnTo>
                  <a:lnTo>
                    <a:pt x="324" y="2260"/>
                  </a:lnTo>
                  <a:lnTo>
                    <a:pt x="345" y="2270"/>
                  </a:lnTo>
                  <a:lnTo>
                    <a:pt x="367" y="2282"/>
                  </a:lnTo>
                  <a:lnTo>
                    <a:pt x="392" y="2296"/>
                  </a:lnTo>
                  <a:lnTo>
                    <a:pt x="417" y="2313"/>
                  </a:lnTo>
                  <a:close/>
                  <a:moveTo>
                    <a:pt x="180" y="1936"/>
                  </a:moveTo>
                  <a:lnTo>
                    <a:pt x="202" y="1954"/>
                  </a:lnTo>
                  <a:lnTo>
                    <a:pt x="222" y="1971"/>
                  </a:lnTo>
                  <a:lnTo>
                    <a:pt x="239" y="1987"/>
                  </a:lnTo>
                  <a:lnTo>
                    <a:pt x="253" y="2004"/>
                  </a:lnTo>
                  <a:lnTo>
                    <a:pt x="264" y="2018"/>
                  </a:lnTo>
                  <a:lnTo>
                    <a:pt x="272" y="2031"/>
                  </a:lnTo>
                  <a:lnTo>
                    <a:pt x="273" y="2037"/>
                  </a:lnTo>
                  <a:lnTo>
                    <a:pt x="274" y="2041"/>
                  </a:lnTo>
                  <a:lnTo>
                    <a:pt x="274" y="2046"/>
                  </a:lnTo>
                  <a:lnTo>
                    <a:pt x="273" y="2050"/>
                  </a:lnTo>
                  <a:lnTo>
                    <a:pt x="270" y="2052"/>
                  </a:lnTo>
                  <a:lnTo>
                    <a:pt x="266" y="2054"/>
                  </a:lnTo>
                  <a:lnTo>
                    <a:pt x="262" y="2056"/>
                  </a:lnTo>
                  <a:lnTo>
                    <a:pt x="256" y="2056"/>
                  </a:lnTo>
                  <a:lnTo>
                    <a:pt x="250" y="2054"/>
                  </a:lnTo>
                  <a:lnTo>
                    <a:pt x="242" y="2053"/>
                  </a:lnTo>
                  <a:lnTo>
                    <a:pt x="234" y="2051"/>
                  </a:lnTo>
                  <a:lnTo>
                    <a:pt x="226" y="2048"/>
                  </a:lnTo>
                  <a:lnTo>
                    <a:pt x="207" y="2039"/>
                  </a:lnTo>
                  <a:lnTo>
                    <a:pt x="186" y="2029"/>
                  </a:lnTo>
                  <a:lnTo>
                    <a:pt x="164" y="2015"/>
                  </a:lnTo>
                  <a:lnTo>
                    <a:pt x="141" y="1999"/>
                  </a:lnTo>
                  <a:lnTo>
                    <a:pt x="119" y="1982"/>
                  </a:lnTo>
                  <a:lnTo>
                    <a:pt x="99" y="1965"/>
                  </a:lnTo>
                  <a:lnTo>
                    <a:pt x="82" y="1947"/>
                  </a:lnTo>
                  <a:lnTo>
                    <a:pt x="68" y="1932"/>
                  </a:lnTo>
                  <a:lnTo>
                    <a:pt x="61" y="1924"/>
                  </a:lnTo>
                  <a:lnTo>
                    <a:pt x="57" y="1918"/>
                  </a:lnTo>
                  <a:lnTo>
                    <a:pt x="52" y="1911"/>
                  </a:lnTo>
                  <a:lnTo>
                    <a:pt x="50" y="1904"/>
                  </a:lnTo>
                  <a:lnTo>
                    <a:pt x="48" y="1899"/>
                  </a:lnTo>
                  <a:lnTo>
                    <a:pt x="47" y="1893"/>
                  </a:lnTo>
                  <a:lnTo>
                    <a:pt x="47" y="1890"/>
                  </a:lnTo>
                  <a:lnTo>
                    <a:pt x="48" y="1886"/>
                  </a:lnTo>
                  <a:lnTo>
                    <a:pt x="51" y="1883"/>
                  </a:lnTo>
                  <a:lnTo>
                    <a:pt x="55" y="1881"/>
                  </a:lnTo>
                  <a:lnTo>
                    <a:pt x="59" y="1880"/>
                  </a:lnTo>
                  <a:lnTo>
                    <a:pt x="64" y="1880"/>
                  </a:lnTo>
                  <a:lnTo>
                    <a:pt x="71" y="1881"/>
                  </a:lnTo>
                  <a:lnTo>
                    <a:pt x="78" y="1882"/>
                  </a:lnTo>
                  <a:lnTo>
                    <a:pt x="87" y="1884"/>
                  </a:lnTo>
                  <a:lnTo>
                    <a:pt x="94" y="1888"/>
                  </a:lnTo>
                  <a:lnTo>
                    <a:pt x="114" y="1896"/>
                  </a:lnTo>
                  <a:lnTo>
                    <a:pt x="134" y="1907"/>
                  </a:lnTo>
                  <a:lnTo>
                    <a:pt x="157" y="1921"/>
                  </a:lnTo>
                  <a:lnTo>
                    <a:pt x="180" y="1936"/>
                  </a:lnTo>
                  <a:close/>
                  <a:moveTo>
                    <a:pt x="485" y="2154"/>
                  </a:moveTo>
                  <a:lnTo>
                    <a:pt x="508" y="2171"/>
                  </a:lnTo>
                  <a:lnTo>
                    <a:pt x="529" y="2189"/>
                  </a:lnTo>
                  <a:lnTo>
                    <a:pt x="546" y="2207"/>
                  </a:lnTo>
                  <a:lnTo>
                    <a:pt x="562" y="2223"/>
                  </a:lnTo>
                  <a:lnTo>
                    <a:pt x="569" y="2231"/>
                  </a:lnTo>
                  <a:lnTo>
                    <a:pt x="574" y="2239"/>
                  </a:lnTo>
                  <a:lnTo>
                    <a:pt x="577" y="2245"/>
                  </a:lnTo>
                  <a:lnTo>
                    <a:pt x="581" y="2252"/>
                  </a:lnTo>
                  <a:lnTo>
                    <a:pt x="583" y="2259"/>
                  </a:lnTo>
                  <a:lnTo>
                    <a:pt x="584" y="2263"/>
                  </a:lnTo>
                  <a:lnTo>
                    <a:pt x="584" y="2267"/>
                  </a:lnTo>
                  <a:lnTo>
                    <a:pt x="583" y="2272"/>
                  </a:lnTo>
                  <a:lnTo>
                    <a:pt x="580" y="2274"/>
                  </a:lnTo>
                  <a:lnTo>
                    <a:pt x="576" y="2276"/>
                  </a:lnTo>
                  <a:lnTo>
                    <a:pt x="571" y="2277"/>
                  </a:lnTo>
                  <a:lnTo>
                    <a:pt x="565" y="2277"/>
                  </a:lnTo>
                  <a:lnTo>
                    <a:pt x="559" y="2277"/>
                  </a:lnTo>
                  <a:lnTo>
                    <a:pt x="551" y="2275"/>
                  </a:lnTo>
                  <a:lnTo>
                    <a:pt x="542" y="2273"/>
                  </a:lnTo>
                  <a:lnTo>
                    <a:pt x="533" y="2270"/>
                  </a:lnTo>
                  <a:lnTo>
                    <a:pt x="513" y="2262"/>
                  </a:lnTo>
                  <a:lnTo>
                    <a:pt x="491" y="2250"/>
                  </a:lnTo>
                  <a:lnTo>
                    <a:pt x="467" y="2236"/>
                  </a:lnTo>
                  <a:lnTo>
                    <a:pt x="443" y="2220"/>
                  </a:lnTo>
                  <a:lnTo>
                    <a:pt x="420" y="2202"/>
                  </a:lnTo>
                  <a:lnTo>
                    <a:pt x="399" y="2185"/>
                  </a:lnTo>
                  <a:lnTo>
                    <a:pt x="380" y="2167"/>
                  </a:lnTo>
                  <a:lnTo>
                    <a:pt x="366" y="2150"/>
                  </a:lnTo>
                  <a:lnTo>
                    <a:pt x="359" y="2143"/>
                  </a:lnTo>
                  <a:lnTo>
                    <a:pt x="353" y="2135"/>
                  </a:lnTo>
                  <a:lnTo>
                    <a:pt x="349" y="2128"/>
                  </a:lnTo>
                  <a:lnTo>
                    <a:pt x="347" y="2122"/>
                  </a:lnTo>
                  <a:lnTo>
                    <a:pt x="345" y="2115"/>
                  </a:lnTo>
                  <a:lnTo>
                    <a:pt x="344" y="2111"/>
                  </a:lnTo>
                  <a:lnTo>
                    <a:pt x="344" y="2106"/>
                  </a:lnTo>
                  <a:lnTo>
                    <a:pt x="345" y="2102"/>
                  </a:lnTo>
                  <a:lnTo>
                    <a:pt x="348" y="2099"/>
                  </a:lnTo>
                  <a:lnTo>
                    <a:pt x="351" y="2097"/>
                  </a:lnTo>
                  <a:lnTo>
                    <a:pt x="357" y="2096"/>
                  </a:lnTo>
                  <a:lnTo>
                    <a:pt x="362" y="2096"/>
                  </a:lnTo>
                  <a:lnTo>
                    <a:pt x="369" y="2096"/>
                  </a:lnTo>
                  <a:lnTo>
                    <a:pt x="377" y="2099"/>
                  </a:lnTo>
                  <a:lnTo>
                    <a:pt x="385" y="2101"/>
                  </a:lnTo>
                  <a:lnTo>
                    <a:pt x="394" y="2104"/>
                  </a:lnTo>
                  <a:lnTo>
                    <a:pt x="414" y="2112"/>
                  </a:lnTo>
                  <a:lnTo>
                    <a:pt x="436" y="2124"/>
                  </a:lnTo>
                  <a:lnTo>
                    <a:pt x="459" y="2137"/>
                  </a:lnTo>
                  <a:lnTo>
                    <a:pt x="485" y="2154"/>
                  </a:lnTo>
                  <a:close/>
                  <a:moveTo>
                    <a:pt x="364" y="1898"/>
                  </a:moveTo>
                  <a:lnTo>
                    <a:pt x="362" y="1900"/>
                  </a:lnTo>
                  <a:lnTo>
                    <a:pt x="359" y="1902"/>
                  </a:lnTo>
                  <a:lnTo>
                    <a:pt x="355" y="1903"/>
                  </a:lnTo>
                  <a:lnTo>
                    <a:pt x="349" y="1903"/>
                  </a:lnTo>
                  <a:lnTo>
                    <a:pt x="342" y="1903"/>
                  </a:lnTo>
                  <a:lnTo>
                    <a:pt x="336" y="1901"/>
                  </a:lnTo>
                  <a:lnTo>
                    <a:pt x="328" y="1899"/>
                  </a:lnTo>
                  <a:lnTo>
                    <a:pt x="319" y="1897"/>
                  </a:lnTo>
                  <a:lnTo>
                    <a:pt x="302" y="1889"/>
                  </a:lnTo>
                  <a:lnTo>
                    <a:pt x="282" y="1878"/>
                  </a:lnTo>
                  <a:lnTo>
                    <a:pt x="260" y="1866"/>
                  </a:lnTo>
                  <a:lnTo>
                    <a:pt x="238" y="1850"/>
                  </a:lnTo>
                  <a:lnTo>
                    <a:pt x="217" y="1834"/>
                  </a:lnTo>
                  <a:lnTo>
                    <a:pt x="198" y="1817"/>
                  </a:lnTo>
                  <a:lnTo>
                    <a:pt x="181" y="1801"/>
                  </a:lnTo>
                  <a:lnTo>
                    <a:pt x="167" y="1785"/>
                  </a:lnTo>
                  <a:lnTo>
                    <a:pt x="162" y="1777"/>
                  </a:lnTo>
                  <a:lnTo>
                    <a:pt x="157" y="1771"/>
                  </a:lnTo>
                  <a:lnTo>
                    <a:pt x="154" y="1764"/>
                  </a:lnTo>
                  <a:lnTo>
                    <a:pt x="151" y="1759"/>
                  </a:lnTo>
                  <a:lnTo>
                    <a:pt x="149" y="1753"/>
                  </a:lnTo>
                  <a:lnTo>
                    <a:pt x="148" y="1748"/>
                  </a:lnTo>
                  <a:lnTo>
                    <a:pt x="148" y="1743"/>
                  </a:lnTo>
                  <a:lnTo>
                    <a:pt x="149" y="1740"/>
                  </a:lnTo>
                  <a:lnTo>
                    <a:pt x="153" y="1737"/>
                  </a:lnTo>
                  <a:lnTo>
                    <a:pt x="156" y="1736"/>
                  </a:lnTo>
                  <a:lnTo>
                    <a:pt x="160" y="1734"/>
                  </a:lnTo>
                  <a:lnTo>
                    <a:pt x="166" y="1734"/>
                  </a:lnTo>
                  <a:lnTo>
                    <a:pt x="171" y="1734"/>
                  </a:lnTo>
                  <a:lnTo>
                    <a:pt x="179" y="1736"/>
                  </a:lnTo>
                  <a:lnTo>
                    <a:pt x="187" y="1738"/>
                  </a:lnTo>
                  <a:lnTo>
                    <a:pt x="195" y="1741"/>
                  </a:lnTo>
                  <a:lnTo>
                    <a:pt x="213" y="1749"/>
                  </a:lnTo>
                  <a:lnTo>
                    <a:pt x="233" y="1760"/>
                  </a:lnTo>
                  <a:lnTo>
                    <a:pt x="254" y="1772"/>
                  </a:lnTo>
                  <a:lnTo>
                    <a:pt x="276" y="1787"/>
                  </a:lnTo>
                  <a:lnTo>
                    <a:pt x="298" y="1804"/>
                  </a:lnTo>
                  <a:lnTo>
                    <a:pt x="317" y="1820"/>
                  </a:lnTo>
                  <a:lnTo>
                    <a:pt x="334" y="1837"/>
                  </a:lnTo>
                  <a:lnTo>
                    <a:pt x="347" y="1852"/>
                  </a:lnTo>
                  <a:lnTo>
                    <a:pt x="357" y="1867"/>
                  </a:lnTo>
                  <a:lnTo>
                    <a:pt x="363" y="1879"/>
                  </a:lnTo>
                  <a:lnTo>
                    <a:pt x="366" y="1884"/>
                  </a:lnTo>
                  <a:lnTo>
                    <a:pt x="367" y="1889"/>
                  </a:lnTo>
                  <a:lnTo>
                    <a:pt x="366" y="1893"/>
                  </a:lnTo>
                  <a:lnTo>
                    <a:pt x="364" y="1898"/>
                  </a:lnTo>
                  <a:close/>
                  <a:moveTo>
                    <a:pt x="569" y="1997"/>
                  </a:moveTo>
                  <a:lnTo>
                    <a:pt x="591" y="2014"/>
                  </a:lnTo>
                  <a:lnTo>
                    <a:pt x="612" y="2031"/>
                  </a:lnTo>
                  <a:lnTo>
                    <a:pt x="628" y="2048"/>
                  </a:lnTo>
                  <a:lnTo>
                    <a:pt x="642" y="2063"/>
                  </a:lnTo>
                  <a:lnTo>
                    <a:pt x="649" y="2071"/>
                  </a:lnTo>
                  <a:lnTo>
                    <a:pt x="653" y="2079"/>
                  </a:lnTo>
                  <a:lnTo>
                    <a:pt x="658" y="2085"/>
                  </a:lnTo>
                  <a:lnTo>
                    <a:pt x="661" y="2092"/>
                  </a:lnTo>
                  <a:lnTo>
                    <a:pt x="663" y="2097"/>
                  </a:lnTo>
                  <a:lnTo>
                    <a:pt x="663" y="2103"/>
                  </a:lnTo>
                  <a:lnTo>
                    <a:pt x="663" y="2107"/>
                  </a:lnTo>
                  <a:lnTo>
                    <a:pt x="662" y="2111"/>
                  </a:lnTo>
                  <a:lnTo>
                    <a:pt x="659" y="2114"/>
                  </a:lnTo>
                  <a:lnTo>
                    <a:pt x="656" y="2116"/>
                  </a:lnTo>
                  <a:lnTo>
                    <a:pt x="651" y="2117"/>
                  </a:lnTo>
                  <a:lnTo>
                    <a:pt x="645" y="2117"/>
                  </a:lnTo>
                  <a:lnTo>
                    <a:pt x="638" y="2116"/>
                  </a:lnTo>
                  <a:lnTo>
                    <a:pt x="631" y="2115"/>
                  </a:lnTo>
                  <a:lnTo>
                    <a:pt x="623" y="2113"/>
                  </a:lnTo>
                  <a:lnTo>
                    <a:pt x="614" y="2110"/>
                  </a:lnTo>
                  <a:lnTo>
                    <a:pt x="595" y="2102"/>
                  </a:lnTo>
                  <a:lnTo>
                    <a:pt x="574" y="2091"/>
                  </a:lnTo>
                  <a:lnTo>
                    <a:pt x="551" y="2078"/>
                  </a:lnTo>
                  <a:lnTo>
                    <a:pt x="528" y="2062"/>
                  </a:lnTo>
                  <a:lnTo>
                    <a:pt x="505" y="2044"/>
                  </a:lnTo>
                  <a:lnTo>
                    <a:pt x="485" y="2028"/>
                  </a:lnTo>
                  <a:lnTo>
                    <a:pt x="467" y="2010"/>
                  </a:lnTo>
                  <a:lnTo>
                    <a:pt x="453" y="1995"/>
                  </a:lnTo>
                  <a:lnTo>
                    <a:pt x="447" y="1987"/>
                  </a:lnTo>
                  <a:lnTo>
                    <a:pt x="443" y="1979"/>
                  </a:lnTo>
                  <a:lnTo>
                    <a:pt x="438" y="1973"/>
                  </a:lnTo>
                  <a:lnTo>
                    <a:pt x="435" y="1967"/>
                  </a:lnTo>
                  <a:lnTo>
                    <a:pt x="433" y="1961"/>
                  </a:lnTo>
                  <a:lnTo>
                    <a:pt x="433" y="1956"/>
                  </a:lnTo>
                  <a:lnTo>
                    <a:pt x="433" y="1952"/>
                  </a:lnTo>
                  <a:lnTo>
                    <a:pt x="434" y="1947"/>
                  </a:lnTo>
                  <a:lnTo>
                    <a:pt x="437" y="1945"/>
                  </a:lnTo>
                  <a:lnTo>
                    <a:pt x="441" y="1943"/>
                  </a:lnTo>
                  <a:lnTo>
                    <a:pt x="445" y="1942"/>
                  </a:lnTo>
                  <a:lnTo>
                    <a:pt x="451" y="1941"/>
                  </a:lnTo>
                  <a:lnTo>
                    <a:pt x="457" y="1942"/>
                  </a:lnTo>
                  <a:lnTo>
                    <a:pt x="465" y="1943"/>
                  </a:lnTo>
                  <a:lnTo>
                    <a:pt x="473" y="1945"/>
                  </a:lnTo>
                  <a:lnTo>
                    <a:pt x="481" y="1948"/>
                  </a:lnTo>
                  <a:lnTo>
                    <a:pt x="501" y="1956"/>
                  </a:lnTo>
                  <a:lnTo>
                    <a:pt x="522" y="1967"/>
                  </a:lnTo>
                  <a:lnTo>
                    <a:pt x="545" y="1980"/>
                  </a:lnTo>
                  <a:lnTo>
                    <a:pt x="569" y="1997"/>
                  </a:lnTo>
                  <a:close/>
                  <a:moveTo>
                    <a:pt x="126" y="1445"/>
                  </a:moveTo>
                  <a:lnTo>
                    <a:pt x="145" y="1461"/>
                  </a:lnTo>
                  <a:lnTo>
                    <a:pt x="163" y="1476"/>
                  </a:lnTo>
                  <a:lnTo>
                    <a:pt x="177" y="1492"/>
                  </a:lnTo>
                  <a:lnTo>
                    <a:pt x="189" y="1506"/>
                  </a:lnTo>
                  <a:lnTo>
                    <a:pt x="199" y="1519"/>
                  </a:lnTo>
                  <a:lnTo>
                    <a:pt x="205" y="1530"/>
                  </a:lnTo>
                  <a:lnTo>
                    <a:pt x="206" y="1536"/>
                  </a:lnTo>
                  <a:lnTo>
                    <a:pt x="207" y="1540"/>
                  </a:lnTo>
                  <a:lnTo>
                    <a:pt x="207" y="1545"/>
                  </a:lnTo>
                  <a:lnTo>
                    <a:pt x="205" y="1548"/>
                  </a:lnTo>
                  <a:lnTo>
                    <a:pt x="202" y="1550"/>
                  </a:lnTo>
                  <a:lnTo>
                    <a:pt x="199" y="1552"/>
                  </a:lnTo>
                  <a:lnTo>
                    <a:pt x="196" y="1553"/>
                  </a:lnTo>
                  <a:lnTo>
                    <a:pt x="190" y="1553"/>
                  </a:lnTo>
                  <a:lnTo>
                    <a:pt x="178" y="1552"/>
                  </a:lnTo>
                  <a:lnTo>
                    <a:pt x="164" y="1548"/>
                  </a:lnTo>
                  <a:lnTo>
                    <a:pt x="147" y="1540"/>
                  </a:lnTo>
                  <a:lnTo>
                    <a:pt x="128" y="1531"/>
                  </a:lnTo>
                  <a:lnTo>
                    <a:pt x="110" y="1519"/>
                  </a:lnTo>
                  <a:lnTo>
                    <a:pt x="89" y="1505"/>
                  </a:lnTo>
                  <a:lnTo>
                    <a:pt x="70" y="1489"/>
                  </a:lnTo>
                  <a:lnTo>
                    <a:pt x="52" y="1474"/>
                  </a:lnTo>
                  <a:lnTo>
                    <a:pt x="38" y="1460"/>
                  </a:lnTo>
                  <a:lnTo>
                    <a:pt x="26" y="1444"/>
                  </a:lnTo>
                  <a:lnTo>
                    <a:pt x="17" y="1431"/>
                  </a:lnTo>
                  <a:lnTo>
                    <a:pt x="12" y="1420"/>
                  </a:lnTo>
                  <a:lnTo>
                    <a:pt x="9" y="1414"/>
                  </a:lnTo>
                  <a:lnTo>
                    <a:pt x="9" y="1410"/>
                  </a:lnTo>
                  <a:lnTo>
                    <a:pt x="9" y="1406"/>
                  </a:lnTo>
                  <a:lnTo>
                    <a:pt x="10" y="1402"/>
                  </a:lnTo>
                  <a:lnTo>
                    <a:pt x="13" y="1400"/>
                  </a:lnTo>
                  <a:lnTo>
                    <a:pt x="16" y="1398"/>
                  </a:lnTo>
                  <a:lnTo>
                    <a:pt x="20" y="1397"/>
                  </a:lnTo>
                  <a:lnTo>
                    <a:pt x="26" y="1397"/>
                  </a:lnTo>
                  <a:lnTo>
                    <a:pt x="37" y="1398"/>
                  </a:lnTo>
                  <a:lnTo>
                    <a:pt x="52" y="1402"/>
                  </a:lnTo>
                  <a:lnTo>
                    <a:pt x="69" y="1410"/>
                  </a:lnTo>
                  <a:lnTo>
                    <a:pt x="87" y="1420"/>
                  </a:lnTo>
                  <a:lnTo>
                    <a:pt x="106" y="1431"/>
                  </a:lnTo>
                  <a:lnTo>
                    <a:pt x="126" y="1445"/>
                  </a:lnTo>
                  <a:close/>
                  <a:moveTo>
                    <a:pt x="390" y="1640"/>
                  </a:moveTo>
                  <a:lnTo>
                    <a:pt x="411" y="1655"/>
                  </a:lnTo>
                  <a:lnTo>
                    <a:pt x="428" y="1670"/>
                  </a:lnTo>
                  <a:lnTo>
                    <a:pt x="445" y="1687"/>
                  </a:lnTo>
                  <a:lnTo>
                    <a:pt x="457" y="1701"/>
                  </a:lnTo>
                  <a:lnTo>
                    <a:pt x="467" y="1716"/>
                  </a:lnTo>
                  <a:lnTo>
                    <a:pt x="474" y="1728"/>
                  </a:lnTo>
                  <a:lnTo>
                    <a:pt x="475" y="1733"/>
                  </a:lnTo>
                  <a:lnTo>
                    <a:pt x="476" y="1738"/>
                  </a:lnTo>
                  <a:lnTo>
                    <a:pt x="476" y="1742"/>
                  </a:lnTo>
                  <a:lnTo>
                    <a:pt x="474" y="1745"/>
                  </a:lnTo>
                  <a:lnTo>
                    <a:pt x="471" y="1749"/>
                  </a:lnTo>
                  <a:lnTo>
                    <a:pt x="468" y="1751"/>
                  </a:lnTo>
                  <a:lnTo>
                    <a:pt x="464" y="1752"/>
                  </a:lnTo>
                  <a:lnTo>
                    <a:pt x="458" y="1752"/>
                  </a:lnTo>
                  <a:lnTo>
                    <a:pt x="453" y="1752"/>
                  </a:lnTo>
                  <a:lnTo>
                    <a:pt x="445" y="1751"/>
                  </a:lnTo>
                  <a:lnTo>
                    <a:pt x="438" y="1749"/>
                  </a:lnTo>
                  <a:lnTo>
                    <a:pt x="430" y="1747"/>
                  </a:lnTo>
                  <a:lnTo>
                    <a:pt x="412" y="1739"/>
                  </a:lnTo>
                  <a:lnTo>
                    <a:pt x="393" y="1729"/>
                  </a:lnTo>
                  <a:lnTo>
                    <a:pt x="372" y="1717"/>
                  </a:lnTo>
                  <a:lnTo>
                    <a:pt x="351" y="1701"/>
                  </a:lnTo>
                  <a:lnTo>
                    <a:pt x="331" y="1686"/>
                  </a:lnTo>
                  <a:lnTo>
                    <a:pt x="313" y="1669"/>
                  </a:lnTo>
                  <a:lnTo>
                    <a:pt x="297" y="1654"/>
                  </a:lnTo>
                  <a:lnTo>
                    <a:pt x="284" y="1638"/>
                  </a:lnTo>
                  <a:lnTo>
                    <a:pt x="278" y="1632"/>
                  </a:lnTo>
                  <a:lnTo>
                    <a:pt x="274" y="1625"/>
                  </a:lnTo>
                  <a:lnTo>
                    <a:pt x="271" y="1619"/>
                  </a:lnTo>
                  <a:lnTo>
                    <a:pt x="269" y="1613"/>
                  </a:lnTo>
                  <a:lnTo>
                    <a:pt x="266" y="1608"/>
                  </a:lnTo>
                  <a:lnTo>
                    <a:pt x="266" y="1602"/>
                  </a:lnTo>
                  <a:lnTo>
                    <a:pt x="266" y="1598"/>
                  </a:lnTo>
                  <a:lnTo>
                    <a:pt x="269" y="1594"/>
                  </a:lnTo>
                  <a:lnTo>
                    <a:pt x="271" y="1592"/>
                  </a:lnTo>
                  <a:lnTo>
                    <a:pt x="274" y="1590"/>
                  </a:lnTo>
                  <a:lnTo>
                    <a:pt x="278" y="1589"/>
                  </a:lnTo>
                  <a:lnTo>
                    <a:pt x="284" y="1589"/>
                  </a:lnTo>
                  <a:lnTo>
                    <a:pt x="289" y="1589"/>
                  </a:lnTo>
                  <a:lnTo>
                    <a:pt x="296" y="1590"/>
                  </a:lnTo>
                  <a:lnTo>
                    <a:pt x="304" y="1592"/>
                  </a:lnTo>
                  <a:lnTo>
                    <a:pt x="312" y="1594"/>
                  </a:lnTo>
                  <a:lnTo>
                    <a:pt x="329" y="1602"/>
                  </a:lnTo>
                  <a:lnTo>
                    <a:pt x="349" y="1612"/>
                  </a:lnTo>
                  <a:lnTo>
                    <a:pt x="369" y="1624"/>
                  </a:lnTo>
                  <a:lnTo>
                    <a:pt x="390" y="1640"/>
                  </a:lnTo>
                  <a:close/>
                  <a:moveTo>
                    <a:pt x="342" y="1405"/>
                  </a:moveTo>
                  <a:lnTo>
                    <a:pt x="339" y="1407"/>
                  </a:lnTo>
                  <a:lnTo>
                    <a:pt x="336" y="1409"/>
                  </a:lnTo>
                  <a:lnTo>
                    <a:pt x="332" y="1410"/>
                  </a:lnTo>
                  <a:lnTo>
                    <a:pt x="327" y="1410"/>
                  </a:lnTo>
                  <a:lnTo>
                    <a:pt x="321" y="1410"/>
                  </a:lnTo>
                  <a:lnTo>
                    <a:pt x="316" y="1409"/>
                  </a:lnTo>
                  <a:lnTo>
                    <a:pt x="308" y="1408"/>
                  </a:lnTo>
                  <a:lnTo>
                    <a:pt x="302" y="1405"/>
                  </a:lnTo>
                  <a:lnTo>
                    <a:pt x="285" y="1398"/>
                  </a:lnTo>
                  <a:lnTo>
                    <a:pt x="267" y="1389"/>
                  </a:lnTo>
                  <a:lnTo>
                    <a:pt x="249" y="1378"/>
                  </a:lnTo>
                  <a:lnTo>
                    <a:pt x="230" y="1365"/>
                  </a:lnTo>
                  <a:lnTo>
                    <a:pt x="211" y="1349"/>
                  </a:lnTo>
                  <a:lnTo>
                    <a:pt x="195" y="1335"/>
                  </a:lnTo>
                  <a:lnTo>
                    <a:pt x="180" y="1320"/>
                  </a:lnTo>
                  <a:lnTo>
                    <a:pt x="169" y="1306"/>
                  </a:lnTo>
                  <a:lnTo>
                    <a:pt x="160" y="1293"/>
                  </a:lnTo>
                  <a:lnTo>
                    <a:pt x="155" y="1281"/>
                  </a:lnTo>
                  <a:lnTo>
                    <a:pt x="154" y="1277"/>
                  </a:lnTo>
                  <a:lnTo>
                    <a:pt x="153" y="1272"/>
                  </a:lnTo>
                  <a:lnTo>
                    <a:pt x="154" y="1268"/>
                  </a:lnTo>
                  <a:lnTo>
                    <a:pt x="155" y="1264"/>
                  </a:lnTo>
                  <a:lnTo>
                    <a:pt x="157" y="1261"/>
                  </a:lnTo>
                  <a:lnTo>
                    <a:pt x="160" y="1260"/>
                  </a:lnTo>
                  <a:lnTo>
                    <a:pt x="165" y="1259"/>
                  </a:lnTo>
                  <a:lnTo>
                    <a:pt x="169" y="1258"/>
                  </a:lnTo>
                  <a:lnTo>
                    <a:pt x="181" y="1260"/>
                  </a:lnTo>
                  <a:lnTo>
                    <a:pt x="196" y="1263"/>
                  </a:lnTo>
                  <a:lnTo>
                    <a:pt x="212" y="1271"/>
                  </a:lnTo>
                  <a:lnTo>
                    <a:pt x="230" y="1280"/>
                  </a:lnTo>
                  <a:lnTo>
                    <a:pt x="248" y="1291"/>
                  </a:lnTo>
                  <a:lnTo>
                    <a:pt x="267" y="1305"/>
                  </a:lnTo>
                  <a:lnTo>
                    <a:pt x="286" y="1320"/>
                  </a:lnTo>
                  <a:lnTo>
                    <a:pt x="302" y="1334"/>
                  </a:lnTo>
                  <a:lnTo>
                    <a:pt x="316" y="1349"/>
                  </a:lnTo>
                  <a:lnTo>
                    <a:pt x="328" y="1363"/>
                  </a:lnTo>
                  <a:lnTo>
                    <a:pt x="337" y="1376"/>
                  </a:lnTo>
                  <a:lnTo>
                    <a:pt x="341" y="1387"/>
                  </a:lnTo>
                  <a:lnTo>
                    <a:pt x="344" y="1392"/>
                  </a:lnTo>
                  <a:lnTo>
                    <a:pt x="344" y="1397"/>
                  </a:lnTo>
                  <a:lnTo>
                    <a:pt x="344" y="1401"/>
                  </a:lnTo>
                  <a:lnTo>
                    <a:pt x="342" y="1405"/>
                  </a:lnTo>
                  <a:close/>
                  <a:moveTo>
                    <a:pt x="520" y="1491"/>
                  </a:moveTo>
                  <a:lnTo>
                    <a:pt x="540" y="1506"/>
                  </a:lnTo>
                  <a:lnTo>
                    <a:pt x="558" y="1521"/>
                  </a:lnTo>
                  <a:lnTo>
                    <a:pt x="572" y="1537"/>
                  </a:lnTo>
                  <a:lnTo>
                    <a:pt x="585" y="1551"/>
                  </a:lnTo>
                  <a:lnTo>
                    <a:pt x="594" y="1565"/>
                  </a:lnTo>
                  <a:lnTo>
                    <a:pt x="599" y="1577"/>
                  </a:lnTo>
                  <a:lnTo>
                    <a:pt x="602" y="1582"/>
                  </a:lnTo>
                  <a:lnTo>
                    <a:pt x="602" y="1587"/>
                  </a:lnTo>
                  <a:lnTo>
                    <a:pt x="602" y="1591"/>
                  </a:lnTo>
                  <a:lnTo>
                    <a:pt x="599" y="1594"/>
                  </a:lnTo>
                  <a:lnTo>
                    <a:pt x="597" y="1598"/>
                  </a:lnTo>
                  <a:lnTo>
                    <a:pt x="594" y="1600"/>
                  </a:lnTo>
                  <a:lnTo>
                    <a:pt x="589" y="1601"/>
                  </a:lnTo>
                  <a:lnTo>
                    <a:pt x="585" y="1601"/>
                  </a:lnTo>
                  <a:lnTo>
                    <a:pt x="578" y="1601"/>
                  </a:lnTo>
                  <a:lnTo>
                    <a:pt x="572" y="1600"/>
                  </a:lnTo>
                  <a:lnTo>
                    <a:pt x="565" y="1598"/>
                  </a:lnTo>
                  <a:lnTo>
                    <a:pt x="558" y="1595"/>
                  </a:lnTo>
                  <a:lnTo>
                    <a:pt x="540" y="1589"/>
                  </a:lnTo>
                  <a:lnTo>
                    <a:pt x="521" y="1579"/>
                  </a:lnTo>
                  <a:lnTo>
                    <a:pt x="502" y="1567"/>
                  </a:lnTo>
                  <a:lnTo>
                    <a:pt x="481" y="1553"/>
                  </a:lnTo>
                  <a:lnTo>
                    <a:pt x="462" y="1538"/>
                  </a:lnTo>
                  <a:lnTo>
                    <a:pt x="445" y="1523"/>
                  </a:lnTo>
                  <a:lnTo>
                    <a:pt x="430" y="1507"/>
                  </a:lnTo>
                  <a:lnTo>
                    <a:pt x="417" y="1493"/>
                  </a:lnTo>
                  <a:lnTo>
                    <a:pt x="409" y="1480"/>
                  </a:lnTo>
                  <a:lnTo>
                    <a:pt x="402" y="1467"/>
                  </a:lnTo>
                  <a:lnTo>
                    <a:pt x="401" y="1462"/>
                  </a:lnTo>
                  <a:lnTo>
                    <a:pt x="400" y="1456"/>
                  </a:lnTo>
                  <a:lnTo>
                    <a:pt x="401" y="1453"/>
                  </a:lnTo>
                  <a:lnTo>
                    <a:pt x="402" y="1449"/>
                  </a:lnTo>
                  <a:lnTo>
                    <a:pt x="404" y="1446"/>
                  </a:lnTo>
                  <a:lnTo>
                    <a:pt x="409" y="1444"/>
                  </a:lnTo>
                  <a:lnTo>
                    <a:pt x="412" y="1443"/>
                  </a:lnTo>
                  <a:lnTo>
                    <a:pt x="417" y="1443"/>
                  </a:lnTo>
                  <a:lnTo>
                    <a:pt x="423" y="1443"/>
                  </a:lnTo>
                  <a:lnTo>
                    <a:pt x="430" y="1444"/>
                  </a:lnTo>
                  <a:lnTo>
                    <a:pt x="437" y="1445"/>
                  </a:lnTo>
                  <a:lnTo>
                    <a:pt x="445" y="1449"/>
                  </a:lnTo>
                  <a:lnTo>
                    <a:pt x="462" y="1455"/>
                  </a:lnTo>
                  <a:lnTo>
                    <a:pt x="480" y="1465"/>
                  </a:lnTo>
                  <a:lnTo>
                    <a:pt x="500" y="1476"/>
                  </a:lnTo>
                  <a:lnTo>
                    <a:pt x="520" y="1491"/>
                  </a:lnTo>
                  <a:close/>
                  <a:moveTo>
                    <a:pt x="261" y="1085"/>
                  </a:moveTo>
                  <a:lnTo>
                    <a:pt x="259" y="1087"/>
                  </a:lnTo>
                  <a:lnTo>
                    <a:pt x="256" y="1089"/>
                  </a:lnTo>
                  <a:lnTo>
                    <a:pt x="252" y="1090"/>
                  </a:lnTo>
                  <a:lnTo>
                    <a:pt x="248" y="1090"/>
                  </a:lnTo>
                  <a:lnTo>
                    <a:pt x="238" y="1089"/>
                  </a:lnTo>
                  <a:lnTo>
                    <a:pt x="224" y="1086"/>
                  </a:lnTo>
                  <a:lnTo>
                    <a:pt x="209" y="1080"/>
                  </a:lnTo>
                  <a:lnTo>
                    <a:pt x="194" y="1071"/>
                  </a:lnTo>
                  <a:lnTo>
                    <a:pt x="177" y="1060"/>
                  </a:lnTo>
                  <a:lnTo>
                    <a:pt x="159" y="1048"/>
                  </a:lnTo>
                  <a:lnTo>
                    <a:pt x="143" y="1035"/>
                  </a:lnTo>
                  <a:lnTo>
                    <a:pt x="127" y="1021"/>
                  </a:lnTo>
                  <a:lnTo>
                    <a:pt x="115" y="1007"/>
                  </a:lnTo>
                  <a:lnTo>
                    <a:pt x="104" y="994"/>
                  </a:lnTo>
                  <a:lnTo>
                    <a:pt x="96" y="982"/>
                  </a:lnTo>
                  <a:lnTo>
                    <a:pt x="92" y="971"/>
                  </a:lnTo>
                  <a:lnTo>
                    <a:pt x="91" y="967"/>
                  </a:lnTo>
                  <a:lnTo>
                    <a:pt x="90" y="962"/>
                  </a:lnTo>
                  <a:lnTo>
                    <a:pt x="91" y="959"/>
                  </a:lnTo>
                  <a:lnTo>
                    <a:pt x="92" y="955"/>
                  </a:lnTo>
                  <a:lnTo>
                    <a:pt x="94" y="953"/>
                  </a:lnTo>
                  <a:lnTo>
                    <a:pt x="98" y="951"/>
                  </a:lnTo>
                  <a:lnTo>
                    <a:pt x="101" y="950"/>
                  </a:lnTo>
                  <a:lnTo>
                    <a:pt x="105" y="950"/>
                  </a:lnTo>
                  <a:lnTo>
                    <a:pt x="116" y="951"/>
                  </a:lnTo>
                  <a:lnTo>
                    <a:pt x="130" y="954"/>
                  </a:lnTo>
                  <a:lnTo>
                    <a:pt x="144" y="961"/>
                  </a:lnTo>
                  <a:lnTo>
                    <a:pt x="160" y="969"/>
                  </a:lnTo>
                  <a:lnTo>
                    <a:pt x="177" y="980"/>
                  </a:lnTo>
                  <a:lnTo>
                    <a:pt x="195" y="992"/>
                  </a:lnTo>
                  <a:lnTo>
                    <a:pt x="211" y="1005"/>
                  </a:lnTo>
                  <a:lnTo>
                    <a:pt x="226" y="1019"/>
                  </a:lnTo>
                  <a:lnTo>
                    <a:pt x="239" y="1033"/>
                  </a:lnTo>
                  <a:lnTo>
                    <a:pt x="249" y="1046"/>
                  </a:lnTo>
                  <a:lnTo>
                    <a:pt x="256" y="1058"/>
                  </a:lnTo>
                  <a:lnTo>
                    <a:pt x="262" y="1068"/>
                  </a:lnTo>
                  <a:lnTo>
                    <a:pt x="263" y="1074"/>
                  </a:lnTo>
                  <a:lnTo>
                    <a:pt x="263" y="1078"/>
                  </a:lnTo>
                  <a:lnTo>
                    <a:pt x="263" y="1081"/>
                  </a:lnTo>
                  <a:lnTo>
                    <a:pt x="261" y="1085"/>
                  </a:lnTo>
                  <a:close/>
                  <a:moveTo>
                    <a:pt x="495" y="1260"/>
                  </a:moveTo>
                  <a:lnTo>
                    <a:pt x="492" y="1262"/>
                  </a:lnTo>
                  <a:lnTo>
                    <a:pt x="489" y="1264"/>
                  </a:lnTo>
                  <a:lnTo>
                    <a:pt x="486" y="1266"/>
                  </a:lnTo>
                  <a:lnTo>
                    <a:pt x="480" y="1267"/>
                  </a:lnTo>
                  <a:lnTo>
                    <a:pt x="475" y="1267"/>
                  </a:lnTo>
                  <a:lnTo>
                    <a:pt x="469" y="1266"/>
                  </a:lnTo>
                  <a:lnTo>
                    <a:pt x="463" y="1263"/>
                  </a:lnTo>
                  <a:lnTo>
                    <a:pt x="456" y="1261"/>
                  </a:lnTo>
                  <a:lnTo>
                    <a:pt x="441" y="1256"/>
                  </a:lnTo>
                  <a:lnTo>
                    <a:pt x="423" y="1247"/>
                  </a:lnTo>
                  <a:lnTo>
                    <a:pt x="405" y="1236"/>
                  </a:lnTo>
                  <a:lnTo>
                    <a:pt x="388" y="1224"/>
                  </a:lnTo>
                  <a:lnTo>
                    <a:pt x="370" y="1209"/>
                  </a:lnTo>
                  <a:lnTo>
                    <a:pt x="353" y="1195"/>
                  </a:lnTo>
                  <a:lnTo>
                    <a:pt x="340" y="1181"/>
                  </a:lnTo>
                  <a:lnTo>
                    <a:pt x="329" y="1166"/>
                  </a:lnTo>
                  <a:lnTo>
                    <a:pt x="320" y="1154"/>
                  </a:lnTo>
                  <a:lnTo>
                    <a:pt x="316" y="1143"/>
                  </a:lnTo>
                  <a:lnTo>
                    <a:pt x="315" y="1138"/>
                  </a:lnTo>
                  <a:lnTo>
                    <a:pt x="314" y="1133"/>
                  </a:lnTo>
                  <a:lnTo>
                    <a:pt x="315" y="1129"/>
                  </a:lnTo>
                  <a:lnTo>
                    <a:pt x="316" y="1125"/>
                  </a:lnTo>
                  <a:lnTo>
                    <a:pt x="318" y="1123"/>
                  </a:lnTo>
                  <a:lnTo>
                    <a:pt x="321" y="1121"/>
                  </a:lnTo>
                  <a:lnTo>
                    <a:pt x="326" y="1120"/>
                  </a:lnTo>
                  <a:lnTo>
                    <a:pt x="330" y="1120"/>
                  </a:lnTo>
                  <a:lnTo>
                    <a:pt x="341" y="1121"/>
                  </a:lnTo>
                  <a:lnTo>
                    <a:pt x="356" y="1124"/>
                  </a:lnTo>
                  <a:lnTo>
                    <a:pt x="371" y="1131"/>
                  </a:lnTo>
                  <a:lnTo>
                    <a:pt x="388" y="1140"/>
                  </a:lnTo>
                  <a:lnTo>
                    <a:pt x="405" y="1151"/>
                  </a:lnTo>
                  <a:lnTo>
                    <a:pt x="424" y="1163"/>
                  </a:lnTo>
                  <a:lnTo>
                    <a:pt x="442" y="1177"/>
                  </a:lnTo>
                  <a:lnTo>
                    <a:pt x="457" y="1192"/>
                  </a:lnTo>
                  <a:lnTo>
                    <a:pt x="470" y="1206"/>
                  </a:lnTo>
                  <a:lnTo>
                    <a:pt x="481" y="1219"/>
                  </a:lnTo>
                  <a:lnTo>
                    <a:pt x="490" y="1232"/>
                  </a:lnTo>
                  <a:lnTo>
                    <a:pt x="495" y="1243"/>
                  </a:lnTo>
                  <a:lnTo>
                    <a:pt x="496" y="1248"/>
                  </a:lnTo>
                  <a:lnTo>
                    <a:pt x="497" y="1252"/>
                  </a:lnTo>
                  <a:lnTo>
                    <a:pt x="496" y="1257"/>
                  </a:lnTo>
                  <a:lnTo>
                    <a:pt x="495" y="1260"/>
                  </a:lnTo>
                  <a:close/>
                  <a:moveTo>
                    <a:pt x="228" y="784"/>
                  </a:moveTo>
                  <a:lnTo>
                    <a:pt x="226" y="787"/>
                  </a:lnTo>
                  <a:lnTo>
                    <a:pt x="223" y="788"/>
                  </a:lnTo>
                  <a:lnTo>
                    <a:pt x="220" y="789"/>
                  </a:lnTo>
                  <a:lnTo>
                    <a:pt x="216" y="790"/>
                  </a:lnTo>
                  <a:lnTo>
                    <a:pt x="206" y="789"/>
                  </a:lnTo>
                  <a:lnTo>
                    <a:pt x="194" y="786"/>
                  </a:lnTo>
                  <a:lnTo>
                    <a:pt x="180" y="780"/>
                  </a:lnTo>
                  <a:lnTo>
                    <a:pt x="166" y="772"/>
                  </a:lnTo>
                  <a:lnTo>
                    <a:pt x="151" y="763"/>
                  </a:lnTo>
                  <a:lnTo>
                    <a:pt x="135" y="751"/>
                  </a:lnTo>
                  <a:lnTo>
                    <a:pt x="120" y="739"/>
                  </a:lnTo>
                  <a:lnTo>
                    <a:pt x="106" y="726"/>
                  </a:lnTo>
                  <a:lnTo>
                    <a:pt x="94" y="714"/>
                  </a:lnTo>
                  <a:lnTo>
                    <a:pt x="85" y="702"/>
                  </a:lnTo>
                  <a:lnTo>
                    <a:pt x="78" y="691"/>
                  </a:lnTo>
                  <a:lnTo>
                    <a:pt x="73" y="680"/>
                  </a:lnTo>
                  <a:lnTo>
                    <a:pt x="73" y="675"/>
                  </a:lnTo>
                  <a:lnTo>
                    <a:pt x="72" y="672"/>
                  </a:lnTo>
                  <a:lnTo>
                    <a:pt x="73" y="667"/>
                  </a:lnTo>
                  <a:lnTo>
                    <a:pt x="74" y="665"/>
                  </a:lnTo>
                  <a:lnTo>
                    <a:pt x="77" y="662"/>
                  </a:lnTo>
                  <a:lnTo>
                    <a:pt x="80" y="661"/>
                  </a:lnTo>
                  <a:lnTo>
                    <a:pt x="83" y="660"/>
                  </a:lnTo>
                  <a:lnTo>
                    <a:pt x="88" y="660"/>
                  </a:lnTo>
                  <a:lnTo>
                    <a:pt x="98" y="660"/>
                  </a:lnTo>
                  <a:lnTo>
                    <a:pt x="109" y="663"/>
                  </a:lnTo>
                  <a:lnTo>
                    <a:pt x="122" y="669"/>
                  </a:lnTo>
                  <a:lnTo>
                    <a:pt x="137" y="676"/>
                  </a:lnTo>
                  <a:lnTo>
                    <a:pt x="153" y="686"/>
                  </a:lnTo>
                  <a:lnTo>
                    <a:pt x="168" y="697"/>
                  </a:lnTo>
                  <a:lnTo>
                    <a:pt x="184" y="711"/>
                  </a:lnTo>
                  <a:lnTo>
                    <a:pt x="197" y="723"/>
                  </a:lnTo>
                  <a:lnTo>
                    <a:pt x="208" y="736"/>
                  </a:lnTo>
                  <a:lnTo>
                    <a:pt x="218" y="748"/>
                  </a:lnTo>
                  <a:lnTo>
                    <a:pt x="224" y="759"/>
                  </a:lnTo>
                  <a:lnTo>
                    <a:pt x="229" y="769"/>
                  </a:lnTo>
                  <a:lnTo>
                    <a:pt x="230" y="773"/>
                  </a:lnTo>
                  <a:lnTo>
                    <a:pt x="230" y="778"/>
                  </a:lnTo>
                  <a:lnTo>
                    <a:pt x="230" y="781"/>
                  </a:lnTo>
                  <a:lnTo>
                    <a:pt x="228" y="784"/>
                  </a:lnTo>
                  <a:close/>
                  <a:moveTo>
                    <a:pt x="377" y="856"/>
                  </a:moveTo>
                  <a:lnTo>
                    <a:pt x="392" y="869"/>
                  </a:lnTo>
                  <a:lnTo>
                    <a:pt x="406" y="883"/>
                  </a:lnTo>
                  <a:lnTo>
                    <a:pt x="419" y="895"/>
                  </a:lnTo>
                  <a:lnTo>
                    <a:pt x="428" y="908"/>
                  </a:lnTo>
                  <a:lnTo>
                    <a:pt x="436" y="919"/>
                  </a:lnTo>
                  <a:lnTo>
                    <a:pt x="441" y="930"/>
                  </a:lnTo>
                  <a:lnTo>
                    <a:pt x="442" y="935"/>
                  </a:lnTo>
                  <a:lnTo>
                    <a:pt x="442" y="939"/>
                  </a:lnTo>
                  <a:lnTo>
                    <a:pt x="442" y="942"/>
                  </a:lnTo>
                  <a:lnTo>
                    <a:pt x="439" y="946"/>
                  </a:lnTo>
                  <a:lnTo>
                    <a:pt x="437" y="949"/>
                  </a:lnTo>
                  <a:lnTo>
                    <a:pt x="435" y="950"/>
                  </a:lnTo>
                  <a:lnTo>
                    <a:pt x="431" y="951"/>
                  </a:lnTo>
                  <a:lnTo>
                    <a:pt x="426" y="952"/>
                  </a:lnTo>
                  <a:lnTo>
                    <a:pt x="416" y="951"/>
                  </a:lnTo>
                  <a:lnTo>
                    <a:pt x="404" y="948"/>
                  </a:lnTo>
                  <a:lnTo>
                    <a:pt x="390" y="942"/>
                  </a:lnTo>
                  <a:lnTo>
                    <a:pt x="374" y="935"/>
                  </a:lnTo>
                  <a:lnTo>
                    <a:pt x="358" y="925"/>
                  </a:lnTo>
                  <a:lnTo>
                    <a:pt x="341" y="912"/>
                  </a:lnTo>
                  <a:lnTo>
                    <a:pt x="325" y="899"/>
                  </a:lnTo>
                  <a:lnTo>
                    <a:pt x="312" y="886"/>
                  </a:lnTo>
                  <a:lnTo>
                    <a:pt x="299" y="873"/>
                  </a:lnTo>
                  <a:lnTo>
                    <a:pt x="289" y="861"/>
                  </a:lnTo>
                  <a:lnTo>
                    <a:pt x="282" y="848"/>
                  </a:lnTo>
                  <a:lnTo>
                    <a:pt x="277" y="839"/>
                  </a:lnTo>
                  <a:lnTo>
                    <a:pt x="276" y="834"/>
                  </a:lnTo>
                  <a:lnTo>
                    <a:pt x="276" y="830"/>
                  </a:lnTo>
                  <a:lnTo>
                    <a:pt x="276" y="825"/>
                  </a:lnTo>
                  <a:lnTo>
                    <a:pt x="278" y="822"/>
                  </a:lnTo>
                  <a:lnTo>
                    <a:pt x="281" y="820"/>
                  </a:lnTo>
                  <a:lnTo>
                    <a:pt x="283" y="818"/>
                  </a:lnTo>
                  <a:lnTo>
                    <a:pt x="287" y="816"/>
                  </a:lnTo>
                  <a:lnTo>
                    <a:pt x="292" y="816"/>
                  </a:lnTo>
                  <a:lnTo>
                    <a:pt x="302" y="818"/>
                  </a:lnTo>
                  <a:lnTo>
                    <a:pt x="314" y="821"/>
                  </a:lnTo>
                  <a:lnTo>
                    <a:pt x="328" y="826"/>
                  </a:lnTo>
                  <a:lnTo>
                    <a:pt x="344" y="834"/>
                  </a:lnTo>
                  <a:lnTo>
                    <a:pt x="360" y="844"/>
                  </a:lnTo>
                  <a:lnTo>
                    <a:pt x="377" y="856"/>
                  </a:lnTo>
                  <a:close/>
                  <a:moveTo>
                    <a:pt x="665" y="1114"/>
                  </a:moveTo>
                  <a:lnTo>
                    <a:pt x="662" y="1117"/>
                  </a:lnTo>
                  <a:lnTo>
                    <a:pt x="659" y="1119"/>
                  </a:lnTo>
                  <a:lnTo>
                    <a:pt x="655" y="1120"/>
                  </a:lnTo>
                  <a:lnTo>
                    <a:pt x="650" y="1121"/>
                  </a:lnTo>
                  <a:lnTo>
                    <a:pt x="639" y="1120"/>
                  </a:lnTo>
                  <a:lnTo>
                    <a:pt x="626" y="1117"/>
                  </a:lnTo>
                  <a:lnTo>
                    <a:pt x="610" y="1111"/>
                  </a:lnTo>
                  <a:lnTo>
                    <a:pt x="595" y="1102"/>
                  </a:lnTo>
                  <a:lnTo>
                    <a:pt x="577" y="1092"/>
                  </a:lnTo>
                  <a:lnTo>
                    <a:pt x="560" y="1079"/>
                  </a:lnTo>
                  <a:lnTo>
                    <a:pt x="543" y="1066"/>
                  </a:lnTo>
                  <a:lnTo>
                    <a:pt x="528" y="1053"/>
                  </a:lnTo>
                  <a:lnTo>
                    <a:pt x="514" y="1038"/>
                  </a:lnTo>
                  <a:lnTo>
                    <a:pt x="505" y="1025"/>
                  </a:lnTo>
                  <a:lnTo>
                    <a:pt x="497" y="1013"/>
                  </a:lnTo>
                  <a:lnTo>
                    <a:pt x="491" y="1002"/>
                  </a:lnTo>
                  <a:lnTo>
                    <a:pt x="490" y="997"/>
                  </a:lnTo>
                  <a:lnTo>
                    <a:pt x="490" y="993"/>
                  </a:lnTo>
                  <a:lnTo>
                    <a:pt x="491" y="989"/>
                  </a:lnTo>
                  <a:lnTo>
                    <a:pt x="492" y="985"/>
                  </a:lnTo>
                  <a:lnTo>
                    <a:pt x="495" y="983"/>
                  </a:lnTo>
                  <a:lnTo>
                    <a:pt x="498" y="981"/>
                  </a:lnTo>
                  <a:lnTo>
                    <a:pt x="501" y="980"/>
                  </a:lnTo>
                  <a:lnTo>
                    <a:pt x="507" y="979"/>
                  </a:lnTo>
                  <a:lnTo>
                    <a:pt x="518" y="980"/>
                  </a:lnTo>
                  <a:lnTo>
                    <a:pt x="531" y="983"/>
                  </a:lnTo>
                  <a:lnTo>
                    <a:pt x="545" y="990"/>
                  </a:lnTo>
                  <a:lnTo>
                    <a:pt x="562" y="997"/>
                  </a:lnTo>
                  <a:lnTo>
                    <a:pt x="578" y="1008"/>
                  </a:lnTo>
                  <a:lnTo>
                    <a:pt x="596" y="1021"/>
                  </a:lnTo>
                  <a:lnTo>
                    <a:pt x="614" y="1034"/>
                  </a:lnTo>
                  <a:lnTo>
                    <a:pt x="629" y="1048"/>
                  </a:lnTo>
                  <a:lnTo>
                    <a:pt x="641" y="1061"/>
                  </a:lnTo>
                  <a:lnTo>
                    <a:pt x="652" y="1075"/>
                  </a:lnTo>
                  <a:lnTo>
                    <a:pt x="660" y="1087"/>
                  </a:lnTo>
                  <a:lnTo>
                    <a:pt x="665" y="1098"/>
                  </a:lnTo>
                  <a:lnTo>
                    <a:pt x="666" y="1102"/>
                  </a:lnTo>
                  <a:lnTo>
                    <a:pt x="666" y="1107"/>
                  </a:lnTo>
                  <a:lnTo>
                    <a:pt x="666" y="1111"/>
                  </a:lnTo>
                  <a:lnTo>
                    <a:pt x="665" y="1114"/>
                  </a:lnTo>
                  <a:close/>
                  <a:moveTo>
                    <a:pt x="185" y="420"/>
                  </a:moveTo>
                  <a:lnTo>
                    <a:pt x="199" y="432"/>
                  </a:lnTo>
                  <a:lnTo>
                    <a:pt x="211" y="444"/>
                  </a:lnTo>
                  <a:lnTo>
                    <a:pt x="221" y="456"/>
                  </a:lnTo>
                  <a:lnTo>
                    <a:pt x="230" y="467"/>
                  </a:lnTo>
                  <a:lnTo>
                    <a:pt x="235" y="478"/>
                  </a:lnTo>
                  <a:lnTo>
                    <a:pt x="240" y="487"/>
                  </a:lnTo>
                  <a:lnTo>
                    <a:pt x="240" y="491"/>
                  </a:lnTo>
                  <a:lnTo>
                    <a:pt x="241" y="494"/>
                  </a:lnTo>
                  <a:lnTo>
                    <a:pt x="240" y="498"/>
                  </a:lnTo>
                  <a:lnTo>
                    <a:pt x="239" y="501"/>
                  </a:lnTo>
                  <a:lnTo>
                    <a:pt x="237" y="503"/>
                  </a:lnTo>
                  <a:lnTo>
                    <a:pt x="234" y="505"/>
                  </a:lnTo>
                  <a:lnTo>
                    <a:pt x="231" y="506"/>
                  </a:lnTo>
                  <a:lnTo>
                    <a:pt x="227" y="506"/>
                  </a:lnTo>
                  <a:lnTo>
                    <a:pt x="218" y="506"/>
                  </a:lnTo>
                  <a:lnTo>
                    <a:pt x="207" y="503"/>
                  </a:lnTo>
                  <a:lnTo>
                    <a:pt x="195" y="499"/>
                  </a:lnTo>
                  <a:lnTo>
                    <a:pt x="181" y="491"/>
                  </a:lnTo>
                  <a:lnTo>
                    <a:pt x="167" y="483"/>
                  </a:lnTo>
                  <a:lnTo>
                    <a:pt x="153" y="472"/>
                  </a:lnTo>
                  <a:lnTo>
                    <a:pt x="139" y="460"/>
                  </a:lnTo>
                  <a:lnTo>
                    <a:pt x="127" y="449"/>
                  </a:lnTo>
                  <a:lnTo>
                    <a:pt x="116" y="437"/>
                  </a:lnTo>
                  <a:lnTo>
                    <a:pt x="109" y="426"/>
                  </a:lnTo>
                  <a:lnTo>
                    <a:pt x="102" y="416"/>
                  </a:lnTo>
                  <a:lnTo>
                    <a:pt x="99" y="406"/>
                  </a:lnTo>
                  <a:lnTo>
                    <a:pt x="98" y="402"/>
                  </a:lnTo>
                  <a:lnTo>
                    <a:pt x="98" y="398"/>
                  </a:lnTo>
                  <a:lnTo>
                    <a:pt x="98" y="395"/>
                  </a:lnTo>
                  <a:lnTo>
                    <a:pt x="100" y="392"/>
                  </a:lnTo>
                  <a:lnTo>
                    <a:pt x="101" y="389"/>
                  </a:lnTo>
                  <a:lnTo>
                    <a:pt x="104" y="387"/>
                  </a:lnTo>
                  <a:lnTo>
                    <a:pt x="107" y="386"/>
                  </a:lnTo>
                  <a:lnTo>
                    <a:pt x="111" y="386"/>
                  </a:lnTo>
                  <a:lnTo>
                    <a:pt x="120" y="387"/>
                  </a:lnTo>
                  <a:lnTo>
                    <a:pt x="131" y="389"/>
                  </a:lnTo>
                  <a:lnTo>
                    <a:pt x="143" y="395"/>
                  </a:lnTo>
                  <a:lnTo>
                    <a:pt x="156" y="402"/>
                  </a:lnTo>
                  <a:lnTo>
                    <a:pt x="170" y="410"/>
                  </a:lnTo>
                  <a:lnTo>
                    <a:pt x="185" y="420"/>
                  </a:lnTo>
                  <a:close/>
                  <a:moveTo>
                    <a:pt x="431" y="650"/>
                  </a:moveTo>
                  <a:lnTo>
                    <a:pt x="428" y="652"/>
                  </a:lnTo>
                  <a:lnTo>
                    <a:pt x="426" y="654"/>
                  </a:lnTo>
                  <a:lnTo>
                    <a:pt x="423" y="655"/>
                  </a:lnTo>
                  <a:lnTo>
                    <a:pt x="419" y="655"/>
                  </a:lnTo>
                  <a:lnTo>
                    <a:pt x="409" y="655"/>
                  </a:lnTo>
                  <a:lnTo>
                    <a:pt x="398" y="652"/>
                  </a:lnTo>
                  <a:lnTo>
                    <a:pt x="384" y="647"/>
                  </a:lnTo>
                  <a:lnTo>
                    <a:pt x="370" y="640"/>
                  </a:lnTo>
                  <a:lnTo>
                    <a:pt x="356" y="631"/>
                  </a:lnTo>
                  <a:lnTo>
                    <a:pt x="340" y="620"/>
                  </a:lnTo>
                  <a:lnTo>
                    <a:pt x="326" y="608"/>
                  </a:lnTo>
                  <a:lnTo>
                    <a:pt x="313" y="596"/>
                  </a:lnTo>
                  <a:lnTo>
                    <a:pt x="302" y="584"/>
                  </a:lnTo>
                  <a:lnTo>
                    <a:pt x="293" y="572"/>
                  </a:lnTo>
                  <a:lnTo>
                    <a:pt x="286" y="560"/>
                  </a:lnTo>
                  <a:lnTo>
                    <a:pt x="283" y="551"/>
                  </a:lnTo>
                  <a:lnTo>
                    <a:pt x="282" y="546"/>
                  </a:lnTo>
                  <a:lnTo>
                    <a:pt x="282" y="543"/>
                  </a:lnTo>
                  <a:lnTo>
                    <a:pt x="282" y="540"/>
                  </a:lnTo>
                  <a:lnTo>
                    <a:pt x="284" y="536"/>
                  </a:lnTo>
                  <a:lnTo>
                    <a:pt x="286" y="534"/>
                  </a:lnTo>
                  <a:lnTo>
                    <a:pt x="288" y="532"/>
                  </a:lnTo>
                  <a:lnTo>
                    <a:pt x="292" y="531"/>
                  </a:lnTo>
                  <a:lnTo>
                    <a:pt x="296" y="530"/>
                  </a:lnTo>
                  <a:lnTo>
                    <a:pt x="306" y="531"/>
                  </a:lnTo>
                  <a:lnTo>
                    <a:pt x="317" y="534"/>
                  </a:lnTo>
                  <a:lnTo>
                    <a:pt x="330" y="538"/>
                  </a:lnTo>
                  <a:lnTo>
                    <a:pt x="344" y="546"/>
                  </a:lnTo>
                  <a:lnTo>
                    <a:pt x="359" y="555"/>
                  </a:lnTo>
                  <a:lnTo>
                    <a:pt x="373" y="566"/>
                  </a:lnTo>
                  <a:lnTo>
                    <a:pt x="389" y="578"/>
                  </a:lnTo>
                  <a:lnTo>
                    <a:pt x="401" y="590"/>
                  </a:lnTo>
                  <a:lnTo>
                    <a:pt x="412" y="602"/>
                  </a:lnTo>
                  <a:lnTo>
                    <a:pt x="421" y="615"/>
                  </a:lnTo>
                  <a:lnTo>
                    <a:pt x="427" y="626"/>
                  </a:lnTo>
                  <a:lnTo>
                    <a:pt x="432" y="634"/>
                  </a:lnTo>
                  <a:lnTo>
                    <a:pt x="433" y="639"/>
                  </a:lnTo>
                  <a:lnTo>
                    <a:pt x="433" y="643"/>
                  </a:lnTo>
                  <a:lnTo>
                    <a:pt x="432" y="647"/>
                  </a:lnTo>
                  <a:lnTo>
                    <a:pt x="431" y="650"/>
                  </a:lnTo>
                  <a:close/>
                  <a:moveTo>
                    <a:pt x="635" y="805"/>
                  </a:moveTo>
                  <a:lnTo>
                    <a:pt x="633" y="808"/>
                  </a:lnTo>
                  <a:lnTo>
                    <a:pt x="629" y="810"/>
                  </a:lnTo>
                  <a:lnTo>
                    <a:pt x="626" y="811"/>
                  </a:lnTo>
                  <a:lnTo>
                    <a:pt x="621" y="811"/>
                  </a:lnTo>
                  <a:lnTo>
                    <a:pt x="612" y="811"/>
                  </a:lnTo>
                  <a:lnTo>
                    <a:pt x="599" y="808"/>
                  </a:lnTo>
                  <a:lnTo>
                    <a:pt x="585" y="802"/>
                  </a:lnTo>
                  <a:lnTo>
                    <a:pt x="571" y="794"/>
                  </a:lnTo>
                  <a:lnTo>
                    <a:pt x="554" y="786"/>
                  </a:lnTo>
                  <a:lnTo>
                    <a:pt x="539" y="775"/>
                  </a:lnTo>
                  <a:lnTo>
                    <a:pt x="523" y="761"/>
                  </a:lnTo>
                  <a:lnTo>
                    <a:pt x="510" y="749"/>
                  </a:lnTo>
                  <a:lnTo>
                    <a:pt x="498" y="736"/>
                  </a:lnTo>
                  <a:lnTo>
                    <a:pt x="489" y="724"/>
                  </a:lnTo>
                  <a:lnTo>
                    <a:pt x="481" y="712"/>
                  </a:lnTo>
                  <a:lnTo>
                    <a:pt x="477" y="702"/>
                  </a:lnTo>
                  <a:lnTo>
                    <a:pt x="476" y="697"/>
                  </a:lnTo>
                  <a:lnTo>
                    <a:pt x="476" y="693"/>
                  </a:lnTo>
                  <a:lnTo>
                    <a:pt x="477" y="690"/>
                  </a:lnTo>
                  <a:lnTo>
                    <a:pt x="478" y="686"/>
                  </a:lnTo>
                  <a:lnTo>
                    <a:pt x="480" y="683"/>
                  </a:lnTo>
                  <a:lnTo>
                    <a:pt x="484" y="682"/>
                  </a:lnTo>
                  <a:lnTo>
                    <a:pt x="487" y="681"/>
                  </a:lnTo>
                  <a:lnTo>
                    <a:pt x="491" y="680"/>
                  </a:lnTo>
                  <a:lnTo>
                    <a:pt x="501" y="681"/>
                  </a:lnTo>
                  <a:lnTo>
                    <a:pt x="513" y="684"/>
                  </a:lnTo>
                  <a:lnTo>
                    <a:pt x="528" y="688"/>
                  </a:lnTo>
                  <a:lnTo>
                    <a:pt x="542" y="696"/>
                  </a:lnTo>
                  <a:lnTo>
                    <a:pt x="558" y="706"/>
                  </a:lnTo>
                  <a:lnTo>
                    <a:pt x="574" y="717"/>
                  </a:lnTo>
                  <a:lnTo>
                    <a:pt x="589" y="729"/>
                  </a:lnTo>
                  <a:lnTo>
                    <a:pt x="603" y="743"/>
                  </a:lnTo>
                  <a:lnTo>
                    <a:pt x="615" y="756"/>
                  </a:lnTo>
                  <a:lnTo>
                    <a:pt x="624" y="768"/>
                  </a:lnTo>
                  <a:lnTo>
                    <a:pt x="630" y="779"/>
                  </a:lnTo>
                  <a:lnTo>
                    <a:pt x="635" y="789"/>
                  </a:lnTo>
                  <a:lnTo>
                    <a:pt x="636" y="793"/>
                  </a:lnTo>
                  <a:lnTo>
                    <a:pt x="636" y="798"/>
                  </a:lnTo>
                  <a:lnTo>
                    <a:pt x="636" y="802"/>
                  </a:lnTo>
                  <a:lnTo>
                    <a:pt x="635" y="805"/>
                  </a:lnTo>
                  <a:close/>
                  <a:moveTo>
                    <a:pt x="50" y="77"/>
                  </a:moveTo>
                  <a:lnTo>
                    <a:pt x="39" y="67"/>
                  </a:lnTo>
                  <a:lnTo>
                    <a:pt x="28" y="56"/>
                  </a:lnTo>
                  <a:lnTo>
                    <a:pt x="19" y="46"/>
                  </a:lnTo>
                  <a:lnTo>
                    <a:pt x="12" y="36"/>
                  </a:lnTo>
                  <a:lnTo>
                    <a:pt x="7" y="28"/>
                  </a:lnTo>
                  <a:lnTo>
                    <a:pt x="4" y="19"/>
                  </a:lnTo>
                  <a:lnTo>
                    <a:pt x="3" y="15"/>
                  </a:lnTo>
                  <a:lnTo>
                    <a:pt x="3" y="11"/>
                  </a:lnTo>
                  <a:lnTo>
                    <a:pt x="4" y="9"/>
                  </a:lnTo>
                  <a:lnTo>
                    <a:pt x="5" y="5"/>
                  </a:lnTo>
                  <a:lnTo>
                    <a:pt x="6" y="3"/>
                  </a:lnTo>
                  <a:lnTo>
                    <a:pt x="9" y="2"/>
                  </a:lnTo>
                  <a:lnTo>
                    <a:pt x="12" y="1"/>
                  </a:lnTo>
                  <a:lnTo>
                    <a:pt x="15" y="0"/>
                  </a:lnTo>
                  <a:lnTo>
                    <a:pt x="23" y="1"/>
                  </a:lnTo>
                  <a:lnTo>
                    <a:pt x="32" y="3"/>
                  </a:lnTo>
                  <a:lnTo>
                    <a:pt x="42" y="8"/>
                  </a:lnTo>
                  <a:lnTo>
                    <a:pt x="55" y="14"/>
                  </a:lnTo>
                  <a:lnTo>
                    <a:pt x="67" y="22"/>
                  </a:lnTo>
                  <a:lnTo>
                    <a:pt x="79" y="31"/>
                  </a:lnTo>
                  <a:lnTo>
                    <a:pt x="91" y="41"/>
                  </a:lnTo>
                  <a:lnTo>
                    <a:pt x="101" y="51"/>
                  </a:lnTo>
                  <a:lnTo>
                    <a:pt x="110" y="62"/>
                  </a:lnTo>
                  <a:lnTo>
                    <a:pt x="117" y="72"/>
                  </a:lnTo>
                  <a:lnTo>
                    <a:pt x="122" y="81"/>
                  </a:lnTo>
                  <a:lnTo>
                    <a:pt x="125" y="89"/>
                  </a:lnTo>
                  <a:lnTo>
                    <a:pt x="126" y="93"/>
                  </a:lnTo>
                  <a:lnTo>
                    <a:pt x="126" y="96"/>
                  </a:lnTo>
                  <a:lnTo>
                    <a:pt x="125" y="99"/>
                  </a:lnTo>
                  <a:lnTo>
                    <a:pt x="124" y="101"/>
                  </a:lnTo>
                  <a:lnTo>
                    <a:pt x="123" y="104"/>
                  </a:lnTo>
                  <a:lnTo>
                    <a:pt x="121" y="106"/>
                  </a:lnTo>
                  <a:lnTo>
                    <a:pt x="117" y="107"/>
                  </a:lnTo>
                  <a:lnTo>
                    <a:pt x="114" y="107"/>
                  </a:lnTo>
                  <a:lnTo>
                    <a:pt x="106" y="107"/>
                  </a:lnTo>
                  <a:lnTo>
                    <a:pt x="96" y="104"/>
                  </a:lnTo>
                  <a:lnTo>
                    <a:pt x="87" y="100"/>
                  </a:lnTo>
                  <a:lnTo>
                    <a:pt x="74" y="94"/>
                  </a:lnTo>
                  <a:lnTo>
                    <a:pt x="62" y="86"/>
                  </a:lnTo>
                  <a:lnTo>
                    <a:pt x="50" y="77"/>
                  </a:lnTo>
                  <a:close/>
                  <a:moveTo>
                    <a:pt x="211" y="207"/>
                  </a:moveTo>
                  <a:lnTo>
                    <a:pt x="199" y="196"/>
                  </a:lnTo>
                  <a:lnTo>
                    <a:pt x="188" y="185"/>
                  </a:lnTo>
                  <a:lnTo>
                    <a:pt x="178" y="174"/>
                  </a:lnTo>
                  <a:lnTo>
                    <a:pt x="170" y="164"/>
                  </a:lnTo>
                  <a:lnTo>
                    <a:pt x="165" y="154"/>
                  </a:lnTo>
                  <a:lnTo>
                    <a:pt x="162" y="146"/>
                  </a:lnTo>
                  <a:lnTo>
                    <a:pt x="162" y="142"/>
                  </a:lnTo>
                  <a:lnTo>
                    <a:pt x="162" y="138"/>
                  </a:lnTo>
                  <a:lnTo>
                    <a:pt x="162" y="136"/>
                  </a:lnTo>
                  <a:lnTo>
                    <a:pt x="163" y="132"/>
                  </a:lnTo>
                  <a:lnTo>
                    <a:pt x="165" y="130"/>
                  </a:lnTo>
                  <a:lnTo>
                    <a:pt x="167" y="129"/>
                  </a:lnTo>
                  <a:lnTo>
                    <a:pt x="170" y="128"/>
                  </a:lnTo>
                  <a:lnTo>
                    <a:pt x="174" y="127"/>
                  </a:lnTo>
                  <a:lnTo>
                    <a:pt x="182" y="127"/>
                  </a:lnTo>
                  <a:lnTo>
                    <a:pt x="192" y="130"/>
                  </a:lnTo>
                  <a:lnTo>
                    <a:pt x="203" y="135"/>
                  </a:lnTo>
                  <a:lnTo>
                    <a:pt x="216" y="141"/>
                  </a:lnTo>
                  <a:lnTo>
                    <a:pt x="229" y="149"/>
                  </a:lnTo>
                  <a:lnTo>
                    <a:pt x="242" y="159"/>
                  </a:lnTo>
                  <a:lnTo>
                    <a:pt x="254" y="169"/>
                  </a:lnTo>
                  <a:lnTo>
                    <a:pt x="265" y="180"/>
                  </a:lnTo>
                  <a:lnTo>
                    <a:pt x="274" y="191"/>
                  </a:lnTo>
                  <a:lnTo>
                    <a:pt x="282" y="201"/>
                  </a:lnTo>
                  <a:lnTo>
                    <a:pt x="287" y="211"/>
                  </a:lnTo>
                  <a:lnTo>
                    <a:pt x="291" y="220"/>
                  </a:lnTo>
                  <a:lnTo>
                    <a:pt x="292" y="223"/>
                  </a:lnTo>
                  <a:lnTo>
                    <a:pt x="292" y="227"/>
                  </a:lnTo>
                  <a:lnTo>
                    <a:pt x="291" y="231"/>
                  </a:lnTo>
                  <a:lnTo>
                    <a:pt x="289" y="233"/>
                  </a:lnTo>
                  <a:lnTo>
                    <a:pt x="287" y="235"/>
                  </a:lnTo>
                  <a:lnTo>
                    <a:pt x="285" y="237"/>
                  </a:lnTo>
                  <a:lnTo>
                    <a:pt x="282" y="238"/>
                  </a:lnTo>
                  <a:lnTo>
                    <a:pt x="278" y="238"/>
                  </a:lnTo>
                  <a:lnTo>
                    <a:pt x="271" y="238"/>
                  </a:lnTo>
                  <a:lnTo>
                    <a:pt x="260" y="235"/>
                  </a:lnTo>
                  <a:lnTo>
                    <a:pt x="249" y="231"/>
                  </a:lnTo>
                  <a:lnTo>
                    <a:pt x="237" y="225"/>
                  </a:lnTo>
                  <a:lnTo>
                    <a:pt x="224" y="216"/>
                  </a:lnTo>
                  <a:lnTo>
                    <a:pt x="211" y="207"/>
                  </a:lnTo>
                  <a:close/>
                  <a:moveTo>
                    <a:pt x="465" y="370"/>
                  </a:moveTo>
                  <a:lnTo>
                    <a:pt x="463" y="372"/>
                  </a:lnTo>
                  <a:lnTo>
                    <a:pt x="459" y="374"/>
                  </a:lnTo>
                  <a:lnTo>
                    <a:pt x="457" y="375"/>
                  </a:lnTo>
                  <a:lnTo>
                    <a:pt x="453" y="375"/>
                  </a:lnTo>
                  <a:lnTo>
                    <a:pt x="444" y="375"/>
                  </a:lnTo>
                  <a:lnTo>
                    <a:pt x="434" y="373"/>
                  </a:lnTo>
                  <a:lnTo>
                    <a:pt x="422" y="368"/>
                  </a:lnTo>
                  <a:lnTo>
                    <a:pt x="409" y="362"/>
                  </a:lnTo>
                  <a:lnTo>
                    <a:pt x="395" y="353"/>
                  </a:lnTo>
                  <a:lnTo>
                    <a:pt x="382" y="343"/>
                  </a:lnTo>
                  <a:lnTo>
                    <a:pt x="369" y="332"/>
                  </a:lnTo>
                  <a:lnTo>
                    <a:pt x="357" y="321"/>
                  </a:lnTo>
                  <a:lnTo>
                    <a:pt x="347" y="310"/>
                  </a:lnTo>
                  <a:lnTo>
                    <a:pt x="339" y="299"/>
                  </a:lnTo>
                  <a:lnTo>
                    <a:pt x="334" y="288"/>
                  </a:lnTo>
                  <a:lnTo>
                    <a:pt x="329" y="279"/>
                  </a:lnTo>
                  <a:lnTo>
                    <a:pt x="329" y="275"/>
                  </a:lnTo>
                  <a:lnTo>
                    <a:pt x="329" y="271"/>
                  </a:lnTo>
                  <a:lnTo>
                    <a:pt x="329" y="268"/>
                  </a:lnTo>
                  <a:lnTo>
                    <a:pt x="330" y="265"/>
                  </a:lnTo>
                  <a:lnTo>
                    <a:pt x="332" y="263"/>
                  </a:lnTo>
                  <a:lnTo>
                    <a:pt x="335" y="261"/>
                  </a:lnTo>
                  <a:lnTo>
                    <a:pt x="338" y="260"/>
                  </a:lnTo>
                  <a:lnTo>
                    <a:pt x="342" y="259"/>
                  </a:lnTo>
                  <a:lnTo>
                    <a:pt x="351" y="259"/>
                  </a:lnTo>
                  <a:lnTo>
                    <a:pt x="361" y="263"/>
                  </a:lnTo>
                  <a:lnTo>
                    <a:pt x="373" y="267"/>
                  </a:lnTo>
                  <a:lnTo>
                    <a:pt x="387" y="274"/>
                  </a:lnTo>
                  <a:lnTo>
                    <a:pt x="400" y="281"/>
                  </a:lnTo>
                  <a:lnTo>
                    <a:pt x="414" y="292"/>
                  </a:lnTo>
                  <a:lnTo>
                    <a:pt x="426" y="303"/>
                  </a:lnTo>
                  <a:lnTo>
                    <a:pt x="438" y="314"/>
                  </a:lnTo>
                  <a:lnTo>
                    <a:pt x="448" y="325"/>
                  </a:lnTo>
                  <a:lnTo>
                    <a:pt x="456" y="336"/>
                  </a:lnTo>
                  <a:lnTo>
                    <a:pt x="462" y="346"/>
                  </a:lnTo>
                  <a:lnTo>
                    <a:pt x="465" y="355"/>
                  </a:lnTo>
                  <a:lnTo>
                    <a:pt x="466" y="360"/>
                  </a:lnTo>
                  <a:lnTo>
                    <a:pt x="466" y="364"/>
                  </a:lnTo>
                  <a:lnTo>
                    <a:pt x="466" y="367"/>
                  </a:lnTo>
                  <a:lnTo>
                    <a:pt x="465" y="370"/>
                  </a:lnTo>
                  <a:close/>
                  <a:moveTo>
                    <a:pt x="595" y="431"/>
                  </a:moveTo>
                  <a:lnTo>
                    <a:pt x="609" y="442"/>
                  </a:lnTo>
                  <a:lnTo>
                    <a:pt x="621" y="455"/>
                  </a:lnTo>
                  <a:lnTo>
                    <a:pt x="631" y="466"/>
                  </a:lnTo>
                  <a:lnTo>
                    <a:pt x="640" y="478"/>
                  </a:lnTo>
                  <a:lnTo>
                    <a:pt x="647" y="488"/>
                  </a:lnTo>
                  <a:lnTo>
                    <a:pt x="650" y="498"/>
                  </a:lnTo>
                  <a:lnTo>
                    <a:pt x="651" y="502"/>
                  </a:lnTo>
                  <a:lnTo>
                    <a:pt x="651" y="505"/>
                  </a:lnTo>
                  <a:lnTo>
                    <a:pt x="650" y="510"/>
                  </a:lnTo>
                  <a:lnTo>
                    <a:pt x="649" y="512"/>
                  </a:lnTo>
                  <a:lnTo>
                    <a:pt x="647" y="515"/>
                  </a:lnTo>
                  <a:lnTo>
                    <a:pt x="645" y="516"/>
                  </a:lnTo>
                  <a:lnTo>
                    <a:pt x="641" y="517"/>
                  </a:lnTo>
                  <a:lnTo>
                    <a:pt x="637" y="519"/>
                  </a:lnTo>
                  <a:lnTo>
                    <a:pt x="628" y="519"/>
                  </a:lnTo>
                  <a:lnTo>
                    <a:pt x="616" y="515"/>
                  </a:lnTo>
                  <a:lnTo>
                    <a:pt x="604" y="511"/>
                  </a:lnTo>
                  <a:lnTo>
                    <a:pt x="591" y="504"/>
                  </a:lnTo>
                  <a:lnTo>
                    <a:pt x="576" y="495"/>
                  </a:lnTo>
                  <a:lnTo>
                    <a:pt x="562" y="484"/>
                  </a:lnTo>
                  <a:lnTo>
                    <a:pt x="548" y="473"/>
                  </a:lnTo>
                  <a:lnTo>
                    <a:pt x="535" y="461"/>
                  </a:lnTo>
                  <a:lnTo>
                    <a:pt x="524" y="450"/>
                  </a:lnTo>
                  <a:lnTo>
                    <a:pt x="517" y="438"/>
                  </a:lnTo>
                  <a:lnTo>
                    <a:pt x="510" y="428"/>
                  </a:lnTo>
                  <a:lnTo>
                    <a:pt x="507" y="418"/>
                  </a:lnTo>
                  <a:lnTo>
                    <a:pt x="506" y="414"/>
                  </a:lnTo>
                  <a:lnTo>
                    <a:pt x="506" y="409"/>
                  </a:lnTo>
                  <a:lnTo>
                    <a:pt x="507" y="406"/>
                  </a:lnTo>
                  <a:lnTo>
                    <a:pt x="508" y="404"/>
                  </a:lnTo>
                  <a:lnTo>
                    <a:pt x="510" y="400"/>
                  </a:lnTo>
                  <a:lnTo>
                    <a:pt x="512" y="399"/>
                  </a:lnTo>
                  <a:lnTo>
                    <a:pt x="516" y="397"/>
                  </a:lnTo>
                  <a:lnTo>
                    <a:pt x="520" y="397"/>
                  </a:lnTo>
                  <a:lnTo>
                    <a:pt x="529" y="397"/>
                  </a:lnTo>
                  <a:lnTo>
                    <a:pt x="540" y="400"/>
                  </a:lnTo>
                  <a:lnTo>
                    <a:pt x="553" y="405"/>
                  </a:lnTo>
                  <a:lnTo>
                    <a:pt x="566" y="412"/>
                  </a:lnTo>
                  <a:lnTo>
                    <a:pt x="581" y="420"/>
                  </a:lnTo>
                  <a:lnTo>
                    <a:pt x="595" y="431"/>
                  </a:lnTo>
                  <a:close/>
                  <a:moveTo>
                    <a:pt x="462" y="79"/>
                  </a:moveTo>
                  <a:lnTo>
                    <a:pt x="449" y="69"/>
                  </a:lnTo>
                  <a:lnTo>
                    <a:pt x="439" y="60"/>
                  </a:lnTo>
                  <a:lnTo>
                    <a:pt x="430" y="49"/>
                  </a:lnTo>
                  <a:lnTo>
                    <a:pt x="423" y="39"/>
                  </a:lnTo>
                  <a:lnTo>
                    <a:pt x="417" y="29"/>
                  </a:lnTo>
                  <a:lnTo>
                    <a:pt x="415" y="21"/>
                  </a:lnTo>
                  <a:lnTo>
                    <a:pt x="414" y="17"/>
                  </a:lnTo>
                  <a:lnTo>
                    <a:pt x="414" y="13"/>
                  </a:lnTo>
                  <a:lnTo>
                    <a:pt x="414" y="10"/>
                  </a:lnTo>
                  <a:lnTo>
                    <a:pt x="416" y="8"/>
                  </a:lnTo>
                  <a:lnTo>
                    <a:pt x="417" y="5"/>
                  </a:lnTo>
                  <a:lnTo>
                    <a:pt x="420" y="3"/>
                  </a:lnTo>
                  <a:lnTo>
                    <a:pt x="423" y="2"/>
                  </a:lnTo>
                  <a:lnTo>
                    <a:pt x="426" y="1"/>
                  </a:lnTo>
                  <a:lnTo>
                    <a:pt x="435" y="2"/>
                  </a:lnTo>
                  <a:lnTo>
                    <a:pt x="444" y="4"/>
                  </a:lnTo>
                  <a:lnTo>
                    <a:pt x="455" y="8"/>
                  </a:lnTo>
                  <a:lnTo>
                    <a:pt x="467" y="14"/>
                  </a:lnTo>
                  <a:lnTo>
                    <a:pt x="479" y="22"/>
                  </a:lnTo>
                  <a:lnTo>
                    <a:pt x="491" y="31"/>
                  </a:lnTo>
                  <a:lnTo>
                    <a:pt x="503" y="41"/>
                  </a:lnTo>
                  <a:lnTo>
                    <a:pt x="514" y="52"/>
                  </a:lnTo>
                  <a:lnTo>
                    <a:pt x="523" y="62"/>
                  </a:lnTo>
                  <a:lnTo>
                    <a:pt x="530" y="72"/>
                  </a:lnTo>
                  <a:lnTo>
                    <a:pt x="535" y="82"/>
                  </a:lnTo>
                  <a:lnTo>
                    <a:pt x="539" y="90"/>
                  </a:lnTo>
                  <a:lnTo>
                    <a:pt x="539" y="94"/>
                  </a:lnTo>
                  <a:lnTo>
                    <a:pt x="539" y="97"/>
                  </a:lnTo>
                  <a:lnTo>
                    <a:pt x="539" y="100"/>
                  </a:lnTo>
                  <a:lnTo>
                    <a:pt x="538" y="103"/>
                  </a:lnTo>
                  <a:lnTo>
                    <a:pt x="535" y="106"/>
                  </a:lnTo>
                  <a:lnTo>
                    <a:pt x="533" y="107"/>
                  </a:lnTo>
                  <a:lnTo>
                    <a:pt x="530" y="108"/>
                  </a:lnTo>
                  <a:lnTo>
                    <a:pt x="527" y="109"/>
                  </a:lnTo>
                  <a:lnTo>
                    <a:pt x="519" y="108"/>
                  </a:lnTo>
                  <a:lnTo>
                    <a:pt x="509" y="106"/>
                  </a:lnTo>
                  <a:lnTo>
                    <a:pt x="498" y="103"/>
                  </a:lnTo>
                  <a:lnTo>
                    <a:pt x="487" y="96"/>
                  </a:lnTo>
                  <a:lnTo>
                    <a:pt x="474" y="89"/>
                  </a:lnTo>
                  <a:lnTo>
                    <a:pt x="462" y="79"/>
                  </a:lnTo>
                  <a:close/>
                </a:path>
              </a:pathLst>
            </a:custGeom>
            <a:solidFill>
              <a:srgbClr val="E9B3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CH"/>
            </a:p>
          </p:txBody>
        </p:sp>
        <p:sp>
          <p:nvSpPr>
            <p:cNvPr id="52" name="Freeform 42"/>
            <p:cNvSpPr>
              <a:spLocks noEditPoints="1"/>
            </p:cNvSpPr>
            <p:nvPr userDrawn="1"/>
          </p:nvSpPr>
          <p:spPr bwMode="auto">
            <a:xfrm>
              <a:off x="11035507" y="1581149"/>
              <a:ext cx="133350" cy="1112837"/>
            </a:xfrm>
            <a:custGeom>
              <a:avLst/>
              <a:gdLst>
                <a:gd name="T0" fmla="*/ 557 w 677"/>
                <a:gd name="T1" fmla="*/ 5547 h 5610"/>
                <a:gd name="T2" fmla="*/ 32 w 677"/>
                <a:gd name="T3" fmla="*/ 5205 h 5610"/>
                <a:gd name="T4" fmla="*/ 33 w 677"/>
                <a:gd name="T5" fmla="*/ 5015 h 5610"/>
                <a:gd name="T6" fmla="*/ 159 w 677"/>
                <a:gd name="T7" fmla="*/ 4970 h 5610"/>
                <a:gd name="T8" fmla="*/ 7 w 677"/>
                <a:gd name="T9" fmla="*/ 4768 h 5610"/>
                <a:gd name="T10" fmla="*/ 194 w 677"/>
                <a:gd name="T11" fmla="*/ 4829 h 5610"/>
                <a:gd name="T12" fmla="*/ 74 w 677"/>
                <a:gd name="T13" fmla="*/ 4513 h 5610"/>
                <a:gd name="T14" fmla="*/ 0 w 677"/>
                <a:gd name="T15" fmla="*/ 4215 h 5610"/>
                <a:gd name="T16" fmla="*/ 99 w 677"/>
                <a:gd name="T17" fmla="*/ 3945 h 5610"/>
                <a:gd name="T18" fmla="*/ 168 w 677"/>
                <a:gd name="T19" fmla="*/ 3424 h 5610"/>
                <a:gd name="T20" fmla="*/ 0 w 677"/>
                <a:gd name="T21" fmla="*/ 2990 h 5610"/>
                <a:gd name="T22" fmla="*/ 88 w 677"/>
                <a:gd name="T23" fmla="*/ 2724 h 5610"/>
                <a:gd name="T24" fmla="*/ 38 w 677"/>
                <a:gd name="T25" fmla="*/ 2295 h 5610"/>
                <a:gd name="T26" fmla="*/ 25 w 677"/>
                <a:gd name="T27" fmla="*/ 1630 h 5610"/>
                <a:gd name="T28" fmla="*/ 156 w 677"/>
                <a:gd name="T29" fmla="*/ 1252 h 5610"/>
                <a:gd name="T30" fmla="*/ 9 w 677"/>
                <a:gd name="T31" fmla="*/ 557 h 5610"/>
                <a:gd name="T32" fmla="*/ 95 w 677"/>
                <a:gd name="T33" fmla="*/ 382 h 5610"/>
                <a:gd name="T34" fmla="*/ 677 w 677"/>
                <a:gd name="T35" fmla="*/ 758 h 5610"/>
                <a:gd name="T36" fmla="*/ 618 w 677"/>
                <a:gd name="T37" fmla="*/ 1017 h 5610"/>
                <a:gd name="T38" fmla="*/ 634 w 677"/>
                <a:gd name="T39" fmla="*/ 2157 h 5610"/>
                <a:gd name="T40" fmla="*/ 622 w 677"/>
                <a:gd name="T41" fmla="*/ 2776 h 5610"/>
                <a:gd name="T42" fmla="*/ 578 w 677"/>
                <a:gd name="T43" fmla="*/ 3101 h 5610"/>
                <a:gd name="T44" fmla="*/ 644 w 677"/>
                <a:gd name="T45" fmla="*/ 3454 h 5610"/>
                <a:gd name="T46" fmla="*/ 485 w 677"/>
                <a:gd name="T47" fmla="*/ 3957 h 5610"/>
                <a:gd name="T48" fmla="*/ 394 w 677"/>
                <a:gd name="T49" fmla="*/ 4261 h 5610"/>
                <a:gd name="T50" fmla="*/ 557 w 677"/>
                <a:gd name="T51" fmla="*/ 4685 h 5610"/>
                <a:gd name="T52" fmla="*/ 637 w 677"/>
                <a:gd name="T53" fmla="*/ 4753 h 5610"/>
                <a:gd name="T54" fmla="*/ 395 w 677"/>
                <a:gd name="T55" fmla="*/ 4930 h 5610"/>
                <a:gd name="T56" fmla="*/ 323 w 677"/>
                <a:gd name="T57" fmla="*/ 5023 h 5610"/>
                <a:gd name="T58" fmla="*/ 227 w 677"/>
                <a:gd name="T59" fmla="*/ 5103 h 5610"/>
                <a:gd name="T60" fmla="*/ 403 w 677"/>
                <a:gd name="T61" fmla="*/ 5357 h 5610"/>
                <a:gd name="T62" fmla="*/ 337 w 677"/>
                <a:gd name="T63" fmla="*/ 4803 h 5610"/>
                <a:gd name="T64" fmla="*/ 655 w 677"/>
                <a:gd name="T65" fmla="*/ 4867 h 5610"/>
                <a:gd name="T66" fmla="*/ 431 w 677"/>
                <a:gd name="T67" fmla="*/ 4654 h 5610"/>
                <a:gd name="T68" fmla="*/ 586 w 677"/>
                <a:gd name="T69" fmla="*/ 4569 h 5610"/>
                <a:gd name="T70" fmla="*/ 17 w 677"/>
                <a:gd name="T71" fmla="*/ 4090 h 5610"/>
                <a:gd name="T72" fmla="*/ 244 w 677"/>
                <a:gd name="T73" fmla="*/ 4013 h 5610"/>
                <a:gd name="T74" fmla="*/ 439 w 677"/>
                <a:gd name="T75" fmla="*/ 4002 h 5610"/>
                <a:gd name="T76" fmla="*/ 338 w 677"/>
                <a:gd name="T77" fmla="*/ 3813 h 5610"/>
                <a:gd name="T78" fmla="*/ 630 w 677"/>
                <a:gd name="T79" fmla="*/ 3735 h 5610"/>
                <a:gd name="T80" fmla="*/ 567 w 677"/>
                <a:gd name="T81" fmla="*/ 3551 h 5610"/>
                <a:gd name="T82" fmla="*/ 522 w 677"/>
                <a:gd name="T83" fmla="*/ 3372 h 5610"/>
                <a:gd name="T84" fmla="*/ 280 w 677"/>
                <a:gd name="T85" fmla="*/ 3023 h 5610"/>
                <a:gd name="T86" fmla="*/ 307 w 677"/>
                <a:gd name="T87" fmla="*/ 2862 h 5610"/>
                <a:gd name="T88" fmla="*/ 352 w 677"/>
                <a:gd name="T89" fmla="*/ 2708 h 5610"/>
                <a:gd name="T90" fmla="*/ 415 w 677"/>
                <a:gd name="T91" fmla="*/ 2555 h 5610"/>
                <a:gd name="T92" fmla="*/ 468 w 677"/>
                <a:gd name="T93" fmla="*/ 2388 h 5610"/>
                <a:gd name="T94" fmla="*/ 252 w 677"/>
                <a:gd name="T95" fmla="*/ 2023 h 5610"/>
                <a:gd name="T96" fmla="*/ 584 w 677"/>
                <a:gd name="T97" fmla="*/ 2258 h 5610"/>
                <a:gd name="T98" fmla="*/ 408 w 677"/>
                <a:gd name="T99" fmla="*/ 1966 h 5610"/>
                <a:gd name="T100" fmla="*/ 246 w 677"/>
                <a:gd name="T101" fmla="*/ 1560 h 5610"/>
                <a:gd name="T102" fmla="*/ 535 w 677"/>
                <a:gd name="T103" fmla="*/ 1788 h 5610"/>
                <a:gd name="T104" fmla="*/ 328 w 677"/>
                <a:gd name="T105" fmla="*/ 1438 h 5610"/>
                <a:gd name="T106" fmla="*/ 654 w 677"/>
                <a:gd name="T107" fmla="*/ 1647 h 5610"/>
                <a:gd name="T108" fmla="*/ 152 w 677"/>
                <a:gd name="T109" fmla="*/ 1011 h 5610"/>
                <a:gd name="T110" fmla="*/ 391 w 677"/>
                <a:gd name="T111" fmla="*/ 1159 h 5610"/>
                <a:gd name="T112" fmla="*/ 235 w 677"/>
                <a:gd name="T113" fmla="*/ 726 h 5610"/>
                <a:gd name="T114" fmla="*/ 429 w 677"/>
                <a:gd name="T115" fmla="*/ 873 h 5610"/>
                <a:gd name="T116" fmla="*/ 458 w 677"/>
                <a:gd name="T117" fmla="*/ 669 h 5610"/>
                <a:gd name="T118" fmla="*/ 105 w 677"/>
                <a:gd name="T119" fmla="*/ 13 h 5610"/>
                <a:gd name="T120" fmla="*/ 364 w 677"/>
                <a:gd name="T121" fmla="*/ 220 h 5610"/>
                <a:gd name="T122" fmla="*/ 535 w 677"/>
                <a:gd name="T123" fmla="*/ 345 h 56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77" h="5610">
                  <a:moveTo>
                    <a:pt x="0" y="5286"/>
                  </a:moveTo>
                  <a:lnTo>
                    <a:pt x="0" y="5200"/>
                  </a:lnTo>
                  <a:lnTo>
                    <a:pt x="34" y="5219"/>
                  </a:lnTo>
                  <a:lnTo>
                    <a:pt x="71" y="5240"/>
                  </a:lnTo>
                  <a:lnTo>
                    <a:pt x="109" y="5263"/>
                  </a:lnTo>
                  <a:lnTo>
                    <a:pt x="150" y="5287"/>
                  </a:lnTo>
                  <a:lnTo>
                    <a:pt x="180" y="5306"/>
                  </a:lnTo>
                  <a:lnTo>
                    <a:pt x="209" y="5325"/>
                  </a:lnTo>
                  <a:lnTo>
                    <a:pt x="236" y="5343"/>
                  </a:lnTo>
                  <a:lnTo>
                    <a:pt x="263" y="5359"/>
                  </a:lnTo>
                  <a:lnTo>
                    <a:pt x="238" y="5340"/>
                  </a:lnTo>
                  <a:lnTo>
                    <a:pt x="221" y="5325"/>
                  </a:lnTo>
                  <a:lnTo>
                    <a:pt x="214" y="5318"/>
                  </a:lnTo>
                  <a:lnTo>
                    <a:pt x="211" y="5313"/>
                  </a:lnTo>
                  <a:lnTo>
                    <a:pt x="209" y="5309"/>
                  </a:lnTo>
                  <a:lnTo>
                    <a:pt x="209" y="5306"/>
                  </a:lnTo>
                  <a:lnTo>
                    <a:pt x="211" y="5305"/>
                  </a:lnTo>
                  <a:lnTo>
                    <a:pt x="216" y="5305"/>
                  </a:lnTo>
                  <a:lnTo>
                    <a:pt x="225" y="5307"/>
                  </a:lnTo>
                  <a:lnTo>
                    <a:pt x="235" y="5311"/>
                  </a:lnTo>
                  <a:lnTo>
                    <a:pt x="263" y="5323"/>
                  </a:lnTo>
                  <a:lnTo>
                    <a:pt x="299" y="5339"/>
                  </a:lnTo>
                  <a:lnTo>
                    <a:pt x="341" y="5361"/>
                  </a:lnTo>
                  <a:lnTo>
                    <a:pt x="389" y="5388"/>
                  </a:lnTo>
                  <a:lnTo>
                    <a:pt x="442" y="5418"/>
                  </a:lnTo>
                  <a:lnTo>
                    <a:pt x="499" y="5451"/>
                  </a:lnTo>
                  <a:lnTo>
                    <a:pt x="528" y="5469"/>
                  </a:lnTo>
                  <a:lnTo>
                    <a:pt x="557" y="5487"/>
                  </a:lnTo>
                  <a:lnTo>
                    <a:pt x="585" y="5505"/>
                  </a:lnTo>
                  <a:lnTo>
                    <a:pt x="611" y="5521"/>
                  </a:lnTo>
                  <a:lnTo>
                    <a:pt x="587" y="5503"/>
                  </a:lnTo>
                  <a:lnTo>
                    <a:pt x="569" y="5487"/>
                  </a:lnTo>
                  <a:lnTo>
                    <a:pt x="564" y="5480"/>
                  </a:lnTo>
                  <a:lnTo>
                    <a:pt x="559" y="5476"/>
                  </a:lnTo>
                  <a:lnTo>
                    <a:pt x="557" y="5472"/>
                  </a:lnTo>
                  <a:lnTo>
                    <a:pt x="557" y="5468"/>
                  </a:lnTo>
                  <a:lnTo>
                    <a:pt x="559" y="5467"/>
                  </a:lnTo>
                  <a:lnTo>
                    <a:pt x="562" y="5467"/>
                  </a:lnTo>
                  <a:lnTo>
                    <a:pt x="565" y="5467"/>
                  </a:lnTo>
                  <a:lnTo>
                    <a:pt x="569" y="5468"/>
                  </a:lnTo>
                  <a:lnTo>
                    <a:pt x="579" y="5471"/>
                  </a:lnTo>
                  <a:lnTo>
                    <a:pt x="594" y="5476"/>
                  </a:lnTo>
                  <a:lnTo>
                    <a:pt x="631" y="5491"/>
                  </a:lnTo>
                  <a:lnTo>
                    <a:pt x="677" y="5515"/>
                  </a:lnTo>
                  <a:lnTo>
                    <a:pt x="677" y="5610"/>
                  </a:lnTo>
                  <a:lnTo>
                    <a:pt x="656" y="5600"/>
                  </a:lnTo>
                  <a:lnTo>
                    <a:pt x="634" y="5587"/>
                  </a:lnTo>
                  <a:lnTo>
                    <a:pt x="610" y="5575"/>
                  </a:lnTo>
                  <a:lnTo>
                    <a:pt x="584" y="5561"/>
                  </a:lnTo>
                  <a:lnTo>
                    <a:pt x="557" y="5547"/>
                  </a:lnTo>
                  <a:lnTo>
                    <a:pt x="530" y="5530"/>
                  </a:lnTo>
                  <a:lnTo>
                    <a:pt x="501" y="5514"/>
                  </a:lnTo>
                  <a:lnTo>
                    <a:pt x="471" y="5496"/>
                  </a:lnTo>
                  <a:lnTo>
                    <a:pt x="442" y="5479"/>
                  </a:lnTo>
                  <a:lnTo>
                    <a:pt x="415" y="5463"/>
                  </a:lnTo>
                  <a:lnTo>
                    <a:pt x="389" y="5446"/>
                  </a:lnTo>
                  <a:lnTo>
                    <a:pt x="364" y="5430"/>
                  </a:lnTo>
                  <a:lnTo>
                    <a:pt x="385" y="5446"/>
                  </a:lnTo>
                  <a:lnTo>
                    <a:pt x="401" y="5459"/>
                  </a:lnTo>
                  <a:lnTo>
                    <a:pt x="405" y="5465"/>
                  </a:lnTo>
                  <a:lnTo>
                    <a:pt x="409" y="5469"/>
                  </a:lnTo>
                  <a:lnTo>
                    <a:pt x="410" y="5473"/>
                  </a:lnTo>
                  <a:lnTo>
                    <a:pt x="410" y="5475"/>
                  </a:lnTo>
                  <a:lnTo>
                    <a:pt x="408" y="5476"/>
                  </a:lnTo>
                  <a:lnTo>
                    <a:pt x="403" y="5476"/>
                  </a:lnTo>
                  <a:lnTo>
                    <a:pt x="394" y="5474"/>
                  </a:lnTo>
                  <a:lnTo>
                    <a:pt x="384" y="5471"/>
                  </a:lnTo>
                  <a:lnTo>
                    <a:pt x="356" y="5458"/>
                  </a:lnTo>
                  <a:lnTo>
                    <a:pt x="321" y="5442"/>
                  </a:lnTo>
                  <a:lnTo>
                    <a:pt x="279" y="5420"/>
                  </a:lnTo>
                  <a:lnTo>
                    <a:pt x="231" y="5394"/>
                  </a:lnTo>
                  <a:lnTo>
                    <a:pt x="179" y="5365"/>
                  </a:lnTo>
                  <a:lnTo>
                    <a:pt x="124" y="5330"/>
                  </a:lnTo>
                  <a:lnTo>
                    <a:pt x="96" y="5314"/>
                  </a:lnTo>
                  <a:lnTo>
                    <a:pt x="70" y="5297"/>
                  </a:lnTo>
                  <a:lnTo>
                    <a:pt x="45" y="5281"/>
                  </a:lnTo>
                  <a:lnTo>
                    <a:pt x="21" y="5265"/>
                  </a:lnTo>
                  <a:lnTo>
                    <a:pt x="41" y="5281"/>
                  </a:lnTo>
                  <a:lnTo>
                    <a:pt x="55" y="5294"/>
                  </a:lnTo>
                  <a:lnTo>
                    <a:pt x="60" y="5300"/>
                  </a:lnTo>
                  <a:lnTo>
                    <a:pt x="63" y="5303"/>
                  </a:lnTo>
                  <a:lnTo>
                    <a:pt x="65" y="5306"/>
                  </a:lnTo>
                  <a:lnTo>
                    <a:pt x="65" y="5308"/>
                  </a:lnTo>
                  <a:lnTo>
                    <a:pt x="63" y="5309"/>
                  </a:lnTo>
                  <a:lnTo>
                    <a:pt x="59" y="5309"/>
                  </a:lnTo>
                  <a:lnTo>
                    <a:pt x="53" y="5308"/>
                  </a:lnTo>
                  <a:lnTo>
                    <a:pt x="45" y="5306"/>
                  </a:lnTo>
                  <a:lnTo>
                    <a:pt x="25" y="5298"/>
                  </a:lnTo>
                  <a:lnTo>
                    <a:pt x="0" y="5286"/>
                  </a:lnTo>
                  <a:close/>
                  <a:moveTo>
                    <a:pt x="0" y="5192"/>
                  </a:moveTo>
                  <a:lnTo>
                    <a:pt x="0" y="5160"/>
                  </a:lnTo>
                  <a:lnTo>
                    <a:pt x="19" y="5176"/>
                  </a:lnTo>
                  <a:lnTo>
                    <a:pt x="32" y="5188"/>
                  </a:lnTo>
                  <a:lnTo>
                    <a:pt x="37" y="5194"/>
                  </a:lnTo>
                  <a:lnTo>
                    <a:pt x="39" y="5198"/>
                  </a:lnTo>
                  <a:lnTo>
                    <a:pt x="41" y="5201"/>
                  </a:lnTo>
                  <a:lnTo>
                    <a:pt x="40" y="5204"/>
                  </a:lnTo>
                  <a:lnTo>
                    <a:pt x="39" y="5205"/>
                  </a:lnTo>
                  <a:lnTo>
                    <a:pt x="37" y="5205"/>
                  </a:lnTo>
                  <a:lnTo>
                    <a:pt x="32" y="5205"/>
                  </a:lnTo>
                  <a:lnTo>
                    <a:pt x="28" y="5204"/>
                  </a:lnTo>
                  <a:lnTo>
                    <a:pt x="16" y="5199"/>
                  </a:lnTo>
                  <a:lnTo>
                    <a:pt x="0" y="5192"/>
                  </a:lnTo>
                  <a:close/>
                  <a:moveTo>
                    <a:pt x="0" y="5158"/>
                  </a:moveTo>
                  <a:lnTo>
                    <a:pt x="0" y="5102"/>
                  </a:lnTo>
                  <a:lnTo>
                    <a:pt x="31" y="5120"/>
                  </a:lnTo>
                  <a:lnTo>
                    <a:pt x="65" y="5140"/>
                  </a:lnTo>
                  <a:lnTo>
                    <a:pt x="100" y="5160"/>
                  </a:lnTo>
                  <a:lnTo>
                    <a:pt x="137" y="5183"/>
                  </a:lnTo>
                  <a:lnTo>
                    <a:pt x="190" y="5216"/>
                  </a:lnTo>
                  <a:lnTo>
                    <a:pt x="238" y="5248"/>
                  </a:lnTo>
                  <a:lnTo>
                    <a:pt x="281" y="5276"/>
                  </a:lnTo>
                  <a:lnTo>
                    <a:pt x="319" y="5303"/>
                  </a:lnTo>
                  <a:lnTo>
                    <a:pt x="350" y="5326"/>
                  </a:lnTo>
                  <a:lnTo>
                    <a:pt x="372" y="5345"/>
                  </a:lnTo>
                  <a:lnTo>
                    <a:pt x="380" y="5352"/>
                  </a:lnTo>
                  <a:lnTo>
                    <a:pt x="384" y="5358"/>
                  </a:lnTo>
                  <a:lnTo>
                    <a:pt x="387" y="5364"/>
                  </a:lnTo>
                  <a:lnTo>
                    <a:pt x="387" y="5366"/>
                  </a:lnTo>
                  <a:lnTo>
                    <a:pt x="384" y="5368"/>
                  </a:lnTo>
                  <a:lnTo>
                    <a:pt x="378" y="5368"/>
                  </a:lnTo>
                  <a:lnTo>
                    <a:pt x="371" y="5366"/>
                  </a:lnTo>
                  <a:lnTo>
                    <a:pt x="361" y="5362"/>
                  </a:lnTo>
                  <a:lnTo>
                    <a:pt x="334" y="5351"/>
                  </a:lnTo>
                  <a:lnTo>
                    <a:pt x="299" y="5336"/>
                  </a:lnTo>
                  <a:lnTo>
                    <a:pt x="258" y="5314"/>
                  </a:lnTo>
                  <a:lnTo>
                    <a:pt x="212" y="5290"/>
                  </a:lnTo>
                  <a:lnTo>
                    <a:pt x="162" y="5260"/>
                  </a:lnTo>
                  <a:lnTo>
                    <a:pt x="108" y="5228"/>
                  </a:lnTo>
                  <a:lnTo>
                    <a:pt x="80" y="5210"/>
                  </a:lnTo>
                  <a:lnTo>
                    <a:pt x="52" y="5192"/>
                  </a:lnTo>
                  <a:lnTo>
                    <a:pt x="25" y="5175"/>
                  </a:lnTo>
                  <a:lnTo>
                    <a:pt x="0" y="5158"/>
                  </a:lnTo>
                  <a:close/>
                  <a:moveTo>
                    <a:pt x="0" y="5093"/>
                  </a:moveTo>
                  <a:lnTo>
                    <a:pt x="0" y="5059"/>
                  </a:lnTo>
                  <a:lnTo>
                    <a:pt x="19" y="5074"/>
                  </a:lnTo>
                  <a:lnTo>
                    <a:pt x="32" y="5088"/>
                  </a:lnTo>
                  <a:lnTo>
                    <a:pt x="37" y="5093"/>
                  </a:lnTo>
                  <a:lnTo>
                    <a:pt x="40" y="5098"/>
                  </a:lnTo>
                  <a:lnTo>
                    <a:pt x="41" y="5101"/>
                  </a:lnTo>
                  <a:lnTo>
                    <a:pt x="41" y="5103"/>
                  </a:lnTo>
                  <a:lnTo>
                    <a:pt x="40" y="5104"/>
                  </a:lnTo>
                  <a:lnTo>
                    <a:pt x="37" y="5104"/>
                  </a:lnTo>
                  <a:lnTo>
                    <a:pt x="33" y="5104"/>
                  </a:lnTo>
                  <a:lnTo>
                    <a:pt x="29" y="5103"/>
                  </a:lnTo>
                  <a:lnTo>
                    <a:pt x="16" y="5100"/>
                  </a:lnTo>
                  <a:lnTo>
                    <a:pt x="0" y="5093"/>
                  </a:lnTo>
                  <a:close/>
                  <a:moveTo>
                    <a:pt x="0" y="5052"/>
                  </a:moveTo>
                  <a:lnTo>
                    <a:pt x="0" y="4996"/>
                  </a:lnTo>
                  <a:lnTo>
                    <a:pt x="33" y="5015"/>
                  </a:lnTo>
                  <a:lnTo>
                    <a:pt x="70" y="5035"/>
                  </a:lnTo>
                  <a:lnTo>
                    <a:pt x="107" y="5058"/>
                  </a:lnTo>
                  <a:lnTo>
                    <a:pt x="148" y="5082"/>
                  </a:lnTo>
                  <a:lnTo>
                    <a:pt x="199" y="5114"/>
                  </a:lnTo>
                  <a:lnTo>
                    <a:pt x="246" y="5145"/>
                  </a:lnTo>
                  <a:lnTo>
                    <a:pt x="288" y="5175"/>
                  </a:lnTo>
                  <a:lnTo>
                    <a:pt x="324" y="5200"/>
                  </a:lnTo>
                  <a:lnTo>
                    <a:pt x="353" y="5223"/>
                  </a:lnTo>
                  <a:lnTo>
                    <a:pt x="375" y="5241"/>
                  </a:lnTo>
                  <a:lnTo>
                    <a:pt x="382" y="5249"/>
                  </a:lnTo>
                  <a:lnTo>
                    <a:pt x="387" y="5255"/>
                  </a:lnTo>
                  <a:lnTo>
                    <a:pt x="389" y="5260"/>
                  </a:lnTo>
                  <a:lnTo>
                    <a:pt x="389" y="5263"/>
                  </a:lnTo>
                  <a:lnTo>
                    <a:pt x="386" y="5264"/>
                  </a:lnTo>
                  <a:lnTo>
                    <a:pt x="381" y="5264"/>
                  </a:lnTo>
                  <a:lnTo>
                    <a:pt x="373" y="5263"/>
                  </a:lnTo>
                  <a:lnTo>
                    <a:pt x="363" y="5260"/>
                  </a:lnTo>
                  <a:lnTo>
                    <a:pt x="338" y="5250"/>
                  </a:lnTo>
                  <a:lnTo>
                    <a:pt x="303" y="5233"/>
                  </a:lnTo>
                  <a:lnTo>
                    <a:pt x="264" y="5213"/>
                  </a:lnTo>
                  <a:lnTo>
                    <a:pt x="220" y="5189"/>
                  </a:lnTo>
                  <a:lnTo>
                    <a:pt x="170" y="5160"/>
                  </a:lnTo>
                  <a:lnTo>
                    <a:pt x="118" y="5130"/>
                  </a:lnTo>
                  <a:lnTo>
                    <a:pt x="86" y="5110"/>
                  </a:lnTo>
                  <a:lnTo>
                    <a:pt x="56" y="5090"/>
                  </a:lnTo>
                  <a:lnTo>
                    <a:pt x="27" y="5070"/>
                  </a:lnTo>
                  <a:lnTo>
                    <a:pt x="0" y="5052"/>
                  </a:lnTo>
                  <a:close/>
                  <a:moveTo>
                    <a:pt x="0" y="4987"/>
                  </a:moveTo>
                  <a:lnTo>
                    <a:pt x="0" y="4941"/>
                  </a:lnTo>
                  <a:lnTo>
                    <a:pt x="30" y="4965"/>
                  </a:lnTo>
                  <a:lnTo>
                    <a:pt x="52" y="4985"/>
                  </a:lnTo>
                  <a:lnTo>
                    <a:pt x="60" y="4993"/>
                  </a:lnTo>
                  <a:lnTo>
                    <a:pt x="65" y="4999"/>
                  </a:lnTo>
                  <a:lnTo>
                    <a:pt x="67" y="5004"/>
                  </a:lnTo>
                  <a:lnTo>
                    <a:pt x="67" y="5007"/>
                  </a:lnTo>
                  <a:lnTo>
                    <a:pt x="65" y="5009"/>
                  </a:lnTo>
                  <a:lnTo>
                    <a:pt x="61" y="5009"/>
                  </a:lnTo>
                  <a:lnTo>
                    <a:pt x="54" y="5008"/>
                  </a:lnTo>
                  <a:lnTo>
                    <a:pt x="46" y="5006"/>
                  </a:lnTo>
                  <a:lnTo>
                    <a:pt x="27" y="4998"/>
                  </a:lnTo>
                  <a:lnTo>
                    <a:pt x="0" y="4987"/>
                  </a:lnTo>
                  <a:close/>
                  <a:moveTo>
                    <a:pt x="0" y="4932"/>
                  </a:moveTo>
                  <a:lnTo>
                    <a:pt x="0" y="4881"/>
                  </a:lnTo>
                  <a:lnTo>
                    <a:pt x="19" y="4890"/>
                  </a:lnTo>
                  <a:lnTo>
                    <a:pt x="39" y="4901"/>
                  </a:lnTo>
                  <a:lnTo>
                    <a:pt x="61" y="4913"/>
                  </a:lnTo>
                  <a:lnTo>
                    <a:pt x="84" y="4925"/>
                  </a:lnTo>
                  <a:lnTo>
                    <a:pt x="108" y="4940"/>
                  </a:lnTo>
                  <a:lnTo>
                    <a:pt x="132" y="4954"/>
                  </a:lnTo>
                  <a:lnTo>
                    <a:pt x="159" y="4970"/>
                  </a:lnTo>
                  <a:lnTo>
                    <a:pt x="184" y="4986"/>
                  </a:lnTo>
                  <a:lnTo>
                    <a:pt x="234" y="5017"/>
                  </a:lnTo>
                  <a:lnTo>
                    <a:pt x="280" y="5048"/>
                  </a:lnTo>
                  <a:lnTo>
                    <a:pt x="321" y="5076"/>
                  </a:lnTo>
                  <a:lnTo>
                    <a:pt x="355" y="5101"/>
                  </a:lnTo>
                  <a:lnTo>
                    <a:pt x="384" y="5124"/>
                  </a:lnTo>
                  <a:lnTo>
                    <a:pt x="404" y="5142"/>
                  </a:lnTo>
                  <a:lnTo>
                    <a:pt x="410" y="5149"/>
                  </a:lnTo>
                  <a:lnTo>
                    <a:pt x="415" y="5155"/>
                  </a:lnTo>
                  <a:lnTo>
                    <a:pt x="417" y="5160"/>
                  </a:lnTo>
                  <a:lnTo>
                    <a:pt x="417" y="5164"/>
                  </a:lnTo>
                  <a:lnTo>
                    <a:pt x="415" y="5165"/>
                  </a:lnTo>
                  <a:lnTo>
                    <a:pt x="409" y="5166"/>
                  </a:lnTo>
                  <a:lnTo>
                    <a:pt x="402" y="5164"/>
                  </a:lnTo>
                  <a:lnTo>
                    <a:pt x="392" y="5162"/>
                  </a:lnTo>
                  <a:lnTo>
                    <a:pt x="366" y="5152"/>
                  </a:lnTo>
                  <a:lnTo>
                    <a:pt x="333" y="5136"/>
                  </a:lnTo>
                  <a:lnTo>
                    <a:pt x="295" y="5117"/>
                  </a:lnTo>
                  <a:lnTo>
                    <a:pt x="252" y="5093"/>
                  </a:lnTo>
                  <a:lnTo>
                    <a:pt x="204" y="5067"/>
                  </a:lnTo>
                  <a:lnTo>
                    <a:pt x="153" y="5036"/>
                  </a:lnTo>
                  <a:lnTo>
                    <a:pt x="110" y="5008"/>
                  </a:lnTo>
                  <a:lnTo>
                    <a:pt x="70" y="4982"/>
                  </a:lnTo>
                  <a:lnTo>
                    <a:pt x="33" y="4955"/>
                  </a:lnTo>
                  <a:lnTo>
                    <a:pt x="0" y="4932"/>
                  </a:lnTo>
                  <a:close/>
                  <a:moveTo>
                    <a:pt x="0" y="4870"/>
                  </a:moveTo>
                  <a:lnTo>
                    <a:pt x="0" y="4810"/>
                  </a:lnTo>
                  <a:lnTo>
                    <a:pt x="27" y="4829"/>
                  </a:lnTo>
                  <a:lnTo>
                    <a:pt x="51" y="4848"/>
                  </a:lnTo>
                  <a:lnTo>
                    <a:pt x="72" y="4865"/>
                  </a:lnTo>
                  <a:lnTo>
                    <a:pt x="89" y="4879"/>
                  </a:lnTo>
                  <a:lnTo>
                    <a:pt x="104" y="4892"/>
                  </a:lnTo>
                  <a:lnTo>
                    <a:pt x="113" y="4902"/>
                  </a:lnTo>
                  <a:lnTo>
                    <a:pt x="116" y="4907"/>
                  </a:lnTo>
                  <a:lnTo>
                    <a:pt x="118" y="4911"/>
                  </a:lnTo>
                  <a:lnTo>
                    <a:pt x="119" y="4913"/>
                  </a:lnTo>
                  <a:lnTo>
                    <a:pt x="118" y="4916"/>
                  </a:lnTo>
                  <a:lnTo>
                    <a:pt x="117" y="4917"/>
                  </a:lnTo>
                  <a:lnTo>
                    <a:pt x="115" y="4918"/>
                  </a:lnTo>
                  <a:lnTo>
                    <a:pt x="112" y="4918"/>
                  </a:lnTo>
                  <a:lnTo>
                    <a:pt x="107" y="4918"/>
                  </a:lnTo>
                  <a:lnTo>
                    <a:pt x="96" y="4914"/>
                  </a:lnTo>
                  <a:lnTo>
                    <a:pt x="82" y="4910"/>
                  </a:lnTo>
                  <a:lnTo>
                    <a:pt x="65" y="4902"/>
                  </a:lnTo>
                  <a:lnTo>
                    <a:pt x="45" y="4893"/>
                  </a:lnTo>
                  <a:lnTo>
                    <a:pt x="24" y="4884"/>
                  </a:lnTo>
                  <a:lnTo>
                    <a:pt x="0" y="4870"/>
                  </a:lnTo>
                  <a:close/>
                  <a:moveTo>
                    <a:pt x="0" y="4786"/>
                  </a:moveTo>
                  <a:lnTo>
                    <a:pt x="0" y="4768"/>
                  </a:lnTo>
                  <a:lnTo>
                    <a:pt x="7" y="4768"/>
                  </a:lnTo>
                  <a:lnTo>
                    <a:pt x="14" y="4770"/>
                  </a:lnTo>
                  <a:lnTo>
                    <a:pt x="23" y="4773"/>
                  </a:lnTo>
                  <a:lnTo>
                    <a:pt x="34" y="4778"/>
                  </a:lnTo>
                  <a:lnTo>
                    <a:pt x="60" y="4789"/>
                  </a:lnTo>
                  <a:lnTo>
                    <a:pt x="91" y="4803"/>
                  </a:lnTo>
                  <a:lnTo>
                    <a:pt x="126" y="4822"/>
                  </a:lnTo>
                  <a:lnTo>
                    <a:pt x="163" y="4843"/>
                  </a:lnTo>
                  <a:lnTo>
                    <a:pt x="204" y="4867"/>
                  </a:lnTo>
                  <a:lnTo>
                    <a:pt x="247" y="4893"/>
                  </a:lnTo>
                  <a:lnTo>
                    <a:pt x="296" y="4923"/>
                  </a:lnTo>
                  <a:lnTo>
                    <a:pt x="340" y="4953"/>
                  </a:lnTo>
                  <a:lnTo>
                    <a:pt x="378" y="4981"/>
                  </a:lnTo>
                  <a:lnTo>
                    <a:pt x="413" y="5006"/>
                  </a:lnTo>
                  <a:lnTo>
                    <a:pt x="439" y="5028"/>
                  </a:lnTo>
                  <a:lnTo>
                    <a:pt x="459" y="5046"/>
                  </a:lnTo>
                  <a:lnTo>
                    <a:pt x="466" y="5053"/>
                  </a:lnTo>
                  <a:lnTo>
                    <a:pt x="470" y="5059"/>
                  </a:lnTo>
                  <a:lnTo>
                    <a:pt x="472" y="5064"/>
                  </a:lnTo>
                  <a:lnTo>
                    <a:pt x="471" y="5068"/>
                  </a:lnTo>
                  <a:lnTo>
                    <a:pt x="469" y="5069"/>
                  </a:lnTo>
                  <a:lnTo>
                    <a:pt x="463" y="5070"/>
                  </a:lnTo>
                  <a:lnTo>
                    <a:pt x="456" y="5069"/>
                  </a:lnTo>
                  <a:lnTo>
                    <a:pt x="446" y="5067"/>
                  </a:lnTo>
                  <a:lnTo>
                    <a:pt x="421" y="5057"/>
                  </a:lnTo>
                  <a:lnTo>
                    <a:pt x="389" y="5044"/>
                  </a:lnTo>
                  <a:lnTo>
                    <a:pt x="352" y="5025"/>
                  </a:lnTo>
                  <a:lnTo>
                    <a:pt x="310" y="5002"/>
                  </a:lnTo>
                  <a:lnTo>
                    <a:pt x="264" y="4975"/>
                  </a:lnTo>
                  <a:lnTo>
                    <a:pt x="215" y="4946"/>
                  </a:lnTo>
                  <a:lnTo>
                    <a:pt x="177" y="4922"/>
                  </a:lnTo>
                  <a:lnTo>
                    <a:pt x="140" y="4898"/>
                  </a:lnTo>
                  <a:lnTo>
                    <a:pt x="107" y="4875"/>
                  </a:lnTo>
                  <a:lnTo>
                    <a:pt x="77" y="4853"/>
                  </a:lnTo>
                  <a:lnTo>
                    <a:pt x="51" y="4833"/>
                  </a:lnTo>
                  <a:lnTo>
                    <a:pt x="30" y="4815"/>
                  </a:lnTo>
                  <a:lnTo>
                    <a:pt x="12" y="4799"/>
                  </a:lnTo>
                  <a:lnTo>
                    <a:pt x="0" y="4786"/>
                  </a:lnTo>
                  <a:close/>
                  <a:moveTo>
                    <a:pt x="0" y="4739"/>
                  </a:moveTo>
                  <a:lnTo>
                    <a:pt x="0" y="4667"/>
                  </a:lnTo>
                  <a:lnTo>
                    <a:pt x="42" y="4695"/>
                  </a:lnTo>
                  <a:lnTo>
                    <a:pt x="82" y="4722"/>
                  </a:lnTo>
                  <a:lnTo>
                    <a:pt x="116" y="4748"/>
                  </a:lnTo>
                  <a:lnTo>
                    <a:pt x="146" y="4771"/>
                  </a:lnTo>
                  <a:lnTo>
                    <a:pt x="169" y="4791"/>
                  </a:lnTo>
                  <a:lnTo>
                    <a:pt x="185" y="4807"/>
                  </a:lnTo>
                  <a:lnTo>
                    <a:pt x="191" y="4814"/>
                  </a:lnTo>
                  <a:lnTo>
                    <a:pt x="195" y="4820"/>
                  </a:lnTo>
                  <a:lnTo>
                    <a:pt x="196" y="4824"/>
                  </a:lnTo>
                  <a:lnTo>
                    <a:pt x="196" y="4827"/>
                  </a:lnTo>
                  <a:lnTo>
                    <a:pt x="194" y="4829"/>
                  </a:lnTo>
                  <a:lnTo>
                    <a:pt x="190" y="4829"/>
                  </a:lnTo>
                  <a:lnTo>
                    <a:pt x="184" y="4829"/>
                  </a:lnTo>
                  <a:lnTo>
                    <a:pt x="177" y="4827"/>
                  </a:lnTo>
                  <a:lnTo>
                    <a:pt x="158" y="4822"/>
                  </a:lnTo>
                  <a:lnTo>
                    <a:pt x="135" y="4812"/>
                  </a:lnTo>
                  <a:lnTo>
                    <a:pt x="106" y="4799"/>
                  </a:lnTo>
                  <a:lnTo>
                    <a:pt x="74" y="4781"/>
                  </a:lnTo>
                  <a:lnTo>
                    <a:pt x="38" y="4762"/>
                  </a:lnTo>
                  <a:lnTo>
                    <a:pt x="0" y="4739"/>
                  </a:lnTo>
                  <a:close/>
                  <a:moveTo>
                    <a:pt x="0" y="4588"/>
                  </a:moveTo>
                  <a:lnTo>
                    <a:pt x="0" y="4515"/>
                  </a:lnTo>
                  <a:lnTo>
                    <a:pt x="22" y="4528"/>
                  </a:lnTo>
                  <a:lnTo>
                    <a:pt x="46" y="4542"/>
                  </a:lnTo>
                  <a:lnTo>
                    <a:pt x="71" y="4557"/>
                  </a:lnTo>
                  <a:lnTo>
                    <a:pt x="95" y="4572"/>
                  </a:lnTo>
                  <a:lnTo>
                    <a:pt x="140" y="4601"/>
                  </a:lnTo>
                  <a:lnTo>
                    <a:pt x="180" y="4630"/>
                  </a:lnTo>
                  <a:lnTo>
                    <a:pt x="216" y="4656"/>
                  </a:lnTo>
                  <a:lnTo>
                    <a:pt x="247" y="4679"/>
                  </a:lnTo>
                  <a:lnTo>
                    <a:pt x="271" y="4701"/>
                  </a:lnTo>
                  <a:lnTo>
                    <a:pt x="289" y="4719"/>
                  </a:lnTo>
                  <a:lnTo>
                    <a:pt x="296" y="4726"/>
                  </a:lnTo>
                  <a:lnTo>
                    <a:pt x="299" y="4732"/>
                  </a:lnTo>
                  <a:lnTo>
                    <a:pt x="301" y="4737"/>
                  </a:lnTo>
                  <a:lnTo>
                    <a:pt x="300" y="4740"/>
                  </a:lnTo>
                  <a:lnTo>
                    <a:pt x="297" y="4742"/>
                  </a:lnTo>
                  <a:lnTo>
                    <a:pt x="292" y="4743"/>
                  </a:lnTo>
                  <a:lnTo>
                    <a:pt x="285" y="4742"/>
                  </a:lnTo>
                  <a:lnTo>
                    <a:pt x="276" y="4740"/>
                  </a:lnTo>
                  <a:lnTo>
                    <a:pt x="253" y="4732"/>
                  </a:lnTo>
                  <a:lnTo>
                    <a:pt x="223" y="4719"/>
                  </a:lnTo>
                  <a:lnTo>
                    <a:pt x="188" y="4701"/>
                  </a:lnTo>
                  <a:lnTo>
                    <a:pt x="149" y="4681"/>
                  </a:lnTo>
                  <a:lnTo>
                    <a:pt x="106" y="4656"/>
                  </a:lnTo>
                  <a:lnTo>
                    <a:pt x="61" y="4628"/>
                  </a:lnTo>
                  <a:lnTo>
                    <a:pt x="45" y="4618"/>
                  </a:lnTo>
                  <a:lnTo>
                    <a:pt x="30" y="4608"/>
                  </a:lnTo>
                  <a:lnTo>
                    <a:pt x="14" y="4598"/>
                  </a:lnTo>
                  <a:lnTo>
                    <a:pt x="0" y="4588"/>
                  </a:lnTo>
                  <a:close/>
                  <a:moveTo>
                    <a:pt x="0" y="4495"/>
                  </a:moveTo>
                  <a:lnTo>
                    <a:pt x="0" y="4436"/>
                  </a:lnTo>
                  <a:lnTo>
                    <a:pt x="18" y="4450"/>
                  </a:lnTo>
                  <a:lnTo>
                    <a:pt x="33" y="4463"/>
                  </a:lnTo>
                  <a:lnTo>
                    <a:pt x="46" y="4475"/>
                  </a:lnTo>
                  <a:lnTo>
                    <a:pt x="57" y="4486"/>
                  </a:lnTo>
                  <a:lnTo>
                    <a:pt x="66" y="4496"/>
                  </a:lnTo>
                  <a:lnTo>
                    <a:pt x="72" y="4504"/>
                  </a:lnTo>
                  <a:lnTo>
                    <a:pt x="73" y="4507"/>
                  </a:lnTo>
                  <a:lnTo>
                    <a:pt x="74" y="4510"/>
                  </a:lnTo>
                  <a:lnTo>
                    <a:pt x="74" y="4513"/>
                  </a:lnTo>
                  <a:lnTo>
                    <a:pt x="74" y="4514"/>
                  </a:lnTo>
                  <a:lnTo>
                    <a:pt x="71" y="4516"/>
                  </a:lnTo>
                  <a:lnTo>
                    <a:pt x="65" y="4517"/>
                  </a:lnTo>
                  <a:lnTo>
                    <a:pt x="59" y="4516"/>
                  </a:lnTo>
                  <a:lnTo>
                    <a:pt x="50" y="4515"/>
                  </a:lnTo>
                  <a:lnTo>
                    <a:pt x="28" y="4507"/>
                  </a:lnTo>
                  <a:lnTo>
                    <a:pt x="0" y="4495"/>
                  </a:lnTo>
                  <a:close/>
                  <a:moveTo>
                    <a:pt x="0" y="4329"/>
                  </a:moveTo>
                  <a:lnTo>
                    <a:pt x="0" y="4248"/>
                  </a:lnTo>
                  <a:lnTo>
                    <a:pt x="10" y="4254"/>
                  </a:lnTo>
                  <a:lnTo>
                    <a:pt x="19" y="4259"/>
                  </a:lnTo>
                  <a:lnTo>
                    <a:pt x="29" y="4266"/>
                  </a:lnTo>
                  <a:lnTo>
                    <a:pt x="39" y="4272"/>
                  </a:lnTo>
                  <a:lnTo>
                    <a:pt x="80" y="4300"/>
                  </a:lnTo>
                  <a:lnTo>
                    <a:pt x="117" y="4326"/>
                  </a:lnTo>
                  <a:lnTo>
                    <a:pt x="151" y="4352"/>
                  </a:lnTo>
                  <a:lnTo>
                    <a:pt x="179" y="4374"/>
                  </a:lnTo>
                  <a:lnTo>
                    <a:pt x="201" y="4395"/>
                  </a:lnTo>
                  <a:lnTo>
                    <a:pt x="217" y="4412"/>
                  </a:lnTo>
                  <a:lnTo>
                    <a:pt x="223" y="4419"/>
                  </a:lnTo>
                  <a:lnTo>
                    <a:pt x="226" y="4425"/>
                  </a:lnTo>
                  <a:lnTo>
                    <a:pt x="227" y="4430"/>
                  </a:lnTo>
                  <a:lnTo>
                    <a:pt x="226" y="4433"/>
                  </a:lnTo>
                  <a:lnTo>
                    <a:pt x="224" y="4436"/>
                  </a:lnTo>
                  <a:lnTo>
                    <a:pt x="219" y="4437"/>
                  </a:lnTo>
                  <a:lnTo>
                    <a:pt x="212" y="4437"/>
                  </a:lnTo>
                  <a:lnTo>
                    <a:pt x="203" y="4434"/>
                  </a:lnTo>
                  <a:lnTo>
                    <a:pt x="193" y="4431"/>
                  </a:lnTo>
                  <a:lnTo>
                    <a:pt x="181" y="4428"/>
                  </a:lnTo>
                  <a:lnTo>
                    <a:pt x="168" y="4422"/>
                  </a:lnTo>
                  <a:lnTo>
                    <a:pt x="153" y="4416"/>
                  </a:lnTo>
                  <a:lnTo>
                    <a:pt x="120" y="4400"/>
                  </a:lnTo>
                  <a:lnTo>
                    <a:pt x="84" y="4380"/>
                  </a:lnTo>
                  <a:lnTo>
                    <a:pt x="44" y="4357"/>
                  </a:lnTo>
                  <a:lnTo>
                    <a:pt x="2" y="4331"/>
                  </a:lnTo>
                  <a:lnTo>
                    <a:pt x="0" y="4329"/>
                  </a:lnTo>
                  <a:close/>
                  <a:moveTo>
                    <a:pt x="0" y="4215"/>
                  </a:moveTo>
                  <a:lnTo>
                    <a:pt x="0" y="4161"/>
                  </a:lnTo>
                  <a:lnTo>
                    <a:pt x="22" y="4182"/>
                  </a:lnTo>
                  <a:lnTo>
                    <a:pt x="38" y="4198"/>
                  </a:lnTo>
                  <a:lnTo>
                    <a:pt x="42" y="4206"/>
                  </a:lnTo>
                  <a:lnTo>
                    <a:pt x="45" y="4212"/>
                  </a:lnTo>
                  <a:lnTo>
                    <a:pt x="46" y="4217"/>
                  </a:lnTo>
                  <a:lnTo>
                    <a:pt x="45" y="4220"/>
                  </a:lnTo>
                  <a:lnTo>
                    <a:pt x="43" y="4223"/>
                  </a:lnTo>
                  <a:lnTo>
                    <a:pt x="41" y="4224"/>
                  </a:lnTo>
                  <a:lnTo>
                    <a:pt x="37" y="4224"/>
                  </a:lnTo>
                  <a:lnTo>
                    <a:pt x="31" y="4224"/>
                  </a:lnTo>
                  <a:lnTo>
                    <a:pt x="18" y="4220"/>
                  </a:lnTo>
                  <a:lnTo>
                    <a:pt x="0" y="4215"/>
                  </a:lnTo>
                  <a:close/>
                  <a:moveTo>
                    <a:pt x="0" y="4023"/>
                  </a:moveTo>
                  <a:lnTo>
                    <a:pt x="0" y="3940"/>
                  </a:lnTo>
                  <a:lnTo>
                    <a:pt x="19" y="3951"/>
                  </a:lnTo>
                  <a:lnTo>
                    <a:pt x="38" y="3962"/>
                  </a:lnTo>
                  <a:lnTo>
                    <a:pt x="57" y="3974"/>
                  </a:lnTo>
                  <a:lnTo>
                    <a:pt x="77" y="3988"/>
                  </a:lnTo>
                  <a:lnTo>
                    <a:pt x="115" y="4013"/>
                  </a:lnTo>
                  <a:lnTo>
                    <a:pt x="149" y="4038"/>
                  </a:lnTo>
                  <a:lnTo>
                    <a:pt x="180" y="4063"/>
                  </a:lnTo>
                  <a:lnTo>
                    <a:pt x="206" y="4085"/>
                  </a:lnTo>
                  <a:lnTo>
                    <a:pt x="216" y="4095"/>
                  </a:lnTo>
                  <a:lnTo>
                    <a:pt x="226" y="4103"/>
                  </a:lnTo>
                  <a:lnTo>
                    <a:pt x="234" y="4112"/>
                  </a:lnTo>
                  <a:lnTo>
                    <a:pt x="241" y="4121"/>
                  </a:lnTo>
                  <a:lnTo>
                    <a:pt x="245" y="4128"/>
                  </a:lnTo>
                  <a:lnTo>
                    <a:pt x="248" y="4134"/>
                  </a:lnTo>
                  <a:lnTo>
                    <a:pt x="249" y="4139"/>
                  </a:lnTo>
                  <a:lnTo>
                    <a:pt x="248" y="4143"/>
                  </a:lnTo>
                  <a:lnTo>
                    <a:pt x="245" y="4145"/>
                  </a:lnTo>
                  <a:lnTo>
                    <a:pt x="241" y="4147"/>
                  </a:lnTo>
                  <a:lnTo>
                    <a:pt x="234" y="4147"/>
                  </a:lnTo>
                  <a:lnTo>
                    <a:pt x="226" y="4144"/>
                  </a:lnTo>
                  <a:lnTo>
                    <a:pt x="216" y="4142"/>
                  </a:lnTo>
                  <a:lnTo>
                    <a:pt x="205" y="4139"/>
                  </a:lnTo>
                  <a:lnTo>
                    <a:pt x="192" y="4133"/>
                  </a:lnTo>
                  <a:lnTo>
                    <a:pt x="179" y="4128"/>
                  </a:lnTo>
                  <a:lnTo>
                    <a:pt x="148" y="4113"/>
                  </a:lnTo>
                  <a:lnTo>
                    <a:pt x="114" y="4095"/>
                  </a:lnTo>
                  <a:lnTo>
                    <a:pt x="77" y="4074"/>
                  </a:lnTo>
                  <a:lnTo>
                    <a:pt x="39" y="4049"/>
                  </a:lnTo>
                  <a:lnTo>
                    <a:pt x="29" y="4043"/>
                  </a:lnTo>
                  <a:lnTo>
                    <a:pt x="19" y="4036"/>
                  </a:lnTo>
                  <a:lnTo>
                    <a:pt x="9" y="4030"/>
                  </a:lnTo>
                  <a:lnTo>
                    <a:pt x="0" y="4023"/>
                  </a:lnTo>
                  <a:close/>
                  <a:moveTo>
                    <a:pt x="0" y="3905"/>
                  </a:moveTo>
                  <a:lnTo>
                    <a:pt x="0" y="3824"/>
                  </a:lnTo>
                  <a:lnTo>
                    <a:pt x="27" y="3844"/>
                  </a:lnTo>
                  <a:lnTo>
                    <a:pt x="50" y="3863"/>
                  </a:lnTo>
                  <a:lnTo>
                    <a:pt x="70" y="3881"/>
                  </a:lnTo>
                  <a:lnTo>
                    <a:pt x="86" y="3897"/>
                  </a:lnTo>
                  <a:lnTo>
                    <a:pt x="99" y="3911"/>
                  </a:lnTo>
                  <a:lnTo>
                    <a:pt x="108" y="3924"/>
                  </a:lnTo>
                  <a:lnTo>
                    <a:pt x="112" y="3929"/>
                  </a:lnTo>
                  <a:lnTo>
                    <a:pt x="113" y="3934"/>
                  </a:lnTo>
                  <a:lnTo>
                    <a:pt x="113" y="3938"/>
                  </a:lnTo>
                  <a:lnTo>
                    <a:pt x="112" y="3940"/>
                  </a:lnTo>
                  <a:lnTo>
                    <a:pt x="110" y="3942"/>
                  </a:lnTo>
                  <a:lnTo>
                    <a:pt x="107" y="3943"/>
                  </a:lnTo>
                  <a:lnTo>
                    <a:pt x="104" y="3945"/>
                  </a:lnTo>
                  <a:lnTo>
                    <a:pt x="99" y="3945"/>
                  </a:lnTo>
                  <a:lnTo>
                    <a:pt x="89" y="3942"/>
                  </a:lnTo>
                  <a:lnTo>
                    <a:pt x="76" y="3939"/>
                  </a:lnTo>
                  <a:lnTo>
                    <a:pt x="60" y="3934"/>
                  </a:lnTo>
                  <a:lnTo>
                    <a:pt x="42" y="3926"/>
                  </a:lnTo>
                  <a:lnTo>
                    <a:pt x="22" y="3916"/>
                  </a:lnTo>
                  <a:lnTo>
                    <a:pt x="0" y="3905"/>
                  </a:lnTo>
                  <a:close/>
                  <a:moveTo>
                    <a:pt x="0" y="3525"/>
                  </a:moveTo>
                  <a:lnTo>
                    <a:pt x="0" y="3453"/>
                  </a:lnTo>
                  <a:lnTo>
                    <a:pt x="28" y="3465"/>
                  </a:lnTo>
                  <a:lnTo>
                    <a:pt x="57" y="3481"/>
                  </a:lnTo>
                  <a:lnTo>
                    <a:pt x="89" y="3500"/>
                  </a:lnTo>
                  <a:lnTo>
                    <a:pt x="124" y="3522"/>
                  </a:lnTo>
                  <a:lnTo>
                    <a:pt x="157" y="3545"/>
                  </a:lnTo>
                  <a:lnTo>
                    <a:pt x="188" y="3568"/>
                  </a:lnTo>
                  <a:lnTo>
                    <a:pt x="214" y="3590"/>
                  </a:lnTo>
                  <a:lnTo>
                    <a:pt x="237" y="3611"/>
                  </a:lnTo>
                  <a:lnTo>
                    <a:pt x="246" y="3620"/>
                  </a:lnTo>
                  <a:lnTo>
                    <a:pt x="255" y="3629"/>
                  </a:lnTo>
                  <a:lnTo>
                    <a:pt x="262" y="3638"/>
                  </a:lnTo>
                  <a:lnTo>
                    <a:pt x="267" y="3646"/>
                  </a:lnTo>
                  <a:lnTo>
                    <a:pt x="270" y="3652"/>
                  </a:lnTo>
                  <a:lnTo>
                    <a:pt x="273" y="3658"/>
                  </a:lnTo>
                  <a:lnTo>
                    <a:pt x="274" y="3663"/>
                  </a:lnTo>
                  <a:lnTo>
                    <a:pt x="273" y="3667"/>
                  </a:lnTo>
                  <a:lnTo>
                    <a:pt x="269" y="3670"/>
                  </a:lnTo>
                  <a:lnTo>
                    <a:pt x="265" y="3671"/>
                  </a:lnTo>
                  <a:lnTo>
                    <a:pt x="258" y="3672"/>
                  </a:lnTo>
                  <a:lnTo>
                    <a:pt x="250" y="3671"/>
                  </a:lnTo>
                  <a:lnTo>
                    <a:pt x="242" y="3669"/>
                  </a:lnTo>
                  <a:lnTo>
                    <a:pt x="232" y="3665"/>
                  </a:lnTo>
                  <a:lnTo>
                    <a:pt x="221" y="3662"/>
                  </a:lnTo>
                  <a:lnTo>
                    <a:pt x="209" y="3657"/>
                  </a:lnTo>
                  <a:lnTo>
                    <a:pt x="181" y="3644"/>
                  </a:lnTo>
                  <a:lnTo>
                    <a:pt x="150" y="3629"/>
                  </a:lnTo>
                  <a:lnTo>
                    <a:pt x="117" y="3609"/>
                  </a:lnTo>
                  <a:lnTo>
                    <a:pt x="83" y="3587"/>
                  </a:lnTo>
                  <a:lnTo>
                    <a:pt x="60" y="3572"/>
                  </a:lnTo>
                  <a:lnTo>
                    <a:pt x="39" y="3556"/>
                  </a:lnTo>
                  <a:lnTo>
                    <a:pt x="19" y="3541"/>
                  </a:lnTo>
                  <a:lnTo>
                    <a:pt x="0" y="3525"/>
                  </a:lnTo>
                  <a:close/>
                  <a:moveTo>
                    <a:pt x="0" y="3390"/>
                  </a:moveTo>
                  <a:lnTo>
                    <a:pt x="0" y="3300"/>
                  </a:lnTo>
                  <a:lnTo>
                    <a:pt x="14" y="3309"/>
                  </a:lnTo>
                  <a:lnTo>
                    <a:pt x="29" y="3318"/>
                  </a:lnTo>
                  <a:lnTo>
                    <a:pt x="44" y="3328"/>
                  </a:lnTo>
                  <a:lnTo>
                    <a:pt x="60" y="3338"/>
                  </a:lnTo>
                  <a:lnTo>
                    <a:pt x="92" y="3361"/>
                  </a:lnTo>
                  <a:lnTo>
                    <a:pt x="120" y="3383"/>
                  </a:lnTo>
                  <a:lnTo>
                    <a:pt x="146" y="3404"/>
                  </a:lnTo>
                  <a:lnTo>
                    <a:pt x="168" y="3424"/>
                  </a:lnTo>
                  <a:lnTo>
                    <a:pt x="177" y="3434"/>
                  </a:lnTo>
                  <a:lnTo>
                    <a:pt x="184" y="3443"/>
                  </a:lnTo>
                  <a:lnTo>
                    <a:pt x="191" y="3450"/>
                  </a:lnTo>
                  <a:lnTo>
                    <a:pt x="195" y="3458"/>
                  </a:lnTo>
                  <a:lnTo>
                    <a:pt x="199" y="3465"/>
                  </a:lnTo>
                  <a:lnTo>
                    <a:pt x="201" y="3470"/>
                  </a:lnTo>
                  <a:lnTo>
                    <a:pt x="202" y="3475"/>
                  </a:lnTo>
                  <a:lnTo>
                    <a:pt x="200" y="3479"/>
                  </a:lnTo>
                  <a:lnTo>
                    <a:pt x="198" y="3481"/>
                  </a:lnTo>
                  <a:lnTo>
                    <a:pt x="193" y="3483"/>
                  </a:lnTo>
                  <a:lnTo>
                    <a:pt x="188" y="3483"/>
                  </a:lnTo>
                  <a:lnTo>
                    <a:pt x="180" y="3483"/>
                  </a:lnTo>
                  <a:lnTo>
                    <a:pt x="171" y="3481"/>
                  </a:lnTo>
                  <a:lnTo>
                    <a:pt x="161" y="3479"/>
                  </a:lnTo>
                  <a:lnTo>
                    <a:pt x="151" y="3475"/>
                  </a:lnTo>
                  <a:lnTo>
                    <a:pt x="139" y="3470"/>
                  </a:lnTo>
                  <a:lnTo>
                    <a:pt x="113" y="3458"/>
                  </a:lnTo>
                  <a:lnTo>
                    <a:pt x="83" y="3443"/>
                  </a:lnTo>
                  <a:lnTo>
                    <a:pt x="52" y="3425"/>
                  </a:lnTo>
                  <a:lnTo>
                    <a:pt x="19" y="3403"/>
                  </a:lnTo>
                  <a:lnTo>
                    <a:pt x="9" y="3396"/>
                  </a:lnTo>
                  <a:lnTo>
                    <a:pt x="0" y="3390"/>
                  </a:lnTo>
                  <a:close/>
                  <a:moveTo>
                    <a:pt x="0" y="3241"/>
                  </a:moveTo>
                  <a:lnTo>
                    <a:pt x="0" y="3148"/>
                  </a:lnTo>
                  <a:lnTo>
                    <a:pt x="8" y="3154"/>
                  </a:lnTo>
                  <a:lnTo>
                    <a:pt x="16" y="3158"/>
                  </a:lnTo>
                  <a:lnTo>
                    <a:pt x="46" y="3180"/>
                  </a:lnTo>
                  <a:lnTo>
                    <a:pt x="74" y="3202"/>
                  </a:lnTo>
                  <a:lnTo>
                    <a:pt x="98" y="3223"/>
                  </a:lnTo>
                  <a:lnTo>
                    <a:pt x="118" y="3243"/>
                  </a:lnTo>
                  <a:lnTo>
                    <a:pt x="127" y="3252"/>
                  </a:lnTo>
                  <a:lnTo>
                    <a:pt x="134" y="3261"/>
                  </a:lnTo>
                  <a:lnTo>
                    <a:pt x="140" y="3268"/>
                  </a:lnTo>
                  <a:lnTo>
                    <a:pt x="145" y="3275"/>
                  </a:lnTo>
                  <a:lnTo>
                    <a:pt x="148" y="3281"/>
                  </a:lnTo>
                  <a:lnTo>
                    <a:pt x="150" y="3287"/>
                  </a:lnTo>
                  <a:lnTo>
                    <a:pt x="150" y="3293"/>
                  </a:lnTo>
                  <a:lnTo>
                    <a:pt x="149" y="3296"/>
                  </a:lnTo>
                  <a:lnTo>
                    <a:pt x="147" y="3299"/>
                  </a:lnTo>
                  <a:lnTo>
                    <a:pt x="142" y="3300"/>
                  </a:lnTo>
                  <a:lnTo>
                    <a:pt x="138" y="3301"/>
                  </a:lnTo>
                  <a:lnTo>
                    <a:pt x="132" y="3301"/>
                  </a:lnTo>
                  <a:lnTo>
                    <a:pt x="117" y="3298"/>
                  </a:lnTo>
                  <a:lnTo>
                    <a:pt x="98" y="3293"/>
                  </a:lnTo>
                  <a:lnTo>
                    <a:pt x="77" y="3284"/>
                  </a:lnTo>
                  <a:lnTo>
                    <a:pt x="53" y="3272"/>
                  </a:lnTo>
                  <a:lnTo>
                    <a:pt x="28" y="3257"/>
                  </a:lnTo>
                  <a:lnTo>
                    <a:pt x="0" y="3241"/>
                  </a:lnTo>
                  <a:close/>
                  <a:moveTo>
                    <a:pt x="0" y="3081"/>
                  </a:moveTo>
                  <a:lnTo>
                    <a:pt x="0" y="2990"/>
                  </a:lnTo>
                  <a:lnTo>
                    <a:pt x="28" y="3011"/>
                  </a:lnTo>
                  <a:lnTo>
                    <a:pt x="52" y="3031"/>
                  </a:lnTo>
                  <a:lnTo>
                    <a:pt x="74" y="3050"/>
                  </a:lnTo>
                  <a:lnTo>
                    <a:pt x="92" y="3069"/>
                  </a:lnTo>
                  <a:lnTo>
                    <a:pt x="99" y="3076"/>
                  </a:lnTo>
                  <a:lnTo>
                    <a:pt x="105" y="3084"/>
                  </a:lnTo>
                  <a:lnTo>
                    <a:pt x="110" y="3092"/>
                  </a:lnTo>
                  <a:lnTo>
                    <a:pt x="115" y="3098"/>
                  </a:lnTo>
                  <a:lnTo>
                    <a:pt x="117" y="3105"/>
                  </a:lnTo>
                  <a:lnTo>
                    <a:pt x="119" y="3109"/>
                  </a:lnTo>
                  <a:lnTo>
                    <a:pt x="119" y="3114"/>
                  </a:lnTo>
                  <a:lnTo>
                    <a:pt x="118" y="3118"/>
                  </a:lnTo>
                  <a:lnTo>
                    <a:pt x="116" y="3120"/>
                  </a:lnTo>
                  <a:lnTo>
                    <a:pt x="113" y="3122"/>
                  </a:lnTo>
                  <a:lnTo>
                    <a:pt x="109" y="3123"/>
                  </a:lnTo>
                  <a:lnTo>
                    <a:pt x="104" y="3123"/>
                  </a:lnTo>
                  <a:lnTo>
                    <a:pt x="93" y="3122"/>
                  </a:lnTo>
                  <a:lnTo>
                    <a:pt x="78" y="3118"/>
                  </a:lnTo>
                  <a:lnTo>
                    <a:pt x="62" y="3112"/>
                  </a:lnTo>
                  <a:lnTo>
                    <a:pt x="42" y="3104"/>
                  </a:lnTo>
                  <a:lnTo>
                    <a:pt x="22" y="3093"/>
                  </a:lnTo>
                  <a:lnTo>
                    <a:pt x="0" y="3081"/>
                  </a:lnTo>
                  <a:close/>
                  <a:moveTo>
                    <a:pt x="0" y="2914"/>
                  </a:moveTo>
                  <a:lnTo>
                    <a:pt x="0" y="2825"/>
                  </a:lnTo>
                  <a:lnTo>
                    <a:pt x="25" y="2843"/>
                  </a:lnTo>
                  <a:lnTo>
                    <a:pt x="48" y="2862"/>
                  </a:lnTo>
                  <a:lnTo>
                    <a:pt x="66" y="2880"/>
                  </a:lnTo>
                  <a:lnTo>
                    <a:pt x="83" y="2896"/>
                  </a:lnTo>
                  <a:lnTo>
                    <a:pt x="95" y="2912"/>
                  </a:lnTo>
                  <a:lnTo>
                    <a:pt x="104" y="2925"/>
                  </a:lnTo>
                  <a:lnTo>
                    <a:pt x="106" y="2931"/>
                  </a:lnTo>
                  <a:lnTo>
                    <a:pt x="107" y="2936"/>
                  </a:lnTo>
                  <a:lnTo>
                    <a:pt x="107" y="2941"/>
                  </a:lnTo>
                  <a:lnTo>
                    <a:pt x="106" y="2944"/>
                  </a:lnTo>
                  <a:lnTo>
                    <a:pt x="104" y="2946"/>
                  </a:lnTo>
                  <a:lnTo>
                    <a:pt x="100" y="2948"/>
                  </a:lnTo>
                  <a:lnTo>
                    <a:pt x="97" y="2948"/>
                  </a:lnTo>
                  <a:lnTo>
                    <a:pt x="93" y="2949"/>
                  </a:lnTo>
                  <a:lnTo>
                    <a:pt x="83" y="2948"/>
                  </a:lnTo>
                  <a:lnTo>
                    <a:pt x="70" y="2945"/>
                  </a:lnTo>
                  <a:lnTo>
                    <a:pt x="55" y="2941"/>
                  </a:lnTo>
                  <a:lnTo>
                    <a:pt x="38" y="2934"/>
                  </a:lnTo>
                  <a:lnTo>
                    <a:pt x="20" y="2925"/>
                  </a:lnTo>
                  <a:lnTo>
                    <a:pt x="0" y="2914"/>
                  </a:lnTo>
                  <a:close/>
                  <a:moveTo>
                    <a:pt x="0" y="2740"/>
                  </a:moveTo>
                  <a:lnTo>
                    <a:pt x="0" y="2648"/>
                  </a:lnTo>
                  <a:lnTo>
                    <a:pt x="27" y="2668"/>
                  </a:lnTo>
                  <a:lnTo>
                    <a:pt x="50" y="2687"/>
                  </a:lnTo>
                  <a:lnTo>
                    <a:pt x="71" y="2706"/>
                  </a:lnTo>
                  <a:lnTo>
                    <a:pt x="88" y="2724"/>
                  </a:lnTo>
                  <a:lnTo>
                    <a:pt x="95" y="2732"/>
                  </a:lnTo>
                  <a:lnTo>
                    <a:pt x="102" y="2740"/>
                  </a:lnTo>
                  <a:lnTo>
                    <a:pt x="106" y="2747"/>
                  </a:lnTo>
                  <a:lnTo>
                    <a:pt x="110" y="2754"/>
                  </a:lnTo>
                  <a:lnTo>
                    <a:pt x="113" y="2761"/>
                  </a:lnTo>
                  <a:lnTo>
                    <a:pt x="114" y="2765"/>
                  </a:lnTo>
                  <a:lnTo>
                    <a:pt x="114" y="2771"/>
                  </a:lnTo>
                  <a:lnTo>
                    <a:pt x="113" y="2774"/>
                  </a:lnTo>
                  <a:lnTo>
                    <a:pt x="110" y="2776"/>
                  </a:lnTo>
                  <a:lnTo>
                    <a:pt x="108" y="2778"/>
                  </a:lnTo>
                  <a:lnTo>
                    <a:pt x="104" y="2779"/>
                  </a:lnTo>
                  <a:lnTo>
                    <a:pt x="99" y="2779"/>
                  </a:lnTo>
                  <a:lnTo>
                    <a:pt x="88" y="2778"/>
                  </a:lnTo>
                  <a:lnTo>
                    <a:pt x="74" y="2775"/>
                  </a:lnTo>
                  <a:lnTo>
                    <a:pt x="59" y="2770"/>
                  </a:lnTo>
                  <a:lnTo>
                    <a:pt x="40" y="2762"/>
                  </a:lnTo>
                  <a:lnTo>
                    <a:pt x="21" y="2752"/>
                  </a:lnTo>
                  <a:lnTo>
                    <a:pt x="0" y="2740"/>
                  </a:lnTo>
                  <a:close/>
                  <a:moveTo>
                    <a:pt x="0" y="2557"/>
                  </a:moveTo>
                  <a:lnTo>
                    <a:pt x="0" y="2464"/>
                  </a:lnTo>
                  <a:lnTo>
                    <a:pt x="14" y="2473"/>
                  </a:lnTo>
                  <a:lnTo>
                    <a:pt x="29" y="2483"/>
                  </a:lnTo>
                  <a:lnTo>
                    <a:pt x="54" y="2501"/>
                  </a:lnTo>
                  <a:lnTo>
                    <a:pt x="77" y="2521"/>
                  </a:lnTo>
                  <a:lnTo>
                    <a:pt x="98" y="2539"/>
                  </a:lnTo>
                  <a:lnTo>
                    <a:pt x="115" y="2557"/>
                  </a:lnTo>
                  <a:lnTo>
                    <a:pt x="121" y="2565"/>
                  </a:lnTo>
                  <a:lnTo>
                    <a:pt x="127" y="2573"/>
                  </a:lnTo>
                  <a:lnTo>
                    <a:pt x="132" y="2580"/>
                  </a:lnTo>
                  <a:lnTo>
                    <a:pt x="136" y="2586"/>
                  </a:lnTo>
                  <a:lnTo>
                    <a:pt x="138" y="2593"/>
                  </a:lnTo>
                  <a:lnTo>
                    <a:pt x="140" y="2599"/>
                  </a:lnTo>
                  <a:lnTo>
                    <a:pt x="139" y="2603"/>
                  </a:lnTo>
                  <a:lnTo>
                    <a:pt x="138" y="2607"/>
                  </a:lnTo>
                  <a:lnTo>
                    <a:pt x="136" y="2610"/>
                  </a:lnTo>
                  <a:lnTo>
                    <a:pt x="132" y="2612"/>
                  </a:lnTo>
                  <a:lnTo>
                    <a:pt x="127" y="2613"/>
                  </a:lnTo>
                  <a:lnTo>
                    <a:pt x="121" y="2613"/>
                  </a:lnTo>
                  <a:lnTo>
                    <a:pt x="115" y="2612"/>
                  </a:lnTo>
                  <a:lnTo>
                    <a:pt x="107" y="2611"/>
                  </a:lnTo>
                  <a:lnTo>
                    <a:pt x="99" y="2608"/>
                  </a:lnTo>
                  <a:lnTo>
                    <a:pt x="91" y="2605"/>
                  </a:lnTo>
                  <a:lnTo>
                    <a:pt x="71" y="2597"/>
                  </a:lnTo>
                  <a:lnTo>
                    <a:pt x="49" y="2586"/>
                  </a:lnTo>
                  <a:lnTo>
                    <a:pt x="24" y="2572"/>
                  </a:lnTo>
                  <a:lnTo>
                    <a:pt x="0" y="2557"/>
                  </a:lnTo>
                  <a:close/>
                  <a:moveTo>
                    <a:pt x="0" y="2359"/>
                  </a:moveTo>
                  <a:lnTo>
                    <a:pt x="0" y="2275"/>
                  </a:lnTo>
                  <a:lnTo>
                    <a:pt x="18" y="2285"/>
                  </a:lnTo>
                  <a:lnTo>
                    <a:pt x="38" y="2295"/>
                  </a:lnTo>
                  <a:lnTo>
                    <a:pt x="57" y="2308"/>
                  </a:lnTo>
                  <a:lnTo>
                    <a:pt x="78" y="2322"/>
                  </a:lnTo>
                  <a:lnTo>
                    <a:pt x="103" y="2340"/>
                  </a:lnTo>
                  <a:lnTo>
                    <a:pt x="125" y="2359"/>
                  </a:lnTo>
                  <a:lnTo>
                    <a:pt x="145" y="2377"/>
                  </a:lnTo>
                  <a:lnTo>
                    <a:pt x="160" y="2393"/>
                  </a:lnTo>
                  <a:lnTo>
                    <a:pt x="167" y="2402"/>
                  </a:lnTo>
                  <a:lnTo>
                    <a:pt x="172" y="2410"/>
                  </a:lnTo>
                  <a:lnTo>
                    <a:pt x="177" y="2416"/>
                  </a:lnTo>
                  <a:lnTo>
                    <a:pt x="180" y="2423"/>
                  </a:lnTo>
                  <a:lnTo>
                    <a:pt x="182" y="2429"/>
                  </a:lnTo>
                  <a:lnTo>
                    <a:pt x="183" y="2434"/>
                  </a:lnTo>
                  <a:lnTo>
                    <a:pt x="183" y="2439"/>
                  </a:lnTo>
                  <a:lnTo>
                    <a:pt x="182" y="2443"/>
                  </a:lnTo>
                  <a:lnTo>
                    <a:pt x="179" y="2445"/>
                  </a:lnTo>
                  <a:lnTo>
                    <a:pt x="175" y="2447"/>
                  </a:lnTo>
                  <a:lnTo>
                    <a:pt x="170" y="2448"/>
                  </a:lnTo>
                  <a:lnTo>
                    <a:pt x="164" y="2448"/>
                  </a:lnTo>
                  <a:lnTo>
                    <a:pt x="157" y="2447"/>
                  </a:lnTo>
                  <a:lnTo>
                    <a:pt x="149" y="2446"/>
                  </a:lnTo>
                  <a:lnTo>
                    <a:pt x="140" y="2443"/>
                  </a:lnTo>
                  <a:lnTo>
                    <a:pt x="131" y="2440"/>
                  </a:lnTo>
                  <a:lnTo>
                    <a:pt x="110" y="2431"/>
                  </a:lnTo>
                  <a:lnTo>
                    <a:pt x="87" y="2420"/>
                  </a:lnTo>
                  <a:lnTo>
                    <a:pt x="63" y="2404"/>
                  </a:lnTo>
                  <a:lnTo>
                    <a:pt x="38" y="2388"/>
                  </a:lnTo>
                  <a:lnTo>
                    <a:pt x="28" y="2380"/>
                  </a:lnTo>
                  <a:lnTo>
                    <a:pt x="18" y="2373"/>
                  </a:lnTo>
                  <a:lnTo>
                    <a:pt x="9" y="2366"/>
                  </a:lnTo>
                  <a:lnTo>
                    <a:pt x="0" y="2359"/>
                  </a:lnTo>
                  <a:close/>
                  <a:moveTo>
                    <a:pt x="0" y="1911"/>
                  </a:moveTo>
                  <a:lnTo>
                    <a:pt x="0" y="1852"/>
                  </a:lnTo>
                  <a:lnTo>
                    <a:pt x="8" y="1860"/>
                  </a:lnTo>
                  <a:lnTo>
                    <a:pt x="14" y="1869"/>
                  </a:lnTo>
                  <a:lnTo>
                    <a:pt x="19" y="1877"/>
                  </a:lnTo>
                  <a:lnTo>
                    <a:pt x="23" y="1885"/>
                  </a:lnTo>
                  <a:lnTo>
                    <a:pt x="25" y="1891"/>
                  </a:lnTo>
                  <a:lnTo>
                    <a:pt x="28" y="1897"/>
                  </a:lnTo>
                  <a:lnTo>
                    <a:pt x="28" y="1902"/>
                  </a:lnTo>
                  <a:lnTo>
                    <a:pt x="25" y="1907"/>
                  </a:lnTo>
                  <a:lnTo>
                    <a:pt x="24" y="1908"/>
                  </a:lnTo>
                  <a:lnTo>
                    <a:pt x="22" y="1910"/>
                  </a:lnTo>
                  <a:lnTo>
                    <a:pt x="19" y="1911"/>
                  </a:lnTo>
                  <a:lnTo>
                    <a:pt x="17" y="1912"/>
                  </a:lnTo>
                  <a:lnTo>
                    <a:pt x="9" y="1912"/>
                  </a:lnTo>
                  <a:lnTo>
                    <a:pt x="0" y="1911"/>
                  </a:lnTo>
                  <a:close/>
                  <a:moveTo>
                    <a:pt x="0" y="1702"/>
                  </a:moveTo>
                  <a:lnTo>
                    <a:pt x="0" y="1615"/>
                  </a:lnTo>
                  <a:lnTo>
                    <a:pt x="12" y="1622"/>
                  </a:lnTo>
                  <a:lnTo>
                    <a:pt x="25" y="1630"/>
                  </a:lnTo>
                  <a:lnTo>
                    <a:pt x="38" y="1639"/>
                  </a:lnTo>
                  <a:lnTo>
                    <a:pt x="51" y="1649"/>
                  </a:lnTo>
                  <a:lnTo>
                    <a:pt x="72" y="1664"/>
                  </a:lnTo>
                  <a:lnTo>
                    <a:pt x="89" y="1679"/>
                  </a:lnTo>
                  <a:lnTo>
                    <a:pt x="106" y="1696"/>
                  </a:lnTo>
                  <a:lnTo>
                    <a:pt x="118" y="1710"/>
                  </a:lnTo>
                  <a:lnTo>
                    <a:pt x="128" y="1725"/>
                  </a:lnTo>
                  <a:lnTo>
                    <a:pt x="135" y="1737"/>
                  </a:lnTo>
                  <a:lnTo>
                    <a:pt x="136" y="1742"/>
                  </a:lnTo>
                  <a:lnTo>
                    <a:pt x="137" y="1747"/>
                  </a:lnTo>
                  <a:lnTo>
                    <a:pt x="137" y="1751"/>
                  </a:lnTo>
                  <a:lnTo>
                    <a:pt x="135" y="1754"/>
                  </a:lnTo>
                  <a:lnTo>
                    <a:pt x="132" y="1758"/>
                  </a:lnTo>
                  <a:lnTo>
                    <a:pt x="129" y="1760"/>
                  </a:lnTo>
                  <a:lnTo>
                    <a:pt x="125" y="1761"/>
                  </a:lnTo>
                  <a:lnTo>
                    <a:pt x="119" y="1761"/>
                  </a:lnTo>
                  <a:lnTo>
                    <a:pt x="114" y="1761"/>
                  </a:lnTo>
                  <a:lnTo>
                    <a:pt x="106" y="1760"/>
                  </a:lnTo>
                  <a:lnTo>
                    <a:pt x="99" y="1758"/>
                  </a:lnTo>
                  <a:lnTo>
                    <a:pt x="91" y="1756"/>
                  </a:lnTo>
                  <a:lnTo>
                    <a:pt x="73" y="1748"/>
                  </a:lnTo>
                  <a:lnTo>
                    <a:pt x="54" y="1738"/>
                  </a:lnTo>
                  <a:lnTo>
                    <a:pt x="33" y="1726"/>
                  </a:lnTo>
                  <a:lnTo>
                    <a:pt x="12" y="1710"/>
                  </a:lnTo>
                  <a:lnTo>
                    <a:pt x="6" y="1706"/>
                  </a:lnTo>
                  <a:lnTo>
                    <a:pt x="0" y="1702"/>
                  </a:lnTo>
                  <a:close/>
                  <a:moveTo>
                    <a:pt x="0" y="1417"/>
                  </a:moveTo>
                  <a:lnTo>
                    <a:pt x="0" y="1389"/>
                  </a:lnTo>
                  <a:lnTo>
                    <a:pt x="3" y="1397"/>
                  </a:lnTo>
                  <a:lnTo>
                    <a:pt x="5" y="1404"/>
                  </a:lnTo>
                  <a:lnTo>
                    <a:pt x="5" y="1409"/>
                  </a:lnTo>
                  <a:lnTo>
                    <a:pt x="3" y="1414"/>
                  </a:lnTo>
                  <a:lnTo>
                    <a:pt x="1" y="1415"/>
                  </a:lnTo>
                  <a:lnTo>
                    <a:pt x="0" y="1417"/>
                  </a:lnTo>
                  <a:close/>
                  <a:moveTo>
                    <a:pt x="0" y="1188"/>
                  </a:moveTo>
                  <a:lnTo>
                    <a:pt x="0" y="1129"/>
                  </a:lnTo>
                  <a:lnTo>
                    <a:pt x="9" y="1131"/>
                  </a:lnTo>
                  <a:lnTo>
                    <a:pt x="18" y="1134"/>
                  </a:lnTo>
                  <a:lnTo>
                    <a:pt x="28" y="1138"/>
                  </a:lnTo>
                  <a:lnTo>
                    <a:pt x="39" y="1143"/>
                  </a:lnTo>
                  <a:lnTo>
                    <a:pt x="50" y="1149"/>
                  </a:lnTo>
                  <a:lnTo>
                    <a:pt x="61" y="1156"/>
                  </a:lnTo>
                  <a:lnTo>
                    <a:pt x="73" y="1164"/>
                  </a:lnTo>
                  <a:lnTo>
                    <a:pt x="85" y="1172"/>
                  </a:lnTo>
                  <a:lnTo>
                    <a:pt x="103" y="1186"/>
                  </a:lnTo>
                  <a:lnTo>
                    <a:pt x="118" y="1201"/>
                  </a:lnTo>
                  <a:lnTo>
                    <a:pt x="131" y="1215"/>
                  </a:lnTo>
                  <a:lnTo>
                    <a:pt x="142" y="1228"/>
                  </a:lnTo>
                  <a:lnTo>
                    <a:pt x="151" y="1241"/>
                  </a:lnTo>
                  <a:lnTo>
                    <a:pt x="156" y="1252"/>
                  </a:lnTo>
                  <a:lnTo>
                    <a:pt x="157" y="1257"/>
                  </a:lnTo>
                  <a:lnTo>
                    <a:pt x="158" y="1261"/>
                  </a:lnTo>
                  <a:lnTo>
                    <a:pt x="157" y="1266"/>
                  </a:lnTo>
                  <a:lnTo>
                    <a:pt x="156" y="1269"/>
                  </a:lnTo>
                  <a:lnTo>
                    <a:pt x="153" y="1271"/>
                  </a:lnTo>
                  <a:lnTo>
                    <a:pt x="150" y="1273"/>
                  </a:lnTo>
                  <a:lnTo>
                    <a:pt x="147" y="1275"/>
                  </a:lnTo>
                  <a:lnTo>
                    <a:pt x="141" y="1276"/>
                  </a:lnTo>
                  <a:lnTo>
                    <a:pt x="136" y="1276"/>
                  </a:lnTo>
                  <a:lnTo>
                    <a:pt x="130" y="1275"/>
                  </a:lnTo>
                  <a:lnTo>
                    <a:pt x="124" y="1272"/>
                  </a:lnTo>
                  <a:lnTo>
                    <a:pt x="117" y="1270"/>
                  </a:lnTo>
                  <a:lnTo>
                    <a:pt x="102" y="1265"/>
                  </a:lnTo>
                  <a:lnTo>
                    <a:pt x="84" y="1256"/>
                  </a:lnTo>
                  <a:lnTo>
                    <a:pt x="66" y="1245"/>
                  </a:lnTo>
                  <a:lnTo>
                    <a:pt x="49" y="1233"/>
                  </a:lnTo>
                  <a:lnTo>
                    <a:pt x="34" y="1222"/>
                  </a:lnTo>
                  <a:lnTo>
                    <a:pt x="21" y="1211"/>
                  </a:lnTo>
                  <a:lnTo>
                    <a:pt x="10" y="1199"/>
                  </a:lnTo>
                  <a:lnTo>
                    <a:pt x="0" y="1188"/>
                  </a:lnTo>
                  <a:close/>
                  <a:moveTo>
                    <a:pt x="0" y="920"/>
                  </a:moveTo>
                  <a:lnTo>
                    <a:pt x="0" y="841"/>
                  </a:lnTo>
                  <a:lnTo>
                    <a:pt x="9" y="845"/>
                  </a:lnTo>
                  <a:lnTo>
                    <a:pt x="19" y="852"/>
                  </a:lnTo>
                  <a:lnTo>
                    <a:pt x="28" y="857"/>
                  </a:lnTo>
                  <a:lnTo>
                    <a:pt x="38" y="865"/>
                  </a:lnTo>
                  <a:lnTo>
                    <a:pt x="53" y="878"/>
                  </a:lnTo>
                  <a:lnTo>
                    <a:pt x="67" y="892"/>
                  </a:lnTo>
                  <a:lnTo>
                    <a:pt x="80" y="904"/>
                  </a:lnTo>
                  <a:lnTo>
                    <a:pt x="89" y="917"/>
                  </a:lnTo>
                  <a:lnTo>
                    <a:pt x="97" y="928"/>
                  </a:lnTo>
                  <a:lnTo>
                    <a:pt x="102" y="939"/>
                  </a:lnTo>
                  <a:lnTo>
                    <a:pt x="103" y="944"/>
                  </a:lnTo>
                  <a:lnTo>
                    <a:pt x="103" y="948"/>
                  </a:lnTo>
                  <a:lnTo>
                    <a:pt x="103" y="951"/>
                  </a:lnTo>
                  <a:lnTo>
                    <a:pt x="100" y="955"/>
                  </a:lnTo>
                  <a:lnTo>
                    <a:pt x="98" y="958"/>
                  </a:lnTo>
                  <a:lnTo>
                    <a:pt x="96" y="959"/>
                  </a:lnTo>
                  <a:lnTo>
                    <a:pt x="92" y="960"/>
                  </a:lnTo>
                  <a:lnTo>
                    <a:pt x="87" y="961"/>
                  </a:lnTo>
                  <a:lnTo>
                    <a:pt x="77" y="960"/>
                  </a:lnTo>
                  <a:lnTo>
                    <a:pt x="65" y="957"/>
                  </a:lnTo>
                  <a:lnTo>
                    <a:pt x="51" y="951"/>
                  </a:lnTo>
                  <a:lnTo>
                    <a:pt x="35" y="944"/>
                  </a:lnTo>
                  <a:lnTo>
                    <a:pt x="19" y="934"/>
                  </a:lnTo>
                  <a:lnTo>
                    <a:pt x="2" y="921"/>
                  </a:lnTo>
                  <a:lnTo>
                    <a:pt x="0" y="920"/>
                  </a:lnTo>
                  <a:close/>
                  <a:moveTo>
                    <a:pt x="0" y="628"/>
                  </a:moveTo>
                  <a:lnTo>
                    <a:pt x="0" y="553"/>
                  </a:lnTo>
                  <a:lnTo>
                    <a:pt x="9" y="557"/>
                  </a:lnTo>
                  <a:lnTo>
                    <a:pt x="17" y="563"/>
                  </a:lnTo>
                  <a:lnTo>
                    <a:pt x="25" y="568"/>
                  </a:lnTo>
                  <a:lnTo>
                    <a:pt x="34" y="575"/>
                  </a:lnTo>
                  <a:lnTo>
                    <a:pt x="50" y="587"/>
                  </a:lnTo>
                  <a:lnTo>
                    <a:pt x="62" y="599"/>
                  </a:lnTo>
                  <a:lnTo>
                    <a:pt x="73" y="611"/>
                  </a:lnTo>
                  <a:lnTo>
                    <a:pt x="82" y="624"/>
                  </a:lnTo>
                  <a:lnTo>
                    <a:pt x="88" y="635"/>
                  </a:lnTo>
                  <a:lnTo>
                    <a:pt x="93" y="643"/>
                  </a:lnTo>
                  <a:lnTo>
                    <a:pt x="94" y="648"/>
                  </a:lnTo>
                  <a:lnTo>
                    <a:pt x="94" y="652"/>
                  </a:lnTo>
                  <a:lnTo>
                    <a:pt x="93" y="656"/>
                  </a:lnTo>
                  <a:lnTo>
                    <a:pt x="92" y="659"/>
                  </a:lnTo>
                  <a:lnTo>
                    <a:pt x="89" y="661"/>
                  </a:lnTo>
                  <a:lnTo>
                    <a:pt x="87" y="663"/>
                  </a:lnTo>
                  <a:lnTo>
                    <a:pt x="84" y="664"/>
                  </a:lnTo>
                  <a:lnTo>
                    <a:pt x="80" y="664"/>
                  </a:lnTo>
                  <a:lnTo>
                    <a:pt x="70" y="664"/>
                  </a:lnTo>
                  <a:lnTo>
                    <a:pt x="59" y="661"/>
                  </a:lnTo>
                  <a:lnTo>
                    <a:pt x="45" y="656"/>
                  </a:lnTo>
                  <a:lnTo>
                    <a:pt x="31" y="649"/>
                  </a:lnTo>
                  <a:lnTo>
                    <a:pt x="17" y="640"/>
                  </a:lnTo>
                  <a:lnTo>
                    <a:pt x="1" y="629"/>
                  </a:lnTo>
                  <a:lnTo>
                    <a:pt x="0" y="628"/>
                  </a:lnTo>
                  <a:close/>
                  <a:moveTo>
                    <a:pt x="0" y="308"/>
                  </a:moveTo>
                  <a:lnTo>
                    <a:pt x="0" y="268"/>
                  </a:lnTo>
                  <a:lnTo>
                    <a:pt x="7" y="268"/>
                  </a:lnTo>
                  <a:lnTo>
                    <a:pt x="13" y="269"/>
                  </a:lnTo>
                  <a:lnTo>
                    <a:pt x="22" y="272"/>
                  </a:lnTo>
                  <a:lnTo>
                    <a:pt x="32" y="275"/>
                  </a:lnTo>
                  <a:lnTo>
                    <a:pt x="42" y="279"/>
                  </a:lnTo>
                  <a:lnTo>
                    <a:pt x="53" y="286"/>
                  </a:lnTo>
                  <a:lnTo>
                    <a:pt x="63" y="293"/>
                  </a:lnTo>
                  <a:lnTo>
                    <a:pt x="75" y="301"/>
                  </a:lnTo>
                  <a:lnTo>
                    <a:pt x="87" y="312"/>
                  </a:lnTo>
                  <a:lnTo>
                    <a:pt x="99" y="323"/>
                  </a:lnTo>
                  <a:lnTo>
                    <a:pt x="109" y="334"/>
                  </a:lnTo>
                  <a:lnTo>
                    <a:pt x="117" y="345"/>
                  </a:lnTo>
                  <a:lnTo>
                    <a:pt x="123" y="355"/>
                  </a:lnTo>
                  <a:lnTo>
                    <a:pt x="126" y="364"/>
                  </a:lnTo>
                  <a:lnTo>
                    <a:pt x="127" y="369"/>
                  </a:lnTo>
                  <a:lnTo>
                    <a:pt x="127" y="373"/>
                  </a:lnTo>
                  <a:lnTo>
                    <a:pt x="127" y="376"/>
                  </a:lnTo>
                  <a:lnTo>
                    <a:pt x="126" y="379"/>
                  </a:lnTo>
                  <a:lnTo>
                    <a:pt x="124" y="381"/>
                  </a:lnTo>
                  <a:lnTo>
                    <a:pt x="120" y="383"/>
                  </a:lnTo>
                  <a:lnTo>
                    <a:pt x="118" y="384"/>
                  </a:lnTo>
                  <a:lnTo>
                    <a:pt x="114" y="384"/>
                  </a:lnTo>
                  <a:lnTo>
                    <a:pt x="105" y="384"/>
                  </a:lnTo>
                  <a:lnTo>
                    <a:pt x="95" y="382"/>
                  </a:lnTo>
                  <a:lnTo>
                    <a:pt x="83" y="377"/>
                  </a:lnTo>
                  <a:lnTo>
                    <a:pt x="70" y="371"/>
                  </a:lnTo>
                  <a:lnTo>
                    <a:pt x="56" y="362"/>
                  </a:lnTo>
                  <a:lnTo>
                    <a:pt x="43" y="352"/>
                  </a:lnTo>
                  <a:lnTo>
                    <a:pt x="30" y="341"/>
                  </a:lnTo>
                  <a:lnTo>
                    <a:pt x="18" y="330"/>
                  </a:lnTo>
                  <a:lnTo>
                    <a:pt x="8" y="319"/>
                  </a:lnTo>
                  <a:lnTo>
                    <a:pt x="0" y="308"/>
                  </a:lnTo>
                  <a:close/>
                  <a:moveTo>
                    <a:pt x="677" y="126"/>
                  </a:moveTo>
                  <a:lnTo>
                    <a:pt x="677" y="178"/>
                  </a:lnTo>
                  <a:lnTo>
                    <a:pt x="673" y="171"/>
                  </a:lnTo>
                  <a:lnTo>
                    <a:pt x="669" y="165"/>
                  </a:lnTo>
                  <a:lnTo>
                    <a:pt x="665" y="158"/>
                  </a:lnTo>
                  <a:lnTo>
                    <a:pt x="662" y="152"/>
                  </a:lnTo>
                  <a:lnTo>
                    <a:pt x="661" y="147"/>
                  </a:lnTo>
                  <a:lnTo>
                    <a:pt x="660" y="141"/>
                  </a:lnTo>
                  <a:lnTo>
                    <a:pt x="661" y="137"/>
                  </a:lnTo>
                  <a:lnTo>
                    <a:pt x="662" y="134"/>
                  </a:lnTo>
                  <a:lnTo>
                    <a:pt x="665" y="130"/>
                  </a:lnTo>
                  <a:lnTo>
                    <a:pt x="669" y="128"/>
                  </a:lnTo>
                  <a:lnTo>
                    <a:pt x="673" y="127"/>
                  </a:lnTo>
                  <a:lnTo>
                    <a:pt x="677" y="126"/>
                  </a:lnTo>
                  <a:close/>
                  <a:moveTo>
                    <a:pt x="677" y="440"/>
                  </a:moveTo>
                  <a:lnTo>
                    <a:pt x="677" y="519"/>
                  </a:lnTo>
                  <a:lnTo>
                    <a:pt x="669" y="514"/>
                  </a:lnTo>
                  <a:lnTo>
                    <a:pt x="660" y="509"/>
                  </a:lnTo>
                  <a:lnTo>
                    <a:pt x="651" y="503"/>
                  </a:lnTo>
                  <a:lnTo>
                    <a:pt x="642" y="497"/>
                  </a:lnTo>
                  <a:lnTo>
                    <a:pt x="628" y="485"/>
                  </a:lnTo>
                  <a:lnTo>
                    <a:pt x="616" y="472"/>
                  </a:lnTo>
                  <a:lnTo>
                    <a:pt x="605" y="461"/>
                  </a:lnTo>
                  <a:lnTo>
                    <a:pt x="596" y="449"/>
                  </a:lnTo>
                  <a:lnTo>
                    <a:pt x="590" y="438"/>
                  </a:lnTo>
                  <a:lnTo>
                    <a:pt x="587" y="428"/>
                  </a:lnTo>
                  <a:lnTo>
                    <a:pt x="586" y="424"/>
                  </a:lnTo>
                  <a:lnTo>
                    <a:pt x="586" y="421"/>
                  </a:lnTo>
                  <a:lnTo>
                    <a:pt x="586" y="416"/>
                  </a:lnTo>
                  <a:lnTo>
                    <a:pt x="588" y="413"/>
                  </a:lnTo>
                  <a:lnTo>
                    <a:pt x="590" y="411"/>
                  </a:lnTo>
                  <a:lnTo>
                    <a:pt x="592" y="408"/>
                  </a:lnTo>
                  <a:lnTo>
                    <a:pt x="596" y="407"/>
                  </a:lnTo>
                  <a:lnTo>
                    <a:pt x="600" y="406"/>
                  </a:lnTo>
                  <a:lnTo>
                    <a:pt x="610" y="407"/>
                  </a:lnTo>
                  <a:lnTo>
                    <a:pt x="621" y="409"/>
                  </a:lnTo>
                  <a:lnTo>
                    <a:pt x="633" y="414"/>
                  </a:lnTo>
                  <a:lnTo>
                    <a:pt x="648" y="421"/>
                  </a:lnTo>
                  <a:lnTo>
                    <a:pt x="662" y="429"/>
                  </a:lnTo>
                  <a:lnTo>
                    <a:pt x="677" y="439"/>
                  </a:lnTo>
                  <a:lnTo>
                    <a:pt x="677" y="440"/>
                  </a:lnTo>
                  <a:close/>
                  <a:moveTo>
                    <a:pt x="677" y="758"/>
                  </a:moveTo>
                  <a:lnTo>
                    <a:pt x="677" y="829"/>
                  </a:lnTo>
                  <a:lnTo>
                    <a:pt x="663" y="824"/>
                  </a:lnTo>
                  <a:lnTo>
                    <a:pt x="648" y="817"/>
                  </a:lnTo>
                  <a:lnTo>
                    <a:pt x="631" y="807"/>
                  </a:lnTo>
                  <a:lnTo>
                    <a:pt x="614" y="796"/>
                  </a:lnTo>
                  <a:lnTo>
                    <a:pt x="599" y="782"/>
                  </a:lnTo>
                  <a:lnTo>
                    <a:pt x="585" y="770"/>
                  </a:lnTo>
                  <a:lnTo>
                    <a:pt x="573" y="757"/>
                  </a:lnTo>
                  <a:lnTo>
                    <a:pt x="564" y="745"/>
                  </a:lnTo>
                  <a:lnTo>
                    <a:pt x="556" y="733"/>
                  </a:lnTo>
                  <a:lnTo>
                    <a:pt x="553" y="723"/>
                  </a:lnTo>
                  <a:lnTo>
                    <a:pt x="552" y="717"/>
                  </a:lnTo>
                  <a:lnTo>
                    <a:pt x="552" y="713"/>
                  </a:lnTo>
                  <a:lnTo>
                    <a:pt x="552" y="710"/>
                  </a:lnTo>
                  <a:lnTo>
                    <a:pt x="554" y="706"/>
                  </a:lnTo>
                  <a:lnTo>
                    <a:pt x="556" y="703"/>
                  </a:lnTo>
                  <a:lnTo>
                    <a:pt x="559" y="702"/>
                  </a:lnTo>
                  <a:lnTo>
                    <a:pt x="563" y="700"/>
                  </a:lnTo>
                  <a:lnTo>
                    <a:pt x="567" y="700"/>
                  </a:lnTo>
                  <a:lnTo>
                    <a:pt x="577" y="700"/>
                  </a:lnTo>
                  <a:lnTo>
                    <a:pt x="590" y="703"/>
                  </a:lnTo>
                  <a:lnTo>
                    <a:pt x="603" y="707"/>
                  </a:lnTo>
                  <a:lnTo>
                    <a:pt x="619" y="715"/>
                  </a:lnTo>
                  <a:lnTo>
                    <a:pt x="635" y="725"/>
                  </a:lnTo>
                  <a:lnTo>
                    <a:pt x="651" y="736"/>
                  </a:lnTo>
                  <a:lnTo>
                    <a:pt x="665" y="747"/>
                  </a:lnTo>
                  <a:lnTo>
                    <a:pt x="677" y="758"/>
                  </a:lnTo>
                  <a:close/>
                  <a:moveTo>
                    <a:pt x="677" y="1054"/>
                  </a:moveTo>
                  <a:lnTo>
                    <a:pt x="677" y="1139"/>
                  </a:lnTo>
                  <a:lnTo>
                    <a:pt x="666" y="1133"/>
                  </a:lnTo>
                  <a:lnTo>
                    <a:pt x="655" y="1127"/>
                  </a:lnTo>
                  <a:lnTo>
                    <a:pt x="643" y="1119"/>
                  </a:lnTo>
                  <a:lnTo>
                    <a:pt x="631" y="1110"/>
                  </a:lnTo>
                  <a:lnTo>
                    <a:pt x="614" y="1097"/>
                  </a:lnTo>
                  <a:lnTo>
                    <a:pt x="599" y="1083"/>
                  </a:lnTo>
                  <a:lnTo>
                    <a:pt x="586" y="1069"/>
                  </a:lnTo>
                  <a:lnTo>
                    <a:pt x="576" y="1056"/>
                  </a:lnTo>
                  <a:lnTo>
                    <a:pt x="568" y="1044"/>
                  </a:lnTo>
                  <a:lnTo>
                    <a:pt x="563" y="1032"/>
                  </a:lnTo>
                  <a:lnTo>
                    <a:pt x="562" y="1027"/>
                  </a:lnTo>
                  <a:lnTo>
                    <a:pt x="562" y="1023"/>
                  </a:lnTo>
                  <a:lnTo>
                    <a:pt x="563" y="1019"/>
                  </a:lnTo>
                  <a:lnTo>
                    <a:pt x="564" y="1015"/>
                  </a:lnTo>
                  <a:lnTo>
                    <a:pt x="566" y="1012"/>
                  </a:lnTo>
                  <a:lnTo>
                    <a:pt x="569" y="1010"/>
                  </a:lnTo>
                  <a:lnTo>
                    <a:pt x="574" y="1009"/>
                  </a:lnTo>
                  <a:lnTo>
                    <a:pt x="578" y="1007"/>
                  </a:lnTo>
                  <a:lnTo>
                    <a:pt x="589" y="1009"/>
                  </a:lnTo>
                  <a:lnTo>
                    <a:pt x="603" y="1012"/>
                  </a:lnTo>
                  <a:lnTo>
                    <a:pt x="618" y="1017"/>
                  </a:lnTo>
                  <a:lnTo>
                    <a:pt x="634" y="1026"/>
                  </a:lnTo>
                  <a:lnTo>
                    <a:pt x="652" y="1036"/>
                  </a:lnTo>
                  <a:lnTo>
                    <a:pt x="671" y="1048"/>
                  </a:lnTo>
                  <a:lnTo>
                    <a:pt x="677" y="1054"/>
                  </a:lnTo>
                  <a:close/>
                  <a:moveTo>
                    <a:pt x="677" y="1344"/>
                  </a:moveTo>
                  <a:lnTo>
                    <a:pt x="677" y="1429"/>
                  </a:lnTo>
                  <a:lnTo>
                    <a:pt x="663" y="1416"/>
                  </a:lnTo>
                  <a:lnTo>
                    <a:pt x="650" y="1402"/>
                  </a:lnTo>
                  <a:lnTo>
                    <a:pt x="639" y="1390"/>
                  </a:lnTo>
                  <a:lnTo>
                    <a:pt x="630" y="1378"/>
                  </a:lnTo>
                  <a:lnTo>
                    <a:pt x="623" y="1367"/>
                  </a:lnTo>
                  <a:lnTo>
                    <a:pt x="620" y="1357"/>
                  </a:lnTo>
                  <a:lnTo>
                    <a:pt x="619" y="1353"/>
                  </a:lnTo>
                  <a:lnTo>
                    <a:pt x="619" y="1348"/>
                  </a:lnTo>
                  <a:lnTo>
                    <a:pt x="620" y="1345"/>
                  </a:lnTo>
                  <a:lnTo>
                    <a:pt x="621" y="1342"/>
                  </a:lnTo>
                  <a:lnTo>
                    <a:pt x="624" y="1337"/>
                  </a:lnTo>
                  <a:lnTo>
                    <a:pt x="629" y="1335"/>
                  </a:lnTo>
                  <a:lnTo>
                    <a:pt x="634" y="1334"/>
                  </a:lnTo>
                  <a:lnTo>
                    <a:pt x="641" y="1334"/>
                  </a:lnTo>
                  <a:lnTo>
                    <a:pt x="649" y="1335"/>
                  </a:lnTo>
                  <a:lnTo>
                    <a:pt x="658" y="1337"/>
                  </a:lnTo>
                  <a:lnTo>
                    <a:pt x="667" y="1340"/>
                  </a:lnTo>
                  <a:lnTo>
                    <a:pt x="677" y="1344"/>
                  </a:lnTo>
                  <a:close/>
                  <a:moveTo>
                    <a:pt x="677" y="1859"/>
                  </a:moveTo>
                  <a:lnTo>
                    <a:pt x="677" y="1952"/>
                  </a:lnTo>
                  <a:lnTo>
                    <a:pt x="659" y="1937"/>
                  </a:lnTo>
                  <a:lnTo>
                    <a:pt x="642" y="1921"/>
                  </a:lnTo>
                  <a:lnTo>
                    <a:pt x="627" y="1907"/>
                  </a:lnTo>
                  <a:lnTo>
                    <a:pt x="616" y="1892"/>
                  </a:lnTo>
                  <a:lnTo>
                    <a:pt x="607" y="1879"/>
                  </a:lnTo>
                  <a:lnTo>
                    <a:pt x="601" y="1867"/>
                  </a:lnTo>
                  <a:lnTo>
                    <a:pt x="600" y="1861"/>
                  </a:lnTo>
                  <a:lnTo>
                    <a:pt x="599" y="1857"/>
                  </a:lnTo>
                  <a:lnTo>
                    <a:pt x="600" y="1853"/>
                  </a:lnTo>
                  <a:lnTo>
                    <a:pt x="601" y="1849"/>
                  </a:lnTo>
                  <a:lnTo>
                    <a:pt x="603" y="1847"/>
                  </a:lnTo>
                  <a:lnTo>
                    <a:pt x="606" y="1845"/>
                  </a:lnTo>
                  <a:lnTo>
                    <a:pt x="608" y="1844"/>
                  </a:lnTo>
                  <a:lnTo>
                    <a:pt x="611" y="1843"/>
                  </a:lnTo>
                  <a:lnTo>
                    <a:pt x="619" y="1842"/>
                  </a:lnTo>
                  <a:lnTo>
                    <a:pt x="629" y="1843"/>
                  </a:lnTo>
                  <a:lnTo>
                    <a:pt x="639" y="1845"/>
                  </a:lnTo>
                  <a:lnTo>
                    <a:pt x="651" y="1848"/>
                  </a:lnTo>
                  <a:lnTo>
                    <a:pt x="664" y="1854"/>
                  </a:lnTo>
                  <a:lnTo>
                    <a:pt x="677" y="1859"/>
                  </a:lnTo>
                  <a:close/>
                  <a:moveTo>
                    <a:pt x="677" y="2099"/>
                  </a:moveTo>
                  <a:lnTo>
                    <a:pt x="677" y="2175"/>
                  </a:lnTo>
                  <a:lnTo>
                    <a:pt x="658" y="2168"/>
                  </a:lnTo>
                  <a:lnTo>
                    <a:pt x="634" y="2157"/>
                  </a:lnTo>
                  <a:lnTo>
                    <a:pt x="610" y="2143"/>
                  </a:lnTo>
                  <a:lnTo>
                    <a:pt x="585" y="2126"/>
                  </a:lnTo>
                  <a:lnTo>
                    <a:pt x="562" y="2110"/>
                  </a:lnTo>
                  <a:lnTo>
                    <a:pt x="542" y="2092"/>
                  </a:lnTo>
                  <a:lnTo>
                    <a:pt x="523" y="2074"/>
                  </a:lnTo>
                  <a:lnTo>
                    <a:pt x="509" y="2059"/>
                  </a:lnTo>
                  <a:lnTo>
                    <a:pt x="503" y="2051"/>
                  </a:lnTo>
                  <a:lnTo>
                    <a:pt x="498" y="2044"/>
                  </a:lnTo>
                  <a:lnTo>
                    <a:pt x="494" y="2037"/>
                  </a:lnTo>
                  <a:lnTo>
                    <a:pt x="491" y="2030"/>
                  </a:lnTo>
                  <a:lnTo>
                    <a:pt x="489" y="2025"/>
                  </a:lnTo>
                  <a:lnTo>
                    <a:pt x="489" y="2019"/>
                  </a:lnTo>
                  <a:lnTo>
                    <a:pt x="489" y="2015"/>
                  </a:lnTo>
                  <a:lnTo>
                    <a:pt x="490" y="2010"/>
                  </a:lnTo>
                  <a:lnTo>
                    <a:pt x="493" y="2007"/>
                  </a:lnTo>
                  <a:lnTo>
                    <a:pt x="496" y="2005"/>
                  </a:lnTo>
                  <a:lnTo>
                    <a:pt x="502" y="2004"/>
                  </a:lnTo>
                  <a:lnTo>
                    <a:pt x="507" y="2004"/>
                  </a:lnTo>
                  <a:lnTo>
                    <a:pt x="514" y="2004"/>
                  </a:lnTo>
                  <a:lnTo>
                    <a:pt x="522" y="2005"/>
                  </a:lnTo>
                  <a:lnTo>
                    <a:pt x="531" y="2007"/>
                  </a:lnTo>
                  <a:lnTo>
                    <a:pt x="539" y="2009"/>
                  </a:lnTo>
                  <a:lnTo>
                    <a:pt x="558" y="2018"/>
                  </a:lnTo>
                  <a:lnTo>
                    <a:pt x="580" y="2028"/>
                  </a:lnTo>
                  <a:lnTo>
                    <a:pt x="603" y="2041"/>
                  </a:lnTo>
                  <a:lnTo>
                    <a:pt x="628" y="2058"/>
                  </a:lnTo>
                  <a:lnTo>
                    <a:pt x="641" y="2068"/>
                  </a:lnTo>
                  <a:lnTo>
                    <a:pt x="654" y="2078"/>
                  </a:lnTo>
                  <a:lnTo>
                    <a:pt x="666" y="2089"/>
                  </a:lnTo>
                  <a:lnTo>
                    <a:pt x="677" y="2099"/>
                  </a:lnTo>
                  <a:close/>
                  <a:moveTo>
                    <a:pt x="677" y="2560"/>
                  </a:moveTo>
                  <a:lnTo>
                    <a:pt x="677" y="2619"/>
                  </a:lnTo>
                  <a:lnTo>
                    <a:pt x="671" y="2611"/>
                  </a:lnTo>
                  <a:lnTo>
                    <a:pt x="664" y="2603"/>
                  </a:lnTo>
                  <a:lnTo>
                    <a:pt x="660" y="2595"/>
                  </a:lnTo>
                  <a:lnTo>
                    <a:pt x="655" y="2587"/>
                  </a:lnTo>
                  <a:lnTo>
                    <a:pt x="653" y="2581"/>
                  </a:lnTo>
                  <a:lnTo>
                    <a:pt x="652" y="2575"/>
                  </a:lnTo>
                  <a:lnTo>
                    <a:pt x="652" y="2571"/>
                  </a:lnTo>
                  <a:lnTo>
                    <a:pt x="653" y="2567"/>
                  </a:lnTo>
                  <a:lnTo>
                    <a:pt x="658" y="2562"/>
                  </a:lnTo>
                  <a:lnTo>
                    <a:pt x="663" y="2560"/>
                  </a:lnTo>
                  <a:lnTo>
                    <a:pt x="670" y="2560"/>
                  </a:lnTo>
                  <a:lnTo>
                    <a:pt x="677" y="2560"/>
                  </a:lnTo>
                  <a:close/>
                  <a:moveTo>
                    <a:pt x="677" y="2745"/>
                  </a:moveTo>
                  <a:lnTo>
                    <a:pt x="677" y="2832"/>
                  </a:lnTo>
                  <a:lnTo>
                    <a:pt x="661" y="2818"/>
                  </a:lnTo>
                  <a:lnTo>
                    <a:pt x="645" y="2804"/>
                  </a:lnTo>
                  <a:lnTo>
                    <a:pt x="632" y="2789"/>
                  </a:lnTo>
                  <a:lnTo>
                    <a:pt x="622" y="2776"/>
                  </a:lnTo>
                  <a:lnTo>
                    <a:pt x="614" y="2765"/>
                  </a:lnTo>
                  <a:lnTo>
                    <a:pt x="610" y="2754"/>
                  </a:lnTo>
                  <a:lnTo>
                    <a:pt x="609" y="2750"/>
                  </a:lnTo>
                  <a:lnTo>
                    <a:pt x="608" y="2746"/>
                  </a:lnTo>
                  <a:lnTo>
                    <a:pt x="609" y="2742"/>
                  </a:lnTo>
                  <a:lnTo>
                    <a:pt x="610" y="2740"/>
                  </a:lnTo>
                  <a:lnTo>
                    <a:pt x="613" y="2735"/>
                  </a:lnTo>
                  <a:lnTo>
                    <a:pt x="619" y="2733"/>
                  </a:lnTo>
                  <a:lnTo>
                    <a:pt x="626" y="2733"/>
                  </a:lnTo>
                  <a:lnTo>
                    <a:pt x="633" y="2733"/>
                  </a:lnTo>
                  <a:lnTo>
                    <a:pt x="643" y="2734"/>
                  </a:lnTo>
                  <a:lnTo>
                    <a:pt x="653" y="2738"/>
                  </a:lnTo>
                  <a:lnTo>
                    <a:pt x="665" y="2741"/>
                  </a:lnTo>
                  <a:lnTo>
                    <a:pt x="677" y="2745"/>
                  </a:lnTo>
                  <a:close/>
                  <a:moveTo>
                    <a:pt x="677" y="2933"/>
                  </a:moveTo>
                  <a:lnTo>
                    <a:pt x="677" y="3027"/>
                  </a:lnTo>
                  <a:lnTo>
                    <a:pt x="655" y="3009"/>
                  </a:lnTo>
                  <a:lnTo>
                    <a:pt x="635" y="2991"/>
                  </a:lnTo>
                  <a:lnTo>
                    <a:pt x="618" y="2975"/>
                  </a:lnTo>
                  <a:lnTo>
                    <a:pt x="603" y="2959"/>
                  </a:lnTo>
                  <a:lnTo>
                    <a:pt x="598" y="2952"/>
                  </a:lnTo>
                  <a:lnTo>
                    <a:pt x="594" y="2945"/>
                  </a:lnTo>
                  <a:lnTo>
                    <a:pt x="589" y="2938"/>
                  </a:lnTo>
                  <a:lnTo>
                    <a:pt x="586" y="2933"/>
                  </a:lnTo>
                  <a:lnTo>
                    <a:pt x="585" y="2927"/>
                  </a:lnTo>
                  <a:lnTo>
                    <a:pt x="584" y="2923"/>
                  </a:lnTo>
                  <a:lnTo>
                    <a:pt x="584" y="2918"/>
                  </a:lnTo>
                  <a:lnTo>
                    <a:pt x="585" y="2914"/>
                  </a:lnTo>
                  <a:lnTo>
                    <a:pt x="587" y="2912"/>
                  </a:lnTo>
                  <a:lnTo>
                    <a:pt x="589" y="2911"/>
                  </a:lnTo>
                  <a:lnTo>
                    <a:pt x="592" y="2910"/>
                  </a:lnTo>
                  <a:lnTo>
                    <a:pt x="597" y="2909"/>
                  </a:lnTo>
                  <a:lnTo>
                    <a:pt x="606" y="2909"/>
                  </a:lnTo>
                  <a:lnTo>
                    <a:pt x="617" y="2910"/>
                  </a:lnTo>
                  <a:lnTo>
                    <a:pt x="630" y="2913"/>
                  </a:lnTo>
                  <a:lnTo>
                    <a:pt x="644" y="2917"/>
                  </a:lnTo>
                  <a:lnTo>
                    <a:pt x="661" y="2924"/>
                  </a:lnTo>
                  <a:lnTo>
                    <a:pt x="677" y="2933"/>
                  </a:lnTo>
                  <a:close/>
                  <a:moveTo>
                    <a:pt x="677" y="3114"/>
                  </a:moveTo>
                  <a:lnTo>
                    <a:pt x="677" y="3208"/>
                  </a:lnTo>
                  <a:lnTo>
                    <a:pt x="654" y="3189"/>
                  </a:lnTo>
                  <a:lnTo>
                    <a:pt x="633" y="3171"/>
                  </a:lnTo>
                  <a:lnTo>
                    <a:pt x="614" y="3155"/>
                  </a:lnTo>
                  <a:lnTo>
                    <a:pt x="600" y="3138"/>
                  </a:lnTo>
                  <a:lnTo>
                    <a:pt x="594" y="3130"/>
                  </a:lnTo>
                  <a:lnTo>
                    <a:pt x="588" y="3124"/>
                  </a:lnTo>
                  <a:lnTo>
                    <a:pt x="585" y="3117"/>
                  </a:lnTo>
                  <a:lnTo>
                    <a:pt x="581" y="3110"/>
                  </a:lnTo>
                  <a:lnTo>
                    <a:pt x="579" y="3105"/>
                  </a:lnTo>
                  <a:lnTo>
                    <a:pt x="578" y="3101"/>
                  </a:lnTo>
                  <a:lnTo>
                    <a:pt x="578" y="3096"/>
                  </a:lnTo>
                  <a:lnTo>
                    <a:pt x="580" y="3093"/>
                  </a:lnTo>
                  <a:lnTo>
                    <a:pt x="581" y="3091"/>
                  </a:lnTo>
                  <a:lnTo>
                    <a:pt x="585" y="3088"/>
                  </a:lnTo>
                  <a:lnTo>
                    <a:pt x="588" y="3087"/>
                  </a:lnTo>
                  <a:lnTo>
                    <a:pt x="591" y="3086"/>
                  </a:lnTo>
                  <a:lnTo>
                    <a:pt x="601" y="3086"/>
                  </a:lnTo>
                  <a:lnTo>
                    <a:pt x="613" y="3088"/>
                  </a:lnTo>
                  <a:lnTo>
                    <a:pt x="627" y="3093"/>
                  </a:lnTo>
                  <a:lnTo>
                    <a:pt x="642" y="3098"/>
                  </a:lnTo>
                  <a:lnTo>
                    <a:pt x="660" y="3105"/>
                  </a:lnTo>
                  <a:lnTo>
                    <a:pt x="677" y="3114"/>
                  </a:lnTo>
                  <a:close/>
                  <a:moveTo>
                    <a:pt x="677" y="3288"/>
                  </a:moveTo>
                  <a:lnTo>
                    <a:pt x="677" y="3377"/>
                  </a:lnTo>
                  <a:lnTo>
                    <a:pt x="658" y="3361"/>
                  </a:lnTo>
                  <a:lnTo>
                    <a:pt x="639" y="3344"/>
                  </a:lnTo>
                  <a:lnTo>
                    <a:pt x="623" y="3329"/>
                  </a:lnTo>
                  <a:lnTo>
                    <a:pt x="610" y="3315"/>
                  </a:lnTo>
                  <a:lnTo>
                    <a:pt x="600" y="3302"/>
                  </a:lnTo>
                  <a:lnTo>
                    <a:pt x="595" y="3290"/>
                  </a:lnTo>
                  <a:lnTo>
                    <a:pt x="592" y="3286"/>
                  </a:lnTo>
                  <a:lnTo>
                    <a:pt x="592" y="3281"/>
                  </a:lnTo>
                  <a:lnTo>
                    <a:pt x="592" y="3277"/>
                  </a:lnTo>
                  <a:lnTo>
                    <a:pt x="594" y="3274"/>
                  </a:lnTo>
                  <a:lnTo>
                    <a:pt x="596" y="3273"/>
                  </a:lnTo>
                  <a:lnTo>
                    <a:pt x="598" y="3270"/>
                  </a:lnTo>
                  <a:lnTo>
                    <a:pt x="600" y="3269"/>
                  </a:lnTo>
                  <a:lnTo>
                    <a:pt x="603" y="3268"/>
                  </a:lnTo>
                  <a:lnTo>
                    <a:pt x="612" y="3268"/>
                  </a:lnTo>
                  <a:lnTo>
                    <a:pt x="622" y="3269"/>
                  </a:lnTo>
                  <a:lnTo>
                    <a:pt x="633" y="3273"/>
                  </a:lnTo>
                  <a:lnTo>
                    <a:pt x="648" y="3276"/>
                  </a:lnTo>
                  <a:lnTo>
                    <a:pt x="662" y="3281"/>
                  </a:lnTo>
                  <a:lnTo>
                    <a:pt x="677" y="3288"/>
                  </a:lnTo>
                  <a:close/>
                  <a:moveTo>
                    <a:pt x="677" y="3461"/>
                  </a:moveTo>
                  <a:lnTo>
                    <a:pt x="677" y="3533"/>
                  </a:lnTo>
                  <a:lnTo>
                    <a:pt x="664" y="3521"/>
                  </a:lnTo>
                  <a:lnTo>
                    <a:pt x="653" y="3510"/>
                  </a:lnTo>
                  <a:lnTo>
                    <a:pt x="643" y="3499"/>
                  </a:lnTo>
                  <a:lnTo>
                    <a:pt x="635" y="3489"/>
                  </a:lnTo>
                  <a:lnTo>
                    <a:pt x="630" y="3480"/>
                  </a:lnTo>
                  <a:lnTo>
                    <a:pt x="627" y="3471"/>
                  </a:lnTo>
                  <a:lnTo>
                    <a:pt x="627" y="3468"/>
                  </a:lnTo>
                  <a:lnTo>
                    <a:pt x="627" y="3465"/>
                  </a:lnTo>
                  <a:lnTo>
                    <a:pt x="627" y="3462"/>
                  </a:lnTo>
                  <a:lnTo>
                    <a:pt x="628" y="3460"/>
                  </a:lnTo>
                  <a:lnTo>
                    <a:pt x="630" y="3457"/>
                  </a:lnTo>
                  <a:lnTo>
                    <a:pt x="634" y="3456"/>
                  </a:lnTo>
                  <a:lnTo>
                    <a:pt x="639" y="3455"/>
                  </a:lnTo>
                  <a:lnTo>
                    <a:pt x="644" y="3454"/>
                  </a:lnTo>
                  <a:lnTo>
                    <a:pt x="652" y="3455"/>
                  </a:lnTo>
                  <a:lnTo>
                    <a:pt x="660" y="3456"/>
                  </a:lnTo>
                  <a:lnTo>
                    <a:pt x="669" y="3458"/>
                  </a:lnTo>
                  <a:lnTo>
                    <a:pt x="677" y="3461"/>
                  </a:lnTo>
                  <a:close/>
                  <a:moveTo>
                    <a:pt x="677" y="3892"/>
                  </a:moveTo>
                  <a:lnTo>
                    <a:pt x="677" y="3963"/>
                  </a:lnTo>
                  <a:lnTo>
                    <a:pt x="648" y="3950"/>
                  </a:lnTo>
                  <a:lnTo>
                    <a:pt x="613" y="3934"/>
                  </a:lnTo>
                  <a:lnTo>
                    <a:pt x="577" y="3913"/>
                  </a:lnTo>
                  <a:lnTo>
                    <a:pt x="538" y="3889"/>
                  </a:lnTo>
                  <a:lnTo>
                    <a:pt x="503" y="3865"/>
                  </a:lnTo>
                  <a:lnTo>
                    <a:pt x="471" y="3841"/>
                  </a:lnTo>
                  <a:lnTo>
                    <a:pt x="442" y="3819"/>
                  </a:lnTo>
                  <a:lnTo>
                    <a:pt x="418" y="3797"/>
                  </a:lnTo>
                  <a:lnTo>
                    <a:pt x="408" y="3787"/>
                  </a:lnTo>
                  <a:lnTo>
                    <a:pt x="399" y="3778"/>
                  </a:lnTo>
                  <a:lnTo>
                    <a:pt x="393" y="3769"/>
                  </a:lnTo>
                  <a:lnTo>
                    <a:pt x="387" y="3761"/>
                  </a:lnTo>
                  <a:lnTo>
                    <a:pt x="383" y="3754"/>
                  </a:lnTo>
                  <a:lnTo>
                    <a:pt x="381" y="3748"/>
                  </a:lnTo>
                  <a:lnTo>
                    <a:pt x="380" y="3743"/>
                  </a:lnTo>
                  <a:lnTo>
                    <a:pt x="381" y="3739"/>
                  </a:lnTo>
                  <a:lnTo>
                    <a:pt x="384" y="3736"/>
                  </a:lnTo>
                  <a:lnTo>
                    <a:pt x="389" y="3734"/>
                  </a:lnTo>
                  <a:lnTo>
                    <a:pt x="395" y="3734"/>
                  </a:lnTo>
                  <a:lnTo>
                    <a:pt x="404" y="3735"/>
                  </a:lnTo>
                  <a:lnTo>
                    <a:pt x="413" y="3736"/>
                  </a:lnTo>
                  <a:lnTo>
                    <a:pt x="424" y="3739"/>
                  </a:lnTo>
                  <a:lnTo>
                    <a:pt x="436" y="3744"/>
                  </a:lnTo>
                  <a:lnTo>
                    <a:pt x="448" y="3748"/>
                  </a:lnTo>
                  <a:lnTo>
                    <a:pt x="478" y="3761"/>
                  </a:lnTo>
                  <a:lnTo>
                    <a:pt x="510" y="3778"/>
                  </a:lnTo>
                  <a:lnTo>
                    <a:pt x="545" y="3798"/>
                  </a:lnTo>
                  <a:lnTo>
                    <a:pt x="581" y="3821"/>
                  </a:lnTo>
                  <a:lnTo>
                    <a:pt x="608" y="3839"/>
                  </a:lnTo>
                  <a:lnTo>
                    <a:pt x="633" y="3856"/>
                  </a:lnTo>
                  <a:lnTo>
                    <a:pt x="656" y="3874"/>
                  </a:lnTo>
                  <a:lnTo>
                    <a:pt x="677" y="3892"/>
                  </a:lnTo>
                  <a:close/>
                  <a:moveTo>
                    <a:pt x="677" y="4014"/>
                  </a:moveTo>
                  <a:lnTo>
                    <a:pt x="677" y="4109"/>
                  </a:lnTo>
                  <a:lnTo>
                    <a:pt x="662" y="4099"/>
                  </a:lnTo>
                  <a:lnTo>
                    <a:pt x="645" y="4088"/>
                  </a:lnTo>
                  <a:lnTo>
                    <a:pt x="608" y="4064"/>
                  </a:lnTo>
                  <a:lnTo>
                    <a:pt x="574" y="4039"/>
                  </a:lnTo>
                  <a:lnTo>
                    <a:pt x="544" y="4016"/>
                  </a:lnTo>
                  <a:lnTo>
                    <a:pt x="519" y="3994"/>
                  </a:lnTo>
                  <a:lnTo>
                    <a:pt x="509" y="3983"/>
                  </a:lnTo>
                  <a:lnTo>
                    <a:pt x="499" y="3974"/>
                  </a:lnTo>
                  <a:lnTo>
                    <a:pt x="491" y="3966"/>
                  </a:lnTo>
                  <a:lnTo>
                    <a:pt x="485" y="3957"/>
                  </a:lnTo>
                  <a:lnTo>
                    <a:pt x="481" y="3950"/>
                  </a:lnTo>
                  <a:lnTo>
                    <a:pt x="479" y="3943"/>
                  </a:lnTo>
                  <a:lnTo>
                    <a:pt x="478" y="3939"/>
                  </a:lnTo>
                  <a:lnTo>
                    <a:pt x="479" y="3935"/>
                  </a:lnTo>
                  <a:lnTo>
                    <a:pt x="482" y="3931"/>
                  </a:lnTo>
                  <a:lnTo>
                    <a:pt x="487" y="3930"/>
                  </a:lnTo>
                  <a:lnTo>
                    <a:pt x="493" y="3930"/>
                  </a:lnTo>
                  <a:lnTo>
                    <a:pt x="501" y="3930"/>
                  </a:lnTo>
                  <a:lnTo>
                    <a:pt x="510" y="3932"/>
                  </a:lnTo>
                  <a:lnTo>
                    <a:pt x="521" y="3936"/>
                  </a:lnTo>
                  <a:lnTo>
                    <a:pt x="532" y="3939"/>
                  </a:lnTo>
                  <a:lnTo>
                    <a:pt x="545" y="3945"/>
                  </a:lnTo>
                  <a:lnTo>
                    <a:pt x="574" y="3957"/>
                  </a:lnTo>
                  <a:lnTo>
                    <a:pt x="606" y="3973"/>
                  </a:lnTo>
                  <a:lnTo>
                    <a:pt x="641" y="3992"/>
                  </a:lnTo>
                  <a:lnTo>
                    <a:pt x="677" y="4014"/>
                  </a:lnTo>
                  <a:close/>
                  <a:moveTo>
                    <a:pt x="677" y="4151"/>
                  </a:moveTo>
                  <a:lnTo>
                    <a:pt x="677" y="4227"/>
                  </a:lnTo>
                  <a:lnTo>
                    <a:pt x="659" y="4212"/>
                  </a:lnTo>
                  <a:lnTo>
                    <a:pt x="641" y="4196"/>
                  </a:lnTo>
                  <a:lnTo>
                    <a:pt x="627" y="4183"/>
                  </a:lnTo>
                  <a:lnTo>
                    <a:pt x="614" y="4170"/>
                  </a:lnTo>
                  <a:lnTo>
                    <a:pt x="606" y="4159"/>
                  </a:lnTo>
                  <a:lnTo>
                    <a:pt x="599" y="4150"/>
                  </a:lnTo>
                  <a:lnTo>
                    <a:pt x="598" y="4145"/>
                  </a:lnTo>
                  <a:lnTo>
                    <a:pt x="597" y="4142"/>
                  </a:lnTo>
                  <a:lnTo>
                    <a:pt x="597" y="4139"/>
                  </a:lnTo>
                  <a:lnTo>
                    <a:pt x="598" y="4135"/>
                  </a:lnTo>
                  <a:lnTo>
                    <a:pt x="599" y="4134"/>
                  </a:lnTo>
                  <a:lnTo>
                    <a:pt x="601" y="4133"/>
                  </a:lnTo>
                  <a:lnTo>
                    <a:pt x="605" y="4132"/>
                  </a:lnTo>
                  <a:lnTo>
                    <a:pt x="607" y="4131"/>
                  </a:lnTo>
                  <a:lnTo>
                    <a:pt x="614" y="4131"/>
                  </a:lnTo>
                  <a:lnTo>
                    <a:pt x="624" y="4132"/>
                  </a:lnTo>
                  <a:lnTo>
                    <a:pt x="635" y="4135"/>
                  </a:lnTo>
                  <a:lnTo>
                    <a:pt x="648" y="4139"/>
                  </a:lnTo>
                  <a:lnTo>
                    <a:pt x="662" y="4144"/>
                  </a:lnTo>
                  <a:lnTo>
                    <a:pt x="677" y="4151"/>
                  </a:lnTo>
                  <a:close/>
                  <a:moveTo>
                    <a:pt x="677" y="4375"/>
                  </a:moveTo>
                  <a:lnTo>
                    <a:pt x="677" y="4451"/>
                  </a:lnTo>
                  <a:lnTo>
                    <a:pt x="649" y="4438"/>
                  </a:lnTo>
                  <a:lnTo>
                    <a:pt x="619" y="4421"/>
                  </a:lnTo>
                  <a:lnTo>
                    <a:pt x="586" y="4402"/>
                  </a:lnTo>
                  <a:lnTo>
                    <a:pt x="553" y="4382"/>
                  </a:lnTo>
                  <a:lnTo>
                    <a:pt x="512" y="4355"/>
                  </a:lnTo>
                  <a:lnTo>
                    <a:pt x="476" y="4330"/>
                  </a:lnTo>
                  <a:lnTo>
                    <a:pt x="444" y="4304"/>
                  </a:lnTo>
                  <a:lnTo>
                    <a:pt x="416" y="4282"/>
                  </a:lnTo>
                  <a:lnTo>
                    <a:pt x="404" y="4271"/>
                  </a:lnTo>
                  <a:lnTo>
                    <a:pt x="394" y="4261"/>
                  </a:lnTo>
                  <a:lnTo>
                    <a:pt x="385" y="4252"/>
                  </a:lnTo>
                  <a:lnTo>
                    <a:pt x="378" y="4244"/>
                  </a:lnTo>
                  <a:lnTo>
                    <a:pt x="374" y="4237"/>
                  </a:lnTo>
                  <a:lnTo>
                    <a:pt x="371" y="4230"/>
                  </a:lnTo>
                  <a:lnTo>
                    <a:pt x="370" y="4225"/>
                  </a:lnTo>
                  <a:lnTo>
                    <a:pt x="371" y="4222"/>
                  </a:lnTo>
                  <a:lnTo>
                    <a:pt x="374" y="4218"/>
                  </a:lnTo>
                  <a:lnTo>
                    <a:pt x="378" y="4217"/>
                  </a:lnTo>
                  <a:lnTo>
                    <a:pt x="386" y="4217"/>
                  </a:lnTo>
                  <a:lnTo>
                    <a:pt x="395" y="4219"/>
                  </a:lnTo>
                  <a:lnTo>
                    <a:pt x="405" y="4222"/>
                  </a:lnTo>
                  <a:lnTo>
                    <a:pt x="417" y="4225"/>
                  </a:lnTo>
                  <a:lnTo>
                    <a:pt x="429" y="4230"/>
                  </a:lnTo>
                  <a:lnTo>
                    <a:pt x="445" y="4236"/>
                  </a:lnTo>
                  <a:lnTo>
                    <a:pt x="477" y="4251"/>
                  </a:lnTo>
                  <a:lnTo>
                    <a:pt x="513" y="4270"/>
                  </a:lnTo>
                  <a:lnTo>
                    <a:pt x="552" y="4292"/>
                  </a:lnTo>
                  <a:lnTo>
                    <a:pt x="592" y="4318"/>
                  </a:lnTo>
                  <a:lnTo>
                    <a:pt x="616" y="4332"/>
                  </a:lnTo>
                  <a:lnTo>
                    <a:pt x="638" y="4346"/>
                  </a:lnTo>
                  <a:lnTo>
                    <a:pt x="659" y="4361"/>
                  </a:lnTo>
                  <a:lnTo>
                    <a:pt x="677" y="4375"/>
                  </a:lnTo>
                  <a:close/>
                  <a:moveTo>
                    <a:pt x="677" y="4480"/>
                  </a:moveTo>
                  <a:lnTo>
                    <a:pt x="677" y="4565"/>
                  </a:lnTo>
                  <a:lnTo>
                    <a:pt x="645" y="4542"/>
                  </a:lnTo>
                  <a:lnTo>
                    <a:pt x="616" y="4521"/>
                  </a:lnTo>
                  <a:lnTo>
                    <a:pt x="590" y="4500"/>
                  </a:lnTo>
                  <a:lnTo>
                    <a:pt x="569" y="4481"/>
                  </a:lnTo>
                  <a:lnTo>
                    <a:pt x="553" y="4464"/>
                  </a:lnTo>
                  <a:lnTo>
                    <a:pt x="541" y="4451"/>
                  </a:lnTo>
                  <a:lnTo>
                    <a:pt x="537" y="4444"/>
                  </a:lnTo>
                  <a:lnTo>
                    <a:pt x="535" y="4440"/>
                  </a:lnTo>
                  <a:lnTo>
                    <a:pt x="534" y="4436"/>
                  </a:lnTo>
                  <a:lnTo>
                    <a:pt x="535" y="4432"/>
                  </a:lnTo>
                  <a:lnTo>
                    <a:pt x="537" y="4430"/>
                  </a:lnTo>
                  <a:lnTo>
                    <a:pt x="541" y="4429"/>
                  </a:lnTo>
                  <a:lnTo>
                    <a:pt x="545" y="4428"/>
                  </a:lnTo>
                  <a:lnTo>
                    <a:pt x="551" y="4428"/>
                  </a:lnTo>
                  <a:lnTo>
                    <a:pt x="564" y="4431"/>
                  </a:lnTo>
                  <a:lnTo>
                    <a:pt x="581" y="4436"/>
                  </a:lnTo>
                  <a:lnTo>
                    <a:pt x="601" y="4443"/>
                  </a:lnTo>
                  <a:lnTo>
                    <a:pt x="624" y="4453"/>
                  </a:lnTo>
                  <a:lnTo>
                    <a:pt x="650" y="4465"/>
                  </a:lnTo>
                  <a:lnTo>
                    <a:pt x="677" y="4480"/>
                  </a:lnTo>
                  <a:close/>
                  <a:moveTo>
                    <a:pt x="677" y="4677"/>
                  </a:moveTo>
                  <a:lnTo>
                    <a:pt x="677" y="4752"/>
                  </a:lnTo>
                  <a:lnTo>
                    <a:pt x="650" y="4738"/>
                  </a:lnTo>
                  <a:lnTo>
                    <a:pt x="620" y="4721"/>
                  </a:lnTo>
                  <a:lnTo>
                    <a:pt x="589" y="4704"/>
                  </a:lnTo>
                  <a:lnTo>
                    <a:pt x="557" y="4685"/>
                  </a:lnTo>
                  <a:lnTo>
                    <a:pt x="514" y="4656"/>
                  </a:lnTo>
                  <a:lnTo>
                    <a:pt x="474" y="4630"/>
                  </a:lnTo>
                  <a:lnTo>
                    <a:pt x="439" y="4603"/>
                  </a:lnTo>
                  <a:lnTo>
                    <a:pt x="409" y="4579"/>
                  </a:lnTo>
                  <a:lnTo>
                    <a:pt x="396" y="4568"/>
                  </a:lnTo>
                  <a:lnTo>
                    <a:pt x="385" y="4558"/>
                  </a:lnTo>
                  <a:lnTo>
                    <a:pt x="376" y="4549"/>
                  </a:lnTo>
                  <a:lnTo>
                    <a:pt x="369" y="4540"/>
                  </a:lnTo>
                  <a:lnTo>
                    <a:pt x="363" y="4533"/>
                  </a:lnTo>
                  <a:lnTo>
                    <a:pt x="360" y="4526"/>
                  </a:lnTo>
                  <a:lnTo>
                    <a:pt x="359" y="4524"/>
                  </a:lnTo>
                  <a:lnTo>
                    <a:pt x="357" y="4522"/>
                  </a:lnTo>
                  <a:lnTo>
                    <a:pt x="359" y="4519"/>
                  </a:lnTo>
                  <a:lnTo>
                    <a:pt x="359" y="4517"/>
                  </a:lnTo>
                  <a:lnTo>
                    <a:pt x="362" y="4515"/>
                  </a:lnTo>
                  <a:lnTo>
                    <a:pt x="367" y="4514"/>
                  </a:lnTo>
                  <a:lnTo>
                    <a:pt x="374" y="4515"/>
                  </a:lnTo>
                  <a:lnTo>
                    <a:pt x="383" y="4516"/>
                  </a:lnTo>
                  <a:lnTo>
                    <a:pt x="394" y="4519"/>
                  </a:lnTo>
                  <a:lnTo>
                    <a:pt x="407" y="4524"/>
                  </a:lnTo>
                  <a:lnTo>
                    <a:pt x="420" y="4529"/>
                  </a:lnTo>
                  <a:lnTo>
                    <a:pt x="436" y="4536"/>
                  </a:lnTo>
                  <a:lnTo>
                    <a:pt x="471" y="4553"/>
                  </a:lnTo>
                  <a:lnTo>
                    <a:pt x="510" y="4572"/>
                  </a:lnTo>
                  <a:lnTo>
                    <a:pt x="552" y="4597"/>
                  </a:lnTo>
                  <a:lnTo>
                    <a:pt x="596" y="4623"/>
                  </a:lnTo>
                  <a:lnTo>
                    <a:pt x="618" y="4636"/>
                  </a:lnTo>
                  <a:lnTo>
                    <a:pt x="639" y="4651"/>
                  </a:lnTo>
                  <a:lnTo>
                    <a:pt x="659" y="4664"/>
                  </a:lnTo>
                  <a:lnTo>
                    <a:pt x="677" y="4677"/>
                  </a:lnTo>
                  <a:close/>
                  <a:moveTo>
                    <a:pt x="677" y="4772"/>
                  </a:moveTo>
                  <a:lnTo>
                    <a:pt x="677" y="4844"/>
                  </a:lnTo>
                  <a:lnTo>
                    <a:pt x="652" y="4826"/>
                  </a:lnTo>
                  <a:lnTo>
                    <a:pt x="630" y="4809"/>
                  </a:lnTo>
                  <a:lnTo>
                    <a:pt x="610" y="4792"/>
                  </a:lnTo>
                  <a:lnTo>
                    <a:pt x="595" y="4778"/>
                  </a:lnTo>
                  <a:lnTo>
                    <a:pt x="581" y="4765"/>
                  </a:lnTo>
                  <a:lnTo>
                    <a:pt x="574" y="4754"/>
                  </a:lnTo>
                  <a:lnTo>
                    <a:pt x="570" y="4750"/>
                  </a:lnTo>
                  <a:lnTo>
                    <a:pt x="569" y="4746"/>
                  </a:lnTo>
                  <a:lnTo>
                    <a:pt x="568" y="4742"/>
                  </a:lnTo>
                  <a:lnTo>
                    <a:pt x="569" y="4740"/>
                  </a:lnTo>
                  <a:lnTo>
                    <a:pt x="571" y="4738"/>
                  </a:lnTo>
                  <a:lnTo>
                    <a:pt x="574" y="4737"/>
                  </a:lnTo>
                  <a:lnTo>
                    <a:pt x="577" y="4737"/>
                  </a:lnTo>
                  <a:lnTo>
                    <a:pt x="580" y="4737"/>
                  </a:lnTo>
                  <a:lnTo>
                    <a:pt x="590" y="4738"/>
                  </a:lnTo>
                  <a:lnTo>
                    <a:pt x="603" y="4741"/>
                  </a:lnTo>
                  <a:lnTo>
                    <a:pt x="619" y="4747"/>
                  </a:lnTo>
                  <a:lnTo>
                    <a:pt x="637" y="4753"/>
                  </a:lnTo>
                  <a:lnTo>
                    <a:pt x="656" y="4762"/>
                  </a:lnTo>
                  <a:lnTo>
                    <a:pt x="677" y="4772"/>
                  </a:lnTo>
                  <a:close/>
                  <a:moveTo>
                    <a:pt x="677" y="4933"/>
                  </a:moveTo>
                  <a:lnTo>
                    <a:pt x="677" y="5014"/>
                  </a:lnTo>
                  <a:lnTo>
                    <a:pt x="661" y="5004"/>
                  </a:lnTo>
                  <a:lnTo>
                    <a:pt x="613" y="4974"/>
                  </a:lnTo>
                  <a:lnTo>
                    <a:pt x="570" y="4945"/>
                  </a:lnTo>
                  <a:lnTo>
                    <a:pt x="532" y="4918"/>
                  </a:lnTo>
                  <a:lnTo>
                    <a:pt x="499" y="4892"/>
                  </a:lnTo>
                  <a:lnTo>
                    <a:pt x="485" y="4881"/>
                  </a:lnTo>
                  <a:lnTo>
                    <a:pt x="473" y="4870"/>
                  </a:lnTo>
                  <a:lnTo>
                    <a:pt x="463" y="4861"/>
                  </a:lnTo>
                  <a:lnTo>
                    <a:pt x="455" y="4853"/>
                  </a:lnTo>
                  <a:lnTo>
                    <a:pt x="448" y="4845"/>
                  </a:lnTo>
                  <a:lnTo>
                    <a:pt x="445" y="4838"/>
                  </a:lnTo>
                  <a:lnTo>
                    <a:pt x="444" y="4836"/>
                  </a:lnTo>
                  <a:lnTo>
                    <a:pt x="442" y="4833"/>
                  </a:lnTo>
                  <a:lnTo>
                    <a:pt x="442" y="4832"/>
                  </a:lnTo>
                  <a:lnTo>
                    <a:pt x="444" y="4829"/>
                  </a:lnTo>
                  <a:lnTo>
                    <a:pt x="446" y="4827"/>
                  </a:lnTo>
                  <a:lnTo>
                    <a:pt x="451" y="4826"/>
                  </a:lnTo>
                  <a:lnTo>
                    <a:pt x="458" y="4827"/>
                  </a:lnTo>
                  <a:lnTo>
                    <a:pt x="467" y="4829"/>
                  </a:lnTo>
                  <a:lnTo>
                    <a:pt x="490" y="4836"/>
                  </a:lnTo>
                  <a:lnTo>
                    <a:pt x="519" y="4848"/>
                  </a:lnTo>
                  <a:lnTo>
                    <a:pt x="553" y="4865"/>
                  </a:lnTo>
                  <a:lnTo>
                    <a:pt x="591" y="4885"/>
                  </a:lnTo>
                  <a:lnTo>
                    <a:pt x="633" y="4908"/>
                  </a:lnTo>
                  <a:lnTo>
                    <a:pt x="677" y="4933"/>
                  </a:lnTo>
                  <a:close/>
                  <a:moveTo>
                    <a:pt x="677" y="5088"/>
                  </a:moveTo>
                  <a:lnTo>
                    <a:pt x="677" y="5158"/>
                  </a:lnTo>
                  <a:lnTo>
                    <a:pt x="652" y="5144"/>
                  </a:lnTo>
                  <a:lnTo>
                    <a:pt x="626" y="5130"/>
                  </a:lnTo>
                  <a:lnTo>
                    <a:pt x="598" y="5113"/>
                  </a:lnTo>
                  <a:lnTo>
                    <a:pt x="569" y="5096"/>
                  </a:lnTo>
                  <a:lnTo>
                    <a:pt x="521" y="5066"/>
                  </a:lnTo>
                  <a:lnTo>
                    <a:pt x="477" y="5037"/>
                  </a:lnTo>
                  <a:lnTo>
                    <a:pt x="437" y="5008"/>
                  </a:lnTo>
                  <a:lnTo>
                    <a:pt x="404" y="4983"/>
                  </a:lnTo>
                  <a:lnTo>
                    <a:pt x="376" y="4961"/>
                  </a:lnTo>
                  <a:lnTo>
                    <a:pt x="356" y="4942"/>
                  </a:lnTo>
                  <a:lnTo>
                    <a:pt x="350" y="4934"/>
                  </a:lnTo>
                  <a:lnTo>
                    <a:pt x="345" y="4928"/>
                  </a:lnTo>
                  <a:lnTo>
                    <a:pt x="344" y="4923"/>
                  </a:lnTo>
                  <a:lnTo>
                    <a:pt x="344" y="4920"/>
                  </a:lnTo>
                  <a:lnTo>
                    <a:pt x="348" y="4918"/>
                  </a:lnTo>
                  <a:lnTo>
                    <a:pt x="353" y="4917"/>
                  </a:lnTo>
                  <a:lnTo>
                    <a:pt x="360" y="4918"/>
                  </a:lnTo>
                  <a:lnTo>
                    <a:pt x="370" y="4920"/>
                  </a:lnTo>
                  <a:lnTo>
                    <a:pt x="395" y="4930"/>
                  </a:lnTo>
                  <a:lnTo>
                    <a:pt x="427" y="4944"/>
                  </a:lnTo>
                  <a:lnTo>
                    <a:pt x="466" y="4963"/>
                  </a:lnTo>
                  <a:lnTo>
                    <a:pt x="507" y="4985"/>
                  </a:lnTo>
                  <a:lnTo>
                    <a:pt x="555" y="5012"/>
                  </a:lnTo>
                  <a:lnTo>
                    <a:pt x="603" y="5040"/>
                  </a:lnTo>
                  <a:lnTo>
                    <a:pt x="623" y="5052"/>
                  </a:lnTo>
                  <a:lnTo>
                    <a:pt x="642" y="5064"/>
                  </a:lnTo>
                  <a:lnTo>
                    <a:pt x="660" y="5076"/>
                  </a:lnTo>
                  <a:lnTo>
                    <a:pt x="677" y="5088"/>
                  </a:lnTo>
                  <a:close/>
                  <a:moveTo>
                    <a:pt x="677" y="5172"/>
                  </a:moveTo>
                  <a:lnTo>
                    <a:pt x="677" y="5218"/>
                  </a:lnTo>
                  <a:lnTo>
                    <a:pt x="654" y="5198"/>
                  </a:lnTo>
                  <a:lnTo>
                    <a:pt x="637" y="5181"/>
                  </a:lnTo>
                  <a:lnTo>
                    <a:pt x="631" y="5175"/>
                  </a:lnTo>
                  <a:lnTo>
                    <a:pt x="628" y="5169"/>
                  </a:lnTo>
                  <a:lnTo>
                    <a:pt x="627" y="5165"/>
                  </a:lnTo>
                  <a:lnTo>
                    <a:pt x="627" y="5162"/>
                  </a:lnTo>
                  <a:lnTo>
                    <a:pt x="629" y="5160"/>
                  </a:lnTo>
                  <a:lnTo>
                    <a:pt x="632" y="5159"/>
                  </a:lnTo>
                  <a:lnTo>
                    <a:pt x="637" y="5159"/>
                  </a:lnTo>
                  <a:lnTo>
                    <a:pt x="643" y="5160"/>
                  </a:lnTo>
                  <a:lnTo>
                    <a:pt x="658" y="5165"/>
                  </a:lnTo>
                  <a:lnTo>
                    <a:pt x="677" y="5172"/>
                  </a:lnTo>
                  <a:close/>
                  <a:moveTo>
                    <a:pt x="677" y="5229"/>
                  </a:moveTo>
                  <a:lnTo>
                    <a:pt x="677" y="5285"/>
                  </a:lnTo>
                  <a:lnTo>
                    <a:pt x="660" y="5276"/>
                  </a:lnTo>
                  <a:lnTo>
                    <a:pt x="640" y="5266"/>
                  </a:lnTo>
                  <a:lnTo>
                    <a:pt x="620" y="5255"/>
                  </a:lnTo>
                  <a:lnTo>
                    <a:pt x="598" y="5244"/>
                  </a:lnTo>
                  <a:lnTo>
                    <a:pt x="576" y="5232"/>
                  </a:lnTo>
                  <a:lnTo>
                    <a:pt x="553" y="5219"/>
                  </a:lnTo>
                  <a:lnTo>
                    <a:pt x="530" y="5205"/>
                  </a:lnTo>
                  <a:lnTo>
                    <a:pt x="506" y="5190"/>
                  </a:lnTo>
                  <a:lnTo>
                    <a:pt x="456" y="5159"/>
                  </a:lnTo>
                  <a:lnTo>
                    <a:pt x="409" y="5130"/>
                  </a:lnTo>
                  <a:lnTo>
                    <a:pt x="369" y="5101"/>
                  </a:lnTo>
                  <a:lnTo>
                    <a:pt x="333" y="5074"/>
                  </a:lnTo>
                  <a:lnTo>
                    <a:pt x="305" y="5052"/>
                  </a:lnTo>
                  <a:lnTo>
                    <a:pt x="285" y="5034"/>
                  </a:lnTo>
                  <a:lnTo>
                    <a:pt x="278" y="5026"/>
                  </a:lnTo>
                  <a:lnTo>
                    <a:pt x="273" y="5019"/>
                  </a:lnTo>
                  <a:lnTo>
                    <a:pt x="271" y="5017"/>
                  </a:lnTo>
                  <a:lnTo>
                    <a:pt x="270" y="5015"/>
                  </a:lnTo>
                  <a:lnTo>
                    <a:pt x="270" y="5013"/>
                  </a:lnTo>
                  <a:lnTo>
                    <a:pt x="271" y="5010"/>
                  </a:lnTo>
                  <a:lnTo>
                    <a:pt x="275" y="5009"/>
                  </a:lnTo>
                  <a:lnTo>
                    <a:pt x="279" y="5008"/>
                  </a:lnTo>
                  <a:lnTo>
                    <a:pt x="288" y="5009"/>
                  </a:lnTo>
                  <a:lnTo>
                    <a:pt x="298" y="5013"/>
                  </a:lnTo>
                  <a:lnTo>
                    <a:pt x="323" y="5023"/>
                  </a:lnTo>
                  <a:lnTo>
                    <a:pt x="356" y="5037"/>
                  </a:lnTo>
                  <a:lnTo>
                    <a:pt x="395" y="5057"/>
                  </a:lnTo>
                  <a:lnTo>
                    <a:pt x="439" y="5081"/>
                  </a:lnTo>
                  <a:lnTo>
                    <a:pt x="488" y="5108"/>
                  </a:lnTo>
                  <a:lnTo>
                    <a:pt x="538" y="5138"/>
                  </a:lnTo>
                  <a:lnTo>
                    <a:pt x="577" y="5162"/>
                  </a:lnTo>
                  <a:lnTo>
                    <a:pt x="613" y="5186"/>
                  </a:lnTo>
                  <a:lnTo>
                    <a:pt x="646" y="5208"/>
                  </a:lnTo>
                  <a:lnTo>
                    <a:pt x="677" y="5229"/>
                  </a:lnTo>
                  <a:close/>
                  <a:moveTo>
                    <a:pt x="677" y="5294"/>
                  </a:moveTo>
                  <a:lnTo>
                    <a:pt x="677" y="5350"/>
                  </a:lnTo>
                  <a:lnTo>
                    <a:pt x="654" y="5334"/>
                  </a:lnTo>
                  <a:lnTo>
                    <a:pt x="633" y="5318"/>
                  </a:lnTo>
                  <a:lnTo>
                    <a:pt x="616" y="5304"/>
                  </a:lnTo>
                  <a:lnTo>
                    <a:pt x="600" y="5292"/>
                  </a:lnTo>
                  <a:lnTo>
                    <a:pt x="589" y="5281"/>
                  </a:lnTo>
                  <a:lnTo>
                    <a:pt x="581" y="5272"/>
                  </a:lnTo>
                  <a:lnTo>
                    <a:pt x="579" y="5269"/>
                  </a:lnTo>
                  <a:lnTo>
                    <a:pt x="577" y="5265"/>
                  </a:lnTo>
                  <a:lnTo>
                    <a:pt x="577" y="5262"/>
                  </a:lnTo>
                  <a:lnTo>
                    <a:pt x="577" y="5261"/>
                  </a:lnTo>
                  <a:lnTo>
                    <a:pt x="578" y="5260"/>
                  </a:lnTo>
                  <a:lnTo>
                    <a:pt x="580" y="5259"/>
                  </a:lnTo>
                  <a:lnTo>
                    <a:pt x="584" y="5259"/>
                  </a:lnTo>
                  <a:lnTo>
                    <a:pt x="587" y="5259"/>
                  </a:lnTo>
                  <a:lnTo>
                    <a:pt x="596" y="5261"/>
                  </a:lnTo>
                  <a:lnTo>
                    <a:pt x="608" y="5264"/>
                  </a:lnTo>
                  <a:lnTo>
                    <a:pt x="639" y="5276"/>
                  </a:lnTo>
                  <a:lnTo>
                    <a:pt x="677" y="5294"/>
                  </a:lnTo>
                  <a:close/>
                  <a:moveTo>
                    <a:pt x="677" y="5356"/>
                  </a:moveTo>
                  <a:lnTo>
                    <a:pt x="677" y="5401"/>
                  </a:lnTo>
                  <a:lnTo>
                    <a:pt x="658" y="5392"/>
                  </a:lnTo>
                  <a:lnTo>
                    <a:pt x="634" y="5381"/>
                  </a:lnTo>
                  <a:lnTo>
                    <a:pt x="610" y="5369"/>
                  </a:lnTo>
                  <a:lnTo>
                    <a:pt x="585" y="5355"/>
                  </a:lnTo>
                  <a:lnTo>
                    <a:pt x="557" y="5340"/>
                  </a:lnTo>
                  <a:lnTo>
                    <a:pt x="528" y="5324"/>
                  </a:lnTo>
                  <a:lnTo>
                    <a:pt x="499" y="5306"/>
                  </a:lnTo>
                  <a:lnTo>
                    <a:pt x="468" y="5288"/>
                  </a:lnTo>
                  <a:lnTo>
                    <a:pt x="416" y="5256"/>
                  </a:lnTo>
                  <a:lnTo>
                    <a:pt x="369" y="5224"/>
                  </a:lnTo>
                  <a:lnTo>
                    <a:pt x="326" y="5196"/>
                  </a:lnTo>
                  <a:lnTo>
                    <a:pt x="289" y="5169"/>
                  </a:lnTo>
                  <a:lnTo>
                    <a:pt x="259" y="5146"/>
                  </a:lnTo>
                  <a:lnTo>
                    <a:pt x="238" y="5127"/>
                  </a:lnTo>
                  <a:lnTo>
                    <a:pt x="232" y="5120"/>
                  </a:lnTo>
                  <a:lnTo>
                    <a:pt x="226" y="5113"/>
                  </a:lnTo>
                  <a:lnTo>
                    <a:pt x="224" y="5109"/>
                  </a:lnTo>
                  <a:lnTo>
                    <a:pt x="224" y="5105"/>
                  </a:lnTo>
                  <a:lnTo>
                    <a:pt x="227" y="5103"/>
                  </a:lnTo>
                  <a:lnTo>
                    <a:pt x="233" y="5103"/>
                  </a:lnTo>
                  <a:lnTo>
                    <a:pt x="241" y="5105"/>
                  </a:lnTo>
                  <a:lnTo>
                    <a:pt x="250" y="5108"/>
                  </a:lnTo>
                  <a:lnTo>
                    <a:pt x="277" y="5119"/>
                  </a:lnTo>
                  <a:lnTo>
                    <a:pt x="311" y="5134"/>
                  </a:lnTo>
                  <a:lnTo>
                    <a:pt x="351" y="5155"/>
                  </a:lnTo>
                  <a:lnTo>
                    <a:pt x="396" y="5179"/>
                  </a:lnTo>
                  <a:lnTo>
                    <a:pt x="446" y="5207"/>
                  </a:lnTo>
                  <a:lnTo>
                    <a:pt x="499" y="5239"/>
                  </a:lnTo>
                  <a:lnTo>
                    <a:pt x="525" y="5254"/>
                  </a:lnTo>
                  <a:lnTo>
                    <a:pt x="551" y="5271"/>
                  </a:lnTo>
                  <a:lnTo>
                    <a:pt x="575" y="5286"/>
                  </a:lnTo>
                  <a:lnTo>
                    <a:pt x="598" y="5302"/>
                  </a:lnTo>
                  <a:lnTo>
                    <a:pt x="620" y="5316"/>
                  </a:lnTo>
                  <a:lnTo>
                    <a:pt x="641" y="5330"/>
                  </a:lnTo>
                  <a:lnTo>
                    <a:pt x="660" y="5344"/>
                  </a:lnTo>
                  <a:lnTo>
                    <a:pt x="677" y="5356"/>
                  </a:lnTo>
                  <a:close/>
                  <a:moveTo>
                    <a:pt x="677" y="5409"/>
                  </a:moveTo>
                  <a:lnTo>
                    <a:pt x="677" y="5466"/>
                  </a:lnTo>
                  <a:lnTo>
                    <a:pt x="650" y="5447"/>
                  </a:lnTo>
                  <a:lnTo>
                    <a:pt x="624" y="5429"/>
                  </a:lnTo>
                  <a:lnTo>
                    <a:pt x="602" y="5412"/>
                  </a:lnTo>
                  <a:lnTo>
                    <a:pt x="585" y="5398"/>
                  </a:lnTo>
                  <a:lnTo>
                    <a:pt x="570" y="5386"/>
                  </a:lnTo>
                  <a:lnTo>
                    <a:pt x="560" y="5376"/>
                  </a:lnTo>
                  <a:lnTo>
                    <a:pt x="557" y="5371"/>
                  </a:lnTo>
                  <a:lnTo>
                    <a:pt x="555" y="5368"/>
                  </a:lnTo>
                  <a:lnTo>
                    <a:pt x="554" y="5365"/>
                  </a:lnTo>
                  <a:lnTo>
                    <a:pt x="555" y="5362"/>
                  </a:lnTo>
                  <a:lnTo>
                    <a:pt x="556" y="5361"/>
                  </a:lnTo>
                  <a:lnTo>
                    <a:pt x="558" y="5360"/>
                  </a:lnTo>
                  <a:lnTo>
                    <a:pt x="562" y="5360"/>
                  </a:lnTo>
                  <a:lnTo>
                    <a:pt x="566" y="5361"/>
                  </a:lnTo>
                  <a:lnTo>
                    <a:pt x="577" y="5365"/>
                  </a:lnTo>
                  <a:lnTo>
                    <a:pt x="591" y="5369"/>
                  </a:lnTo>
                  <a:lnTo>
                    <a:pt x="609" y="5377"/>
                  </a:lnTo>
                  <a:lnTo>
                    <a:pt x="630" y="5386"/>
                  </a:lnTo>
                  <a:lnTo>
                    <a:pt x="652" y="5397"/>
                  </a:lnTo>
                  <a:lnTo>
                    <a:pt x="677" y="5409"/>
                  </a:lnTo>
                  <a:close/>
                  <a:moveTo>
                    <a:pt x="677" y="5467"/>
                  </a:moveTo>
                  <a:lnTo>
                    <a:pt x="677" y="5509"/>
                  </a:lnTo>
                  <a:lnTo>
                    <a:pt x="656" y="5499"/>
                  </a:lnTo>
                  <a:lnTo>
                    <a:pt x="633" y="5488"/>
                  </a:lnTo>
                  <a:lnTo>
                    <a:pt x="608" y="5475"/>
                  </a:lnTo>
                  <a:lnTo>
                    <a:pt x="580" y="5461"/>
                  </a:lnTo>
                  <a:lnTo>
                    <a:pt x="552" y="5445"/>
                  </a:lnTo>
                  <a:lnTo>
                    <a:pt x="521" y="5427"/>
                  </a:lnTo>
                  <a:lnTo>
                    <a:pt x="489" y="5410"/>
                  </a:lnTo>
                  <a:lnTo>
                    <a:pt x="457" y="5390"/>
                  </a:lnTo>
                  <a:lnTo>
                    <a:pt x="403" y="5357"/>
                  </a:lnTo>
                  <a:lnTo>
                    <a:pt x="353" y="5325"/>
                  </a:lnTo>
                  <a:lnTo>
                    <a:pt x="309" y="5295"/>
                  </a:lnTo>
                  <a:lnTo>
                    <a:pt x="271" y="5269"/>
                  </a:lnTo>
                  <a:lnTo>
                    <a:pt x="241" y="5244"/>
                  </a:lnTo>
                  <a:lnTo>
                    <a:pt x="219" y="5226"/>
                  </a:lnTo>
                  <a:lnTo>
                    <a:pt x="211" y="5218"/>
                  </a:lnTo>
                  <a:lnTo>
                    <a:pt x="206" y="5211"/>
                  </a:lnTo>
                  <a:lnTo>
                    <a:pt x="203" y="5207"/>
                  </a:lnTo>
                  <a:lnTo>
                    <a:pt x="203" y="5204"/>
                  </a:lnTo>
                  <a:lnTo>
                    <a:pt x="206" y="5201"/>
                  </a:lnTo>
                  <a:lnTo>
                    <a:pt x="212" y="5202"/>
                  </a:lnTo>
                  <a:lnTo>
                    <a:pt x="220" y="5204"/>
                  </a:lnTo>
                  <a:lnTo>
                    <a:pt x="231" y="5207"/>
                  </a:lnTo>
                  <a:lnTo>
                    <a:pt x="257" y="5218"/>
                  </a:lnTo>
                  <a:lnTo>
                    <a:pt x="292" y="5234"/>
                  </a:lnTo>
                  <a:lnTo>
                    <a:pt x="333" y="5255"/>
                  </a:lnTo>
                  <a:lnTo>
                    <a:pt x="381" y="5281"/>
                  </a:lnTo>
                  <a:lnTo>
                    <a:pt x="431" y="5311"/>
                  </a:lnTo>
                  <a:lnTo>
                    <a:pt x="485" y="5343"/>
                  </a:lnTo>
                  <a:lnTo>
                    <a:pt x="514" y="5360"/>
                  </a:lnTo>
                  <a:lnTo>
                    <a:pt x="542" y="5377"/>
                  </a:lnTo>
                  <a:lnTo>
                    <a:pt x="568" y="5393"/>
                  </a:lnTo>
                  <a:lnTo>
                    <a:pt x="594" y="5410"/>
                  </a:lnTo>
                  <a:lnTo>
                    <a:pt x="617" y="5425"/>
                  </a:lnTo>
                  <a:lnTo>
                    <a:pt x="639" y="5441"/>
                  </a:lnTo>
                  <a:lnTo>
                    <a:pt x="660" y="5454"/>
                  </a:lnTo>
                  <a:lnTo>
                    <a:pt x="677" y="5467"/>
                  </a:lnTo>
                  <a:close/>
                  <a:moveTo>
                    <a:pt x="302" y="4858"/>
                  </a:moveTo>
                  <a:lnTo>
                    <a:pt x="256" y="4828"/>
                  </a:lnTo>
                  <a:lnTo>
                    <a:pt x="213" y="4800"/>
                  </a:lnTo>
                  <a:lnTo>
                    <a:pt x="175" y="4772"/>
                  </a:lnTo>
                  <a:lnTo>
                    <a:pt x="144" y="4747"/>
                  </a:lnTo>
                  <a:lnTo>
                    <a:pt x="129" y="4736"/>
                  </a:lnTo>
                  <a:lnTo>
                    <a:pt x="118" y="4726"/>
                  </a:lnTo>
                  <a:lnTo>
                    <a:pt x="107" y="4716"/>
                  </a:lnTo>
                  <a:lnTo>
                    <a:pt x="99" y="4707"/>
                  </a:lnTo>
                  <a:lnTo>
                    <a:pt x="93" y="4699"/>
                  </a:lnTo>
                  <a:lnTo>
                    <a:pt x="89" y="4694"/>
                  </a:lnTo>
                  <a:lnTo>
                    <a:pt x="87" y="4688"/>
                  </a:lnTo>
                  <a:lnTo>
                    <a:pt x="87" y="4685"/>
                  </a:lnTo>
                  <a:lnTo>
                    <a:pt x="91" y="4683"/>
                  </a:lnTo>
                  <a:lnTo>
                    <a:pt x="96" y="4682"/>
                  </a:lnTo>
                  <a:lnTo>
                    <a:pt x="104" y="4683"/>
                  </a:lnTo>
                  <a:lnTo>
                    <a:pt x="113" y="4686"/>
                  </a:lnTo>
                  <a:lnTo>
                    <a:pt x="137" y="4694"/>
                  </a:lnTo>
                  <a:lnTo>
                    <a:pt x="168" y="4708"/>
                  </a:lnTo>
                  <a:lnTo>
                    <a:pt x="204" y="4726"/>
                  </a:lnTo>
                  <a:lnTo>
                    <a:pt x="245" y="4749"/>
                  </a:lnTo>
                  <a:lnTo>
                    <a:pt x="289" y="4774"/>
                  </a:lnTo>
                  <a:lnTo>
                    <a:pt x="337" y="4803"/>
                  </a:lnTo>
                  <a:lnTo>
                    <a:pt x="383" y="4833"/>
                  </a:lnTo>
                  <a:lnTo>
                    <a:pt x="426" y="4861"/>
                  </a:lnTo>
                  <a:lnTo>
                    <a:pt x="463" y="4888"/>
                  </a:lnTo>
                  <a:lnTo>
                    <a:pt x="496" y="4912"/>
                  </a:lnTo>
                  <a:lnTo>
                    <a:pt x="522" y="4934"/>
                  </a:lnTo>
                  <a:lnTo>
                    <a:pt x="541" y="4952"/>
                  </a:lnTo>
                  <a:lnTo>
                    <a:pt x="547" y="4960"/>
                  </a:lnTo>
                  <a:lnTo>
                    <a:pt x="551" y="4965"/>
                  </a:lnTo>
                  <a:lnTo>
                    <a:pt x="553" y="4971"/>
                  </a:lnTo>
                  <a:lnTo>
                    <a:pt x="553" y="4974"/>
                  </a:lnTo>
                  <a:lnTo>
                    <a:pt x="549" y="4976"/>
                  </a:lnTo>
                  <a:lnTo>
                    <a:pt x="544" y="4977"/>
                  </a:lnTo>
                  <a:lnTo>
                    <a:pt x="536" y="4976"/>
                  </a:lnTo>
                  <a:lnTo>
                    <a:pt x="527" y="4974"/>
                  </a:lnTo>
                  <a:lnTo>
                    <a:pt x="503" y="4965"/>
                  </a:lnTo>
                  <a:lnTo>
                    <a:pt x="472" y="4952"/>
                  </a:lnTo>
                  <a:lnTo>
                    <a:pt x="435" y="4934"/>
                  </a:lnTo>
                  <a:lnTo>
                    <a:pt x="394" y="4912"/>
                  </a:lnTo>
                  <a:lnTo>
                    <a:pt x="350" y="4887"/>
                  </a:lnTo>
                  <a:lnTo>
                    <a:pt x="302" y="4858"/>
                  </a:lnTo>
                  <a:close/>
                  <a:moveTo>
                    <a:pt x="416" y="4771"/>
                  </a:moveTo>
                  <a:lnTo>
                    <a:pt x="372" y="4742"/>
                  </a:lnTo>
                  <a:lnTo>
                    <a:pt x="330" y="4715"/>
                  </a:lnTo>
                  <a:lnTo>
                    <a:pt x="294" y="4688"/>
                  </a:lnTo>
                  <a:lnTo>
                    <a:pt x="263" y="4664"/>
                  </a:lnTo>
                  <a:lnTo>
                    <a:pt x="249" y="4652"/>
                  </a:lnTo>
                  <a:lnTo>
                    <a:pt x="238" y="4642"/>
                  </a:lnTo>
                  <a:lnTo>
                    <a:pt x="228" y="4632"/>
                  </a:lnTo>
                  <a:lnTo>
                    <a:pt x="221" y="4624"/>
                  </a:lnTo>
                  <a:lnTo>
                    <a:pt x="214" y="4617"/>
                  </a:lnTo>
                  <a:lnTo>
                    <a:pt x="211" y="4610"/>
                  </a:lnTo>
                  <a:lnTo>
                    <a:pt x="209" y="4604"/>
                  </a:lnTo>
                  <a:lnTo>
                    <a:pt x="210" y="4601"/>
                  </a:lnTo>
                  <a:lnTo>
                    <a:pt x="213" y="4599"/>
                  </a:lnTo>
                  <a:lnTo>
                    <a:pt x="217" y="4598"/>
                  </a:lnTo>
                  <a:lnTo>
                    <a:pt x="225" y="4599"/>
                  </a:lnTo>
                  <a:lnTo>
                    <a:pt x="234" y="4601"/>
                  </a:lnTo>
                  <a:lnTo>
                    <a:pt x="258" y="4609"/>
                  </a:lnTo>
                  <a:lnTo>
                    <a:pt x="288" y="4622"/>
                  </a:lnTo>
                  <a:lnTo>
                    <a:pt x="323" y="4640"/>
                  </a:lnTo>
                  <a:lnTo>
                    <a:pt x="363" y="4661"/>
                  </a:lnTo>
                  <a:lnTo>
                    <a:pt x="407" y="4685"/>
                  </a:lnTo>
                  <a:lnTo>
                    <a:pt x="452" y="4713"/>
                  </a:lnTo>
                  <a:lnTo>
                    <a:pt x="498" y="4742"/>
                  </a:lnTo>
                  <a:lnTo>
                    <a:pt x="539" y="4770"/>
                  </a:lnTo>
                  <a:lnTo>
                    <a:pt x="576" y="4796"/>
                  </a:lnTo>
                  <a:lnTo>
                    <a:pt x="607" y="4821"/>
                  </a:lnTo>
                  <a:lnTo>
                    <a:pt x="632" y="4842"/>
                  </a:lnTo>
                  <a:lnTo>
                    <a:pt x="650" y="4859"/>
                  </a:lnTo>
                  <a:lnTo>
                    <a:pt x="655" y="4867"/>
                  </a:lnTo>
                  <a:lnTo>
                    <a:pt x="660" y="4874"/>
                  </a:lnTo>
                  <a:lnTo>
                    <a:pt x="661" y="4878"/>
                  </a:lnTo>
                  <a:lnTo>
                    <a:pt x="660" y="4881"/>
                  </a:lnTo>
                  <a:lnTo>
                    <a:pt x="658" y="4884"/>
                  </a:lnTo>
                  <a:lnTo>
                    <a:pt x="652" y="4885"/>
                  </a:lnTo>
                  <a:lnTo>
                    <a:pt x="644" y="4884"/>
                  </a:lnTo>
                  <a:lnTo>
                    <a:pt x="635" y="4882"/>
                  </a:lnTo>
                  <a:lnTo>
                    <a:pt x="624" y="4879"/>
                  </a:lnTo>
                  <a:lnTo>
                    <a:pt x="611" y="4875"/>
                  </a:lnTo>
                  <a:lnTo>
                    <a:pt x="597" y="4868"/>
                  </a:lnTo>
                  <a:lnTo>
                    <a:pt x="581" y="4861"/>
                  </a:lnTo>
                  <a:lnTo>
                    <a:pt x="546" y="4845"/>
                  </a:lnTo>
                  <a:lnTo>
                    <a:pt x="505" y="4824"/>
                  </a:lnTo>
                  <a:lnTo>
                    <a:pt x="462" y="4799"/>
                  </a:lnTo>
                  <a:lnTo>
                    <a:pt x="416" y="4771"/>
                  </a:lnTo>
                  <a:close/>
                  <a:moveTo>
                    <a:pt x="198" y="4547"/>
                  </a:moveTo>
                  <a:lnTo>
                    <a:pt x="155" y="4519"/>
                  </a:lnTo>
                  <a:lnTo>
                    <a:pt x="115" y="4492"/>
                  </a:lnTo>
                  <a:lnTo>
                    <a:pt x="81" y="4465"/>
                  </a:lnTo>
                  <a:lnTo>
                    <a:pt x="51" y="4442"/>
                  </a:lnTo>
                  <a:lnTo>
                    <a:pt x="39" y="4431"/>
                  </a:lnTo>
                  <a:lnTo>
                    <a:pt x="28" y="4421"/>
                  </a:lnTo>
                  <a:lnTo>
                    <a:pt x="18" y="4411"/>
                  </a:lnTo>
                  <a:lnTo>
                    <a:pt x="11" y="4404"/>
                  </a:lnTo>
                  <a:lnTo>
                    <a:pt x="6" y="4396"/>
                  </a:lnTo>
                  <a:lnTo>
                    <a:pt x="2" y="4389"/>
                  </a:lnTo>
                  <a:lnTo>
                    <a:pt x="0" y="4385"/>
                  </a:lnTo>
                  <a:lnTo>
                    <a:pt x="1" y="4380"/>
                  </a:lnTo>
                  <a:lnTo>
                    <a:pt x="5" y="4378"/>
                  </a:lnTo>
                  <a:lnTo>
                    <a:pt x="9" y="4378"/>
                  </a:lnTo>
                  <a:lnTo>
                    <a:pt x="17" y="4378"/>
                  </a:lnTo>
                  <a:lnTo>
                    <a:pt x="25" y="4380"/>
                  </a:lnTo>
                  <a:lnTo>
                    <a:pt x="35" y="4384"/>
                  </a:lnTo>
                  <a:lnTo>
                    <a:pt x="48" y="4388"/>
                  </a:lnTo>
                  <a:lnTo>
                    <a:pt x="62" y="4394"/>
                  </a:lnTo>
                  <a:lnTo>
                    <a:pt x="77" y="4400"/>
                  </a:lnTo>
                  <a:lnTo>
                    <a:pt x="110" y="4417"/>
                  </a:lnTo>
                  <a:lnTo>
                    <a:pt x="149" y="4438"/>
                  </a:lnTo>
                  <a:lnTo>
                    <a:pt x="190" y="4462"/>
                  </a:lnTo>
                  <a:lnTo>
                    <a:pt x="234" y="4489"/>
                  </a:lnTo>
                  <a:lnTo>
                    <a:pt x="277" y="4517"/>
                  </a:lnTo>
                  <a:lnTo>
                    <a:pt x="316" y="4544"/>
                  </a:lnTo>
                  <a:lnTo>
                    <a:pt x="351" y="4570"/>
                  </a:lnTo>
                  <a:lnTo>
                    <a:pt x="381" y="4593"/>
                  </a:lnTo>
                  <a:lnTo>
                    <a:pt x="404" y="4614"/>
                  </a:lnTo>
                  <a:lnTo>
                    <a:pt x="421" y="4632"/>
                  </a:lnTo>
                  <a:lnTo>
                    <a:pt x="427" y="4639"/>
                  </a:lnTo>
                  <a:lnTo>
                    <a:pt x="430" y="4645"/>
                  </a:lnTo>
                  <a:lnTo>
                    <a:pt x="431" y="4650"/>
                  </a:lnTo>
                  <a:lnTo>
                    <a:pt x="431" y="4654"/>
                  </a:lnTo>
                  <a:lnTo>
                    <a:pt x="428" y="4656"/>
                  </a:lnTo>
                  <a:lnTo>
                    <a:pt x="423" y="4657"/>
                  </a:lnTo>
                  <a:lnTo>
                    <a:pt x="416" y="4656"/>
                  </a:lnTo>
                  <a:lnTo>
                    <a:pt x="407" y="4654"/>
                  </a:lnTo>
                  <a:lnTo>
                    <a:pt x="396" y="4652"/>
                  </a:lnTo>
                  <a:lnTo>
                    <a:pt x="384" y="4647"/>
                  </a:lnTo>
                  <a:lnTo>
                    <a:pt x="370" y="4642"/>
                  </a:lnTo>
                  <a:lnTo>
                    <a:pt x="354" y="4635"/>
                  </a:lnTo>
                  <a:lnTo>
                    <a:pt x="321" y="4619"/>
                  </a:lnTo>
                  <a:lnTo>
                    <a:pt x="282" y="4598"/>
                  </a:lnTo>
                  <a:lnTo>
                    <a:pt x="241" y="4575"/>
                  </a:lnTo>
                  <a:lnTo>
                    <a:pt x="198" y="4547"/>
                  </a:lnTo>
                  <a:close/>
                  <a:moveTo>
                    <a:pt x="361" y="4465"/>
                  </a:moveTo>
                  <a:lnTo>
                    <a:pt x="320" y="4439"/>
                  </a:lnTo>
                  <a:lnTo>
                    <a:pt x="281" y="4412"/>
                  </a:lnTo>
                  <a:lnTo>
                    <a:pt x="248" y="4387"/>
                  </a:lnTo>
                  <a:lnTo>
                    <a:pt x="220" y="4363"/>
                  </a:lnTo>
                  <a:lnTo>
                    <a:pt x="207" y="4353"/>
                  </a:lnTo>
                  <a:lnTo>
                    <a:pt x="196" y="4342"/>
                  </a:lnTo>
                  <a:lnTo>
                    <a:pt x="188" y="4333"/>
                  </a:lnTo>
                  <a:lnTo>
                    <a:pt x="181" y="4325"/>
                  </a:lnTo>
                  <a:lnTo>
                    <a:pt x="175" y="4318"/>
                  </a:lnTo>
                  <a:lnTo>
                    <a:pt x="172" y="4311"/>
                  </a:lnTo>
                  <a:lnTo>
                    <a:pt x="171" y="4306"/>
                  </a:lnTo>
                  <a:lnTo>
                    <a:pt x="172" y="4302"/>
                  </a:lnTo>
                  <a:lnTo>
                    <a:pt x="175" y="4300"/>
                  </a:lnTo>
                  <a:lnTo>
                    <a:pt x="180" y="4299"/>
                  </a:lnTo>
                  <a:lnTo>
                    <a:pt x="188" y="4299"/>
                  </a:lnTo>
                  <a:lnTo>
                    <a:pt x="195" y="4301"/>
                  </a:lnTo>
                  <a:lnTo>
                    <a:pt x="206" y="4303"/>
                  </a:lnTo>
                  <a:lnTo>
                    <a:pt x="219" y="4308"/>
                  </a:lnTo>
                  <a:lnTo>
                    <a:pt x="232" y="4313"/>
                  </a:lnTo>
                  <a:lnTo>
                    <a:pt x="246" y="4320"/>
                  </a:lnTo>
                  <a:lnTo>
                    <a:pt x="279" y="4335"/>
                  </a:lnTo>
                  <a:lnTo>
                    <a:pt x="317" y="4355"/>
                  </a:lnTo>
                  <a:lnTo>
                    <a:pt x="357" y="4378"/>
                  </a:lnTo>
                  <a:lnTo>
                    <a:pt x="399" y="4404"/>
                  </a:lnTo>
                  <a:lnTo>
                    <a:pt x="441" y="4431"/>
                  </a:lnTo>
                  <a:lnTo>
                    <a:pt x="479" y="4458"/>
                  </a:lnTo>
                  <a:lnTo>
                    <a:pt x="513" y="4483"/>
                  </a:lnTo>
                  <a:lnTo>
                    <a:pt x="542" y="4506"/>
                  </a:lnTo>
                  <a:lnTo>
                    <a:pt x="554" y="4517"/>
                  </a:lnTo>
                  <a:lnTo>
                    <a:pt x="564" y="4527"/>
                  </a:lnTo>
                  <a:lnTo>
                    <a:pt x="573" y="4536"/>
                  </a:lnTo>
                  <a:lnTo>
                    <a:pt x="580" y="4544"/>
                  </a:lnTo>
                  <a:lnTo>
                    <a:pt x="586" y="4551"/>
                  </a:lnTo>
                  <a:lnTo>
                    <a:pt x="589" y="4558"/>
                  </a:lnTo>
                  <a:lnTo>
                    <a:pt x="590" y="4562"/>
                  </a:lnTo>
                  <a:lnTo>
                    <a:pt x="589" y="4566"/>
                  </a:lnTo>
                  <a:lnTo>
                    <a:pt x="586" y="4569"/>
                  </a:lnTo>
                  <a:lnTo>
                    <a:pt x="581" y="4570"/>
                  </a:lnTo>
                  <a:lnTo>
                    <a:pt x="574" y="4569"/>
                  </a:lnTo>
                  <a:lnTo>
                    <a:pt x="565" y="4568"/>
                  </a:lnTo>
                  <a:lnTo>
                    <a:pt x="555" y="4565"/>
                  </a:lnTo>
                  <a:lnTo>
                    <a:pt x="543" y="4561"/>
                  </a:lnTo>
                  <a:lnTo>
                    <a:pt x="530" y="4556"/>
                  </a:lnTo>
                  <a:lnTo>
                    <a:pt x="514" y="4549"/>
                  </a:lnTo>
                  <a:lnTo>
                    <a:pt x="481" y="4534"/>
                  </a:lnTo>
                  <a:lnTo>
                    <a:pt x="444" y="4515"/>
                  </a:lnTo>
                  <a:lnTo>
                    <a:pt x="404" y="4492"/>
                  </a:lnTo>
                  <a:lnTo>
                    <a:pt x="361" y="4465"/>
                  </a:lnTo>
                  <a:close/>
                  <a:moveTo>
                    <a:pt x="226" y="4193"/>
                  </a:moveTo>
                  <a:lnTo>
                    <a:pt x="266" y="4219"/>
                  </a:lnTo>
                  <a:lnTo>
                    <a:pt x="302" y="4245"/>
                  </a:lnTo>
                  <a:lnTo>
                    <a:pt x="334" y="4269"/>
                  </a:lnTo>
                  <a:lnTo>
                    <a:pt x="362" y="4292"/>
                  </a:lnTo>
                  <a:lnTo>
                    <a:pt x="373" y="4302"/>
                  </a:lnTo>
                  <a:lnTo>
                    <a:pt x="383" y="4312"/>
                  </a:lnTo>
                  <a:lnTo>
                    <a:pt x="392" y="4321"/>
                  </a:lnTo>
                  <a:lnTo>
                    <a:pt x="398" y="4329"/>
                  </a:lnTo>
                  <a:lnTo>
                    <a:pt x="404" y="4336"/>
                  </a:lnTo>
                  <a:lnTo>
                    <a:pt x="406" y="4342"/>
                  </a:lnTo>
                  <a:lnTo>
                    <a:pt x="407" y="4347"/>
                  </a:lnTo>
                  <a:lnTo>
                    <a:pt x="407" y="4351"/>
                  </a:lnTo>
                  <a:lnTo>
                    <a:pt x="404" y="4353"/>
                  </a:lnTo>
                  <a:lnTo>
                    <a:pt x="398" y="4354"/>
                  </a:lnTo>
                  <a:lnTo>
                    <a:pt x="392" y="4354"/>
                  </a:lnTo>
                  <a:lnTo>
                    <a:pt x="384" y="4353"/>
                  </a:lnTo>
                  <a:lnTo>
                    <a:pt x="374" y="4351"/>
                  </a:lnTo>
                  <a:lnTo>
                    <a:pt x="362" y="4346"/>
                  </a:lnTo>
                  <a:lnTo>
                    <a:pt x="349" y="4342"/>
                  </a:lnTo>
                  <a:lnTo>
                    <a:pt x="335" y="4335"/>
                  </a:lnTo>
                  <a:lnTo>
                    <a:pt x="303" y="4321"/>
                  </a:lnTo>
                  <a:lnTo>
                    <a:pt x="267" y="4302"/>
                  </a:lnTo>
                  <a:lnTo>
                    <a:pt x="228" y="4279"/>
                  </a:lnTo>
                  <a:lnTo>
                    <a:pt x="189" y="4255"/>
                  </a:lnTo>
                  <a:lnTo>
                    <a:pt x="149" y="4228"/>
                  </a:lnTo>
                  <a:lnTo>
                    <a:pt x="113" y="4202"/>
                  </a:lnTo>
                  <a:lnTo>
                    <a:pt x="81" y="4177"/>
                  </a:lnTo>
                  <a:lnTo>
                    <a:pt x="53" y="4154"/>
                  </a:lnTo>
                  <a:lnTo>
                    <a:pt x="42" y="4143"/>
                  </a:lnTo>
                  <a:lnTo>
                    <a:pt x="32" y="4133"/>
                  </a:lnTo>
                  <a:lnTo>
                    <a:pt x="23" y="4124"/>
                  </a:lnTo>
                  <a:lnTo>
                    <a:pt x="17" y="4117"/>
                  </a:lnTo>
                  <a:lnTo>
                    <a:pt x="12" y="4109"/>
                  </a:lnTo>
                  <a:lnTo>
                    <a:pt x="9" y="4103"/>
                  </a:lnTo>
                  <a:lnTo>
                    <a:pt x="8" y="4098"/>
                  </a:lnTo>
                  <a:lnTo>
                    <a:pt x="9" y="4095"/>
                  </a:lnTo>
                  <a:lnTo>
                    <a:pt x="12" y="4092"/>
                  </a:lnTo>
                  <a:lnTo>
                    <a:pt x="17" y="4090"/>
                  </a:lnTo>
                  <a:lnTo>
                    <a:pt x="23" y="4091"/>
                  </a:lnTo>
                  <a:lnTo>
                    <a:pt x="32" y="4092"/>
                  </a:lnTo>
                  <a:lnTo>
                    <a:pt x="42" y="4095"/>
                  </a:lnTo>
                  <a:lnTo>
                    <a:pt x="53" y="4099"/>
                  </a:lnTo>
                  <a:lnTo>
                    <a:pt x="66" y="4105"/>
                  </a:lnTo>
                  <a:lnTo>
                    <a:pt x="81" y="4110"/>
                  </a:lnTo>
                  <a:lnTo>
                    <a:pt x="113" y="4126"/>
                  </a:lnTo>
                  <a:lnTo>
                    <a:pt x="148" y="4144"/>
                  </a:lnTo>
                  <a:lnTo>
                    <a:pt x="187" y="4167"/>
                  </a:lnTo>
                  <a:lnTo>
                    <a:pt x="226" y="4193"/>
                  </a:lnTo>
                  <a:close/>
                  <a:moveTo>
                    <a:pt x="442" y="4109"/>
                  </a:moveTo>
                  <a:lnTo>
                    <a:pt x="481" y="4134"/>
                  </a:lnTo>
                  <a:lnTo>
                    <a:pt x="516" y="4160"/>
                  </a:lnTo>
                  <a:lnTo>
                    <a:pt x="547" y="4184"/>
                  </a:lnTo>
                  <a:lnTo>
                    <a:pt x="573" y="4206"/>
                  </a:lnTo>
                  <a:lnTo>
                    <a:pt x="585" y="4216"/>
                  </a:lnTo>
                  <a:lnTo>
                    <a:pt x="594" y="4226"/>
                  </a:lnTo>
                  <a:lnTo>
                    <a:pt x="602" y="4235"/>
                  </a:lnTo>
                  <a:lnTo>
                    <a:pt x="608" y="4243"/>
                  </a:lnTo>
                  <a:lnTo>
                    <a:pt x="613" y="4250"/>
                  </a:lnTo>
                  <a:lnTo>
                    <a:pt x="616" y="4256"/>
                  </a:lnTo>
                  <a:lnTo>
                    <a:pt x="617" y="4261"/>
                  </a:lnTo>
                  <a:lnTo>
                    <a:pt x="616" y="4265"/>
                  </a:lnTo>
                  <a:lnTo>
                    <a:pt x="612" y="4268"/>
                  </a:lnTo>
                  <a:lnTo>
                    <a:pt x="608" y="4269"/>
                  </a:lnTo>
                  <a:lnTo>
                    <a:pt x="601" y="4269"/>
                  </a:lnTo>
                  <a:lnTo>
                    <a:pt x="592" y="4268"/>
                  </a:lnTo>
                  <a:lnTo>
                    <a:pt x="583" y="4266"/>
                  </a:lnTo>
                  <a:lnTo>
                    <a:pt x="571" y="4261"/>
                  </a:lnTo>
                  <a:lnTo>
                    <a:pt x="558" y="4257"/>
                  </a:lnTo>
                  <a:lnTo>
                    <a:pt x="545" y="4251"/>
                  </a:lnTo>
                  <a:lnTo>
                    <a:pt x="513" y="4237"/>
                  </a:lnTo>
                  <a:lnTo>
                    <a:pt x="479" y="4219"/>
                  </a:lnTo>
                  <a:lnTo>
                    <a:pt x="441" y="4198"/>
                  </a:lnTo>
                  <a:lnTo>
                    <a:pt x="403" y="4174"/>
                  </a:lnTo>
                  <a:lnTo>
                    <a:pt x="364" y="4149"/>
                  </a:lnTo>
                  <a:lnTo>
                    <a:pt x="329" y="4123"/>
                  </a:lnTo>
                  <a:lnTo>
                    <a:pt x="298" y="4099"/>
                  </a:lnTo>
                  <a:lnTo>
                    <a:pt x="271" y="4076"/>
                  </a:lnTo>
                  <a:lnTo>
                    <a:pt x="260" y="4066"/>
                  </a:lnTo>
                  <a:lnTo>
                    <a:pt x="250" y="4056"/>
                  </a:lnTo>
                  <a:lnTo>
                    <a:pt x="243" y="4047"/>
                  </a:lnTo>
                  <a:lnTo>
                    <a:pt x="236" y="4039"/>
                  </a:lnTo>
                  <a:lnTo>
                    <a:pt x="232" y="4032"/>
                  </a:lnTo>
                  <a:lnTo>
                    <a:pt x="230" y="4026"/>
                  </a:lnTo>
                  <a:lnTo>
                    <a:pt x="228" y="4021"/>
                  </a:lnTo>
                  <a:lnTo>
                    <a:pt x="230" y="4017"/>
                  </a:lnTo>
                  <a:lnTo>
                    <a:pt x="233" y="4014"/>
                  </a:lnTo>
                  <a:lnTo>
                    <a:pt x="237" y="4013"/>
                  </a:lnTo>
                  <a:lnTo>
                    <a:pt x="244" y="4013"/>
                  </a:lnTo>
                  <a:lnTo>
                    <a:pt x="253" y="4014"/>
                  </a:lnTo>
                  <a:lnTo>
                    <a:pt x="263" y="4016"/>
                  </a:lnTo>
                  <a:lnTo>
                    <a:pt x="274" y="4020"/>
                  </a:lnTo>
                  <a:lnTo>
                    <a:pt x="286" y="4025"/>
                  </a:lnTo>
                  <a:lnTo>
                    <a:pt x="300" y="4031"/>
                  </a:lnTo>
                  <a:lnTo>
                    <a:pt x="331" y="4045"/>
                  </a:lnTo>
                  <a:lnTo>
                    <a:pt x="365" y="4063"/>
                  </a:lnTo>
                  <a:lnTo>
                    <a:pt x="403" y="4085"/>
                  </a:lnTo>
                  <a:lnTo>
                    <a:pt x="442" y="4109"/>
                  </a:lnTo>
                  <a:close/>
                  <a:moveTo>
                    <a:pt x="479" y="4059"/>
                  </a:moveTo>
                  <a:lnTo>
                    <a:pt x="476" y="4063"/>
                  </a:lnTo>
                  <a:lnTo>
                    <a:pt x="471" y="4064"/>
                  </a:lnTo>
                  <a:lnTo>
                    <a:pt x="464" y="4064"/>
                  </a:lnTo>
                  <a:lnTo>
                    <a:pt x="457" y="4063"/>
                  </a:lnTo>
                  <a:lnTo>
                    <a:pt x="447" y="4060"/>
                  </a:lnTo>
                  <a:lnTo>
                    <a:pt x="436" y="4057"/>
                  </a:lnTo>
                  <a:lnTo>
                    <a:pt x="424" y="4053"/>
                  </a:lnTo>
                  <a:lnTo>
                    <a:pt x="410" y="4047"/>
                  </a:lnTo>
                  <a:lnTo>
                    <a:pt x="381" y="4034"/>
                  </a:lnTo>
                  <a:lnTo>
                    <a:pt x="348" y="4016"/>
                  </a:lnTo>
                  <a:lnTo>
                    <a:pt x="311" y="3995"/>
                  </a:lnTo>
                  <a:lnTo>
                    <a:pt x="274" y="3972"/>
                  </a:lnTo>
                  <a:lnTo>
                    <a:pt x="237" y="3948"/>
                  </a:lnTo>
                  <a:lnTo>
                    <a:pt x="204" y="3923"/>
                  </a:lnTo>
                  <a:lnTo>
                    <a:pt x="174" y="3899"/>
                  </a:lnTo>
                  <a:lnTo>
                    <a:pt x="150" y="3877"/>
                  </a:lnTo>
                  <a:lnTo>
                    <a:pt x="139" y="3867"/>
                  </a:lnTo>
                  <a:lnTo>
                    <a:pt x="130" y="3859"/>
                  </a:lnTo>
                  <a:lnTo>
                    <a:pt x="123" y="3850"/>
                  </a:lnTo>
                  <a:lnTo>
                    <a:pt x="117" y="3842"/>
                  </a:lnTo>
                  <a:lnTo>
                    <a:pt x="113" y="3834"/>
                  </a:lnTo>
                  <a:lnTo>
                    <a:pt x="110" y="3829"/>
                  </a:lnTo>
                  <a:lnTo>
                    <a:pt x="109" y="3823"/>
                  </a:lnTo>
                  <a:lnTo>
                    <a:pt x="110" y="3820"/>
                  </a:lnTo>
                  <a:lnTo>
                    <a:pt x="114" y="3817"/>
                  </a:lnTo>
                  <a:lnTo>
                    <a:pt x="118" y="3816"/>
                  </a:lnTo>
                  <a:lnTo>
                    <a:pt x="125" y="3816"/>
                  </a:lnTo>
                  <a:lnTo>
                    <a:pt x="132" y="3817"/>
                  </a:lnTo>
                  <a:lnTo>
                    <a:pt x="142" y="3819"/>
                  </a:lnTo>
                  <a:lnTo>
                    <a:pt x="153" y="3822"/>
                  </a:lnTo>
                  <a:lnTo>
                    <a:pt x="166" y="3827"/>
                  </a:lnTo>
                  <a:lnTo>
                    <a:pt x="179" y="3832"/>
                  </a:lnTo>
                  <a:lnTo>
                    <a:pt x="209" y="3845"/>
                  </a:lnTo>
                  <a:lnTo>
                    <a:pt x="242" y="3863"/>
                  </a:lnTo>
                  <a:lnTo>
                    <a:pt x="277" y="3884"/>
                  </a:lnTo>
                  <a:lnTo>
                    <a:pt x="314" y="3907"/>
                  </a:lnTo>
                  <a:lnTo>
                    <a:pt x="351" y="3932"/>
                  </a:lnTo>
                  <a:lnTo>
                    <a:pt x="385" y="3957"/>
                  </a:lnTo>
                  <a:lnTo>
                    <a:pt x="414" y="3980"/>
                  </a:lnTo>
                  <a:lnTo>
                    <a:pt x="439" y="4002"/>
                  </a:lnTo>
                  <a:lnTo>
                    <a:pt x="449" y="4012"/>
                  </a:lnTo>
                  <a:lnTo>
                    <a:pt x="459" y="4021"/>
                  </a:lnTo>
                  <a:lnTo>
                    <a:pt x="467" y="4030"/>
                  </a:lnTo>
                  <a:lnTo>
                    <a:pt x="472" y="4037"/>
                  </a:lnTo>
                  <a:lnTo>
                    <a:pt x="477" y="4045"/>
                  </a:lnTo>
                  <a:lnTo>
                    <a:pt x="479" y="4051"/>
                  </a:lnTo>
                  <a:lnTo>
                    <a:pt x="480" y="4056"/>
                  </a:lnTo>
                  <a:lnTo>
                    <a:pt x="479" y="4059"/>
                  </a:lnTo>
                  <a:close/>
                  <a:moveTo>
                    <a:pt x="365" y="3861"/>
                  </a:moveTo>
                  <a:lnTo>
                    <a:pt x="362" y="3863"/>
                  </a:lnTo>
                  <a:lnTo>
                    <a:pt x="357" y="3865"/>
                  </a:lnTo>
                  <a:lnTo>
                    <a:pt x="351" y="3865"/>
                  </a:lnTo>
                  <a:lnTo>
                    <a:pt x="343" y="3864"/>
                  </a:lnTo>
                  <a:lnTo>
                    <a:pt x="334" y="3862"/>
                  </a:lnTo>
                  <a:lnTo>
                    <a:pt x="323" y="3859"/>
                  </a:lnTo>
                  <a:lnTo>
                    <a:pt x="312" y="3855"/>
                  </a:lnTo>
                  <a:lnTo>
                    <a:pt x="299" y="3850"/>
                  </a:lnTo>
                  <a:lnTo>
                    <a:pt x="270" y="3836"/>
                  </a:lnTo>
                  <a:lnTo>
                    <a:pt x="238" y="3820"/>
                  </a:lnTo>
                  <a:lnTo>
                    <a:pt x="204" y="3800"/>
                  </a:lnTo>
                  <a:lnTo>
                    <a:pt x="168" y="3777"/>
                  </a:lnTo>
                  <a:lnTo>
                    <a:pt x="132" y="3753"/>
                  </a:lnTo>
                  <a:lnTo>
                    <a:pt x="100" y="3729"/>
                  </a:lnTo>
                  <a:lnTo>
                    <a:pt x="73" y="3706"/>
                  </a:lnTo>
                  <a:lnTo>
                    <a:pt x="50" y="3685"/>
                  </a:lnTo>
                  <a:lnTo>
                    <a:pt x="40" y="3675"/>
                  </a:lnTo>
                  <a:lnTo>
                    <a:pt x="31" y="3665"/>
                  </a:lnTo>
                  <a:lnTo>
                    <a:pt x="23" y="3657"/>
                  </a:lnTo>
                  <a:lnTo>
                    <a:pt x="18" y="3649"/>
                  </a:lnTo>
                  <a:lnTo>
                    <a:pt x="14" y="3642"/>
                  </a:lnTo>
                  <a:lnTo>
                    <a:pt x="12" y="3637"/>
                  </a:lnTo>
                  <a:lnTo>
                    <a:pt x="11" y="3631"/>
                  </a:lnTo>
                  <a:lnTo>
                    <a:pt x="12" y="3628"/>
                  </a:lnTo>
                  <a:lnTo>
                    <a:pt x="16" y="3625"/>
                  </a:lnTo>
                  <a:lnTo>
                    <a:pt x="20" y="3624"/>
                  </a:lnTo>
                  <a:lnTo>
                    <a:pt x="27" y="3624"/>
                  </a:lnTo>
                  <a:lnTo>
                    <a:pt x="34" y="3624"/>
                  </a:lnTo>
                  <a:lnTo>
                    <a:pt x="43" y="3626"/>
                  </a:lnTo>
                  <a:lnTo>
                    <a:pt x="53" y="3629"/>
                  </a:lnTo>
                  <a:lnTo>
                    <a:pt x="65" y="3633"/>
                  </a:lnTo>
                  <a:lnTo>
                    <a:pt x="78" y="3639"/>
                  </a:lnTo>
                  <a:lnTo>
                    <a:pt x="106" y="3652"/>
                  </a:lnTo>
                  <a:lnTo>
                    <a:pt x="138" y="3669"/>
                  </a:lnTo>
                  <a:lnTo>
                    <a:pt x="172" y="3689"/>
                  </a:lnTo>
                  <a:lnTo>
                    <a:pt x="209" y="3712"/>
                  </a:lnTo>
                  <a:lnTo>
                    <a:pt x="244" y="3736"/>
                  </a:lnTo>
                  <a:lnTo>
                    <a:pt x="276" y="3759"/>
                  </a:lnTo>
                  <a:lnTo>
                    <a:pt x="303" y="3782"/>
                  </a:lnTo>
                  <a:lnTo>
                    <a:pt x="328" y="3803"/>
                  </a:lnTo>
                  <a:lnTo>
                    <a:pt x="338" y="3813"/>
                  </a:lnTo>
                  <a:lnTo>
                    <a:pt x="346" y="3822"/>
                  </a:lnTo>
                  <a:lnTo>
                    <a:pt x="353" y="3831"/>
                  </a:lnTo>
                  <a:lnTo>
                    <a:pt x="359" y="3839"/>
                  </a:lnTo>
                  <a:lnTo>
                    <a:pt x="363" y="3845"/>
                  </a:lnTo>
                  <a:lnTo>
                    <a:pt x="365" y="3852"/>
                  </a:lnTo>
                  <a:lnTo>
                    <a:pt x="366" y="3856"/>
                  </a:lnTo>
                  <a:lnTo>
                    <a:pt x="365" y="3861"/>
                  </a:lnTo>
                  <a:close/>
                  <a:moveTo>
                    <a:pt x="648" y="3774"/>
                  </a:moveTo>
                  <a:lnTo>
                    <a:pt x="644" y="3776"/>
                  </a:lnTo>
                  <a:lnTo>
                    <a:pt x="640" y="3778"/>
                  </a:lnTo>
                  <a:lnTo>
                    <a:pt x="633" y="3778"/>
                  </a:lnTo>
                  <a:lnTo>
                    <a:pt x="626" y="3778"/>
                  </a:lnTo>
                  <a:lnTo>
                    <a:pt x="617" y="3776"/>
                  </a:lnTo>
                  <a:lnTo>
                    <a:pt x="606" y="3774"/>
                  </a:lnTo>
                  <a:lnTo>
                    <a:pt x="595" y="3769"/>
                  </a:lnTo>
                  <a:lnTo>
                    <a:pt x="581" y="3765"/>
                  </a:lnTo>
                  <a:lnTo>
                    <a:pt x="554" y="3753"/>
                  </a:lnTo>
                  <a:lnTo>
                    <a:pt x="523" y="3736"/>
                  </a:lnTo>
                  <a:lnTo>
                    <a:pt x="490" y="3717"/>
                  </a:lnTo>
                  <a:lnTo>
                    <a:pt x="455" y="3695"/>
                  </a:lnTo>
                  <a:lnTo>
                    <a:pt x="420" y="3672"/>
                  </a:lnTo>
                  <a:lnTo>
                    <a:pt x="389" y="3649"/>
                  </a:lnTo>
                  <a:lnTo>
                    <a:pt x="363" y="3627"/>
                  </a:lnTo>
                  <a:lnTo>
                    <a:pt x="340" y="3606"/>
                  </a:lnTo>
                  <a:lnTo>
                    <a:pt x="330" y="3596"/>
                  </a:lnTo>
                  <a:lnTo>
                    <a:pt x="322" y="3587"/>
                  </a:lnTo>
                  <a:lnTo>
                    <a:pt x="316" y="3578"/>
                  </a:lnTo>
                  <a:lnTo>
                    <a:pt x="310" y="3571"/>
                  </a:lnTo>
                  <a:lnTo>
                    <a:pt x="306" y="3564"/>
                  </a:lnTo>
                  <a:lnTo>
                    <a:pt x="303" y="3557"/>
                  </a:lnTo>
                  <a:lnTo>
                    <a:pt x="303" y="3553"/>
                  </a:lnTo>
                  <a:lnTo>
                    <a:pt x="305" y="3548"/>
                  </a:lnTo>
                  <a:lnTo>
                    <a:pt x="308" y="3545"/>
                  </a:lnTo>
                  <a:lnTo>
                    <a:pt x="312" y="3544"/>
                  </a:lnTo>
                  <a:lnTo>
                    <a:pt x="319" y="3543"/>
                  </a:lnTo>
                  <a:lnTo>
                    <a:pt x="327" y="3544"/>
                  </a:lnTo>
                  <a:lnTo>
                    <a:pt x="335" y="3545"/>
                  </a:lnTo>
                  <a:lnTo>
                    <a:pt x="345" y="3548"/>
                  </a:lnTo>
                  <a:lnTo>
                    <a:pt x="357" y="3553"/>
                  </a:lnTo>
                  <a:lnTo>
                    <a:pt x="370" y="3557"/>
                  </a:lnTo>
                  <a:lnTo>
                    <a:pt x="397" y="3569"/>
                  </a:lnTo>
                  <a:lnTo>
                    <a:pt x="429" y="3586"/>
                  </a:lnTo>
                  <a:lnTo>
                    <a:pt x="462" y="3605"/>
                  </a:lnTo>
                  <a:lnTo>
                    <a:pt x="496" y="3627"/>
                  </a:lnTo>
                  <a:lnTo>
                    <a:pt x="531" y="3650"/>
                  </a:lnTo>
                  <a:lnTo>
                    <a:pt x="562" y="3673"/>
                  </a:lnTo>
                  <a:lnTo>
                    <a:pt x="589" y="3695"/>
                  </a:lnTo>
                  <a:lnTo>
                    <a:pt x="612" y="3716"/>
                  </a:lnTo>
                  <a:lnTo>
                    <a:pt x="621" y="3726"/>
                  </a:lnTo>
                  <a:lnTo>
                    <a:pt x="630" y="3735"/>
                  </a:lnTo>
                  <a:lnTo>
                    <a:pt x="637" y="3744"/>
                  </a:lnTo>
                  <a:lnTo>
                    <a:pt x="642" y="3752"/>
                  </a:lnTo>
                  <a:lnTo>
                    <a:pt x="646" y="3758"/>
                  </a:lnTo>
                  <a:lnTo>
                    <a:pt x="649" y="3764"/>
                  </a:lnTo>
                  <a:lnTo>
                    <a:pt x="649" y="3769"/>
                  </a:lnTo>
                  <a:lnTo>
                    <a:pt x="648" y="3774"/>
                  </a:lnTo>
                  <a:close/>
                  <a:moveTo>
                    <a:pt x="576" y="3580"/>
                  </a:moveTo>
                  <a:lnTo>
                    <a:pt x="574" y="3584"/>
                  </a:lnTo>
                  <a:lnTo>
                    <a:pt x="568" y="3585"/>
                  </a:lnTo>
                  <a:lnTo>
                    <a:pt x="563" y="3586"/>
                  </a:lnTo>
                  <a:lnTo>
                    <a:pt x="555" y="3585"/>
                  </a:lnTo>
                  <a:lnTo>
                    <a:pt x="546" y="3584"/>
                  </a:lnTo>
                  <a:lnTo>
                    <a:pt x="536" y="3582"/>
                  </a:lnTo>
                  <a:lnTo>
                    <a:pt x="525" y="3578"/>
                  </a:lnTo>
                  <a:lnTo>
                    <a:pt x="513" y="3573"/>
                  </a:lnTo>
                  <a:lnTo>
                    <a:pt x="487" y="3562"/>
                  </a:lnTo>
                  <a:lnTo>
                    <a:pt x="457" y="3546"/>
                  </a:lnTo>
                  <a:lnTo>
                    <a:pt x="425" y="3529"/>
                  </a:lnTo>
                  <a:lnTo>
                    <a:pt x="392" y="3507"/>
                  </a:lnTo>
                  <a:lnTo>
                    <a:pt x="359" y="3485"/>
                  </a:lnTo>
                  <a:lnTo>
                    <a:pt x="329" y="3461"/>
                  </a:lnTo>
                  <a:lnTo>
                    <a:pt x="303" y="3440"/>
                  </a:lnTo>
                  <a:lnTo>
                    <a:pt x="281" y="3419"/>
                  </a:lnTo>
                  <a:lnTo>
                    <a:pt x="273" y="3411"/>
                  </a:lnTo>
                  <a:lnTo>
                    <a:pt x="265" y="3402"/>
                  </a:lnTo>
                  <a:lnTo>
                    <a:pt x="258" y="3393"/>
                  </a:lnTo>
                  <a:lnTo>
                    <a:pt x="254" y="3385"/>
                  </a:lnTo>
                  <a:lnTo>
                    <a:pt x="249" y="3379"/>
                  </a:lnTo>
                  <a:lnTo>
                    <a:pt x="248" y="3373"/>
                  </a:lnTo>
                  <a:lnTo>
                    <a:pt x="247" y="3368"/>
                  </a:lnTo>
                  <a:lnTo>
                    <a:pt x="249" y="3363"/>
                  </a:lnTo>
                  <a:lnTo>
                    <a:pt x="252" y="3361"/>
                  </a:lnTo>
                  <a:lnTo>
                    <a:pt x="256" y="3359"/>
                  </a:lnTo>
                  <a:lnTo>
                    <a:pt x="263" y="3359"/>
                  </a:lnTo>
                  <a:lnTo>
                    <a:pt x="270" y="3359"/>
                  </a:lnTo>
                  <a:lnTo>
                    <a:pt x="279" y="3360"/>
                  </a:lnTo>
                  <a:lnTo>
                    <a:pt x="289" y="3363"/>
                  </a:lnTo>
                  <a:lnTo>
                    <a:pt x="300" y="3366"/>
                  </a:lnTo>
                  <a:lnTo>
                    <a:pt x="312" y="3371"/>
                  </a:lnTo>
                  <a:lnTo>
                    <a:pt x="339" y="3383"/>
                  </a:lnTo>
                  <a:lnTo>
                    <a:pt x="369" y="3398"/>
                  </a:lnTo>
                  <a:lnTo>
                    <a:pt x="401" y="3417"/>
                  </a:lnTo>
                  <a:lnTo>
                    <a:pt x="434" y="3438"/>
                  </a:lnTo>
                  <a:lnTo>
                    <a:pt x="467" y="3461"/>
                  </a:lnTo>
                  <a:lnTo>
                    <a:pt x="495" y="3483"/>
                  </a:lnTo>
                  <a:lnTo>
                    <a:pt x="522" y="3504"/>
                  </a:lnTo>
                  <a:lnTo>
                    <a:pt x="543" y="3524"/>
                  </a:lnTo>
                  <a:lnTo>
                    <a:pt x="553" y="3534"/>
                  </a:lnTo>
                  <a:lnTo>
                    <a:pt x="560" y="3543"/>
                  </a:lnTo>
                  <a:lnTo>
                    <a:pt x="567" y="3551"/>
                  </a:lnTo>
                  <a:lnTo>
                    <a:pt x="571" y="3558"/>
                  </a:lnTo>
                  <a:lnTo>
                    <a:pt x="575" y="3565"/>
                  </a:lnTo>
                  <a:lnTo>
                    <a:pt x="577" y="3572"/>
                  </a:lnTo>
                  <a:lnTo>
                    <a:pt x="577" y="3576"/>
                  </a:lnTo>
                  <a:lnTo>
                    <a:pt x="576" y="3580"/>
                  </a:lnTo>
                  <a:close/>
                  <a:moveTo>
                    <a:pt x="526" y="3393"/>
                  </a:moveTo>
                  <a:lnTo>
                    <a:pt x="523" y="3396"/>
                  </a:lnTo>
                  <a:lnTo>
                    <a:pt x="519" y="3397"/>
                  </a:lnTo>
                  <a:lnTo>
                    <a:pt x="513" y="3398"/>
                  </a:lnTo>
                  <a:lnTo>
                    <a:pt x="505" y="3398"/>
                  </a:lnTo>
                  <a:lnTo>
                    <a:pt x="498" y="3396"/>
                  </a:lnTo>
                  <a:lnTo>
                    <a:pt x="488" y="3394"/>
                  </a:lnTo>
                  <a:lnTo>
                    <a:pt x="477" y="3391"/>
                  </a:lnTo>
                  <a:lnTo>
                    <a:pt x="466" y="3386"/>
                  </a:lnTo>
                  <a:lnTo>
                    <a:pt x="439" y="3375"/>
                  </a:lnTo>
                  <a:lnTo>
                    <a:pt x="410" y="3361"/>
                  </a:lnTo>
                  <a:lnTo>
                    <a:pt x="381" y="3343"/>
                  </a:lnTo>
                  <a:lnTo>
                    <a:pt x="349" y="3322"/>
                  </a:lnTo>
                  <a:lnTo>
                    <a:pt x="317" y="3300"/>
                  </a:lnTo>
                  <a:lnTo>
                    <a:pt x="289" y="3279"/>
                  </a:lnTo>
                  <a:lnTo>
                    <a:pt x="265" y="3258"/>
                  </a:lnTo>
                  <a:lnTo>
                    <a:pt x="244" y="3238"/>
                  </a:lnTo>
                  <a:lnTo>
                    <a:pt x="235" y="3229"/>
                  </a:lnTo>
                  <a:lnTo>
                    <a:pt x="228" y="3220"/>
                  </a:lnTo>
                  <a:lnTo>
                    <a:pt x="222" y="3212"/>
                  </a:lnTo>
                  <a:lnTo>
                    <a:pt x="217" y="3204"/>
                  </a:lnTo>
                  <a:lnTo>
                    <a:pt x="214" y="3198"/>
                  </a:lnTo>
                  <a:lnTo>
                    <a:pt x="212" y="3192"/>
                  </a:lnTo>
                  <a:lnTo>
                    <a:pt x="212" y="3187"/>
                  </a:lnTo>
                  <a:lnTo>
                    <a:pt x="213" y="3183"/>
                  </a:lnTo>
                  <a:lnTo>
                    <a:pt x="216" y="3180"/>
                  </a:lnTo>
                  <a:lnTo>
                    <a:pt x="221" y="3178"/>
                  </a:lnTo>
                  <a:lnTo>
                    <a:pt x="226" y="3178"/>
                  </a:lnTo>
                  <a:lnTo>
                    <a:pt x="234" y="3178"/>
                  </a:lnTo>
                  <a:lnTo>
                    <a:pt x="243" y="3180"/>
                  </a:lnTo>
                  <a:lnTo>
                    <a:pt x="252" y="3182"/>
                  </a:lnTo>
                  <a:lnTo>
                    <a:pt x="263" y="3185"/>
                  </a:lnTo>
                  <a:lnTo>
                    <a:pt x="274" y="3190"/>
                  </a:lnTo>
                  <a:lnTo>
                    <a:pt x="300" y="3201"/>
                  </a:lnTo>
                  <a:lnTo>
                    <a:pt x="329" y="3215"/>
                  </a:lnTo>
                  <a:lnTo>
                    <a:pt x="359" y="3234"/>
                  </a:lnTo>
                  <a:lnTo>
                    <a:pt x="391" y="3254"/>
                  </a:lnTo>
                  <a:lnTo>
                    <a:pt x="423" y="3276"/>
                  </a:lnTo>
                  <a:lnTo>
                    <a:pt x="450" y="3298"/>
                  </a:lnTo>
                  <a:lnTo>
                    <a:pt x="474" y="3319"/>
                  </a:lnTo>
                  <a:lnTo>
                    <a:pt x="495" y="3338"/>
                  </a:lnTo>
                  <a:lnTo>
                    <a:pt x="504" y="3348"/>
                  </a:lnTo>
                  <a:lnTo>
                    <a:pt x="512" y="3357"/>
                  </a:lnTo>
                  <a:lnTo>
                    <a:pt x="517" y="3364"/>
                  </a:lnTo>
                  <a:lnTo>
                    <a:pt x="522" y="3372"/>
                  </a:lnTo>
                  <a:lnTo>
                    <a:pt x="525" y="3379"/>
                  </a:lnTo>
                  <a:lnTo>
                    <a:pt x="527" y="3384"/>
                  </a:lnTo>
                  <a:lnTo>
                    <a:pt x="527" y="3389"/>
                  </a:lnTo>
                  <a:lnTo>
                    <a:pt x="526" y="3393"/>
                  </a:lnTo>
                  <a:close/>
                  <a:moveTo>
                    <a:pt x="369" y="3074"/>
                  </a:moveTo>
                  <a:lnTo>
                    <a:pt x="398" y="3095"/>
                  </a:lnTo>
                  <a:lnTo>
                    <a:pt x="425" y="3116"/>
                  </a:lnTo>
                  <a:lnTo>
                    <a:pt x="448" y="3137"/>
                  </a:lnTo>
                  <a:lnTo>
                    <a:pt x="468" y="3156"/>
                  </a:lnTo>
                  <a:lnTo>
                    <a:pt x="476" y="3165"/>
                  </a:lnTo>
                  <a:lnTo>
                    <a:pt x="483" y="3173"/>
                  </a:lnTo>
                  <a:lnTo>
                    <a:pt x="489" y="3181"/>
                  </a:lnTo>
                  <a:lnTo>
                    <a:pt x="493" y="3189"/>
                  </a:lnTo>
                  <a:lnTo>
                    <a:pt x="496" y="3194"/>
                  </a:lnTo>
                  <a:lnTo>
                    <a:pt x="498" y="3201"/>
                  </a:lnTo>
                  <a:lnTo>
                    <a:pt x="499" y="3205"/>
                  </a:lnTo>
                  <a:lnTo>
                    <a:pt x="496" y="3210"/>
                  </a:lnTo>
                  <a:lnTo>
                    <a:pt x="494" y="3212"/>
                  </a:lnTo>
                  <a:lnTo>
                    <a:pt x="490" y="3214"/>
                  </a:lnTo>
                  <a:lnTo>
                    <a:pt x="483" y="3215"/>
                  </a:lnTo>
                  <a:lnTo>
                    <a:pt x="477" y="3215"/>
                  </a:lnTo>
                  <a:lnTo>
                    <a:pt x="469" y="3214"/>
                  </a:lnTo>
                  <a:lnTo>
                    <a:pt x="459" y="3212"/>
                  </a:lnTo>
                  <a:lnTo>
                    <a:pt x="449" y="3209"/>
                  </a:lnTo>
                  <a:lnTo>
                    <a:pt x="438" y="3204"/>
                  </a:lnTo>
                  <a:lnTo>
                    <a:pt x="413" y="3193"/>
                  </a:lnTo>
                  <a:lnTo>
                    <a:pt x="385" y="3180"/>
                  </a:lnTo>
                  <a:lnTo>
                    <a:pt x="356" y="3162"/>
                  </a:lnTo>
                  <a:lnTo>
                    <a:pt x="326" y="3142"/>
                  </a:lnTo>
                  <a:lnTo>
                    <a:pt x="296" y="3122"/>
                  </a:lnTo>
                  <a:lnTo>
                    <a:pt x="269" y="3101"/>
                  </a:lnTo>
                  <a:lnTo>
                    <a:pt x="245" y="3081"/>
                  </a:lnTo>
                  <a:lnTo>
                    <a:pt x="226" y="3061"/>
                  </a:lnTo>
                  <a:lnTo>
                    <a:pt x="217" y="3052"/>
                  </a:lnTo>
                  <a:lnTo>
                    <a:pt x="211" y="3043"/>
                  </a:lnTo>
                  <a:lnTo>
                    <a:pt x="205" y="3035"/>
                  </a:lnTo>
                  <a:lnTo>
                    <a:pt x="201" y="3028"/>
                  </a:lnTo>
                  <a:lnTo>
                    <a:pt x="198" y="3021"/>
                  </a:lnTo>
                  <a:lnTo>
                    <a:pt x="196" y="3016"/>
                  </a:lnTo>
                  <a:lnTo>
                    <a:pt x="195" y="3011"/>
                  </a:lnTo>
                  <a:lnTo>
                    <a:pt x="198" y="3007"/>
                  </a:lnTo>
                  <a:lnTo>
                    <a:pt x="200" y="3003"/>
                  </a:lnTo>
                  <a:lnTo>
                    <a:pt x="204" y="3002"/>
                  </a:lnTo>
                  <a:lnTo>
                    <a:pt x="210" y="3001"/>
                  </a:lnTo>
                  <a:lnTo>
                    <a:pt x="217" y="3001"/>
                  </a:lnTo>
                  <a:lnTo>
                    <a:pt x="225" y="3002"/>
                  </a:lnTo>
                  <a:lnTo>
                    <a:pt x="234" y="3005"/>
                  </a:lnTo>
                  <a:lnTo>
                    <a:pt x="245" y="3008"/>
                  </a:lnTo>
                  <a:lnTo>
                    <a:pt x="256" y="3012"/>
                  </a:lnTo>
                  <a:lnTo>
                    <a:pt x="280" y="3023"/>
                  </a:lnTo>
                  <a:lnTo>
                    <a:pt x="308" y="3038"/>
                  </a:lnTo>
                  <a:lnTo>
                    <a:pt x="338" y="3054"/>
                  </a:lnTo>
                  <a:lnTo>
                    <a:pt x="369" y="3074"/>
                  </a:lnTo>
                  <a:close/>
                  <a:moveTo>
                    <a:pt x="365" y="2899"/>
                  </a:moveTo>
                  <a:lnTo>
                    <a:pt x="394" y="2918"/>
                  </a:lnTo>
                  <a:lnTo>
                    <a:pt x="419" y="2939"/>
                  </a:lnTo>
                  <a:lnTo>
                    <a:pt x="441" y="2959"/>
                  </a:lnTo>
                  <a:lnTo>
                    <a:pt x="460" y="2977"/>
                  </a:lnTo>
                  <a:lnTo>
                    <a:pt x="468" y="2986"/>
                  </a:lnTo>
                  <a:lnTo>
                    <a:pt x="474" y="2995"/>
                  </a:lnTo>
                  <a:lnTo>
                    <a:pt x="480" y="3002"/>
                  </a:lnTo>
                  <a:lnTo>
                    <a:pt x="483" y="3009"/>
                  </a:lnTo>
                  <a:lnTo>
                    <a:pt x="487" y="3016"/>
                  </a:lnTo>
                  <a:lnTo>
                    <a:pt x="488" y="3021"/>
                  </a:lnTo>
                  <a:lnTo>
                    <a:pt x="488" y="3026"/>
                  </a:lnTo>
                  <a:lnTo>
                    <a:pt x="487" y="3030"/>
                  </a:lnTo>
                  <a:lnTo>
                    <a:pt x="483" y="3033"/>
                  </a:lnTo>
                  <a:lnTo>
                    <a:pt x="480" y="3035"/>
                  </a:lnTo>
                  <a:lnTo>
                    <a:pt x="473" y="3035"/>
                  </a:lnTo>
                  <a:lnTo>
                    <a:pt x="467" y="3035"/>
                  </a:lnTo>
                  <a:lnTo>
                    <a:pt x="459" y="3034"/>
                  </a:lnTo>
                  <a:lnTo>
                    <a:pt x="450" y="3032"/>
                  </a:lnTo>
                  <a:lnTo>
                    <a:pt x="440" y="3030"/>
                  </a:lnTo>
                  <a:lnTo>
                    <a:pt x="429" y="3026"/>
                  </a:lnTo>
                  <a:lnTo>
                    <a:pt x="406" y="3016"/>
                  </a:lnTo>
                  <a:lnTo>
                    <a:pt x="380" y="3002"/>
                  </a:lnTo>
                  <a:lnTo>
                    <a:pt x="352" y="2986"/>
                  </a:lnTo>
                  <a:lnTo>
                    <a:pt x="322" y="2967"/>
                  </a:lnTo>
                  <a:lnTo>
                    <a:pt x="294" y="2946"/>
                  </a:lnTo>
                  <a:lnTo>
                    <a:pt x="268" y="2926"/>
                  </a:lnTo>
                  <a:lnTo>
                    <a:pt x="245" y="2906"/>
                  </a:lnTo>
                  <a:lnTo>
                    <a:pt x="227" y="2888"/>
                  </a:lnTo>
                  <a:lnTo>
                    <a:pt x="219" y="2879"/>
                  </a:lnTo>
                  <a:lnTo>
                    <a:pt x="213" y="2870"/>
                  </a:lnTo>
                  <a:lnTo>
                    <a:pt x="207" y="2862"/>
                  </a:lnTo>
                  <a:lnTo>
                    <a:pt x="203" y="2856"/>
                  </a:lnTo>
                  <a:lnTo>
                    <a:pt x="200" y="2849"/>
                  </a:lnTo>
                  <a:lnTo>
                    <a:pt x="199" y="2843"/>
                  </a:lnTo>
                  <a:lnTo>
                    <a:pt x="199" y="2838"/>
                  </a:lnTo>
                  <a:lnTo>
                    <a:pt x="200" y="2835"/>
                  </a:lnTo>
                  <a:lnTo>
                    <a:pt x="203" y="2831"/>
                  </a:lnTo>
                  <a:lnTo>
                    <a:pt x="207" y="2829"/>
                  </a:lnTo>
                  <a:lnTo>
                    <a:pt x="213" y="2828"/>
                  </a:lnTo>
                  <a:lnTo>
                    <a:pt x="220" y="2829"/>
                  </a:lnTo>
                  <a:lnTo>
                    <a:pt x="227" y="2830"/>
                  </a:lnTo>
                  <a:lnTo>
                    <a:pt x="236" y="2832"/>
                  </a:lnTo>
                  <a:lnTo>
                    <a:pt x="246" y="2835"/>
                  </a:lnTo>
                  <a:lnTo>
                    <a:pt x="257" y="2839"/>
                  </a:lnTo>
                  <a:lnTo>
                    <a:pt x="281" y="2849"/>
                  </a:lnTo>
                  <a:lnTo>
                    <a:pt x="307" y="2862"/>
                  </a:lnTo>
                  <a:lnTo>
                    <a:pt x="335" y="2879"/>
                  </a:lnTo>
                  <a:lnTo>
                    <a:pt x="365" y="2899"/>
                  </a:lnTo>
                  <a:close/>
                  <a:moveTo>
                    <a:pt x="381" y="2725"/>
                  </a:moveTo>
                  <a:lnTo>
                    <a:pt x="408" y="2745"/>
                  </a:lnTo>
                  <a:lnTo>
                    <a:pt x="432" y="2765"/>
                  </a:lnTo>
                  <a:lnTo>
                    <a:pt x="453" y="2784"/>
                  </a:lnTo>
                  <a:lnTo>
                    <a:pt x="471" y="2803"/>
                  </a:lnTo>
                  <a:lnTo>
                    <a:pt x="479" y="2811"/>
                  </a:lnTo>
                  <a:lnTo>
                    <a:pt x="485" y="2819"/>
                  </a:lnTo>
                  <a:lnTo>
                    <a:pt x="490" y="2827"/>
                  </a:lnTo>
                  <a:lnTo>
                    <a:pt x="494" y="2834"/>
                  </a:lnTo>
                  <a:lnTo>
                    <a:pt x="496" y="2840"/>
                  </a:lnTo>
                  <a:lnTo>
                    <a:pt x="499" y="2846"/>
                  </a:lnTo>
                  <a:lnTo>
                    <a:pt x="499" y="2850"/>
                  </a:lnTo>
                  <a:lnTo>
                    <a:pt x="496" y="2854"/>
                  </a:lnTo>
                  <a:lnTo>
                    <a:pt x="494" y="2858"/>
                  </a:lnTo>
                  <a:lnTo>
                    <a:pt x="490" y="2859"/>
                  </a:lnTo>
                  <a:lnTo>
                    <a:pt x="484" y="2860"/>
                  </a:lnTo>
                  <a:lnTo>
                    <a:pt x="478" y="2860"/>
                  </a:lnTo>
                  <a:lnTo>
                    <a:pt x="470" y="2859"/>
                  </a:lnTo>
                  <a:lnTo>
                    <a:pt x="461" y="2858"/>
                  </a:lnTo>
                  <a:lnTo>
                    <a:pt x="451" y="2854"/>
                  </a:lnTo>
                  <a:lnTo>
                    <a:pt x="441" y="2851"/>
                  </a:lnTo>
                  <a:lnTo>
                    <a:pt x="418" y="2841"/>
                  </a:lnTo>
                  <a:lnTo>
                    <a:pt x="393" y="2828"/>
                  </a:lnTo>
                  <a:lnTo>
                    <a:pt x="366" y="2813"/>
                  </a:lnTo>
                  <a:lnTo>
                    <a:pt x="338" y="2795"/>
                  </a:lnTo>
                  <a:lnTo>
                    <a:pt x="310" y="2775"/>
                  </a:lnTo>
                  <a:lnTo>
                    <a:pt x="286" y="2755"/>
                  </a:lnTo>
                  <a:lnTo>
                    <a:pt x="265" y="2735"/>
                  </a:lnTo>
                  <a:lnTo>
                    <a:pt x="247" y="2718"/>
                  </a:lnTo>
                  <a:lnTo>
                    <a:pt x="239" y="2709"/>
                  </a:lnTo>
                  <a:lnTo>
                    <a:pt x="233" y="2701"/>
                  </a:lnTo>
                  <a:lnTo>
                    <a:pt x="228" y="2693"/>
                  </a:lnTo>
                  <a:lnTo>
                    <a:pt x="224" y="2686"/>
                  </a:lnTo>
                  <a:lnTo>
                    <a:pt x="222" y="2680"/>
                  </a:lnTo>
                  <a:lnTo>
                    <a:pt x="221" y="2675"/>
                  </a:lnTo>
                  <a:lnTo>
                    <a:pt x="221" y="2669"/>
                  </a:lnTo>
                  <a:lnTo>
                    <a:pt x="222" y="2666"/>
                  </a:lnTo>
                  <a:lnTo>
                    <a:pt x="225" y="2663"/>
                  </a:lnTo>
                  <a:lnTo>
                    <a:pt x="228" y="2660"/>
                  </a:lnTo>
                  <a:lnTo>
                    <a:pt x="234" y="2659"/>
                  </a:lnTo>
                  <a:lnTo>
                    <a:pt x="241" y="2659"/>
                  </a:lnTo>
                  <a:lnTo>
                    <a:pt x="248" y="2660"/>
                  </a:lnTo>
                  <a:lnTo>
                    <a:pt x="257" y="2663"/>
                  </a:lnTo>
                  <a:lnTo>
                    <a:pt x="267" y="2665"/>
                  </a:lnTo>
                  <a:lnTo>
                    <a:pt x="277" y="2669"/>
                  </a:lnTo>
                  <a:lnTo>
                    <a:pt x="300" y="2679"/>
                  </a:lnTo>
                  <a:lnTo>
                    <a:pt x="326" y="2691"/>
                  </a:lnTo>
                  <a:lnTo>
                    <a:pt x="352" y="2708"/>
                  </a:lnTo>
                  <a:lnTo>
                    <a:pt x="381" y="2725"/>
                  </a:lnTo>
                  <a:close/>
                  <a:moveTo>
                    <a:pt x="415" y="2555"/>
                  </a:moveTo>
                  <a:lnTo>
                    <a:pt x="440" y="2574"/>
                  </a:lnTo>
                  <a:lnTo>
                    <a:pt x="464" y="2594"/>
                  </a:lnTo>
                  <a:lnTo>
                    <a:pt x="484" y="2613"/>
                  </a:lnTo>
                  <a:lnTo>
                    <a:pt x="502" y="2631"/>
                  </a:lnTo>
                  <a:lnTo>
                    <a:pt x="509" y="2638"/>
                  </a:lnTo>
                  <a:lnTo>
                    <a:pt x="514" y="2646"/>
                  </a:lnTo>
                  <a:lnTo>
                    <a:pt x="520" y="2654"/>
                  </a:lnTo>
                  <a:lnTo>
                    <a:pt x="523" y="2660"/>
                  </a:lnTo>
                  <a:lnTo>
                    <a:pt x="525" y="2667"/>
                  </a:lnTo>
                  <a:lnTo>
                    <a:pt x="526" y="2672"/>
                  </a:lnTo>
                  <a:lnTo>
                    <a:pt x="526" y="2677"/>
                  </a:lnTo>
                  <a:lnTo>
                    <a:pt x="525" y="2681"/>
                  </a:lnTo>
                  <a:lnTo>
                    <a:pt x="522" y="2685"/>
                  </a:lnTo>
                  <a:lnTo>
                    <a:pt x="519" y="2686"/>
                  </a:lnTo>
                  <a:lnTo>
                    <a:pt x="513" y="2687"/>
                  </a:lnTo>
                  <a:lnTo>
                    <a:pt x="506" y="2687"/>
                  </a:lnTo>
                  <a:lnTo>
                    <a:pt x="499" y="2687"/>
                  </a:lnTo>
                  <a:lnTo>
                    <a:pt x="491" y="2685"/>
                  </a:lnTo>
                  <a:lnTo>
                    <a:pt x="481" y="2682"/>
                  </a:lnTo>
                  <a:lnTo>
                    <a:pt x="471" y="2679"/>
                  </a:lnTo>
                  <a:lnTo>
                    <a:pt x="449" y="2669"/>
                  </a:lnTo>
                  <a:lnTo>
                    <a:pt x="425" y="2657"/>
                  </a:lnTo>
                  <a:lnTo>
                    <a:pt x="398" y="2643"/>
                  </a:lnTo>
                  <a:lnTo>
                    <a:pt x="372" y="2624"/>
                  </a:lnTo>
                  <a:lnTo>
                    <a:pt x="345" y="2605"/>
                  </a:lnTo>
                  <a:lnTo>
                    <a:pt x="322" y="2586"/>
                  </a:lnTo>
                  <a:lnTo>
                    <a:pt x="302" y="2568"/>
                  </a:lnTo>
                  <a:lnTo>
                    <a:pt x="285" y="2550"/>
                  </a:lnTo>
                  <a:lnTo>
                    <a:pt x="278" y="2541"/>
                  </a:lnTo>
                  <a:lnTo>
                    <a:pt x="273" y="2533"/>
                  </a:lnTo>
                  <a:lnTo>
                    <a:pt x="267" y="2527"/>
                  </a:lnTo>
                  <a:lnTo>
                    <a:pt x="264" y="2519"/>
                  </a:lnTo>
                  <a:lnTo>
                    <a:pt x="262" y="2514"/>
                  </a:lnTo>
                  <a:lnTo>
                    <a:pt x="260" y="2508"/>
                  </a:lnTo>
                  <a:lnTo>
                    <a:pt x="260" y="2503"/>
                  </a:lnTo>
                  <a:lnTo>
                    <a:pt x="262" y="2499"/>
                  </a:lnTo>
                  <a:lnTo>
                    <a:pt x="265" y="2496"/>
                  </a:lnTo>
                  <a:lnTo>
                    <a:pt x="269" y="2494"/>
                  </a:lnTo>
                  <a:lnTo>
                    <a:pt x="275" y="2493"/>
                  </a:lnTo>
                  <a:lnTo>
                    <a:pt x="280" y="2493"/>
                  </a:lnTo>
                  <a:lnTo>
                    <a:pt x="288" y="2494"/>
                  </a:lnTo>
                  <a:lnTo>
                    <a:pt x="297" y="2495"/>
                  </a:lnTo>
                  <a:lnTo>
                    <a:pt x="306" y="2498"/>
                  </a:lnTo>
                  <a:lnTo>
                    <a:pt x="316" y="2501"/>
                  </a:lnTo>
                  <a:lnTo>
                    <a:pt x="338" y="2510"/>
                  </a:lnTo>
                  <a:lnTo>
                    <a:pt x="362" y="2522"/>
                  </a:lnTo>
                  <a:lnTo>
                    <a:pt x="387" y="2538"/>
                  </a:lnTo>
                  <a:lnTo>
                    <a:pt x="415" y="2555"/>
                  </a:lnTo>
                  <a:close/>
                  <a:moveTo>
                    <a:pt x="146" y="2163"/>
                  </a:moveTo>
                  <a:lnTo>
                    <a:pt x="169" y="2180"/>
                  </a:lnTo>
                  <a:lnTo>
                    <a:pt x="190" y="2198"/>
                  </a:lnTo>
                  <a:lnTo>
                    <a:pt x="207" y="2216"/>
                  </a:lnTo>
                  <a:lnTo>
                    <a:pt x="223" y="2232"/>
                  </a:lnTo>
                  <a:lnTo>
                    <a:pt x="230" y="2240"/>
                  </a:lnTo>
                  <a:lnTo>
                    <a:pt x="235" y="2248"/>
                  </a:lnTo>
                  <a:lnTo>
                    <a:pt x="238" y="2254"/>
                  </a:lnTo>
                  <a:lnTo>
                    <a:pt x="242" y="2261"/>
                  </a:lnTo>
                  <a:lnTo>
                    <a:pt x="244" y="2268"/>
                  </a:lnTo>
                  <a:lnTo>
                    <a:pt x="245" y="2272"/>
                  </a:lnTo>
                  <a:lnTo>
                    <a:pt x="245" y="2276"/>
                  </a:lnTo>
                  <a:lnTo>
                    <a:pt x="244" y="2281"/>
                  </a:lnTo>
                  <a:lnTo>
                    <a:pt x="241" y="2283"/>
                  </a:lnTo>
                  <a:lnTo>
                    <a:pt x="237" y="2285"/>
                  </a:lnTo>
                  <a:lnTo>
                    <a:pt x="232" y="2286"/>
                  </a:lnTo>
                  <a:lnTo>
                    <a:pt x="226" y="2286"/>
                  </a:lnTo>
                  <a:lnTo>
                    <a:pt x="220" y="2286"/>
                  </a:lnTo>
                  <a:lnTo>
                    <a:pt x="212" y="2284"/>
                  </a:lnTo>
                  <a:lnTo>
                    <a:pt x="203" y="2282"/>
                  </a:lnTo>
                  <a:lnTo>
                    <a:pt x="194" y="2279"/>
                  </a:lnTo>
                  <a:lnTo>
                    <a:pt x="174" y="2271"/>
                  </a:lnTo>
                  <a:lnTo>
                    <a:pt x="152" y="2259"/>
                  </a:lnTo>
                  <a:lnTo>
                    <a:pt x="128" y="2245"/>
                  </a:lnTo>
                  <a:lnTo>
                    <a:pt x="104" y="2229"/>
                  </a:lnTo>
                  <a:lnTo>
                    <a:pt x="81" y="2211"/>
                  </a:lnTo>
                  <a:lnTo>
                    <a:pt x="60" y="2194"/>
                  </a:lnTo>
                  <a:lnTo>
                    <a:pt x="41" y="2176"/>
                  </a:lnTo>
                  <a:lnTo>
                    <a:pt x="27" y="2159"/>
                  </a:lnTo>
                  <a:lnTo>
                    <a:pt x="20" y="2152"/>
                  </a:lnTo>
                  <a:lnTo>
                    <a:pt x="14" y="2144"/>
                  </a:lnTo>
                  <a:lnTo>
                    <a:pt x="10" y="2137"/>
                  </a:lnTo>
                  <a:lnTo>
                    <a:pt x="8" y="2131"/>
                  </a:lnTo>
                  <a:lnTo>
                    <a:pt x="6" y="2124"/>
                  </a:lnTo>
                  <a:lnTo>
                    <a:pt x="5" y="2120"/>
                  </a:lnTo>
                  <a:lnTo>
                    <a:pt x="5" y="2115"/>
                  </a:lnTo>
                  <a:lnTo>
                    <a:pt x="6" y="2111"/>
                  </a:lnTo>
                  <a:lnTo>
                    <a:pt x="9" y="2108"/>
                  </a:lnTo>
                  <a:lnTo>
                    <a:pt x="12" y="2106"/>
                  </a:lnTo>
                  <a:lnTo>
                    <a:pt x="18" y="2105"/>
                  </a:lnTo>
                  <a:lnTo>
                    <a:pt x="23" y="2105"/>
                  </a:lnTo>
                  <a:lnTo>
                    <a:pt x="30" y="2105"/>
                  </a:lnTo>
                  <a:lnTo>
                    <a:pt x="38" y="2108"/>
                  </a:lnTo>
                  <a:lnTo>
                    <a:pt x="46" y="2110"/>
                  </a:lnTo>
                  <a:lnTo>
                    <a:pt x="55" y="2113"/>
                  </a:lnTo>
                  <a:lnTo>
                    <a:pt x="75" y="2121"/>
                  </a:lnTo>
                  <a:lnTo>
                    <a:pt x="97" y="2133"/>
                  </a:lnTo>
                  <a:lnTo>
                    <a:pt x="120" y="2146"/>
                  </a:lnTo>
                  <a:lnTo>
                    <a:pt x="146" y="2163"/>
                  </a:lnTo>
                  <a:close/>
                  <a:moveTo>
                    <a:pt x="468" y="2388"/>
                  </a:moveTo>
                  <a:lnTo>
                    <a:pt x="492" y="2407"/>
                  </a:lnTo>
                  <a:lnTo>
                    <a:pt x="515" y="2425"/>
                  </a:lnTo>
                  <a:lnTo>
                    <a:pt x="534" y="2443"/>
                  </a:lnTo>
                  <a:lnTo>
                    <a:pt x="551" y="2461"/>
                  </a:lnTo>
                  <a:lnTo>
                    <a:pt x="557" y="2468"/>
                  </a:lnTo>
                  <a:lnTo>
                    <a:pt x="563" y="2476"/>
                  </a:lnTo>
                  <a:lnTo>
                    <a:pt x="567" y="2484"/>
                  </a:lnTo>
                  <a:lnTo>
                    <a:pt x="570" y="2490"/>
                  </a:lnTo>
                  <a:lnTo>
                    <a:pt x="573" y="2496"/>
                  </a:lnTo>
                  <a:lnTo>
                    <a:pt x="574" y="2501"/>
                  </a:lnTo>
                  <a:lnTo>
                    <a:pt x="574" y="2506"/>
                  </a:lnTo>
                  <a:lnTo>
                    <a:pt x="573" y="2510"/>
                  </a:lnTo>
                  <a:lnTo>
                    <a:pt x="569" y="2514"/>
                  </a:lnTo>
                  <a:lnTo>
                    <a:pt x="565" y="2516"/>
                  </a:lnTo>
                  <a:lnTo>
                    <a:pt x="560" y="2517"/>
                  </a:lnTo>
                  <a:lnTo>
                    <a:pt x="554" y="2517"/>
                  </a:lnTo>
                  <a:lnTo>
                    <a:pt x="547" y="2516"/>
                  </a:lnTo>
                  <a:lnTo>
                    <a:pt x="538" y="2515"/>
                  </a:lnTo>
                  <a:lnTo>
                    <a:pt x="530" y="2512"/>
                  </a:lnTo>
                  <a:lnTo>
                    <a:pt x="521" y="2509"/>
                  </a:lnTo>
                  <a:lnTo>
                    <a:pt x="499" y="2500"/>
                  </a:lnTo>
                  <a:lnTo>
                    <a:pt x="476" y="2488"/>
                  </a:lnTo>
                  <a:lnTo>
                    <a:pt x="451" y="2474"/>
                  </a:lnTo>
                  <a:lnTo>
                    <a:pt x="425" y="2457"/>
                  </a:lnTo>
                  <a:lnTo>
                    <a:pt x="399" y="2439"/>
                  </a:lnTo>
                  <a:lnTo>
                    <a:pt x="377" y="2420"/>
                  </a:lnTo>
                  <a:lnTo>
                    <a:pt x="357" y="2402"/>
                  </a:lnTo>
                  <a:lnTo>
                    <a:pt x="342" y="2384"/>
                  </a:lnTo>
                  <a:lnTo>
                    <a:pt x="335" y="2377"/>
                  </a:lnTo>
                  <a:lnTo>
                    <a:pt x="330" y="2369"/>
                  </a:lnTo>
                  <a:lnTo>
                    <a:pt x="326" y="2361"/>
                  </a:lnTo>
                  <a:lnTo>
                    <a:pt x="322" y="2355"/>
                  </a:lnTo>
                  <a:lnTo>
                    <a:pt x="320" y="2349"/>
                  </a:lnTo>
                  <a:lnTo>
                    <a:pt x="319" y="2344"/>
                  </a:lnTo>
                  <a:lnTo>
                    <a:pt x="319" y="2338"/>
                  </a:lnTo>
                  <a:lnTo>
                    <a:pt x="320" y="2335"/>
                  </a:lnTo>
                  <a:lnTo>
                    <a:pt x="323" y="2332"/>
                  </a:lnTo>
                  <a:lnTo>
                    <a:pt x="327" y="2329"/>
                  </a:lnTo>
                  <a:lnTo>
                    <a:pt x="332" y="2328"/>
                  </a:lnTo>
                  <a:lnTo>
                    <a:pt x="339" y="2328"/>
                  </a:lnTo>
                  <a:lnTo>
                    <a:pt x="345" y="2328"/>
                  </a:lnTo>
                  <a:lnTo>
                    <a:pt x="354" y="2330"/>
                  </a:lnTo>
                  <a:lnTo>
                    <a:pt x="363" y="2333"/>
                  </a:lnTo>
                  <a:lnTo>
                    <a:pt x="372" y="2336"/>
                  </a:lnTo>
                  <a:lnTo>
                    <a:pt x="394" y="2345"/>
                  </a:lnTo>
                  <a:lnTo>
                    <a:pt x="417" y="2357"/>
                  </a:lnTo>
                  <a:lnTo>
                    <a:pt x="441" y="2371"/>
                  </a:lnTo>
                  <a:lnTo>
                    <a:pt x="468" y="2388"/>
                  </a:lnTo>
                  <a:close/>
                  <a:moveTo>
                    <a:pt x="230" y="2006"/>
                  </a:moveTo>
                  <a:lnTo>
                    <a:pt x="252" y="2023"/>
                  </a:lnTo>
                  <a:lnTo>
                    <a:pt x="273" y="2040"/>
                  </a:lnTo>
                  <a:lnTo>
                    <a:pt x="289" y="2057"/>
                  </a:lnTo>
                  <a:lnTo>
                    <a:pt x="303" y="2072"/>
                  </a:lnTo>
                  <a:lnTo>
                    <a:pt x="310" y="2080"/>
                  </a:lnTo>
                  <a:lnTo>
                    <a:pt x="314" y="2088"/>
                  </a:lnTo>
                  <a:lnTo>
                    <a:pt x="319" y="2094"/>
                  </a:lnTo>
                  <a:lnTo>
                    <a:pt x="322" y="2101"/>
                  </a:lnTo>
                  <a:lnTo>
                    <a:pt x="324" y="2106"/>
                  </a:lnTo>
                  <a:lnTo>
                    <a:pt x="324" y="2112"/>
                  </a:lnTo>
                  <a:lnTo>
                    <a:pt x="324" y="2116"/>
                  </a:lnTo>
                  <a:lnTo>
                    <a:pt x="323" y="2120"/>
                  </a:lnTo>
                  <a:lnTo>
                    <a:pt x="320" y="2123"/>
                  </a:lnTo>
                  <a:lnTo>
                    <a:pt x="317" y="2125"/>
                  </a:lnTo>
                  <a:lnTo>
                    <a:pt x="312" y="2126"/>
                  </a:lnTo>
                  <a:lnTo>
                    <a:pt x="306" y="2126"/>
                  </a:lnTo>
                  <a:lnTo>
                    <a:pt x="299" y="2125"/>
                  </a:lnTo>
                  <a:lnTo>
                    <a:pt x="292" y="2124"/>
                  </a:lnTo>
                  <a:lnTo>
                    <a:pt x="284" y="2122"/>
                  </a:lnTo>
                  <a:lnTo>
                    <a:pt x="275" y="2119"/>
                  </a:lnTo>
                  <a:lnTo>
                    <a:pt x="256" y="2111"/>
                  </a:lnTo>
                  <a:lnTo>
                    <a:pt x="235" y="2100"/>
                  </a:lnTo>
                  <a:lnTo>
                    <a:pt x="212" y="2087"/>
                  </a:lnTo>
                  <a:lnTo>
                    <a:pt x="189" y="2071"/>
                  </a:lnTo>
                  <a:lnTo>
                    <a:pt x="166" y="2053"/>
                  </a:lnTo>
                  <a:lnTo>
                    <a:pt x="146" y="2037"/>
                  </a:lnTo>
                  <a:lnTo>
                    <a:pt x="128" y="2019"/>
                  </a:lnTo>
                  <a:lnTo>
                    <a:pt x="114" y="2004"/>
                  </a:lnTo>
                  <a:lnTo>
                    <a:pt x="108" y="1996"/>
                  </a:lnTo>
                  <a:lnTo>
                    <a:pt x="104" y="1988"/>
                  </a:lnTo>
                  <a:lnTo>
                    <a:pt x="99" y="1982"/>
                  </a:lnTo>
                  <a:lnTo>
                    <a:pt x="96" y="1976"/>
                  </a:lnTo>
                  <a:lnTo>
                    <a:pt x="94" y="1970"/>
                  </a:lnTo>
                  <a:lnTo>
                    <a:pt x="94" y="1965"/>
                  </a:lnTo>
                  <a:lnTo>
                    <a:pt x="94" y="1961"/>
                  </a:lnTo>
                  <a:lnTo>
                    <a:pt x="95" y="1956"/>
                  </a:lnTo>
                  <a:lnTo>
                    <a:pt x="98" y="1954"/>
                  </a:lnTo>
                  <a:lnTo>
                    <a:pt x="102" y="1952"/>
                  </a:lnTo>
                  <a:lnTo>
                    <a:pt x="106" y="1951"/>
                  </a:lnTo>
                  <a:lnTo>
                    <a:pt x="112" y="1950"/>
                  </a:lnTo>
                  <a:lnTo>
                    <a:pt x="118" y="1951"/>
                  </a:lnTo>
                  <a:lnTo>
                    <a:pt x="126" y="1952"/>
                  </a:lnTo>
                  <a:lnTo>
                    <a:pt x="134" y="1954"/>
                  </a:lnTo>
                  <a:lnTo>
                    <a:pt x="142" y="1957"/>
                  </a:lnTo>
                  <a:lnTo>
                    <a:pt x="162" y="1965"/>
                  </a:lnTo>
                  <a:lnTo>
                    <a:pt x="183" y="1976"/>
                  </a:lnTo>
                  <a:lnTo>
                    <a:pt x="206" y="1989"/>
                  </a:lnTo>
                  <a:lnTo>
                    <a:pt x="230" y="2006"/>
                  </a:lnTo>
                  <a:close/>
                  <a:moveTo>
                    <a:pt x="538" y="2222"/>
                  </a:moveTo>
                  <a:lnTo>
                    <a:pt x="563" y="2240"/>
                  </a:lnTo>
                  <a:lnTo>
                    <a:pt x="584" y="2258"/>
                  </a:lnTo>
                  <a:lnTo>
                    <a:pt x="602" y="2275"/>
                  </a:lnTo>
                  <a:lnTo>
                    <a:pt x="618" y="2292"/>
                  </a:lnTo>
                  <a:lnTo>
                    <a:pt x="623" y="2301"/>
                  </a:lnTo>
                  <a:lnTo>
                    <a:pt x="629" y="2307"/>
                  </a:lnTo>
                  <a:lnTo>
                    <a:pt x="633" y="2315"/>
                  </a:lnTo>
                  <a:lnTo>
                    <a:pt x="637" y="2322"/>
                  </a:lnTo>
                  <a:lnTo>
                    <a:pt x="639" y="2327"/>
                  </a:lnTo>
                  <a:lnTo>
                    <a:pt x="640" y="2333"/>
                  </a:lnTo>
                  <a:lnTo>
                    <a:pt x="640" y="2337"/>
                  </a:lnTo>
                  <a:lnTo>
                    <a:pt x="638" y="2341"/>
                  </a:lnTo>
                  <a:lnTo>
                    <a:pt x="635" y="2345"/>
                  </a:lnTo>
                  <a:lnTo>
                    <a:pt x="631" y="2347"/>
                  </a:lnTo>
                  <a:lnTo>
                    <a:pt x="627" y="2348"/>
                  </a:lnTo>
                  <a:lnTo>
                    <a:pt x="620" y="2348"/>
                  </a:lnTo>
                  <a:lnTo>
                    <a:pt x="613" y="2347"/>
                  </a:lnTo>
                  <a:lnTo>
                    <a:pt x="606" y="2346"/>
                  </a:lnTo>
                  <a:lnTo>
                    <a:pt x="597" y="2344"/>
                  </a:lnTo>
                  <a:lnTo>
                    <a:pt x="587" y="2340"/>
                  </a:lnTo>
                  <a:lnTo>
                    <a:pt x="567" y="2333"/>
                  </a:lnTo>
                  <a:lnTo>
                    <a:pt x="544" y="2322"/>
                  </a:lnTo>
                  <a:lnTo>
                    <a:pt x="521" y="2307"/>
                  </a:lnTo>
                  <a:lnTo>
                    <a:pt x="495" y="2291"/>
                  </a:lnTo>
                  <a:lnTo>
                    <a:pt x="471" y="2273"/>
                  </a:lnTo>
                  <a:lnTo>
                    <a:pt x="450" y="2255"/>
                  </a:lnTo>
                  <a:lnTo>
                    <a:pt x="431" y="2238"/>
                  </a:lnTo>
                  <a:lnTo>
                    <a:pt x="417" y="2221"/>
                  </a:lnTo>
                  <a:lnTo>
                    <a:pt x="410" y="2213"/>
                  </a:lnTo>
                  <a:lnTo>
                    <a:pt x="405" y="2206"/>
                  </a:lnTo>
                  <a:lnTo>
                    <a:pt x="401" y="2199"/>
                  </a:lnTo>
                  <a:lnTo>
                    <a:pt x="397" y="2192"/>
                  </a:lnTo>
                  <a:lnTo>
                    <a:pt x="395" y="2186"/>
                  </a:lnTo>
                  <a:lnTo>
                    <a:pt x="395" y="2180"/>
                  </a:lnTo>
                  <a:lnTo>
                    <a:pt x="395" y="2176"/>
                  </a:lnTo>
                  <a:lnTo>
                    <a:pt x="396" y="2172"/>
                  </a:lnTo>
                  <a:lnTo>
                    <a:pt x="399" y="2169"/>
                  </a:lnTo>
                  <a:lnTo>
                    <a:pt x="403" y="2167"/>
                  </a:lnTo>
                  <a:lnTo>
                    <a:pt x="408" y="2166"/>
                  </a:lnTo>
                  <a:lnTo>
                    <a:pt x="415" y="2165"/>
                  </a:lnTo>
                  <a:lnTo>
                    <a:pt x="421" y="2166"/>
                  </a:lnTo>
                  <a:lnTo>
                    <a:pt x="429" y="2167"/>
                  </a:lnTo>
                  <a:lnTo>
                    <a:pt x="438" y="2169"/>
                  </a:lnTo>
                  <a:lnTo>
                    <a:pt x="447" y="2173"/>
                  </a:lnTo>
                  <a:lnTo>
                    <a:pt x="468" y="2180"/>
                  </a:lnTo>
                  <a:lnTo>
                    <a:pt x="490" y="2192"/>
                  </a:lnTo>
                  <a:lnTo>
                    <a:pt x="514" y="2206"/>
                  </a:lnTo>
                  <a:lnTo>
                    <a:pt x="538" y="2222"/>
                  </a:lnTo>
                  <a:close/>
                  <a:moveTo>
                    <a:pt x="419" y="1960"/>
                  </a:moveTo>
                  <a:lnTo>
                    <a:pt x="417" y="1963"/>
                  </a:lnTo>
                  <a:lnTo>
                    <a:pt x="414" y="1965"/>
                  </a:lnTo>
                  <a:lnTo>
                    <a:pt x="408" y="1966"/>
                  </a:lnTo>
                  <a:lnTo>
                    <a:pt x="403" y="1966"/>
                  </a:lnTo>
                  <a:lnTo>
                    <a:pt x="397" y="1966"/>
                  </a:lnTo>
                  <a:lnTo>
                    <a:pt x="389" y="1965"/>
                  </a:lnTo>
                  <a:lnTo>
                    <a:pt x="382" y="1963"/>
                  </a:lnTo>
                  <a:lnTo>
                    <a:pt x="373" y="1961"/>
                  </a:lnTo>
                  <a:lnTo>
                    <a:pt x="355" y="1953"/>
                  </a:lnTo>
                  <a:lnTo>
                    <a:pt x="334" y="1943"/>
                  </a:lnTo>
                  <a:lnTo>
                    <a:pt x="312" y="1930"/>
                  </a:lnTo>
                  <a:lnTo>
                    <a:pt x="290" y="1914"/>
                  </a:lnTo>
                  <a:lnTo>
                    <a:pt x="268" y="1898"/>
                  </a:lnTo>
                  <a:lnTo>
                    <a:pt x="249" y="1881"/>
                  </a:lnTo>
                  <a:lnTo>
                    <a:pt x="233" y="1865"/>
                  </a:lnTo>
                  <a:lnTo>
                    <a:pt x="219" y="1849"/>
                  </a:lnTo>
                  <a:lnTo>
                    <a:pt x="213" y="1842"/>
                  </a:lnTo>
                  <a:lnTo>
                    <a:pt x="209" y="1835"/>
                  </a:lnTo>
                  <a:lnTo>
                    <a:pt x="205" y="1828"/>
                  </a:lnTo>
                  <a:lnTo>
                    <a:pt x="202" y="1822"/>
                  </a:lnTo>
                  <a:lnTo>
                    <a:pt x="200" y="1816"/>
                  </a:lnTo>
                  <a:lnTo>
                    <a:pt x="200" y="1812"/>
                  </a:lnTo>
                  <a:lnTo>
                    <a:pt x="200" y="1807"/>
                  </a:lnTo>
                  <a:lnTo>
                    <a:pt x="201" y="1803"/>
                  </a:lnTo>
                  <a:lnTo>
                    <a:pt x="204" y="1801"/>
                  </a:lnTo>
                  <a:lnTo>
                    <a:pt x="207" y="1799"/>
                  </a:lnTo>
                  <a:lnTo>
                    <a:pt x="212" y="1797"/>
                  </a:lnTo>
                  <a:lnTo>
                    <a:pt x="217" y="1796"/>
                  </a:lnTo>
                  <a:lnTo>
                    <a:pt x="224" y="1797"/>
                  </a:lnTo>
                  <a:lnTo>
                    <a:pt x="232" y="1799"/>
                  </a:lnTo>
                  <a:lnTo>
                    <a:pt x="239" y="1801"/>
                  </a:lnTo>
                  <a:lnTo>
                    <a:pt x="247" y="1803"/>
                  </a:lnTo>
                  <a:lnTo>
                    <a:pt x="266" y="1811"/>
                  </a:lnTo>
                  <a:lnTo>
                    <a:pt x="287" y="1821"/>
                  </a:lnTo>
                  <a:lnTo>
                    <a:pt x="309" y="1834"/>
                  </a:lnTo>
                  <a:lnTo>
                    <a:pt x="331" y="1849"/>
                  </a:lnTo>
                  <a:lnTo>
                    <a:pt x="352" y="1866"/>
                  </a:lnTo>
                  <a:lnTo>
                    <a:pt x="372" y="1882"/>
                  </a:lnTo>
                  <a:lnTo>
                    <a:pt x="388" y="1899"/>
                  </a:lnTo>
                  <a:lnTo>
                    <a:pt x="403" y="1914"/>
                  </a:lnTo>
                  <a:lnTo>
                    <a:pt x="408" y="1921"/>
                  </a:lnTo>
                  <a:lnTo>
                    <a:pt x="413" y="1929"/>
                  </a:lnTo>
                  <a:lnTo>
                    <a:pt x="416" y="1935"/>
                  </a:lnTo>
                  <a:lnTo>
                    <a:pt x="419" y="1941"/>
                  </a:lnTo>
                  <a:lnTo>
                    <a:pt x="420" y="1948"/>
                  </a:lnTo>
                  <a:lnTo>
                    <a:pt x="421" y="1952"/>
                  </a:lnTo>
                  <a:lnTo>
                    <a:pt x="421" y="1956"/>
                  </a:lnTo>
                  <a:lnTo>
                    <a:pt x="419" y="1960"/>
                  </a:lnTo>
                  <a:close/>
                  <a:moveTo>
                    <a:pt x="181" y="1500"/>
                  </a:moveTo>
                  <a:lnTo>
                    <a:pt x="201" y="1515"/>
                  </a:lnTo>
                  <a:lnTo>
                    <a:pt x="219" y="1530"/>
                  </a:lnTo>
                  <a:lnTo>
                    <a:pt x="233" y="1546"/>
                  </a:lnTo>
                  <a:lnTo>
                    <a:pt x="246" y="1560"/>
                  </a:lnTo>
                  <a:lnTo>
                    <a:pt x="255" y="1574"/>
                  </a:lnTo>
                  <a:lnTo>
                    <a:pt x="260" y="1586"/>
                  </a:lnTo>
                  <a:lnTo>
                    <a:pt x="263" y="1591"/>
                  </a:lnTo>
                  <a:lnTo>
                    <a:pt x="263" y="1596"/>
                  </a:lnTo>
                  <a:lnTo>
                    <a:pt x="263" y="1600"/>
                  </a:lnTo>
                  <a:lnTo>
                    <a:pt x="260" y="1603"/>
                  </a:lnTo>
                  <a:lnTo>
                    <a:pt x="258" y="1607"/>
                  </a:lnTo>
                  <a:lnTo>
                    <a:pt x="255" y="1609"/>
                  </a:lnTo>
                  <a:lnTo>
                    <a:pt x="250" y="1610"/>
                  </a:lnTo>
                  <a:lnTo>
                    <a:pt x="246" y="1610"/>
                  </a:lnTo>
                  <a:lnTo>
                    <a:pt x="239" y="1610"/>
                  </a:lnTo>
                  <a:lnTo>
                    <a:pt x="233" y="1609"/>
                  </a:lnTo>
                  <a:lnTo>
                    <a:pt x="226" y="1607"/>
                  </a:lnTo>
                  <a:lnTo>
                    <a:pt x="219" y="1604"/>
                  </a:lnTo>
                  <a:lnTo>
                    <a:pt x="201" y="1598"/>
                  </a:lnTo>
                  <a:lnTo>
                    <a:pt x="182" y="1588"/>
                  </a:lnTo>
                  <a:lnTo>
                    <a:pt x="163" y="1576"/>
                  </a:lnTo>
                  <a:lnTo>
                    <a:pt x="142" y="1562"/>
                  </a:lnTo>
                  <a:lnTo>
                    <a:pt x="123" y="1547"/>
                  </a:lnTo>
                  <a:lnTo>
                    <a:pt x="106" y="1532"/>
                  </a:lnTo>
                  <a:lnTo>
                    <a:pt x="91" y="1516"/>
                  </a:lnTo>
                  <a:lnTo>
                    <a:pt x="78" y="1502"/>
                  </a:lnTo>
                  <a:lnTo>
                    <a:pt x="70" y="1489"/>
                  </a:lnTo>
                  <a:lnTo>
                    <a:pt x="63" y="1476"/>
                  </a:lnTo>
                  <a:lnTo>
                    <a:pt x="62" y="1471"/>
                  </a:lnTo>
                  <a:lnTo>
                    <a:pt x="61" y="1465"/>
                  </a:lnTo>
                  <a:lnTo>
                    <a:pt x="62" y="1462"/>
                  </a:lnTo>
                  <a:lnTo>
                    <a:pt x="63" y="1458"/>
                  </a:lnTo>
                  <a:lnTo>
                    <a:pt x="65" y="1455"/>
                  </a:lnTo>
                  <a:lnTo>
                    <a:pt x="70" y="1453"/>
                  </a:lnTo>
                  <a:lnTo>
                    <a:pt x="73" y="1452"/>
                  </a:lnTo>
                  <a:lnTo>
                    <a:pt x="78" y="1452"/>
                  </a:lnTo>
                  <a:lnTo>
                    <a:pt x="84" y="1452"/>
                  </a:lnTo>
                  <a:lnTo>
                    <a:pt x="91" y="1453"/>
                  </a:lnTo>
                  <a:lnTo>
                    <a:pt x="98" y="1454"/>
                  </a:lnTo>
                  <a:lnTo>
                    <a:pt x="106" y="1458"/>
                  </a:lnTo>
                  <a:lnTo>
                    <a:pt x="123" y="1464"/>
                  </a:lnTo>
                  <a:lnTo>
                    <a:pt x="141" y="1474"/>
                  </a:lnTo>
                  <a:lnTo>
                    <a:pt x="161" y="1485"/>
                  </a:lnTo>
                  <a:lnTo>
                    <a:pt x="181" y="1500"/>
                  </a:lnTo>
                  <a:close/>
                  <a:moveTo>
                    <a:pt x="449" y="1693"/>
                  </a:moveTo>
                  <a:lnTo>
                    <a:pt x="470" y="1708"/>
                  </a:lnTo>
                  <a:lnTo>
                    <a:pt x="489" y="1725"/>
                  </a:lnTo>
                  <a:lnTo>
                    <a:pt x="504" y="1740"/>
                  </a:lnTo>
                  <a:lnTo>
                    <a:pt x="517" y="1756"/>
                  </a:lnTo>
                  <a:lnTo>
                    <a:pt x="523" y="1763"/>
                  </a:lnTo>
                  <a:lnTo>
                    <a:pt x="527" y="1770"/>
                  </a:lnTo>
                  <a:lnTo>
                    <a:pt x="531" y="1777"/>
                  </a:lnTo>
                  <a:lnTo>
                    <a:pt x="534" y="1782"/>
                  </a:lnTo>
                  <a:lnTo>
                    <a:pt x="535" y="1788"/>
                  </a:lnTo>
                  <a:lnTo>
                    <a:pt x="536" y="1793"/>
                  </a:lnTo>
                  <a:lnTo>
                    <a:pt x="535" y="1797"/>
                  </a:lnTo>
                  <a:lnTo>
                    <a:pt x="534" y="1801"/>
                  </a:lnTo>
                  <a:lnTo>
                    <a:pt x="532" y="1804"/>
                  </a:lnTo>
                  <a:lnTo>
                    <a:pt x="527" y="1806"/>
                  </a:lnTo>
                  <a:lnTo>
                    <a:pt x="523" y="1807"/>
                  </a:lnTo>
                  <a:lnTo>
                    <a:pt x="517" y="1807"/>
                  </a:lnTo>
                  <a:lnTo>
                    <a:pt x="512" y="1807"/>
                  </a:lnTo>
                  <a:lnTo>
                    <a:pt x="504" y="1806"/>
                  </a:lnTo>
                  <a:lnTo>
                    <a:pt x="498" y="1805"/>
                  </a:lnTo>
                  <a:lnTo>
                    <a:pt x="489" y="1802"/>
                  </a:lnTo>
                  <a:lnTo>
                    <a:pt x="471" y="1795"/>
                  </a:lnTo>
                  <a:lnTo>
                    <a:pt x="451" y="1785"/>
                  </a:lnTo>
                  <a:lnTo>
                    <a:pt x="430" y="1773"/>
                  </a:lnTo>
                  <a:lnTo>
                    <a:pt x="408" y="1758"/>
                  </a:lnTo>
                  <a:lnTo>
                    <a:pt x="388" y="1742"/>
                  </a:lnTo>
                  <a:lnTo>
                    <a:pt x="370" y="1727"/>
                  </a:lnTo>
                  <a:lnTo>
                    <a:pt x="354" y="1710"/>
                  </a:lnTo>
                  <a:lnTo>
                    <a:pt x="341" y="1695"/>
                  </a:lnTo>
                  <a:lnTo>
                    <a:pt x="335" y="1688"/>
                  </a:lnTo>
                  <a:lnTo>
                    <a:pt x="331" y="1682"/>
                  </a:lnTo>
                  <a:lnTo>
                    <a:pt x="328" y="1675"/>
                  </a:lnTo>
                  <a:lnTo>
                    <a:pt x="324" y="1668"/>
                  </a:lnTo>
                  <a:lnTo>
                    <a:pt x="323" y="1663"/>
                  </a:lnTo>
                  <a:lnTo>
                    <a:pt x="322" y="1658"/>
                  </a:lnTo>
                  <a:lnTo>
                    <a:pt x="323" y="1654"/>
                  </a:lnTo>
                  <a:lnTo>
                    <a:pt x="324" y="1650"/>
                  </a:lnTo>
                  <a:lnTo>
                    <a:pt x="328" y="1647"/>
                  </a:lnTo>
                  <a:lnTo>
                    <a:pt x="331" y="1645"/>
                  </a:lnTo>
                  <a:lnTo>
                    <a:pt x="335" y="1644"/>
                  </a:lnTo>
                  <a:lnTo>
                    <a:pt x="341" y="1643"/>
                  </a:lnTo>
                  <a:lnTo>
                    <a:pt x="348" y="1643"/>
                  </a:lnTo>
                  <a:lnTo>
                    <a:pt x="354" y="1644"/>
                  </a:lnTo>
                  <a:lnTo>
                    <a:pt x="362" y="1646"/>
                  </a:lnTo>
                  <a:lnTo>
                    <a:pt x="370" y="1649"/>
                  </a:lnTo>
                  <a:lnTo>
                    <a:pt x="387" y="1656"/>
                  </a:lnTo>
                  <a:lnTo>
                    <a:pt x="407" y="1666"/>
                  </a:lnTo>
                  <a:lnTo>
                    <a:pt x="428" y="1678"/>
                  </a:lnTo>
                  <a:lnTo>
                    <a:pt x="449" y="1693"/>
                  </a:lnTo>
                  <a:close/>
                  <a:moveTo>
                    <a:pt x="404" y="1452"/>
                  </a:moveTo>
                  <a:lnTo>
                    <a:pt x="401" y="1454"/>
                  </a:lnTo>
                  <a:lnTo>
                    <a:pt x="397" y="1457"/>
                  </a:lnTo>
                  <a:lnTo>
                    <a:pt x="393" y="1458"/>
                  </a:lnTo>
                  <a:lnTo>
                    <a:pt x="388" y="1459"/>
                  </a:lnTo>
                  <a:lnTo>
                    <a:pt x="383" y="1458"/>
                  </a:lnTo>
                  <a:lnTo>
                    <a:pt x="376" y="1458"/>
                  </a:lnTo>
                  <a:lnTo>
                    <a:pt x="370" y="1455"/>
                  </a:lnTo>
                  <a:lnTo>
                    <a:pt x="362" y="1453"/>
                  </a:lnTo>
                  <a:lnTo>
                    <a:pt x="345" y="1447"/>
                  </a:lnTo>
                  <a:lnTo>
                    <a:pt x="328" y="1438"/>
                  </a:lnTo>
                  <a:lnTo>
                    <a:pt x="309" y="1427"/>
                  </a:lnTo>
                  <a:lnTo>
                    <a:pt x="289" y="1412"/>
                  </a:lnTo>
                  <a:lnTo>
                    <a:pt x="270" y="1398"/>
                  </a:lnTo>
                  <a:lnTo>
                    <a:pt x="254" y="1384"/>
                  </a:lnTo>
                  <a:lnTo>
                    <a:pt x="239" y="1368"/>
                  </a:lnTo>
                  <a:lnTo>
                    <a:pt x="227" y="1354"/>
                  </a:lnTo>
                  <a:lnTo>
                    <a:pt x="219" y="1342"/>
                  </a:lnTo>
                  <a:lnTo>
                    <a:pt x="213" y="1330"/>
                  </a:lnTo>
                  <a:lnTo>
                    <a:pt x="212" y="1324"/>
                  </a:lnTo>
                  <a:lnTo>
                    <a:pt x="212" y="1320"/>
                  </a:lnTo>
                  <a:lnTo>
                    <a:pt x="212" y="1315"/>
                  </a:lnTo>
                  <a:lnTo>
                    <a:pt x="213" y="1312"/>
                  </a:lnTo>
                  <a:lnTo>
                    <a:pt x="216" y="1309"/>
                  </a:lnTo>
                  <a:lnTo>
                    <a:pt x="220" y="1307"/>
                  </a:lnTo>
                  <a:lnTo>
                    <a:pt x="224" y="1305"/>
                  </a:lnTo>
                  <a:lnTo>
                    <a:pt x="228" y="1305"/>
                  </a:lnTo>
                  <a:lnTo>
                    <a:pt x="234" y="1305"/>
                  </a:lnTo>
                  <a:lnTo>
                    <a:pt x="241" y="1307"/>
                  </a:lnTo>
                  <a:lnTo>
                    <a:pt x="247" y="1308"/>
                  </a:lnTo>
                  <a:lnTo>
                    <a:pt x="255" y="1310"/>
                  </a:lnTo>
                  <a:lnTo>
                    <a:pt x="271" y="1316"/>
                  </a:lnTo>
                  <a:lnTo>
                    <a:pt x="289" y="1325"/>
                  </a:lnTo>
                  <a:lnTo>
                    <a:pt x="308" y="1337"/>
                  </a:lnTo>
                  <a:lnTo>
                    <a:pt x="328" y="1351"/>
                  </a:lnTo>
                  <a:lnTo>
                    <a:pt x="346" y="1365"/>
                  </a:lnTo>
                  <a:lnTo>
                    <a:pt x="363" y="1380"/>
                  </a:lnTo>
                  <a:lnTo>
                    <a:pt x="377" y="1395"/>
                  </a:lnTo>
                  <a:lnTo>
                    <a:pt x="389" y="1409"/>
                  </a:lnTo>
                  <a:lnTo>
                    <a:pt x="398" y="1422"/>
                  </a:lnTo>
                  <a:lnTo>
                    <a:pt x="404" y="1434"/>
                  </a:lnTo>
                  <a:lnTo>
                    <a:pt x="405" y="1439"/>
                  </a:lnTo>
                  <a:lnTo>
                    <a:pt x="405" y="1444"/>
                  </a:lnTo>
                  <a:lnTo>
                    <a:pt x="405" y="1448"/>
                  </a:lnTo>
                  <a:lnTo>
                    <a:pt x="404" y="1452"/>
                  </a:lnTo>
                  <a:close/>
                  <a:moveTo>
                    <a:pt x="586" y="1536"/>
                  </a:moveTo>
                  <a:lnTo>
                    <a:pt x="605" y="1551"/>
                  </a:lnTo>
                  <a:lnTo>
                    <a:pt x="622" y="1567"/>
                  </a:lnTo>
                  <a:lnTo>
                    <a:pt x="638" y="1582"/>
                  </a:lnTo>
                  <a:lnTo>
                    <a:pt x="650" y="1597"/>
                  </a:lnTo>
                  <a:lnTo>
                    <a:pt x="655" y="1604"/>
                  </a:lnTo>
                  <a:lnTo>
                    <a:pt x="660" y="1611"/>
                  </a:lnTo>
                  <a:lnTo>
                    <a:pt x="663" y="1617"/>
                  </a:lnTo>
                  <a:lnTo>
                    <a:pt x="665" y="1623"/>
                  </a:lnTo>
                  <a:lnTo>
                    <a:pt x="666" y="1629"/>
                  </a:lnTo>
                  <a:lnTo>
                    <a:pt x="667" y="1633"/>
                  </a:lnTo>
                  <a:lnTo>
                    <a:pt x="666" y="1638"/>
                  </a:lnTo>
                  <a:lnTo>
                    <a:pt x="665" y="1642"/>
                  </a:lnTo>
                  <a:lnTo>
                    <a:pt x="663" y="1644"/>
                  </a:lnTo>
                  <a:lnTo>
                    <a:pt x="659" y="1646"/>
                  </a:lnTo>
                  <a:lnTo>
                    <a:pt x="654" y="1647"/>
                  </a:lnTo>
                  <a:lnTo>
                    <a:pt x="650" y="1649"/>
                  </a:lnTo>
                  <a:lnTo>
                    <a:pt x="643" y="1649"/>
                  </a:lnTo>
                  <a:lnTo>
                    <a:pt x="637" y="1647"/>
                  </a:lnTo>
                  <a:lnTo>
                    <a:pt x="629" y="1645"/>
                  </a:lnTo>
                  <a:lnTo>
                    <a:pt x="621" y="1643"/>
                  </a:lnTo>
                  <a:lnTo>
                    <a:pt x="605" y="1636"/>
                  </a:lnTo>
                  <a:lnTo>
                    <a:pt x="585" y="1628"/>
                  </a:lnTo>
                  <a:lnTo>
                    <a:pt x="565" y="1615"/>
                  </a:lnTo>
                  <a:lnTo>
                    <a:pt x="544" y="1602"/>
                  </a:lnTo>
                  <a:lnTo>
                    <a:pt x="524" y="1587"/>
                  </a:lnTo>
                  <a:lnTo>
                    <a:pt x="506" y="1571"/>
                  </a:lnTo>
                  <a:lnTo>
                    <a:pt x="492" y="1556"/>
                  </a:lnTo>
                  <a:lnTo>
                    <a:pt x="480" y="1540"/>
                  </a:lnTo>
                  <a:lnTo>
                    <a:pt x="474" y="1534"/>
                  </a:lnTo>
                  <a:lnTo>
                    <a:pt x="470" y="1527"/>
                  </a:lnTo>
                  <a:lnTo>
                    <a:pt x="467" y="1521"/>
                  </a:lnTo>
                  <a:lnTo>
                    <a:pt x="464" y="1515"/>
                  </a:lnTo>
                  <a:lnTo>
                    <a:pt x="463" y="1510"/>
                  </a:lnTo>
                  <a:lnTo>
                    <a:pt x="462" y="1504"/>
                  </a:lnTo>
                  <a:lnTo>
                    <a:pt x="463" y="1500"/>
                  </a:lnTo>
                  <a:lnTo>
                    <a:pt x="464" y="1496"/>
                  </a:lnTo>
                  <a:lnTo>
                    <a:pt x="467" y="1493"/>
                  </a:lnTo>
                  <a:lnTo>
                    <a:pt x="471" y="1491"/>
                  </a:lnTo>
                  <a:lnTo>
                    <a:pt x="476" y="1490"/>
                  </a:lnTo>
                  <a:lnTo>
                    <a:pt x="480" y="1490"/>
                  </a:lnTo>
                  <a:lnTo>
                    <a:pt x="487" y="1490"/>
                  </a:lnTo>
                  <a:lnTo>
                    <a:pt x="493" y="1491"/>
                  </a:lnTo>
                  <a:lnTo>
                    <a:pt x="501" y="1492"/>
                  </a:lnTo>
                  <a:lnTo>
                    <a:pt x="509" y="1494"/>
                  </a:lnTo>
                  <a:lnTo>
                    <a:pt x="525" y="1501"/>
                  </a:lnTo>
                  <a:lnTo>
                    <a:pt x="545" y="1511"/>
                  </a:lnTo>
                  <a:lnTo>
                    <a:pt x="565" y="1522"/>
                  </a:lnTo>
                  <a:lnTo>
                    <a:pt x="586" y="1536"/>
                  </a:lnTo>
                  <a:close/>
                  <a:moveTo>
                    <a:pt x="326" y="1123"/>
                  </a:moveTo>
                  <a:lnTo>
                    <a:pt x="323" y="1126"/>
                  </a:lnTo>
                  <a:lnTo>
                    <a:pt x="320" y="1128"/>
                  </a:lnTo>
                  <a:lnTo>
                    <a:pt x="316" y="1129"/>
                  </a:lnTo>
                  <a:lnTo>
                    <a:pt x="311" y="1130"/>
                  </a:lnTo>
                  <a:lnTo>
                    <a:pt x="300" y="1129"/>
                  </a:lnTo>
                  <a:lnTo>
                    <a:pt x="287" y="1126"/>
                  </a:lnTo>
                  <a:lnTo>
                    <a:pt x="271" y="1120"/>
                  </a:lnTo>
                  <a:lnTo>
                    <a:pt x="256" y="1111"/>
                  </a:lnTo>
                  <a:lnTo>
                    <a:pt x="238" y="1101"/>
                  </a:lnTo>
                  <a:lnTo>
                    <a:pt x="221" y="1088"/>
                  </a:lnTo>
                  <a:lnTo>
                    <a:pt x="204" y="1075"/>
                  </a:lnTo>
                  <a:lnTo>
                    <a:pt x="189" y="1062"/>
                  </a:lnTo>
                  <a:lnTo>
                    <a:pt x="175" y="1047"/>
                  </a:lnTo>
                  <a:lnTo>
                    <a:pt x="166" y="1034"/>
                  </a:lnTo>
                  <a:lnTo>
                    <a:pt x="158" y="1022"/>
                  </a:lnTo>
                  <a:lnTo>
                    <a:pt x="152" y="1011"/>
                  </a:lnTo>
                  <a:lnTo>
                    <a:pt x="151" y="1006"/>
                  </a:lnTo>
                  <a:lnTo>
                    <a:pt x="151" y="1002"/>
                  </a:lnTo>
                  <a:lnTo>
                    <a:pt x="152" y="998"/>
                  </a:lnTo>
                  <a:lnTo>
                    <a:pt x="153" y="994"/>
                  </a:lnTo>
                  <a:lnTo>
                    <a:pt x="156" y="992"/>
                  </a:lnTo>
                  <a:lnTo>
                    <a:pt x="159" y="990"/>
                  </a:lnTo>
                  <a:lnTo>
                    <a:pt x="162" y="989"/>
                  </a:lnTo>
                  <a:lnTo>
                    <a:pt x="168" y="988"/>
                  </a:lnTo>
                  <a:lnTo>
                    <a:pt x="179" y="989"/>
                  </a:lnTo>
                  <a:lnTo>
                    <a:pt x="192" y="992"/>
                  </a:lnTo>
                  <a:lnTo>
                    <a:pt x="206" y="999"/>
                  </a:lnTo>
                  <a:lnTo>
                    <a:pt x="223" y="1006"/>
                  </a:lnTo>
                  <a:lnTo>
                    <a:pt x="239" y="1017"/>
                  </a:lnTo>
                  <a:lnTo>
                    <a:pt x="257" y="1030"/>
                  </a:lnTo>
                  <a:lnTo>
                    <a:pt x="275" y="1043"/>
                  </a:lnTo>
                  <a:lnTo>
                    <a:pt x="290" y="1057"/>
                  </a:lnTo>
                  <a:lnTo>
                    <a:pt x="302" y="1070"/>
                  </a:lnTo>
                  <a:lnTo>
                    <a:pt x="313" y="1084"/>
                  </a:lnTo>
                  <a:lnTo>
                    <a:pt x="321" y="1096"/>
                  </a:lnTo>
                  <a:lnTo>
                    <a:pt x="326" y="1107"/>
                  </a:lnTo>
                  <a:lnTo>
                    <a:pt x="327" y="1111"/>
                  </a:lnTo>
                  <a:lnTo>
                    <a:pt x="327" y="1116"/>
                  </a:lnTo>
                  <a:lnTo>
                    <a:pt x="327" y="1120"/>
                  </a:lnTo>
                  <a:lnTo>
                    <a:pt x="326" y="1123"/>
                  </a:lnTo>
                  <a:close/>
                  <a:moveTo>
                    <a:pt x="563" y="1299"/>
                  </a:moveTo>
                  <a:lnTo>
                    <a:pt x="560" y="1301"/>
                  </a:lnTo>
                  <a:lnTo>
                    <a:pt x="557" y="1303"/>
                  </a:lnTo>
                  <a:lnTo>
                    <a:pt x="553" y="1304"/>
                  </a:lnTo>
                  <a:lnTo>
                    <a:pt x="548" y="1305"/>
                  </a:lnTo>
                  <a:lnTo>
                    <a:pt x="542" y="1305"/>
                  </a:lnTo>
                  <a:lnTo>
                    <a:pt x="536" y="1304"/>
                  </a:lnTo>
                  <a:lnTo>
                    <a:pt x="530" y="1303"/>
                  </a:lnTo>
                  <a:lnTo>
                    <a:pt x="522" y="1301"/>
                  </a:lnTo>
                  <a:lnTo>
                    <a:pt x="506" y="1295"/>
                  </a:lnTo>
                  <a:lnTo>
                    <a:pt x="489" y="1287"/>
                  </a:lnTo>
                  <a:lnTo>
                    <a:pt x="471" y="1276"/>
                  </a:lnTo>
                  <a:lnTo>
                    <a:pt x="452" y="1263"/>
                  </a:lnTo>
                  <a:lnTo>
                    <a:pt x="435" y="1249"/>
                  </a:lnTo>
                  <a:lnTo>
                    <a:pt x="418" y="1235"/>
                  </a:lnTo>
                  <a:lnTo>
                    <a:pt x="405" y="1220"/>
                  </a:lnTo>
                  <a:lnTo>
                    <a:pt x="394" y="1206"/>
                  </a:lnTo>
                  <a:lnTo>
                    <a:pt x="385" y="1194"/>
                  </a:lnTo>
                  <a:lnTo>
                    <a:pt x="381" y="1182"/>
                  </a:lnTo>
                  <a:lnTo>
                    <a:pt x="378" y="1177"/>
                  </a:lnTo>
                  <a:lnTo>
                    <a:pt x="378" y="1172"/>
                  </a:lnTo>
                  <a:lnTo>
                    <a:pt x="378" y="1169"/>
                  </a:lnTo>
                  <a:lnTo>
                    <a:pt x="381" y="1164"/>
                  </a:lnTo>
                  <a:lnTo>
                    <a:pt x="383" y="1162"/>
                  </a:lnTo>
                  <a:lnTo>
                    <a:pt x="386" y="1160"/>
                  </a:lnTo>
                  <a:lnTo>
                    <a:pt x="391" y="1159"/>
                  </a:lnTo>
                  <a:lnTo>
                    <a:pt x="395" y="1158"/>
                  </a:lnTo>
                  <a:lnTo>
                    <a:pt x="401" y="1158"/>
                  </a:lnTo>
                  <a:lnTo>
                    <a:pt x="407" y="1159"/>
                  </a:lnTo>
                  <a:lnTo>
                    <a:pt x="414" y="1160"/>
                  </a:lnTo>
                  <a:lnTo>
                    <a:pt x="421" y="1162"/>
                  </a:lnTo>
                  <a:lnTo>
                    <a:pt x="437" y="1169"/>
                  </a:lnTo>
                  <a:lnTo>
                    <a:pt x="455" y="1177"/>
                  </a:lnTo>
                  <a:lnTo>
                    <a:pt x="472" y="1187"/>
                  </a:lnTo>
                  <a:lnTo>
                    <a:pt x="491" y="1201"/>
                  </a:lnTo>
                  <a:lnTo>
                    <a:pt x="509" y="1215"/>
                  </a:lnTo>
                  <a:lnTo>
                    <a:pt x="525" y="1229"/>
                  </a:lnTo>
                  <a:lnTo>
                    <a:pt x="538" y="1244"/>
                  </a:lnTo>
                  <a:lnTo>
                    <a:pt x="549" y="1257"/>
                  </a:lnTo>
                  <a:lnTo>
                    <a:pt x="557" y="1270"/>
                  </a:lnTo>
                  <a:lnTo>
                    <a:pt x="563" y="1281"/>
                  </a:lnTo>
                  <a:lnTo>
                    <a:pt x="564" y="1287"/>
                  </a:lnTo>
                  <a:lnTo>
                    <a:pt x="565" y="1291"/>
                  </a:lnTo>
                  <a:lnTo>
                    <a:pt x="564" y="1295"/>
                  </a:lnTo>
                  <a:lnTo>
                    <a:pt x="563" y="1299"/>
                  </a:lnTo>
                  <a:close/>
                  <a:moveTo>
                    <a:pt x="296" y="814"/>
                  </a:moveTo>
                  <a:lnTo>
                    <a:pt x="294" y="817"/>
                  </a:lnTo>
                  <a:lnTo>
                    <a:pt x="290" y="819"/>
                  </a:lnTo>
                  <a:lnTo>
                    <a:pt x="287" y="820"/>
                  </a:lnTo>
                  <a:lnTo>
                    <a:pt x="282" y="820"/>
                  </a:lnTo>
                  <a:lnTo>
                    <a:pt x="273" y="820"/>
                  </a:lnTo>
                  <a:lnTo>
                    <a:pt x="260" y="817"/>
                  </a:lnTo>
                  <a:lnTo>
                    <a:pt x="246" y="811"/>
                  </a:lnTo>
                  <a:lnTo>
                    <a:pt x="232" y="803"/>
                  </a:lnTo>
                  <a:lnTo>
                    <a:pt x="215" y="795"/>
                  </a:lnTo>
                  <a:lnTo>
                    <a:pt x="200" y="784"/>
                  </a:lnTo>
                  <a:lnTo>
                    <a:pt x="184" y="770"/>
                  </a:lnTo>
                  <a:lnTo>
                    <a:pt x="171" y="758"/>
                  </a:lnTo>
                  <a:lnTo>
                    <a:pt x="159" y="745"/>
                  </a:lnTo>
                  <a:lnTo>
                    <a:pt x="150" y="733"/>
                  </a:lnTo>
                  <a:lnTo>
                    <a:pt x="142" y="721"/>
                  </a:lnTo>
                  <a:lnTo>
                    <a:pt x="138" y="711"/>
                  </a:lnTo>
                  <a:lnTo>
                    <a:pt x="137" y="706"/>
                  </a:lnTo>
                  <a:lnTo>
                    <a:pt x="137" y="702"/>
                  </a:lnTo>
                  <a:lnTo>
                    <a:pt x="138" y="699"/>
                  </a:lnTo>
                  <a:lnTo>
                    <a:pt x="139" y="695"/>
                  </a:lnTo>
                  <a:lnTo>
                    <a:pt x="141" y="692"/>
                  </a:lnTo>
                  <a:lnTo>
                    <a:pt x="145" y="691"/>
                  </a:lnTo>
                  <a:lnTo>
                    <a:pt x="148" y="690"/>
                  </a:lnTo>
                  <a:lnTo>
                    <a:pt x="152" y="689"/>
                  </a:lnTo>
                  <a:lnTo>
                    <a:pt x="162" y="690"/>
                  </a:lnTo>
                  <a:lnTo>
                    <a:pt x="174" y="693"/>
                  </a:lnTo>
                  <a:lnTo>
                    <a:pt x="189" y="697"/>
                  </a:lnTo>
                  <a:lnTo>
                    <a:pt x="203" y="705"/>
                  </a:lnTo>
                  <a:lnTo>
                    <a:pt x="219" y="715"/>
                  </a:lnTo>
                  <a:lnTo>
                    <a:pt x="235" y="726"/>
                  </a:lnTo>
                  <a:lnTo>
                    <a:pt x="250" y="738"/>
                  </a:lnTo>
                  <a:lnTo>
                    <a:pt x="264" y="752"/>
                  </a:lnTo>
                  <a:lnTo>
                    <a:pt x="276" y="765"/>
                  </a:lnTo>
                  <a:lnTo>
                    <a:pt x="285" y="777"/>
                  </a:lnTo>
                  <a:lnTo>
                    <a:pt x="291" y="788"/>
                  </a:lnTo>
                  <a:lnTo>
                    <a:pt x="296" y="798"/>
                  </a:lnTo>
                  <a:lnTo>
                    <a:pt x="297" y="802"/>
                  </a:lnTo>
                  <a:lnTo>
                    <a:pt x="297" y="807"/>
                  </a:lnTo>
                  <a:lnTo>
                    <a:pt x="297" y="811"/>
                  </a:lnTo>
                  <a:lnTo>
                    <a:pt x="296" y="814"/>
                  </a:lnTo>
                  <a:close/>
                  <a:moveTo>
                    <a:pt x="447" y="884"/>
                  </a:moveTo>
                  <a:lnTo>
                    <a:pt x="463" y="897"/>
                  </a:lnTo>
                  <a:lnTo>
                    <a:pt x="478" y="910"/>
                  </a:lnTo>
                  <a:lnTo>
                    <a:pt x="490" y="924"/>
                  </a:lnTo>
                  <a:lnTo>
                    <a:pt x="500" y="937"/>
                  </a:lnTo>
                  <a:lnTo>
                    <a:pt x="506" y="948"/>
                  </a:lnTo>
                  <a:lnTo>
                    <a:pt x="511" y="959"/>
                  </a:lnTo>
                  <a:lnTo>
                    <a:pt x="512" y="963"/>
                  </a:lnTo>
                  <a:lnTo>
                    <a:pt x="512" y="968"/>
                  </a:lnTo>
                  <a:lnTo>
                    <a:pt x="512" y="972"/>
                  </a:lnTo>
                  <a:lnTo>
                    <a:pt x="511" y="976"/>
                  </a:lnTo>
                  <a:lnTo>
                    <a:pt x="509" y="978"/>
                  </a:lnTo>
                  <a:lnTo>
                    <a:pt x="505" y="980"/>
                  </a:lnTo>
                  <a:lnTo>
                    <a:pt x="501" y="981"/>
                  </a:lnTo>
                  <a:lnTo>
                    <a:pt x="496" y="982"/>
                  </a:lnTo>
                  <a:lnTo>
                    <a:pt x="487" y="982"/>
                  </a:lnTo>
                  <a:lnTo>
                    <a:pt x="473" y="979"/>
                  </a:lnTo>
                  <a:lnTo>
                    <a:pt x="459" y="973"/>
                  </a:lnTo>
                  <a:lnTo>
                    <a:pt x="444" y="966"/>
                  </a:lnTo>
                  <a:lnTo>
                    <a:pt x="427" y="956"/>
                  </a:lnTo>
                  <a:lnTo>
                    <a:pt x="409" y="944"/>
                  </a:lnTo>
                  <a:lnTo>
                    <a:pt x="394" y="930"/>
                  </a:lnTo>
                  <a:lnTo>
                    <a:pt x="380" y="917"/>
                  </a:lnTo>
                  <a:lnTo>
                    <a:pt x="366" y="904"/>
                  </a:lnTo>
                  <a:lnTo>
                    <a:pt x="357" y="892"/>
                  </a:lnTo>
                  <a:lnTo>
                    <a:pt x="350" y="880"/>
                  </a:lnTo>
                  <a:lnTo>
                    <a:pt x="345" y="868"/>
                  </a:lnTo>
                  <a:lnTo>
                    <a:pt x="344" y="864"/>
                  </a:lnTo>
                  <a:lnTo>
                    <a:pt x="344" y="860"/>
                  </a:lnTo>
                  <a:lnTo>
                    <a:pt x="344" y="855"/>
                  </a:lnTo>
                  <a:lnTo>
                    <a:pt x="346" y="852"/>
                  </a:lnTo>
                  <a:lnTo>
                    <a:pt x="349" y="850"/>
                  </a:lnTo>
                  <a:lnTo>
                    <a:pt x="352" y="848"/>
                  </a:lnTo>
                  <a:lnTo>
                    <a:pt x="355" y="846"/>
                  </a:lnTo>
                  <a:lnTo>
                    <a:pt x="360" y="845"/>
                  </a:lnTo>
                  <a:lnTo>
                    <a:pt x="371" y="846"/>
                  </a:lnTo>
                  <a:lnTo>
                    <a:pt x="383" y="850"/>
                  </a:lnTo>
                  <a:lnTo>
                    <a:pt x="397" y="855"/>
                  </a:lnTo>
                  <a:lnTo>
                    <a:pt x="413" y="863"/>
                  </a:lnTo>
                  <a:lnTo>
                    <a:pt x="429" y="873"/>
                  </a:lnTo>
                  <a:lnTo>
                    <a:pt x="447" y="884"/>
                  </a:lnTo>
                  <a:close/>
                  <a:moveTo>
                    <a:pt x="256" y="440"/>
                  </a:moveTo>
                  <a:lnTo>
                    <a:pt x="270" y="451"/>
                  </a:lnTo>
                  <a:lnTo>
                    <a:pt x="282" y="464"/>
                  </a:lnTo>
                  <a:lnTo>
                    <a:pt x="292" y="475"/>
                  </a:lnTo>
                  <a:lnTo>
                    <a:pt x="301" y="487"/>
                  </a:lnTo>
                  <a:lnTo>
                    <a:pt x="308" y="497"/>
                  </a:lnTo>
                  <a:lnTo>
                    <a:pt x="311" y="507"/>
                  </a:lnTo>
                  <a:lnTo>
                    <a:pt x="312" y="511"/>
                  </a:lnTo>
                  <a:lnTo>
                    <a:pt x="312" y="514"/>
                  </a:lnTo>
                  <a:lnTo>
                    <a:pt x="311" y="519"/>
                  </a:lnTo>
                  <a:lnTo>
                    <a:pt x="310" y="521"/>
                  </a:lnTo>
                  <a:lnTo>
                    <a:pt x="308" y="524"/>
                  </a:lnTo>
                  <a:lnTo>
                    <a:pt x="306" y="525"/>
                  </a:lnTo>
                  <a:lnTo>
                    <a:pt x="302" y="526"/>
                  </a:lnTo>
                  <a:lnTo>
                    <a:pt x="298" y="528"/>
                  </a:lnTo>
                  <a:lnTo>
                    <a:pt x="289" y="528"/>
                  </a:lnTo>
                  <a:lnTo>
                    <a:pt x="277" y="524"/>
                  </a:lnTo>
                  <a:lnTo>
                    <a:pt x="265" y="520"/>
                  </a:lnTo>
                  <a:lnTo>
                    <a:pt x="252" y="513"/>
                  </a:lnTo>
                  <a:lnTo>
                    <a:pt x="237" y="504"/>
                  </a:lnTo>
                  <a:lnTo>
                    <a:pt x="223" y="493"/>
                  </a:lnTo>
                  <a:lnTo>
                    <a:pt x="209" y="482"/>
                  </a:lnTo>
                  <a:lnTo>
                    <a:pt x="196" y="470"/>
                  </a:lnTo>
                  <a:lnTo>
                    <a:pt x="185" y="459"/>
                  </a:lnTo>
                  <a:lnTo>
                    <a:pt x="178" y="447"/>
                  </a:lnTo>
                  <a:lnTo>
                    <a:pt x="171" y="437"/>
                  </a:lnTo>
                  <a:lnTo>
                    <a:pt x="168" y="427"/>
                  </a:lnTo>
                  <a:lnTo>
                    <a:pt x="167" y="423"/>
                  </a:lnTo>
                  <a:lnTo>
                    <a:pt x="167" y="418"/>
                  </a:lnTo>
                  <a:lnTo>
                    <a:pt x="168" y="415"/>
                  </a:lnTo>
                  <a:lnTo>
                    <a:pt x="169" y="413"/>
                  </a:lnTo>
                  <a:lnTo>
                    <a:pt x="171" y="409"/>
                  </a:lnTo>
                  <a:lnTo>
                    <a:pt x="173" y="408"/>
                  </a:lnTo>
                  <a:lnTo>
                    <a:pt x="177" y="406"/>
                  </a:lnTo>
                  <a:lnTo>
                    <a:pt x="181" y="406"/>
                  </a:lnTo>
                  <a:lnTo>
                    <a:pt x="190" y="406"/>
                  </a:lnTo>
                  <a:lnTo>
                    <a:pt x="201" y="409"/>
                  </a:lnTo>
                  <a:lnTo>
                    <a:pt x="214" y="414"/>
                  </a:lnTo>
                  <a:lnTo>
                    <a:pt x="227" y="421"/>
                  </a:lnTo>
                  <a:lnTo>
                    <a:pt x="242" y="429"/>
                  </a:lnTo>
                  <a:lnTo>
                    <a:pt x="256" y="440"/>
                  </a:lnTo>
                  <a:close/>
                  <a:moveTo>
                    <a:pt x="505" y="670"/>
                  </a:moveTo>
                  <a:lnTo>
                    <a:pt x="503" y="673"/>
                  </a:lnTo>
                  <a:lnTo>
                    <a:pt x="500" y="674"/>
                  </a:lnTo>
                  <a:lnTo>
                    <a:pt x="496" y="676"/>
                  </a:lnTo>
                  <a:lnTo>
                    <a:pt x="492" y="676"/>
                  </a:lnTo>
                  <a:lnTo>
                    <a:pt x="482" y="676"/>
                  </a:lnTo>
                  <a:lnTo>
                    <a:pt x="471" y="673"/>
                  </a:lnTo>
                  <a:lnTo>
                    <a:pt x="458" y="669"/>
                  </a:lnTo>
                  <a:lnTo>
                    <a:pt x="444" y="661"/>
                  </a:lnTo>
                  <a:lnTo>
                    <a:pt x="428" y="652"/>
                  </a:lnTo>
                  <a:lnTo>
                    <a:pt x="413" y="641"/>
                  </a:lnTo>
                  <a:lnTo>
                    <a:pt x="398" y="629"/>
                  </a:lnTo>
                  <a:lnTo>
                    <a:pt x="385" y="617"/>
                  </a:lnTo>
                  <a:lnTo>
                    <a:pt x="374" y="605"/>
                  </a:lnTo>
                  <a:lnTo>
                    <a:pt x="365" y="593"/>
                  </a:lnTo>
                  <a:lnTo>
                    <a:pt x="359" y="582"/>
                  </a:lnTo>
                  <a:lnTo>
                    <a:pt x="354" y="572"/>
                  </a:lnTo>
                  <a:lnTo>
                    <a:pt x="354" y="567"/>
                  </a:lnTo>
                  <a:lnTo>
                    <a:pt x="354" y="563"/>
                  </a:lnTo>
                  <a:lnTo>
                    <a:pt x="354" y="560"/>
                  </a:lnTo>
                  <a:lnTo>
                    <a:pt x="355" y="556"/>
                  </a:lnTo>
                  <a:lnTo>
                    <a:pt x="357" y="554"/>
                  </a:lnTo>
                  <a:lnTo>
                    <a:pt x="361" y="552"/>
                  </a:lnTo>
                  <a:lnTo>
                    <a:pt x="364" y="551"/>
                  </a:lnTo>
                  <a:lnTo>
                    <a:pt x="369" y="550"/>
                  </a:lnTo>
                  <a:lnTo>
                    <a:pt x="378" y="551"/>
                  </a:lnTo>
                  <a:lnTo>
                    <a:pt x="389" y="553"/>
                  </a:lnTo>
                  <a:lnTo>
                    <a:pt x="403" y="558"/>
                  </a:lnTo>
                  <a:lnTo>
                    <a:pt x="417" y="565"/>
                  </a:lnTo>
                  <a:lnTo>
                    <a:pt x="432" y="574"/>
                  </a:lnTo>
                  <a:lnTo>
                    <a:pt x="448" y="585"/>
                  </a:lnTo>
                  <a:lnTo>
                    <a:pt x="462" y="597"/>
                  </a:lnTo>
                  <a:lnTo>
                    <a:pt x="476" y="609"/>
                  </a:lnTo>
                  <a:lnTo>
                    <a:pt x="487" y="621"/>
                  </a:lnTo>
                  <a:lnTo>
                    <a:pt x="495" y="633"/>
                  </a:lnTo>
                  <a:lnTo>
                    <a:pt x="502" y="644"/>
                  </a:lnTo>
                  <a:lnTo>
                    <a:pt x="506" y="654"/>
                  </a:lnTo>
                  <a:lnTo>
                    <a:pt x="507" y="659"/>
                  </a:lnTo>
                  <a:lnTo>
                    <a:pt x="507" y="663"/>
                  </a:lnTo>
                  <a:lnTo>
                    <a:pt x="506" y="667"/>
                  </a:lnTo>
                  <a:lnTo>
                    <a:pt x="505" y="670"/>
                  </a:lnTo>
                  <a:close/>
                  <a:moveTo>
                    <a:pt x="123" y="88"/>
                  </a:moveTo>
                  <a:lnTo>
                    <a:pt x="110" y="78"/>
                  </a:lnTo>
                  <a:lnTo>
                    <a:pt x="100" y="69"/>
                  </a:lnTo>
                  <a:lnTo>
                    <a:pt x="91" y="58"/>
                  </a:lnTo>
                  <a:lnTo>
                    <a:pt x="84" y="48"/>
                  </a:lnTo>
                  <a:lnTo>
                    <a:pt x="78" y="38"/>
                  </a:lnTo>
                  <a:lnTo>
                    <a:pt x="76" y="30"/>
                  </a:lnTo>
                  <a:lnTo>
                    <a:pt x="75" y="26"/>
                  </a:lnTo>
                  <a:lnTo>
                    <a:pt x="75" y="22"/>
                  </a:lnTo>
                  <a:lnTo>
                    <a:pt x="75" y="19"/>
                  </a:lnTo>
                  <a:lnTo>
                    <a:pt x="77" y="17"/>
                  </a:lnTo>
                  <a:lnTo>
                    <a:pt x="78" y="14"/>
                  </a:lnTo>
                  <a:lnTo>
                    <a:pt x="81" y="12"/>
                  </a:lnTo>
                  <a:lnTo>
                    <a:pt x="84" y="11"/>
                  </a:lnTo>
                  <a:lnTo>
                    <a:pt x="87" y="10"/>
                  </a:lnTo>
                  <a:lnTo>
                    <a:pt x="96" y="11"/>
                  </a:lnTo>
                  <a:lnTo>
                    <a:pt x="105" y="13"/>
                  </a:lnTo>
                  <a:lnTo>
                    <a:pt x="116" y="17"/>
                  </a:lnTo>
                  <a:lnTo>
                    <a:pt x="128" y="23"/>
                  </a:lnTo>
                  <a:lnTo>
                    <a:pt x="140" y="31"/>
                  </a:lnTo>
                  <a:lnTo>
                    <a:pt x="152" y="40"/>
                  </a:lnTo>
                  <a:lnTo>
                    <a:pt x="164" y="50"/>
                  </a:lnTo>
                  <a:lnTo>
                    <a:pt x="175" y="61"/>
                  </a:lnTo>
                  <a:lnTo>
                    <a:pt x="184" y="71"/>
                  </a:lnTo>
                  <a:lnTo>
                    <a:pt x="191" y="81"/>
                  </a:lnTo>
                  <a:lnTo>
                    <a:pt x="196" y="91"/>
                  </a:lnTo>
                  <a:lnTo>
                    <a:pt x="200" y="99"/>
                  </a:lnTo>
                  <a:lnTo>
                    <a:pt x="200" y="103"/>
                  </a:lnTo>
                  <a:lnTo>
                    <a:pt x="200" y="106"/>
                  </a:lnTo>
                  <a:lnTo>
                    <a:pt x="200" y="109"/>
                  </a:lnTo>
                  <a:lnTo>
                    <a:pt x="199" y="112"/>
                  </a:lnTo>
                  <a:lnTo>
                    <a:pt x="196" y="115"/>
                  </a:lnTo>
                  <a:lnTo>
                    <a:pt x="194" y="116"/>
                  </a:lnTo>
                  <a:lnTo>
                    <a:pt x="191" y="117"/>
                  </a:lnTo>
                  <a:lnTo>
                    <a:pt x="188" y="118"/>
                  </a:lnTo>
                  <a:lnTo>
                    <a:pt x="180" y="117"/>
                  </a:lnTo>
                  <a:lnTo>
                    <a:pt x="170" y="115"/>
                  </a:lnTo>
                  <a:lnTo>
                    <a:pt x="159" y="112"/>
                  </a:lnTo>
                  <a:lnTo>
                    <a:pt x="148" y="105"/>
                  </a:lnTo>
                  <a:lnTo>
                    <a:pt x="135" y="98"/>
                  </a:lnTo>
                  <a:lnTo>
                    <a:pt x="123" y="88"/>
                  </a:lnTo>
                  <a:close/>
                  <a:moveTo>
                    <a:pt x="286" y="219"/>
                  </a:moveTo>
                  <a:lnTo>
                    <a:pt x="274" y="208"/>
                  </a:lnTo>
                  <a:lnTo>
                    <a:pt x="263" y="197"/>
                  </a:lnTo>
                  <a:lnTo>
                    <a:pt x="253" y="187"/>
                  </a:lnTo>
                  <a:lnTo>
                    <a:pt x="245" y="176"/>
                  </a:lnTo>
                  <a:lnTo>
                    <a:pt x="239" y="166"/>
                  </a:lnTo>
                  <a:lnTo>
                    <a:pt x="236" y="157"/>
                  </a:lnTo>
                  <a:lnTo>
                    <a:pt x="236" y="152"/>
                  </a:lnTo>
                  <a:lnTo>
                    <a:pt x="236" y="149"/>
                  </a:lnTo>
                  <a:lnTo>
                    <a:pt x="236" y="146"/>
                  </a:lnTo>
                  <a:lnTo>
                    <a:pt x="237" y="142"/>
                  </a:lnTo>
                  <a:lnTo>
                    <a:pt x="239" y="140"/>
                  </a:lnTo>
                  <a:lnTo>
                    <a:pt x="242" y="139"/>
                  </a:lnTo>
                  <a:lnTo>
                    <a:pt x="245" y="137"/>
                  </a:lnTo>
                  <a:lnTo>
                    <a:pt x="248" y="137"/>
                  </a:lnTo>
                  <a:lnTo>
                    <a:pt x="257" y="137"/>
                  </a:lnTo>
                  <a:lnTo>
                    <a:pt x="268" y="139"/>
                  </a:lnTo>
                  <a:lnTo>
                    <a:pt x="279" y="144"/>
                  </a:lnTo>
                  <a:lnTo>
                    <a:pt x="291" y="150"/>
                  </a:lnTo>
                  <a:lnTo>
                    <a:pt x="305" y="158"/>
                  </a:lnTo>
                  <a:lnTo>
                    <a:pt x="318" y="168"/>
                  </a:lnTo>
                  <a:lnTo>
                    <a:pt x="331" y="178"/>
                  </a:lnTo>
                  <a:lnTo>
                    <a:pt x="342" y="189"/>
                  </a:lnTo>
                  <a:lnTo>
                    <a:pt x="351" y="200"/>
                  </a:lnTo>
                  <a:lnTo>
                    <a:pt x="359" y="210"/>
                  </a:lnTo>
                  <a:lnTo>
                    <a:pt x="364" y="220"/>
                  </a:lnTo>
                  <a:lnTo>
                    <a:pt x="367" y="230"/>
                  </a:lnTo>
                  <a:lnTo>
                    <a:pt x="369" y="233"/>
                  </a:lnTo>
                  <a:lnTo>
                    <a:pt x="369" y="237"/>
                  </a:lnTo>
                  <a:lnTo>
                    <a:pt x="367" y="240"/>
                  </a:lnTo>
                  <a:lnTo>
                    <a:pt x="366" y="243"/>
                  </a:lnTo>
                  <a:lnTo>
                    <a:pt x="364" y="245"/>
                  </a:lnTo>
                  <a:lnTo>
                    <a:pt x="362" y="247"/>
                  </a:lnTo>
                  <a:lnTo>
                    <a:pt x="359" y="248"/>
                  </a:lnTo>
                  <a:lnTo>
                    <a:pt x="355" y="250"/>
                  </a:lnTo>
                  <a:lnTo>
                    <a:pt x="346" y="248"/>
                  </a:lnTo>
                  <a:lnTo>
                    <a:pt x="337" y="246"/>
                  </a:lnTo>
                  <a:lnTo>
                    <a:pt x="324" y="242"/>
                  </a:lnTo>
                  <a:lnTo>
                    <a:pt x="312" y="236"/>
                  </a:lnTo>
                  <a:lnTo>
                    <a:pt x="299" y="229"/>
                  </a:lnTo>
                  <a:lnTo>
                    <a:pt x="286" y="219"/>
                  </a:lnTo>
                  <a:close/>
                  <a:moveTo>
                    <a:pt x="544" y="380"/>
                  </a:moveTo>
                  <a:lnTo>
                    <a:pt x="542" y="382"/>
                  </a:lnTo>
                  <a:lnTo>
                    <a:pt x="539" y="384"/>
                  </a:lnTo>
                  <a:lnTo>
                    <a:pt x="536" y="385"/>
                  </a:lnTo>
                  <a:lnTo>
                    <a:pt x="532" y="386"/>
                  </a:lnTo>
                  <a:lnTo>
                    <a:pt x="523" y="386"/>
                  </a:lnTo>
                  <a:lnTo>
                    <a:pt x="512" y="384"/>
                  </a:lnTo>
                  <a:lnTo>
                    <a:pt x="500" y="380"/>
                  </a:lnTo>
                  <a:lnTo>
                    <a:pt x="487" y="373"/>
                  </a:lnTo>
                  <a:lnTo>
                    <a:pt x="473" y="364"/>
                  </a:lnTo>
                  <a:lnTo>
                    <a:pt x="459" y="354"/>
                  </a:lnTo>
                  <a:lnTo>
                    <a:pt x="446" y="343"/>
                  </a:lnTo>
                  <a:lnTo>
                    <a:pt x="434" y="332"/>
                  </a:lnTo>
                  <a:lnTo>
                    <a:pt x="424" y="321"/>
                  </a:lnTo>
                  <a:lnTo>
                    <a:pt x="416" y="310"/>
                  </a:lnTo>
                  <a:lnTo>
                    <a:pt x="410" y="299"/>
                  </a:lnTo>
                  <a:lnTo>
                    <a:pt x="407" y="290"/>
                  </a:lnTo>
                  <a:lnTo>
                    <a:pt x="406" y="286"/>
                  </a:lnTo>
                  <a:lnTo>
                    <a:pt x="406" y="281"/>
                  </a:lnTo>
                  <a:lnTo>
                    <a:pt x="406" y="278"/>
                  </a:lnTo>
                  <a:lnTo>
                    <a:pt x="408" y="275"/>
                  </a:lnTo>
                  <a:lnTo>
                    <a:pt x="410" y="273"/>
                  </a:lnTo>
                  <a:lnTo>
                    <a:pt x="413" y="270"/>
                  </a:lnTo>
                  <a:lnTo>
                    <a:pt x="416" y="269"/>
                  </a:lnTo>
                  <a:lnTo>
                    <a:pt x="419" y="269"/>
                  </a:lnTo>
                  <a:lnTo>
                    <a:pt x="429" y="269"/>
                  </a:lnTo>
                  <a:lnTo>
                    <a:pt x="439" y="272"/>
                  </a:lnTo>
                  <a:lnTo>
                    <a:pt x="451" y="276"/>
                  </a:lnTo>
                  <a:lnTo>
                    <a:pt x="464" y="283"/>
                  </a:lnTo>
                  <a:lnTo>
                    <a:pt x="479" y="290"/>
                  </a:lnTo>
                  <a:lnTo>
                    <a:pt x="493" y="300"/>
                  </a:lnTo>
                  <a:lnTo>
                    <a:pt x="506" y="311"/>
                  </a:lnTo>
                  <a:lnTo>
                    <a:pt x="517" y="323"/>
                  </a:lnTo>
                  <a:lnTo>
                    <a:pt x="527" y="334"/>
                  </a:lnTo>
                  <a:lnTo>
                    <a:pt x="535" y="345"/>
                  </a:lnTo>
                  <a:lnTo>
                    <a:pt x="542" y="355"/>
                  </a:lnTo>
                  <a:lnTo>
                    <a:pt x="545" y="365"/>
                  </a:lnTo>
                  <a:lnTo>
                    <a:pt x="546" y="370"/>
                  </a:lnTo>
                  <a:lnTo>
                    <a:pt x="546" y="373"/>
                  </a:lnTo>
                  <a:lnTo>
                    <a:pt x="545" y="376"/>
                  </a:lnTo>
                  <a:lnTo>
                    <a:pt x="544" y="380"/>
                  </a:lnTo>
                  <a:close/>
                  <a:moveTo>
                    <a:pt x="545" y="81"/>
                  </a:moveTo>
                  <a:lnTo>
                    <a:pt x="533" y="70"/>
                  </a:lnTo>
                  <a:lnTo>
                    <a:pt x="522" y="60"/>
                  </a:lnTo>
                  <a:lnTo>
                    <a:pt x="513" y="49"/>
                  </a:lnTo>
                  <a:lnTo>
                    <a:pt x="505" y="39"/>
                  </a:lnTo>
                  <a:lnTo>
                    <a:pt x="501" y="29"/>
                  </a:lnTo>
                  <a:lnTo>
                    <a:pt x="498" y="20"/>
                  </a:lnTo>
                  <a:lnTo>
                    <a:pt x="496" y="17"/>
                  </a:lnTo>
                  <a:lnTo>
                    <a:pt x="498" y="13"/>
                  </a:lnTo>
                  <a:lnTo>
                    <a:pt x="498" y="10"/>
                  </a:lnTo>
                  <a:lnTo>
                    <a:pt x="499" y="7"/>
                  </a:lnTo>
                  <a:lnTo>
                    <a:pt x="501" y="5"/>
                  </a:lnTo>
                  <a:lnTo>
                    <a:pt x="503" y="2"/>
                  </a:lnTo>
                  <a:lnTo>
                    <a:pt x="506" y="1"/>
                  </a:lnTo>
                  <a:lnTo>
                    <a:pt x="510" y="0"/>
                  </a:lnTo>
                  <a:lnTo>
                    <a:pt x="519" y="1"/>
                  </a:lnTo>
                  <a:lnTo>
                    <a:pt x="528" y="2"/>
                  </a:lnTo>
                  <a:lnTo>
                    <a:pt x="539" y="7"/>
                  </a:lnTo>
                  <a:lnTo>
                    <a:pt x="552" y="12"/>
                  </a:lnTo>
                  <a:lnTo>
                    <a:pt x="564" y="20"/>
                  </a:lnTo>
                  <a:lnTo>
                    <a:pt x="577" y="29"/>
                  </a:lnTo>
                  <a:lnTo>
                    <a:pt x="589" y="40"/>
                  </a:lnTo>
                  <a:lnTo>
                    <a:pt x="599" y="50"/>
                  </a:lnTo>
                  <a:lnTo>
                    <a:pt x="608" y="61"/>
                  </a:lnTo>
                  <a:lnTo>
                    <a:pt x="616" y="71"/>
                  </a:lnTo>
                  <a:lnTo>
                    <a:pt x="621" y="80"/>
                  </a:lnTo>
                  <a:lnTo>
                    <a:pt x="623" y="88"/>
                  </a:lnTo>
                  <a:lnTo>
                    <a:pt x="624" y="93"/>
                  </a:lnTo>
                  <a:lnTo>
                    <a:pt x="624" y="96"/>
                  </a:lnTo>
                  <a:lnTo>
                    <a:pt x="623" y="99"/>
                  </a:lnTo>
                  <a:lnTo>
                    <a:pt x="622" y="103"/>
                  </a:lnTo>
                  <a:lnTo>
                    <a:pt x="620" y="105"/>
                  </a:lnTo>
                  <a:lnTo>
                    <a:pt x="618" y="107"/>
                  </a:lnTo>
                  <a:lnTo>
                    <a:pt x="614" y="108"/>
                  </a:lnTo>
                  <a:lnTo>
                    <a:pt x="611" y="108"/>
                  </a:lnTo>
                  <a:lnTo>
                    <a:pt x="603" y="108"/>
                  </a:lnTo>
                  <a:lnTo>
                    <a:pt x="594" y="106"/>
                  </a:lnTo>
                  <a:lnTo>
                    <a:pt x="583" y="103"/>
                  </a:lnTo>
                  <a:lnTo>
                    <a:pt x="570" y="97"/>
                  </a:lnTo>
                  <a:lnTo>
                    <a:pt x="558" y="90"/>
                  </a:lnTo>
                  <a:lnTo>
                    <a:pt x="545" y="81"/>
                  </a:lnTo>
                  <a:close/>
                </a:path>
              </a:pathLst>
            </a:custGeom>
            <a:solidFill>
              <a:srgbClr val="E9B1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CH"/>
            </a:p>
          </p:txBody>
        </p:sp>
        <p:sp>
          <p:nvSpPr>
            <p:cNvPr id="53" name="Freeform 43"/>
            <p:cNvSpPr>
              <a:spLocks noEditPoints="1"/>
            </p:cNvSpPr>
            <p:nvPr userDrawn="1"/>
          </p:nvSpPr>
          <p:spPr bwMode="auto">
            <a:xfrm>
              <a:off x="11102182" y="1576387"/>
              <a:ext cx="134938" cy="1147762"/>
            </a:xfrm>
            <a:custGeom>
              <a:avLst/>
              <a:gdLst>
                <a:gd name="T0" fmla="*/ 589 w 678"/>
                <a:gd name="T1" fmla="*/ 5739 h 5784"/>
                <a:gd name="T2" fmla="*/ 46 w 678"/>
                <a:gd name="T3" fmla="*/ 5389 h 5784"/>
                <a:gd name="T4" fmla="*/ 0 w 678"/>
                <a:gd name="T5" fmla="*/ 5271 h 5784"/>
                <a:gd name="T6" fmla="*/ 20 w 678"/>
                <a:gd name="T7" fmla="*/ 5059 h 5784"/>
                <a:gd name="T8" fmla="*/ 132 w 678"/>
                <a:gd name="T9" fmla="*/ 5089 h 5784"/>
                <a:gd name="T10" fmla="*/ 319 w 678"/>
                <a:gd name="T11" fmla="*/ 4905 h 5784"/>
                <a:gd name="T12" fmla="*/ 225 w 678"/>
                <a:gd name="T13" fmla="*/ 4548 h 5784"/>
                <a:gd name="T14" fmla="*/ 208 w 678"/>
                <a:gd name="T15" fmla="*/ 4205 h 5784"/>
                <a:gd name="T16" fmla="*/ 0 w 678"/>
                <a:gd name="T17" fmla="*/ 3835 h 5784"/>
                <a:gd name="T18" fmla="*/ 23 w 678"/>
                <a:gd name="T19" fmla="*/ 3647 h 5784"/>
                <a:gd name="T20" fmla="*/ 183 w 678"/>
                <a:gd name="T21" fmla="*/ 3393 h 5784"/>
                <a:gd name="T22" fmla="*/ 26 w 678"/>
                <a:gd name="T23" fmla="*/ 2920 h 5784"/>
                <a:gd name="T24" fmla="*/ 113 w 678"/>
                <a:gd name="T25" fmla="*/ 2875 h 5784"/>
                <a:gd name="T26" fmla="*/ 176 w 678"/>
                <a:gd name="T27" fmla="*/ 2446 h 5784"/>
                <a:gd name="T28" fmla="*/ 0 w 678"/>
                <a:gd name="T29" fmla="*/ 1714 h 5784"/>
                <a:gd name="T30" fmla="*/ 65 w 678"/>
                <a:gd name="T31" fmla="*/ 1473 h 5784"/>
                <a:gd name="T32" fmla="*/ 659 w 678"/>
                <a:gd name="T33" fmla="*/ 19 h 5784"/>
                <a:gd name="T34" fmla="*/ 617 w 678"/>
                <a:gd name="T35" fmla="*/ 1653 h 5784"/>
                <a:gd name="T36" fmla="*/ 555 w 678"/>
                <a:gd name="T37" fmla="*/ 2091 h 5784"/>
                <a:gd name="T38" fmla="*/ 602 w 678"/>
                <a:gd name="T39" fmla="*/ 2294 h 5784"/>
                <a:gd name="T40" fmla="*/ 678 w 678"/>
                <a:gd name="T41" fmla="*/ 3375 h 5784"/>
                <a:gd name="T42" fmla="*/ 350 w 678"/>
                <a:gd name="T43" fmla="*/ 3665 h 5784"/>
                <a:gd name="T44" fmla="*/ 637 w 678"/>
                <a:gd name="T45" fmla="*/ 3955 h 5784"/>
                <a:gd name="T46" fmla="*/ 585 w 678"/>
                <a:gd name="T47" fmla="*/ 4526 h 5784"/>
                <a:gd name="T48" fmla="*/ 656 w 678"/>
                <a:gd name="T49" fmla="*/ 4598 h 5784"/>
                <a:gd name="T50" fmla="*/ 598 w 678"/>
                <a:gd name="T51" fmla="*/ 4896 h 5784"/>
                <a:gd name="T52" fmla="*/ 627 w 678"/>
                <a:gd name="T53" fmla="*/ 4972 h 5784"/>
                <a:gd name="T54" fmla="*/ 373 w 678"/>
                <a:gd name="T55" fmla="*/ 5084 h 5784"/>
                <a:gd name="T56" fmla="*/ 293 w 678"/>
                <a:gd name="T57" fmla="*/ 5180 h 5784"/>
                <a:gd name="T58" fmla="*/ 240 w 678"/>
                <a:gd name="T59" fmla="*/ 5290 h 5784"/>
                <a:gd name="T60" fmla="*/ 417 w 678"/>
                <a:gd name="T61" fmla="*/ 5538 h 5784"/>
                <a:gd name="T62" fmla="*/ 216 w 678"/>
                <a:gd name="T63" fmla="*/ 5033 h 5784"/>
                <a:gd name="T64" fmla="*/ 487 w 678"/>
                <a:gd name="T65" fmla="*/ 5051 h 5784"/>
                <a:gd name="T66" fmla="*/ 376 w 678"/>
                <a:gd name="T67" fmla="*/ 4725 h 5784"/>
                <a:gd name="T68" fmla="*/ 542 w 678"/>
                <a:gd name="T69" fmla="*/ 4632 h 5784"/>
                <a:gd name="T70" fmla="*/ 105 w 678"/>
                <a:gd name="T71" fmla="*/ 4325 h 5784"/>
                <a:gd name="T72" fmla="*/ 328 w 678"/>
                <a:gd name="T73" fmla="*/ 4239 h 5784"/>
                <a:gd name="T74" fmla="*/ 154 w 678"/>
                <a:gd name="T75" fmla="*/ 3951 h 5784"/>
                <a:gd name="T76" fmla="*/ 103 w 678"/>
                <a:gd name="T77" fmla="*/ 3840 h 5784"/>
                <a:gd name="T78" fmla="*/ 303 w 678"/>
                <a:gd name="T79" fmla="*/ 3475 h 5784"/>
                <a:gd name="T80" fmla="*/ 559 w 678"/>
                <a:gd name="T81" fmla="*/ 3510 h 5784"/>
                <a:gd name="T82" fmla="*/ 289 w 678"/>
                <a:gd name="T83" fmla="*/ 3189 h 5784"/>
                <a:gd name="T84" fmla="*/ 292 w 678"/>
                <a:gd name="T85" fmla="*/ 3009 h 5784"/>
                <a:gd name="T86" fmla="*/ 314 w 678"/>
                <a:gd name="T87" fmla="*/ 2831 h 5784"/>
                <a:gd name="T88" fmla="*/ 355 w 678"/>
                <a:gd name="T89" fmla="*/ 2657 h 5784"/>
                <a:gd name="T90" fmla="*/ 92 w 678"/>
                <a:gd name="T91" fmla="*/ 2259 h 5784"/>
                <a:gd name="T92" fmla="*/ 414 w 678"/>
                <a:gd name="T93" fmla="*/ 2485 h 5784"/>
                <a:gd name="T94" fmla="*/ 184 w 678"/>
                <a:gd name="T95" fmla="*/ 2095 h 5784"/>
                <a:gd name="T96" fmla="*/ 273 w 678"/>
                <a:gd name="T97" fmla="*/ 1864 h 5784"/>
                <a:gd name="T98" fmla="*/ 153 w 678"/>
                <a:gd name="T99" fmla="*/ 1577 h 5784"/>
                <a:gd name="T100" fmla="*/ 420 w 678"/>
                <a:gd name="T101" fmla="*/ 1770 h 5784"/>
                <a:gd name="T102" fmla="*/ 62 w 678"/>
                <a:gd name="T103" fmla="*/ 1179 h 5784"/>
                <a:gd name="T104" fmla="*/ 317 w 678"/>
                <a:gd name="T105" fmla="*/ 1357 h 5784"/>
                <a:gd name="T106" fmla="*/ 16 w 678"/>
                <a:gd name="T107" fmla="*/ 867 h 5784"/>
                <a:gd name="T108" fmla="*/ 400 w 678"/>
                <a:gd name="T109" fmla="*/ 1161 h 5784"/>
                <a:gd name="T110" fmla="*/ 166 w 678"/>
                <a:gd name="T111" fmla="*/ 691 h 5784"/>
                <a:gd name="T112" fmla="*/ 375 w 678"/>
                <a:gd name="T113" fmla="*/ 839 h 5784"/>
                <a:gd name="T114" fmla="*/ 423 w 678"/>
                <a:gd name="T115" fmla="*/ 901 h 5784"/>
                <a:gd name="T116" fmla="*/ 80 w 678"/>
                <a:gd name="T117" fmla="*/ 290 h 5784"/>
                <a:gd name="T118" fmla="*/ 253 w 678"/>
                <a:gd name="T119" fmla="*/ 429 h 5784"/>
                <a:gd name="T120" fmla="*/ 496 w 678"/>
                <a:gd name="T121" fmla="*/ 664 h 5784"/>
                <a:gd name="T122" fmla="*/ 321 w 678"/>
                <a:gd name="T123" fmla="*/ 165 h 5784"/>
                <a:gd name="T124" fmla="*/ 498 w 678"/>
                <a:gd name="T125" fmla="*/ 311 h 57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78" h="5784">
                  <a:moveTo>
                    <a:pt x="0" y="5472"/>
                  </a:moveTo>
                  <a:lnTo>
                    <a:pt x="0" y="5381"/>
                  </a:lnTo>
                  <a:lnTo>
                    <a:pt x="36" y="5401"/>
                  </a:lnTo>
                  <a:lnTo>
                    <a:pt x="75" y="5423"/>
                  </a:lnTo>
                  <a:lnTo>
                    <a:pt x="117" y="5446"/>
                  </a:lnTo>
                  <a:lnTo>
                    <a:pt x="160" y="5472"/>
                  </a:lnTo>
                  <a:lnTo>
                    <a:pt x="189" y="5490"/>
                  </a:lnTo>
                  <a:lnTo>
                    <a:pt x="218" y="5508"/>
                  </a:lnTo>
                  <a:lnTo>
                    <a:pt x="246" y="5526"/>
                  </a:lnTo>
                  <a:lnTo>
                    <a:pt x="272" y="5542"/>
                  </a:lnTo>
                  <a:lnTo>
                    <a:pt x="248" y="5524"/>
                  </a:lnTo>
                  <a:lnTo>
                    <a:pt x="230" y="5508"/>
                  </a:lnTo>
                  <a:lnTo>
                    <a:pt x="225" y="5501"/>
                  </a:lnTo>
                  <a:lnTo>
                    <a:pt x="220" y="5497"/>
                  </a:lnTo>
                  <a:lnTo>
                    <a:pt x="218" y="5493"/>
                  </a:lnTo>
                  <a:lnTo>
                    <a:pt x="218" y="5489"/>
                  </a:lnTo>
                  <a:lnTo>
                    <a:pt x="221" y="5488"/>
                  </a:lnTo>
                  <a:lnTo>
                    <a:pt x="227" y="5488"/>
                  </a:lnTo>
                  <a:lnTo>
                    <a:pt x="236" y="5490"/>
                  </a:lnTo>
                  <a:lnTo>
                    <a:pt x="247" y="5494"/>
                  </a:lnTo>
                  <a:lnTo>
                    <a:pt x="274" y="5505"/>
                  </a:lnTo>
                  <a:lnTo>
                    <a:pt x="311" y="5522"/>
                  </a:lnTo>
                  <a:lnTo>
                    <a:pt x="355" y="5544"/>
                  </a:lnTo>
                  <a:lnTo>
                    <a:pt x="403" y="5570"/>
                  </a:lnTo>
                  <a:lnTo>
                    <a:pt x="457" y="5600"/>
                  </a:lnTo>
                  <a:lnTo>
                    <a:pt x="514" y="5633"/>
                  </a:lnTo>
                  <a:lnTo>
                    <a:pt x="545" y="5650"/>
                  </a:lnTo>
                  <a:lnTo>
                    <a:pt x="574" y="5668"/>
                  </a:lnTo>
                  <a:lnTo>
                    <a:pt x="602" y="5686"/>
                  </a:lnTo>
                  <a:lnTo>
                    <a:pt x="628" y="5702"/>
                  </a:lnTo>
                  <a:lnTo>
                    <a:pt x="604" y="5684"/>
                  </a:lnTo>
                  <a:lnTo>
                    <a:pt x="587" y="5668"/>
                  </a:lnTo>
                  <a:lnTo>
                    <a:pt x="580" y="5661"/>
                  </a:lnTo>
                  <a:lnTo>
                    <a:pt x="577" y="5656"/>
                  </a:lnTo>
                  <a:lnTo>
                    <a:pt x="574" y="5653"/>
                  </a:lnTo>
                  <a:lnTo>
                    <a:pt x="574" y="5649"/>
                  </a:lnTo>
                  <a:lnTo>
                    <a:pt x="576" y="5648"/>
                  </a:lnTo>
                  <a:lnTo>
                    <a:pt x="578" y="5648"/>
                  </a:lnTo>
                  <a:lnTo>
                    <a:pt x="581" y="5647"/>
                  </a:lnTo>
                  <a:lnTo>
                    <a:pt x="584" y="5648"/>
                  </a:lnTo>
                  <a:lnTo>
                    <a:pt x="593" y="5650"/>
                  </a:lnTo>
                  <a:lnTo>
                    <a:pt x="605" y="5654"/>
                  </a:lnTo>
                  <a:lnTo>
                    <a:pt x="637" y="5666"/>
                  </a:lnTo>
                  <a:lnTo>
                    <a:pt x="678" y="5685"/>
                  </a:lnTo>
                  <a:lnTo>
                    <a:pt x="678" y="5784"/>
                  </a:lnTo>
                  <a:lnTo>
                    <a:pt x="657" y="5774"/>
                  </a:lnTo>
                  <a:lnTo>
                    <a:pt x="635" y="5763"/>
                  </a:lnTo>
                  <a:lnTo>
                    <a:pt x="613" y="5751"/>
                  </a:lnTo>
                  <a:lnTo>
                    <a:pt x="589" y="5739"/>
                  </a:lnTo>
                  <a:lnTo>
                    <a:pt x="564" y="5724"/>
                  </a:lnTo>
                  <a:lnTo>
                    <a:pt x="538" y="5710"/>
                  </a:lnTo>
                  <a:lnTo>
                    <a:pt x="512" y="5696"/>
                  </a:lnTo>
                  <a:lnTo>
                    <a:pt x="485" y="5680"/>
                  </a:lnTo>
                  <a:lnTo>
                    <a:pt x="456" y="5663"/>
                  </a:lnTo>
                  <a:lnTo>
                    <a:pt x="429" y="5646"/>
                  </a:lnTo>
                  <a:lnTo>
                    <a:pt x="402" y="5629"/>
                  </a:lnTo>
                  <a:lnTo>
                    <a:pt x="377" y="5614"/>
                  </a:lnTo>
                  <a:lnTo>
                    <a:pt x="398" y="5631"/>
                  </a:lnTo>
                  <a:lnTo>
                    <a:pt x="413" y="5644"/>
                  </a:lnTo>
                  <a:lnTo>
                    <a:pt x="419" y="5649"/>
                  </a:lnTo>
                  <a:lnTo>
                    <a:pt x="422" y="5654"/>
                  </a:lnTo>
                  <a:lnTo>
                    <a:pt x="423" y="5657"/>
                  </a:lnTo>
                  <a:lnTo>
                    <a:pt x="423" y="5659"/>
                  </a:lnTo>
                  <a:lnTo>
                    <a:pt x="421" y="5660"/>
                  </a:lnTo>
                  <a:lnTo>
                    <a:pt x="416" y="5660"/>
                  </a:lnTo>
                  <a:lnTo>
                    <a:pt x="407" y="5658"/>
                  </a:lnTo>
                  <a:lnTo>
                    <a:pt x="396" y="5655"/>
                  </a:lnTo>
                  <a:lnTo>
                    <a:pt x="368" y="5644"/>
                  </a:lnTo>
                  <a:lnTo>
                    <a:pt x="332" y="5627"/>
                  </a:lnTo>
                  <a:lnTo>
                    <a:pt x="290" y="5606"/>
                  </a:lnTo>
                  <a:lnTo>
                    <a:pt x="241" y="5580"/>
                  </a:lnTo>
                  <a:lnTo>
                    <a:pt x="188" y="5550"/>
                  </a:lnTo>
                  <a:lnTo>
                    <a:pt x="132" y="5517"/>
                  </a:lnTo>
                  <a:lnTo>
                    <a:pt x="103" y="5500"/>
                  </a:lnTo>
                  <a:lnTo>
                    <a:pt x="76" y="5484"/>
                  </a:lnTo>
                  <a:lnTo>
                    <a:pt x="50" y="5467"/>
                  </a:lnTo>
                  <a:lnTo>
                    <a:pt x="25" y="5451"/>
                  </a:lnTo>
                  <a:lnTo>
                    <a:pt x="46" y="5467"/>
                  </a:lnTo>
                  <a:lnTo>
                    <a:pt x="62" y="5480"/>
                  </a:lnTo>
                  <a:lnTo>
                    <a:pt x="66" y="5486"/>
                  </a:lnTo>
                  <a:lnTo>
                    <a:pt x="70" y="5490"/>
                  </a:lnTo>
                  <a:lnTo>
                    <a:pt x="71" y="5494"/>
                  </a:lnTo>
                  <a:lnTo>
                    <a:pt x="71" y="5496"/>
                  </a:lnTo>
                  <a:lnTo>
                    <a:pt x="69" y="5497"/>
                  </a:lnTo>
                  <a:lnTo>
                    <a:pt x="65" y="5497"/>
                  </a:lnTo>
                  <a:lnTo>
                    <a:pt x="58" y="5496"/>
                  </a:lnTo>
                  <a:lnTo>
                    <a:pt x="50" y="5493"/>
                  </a:lnTo>
                  <a:lnTo>
                    <a:pt x="28" y="5485"/>
                  </a:lnTo>
                  <a:lnTo>
                    <a:pt x="0" y="5472"/>
                  </a:lnTo>
                  <a:close/>
                  <a:moveTo>
                    <a:pt x="0" y="5375"/>
                  </a:moveTo>
                  <a:lnTo>
                    <a:pt x="0" y="5339"/>
                  </a:lnTo>
                  <a:lnTo>
                    <a:pt x="22" y="5357"/>
                  </a:lnTo>
                  <a:lnTo>
                    <a:pt x="37" y="5370"/>
                  </a:lnTo>
                  <a:lnTo>
                    <a:pt x="43" y="5377"/>
                  </a:lnTo>
                  <a:lnTo>
                    <a:pt x="46" y="5381"/>
                  </a:lnTo>
                  <a:lnTo>
                    <a:pt x="48" y="5385"/>
                  </a:lnTo>
                  <a:lnTo>
                    <a:pt x="48" y="5387"/>
                  </a:lnTo>
                  <a:lnTo>
                    <a:pt x="46" y="5389"/>
                  </a:lnTo>
                  <a:lnTo>
                    <a:pt x="43" y="5389"/>
                  </a:lnTo>
                  <a:lnTo>
                    <a:pt x="38" y="5389"/>
                  </a:lnTo>
                  <a:lnTo>
                    <a:pt x="33" y="5387"/>
                  </a:lnTo>
                  <a:lnTo>
                    <a:pt x="18" y="5382"/>
                  </a:lnTo>
                  <a:lnTo>
                    <a:pt x="0" y="5375"/>
                  </a:lnTo>
                  <a:close/>
                  <a:moveTo>
                    <a:pt x="0" y="5337"/>
                  </a:moveTo>
                  <a:lnTo>
                    <a:pt x="0" y="5280"/>
                  </a:lnTo>
                  <a:lnTo>
                    <a:pt x="34" y="5297"/>
                  </a:lnTo>
                  <a:lnTo>
                    <a:pt x="69" y="5318"/>
                  </a:lnTo>
                  <a:lnTo>
                    <a:pt x="108" y="5340"/>
                  </a:lnTo>
                  <a:lnTo>
                    <a:pt x="146" y="5364"/>
                  </a:lnTo>
                  <a:lnTo>
                    <a:pt x="200" y="5397"/>
                  </a:lnTo>
                  <a:lnTo>
                    <a:pt x="250" y="5429"/>
                  </a:lnTo>
                  <a:lnTo>
                    <a:pt x="294" y="5457"/>
                  </a:lnTo>
                  <a:lnTo>
                    <a:pt x="333" y="5484"/>
                  </a:lnTo>
                  <a:lnTo>
                    <a:pt x="363" y="5507"/>
                  </a:lnTo>
                  <a:lnTo>
                    <a:pt x="386" y="5526"/>
                  </a:lnTo>
                  <a:lnTo>
                    <a:pt x="394" y="5533"/>
                  </a:lnTo>
                  <a:lnTo>
                    <a:pt x="398" y="5540"/>
                  </a:lnTo>
                  <a:lnTo>
                    <a:pt x="401" y="5544"/>
                  </a:lnTo>
                  <a:lnTo>
                    <a:pt x="401" y="5548"/>
                  </a:lnTo>
                  <a:lnTo>
                    <a:pt x="398" y="5549"/>
                  </a:lnTo>
                  <a:lnTo>
                    <a:pt x="392" y="5549"/>
                  </a:lnTo>
                  <a:lnTo>
                    <a:pt x="385" y="5548"/>
                  </a:lnTo>
                  <a:lnTo>
                    <a:pt x="374" y="5544"/>
                  </a:lnTo>
                  <a:lnTo>
                    <a:pt x="347" y="5533"/>
                  </a:lnTo>
                  <a:lnTo>
                    <a:pt x="312" y="5518"/>
                  </a:lnTo>
                  <a:lnTo>
                    <a:pt x="270" y="5497"/>
                  </a:lnTo>
                  <a:lnTo>
                    <a:pt x="223" y="5472"/>
                  </a:lnTo>
                  <a:lnTo>
                    <a:pt x="172" y="5443"/>
                  </a:lnTo>
                  <a:lnTo>
                    <a:pt x="118" y="5411"/>
                  </a:lnTo>
                  <a:lnTo>
                    <a:pt x="86" y="5392"/>
                  </a:lnTo>
                  <a:lnTo>
                    <a:pt x="56" y="5373"/>
                  </a:lnTo>
                  <a:lnTo>
                    <a:pt x="27" y="5355"/>
                  </a:lnTo>
                  <a:lnTo>
                    <a:pt x="0" y="5337"/>
                  </a:lnTo>
                  <a:close/>
                  <a:moveTo>
                    <a:pt x="0" y="5271"/>
                  </a:moveTo>
                  <a:lnTo>
                    <a:pt x="0" y="5232"/>
                  </a:lnTo>
                  <a:lnTo>
                    <a:pt x="23" y="5251"/>
                  </a:lnTo>
                  <a:lnTo>
                    <a:pt x="39" y="5266"/>
                  </a:lnTo>
                  <a:lnTo>
                    <a:pt x="45" y="5272"/>
                  </a:lnTo>
                  <a:lnTo>
                    <a:pt x="48" y="5277"/>
                  </a:lnTo>
                  <a:lnTo>
                    <a:pt x="50" y="5281"/>
                  </a:lnTo>
                  <a:lnTo>
                    <a:pt x="50" y="5284"/>
                  </a:lnTo>
                  <a:lnTo>
                    <a:pt x="48" y="5285"/>
                  </a:lnTo>
                  <a:lnTo>
                    <a:pt x="45" y="5285"/>
                  </a:lnTo>
                  <a:lnTo>
                    <a:pt x="41" y="5285"/>
                  </a:lnTo>
                  <a:lnTo>
                    <a:pt x="35" y="5284"/>
                  </a:lnTo>
                  <a:lnTo>
                    <a:pt x="20" y="5279"/>
                  </a:lnTo>
                  <a:lnTo>
                    <a:pt x="0" y="5271"/>
                  </a:lnTo>
                  <a:close/>
                  <a:moveTo>
                    <a:pt x="0" y="5226"/>
                  </a:moveTo>
                  <a:lnTo>
                    <a:pt x="0" y="5169"/>
                  </a:lnTo>
                  <a:lnTo>
                    <a:pt x="36" y="5188"/>
                  </a:lnTo>
                  <a:lnTo>
                    <a:pt x="75" y="5210"/>
                  </a:lnTo>
                  <a:lnTo>
                    <a:pt x="116" y="5233"/>
                  </a:lnTo>
                  <a:lnTo>
                    <a:pt x="160" y="5260"/>
                  </a:lnTo>
                  <a:lnTo>
                    <a:pt x="212" y="5292"/>
                  </a:lnTo>
                  <a:lnTo>
                    <a:pt x="260" y="5323"/>
                  </a:lnTo>
                  <a:lnTo>
                    <a:pt x="302" y="5351"/>
                  </a:lnTo>
                  <a:lnTo>
                    <a:pt x="339" y="5378"/>
                  </a:lnTo>
                  <a:lnTo>
                    <a:pt x="369" y="5400"/>
                  </a:lnTo>
                  <a:lnTo>
                    <a:pt x="390" y="5419"/>
                  </a:lnTo>
                  <a:lnTo>
                    <a:pt x="398" y="5426"/>
                  </a:lnTo>
                  <a:lnTo>
                    <a:pt x="402" y="5432"/>
                  </a:lnTo>
                  <a:lnTo>
                    <a:pt x="405" y="5437"/>
                  </a:lnTo>
                  <a:lnTo>
                    <a:pt x="405" y="5441"/>
                  </a:lnTo>
                  <a:lnTo>
                    <a:pt x="402" y="5442"/>
                  </a:lnTo>
                  <a:lnTo>
                    <a:pt x="397" y="5442"/>
                  </a:lnTo>
                  <a:lnTo>
                    <a:pt x="388" y="5441"/>
                  </a:lnTo>
                  <a:lnTo>
                    <a:pt x="378" y="5437"/>
                  </a:lnTo>
                  <a:lnTo>
                    <a:pt x="352" y="5428"/>
                  </a:lnTo>
                  <a:lnTo>
                    <a:pt x="317" y="5412"/>
                  </a:lnTo>
                  <a:lnTo>
                    <a:pt x="277" y="5392"/>
                  </a:lnTo>
                  <a:lnTo>
                    <a:pt x="231" y="5368"/>
                  </a:lnTo>
                  <a:lnTo>
                    <a:pt x="182" y="5340"/>
                  </a:lnTo>
                  <a:lnTo>
                    <a:pt x="129" y="5309"/>
                  </a:lnTo>
                  <a:lnTo>
                    <a:pt x="93" y="5287"/>
                  </a:lnTo>
                  <a:lnTo>
                    <a:pt x="60" y="5266"/>
                  </a:lnTo>
                  <a:lnTo>
                    <a:pt x="30" y="5245"/>
                  </a:lnTo>
                  <a:lnTo>
                    <a:pt x="0" y="5226"/>
                  </a:lnTo>
                  <a:close/>
                  <a:moveTo>
                    <a:pt x="0" y="5161"/>
                  </a:moveTo>
                  <a:lnTo>
                    <a:pt x="0" y="5110"/>
                  </a:lnTo>
                  <a:lnTo>
                    <a:pt x="35" y="5136"/>
                  </a:lnTo>
                  <a:lnTo>
                    <a:pt x="60" y="5158"/>
                  </a:lnTo>
                  <a:lnTo>
                    <a:pt x="69" y="5167"/>
                  </a:lnTo>
                  <a:lnTo>
                    <a:pt x="76" y="5175"/>
                  </a:lnTo>
                  <a:lnTo>
                    <a:pt x="77" y="5178"/>
                  </a:lnTo>
                  <a:lnTo>
                    <a:pt x="78" y="5180"/>
                  </a:lnTo>
                  <a:lnTo>
                    <a:pt x="79" y="5183"/>
                  </a:lnTo>
                  <a:lnTo>
                    <a:pt x="78" y="5185"/>
                  </a:lnTo>
                  <a:lnTo>
                    <a:pt x="76" y="5186"/>
                  </a:lnTo>
                  <a:lnTo>
                    <a:pt x="70" y="5187"/>
                  </a:lnTo>
                  <a:lnTo>
                    <a:pt x="64" y="5185"/>
                  </a:lnTo>
                  <a:lnTo>
                    <a:pt x="54" y="5183"/>
                  </a:lnTo>
                  <a:lnTo>
                    <a:pt x="31" y="5174"/>
                  </a:lnTo>
                  <a:lnTo>
                    <a:pt x="0" y="5161"/>
                  </a:lnTo>
                  <a:close/>
                  <a:moveTo>
                    <a:pt x="0" y="5100"/>
                  </a:moveTo>
                  <a:lnTo>
                    <a:pt x="0" y="5050"/>
                  </a:lnTo>
                  <a:lnTo>
                    <a:pt x="20" y="5059"/>
                  </a:lnTo>
                  <a:lnTo>
                    <a:pt x="41" y="5070"/>
                  </a:lnTo>
                  <a:lnTo>
                    <a:pt x="64" y="5082"/>
                  </a:lnTo>
                  <a:lnTo>
                    <a:pt x="89" y="5095"/>
                  </a:lnTo>
                  <a:lnTo>
                    <a:pt x="114" y="5110"/>
                  </a:lnTo>
                  <a:lnTo>
                    <a:pt x="142" y="5125"/>
                  </a:lnTo>
                  <a:lnTo>
                    <a:pt x="171" y="5142"/>
                  </a:lnTo>
                  <a:lnTo>
                    <a:pt x="199" y="5159"/>
                  </a:lnTo>
                  <a:lnTo>
                    <a:pt x="250" y="5190"/>
                  </a:lnTo>
                  <a:lnTo>
                    <a:pt x="296" y="5220"/>
                  </a:lnTo>
                  <a:lnTo>
                    <a:pt x="337" y="5249"/>
                  </a:lnTo>
                  <a:lnTo>
                    <a:pt x="373" y="5274"/>
                  </a:lnTo>
                  <a:lnTo>
                    <a:pt x="401" y="5296"/>
                  </a:lnTo>
                  <a:lnTo>
                    <a:pt x="421" y="5315"/>
                  </a:lnTo>
                  <a:lnTo>
                    <a:pt x="429" y="5323"/>
                  </a:lnTo>
                  <a:lnTo>
                    <a:pt x="433" y="5328"/>
                  </a:lnTo>
                  <a:lnTo>
                    <a:pt x="435" y="5334"/>
                  </a:lnTo>
                  <a:lnTo>
                    <a:pt x="435" y="5337"/>
                  </a:lnTo>
                  <a:lnTo>
                    <a:pt x="434" y="5338"/>
                  </a:lnTo>
                  <a:lnTo>
                    <a:pt x="432" y="5339"/>
                  </a:lnTo>
                  <a:lnTo>
                    <a:pt x="430" y="5339"/>
                  </a:lnTo>
                  <a:lnTo>
                    <a:pt x="427" y="5339"/>
                  </a:lnTo>
                  <a:lnTo>
                    <a:pt x="419" y="5338"/>
                  </a:lnTo>
                  <a:lnTo>
                    <a:pt x="409" y="5336"/>
                  </a:lnTo>
                  <a:lnTo>
                    <a:pt x="382" y="5326"/>
                  </a:lnTo>
                  <a:lnTo>
                    <a:pt x="349" y="5312"/>
                  </a:lnTo>
                  <a:lnTo>
                    <a:pt x="311" y="5292"/>
                  </a:lnTo>
                  <a:lnTo>
                    <a:pt x="266" y="5269"/>
                  </a:lnTo>
                  <a:lnTo>
                    <a:pt x="218" y="5242"/>
                  </a:lnTo>
                  <a:lnTo>
                    <a:pt x="167" y="5211"/>
                  </a:lnTo>
                  <a:lnTo>
                    <a:pt x="142" y="5197"/>
                  </a:lnTo>
                  <a:lnTo>
                    <a:pt x="119" y="5181"/>
                  </a:lnTo>
                  <a:lnTo>
                    <a:pt x="96" y="5167"/>
                  </a:lnTo>
                  <a:lnTo>
                    <a:pt x="75" y="5153"/>
                  </a:lnTo>
                  <a:lnTo>
                    <a:pt x="54" y="5138"/>
                  </a:lnTo>
                  <a:lnTo>
                    <a:pt x="34" y="5125"/>
                  </a:lnTo>
                  <a:lnTo>
                    <a:pt x="16" y="5112"/>
                  </a:lnTo>
                  <a:lnTo>
                    <a:pt x="0" y="5100"/>
                  </a:lnTo>
                  <a:close/>
                  <a:moveTo>
                    <a:pt x="0" y="5039"/>
                  </a:moveTo>
                  <a:lnTo>
                    <a:pt x="0" y="4974"/>
                  </a:lnTo>
                  <a:lnTo>
                    <a:pt x="30" y="4995"/>
                  </a:lnTo>
                  <a:lnTo>
                    <a:pt x="57" y="5015"/>
                  </a:lnTo>
                  <a:lnTo>
                    <a:pt x="80" y="5033"/>
                  </a:lnTo>
                  <a:lnTo>
                    <a:pt x="100" y="5049"/>
                  </a:lnTo>
                  <a:lnTo>
                    <a:pt x="116" y="5062"/>
                  </a:lnTo>
                  <a:lnTo>
                    <a:pt x="127" y="5074"/>
                  </a:lnTo>
                  <a:lnTo>
                    <a:pt x="130" y="5079"/>
                  </a:lnTo>
                  <a:lnTo>
                    <a:pt x="132" y="5083"/>
                  </a:lnTo>
                  <a:lnTo>
                    <a:pt x="133" y="5085"/>
                  </a:lnTo>
                  <a:lnTo>
                    <a:pt x="132" y="5089"/>
                  </a:lnTo>
                  <a:lnTo>
                    <a:pt x="131" y="5090"/>
                  </a:lnTo>
                  <a:lnTo>
                    <a:pt x="128" y="5091"/>
                  </a:lnTo>
                  <a:lnTo>
                    <a:pt x="124" y="5091"/>
                  </a:lnTo>
                  <a:lnTo>
                    <a:pt x="120" y="5090"/>
                  </a:lnTo>
                  <a:lnTo>
                    <a:pt x="108" y="5088"/>
                  </a:lnTo>
                  <a:lnTo>
                    <a:pt x="91" y="5082"/>
                  </a:lnTo>
                  <a:lnTo>
                    <a:pt x="73" y="5074"/>
                  </a:lnTo>
                  <a:lnTo>
                    <a:pt x="50" y="5065"/>
                  </a:lnTo>
                  <a:lnTo>
                    <a:pt x="26" y="5052"/>
                  </a:lnTo>
                  <a:lnTo>
                    <a:pt x="0" y="5039"/>
                  </a:lnTo>
                  <a:close/>
                  <a:moveTo>
                    <a:pt x="0" y="4901"/>
                  </a:moveTo>
                  <a:lnTo>
                    <a:pt x="0" y="4825"/>
                  </a:lnTo>
                  <a:lnTo>
                    <a:pt x="46" y="4855"/>
                  </a:lnTo>
                  <a:lnTo>
                    <a:pt x="88" y="4882"/>
                  </a:lnTo>
                  <a:lnTo>
                    <a:pt x="125" y="4910"/>
                  </a:lnTo>
                  <a:lnTo>
                    <a:pt x="157" y="4934"/>
                  </a:lnTo>
                  <a:lnTo>
                    <a:pt x="183" y="4955"/>
                  </a:lnTo>
                  <a:lnTo>
                    <a:pt x="202" y="4973"/>
                  </a:lnTo>
                  <a:lnTo>
                    <a:pt x="208" y="4981"/>
                  </a:lnTo>
                  <a:lnTo>
                    <a:pt x="212" y="4987"/>
                  </a:lnTo>
                  <a:lnTo>
                    <a:pt x="214" y="4992"/>
                  </a:lnTo>
                  <a:lnTo>
                    <a:pt x="214" y="4995"/>
                  </a:lnTo>
                  <a:lnTo>
                    <a:pt x="210" y="4997"/>
                  </a:lnTo>
                  <a:lnTo>
                    <a:pt x="206" y="4998"/>
                  </a:lnTo>
                  <a:lnTo>
                    <a:pt x="200" y="4997"/>
                  </a:lnTo>
                  <a:lnTo>
                    <a:pt x="192" y="4996"/>
                  </a:lnTo>
                  <a:lnTo>
                    <a:pt x="172" y="4990"/>
                  </a:lnTo>
                  <a:lnTo>
                    <a:pt x="145" y="4978"/>
                  </a:lnTo>
                  <a:lnTo>
                    <a:pt x="114" y="4964"/>
                  </a:lnTo>
                  <a:lnTo>
                    <a:pt x="79" y="4946"/>
                  </a:lnTo>
                  <a:lnTo>
                    <a:pt x="41" y="4926"/>
                  </a:lnTo>
                  <a:lnTo>
                    <a:pt x="0" y="4901"/>
                  </a:lnTo>
                  <a:close/>
                  <a:moveTo>
                    <a:pt x="0" y="4741"/>
                  </a:moveTo>
                  <a:lnTo>
                    <a:pt x="0" y="4668"/>
                  </a:lnTo>
                  <a:lnTo>
                    <a:pt x="26" y="4683"/>
                  </a:lnTo>
                  <a:lnTo>
                    <a:pt x="55" y="4698"/>
                  </a:lnTo>
                  <a:lnTo>
                    <a:pt x="84" y="4716"/>
                  </a:lnTo>
                  <a:lnTo>
                    <a:pt x="113" y="4734"/>
                  </a:lnTo>
                  <a:lnTo>
                    <a:pt x="159" y="4763"/>
                  </a:lnTo>
                  <a:lnTo>
                    <a:pt x="200" y="4791"/>
                  </a:lnTo>
                  <a:lnTo>
                    <a:pt x="237" y="4817"/>
                  </a:lnTo>
                  <a:lnTo>
                    <a:pt x="268" y="4842"/>
                  </a:lnTo>
                  <a:lnTo>
                    <a:pt x="293" y="4863"/>
                  </a:lnTo>
                  <a:lnTo>
                    <a:pt x="311" y="4880"/>
                  </a:lnTo>
                  <a:lnTo>
                    <a:pt x="316" y="4888"/>
                  </a:lnTo>
                  <a:lnTo>
                    <a:pt x="321" y="4895"/>
                  </a:lnTo>
                  <a:lnTo>
                    <a:pt x="322" y="4899"/>
                  </a:lnTo>
                  <a:lnTo>
                    <a:pt x="321" y="4902"/>
                  </a:lnTo>
                  <a:lnTo>
                    <a:pt x="319" y="4905"/>
                  </a:lnTo>
                  <a:lnTo>
                    <a:pt x="313" y="4906"/>
                  </a:lnTo>
                  <a:lnTo>
                    <a:pt x="305" y="4905"/>
                  </a:lnTo>
                  <a:lnTo>
                    <a:pt x="296" y="4903"/>
                  </a:lnTo>
                  <a:lnTo>
                    <a:pt x="285" y="4900"/>
                  </a:lnTo>
                  <a:lnTo>
                    <a:pt x="272" y="4896"/>
                  </a:lnTo>
                  <a:lnTo>
                    <a:pt x="258" y="4889"/>
                  </a:lnTo>
                  <a:lnTo>
                    <a:pt x="242" y="4882"/>
                  </a:lnTo>
                  <a:lnTo>
                    <a:pt x="207" y="4866"/>
                  </a:lnTo>
                  <a:lnTo>
                    <a:pt x="166" y="4845"/>
                  </a:lnTo>
                  <a:lnTo>
                    <a:pt x="123" y="4820"/>
                  </a:lnTo>
                  <a:lnTo>
                    <a:pt x="77" y="4792"/>
                  </a:lnTo>
                  <a:lnTo>
                    <a:pt x="57" y="4780"/>
                  </a:lnTo>
                  <a:lnTo>
                    <a:pt x="37" y="4767"/>
                  </a:lnTo>
                  <a:lnTo>
                    <a:pt x="18" y="4754"/>
                  </a:lnTo>
                  <a:lnTo>
                    <a:pt x="0" y="4741"/>
                  </a:lnTo>
                  <a:close/>
                  <a:moveTo>
                    <a:pt x="0" y="4649"/>
                  </a:moveTo>
                  <a:lnTo>
                    <a:pt x="0" y="4581"/>
                  </a:lnTo>
                  <a:lnTo>
                    <a:pt x="22" y="4599"/>
                  </a:lnTo>
                  <a:lnTo>
                    <a:pt x="41" y="4614"/>
                  </a:lnTo>
                  <a:lnTo>
                    <a:pt x="57" y="4629"/>
                  </a:lnTo>
                  <a:lnTo>
                    <a:pt x="71" y="4641"/>
                  </a:lnTo>
                  <a:lnTo>
                    <a:pt x="81" y="4653"/>
                  </a:lnTo>
                  <a:lnTo>
                    <a:pt x="89" y="4662"/>
                  </a:lnTo>
                  <a:lnTo>
                    <a:pt x="91" y="4666"/>
                  </a:lnTo>
                  <a:lnTo>
                    <a:pt x="92" y="4670"/>
                  </a:lnTo>
                  <a:lnTo>
                    <a:pt x="92" y="4673"/>
                  </a:lnTo>
                  <a:lnTo>
                    <a:pt x="92" y="4675"/>
                  </a:lnTo>
                  <a:lnTo>
                    <a:pt x="90" y="4676"/>
                  </a:lnTo>
                  <a:lnTo>
                    <a:pt x="88" y="4677"/>
                  </a:lnTo>
                  <a:lnTo>
                    <a:pt x="86" y="4678"/>
                  </a:lnTo>
                  <a:lnTo>
                    <a:pt x="82" y="4678"/>
                  </a:lnTo>
                  <a:lnTo>
                    <a:pt x="74" y="4677"/>
                  </a:lnTo>
                  <a:lnTo>
                    <a:pt x="63" y="4674"/>
                  </a:lnTo>
                  <a:lnTo>
                    <a:pt x="49" y="4670"/>
                  </a:lnTo>
                  <a:lnTo>
                    <a:pt x="35" y="4664"/>
                  </a:lnTo>
                  <a:lnTo>
                    <a:pt x="18" y="4657"/>
                  </a:lnTo>
                  <a:lnTo>
                    <a:pt x="0" y="4649"/>
                  </a:lnTo>
                  <a:close/>
                  <a:moveTo>
                    <a:pt x="0" y="4472"/>
                  </a:moveTo>
                  <a:lnTo>
                    <a:pt x="0" y="4388"/>
                  </a:lnTo>
                  <a:lnTo>
                    <a:pt x="14" y="4397"/>
                  </a:lnTo>
                  <a:lnTo>
                    <a:pt x="30" y="4406"/>
                  </a:lnTo>
                  <a:lnTo>
                    <a:pt x="45" y="4416"/>
                  </a:lnTo>
                  <a:lnTo>
                    <a:pt x="60" y="4425"/>
                  </a:lnTo>
                  <a:lnTo>
                    <a:pt x="102" y="4452"/>
                  </a:lnTo>
                  <a:lnTo>
                    <a:pt x="140" y="4479"/>
                  </a:lnTo>
                  <a:lnTo>
                    <a:pt x="174" y="4504"/>
                  </a:lnTo>
                  <a:lnTo>
                    <a:pt x="203" y="4527"/>
                  </a:lnTo>
                  <a:lnTo>
                    <a:pt x="215" y="4538"/>
                  </a:lnTo>
                  <a:lnTo>
                    <a:pt x="225" y="4548"/>
                  </a:lnTo>
                  <a:lnTo>
                    <a:pt x="234" y="4557"/>
                  </a:lnTo>
                  <a:lnTo>
                    <a:pt x="241" y="4565"/>
                  </a:lnTo>
                  <a:lnTo>
                    <a:pt x="247" y="4572"/>
                  </a:lnTo>
                  <a:lnTo>
                    <a:pt x="250" y="4579"/>
                  </a:lnTo>
                  <a:lnTo>
                    <a:pt x="251" y="4583"/>
                  </a:lnTo>
                  <a:lnTo>
                    <a:pt x="250" y="4587"/>
                  </a:lnTo>
                  <a:lnTo>
                    <a:pt x="247" y="4590"/>
                  </a:lnTo>
                  <a:lnTo>
                    <a:pt x="242" y="4591"/>
                  </a:lnTo>
                  <a:lnTo>
                    <a:pt x="235" y="4590"/>
                  </a:lnTo>
                  <a:lnTo>
                    <a:pt x="226" y="4589"/>
                  </a:lnTo>
                  <a:lnTo>
                    <a:pt x="216" y="4586"/>
                  </a:lnTo>
                  <a:lnTo>
                    <a:pt x="204" y="4582"/>
                  </a:lnTo>
                  <a:lnTo>
                    <a:pt x="191" y="4577"/>
                  </a:lnTo>
                  <a:lnTo>
                    <a:pt x="175" y="4570"/>
                  </a:lnTo>
                  <a:lnTo>
                    <a:pt x="142" y="4555"/>
                  </a:lnTo>
                  <a:lnTo>
                    <a:pt x="105" y="4536"/>
                  </a:lnTo>
                  <a:lnTo>
                    <a:pt x="65" y="4513"/>
                  </a:lnTo>
                  <a:lnTo>
                    <a:pt x="22" y="4486"/>
                  </a:lnTo>
                  <a:lnTo>
                    <a:pt x="11" y="4480"/>
                  </a:lnTo>
                  <a:lnTo>
                    <a:pt x="0" y="4472"/>
                  </a:lnTo>
                  <a:close/>
                  <a:moveTo>
                    <a:pt x="0" y="4358"/>
                  </a:moveTo>
                  <a:lnTo>
                    <a:pt x="0" y="4293"/>
                  </a:lnTo>
                  <a:lnTo>
                    <a:pt x="16" y="4308"/>
                  </a:lnTo>
                  <a:lnTo>
                    <a:pt x="32" y="4320"/>
                  </a:lnTo>
                  <a:lnTo>
                    <a:pt x="44" y="4332"/>
                  </a:lnTo>
                  <a:lnTo>
                    <a:pt x="54" y="4343"/>
                  </a:lnTo>
                  <a:lnTo>
                    <a:pt x="62" y="4353"/>
                  </a:lnTo>
                  <a:lnTo>
                    <a:pt x="66" y="4361"/>
                  </a:lnTo>
                  <a:lnTo>
                    <a:pt x="68" y="4364"/>
                  </a:lnTo>
                  <a:lnTo>
                    <a:pt x="68" y="4367"/>
                  </a:lnTo>
                  <a:lnTo>
                    <a:pt x="68" y="4369"/>
                  </a:lnTo>
                  <a:lnTo>
                    <a:pt x="68" y="4372"/>
                  </a:lnTo>
                  <a:lnTo>
                    <a:pt x="65" y="4374"/>
                  </a:lnTo>
                  <a:lnTo>
                    <a:pt x="60" y="4375"/>
                  </a:lnTo>
                  <a:lnTo>
                    <a:pt x="54" y="4375"/>
                  </a:lnTo>
                  <a:lnTo>
                    <a:pt x="46" y="4374"/>
                  </a:lnTo>
                  <a:lnTo>
                    <a:pt x="36" y="4372"/>
                  </a:lnTo>
                  <a:lnTo>
                    <a:pt x="25" y="4368"/>
                  </a:lnTo>
                  <a:lnTo>
                    <a:pt x="13" y="4364"/>
                  </a:lnTo>
                  <a:lnTo>
                    <a:pt x="0" y="4358"/>
                  </a:lnTo>
                  <a:close/>
                  <a:moveTo>
                    <a:pt x="0" y="4151"/>
                  </a:moveTo>
                  <a:lnTo>
                    <a:pt x="0" y="4069"/>
                  </a:lnTo>
                  <a:lnTo>
                    <a:pt x="24" y="4083"/>
                  </a:lnTo>
                  <a:lnTo>
                    <a:pt x="49" y="4097"/>
                  </a:lnTo>
                  <a:lnTo>
                    <a:pt x="76" y="4112"/>
                  </a:lnTo>
                  <a:lnTo>
                    <a:pt x="103" y="4130"/>
                  </a:lnTo>
                  <a:lnTo>
                    <a:pt x="142" y="4155"/>
                  </a:lnTo>
                  <a:lnTo>
                    <a:pt x="177" y="4181"/>
                  </a:lnTo>
                  <a:lnTo>
                    <a:pt x="208" y="4205"/>
                  </a:lnTo>
                  <a:lnTo>
                    <a:pt x="234" y="4227"/>
                  </a:lnTo>
                  <a:lnTo>
                    <a:pt x="246" y="4237"/>
                  </a:lnTo>
                  <a:lnTo>
                    <a:pt x="255" y="4247"/>
                  </a:lnTo>
                  <a:lnTo>
                    <a:pt x="263" y="4256"/>
                  </a:lnTo>
                  <a:lnTo>
                    <a:pt x="269" y="4264"/>
                  </a:lnTo>
                  <a:lnTo>
                    <a:pt x="274" y="4271"/>
                  </a:lnTo>
                  <a:lnTo>
                    <a:pt x="277" y="4277"/>
                  </a:lnTo>
                  <a:lnTo>
                    <a:pt x="278" y="4282"/>
                  </a:lnTo>
                  <a:lnTo>
                    <a:pt x="277" y="4286"/>
                  </a:lnTo>
                  <a:lnTo>
                    <a:pt x="273" y="4289"/>
                  </a:lnTo>
                  <a:lnTo>
                    <a:pt x="269" y="4290"/>
                  </a:lnTo>
                  <a:lnTo>
                    <a:pt x="262" y="4290"/>
                  </a:lnTo>
                  <a:lnTo>
                    <a:pt x="253" y="4289"/>
                  </a:lnTo>
                  <a:lnTo>
                    <a:pt x="244" y="4287"/>
                  </a:lnTo>
                  <a:lnTo>
                    <a:pt x="232" y="4282"/>
                  </a:lnTo>
                  <a:lnTo>
                    <a:pt x="219" y="4278"/>
                  </a:lnTo>
                  <a:lnTo>
                    <a:pt x="206" y="4272"/>
                  </a:lnTo>
                  <a:lnTo>
                    <a:pt x="174" y="4258"/>
                  </a:lnTo>
                  <a:lnTo>
                    <a:pt x="140" y="4240"/>
                  </a:lnTo>
                  <a:lnTo>
                    <a:pt x="102" y="4219"/>
                  </a:lnTo>
                  <a:lnTo>
                    <a:pt x="64" y="4195"/>
                  </a:lnTo>
                  <a:lnTo>
                    <a:pt x="46" y="4184"/>
                  </a:lnTo>
                  <a:lnTo>
                    <a:pt x="31" y="4173"/>
                  </a:lnTo>
                  <a:lnTo>
                    <a:pt x="15" y="4162"/>
                  </a:lnTo>
                  <a:lnTo>
                    <a:pt x="0" y="4151"/>
                  </a:lnTo>
                  <a:close/>
                  <a:moveTo>
                    <a:pt x="0" y="4033"/>
                  </a:moveTo>
                  <a:lnTo>
                    <a:pt x="0" y="3945"/>
                  </a:lnTo>
                  <a:lnTo>
                    <a:pt x="32" y="3967"/>
                  </a:lnTo>
                  <a:lnTo>
                    <a:pt x="60" y="3989"/>
                  </a:lnTo>
                  <a:lnTo>
                    <a:pt x="86" y="4010"/>
                  </a:lnTo>
                  <a:lnTo>
                    <a:pt x="107" y="4030"/>
                  </a:lnTo>
                  <a:lnTo>
                    <a:pt x="123" y="4046"/>
                  </a:lnTo>
                  <a:lnTo>
                    <a:pt x="134" y="4060"/>
                  </a:lnTo>
                  <a:lnTo>
                    <a:pt x="139" y="4067"/>
                  </a:lnTo>
                  <a:lnTo>
                    <a:pt x="141" y="4073"/>
                  </a:lnTo>
                  <a:lnTo>
                    <a:pt x="141" y="4077"/>
                  </a:lnTo>
                  <a:lnTo>
                    <a:pt x="140" y="4080"/>
                  </a:lnTo>
                  <a:lnTo>
                    <a:pt x="138" y="4083"/>
                  </a:lnTo>
                  <a:lnTo>
                    <a:pt x="134" y="4084"/>
                  </a:lnTo>
                  <a:lnTo>
                    <a:pt x="130" y="4085"/>
                  </a:lnTo>
                  <a:lnTo>
                    <a:pt x="124" y="4085"/>
                  </a:lnTo>
                  <a:lnTo>
                    <a:pt x="111" y="4083"/>
                  </a:lnTo>
                  <a:lnTo>
                    <a:pt x="95" y="4077"/>
                  </a:lnTo>
                  <a:lnTo>
                    <a:pt x="74" y="4069"/>
                  </a:lnTo>
                  <a:lnTo>
                    <a:pt x="52" y="4059"/>
                  </a:lnTo>
                  <a:lnTo>
                    <a:pt x="26" y="4047"/>
                  </a:lnTo>
                  <a:lnTo>
                    <a:pt x="0" y="4033"/>
                  </a:lnTo>
                  <a:close/>
                  <a:moveTo>
                    <a:pt x="0" y="3884"/>
                  </a:moveTo>
                  <a:lnTo>
                    <a:pt x="0" y="3835"/>
                  </a:lnTo>
                  <a:lnTo>
                    <a:pt x="13" y="3851"/>
                  </a:lnTo>
                  <a:lnTo>
                    <a:pt x="23" y="3864"/>
                  </a:lnTo>
                  <a:lnTo>
                    <a:pt x="25" y="3870"/>
                  </a:lnTo>
                  <a:lnTo>
                    <a:pt x="27" y="3874"/>
                  </a:lnTo>
                  <a:lnTo>
                    <a:pt x="27" y="3878"/>
                  </a:lnTo>
                  <a:lnTo>
                    <a:pt x="26" y="3882"/>
                  </a:lnTo>
                  <a:lnTo>
                    <a:pt x="24" y="3883"/>
                  </a:lnTo>
                  <a:lnTo>
                    <a:pt x="23" y="3885"/>
                  </a:lnTo>
                  <a:lnTo>
                    <a:pt x="20" y="3885"/>
                  </a:lnTo>
                  <a:lnTo>
                    <a:pt x="17" y="3886"/>
                  </a:lnTo>
                  <a:lnTo>
                    <a:pt x="10" y="3886"/>
                  </a:lnTo>
                  <a:lnTo>
                    <a:pt x="0" y="3884"/>
                  </a:lnTo>
                  <a:close/>
                  <a:moveTo>
                    <a:pt x="0" y="3626"/>
                  </a:moveTo>
                  <a:lnTo>
                    <a:pt x="0" y="3567"/>
                  </a:lnTo>
                  <a:lnTo>
                    <a:pt x="14" y="3572"/>
                  </a:lnTo>
                  <a:lnTo>
                    <a:pt x="31" y="3578"/>
                  </a:lnTo>
                  <a:lnTo>
                    <a:pt x="49" y="3586"/>
                  </a:lnTo>
                  <a:lnTo>
                    <a:pt x="69" y="3596"/>
                  </a:lnTo>
                  <a:lnTo>
                    <a:pt x="90" y="3607"/>
                  </a:lnTo>
                  <a:lnTo>
                    <a:pt x="112" y="3619"/>
                  </a:lnTo>
                  <a:lnTo>
                    <a:pt x="134" y="3632"/>
                  </a:lnTo>
                  <a:lnTo>
                    <a:pt x="157" y="3648"/>
                  </a:lnTo>
                  <a:lnTo>
                    <a:pt x="192" y="3671"/>
                  </a:lnTo>
                  <a:lnTo>
                    <a:pt x="223" y="3694"/>
                  </a:lnTo>
                  <a:lnTo>
                    <a:pt x="250" y="3716"/>
                  </a:lnTo>
                  <a:lnTo>
                    <a:pt x="273" y="3737"/>
                  </a:lnTo>
                  <a:lnTo>
                    <a:pt x="282" y="3747"/>
                  </a:lnTo>
                  <a:lnTo>
                    <a:pt x="291" y="3756"/>
                  </a:lnTo>
                  <a:lnTo>
                    <a:pt x="298" y="3765"/>
                  </a:lnTo>
                  <a:lnTo>
                    <a:pt x="303" y="3773"/>
                  </a:lnTo>
                  <a:lnTo>
                    <a:pt x="307" y="3779"/>
                  </a:lnTo>
                  <a:lnTo>
                    <a:pt x="310" y="3785"/>
                  </a:lnTo>
                  <a:lnTo>
                    <a:pt x="310" y="3790"/>
                  </a:lnTo>
                  <a:lnTo>
                    <a:pt x="309" y="3795"/>
                  </a:lnTo>
                  <a:lnTo>
                    <a:pt x="305" y="3797"/>
                  </a:lnTo>
                  <a:lnTo>
                    <a:pt x="301" y="3799"/>
                  </a:lnTo>
                  <a:lnTo>
                    <a:pt x="294" y="3799"/>
                  </a:lnTo>
                  <a:lnTo>
                    <a:pt x="287" y="3799"/>
                  </a:lnTo>
                  <a:lnTo>
                    <a:pt x="278" y="3797"/>
                  </a:lnTo>
                  <a:lnTo>
                    <a:pt x="267" y="3795"/>
                  </a:lnTo>
                  <a:lnTo>
                    <a:pt x="256" y="3790"/>
                  </a:lnTo>
                  <a:lnTo>
                    <a:pt x="242" y="3786"/>
                  </a:lnTo>
                  <a:lnTo>
                    <a:pt x="215" y="3774"/>
                  </a:lnTo>
                  <a:lnTo>
                    <a:pt x="184" y="3757"/>
                  </a:lnTo>
                  <a:lnTo>
                    <a:pt x="151" y="3738"/>
                  </a:lnTo>
                  <a:lnTo>
                    <a:pt x="116" y="3716"/>
                  </a:lnTo>
                  <a:lnTo>
                    <a:pt x="81" y="3693"/>
                  </a:lnTo>
                  <a:lnTo>
                    <a:pt x="50" y="3670"/>
                  </a:lnTo>
                  <a:lnTo>
                    <a:pt x="23" y="3647"/>
                  </a:lnTo>
                  <a:lnTo>
                    <a:pt x="0" y="3626"/>
                  </a:lnTo>
                  <a:close/>
                  <a:moveTo>
                    <a:pt x="0" y="3490"/>
                  </a:moveTo>
                  <a:lnTo>
                    <a:pt x="0" y="3404"/>
                  </a:lnTo>
                  <a:lnTo>
                    <a:pt x="22" y="3415"/>
                  </a:lnTo>
                  <a:lnTo>
                    <a:pt x="45" y="3428"/>
                  </a:lnTo>
                  <a:lnTo>
                    <a:pt x="69" y="3443"/>
                  </a:lnTo>
                  <a:lnTo>
                    <a:pt x="95" y="3459"/>
                  </a:lnTo>
                  <a:lnTo>
                    <a:pt x="128" y="3482"/>
                  </a:lnTo>
                  <a:lnTo>
                    <a:pt x="156" y="3504"/>
                  </a:lnTo>
                  <a:lnTo>
                    <a:pt x="183" y="3525"/>
                  </a:lnTo>
                  <a:lnTo>
                    <a:pt x="204" y="3545"/>
                  </a:lnTo>
                  <a:lnTo>
                    <a:pt x="214" y="3555"/>
                  </a:lnTo>
                  <a:lnTo>
                    <a:pt x="221" y="3564"/>
                  </a:lnTo>
                  <a:lnTo>
                    <a:pt x="228" y="3572"/>
                  </a:lnTo>
                  <a:lnTo>
                    <a:pt x="232" y="3579"/>
                  </a:lnTo>
                  <a:lnTo>
                    <a:pt x="236" y="3586"/>
                  </a:lnTo>
                  <a:lnTo>
                    <a:pt x="238" y="3593"/>
                  </a:lnTo>
                  <a:lnTo>
                    <a:pt x="238" y="3597"/>
                  </a:lnTo>
                  <a:lnTo>
                    <a:pt x="237" y="3601"/>
                  </a:lnTo>
                  <a:lnTo>
                    <a:pt x="235" y="3605"/>
                  </a:lnTo>
                  <a:lnTo>
                    <a:pt x="229" y="3606"/>
                  </a:lnTo>
                  <a:lnTo>
                    <a:pt x="224" y="3607"/>
                  </a:lnTo>
                  <a:lnTo>
                    <a:pt x="216" y="3606"/>
                  </a:lnTo>
                  <a:lnTo>
                    <a:pt x="207" y="3605"/>
                  </a:lnTo>
                  <a:lnTo>
                    <a:pt x="197" y="3603"/>
                  </a:lnTo>
                  <a:lnTo>
                    <a:pt x="186" y="3599"/>
                  </a:lnTo>
                  <a:lnTo>
                    <a:pt x="174" y="3594"/>
                  </a:lnTo>
                  <a:lnTo>
                    <a:pt x="148" y="3583"/>
                  </a:lnTo>
                  <a:lnTo>
                    <a:pt x="118" y="3567"/>
                  </a:lnTo>
                  <a:lnTo>
                    <a:pt x="86" y="3550"/>
                  </a:lnTo>
                  <a:lnTo>
                    <a:pt x="53" y="3528"/>
                  </a:lnTo>
                  <a:lnTo>
                    <a:pt x="38" y="3519"/>
                  </a:lnTo>
                  <a:lnTo>
                    <a:pt x="25" y="3509"/>
                  </a:lnTo>
                  <a:lnTo>
                    <a:pt x="12" y="3500"/>
                  </a:lnTo>
                  <a:lnTo>
                    <a:pt x="0" y="3490"/>
                  </a:lnTo>
                  <a:close/>
                  <a:moveTo>
                    <a:pt x="0" y="3337"/>
                  </a:moveTo>
                  <a:lnTo>
                    <a:pt x="0" y="3243"/>
                  </a:lnTo>
                  <a:lnTo>
                    <a:pt x="13" y="3250"/>
                  </a:lnTo>
                  <a:lnTo>
                    <a:pt x="25" y="3258"/>
                  </a:lnTo>
                  <a:lnTo>
                    <a:pt x="38" y="3266"/>
                  </a:lnTo>
                  <a:lnTo>
                    <a:pt x="52" y="3275"/>
                  </a:lnTo>
                  <a:lnTo>
                    <a:pt x="84" y="3297"/>
                  </a:lnTo>
                  <a:lnTo>
                    <a:pt x="111" y="3319"/>
                  </a:lnTo>
                  <a:lnTo>
                    <a:pt x="135" y="3340"/>
                  </a:lnTo>
                  <a:lnTo>
                    <a:pt x="156" y="3359"/>
                  </a:lnTo>
                  <a:lnTo>
                    <a:pt x="165" y="3369"/>
                  </a:lnTo>
                  <a:lnTo>
                    <a:pt x="173" y="3378"/>
                  </a:lnTo>
                  <a:lnTo>
                    <a:pt x="178" y="3385"/>
                  </a:lnTo>
                  <a:lnTo>
                    <a:pt x="183" y="3393"/>
                  </a:lnTo>
                  <a:lnTo>
                    <a:pt x="186" y="3400"/>
                  </a:lnTo>
                  <a:lnTo>
                    <a:pt x="188" y="3405"/>
                  </a:lnTo>
                  <a:lnTo>
                    <a:pt x="188" y="3410"/>
                  </a:lnTo>
                  <a:lnTo>
                    <a:pt x="187" y="3414"/>
                  </a:lnTo>
                  <a:lnTo>
                    <a:pt x="184" y="3417"/>
                  </a:lnTo>
                  <a:lnTo>
                    <a:pt x="180" y="3418"/>
                  </a:lnTo>
                  <a:lnTo>
                    <a:pt x="174" y="3419"/>
                  </a:lnTo>
                  <a:lnTo>
                    <a:pt x="166" y="3419"/>
                  </a:lnTo>
                  <a:lnTo>
                    <a:pt x="159" y="3417"/>
                  </a:lnTo>
                  <a:lnTo>
                    <a:pt x="149" y="3415"/>
                  </a:lnTo>
                  <a:lnTo>
                    <a:pt x="138" y="3412"/>
                  </a:lnTo>
                  <a:lnTo>
                    <a:pt x="127" y="3407"/>
                  </a:lnTo>
                  <a:lnTo>
                    <a:pt x="100" y="3396"/>
                  </a:lnTo>
                  <a:lnTo>
                    <a:pt x="71" y="3382"/>
                  </a:lnTo>
                  <a:lnTo>
                    <a:pt x="42" y="3364"/>
                  </a:lnTo>
                  <a:lnTo>
                    <a:pt x="10" y="3343"/>
                  </a:lnTo>
                  <a:lnTo>
                    <a:pt x="0" y="3337"/>
                  </a:lnTo>
                  <a:close/>
                  <a:moveTo>
                    <a:pt x="0" y="3172"/>
                  </a:moveTo>
                  <a:lnTo>
                    <a:pt x="0" y="3076"/>
                  </a:lnTo>
                  <a:lnTo>
                    <a:pt x="14" y="3085"/>
                  </a:lnTo>
                  <a:lnTo>
                    <a:pt x="30" y="3095"/>
                  </a:lnTo>
                  <a:lnTo>
                    <a:pt x="59" y="3116"/>
                  </a:lnTo>
                  <a:lnTo>
                    <a:pt x="86" y="3137"/>
                  </a:lnTo>
                  <a:lnTo>
                    <a:pt x="109" y="3158"/>
                  </a:lnTo>
                  <a:lnTo>
                    <a:pt x="129" y="3177"/>
                  </a:lnTo>
                  <a:lnTo>
                    <a:pt x="137" y="3186"/>
                  </a:lnTo>
                  <a:lnTo>
                    <a:pt x="144" y="3194"/>
                  </a:lnTo>
                  <a:lnTo>
                    <a:pt x="150" y="3202"/>
                  </a:lnTo>
                  <a:lnTo>
                    <a:pt x="154" y="3210"/>
                  </a:lnTo>
                  <a:lnTo>
                    <a:pt x="157" y="3215"/>
                  </a:lnTo>
                  <a:lnTo>
                    <a:pt x="159" y="3222"/>
                  </a:lnTo>
                  <a:lnTo>
                    <a:pt x="160" y="3226"/>
                  </a:lnTo>
                  <a:lnTo>
                    <a:pt x="157" y="3231"/>
                  </a:lnTo>
                  <a:lnTo>
                    <a:pt x="155" y="3233"/>
                  </a:lnTo>
                  <a:lnTo>
                    <a:pt x="151" y="3235"/>
                  </a:lnTo>
                  <a:lnTo>
                    <a:pt x="145" y="3236"/>
                  </a:lnTo>
                  <a:lnTo>
                    <a:pt x="140" y="3236"/>
                  </a:lnTo>
                  <a:lnTo>
                    <a:pt x="132" y="3235"/>
                  </a:lnTo>
                  <a:lnTo>
                    <a:pt x="123" y="3233"/>
                  </a:lnTo>
                  <a:lnTo>
                    <a:pt x="114" y="3231"/>
                  </a:lnTo>
                  <a:lnTo>
                    <a:pt x="103" y="3227"/>
                  </a:lnTo>
                  <a:lnTo>
                    <a:pt x="81" y="3218"/>
                  </a:lnTo>
                  <a:lnTo>
                    <a:pt x="56" y="3205"/>
                  </a:lnTo>
                  <a:lnTo>
                    <a:pt x="28" y="3190"/>
                  </a:lnTo>
                  <a:lnTo>
                    <a:pt x="0" y="3172"/>
                  </a:lnTo>
                  <a:close/>
                  <a:moveTo>
                    <a:pt x="0" y="2999"/>
                  </a:moveTo>
                  <a:lnTo>
                    <a:pt x="0" y="2902"/>
                  </a:lnTo>
                  <a:lnTo>
                    <a:pt x="13" y="2911"/>
                  </a:lnTo>
                  <a:lnTo>
                    <a:pt x="26" y="2920"/>
                  </a:lnTo>
                  <a:lnTo>
                    <a:pt x="55" y="2939"/>
                  </a:lnTo>
                  <a:lnTo>
                    <a:pt x="80" y="2960"/>
                  </a:lnTo>
                  <a:lnTo>
                    <a:pt x="102" y="2980"/>
                  </a:lnTo>
                  <a:lnTo>
                    <a:pt x="121" y="2998"/>
                  </a:lnTo>
                  <a:lnTo>
                    <a:pt x="129" y="3007"/>
                  </a:lnTo>
                  <a:lnTo>
                    <a:pt x="135" y="3016"/>
                  </a:lnTo>
                  <a:lnTo>
                    <a:pt x="141" y="3023"/>
                  </a:lnTo>
                  <a:lnTo>
                    <a:pt x="144" y="3030"/>
                  </a:lnTo>
                  <a:lnTo>
                    <a:pt x="148" y="3037"/>
                  </a:lnTo>
                  <a:lnTo>
                    <a:pt x="149" y="3042"/>
                  </a:lnTo>
                  <a:lnTo>
                    <a:pt x="149" y="3047"/>
                  </a:lnTo>
                  <a:lnTo>
                    <a:pt x="148" y="3051"/>
                  </a:lnTo>
                  <a:lnTo>
                    <a:pt x="145" y="3054"/>
                  </a:lnTo>
                  <a:lnTo>
                    <a:pt x="141" y="3055"/>
                  </a:lnTo>
                  <a:lnTo>
                    <a:pt x="137" y="3056"/>
                  </a:lnTo>
                  <a:lnTo>
                    <a:pt x="130" y="3056"/>
                  </a:lnTo>
                  <a:lnTo>
                    <a:pt x="123" y="3056"/>
                  </a:lnTo>
                  <a:lnTo>
                    <a:pt x="116" y="3054"/>
                  </a:lnTo>
                  <a:lnTo>
                    <a:pt x="107" y="3052"/>
                  </a:lnTo>
                  <a:lnTo>
                    <a:pt x="97" y="3049"/>
                  </a:lnTo>
                  <a:lnTo>
                    <a:pt x="76" y="3041"/>
                  </a:lnTo>
                  <a:lnTo>
                    <a:pt x="52" y="3029"/>
                  </a:lnTo>
                  <a:lnTo>
                    <a:pt x="26" y="3016"/>
                  </a:lnTo>
                  <a:lnTo>
                    <a:pt x="0" y="2999"/>
                  </a:lnTo>
                  <a:close/>
                  <a:moveTo>
                    <a:pt x="0" y="2816"/>
                  </a:moveTo>
                  <a:lnTo>
                    <a:pt x="0" y="2720"/>
                  </a:lnTo>
                  <a:lnTo>
                    <a:pt x="10" y="2727"/>
                  </a:lnTo>
                  <a:lnTo>
                    <a:pt x="21" y="2733"/>
                  </a:lnTo>
                  <a:lnTo>
                    <a:pt x="31" y="2740"/>
                  </a:lnTo>
                  <a:lnTo>
                    <a:pt x="42" y="2746"/>
                  </a:lnTo>
                  <a:lnTo>
                    <a:pt x="69" y="2766"/>
                  </a:lnTo>
                  <a:lnTo>
                    <a:pt x="93" y="2786"/>
                  </a:lnTo>
                  <a:lnTo>
                    <a:pt x="114" y="2805"/>
                  </a:lnTo>
                  <a:lnTo>
                    <a:pt x="132" y="2824"/>
                  </a:lnTo>
                  <a:lnTo>
                    <a:pt x="140" y="2832"/>
                  </a:lnTo>
                  <a:lnTo>
                    <a:pt x="146" y="2840"/>
                  </a:lnTo>
                  <a:lnTo>
                    <a:pt x="151" y="2848"/>
                  </a:lnTo>
                  <a:lnTo>
                    <a:pt x="155" y="2855"/>
                  </a:lnTo>
                  <a:lnTo>
                    <a:pt x="157" y="2861"/>
                  </a:lnTo>
                  <a:lnTo>
                    <a:pt x="160" y="2867"/>
                  </a:lnTo>
                  <a:lnTo>
                    <a:pt x="160" y="2871"/>
                  </a:lnTo>
                  <a:lnTo>
                    <a:pt x="157" y="2875"/>
                  </a:lnTo>
                  <a:lnTo>
                    <a:pt x="155" y="2879"/>
                  </a:lnTo>
                  <a:lnTo>
                    <a:pt x="151" y="2880"/>
                  </a:lnTo>
                  <a:lnTo>
                    <a:pt x="145" y="2881"/>
                  </a:lnTo>
                  <a:lnTo>
                    <a:pt x="139" y="2881"/>
                  </a:lnTo>
                  <a:lnTo>
                    <a:pt x="131" y="2880"/>
                  </a:lnTo>
                  <a:lnTo>
                    <a:pt x="122" y="2879"/>
                  </a:lnTo>
                  <a:lnTo>
                    <a:pt x="113" y="2875"/>
                  </a:lnTo>
                  <a:lnTo>
                    <a:pt x="102" y="2872"/>
                  </a:lnTo>
                  <a:lnTo>
                    <a:pt x="80" y="2862"/>
                  </a:lnTo>
                  <a:lnTo>
                    <a:pt x="55" y="2850"/>
                  </a:lnTo>
                  <a:lnTo>
                    <a:pt x="27" y="2835"/>
                  </a:lnTo>
                  <a:lnTo>
                    <a:pt x="0" y="2816"/>
                  </a:lnTo>
                  <a:close/>
                  <a:moveTo>
                    <a:pt x="0" y="2621"/>
                  </a:moveTo>
                  <a:lnTo>
                    <a:pt x="0" y="2532"/>
                  </a:lnTo>
                  <a:lnTo>
                    <a:pt x="17" y="2541"/>
                  </a:lnTo>
                  <a:lnTo>
                    <a:pt x="36" y="2551"/>
                  </a:lnTo>
                  <a:lnTo>
                    <a:pt x="56" y="2563"/>
                  </a:lnTo>
                  <a:lnTo>
                    <a:pt x="76" y="2576"/>
                  </a:lnTo>
                  <a:lnTo>
                    <a:pt x="101" y="2595"/>
                  </a:lnTo>
                  <a:lnTo>
                    <a:pt x="125" y="2615"/>
                  </a:lnTo>
                  <a:lnTo>
                    <a:pt x="145" y="2634"/>
                  </a:lnTo>
                  <a:lnTo>
                    <a:pt x="163" y="2652"/>
                  </a:lnTo>
                  <a:lnTo>
                    <a:pt x="170" y="2659"/>
                  </a:lnTo>
                  <a:lnTo>
                    <a:pt x="175" y="2667"/>
                  </a:lnTo>
                  <a:lnTo>
                    <a:pt x="181" y="2675"/>
                  </a:lnTo>
                  <a:lnTo>
                    <a:pt x="184" y="2681"/>
                  </a:lnTo>
                  <a:lnTo>
                    <a:pt x="186" y="2688"/>
                  </a:lnTo>
                  <a:lnTo>
                    <a:pt x="187" y="2693"/>
                  </a:lnTo>
                  <a:lnTo>
                    <a:pt x="187" y="2698"/>
                  </a:lnTo>
                  <a:lnTo>
                    <a:pt x="186" y="2702"/>
                  </a:lnTo>
                  <a:lnTo>
                    <a:pt x="183" y="2706"/>
                  </a:lnTo>
                  <a:lnTo>
                    <a:pt x="180" y="2707"/>
                  </a:lnTo>
                  <a:lnTo>
                    <a:pt x="174" y="2708"/>
                  </a:lnTo>
                  <a:lnTo>
                    <a:pt x="167" y="2708"/>
                  </a:lnTo>
                  <a:lnTo>
                    <a:pt x="160" y="2708"/>
                  </a:lnTo>
                  <a:lnTo>
                    <a:pt x="152" y="2706"/>
                  </a:lnTo>
                  <a:lnTo>
                    <a:pt x="142" y="2703"/>
                  </a:lnTo>
                  <a:lnTo>
                    <a:pt x="132" y="2700"/>
                  </a:lnTo>
                  <a:lnTo>
                    <a:pt x="110" y="2690"/>
                  </a:lnTo>
                  <a:lnTo>
                    <a:pt x="86" y="2678"/>
                  </a:lnTo>
                  <a:lnTo>
                    <a:pt x="59" y="2664"/>
                  </a:lnTo>
                  <a:lnTo>
                    <a:pt x="33" y="2645"/>
                  </a:lnTo>
                  <a:lnTo>
                    <a:pt x="16" y="2633"/>
                  </a:lnTo>
                  <a:lnTo>
                    <a:pt x="0" y="2621"/>
                  </a:lnTo>
                  <a:close/>
                  <a:moveTo>
                    <a:pt x="0" y="2402"/>
                  </a:moveTo>
                  <a:lnTo>
                    <a:pt x="0" y="2349"/>
                  </a:lnTo>
                  <a:lnTo>
                    <a:pt x="11" y="2350"/>
                  </a:lnTo>
                  <a:lnTo>
                    <a:pt x="24" y="2354"/>
                  </a:lnTo>
                  <a:lnTo>
                    <a:pt x="38" y="2359"/>
                  </a:lnTo>
                  <a:lnTo>
                    <a:pt x="55" y="2366"/>
                  </a:lnTo>
                  <a:lnTo>
                    <a:pt x="71" y="2375"/>
                  </a:lnTo>
                  <a:lnTo>
                    <a:pt x="90" y="2385"/>
                  </a:lnTo>
                  <a:lnTo>
                    <a:pt x="109" y="2397"/>
                  </a:lnTo>
                  <a:lnTo>
                    <a:pt x="129" y="2409"/>
                  </a:lnTo>
                  <a:lnTo>
                    <a:pt x="153" y="2428"/>
                  </a:lnTo>
                  <a:lnTo>
                    <a:pt x="176" y="2446"/>
                  </a:lnTo>
                  <a:lnTo>
                    <a:pt x="195" y="2464"/>
                  </a:lnTo>
                  <a:lnTo>
                    <a:pt x="212" y="2482"/>
                  </a:lnTo>
                  <a:lnTo>
                    <a:pt x="218" y="2489"/>
                  </a:lnTo>
                  <a:lnTo>
                    <a:pt x="224" y="2497"/>
                  </a:lnTo>
                  <a:lnTo>
                    <a:pt x="228" y="2505"/>
                  </a:lnTo>
                  <a:lnTo>
                    <a:pt x="231" y="2511"/>
                  </a:lnTo>
                  <a:lnTo>
                    <a:pt x="234" y="2517"/>
                  </a:lnTo>
                  <a:lnTo>
                    <a:pt x="235" y="2522"/>
                  </a:lnTo>
                  <a:lnTo>
                    <a:pt x="235" y="2527"/>
                  </a:lnTo>
                  <a:lnTo>
                    <a:pt x="234" y="2531"/>
                  </a:lnTo>
                  <a:lnTo>
                    <a:pt x="230" y="2535"/>
                  </a:lnTo>
                  <a:lnTo>
                    <a:pt x="226" y="2537"/>
                  </a:lnTo>
                  <a:lnTo>
                    <a:pt x="221" y="2538"/>
                  </a:lnTo>
                  <a:lnTo>
                    <a:pt x="215" y="2538"/>
                  </a:lnTo>
                  <a:lnTo>
                    <a:pt x="208" y="2537"/>
                  </a:lnTo>
                  <a:lnTo>
                    <a:pt x="199" y="2536"/>
                  </a:lnTo>
                  <a:lnTo>
                    <a:pt x="191" y="2533"/>
                  </a:lnTo>
                  <a:lnTo>
                    <a:pt x="182" y="2530"/>
                  </a:lnTo>
                  <a:lnTo>
                    <a:pt x="160" y="2521"/>
                  </a:lnTo>
                  <a:lnTo>
                    <a:pt x="137" y="2509"/>
                  </a:lnTo>
                  <a:lnTo>
                    <a:pt x="112" y="2495"/>
                  </a:lnTo>
                  <a:lnTo>
                    <a:pt x="86" y="2478"/>
                  </a:lnTo>
                  <a:lnTo>
                    <a:pt x="59" y="2458"/>
                  </a:lnTo>
                  <a:lnTo>
                    <a:pt x="36" y="2439"/>
                  </a:lnTo>
                  <a:lnTo>
                    <a:pt x="16" y="2420"/>
                  </a:lnTo>
                  <a:lnTo>
                    <a:pt x="0" y="2402"/>
                  </a:lnTo>
                  <a:close/>
                  <a:moveTo>
                    <a:pt x="0" y="1966"/>
                  </a:moveTo>
                  <a:lnTo>
                    <a:pt x="0" y="1876"/>
                  </a:lnTo>
                  <a:lnTo>
                    <a:pt x="20" y="1892"/>
                  </a:lnTo>
                  <a:lnTo>
                    <a:pt x="37" y="1908"/>
                  </a:lnTo>
                  <a:lnTo>
                    <a:pt x="53" y="1923"/>
                  </a:lnTo>
                  <a:lnTo>
                    <a:pt x="65" y="1938"/>
                  </a:lnTo>
                  <a:lnTo>
                    <a:pt x="75" y="1952"/>
                  </a:lnTo>
                  <a:lnTo>
                    <a:pt x="80" y="1963"/>
                  </a:lnTo>
                  <a:lnTo>
                    <a:pt x="82" y="1969"/>
                  </a:lnTo>
                  <a:lnTo>
                    <a:pt x="82" y="1974"/>
                  </a:lnTo>
                  <a:lnTo>
                    <a:pt x="82" y="1977"/>
                  </a:lnTo>
                  <a:lnTo>
                    <a:pt x="80" y="1981"/>
                  </a:lnTo>
                  <a:lnTo>
                    <a:pt x="79" y="1984"/>
                  </a:lnTo>
                  <a:lnTo>
                    <a:pt x="77" y="1985"/>
                  </a:lnTo>
                  <a:lnTo>
                    <a:pt x="74" y="1986"/>
                  </a:lnTo>
                  <a:lnTo>
                    <a:pt x="70" y="1987"/>
                  </a:lnTo>
                  <a:lnTo>
                    <a:pt x="63" y="1987"/>
                  </a:lnTo>
                  <a:lnTo>
                    <a:pt x="53" y="1986"/>
                  </a:lnTo>
                  <a:lnTo>
                    <a:pt x="41" y="1984"/>
                  </a:lnTo>
                  <a:lnTo>
                    <a:pt x="28" y="1980"/>
                  </a:lnTo>
                  <a:lnTo>
                    <a:pt x="14" y="1973"/>
                  </a:lnTo>
                  <a:lnTo>
                    <a:pt x="0" y="1966"/>
                  </a:lnTo>
                  <a:close/>
                  <a:moveTo>
                    <a:pt x="0" y="1714"/>
                  </a:moveTo>
                  <a:lnTo>
                    <a:pt x="0" y="1664"/>
                  </a:lnTo>
                  <a:lnTo>
                    <a:pt x="10" y="1665"/>
                  </a:lnTo>
                  <a:lnTo>
                    <a:pt x="21" y="1667"/>
                  </a:lnTo>
                  <a:lnTo>
                    <a:pt x="33" y="1671"/>
                  </a:lnTo>
                  <a:lnTo>
                    <a:pt x="47" y="1676"/>
                  </a:lnTo>
                  <a:lnTo>
                    <a:pt x="62" y="1684"/>
                  </a:lnTo>
                  <a:lnTo>
                    <a:pt x="78" y="1693"/>
                  </a:lnTo>
                  <a:lnTo>
                    <a:pt x="93" y="1703"/>
                  </a:lnTo>
                  <a:lnTo>
                    <a:pt x="110" y="1714"/>
                  </a:lnTo>
                  <a:lnTo>
                    <a:pt x="131" y="1729"/>
                  </a:lnTo>
                  <a:lnTo>
                    <a:pt x="150" y="1746"/>
                  </a:lnTo>
                  <a:lnTo>
                    <a:pt x="165" y="1761"/>
                  </a:lnTo>
                  <a:lnTo>
                    <a:pt x="178" y="1777"/>
                  </a:lnTo>
                  <a:lnTo>
                    <a:pt x="184" y="1784"/>
                  </a:lnTo>
                  <a:lnTo>
                    <a:pt x="188" y="1791"/>
                  </a:lnTo>
                  <a:lnTo>
                    <a:pt x="192" y="1798"/>
                  </a:lnTo>
                  <a:lnTo>
                    <a:pt x="195" y="1803"/>
                  </a:lnTo>
                  <a:lnTo>
                    <a:pt x="196" y="1809"/>
                  </a:lnTo>
                  <a:lnTo>
                    <a:pt x="197" y="1814"/>
                  </a:lnTo>
                  <a:lnTo>
                    <a:pt x="196" y="1818"/>
                  </a:lnTo>
                  <a:lnTo>
                    <a:pt x="195" y="1822"/>
                  </a:lnTo>
                  <a:lnTo>
                    <a:pt x="193" y="1825"/>
                  </a:lnTo>
                  <a:lnTo>
                    <a:pt x="188" y="1827"/>
                  </a:lnTo>
                  <a:lnTo>
                    <a:pt x="184" y="1828"/>
                  </a:lnTo>
                  <a:lnTo>
                    <a:pt x="178" y="1828"/>
                  </a:lnTo>
                  <a:lnTo>
                    <a:pt x="173" y="1828"/>
                  </a:lnTo>
                  <a:lnTo>
                    <a:pt x="165" y="1827"/>
                  </a:lnTo>
                  <a:lnTo>
                    <a:pt x="159" y="1826"/>
                  </a:lnTo>
                  <a:lnTo>
                    <a:pt x="150" y="1823"/>
                  </a:lnTo>
                  <a:lnTo>
                    <a:pt x="132" y="1816"/>
                  </a:lnTo>
                  <a:lnTo>
                    <a:pt x="112" y="1806"/>
                  </a:lnTo>
                  <a:lnTo>
                    <a:pt x="91" y="1794"/>
                  </a:lnTo>
                  <a:lnTo>
                    <a:pt x="69" y="1779"/>
                  </a:lnTo>
                  <a:lnTo>
                    <a:pt x="48" y="1763"/>
                  </a:lnTo>
                  <a:lnTo>
                    <a:pt x="30" y="1746"/>
                  </a:lnTo>
                  <a:lnTo>
                    <a:pt x="13" y="1729"/>
                  </a:lnTo>
                  <a:lnTo>
                    <a:pt x="0" y="1714"/>
                  </a:lnTo>
                  <a:close/>
                  <a:moveTo>
                    <a:pt x="0" y="1464"/>
                  </a:moveTo>
                  <a:lnTo>
                    <a:pt x="0" y="1380"/>
                  </a:lnTo>
                  <a:lnTo>
                    <a:pt x="16" y="1394"/>
                  </a:lnTo>
                  <a:lnTo>
                    <a:pt x="31" y="1408"/>
                  </a:lnTo>
                  <a:lnTo>
                    <a:pt x="43" y="1421"/>
                  </a:lnTo>
                  <a:lnTo>
                    <a:pt x="53" y="1435"/>
                  </a:lnTo>
                  <a:lnTo>
                    <a:pt x="60" y="1446"/>
                  </a:lnTo>
                  <a:lnTo>
                    <a:pt x="65" y="1457"/>
                  </a:lnTo>
                  <a:lnTo>
                    <a:pt x="66" y="1461"/>
                  </a:lnTo>
                  <a:lnTo>
                    <a:pt x="66" y="1465"/>
                  </a:lnTo>
                  <a:lnTo>
                    <a:pt x="66" y="1470"/>
                  </a:lnTo>
                  <a:lnTo>
                    <a:pt x="65" y="1473"/>
                  </a:lnTo>
                  <a:lnTo>
                    <a:pt x="60" y="1476"/>
                  </a:lnTo>
                  <a:lnTo>
                    <a:pt x="56" y="1479"/>
                  </a:lnTo>
                  <a:lnTo>
                    <a:pt x="49" y="1480"/>
                  </a:lnTo>
                  <a:lnTo>
                    <a:pt x="42" y="1479"/>
                  </a:lnTo>
                  <a:lnTo>
                    <a:pt x="33" y="1478"/>
                  </a:lnTo>
                  <a:lnTo>
                    <a:pt x="22" y="1474"/>
                  </a:lnTo>
                  <a:lnTo>
                    <a:pt x="12" y="1470"/>
                  </a:lnTo>
                  <a:lnTo>
                    <a:pt x="0" y="1464"/>
                  </a:lnTo>
                  <a:close/>
                  <a:moveTo>
                    <a:pt x="0" y="268"/>
                  </a:moveTo>
                  <a:lnTo>
                    <a:pt x="0" y="207"/>
                  </a:lnTo>
                  <a:lnTo>
                    <a:pt x="7" y="215"/>
                  </a:lnTo>
                  <a:lnTo>
                    <a:pt x="14" y="224"/>
                  </a:lnTo>
                  <a:lnTo>
                    <a:pt x="21" y="232"/>
                  </a:lnTo>
                  <a:lnTo>
                    <a:pt x="25" y="240"/>
                  </a:lnTo>
                  <a:lnTo>
                    <a:pt x="27" y="247"/>
                  </a:lnTo>
                  <a:lnTo>
                    <a:pt x="30" y="254"/>
                  </a:lnTo>
                  <a:lnTo>
                    <a:pt x="28" y="259"/>
                  </a:lnTo>
                  <a:lnTo>
                    <a:pt x="27" y="264"/>
                  </a:lnTo>
                  <a:lnTo>
                    <a:pt x="25" y="266"/>
                  </a:lnTo>
                  <a:lnTo>
                    <a:pt x="23" y="268"/>
                  </a:lnTo>
                  <a:lnTo>
                    <a:pt x="21" y="269"/>
                  </a:lnTo>
                  <a:lnTo>
                    <a:pt x="17" y="269"/>
                  </a:lnTo>
                  <a:lnTo>
                    <a:pt x="9" y="271"/>
                  </a:lnTo>
                  <a:lnTo>
                    <a:pt x="0" y="268"/>
                  </a:lnTo>
                  <a:close/>
                  <a:moveTo>
                    <a:pt x="678" y="32"/>
                  </a:moveTo>
                  <a:lnTo>
                    <a:pt x="678" y="104"/>
                  </a:lnTo>
                  <a:lnTo>
                    <a:pt x="668" y="99"/>
                  </a:lnTo>
                  <a:lnTo>
                    <a:pt x="659" y="95"/>
                  </a:lnTo>
                  <a:lnTo>
                    <a:pt x="649" y="88"/>
                  </a:lnTo>
                  <a:lnTo>
                    <a:pt x="639" y="82"/>
                  </a:lnTo>
                  <a:lnTo>
                    <a:pt x="627" y="72"/>
                  </a:lnTo>
                  <a:lnTo>
                    <a:pt x="616" y="61"/>
                  </a:lnTo>
                  <a:lnTo>
                    <a:pt x="607" y="50"/>
                  </a:lnTo>
                  <a:lnTo>
                    <a:pt x="600" y="40"/>
                  </a:lnTo>
                  <a:lnTo>
                    <a:pt x="595" y="30"/>
                  </a:lnTo>
                  <a:lnTo>
                    <a:pt x="592" y="21"/>
                  </a:lnTo>
                  <a:lnTo>
                    <a:pt x="591" y="17"/>
                  </a:lnTo>
                  <a:lnTo>
                    <a:pt x="591" y="13"/>
                  </a:lnTo>
                  <a:lnTo>
                    <a:pt x="592" y="10"/>
                  </a:lnTo>
                  <a:lnTo>
                    <a:pt x="593" y="7"/>
                  </a:lnTo>
                  <a:lnTo>
                    <a:pt x="595" y="5"/>
                  </a:lnTo>
                  <a:lnTo>
                    <a:pt x="599" y="2"/>
                  </a:lnTo>
                  <a:lnTo>
                    <a:pt x="601" y="1"/>
                  </a:lnTo>
                  <a:lnTo>
                    <a:pt x="605" y="0"/>
                  </a:lnTo>
                  <a:lnTo>
                    <a:pt x="613" y="0"/>
                  </a:lnTo>
                  <a:lnTo>
                    <a:pt x="624" y="1"/>
                  </a:lnTo>
                  <a:lnTo>
                    <a:pt x="635" y="6"/>
                  </a:lnTo>
                  <a:lnTo>
                    <a:pt x="647" y="11"/>
                  </a:lnTo>
                  <a:lnTo>
                    <a:pt x="659" y="19"/>
                  </a:lnTo>
                  <a:lnTo>
                    <a:pt x="673" y="28"/>
                  </a:lnTo>
                  <a:lnTo>
                    <a:pt x="675" y="30"/>
                  </a:lnTo>
                  <a:lnTo>
                    <a:pt x="678" y="32"/>
                  </a:lnTo>
                  <a:close/>
                  <a:moveTo>
                    <a:pt x="678" y="426"/>
                  </a:moveTo>
                  <a:lnTo>
                    <a:pt x="678" y="442"/>
                  </a:lnTo>
                  <a:lnTo>
                    <a:pt x="677" y="437"/>
                  </a:lnTo>
                  <a:lnTo>
                    <a:pt x="676" y="434"/>
                  </a:lnTo>
                  <a:lnTo>
                    <a:pt x="677" y="429"/>
                  </a:lnTo>
                  <a:lnTo>
                    <a:pt x="678" y="426"/>
                  </a:lnTo>
                  <a:close/>
                  <a:moveTo>
                    <a:pt x="678" y="723"/>
                  </a:moveTo>
                  <a:lnTo>
                    <a:pt x="678" y="800"/>
                  </a:lnTo>
                  <a:lnTo>
                    <a:pt x="667" y="789"/>
                  </a:lnTo>
                  <a:lnTo>
                    <a:pt x="657" y="778"/>
                  </a:lnTo>
                  <a:lnTo>
                    <a:pt x="649" y="768"/>
                  </a:lnTo>
                  <a:lnTo>
                    <a:pt x="644" y="758"/>
                  </a:lnTo>
                  <a:lnTo>
                    <a:pt x="639" y="749"/>
                  </a:lnTo>
                  <a:lnTo>
                    <a:pt x="637" y="741"/>
                  </a:lnTo>
                  <a:lnTo>
                    <a:pt x="637" y="737"/>
                  </a:lnTo>
                  <a:lnTo>
                    <a:pt x="637" y="734"/>
                  </a:lnTo>
                  <a:lnTo>
                    <a:pt x="638" y="731"/>
                  </a:lnTo>
                  <a:lnTo>
                    <a:pt x="639" y="727"/>
                  </a:lnTo>
                  <a:lnTo>
                    <a:pt x="642" y="725"/>
                  </a:lnTo>
                  <a:lnTo>
                    <a:pt x="645" y="723"/>
                  </a:lnTo>
                  <a:lnTo>
                    <a:pt x="649" y="721"/>
                  </a:lnTo>
                  <a:lnTo>
                    <a:pt x="654" y="721"/>
                  </a:lnTo>
                  <a:lnTo>
                    <a:pt x="665" y="721"/>
                  </a:lnTo>
                  <a:lnTo>
                    <a:pt x="678" y="723"/>
                  </a:lnTo>
                  <a:close/>
                  <a:moveTo>
                    <a:pt x="678" y="1041"/>
                  </a:moveTo>
                  <a:lnTo>
                    <a:pt x="678" y="1112"/>
                  </a:lnTo>
                  <a:lnTo>
                    <a:pt x="668" y="1102"/>
                  </a:lnTo>
                  <a:lnTo>
                    <a:pt x="660" y="1092"/>
                  </a:lnTo>
                  <a:lnTo>
                    <a:pt x="654" y="1084"/>
                  </a:lnTo>
                  <a:lnTo>
                    <a:pt x="648" y="1075"/>
                  </a:lnTo>
                  <a:lnTo>
                    <a:pt x="645" y="1066"/>
                  </a:lnTo>
                  <a:lnTo>
                    <a:pt x="644" y="1058"/>
                  </a:lnTo>
                  <a:lnTo>
                    <a:pt x="644" y="1052"/>
                  </a:lnTo>
                  <a:lnTo>
                    <a:pt x="645" y="1046"/>
                  </a:lnTo>
                  <a:lnTo>
                    <a:pt x="647" y="1044"/>
                  </a:lnTo>
                  <a:lnTo>
                    <a:pt x="651" y="1042"/>
                  </a:lnTo>
                  <a:lnTo>
                    <a:pt x="654" y="1041"/>
                  </a:lnTo>
                  <a:lnTo>
                    <a:pt x="657" y="1040"/>
                  </a:lnTo>
                  <a:lnTo>
                    <a:pt x="667" y="1038"/>
                  </a:lnTo>
                  <a:lnTo>
                    <a:pt x="678" y="1041"/>
                  </a:lnTo>
                  <a:close/>
                  <a:moveTo>
                    <a:pt x="678" y="1598"/>
                  </a:moveTo>
                  <a:lnTo>
                    <a:pt x="678" y="1687"/>
                  </a:lnTo>
                  <a:lnTo>
                    <a:pt x="664" y="1681"/>
                  </a:lnTo>
                  <a:lnTo>
                    <a:pt x="648" y="1673"/>
                  </a:lnTo>
                  <a:lnTo>
                    <a:pt x="633" y="1664"/>
                  </a:lnTo>
                  <a:lnTo>
                    <a:pt x="617" y="1653"/>
                  </a:lnTo>
                  <a:lnTo>
                    <a:pt x="598" y="1638"/>
                  </a:lnTo>
                  <a:lnTo>
                    <a:pt x="579" y="1622"/>
                  </a:lnTo>
                  <a:lnTo>
                    <a:pt x="564" y="1607"/>
                  </a:lnTo>
                  <a:lnTo>
                    <a:pt x="551" y="1592"/>
                  </a:lnTo>
                  <a:lnTo>
                    <a:pt x="547" y="1585"/>
                  </a:lnTo>
                  <a:lnTo>
                    <a:pt x="542" y="1578"/>
                  </a:lnTo>
                  <a:lnTo>
                    <a:pt x="539" y="1571"/>
                  </a:lnTo>
                  <a:lnTo>
                    <a:pt x="537" y="1566"/>
                  </a:lnTo>
                  <a:lnTo>
                    <a:pt x="535" y="1560"/>
                  </a:lnTo>
                  <a:lnTo>
                    <a:pt x="535" y="1555"/>
                  </a:lnTo>
                  <a:lnTo>
                    <a:pt x="535" y="1550"/>
                  </a:lnTo>
                  <a:lnTo>
                    <a:pt x="537" y="1546"/>
                  </a:lnTo>
                  <a:lnTo>
                    <a:pt x="539" y="1544"/>
                  </a:lnTo>
                  <a:lnTo>
                    <a:pt x="544" y="1540"/>
                  </a:lnTo>
                  <a:lnTo>
                    <a:pt x="548" y="1539"/>
                  </a:lnTo>
                  <a:lnTo>
                    <a:pt x="553" y="1538"/>
                  </a:lnTo>
                  <a:lnTo>
                    <a:pt x="559" y="1538"/>
                  </a:lnTo>
                  <a:lnTo>
                    <a:pt x="567" y="1539"/>
                  </a:lnTo>
                  <a:lnTo>
                    <a:pt x="573" y="1540"/>
                  </a:lnTo>
                  <a:lnTo>
                    <a:pt x="582" y="1543"/>
                  </a:lnTo>
                  <a:lnTo>
                    <a:pt x="600" y="1549"/>
                  </a:lnTo>
                  <a:lnTo>
                    <a:pt x="619" y="1559"/>
                  </a:lnTo>
                  <a:lnTo>
                    <a:pt x="639" y="1570"/>
                  </a:lnTo>
                  <a:lnTo>
                    <a:pt x="660" y="1585"/>
                  </a:lnTo>
                  <a:lnTo>
                    <a:pt x="669" y="1591"/>
                  </a:lnTo>
                  <a:lnTo>
                    <a:pt x="678" y="1598"/>
                  </a:lnTo>
                  <a:close/>
                  <a:moveTo>
                    <a:pt x="678" y="1902"/>
                  </a:moveTo>
                  <a:lnTo>
                    <a:pt x="678" y="1939"/>
                  </a:lnTo>
                  <a:lnTo>
                    <a:pt x="673" y="1929"/>
                  </a:lnTo>
                  <a:lnTo>
                    <a:pt x="670" y="1921"/>
                  </a:lnTo>
                  <a:lnTo>
                    <a:pt x="670" y="1917"/>
                  </a:lnTo>
                  <a:lnTo>
                    <a:pt x="670" y="1913"/>
                  </a:lnTo>
                  <a:lnTo>
                    <a:pt x="671" y="1910"/>
                  </a:lnTo>
                  <a:lnTo>
                    <a:pt x="673" y="1908"/>
                  </a:lnTo>
                  <a:lnTo>
                    <a:pt x="675" y="1905"/>
                  </a:lnTo>
                  <a:lnTo>
                    <a:pt x="678" y="1902"/>
                  </a:lnTo>
                  <a:close/>
                  <a:moveTo>
                    <a:pt x="678" y="2110"/>
                  </a:moveTo>
                  <a:lnTo>
                    <a:pt x="678" y="2211"/>
                  </a:lnTo>
                  <a:lnTo>
                    <a:pt x="665" y="2204"/>
                  </a:lnTo>
                  <a:lnTo>
                    <a:pt x="651" y="2194"/>
                  </a:lnTo>
                  <a:lnTo>
                    <a:pt x="627" y="2177"/>
                  </a:lnTo>
                  <a:lnTo>
                    <a:pt x="606" y="2159"/>
                  </a:lnTo>
                  <a:lnTo>
                    <a:pt x="589" y="2143"/>
                  </a:lnTo>
                  <a:lnTo>
                    <a:pt x="574" y="2126"/>
                  </a:lnTo>
                  <a:lnTo>
                    <a:pt x="569" y="2119"/>
                  </a:lnTo>
                  <a:lnTo>
                    <a:pt x="563" y="2111"/>
                  </a:lnTo>
                  <a:lnTo>
                    <a:pt x="559" y="2104"/>
                  </a:lnTo>
                  <a:lnTo>
                    <a:pt x="557" y="2098"/>
                  </a:lnTo>
                  <a:lnTo>
                    <a:pt x="555" y="2091"/>
                  </a:lnTo>
                  <a:lnTo>
                    <a:pt x="553" y="2086"/>
                  </a:lnTo>
                  <a:lnTo>
                    <a:pt x="555" y="2081"/>
                  </a:lnTo>
                  <a:lnTo>
                    <a:pt x="556" y="2077"/>
                  </a:lnTo>
                  <a:lnTo>
                    <a:pt x="558" y="2073"/>
                  </a:lnTo>
                  <a:lnTo>
                    <a:pt x="562" y="2071"/>
                  </a:lnTo>
                  <a:lnTo>
                    <a:pt x="567" y="2070"/>
                  </a:lnTo>
                  <a:lnTo>
                    <a:pt x="571" y="2069"/>
                  </a:lnTo>
                  <a:lnTo>
                    <a:pt x="578" y="2069"/>
                  </a:lnTo>
                  <a:lnTo>
                    <a:pt x="584" y="2070"/>
                  </a:lnTo>
                  <a:lnTo>
                    <a:pt x="591" y="2071"/>
                  </a:lnTo>
                  <a:lnTo>
                    <a:pt x="599" y="2072"/>
                  </a:lnTo>
                  <a:lnTo>
                    <a:pt x="616" y="2079"/>
                  </a:lnTo>
                  <a:lnTo>
                    <a:pt x="635" y="2087"/>
                  </a:lnTo>
                  <a:lnTo>
                    <a:pt x="656" y="2098"/>
                  </a:lnTo>
                  <a:lnTo>
                    <a:pt x="678" y="2110"/>
                  </a:lnTo>
                  <a:close/>
                  <a:moveTo>
                    <a:pt x="678" y="2359"/>
                  </a:moveTo>
                  <a:lnTo>
                    <a:pt x="678" y="2422"/>
                  </a:lnTo>
                  <a:lnTo>
                    <a:pt x="666" y="2420"/>
                  </a:lnTo>
                  <a:lnTo>
                    <a:pt x="654" y="2417"/>
                  </a:lnTo>
                  <a:lnTo>
                    <a:pt x="639" y="2412"/>
                  </a:lnTo>
                  <a:lnTo>
                    <a:pt x="624" y="2405"/>
                  </a:lnTo>
                  <a:lnTo>
                    <a:pt x="609" y="2398"/>
                  </a:lnTo>
                  <a:lnTo>
                    <a:pt x="592" y="2389"/>
                  </a:lnTo>
                  <a:lnTo>
                    <a:pt x="574" y="2378"/>
                  </a:lnTo>
                  <a:lnTo>
                    <a:pt x="557" y="2367"/>
                  </a:lnTo>
                  <a:lnTo>
                    <a:pt x="532" y="2349"/>
                  </a:lnTo>
                  <a:lnTo>
                    <a:pt x="512" y="2332"/>
                  </a:lnTo>
                  <a:lnTo>
                    <a:pt x="493" y="2314"/>
                  </a:lnTo>
                  <a:lnTo>
                    <a:pt x="477" y="2296"/>
                  </a:lnTo>
                  <a:lnTo>
                    <a:pt x="471" y="2289"/>
                  </a:lnTo>
                  <a:lnTo>
                    <a:pt x="465" y="2281"/>
                  </a:lnTo>
                  <a:lnTo>
                    <a:pt x="462" y="2274"/>
                  </a:lnTo>
                  <a:lnTo>
                    <a:pt x="459" y="2266"/>
                  </a:lnTo>
                  <a:lnTo>
                    <a:pt x="456" y="2261"/>
                  </a:lnTo>
                  <a:lnTo>
                    <a:pt x="455" y="2255"/>
                  </a:lnTo>
                  <a:lnTo>
                    <a:pt x="455" y="2250"/>
                  </a:lnTo>
                  <a:lnTo>
                    <a:pt x="457" y="2247"/>
                  </a:lnTo>
                  <a:lnTo>
                    <a:pt x="461" y="2243"/>
                  </a:lnTo>
                  <a:lnTo>
                    <a:pt x="464" y="2241"/>
                  </a:lnTo>
                  <a:lnTo>
                    <a:pt x="470" y="2239"/>
                  </a:lnTo>
                  <a:lnTo>
                    <a:pt x="476" y="2239"/>
                  </a:lnTo>
                  <a:lnTo>
                    <a:pt x="483" y="2239"/>
                  </a:lnTo>
                  <a:lnTo>
                    <a:pt x="491" y="2240"/>
                  </a:lnTo>
                  <a:lnTo>
                    <a:pt x="499" y="2242"/>
                  </a:lnTo>
                  <a:lnTo>
                    <a:pt x="509" y="2245"/>
                  </a:lnTo>
                  <a:lnTo>
                    <a:pt x="530" y="2253"/>
                  </a:lnTo>
                  <a:lnTo>
                    <a:pt x="552" y="2264"/>
                  </a:lnTo>
                  <a:lnTo>
                    <a:pt x="578" y="2277"/>
                  </a:lnTo>
                  <a:lnTo>
                    <a:pt x="602" y="2294"/>
                  </a:lnTo>
                  <a:lnTo>
                    <a:pt x="625" y="2311"/>
                  </a:lnTo>
                  <a:lnTo>
                    <a:pt x="645" y="2327"/>
                  </a:lnTo>
                  <a:lnTo>
                    <a:pt x="663" y="2344"/>
                  </a:lnTo>
                  <a:lnTo>
                    <a:pt x="678" y="2359"/>
                  </a:lnTo>
                  <a:close/>
                  <a:moveTo>
                    <a:pt x="678" y="2820"/>
                  </a:moveTo>
                  <a:lnTo>
                    <a:pt x="678" y="2861"/>
                  </a:lnTo>
                  <a:lnTo>
                    <a:pt x="671" y="2851"/>
                  </a:lnTo>
                  <a:lnTo>
                    <a:pt x="667" y="2841"/>
                  </a:lnTo>
                  <a:lnTo>
                    <a:pt x="666" y="2837"/>
                  </a:lnTo>
                  <a:lnTo>
                    <a:pt x="666" y="2834"/>
                  </a:lnTo>
                  <a:lnTo>
                    <a:pt x="667" y="2830"/>
                  </a:lnTo>
                  <a:lnTo>
                    <a:pt x="668" y="2827"/>
                  </a:lnTo>
                  <a:lnTo>
                    <a:pt x="673" y="2823"/>
                  </a:lnTo>
                  <a:lnTo>
                    <a:pt x="678" y="2820"/>
                  </a:lnTo>
                  <a:close/>
                  <a:moveTo>
                    <a:pt x="678" y="3003"/>
                  </a:moveTo>
                  <a:lnTo>
                    <a:pt x="678" y="3075"/>
                  </a:lnTo>
                  <a:lnTo>
                    <a:pt x="667" y="3064"/>
                  </a:lnTo>
                  <a:lnTo>
                    <a:pt x="658" y="3054"/>
                  </a:lnTo>
                  <a:lnTo>
                    <a:pt x="651" y="3044"/>
                  </a:lnTo>
                  <a:lnTo>
                    <a:pt x="645" y="3035"/>
                  </a:lnTo>
                  <a:lnTo>
                    <a:pt x="641" y="3027"/>
                  </a:lnTo>
                  <a:lnTo>
                    <a:pt x="638" y="3020"/>
                  </a:lnTo>
                  <a:lnTo>
                    <a:pt x="638" y="3013"/>
                  </a:lnTo>
                  <a:lnTo>
                    <a:pt x="641" y="3009"/>
                  </a:lnTo>
                  <a:lnTo>
                    <a:pt x="643" y="3006"/>
                  </a:lnTo>
                  <a:lnTo>
                    <a:pt x="645" y="3003"/>
                  </a:lnTo>
                  <a:lnTo>
                    <a:pt x="649" y="3002"/>
                  </a:lnTo>
                  <a:lnTo>
                    <a:pt x="654" y="3001"/>
                  </a:lnTo>
                  <a:lnTo>
                    <a:pt x="664" y="3001"/>
                  </a:lnTo>
                  <a:lnTo>
                    <a:pt x="678" y="3003"/>
                  </a:lnTo>
                  <a:close/>
                  <a:moveTo>
                    <a:pt x="678" y="3190"/>
                  </a:moveTo>
                  <a:lnTo>
                    <a:pt x="678" y="3266"/>
                  </a:lnTo>
                  <a:lnTo>
                    <a:pt x="665" y="3254"/>
                  </a:lnTo>
                  <a:lnTo>
                    <a:pt x="655" y="3243"/>
                  </a:lnTo>
                  <a:lnTo>
                    <a:pt x="646" y="3232"/>
                  </a:lnTo>
                  <a:lnTo>
                    <a:pt x="638" y="3222"/>
                  </a:lnTo>
                  <a:lnTo>
                    <a:pt x="634" y="3213"/>
                  </a:lnTo>
                  <a:lnTo>
                    <a:pt x="631" y="3205"/>
                  </a:lnTo>
                  <a:lnTo>
                    <a:pt x="631" y="3201"/>
                  </a:lnTo>
                  <a:lnTo>
                    <a:pt x="631" y="3198"/>
                  </a:lnTo>
                  <a:lnTo>
                    <a:pt x="631" y="3195"/>
                  </a:lnTo>
                  <a:lnTo>
                    <a:pt x="632" y="3193"/>
                  </a:lnTo>
                  <a:lnTo>
                    <a:pt x="635" y="3190"/>
                  </a:lnTo>
                  <a:lnTo>
                    <a:pt x="638" y="3188"/>
                  </a:lnTo>
                  <a:lnTo>
                    <a:pt x="643" y="3187"/>
                  </a:lnTo>
                  <a:lnTo>
                    <a:pt x="648" y="3186"/>
                  </a:lnTo>
                  <a:lnTo>
                    <a:pt x="662" y="3187"/>
                  </a:lnTo>
                  <a:lnTo>
                    <a:pt x="678" y="3190"/>
                  </a:lnTo>
                  <a:close/>
                  <a:moveTo>
                    <a:pt x="678" y="3375"/>
                  </a:moveTo>
                  <a:lnTo>
                    <a:pt x="678" y="3440"/>
                  </a:lnTo>
                  <a:lnTo>
                    <a:pt x="668" y="3430"/>
                  </a:lnTo>
                  <a:lnTo>
                    <a:pt x="659" y="3422"/>
                  </a:lnTo>
                  <a:lnTo>
                    <a:pt x="653" y="3413"/>
                  </a:lnTo>
                  <a:lnTo>
                    <a:pt x="648" y="3404"/>
                  </a:lnTo>
                  <a:lnTo>
                    <a:pt x="644" y="3397"/>
                  </a:lnTo>
                  <a:lnTo>
                    <a:pt x="643" y="3391"/>
                  </a:lnTo>
                  <a:lnTo>
                    <a:pt x="642" y="3385"/>
                  </a:lnTo>
                  <a:lnTo>
                    <a:pt x="644" y="3380"/>
                  </a:lnTo>
                  <a:lnTo>
                    <a:pt x="646" y="3378"/>
                  </a:lnTo>
                  <a:lnTo>
                    <a:pt x="648" y="3376"/>
                  </a:lnTo>
                  <a:lnTo>
                    <a:pt x="652" y="3374"/>
                  </a:lnTo>
                  <a:lnTo>
                    <a:pt x="656" y="3374"/>
                  </a:lnTo>
                  <a:lnTo>
                    <a:pt x="666" y="3374"/>
                  </a:lnTo>
                  <a:lnTo>
                    <a:pt x="678" y="3375"/>
                  </a:lnTo>
                  <a:close/>
                  <a:moveTo>
                    <a:pt x="678" y="3569"/>
                  </a:moveTo>
                  <a:lnTo>
                    <a:pt x="678" y="3589"/>
                  </a:lnTo>
                  <a:lnTo>
                    <a:pt x="675" y="3584"/>
                  </a:lnTo>
                  <a:lnTo>
                    <a:pt x="675" y="3579"/>
                  </a:lnTo>
                  <a:lnTo>
                    <a:pt x="675" y="3575"/>
                  </a:lnTo>
                  <a:lnTo>
                    <a:pt x="676" y="3572"/>
                  </a:lnTo>
                  <a:lnTo>
                    <a:pt x="677" y="3571"/>
                  </a:lnTo>
                  <a:lnTo>
                    <a:pt x="678" y="3569"/>
                  </a:lnTo>
                  <a:close/>
                  <a:moveTo>
                    <a:pt x="678" y="3860"/>
                  </a:moveTo>
                  <a:lnTo>
                    <a:pt x="678" y="3899"/>
                  </a:lnTo>
                  <a:lnTo>
                    <a:pt x="671" y="3899"/>
                  </a:lnTo>
                  <a:lnTo>
                    <a:pt x="664" y="3898"/>
                  </a:lnTo>
                  <a:lnTo>
                    <a:pt x="656" y="3897"/>
                  </a:lnTo>
                  <a:lnTo>
                    <a:pt x="647" y="3895"/>
                  </a:lnTo>
                  <a:lnTo>
                    <a:pt x="627" y="3888"/>
                  </a:lnTo>
                  <a:lnTo>
                    <a:pt x="604" y="3878"/>
                  </a:lnTo>
                  <a:lnTo>
                    <a:pt x="579" y="3867"/>
                  </a:lnTo>
                  <a:lnTo>
                    <a:pt x="552" y="3853"/>
                  </a:lnTo>
                  <a:lnTo>
                    <a:pt x="524" y="3838"/>
                  </a:lnTo>
                  <a:lnTo>
                    <a:pt x="495" y="3819"/>
                  </a:lnTo>
                  <a:lnTo>
                    <a:pt x="460" y="3796"/>
                  </a:lnTo>
                  <a:lnTo>
                    <a:pt x="429" y="3773"/>
                  </a:lnTo>
                  <a:lnTo>
                    <a:pt x="401" y="3750"/>
                  </a:lnTo>
                  <a:lnTo>
                    <a:pt x="378" y="3729"/>
                  </a:lnTo>
                  <a:lnTo>
                    <a:pt x="369" y="3720"/>
                  </a:lnTo>
                  <a:lnTo>
                    <a:pt x="360" y="3711"/>
                  </a:lnTo>
                  <a:lnTo>
                    <a:pt x="354" y="3702"/>
                  </a:lnTo>
                  <a:lnTo>
                    <a:pt x="348" y="3694"/>
                  </a:lnTo>
                  <a:lnTo>
                    <a:pt x="344" y="3686"/>
                  </a:lnTo>
                  <a:lnTo>
                    <a:pt x="342" y="3680"/>
                  </a:lnTo>
                  <a:lnTo>
                    <a:pt x="342" y="3675"/>
                  </a:lnTo>
                  <a:lnTo>
                    <a:pt x="343" y="3671"/>
                  </a:lnTo>
                  <a:lnTo>
                    <a:pt x="346" y="3668"/>
                  </a:lnTo>
                  <a:lnTo>
                    <a:pt x="350" y="3665"/>
                  </a:lnTo>
                  <a:lnTo>
                    <a:pt x="357" y="3665"/>
                  </a:lnTo>
                  <a:lnTo>
                    <a:pt x="365" y="3665"/>
                  </a:lnTo>
                  <a:lnTo>
                    <a:pt x="375" y="3667"/>
                  </a:lnTo>
                  <a:lnTo>
                    <a:pt x="385" y="3670"/>
                  </a:lnTo>
                  <a:lnTo>
                    <a:pt x="397" y="3673"/>
                  </a:lnTo>
                  <a:lnTo>
                    <a:pt x="410" y="3678"/>
                  </a:lnTo>
                  <a:lnTo>
                    <a:pt x="439" y="3691"/>
                  </a:lnTo>
                  <a:lnTo>
                    <a:pt x="470" y="3706"/>
                  </a:lnTo>
                  <a:lnTo>
                    <a:pt x="504" y="3725"/>
                  </a:lnTo>
                  <a:lnTo>
                    <a:pt x="539" y="3746"/>
                  </a:lnTo>
                  <a:lnTo>
                    <a:pt x="562" y="3761"/>
                  </a:lnTo>
                  <a:lnTo>
                    <a:pt x="584" y="3777"/>
                  </a:lnTo>
                  <a:lnTo>
                    <a:pt x="604" y="3792"/>
                  </a:lnTo>
                  <a:lnTo>
                    <a:pt x="623" y="3807"/>
                  </a:lnTo>
                  <a:lnTo>
                    <a:pt x="639" y="3821"/>
                  </a:lnTo>
                  <a:lnTo>
                    <a:pt x="655" y="3835"/>
                  </a:lnTo>
                  <a:lnTo>
                    <a:pt x="667" y="3848"/>
                  </a:lnTo>
                  <a:lnTo>
                    <a:pt x="678" y="3860"/>
                  </a:lnTo>
                  <a:close/>
                  <a:moveTo>
                    <a:pt x="678" y="3982"/>
                  </a:moveTo>
                  <a:lnTo>
                    <a:pt x="678" y="4073"/>
                  </a:lnTo>
                  <a:lnTo>
                    <a:pt x="654" y="4060"/>
                  </a:lnTo>
                  <a:lnTo>
                    <a:pt x="630" y="4047"/>
                  </a:lnTo>
                  <a:lnTo>
                    <a:pt x="604" y="4033"/>
                  </a:lnTo>
                  <a:lnTo>
                    <a:pt x="579" y="4017"/>
                  </a:lnTo>
                  <a:lnTo>
                    <a:pt x="542" y="3993"/>
                  </a:lnTo>
                  <a:lnTo>
                    <a:pt x="509" y="3969"/>
                  </a:lnTo>
                  <a:lnTo>
                    <a:pt x="481" y="3946"/>
                  </a:lnTo>
                  <a:lnTo>
                    <a:pt x="456" y="3925"/>
                  </a:lnTo>
                  <a:lnTo>
                    <a:pt x="446" y="3915"/>
                  </a:lnTo>
                  <a:lnTo>
                    <a:pt x="438" y="3905"/>
                  </a:lnTo>
                  <a:lnTo>
                    <a:pt x="430" y="3896"/>
                  </a:lnTo>
                  <a:lnTo>
                    <a:pt x="424" y="3888"/>
                  </a:lnTo>
                  <a:lnTo>
                    <a:pt x="420" y="3882"/>
                  </a:lnTo>
                  <a:lnTo>
                    <a:pt x="418" y="3875"/>
                  </a:lnTo>
                  <a:lnTo>
                    <a:pt x="418" y="3870"/>
                  </a:lnTo>
                  <a:lnTo>
                    <a:pt x="419" y="3865"/>
                  </a:lnTo>
                  <a:lnTo>
                    <a:pt x="422" y="3862"/>
                  </a:lnTo>
                  <a:lnTo>
                    <a:pt x="427" y="3861"/>
                  </a:lnTo>
                  <a:lnTo>
                    <a:pt x="433" y="3860"/>
                  </a:lnTo>
                  <a:lnTo>
                    <a:pt x="442" y="3861"/>
                  </a:lnTo>
                  <a:lnTo>
                    <a:pt x="451" y="3862"/>
                  </a:lnTo>
                  <a:lnTo>
                    <a:pt x="462" y="3865"/>
                  </a:lnTo>
                  <a:lnTo>
                    <a:pt x="474" y="3869"/>
                  </a:lnTo>
                  <a:lnTo>
                    <a:pt x="487" y="3874"/>
                  </a:lnTo>
                  <a:lnTo>
                    <a:pt x="517" y="3886"/>
                  </a:lnTo>
                  <a:lnTo>
                    <a:pt x="550" y="3903"/>
                  </a:lnTo>
                  <a:lnTo>
                    <a:pt x="585" y="3923"/>
                  </a:lnTo>
                  <a:lnTo>
                    <a:pt x="623" y="3946"/>
                  </a:lnTo>
                  <a:lnTo>
                    <a:pt x="637" y="3955"/>
                  </a:lnTo>
                  <a:lnTo>
                    <a:pt x="652" y="3963"/>
                  </a:lnTo>
                  <a:lnTo>
                    <a:pt x="665" y="3973"/>
                  </a:lnTo>
                  <a:lnTo>
                    <a:pt x="678" y="3982"/>
                  </a:lnTo>
                  <a:close/>
                  <a:moveTo>
                    <a:pt x="678" y="4119"/>
                  </a:moveTo>
                  <a:lnTo>
                    <a:pt x="678" y="4216"/>
                  </a:lnTo>
                  <a:lnTo>
                    <a:pt x="641" y="4192"/>
                  </a:lnTo>
                  <a:lnTo>
                    <a:pt x="607" y="4169"/>
                  </a:lnTo>
                  <a:lnTo>
                    <a:pt x="579" y="4145"/>
                  </a:lnTo>
                  <a:lnTo>
                    <a:pt x="555" y="4124"/>
                  </a:lnTo>
                  <a:lnTo>
                    <a:pt x="545" y="4115"/>
                  </a:lnTo>
                  <a:lnTo>
                    <a:pt x="536" y="4105"/>
                  </a:lnTo>
                  <a:lnTo>
                    <a:pt x="528" y="4096"/>
                  </a:lnTo>
                  <a:lnTo>
                    <a:pt x="523" y="4088"/>
                  </a:lnTo>
                  <a:lnTo>
                    <a:pt x="518" y="4081"/>
                  </a:lnTo>
                  <a:lnTo>
                    <a:pt x="516" y="4075"/>
                  </a:lnTo>
                  <a:lnTo>
                    <a:pt x="515" y="4069"/>
                  </a:lnTo>
                  <a:lnTo>
                    <a:pt x="516" y="4066"/>
                  </a:lnTo>
                  <a:lnTo>
                    <a:pt x="519" y="4063"/>
                  </a:lnTo>
                  <a:lnTo>
                    <a:pt x="523" y="4062"/>
                  </a:lnTo>
                  <a:lnTo>
                    <a:pt x="528" y="4060"/>
                  </a:lnTo>
                  <a:lnTo>
                    <a:pt x="535" y="4060"/>
                  </a:lnTo>
                  <a:lnTo>
                    <a:pt x="550" y="4063"/>
                  </a:lnTo>
                  <a:lnTo>
                    <a:pt x="570" y="4068"/>
                  </a:lnTo>
                  <a:lnTo>
                    <a:pt x="593" y="4077"/>
                  </a:lnTo>
                  <a:lnTo>
                    <a:pt x="619" y="4088"/>
                  </a:lnTo>
                  <a:lnTo>
                    <a:pt x="647" y="4102"/>
                  </a:lnTo>
                  <a:lnTo>
                    <a:pt x="678" y="4119"/>
                  </a:lnTo>
                  <a:close/>
                  <a:moveTo>
                    <a:pt x="678" y="4270"/>
                  </a:moveTo>
                  <a:lnTo>
                    <a:pt x="678" y="4331"/>
                  </a:lnTo>
                  <a:lnTo>
                    <a:pt x="666" y="4321"/>
                  </a:lnTo>
                  <a:lnTo>
                    <a:pt x="657" y="4311"/>
                  </a:lnTo>
                  <a:lnTo>
                    <a:pt x="648" y="4302"/>
                  </a:lnTo>
                  <a:lnTo>
                    <a:pt x="643" y="4293"/>
                  </a:lnTo>
                  <a:lnTo>
                    <a:pt x="638" y="4287"/>
                  </a:lnTo>
                  <a:lnTo>
                    <a:pt x="635" y="4280"/>
                  </a:lnTo>
                  <a:lnTo>
                    <a:pt x="634" y="4275"/>
                  </a:lnTo>
                  <a:lnTo>
                    <a:pt x="635" y="4270"/>
                  </a:lnTo>
                  <a:lnTo>
                    <a:pt x="637" y="4268"/>
                  </a:lnTo>
                  <a:lnTo>
                    <a:pt x="641" y="4267"/>
                  </a:lnTo>
                  <a:lnTo>
                    <a:pt x="645" y="4266"/>
                  </a:lnTo>
                  <a:lnTo>
                    <a:pt x="649" y="4266"/>
                  </a:lnTo>
                  <a:lnTo>
                    <a:pt x="662" y="4267"/>
                  </a:lnTo>
                  <a:lnTo>
                    <a:pt x="678" y="4270"/>
                  </a:lnTo>
                  <a:close/>
                  <a:moveTo>
                    <a:pt x="678" y="4491"/>
                  </a:moveTo>
                  <a:lnTo>
                    <a:pt x="678" y="4578"/>
                  </a:lnTo>
                  <a:lnTo>
                    <a:pt x="656" y="4567"/>
                  </a:lnTo>
                  <a:lnTo>
                    <a:pt x="633" y="4554"/>
                  </a:lnTo>
                  <a:lnTo>
                    <a:pt x="610" y="4540"/>
                  </a:lnTo>
                  <a:lnTo>
                    <a:pt x="585" y="4526"/>
                  </a:lnTo>
                  <a:lnTo>
                    <a:pt x="545" y="4500"/>
                  </a:lnTo>
                  <a:lnTo>
                    <a:pt x="507" y="4474"/>
                  </a:lnTo>
                  <a:lnTo>
                    <a:pt x="474" y="4449"/>
                  </a:lnTo>
                  <a:lnTo>
                    <a:pt x="446" y="4426"/>
                  </a:lnTo>
                  <a:lnTo>
                    <a:pt x="434" y="4416"/>
                  </a:lnTo>
                  <a:lnTo>
                    <a:pt x="424" y="4405"/>
                  </a:lnTo>
                  <a:lnTo>
                    <a:pt x="416" y="4396"/>
                  </a:lnTo>
                  <a:lnTo>
                    <a:pt x="409" y="4388"/>
                  </a:lnTo>
                  <a:lnTo>
                    <a:pt x="405" y="4380"/>
                  </a:lnTo>
                  <a:lnTo>
                    <a:pt x="401" y="4374"/>
                  </a:lnTo>
                  <a:lnTo>
                    <a:pt x="400" y="4368"/>
                  </a:lnTo>
                  <a:lnTo>
                    <a:pt x="401" y="4365"/>
                  </a:lnTo>
                  <a:lnTo>
                    <a:pt x="405" y="4362"/>
                  </a:lnTo>
                  <a:lnTo>
                    <a:pt x="410" y="4361"/>
                  </a:lnTo>
                  <a:lnTo>
                    <a:pt x="417" y="4361"/>
                  </a:lnTo>
                  <a:lnTo>
                    <a:pt x="425" y="4362"/>
                  </a:lnTo>
                  <a:lnTo>
                    <a:pt x="437" y="4364"/>
                  </a:lnTo>
                  <a:lnTo>
                    <a:pt x="448" y="4367"/>
                  </a:lnTo>
                  <a:lnTo>
                    <a:pt x="462" y="4372"/>
                  </a:lnTo>
                  <a:lnTo>
                    <a:pt x="476" y="4378"/>
                  </a:lnTo>
                  <a:lnTo>
                    <a:pt x="509" y="4393"/>
                  </a:lnTo>
                  <a:lnTo>
                    <a:pt x="546" y="4411"/>
                  </a:lnTo>
                  <a:lnTo>
                    <a:pt x="585" y="4433"/>
                  </a:lnTo>
                  <a:lnTo>
                    <a:pt x="627" y="4458"/>
                  </a:lnTo>
                  <a:lnTo>
                    <a:pt x="641" y="4467"/>
                  </a:lnTo>
                  <a:lnTo>
                    <a:pt x="653" y="4474"/>
                  </a:lnTo>
                  <a:lnTo>
                    <a:pt x="666" y="4482"/>
                  </a:lnTo>
                  <a:lnTo>
                    <a:pt x="678" y="4491"/>
                  </a:lnTo>
                  <a:close/>
                  <a:moveTo>
                    <a:pt x="678" y="4608"/>
                  </a:moveTo>
                  <a:lnTo>
                    <a:pt x="678" y="4689"/>
                  </a:lnTo>
                  <a:lnTo>
                    <a:pt x="652" y="4670"/>
                  </a:lnTo>
                  <a:lnTo>
                    <a:pt x="628" y="4652"/>
                  </a:lnTo>
                  <a:lnTo>
                    <a:pt x="607" y="4635"/>
                  </a:lnTo>
                  <a:lnTo>
                    <a:pt x="591" y="4620"/>
                  </a:lnTo>
                  <a:lnTo>
                    <a:pt x="579" y="4606"/>
                  </a:lnTo>
                  <a:lnTo>
                    <a:pt x="570" y="4595"/>
                  </a:lnTo>
                  <a:lnTo>
                    <a:pt x="568" y="4589"/>
                  </a:lnTo>
                  <a:lnTo>
                    <a:pt x="566" y="4585"/>
                  </a:lnTo>
                  <a:lnTo>
                    <a:pt x="566" y="4581"/>
                  </a:lnTo>
                  <a:lnTo>
                    <a:pt x="567" y="4578"/>
                  </a:lnTo>
                  <a:lnTo>
                    <a:pt x="569" y="4577"/>
                  </a:lnTo>
                  <a:lnTo>
                    <a:pt x="571" y="4575"/>
                  </a:lnTo>
                  <a:lnTo>
                    <a:pt x="574" y="4575"/>
                  </a:lnTo>
                  <a:lnTo>
                    <a:pt x="579" y="4574"/>
                  </a:lnTo>
                  <a:lnTo>
                    <a:pt x="589" y="4575"/>
                  </a:lnTo>
                  <a:lnTo>
                    <a:pt x="602" y="4578"/>
                  </a:lnTo>
                  <a:lnTo>
                    <a:pt x="619" y="4582"/>
                  </a:lnTo>
                  <a:lnTo>
                    <a:pt x="636" y="4589"/>
                  </a:lnTo>
                  <a:lnTo>
                    <a:pt x="656" y="4598"/>
                  </a:lnTo>
                  <a:lnTo>
                    <a:pt x="678" y="4608"/>
                  </a:lnTo>
                  <a:close/>
                  <a:moveTo>
                    <a:pt x="678" y="4807"/>
                  </a:moveTo>
                  <a:lnTo>
                    <a:pt x="678" y="4890"/>
                  </a:lnTo>
                  <a:lnTo>
                    <a:pt x="656" y="4879"/>
                  </a:lnTo>
                  <a:lnTo>
                    <a:pt x="633" y="4866"/>
                  </a:lnTo>
                  <a:lnTo>
                    <a:pt x="610" y="4853"/>
                  </a:lnTo>
                  <a:lnTo>
                    <a:pt x="587" y="4838"/>
                  </a:lnTo>
                  <a:lnTo>
                    <a:pt x="541" y="4811"/>
                  </a:lnTo>
                  <a:lnTo>
                    <a:pt x="502" y="4783"/>
                  </a:lnTo>
                  <a:lnTo>
                    <a:pt x="465" y="4758"/>
                  </a:lnTo>
                  <a:lnTo>
                    <a:pt x="435" y="4734"/>
                  </a:lnTo>
                  <a:lnTo>
                    <a:pt x="422" y="4722"/>
                  </a:lnTo>
                  <a:lnTo>
                    <a:pt x="411" y="4713"/>
                  </a:lnTo>
                  <a:lnTo>
                    <a:pt x="401" y="4703"/>
                  </a:lnTo>
                  <a:lnTo>
                    <a:pt x="395" y="4694"/>
                  </a:lnTo>
                  <a:lnTo>
                    <a:pt x="389" y="4687"/>
                  </a:lnTo>
                  <a:lnTo>
                    <a:pt x="385" y="4681"/>
                  </a:lnTo>
                  <a:lnTo>
                    <a:pt x="384" y="4677"/>
                  </a:lnTo>
                  <a:lnTo>
                    <a:pt x="384" y="4675"/>
                  </a:lnTo>
                  <a:lnTo>
                    <a:pt x="384" y="4673"/>
                  </a:lnTo>
                  <a:lnTo>
                    <a:pt x="385" y="4671"/>
                  </a:lnTo>
                  <a:lnTo>
                    <a:pt x="388" y="4668"/>
                  </a:lnTo>
                  <a:lnTo>
                    <a:pt x="394" y="4667"/>
                  </a:lnTo>
                  <a:lnTo>
                    <a:pt x="400" y="4667"/>
                  </a:lnTo>
                  <a:lnTo>
                    <a:pt x="410" y="4670"/>
                  </a:lnTo>
                  <a:lnTo>
                    <a:pt x="421" y="4672"/>
                  </a:lnTo>
                  <a:lnTo>
                    <a:pt x="433" y="4676"/>
                  </a:lnTo>
                  <a:lnTo>
                    <a:pt x="448" y="4682"/>
                  </a:lnTo>
                  <a:lnTo>
                    <a:pt x="463" y="4688"/>
                  </a:lnTo>
                  <a:lnTo>
                    <a:pt x="498" y="4704"/>
                  </a:lnTo>
                  <a:lnTo>
                    <a:pt x="538" y="4725"/>
                  </a:lnTo>
                  <a:lnTo>
                    <a:pt x="581" y="4748"/>
                  </a:lnTo>
                  <a:lnTo>
                    <a:pt x="626" y="4774"/>
                  </a:lnTo>
                  <a:lnTo>
                    <a:pt x="639" y="4783"/>
                  </a:lnTo>
                  <a:lnTo>
                    <a:pt x="653" y="4791"/>
                  </a:lnTo>
                  <a:lnTo>
                    <a:pt x="665" y="4799"/>
                  </a:lnTo>
                  <a:lnTo>
                    <a:pt x="678" y="4807"/>
                  </a:lnTo>
                  <a:close/>
                  <a:moveTo>
                    <a:pt x="678" y="4913"/>
                  </a:moveTo>
                  <a:lnTo>
                    <a:pt x="678" y="4980"/>
                  </a:lnTo>
                  <a:lnTo>
                    <a:pt x="658" y="4965"/>
                  </a:lnTo>
                  <a:lnTo>
                    <a:pt x="641" y="4951"/>
                  </a:lnTo>
                  <a:lnTo>
                    <a:pt x="626" y="4938"/>
                  </a:lnTo>
                  <a:lnTo>
                    <a:pt x="614" y="4927"/>
                  </a:lnTo>
                  <a:lnTo>
                    <a:pt x="605" y="4917"/>
                  </a:lnTo>
                  <a:lnTo>
                    <a:pt x="600" y="4908"/>
                  </a:lnTo>
                  <a:lnTo>
                    <a:pt x="598" y="4905"/>
                  </a:lnTo>
                  <a:lnTo>
                    <a:pt x="596" y="4901"/>
                  </a:lnTo>
                  <a:lnTo>
                    <a:pt x="596" y="4898"/>
                  </a:lnTo>
                  <a:lnTo>
                    <a:pt x="598" y="4896"/>
                  </a:lnTo>
                  <a:lnTo>
                    <a:pt x="601" y="4894"/>
                  </a:lnTo>
                  <a:lnTo>
                    <a:pt x="606" y="4892"/>
                  </a:lnTo>
                  <a:lnTo>
                    <a:pt x="613" y="4892"/>
                  </a:lnTo>
                  <a:lnTo>
                    <a:pt x="623" y="4895"/>
                  </a:lnTo>
                  <a:lnTo>
                    <a:pt x="634" y="4897"/>
                  </a:lnTo>
                  <a:lnTo>
                    <a:pt x="647" y="4901"/>
                  </a:lnTo>
                  <a:lnTo>
                    <a:pt x="662" y="4907"/>
                  </a:lnTo>
                  <a:lnTo>
                    <a:pt x="678" y="4913"/>
                  </a:lnTo>
                  <a:close/>
                  <a:moveTo>
                    <a:pt x="678" y="5017"/>
                  </a:moveTo>
                  <a:lnTo>
                    <a:pt x="678" y="5044"/>
                  </a:lnTo>
                  <a:lnTo>
                    <a:pt x="670" y="5042"/>
                  </a:lnTo>
                  <a:lnTo>
                    <a:pt x="663" y="5040"/>
                  </a:lnTo>
                  <a:lnTo>
                    <a:pt x="653" y="5038"/>
                  </a:lnTo>
                  <a:lnTo>
                    <a:pt x="642" y="5035"/>
                  </a:lnTo>
                  <a:lnTo>
                    <a:pt x="616" y="5025"/>
                  </a:lnTo>
                  <a:lnTo>
                    <a:pt x="587" y="5012"/>
                  </a:lnTo>
                  <a:lnTo>
                    <a:pt x="555" y="4996"/>
                  </a:lnTo>
                  <a:lnTo>
                    <a:pt x="518" y="4977"/>
                  </a:lnTo>
                  <a:lnTo>
                    <a:pt x="480" y="4955"/>
                  </a:lnTo>
                  <a:lnTo>
                    <a:pt x="440" y="4932"/>
                  </a:lnTo>
                  <a:lnTo>
                    <a:pt x="395" y="4903"/>
                  </a:lnTo>
                  <a:lnTo>
                    <a:pt x="353" y="4875"/>
                  </a:lnTo>
                  <a:lnTo>
                    <a:pt x="315" y="4848"/>
                  </a:lnTo>
                  <a:lnTo>
                    <a:pt x="284" y="4824"/>
                  </a:lnTo>
                  <a:lnTo>
                    <a:pt x="271" y="4813"/>
                  </a:lnTo>
                  <a:lnTo>
                    <a:pt x="259" y="4802"/>
                  </a:lnTo>
                  <a:lnTo>
                    <a:pt x="249" y="4793"/>
                  </a:lnTo>
                  <a:lnTo>
                    <a:pt x="241" y="4784"/>
                  </a:lnTo>
                  <a:lnTo>
                    <a:pt x="235" y="4777"/>
                  </a:lnTo>
                  <a:lnTo>
                    <a:pt x="231" y="4770"/>
                  </a:lnTo>
                  <a:lnTo>
                    <a:pt x="230" y="4764"/>
                  </a:lnTo>
                  <a:lnTo>
                    <a:pt x="230" y="4761"/>
                  </a:lnTo>
                  <a:lnTo>
                    <a:pt x="234" y="4759"/>
                  </a:lnTo>
                  <a:lnTo>
                    <a:pt x="239" y="4758"/>
                  </a:lnTo>
                  <a:lnTo>
                    <a:pt x="247" y="4758"/>
                  </a:lnTo>
                  <a:lnTo>
                    <a:pt x="256" y="4760"/>
                  </a:lnTo>
                  <a:lnTo>
                    <a:pt x="267" y="4763"/>
                  </a:lnTo>
                  <a:lnTo>
                    <a:pt x="280" y="4768"/>
                  </a:lnTo>
                  <a:lnTo>
                    <a:pt x="294" y="4773"/>
                  </a:lnTo>
                  <a:lnTo>
                    <a:pt x="311" y="4781"/>
                  </a:lnTo>
                  <a:lnTo>
                    <a:pt x="347" y="4798"/>
                  </a:lnTo>
                  <a:lnTo>
                    <a:pt x="387" y="4818"/>
                  </a:lnTo>
                  <a:lnTo>
                    <a:pt x="431" y="4843"/>
                  </a:lnTo>
                  <a:lnTo>
                    <a:pt x="478" y="4870"/>
                  </a:lnTo>
                  <a:lnTo>
                    <a:pt x="513" y="4892"/>
                  </a:lnTo>
                  <a:lnTo>
                    <a:pt x="546" y="4913"/>
                  </a:lnTo>
                  <a:lnTo>
                    <a:pt x="576" y="4934"/>
                  </a:lnTo>
                  <a:lnTo>
                    <a:pt x="603" y="4953"/>
                  </a:lnTo>
                  <a:lnTo>
                    <a:pt x="627" y="4972"/>
                  </a:lnTo>
                  <a:lnTo>
                    <a:pt x="648" y="4988"/>
                  </a:lnTo>
                  <a:lnTo>
                    <a:pt x="665" y="5004"/>
                  </a:lnTo>
                  <a:lnTo>
                    <a:pt x="678" y="5017"/>
                  </a:lnTo>
                  <a:close/>
                  <a:moveTo>
                    <a:pt x="678" y="5077"/>
                  </a:moveTo>
                  <a:lnTo>
                    <a:pt x="678" y="5159"/>
                  </a:lnTo>
                  <a:lnTo>
                    <a:pt x="632" y="5131"/>
                  </a:lnTo>
                  <a:lnTo>
                    <a:pt x="589" y="5103"/>
                  </a:lnTo>
                  <a:lnTo>
                    <a:pt x="552" y="5077"/>
                  </a:lnTo>
                  <a:lnTo>
                    <a:pt x="520" y="5052"/>
                  </a:lnTo>
                  <a:lnTo>
                    <a:pt x="507" y="5041"/>
                  </a:lnTo>
                  <a:lnTo>
                    <a:pt x="495" y="5031"/>
                  </a:lnTo>
                  <a:lnTo>
                    <a:pt x="485" y="5023"/>
                  </a:lnTo>
                  <a:lnTo>
                    <a:pt x="477" y="5014"/>
                  </a:lnTo>
                  <a:lnTo>
                    <a:pt x="472" y="5006"/>
                  </a:lnTo>
                  <a:lnTo>
                    <a:pt x="467" y="5001"/>
                  </a:lnTo>
                  <a:lnTo>
                    <a:pt x="466" y="4995"/>
                  </a:lnTo>
                  <a:lnTo>
                    <a:pt x="466" y="4992"/>
                  </a:lnTo>
                  <a:lnTo>
                    <a:pt x="470" y="4990"/>
                  </a:lnTo>
                  <a:lnTo>
                    <a:pt x="474" y="4988"/>
                  </a:lnTo>
                  <a:lnTo>
                    <a:pt x="480" y="4988"/>
                  </a:lnTo>
                  <a:lnTo>
                    <a:pt x="487" y="4990"/>
                  </a:lnTo>
                  <a:lnTo>
                    <a:pt x="508" y="4995"/>
                  </a:lnTo>
                  <a:lnTo>
                    <a:pt x="534" y="5005"/>
                  </a:lnTo>
                  <a:lnTo>
                    <a:pt x="564" y="5018"/>
                  </a:lnTo>
                  <a:lnTo>
                    <a:pt x="599" y="5035"/>
                  </a:lnTo>
                  <a:lnTo>
                    <a:pt x="637" y="5055"/>
                  </a:lnTo>
                  <a:lnTo>
                    <a:pt x="678" y="5077"/>
                  </a:lnTo>
                  <a:close/>
                  <a:moveTo>
                    <a:pt x="678" y="5236"/>
                  </a:moveTo>
                  <a:lnTo>
                    <a:pt x="678" y="5312"/>
                  </a:lnTo>
                  <a:lnTo>
                    <a:pt x="657" y="5301"/>
                  </a:lnTo>
                  <a:lnTo>
                    <a:pt x="636" y="5290"/>
                  </a:lnTo>
                  <a:lnTo>
                    <a:pt x="614" y="5276"/>
                  </a:lnTo>
                  <a:lnTo>
                    <a:pt x="592" y="5264"/>
                  </a:lnTo>
                  <a:lnTo>
                    <a:pt x="544" y="5233"/>
                  </a:lnTo>
                  <a:lnTo>
                    <a:pt x="498" y="5205"/>
                  </a:lnTo>
                  <a:lnTo>
                    <a:pt x="457" y="5176"/>
                  </a:lnTo>
                  <a:lnTo>
                    <a:pt x="423" y="5151"/>
                  </a:lnTo>
                  <a:lnTo>
                    <a:pt x="409" y="5140"/>
                  </a:lnTo>
                  <a:lnTo>
                    <a:pt x="396" y="5129"/>
                  </a:lnTo>
                  <a:lnTo>
                    <a:pt x="385" y="5119"/>
                  </a:lnTo>
                  <a:lnTo>
                    <a:pt x="376" y="5110"/>
                  </a:lnTo>
                  <a:lnTo>
                    <a:pt x="369" y="5102"/>
                  </a:lnTo>
                  <a:lnTo>
                    <a:pt x="365" y="5095"/>
                  </a:lnTo>
                  <a:lnTo>
                    <a:pt x="364" y="5093"/>
                  </a:lnTo>
                  <a:lnTo>
                    <a:pt x="364" y="5090"/>
                  </a:lnTo>
                  <a:lnTo>
                    <a:pt x="364" y="5089"/>
                  </a:lnTo>
                  <a:lnTo>
                    <a:pt x="364" y="5087"/>
                  </a:lnTo>
                  <a:lnTo>
                    <a:pt x="367" y="5084"/>
                  </a:lnTo>
                  <a:lnTo>
                    <a:pt x="373" y="5084"/>
                  </a:lnTo>
                  <a:lnTo>
                    <a:pt x="380" y="5084"/>
                  </a:lnTo>
                  <a:lnTo>
                    <a:pt x="390" y="5088"/>
                  </a:lnTo>
                  <a:lnTo>
                    <a:pt x="416" y="5097"/>
                  </a:lnTo>
                  <a:lnTo>
                    <a:pt x="449" y="5110"/>
                  </a:lnTo>
                  <a:lnTo>
                    <a:pt x="487" y="5129"/>
                  </a:lnTo>
                  <a:lnTo>
                    <a:pt x="530" y="5151"/>
                  </a:lnTo>
                  <a:lnTo>
                    <a:pt x="578" y="5177"/>
                  </a:lnTo>
                  <a:lnTo>
                    <a:pt x="628" y="5206"/>
                  </a:lnTo>
                  <a:lnTo>
                    <a:pt x="641" y="5213"/>
                  </a:lnTo>
                  <a:lnTo>
                    <a:pt x="653" y="5221"/>
                  </a:lnTo>
                  <a:lnTo>
                    <a:pt x="666" y="5229"/>
                  </a:lnTo>
                  <a:lnTo>
                    <a:pt x="678" y="5236"/>
                  </a:lnTo>
                  <a:close/>
                  <a:moveTo>
                    <a:pt x="678" y="5332"/>
                  </a:moveTo>
                  <a:lnTo>
                    <a:pt x="678" y="5368"/>
                  </a:lnTo>
                  <a:lnTo>
                    <a:pt x="664" y="5355"/>
                  </a:lnTo>
                  <a:lnTo>
                    <a:pt x="655" y="5345"/>
                  </a:lnTo>
                  <a:lnTo>
                    <a:pt x="652" y="5340"/>
                  </a:lnTo>
                  <a:lnTo>
                    <a:pt x="649" y="5336"/>
                  </a:lnTo>
                  <a:lnTo>
                    <a:pt x="649" y="5333"/>
                  </a:lnTo>
                  <a:lnTo>
                    <a:pt x="649" y="5330"/>
                  </a:lnTo>
                  <a:lnTo>
                    <a:pt x="651" y="5329"/>
                  </a:lnTo>
                  <a:lnTo>
                    <a:pt x="653" y="5328"/>
                  </a:lnTo>
                  <a:lnTo>
                    <a:pt x="656" y="5328"/>
                  </a:lnTo>
                  <a:lnTo>
                    <a:pt x="659" y="5328"/>
                  </a:lnTo>
                  <a:lnTo>
                    <a:pt x="667" y="5328"/>
                  </a:lnTo>
                  <a:lnTo>
                    <a:pt x="678" y="5332"/>
                  </a:lnTo>
                  <a:close/>
                  <a:moveTo>
                    <a:pt x="678" y="5382"/>
                  </a:moveTo>
                  <a:lnTo>
                    <a:pt x="678" y="5446"/>
                  </a:lnTo>
                  <a:lnTo>
                    <a:pt x="643" y="5429"/>
                  </a:lnTo>
                  <a:lnTo>
                    <a:pt x="605" y="5409"/>
                  </a:lnTo>
                  <a:lnTo>
                    <a:pt x="567" y="5387"/>
                  </a:lnTo>
                  <a:lnTo>
                    <a:pt x="526" y="5364"/>
                  </a:lnTo>
                  <a:lnTo>
                    <a:pt x="474" y="5333"/>
                  </a:lnTo>
                  <a:lnTo>
                    <a:pt x="428" y="5302"/>
                  </a:lnTo>
                  <a:lnTo>
                    <a:pt x="386" y="5273"/>
                  </a:lnTo>
                  <a:lnTo>
                    <a:pt x="349" y="5248"/>
                  </a:lnTo>
                  <a:lnTo>
                    <a:pt x="335" y="5236"/>
                  </a:lnTo>
                  <a:lnTo>
                    <a:pt x="322" y="5225"/>
                  </a:lnTo>
                  <a:lnTo>
                    <a:pt x="310" y="5215"/>
                  </a:lnTo>
                  <a:lnTo>
                    <a:pt x="301" y="5206"/>
                  </a:lnTo>
                  <a:lnTo>
                    <a:pt x="294" y="5198"/>
                  </a:lnTo>
                  <a:lnTo>
                    <a:pt x="289" y="5191"/>
                  </a:lnTo>
                  <a:lnTo>
                    <a:pt x="288" y="5189"/>
                  </a:lnTo>
                  <a:lnTo>
                    <a:pt x="288" y="5187"/>
                  </a:lnTo>
                  <a:lnTo>
                    <a:pt x="287" y="5185"/>
                  </a:lnTo>
                  <a:lnTo>
                    <a:pt x="288" y="5183"/>
                  </a:lnTo>
                  <a:lnTo>
                    <a:pt x="289" y="5181"/>
                  </a:lnTo>
                  <a:lnTo>
                    <a:pt x="291" y="5180"/>
                  </a:lnTo>
                  <a:lnTo>
                    <a:pt x="293" y="5180"/>
                  </a:lnTo>
                  <a:lnTo>
                    <a:pt x="296" y="5180"/>
                  </a:lnTo>
                  <a:lnTo>
                    <a:pt x="304" y="5181"/>
                  </a:lnTo>
                  <a:lnTo>
                    <a:pt x="314" y="5185"/>
                  </a:lnTo>
                  <a:lnTo>
                    <a:pt x="341" y="5194"/>
                  </a:lnTo>
                  <a:lnTo>
                    <a:pt x="375" y="5208"/>
                  </a:lnTo>
                  <a:lnTo>
                    <a:pt x="414" y="5228"/>
                  </a:lnTo>
                  <a:lnTo>
                    <a:pt x="459" y="5251"/>
                  </a:lnTo>
                  <a:lnTo>
                    <a:pt x="508" y="5279"/>
                  </a:lnTo>
                  <a:lnTo>
                    <a:pt x="560" y="5308"/>
                  </a:lnTo>
                  <a:lnTo>
                    <a:pt x="591" y="5327"/>
                  </a:lnTo>
                  <a:lnTo>
                    <a:pt x="622" y="5346"/>
                  </a:lnTo>
                  <a:lnTo>
                    <a:pt x="651" y="5365"/>
                  </a:lnTo>
                  <a:lnTo>
                    <a:pt x="678" y="5382"/>
                  </a:lnTo>
                  <a:close/>
                  <a:moveTo>
                    <a:pt x="678" y="5456"/>
                  </a:moveTo>
                  <a:lnTo>
                    <a:pt x="678" y="5509"/>
                  </a:lnTo>
                  <a:lnTo>
                    <a:pt x="658" y="5495"/>
                  </a:lnTo>
                  <a:lnTo>
                    <a:pt x="642" y="5483"/>
                  </a:lnTo>
                  <a:lnTo>
                    <a:pt x="627" y="5471"/>
                  </a:lnTo>
                  <a:lnTo>
                    <a:pt x="615" y="5460"/>
                  </a:lnTo>
                  <a:lnTo>
                    <a:pt x="606" y="5451"/>
                  </a:lnTo>
                  <a:lnTo>
                    <a:pt x="600" y="5443"/>
                  </a:lnTo>
                  <a:lnTo>
                    <a:pt x="599" y="5441"/>
                  </a:lnTo>
                  <a:lnTo>
                    <a:pt x="598" y="5437"/>
                  </a:lnTo>
                  <a:lnTo>
                    <a:pt x="596" y="5435"/>
                  </a:lnTo>
                  <a:lnTo>
                    <a:pt x="598" y="5433"/>
                  </a:lnTo>
                  <a:lnTo>
                    <a:pt x="601" y="5432"/>
                  </a:lnTo>
                  <a:lnTo>
                    <a:pt x="605" y="5431"/>
                  </a:lnTo>
                  <a:lnTo>
                    <a:pt x="613" y="5432"/>
                  </a:lnTo>
                  <a:lnTo>
                    <a:pt x="622" y="5434"/>
                  </a:lnTo>
                  <a:lnTo>
                    <a:pt x="646" y="5443"/>
                  </a:lnTo>
                  <a:lnTo>
                    <a:pt x="678" y="5456"/>
                  </a:lnTo>
                  <a:close/>
                  <a:moveTo>
                    <a:pt x="678" y="5515"/>
                  </a:moveTo>
                  <a:lnTo>
                    <a:pt x="678" y="5568"/>
                  </a:lnTo>
                  <a:lnTo>
                    <a:pt x="657" y="5558"/>
                  </a:lnTo>
                  <a:lnTo>
                    <a:pt x="636" y="5548"/>
                  </a:lnTo>
                  <a:lnTo>
                    <a:pt x="614" y="5536"/>
                  </a:lnTo>
                  <a:lnTo>
                    <a:pt x="590" y="5524"/>
                  </a:lnTo>
                  <a:lnTo>
                    <a:pt x="564" y="5510"/>
                  </a:lnTo>
                  <a:lnTo>
                    <a:pt x="539" y="5496"/>
                  </a:lnTo>
                  <a:lnTo>
                    <a:pt x="513" y="5480"/>
                  </a:lnTo>
                  <a:lnTo>
                    <a:pt x="485" y="5465"/>
                  </a:lnTo>
                  <a:lnTo>
                    <a:pt x="432" y="5433"/>
                  </a:lnTo>
                  <a:lnTo>
                    <a:pt x="384" y="5402"/>
                  </a:lnTo>
                  <a:lnTo>
                    <a:pt x="341" y="5372"/>
                  </a:lnTo>
                  <a:lnTo>
                    <a:pt x="303" y="5346"/>
                  </a:lnTo>
                  <a:lnTo>
                    <a:pt x="274" y="5323"/>
                  </a:lnTo>
                  <a:lnTo>
                    <a:pt x="252" y="5304"/>
                  </a:lnTo>
                  <a:lnTo>
                    <a:pt x="245" y="5296"/>
                  </a:lnTo>
                  <a:lnTo>
                    <a:pt x="240" y="5290"/>
                  </a:lnTo>
                  <a:lnTo>
                    <a:pt x="239" y="5287"/>
                  </a:lnTo>
                  <a:lnTo>
                    <a:pt x="238" y="5285"/>
                  </a:lnTo>
                  <a:lnTo>
                    <a:pt x="238" y="5283"/>
                  </a:lnTo>
                  <a:lnTo>
                    <a:pt x="238" y="5282"/>
                  </a:lnTo>
                  <a:lnTo>
                    <a:pt x="241" y="5280"/>
                  </a:lnTo>
                  <a:lnTo>
                    <a:pt x="247" y="5280"/>
                  </a:lnTo>
                  <a:lnTo>
                    <a:pt x="255" y="5281"/>
                  </a:lnTo>
                  <a:lnTo>
                    <a:pt x="264" y="5284"/>
                  </a:lnTo>
                  <a:lnTo>
                    <a:pt x="292" y="5294"/>
                  </a:lnTo>
                  <a:lnTo>
                    <a:pt x="326" y="5309"/>
                  </a:lnTo>
                  <a:lnTo>
                    <a:pt x="367" y="5329"/>
                  </a:lnTo>
                  <a:lnTo>
                    <a:pt x="413" y="5354"/>
                  </a:lnTo>
                  <a:lnTo>
                    <a:pt x="464" y="5382"/>
                  </a:lnTo>
                  <a:lnTo>
                    <a:pt x="517" y="5413"/>
                  </a:lnTo>
                  <a:lnTo>
                    <a:pt x="562" y="5440"/>
                  </a:lnTo>
                  <a:lnTo>
                    <a:pt x="604" y="5466"/>
                  </a:lnTo>
                  <a:lnTo>
                    <a:pt x="643" y="5492"/>
                  </a:lnTo>
                  <a:lnTo>
                    <a:pt x="678" y="5515"/>
                  </a:lnTo>
                  <a:close/>
                  <a:moveTo>
                    <a:pt x="678" y="5574"/>
                  </a:moveTo>
                  <a:lnTo>
                    <a:pt x="678" y="5631"/>
                  </a:lnTo>
                  <a:lnTo>
                    <a:pt x="653" y="5614"/>
                  </a:lnTo>
                  <a:lnTo>
                    <a:pt x="632" y="5597"/>
                  </a:lnTo>
                  <a:lnTo>
                    <a:pt x="613" y="5584"/>
                  </a:lnTo>
                  <a:lnTo>
                    <a:pt x="598" y="5571"/>
                  </a:lnTo>
                  <a:lnTo>
                    <a:pt x="585" y="5560"/>
                  </a:lnTo>
                  <a:lnTo>
                    <a:pt x="577" y="5551"/>
                  </a:lnTo>
                  <a:lnTo>
                    <a:pt x="574" y="5548"/>
                  </a:lnTo>
                  <a:lnTo>
                    <a:pt x="573" y="5544"/>
                  </a:lnTo>
                  <a:lnTo>
                    <a:pt x="572" y="5541"/>
                  </a:lnTo>
                  <a:lnTo>
                    <a:pt x="572" y="5540"/>
                  </a:lnTo>
                  <a:lnTo>
                    <a:pt x="574" y="5538"/>
                  </a:lnTo>
                  <a:lnTo>
                    <a:pt x="577" y="5538"/>
                  </a:lnTo>
                  <a:lnTo>
                    <a:pt x="579" y="5538"/>
                  </a:lnTo>
                  <a:lnTo>
                    <a:pt x="582" y="5538"/>
                  </a:lnTo>
                  <a:lnTo>
                    <a:pt x="592" y="5540"/>
                  </a:lnTo>
                  <a:lnTo>
                    <a:pt x="604" y="5543"/>
                  </a:lnTo>
                  <a:lnTo>
                    <a:pt x="636" y="5556"/>
                  </a:lnTo>
                  <a:lnTo>
                    <a:pt x="678" y="5574"/>
                  </a:lnTo>
                  <a:close/>
                  <a:moveTo>
                    <a:pt x="678" y="5631"/>
                  </a:moveTo>
                  <a:lnTo>
                    <a:pt x="678" y="5679"/>
                  </a:lnTo>
                  <a:lnTo>
                    <a:pt x="657" y="5670"/>
                  </a:lnTo>
                  <a:lnTo>
                    <a:pt x="634" y="5659"/>
                  </a:lnTo>
                  <a:lnTo>
                    <a:pt x="610" y="5647"/>
                  </a:lnTo>
                  <a:lnTo>
                    <a:pt x="584" y="5634"/>
                  </a:lnTo>
                  <a:lnTo>
                    <a:pt x="558" y="5620"/>
                  </a:lnTo>
                  <a:lnTo>
                    <a:pt x="530" y="5604"/>
                  </a:lnTo>
                  <a:lnTo>
                    <a:pt x="502" y="5588"/>
                  </a:lnTo>
                  <a:lnTo>
                    <a:pt x="472" y="5571"/>
                  </a:lnTo>
                  <a:lnTo>
                    <a:pt x="417" y="5538"/>
                  </a:lnTo>
                  <a:lnTo>
                    <a:pt x="367" y="5506"/>
                  </a:lnTo>
                  <a:lnTo>
                    <a:pt x="322" y="5476"/>
                  </a:lnTo>
                  <a:lnTo>
                    <a:pt x="284" y="5448"/>
                  </a:lnTo>
                  <a:lnTo>
                    <a:pt x="253" y="5425"/>
                  </a:lnTo>
                  <a:lnTo>
                    <a:pt x="230" y="5407"/>
                  </a:lnTo>
                  <a:lnTo>
                    <a:pt x="223" y="5399"/>
                  </a:lnTo>
                  <a:lnTo>
                    <a:pt x="218" y="5392"/>
                  </a:lnTo>
                  <a:lnTo>
                    <a:pt x="216" y="5389"/>
                  </a:lnTo>
                  <a:lnTo>
                    <a:pt x="215" y="5387"/>
                  </a:lnTo>
                  <a:lnTo>
                    <a:pt x="215" y="5385"/>
                  </a:lnTo>
                  <a:lnTo>
                    <a:pt x="216" y="5383"/>
                  </a:lnTo>
                  <a:lnTo>
                    <a:pt x="218" y="5382"/>
                  </a:lnTo>
                  <a:lnTo>
                    <a:pt x="224" y="5382"/>
                  </a:lnTo>
                  <a:lnTo>
                    <a:pt x="232" y="5383"/>
                  </a:lnTo>
                  <a:lnTo>
                    <a:pt x="242" y="5387"/>
                  </a:lnTo>
                  <a:lnTo>
                    <a:pt x="270" y="5398"/>
                  </a:lnTo>
                  <a:lnTo>
                    <a:pt x="305" y="5413"/>
                  </a:lnTo>
                  <a:lnTo>
                    <a:pt x="348" y="5434"/>
                  </a:lnTo>
                  <a:lnTo>
                    <a:pt x="396" y="5460"/>
                  </a:lnTo>
                  <a:lnTo>
                    <a:pt x="448" y="5488"/>
                  </a:lnTo>
                  <a:lnTo>
                    <a:pt x="503" y="5520"/>
                  </a:lnTo>
                  <a:lnTo>
                    <a:pt x="528" y="5536"/>
                  </a:lnTo>
                  <a:lnTo>
                    <a:pt x="552" y="5550"/>
                  </a:lnTo>
                  <a:lnTo>
                    <a:pt x="576" y="5564"/>
                  </a:lnTo>
                  <a:lnTo>
                    <a:pt x="599" y="5579"/>
                  </a:lnTo>
                  <a:lnTo>
                    <a:pt x="620" y="5593"/>
                  </a:lnTo>
                  <a:lnTo>
                    <a:pt x="641" y="5606"/>
                  </a:lnTo>
                  <a:lnTo>
                    <a:pt x="659" y="5618"/>
                  </a:lnTo>
                  <a:lnTo>
                    <a:pt x="678" y="5631"/>
                  </a:lnTo>
                  <a:close/>
                  <a:moveTo>
                    <a:pt x="230" y="5117"/>
                  </a:moveTo>
                  <a:lnTo>
                    <a:pt x="182" y="5087"/>
                  </a:lnTo>
                  <a:lnTo>
                    <a:pt x="138" y="5058"/>
                  </a:lnTo>
                  <a:lnTo>
                    <a:pt x="98" y="5029"/>
                  </a:lnTo>
                  <a:lnTo>
                    <a:pt x="65" y="5004"/>
                  </a:lnTo>
                  <a:lnTo>
                    <a:pt x="37" y="4982"/>
                  </a:lnTo>
                  <a:lnTo>
                    <a:pt x="17" y="4963"/>
                  </a:lnTo>
                  <a:lnTo>
                    <a:pt x="11" y="4955"/>
                  </a:lnTo>
                  <a:lnTo>
                    <a:pt x="6" y="4949"/>
                  </a:lnTo>
                  <a:lnTo>
                    <a:pt x="5" y="4944"/>
                  </a:lnTo>
                  <a:lnTo>
                    <a:pt x="5" y="4941"/>
                  </a:lnTo>
                  <a:lnTo>
                    <a:pt x="9" y="4939"/>
                  </a:lnTo>
                  <a:lnTo>
                    <a:pt x="14" y="4938"/>
                  </a:lnTo>
                  <a:lnTo>
                    <a:pt x="21" y="4939"/>
                  </a:lnTo>
                  <a:lnTo>
                    <a:pt x="31" y="4941"/>
                  </a:lnTo>
                  <a:lnTo>
                    <a:pt x="56" y="4951"/>
                  </a:lnTo>
                  <a:lnTo>
                    <a:pt x="88" y="4965"/>
                  </a:lnTo>
                  <a:lnTo>
                    <a:pt x="127" y="4984"/>
                  </a:lnTo>
                  <a:lnTo>
                    <a:pt x="168" y="5006"/>
                  </a:lnTo>
                  <a:lnTo>
                    <a:pt x="216" y="5033"/>
                  </a:lnTo>
                  <a:lnTo>
                    <a:pt x="264" y="5061"/>
                  </a:lnTo>
                  <a:lnTo>
                    <a:pt x="314" y="5092"/>
                  </a:lnTo>
                  <a:lnTo>
                    <a:pt x="358" y="5122"/>
                  </a:lnTo>
                  <a:lnTo>
                    <a:pt x="398" y="5149"/>
                  </a:lnTo>
                  <a:lnTo>
                    <a:pt x="432" y="5175"/>
                  </a:lnTo>
                  <a:lnTo>
                    <a:pt x="460" y="5196"/>
                  </a:lnTo>
                  <a:lnTo>
                    <a:pt x="480" y="5215"/>
                  </a:lnTo>
                  <a:lnTo>
                    <a:pt x="486" y="5222"/>
                  </a:lnTo>
                  <a:lnTo>
                    <a:pt x="491" y="5228"/>
                  </a:lnTo>
                  <a:lnTo>
                    <a:pt x="493" y="5233"/>
                  </a:lnTo>
                  <a:lnTo>
                    <a:pt x="492" y="5237"/>
                  </a:lnTo>
                  <a:lnTo>
                    <a:pt x="489" y="5239"/>
                  </a:lnTo>
                  <a:lnTo>
                    <a:pt x="484" y="5239"/>
                  </a:lnTo>
                  <a:lnTo>
                    <a:pt x="476" y="5239"/>
                  </a:lnTo>
                  <a:lnTo>
                    <a:pt x="466" y="5236"/>
                  </a:lnTo>
                  <a:lnTo>
                    <a:pt x="441" y="5227"/>
                  </a:lnTo>
                  <a:lnTo>
                    <a:pt x="409" y="5213"/>
                  </a:lnTo>
                  <a:lnTo>
                    <a:pt x="370" y="5195"/>
                  </a:lnTo>
                  <a:lnTo>
                    <a:pt x="327" y="5173"/>
                  </a:lnTo>
                  <a:lnTo>
                    <a:pt x="280" y="5146"/>
                  </a:lnTo>
                  <a:lnTo>
                    <a:pt x="230" y="5117"/>
                  </a:lnTo>
                  <a:close/>
                  <a:moveTo>
                    <a:pt x="322" y="5025"/>
                  </a:moveTo>
                  <a:lnTo>
                    <a:pt x="274" y="4995"/>
                  </a:lnTo>
                  <a:lnTo>
                    <a:pt x="231" y="4966"/>
                  </a:lnTo>
                  <a:lnTo>
                    <a:pt x="193" y="4939"/>
                  </a:lnTo>
                  <a:lnTo>
                    <a:pt x="160" y="4913"/>
                  </a:lnTo>
                  <a:lnTo>
                    <a:pt x="146" y="4902"/>
                  </a:lnTo>
                  <a:lnTo>
                    <a:pt x="134" y="4891"/>
                  </a:lnTo>
                  <a:lnTo>
                    <a:pt x="124" y="4882"/>
                  </a:lnTo>
                  <a:lnTo>
                    <a:pt x="116" y="4874"/>
                  </a:lnTo>
                  <a:lnTo>
                    <a:pt x="109" y="4866"/>
                  </a:lnTo>
                  <a:lnTo>
                    <a:pt x="106" y="4859"/>
                  </a:lnTo>
                  <a:lnTo>
                    <a:pt x="105" y="4857"/>
                  </a:lnTo>
                  <a:lnTo>
                    <a:pt x="103" y="4854"/>
                  </a:lnTo>
                  <a:lnTo>
                    <a:pt x="103" y="4853"/>
                  </a:lnTo>
                  <a:lnTo>
                    <a:pt x="105" y="4850"/>
                  </a:lnTo>
                  <a:lnTo>
                    <a:pt x="108" y="4848"/>
                  </a:lnTo>
                  <a:lnTo>
                    <a:pt x="112" y="4847"/>
                  </a:lnTo>
                  <a:lnTo>
                    <a:pt x="120" y="4848"/>
                  </a:lnTo>
                  <a:lnTo>
                    <a:pt x="130" y="4850"/>
                  </a:lnTo>
                  <a:lnTo>
                    <a:pt x="154" y="4859"/>
                  </a:lnTo>
                  <a:lnTo>
                    <a:pt x="186" y="4873"/>
                  </a:lnTo>
                  <a:lnTo>
                    <a:pt x="223" y="4890"/>
                  </a:lnTo>
                  <a:lnTo>
                    <a:pt x="264" y="4912"/>
                  </a:lnTo>
                  <a:lnTo>
                    <a:pt x="310" y="4938"/>
                  </a:lnTo>
                  <a:lnTo>
                    <a:pt x="358" y="4966"/>
                  </a:lnTo>
                  <a:lnTo>
                    <a:pt x="406" y="4996"/>
                  </a:lnTo>
                  <a:lnTo>
                    <a:pt x="449" y="5025"/>
                  </a:lnTo>
                  <a:lnTo>
                    <a:pt x="487" y="5051"/>
                  </a:lnTo>
                  <a:lnTo>
                    <a:pt x="519" y="5076"/>
                  </a:lnTo>
                  <a:lnTo>
                    <a:pt x="546" y="5098"/>
                  </a:lnTo>
                  <a:lnTo>
                    <a:pt x="564" y="5115"/>
                  </a:lnTo>
                  <a:lnTo>
                    <a:pt x="571" y="5123"/>
                  </a:lnTo>
                  <a:lnTo>
                    <a:pt x="576" y="5130"/>
                  </a:lnTo>
                  <a:lnTo>
                    <a:pt x="577" y="5134"/>
                  </a:lnTo>
                  <a:lnTo>
                    <a:pt x="577" y="5138"/>
                  </a:lnTo>
                  <a:lnTo>
                    <a:pt x="573" y="5141"/>
                  </a:lnTo>
                  <a:lnTo>
                    <a:pt x="568" y="5141"/>
                  </a:lnTo>
                  <a:lnTo>
                    <a:pt x="560" y="5141"/>
                  </a:lnTo>
                  <a:lnTo>
                    <a:pt x="550" y="5138"/>
                  </a:lnTo>
                  <a:lnTo>
                    <a:pt x="539" y="5135"/>
                  </a:lnTo>
                  <a:lnTo>
                    <a:pt x="526" y="5131"/>
                  </a:lnTo>
                  <a:lnTo>
                    <a:pt x="510" y="5124"/>
                  </a:lnTo>
                  <a:lnTo>
                    <a:pt x="494" y="5117"/>
                  </a:lnTo>
                  <a:lnTo>
                    <a:pt x="456" y="5100"/>
                  </a:lnTo>
                  <a:lnTo>
                    <a:pt x="416" y="5078"/>
                  </a:lnTo>
                  <a:lnTo>
                    <a:pt x="369" y="5052"/>
                  </a:lnTo>
                  <a:lnTo>
                    <a:pt x="322" y="5025"/>
                  </a:lnTo>
                  <a:close/>
                  <a:moveTo>
                    <a:pt x="218" y="4706"/>
                  </a:moveTo>
                  <a:lnTo>
                    <a:pt x="175" y="4677"/>
                  </a:lnTo>
                  <a:lnTo>
                    <a:pt x="135" y="4651"/>
                  </a:lnTo>
                  <a:lnTo>
                    <a:pt x="100" y="4624"/>
                  </a:lnTo>
                  <a:lnTo>
                    <a:pt x="70" y="4600"/>
                  </a:lnTo>
                  <a:lnTo>
                    <a:pt x="57" y="4589"/>
                  </a:lnTo>
                  <a:lnTo>
                    <a:pt x="46" y="4579"/>
                  </a:lnTo>
                  <a:lnTo>
                    <a:pt x="37" y="4570"/>
                  </a:lnTo>
                  <a:lnTo>
                    <a:pt x="30" y="4561"/>
                  </a:lnTo>
                  <a:lnTo>
                    <a:pt x="24" y="4554"/>
                  </a:lnTo>
                  <a:lnTo>
                    <a:pt x="21" y="4547"/>
                  </a:lnTo>
                  <a:lnTo>
                    <a:pt x="20" y="4545"/>
                  </a:lnTo>
                  <a:lnTo>
                    <a:pt x="18" y="4543"/>
                  </a:lnTo>
                  <a:lnTo>
                    <a:pt x="20" y="4540"/>
                  </a:lnTo>
                  <a:lnTo>
                    <a:pt x="20" y="4538"/>
                  </a:lnTo>
                  <a:lnTo>
                    <a:pt x="23" y="4536"/>
                  </a:lnTo>
                  <a:lnTo>
                    <a:pt x="28" y="4535"/>
                  </a:lnTo>
                  <a:lnTo>
                    <a:pt x="35" y="4536"/>
                  </a:lnTo>
                  <a:lnTo>
                    <a:pt x="44" y="4537"/>
                  </a:lnTo>
                  <a:lnTo>
                    <a:pt x="55" y="4540"/>
                  </a:lnTo>
                  <a:lnTo>
                    <a:pt x="68" y="4545"/>
                  </a:lnTo>
                  <a:lnTo>
                    <a:pt x="81" y="4550"/>
                  </a:lnTo>
                  <a:lnTo>
                    <a:pt x="97" y="4557"/>
                  </a:lnTo>
                  <a:lnTo>
                    <a:pt x="132" y="4574"/>
                  </a:lnTo>
                  <a:lnTo>
                    <a:pt x="171" y="4593"/>
                  </a:lnTo>
                  <a:lnTo>
                    <a:pt x="213" y="4618"/>
                  </a:lnTo>
                  <a:lnTo>
                    <a:pt x="257" y="4644"/>
                  </a:lnTo>
                  <a:lnTo>
                    <a:pt x="300" y="4672"/>
                  </a:lnTo>
                  <a:lnTo>
                    <a:pt x="341" y="4699"/>
                  </a:lnTo>
                  <a:lnTo>
                    <a:pt x="376" y="4725"/>
                  </a:lnTo>
                  <a:lnTo>
                    <a:pt x="406" y="4749"/>
                  </a:lnTo>
                  <a:lnTo>
                    <a:pt x="419" y="4760"/>
                  </a:lnTo>
                  <a:lnTo>
                    <a:pt x="430" y="4770"/>
                  </a:lnTo>
                  <a:lnTo>
                    <a:pt x="439" y="4779"/>
                  </a:lnTo>
                  <a:lnTo>
                    <a:pt x="446" y="4788"/>
                  </a:lnTo>
                  <a:lnTo>
                    <a:pt x="452" y="4795"/>
                  </a:lnTo>
                  <a:lnTo>
                    <a:pt x="456" y="4801"/>
                  </a:lnTo>
                  <a:lnTo>
                    <a:pt x="457" y="4806"/>
                  </a:lnTo>
                  <a:lnTo>
                    <a:pt x="456" y="4810"/>
                  </a:lnTo>
                  <a:lnTo>
                    <a:pt x="453" y="4813"/>
                  </a:lnTo>
                  <a:lnTo>
                    <a:pt x="449" y="4813"/>
                  </a:lnTo>
                  <a:lnTo>
                    <a:pt x="441" y="4813"/>
                  </a:lnTo>
                  <a:lnTo>
                    <a:pt x="432" y="4812"/>
                  </a:lnTo>
                  <a:lnTo>
                    <a:pt x="421" y="4809"/>
                  </a:lnTo>
                  <a:lnTo>
                    <a:pt x="408" y="4804"/>
                  </a:lnTo>
                  <a:lnTo>
                    <a:pt x="395" y="4799"/>
                  </a:lnTo>
                  <a:lnTo>
                    <a:pt x="379" y="4792"/>
                  </a:lnTo>
                  <a:lnTo>
                    <a:pt x="344" y="4777"/>
                  </a:lnTo>
                  <a:lnTo>
                    <a:pt x="305" y="4756"/>
                  </a:lnTo>
                  <a:lnTo>
                    <a:pt x="263" y="4732"/>
                  </a:lnTo>
                  <a:lnTo>
                    <a:pt x="218" y="4706"/>
                  </a:lnTo>
                  <a:close/>
                  <a:moveTo>
                    <a:pt x="388" y="4618"/>
                  </a:moveTo>
                  <a:lnTo>
                    <a:pt x="346" y="4590"/>
                  </a:lnTo>
                  <a:lnTo>
                    <a:pt x="307" y="4564"/>
                  </a:lnTo>
                  <a:lnTo>
                    <a:pt x="273" y="4538"/>
                  </a:lnTo>
                  <a:lnTo>
                    <a:pt x="245" y="4515"/>
                  </a:lnTo>
                  <a:lnTo>
                    <a:pt x="231" y="4504"/>
                  </a:lnTo>
                  <a:lnTo>
                    <a:pt x="221" y="4494"/>
                  </a:lnTo>
                  <a:lnTo>
                    <a:pt x="213" y="4484"/>
                  </a:lnTo>
                  <a:lnTo>
                    <a:pt x="205" y="4476"/>
                  </a:lnTo>
                  <a:lnTo>
                    <a:pt x="199" y="4469"/>
                  </a:lnTo>
                  <a:lnTo>
                    <a:pt x="196" y="4462"/>
                  </a:lnTo>
                  <a:lnTo>
                    <a:pt x="195" y="4457"/>
                  </a:lnTo>
                  <a:lnTo>
                    <a:pt x="196" y="4453"/>
                  </a:lnTo>
                  <a:lnTo>
                    <a:pt x="199" y="4450"/>
                  </a:lnTo>
                  <a:lnTo>
                    <a:pt x="205" y="4449"/>
                  </a:lnTo>
                  <a:lnTo>
                    <a:pt x="212" y="4449"/>
                  </a:lnTo>
                  <a:lnTo>
                    <a:pt x="220" y="4451"/>
                  </a:lnTo>
                  <a:lnTo>
                    <a:pt x="231" y="4453"/>
                  </a:lnTo>
                  <a:lnTo>
                    <a:pt x="244" y="4458"/>
                  </a:lnTo>
                  <a:lnTo>
                    <a:pt x="258" y="4463"/>
                  </a:lnTo>
                  <a:lnTo>
                    <a:pt x="272" y="4469"/>
                  </a:lnTo>
                  <a:lnTo>
                    <a:pt x="306" y="4484"/>
                  </a:lnTo>
                  <a:lnTo>
                    <a:pt x="344" y="4504"/>
                  </a:lnTo>
                  <a:lnTo>
                    <a:pt x="385" y="4527"/>
                  </a:lnTo>
                  <a:lnTo>
                    <a:pt x="428" y="4553"/>
                  </a:lnTo>
                  <a:lnTo>
                    <a:pt x="471" y="4580"/>
                  </a:lnTo>
                  <a:lnTo>
                    <a:pt x="509" y="4607"/>
                  </a:lnTo>
                  <a:lnTo>
                    <a:pt x="542" y="4632"/>
                  </a:lnTo>
                  <a:lnTo>
                    <a:pt x="572" y="4655"/>
                  </a:lnTo>
                  <a:lnTo>
                    <a:pt x="584" y="4665"/>
                  </a:lnTo>
                  <a:lnTo>
                    <a:pt x="595" y="4675"/>
                  </a:lnTo>
                  <a:lnTo>
                    <a:pt x="604" y="4685"/>
                  </a:lnTo>
                  <a:lnTo>
                    <a:pt x="611" y="4693"/>
                  </a:lnTo>
                  <a:lnTo>
                    <a:pt x="616" y="4700"/>
                  </a:lnTo>
                  <a:lnTo>
                    <a:pt x="620" y="4707"/>
                  </a:lnTo>
                  <a:lnTo>
                    <a:pt x="621" y="4711"/>
                  </a:lnTo>
                  <a:lnTo>
                    <a:pt x="620" y="4716"/>
                  </a:lnTo>
                  <a:lnTo>
                    <a:pt x="617" y="4718"/>
                  </a:lnTo>
                  <a:lnTo>
                    <a:pt x="612" y="4719"/>
                  </a:lnTo>
                  <a:lnTo>
                    <a:pt x="604" y="4719"/>
                  </a:lnTo>
                  <a:lnTo>
                    <a:pt x="595" y="4718"/>
                  </a:lnTo>
                  <a:lnTo>
                    <a:pt x="584" y="4716"/>
                  </a:lnTo>
                  <a:lnTo>
                    <a:pt x="572" y="4711"/>
                  </a:lnTo>
                  <a:lnTo>
                    <a:pt x="559" y="4707"/>
                  </a:lnTo>
                  <a:lnTo>
                    <a:pt x="544" y="4700"/>
                  </a:lnTo>
                  <a:lnTo>
                    <a:pt x="509" y="4685"/>
                  </a:lnTo>
                  <a:lnTo>
                    <a:pt x="472" y="4666"/>
                  </a:lnTo>
                  <a:lnTo>
                    <a:pt x="431" y="4643"/>
                  </a:lnTo>
                  <a:lnTo>
                    <a:pt x="388" y="4618"/>
                  </a:lnTo>
                  <a:close/>
                  <a:moveTo>
                    <a:pt x="253" y="4339"/>
                  </a:moveTo>
                  <a:lnTo>
                    <a:pt x="294" y="4365"/>
                  </a:lnTo>
                  <a:lnTo>
                    <a:pt x="331" y="4390"/>
                  </a:lnTo>
                  <a:lnTo>
                    <a:pt x="364" y="4415"/>
                  </a:lnTo>
                  <a:lnTo>
                    <a:pt x="391" y="4438"/>
                  </a:lnTo>
                  <a:lnTo>
                    <a:pt x="402" y="4448"/>
                  </a:lnTo>
                  <a:lnTo>
                    <a:pt x="412" y="4458"/>
                  </a:lnTo>
                  <a:lnTo>
                    <a:pt x="421" y="4467"/>
                  </a:lnTo>
                  <a:lnTo>
                    <a:pt x="428" y="4475"/>
                  </a:lnTo>
                  <a:lnTo>
                    <a:pt x="433" y="4482"/>
                  </a:lnTo>
                  <a:lnTo>
                    <a:pt x="437" y="4489"/>
                  </a:lnTo>
                  <a:lnTo>
                    <a:pt x="438" y="4493"/>
                  </a:lnTo>
                  <a:lnTo>
                    <a:pt x="437" y="4497"/>
                  </a:lnTo>
                  <a:lnTo>
                    <a:pt x="433" y="4500"/>
                  </a:lnTo>
                  <a:lnTo>
                    <a:pt x="428" y="4502"/>
                  </a:lnTo>
                  <a:lnTo>
                    <a:pt x="421" y="4502"/>
                  </a:lnTo>
                  <a:lnTo>
                    <a:pt x="412" y="4500"/>
                  </a:lnTo>
                  <a:lnTo>
                    <a:pt x="402" y="4497"/>
                  </a:lnTo>
                  <a:lnTo>
                    <a:pt x="390" y="4494"/>
                  </a:lnTo>
                  <a:lnTo>
                    <a:pt x="377" y="4490"/>
                  </a:lnTo>
                  <a:lnTo>
                    <a:pt x="363" y="4483"/>
                  </a:lnTo>
                  <a:lnTo>
                    <a:pt x="331" y="4469"/>
                  </a:lnTo>
                  <a:lnTo>
                    <a:pt x="294" y="4450"/>
                  </a:lnTo>
                  <a:lnTo>
                    <a:pt x="255" y="4428"/>
                  </a:lnTo>
                  <a:lnTo>
                    <a:pt x="214" y="4403"/>
                  </a:lnTo>
                  <a:lnTo>
                    <a:pt x="173" y="4376"/>
                  </a:lnTo>
                  <a:lnTo>
                    <a:pt x="137" y="4351"/>
                  </a:lnTo>
                  <a:lnTo>
                    <a:pt x="105" y="4325"/>
                  </a:lnTo>
                  <a:lnTo>
                    <a:pt x="77" y="4303"/>
                  </a:lnTo>
                  <a:lnTo>
                    <a:pt x="65" y="4292"/>
                  </a:lnTo>
                  <a:lnTo>
                    <a:pt x="55" y="4282"/>
                  </a:lnTo>
                  <a:lnTo>
                    <a:pt x="46" y="4273"/>
                  </a:lnTo>
                  <a:lnTo>
                    <a:pt x="39" y="4265"/>
                  </a:lnTo>
                  <a:lnTo>
                    <a:pt x="35" y="4258"/>
                  </a:lnTo>
                  <a:lnTo>
                    <a:pt x="32" y="4251"/>
                  </a:lnTo>
                  <a:lnTo>
                    <a:pt x="31" y="4246"/>
                  </a:lnTo>
                  <a:lnTo>
                    <a:pt x="32" y="4243"/>
                  </a:lnTo>
                  <a:lnTo>
                    <a:pt x="35" y="4239"/>
                  </a:lnTo>
                  <a:lnTo>
                    <a:pt x="39" y="4238"/>
                  </a:lnTo>
                  <a:lnTo>
                    <a:pt x="47" y="4238"/>
                  </a:lnTo>
                  <a:lnTo>
                    <a:pt x="56" y="4240"/>
                  </a:lnTo>
                  <a:lnTo>
                    <a:pt x="66" y="4243"/>
                  </a:lnTo>
                  <a:lnTo>
                    <a:pt x="78" y="4246"/>
                  </a:lnTo>
                  <a:lnTo>
                    <a:pt x="90" y="4251"/>
                  </a:lnTo>
                  <a:lnTo>
                    <a:pt x="106" y="4257"/>
                  </a:lnTo>
                  <a:lnTo>
                    <a:pt x="138" y="4272"/>
                  </a:lnTo>
                  <a:lnTo>
                    <a:pt x="174" y="4291"/>
                  </a:lnTo>
                  <a:lnTo>
                    <a:pt x="213" y="4313"/>
                  </a:lnTo>
                  <a:lnTo>
                    <a:pt x="253" y="4339"/>
                  </a:lnTo>
                  <a:close/>
                  <a:moveTo>
                    <a:pt x="476" y="4247"/>
                  </a:moveTo>
                  <a:lnTo>
                    <a:pt x="516" y="4272"/>
                  </a:lnTo>
                  <a:lnTo>
                    <a:pt x="551" y="4297"/>
                  </a:lnTo>
                  <a:lnTo>
                    <a:pt x="582" y="4321"/>
                  </a:lnTo>
                  <a:lnTo>
                    <a:pt x="609" y="4343"/>
                  </a:lnTo>
                  <a:lnTo>
                    <a:pt x="621" y="4354"/>
                  </a:lnTo>
                  <a:lnTo>
                    <a:pt x="630" y="4364"/>
                  </a:lnTo>
                  <a:lnTo>
                    <a:pt x="638" y="4373"/>
                  </a:lnTo>
                  <a:lnTo>
                    <a:pt x="645" y="4380"/>
                  </a:lnTo>
                  <a:lnTo>
                    <a:pt x="649" y="4388"/>
                  </a:lnTo>
                  <a:lnTo>
                    <a:pt x="652" y="4394"/>
                  </a:lnTo>
                  <a:lnTo>
                    <a:pt x="653" y="4399"/>
                  </a:lnTo>
                  <a:lnTo>
                    <a:pt x="652" y="4404"/>
                  </a:lnTo>
                  <a:lnTo>
                    <a:pt x="648" y="4407"/>
                  </a:lnTo>
                  <a:lnTo>
                    <a:pt x="644" y="4408"/>
                  </a:lnTo>
                  <a:lnTo>
                    <a:pt x="636" y="4408"/>
                  </a:lnTo>
                  <a:lnTo>
                    <a:pt x="628" y="4407"/>
                  </a:lnTo>
                  <a:lnTo>
                    <a:pt x="617" y="4405"/>
                  </a:lnTo>
                  <a:lnTo>
                    <a:pt x="606" y="4401"/>
                  </a:lnTo>
                  <a:lnTo>
                    <a:pt x="593" y="4397"/>
                  </a:lnTo>
                  <a:lnTo>
                    <a:pt x="579" y="4391"/>
                  </a:lnTo>
                  <a:lnTo>
                    <a:pt x="547" y="4377"/>
                  </a:lnTo>
                  <a:lnTo>
                    <a:pt x="512" y="4359"/>
                  </a:lnTo>
                  <a:lnTo>
                    <a:pt x="474" y="4339"/>
                  </a:lnTo>
                  <a:lnTo>
                    <a:pt x="434" y="4314"/>
                  </a:lnTo>
                  <a:lnTo>
                    <a:pt x="395" y="4289"/>
                  </a:lnTo>
                  <a:lnTo>
                    <a:pt x="359" y="4264"/>
                  </a:lnTo>
                  <a:lnTo>
                    <a:pt x="328" y="4239"/>
                  </a:lnTo>
                  <a:lnTo>
                    <a:pt x="302" y="4217"/>
                  </a:lnTo>
                  <a:lnTo>
                    <a:pt x="291" y="4207"/>
                  </a:lnTo>
                  <a:lnTo>
                    <a:pt x="281" y="4197"/>
                  </a:lnTo>
                  <a:lnTo>
                    <a:pt x="272" y="4188"/>
                  </a:lnTo>
                  <a:lnTo>
                    <a:pt x="267" y="4180"/>
                  </a:lnTo>
                  <a:lnTo>
                    <a:pt x="261" y="4173"/>
                  </a:lnTo>
                  <a:lnTo>
                    <a:pt x="259" y="4166"/>
                  </a:lnTo>
                  <a:lnTo>
                    <a:pt x="258" y="4161"/>
                  </a:lnTo>
                  <a:lnTo>
                    <a:pt x="259" y="4156"/>
                  </a:lnTo>
                  <a:lnTo>
                    <a:pt x="262" y="4154"/>
                  </a:lnTo>
                  <a:lnTo>
                    <a:pt x="268" y="4152"/>
                  </a:lnTo>
                  <a:lnTo>
                    <a:pt x="274" y="4152"/>
                  </a:lnTo>
                  <a:lnTo>
                    <a:pt x="283" y="4153"/>
                  </a:lnTo>
                  <a:lnTo>
                    <a:pt x="293" y="4155"/>
                  </a:lnTo>
                  <a:lnTo>
                    <a:pt x="304" y="4159"/>
                  </a:lnTo>
                  <a:lnTo>
                    <a:pt x="317" y="4163"/>
                  </a:lnTo>
                  <a:lnTo>
                    <a:pt x="332" y="4169"/>
                  </a:lnTo>
                  <a:lnTo>
                    <a:pt x="363" y="4183"/>
                  </a:lnTo>
                  <a:lnTo>
                    <a:pt x="398" y="4201"/>
                  </a:lnTo>
                  <a:lnTo>
                    <a:pt x="437" y="4223"/>
                  </a:lnTo>
                  <a:lnTo>
                    <a:pt x="476" y="4247"/>
                  </a:lnTo>
                  <a:close/>
                  <a:moveTo>
                    <a:pt x="515" y="4194"/>
                  </a:moveTo>
                  <a:lnTo>
                    <a:pt x="512" y="4197"/>
                  </a:lnTo>
                  <a:lnTo>
                    <a:pt x="506" y="4198"/>
                  </a:lnTo>
                  <a:lnTo>
                    <a:pt x="499" y="4200"/>
                  </a:lnTo>
                  <a:lnTo>
                    <a:pt x="492" y="4198"/>
                  </a:lnTo>
                  <a:lnTo>
                    <a:pt x="482" y="4196"/>
                  </a:lnTo>
                  <a:lnTo>
                    <a:pt x="471" y="4193"/>
                  </a:lnTo>
                  <a:lnTo>
                    <a:pt x="459" y="4188"/>
                  </a:lnTo>
                  <a:lnTo>
                    <a:pt x="444" y="4184"/>
                  </a:lnTo>
                  <a:lnTo>
                    <a:pt x="414" y="4171"/>
                  </a:lnTo>
                  <a:lnTo>
                    <a:pt x="380" y="4153"/>
                  </a:lnTo>
                  <a:lnTo>
                    <a:pt x="344" y="4133"/>
                  </a:lnTo>
                  <a:lnTo>
                    <a:pt x="306" y="4109"/>
                  </a:lnTo>
                  <a:lnTo>
                    <a:pt x="269" y="4085"/>
                  </a:lnTo>
                  <a:lnTo>
                    <a:pt x="235" y="4060"/>
                  </a:lnTo>
                  <a:lnTo>
                    <a:pt x="205" y="4037"/>
                  </a:lnTo>
                  <a:lnTo>
                    <a:pt x="180" y="4015"/>
                  </a:lnTo>
                  <a:lnTo>
                    <a:pt x="170" y="4004"/>
                  </a:lnTo>
                  <a:lnTo>
                    <a:pt x="160" y="3995"/>
                  </a:lnTo>
                  <a:lnTo>
                    <a:pt x="152" y="3987"/>
                  </a:lnTo>
                  <a:lnTo>
                    <a:pt x="146" y="3978"/>
                  </a:lnTo>
                  <a:lnTo>
                    <a:pt x="142" y="3971"/>
                  </a:lnTo>
                  <a:lnTo>
                    <a:pt x="140" y="3964"/>
                  </a:lnTo>
                  <a:lnTo>
                    <a:pt x="139" y="3960"/>
                  </a:lnTo>
                  <a:lnTo>
                    <a:pt x="140" y="3956"/>
                  </a:lnTo>
                  <a:lnTo>
                    <a:pt x="143" y="3952"/>
                  </a:lnTo>
                  <a:lnTo>
                    <a:pt x="148" y="3951"/>
                  </a:lnTo>
                  <a:lnTo>
                    <a:pt x="154" y="3951"/>
                  </a:lnTo>
                  <a:lnTo>
                    <a:pt x="163" y="3951"/>
                  </a:lnTo>
                  <a:lnTo>
                    <a:pt x="173" y="3953"/>
                  </a:lnTo>
                  <a:lnTo>
                    <a:pt x="184" y="3957"/>
                  </a:lnTo>
                  <a:lnTo>
                    <a:pt x="196" y="3961"/>
                  </a:lnTo>
                  <a:lnTo>
                    <a:pt x="209" y="3967"/>
                  </a:lnTo>
                  <a:lnTo>
                    <a:pt x="240" y="3980"/>
                  </a:lnTo>
                  <a:lnTo>
                    <a:pt x="273" y="3998"/>
                  </a:lnTo>
                  <a:lnTo>
                    <a:pt x="310" y="4017"/>
                  </a:lnTo>
                  <a:lnTo>
                    <a:pt x="348" y="4042"/>
                  </a:lnTo>
                  <a:lnTo>
                    <a:pt x="386" y="4066"/>
                  </a:lnTo>
                  <a:lnTo>
                    <a:pt x="420" y="4090"/>
                  </a:lnTo>
                  <a:lnTo>
                    <a:pt x="450" y="4113"/>
                  </a:lnTo>
                  <a:lnTo>
                    <a:pt x="475" y="4136"/>
                  </a:lnTo>
                  <a:lnTo>
                    <a:pt x="485" y="4145"/>
                  </a:lnTo>
                  <a:lnTo>
                    <a:pt x="494" y="4155"/>
                  </a:lnTo>
                  <a:lnTo>
                    <a:pt x="502" y="4164"/>
                  </a:lnTo>
                  <a:lnTo>
                    <a:pt x="508" y="4172"/>
                  </a:lnTo>
                  <a:lnTo>
                    <a:pt x="513" y="4180"/>
                  </a:lnTo>
                  <a:lnTo>
                    <a:pt x="515" y="4185"/>
                  </a:lnTo>
                  <a:lnTo>
                    <a:pt x="516" y="4191"/>
                  </a:lnTo>
                  <a:lnTo>
                    <a:pt x="515" y="4194"/>
                  </a:lnTo>
                  <a:close/>
                  <a:moveTo>
                    <a:pt x="242" y="3842"/>
                  </a:moveTo>
                  <a:lnTo>
                    <a:pt x="278" y="3866"/>
                  </a:lnTo>
                  <a:lnTo>
                    <a:pt x="311" y="3889"/>
                  </a:lnTo>
                  <a:lnTo>
                    <a:pt x="338" y="3913"/>
                  </a:lnTo>
                  <a:lnTo>
                    <a:pt x="363" y="3934"/>
                  </a:lnTo>
                  <a:lnTo>
                    <a:pt x="373" y="3944"/>
                  </a:lnTo>
                  <a:lnTo>
                    <a:pt x="381" y="3952"/>
                  </a:lnTo>
                  <a:lnTo>
                    <a:pt x="389" y="3961"/>
                  </a:lnTo>
                  <a:lnTo>
                    <a:pt x="395" y="3969"/>
                  </a:lnTo>
                  <a:lnTo>
                    <a:pt x="399" y="3977"/>
                  </a:lnTo>
                  <a:lnTo>
                    <a:pt x="401" y="3982"/>
                  </a:lnTo>
                  <a:lnTo>
                    <a:pt x="402" y="3988"/>
                  </a:lnTo>
                  <a:lnTo>
                    <a:pt x="400" y="3992"/>
                  </a:lnTo>
                  <a:lnTo>
                    <a:pt x="398" y="3994"/>
                  </a:lnTo>
                  <a:lnTo>
                    <a:pt x="392" y="3996"/>
                  </a:lnTo>
                  <a:lnTo>
                    <a:pt x="386" y="3996"/>
                  </a:lnTo>
                  <a:lnTo>
                    <a:pt x="378" y="3995"/>
                  </a:lnTo>
                  <a:lnTo>
                    <a:pt x="369" y="3994"/>
                  </a:lnTo>
                  <a:lnTo>
                    <a:pt x="358" y="3991"/>
                  </a:lnTo>
                  <a:lnTo>
                    <a:pt x="346" y="3987"/>
                  </a:lnTo>
                  <a:lnTo>
                    <a:pt x="333" y="3982"/>
                  </a:lnTo>
                  <a:lnTo>
                    <a:pt x="304" y="3969"/>
                  </a:lnTo>
                  <a:lnTo>
                    <a:pt x="271" y="3952"/>
                  </a:lnTo>
                  <a:lnTo>
                    <a:pt x="236" y="3932"/>
                  </a:lnTo>
                  <a:lnTo>
                    <a:pt x="199" y="3910"/>
                  </a:lnTo>
                  <a:lnTo>
                    <a:pt x="164" y="3886"/>
                  </a:lnTo>
                  <a:lnTo>
                    <a:pt x="132" y="3862"/>
                  </a:lnTo>
                  <a:lnTo>
                    <a:pt x="103" y="3840"/>
                  </a:lnTo>
                  <a:lnTo>
                    <a:pt x="79" y="3818"/>
                  </a:lnTo>
                  <a:lnTo>
                    <a:pt x="69" y="3808"/>
                  </a:lnTo>
                  <a:lnTo>
                    <a:pt x="60" y="3799"/>
                  </a:lnTo>
                  <a:lnTo>
                    <a:pt x="54" y="3790"/>
                  </a:lnTo>
                  <a:lnTo>
                    <a:pt x="48" y="3782"/>
                  </a:lnTo>
                  <a:lnTo>
                    <a:pt x="44" y="3775"/>
                  </a:lnTo>
                  <a:lnTo>
                    <a:pt x="42" y="3769"/>
                  </a:lnTo>
                  <a:lnTo>
                    <a:pt x="41" y="3764"/>
                  </a:lnTo>
                  <a:lnTo>
                    <a:pt x="42" y="3760"/>
                  </a:lnTo>
                  <a:lnTo>
                    <a:pt x="45" y="3757"/>
                  </a:lnTo>
                  <a:lnTo>
                    <a:pt x="50" y="3755"/>
                  </a:lnTo>
                  <a:lnTo>
                    <a:pt x="56" y="3755"/>
                  </a:lnTo>
                  <a:lnTo>
                    <a:pt x="65" y="3756"/>
                  </a:lnTo>
                  <a:lnTo>
                    <a:pt x="74" y="3757"/>
                  </a:lnTo>
                  <a:lnTo>
                    <a:pt x="85" y="3760"/>
                  </a:lnTo>
                  <a:lnTo>
                    <a:pt x="97" y="3765"/>
                  </a:lnTo>
                  <a:lnTo>
                    <a:pt x="109" y="3769"/>
                  </a:lnTo>
                  <a:lnTo>
                    <a:pt x="139" y="3782"/>
                  </a:lnTo>
                  <a:lnTo>
                    <a:pt x="171" y="3799"/>
                  </a:lnTo>
                  <a:lnTo>
                    <a:pt x="206" y="3819"/>
                  </a:lnTo>
                  <a:lnTo>
                    <a:pt x="242" y="3842"/>
                  </a:lnTo>
                  <a:close/>
                  <a:moveTo>
                    <a:pt x="621" y="3697"/>
                  </a:moveTo>
                  <a:lnTo>
                    <a:pt x="619" y="3700"/>
                  </a:lnTo>
                  <a:lnTo>
                    <a:pt x="613" y="3702"/>
                  </a:lnTo>
                  <a:lnTo>
                    <a:pt x="607" y="3703"/>
                  </a:lnTo>
                  <a:lnTo>
                    <a:pt x="600" y="3703"/>
                  </a:lnTo>
                  <a:lnTo>
                    <a:pt x="591" y="3701"/>
                  </a:lnTo>
                  <a:lnTo>
                    <a:pt x="580" y="3699"/>
                  </a:lnTo>
                  <a:lnTo>
                    <a:pt x="569" y="3695"/>
                  </a:lnTo>
                  <a:lnTo>
                    <a:pt x="557" y="3691"/>
                  </a:lnTo>
                  <a:lnTo>
                    <a:pt x="529" y="3680"/>
                  </a:lnTo>
                  <a:lnTo>
                    <a:pt x="499" y="3664"/>
                  </a:lnTo>
                  <a:lnTo>
                    <a:pt x="466" y="3647"/>
                  </a:lnTo>
                  <a:lnTo>
                    <a:pt x="433" y="3626"/>
                  </a:lnTo>
                  <a:lnTo>
                    <a:pt x="400" y="3603"/>
                  </a:lnTo>
                  <a:lnTo>
                    <a:pt x="369" y="3581"/>
                  </a:lnTo>
                  <a:lnTo>
                    <a:pt x="344" y="3558"/>
                  </a:lnTo>
                  <a:lnTo>
                    <a:pt x="322" y="3539"/>
                  </a:lnTo>
                  <a:lnTo>
                    <a:pt x="312" y="3529"/>
                  </a:lnTo>
                  <a:lnTo>
                    <a:pt x="304" y="3520"/>
                  </a:lnTo>
                  <a:lnTo>
                    <a:pt x="298" y="3511"/>
                  </a:lnTo>
                  <a:lnTo>
                    <a:pt x="293" y="3503"/>
                  </a:lnTo>
                  <a:lnTo>
                    <a:pt x="290" y="3497"/>
                  </a:lnTo>
                  <a:lnTo>
                    <a:pt x="288" y="3490"/>
                  </a:lnTo>
                  <a:lnTo>
                    <a:pt x="288" y="3486"/>
                  </a:lnTo>
                  <a:lnTo>
                    <a:pt x="289" y="3481"/>
                  </a:lnTo>
                  <a:lnTo>
                    <a:pt x="292" y="3478"/>
                  </a:lnTo>
                  <a:lnTo>
                    <a:pt x="296" y="3476"/>
                  </a:lnTo>
                  <a:lnTo>
                    <a:pt x="303" y="3475"/>
                  </a:lnTo>
                  <a:lnTo>
                    <a:pt x="311" y="3476"/>
                  </a:lnTo>
                  <a:lnTo>
                    <a:pt x="320" y="3477"/>
                  </a:lnTo>
                  <a:lnTo>
                    <a:pt x="330" y="3479"/>
                  </a:lnTo>
                  <a:lnTo>
                    <a:pt x="341" y="3482"/>
                  </a:lnTo>
                  <a:lnTo>
                    <a:pt x="353" y="3488"/>
                  </a:lnTo>
                  <a:lnTo>
                    <a:pt x="380" y="3499"/>
                  </a:lnTo>
                  <a:lnTo>
                    <a:pt x="411" y="3514"/>
                  </a:lnTo>
                  <a:lnTo>
                    <a:pt x="443" y="3533"/>
                  </a:lnTo>
                  <a:lnTo>
                    <a:pt x="477" y="3554"/>
                  </a:lnTo>
                  <a:lnTo>
                    <a:pt x="510" y="3576"/>
                  </a:lnTo>
                  <a:lnTo>
                    <a:pt x="540" y="3598"/>
                  </a:lnTo>
                  <a:lnTo>
                    <a:pt x="567" y="3620"/>
                  </a:lnTo>
                  <a:lnTo>
                    <a:pt x="589" y="3640"/>
                  </a:lnTo>
                  <a:lnTo>
                    <a:pt x="598" y="3650"/>
                  </a:lnTo>
                  <a:lnTo>
                    <a:pt x="605" y="3659"/>
                  </a:lnTo>
                  <a:lnTo>
                    <a:pt x="612" y="3667"/>
                  </a:lnTo>
                  <a:lnTo>
                    <a:pt x="616" y="3674"/>
                  </a:lnTo>
                  <a:lnTo>
                    <a:pt x="621" y="3682"/>
                  </a:lnTo>
                  <a:lnTo>
                    <a:pt x="622" y="3688"/>
                  </a:lnTo>
                  <a:lnTo>
                    <a:pt x="623" y="3693"/>
                  </a:lnTo>
                  <a:lnTo>
                    <a:pt x="621" y="3697"/>
                  </a:lnTo>
                  <a:close/>
                  <a:moveTo>
                    <a:pt x="255" y="3295"/>
                  </a:moveTo>
                  <a:lnTo>
                    <a:pt x="258" y="3293"/>
                  </a:lnTo>
                  <a:lnTo>
                    <a:pt x="262" y="3290"/>
                  </a:lnTo>
                  <a:lnTo>
                    <a:pt x="269" y="3289"/>
                  </a:lnTo>
                  <a:lnTo>
                    <a:pt x="275" y="3289"/>
                  </a:lnTo>
                  <a:lnTo>
                    <a:pt x="284" y="3290"/>
                  </a:lnTo>
                  <a:lnTo>
                    <a:pt x="294" y="3294"/>
                  </a:lnTo>
                  <a:lnTo>
                    <a:pt x="305" y="3296"/>
                  </a:lnTo>
                  <a:lnTo>
                    <a:pt x="317" y="3300"/>
                  </a:lnTo>
                  <a:lnTo>
                    <a:pt x="344" y="3311"/>
                  </a:lnTo>
                  <a:lnTo>
                    <a:pt x="373" y="3327"/>
                  </a:lnTo>
                  <a:lnTo>
                    <a:pt x="403" y="3343"/>
                  </a:lnTo>
                  <a:lnTo>
                    <a:pt x="437" y="3364"/>
                  </a:lnTo>
                  <a:lnTo>
                    <a:pt x="467" y="3386"/>
                  </a:lnTo>
                  <a:lnTo>
                    <a:pt x="496" y="3407"/>
                  </a:lnTo>
                  <a:lnTo>
                    <a:pt x="521" y="3428"/>
                  </a:lnTo>
                  <a:lnTo>
                    <a:pt x="542" y="3448"/>
                  </a:lnTo>
                  <a:lnTo>
                    <a:pt x="551" y="3458"/>
                  </a:lnTo>
                  <a:lnTo>
                    <a:pt x="558" y="3467"/>
                  </a:lnTo>
                  <a:lnTo>
                    <a:pt x="564" y="3475"/>
                  </a:lnTo>
                  <a:lnTo>
                    <a:pt x="569" y="3482"/>
                  </a:lnTo>
                  <a:lnTo>
                    <a:pt x="572" y="3489"/>
                  </a:lnTo>
                  <a:lnTo>
                    <a:pt x="574" y="3496"/>
                  </a:lnTo>
                  <a:lnTo>
                    <a:pt x="574" y="3500"/>
                  </a:lnTo>
                  <a:lnTo>
                    <a:pt x="573" y="3504"/>
                  </a:lnTo>
                  <a:lnTo>
                    <a:pt x="570" y="3508"/>
                  </a:lnTo>
                  <a:lnTo>
                    <a:pt x="566" y="3510"/>
                  </a:lnTo>
                  <a:lnTo>
                    <a:pt x="559" y="3510"/>
                  </a:lnTo>
                  <a:lnTo>
                    <a:pt x="551" y="3510"/>
                  </a:lnTo>
                  <a:lnTo>
                    <a:pt x="544" y="3509"/>
                  </a:lnTo>
                  <a:lnTo>
                    <a:pt x="534" y="3507"/>
                  </a:lnTo>
                  <a:lnTo>
                    <a:pt x="523" y="3503"/>
                  </a:lnTo>
                  <a:lnTo>
                    <a:pt x="510" y="3499"/>
                  </a:lnTo>
                  <a:lnTo>
                    <a:pt x="484" y="3488"/>
                  </a:lnTo>
                  <a:lnTo>
                    <a:pt x="455" y="3474"/>
                  </a:lnTo>
                  <a:lnTo>
                    <a:pt x="423" y="3457"/>
                  </a:lnTo>
                  <a:lnTo>
                    <a:pt x="391" y="3436"/>
                  </a:lnTo>
                  <a:lnTo>
                    <a:pt x="359" y="3414"/>
                  </a:lnTo>
                  <a:lnTo>
                    <a:pt x="331" y="3393"/>
                  </a:lnTo>
                  <a:lnTo>
                    <a:pt x="306" y="3372"/>
                  </a:lnTo>
                  <a:lnTo>
                    <a:pt x="285" y="3352"/>
                  </a:lnTo>
                  <a:lnTo>
                    <a:pt x="277" y="3342"/>
                  </a:lnTo>
                  <a:lnTo>
                    <a:pt x="269" y="3333"/>
                  </a:lnTo>
                  <a:lnTo>
                    <a:pt x="263" y="3326"/>
                  </a:lnTo>
                  <a:lnTo>
                    <a:pt x="259" y="3318"/>
                  </a:lnTo>
                  <a:lnTo>
                    <a:pt x="256" y="3311"/>
                  </a:lnTo>
                  <a:lnTo>
                    <a:pt x="253" y="3305"/>
                  </a:lnTo>
                  <a:lnTo>
                    <a:pt x="253" y="3299"/>
                  </a:lnTo>
                  <a:lnTo>
                    <a:pt x="255" y="3295"/>
                  </a:lnTo>
                  <a:close/>
                  <a:moveTo>
                    <a:pt x="416" y="3179"/>
                  </a:moveTo>
                  <a:lnTo>
                    <a:pt x="445" y="3200"/>
                  </a:lnTo>
                  <a:lnTo>
                    <a:pt x="473" y="3221"/>
                  </a:lnTo>
                  <a:lnTo>
                    <a:pt x="496" y="3242"/>
                  </a:lnTo>
                  <a:lnTo>
                    <a:pt x="516" y="3261"/>
                  </a:lnTo>
                  <a:lnTo>
                    <a:pt x="525" y="3270"/>
                  </a:lnTo>
                  <a:lnTo>
                    <a:pt x="531" y="3278"/>
                  </a:lnTo>
                  <a:lnTo>
                    <a:pt x="537" y="3287"/>
                  </a:lnTo>
                  <a:lnTo>
                    <a:pt x="542" y="3294"/>
                  </a:lnTo>
                  <a:lnTo>
                    <a:pt x="545" y="3300"/>
                  </a:lnTo>
                  <a:lnTo>
                    <a:pt x="547" y="3307"/>
                  </a:lnTo>
                  <a:lnTo>
                    <a:pt x="547" y="3311"/>
                  </a:lnTo>
                  <a:lnTo>
                    <a:pt x="546" y="3316"/>
                  </a:lnTo>
                  <a:lnTo>
                    <a:pt x="542" y="3319"/>
                  </a:lnTo>
                  <a:lnTo>
                    <a:pt x="538" y="3321"/>
                  </a:lnTo>
                  <a:lnTo>
                    <a:pt x="531" y="3322"/>
                  </a:lnTo>
                  <a:lnTo>
                    <a:pt x="525" y="3321"/>
                  </a:lnTo>
                  <a:lnTo>
                    <a:pt x="516" y="3320"/>
                  </a:lnTo>
                  <a:lnTo>
                    <a:pt x="507" y="3319"/>
                  </a:lnTo>
                  <a:lnTo>
                    <a:pt x="496" y="3316"/>
                  </a:lnTo>
                  <a:lnTo>
                    <a:pt x="485" y="3311"/>
                  </a:lnTo>
                  <a:lnTo>
                    <a:pt x="460" y="3301"/>
                  </a:lnTo>
                  <a:lnTo>
                    <a:pt x="432" y="3287"/>
                  </a:lnTo>
                  <a:lnTo>
                    <a:pt x="401" y="3270"/>
                  </a:lnTo>
                  <a:lnTo>
                    <a:pt x="370" y="3251"/>
                  </a:lnTo>
                  <a:lnTo>
                    <a:pt x="341" y="3230"/>
                  </a:lnTo>
                  <a:lnTo>
                    <a:pt x="313" y="3209"/>
                  </a:lnTo>
                  <a:lnTo>
                    <a:pt x="289" y="3189"/>
                  </a:lnTo>
                  <a:lnTo>
                    <a:pt x="270" y="3169"/>
                  </a:lnTo>
                  <a:lnTo>
                    <a:pt x="261" y="3160"/>
                  </a:lnTo>
                  <a:lnTo>
                    <a:pt x="255" y="3151"/>
                  </a:lnTo>
                  <a:lnTo>
                    <a:pt x="248" y="3144"/>
                  </a:lnTo>
                  <a:lnTo>
                    <a:pt x="244" y="3136"/>
                  </a:lnTo>
                  <a:lnTo>
                    <a:pt x="241" y="3129"/>
                  </a:lnTo>
                  <a:lnTo>
                    <a:pt x="239" y="3123"/>
                  </a:lnTo>
                  <a:lnTo>
                    <a:pt x="239" y="3118"/>
                  </a:lnTo>
                  <a:lnTo>
                    <a:pt x="241" y="3114"/>
                  </a:lnTo>
                  <a:lnTo>
                    <a:pt x="244" y="3111"/>
                  </a:lnTo>
                  <a:lnTo>
                    <a:pt x="248" y="3108"/>
                  </a:lnTo>
                  <a:lnTo>
                    <a:pt x="255" y="3107"/>
                  </a:lnTo>
                  <a:lnTo>
                    <a:pt x="261" y="3107"/>
                  </a:lnTo>
                  <a:lnTo>
                    <a:pt x="270" y="3108"/>
                  </a:lnTo>
                  <a:lnTo>
                    <a:pt x="279" y="3111"/>
                  </a:lnTo>
                  <a:lnTo>
                    <a:pt x="290" y="3114"/>
                  </a:lnTo>
                  <a:lnTo>
                    <a:pt x="301" y="3118"/>
                  </a:lnTo>
                  <a:lnTo>
                    <a:pt x="326" y="3128"/>
                  </a:lnTo>
                  <a:lnTo>
                    <a:pt x="354" y="3143"/>
                  </a:lnTo>
                  <a:lnTo>
                    <a:pt x="384" y="3159"/>
                  </a:lnTo>
                  <a:lnTo>
                    <a:pt x="416" y="3179"/>
                  </a:lnTo>
                  <a:close/>
                  <a:moveTo>
                    <a:pt x="414" y="2997"/>
                  </a:moveTo>
                  <a:lnTo>
                    <a:pt x="443" y="3018"/>
                  </a:lnTo>
                  <a:lnTo>
                    <a:pt x="470" y="3038"/>
                  </a:lnTo>
                  <a:lnTo>
                    <a:pt x="492" y="3058"/>
                  </a:lnTo>
                  <a:lnTo>
                    <a:pt x="510" y="3076"/>
                  </a:lnTo>
                  <a:lnTo>
                    <a:pt x="518" y="3085"/>
                  </a:lnTo>
                  <a:lnTo>
                    <a:pt x="525" y="3094"/>
                  </a:lnTo>
                  <a:lnTo>
                    <a:pt x="530" y="3102"/>
                  </a:lnTo>
                  <a:lnTo>
                    <a:pt x="535" y="3108"/>
                  </a:lnTo>
                  <a:lnTo>
                    <a:pt x="538" y="3115"/>
                  </a:lnTo>
                  <a:lnTo>
                    <a:pt x="539" y="3122"/>
                  </a:lnTo>
                  <a:lnTo>
                    <a:pt x="539" y="3126"/>
                  </a:lnTo>
                  <a:lnTo>
                    <a:pt x="538" y="3130"/>
                  </a:lnTo>
                  <a:lnTo>
                    <a:pt x="535" y="3134"/>
                  </a:lnTo>
                  <a:lnTo>
                    <a:pt x="530" y="3136"/>
                  </a:lnTo>
                  <a:lnTo>
                    <a:pt x="524" y="3137"/>
                  </a:lnTo>
                  <a:lnTo>
                    <a:pt x="517" y="3137"/>
                  </a:lnTo>
                  <a:lnTo>
                    <a:pt x="509" y="3136"/>
                  </a:lnTo>
                  <a:lnTo>
                    <a:pt x="500" y="3134"/>
                  </a:lnTo>
                  <a:lnTo>
                    <a:pt x="489" y="3131"/>
                  </a:lnTo>
                  <a:lnTo>
                    <a:pt x="480" y="3127"/>
                  </a:lnTo>
                  <a:lnTo>
                    <a:pt x="455" y="3117"/>
                  </a:lnTo>
                  <a:lnTo>
                    <a:pt x="428" y="3105"/>
                  </a:lnTo>
                  <a:lnTo>
                    <a:pt x="399" y="3088"/>
                  </a:lnTo>
                  <a:lnTo>
                    <a:pt x="369" y="3070"/>
                  </a:lnTo>
                  <a:lnTo>
                    <a:pt x="341" y="3049"/>
                  </a:lnTo>
                  <a:lnTo>
                    <a:pt x="314" y="3029"/>
                  </a:lnTo>
                  <a:lnTo>
                    <a:pt x="292" y="3009"/>
                  </a:lnTo>
                  <a:lnTo>
                    <a:pt x="273" y="2989"/>
                  </a:lnTo>
                  <a:lnTo>
                    <a:pt x="266" y="2980"/>
                  </a:lnTo>
                  <a:lnTo>
                    <a:pt x="259" y="2973"/>
                  </a:lnTo>
                  <a:lnTo>
                    <a:pt x="253" y="2965"/>
                  </a:lnTo>
                  <a:lnTo>
                    <a:pt x="249" y="2957"/>
                  </a:lnTo>
                  <a:lnTo>
                    <a:pt x="246" y="2951"/>
                  </a:lnTo>
                  <a:lnTo>
                    <a:pt x="245" y="2945"/>
                  </a:lnTo>
                  <a:lnTo>
                    <a:pt x="245" y="2939"/>
                  </a:lnTo>
                  <a:lnTo>
                    <a:pt x="246" y="2935"/>
                  </a:lnTo>
                  <a:lnTo>
                    <a:pt x="249" y="2933"/>
                  </a:lnTo>
                  <a:lnTo>
                    <a:pt x="253" y="2931"/>
                  </a:lnTo>
                  <a:lnTo>
                    <a:pt x="259" y="2930"/>
                  </a:lnTo>
                  <a:lnTo>
                    <a:pt x="267" y="2930"/>
                  </a:lnTo>
                  <a:lnTo>
                    <a:pt x="274" y="2930"/>
                  </a:lnTo>
                  <a:lnTo>
                    <a:pt x="283" y="2932"/>
                  </a:lnTo>
                  <a:lnTo>
                    <a:pt x="293" y="2935"/>
                  </a:lnTo>
                  <a:lnTo>
                    <a:pt x="304" y="2938"/>
                  </a:lnTo>
                  <a:lnTo>
                    <a:pt x="328" y="2948"/>
                  </a:lnTo>
                  <a:lnTo>
                    <a:pt x="356" y="2962"/>
                  </a:lnTo>
                  <a:lnTo>
                    <a:pt x="385" y="2978"/>
                  </a:lnTo>
                  <a:lnTo>
                    <a:pt x="414" y="2997"/>
                  </a:lnTo>
                  <a:close/>
                  <a:moveTo>
                    <a:pt x="433" y="2818"/>
                  </a:moveTo>
                  <a:lnTo>
                    <a:pt x="461" y="2838"/>
                  </a:lnTo>
                  <a:lnTo>
                    <a:pt x="485" y="2858"/>
                  </a:lnTo>
                  <a:lnTo>
                    <a:pt x="507" y="2878"/>
                  </a:lnTo>
                  <a:lnTo>
                    <a:pt x="525" y="2895"/>
                  </a:lnTo>
                  <a:lnTo>
                    <a:pt x="532" y="2904"/>
                  </a:lnTo>
                  <a:lnTo>
                    <a:pt x="539" y="2913"/>
                  </a:lnTo>
                  <a:lnTo>
                    <a:pt x="545" y="2921"/>
                  </a:lnTo>
                  <a:lnTo>
                    <a:pt x="548" y="2927"/>
                  </a:lnTo>
                  <a:lnTo>
                    <a:pt x="551" y="2934"/>
                  </a:lnTo>
                  <a:lnTo>
                    <a:pt x="552" y="2939"/>
                  </a:lnTo>
                  <a:lnTo>
                    <a:pt x="552" y="2945"/>
                  </a:lnTo>
                  <a:lnTo>
                    <a:pt x="550" y="2948"/>
                  </a:lnTo>
                  <a:lnTo>
                    <a:pt x="548" y="2952"/>
                  </a:lnTo>
                  <a:lnTo>
                    <a:pt x="544" y="2954"/>
                  </a:lnTo>
                  <a:lnTo>
                    <a:pt x="537" y="2955"/>
                  </a:lnTo>
                  <a:lnTo>
                    <a:pt x="530" y="2955"/>
                  </a:lnTo>
                  <a:lnTo>
                    <a:pt x="523" y="2955"/>
                  </a:lnTo>
                  <a:lnTo>
                    <a:pt x="514" y="2953"/>
                  </a:lnTo>
                  <a:lnTo>
                    <a:pt x="504" y="2951"/>
                  </a:lnTo>
                  <a:lnTo>
                    <a:pt x="494" y="2946"/>
                  </a:lnTo>
                  <a:lnTo>
                    <a:pt x="470" y="2937"/>
                  </a:lnTo>
                  <a:lnTo>
                    <a:pt x="444" y="2924"/>
                  </a:lnTo>
                  <a:lnTo>
                    <a:pt x="417" y="2909"/>
                  </a:lnTo>
                  <a:lnTo>
                    <a:pt x="388" y="2891"/>
                  </a:lnTo>
                  <a:lnTo>
                    <a:pt x="360" y="2871"/>
                  </a:lnTo>
                  <a:lnTo>
                    <a:pt x="335" y="2851"/>
                  </a:lnTo>
                  <a:lnTo>
                    <a:pt x="314" y="2831"/>
                  </a:lnTo>
                  <a:lnTo>
                    <a:pt x="296" y="2814"/>
                  </a:lnTo>
                  <a:lnTo>
                    <a:pt x="289" y="2805"/>
                  </a:lnTo>
                  <a:lnTo>
                    <a:pt x="282" y="2796"/>
                  </a:lnTo>
                  <a:lnTo>
                    <a:pt x="277" y="2788"/>
                  </a:lnTo>
                  <a:lnTo>
                    <a:pt x="273" y="2782"/>
                  </a:lnTo>
                  <a:lnTo>
                    <a:pt x="271" y="2775"/>
                  </a:lnTo>
                  <a:lnTo>
                    <a:pt x="269" y="2770"/>
                  </a:lnTo>
                  <a:lnTo>
                    <a:pt x="270" y="2764"/>
                  </a:lnTo>
                  <a:lnTo>
                    <a:pt x="271" y="2761"/>
                  </a:lnTo>
                  <a:lnTo>
                    <a:pt x="274" y="2757"/>
                  </a:lnTo>
                  <a:lnTo>
                    <a:pt x="279" y="2755"/>
                  </a:lnTo>
                  <a:lnTo>
                    <a:pt x="284" y="2754"/>
                  </a:lnTo>
                  <a:lnTo>
                    <a:pt x="291" y="2754"/>
                  </a:lnTo>
                  <a:lnTo>
                    <a:pt x="299" y="2754"/>
                  </a:lnTo>
                  <a:lnTo>
                    <a:pt x="307" y="2756"/>
                  </a:lnTo>
                  <a:lnTo>
                    <a:pt x="317" y="2759"/>
                  </a:lnTo>
                  <a:lnTo>
                    <a:pt x="327" y="2763"/>
                  </a:lnTo>
                  <a:lnTo>
                    <a:pt x="352" y="2772"/>
                  </a:lnTo>
                  <a:lnTo>
                    <a:pt x="377" y="2785"/>
                  </a:lnTo>
                  <a:lnTo>
                    <a:pt x="405" y="2800"/>
                  </a:lnTo>
                  <a:lnTo>
                    <a:pt x="433" y="2818"/>
                  </a:lnTo>
                  <a:close/>
                  <a:moveTo>
                    <a:pt x="471" y="2642"/>
                  </a:moveTo>
                  <a:lnTo>
                    <a:pt x="497" y="2661"/>
                  </a:lnTo>
                  <a:lnTo>
                    <a:pt x="520" y="2680"/>
                  </a:lnTo>
                  <a:lnTo>
                    <a:pt x="541" y="2699"/>
                  </a:lnTo>
                  <a:lnTo>
                    <a:pt x="559" y="2717"/>
                  </a:lnTo>
                  <a:lnTo>
                    <a:pt x="566" y="2725"/>
                  </a:lnTo>
                  <a:lnTo>
                    <a:pt x="571" y="2733"/>
                  </a:lnTo>
                  <a:lnTo>
                    <a:pt x="577" y="2741"/>
                  </a:lnTo>
                  <a:lnTo>
                    <a:pt x="580" y="2748"/>
                  </a:lnTo>
                  <a:lnTo>
                    <a:pt x="582" y="2754"/>
                  </a:lnTo>
                  <a:lnTo>
                    <a:pt x="583" y="2760"/>
                  </a:lnTo>
                  <a:lnTo>
                    <a:pt x="583" y="2765"/>
                  </a:lnTo>
                  <a:lnTo>
                    <a:pt x="582" y="2768"/>
                  </a:lnTo>
                  <a:lnTo>
                    <a:pt x="579" y="2772"/>
                  </a:lnTo>
                  <a:lnTo>
                    <a:pt x="574" y="2774"/>
                  </a:lnTo>
                  <a:lnTo>
                    <a:pt x="569" y="2775"/>
                  </a:lnTo>
                  <a:lnTo>
                    <a:pt x="562" y="2776"/>
                  </a:lnTo>
                  <a:lnTo>
                    <a:pt x="555" y="2775"/>
                  </a:lnTo>
                  <a:lnTo>
                    <a:pt x="547" y="2774"/>
                  </a:lnTo>
                  <a:lnTo>
                    <a:pt x="537" y="2771"/>
                  </a:lnTo>
                  <a:lnTo>
                    <a:pt x="527" y="2767"/>
                  </a:lnTo>
                  <a:lnTo>
                    <a:pt x="504" y="2759"/>
                  </a:lnTo>
                  <a:lnTo>
                    <a:pt x="480" y="2746"/>
                  </a:lnTo>
                  <a:lnTo>
                    <a:pt x="453" y="2732"/>
                  </a:lnTo>
                  <a:lnTo>
                    <a:pt x="425" y="2714"/>
                  </a:lnTo>
                  <a:lnTo>
                    <a:pt x="399" y="2696"/>
                  </a:lnTo>
                  <a:lnTo>
                    <a:pt x="376" y="2676"/>
                  </a:lnTo>
                  <a:lnTo>
                    <a:pt x="355" y="2657"/>
                  </a:lnTo>
                  <a:lnTo>
                    <a:pt x="337" y="2639"/>
                  </a:lnTo>
                  <a:lnTo>
                    <a:pt x="331" y="2631"/>
                  </a:lnTo>
                  <a:lnTo>
                    <a:pt x="325" y="2623"/>
                  </a:lnTo>
                  <a:lnTo>
                    <a:pt x="320" y="2615"/>
                  </a:lnTo>
                  <a:lnTo>
                    <a:pt x="316" y="2608"/>
                  </a:lnTo>
                  <a:lnTo>
                    <a:pt x="314" y="2602"/>
                  </a:lnTo>
                  <a:lnTo>
                    <a:pt x="313" y="2596"/>
                  </a:lnTo>
                  <a:lnTo>
                    <a:pt x="313" y="2592"/>
                  </a:lnTo>
                  <a:lnTo>
                    <a:pt x="314" y="2588"/>
                  </a:lnTo>
                  <a:lnTo>
                    <a:pt x="317" y="2584"/>
                  </a:lnTo>
                  <a:lnTo>
                    <a:pt x="322" y="2582"/>
                  </a:lnTo>
                  <a:lnTo>
                    <a:pt x="327" y="2581"/>
                  </a:lnTo>
                  <a:lnTo>
                    <a:pt x="334" y="2580"/>
                  </a:lnTo>
                  <a:lnTo>
                    <a:pt x="342" y="2581"/>
                  </a:lnTo>
                  <a:lnTo>
                    <a:pt x="350" y="2582"/>
                  </a:lnTo>
                  <a:lnTo>
                    <a:pt x="359" y="2585"/>
                  </a:lnTo>
                  <a:lnTo>
                    <a:pt x="369" y="2589"/>
                  </a:lnTo>
                  <a:lnTo>
                    <a:pt x="392" y="2597"/>
                  </a:lnTo>
                  <a:lnTo>
                    <a:pt x="417" y="2610"/>
                  </a:lnTo>
                  <a:lnTo>
                    <a:pt x="443" y="2624"/>
                  </a:lnTo>
                  <a:lnTo>
                    <a:pt x="471" y="2642"/>
                  </a:lnTo>
                  <a:close/>
                  <a:moveTo>
                    <a:pt x="199" y="2243"/>
                  </a:moveTo>
                  <a:lnTo>
                    <a:pt x="224" y="2261"/>
                  </a:lnTo>
                  <a:lnTo>
                    <a:pt x="245" y="2279"/>
                  </a:lnTo>
                  <a:lnTo>
                    <a:pt x="263" y="2296"/>
                  </a:lnTo>
                  <a:lnTo>
                    <a:pt x="279" y="2313"/>
                  </a:lnTo>
                  <a:lnTo>
                    <a:pt x="284" y="2322"/>
                  </a:lnTo>
                  <a:lnTo>
                    <a:pt x="290" y="2328"/>
                  </a:lnTo>
                  <a:lnTo>
                    <a:pt x="294" y="2336"/>
                  </a:lnTo>
                  <a:lnTo>
                    <a:pt x="298" y="2343"/>
                  </a:lnTo>
                  <a:lnTo>
                    <a:pt x="300" y="2348"/>
                  </a:lnTo>
                  <a:lnTo>
                    <a:pt x="301" y="2354"/>
                  </a:lnTo>
                  <a:lnTo>
                    <a:pt x="301" y="2358"/>
                  </a:lnTo>
                  <a:lnTo>
                    <a:pt x="299" y="2362"/>
                  </a:lnTo>
                  <a:lnTo>
                    <a:pt x="296" y="2366"/>
                  </a:lnTo>
                  <a:lnTo>
                    <a:pt x="292" y="2368"/>
                  </a:lnTo>
                  <a:lnTo>
                    <a:pt x="288" y="2369"/>
                  </a:lnTo>
                  <a:lnTo>
                    <a:pt x="281" y="2369"/>
                  </a:lnTo>
                  <a:lnTo>
                    <a:pt x="274" y="2368"/>
                  </a:lnTo>
                  <a:lnTo>
                    <a:pt x="267" y="2367"/>
                  </a:lnTo>
                  <a:lnTo>
                    <a:pt x="258" y="2365"/>
                  </a:lnTo>
                  <a:lnTo>
                    <a:pt x="248" y="2361"/>
                  </a:lnTo>
                  <a:lnTo>
                    <a:pt x="228" y="2354"/>
                  </a:lnTo>
                  <a:lnTo>
                    <a:pt x="205" y="2343"/>
                  </a:lnTo>
                  <a:lnTo>
                    <a:pt x="182" y="2328"/>
                  </a:lnTo>
                  <a:lnTo>
                    <a:pt x="156" y="2312"/>
                  </a:lnTo>
                  <a:lnTo>
                    <a:pt x="132" y="2294"/>
                  </a:lnTo>
                  <a:lnTo>
                    <a:pt x="111" y="2276"/>
                  </a:lnTo>
                  <a:lnTo>
                    <a:pt x="92" y="2259"/>
                  </a:lnTo>
                  <a:lnTo>
                    <a:pt x="78" y="2242"/>
                  </a:lnTo>
                  <a:lnTo>
                    <a:pt x="71" y="2234"/>
                  </a:lnTo>
                  <a:lnTo>
                    <a:pt x="66" y="2227"/>
                  </a:lnTo>
                  <a:lnTo>
                    <a:pt x="62" y="2220"/>
                  </a:lnTo>
                  <a:lnTo>
                    <a:pt x="58" y="2213"/>
                  </a:lnTo>
                  <a:lnTo>
                    <a:pt x="56" y="2207"/>
                  </a:lnTo>
                  <a:lnTo>
                    <a:pt x="56" y="2201"/>
                  </a:lnTo>
                  <a:lnTo>
                    <a:pt x="56" y="2197"/>
                  </a:lnTo>
                  <a:lnTo>
                    <a:pt x="57" y="2193"/>
                  </a:lnTo>
                  <a:lnTo>
                    <a:pt x="60" y="2190"/>
                  </a:lnTo>
                  <a:lnTo>
                    <a:pt x="64" y="2188"/>
                  </a:lnTo>
                  <a:lnTo>
                    <a:pt x="69" y="2187"/>
                  </a:lnTo>
                  <a:lnTo>
                    <a:pt x="76" y="2186"/>
                  </a:lnTo>
                  <a:lnTo>
                    <a:pt x="82" y="2187"/>
                  </a:lnTo>
                  <a:lnTo>
                    <a:pt x="90" y="2188"/>
                  </a:lnTo>
                  <a:lnTo>
                    <a:pt x="99" y="2190"/>
                  </a:lnTo>
                  <a:lnTo>
                    <a:pt x="108" y="2194"/>
                  </a:lnTo>
                  <a:lnTo>
                    <a:pt x="129" y="2201"/>
                  </a:lnTo>
                  <a:lnTo>
                    <a:pt x="151" y="2213"/>
                  </a:lnTo>
                  <a:lnTo>
                    <a:pt x="175" y="2227"/>
                  </a:lnTo>
                  <a:lnTo>
                    <a:pt x="199" y="2243"/>
                  </a:lnTo>
                  <a:close/>
                  <a:moveTo>
                    <a:pt x="527" y="2467"/>
                  </a:moveTo>
                  <a:lnTo>
                    <a:pt x="552" y="2486"/>
                  </a:lnTo>
                  <a:lnTo>
                    <a:pt x="576" y="2505"/>
                  </a:lnTo>
                  <a:lnTo>
                    <a:pt x="595" y="2522"/>
                  </a:lnTo>
                  <a:lnTo>
                    <a:pt x="611" y="2540"/>
                  </a:lnTo>
                  <a:lnTo>
                    <a:pt x="617" y="2548"/>
                  </a:lnTo>
                  <a:lnTo>
                    <a:pt x="623" y="2556"/>
                  </a:lnTo>
                  <a:lnTo>
                    <a:pt x="628" y="2563"/>
                  </a:lnTo>
                  <a:lnTo>
                    <a:pt x="632" y="2570"/>
                  </a:lnTo>
                  <a:lnTo>
                    <a:pt x="634" y="2576"/>
                  </a:lnTo>
                  <a:lnTo>
                    <a:pt x="635" y="2582"/>
                  </a:lnTo>
                  <a:lnTo>
                    <a:pt x="634" y="2588"/>
                  </a:lnTo>
                  <a:lnTo>
                    <a:pt x="633" y="2591"/>
                  </a:lnTo>
                  <a:lnTo>
                    <a:pt x="630" y="2594"/>
                  </a:lnTo>
                  <a:lnTo>
                    <a:pt x="625" y="2596"/>
                  </a:lnTo>
                  <a:lnTo>
                    <a:pt x="621" y="2599"/>
                  </a:lnTo>
                  <a:lnTo>
                    <a:pt x="614" y="2599"/>
                  </a:lnTo>
                  <a:lnTo>
                    <a:pt x="606" y="2597"/>
                  </a:lnTo>
                  <a:lnTo>
                    <a:pt x="599" y="2596"/>
                  </a:lnTo>
                  <a:lnTo>
                    <a:pt x="590" y="2594"/>
                  </a:lnTo>
                  <a:lnTo>
                    <a:pt x="580" y="2591"/>
                  </a:lnTo>
                  <a:lnTo>
                    <a:pt x="558" y="2583"/>
                  </a:lnTo>
                  <a:lnTo>
                    <a:pt x="534" y="2571"/>
                  </a:lnTo>
                  <a:lnTo>
                    <a:pt x="508" y="2557"/>
                  </a:lnTo>
                  <a:lnTo>
                    <a:pt x="482" y="2540"/>
                  </a:lnTo>
                  <a:lnTo>
                    <a:pt x="456" y="2521"/>
                  </a:lnTo>
                  <a:lnTo>
                    <a:pt x="434" y="2503"/>
                  </a:lnTo>
                  <a:lnTo>
                    <a:pt x="414" y="2485"/>
                  </a:lnTo>
                  <a:lnTo>
                    <a:pt x="398" y="2467"/>
                  </a:lnTo>
                  <a:lnTo>
                    <a:pt x="391" y="2460"/>
                  </a:lnTo>
                  <a:lnTo>
                    <a:pt x="386" y="2451"/>
                  </a:lnTo>
                  <a:lnTo>
                    <a:pt x="381" y="2444"/>
                  </a:lnTo>
                  <a:lnTo>
                    <a:pt x="378" y="2437"/>
                  </a:lnTo>
                  <a:lnTo>
                    <a:pt x="376" y="2431"/>
                  </a:lnTo>
                  <a:lnTo>
                    <a:pt x="375" y="2425"/>
                  </a:lnTo>
                  <a:lnTo>
                    <a:pt x="375" y="2420"/>
                  </a:lnTo>
                  <a:lnTo>
                    <a:pt x="377" y="2417"/>
                  </a:lnTo>
                  <a:lnTo>
                    <a:pt x="380" y="2413"/>
                  </a:lnTo>
                  <a:lnTo>
                    <a:pt x="384" y="2411"/>
                  </a:lnTo>
                  <a:lnTo>
                    <a:pt x="389" y="2409"/>
                  </a:lnTo>
                  <a:lnTo>
                    <a:pt x="396" y="2409"/>
                  </a:lnTo>
                  <a:lnTo>
                    <a:pt x="403" y="2410"/>
                  </a:lnTo>
                  <a:lnTo>
                    <a:pt x="411" y="2411"/>
                  </a:lnTo>
                  <a:lnTo>
                    <a:pt x="420" y="2413"/>
                  </a:lnTo>
                  <a:lnTo>
                    <a:pt x="430" y="2417"/>
                  </a:lnTo>
                  <a:lnTo>
                    <a:pt x="452" y="2424"/>
                  </a:lnTo>
                  <a:lnTo>
                    <a:pt x="475" y="2436"/>
                  </a:lnTo>
                  <a:lnTo>
                    <a:pt x="500" y="2451"/>
                  </a:lnTo>
                  <a:lnTo>
                    <a:pt x="527" y="2467"/>
                  </a:lnTo>
                  <a:close/>
                  <a:moveTo>
                    <a:pt x="289" y="2079"/>
                  </a:moveTo>
                  <a:lnTo>
                    <a:pt x="311" y="2095"/>
                  </a:lnTo>
                  <a:lnTo>
                    <a:pt x="332" y="2113"/>
                  </a:lnTo>
                  <a:lnTo>
                    <a:pt x="349" y="2130"/>
                  </a:lnTo>
                  <a:lnTo>
                    <a:pt x="364" y="2146"/>
                  </a:lnTo>
                  <a:lnTo>
                    <a:pt x="369" y="2154"/>
                  </a:lnTo>
                  <a:lnTo>
                    <a:pt x="375" y="2161"/>
                  </a:lnTo>
                  <a:lnTo>
                    <a:pt x="379" y="2168"/>
                  </a:lnTo>
                  <a:lnTo>
                    <a:pt x="381" y="2174"/>
                  </a:lnTo>
                  <a:lnTo>
                    <a:pt x="384" y="2180"/>
                  </a:lnTo>
                  <a:lnTo>
                    <a:pt x="385" y="2186"/>
                  </a:lnTo>
                  <a:lnTo>
                    <a:pt x="385" y="2190"/>
                  </a:lnTo>
                  <a:lnTo>
                    <a:pt x="382" y="2194"/>
                  </a:lnTo>
                  <a:lnTo>
                    <a:pt x="380" y="2197"/>
                  </a:lnTo>
                  <a:lnTo>
                    <a:pt x="376" y="2199"/>
                  </a:lnTo>
                  <a:lnTo>
                    <a:pt x="371" y="2200"/>
                  </a:lnTo>
                  <a:lnTo>
                    <a:pt x="365" y="2201"/>
                  </a:lnTo>
                  <a:lnTo>
                    <a:pt x="358" y="2200"/>
                  </a:lnTo>
                  <a:lnTo>
                    <a:pt x="350" y="2199"/>
                  </a:lnTo>
                  <a:lnTo>
                    <a:pt x="343" y="2197"/>
                  </a:lnTo>
                  <a:lnTo>
                    <a:pt x="334" y="2195"/>
                  </a:lnTo>
                  <a:lnTo>
                    <a:pt x="314" y="2187"/>
                  </a:lnTo>
                  <a:lnTo>
                    <a:pt x="292" y="2176"/>
                  </a:lnTo>
                  <a:lnTo>
                    <a:pt x="269" y="2163"/>
                  </a:lnTo>
                  <a:lnTo>
                    <a:pt x="246" y="2147"/>
                  </a:lnTo>
                  <a:lnTo>
                    <a:pt x="223" y="2131"/>
                  </a:lnTo>
                  <a:lnTo>
                    <a:pt x="203" y="2113"/>
                  </a:lnTo>
                  <a:lnTo>
                    <a:pt x="184" y="2095"/>
                  </a:lnTo>
                  <a:lnTo>
                    <a:pt x="170" y="2080"/>
                  </a:lnTo>
                  <a:lnTo>
                    <a:pt x="164" y="2072"/>
                  </a:lnTo>
                  <a:lnTo>
                    <a:pt x="159" y="2065"/>
                  </a:lnTo>
                  <a:lnTo>
                    <a:pt x="155" y="2058"/>
                  </a:lnTo>
                  <a:lnTo>
                    <a:pt x="152" y="2051"/>
                  </a:lnTo>
                  <a:lnTo>
                    <a:pt x="150" y="2046"/>
                  </a:lnTo>
                  <a:lnTo>
                    <a:pt x="150" y="2040"/>
                  </a:lnTo>
                  <a:lnTo>
                    <a:pt x="150" y="2036"/>
                  </a:lnTo>
                  <a:lnTo>
                    <a:pt x="151" y="2031"/>
                  </a:lnTo>
                  <a:lnTo>
                    <a:pt x="154" y="2028"/>
                  </a:lnTo>
                  <a:lnTo>
                    <a:pt x="157" y="2026"/>
                  </a:lnTo>
                  <a:lnTo>
                    <a:pt x="163" y="2025"/>
                  </a:lnTo>
                  <a:lnTo>
                    <a:pt x="168" y="2025"/>
                  </a:lnTo>
                  <a:lnTo>
                    <a:pt x="175" y="2025"/>
                  </a:lnTo>
                  <a:lnTo>
                    <a:pt x="183" y="2026"/>
                  </a:lnTo>
                  <a:lnTo>
                    <a:pt x="192" y="2028"/>
                  </a:lnTo>
                  <a:lnTo>
                    <a:pt x="200" y="2030"/>
                  </a:lnTo>
                  <a:lnTo>
                    <a:pt x="219" y="2039"/>
                  </a:lnTo>
                  <a:lnTo>
                    <a:pt x="241" y="2049"/>
                  </a:lnTo>
                  <a:lnTo>
                    <a:pt x="264" y="2062"/>
                  </a:lnTo>
                  <a:lnTo>
                    <a:pt x="289" y="2079"/>
                  </a:lnTo>
                  <a:close/>
                  <a:moveTo>
                    <a:pt x="484" y="2027"/>
                  </a:moveTo>
                  <a:lnTo>
                    <a:pt x="482" y="2030"/>
                  </a:lnTo>
                  <a:lnTo>
                    <a:pt x="477" y="2033"/>
                  </a:lnTo>
                  <a:lnTo>
                    <a:pt x="473" y="2034"/>
                  </a:lnTo>
                  <a:lnTo>
                    <a:pt x="467" y="2034"/>
                  </a:lnTo>
                  <a:lnTo>
                    <a:pt x="461" y="2034"/>
                  </a:lnTo>
                  <a:lnTo>
                    <a:pt x="453" y="2033"/>
                  </a:lnTo>
                  <a:lnTo>
                    <a:pt x="445" y="2030"/>
                  </a:lnTo>
                  <a:lnTo>
                    <a:pt x="437" y="2028"/>
                  </a:lnTo>
                  <a:lnTo>
                    <a:pt x="418" y="2020"/>
                  </a:lnTo>
                  <a:lnTo>
                    <a:pt x="397" y="2010"/>
                  </a:lnTo>
                  <a:lnTo>
                    <a:pt x="375" y="1998"/>
                  </a:lnTo>
                  <a:lnTo>
                    <a:pt x="352" y="1983"/>
                  </a:lnTo>
                  <a:lnTo>
                    <a:pt x="331" y="1966"/>
                  </a:lnTo>
                  <a:lnTo>
                    <a:pt x="311" y="1950"/>
                  </a:lnTo>
                  <a:lnTo>
                    <a:pt x="293" y="1933"/>
                  </a:lnTo>
                  <a:lnTo>
                    <a:pt x="280" y="1918"/>
                  </a:lnTo>
                  <a:lnTo>
                    <a:pt x="274" y="1910"/>
                  </a:lnTo>
                  <a:lnTo>
                    <a:pt x="269" y="1902"/>
                  </a:lnTo>
                  <a:lnTo>
                    <a:pt x="266" y="1896"/>
                  </a:lnTo>
                  <a:lnTo>
                    <a:pt x="263" y="1890"/>
                  </a:lnTo>
                  <a:lnTo>
                    <a:pt x="261" y="1884"/>
                  </a:lnTo>
                  <a:lnTo>
                    <a:pt x="260" y="1879"/>
                  </a:lnTo>
                  <a:lnTo>
                    <a:pt x="261" y="1874"/>
                  </a:lnTo>
                  <a:lnTo>
                    <a:pt x="262" y="1870"/>
                  </a:lnTo>
                  <a:lnTo>
                    <a:pt x="266" y="1867"/>
                  </a:lnTo>
                  <a:lnTo>
                    <a:pt x="269" y="1865"/>
                  </a:lnTo>
                  <a:lnTo>
                    <a:pt x="273" y="1864"/>
                  </a:lnTo>
                  <a:lnTo>
                    <a:pt x="280" y="1863"/>
                  </a:lnTo>
                  <a:lnTo>
                    <a:pt x="287" y="1864"/>
                  </a:lnTo>
                  <a:lnTo>
                    <a:pt x="293" y="1865"/>
                  </a:lnTo>
                  <a:lnTo>
                    <a:pt x="302" y="1866"/>
                  </a:lnTo>
                  <a:lnTo>
                    <a:pt x="310" y="1869"/>
                  </a:lnTo>
                  <a:lnTo>
                    <a:pt x="330" y="1876"/>
                  </a:lnTo>
                  <a:lnTo>
                    <a:pt x="349" y="1887"/>
                  </a:lnTo>
                  <a:lnTo>
                    <a:pt x="371" y="1899"/>
                  </a:lnTo>
                  <a:lnTo>
                    <a:pt x="395" y="1914"/>
                  </a:lnTo>
                  <a:lnTo>
                    <a:pt x="417" y="1931"/>
                  </a:lnTo>
                  <a:lnTo>
                    <a:pt x="437" y="1948"/>
                  </a:lnTo>
                  <a:lnTo>
                    <a:pt x="453" y="1964"/>
                  </a:lnTo>
                  <a:lnTo>
                    <a:pt x="466" y="1980"/>
                  </a:lnTo>
                  <a:lnTo>
                    <a:pt x="473" y="1987"/>
                  </a:lnTo>
                  <a:lnTo>
                    <a:pt x="477" y="1994"/>
                  </a:lnTo>
                  <a:lnTo>
                    <a:pt x="481" y="2002"/>
                  </a:lnTo>
                  <a:lnTo>
                    <a:pt x="484" y="2007"/>
                  </a:lnTo>
                  <a:lnTo>
                    <a:pt x="485" y="2013"/>
                  </a:lnTo>
                  <a:lnTo>
                    <a:pt x="486" y="2018"/>
                  </a:lnTo>
                  <a:lnTo>
                    <a:pt x="486" y="2023"/>
                  </a:lnTo>
                  <a:lnTo>
                    <a:pt x="484" y="2027"/>
                  </a:lnTo>
                  <a:close/>
                  <a:moveTo>
                    <a:pt x="247" y="1557"/>
                  </a:moveTo>
                  <a:lnTo>
                    <a:pt x="266" y="1572"/>
                  </a:lnTo>
                  <a:lnTo>
                    <a:pt x="283" y="1588"/>
                  </a:lnTo>
                  <a:lnTo>
                    <a:pt x="299" y="1603"/>
                  </a:lnTo>
                  <a:lnTo>
                    <a:pt x="311" y="1618"/>
                  </a:lnTo>
                  <a:lnTo>
                    <a:pt x="316" y="1625"/>
                  </a:lnTo>
                  <a:lnTo>
                    <a:pt x="321" y="1632"/>
                  </a:lnTo>
                  <a:lnTo>
                    <a:pt x="324" y="1638"/>
                  </a:lnTo>
                  <a:lnTo>
                    <a:pt x="326" y="1644"/>
                  </a:lnTo>
                  <a:lnTo>
                    <a:pt x="327" y="1650"/>
                  </a:lnTo>
                  <a:lnTo>
                    <a:pt x="328" y="1654"/>
                  </a:lnTo>
                  <a:lnTo>
                    <a:pt x="327" y="1659"/>
                  </a:lnTo>
                  <a:lnTo>
                    <a:pt x="326" y="1663"/>
                  </a:lnTo>
                  <a:lnTo>
                    <a:pt x="324" y="1665"/>
                  </a:lnTo>
                  <a:lnTo>
                    <a:pt x="320" y="1667"/>
                  </a:lnTo>
                  <a:lnTo>
                    <a:pt x="315" y="1668"/>
                  </a:lnTo>
                  <a:lnTo>
                    <a:pt x="311" y="1670"/>
                  </a:lnTo>
                  <a:lnTo>
                    <a:pt x="304" y="1670"/>
                  </a:lnTo>
                  <a:lnTo>
                    <a:pt x="298" y="1668"/>
                  </a:lnTo>
                  <a:lnTo>
                    <a:pt x="290" y="1666"/>
                  </a:lnTo>
                  <a:lnTo>
                    <a:pt x="282" y="1664"/>
                  </a:lnTo>
                  <a:lnTo>
                    <a:pt x="266" y="1657"/>
                  </a:lnTo>
                  <a:lnTo>
                    <a:pt x="246" y="1649"/>
                  </a:lnTo>
                  <a:lnTo>
                    <a:pt x="226" y="1636"/>
                  </a:lnTo>
                  <a:lnTo>
                    <a:pt x="205" y="1623"/>
                  </a:lnTo>
                  <a:lnTo>
                    <a:pt x="185" y="1608"/>
                  </a:lnTo>
                  <a:lnTo>
                    <a:pt x="167" y="1592"/>
                  </a:lnTo>
                  <a:lnTo>
                    <a:pt x="153" y="1577"/>
                  </a:lnTo>
                  <a:lnTo>
                    <a:pt x="141" y="1561"/>
                  </a:lnTo>
                  <a:lnTo>
                    <a:pt x="135" y="1555"/>
                  </a:lnTo>
                  <a:lnTo>
                    <a:pt x="131" y="1548"/>
                  </a:lnTo>
                  <a:lnTo>
                    <a:pt x="128" y="1542"/>
                  </a:lnTo>
                  <a:lnTo>
                    <a:pt x="125" y="1536"/>
                  </a:lnTo>
                  <a:lnTo>
                    <a:pt x="124" y="1531"/>
                  </a:lnTo>
                  <a:lnTo>
                    <a:pt x="123" y="1525"/>
                  </a:lnTo>
                  <a:lnTo>
                    <a:pt x="124" y="1521"/>
                  </a:lnTo>
                  <a:lnTo>
                    <a:pt x="125" y="1517"/>
                  </a:lnTo>
                  <a:lnTo>
                    <a:pt x="128" y="1514"/>
                  </a:lnTo>
                  <a:lnTo>
                    <a:pt x="132" y="1512"/>
                  </a:lnTo>
                  <a:lnTo>
                    <a:pt x="137" y="1511"/>
                  </a:lnTo>
                  <a:lnTo>
                    <a:pt x="141" y="1511"/>
                  </a:lnTo>
                  <a:lnTo>
                    <a:pt x="148" y="1511"/>
                  </a:lnTo>
                  <a:lnTo>
                    <a:pt x="154" y="1512"/>
                  </a:lnTo>
                  <a:lnTo>
                    <a:pt x="162" y="1513"/>
                  </a:lnTo>
                  <a:lnTo>
                    <a:pt x="170" y="1515"/>
                  </a:lnTo>
                  <a:lnTo>
                    <a:pt x="186" y="1522"/>
                  </a:lnTo>
                  <a:lnTo>
                    <a:pt x="206" y="1532"/>
                  </a:lnTo>
                  <a:lnTo>
                    <a:pt x="226" y="1543"/>
                  </a:lnTo>
                  <a:lnTo>
                    <a:pt x="247" y="1557"/>
                  </a:lnTo>
                  <a:close/>
                  <a:moveTo>
                    <a:pt x="519" y="1750"/>
                  </a:moveTo>
                  <a:lnTo>
                    <a:pt x="540" y="1766"/>
                  </a:lnTo>
                  <a:lnTo>
                    <a:pt x="559" y="1782"/>
                  </a:lnTo>
                  <a:lnTo>
                    <a:pt x="574" y="1798"/>
                  </a:lnTo>
                  <a:lnTo>
                    <a:pt x="588" y="1813"/>
                  </a:lnTo>
                  <a:lnTo>
                    <a:pt x="593" y="1821"/>
                  </a:lnTo>
                  <a:lnTo>
                    <a:pt x="598" y="1827"/>
                  </a:lnTo>
                  <a:lnTo>
                    <a:pt x="601" y="1834"/>
                  </a:lnTo>
                  <a:lnTo>
                    <a:pt x="604" y="1839"/>
                  </a:lnTo>
                  <a:lnTo>
                    <a:pt x="605" y="1846"/>
                  </a:lnTo>
                  <a:lnTo>
                    <a:pt x="606" y="1850"/>
                  </a:lnTo>
                  <a:lnTo>
                    <a:pt x="605" y="1855"/>
                  </a:lnTo>
                  <a:lnTo>
                    <a:pt x="604" y="1859"/>
                  </a:lnTo>
                  <a:lnTo>
                    <a:pt x="601" y="1863"/>
                  </a:lnTo>
                  <a:lnTo>
                    <a:pt x="598" y="1865"/>
                  </a:lnTo>
                  <a:lnTo>
                    <a:pt x="592" y="1866"/>
                  </a:lnTo>
                  <a:lnTo>
                    <a:pt x="587" y="1867"/>
                  </a:lnTo>
                  <a:lnTo>
                    <a:pt x="581" y="1867"/>
                  </a:lnTo>
                  <a:lnTo>
                    <a:pt x="573" y="1866"/>
                  </a:lnTo>
                  <a:lnTo>
                    <a:pt x="566" y="1864"/>
                  </a:lnTo>
                  <a:lnTo>
                    <a:pt x="558" y="1862"/>
                  </a:lnTo>
                  <a:lnTo>
                    <a:pt x="539" y="1855"/>
                  </a:lnTo>
                  <a:lnTo>
                    <a:pt x="519" y="1845"/>
                  </a:lnTo>
                  <a:lnTo>
                    <a:pt x="498" y="1833"/>
                  </a:lnTo>
                  <a:lnTo>
                    <a:pt x="476" y="1818"/>
                  </a:lnTo>
                  <a:lnTo>
                    <a:pt x="455" y="1803"/>
                  </a:lnTo>
                  <a:lnTo>
                    <a:pt x="437" y="1786"/>
                  </a:lnTo>
                  <a:lnTo>
                    <a:pt x="420" y="1770"/>
                  </a:lnTo>
                  <a:lnTo>
                    <a:pt x="407" y="1756"/>
                  </a:lnTo>
                  <a:lnTo>
                    <a:pt x="401" y="1748"/>
                  </a:lnTo>
                  <a:lnTo>
                    <a:pt x="397" y="1741"/>
                  </a:lnTo>
                  <a:lnTo>
                    <a:pt x="394" y="1735"/>
                  </a:lnTo>
                  <a:lnTo>
                    <a:pt x="391" y="1728"/>
                  </a:lnTo>
                  <a:lnTo>
                    <a:pt x="389" y="1723"/>
                  </a:lnTo>
                  <a:lnTo>
                    <a:pt x="389" y="1717"/>
                  </a:lnTo>
                  <a:lnTo>
                    <a:pt x="389" y="1713"/>
                  </a:lnTo>
                  <a:lnTo>
                    <a:pt x="391" y="1709"/>
                  </a:lnTo>
                  <a:lnTo>
                    <a:pt x="394" y="1706"/>
                  </a:lnTo>
                  <a:lnTo>
                    <a:pt x="398" y="1704"/>
                  </a:lnTo>
                  <a:lnTo>
                    <a:pt x="402" y="1702"/>
                  </a:lnTo>
                  <a:lnTo>
                    <a:pt x="408" y="1702"/>
                  </a:lnTo>
                  <a:lnTo>
                    <a:pt x="414" y="1702"/>
                  </a:lnTo>
                  <a:lnTo>
                    <a:pt x="421" y="1703"/>
                  </a:lnTo>
                  <a:lnTo>
                    <a:pt x="429" y="1704"/>
                  </a:lnTo>
                  <a:lnTo>
                    <a:pt x="438" y="1706"/>
                  </a:lnTo>
                  <a:lnTo>
                    <a:pt x="455" y="1714"/>
                  </a:lnTo>
                  <a:lnTo>
                    <a:pt x="476" y="1723"/>
                  </a:lnTo>
                  <a:lnTo>
                    <a:pt x="497" y="1735"/>
                  </a:lnTo>
                  <a:lnTo>
                    <a:pt x="519" y="1750"/>
                  </a:lnTo>
                  <a:close/>
                  <a:moveTo>
                    <a:pt x="224" y="1320"/>
                  </a:moveTo>
                  <a:lnTo>
                    <a:pt x="221" y="1322"/>
                  </a:lnTo>
                  <a:lnTo>
                    <a:pt x="218" y="1324"/>
                  </a:lnTo>
                  <a:lnTo>
                    <a:pt x="214" y="1325"/>
                  </a:lnTo>
                  <a:lnTo>
                    <a:pt x="209" y="1326"/>
                  </a:lnTo>
                  <a:lnTo>
                    <a:pt x="203" y="1326"/>
                  </a:lnTo>
                  <a:lnTo>
                    <a:pt x="197" y="1325"/>
                  </a:lnTo>
                  <a:lnTo>
                    <a:pt x="191" y="1324"/>
                  </a:lnTo>
                  <a:lnTo>
                    <a:pt x="183" y="1322"/>
                  </a:lnTo>
                  <a:lnTo>
                    <a:pt x="167" y="1316"/>
                  </a:lnTo>
                  <a:lnTo>
                    <a:pt x="150" y="1308"/>
                  </a:lnTo>
                  <a:lnTo>
                    <a:pt x="132" y="1297"/>
                  </a:lnTo>
                  <a:lnTo>
                    <a:pt x="113" y="1284"/>
                  </a:lnTo>
                  <a:lnTo>
                    <a:pt x="96" y="1270"/>
                  </a:lnTo>
                  <a:lnTo>
                    <a:pt x="79" y="1256"/>
                  </a:lnTo>
                  <a:lnTo>
                    <a:pt x="66" y="1241"/>
                  </a:lnTo>
                  <a:lnTo>
                    <a:pt x="55" y="1227"/>
                  </a:lnTo>
                  <a:lnTo>
                    <a:pt x="46" y="1215"/>
                  </a:lnTo>
                  <a:lnTo>
                    <a:pt x="42" y="1203"/>
                  </a:lnTo>
                  <a:lnTo>
                    <a:pt x="39" y="1198"/>
                  </a:lnTo>
                  <a:lnTo>
                    <a:pt x="39" y="1193"/>
                  </a:lnTo>
                  <a:lnTo>
                    <a:pt x="39" y="1190"/>
                  </a:lnTo>
                  <a:lnTo>
                    <a:pt x="42" y="1185"/>
                  </a:lnTo>
                  <a:lnTo>
                    <a:pt x="44" y="1183"/>
                  </a:lnTo>
                  <a:lnTo>
                    <a:pt x="47" y="1181"/>
                  </a:lnTo>
                  <a:lnTo>
                    <a:pt x="52" y="1180"/>
                  </a:lnTo>
                  <a:lnTo>
                    <a:pt x="56" y="1179"/>
                  </a:lnTo>
                  <a:lnTo>
                    <a:pt x="62" y="1179"/>
                  </a:lnTo>
                  <a:lnTo>
                    <a:pt x="68" y="1180"/>
                  </a:lnTo>
                  <a:lnTo>
                    <a:pt x="75" y="1181"/>
                  </a:lnTo>
                  <a:lnTo>
                    <a:pt x="82" y="1183"/>
                  </a:lnTo>
                  <a:lnTo>
                    <a:pt x="98" y="1190"/>
                  </a:lnTo>
                  <a:lnTo>
                    <a:pt x="116" y="1198"/>
                  </a:lnTo>
                  <a:lnTo>
                    <a:pt x="133" y="1208"/>
                  </a:lnTo>
                  <a:lnTo>
                    <a:pt x="152" y="1222"/>
                  </a:lnTo>
                  <a:lnTo>
                    <a:pt x="170" y="1236"/>
                  </a:lnTo>
                  <a:lnTo>
                    <a:pt x="186" y="1250"/>
                  </a:lnTo>
                  <a:lnTo>
                    <a:pt x="199" y="1265"/>
                  </a:lnTo>
                  <a:lnTo>
                    <a:pt x="210" y="1278"/>
                  </a:lnTo>
                  <a:lnTo>
                    <a:pt x="218" y="1291"/>
                  </a:lnTo>
                  <a:lnTo>
                    <a:pt x="224" y="1302"/>
                  </a:lnTo>
                  <a:lnTo>
                    <a:pt x="225" y="1308"/>
                  </a:lnTo>
                  <a:lnTo>
                    <a:pt x="226" y="1312"/>
                  </a:lnTo>
                  <a:lnTo>
                    <a:pt x="225" y="1316"/>
                  </a:lnTo>
                  <a:lnTo>
                    <a:pt x="224" y="1320"/>
                  </a:lnTo>
                  <a:close/>
                  <a:moveTo>
                    <a:pt x="475" y="1502"/>
                  </a:moveTo>
                  <a:lnTo>
                    <a:pt x="472" y="1505"/>
                  </a:lnTo>
                  <a:lnTo>
                    <a:pt x="469" y="1507"/>
                  </a:lnTo>
                  <a:lnTo>
                    <a:pt x="464" y="1508"/>
                  </a:lnTo>
                  <a:lnTo>
                    <a:pt x="460" y="1510"/>
                  </a:lnTo>
                  <a:lnTo>
                    <a:pt x="453" y="1508"/>
                  </a:lnTo>
                  <a:lnTo>
                    <a:pt x="446" y="1508"/>
                  </a:lnTo>
                  <a:lnTo>
                    <a:pt x="440" y="1506"/>
                  </a:lnTo>
                  <a:lnTo>
                    <a:pt x="432" y="1504"/>
                  </a:lnTo>
                  <a:lnTo>
                    <a:pt x="416" y="1499"/>
                  </a:lnTo>
                  <a:lnTo>
                    <a:pt x="397" y="1490"/>
                  </a:lnTo>
                  <a:lnTo>
                    <a:pt x="378" y="1479"/>
                  </a:lnTo>
                  <a:lnTo>
                    <a:pt x="358" y="1464"/>
                  </a:lnTo>
                  <a:lnTo>
                    <a:pt x="339" y="1450"/>
                  </a:lnTo>
                  <a:lnTo>
                    <a:pt x="322" y="1435"/>
                  </a:lnTo>
                  <a:lnTo>
                    <a:pt x="307" y="1420"/>
                  </a:lnTo>
                  <a:lnTo>
                    <a:pt x="295" y="1406"/>
                  </a:lnTo>
                  <a:lnTo>
                    <a:pt x="291" y="1399"/>
                  </a:lnTo>
                  <a:lnTo>
                    <a:pt x="287" y="1393"/>
                  </a:lnTo>
                  <a:lnTo>
                    <a:pt x="284" y="1386"/>
                  </a:lnTo>
                  <a:lnTo>
                    <a:pt x="282" y="1380"/>
                  </a:lnTo>
                  <a:lnTo>
                    <a:pt x="280" y="1375"/>
                  </a:lnTo>
                  <a:lnTo>
                    <a:pt x="280" y="1371"/>
                  </a:lnTo>
                  <a:lnTo>
                    <a:pt x="280" y="1366"/>
                  </a:lnTo>
                  <a:lnTo>
                    <a:pt x="282" y="1363"/>
                  </a:lnTo>
                  <a:lnTo>
                    <a:pt x="284" y="1360"/>
                  </a:lnTo>
                  <a:lnTo>
                    <a:pt x="288" y="1357"/>
                  </a:lnTo>
                  <a:lnTo>
                    <a:pt x="292" y="1356"/>
                  </a:lnTo>
                  <a:lnTo>
                    <a:pt x="298" y="1355"/>
                  </a:lnTo>
                  <a:lnTo>
                    <a:pt x="303" y="1355"/>
                  </a:lnTo>
                  <a:lnTo>
                    <a:pt x="310" y="1356"/>
                  </a:lnTo>
                  <a:lnTo>
                    <a:pt x="317" y="1357"/>
                  </a:lnTo>
                  <a:lnTo>
                    <a:pt x="324" y="1360"/>
                  </a:lnTo>
                  <a:lnTo>
                    <a:pt x="342" y="1366"/>
                  </a:lnTo>
                  <a:lnTo>
                    <a:pt x="359" y="1375"/>
                  </a:lnTo>
                  <a:lnTo>
                    <a:pt x="379" y="1386"/>
                  </a:lnTo>
                  <a:lnTo>
                    <a:pt x="399" y="1399"/>
                  </a:lnTo>
                  <a:lnTo>
                    <a:pt x="418" y="1414"/>
                  </a:lnTo>
                  <a:lnTo>
                    <a:pt x="434" y="1429"/>
                  </a:lnTo>
                  <a:lnTo>
                    <a:pt x="449" y="1444"/>
                  </a:lnTo>
                  <a:lnTo>
                    <a:pt x="461" y="1458"/>
                  </a:lnTo>
                  <a:lnTo>
                    <a:pt x="470" y="1472"/>
                  </a:lnTo>
                  <a:lnTo>
                    <a:pt x="475" y="1483"/>
                  </a:lnTo>
                  <a:lnTo>
                    <a:pt x="476" y="1489"/>
                  </a:lnTo>
                  <a:lnTo>
                    <a:pt x="477" y="1494"/>
                  </a:lnTo>
                  <a:lnTo>
                    <a:pt x="476" y="1499"/>
                  </a:lnTo>
                  <a:lnTo>
                    <a:pt x="475" y="1502"/>
                  </a:lnTo>
                  <a:close/>
                  <a:moveTo>
                    <a:pt x="108" y="905"/>
                  </a:moveTo>
                  <a:lnTo>
                    <a:pt x="124" y="918"/>
                  </a:lnTo>
                  <a:lnTo>
                    <a:pt x="139" y="931"/>
                  </a:lnTo>
                  <a:lnTo>
                    <a:pt x="151" y="945"/>
                  </a:lnTo>
                  <a:lnTo>
                    <a:pt x="161" y="958"/>
                  </a:lnTo>
                  <a:lnTo>
                    <a:pt x="167" y="969"/>
                  </a:lnTo>
                  <a:lnTo>
                    <a:pt x="172" y="980"/>
                  </a:lnTo>
                  <a:lnTo>
                    <a:pt x="173" y="984"/>
                  </a:lnTo>
                  <a:lnTo>
                    <a:pt x="173" y="989"/>
                  </a:lnTo>
                  <a:lnTo>
                    <a:pt x="173" y="993"/>
                  </a:lnTo>
                  <a:lnTo>
                    <a:pt x="172" y="997"/>
                  </a:lnTo>
                  <a:lnTo>
                    <a:pt x="170" y="999"/>
                  </a:lnTo>
                  <a:lnTo>
                    <a:pt x="166" y="1001"/>
                  </a:lnTo>
                  <a:lnTo>
                    <a:pt x="162" y="1002"/>
                  </a:lnTo>
                  <a:lnTo>
                    <a:pt x="157" y="1003"/>
                  </a:lnTo>
                  <a:lnTo>
                    <a:pt x="148" y="1003"/>
                  </a:lnTo>
                  <a:lnTo>
                    <a:pt x="134" y="1000"/>
                  </a:lnTo>
                  <a:lnTo>
                    <a:pt x="120" y="994"/>
                  </a:lnTo>
                  <a:lnTo>
                    <a:pt x="105" y="987"/>
                  </a:lnTo>
                  <a:lnTo>
                    <a:pt x="88" y="977"/>
                  </a:lnTo>
                  <a:lnTo>
                    <a:pt x="70" y="965"/>
                  </a:lnTo>
                  <a:lnTo>
                    <a:pt x="55" y="951"/>
                  </a:lnTo>
                  <a:lnTo>
                    <a:pt x="41" y="938"/>
                  </a:lnTo>
                  <a:lnTo>
                    <a:pt x="27" y="925"/>
                  </a:lnTo>
                  <a:lnTo>
                    <a:pt x="18" y="913"/>
                  </a:lnTo>
                  <a:lnTo>
                    <a:pt x="11" y="901"/>
                  </a:lnTo>
                  <a:lnTo>
                    <a:pt x="6" y="889"/>
                  </a:lnTo>
                  <a:lnTo>
                    <a:pt x="5" y="885"/>
                  </a:lnTo>
                  <a:lnTo>
                    <a:pt x="5" y="881"/>
                  </a:lnTo>
                  <a:lnTo>
                    <a:pt x="5" y="876"/>
                  </a:lnTo>
                  <a:lnTo>
                    <a:pt x="7" y="873"/>
                  </a:lnTo>
                  <a:lnTo>
                    <a:pt x="10" y="871"/>
                  </a:lnTo>
                  <a:lnTo>
                    <a:pt x="13" y="869"/>
                  </a:lnTo>
                  <a:lnTo>
                    <a:pt x="16" y="867"/>
                  </a:lnTo>
                  <a:lnTo>
                    <a:pt x="21" y="866"/>
                  </a:lnTo>
                  <a:lnTo>
                    <a:pt x="32" y="867"/>
                  </a:lnTo>
                  <a:lnTo>
                    <a:pt x="44" y="871"/>
                  </a:lnTo>
                  <a:lnTo>
                    <a:pt x="58" y="876"/>
                  </a:lnTo>
                  <a:lnTo>
                    <a:pt x="74" y="884"/>
                  </a:lnTo>
                  <a:lnTo>
                    <a:pt x="90" y="894"/>
                  </a:lnTo>
                  <a:lnTo>
                    <a:pt x="108" y="905"/>
                  </a:lnTo>
                  <a:close/>
                  <a:moveTo>
                    <a:pt x="399" y="1164"/>
                  </a:moveTo>
                  <a:lnTo>
                    <a:pt x="397" y="1168"/>
                  </a:lnTo>
                  <a:lnTo>
                    <a:pt x="394" y="1170"/>
                  </a:lnTo>
                  <a:lnTo>
                    <a:pt x="389" y="1171"/>
                  </a:lnTo>
                  <a:lnTo>
                    <a:pt x="385" y="1172"/>
                  </a:lnTo>
                  <a:lnTo>
                    <a:pt x="379" y="1172"/>
                  </a:lnTo>
                  <a:lnTo>
                    <a:pt x="374" y="1171"/>
                  </a:lnTo>
                  <a:lnTo>
                    <a:pt x="367" y="1170"/>
                  </a:lnTo>
                  <a:lnTo>
                    <a:pt x="360" y="1168"/>
                  </a:lnTo>
                  <a:lnTo>
                    <a:pt x="345" y="1162"/>
                  </a:lnTo>
                  <a:lnTo>
                    <a:pt x="328" y="1154"/>
                  </a:lnTo>
                  <a:lnTo>
                    <a:pt x="311" y="1144"/>
                  </a:lnTo>
                  <a:lnTo>
                    <a:pt x="292" y="1131"/>
                  </a:lnTo>
                  <a:lnTo>
                    <a:pt x="275" y="1118"/>
                  </a:lnTo>
                  <a:lnTo>
                    <a:pt x="260" y="1104"/>
                  </a:lnTo>
                  <a:lnTo>
                    <a:pt x="247" y="1090"/>
                  </a:lnTo>
                  <a:lnTo>
                    <a:pt x="237" y="1077"/>
                  </a:lnTo>
                  <a:lnTo>
                    <a:pt x="229" y="1065"/>
                  </a:lnTo>
                  <a:lnTo>
                    <a:pt x="224" y="1053"/>
                  </a:lnTo>
                  <a:lnTo>
                    <a:pt x="223" y="1048"/>
                  </a:lnTo>
                  <a:lnTo>
                    <a:pt x="223" y="1044"/>
                  </a:lnTo>
                  <a:lnTo>
                    <a:pt x="224" y="1040"/>
                  </a:lnTo>
                  <a:lnTo>
                    <a:pt x="225" y="1036"/>
                  </a:lnTo>
                  <a:lnTo>
                    <a:pt x="227" y="1033"/>
                  </a:lnTo>
                  <a:lnTo>
                    <a:pt x="230" y="1031"/>
                  </a:lnTo>
                  <a:lnTo>
                    <a:pt x="235" y="1030"/>
                  </a:lnTo>
                  <a:lnTo>
                    <a:pt x="239" y="1028"/>
                  </a:lnTo>
                  <a:lnTo>
                    <a:pt x="250" y="1030"/>
                  </a:lnTo>
                  <a:lnTo>
                    <a:pt x="264" y="1033"/>
                  </a:lnTo>
                  <a:lnTo>
                    <a:pt x="279" y="1038"/>
                  </a:lnTo>
                  <a:lnTo>
                    <a:pt x="295" y="1047"/>
                  </a:lnTo>
                  <a:lnTo>
                    <a:pt x="313" y="1057"/>
                  </a:lnTo>
                  <a:lnTo>
                    <a:pt x="332" y="1069"/>
                  </a:lnTo>
                  <a:lnTo>
                    <a:pt x="348" y="1083"/>
                  </a:lnTo>
                  <a:lnTo>
                    <a:pt x="364" y="1097"/>
                  </a:lnTo>
                  <a:lnTo>
                    <a:pt x="377" y="1110"/>
                  </a:lnTo>
                  <a:lnTo>
                    <a:pt x="387" y="1123"/>
                  </a:lnTo>
                  <a:lnTo>
                    <a:pt x="395" y="1137"/>
                  </a:lnTo>
                  <a:lnTo>
                    <a:pt x="400" y="1148"/>
                  </a:lnTo>
                  <a:lnTo>
                    <a:pt x="401" y="1152"/>
                  </a:lnTo>
                  <a:lnTo>
                    <a:pt x="401" y="1156"/>
                  </a:lnTo>
                  <a:lnTo>
                    <a:pt x="400" y="1161"/>
                  </a:lnTo>
                  <a:lnTo>
                    <a:pt x="399" y="1164"/>
                  </a:lnTo>
                  <a:close/>
                  <a:moveTo>
                    <a:pt x="639" y="1340"/>
                  </a:moveTo>
                  <a:lnTo>
                    <a:pt x="637" y="1343"/>
                  </a:lnTo>
                  <a:lnTo>
                    <a:pt x="634" y="1345"/>
                  </a:lnTo>
                  <a:lnTo>
                    <a:pt x="630" y="1346"/>
                  </a:lnTo>
                  <a:lnTo>
                    <a:pt x="625" y="1347"/>
                  </a:lnTo>
                  <a:lnTo>
                    <a:pt x="620" y="1347"/>
                  </a:lnTo>
                  <a:lnTo>
                    <a:pt x="613" y="1346"/>
                  </a:lnTo>
                  <a:lnTo>
                    <a:pt x="606" y="1345"/>
                  </a:lnTo>
                  <a:lnTo>
                    <a:pt x="599" y="1343"/>
                  </a:lnTo>
                  <a:lnTo>
                    <a:pt x="583" y="1337"/>
                  </a:lnTo>
                  <a:lnTo>
                    <a:pt x="566" y="1329"/>
                  </a:lnTo>
                  <a:lnTo>
                    <a:pt x="547" y="1319"/>
                  </a:lnTo>
                  <a:lnTo>
                    <a:pt x="528" y="1305"/>
                  </a:lnTo>
                  <a:lnTo>
                    <a:pt x="509" y="1291"/>
                  </a:lnTo>
                  <a:lnTo>
                    <a:pt x="494" y="1277"/>
                  </a:lnTo>
                  <a:lnTo>
                    <a:pt x="480" y="1262"/>
                  </a:lnTo>
                  <a:lnTo>
                    <a:pt x="469" y="1248"/>
                  </a:lnTo>
                  <a:lnTo>
                    <a:pt x="464" y="1241"/>
                  </a:lnTo>
                  <a:lnTo>
                    <a:pt x="460" y="1236"/>
                  </a:lnTo>
                  <a:lnTo>
                    <a:pt x="457" y="1229"/>
                  </a:lnTo>
                  <a:lnTo>
                    <a:pt x="455" y="1224"/>
                  </a:lnTo>
                  <a:lnTo>
                    <a:pt x="453" y="1218"/>
                  </a:lnTo>
                  <a:lnTo>
                    <a:pt x="453" y="1214"/>
                  </a:lnTo>
                  <a:lnTo>
                    <a:pt x="454" y="1209"/>
                  </a:lnTo>
                  <a:lnTo>
                    <a:pt x="455" y="1206"/>
                  </a:lnTo>
                  <a:lnTo>
                    <a:pt x="457" y="1203"/>
                  </a:lnTo>
                  <a:lnTo>
                    <a:pt x="462" y="1201"/>
                  </a:lnTo>
                  <a:lnTo>
                    <a:pt x="465" y="1200"/>
                  </a:lnTo>
                  <a:lnTo>
                    <a:pt x="471" y="1198"/>
                  </a:lnTo>
                  <a:lnTo>
                    <a:pt x="476" y="1198"/>
                  </a:lnTo>
                  <a:lnTo>
                    <a:pt x="483" y="1200"/>
                  </a:lnTo>
                  <a:lnTo>
                    <a:pt x="489" y="1201"/>
                  </a:lnTo>
                  <a:lnTo>
                    <a:pt x="497" y="1203"/>
                  </a:lnTo>
                  <a:lnTo>
                    <a:pt x="514" y="1208"/>
                  </a:lnTo>
                  <a:lnTo>
                    <a:pt x="531" y="1217"/>
                  </a:lnTo>
                  <a:lnTo>
                    <a:pt x="549" y="1227"/>
                  </a:lnTo>
                  <a:lnTo>
                    <a:pt x="569" y="1240"/>
                  </a:lnTo>
                  <a:lnTo>
                    <a:pt x="587" y="1255"/>
                  </a:lnTo>
                  <a:lnTo>
                    <a:pt x="603" y="1269"/>
                  </a:lnTo>
                  <a:lnTo>
                    <a:pt x="616" y="1283"/>
                  </a:lnTo>
                  <a:lnTo>
                    <a:pt x="627" y="1297"/>
                  </a:lnTo>
                  <a:lnTo>
                    <a:pt x="636" y="1310"/>
                  </a:lnTo>
                  <a:lnTo>
                    <a:pt x="641" y="1322"/>
                  </a:lnTo>
                  <a:lnTo>
                    <a:pt x="642" y="1326"/>
                  </a:lnTo>
                  <a:lnTo>
                    <a:pt x="642" y="1332"/>
                  </a:lnTo>
                  <a:lnTo>
                    <a:pt x="642" y="1336"/>
                  </a:lnTo>
                  <a:lnTo>
                    <a:pt x="639" y="1340"/>
                  </a:lnTo>
                  <a:close/>
                  <a:moveTo>
                    <a:pt x="166" y="691"/>
                  </a:moveTo>
                  <a:lnTo>
                    <a:pt x="164" y="694"/>
                  </a:lnTo>
                  <a:lnTo>
                    <a:pt x="161" y="695"/>
                  </a:lnTo>
                  <a:lnTo>
                    <a:pt x="157" y="697"/>
                  </a:lnTo>
                  <a:lnTo>
                    <a:pt x="153" y="697"/>
                  </a:lnTo>
                  <a:lnTo>
                    <a:pt x="143" y="697"/>
                  </a:lnTo>
                  <a:lnTo>
                    <a:pt x="132" y="694"/>
                  </a:lnTo>
                  <a:lnTo>
                    <a:pt x="119" y="690"/>
                  </a:lnTo>
                  <a:lnTo>
                    <a:pt x="105" y="682"/>
                  </a:lnTo>
                  <a:lnTo>
                    <a:pt x="89" y="673"/>
                  </a:lnTo>
                  <a:lnTo>
                    <a:pt x="74" y="662"/>
                  </a:lnTo>
                  <a:lnTo>
                    <a:pt x="59" y="650"/>
                  </a:lnTo>
                  <a:lnTo>
                    <a:pt x="46" y="638"/>
                  </a:lnTo>
                  <a:lnTo>
                    <a:pt x="35" y="626"/>
                  </a:lnTo>
                  <a:lnTo>
                    <a:pt x="26" y="614"/>
                  </a:lnTo>
                  <a:lnTo>
                    <a:pt x="20" y="603"/>
                  </a:lnTo>
                  <a:lnTo>
                    <a:pt x="15" y="593"/>
                  </a:lnTo>
                  <a:lnTo>
                    <a:pt x="15" y="588"/>
                  </a:lnTo>
                  <a:lnTo>
                    <a:pt x="15" y="584"/>
                  </a:lnTo>
                  <a:lnTo>
                    <a:pt x="15" y="581"/>
                  </a:lnTo>
                  <a:lnTo>
                    <a:pt x="16" y="577"/>
                  </a:lnTo>
                  <a:lnTo>
                    <a:pt x="18" y="575"/>
                  </a:lnTo>
                  <a:lnTo>
                    <a:pt x="22" y="573"/>
                  </a:lnTo>
                  <a:lnTo>
                    <a:pt x="25" y="572"/>
                  </a:lnTo>
                  <a:lnTo>
                    <a:pt x="30" y="571"/>
                  </a:lnTo>
                  <a:lnTo>
                    <a:pt x="39" y="572"/>
                  </a:lnTo>
                  <a:lnTo>
                    <a:pt x="50" y="574"/>
                  </a:lnTo>
                  <a:lnTo>
                    <a:pt x="64" y="579"/>
                  </a:lnTo>
                  <a:lnTo>
                    <a:pt x="78" y="586"/>
                  </a:lnTo>
                  <a:lnTo>
                    <a:pt x="93" y="595"/>
                  </a:lnTo>
                  <a:lnTo>
                    <a:pt x="109" y="606"/>
                  </a:lnTo>
                  <a:lnTo>
                    <a:pt x="123" y="618"/>
                  </a:lnTo>
                  <a:lnTo>
                    <a:pt x="137" y="630"/>
                  </a:lnTo>
                  <a:lnTo>
                    <a:pt x="148" y="642"/>
                  </a:lnTo>
                  <a:lnTo>
                    <a:pt x="156" y="654"/>
                  </a:lnTo>
                  <a:lnTo>
                    <a:pt x="163" y="665"/>
                  </a:lnTo>
                  <a:lnTo>
                    <a:pt x="167" y="675"/>
                  </a:lnTo>
                  <a:lnTo>
                    <a:pt x="168" y="680"/>
                  </a:lnTo>
                  <a:lnTo>
                    <a:pt x="168" y="684"/>
                  </a:lnTo>
                  <a:lnTo>
                    <a:pt x="167" y="688"/>
                  </a:lnTo>
                  <a:lnTo>
                    <a:pt x="166" y="691"/>
                  </a:lnTo>
                  <a:close/>
                  <a:moveTo>
                    <a:pt x="312" y="757"/>
                  </a:moveTo>
                  <a:lnTo>
                    <a:pt x="327" y="769"/>
                  </a:lnTo>
                  <a:lnTo>
                    <a:pt x="342" y="782"/>
                  </a:lnTo>
                  <a:lnTo>
                    <a:pt x="354" y="795"/>
                  </a:lnTo>
                  <a:lnTo>
                    <a:pt x="363" y="808"/>
                  </a:lnTo>
                  <a:lnTo>
                    <a:pt x="369" y="819"/>
                  </a:lnTo>
                  <a:lnTo>
                    <a:pt x="374" y="830"/>
                  </a:lnTo>
                  <a:lnTo>
                    <a:pt x="375" y="834"/>
                  </a:lnTo>
                  <a:lnTo>
                    <a:pt x="375" y="839"/>
                  </a:lnTo>
                  <a:lnTo>
                    <a:pt x="375" y="842"/>
                  </a:lnTo>
                  <a:lnTo>
                    <a:pt x="373" y="845"/>
                  </a:lnTo>
                  <a:lnTo>
                    <a:pt x="370" y="849"/>
                  </a:lnTo>
                  <a:lnTo>
                    <a:pt x="367" y="851"/>
                  </a:lnTo>
                  <a:lnTo>
                    <a:pt x="364" y="852"/>
                  </a:lnTo>
                  <a:lnTo>
                    <a:pt x="359" y="853"/>
                  </a:lnTo>
                  <a:lnTo>
                    <a:pt x="349" y="852"/>
                  </a:lnTo>
                  <a:lnTo>
                    <a:pt x="336" y="850"/>
                  </a:lnTo>
                  <a:lnTo>
                    <a:pt x="323" y="844"/>
                  </a:lnTo>
                  <a:lnTo>
                    <a:pt x="307" y="837"/>
                  </a:lnTo>
                  <a:lnTo>
                    <a:pt x="291" y="828"/>
                  </a:lnTo>
                  <a:lnTo>
                    <a:pt x="275" y="817"/>
                  </a:lnTo>
                  <a:lnTo>
                    <a:pt x="260" y="803"/>
                  </a:lnTo>
                  <a:lnTo>
                    <a:pt x="246" y="791"/>
                  </a:lnTo>
                  <a:lnTo>
                    <a:pt x="234" y="778"/>
                  </a:lnTo>
                  <a:lnTo>
                    <a:pt x="225" y="766"/>
                  </a:lnTo>
                  <a:lnTo>
                    <a:pt x="217" y="754"/>
                  </a:lnTo>
                  <a:lnTo>
                    <a:pt x="214" y="744"/>
                  </a:lnTo>
                  <a:lnTo>
                    <a:pt x="213" y="738"/>
                  </a:lnTo>
                  <a:lnTo>
                    <a:pt x="213" y="734"/>
                  </a:lnTo>
                  <a:lnTo>
                    <a:pt x="213" y="731"/>
                  </a:lnTo>
                  <a:lnTo>
                    <a:pt x="215" y="727"/>
                  </a:lnTo>
                  <a:lnTo>
                    <a:pt x="217" y="724"/>
                  </a:lnTo>
                  <a:lnTo>
                    <a:pt x="220" y="723"/>
                  </a:lnTo>
                  <a:lnTo>
                    <a:pt x="224" y="721"/>
                  </a:lnTo>
                  <a:lnTo>
                    <a:pt x="228" y="721"/>
                  </a:lnTo>
                  <a:lnTo>
                    <a:pt x="238" y="721"/>
                  </a:lnTo>
                  <a:lnTo>
                    <a:pt x="251" y="724"/>
                  </a:lnTo>
                  <a:lnTo>
                    <a:pt x="264" y="728"/>
                  </a:lnTo>
                  <a:lnTo>
                    <a:pt x="280" y="736"/>
                  </a:lnTo>
                  <a:lnTo>
                    <a:pt x="296" y="746"/>
                  </a:lnTo>
                  <a:lnTo>
                    <a:pt x="312" y="757"/>
                  </a:lnTo>
                  <a:close/>
                  <a:moveTo>
                    <a:pt x="591" y="1008"/>
                  </a:moveTo>
                  <a:lnTo>
                    <a:pt x="589" y="1010"/>
                  </a:lnTo>
                  <a:lnTo>
                    <a:pt x="585" y="1012"/>
                  </a:lnTo>
                  <a:lnTo>
                    <a:pt x="582" y="1013"/>
                  </a:lnTo>
                  <a:lnTo>
                    <a:pt x="578" y="1014"/>
                  </a:lnTo>
                  <a:lnTo>
                    <a:pt x="567" y="1014"/>
                  </a:lnTo>
                  <a:lnTo>
                    <a:pt x="553" y="1011"/>
                  </a:lnTo>
                  <a:lnTo>
                    <a:pt x="538" y="1006"/>
                  </a:lnTo>
                  <a:lnTo>
                    <a:pt x="523" y="999"/>
                  </a:lnTo>
                  <a:lnTo>
                    <a:pt x="506" y="989"/>
                  </a:lnTo>
                  <a:lnTo>
                    <a:pt x="488" y="977"/>
                  </a:lnTo>
                  <a:lnTo>
                    <a:pt x="472" y="963"/>
                  </a:lnTo>
                  <a:lnTo>
                    <a:pt x="457" y="950"/>
                  </a:lnTo>
                  <a:lnTo>
                    <a:pt x="445" y="937"/>
                  </a:lnTo>
                  <a:lnTo>
                    <a:pt x="435" y="924"/>
                  </a:lnTo>
                  <a:lnTo>
                    <a:pt x="428" y="912"/>
                  </a:lnTo>
                  <a:lnTo>
                    <a:pt x="423" y="901"/>
                  </a:lnTo>
                  <a:lnTo>
                    <a:pt x="422" y="896"/>
                  </a:lnTo>
                  <a:lnTo>
                    <a:pt x="422" y="892"/>
                  </a:lnTo>
                  <a:lnTo>
                    <a:pt x="423" y="887"/>
                  </a:lnTo>
                  <a:lnTo>
                    <a:pt x="424" y="884"/>
                  </a:lnTo>
                  <a:lnTo>
                    <a:pt x="427" y="882"/>
                  </a:lnTo>
                  <a:lnTo>
                    <a:pt x="430" y="880"/>
                  </a:lnTo>
                  <a:lnTo>
                    <a:pt x="434" y="877"/>
                  </a:lnTo>
                  <a:lnTo>
                    <a:pt x="439" y="877"/>
                  </a:lnTo>
                  <a:lnTo>
                    <a:pt x="450" y="877"/>
                  </a:lnTo>
                  <a:lnTo>
                    <a:pt x="463" y="881"/>
                  </a:lnTo>
                  <a:lnTo>
                    <a:pt x="477" y="885"/>
                  </a:lnTo>
                  <a:lnTo>
                    <a:pt x="493" y="893"/>
                  </a:lnTo>
                  <a:lnTo>
                    <a:pt x="510" y="903"/>
                  </a:lnTo>
                  <a:lnTo>
                    <a:pt x="527" y="915"/>
                  </a:lnTo>
                  <a:lnTo>
                    <a:pt x="544" y="928"/>
                  </a:lnTo>
                  <a:lnTo>
                    <a:pt x="558" y="941"/>
                  </a:lnTo>
                  <a:lnTo>
                    <a:pt x="571" y="955"/>
                  </a:lnTo>
                  <a:lnTo>
                    <a:pt x="581" y="967"/>
                  </a:lnTo>
                  <a:lnTo>
                    <a:pt x="588" y="979"/>
                  </a:lnTo>
                  <a:lnTo>
                    <a:pt x="592" y="990"/>
                  </a:lnTo>
                  <a:lnTo>
                    <a:pt x="593" y="995"/>
                  </a:lnTo>
                  <a:lnTo>
                    <a:pt x="593" y="1000"/>
                  </a:lnTo>
                  <a:lnTo>
                    <a:pt x="593" y="1003"/>
                  </a:lnTo>
                  <a:lnTo>
                    <a:pt x="591" y="1008"/>
                  </a:lnTo>
                  <a:close/>
                  <a:moveTo>
                    <a:pt x="205" y="401"/>
                  </a:moveTo>
                  <a:lnTo>
                    <a:pt x="203" y="403"/>
                  </a:lnTo>
                  <a:lnTo>
                    <a:pt x="200" y="405"/>
                  </a:lnTo>
                  <a:lnTo>
                    <a:pt x="197" y="406"/>
                  </a:lnTo>
                  <a:lnTo>
                    <a:pt x="193" y="407"/>
                  </a:lnTo>
                  <a:lnTo>
                    <a:pt x="184" y="407"/>
                  </a:lnTo>
                  <a:lnTo>
                    <a:pt x="173" y="405"/>
                  </a:lnTo>
                  <a:lnTo>
                    <a:pt x="161" y="401"/>
                  </a:lnTo>
                  <a:lnTo>
                    <a:pt x="148" y="394"/>
                  </a:lnTo>
                  <a:lnTo>
                    <a:pt x="134" y="385"/>
                  </a:lnTo>
                  <a:lnTo>
                    <a:pt x="120" y="375"/>
                  </a:lnTo>
                  <a:lnTo>
                    <a:pt x="107" y="364"/>
                  </a:lnTo>
                  <a:lnTo>
                    <a:pt x="95" y="353"/>
                  </a:lnTo>
                  <a:lnTo>
                    <a:pt x="85" y="342"/>
                  </a:lnTo>
                  <a:lnTo>
                    <a:pt x="77" y="331"/>
                  </a:lnTo>
                  <a:lnTo>
                    <a:pt x="71" y="320"/>
                  </a:lnTo>
                  <a:lnTo>
                    <a:pt x="68" y="311"/>
                  </a:lnTo>
                  <a:lnTo>
                    <a:pt x="67" y="307"/>
                  </a:lnTo>
                  <a:lnTo>
                    <a:pt x="67" y="302"/>
                  </a:lnTo>
                  <a:lnTo>
                    <a:pt x="67" y="299"/>
                  </a:lnTo>
                  <a:lnTo>
                    <a:pt x="69" y="296"/>
                  </a:lnTo>
                  <a:lnTo>
                    <a:pt x="71" y="294"/>
                  </a:lnTo>
                  <a:lnTo>
                    <a:pt x="74" y="291"/>
                  </a:lnTo>
                  <a:lnTo>
                    <a:pt x="77" y="290"/>
                  </a:lnTo>
                  <a:lnTo>
                    <a:pt x="80" y="290"/>
                  </a:lnTo>
                  <a:lnTo>
                    <a:pt x="90" y="290"/>
                  </a:lnTo>
                  <a:lnTo>
                    <a:pt x="100" y="293"/>
                  </a:lnTo>
                  <a:lnTo>
                    <a:pt x="112" y="297"/>
                  </a:lnTo>
                  <a:lnTo>
                    <a:pt x="125" y="304"/>
                  </a:lnTo>
                  <a:lnTo>
                    <a:pt x="140" y="311"/>
                  </a:lnTo>
                  <a:lnTo>
                    <a:pt x="154" y="321"/>
                  </a:lnTo>
                  <a:lnTo>
                    <a:pt x="167" y="332"/>
                  </a:lnTo>
                  <a:lnTo>
                    <a:pt x="178" y="344"/>
                  </a:lnTo>
                  <a:lnTo>
                    <a:pt x="188" y="355"/>
                  </a:lnTo>
                  <a:lnTo>
                    <a:pt x="196" y="366"/>
                  </a:lnTo>
                  <a:lnTo>
                    <a:pt x="203" y="376"/>
                  </a:lnTo>
                  <a:lnTo>
                    <a:pt x="206" y="386"/>
                  </a:lnTo>
                  <a:lnTo>
                    <a:pt x="207" y="391"/>
                  </a:lnTo>
                  <a:lnTo>
                    <a:pt x="207" y="394"/>
                  </a:lnTo>
                  <a:lnTo>
                    <a:pt x="206" y="397"/>
                  </a:lnTo>
                  <a:lnTo>
                    <a:pt x="205" y="401"/>
                  </a:lnTo>
                  <a:close/>
                  <a:moveTo>
                    <a:pt x="338" y="460"/>
                  </a:moveTo>
                  <a:lnTo>
                    <a:pt x="352" y="472"/>
                  </a:lnTo>
                  <a:lnTo>
                    <a:pt x="365" y="483"/>
                  </a:lnTo>
                  <a:lnTo>
                    <a:pt x="375" y="496"/>
                  </a:lnTo>
                  <a:lnTo>
                    <a:pt x="384" y="508"/>
                  </a:lnTo>
                  <a:lnTo>
                    <a:pt x="390" y="518"/>
                  </a:lnTo>
                  <a:lnTo>
                    <a:pt x="394" y="528"/>
                  </a:lnTo>
                  <a:lnTo>
                    <a:pt x="395" y="532"/>
                  </a:lnTo>
                  <a:lnTo>
                    <a:pt x="395" y="536"/>
                  </a:lnTo>
                  <a:lnTo>
                    <a:pt x="394" y="540"/>
                  </a:lnTo>
                  <a:lnTo>
                    <a:pt x="392" y="543"/>
                  </a:lnTo>
                  <a:lnTo>
                    <a:pt x="390" y="545"/>
                  </a:lnTo>
                  <a:lnTo>
                    <a:pt x="387" y="547"/>
                  </a:lnTo>
                  <a:lnTo>
                    <a:pt x="384" y="550"/>
                  </a:lnTo>
                  <a:lnTo>
                    <a:pt x="380" y="550"/>
                  </a:lnTo>
                  <a:lnTo>
                    <a:pt x="370" y="550"/>
                  </a:lnTo>
                  <a:lnTo>
                    <a:pt x="359" y="547"/>
                  </a:lnTo>
                  <a:lnTo>
                    <a:pt x="346" y="543"/>
                  </a:lnTo>
                  <a:lnTo>
                    <a:pt x="332" y="536"/>
                  </a:lnTo>
                  <a:lnTo>
                    <a:pt x="317" y="528"/>
                  </a:lnTo>
                  <a:lnTo>
                    <a:pt x="303" y="518"/>
                  </a:lnTo>
                  <a:lnTo>
                    <a:pt x="289" y="506"/>
                  </a:lnTo>
                  <a:lnTo>
                    <a:pt x="277" y="493"/>
                  </a:lnTo>
                  <a:lnTo>
                    <a:pt x="266" y="482"/>
                  </a:lnTo>
                  <a:lnTo>
                    <a:pt x="257" y="470"/>
                  </a:lnTo>
                  <a:lnTo>
                    <a:pt x="251" y="459"/>
                  </a:lnTo>
                  <a:lnTo>
                    <a:pt x="248" y="449"/>
                  </a:lnTo>
                  <a:lnTo>
                    <a:pt x="247" y="445"/>
                  </a:lnTo>
                  <a:lnTo>
                    <a:pt x="247" y="442"/>
                  </a:lnTo>
                  <a:lnTo>
                    <a:pt x="247" y="437"/>
                  </a:lnTo>
                  <a:lnTo>
                    <a:pt x="249" y="434"/>
                  </a:lnTo>
                  <a:lnTo>
                    <a:pt x="251" y="432"/>
                  </a:lnTo>
                  <a:lnTo>
                    <a:pt x="253" y="429"/>
                  </a:lnTo>
                  <a:lnTo>
                    <a:pt x="257" y="428"/>
                  </a:lnTo>
                  <a:lnTo>
                    <a:pt x="261" y="427"/>
                  </a:lnTo>
                  <a:lnTo>
                    <a:pt x="271" y="428"/>
                  </a:lnTo>
                  <a:lnTo>
                    <a:pt x="282" y="430"/>
                  </a:lnTo>
                  <a:lnTo>
                    <a:pt x="294" y="435"/>
                  </a:lnTo>
                  <a:lnTo>
                    <a:pt x="309" y="442"/>
                  </a:lnTo>
                  <a:lnTo>
                    <a:pt x="323" y="450"/>
                  </a:lnTo>
                  <a:lnTo>
                    <a:pt x="338" y="460"/>
                  </a:lnTo>
                  <a:close/>
                  <a:moveTo>
                    <a:pt x="496" y="664"/>
                  </a:moveTo>
                  <a:lnTo>
                    <a:pt x="481" y="652"/>
                  </a:lnTo>
                  <a:lnTo>
                    <a:pt x="467" y="640"/>
                  </a:lnTo>
                  <a:lnTo>
                    <a:pt x="456" y="628"/>
                  </a:lnTo>
                  <a:lnTo>
                    <a:pt x="448" y="616"/>
                  </a:lnTo>
                  <a:lnTo>
                    <a:pt x="441" y="605"/>
                  </a:lnTo>
                  <a:lnTo>
                    <a:pt x="438" y="594"/>
                  </a:lnTo>
                  <a:lnTo>
                    <a:pt x="437" y="589"/>
                  </a:lnTo>
                  <a:lnTo>
                    <a:pt x="437" y="585"/>
                  </a:lnTo>
                  <a:lnTo>
                    <a:pt x="438" y="582"/>
                  </a:lnTo>
                  <a:lnTo>
                    <a:pt x="439" y="578"/>
                  </a:lnTo>
                  <a:lnTo>
                    <a:pt x="441" y="575"/>
                  </a:lnTo>
                  <a:lnTo>
                    <a:pt x="444" y="573"/>
                  </a:lnTo>
                  <a:lnTo>
                    <a:pt x="448" y="572"/>
                  </a:lnTo>
                  <a:lnTo>
                    <a:pt x="452" y="571"/>
                  </a:lnTo>
                  <a:lnTo>
                    <a:pt x="462" y="572"/>
                  </a:lnTo>
                  <a:lnTo>
                    <a:pt x="474" y="574"/>
                  </a:lnTo>
                  <a:lnTo>
                    <a:pt x="487" y="578"/>
                  </a:lnTo>
                  <a:lnTo>
                    <a:pt x="502" y="586"/>
                  </a:lnTo>
                  <a:lnTo>
                    <a:pt x="517" y="595"/>
                  </a:lnTo>
                  <a:lnTo>
                    <a:pt x="532" y="606"/>
                  </a:lnTo>
                  <a:lnTo>
                    <a:pt x="548" y="617"/>
                  </a:lnTo>
                  <a:lnTo>
                    <a:pt x="561" y="630"/>
                  </a:lnTo>
                  <a:lnTo>
                    <a:pt x="572" y="642"/>
                  </a:lnTo>
                  <a:lnTo>
                    <a:pt x="581" y="654"/>
                  </a:lnTo>
                  <a:lnTo>
                    <a:pt x="588" y="665"/>
                  </a:lnTo>
                  <a:lnTo>
                    <a:pt x="592" y="675"/>
                  </a:lnTo>
                  <a:lnTo>
                    <a:pt x="593" y="680"/>
                  </a:lnTo>
                  <a:lnTo>
                    <a:pt x="593" y="684"/>
                  </a:lnTo>
                  <a:lnTo>
                    <a:pt x="592" y="689"/>
                  </a:lnTo>
                  <a:lnTo>
                    <a:pt x="591" y="692"/>
                  </a:lnTo>
                  <a:lnTo>
                    <a:pt x="589" y="694"/>
                  </a:lnTo>
                  <a:lnTo>
                    <a:pt x="585" y="696"/>
                  </a:lnTo>
                  <a:lnTo>
                    <a:pt x="582" y="697"/>
                  </a:lnTo>
                  <a:lnTo>
                    <a:pt x="578" y="699"/>
                  </a:lnTo>
                  <a:lnTo>
                    <a:pt x="567" y="699"/>
                  </a:lnTo>
                  <a:lnTo>
                    <a:pt x="556" y="696"/>
                  </a:lnTo>
                  <a:lnTo>
                    <a:pt x="541" y="691"/>
                  </a:lnTo>
                  <a:lnTo>
                    <a:pt x="527" y="684"/>
                  </a:lnTo>
                  <a:lnTo>
                    <a:pt x="512" y="675"/>
                  </a:lnTo>
                  <a:lnTo>
                    <a:pt x="496" y="664"/>
                  </a:lnTo>
                  <a:close/>
                  <a:moveTo>
                    <a:pt x="206" y="102"/>
                  </a:moveTo>
                  <a:lnTo>
                    <a:pt x="194" y="91"/>
                  </a:lnTo>
                  <a:lnTo>
                    <a:pt x="183" y="81"/>
                  </a:lnTo>
                  <a:lnTo>
                    <a:pt x="174" y="70"/>
                  </a:lnTo>
                  <a:lnTo>
                    <a:pt x="166" y="60"/>
                  </a:lnTo>
                  <a:lnTo>
                    <a:pt x="162" y="50"/>
                  </a:lnTo>
                  <a:lnTo>
                    <a:pt x="159" y="41"/>
                  </a:lnTo>
                  <a:lnTo>
                    <a:pt x="157" y="38"/>
                  </a:lnTo>
                  <a:lnTo>
                    <a:pt x="159" y="34"/>
                  </a:lnTo>
                  <a:lnTo>
                    <a:pt x="159" y="31"/>
                  </a:lnTo>
                  <a:lnTo>
                    <a:pt x="160" y="28"/>
                  </a:lnTo>
                  <a:lnTo>
                    <a:pt x="162" y="26"/>
                  </a:lnTo>
                  <a:lnTo>
                    <a:pt x="164" y="23"/>
                  </a:lnTo>
                  <a:lnTo>
                    <a:pt x="167" y="22"/>
                  </a:lnTo>
                  <a:lnTo>
                    <a:pt x="171" y="21"/>
                  </a:lnTo>
                  <a:lnTo>
                    <a:pt x="180" y="22"/>
                  </a:lnTo>
                  <a:lnTo>
                    <a:pt x="189" y="23"/>
                  </a:lnTo>
                  <a:lnTo>
                    <a:pt x="200" y="28"/>
                  </a:lnTo>
                  <a:lnTo>
                    <a:pt x="213" y="33"/>
                  </a:lnTo>
                  <a:lnTo>
                    <a:pt x="225" y="41"/>
                  </a:lnTo>
                  <a:lnTo>
                    <a:pt x="238" y="50"/>
                  </a:lnTo>
                  <a:lnTo>
                    <a:pt x="250" y="61"/>
                  </a:lnTo>
                  <a:lnTo>
                    <a:pt x="260" y="71"/>
                  </a:lnTo>
                  <a:lnTo>
                    <a:pt x="269" y="82"/>
                  </a:lnTo>
                  <a:lnTo>
                    <a:pt x="277" y="92"/>
                  </a:lnTo>
                  <a:lnTo>
                    <a:pt x="282" y="101"/>
                  </a:lnTo>
                  <a:lnTo>
                    <a:pt x="284" y="109"/>
                  </a:lnTo>
                  <a:lnTo>
                    <a:pt x="285" y="114"/>
                  </a:lnTo>
                  <a:lnTo>
                    <a:pt x="285" y="117"/>
                  </a:lnTo>
                  <a:lnTo>
                    <a:pt x="284" y="120"/>
                  </a:lnTo>
                  <a:lnTo>
                    <a:pt x="283" y="124"/>
                  </a:lnTo>
                  <a:lnTo>
                    <a:pt x="281" y="126"/>
                  </a:lnTo>
                  <a:lnTo>
                    <a:pt x="279" y="128"/>
                  </a:lnTo>
                  <a:lnTo>
                    <a:pt x="275" y="129"/>
                  </a:lnTo>
                  <a:lnTo>
                    <a:pt x="272" y="129"/>
                  </a:lnTo>
                  <a:lnTo>
                    <a:pt x="264" y="129"/>
                  </a:lnTo>
                  <a:lnTo>
                    <a:pt x="255" y="127"/>
                  </a:lnTo>
                  <a:lnTo>
                    <a:pt x="244" y="124"/>
                  </a:lnTo>
                  <a:lnTo>
                    <a:pt x="231" y="118"/>
                  </a:lnTo>
                  <a:lnTo>
                    <a:pt x="219" y="111"/>
                  </a:lnTo>
                  <a:lnTo>
                    <a:pt x="206" y="102"/>
                  </a:lnTo>
                  <a:close/>
                  <a:moveTo>
                    <a:pt x="371" y="231"/>
                  </a:moveTo>
                  <a:lnTo>
                    <a:pt x="359" y="221"/>
                  </a:lnTo>
                  <a:lnTo>
                    <a:pt x="348" y="210"/>
                  </a:lnTo>
                  <a:lnTo>
                    <a:pt x="338" y="199"/>
                  </a:lnTo>
                  <a:lnTo>
                    <a:pt x="331" y="188"/>
                  </a:lnTo>
                  <a:lnTo>
                    <a:pt x="325" y="178"/>
                  </a:lnTo>
                  <a:lnTo>
                    <a:pt x="322" y="169"/>
                  </a:lnTo>
                  <a:lnTo>
                    <a:pt x="321" y="165"/>
                  </a:lnTo>
                  <a:lnTo>
                    <a:pt x="321" y="160"/>
                  </a:lnTo>
                  <a:lnTo>
                    <a:pt x="322" y="157"/>
                  </a:lnTo>
                  <a:lnTo>
                    <a:pt x="323" y="155"/>
                  </a:lnTo>
                  <a:lnTo>
                    <a:pt x="325" y="151"/>
                  </a:lnTo>
                  <a:lnTo>
                    <a:pt x="327" y="150"/>
                  </a:lnTo>
                  <a:lnTo>
                    <a:pt x="331" y="148"/>
                  </a:lnTo>
                  <a:lnTo>
                    <a:pt x="335" y="148"/>
                  </a:lnTo>
                  <a:lnTo>
                    <a:pt x="344" y="148"/>
                  </a:lnTo>
                  <a:lnTo>
                    <a:pt x="354" y="150"/>
                  </a:lnTo>
                  <a:lnTo>
                    <a:pt x="366" y="154"/>
                  </a:lnTo>
                  <a:lnTo>
                    <a:pt x="378" y="160"/>
                  </a:lnTo>
                  <a:lnTo>
                    <a:pt x="391" y="168"/>
                  </a:lnTo>
                  <a:lnTo>
                    <a:pt x="406" y="178"/>
                  </a:lnTo>
                  <a:lnTo>
                    <a:pt x="418" y="188"/>
                  </a:lnTo>
                  <a:lnTo>
                    <a:pt x="430" y="199"/>
                  </a:lnTo>
                  <a:lnTo>
                    <a:pt x="439" y="210"/>
                  </a:lnTo>
                  <a:lnTo>
                    <a:pt x="446" y="221"/>
                  </a:lnTo>
                  <a:lnTo>
                    <a:pt x="452" y="231"/>
                  </a:lnTo>
                  <a:lnTo>
                    <a:pt x="455" y="240"/>
                  </a:lnTo>
                  <a:lnTo>
                    <a:pt x="456" y="244"/>
                  </a:lnTo>
                  <a:lnTo>
                    <a:pt x="456" y="248"/>
                  </a:lnTo>
                  <a:lnTo>
                    <a:pt x="455" y="252"/>
                  </a:lnTo>
                  <a:lnTo>
                    <a:pt x="454" y="254"/>
                  </a:lnTo>
                  <a:lnTo>
                    <a:pt x="452" y="257"/>
                  </a:lnTo>
                  <a:lnTo>
                    <a:pt x="449" y="258"/>
                  </a:lnTo>
                  <a:lnTo>
                    <a:pt x="446" y="261"/>
                  </a:lnTo>
                  <a:lnTo>
                    <a:pt x="442" y="261"/>
                  </a:lnTo>
                  <a:lnTo>
                    <a:pt x="433" y="261"/>
                  </a:lnTo>
                  <a:lnTo>
                    <a:pt x="423" y="258"/>
                  </a:lnTo>
                  <a:lnTo>
                    <a:pt x="411" y="254"/>
                  </a:lnTo>
                  <a:lnTo>
                    <a:pt x="399" y="248"/>
                  </a:lnTo>
                  <a:lnTo>
                    <a:pt x="386" y="241"/>
                  </a:lnTo>
                  <a:lnTo>
                    <a:pt x="371" y="231"/>
                  </a:lnTo>
                  <a:close/>
                  <a:moveTo>
                    <a:pt x="634" y="391"/>
                  </a:moveTo>
                  <a:lnTo>
                    <a:pt x="632" y="394"/>
                  </a:lnTo>
                  <a:lnTo>
                    <a:pt x="630" y="395"/>
                  </a:lnTo>
                  <a:lnTo>
                    <a:pt x="626" y="397"/>
                  </a:lnTo>
                  <a:lnTo>
                    <a:pt x="622" y="397"/>
                  </a:lnTo>
                  <a:lnTo>
                    <a:pt x="612" y="397"/>
                  </a:lnTo>
                  <a:lnTo>
                    <a:pt x="601" y="395"/>
                  </a:lnTo>
                  <a:lnTo>
                    <a:pt x="589" y="392"/>
                  </a:lnTo>
                  <a:lnTo>
                    <a:pt x="576" y="385"/>
                  </a:lnTo>
                  <a:lnTo>
                    <a:pt x="562" y="378"/>
                  </a:lnTo>
                  <a:lnTo>
                    <a:pt x="548" y="368"/>
                  </a:lnTo>
                  <a:lnTo>
                    <a:pt x="534" y="357"/>
                  </a:lnTo>
                  <a:lnTo>
                    <a:pt x="523" y="344"/>
                  </a:lnTo>
                  <a:lnTo>
                    <a:pt x="512" y="333"/>
                  </a:lnTo>
                  <a:lnTo>
                    <a:pt x="504" y="322"/>
                  </a:lnTo>
                  <a:lnTo>
                    <a:pt x="498" y="311"/>
                  </a:lnTo>
                  <a:lnTo>
                    <a:pt x="495" y="301"/>
                  </a:lnTo>
                  <a:lnTo>
                    <a:pt x="494" y="297"/>
                  </a:lnTo>
                  <a:lnTo>
                    <a:pt x="494" y="294"/>
                  </a:lnTo>
                  <a:lnTo>
                    <a:pt x="495" y="289"/>
                  </a:lnTo>
                  <a:lnTo>
                    <a:pt x="496" y="287"/>
                  </a:lnTo>
                  <a:lnTo>
                    <a:pt x="498" y="284"/>
                  </a:lnTo>
                  <a:lnTo>
                    <a:pt x="502" y="282"/>
                  </a:lnTo>
                  <a:lnTo>
                    <a:pt x="505" y="280"/>
                  </a:lnTo>
                  <a:lnTo>
                    <a:pt x="508" y="279"/>
                  </a:lnTo>
                  <a:lnTo>
                    <a:pt x="518" y="279"/>
                  </a:lnTo>
                  <a:lnTo>
                    <a:pt x="529" y="282"/>
                  </a:lnTo>
                  <a:lnTo>
                    <a:pt x="541" y="286"/>
                  </a:lnTo>
                  <a:lnTo>
                    <a:pt x="555" y="293"/>
                  </a:lnTo>
                  <a:lnTo>
                    <a:pt x="569" y="300"/>
                  </a:lnTo>
                  <a:lnTo>
                    <a:pt x="583" y="310"/>
                  </a:lnTo>
                  <a:lnTo>
                    <a:pt x="596" y="321"/>
                  </a:lnTo>
                  <a:lnTo>
                    <a:pt x="609" y="333"/>
                  </a:lnTo>
                  <a:lnTo>
                    <a:pt x="619" y="344"/>
                  </a:lnTo>
                  <a:lnTo>
                    <a:pt x="626" y="355"/>
                  </a:lnTo>
                  <a:lnTo>
                    <a:pt x="632" y="366"/>
                  </a:lnTo>
                  <a:lnTo>
                    <a:pt x="635" y="375"/>
                  </a:lnTo>
                  <a:lnTo>
                    <a:pt x="636" y="380"/>
                  </a:lnTo>
                  <a:lnTo>
                    <a:pt x="636" y="384"/>
                  </a:lnTo>
                  <a:lnTo>
                    <a:pt x="635" y="387"/>
                  </a:lnTo>
                  <a:lnTo>
                    <a:pt x="634" y="391"/>
                  </a:lnTo>
                  <a:close/>
                </a:path>
              </a:pathLst>
            </a:custGeom>
            <a:solidFill>
              <a:srgbClr val="E8AF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CH"/>
            </a:p>
          </p:txBody>
        </p:sp>
        <p:sp>
          <p:nvSpPr>
            <p:cNvPr id="54" name="Freeform 44"/>
            <p:cNvSpPr>
              <a:spLocks noEditPoints="1"/>
            </p:cNvSpPr>
            <p:nvPr userDrawn="1"/>
          </p:nvSpPr>
          <p:spPr bwMode="auto">
            <a:xfrm>
              <a:off x="11168857" y="1576387"/>
              <a:ext cx="134938" cy="1177925"/>
            </a:xfrm>
            <a:custGeom>
              <a:avLst/>
              <a:gdLst>
                <a:gd name="T0" fmla="*/ 660 w 679"/>
                <a:gd name="T1" fmla="*/ 5922 h 5931"/>
                <a:gd name="T2" fmla="*/ 57 w 679"/>
                <a:gd name="T3" fmla="*/ 5535 h 5931"/>
                <a:gd name="T4" fmla="*/ 64 w 679"/>
                <a:gd name="T5" fmla="*/ 5442 h 5931"/>
                <a:gd name="T6" fmla="*/ 85 w 679"/>
                <a:gd name="T7" fmla="*/ 5317 h 5931"/>
                <a:gd name="T8" fmla="*/ 240 w 679"/>
                <a:gd name="T9" fmla="*/ 5393 h 5931"/>
                <a:gd name="T10" fmla="*/ 214 w 679"/>
                <a:gd name="T11" fmla="*/ 5138 h 5931"/>
                <a:gd name="T12" fmla="*/ 114 w 679"/>
                <a:gd name="T13" fmla="*/ 4794 h 5931"/>
                <a:gd name="T14" fmla="*/ 0 w 679"/>
                <a:gd name="T15" fmla="*/ 4586 h 5931"/>
                <a:gd name="T16" fmla="*/ 241 w 679"/>
                <a:gd name="T17" fmla="*/ 4391 h 5931"/>
                <a:gd name="T18" fmla="*/ 60 w 679"/>
                <a:gd name="T19" fmla="*/ 3994 h 5931"/>
                <a:gd name="T20" fmla="*/ 72 w 679"/>
                <a:gd name="T21" fmla="*/ 3348 h 5931"/>
                <a:gd name="T22" fmla="*/ 204 w 679"/>
                <a:gd name="T23" fmla="*/ 3319 h 5931"/>
                <a:gd name="T24" fmla="*/ 22 w 679"/>
                <a:gd name="T25" fmla="*/ 2776 h 5931"/>
                <a:gd name="T26" fmla="*/ 239 w 679"/>
                <a:gd name="T27" fmla="*/ 2741 h 5931"/>
                <a:gd name="T28" fmla="*/ 79 w 679"/>
                <a:gd name="T29" fmla="*/ 1931 h 5931"/>
                <a:gd name="T30" fmla="*/ 102 w 679"/>
                <a:gd name="T31" fmla="*/ 1506 h 5931"/>
                <a:gd name="T32" fmla="*/ 38 w 679"/>
                <a:gd name="T33" fmla="*/ 497 h 5931"/>
                <a:gd name="T34" fmla="*/ 8 w 679"/>
                <a:gd name="T35" fmla="*/ 208 h 5931"/>
                <a:gd name="T36" fmla="*/ 543 w 679"/>
                <a:gd name="T37" fmla="*/ 561 h 5931"/>
                <a:gd name="T38" fmla="*/ 669 w 679"/>
                <a:gd name="T39" fmla="*/ 959 h 5931"/>
                <a:gd name="T40" fmla="*/ 635 w 679"/>
                <a:gd name="T41" fmla="*/ 1558 h 5931"/>
                <a:gd name="T42" fmla="*/ 672 w 679"/>
                <a:gd name="T43" fmla="*/ 1845 h 5931"/>
                <a:gd name="T44" fmla="*/ 603 w 679"/>
                <a:gd name="T45" fmla="*/ 2296 h 5931"/>
                <a:gd name="T46" fmla="*/ 544 w 679"/>
                <a:gd name="T47" fmla="*/ 3916 h 5931"/>
                <a:gd name="T48" fmla="*/ 475 w 679"/>
                <a:gd name="T49" fmla="*/ 3960 h 5931"/>
                <a:gd name="T50" fmla="*/ 367 w 679"/>
                <a:gd name="T51" fmla="*/ 4354 h 5931"/>
                <a:gd name="T52" fmla="*/ 444 w 679"/>
                <a:gd name="T53" fmla="*/ 4479 h 5931"/>
                <a:gd name="T54" fmla="*/ 419 w 679"/>
                <a:gd name="T55" fmla="*/ 4809 h 5931"/>
                <a:gd name="T56" fmla="*/ 299 w 679"/>
                <a:gd name="T57" fmla="*/ 4949 h 5931"/>
                <a:gd name="T58" fmla="*/ 533 w 679"/>
                <a:gd name="T59" fmla="*/ 5130 h 5931"/>
                <a:gd name="T60" fmla="*/ 454 w 679"/>
                <a:gd name="T61" fmla="*/ 5451 h 5931"/>
                <a:gd name="T62" fmla="*/ 599 w 679"/>
                <a:gd name="T63" fmla="*/ 5667 h 5931"/>
                <a:gd name="T64" fmla="*/ 622 w 679"/>
                <a:gd name="T65" fmla="*/ 5693 h 5931"/>
                <a:gd name="T66" fmla="*/ 47 w 679"/>
                <a:gd name="T67" fmla="*/ 5119 h 5931"/>
                <a:gd name="T68" fmla="*/ 159 w 679"/>
                <a:gd name="T69" fmla="*/ 5033 h 5931"/>
                <a:gd name="T70" fmla="*/ 444 w 679"/>
                <a:gd name="T71" fmla="*/ 5219 h 5931"/>
                <a:gd name="T72" fmla="*/ 454 w 679"/>
                <a:gd name="T73" fmla="*/ 4940 h 5931"/>
                <a:gd name="T74" fmla="*/ 635 w 679"/>
                <a:gd name="T75" fmla="*/ 4843 h 5931"/>
                <a:gd name="T76" fmla="*/ 79 w 679"/>
                <a:gd name="T77" fmla="*/ 4361 h 5931"/>
                <a:gd name="T78" fmla="*/ 464 w 679"/>
                <a:gd name="T79" fmla="*/ 4198 h 5931"/>
                <a:gd name="T80" fmla="*/ 84 w 679"/>
                <a:gd name="T81" fmla="*/ 3862 h 5931"/>
                <a:gd name="T82" fmla="*/ 201 w 679"/>
                <a:gd name="T83" fmla="*/ 3746 h 5931"/>
                <a:gd name="T84" fmla="*/ 496 w 679"/>
                <a:gd name="T85" fmla="*/ 3620 h 5931"/>
                <a:gd name="T86" fmla="*/ 509 w 679"/>
                <a:gd name="T87" fmla="*/ 3560 h 5931"/>
                <a:gd name="T88" fmla="*/ 294 w 679"/>
                <a:gd name="T89" fmla="*/ 3209 h 5931"/>
                <a:gd name="T90" fmla="*/ 305 w 679"/>
                <a:gd name="T91" fmla="*/ 3031 h 5931"/>
                <a:gd name="T92" fmla="*/ 336 w 679"/>
                <a:gd name="T93" fmla="*/ 2856 h 5931"/>
                <a:gd name="T94" fmla="*/ 48 w 679"/>
                <a:gd name="T95" fmla="*/ 2451 h 5931"/>
                <a:gd name="T96" fmla="*/ 393 w 679"/>
                <a:gd name="T97" fmla="*/ 2692 h 5931"/>
                <a:gd name="T98" fmla="*/ 139 w 679"/>
                <a:gd name="T99" fmla="*/ 2296 h 5931"/>
                <a:gd name="T100" fmla="*/ 251 w 679"/>
                <a:gd name="T101" fmla="*/ 2143 h 5931"/>
                <a:gd name="T102" fmla="*/ 99 w 679"/>
                <a:gd name="T103" fmla="*/ 1786 h 5931"/>
                <a:gd name="T104" fmla="*/ 337 w 679"/>
                <a:gd name="T105" fmla="*/ 1905 h 5931"/>
                <a:gd name="T106" fmla="*/ 199 w 679"/>
                <a:gd name="T107" fmla="*/ 1546 h 5931"/>
                <a:gd name="T108" fmla="*/ 116 w 679"/>
                <a:gd name="T109" fmla="*/ 1209 h 5931"/>
                <a:gd name="T110" fmla="*/ 361 w 679"/>
                <a:gd name="T111" fmla="*/ 1383 h 5931"/>
                <a:gd name="T112" fmla="*/ 96 w 679"/>
                <a:gd name="T113" fmla="*/ 877 h 5931"/>
                <a:gd name="T114" fmla="*/ 445 w 679"/>
                <a:gd name="T115" fmla="*/ 1180 h 5931"/>
                <a:gd name="T116" fmla="*/ 244 w 679"/>
                <a:gd name="T117" fmla="*/ 697 h 5931"/>
                <a:gd name="T118" fmla="*/ 402 w 679"/>
                <a:gd name="T119" fmla="*/ 756 h 5931"/>
                <a:gd name="T120" fmla="*/ 488 w 679"/>
                <a:gd name="T121" fmla="*/ 518 h 5931"/>
                <a:gd name="T122" fmla="*/ 263 w 679"/>
                <a:gd name="T123" fmla="*/ 1 h 5931"/>
                <a:gd name="T124" fmla="*/ 506 w 679"/>
                <a:gd name="T125" fmla="*/ 155 h 59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79" h="5931">
                  <a:moveTo>
                    <a:pt x="0" y="5631"/>
                  </a:moveTo>
                  <a:lnTo>
                    <a:pt x="0" y="5536"/>
                  </a:lnTo>
                  <a:lnTo>
                    <a:pt x="20" y="5546"/>
                  </a:lnTo>
                  <a:lnTo>
                    <a:pt x="40" y="5557"/>
                  </a:lnTo>
                  <a:lnTo>
                    <a:pt x="61" y="5568"/>
                  </a:lnTo>
                  <a:lnTo>
                    <a:pt x="83" y="5580"/>
                  </a:lnTo>
                  <a:lnTo>
                    <a:pt x="105" y="5592"/>
                  </a:lnTo>
                  <a:lnTo>
                    <a:pt x="128" y="5605"/>
                  </a:lnTo>
                  <a:lnTo>
                    <a:pt x="151" y="5618"/>
                  </a:lnTo>
                  <a:lnTo>
                    <a:pt x="176" y="5633"/>
                  </a:lnTo>
                  <a:lnTo>
                    <a:pt x="207" y="5650"/>
                  </a:lnTo>
                  <a:lnTo>
                    <a:pt x="236" y="5668"/>
                  </a:lnTo>
                  <a:lnTo>
                    <a:pt x="264" y="5686"/>
                  </a:lnTo>
                  <a:lnTo>
                    <a:pt x="290" y="5702"/>
                  </a:lnTo>
                  <a:lnTo>
                    <a:pt x="266" y="5684"/>
                  </a:lnTo>
                  <a:lnTo>
                    <a:pt x="249" y="5668"/>
                  </a:lnTo>
                  <a:lnTo>
                    <a:pt x="242" y="5661"/>
                  </a:lnTo>
                  <a:lnTo>
                    <a:pt x="239" y="5656"/>
                  </a:lnTo>
                  <a:lnTo>
                    <a:pt x="236" y="5653"/>
                  </a:lnTo>
                  <a:lnTo>
                    <a:pt x="236" y="5649"/>
                  </a:lnTo>
                  <a:lnTo>
                    <a:pt x="240" y="5648"/>
                  </a:lnTo>
                  <a:lnTo>
                    <a:pt x="245" y="5648"/>
                  </a:lnTo>
                  <a:lnTo>
                    <a:pt x="254" y="5649"/>
                  </a:lnTo>
                  <a:lnTo>
                    <a:pt x="265" y="5653"/>
                  </a:lnTo>
                  <a:lnTo>
                    <a:pt x="294" y="5664"/>
                  </a:lnTo>
                  <a:lnTo>
                    <a:pt x="331" y="5680"/>
                  </a:lnTo>
                  <a:lnTo>
                    <a:pt x="375" y="5702"/>
                  </a:lnTo>
                  <a:lnTo>
                    <a:pt x="425" y="5728"/>
                  </a:lnTo>
                  <a:lnTo>
                    <a:pt x="479" y="5757"/>
                  </a:lnTo>
                  <a:lnTo>
                    <a:pt x="538" y="5789"/>
                  </a:lnTo>
                  <a:lnTo>
                    <a:pt x="568" y="5807"/>
                  </a:lnTo>
                  <a:lnTo>
                    <a:pt x="597" y="5825"/>
                  </a:lnTo>
                  <a:lnTo>
                    <a:pt x="626" y="5841"/>
                  </a:lnTo>
                  <a:lnTo>
                    <a:pt x="652" y="5858"/>
                  </a:lnTo>
                  <a:lnTo>
                    <a:pt x="628" y="5840"/>
                  </a:lnTo>
                  <a:lnTo>
                    <a:pt x="610" y="5825"/>
                  </a:lnTo>
                  <a:lnTo>
                    <a:pt x="605" y="5818"/>
                  </a:lnTo>
                  <a:lnTo>
                    <a:pt x="600" y="5813"/>
                  </a:lnTo>
                  <a:lnTo>
                    <a:pt x="598" y="5808"/>
                  </a:lnTo>
                  <a:lnTo>
                    <a:pt x="599" y="5806"/>
                  </a:lnTo>
                  <a:lnTo>
                    <a:pt x="601" y="5804"/>
                  </a:lnTo>
                  <a:lnTo>
                    <a:pt x="606" y="5804"/>
                  </a:lnTo>
                  <a:lnTo>
                    <a:pt x="614" y="5805"/>
                  </a:lnTo>
                  <a:lnTo>
                    <a:pt x="622" y="5807"/>
                  </a:lnTo>
                  <a:lnTo>
                    <a:pt x="647" y="5816"/>
                  </a:lnTo>
                  <a:lnTo>
                    <a:pt x="679" y="5828"/>
                  </a:lnTo>
                  <a:lnTo>
                    <a:pt x="679" y="5931"/>
                  </a:lnTo>
                  <a:lnTo>
                    <a:pt x="660" y="5922"/>
                  </a:lnTo>
                  <a:lnTo>
                    <a:pt x="640" y="5912"/>
                  </a:lnTo>
                  <a:lnTo>
                    <a:pt x="619" y="5901"/>
                  </a:lnTo>
                  <a:lnTo>
                    <a:pt x="598" y="5890"/>
                  </a:lnTo>
                  <a:lnTo>
                    <a:pt x="576" y="5878"/>
                  </a:lnTo>
                  <a:lnTo>
                    <a:pt x="553" y="5866"/>
                  </a:lnTo>
                  <a:lnTo>
                    <a:pt x="530" y="5852"/>
                  </a:lnTo>
                  <a:lnTo>
                    <a:pt x="507" y="5839"/>
                  </a:lnTo>
                  <a:lnTo>
                    <a:pt x="477" y="5823"/>
                  </a:lnTo>
                  <a:lnTo>
                    <a:pt x="449" y="5806"/>
                  </a:lnTo>
                  <a:lnTo>
                    <a:pt x="422" y="5789"/>
                  </a:lnTo>
                  <a:lnTo>
                    <a:pt x="396" y="5773"/>
                  </a:lnTo>
                  <a:lnTo>
                    <a:pt x="417" y="5789"/>
                  </a:lnTo>
                  <a:lnTo>
                    <a:pt x="434" y="5804"/>
                  </a:lnTo>
                  <a:lnTo>
                    <a:pt x="438" y="5809"/>
                  </a:lnTo>
                  <a:lnTo>
                    <a:pt x="443" y="5814"/>
                  </a:lnTo>
                  <a:lnTo>
                    <a:pt x="444" y="5817"/>
                  </a:lnTo>
                  <a:lnTo>
                    <a:pt x="444" y="5819"/>
                  </a:lnTo>
                  <a:lnTo>
                    <a:pt x="442" y="5821"/>
                  </a:lnTo>
                  <a:lnTo>
                    <a:pt x="435" y="5821"/>
                  </a:lnTo>
                  <a:lnTo>
                    <a:pt x="427" y="5819"/>
                  </a:lnTo>
                  <a:lnTo>
                    <a:pt x="416" y="5816"/>
                  </a:lnTo>
                  <a:lnTo>
                    <a:pt x="388" y="5805"/>
                  </a:lnTo>
                  <a:lnTo>
                    <a:pt x="351" y="5788"/>
                  </a:lnTo>
                  <a:lnTo>
                    <a:pt x="307" y="5767"/>
                  </a:lnTo>
                  <a:lnTo>
                    <a:pt x="257" y="5742"/>
                  </a:lnTo>
                  <a:lnTo>
                    <a:pt x="204" y="5712"/>
                  </a:lnTo>
                  <a:lnTo>
                    <a:pt x="147" y="5680"/>
                  </a:lnTo>
                  <a:lnTo>
                    <a:pt x="118" y="5663"/>
                  </a:lnTo>
                  <a:lnTo>
                    <a:pt x="91" y="5646"/>
                  </a:lnTo>
                  <a:lnTo>
                    <a:pt x="64" y="5629"/>
                  </a:lnTo>
                  <a:lnTo>
                    <a:pt x="39" y="5614"/>
                  </a:lnTo>
                  <a:lnTo>
                    <a:pt x="60" y="5631"/>
                  </a:lnTo>
                  <a:lnTo>
                    <a:pt x="75" y="5644"/>
                  </a:lnTo>
                  <a:lnTo>
                    <a:pt x="81" y="5649"/>
                  </a:lnTo>
                  <a:lnTo>
                    <a:pt x="84" y="5654"/>
                  </a:lnTo>
                  <a:lnTo>
                    <a:pt x="85" y="5657"/>
                  </a:lnTo>
                  <a:lnTo>
                    <a:pt x="85" y="5659"/>
                  </a:lnTo>
                  <a:lnTo>
                    <a:pt x="83" y="5660"/>
                  </a:lnTo>
                  <a:lnTo>
                    <a:pt x="78" y="5660"/>
                  </a:lnTo>
                  <a:lnTo>
                    <a:pt x="70" y="5659"/>
                  </a:lnTo>
                  <a:lnTo>
                    <a:pt x="60" y="5656"/>
                  </a:lnTo>
                  <a:lnTo>
                    <a:pt x="35" y="5646"/>
                  </a:lnTo>
                  <a:lnTo>
                    <a:pt x="0" y="5631"/>
                  </a:lnTo>
                  <a:close/>
                  <a:moveTo>
                    <a:pt x="0" y="5530"/>
                  </a:moveTo>
                  <a:lnTo>
                    <a:pt x="0" y="5488"/>
                  </a:lnTo>
                  <a:lnTo>
                    <a:pt x="29" y="5510"/>
                  </a:lnTo>
                  <a:lnTo>
                    <a:pt x="49" y="5527"/>
                  </a:lnTo>
                  <a:lnTo>
                    <a:pt x="57" y="5535"/>
                  </a:lnTo>
                  <a:lnTo>
                    <a:pt x="61" y="5540"/>
                  </a:lnTo>
                  <a:lnTo>
                    <a:pt x="63" y="5544"/>
                  </a:lnTo>
                  <a:lnTo>
                    <a:pt x="63" y="5548"/>
                  </a:lnTo>
                  <a:lnTo>
                    <a:pt x="61" y="5549"/>
                  </a:lnTo>
                  <a:lnTo>
                    <a:pt x="57" y="5549"/>
                  </a:lnTo>
                  <a:lnTo>
                    <a:pt x="51" y="5549"/>
                  </a:lnTo>
                  <a:lnTo>
                    <a:pt x="44" y="5547"/>
                  </a:lnTo>
                  <a:lnTo>
                    <a:pt x="25" y="5540"/>
                  </a:lnTo>
                  <a:lnTo>
                    <a:pt x="0" y="5530"/>
                  </a:lnTo>
                  <a:close/>
                  <a:moveTo>
                    <a:pt x="0" y="5487"/>
                  </a:moveTo>
                  <a:lnTo>
                    <a:pt x="0" y="5430"/>
                  </a:lnTo>
                  <a:lnTo>
                    <a:pt x="38" y="5448"/>
                  </a:lnTo>
                  <a:lnTo>
                    <a:pt x="78" y="5471"/>
                  </a:lnTo>
                  <a:lnTo>
                    <a:pt x="121" y="5495"/>
                  </a:lnTo>
                  <a:lnTo>
                    <a:pt x="165" y="5520"/>
                  </a:lnTo>
                  <a:lnTo>
                    <a:pt x="220" y="5553"/>
                  </a:lnTo>
                  <a:lnTo>
                    <a:pt x="269" y="5585"/>
                  </a:lnTo>
                  <a:lnTo>
                    <a:pt x="315" y="5614"/>
                  </a:lnTo>
                  <a:lnTo>
                    <a:pt x="353" y="5640"/>
                  </a:lnTo>
                  <a:lnTo>
                    <a:pt x="384" y="5664"/>
                  </a:lnTo>
                  <a:lnTo>
                    <a:pt x="407" y="5682"/>
                  </a:lnTo>
                  <a:lnTo>
                    <a:pt x="415" y="5690"/>
                  </a:lnTo>
                  <a:lnTo>
                    <a:pt x="421" y="5697"/>
                  </a:lnTo>
                  <a:lnTo>
                    <a:pt x="423" y="5701"/>
                  </a:lnTo>
                  <a:lnTo>
                    <a:pt x="423" y="5704"/>
                  </a:lnTo>
                  <a:lnTo>
                    <a:pt x="419" y="5707"/>
                  </a:lnTo>
                  <a:lnTo>
                    <a:pt x="414" y="5707"/>
                  </a:lnTo>
                  <a:lnTo>
                    <a:pt x="405" y="5704"/>
                  </a:lnTo>
                  <a:lnTo>
                    <a:pt x="395" y="5702"/>
                  </a:lnTo>
                  <a:lnTo>
                    <a:pt x="368" y="5691"/>
                  </a:lnTo>
                  <a:lnTo>
                    <a:pt x="331" y="5676"/>
                  </a:lnTo>
                  <a:lnTo>
                    <a:pt x="289" y="5656"/>
                  </a:lnTo>
                  <a:lnTo>
                    <a:pt x="241" y="5631"/>
                  </a:lnTo>
                  <a:lnTo>
                    <a:pt x="189" y="5602"/>
                  </a:lnTo>
                  <a:lnTo>
                    <a:pt x="134" y="5571"/>
                  </a:lnTo>
                  <a:lnTo>
                    <a:pt x="97" y="5549"/>
                  </a:lnTo>
                  <a:lnTo>
                    <a:pt x="63" y="5528"/>
                  </a:lnTo>
                  <a:lnTo>
                    <a:pt x="31" y="5507"/>
                  </a:lnTo>
                  <a:lnTo>
                    <a:pt x="0" y="5487"/>
                  </a:lnTo>
                  <a:close/>
                  <a:moveTo>
                    <a:pt x="0" y="5422"/>
                  </a:moveTo>
                  <a:lnTo>
                    <a:pt x="0" y="5377"/>
                  </a:lnTo>
                  <a:lnTo>
                    <a:pt x="30" y="5400"/>
                  </a:lnTo>
                  <a:lnTo>
                    <a:pt x="52" y="5419"/>
                  </a:lnTo>
                  <a:lnTo>
                    <a:pt x="60" y="5426"/>
                  </a:lnTo>
                  <a:lnTo>
                    <a:pt x="64" y="5432"/>
                  </a:lnTo>
                  <a:lnTo>
                    <a:pt x="67" y="5437"/>
                  </a:lnTo>
                  <a:lnTo>
                    <a:pt x="67" y="5441"/>
                  </a:lnTo>
                  <a:lnTo>
                    <a:pt x="64" y="5442"/>
                  </a:lnTo>
                  <a:lnTo>
                    <a:pt x="60" y="5442"/>
                  </a:lnTo>
                  <a:lnTo>
                    <a:pt x="54" y="5442"/>
                  </a:lnTo>
                  <a:lnTo>
                    <a:pt x="47" y="5440"/>
                  </a:lnTo>
                  <a:lnTo>
                    <a:pt x="27" y="5433"/>
                  </a:lnTo>
                  <a:lnTo>
                    <a:pt x="0" y="5422"/>
                  </a:lnTo>
                  <a:close/>
                  <a:moveTo>
                    <a:pt x="0" y="5371"/>
                  </a:moveTo>
                  <a:lnTo>
                    <a:pt x="0" y="5315"/>
                  </a:lnTo>
                  <a:lnTo>
                    <a:pt x="19" y="5325"/>
                  </a:lnTo>
                  <a:lnTo>
                    <a:pt x="40" y="5335"/>
                  </a:lnTo>
                  <a:lnTo>
                    <a:pt x="61" y="5346"/>
                  </a:lnTo>
                  <a:lnTo>
                    <a:pt x="83" y="5358"/>
                  </a:lnTo>
                  <a:lnTo>
                    <a:pt x="106" y="5371"/>
                  </a:lnTo>
                  <a:lnTo>
                    <a:pt x="129" y="5385"/>
                  </a:lnTo>
                  <a:lnTo>
                    <a:pt x="155" y="5398"/>
                  </a:lnTo>
                  <a:lnTo>
                    <a:pt x="179" y="5413"/>
                  </a:lnTo>
                  <a:lnTo>
                    <a:pt x="232" y="5445"/>
                  </a:lnTo>
                  <a:lnTo>
                    <a:pt x="281" y="5476"/>
                  </a:lnTo>
                  <a:lnTo>
                    <a:pt x="325" y="5505"/>
                  </a:lnTo>
                  <a:lnTo>
                    <a:pt x="362" y="5530"/>
                  </a:lnTo>
                  <a:lnTo>
                    <a:pt x="392" y="5553"/>
                  </a:lnTo>
                  <a:lnTo>
                    <a:pt x="413" y="5572"/>
                  </a:lnTo>
                  <a:lnTo>
                    <a:pt x="421" y="5580"/>
                  </a:lnTo>
                  <a:lnTo>
                    <a:pt x="426" y="5585"/>
                  </a:lnTo>
                  <a:lnTo>
                    <a:pt x="428" y="5591"/>
                  </a:lnTo>
                  <a:lnTo>
                    <a:pt x="428" y="5594"/>
                  </a:lnTo>
                  <a:lnTo>
                    <a:pt x="427" y="5595"/>
                  </a:lnTo>
                  <a:lnTo>
                    <a:pt x="425" y="5596"/>
                  </a:lnTo>
                  <a:lnTo>
                    <a:pt x="423" y="5596"/>
                  </a:lnTo>
                  <a:lnTo>
                    <a:pt x="419" y="5596"/>
                  </a:lnTo>
                  <a:lnTo>
                    <a:pt x="412" y="5595"/>
                  </a:lnTo>
                  <a:lnTo>
                    <a:pt x="401" y="5592"/>
                  </a:lnTo>
                  <a:lnTo>
                    <a:pt x="374" y="5582"/>
                  </a:lnTo>
                  <a:lnTo>
                    <a:pt x="339" y="5568"/>
                  </a:lnTo>
                  <a:lnTo>
                    <a:pt x="298" y="5548"/>
                  </a:lnTo>
                  <a:lnTo>
                    <a:pt x="252" y="5524"/>
                  </a:lnTo>
                  <a:lnTo>
                    <a:pt x="201" y="5496"/>
                  </a:lnTo>
                  <a:lnTo>
                    <a:pt x="147" y="5465"/>
                  </a:lnTo>
                  <a:lnTo>
                    <a:pt x="106" y="5441"/>
                  </a:lnTo>
                  <a:lnTo>
                    <a:pt x="69" y="5416"/>
                  </a:lnTo>
                  <a:lnTo>
                    <a:pt x="33" y="5393"/>
                  </a:lnTo>
                  <a:lnTo>
                    <a:pt x="0" y="5371"/>
                  </a:lnTo>
                  <a:close/>
                  <a:moveTo>
                    <a:pt x="0" y="5306"/>
                  </a:moveTo>
                  <a:lnTo>
                    <a:pt x="0" y="5250"/>
                  </a:lnTo>
                  <a:lnTo>
                    <a:pt x="24" y="5266"/>
                  </a:lnTo>
                  <a:lnTo>
                    <a:pt x="43" y="5281"/>
                  </a:lnTo>
                  <a:lnTo>
                    <a:pt x="60" y="5295"/>
                  </a:lnTo>
                  <a:lnTo>
                    <a:pt x="74" y="5307"/>
                  </a:lnTo>
                  <a:lnTo>
                    <a:pt x="85" y="5317"/>
                  </a:lnTo>
                  <a:lnTo>
                    <a:pt x="93" y="5326"/>
                  </a:lnTo>
                  <a:lnTo>
                    <a:pt x="95" y="5329"/>
                  </a:lnTo>
                  <a:lnTo>
                    <a:pt x="97" y="5333"/>
                  </a:lnTo>
                  <a:lnTo>
                    <a:pt x="97" y="5335"/>
                  </a:lnTo>
                  <a:lnTo>
                    <a:pt x="97" y="5337"/>
                  </a:lnTo>
                  <a:lnTo>
                    <a:pt x="95" y="5338"/>
                  </a:lnTo>
                  <a:lnTo>
                    <a:pt x="94" y="5339"/>
                  </a:lnTo>
                  <a:lnTo>
                    <a:pt x="91" y="5339"/>
                  </a:lnTo>
                  <a:lnTo>
                    <a:pt x="87" y="5339"/>
                  </a:lnTo>
                  <a:lnTo>
                    <a:pt x="79" y="5338"/>
                  </a:lnTo>
                  <a:lnTo>
                    <a:pt x="68" y="5335"/>
                  </a:lnTo>
                  <a:lnTo>
                    <a:pt x="54" y="5329"/>
                  </a:lnTo>
                  <a:lnTo>
                    <a:pt x="38" y="5323"/>
                  </a:lnTo>
                  <a:lnTo>
                    <a:pt x="20" y="5315"/>
                  </a:lnTo>
                  <a:lnTo>
                    <a:pt x="0" y="5306"/>
                  </a:lnTo>
                  <a:close/>
                  <a:moveTo>
                    <a:pt x="0" y="5239"/>
                  </a:moveTo>
                  <a:lnTo>
                    <a:pt x="0" y="5193"/>
                  </a:lnTo>
                  <a:lnTo>
                    <a:pt x="21" y="5201"/>
                  </a:lnTo>
                  <a:lnTo>
                    <a:pt x="43" y="5212"/>
                  </a:lnTo>
                  <a:lnTo>
                    <a:pt x="69" y="5225"/>
                  </a:lnTo>
                  <a:lnTo>
                    <a:pt x="96" y="5238"/>
                  </a:lnTo>
                  <a:lnTo>
                    <a:pt x="126" y="5253"/>
                  </a:lnTo>
                  <a:lnTo>
                    <a:pt x="156" y="5271"/>
                  </a:lnTo>
                  <a:lnTo>
                    <a:pt x="189" y="5289"/>
                  </a:lnTo>
                  <a:lnTo>
                    <a:pt x="222" y="5308"/>
                  </a:lnTo>
                  <a:lnTo>
                    <a:pt x="273" y="5339"/>
                  </a:lnTo>
                  <a:lnTo>
                    <a:pt x="320" y="5369"/>
                  </a:lnTo>
                  <a:lnTo>
                    <a:pt x="362" y="5398"/>
                  </a:lnTo>
                  <a:lnTo>
                    <a:pt x="397" y="5423"/>
                  </a:lnTo>
                  <a:lnTo>
                    <a:pt x="426" y="5445"/>
                  </a:lnTo>
                  <a:lnTo>
                    <a:pt x="447" y="5464"/>
                  </a:lnTo>
                  <a:lnTo>
                    <a:pt x="454" y="5472"/>
                  </a:lnTo>
                  <a:lnTo>
                    <a:pt x="459" y="5478"/>
                  </a:lnTo>
                  <a:lnTo>
                    <a:pt x="460" y="5480"/>
                  </a:lnTo>
                  <a:lnTo>
                    <a:pt x="461" y="5483"/>
                  </a:lnTo>
                  <a:lnTo>
                    <a:pt x="461" y="5485"/>
                  </a:lnTo>
                  <a:lnTo>
                    <a:pt x="460" y="5486"/>
                  </a:lnTo>
                  <a:lnTo>
                    <a:pt x="459" y="5487"/>
                  </a:lnTo>
                  <a:lnTo>
                    <a:pt x="457" y="5488"/>
                  </a:lnTo>
                  <a:lnTo>
                    <a:pt x="455" y="5489"/>
                  </a:lnTo>
                  <a:lnTo>
                    <a:pt x="451" y="5489"/>
                  </a:lnTo>
                  <a:lnTo>
                    <a:pt x="444" y="5488"/>
                  </a:lnTo>
                  <a:lnTo>
                    <a:pt x="434" y="5485"/>
                  </a:lnTo>
                  <a:lnTo>
                    <a:pt x="407" y="5476"/>
                  </a:lnTo>
                  <a:lnTo>
                    <a:pt x="373" y="5462"/>
                  </a:lnTo>
                  <a:lnTo>
                    <a:pt x="333" y="5443"/>
                  </a:lnTo>
                  <a:lnTo>
                    <a:pt x="288" y="5420"/>
                  </a:lnTo>
                  <a:lnTo>
                    <a:pt x="240" y="5393"/>
                  </a:lnTo>
                  <a:lnTo>
                    <a:pt x="188" y="5364"/>
                  </a:lnTo>
                  <a:lnTo>
                    <a:pt x="159" y="5346"/>
                  </a:lnTo>
                  <a:lnTo>
                    <a:pt x="132" y="5329"/>
                  </a:lnTo>
                  <a:lnTo>
                    <a:pt x="106" y="5313"/>
                  </a:lnTo>
                  <a:lnTo>
                    <a:pt x="81" y="5296"/>
                  </a:lnTo>
                  <a:lnTo>
                    <a:pt x="59" y="5281"/>
                  </a:lnTo>
                  <a:lnTo>
                    <a:pt x="37" y="5266"/>
                  </a:lnTo>
                  <a:lnTo>
                    <a:pt x="18" y="5252"/>
                  </a:lnTo>
                  <a:lnTo>
                    <a:pt x="0" y="5239"/>
                  </a:lnTo>
                  <a:close/>
                  <a:moveTo>
                    <a:pt x="0" y="5179"/>
                  </a:moveTo>
                  <a:lnTo>
                    <a:pt x="0" y="5109"/>
                  </a:lnTo>
                  <a:lnTo>
                    <a:pt x="36" y="5132"/>
                  </a:lnTo>
                  <a:lnTo>
                    <a:pt x="67" y="5154"/>
                  </a:lnTo>
                  <a:lnTo>
                    <a:pt x="93" y="5174"/>
                  </a:lnTo>
                  <a:lnTo>
                    <a:pt x="116" y="5191"/>
                  </a:lnTo>
                  <a:lnTo>
                    <a:pt x="134" y="5207"/>
                  </a:lnTo>
                  <a:lnTo>
                    <a:pt x="147" y="5220"/>
                  </a:lnTo>
                  <a:lnTo>
                    <a:pt x="150" y="5226"/>
                  </a:lnTo>
                  <a:lnTo>
                    <a:pt x="154" y="5230"/>
                  </a:lnTo>
                  <a:lnTo>
                    <a:pt x="155" y="5233"/>
                  </a:lnTo>
                  <a:lnTo>
                    <a:pt x="154" y="5237"/>
                  </a:lnTo>
                  <a:lnTo>
                    <a:pt x="153" y="5238"/>
                  </a:lnTo>
                  <a:lnTo>
                    <a:pt x="149" y="5239"/>
                  </a:lnTo>
                  <a:lnTo>
                    <a:pt x="145" y="5239"/>
                  </a:lnTo>
                  <a:lnTo>
                    <a:pt x="139" y="5239"/>
                  </a:lnTo>
                  <a:lnTo>
                    <a:pt x="125" y="5234"/>
                  </a:lnTo>
                  <a:lnTo>
                    <a:pt x="106" y="5229"/>
                  </a:lnTo>
                  <a:lnTo>
                    <a:pt x="84" y="5220"/>
                  </a:lnTo>
                  <a:lnTo>
                    <a:pt x="59" y="5208"/>
                  </a:lnTo>
                  <a:lnTo>
                    <a:pt x="31" y="5195"/>
                  </a:lnTo>
                  <a:lnTo>
                    <a:pt x="0" y="5179"/>
                  </a:lnTo>
                  <a:close/>
                  <a:moveTo>
                    <a:pt x="0" y="5035"/>
                  </a:moveTo>
                  <a:lnTo>
                    <a:pt x="0" y="4954"/>
                  </a:lnTo>
                  <a:lnTo>
                    <a:pt x="20" y="4966"/>
                  </a:lnTo>
                  <a:lnTo>
                    <a:pt x="68" y="4996"/>
                  </a:lnTo>
                  <a:lnTo>
                    <a:pt x="111" y="5025"/>
                  </a:lnTo>
                  <a:lnTo>
                    <a:pt x="149" y="5051"/>
                  </a:lnTo>
                  <a:lnTo>
                    <a:pt x="181" y="5076"/>
                  </a:lnTo>
                  <a:lnTo>
                    <a:pt x="208" y="5098"/>
                  </a:lnTo>
                  <a:lnTo>
                    <a:pt x="226" y="5115"/>
                  </a:lnTo>
                  <a:lnTo>
                    <a:pt x="233" y="5123"/>
                  </a:lnTo>
                  <a:lnTo>
                    <a:pt x="238" y="5130"/>
                  </a:lnTo>
                  <a:lnTo>
                    <a:pt x="239" y="5134"/>
                  </a:lnTo>
                  <a:lnTo>
                    <a:pt x="239" y="5138"/>
                  </a:lnTo>
                  <a:lnTo>
                    <a:pt x="235" y="5141"/>
                  </a:lnTo>
                  <a:lnTo>
                    <a:pt x="231" y="5141"/>
                  </a:lnTo>
                  <a:lnTo>
                    <a:pt x="223" y="5141"/>
                  </a:lnTo>
                  <a:lnTo>
                    <a:pt x="214" y="5138"/>
                  </a:lnTo>
                  <a:lnTo>
                    <a:pt x="191" y="5132"/>
                  </a:lnTo>
                  <a:lnTo>
                    <a:pt x="162" y="5120"/>
                  </a:lnTo>
                  <a:lnTo>
                    <a:pt x="127" y="5103"/>
                  </a:lnTo>
                  <a:lnTo>
                    <a:pt x="89" y="5083"/>
                  </a:lnTo>
                  <a:lnTo>
                    <a:pt x="46" y="5060"/>
                  </a:lnTo>
                  <a:lnTo>
                    <a:pt x="0" y="5035"/>
                  </a:lnTo>
                  <a:close/>
                  <a:moveTo>
                    <a:pt x="0" y="4865"/>
                  </a:moveTo>
                  <a:lnTo>
                    <a:pt x="0" y="4793"/>
                  </a:lnTo>
                  <a:lnTo>
                    <a:pt x="32" y="4810"/>
                  </a:lnTo>
                  <a:lnTo>
                    <a:pt x="67" y="4827"/>
                  </a:lnTo>
                  <a:lnTo>
                    <a:pt x="103" y="4848"/>
                  </a:lnTo>
                  <a:lnTo>
                    <a:pt x="140" y="4870"/>
                  </a:lnTo>
                  <a:lnTo>
                    <a:pt x="186" y="4899"/>
                  </a:lnTo>
                  <a:lnTo>
                    <a:pt x="228" y="4928"/>
                  </a:lnTo>
                  <a:lnTo>
                    <a:pt x="265" y="4954"/>
                  </a:lnTo>
                  <a:lnTo>
                    <a:pt x="297" y="4978"/>
                  </a:lnTo>
                  <a:lnTo>
                    <a:pt x="310" y="4990"/>
                  </a:lnTo>
                  <a:lnTo>
                    <a:pt x="321" y="4999"/>
                  </a:lnTo>
                  <a:lnTo>
                    <a:pt x="331" y="5009"/>
                  </a:lnTo>
                  <a:lnTo>
                    <a:pt x="340" y="5017"/>
                  </a:lnTo>
                  <a:lnTo>
                    <a:pt x="346" y="5025"/>
                  </a:lnTo>
                  <a:lnTo>
                    <a:pt x="350" y="5031"/>
                  </a:lnTo>
                  <a:lnTo>
                    <a:pt x="351" y="5036"/>
                  </a:lnTo>
                  <a:lnTo>
                    <a:pt x="350" y="5040"/>
                  </a:lnTo>
                  <a:lnTo>
                    <a:pt x="348" y="5042"/>
                  </a:lnTo>
                  <a:lnTo>
                    <a:pt x="342" y="5044"/>
                  </a:lnTo>
                  <a:lnTo>
                    <a:pt x="335" y="5042"/>
                  </a:lnTo>
                  <a:lnTo>
                    <a:pt x="325" y="5041"/>
                  </a:lnTo>
                  <a:lnTo>
                    <a:pt x="314" y="5038"/>
                  </a:lnTo>
                  <a:lnTo>
                    <a:pt x="300" y="5034"/>
                  </a:lnTo>
                  <a:lnTo>
                    <a:pt x="286" y="5028"/>
                  </a:lnTo>
                  <a:lnTo>
                    <a:pt x="269" y="5022"/>
                  </a:lnTo>
                  <a:lnTo>
                    <a:pt x="233" y="5005"/>
                  </a:lnTo>
                  <a:lnTo>
                    <a:pt x="192" y="4984"/>
                  </a:lnTo>
                  <a:lnTo>
                    <a:pt x="148" y="4960"/>
                  </a:lnTo>
                  <a:lnTo>
                    <a:pt x="102" y="4932"/>
                  </a:lnTo>
                  <a:lnTo>
                    <a:pt x="74" y="4914"/>
                  </a:lnTo>
                  <a:lnTo>
                    <a:pt x="49" y="4898"/>
                  </a:lnTo>
                  <a:lnTo>
                    <a:pt x="24" y="4881"/>
                  </a:lnTo>
                  <a:lnTo>
                    <a:pt x="0" y="4865"/>
                  </a:lnTo>
                  <a:close/>
                  <a:moveTo>
                    <a:pt x="0" y="4773"/>
                  </a:moveTo>
                  <a:lnTo>
                    <a:pt x="0" y="4698"/>
                  </a:lnTo>
                  <a:lnTo>
                    <a:pt x="28" y="4718"/>
                  </a:lnTo>
                  <a:lnTo>
                    <a:pt x="52" y="4737"/>
                  </a:lnTo>
                  <a:lnTo>
                    <a:pt x="73" y="4753"/>
                  </a:lnTo>
                  <a:lnTo>
                    <a:pt x="91" y="4770"/>
                  </a:lnTo>
                  <a:lnTo>
                    <a:pt x="105" y="4783"/>
                  </a:lnTo>
                  <a:lnTo>
                    <a:pt x="114" y="4794"/>
                  </a:lnTo>
                  <a:lnTo>
                    <a:pt x="117" y="4800"/>
                  </a:lnTo>
                  <a:lnTo>
                    <a:pt x="118" y="4804"/>
                  </a:lnTo>
                  <a:lnTo>
                    <a:pt x="119" y="4807"/>
                  </a:lnTo>
                  <a:lnTo>
                    <a:pt x="118" y="4810"/>
                  </a:lnTo>
                  <a:lnTo>
                    <a:pt x="117" y="4812"/>
                  </a:lnTo>
                  <a:lnTo>
                    <a:pt x="114" y="4813"/>
                  </a:lnTo>
                  <a:lnTo>
                    <a:pt x="111" y="4813"/>
                  </a:lnTo>
                  <a:lnTo>
                    <a:pt x="106" y="4813"/>
                  </a:lnTo>
                  <a:lnTo>
                    <a:pt x="95" y="4812"/>
                  </a:lnTo>
                  <a:lnTo>
                    <a:pt x="81" y="4807"/>
                  </a:lnTo>
                  <a:lnTo>
                    <a:pt x="64" y="4802"/>
                  </a:lnTo>
                  <a:lnTo>
                    <a:pt x="46" y="4794"/>
                  </a:lnTo>
                  <a:lnTo>
                    <a:pt x="24" y="4784"/>
                  </a:lnTo>
                  <a:lnTo>
                    <a:pt x="0" y="4773"/>
                  </a:lnTo>
                  <a:close/>
                  <a:moveTo>
                    <a:pt x="0" y="4586"/>
                  </a:moveTo>
                  <a:lnTo>
                    <a:pt x="0" y="4501"/>
                  </a:lnTo>
                  <a:lnTo>
                    <a:pt x="22" y="4513"/>
                  </a:lnTo>
                  <a:lnTo>
                    <a:pt x="44" y="4525"/>
                  </a:lnTo>
                  <a:lnTo>
                    <a:pt x="67" y="4538"/>
                  </a:lnTo>
                  <a:lnTo>
                    <a:pt x="90" y="4553"/>
                  </a:lnTo>
                  <a:lnTo>
                    <a:pt x="133" y="4580"/>
                  </a:lnTo>
                  <a:lnTo>
                    <a:pt x="171" y="4607"/>
                  </a:lnTo>
                  <a:lnTo>
                    <a:pt x="204" y="4632"/>
                  </a:lnTo>
                  <a:lnTo>
                    <a:pt x="234" y="4655"/>
                  </a:lnTo>
                  <a:lnTo>
                    <a:pt x="246" y="4665"/>
                  </a:lnTo>
                  <a:lnTo>
                    <a:pt x="257" y="4675"/>
                  </a:lnTo>
                  <a:lnTo>
                    <a:pt x="266" y="4685"/>
                  </a:lnTo>
                  <a:lnTo>
                    <a:pt x="273" y="4693"/>
                  </a:lnTo>
                  <a:lnTo>
                    <a:pt x="278" y="4700"/>
                  </a:lnTo>
                  <a:lnTo>
                    <a:pt x="282" y="4707"/>
                  </a:lnTo>
                  <a:lnTo>
                    <a:pt x="283" y="4711"/>
                  </a:lnTo>
                  <a:lnTo>
                    <a:pt x="282" y="4716"/>
                  </a:lnTo>
                  <a:lnTo>
                    <a:pt x="279" y="4718"/>
                  </a:lnTo>
                  <a:lnTo>
                    <a:pt x="274" y="4719"/>
                  </a:lnTo>
                  <a:lnTo>
                    <a:pt x="266" y="4719"/>
                  </a:lnTo>
                  <a:lnTo>
                    <a:pt x="257" y="4718"/>
                  </a:lnTo>
                  <a:lnTo>
                    <a:pt x="246" y="4716"/>
                  </a:lnTo>
                  <a:lnTo>
                    <a:pt x="234" y="4711"/>
                  </a:lnTo>
                  <a:lnTo>
                    <a:pt x="221" y="4707"/>
                  </a:lnTo>
                  <a:lnTo>
                    <a:pt x="206" y="4700"/>
                  </a:lnTo>
                  <a:lnTo>
                    <a:pt x="171" y="4685"/>
                  </a:lnTo>
                  <a:lnTo>
                    <a:pt x="134" y="4666"/>
                  </a:lnTo>
                  <a:lnTo>
                    <a:pt x="93" y="4643"/>
                  </a:lnTo>
                  <a:lnTo>
                    <a:pt x="50" y="4618"/>
                  </a:lnTo>
                  <a:lnTo>
                    <a:pt x="37" y="4610"/>
                  </a:lnTo>
                  <a:lnTo>
                    <a:pt x="25" y="4601"/>
                  </a:lnTo>
                  <a:lnTo>
                    <a:pt x="12" y="4593"/>
                  </a:lnTo>
                  <a:lnTo>
                    <a:pt x="0" y="4586"/>
                  </a:lnTo>
                  <a:close/>
                  <a:moveTo>
                    <a:pt x="0" y="4472"/>
                  </a:moveTo>
                  <a:lnTo>
                    <a:pt x="0" y="4396"/>
                  </a:lnTo>
                  <a:lnTo>
                    <a:pt x="24" y="4414"/>
                  </a:lnTo>
                  <a:lnTo>
                    <a:pt x="44" y="4430"/>
                  </a:lnTo>
                  <a:lnTo>
                    <a:pt x="62" y="4446"/>
                  </a:lnTo>
                  <a:lnTo>
                    <a:pt x="76" y="4460"/>
                  </a:lnTo>
                  <a:lnTo>
                    <a:pt x="87" y="4472"/>
                  </a:lnTo>
                  <a:lnTo>
                    <a:pt x="95" y="4483"/>
                  </a:lnTo>
                  <a:lnTo>
                    <a:pt x="97" y="4487"/>
                  </a:lnTo>
                  <a:lnTo>
                    <a:pt x="99" y="4491"/>
                  </a:lnTo>
                  <a:lnTo>
                    <a:pt x="99" y="4494"/>
                  </a:lnTo>
                  <a:lnTo>
                    <a:pt x="99" y="4497"/>
                  </a:lnTo>
                  <a:lnTo>
                    <a:pt x="96" y="4499"/>
                  </a:lnTo>
                  <a:lnTo>
                    <a:pt x="94" y="4501"/>
                  </a:lnTo>
                  <a:lnTo>
                    <a:pt x="92" y="4501"/>
                  </a:lnTo>
                  <a:lnTo>
                    <a:pt x="87" y="4502"/>
                  </a:lnTo>
                  <a:lnTo>
                    <a:pt x="79" y="4501"/>
                  </a:lnTo>
                  <a:lnTo>
                    <a:pt x="67" y="4499"/>
                  </a:lnTo>
                  <a:lnTo>
                    <a:pt x="53" y="4494"/>
                  </a:lnTo>
                  <a:lnTo>
                    <a:pt x="38" y="4489"/>
                  </a:lnTo>
                  <a:lnTo>
                    <a:pt x="20" y="4481"/>
                  </a:lnTo>
                  <a:lnTo>
                    <a:pt x="0" y="4472"/>
                  </a:lnTo>
                  <a:close/>
                  <a:moveTo>
                    <a:pt x="0" y="4248"/>
                  </a:moveTo>
                  <a:lnTo>
                    <a:pt x="0" y="4172"/>
                  </a:lnTo>
                  <a:lnTo>
                    <a:pt x="31" y="4186"/>
                  </a:lnTo>
                  <a:lnTo>
                    <a:pt x="64" y="4204"/>
                  </a:lnTo>
                  <a:lnTo>
                    <a:pt x="101" y="4224"/>
                  </a:lnTo>
                  <a:lnTo>
                    <a:pt x="138" y="4247"/>
                  </a:lnTo>
                  <a:lnTo>
                    <a:pt x="178" y="4272"/>
                  </a:lnTo>
                  <a:lnTo>
                    <a:pt x="213" y="4297"/>
                  </a:lnTo>
                  <a:lnTo>
                    <a:pt x="244" y="4321"/>
                  </a:lnTo>
                  <a:lnTo>
                    <a:pt x="271" y="4343"/>
                  </a:lnTo>
                  <a:lnTo>
                    <a:pt x="283" y="4354"/>
                  </a:lnTo>
                  <a:lnTo>
                    <a:pt x="292" y="4364"/>
                  </a:lnTo>
                  <a:lnTo>
                    <a:pt x="300" y="4373"/>
                  </a:lnTo>
                  <a:lnTo>
                    <a:pt x="307" y="4380"/>
                  </a:lnTo>
                  <a:lnTo>
                    <a:pt x="311" y="4388"/>
                  </a:lnTo>
                  <a:lnTo>
                    <a:pt x="314" y="4394"/>
                  </a:lnTo>
                  <a:lnTo>
                    <a:pt x="315" y="4399"/>
                  </a:lnTo>
                  <a:lnTo>
                    <a:pt x="314" y="4404"/>
                  </a:lnTo>
                  <a:lnTo>
                    <a:pt x="310" y="4407"/>
                  </a:lnTo>
                  <a:lnTo>
                    <a:pt x="306" y="4408"/>
                  </a:lnTo>
                  <a:lnTo>
                    <a:pt x="298" y="4408"/>
                  </a:lnTo>
                  <a:lnTo>
                    <a:pt x="290" y="4407"/>
                  </a:lnTo>
                  <a:lnTo>
                    <a:pt x="279" y="4405"/>
                  </a:lnTo>
                  <a:lnTo>
                    <a:pt x="268" y="4401"/>
                  </a:lnTo>
                  <a:lnTo>
                    <a:pt x="255" y="4397"/>
                  </a:lnTo>
                  <a:lnTo>
                    <a:pt x="241" y="4391"/>
                  </a:lnTo>
                  <a:lnTo>
                    <a:pt x="209" y="4377"/>
                  </a:lnTo>
                  <a:lnTo>
                    <a:pt x="174" y="4359"/>
                  </a:lnTo>
                  <a:lnTo>
                    <a:pt x="136" y="4339"/>
                  </a:lnTo>
                  <a:lnTo>
                    <a:pt x="96" y="4314"/>
                  </a:lnTo>
                  <a:lnTo>
                    <a:pt x="70" y="4298"/>
                  </a:lnTo>
                  <a:lnTo>
                    <a:pt x="46" y="4281"/>
                  </a:lnTo>
                  <a:lnTo>
                    <a:pt x="22" y="4265"/>
                  </a:lnTo>
                  <a:lnTo>
                    <a:pt x="0" y="4248"/>
                  </a:lnTo>
                  <a:close/>
                  <a:moveTo>
                    <a:pt x="0" y="4130"/>
                  </a:moveTo>
                  <a:lnTo>
                    <a:pt x="0" y="4035"/>
                  </a:lnTo>
                  <a:lnTo>
                    <a:pt x="10" y="4042"/>
                  </a:lnTo>
                  <a:lnTo>
                    <a:pt x="48" y="4066"/>
                  </a:lnTo>
                  <a:lnTo>
                    <a:pt x="82" y="4090"/>
                  </a:lnTo>
                  <a:lnTo>
                    <a:pt x="112" y="4113"/>
                  </a:lnTo>
                  <a:lnTo>
                    <a:pt x="137" y="4136"/>
                  </a:lnTo>
                  <a:lnTo>
                    <a:pt x="147" y="4145"/>
                  </a:lnTo>
                  <a:lnTo>
                    <a:pt x="156" y="4155"/>
                  </a:lnTo>
                  <a:lnTo>
                    <a:pt x="164" y="4164"/>
                  </a:lnTo>
                  <a:lnTo>
                    <a:pt x="170" y="4172"/>
                  </a:lnTo>
                  <a:lnTo>
                    <a:pt x="175" y="4180"/>
                  </a:lnTo>
                  <a:lnTo>
                    <a:pt x="177" y="4185"/>
                  </a:lnTo>
                  <a:lnTo>
                    <a:pt x="178" y="4191"/>
                  </a:lnTo>
                  <a:lnTo>
                    <a:pt x="177" y="4194"/>
                  </a:lnTo>
                  <a:lnTo>
                    <a:pt x="174" y="4197"/>
                  </a:lnTo>
                  <a:lnTo>
                    <a:pt x="169" y="4198"/>
                  </a:lnTo>
                  <a:lnTo>
                    <a:pt x="164" y="4200"/>
                  </a:lnTo>
                  <a:lnTo>
                    <a:pt x="157" y="4198"/>
                  </a:lnTo>
                  <a:lnTo>
                    <a:pt x="149" y="4197"/>
                  </a:lnTo>
                  <a:lnTo>
                    <a:pt x="140" y="4195"/>
                  </a:lnTo>
                  <a:lnTo>
                    <a:pt x="129" y="4192"/>
                  </a:lnTo>
                  <a:lnTo>
                    <a:pt x="118" y="4188"/>
                  </a:lnTo>
                  <a:lnTo>
                    <a:pt x="93" y="4177"/>
                  </a:lnTo>
                  <a:lnTo>
                    <a:pt x="64" y="4164"/>
                  </a:lnTo>
                  <a:lnTo>
                    <a:pt x="33" y="4149"/>
                  </a:lnTo>
                  <a:lnTo>
                    <a:pt x="0" y="4130"/>
                  </a:lnTo>
                  <a:close/>
                  <a:moveTo>
                    <a:pt x="0" y="3984"/>
                  </a:moveTo>
                  <a:lnTo>
                    <a:pt x="0" y="3913"/>
                  </a:lnTo>
                  <a:lnTo>
                    <a:pt x="16" y="3926"/>
                  </a:lnTo>
                  <a:lnTo>
                    <a:pt x="30" y="3938"/>
                  </a:lnTo>
                  <a:lnTo>
                    <a:pt x="41" y="3950"/>
                  </a:lnTo>
                  <a:lnTo>
                    <a:pt x="51" y="3961"/>
                  </a:lnTo>
                  <a:lnTo>
                    <a:pt x="58" y="3971"/>
                  </a:lnTo>
                  <a:lnTo>
                    <a:pt x="62" y="3980"/>
                  </a:lnTo>
                  <a:lnTo>
                    <a:pt x="63" y="3983"/>
                  </a:lnTo>
                  <a:lnTo>
                    <a:pt x="64" y="3987"/>
                  </a:lnTo>
                  <a:lnTo>
                    <a:pt x="63" y="3990"/>
                  </a:lnTo>
                  <a:lnTo>
                    <a:pt x="62" y="3992"/>
                  </a:lnTo>
                  <a:lnTo>
                    <a:pt x="60" y="3994"/>
                  </a:lnTo>
                  <a:lnTo>
                    <a:pt x="56" y="3996"/>
                  </a:lnTo>
                  <a:lnTo>
                    <a:pt x="50" y="3996"/>
                  </a:lnTo>
                  <a:lnTo>
                    <a:pt x="42" y="3996"/>
                  </a:lnTo>
                  <a:lnTo>
                    <a:pt x="33" y="3994"/>
                  </a:lnTo>
                  <a:lnTo>
                    <a:pt x="24" y="3992"/>
                  </a:lnTo>
                  <a:lnTo>
                    <a:pt x="12" y="3989"/>
                  </a:lnTo>
                  <a:lnTo>
                    <a:pt x="0" y="3984"/>
                  </a:lnTo>
                  <a:close/>
                  <a:moveTo>
                    <a:pt x="0" y="3554"/>
                  </a:moveTo>
                  <a:lnTo>
                    <a:pt x="0" y="3482"/>
                  </a:lnTo>
                  <a:lnTo>
                    <a:pt x="15" y="3487"/>
                  </a:lnTo>
                  <a:lnTo>
                    <a:pt x="30" y="3493"/>
                  </a:lnTo>
                  <a:lnTo>
                    <a:pt x="47" y="3501"/>
                  </a:lnTo>
                  <a:lnTo>
                    <a:pt x="63" y="3510"/>
                  </a:lnTo>
                  <a:lnTo>
                    <a:pt x="101" y="3530"/>
                  </a:lnTo>
                  <a:lnTo>
                    <a:pt x="139" y="3554"/>
                  </a:lnTo>
                  <a:lnTo>
                    <a:pt x="172" y="3576"/>
                  </a:lnTo>
                  <a:lnTo>
                    <a:pt x="202" y="3598"/>
                  </a:lnTo>
                  <a:lnTo>
                    <a:pt x="229" y="3620"/>
                  </a:lnTo>
                  <a:lnTo>
                    <a:pt x="251" y="3640"/>
                  </a:lnTo>
                  <a:lnTo>
                    <a:pt x="260" y="3650"/>
                  </a:lnTo>
                  <a:lnTo>
                    <a:pt x="267" y="3659"/>
                  </a:lnTo>
                  <a:lnTo>
                    <a:pt x="274" y="3667"/>
                  </a:lnTo>
                  <a:lnTo>
                    <a:pt x="278" y="3674"/>
                  </a:lnTo>
                  <a:lnTo>
                    <a:pt x="283" y="3682"/>
                  </a:lnTo>
                  <a:lnTo>
                    <a:pt x="284" y="3688"/>
                  </a:lnTo>
                  <a:lnTo>
                    <a:pt x="285" y="3693"/>
                  </a:lnTo>
                  <a:lnTo>
                    <a:pt x="283" y="3697"/>
                  </a:lnTo>
                  <a:lnTo>
                    <a:pt x="281" y="3700"/>
                  </a:lnTo>
                  <a:lnTo>
                    <a:pt x="275" y="3702"/>
                  </a:lnTo>
                  <a:lnTo>
                    <a:pt x="269" y="3703"/>
                  </a:lnTo>
                  <a:lnTo>
                    <a:pt x="262" y="3703"/>
                  </a:lnTo>
                  <a:lnTo>
                    <a:pt x="253" y="3701"/>
                  </a:lnTo>
                  <a:lnTo>
                    <a:pt x="242" y="3699"/>
                  </a:lnTo>
                  <a:lnTo>
                    <a:pt x="231" y="3695"/>
                  </a:lnTo>
                  <a:lnTo>
                    <a:pt x="219" y="3691"/>
                  </a:lnTo>
                  <a:lnTo>
                    <a:pt x="191" y="3680"/>
                  </a:lnTo>
                  <a:lnTo>
                    <a:pt x="161" y="3664"/>
                  </a:lnTo>
                  <a:lnTo>
                    <a:pt x="128" y="3647"/>
                  </a:lnTo>
                  <a:lnTo>
                    <a:pt x="95" y="3626"/>
                  </a:lnTo>
                  <a:lnTo>
                    <a:pt x="68" y="3608"/>
                  </a:lnTo>
                  <a:lnTo>
                    <a:pt x="43" y="3589"/>
                  </a:lnTo>
                  <a:lnTo>
                    <a:pt x="20" y="3572"/>
                  </a:lnTo>
                  <a:lnTo>
                    <a:pt x="0" y="3554"/>
                  </a:lnTo>
                  <a:close/>
                  <a:moveTo>
                    <a:pt x="0" y="3398"/>
                  </a:moveTo>
                  <a:lnTo>
                    <a:pt x="0" y="3309"/>
                  </a:lnTo>
                  <a:lnTo>
                    <a:pt x="24" y="3320"/>
                  </a:lnTo>
                  <a:lnTo>
                    <a:pt x="47" y="3333"/>
                  </a:lnTo>
                  <a:lnTo>
                    <a:pt x="72" y="3348"/>
                  </a:lnTo>
                  <a:lnTo>
                    <a:pt x="99" y="3364"/>
                  </a:lnTo>
                  <a:lnTo>
                    <a:pt x="129" y="3386"/>
                  </a:lnTo>
                  <a:lnTo>
                    <a:pt x="158" y="3407"/>
                  </a:lnTo>
                  <a:lnTo>
                    <a:pt x="183" y="3428"/>
                  </a:lnTo>
                  <a:lnTo>
                    <a:pt x="204" y="3448"/>
                  </a:lnTo>
                  <a:lnTo>
                    <a:pt x="213" y="3458"/>
                  </a:lnTo>
                  <a:lnTo>
                    <a:pt x="220" y="3467"/>
                  </a:lnTo>
                  <a:lnTo>
                    <a:pt x="226" y="3475"/>
                  </a:lnTo>
                  <a:lnTo>
                    <a:pt x="231" y="3482"/>
                  </a:lnTo>
                  <a:lnTo>
                    <a:pt x="234" y="3489"/>
                  </a:lnTo>
                  <a:lnTo>
                    <a:pt x="236" y="3496"/>
                  </a:lnTo>
                  <a:lnTo>
                    <a:pt x="236" y="3500"/>
                  </a:lnTo>
                  <a:lnTo>
                    <a:pt x="235" y="3504"/>
                  </a:lnTo>
                  <a:lnTo>
                    <a:pt x="232" y="3508"/>
                  </a:lnTo>
                  <a:lnTo>
                    <a:pt x="228" y="3510"/>
                  </a:lnTo>
                  <a:lnTo>
                    <a:pt x="221" y="3510"/>
                  </a:lnTo>
                  <a:lnTo>
                    <a:pt x="213" y="3510"/>
                  </a:lnTo>
                  <a:lnTo>
                    <a:pt x="206" y="3509"/>
                  </a:lnTo>
                  <a:lnTo>
                    <a:pt x="196" y="3507"/>
                  </a:lnTo>
                  <a:lnTo>
                    <a:pt x="185" y="3503"/>
                  </a:lnTo>
                  <a:lnTo>
                    <a:pt x="172" y="3499"/>
                  </a:lnTo>
                  <a:lnTo>
                    <a:pt x="146" y="3488"/>
                  </a:lnTo>
                  <a:lnTo>
                    <a:pt x="117" y="3474"/>
                  </a:lnTo>
                  <a:lnTo>
                    <a:pt x="85" y="3457"/>
                  </a:lnTo>
                  <a:lnTo>
                    <a:pt x="53" y="3436"/>
                  </a:lnTo>
                  <a:lnTo>
                    <a:pt x="39" y="3427"/>
                  </a:lnTo>
                  <a:lnTo>
                    <a:pt x="26" y="3417"/>
                  </a:lnTo>
                  <a:lnTo>
                    <a:pt x="12" y="3408"/>
                  </a:lnTo>
                  <a:lnTo>
                    <a:pt x="0" y="3398"/>
                  </a:lnTo>
                  <a:close/>
                  <a:moveTo>
                    <a:pt x="0" y="3229"/>
                  </a:moveTo>
                  <a:lnTo>
                    <a:pt x="0" y="3135"/>
                  </a:lnTo>
                  <a:lnTo>
                    <a:pt x="19" y="3144"/>
                  </a:lnTo>
                  <a:lnTo>
                    <a:pt x="38" y="3155"/>
                  </a:lnTo>
                  <a:lnTo>
                    <a:pt x="57" y="3167"/>
                  </a:lnTo>
                  <a:lnTo>
                    <a:pt x="78" y="3179"/>
                  </a:lnTo>
                  <a:lnTo>
                    <a:pt x="107" y="3200"/>
                  </a:lnTo>
                  <a:lnTo>
                    <a:pt x="135" y="3221"/>
                  </a:lnTo>
                  <a:lnTo>
                    <a:pt x="158" y="3242"/>
                  </a:lnTo>
                  <a:lnTo>
                    <a:pt x="178" y="3261"/>
                  </a:lnTo>
                  <a:lnTo>
                    <a:pt x="187" y="3270"/>
                  </a:lnTo>
                  <a:lnTo>
                    <a:pt x="193" y="3278"/>
                  </a:lnTo>
                  <a:lnTo>
                    <a:pt x="199" y="3287"/>
                  </a:lnTo>
                  <a:lnTo>
                    <a:pt x="204" y="3294"/>
                  </a:lnTo>
                  <a:lnTo>
                    <a:pt x="207" y="3300"/>
                  </a:lnTo>
                  <a:lnTo>
                    <a:pt x="209" y="3307"/>
                  </a:lnTo>
                  <a:lnTo>
                    <a:pt x="209" y="3311"/>
                  </a:lnTo>
                  <a:lnTo>
                    <a:pt x="208" y="3316"/>
                  </a:lnTo>
                  <a:lnTo>
                    <a:pt x="204" y="3319"/>
                  </a:lnTo>
                  <a:lnTo>
                    <a:pt x="200" y="3321"/>
                  </a:lnTo>
                  <a:lnTo>
                    <a:pt x="193" y="3322"/>
                  </a:lnTo>
                  <a:lnTo>
                    <a:pt x="187" y="3321"/>
                  </a:lnTo>
                  <a:lnTo>
                    <a:pt x="178" y="3320"/>
                  </a:lnTo>
                  <a:lnTo>
                    <a:pt x="169" y="3319"/>
                  </a:lnTo>
                  <a:lnTo>
                    <a:pt x="158" y="3316"/>
                  </a:lnTo>
                  <a:lnTo>
                    <a:pt x="147" y="3311"/>
                  </a:lnTo>
                  <a:lnTo>
                    <a:pt x="122" y="3301"/>
                  </a:lnTo>
                  <a:lnTo>
                    <a:pt x="94" y="3287"/>
                  </a:lnTo>
                  <a:lnTo>
                    <a:pt x="63" y="3270"/>
                  </a:lnTo>
                  <a:lnTo>
                    <a:pt x="32" y="3251"/>
                  </a:lnTo>
                  <a:lnTo>
                    <a:pt x="16" y="3240"/>
                  </a:lnTo>
                  <a:lnTo>
                    <a:pt x="0" y="3229"/>
                  </a:lnTo>
                  <a:close/>
                  <a:moveTo>
                    <a:pt x="0" y="3048"/>
                  </a:moveTo>
                  <a:lnTo>
                    <a:pt x="0" y="2954"/>
                  </a:lnTo>
                  <a:lnTo>
                    <a:pt x="19" y="2963"/>
                  </a:lnTo>
                  <a:lnTo>
                    <a:pt x="38" y="2973"/>
                  </a:lnTo>
                  <a:lnTo>
                    <a:pt x="57" y="2985"/>
                  </a:lnTo>
                  <a:lnTo>
                    <a:pt x="76" y="2997"/>
                  </a:lnTo>
                  <a:lnTo>
                    <a:pt x="105" y="3018"/>
                  </a:lnTo>
                  <a:lnTo>
                    <a:pt x="132" y="3038"/>
                  </a:lnTo>
                  <a:lnTo>
                    <a:pt x="154" y="3058"/>
                  </a:lnTo>
                  <a:lnTo>
                    <a:pt x="172" y="3076"/>
                  </a:lnTo>
                  <a:lnTo>
                    <a:pt x="180" y="3085"/>
                  </a:lnTo>
                  <a:lnTo>
                    <a:pt x="187" y="3094"/>
                  </a:lnTo>
                  <a:lnTo>
                    <a:pt x="192" y="3102"/>
                  </a:lnTo>
                  <a:lnTo>
                    <a:pt x="197" y="3108"/>
                  </a:lnTo>
                  <a:lnTo>
                    <a:pt x="200" y="3115"/>
                  </a:lnTo>
                  <a:lnTo>
                    <a:pt x="201" y="3122"/>
                  </a:lnTo>
                  <a:lnTo>
                    <a:pt x="201" y="3126"/>
                  </a:lnTo>
                  <a:lnTo>
                    <a:pt x="200" y="3130"/>
                  </a:lnTo>
                  <a:lnTo>
                    <a:pt x="197" y="3134"/>
                  </a:lnTo>
                  <a:lnTo>
                    <a:pt x="192" y="3136"/>
                  </a:lnTo>
                  <a:lnTo>
                    <a:pt x="186" y="3137"/>
                  </a:lnTo>
                  <a:lnTo>
                    <a:pt x="179" y="3137"/>
                  </a:lnTo>
                  <a:lnTo>
                    <a:pt x="171" y="3136"/>
                  </a:lnTo>
                  <a:lnTo>
                    <a:pt x="162" y="3134"/>
                  </a:lnTo>
                  <a:lnTo>
                    <a:pt x="151" y="3131"/>
                  </a:lnTo>
                  <a:lnTo>
                    <a:pt x="142" y="3127"/>
                  </a:lnTo>
                  <a:lnTo>
                    <a:pt x="117" y="3117"/>
                  </a:lnTo>
                  <a:lnTo>
                    <a:pt x="90" y="3105"/>
                  </a:lnTo>
                  <a:lnTo>
                    <a:pt x="61" y="3088"/>
                  </a:lnTo>
                  <a:lnTo>
                    <a:pt x="31" y="3070"/>
                  </a:lnTo>
                  <a:lnTo>
                    <a:pt x="16" y="3059"/>
                  </a:lnTo>
                  <a:lnTo>
                    <a:pt x="0" y="3048"/>
                  </a:lnTo>
                  <a:close/>
                  <a:moveTo>
                    <a:pt x="0" y="2853"/>
                  </a:moveTo>
                  <a:lnTo>
                    <a:pt x="0" y="2766"/>
                  </a:lnTo>
                  <a:lnTo>
                    <a:pt x="22" y="2776"/>
                  </a:lnTo>
                  <a:lnTo>
                    <a:pt x="46" y="2788"/>
                  </a:lnTo>
                  <a:lnTo>
                    <a:pt x="70" y="2803"/>
                  </a:lnTo>
                  <a:lnTo>
                    <a:pt x="95" y="2818"/>
                  </a:lnTo>
                  <a:lnTo>
                    <a:pt x="123" y="2838"/>
                  </a:lnTo>
                  <a:lnTo>
                    <a:pt x="147" y="2858"/>
                  </a:lnTo>
                  <a:lnTo>
                    <a:pt x="169" y="2878"/>
                  </a:lnTo>
                  <a:lnTo>
                    <a:pt x="187" y="2895"/>
                  </a:lnTo>
                  <a:lnTo>
                    <a:pt x="194" y="2904"/>
                  </a:lnTo>
                  <a:lnTo>
                    <a:pt x="201" y="2913"/>
                  </a:lnTo>
                  <a:lnTo>
                    <a:pt x="207" y="2921"/>
                  </a:lnTo>
                  <a:lnTo>
                    <a:pt x="210" y="2927"/>
                  </a:lnTo>
                  <a:lnTo>
                    <a:pt x="213" y="2934"/>
                  </a:lnTo>
                  <a:lnTo>
                    <a:pt x="214" y="2939"/>
                  </a:lnTo>
                  <a:lnTo>
                    <a:pt x="214" y="2945"/>
                  </a:lnTo>
                  <a:lnTo>
                    <a:pt x="212" y="2948"/>
                  </a:lnTo>
                  <a:lnTo>
                    <a:pt x="210" y="2952"/>
                  </a:lnTo>
                  <a:lnTo>
                    <a:pt x="206" y="2954"/>
                  </a:lnTo>
                  <a:lnTo>
                    <a:pt x="199" y="2955"/>
                  </a:lnTo>
                  <a:lnTo>
                    <a:pt x="192" y="2955"/>
                  </a:lnTo>
                  <a:lnTo>
                    <a:pt x="185" y="2955"/>
                  </a:lnTo>
                  <a:lnTo>
                    <a:pt x="176" y="2953"/>
                  </a:lnTo>
                  <a:lnTo>
                    <a:pt x="166" y="2951"/>
                  </a:lnTo>
                  <a:lnTo>
                    <a:pt x="156" y="2946"/>
                  </a:lnTo>
                  <a:lnTo>
                    <a:pt x="132" y="2937"/>
                  </a:lnTo>
                  <a:lnTo>
                    <a:pt x="106" y="2924"/>
                  </a:lnTo>
                  <a:lnTo>
                    <a:pt x="79" y="2909"/>
                  </a:lnTo>
                  <a:lnTo>
                    <a:pt x="50" y="2891"/>
                  </a:lnTo>
                  <a:lnTo>
                    <a:pt x="37" y="2881"/>
                  </a:lnTo>
                  <a:lnTo>
                    <a:pt x="25" y="2872"/>
                  </a:lnTo>
                  <a:lnTo>
                    <a:pt x="12" y="2863"/>
                  </a:lnTo>
                  <a:lnTo>
                    <a:pt x="0" y="2853"/>
                  </a:lnTo>
                  <a:close/>
                  <a:moveTo>
                    <a:pt x="0" y="2640"/>
                  </a:moveTo>
                  <a:lnTo>
                    <a:pt x="0" y="2581"/>
                  </a:lnTo>
                  <a:lnTo>
                    <a:pt x="12" y="2583"/>
                  </a:lnTo>
                  <a:lnTo>
                    <a:pt x="27" y="2586"/>
                  </a:lnTo>
                  <a:lnTo>
                    <a:pt x="41" y="2592"/>
                  </a:lnTo>
                  <a:lnTo>
                    <a:pt x="58" y="2600"/>
                  </a:lnTo>
                  <a:lnTo>
                    <a:pt x="75" y="2607"/>
                  </a:lnTo>
                  <a:lnTo>
                    <a:pt x="94" y="2617"/>
                  </a:lnTo>
                  <a:lnTo>
                    <a:pt x="113" y="2629"/>
                  </a:lnTo>
                  <a:lnTo>
                    <a:pt x="133" y="2642"/>
                  </a:lnTo>
                  <a:lnTo>
                    <a:pt x="159" y="2661"/>
                  </a:lnTo>
                  <a:lnTo>
                    <a:pt x="182" y="2680"/>
                  </a:lnTo>
                  <a:lnTo>
                    <a:pt x="203" y="2699"/>
                  </a:lnTo>
                  <a:lnTo>
                    <a:pt x="221" y="2717"/>
                  </a:lnTo>
                  <a:lnTo>
                    <a:pt x="228" y="2725"/>
                  </a:lnTo>
                  <a:lnTo>
                    <a:pt x="233" y="2733"/>
                  </a:lnTo>
                  <a:lnTo>
                    <a:pt x="239" y="2741"/>
                  </a:lnTo>
                  <a:lnTo>
                    <a:pt x="242" y="2748"/>
                  </a:lnTo>
                  <a:lnTo>
                    <a:pt x="244" y="2754"/>
                  </a:lnTo>
                  <a:lnTo>
                    <a:pt x="245" y="2760"/>
                  </a:lnTo>
                  <a:lnTo>
                    <a:pt x="245" y="2765"/>
                  </a:lnTo>
                  <a:lnTo>
                    <a:pt x="244" y="2768"/>
                  </a:lnTo>
                  <a:lnTo>
                    <a:pt x="241" y="2772"/>
                  </a:lnTo>
                  <a:lnTo>
                    <a:pt x="236" y="2774"/>
                  </a:lnTo>
                  <a:lnTo>
                    <a:pt x="231" y="2775"/>
                  </a:lnTo>
                  <a:lnTo>
                    <a:pt x="224" y="2776"/>
                  </a:lnTo>
                  <a:lnTo>
                    <a:pt x="217" y="2775"/>
                  </a:lnTo>
                  <a:lnTo>
                    <a:pt x="209" y="2774"/>
                  </a:lnTo>
                  <a:lnTo>
                    <a:pt x="199" y="2771"/>
                  </a:lnTo>
                  <a:lnTo>
                    <a:pt x="189" y="2767"/>
                  </a:lnTo>
                  <a:lnTo>
                    <a:pt x="166" y="2759"/>
                  </a:lnTo>
                  <a:lnTo>
                    <a:pt x="142" y="2746"/>
                  </a:lnTo>
                  <a:lnTo>
                    <a:pt x="115" y="2732"/>
                  </a:lnTo>
                  <a:lnTo>
                    <a:pt x="87" y="2714"/>
                  </a:lnTo>
                  <a:lnTo>
                    <a:pt x="61" y="2696"/>
                  </a:lnTo>
                  <a:lnTo>
                    <a:pt x="38" y="2677"/>
                  </a:lnTo>
                  <a:lnTo>
                    <a:pt x="18" y="2658"/>
                  </a:lnTo>
                  <a:lnTo>
                    <a:pt x="0" y="2640"/>
                  </a:lnTo>
                  <a:close/>
                  <a:moveTo>
                    <a:pt x="0" y="2196"/>
                  </a:moveTo>
                  <a:lnTo>
                    <a:pt x="0" y="2120"/>
                  </a:lnTo>
                  <a:lnTo>
                    <a:pt x="12" y="2131"/>
                  </a:lnTo>
                  <a:lnTo>
                    <a:pt x="24" y="2143"/>
                  </a:lnTo>
                  <a:lnTo>
                    <a:pt x="31" y="2154"/>
                  </a:lnTo>
                  <a:lnTo>
                    <a:pt x="39" y="2164"/>
                  </a:lnTo>
                  <a:lnTo>
                    <a:pt x="43" y="2173"/>
                  </a:lnTo>
                  <a:lnTo>
                    <a:pt x="46" y="2181"/>
                  </a:lnTo>
                  <a:lnTo>
                    <a:pt x="47" y="2185"/>
                  </a:lnTo>
                  <a:lnTo>
                    <a:pt x="47" y="2188"/>
                  </a:lnTo>
                  <a:lnTo>
                    <a:pt x="46" y="2191"/>
                  </a:lnTo>
                  <a:lnTo>
                    <a:pt x="44" y="2194"/>
                  </a:lnTo>
                  <a:lnTo>
                    <a:pt x="42" y="2197"/>
                  </a:lnTo>
                  <a:lnTo>
                    <a:pt x="39" y="2199"/>
                  </a:lnTo>
                  <a:lnTo>
                    <a:pt x="35" y="2200"/>
                  </a:lnTo>
                  <a:lnTo>
                    <a:pt x="29" y="2201"/>
                  </a:lnTo>
                  <a:lnTo>
                    <a:pt x="22" y="2201"/>
                  </a:lnTo>
                  <a:lnTo>
                    <a:pt x="16" y="2200"/>
                  </a:lnTo>
                  <a:lnTo>
                    <a:pt x="9" y="2198"/>
                  </a:lnTo>
                  <a:lnTo>
                    <a:pt x="0" y="2196"/>
                  </a:lnTo>
                  <a:close/>
                  <a:moveTo>
                    <a:pt x="0" y="1973"/>
                  </a:moveTo>
                  <a:lnTo>
                    <a:pt x="0" y="1880"/>
                  </a:lnTo>
                  <a:lnTo>
                    <a:pt x="14" y="1888"/>
                  </a:lnTo>
                  <a:lnTo>
                    <a:pt x="28" y="1896"/>
                  </a:lnTo>
                  <a:lnTo>
                    <a:pt x="42" y="1905"/>
                  </a:lnTo>
                  <a:lnTo>
                    <a:pt x="57" y="1914"/>
                  </a:lnTo>
                  <a:lnTo>
                    <a:pt x="79" y="1931"/>
                  </a:lnTo>
                  <a:lnTo>
                    <a:pt x="99" y="1948"/>
                  </a:lnTo>
                  <a:lnTo>
                    <a:pt x="115" y="1964"/>
                  </a:lnTo>
                  <a:lnTo>
                    <a:pt x="128" y="1980"/>
                  </a:lnTo>
                  <a:lnTo>
                    <a:pt x="135" y="1987"/>
                  </a:lnTo>
                  <a:lnTo>
                    <a:pt x="139" y="1994"/>
                  </a:lnTo>
                  <a:lnTo>
                    <a:pt x="143" y="2002"/>
                  </a:lnTo>
                  <a:lnTo>
                    <a:pt x="146" y="2007"/>
                  </a:lnTo>
                  <a:lnTo>
                    <a:pt x="147" y="2013"/>
                  </a:lnTo>
                  <a:lnTo>
                    <a:pt x="148" y="2018"/>
                  </a:lnTo>
                  <a:lnTo>
                    <a:pt x="148" y="2023"/>
                  </a:lnTo>
                  <a:lnTo>
                    <a:pt x="146" y="2027"/>
                  </a:lnTo>
                  <a:lnTo>
                    <a:pt x="144" y="2030"/>
                  </a:lnTo>
                  <a:lnTo>
                    <a:pt x="139" y="2033"/>
                  </a:lnTo>
                  <a:lnTo>
                    <a:pt x="135" y="2034"/>
                  </a:lnTo>
                  <a:lnTo>
                    <a:pt x="129" y="2034"/>
                  </a:lnTo>
                  <a:lnTo>
                    <a:pt x="123" y="2034"/>
                  </a:lnTo>
                  <a:lnTo>
                    <a:pt x="115" y="2033"/>
                  </a:lnTo>
                  <a:lnTo>
                    <a:pt x="107" y="2030"/>
                  </a:lnTo>
                  <a:lnTo>
                    <a:pt x="99" y="2028"/>
                  </a:lnTo>
                  <a:lnTo>
                    <a:pt x="80" y="2020"/>
                  </a:lnTo>
                  <a:lnTo>
                    <a:pt x="59" y="2010"/>
                  </a:lnTo>
                  <a:lnTo>
                    <a:pt x="37" y="1998"/>
                  </a:lnTo>
                  <a:lnTo>
                    <a:pt x="14" y="1983"/>
                  </a:lnTo>
                  <a:lnTo>
                    <a:pt x="7" y="1978"/>
                  </a:lnTo>
                  <a:lnTo>
                    <a:pt x="0" y="1973"/>
                  </a:lnTo>
                  <a:close/>
                  <a:moveTo>
                    <a:pt x="0" y="1450"/>
                  </a:moveTo>
                  <a:lnTo>
                    <a:pt x="0" y="1365"/>
                  </a:lnTo>
                  <a:lnTo>
                    <a:pt x="15" y="1372"/>
                  </a:lnTo>
                  <a:lnTo>
                    <a:pt x="30" y="1379"/>
                  </a:lnTo>
                  <a:lnTo>
                    <a:pt x="46" y="1388"/>
                  </a:lnTo>
                  <a:lnTo>
                    <a:pt x="61" y="1399"/>
                  </a:lnTo>
                  <a:lnTo>
                    <a:pt x="80" y="1414"/>
                  </a:lnTo>
                  <a:lnTo>
                    <a:pt x="96" y="1429"/>
                  </a:lnTo>
                  <a:lnTo>
                    <a:pt x="111" y="1444"/>
                  </a:lnTo>
                  <a:lnTo>
                    <a:pt x="123" y="1458"/>
                  </a:lnTo>
                  <a:lnTo>
                    <a:pt x="132" y="1472"/>
                  </a:lnTo>
                  <a:lnTo>
                    <a:pt x="137" y="1483"/>
                  </a:lnTo>
                  <a:lnTo>
                    <a:pt x="138" y="1489"/>
                  </a:lnTo>
                  <a:lnTo>
                    <a:pt x="139" y="1494"/>
                  </a:lnTo>
                  <a:lnTo>
                    <a:pt x="138" y="1499"/>
                  </a:lnTo>
                  <a:lnTo>
                    <a:pt x="137" y="1502"/>
                  </a:lnTo>
                  <a:lnTo>
                    <a:pt x="134" y="1505"/>
                  </a:lnTo>
                  <a:lnTo>
                    <a:pt x="131" y="1507"/>
                  </a:lnTo>
                  <a:lnTo>
                    <a:pt x="126" y="1508"/>
                  </a:lnTo>
                  <a:lnTo>
                    <a:pt x="122" y="1510"/>
                  </a:lnTo>
                  <a:lnTo>
                    <a:pt x="115" y="1508"/>
                  </a:lnTo>
                  <a:lnTo>
                    <a:pt x="108" y="1508"/>
                  </a:lnTo>
                  <a:lnTo>
                    <a:pt x="102" y="1506"/>
                  </a:lnTo>
                  <a:lnTo>
                    <a:pt x="94" y="1504"/>
                  </a:lnTo>
                  <a:lnTo>
                    <a:pt x="78" y="1499"/>
                  </a:lnTo>
                  <a:lnTo>
                    <a:pt x="59" y="1490"/>
                  </a:lnTo>
                  <a:lnTo>
                    <a:pt x="40" y="1479"/>
                  </a:lnTo>
                  <a:lnTo>
                    <a:pt x="20" y="1464"/>
                  </a:lnTo>
                  <a:lnTo>
                    <a:pt x="10" y="1458"/>
                  </a:lnTo>
                  <a:lnTo>
                    <a:pt x="0" y="1450"/>
                  </a:lnTo>
                  <a:close/>
                  <a:moveTo>
                    <a:pt x="0" y="1160"/>
                  </a:moveTo>
                  <a:lnTo>
                    <a:pt x="0" y="1075"/>
                  </a:lnTo>
                  <a:lnTo>
                    <a:pt x="16" y="1088"/>
                  </a:lnTo>
                  <a:lnTo>
                    <a:pt x="30" y="1101"/>
                  </a:lnTo>
                  <a:lnTo>
                    <a:pt x="42" y="1115"/>
                  </a:lnTo>
                  <a:lnTo>
                    <a:pt x="51" y="1127"/>
                  </a:lnTo>
                  <a:lnTo>
                    <a:pt x="58" y="1138"/>
                  </a:lnTo>
                  <a:lnTo>
                    <a:pt x="62" y="1149"/>
                  </a:lnTo>
                  <a:lnTo>
                    <a:pt x="63" y="1153"/>
                  </a:lnTo>
                  <a:lnTo>
                    <a:pt x="63" y="1158"/>
                  </a:lnTo>
                  <a:lnTo>
                    <a:pt x="62" y="1161"/>
                  </a:lnTo>
                  <a:lnTo>
                    <a:pt x="61" y="1164"/>
                  </a:lnTo>
                  <a:lnTo>
                    <a:pt x="58" y="1169"/>
                  </a:lnTo>
                  <a:lnTo>
                    <a:pt x="53" y="1171"/>
                  </a:lnTo>
                  <a:lnTo>
                    <a:pt x="47" y="1172"/>
                  </a:lnTo>
                  <a:lnTo>
                    <a:pt x="39" y="1172"/>
                  </a:lnTo>
                  <a:lnTo>
                    <a:pt x="31" y="1171"/>
                  </a:lnTo>
                  <a:lnTo>
                    <a:pt x="21" y="1168"/>
                  </a:lnTo>
                  <a:lnTo>
                    <a:pt x="11" y="1164"/>
                  </a:lnTo>
                  <a:lnTo>
                    <a:pt x="0" y="1160"/>
                  </a:lnTo>
                  <a:close/>
                  <a:moveTo>
                    <a:pt x="0" y="850"/>
                  </a:moveTo>
                  <a:lnTo>
                    <a:pt x="0" y="779"/>
                  </a:lnTo>
                  <a:lnTo>
                    <a:pt x="10" y="789"/>
                  </a:lnTo>
                  <a:lnTo>
                    <a:pt x="19" y="799"/>
                  </a:lnTo>
                  <a:lnTo>
                    <a:pt x="26" y="809"/>
                  </a:lnTo>
                  <a:lnTo>
                    <a:pt x="31" y="818"/>
                  </a:lnTo>
                  <a:lnTo>
                    <a:pt x="35" y="827"/>
                  </a:lnTo>
                  <a:lnTo>
                    <a:pt x="37" y="834"/>
                  </a:lnTo>
                  <a:lnTo>
                    <a:pt x="37" y="840"/>
                  </a:lnTo>
                  <a:lnTo>
                    <a:pt x="35" y="845"/>
                  </a:lnTo>
                  <a:lnTo>
                    <a:pt x="32" y="849"/>
                  </a:lnTo>
                  <a:lnTo>
                    <a:pt x="30" y="851"/>
                  </a:lnTo>
                  <a:lnTo>
                    <a:pt x="27" y="852"/>
                  </a:lnTo>
                  <a:lnTo>
                    <a:pt x="22" y="853"/>
                  </a:lnTo>
                  <a:lnTo>
                    <a:pt x="12" y="852"/>
                  </a:lnTo>
                  <a:lnTo>
                    <a:pt x="0" y="850"/>
                  </a:lnTo>
                  <a:close/>
                  <a:moveTo>
                    <a:pt x="0" y="540"/>
                  </a:moveTo>
                  <a:lnTo>
                    <a:pt x="0" y="461"/>
                  </a:lnTo>
                  <a:lnTo>
                    <a:pt x="15" y="472"/>
                  </a:lnTo>
                  <a:lnTo>
                    <a:pt x="27" y="485"/>
                  </a:lnTo>
                  <a:lnTo>
                    <a:pt x="38" y="497"/>
                  </a:lnTo>
                  <a:lnTo>
                    <a:pt x="46" y="508"/>
                  </a:lnTo>
                  <a:lnTo>
                    <a:pt x="52" y="519"/>
                  </a:lnTo>
                  <a:lnTo>
                    <a:pt x="56" y="528"/>
                  </a:lnTo>
                  <a:lnTo>
                    <a:pt x="57" y="532"/>
                  </a:lnTo>
                  <a:lnTo>
                    <a:pt x="57" y="536"/>
                  </a:lnTo>
                  <a:lnTo>
                    <a:pt x="56" y="540"/>
                  </a:lnTo>
                  <a:lnTo>
                    <a:pt x="54" y="543"/>
                  </a:lnTo>
                  <a:lnTo>
                    <a:pt x="51" y="546"/>
                  </a:lnTo>
                  <a:lnTo>
                    <a:pt x="47" y="549"/>
                  </a:lnTo>
                  <a:lnTo>
                    <a:pt x="41" y="550"/>
                  </a:lnTo>
                  <a:lnTo>
                    <a:pt x="35" y="550"/>
                  </a:lnTo>
                  <a:lnTo>
                    <a:pt x="27" y="549"/>
                  </a:lnTo>
                  <a:lnTo>
                    <a:pt x="19" y="546"/>
                  </a:lnTo>
                  <a:lnTo>
                    <a:pt x="10" y="544"/>
                  </a:lnTo>
                  <a:lnTo>
                    <a:pt x="0" y="540"/>
                  </a:lnTo>
                  <a:close/>
                  <a:moveTo>
                    <a:pt x="0" y="199"/>
                  </a:moveTo>
                  <a:lnTo>
                    <a:pt x="0" y="147"/>
                  </a:lnTo>
                  <a:lnTo>
                    <a:pt x="7" y="148"/>
                  </a:lnTo>
                  <a:lnTo>
                    <a:pt x="15" y="149"/>
                  </a:lnTo>
                  <a:lnTo>
                    <a:pt x="22" y="151"/>
                  </a:lnTo>
                  <a:lnTo>
                    <a:pt x="30" y="155"/>
                  </a:lnTo>
                  <a:lnTo>
                    <a:pt x="39" y="159"/>
                  </a:lnTo>
                  <a:lnTo>
                    <a:pt x="49" y="165"/>
                  </a:lnTo>
                  <a:lnTo>
                    <a:pt x="58" y="171"/>
                  </a:lnTo>
                  <a:lnTo>
                    <a:pt x="68" y="178"/>
                  </a:lnTo>
                  <a:lnTo>
                    <a:pt x="80" y="188"/>
                  </a:lnTo>
                  <a:lnTo>
                    <a:pt x="92" y="199"/>
                  </a:lnTo>
                  <a:lnTo>
                    <a:pt x="101" y="210"/>
                  </a:lnTo>
                  <a:lnTo>
                    <a:pt x="108" y="221"/>
                  </a:lnTo>
                  <a:lnTo>
                    <a:pt x="114" y="231"/>
                  </a:lnTo>
                  <a:lnTo>
                    <a:pt x="117" y="240"/>
                  </a:lnTo>
                  <a:lnTo>
                    <a:pt x="118" y="244"/>
                  </a:lnTo>
                  <a:lnTo>
                    <a:pt x="118" y="248"/>
                  </a:lnTo>
                  <a:lnTo>
                    <a:pt x="117" y="252"/>
                  </a:lnTo>
                  <a:lnTo>
                    <a:pt x="116" y="254"/>
                  </a:lnTo>
                  <a:lnTo>
                    <a:pt x="114" y="257"/>
                  </a:lnTo>
                  <a:lnTo>
                    <a:pt x="111" y="258"/>
                  </a:lnTo>
                  <a:lnTo>
                    <a:pt x="108" y="261"/>
                  </a:lnTo>
                  <a:lnTo>
                    <a:pt x="104" y="261"/>
                  </a:lnTo>
                  <a:lnTo>
                    <a:pt x="95" y="261"/>
                  </a:lnTo>
                  <a:lnTo>
                    <a:pt x="85" y="258"/>
                  </a:lnTo>
                  <a:lnTo>
                    <a:pt x="73" y="254"/>
                  </a:lnTo>
                  <a:lnTo>
                    <a:pt x="61" y="248"/>
                  </a:lnTo>
                  <a:lnTo>
                    <a:pt x="48" y="241"/>
                  </a:lnTo>
                  <a:lnTo>
                    <a:pt x="33" y="231"/>
                  </a:lnTo>
                  <a:lnTo>
                    <a:pt x="25" y="223"/>
                  </a:lnTo>
                  <a:lnTo>
                    <a:pt x="16" y="215"/>
                  </a:lnTo>
                  <a:lnTo>
                    <a:pt x="8" y="208"/>
                  </a:lnTo>
                  <a:lnTo>
                    <a:pt x="0" y="199"/>
                  </a:lnTo>
                  <a:close/>
                  <a:moveTo>
                    <a:pt x="679" y="283"/>
                  </a:moveTo>
                  <a:lnTo>
                    <a:pt x="679" y="365"/>
                  </a:lnTo>
                  <a:lnTo>
                    <a:pt x="663" y="358"/>
                  </a:lnTo>
                  <a:lnTo>
                    <a:pt x="649" y="348"/>
                  </a:lnTo>
                  <a:lnTo>
                    <a:pt x="635" y="337"/>
                  </a:lnTo>
                  <a:lnTo>
                    <a:pt x="622" y="325"/>
                  </a:lnTo>
                  <a:lnTo>
                    <a:pt x="613" y="314"/>
                  </a:lnTo>
                  <a:lnTo>
                    <a:pt x="605" y="301"/>
                  </a:lnTo>
                  <a:lnTo>
                    <a:pt x="598" y="290"/>
                  </a:lnTo>
                  <a:lnTo>
                    <a:pt x="595" y="280"/>
                  </a:lnTo>
                  <a:lnTo>
                    <a:pt x="595" y="276"/>
                  </a:lnTo>
                  <a:lnTo>
                    <a:pt x="595" y="273"/>
                  </a:lnTo>
                  <a:lnTo>
                    <a:pt x="595" y="268"/>
                  </a:lnTo>
                  <a:lnTo>
                    <a:pt x="597" y="265"/>
                  </a:lnTo>
                  <a:lnTo>
                    <a:pt x="599" y="263"/>
                  </a:lnTo>
                  <a:lnTo>
                    <a:pt x="601" y="261"/>
                  </a:lnTo>
                  <a:lnTo>
                    <a:pt x="605" y="259"/>
                  </a:lnTo>
                  <a:lnTo>
                    <a:pt x="608" y="258"/>
                  </a:lnTo>
                  <a:lnTo>
                    <a:pt x="617" y="257"/>
                  </a:lnTo>
                  <a:lnTo>
                    <a:pt x="628" y="259"/>
                  </a:lnTo>
                  <a:lnTo>
                    <a:pt x="639" y="263"/>
                  </a:lnTo>
                  <a:lnTo>
                    <a:pt x="651" y="267"/>
                  </a:lnTo>
                  <a:lnTo>
                    <a:pt x="664" y="274"/>
                  </a:lnTo>
                  <a:lnTo>
                    <a:pt x="679" y="283"/>
                  </a:lnTo>
                  <a:close/>
                  <a:moveTo>
                    <a:pt x="679" y="641"/>
                  </a:moveTo>
                  <a:lnTo>
                    <a:pt x="679" y="689"/>
                  </a:lnTo>
                  <a:lnTo>
                    <a:pt x="671" y="690"/>
                  </a:lnTo>
                  <a:lnTo>
                    <a:pt x="662" y="689"/>
                  </a:lnTo>
                  <a:lnTo>
                    <a:pt x="652" y="686"/>
                  </a:lnTo>
                  <a:lnTo>
                    <a:pt x="641" y="683"/>
                  </a:lnTo>
                  <a:lnTo>
                    <a:pt x="629" y="679"/>
                  </a:lnTo>
                  <a:lnTo>
                    <a:pt x="617" y="672"/>
                  </a:lnTo>
                  <a:lnTo>
                    <a:pt x="604" y="664"/>
                  </a:lnTo>
                  <a:lnTo>
                    <a:pt x="592" y="656"/>
                  </a:lnTo>
                  <a:lnTo>
                    <a:pt x="576" y="643"/>
                  </a:lnTo>
                  <a:lnTo>
                    <a:pt x="563" y="631"/>
                  </a:lnTo>
                  <a:lnTo>
                    <a:pt x="552" y="619"/>
                  </a:lnTo>
                  <a:lnTo>
                    <a:pt x="543" y="607"/>
                  </a:lnTo>
                  <a:lnTo>
                    <a:pt x="536" y="595"/>
                  </a:lnTo>
                  <a:lnTo>
                    <a:pt x="532" y="585"/>
                  </a:lnTo>
                  <a:lnTo>
                    <a:pt x="531" y="579"/>
                  </a:lnTo>
                  <a:lnTo>
                    <a:pt x="531" y="575"/>
                  </a:lnTo>
                  <a:lnTo>
                    <a:pt x="532" y="572"/>
                  </a:lnTo>
                  <a:lnTo>
                    <a:pt x="534" y="567"/>
                  </a:lnTo>
                  <a:lnTo>
                    <a:pt x="536" y="565"/>
                  </a:lnTo>
                  <a:lnTo>
                    <a:pt x="539" y="563"/>
                  </a:lnTo>
                  <a:lnTo>
                    <a:pt x="543" y="561"/>
                  </a:lnTo>
                  <a:lnTo>
                    <a:pt x="547" y="561"/>
                  </a:lnTo>
                  <a:lnTo>
                    <a:pt x="557" y="561"/>
                  </a:lnTo>
                  <a:lnTo>
                    <a:pt x="570" y="563"/>
                  </a:lnTo>
                  <a:lnTo>
                    <a:pt x="584" y="567"/>
                  </a:lnTo>
                  <a:lnTo>
                    <a:pt x="598" y="574"/>
                  </a:lnTo>
                  <a:lnTo>
                    <a:pt x="614" y="583"/>
                  </a:lnTo>
                  <a:lnTo>
                    <a:pt x="630" y="594"/>
                  </a:lnTo>
                  <a:lnTo>
                    <a:pt x="645" y="606"/>
                  </a:lnTo>
                  <a:lnTo>
                    <a:pt x="658" y="618"/>
                  </a:lnTo>
                  <a:lnTo>
                    <a:pt x="669" y="630"/>
                  </a:lnTo>
                  <a:lnTo>
                    <a:pt x="679" y="641"/>
                  </a:lnTo>
                  <a:close/>
                  <a:moveTo>
                    <a:pt x="679" y="973"/>
                  </a:moveTo>
                  <a:lnTo>
                    <a:pt x="679" y="1013"/>
                  </a:lnTo>
                  <a:lnTo>
                    <a:pt x="675" y="1014"/>
                  </a:lnTo>
                  <a:lnTo>
                    <a:pt x="671" y="1015"/>
                  </a:lnTo>
                  <a:lnTo>
                    <a:pt x="667" y="1015"/>
                  </a:lnTo>
                  <a:lnTo>
                    <a:pt x="661" y="1015"/>
                  </a:lnTo>
                  <a:lnTo>
                    <a:pt x="650" y="1014"/>
                  </a:lnTo>
                  <a:lnTo>
                    <a:pt x="638" y="1010"/>
                  </a:lnTo>
                  <a:lnTo>
                    <a:pt x="624" y="1005"/>
                  </a:lnTo>
                  <a:lnTo>
                    <a:pt x="609" y="998"/>
                  </a:lnTo>
                  <a:lnTo>
                    <a:pt x="595" y="989"/>
                  </a:lnTo>
                  <a:lnTo>
                    <a:pt x="579" y="979"/>
                  </a:lnTo>
                  <a:lnTo>
                    <a:pt x="563" y="966"/>
                  </a:lnTo>
                  <a:lnTo>
                    <a:pt x="547" y="952"/>
                  </a:lnTo>
                  <a:lnTo>
                    <a:pt x="535" y="939"/>
                  </a:lnTo>
                  <a:lnTo>
                    <a:pt x="525" y="926"/>
                  </a:lnTo>
                  <a:lnTo>
                    <a:pt x="518" y="913"/>
                  </a:lnTo>
                  <a:lnTo>
                    <a:pt x="513" y="902"/>
                  </a:lnTo>
                  <a:lnTo>
                    <a:pt x="512" y="897"/>
                  </a:lnTo>
                  <a:lnTo>
                    <a:pt x="512" y="893"/>
                  </a:lnTo>
                  <a:lnTo>
                    <a:pt x="513" y="888"/>
                  </a:lnTo>
                  <a:lnTo>
                    <a:pt x="514" y="884"/>
                  </a:lnTo>
                  <a:lnTo>
                    <a:pt x="518" y="882"/>
                  </a:lnTo>
                  <a:lnTo>
                    <a:pt x="521" y="880"/>
                  </a:lnTo>
                  <a:lnTo>
                    <a:pt x="524" y="877"/>
                  </a:lnTo>
                  <a:lnTo>
                    <a:pt x="530" y="876"/>
                  </a:lnTo>
                  <a:lnTo>
                    <a:pt x="534" y="876"/>
                  </a:lnTo>
                  <a:lnTo>
                    <a:pt x="541" y="876"/>
                  </a:lnTo>
                  <a:lnTo>
                    <a:pt x="547" y="877"/>
                  </a:lnTo>
                  <a:lnTo>
                    <a:pt x="554" y="880"/>
                  </a:lnTo>
                  <a:lnTo>
                    <a:pt x="568" y="884"/>
                  </a:lnTo>
                  <a:lnTo>
                    <a:pt x="585" y="892"/>
                  </a:lnTo>
                  <a:lnTo>
                    <a:pt x="603" y="902"/>
                  </a:lnTo>
                  <a:lnTo>
                    <a:pt x="620" y="913"/>
                  </a:lnTo>
                  <a:lnTo>
                    <a:pt x="639" y="928"/>
                  </a:lnTo>
                  <a:lnTo>
                    <a:pt x="656" y="944"/>
                  </a:lnTo>
                  <a:lnTo>
                    <a:pt x="669" y="959"/>
                  </a:lnTo>
                  <a:lnTo>
                    <a:pt x="679" y="973"/>
                  </a:lnTo>
                  <a:close/>
                  <a:moveTo>
                    <a:pt x="679" y="1265"/>
                  </a:moveTo>
                  <a:lnTo>
                    <a:pt x="679" y="1352"/>
                  </a:lnTo>
                  <a:lnTo>
                    <a:pt x="663" y="1345"/>
                  </a:lnTo>
                  <a:lnTo>
                    <a:pt x="648" y="1337"/>
                  </a:lnTo>
                  <a:lnTo>
                    <a:pt x="631" y="1329"/>
                  </a:lnTo>
                  <a:lnTo>
                    <a:pt x="615" y="1318"/>
                  </a:lnTo>
                  <a:lnTo>
                    <a:pt x="596" y="1303"/>
                  </a:lnTo>
                  <a:lnTo>
                    <a:pt x="579" y="1289"/>
                  </a:lnTo>
                  <a:lnTo>
                    <a:pt x="565" y="1275"/>
                  </a:lnTo>
                  <a:lnTo>
                    <a:pt x="554" y="1260"/>
                  </a:lnTo>
                  <a:lnTo>
                    <a:pt x="550" y="1254"/>
                  </a:lnTo>
                  <a:lnTo>
                    <a:pt x="546" y="1247"/>
                  </a:lnTo>
                  <a:lnTo>
                    <a:pt x="543" y="1240"/>
                  </a:lnTo>
                  <a:lnTo>
                    <a:pt x="541" y="1235"/>
                  </a:lnTo>
                  <a:lnTo>
                    <a:pt x="540" y="1229"/>
                  </a:lnTo>
                  <a:lnTo>
                    <a:pt x="540" y="1225"/>
                  </a:lnTo>
                  <a:lnTo>
                    <a:pt x="540" y="1220"/>
                  </a:lnTo>
                  <a:lnTo>
                    <a:pt x="542" y="1216"/>
                  </a:lnTo>
                  <a:lnTo>
                    <a:pt x="544" y="1213"/>
                  </a:lnTo>
                  <a:lnTo>
                    <a:pt x="549" y="1211"/>
                  </a:lnTo>
                  <a:lnTo>
                    <a:pt x="553" y="1208"/>
                  </a:lnTo>
                  <a:lnTo>
                    <a:pt x="557" y="1208"/>
                  </a:lnTo>
                  <a:lnTo>
                    <a:pt x="564" y="1207"/>
                  </a:lnTo>
                  <a:lnTo>
                    <a:pt x="570" y="1208"/>
                  </a:lnTo>
                  <a:lnTo>
                    <a:pt x="577" y="1209"/>
                  </a:lnTo>
                  <a:lnTo>
                    <a:pt x="585" y="1212"/>
                  </a:lnTo>
                  <a:lnTo>
                    <a:pt x="601" y="1217"/>
                  </a:lnTo>
                  <a:lnTo>
                    <a:pt x="619" y="1225"/>
                  </a:lnTo>
                  <a:lnTo>
                    <a:pt x="638" y="1236"/>
                  </a:lnTo>
                  <a:lnTo>
                    <a:pt x="658" y="1249"/>
                  </a:lnTo>
                  <a:lnTo>
                    <a:pt x="668" y="1257"/>
                  </a:lnTo>
                  <a:lnTo>
                    <a:pt x="679" y="1265"/>
                  </a:lnTo>
                  <a:close/>
                  <a:moveTo>
                    <a:pt x="679" y="1565"/>
                  </a:moveTo>
                  <a:lnTo>
                    <a:pt x="679" y="1656"/>
                  </a:lnTo>
                  <a:lnTo>
                    <a:pt x="663" y="1643"/>
                  </a:lnTo>
                  <a:lnTo>
                    <a:pt x="650" y="1630"/>
                  </a:lnTo>
                  <a:lnTo>
                    <a:pt x="638" y="1617"/>
                  </a:lnTo>
                  <a:lnTo>
                    <a:pt x="629" y="1604"/>
                  </a:lnTo>
                  <a:lnTo>
                    <a:pt x="622" y="1592"/>
                  </a:lnTo>
                  <a:lnTo>
                    <a:pt x="619" y="1582"/>
                  </a:lnTo>
                  <a:lnTo>
                    <a:pt x="618" y="1578"/>
                  </a:lnTo>
                  <a:lnTo>
                    <a:pt x="618" y="1574"/>
                  </a:lnTo>
                  <a:lnTo>
                    <a:pt x="619" y="1569"/>
                  </a:lnTo>
                  <a:lnTo>
                    <a:pt x="620" y="1566"/>
                  </a:lnTo>
                  <a:lnTo>
                    <a:pt x="624" y="1563"/>
                  </a:lnTo>
                  <a:lnTo>
                    <a:pt x="629" y="1559"/>
                  </a:lnTo>
                  <a:lnTo>
                    <a:pt x="635" y="1558"/>
                  </a:lnTo>
                  <a:lnTo>
                    <a:pt x="641" y="1557"/>
                  </a:lnTo>
                  <a:lnTo>
                    <a:pt x="649" y="1558"/>
                  </a:lnTo>
                  <a:lnTo>
                    <a:pt x="659" y="1559"/>
                  </a:lnTo>
                  <a:lnTo>
                    <a:pt x="668" y="1561"/>
                  </a:lnTo>
                  <a:lnTo>
                    <a:pt x="679" y="1565"/>
                  </a:lnTo>
                  <a:close/>
                  <a:moveTo>
                    <a:pt x="679" y="1854"/>
                  </a:moveTo>
                  <a:lnTo>
                    <a:pt x="679" y="1894"/>
                  </a:lnTo>
                  <a:lnTo>
                    <a:pt x="674" y="1895"/>
                  </a:lnTo>
                  <a:lnTo>
                    <a:pt x="670" y="1896"/>
                  </a:lnTo>
                  <a:lnTo>
                    <a:pt x="664" y="1896"/>
                  </a:lnTo>
                  <a:lnTo>
                    <a:pt x="658" y="1896"/>
                  </a:lnTo>
                  <a:lnTo>
                    <a:pt x="645" y="1892"/>
                  </a:lnTo>
                  <a:lnTo>
                    <a:pt x="628" y="1888"/>
                  </a:lnTo>
                  <a:lnTo>
                    <a:pt x="611" y="1881"/>
                  </a:lnTo>
                  <a:lnTo>
                    <a:pt x="593" y="1873"/>
                  </a:lnTo>
                  <a:lnTo>
                    <a:pt x="574" y="1862"/>
                  </a:lnTo>
                  <a:lnTo>
                    <a:pt x="554" y="1848"/>
                  </a:lnTo>
                  <a:lnTo>
                    <a:pt x="533" y="1833"/>
                  </a:lnTo>
                  <a:lnTo>
                    <a:pt x="513" y="1816"/>
                  </a:lnTo>
                  <a:lnTo>
                    <a:pt x="498" y="1801"/>
                  </a:lnTo>
                  <a:lnTo>
                    <a:pt x="485" y="1784"/>
                  </a:lnTo>
                  <a:lnTo>
                    <a:pt x="479" y="1778"/>
                  </a:lnTo>
                  <a:lnTo>
                    <a:pt x="475" y="1770"/>
                  </a:lnTo>
                  <a:lnTo>
                    <a:pt x="470" y="1763"/>
                  </a:lnTo>
                  <a:lnTo>
                    <a:pt x="468" y="1757"/>
                  </a:lnTo>
                  <a:lnTo>
                    <a:pt x="467" y="1751"/>
                  </a:lnTo>
                  <a:lnTo>
                    <a:pt x="466" y="1746"/>
                  </a:lnTo>
                  <a:lnTo>
                    <a:pt x="467" y="1741"/>
                  </a:lnTo>
                  <a:lnTo>
                    <a:pt x="469" y="1737"/>
                  </a:lnTo>
                  <a:lnTo>
                    <a:pt x="471" y="1734"/>
                  </a:lnTo>
                  <a:lnTo>
                    <a:pt x="476" y="1731"/>
                  </a:lnTo>
                  <a:lnTo>
                    <a:pt x="480" y="1730"/>
                  </a:lnTo>
                  <a:lnTo>
                    <a:pt x="486" y="1729"/>
                  </a:lnTo>
                  <a:lnTo>
                    <a:pt x="492" y="1729"/>
                  </a:lnTo>
                  <a:lnTo>
                    <a:pt x="500" y="1730"/>
                  </a:lnTo>
                  <a:lnTo>
                    <a:pt x="508" y="1731"/>
                  </a:lnTo>
                  <a:lnTo>
                    <a:pt x="517" y="1734"/>
                  </a:lnTo>
                  <a:lnTo>
                    <a:pt x="535" y="1740"/>
                  </a:lnTo>
                  <a:lnTo>
                    <a:pt x="555" y="1750"/>
                  </a:lnTo>
                  <a:lnTo>
                    <a:pt x="577" y="1762"/>
                  </a:lnTo>
                  <a:lnTo>
                    <a:pt x="599" y="1777"/>
                  </a:lnTo>
                  <a:lnTo>
                    <a:pt x="613" y="1786"/>
                  </a:lnTo>
                  <a:lnTo>
                    <a:pt x="625" y="1796"/>
                  </a:lnTo>
                  <a:lnTo>
                    <a:pt x="637" y="1806"/>
                  </a:lnTo>
                  <a:lnTo>
                    <a:pt x="648" y="1816"/>
                  </a:lnTo>
                  <a:lnTo>
                    <a:pt x="657" y="1826"/>
                  </a:lnTo>
                  <a:lnTo>
                    <a:pt x="665" y="1836"/>
                  </a:lnTo>
                  <a:lnTo>
                    <a:pt x="672" y="1845"/>
                  </a:lnTo>
                  <a:lnTo>
                    <a:pt x="679" y="1854"/>
                  </a:lnTo>
                  <a:close/>
                  <a:moveTo>
                    <a:pt x="679" y="2109"/>
                  </a:moveTo>
                  <a:lnTo>
                    <a:pt x="679" y="2194"/>
                  </a:lnTo>
                  <a:lnTo>
                    <a:pt x="665" y="2180"/>
                  </a:lnTo>
                  <a:lnTo>
                    <a:pt x="654" y="2169"/>
                  </a:lnTo>
                  <a:lnTo>
                    <a:pt x="646" y="2157"/>
                  </a:lnTo>
                  <a:lnTo>
                    <a:pt x="638" y="2146"/>
                  </a:lnTo>
                  <a:lnTo>
                    <a:pt x="633" y="2136"/>
                  </a:lnTo>
                  <a:lnTo>
                    <a:pt x="630" y="2127"/>
                  </a:lnTo>
                  <a:lnTo>
                    <a:pt x="630" y="2123"/>
                  </a:lnTo>
                  <a:lnTo>
                    <a:pt x="630" y="2120"/>
                  </a:lnTo>
                  <a:lnTo>
                    <a:pt x="631" y="2116"/>
                  </a:lnTo>
                  <a:lnTo>
                    <a:pt x="632" y="2113"/>
                  </a:lnTo>
                  <a:lnTo>
                    <a:pt x="635" y="2110"/>
                  </a:lnTo>
                  <a:lnTo>
                    <a:pt x="639" y="2108"/>
                  </a:lnTo>
                  <a:lnTo>
                    <a:pt x="643" y="2106"/>
                  </a:lnTo>
                  <a:lnTo>
                    <a:pt x="649" y="2105"/>
                  </a:lnTo>
                  <a:lnTo>
                    <a:pt x="656" y="2105"/>
                  </a:lnTo>
                  <a:lnTo>
                    <a:pt x="662" y="2105"/>
                  </a:lnTo>
                  <a:lnTo>
                    <a:pt x="670" y="2106"/>
                  </a:lnTo>
                  <a:lnTo>
                    <a:pt x="679" y="2109"/>
                  </a:lnTo>
                  <a:close/>
                  <a:moveTo>
                    <a:pt x="679" y="2338"/>
                  </a:moveTo>
                  <a:lnTo>
                    <a:pt x="679" y="2442"/>
                  </a:lnTo>
                  <a:lnTo>
                    <a:pt x="667" y="2435"/>
                  </a:lnTo>
                  <a:lnTo>
                    <a:pt x="654" y="2429"/>
                  </a:lnTo>
                  <a:lnTo>
                    <a:pt x="642" y="2421"/>
                  </a:lnTo>
                  <a:lnTo>
                    <a:pt x="629" y="2413"/>
                  </a:lnTo>
                  <a:lnTo>
                    <a:pt x="605" y="2396"/>
                  </a:lnTo>
                  <a:lnTo>
                    <a:pt x="583" y="2377"/>
                  </a:lnTo>
                  <a:lnTo>
                    <a:pt x="564" y="2359"/>
                  </a:lnTo>
                  <a:lnTo>
                    <a:pt x="549" y="2343"/>
                  </a:lnTo>
                  <a:lnTo>
                    <a:pt x="542" y="2334"/>
                  </a:lnTo>
                  <a:lnTo>
                    <a:pt x="536" y="2326"/>
                  </a:lnTo>
                  <a:lnTo>
                    <a:pt x="532" y="2319"/>
                  </a:lnTo>
                  <a:lnTo>
                    <a:pt x="529" y="2312"/>
                  </a:lnTo>
                  <a:lnTo>
                    <a:pt x="528" y="2306"/>
                  </a:lnTo>
                  <a:lnTo>
                    <a:pt x="526" y="2301"/>
                  </a:lnTo>
                  <a:lnTo>
                    <a:pt x="526" y="2295"/>
                  </a:lnTo>
                  <a:lnTo>
                    <a:pt x="529" y="2291"/>
                  </a:lnTo>
                  <a:lnTo>
                    <a:pt x="532" y="2287"/>
                  </a:lnTo>
                  <a:lnTo>
                    <a:pt x="536" y="2285"/>
                  </a:lnTo>
                  <a:lnTo>
                    <a:pt x="541" y="2283"/>
                  </a:lnTo>
                  <a:lnTo>
                    <a:pt x="547" y="2283"/>
                  </a:lnTo>
                  <a:lnTo>
                    <a:pt x="555" y="2283"/>
                  </a:lnTo>
                  <a:lnTo>
                    <a:pt x="563" y="2284"/>
                  </a:lnTo>
                  <a:lnTo>
                    <a:pt x="572" y="2286"/>
                  </a:lnTo>
                  <a:lnTo>
                    <a:pt x="582" y="2289"/>
                  </a:lnTo>
                  <a:lnTo>
                    <a:pt x="603" y="2296"/>
                  </a:lnTo>
                  <a:lnTo>
                    <a:pt x="627" y="2307"/>
                  </a:lnTo>
                  <a:lnTo>
                    <a:pt x="651" y="2321"/>
                  </a:lnTo>
                  <a:lnTo>
                    <a:pt x="676" y="2337"/>
                  </a:lnTo>
                  <a:lnTo>
                    <a:pt x="679" y="2338"/>
                  </a:lnTo>
                  <a:close/>
                  <a:moveTo>
                    <a:pt x="679" y="2586"/>
                  </a:moveTo>
                  <a:lnTo>
                    <a:pt x="679" y="2650"/>
                  </a:lnTo>
                  <a:lnTo>
                    <a:pt x="667" y="2649"/>
                  </a:lnTo>
                  <a:lnTo>
                    <a:pt x="653" y="2646"/>
                  </a:lnTo>
                  <a:lnTo>
                    <a:pt x="638" y="2640"/>
                  </a:lnTo>
                  <a:lnTo>
                    <a:pt x="622" y="2634"/>
                  </a:lnTo>
                  <a:lnTo>
                    <a:pt x="605" y="2626"/>
                  </a:lnTo>
                  <a:lnTo>
                    <a:pt x="587" y="2616"/>
                  </a:lnTo>
                  <a:lnTo>
                    <a:pt x="568" y="2606"/>
                  </a:lnTo>
                  <a:lnTo>
                    <a:pt x="550" y="2594"/>
                  </a:lnTo>
                  <a:lnTo>
                    <a:pt x="524" y="2575"/>
                  </a:lnTo>
                  <a:lnTo>
                    <a:pt x="501" y="2557"/>
                  </a:lnTo>
                  <a:lnTo>
                    <a:pt x="481" y="2539"/>
                  </a:lnTo>
                  <a:lnTo>
                    <a:pt x="465" y="2521"/>
                  </a:lnTo>
                  <a:lnTo>
                    <a:pt x="458" y="2512"/>
                  </a:lnTo>
                  <a:lnTo>
                    <a:pt x="453" y="2505"/>
                  </a:lnTo>
                  <a:lnTo>
                    <a:pt x="448" y="2497"/>
                  </a:lnTo>
                  <a:lnTo>
                    <a:pt x="445" y="2490"/>
                  </a:lnTo>
                  <a:lnTo>
                    <a:pt x="443" y="2484"/>
                  </a:lnTo>
                  <a:lnTo>
                    <a:pt x="442" y="2478"/>
                  </a:lnTo>
                  <a:lnTo>
                    <a:pt x="442" y="2473"/>
                  </a:lnTo>
                  <a:lnTo>
                    <a:pt x="444" y="2468"/>
                  </a:lnTo>
                  <a:lnTo>
                    <a:pt x="447" y="2465"/>
                  </a:lnTo>
                  <a:lnTo>
                    <a:pt x="451" y="2463"/>
                  </a:lnTo>
                  <a:lnTo>
                    <a:pt x="457" y="2461"/>
                  </a:lnTo>
                  <a:lnTo>
                    <a:pt x="464" y="2461"/>
                  </a:lnTo>
                  <a:lnTo>
                    <a:pt x="470" y="2461"/>
                  </a:lnTo>
                  <a:lnTo>
                    <a:pt x="479" y="2462"/>
                  </a:lnTo>
                  <a:lnTo>
                    <a:pt x="488" y="2464"/>
                  </a:lnTo>
                  <a:lnTo>
                    <a:pt x="499" y="2467"/>
                  </a:lnTo>
                  <a:lnTo>
                    <a:pt x="521" y="2476"/>
                  </a:lnTo>
                  <a:lnTo>
                    <a:pt x="545" y="2487"/>
                  </a:lnTo>
                  <a:lnTo>
                    <a:pt x="571" y="2501"/>
                  </a:lnTo>
                  <a:lnTo>
                    <a:pt x="597" y="2518"/>
                  </a:lnTo>
                  <a:lnTo>
                    <a:pt x="621" y="2536"/>
                  </a:lnTo>
                  <a:lnTo>
                    <a:pt x="643" y="2552"/>
                  </a:lnTo>
                  <a:lnTo>
                    <a:pt x="662" y="2570"/>
                  </a:lnTo>
                  <a:lnTo>
                    <a:pt x="679" y="2586"/>
                  </a:lnTo>
                  <a:close/>
                  <a:moveTo>
                    <a:pt x="679" y="3902"/>
                  </a:moveTo>
                  <a:lnTo>
                    <a:pt x="679" y="3983"/>
                  </a:lnTo>
                  <a:lnTo>
                    <a:pt x="649" y="3972"/>
                  </a:lnTo>
                  <a:lnTo>
                    <a:pt x="616" y="3957"/>
                  </a:lnTo>
                  <a:lnTo>
                    <a:pt x="581" y="3938"/>
                  </a:lnTo>
                  <a:lnTo>
                    <a:pt x="544" y="3916"/>
                  </a:lnTo>
                  <a:lnTo>
                    <a:pt x="509" y="3893"/>
                  </a:lnTo>
                  <a:lnTo>
                    <a:pt x="478" y="3870"/>
                  </a:lnTo>
                  <a:lnTo>
                    <a:pt x="449" y="3846"/>
                  </a:lnTo>
                  <a:lnTo>
                    <a:pt x="426" y="3825"/>
                  </a:lnTo>
                  <a:lnTo>
                    <a:pt x="416" y="3816"/>
                  </a:lnTo>
                  <a:lnTo>
                    <a:pt x="408" y="3807"/>
                  </a:lnTo>
                  <a:lnTo>
                    <a:pt x="401" y="3798"/>
                  </a:lnTo>
                  <a:lnTo>
                    <a:pt x="396" y="3789"/>
                  </a:lnTo>
                  <a:lnTo>
                    <a:pt x="392" y="3782"/>
                  </a:lnTo>
                  <a:lnTo>
                    <a:pt x="390" y="3776"/>
                  </a:lnTo>
                  <a:lnTo>
                    <a:pt x="390" y="3770"/>
                  </a:lnTo>
                  <a:lnTo>
                    <a:pt x="391" y="3766"/>
                  </a:lnTo>
                  <a:lnTo>
                    <a:pt x="394" y="3763"/>
                  </a:lnTo>
                  <a:lnTo>
                    <a:pt x="400" y="3760"/>
                  </a:lnTo>
                  <a:lnTo>
                    <a:pt x="405" y="3759"/>
                  </a:lnTo>
                  <a:lnTo>
                    <a:pt x="414" y="3760"/>
                  </a:lnTo>
                  <a:lnTo>
                    <a:pt x="423" y="3761"/>
                  </a:lnTo>
                  <a:lnTo>
                    <a:pt x="434" y="3764"/>
                  </a:lnTo>
                  <a:lnTo>
                    <a:pt x="446" y="3767"/>
                  </a:lnTo>
                  <a:lnTo>
                    <a:pt x="459" y="3773"/>
                  </a:lnTo>
                  <a:lnTo>
                    <a:pt x="488" y="3784"/>
                  </a:lnTo>
                  <a:lnTo>
                    <a:pt x="520" y="3799"/>
                  </a:lnTo>
                  <a:lnTo>
                    <a:pt x="555" y="3818"/>
                  </a:lnTo>
                  <a:lnTo>
                    <a:pt x="590" y="3840"/>
                  </a:lnTo>
                  <a:lnTo>
                    <a:pt x="615" y="3855"/>
                  </a:lnTo>
                  <a:lnTo>
                    <a:pt x="638" y="3871"/>
                  </a:lnTo>
                  <a:lnTo>
                    <a:pt x="659" y="3887"/>
                  </a:lnTo>
                  <a:lnTo>
                    <a:pt x="679" y="3902"/>
                  </a:lnTo>
                  <a:close/>
                  <a:moveTo>
                    <a:pt x="679" y="4046"/>
                  </a:moveTo>
                  <a:lnTo>
                    <a:pt x="679" y="4148"/>
                  </a:lnTo>
                  <a:lnTo>
                    <a:pt x="665" y="4141"/>
                  </a:lnTo>
                  <a:lnTo>
                    <a:pt x="653" y="4134"/>
                  </a:lnTo>
                  <a:lnTo>
                    <a:pt x="640" y="4127"/>
                  </a:lnTo>
                  <a:lnTo>
                    <a:pt x="627" y="4118"/>
                  </a:lnTo>
                  <a:lnTo>
                    <a:pt x="590" y="4095"/>
                  </a:lnTo>
                  <a:lnTo>
                    <a:pt x="557" y="4070"/>
                  </a:lnTo>
                  <a:lnTo>
                    <a:pt x="528" y="4047"/>
                  </a:lnTo>
                  <a:lnTo>
                    <a:pt x="503" y="4026"/>
                  </a:lnTo>
                  <a:lnTo>
                    <a:pt x="493" y="4016"/>
                  </a:lnTo>
                  <a:lnTo>
                    <a:pt x="485" y="4006"/>
                  </a:lnTo>
                  <a:lnTo>
                    <a:pt x="477" y="3998"/>
                  </a:lnTo>
                  <a:lnTo>
                    <a:pt x="471" y="3989"/>
                  </a:lnTo>
                  <a:lnTo>
                    <a:pt x="467" y="3982"/>
                  </a:lnTo>
                  <a:lnTo>
                    <a:pt x="465" y="3976"/>
                  </a:lnTo>
                  <a:lnTo>
                    <a:pt x="465" y="3970"/>
                  </a:lnTo>
                  <a:lnTo>
                    <a:pt x="466" y="3966"/>
                  </a:lnTo>
                  <a:lnTo>
                    <a:pt x="469" y="3962"/>
                  </a:lnTo>
                  <a:lnTo>
                    <a:pt x="475" y="3960"/>
                  </a:lnTo>
                  <a:lnTo>
                    <a:pt x="481" y="3959"/>
                  </a:lnTo>
                  <a:lnTo>
                    <a:pt x="489" y="3960"/>
                  </a:lnTo>
                  <a:lnTo>
                    <a:pt x="499" y="3961"/>
                  </a:lnTo>
                  <a:lnTo>
                    <a:pt x="510" y="3964"/>
                  </a:lnTo>
                  <a:lnTo>
                    <a:pt x="522" y="3968"/>
                  </a:lnTo>
                  <a:lnTo>
                    <a:pt x="536" y="3972"/>
                  </a:lnTo>
                  <a:lnTo>
                    <a:pt x="566" y="3985"/>
                  </a:lnTo>
                  <a:lnTo>
                    <a:pt x="599" y="4001"/>
                  </a:lnTo>
                  <a:lnTo>
                    <a:pt x="636" y="4021"/>
                  </a:lnTo>
                  <a:lnTo>
                    <a:pt x="673" y="4043"/>
                  </a:lnTo>
                  <a:lnTo>
                    <a:pt x="679" y="4046"/>
                  </a:lnTo>
                  <a:close/>
                  <a:moveTo>
                    <a:pt x="679" y="4196"/>
                  </a:moveTo>
                  <a:lnTo>
                    <a:pt x="679" y="4291"/>
                  </a:lnTo>
                  <a:lnTo>
                    <a:pt x="651" y="4271"/>
                  </a:lnTo>
                  <a:lnTo>
                    <a:pt x="626" y="4251"/>
                  </a:lnTo>
                  <a:lnTo>
                    <a:pt x="605" y="4234"/>
                  </a:lnTo>
                  <a:lnTo>
                    <a:pt x="587" y="4216"/>
                  </a:lnTo>
                  <a:lnTo>
                    <a:pt x="581" y="4208"/>
                  </a:lnTo>
                  <a:lnTo>
                    <a:pt x="574" y="4202"/>
                  </a:lnTo>
                  <a:lnTo>
                    <a:pt x="570" y="4194"/>
                  </a:lnTo>
                  <a:lnTo>
                    <a:pt x="565" y="4188"/>
                  </a:lnTo>
                  <a:lnTo>
                    <a:pt x="563" y="4183"/>
                  </a:lnTo>
                  <a:lnTo>
                    <a:pt x="562" y="4177"/>
                  </a:lnTo>
                  <a:lnTo>
                    <a:pt x="562" y="4173"/>
                  </a:lnTo>
                  <a:lnTo>
                    <a:pt x="563" y="4170"/>
                  </a:lnTo>
                  <a:lnTo>
                    <a:pt x="565" y="4168"/>
                  </a:lnTo>
                  <a:lnTo>
                    <a:pt x="567" y="4165"/>
                  </a:lnTo>
                  <a:lnTo>
                    <a:pt x="572" y="4164"/>
                  </a:lnTo>
                  <a:lnTo>
                    <a:pt x="576" y="4164"/>
                  </a:lnTo>
                  <a:lnTo>
                    <a:pt x="587" y="4164"/>
                  </a:lnTo>
                  <a:lnTo>
                    <a:pt x="600" y="4166"/>
                  </a:lnTo>
                  <a:lnTo>
                    <a:pt x="617" y="4172"/>
                  </a:lnTo>
                  <a:lnTo>
                    <a:pt x="636" y="4177"/>
                  </a:lnTo>
                  <a:lnTo>
                    <a:pt x="657" y="4186"/>
                  </a:lnTo>
                  <a:lnTo>
                    <a:pt x="679" y="4196"/>
                  </a:lnTo>
                  <a:close/>
                  <a:moveTo>
                    <a:pt x="679" y="4479"/>
                  </a:moveTo>
                  <a:lnTo>
                    <a:pt x="679" y="4521"/>
                  </a:lnTo>
                  <a:lnTo>
                    <a:pt x="663" y="4518"/>
                  </a:lnTo>
                  <a:lnTo>
                    <a:pt x="643" y="4513"/>
                  </a:lnTo>
                  <a:lnTo>
                    <a:pt x="621" y="4505"/>
                  </a:lnTo>
                  <a:lnTo>
                    <a:pt x="596" y="4494"/>
                  </a:lnTo>
                  <a:lnTo>
                    <a:pt x="568" y="4481"/>
                  </a:lnTo>
                  <a:lnTo>
                    <a:pt x="539" y="4465"/>
                  </a:lnTo>
                  <a:lnTo>
                    <a:pt x="507" y="4449"/>
                  </a:lnTo>
                  <a:lnTo>
                    <a:pt x="475" y="4429"/>
                  </a:lnTo>
                  <a:lnTo>
                    <a:pt x="435" y="4404"/>
                  </a:lnTo>
                  <a:lnTo>
                    <a:pt x="399" y="4378"/>
                  </a:lnTo>
                  <a:lnTo>
                    <a:pt x="367" y="4354"/>
                  </a:lnTo>
                  <a:lnTo>
                    <a:pt x="340" y="4332"/>
                  </a:lnTo>
                  <a:lnTo>
                    <a:pt x="329" y="4321"/>
                  </a:lnTo>
                  <a:lnTo>
                    <a:pt x="319" y="4311"/>
                  </a:lnTo>
                  <a:lnTo>
                    <a:pt x="311" y="4302"/>
                  </a:lnTo>
                  <a:lnTo>
                    <a:pt x="305" y="4294"/>
                  </a:lnTo>
                  <a:lnTo>
                    <a:pt x="300" y="4287"/>
                  </a:lnTo>
                  <a:lnTo>
                    <a:pt x="297" y="4280"/>
                  </a:lnTo>
                  <a:lnTo>
                    <a:pt x="296" y="4275"/>
                  </a:lnTo>
                  <a:lnTo>
                    <a:pt x="297" y="4270"/>
                  </a:lnTo>
                  <a:lnTo>
                    <a:pt x="300" y="4267"/>
                  </a:lnTo>
                  <a:lnTo>
                    <a:pt x="306" y="4266"/>
                  </a:lnTo>
                  <a:lnTo>
                    <a:pt x="314" y="4266"/>
                  </a:lnTo>
                  <a:lnTo>
                    <a:pt x="321" y="4266"/>
                  </a:lnTo>
                  <a:lnTo>
                    <a:pt x="332" y="4268"/>
                  </a:lnTo>
                  <a:lnTo>
                    <a:pt x="344" y="4271"/>
                  </a:lnTo>
                  <a:lnTo>
                    <a:pt x="357" y="4276"/>
                  </a:lnTo>
                  <a:lnTo>
                    <a:pt x="372" y="4281"/>
                  </a:lnTo>
                  <a:lnTo>
                    <a:pt x="404" y="4295"/>
                  </a:lnTo>
                  <a:lnTo>
                    <a:pt x="439" y="4313"/>
                  </a:lnTo>
                  <a:lnTo>
                    <a:pt x="478" y="4334"/>
                  </a:lnTo>
                  <a:lnTo>
                    <a:pt x="519" y="4358"/>
                  </a:lnTo>
                  <a:lnTo>
                    <a:pt x="545" y="4375"/>
                  </a:lnTo>
                  <a:lnTo>
                    <a:pt x="571" y="4391"/>
                  </a:lnTo>
                  <a:lnTo>
                    <a:pt x="594" y="4407"/>
                  </a:lnTo>
                  <a:lnTo>
                    <a:pt x="615" y="4423"/>
                  </a:lnTo>
                  <a:lnTo>
                    <a:pt x="635" y="4439"/>
                  </a:lnTo>
                  <a:lnTo>
                    <a:pt x="651" y="4453"/>
                  </a:lnTo>
                  <a:lnTo>
                    <a:pt x="667" y="4467"/>
                  </a:lnTo>
                  <a:lnTo>
                    <a:pt x="679" y="4479"/>
                  </a:lnTo>
                  <a:close/>
                  <a:moveTo>
                    <a:pt x="679" y="4577"/>
                  </a:moveTo>
                  <a:lnTo>
                    <a:pt x="679" y="4674"/>
                  </a:lnTo>
                  <a:lnTo>
                    <a:pt x="665" y="4666"/>
                  </a:lnTo>
                  <a:lnTo>
                    <a:pt x="653" y="4660"/>
                  </a:lnTo>
                  <a:lnTo>
                    <a:pt x="640" y="4652"/>
                  </a:lnTo>
                  <a:lnTo>
                    <a:pt x="627" y="4644"/>
                  </a:lnTo>
                  <a:lnTo>
                    <a:pt x="585" y="4618"/>
                  </a:lnTo>
                  <a:lnTo>
                    <a:pt x="547" y="4592"/>
                  </a:lnTo>
                  <a:lnTo>
                    <a:pt x="513" y="4567"/>
                  </a:lnTo>
                  <a:lnTo>
                    <a:pt x="486" y="4544"/>
                  </a:lnTo>
                  <a:lnTo>
                    <a:pt x="474" y="4534"/>
                  </a:lnTo>
                  <a:lnTo>
                    <a:pt x="464" y="4523"/>
                  </a:lnTo>
                  <a:lnTo>
                    <a:pt x="455" y="4514"/>
                  </a:lnTo>
                  <a:lnTo>
                    <a:pt x="448" y="4505"/>
                  </a:lnTo>
                  <a:lnTo>
                    <a:pt x="443" y="4497"/>
                  </a:lnTo>
                  <a:lnTo>
                    <a:pt x="440" y="4491"/>
                  </a:lnTo>
                  <a:lnTo>
                    <a:pt x="439" y="4486"/>
                  </a:lnTo>
                  <a:lnTo>
                    <a:pt x="440" y="4482"/>
                  </a:lnTo>
                  <a:lnTo>
                    <a:pt x="444" y="4479"/>
                  </a:lnTo>
                  <a:lnTo>
                    <a:pt x="449" y="4476"/>
                  </a:lnTo>
                  <a:lnTo>
                    <a:pt x="456" y="4476"/>
                  </a:lnTo>
                  <a:lnTo>
                    <a:pt x="466" y="4478"/>
                  </a:lnTo>
                  <a:lnTo>
                    <a:pt x="476" y="4480"/>
                  </a:lnTo>
                  <a:lnTo>
                    <a:pt x="488" y="4483"/>
                  </a:lnTo>
                  <a:lnTo>
                    <a:pt x="502" y="4487"/>
                  </a:lnTo>
                  <a:lnTo>
                    <a:pt x="517" y="4494"/>
                  </a:lnTo>
                  <a:lnTo>
                    <a:pt x="551" y="4508"/>
                  </a:lnTo>
                  <a:lnTo>
                    <a:pt x="588" y="4526"/>
                  </a:lnTo>
                  <a:lnTo>
                    <a:pt x="628" y="4548"/>
                  </a:lnTo>
                  <a:lnTo>
                    <a:pt x="671" y="4572"/>
                  </a:lnTo>
                  <a:lnTo>
                    <a:pt x="679" y="4577"/>
                  </a:lnTo>
                  <a:close/>
                  <a:moveTo>
                    <a:pt x="679" y="4708"/>
                  </a:moveTo>
                  <a:lnTo>
                    <a:pt x="679" y="4781"/>
                  </a:lnTo>
                  <a:lnTo>
                    <a:pt x="661" y="4767"/>
                  </a:lnTo>
                  <a:lnTo>
                    <a:pt x="645" y="4753"/>
                  </a:lnTo>
                  <a:lnTo>
                    <a:pt x="631" y="4741"/>
                  </a:lnTo>
                  <a:lnTo>
                    <a:pt x="621" y="4729"/>
                  </a:lnTo>
                  <a:lnTo>
                    <a:pt x="613" y="4719"/>
                  </a:lnTo>
                  <a:lnTo>
                    <a:pt x="608" y="4710"/>
                  </a:lnTo>
                  <a:lnTo>
                    <a:pt x="606" y="4707"/>
                  </a:lnTo>
                  <a:lnTo>
                    <a:pt x="606" y="4704"/>
                  </a:lnTo>
                  <a:lnTo>
                    <a:pt x="606" y="4700"/>
                  </a:lnTo>
                  <a:lnTo>
                    <a:pt x="607" y="4698"/>
                  </a:lnTo>
                  <a:lnTo>
                    <a:pt x="610" y="4696"/>
                  </a:lnTo>
                  <a:lnTo>
                    <a:pt x="615" y="4694"/>
                  </a:lnTo>
                  <a:lnTo>
                    <a:pt x="621" y="4694"/>
                  </a:lnTo>
                  <a:lnTo>
                    <a:pt x="630" y="4695"/>
                  </a:lnTo>
                  <a:lnTo>
                    <a:pt x="640" y="4696"/>
                  </a:lnTo>
                  <a:lnTo>
                    <a:pt x="651" y="4699"/>
                  </a:lnTo>
                  <a:lnTo>
                    <a:pt x="664" y="4704"/>
                  </a:lnTo>
                  <a:lnTo>
                    <a:pt x="679" y="4708"/>
                  </a:lnTo>
                  <a:close/>
                  <a:moveTo>
                    <a:pt x="679" y="4908"/>
                  </a:moveTo>
                  <a:lnTo>
                    <a:pt x="679" y="4999"/>
                  </a:lnTo>
                  <a:lnTo>
                    <a:pt x="664" y="4992"/>
                  </a:lnTo>
                  <a:lnTo>
                    <a:pt x="651" y="4984"/>
                  </a:lnTo>
                  <a:lnTo>
                    <a:pt x="637" y="4976"/>
                  </a:lnTo>
                  <a:lnTo>
                    <a:pt x="622" y="4967"/>
                  </a:lnTo>
                  <a:lnTo>
                    <a:pt x="578" y="4940"/>
                  </a:lnTo>
                  <a:lnTo>
                    <a:pt x="536" y="4912"/>
                  </a:lnTo>
                  <a:lnTo>
                    <a:pt x="500" y="4887"/>
                  </a:lnTo>
                  <a:lnTo>
                    <a:pt x="469" y="4863"/>
                  </a:lnTo>
                  <a:lnTo>
                    <a:pt x="457" y="4852"/>
                  </a:lnTo>
                  <a:lnTo>
                    <a:pt x="445" y="4841"/>
                  </a:lnTo>
                  <a:lnTo>
                    <a:pt x="436" y="4832"/>
                  </a:lnTo>
                  <a:lnTo>
                    <a:pt x="428" y="4823"/>
                  </a:lnTo>
                  <a:lnTo>
                    <a:pt x="423" y="4815"/>
                  </a:lnTo>
                  <a:lnTo>
                    <a:pt x="419" y="4809"/>
                  </a:lnTo>
                  <a:lnTo>
                    <a:pt x="418" y="4805"/>
                  </a:lnTo>
                  <a:lnTo>
                    <a:pt x="417" y="4803"/>
                  </a:lnTo>
                  <a:lnTo>
                    <a:pt x="418" y="4801"/>
                  </a:lnTo>
                  <a:lnTo>
                    <a:pt x="418" y="4799"/>
                  </a:lnTo>
                  <a:lnTo>
                    <a:pt x="422" y="4796"/>
                  </a:lnTo>
                  <a:lnTo>
                    <a:pt x="427" y="4795"/>
                  </a:lnTo>
                  <a:lnTo>
                    <a:pt x="435" y="4795"/>
                  </a:lnTo>
                  <a:lnTo>
                    <a:pt x="445" y="4796"/>
                  </a:lnTo>
                  <a:lnTo>
                    <a:pt x="456" y="4799"/>
                  </a:lnTo>
                  <a:lnTo>
                    <a:pt x="469" y="4803"/>
                  </a:lnTo>
                  <a:lnTo>
                    <a:pt x="483" y="4809"/>
                  </a:lnTo>
                  <a:lnTo>
                    <a:pt x="499" y="4814"/>
                  </a:lnTo>
                  <a:lnTo>
                    <a:pt x="535" y="4831"/>
                  </a:lnTo>
                  <a:lnTo>
                    <a:pt x="575" y="4850"/>
                  </a:lnTo>
                  <a:lnTo>
                    <a:pt x="619" y="4874"/>
                  </a:lnTo>
                  <a:lnTo>
                    <a:pt x="664" y="4900"/>
                  </a:lnTo>
                  <a:lnTo>
                    <a:pt x="679" y="4908"/>
                  </a:lnTo>
                  <a:close/>
                  <a:moveTo>
                    <a:pt x="679" y="5029"/>
                  </a:moveTo>
                  <a:lnTo>
                    <a:pt x="679" y="5083"/>
                  </a:lnTo>
                  <a:lnTo>
                    <a:pt x="667" y="5073"/>
                  </a:lnTo>
                  <a:lnTo>
                    <a:pt x="657" y="5063"/>
                  </a:lnTo>
                  <a:lnTo>
                    <a:pt x="648" y="5056"/>
                  </a:lnTo>
                  <a:lnTo>
                    <a:pt x="641" y="5048"/>
                  </a:lnTo>
                  <a:lnTo>
                    <a:pt x="637" y="5040"/>
                  </a:lnTo>
                  <a:lnTo>
                    <a:pt x="633" y="5035"/>
                  </a:lnTo>
                  <a:lnTo>
                    <a:pt x="632" y="5030"/>
                  </a:lnTo>
                  <a:lnTo>
                    <a:pt x="633" y="5026"/>
                  </a:lnTo>
                  <a:lnTo>
                    <a:pt x="636" y="5024"/>
                  </a:lnTo>
                  <a:lnTo>
                    <a:pt x="639" y="5023"/>
                  </a:lnTo>
                  <a:lnTo>
                    <a:pt x="642" y="5023"/>
                  </a:lnTo>
                  <a:lnTo>
                    <a:pt x="648" y="5023"/>
                  </a:lnTo>
                  <a:lnTo>
                    <a:pt x="661" y="5025"/>
                  </a:lnTo>
                  <a:lnTo>
                    <a:pt x="679" y="5029"/>
                  </a:lnTo>
                  <a:close/>
                  <a:moveTo>
                    <a:pt x="679" y="5116"/>
                  </a:moveTo>
                  <a:lnTo>
                    <a:pt x="679" y="5169"/>
                  </a:lnTo>
                  <a:lnTo>
                    <a:pt x="660" y="5163"/>
                  </a:lnTo>
                  <a:lnTo>
                    <a:pt x="638" y="5154"/>
                  </a:lnTo>
                  <a:lnTo>
                    <a:pt x="615" y="5143"/>
                  </a:lnTo>
                  <a:lnTo>
                    <a:pt x="588" y="5131"/>
                  </a:lnTo>
                  <a:lnTo>
                    <a:pt x="562" y="5117"/>
                  </a:lnTo>
                  <a:lnTo>
                    <a:pt x="532" y="5102"/>
                  </a:lnTo>
                  <a:lnTo>
                    <a:pt x="502" y="5085"/>
                  </a:lnTo>
                  <a:lnTo>
                    <a:pt x="471" y="5068"/>
                  </a:lnTo>
                  <a:lnTo>
                    <a:pt x="425" y="5039"/>
                  </a:lnTo>
                  <a:lnTo>
                    <a:pt x="383" y="5010"/>
                  </a:lnTo>
                  <a:lnTo>
                    <a:pt x="346" y="4984"/>
                  </a:lnTo>
                  <a:lnTo>
                    <a:pt x="314" y="4960"/>
                  </a:lnTo>
                  <a:lnTo>
                    <a:pt x="299" y="4949"/>
                  </a:lnTo>
                  <a:lnTo>
                    <a:pt x="288" y="4938"/>
                  </a:lnTo>
                  <a:lnTo>
                    <a:pt x="278" y="4928"/>
                  </a:lnTo>
                  <a:lnTo>
                    <a:pt x="269" y="4919"/>
                  </a:lnTo>
                  <a:lnTo>
                    <a:pt x="264" y="4911"/>
                  </a:lnTo>
                  <a:lnTo>
                    <a:pt x="261" y="4906"/>
                  </a:lnTo>
                  <a:lnTo>
                    <a:pt x="260" y="4902"/>
                  </a:lnTo>
                  <a:lnTo>
                    <a:pt x="258" y="4900"/>
                  </a:lnTo>
                  <a:lnTo>
                    <a:pt x="258" y="4898"/>
                  </a:lnTo>
                  <a:lnTo>
                    <a:pt x="260" y="4896"/>
                  </a:lnTo>
                  <a:lnTo>
                    <a:pt x="261" y="4895"/>
                  </a:lnTo>
                  <a:lnTo>
                    <a:pt x="263" y="4894"/>
                  </a:lnTo>
                  <a:lnTo>
                    <a:pt x="265" y="4892"/>
                  </a:lnTo>
                  <a:lnTo>
                    <a:pt x="268" y="4892"/>
                  </a:lnTo>
                  <a:lnTo>
                    <a:pt x="276" y="4892"/>
                  </a:lnTo>
                  <a:lnTo>
                    <a:pt x="285" y="4895"/>
                  </a:lnTo>
                  <a:lnTo>
                    <a:pt x="297" y="4898"/>
                  </a:lnTo>
                  <a:lnTo>
                    <a:pt x="310" y="4902"/>
                  </a:lnTo>
                  <a:lnTo>
                    <a:pt x="325" y="4908"/>
                  </a:lnTo>
                  <a:lnTo>
                    <a:pt x="341" y="4914"/>
                  </a:lnTo>
                  <a:lnTo>
                    <a:pt x="378" y="4931"/>
                  </a:lnTo>
                  <a:lnTo>
                    <a:pt x="419" y="4952"/>
                  </a:lnTo>
                  <a:lnTo>
                    <a:pt x="464" y="4976"/>
                  </a:lnTo>
                  <a:lnTo>
                    <a:pt x="511" y="5003"/>
                  </a:lnTo>
                  <a:lnTo>
                    <a:pt x="536" y="5018"/>
                  </a:lnTo>
                  <a:lnTo>
                    <a:pt x="561" y="5034"/>
                  </a:lnTo>
                  <a:lnTo>
                    <a:pt x="584" y="5049"/>
                  </a:lnTo>
                  <a:lnTo>
                    <a:pt x="606" y="5063"/>
                  </a:lnTo>
                  <a:lnTo>
                    <a:pt x="627" y="5078"/>
                  </a:lnTo>
                  <a:lnTo>
                    <a:pt x="646" y="5091"/>
                  </a:lnTo>
                  <a:lnTo>
                    <a:pt x="663" y="5104"/>
                  </a:lnTo>
                  <a:lnTo>
                    <a:pt x="679" y="5116"/>
                  </a:lnTo>
                  <a:close/>
                  <a:moveTo>
                    <a:pt x="679" y="5194"/>
                  </a:moveTo>
                  <a:lnTo>
                    <a:pt x="679" y="5277"/>
                  </a:lnTo>
                  <a:lnTo>
                    <a:pt x="638" y="5251"/>
                  </a:lnTo>
                  <a:lnTo>
                    <a:pt x="601" y="5227"/>
                  </a:lnTo>
                  <a:lnTo>
                    <a:pt x="570" y="5204"/>
                  </a:lnTo>
                  <a:lnTo>
                    <a:pt x="542" y="5183"/>
                  </a:lnTo>
                  <a:lnTo>
                    <a:pt x="521" y="5164"/>
                  </a:lnTo>
                  <a:lnTo>
                    <a:pt x="507" y="5148"/>
                  </a:lnTo>
                  <a:lnTo>
                    <a:pt x="501" y="5142"/>
                  </a:lnTo>
                  <a:lnTo>
                    <a:pt x="498" y="5136"/>
                  </a:lnTo>
                  <a:lnTo>
                    <a:pt x="497" y="5132"/>
                  </a:lnTo>
                  <a:lnTo>
                    <a:pt x="498" y="5129"/>
                  </a:lnTo>
                  <a:lnTo>
                    <a:pt x="500" y="5126"/>
                  </a:lnTo>
                  <a:lnTo>
                    <a:pt x="504" y="5125"/>
                  </a:lnTo>
                  <a:lnTo>
                    <a:pt x="510" y="5124"/>
                  </a:lnTo>
                  <a:lnTo>
                    <a:pt x="517" y="5125"/>
                  </a:lnTo>
                  <a:lnTo>
                    <a:pt x="533" y="5130"/>
                  </a:lnTo>
                  <a:lnTo>
                    <a:pt x="555" y="5136"/>
                  </a:lnTo>
                  <a:lnTo>
                    <a:pt x="581" y="5146"/>
                  </a:lnTo>
                  <a:lnTo>
                    <a:pt x="610" y="5159"/>
                  </a:lnTo>
                  <a:lnTo>
                    <a:pt x="643" y="5175"/>
                  </a:lnTo>
                  <a:lnTo>
                    <a:pt x="679" y="5194"/>
                  </a:lnTo>
                  <a:close/>
                  <a:moveTo>
                    <a:pt x="679" y="5357"/>
                  </a:moveTo>
                  <a:lnTo>
                    <a:pt x="679" y="5437"/>
                  </a:lnTo>
                  <a:lnTo>
                    <a:pt x="664" y="5431"/>
                  </a:lnTo>
                  <a:lnTo>
                    <a:pt x="651" y="5423"/>
                  </a:lnTo>
                  <a:lnTo>
                    <a:pt x="637" y="5415"/>
                  </a:lnTo>
                  <a:lnTo>
                    <a:pt x="622" y="5407"/>
                  </a:lnTo>
                  <a:lnTo>
                    <a:pt x="573" y="5377"/>
                  </a:lnTo>
                  <a:lnTo>
                    <a:pt x="526" y="5347"/>
                  </a:lnTo>
                  <a:lnTo>
                    <a:pt x="486" y="5319"/>
                  </a:lnTo>
                  <a:lnTo>
                    <a:pt x="451" y="5294"/>
                  </a:lnTo>
                  <a:lnTo>
                    <a:pt x="436" y="5282"/>
                  </a:lnTo>
                  <a:lnTo>
                    <a:pt x="424" y="5272"/>
                  </a:lnTo>
                  <a:lnTo>
                    <a:pt x="413" y="5262"/>
                  </a:lnTo>
                  <a:lnTo>
                    <a:pt x="404" y="5253"/>
                  </a:lnTo>
                  <a:lnTo>
                    <a:pt x="397" y="5244"/>
                  </a:lnTo>
                  <a:lnTo>
                    <a:pt x="393" y="5239"/>
                  </a:lnTo>
                  <a:lnTo>
                    <a:pt x="392" y="5236"/>
                  </a:lnTo>
                  <a:lnTo>
                    <a:pt x="391" y="5233"/>
                  </a:lnTo>
                  <a:lnTo>
                    <a:pt x="391" y="5231"/>
                  </a:lnTo>
                  <a:lnTo>
                    <a:pt x="392" y="5229"/>
                  </a:lnTo>
                  <a:lnTo>
                    <a:pt x="393" y="5228"/>
                  </a:lnTo>
                  <a:lnTo>
                    <a:pt x="394" y="5227"/>
                  </a:lnTo>
                  <a:lnTo>
                    <a:pt x="397" y="5227"/>
                  </a:lnTo>
                  <a:lnTo>
                    <a:pt x="400" y="5226"/>
                  </a:lnTo>
                  <a:lnTo>
                    <a:pt x="408" y="5227"/>
                  </a:lnTo>
                  <a:lnTo>
                    <a:pt x="418" y="5229"/>
                  </a:lnTo>
                  <a:lnTo>
                    <a:pt x="431" y="5232"/>
                  </a:lnTo>
                  <a:lnTo>
                    <a:pt x="445" y="5238"/>
                  </a:lnTo>
                  <a:lnTo>
                    <a:pt x="460" y="5243"/>
                  </a:lnTo>
                  <a:lnTo>
                    <a:pt x="478" y="5251"/>
                  </a:lnTo>
                  <a:lnTo>
                    <a:pt x="518" y="5269"/>
                  </a:lnTo>
                  <a:lnTo>
                    <a:pt x="562" y="5292"/>
                  </a:lnTo>
                  <a:lnTo>
                    <a:pt x="609" y="5317"/>
                  </a:lnTo>
                  <a:lnTo>
                    <a:pt x="660" y="5346"/>
                  </a:lnTo>
                  <a:lnTo>
                    <a:pt x="679" y="5357"/>
                  </a:lnTo>
                  <a:close/>
                  <a:moveTo>
                    <a:pt x="679" y="5508"/>
                  </a:moveTo>
                  <a:lnTo>
                    <a:pt x="679" y="5579"/>
                  </a:lnTo>
                  <a:lnTo>
                    <a:pt x="649" y="5564"/>
                  </a:lnTo>
                  <a:lnTo>
                    <a:pt x="618" y="5548"/>
                  </a:lnTo>
                  <a:lnTo>
                    <a:pt x="586" y="5530"/>
                  </a:lnTo>
                  <a:lnTo>
                    <a:pt x="553" y="5511"/>
                  </a:lnTo>
                  <a:lnTo>
                    <a:pt x="501" y="5480"/>
                  </a:lnTo>
                  <a:lnTo>
                    <a:pt x="454" y="5451"/>
                  </a:lnTo>
                  <a:lnTo>
                    <a:pt x="411" y="5422"/>
                  </a:lnTo>
                  <a:lnTo>
                    <a:pt x="374" y="5396"/>
                  </a:lnTo>
                  <a:lnTo>
                    <a:pt x="359" y="5385"/>
                  </a:lnTo>
                  <a:lnTo>
                    <a:pt x="346" y="5373"/>
                  </a:lnTo>
                  <a:lnTo>
                    <a:pt x="335" y="5362"/>
                  </a:lnTo>
                  <a:lnTo>
                    <a:pt x="325" y="5354"/>
                  </a:lnTo>
                  <a:lnTo>
                    <a:pt x="318" y="5346"/>
                  </a:lnTo>
                  <a:lnTo>
                    <a:pt x="314" y="5339"/>
                  </a:lnTo>
                  <a:lnTo>
                    <a:pt x="311" y="5337"/>
                  </a:lnTo>
                  <a:lnTo>
                    <a:pt x="311" y="5335"/>
                  </a:lnTo>
                  <a:lnTo>
                    <a:pt x="311" y="5333"/>
                  </a:lnTo>
                  <a:lnTo>
                    <a:pt x="311" y="5330"/>
                  </a:lnTo>
                  <a:lnTo>
                    <a:pt x="313" y="5329"/>
                  </a:lnTo>
                  <a:lnTo>
                    <a:pt x="315" y="5328"/>
                  </a:lnTo>
                  <a:lnTo>
                    <a:pt x="317" y="5328"/>
                  </a:lnTo>
                  <a:lnTo>
                    <a:pt x="320" y="5328"/>
                  </a:lnTo>
                  <a:lnTo>
                    <a:pt x="329" y="5328"/>
                  </a:lnTo>
                  <a:lnTo>
                    <a:pt x="339" y="5332"/>
                  </a:lnTo>
                  <a:lnTo>
                    <a:pt x="365" y="5340"/>
                  </a:lnTo>
                  <a:lnTo>
                    <a:pt x="401" y="5355"/>
                  </a:lnTo>
                  <a:lnTo>
                    <a:pt x="440" y="5373"/>
                  </a:lnTo>
                  <a:lnTo>
                    <a:pt x="487" y="5397"/>
                  </a:lnTo>
                  <a:lnTo>
                    <a:pt x="536" y="5423"/>
                  </a:lnTo>
                  <a:lnTo>
                    <a:pt x="588" y="5453"/>
                  </a:lnTo>
                  <a:lnTo>
                    <a:pt x="613" y="5467"/>
                  </a:lnTo>
                  <a:lnTo>
                    <a:pt x="636" y="5482"/>
                  </a:lnTo>
                  <a:lnTo>
                    <a:pt x="658" y="5495"/>
                  </a:lnTo>
                  <a:lnTo>
                    <a:pt x="679" y="5508"/>
                  </a:lnTo>
                  <a:close/>
                  <a:moveTo>
                    <a:pt x="679" y="5592"/>
                  </a:moveTo>
                  <a:lnTo>
                    <a:pt x="679" y="5637"/>
                  </a:lnTo>
                  <a:lnTo>
                    <a:pt x="653" y="5618"/>
                  </a:lnTo>
                  <a:lnTo>
                    <a:pt x="637" y="5602"/>
                  </a:lnTo>
                  <a:lnTo>
                    <a:pt x="630" y="5595"/>
                  </a:lnTo>
                  <a:lnTo>
                    <a:pt x="627" y="5590"/>
                  </a:lnTo>
                  <a:lnTo>
                    <a:pt x="626" y="5585"/>
                  </a:lnTo>
                  <a:lnTo>
                    <a:pt x="626" y="5582"/>
                  </a:lnTo>
                  <a:lnTo>
                    <a:pt x="628" y="5581"/>
                  </a:lnTo>
                  <a:lnTo>
                    <a:pt x="631" y="5580"/>
                  </a:lnTo>
                  <a:lnTo>
                    <a:pt x="636" y="5580"/>
                  </a:lnTo>
                  <a:lnTo>
                    <a:pt x="642" y="5581"/>
                  </a:lnTo>
                  <a:lnTo>
                    <a:pt x="658" y="5584"/>
                  </a:lnTo>
                  <a:lnTo>
                    <a:pt x="679" y="5592"/>
                  </a:lnTo>
                  <a:close/>
                  <a:moveTo>
                    <a:pt x="679" y="5645"/>
                  </a:moveTo>
                  <a:lnTo>
                    <a:pt x="679" y="5707"/>
                  </a:lnTo>
                  <a:lnTo>
                    <a:pt x="660" y="5698"/>
                  </a:lnTo>
                  <a:lnTo>
                    <a:pt x="641" y="5688"/>
                  </a:lnTo>
                  <a:lnTo>
                    <a:pt x="620" y="5678"/>
                  </a:lnTo>
                  <a:lnTo>
                    <a:pt x="599" y="5667"/>
                  </a:lnTo>
                  <a:lnTo>
                    <a:pt x="578" y="5655"/>
                  </a:lnTo>
                  <a:lnTo>
                    <a:pt x="556" y="5643"/>
                  </a:lnTo>
                  <a:lnTo>
                    <a:pt x="533" y="5631"/>
                  </a:lnTo>
                  <a:lnTo>
                    <a:pt x="510" y="5617"/>
                  </a:lnTo>
                  <a:lnTo>
                    <a:pt x="457" y="5585"/>
                  </a:lnTo>
                  <a:lnTo>
                    <a:pt x="407" y="5554"/>
                  </a:lnTo>
                  <a:lnTo>
                    <a:pt x="363" y="5526"/>
                  </a:lnTo>
                  <a:lnTo>
                    <a:pt x="326" y="5499"/>
                  </a:lnTo>
                  <a:lnTo>
                    <a:pt x="296" y="5476"/>
                  </a:lnTo>
                  <a:lnTo>
                    <a:pt x="274" y="5456"/>
                  </a:lnTo>
                  <a:lnTo>
                    <a:pt x="266" y="5448"/>
                  </a:lnTo>
                  <a:lnTo>
                    <a:pt x="262" y="5442"/>
                  </a:lnTo>
                  <a:lnTo>
                    <a:pt x="260" y="5440"/>
                  </a:lnTo>
                  <a:lnTo>
                    <a:pt x="260" y="5437"/>
                  </a:lnTo>
                  <a:lnTo>
                    <a:pt x="258" y="5435"/>
                  </a:lnTo>
                  <a:lnTo>
                    <a:pt x="260" y="5433"/>
                  </a:lnTo>
                  <a:lnTo>
                    <a:pt x="261" y="5432"/>
                  </a:lnTo>
                  <a:lnTo>
                    <a:pt x="263" y="5432"/>
                  </a:lnTo>
                  <a:lnTo>
                    <a:pt x="265" y="5431"/>
                  </a:lnTo>
                  <a:lnTo>
                    <a:pt x="268" y="5431"/>
                  </a:lnTo>
                  <a:lnTo>
                    <a:pt x="276" y="5433"/>
                  </a:lnTo>
                  <a:lnTo>
                    <a:pt x="287" y="5435"/>
                  </a:lnTo>
                  <a:lnTo>
                    <a:pt x="315" y="5445"/>
                  </a:lnTo>
                  <a:lnTo>
                    <a:pt x="350" y="5461"/>
                  </a:lnTo>
                  <a:lnTo>
                    <a:pt x="391" y="5480"/>
                  </a:lnTo>
                  <a:lnTo>
                    <a:pt x="438" y="5504"/>
                  </a:lnTo>
                  <a:lnTo>
                    <a:pt x="489" y="5532"/>
                  </a:lnTo>
                  <a:lnTo>
                    <a:pt x="544" y="5562"/>
                  </a:lnTo>
                  <a:lnTo>
                    <a:pt x="581" y="5584"/>
                  </a:lnTo>
                  <a:lnTo>
                    <a:pt x="616" y="5605"/>
                  </a:lnTo>
                  <a:lnTo>
                    <a:pt x="648" y="5626"/>
                  </a:lnTo>
                  <a:lnTo>
                    <a:pt x="679" y="5645"/>
                  </a:lnTo>
                  <a:close/>
                  <a:moveTo>
                    <a:pt x="679" y="5714"/>
                  </a:moveTo>
                  <a:lnTo>
                    <a:pt x="679" y="5766"/>
                  </a:lnTo>
                  <a:lnTo>
                    <a:pt x="659" y="5752"/>
                  </a:lnTo>
                  <a:lnTo>
                    <a:pt x="642" y="5740"/>
                  </a:lnTo>
                  <a:lnTo>
                    <a:pt x="628" y="5729"/>
                  </a:lnTo>
                  <a:lnTo>
                    <a:pt x="617" y="5718"/>
                  </a:lnTo>
                  <a:lnTo>
                    <a:pt x="607" y="5709"/>
                  </a:lnTo>
                  <a:lnTo>
                    <a:pt x="601" y="5702"/>
                  </a:lnTo>
                  <a:lnTo>
                    <a:pt x="599" y="5699"/>
                  </a:lnTo>
                  <a:lnTo>
                    <a:pt x="598" y="5697"/>
                  </a:lnTo>
                  <a:lnTo>
                    <a:pt x="598" y="5695"/>
                  </a:lnTo>
                  <a:lnTo>
                    <a:pt x="598" y="5692"/>
                  </a:lnTo>
                  <a:lnTo>
                    <a:pt x="601" y="5690"/>
                  </a:lnTo>
                  <a:lnTo>
                    <a:pt x="606" y="5690"/>
                  </a:lnTo>
                  <a:lnTo>
                    <a:pt x="614" y="5691"/>
                  </a:lnTo>
                  <a:lnTo>
                    <a:pt x="622" y="5693"/>
                  </a:lnTo>
                  <a:lnTo>
                    <a:pt x="647" y="5701"/>
                  </a:lnTo>
                  <a:lnTo>
                    <a:pt x="679" y="5714"/>
                  </a:lnTo>
                  <a:close/>
                  <a:moveTo>
                    <a:pt x="679" y="5767"/>
                  </a:moveTo>
                  <a:lnTo>
                    <a:pt x="679" y="5824"/>
                  </a:lnTo>
                  <a:lnTo>
                    <a:pt x="659" y="5814"/>
                  </a:lnTo>
                  <a:lnTo>
                    <a:pt x="638" y="5804"/>
                  </a:lnTo>
                  <a:lnTo>
                    <a:pt x="616" y="5793"/>
                  </a:lnTo>
                  <a:lnTo>
                    <a:pt x="594" y="5781"/>
                  </a:lnTo>
                  <a:lnTo>
                    <a:pt x="570" y="5768"/>
                  </a:lnTo>
                  <a:lnTo>
                    <a:pt x="545" y="5755"/>
                  </a:lnTo>
                  <a:lnTo>
                    <a:pt x="520" y="5741"/>
                  </a:lnTo>
                  <a:lnTo>
                    <a:pt x="495" y="5727"/>
                  </a:lnTo>
                  <a:lnTo>
                    <a:pt x="439" y="5693"/>
                  </a:lnTo>
                  <a:lnTo>
                    <a:pt x="389" y="5663"/>
                  </a:lnTo>
                  <a:lnTo>
                    <a:pt x="343" y="5633"/>
                  </a:lnTo>
                  <a:lnTo>
                    <a:pt x="304" y="5605"/>
                  </a:lnTo>
                  <a:lnTo>
                    <a:pt x="273" y="5582"/>
                  </a:lnTo>
                  <a:lnTo>
                    <a:pt x="250" y="5562"/>
                  </a:lnTo>
                  <a:lnTo>
                    <a:pt x="242" y="5554"/>
                  </a:lnTo>
                  <a:lnTo>
                    <a:pt x="238" y="5548"/>
                  </a:lnTo>
                  <a:lnTo>
                    <a:pt x="235" y="5546"/>
                  </a:lnTo>
                  <a:lnTo>
                    <a:pt x="234" y="5543"/>
                  </a:lnTo>
                  <a:lnTo>
                    <a:pt x="234" y="5541"/>
                  </a:lnTo>
                  <a:lnTo>
                    <a:pt x="234" y="5540"/>
                  </a:lnTo>
                  <a:lnTo>
                    <a:pt x="236" y="5539"/>
                  </a:lnTo>
                  <a:lnTo>
                    <a:pt x="238" y="5538"/>
                  </a:lnTo>
                  <a:lnTo>
                    <a:pt x="241" y="5538"/>
                  </a:lnTo>
                  <a:lnTo>
                    <a:pt x="243" y="5538"/>
                  </a:lnTo>
                  <a:lnTo>
                    <a:pt x="252" y="5539"/>
                  </a:lnTo>
                  <a:lnTo>
                    <a:pt x="263" y="5542"/>
                  </a:lnTo>
                  <a:lnTo>
                    <a:pt x="290" y="5552"/>
                  </a:lnTo>
                  <a:lnTo>
                    <a:pt x="327" y="5569"/>
                  </a:lnTo>
                  <a:lnTo>
                    <a:pt x="370" y="5590"/>
                  </a:lnTo>
                  <a:lnTo>
                    <a:pt x="418" y="5614"/>
                  </a:lnTo>
                  <a:lnTo>
                    <a:pt x="471" y="5643"/>
                  </a:lnTo>
                  <a:lnTo>
                    <a:pt x="528" y="5675"/>
                  </a:lnTo>
                  <a:lnTo>
                    <a:pt x="568" y="5699"/>
                  </a:lnTo>
                  <a:lnTo>
                    <a:pt x="608" y="5722"/>
                  </a:lnTo>
                  <a:lnTo>
                    <a:pt x="645" y="5745"/>
                  </a:lnTo>
                  <a:lnTo>
                    <a:pt x="679" y="5767"/>
                  </a:lnTo>
                  <a:close/>
                  <a:moveTo>
                    <a:pt x="254" y="5264"/>
                  </a:moveTo>
                  <a:lnTo>
                    <a:pt x="206" y="5233"/>
                  </a:lnTo>
                  <a:lnTo>
                    <a:pt x="160" y="5205"/>
                  </a:lnTo>
                  <a:lnTo>
                    <a:pt x="119" y="5176"/>
                  </a:lnTo>
                  <a:lnTo>
                    <a:pt x="85" y="5151"/>
                  </a:lnTo>
                  <a:lnTo>
                    <a:pt x="71" y="5140"/>
                  </a:lnTo>
                  <a:lnTo>
                    <a:pt x="58" y="5129"/>
                  </a:lnTo>
                  <a:lnTo>
                    <a:pt x="47" y="5119"/>
                  </a:lnTo>
                  <a:lnTo>
                    <a:pt x="38" y="5110"/>
                  </a:lnTo>
                  <a:lnTo>
                    <a:pt x="31" y="5102"/>
                  </a:lnTo>
                  <a:lnTo>
                    <a:pt x="27" y="5095"/>
                  </a:lnTo>
                  <a:lnTo>
                    <a:pt x="26" y="5093"/>
                  </a:lnTo>
                  <a:lnTo>
                    <a:pt x="26" y="5090"/>
                  </a:lnTo>
                  <a:lnTo>
                    <a:pt x="26" y="5089"/>
                  </a:lnTo>
                  <a:lnTo>
                    <a:pt x="26" y="5087"/>
                  </a:lnTo>
                  <a:lnTo>
                    <a:pt x="29" y="5084"/>
                  </a:lnTo>
                  <a:lnTo>
                    <a:pt x="35" y="5084"/>
                  </a:lnTo>
                  <a:lnTo>
                    <a:pt x="42" y="5084"/>
                  </a:lnTo>
                  <a:lnTo>
                    <a:pt x="52" y="5088"/>
                  </a:lnTo>
                  <a:lnTo>
                    <a:pt x="78" y="5097"/>
                  </a:lnTo>
                  <a:lnTo>
                    <a:pt x="111" y="5110"/>
                  </a:lnTo>
                  <a:lnTo>
                    <a:pt x="149" y="5129"/>
                  </a:lnTo>
                  <a:lnTo>
                    <a:pt x="192" y="5151"/>
                  </a:lnTo>
                  <a:lnTo>
                    <a:pt x="240" y="5177"/>
                  </a:lnTo>
                  <a:lnTo>
                    <a:pt x="290" y="5206"/>
                  </a:lnTo>
                  <a:lnTo>
                    <a:pt x="340" y="5237"/>
                  </a:lnTo>
                  <a:lnTo>
                    <a:pt x="385" y="5265"/>
                  </a:lnTo>
                  <a:lnTo>
                    <a:pt x="426" y="5293"/>
                  </a:lnTo>
                  <a:lnTo>
                    <a:pt x="460" y="5318"/>
                  </a:lnTo>
                  <a:lnTo>
                    <a:pt x="488" y="5340"/>
                  </a:lnTo>
                  <a:lnTo>
                    <a:pt x="508" y="5358"/>
                  </a:lnTo>
                  <a:lnTo>
                    <a:pt x="514" y="5366"/>
                  </a:lnTo>
                  <a:lnTo>
                    <a:pt x="519" y="5372"/>
                  </a:lnTo>
                  <a:lnTo>
                    <a:pt x="521" y="5377"/>
                  </a:lnTo>
                  <a:lnTo>
                    <a:pt x="520" y="5381"/>
                  </a:lnTo>
                  <a:lnTo>
                    <a:pt x="519" y="5382"/>
                  </a:lnTo>
                  <a:lnTo>
                    <a:pt x="518" y="5383"/>
                  </a:lnTo>
                  <a:lnTo>
                    <a:pt x="514" y="5383"/>
                  </a:lnTo>
                  <a:lnTo>
                    <a:pt x="512" y="5383"/>
                  </a:lnTo>
                  <a:lnTo>
                    <a:pt x="504" y="5383"/>
                  </a:lnTo>
                  <a:lnTo>
                    <a:pt x="495" y="5381"/>
                  </a:lnTo>
                  <a:lnTo>
                    <a:pt x="482" y="5377"/>
                  </a:lnTo>
                  <a:lnTo>
                    <a:pt x="468" y="5372"/>
                  </a:lnTo>
                  <a:lnTo>
                    <a:pt x="453" y="5367"/>
                  </a:lnTo>
                  <a:lnTo>
                    <a:pt x="435" y="5359"/>
                  </a:lnTo>
                  <a:lnTo>
                    <a:pt x="396" y="5341"/>
                  </a:lnTo>
                  <a:lnTo>
                    <a:pt x="352" y="5318"/>
                  </a:lnTo>
                  <a:lnTo>
                    <a:pt x="305" y="5293"/>
                  </a:lnTo>
                  <a:lnTo>
                    <a:pt x="254" y="5264"/>
                  </a:lnTo>
                  <a:close/>
                  <a:moveTo>
                    <a:pt x="349" y="5166"/>
                  </a:moveTo>
                  <a:lnTo>
                    <a:pt x="301" y="5136"/>
                  </a:lnTo>
                  <a:lnTo>
                    <a:pt x="257" y="5108"/>
                  </a:lnTo>
                  <a:lnTo>
                    <a:pt x="218" y="5080"/>
                  </a:lnTo>
                  <a:lnTo>
                    <a:pt x="186" y="5055"/>
                  </a:lnTo>
                  <a:lnTo>
                    <a:pt x="171" y="5044"/>
                  </a:lnTo>
                  <a:lnTo>
                    <a:pt x="159" y="5033"/>
                  </a:lnTo>
                  <a:lnTo>
                    <a:pt x="148" y="5024"/>
                  </a:lnTo>
                  <a:lnTo>
                    <a:pt x="140" y="5015"/>
                  </a:lnTo>
                  <a:lnTo>
                    <a:pt x="134" y="5007"/>
                  </a:lnTo>
                  <a:lnTo>
                    <a:pt x="129" y="5001"/>
                  </a:lnTo>
                  <a:lnTo>
                    <a:pt x="128" y="4997"/>
                  </a:lnTo>
                  <a:lnTo>
                    <a:pt x="128" y="4995"/>
                  </a:lnTo>
                  <a:lnTo>
                    <a:pt x="128" y="4993"/>
                  </a:lnTo>
                  <a:lnTo>
                    <a:pt x="128" y="4992"/>
                  </a:lnTo>
                  <a:lnTo>
                    <a:pt x="129" y="4990"/>
                  </a:lnTo>
                  <a:lnTo>
                    <a:pt x="132" y="4988"/>
                  </a:lnTo>
                  <a:lnTo>
                    <a:pt x="134" y="4988"/>
                  </a:lnTo>
                  <a:lnTo>
                    <a:pt x="137" y="4988"/>
                  </a:lnTo>
                  <a:lnTo>
                    <a:pt x="145" y="4988"/>
                  </a:lnTo>
                  <a:lnTo>
                    <a:pt x="155" y="4991"/>
                  </a:lnTo>
                  <a:lnTo>
                    <a:pt x="167" y="4994"/>
                  </a:lnTo>
                  <a:lnTo>
                    <a:pt x="180" y="4999"/>
                  </a:lnTo>
                  <a:lnTo>
                    <a:pt x="196" y="5005"/>
                  </a:lnTo>
                  <a:lnTo>
                    <a:pt x="212" y="5012"/>
                  </a:lnTo>
                  <a:lnTo>
                    <a:pt x="250" y="5029"/>
                  </a:lnTo>
                  <a:lnTo>
                    <a:pt x="293" y="5051"/>
                  </a:lnTo>
                  <a:lnTo>
                    <a:pt x="338" y="5077"/>
                  </a:lnTo>
                  <a:lnTo>
                    <a:pt x="388" y="5104"/>
                  </a:lnTo>
                  <a:lnTo>
                    <a:pt x="435" y="5134"/>
                  </a:lnTo>
                  <a:lnTo>
                    <a:pt x="479" y="5163"/>
                  </a:lnTo>
                  <a:lnTo>
                    <a:pt x="518" y="5189"/>
                  </a:lnTo>
                  <a:lnTo>
                    <a:pt x="551" y="5215"/>
                  </a:lnTo>
                  <a:lnTo>
                    <a:pt x="565" y="5226"/>
                  </a:lnTo>
                  <a:lnTo>
                    <a:pt x="577" y="5237"/>
                  </a:lnTo>
                  <a:lnTo>
                    <a:pt x="588" y="5245"/>
                  </a:lnTo>
                  <a:lnTo>
                    <a:pt x="597" y="5254"/>
                  </a:lnTo>
                  <a:lnTo>
                    <a:pt x="603" y="5262"/>
                  </a:lnTo>
                  <a:lnTo>
                    <a:pt x="607" y="5269"/>
                  </a:lnTo>
                  <a:lnTo>
                    <a:pt x="608" y="5271"/>
                  </a:lnTo>
                  <a:lnTo>
                    <a:pt x="609" y="5273"/>
                  </a:lnTo>
                  <a:lnTo>
                    <a:pt x="609" y="5275"/>
                  </a:lnTo>
                  <a:lnTo>
                    <a:pt x="608" y="5277"/>
                  </a:lnTo>
                  <a:lnTo>
                    <a:pt x="607" y="5279"/>
                  </a:lnTo>
                  <a:lnTo>
                    <a:pt x="605" y="5280"/>
                  </a:lnTo>
                  <a:lnTo>
                    <a:pt x="603" y="5280"/>
                  </a:lnTo>
                  <a:lnTo>
                    <a:pt x="599" y="5281"/>
                  </a:lnTo>
                  <a:lnTo>
                    <a:pt x="592" y="5280"/>
                  </a:lnTo>
                  <a:lnTo>
                    <a:pt x="582" y="5277"/>
                  </a:lnTo>
                  <a:lnTo>
                    <a:pt x="571" y="5275"/>
                  </a:lnTo>
                  <a:lnTo>
                    <a:pt x="556" y="5270"/>
                  </a:lnTo>
                  <a:lnTo>
                    <a:pt x="541" y="5264"/>
                  </a:lnTo>
                  <a:lnTo>
                    <a:pt x="524" y="5258"/>
                  </a:lnTo>
                  <a:lnTo>
                    <a:pt x="487" y="5240"/>
                  </a:lnTo>
                  <a:lnTo>
                    <a:pt x="444" y="5219"/>
                  </a:lnTo>
                  <a:lnTo>
                    <a:pt x="397" y="5194"/>
                  </a:lnTo>
                  <a:lnTo>
                    <a:pt x="349" y="5166"/>
                  </a:lnTo>
                  <a:close/>
                  <a:moveTo>
                    <a:pt x="249" y="4838"/>
                  </a:moveTo>
                  <a:lnTo>
                    <a:pt x="203" y="4811"/>
                  </a:lnTo>
                  <a:lnTo>
                    <a:pt x="164" y="4783"/>
                  </a:lnTo>
                  <a:lnTo>
                    <a:pt x="127" y="4758"/>
                  </a:lnTo>
                  <a:lnTo>
                    <a:pt x="97" y="4734"/>
                  </a:lnTo>
                  <a:lnTo>
                    <a:pt x="84" y="4722"/>
                  </a:lnTo>
                  <a:lnTo>
                    <a:pt x="73" y="4713"/>
                  </a:lnTo>
                  <a:lnTo>
                    <a:pt x="63" y="4703"/>
                  </a:lnTo>
                  <a:lnTo>
                    <a:pt x="57" y="4694"/>
                  </a:lnTo>
                  <a:lnTo>
                    <a:pt x="51" y="4687"/>
                  </a:lnTo>
                  <a:lnTo>
                    <a:pt x="47" y="4681"/>
                  </a:lnTo>
                  <a:lnTo>
                    <a:pt x="46" y="4677"/>
                  </a:lnTo>
                  <a:lnTo>
                    <a:pt x="46" y="4675"/>
                  </a:lnTo>
                  <a:lnTo>
                    <a:pt x="46" y="4673"/>
                  </a:lnTo>
                  <a:lnTo>
                    <a:pt x="47" y="4671"/>
                  </a:lnTo>
                  <a:lnTo>
                    <a:pt x="50" y="4668"/>
                  </a:lnTo>
                  <a:lnTo>
                    <a:pt x="56" y="4667"/>
                  </a:lnTo>
                  <a:lnTo>
                    <a:pt x="62" y="4667"/>
                  </a:lnTo>
                  <a:lnTo>
                    <a:pt x="72" y="4670"/>
                  </a:lnTo>
                  <a:lnTo>
                    <a:pt x="83" y="4672"/>
                  </a:lnTo>
                  <a:lnTo>
                    <a:pt x="95" y="4676"/>
                  </a:lnTo>
                  <a:lnTo>
                    <a:pt x="110" y="4682"/>
                  </a:lnTo>
                  <a:lnTo>
                    <a:pt x="125" y="4688"/>
                  </a:lnTo>
                  <a:lnTo>
                    <a:pt x="160" y="4704"/>
                  </a:lnTo>
                  <a:lnTo>
                    <a:pt x="200" y="4725"/>
                  </a:lnTo>
                  <a:lnTo>
                    <a:pt x="243" y="4748"/>
                  </a:lnTo>
                  <a:lnTo>
                    <a:pt x="288" y="4774"/>
                  </a:lnTo>
                  <a:lnTo>
                    <a:pt x="332" y="4802"/>
                  </a:lnTo>
                  <a:lnTo>
                    <a:pt x="373" y="4830"/>
                  </a:lnTo>
                  <a:lnTo>
                    <a:pt x="408" y="4855"/>
                  </a:lnTo>
                  <a:lnTo>
                    <a:pt x="439" y="4879"/>
                  </a:lnTo>
                  <a:lnTo>
                    <a:pt x="453" y="4890"/>
                  </a:lnTo>
                  <a:lnTo>
                    <a:pt x="464" y="4900"/>
                  </a:lnTo>
                  <a:lnTo>
                    <a:pt x="472" y="4909"/>
                  </a:lnTo>
                  <a:lnTo>
                    <a:pt x="480" y="4918"/>
                  </a:lnTo>
                  <a:lnTo>
                    <a:pt x="487" y="4926"/>
                  </a:lnTo>
                  <a:lnTo>
                    <a:pt x="490" y="4932"/>
                  </a:lnTo>
                  <a:lnTo>
                    <a:pt x="491" y="4937"/>
                  </a:lnTo>
                  <a:lnTo>
                    <a:pt x="490" y="4941"/>
                  </a:lnTo>
                  <a:lnTo>
                    <a:pt x="489" y="4942"/>
                  </a:lnTo>
                  <a:lnTo>
                    <a:pt x="487" y="4943"/>
                  </a:lnTo>
                  <a:lnTo>
                    <a:pt x="485" y="4944"/>
                  </a:lnTo>
                  <a:lnTo>
                    <a:pt x="481" y="4944"/>
                  </a:lnTo>
                  <a:lnTo>
                    <a:pt x="475" y="4944"/>
                  </a:lnTo>
                  <a:lnTo>
                    <a:pt x="465" y="4943"/>
                  </a:lnTo>
                  <a:lnTo>
                    <a:pt x="454" y="4940"/>
                  </a:lnTo>
                  <a:lnTo>
                    <a:pt x="442" y="4937"/>
                  </a:lnTo>
                  <a:lnTo>
                    <a:pt x="427" y="4931"/>
                  </a:lnTo>
                  <a:lnTo>
                    <a:pt x="411" y="4924"/>
                  </a:lnTo>
                  <a:lnTo>
                    <a:pt x="375" y="4909"/>
                  </a:lnTo>
                  <a:lnTo>
                    <a:pt x="336" y="4889"/>
                  </a:lnTo>
                  <a:lnTo>
                    <a:pt x="293" y="4865"/>
                  </a:lnTo>
                  <a:lnTo>
                    <a:pt x="249" y="4838"/>
                  </a:lnTo>
                  <a:close/>
                  <a:moveTo>
                    <a:pt x="423" y="4743"/>
                  </a:moveTo>
                  <a:lnTo>
                    <a:pt x="380" y="4717"/>
                  </a:lnTo>
                  <a:lnTo>
                    <a:pt x="341" y="4689"/>
                  </a:lnTo>
                  <a:lnTo>
                    <a:pt x="306" y="4664"/>
                  </a:lnTo>
                  <a:lnTo>
                    <a:pt x="277" y="4641"/>
                  </a:lnTo>
                  <a:lnTo>
                    <a:pt x="264" y="4630"/>
                  </a:lnTo>
                  <a:lnTo>
                    <a:pt x="254" y="4620"/>
                  </a:lnTo>
                  <a:lnTo>
                    <a:pt x="245" y="4610"/>
                  </a:lnTo>
                  <a:lnTo>
                    <a:pt x="238" y="4602"/>
                  </a:lnTo>
                  <a:lnTo>
                    <a:pt x="232" y="4595"/>
                  </a:lnTo>
                  <a:lnTo>
                    <a:pt x="229" y="4588"/>
                  </a:lnTo>
                  <a:lnTo>
                    <a:pt x="228" y="4582"/>
                  </a:lnTo>
                  <a:lnTo>
                    <a:pt x="229" y="4578"/>
                  </a:lnTo>
                  <a:lnTo>
                    <a:pt x="232" y="4576"/>
                  </a:lnTo>
                  <a:lnTo>
                    <a:pt x="238" y="4575"/>
                  </a:lnTo>
                  <a:lnTo>
                    <a:pt x="245" y="4575"/>
                  </a:lnTo>
                  <a:lnTo>
                    <a:pt x="254" y="4576"/>
                  </a:lnTo>
                  <a:lnTo>
                    <a:pt x="265" y="4578"/>
                  </a:lnTo>
                  <a:lnTo>
                    <a:pt x="277" y="4581"/>
                  </a:lnTo>
                  <a:lnTo>
                    <a:pt x="292" y="4587"/>
                  </a:lnTo>
                  <a:lnTo>
                    <a:pt x="307" y="4592"/>
                  </a:lnTo>
                  <a:lnTo>
                    <a:pt x="341" y="4608"/>
                  </a:lnTo>
                  <a:lnTo>
                    <a:pt x="380" y="4628"/>
                  </a:lnTo>
                  <a:lnTo>
                    <a:pt x="421" y="4650"/>
                  </a:lnTo>
                  <a:lnTo>
                    <a:pt x="465" y="4676"/>
                  </a:lnTo>
                  <a:lnTo>
                    <a:pt x="508" y="4703"/>
                  </a:lnTo>
                  <a:lnTo>
                    <a:pt x="547" y="4729"/>
                  </a:lnTo>
                  <a:lnTo>
                    <a:pt x="582" y="4754"/>
                  </a:lnTo>
                  <a:lnTo>
                    <a:pt x="611" y="4778"/>
                  </a:lnTo>
                  <a:lnTo>
                    <a:pt x="624" y="4789"/>
                  </a:lnTo>
                  <a:lnTo>
                    <a:pt x="635" y="4799"/>
                  </a:lnTo>
                  <a:lnTo>
                    <a:pt x="643" y="4807"/>
                  </a:lnTo>
                  <a:lnTo>
                    <a:pt x="651" y="4816"/>
                  </a:lnTo>
                  <a:lnTo>
                    <a:pt x="656" y="4824"/>
                  </a:lnTo>
                  <a:lnTo>
                    <a:pt x="659" y="4831"/>
                  </a:lnTo>
                  <a:lnTo>
                    <a:pt x="660" y="4835"/>
                  </a:lnTo>
                  <a:lnTo>
                    <a:pt x="660" y="4839"/>
                  </a:lnTo>
                  <a:lnTo>
                    <a:pt x="657" y="4843"/>
                  </a:lnTo>
                  <a:lnTo>
                    <a:pt x="651" y="4844"/>
                  </a:lnTo>
                  <a:lnTo>
                    <a:pt x="643" y="4844"/>
                  </a:lnTo>
                  <a:lnTo>
                    <a:pt x="635" y="4843"/>
                  </a:lnTo>
                  <a:lnTo>
                    <a:pt x="624" y="4841"/>
                  </a:lnTo>
                  <a:lnTo>
                    <a:pt x="610" y="4836"/>
                  </a:lnTo>
                  <a:lnTo>
                    <a:pt x="597" y="4832"/>
                  </a:lnTo>
                  <a:lnTo>
                    <a:pt x="582" y="4825"/>
                  </a:lnTo>
                  <a:lnTo>
                    <a:pt x="546" y="4811"/>
                  </a:lnTo>
                  <a:lnTo>
                    <a:pt x="508" y="4792"/>
                  </a:lnTo>
                  <a:lnTo>
                    <a:pt x="467" y="4769"/>
                  </a:lnTo>
                  <a:lnTo>
                    <a:pt x="423" y="4743"/>
                  </a:lnTo>
                  <a:close/>
                  <a:moveTo>
                    <a:pt x="289" y="4458"/>
                  </a:moveTo>
                  <a:lnTo>
                    <a:pt x="330" y="4484"/>
                  </a:lnTo>
                  <a:lnTo>
                    <a:pt x="368" y="4510"/>
                  </a:lnTo>
                  <a:lnTo>
                    <a:pt x="401" y="4535"/>
                  </a:lnTo>
                  <a:lnTo>
                    <a:pt x="428" y="4557"/>
                  </a:lnTo>
                  <a:lnTo>
                    <a:pt x="440" y="4568"/>
                  </a:lnTo>
                  <a:lnTo>
                    <a:pt x="450" y="4578"/>
                  </a:lnTo>
                  <a:lnTo>
                    <a:pt x="459" y="4587"/>
                  </a:lnTo>
                  <a:lnTo>
                    <a:pt x="466" y="4596"/>
                  </a:lnTo>
                  <a:lnTo>
                    <a:pt x="471" y="4602"/>
                  </a:lnTo>
                  <a:lnTo>
                    <a:pt x="475" y="4609"/>
                  </a:lnTo>
                  <a:lnTo>
                    <a:pt x="476" y="4614"/>
                  </a:lnTo>
                  <a:lnTo>
                    <a:pt x="475" y="4618"/>
                  </a:lnTo>
                  <a:lnTo>
                    <a:pt x="471" y="4621"/>
                  </a:lnTo>
                  <a:lnTo>
                    <a:pt x="466" y="4622"/>
                  </a:lnTo>
                  <a:lnTo>
                    <a:pt x="459" y="4623"/>
                  </a:lnTo>
                  <a:lnTo>
                    <a:pt x="450" y="4622"/>
                  </a:lnTo>
                  <a:lnTo>
                    <a:pt x="439" y="4619"/>
                  </a:lnTo>
                  <a:lnTo>
                    <a:pt x="427" y="4615"/>
                  </a:lnTo>
                  <a:lnTo>
                    <a:pt x="414" y="4611"/>
                  </a:lnTo>
                  <a:lnTo>
                    <a:pt x="400" y="4606"/>
                  </a:lnTo>
                  <a:lnTo>
                    <a:pt x="367" y="4591"/>
                  </a:lnTo>
                  <a:lnTo>
                    <a:pt x="329" y="4572"/>
                  </a:lnTo>
                  <a:lnTo>
                    <a:pt x="289" y="4550"/>
                  </a:lnTo>
                  <a:lnTo>
                    <a:pt x="247" y="4526"/>
                  </a:lnTo>
                  <a:lnTo>
                    <a:pt x="207" y="4500"/>
                  </a:lnTo>
                  <a:lnTo>
                    <a:pt x="169" y="4474"/>
                  </a:lnTo>
                  <a:lnTo>
                    <a:pt x="136" y="4449"/>
                  </a:lnTo>
                  <a:lnTo>
                    <a:pt x="108" y="4426"/>
                  </a:lnTo>
                  <a:lnTo>
                    <a:pt x="96" y="4416"/>
                  </a:lnTo>
                  <a:lnTo>
                    <a:pt x="86" y="4405"/>
                  </a:lnTo>
                  <a:lnTo>
                    <a:pt x="78" y="4396"/>
                  </a:lnTo>
                  <a:lnTo>
                    <a:pt x="71" y="4388"/>
                  </a:lnTo>
                  <a:lnTo>
                    <a:pt x="67" y="4380"/>
                  </a:lnTo>
                  <a:lnTo>
                    <a:pt x="63" y="4374"/>
                  </a:lnTo>
                  <a:lnTo>
                    <a:pt x="62" y="4368"/>
                  </a:lnTo>
                  <a:lnTo>
                    <a:pt x="63" y="4365"/>
                  </a:lnTo>
                  <a:lnTo>
                    <a:pt x="67" y="4362"/>
                  </a:lnTo>
                  <a:lnTo>
                    <a:pt x="72" y="4361"/>
                  </a:lnTo>
                  <a:lnTo>
                    <a:pt x="79" y="4361"/>
                  </a:lnTo>
                  <a:lnTo>
                    <a:pt x="87" y="4362"/>
                  </a:lnTo>
                  <a:lnTo>
                    <a:pt x="99" y="4364"/>
                  </a:lnTo>
                  <a:lnTo>
                    <a:pt x="110" y="4367"/>
                  </a:lnTo>
                  <a:lnTo>
                    <a:pt x="124" y="4372"/>
                  </a:lnTo>
                  <a:lnTo>
                    <a:pt x="138" y="4378"/>
                  </a:lnTo>
                  <a:lnTo>
                    <a:pt x="171" y="4393"/>
                  </a:lnTo>
                  <a:lnTo>
                    <a:pt x="208" y="4411"/>
                  </a:lnTo>
                  <a:lnTo>
                    <a:pt x="247" y="4433"/>
                  </a:lnTo>
                  <a:lnTo>
                    <a:pt x="289" y="4458"/>
                  </a:lnTo>
                  <a:close/>
                  <a:moveTo>
                    <a:pt x="558" y="4303"/>
                  </a:moveTo>
                  <a:lnTo>
                    <a:pt x="555" y="4307"/>
                  </a:lnTo>
                  <a:lnTo>
                    <a:pt x="551" y="4308"/>
                  </a:lnTo>
                  <a:lnTo>
                    <a:pt x="544" y="4309"/>
                  </a:lnTo>
                  <a:lnTo>
                    <a:pt x="535" y="4308"/>
                  </a:lnTo>
                  <a:lnTo>
                    <a:pt x="525" y="4305"/>
                  </a:lnTo>
                  <a:lnTo>
                    <a:pt x="514" y="4303"/>
                  </a:lnTo>
                  <a:lnTo>
                    <a:pt x="501" y="4299"/>
                  </a:lnTo>
                  <a:lnTo>
                    <a:pt x="487" y="4293"/>
                  </a:lnTo>
                  <a:lnTo>
                    <a:pt x="456" y="4281"/>
                  </a:lnTo>
                  <a:lnTo>
                    <a:pt x="422" y="4264"/>
                  </a:lnTo>
                  <a:lnTo>
                    <a:pt x="385" y="4244"/>
                  </a:lnTo>
                  <a:lnTo>
                    <a:pt x="347" y="4220"/>
                  </a:lnTo>
                  <a:lnTo>
                    <a:pt x="308" y="4196"/>
                  </a:lnTo>
                  <a:lnTo>
                    <a:pt x="274" y="4171"/>
                  </a:lnTo>
                  <a:lnTo>
                    <a:pt x="244" y="4148"/>
                  </a:lnTo>
                  <a:lnTo>
                    <a:pt x="219" y="4126"/>
                  </a:lnTo>
                  <a:lnTo>
                    <a:pt x="208" y="4116"/>
                  </a:lnTo>
                  <a:lnTo>
                    <a:pt x="198" y="4106"/>
                  </a:lnTo>
                  <a:lnTo>
                    <a:pt x="191" y="4097"/>
                  </a:lnTo>
                  <a:lnTo>
                    <a:pt x="185" y="4089"/>
                  </a:lnTo>
                  <a:lnTo>
                    <a:pt x="180" y="4081"/>
                  </a:lnTo>
                  <a:lnTo>
                    <a:pt x="178" y="4075"/>
                  </a:lnTo>
                  <a:lnTo>
                    <a:pt x="177" y="4069"/>
                  </a:lnTo>
                  <a:lnTo>
                    <a:pt x="178" y="4066"/>
                  </a:lnTo>
                  <a:lnTo>
                    <a:pt x="181" y="4063"/>
                  </a:lnTo>
                  <a:lnTo>
                    <a:pt x="187" y="4060"/>
                  </a:lnTo>
                  <a:lnTo>
                    <a:pt x="193" y="4060"/>
                  </a:lnTo>
                  <a:lnTo>
                    <a:pt x="202" y="4060"/>
                  </a:lnTo>
                  <a:lnTo>
                    <a:pt x="212" y="4063"/>
                  </a:lnTo>
                  <a:lnTo>
                    <a:pt x="223" y="4066"/>
                  </a:lnTo>
                  <a:lnTo>
                    <a:pt x="236" y="4070"/>
                  </a:lnTo>
                  <a:lnTo>
                    <a:pt x="250" y="4075"/>
                  </a:lnTo>
                  <a:lnTo>
                    <a:pt x="281" y="4088"/>
                  </a:lnTo>
                  <a:lnTo>
                    <a:pt x="315" y="4106"/>
                  </a:lnTo>
                  <a:lnTo>
                    <a:pt x="352" y="4126"/>
                  </a:lnTo>
                  <a:lnTo>
                    <a:pt x="391" y="4149"/>
                  </a:lnTo>
                  <a:lnTo>
                    <a:pt x="428" y="4174"/>
                  </a:lnTo>
                  <a:lnTo>
                    <a:pt x="464" y="4198"/>
                  </a:lnTo>
                  <a:lnTo>
                    <a:pt x="493" y="4222"/>
                  </a:lnTo>
                  <a:lnTo>
                    <a:pt x="519" y="4244"/>
                  </a:lnTo>
                  <a:lnTo>
                    <a:pt x="530" y="4254"/>
                  </a:lnTo>
                  <a:lnTo>
                    <a:pt x="539" y="4264"/>
                  </a:lnTo>
                  <a:lnTo>
                    <a:pt x="546" y="4272"/>
                  </a:lnTo>
                  <a:lnTo>
                    <a:pt x="553" y="4280"/>
                  </a:lnTo>
                  <a:lnTo>
                    <a:pt x="557" y="4288"/>
                  </a:lnTo>
                  <a:lnTo>
                    <a:pt x="560" y="4293"/>
                  </a:lnTo>
                  <a:lnTo>
                    <a:pt x="561" y="4299"/>
                  </a:lnTo>
                  <a:lnTo>
                    <a:pt x="558" y="4303"/>
                  </a:lnTo>
                  <a:close/>
                  <a:moveTo>
                    <a:pt x="285" y="3946"/>
                  </a:moveTo>
                  <a:lnTo>
                    <a:pt x="321" y="3969"/>
                  </a:lnTo>
                  <a:lnTo>
                    <a:pt x="354" y="3993"/>
                  </a:lnTo>
                  <a:lnTo>
                    <a:pt x="383" y="4016"/>
                  </a:lnTo>
                  <a:lnTo>
                    <a:pt x="407" y="4037"/>
                  </a:lnTo>
                  <a:lnTo>
                    <a:pt x="417" y="4047"/>
                  </a:lnTo>
                  <a:lnTo>
                    <a:pt x="426" y="4057"/>
                  </a:lnTo>
                  <a:lnTo>
                    <a:pt x="434" y="4065"/>
                  </a:lnTo>
                  <a:lnTo>
                    <a:pt x="439" y="4074"/>
                  </a:lnTo>
                  <a:lnTo>
                    <a:pt x="444" y="4080"/>
                  </a:lnTo>
                  <a:lnTo>
                    <a:pt x="446" y="4087"/>
                  </a:lnTo>
                  <a:lnTo>
                    <a:pt x="446" y="4092"/>
                  </a:lnTo>
                  <a:lnTo>
                    <a:pt x="445" y="4097"/>
                  </a:lnTo>
                  <a:lnTo>
                    <a:pt x="442" y="4099"/>
                  </a:lnTo>
                  <a:lnTo>
                    <a:pt x="437" y="4101"/>
                  </a:lnTo>
                  <a:lnTo>
                    <a:pt x="431" y="4101"/>
                  </a:lnTo>
                  <a:lnTo>
                    <a:pt x="422" y="4101"/>
                  </a:lnTo>
                  <a:lnTo>
                    <a:pt x="413" y="4099"/>
                  </a:lnTo>
                  <a:lnTo>
                    <a:pt x="402" y="4097"/>
                  </a:lnTo>
                  <a:lnTo>
                    <a:pt x="390" y="4092"/>
                  </a:lnTo>
                  <a:lnTo>
                    <a:pt x="376" y="4088"/>
                  </a:lnTo>
                  <a:lnTo>
                    <a:pt x="347" y="4075"/>
                  </a:lnTo>
                  <a:lnTo>
                    <a:pt x="314" y="4059"/>
                  </a:lnTo>
                  <a:lnTo>
                    <a:pt x="277" y="4040"/>
                  </a:lnTo>
                  <a:lnTo>
                    <a:pt x="241" y="4017"/>
                  </a:lnTo>
                  <a:lnTo>
                    <a:pt x="204" y="3993"/>
                  </a:lnTo>
                  <a:lnTo>
                    <a:pt x="171" y="3969"/>
                  </a:lnTo>
                  <a:lnTo>
                    <a:pt x="143" y="3946"/>
                  </a:lnTo>
                  <a:lnTo>
                    <a:pt x="118" y="3925"/>
                  </a:lnTo>
                  <a:lnTo>
                    <a:pt x="108" y="3915"/>
                  </a:lnTo>
                  <a:lnTo>
                    <a:pt x="100" y="3905"/>
                  </a:lnTo>
                  <a:lnTo>
                    <a:pt x="92" y="3896"/>
                  </a:lnTo>
                  <a:lnTo>
                    <a:pt x="86" y="3888"/>
                  </a:lnTo>
                  <a:lnTo>
                    <a:pt x="82" y="3882"/>
                  </a:lnTo>
                  <a:lnTo>
                    <a:pt x="80" y="3875"/>
                  </a:lnTo>
                  <a:lnTo>
                    <a:pt x="80" y="3870"/>
                  </a:lnTo>
                  <a:lnTo>
                    <a:pt x="81" y="3865"/>
                  </a:lnTo>
                  <a:lnTo>
                    <a:pt x="84" y="3862"/>
                  </a:lnTo>
                  <a:lnTo>
                    <a:pt x="89" y="3861"/>
                  </a:lnTo>
                  <a:lnTo>
                    <a:pt x="95" y="3860"/>
                  </a:lnTo>
                  <a:lnTo>
                    <a:pt x="104" y="3861"/>
                  </a:lnTo>
                  <a:lnTo>
                    <a:pt x="113" y="3862"/>
                  </a:lnTo>
                  <a:lnTo>
                    <a:pt x="124" y="3865"/>
                  </a:lnTo>
                  <a:lnTo>
                    <a:pt x="136" y="3869"/>
                  </a:lnTo>
                  <a:lnTo>
                    <a:pt x="149" y="3874"/>
                  </a:lnTo>
                  <a:lnTo>
                    <a:pt x="179" y="3886"/>
                  </a:lnTo>
                  <a:lnTo>
                    <a:pt x="212" y="3903"/>
                  </a:lnTo>
                  <a:lnTo>
                    <a:pt x="247" y="3923"/>
                  </a:lnTo>
                  <a:lnTo>
                    <a:pt x="285" y="3946"/>
                  </a:lnTo>
                  <a:close/>
                  <a:moveTo>
                    <a:pt x="353" y="3894"/>
                  </a:moveTo>
                  <a:lnTo>
                    <a:pt x="350" y="3897"/>
                  </a:lnTo>
                  <a:lnTo>
                    <a:pt x="346" y="3899"/>
                  </a:lnTo>
                  <a:lnTo>
                    <a:pt x="339" y="3899"/>
                  </a:lnTo>
                  <a:lnTo>
                    <a:pt x="331" y="3899"/>
                  </a:lnTo>
                  <a:lnTo>
                    <a:pt x="321" y="3898"/>
                  </a:lnTo>
                  <a:lnTo>
                    <a:pt x="311" y="3895"/>
                  </a:lnTo>
                  <a:lnTo>
                    <a:pt x="299" y="3892"/>
                  </a:lnTo>
                  <a:lnTo>
                    <a:pt x="286" y="3887"/>
                  </a:lnTo>
                  <a:lnTo>
                    <a:pt x="257" y="3875"/>
                  </a:lnTo>
                  <a:lnTo>
                    <a:pt x="226" y="3860"/>
                  </a:lnTo>
                  <a:lnTo>
                    <a:pt x="192" y="3841"/>
                  </a:lnTo>
                  <a:lnTo>
                    <a:pt x="157" y="3819"/>
                  </a:lnTo>
                  <a:lnTo>
                    <a:pt x="122" y="3796"/>
                  </a:lnTo>
                  <a:lnTo>
                    <a:pt x="91" y="3773"/>
                  </a:lnTo>
                  <a:lnTo>
                    <a:pt x="63" y="3750"/>
                  </a:lnTo>
                  <a:lnTo>
                    <a:pt x="40" y="3729"/>
                  </a:lnTo>
                  <a:lnTo>
                    <a:pt x="31" y="3720"/>
                  </a:lnTo>
                  <a:lnTo>
                    <a:pt x="22" y="3711"/>
                  </a:lnTo>
                  <a:lnTo>
                    <a:pt x="16" y="3702"/>
                  </a:lnTo>
                  <a:lnTo>
                    <a:pt x="10" y="3694"/>
                  </a:lnTo>
                  <a:lnTo>
                    <a:pt x="6" y="3686"/>
                  </a:lnTo>
                  <a:lnTo>
                    <a:pt x="4" y="3680"/>
                  </a:lnTo>
                  <a:lnTo>
                    <a:pt x="4" y="3675"/>
                  </a:lnTo>
                  <a:lnTo>
                    <a:pt x="5" y="3671"/>
                  </a:lnTo>
                  <a:lnTo>
                    <a:pt x="8" y="3668"/>
                  </a:lnTo>
                  <a:lnTo>
                    <a:pt x="12" y="3665"/>
                  </a:lnTo>
                  <a:lnTo>
                    <a:pt x="19" y="3665"/>
                  </a:lnTo>
                  <a:lnTo>
                    <a:pt x="27" y="3665"/>
                  </a:lnTo>
                  <a:lnTo>
                    <a:pt x="37" y="3667"/>
                  </a:lnTo>
                  <a:lnTo>
                    <a:pt x="47" y="3670"/>
                  </a:lnTo>
                  <a:lnTo>
                    <a:pt x="59" y="3673"/>
                  </a:lnTo>
                  <a:lnTo>
                    <a:pt x="72" y="3678"/>
                  </a:lnTo>
                  <a:lnTo>
                    <a:pt x="101" y="3691"/>
                  </a:lnTo>
                  <a:lnTo>
                    <a:pt x="132" y="3706"/>
                  </a:lnTo>
                  <a:lnTo>
                    <a:pt x="166" y="3725"/>
                  </a:lnTo>
                  <a:lnTo>
                    <a:pt x="201" y="3746"/>
                  </a:lnTo>
                  <a:lnTo>
                    <a:pt x="236" y="3770"/>
                  </a:lnTo>
                  <a:lnTo>
                    <a:pt x="267" y="3793"/>
                  </a:lnTo>
                  <a:lnTo>
                    <a:pt x="295" y="3816"/>
                  </a:lnTo>
                  <a:lnTo>
                    <a:pt x="318" y="3837"/>
                  </a:lnTo>
                  <a:lnTo>
                    <a:pt x="328" y="3846"/>
                  </a:lnTo>
                  <a:lnTo>
                    <a:pt x="336" y="3855"/>
                  </a:lnTo>
                  <a:lnTo>
                    <a:pt x="342" y="3864"/>
                  </a:lnTo>
                  <a:lnTo>
                    <a:pt x="348" y="3872"/>
                  </a:lnTo>
                  <a:lnTo>
                    <a:pt x="352" y="3878"/>
                  </a:lnTo>
                  <a:lnTo>
                    <a:pt x="354" y="3885"/>
                  </a:lnTo>
                  <a:lnTo>
                    <a:pt x="354" y="3891"/>
                  </a:lnTo>
                  <a:lnTo>
                    <a:pt x="353" y="3894"/>
                  </a:lnTo>
                  <a:close/>
                  <a:moveTo>
                    <a:pt x="675" y="3787"/>
                  </a:moveTo>
                  <a:lnTo>
                    <a:pt x="672" y="3790"/>
                  </a:lnTo>
                  <a:lnTo>
                    <a:pt x="668" y="3791"/>
                  </a:lnTo>
                  <a:lnTo>
                    <a:pt x="661" y="3792"/>
                  </a:lnTo>
                  <a:lnTo>
                    <a:pt x="653" y="3792"/>
                  </a:lnTo>
                  <a:lnTo>
                    <a:pt x="645" y="3791"/>
                  </a:lnTo>
                  <a:lnTo>
                    <a:pt x="633" y="3789"/>
                  </a:lnTo>
                  <a:lnTo>
                    <a:pt x="622" y="3786"/>
                  </a:lnTo>
                  <a:lnTo>
                    <a:pt x="610" y="3781"/>
                  </a:lnTo>
                  <a:lnTo>
                    <a:pt x="582" y="3770"/>
                  </a:lnTo>
                  <a:lnTo>
                    <a:pt x="551" y="3756"/>
                  </a:lnTo>
                  <a:lnTo>
                    <a:pt x="518" y="3738"/>
                  </a:lnTo>
                  <a:lnTo>
                    <a:pt x="483" y="3717"/>
                  </a:lnTo>
                  <a:lnTo>
                    <a:pt x="450" y="3695"/>
                  </a:lnTo>
                  <a:lnTo>
                    <a:pt x="419" y="3672"/>
                  </a:lnTo>
                  <a:lnTo>
                    <a:pt x="393" y="3650"/>
                  </a:lnTo>
                  <a:lnTo>
                    <a:pt x="371" y="3629"/>
                  </a:lnTo>
                  <a:lnTo>
                    <a:pt x="361" y="3620"/>
                  </a:lnTo>
                  <a:lnTo>
                    <a:pt x="353" y="3610"/>
                  </a:lnTo>
                  <a:lnTo>
                    <a:pt x="347" y="3603"/>
                  </a:lnTo>
                  <a:lnTo>
                    <a:pt x="342" y="3595"/>
                  </a:lnTo>
                  <a:lnTo>
                    <a:pt x="339" y="3587"/>
                  </a:lnTo>
                  <a:lnTo>
                    <a:pt x="337" y="3581"/>
                  </a:lnTo>
                  <a:lnTo>
                    <a:pt x="337" y="3576"/>
                  </a:lnTo>
                  <a:lnTo>
                    <a:pt x="338" y="3572"/>
                  </a:lnTo>
                  <a:lnTo>
                    <a:pt x="341" y="3568"/>
                  </a:lnTo>
                  <a:lnTo>
                    <a:pt x="346" y="3566"/>
                  </a:lnTo>
                  <a:lnTo>
                    <a:pt x="352" y="3565"/>
                  </a:lnTo>
                  <a:lnTo>
                    <a:pt x="360" y="3565"/>
                  </a:lnTo>
                  <a:lnTo>
                    <a:pt x="370" y="3566"/>
                  </a:lnTo>
                  <a:lnTo>
                    <a:pt x="380" y="3568"/>
                  </a:lnTo>
                  <a:lnTo>
                    <a:pt x="391" y="3572"/>
                  </a:lnTo>
                  <a:lnTo>
                    <a:pt x="404" y="3576"/>
                  </a:lnTo>
                  <a:lnTo>
                    <a:pt x="432" y="3588"/>
                  </a:lnTo>
                  <a:lnTo>
                    <a:pt x="463" y="3603"/>
                  </a:lnTo>
                  <a:lnTo>
                    <a:pt x="496" y="3620"/>
                  </a:lnTo>
                  <a:lnTo>
                    <a:pt x="530" y="3642"/>
                  </a:lnTo>
                  <a:lnTo>
                    <a:pt x="564" y="3664"/>
                  </a:lnTo>
                  <a:lnTo>
                    <a:pt x="594" y="3686"/>
                  </a:lnTo>
                  <a:lnTo>
                    <a:pt x="620" y="3709"/>
                  </a:lnTo>
                  <a:lnTo>
                    <a:pt x="642" y="3728"/>
                  </a:lnTo>
                  <a:lnTo>
                    <a:pt x="652" y="3738"/>
                  </a:lnTo>
                  <a:lnTo>
                    <a:pt x="660" y="3747"/>
                  </a:lnTo>
                  <a:lnTo>
                    <a:pt x="667" y="3756"/>
                  </a:lnTo>
                  <a:lnTo>
                    <a:pt x="671" y="3764"/>
                  </a:lnTo>
                  <a:lnTo>
                    <a:pt x="675" y="3770"/>
                  </a:lnTo>
                  <a:lnTo>
                    <a:pt x="676" y="3777"/>
                  </a:lnTo>
                  <a:lnTo>
                    <a:pt x="678" y="3782"/>
                  </a:lnTo>
                  <a:lnTo>
                    <a:pt x="675" y="3787"/>
                  </a:lnTo>
                  <a:close/>
                  <a:moveTo>
                    <a:pt x="306" y="3380"/>
                  </a:moveTo>
                  <a:lnTo>
                    <a:pt x="309" y="3376"/>
                  </a:lnTo>
                  <a:lnTo>
                    <a:pt x="314" y="3374"/>
                  </a:lnTo>
                  <a:lnTo>
                    <a:pt x="320" y="3374"/>
                  </a:lnTo>
                  <a:lnTo>
                    <a:pt x="328" y="3374"/>
                  </a:lnTo>
                  <a:lnTo>
                    <a:pt x="337" y="3375"/>
                  </a:lnTo>
                  <a:lnTo>
                    <a:pt x="347" y="3378"/>
                  </a:lnTo>
                  <a:lnTo>
                    <a:pt x="358" y="3380"/>
                  </a:lnTo>
                  <a:lnTo>
                    <a:pt x="370" y="3384"/>
                  </a:lnTo>
                  <a:lnTo>
                    <a:pt x="396" y="3395"/>
                  </a:lnTo>
                  <a:lnTo>
                    <a:pt x="426" y="3410"/>
                  </a:lnTo>
                  <a:lnTo>
                    <a:pt x="458" y="3427"/>
                  </a:lnTo>
                  <a:lnTo>
                    <a:pt x="491" y="3447"/>
                  </a:lnTo>
                  <a:lnTo>
                    <a:pt x="523" y="3469"/>
                  </a:lnTo>
                  <a:lnTo>
                    <a:pt x="552" y="3490"/>
                  </a:lnTo>
                  <a:lnTo>
                    <a:pt x="577" y="3512"/>
                  </a:lnTo>
                  <a:lnTo>
                    <a:pt x="598" y="3532"/>
                  </a:lnTo>
                  <a:lnTo>
                    <a:pt x="607" y="3541"/>
                  </a:lnTo>
                  <a:lnTo>
                    <a:pt x="615" y="3550"/>
                  </a:lnTo>
                  <a:lnTo>
                    <a:pt x="620" y="3558"/>
                  </a:lnTo>
                  <a:lnTo>
                    <a:pt x="626" y="3566"/>
                  </a:lnTo>
                  <a:lnTo>
                    <a:pt x="628" y="3573"/>
                  </a:lnTo>
                  <a:lnTo>
                    <a:pt x="630" y="3578"/>
                  </a:lnTo>
                  <a:lnTo>
                    <a:pt x="630" y="3584"/>
                  </a:lnTo>
                  <a:lnTo>
                    <a:pt x="629" y="3588"/>
                  </a:lnTo>
                  <a:lnTo>
                    <a:pt x="626" y="3592"/>
                  </a:lnTo>
                  <a:lnTo>
                    <a:pt x="621" y="3594"/>
                  </a:lnTo>
                  <a:lnTo>
                    <a:pt x="615" y="3595"/>
                  </a:lnTo>
                  <a:lnTo>
                    <a:pt x="607" y="3595"/>
                  </a:lnTo>
                  <a:lnTo>
                    <a:pt x="598" y="3594"/>
                  </a:lnTo>
                  <a:lnTo>
                    <a:pt x="588" y="3592"/>
                  </a:lnTo>
                  <a:lnTo>
                    <a:pt x="577" y="3589"/>
                  </a:lnTo>
                  <a:lnTo>
                    <a:pt x="565" y="3585"/>
                  </a:lnTo>
                  <a:lnTo>
                    <a:pt x="539" y="3574"/>
                  </a:lnTo>
                  <a:lnTo>
                    <a:pt x="509" y="3560"/>
                  </a:lnTo>
                  <a:lnTo>
                    <a:pt x="477" y="3543"/>
                  </a:lnTo>
                  <a:lnTo>
                    <a:pt x="444" y="3522"/>
                  </a:lnTo>
                  <a:lnTo>
                    <a:pt x="412" y="3501"/>
                  </a:lnTo>
                  <a:lnTo>
                    <a:pt x="383" y="3479"/>
                  </a:lnTo>
                  <a:lnTo>
                    <a:pt x="358" y="3458"/>
                  </a:lnTo>
                  <a:lnTo>
                    <a:pt x="337" y="3437"/>
                  </a:lnTo>
                  <a:lnTo>
                    <a:pt x="328" y="3428"/>
                  </a:lnTo>
                  <a:lnTo>
                    <a:pt x="320" y="3419"/>
                  </a:lnTo>
                  <a:lnTo>
                    <a:pt x="314" y="3411"/>
                  </a:lnTo>
                  <a:lnTo>
                    <a:pt x="309" y="3403"/>
                  </a:lnTo>
                  <a:lnTo>
                    <a:pt x="306" y="3396"/>
                  </a:lnTo>
                  <a:lnTo>
                    <a:pt x="305" y="3390"/>
                  </a:lnTo>
                  <a:lnTo>
                    <a:pt x="304" y="3384"/>
                  </a:lnTo>
                  <a:lnTo>
                    <a:pt x="306" y="3380"/>
                  </a:lnTo>
                  <a:close/>
                  <a:moveTo>
                    <a:pt x="471" y="3256"/>
                  </a:moveTo>
                  <a:lnTo>
                    <a:pt x="502" y="3277"/>
                  </a:lnTo>
                  <a:lnTo>
                    <a:pt x="530" y="3298"/>
                  </a:lnTo>
                  <a:lnTo>
                    <a:pt x="554" y="3319"/>
                  </a:lnTo>
                  <a:lnTo>
                    <a:pt x="575" y="3338"/>
                  </a:lnTo>
                  <a:lnTo>
                    <a:pt x="583" y="3348"/>
                  </a:lnTo>
                  <a:lnTo>
                    <a:pt x="590" y="3355"/>
                  </a:lnTo>
                  <a:lnTo>
                    <a:pt x="596" y="3364"/>
                  </a:lnTo>
                  <a:lnTo>
                    <a:pt x="600" y="3372"/>
                  </a:lnTo>
                  <a:lnTo>
                    <a:pt x="604" y="3379"/>
                  </a:lnTo>
                  <a:lnTo>
                    <a:pt x="605" y="3384"/>
                  </a:lnTo>
                  <a:lnTo>
                    <a:pt x="605" y="3390"/>
                  </a:lnTo>
                  <a:lnTo>
                    <a:pt x="604" y="3394"/>
                  </a:lnTo>
                  <a:lnTo>
                    <a:pt x="600" y="3397"/>
                  </a:lnTo>
                  <a:lnTo>
                    <a:pt x="596" y="3400"/>
                  </a:lnTo>
                  <a:lnTo>
                    <a:pt x="589" y="3401"/>
                  </a:lnTo>
                  <a:lnTo>
                    <a:pt x="583" y="3401"/>
                  </a:lnTo>
                  <a:lnTo>
                    <a:pt x="574" y="3400"/>
                  </a:lnTo>
                  <a:lnTo>
                    <a:pt x="564" y="3398"/>
                  </a:lnTo>
                  <a:lnTo>
                    <a:pt x="553" y="3395"/>
                  </a:lnTo>
                  <a:lnTo>
                    <a:pt x="542" y="3392"/>
                  </a:lnTo>
                  <a:lnTo>
                    <a:pt x="515" y="3381"/>
                  </a:lnTo>
                  <a:lnTo>
                    <a:pt x="487" y="3368"/>
                  </a:lnTo>
                  <a:lnTo>
                    <a:pt x="457" y="3351"/>
                  </a:lnTo>
                  <a:lnTo>
                    <a:pt x="425" y="3331"/>
                  </a:lnTo>
                  <a:lnTo>
                    <a:pt x="394" y="3310"/>
                  </a:lnTo>
                  <a:lnTo>
                    <a:pt x="367" y="3289"/>
                  </a:lnTo>
                  <a:lnTo>
                    <a:pt x="342" y="3268"/>
                  </a:lnTo>
                  <a:lnTo>
                    <a:pt x="322" y="3250"/>
                  </a:lnTo>
                  <a:lnTo>
                    <a:pt x="315" y="3240"/>
                  </a:lnTo>
                  <a:lnTo>
                    <a:pt x="307" y="3231"/>
                  </a:lnTo>
                  <a:lnTo>
                    <a:pt x="301" y="3223"/>
                  </a:lnTo>
                  <a:lnTo>
                    <a:pt x="297" y="3215"/>
                  </a:lnTo>
                  <a:lnTo>
                    <a:pt x="294" y="3209"/>
                  </a:lnTo>
                  <a:lnTo>
                    <a:pt x="293" y="3202"/>
                  </a:lnTo>
                  <a:lnTo>
                    <a:pt x="293" y="3198"/>
                  </a:lnTo>
                  <a:lnTo>
                    <a:pt x="294" y="3193"/>
                  </a:lnTo>
                  <a:lnTo>
                    <a:pt x="297" y="3189"/>
                  </a:lnTo>
                  <a:lnTo>
                    <a:pt x="301" y="3187"/>
                  </a:lnTo>
                  <a:lnTo>
                    <a:pt x="308" y="3186"/>
                  </a:lnTo>
                  <a:lnTo>
                    <a:pt x="315" y="3186"/>
                  </a:lnTo>
                  <a:lnTo>
                    <a:pt x="324" y="3187"/>
                  </a:lnTo>
                  <a:lnTo>
                    <a:pt x="333" y="3189"/>
                  </a:lnTo>
                  <a:lnTo>
                    <a:pt x="344" y="3192"/>
                  </a:lnTo>
                  <a:lnTo>
                    <a:pt x="356" y="3195"/>
                  </a:lnTo>
                  <a:lnTo>
                    <a:pt x="381" y="3206"/>
                  </a:lnTo>
                  <a:lnTo>
                    <a:pt x="410" y="3220"/>
                  </a:lnTo>
                  <a:lnTo>
                    <a:pt x="440" y="3236"/>
                  </a:lnTo>
                  <a:lnTo>
                    <a:pt x="471" y="3256"/>
                  </a:lnTo>
                  <a:close/>
                  <a:moveTo>
                    <a:pt x="474" y="3069"/>
                  </a:moveTo>
                  <a:lnTo>
                    <a:pt x="503" y="3088"/>
                  </a:lnTo>
                  <a:lnTo>
                    <a:pt x="530" y="3109"/>
                  </a:lnTo>
                  <a:lnTo>
                    <a:pt x="553" y="3129"/>
                  </a:lnTo>
                  <a:lnTo>
                    <a:pt x="572" y="3148"/>
                  </a:lnTo>
                  <a:lnTo>
                    <a:pt x="579" y="3157"/>
                  </a:lnTo>
                  <a:lnTo>
                    <a:pt x="586" y="3166"/>
                  </a:lnTo>
                  <a:lnTo>
                    <a:pt x="592" y="3173"/>
                  </a:lnTo>
                  <a:lnTo>
                    <a:pt x="596" y="3180"/>
                  </a:lnTo>
                  <a:lnTo>
                    <a:pt x="598" y="3188"/>
                  </a:lnTo>
                  <a:lnTo>
                    <a:pt x="600" y="3193"/>
                  </a:lnTo>
                  <a:lnTo>
                    <a:pt x="599" y="3199"/>
                  </a:lnTo>
                  <a:lnTo>
                    <a:pt x="598" y="3203"/>
                  </a:lnTo>
                  <a:lnTo>
                    <a:pt x="595" y="3206"/>
                  </a:lnTo>
                  <a:lnTo>
                    <a:pt x="590" y="3209"/>
                  </a:lnTo>
                  <a:lnTo>
                    <a:pt x="585" y="3210"/>
                  </a:lnTo>
                  <a:lnTo>
                    <a:pt x="577" y="3210"/>
                  </a:lnTo>
                  <a:lnTo>
                    <a:pt x="570" y="3209"/>
                  </a:lnTo>
                  <a:lnTo>
                    <a:pt x="560" y="3208"/>
                  </a:lnTo>
                  <a:lnTo>
                    <a:pt x="550" y="3204"/>
                  </a:lnTo>
                  <a:lnTo>
                    <a:pt x="539" y="3201"/>
                  </a:lnTo>
                  <a:lnTo>
                    <a:pt x="513" y="3191"/>
                  </a:lnTo>
                  <a:lnTo>
                    <a:pt x="487" y="3179"/>
                  </a:lnTo>
                  <a:lnTo>
                    <a:pt x="457" y="3162"/>
                  </a:lnTo>
                  <a:lnTo>
                    <a:pt x="427" y="3144"/>
                  </a:lnTo>
                  <a:lnTo>
                    <a:pt x="397" y="3124"/>
                  </a:lnTo>
                  <a:lnTo>
                    <a:pt x="371" y="3103"/>
                  </a:lnTo>
                  <a:lnTo>
                    <a:pt x="348" y="3083"/>
                  </a:lnTo>
                  <a:lnTo>
                    <a:pt x="329" y="3064"/>
                  </a:lnTo>
                  <a:lnTo>
                    <a:pt x="321" y="3055"/>
                  </a:lnTo>
                  <a:lnTo>
                    <a:pt x="315" y="3047"/>
                  </a:lnTo>
                  <a:lnTo>
                    <a:pt x="309" y="3039"/>
                  </a:lnTo>
                  <a:lnTo>
                    <a:pt x="305" y="3031"/>
                  </a:lnTo>
                  <a:lnTo>
                    <a:pt x="301" y="3024"/>
                  </a:lnTo>
                  <a:lnTo>
                    <a:pt x="300" y="3018"/>
                  </a:lnTo>
                  <a:lnTo>
                    <a:pt x="300" y="3013"/>
                  </a:lnTo>
                  <a:lnTo>
                    <a:pt x="303" y="3009"/>
                  </a:lnTo>
                  <a:lnTo>
                    <a:pt x="305" y="3006"/>
                  </a:lnTo>
                  <a:lnTo>
                    <a:pt x="310" y="3002"/>
                  </a:lnTo>
                  <a:lnTo>
                    <a:pt x="316" y="3001"/>
                  </a:lnTo>
                  <a:lnTo>
                    <a:pt x="324" y="3001"/>
                  </a:lnTo>
                  <a:lnTo>
                    <a:pt x="331" y="3002"/>
                  </a:lnTo>
                  <a:lnTo>
                    <a:pt x="341" y="3005"/>
                  </a:lnTo>
                  <a:lnTo>
                    <a:pt x="351" y="3007"/>
                  </a:lnTo>
                  <a:lnTo>
                    <a:pt x="362" y="3010"/>
                  </a:lnTo>
                  <a:lnTo>
                    <a:pt x="388" y="3020"/>
                  </a:lnTo>
                  <a:lnTo>
                    <a:pt x="414" y="3033"/>
                  </a:lnTo>
                  <a:lnTo>
                    <a:pt x="444" y="3050"/>
                  </a:lnTo>
                  <a:lnTo>
                    <a:pt x="474" y="3069"/>
                  </a:lnTo>
                  <a:close/>
                  <a:moveTo>
                    <a:pt x="496" y="2883"/>
                  </a:moveTo>
                  <a:lnTo>
                    <a:pt x="523" y="2903"/>
                  </a:lnTo>
                  <a:lnTo>
                    <a:pt x="549" y="2923"/>
                  </a:lnTo>
                  <a:lnTo>
                    <a:pt x="571" y="2942"/>
                  </a:lnTo>
                  <a:lnTo>
                    <a:pt x="589" y="2960"/>
                  </a:lnTo>
                  <a:lnTo>
                    <a:pt x="596" y="2969"/>
                  </a:lnTo>
                  <a:lnTo>
                    <a:pt x="603" y="2977"/>
                  </a:lnTo>
                  <a:lnTo>
                    <a:pt x="608" y="2985"/>
                  </a:lnTo>
                  <a:lnTo>
                    <a:pt x="611" y="2992"/>
                  </a:lnTo>
                  <a:lnTo>
                    <a:pt x="615" y="2999"/>
                  </a:lnTo>
                  <a:lnTo>
                    <a:pt x="616" y="3005"/>
                  </a:lnTo>
                  <a:lnTo>
                    <a:pt x="616" y="3010"/>
                  </a:lnTo>
                  <a:lnTo>
                    <a:pt x="614" y="3015"/>
                  </a:lnTo>
                  <a:lnTo>
                    <a:pt x="610" y="3018"/>
                  </a:lnTo>
                  <a:lnTo>
                    <a:pt x="606" y="3020"/>
                  </a:lnTo>
                  <a:lnTo>
                    <a:pt x="600" y="3021"/>
                  </a:lnTo>
                  <a:lnTo>
                    <a:pt x="594" y="3022"/>
                  </a:lnTo>
                  <a:lnTo>
                    <a:pt x="586" y="3021"/>
                  </a:lnTo>
                  <a:lnTo>
                    <a:pt x="576" y="3020"/>
                  </a:lnTo>
                  <a:lnTo>
                    <a:pt x="566" y="3017"/>
                  </a:lnTo>
                  <a:lnTo>
                    <a:pt x="555" y="3013"/>
                  </a:lnTo>
                  <a:lnTo>
                    <a:pt x="532" y="3005"/>
                  </a:lnTo>
                  <a:lnTo>
                    <a:pt x="506" y="2992"/>
                  </a:lnTo>
                  <a:lnTo>
                    <a:pt x="478" y="2977"/>
                  </a:lnTo>
                  <a:lnTo>
                    <a:pt x="448" y="2959"/>
                  </a:lnTo>
                  <a:lnTo>
                    <a:pt x="421" y="2939"/>
                  </a:lnTo>
                  <a:lnTo>
                    <a:pt x="395" y="2920"/>
                  </a:lnTo>
                  <a:lnTo>
                    <a:pt x="373" y="2900"/>
                  </a:lnTo>
                  <a:lnTo>
                    <a:pt x="356" y="2881"/>
                  </a:lnTo>
                  <a:lnTo>
                    <a:pt x="348" y="2872"/>
                  </a:lnTo>
                  <a:lnTo>
                    <a:pt x="341" y="2864"/>
                  </a:lnTo>
                  <a:lnTo>
                    <a:pt x="336" y="2856"/>
                  </a:lnTo>
                  <a:lnTo>
                    <a:pt x="332" y="2849"/>
                  </a:lnTo>
                  <a:lnTo>
                    <a:pt x="329" y="2842"/>
                  </a:lnTo>
                  <a:lnTo>
                    <a:pt x="328" y="2837"/>
                  </a:lnTo>
                  <a:lnTo>
                    <a:pt x="329" y="2831"/>
                  </a:lnTo>
                  <a:lnTo>
                    <a:pt x="330" y="2827"/>
                  </a:lnTo>
                  <a:lnTo>
                    <a:pt x="333" y="2824"/>
                  </a:lnTo>
                  <a:lnTo>
                    <a:pt x="338" y="2821"/>
                  </a:lnTo>
                  <a:lnTo>
                    <a:pt x="343" y="2820"/>
                  </a:lnTo>
                  <a:lnTo>
                    <a:pt x="350" y="2819"/>
                  </a:lnTo>
                  <a:lnTo>
                    <a:pt x="359" y="2820"/>
                  </a:lnTo>
                  <a:lnTo>
                    <a:pt x="368" y="2821"/>
                  </a:lnTo>
                  <a:lnTo>
                    <a:pt x="378" y="2825"/>
                  </a:lnTo>
                  <a:lnTo>
                    <a:pt x="389" y="2828"/>
                  </a:lnTo>
                  <a:lnTo>
                    <a:pt x="412" y="2837"/>
                  </a:lnTo>
                  <a:lnTo>
                    <a:pt x="438" y="2849"/>
                  </a:lnTo>
                  <a:lnTo>
                    <a:pt x="466" y="2864"/>
                  </a:lnTo>
                  <a:lnTo>
                    <a:pt x="496" y="2883"/>
                  </a:lnTo>
                  <a:close/>
                  <a:moveTo>
                    <a:pt x="189" y="2467"/>
                  </a:moveTo>
                  <a:lnTo>
                    <a:pt x="214" y="2486"/>
                  </a:lnTo>
                  <a:lnTo>
                    <a:pt x="238" y="2505"/>
                  </a:lnTo>
                  <a:lnTo>
                    <a:pt x="257" y="2522"/>
                  </a:lnTo>
                  <a:lnTo>
                    <a:pt x="273" y="2540"/>
                  </a:lnTo>
                  <a:lnTo>
                    <a:pt x="279" y="2548"/>
                  </a:lnTo>
                  <a:lnTo>
                    <a:pt x="285" y="2556"/>
                  </a:lnTo>
                  <a:lnTo>
                    <a:pt x="290" y="2563"/>
                  </a:lnTo>
                  <a:lnTo>
                    <a:pt x="294" y="2570"/>
                  </a:lnTo>
                  <a:lnTo>
                    <a:pt x="296" y="2576"/>
                  </a:lnTo>
                  <a:lnTo>
                    <a:pt x="297" y="2582"/>
                  </a:lnTo>
                  <a:lnTo>
                    <a:pt x="296" y="2588"/>
                  </a:lnTo>
                  <a:lnTo>
                    <a:pt x="295" y="2591"/>
                  </a:lnTo>
                  <a:lnTo>
                    <a:pt x="292" y="2594"/>
                  </a:lnTo>
                  <a:lnTo>
                    <a:pt x="287" y="2596"/>
                  </a:lnTo>
                  <a:lnTo>
                    <a:pt x="283" y="2599"/>
                  </a:lnTo>
                  <a:lnTo>
                    <a:pt x="276" y="2599"/>
                  </a:lnTo>
                  <a:lnTo>
                    <a:pt x="268" y="2597"/>
                  </a:lnTo>
                  <a:lnTo>
                    <a:pt x="261" y="2596"/>
                  </a:lnTo>
                  <a:lnTo>
                    <a:pt x="252" y="2594"/>
                  </a:lnTo>
                  <a:lnTo>
                    <a:pt x="242" y="2591"/>
                  </a:lnTo>
                  <a:lnTo>
                    <a:pt x="220" y="2583"/>
                  </a:lnTo>
                  <a:lnTo>
                    <a:pt x="196" y="2571"/>
                  </a:lnTo>
                  <a:lnTo>
                    <a:pt x="170" y="2557"/>
                  </a:lnTo>
                  <a:lnTo>
                    <a:pt x="144" y="2540"/>
                  </a:lnTo>
                  <a:lnTo>
                    <a:pt x="118" y="2521"/>
                  </a:lnTo>
                  <a:lnTo>
                    <a:pt x="96" y="2503"/>
                  </a:lnTo>
                  <a:lnTo>
                    <a:pt x="76" y="2485"/>
                  </a:lnTo>
                  <a:lnTo>
                    <a:pt x="60" y="2467"/>
                  </a:lnTo>
                  <a:lnTo>
                    <a:pt x="53" y="2460"/>
                  </a:lnTo>
                  <a:lnTo>
                    <a:pt x="48" y="2451"/>
                  </a:lnTo>
                  <a:lnTo>
                    <a:pt x="43" y="2444"/>
                  </a:lnTo>
                  <a:lnTo>
                    <a:pt x="40" y="2437"/>
                  </a:lnTo>
                  <a:lnTo>
                    <a:pt x="38" y="2431"/>
                  </a:lnTo>
                  <a:lnTo>
                    <a:pt x="37" y="2425"/>
                  </a:lnTo>
                  <a:lnTo>
                    <a:pt x="37" y="2420"/>
                  </a:lnTo>
                  <a:lnTo>
                    <a:pt x="39" y="2417"/>
                  </a:lnTo>
                  <a:lnTo>
                    <a:pt x="42" y="2413"/>
                  </a:lnTo>
                  <a:lnTo>
                    <a:pt x="46" y="2411"/>
                  </a:lnTo>
                  <a:lnTo>
                    <a:pt x="51" y="2409"/>
                  </a:lnTo>
                  <a:lnTo>
                    <a:pt x="58" y="2409"/>
                  </a:lnTo>
                  <a:lnTo>
                    <a:pt x="65" y="2410"/>
                  </a:lnTo>
                  <a:lnTo>
                    <a:pt x="73" y="2411"/>
                  </a:lnTo>
                  <a:lnTo>
                    <a:pt x="82" y="2413"/>
                  </a:lnTo>
                  <a:lnTo>
                    <a:pt x="92" y="2417"/>
                  </a:lnTo>
                  <a:lnTo>
                    <a:pt x="114" y="2424"/>
                  </a:lnTo>
                  <a:lnTo>
                    <a:pt x="137" y="2436"/>
                  </a:lnTo>
                  <a:lnTo>
                    <a:pt x="162" y="2451"/>
                  </a:lnTo>
                  <a:lnTo>
                    <a:pt x="189" y="2467"/>
                  </a:lnTo>
                  <a:close/>
                  <a:moveTo>
                    <a:pt x="536" y="2699"/>
                  </a:moveTo>
                  <a:lnTo>
                    <a:pt x="563" y="2719"/>
                  </a:lnTo>
                  <a:lnTo>
                    <a:pt x="587" y="2738"/>
                  </a:lnTo>
                  <a:lnTo>
                    <a:pt x="608" y="2756"/>
                  </a:lnTo>
                  <a:lnTo>
                    <a:pt x="626" y="2775"/>
                  </a:lnTo>
                  <a:lnTo>
                    <a:pt x="633" y="2783"/>
                  </a:lnTo>
                  <a:lnTo>
                    <a:pt x="639" y="2792"/>
                  </a:lnTo>
                  <a:lnTo>
                    <a:pt x="643" y="2799"/>
                  </a:lnTo>
                  <a:lnTo>
                    <a:pt x="648" y="2806"/>
                  </a:lnTo>
                  <a:lnTo>
                    <a:pt x="650" y="2813"/>
                  </a:lnTo>
                  <a:lnTo>
                    <a:pt x="651" y="2818"/>
                  </a:lnTo>
                  <a:lnTo>
                    <a:pt x="651" y="2824"/>
                  </a:lnTo>
                  <a:lnTo>
                    <a:pt x="649" y="2828"/>
                  </a:lnTo>
                  <a:lnTo>
                    <a:pt x="646" y="2831"/>
                  </a:lnTo>
                  <a:lnTo>
                    <a:pt x="641" y="2834"/>
                  </a:lnTo>
                  <a:lnTo>
                    <a:pt x="636" y="2835"/>
                  </a:lnTo>
                  <a:lnTo>
                    <a:pt x="629" y="2836"/>
                  </a:lnTo>
                  <a:lnTo>
                    <a:pt x="621" y="2835"/>
                  </a:lnTo>
                  <a:lnTo>
                    <a:pt x="613" y="2834"/>
                  </a:lnTo>
                  <a:lnTo>
                    <a:pt x="603" y="2831"/>
                  </a:lnTo>
                  <a:lnTo>
                    <a:pt x="593" y="2828"/>
                  </a:lnTo>
                  <a:lnTo>
                    <a:pt x="570" y="2819"/>
                  </a:lnTo>
                  <a:lnTo>
                    <a:pt x="544" y="2808"/>
                  </a:lnTo>
                  <a:lnTo>
                    <a:pt x="518" y="2793"/>
                  </a:lnTo>
                  <a:lnTo>
                    <a:pt x="489" y="2775"/>
                  </a:lnTo>
                  <a:lnTo>
                    <a:pt x="463" y="2756"/>
                  </a:lnTo>
                  <a:lnTo>
                    <a:pt x="438" y="2738"/>
                  </a:lnTo>
                  <a:lnTo>
                    <a:pt x="417" y="2719"/>
                  </a:lnTo>
                  <a:lnTo>
                    <a:pt x="401" y="2700"/>
                  </a:lnTo>
                  <a:lnTo>
                    <a:pt x="393" y="2692"/>
                  </a:lnTo>
                  <a:lnTo>
                    <a:pt x="388" y="2684"/>
                  </a:lnTo>
                  <a:lnTo>
                    <a:pt x="382" y="2676"/>
                  </a:lnTo>
                  <a:lnTo>
                    <a:pt x="379" y="2669"/>
                  </a:lnTo>
                  <a:lnTo>
                    <a:pt x="376" y="2663"/>
                  </a:lnTo>
                  <a:lnTo>
                    <a:pt x="375" y="2657"/>
                  </a:lnTo>
                  <a:lnTo>
                    <a:pt x="375" y="2652"/>
                  </a:lnTo>
                  <a:lnTo>
                    <a:pt x="378" y="2647"/>
                  </a:lnTo>
                  <a:lnTo>
                    <a:pt x="381" y="2644"/>
                  </a:lnTo>
                  <a:lnTo>
                    <a:pt x="385" y="2642"/>
                  </a:lnTo>
                  <a:lnTo>
                    <a:pt x="391" y="2639"/>
                  </a:lnTo>
                  <a:lnTo>
                    <a:pt x="397" y="2639"/>
                  </a:lnTo>
                  <a:lnTo>
                    <a:pt x="405" y="2639"/>
                  </a:lnTo>
                  <a:lnTo>
                    <a:pt x="414" y="2642"/>
                  </a:lnTo>
                  <a:lnTo>
                    <a:pt x="424" y="2644"/>
                  </a:lnTo>
                  <a:lnTo>
                    <a:pt x="434" y="2647"/>
                  </a:lnTo>
                  <a:lnTo>
                    <a:pt x="457" y="2656"/>
                  </a:lnTo>
                  <a:lnTo>
                    <a:pt x="482" y="2667"/>
                  </a:lnTo>
                  <a:lnTo>
                    <a:pt x="509" y="2682"/>
                  </a:lnTo>
                  <a:lnTo>
                    <a:pt x="536" y="2699"/>
                  </a:lnTo>
                  <a:close/>
                  <a:moveTo>
                    <a:pt x="264" y="2294"/>
                  </a:moveTo>
                  <a:lnTo>
                    <a:pt x="288" y="2312"/>
                  </a:lnTo>
                  <a:lnTo>
                    <a:pt x="310" y="2330"/>
                  </a:lnTo>
                  <a:lnTo>
                    <a:pt x="329" y="2348"/>
                  </a:lnTo>
                  <a:lnTo>
                    <a:pt x="344" y="2365"/>
                  </a:lnTo>
                  <a:lnTo>
                    <a:pt x="351" y="2372"/>
                  </a:lnTo>
                  <a:lnTo>
                    <a:pt x="357" y="2380"/>
                  </a:lnTo>
                  <a:lnTo>
                    <a:pt x="360" y="2388"/>
                  </a:lnTo>
                  <a:lnTo>
                    <a:pt x="363" y="2394"/>
                  </a:lnTo>
                  <a:lnTo>
                    <a:pt x="365" y="2400"/>
                  </a:lnTo>
                  <a:lnTo>
                    <a:pt x="367" y="2405"/>
                  </a:lnTo>
                  <a:lnTo>
                    <a:pt x="367" y="2411"/>
                  </a:lnTo>
                  <a:lnTo>
                    <a:pt x="364" y="2414"/>
                  </a:lnTo>
                  <a:lnTo>
                    <a:pt x="362" y="2418"/>
                  </a:lnTo>
                  <a:lnTo>
                    <a:pt x="358" y="2420"/>
                  </a:lnTo>
                  <a:lnTo>
                    <a:pt x="352" y="2422"/>
                  </a:lnTo>
                  <a:lnTo>
                    <a:pt x="347" y="2422"/>
                  </a:lnTo>
                  <a:lnTo>
                    <a:pt x="339" y="2422"/>
                  </a:lnTo>
                  <a:lnTo>
                    <a:pt x="331" y="2421"/>
                  </a:lnTo>
                  <a:lnTo>
                    <a:pt x="322" y="2419"/>
                  </a:lnTo>
                  <a:lnTo>
                    <a:pt x="313" y="2415"/>
                  </a:lnTo>
                  <a:lnTo>
                    <a:pt x="292" y="2408"/>
                  </a:lnTo>
                  <a:lnTo>
                    <a:pt x="268" y="2397"/>
                  </a:lnTo>
                  <a:lnTo>
                    <a:pt x="244" y="2383"/>
                  </a:lnTo>
                  <a:lnTo>
                    <a:pt x="219" y="2367"/>
                  </a:lnTo>
                  <a:lnTo>
                    <a:pt x="194" y="2349"/>
                  </a:lnTo>
                  <a:lnTo>
                    <a:pt x="174" y="2332"/>
                  </a:lnTo>
                  <a:lnTo>
                    <a:pt x="155" y="2314"/>
                  </a:lnTo>
                  <a:lnTo>
                    <a:pt x="139" y="2296"/>
                  </a:lnTo>
                  <a:lnTo>
                    <a:pt x="133" y="2289"/>
                  </a:lnTo>
                  <a:lnTo>
                    <a:pt x="127" y="2281"/>
                  </a:lnTo>
                  <a:lnTo>
                    <a:pt x="124" y="2274"/>
                  </a:lnTo>
                  <a:lnTo>
                    <a:pt x="121" y="2266"/>
                  </a:lnTo>
                  <a:lnTo>
                    <a:pt x="118" y="2261"/>
                  </a:lnTo>
                  <a:lnTo>
                    <a:pt x="117" y="2255"/>
                  </a:lnTo>
                  <a:lnTo>
                    <a:pt x="117" y="2250"/>
                  </a:lnTo>
                  <a:lnTo>
                    <a:pt x="119" y="2247"/>
                  </a:lnTo>
                  <a:lnTo>
                    <a:pt x="123" y="2243"/>
                  </a:lnTo>
                  <a:lnTo>
                    <a:pt x="126" y="2241"/>
                  </a:lnTo>
                  <a:lnTo>
                    <a:pt x="132" y="2239"/>
                  </a:lnTo>
                  <a:lnTo>
                    <a:pt x="138" y="2239"/>
                  </a:lnTo>
                  <a:lnTo>
                    <a:pt x="145" y="2239"/>
                  </a:lnTo>
                  <a:lnTo>
                    <a:pt x="153" y="2240"/>
                  </a:lnTo>
                  <a:lnTo>
                    <a:pt x="161" y="2242"/>
                  </a:lnTo>
                  <a:lnTo>
                    <a:pt x="171" y="2245"/>
                  </a:lnTo>
                  <a:lnTo>
                    <a:pt x="192" y="2253"/>
                  </a:lnTo>
                  <a:lnTo>
                    <a:pt x="214" y="2264"/>
                  </a:lnTo>
                  <a:lnTo>
                    <a:pt x="240" y="2277"/>
                  </a:lnTo>
                  <a:lnTo>
                    <a:pt x="264" y="2294"/>
                  </a:lnTo>
                  <a:close/>
                  <a:moveTo>
                    <a:pt x="358" y="2122"/>
                  </a:moveTo>
                  <a:lnTo>
                    <a:pt x="381" y="2140"/>
                  </a:lnTo>
                  <a:lnTo>
                    <a:pt x="402" y="2156"/>
                  </a:lnTo>
                  <a:lnTo>
                    <a:pt x="419" y="2174"/>
                  </a:lnTo>
                  <a:lnTo>
                    <a:pt x="434" y="2190"/>
                  </a:lnTo>
                  <a:lnTo>
                    <a:pt x="440" y="2198"/>
                  </a:lnTo>
                  <a:lnTo>
                    <a:pt x="445" y="2205"/>
                  </a:lnTo>
                  <a:lnTo>
                    <a:pt x="449" y="2212"/>
                  </a:lnTo>
                  <a:lnTo>
                    <a:pt x="453" y="2219"/>
                  </a:lnTo>
                  <a:lnTo>
                    <a:pt x="455" y="2225"/>
                  </a:lnTo>
                  <a:lnTo>
                    <a:pt x="455" y="2230"/>
                  </a:lnTo>
                  <a:lnTo>
                    <a:pt x="455" y="2234"/>
                  </a:lnTo>
                  <a:lnTo>
                    <a:pt x="453" y="2239"/>
                  </a:lnTo>
                  <a:lnTo>
                    <a:pt x="450" y="2242"/>
                  </a:lnTo>
                  <a:lnTo>
                    <a:pt x="446" y="2244"/>
                  </a:lnTo>
                  <a:lnTo>
                    <a:pt x="442" y="2247"/>
                  </a:lnTo>
                  <a:lnTo>
                    <a:pt x="435" y="2247"/>
                  </a:lnTo>
                  <a:lnTo>
                    <a:pt x="428" y="2247"/>
                  </a:lnTo>
                  <a:lnTo>
                    <a:pt x="421" y="2245"/>
                  </a:lnTo>
                  <a:lnTo>
                    <a:pt x="412" y="2243"/>
                  </a:lnTo>
                  <a:lnTo>
                    <a:pt x="403" y="2241"/>
                  </a:lnTo>
                  <a:lnTo>
                    <a:pt x="382" y="2233"/>
                  </a:lnTo>
                  <a:lnTo>
                    <a:pt x="360" y="2223"/>
                  </a:lnTo>
                  <a:lnTo>
                    <a:pt x="337" y="2210"/>
                  </a:lnTo>
                  <a:lnTo>
                    <a:pt x="313" y="2194"/>
                  </a:lnTo>
                  <a:lnTo>
                    <a:pt x="289" y="2177"/>
                  </a:lnTo>
                  <a:lnTo>
                    <a:pt x="268" y="2159"/>
                  </a:lnTo>
                  <a:lnTo>
                    <a:pt x="251" y="2143"/>
                  </a:lnTo>
                  <a:lnTo>
                    <a:pt x="236" y="2126"/>
                  </a:lnTo>
                  <a:lnTo>
                    <a:pt x="231" y="2119"/>
                  </a:lnTo>
                  <a:lnTo>
                    <a:pt x="225" y="2111"/>
                  </a:lnTo>
                  <a:lnTo>
                    <a:pt x="221" y="2104"/>
                  </a:lnTo>
                  <a:lnTo>
                    <a:pt x="219" y="2098"/>
                  </a:lnTo>
                  <a:lnTo>
                    <a:pt x="217" y="2091"/>
                  </a:lnTo>
                  <a:lnTo>
                    <a:pt x="215" y="2086"/>
                  </a:lnTo>
                  <a:lnTo>
                    <a:pt x="217" y="2081"/>
                  </a:lnTo>
                  <a:lnTo>
                    <a:pt x="218" y="2077"/>
                  </a:lnTo>
                  <a:lnTo>
                    <a:pt x="221" y="2073"/>
                  </a:lnTo>
                  <a:lnTo>
                    <a:pt x="224" y="2071"/>
                  </a:lnTo>
                  <a:lnTo>
                    <a:pt x="230" y="2070"/>
                  </a:lnTo>
                  <a:lnTo>
                    <a:pt x="235" y="2069"/>
                  </a:lnTo>
                  <a:lnTo>
                    <a:pt x="243" y="2069"/>
                  </a:lnTo>
                  <a:lnTo>
                    <a:pt x="251" y="2070"/>
                  </a:lnTo>
                  <a:lnTo>
                    <a:pt x="258" y="2072"/>
                  </a:lnTo>
                  <a:lnTo>
                    <a:pt x="268" y="2074"/>
                  </a:lnTo>
                  <a:lnTo>
                    <a:pt x="288" y="2082"/>
                  </a:lnTo>
                  <a:lnTo>
                    <a:pt x="310" y="2093"/>
                  </a:lnTo>
                  <a:lnTo>
                    <a:pt x="333" y="2106"/>
                  </a:lnTo>
                  <a:lnTo>
                    <a:pt x="358" y="2122"/>
                  </a:lnTo>
                  <a:close/>
                  <a:moveTo>
                    <a:pt x="181" y="1750"/>
                  </a:moveTo>
                  <a:lnTo>
                    <a:pt x="202" y="1766"/>
                  </a:lnTo>
                  <a:lnTo>
                    <a:pt x="221" y="1782"/>
                  </a:lnTo>
                  <a:lnTo>
                    <a:pt x="236" y="1798"/>
                  </a:lnTo>
                  <a:lnTo>
                    <a:pt x="250" y="1813"/>
                  </a:lnTo>
                  <a:lnTo>
                    <a:pt x="255" y="1821"/>
                  </a:lnTo>
                  <a:lnTo>
                    <a:pt x="260" y="1827"/>
                  </a:lnTo>
                  <a:lnTo>
                    <a:pt x="263" y="1834"/>
                  </a:lnTo>
                  <a:lnTo>
                    <a:pt x="266" y="1839"/>
                  </a:lnTo>
                  <a:lnTo>
                    <a:pt x="267" y="1846"/>
                  </a:lnTo>
                  <a:lnTo>
                    <a:pt x="268" y="1850"/>
                  </a:lnTo>
                  <a:lnTo>
                    <a:pt x="267" y="1855"/>
                  </a:lnTo>
                  <a:lnTo>
                    <a:pt x="266" y="1859"/>
                  </a:lnTo>
                  <a:lnTo>
                    <a:pt x="263" y="1863"/>
                  </a:lnTo>
                  <a:lnTo>
                    <a:pt x="260" y="1865"/>
                  </a:lnTo>
                  <a:lnTo>
                    <a:pt x="254" y="1866"/>
                  </a:lnTo>
                  <a:lnTo>
                    <a:pt x="249" y="1867"/>
                  </a:lnTo>
                  <a:lnTo>
                    <a:pt x="243" y="1867"/>
                  </a:lnTo>
                  <a:lnTo>
                    <a:pt x="235" y="1866"/>
                  </a:lnTo>
                  <a:lnTo>
                    <a:pt x="228" y="1864"/>
                  </a:lnTo>
                  <a:lnTo>
                    <a:pt x="220" y="1862"/>
                  </a:lnTo>
                  <a:lnTo>
                    <a:pt x="201" y="1855"/>
                  </a:lnTo>
                  <a:lnTo>
                    <a:pt x="181" y="1845"/>
                  </a:lnTo>
                  <a:lnTo>
                    <a:pt x="160" y="1833"/>
                  </a:lnTo>
                  <a:lnTo>
                    <a:pt x="138" y="1818"/>
                  </a:lnTo>
                  <a:lnTo>
                    <a:pt x="117" y="1803"/>
                  </a:lnTo>
                  <a:lnTo>
                    <a:pt x="99" y="1786"/>
                  </a:lnTo>
                  <a:lnTo>
                    <a:pt x="82" y="1770"/>
                  </a:lnTo>
                  <a:lnTo>
                    <a:pt x="69" y="1756"/>
                  </a:lnTo>
                  <a:lnTo>
                    <a:pt x="63" y="1748"/>
                  </a:lnTo>
                  <a:lnTo>
                    <a:pt x="59" y="1741"/>
                  </a:lnTo>
                  <a:lnTo>
                    <a:pt x="56" y="1735"/>
                  </a:lnTo>
                  <a:lnTo>
                    <a:pt x="53" y="1728"/>
                  </a:lnTo>
                  <a:lnTo>
                    <a:pt x="51" y="1723"/>
                  </a:lnTo>
                  <a:lnTo>
                    <a:pt x="51" y="1717"/>
                  </a:lnTo>
                  <a:lnTo>
                    <a:pt x="51" y="1713"/>
                  </a:lnTo>
                  <a:lnTo>
                    <a:pt x="53" y="1709"/>
                  </a:lnTo>
                  <a:lnTo>
                    <a:pt x="56" y="1706"/>
                  </a:lnTo>
                  <a:lnTo>
                    <a:pt x="60" y="1704"/>
                  </a:lnTo>
                  <a:lnTo>
                    <a:pt x="64" y="1702"/>
                  </a:lnTo>
                  <a:lnTo>
                    <a:pt x="70" y="1702"/>
                  </a:lnTo>
                  <a:lnTo>
                    <a:pt x="76" y="1702"/>
                  </a:lnTo>
                  <a:lnTo>
                    <a:pt x="83" y="1703"/>
                  </a:lnTo>
                  <a:lnTo>
                    <a:pt x="91" y="1704"/>
                  </a:lnTo>
                  <a:lnTo>
                    <a:pt x="100" y="1706"/>
                  </a:lnTo>
                  <a:lnTo>
                    <a:pt x="117" y="1714"/>
                  </a:lnTo>
                  <a:lnTo>
                    <a:pt x="138" y="1723"/>
                  </a:lnTo>
                  <a:lnTo>
                    <a:pt x="159" y="1735"/>
                  </a:lnTo>
                  <a:lnTo>
                    <a:pt x="181" y="1750"/>
                  </a:lnTo>
                  <a:close/>
                  <a:moveTo>
                    <a:pt x="560" y="2063"/>
                  </a:moveTo>
                  <a:lnTo>
                    <a:pt x="556" y="2067"/>
                  </a:lnTo>
                  <a:lnTo>
                    <a:pt x="553" y="2069"/>
                  </a:lnTo>
                  <a:lnTo>
                    <a:pt x="547" y="2071"/>
                  </a:lnTo>
                  <a:lnTo>
                    <a:pt x="542" y="2071"/>
                  </a:lnTo>
                  <a:lnTo>
                    <a:pt x="535" y="2071"/>
                  </a:lnTo>
                  <a:lnTo>
                    <a:pt x="528" y="2070"/>
                  </a:lnTo>
                  <a:lnTo>
                    <a:pt x="520" y="2069"/>
                  </a:lnTo>
                  <a:lnTo>
                    <a:pt x="511" y="2067"/>
                  </a:lnTo>
                  <a:lnTo>
                    <a:pt x="491" y="2059"/>
                  </a:lnTo>
                  <a:lnTo>
                    <a:pt x="470" y="2049"/>
                  </a:lnTo>
                  <a:lnTo>
                    <a:pt x="448" y="2037"/>
                  </a:lnTo>
                  <a:lnTo>
                    <a:pt x="425" y="2022"/>
                  </a:lnTo>
                  <a:lnTo>
                    <a:pt x="402" y="2005"/>
                  </a:lnTo>
                  <a:lnTo>
                    <a:pt x="382" y="1988"/>
                  </a:lnTo>
                  <a:lnTo>
                    <a:pt x="365" y="1972"/>
                  </a:lnTo>
                  <a:lnTo>
                    <a:pt x="351" y="1956"/>
                  </a:lnTo>
                  <a:lnTo>
                    <a:pt x="346" y="1949"/>
                  </a:lnTo>
                  <a:lnTo>
                    <a:pt x="341" y="1941"/>
                  </a:lnTo>
                  <a:lnTo>
                    <a:pt x="337" y="1934"/>
                  </a:lnTo>
                  <a:lnTo>
                    <a:pt x="335" y="1928"/>
                  </a:lnTo>
                  <a:lnTo>
                    <a:pt x="332" y="1921"/>
                  </a:lnTo>
                  <a:lnTo>
                    <a:pt x="332" y="1917"/>
                  </a:lnTo>
                  <a:lnTo>
                    <a:pt x="332" y="1911"/>
                  </a:lnTo>
                  <a:lnTo>
                    <a:pt x="335" y="1908"/>
                  </a:lnTo>
                  <a:lnTo>
                    <a:pt x="337" y="1905"/>
                  </a:lnTo>
                  <a:lnTo>
                    <a:pt x="341" y="1901"/>
                  </a:lnTo>
                  <a:lnTo>
                    <a:pt x="346" y="1900"/>
                  </a:lnTo>
                  <a:lnTo>
                    <a:pt x="352" y="1899"/>
                  </a:lnTo>
                  <a:lnTo>
                    <a:pt x="359" y="1900"/>
                  </a:lnTo>
                  <a:lnTo>
                    <a:pt x="367" y="1901"/>
                  </a:lnTo>
                  <a:lnTo>
                    <a:pt x="374" y="1902"/>
                  </a:lnTo>
                  <a:lnTo>
                    <a:pt x="383" y="1905"/>
                  </a:lnTo>
                  <a:lnTo>
                    <a:pt x="403" y="1912"/>
                  </a:lnTo>
                  <a:lnTo>
                    <a:pt x="424" y="1922"/>
                  </a:lnTo>
                  <a:lnTo>
                    <a:pt x="446" y="1934"/>
                  </a:lnTo>
                  <a:lnTo>
                    <a:pt x="469" y="1950"/>
                  </a:lnTo>
                  <a:lnTo>
                    <a:pt x="491" y="1966"/>
                  </a:lnTo>
                  <a:lnTo>
                    <a:pt x="511" y="1983"/>
                  </a:lnTo>
                  <a:lnTo>
                    <a:pt x="529" y="1999"/>
                  </a:lnTo>
                  <a:lnTo>
                    <a:pt x="542" y="2015"/>
                  </a:lnTo>
                  <a:lnTo>
                    <a:pt x="549" y="2023"/>
                  </a:lnTo>
                  <a:lnTo>
                    <a:pt x="553" y="2030"/>
                  </a:lnTo>
                  <a:lnTo>
                    <a:pt x="556" y="2037"/>
                  </a:lnTo>
                  <a:lnTo>
                    <a:pt x="560" y="2044"/>
                  </a:lnTo>
                  <a:lnTo>
                    <a:pt x="561" y="2049"/>
                  </a:lnTo>
                  <a:lnTo>
                    <a:pt x="562" y="2055"/>
                  </a:lnTo>
                  <a:lnTo>
                    <a:pt x="562" y="2059"/>
                  </a:lnTo>
                  <a:lnTo>
                    <a:pt x="560" y="2063"/>
                  </a:lnTo>
                  <a:close/>
                  <a:moveTo>
                    <a:pt x="403" y="1692"/>
                  </a:moveTo>
                  <a:lnTo>
                    <a:pt x="400" y="1694"/>
                  </a:lnTo>
                  <a:lnTo>
                    <a:pt x="396" y="1696"/>
                  </a:lnTo>
                  <a:lnTo>
                    <a:pt x="392" y="1698"/>
                  </a:lnTo>
                  <a:lnTo>
                    <a:pt x="386" y="1698"/>
                  </a:lnTo>
                  <a:lnTo>
                    <a:pt x="381" y="1698"/>
                  </a:lnTo>
                  <a:lnTo>
                    <a:pt x="373" y="1698"/>
                  </a:lnTo>
                  <a:lnTo>
                    <a:pt x="365" y="1696"/>
                  </a:lnTo>
                  <a:lnTo>
                    <a:pt x="358" y="1694"/>
                  </a:lnTo>
                  <a:lnTo>
                    <a:pt x="340" y="1687"/>
                  </a:lnTo>
                  <a:lnTo>
                    <a:pt x="321" y="1678"/>
                  </a:lnTo>
                  <a:lnTo>
                    <a:pt x="300" y="1667"/>
                  </a:lnTo>
                  <a:lnTo>
                    <a:pt x="279" y="1653"/>
                  </a:lnTo>
                  <a:lnTo>
                    <a:pt x="260" y="1638"/>
                  </a:lnTo>
                  <a:lnTo>
                    <a:pt x="241" y="1622"/>
                  </a:lnTo>
                  <a:lnTo>
                    <a:pt x="226" y="1607"/>
                  </a:lnTo>
                  <a:lnTo>
                    <a:pt x="213" y="1592"/>
                  </a:lnTo>
                  <a:lnTo>
                    <a:pt x="209" y="1585"/>
                  </a:lnTo>
                  <a:lnTo>
                    <a:pt x="204" y="1578"/>
                  </a:lnTo>
                  <a:lnTo>
                    <a:pt x="201" y="1571"/>
                  </a:lnTo>
                  <a:lnTo>
                    <a:pt x="199" y="1566"/>
                  </a:lnTo>
                  <a:lnTo>
                    <a:pt x="197" y="1560"/>
                  </a:lnTo>
                  <a:lnTo>
                    <a:pt x="197" y="1555"/>
                  </a:lnTo>
                  <a:lnTo>
                    <a:pt x="197" y="1550"/>
                  </a:lnTo>
                  <a:lnTo>
                    <a:pt x="199" y="1546"/>
                  </a:lnTo>
                  <a:lnTo>
                    <a:pt x="201" y="1544"/>
                  </a:lnTo>
                  <a:lnTo>
                    <a:pt x="206" y="1540"/>
                  </a:lnTo>
                  <a:lnTo>
                    <a:pt x="210" y="1539"/>
                  </a:lnTo>
                  <a:lnTo>
                    <a:pt x="215" y="1538"/>
                  </a:lnTo>
                  <a:lnTo>
                    <a:pt x="221" y="1538"/>
                  </a:lnTo>
                  <a:lnTo>
                    <a:pt x="229" y="1539"/>
                  </a:lnTo>
                  <a:lnTo>
                    <a:pt x="235" y="1540"/>
                  </a:lnTo>
                  <a:lnTo>
                    <a:pt x="244" y="1543"/>
                  </a:lnTo>
                  <a:lnTo>
                    <a:pt x="262" y="1549"/>
                  </a:lnTo>
                  <a:lnTo>
                    <a:pt x="281" y="1559"/>
                  </a:lnTo>
                  <a:lnTo>
                    <a:pt x="301" y="1570"/>
                  </a:lnTo>
                  <a:lnTo>
                    <a:pt x="322" y="1585"/>
                  </a:lnTo>
                  <a:lnTo>
                    <a:pt x="342" y="1600"/>
                  </a:lnTo>
                  <a:lnTo>
                    <a:pt x="360" y="1615"/>
                  </a:lnTo>
                  <a:lnTo>
                    <a:pt x="375" y="1631"/>
                  </a:lnTo>
                  <a:lnTo>
                    <a:pt x="389" y="1645"/>
                  </a:lnTo>
                  <a:lnTo>
                    <a:pt x="393" y="1653"/>
                  </a:lnTo>
                  <a:lnTo>
                    <a:pt x="397" y="1660"/>
                  </a:lnTo>
                  <a:lnTo>
                    <a:pt x="401" y="1666"/>
                  </a:lnTo>
                  <a:lnTo>
                    <a:pt x="403" y="1672"/>
                  </a:lnTo>
                  <a:lnTo>
                    <a:pt x="404" y="1677"/>
                  </a:lnTo>
                  <a:lnTo>
                    <a:pt x="405" y="1683"/>
                  </a:lnTo>
                  <a:lnTo>
                    <a:pt x="404" y="1687"/>
                  </a:lnTo>
                  <a:lnTo>
                    <a:pt x="403" y="1692"/>
                  </a:lnTo>
                  <a:close/>
                  <a:moveTo>
                    <a:pt x="301" y="1340"/>
                  </a:moveTo>
                  <a:lnTo>
                    <a:pt x="299" y="1343"/>
                  </a:lnTo>
                  <a:lnTo>
                    <a:pt x="296" y="1345"/>
                  </a:lnTo>
                  <a:lnTo>
                    <a:pt x="292" y="1346"/>
                  </a:lnTo>
                  <a:lnTo>
                    <a:pt x="287" y="1347"/>
                  </a:lnTo>
                  <a:lnTo>
                    <a:pt x="282" y="1347"/>
                  </a:lnTo>
                  <a:lnTo>
                    <a:pt x="275" y="1346"/>
                  </a:lnTo>
                  <a:lnTo>
                    <a:pt x="268" y="1345"/>
                  </a:lnTo>
                  <a:lnTo>
                    <a:pt x="261" y="1343"/>
                  </a:lnTo>
                  <a:lnTo>
                    <a:pt x="245" y="1337"/>
                  </a:lnTo>
                  <a:lnTo>
                    <a:pt x="228" y="1329"/>
                  </a:lnTo>
                  <a:lnTo>
                    <a:pt x="209" y="1319"/>
                  </a:lnTo>
                  <a:lnTo>
                    <a:pt x="190" y="1305"/>
                  </a:lnTo>
                  <a:lnTo>
                    <a:pt x="171" y="1291"/>
                  </a:lnTo>
                  <a:lnTo>
                    <a:pt x="156" y="1277"/>
                  </a:lnTo>
                  <a:lnTo>
                    <a:pt x="142" y="1262"/>
                  </a:lnTo>
                  <a:lnTo>
                    <a:pt x="131" y="1248"/>
                  </a:lnTo>
                  <a:lnTo>
                    <a:pt x="126" y="1241"/>
                  </a:lnTo>
                  <a:lnTo>
                    <a:pt x="122" y="1236"/>
                  </a:lnTo>
                  <a:lnTo>
                    <a:pt x="119" y="1229"/>
                  </a:lnTo>
                  <a:lnTo>
                    <a:pt x="117" y="1224"/>
                  </a:lnTo>
                  <a:lnTo>
                    <a:pt x="115" y="1218"/>
                  </a:lnTo>
                  <a:lnTo>
                    <a:pt x="115" y="1214"/>
                  </a:lnTo>
                  <a:lnTo>
                    <a:pt x="116" y="1209"/>
                  </a:lnTo>
                  <a:lnTo>
                    <a:pt x="117" y="1206"/>
                  </a:lnTo>
                  <a:lnTo>
                    <a:pt x="119" y="1203"/>
                  </a:lnTo>
                  <a:lnTo>
                    <a:pt x="124" y="1201"/>
                  </a:lnTo>
                  <a:lnTo>
                    <a:pt x="127" y="1200"/>
                  </a:lnTo>
                  <a:lnTo>
                    <a:pt x="133" y="1198"/>
                  </a:lnTo>
                  <a:lnTo>
                    <a:pt x="138" y="1198"/>
                  </a:lnTo>
                  <a:lnTo>
                    <a:pt x="145" y="1200"/>
                  </a:lnTo>
                  <a:lnTo>
                    <a:pt x="151" y="1201"/>
                  </a:lnTo>
                  <a:lnTo>
                    <a:pt x="159" y="1203"/>
                  </a:lnTo>
                  <a:lnTo>
                    <a:pt x="176" y="1208"/>
                  </a:lnTo>
                  <a:lnTo>
                    <a:pt x="193" y="1217"/>
                  </a:lnTo>
                  <a:lnTo>
                    <a:pt x="211" y="1227"/>
                  </a:lnTo>
                  <a:lnTo>
                    <a:pt x="231" y="1240"/>
                  </a:lnTo>
                  <a:lnTo>
                    <a:pt x="249" y="1255"/>
                  </a:lnTo>
                  <a:lnTo>
                    <a:pt x="265" y="1269"/>
                  </a:lnTo>
                  <a:lnTo>
                    <a:pt x="278" y="1283"/>
                  </a:lnTo>
                  <a:lnTo>
                    <a:pt x="289" y="1297"/>
                  </a:lnTo>
                  <a:lnTo>
                    <a:pt x="298" y="1310"/>
                  </a:lnTo>
                  <a:lnTo>
                    <a:pt x="303" y="1322"/>
                  </a:lnTo>
                  <a:lnTo>
                    <a:pt x="304" y="1326"/>
                  </a:lnTo>
                  <a:lnTo>
                    <a:pt x="304" y="1332"/>
                  </a:lnTo>
                  <a:lnTo>
                    <a:pt x="304" y="1336"/>
                  </a:lnTo>
                  <a:lnTo>
                    <a:pt x="301" y="1340"/>
                  </a:lnTo>
                  <a:close/>
                  <a:moveTo>
                    <a:pt x="557" y="1522"/>
                  </a:moveTo>
                  <a:lnTo>
                    <a:pt x="555" y="1525"/>
                  </a:lnTo>
                  <a:lnTo>
                    <a:pt x="551" y="1527"/>
                  </a:lnTo>
                  <a:lnTo>
                    <a:pt x="546" y="1528"/>
                  </a:lnTo>
                  <a:lnTo>
                    <a:pt x="542" y="1529"/>
                  </a:lnTo>
                  <a:lnTo>
                    <a:pt x="535" y="1529"/>
                  </a:lnTo>
                  <a:lnTo>
                    <a:pt x="529" y="1528"/>
                  </a:lnTo>
                  <a:lnTo>
                    <a:pt x="521" y="1527"/>
                  </a:lnTo>
                  <a:lnTo>
                    <a:pt x="513" y="1525"/>
                  </a:lnTo>
                  <a:lnTo>
                    <a:pt x="497" y="1519"/>
                  </a:lnTo>
                  <a:lnTo>
                    <a:pt x="478" y="1511"/>
                  </a:lnTo>
                  <a:lnTo>
                    <a:pt x="458" y="1500"/>
                  </a:lnTo>
                  <a:lnTo>
                    <a:pt x="438" y="1486"/>
                  </a:lnTo>
                  <a:lnTo>
                    <a:pt x="418" y="1471"/>
                  </a:lnTo>
                  <a:lnTo>
                    <a:pt x="402" y="1457"/>
                  </a:lnTo>
                  <a:lnTo>
                    <a:pt x="388" y="1441"/>
                  </a:lnTo>
                  <a:lnTo>
                    <a:pt x="375" y="1427"/>
                  </a:lnTo>
                  <a:lnTo>
                    <a:pt x="370" y="1420"/>
                  </a:lnTo>
                  <a:lnTo>
                    <a:pt x="367" y="1414"/>
                  </a:lnTo>
                  <a:lnTo>
                    <a:pt x="363" y="1407"/>
                  </a:lnTo>
                  <a:lnTo>
                    <a:pt x="361" y="1401"/>
                  </a:lnTo>
                  <a:lnTo>
                    <a:pt x="360" y="1396"/>
                  </a:lnTo>
                  <a:lnTo>
                    <a:pt x="359" y="1390"/>
                  </a:lnTo>
                  <a:lnTo>
                    <a:pt x="360" y="1386"/>
                  </a:lnTo>
                  <a:lnTo>
                    <a:pt x="361" y="1383"/>
                  </a:lnTo>
                  <a:lnTo>
                    <a:pt x="364" y="1379"/>
                  </a:lnTo>
                  <a:lnTo>
                    <a:pt x="368" y="1377"/>
                  </a:lnTo>
                  <a:lnTo>
                    <a:pt x="372" y="1375"/>
                  </a:lnTo>
                  <a:lnTo>
                    <a:pt x="378" y="1374"/>
                  </a:lnTo>
                  <a:lnTo>
                    <a:pt x="383" y="1374"/>
                  </a:lnTo>
                  <a:lnTo>
                    <a:pt x="391" y="1375"/>
                  </a:lnTo>
                  <a:lnTo>
                    <a:pt x="397" y="1376"/>
                  </a:lnTo>
                  <a:lnTo>
                    <a:pt x="405" y="1378"/>
                  </a:lnTo>
                  <a:lnTo>
                    <a:pt x="423" y="1384"/>
                  </a:lnTo>
                  <a:lnTo>
                    <a:pt x="442" y="1393"/>
                  </a:lnTo>
                  <a:lnTo>
                    <a:pt x="460" y="1404"/>
                  </a:lnTo>
                  <a:lnTo>
                    <a:pt x="481" y="1417"/>
                  </a:lnTo>
                  <a:lnTo>
                    <a:pt x="500" y="1432"/>
                  </a:lnTo>
                  <a:lnTo>
                    <a:pt x="518" y="1447"/>
                  </a:lnTo>
                  <a:lnTo>
                    <a:pt x="532" y="1462"/>
                  </a:lnTo>
                  <a:lnTo>
                    <a:pt x="544" y="1476"/>
                  </a:lnTo>
                  <a:lnTo>
                    <a:pt x="549" y="1483"/>
                  </a:lnTo>
                  <a:lnTo>
                    <a:pt x="553" y="1491"/>
                  </a:lnTo>
                  <a:lnTo>
                    <a:pt x="556" y="1496"/>
                  </a:lnTo>
                  <a:lnTo>
                    <a:pt x="558" y="1503"/>
                  </a:lnTo>
                  <a:lnTo>
                    <a:pt x="560" y="1508"/>
                  </a:lnTo>
                  <a:lnTo>
                    <a:pt x="560" y="1513"/>
                  </a:lnTo>
                  <a:lnTo>
                    <a:pt x="560" y="1517"/>
                  </a:lnTo>
                  <a:lnTo>
                    <a:pt x="557" y="1522"/>
                  </a:lnTo>
                  <a:close/>
                  <a:moveTo>
                    <a:pt x="253" y="1008"/>
                  </a:moveTo>
                  <a:lnTo>
                    <a:pt x="251" y="1010"/>
                  </a:lnTo>
                  <a:lnTo>
                    <a:pt x="247" y="1012"/>
                  </a:lnTo>
                  <a:lnTo>
                    <a:pt x="244" y="1013"/>
                  </a:lnTo>
                  <a:lnTo>
                    <a:pt x="240" y="1014"/>
                  </a:lnTo>
                  <a:lnTo>
                    <a:pt x="229" y="1014"/>
                  </a:lnTo>
                  <a:lnTo>
                    <a:pt x="215" y="1011"/>
                  </a:lnTo>
                  <a:lnTo>
                    <a:pt x="200" y="1006"/>
                  </a:lnTo>
                  <a:lnTo>
                    <a:pt x="185" y="999"/>
                  </a:lnTo>
                  <a:lnTo>
                    <a:pt x="168" y="989"/>
                  </a:lnTo>
                  <a:lnTo>
                    <a:pt x="150" y="977"/>
                  </a:lnTo>
                  <a:lnTo>
                    <a:pt x="134" y="963"/>
                  </a:lnTo>
                  <a:lnTo>
                    <a:pt x="119" y="950"/>
                  </a:lnTo>
                  <a:lnTo>
                    <a:pt x="107" y="937"/>
                  </a:lnTo>
                  <a:lnTo>
                    <a:pt x="97" y="924"/>
                  </a:lnTo>
                  <a:lnTo>
                    <a:pt x="90" y="912"/>
                  </a:lnTo>
                  <a:lnTo>
                    <a:pt x="85" y="901"/>
                  </a:lnTo>
                  <a:lnTo>
                    <a:pt x="84" y="896"/>
                  </a:lnTo>
                  <a:lnTo>
                    <a:pt x="84" y="892"/>
                  </a:lnTo>
                  <a:lnTo>
                    <a:pt x="85" y="887"/>
                  </a:lnTo>
                  <a:lnTo>
                    <a:pt x="86" y="884"/>
                  </a:lnTo>
                  <a:lnTo>
                    <a:pt x="89" y="882"/>
                  </a:lnTo>
                  <a:lnTo>
                    <a:pt x="92" y="880"/>
                  </a:lnTo>
                  <a:lnTo>
                    <a:pt x="96" y="877"/>
                  </a:lnTo>
                  <a:lnTo>
                    <a:pt x="101" y="877"/>
                  </a:lnTo>
                  <a:lnTo>
                    <a:pt x="112" y="877"/>
                  </a:lnTo>
                  <a:lnTo>
                    <a:pt x="125" y="881"/>
                  </a:lnTo>
                  <a:lnTo>
                    <a:pt x="139" y="885"/>
                  </a:lnTo>
                  <a:lnTo>
                    <a:pt x="155" y="893"/>
                  </a:lnTo>
                  <a:lnTo>
                    <a:pt x="172" y="903"/>
                  </a:lnTo>
                  <a:lnTo>
                    <a:pt x="189" y="915"/>
                  </a:lnTo>
                  <a:lnTo>
                    <a:pt x="206" y="928"/>
                  </a:lnTo>
                  <a:lnTo>
                    <a:pt x="220" y="941"/>
                  </a:lnTo>
                  <a:lnTo>
                    <a:pt x="233" y="955"/>
                  </a:lnTo>
                  <a:lnTo>
                    <a:pt x="243" y="967"/>
                  </a:lnTo>
                  <a:lnTo>
                    <a:pt x="250" y="979"/>
                  </a:lnTo>
                  <a:lnTo>
                    <a:pt x="254" y="990"/>
                  </a:lnTo>
                  <a:lnTo>
                    <a:pt x="255" y="995"/>
                  </a:lnTo>
                  <a:lnTo>
                    <a:pt x="255" y="1000"/>
                  </a:lnTo>
                  <a:lnTo>
                    <a:pt x="255" y="1003"/>
                  </a:lnTo>
                  <a:lnTo>
                    <a:pt x="253" y="1008"/>
                  </a:lnTo>
                  <a:close/>
                  <a:moveTo>
                    <a:pt x="307" y="1046"/>
                  </a:moveTo>
                  <a:lnTo>
                    <a:pt x="310" y="1044"/>
                  </a:lnTo>
                  <a:lnTo>
                    <a:pt x="314" y="1042"/>
                  </a:lnTo>
                  <a:lnTo>
                    <a:pt x="318" y="1040"/>
                  </a:lnTo>
                  <a:lnTo>
                    <a:pt x="322" y="1038"/>
                  </a:lnTo>
                  <a:lnTo>
                    <a:pt x="328" y="1038"/>
                  </a:lnTo>
                  <a:lnTo>
                    <a:pt x="335" y="1040"/>
                  </a:lnTo>
                  <a:lnTo>
                    <a:pt x="341" y="1041"/>
                  </a:lnTo>
                  <a:lnTo>
                    <a:pt x="348" y="1043"/>
                  </a:lnTo>
                  <a:lnTo>
                    <a:pt x="363" y="1048"/>
                  </a:lnTo>
                  <a:lnTo>
                    <a:pt x="381" y="1056"/>
                  </a:lnTo>
                  <a:lnTo>
                    <a:pt x="399" y="1066"/>
                  </a:lnTo>
                  <a:lnTo>
                    <a:pt x="416" y="1078"/>
                  </a:lnTo>
                  <a:lnTo>
                    <a:pt x="434" y="1091"/>
                  </a:lnTo>
                  <a:lnTo>
                    <a:pt x="449" y="1106"/>
                  </a:lnTo>
                  <a:lnTo>
                    <a:pt x="463" y="1120"/>
                  </a:lnTo>
                  <a:lnTo>
                    <a:pt x="474" y="1133"/>
                  </a:lnTo>
                  <a:lnTo>
                    <a:pt x="481" y="1145"/>
                  </a:lnTo>
                  <a:lnTo>
                    <a:pt x="486" y="1158"/>
                  </a:lnTo>
                  <a:lnTo>
                    <a:pt x="487" y="1162"/>
                  </a:lnTo>
                  <a:lnTo>
                    <a:pt x="487" y="1168"/>
                  </a:lnTo>
                  <a:lnTo>
                    <a:pt x="486" y="1171"/>
                  </a:lnTo>
                  <a:lnTo>
                    <a:pt x="485" y="1175"/>
                  </a:lnTo>
                  <a:lnTo>
                    <a:pt x="482" y="1177"/>
                  </a:lnTo>
                  <a:lnTo>
                    <a:pt x="479" y="1180"/>
                  </a:lnTo>
                  <a:lnTo>
                    <a:pt x="475" y="1182"/>
                  </a:lnTo>
                  <a:lnTo>
                    <a:pt x="470" y="1183"/>
                  </a:lnTo>
                  <a:lnTo>
                    <a:pt x="465" y="1183"/>
                  </a:lnTo>
                  <a:lnTo>
                    <a:pt x="458" y="1182"/>
                  </a:lnTo>
                  <a:lnTo>
                    <a:pt x="451" y="1181"/>
                  </a:lnTo>
                  <a:lnTo>
                    <a:pt x="445" y="1180"/>
                  </a:lnTo>
                  <a:lnTo>
                    <a:pt x="428" y="1174"/>
                  </a:lnTo>
                  <a:lnTo>
                    <a:pt x="412" y="1165"/>
                  </a:lnTo>
                  <a:lnTo>
                    <a:pt x="394" y="1155"/>
                  </a:lnTo>
                  <a:lnTo>
                    <a:pt x="375" y="1143"/>
                  </a:lnTo>
                  <a:lnTo>
                    <a:pt x="358" y="1130"/>
                  </a:lnTo>
                  <a:lnTo>
                    <a:pt x="342" y="1116"/>
                  </a:lnTo>
                  <a:lnTo>
                    <a:pt x="330" y="1102"/>
                  </a:lnTo>
                  <a:lnTo>
                    <a:pt x="319" y="1088"/>
                  </a:lnTo>
                  <a:lnTo>
                    <a:pt x="311" y="1076"/>
                  </a:lnTo>
                  <a:lnTo>
                    <a:pt x="307" y="1064"/>
                  </a:lnTo>
                  <a:lnTo>
                    <a:pt x="306" y="1059"/>
                  </a:lnTo>
                  <a:lnTo>
                    <a:pt x="305" y="1055"/>
                  </a:lnTo>
                  <a:lnTo>
                    <a:pt x="306" y="1051"/>
                  </a:lnTo>
                  <a:lnTo>
                    <a:pt x="307" y="1046"/>
                  </a:lnTo>
                  <a:close/>
                  <a:moveTo>
                    <a:pt x="158" y="664"/>
                  </a:moveTo>
                  <a:lnTo>
                    <a:pt x="143" y="652"/>
                  </a:lnTo>
                  <a:lnTo>
                    <a:pt x="129" y="640"/>
                  </a:lnTo>
                  <a:lnTo>
                    <a:pt x="118" y="628"/>
                  </a:lnTo>
                  <a:lnTo>
                    <a:pt x="110" y="616"/>
                  </a:lnTo>
                  <a:lnTo>
                    <a:pt x="103" y="605"/>
                  </a:lnTo>
                  <a:lnTo>
                    <a:pt x="100" y="594"/>
                  </a:lnTo>
                  <a:lnTo>
                    <a:pt x="99" y="589"/>
                  </a:lnTo>
                  <a:lnTo>
                    <a:pt x="99" y="585"/>
                  </a:lnTo>
                  <a:lnTo>
                    <a:pt x="100" y="582"/>
                  </a:lnTo>
                  <a:lnTo>
                    <a:pt x="101" y="578"/>
                  </a:lnTo>
                  <a:lnTo>
                    <a:pt x="103" y="575"/>
                  </a:lnTo>
                  <a:lnTo>
                    <a:pt x="106" y="573"/>
                  </a:lnTo>
                  <a:lnTo>
                    <a:pt x="110" y="572"/>
                  </a:lnTo>
                  <a:lnTo>
                    <a:pt x="114" y="571"/>
                  </a:lnTo>
                  <a:lnTo>
                    <a:pt x="124" y="572"/>
                  </a:lnTo>
                  <a:lnTo>
                    <a:pt x="136" y="574"/>
                  </a:lnTo>
                  <a:lnTo>
                    <a:pt x="149" y="578"/>
                  </a:lnTo>
                  <a:lnTo>
                    <a:pt x="164" y="586"/>
                  </a:lnTo>
                  <a:lnTo>
                    <a:pt x="179" y="595"/>
                  </a:lnTo>
                  <a:lnTo>
                    <a:pt x="194" y="606"/>
                  </a:lnTo>
                  <a:lnTo>
                    <a:pt x="210" y="617"/>
                  </a:lnTo>
                  <a:lnTo>
                    <a:pt x="223" y="630"/>
                  </a:lnTo>
                  <a:lnTo>
                    <a:pt x="234" y="642"/>
                  </a:lnTo>
                  <a:lnTo>
                    <a:pt x="243" y="654"/>
                  </a:lnTo>
                  <a:lnTo>
                    <a:pt x="250" y="665"/>
                  </a:lnTo>
                  <a:lnTo>
                    <a:pt x="254" y="675"/>
                  </a:lnTo>
                  <a:lnTo>
                    <a:pt x="255" y="680"/>
                  </a:lnTo>
                  <a:lnTo>
                    <a:pt x="255" y="684"/>
                  </a:lnTo>
                  <a:lnTo>
                    <a:pt x="254" y="689"/>
                  </a:lnTo>
                  <a:lnTo>
                    <a:pt x="253" y="692"/>
                  </a:lnTo>
                  <a:lnTo>
                    <a:pt x="251" y="694"/>
                  </a:lnTo>
                  <a:lnTo>
                    <a:pt x="247" y="696"/>
                  </a:lnTo>
                  <a:lnTo>
                    <a:pt x="244" y="697"/>
                  </a:lnTo>
                  <a:lnTo>
                    <a:pt x="240" y="699"/>
                  </a:lnTo>
                  <a:lnTo>
                    <a:pt x="229" y="699"/>
                  </a:lnTo>
                  <a:lnTo>
                    <a:pt x="218" y="696"/>
                  </a:lnTo>
                  <a:lnTo>
                    <a:pt x="203" y="691"/>
                  </a:lnTo>
                  <a:lnTo>
                    <a:pt x="189" y="684"/>
                  </a:lnTo>
                  <a:lnTo>
                    <a:pt x="174" y="675"/>
                  </a:lnTo>
                  <a:lnTo>
                    <a:pt x="158" y="664"/>
                  </a:lnTo>
                  <a:close/>
                  <a:moveTo>
                    <a:pt x="402" y="756"/>
                  </a:moveTo>
                  <a:lnTo>
                    <a:pt x="417" y="768"/>
                  </a:lnTo>
                  <a:lnTo>
                    <a:pt x="432" y="781"/>
                  </a:lnTo>
                  <a:lnTo>
                    <a:pt x="443" y="795"/>
                  </a:lnTo>
                  <a:lnTo>
                    <a:pt x="453" y="807"/>
                  </a:lnTo>
                  <a:lnTo>
                    <a:pt x="459" y="819"/>
                  </a:lnTo>
                  <a:lnTo>
                    <a:pt x="464" y="830"/>
                  </a:lnTo>
                  <a:lnTo>
                    <a:pt x="465" y="834"/>
                  </a:lnTo>
                  <a:lnTo>
                    <a:pt x="465" y="839"/>
                  </a:lnTo>
                  <a:lnTo>
                    <a:pt x="464" y="843"/>
                  </a:lnTo>
                  <a:lnTo>
                    <a:pt x="463" y="846"/>
                  </a:lnTo>
                  <a:lnTo>
                    <a:pt x="460" y="849"/>
                  </a:lnTo>
                  <a:lnTo>
                    <a:pt x="457" y="851"/>
                  </a:lnTo>
                  <a:lnTo>
                    <a:pt x="453" y="853"/>
                  </a:lnTo>
                  <a:lnTo>
                    <a:pt x="448" y="854"/>
                  </a:lnTo>
                  <a:lnTo>
                    <a:pt x="438" y="853"/>
                  </a:lnTo>
                  <a:lnTo>
                    <a:pt x="425" y="851"/>
                  </a:lnTo>
                  <a:lnTo>
                    <a:pt x="411" y="846"/>
                  </a:lnTo>
                  <a:lnTo>
                    <a:pt x="395" y="839"/>
                  </a:lnTo>
                  <a:lnTo>
                    <a:pt x="379" y="830"/>
                  </a:lnTo>
                  <a:lnTo>
                    <a:pt x="362" y="819"/>
                  </a:lnTo>
                  <a:lnTo>
                    <a:pt x="347" y="806"/>
                  </a:lnTo>
                  <a:lnTo>
                    <a:pt x="332" y="793"/>
                  </a:lnTo>
                  <a:lnTo>
                    <a:pt x="321" y="780"/>
                  </a:lnTo>
                  <a:lnTo>
                    <a:pt x="311" y="767"/>
                  </a:lnTo>
                  <a:lnTo>
                    <a:pt x="305" y="756"/>
                  </a:lnTo>
                  <a:lnTo>
                    <a:pt x="300" y="745"/>
                  </a:lnTo>
                  <a:lnTo>
                    <a:pt x="299" y="739"/>
                  </a:lnTo>
                  <a:lnTo>
                    <a:pt x="299" y="735"/>
                  </a:lnTo>
                  <a:lnTo>
                    <a:pt x="300" y="732"/>
                  </a:lnTo>
                  <a:lnTo>
                    <a:pt x="301" y="727"/>
                  </a:lnTo>
                  <a:lnTo>
                    <a:pt x="304" y="725"/>
                  </a:lnTo>
                  <a:lnTo>
                    <a:pt x="307" y="723"/>
                  </a:lnTo>
                  <a:lnTo>
                    <a:pt x="311" y="721"/>
                  </a:lnTo>
                  <a:lnTo>
                    <a:pt x="316" y="721"/>
                  </a:lnTo>
                  <a:lnTo>
                    <a:pt x="326" y="721"/>
                  </a:lnTo>
                  <a:lnTo>
                    <a:pt x="339" y="723"/>
                  </a:lnTo>
                  <a:lnTo>
                    <a:pt x="353" y="728"/>
                  </a:lnTo>
                  <a:lnTo>
                    <a:pt x="369" y="735"/>
                  </a:lnTo>
                  <a:lnTo>
                    <a:pt x="385" y="745"/>
                  </a:lnTo>
                  <a:lnTo>
                    <a:pt x="402" y="756"/>
                  </a:lnTo>
                  <a:close/>
                  <a:moveTo>
                    <a:pt x="296" y="391"/>
                  </a:moveTo>
                  <a:lnTo>
                    <a:pt x="294" y="394"/>
                  </a:lnTo>
                  <a:lnTo>
                    <a:pt x="292" y="395"/>
                  </a:lnTo>
                  <a:lnTo>
                    <a:pt x="288" y="397"/>
                  </a:lnTo>
                  <a:lnTo>
                    <a:pt x="284" y="397"/>
                  </a:lnTo>
                  <a:lnTo>
                    <a:pt x="274" y="397"/>
                  </a:lnTo>
                  <a:lnTo>
                    <a:pt x="263" y="395"/>
                  </a:lnTo>
                  <a:lnTo>
                    <a:pt x="251" y="392"/>
                  </a:lnTo>
                  <a:lnTo>
                    <a:pt x="238" y="385"/>
                  </a:lnTo>
                  <a:lnTo>
                    <a:pt x="224" y="378"/>
                  </a:lnTo>
                  <a:lnTo>
                    <a:pt x="210" y="368"/>
                  </a:lnTo>
                  <a:lnTo>
                    <a:pt x="196" y="357"/>
                  </a:lnTo>
                  <a:lnTo>
                    <a:pt x="185" y="344"/>
                  </a:lnTo>
                  <a:lnTo>
                    <a:pt x="174" y="333"/>
                  </a:lnTo>
                  <a:lnTo>
                    <a:pt x="166" y="322"/>
                  </a:lnTo>
                  <a:lnTo>
                    <a:pt x="160" y="311"/>
                  </a:lnTo>
                  <a:lnTo>
                    <a:pt x="157" y="301"/>
                  </a:lnTo>
                  <a:lnTo>
                    <a:pt x="156" y="297"/>
                  </a:lnTo>
                  <a:lnTo>
                    <a:pt x="156" y="294"/>
                  </a:lnTo>
                  <a:lnTo>
                    <a:pt x="157" y="289"/>
                  </a:lnTo>
                  <a:lnTo>
                    <a:pt x="158" y="287"/>
                  </a:lnTo>
                  <a:lnTo>
                    <a:pt x="160" y="284"/>
                  </a:lnTo>
                  <a:lnTo>
                    <a:pt x="164" y="282"/>
                  </a:lnTo>
                  <a:lnTo>
                    <a:pt x="167" y="280"/>
                  </a:lnTo>
                  <a:lnTo>
                    <a:pt x="170" y="279"/>
                  </a:lnTo>
                  <a:lnTo>
                    <a:pt x="180" y="279"/>
                  </a:lnTo>
                  <a:lnTo>
                    <a:pt x="191" y="282"/>
                  </a:lnTo>
                  <a:lnTo>
                    <a:pt x="203" y="286"/>
                  </a:lnTo>
                  <a:lnTo>
                    <a:pt x="217" y="293"/>
                  </a:lnTo>
                  <a:lnTo>
                    <a:pt x="231" y="300"/>
                  </a:lnTo>
                  <a:lnTo>
                    <a:pt x="245" y="310"/>
                  </a:lnTo>
                  <a:lnTo>
                    <a:pt x="258" y="321"/>
                  </a:lnTo>
                  <a:lnTo>
                    <a:pt x="271" y="333"/>
                  </a:lnTo>
                  <a:lnTo>
                    <a:pt x="281" y="344"/>
                  </a:lnTo>
                  <a:lnTo>
                    <a:pt x="288" y="355"/>
                  </a:lnTo>
                  <a:lnTo>
                    <a:pt x="294" y="366"/>
                  </a:lnTo>
                  <a:lnTo>
                    <a:pt x="297" y="375"/>
                  </a:lnTo>
                  <a:lnTo>
                    <a:pt x="298" y="380"/>
                  </a:lnTo>
                  <a:lnTo>
                    <a:pt x="298" y="384"/>
                  </a:lnTo>
                  <a:lnTo>
                    <a:pt x="297" y="387"/>
                  </a:lnTo>
                  <a:lnTo>
                    <a:pt x="296" y="391"/>
                  </a:lnTo>
                  <a:close/>
                  <a:moveTo>
                    <a:pt x="433" y="449"/>
                  </a:moveTo>
                  <a:lnTo>
                    <a:pt x="446" y="460"/>
                  </a:lnTo>
                  <a:lnTo>
                    <a:pt x="459" y="472"/>
                  </a:lnTo>
                  <a:lnTo>
                    <a:pt x="469" y="485"/>
                  </a:lnTo>
                  <a:lnTo>
                    <a:pt x="478" y="497"/>
                  </a:lnTo>
                  <a:lnTo>
                    <a:pt x="485" y="508"/>
                  </a:lnTo>
                  <a:lnTo>
                    <a:pt x="488" y="518"/>
                  </a:lnTo>
                  <a:lnTo>
                    <a:pt x="489" y="522"/>
                  </a:lnTo>
                  <a:lnTo>
                    <a:pt x="489" y="525"/>
                  </a:lnTo>
                  <a:lnTo>
                    <a:pt x="488" y="530"/>
                  </a:lnTo>
                  <a:lnTo>
                    <a:pt x="487" y="533"/>
                  </a:lnTo>
                  <a:lnTo>
                    <a:pt x="485" y="535"/>
                  </a:lnTo>
                  <a:lnTo>
                    <a:pt x="481" y="538"/>
                  </a:lnTo>
                  <a:lnTo>
                    <a:pt x="478" y="540"/>
                  </a:lnTo>
                  <a:lnTo>
                    <a:pt x="474" y="541"/>
                  </a:lnTo>
                  <a:lnTo>
                    <a:pt x="464" y="541"/>
                  </a:lnTo>
                  <a:lnTo>
                    <a:pt x="453" y="539"/>
                  </a:lnTo>
                  <a:lnTo>
                    <a:pt x="439" y="534"/>
                  </a:lnTo>
                  <a:lnTo>
                    <a:pt x="425" y="528"/>
                  </a:lnTo>
                  <a:lnTo>
                    <a:pt x="411" y="519"/>
                  </a:lnTo>
                  <a:lnTo>
                    <a:pt x="395" y="509"/>
                  </a:lnTo>
                  <a:lnTo>
                    <a:pt x="381" y="497"/>
                  </a:lnTo>
                  <a:lnTo>
                    <a:pt x="368" y="485"/>
                  </a:lnTo>
                  <a:lnTo>
                    <a:pt x="358" y="472"/>
                  </a:lnTo>
                  <a:lnTo>
                    <a:pt x="349" y="461"/>
                  </a:lnTo>
                  <a:lnTo>
                    <a:pt x="342" y="450"/>
                  </a:lnTo>
                  <a:lnTo>
                    <a:pt x="339" y="440"/>
                  </a:lnTo>
                  <a:lnTo>
                    <a:pt x="338" y="436"/>
                  </a:lnTo>
                  <a:lnTo>
                    <a:pt x="338" y="432"/>
                  </a:lnTo>
                  <a:lnTo>
                    <a:pt x="339" y="427"/>
                  </a:lnTo>
                  <a:lnTo>
                    <a:pt x="341" y="424"/>
                  </a:lnTo>
                  <a:lnTo>
                    <a:pt x="343" y="422"/>
                  </a:lnTo>
                  <a:lnTo>
                    <a:pt x="346" y="419"/>
                  </a:lnTo>
                  <a:lnTo>
                    <a:pt x="349" y="418"/>
                  </a:lnTo>
                  <a:lnTo>
                    <a:pt x="353" y="417"/>
                  </a:lnTo>
                  <a:lnTo>
                    <a:pt x="363" y="417"/>
                  </a:lnTo>
                  <a:lnTo>
                    <a:pt x="375" y="419"/>
                  </a:lnTo>
                  <a:lnTo>
                    <a:pt x="388" y="424"/>
                  </a:lnTo>
                  <a:lnTo>
                    <a:pt x="402" y="430"/>
                  </a:lnTo>
                  <a:lnTo>
                    <a:pt x="417" y="438"/>
                  </a:lnTo>
                  <a:lnTo>
                    <a:pt x="433" y="449"/>
                  </a:lnTo>
                  <a:close/>
                  <a:moveTo>
                    <a:pt x="301" y="82"/>
                  </a:moveTo>
                  <a:lnTo>
                    <a:pt x="289" y="72"/>
                  </a:lnTo>
                  <a:lnTo>
                    <a:pt x="278" y="61"/>
                  </a:lnTo>
                  <a:lnTo>
                    <a:pt x="269" y="50"/>
                  </a:lnTo>
                  <a:lnTo>
                    <a:pt x="262" y="40"/>
                  </a:lnTo>
                  <a:lnTo>
                    <a:pt x="257" y="30"/>
                  </a:lnTo>
                  <a:lnTo>
                    <a:pt x="254" y="21"/>
                  </a:lnTo>
                  <a:lnTo>
                    <a:pt x="253" y="17"/>
                  </a:lnTo>
                  <a:lnTo>
                    <a:pt x="253" y="13"/>
                  </a:lnTo>
                  <a:lnTo>
                    <a:pt x="254" y="10"/>
                  </a:lnTo>
                  <a:lnTo>
                    <a:pt x="255" y="7"/>
                  </a:lnTo>
                  <a:lnTo>
                    <a:pt x="257" y="5"/>
                  </a:lnTo>
                  <a:lnTo>
                    <a:pt x="261" y="2"/>
                  </a:lnTo>
                  <a:lnTo>
                    <a:pt x="263" y="1"/>
                  </a:lnTo>
                  <a:lnTo>
                    <a:pt x="267" y="0"/>
                  </a:lnTo>
                  <a:lnTo>
                    <a:pt x="275" y="0"/>
                  </a:lnTo>
                  <a:lnTo>
                    <a:pt x="286" y="1"/>
                  </a:lnTo>
                  <a:lnTo>
                    <a:pt x="297" y="6"/>
                  </a:lnTo>
                  <a:lnTo>
                    <a:pt x="309" y="11"/>
                  </a:lnTo>
                  <a:lnTo>
                    <a:pt x="321" y="19"/>
                  </a:lnTo>
                  <a:lnTo>
                    <a:pt x="335" y="28"/>
                  </a:lnTo>
                  <a:lnTo>
                    <a:pt x="347" y="38"/>
                  </a:lnTo>
                  <a:lnTo>
                    <a:pt x="358" y="49"/>
                  </a:lnTo>
                  <a:lnTo>
                    <a:pt x="367" y="60"/>
                  </a:lnTo>
                  <a:lnTo>
                    <a:pt x="374" y="70"/>
                  </a:lnTo>
                  <a:lnTo>
                    <a:pt x="380" y="80"/>
                  </a:lnTo>
                  <a:lnTo>
                    <a:pt x="382" y="88"/>
                  </a:lnTo>
                  <a:lnTo>
                    <a:pt x="383" y="93"/>
                  </a:lnTo>
                  <a:lnTo>
                    <a:pt x="383" y="96"/>
                  </a:lnTo>
                  <a:lnTo>
                    <a:pt x="382" y="99"/>
                  </a:lnTo>
                  <a:lnTo>
                    <a:pt x="381" y="103"/>
                  </a:lnTo>
                  <a:lnTo>
                    <a:pt x="379" y="105"/>
                  </a:lnTo>
                  <a:lnTo>
                    <a:pt x="376" y="107"/>
                  </a:lnTo>
                  <a:lnTo>
                    <a:pt x="373" y="108"/>
                  </a:lnTo>
                  <a:lnTo>
                    <a:pt x="370" y="109"/>
                  </a:lnTo>
                  <a:lnTo>
                    <a:pt x="361" y="109"/>
                  </a:lnTo>
                  <a:lnTo>
                    <a:pt x="351" y="107"/>
                  </a:lnTo>
                  <a:lnTo>
                    <a:pt x="339" y="104"/>
                  </a:lnTo>
                  <a:lnTo>
                    <a:pt x="327" y="98"/>
                  </a:lnTo>
                  <a:lnTo>
                    <a:pt x="315" y="91"/>
                  </a:lnTo>
                  <a:lnTo>
                    <a:pt x="301" y="82"/>
                  </a:lnTo>
                  <a:close/>
                  <a:moveTo>
                    <a:pt x="470" y="211"/>
                  </a:moveTo>
                  <a:lnTo>
                    <a:pt x="457" y="201"/>
                  </a:lnTo>
                  <a:lnTo>
                    <a:pt x="446" y="190"/>
                  </a:lnTo>
                  <a:lnTo>
                    <a:pt x="436" y="179"/>
                  </a:lnTo>
                  <a:lnTo>
                    <a:pt x="428" y="168"/>
                  </a:lnTo>
                  <a:lnTo>
                    <a:pt x="423" y="157"/>
                  </a:lnTo>
                  <a:lnTo>
                    <a:pt x="419" y="148"/>
                  </a:lnTo>
                  <a:lnTo>
                    <a:pt x="419" y="144"/>
                  </a:lnTo>
                  <a:lnTo>
                    <a:pt x="419" y="140"/>
                  </a:lnTo>
                  <a:lnTo>
                    <a:pt x="419" y="136"/>
                  </a:lnTo>
                  <a:lnTo>
                    <a:pt x="422" y="133"/>
                  </a:lnTo>
                  <a:lnTo>
                    <a:pt x="424" y="130"/>
                  </a:lnTo>
                  <a:lnTo>
                    <a:pt x="426" y="128"/>
                  </a:lnTo>
                  <a:lnTo>
                    <a:pt x="429" y="127"/>
                  </a:lnTo>
                  <a:lnTo>
                    <a:pt x="433" y="126"/>
                  </a:lnTo>
                  <a:lnTo>
                    <a:pt x="443" y="126"/>
                  </a:lnTo>
                  <a:lnTo>
                    <a:pt x="453" y="128"/>
                  </a:lnTo>
                  <a:lnTo>
                    <a:pt x="465" y="131"/>
                  </a:lnTo>
                  <a:lnTo>
                    <a:pt x="478" y="138"/>
                  </a:lnTo>
                  <a:lnTo>
                    <a:pt x="491" y="146"/>
                  </a:lnTo>
                  <a:lnTo>
                    <a:pt x="506" y="155"/>
                  </a:lnTo>
                  <a:lnTo>
                    <a:pt x="519" y="166"/>
                  </a:lnTo>
                  <a:lnTo>
                    <a:pt x="530" y="177"/>
                  </a:lnTo>
                  <a:lnTo>
                    <a:pt x="540" y="188"/>
                  </a:lnTo>
                  <a:lnTo>
                    <a:pt x="547" y="199"/>
                  </a:lnTo>
                  <a:lnTo>
                    <a:pt x="553" y="209"/>
                  </a:lnTo>
                  <a:lnTo>
                    <a:pt x="555" y="219"/>
                  </a:lnTo>
                  <a:lnTo>
                    <a:pt x="556" y="223"/>
                  </a:lnTo>
                  <a:lnTo>
                    <a:pt x="556" y="226"/>
                  </a:lnTo>
                  <a:lnTo>
                    <a:pt x="555" y="230"/>
                  </a:lnTo>
                  <a:lnTo>
                    <a:pt x="554" y="233"/>
                  </a:lnTo>
                  <a:lnTo>
                    <a:pt x="552" y="236"/>
                  </a:lnTo>
                  <a:lnTo>
                    <a:pt x="550" y="237"/>
                  </a:lnTo>
                  <a:lnTo>
                    <a:pt x="545" y="240"/>
                  </a:lnTo>
                  <a:lnTo>
                    <a:pt x="542" y="240"/>
                  </a:lnTo>
                  <a:lnTo>
                    <a:pt x="533" y="241"/>
                  </a:lnTo>
                  <a:lnTo>
                    <a:pt x="522" y="239"/>
                  </a:lnTo>
                  <a:lnTo>
                    <a:pt x="510" y="234"/>
                  </a:lnTo>
                  <a:lnTo>
                    <a:pt x="498" y="229"/>
                  </a:lnTo>
                  <a:lnTo>
                    <a:pt x="483" y="221"/>
                  </a:lnTo>
                  <a:lnTo>
                    <a:pt x="470" y="211"/>
                  </a:lnTo>
                  <a:close/>
                </a:path>
              </a:pathLst>
            </a:custGeom>
            <a:solidFill>
              <a:srgbClr val="E8AD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CH"/>
            </a:p>
          </p:txBody>
        </p:sp>
        <p:sp>
          <p:nvSpPr>
            <p:cNvPr id="55" name="Freeform 45"/>
            <p:cNvSpPr>
              <a:spLocks noEditPoints="1"/>
            </p:cNvSpPr>
            <p:nvPr userDrawn="1"/>
          </p:nvSpPr>
          <p:spPr bwMode="auto">
            <a:xfrm>
              <a:off x="11237119" y="1570037"/>
              <a:ext cx="134938" cy="1211262"/>
            </a:xfrm>
            <a:custGeom>
              <a:avLst/>
              <a:gdLst>
                <a:gd name="T0" fmla="*/ 468 w 677"/>
                <a:gd name="T1" fmla="*/ 6004 h 6106"/>
                <a:gd name="T2" fmla="*/ 20 w 677"/>
                <a:gd name="T3" fmla="*/ 5618 h 6106"/>
                <a:gd name="T4" fmla="*/ 79 w 677"/>
                <a:gd name="T5" fmla="*/ 5630 h 6106"/>
                <a:gd name="T6" fmla="*/ 28 w 677"/>
                <a:gd name="T7" fmla="*/ 5435 h 6106"/>
                <a:gd name="T8" fmla="*/ 437 w 677"/>
                <a:gd name="T9" fmla="*/ 5657 h 6106"/>
                <a:gd name="T10" fmla="*/ 248 w 677"/>
                <a:gd name="T11" fmla="*/ 5279 h 6106"/>
                <a:gd name="T12" fmla="*/ 366 w 677"/>
                <a:gd name="T13" fmla="*/ 5176 h 6106"/>
                <a:gd name="T14" fmla="*/ 0 w 677"/>
                <a:gd name="T15" fmla="*/ 4642 h 6106"/>
                <a:gd name="T16" fmla="*/ 107 w 677"/>
                <a:gd name="T17" fmla="*/ 4655 h 6106"/>
                <a:gd name="T18" fmla="*/ 51 w 677"/>
                <a:gd name="T19" fmla="*/ 4183 h 6106"/>
                <a:gd name="T20" fmla="*/ 0 w 677"/>
                <a:gd name="T21" fmla="*/ 3894 h 6106"/>
                <a:gd name="T22" fmla="*/ 117 w 677"/>
                <a:gd name="T23" fmla="*/ 3734 h 6106"/>
                <a:gd name="T24" fmla="*/ 28 w 677"/>
                <a:gd name="T25" fmla="*/ 3234 h 6106"/>
                <a:gd name="T26" fmla="*/ 239 w 677"/>
                <a:gd name="T27" fmla="*/ 3191 h 6106"/>
                <a:gd name="T28" fmla="*/ 266 w 677"/>
                <a:gd name="T29" fmla="*/ 3054 h 6106"/>
                <a:gd name="T30" fmla="*/ 110 w 677"/>
                <a:gd name="T31" fmla="*/ 2276 h 6106"/>
                <a:gd name="T32" fmla="*/ 32 w 677"/>
                <a:gd name="T33" fmla="*/ 2012 h 6106"/>
                <a:gd name="T34" fmla="*/ 111 w 677"/>
                <a:gd name="T35" fmla="*/ 1215 h 6106"/>
                <a:gd name="T36" fmla="*/ 62 w 677"/>
                <a:gd name="T37" fmla="*/ 464 h 6106"/>
                <a:gd name="T38" fmla="*/ 7 w 677"/>
                <a:gd name="T39" fmla="*/ 140 h 6106"/>
                <a:gd name="T40" fmla="*/ 642 w 677"/>
                <a:gd name="T41" fmla="*/ 1282 h 6106"/>
                <a:gd name="T42" fmla="*/ 630 w 677"/>
                <a:gd name="T43" fmla="*/ 2416 h 6106"/>
                <a:gd name="T44" fmla="*/ 677 w 677"/>
                <a:gd name="T45" fmla="*/ 2834 h 6106"/>
                <a:gd name="T46" fmla="*/ 516 w 677"/>
                <a:gd name="T47" fmla="*/ 3053 h 6106"/>
                <a:gd name="T48" fmla="*/ 385 w 677"/>
                <a:gd name="T49" fmla="*/ 3542 h 6106"/>
                <a:gd name="T50" fmla="*/ 394 w 677"/>
                <a:gd name="T51" fmla="*/ 3688 h 6106"/>
                <a:gd name="T52" fmla="*/ 677 w 677"/>
                <a:gd name="T53" fmla="*/ 4138 h 6106"/>
                <a:gd name="T54" fmla="*/ 606 w 677"/>
                <a:gd name="T55" fmla="*/ 4619 h 6106"/>
                <a:gd name="T56" fmla="*/ 493 w 677"/>
                <a:gd name="T57" fmla="*/ 4623 h 6106"/>
                <a:gd name="T58" fmla="*/ 273 w 677"/>
                <a:gd name="T59" fmla="*/ 4729 h 6106"/>
                <a:gd name="T60" fmla="*/ 677 w 677"/>
                <a:gd name="T61" fmla="*/ 5183 h 6106"/>
                <a:gd name="T62" fmla="*/ 677 w 677"/>
                <a:gd name="T63" fmla="*/ 5246 h 6106"/>
                <a:gd name="T64" fmla="*/ 584 w 677"/>
                <a:gd name="T65" fmla="*/ 5455 h 6106"/>
                <a:gd name="T66" fmla="*/ 661 w 677"/>
                <a:gd name="T67" fmla="*/ 5759 h 6106"/>
                <a:gd name="T68" fmla="*/ 634 w 677"/>
                <a:gd name="T69" fmla="*/ 5873 h 6106"/>
                <a:gd name="T70" fmla="*/ 638 w 677"/>
                <a:gd name="T71" fmla="*/ 5991 h 6106"/>
                <a:gd name="T72" fmla="*/ 548 w 677"/>
                <a:gd name="T73" fmla="*/ 5559 h 6106"/>
                <a:gd name="T74" fmla="*/ 641 w 677"/>
                <a:gd name="T75" fmla="*/ 5431 h 6106"/>
                <a:gd name="T76" fmla="*/ 447 w 677"/>
                <a:gd name="T77" fmla="*/ 5015 h 6106"/>
                <a:gd name="T78" fmla="*/ 329 w 677"/>
                <a:gd name="T79" fmla="*/ 4702 h 6106"/>
                <a:gd name="T80" fmla="*/ 222 w 677"/>
                <a:gd name="T81" fmla="*/ 4208 h 6106"/>
                <a:gd name="T82" fmla="*/ 324 w 677"/>
                <a:gd name="T83" fmla="*/ 4175 h 6106"/>
                <a:gd name="T84" fmla="*/ 50 w 677"/>
                <a:gd name="T85" fmla="*/ 3804 h 6106"/>
                <a:gd name="T86" fmla="*/ 353 w 677"/>
                <a:gd name="T87" fmla="*/ 3303 h 6106"/>
                <a:gd name="T88" fmla="*/ 510 w 677"/>
                <a:gd name="T89" fmla="*/ 3147 h 6106"/>
                <a:gd name="T90" fmla="*/ 178 w 677"/>
                <a:gd name="T91" fmla="*/ 2827 h 6106"/>
                <a:gd name="T92" fmla="*/ 237 w 677"/>
                <a:gd name="T93" fmla="*/ 2645 h 6106"/>
                <a:gd name="T94" fmla="*/ 316 w 677"/>
                <a:gd name="T95" fmla="*/ 2463 h 6106"/>
                <a:gd name="T96" fmla="*/ 290 w 677"/>
                <a:gd name="T97" fmla="*/ 2151 h 6106"/>
                <a:gd name="T98" fmla="*/ 236 w 677"/>
                <a:gd name="T99" fmla="*/ 1897 h 6106"/>
                <a:gd name="T100" fmla="*/ 528 w 677"/>
                <a:gd name="T101" fmla="*/ 2101 h 6106"/>
                <a:gd name="T102" fmla="*/ 20 w 677"/>
                <a:gd name="T103" fmla="*/ 1420 h 6106"/>
                <a:gd name="T104" fmla="*/ 279 w 677"/>
                <a:gd name="T105" fmla="*/ 1604 h 6106"/>
                <a:gd name="T106" fmla="*/ 200 w 677"/>
                <a:gd name="T107" fmla="*/ 1254 h 6106"/>
                <a:gd name="T108" fmla="*/ 448 w 677"/>
                <a:gd name="T109" fmla="*/ 1430 h 6106"/>
                <a:gd name="T110" fmla="*/ 223 w 677"/>
                <a:gd name="T111" fmla="*/ 1000 h 6106"/>
                <a:gd name="T112" fmla="*/ 569 w 677"/>
                <a:gd name="T113" fmla="*/ 1216 h 6106"/>
                <a:gd name="T114" fmla="*/ 196 w 677"/>
                <a:gd name="T115" fmla="*/ 629 h 6106"/>
                <a:gd name="T116" fmla="*/ 400 w 677"/>
                <a:gd name="T117" fmla="*/ 748 h 6106"/>
                <a:gd name="T118" fmla="*/ 170 w 677"/>
                <a:gd name="T119" fmla="*/ 268 h 6106"/>
                <a:gd name="T120" fmla="*/ 582 w 677"/>
                <a:gd name="T121" fmla="*/ 508 h 6106"/>
                <a:gd name="T122" fmla="*/ 365 w 677"/>
                <a:gd name="T123" fmla="*/ 3 h 6106"/>
                <a:gd name="T124" fmla="*/ 614 w 677"/>
                <a:gd name="T125" fmla="*/ 154 h 6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77" h="6106">
                  <a:moveTo>
                    <a:pt x="0" y="5818"/>
                  </a:moveTo>
                  <a:lnTo>
                    <a:pt x="0" y="5719"/>
                  </a:lnTo>
                  <a:lnTo>
                    <a:pt x="20" y="5729"/>
                  </a:lnTo>
                  <a:lnTo>
                    <a:pt x="42" y="5740"/>
                  </a:lnTo>
                  <a:lnTo>
                    <a:pt x="66" y="5752"/>
                  </a:lnTo>
                  <a:lnTo>
                    <a:pt x="91" y="5765"/>
                  </a:lnTo>
                  <a:lnTo>
                    <a:pt x="116" y="5778"/>
                  </a:lnTo>
                  <a:lnTo>
                    <a:pt x="142" y="5793"/>
                  </a:lnTo>
                  <a:lnTo>
                    <a:pt x="170" y="5808"/>
                  </a:lnTo>
                  <a:lnTo>
                    <a:pt x="198" y="5823"/>
                  </a:lnTo>
                  <a:lnTo>
                    <a:pt x="228" y="5841"/>
                  </a:lnTo>
                  <a:lnTo>
                    <a:pt x="257" y="5859"/>
                  </a:lnTo>
                  <a:lnTo>
                    <a:pt x="286" y="5875"/>
                  </a:lnTo>
                  <a:lnTo>
                    <a:pt x="312" y="5892"/>
                  </a:lnTo>
                  <a:lnTo>
                    <a:pt x="288" y="5874"/>
                  </a:lnTo>
                  <a:lnTo>
                    <a:pt x="270" y="5859"/>
                  </a:lnTo>
                  <a:lnTo>
                    <a:pt x="265" y="5852"/>
                  </a:lnTo>
                  <a:lnTo>
                    <a:pt x="260" y="5847"/>
                  </a:lnTo>
                  <a:lnTo>
                    <a:pt x="258" y="5842"/>
                  </a:lnTo>
                  <a:lnTo>
                    <a:pt x="259" y="5840"/>
                  </a:lnTo>
                  <a:lnTo>
                    <a:pt x="260" y="5839"/>
                  </a:lnTo>
                  <a:lnTo>
                    <a:pt x="261" y="5838"/>
                  </a:lnTo>
                  <a:lnTo>
                    <a:pt x="265" y="5838"/>
                  </a:lnTo>
                  <a:lnTo>
                    <a:pt x="268" y="5838"/>
                  </a:lnTo>
                  <a:lnTo>
                    <a:pt x="277" y="5840"/>
                  </a:lnTo>
                  <a:lnTo>
                    <a:pt x="288" y="5843"/>
                  </a:lnTo>
                  <a:lnTo>
                    <a:pt x="318" y="5853"/>
                  </a:lnTo>
                  <a:lnTo>
                    <a:pt x="355" y="5870"/>
                  </a:lnTo>
                  <a:lnTo>
                    <a:pt x="399" y="5891"/>
                  </a:lnTo>
                  <a:lnTo>
                    <a:pt x="451" y="5916"/>
                  </a:lnTo>
                  <a:lnTo>
                    <a:pt x="506" y="5946"/>
                  </a:lnTo>
                  <a:lnTo>
                    <a:pt x="565" y="5978"/>
                  </a:lnTo>
                  <a:lnTo>
                    <a:pt x="595" y="5994"/>
                  </a:lnTo>
                  <a:lnTo>
                    <a:pt x="623" y="6011"/>
                  </a:lnTo>
                  <a:lnTo>
                    <a:pt x="651" y="6028"/>
                  </a:lnTo>
                  <a:lnTo>
                    <a:pt x="677" y="6043"/>
                  </a:lnTo>
                  <a:lnTo>
                    <a:pt x="677" y="6106"/>
                  </a:lnTo>
                  <a:lnTo>
                    <a:pt x="643" y="6089"/>
                  </a:lnTo>
                  <a:lnTo>
                    <a:pt x="608" y="6071"/>
                  </a:lnTo>
                  <a:lnTo>
                    <a:pt x="571" y="6051"/>
                  </a:lnTo>
                  <a:lnTo>
                    <a:pt x="533" y="6030"/>
                  </a:lnTo>
                  <a:lnTo>
                    <a:pt x="503" y="6013"/>
                  </a:lnTo>
                  <a:lnTo>
                    <a:pt x="475" y="5997"/>
                  </a:lnTo>
                  <a:lnTo>
                    <a:pt x="448" y="5981"/>
                  </a:lnTo>
                  <a:lnTo>
                    <a:pt x="421" y="5965"/>
                  </a:lnTo>
                  <a:lnTo>
                    <a:pt x="443" y="5981"/>
                  </a:lnTo>
                  <a:lnTo>
                    <a:pt x="459" y="5994"/>
                  </a:lnTo>
                  <a:lnTo>
                    <a:pt x="464" y="6000"/>
                  </a:lnTo>
                  <a:lnTo>
                    <a:pt x="468" y="6004"/>
                  </a:lnTo>
                  <a:lnTo>
                    <a:pt x="469" y="6009"/>
                  </a:lnTo>
                  <a:lnTo>
                    <a:pt x="469" y="6011"/>
                  </a:lnTo>
                  <a:lnTo>
                    <a:pt x="466" y="6012"/>
                  </a:lnTo>
                  <a:lnTo>
                    <a:pt x="460" y="6012"/>
                  </a:lnTo>
                  <a:lnTo>
                    <a:pt x="451" y="6011"/>
                  </a:lnTo>
                  <a:lnTo>
                    <a:pt x="440" y="6008"/>
                  </a:lnTo>
                  <a:lnTo>
                    <a:pt x="412" y="5998"/>
                  </a:lnTo>
                  <a:lnTo>
                    <a:pt x="374" y="5981"/>
                  </a:lnTo>
                  <a:lnTo>
                    <a:pt x="330" y="5960"/>
                  </a:lnTo>
                  <a:lnTo>
                    <a:pt x="279" y="5935"/>
                  </a:lnTo>
                  <a:lnTo>
                    <a:pt x="225" y="5906"/>
                  </a:lnTo>
                  <a:lnTo>
                    <a:pt x="167" y="5873"/>
                  </a:lnTo>
                  <a:lnTo>
                    <a:pt x="137" y="5857"/>
                  </a:lnTo>
                  <a:lnTo>
                    <a:pt x="109" y="5840"/>
                  </a:lnTo>
                  <a:lnTo>
                    <a:pt x="82" y="5823"/>
                  </a:lnTo>
                  <a:lnTo>
                    <a:pt x="56" y="5807"/>
                  </a:lnTo>
                  <a:lnTo>
                    <a:pt x="77" y="5823"/>
                  </a:lnTo>
                  <a:lnTo>
                    <a:pt x="94" y="5838"/>
                  </a:lnTo>
                  <a:lnTo>
                    <a:pt x="98" y="5843"/>
                  </a:lnTo>
                  <a:lnTo>
                    <a:pt x="103" y="5848"/>
                  </a:lnTo>
                  <a:lnTo>
                    <a:pt x="104" y="5851"/>
                  </a:lnTo>
                  <a:lnTo>
                    <a:pt x="104" y="5853"/>
                  </a:lnTo>
                  <a:lnTo>
                    <a:pt x="103" y="5854"/>
                  </a:lnTo>
                  <a:lnTo>
                    <a:pt x="100" y="5855"/>
                  </a:lnTo>
                  <a:lnTo>
                    <a:pt x="98" y="5855"/>
                  </a:lnTo>
                  <a:lnTo>
                    <a:pt x="94" y="5855"/>
                  </a:lnTo>
                  <a:lnTo>
                    <a:pt x="85" y="5853"/>
                  </a:lnTo>
                  <a:lnTo>
                    <a:pt x="73" y="5849"/>
                  </a:lnTo>
                  <a:lnTo>
                    <a:pt x="41" y="5837"/>
                  </a:lnTo>
                  <a:lnTo>
                    <a:pt x="0" y="5818"/>
                  </a:lnTo>
                  <a:close/>
                  <a:moveTo>
                    <a:pt x="0" y="5713"/>
                  </a:moveTo>
                  <a:lnTo>
                    <a:pt x="0" y="5665"/>
                  </a:lnTo>
                  <a:lnTo>
                    <a:pt x="36" y="5692"/>
                  </a:lnTo>
                  <a:lnTo>
                    <a:pt x="63" y="5713"/>
                  </a:lnTo>
                  <a:lnTo>
                    <a:pt x="73" y="5722"/>
                  </a:lnTo>
                  <a:lnTo>
                    <a:pt x="79" y="5730"/>
                  </a:lnTo>
                  <a:lnTo>
                    <a:pt x="82" y="5732"/>
                  </a:lnTo>
                  <a:lnTo>
                    <a:pt x="83" y="5735"/>
                  </a:lnTo>
                  <a:lnTo>
                    <a:pt x="83" y="5737"/>
                  </a:lnTo>
                  <a:lnTo>
                    <a:pt x="83" y="5738"/>
                  </a:lnTo>
                  <a:lnTo>
                    <a:pt x="79" y="5741"/>
                  </a:lnTo>
                  <a:lnTo>
                    <a:pt x="75" y="5741"/>
                  </a:lnTo>
                  <a:lnTo>
                    <a:pt x="67" y="5740"/>
                  </a:lnTo>
                  <a:lnTo>
                    <a:pt x="57" y="5736"/>
                  </a:lnTo>
                  <a:lnTo>
                    <a:pt x="32" y="5727"/>
                  </a:lnTo>
                  <a:lnTo>
                    <a:pt x="0" y="5713"/>
                  </a:lnTo>
                  <a:close/>
                  <a:moveTo>
                    <a:pt x="0" y="5665"/>
                  </a:moveTo>
                  <a:lnTo>
                    <a:pt x="0" y="5608"/>
                  </a:lnTo>
                  <a:lnTo>
                    <a:pt x="20" y="5618"/>
                  </a:lnTo>
                  <a:lnTo>
                    <a:pt x="41" y="5628"/>
                  </a:lnTo>
                  <a:lnTo>
                    <a:pt x="63" y="5640"/>
                  </a:lnTo>
                  <a:lnTo>
                    <a:pt x="86" y="5652"/>
                  </a:lnTo>
                  <a:lnTo>
                    <a:pt x="110" y="5666"/>
                  </a:lnTo>
                  <a:lnTo>
                    <a:pt x="136" y="5679"/>
                  </a:lnTo>
                  <a:lnTo>
                    <a:pt x="161" y="5693"/>
                  </a:lnTo>
                  <a:lnTo>
                    <a:pt x="188" y="5709"/>
                  </a:lnTo>
                  <a:lnTo>
                    <a:pt x="243" y="5741"/>
                  </a:lnTo>
                  <a:lnTo>
                    <a:pt x="293" y="5773"/>
                  </a:lnTo>
                  <a:lnTo>
                    <a:pt x="340" y="5801"/>
                  </a:lnTo>
                  <a:lnTo>
                    <a:pt x="378" y="5828"/>
                  </a:lnTo>
                  <a:lnTo>
                    <a:pt x="410" y="5851"/>
                  </a:lnTo>
                  <a:lnTo>
                    <a:pt x="434" y="5870"/>
                  </a:lnTo>
                  <a:lnTo>
                    <a:pt x="441" y="5877"/>
                  </a:lnTo>
                  <a:lnTo>
                    <a:pt x="447" y="5884"/>
                  </a:lnTo>
                  <a:lnTo>
                    <a:pt x="448" y="5886"/>
                  </a:lnTo>
                  <a:lnTo>
                    <a:pt x="449" y="5889"/>
                  </a:lnTo>
                  <a:lnTo>
                    <a:pt x="449" y="5891"/>
                  </a:lnTo>
                  <a:lnTo>
                    <a:pt x="449" y="5893"/>
                  </a:lnTo>
                  <a:lnTo>
                    <a:pt x="448" y="5894"/>
                  </a:lnTo>
                  <a:lnTo>
                    <a:pt x="446" y="5894"/>
                  </a:lnTo>
                  <a:lnTo>
                    <a:pt x="443" y="5895"/>
                  </a:lnTo>
                  <a:lnTo>
                    <a:pt x="440" y="5895"/>
                  </a:lnTo>
                  <a:lnTo>
                    <a:pt x="431" y="5893"/>
                  </a:lnTo>
                  <a:lnTo>
                    <a:pt x="420" y="5891"/>
                  </a:lnTo>
                  <a:lnTo>
                    <a:pt x="392" y="5881"/>
                  </a:lnTo>
                  <a:lnTo>
                    <a:pt x="356" y="5865"/>
                  </a:lnTo>
                  <a:lnTo>
                    <a:pt x="313" y="5845"/>
                  </a:lnTo>
                  <a:lnTo>
                    <a:pt x="264" y="5820"/>
                  </a:lnTo>
                  <a:lnTo>
                    <a:pt x="211" y="5793"/>
                  </a:lnTo>
                  <a:lnTo>
                    <a:pt x="155" y="5761"/>
                  </a:lnTo>
                  <a:lnTo>
                    <a:pt x="111" y="5735"/>
                  </a:lnTo>
                  <a:lnTo>
                    <a:pt x="71" y="5711"/>
                  </a:lnTo>
                  <a:lnTo>
                    <a:pt x="33" y="5687"/>
                  </a:lnTo>
                  <a:lnTo>
                    <a:pt x="0" y="5665"/>
                  </a:lnTo>
                  <a:close/>
                  <a:moveTo>
                    <a:pt x="0" y="5602"/>
                  </a:moveTo>
                  <a:lnTo>
                    <a:pt x="0" y="5549"/>
                  </a:lnTo>
                  <a:lnTo>
                    <a:pt x="20" y="5563"/>
                  </a:lnTo>
                  <a:lnTo>
                    <a:pt x="39" y="5577"/>
                  </a:lnTo>
                  <a:lnTo>
                    <a:pt x="54" y="5590"/>
                  </a:lnTo>
                  <a:lnTo>
                    <a:pt x="67" y="5601"/>
                  </a:lnTo>
                  <a:lnTo>
                    <a:pt x="77" y="5610"/>
                  </a:lnTo>
                  <a:lnTo>
                    <a:pt x="85" y="5618"/>
                  </a:lnTo>
                  <a:lnTo>
                    <a:pt x="87" y="5622"/>
                  </a:lnTo>
                  <a:lnTo>
                    <a:pt x="88" y="5624"/>
                  </a:lnTo>
                  <a:lnTo>
                    <a:pt x="88" y="5626"/>
                  </a:lnTo>
                  <a:lnTo>
                    <a:pt x="88" y="5628"/>
                  </a:lnTo>
                  <a:lnTo>
                    <a:pt x="85" y="5630"/>
                  </a:lnTo>
                  <a:lnTo>
                    <a:pt x="79" y="5630"/>
                  </a:lnTo>
                  <a:lnTo>
                    <a:pt x="72" y="5629"/>
                  </a:lnTo>
                  <a:lnTo>
                    <a:pt x="61" y="5626"/>
                  </a:lnTo>
                  <a:lnTo>
                    <a:pt x="34" y="5616"/>
                  </a:lnTo>
                  <a:lnTo>
                    <a:pt x="0" y="5602"/>
                  </a:lnTo>
                  <a:close/>
                  <a:moveTo>
                    <a:pt x="0" y="5543"/>
                  </a:moveTo>
                  <a:lnTo>
                    <a:pt x="0" y="5490"/>
                  </a:lnTo>
                  <a:lnTo>
                    <a:pt x="20" y="5499"/>
                  </a:lnTo>
                  <a:lnTo>
                    <a:pt x="42" y="5510"/>
                  </a:lnTo>
                  <a:lnTo>
                    <a:pt x="66" y="5522"/>
                  </a:lnTo>
                  <a:lnTo>
                    <a:pt x="92" y="5534"/>
                  </a:lnTo>
                  <a:lnTo>
                    <a:pt x="118" y="5549"/>
                  </a:lnTo>
                  <a:lnTo>
                    <a:pt x="146" y="5564"/>
                  </a:lnTo>
                  <a:lnTo>
                    <a:pt x="174" y="5580"/>
                  </a:lnTo>
                  <a:lnTo>
                    <a:pt x="204" y="5596"/>
                  </a:lnTo>
                  <a:lnTo>
                    <a:pt x="257" y="5628"/>
                  </a:lnTo>
                  <a:lnTo>
                    <a:pt x="307" y="5659"/>
                  </a:lnTo>
                  <a:lnTo>
                    <a:pt x="351" y="5688"/>
                  </a:lnTo>
                  <a:lnTo>
                    <a:pt x="389" y="5714"/>
                  </a:lnTo>
                  <a:lnTo>
                    <a:pt x="419" y="5736"/>
                  </a:lnTo>
                  <a:lnTo>
                    <a:pt x="441" y="5755"/>
                  </a:lnTo>
                  <a:lnTo>
                    <a:pt x="449" y="5763"/>
                  </a:lnTo>
                  <a:lnTo>
                    <a:pt x="455" y="5769"/>
                  </a:lnTo>
                  <a:lnTo>
                    <a:pt x="456" y="5772"/>
                  </a:lnTo>
                  <a:lnTo>
                    <a:pt x="457" y="5775"/>
                  </a:lnTo>
                  <a:lnTo>
                    <a:pt x="457" y="5776"/>
                  </a:lnTo>
                  <a:lnTo>
                    <a:pt x="457" y="5778"/>
                  </a:lnTo>
                  <a:lnTo>
                    <a:pt x="455" y="5779"/>
                  </a:lnTo>
                  <a:lnTo>
                    <a:pt x="453" y="5780"/>
                  </a:lnTo>
                  <a:lnTo>
                    <a:pt x="450" y="5780"/>
                  </a:lnTo>
                  <a:lnTo>
                    <a:pt x="447" y="5780"/>
                  </a:lnTo>
                  <a:lnTo>
                    <a:pt x="439" y="5779"/>
                  </a:lnTo>
                  <a:lnTo>
                    <a:pt x="428" y="5777"/>
                  </a:lnTo>
                  <a:lnTo>
                    <a:pt x="400" y="5767"/>
                  </a:lnTo>
                  <a:lnTo>
                    <a:pt x="365" y="5753"/>
                  </a:lnTo>
                  <a:lnTo>
                    <a:pt x="323" y="5733"/>
                  </a:lnTo>
                  <a:lnTo>
                    <a:pt x="276" y="5710"/>
                  </a:lnTo>
                  <a:lnTo>
                    <a:pt x="225" y="5682"/>
                  </a:lnTo>
                  <a:lnTo>
                    <a:pt x="170" y="5651"/>
                  </a:lnTo>
                  <a:lnTo>
                    <a:pt x="146" y="5637"/>
                  </a:lnTo>
                  <a:lnTo>
                    <a:pt x="121" y="5623"/>
                  </a:lnTo>
                  <a:lnTo>
                    <a:pt x="98" y="5608"/>
                  </a:lnTo>
                  <a:lnTo>
                    <a:pt x="76" y="5594"/>
                  </a:lnTo>
                  <a:lnTo>
                    <a:pt x="55" y="5581"/>
                  </a:lnTo>
                  <a:lnTo>
                    <a:pt x="35" y="5567"/>
                  </a:lnTo>
                  <a:lnTo>
                    <a:pt x="17" y="5555"/>
                  </a:lnTo>
                  <a:lnTo>
                    <a:pt x="0" y="5543"/>
                  </a:lnTo>
                  <a:close/>
                  <a:moveTo>
                    <a:pt x="0" y="5480"/>
                  </a:moveTo>
                  <a:lnTo>
                    <a:pt x="0" y="5416"/>
                  </a:lnTo>
                  <a:lnTo>
                    <a:pt x="28" y="5435"/>
                  </a:lnTo>
                  <a:lnTo>
                    <a:pt x="52" y="5453"/>
                  </a:lnTo>
                  <a:lnTo>
                    <a:pt x="74" y="5469"/>
                  </a:lnTo>
                  <a:lnTo>
                    <a:pt x="92" y="5484"/>
                  </a:lnTo>
                  <a:lnTo>
                    <a:pt x="106" y="5497"/>
                  </a:lnTo>
                  <a:lnTo>
                    <a:pt x="116" y="5507"/>
                  </a:lnTo>
                  <a:lnTo>
                    <a:pt x="118" y="5511"/>
                  </a:lnTo>
                  <a:lnTo>
                    <a:pt x="120" y="5514"/>
                  </a:lnTo>
                  <a:lnTo>
                    <a:pt x="121" y="5518"/>
                  </a:lnTo>
                  <a:lnTo>
                    <a:pt x="120" y="5520"/>
                  </a:lnTo>
                  <a:lnTo>
                    <a:pt x="119" y="5522"/>
                  </a:lnTo>
                  <a:lnTo>
                    <a:pt x="117" y="5522"/>
                  </a:lnTo>
                  <a:lnTo>
                    <a:pt x="113" y="5523"/>
                  </a:lnTo>
                  <a:lnTo>
                    <a:pt x="109" y="5522"/>
                  </a:lnTo>
                  <a:lnTo>
                    <a:pt x="98" y="5520"/>
                  </a:lnTo>
                  <a:lnTo>
                    <a:pt x="84" y="5516"/>
                  </a:lnTo>
                  <a:lnTo>
                    <a:pt x="66" y="5510"/>
                  </a:lnTo>
                  <a:lnTo>
                    <a:pt x="46" y="5501"/>
                  </a:lnTo>
                  <a:lnTo>
                    <a:pt x="24" y="5491"/>
                  </a:lnTo>
                  <a:lnTo>
                    <a:pt x="0" y="5480"/>
                  </a:lnTo>
                  <a:close/>
                  <a:moveTo>
                    <a:pt x="0" y="5402"/>
                  </a:moveTo>
                  <a:lnTo>
                    <a:pt x="0" y="5366"/>
                  </a:lnTo>
                  <a:lnTo>
                    <a:pt x="19" y="5372"/>
                  </a:lnTo>
                  <a:lnTo>
                    <a:pt x="43" y="5381"/>
                  </a:lnTo>
                  <a:lnTo>
                    <a:pt x="71" y="5393"/>
                  </a:lnTo>
                  <a:lnTo>
                    <a:pt x="102" y="5407"/>
                  </a:lnTo>
                  <a:lnTo>
                    <a:pt x="135" y="5425"/>
                  </a:lnTo>
                  <a:lnTo>
                    <a:pt x="171" y="5444"/>
                  </a:lnTo>
                  <a:lnTo>
                    <a:pt x="209" y="5465"/>
                  </a:lnTo>
                  <a:lnTo>
                    <a:pt x="248" y="5487"/>
                  </a:lnTo>
                  <a:lnTo>
                    <a:pt x="301" y="5519"/>
                  </a:lnTo>
                  <a:lnTo>
                    <a:pt x="349" y="5549"/>
                  </a:lnTo>
                  <a:lnTo>
                    <a:pt x="391" y="5576"/>
                  </a:lnTo>
                  <a:lnTo>
                    <a:pt x="427" y="5602"/>
                  </a:lnTo>
                  <a:lnTo>
                    <a:pt x="457" y="5625"/>
                  </a:lnTo>
                  <a:lnTo>
                    <a:pt x="478" y="5642"/>
                  </a:lnTo>
                  <a:lnTo>
                    <a:pt x="484" y="5650"/>
                  </a:lnTo>
                  <a:lnTo>
                    <a:pt x="489" y="5657"/>
                  </a:lnTo>
                  <a:lnTo>
                    <a:pt x="491" y="5660"/>
                  </a:lnTo>
                  <a:lnTo>
                    <a:pt x="491" y="5662"/>
                  </a:lnTo>
                  <a:lnTo>
                    <a:pt x="491" y="5665"/>
                  </a:lnTo>
                  <a:lnTo>
                    <a:pt x="491" y="5666"/>
                  </a:lnTo>
                  <a:lnTo>
                    <a:pt x="490" y="5667"/>
                  </a:lnTo>
                  <a:lnTo>
                    <a:pt x="488" y="5668"/>
                  </a:lnTo>
                  <a:lnTo>
                    <a:pt x="485" y="5669"/>
                  </a:lnTo>
                  <a:lnTo>
                    <a:pt x="482" y="5669"/>
                  </a:lnTo>
                  <a:lnTo>
                    <a:pt x="473" y="5668"/>
                  </a:lnTo>
                  <a:lnTo>
                    <a:pt x="463" y="5666"/>
                  </a:lnTo>
                  <a:lnTo>
                    <a:pt x="451" y="5662"/>
                  </a:lnTo>
                  <a:lnTo>
                    <a:pt x="437" y="5657"/>
                  </a:lnTo>
                  <a:lnTo>
                    <a:pt x="420" y="5650"/>
                  </a:lnTo>
                  <a:lnTo>
                    <a:pt x="402" y="5642"/>
                  </a:lnTo>
                  <a:lnTo>
                    <a:pt x="361" y="5625"/>
                  </a:lnTo>
                  <a:lnTo>
                    <a:pt x="316" y="5602"/>
                  </a:lnTo>
                  <a:lnTo>
                    <a:pt x="266" y="5575"/>
                  </a:lnTo>
                  <a:lnTo>
                    <a:pt x="213" y="5545"/>
                  </a:lnTo>
                  <a:lnTo>
                    <a:pt x="179" y="5524"/>
                  </a:lnTo>
                  <a:lnTo>
                    <a:pt x="146" y="5505"/>
                  </a:lnTo>
                  <a:lnTo>
                    <a:pt x="115" y="5485"/>
                  </a:lnTo>
                  <a:lnTo>
                    <a:pt x="86" y="5466"/>
                  </a:lnTo>
                  <a:lnTo>
                    <a:pt x="60" y="5448"/>
                  </a:lnTo>
                  <a:lnTo>
                    <a:pt x="36" y="5432"/>
                  </a:lnTo>
                  <a:lnTo>
                    <a:pt x="17" y="5415"/>
                  </a:lnTo>
                  <a:lnTo>
                    <a:pt x="0" y="5402"/>
                  </a:lnTo>
                  <a:close/>
                  <a:moveTo>
                    <a:pt x="0" y="5346"/>
                  </a:moveTo>
                  <a:lnTo>
                    <a:pt x="0" y="5270"/>
                  </a:lnTo>
                  <a:lnTo>
                    <a:pt x="40" y="5296"/>
                  </a:lnTo>
                  <a:lnTo>
                    <a:pt x="76" y="5320"/>
                  </a:lnTo>
                  <a:lnTo>
                    <a:pt x="108" y="5343"/>
                  </a:lnTo>
                  <a:lnTo>
                    <a:pt x="135" y="5363"/>
                  </a:lnTo>
                  <a:lnTo>
                    <a:pt x="157" y="5381"/>
                  </a:lnTo>
                  <a:lnTo>
                    <a:pt x="171" y="5396"/>
                  </a:lnTo>
                  <a:lnTo>
                    <a:pt x="177" y="5402"/>
                  </a:lnTo>
                  <a:lnTo>
                    <a:pt x="180" y="5407"/>
                  </a:lnTo>
                  <a:lnTo>
                    <a:pt x="181" y="5412"/>
                  </a:lnTo>
                  <a:lnTo>
                    <a:pt x="180" y="5415"/>
                  </a:lnTo>
                  <a:lnTo>
                    <a:pt x="178" y="5416"/>
                  </a:lnTo>
                  <a:lnTo>
                    <a:pt x="174" y="5417"/>
                  </a:lnTo>
                  <a:lnTo>
                    <a:pt x="169" y="5417"/>
                  </a:lnTo>
                  <a:lnTo>
                    <a:pt x="162" y="5416"/>
                  </a:lnTo>
                  <a:lnTo>
                    <a:pt x="146" y="5413"/>
                  </a:lnTo>
                  <a:lnTo>
                    <a:pt x="124" y="5405"/>
                  </a:lnTo>
                  <a:lnTo>
                    <a:pt x="98" y="5394"/>
                  </a:lnTo>
                  <a:lnTo>
                    <a:pt x="68" y="5381"/>
                  </a:lnTo>
                  <a:lnTo>
                    <a:pt x="35" y="5364"/>
                  </a:lnTo>
                  <a:lnTo>
                    <a:pt x="0" y="5346"/>
                  </a:lnTo>
                  <a:close/>
                  <a:moveTo>
                    <a:pt x="0" y="5193"/>
                  </a:moveTo>
                  <a:lnTo>
                    <a:pt x="0" y="5111"/>
                  </a:lnTo>
                  <a:lnTo>
                    <a:pt x="11" y="5117"/>
                  </a:lnTo>
                  <a:lnTo>
                    <a:pt x="23" y="5125"/>
                  </a:lnTo>
                  <a:lnTo>
                    <a:pt x="35" y="5132"/>
                  </a:lnTo>
                  <a:lnTo>
                    <a:pt x="48" y="5138"/>
                  </a:lnTo>
                  <a:lnTo>
                    <a:pt x="95" y="5168"/>
                  </a:lnTo>
                  <a:lnTo>
                    <a:pt x="139" y="5197"/>
                  </a:lnTo>
                  <a:lnTo>
                    <a:pt x="178" y="5223"/>
                  </a:lnTo>
                  <a:lnTo>
                    <a:pt x="211" y="5249"/>
                  </a:lnTo>
                  <a:lnTo>
                    <a:pt x="225" y="5260"/>
                  </a:lnTo>
                  <a:lnTo>
                    <a:pt x="237" y="5271"/>
                  </a:lnTo>
                  <a:lnTo>
                    <a:pt x="248" y="5279"/>
                  </a:lnTo>
                  <a:lnTo>
                    <a:pt x="257" y="5288"/>
                  </a:lnTo>
                  <a:lnTo>
                    <a:pt x="263" y="5296"/>
                  </a:lnTo>
                  <a:lnTo>
                    <a:pt x="267" y="5303"/>
                  </a:lnTo>
                  <a:lnTo>
                    <a:pt x="268" y="5305"/>
                  </a:lnTo>
                  <a:lnTo>
                    <a:pt x="269" y="5307"/>
                  </a:lnTo>
                  <a:lnTo>
                    <a:pt x="269" y="5309"/>
                  </a:lnTo>
                  <a:lnTo>
                    <a:pt x="268" y="5311"/>
                  </a:lnTo>
                  <a:lnTo>
                    <a:pt x="267" y="5313"/>
                  </a:lnTo>
                  <a:lnTo>
                    <a:pt x="265" y="5314"/>
                  </a:lnTo>
                  <a:lnTo>
                    <a:pt x="263" y="5314"/>
                  </a:lnTo>
                  <a:lnTo>
                    <a:pt x="259" y="5315"/>
                  </a:lnTo>
                  <a:lnTo>
                    <a:pt x="252" y="5314"/>
                  </a:lnTo>
                  <a:lnTo>
                    <a:pt x="242" y="5311"/>
                  </a:lnTo>
                  <a:lnTo>
                    <a:pt x="231" y="5309"/>
                  </a:lnTo>
                  <a:lnTo>
                    <a:pt x="216" y="5304"/>
                  </a:lnTo>
                  <a:lnTo>
                    <a:pt x="201" y="5298"/>
                  </a:lnTo>
                  <a:lnTo>
                    <a:pt x="184" y="5292"/>
                  </a:lnTo>
                  <a:lnTo>
                    <a:pt x="147" y="5274"/>
                  </a:lnTo>
                  <a:lnTo>
                    <a:pt x="104" y="5253"/>
                  </a:lnTo>
                  <a:lnTo>
                    <a:pt x="57" y="5228"/>
                  </a:lnTo>
                  <a:lnTo>
                    <a:pt x="9" y="5200"/>
                  </a:lnTo>
                  <a:lnTo>
                    <a:pt x="0" y="5193"/>
                  </a:lnTo>
                  <a:close/>
                  <a:moveTo>
                    <a:pt x="0" y="5078"/>
                  </a:moveTo>
                  <a:lnTo>
                    <a:pt x="0" y="5051"/>
                  </a:lnTo>
                  <a:lnTo>
                    <a:pt x="6" y="5059"/>
                  </a:lnTo>
                  <a:lnTo>
                    <a:pt x="10" y="5065"/>
                  </a:lnTo>
                  <a:lnTo>
                    <a:pt x="11" y="5070"/>
                  </a:lnTo>
                  <a:lnTo>
                    <a:pt x="10" y="5074"/>
                  </a:lnTo>
                  <a:lnTo>
                    <a:pt x="9" y="5075"/>
                  </a:lnTo>
                  <a:lnTo>
                    <a:pt x="7" y="5076"/>
                  </a:lnTo>
                  <a:lnTo>
                    <a:pt x="3" y="5078"/>
                  </a:lnTo>
                  <a:lnTo>
                    <a:pt x="0" y="5078"/>
                  </a:lnTo>
                  <a:close/>
                  <a:moveTo>
                    <a:pt x="0" y="5014"/>
                  </a:moveTo>
                  <a:lnTo>
                    <a:pt x="0" y="4947"/>
                  </a:lnTo>
                  <a:lnTo>
                    <a:pt x="18" y="4955"/>
                  </a:lnTo>
                  <a:lnTo>
                    <a:pt x="36" y="4964"/>
                  </a:lnTo>
                  <a:lnTo>
                    <a:pt x="56" y="4974"/>
                  </a:lnTo>
                  <a:lnTo>
                    <a:pt x="78" y="4985"/>
                  </a:lnTo>
                  <a:lnTo>
                    <a:pt x="100" y="4997"/>
                  </a:lnTo>
                  <a:lnTo>
                    <a:pt x="124" y="5009"/>
                  </a:lnTo>
                  <a:lnTo>
                    <a:pt x="147" y="5022"/>
                  </a:lnTo>
                  <a:lnTo>
                    <a:pt x="171" y="5037"/>
                  </a:lnTo>
                  <a:lnTo>
                    <a:pt x="218" y="5065"/>
                  </a:lnTo>
                  <a:lnTo>
                    <a:pt x="260" y="5093"/>
                  </a:lnTo>
                  <a:lnTo>
                    <a:pt x="298" y="5119"/>
                  </a:lnTo>
                  <a:lnTo>
                    <a:pt x="331" y="5144"/>
                  </a:lnTo>
                  <a:lnTo>
                    <a:pt x="344" y="5156"/>
                  </a:lnTo>
                  <a:lnTo>
                    <a:pt x="356" y="5166"/>
                  </a:lnTo>
                  <a:lnTo>
                    <a:pt x="366" y="5176"/>
                  </a:lnTo>
                  <a:lnTo>
                    <a:pt x="374" y="5183"/>
                  </a:lnTo>
                  <a:lnTo>
                    <a:pt x="380" y="5191"/>
                  </a:lnTo>
                  <a:lnTo>
                    <a:pt x="384" y="5198"/>
                  </a:lnTo>
                  <a:lnTo>
                    <a:pt x="385" y="5200"/>
                  </a:lnTo>
                  <a:lnTo>
                    <a:pt x="385" y="5203"/>
                  </a:lnTo>
                  <a:lnTo>
                    <a:pt x="385" y="5206"/>
                  </a:lnTo>
                  <a:lnTo>
                    <a:pt x="385" y="5207"/>
                  </a:lnTo>
                  <a:lnTo>
                    <a:pt x="383" y="5209"/>
                  </a:lnTo>
                  <a:lnTo>
                    <a:pt x="382" y="5210"/>
                  </a:lnTo>
                  <a:lnTo>
                    <a:pt x="378" y="5210"/>
                  </a:lnTo>
                  <a:lnTo>
                    <a:pt x="376" y="5211"/>
                  </a:lnTo>
                  <a:lnTo>
                    <a:pt x="368" y="5210"/>
                  </a:lnTo>
                  <a:lnTo>
                    <a:pt x="359" y="5209"/>
                  </a:lnTo>
                  <a:lnTo>
                    <a:pt x="346" y="5206"/>
                  </a:lnTo>
                  <a:lnTo>
                    <a:pt x="333" y="5201"/>
                  </a:lnTo>
                  <a:lnTo>
                    <a:pt x="319" y="5196"/>
                  </a:lnTo>
                  <a:lnTo>
                    <a:pt x="302" y="5189"/>
                  </a:lnTo>
                  <a:lnTo>
                    <a:pt x="265" y="5174"/>
                  </a:lnTo>
                  <a:lnTo>
                    <a:pt x="224" y="5153"/>
                  </a:lnTo>
                  <a:lnTo>
                    <a:pt x="179" y="5128"/>
                  </a:lnTo>
                  <a:lnTo>
                    <a:pt x="131" y="5102"/>
                  </a:lnTo>
                  <a:lnTo>
                    <a:pt x="95" y="5079"/>
                  </a:lnTo>
                  <a:lnTo>
                    <a:pt x="60" y="5057"/>
                  </a:lnTo>
                  <a:lnTo>
                    <a:pt x="28" y="5035"/>
                  </a:lnTo>
                  <a:lnTo>
                    <a:pt x="0" y="5014"/>
                  </a:lnTo>
                  <a:close/>
                  <a:moveTo>
                    <a:pt x="0" y="4924"/>
                  </a:moveTo>
                  <a:lnTo>
                    <a:pt x="0" y="4841"/>
                  </a:lnTo>
                  <a:lnTo>
                    <a:pt x="33" y="4864"/>
                  </a:lnTo>
                  <a:lnTo>
                    <a:pt x="64" y="4886"/>
                  </a:lnTo>
                  <a:lnTo>
                    <a:pt x="92" y="4907"/>
                  </a:lnTo>
                  <a:lnTo>
                    <a:pt x="115" y="4925"/>
                  </a:lnTo>
                  <a:lnTo>
                    <a:pt x="132" y="4942"/>
                  </a:lnTo>
                  <a:lnTo>
                    <a:pt x="145" y="4956"/>
                  </a:lnTo>
                  <a:lnTo>
                    <a:pt x="148" y="4963"/>
                  </a:lnTo>
                  <a:lnTo>
                    <a:pt x="150" y="4967"/>
                  </a:lnTo>
                  <a:lnTo>
                    <a:pt x="151" y="4972"/>
                  </a:lnTo>
                  <a:lnTo>
                    <a:pt x="150" y="4975"/>
                  </a:lnTo>
                  <a:lnTo>
                    <a:pt x="148" y="4977"/>
                  </a:lnTo>
                  <a:lnTo>
                    <a:pt x="145" y="4978"/>
                  </a:lnTo>
                  <a:lnTo>
                    <a:pt x="140" y="4978"/>
                  </a:lnTo>
                  <a:lnTo>
                    <a:pt x="135" y="4978"/>
                  </a:lnTo>
                  <a:lnTo>
                    <a:pt x="120" y="4976"/>
                  </a:lnTo>
                  <a:lnTo>
                    <a:pt x="103" y="4971"/>
                  </a:lnTo>
                  <a:lnTo>
                    <a:pt x="81" y="4963"/>
                  </a:lnTo>
                  <a:lnTo>
                    <a:pt x="56" y="4952"/>
                  </a:lnTo>
                  <a:lnTo>
                    <a:pt x="29" y="4940"/>
                  </a:lnTo>
                  <a:lnTo>
                    <a:pt x="0" y="4924"/>
                  </a:lnTo>
                  <a:close/>
                  <a:moveTo>
                    <a:pt x="0" y="4723"/>
                  </a:moveTo>
                  <a:lnTo>
                    <a:pt x="0" y="4642"/>
                  </a:lnTo>
                  <a:lnTo>
                    <a:pt x="29" y="4656"/>
                  </a:lnTo>
                  <a:lnTo>
                    <a:pt x="59" y="4672"/>
                  </a:lnTo>
                  <a:lnTo>
                    <a:pt x="92" y="4690"/>
                  </a:lnTo>
                  <a:lnTo>
                    <a:pt x="125" y="4710"/>
                  </a:lnTo>
                  <a:lnTo>
                    <a:pt x="168" y="4737"/>
                  </a:lnTo>
                  <a:lnTo>
                    <a:pt x="207" y="4763"/>
                  </a:lnTo>
                  <a:lnTo>
                    <a:pt x="242" y="4788"/>
                  </a:lnTo>
                  <a:lnTo>
                    <a:pt x="271" y="4812"/>
                  </a:lnTo>
                  <a:lnTo>
                    <a:pt x="284" y="4823"/>
                  </a:lnTo>
                  <a:lnTo>
                    <a:pt x="295" y="4833"/>
                  </a:lnTo>
                  <a:lnTo>
                    <a:pt x="303" y="4841"/>
                  </a:lnTo>
                  <a:lnTo>
                    <a:pt x="311" y="4850"/>
                  </a:lnTo>
                  <a:lnTo>
                    <a:pt x="316" y="4858"/>
                  </a:lnTo>
                  <a:lnTo>
                    <a:pt x="319" y="4865"/>
                  </a:lnTo>
                  <a:lnTo>
                    <a:pt x="320" y="4869"/>
                  </a:lnTo>
                  <a:lnTo>
                    <a:pt x="320" y="4873"/>
                  </a:lnTo>
                  <a:lnTo>
                    <a:pt x="317" y="4877"/>
                  </a:lnTo>
                  <a:lnTo>
                    <a:pt x="311" y="4878"/>
                  </a:lnTo>
                  <a:lnTo>
                    <a:pt x="303" y="4878"/>
                  </a:lnTo>
                  <a:lnTo>
                    <a:pt x="295" y="4877"/>
                  </a:lnTo>
                  <a:lnTo>
                    <a:pt x="284" y="4875"/>
                  </a:lnTo>
                  <a:lnTo>
                    <a:pt x="270" y="4870"/>
                  </a:lnTo>
                  <a:lnTo>
                    <a:pt x="257" y="4866"/>
                  </a:lnTo>
                  <a:lnTo>
                    <a:pt x="242" y="4859"/>
                  </a:lnTo>
                  <a:lnTo>
                    <a:pt x="206" y="4845"/>
                  </a:lnTo>
                  <a:lnTo>
                    <a:pt x="168" y="4826"/>
                  </a:lnTo>
                  <a:lnTo>
                    <a:pt x="127" y="4803"/>
                  </a:lnTo>
                  <a:lnTo>
                    <a:pt x="83" y="4777"/>
                  </a:lnTo>
                  <a:lnTo>
                    <a:pt x="61" y="4764"/>
                  </a:lnTo>
                  <a:lnTo>
                    <a:pt x="39" y="4750"/>
                  </a:lnTo>
                  <a:lnTo>
                    <a:pt x="19" y="4737"/>
                  </a:lnTo>
                  <a:lnTo>
                    <a:pt x="0" y="4723"/>
                  </a:lnTo>
                  <a:close/>
                  <a:moveTo>
                    <a:pt x="0" y="4612"/>
                  </a:moveTo>
                  <a:lnTo>
                    <a:pt x="0" y="4525"/>
                  </a:lnTo>
                  <a:lnTo>
                    <a:pt x="31" y="4546"/>
                  </a:lnTo>
                  <a:lnTo>
                    <a:pt x="59" y="4567"/>
                  </a:lnTo>
                  <a:lnTo>
                    <a:pt x="83" y="4587"/>
                  </a:lnTo>
                  <a:lnTo>
                    <a:pt x="103" y="4604"/>
                  </a:lnTo>
                  <a:lnTo>
                    <a:pt x="119" y="4620"/>
                  </a:lnTo>
                  <a:lnTo>
                    <a:pt x="129" y="4634"/>
                  </a:lnTo>
                  <a:lnTo>
                    <a:pt x="132" y="4640"/>
                  </a:lnTo>
                  <a:lnTo>
                    <a:pt x="135" y="4645"/>
                  </a:lnTo>
                  <a:lnTo>
                    <a:pt x="135" y="4648"/>
                  </a:lnTo>
                  <a:lnTo>
                    <a:pt x="135" y="4652"/>
                  </a:lnTo>
                  <a:lnTo>
                    <a:pt x="132" y="4654"/>
                  </a:lnTo>
                  <a:lnTo>
                    <a:pt x="129" y="4656"/>
                  </a:lnTo>
                  <a:lnTo>
                    <a:pt x="125" y="4656"/>
                  </a:lnTo>
                  <a:lnTo>
                    <a:pt x="120" y="4657"/>
                  </a:lnTo>
                  <a:lnTo>
                    <a:pt x="107" y="4655"/>
                  </a:lnTo>
                  <a:lnTo>
                    <a:pt x="91" y="4651"/>
                  </a:lnTo>
                  <a:lnTo>
                    <a:pt x="72" y="4644"/>
                  </a:lnTo>
                  <a:lnTo>
                    <a:pt x="50" y="4635"/>
                  </a:lnTo>
                  <a:lnTo>
                    <a:pt x="25" y="4625"/>
                  </a:lnTo>
                  <a:lnTo>
                    <a:pt x="0" y="4612"/>
                  </a:lnTo>
                  <a:close/>
                  <a:moveTo>
                    <a:pt x="0" y="4365"/>
                  </a:moveTo>
                  <a:lnTo>
                    <a:pt x="0" y="4304"/>
                  </a:lnTo>
                  <a:lnTo>
                    <a:pt x="17" y="4310"/>
                  </a:lnTo>
                  <a:lnTo>
                    <a:pt x="35" y="4316"/>
                  </a:lnTo>
                  <a:lnTo>
                    <a:pt x="55" y="4325"/>
                  </a:lnTo>
                  <a:lnTo>
                    <a:pt x="78" y="4336"/>
                  </a:lnTo>
                  <a:lnTo>
                    <a:pt x="102" y="4348"/>
                  </a:lnTo>
                  <a:lnTo>
                    <a:pt x="127" y="4361"/>
                  </a:lnTo>
                  <a:lnTo>
                    <a:pt x="152" y="4376"/>
                  </a:lnTo>
                  <a:lnTo>
                    <a:pt x="179" y="4392"/>
                  </a:lnTo>
                  <a:lnTo>
                    <a:pt x="218" y="4418"/>
                  </a:lnTo>
                  <a:lnTo>
                    <a:pt x="255" y="4442"/>
                  </a:lnTo>
                  <a:lnTo>
                    <a:pt x="287" y="4466"/>
                  </a:lnTo>
                  <a:lnTo>
                    <a:pt x="313" y="4489"/>
                  </a:lnTo>
                  <a:lnTo>
                    <a:pt x="324" y="4499"/>
                  </a:lnTo>
                  <a:lnTo>
                    <a:pt x="334" y="4509"/>
                  </a:lnTo>
                  <a:lnTo>
                    <a:pt x="343" y="4518"/>
                  </a:lnTo>
                  <a:lnTo>
                    <a:pt x="350" y="4527"/>
                  </a:lnTo>
                  <a:lnTo>
                    <a:pt x="354" y="4534"/>
                  </a:lnTo>
                  <a:lnTo>
                    <a:pt x="357" y="4540"/>
                  </a:lnTo>
                  <a:lnTo>
                    <a:pt x="357" y="4546"/>
                  </a:lnTo>
                  <a:lnTo>
                    <a:pt x="356" y="4550"/>
                  </a:lnTo>
                  <a:lnTo>
                    <a:pt x="353" y="4552"/>
                  </a:lnTo>
                  <a:lnTo>
                    <a:pt x="348" y="4555"/>
                  </a:lnTo>
                  <a:lnTo>
                    <a:pt x="341" y="4555"/>
                  </a:lnTo>
                  <a:lnTo>
                    <a:pt x="332" y="4555"/>
                  </a:lnTo>
                  <a:lnTo>
                    <a:pt x="322" y="4552"/>
                  </a:lnTo>
                  <a:lnTo>
                    <a:pt x="310" y="4549"/>
                  </a:lnTo>
                  <a:lnTo>
                    <a:pt x="297" y="4545"/>
                  </a:lnTo>
                  <a:lnTo>
                    <a:pt x="282" y="4539"/>
                  </a:lnTo>
                  <a:lnTo>
                    <a:pt x="249" y="4526"/>
                  </a:lnTo>
                  <a:lnTo>
                    <a:pt x="214" y="4508"/>
                  </a:lnTo>
                  <a:lnTo>
                    <a:pt x="175" y="4487"/>
                  </a:lnTo>
                  <a:lnTo>
                    <a:pt x="135" y="4463"/>
                  </a:lnTo>
                  <a:lnTo>
                    <a:pt x="95" y="4438"/>
                  </a:lnTo>
                  <a:lnTo>
                    <a:pt x="59" y="4412"/>
                  </a:lnTo>
                  <a:lnTo>
                    <a:pt x="27" y="4388"/>
                  </a:lnTo>
                  <a:lnTo>
                    <a:pt x="0" y="4365"/>
                  </a:lnTo>
                  <a:close/>
                  <a:moveTo>
                    <a:pt x="0" y="4250"/>
                  </a:moveTo>
                  <a:lnTo>
                    <a:pt x="0" y="4153"/>
                  </a:lnTo>
                  <a:lnTo>
                    <a:pt x="12" y="4160"/>
                  </a:lnTo>
                  <a:lnTo>
                    <a:pt x="24" y="4167"/>
                  </a:lnTo>
                  <a:lnTo>
                    <a:pt x="38" y="4175"/>
                  </a:lnTo>
                  <a:lnTo>
                    <a:pt x="51" y="4183"/>
                  </a:lnTo>
                  <a:lnTo>
                    <a:pt x="88" y="4208"/>
                  </a:lnTo>
                  <a:lnTo>
                    <a:pt x="124" y="4232"/>
                  </a:lnTo>
                  <a:lnTo>
                    <a:pt x="153" y="4256"/>
                  </a:lnTo>
                  <a:lnTo>
                    <a:pt x="179" y="4278"/>
                  </a:lnTo>
                  <a:lnTo>
                    <a:pt x="190" y="4288"/>
                  </a:lnTo>
                  <a:lnTo>
                    <a:pt x="199" y="4298"/>
                  </a:lnTo>
                  <a:lnTo>
                    <a:pt x="206" y="4306"/>
                  </a:lnTo>
                  <a:lnTo>
                    <a:pt x="213" y="4314"/>
                  </a:lnTo>
                  <a:lnTo>
                    <a:pt x="217" y="4322"/>
                  </a:lnTo>
                  <a:lnTo>
                    <a:pt x="220" y="4327"/>
                  </a:lnTo>
                  <a:lnTo>
                    <a:pt x="221" y="4333"/>
                  </a:lnTo>
                  <a:lnTo>
                    <a:pt x="218" y="4337"/>
                  </a:lnTo>
                  <a:lnTo>
                    <a:pt x="215" y="4341"/>
                  </a:lnTo>
                  <a:lnTo>
                    <a:pt x="211" y="4342"/>
                  </a:lnTo>
                  <a:lnTo>
                    <a:pt x="204" y="4343"/>
                  </a:lnTo>
                  <a:lnTo>
                    <a:pt x="195" y="4342"/>
                  </a:lnTo>
                  <a:lnTo>
                    <a:pt x="185" y="4339"/>
                  </a:lnTo>
                  <a:lnTo>
                    <a:pt x="174" y="4337"/>
                  </a:lnTo>
                  <a:lnTo>
                    <a:pt x="161" y="4333"/>
                  </a:lnTo>
                  <a:lnTo>
                    <a:pt x="147" y="4327"/>
                  </a:lnTo>
                  <a:lnTo>
                    <a:pt x="116" y="4315"/>
                  </a:lnTo>
                  <a:lnTo>
                    <a:pt x="82" y="4298"/>
                  </a:lnTo>
                  <a:lnTo>
                    <a:pt x="45" y="4278"/>
                  </a:lnTo>
                  <a:lnTo>
                    <a:pt x="7" y="4254"/>
                  </a:lnTo>
                  <a:lnTo>
                    <a:pt x="0" y="4250"/>
                  </a:lnTo>
                  <a:close/>
                  <a:moveTo>
                    <a:pt x="0" y="4107"/>
                  </a:moveTo>
                  <a:lnTo>
                    <a:pt x="0" y="4016"/>
                  </a:lnTo>
                  <a:lnTo>
                    <a:pt x="24" y="4035"/>
                  </a:lnTo>
                  <a:lnTo>
                    <a:pt x="48" y="4054"/>
                  </a:lnTo>
                  <a:lnTo>
                    <a:pt x="66" y="4070"/>
                  </a:lnTo>
                  <a:lnTo>
                    <a:pt x="83" y="4087"/>
                  </a:lnTo>
                  <a:lnTo>
                    <a:pt x="95" y="4101"/>
                  </a:lnTo>
                  <a:lnTo>
                    <a:pt x="103" y="4113"/>
                  </a:lnTo>
                  <a:lnTo>
                    <a:pt x="105" y="4119"/>
                  </a:lnTo>
                  <a:lnTo>
                    <a:pt x="106" y="4123"/>
                  </a:lnTo>
                  <a:lnTo>
                    <a:pt x="106" y="4126"/>
                  </a:lnTo>
                  <a:lnTo>
                    <a:pt x="105" y="4131"/>
                  </a:lnTo>
                  <a:lnTo>
                    <a:pt x="103" y="4132"/>
                  </a:lnTo>
                  <a:lnTo>
                    <a:pt x="100" y="4134"/>
                  </a:lnTo>
                  <a:lnTo>
                    <a:pt x="97" y="4135"/>
                  </a:lnTo>
                  <a:lnTo>
                    <a:pt x="93" y="4135"/>
                  </a:lnTo>
                  <a:lnTo>
                    <a:pt x="83" y="4135"/>
                  </a:lnTo>
                  <a:lnTo>
                    <a:pt x="71" y="4133"/>
                  </a:lnTo>
                  <a:lnTo>
                    <a:pt x="55" y="4129"/>
                  </a:lnTo>
                  <a:lnTo>
                    <a:pt x="39" y="4123"/>
                  </a:lnTo>
                  <a:lnTo>
                    <a:pt x="20" y="4115"/>
                  </a:lnTo>
                  <a:lnTo>
                    <a:pt x="0" y="4107"/>
                  </a:lnTo>
                  <a:close/>
                  <a:moveTo>
                    <a:pt x="0" y="3933"/>
                  </a:moveTo>
                  <a:lnTo>
                    <a:pt x="0" y="3894"/>
                  </a:lnTo>
                  <a:lnTo>
                    <a:pt x="8" y="3905"/>
                  </a:lnTo>
                  <a:lnTo>
                    <a:pt x="12" y="3915"/>
                  </a:lnTo>
                  <a:lnTo>
                    <a:pt x="14" y="3919"/>
                  </a:lnTo>
                  <a:lnTo>
                    <a:pt x="14" y="3922"/>
                  </a:lnTo>
                  <a:lnTo>
                    <a:pt x="14" y="3926"/>
                  </a:lnTo>
                  <a:lnTo>
                    <a:pt x="13" y="3928"/>
                  </a:lnTo>
                  <a:lnTo>
                    <a:pt x="11" y="3931"/>
                  </a:lnTo>
                  <a:lnTo>
                    <a:pt x="8" y="3932"/>
                  </a:lnTo>
                  <a:lnTo>
                    <a:pt x="4" y="3933"/>
                  </a:lnTo>
                  <a:lnTo>
                    <a:pt x="0" y="3933"/>
                  </a:lnTo>
                  <a:close/>
                  <a:moveTo>
                    <a:pt x="0" y="3623"/>
                  </a:moveTo>
                  <a:lnTo>
                    <a:pt x="0" y="3603"/>
                  </a:lnTo>
                  <a:lnTo>
                    <a:pt x="3" y="3600"/>
                  </a:lnTo>
                  <a:lnTo>
                    <a:pt x="9" y="3599"/>
                  </a:lnTo>
                  <a:lnTo>
                    <a:pt x="16" y="3599"/>
                  </a:lnTo>
                  <a:lnTo>
                    <a:pt x="24" y="3599"/>
                  </a:lnTo>
                  <a:lnTo>
                    <a:pt x="33" y="3601"/>
                  </a:lnTo>
                  <a:lnTo>
                    <a:pt x="43" y="3603"/>
                  </a:lnTo>
                  <a:lnTo>
                    <a:pt x="55" y="3607"/>
                  </a:lnTo>
                  <a:lnTo>
                    <a:pt x="67" y="3611"/>
                  </a:lnTo>
                  <a:lnTo>
                    <a:pt x="95" y="3623"/>
                  </a:lnTo>
                  <a:lnTo>
                    <a:pt x="125" y="3638"/>
                  </a:lnTo>
                  <a:lnTo>
                    <a:pt x="157" y="3655"/>
                  </a:lnTo>
                  <a:lnTo>
                    <a:pt x="190" y="3676"/>
                  </a:lnTo>
                  <a:lnTo>
                    <a:pt x="224" y="3698"/>
                  </a:lnTo>
                  <a:lnTo>
                    <a:pt x="254" y="3720"/>
                  </a:lnTo>
                  <a:lnTo>
                    <a:pt x="280" y="3743"/>
                  </a:lnTo>
                  <a:lnTo>
                    <a:pt x="302" y="3762"/>
                  </a:lnTo>
                  <a:lnTo>
                    <a:pt x="312" y="3772"/>
                  </a:lnTo>
                  <a:lnTo>
                    <a:pt x="320" y="3781"/>
                  </a:lnTo>
                  <a:lnTo>
                    <a:pt x="327" y="3790"/>
                  </a:lnTo>
                  <a:lnTo>
                    <a:pt x="331" y="3798"/>
                  </a:lnTo>
                  <a:lnTo>
                    <a:pt x="335" y="3804"/>
                  </a:lnTo>
                  <a:lnTo>
                    <a:pt x="336" y="3811"/>
                  </a:lnTo>
                  <a:lnTo>
                    <a:pt x="338" y="3816"/>
                  </a:lnTo>
                  <a:lnTo>
                    <a:pt x="335" y="3821"/>
                  </a:lnTo>
                  <a:lnTo>
                    <a:pt x="332" y="3824"/>
                  </a:lnTo>
                  <a:lnTo>
                    <a:pt x="328" y="3825"/>
                  </a:lnTo>
                  <a:lnTo>
                    <a:pt x="321" y="3826"/>
                  </a:lnTo>
                  <a:lnTo>
                    <a:pt x="313" y="3826"/>
                  </a:lnTo>
                  <a:lnTo>
                    <a:pt x="305" y="3825"/>
                  </a:lnTo>
                  <a:lnTo>
                    <a:pt x="293" y="3823"/>
                  </a:lnTo>
                  <a:lnTo>
                    <a:pt x="282" y="3820"/>
                  </a:lnTo>
                  <a:lnTo>
                    <a:pt x="270" y="3815"/>
                  </a:lnTo>
                  <a:lnTo>
                    <a:pt x="242" y="3804"/>
                  </a:lnTo>
                  <a:lnTo>
                    <a:pt x="211" y="3790"/>
                  </a:lnTo>
                  <a:lnTo>
                    <a:pt x="178" y="3772"/>
                  </a:lnTo>
                  <a:lnTo>
                    <a:pt x="143" y="3751"/>
                  </a:lnTo>
                  <a:lnTo>
                    <a:pt x="117" y="3734"/>
                  </a:lnTo>
                  <a:lnTo>
                    <a:pt x="92" y="3716"/>
                  </a:lnTo>
                  <a:lnTo>
                    <a:pt x="70" y="3698"/>
                  </a:lnTo>
                  <a:lnTo>
                    <a:pt x="49" y="3681"/>
                  </a:lnTo>
                  <a:lnTo>
                    <a:pt x="32" y="3664"/>
                  </a:lnTo>
                  <a:lnTo>
                    <a:pt x="18" y="3650"/>
                  </a:lnTo>
                  <a:lnTo>
                    <a:pt x="7" y="3635"/>
                  </a:lnTo>
                  <a:lnTo>
                    <a:pt x="0" y="3623"/>
                  </a:lnTo>
                  <a:close/>
                  <a:moveTo>
                    <a:pt x="0" y="3474"/>
                  </a:moveTo>
                  <a:lnTo>
                    <a:pt x="0" y="3409"/>
                  </a:lnTo>
                  <a:lnTo>
                    <a:pt x="13" y="3413"/>
                  </a:lnTo>
                  <a:lnTo>
                    <a:pt x="30" y="3418"/>
                  </a:lnTo>
                  <a:lnTo>
                    <a:pt x="48" y="3425"/>
                  </a:lnTo>
                  <a:lnTo>
                    <a:pt x="66" y="3434"/>
                  </a:lnTo>
                  <a:lnTo>
                    <a:pt x="86" y="3444"/>
                  </a:lnTo>
                  <a:lnTo>
                    <a:pt x="107" y="3455"/>
                  </a:lnTo>
                  <a:lnTo>
                    <a:pt x="129" y="3467"/>
                  </a:lnTo>
                  <a:lnTo>
                    <a:pt x="151" y="3481"/>
                  </a:lnTo>
                  <a:lnTo>
                    <a:pt x="183" y="3503"/>
                  </a:lnTo>
                  <a:lnTo>
                    <a:pt x="212" y="3524"/>
                  </a:lnTo>
                  <a:lnTo>
                    <a:pt x="237" y="3546"/>
                  </a:lnTo>
                  <a:lnTo>
                    <a:pt x="258" y="3566"/>
                  </a:lnTo>
                  <a:lnTo>
                    <a:pt x="267" y="3575"/>
                  </a:lnTo>
                  <a:lnTo>
                    <a:pt x="275" y="3584"/>
                  </a:lnTo>
                  <a:lnTo>
                    <a:pt x="280" y="3592"/>
                  </a:lnTo>
                  <a:lnTo>
                    <a:pt x="286" y="3600"/>
                  </a:lnTo>
                  <a:lnTo>
                    <a:pt x="288" y="3607"/>
                  </a:lnTo>
                  <a:lnTo>
                    <a:pt x="290" y="3612"/>
                  </a:lnTo>
                  <a:lnTo>
                    <a:pt x="290" y="3618"/>
                  </a:lnTo>
                  <a:lnTo>
                    <a:pt x="289" y="3622"/>
                  </a:lnTo>
                  <a:lnTo>
                    <a:pt x="286" y="3626"/>
                  </a:lnTo>
                  <a:lnTo>
                    <a:pt x="281" y="3628"/>
                  </a:lnTo>
                  <a:lnTo>
                    <a:pt x="275" y="3629"/>
                  </a:lnTo>
                  <a:lnTo>
                    <a:pt x="267" y="3629"/>
                  </a:lnTo>
                  <a:lnTo>
                    <a:pt x="258" y="3628"/>
                  </a:lnTo>
                  <a:lnTo>
                    <a:pt x="248" y="3626"/>
                  </a:lnTo>
                  <a:lnTo>
                    <a:pt x="237" y="3623"/>
                  </a:lnTo>
                  <a:lnTo>
                    <a:pt x="225" y="3619"/>
                  </a:lnTo>
                  <a:lnTo>
                    <a:pt x="199" y="3608"/>
                  </a:lnTo>
                  <a:lnTo>
                    <a:pt x="169" y="3594"/>
                  </a:lnTo>
                  <a:lnTo>
                    <a:pt x="137" y="3577"/>
                  </a:lnTo>
                  <a:lnTo>
                    <a:pt x="104" y="3556"/>
                  </a:lnTo>
                  <a:lnTo>
                    <a:pt x="73" y="3535"/>
                  </a:lnTo>
                  <a:lnTo>
                    <a:pt x="45" y="3514"/>
                  </a:lnTo>
                  <a:lnTo>
                    <a:pt x="20" y="3494"/>
                  </a:lnTo>
                  <a:lnTo>
                    <a:pt x="0" y="3474"/>
                  </a:lnTo>
                  <a:close/>
                  <a:moveTo>
                    <a:pt x="0" y="3300"/>
                  </a:moveTo>
                  <a:lnTo>
                    <a:pt x="0" y="3224"/>
                  </a:lnTo>
                  <a:lnTo>
                    <a:pt x="13" y="3228"/>
                  </a:lnTo>
                  <a:lnTo>
                    <a:pt x="28" y="3234"/>
                  </a:lnTo>
                  <a:lnTo>
                    <a:pt x="43" y="3240"/>
                  </a:lnTo>
                  <a:lnTo>
                    <a:pt x="60" y="3248"/>
                  </a:lnTo>
                  <a:lnTo>
                    <a:pt x="76" y="3257"/>
                  </a:lnTo>
                  <a:lnTo>
                    <a:pt x="95" y="3267"/>
                  </a:lnTo>
                  <a:lnTo>
                    <a:pt x="113" y="3278"/>
                  </a:lnTo>
                  <a:lnTo>
                    <a:pt x="131" y="3290"/>
                  </a:lnTo>
                  <a:lnTo>
                    <a:pt x="162" y="3311"/>
                  </a:lnTo>
                  <a:lnTo>
                    <a:pt x="190" y="3332"/>
                  </a:lnTo>
                  <a:lnTo>
                    <a:pt x="214" y="3353"/>
                  </a:lnTo>
                  <a:lnTo>
                    <a:pt x="235" y="3372"/>
                  </a:lnTo>
                  <a:lnTo>
                    <a:pt x="243" y="3382"/>
                  </a:lnTo>
                  <a:lnTo>
                    <a:pt x="250" y="3389"/>
                  </a:lnTo>
                  <a:lnTo>
                    <a:pt x="256" y="3398"/>
                  </a:lnTo>
                  <a:lnTo>
                    <a:pt x="260" y="3406"/>
                  </a:lnTo>
                  <a:lnTo>
                    <a:pt x="264" y="3413"/>
                  </a:lnTo>
                  <a:lnTo>
                    <a:pt x="265" y="3418"/>
                  </a:lnTo>
                  <a:lnTo>
                    <a:pt x="265" y="3424"/>
                  </a:lnTo>
                  <a:lnTo>
                    <a:pt x="264" y="3428"/>
                  </a:lnTo>
                  <a:lnTo>
                    <a:pt x="260" y="3431"/>
                  </a:lnTo>
                  <a:lnTo>
                    <a:pt x="256" y="3434"/>
                  </a:lnTo>
                  <a:lnTo>
                    <a:pt x="249" y="3435"/>
                  </a:lnTo>
                  <a:lnTo>
                    <a:pt x="243" y="3435"/>
                  </a:lnTo>
                  <a:lnTo>
                    <a:pt x="234" y="3434"/>
                  </a:lnTo>
                  <a:lnTo>
                    <a:pt x="224" y="3432"/>
                  </a:lnTo>
                  <a:lnTo>
                    <a:pt x="213" y="3429"/>
                  </a:lnTo>
                  <a:lnTo>
                    <a:pt x="202" y="3426"/>
                  </a:lnTo>
                  <a:lnTo>
                    <a:pt x="175" y="3415"/>
                  </a:lnTo>
                  <a:lnTo>
                    <a:pt x="147" y="3402"/>
                  </a:lnTo>
                  <a:lnTo>
                    <a:pt x="117" y="3385"/>
                  </a:lnTo>
                  <a:lnTo>
                    <a:pt x="85" y="3365"/>
                  </a:lnTo>
                  <a:lnTo>
                    <a:pt x="61" y="3350"/>
                  </a:lnTo>
                  <a:lnTo>
                    <a:pt x="39" y="3332"/>
                  </a:lnTo>
                  <a:lnTo>
                    <a:pt x="18" y="3316"/>
                  </a:lnTo>
                  <a:lnTo>
                    <a:pt x="0" y="3300"/>
                  </a:lnTo>
                  <a:close/>
                  <a:moveTo>
                    <a:pt x="0" y="3109"/>
                  </a:moveTo>
                  <a:lnTo>
                    <a:pt x="0" y="3037"/>
                  </a:lnTo>
                  <a:lnTo>
                    <a:pt x="12" y="3041"/>
                  </a:lnTo>
                  <a:lnTo>
                    <a:pt x="27" y="3046"/>
                  </a:lnTo>
                  <a:lnTo>
                    <a:pt x="43" y="3053"/>
                  </a:lnTo>
                  <a:lnTo>
                    <a:pt x="60" y="3060"/>
                  </a:lnTo>
                  <a:lnTo>
                    <a:pt x="77" y="3068"/>
                  </a:lnTo>
                  <a:lnTo>
                    <a:pt x="96" y="3079"/>
                  </a:lnTo>
                  <a:lnTo>
                    <a:pt x="115" y="3090"/>
                  </a:lnTo>
                  <a:lnTo>
                    <a:pt x="134" y="3103"/>
                  </a:lnTo>
                  <a:lnTo>
                    <a:pt x="163" y="3122"/>
                  </a:lnTo>
                  <a:lnTo>
                    <a:pt x="190" y="3143"/>
                  </a:lnTo>
                  <a:lnTo>
                    <a:pt x="213" y="3163"/>
                  </a:lnTo>
                  <a:lnTo>
                    <a:pt x="232" y="3182"/>
                  </a:lnTo>
                  <a:lnTo>
                    <a:pt x="239" y="3191"/>
                  </a:lnTo>
                  <a:lnTo>
                    <a:pt x="246" y="3200"/>
                  </a:lnTo>
                  <a:lnTo>
                    <a:pt x="252" y="3207"/>
                  </a:lnTo>
                  <a:lnTo>
                    <a:pt x="256" y="3214"/>
                  </a:lnTo>
                  <a:lnTo>
                    <a:pt x="258" y="3222"/>
                  </a:lnTo>
                  <a:lnTo>
                    <a:pt x="260" y="3227"/>
                  </a:lnTo>
                  <a:lnTo>
                    <a:pt x="259" y="3233"/>
                  </a:lnTo>
                  <a:lnTo>
                    <a:pt x="258" y="3237"/>
                  </a:lnTo>
                  <a:lnTo>
                    <a:pt x="255" y="3240"/>
                  </a:lnTo>
                  <a:lnTo>
                    <a:pt x="250" y="3243"/>
                  </a:lnTo>
                  <a:lnTo>
                    <a:pt x="245" y="3244"/>
                  </a:lnTo>
                  <a:lnTo>
                    <a:pt x="237" y="3244"/>
                  </a:lnTo>
                  <a:lnTo>
                    <a:pt x="230" y="3243"/>
                  </a:lnTo>
                  <a:lnTo>
                    <a:pt x="220" y="3242"/>
                  </a:lnTo>
                  <a:lnTo>
                    <a:pt x="210" y="3238"/>
                  </a:lnTo>
                  <a:lnTo>
                    <a:pt x="199" y="3235"/>
                  </a:lnTo>
                  <a:lnTo>
                    <a:pt x="173" y="3225"/>
                  </a:lnTo>
                  <a:lnTo>
                    <a:pt x="147" y="3213"/>
                  </a:lnTo>
                  <a:lnTo>
                    <a:pt x="117" y="3196"/>
                  </a:lnTo>
                  <a:lnTo>
                    <a:pt x="87" y="3178"/>
                  </a:lnTo>
                  <a:lnTo>
                    <a:pt x="62" y="3160"/>
                  </a:lnTo>
                  <a:lnTo>
                    <a:pt x="39" y="3143"/>
                  </a:lnTo>
                  <a:lnTo>
                    <a:pt x="18" y="3126"/>
                  </a:lnTo>
                  <a:lnTo>
                    <a:pt x="0" y="3109"/>
                  </a:lnTo>
                  <a:close/>
                  <a:moveTo>
                    <a:pt x="0" y="2895"/>
                  </a:moveTo>
                  <a:lnTo>
                    <a:pt x="0" y="2854"/>
                  </a:lnTo>
                  <a:lnTo>
                    <a:pt x="4" y="2854"/>
                  </a:lnTo>
                  <a:lnTo>
                    <a:pt x="11" y="2853"/>
                  </a:lnTo>
                  <a:lnTo>
                    <a:pt x="18" y="2854"/>
                  </a:lnTo>
                  <a:lnTo>
                    <a:pt x="25" y="2855"/>
                  </a:lnTo>
                  <a:lnTo>
                    <a:pt x="42" y="2860"/>
                  </a:lnTo>
                  <a:lnTo>
                    <a:pt x="62" y="2866"/>
                  </a:lnTo>
                  <a:lnTo>
                    <a:pt x="83" y="2876"/>
                  </a:lnTo>
                  <a:lnTo>
                    <a:pt x="106" y="2887"/>
                  </a:lnTo>
                  <a:lnTo>
                    <a:pt x="130" y="2902"/>
                  </a:lnTo>
                  <a:lnTo>
                    <a:pt x="156" y="2917"/>
                  </a:lnTo>
                  <a:lnTo>
                    <a:pt x="183" y="2937"/>
                  </a:lnTo>
                  <a:lnTo>
                    <a:pt x="209" y="2957"/>
                  </a:lnTo>
                  <a:lnTo>
                    <a:pt x="231" y="2976"/>
                  </a:lnTo>
                  <a:lnTo>
                    <a:pt x="249" y="2994"/>
                  </a:lnTo>
                  <a:lnTo>
                    <a:pt x="256" y="3003"/>
                  </a:lnTo>
                  <a:lnTo>
                    <a:pt x="263" y="3011"/>
                  </a:lnTo>
                  <a:lnTo>
                    <a:pt x="268" y="3019"/>
                  </a:lnTo>
                  <a:lnTo>
                    <a:pt x="271" y="3026"/>
                  </a:lnTo>
                  <a:lnTo>
                    <a:pt x="275" y="3033"/>
                  </a:lnTo>
                  <a:lnTo>
                    <a:pt x="276" y="3039"/>
                  </a:lnTo>
                  <a:lnTo>
                    <a:pt x="276" y="3044"/>
                  </a:lnTo>
                  <a:lnTo>
                    <a:pt x="274" y="3049"/>
                  </a:lnTo>
                  <a:lnTo>
                    <a:pt x="270" y="3052"/>
                  </a:lnTo>
                  <a:lnTo>
                    <a:pt x="266" y="3054"/>
                  </a:lnTo>
                  <a:lnTo>
                    <a:pt x="260" y="3055"/>
                  </a:lnTo>
                  <a:lnTo>
                    <a:pt x="254" y="3056"/>
                  </a:lnTo>
                  <a:lnTo>
                    <a:pt x="246" y="3055"/>
                  </a:lnTo>
                  <a:lnTo>
                    <a:pt x="236" y="3054"/>
                  </a:lnTo>
                  <a:lnTo>
                    <a:pt x="226" y="3051"/>
                  </a:lnTo>
                  <a:lnTo>
                    <a:pt x="215" y="3047"/>
                  </a:lnTo>
                  <a:lnTo>
                    <a:pt x="192" y="3039"/>
                  </a:lnTo>
                  <a:lnTo>
                    <a:pt x="166" y="3026"/>
                  </a:lnTo>
                  <a:lnTo>
                    <a:pt x="138" y="3011"/>
                  </a:lnTo>
                  <a:lnTo>
                    <a:pt x="108" y="2993"/>
                  </a:lnTo>
                  <a:lnTo>
                    <a:pt x="91" y="2980"/>
                  </a:lnTo>
                  <a:lnTo>
                    <a:pt x="73" y="2967"/>
                  </a:lnTo>
                  <a:lnTo>
                    <a:pt x="56" y="2955"/>
                  </a:lnTo>
                  <a:lnTo>
                    <a:pt x="42" y="2941"/>
                  </a:lnTo>
                  <a:lnTo>
                    <a:pt x="29" y="2929"/>
                  </a:lnTo>
                  <a:lnTo>
                    <a:pt x="18" y="2917"/>
                  </a:lnTo>
                  <a:lnTo>
                    <a:pt x="8" y="2906"/>
                  </a:lnTo>
                  <a:lnTo>
                    <a:pt x="0" y="2895"/>
                  </a:lnTo>
                  <a:close/>
                  <a:moveTo>
                    <a:pt x="0" y="2456"/>
                  </a:moveTo>
                  <a:lnTo>
                    <a:pt x="0" y="2393"/>
                  </a:lnTo>
                  <a:lnTo>
                    <a:pt x="7" y="2402"/>
                  </a:lnTo>
                  <a:lnTo>
                    <a:pt x="13" y="2411"/>
                  </a:lnTo>
                  <a:lnTo>
                    <a:pt x="19" y="2419"/>
                  </a:lnTo>
                  <a:lnTo>
                    <a:pt x="22" y="2426"/>
                  </a:lnTo>
                  <a:lnTo>
                    <a:pt x="25" y="2433"/>
                  </a:lnTo>
                  <a:lnTo>
                    <a:pt x="27" y="2439"/>
                  </a:lnTo>
                  <a:lnTo>
                    <a:pt x="27" y="2444"/>
                  </a:lnTo>
                  <a:lnTo>
                    <a:pt x="24" y="2448"/>
                  </a:lnTo>
                  <a:lnTo>
                    <a:pt x="21" y="2453"/>
                  </a:lnTo>
                  <a:lnTo>
                    <a:pt x="16" y="2455"/>
                  </a:lnTo>
                  <a:lnTo>
                    <a:pt x="8" y="2456"/>
                  </a:lnTo>
                  <a:lnTo>
                    <a:pt x="0" y="2456"/>
                  </a:lnTo>
                  <a:close/>
                  <a:moveTo>
                    <a:pt x="0" y="2245"/>
                  </a:moveTo>
                  <a:lnTo>
                    <a:pt x="0" y="2144"/>
                  </a:lnTo>
                  <a:lnTo>
                    <a:pt x="9" y="2150"/>
                  </a:lnTo>
                  <a:lnTo>
                    <a:pt x="18" y="2156"/>
                  </a:lnTo>
                  <a:lnTo>
                    <a:pt x="41" y="2174"/>
                  </a:lnTo>
                  <a:lnTo>
                    <a:pt x="62" y="2190"/>
                  </a:lnTo>
                  <a:lnTo>
                    <a:pt x="79" y="2208"/>
                  </a:lnTo>
                  <a:lnTo>
                    <a:pt x="94" y="2224"/>
                  </a:lnTo>
                  <a:lnTo>
                    <a:pt x="100" y="2232"/>
                  </a:lnTo>
                  <a:lnTo>
                    <a:pt x="105" y="2239"/>
                  </a:lnTo>
                  <a:lnTo>
                    <a:pt x="109" y="2246"/>
                  </a:lnTo>
                  <a:lnTo>
                    <a:pt x="113" y="2253"/>
                  </a:lnTo>
                  <a:lnTo>
                    <a:pt x="115" y="2259"/>
                  </a:lnTo>
                  <a:lnTo>
                    <a:pt x="115" y="2264"/>
                  </a:lnTo>
                  <a:lnTo>
                    <a:pt x="115" y="2268"/>
                  </a:lnTo>
                  <a:lnTo>
                    <a:pt x="113" y="2273"/>
                  </a:lnTo>
                  <a:lnTo>
                    <a:pt x="110" y="2276"/>
                  </a:lnTo>
                  <a:lnTo>
                    <a:pt x="107" y="2278"/>
                  </a:lnTo>
                  <a:lnTo>
                    <a:pt x="104" y="2279"/>
                  </a:lnTo>
                  <a:lnTo>
                    <a:pt x="98" y="2281"/>
                  </a:lnTo>
                  <a:lnTo>
                    <a:pt x="87" y="2281"/>
                  </a:lnTo>
                  <a:lnTo>
                    <a:pt x="73" y="2278"/>
                  </a:lnTo>
                  <a:lnTo>
                    <a:pt x="56" y="2273"/>
                  </a:lnTo>
                  <a:lnTo>
                    <a:pt x="39" y="2266"/>
                  </a:lnTo>
                  <a:lnTo>
                    <a:pt x="20" y="2256"/>
                  </a:lnTo>
                  <a:lnTo>
                    <a:pt x="0" y="2245"/>
                  </a:lnTo>
                  <a:close/>
                  <a:moveTo>
                    <a:pt x="0" y="1973"/>
                  </a:moveTo>
                  <a:lnTo>
                    <a:pt x="0" y="1936"/>
                  </a:lnTo>
                  <a:lnTo>
                    <a:pt x="3" y="1935"/>
                  </a:lnTo>
                  <a:lnTo>
                    <a:pt x="9" y="1934"/>
                  </a:lnTo>
                  <a:lnTo>
                    <a:pt x="14" y="1934"/>
                  </a:lnTo>
                  <a:lnTo>
                    <a:pt x="20" y="1934"/>
                  </a:lnTo>
                  <a:lnTo>
                    <a:pt x="34" y="1936"/>
                  </a:lnTo>
                  <a:lnTo>
                    <a:pt x="51" y="1942"/>
                  </a:lnTo>
                  <a:lnTo>
                    <a:pt x="68" y="1948"/>
                  </a:lnTo>
                  <a:lnTo>
                    <a:pt x="88" y="1958"/>
                  </a:lnTo>
                  <a:lnTo>
                    <a:pt x="108" y="1969"/>
                  </a:lnTo>
                  <a:lnTo>
                    <a:pt x="129" y="1984"/>
                  </a:lnTo>
                  <a:lnTo>
                    <a:pt x="151" y="2000"/>
                  </a:lnTo>
                  <a:lnTo>
                    <a:pt x="171" y="2017"/>
                  </a:lnTo>
                  <a:lnTo>
                    <a:pt x="189" y="2033"/>
                  </a:lnTo>
                  <a:lnTo>
                    <a:pt x="202" y="2049"/>
                  </a:lnTo>
                  <a:lnTo>
                    <a:pt x="209" y="2057"/>
                  </a:lnTo>
                  <a:lnTo>
                    <a:pt x="213" y="2064"/>
                  </a:lnTo>
                  <a:lnTo>
                    <a:pt x="216" y="2071"/>
                  </a:lnTo>
                  <a:lnTo>
                    <a:pt x="220" y="2078"/>
                  </a:lnTo>
                  <a:lnTo>
                    <a:pt x="221" y="2083"/>
                  </a:lnTo>
                  <a:lnTo>
                    <a:pt x="222" y="2089"/>
                  </a:lnTo>
                  <a:lnTo>
                    <a:pt x="222" y="2093"/>
                  </a:lnTo>
                  <a:lnTo>
                    <a:pt x="220" y="2097"/>
                  </a:lnTo>
                  <a:lnTo>
                    <a:pt x="216" y="2101"/>
                  </a:lnTo>
                  <a:lnTo>
                    <a:pt x="213" y="2103"/>
                  </a:lnTo>
                  <a:lnTo>
                    <a:pt x="207" y="2105"/>
                  </a:lnTo>
                  <a:lnTo>
                    <a:pt x="202" y="2105"/>
                  </a:lnTo>
                  <a:lnTo>
                    <a:pt x="195" y="2105"/>
                  </a:lnTo>
                  <a:lnTo>
                    <a:pt x="188" y="2104"/>
                  </a:lnTo>
                  <a:lnTo>
                    <a:pt x="180" y="2103"/>
                  </a:lnTo>
                  <a:lnTo>
                    <a:pt x="171" y="2101"/>
                  </a:lnTo>
                  <a:lnTo>
                    <a:pt x="151" y="2093"/>
                  </a:lnTo>
                  <a:lnTo>
                    <a:pt x="130" y="2083"/>
                  </a:lnTo>
                  <a:lnTo>
                    <a:pt x="108" y="2071"/>
                  </a:lnTo>
                  <a:lnTo>
                    <a:pt x="85" y="2056"/>
                  </a:lnTo>
                  <a:lnTo>
                    <a:pt x="70" y="2046"/>
                  </a:lnTo>
                  <a:lnTo>
                    <a:pt x="56" y="2035"/>
                  </a:lnTo>
                  <a:lnTo>
                    <a:pt x="43" y="2024"/>
                  </a:lnTo>
                  <a:lnTo>
                    <a:pt x="32" y="2012"/>
                  </a:lnTo>
                  <a:lnTo>
                    <a:pt x="22" y="2003"/>
                  </a:lnTo>
                  <a:lnTo>
                    <a:pt x="13" y="1992"/>
                  </a:lnTo>
                  <a:lnTo>
                    <a:pt x="6" y="1982"/>
                  </a:lnTo>
                  <a:lnTo>
                    <a:pt x="0" y="1973"/>
                  </a:lnTo>
                  <a:close/>
                  <a:moveTo>
                    <a:pt x="0" y="1721"/>
                  </a:moveTo>
                  <a:lnTo>
                    <a:pt x="0" y="1632"/>
                  </a:lnTo>
                  <a:lnTo>
                    <a:pt x="16" y="1645"/>
                  </a:lnTo>
                  <a:lnTo>
                    <a:pt x="30" y="1659"/>
                  </a:lnTo>
                  <a:lnTo>
                    <a:pt x="43" y="1673"/>
                  </a:lnTo>
                  <a:lnTo>
                    <a:pt x="52" y="1686"/>
                  </a:lnTo>
                  <a:lnTo>
                    <a:pt x="60" y="1698"/>
                  </a:lnTo>
                  <a:lnTo>
                    <a:pt x="64" y="1708"/>
                  </a:lnTo>
                  <a:lnTo>
                    <a:pt x="65" y="1713"/>
                  </a:lnTo>
                  <a:lnTo>
                    <a:pt x="65" y="1718"/>
                  </a:lnTo>
                  <a:lnTo>
                    <a:pt x="64" y="1721"/>
                  </a:lnTo>
                  <a:lnTo>
                    <a:pt x="63" y="1726"/>
                  </a:lnTo>
                  <a:lnTo>
                    <a:pt x="60" y="1729"/>
                  </a:lnTo>
                  <a:lnTo>
                    <a:pt x="54" y="1731"/>
                  </a:lnTo>
                  <a:lnTo>
                    <a:pt x="48" y="1732"/>
                  </a:lnTo>
                  <a:lnTo>
                    <a:pt x="40" y="1732"/>
                  </a:lnTo>
                  <a:lnTo>
                    <a:pt x="31" y="1731"/>
                  </a:lnTo>
                  <a:lnTo>
                    <a:pt x="21" y="1729"/>
                  </a:lnTo>
                  <a:lnTo>
                    <a:pt x="11" y="1726"/>
                  </a:lnTo>
                  <a:lnTo>
                    <a:pt x="0" y="1721"/>
                  </a:lnTo>
                  <a:close/>
                  <a:moveTo>
                    <a:pt x="0" y="1146"/>
                  </a:moveTo>
                  <a:lnTo>
                    <a:pt x="0" y="1075"/>
                  </a:lnTo>
                  <a:lnTo>
                    <a:pt x="8" y="1077"/>
                  </a:lnTo>
                  <a:lnTo>
                    <a:pt x="17" y="1079"/>
                  </a:lnTo>
                  <a:lnTo>
                    <a:pt x="25" y="1082"/>
                  </a:lnTo>
                  <a:lnTo>
                    <a:pt x="35" y="1087"/>
                  </a:lnTo>
                  <a:lnTo>
                    <a:pt x="55" y="1098"/>
                  </a:lnTo>
                  <a:lnTo>
                    <a:pt x="76" y="1112"/>
                  </a:lnTo>
                  <a:lnTo>
                    <a:pt x="94" y="1125"/>
                  </a:lnTo>
                  <a:lnTo>
                    <a:pt x="109" y="1140"/>
                  </a:lnTo>
                  <a:lnTo>
                    <a:pt x="123" y="1154"/>
                  </a:lnTo>
                  <a:lnTo>
                    <a:pt x="134" y="1167"/>
                  </a:lnTo>
                  <a:lnTo>
                    <a:pt x="141" y="1179"/>
                  </a:lnTo>
                  <a:lnTo>
                    <a:pt x="146" y="1192"/>
                  </a:lnTo>
                  <a:lnTo>
                    <a:pt x="147" y="1196"/>
                  </a:lnTo>
                  <a:lnTo>
                    <a:pt x="147" y="1202"/>
                  </a:lnTo>
                  <a:lnTo>
                    <a:pt x="146" y="1205"/>
                  </a:lnTo>
                  <a:lnTo>
                    <a:pt x="145" y="1209"/>
                  </a:lnTo>
                  <a:lnTo>
                    <a:pt x="142" y="1211"/>
                  </a:lnTo>
                  <a:lnTo>
                    <a:pt x="139" y="1214"/>
                  </a:lnTo>
                  <a:lnTo>
                    <a:pt x="135" y="1216"/>
                  </a:lnTo>
                  <a:lnTo>
                    <a:pt x="130" y="1217"/>
                  </a:lnTo>
                  <a:lnTo>
                    <a:pt x="125" y="1217"/>
                  </a:lnTo>
                  <a:lnTo>
                    <a:pt x="118" y="1216"/>
                  </a:lnTo>
                  <a:lnTo>
                    <a:pt x="111" y="1215"/>
                  </a:lnTo>
                  <a:lnTo>
                    <a:pt x="105" y="1214"/>
                  </a:lnTo>
                  <a:lnTo>
                    <a:pt x="88" y="1208"/>
                  </a:lnTo>
                  <a:lnTo>
                    <a:pt x="72" y="1199"/>
                  </a:lnTo>
                  <a:lnTo>
                    <a:pt x="54" y="1189"/>
                  </a:lnTo>
                  <a:lnTo>
                    <a:pt x="35" y="1177"/>
                  </a:lnTo>
                  <a:lnTo>
                    <a:pt x="25" y="1170"/>
                  </a:lnTo>
                  <a:lnTo>
                    <a:pt x="17" y="1162"/>
                  </a:lnTo>
                  <a:lnTo>
                    <a:pt x="8" y="1154"/>
                  </a:lnTo>
                  <a:lnTo>
                    <a:pt x="0" y="1146"/>
                  </a:lnTo>
                  <a:close/>
                  <a:moveTo>
                    <a:pt x="0" y="834"/>
                  </a:moveTo>
                  <a:lnTo>
                    <a:pt x="0" y="757"/>
                  </a:lnTo>
                  <a:lnTo>
                    <a:pt x="13" y="762"/>
                  </a:lnTo>
                  <a:lnTo>
                    <a:pt x="29" y="769"/>
                  </a:lnTo>
                  <a:lnTo>
                    <a:pt x="45" y="779"/>
                  </a:lnTo>
                  <a:lnTo>
                    <a:pt x="62" y="790"/>
                  </a:lnTo>
                  <a:lnTo>
                    <a:pt x="77" y="802"/>
                  </a:lnTo>
                  <a:lnTo>
                    <a:pt x="92" y="815"/>
                  </a:lnTo>
                  <a:lnTo>
                    <a:pt x="103" y="829"/>
                  </a:lnTo>
                  <a:lnTo>
                    <a:pt x="113" y="841"/>
                  </a:lnTo>
                  <a:lnTo>
                    <a:pt x="119" y="853"/>
                  </a:lnTo>
                  <a:lnTo>
                    <a:pt x="124" y="864"/>
                  </a:lnTo>
                  <a:lnTo>
                    <a:pt x="125" y="868"/>
                  </a:lnTo>
                  <a:lnTo>
                    <a:pt x="125" y="873"/>
                  </a:lnTo>
                  <a:lnTo>
                    <a:pt x="124" y="877"/>
                  </a:lnTo>
                  <a:lnTo>
                    <a:pt x="123" y="880"/>
                  </a:lnTo>
                  <a:lnTo>
                    <a:pt x="120" y="883"/>
                  </a:lnTo>
                  <a:lnTo>
                    <a:pt x="117" y="885"/>
                  </a:lnTo>
                  <a:lnTo>
                    <a:pt x="113" y="887"/>
                  </a:lnTo>
                  <a:lnTo>
                    <a:pt x="108" y="888"/>
                  </a:lnTo>
                  <a:lnTo>
                    <a:pt x="98" y="887"/>
                  </a:lnTo>
                  <a:lnTo>
                    <a:pt x="85" y="885"/>
                  </a:lnTo>
                  <a:lnTo>
                    <a:pt x="71" y="880"/>
                  </a:lnTo>
                  <a:lnTo>
                    <a:pt x="55" y="873"/>
                  </a:lnTo>
                  <a:lnTo>
                    <a:pt x="39" y="864"/>
                  </a:lnTo>
                  <a:lnTo>
                    <a:pt x="22" y="853"/>
                  </a:lnTo>
                  <a:lnTo>
                    <a:pt x="10" y="843"/>
                  </a:lnTo>
                  <a:lnTo>
                    <a:pt x="0" y="834"/>
                  </a:lnTo>
                  <a:close/>
                  <a:moveTo>
                    <a:pt x="0" y="476"/>
                  </a:moveTo>
                  <a:lnTo>
                    <a:pt x="0" y="460"/>
                  </a:lnTo>
                  <a:lnTo>
                    <a:pt x="0" y="459"/>
                  </a:lnTo>
                  <a:lnTo>
                    <a:pt x="1" y="458"/>
                  </a:lnTo>
                  <a:lnTo>
                    <a:pt x="3" y="456"/>
                  </a:lnTo>
                  <a:lnTo>
                    <a:pt x="6" y="453"/>
                  </a:lnTo>
                  <a:lnTo>
                    <a:pt x="9" y="452"/>
                  </a:lnTo>
                  <a:lnTo>
                    <a:pt x="13" y="451"/>
                  </a:lnTo>
                  <a:lnTo>
                    <a:pt x="23" y="451"/>
                  </a:lnTo>
                  <a:lnTo>
                    <a:pt x="35" y="453"/>
                  </a:lnTo>
                  <a:lnTo>
                    <a:pt x="48" y="458"/>
                  </a:lnTo>
                  <a:lnTo>
                    <a:pt x="62" y="464"/>
                  </a:lnTo>
                  <a:lnTo>
                    <a:pt x="77" y="472"/>
                  </a:lnTo>
                  <a:lnTo>
                    <a:pt x="93" y="483"/>
                  </a:lnTo>
                  <a:lnTo>
                    <a:pt x="106" y="494"/>
                  </a:lnTo>
                  <a:lnTo>
                    <a:pt x="119" y="506"/>
                  </a:lnTo>
                  <a:lnTo>
                    <a:pt x="129" y="519"/>
                  </a:lnTo>
                  <a:lnTo>
                    <a:pt x="138" y="531"/>
                  </a:lnTo>
                  <a:lnTo>
                    <a:pt x="145" y="542"/>
                  </a:lnTo>
                  <a:lnTo>
                    <a:pt x="148" y="552"/>
                  </a:lnTo>
                  <a:lnTo>
                    <a:pt x="149" y="556"/>
                  </a:lnTo>
                  <a:lnTo>
                    <a:pt x="149" y="559"/>
                  </a:lnTo>
                  <a:lnTo>
                    <a:pt x="148" y="564"/>
                  </a:lnTo>
                  <a:lnTo>
                    <a:pt x="147" y="567"/>
                  </a:lnTo>
                  <a:lnTo>
                    <a:pt x="145" y="569"/>
                  </a:lnTo>
                  <a:lnTo>
                    <a:pt x="141" y="572"/>
                  </a:lnTo>
                  <a:lnTo>
                    <a:pt x="138" y="574"/>
                  </a:lnTo>
                  <a:lnTo>
                    <a:pt x="134" y="575"/>
                  </a:lnTo>
                  <a:lnTo>
                    <a:pt x="124" y="575"/>
                  </a:lnTo>
                  <a:lnTo>
                    <a:pt x="113" y="573"/>
                  </a:lnTo>
                  <a:lnTo>
                    <a:pt x="99" y="568"/>
                  </a:lnTo>
                  <a:lnTo>
                    <a:pt x="85" y="562"/>
                  </a:lnTo>
                  <a:lnTo>
                    <a:pt x="71" y="553"/>
                  </a:lnTo>
                  <a:lnTo>
                    <a:pt x="55" y="543"/>
                  </a:lnTo>
                  <a:lnTo>
                    <a:pt x="44" y="534"/>
                  </a:lnTo>
                  <a:lnTo>
                    <a:pt x="34" y="525"/>
                  </a:lnTo>
                  <a:lnTo>
                    <a:pt x="25" y="516"/>
                  </a:lnTo>
                  <a:lnTo>
                    <a:pt x="18" y="508"/>
                  </a:lnTo>
                  <a:lnTo>
                    <a:pt x="11" y="500"/>
                  </a:lnTo>
                  <a:lnTo>
                    <a:pt x="7" y="491"/>
                  </a:lnTo>
                  <a:lnTo>
                    <a:pt x="2" y="483"/>
                  </a:lnTo>
                  <a:lnTo>
                    <a:pt x="0" y="476"/>
                  </a:lnTo>
                  <a:close/>
                  <a:moveTo>
                    <a:pt x="0" y="138"/>
                  </a:moveTo>
                  <a:lnTo>
                    <a:pt x="0" y="66"/>
                  </a:lnTo>
                  <a:lnTo>
                    <a:pt x="11" y="76"/>
                  </a:lnTo>
                  <a:lnTo>
                    <a:pt x="21" y="86"/>
                  </a:lnTo>
                  <a:lnTo>
                    <a:pt x="29" y="96"/>
                  </a:lnTo>
                  <a:lnTo>
                    <a:pt x="35" y="106"/>
                  </a:lnTo>
                  <a:lnTo>
                    <a:pt x="40" y="115"/>
                  </a:lnTo>
                  <a:lnTo>
                    <a:pt x="43" y="124"/>
                  </a:lnTo>
                  <a:lnTo>
                    <a:pt x="43" y="127"/>
                  </a:lnTo>
                  <a:lnTo>
                    <a:pt x="43" y="130"/>
                  </a:lnTo>
                  <a:lnTo>
                    <a:pt x="42" y="133"/>
                  </a:lnTo>
                  <a:lnTo>
                    <a:pt x="41" y="137"/>
                  </a:lnTo>
                  <a:lnTo>
                    <a:pt x="39" y="139"/>
                  </a:lnTo>
                  <a:lnTo>
                    <a:pt x="34" y="141"/>
                  </a:lnTo>
                  <a:lnTo>
                    <a:pt x="30" y="143"/>
                  </a:lnTo>
                  <a:lnTo>
                    <a:pt x="25" y="143"/>
                  </a:lnTo>
                  <a:lnTo>
                    <a:pt x="20" y="143"/>
                  </a:lnTo>
                  <a:lnTo>
                    <a:pt x="13" y="142"/>
                  </a:lnTo>
                  <a:lnTo>
                    <a:pt x="7" y="140"/>
                  </a:lnTo>
                  <a:lnTo>
                    <a:pt x="0" y="138"/>
                  </a:lnTo>
                  <a:close/>
                  <a:moveTo>
                    <a:pt x="677" y="575"/>
                  </a:moveTo>
                  <a:lnTo>
                    <a:pt x="677" y="654"/>
                  </a:lnTo>
                  <a:lnTo>
                    <a:pt x="666" y="644"/>
                  </a:lnTo>
                  <a:lnTo>
                    <a:pt x="656" y="633"/>
                  </a:lnTo>
                  <a:lnTo>
                    <a:pt x="649" y="622"/>
                  </a:lnTo>
                  <a:lnTo>
                    <a:pt x="642" y="612"/>
                  </a:lnTo>
                  <a:lnTo>
                    <a:pt x="638" y="604"/>
                  </a:lnTo>
                  <a:lnTo>
                    <a:pt x="635" y="595"/>
                  </a:lnTo>
                  <a:lnTo>
                    <a:pt x="635" y="590"/>
                  </a:lnTo>
                  <a:lnTo>
                    <a:pt x="635" y="587"/>
                  </a:lnTo>
                  <a:lnTo>
                    <a:pt x="637" y="584"/>
                  </a:lnTo>
                  <a:lnTo>
                    <a:pt x="639" y="580"/>
                  </a:lnTo>
                  <a:lnTo>
                    <a:pt x="641" y="577"/>
                  </a:lnTo>
                  <a:lnTo>
                    <a:pt x="644" y="575"/>
                  </a:lnTo>
                  <a:lnTo>
                    <a:pt x="648" y="573"/>
                  </a:lnTo>
                  <a:lnTo>
                    <a:pt x="653" y="572"/>
                  </a:lnTo>
                  <a:lnTo>
                    <a:pt x="659" y="572"/>
                  </a:lnTo>
                  <a:lnTo>
                    <a:pt x="664" y="572"/>
                  </a:lnTo>
                  <a:lnTo>
                    <a:pt x="671" y="573"/>
                  </a:lnTo>
                  <a:lnTo>
                    <a:pt x="677" y="575"/>
                  </a:lnTo>
                  <a:close/>
                  <a:moveTo>
                    <a:pt x="677" y="909"/>
                  </a:moveTo>
                  <a:lnTo>
                    <a:pt x="677" y="1002"/>
                  </a:lnTo>
                  <a:lnTo>
                    <a:pt x="661" y="990"/>
                  </a:lnTo>
                  <a:lnTo>
                    <a:pt x="646" y="976"/>
                  </a:lnTo>
                  <a:lnTo>
                    <a:pt x="633" y="962"/>
                  </a:lnTo>
                  <a:lnTo>
                    <a:pt x="623" y="949"/>
                  </a:lnTo>
                  <a:lnTo>
                    <a:pt x="620" y="943"/>
                  </a:lnTo>
                  <a:lnTo>
                    <a:pt x="617" y="937"/>
                  </a:lnTo>
                  <a:lnTo>
                    <a:pt x="614" y="931"/>
                  </a:lnTo>
                  <a:lnTo>
                    <a:pt x="612" y="926"/>
                  </a:lnTo>
                  <a:lnTo>
                    <a:pt x="611" y="920"/>
                  </a:lnTo>
                  <a:lnTo>
                    <a:pt x="611" y="916"/>
                  </a:lnTo>
                  <a:lnTo>
                    <a:pt x="612" y="911"/>
                  </a:lnTo>
                  <a:lnTo>
                    <a:pt x="614" y="908"/>
                  </a:lnTo>
                  <a:lnTo>
                    <a:pt x="618" y="904"/>
                  </a:lnTo>
                  <a:lnTo>
                    <a:pt x="623" y="900"/>
                  </a:lnTo>
                  <a:lnTo>
                    <a:pt x="630" y="899"/>
                  </a:lnTo>
                  <a:lnTo>
                    <a:pt x="638" y="899"/>
                  </a:lnTo>
                  <a:lnTo>
                    <a:pt x="646" y="900"/>
                  </a:lnTo>
                  <a:lnTo>
                    <a:pt x="655" y="901"/>
                  </a:lnTo>
                  <a:lnTo>
                    <a:pt x="666" y="905"/>
                  </a:lnTo>
                  <a:lnTo>
                    <a:pt x="677" y="909"/>
                  </a:lnTo>
                  <a:close/>
                  <a:moveTo>
                    <a:pt x="677" y="1243"/>
                  </a:moveTo>
                  <a:lnTo>
                    <a:pt x="677" y="1326"/>
                  </a:lnTo>
                  <a:lnTo>
                    <a:pt x="666" y="1315"/>
                  </a:lnTo>
                  <a:lnTo>
                    <a:pt x="656" y="1303"/>
                  </a:lnTo>
                  <a:lnTo>
                    <a:pt x="648" y="1293"/>
                  </a:lnTo>
                  <a:lnTo>
                    <a:pt x="642" y="1282"/>
                  </a:lnTo>
                  <a:lnTo>
                    <a:pt x="638" y="1272"/>
                  </a:lnTo>
                  <a:lnTo>
                    <a:pt x="635" y="1263"/>
                  </a:lnTo>
                  <a:lnTo>
                    <a:pt x="634" y="1260"/>
                  </a:lnTo>
                  <a:lnTo>
                    <a:pt x="634" y="1256"/>
                  </a:lnTo>
                  <a:lnTo>
                    <a:pt x="635" y="1252"/>
                  </a:lnTo>
                  <a:lnTo>
                    <a:pt x="638" y="1250"/>
                  </a:lnTo>
                  <a:lnTo>
                    <a:pt x="640" y="1247"/>
                  </a:lnTo>
                  <a:lnTo>
                    <a:pt x="643" y="1245"/>
                  </a:lnTo>
                  <a:lnTo>
                    <a:pt x="648" y="1242"/>
                  </a:lnTo>
                  <a:lnTo>
                    <a:pt x="652" y="1241"/>
                  </a:lnTo>
                  <a:lnTo>
                    <a:pt x="657" y="1241"/>
                  </a:lnTo>
                  <a:lnTo>
                    <a:pt x="664" y="1241"/>
                  </a:lnTo>
                  <a:lnTo>
                    <a:pt x="670" y="1241"/>
                  </a:lnTo>
                  <a:lnTo>
                    <a:pt x="677" y="1243"/>
                  </a:lnTo>
                  <a:close/>
                  <a:moveTo>
                    <a:pt x="677" y="1820"/>
                  </a:moveTo>
                  <a:lnTo>
                    <a:pt x="677" y="1925"/>
                  </a:lnTo>
                  <a:lnTo>
                    <a:pt x="669" y="1921"/>
                  </a:lnTo>
                  <a:lnTo>
                    <a:pt x="659" y="1915"/>
                  </a:lnTo>
                  <a:lnTo>
                    <a:pt x="650" y="1909"/>
                  </a:lnTo>
                  <a:lnTo>
                    <a:pt x="640" y="1903"/>
                  </a:lnTo>
                  <a:lnTo>
                    <a:pt x="619" y="1887"/>
                  </a:lnTo>
                  <a:lnTo>
                    <a:pt x="600" y="1871"/>
                  </a:lnTo>
                  <a:lnTo>
                    <a:pt x="584" y="1855"/>
                  </a:lnTo>
                  <a:lnTo>
                    <a:pt x="570" y="1839"/>
                  </a:lnTo>
                  <a:lnTo>
                    <a:pt x="565" y="1832"/>
                  </a:lnTo>
                  <a:lnTo>
                    <a:pt x="560" y="1824"/>
                  </a:lnTo>
                  <a:lnTo>
                    <a:pt x="556" y="1817"/>
                  </a:lnTo>
                  <a:lnTo>
                    <a:pt x="554" y="1811"/>
                  </a:lnTo>
                  <a:lnTo>
                    <a:pt x="553" y="1805"/>
                  </a:lnTo>
                  <a:lnTo>
                    <a:pt x="552" y="1800"/>
                  </a:lnTo>
                  <a:lnTo>
                    <a:pt x="553" y="1794"/>
                  </a:lnTo>
                  <a:lnTo>
                    <a:pt x="555" y="1791"/>
                  </a:lnTo>
                  <a:lnTo>
                    <a:pt x="557" y="1787"/>
                  </a:lnTo>
                  <a:lnTo>
                    <a:pt x="560" y="1784"/>
                  </a:lnTo>
                  <a:lnTo>
                    <a:pt x="566" y="1783"/>
                  </a:lnTo>
                  <a:lnTo>
                    <a:pt x="571" y="1782"/>
                  </a:lnTo>
                  <a:lnTo>
                    <a:pt x="577" y="1781"/>
                  </a:lnTo>
                  <a:lnTo>
                    <a:pt x="584" y="1782"/>
                  </a:lnTo>
                  <a:lnTo>
                    <a:pt x="591" y="1783"/>
                  </a:lnTo>
                  <a:lnTo>
                    <a:pt x="599" y="1784"/>
                  </a:lnTo>
                  <a:lnTo>
                    <a:pt x="617" y="1790"/>
                  </a:lnTo>
                  <a:lnTo>
                    <a:pt x="635" y="1797"/>
                  </a:lnTo>
                  <a:lnTo>
                    <a:pt x="656" y="1808"/>
                  </a:lnTo>
                  <a:lnTo>
                    <a:pt x="677" y="1820"/>
                  </a:lnTo>
                  <a:close/>
                  <a:moveTo>
                    <a:pt x="677" y="2362"/>
                  </a:moveTo>
                  <a:lnTo>
                    <a:pt x="677" y="2462"/>
                  </a:lnTo>
                  <a:lnTo>
                    <a:pt x="660" y="2446"/>
                  </a:lnTo>
                  <a:lnTo>
                    <a:pt x="643" y="2432"/>
                  </a:lnTo>
                  <a:lnTo>
                    <a:pt x="630" y="2416"/>
                  </a:lnTo>
                  <a:lnTo>
                    <a:pt x="619" y="2403"/>
                  </a:lnTo>
                  <a:lnTo>
                    <a:pt x="614" y="2396"/>
                  </a:lnTo>
                  <a:lnTo>
                    <a:pt x="611" y="2390"/>
                  </a:lnTo>
                  <a:lnTo>
                    <a:pt x="609" y="2384"/>
                  </a:lnTo>
                  <a:lnTo>
                    <a:pt x="607" y="2379"/>
                  </a:lnTo>
                  <a:lnTo>
                    <a:pt x="606" y="2373"/>
                  </a:lnTo>
                  <a:lnTo>
                    <a:pt x="606" y="2369"/>
                  </a:lnTo>
                  <a:lnTo>
                    <a:pt x="607" y="2364"/>
                  </a:lnTo>
                  <a:lnTo>
                    <a:pt x="608" y="2361"/>
                  </a:lnTo>
                  <a:lnTo>
                    <a:pt x="612" y="2357"/>
                  </a:lnTo>
                  <a:lnTo>
                    <a:pt x="618" y="2355"/>
                  </a:lnTo>
                  <a:lnTo>
                    <a:pt x="624" y="2352"/>
                  </a:lnTo>
                  <a:lnTo>
                    <a:pt x="633" y="2352"/>
                  </a:lnTo>
                  <a:lnTo>
                    <a:pt x="642" y="2353"/>
                  </a:lnTo>
                  <a:lnTo>
                    <a:pt x="653" y="2355"/>
                  </a:lnTo>
                  <a:lnTo>
                    <a:pt x="664" y="2358"/>
                  </a:lnTo>
                  <a:lnTo>
                    <a:pt x="677" y="2362"/>
                  </a:lnTo>
                  <a:close/>
                  <a:moveTo>
                    <a:pt x="677" y="2595"/>
                  </a:moveTo>
                  <a:lnTo>
                    <a:pt x="677" y="2703"/>
                  </a:lnTo>
                  <a:lnTo>
                    <a:pt x="665" y="2697"/>
                  </a:lnTo>
                  <a:lnTo>
                    <a:pt x="652" y="2690"/>
                  </a:lnTo>
                  <a:lnTo>
                    <a:pt x="639" y="2682"/>
                  </a:lnTo>
                  <a:lnTo>
                    <a:pt x="625" y="2673"/>
                  </a:lnTo>
                  <a:lnTo>
                    <a:pt x="599" y="2656"/>
                  </a:lnTo>
                  <a:lnTo>
                    <a:pt x="576" y="2637"/>
                  </a:lnTo>
                  <a:lnTo>
                    <a:pt x="556" y="2618"/>
                  </a:lnTo>
                  <a:lnTo>
                    <a:pt x="539" y="2601"/>
                  </a:lnTo>
                  <a:lnTo>
                    <a:pt x="533" y="2592"/>
                  </a:lnTo>
                  <a:lnTo>
                    <a:pt x="527" y="2584"/>
                  </a:lnTo>
                  <a:lnTo>
                    <a:pt x="523" y="2576"/>
                  </a:lnTo>
                  <a:lnTo>
                    <a:pt x="518" y="2569"/>
                  </a:lnTo>
                  <a:lnTo>
                    <a:pt x="516" y="2562"/>
                  </a:lnTo>
                  <a:lnTo>
                    <a:pt x="516" y="2556"/>
                  </a:lnTo>
                  <a:lnTo>
                    <a:pt x="516" y="2551"/>
                  </a:lnTo>
                  <a:lnTo>
                    <a:pt x="518" y="2546"/>
                  </a:lnTo>
                  <a:lnTo>
                    <a:pt x="522" y="2543"/>
                  </a:lnTo>
                  <a:lnTo>
                    <a:pt x="526" y="2540"/>
                  </a:lnTo>
                  <a:lnTo>
                    <a:pt x="532" y="2539"/>
                  </a:lnTo>
                  <a:lnTo>
                    <a:pt x="538" y="2538"/>
                  </a:lnTo>
                  <a:lnTo>
                    <a:pt x="546" y="2538"/>
                  </a:lnTo>
                  <a:lnTo>
                    <a:pt x="555" y="2539"/>
                  </a:lnTo>
                  <a:lnTo>
                    <a:pt x="564" y="2541"/>
                  </a:lnTo>
                  <a:lnTo>
                    <a:pt x="575" y="2544"/>
                  </a:lnTo>
                  <a:lnTo>
                    <a:pt x="597" y="2552"/>
                  </a:lnTo>
                  <a:lnTo>
                    <a:pt x="621" y="2563"/>
                  </a:lnTo>
                  <a:lnTo>
                    <a:pt x="648" y="2577"/>
                  </a:lnTo>
                  <a:lnTo>
                    <a:pt x="675" y="2594"/>
                  </a:lnTo>
                  <a:lnTo>
                    <a:pt x="677" y="2595"/>
                  </a:lnTo>
                  <a:close/>
                  <a:moveTo>
                    <a:pt x="677" y="2834"/>
                  </a:moveTo>
                  <a:lnTo>
                    <a:pt x="677" y="2918"/>
                  </a:lnTo>
                  <a:lnTo>
                    <a:pt x="665" y="2915"/>
                  </a:lnTo>
                  <a:lnTo>
                    <a:pt x="652" y="2911"/>
                  </a:lnTo>
                  <a:lnTo>
                    <a:pt x="639" y="2905"/>
                  </a:lnTo>
                  <a:lnTo>
                    <a:pt x="623" y="2898"/>
                  </a:lnTo>
                  <a:lnTo>
                    <a:pt x="609" y="2891"/>
                  </a:lnTo>
                  <a:lnTo>
                    <a:pt x="592" y="2882"/>
                  </a:lnTo>
                  <a:lnTo>
                    <a:pt x="577" y="2873"/>
                  </a:lnTo>
                  <a:lnTo>
                    <a:pt x="560" y="2863"/>
                  </a:lnTo>
                  <a:lnTo>
                    <a:pt x="534" y="2843"/>
                  </a:lnTo>
                  <a:lnTo>
                    <a:pt x="509" y="2825"/>
                  </a:lnTo>
                  <a:lnTo>
                    <a:pt x="488" y="2806"/>
                  </a:lnTo>
                  <a:lnTo>
                    <a:pt x="471" y="2787"/>
                  </a:lnTo>
                  <a:lnTo>
                    <a:pt x="463" y="2778"/>
                  </a:lnTo>
                  <a:lnTo>
                    <a:pt x="458" y="2770"/>
                  </a:lnTo>
                  <a:lnTo>
                    <a:pt x="452" y="2763"/>
                  </a:lnTo>
                  <a:lnTo>
                    <a:pt x="449" y="2755"/>
                  </a:lnTo>
                  <a:lnTo>
                    <a:pt x="447" y="2748"/>
                  </a:lnTo>
                  <a:lnTo>
                    <a:pt x="446" y="2743"/>
                  </a:lnTo>
                  <a:lnTo>
                    <a:pt x="446" y="2737"/>
                  </a:lnTo>
                  <a:lnTo>
                    <a:pt x="448" y="2733"/>
                  </a:lnTo>
                  <a:lnTo>
                    <a:pt x="451" y="2730"/>
                  </a:lnTo>
                  <a:lnTo>
                    <a:pt x="456" y="2726"/>
                  </a:lnTo>
                  <a:lnTo>
                    <a:pt x="461" y="2725"/>
                  </a:lnTo>
                  <a:lnTo>
                    <a:pt x="468" y="2724"/>
                  </a:lnTo>
                  <a:lnTo>
                    <a:pt x="475" y="2724"/>
                  </a:lnTo>
                  <a:lnTo>
                    <a:pt x="485" y="2726"/>
                  </a:lnTo>
                  <a:lnTo>
                    <a:pt x="495" y="2727"/>
                  </a:lnTo>
                  <a:lnTo>
                    <a:pt x="505" y="2731"/>
                  </a:lnTo>
                  <a:lnTo>
                    <a:pt x="528" y="2740"/>
                  </a:lnTo>
                  <a:lnTo>
                    <a:pt x="555" y="2752"/>
                  </a:lnTo>
                  <a:lnTo>
                    <a:pt x="581" y="2766"/>
                  </a:lnTo>
                  <a:lnTo>
                    <a:pt x="610" y="2783"/>
                  </a:lnTo>
                  <a:lnTo>
                    <a:pt x="629" y="2796"/>
                  </a:lnTo>
                  <a:lnTo>
                    <a:pt x="646" y="2809"/>
                  </a:lnTo>
                  <a:lnTo>
                    <a:pt x="663" y="2822"/>
                  </a:lnTo>
                  <a:lnTo>
                    <a:pt x="677" y="2834"/>
                  </a:lnTo>
                  <a:close/>
                  <a:moveTo>
                    <a:pt x="677" y="3074"/>
                  </a:moveTo>
                  <a:lnTo>
                    <a:pt x="677" y="3113"/>
                  </a:lnTo>
                  <a:lnTo>
                    <a:pt x="672" y="3115"/>
                  </a:lnTo>
                  <a:lnTo>
                    <a:pt x="666" y="3115"/>
                  </a:lnTo>
                  <a:lnTo>
                    <a:pt x="660" y="3115"/>
                  </a:lnTo>
                  <a:lnTo>
                    <a:pt x="652" y="3114"/>
                  </a:lnTo>
                  <a:lnTo>
                    <a:pt x="634" y="3110"/>
                  </a:lnTo>
                  <a:lnTo>
                    <a:pt x="613" y="3104"/>
                  </a:lnTo>
                  <a:lnTo>
                    <a:pt x="591" y="3095"/>
                  </a:lnTo>
                  <a:lnTo>
                    <a:pt x="567" y="3083"/>
                  </a:lnTo>
                  <a:lnTo>
                    <a:pt x="542" y="3069"/>
                  </a:lnTo>
                  <a:lnTo>
                    <a:pt x="516" y="3053"/>
                  </a:lnTo>
                  <a:lnTo>
                    <a:pt x="488" y="3033"/>
                  </a:lnTo>
                  <a:lnTo>
                    <a:pt x="462" y="3013"/>
                  </a:lnTo>
                  <a:lnTo>
                    <a:pt x="439" y="2994"/>
                  </a:lnTo>
                  <a:lnTo>
                    <a:pt x="421" y="2976"/>
                  </a:lnTo>
                  <a:lnTo>
                    <a:pt x="414" y="2966"/>
                  </a:lnTo>
                  <a:lnTo>
                    <a:pt x="407" y="2958"/>
                  </a:lnTo>
                  <a:lnTo>
                    <a:pt x="403" y="2950"/>
                  </a:lnTo>
                  <a:lnTo>
                    <a:pt x="398" y="2943"/>
                  </a:lnTo>
                  <a:lnTo>
                    <a:pt x="396" y="2936"/>
                  </a:lnTo>
                  <a:lnTo>
                    <a:pt x="395" y="2929"/>
                  </a:lnTo>
                  <a:lnTo>
                    <a:pt x="395" y="2924"/>
                  </a:lnTo>
                  <a:lnTo>
                    <a:pt x="397" y="2919"/>
                  </a:lnTo>
                  <a:lnTo>
                    <a:pt x="400" y="2916"/>
                  </a:lnTo>
                  <a:lnTo>
                    <a:pt x="405" y="2914"/>
                  </a:lnTo>
                  <a:lnTo>
                    <a:pt x="410" y="2913"/>
                  </a:lnTo>
                  <a:lnTo>
                    <a:pt x="418" y="2912"/>
                  </a:lnTo>
                  <a:lnTo>
                    <a:pt x="426" y="2913"/>
                  </a:lnTo>
                  <a:lnTo>
                    <a:pt x="435" y="2914"/>
                  </a:lnTo>
                  <a:lnTo>
                    <a:pt x="446" y="2916"/>
                  </a:lnTo>
                  <a:lnTo>
                    <a:pt x="457" y="2919"/>
                  </a:lnTo>
                  <a:lnTo>
                    <a:pt x="481" y="2928"/>
                  </a:lnTo>
                  <a:lnTo>
                    <a:pt x="507" y="2940"/>
                  </a:lnTo>
                  <a:lnTo>
                    <a:pt x="536" y="2956"/>
                  </a:lnTo>
                  <a:lnTo>
                    <a:pt x="565" y="2973"/>
                  </a:lnTo>
                  <a:lnTo>
                    <a:pt x="585" y="2987"/>
                  </a:lnTo>
                  <a:lnTo>
                    <a:pt x="602" y="3000"/>
                  </a:lnTo>
                  <a:lnTo>
                    <a:pt x="619" y="3013"/>
                  </a:lnTo>
                  <a:lnTo>
                    <a:pt x="634" y="3026"/>
                  </a:lnTo>
                  <a:lnTo>
                    <a:pt x="648" y="3039"/>
                  </a:lnTo>
                  <a:lnTo>
                    <a:pt x="660" y="3051"/>
                  </a:lnTo>
                  <a:lnTo>
                    <a:pt x="670" y="3063"/>
                  </a:lnTo>
                  <a:lnTo>
                    <a:pt x="677" y="3074"/>
                  </a:lnTo>
                  <a:close/>
                  <a:moveTo>
                    <a:pt x="677" y="3660"/>
                  </a:moveTo>
                  <a:lnTo>
                    <a:pt x="677" y="3707"/>
                  </a:lnTo>
                  <a:lnTo>
                    <a:pt x="671" y="3707"/>
                  </a:lnTo>
                  <a:lnTo>
                    <a:pt x="664" y="3706"/>
                  </a:lnTo>
                  <a:lnTo>
                    <a:pt x="656" y="3705"/>
                  </a:lnTo>
                  <a:lnTo>
                    <a:pt x="648" y="3704"/>
                  </a:lnTo>
                  <a:lnTo>
                    <a:pt x="628" y="3698"/>
                  </a:lnTo>
                  <a:lnTo>
                    <a:pt x="607" y="3690"/>
                  </a:lnTo>
                  <a:lnTo>
                    <a:pt x="582" y="3680"/>
                  </a:lnTo>
                  <a:lnTo>
                    <a:pt x="557" y="3667"/>
                  </a:lnTo>
                  <a:lnTo>
                    <a:pt x="531" y="3652"/>
                  </a:lnTo>
                  <a:lnTo>
                    <a:pt x="503" y="3635"/>
                  </a:lnTo>
                  <a:lnTo>
                    <a:pt x="470" y="3615"/>
                  </a:lnTo>
                  <a:lnTo>
                    <a:pt x="441" y="3592"/>
                  </a:lnTo>
                  <a:lnTo>
                    <a:pt x="415" y="3572"/>
                  </a:lnTo>
                  <a:lnTo>
                    <a:pt x="394" y="3551"/>
                  </a:lnTo>
                  <a:lnTo>
                    <a:pt x="385" y="3542"/>
                  </a:lnTo>
                  <a:lnTo>
                    <a:pt x="377" y="3533"/>
                  </a:lnTo>
                  <a:lnTo>
                    <a:pt x="372" y="3524"/>
                  </a:lnTo>
                  <a:lnTo>
                    <a:pt x="366" y="3516"/>
                  </a:lnTo>
                  <a:lnTo>
                    <a:pt x="363" y="3509"/>
                  </a:lnTo>
                  <a:lnTo>
                    <a:pt x="362" y="3502"/>
                  </a:lnTo>
                  <a:lnTo>
                    <a:pt x="362" y="3496"/>
                  </a:lnTo>
                  <a:lnTo>
                    <a:pt x="363" y="3492"/>
                  </a:lnTo>
                  <a:lnTo>
                    <a:pt x="366" y="3489"/>
                  </a:lnTo>
                  <a:lnTo>
                    <a:pt x="372" y="3487"/>
                  </a:lnTo>
                  <a:lnTo>
                    <a:pt x="378" y="3485"/>
                  </a:lnTo>
                  <a:lnTo>
                    <a:pt x="386" y="3485"/>
                  </a:lnTo>
                  <a:lnTo>
                    <a:pt x="395" y="3487"/>
                  </a:lnTo>
                  <a:lnTo>
                    <a:pt x="405" y="3488"/>
                  </a:lnTo>
                  <a:lnTo>
                    <a:pt x="417" y="3491"/>
                  </a:lnTo>
                  <a:lnTo>
                    <a:pt x="429" y="3494"/>
                  </a:lnTo>
                  <a:lnTo>
                    <a:pt x="456" y="3505"/>
                  </a:lnTo>
                  <a:lnTo>
                    <a:pt x="487" y="3520"/>
                  </a:lnTo>
                  <a:lnTo>
                    <a:pt x="518" y="3536"/>
                  </a:lnTo>
                  <a:lnTo>
                    <a:pt x="553" y="3557"/>
                  </a:lnTo>
                  <a:lnTo>
                    <a:pt x="573" y="3570"/>
                  </a:lnTo>
                  <a:lnTo>
                    <a:pt x="592" y="3584"/>
                  </a:lnTo>
                  <a:lnTo>
                    <a:pt x="610" y="3598"/>
                  </a:lnTo>
                  <a:lnTo>
                    <a:pt x="628" y="3611"/>
                  </a:lnTo>
                  <a:lnTo>
                    <a:pt x="642" y="3624"/>
                  </a:lnTo>
                  <a:lnTo>
                    <a:pt x="656" y="3637"/>
                  </a:lnTo>
                  <a:lnTo>
                    <a:pt x="667" y="3649"/>
                  </a:lnTo>
                  <a:lnTo>
                    <a:pt x="677" y="3660"/>
                  </a:lnTo>
                  <a:close/>
                  <a:moveTo>
                    <a:pt x="677" y="3820"/>
                  </a:moveTo>
                  <a:lnTo>
                    <a:pt x="677" y="3903"/>
                  </a:lnTo>
                  <a:lnTo>
                    <a:pt x="663" y="3898"/>
                  </a:lnTo>
                  <a:lnTo>
                    <a:pt x="648" y="3891"/>
                  </a:lnTo>
                  <a:lnTo>
                    <a:pt x="631" y="3885"/>
                  </a:lnTo>
                  <a:lnTo>
                    <a:pt x="614" y="3877"/>
                  </a:lnTo>
                  <a:lnTo>
                    <a:pt x="597" y="3868"/>
                  </a:lnTo>
                  <a:lnTo>
                    <a:pt x="578" y="3858"/>
                  </a:lnTo>
                  <a:lnTo>
                    <a:pt x="559" y="3847"/>
                  </a:lnTo>
                  <a:lnTo>
                    <a:pt x="541" y="3836"/>
                  </a:lnTo>
                  <a:lnTo>
                    <a:pt x="506" y="3814"/>
                  </a:lnTo>
                  <a:lnTo>
                    <a:pt x="475" y="3791"/>
                  </a:lnTo>
                  <a:lnTo>
                    <a:pt x="449" y="3769"/>
                  </a:lnTo>
                  <a:lnTo>
                    <a:pt x="426" y="3748"/>
                  </a:lnTo>
                  <a:lnTo>
                    <a:pt x="417" y="3739"/>
                  </a:lnTo>
                  <a:lnTo>
                    <a:pt x="409" y="3729"/>
                  </a:lnTo>
                  <a:lnTo>
                    <a:pt x="403" y="3720"/>
                  </a:lnTo>
                  <a:lnTo>
                    <a:pt x="397" y="3713"/>
                  </a:lnTo>
                  <a:lnTo>
                    <a:pt x="394" y="3705"/>
                  </a:lnTo>
                  <a:lnTo>
                    <a:pt x="392" y="3699"/>
                  </a:lnTo>
                  <a:lnTo>
                    <a:pt x="392" y="3694"/>
                  </a:lnTo>
                  <a:lnTo>
                    <a:pt x="394" y="3688"/>
                  </a:lnTo>
                  <a:lnTo>
                    <a:pt x="397" y="3685"/>
                  </a:lnTo>
                  <a:lnTo>
                    <a:pt x="402" y="3683"/>
                  </a:lnTo>
                  <a:lnTo>
                    <a:pt x="408" y="3682"/>
                  </a:lnTo>
                  <a:lnTo>
                    <a:pt x="417" y="3682"/>
                  </a:lnTo>
                  <a:lnTo>
                    <a:pt x="426" y="3683"/>
                  </a:lnTo>
                  <a:lnTo>
                    <a:pt x="437" y="3685"/>
                  </a:lnTo>
                  <a:lnTo>
                    <a:pt x="448" y="3688"/>
                  </a:lnTo>
                  <a:lnTo>
                    <a:pt x="461" y="3693"/>
                  </a:lnTo>
                  <a:lnTo>
                    <a:pt x="490" y="3704"/>
                  </a:lnTo>
                  <a:lnTo>
                    <a:pt x="521" y="3718"/>
                  </a:lnTo>
                  <a:lnTo>
                    <a:pt x="555" y="3736"/>
                  </a:lnTo>
                  <a:lnTo>
                    <a:pt x="590" y="3757"/>
                  </a:lnTo>
                  <a:lnTo>
                    <a:pt x="614" y="3773"/>
                  </a:lnTo>
                  <a:lnTo>
                    <a:pt x="638" y="3789"/>
                  </a:lnTo>
                  <a:lnTo>
                    <a:pt x="659" y="3804"/>
                  </a:lnTo>
                  <a:lnTo>
                    <a:pt x="677" y="3820"/>
                  </a:lnTo>
                  <a:close/>
                  <a:moveTo>
                    <a:pt x="677" y="3979"/>
                  </a:moveTo>
                  <a:lnTo>
                    <a:pt x="677" y="4082"/>
                  </a:lnTo>
                  <a:lnTo>
                    <a:pt x="659" y="4074"/>
                  </a:lnTo>
                  <a:lnTo>
                    <a:pt x="640" y="4062"/>
                  </a:lnTo>
                  <a:lnTo>
                    <a:pt x="620" y="4051"/>
                  </a:lnTo>
                  <a:lnTo>
                    <a:pt x="600" y="4040"/>
                  </a:lnTo>
                  <a:lnTo>
                    <a:pt x="565" y="4017"/>
                  </a:lnTo>
                  <a:lnTo>
                    <a:pt x="532" y="3994"/>
                  </a:lnTo>
                  <a:lnTo>
                    <a:pt x="504" y="3971"/>
                  </a:lnTo>
                  <a:lnTo>
                    <a:pt x="481" y="3950"/>
                  </a:lnTo>
                  <a:lnTo>
                    <a:pt x="471" y="3940"/>
                  </a:lnTo>
                  <a:lnTo>
                    <a:pt x="462" y="3930"/>
                  </a:lnTo>
                  <a:lnTo>
                    <a:pt x="456" y="3921"/>
                  </a:lnTo>
                  <a:lnTo>
                    <a:pt x="450" y="3914"/>
                  </a:lnTo>
                  <a:lnTo>
                    <a:pt x="446" y="3906"/>
                  </a:lnTo>
                  <a:lnTo>
                    <a:pt x="443" y="3899"/>
                  </a:lnTo>
                  <a:lnTo>
                    <a:pt x="443" y="3894"/>
                  </a:lnTo>
                  <a:lnTo>
                    <a:pt x="445" y="3889"/>
                  </a:lnTo>
                  <a:lnTo>
                    <a:pt x="448" y="3886"/>
                  </a:lnTo>
                  <a:lnTo>
                    <a:pt x="453" y="3884"/>
                  </a:lnTo>
                  <a:lnTo>
                    <a:pt x="460" y="3883"/>
                  </a:lnTo>
                  <a:lnTo>
                    <a:pt x="469" y="3883"/>
                  </a:lnTo>
                  <a:lnTo>
                    <a:pt x="479" y="3884"/>
                  </a:lnTo>
                  <a:lnTo>
                    <a:pt x="490" y="3886"/>
                  </a:lnTo>
                  <a:lnTo>
                    <a:pt x="502" y="3889"/>
                  </a:lnTo>
                  <a:lnTo>
                    <a:pt x="515" y="3894"/>
                  </a:lnTo>
                  <a:lnTo>
                    <a:pt x="545" y="3906"/>
                  </a:lnTo>
                  <a:lnTo>
                    <a:pt x="577" y="3920"/>
                  </a:lnTo>
                  <a:lnTo>
                    <a:pt x="612" y="3939"/>
                  </a:lnTo>
                  <a:lnTo>
                    <a:pt x="649" y="3960"/>
                  </a:lnTo>
                  <a:lnTo>
                    <a:pt x="663" y="3970"/>
                  </a:lnTo>
                  <a:lnTo>
                    <a:pt x="677" y="3979"/>
                  </a:lnTo>
                  <a:close/>
                  <a:moveTo>
                    <a:pt x="677" y="4138"/>
                  </a:moveTo>
                  <a:lnTo>
                    <a:pt x="677" y="4245"/>
                  </a:lnTo>
                  <a:lnTo>
                    <a:pt x="641" y="4221"/>
                  </a:lnTo>
                  <a:lnTo>
                    <a:pt x="608" y="4198"/>
                  </a:lnTo>
                  <a:lnTo>
                    <a:pt x="579" y="4175"/>
                  </a:lnTo>
                  <a:lnTo>
                    <a:pt x="555" y="4154"/>
                  </a:lnTo>
                  <a:lnTo>
                    <a:pt x="545" y="4144"/>
                  </a:lnTo>
                  <a:lnTo>
                    <a:pt x="536" y="4134"/>
                  </a:lnTo>
                  <a:lnTo>
                    <a:pt x="530" y="4125"/>
                  </a:lnTo>
                  <a:lnTo>
                    <a:pt x="524" y="4118"/>
                  </a:lnTo>
                  <a:lnTo>
                    <a:pt x="520" y="4110"/>
                  </a:lnTo>
                  <a:lnTo>
                    <a:pt x="517" y="4103"/>
                  </a:lnTo>
                  <a:lnTo>
                    <a:pt x="517" y="4098"/>
                  </a:lnTo>
                  <a:lnTo>
                    <a:pt x="518" y="4093"/>
                  </a:lnTo>
                  <a:lnTo>
                    <a:pt x="522" y="4090"/>
                  </a:lnTo>
                  <a:lnTo>
                    <a:pt x="525" y="4088"/>
                  </a:lnTo>
                  <a:lnTo>
                    <a:pt x="531" y="4087"/>
                  </a:lnTo>
                  <a:lnTo>
                    <a:pt x="537" y="4087"/>
                  </a:lnTo>
                  <a:lnTo>
                    <a:pt x="544" y="4087"/>
                  </a:lnTo>
                  <a:lnTo>
                    <a:pt x="553" y="4088"/>
                  </a:lnTo>
                  <a:lnTo>
                    <a:pt x="562" y="4090"/>
                  </a:lnTo>
                  <a:lnTo>
                    <a:pt x="571" y="4092"/>
                  </a:lnTo>
                  <a:lnTo>
                    <a:pt x="595" y="4100"/>
                  </a:lnTo>
                  <a:lnTo>
                    <a:pt x="620" y="4110"/>
                  </a:lnTo>
                  <a:lnTo>
                    <a:pt x="648" y="4123"/>
                  </a:lnTo>
                  <a:lnTo>
                    <a:pt x="677" y="4138"/>
                  </a:lnTo>
                  <a:close/>
                  <a:moveTo>
                    <a:pt x="677" y="4304"/>
                  </a:moveTo>
                  <a:lnTo>
                    <a:pt x="677" y="4384"/>
                  </a:lnTo>
                  <a:lnTo>
                    <a:pt x="661" y="4370"/>
                  </a:lnTo>
                  <a:lnTo>
                    <a:pt x="648" y="4357"/>
                  </a:lnTo>
                  <a:lnTo>
                    <a:pt x="635" y="4345"/>
                  </a:lnTo>
                  <a:lnTo>
                    <a:pt x="627" y="4334"/>
                  </a:lnTo>
                  <a:lnTo>
                    <a:pt x="619" y="4324"/>
                  </a:lnTo>
                  <a:lnTo>
                    <a:pt x="616" y="4315"/>
                  </a:lnTo>
                  <a:lnTo>
                    <a:pt x="614" y="4312"/>
                  </a:lnTo>
                  <a:lnTo>
                    <a:pt x="613" y="4307"/>
                  </a:lnTo>
                  <a:lnTo>
                    <a:pt x="614" y="4305"/>
                  </a:lnTo>
                  <a:lnTo>
                    <a:pt x="616" y="4302"/>
                  </a:lnTo>
                  <a:lnTo>
                    <a:pt x="618" y="4299"/>
                  </a:lnTo>
                  <a:lnTo>
                    <a:pt x="623" y="4298"/>
                  </a:lnTo>
                  <a:lnTo>
                    <a:pt x="629" y="4296"/>
                  </a:lnTo>
                  <a:lnTo>
                    <a:pt x="637" y="4295"/>
                  </a:lnTo>
                  <a:lnTo>
                    <a:pt x="644" y="4296"/>
                  </a:lnTo>
                  <a:lnTo>
                    <a:pt x="654" y="4299"/>
                  </a:lnTo>
                  <a:lnTo>
                    <a:pt x="665" y="4301"/>
                  </a:lnTo>
                  <a:lnTo>
                    <a:pt x="677" y="4304"/>
                  </a:lnTo>
                  <a:close/>
                  <a:moveTo>
                    <a:pt x="677" y="4572"/>
                  </a:moveTo>
                  <a:lnTo>
                    <a:pt x="677" y="4649"/>
                  </a:lnTo>
                  <a:lnTo>
                    <a:pt x="643" y="4636"/>
                  </a:lnTo>
                  <a:lnTo>
                    <a:pt x="606" y="4619"/>
                  </a:lnTo>
                  <a:lnTo>
                    <a:pt x="565" y="4598"/>
                  </a:lnTo>
                  <a:lnTo>
                    <a:pt x="521" y="4572"/>
                  </a:lnTo>
                  <a:lnTo>
                    <a:pt x="481" y="4547"/>
                  </a:lnTo>
                  <a:lnTo>
                    <a:pt x="445" y="4523"/>
                  </a:lnTo>
                  <a:lnTo>
                    <a:pt x="412" y="4498"/>
                  </a:lnTo>
                  <a:lnTo>
                    <a:pt x="385" y="4475"/>
                  </a:lnTo>
                  <a:lnTo>
                    <a:pt x="373" y="4464"/>
                  </a:lnTo>
                  <a:lnTo>
                    <a:pt x="364" y="4454"/>
                  </a:lnTo>
                  <a:lnTo>
                    <a:pt x="355" y="4445"/>
                  </a:lnTo>
                  <a:lnTo>
                    <a:pt x="349" y="4437"/>
                  </a:lnTo>
                  <a:lnTo>
                    <a:pt x="344" y="4429"/>
                  </a:lnTo>
                  <a:lnTo>
                    <a:pt x="341" y="4422"/>
                  </a:lnTo>
                  <a:lnTo>
                    <a:pt x="341" y="4417"/>
                  </a:lnTo>
                  <a:lnTo>
                    <a:pt x="342" y="4412"/>
                  </a:lnTo>
                  <a:lnTo>
                    <a:pt x="345" y="4409"/>
                  </a:lnTo>
                  <a:lnTo>
                    <a:pt x="351" y="4408"/>
                  </a:lnTo>
                  <a:lnTo>
                    <a:pt x="359" y="4407"/>
                  </a:lnTo>
                  <a:lnTo>
                    <a:pt x="367" y="4408"/>
                  </a:lnTo>
                  <a:lnTo>
                    <a:pt x="377" y="4410"/>
                  </a:lnTo>
                  <a:lnTo>
                    <a:pt x="389" y="4412"/>
                  </a:lnTo>
                  <a:lnTo>
                    <a:pt x="403" y="4417"/>
                  </a:lnTo>
                  <a:lnTo>
                    <a:pt x="418" y="4422"/>
                  </a:lnTo>
                  <a:lnTo>
                    <a:pt x="450" y="4435"/>
                  </a:lnTo>
                  <a:lnTo>
                    <a:pt x="487" y="4453"/>
                  </a:lnTo>
                  <a:lnTo>
                    <a:pt x="526" y="4474"/>
                  </a:lnTo>
                  <a:lnTo>
                    <a:pt x="568" y="4498"/>
                  </a:lnTo>
                  <a:lnTo>
                    <a:pt x="598" y="4517"/>
                  </a:lnTo>
                  <a:lnTo>
                    <a:pt x="627" y="4536"/>
                  </a:lnTo>
                  <a:lnTo>
                    <a:pt x="653" y="4555"/>
                  </a:lnTo>
                  <a:lnTo>
                    <a:pt x="677" y="4572"/>
                  </a:lnTo>
                  <a:close/>
                  <a:moveTo>
                    <a:pt x="677" y="4692"/>
                  </a:moveTo>
                  <a:lnTo>
                    <a:pt x="677" y="4793"/>
                  </a:lnTo>
                  <a:lnTo>
                    <a:pt x="674" y="4791"/>
                  </a:lnTo>
                  <a:lnTo>
                    <a:pt x="631" y="4765"/>
                  </a:lnTo>
                  <a:lnTo>
                    <a:pt x="593" y="4739"/>
                  </a:lnTo>
                  <a:lnTo>
                    <a:pt x="559" y="4715"/>
                  </a:lnTo>
                  <a:lnTo>
                    <a:pt x="531" y="4691"/>
                  </a:lnTo>
                  <a:lnTo>
                    <a:pt x="518" y="4680"/>
                  </a:lnTo>
                  <a:lnTo>
                    <a:pt x="509" y="4670"/>
                  </a:lnTo>
                  <a:lnTo>
                    <a:pt x="500" y="4661"/>
                  </a:lnTo>
                  <a:lnTo>
                    <a:pt x="493" y="4652"/>
                  </a:lnTo>
                  <a:lnTo>
                    <a:pt x="488" y="4644"/>
                  </a:lnTo>
                  <a:lnTo>
                    <a:pt x="485" y="4637"/>
                  </a:lnTo>
                  <a:lnTo>
                    <a:pt x="484" y="4635"/>
                  </a:lnTo>
                  <a:lnTo>
                    <a:pt x="484" y="4632"/>
                  </a:lnTo>
                  <a:lnTo>
                    <a:pt x="484" y="4630"/>
                  </a:lnTo>
                  <a:lnTo>
                    <a:pt x="485" y="4627"/>
                  </a:lnTo>
                  <a:lnTo>
                    <a:pt x="489" y="4625"/>
                  </a:lnTo>
                  <a:lnTo>
                    <a:pt x="493" y="4623"/>
                  </a:lnTo>
                  <a:lnTo>
                    <a:pt x="499" y="4622"/>
                  </a:lnTo>
                  <a:lnTo>
                    <a:pt x="506" y="4622"/>
                  </a:lnTo>
                  <a:lnTo>
                    <a:pt x="515" y="4624"/>
                  </a:lnTo>
                  <a:lnTo>
                    <a:pt x="525" y="4625"/>
                  </a:lnTo>
                  <a:lnTo>
                    <a:pt x="536" y="4629"/>
                  </a:lnTo>
                  <a:lnTo>
                    <a:pt x="548" y="4633"/>
                  </a:lnTo>
                  <a:lnTo>
                    <a:pt x="576" y="4643"/>
                  </a:lnTo>
                  <a:lnTo>
                    <a:pt x="607" y="4656"/>
                  </a:lnTo>
                  <a:lnTo>
                    <a:pt x="641" y="4673"/>
                  </a:lnTo>
                  <a:lnTo>
                    <a:pt x="677" y="4692"/>
                  </a:lnTo>
                  <a:close/>
                  <a:moveTo>
                    <a:pt x="677" y="4844"/>
                  </a:moveTo>
                  <a:lnTo>
                    <a:pt x="677" y="4891"/>
                  </a:lnTo>
                  <a:lnTo>
                    <a:pt x="664" y="4877"/>
                  </a:lnTo>
                  <a:lnTo>
                    <a:pt x="655" y="4865"/>
                  </a:lnTo>
                  <a:lnTo>
                    <a:pt x="653" y="4859"/>
                  </a:lnTo>
                  <a:lnTo>
                    <a:pt x="652" y="4855"/>
                  </a:lnTo>
                  <a:lnTo>
                    <a:pt x="652" y="4851"/>
                  </a:lnTo>
                  <a:lnTo>
                    <a:pt x="653" y="4848"/>
                  </a:lnTo>
                  <a:lnTo>
                    <a:pt x="656" y="4845"/>
                  </a:lnTo>
                  <a:lnTo>
                    <a:pt x="661" y="4843"/>
                  </a:lnTo>
                  <a:lnTo>
                    <a:pt x="669" y="4843"/>
                  </a:lnTo>
                  <a:lnTo>
                    <a:pt x="677" y="4844"/>
                  </a:lnTo>
                  <a:close/>
                  <a:moveTo>
                    <a:pt x="677" y="4948"/>
                  </a:moveTo>
                  <a:lnTo>
                    <a:pt x="677" y="4996"/>
                  </a:lnTo>
                  <a:lnTo>
                    <a:pt x="660" y="4992"/>
                  </a:lnTo>
                  <a:lnTo>
                    <a:pt x="639" y="4985"/>
                  </a:lnTo>
                  <a:lnTo>
                    <a:pt x="614" y="4976"/>
                  </a:lnTo>
                  <a:lnTo>
                    <a:pt x="588" y="4965"/>
                  </a:lnTo>
                  <a:lnTo>
                    <a:pt x="559" y="4951"/>
                  </a:lnTo>
                  <a:lnTo>
                    <a:pt x="528" y="4935"/>
                  </a:lnTo>
                  <a:lnTo>
                    <a:pt x="496" y="4918"/>
                  </a:lnTo>
                  <a:lnTo>
                    <a:pt x="463" y="4899"/>
                  </a:lnTo>
                  <a:lnTo>
                    <a:pt x="419" y="4872"/>
                  </a:lnTo>
                  <a:lnTo>
                    <a:pt x="380" y="4846"/>
                  </a:lnTo>
                  <a:lnTo>
                    <a:pt x="345" y="4819"/>
                  </a:lnTo>
                  <a:lnTo>
                    <a:pt x="316" y="4796"/>
                  </a:lnTo>
                  <a:lnTo>
                    <a:pt x="302" y="4785"/>
                  </a:lnTo>
                  <a:lnTo>
                    <a:pt x="292" y="4775"/>
                  </a:lnTo>
                  <a:lnTo>
                    <a:pt x="282" y="4765"/>
                  </a:lnTo>
                  <a:lnTo>
                    <a:pt x="276" y="4756"/>
                  </a:lnTo>
                  <a:lnTo>
                    <a:pt x="270" y="4749"/>
                  </a:lnTo>
                  <a:lnTo>
                    <a:pt x="267" y="4742"/>
                  </a:lnTo>
                  <a:lnTo>
                    <a:pt x="266" y="4740"/>
                  </a:lnTo>
                  <a:lnTo>
                    <a:pt x="266" y="4737"/>
                  </a:lnTo>
                  <a:lnTo>
                    <a:pt x="266" y="4734"/>
                  </a:lnTo>
                  <a:lnTo>
                    <a:pt x="267" y="4732"/>
                  </a:lnTo>
                  <a:lnTo>
                    <a:pt x="268" y="4731"/>
                  </a:lnTo>
                  <a:lnTo>
                    <a:pt x="270" y="4730"/>
                  </a:lnTo>
                  <a:lnTo>
                    <a:pt x="273" y="4729"/>
                  </a:lnTo>
                  <a:lnTo>
                    <a:pt x="276" y="4728"/>
                  </a:lnTo>
                  <a:lnTo>
                    <a:pt x="284" y="4728"/>
                  </a:lnTo>
                  <a:lnTo>
                    <a:pt x="292" y="4729"/>
                  </a:lnTo>
                  <a:lnTo>
                    <a:pt x="303" y="4731"/>
                  </a:lnTo>
                  <a:lnTo>
                    <a:pt x="317" y="4736"/>
                  </a:lnTo>
                  <a:lnTo>
                    <a:pt x="331" y="4740"/>
                  </a:lnTo>
                  <a:lnTo>
                    <a:pt x="346" y="4745"/>
                  </a:lnTo>
                  <a:lnTo>
                    <a:pt x="382" y="4761"/>
                  </a:lnTo>
                  <a:lnTo>
                    <a:pt x="420" y="4780"/>
                  </a:lnTo>
                  <a:lnTo>
                    <a:pt x="463" y="4802"/>
                  </a:lnTo>
                  <a:lnTo>
                    <a:pt x="507" y="4827"/>
                  </a:lnTo>
                  <a:lnTo>
                    <a:pt x="534" y="4844"/>
                  </a:lnTo>
                  <a:lnTo>
                    <a:pt x="560" y="4860"/>
                  </a:lnTo>
                  <a:lnTo>
                    <a:pt x="585" y="4877"/>
                  </a:lnTo>
                  <a:lnTo>
                    <a:pt x="607" y="4892"/>
                  </a:lnTo>
                  <a:lnTo>
                    <a:pt x="628" y="4908"/>
                  </a:lnTo>
                  <a:lnTo>
                    <a:pt x="646" y="4922"/>
                  </a:lnTo>
                  <a:lnTo>
                    <a:pt x="663" y="4936"/>
                  </a:lnTo>
                  <a:lnTo>
                    <a:pt x="677" y="4948"/>
                  </a:lnTo>
                  <a:close/>
                  <a:moveTo>
                    <a:pt x="677" y="5037"/>
                  </a:moveTo>
                  <a:lnTo>
                    <a:pt x="677" y="5133"/>
                  </a:lnTo>
                  <a:lnTo>
                    <a:pt x="665" y="5126"/>
                  </a:lnTo>
                  <a:lnTo>
                    <a:pt x="619" y="5099"/>
                  </a:lnTo>
                  <a:lnTo>
                    <a:pt x="578" y="5071"/>
                  </a:lnTo>
                  <a:lnTo>
                    <a:pt x="541" y="5044"/>
                  </a:lnTo>
                  <a:lnTo>
                    <a:pt x="510" y="5020"/>
                  </a:lnTo>
                  <a:lnTo>
                    <a:pt x="496" y="5009"/>
                  </a:lnTo>
                  <a:lnTo>
                    <a:pt x="485" y="4999"/>
                  </a:lnTo>
                  <a:lnTo>
                    <a:pt x="475" y="4989"/>
                  </a:lnTo>
                  <a:lnTo>
                    <a:pt x="468" y="4980"/>
                  </a:lnTo>
                  <a:lnTo>
                    <a:pt x="462" y="4973"/>
                  </a:lnTo>
                  <a:lnTo>
                    <a:pt x="459" y="4966"/>
                  </a:lnTo>
                  <a:lnTo>
                    <a:pt x="458" y="4963"/>
                  </a:lnTo>
                  <a:lnTo>
                    <a:pt x="457" y="4961"/>
                  </a:lnTo>
                  <a:lnTo>
                    <a:pt x="458" y="4958"/>
                  </a:lnTo>
                  <a:lnTo>
                    <a:pt x="458" y="4956"/>
                  </a:lnTo>
                  <a:lnTo>
                    <a:pt x="461" y="4953"/>
                  </a:lnTo>
                  <a:lnTo>
                    <a:pt x="467" y="4952"/>
                  </a:lnTo>
                  <a:lnTo>
                    <a:pt x="473" y="4952"/>
                  </a:lnTo>
                  <a:lnTo>
                    <a:pt x="481" y="4953"/>
                  </a:lnTo>
                  <a:lnTo>
                    <a:pt x="491" y="4954"/>
                  </a:lnTo>
                  <a:lnTo>
                    <a:pt x="503" y="4957"/>
                  </a:lnTo>
                  <a:lnTo>
                    <a:pt x="515" y="4962"/>
                  </a:lnTo>
                  <a:lnTo>
                    <a:pt x="530" y="4966"/>
                  </a:lnTo>
                  <a:lnTo>
                    <a:pt x="562" y="4979"/>
                  </a:lnTo>
                  <a:lnTo>
                    <a:pt x="597" y="4995"/>
                  </a:lnTo>
                  <a:lnTo>
                    <a:pt x="635" y="5015"/>
                  </a:lnTo>
                  <a:lnTo>
                    <a:pt x="677" y="5037"/>
                  </a:lnTo>
                  <a:close/>
                  <a:moveTo>
                    <a:pt x="677" y="5183"/>
                  </a:moveTo>
                  <a:lnTo>
                    <a:pt x="677" y="5199"/>
                  </a:lnTo>
                  <a:lnTo>
                    <a:pt x="675" y="5196"/>
                  </a:lnTo>
                  <a:lnTo>
                    <a:pt x="674" y="5191"/>
                  </a:lnTo>
                  <a:lnTo>
                    <a:pt x="674" y="5189"/>
                  </a:lnTo>
                  <a:lnTo>
                    <a:pt x="675" y="5186"/>
                  </a:lnTo>
                  <a:lnTo>
                    <a:pt x="676" y="5185"/>
                  </a:lnTo>
                  <a:lnTo>
                    <a:pt x="677" y="5183"/>
                  </a:lnTo>
                  <a:close/>
                  <a:moveTo>
                    <a:pt x="677" y="5246"/>
                  </a:moveTo>
                  <a:lnTo>
                    <a:pt x="677" y="5317"/>
                  </a:lnTo>
                  <a:lnTo>
                    <a:pt x="660" y="5310"/>
                  </a:lnTo>
                  <a:lnTo>
                    <a:pt x="640" y="5302"/>
                  </a:lnTo>
                  <a:lnTo>
                    <a:pt x="620" y="5292"/>
                  </a:lnTo>
                  <a:lnTo>
                    <a:pt x="599" y="5282"/>
                  </a:lnTo>
                  <a:lnTo>
                    <a:pt x="578" y="5271"/>
                  </a:lnTo>
                  <a:lnTo>
                    <a:pt x="555" y="5259"/>
                  </a:lnTo>
                  <a:lnTo>
                    <a:pt x="532" y="5246"/>
                  </a:lnTo>
                  <a:lnTo>
                    <a:pt x="509" y="5232"/>
                  </a:lnTo>
                  <a:lnTo>
                    <a:pt x="461" y="5204"/>
                  </a:lnTo>
                  <a:lnTo>
                    <a:pt x="418" y="5176"/>
                  </a:lnTo>
                  <a:lnTo>
                    <a:pt x="381" y="5149"/>
                  </a:lnTo>
                  <a:lnTo>
                    <a:pt x="348" y="5125"/>
                  </a:lnTo>
                  <a:lnTo>
                    <a:pt x="334" y="5113"/>
                  </a:lnTo>
                  <a:lnTo>
                    <a:pt x="322" y="5103"/>
                  </a:lnTo>
                  <a:lnTo>
                    <a:pt x="312" y="5093"/>
                  </a:lnTo>
                  <a:lnTo>
                    <a:pt x="303" y="5084"/>
                  </a:lnTo>
                  <a:lnTo>
                    <a:pt x="298" y="5076"/>
                  </a:lnTo>
                  <a:lnTo>
                    <a:pt x="295" y="5070"/>
                  </a:lnTo>
                  <a:lnTo>
                    <a:pt x="293" y="5067"/>
                  </a:lnTo>
                  <a:lnTo>
                    <a:pt x="292" y="5064"/>
                  </a:lnTo>
                  <a:lnTo>
                    <a:pt x="292" y="5062"/>
                  </a:lnTo>
                  <a:lnTo>
                    <a:pt x="293" y="5060"/>
                  </a:lnTo>
                  <a:lnTo>
                    <a:pt x="295" y="5059"/>
                  </a:lnTo>
                  <a:lnTo>
                    <a:pt x="297" y="5058"/>
                  </a:lnTo>
                  <a:lnTo>
                    <a:pt x="299" y="5057"/>
                  </a:lnTo>
                  <a:lnTo>
                    <a:pt x="302" y="5057"/>
                  </a:lnTo>
                  <a:lnTo>
                    <a:pt x="310" y="5057"/>
                  </a:lnTo>
                  <a:lnTo>
                    <a:pt x="320" y="5058"/>
                  </a:lnTo>
                  <a:lnTo>
                    <a:pt x="332" y="5061"/>
                  </a:lnTo>
                  <a:lnTo>
                    <a:pt x="345" y="5065"/>
                  </a:lnTo>
                  <a:lnTo>
                    <a:pt x="361" y="5071"/>
                  </a:lnTo>
                  <a:lnTo>
                    <a:pt x="377" y="5078"/>
                  </a:lnTo>
                  <a:lnTo>
                    <a:pt x="415" y="5094"/>
                  </a:lnTo>
                  <a:lnTo>
                    <a:pt x="457" y="5114"/>
                  </a:lnTo>
                  <a:lnTo>
                    <a:pt x="502" y="5138"/>
                  </a:lnTo>
                  <a:lnTo>
                    <a:pt x="550" y="5165"/>
                  </a:lnTo>
                  <a:lnTo>
                    <a:pt x="586" y="5186"/>
                  </a:lnTo>
                  <a:lnTo>
                    <a:pt x="619" y="5207"/>
                  </a:lnTo>
                  <a:lnTo>
                    <a:pt x="650" y="5227"/>
                  </a:lnTo>
                  <a:lnTo>
                    <a:pt x="677" y="5246"/>
                  </a:lnTo>
                  <a:close/>
                  <a:moveTo>
                    <a:pt x="677" y="5337"/>
                  </a:moveTo>
                  <a:lnTo>
                    <a:pt x="677" y="5420"/>
                  </a:lnTo>
                  <a:lnTo>
                    <a:pt x="644" y="5398"/>
                  </a:lnTo>
                  <a:lnTo>
                    <a:pt x="614" y="5378"/>
                  </a:lnTo>
                  <a:lnTo>
                    <a:pt x="589" y="5358"/>
                  </a:lnTo>
                  <a:lnTo>
                    <a:pt x="568" y="5340"/>
                  </a:lnTo>
                  <a:lnTo>
                    <a:pt x="552" y="5325"/>
                  </a:lnTo>
                  <a:lnTo>
                    <a:pt x="541" y="5311"/>
                  </a:lnTo>
                  <a:lnTo>
                    <a:pt x="536" y="5306"/>
                  </a:lnTo>
                  <a:lnTo>
                    <a:pt x="535" y="5302"/>
                  </a:lnTo>
                  <a:lnTo>
                    <a:pt x="534" y="5298"/>
                  </a:lnTo>
                  <a:lnTo>
                    <a:pt x="535" y="5295"/>
                  </a:lnTo>
                  <a:lnTo>
                    <a:pt x="537" y="5293"/>
                  </a:lnTo>
                  <a:lnTo>
                    <a:pt x="539" y="5292"/>
                  </a:lnTo>
                  <a:lnTo>
                    <a:pt x="544" y="5291"/>
                  </a:lnTo>
                  <a:lnTo>
                    <a:pt x="549" y="5291"/>
                  </a:lnTo>
                  <a:lnTo>
                    <a:pt x="563" y="5293"/>
                  </a:lnTo>
                  <a:lnTo>
                    <a:pt x="579" y="5297"/>
                  </a:lnTo>
                  <a:lnTo>
                    <a:pt x="600" y="5304"/>
                  </a:lnTo>
                  <a:lnTo>
                    <a:pt x="623" y="5314"/>
                  </a:lnTo>
                  <a:lnTo>
                    <a:pt x="649" y="5325"/>
                  </a:lnTo>
                  <a:lnTo>
                    <a:pt x="677" y="5337"/>
                  </a:lnTo>
                  <a:close/>
                  <a:moveTo>
                    <a:pt x="677" y="5505"/>
                  </a:moveTo>
                  <a:lnTo>
                    <a:pt x="677" y="5591"/>
                  </a:lnTo>
                  <a:lnTo>
                    <a:pt x="659" y="5580"/>
                  </a:lnTo>
                  <a:lnTo>
                    <a:pt x="608" y="5550"/>
                  </a:lnTo>
                  <a:lnTo>
                    <a:pt x="562" y="5521"/>
                  </a:lnTo>
                  <a:lnTo>
                    <a:pt x="520" y="5494"/>
                  </a:lnTo>
                  <a:lnTo>
                    <a:pt x="484" y="5467"/>
                  </a:lnTo>
                  <a:lnTo>
                    <a:pt x="469" y="5456"/>
                  </a:lnTo>
                  <a:lnTo>
                    <a:pt x="457" y="5445"/>
                  </a:lnTo>
                  <a:lnTo>
                    <a:pt x="446" y="5435"/>
                  </a:lnTo>
                  <a:lnTo>
                    <a:pt x="436" y="5426"/>
                  </a:lnTo>
                  <a:lnTo>
                    <a:pt x="429" y="5417"/>
                  </a:lnTo>
                  <a:lnTo>
                    <a:pt x="425" y="5411"/>
                  </a:lnTo>
                  <a:lnTo>
                    <a:pt x="424" y="5409"/>
                  </a:lnTo>
                  <a:lnTo>
                    <a:pt x="424" y="5405"/>
                  </a:lnTo>
                  <a:lnTo>
                    <a:pt x="424" y="5403"/>
                  </a:lnTo>
                  <a:lnTo>
                    <a:pt x="424" y="5402"/>
                  </a:lnTo>
                  <a:lnTo>
                    <a:pt x="427" y="5400"/>
                  </a:lnTo>
                  <a:lnTo>
                    <a:pt x="432" y="5399"/>
                  </a:lnTo>
                  <a:lnTo>
                    <a:pt x="440" y="5399"/>
                  </a:lnTo>
                  <a:lnTo>
                    <a:pt x="449" y="5401"/>
                  </a:lnTo>
                  <a:lnTo>
                    <a:pt x="460" y="5403"/>
                  </a:lnTo>
                  <a:lnTo>
                    <a:pt x="473" y="5407"/>
                  </a:lnTo>
                  <a:lnTo>
                    <a:pt x="489" y="5413"/>
                  </a:lnTo>
                  <a:lnTo>
                    <a:pt x="505" y="5420"/>
                  </a:lnTo>
                  <a:lnTo>
                    <a:pt x="542" y="5435"/>
                  </a:lnTo>
                  <a:lnTo>
                    <a:pt x="584" y="5455"/>
                  </a:lnTo>
                  <a:lnTo>
                    <a:pt x="629" y="5478"/>
                  </a:lnTo>
                  <a:lnTo>
                    <a:pt x="677" y="5505"/>
                  </a:lnTo>
                  <a:close/>
                  <a:moveTo>
                    <a:pt x="677" y="5660"/>
                  </a:moveTo>
                  <a:lnTo>
                    <a:pt x="677" y="5740"/>
                  </a:lnTo>
                  <a:lnTo>
                    <a:pt x="655" y="5727"/>
                  </a:lnTo>
                  <a:lnTo>
                    <a:pt x="632" y="5715"/>
                  </a:lnTo>
                  <a:lnTo>
                    <a:pt x="609" y="5703"/>
                  </a:lnTo>
                  <a:lnTo>
                    <a:pt x="585" y="5690"/>
                  </a:lnTo>
                  <a:lnTo>
                    <a:pt x="533" y="5659"/>
                  </a:lnTo>
                  <a:lnTo>
                    <a:pt x="484" y="5629"/>
                  </a:lnTo>
                  <a:lnTo>
                    <a:pt x="441" y="5601"/>
                  </a:lnTo>
                  <a:lnTo>
                    <a:pt x="404" y="5574"/>
                  </a:lnTo>
                  <a:lnTo>
                    <a:pt x="388" y="5562"/>
                  </a:lnTo>
                  <a:lnTo>
                    <a:pt x="375" y="5551"/>
                  </a:lnTo>
                  <a:lnTo>
                    <a:pt x="363" y="5541"/>
                  </a:lnTo>
                  <a:lnTo>
                    <a:pt x="354" y="5532"/>
                  </a:lnTo>
                  <a:lnTo>
                    <a:pt x="346" y="5524"/>
                  </a:lnTo>
                  <a:lnTo>
                    <a:pt x="342" y="5518"/>
                  </a:lnTo>
                  <a:lnTo>
                    <a:pt x="341" y="5514"/>
                  </a:lnTo>
                  <a:lnTo>
                    <a:pt x="340" y="5512"/>
                  </a:lnTo>
                  <a:lnTo>
                    <a:pt x="340" y="5510"/>
                  </a:lnTo>
                  <a:lnTo>
                    <a:pt x="341" y="5508"/>
                  </a:lnTo>
                  <a:lnTo>
                    <a:pt x="342" y="5507"/>
                  </a:lnTo>
                  <a:lnTo>
                    <a:pt x="344" y="5506"/>
                  </a:lnTo>
                  <a:lnTo>
                    <a:pt x="346" y="5506"/>
                  </a:lnTo>
                  <a:lnTo>
                    <a:pt x="350" y="5506"/>
                  </a:lnTo>
                  <a:lnTo>
                    <a:pt x="359" y="5506"/>
                  </a:lnTo>
                  <a:lnTo>
                    <a:pt x="368" y="5508"/>
                  </a:lnTo>
                  <a:lnTo>
                    <a:pt x="382" y="5512"/>
                  </a:lnTo>
                  <a:lnTo>
                    <a:pt x="396" y="5517"/>
                  </a:lnTo>
                  <a:lnTo>
                    <a:pt x="413" y="5523"/>
                  </a:lnTo>
                  <a:lnTo>
                    <a:pt x="431" y="5531"/>
                  </a:lnTo>
                  <a:lnTo>
                    <a:pt x="472" y="5550"/>
                  </a:lnTo>
                  <a:lnTo>
                    <a:pt x="518" y="5573"/>
                  </a:lnTo>
                  <a:lnTo>
                    <a:pt x="569" y="5599"/>
                  </a:lnTo>
                  <a:lnTo>
                    <a:pt x="623" y="5629"/>
                  </a:lnTo>
                  <a:lnTo>
                    <a:pt x="637" y="5637"/>
                  </a:lnTo>
                  <a:lnTo>
                    <a:pt x="651" y="5645"/>
                  </a:lnTo>
                  <a:lnTo>
                    <a:pt x="664" y="5652"/>
                  </a:lnTo>
                  <a:lnTo>
                    <a:pt x="677" y="5660"/>
                  </a:lnTo>
                  <a:close/>
                  <a:moveTo>
                    <a:pt x="677" y="5759"/>
                  </a:moveTo>
                  <a:lnTo>
                    <a:pt x="677" y="5789"/>
                  </a:lnTo>
                  <a:lnTo>
                    <a:pt x="667" y="5779"/>
                  </a:lnTo>
                  <a:lnTo>
                    <a:pt x="662" y="5772"/>
                  </a:lnTo>
                  <a:lnTo>
                    <a:pt x="660" y="5768"/>
                  </a:lnTo>
                  <a:lnTo>
                    <a:pt x="659" y="5766"/>
                  </a:lnTo>
                  <a:lnTo>
                    <a:pt x="659" y="5763"/>
                  </a:lnTo>
                  <a:lnTo>
                    <a:pt x="659" y="5761"/>
                  </a:lnTo>
                  <a:lnTo>
                    <a:pt x="661" y="5759"/>
                  </a:lnTo>
                  <a:lnTo>
                    <a:pt x="665" y="5758"/>
                  </a:lnTo>
                  <a:lnTo>
                    <a:pt x="671" y="5758"/>
                  </a:lnTo>
                  <a:lnTo>
                    <a:pt x="677" y="5759"/>
                  </a:lnTo>
                  <a:close/>
                  <a:moveTo>
                    <a:pt x="677" y="5804"/>
                  </a:moveTo>
                  <a:lnTo>
                    <a:pt x="677" y="5872"/>
                  </a:lnTo>
                  <a:lnTo>
                    <a:pt x="645" y="5857"/>
                  </a:lnTo>
                  <a:lnTo>
                    <a:pt x="611" y="5839"/>
                  </a:lnTo>
                  <a:lnTo>
                    <a:pt x="576" y="5820"/>
                  </a:lnTo>
                  <a:lnTo>
                    <a:pt x="541" y="5800"/>
                  </a:lnTo>
                  <a:lnTo>
                    <a:pt x="485" y="5768"/>
                  </a:lnTo>
                  <a:lnTo>
                    <a:pt x="435" y="5737"/>
                  </a:lnTo>
                  <a:lnTo>
                    <a:pt x="391" y="5709"/>
                  </a:lnTo>
                  <a:lnTo>
                    <a:pt x="353" y="5682"/>
                  </a:lnTo>
                  <a:lnTo>
                    <a:pt x="336" y="5670"/>
                  </a:lnTo>
                  <a:lnTo>
                    <a:pt x="322" y="5659"/>
                  </a:lnTo>
                  <a:lnTo>
                    <a:pt x="310" y="5649"/>
                  </a:lnTo>
                  <a:lnTo>
                    <a:pt x="300" y="5639"/>
                  </a:lnTo>
                  <a:lnTo>
                    <a:pt x="292" y="5631"/>
                  </a:lnTo>
                  <a:lnTo>
                    <a:pt x="288" y="5625"/>
                  </a:lnTo>
                  <a:lnTo>
                    <a:pt x="286" y="5623"/>
                  </a:lnTo>
                  <a:lnTo>
                    <a:pt x="286" y="5619"/>
                  </a:lnTo>
                  <a:lnTo>
                    <a:pt x="285" y="5618"/>
                  </a:lnTo>
                  <a:lnTo>
                    <a:pt x="286" y="5616"/>
                  </a:lnTo>
                  <a:lnTo>
                    <a:pt x="287" y="5615"/>
                  </a:lnTo>
                  <a:lnTo>
                    <a:pt x="289" y="5614"/>
                  </a:lnTo>
                  <a:lnTo>
                    <a:pt x="291" y="5614"/>
                  </a:lnTo>
                  <a:lnTo>
                    <a:pt x="295" y="5614"/>
                  </a:lnTo>
                  <a:lnTo>
                    <a:pt x="303" y="5615"/>
                  </a:lnTo>
                  <a:lnTo>
                    <a:pt x="313" y="5617"/>
                  </a:lnTo>
                  <a:lnTo>
                    <a:pt x="342" y="5627"/>
                  </a:lnTo>
                  <a:lnTo>
                    <a:pt x="377" y="5641"/>
                  </a:lnTo>
                  <a:lnTo>
                    <a:pt x="420" y="5661"/>
                  </a:lnTo>
                  <a:lnTo>
                    <a:pt x="468" y="5684"/>
                  </a:lnTo>
                  <a:lnTo>
                    <a:pt x="520" y="5712"/>
                  </a:lnTo>
                  <a:lnTo>
                    <a:pt x="575" y="5743"/>
                  </a:lnTo>
                  <a:lnTo>
                    <a:pt x="602" y="5758"/>
                  </a:lnTo>
                  <a:lnTo>
                    <a:pt x="628" y="5774"/>
                  </a:lnTo>
                  <a:lnTo>
                    <a:pt x="653" y="5788"/>
                  </a:lnTo>
                  <a:lnTo>
                    <a:pt x="677" y="5804"/>
                  </a:lnTo>
                  <a:close/>
                  <a:moveTo>
                    <a:pt x="677" y="5883"/>
                  </a:moveTo>
                  <a:lnTo>
                    <a:pt x="677" y="5926"/>
                  </a:lnTo>
                  <a:lnTo>
                    <a:pt x="655" y="5908"/>
                  </a:lnTo>
                  <a:lnTo>
                    <a:pt x="639" y="5894"/>
                  </a:lnTo>
                  <a:lnTo>
                    <a:pt x="633" y="5889"/>
                  </a:lnTo>
                  <a:lnTo>
                    <a:pt x="630" y="5883"/>
                  </a:lnTo>
                  <a:lnTo>
                    <a:pt x="629" y="5879"/>
                  </a:lnTo>
                  <a:lnTo>
                    <a:pt x="630" y="5875"/>
                  </a:lnTo>
                  <a:lnTo>
                    <a:pt x="631" y="5874"/>
                  </a:lnTo>
                  <a:lnTo>
                    <a:pt x="634" y="5873"/>
                  </a:lnTo>
                  <a:lnTo>
                    <a:pt x="639" y="5873"/>
                  </a:lnTo>
                  <a:lnTo>
                    <a:pt x="644" y="5874"/>
                  </a:lnTo>
                  <a:lnTo>
                    <a:pt x="659" y="5877"/>
                  </a:lnTo>
                  <a:lnTo>
                    <a:pt x="677" y="5883"/>
                  </a:lnTo>
                  <a:close/>
                  <a:moveTo>
                    <a:pt x="677" y="5930"/>
                  </a:moveTo>
                  <a:lnTo>
                    <a:pt x="677" y="5994"/>
                  </a:lnTo>
                  <a:lnTo>
                    <a:pt x="642" y="5977"/>
                  </a:lnTo>
                  <a:lnTo>
                    <a:pt x="603" y="5958"/>
                  </a:lnTo>
                  <a:lnTo>
                    <a:pt x="564" y="5936"/>
                  </a:lnTo>
                  <a:lnTo>
                    <a:pt x="523" y="5914"/>
                  </a:lnTo>
                  <a:lnTo>
                    <a:pt x="466" y="5881"/>
                  </a:lnTo>
                  <a:lnTo>
                    <a:pt x="414" y="5850"/>
                  </a:lnTo>
                  <a:lnTo>
                    <a:pt x="368" y="5820"/>
                  </a:lnTo>
                  <a:lnTo>
                    <a:pt x="329" y="5793"/>
                  </a:lnTo>
                  <a:lnTo>
                    <a:pt x="297" y="5769"/>
                  </a:lnTo>
                  <a:lnTo>
                    <a:pt x="274" y="5750"/>
                  </a:lnTo>
                  <a:lnTo>
                    <a:pt x="266" y="5742"/>
                  </a:lnTo>
                  <a:lnTo>
                    <a:pt x="260" y="5735"/>
                  </a:lnTo>
                  <a:lnTo>
                    <a:pt x="259" y="5733"/>
                  </a:lnTo>
                  <a:lnTo>
                    <a:pt x="258" y="5730"/>
                  </a:lnTo>
                  <a:lnTo>
                    <a:pt x="258" y="5729"/>
                  </a:lnTo>
                  <a:lnTo>
                    <a:pt x="258" y="5726"/>
                  </a:lnTo>
                  <a:lnTo>
                    <a:pt x="260" y="5725"/>
                  </a:lnTo>
                  <a:lnTo>
                    <a:pt x="261" y="5724"/>
                  </a:lnTo>
                  <a:lnTo>
                    <a:pt x="265" y="5724"/>
                  </a:lnTo>
                  <a:lnTo>
                    <a:pt x="268" y="5724"/>
                  </a:lnTo>
                  <a:lnTo>
                    <a:pt x="276" y="5725"/>
                  </a:lnTo>
                  <a:lnTo>
                    <a:pt x="287" y="5729"/>
                  </a:lnTo>
                  <a:lnTo>
                    <a:pt x="316" y="5738"/>
                  </a:lnTo>
                  <a:lnTo>
                    <a:pt x="353" y="5754"/>
                  </a:lnTo>
                  <a:lnTo>
                    <a:pt x="396" y="5775"/>
                  </a:lnTo>
                  <a:lnTo>
                    <a:pt x="446" y="5799"/>
                  </a:lnTo>
                  <a:lnTo>
                    <a:pt x="500" y="5828"/>
                  </a:lnTo>
                  <a:lnTo>
                    <a:pt x="556" y="5859"/>
                  </a:lnTo>
                  <a:lnTo>
                    <a:pt x="589" y="5877"/>
                  </a:lnTo>
                  <a:lnTo>
                    <a:pt x="620" y="5895"/>
                  </a:lnTo>
                  <a:lnTo>
                    <a:pt x="650" y="5913"/>
                  </a:lnTo>
                  <a:lnTo>
                    <a:pt x="677" y="5930"/>
                  </a:lnTo>
                  <a:close/>
                  <a:moveTo>
                    <a:pt x="677" y="6002"/>
                  </a:moveTo>
                  <a:lnTo>
                    <a:pt x="677" y="6043"/>
                  </a:lnTo>
                  <a:lnTo>
                    <a:pt x="654" y="6025"/>
                  </a:lnTo>
                  <a:lnTo>
                    <a:pt x="639" y="6011"/>
                  </a:lnTo>
                  <a:lnTo>
                    <a:pt x="633" y="6004"/>
                  </a:lnTo>
                  <a:lnTo>
                    <a:pt x="629" y="6000"/>
                  </a:lnTo>
                  <a:lnTo>
                    <a:pt x="628" y="5996"/>
                  </a:lnTo>
                  <a:lnTo>
                    <a:pt x="628" y="5993"/>
                  </a:lnTo>
                  <a:lnTo>
                    <a:pt x="630" y="5991"/>
                  </a:lnTo>
                  <a:lnTo>
                    <a:pt x="633" y="5991"/>
                  </a:lnTo>
                  <a:lnTo>
                    <a:pt x="638" y="5991"/>
                  </a:lnTo>
                  <a:lnTo>
                    <a:pt x="643" y="5992"/>
                  </a:lnTo>
                  <a:lnTo>
                    <a:pt x="657" y="5996"/>
                  </a:lnTo>
                  <a:lnTo>
                    <a:pt x="677" y="6002"/>
                  </a:lnTo>
                  <a:close/>
                  <a:moveTo>
                    <a:pt x="282" y="5441"/>
                  </a:moveTo>
                  <a:lnTo>
                    <a:pt x="233" y="5411"/>
                  </a:lnTo>
                  <a:lnTo>
                    <a:pt x="186" y="5381"/>
                  </a:lnTo>
                  <a:lnTo>
                    <a:pt x="146" y="5353"/>
                  </a:lnTo>
                  <a:lnTo>
                    <a:pt x="111" y="5328"/>
                  </a:lnTo>
                  <a:lnTo>
                    <a:pt x="96" y="5316"/>
                  </a:lnTo>
                  <a:lnTo>
                    <a:pt x="84" y="5306"/>
                  </a:lnTo>
                  <a:lnTo>
                    <a:pt x="73" y="5296"/>
                  </a:lnTo>
                  <a:lnTo>
                    <a:pt x="64" y="5287"/>
                  </a:lnTo>
                  <a:lnTo>
                    <a:pt x="57" y="5278"/>
                  </a:lnTo>
                  <a:lnTo>
                    <a:pt x="53" y="5273"/>
                  </a:lnTo>
                  <a:lnTo>
                    <a:pt x="52" y="5270"/>
                  </a:lnTo>
                  <a:lnTo>
                    <a:pt x="51" y="5267"/>
                  </a:lnTo>
                  <a:lnTo>
                    <a:pt x="51" y="5265"/>
                  </a:lnTo>
                  <a:lnTo>
                    <a:pt x="52" y="5263"/>
                  </a:lnTo>
                  <a:lnTo>
                    <a:pt x="53" y="5262"/>
                  </a:lnTo>
                  <a:lnTo>
                    <a:pt x="54" y="5261"/>
                  </a:lnTo>
                  <a:lnTo>
                    <a:pt x="57" y="5261"/>
                  </a:lnTo>
                  <a:lnTo>
                    <a:pt x="60" y="5260"/>
                  </a:lnTo>
                  <a:lnTo>
                    <a:pt x="68" y="5261"/>
                  </a:lnTo>
                  <a:lnTo>
                    <a:pt x="78" y="5263"/>
                  </a:lnTo>
                  <a:lnTo>
                    <a:pt x="91" y="5266"/>
                  </a:lnTo>
                  <a:lnTo>
                    <a:pt x="105" y="5272"/>
                  </a:lnTo>
                  <a:lnTo>
                    <a:pt x="120" y="5277"/>
                  </a:lnTo>
                  <a:lnTo>
                    <a:pt x="138" y="5285"/>
                  </a:lnTo>
                  <a:lnTo>
                    <a:pt x="178" y="5303"/>
                  </a:lnTo>
                  <a:lnTo>
                    <a:pt x="222" y="5326"/>
                  </a:lnTo>
                  <a:lnTo>
                    <a:pt x="269" y="5351"/>
                  </a:lnTo>
                  <a:lnTo>
                    <a:pt x="320" y="5380"/>
                  </a:lnTo>
                  <a:lnTo>
                    <a:pt x="371" y="5410"/>
                  </a:lnTo>
                  <a:lnTo>
                    <a:pt x="417" y="5439"/>
                  </a:lnTo>
                  <a:lnTo>
                    <a:pt x="458" y="5467"/>
                  </a:lnTo>
                  <a:lnTo>
                    <a:pt x="493" y="5492"/>
                  </a:lnTo>
                  <a:lnTo>
                    <a:pt x="507" y="5503"/>
                  </a:lnTo>
                  <a:lnTo>
                    <a:pt x="521" y="5514"/>
                  </a:lnTo>
                  <a:lnTo>
                    <a:pt x="532" y="5523"/>
                  </a:lnTo>
                  <a:lnTo>
                    <a:pt x="542" y="5532"/>
                  </a:lnTo>
                  <a:lnTo>
                    <a:pt x="548" y="5540"/>
                  </a:lnTo>
                  <a:lnTo>
                    <a:pt x="553" y="5546"/>
                  </a:lnTo>
                  <a:lnTo>
                    <a:pt x="554" y="5550"/>
                  </a:lnTo>
                  <a:lnTo>
                    <a:pt x="555" y="5552"/>
                  </a:lnTo>
                  <a:lnTo>
                    <a:pt x="555" y="5554"/>
                  </a:lnTo>
                  <a:lnTo>
                    <a:pt x="554" y="5555"/>
                  </a:lnTo>
                  <a:lnTo>
                    <a:pt x="553" y="5556"/>
                  </a:lnTo>
                  <a:lnTo>
                    <a:pt x="550" y="5558"/>
                  </a:lnTo>
                  <a:lnTo>
                    <a:pt x="548" y="5559"/>
                  </a:lnTo>
                  <a:lnTo>
                    <a:pt x="545" y="5559"/>
                  </a:lnTo>
                  <a:lnTo>
                    <a:pt x="537" y="5559"/>
                  </a:lnTo>
                  <a:lnTo>
                    <a:pt x="527" y="5556"/>
                  </a:lnTo>
                  <a:lnTo>
                    <a:pt x="514" y="5553"/>
                  </a:lnTo>
                  <a:lnTo>
                    <a:pt x="501" y="5548"/>
                  </a:lnTo>
                  <a:lnTo>
                    <a:pt x="484" y="5542"/>
                  </a:lnTo>
                  <a:lnTo>
                    <a:pt x="467" y="5534"/>
                  </a:lnTo>
                  <a:lnTo>
                    <a:pt x="427" y="5517"/>
                  </a:lnTo>
                  <a:lnTo>
                    <a:pt x="383" y="5496"/>
                  </a:lnTo>
                  <a:lnTo>
                    <a:pt x="334" y="5469"/>
                  </a:lnTo>
                  <a:lnTo>
                    <a:pt x="282" y="5441"/>
                  </a:lnTo>
                  <a:close/>
                  <a:moveTo>
                    <a:pt x="382" y="5337"/>
                  </a:moveTo>
                  <a:lnTo>
                    <a:pt x="333" y="5308"/>
                  </a:lnTo>
                  <a:lnTo>
                    <a:pt x="288" y="5279"/>
                  </a:lnTo>
                  <a:lnTo>
                    <a:pt x="248" y="5252"/>
                  </a:lnTo>
                  <a:lnTo>
                    <a:pt x="215" y="5227"/>
                  </a:lnTo>
                  <a:lnTo>
                    <a:pt x="201" y="5215"/>
                  </a:lnTo>
                  <a:lnTo>
                    <a:pt x="189" y="5204"/>
                  </a:lnTo>
                  <a:lnTo>
                    <a:pt x="178" y="5195"/>
                  </a:lnTo>
                  <a:lnTo>
                    <a:pt x="169" y="5186"/>
                  </a:lnTo>
                  <a:lnTo>
                    <a:pt x="163" y="5178"/>
                  </a:lnTo>
                  <a:lnTo>
                    <a:pt x="159" y="5171"/>
                  </a:lnTo>
                  <a:lnTo>
                    <a:pt x="158" y="5169"/>
                  </a:lnTo>
                  <a:lnTo>
                    <a:pt x="157" y="5166"/>
                  </a:lnTo>
                  <a:lnTo>
                    <a:pt x="157" y="5164"/>
                  </a:lnTo>
                  <a:lnTo>
                    <a:pt x="158" y="5163"/>
                  </a:lnTo>
                  <a:lnTo>
                    <a:pt x="159" y="5160"/>
                  </a:lnTo>
                  <a:lnTo>
                    <a:pt x="161" y="5159"/>
                  </a:lnTo>
                  <a:lnTo>
                    <a:pt x="163" y="5159"/>
                  </a:lnTo>
                  <a:lnTo>
                    <a:pt x="167" y="5158"/>
                  </a:lnTo>
                  <a:lnTo>
                    <a:pt x="174" y="5159"/>
                  </a:lnTo>
                  <a:lnTo>
                    <a:pt x="184" y="5161"/>
                  </a:lnTo>
                  <a:lnTo>
                    <a:pt x="196" y="5165"/>
                  </a:lnTo>
                  <a:lnTo>
                    <a:pt x="211" y="5169"/>
                  </a:lnTo>
                  <a:lnTo>
                    <a:pt x="226" y="5175"/>
                  </a:lnTo>
                  <a:lnTo>
                    <a:pt x="243" y="5181"/>
                  </a:lnTo>
                  <a:lnTo>
                    <a:pt x="281" y="5199"/>
                  </a:lnTo>
                  <a:lnTo>
                    <a:pt x="324" y="5220"/>
                  </a:lnTo>
                  <a:lnTo>
                    <a:pt x="372" y="5245"/>
                  </a:lnTo>
                  <a:lnTo>
                    <a:pt x="421" y="5273"/>
                  </a:lnTo>
                  <a:lnTo>
                    <a:pt x="470" y="5303"/>
                  </a:lnTo>
                  <a:lnTo>
                    <a:pt x="514" y="5331"/>
                  </a:lnTo>
                  <a:lnTo>
                    <a:pt x="554" y="5358"/>
                  </a:lnTo>
                  <a:lnTo>
                    <a:pt x="588" y="5382"/>
                  </a:lnTo>
                  <a:lnTo>
                    <a:pt x="602" y="5394"/>
                  </a:lnTo>
                  <a:lnTo>
                    <a:pt x="614" y="5404"/>
                  </a:lnTo>
                  <a:lnTo>
                    <a:pt x="625" y="5414"/>
                  </a:lnTo>
                  <a:lnTo>
                    <a:pt x="634" y="5423"/>
                  </a:lnTo>
                  <a:lnTo>
                    <a:pt x="641" y="5431"/>
                  </a:lnTo>
                  <a:lnTo>
                    <a:pt x="644" y="5437"/>
                  </a:lnTo>
                  <a:lnTo>
                    <a:pt x="645" y="5439"/>
                  </a:lnTo>
                  <a:lnTo>
                    <a:pt x="646" y="5443"/>
                  </a:lnTo>
                  <a:lnTo>
                    <a:pt x="646" y="5444"/>
                  </a:lnTo>
                  <a:lnTo>
                    <a:pt x="645" y="5446"/>
                  </a:lnTo>
                  <a:lnTo>
                    <a:pt x="644" y="5447"/>
                  </a:lnTo>
                  <a:lnTo>
                    <a:pt x="642" y="5448"/>
                  </a:lnTo>
                  <a:lnTo>
                    <a:pt x="640" y="5449"/>
                  </a:lnTo>
                  <a:lnTo>
                    <a:pt x="637" y="5449"/>
                  </a:lnTo>
                  <a:lnTo>
                    <a:pt x="629" y="5449"/>
                  </a:lnTo>
                  <a:lnTo>
                    <a:pt x="619" y="5447"/>
                  </a:lnTo>
                  <a:lnTo>
                    <a:pt x="607" y="5445"/>
                  </a:lnTo>
                  <a:lnTo>
                    <a:pt x="592" y="5441"/>
                  </a:lnTo>
                  <a:lnTo>
                    <a:pt x="577" y="5435"/>
                  </a:lnTo>
                  <a:lnTo>
                    <a:pt x="559" y="5427"/>
                  </a:lnTo>
                  <a:lnTo>
                    <a:pt x="521" y="5411"/>
                  </a:lnTo>
                  <a:lnTo>
                    <a:pt x="478" y="5390"/>
                  </a:lnTo>
                  <a:lnTo>
                    <a:pt x="431" y="5364"/>
                  </a:lnTo>
                  <a:lnTo>
                    <a:pt x="382" y="5337"/>
                  </a:lnTo>
                  <a:close/>
                  <a:moveTo>
                    <a:pt x="282" y="5001"/>
                  </a:moveTo>
                  <a:lnTo>
                    <a:pt x="238" y="4974"/>
                  </a:lnTo>
                  <a:lnTo>
                    <a:pt x="196" y="4946"/>
                  </a:lnTo>
                  <a:lnTo>
                    <a:pt x="160" y="4921"/>
                  </a:lnTo>
                  <a:lnTo>
                    <a:pt x="129" y="4897"/>
                  </a:lnTo>
                  <a:lnTo>
                    <a:pt x="117" y="4886"/>
                  </a:lnTo>
                  <a:lnTo>
                    <a:pt x="105" y="4875"/>
                  </a:lnTo>
                  <a:lnTo>
                    <a:pt x="96" y="4866"/>
                  </a:lnTo>
                  <a:lnTo>
                    <a:pt x="88" y="4857"/>
                  </a:lnTo>
                  <a:lnTo>
                    <a:pt x="83" y="4849"/>
                  </a:lnTo>
                  <a:lnTo>
                    <a:pt x="79" y="4843"/>
                  </a:lnTo>
                  <a:lnTo>
                    <a:pt x="78" y="4839"/>
                  </a:lnTo>
                  <a:lnTo>
                    <a:pt x="77" y="4837"/>
                  </a:lnTo>
                  <a:lnTo>
                    <a:pt x="78" y="4835"/>
                  </a:lnTo>
                  <a:lnTo>
                    <a:pt x="78" y="4833"/>
                  </a:lnTo>
                  <a:lnTo>
                    <a:pt x="82" y="4830"/>
                  </a:lnTo>
                  <a:lnTo>
                    <a:pt x="87" y="4829"/>
                  </a:lnTo>
                  <a:lnTo>
                    <a:pt x="95" y="4829"/>
                  </a:lnTo>
                  <a:lnTo>
                    <a:pt x="105" y="4830"/>
                  </a:lnTo>
                  <a:lnTo>
                    <a:pt x="116" y="4833"/>
                  </a:lnTo>
                  <a:lnTo>
                    <a:pt x="129" y="4837"/>
                  </a:lnTo>
                  <a:lnTo>
                    <a:pt x="143" y="4843"/>
                  </a:lnTo>
                  <a:lnTo>
                    <a:pt x="159" y="4848"/>
                  </a:lnTo>
                  <a:lnTo>
                    <a:pt x="195" y="4865"/>
                  </a:lnTo>
                  <a:lnTo>
                    <a:pt x="235" y="4884"/>
                  </a:lnTo>
                  <a:lnTo>
                    <a:pt x="279" y="4908"/>
                  </a:lnTo>
                  <a:lnTo>
                    <a:pt x="324" y="4934"/>
                  </a:lnTo>
                  <a:lnTo>
                    <a:pt x="370" y="4962"/>
                  </a:lnTo>
                  <a:lnTo>
                    <a:pt x="410" y="4988"/>
                  </a:lnTo>
                  <a:lnTo>
                    <a:pt x="447" y="5015"/>
                  </a:lnTo>
                  <a:lnTo>
                    <a:pt x="478" y="5038"/>
                  </a:lnTo>
                  <a:lnTo>
                    <a:pt x="491" y="5049"/>
                  </a:lnTo>
                  <a:lnTo>
                    <a:pt x="503" y="5060"/>
                  </a:lnTo>
                  <a:lnTo>
                    <a:pt x="512" y="5069"/>
                  </a:lnTo>
                  <a:lnTo>
                    <a:pt x="520" y="5078"/>
                  </a:lnTo>
                  <a:lnTo>
                    <a:pt x="526" y="5085"/>
                  </a:lnTo>
                  <a:lnTo>
                    <a:pt x="530" y="5092"/>
                  </a:lnTo>
                  <a:lnTo>
                    <a:pt x="531" y="5094"/>
                  </a:lnTo>
                  <a:lnTo>
                    <a:pt x="531" y="5097"/>
                  </a:lnTo>
                  <a:lnTo>
                    <a:pt x="531" y="5100"/>
                  </a:lnTo>
                  <a:lnTo>
                    <a:pt x="530" y="5101"/>
                  </a:lnTo>
                  <a:lnTo>
                    <a:pt x="528" y="5103"/>
                  </a:lnTo>
                  <a:lnTo>
                    <a:pt x="526" y="5104"/>
                  </a:lnTo>
                  <a:lnTo>
                    <a:pt x="524" y="5105"/>
                  </a:lnTo>
                  <a:lnTo>
                    <a:pt x="521" y="5105"/>
                  </a:lnTo>
                  <a:lnTo>
                    <a:pt x="513" y="5105"/>
                  </a:lnTo>
                  <a:lnTo>
                    <a:pt x="504" y="5104"/>
                  </a:lnTo>
                  <a:lnTo>
                    <a:pt x="492" y="5101"/>
                  </a:lnTo>
                  <a:lnTo>
                    <a:pt x="479" y="5097"/>
                  </a:lnTo>
                  <a:lnTo>
                    <a:pt x="464" y="5092"/>
                  </a:lnTo>
                  <a:lnTo>
                    <a:pt x="449" y="5086"/>
                  </a:lnTo>
                  <a:lnTo>
                    <a:pt x="413" y="5071"/>
                  </a:lnTo>
                  <a:lnTo>
                    <a:pt x="372" y="5051"/>
                  </a:lnTo>
                  <a:lnTo>
                    <a:pt x="329" y="5028"/>
                  </a:lnTo>
                  <a:lnTo>
                    <a:pt x="282" y="5001"/>
                  </a:lnTo>
                  <a:close/>
                  <a:moveTo>
                    <a:pt x="331" y="4606"/>
                  </a:moveTo>
                  <a:lnTo>
                    <a:pt x="373" y="4633"/>
                  </a:lnTo>
                  <a:lnTo>
                    <a:pt x="410" y="4658"/>
                  </a:lnTo>
                  <a:lnTo>
                    <a:pt x="443" y="4684"/>
                  </a:lnTo>
                  <a:lnTo>
                    <a:pt x="472" y="4706"/>
                  </a:lnTo>
                  <a:lnTo>
                    <a:pt x="484" y="4717"/>
                  </a:lnTo>
                  <a:lnTo>
                    <a:pt x="494" y="4727"/>
                  </a:lnTo>
                  <a:lnTo>
                    <a:pt x="503" y="4736"/>
                  </a:lnTo>
                  <a:lnTo>
                    <a:pt x="510" y="4744"/>
                  </a:lnTo>
                  <a:lnTo>
                    <a:pt x="515" y="4752"/>
                  </a:lnTo>
                  <a:lnTo>
                    <a:pt x="518" y="4759"/>
                  </a:lnTo>
                  <a:lnTo>
                    <a:pt x="518" y="4763"/>
                  </a:lnTo>
                  <a:lnTo>
                    <a:pt x="517" y="4768"/>
                  </a:lnTo>
                  <a:lnTo>
                    <a:pt x="514" y="4771"/>
                  </a:lnTo>
                  <a:lnTo>
                    <a:pt x="510" y="4773"/>
                  </a:lnTo>
                  <a:lnTo>
                    <a:pt x="502" y="4773"/>
                  </a:lnTo>
                  <a:lnTo>
                    <a:pt x="493" y="4772"/>
                  </a:lnTo>
                  <a:lnTo>
                    <a:pt x="482" y="4770"/>
                  </a:lnTo>
                  <a:lnTo>
                    <a:pt x="470" y="4766"/>
                  </a:lnTo>
                  <a:lnTo>
                    <a:pt x="456" y="4762"/>
                  </a:lnTo>
                  <a:lnTo>
                    <a:pt x="441" y="4756"/>
                  </a:lnTo>
                  <a:lnTo>
                    <a:pt x="407" y="4742"/>
                  </a:lnTo>
                  <a:lnTo>
                    <a:pt x="370" y="4724"/>
                  </a:lnTo>
                  <a:lnTo>
                    <a:pt x="329" y="4702"/>
                  </a:lnTo>
                  <a:lnTo>
                    <a:pt x="287" y="4678"/>
                  </a:lnTo>
                  <a:lnTo>
                    <a:pt x="245" y="4652"/>
                  </a:lnTo>
                  <a:lnTo>
                    <a:pt x="207" y="4626"/>
                  </a:lnTo>
                  <a:lnTo>
                    <a:pt x="173" y="4601"/>
                  </a:lnTo>
                  <a:lnTo>
                    <a:pt x="146" y="4578"/>
                  </a:lnTo>
                  <a:lnTo>
                    <a:pt x="134" y="4568"/>
                  </a:lnTo>
                  <a:lnTo>
                    <a:pt x="124" y="4557"/>
                  </a:lnTo>
                  <a:lnTo>
                    <a:pt x="115" y="4548"/>
                  </a:lnTo>
                  <a:lnTo>
                    <a:pt x="108" y="4539"/>
                  </a:lnTo>
                  <a:lnTo>
                    <a:pt x="103" y="4531"/>
                  </a:lnTo>
                  <a:lnTo>
                    <a:pt x="100" y="4525"/>
                  </a:lnTo>
                  <a:lnTo>
                    <a:pt x="99" y="4520"/>
                  </a:lnTo>
                  <a:lnTo>
                    <a:pt x="100" y="4516"/>
                  </a:lnTo>
                  <a:lnTo>
                    <a:pt x="104" y="4513"/>
                  </a:lnTo>
                  <a:lnTo>
                    <a:pt x="109" y="4510"/>
                  </a:lnTo>
                  <a:lnTo>
                    <a:pt x="116" y="4510"/>
                  </a:lnTo>
                  <a:lnTo>
                    <a:pt x="126" y="4512"/>
                  </a:lnTo>
                  <a:lnTo>
                    <a:pt x="136" y="4514"/>
                  </a:lnTo>
                  <a:lnTo>
                    <a:pt x="148" y="4517"/>
                  </a:lnTo>
                  <a:lnTo>
                    <a:pt x="162" y="4521"/>
                  </a:lnTo>
                  <a:lnTo>
                    <a:pt x="177" y="4528"/>
                  </a:lnTo>
                  <a:lnTo>
                    <a:pt x="211" y="4542"/>
                  </a:lnTo>
                  <a:lnTo>
                    <a:pt x="248" y="4560"/>
                  </a:lnTo>
                  <a:lnTo>
                    <a:pt x="288" y="4582"/>
                  </a:lnTo>
                  <a:lnTo>
                    <a:pt x="331" y="4606"/>
                  </a:lnTo>
                  <a:close/>
                  <a:moveTo>
                    <a:pt x="609" y="4441"/>
                  </a:moveTo>
                  <a:lnTo>
                    <a:pt x="606" y="4443"/>
                  </a:lnTo>
                  <a:lnTo>
                    <a:pt x="601" y="4445"/>
                  </a:lnTo>
                  <a:lnTo>
                    <a:pt x="593" y="4446"/>
                  </a:lnTo>
                  <a:lnTo>
                    <a:pt x="585" y="4445"/>
                  </a:lnTo>
                  <a:lnTo>
                    <a:pt x="575" y="4444"/>
                  </a:lnTo>
                  <a:lnTo>
                    <a:pt x="564" y="4441"/>
                  </a:lnTo>
                  <a:lnTo>
                    <a:pt x="550" y="4438"/>
                  </a:lnTo>
                  <a:lnTo>
                    <a:pt x="536" y="4432"/>
                  </a:lnTo>
                  <a:lnTo>
                    <a:pt x="504" y="4419"/>
                  </a:lnTo>
                  <a:lnTo>
                    <a:pt x="470" y="4402"/>
                  </a:lnTo>
                  <a:lnTo>
                    <a:pt x="432" y="4382"/>
                  </a:lnTo>
                  <a:lnTo>
                    <a:pt x="393" y="4359"/>
                  </a:lnTo>
                  <a:lnTo>
                    <a:pt x="354" y="4335"/>
                  </a:lnTo>
                  <a:lnTo>
                    <a:pt x="319" y="4311"/>
                  </a:lnTo>
                  <a:lnTo>
                    <a:pt x="288" y="4288"/>
                  </a:lnTo>
                  <a:lnTo>
                    <a:pt x="263" y="4266"/>
                  </a:lnTo>
                  <a:lnTo>
                    <a:pt x="252" y="4254"/>
                  </a:lnTo>
                  <a:lnTo>
                    <a:pt x="243" y="4245"/>
                  </a:lnTo>
                  <a:lnTo>
                    <a:pt x="235" y="4236"/>
                  </a:lnTo>
                  <a:lnTo>
                    <a:pt x="228" y="4228"/>
                  </a:lnTo>
                  <a:lnTo>
                    <a:pt x="224" y="4220"/>
                  </a:lnTo>
                  <a:lnTo>
                    <a:pt x="222" y="4214"/>
                  </a:lnTo>
                  <a:lnTo>
                    <a:pt x="222" y="4208"/>
                  </a:lnTo>
                  <a:lnTo>
                    <a:pt x="223" y="4204"/>
                  </a:lnTo>
                  <a:lnTo>
                    <a:pt x="226" y="4200"/>
                  </a:lnTo>
                  <a:lnTo>
                    <a:pt x="232" y="4198"/>
                  </a:lnTo>
                  <a:lnTo>
                    <a:pt x="238" y="4198"/>
                  </a:lnTo>
                  <a:lnTo>
                    <a:pt x="247" y="4198"/>
                  </a:lnTo>
                  <a:lnTo>
                    <a:pt x="257" y="4200"/>
                  </a:lnTo>
                  <a:lnTo>
                    <a:pt x="269" y="4203"/>
                  </a:lnTo>
                  <a:lnTo>
                    <a:pt x="281" y="4207"/>
                  </a:lnTo>
                  <a:lnTo>
                    <a:pt x="296" y="4211"/>
                  </a:lnTo>
                  <a:lnTo>
                    <a:pt x="328" y="4225"/>
                  </a:lnTo>
                  <a:lnTo>
                    <a:pt x="362" y="4241"/>
                  </a:lnTo>
                  <a:lnTo>
                    <a:pt x="399" y="4261"/>
                  </a:lnTo>
                  <a:lnTo>
                    <a:pt x="439" y="4284"/>
                  </a:lnTo>
                  <a:lnTo>
                    <a:pt x="478" y="4310"/>
                  </a:lnTo>
                  <a:lnTo>
                    <a:pt x="513" y="4334"/>
                  </a:lnTo>
                  <a:lnTo>
                    <a:pt x="544" y="4357"/>
                  </a:lnTo>
                  <a:lnTo>
                    <a:pt x="569" y="4379"/>
                  </a:lnTo>
                  <a:lnTo>
                    <a:pt x="580" y="4389"/>
                  </a:lnTo>
                  <a:lnTo>
                    <a:pt x="589" y="4399"/>
                  </a:lnTo>
                  <a:lnTo>
                    <a:pt x="597" y="4408"/>
                  </a:lnTo>
                  <a:lnTo>
                    <a:pt x="603" y="4417"/>
                  </a:lnTo>
                  <a:lnTo>
                    <a:pt x="608" y="4424"/>
                  </a:lnTo>
                  <a:lnTo>
                    <a:pt x="610" y="4431"/>
                  </a:lnTo>
                  <a:lnTo>
                    <a:pt x="611" y="4437"/>
                  </a:lnTo>
                  <a:lnTo>
                    <a:pt x="609" y="4441"/>
                  </a:lnTo>
                  <a:close/>
                  <a:moveTo>
                    <a:pt x="333" y="4077"/>
                  </a:moveTo>
                  <a:lnTo>
                    <a:pt x="371" y="4101"/>
                  </a:lnTo>
                  <a:lnTo>
                    <a:pt x="404" y="4124"/>
                  </a:lnTo>
                  <a:lnTo>
                    <a:pt x="434" y="4147"/>
                  </a:lnTo>
                  <a:lnTo>
                    <a:pt x="458" y="4170"/>
                  </a:lnTo>
                  <a:lnTo>
                    <a:pt x="468" y="4179"/>
                  </a:lnTo>
                  <a:lnTo>
                    <a:pt x="477" y="4188"/>
                  </a:lnTo>
                  <a:lnTo>
                    <a:pt x="484" y="4197"/>
                  </a:lnTo>
                  <a:lnTo>
                    <a:pt x="490" y="4206"/>
                  </a:lnTo>
                  <a:lnTo>
                    <a:pt x="494" y="4213"/>
                  </a:lnTo>
                  <a:lnTo>
                    <a:pt x="496" y="4219"/>
                  </a:lnTo>
                  <a:lnTo>
                    <a:pt x="498" y="4225"/>
                  </a:lnTo>
                  <a:lnTo>
                    <a:pt x="495" y="4229"/>
                  </a:lnTo>
                  <a:lnTo>
                    <a:pt x="492" y="4232"/>
                  </a:lnTo>
                  <a:lnTo>
                    <a:pt x="488" y="4235"/>
                  </a:lnTo>
                  <a:lnTo>
                    <a:pt x="481" y="4236"/>
                  </a:lnTo>
                  <a:lnTo>
                    <a:pt x="472" y="4235"/>
                  </a:lnTo>
                  <a:lnTo>
                    <a:pt x="462" y="4234"/>
                  </a:lnTo>
                  <a:lnTo>
                    <a:pt x="451" y="4230"/>
                  </a:lnTo>
                  <a:lnTo>
                    <a:pt x="439" y="4227"/>
                  </a:lnTo>
                  <a:lnTo>
                    <a:pt x="425" y="4222"/>
                  </a:lnTo>
                  <a:lnTo>
                    <a:pt x="395" y="4210"/>
                  </a:lnTo>
                  <a:lnTo>
                    <a:pt x="361" y="4194"/>
                  </a:lnTo>
                  <a:lnTo>
                    <a:pt x="324" y="4175"/>
                  </a:lnTo>
                  <a:lnTo>
                    <a:pt x="287" y="4152"/>
                  </a:lnTo>
                  <a:lnTo>
                    <a:pt x="250" y="4129"/>
                  </a:lnTo>
                  <a:lnTo>
                    <a:pt x="217" y="4104"/>
                  </a:lnTo>
                  <a:lnTo>
                    <a:pt x="188" y="4081"/>
                  </a:lnTo>
                  <a:lnTo>
                    <a:pt x="163" y="4060"/>
                  </a:lnTo>
                  <a:lnTo>
                    <a:pt x="153" y="4050"/>
                  </a:lnTo>
                  <a:lnTo>
                    <a:pt x="145" y="4040"/>
                  </a:lnTo>
                  <a:lnTo>
                    <a:pt x="137" y="4032"/>
                  </a:lnTo>
                  <a:lnTo>
                    <a:pt x="131" y="4023"/>
                  </a:lnTo>
                  <a:lnTo>
                    <a:pt x="127" y="4016"/>
                  </a:lnTo>
                  <a:lnTo>
                    <a:pt x="125" y="4010"/>
                  </a:lnTo>
                  <a:lnTo>
                    <a:pt x="125" y="4004"/>
                  </a:lnTo>
                  <a:lnTo>
                    <a:pt x="126" y="4000"/>
                  </a:lnTo>
                  <a:lnTo>
                    <a:pt x="129" y="3996"/>
                  </a:lnTo>
                  <a:lnTo>
                    <a:pt x="135" y="3994"/>
                  </a:lnTo>
                  <a:lnTo>
                    <a:pt x="141" y="3993"/>
                  </a:lnTo>
                  <a:lnTo>
                    <a:pt x="149" y="3994"/>
                  </a:lnTo>
                  <a:lnTo>
                    <a:pt x="159" y="3995"/>
                  </a:lnTo>
                  <a:lnTo>
                    <a:pt x="170" y="3998"/>
                  </a:lnTo>
                  <a:lnTo>
                    <a:pt x="182" y="4002"/>
                  </a:lnTo>
                  <a:lnTo>
                    <a:pt x="196" y="4006"/>
                  </a:lnTo>
                  <a:lnTo>
                    <a:pt x="226" y="4019"/>
                  </a:lnTo>
                  <a:lnTo>
                    <a:pt x="259" y="4035"/>
                  </a:lnTo>
                  <a:lnTo>
                    <a:pt x="296" y="4055"/>
                  </a:lnTo>
                  <a:lnTo>
                    <a:pt x="333" y="4077"/>
                  </a:lnTo>
                  <a:close/>
                  <a:moveTo>
                    <a:pt x="405" y="4023"/>
                  </a:moveTo>
                  <a:lnTo>
                    <a:pt x="402" y="4026"/>
                  </a:lnTo>
                  <a:lnTo>
                    <a:pt x="396" y="4028"/>
                  </a:lnTo>
                  <a:lnTo>
                    <a:pt x="389" y="4028"/>
                  </a:lnTo>
                  <a:lnTo>
                    <a:pt x="382" y="4028"/>
                  </a:lnTo>
                  <a:lnTo>
                    <a:pt x="372" y="4027"/>
                  </a:lnTo>
                  <a:lnTo>
                    <a:pt x="361" y="4025"/>
                  </a:lnTo>
                  <a:lnTo>
                    <a:pt x="350" y="4022"/>
                  </a:lnTo>
                  <a:lnTo>
                    <a:pt x="336" y="4017"/>
                  </a:lnTo>
                  <a:lnTo>
                    <a:pt x="307" y="4005"/>
                  </a:lnTo>
                  <a:lnTo>
                    <a:pt x="275" y="3990"/>
                  </a:lnTo>
                  <a:lnTo>
                    <a:pt x="241" y="3971"/>
                  </a:lnTo>
                  <a:lnTo>
                    <a:pt x="204" y="3950"/>
                  </a:lnTo>
                  <a:lnTo>
                    <a:pt x="169" y="3927"/>
                  </a:lnTo>
                  <a:lnTo>
                    <a:pt x="138" y="3904"/>
                  </a:lnTo>
                  <a:lnTo>
                    <a:pt x="109" y="3880"/>
                  </a:lnTo>
                  <a:lnTo>
                    <a:pt x="86" y="3859"/>
                  </a:lnTo>
                  <a:lnTo>
                    <a:pt x="76" y="3850"/>
                  </a:lnTo>
                  <a:lnTo>
                    <a:pt x="68" y="3841"/>
                  </a:lnTo>
                  <a:lnTo>
                    <a:pt x="61" y="3832"/>
                  </a:lnTo>
                  <a:lnTo>
                    <a:pt x="56" y="3823"/>
                  </a:lnTo>
                  <a:lnTo>
                    <a:pt x="52" y="3816"/>
                  </a:lnTo>
                  <a:lnTo>
                    <a:pt x="50" y="3810"/>
                  </a:lnTo>
                  <a:lnTo>
                    <a:pt x="50" y="3804"/>
                  </a:lnTo>
                  <a:lnTo>
                    <a:pt x="51" y="3800"/>
                  </a:lnTo>
                  <a:lnTo>
                    <a:pt x="54" y="3797"/>
                  </a:lnTo>
                  <a:lnTo>
                    <a:pt x="60" y="3794"/>
                  </a:lnTo>
                  <a:lnTo>
                    <a:pt x="65" y="3793"/>
                  </a:lnTo>
                  <a:lnTo>
                    <a:pt x="74" y="3794"/>
                  </a:lnTo>
                  <a:lnTo>
                    <a:pt x="83" y="3795"/>
                  </a:lnTo>
                  <a:lnTo>
                    <a:pt x="94" y="3798"/>
                  </a:lnTo>
                  <a:lnTo>
                    <a:pt x="106" y="3801"/>
                  </a:lnTo>
                  <a:lnTo>
                    <a:pt x="119" y="3807"/>
                  </a:lnTo>
                  <a:lnTo>
                    <a:pt x="148" y="3818"/>
                  </a:lnTo>
                  <a:lnTo>
                    <a:pt x="180" y="3833"/>
                  </a:lnTo>
                  <a:lnTo>
                    <a:pt x="215" y="3852"/>
                  </a:lnTo>
                  <a:lnTo>
                    <a:pt x="250" y="3874"/>
                  </a:lnTo>
                  <a:lnTo>
                    <a:pt x="286" y="3897"/>
                  </a:lnTo>
                  <a:lnTo>
                    <a:pt x="318" y="3920"/>
                  </a:lnTo>
                  <a:lnTo>
                    <a:pt x="345" y="3942"/>
                  </a:lnTo>
                  <a:lnTo>
                    <a:pt x="370" y="3963"/>
                  </a:lnTo>
                  <a:lnTo>
                    <a:pt x="380" y="3973"/>
                  </a:lnTo>
                  <a:lnTo>
                    <a:pt x="387" y="3983"/>
                  </a:lnTo>
                  <a:lnTo>
                    <a:pt x="394" y="3991"/>
                  </a:lnTo>
                  <a:lnTo>
                    <a:pt x="399" y="4000"/>
                  </a:lnTo>
                  <a:lnTo>
                    <a:pt x="404" y="4006"/>
                  </a:lnTo>
                  <a:lnTo>
                    <a:pt x="406" y="4013"/>
                  </a:lnTo>
                  <a:lnTo>
                    <a:pt x="406" y="4018"/>
                  </a:lnTo>
                  <a:lnTo>
                    <a:pt x="405" y="4023"/>
                  </a:lnTo>
                  <a:close/>
                  <a:moveTo>
                    <a:pt x="669" y="3500"/>
                  </a:moveTo>
                  <a:lnTo>
                    <a:pt x="665" y="3503"/>
                  </a:lnTo>
                  <a:lnTo>
                    <a:pt x="660" y="3505"/>
                  </a:lnTo>
                  <a:lnTo>
                    <a:pt x="654" y="3506"/>
                  </a:lnTo>
                  <a:lnTo>
                    <a:pt x="646" y="3508"/>
                  </a:lnTo>
                  <a:lnTo>
                    <a:pt x="638" y="3506"/>
                  </a:lnTo>
                  <a:lnTo>
                    <a:pt x="628" y="3504"/>
                  </a:lnTo>
                  <a:lnTo>
                    <a:pt x="617" y="3502"/>
                  </a:lnTo>
                  <a:lnTo>
                    <a:pt x="605" y="3499"/>
                  </a:lnTo>
                  <a:lnTo>
                    <a:pt x="578" y="3489"/>
                  </a:lnTo>
                  <a:lnTo>
                    <a:pt x="549" y="3474"/>
                  </a:lnTo>
                  <a:lnTo>
                    <a:pt x="518" y="3459"/>
                  </a:lnTo>
                  <a:lnTo>
                    <a:pt x="487" y="3439"/>
                  </a:lnTo>
                  <a:lnTo>
                    <a:pt x="456" y="3418"/>
                  </a:lnTo>
                  <a:lnTo>
                    <a:pt x="427" y="3397"/>
                  </a:lnTo>
                  <a:lnTo>
                    <a:pt x="403" y="3376"/>
                  </a:lnTo>
                  <a:lnTo>
                    <a:pt x="383" y="3356"/>
                  </a:lnTo>
                  <a:lnTo>
                    <a:pt x="374" y="3348"/>
                  </a:lnTo>
                  <a:lnTo>
                    <a:pt x="367" y="3339"/>
                  </a:lnTo>
                  <a:lnTo>
                    <a:pt x="362" y="3330"/>
                  </a:lnTo>
                  <a:lnTo>
                    <a:pt x="357" y="3322"/>
                  </a:lnTo>
                  <a:lnTo>
                    <a:pt x="354" y="3316"/>
                  </a:lnTo>
                  <a:lnTo>
                    <a:pt x="352" y="3309"/>
                  </a:lnTo>
                  <a:lnTo>
                    <a:pt x="353" y="3303"/>
                  </a:lnTo>
                  <a:lnTo>
                    <a:pt x="354" y="3299"/>
                  </a:lnTo>
                  <a:lnTo>
                    <a:pt x="357" y="3296"/>
                  </a:lnTo>
                  <a:lnTo>
                    <a:pt x="362" y="3292"/>
                  </a:lnTo>
                  <a:lnTo>
                    <a:pt x="368" y="3291"/>
                  </a:lnTo>
                  <a:lnTo>
                    <a:pt x="376" y="3291"/>
                  </a:lnTo>
                  <a:lnTo>
                    <a:pt x="385" y="3292"/>
                  </a:lnTo>
                  <a:lnTo>
                    <a:pt x="395" y="3293"/>
                  </a:lnTo>
                  <a:lnTo>
                    <a:pt x="406" y="3297"/>
                  </a:lnTo>
                  <a:lnTo>
                    <a:pt x="417" y="3300"/>
                  </a:lnTo>
                  <a:lnTo>
                    <a:pt x="443" y="3310"/>
                  </a:lnTo>
                  <a:lnTo>
                    <a:pt x="472" y="3324"/>
                  </a:lnTo>
                  <a:lnTo>
                    <a:pt x="503" y="3341"/>
                  </a:lnTo>
                  <a:lnTo>
                    <a:pt x="536" y="3360"/>
                  </a:lnTo>
                  <a:lnTo>
                    <a:pt x="567" y="3381"/>
                  </a:lnTo>
                  <a:lnTo>
                    <a:pt x="595" y="3402"/>
                  </a:lnTo>
                  <a:lnTo>
                    <a:pt x="619" y="3423"/>
                  </a:lnTo>
                  <a:lnTo>
                    <a:pt x="640" y="3442"/>
                  </a:lnTo>
                  <a:lnTo>
                    <a:pt x="648" y="3451"/>
                  </a:lnTo>
                  <a:lnTo>
                    <a:pt x="655" y="3460"/>
                  </a:lnTo>
                  <a:lnTo>
                    <a:pt x="661" y="3469"/>
                  </a:lnTo>
                  <a:lnTo>
                    <a:pt x="665" y="3477"/>
                  </a:lnTo>
                  <a:lnTo>
                    <a:pt x="669" y="3483"/>
                  </a:lnTo>
                  <a:lnTo>
                    <a:pt x="670" y="3490"/>
                  </a:lnTo>
                  <a:lnTo>
                    <a:pt x="670" y="3495"/>
                  </a:lnTo>
                  <a:lnTo>
                    <a:pt x="669" y="3500"/>
                  </a:lnTo>
                  <a:close/>
                  <a:moveTo>
                    <a:pt x="491" y="3245"/>
                  </a:moveTo>
                  <a:lnTo>
                    <a:pt x="461" y="3225"/>
                  </a:lnTo>
                  <a:lnTo>
                    <a:pt x="435" y="3204"/>
                  </a:lnTo>
                  <a:lnTo>
                    <a:pt x="412" y="3184"/>
                  </a:lnTo>
                  <a:lnTo>
                    <a:pt x="392" y="3164"/>
                  </a:lnTo>
                  <a:lnTo>
                    <a:pt x="384" y="3156"/>
                  </a:lnTo>
                  <a:lnTo>
                    <a:pt x="377" y="3147"/>
                  </a:lnTo>
                  <a:lnTo>
                    <a:pt x="372" y="3139"/>
                  </a:lnTo>
                  <a:lnTo>
                    <a:pt x="367" y="3131"/>
                  </a:lnTo>
                  <a:lnTo>
                    <a:pt x="364" y="3125"/>
                  </a:lnTo>
                  <a:lnTo>
                    <a:pt x="363" y="3118"/>
                  </a:lnTo>
                  <a:lnTo>
                    <a:pt x="363" y="3113"/>
                  </a:lnTo>
                  <a:lnTo>
                    <a:pt x="365" y="3108"/>
                  </a:lnTo>
                  <a:lnTo>
                    <a:pt x="368" y="3105"/>
                  </a:lnTo>
                  <a:lnTo>
                    <a:pt x="373" y="3103"/>
                  </a:lnTo>
                  <a:lnTo>
                    <a:pt x="380" y="3100"/>
                  </a:lnTo>
                  <a:lnTo>
                    <a:pt x="386" y="3100"/>
                  </a:lnTo>
                  <a:lnTo>
                    <a:pt x="395" y="3101"/>
                  </a:lnTo>
                  <a:lnTo>
                    <a:pt x="405" y="3103"/>
                  </a:lnTo>
                  <a:lnTo>
                    <a:pt x="415" y="3105"/>
                  </a:lnTo>
                  <a:lnTo>
                    <a:pt x="427" y="3109"/>
                  </a:lnTo>
                  <a:lnTo>
                    <a:pt x="452" y="3118"/>
                  </a:lnTo>
                  <a:lnTo>
                    <a:pt x="480" y="3131"/>
                  </a:lnTo>
                  <a:lnTo>
                    <a:pt x="510" y="3147"/>
                  </a:lnTo>
                  <a:lnTo>
                    <a:pt x="541" y="3165"/>
                  </a:lnTo>
                  <a:lnTo>
                    <a:pt x="570" y="3186"/>
                  </a:lnTo>
                  <a:lnTo>
                    <a:pt x="597" y="3206"/>
                  </a:lnTo>
                  <a:lnTo>
                    <a:pt x="620" y="3226"/>
                  </a:lnTo>
                  <a:lnTo>
                    <a:pt x="640" y="3246"/>
                  </a:lnTo>
                  <a:lnTo>
                    <a:pt x="648" y="3255"/>
                  </a:lnTo>
                  <a:lnTo>
                    <a:pt x="654" y="3264"/>
                  </a:lnTo>
                  <a:lnTo>
                    <a:pt x="660" y="3271"/>
                  </a:lnTo>
                  <a:lnTo>
                    <a:pt x="664" y="3279"/>
                  </a:lnTo>
                  <a:lnTo>
                    <a:pt x="666" y="3286"/>
                  </a:lnTo>
                  <a:lnTo>
                    <a:pt x="667" y="3291"/>
                  </a:lnTo>
                  <a:lnTo>
                    <a:pt x="667" y="3297"/>
                  </a:lnTo>
                  <a:lnTo>
                    <a:pt x="666" y="3301"/>
                  </a:lnTo>
                  <a:lnTo>
                    <a:pt x="663" y="3306"/>
                  </a:lnTo>
                  <a:lnTo>
                    <a:pt x="657" y="3308"/>
                  </a:lnTo>
                  <a:lnTo>
                    <a:pt x="652" y="3309"/>
                  </a:lnTo>
                  <a:lnTo>
                    <a:pt x="644" y="3310"/>
                  </a:lnTo>
                  <a:lnTo>
                    <a:pt x="637" y="3309"/>
                  </a:lnTo>
                  <a:lnTo>
                    <a:pt x="627" y="3308"/>
                  </a:lnTo>
                  <a:lnTo>
                    <a:pt x="616" y="3304"/>
                  </a:lnTo>
                  <a:lnTo>
                    <a:pt x="605" y="3301"/>
                  </a:lnTo>
                  <a:lnTo>
                    <a:pt x="579" y="3292"/>
                  </a:lnTo>
                  <a:lnTo>
                    <a:pt x="552" y="3279"/>
                  </a:lnTo>
                  <a:lnTo>
                    <a:pt x="522" y="3264"/>
                  </a:lnTo>
                  <a:lnTo>
                    <a:pt x="491" y="3245"/>
                  </a:lnTo>
                  <a:close/>
                  <a:moveTo>
                    <a:pt x="196" y="2733"/>
                  </a:moveTo>
                  <a:lnTo>
                    <a:pt x="223" y="2753"/>
                  </a:lnTo>
                  <a:lnTo>
                    <a:pt x="247" y="2772"/>
                  </a:lnTo>
                  <a:lnTo>
                    <a:pt x="268" y="2790"/>
                  </a:lnTo>
                  <a:lnTo>
                    <a:pt x="286" y="2809"/>
                  </a:lnTo>
                  <a:lnTo>
                    <a:pt x="293" y="2817"/>
                  </a:lnTo>
                  <a:lnTo>
                    <a:pt x="299" y="2826"/>
                  </a:lnTo>
                  <a:lnTo>
                    <a:pt x="303" y="2833"/>
                  </a:lnTo>
                  <a:lnTo>
                    <a:pt x="308" y="2840"/>
                  </a:lnTo>
                  <a:lnTo>
                    <a:pt x="310" y="2847"/>
                  </a:lnTo>
                  <a:lnTo>
                    <a:pt x="311" y="2852"/>
                  </a:lnTo>
                  <a:lnTo>
                    <a:pt x="311" y="2858"/>
                  </a:lnTo>
                  <a:lnTo>
                    <a:pt x="309" y="2862"/>
                  </a:lnTo>
                  <a:lnTo>
                    <a:pt x="306" y="2865"/>
                  </a:lnTo>
                  <a:lnTo>
                    <a:pt x="301" y="2868"/>
                  </a:lnTo>
                  <a:lnTo>
                    <a:pt x="296" y="2869"/>
                  </a:lnTo>
                  <a:lnTo>
                    <a:pt x="289" y="2870"/>
                  </a:lnTo>
                  <a:lnTo>
                    <a:pt x="281" y="2869"/>
                  </a:lnTo>
                  <a:lnTo>
                    <a:pt x="273" y="2868"/>
                  </a:lnTo>
                  <a:lnTo>
                    <a:pt x="263" y="2865"/>
                  </a:lnTo>
                  <a:lnTo>
                    <a:pt x="253" y="2862"/>
                  </a:lnTo>
                  <a:lnTo>
                    <a:pt x="230" y="2853"/>
                  </a:lnTo>
                  <a:lnTo>
                    <a:pt x="204" y="2842"/>
                  </a:lnTo>
                  <a:lnTo>
                    <a:pt x="178" y="2827"/>
                  </a:lnTo>
                  <a:lnTo>
                    <a:pt x="149" y="2809"/>
                  </a:lnTo>
                  <a:lnTo>
                    <a:pt x="123" y="2790"/>
                  </a:lnTo>
                  <a:lnTo>
                    <a:pt x="98" y="2772"/>
                  </a:lnTo>
                  <a:lnTo>
                    <a:pt x="77" y="2753"/>
                  </a:lnTo>
                  <a:lnTo>
                    <a:pt x="61" y="2734"/>
                  </a:lnTo>
                  <a:lnTo>
                    <a:pt x="53" y="2726"/>
                  </a:lnTo>
                  <a:lnTo>
                    <a:pt x="48" y="2718"/>
                  </a:lnTo>
                  <a:lnTo>
                    <a:pt x="42" y="2710"/>
                  </a:lnTo>
                  <a:lnTo>
                    <a:pt x="39" y="2703"/>
                  </a:lnTo>
                  <a:lnTo>
                    <a:pt x="36" y="2697"/>
                  </a:lnTo>
                  <a:lnTo>
                    <a:pt x="35" y="2691"/>
                  </a:lnTo>
                  <a:lnTo>
                    <a:pt x="35" y="2686"/>
                  </a:lnTo>
                  <a:lnTo>
                    <a:pt x="38" y="2681"/>
                  </a:lnTo>
                  <a:lnTo>
                    <a:pt x="41" y="2678"/>
                  </a:lnTo>
                  <a:lnTo>
                    <a:pt x="45" y="2676"/>
                  </a:lnTo>
                  <a:lnTo>
                    <a:pt x="51" y="2673"/>
                  </a:lnTo>
                  <a:lnTo>
                    <a:pt x="57" y="2673"/>
                  </a:lnTo>
                  <a:lnTo>
                    <a:pt x="65" y="2673"/>
                  </a:lnTo>
                  <a:lnTo>
                    <a:pt x="74" y="2676"/>
                  </a:lnTo>
                  <a:lnTo>
                    <a:pt x="84" y="2678"/>
                  </a:lnTo>
                  <a:lnTo>
                    <a:pt x="94" y="2681"/>
                  </a:lnTo>
                  <a:lnTo>
                    <a:pt x="117" y="2690"/>
                  </a:lnTo>
                  <a:lnTo>
                    <a:pt x="142" y="2701"/>
                  </a:lnTo>
                  <a:lnTo>
                    <a:pt x="169" y="2716"/>
                  </a:lnTo>
                  <a:lnTo>
                    <a:pt x="196" y="2733"/>
                  </a:lnTo>
                  <a:close/>
                  <a:moveTo>
                    <a:pt x="257" y="2552"/>
                  </a:moveTo>
                  <a:lnTo>
                    <a:pt x="282" y="2571"/>
                  </a:lnTo>
                  <a:lnTo>
                    <a:pt x="306" y="2590"/>
                  </a:lnTo>
                  <a:lnTo>
                    <a:pt x="325" y="2607"/>
                  </a:lnTo>
                  <a:lnTo>
                    <a:pt x="342" y="2625"/>
                  </a:lnTo>
                  <a:lnTo>
                    <a:pt x="349" y="2633"/>
                  </a:lnTo>
                  <a:lnTo>
                    <a:pt x="354" y="2641"/>
                  </a:lnTo>
                  <a:lnTo>
                    <a:pt x="360" y="2648"/>
                  </a:lnTo>
                  <a:lnTo>
                    <a:pt x="363" y="2656"/>
                  </a:lnTo>
                  <a:lnTo>
                    <a:pt x="365" y="2662"/>
                  </a:lnTo>
                  <a:lnTo>
                    <a:pt x="366" y="2668"/>
                  </a:lnTo>
                  <a:lnTo>
                    <a:pt x="365" y="2672"/>
                  </a:lnTo>
                  <a:lnTo>
                    <a:pt x="364" y="2677"/>
                  </a:lnTo>
                  <a:lnTo>
                    <a:pt x="361" y="2680"/>
                  </a:lnTo>
                  <a:lnTo>
                    <a:pt x="356" y="2683"/>
                  </a:lnTo>
                  <a:lnTo>
                    <a:pt x="351" y="2684"/>
                  </a:lnTo>
                  <a:lnTo>
                    <a:pt x="344" y="2684"/>
                  </a:lnTo>
                  <a:lnTo>
                    <a:pt x="336" y="2684"/>
                  </a:lnTo>
                  <a:lnTo>
                    <a:pt x="329" y="2683"/>
                  </a:lnTo>
                  <a:lnTo>
                    <a:pt x="319" y="2681"/>
                  </a:lnTo>
                  <a:lnTo>
                    <a:pt x="309" y="2679"/>
                  </a:lnTo>
                  <a:lnTo>
                    <a:pt x="287" y="2670"/>
                  </a:lnTo>
                  <a:lnTo>
                    <a:pt x="263" y="2659"/>
                  </a:lnTo>
                  <a:lnTo>
                    <a:pt x="237" y="2645"/>
                  </a:lnTo>
                  <a:lnTo>
                    <a:pt x="210" y="2628"/>
                  </a:lnTo>
                  <a:lnTo>
                    <a:pt x="184" y="2609"/>
                  </a:lnTo>
                  <a:lnTo>
                    <a:pt x="161" y="2591"/>
                  </a:lnTo>
                  <a:lnTo>
                    <a:pt x="141" y="2573"/>
                  </a:lnTo>
                  <a:lnTo>
                    <a:pt x="125" y="2555"/>
                  </a:lnTo>
                  <a:lnTo>
                    <a:pt x="118" y="2546"/>
                  </a:lnTo>
                  <a:lnTo>
                    <a:pt x="113" y="2539"/>
                  </a:lnTo>
                  <a:lnTo>
                    <a:pt x="108" y="2531"/>
                  </a:lnTo>
                  <a:lnTo>
                    <a:pt x="105" y="2524"/>
                  </a:lnTo>
                  <a:lnTo>
                    <a:pt x="103" y="2518"/>
                  </a:lnTo>
                  <a:lnTo>
                    <a:pt x="102" y="2512"/>
                  </a:lnTo>
                  <a:lnTo>
                    <a:pt x="102" y="2507"/>
                  </a:lnTo>
                  <a:lnTo>
                    <a:pt x="104" y="2502"/>
                  </a:lnTo>
                  <a:lnTo>
                    <a:pt x="107" y="2499"/>
                  </a:lnTo>
                  <a:lnTo>
                    <a:pt x="111" y="2497"/>
                  </a:lnTo>
                  <a:lnTo>
                    <a:pt x="117" y="2495"/>
                  </a:lnTo>
                  <a:lnTo>
                    <a:pt x="124" y="2495"/>
                  </a:lnTo>
                  <a:lnTo>
                    <a:pt x="130" y="2495"/>
                  </a:lnTo>
                  <a:lnTo>
                    <a:pt x="139" y="2496"/>
                  </a:lnTo>
                  <a:lnTo>
                    <a:pt x="148" y="2498"/>
                  </a:lnTo>
                  <a:lnTo>
                    <a:pt x="159" y="2501"/>
                  </a:lnTo>
                  <a:lnTo>
                    <a:pt x="181" y="2510"/>
                  </a:lnTo>
                  <a:lnTo>
                    <a:pt x="205" y="2521"/>
                  </a:lnTo>
                  <a:lnTo>
                    <a:pt x="231" y="2535"/>
                  </a:lnTo>
                  <a:lnTo>
                    <a:pt x="257" y="2552"/>
                  </a:lnTo>
                  <a:close/>
                  <a:moveTo>
                    <a:pt x="336" y="2371"/>
                  </a:moveTo>
                  <a:lnTo>
                    <a:pt x="362" y="2389"/>
                  </a:lnTo>
                  <a:lnTo>
                    <a:pt x="384" y="2406"/>
                  </a:lnTo>
                  <a:lnTo>
                    <a:pt x="403" y="2425"/>
                  </a:lnTo>
                  <a:lnTo>
                    <a:pt x="418" y="2442"/>
                  </a:lnTo>
                  <a:lnTo>
                    <a:pt x="425" y="2449"/>
                  </a:lnTo>
                  <a:lnTo>
                    <a:pt x="429" y="2457"/>
                  </a:lnTo>
                  <a:lnTo>
                    <a:pt x="434" y="2465"/>
                  </a:lnTo>
                  <a:lnTo>
                    <a:pt x="437" y="2471"/>
                  </a:lnTo>
                  <a:lnTo>
                    <a:pt x="439" y="2478"/>
                  </a:lnTo>
                  <a:lnTo>
                    <a:pt x="440" y="2484"/>
                  </a:lnTo>
                  <a:lnTo>
                    <a:pt x="440" y="2489"/>
                  </a:lnTo>
                  <a:lnTo>
                    <a:pt x="438" y="2494"/>
                  </a:lnTo>
                  <a:lnTo>
                    <a:pt x="435" y="2497"/>
                  </a:lnTo>
                  <a:lnTo>
                    <a:pt x="430" y="2499"/>
                  </a:lnTo>
                  <a:lnTo>
                    <a:pt x="426" y="2500"/>
                  </a:lnTo>
                  <a:lnTo>
                    <a:pt x="419" y="2501"/>
                  </a:lnTo>
                  <a:lnTo>
                    <a:pt x="412" y="2501"/>
                  </a:lnTo>
                  <a:lnTo>
                    <a:pt x="404" y="2500"/>
                  </a:lnTo>
                  <a:lnTo>
                    <a:pt x="394" y="2498"/>
                  </a:lnTo>
                  <a:lnTo>
                    <a:pt x="385" y="2496"/>
                  </a:lnTo>
                  <a:lnTo>
                    <a:pt x="363" y="2488"/>
                  </a:lnTo>
                  <a:lnTo>
                    <a:pt x="340" y="2477"/>
                  </a:lnTo>
                  <a:lnTo>
                    <a:pt x="316" y="2463"/>
                  </a:lnTo>
                  <a:lnTo>
                    <a:pt x="289" y="2447"/>
                  </a:lnTo>
                  <a:lnTo>
                    <a:pt x="265" y="2430"/>
                  </a:lnTo>
                  <a:lnTo>
                    <a:pt x="243" y="2411"/>
                  </a:lnTo>
                  <a:lnTo>
                    <a:pt x="224" y="2393"/>
                  </a:lnTo>
                  <a:lnTo>
                    <a:pt x="209" y="2377"/>
                  </a:lnTo>
                  <a:lnTo>
                    <a:pt x="202" y="2368"/>
                  </a:lnTo>
                  <a:lnTo>
                    <a:pt x="196" y="2360"/>
                  </a:lnTo>
                  <a:lnTo>
                    <a:pt x="192" y="2353"/>
                  </a:lnTo>
                  <a:lnTo>
                    <a:pt x="189" y="2346"/>
                  </a:lnTo>
                  <a:lnTo>
                    <a:pt x="188" y="2340"/>
                  </a:lnTo>
                  <a:lnTo>
                    <a:pt x="186" y="2335"/>
                  </a:lnTo>
                  <a:lnTo>
                    <a:pt x="186" y="2329"/>
                  </a:lnTo>
                  <a:lnTo>
                    <a:pt x="189" y="2325"/>
                  </a:lnTo>
                  <a:lnTo>
                    <a:pt x="192" y="2321"/>
                  </a:lnTo>
                  <a:lnTo>
                    <a:pt x="196" y="2319"/>
                  </a:lnTo>
                  <a:lnTo>
                    <a:pt x="201" y="2317"/>
                  </a:lnTo>
                  <a:lnTo>
                    <a:pt x="207" y="2317"/>
                  </a:lnTo>
                  <a:lnTo>
                    <a:pt x="215" y="2317"/>
                  </a:lnTo>
                  <a:lnTo>
                    <a:pt x="223" y="2318"/>
                  </a:lnTo>
                  <a:lnTo>
                    <a:pt x="232" y="2320"/>
                  </a:lnTo>
                  <a:lnTo>
                    <a:pt x="242" y="2323"/>
                  </a:lnTo>
                  <a:lnTo>
                    <a:pt x="263" y="2330"/>
                  </a:lnTo>
                  <a:lnTo>
                    <a:pt x="287" y="2341"/>
                  </a:lnTo>
                  <a:lnTo>
                    <a:pt x="311" y="2355"/>
                  </a:lnTo>
                  <a:lnTo>
                    <a:pt x="336" y="2371"/>
                  </a:lnTo>
                  <a:close/>
                  <a:moveTo>
                    <a:pt x="531" y="2309"/>
                  </a:moveTo>
                  <a:lnTo>
                    <a:pt x="528" y="2313"/>
                  </a:lnTo>
                  <a:lnTo>
                    <a:pt x="524" y="2315"/>
                  </a:lnTo>
                  <a:lnTo>
                    <a:pt x="518" y="2317"/>
                  </a:lnTo>
                  <a:lnTo>
                    <a:pt x="513" y="2318"/>
                  </a:lnTo>
                  <a:lnTo>
                    <a:pt x="505" y="2317"/>
                  </a:lnTo>
                  <a:lnTo>
                    <a:pt x="498" y="2317"/>
                  </a:lnTo>
                  <a:lnTo>
                    <a:pt x="489" y="2315"/>
                  </a:lnTo>
                  <a:lnTo>
                    <a:pt x="480" y="2313"/>
                  </a:lnTo>
                  <a:lnTo>
                    <a:pt x="459" y="2305"/>
                  </a:lnTo>
                  <a:lnTo>
                    <a:pt x="437" y="2295"/>
                  </a:lnTo>
                  <a:lnTo>
                    <a:pt x="413" y="2282"/>
                  </a:lnTo>
                  <a:lnTo>
                    <a:pt x="388" y="2266"/>
                  </a:lnTo>
                  <a:lnTo>
                    <a:pt x="364" y="2250"/>
                  </a:lnTo>
                  <a:lnTo>
                    <a:pt x="343" y="2232"/>
                  </a:lnTo>
                  <a:lnTo>
                    <a:pt x="325" y="2214"/>
                  </a:lnTo>
                  <a:lnTo>
                    <a:pt x="311" y="2198"/>
                  </a:lnTo>
                  <a:lnTo>
                    <a:pt x="305" y="2190"/>
                  </a:lnTo>
                  <a:lnTo>
                    <a:pt x="300" y="2182"/>
                  </a:lnTo>
                  <a:lnTo>
                    <a:pt x="296" y="2175"/>
                  </a:lnTo>
                  <a:lnTo>
                    <a:pt x="292" y="2168"/>
                  </a:lnTo>
                  <a:lnTo>
                    <a:pt x="290" y="2163"/>
                  </a:lnTo>
                  <a:lnTo>
                    <a:pt x="290" y="2157"/>
                  </a:lnTo>
                  <a:lnTo>
                    <a:pt x="290" y="2151"/>
                  </a:lnTo>
                  <a:lnTo>
                    <a:pt x="292" y="2147"/>
                  </a:lnTo>
                  <a:lnTo>
                    <a:pt x="296" y="2144"/>
                  </a:lnTo>
                  <a:lnTo>
                    <a:pt x="299" y="2142"/>
                  </a:lnTo>
                  <a:lnTo>
                    <a:pt x="305" y="2139"/>
                  </a:lnTo>
                  <a:lnTo>
                    <a:pt x="311" y="2139"/>
                  </a:lnTo>
                  <a:lnTo>
                    <a:pt x="318" y="2139"/>
                  </a:lnTo>
                  <a:lnTo>
                    <a:pt x="325" y="2140"/>
                  </a:lnTo>
                  <a:lnTo>
                    <a:pt x="334" y="2142"/>
                  </a:lnTo>
                  <a:lnTo>
                    <a:pt x="344" y="2144"/>
                  </a:lnTo>
                  <a:lnTo>
                    <a:pt x="364" y="2151"/>
                  </a:lnTo>
                  <a:lnTo>
                    <a:pt x="387" y="2163"/>
                  </a:lnTo>
                  <a:lnTo>
                    <a:pt x="410" y="2175"/>
                  </a:lnTo>
                  <a:lnTo>
                    <a:pt x="436" y="2191"/>
                  </a:lnTo>
                  <a:lnTo>
                    <a:pt x="459" y="2208"/>
                  </a:lnTo>
                  <a:lnTo>
                    <a:pt x="480" y="2225"/>
                  </a:lnTo>
                  <a:lnTo>
                    <a:pt x="498" y="2242"/>
                  </a:lnTo>
                  <a:lnTo>
                    <a:pt x="513" y="2259"/>
                  </a:lnTo>
                  <a:lnTo>
                    <a:pt x="518" y="2266"/>
                  </a:lnTo>
                  <a:lnTo>
                    <a:pt x="524" y="2274"/>
                  </a:lnTo>
                  <a:lnTo>
                    <a:pt x="528" y="2282"/>
                  </a:lnTo>
                  <a:lnTo>
                    <a:pt x="531" y="2288"/>
                  </a:lnTo>
                  <a:lnTo>
                    <a:pt x="533" y="2294"/>
                  </a:lnTo>
                  <a:lnTo>
                    <a:pt x="534" y="2300"/>
                  </a:lnTo>
                  <a:lnTo>
                    <a:pt x="533" y="2305"/>
                  </a:lnTo>
                  <a:lnTo>
                    <a:pt x="531" y="2309"/>
                  </a:lnTo>
                  <a:close/>
                  <a:moveTo>
                    <a:pt x="259" y="1811"/>
                  </a:moveTo>
                  <a:lnTo>
                    <a:pt x="280" y="1826"/>
                  </a:lnTo>
                  <a:lnTo>
                    <a:pt x="299" y="1843"/>
                  </a:lnTo>
                  <a:lnTo>
                    <a:pt x="316" y="1858"/>
                  </a:lnTo>
                  <a:lnTo>
                    <a:pt x="329" y="1873"/>
                  </a:lnTo>
                  <a:lnTo>
                    <a:pt x="334" y="1881"/>
                  </a:lnTo>
                  <a:lnTo>
                    <a:pt x="339" y="1889"/>
                  </a:lnTo>
                  <a:lnTo>
                    <a:pt x="342" y="1896"/>
                  </a:lnTo>
                  <a:lnTo>
                    <a:pt x="345" y="1901"/>
                  </a:lnTo>
                  <a:lnTo>
                    <a:pt x="346" y="1908"/>
                  </a:lnTo>
                  <a:lnTo>
                    <a:pt x="348" y="1913"/>
                  </a:lnTo>
                  <a:lnTo>
                    <a:pt x="346" y="1918"/>
                  </a:lnTo>
                  <a:lnTo>
                    <a:pt x="345" y="1922"/>
                  </a:lnTo>
                  <a:lnTo>
                    <a:pt x="342" y="1925"/>
                  </a:lnTo>
                  <a:lnTo>
                    <a:pt x="338" y="1928"/>
                  </a:lnTo>
                  <a:lnTo>
                    <a:pt x="333" y="1929"/>
                  </a:lnTo>
                  <a:lnTo>
                    <a:pt x="328" y="1930"/>
                  </a:lnTo>
                  <a:lnTo>
                    <a:pt x="321" y="1930"/>
                  </a:lnTo>
                  <a:lnTo>
                    <a:pt x="313" y="1929"/>
                  </a:lnTo>
                  <a:lnTo>
                    <a:pt x="306" y="1928"/>
                  </a:lnTo>
                  <a:lnTo>
                    <a:pt x="297" y="1925"/>
                  </a:lnTo>
                  <a:lnTo>
                    <a:pt x="278" y="1919"/>
                  </a:lnTo>
                  <a:lnTo>
                    <a:pt x="258" y="1909"/>
                  </a:lnTo>
                  <a:lnTo>
                    <a:pt x="236" y="1897"/>
                  </a:lnTo>
                  <a:lnTo>
                    <a:pt x="214" y="1882"/>
                  </a:lnTo>
                  <a:lnTo>
                    <a:pt x="193" y="1867"/>
                  </a:lnTo>
                  <a:lnTo>
                    <a:pt x="173" y="1850"/>
                  </a:lnTo>
                  <a:lnTo>
                    <a:pt x="158" y="1835"/>
                  </a:lnTo>
                  <a:lnTo>
                    <a:pt x="145" y="1818"/>
                  </a:lnTo>
                  <a:lnTo>
                    <a:pt x="139" y="1812"/>
                  </a:lnTo>
                  <a:lnTo>
                    <a:pt x="135" y="1804"/>
                  </a:lnTo>
                  <a:lnTo>
                    <a:pt x="130" y="1797"/>
                  </a:lnTo>
                  <a:lnTo>
                    <a:pt x="128" y="1791"/>
                  </a:lnTo>
                  <a:lnTo>
                    <a:pt x="127" y="1785"/>
                  </a:lnTo>
                  <a:lnTo>
                    <a:pt x="126" y="1780"/>
                  </a:lnTo>
                  <a:lnTo>
                    <a:pt x="127" y="1775"/>
                  </a:lnTo>
                  <a:lnTo>
                    <a:pt x="129" y="1771"/>
                  </a:lnTo>
                  <a:lnTo>
                    <a:pt x="131" y="1768"/>
                  </a:lnTo>
                  <a:lnTo>
                    <a:pt x="136" y="1765"/>
                  </a:lnTo>
                  <a:lnTo>
                    <a:pt x="140" y="1764"/>
                  </a:lnTo>
                  <a:lnTo>
                    <a:pt x="146" y="1763"/>
                  </a:lnTo>
                  <a:lnTo>
                    <a:pt x="152" y="1763"/>
                  </a:lnTo>
                  <a:lnTo>
                    <a:pt x="160" y="1764"/>
                  </a:lnTo>
                  <a:lnTo>
                    <a:pt x="168" y="1765"/>
                  </a:lnTo>
                  <a:lnTo>
                    <a:pt x="177" y="1768"/>
                  </a:lnTo>
                  <a:lnTo>
                    <a:pt x="195" y="1774"/>
                  </a:lnTo>
                  <a:lnTo>
                    <a:pt x="215" y="1784"/>
                  </a:lnTo>
                  <a:lnTo>
                    <a:pt x="237" y="1796"/>
                  </a:lnTo>
                  <a:lnTo>
                    <a:pt x="259" y="1811"/>
                  </a:lnTo>
                  <a:close/>
                  <a:moveTo>
                    <a:pt x="552" y="2009"/>
                  </a:moveTo>
                  <a:lnTo>
                    <a:pt x="575" y="2026"/>
                  </a:lnTo>
                  <a:lnTo>
                    <a:pt x="595" y="2043"/>
                  </a:lnTo>
                  <a:lnTo>
                    <a:pt x="612" y="2060"/>
                  </a:lnTo>
                  <a:lnTo>
                    <a:pt x="627" y="2075"/>
                  </a:lnTo>
                  <a:lnTo>
                    <a:pt x="632" y="2083"/>
                  </a:lnTo>
                  <a:lnTo>
                    <a:pt x="637" y="2091"/>
                  </a:lnTo>
                  <a:lnTo>
                    <a:pt x="641" y="2097"/>
                  </a:lnTo>
                  <a:lnTo>
                    <a:pt x="643" y="2104"/>
                  </a:lnTo>
                  <a:lnTo>
                    <a:pt x="645" y="2111"/>
                  </a:lnTo>
                  <a:lnTo>
                    <a:pt x="645" y="2116"/>
                  </a:lnTo>
                  <a:lnTo>
                    <a:pt x="645" y="2121"/>
                  </a:lnTo>
                  <a:lnTo>
                    <a:pt x="643" y="2125"/>
                  </a:lnTo>
                  <a:lnTo>
                    <a:pt x="640" y="2128"/>
                  </a:lnTo>
                  <a:lnTo>
                    <a:pt x="637" y="2131"/>
                  </a:lnTo>
                  <a:lnTo>
                    <a:pt x="631" y="2133"/>
                  </a:lnTo>
                  <a:lnTo>
                    <a:pt x="625" y="2134"/>
                  </a:lnTo>
                  <a:lnTo>
                    <a:pt x="618" y="2134"/>
                  </a:lnTo>
                  <a:lnTo>
                    <a:pt x="610" y="2133"/>
                  </a:lnTo>
                  <a:lnTo>
                    <a:pt x="602" y="2132"/>
                  </a:lnTo>
                  <a:lnTo>
                    <a:pt x="593" y="2129"/>
                  </a:lnTo>
                  <a:lnTo>
                    <a:pt x="574" y="2122"/>
                  </a:lnTo>
                  <a:lnTo>
                    <a:pt x="552" y="2113"/>
                  </a:lnTo>
                  <a:lnTo>
                    <a:pt x="528" y="2101"/>
                  </a:lnTo>
                  <a:lnTo>
                    <a:pt x="505" y="2085"/>
                  </a:lnTo>
                  <a:lnTo>
                    <a:pt x="483" y="2069"/>
                  </a:lnTo>
                  <a:lnTo>
                    <a:pt x="462" y="2052"/>
                  </a:lnTo>
                  <a:lnTo>
                    <a:pt x="446" y="2036"/>
                  </a:lnTo>
                  <a:lnTo>
                    <a:pt x="431" y="2019"/>
                  </a:lnTo>
                  <a:lnTo>
                    <a:pt x="426" y="2011"/>
                  </a:lnTo>
                  <a:lnTo>
                    <a:pt x="420" y="2004"/>
                  </a:lnTo>
                  <a:lnTo>
                    <a:pt x="417" y="1997"/>
                  </a:lnTo>
                  <a:lnTo>
                    <a:pt x="414" y="1990"/>
                  </a:lnTo>
                  <a:lnTo>
                    <a:pt x="413" y="1984"/>
                  </a:lnTo>
                  <a:lnTo>
                    <a:pt x="412" y="1978"/>
                  </a:lnTo>
                  <a:lnTo>
                    <a:pt x="413" y="1974"/>
                  </a:lnTo>
                  <a:lnTo>
                    <a:pt x="415" y="1969"/>
                  </a:lnTo>
                  <a:lnTo>
                    <a:pt x="417" y="1966"/>
                  </a:lnTo>
                  <a:lnTo>
                    <a:pt x="421" y="1963"/>
                  </a:lnTo>
                  <a:lnTo>
                    <a:pt x="427" y="1962"/>
                  </a:lnTo>
                  <a:lnTo>
                    <a:pt x="432" y="1961"/>
                  </a:lnTo>
                  <a:lnTo>
                    <a:pt x="439" y="1961"/>
                  </a:lnTo>
                  <a:lnTo>
                    <a:pt x="447" y="1962"/>
                  </a:lnTo>
                  <a:lnTo>
                    <a:pt x="456" y="1963"/>
                  </a:lnTo>
                  <a:lnTo>
                    <a:pt x="464" y="1965"/>
                  </a:lnTo>
                  <a:lnTo>
                    <a:pt x="484" y="1973"/>
                  </a:lnTo>
                  <a:lnTo>
                    <a:pt x="505" y="1983"/>
                  </a:lnTo>
                  <a:lnTo>
                    <a:pt x="528" y="1995"/>
                  </a:lnTo>
                  <a:lnTo>
                    <a:pt x="552" y="2009"/>
                  </a:lnTo>
                  <a:close/>
                  <a:moveTo>
                    <a:pt x="217" y="1556"/>
                  </a:moveTo>
                  <a:lnTo>
                    <a:pt x="215" y="1559"/>
                  </a:lnTo>
                  <a:lnTo>
                    <a:pt x="211" y="1561"/>
                  </a:lnTo>
                  <a:lnTo>
                    <a:pt x="206" y="1562"/>
                  </a:lnTo>
                  <a:lnTo>
                    <a:pt x="202" y="1563"/>
                  </a:lnTo>
                  <a:lnTo>
                    <a:pt x="195" y="1563"/>
                  </a:lnTo>
                  <a:lnTo>
                    <a:pt x="189" y="1562"/>
                  </a:lnTo>
                  <a:lnTo>
                    <a:pt x="181" y="1561"/>
                  </a:lnTo>
                  <a:lnTo>
                    <a:pt x="173" y="1559"/>
                  </a:lnTo>
                  <a:lnTo>
                    <a:pt x="157" y="1553"/>
                  </a:lnTo>
                  <a:lnTo>
                    <a:pt x="138" y="1545"/>
                  </a:lnTo>
                  <a:lnTo>
                    <a:pt x="118" y="1534"/>
                  </a:lnTo>
                  <a:lnTo>
                    <a:pt x="98" y="1520"/>
                  </a:lnTo>
                  <a:lnTo>
                    <a:pt x="78" y="1505"/>
                  </a:lnTo>
                  <a:lnTo>
                    <a:pt x="62" y="1491"/>
                  </a:lnTo>
                  <a:lnTo>
                    <a:pt x="48" y="1475"/>
                  </a:lnTo>
                  <a:lnTo>
                    <a:pt x="35" y="1461"/>
                  </a:lnTo>
                  <a:lnTo>
                    <a:pt x="30" y="1454"/>
                  </a:lnTo>
                  <a:lnTo>
                    <a:pt x="27" y="1448"/>
                  </a:lnTo>
                  <a:lnTo>
                    <a:pt x="23" y="1441"/>
                  </a:lnTo>
                  <a:lnTo>
                    <a:pt x="21" y="1435"/>
                  </a:lnTo>
                  <a:lnTo>
                    <a:pt x="20" y="1430"/>
                  </a:lnTo>
                  <a:lnTo>
                    <a:pt x="19" y="1424"/>
                  </a:lnTo>
                  <a:lnTo>
                    <a:pt x="20" y="1420"/>
                  </a:lnTo>
                  <a:lnTo>
                    <a:pt x="21" y="1417"/>
                  </a:lnTo>
                  <a:lnTo>
                    <a:pt x="24" y="1413"/>
                  </a:lnTo>
                  <a:lnTo>
                    <a:pt x="28" y="1411"/>
                  </a:lnTo>
                  <a:lnTo>
                    <a:pt x="32" y="1409"/>
                  </a:lnTo>
                  <a:lnTo>
                    <a:pt x="38" y="1408"/>
                  </a:lnTo>
                  <a:lnTo>
                    <a:pt x="43" y="1408"/>
                  </a:lnTo>
                  <a:lnTo>
                    <a:pt x="51" y="1409"/>
                  </a:lnTo>
                  <a:lnTo>
                    <a:pt x="57" y="1410"/>
                  </a:lnTo>
                  <a:lnTo>
                    <a:pt x="65" y="1412"/>
                  </a:lnTo>
                  <a:lnTo>
                    <a:pt x="83" y="1418"/>
                  </a:lnTo>
                  <a:lnTo>
                    <a:pt x="102" y="1427"/>
                  </a:lnTo>
                  <a:lnTo>
                    <a:pt x="120" y="1438"/>
                  </a:lnTo>
                  <a:lnTo>
                    <a:pt x="141" y="1451"/>
                  </a:lnTo>
                  <a:lnTo>
                    <a:pt x="160" y="1466"/>
                  </a:lnTo>
                  <a:lnTo>
                    <a:pt x="178" y="1481"/>
                  </a:lnTo>
                  <a:lnTo>
                    <a:pt x="192" y="1496"/>
                  </a:lnTo>
                  <a:lnTo>
                    <a:pt x="204" y="1510"/>
                  </a:lnTo>
                  <a:lnTo>
                    <a:pt x="209" y="1517"/>
                  </a:lnTo>
                  <a:lnTo>
                    <a:pt x="213" y="1525"/>
                  </a:lnTo>
                  <a:lnTo>
                    <a:pt x="216" y="1530"/>
                  </a:lnTo>
                  <a:lnTo>
                    <a:pt x="218" y="1537"/>
                  </a:lnTo>
                  <a:lnTo>
                    <a:pt x="220" y="1542"/>
                  </a:lnTo>
                  <a:lnTo>
                    <a:pt x="220" y="1547"/>
                  </a:lnTo>
                  <a:lnTo>
                    <a:pt x="220" y="1551"/>
                  </a:lnTo>
                  <a:lnTo>
                    <a:pt x="217" y="1556"/>
                  </a:lnTo>
                  <a:close/>
                  <a:moveTo>
                    <a:pt x="488" y="1744"/>
                  </a:moveTo>
                  <a:lnTo>
                    <a:pt x="484" y="1748"/>
                  </a:lnTo>
                  <a:lnTo>
                    <a:pt x="481" y="1750"/>
                  </a:lnTo>
                  <a:lnTo>
                    <a:pt x="477" y="1752"/>
                  </a:lnTo>
                  <a:lnTo>
                    <a:pt x="471" y="1752"/>
                  </a:lnTo>
                  <a:lnTo>
                    <a:pt x="464" y="1752"/>
                  </a:lnTo>
                  <a:lnTo>
                    <a:pt x="458" y="1752"/>
                  </a:lnTo>
                  <a:lnTo>
                    <a:pt x="450" y="1751"/>
                  </a:lnTo>
                  <a:lnTo>
                    <a:pt x="441" y="1749"/>
                  </a:lnTo>
                  <a:lnTo>
                    <a:pt x="424" y="1742"/>
                  </a:lnTo>
                  <a:lnTo>
                    <a:pt x="404" y="1733"/>
                  </a:lnTo>
                  <a:lnTo>
                    <a:pt x="383" y="1722"/>
                  </a:lnTo>
                  <a:lnTo>
                    <a:pt x="362" y="1708"/>
                  </a:lnTo>
                  <a:lnTo>
                    <a:pt x="341" y="1693"/>
                  </a:lnTo>
                  <a:lnTo>
                    <a:pt x="323" y="1677"/>
                  </a:lnTo>
                  <a:lnTo>
                    <a:pt x="308" y="1662"/>
                  </a:lnTo>
                  <a:lnTo>
                    <a:pt x="295" y="1646"/>
                  </a:lnTo>
                  <a:lnTo>
                    <a:pt x="290" y="1640"/>
                  </a:lnTo>
                  <a:lnTo>
                    <a:pt x="286" y="1632"/>
                  </a:lnTo>
                  <a:lnTo>
                    <a:pt x="282" y="1625"/>
                  </a:lnTo>
                  <a:lnTo>
                    <a:pt x="280" y="1620"/>
                  </a:lnTo>
                  <a:lnTo>
                    <a:pt x="278" y="1614"/>
                  </a:lnTo>
                  <a:lnTo>
                    <a:pt x="278" y="1609"/>
                  </a:lnTo>
                  <a:lnTo>
                    <a:pt x="279" y="1604"/>
                  </a:lnTo>
                  <a:lnTo>
                    <a:pt x="280" y="1600"/>
                  </a:lnTo>
                  <a:lnTo>
                    <a:pt x="284" y="1597"/>
                  </a:lnTo>
                  <a:lnTo>
                    <a:pt x="287" y="1594"/>
                  </a:lnTo>
                  <a:lnTo>
                    <a:pt x="292" y="1592"/>
                  </a:lnTo>
                  <a:lnTo>
                    <a:pt x="298" y="1591"/>
                  </a:lnTo>
                  <a:lnTo>
                    <a:pt x="303" y="1591"/>
                  </a:lnTo>
                  <a:lnTo>
                    <a:pt x="311" y="1592"/>
                  </a:lnTo>
                  <a:lnTo>
                    <a:pt x="319" y="1593"/>
                  </a:lnTo>
                  <a:lnTo>
                    <a:pt x="327" y="1595"/>
                  </a:lnTo>
                  <a:lnTo>
                    <a:pt x="345" y="1602"/>
                  </a:lnTo>
                  <a:lnTo>
                    <a:pt x="364" y="1611"/>
                  </a:lnTo>
                  <a:lnTo>
                    <a:pt x="385" y="1622"/>
                  </a:lnTo>
                  <a:lnTo>
                    <a:pt x="406" y="1636"/>
                  </a:lnTo>
                  <a:lnTo>
                    <a:pt x="427" y="1652"/>
                  </a:lnTo>
                  <a:lnTo>
                    <a:pt x="445" y="1667"/>
                  </a:lnTo>
                  <a:lnTo>
                    <a:pt x="461" y="1683"/>
                  </a:lnTo>
                  <a:lnTo>
                    <a:pt x="473" y="1698"/>
                  </a:lnTo>
                  <a:lnTo>
                    <a:pt x="479" y="1705"/>
                  </a:lnTo>
                  <a:lnTo>
                    <a:pt x="482" y="1711"/>
                  </a:lnTo>
                  <a:lnTo>
                    <a:pt x="485" y="1718"/>
                  </a:lnTo>
                  <a:lnTo>
                    <a:pt x="489" y="1725"/>
                  </a:lnTo>
                  <a:lnTo>
                    <a:pt x="490" y="1730"/>
                  </a:lnTo>
                  <a:lnTo>
                    <a:pt x="490" y="1736"/>
                  </a:lnTo>
                  <a:lnTo>
                    <a:pt x="490" y="1740"/>
                  </a:lnTo>
                  <a:lnTo>
                    <a:pt x="488" y="1744"/>
                  </a:lnTo>
                  <a:close/>
                  <a:moveTo>
                    <a:pt x="389" y="1384"/>
                  </a:moveTo>
                  <a:lnTo>
                    <a:pt x="387" y="1387"/>
                  </a:lnTo>
                  <a:lnTo>
                    <a:pt x="383" y="1389"/>
                  </a:lnTo>
                  <a:lnTo>
                    <a:pt x="380" y="1390"/>
                  </a:lnTo>
                  <a:lnTo>
                    <a:pt x="374" y="1391"/>
                  </a:lnTo>
                  <a:lnTo>
                    <a:pt x="368" y="1391"/>
                  </a:lnTo>
                  <a:lnTo>
                    <a:pt x="362" y="1391"/>
                  </a:lnTo>
                  <a:lnTo>
                    <a:pt x="354" y="1390"/>
                  </a:lnTo>
                  <a:lnTo>
                    <a:pt x="348" y="1388"/>
                  </a:lnTo>
                  <a:lnTo>
                    <a:pt x="331" y="1382"/>
                  </a:lnTo>
                  <a:lnTo>
                    <a:pt x="312" y="1375"/>
                  </a:lnTo>
                  <a:lnTo>
                    <a:pt x="293" y="1364"/>
                  </a:lnTo>
                  <a:lnTo>
                    <a:pt x="275" y="1352"/>
                  </a:lnTo>
                  <a:lnTo>
                    <a:pt x="256" y="1337"/>
                  </a:lnTo>
                  <a:lnTo>
                    <a:pt x="239" y="1323"/>
                  </a:lnTo>
                  <a:lnTo>
                    <a:pt x="225" y="1309"/>
                  </a:lnTo>
                  <a:lnTo>
                    <a:pt x="214" y="1294"/>
                  </a:lnTo>
                  <a:lnTo>
                    <a:pt x="210" y="1288"/>
                  </a:lnTo>
                  <a:lnTo>
                    <a:pt x="206" y="1281"/>
                  </a:lnTo>
                  <a:lnTo>
                    <a:pt x="203" y="1274"/>
                  </a:lnTo>
                  <a:lnTo>
                    <a:pt x="201" y="1269"/>
                  </a:lnTo>
                  <a:lnTo>
                    <a:pt x="200" y="1263"/>
                  </a:lnTo>
                  <a:lnTo>
                    <a:pt x="200" y="1259"/>
                  </a:lnTo>
                  <a:lnTo>
                    <a:pt x="200" y="1254"/>
                  </a:lnTo>
                  <a:lnTo>
                    <a:pt x="202" y="1250"/>
                  </a:lnTo>
                  <a:lnTo>
                    <a:pt x="204" y="1247"/>
                  </a:lnTo>
                  <a:lnTo>
                    <a:pt x="209" y="1245"/>
                  </a:lnTo>
                  <a:lnTo>
                    <a:pt x="213" y="1242"/>
                  </a:lnTo>
                  <a:lnTo>
                    <a:pt x="217" y="1242"/>
                  </a:lnTo>
                  <a:lnTo>
                    <a:pt x="224" y="1241"/>
                  </a:lnTo>
                  <a:lnTo>
                    <a:pt x="230" y="1242"/>
                  </a:lnTo>
                  <a:lnTo>
                    <a:pt x="237" y="1243"/>
                  </a:lnTo>
                  <a:lnTo>
                    <a:pt x="245" y="1246"/>
                  </a:lnTo>
                  <a:lnTo>
                    <a:pt x="261" y="1251"/>
                  </a:lnTo>
                  <a:lnTo>
                    <a:pt x="279" y="1259"/>
                  </a:lnTo>
                  <a:lnTo>
                    <a:pt x="298" y="1270"/>
                  </a:lnTo>
                  <a:lnTo>
                    <a:pt x="318" y="1283"/>
                  </a:lnTo>
                  <a:lnTo>
                    <a:pt x="335" y="1296"/>
                  </a:lnTo>
                  <a:lnTo>
                    <a:pt x="352" y="1311"/>
                  </a:lnTo>
                  <a:lnTo>
                    <a:pt x="366" y="1325"/>
                  </a:lnTo>
                  <a:lnTo>
                    <a:pt x="377" y="1339"/>
                  </a:lnTo>
                  <a:lnTo>
                    <a:pt x="382" y="1346"/>
                  </a:lnTo>
                  <a:lnTo>
                    <a:pt x="385" y="1353"/>
                  </a:lnTo>
                  <a:lnTo>
                    <a:pt x="388" y="1359"/>
                  </a:lnTo>
                  <a:lnTo>
                    <a:pt x="391" y="1365"/>
                  </a:lnTo>
                  <a:lnTo>
                    <a:pt x="392" y="1370"/>
                  </a:lnTo>
                  <a:lnTo>
                    <a:pt x="392" y="1375"/>
                  </a:lnTo>
                  <a:lnTo>
                    <a:pt x="391" y="1379"/>
                  </a:lnTo>
                  <a:lnTo>
                    <a:pt x="389" y="1384"/>
                  </a:lnTo>
                  <a:close/>
                  <a:moveTo>
                    <a:pt x="649" y="1565"/>
                  </a:moveTo>
                  <a:lnTo>
                    <a:pt x="645" y="1568"/>
                  </a:lnTo>
                  <a:lnTo>
                    <a:pt x="642" y="1571"/>
                  </a:lnTo>
                  <a:lnTo>
                    <a:pt x="638" y="1572"/>
                  </a:lnTo>
                  <a:lnTo>
                    <a:pt x="632" y="1573"/>
                  </a:lnTo>
                  <a:lnTo>
                    <a:pt x="625" y="1573"/>
                  </a:lnTo>
                  <a:lnTo>
                    <a:pt x="619" y="1573"/>
                  </a:lnTo>
                  <a:lnTo>
                    <a:pt x="612" y="1572"/>
                  </a:lnTo>
                  <a:lnTo>
                    <a:pt x="603" y="1570"/>
                  </a:lnTo>
                  <a:lnTo>
                    <a:pt x="586" y="1565"/>
                  </a:lnTo>
                  <a:lnTo>
                    <a:pt x="567" y="1556"/>
                  </a:lnTo>
                  <a:lnTo>
                    <a:pt x="547" y="1545"/>
                  </a:lnTo>
                  <a:lnTo>
                    <a:pt x="527" y="1531"/>
                  </a:lnTo>
                  <a:lnTo>
                    <a:pt x="507" y="1517"/>
                  </a:lnTo>
                  <a:lnTo>
                    <a:pt x="490" y="1502"/>
                  </a:lnTo>
                  <a:lnTo>
                    <a:pt x="475" y="1486"/>
                  </a:lnTo>
                  <a:lnTo>
                    <a:pt x="463" y="1472"/>
                  </a:lnTo>
                  <a:lnTo>
                    <a:pt x="458" y="1465"/>
                  </a:lnTo>
                  <a:lnTo>
                    <a:pt x="455" y="1459"/>
                  </a:lnTo>
                  <a:lnTo>
                    <a:pt x="451" y="1452"/>
                  </a:lnTo>
                  <a:lnTo>
                    <a:pt x="449" y="1445"/>
                  </a:lnTo>
                  <a:lnTo>
                    <a:pt x="448" y="1440"/>
                  </a:lnTo>
                  <a:lnTo>
                    <a:pt x="447" y="1434"/>
                  </a:lnTo>
                  <a:lnTo>
                    <a:pt x="448" y="1430"/>
                  </a:lnTo>
                  <a:lnTo>
                    <a:pt x="450" y="1427"/>
                  </a:lnTo>
                  <a:lnTo>
                    <a:pt x="452" y="1423"/>
                  </a:lnTo>
                  <a:lnTo>
                    <a:pt x="457" y="1420"/>
                  </a:lnTo>
                  <a:lnTo>
                    <a:pt x="461" y="1419"/>
                  </a:lnTo>
                  <a:lnTo>
                    <a:pt x="467" y="1418"/>
                  </a:lnTo>
                  <a:lnTo>
                    <a:pt x="472" y="1418"/>
                  </a:lnTo>
                  <a:lnTo>
                    <a:pt x="480" y="1418"/>
                  </a:lnTo>
                  <a:lnTo>
                    <a:pt x="487" y="1419"/>
                  </a:lnTo>
                  <a:lnTo>
                    <a:pt x="495" y="1421"/>
                  </a:lnTo>
                  <a:lnTo>
                    <a:pt x="512" y="1427"/>
                  </a:lnTo>
                  <a:lnTo>
                    <a:pt x="532" y="1435"/>
                  </a:lnTo>
                  <a:lnTo>
                    <a:pt x="552" y="1446"/>
                  </a:lnTo>
                  <a:lnTo>
                    <a:pt x="571" y="1460"/>
                  </a:lnTo>
                  <a:lnTo>
                    <a:pt x="591" y="1474"/>
                  </a:lnTo>
                  <a:lnTo>
                    <a:pt x="609" y="1489"/>
                  </a:lnTo>
                  <a:lnTo>
                    <a:pt x="623" y="1505"/>
                  </a:lnTo>
                  <a:lnTo>
                    <a:pt x="635" y="1519"/>
                  </a:lnTo>
                  <a:lnTo>
                    <a:pt x="640" y="1526"/>
                  </a:lnTo>
                  <a:lnTo>
                    <a:pt x="644" y="1533"/>
                  </a:lnTo>
                  <a:lnTo>
                    <a:pt x="648" y="1539"/>
                  </a:lnTo>
                  <a:lnTo>
                    <a:pt x="650" y="1546"/>
                  </a:lnTo>
                  <a:lnTo>
                    <a:pt x="651" y="1551"/>
                  </a:lnTo>
                  <a:lnTo>
                    <a:pt x="651" y="1557"/>
                  </a:lnTo>
                  <a:lnTo>
                    <a:pt x="651" y="1561"/>
                  </a:lnTo>
                  <a:lnTo>
                    <a:pt x="649" y="1565"/>
                  </a:lnTo>
                  <a:close/>
                  <a:moveTo>
                    <a:pt x="280" y="947"/>
                  </a:moveTo>
                  <a:lnTo>
                    <a:pt x="297" y="960"/>
                  </a:lnTo>
                  <a:lnTo>
                    <a:pt x="311" y="974"/>
                  </a:lnTo>
                  <a:lnTo>
                    <a:pt x="323" y="987"/>
                  </a:lnTo>
                  <a:lnTo>
                    <a:pt x="333" y="1001"/>
                  </a:lnTo>
                  <a:lnTo>
                    <a:pt x="341" y="1013"/>
                  </a:lnTo>
                  <a:lnTo>
                    <a:pt x="345" y="1024"/>
                  </a:lnTo>
                  <a:lnTo>
                    <a:pt x="346" y="1028"/>
                  </a:lnTo>
                  <a:lnTo>
                    <a:pt x="346" y="1034"/>
                  </a:lnTo>
                  <a:lnTo>
                    <a:pt x="345" y="1037"/>
                  </a:lnTo>
                  <a:lnTo>
                    <a:pt x="344" y="1042"/>
                  </a:lnTo>
                  <a:lnTo>
                    <a:pt x="342" y="1044"/>
                  </a:lnTo>
                  <a:lnTo>
                    <a:pt x="339" y="1047"/>
                  </a:lnTo>
                  <a:lnTo>
                    <a:pt x="334" y="1048"/>
                  </a:lnTo>
                  <a:lnTo>
                    <a:pt x="330" y="1049"/>
                  </a:lnTo>
                  <a:lnTo>
                    <a:pt x="324" y="1049"/>
                  </a:lnTo>
                  <a:lnTo>
                    <a:pt x="319" y="1049"/>
                  </a:lnTo>
                  <a:lnTo>
                    <a:pt x="312" y="1048"/>
                  </a:lnTo>
                  <a:lnTo>
                    <a:pt x="305" y="1046"/>
                  </a:lnTo>
                  <a:lnTo>
                    <a:pt x="290" y="1042"/>
                  </a:lnTo>
                  <a:lnTo>
                    <a:pt x="274" y="1034"/>
                  </a:lnTo>
                  <a:lnTo>
                    <a:pt x="257" y="1024"/>
                  </a:lnTo>
                  <a:lnTo>
                    <a:pt x="239" y="1013"/>
                  </a:lnTo>
                  <a:lnTo>
                    <a:pt x="223" y="1000"/>
                  </a:lnTo>
                  <a:lnTo>
                    <a:pt x="207" y="986"/>
                  </a:lnTo>
                  <a:lnTo>
                    <a:pt x="195" y="973"/>
                  </a:lnTo>
                  <a:lnTo>
                    <a:pt x="185" y="960"/>
                  </a:lnTo>
                  <a:lnTo>
                    <a:pt x="178" y="947"/>
                  </a:lnTo>
                  <a:lnTo>
                    <a:pt x="173" y="936"/>
                  </a:lnTo>
                  <a:lnTo>
                    <a:pt x="172" y="931"/>
                  </a:lnTo>
                  <a:lnTo>
                    <a:pt x="172" y="927"/>
                  </a:lnTo>
                  <a:lnTo>
                    <a:pt x="173" y="922"/>
                  </a:lnTo>
                  <a:lnTo>
                    <a:pt x="174" y="918"/>
                  </a:lnTo>
                  <a:lnTo>
                    <a:pt x="178" y="916"/>
                  </a:lnTo>
                  <a:lnTo>
                    <a:pt x="181" y="914"/>
                  </a:lnTo>
                  <a:lnTo>
                    <a:pt x="184" y="911"/>
                  </a:lnTo>
                  <a:lnTo>
                    <a:pt x="190" y="910"/>
                  </a:lnTo>
                  <a:lnTo>
                    <a:pt x="194" y="910"/>
                  </a:lnTo>
                  <a:lnTo>
                    <a:pt x="201" y="910"/>
                  </a:lnTo>
                  <a:lnTo>
                    <a:pt x="207" y="911"/>
                  </a:lnTo>
                  <a:lnTo>
                    <a:pt x="214" y="914"/>
                  </a:lnTo>
                  <a:lnTo>
                    <a:pt x="228" y="918"/>
                  </a:lnTo>
                  <a:lnTo>
                    <a:pt x="245" y="926"/>
                  </a:lnTo>
                  <a:lnTo>
                    <a:pt x="263" y="936"/>
                  </a:lnTo>
                  <a:lnTo>
                    <a:pt x="280" y="947"/>
                  </a:lnTo>
                  <a:close/>
                  <a:moveTo>
                    <a:pt x="399" y="1080"/>
                  </a:moveTo>
                  <a:lnTo>
                    <a:pt x="402" y="1078"/>
                  </a:lnTo>
                  <a:lnTo>
                    <a:pt x="405" y="1075"/>
                  </a:lnTo>
                  <a:lnTo>
                    <a:pt x="409" y="1074"/>
                  </a:lnTo>
                  <a:lnTo>
                    <a:pt x="415" y="1072"/>
                  </a:lnTo>
                  <a:lnTo>
                    <a:pt x="420" y="1072"/>
                  </a:lnTo>
                  <a:lnTo>
                    <a:pt x="427" y="1072"/>
                  </a:lnTo>
                  <a:lnTo>
                    <a:pt x="434" y="1074"/>
                  </a:lnTo>
                  <a:lnTo>
                    <a:pt x="440" y="1076"/>
                  </a:lnTo>
                  <a:lnTo>
                    <a:pt x="457" y="1080"/>
                  </a:lnTo>
                  <a:lnTo>
                    <a:pt x="474" y="1088"/>
                  </a:lnTo>
                  <a:lnTo>
                    <a:pt x="492" y="1098"/>
                  </a:lnTo>
                  <a:lnTo>
                    <a:pt x="511" y="1111"/>
                  </a:lnTo>
                  <a:lnTo>
                    <a:pt x="528" y="1124"/>
                  </a:lnTo>
                  <a:lnTo>
                    <a:pt x="544" y="1139"/>
                  </a:lnTo>
                  <a:lnTo>
                    <a:pt x="557" y="1152"/>
                  </a:lnTo>
                  <a:lnTo>
                    <a:pt x="568" y="1166"/>
                  </a:lnTo>
                  <a:lnTo>
                    <a:pt x="573" y="1173"/>
                  </a:lnTo>
                  <a:lnTo>
                    <a:pt x="576" y="1178"/>
                  </a:lnTo>
                  <a:lnTo>
                    <a:pt x="578" y="1185"/>
                  </a:lnTo>
                  <a:lnTo>
                    <a:pt x="580" y="1190"/>
                  </a:lnTo>
                  <a:lnTo>
                    <a:pt x="581" y="1196"/>
                  </a:lnTo>
                  <a:lnTo>
                    <a:pt x="581" y="1200"/>
                  </a:lnTo>
                  <a:lnTo>
                    <a:pt x="580" y="1205"/>
                  </a:lnTo>
                  <a:lnTo>
                    <a:pt x="579" y="1208"/>
                  </a:lnTo>
                  <a:lnTo>
                    <a:pt x="577" y="1211"/>
                  </a:lnTo>
                  <a:lnTo>
                    <a:pt x="573" y="1215"/>
                  </a:lnTo>
                  <a:lnTo>
                    <a:pt x="569" y="1216"/>
                  </a:lnTo>
                  <a:lnTo>
                    <a:pt x="564" y="1217"/>
                  </a:lnTo>
                  <a:lnTo>
                    <a:pt x="558" y="1217"/>
                  </a:lnTo>
                  <a:lnTo>
                    <a:pt x="552" y="1217"/>
                  </a:lnTo>
                  <a:lnTo>
                    <a:pt x="545" y="1216"/>
                  </a:lnTo>
                  <a:lnTo>
                    <a:pt x="537" y="1215"/>
                  </a:lnTo>
                  <a:lnTo>
                    <a:pt x="522" y="1209"/>
                  </a:lnTo>
                  <a:lnTo>
                    <a:pt x="504" y="1202"/>
                  </a:lnTo>
                  <a:lnTo>
                    <a:pt x="487" y="1192"/>
                  </a:lnTo>
                  <a:lnTo>
                    <a:pt x="468" y="1179"/>
                  </a:lnTo>
                  <a:lnTo>
                    <a:pt x="450" y="1165"/>
                  </a:lnTo>
                  <a:lnTo>
                    <a:pt x="435" y="1152"/>
                  </a:lnTo>
                  <a:lnTo>
                    <a:pt x="421" y="1138"/>
                  </a:lnTo>
                  <a:lnTo>
                    <a:pt x="410" y="1123"/>
                  </a:lnTo>
                  <a:lnTo>
                    <a:pt x="406" y="1117"/>
                  </a:lnTo>
                  <a:lnTo>
                    <a:pt x="403" y="1111"/>
                  </a:lnTo>
                  <a:lnTo>
                    <a:pt x="400" y="1104"/>
                  </a:lnTo>
                  <a:lnTo>
                    <a:pt x="398" y="1099"/>
                  </a:lnTo>
                  <a:lnTo>
                    <a:pt x="397" y="1093"/>
                  </a:lnTo>
                  <a:lnTo>
                    <a:pt x="397" y="1089"/>
                  </a:lnTo>
                  <a:lnTo>
                    <a:pt x="397" y="1085"/>
                  </a:lnTo>
                  <a:lnTo>
                    <a:pt x="399" y="1080"/>
                  </a:lnTo>
                  <a:close/>
                  <a:moveTo>
                    <a:pt x="290" y="628"/>
                  </a:moveTo>
                  <a:lnTo>
                    <a:pt x="306" y="640"/>
                  </a:lnTo>
                  <a:lnTo>
                    <a:pt x="319" y="652"/>
                  </a:lnTo>
                  <a:lnTo>
                    <a:pt x="330" y="664"/>
                  </a:lnTo>
                  <a:lnTo>
                    <a:pt x="339" y="676"/>
                  </a:lnTo>
                  <a:lnTo>
                    <a:pt x="345" y="688"/>
                  </a:lnTo>
                  <a:lnTo>
                    <a:pt x="350" y="698"/>
                  </a:lnTo>
                  <a:lnTo>
                    <a:pt x="351" y="704"/>
                  </a:lnTo>
                  <a:lnTo>
                    <a:pt x="351" y="708"/>
                  </a:lnTo>
                  <a:lnTo>
                    <a:pt x="350" y="712"/>
                  </a:lnTo>
                  <a:lnTo>
                    <a:pt x="349" y="715"/>
                  </a:lnTo>
                  <a:lnTo>
                    <a:pt x="345" y="718"/>
                  </a:lnTo>
                  <a:lnTo>
                    <a:pt x="343" y="720"/>
                  </a:lnTo>
                  <a:lnTo>
                    <a:pt x="339" y="722"/>
                  </a:lnTo>
                  <a:lnTo>
                    <a:pt x="334" y="723"/>
                  </a:lnTo>
                  <a:lnTo>
                    <a:pt x="330" y="724"/>
                  </a:lnTo>
                  <a:lnTo>
                    <a:pt x="324" y="723"/>
                  </a:lnTo>
                  <a:lnTo>
                    <a:pt x="318" y="723"/>
                  </a:lnTo>
                  <a:lnTo>
                    <a:pt x="311" y="720"/>
                  </a:lnTo>
                  <a:lnTo>
                    <a:pt x="298" y="716"/>
                  </a:lnTo>
                  <a:lnTo>
                    <a:pt x="282" y="709"/>
                  </a:lnTo>
                  <a:lnTo>
                    <a:pt x="267" y="701"/>
                  </a:lnTo>
                  <a:lnTo>
                    <a:pt x="252" y="690"/>
                  </a:lnTo>
                  <a:lnTo>
                    <a:pt x="236" y="677"/>
                  </a:lnTo>
                  <a:lnTo>
                    <a:pt x="223" y="665"/>
                  </a:lnTo>
                  <a:lnTo>
                    <a:pt x="212" y="653"/>
                  </a:lnTo>
                  <a:lnTo>
                    <a:pt x="203" y="641"/>
                  </a:lnTo>
                  <a:lnTo>
                    <a:pt x="196" y="629"/>
                  </a:lnTo>
                  <a:lnTo>
                    <a:pt x="192" y="619"/>
                  </a:lnTo>
                  <a:lnTo>
                    <a:pt x="191" y="613"/>
                  </a:lnTo>
                  <a:lnTo>
                    <a:pt x="191" y="609"/>
                  </a:lnTo>
                  <a:lnTo>
                    <a:pt x="192" y="606"/>
                  </a:lnTo>
                  <a:lnTo>
                    <a:pt x="194" y="601"/>
                  </a:lnTo>
                  <a:lnTo>
                    <a:pt x="196" y="599"/>
                  </a:lnTo>
                  <a:lnTo>
                    <a:pt x="199" y="597"/>
                  </a:lnTo>
                  <a:lnTo>
                    <a:pt x="203" y="595"/>
                  </a:lnTo>
                  <a:lnTo>
                    <a:pt x="207" y="595"/>
                  </a:lnTo>
                  <a:lnTo>
                    <a:pt x="217" y="595"/>
                  </a:lnTo>
                  <a:lnTo>
                    <a:pt x="230" y="597"/>
                  </a:lnTo>
                  <a:lnTo>
                    <a:pt x="244" y="601"/>
                  </a:lnTo>
                  <a:lnTo>
                    <a:pt x="258" y="608"/>
                  </a:lnTo>
                  <a:lnTo>
                    <a:pt x="274" y="617"/>
                  </a:lnTo>
                  <a:lnTo>
                    <a:pt x="290" y="628"/>
                  </a:lnTo>
                  <a:close/>
                  <a:moveTo>
                    <a:pt x="500" y="778"/>
                  </a:moveTo>
                  <a:lnTo>
                    <a:pt x="515" y="791"/>
                  </a:lnTo>
                  <a:lnTo>
                    <a:pt x="530" y="803"/>
                  </a:lnTo>
                  <a:lnTo>
                    <a:pt x="542" y="816"/>
                  </a:lnTo>
                  <a:lnTo>
                    <a:pt x="552" y="830"/>
                  </a:lnTo>
                  <a:lnTo>
                    <a:pt x="558" y="842"/>
                  </a:lnTo>
                  <a:lnTo>
                    <a:pt x="563" y="852"/>
                  </a:lnTo>
                  <a:lnTo>
                    <a:pt x="564" y="857"/>
                  </a:lnTo>
                  <a:lnTo>
                    <a:pt x="564" y="862"/>
                  </a:lnTo>
                  <a:lnTo>
                    <a:pt x="563" y="866"/>
                  </a:lnTo>
                  <a:lnTo>
                    <a:pt x="562" y="869"/>
                  </a:lnTo>
                  <a:lnTo>
                    <a:pt x="558" y="873"/>
                  </a:lnTo>
                  <a:lnTo>
                    <a:pt x="555" y="875"/>
                  </a:lnTo>
                  <a:lnTo>
                    <a:pt x="552" y="877"/>
                  </a:lnTo>
                  <a:lnTo>
                    <a:pt x="546" y="878"/>
                  </a:lnTo>
                  <a:lnTo>
                    <a:pt x="542" y="878"/>
                  </a:lnTo>
                  <a:lnTo>
                    <a:pt x="535" y="878"/>
                  </a:lnTo>
                  <a:lnTo>
                    <a:pt x="530" y="877"/>
                  </a:lnTo>
                  <a:lnTo>
                    <a:pt x="523" y="876"/>
                  </a:lnTo>
                  <a:lnTo>
                    <a:pt x="507" y="871"/>
                  </a:lnTo>
                  <a:lnTo>
                    <a:pt x="492" y="864"/>
                  </a:lnTo>
                  <a:lnTo>
                    <a:pt x="475" y="855"/>
                  </a:lnTo>
                  <a:lnTo>
                    <a:pt x="459" y="843"/>
                  </a:lnTo>
                  <a:lnTo>
                    <a:pt x="443" y="831"/>
                  </a:lnTo>
                  <a:lnTo>
                    <a:pt x="429" y="818"/>
                  </a:lnTo>
                  <a:lnTo>
                    <a:pt x="417" y="804"/>
                  </a:lnTo>
                  <a:lnTo>
                    <a:pt x="407" y="792"/>
                  </a:lnTo>
                  <a:lnTo>
                    <a:pt x="400" y="780"/>
                  </a:lnTo>
                  <a:lnTo>
                    <a:pt x="396" y="769"/>
                  </a:lnTo>
                  <a:lnTo>
                    <a:pt x="395" y="763"/>
                  </a:lnTo>
                  <a:lnTo>
                    <a:pt x="395" y="759"/>
                  </a:lnTo>
                  <a:lnTo>
                    <a:pt x="396" y="755"/>
                  </a:lnTo>
                  <a:lnTo>
                    <a:pt x="397" y="751"/>
                  </a:lnTo>
                  <a:lnTo>
                    <a:pt x="400" y="748"/>
                  </a:lnTo>
                  <a:lnTo>
                    <a:pt x="404" y="746"/>
                  </a:lnTo>
                  <a:lnTo>
                    <a:pt x="407" y="745"/>
                  </a:lnTo>
                  <a:lnTo>
                    <a:pt x="413" y="744"/>
                  </a:lnTo>
                  <a:lnTo>
                    <a:pt x="417" y="743"/>
                  </a:lnTo>
                  <a:lnTo>
                    <a:pt x="424" y="744"/>
                  </a:lnTo>
                  <a:lnTo>
                    <a:pt x="429" y="745"/>
                  </a:lnTo>
                  <a:lnTo>
                    <a:pt x="436" y="746"/>
                  </a:lnTo>
                  <a:lnTo>
                    <a:pt x="451" y="750"/>
                  </a:lnTo>
                  <a:lnTo>
                    <a:pt x="467" y="758"/>
                  </a:lnTo>
                  <a:lnTo>
                    <a:pt x="483" y="767"/>
                  </a:lnTo>
                  <a:lnTo>
                    <a:pt x="500" y="778"/>
                  </a:lnTo>
                  <a:close/>
                  <a:moveTo>
                    <a:pt x="130" y="245"/>
                  </a:moveTo>
                  <a:lnTo>
                    <a:pt x="117" y="235"/>
                  </a:lnTo>
                  <a:lnTo>
                    <a:pt x="106" y="224"/>
                  </a:lnTo>
                  <a:lnTo>
                    <a:pt x="96" y="213"/>
                  </a:lnTo>
                  <a:lnTo>
                    <a:pt x="88" y="202"/>
                  </a:lnTo>
                  <a:lnTo>
                    <a:pt x="83" y="191"/>
                  </a:lnTo>
                  <a:lnTo>
                    <a:pt x="79" y="182"/>
                  </a:lnTo>
                  <a:lnTo>
                    <a:pt x="79" y="178"/>
                  </a:lnTo>
                  <a:lnTo>
                    <a:pt x="79" y="174"/>
                  </a:lnTo>
                  <a:lnTo>
                    <a:pt x="79" y="170"/>
                  </a:lnTo>
                  <a:lnTo>
                    <a:pt x="82" y="167"/>
                  </a:lnTo>
                  <a:lnTo>
                    <a:pt x="84" y="164"/>
                  </a:lnTo>
                  <a:lnTo>
                    <a:pt x="86" y="162"/>
                  </a:lnTo>
                  <a:lnTo>
                    <a:pt x="89" y="161"/>
                  </a:lnTo>
                  <a:lnTo>
                    <a:pt x="93" y="160"/>
                  </a:lnTo>
                  <a:lnTo>
                    <a:pt x="103" y="160"/>
                  </a:lnTo>
                  <a:lnTo>
                    <a:pt x="113" y="162"/>
                  </a:lnTo>
                  <a:lnTo>
                    <a:pt x="125" y="165"/>
                  </a:lnTo>
                  <a:lnTo>
                    <a:pt x="138" y="172"/>
                  </a:lnTo>
                  <a:lnTo>
                    <a:pt x="151" y="180"/>
                  </a:lnTo>
                  <a:lnTo>
                    <a:pt x="166" y="189"/>
                  </a:lnTo>
                  <a:lnTo>
                    <a:pt x="179" y="200"/>
                  </a:lnTo>
                  <a:lnTo>
                    <a:pt x="190" y="211"/>
                  </a:lnTo>
                  <a:lnTo>
                    <a:pt x="200" y="222"/>
                  </a:lnTo>
                  <a:lnTo>
                    <a:pt x="207" y="233"/>
                  </a:lnTo>
                  <a:lnTo>
                    <a:pt x="213" y="243"/>
                  </a:lnTo>
                  <a:lnTo>
                    <a:pt x="215" y="253"/>
                  </a:lnTo>
                  <a:lnTo>
                    <a:pt x="216" y="257"/>
                  </a:lnTo>
                  <a:lnTo>
                    <a:pt x="216" y="260"/>
                  </a:lnTo>
                  <a:lnTo>
                    <a:pt x="215" y="264"/>
                  </a:lnTo>
                  <a:lnTo>
                    <a:pt x="214" y="267"/>
                  </a:lnTo>
                  <a:lnTo>
                    <a:pt x="212" y="270"/>
                  </a:lnTo>
                  <a:lnTo>
                    <a:pt x="210" y="271"/>
                  </a:lnTo>
                  <a:lnTo>
                    <a:pt x="205" y="274"/>
                  </a:lnTo>
                  <a:lnTo>
                    <a:pt x="202" y="274"/>
                  </a:lnTo>
                  <a:lnTo>
                    <a:pt x="193" y="275"/>
                  </a:lnTo>
                  <a:lnTo>
                    <a:pt x="182" y="273"/>
                  </a:lnTo>
                  <a:lnTo>
                    <a:pt x="170" y="268"/>
                  </a:lnTo>
                  <a:lnTo>
                    <a:pt x="158" y="263"/>
                  </a:lnTo>
                  <a:lnTo>
                    <a:pt x="143" y="255"/>
                  </a:lnTo>
                  <a:lnTo>
                    <a:pt x="130" y="245"/>
                  </a:lnTo>
                  <a:close/>
                  <a:moveTo>
                    <a:pt x="397" y="404"/>
                  </a:moveTo>
                  <a:lnTo>
                    <a:pt x="395" y="406"/>
                  </a:lnTo>
                  <a:lnTo>
                    <a:pt x="392" y="408"/>
                  </a:lnTo>
                  <a:lnTo>
                    <a:pt x="388" y="410"/>
                  </a:lnTo>
                  <a:lnTo>
                    <a:pt x="384" y="412"/>
                  </a:lnTo>
                  <a:lnTo>
                    <a:pt x="374" y="412"/>
                  </a:lnTo>
                  <a:lnTo>
                    <a:pt x="363" y="409"/>
                  </a:lnTo>
                  <a:lnTo>
                    <a:pt x="351" y="405"/>
                  </a:lnTo>
                  <a:lnTo>
                    <a:pt x="338" y="399"/>
                  </a:lnTo>
                  <a:lnTo>
                    <a:pt x="323" y="391"/>
                  </a:lnTo>
                  <a:lnTo>
                    <a:pt x="309" y="382"/>
                  </a:lnTo>
                  <a:lnTo>
                    <a:pt x="295" y="371"/>
                  </a:lnTo>
                  <a:lnTo>
                    <a:pt x="282" y="359"/>
                  </a:lnTo>
                  <a:lnTo>
                    <a:pt x="273" y="348"/>
                  </a:lnTo>
                  <a:lnTo>
                    <a:pt x="265" y="335"/>
                  </a:lnTo>
                  <a:lnTo>
                    <a:pt x="258" y="324"/>
                  </a:lnTo>
                  <a:lnTo>
                    <a:pt x="255" y="314"/>
                  </a:lnTo>
                  <a:lnTo>
                    <a:pt x="255" y="310"/>
                  </a:lnTo>
                  <a:lnTo>
                    <a:pt x="255" y="307"/>
                  </a:lnTo>
                  <a:lnTo>
                    <a:pt x="255" y="302"/>
                  </a:lnTo>
                  <a:lnTo>
                    <a:pt x="257" y="299"/>
                  </a:lnTo>
                  <a:lnTo>
                    <a:pt x="259" y="297"/>
                  </a:lnTo>
                  <a:lnTo>
                    <a:pt x="261" y="295"/>
                  </a:lnTo>
                  <a:lnTo>
                    <a:pt x="266" y="292"/>
                  </a:lnTo>
                  <a:lnTo>
                    <a:pt x="269" y="292"/>
                  </a:lnTo>
                  <a:lnTo>
                    <a:pt x="279" y="291"/>
                  </a:lnTo>
                  <a:lnTo>
                    <a:pt x="290" y="293"/>
                  </a:lnTo>
                  <a:lnTo>
                    <a:pt x="303" y="298"/>
                  </a:lnTo>
                  <a:lnTo>
                    <a:pt x="317" y="303"/>
                  </a:lnTo>
                  <a:lnTo>
                    <a:pt x="331" y="312"/>
                  </a:lnTo>
                  <a:lnTo>
                    <a:pt x="345" y="322"/>
                  </a:lnTo>
                  <a:lnTo>
                    <a:pt x="359" y="333"/>
                  </a:lnTo>
                  <a:lnTo>
                    <a:pt x="371" y="344"/>
                  </a:lnTo>
                  <a:lnTo>
                    <a:pt x="382" y="356"/>
                  </a:lnTo>
                  <a:lnTo>
                    <a:pt x="389" y="367"/>
                  </a:lnTo>
                  <a:lnTo>
                    <a:pt x="395" y="378"/>
                  </a:lnTo>
                  <a:lnTo>
                    <a:pt x="398" y="388"/>
                  </a:lnTo>
                  <a:lnTo>
                    <a:pt x="399" y="393"/>
                  </a:lnTo>
                  <a:lnTo>
                    <a:pt x="399" y="396"/>
                  </a:lnTo>
                  <a:lnTo>
                    <a:pt x="398" y="400"/>
                  </a:lnTo>
                  <a:lnTo>
                    <a:pt x="397" y="404"/>
                  </a:lnTo>
                  <a:close/>
                  <a:moveTo>
                    <a:pt x="536" y="460"/>
                  </a:moveTo>
                  <a:lnTo>
                    <a:pt x="550" y="472"/>
                  </a:lnTo>
                  <a:lnTo>
                    <a:pt x="563" y="483"/>
                  </a:lnTo>
                  <a:lnTo>
                    <a:pt x="574" y="495"/>
                  </a:lnTo>
                  <a:lnTo>
                    <a:pt x="582" y="508"/>
                  </a:lnTo>
                  <a:lnTo>
                    <a:pt x="588" y="519"/>
                  </a:lnTo>
                  <a:lnTo>
                    <a:pt x="592" y="528"/>
                  </a:lnTo>
                  <a:lnTo>
                    <a:pt x="592" y="534"/>
                  </a:lnTo>
                  <a:lnTo>
                    <a:pt x="592" y="538"/>
                  </a:lnTo>
                  <a:lnTo>
                    <a:pt x="592" y="542"/>
                  </a:lnTo>
                  <a:lnTo>
                    <a:pt x="590" y="545"/>
                  </a:lnTo>
                  <a:lnTo>
                    <a:pt x="588" y="548"/>
                  </a:lnTo>
                  <a:lnTo>
                    <a:pt x="585" y="551"/>
                  </a:lnTo>
                  <a:lnTo>
                    <a:pt x="581" y="552"/>
                  </a:lnTo>
                  <a:lnTo>
                    <a:pt x="577" y="553"/>
                  </a:lnTo>
                  <a:lnTo>
                    <a:pt x="567" y="554"/>
                  </a:lnTo>
                  <a:lnTo>
                    <a:pt x="555" y="552"/>
                  </a:lnTo>
                  <a:lnTo>
                    <a:pt x="542" y="547"/>
                  </a:lnTo>
                  <a:lnTo>
                    <a:pt x="527" y="542"/>
                  </a:lnTo>
                  <a:lnTo>
                    <a:pt x="512" y="533"/>
                  </a:lnTo>
                  <a:lnTo>
                    <a:pt x="496" y="523"/>
                  </a:lnTo>
                  <a:lnTo>
                    <a:pt x="482" y="511"/>
                  </a:lnTo>
                  <a:lnTo>
                    <a:pt x="470" y="499"/>
                  </a:lnTo>
                  <a:lnTo>
                    <a:pt x="459" y="487"/>
                  </a:lnTo>
                  <a:lnTo>
                    <a:pt x="450" y="474"/>
                  </a:lnTo>
                  <a:lnTo>
                    <a:pt x="443" y="463"/>
                  </a:lnTo>
                  <a:lnTo>
                    <a:pt x="440" y="453"/>
                  </a:lnTo>
                  <a:lnTo>
                    <a:pt x="440" y="449"/>
                  </a:lnTo>
                  <a:lnTo>
                    <a:pt x="440" y="445"/>
                  </a:lnTo>
                  <a:lnTo>
                    <a:pt x="440" y="440"/>
                  </a:lnTo>
                  <a:lnTo>
                    <a:pt x="442" y="437"/>
                  </a:lnTo>
                  <a:lnTo>
                    <a:pt x="445" y="434"/>
                  </a:lnTo>
                  <a:lnTo>
                    <a:pt x="448" y="431"/>
                  </a:lnTo>
                  <a:lnTo>
                    <a:pt x="451" y="430"/>
                  </a:lnTo>
                  <a:lnTo>
                    <a:pt x="456" y="429"/>
                  </a:lnTo>
                  <a:lnTo>
                    <a:pt x="466" y="429"/>
                  </a:lnTo>
                  <a:lnTo>
                    <a:pt x="478" y="430"/>
                  </a:lnTo>
                  <a:lnTo>
                    <a:pt x="491" y="435"/>
                  </a:lnTo>
                  <a:lnTo>
                    <a:pt x="505" y="441"/>
                  </a:lnTo>
                  <a:lnTo>
                    <a:pt x="521" y="450"/>
                  </a:lnTo>
                  <a:lnTo>
                    <a:pt x="536" y="460"/>
                  </a:lnTo>
                  <a:close/>
                  <a:moveTo>
                    <a:pt x="407" y="84"/>
                  </a:moveTo>
                  <a:lnTo>
                    <a:pt x="395" y="74"/>
                  </a:lnTo>
                  <a:lnTo>
                    <a:pt x="384" y="63"/>
                  </a:lnTo>
                  <a:lnTo>
                    <a:pt x="374" y="52"/>
                  </a:lnTo>
                  <a:lnTo>
                    <a:pt x="367" y="42"/>
                  </a:lnTo>
                  <a:lnTo>
                    <a:pt x="362" y="32"/>
                  </a:lnTo>
                  <a:lnTo>
                    <a:pt x="359" y="22"/>
                  </a:lnTo>
                  <a:lnTo>
                    <a:pt x="359" y="19"/>
                  </a:lnTo>
                  <a:lnTo>
                    <a:pt x="359" y="14"/>
                  </a:lnTo>
                  <a:lnTo>
                    <a:pt x="360" y="11"/>
                  </a:lnTo>
                  <a:lnTo>
                    <a:pt x="361" y="8"/>
                  </a:lnTo>
                  <a:lnTo>
                    <a:pt x="363" y="5"/>
                  </a:lnTo>
                  <a:lnTo>
                    <a:pt x="365" y="3"/>
                  </a:lnTo>
                  <a:lnTo>
                    <a:pt x="368" y="1"/>
                  </a:lnTo>
                  <a:lnTo>
                    <a:pt x="373" y="1"/>
                  </a:lnTo>
                  <a:lnTo>
                    <a:pt x="382" y="0"/>
                  </a:lnTo>
                  <a:lnTo>
                    <a:pt x="392" y="2"/>
                  </a:lnTo>
                  <a:lnTo>
                    <a:pt x="403" y="5"/>
                  </a:lnTo>
                  <a:lnTo>
                    <a:pt x="416" y="11"/>
                  </a:lnTo>
                  <a:lnTo>
                    <a:pt x="428" y="19"/>
                  </a:lnTo>
                  <a:lnTo>
                    <a:pt x="441" y="28"/>
                  </a:lnTo>
                  <a:lnTo>
                    <a:pt x="455" y="37"/>
                  </a:lnTo>
                  <a:lnTo>
                    <a:pt x="466" y="49"/>
                  </a:lnTo>
                  <a:lnTo>
                    <a:pt x="474" y="60"/>
                  </a:lnTo>
                  <a:lnTo>
                    <a:pt x="482" y="69"/>
                  </a:lnTo>
                  <a:lnTo>
                    <a:pt x="487" y="79"/>
                  </a:lnTo>
                  <a:lnTo>
                    <a:pt x="490" y="88"/>
                  </a:lnTo>
                  <a:lnTo>
                    <a:pt x="490" y="93"/>
                  </a:lnTo>
                  <a:lnTo>
                    <a:pt x="490" y="97"/>
                  </a:lnTo>
                  <a:lnTo>
                    <a:pt x="490" y="100"/>
                  </a:lnTo>
                  <a:lnTo>
                    <a:pt x="488" y="104"/>
                  </a:lnTo>
                  <a:lnTo>
                    <a:pt x="485" y="106"/>
                  </a:lnTo>
                  <a:lnTo>
                    <a:pt x="483" y="108"/>
                  </a:lnTo>
                  <a:lnTo>
                    <a:pt x="480" y="109"/>
                  </a:lnTo>
                  <a:lnTo>
                    <a:pt x="477" y="110"/>
                  </a:lnTo>
                  <a:lnTo>
                    <a:pt x="468" y="111"/>
                  </a:lnTo>
                  <a:lnTo>
                    <a:pt x="457" y="109"/>
                  </a:lnTo>
                  <a:lnTo>
                    <a:pt x="446" y="106"/>
                  </a:lnTo>
                  <a:lnTo>
                    <a:pt x="434" y="100"/>
                  </a:lnTo>
                  <a:lnTo>
                    <a:pt x="420" y="93"/>
                  </a:lnTo>
                  <a:lnTo>
                    <a:pt x="407" y="84"/>
                  </a:lnTo>
                  <a:close/>
                  <a:moveTo>
                    <a:pt x="578" y="213"/>
                  </a:moveTo>
                  <a:lnTo>
                    <a:pt x="565" y="203"/>
                  </a:lnTo>
                  <a:lnTo>
                    <a:pt x="553" y="192"/>
                  </a:lnTo>
                  <a:lnTo>
                    <a:pt x="544" y="181"/>
                  </a:lnTo>
                  <a:lnTo>
                    <a:pt x="536" y="170"/>
                  </a:lnTo>
                  <a:lnTo>
                    <a:pt x="531" y="159"/>
                  </a:lnTo>
                  <a:lnTo>
                    <a:pt x="527" y="149"/>
                  </a:lnTo>
                  <a:lnTo>
                    <a:pt x="526" y="145"/>
                  </a:lnTo>
                  <a:lnTo>
                    <a:pt x="526" y="141"/>
                  </a:lnTo>
                  <a:lnTo>
                    <a:pt x="527" y="137"/>
                  </a:lnTo>
                  <a:lnTo>
                    <a:pt x="530" y="133"/>
                  </a:lnTo>
                  <a:lnTo>
                    <a:pt x="532" y="131"/>
                  </a:lnTo>
                  <a:lnTo>
                    <a:pt x="534" y="129"/>
                  </a:lnTo>
                  <a:lnTo>
                    <a:pt x="537" y="127"/>
                  </a:lnTo>
                  <a:lnTo>
                    <a:pt x="542" y="127"/>
                  </a:lnTo>
                  <a:lnTo>
                    <a:pt x="550" y="126"/>
                  </a:lnTo>
                  <a:lnTo>
                    <a:pt x="562" y="128"/>
                  </a:lnTo>
                  <a:lnTo>
                    <a:pt x="574" y="131"/>
                  </a:lnTo>
                  <a:lnTo>
                    <a:pt x="587" y="137"/>
                  </a:lnTo>
                  <a:lnTo>
                    <a:pt x="601" y="145"/>
                  </a:lnTo>
                  <a:lnTo>
                    <a:pt x="614" y="154"/>
                  </a:lnTo>
                  <a:lnTo>
                    <a:pt x="628" y="165"/>
                  </a:lnTo>
                  <a:lnTo>
                    <a:pt x="640" y="177"/>
                  </a:lnTo>
                  <a:lnTo>
                    <a:pt x="650" y="188"/>
                  </a:lnTo>
                  <a:lnTo>
                    <a:pt x="657" y="199"/>
                  </a:lnTo>
                  <a:lnTo>
                    <a:pt x="663" y="209"/>
                  </a:lnTo>
                  <a:lnTo>
                    <a:pt x="665" y="218"/>
                  </a:lnTo>
                  <a:lnTo>
                    <a:pt x="666" y="223"/>
                  </a:lnTo>
                  <a:lnTo>
                    <a:pt x="666" y="227"/>
                  </a:lnTo>
                  <a:lnTo>
                    <a:pt x="665" y="231"/>
                  </a:lnTo>
                  <a:lnTo>
                    <a:pt x="664" y="234"/>
                  </a:lnTo>
                  <a:lnTo>
                    <a:pt x="662" y="237"/>
                  </a:lnTo>
                  <a:lnTo>
                    <a:pt x="659" y="239"/>
                  </a:lnTo>
                  <a:lnTo>
                    <a:pt x="655" y="241"/>
                  </a:lnTo>
                  <a:lnTo>
                    <a:pt x="651" y="242"/>
                  </a:lnTo>
                  <a:lnTo>
                    <a:pt x="642" y="242"/>
                  </a:lnTo>
                  <a:lnTo>
                    <a:pt x="631" y="241"/>
                  </a:lnTo>
                  <a:lnTo>
                    <a:pt x="619" y="236"/>
                  </a:lnTo>
                  <a:lnTo>
                    <a:pt x="606" y="231"/>
                  </a:lnTo>
                  <a:lnTo>
                    <a:pt x="592" y="223"/>
                  </a:lnTo>
                  <a:lnTo>
                    <a:pt x="578" y="213"/>
                  </a:lnTo>
                  <a:close/>
                </a:path>
              </a:pathLst>
            </a:custGeom>
            <a:solidFill>
              <a:srgbClr val="E8AA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CH"/>
            </a:p>
          </p:txBody>
        </p:sp>
        <p:sp>
          <p:nvSpPr>
            <p:cNvPr id="56" name="Freeform 46"/>
            <p:cNvSpPr>
              <a:spLocks noEditPoints="1"/>
            </p:cNvSpPr>
            <p:nvPr userDrawn="1"/>
          </p:nvSpPr>
          <p:spPr bwMode="auto">
            <a:xfrm>
              <a:off x="11303794" y="1560512"/>
              <a:ext cx="134938" cy="1247775"/>
            </a:xfrm>
            <a:custGeom>
              <a:avLst/>
              <a:gdLst>
                <a:gd name="T0" fmla="*/ 500 w 677"/>
                <a:gd name="T1" fmla="*/ 6205 h 6286"/>
                <a:gd name="T2" fmla="*/ 103 w 677"/>
                <a:gd name="T3" fmla="*/ 5941 h 6286"/>
                <a:gd name="T4" fmla="*/ 0 w 677"/>
                <a:gd name="T5" fmla="*/ 5846 h 6286"/>
                <a:gd name="T6" fmla="*/ 474 w 677"/>
                <a:gd name="T7" fmla="*/ 5972 h 6286"/>
                <a:gd name="T8" fmla="*/ 214 w 677"/>
                <a:gd name="T9" fmla="*/ 5594 h 6286"/>
                <a:gd name="T10" fmla="*/ 10 w 677"/>
                <a:gd name="T11" fmla="*/ 5364 h 6286"/>
                <a:gd name="T12" fmla="*/ 343 w 677"/>
                <a:gd name="T13" fmla="*/ 5365 h 6286"/>
                <a:gd name="T14" fmla="*/ 286 w 677"/>
                <a:gd name="T15" fmla="*/ 4953 h 6286"/>
                <a:gd name="T16" fmla="*/ 120 w 677"/>
                <a:gd name="T17" fmla="*/ 4809 h 6286"/>
                <a:gd name="T18" fmla="*/ 12 w 677"/>
                <a:gd name="T19" fmla="*/ 4380 h 6286"/>
                <a:gd name="T20" fmla="*/ 0 w 677"/>
                <a:gd name="T21" fmla="*/ 2666 h 6286"/>
                <a:gd name="T22" fmla="*/ 179 w 677"/>
                <a:gd name="T23" fmla="*/ 2312 h 6286"/>
                <a:gd name="T24" fmla="*/ 151 w 677"/>
                <a:gd name="T25" fmla="*/ 1782 h 6286"/>
                <a:gd name="T26" fmla="*/ 6 w 677"/>
                <a:gd name="T27" fmla="*/ 733 h 6286"/>
                <a:gd name="T28" fmla="*/ 677 w 677"/>
                <a:gd name="T29" fmla="*/ 567 h 6286"/>
                <a:gd name="T30" fmla="*/ 500 w 677"/>
                <a:gd name="T31" fmla="*/ 1129 h 6286"/>
                <a:gd name="T32" fmla="*/ 675 w 677"/>
                <a:gd name="T33" fmla="*/ 1502 h 6286"/>
                <a:gd name="T34" fmla="*/ 677 w 677"/>
                <a:gd name="T35" fmla="*/ 2732 h 6286"/>
                <a:gd name="T36" fmla="*/ 650 w 677"/>
                <a:gd name="T37" fmla="*/ 2845 h 6286"/>
                <a:gd name="T38" fmla="*/ 436 w 677"/>
                <a:gd name="T39" fmla="*/ 3223 h 6286"/>
                <a:gd name="T40" fmla="*/ 577 w 677"/>
                <a:gd name="T41" fmla="*/ 3449 h 6286"/>
                <a:gd name="T42" fmla="*/ 541 w 677"/>
                <a:gd name="T43" fmla="*/ 3915 h 6286"/>
                <a:gd name="T44" fmla="*/ 566 w 677"/>
                <a:gd name="T45" fmla="*/ 4016 h 6286"/>
                <a:gd name="T46" fmla="*/ 398 w 677"/>
                <a:gd name="T47" fmla="*/ 4579 h 6286"/>
                <a:gd name="T48" fmla="*/ 513 w 677"/>
                <a:gd name="T49" fmla="*/ 5061 h 6286"/>
                <a:gd name="T50" fmla="*/ 518 w 677"/>
                <a:gd name="T51" fmla="*/ 5116 h 6286"/>
                <a:gd name="T52" fmla="*/ 633 w 677"/>
                <a:gd name="T53" fmla="*/ 5532 h 6286"/>
                <a:gd name="T54" fmla="*/ 213 w 677"/>
                <a:gd name="T55" fmla="*/ 5337 h 6286"/>
                <a:gd name="T56" fmla="*/ 625 w 677"/>
                <a:gd name="T57" fmla="*/ 5876 h 6286"/>
                <a:gd name="T58" fmla="*/ 320 w 677"/>
                <a:gd name="T59" fmla="*/ 5807 h 6286"/>
                <a:gd name="T60" fmla="*/ 292 w 677"/>
                <a:gd name="T61" fmla="*/ 5920 h 6286"/>
                <a:gd name="T62" fmla="*/ 74 w 677"/>
                <a:gd name="T63" fmla="*/ 5569 h 6286"/>
                <a:gd name="T64" fmla="*/ 86 w 677"/>
                <a:gd name="T65" fmla="*/ 5446 h 6286"/>
                <a:gd name="T66" fmla="*/ 136 w 677"/>
                <a:gd name="T67" fmla="*/ 5035 h 6286"/>
                <a:gd name="T68" fmla="*/ 326 w 677"/>
                <a:gd name="T69" fmla="*/ 5172 h 6286"/>
                <a:gd name="T70" fmla="*/ 296 w 677"/>
                <a:gd name="T71" fmla="*/ 4716 h 6286"/>
                <a:gd name="T72" fmla="*/ 148 w 677"/>
                <a:gd name="T73" fmla="*/ 4499 h 6286"/>
                <a:gd name="T74" fmla="*/ 670 w 677"/>
                <a:gd name="T75" fmla="*/ 4573 h 6286"/>
                <a:gd name="T76" fmla="*/ 316 w 677"/>
                <a:gd name="T77" fmla="*/ 4172 h 6286"/>
                <a:gd name="T78" fmla="*/ 466 w 677"/>
                <a:gd name="T79" fmla="*/ 4146 h 6286"/>
                <a:gd name="T80" fmla="*/ 399 w 677"/>
                <a:gd name="T81" fmla="*/ 3939 h 6286"/>
                <a:gd name="T82" fmla="*/ 354 w 677"/>
                <a:gd name="T83" fmla="*/ 3736 h 6286"/>
                <a:gd name="T84" fmla="*/ 331 w 677"/>
                <a:gd name="T85" fmla="*/ 3536 h 6286"/>
                <a:gd name="T86" fmla="*/ 213 w 677"/>
                <a:gd name="T87" fmla="*/ 3325 h 6286"/>
                <a:gd name="T88" fmla="*/ 348 w 677"/>
                <a:gd name="T89" fmla="*/ 3143 h 6286"/>
                <a:gd name="T90" fmla="*/ 216 w 677"/>
                <a:gd name="T91" fmla="*/ 2798 h 6286"/>
                <a:gd name="T92" fmla="*/ 282 w 677"/>
                <a:gd name="T93" fmla="*/ 2609 h 6286"/>
                <a:gd name="T94" fmla="*/ 369 w 677"/>
                <a:gd name="T95" fmla="*/ 2421 h 6286"/>
                <a:gd name="T96" fmla="*/ 166 w 677"/>
                <a:gd name="T97" fmla="*/ 2029 h 6286"/>
                <a:gd name="T98" fmla="*/ 623 w 677"/>
                <a:gd name="T99" fmla="*/ 2373 h 6286"/>
                <a:gd name="T100" fmla="*/ 304 w 677"/>
                <a:gd name="T101" fmla="*/ 1847 h 6286"/>
                <a:gd name="T102" fmla="*/ 312 w 677"/>
                <a:gd name="T103" fmla="*/ 1603 h 6286"/>
                <a:gd name="T104" fmla="*/ 586 w 677"/>
                <a:gd name="T105" fmla="*/ 1790 h 6286"/>
                <a:gd name="T106" fmla="*/ 58 w 677"/>
                <a:gd name="T107" fmla="*/ 1135 h 6286"/>
                <a:gd name="T108" fmla="*/ 492 w 677"/>
                <a:gd name="T109" fmla="*/ 1421 h 6286"/>
                <a:gd name="T110" fmla="*/ 399 w 677"/>
                <a:gd name="T111" fmla="*/ 994 h 6286"/>
                <a:gd name="T112" fmla="*/ 211 w 677"/>
                <a:gd name="T113" fmla="*/ 518 h 6286"/>
                <a:gd name="T114" fmla="*/ 457 w 677"/>
                <a:gd name="T115" fmla="*/ 736 h 6286"/>
                <a:gd name="T116" fmla="*/ 662 w 677"/>
                <a:gd name="T117" fmla="*/ 901 h 6286"/>
                <a:gd name="T118" fmla="*/ 43 w 677"/>
                <a:gd name="T119" fmla="*/ 46 h 6286"/>
                <a:gd name="T120" fmla="*/ 311 w 677"/>
                <a:gd name="T121" fmla="*/ 234 h 6286"/>
                <a:gd name="T122" fmla="*/ 473 w 677"/>
                <a:gd name="T123" fmla="*/ 344 h 6286"/>
                <a:gd name="T124" fmla="*/ 539 w 677"/>
                <a:gd name="T125" fmla="*/ 95 h 62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77" h="6286">
                  <a:moveTo>
                    <a:pt x="0" y="6011"/>
                  </a:moveTo>
                  <a:lnTo>
                    <a:pt x="0" y="5908"/>
                  </a:lnTo>
                  <a:lnTo>
                    <a:pt x="22" y="5918"/>
                  </a:lnTo>
                  <a:lnTo>
                    <a:pt x="46" y="5930"/>
                  </a:lnTo>
                  <a:lnTo>
                    <a:pt x="73" y="5942"/>
                  </a:lnTo>
                  <a:lnTo>
                    <a:pt x="101" y="5957"/>
                  </a:lnTo>
                  <a:lnTo>
                    <a:pt x="130" y="5972"/>
                  </a:lnTo>
                  <a:lnTo>
                    <a:pt x="161" y="5989"/>
                  </a:lnTo>
                  <a:lnTo>
                    <a:pt x="193" y="6005"/>
                  </a:lnTo>
                  <a:lnTo>
                    <a:pt x="226" y="6024"/>
                  </a:lnTo>
                  <a:lnTo>
                    <a:pt x="258" y="6042"/>
                  </a:lnTo>
                  <a:lnTo>
                    <a:pt x="288" y="6059"/>
                  </a:lnTo>
                  <a:lnTo>
                    <a:pt x="316" y="6076"/>
                  </a:lnTo>
                  <a:lnTo>
                    <a:pt x="344" y="6092"/>
                  </a:lnTo>
                  <a:lnTo>
                    <a:pt x="320" y="6074"/>
                  </a:lnTo>
                  <a:lnTo>
                    <a:pt x="301" y="6058"/>
                  </a:lnTo>
                  <a:lnTo>
                    <a:pt x="294" y="6051"/>
                  </a:lnTo>
                  <a:lnTo>
                    <a:pt x="291" y="6046"/>
                  </a:lnTo>
                  <a:lnTo>
                    <a:pt x="289" y="6043"/>
                  </a:lnTo>
                  <a:lnTo>
                    <a:pt x="289" y="6039"/>
                  </a:lnTo>
                  <a:lnTo>
                    <a:pt x="290" y="6038"/>
                  </a:lnTo>
                  <a:lnTo>
                    <a:pt x="292" y="6037"/>
                  </a:lnTo>
                  <a:lnTo>
                    <a:pt x="295" y="6037"/>
                  </a:lnTo>
                  <a:lnTo>
                    <a:pt x="299" y="6037"/>
                  </a:lnTo>
                  <a:lnTo>
                    <a:pt x="307" y="6038"/>
                  </a:lnTo>
                  <a:lnTo>
                    <a:pt x="318" y="6042"/>
                  </a:lnTo>
                  <a:lnTo>
                    <a:pt x="348" y="6051"/>
                  </a:lnTo>
                  <a:lnTo>
                    <a:pt x="387" y="6068"/>
                  </a:lnTo>
                  <a:lnTo>
                    <a:pt x="432" y="6089"/>
                  </a:lnTo>
                  <a:lnTo>
                    <a:pt x="484" y="6113"/>
                  </a:lnTo>
                  <a:lnTo>
                    <a:pt x="540" y="6143"/>
                  </a:lnTo>
                  <a:lnTo>
                    <a:pt x="601" y="6175"/>
                  </a:lnTo>
                  <a:lnTo>
                    <a:pt x="621" y="6186"/>
                  </a:lnTo>
                  <a:lnTo>
                    <a:pt x="639" y="6196"/>
                  </a:lnTo>
                  <a:lnTo>
                    <a:pt x="658" y="6207"/>
                  </a:lnTo>
                  <a:lnTo>
                    <a:pt x="677" y="6218"/>
                  </a:lnTo>
                  <a:lnTo>
                    <a:pt x="677" y="6286"/>
                  </a:lnTo>
                  <a:lnTo>
                    <a:pt x="650" y="6273"/>
                  </a:lnTo>
                  <a:lnTo>
                    <a:pt x="623" y="6260"/>
                  </a:lnTo>
                  <a:lnTo>
                    <a:pt x="595" y="6245"/>
                  </a:lnTo>
                  <a:lnTo>
                    <a:pt x="567" y="6229"/>
                  </a:lnTo>
                  <a:lnTo>
                    <a:pt x="537" y="6213"/>
                  </a:lnTo>
                  <a:lnTo>
                    <a:pt x="507" y="6196"/>
                  </a:lnTo>
                  <a:lnTo>
                    <a:pt x="480" y="6179"/>
                  </a:lnTo>
                  <a:lnTo>
                    <a:pt x="452" y="6164"/>
                  </a:lnTo>
                  <a:lnTo>
                    <a:pt x="475" y="6181"/>
                  </a:lnTo>
                  <a:lnTo>
                    <a:pt x="491" y="6194"/>
                  </a:lnTo>
                  <a:lnTo>
                    <a:pt x="496" y="6200"/>
                  </a:lnTo>
                  <a:lnTo>
                    <a:pt x="500" y="6205"/>
                  </a:lnTo>
                  <a:lnTo>
                    <a:pt x="502" y="6208"/>
                  </a:lnTo>
                  <a:lnTo>
                    <a:pt x="502" y="6211"/>
                  </a:lnTo>
                  <a:lnTo>
                    <a:pt x="500" y="6213"/>
                  </a:lnTo>
                  <a:lnTo>
                    <a:pt x="498" y="6213"/>
                  </a:lnTo>
                  <a:lnTo>
                    <a:pt x="496" y="6214"/>
                  </a:lnTo>
                  <a:lnTo>
                    <a:pt x="493" y="6213"/>
                  </a:lnTo>
                  <a:lnTo>
                    <a:pt x="484" y="6211"/>
                  </a:lnTo>
                  <a:lnTo>
                    <a:pt x="472" y="6208"/>
                  </a:lnTo>
                  <a:lnTo>
                    <a:pt x="443" y="6198"/>
                  </a:lnTo>
                  <a:lnTo>
                    <a:pt x="405" y="6183"/>
                  </a:lnTo>
                  <a:lnTo>
                    <a:pt x="359" y="6162"/>
                  </a:lnTo>
                  <a:lnTo>
                    <a:pt x="309" y="6138"/>
                  </a:lnTo>
                  <a:lnTo>
                    <a:pt x="253" y="6108"/>
                  </a:lnTo>
                  <a:lnTo>
                    <a:pt x="194" y="6076"/>
                  </a:lnTo>
                  <a:lnTo>
                    <a:pt x="164" y="6059"/>
                  </a:lnTo>
                  <a:lnTo>
                    <a:pt x="136" y="6043"/>
                  </a:lnTo>
                  <a:lnTo>
                    <a:pt x="109" y="6027"/>
                  </a:lnTo>
                  <a:lnTo>
                    <a:pt x="82" y="6011"/>
                  </a:lnTo>
                  <a:lnTo>
                    <a:pt x="104" y="6027"/>
                  </a:lnTo>
                  <a:lnTo>
                    <a:pt x="120" y="6040"/>
                  </a:lnTo>
                  <a:lnTo>
                    <a:pt x="125" y="6046"/>
                  </a:lnTo>
                  <a:lnTo>
                    <a:pt x="129" y="6050"/>
                  </a:lnTo>
                  <a:lnTo>
                    <a:pt x="130" y="6055"/>
                  </a:lnTo>
                  <a:lnTo>
                    <a:pt x="130" y="6057"/>
                  </a:lnTo>
                  <a:lnTo>
                    <a:pt x="129" y="6058"/>
                  </a:lnTo>
                  <a:lnTo>
                    <a:pt x="127" y="6059"/>
                  </a:lnTo>
                  <a:lnTo>
                    <a:pt x="122" y="6059"/>
                  </a:lnTo>
                  <a:lnTo>
                    <a:pt x="118" y="6058"/>
                  </a:lnTo>
                  <a:lnTo>
                    <a:pt x="106" y="6055"/>
                  </a:lnTo>
                  <a:lnTo>
                    <a:pt x="90" y="6050"/>
                  </a:lnTo>
                  <a:lnTo>
                    <a:pt x="73" y="6043"/>
                  </a:lnTo>
                  <a:lnTo>
                    <a:pt x="50" y="6034"/>
                  </a:lnTo>
                  <a:lnTo>
                    <a:pt x="26" y="6023"/>
                  </a:lnTo>
                  <a:lnTo>
                    <a:pt x="0" y="6011"/>
                  </a:lnTo>
                  <a:close/>
                  <a:moveTo>
                    <a:pt x="0" y="5904"/>
                  </a:moveTo>
                  <a:lnTo>
                    <a:pt x="0" y="5847"/>
                  </a:lnTo>
                  <a:lnTo>
                    <a:pt x="25" y="5864"/>
                  </a:lnTo>
                  <a:lnTo>
                    <a:pt x="47" y="5879"/>
                  </a:lnTo>
                  <a:lnTo>
                    <a:pt x="67" y="5895"/>
                  </a:lnTo>
                  <a:lnTo>
                    <a:pt x="84" y="5907"/>
                  </a:lnTo>
                  <a:lnTo>
                    <a:pt x="96" y="5918"/>
                  </a:lnTo>
                  <a:lnTo>
                    <a:pt x="104" y="5927"/>
                  </a:lnTo>
                  <a:lnTo>
                    <a:pt x="108" y="5931"/>
                  </a:lnTo>
                  <a:lnTo>
                    <a:pt x="110" y="5933"/>
                  </a:lnTo>
                  <a:lnTo>
                    <a:pt x="110" y="5937"/>
                  </a:lnTo>
                  <a:lnTo>
                    <a:pt x="110" y="5939"/>
                  </a:lnTo>
                  <a:lnTo>
                    <a:pt x="109" y="5940"/>
                  </a:lnTo>
                  <a:lnTo>
                    <a:pt x="107" y="5940"/>
                  </a:lnTo>
                  <a:lnTo>
                    <a:pt x="103" y="5941"/>
                  </a:lnTo>
                  <a:lnTo>
                    <a:pt x="99" y="5940"/>
                  </a:lnTo>
                  <a:lnTo>
                    <a:pt x="89" y="5939"/>
                  </a:lnTo>
                  <a:lnTo>
                    <a:pt x="76" y="5935"/>
                  </a:lnTo>
                  <a:lnTo>
                    <a:pt x="60" y="5929"/>
                  </a:lnTo>
                  <a:lnTo>
                    <a:pt x="43" y="5922"/>
                  </a:lnTo>
                  <a:lnTo>
                    <a:pt x="22" y="5914"/>
                  </a:lnTo>
                  <a:lnTo>
                    <a:pt x="0" y="5904"/>
                  </a:lnTo>
                  <a:close/>
                  <a:moveTo>
                    <a:pt x="0" y="5846"/>
                  </a:moveTo>
                  <a:lnTo>
                    <a:pt x="0" y="5794"/>
                  </a:lnTo>
                  <a:lnTo>
                    <a:pt x="21" y="5803"/>
                  </a:lnTo>
                  <a:lnTo>
                    <a:pt x="45" y="5814"/>
                  </a:lnTo>
                  <a:lnTo>
                    <a:pt x="70" y="5826"/>
                  </a:lnTo>
                  <a:lnTo>
                    <a:pt x="97" y="5841"/>
                  </a:lnTo>
                  <a:lnTo>
                    <a:pt x="125" y="5855"/>
                  </a:lnTo>
                  <a:lnTo>
                    <a:pt x="155" y="5871"/>
                  </a:lnTo>
                  <a:lnTo>
                    <a:pt x="186" y="5887"/>
                  </a:lnTo>
                  <a:lnTo>
                    <a:pt x="217" y="5905"/>
                  </a:lnTo>
                  <a:lnTo>
                    <a:pt x="273" y="5937"/>
                  </a:lnTo>
                  <a:lnTo>
                    <a:pt x="326" y="5969"/>
                  </a:lnTo>
                  <a:lnTo>
                    <a:pt x="373" y="5997"/>
                  </a:lnTo>
                  <a:lnTo>
                    <a:pt x="412" y="6024"/>
                  </a:lnTo>
                  <a:lnTo>
                    <a:pt x="444" y="6047"/>
                  </a:lnTo>
                  <a:lnTo>
                    <a:pt x="467" y="6066"/>
                  </a:lnTo>
                  <a:lnTo>
                    <a:pt x="475" y="6074"/>
                  </a:lnTo>
                  <a:lnTo>
                    <a:pt x="481" y="6080"/>
                  </a:lnTo>
                  <a:lnTo>
                    <a:pt x="482" y="6083"/>
                  </a:lnTo>
                  <a:lnTo>
                    <a:pt x="483" y="6086"/>
                  </a:lnTo>
                  <a:lnTo>
                    <a:pt x="483" y="6088"/>
                  </a:lnTo>
                  <a:lnTo>
                    <a:pt x="483" y="6089"/>
                  </a:lnTo>
                  <a:lnTo>
                    <a:pt x="482" y="6090"/>
                  </a:lnTo>
                  <a:lnTo>
                    <a:pt x="480" y="6091"/>
                  </a:lnTo>
                  <a:lnTo>
                    <a:pt x="476" y="6091"/>
                  </a:lnTo>
                  <a:lnTo>
                    <a:pt x="473" y="6091"/>
                  </a:lnTo>
                  <a:lnTo>
                    <a:pt x="465" y="6090"/>
                  </a:lnTo>
                  <a:lnTo>
                    <a:pt x="454" y="6088"/>
                  </a:lnTo>
                  <a:lnTo>
                    <a:pt x="424" y="6078"/>
                  </a:lnTo>
                  <a:lnTo>
                    <a:pt x="388" y="6063"/>
                  </a:lnTo>
                  <a:lnTo>
                    <a:pt x="344" y="6043"/>
                  </a:lnTo>
                  <a:lnTo>
                    <a:pt x="294" y="6019"/>
                  </a:lnTo>
                  <a:lnTo>
                    <a:pt x="240" y="5991"/>
                  </a:lnTo>
                  <a:lnTo>
                    <a:pt x="184" y="5960"/>
                  </a:lnTo>
                  <a:lnTo>
                    <a:pt x="156" y="5944"/>
                  </a:lnTo>
                  <a:lnTo>
                    <a:pt x="131" y="5929"/>
                  </a:lnTo>
                  <a:lnTo>
                    <a:pt x="106" y="5915"/>
                  </a:lnTo>
                  <a:lnTo>
                    <a:pt x="81" y="5899"/>
                  </a:lnTo>
                  <a:lnTo>
                    <a:pt x="59" y="5886"/>
                  </a:lnTo>
                  <a:lnTo>
                    <a:pt x="37" y="5872"/>
                  </a:lnTo>
                  <a:lnTo>
                    <a:pt x="17" y="5858"/>
                  </a:lnTo>
                  <a:lnTo>
                    <a:pt x="0" y="5846"/>
                  </a:lnTo>
                  <a:close/>
                  <a:moveTo>
                    <a:pt x="0" y="5787"/>
                  </a:moveTo>
                  <a:lnTo>
                    <a:pt x="0" y="5725"/>
                  </a:lnTo>
                  <a:lnTo>
                    <a:pt x="26" y="5744"/>
                  </a:lnTo>
                  <a:lnTo>
                    <a:pt x="50" y="5760"/>
                  </a:lnTo>
                  <a:lnTo>
                    <a:pt x="71" y="5776"/>
                  </a:lnTo>
                  <a:lnTo>
                    <a:pt x="89" y="5790"/>
                  </a:lnTo>
                  <a:lnTo>
                    <a:pt x="102" y="5801"/>
                  </a:lnTo>
                  <a:lnTo>
                    <a:pt x="112" y="5811"/>
                  </a:lnTo>
                  <a:lnTo>
                    <a:pt x="116" y="5815"/>
                  </a:lnTo>
                  <a:lnTo>
                    <a:pt x="117" y="5819"/>
                  </a:lnTo>
                  <a:lnTo>
                    <a:pt x="118" y="5822"/>
                  </a:lnTo>
                  <a:lnTo>
                    <a:pt x="118" y="5824"/>
                  </a:lnTo>
                  <a:lnTo>
                    <a:pt x="116" y="5825"/>
                  </a:lnTo>
                  <a:lnTo>
                    <a:pt x="113" y="5826"/>
                  </a:lnTo>
                  <a:lnTo>
                    <a:pt x="110" y="5826"/>
                  </a:lnTo>
                  <a:lnTo>
                    <a:pt x="106" y="5826"/>
                  </a:lnTo>
                  <a:lnTo>
                    <a:pt x="95" y="5824"/>
                  </a:lnTo>
                  <a:lnTo>
                    <a:pt x="81" y="5820"/>
                  </a:lnTo>
                  <a:lnTo>
                    <a:pt x="65" y="5814"/>
                  </a:lnTo>
                  <a:lnTo>
                    <a:pt x="45" y="5807"/>
                  </a:lnTo>
                  <a:lnTo>
                    <a:pt x="23" y="5797"/>
                  </a:lnTo>
                  <a:lnTo>
                    <a:pt x="0" y="5787"/>
                  </a:lnTo>
                  <a:close/>
                  <a:moveTo>
                    <a:pt x="0" y="5717"/>
                  </a:moveTo>
                  <a:lnTo>
                    <a:pt x="0" y="5672"/>
                  </a:lnTo>
                  <a:lnTo>
                    <a:pt x="21" y="5680"/>
                  </a:lnTo>
                  <a:lnTo>
                    <a:pt x="45" y="5691"/>
                  </a:lnTo>
                  <a:lnTo>
                    <a:pt x="73" y="5703"/>
                  </a:lnTo>
                  <a:lnTo>
                    <a:pt x="101" y="5717"/>
                  </a:lnTo>
                  <a:lnTo>
                    <a:pt x="133" y="5733"/>
                  </a:lnTo>
                  <a:lnTo>
                    <a:pt x="166" y="5750"/>
                  </a:lnTo>
                  <a:lnTo>
                    <a:pt x="200" y="5769"/>
                  </a:lnTo>
                  <a:lnTo>
                    <a:pt x="236" y="5789"/>
                  </a:lnTo>
                  <a:lnTo>
                    <a:pt x="291" y="5821"/>
                  </a:lnTo>
                  <a:lnTo>
                    <a:pt x="341" y="5851"/>
                  </a:lnTo>
                  <a:lnTo>
                    <a:pt x="386" y="5879"/>
                  </a:lnTo>
                  <a:lnTo>
                    <a:pt x="424" y="5906"/>
                  </a:lnTo>
                  <a:lnTo>
                    <a:pt x="455" y="5929"/>
                  </a:lnTo>
                  <a:lnTo>
                    <a:pt x="477" y="5948"/>
                  </a:lnTo>
                  <a:lnTo>
                    <a:pt x="485" y="5955"/>
                  </a:lnTo>
                  <a:lnTo>
                    <a:pt x="489" y="5962"/>
                  </a:lnTo>
                  <a:lnTo>
                    <a:pt x="492" y="5964"/>
                  </a:lnTo>
                  <a:lnTo>
                    <a:pt x="493" y="5967"/>
                  </a:lnTo>
                  <a:lnTo>
                    <a:pt x="493" y="5969"/>
                  </a:lnTo>
                  <a:lnTo>
                    <a:pt x="492" y="5971"/>
                  </a:lnTo>
                  <a:lnTo>
                    <a:pt x="491" y="5972"/>
                  </a:lnTo>
                  <a:lnTo>
                    <a:pt x="488" y="5972"/>
                  </a:lnTo>
                  <a:lnTo>
                    <a:pt x="486" y="5973"/>
                  </a:lnTo>
                  <a:lnTo>
                    <a:pt x="483" y="5973"/>
                  </a:lnTo>
                  <a:lnTo>
                    <a:pt x="474" y="5972"/>
                  </a:lnTo>
                  <a:lnTo>
                    <a:pt x="463" y="5970"/>
                  </a:lnTo>
                  <a:lnTo>
                    <a:pt x="451" y="5965"/>
                  </a:lnTo>
                  <a:lnTo>
                    <a:pt x="435" y="5961"/>
                  </a:lnTo>
                  <a:lnTo>
                    <a:pt x="418" y="5954"/>
                  </a:lnTo>
                  <a:lnTo>
                    <a:pt x="399" y="5946"/>
                  </a:lnTo>
                  <a:lnTo>
                    <a:pt x="356" y="5927"/>
                  </a:lnTo>
                  <a:lnTo>
                    <a:pt x="309" y="5904"/>
                  </a:lnTo>
                  <a:lnTo>
                    <a:pt x="257" y="5876"/>
                  </a:lnTo>
                  <a:lnTo>
                    <a:pt x="202" y="5846"/>
                  </a:lnTo>
                  <a:lnTo>
                    <a:pt x="171" y="5829"/>
                  </a:lnTo>
                  <a:lnTo>
                    <a:pt x="141" y="5811"/>
                  </a:lnTo>
                  <a:lnTo>
                    <a:pt x="112" y="5794"/>
                  </a:lnTo>
                  <a:lnTo>
                    <a:pt x="86" y="5778"/>
                  </a:lnTo>
                  <a:lnTo>
                    <a:pt x="61" y="5761"/>
                  </a:lnTo>
                  <a:lnTo>
                    <a:pt x="38" y="5746"/>
                  </a:lnTo>
                  <a:lnTo>
                    <a:pt x="17" y="5732"/>
                  </a:lnTo>
                  <a:lnTo>
                    <a:pt x="0" y="5717"/>
                  </a:lnTo>
                  <a:close/>
                  <a:moveTo>
                    <a:pt x="0" y="5659"/>
                  </a:moveTo>
                  <a:lnTo>
                    <a:pt x="0" y="5588"/>
                  </a:lnTo>
                  <a:lnTo>
                    <a:pt x="34" y="5610"/>
                  </a:lnTo>
                  <a:lnTo>
                    <a:pt x="65" y="5631"/>
                  </a:lnTo>
                  <a:lnTo>
                    <a:pt x="92" y="5651"/>
                  </a:lnTo>
                  <a:lnTo>
                    <a:pt x="114" y="5669"/>
                  </a:lnTo>
                  <a:lnTo>
                    <a:pt x="132" y="5683"/>
                  </a:lnTo>
                  <a:lnTo>
                    <a:pt x="145" y="5696"/>
                  </a:lnTo>
                  <a:lnTo>
                    <a:pt x="149" y="5701"/>
                  </a:lnTo>
                  <a:lnTo>
                    <a:pt x="152" y="5705"/>
                  </a:lnTo>
                  <a:lnTo>
                    <a:pt x="153" y="5709"/>
                  </a:lnTo>
                  <a:lnTo>
                    <a:pt x="152" y="5712"/>
                  </a:lnTo>
                  <a:lnTo>
                    <a:pt x="150" y="5714"/>
                  </a:lnTo>
                  <a:lnTo>
                    <a:pt x="146" y="5715"/>
                  </a:lnTo>
                  <a:lnTo>
                    <a:pt x="142" y="5715"/>
                  </a:lnTo>
                  <a:lnTo>
                    <a:pt x="136" y="5714"/>
                  </a:lnTo>
                  <a:lnTo>
                    <a:pt x="123" y="5712"/>
                  </a:lnTo>
                  <a:lnTo>
                    <a:pt x="104" y="5705"/>
                  </a:lnTo>
                  <a:lnTo>
                    <a:pt x="82" y="5697"/>
                  </a:lnTo>
                  <a:lnTo>
                    <a:pt x="58" y="5686"/>
                  </a:lnTo>
                  <a:lnTo>
                    <a:pt x="29" y="5674"/>
                  </a:lnTo>
                  <a:lnTo>
                    <a:pt x="0" y="5659"/>
                  </a:lnTo>
                  <a:close/>
                  <a:moveTo>
                    <a:pt x="0" y="5517"/>
                  </a:moveTo>
                  <a:lnTo>
                    <a:pt x="0" y="5437"/>
                  </a:lnTo>
                  <a:lnTo>
                    <a:pt x="46" y="5466"/>
                  </a:lnTo>
                  <a:lnTo>
                    <a:pt x="89" y="5493"/>
                  </a:lnTo>
                  <a:lnTo>
                    <a:pt x="128" y="5519"/>
                  </a:lnTo>
                  <a:lnTo>
                    <a:pt x="160" y="5542"/>
                  </a:lnTo>
                  <a:lnTo>
                    <a:pt x="185" y="5563"/>
                  </a:lnTo>
                  <a:lnTo>
                    <a:pt x="204" y="5580"/>
                  </a:lnTo>
                  <a:lnTo>
                    <a:pt x="209" y="5587"/>
                  </a:lnTo>
                  <a:lnTo>
                    <a:pt x="214" y="5594"/>
                  </a:lnTo>
                  <a:lnTo>
                    <a:pt x="216" y="5598"/>
                  </a:lnTo>
                  <a:lnTo>
                    <a:pt x="215" y="5601"/>
                  </a:lnTo>
                  <a:lnTo>
                    <a:pt x="213" y="5604"/>
                  </a:lnTo>
                  <a:lnTo>
                    <a:pt x="208" y="5605"/>
                  </a:lnTo>
                  <a:lnTo>
                    <a:pt x="202" y="5605"/>
                  </a:lnTo>
                  <a:lnTo>
                    <a:pt x="194" y="5604"/>
                  </a:lnTo>
                  <a:lnTo>
                    <a:pt x="173" y="5598"/>
                  </a:lnTo>
                  <a:lnTo>
                    <a:pt x="146" y="5588"/>
                  </a:lnTo>
                  <a:lnTo>
                    <a:pt x="116" y="5576"/>
                  </a:lnTo>
                  <a:lnTo>
                    <a:pt x="80" y="5559"/>
                  </a:lnTo>
                  <a:lnTo>
                    <a:pt x="42" y="5540"/>
                  </a:lnTo>
                  <a:lnTo>
                    <a:pt x="0" y="5517"/>
                  </a:lnTo>
                  <a:close/>
                  <a:moveTo>
                    <a:pt x="0" y="5357"/>
                  </a:moveTo>
                  <a:lnTo>
                    <a:pt x="0" y="5274"/>
                  </a:lnTo>
                  <a:lnTo>
                    <a:pt x="20" y="5284"/>
                  </a:lnTo>
                  <a:lnTo>
                    <a:pt x="39" y="5296"/>
                  </a:lnTo>
                  <a:lnTo>
                    <a:pt x="60" y="5307"/>
                  </a:lnTo>
                  <a:lnTo>
                    <a:pt x="82" y="5319"/>
                  </a:lnTo>
                  <a:lnTo>
                    <a:pt x="131" y="5349"/>
                  </a:lnTo>
                  <a:lnTo>
                    <a:pt x="175" y="5377"/>
                  </a:lnTo>
                  <a:lnTo>
                    <a:pt x="215" y="5404"/>
                  </a:lnTo>
                  <a:lnTo>
                    <a:pt x="249" y="5428"/>
                  </a:lnTo>
                  <a:lnTo>
                    <a:pt x="263" y="5440"/>
                  </a:lnTo>
                  <a:lnTo>
                    <a:pt x="275" y="5450"/>
                  </a:lnTo>
                  <a:lnTo>
                    <a:pt x="286" y="5460"/>
                  </a:lnTo>
                  <a:lnTo>
                    <a:pt x="295" y="5469"/>
                  </a:lnTo>
                  <a:lnTo>
                    <a:pt x="302" y="5477"/>
                  </a:lnTo>
                  <a:lnTo>
                    <a:pt x="305" y="5483"/>
                  </a:lnTo>
                  <a:lnTo>
                    <a:pt x="306" y="5485"/>
                  </a:lnTo>
                  <a:lnTo>
                    <a:pt x="307" y="5489"/>
                  </a:lnTo>
                  <a:lnTo>
                    <a:pt x="307" y="5490"/>
                  </a:lnTo>
                  <a:lnTo>
                    <a:pt x="306" y="5492"/>
                  </a:lnTo>
                  <a:lnTo>
                    <a:pt x="305" y="5493"/>
                  </a:lnTo>
                  <a:lnTo>
                    <a:pt x="303" y="5494"/>
                  </a:lnTo>
                  <a:lnTo>
                    <a:pt x="301" y="5495"/>
                  </a:lnTo>
                  <a:lnTo>
                    <a:pt x="298" y="5495"/>
                  </a:lnTo>
                  <a:lnTo>
                    <a:pt x="290" y="5495"/>
                  </a:lnTo>
                  <a:lnTo>
                    <a:pt x="280" y="5493"/>
                  </a:lnTo>
                  <a:lnTo>
                    <a:pt x="268" y="5491"/>
                  </a:lnTo>
                  <a:lnTo>
                    <a:pt x="253" y="5487"/>
                  </a:lnTo>
                  <a:lnTo>
                    <a:pt x="238" y="5481"/>
                  </a:lnTo>
                  <a:lnTo>
                    <a:pt x="220" y="5473"/>
                  </a:lnTo>
                  <a:lnTo>
                    <a:pt x="182" y="5457"/>
                  </a:lnTo>
                  <a:lnTo>
                    <a:pt x="139" y="5436"/>
                  </a:lnTo>
                  <a:lnTo>
                    <a:pt x="92" y="5410"/>
                  </a:lnTo>
                  <a:lnTo>
                    <a:pt x="43" y="5383"/>
                  </a:lnTo>
                  <a:lnTo>
                    <a:pt x="32" y="5376"/>
                  </a:lnTo>
                  <a:lnTo>
                    <a:pt x="21" y="5370"/>
                  </a:lnTo>
                  <a:lnTo>
                    <a:pt x="10" y="5364"/>
                  </a:lnTo>
                  <a:lnTo>
                    <a:pt x="0" y="5357"/>
                  </a:lnTo>
                  <a:close/>
                  <a:moveTo>
                    <a:pt x="0" y="5249"/>
                  </a:moveTo>
                  <a:lnTo>
                    <a:pt x="0" y="5196"/>
                  </a:lnTo>
                  <a:lnTo>
                    <a:pt x="22" y="5216"/>
                  </a:lnTo>
                  <a:lnTo>
                    <a:pt x="37" y="5232"/>
                  </a:lnTo>
                  <a:lnTo>
                    <a:pt x="42" y="5238"/>
                  </a:lnTo>
                  <a:lnTo>
                    <a:pt x="45" y="5245"/>
                  </a:lnTo>
                  <a:lnTo>
                    <a:pt x="46" y="5249"/>
                  </a:lnTo>
                  <a:lnTo>
                    <a:pt x="46" y="5253"/>
                  </a:lnTo>
                  <a:lnTo>
                    <a:pt x="44" y="5255"/>
                  </a:lnTo>
                  <a:lnTo>
                    <a:pt x="41" y="5256"/>
                  </a:lnTo>
                  <a:lnTo>
                    <a:pt x="36" y="5257"/>
                  </a:lnTo>
                  <a:lnTo>
                    <a:pt x="31" y="5256"/>
                  </a:lnTo>
                  <a:lnTo>
                    <a:pt x="17" y="5254"/>
                  </a:lnTo>
                  <a:lnTo>
                    <a:pt x="0" y="5249"/>
                  </a:lnTo>
                  <a:close/>
                  <a:moveTo>
                    <a:pt x="0" y="5163"/>
                  </a:moveTo>
                  <a:lnTo>
                    <a:pt x="0" y="5109"/>
                  </a:lnTo>
                  <a:lnTo>
                    <a:pt x="18" y="5116"/>
                  </a:lnTo>
                  <a:lnTo>
                    <a:pt x="41" y="5124"/>
                  </a:lnTo>
                  <a:lnTo>
                    <a:pt x="65" y="5135"/>
                  </a:lnTo>
                  <a:lnTo>
                    <a:pt x="91" y="5147"/>
                  </a:lnTo>
                  <a:lnTo>
                    <a:pt x="119" y="5161"/>
                  </a:lnTo>
                  <a:lnTo>
                    <a:pt x="149" y="5177"/>
                  </a:lnTo>
                  <a:lnTo>
                    <a:pt x="179" y="5193"/>
                  </a:lnTo>
                  <a:lnTo>
                    <a:pt x="211" y="5211"/>
                  </a:lnTo>
                  <a:lnTo>
                    <a:pt x="259" y="5239"/>
                  </a:lnTo>
                  <a:lnTo>
                    <a:pt x="302" y="5267"/>
                  </a:lnTo>
                  <a:lnTo>
                    <a:pt x="341" y="5293"/>
                  </a:lnTo>
                  <a:lnTo>
                    <a:pt x="373" y="5318"/>
                  </a:lnTo>
                  <a:lnTo>
                    <a:pt x="387" y="5330"/>
                  </a:lnTo>
                  <a:lnTo>
                    <a:pt x="399" y="5340"/>
                  </a:lnTo>
                  <a:lnTo>
                    <a:pt x="409" y="5350"/>
                  </a:lnTo>
                  <a:lnTo>
                    <a:pt x="417" y="5359"/>
                  </a:lnTo>
                  <a:lnTo>
                    <a:pt x="423" y="5366"/>
                  </a:lnTo>
                  <a:lnTo>
                    <a:pt x="427" y="5373"/>
                  </a:lnTo>
                  <a:lnTo>
                    <a:pt x="428" y="5375"/>
                  </a:lnTo>
                  <a:lnTo>
                    <a:pt x="428" y="5377"/>
                  </a:lnTo>
                  <a:lnTo>
                    <a:pt x="428" y="5380"/>
                  </a:lnTo>
                  <a:lnTo>
                    <a:pt x="428" y="5382"/>
                  </a:lnTo>
                  <a:lnTo>
                    <a:pt x="425" y="5384"/>
                  </a:lnTo>
                  <a:lnTo>
                    <a:pt x="424" y="5385"/>
                  </a:lnTo>
                  <a:lnTo>
                    <a:pt x="421" y="5385"/>
                  </a:lnTo>
                  <a:lnTo>
                    <a:pt x="419" y="5386"/>
                  </a:lnTo>
                  <a:lnTo>
                    <a:pt x="410" y="5386"/>
                  </a:lnTo>
                  <a:lnTo>
                    <a:pt x="400" y="5384"/>
                  </a:lnTo>
                  <a:lnTo>
                    <a:pt x="389" y="5382"/>
                  </a:lnTo>
                  <a:lnTo>
                    <a:pt x="375" y="5377"/>
                  </a:lnTo>
                  <a:lnTo>
                    <a:pt x="360" y="5372"/>
                  </a:lnTo>
                  <a:lnTo>
                    <a:pt x="343" y="5365"/>
                  </a:lnTo>
                  <a:lnTo>
                    <a:pt x="305" y="5350"/>
                  </a:lnTo>
                  <a:lnTo>
                    <a:pt x="263" y="5329"/>
                  </a:lnTo>
                  <a:lnTo>
                    <a:pt x="218" y="5306"/>
                  </a:lnTo>
                  <a:lnTo>
                    <a:pt x="170" y="5278"/>
                  </a:lnTo>
                  <a:lnTo>
                    <a:pt x="143" y="5263"/>
                  </a:lnTo>
                  <a:lnTo>
                    <a:pt x="119" y="5247"/>
                  </a:lnTo>
                  <a:lnTo>
                    <a:pt x="95" y="5233"/>
                  </a:lnTo>
                  <a:lnTo>
                    <a:pt x="73" y="5217"/>
                  </a:lnTo>
                  <a:lnTo>
                    <a:pt x="52" y="5203"/>
                  </a:lnTo>
                  <a:lnTo>
                    <a:pt x="33" y="5189"/>
                  </a:lnTo>
                  <a:lnTo>
                    <a:pt x="15" y="5175"/>
                  </a:lnTo>
                  <a:lnTo>
                    <a:pt x="0" y="5163"/>
                  </a:lnTo>
                  <a:close/>
                  <a:moveTo>
                    <a:pt x="0" y="5079"/>
                  </a:moveTo>
                  <a:lnTo>
                    <a:pt x="0" y="4988"/>
                  </a:lnTo>
                  <a:lnTo>
                    <a:pt x="42" y="5014"/>
                  </a:lnTo>
                  <a:lnTo>
                    <a:pt x="80" y="5041"/>
                  </a:lnTo>
                  <a:lnTo>
                    <a:pt x="114" y="5065"/>
                  </a:lnTo>
                  <a:lnTo>
                    <a:pt x="143" y="5087"/>
                  </a:lnTo>
                  <a:lnTo>
                    <a:pt x="155" y="5098"/>
                  </a:lnTo>
                  <a:lnTo>
                    <a:pt x="166" y="5108"/>
                  </a:lnTo>
                  <a:lnTo>
                    <a:pt x="175" y="5117"/>
                  </a:lnTo>
                  <a:lnTo>
                    <a:pt x="182" y="5125"/>
                  </a:lnTo>
                  <a:lnTo>
                    <a:pt x="187" y="5132"/>
                  </a:lnTo>
                  <a:lnTo>
                    <a:pt x="191" y="5138"/>
                  </a:lnTo>
                  <a:lnTo>
                    <a:pt x="192" y="5143"/>
                  </a:lnTo>
                  <a:lnTo>
                    <a:pt x="191" y="5147"/>
                  </a:lnTo>
                  <a:lnTo>
                    <a:pt x="188" y="5150"/>
                  </a:lnTo>
                  <a:lnTo>
                    <a:pt x="184" y="5151"/>
                  </a:lnTo>
                  <a:lnTo>
                    <a:pt x="178" y="5151"/>
                  </a:lnTo>
                  <a:lnTo>
                    <a:pt x="171" y="5151"/>
                  </a:lnTo>
                  <a:lnTo>
                    <a:pt x="152" y="5147"/>
                  </a:lnTo>
                  <a:lnTo>
                    <a:pt x="129" y="5139"/>
                  </a:lnTo>
                  <a:lnTo>
                    <a:pt x="101" y="5129"/>
                  </a:lnTo>
                  <a:lnTo>
                    <a:pt x="70" y="5115"/>
                  </a:lnTo>
                  <a:lnTo>
                    <a:pt x="36" y="5098"/>
                  </a:lnTo>
                  <a:lnTo>
                    <a:pt x="0" y="5079"/>
                  </a:lnTo>
                  <a:close/>
                  <a:moveTo>
                    <a:pt x="0" y="4861"/>
                  </a:moveTo>
                  <a:lnTo>
                    <a:pt x="0" y="4788"/>
                  </a:lnTo>
                  <a:lnTo>
                    <a:pt x="16" y="4796"/>
                  </a:lnTo>
                  <a:lnTo>
                    <a:pt x="35" y="4804"/>
                  </a:lnTo>
                  <a:lnTo>
                    <a:pt x="55" y="4812"/>
                  </a:lnTo>
                  <a:lnTo>
                    <a:pt x="77" y="4823"/>
                  </a:lnTo>
                  <a:lnTo>
                    <a:pt x="98" y="4834"/>
                  </a:lnTo>
                  <a:lnTo>
                    <a:pt x="121" y="4847"/>
                  </a:lnTo>
                  <a:lnTo>
                    <a:pt x="144" y="4860"/>
                  </a:lnTo>
                  <a:lnTo>
                    <a:pt x="168" y="4873"/>
                  </a:lnTo>
                  <a:lnTo>
                    <a:pt x="211" y="4901"/>
                  </a:lnTo>
                  <a:lnTo>
                    <a:pt x="252" y="4927"/>
                  </a:lnTo>
                  <a:lnTo>
                    <a:pt x="286" y="4953"/>
                  </a:lnTo>
                  <a:lnTo>
                    <a:pt x="316" y="4976"/>
                  </a:lnTo>
                  <a:lnTo>
                    <a:pt x="330" y="4987"/>
                  </a:lnTo>
                  <a:lnTo>
                    <a:pt x="341" y="4997"/>
                  </a:lnTo>
                  <a:lnTo>
                    <a:pt x="349" y="5007"/>
                  </a:lnTo>
                  <a:lnTo>
                    <a:pt x="357" y="5014"/>
                  </a:lnTo>
                  <a:lnTo>
                    <a:pt x="363" y="5022"/>
                  </a:lnTo>
                  <a:lnTo>
                    <a:pt x="366" y="5029"/>
                  </a:lnTo>
                  <a:lnTo>
                    <a:pt x="366" y="5032"/>
                  </a:lnTo>
                  <a:lnTo>
                    <a:pt x="367" y="5034"/>
                  </a:lnTo>
                  <a:lnTo>
                    <a:pt x="366" y="5036"/>
                  </a:lnTo>
                  <a:lnTo>
                    <a:pt x="366" y="5039"/>
                  </a:lnTo>
                  <a:lnTo>
                    <a:pt x="363" y="5042"/>
                  </a:lnTo>
                  <a:lnTo>
                    <a:pt x="357" y="5043"/>
                  </a:lnTo>
                  <a:lnTo>
                    <a:pt x="349" y="5043"/>
                  </a:lnTo>
                  <a:lnTo>
                    <a:pt x="339" y="5042"/>
                  </a:lnTo>
                  <a:lnTo>
                    <a:pt x="328" y="5040"/>
                  </a:lnTo>
                  <a:lnTo>
                    <a:pt x="315" y="5036"/>
                  </a:lnTo>
                  <a:lnTo>
                    <a:pt x="301" y="5032"/>
                  </a:lnTo>
                  <a:lnTo>
                    <a:pt x="285" y="5025"/>
                  </a:lnTo>
                  <a:lnTo>
                    <a:pt x="250" y="5011"/>
                  </a:lnTo>
                  <a:lnTo>
                    <a:pt x="211" y="4992"/>
                  </a:lnTo>
                  <a:lnTo>
                    <a:pt x="168" y="4970"/>
                  </a:lnTo>
                  <a:lnTo>
                    <a:pt x="124" y="4945"/>
                  </a:lnTo>
                  <a:lnTo>
                    <a:pt x="89" y="4923"/>
                  </a:lnTo>
                  <a:lnTo>
                    <a:pt x="56" y="4902"/>
                  </a:lnTo>
                  <a:lnTo>
                    <a:pt x="26" y="4881"/>
                  </a:lnTo>
                  <a:lnTo>
                    <a:pt x="0" y="4861"/>
                  </a:lnTo>
                  <a:close/>
                  <a:moveTo>
                    <a:pt x="0" y="4754"/>
                  </a:moveTo>
                  <a:lnTo>
                    <a:pt x="0" y="4657"/>
                  </a:lnTo>
                  <a:lnTo>
                    <a:pt x="39" y="4683"/>
                  </a:lnTo>
                  <a:lnTo>
                    <a:pt x="76" y="4708"/>
                  </a:lnTo>
                  <a:lnTo>
                    <a:pt x="108" y="4732"/>
                  </a:lnTo>
                  <a:lnTo>
                    <a:pt x="135" y="4754"/>
                  </a:lnTo>
                  <a:lnTo>
                    <a:pt x="146" y="4764"/>
                  </a:lnTo>
                  <a:lnTo>
                    <a:pt x="156" y="4774"/>
                  </a:lnTo>
                  <a:lnTo>
                    <a:pt x="165" y="4783"/>
                  </a:lnTo>
                  <a:lnTo>
                    <a:pt x="172" y="4791"/>
                  </a:lnTo>
                  <a:lnTo>
                    <a:pt x="176" y="4798"/>
                  </a:lnTo>
                  <a:lnTo>
                    <a:pt x="179" y="4805"/>
                  </a:lnTo>
                  <a:lnTo>
                    <a:pt x="179" y="4810"/>
                  </a:lnTo>
                  <a:lnTo>
                    <a:pt x="178" y="4814"/>
                  </a:lnTo>
                  <a:lnTo>
                    <a:pt x="176" y="4817"/>
                  </a:lnTo>
                  <a:lnTo>
                    <a:pt x="172" y="4818"/>
                  </a:lnTo>
                  <a:lnTo>
                    <a:pt x="166" y="4819"/>
                  </a:lnTo>
                  <a:lnTo>
                    <a:pt x="160" y="4819"/>
                  </a:lnTo>
                  <a:lnTo>
                    <a:pt x="152" y="4818"/>
                  </a:lnTo>
                  <a:lnTo>
                    <a:pt x="142" y="4816"/>
                  </a:lnTo>
                  <a:lnTo>
                    <a:pt x="132" y="4812"/>
                  </a:lnTo>
                  <a:lnTo>
                    <a:pt x="120" y="4809"/>
                  </a:lnTo>
                  <a:lnTo>
                    <a:pt x="95" y="4799"/>
                  </a:lnTo>
                  <a:lnTo>
                    <a:pt x="66" y="4787"/>
                  </a:lnTo>
                  <a:lnTo>
                    <a:pt x="34" y="4772"/>
                  </a:lnTo>
                  <a:lnTo>
                    <a:pt x="0" y="4754"/>
                  </a:lnTo>
                  <a:close/>
                  <a:moveTo>
                    <a:pt x="0" y="4601"/>
                  </a:moveTo>
                  <a:lnTo>
                    <a:pt x="0" y="4559"/>
                  </a:lnTo>
                  <a:lnTo>
                    <a:pt x="10" y="4571"/>
                  </a:lnTo>
                  <a:lnTo>
                    <a:pt x="16" y="4582"/>
                  </a:lnTo>
                  <a:lnTo>
                    <a:pt x="17" y="4586"/>
                  </a:lnTo>
                  <a:lnTo>
                    <a:pt x="18" y="4590"/>
                  </a:lnTo>
                  <a:lnTo>
                    <a:pt x="18" y="4593"/>
                  </a:lnTo>
                  <a:lnTo>
                    <a:pt x="17" y="4596"/>
                  </a:lnTo>
                  <a:lnTo>
                    <a:pt x="15" y="4598"/>
                  </a:lnTo>
                  <a:lnTo>
                    <a:pt x="11" y="4601"/>
                  </a:lnTo>
                  <a:lnTo>
                    <a:pt x="6" y="4601"/>
                  </a:lnTo>
                  <a:lnTo>
                    <a:pt x="0" y="4601"/>
                  </a:lnTo>
                  <a:close/>
                  <a:moveTo>
                    <a:pt x="0" y="4371"/>
                  </a:moveTo>
                  <a:lnTo>
                    <a:pt x="0" y="4276"/>
                  </a:lnTo>
                  <a:lnTo>
                    <a:pt x="23" y="4287"/>
                  </a:lnTo>
                  <a:lnTo>
                    <a:pt x="48" y="4300"/>
                  </a:lnTo>
                  <a:lnTo>
                    <a:pt x="74" y="4315"/>
                  </a:lnTo>
                  <a:lnTo>
                    <a:pt x="100" y="4330"/>
                  </a:lnTo>
                  <a:lnTo>
                    <a:pt x="139" y="4356"/>
                  </a:lnTo>
                  <a:lnTo>
                    <a:pt x="174" y="4380"/>
                  </a:lnTo>
                  <a:lnTo>
                    <a:pt x="205" y="4403"/>
                  </a:lnTo>
                  <a:lnTo>
                    <a:pt x="230" y="4425"/>
                  </a:lnTo>
                  <a:lnTo>
                    <a:pt x="241" y="4435"/>
                  </a:lnTo>
                  <a:lnTo>
                    <a:pt x="250" y="4445"/>
                  </a:lnTo>
                  <a:lnTo>
                    <a:pt x="258" y="4454"/>
                  </a:lnTo>
                  <a:lnTo>
                    <a:pt x="264" y="4463"/>
                  </a:lnTo>
                  <a:lnTo>
                    <a:pt x="269" y="4470"/>
                  </a:lnTo>
                  <a:lnTo>
                    <a:pt x="271" y="4477"/>
                  </a:lnTo>
                  <a:lnTo>
                    <a:pt x="272" y="4483"/>
                  </a:lnTo>
                  <a:lnTo>
                    <a:pt x="270" y="4487"/>
                  </a:lnTo>
                  <a:lnTo>
                    <a:pt x="267" y="4489"/>
                  </a:lnTo>
                  <a:lnTo>
                    <a:pt x="262" y="4491"/>
                  </a:lnTo>
                  <a:lnTo>
                    <a:pt x="254" y="4492"/>
                  </a:lnTo>
                  <a:lnTo>
                    <a:pt x="246" y="4491"/>
                  </a:lnTo>
                  <a:lnTo>
                    <a:pt x="236" y="4490"/>
                  </a:lnTo>
                  <a:lnTo>
                    <a:pt x="225" y="4487"/>
                  </a:lnTo>
                  <a:lnTo>
                    <a:pt x="211" y="4484"/>
                  </a:lnTo>
                  <a:lnTo>
                    <a:pt x="197" y="4478"/>
                  </a:lnTo>
                  <a:lnTo>
                    <a:pt x="165" y="4465"/>
                  </a:lnTo>
                  <a:lnTo>
                    <a:pt x="131" y="4448"/>
                  </a:lnTo>
                  <a:lnTo>
                    <a:pt x="93" y="4428"/>
                  </a:lnTo>
                  <a:lnTo>
                    <a:pt x="54" y="4405"/>
                  </a:lnTo>
                  <a:lnTo>
                    <a:pt x="39" y="4398"/>
                  </a:lnTo>
                  <a:lnTo>
                    <a:pt x="25" y="4389"/>
                  </a:lnTo>
                  <a:lnTo>
                    <a:pt x="12" y="4380"/>
                  </a:lnTo>
                  <a:lnTo>
                    <a:pt x="0" y="4371"/>
                  </a:lnTo>
                  <a:close/>
                  <a:moveTo>
                    <a:pt x="0" y="4228"/>
                  </a:moveTo>
                  <a:lnTo>
                    <a:pt x="0" y="4126"/>
                  </a:lnTo>
                  <a:lnTo>
                    <a:pt x="35" y="4149"/>
                  </a:lnTo>
                  <a:lnTo>
                    <a:pt x="68" y="4172"/>
                  </a:lnTo>
                  <a:lnTo>
                    <a:pt x="97" y="4196"/>
                  </a:lnTo>
                  <a:lnTo>
                    <a:pt x="120" y="4217"/>
                  </a:lnTo>
                  <a:lnTo>
                    <a:pt x="130" y="4227"/>
                  </a:lnTo>
                  <a:lnTo>
                    <a:pt x="139" y="4235"/>
                  </a:lnTo>
                  <a:lnTo>
                    <a:pt x="146" y="4244"/>
                  </a:lnTo>
                  <a:lnTo>
                    <a:pt x="152" y="4252"/>
                  </a:lnTo>
                  <a:lnTo>
                    <a:pt x="155" y="4260"/>
                  </a:lnTo>
                  <a:lnTo>
                    <a:pt x="157" y="4265"/>
                  </a:lnTo>
                  <a:lnTo>
                    <a:pt x="159" y="4271"/>
                  </a:lnTo>
                  <a:lnTo>
                    <a:pt x="156" y="4275"/>
                  </a:lnTo>
                  <a:lnTo>
                    <a:pt x="154" y="4278"/>
                  </a:lnTo>
                  <a:lnTo>
                    <a:pt x="150" y="4280"/>
                  </a:lnTo>
                  <a:lnTo>
                    <a:pt x="145" y="4281"/>
                  </a:lnTo>
                  <a:lnTo>
                    <a:pt x="139" y="4282"/>
                  </a:lnTo>
                  <a:lnTo>
                    <a:pt x="132" y="4281"/>
                  </a:lnTo>
                  <a:lnTo>
                    <a:pt x="123" y="4280"/>
                  </a:lnTo>
                  <a:lnTo>
                    <a:pt x="114" y="4277"/>
                  </a:lnTo>
                  <a:lnTo>
                    <a:pt x="104" y="4274"/>
                  </a:lnTo>
                  <a:lnTo>
                    <a:pt x="81" y="4266"/>
                  </a:lnTo>
                  <a:lnTo>
                    <a:pt x="56" y="4256"/>
                  </a:lnTo>
                  <a:lnTo>
                    <a:pt x="28" y="4243"/>
                  </a:lnTo>
                  <a:lnTo>
                    <a:pt x="0" y="4228"/>
                  </a:lnTo>
                  <a:close/>
                  <a:moveTo>
                    <a:pt x="0" y="4063"/>
                  </a:moveTo>
                  <a:lnTo>
                    <a:pt x="0" y="3982"/>
                  </a:lnTo>
                  <a:lnTo>
                    <a:pt x="16" y="3996"/>
                  </a:lnTo>
                  <a:lnTo>
                    <a:pt x="31" y="4010"/>
                  </a:lnTo>
                  <a:lnTo>
                    <a:pt x="44" y="4024"/>
                  </a:lnTo>
                  <a:lnTo>
                    <a:pt x="54" y="4035"/>
                  </a:lnTo>
                  <a:lnTo>
                    <a:pt x="61" y="4046"/>
                  </a:lnTo>
                  <a:lnTo>
                    <a:pt x="66" y="4054"/>
                  </a:lnTo>
                  <a:lnTo>
                    <a:pt x="67" y="4059"/>
                  </a:lnTo>
                  <a:lnTo>
                    <a:pt x="67" y="4062"/>
                  </a:lnTo>
                  <a:lnTo>
                    <a:pt x="67" y="4065"/>
                  </a:lnTo>
                  <a:lnTo>
                    <a:pt x="66" y="4069"/>
                  </a:lnTo>
                  <a:lnTo>
                    <a:pt x="63" y="4072"/>
                  </a:lnTo>
                  <a:lnTo>
                    <a:pt x="57" y="4074"/>
                  </a:lnTo>
                  <a:lnTo>
                    <a:pt x="52" y="4074"/>
                  </a:lnTo>
                  <a:lnTo>
                    <a:pt x="43" y="4074"/>
                  </a:lnTo>
                  <a:lnTo>
                    <a:pt x="34" y="4073"/>
                  </a:lnTo>
                  <a:lnTo>
                    <a:pt x="24" y="4071"/>
                  </a:lnTo>
                  <a:lnTo>
                    <a:pt x="12" y="4068"/>
                  </a:lnTo>
                  <a:lnTo>
                    <a:pt x="0" y="4063"/>
                  </a:lnTo>
                  <a:close/>
                  <a:moveTo>
                    <a:pt x="0" y="2730"/>
                  </a:moveTo>
                  <a:lnTo>
                    <a:pt x="0" y="2666"/>
                  </a:lnTo>
                  <a:lnTo>
                    <a:pt x="7" y="2675"/>
                  </a:lnTo>
                  <a:lnTo>
                    <a:pt x="14" y="2684"/>
                  </a:lnTo>
                  <a:lnTo>
                    <a:pt x="18" y="2692"/>
                  </a:lnTo>
                  <a:lnTo>
                    <a:pt x="23" y="2700"/>
                  </a:lnTo>
                  <a:lnTo>
                    <a:pt x="25" y="2706"/>
                  </a:lnTo>
                  <a:lnTo>
                    <a:pt x="26" y="2713"/>
                  </a:lnTo>
                  <a:lnTo>
                    <a:pt x="26" y="2718"/>
                  </a:lnTo>
                  <a:lnTo>
                    <a:pt x="25" y="2723"/>
                  </a:lnTo>
                  <a:lnTo>
                    <a:pt x="21" y="2727"/>
                  </a:lnTo>
                  <a:lnTo>
                    <a:pt x="15" y="2729"/>
                  </a:lnTo>
                  <a:lnTo>
                    <a:pt x="9" y="2730"/>
                  </a:lnTo>
                  <a:lnTo>
                    <a:pt x="0" y="2730"/>
                  </a:lnTo>
                  <a:close/>
                  <a:moveTo>
                    <a:pt x="0" y="2522"/>
                  </a:moveTo>
                  <a:lnTo>
                    <a:pt x="0" y="2418"/>
                  </a:lnTo>
                  <a:lnTo>
                    <a:pt x="24" y="2436"/>
                  </a:lnTo>
                  <a:lnTo>
                    <a:pt x="45" y="2453"/>
                  </a:lnTo>
                  <a:lnTo>
                    <a:pt x="64" y="2471"/>
                  </a:lnTo>
                  <a:lnTo>
                    <a:pt x="79" y="2489"/>
                  </a:lnTo>
                  <a:lnTo>
                    <a:pt x="86" y="2497"/>
                  </a:lnTo>
                  <a:lnTo>
                    <a:pt x="91" y="2504"/>
                  </a:lnTo>
                  <a:lnTo>
                    <a:pt x="96" y="2511"/>
                  </a:lnTo>
                  <a:lnTo>
                    <a:pt x="98" y="2517"/>
                  </a:lnTo>
                  <a:lnTo>
                    <a:pt x="100" y="2524"/>
                  </a:lnTo>
                  <a:lnTo>
                    <a:pt x="101" y="2530"/>
                  </a:lnTo>
                  <a:lnTo>
                    <a:pt x="101" y="2535"/>
                  </a:lnTo>
                  <a:lnTo>
                    <a:pt x="99" y="2540"/>
                  </a:lnTo>
                  <a:lnTo>
                    <a:pt x="97" y="2542"/>
                  </a:lnTo>
                  <a:lnTo>
                    <a:pt x="93" y="2544"/>
                  </a:lnTo>
                  <a:lnTo>
                    <a:pt x="90" y="2545"/>
                  </a:lnTo>
                  <a:lnTo>
                    <a:pt x="86" y="2546"/>
                  </a:lnTo>
                  <a:lnTo>
                    <a:pt x="76" y="2547"/>
                  </a:lnTo>
                  <a:lnTo>
                    <a:pt x="64" y="2546"/>
                  </a:lnTo>
                  <a:lnTo>
                    <a:pt x="49" y="2543"/>
                  </a:lnTo>
                  <a:lnTo>
                    <a:pt x="34" y="2537"/>
                  </a:lnTo>
                  <a:lnTo>
                    <a:pt x="17" y="2531"/>
                  </a:lnTo>
                  <a:lnTo>
                    <a:pt x="0" y="2522"/>
                  </a:lnTo>
                  <a:close/>
                  <a:moveTo>
                    <a:pt x="0" y="2274"/>
                  </a:moveTo>
                  <a:lnTo>
                    <a:pt x="0" y="2189"/>
                  </a:lnTo>
                  <a:lnTo>
                    <a:pt x="10" y="2192"/>
                  </a:lnTo>
                  <a:lnTo>
                    <a:pt x="21" y="2196"/>
                  </a:lnTo>
                  <a:lnTo>
                    <a:pt x="33" y="2201"/>
                  </a:lnTo>
                  <a:lnTo>
                    <a:pt x="45" y="2206"/>
                  </a:lnTo>
                  <a:lnTo>
                    <a:pt x="70" y="2220"/>
                  </a:lnTo>
                  <a:lnTo>
                    <a:pt x="97" y="2237"/>
                  </a:lnTo>
                  <a:lnTo>
                    <a:pt x="120" y="2254"/>
                  </a:lnTo>
                  <a:lnTo>
                    <a:pt x="141" y="2271"/>
                  </a:lnTo>
                  <a:lnTo>
                    <a:pt x="159" y="2288"/>
                  </a:lnTo>
                  <a:lnTo>
                    <a:pt x="174" y="2305"/>
                  </a:lnTo>
                  <a:lnTo>
                    <a:pt x="179" y="2312"/>
                  </a:lnTo>
                  <a:lnTo>
                    <a:pt x="185" y="2320"/>
                  </a:lnTo>
                  <a:lnTo>
                    <a:pt x="189" y="2328"/>
                  </a:lnTo>
                  <a:lnTo>
                    <a:pt x="192" y="2334"/>
                  </a:lnTo>
                  <a:lnTo>
                    <a:pt x="194" y="2340"/>
                  </a:lnTo>
                  <a:lnTo>
                    <a:pt x="195" y="2346"/>
                  </a:lnTo>
                  <a:lnTo>
                    <a:pt x="194" y="2351"/>
                  </a:lnTo>
                  <a:lnTo>
                    <a:pt x="192" y="2355"/>
                  </a:lnTo>
                  <a:lnTo>
                    <a:pt x="189" y="2359"/>
                  </a:lnTo>
                  <a:lnTo>
                    <a:pt x="185" y="2361"/>
                  </a:lnTo>
                  <a:lnTo>
                    <a:pt x="179" y="2363"/>
                  </a:lnTo>
                  <a:lnTo>
                    <a:pt x="174" y="2364"/>
                  </a:lnTo>
                  <a:lnTo>
                    <a:pt x="166" y="2363"/>
                  </a:lnTo>
                  <a:lnTo>
                    <a:pt x="159" y="2363"/>
                  </a:lnTo>
                  <a:lnTo>
                    <a:pt x="150" y="2361"/>
                  </a:lnTo>
                  <a:lnTo>
                    <a:pt x="141" y="2359"/>
                  </a:lnTo>
                  <a:lnTo>
                    <a:pt x="120" y="2351"/>
                  </a:lnTo>
                  <a:lnTo>
                    <a:pt x="98" y="2341"/>
                  </a:lnTo>
                  <a:lnTo>
                    <a:pt x="74" y="2328"/>
                  </a:lnTo>
                  <a:lnTo>
                    <a:pt x="49" y="2312"/>
                  </a:lnTo>
                  <a:lnTo>
                    <a:pt x="35" y="2302"/>
                  </a:lnTo>
                  <a:lnTo>
                    <a:pt x="23" y="2293"/>
                  </a:lnTo>
                  <a:lnTo>
                    <a:pt x="11" y="2284"/>
                  </a:lnTo>
                  <a:lnTo>
                    <a:pt x="0" y="2274"/>
                  </a:lnTo>
                  <a:close/>
                  <a:moveTo>
                    <a:pt x="0" y="1974"/>
                  </a:moveTo>
                  <a:lnTo>
                    <a:pt x="0" y="1934"/>
                  </a:lnTo>
                  <a:lnTo>
                    <a:pt x="4" y="1944"/>
                  </a:lnTo>
                  <a:lnTo>
                    <a:pt x="7" y="1953"/>
                  </a:lnTo>
                  <a:lnTo>
                    <a:pt x="9" y="1957"/>
                  </a:lnTo>
                  <a:lnTo>
                    <a:pt x="7" y="1961"/>
                  </a:lnTo>
                  <a:lnTo>
                    <a:pt x="7" y="1965"/>
                  </a:lnTo>
                  <a:lnTo>
                    <a:pt x="6" y="1968"/>
                  </a:lnTo>
                  <a:lnTo>
                    <a:pt x="3" y="1970"/>
                  </a:lnTo>
                  <a:lnTo>
                    <a:pt x="0" y="1974"/>
                  </a:lnTo>
                  <a:close/>
                  <a:moveTo>
                    <a:pt x="0" y="1736"/>
                  </a:moveTo>
                  <a:lnTo>
                    <a:pt x="0" y="1645"/>
                  </a:lnTo>
                  <a:lnTo>
                    <a:pt x="15" y="1651"/>
                  </a:lnTo>
                  <a:lnTo>
                    <a:pt x="32" y="1660"/>
                  </a:lnTo>
                  <a:lnTo>
                    <a:pt x="49" y="1670"/>
                  </a:lnTo>
                  <a:lnTo>
                    <a:pt x="67" y="1682"/>
                  </a:lnTo>
                  <a:lnTo>
                    <a:pt x="88" y="1698"/>
                  </a:lnTo>
                  <a:lnTo>
                    <a:pt x="106" y="1713"/>
                  </a:lnTo>
                  <a:lnTo>
                    <a:pt x="122" y="1729"/>
                  </a:lnTo>
                  <a:lnTo>
                    <a:pt x="134" y="1744"/>
                  </a:lnTo>
                  <a:lnTo>
                    <a:pt x="140" y="1751"/>
                  </a:lnTo>
                  <a:lnTo>
                    <a:pt x="143" y="1757"/>
                  </a:lnTo>
                  <a:lnTo>
                    <a:pt x="146" y="1764"/>
                  </a:lnTo>
                  <a:lnTo>
                    <a:pt x="150" y="1771"/>
                  </a:lnTo>
                  <a:lnTo>
                    <a:pt x="151" y="1776"/>
                  </a:lnTo>
                  <a:lnTo>
                    <a:pt x="151" y="1782"/>
                  </a:lnTo>
                  <a:lnTo>
                    <a:pt x="151" y="1786"/>
                  </a:lnTo>
                  <a:lnTo>
                    <a:pt x="149" y="1790"/>
                  </a:lnTo>
                  <a:lnTo>
                    <a:pt x="145" y="1794"/>
                  </a:lnTo>
                  <a:lnTo>
                    <a:pt x="142" y="1796"/>
                  </a:lnTo>
                  <a:lnTo>
                    <a:pt x="138" y="1798"/>
                  </a:lnTo>
                  <a:lnTo>
                    <a:pt x="132" y="1798"/>
                  </a:lnTo>
                  <a:lnTo>
                    <a:pt x="125" y="1798"/>
                  </a:lnTo>
                  <a:lnTo>
                    <a:pt x="119" y="1798"/>
                  </a:lnTo>
                  <a:lnTo>
                    <a:pt x="111" y="1797"/>
                  </a:lnTo>
                  <a:lnTo>
                    <a:pt x="102" y="1795"/>
                  </a:lnTo>
                  <a:lnTo>
                    <a:pt x="85" y="1788"/>
                  </a:lnTo>
                  <a:lnTo>
                    <a:pt x="65" y="1779"/>
                  </a:lnTo>
                  <a:lnTo>
                    <a:pt x="44" y="1768"/>
                  </a:lnTo>
                  <a:lnTo>
                    <a:pt x="23" y="1754"/>
                  </a:lnTo>
                  <a:lnTo>
                    <a:pt x="11" y="1745"/>
                  </a:lnTo>
                  <a:lnTo>
                    <a:pt x="0" y="1736"/>
                  </a:lnTo>
                  <a:close/>
                  <a:moveTo>
                    <a:pt x="0" y="1432"/>
                  </a:moveTo>
                  <a:lnTo>
                    <a:pt x="0" y="1345"/>
                  </a:lnTo>
                  <a:lnTo>
                    <a:pt x="13" y="1358"/>
                  </a:lnTo>
                  <a:lnTo>
                    <a:pt x="25" y="1370"/>
                  </a:lnTo>
                  <a:lnTo>
                    <a:pt x="35" y="1382"/>
                  </a:lnTo>
                  <a:lnTo>
                    <a:pt x="43" y="1393"/>
                  </a:lnTo>
                  <a:lnTo>
                    <a:pt x="49" y="1404"/>
                  </a:lnTo>
                  <a:lnTo>
                    <a:pt x="53" y="1414"/>
                  </a:lnTo>
                  <a:lnTo>
                    <a:pt x="53" y="1419"/>
                  </a:lnTo>
                  <a:lnTo>
                    <a:pt x="53" y="1423"/>
                  </a:lnTo>
                  <a:lnTo>
                    <a:pt x="52" y="1426"/>
                  </a:lnTo>
                  <a:lnTo>
                    <a:pt x="50" y="1430"/>
                  </a:lnTo>
                  <a:lnTo>
                    <a:pt x="47" y="1433"/>
                  </a:lnTo>
                  <a:lnTo>
                    <a:pt x="43" y="1435"/>
                  </a:lnTo>
                  <a:lnTo>
                    <a:pt x="38" y="1437"/>
                  </a:lnTo>
                  <a:lnTo>
                    <a:pt x="32" y="1437"/>
                  </a:lnTo>
                  <a:lnTo>
                    <a:pt x="25" y="1437"/>
                  </a:lnTo>
                  <a:lnTo>
                    <a:pt x="17" y="1436"/>
                  </a:lnTo>
                  <a:lnTo>
                    <a:pt x="9" y="1434"/>
                  </a:lnTo>
                  <a:lnTo>
                    <a:pt x="0" y="1432"/>
                  </a:lnTo>
                  <a:close/>
                  <a:moveTo>
                    <a:pt x="0" y="1093"/>
                  </a:moveTo>
                  <a:lnTo>
                    <a:pt x="0" y="1053"/>
                  </a:lnTo>
                  <a:lnTo>
                    <a:pt x="4" y="1063"/>
                  </a:lnTo>
                  <a:lnTo>
                    <a:pt x="7" y="1073"/>
                  </a:lnTo>
                  <a:lnTo>
                    <a:pt x="7" y="1077"/>
                  </a:lnTo>
                  <a:lnTo>
                    <a:pt x="7" y="1081"/>
                  </a:lnTo>
                  <a:lnTo>
                    <a:pt x="6" y="1084"/>
                  </a:lnTo>
                  <a:lnTo>
                    <a:pt x="5" y="1088"/>
                  </a:lnTo>
                  <a:lnTo>
                    <a:pt x="3" y="1090"/>
                  </a:lnTo>
                  <a:lnTo>
                    <a:pt x="0" y="1093"/>
                  </a:lnTo>
                  <a:close/>
                  <a:moveTo>
                    <a:pt x="0" y="769"/>
                  </a:moveTo>
                  <a:lnTo>
                    <a:pt x="0" y="721"/>
                  </a:lnTo>
                  <a:lnTo>
                    <a:pt x="6" y="733"/>
                  </a:lnTo>
                  <a:lnTo>
                    <a:pt x="11" y="744"/>
                  </a:lnTo>
                  <a:lnTo>
                    <a:pt x="12" y="749"/>
                  </a:lnTo>
                  <a:lnTo>
                    <a:pt x="12" y="753"/>
                  </a:lnTo>
                  <a:lnTo>
                    <a:pt x="11" y="758"/>
                  </a:lnTo>
                  <a:lnTo>
                    <a:pt x="10" y="761"/>
                  </a:lnTo>
                  <a:lnTo>
                    <a:pt x="7" y="763"/>
                  </a:lnTo>
                  <a:lnTo>
                    <a:pt x="5" y="765"/>
                  </a:lnTo>
                  <a:lnTo>
                    <a:pt x="2" y="768"/>
                  </a:lnTo>
                  <a:lnTo>
                    <a:pt x="0" y="769"/>
                  </a:lnTo>
                  <a:close/>
                  <a:moveTo>
                    <a:pt x="0" y="445"/>
                  </a:moveTo>
                  <a:lnTo>
                    <a:pt x="0" y="363"/>
                  </a:lnTo>
                  <a:lnTo>
                    <a:pt x="3" y="365"/>
                  </a:lnTo>
                  <a:lnTo>
                    <a:pt x="6" y="368"/>
                  </a:lnTo>
                  <a:lnTo>
                    <a:pt x="20" y="379"/>
                  </a:lnTo>
                  <a:lnTo>
                    <a:pt x="32" y="390"/>
                  </a:lnTo>
                  <a:lnTo>
                    <a:pt x="43" y="402"/>
                  </a:lnTo>
                  <a:lnTo>
                    <a:pt x="50" y="413"/>
                  </a:lnTo>
                  <a:lnTo>
                    <a:pt x="56" y="424"/>
                  </a:lnTo>
                  <a:lnTo>
                    <a:pt x="59" y="434"/>
                  </a:lnTo>
                  <a:lnTo>
                    <a:pt x="60" y="439"/>
                  </a:lnTo>
                  <a:lnTo>
                    <a:pt x="60" y="442"/>
                  </a:lnTo>
                  <a:lnTo>
                    <a:pt x="59" y="446"/>
                  </a:lnTo>
                  <a:lnTo>
                    <a:pt x="58" y="450"/>
                  </a:lnTo>
                  <a:lnTo>
                    <a:pt x="55" y="453"/>
                  </a:lnTo>
                  <a:lnTo>
                    <a:pt x="49" y="456"/>
                  </a:lnTo>
                  <a:lnTo>
                    <a:pt x="43" y="458"/>
                  </a:lnTo>
                  <a:lnTo>
                    <a:pt x="36" y="458"/>
                  </a:lnTo>
                  <a:lnTo>
                    <a:pt x="28" y="456"/>
                  </a:lnTo>
                  <a:lnTo>
                    <a:pt x="18" y="454"/>
                  </a:lnTo>
                  <a:lnTo>
                    <a:pt x="10" y="450"/>
                  </a:lnTo>
                  <a:lnTo>
                    <a:pt x="0" y="445"/>
                  </a:lnTo>
                  <a:close/>
                  <a:moveTo>
                    <a:pt x="677" y="125"/>
                  </a:moveTo>
                  <a:lnTo>
                    <a:pt x="677" y="196"/>
                  </a:lnTo>
                  <a:lnTo>
                    <a:pt x="669" y="187"/>
                  </a:lnTo>
                  <a:lnTo>
                    <a:pt x="662" y="178"/>
                  </a:lnTo>
                  <a:lnTo>
                    <a:pt x="656" y="170"/>
                  </a:lnTo>
                  <a:lnTo>
                    <a:pt x="652" y="162"/>
                  </a:lnTo>
                  <a:lnTo>
                    <a:pt x="648" y="154"/>
                  </a:lnTo>
                  <a:lnTo>
                    <a:pt x="647" y="146"/>
                  </a:lnTo>
                  <a:lnTo>
                    <a:pt x="648" y="140"/>
                  </a:lnTo>
                  <a:lnTo>
                    <a:pt x="650" y="134"/>
                  </a:lnTo>
                  <a:lnTo>
                    <a:pt x="652" y="132"/>
                  </a:lnTo>
                  <a:lnTo>
                    <a:pt x="655" y="130"/>
                  </a:lnTo>
                  <a:lnTo>
                    <a:pt x="657" y="128"/>
                  </a:lnTo>
                  <a:lnTo>
                    <a:pt x="660" y="127"/>
                  </a:lnTo>
                  <a:lnTo>
                    <a:pt x="668" y="125"/>
                  </a:lnTo>
                  <a:lnTo>
                    <a:pt x="677" y="125"/>
                  </a:lnTo>
                  <a:close/>
                  <a:moveTo>
                    <a:pt x="677" y="492"/>
                  </a:moveTo>
                  <a:lnTo>
                    <a:pt x="677" y="567"/>
                  </a:lnTo>
                  <a:lnTo>
                    <a:pt x="670" y="566"/>
                  </a:lnTo>
                  <a:lnTo>
                    <a:pt x="663" y="563"/>
                  </a:lnTo>
                  <a:lnTo>
                    <a:pt x="655" y="560"/>
                  </a:lnTo>
                  <a:lnTo>
                    <a:pt x="646" y="557"/>
                  </a:lnTo>
                  <a:lnTo>
                    <a:pt x="628" y="548"/>
                  </a:lnTo>
                  <a:lnTo>
                    <a:pt x="611" y="537"/>
                  </a:lnTo>
                  <a:lnTo>
                    <a:pt x="596" y="525"/>
                  </a:lnTo>
                  <a:lnTo>
                    <a:pt x="583" y="513"/>
                  </a:lnTo>
                  <a:lnTo>
                    <a:pt x="572" y="501"/>
                  </a:lnTo>
                  <a:lnTo>
                    <a:pt x="564" y="488"/>
                  </a:lnTo>
                  <a:lnTo>
                    <a:pt x="558" y="477"/>
                  </a:lnTo>
                  <a:lnTo>
                    <a:pt x="555" y="466"/>
                  </a:lnTo>
                  <a:lnTo>
                    <a:pt x="553" y="462"/>
                  </a:lnTo>
                  <a:lnTo>
                    <a:pt x="553" y="458"/>
                  </a:lnTo>
                  <a:lnTo>
                    <a:pt x="555" y="453"/>
                  </a:lnTo>
                  <a:lnTo>
                    <a:pt x="557" y="450"/>
                  </a:lnTo>
                  <a:lnTo>
                    <a:pt x="559" y="446"/>
                  </a:lnTo>
                  <a:lnTo>
                    <a:pt x="562" y="444"/>
                  </a:lnTo>
                  <a:lnTo>
                    <a:pt x="566" y="442"/>
                  </a:lnTo>
                  <a:lnTo>
                    <a:pt x="570" y="441"/>
                  </a:lnTo>
                  <a:lnTo>
                    <a:pt x="581" y="441"/>
                  </a:lnTo>
                  <a:lnTo>
                    <a:pt x="593" y="442"/>
                  </a:lnTo>
                  <a:lnTo>
                    <a:pt x="606" y="446"/>
                  </a:lnTo>
                  <a:lnTo>
                    <a:pt x="621" y="452"/>
                  </a:lnTo>
                  <a:lnTo>
                    <a:pt x="636" y="461"/>
                  </a:lnTo>
                  <a:lnTo>
                    <a:pt x="653" y="471"/>
                  </a:lnTo>
                  <a:lnTo>
                    <a:pt x="665" y="482"/>
                  </a:lnTo>
                  <a:lnTo>
                    <a:pt x="677" y="492"/>
                  </a:lnTo>
                  <a:close/>
                  <a:moveTo>
                    <a:pt x="677" y="1202"/>
                  </a:moveTo>
                  <a:lnTo>
                    <a:pt x="677" y="1251"/>
                  </a:lnTo>
                  <a:lnTo>
                    <a:pt x="674" y="1252"/>
                  </a:lnTo>
                  <a:lnTo>
                    <a:pt x="668" y="1253"/>
                  </a:lnTo>
                  <a:lnTo>
                    <a:pt x="664" y="1253"/>
                  </a:lnTo>
                  <a:lnTo>
                    <a:pt x="658" y="1253"/>
                  </a:lnTo>
                  <a:lnTo>
                    <a:pt x="646" y="1251"/>
                  </a:lnTo>
                  <a:lnTo>
                    <a:pt x="633" y="1248"/>
                  </a:lnTo>
                  <a:lnTo>
                    <a:pt x="618" y="1242"/>
                  </a:lnTo>
                  <a:lnTo>
                    <a:pt x="603" y="1235"/>
                  </a:lnTo>
                  <a:lnTo>
                    <a:pt x="588" y="1227"/>
                  </a:lnTo>
                  <a:lnTo>
                    <a:pt x="572" y="1216"/>
                  </a:lnTo>
                  <a:lnTo>
                    <a:pt x="553" y="1202"/>
                  </a:lnTo>
                  <a:lnTo>
                    <a:pt x="538" y="1188"/>
                  </a:lnTo>
                  <a:lnTo>
                    <a:pt x="525" y="1174"/>
                  </a:lnTo>
                  <a:lnTo>
                    <a:pt x="514" y="1160"/>
                  </a:lnTo>
                  <a:lnTo>
                    <a:pt x="509" y="1154"/>
                  </a:lnTo>
                  <a:lnTo>
                    <a:pt x="506" y="1147"/>
                  </a:lnTo>
                  <a:lnTo>
                    <a:pt x="504" y="1140"/>
                  </a:lnTo>
                  <a:lnTo>
                    <a:pt x="502" y="1135"/>
                  </a:lnTo>
                  <a:lnTo>
                    <a:pt x="500" y="1129"/>
                  </a:lnTo>
                  <a:lnTo>
                    <a:pt x="500" y="1124"/>
                  </a:lnTo>
                  <a:lnTo>
                    <a:pt x="502" y="1120"/>
                  </a:lnTo>
                  <a:lnTo>
                    <a:pt x="503" y="1116"/>
                  </a:lnTo>
                  <a:lnTo>
                    <a:pt x="506" y="1113"/>
                  </a:lnTo>
                  <a:lnTo>
                    <a:pt x="509" y="1110"/>
                  </a:lnTo>
                  <a:lnTo>
                    <a:pt x="514" y="1107"/>
                  </a:lnTo>
                  <a:lnTo>
                    <a:pt x="519" y="1106"/>
                  </a:lnTo>
                  <a:lnTo>
                    <a:pt x="525" y="1106"/>
                  </a:lnTo>
                  <a:lnTo>
                    <a:pt x="531" y="1106"/>
                  </a:lnTo>
                  <a:lnTo>
                    <a:pt x="538" y="1107"/>
                  </a:lnTo>
                  <a:lnTo>
                    <a:pt x="546" y="1110"/>
                  </a:lnTo>
                  <a:lnTo>
                    <a:pt x="562" y="1114"/>
                  </a:lnTo>
                  <a:lnTo>
                    <a:pt x="580" y="1122"/>
                  </a:lnTo>
                  <a:lnTo>
                    <a:pt x="598" y="1132"/>
                  </a:lnTo>
                  <a:lnTo>
                    <a:pt x="616" y="1144"/>
                  </a:lnTo>
                  <a:lnTo>
                    <a:pt x="636" y="1158"/>
                  </a:lnTo>
                  <a:lnTo>
                    <a:pt x="653" y="1174"/>
                  </a:lnTo>
                  <a:lnTo>
                    <a:pt x="666" y="1188"/>
                  </a:lnTo>
                  <a:lnTo>
                    <a:pt x="677" y="1202"/>
                  </a:lnTo>
                  <a:close/>
                  <a:moveTo>
                    <a:pt x="677" y="1505"/>
                  </a:moveTo>
                  <a:lnTo>
                    <a:pt x="677" y="1606"/>
                  </a:lnTo>
                  <a:lnTo>
                    <a:pt x="665" y="1601"/>
                  </a:lnTo>
                  <a:lnTo>
                    <a:pt x="653" y="1594"/>
                  </a:lnTo>
                  <a:lnTo>
                    <a:pt x="641" y="1587"/>
                  </a:lnTo>
                  <a:lnTo>
                    <a:pt x="627" y="1579"/>
                  </a:lnTo>
                  <a:lnTo>
                    <a:pt x="607" y="1564"/>
                  </a:lnTo>
                  <a:lnTo>
                    <a:pt x="590" y="1549"/>
                  </a:lnTo>
                  <a:lnTo>
                    <a:pt x="575" y="1533"/>
                  </a:lnTo>
                  <a:lnTo>
                    <a:pt x="563" y="1519"/>
                  </a:lnTo>
                  <a:lnTo>
                    <a:pt x="558" y="1511"/>
                  </a:lnTo>
                  <a:lnTo>
                    <a:pt x="555" y="1505"/>
                  </a:lnTo>
                  <a:lnTo>
                    <a:pt x="551" y="1498"/>
                  </a:lnTo>
                  <a:lnTo>
                    <a:pt x="549" y="1491"/>
                  </a:lnTo>
                  <a:lnTo>
                    <a:pt x="548" y="1486"/>
                  </a:lnTo>
                  <a:lnTo>
                    <a:pt x="547" y="1480"/>
                  </a:lnTo>
                  <a:lnTo>
                    <a:pt x="548" y="1476"/>
                  </a:lnTo>
                  <a:lnTo>
                    <a:pt x="550" y="1471"/>
                  </a:lnTo>
                  <a:lnTo>
                    <a:pt x="553" y="1468"/>
                  </a:lnTo>
                  <a:lnTo>
                    <a:pt x="557" y="1465"/>
                  </a:lnTo>
                  <a:lnTo>
                    <a:pt x="561" y="1464"/>
                  </a:lnTo>
                  <a:lnTo>
                    <a:pt x="567" y="1463"/>
                  </a:lnTo>
                  <a:lnTo>
                    <a:pt x="573" y="1462"/>
                  </a:lnTo>
                  <a:lnTo>
                    <a:pt x="581" y="1463"/>
                  </a:lnTo>
                  <a:lnTo>
                    <a:pt x="588" y="1463"/>
                  </a:lnTo>
                  <a:lnTo>
                    <a:pt x="596" y="1465"/>
                  </a:lnTo>
                  <a:lnTo>
                    <a:pt x="614" y="1470"/>
                  </a:lnTo>
                  <a:lnTo>
                    <a:pt x="634" y="1479"/>
                  </a:lnTo>
                  <a:lnTo>
                    <a:pt x="654" y="1489"/>
                  </a:lnTo>
                  <a:lnTo>
                    <a:pt x="675" y="1502"/>
                  </a:lnTo>
                  <a:lnTo>
                    <a:pt x="677" y="1505"/>
                  </a:lnTo>
                  <a:close/>
                  <a:moveTo>
                    <a:pt x="677" y="1836"/>
                  </a:moveTo>
                  <a:lnTo>
                    <a:pt x="677" y="1907"/>
                  </a:lnTo>
                  <a:lnTo>
                    <a:pt x="669" y="1898"/>
                  </a:lnTo>
                  <a:lnTo>
                    <a:pt x="663" y="1889"/>
                  </a:lnTo>
                  <a:lnTo>
                    <a:pt x="657" y="1880"/>
                  </a:lnTo>
                  <a:lnTo>
                    <a:pt x="653" y="1872"/>
                  </a:lnTo>
                  <a:lnTo>
                    <a:pt x="650" y="1864"/>
                  </a:lnTo>
                  <a:lnTo>
                    <a:pt x="649" y="1857"/>
                  </a:lnTo>
                  <a:lnTo>
                    <a:pt x="649" y="1851"/>
                  </a:lnTo>
                  <a:lnTo>
                    <a:pt x="652" y="1846"/>
                  </a:lnTo>
                  <a:lnTo>
                    <a:pt x="656" y="1841"/>
                  </a:lnTo>
                  <a:lnTo>
                    <a:pt x="662" y="1838"/>
                  </a:lnTo>
                  <a:lnTo>
                    <a:pt x="669" y="1836"/>
                  </a:lnTo>
                  <a:lnTo>
                    <a:pt x="677" y="1836"/>
                  </a:lnTo>
                  <a:close/>
                  <a:moveTo>
                    <a:pt x="677" y="2095"/>
                  </a:moveTo>
                  <a:lnTo>
                    <a:pt x="677" y="2192"/>
                  </a:lnTo>
                  <a:lnTo>
                    <a:pt x="658" y="2185"/>
                  </a:lnTo>
                  <a:lnTo>
                    <a:pt x="638" y="2175"/>
                  </a:lnTo>
                  <a:lnTo>
                    <a:pt x="618" y="2164"/>
                  </a:lnTo>
                  <a:lnTo>
                    <a:pt x="598" y="2151"/>
                  </a:lnTo>
                  <a:lnTo>
                    <a:pt x="574" y="2135"/>
                  </a:lnTo>
                  <a:lnTo>
                    <a:pt x="553" y="2118"/>
                  </a:lnTo>
                  <a:lnTo>
                    <a:pt x="537" y="2102"/>
                  </a:lnTo>
                  <a:lnTo>
                    <a:pt x="523" y="2085"/>
                  </a:lnTo>
                  <a:lnTo>
                    <a:pt x="516" y="2077"/>
                  </a:lnTo>
                  <a:lnTo>
                    <a:pt x="511" y="2070"/>
                  </a:lnTo>
                  <a:lnTo>
                    <a:pt x="508" y="2062"/>
                  </a:lnTo>
                  <a:lnTo>
                    <a:pt x="505" y="2055"/>
                  </a:lnTo>
                  <a:lnTo>
                    <a:pt x="504" y="2050"/>
                  </a:lnTo>
                  <a:lnTo>
                    <a:pt x="503" y="2043"/>
                  </a:lnTo>
                  <a:lnTo>
                    <a:pt x="504" y="2039"/>
                  </a:lnTo>
                  <a:lnTo>
                    <a:pt x="506" y="2034"/>
                  </a:lnTo>
                  <a:lnTo>
                    <a:pt x="508" y="2030"/>
                  </a:lnTo>
                  <a:lnTo>
                    <a:pt x="513" y="2028"/>
                  </a:lnTo>
                  <a:lnTo>
                    <a:pt x="518" y="2025"/>
                  </a:lnTo>
                  <a:lnTo>
                    <a:pt x="525" y="2024"/>
                  </a:lnTo>
                  <a:lnTo>
                    <a:pt x="531" y="2024"/>
                  </a:lnTo>
                  <a:lnTo>
                    <a:pt x="539" y="2025"/>
                  </a:lnTo>
                  <a:lnTo>
                    <a:pt x="548" y="2026"/>
                  </a:lnTo>
                  <a:lnTo>
                    <a:pt x="557" y="2029"/>
                  </a:lnTo>
                  <a:lnTo>
                    <a:pt x="577" y="2035"/>
                  </a:lnTo>
                  <a:lnTo>
                    <a:pt x="599" y="2045"/>
                  </a:lnTo>
                  <a:lnTo>
                    <a:pt x="623" y="2057"/>
                  </a:lnTo>
                  <a:lnTo>
                    <a:pt x="646" y="2072"/>
                  </a:lnTo>
                  <a:lnTo>
                    <a:pt x="663" y="2084"/>
                  </a:lnTo>
                  <a:lnTo>
                    <a:pt x="677" y="2095"/>
                  </a:lnTo>
                  <a:close/>
                  <a:moveTo>
                    <a:pt x="677" y="2629"/>
                  </a:moveTo>
                  <a:lnTo>
                    <a:pt x="677" y="2732"/>
                  </a:lnTo>
                  <a:lnTo>
                    <a:pt x="658" y="2716"/>
                  </a:lnTo>
                  <a:lnTo>
                    <a:pt x="642" y="2701"/>
                  </a:lnTo>
                  <a:lnTo>
                    <a:pt x="627" y="2686"/>
                  </a:lnTo>
                  <a:lnTo>
                    <a:pt x="616" y="2672"/>
                  </a:lnTo>
                  <a:lnTo>
                    <a:pt x="611" y="2664"/>
                  </a:lnTo>
                  <a:lnTo>
                    <a:pt x="607" y="2659"/>
                  </a:lnTo>
                  <a:lnTo>
                    <a:pt x="604" y="2652"/>
                  </a:lnTo>
                  <a:lnTo>
                    <a:pt x="603" y="2647"/>
                  </a:lnTo>
                  <a:lnTo>
                    <a:pt x="602" y="2641"/>
                  </a:lnTo>
                  <a:lnTo>
                    <a:pt x="601" y="2637"/>
                  </a:lnTo>
                  <a:lnTo>
                    <a:pt x="602" y="2632"/>
                  </a:lnTo>
                  <a:lnTo>
                    <a:pt x="604" y="2628"/>
                  </a:lnTo>
                  <a:lnTo>
                    <a:pt x="607" y="2623"/>
                  </a:lnTo>
                  <a:lnTo>
                    <a:pt x="614" y="2620"/>
                  </a:lnTo>
                  <a:lnTo>
                    <a:pt x="621" y="2619"/>
                  </a:lnTo>
                  <a:lnTo>
                    <a:pt x="630" y="2618"/>
                  </a:lnTo>
                  <a:lnTo>
                    <a:pt x="639" y="2619"/>
                  </a:lnTo>
                  <a:lnTo>
                    <a:pt x="652" y="2621"/>
                  </a:lnTo>
                  <a:lnTo>
                    <a:pt x="664" y="2624"/>
                  </a:lnTo>
                  <a:lnTo>
                    <a:pt x="677" y="2629"/>
                  </a:lnTo>
                  <a:close/>
                  <a:moveTo>
                    <a:pt x="677" y="2860"/>
                  </a:moveTo>
                  <a:lnTo>
                    <a:pt x="677" y="2974"/>
                  </a:lnTo>
                  <a:lnTo>
                    <a:pt x="668" y="2970"/>
                  </a:lnTo>
                  <a:lnTo>
                    <a:pt x="660" y="2964"/>
                  </a:lnTo>
                  <a:lnTo>
                    <a:pt x="652" y="2959"/>
                  </a:lnTo>
                  <a:lnTo>
                    <a:pt x="643" y="2953"/>
                  </a:lnTo>
                  <a:lnTo>
                    <a:pt x="615" y="2935"/>
                  </a:lnTo>
                  <a:lnTo>
                    <a:pt x="590" y="2916"/>
                  </a:lnTo>
                  <a:lnTo>
                    <a:pt x="569" y="2896"/>
                  </a:lnTo>
                  <a:lnTo>
                    <a:pt x="551" y="2878"/>
                  </a:lnTo>
                  <a:lnTo>
                    <a:pt x="543" y="2869"/>
                  </a:lnTo>
                  <a:lnTo>
                    <a:pt x="538" y="2861"/>
                  </a:lnTo>
                  <a:lnTo>
                    <a:pt x="534" y="2853"/>
                  </a:lnTo>
                  <a:lnTo>
                    <a:pt x="529" y="2845"/>
                  </a:lnTo>
                  <a:lnTo>
                    <a:pt x="527" y="2839"/>
                  </a:lnTo>
                  <a:lnTo>
                    <a:pt x="526" y="2832"/>
                  </a:lnTo>
                  <a:lnTo>
                    <a:pt x="527" y="2826"/>
                  </a:lnTo>
                  <a:lnTo>
                    <a:pt x="528" y="2822"/>
                  </a:lnTo>
                  <a:lnTo>
                    <a:pt x="531" y="2819"/>
                  </a:lnTo>
                  <a:lnTo>
                    <a:pt x="536" y="2815"/>
                  </a:lnTo>
                  <a:lnTo>
                    <a:pt x="541" y="2814"/>
                  </a:lnTo>
                  <a:lnTo>
                    <a:pt x="548" y="2813"/>
                  </a:lnTo>
                  <a:lnTo>
                    <a:pt x="555" y="2813"/>
                  </a:lnTo>
                  <a:lnTo>
                    <a:pt x="562" y="2813"/>
                  </a:lnTo>
                  <a:lnTo>
                    <a:pt x="572" y="2814"/>
                  </a:lnTo>
                  <a:lnTo>
                    <a:pt x="581" y="2816"/>
                  </a:lnTo>
                  <a:lnTo>
                    <a:pt x="603" y="2823"/>
                  </a:lnTo>
                  <a:lnTo>
                    <a:pt x="626" y="2833"/>
                  </a:lnTo>
                  <a:lnTo>
                    <a:pt x="650" y="2845"/>
                  </a:lnTo>
                  <a:lnTo>
                    <a:pt x="677" y="2860"/>
                  </a:lnTo>
                  <a:close/>
                  <a:moveTo>
                    <a:pt x="677" y="3090"/>
                  </a:moveTo>
                  <a:lnTo>
                    <a:pt x="677" y="3195"/>
                  </a:lnTo>
                  <a:lnTo>
                    <a:pt x="657" y="3187"/>
                  </a:lnTo>
                  <a:lnTo>
                    <a:pt x="637" y="3176"/>
                  </a:lnTo>
                  <a:lnTo>
                    <a:pt x="615" y="3165"/>
                  </a:lnTo>
                  <a:lnTo>
                    <a:pt x="594" y="3152"/>
                  </a:lnTo>
                  <a:lnTo>
                    <a:pt x="564" y="3132"/>
                  </a:lnTo>
                  <a:lnTo>
                    <a:pt x="539" y="3112"/>
                  </a:lnTo>
                  <a:lnTo>
                    <a:pt x="516" y="3092"/>
                  </a:lnTo>
                  <a:lnTo>
                    <a:pt x="498" y="3074"/>
                  </a:lnTo>
                  <a:lnTo>
                    <a:pt x="491" y="3065"/>
                  </a:lnTo>
                  <a:lnTo>
                    <a:pt x="484" y="3056"/>
                  </a:lnTo>
                  <a:lnTo>
                    <a:pt x="478" y="3048"/>
                  </a:lnTo>
                  <a:lnTo>
                    <a:pt x="475" y="3040"/>
                  </a:lnTo>
                  <a:lnTo>
                    <a:pt x="473" y="3033"/>
                  </a:lnTo>
                  <a:lnTo>
                    <a:pt x="472" y="3027"/>
                  </a:lnTo>
                  <a:lnTo>
                    <a:pt x="472" y="3022"/>
                  </a:lnTo>
                  <a:lnTo>
                    <a:pt x="474" y="3016"/>
                  </a:lnTo>
                  <a:lnTo>
                    <a:pt x="477" y="3013"/>
                  </a:lnTo>
                  <a:lnTo>
                    <a:pt x="482" y="3011"/>
                  </a:lnTo>
                  <a:lnTo>
                    <a:pt x="487" y="3008"/>
                  </a:lnTo>
                  <a:lnTo>
                    <a:pt x="495" y="3007"/>
                  </a:lnTo>
                  <a:lnTo>
                    <a:pt x="504" y="3008"/>
                  </a:lnTo>
                  <a:lnTo>
                    <a:pt x="513" y="3010"/>
                  </a:lnTo>
                  <a:lnTo>
                    <a:pt x="524" y="3012"/>
                  </a:lnTo>
                  <a:lnTo>
                    <a:pt x="535" y="3015"/>
                  </a:lnTo>
                  <a:lnTo>
                    <a:pt x="559" y="3024"/>
                  </a:lnTo>
                  <a:lnTo>
                    <a:pt x="586" y="3035"/>
                  </a:lnTo>
                  <a:lnTo>
                    <a:pt x="615" y="3050"/>
                  </a:lnTo>
                  <a:lnTo>
                    <a:pt x="646" y="3069"/>
                  </a:lnTo>
                  <a:lnTo>
                    <a:pt x="662" y="3079"/>
                  </a:lnTo>
                  <a:lnTo>
                    <a:pt x="677" y="3090"/>
                  </a:lnTo>
                  <a:close/>
                  <a:moveTo>
                    <a:pt x="677" y="3310"/>
                  </a:moveTo>
                  <a:lnTo>
                    <a:pt x="677" y="3405"/>
                  </a:lnTo>
                  <a:lnTo>
                    <a:pt x="652" y="3396"/>
                  </a:lnTo>
                  <a:lnTo>
                    <a:pt x="624" y="3384"/>
                  </a:lnTo>
                  <a:lnTo>
                    <a:pt x="595" y="3368"/>
                  </a:lnTo>
                  <a:lnTo>
                    <a:pt x="566" y="3350"/>
                  </a:lnTo>
                  <a:lnTo>
                    <a:pt x="535" y="3331"/>
                  </a:lnTo>
                  <a:lnTo>
                    <a:pt x="508" y="3310"/>
                  </a:lnTo>
                  <a:lnTo>
                    <a:pt x="484" y="3290"/>
                  </a:lnTo>
                  <a:lnTo>
                    <a:pt x="465" y="3270"/>
                  </a:lnTo>
                  <a:lnTo>
                    <a:pt x="456" y="3261"/>
                  </a:lnTo>
                  <a:lnTo>
                    <a:pt x="450" y="3252"/>
                  </a:lnTo>
                  <a:lnTo>
                    <a:pt x="444" y="3243"/>
                  </a:lnTo>
                  <a:lnTo>
                    <a:pt x="441" y="3236"/>
                  </a:lnTo>
                  <a:lnTo>
                    <a:pt x="438" y="3229"/>
                  </a:lnTo>
                  <a:lnTo>
                    <a:pt x="436" y="3223"/>
                  </a:lnTo>
                  <a:lnTo>
                    <a:pt x="436" y="3217"/>
                  </a:lnTo>
                  <a:lnTo>
                    <a:pt x="439" y="3213"/>
                  </a:lnTo>
                  <a:lnTo>
                    <a:pt x="442" y="3208"/>
                  </a:lnTo>
                  <a:lnTo>
                    <a:pt x="446" y="3206"/>
                  </a:lnTo>
                  <a:lnTo>
                    <a:pt x="453" y="3204"/>
                  </a:lnTo>
                  <a:lnTo>
                    <a:pt x="461" y="3204"/>
                  </a:lnTo>
                  <a:lnTo>
                    <a:pt x="470" y="3204"/>
                  </a:lnTo>
                  <a:lnTo>
                    <a:pt x="480" y="3206"/>
                  </a:lnTo>
                  <a:lnTo>
                    <a:pt x="489" y="3208"/>
                  </a:lnTo>
                  <a:lnTo>
                    <a:pt x="502" y="3211"/>
                  </a:lnTo>
                  <a:lnTo>
                    <a:pt x="527" y="3220"/>
                  </a:lnTo>
                  <a:lnTo>
                    <a:pt x="556" y="3234"/>
                  </a:lnTo>
                  <a:lnTo>
                    <a:pt x="585" y="3249"/>
                  </a:lnTo>
                  <a:lnTo>
                    <a:pt x="617" y="3268"/>
                  </a:lnTo>
                  <a:lnTo>
                    <a:pt x="634" y="3278"/>
                  </a:lnTo>
                  <a:lnTo>
                    <a:pt x="649" y="3289"/>
                  </a:lnTo>
                  <a:lnTo>
                    <a:pt x="664" y="3300"/>
                  </a:lnTo>
                  <a:lnTo>
                    <a:pt x="677" y="3310"/>
                  </a:lnTo>
                  <a:close/>
                  <a:moveTo>
                    <a:pt x="677" y="3517"/>
                  </a:moveTo>
                  <a:lnTo>
                    <a:pt x="677" y="3609"/>
                  </a:lnTo>
                  <a:lnTo>
                    <a:pt x="650" y="3600"/>
                  </a:lnTo>
                  <a:lnTo>
                    <a:pt x="622" y="3587"/>
                  </a:lnTo>
                  <a:lnTo>
                    <a:pt x="590" y="3570"/>
                  </a:lnTo>
                  <a:lnTo>
                    <a:pt x="558" y="3551"/>
                  </a:lnTo>
                  <a:lnTo>
                    <a:pt x="527" y="3530"/>
                  </a:lnTo>
                  <a:lnTo>
                    <a:pt x="498" y="3509"/>
                  </a:lnTo>
                  <a:lnTo>
                    <a:pt x="485" y="3498"/>
                  </a:lnTo>
                  <a:lnTo>
                    <a:pt x="473" y="3488"/>
                  </a:lnTo>
                  <a:lnTo>
                    <a:pt x="462" y="3478"/>
                  </a:lnTo>
                  <a:lnTo>
                    <a:pt x="453" y="3469"/>
                  </a:lnTo>
                  <a:lnTo>
                    <a:pt x="444" y="3459"/>
                  </a:lnTo>
                  <a:lnTo>
                    <a:pt x="438" y="3450"/>
                  </a:lnTo>
                  <a:lnTo>
                    <a:pt x="431" y="3442"/>
                  </a:lnTo>
                  <a:lnTo>
                    <a:pt x="427" y="3433"/>
                  </a:lnTo>
                  <a:lnTo>
                    <a:pt x="424" y="3427"/>
                  </a:lnTo>
                  <a:lnTo>
                    <a:pt x="422" y="3420"/>
                  </a:lnTo>
                  <a:lnTo>
                    <a:pt x="422" y="3414"/>
                  </a:lnTo>
                  <a:lnTo>
                    <a:pt x="424" y="3410"/>
                  </a:lnTo>
                  <a:lnTo>
                    <a:pt x="428" y="3406"/>
                  </a:lnTo>
                  <a:lnTo>
                    <a:pt x="433" y="3403"/>
                  </a:lnTo>
                  <a:lnTo>
                    <a:pt x="439" y="3401"/>
                  </a:lnTo>
                  <a:lnTo>
                    <a:pt x="446" y="3401"/>
                  </a:lnTo>
                  <a:lnTo>
                    <a:pt x="456" y="3402"/>
                  </a:lnTo>
                  <a:lnTo>
                    <a:pt x="466" y="3403"/>
                  </a:lnTo>
                  <a:lnTo>
                    <a:pt x="477" y="3406"/>
                  </a:lnTo>
                  <a:lnTo>
                    <a:pt x="489" y="3410"/>
                  </a:lnTo>
                  <a:lnTo>
                    <a:pt x="516" y="3420"/>
                  </a:lnTo>
                  <a:lnTo>
                    <a:pt x="546" y="3433"/>
                  </a:lnTo>
                  <a:lnTo>
                    <a:pt x="577" y="3449"/>
                  </a:lnTo>
                  <a:lnTo>
                    <a:pt x="610" y="3469"/>
                  </a:lnTo>
                  <a:lnTo>
                    <a:pt x="628" y="3481"/>
                  </a:lnTo>
                  <a:lnTo>
                    <a:pt x="645" y="3493"/>
                  </a:lnTo>
                  <a:lnTo>
                    <a:pt x="662" y="3505"/>
                  </a:lnTo>
                  <a:lnTo>
                    <a:pt x="677" y="3517"/>
                  </a:lnTo>
                  <a:close/>
                  <a:moveTo>
                    <a:pt x="677" y="3708"/>
                  </a:moveTo>
                  <a:lnTo>
                    <a:pt x="677" y="3808"/>
                  </a:lnTo>
                  <a:lnTo>
                    <a:pt x="653" y="3797"/>
                  </a:lnTo>
                  <a:lnTo>
                    <a:pt x="627" y="3785"/>
                  </a:lnTo>
                  <a:lnTo>
                    <a:pt x="600" y="3771"/>
                  </a:lnTo>
                  <a:lnTo>
                    <a:pt x="572" y="3754"/>
                  </a:lnTo>
                  <a:lnTo>
                    <a:pt x="539" y="3733"/>
                  </a:lnTo>
                  <a:lnTo>
                    <a:pt x="509" y="3711"/>
                  </a:lnTo>
                  <a:lnTo>
                    <a:pt x="495" y="3700"/>
                  </a:lnTo>
                  <a:lnTo>
                    <a:pt x="483" y="3689"/>
                  </a:lnTo>
                  <a:lnTo>
                    <a:pt x="472" y="3679"/>
                  </a:lnTo>
                  <a:lnTo>
                    <a:pt x="462" y="3669"/>
                  </a:lnTo>
                  <a:lnTo>
                    <a:pt x="453" y="3659"/>
                  </a:lnTo>
                  <a:lnTo>
                    <a:pt x="445" y="3651"/>
                  </a:lnTo>
                  <a:lnTo>
                    <a:pt x="439" y="3642"/>
                  </a:lnTo>
                  <a:lnTo>
                    <a:pt x="434" y="3634"/>
                  </a:lnTo>
                  <a:lnTo>
                    <a:pt x="431" y="3626"/>
                  </a:lnTo>
                  <a:lnTo>
                    <a:pt x="429" y="3620"/>
                  </a:lnTo>
                  <a:lnTo>
                    <a:pt x="429" y="3614"/>
                  </a:lnTo>
                  <a:lnTo>
                    <a:pt x="431" y="3610"/>
                  </a:lnTo>
                  <a:lnTo>
                    <a:pt x="434" y="3605"/>
                  </a:lnTo>
                  <a:lnTo>
                    <a:pt x="440" y="3603"/>
                  </a:lnTo>
                  <a:lnTo>
                    <a:pt x="446" y="3602"/>
                  </a:lnTo>
                  <a:lnTo>
                    <a:pt x="454" y="3601"/>
                  </a:lnTo>
                  <a:lnTo>
                    <a:pt x="463" y="3602"/>
                  </a:lnTo>
                  <a:lnTo>
                    <a:pt x="474" y="3604"/>
                  </a:lnTo>
                  <a:lnTo>
                    <a:pt x="485" y="3606"/>
                  </a:lnTo>
                  <a:lnTo>
                    <a:pt x="498" y="3611"/>
                  </a:lnTo>
                  <a:lnTo>
                    <a:pt x="526" y="3621"/>
                  </a:lnTo>
                  <a:lnTo>
                    <a:pt x="557" y="3634"/>
                  </a:lnTo>
                  <a:lnTo>
                    <a:pt x="590" y="3652"/>
                  </a:lnTo>
                  <a:lnTo>
                    <a:pt x="624" y="3672"/>
                  </a:lnTo>
                  <a:lnTo>
                    <a:pt x="638" y="3680"/>
                  </a:lnTo>
                  <a:lnTo>
                    <a:pt x="652" y="3689"/>
                  </a:lnTo>
                  <a:lnTo>
                    <a:pt x="665" y="3699"/>
                  </a:lnTo>
                  <a:lnTo>
                    <a:pt x="677" y="3708"/>
                  </a:lnTo>
                  <a:close/>
                  <a:moveTo>
                    <a:pt x="677" y="3889"/>
                  </a:moveTo>
                  <a:lnTo>
                    <a:pt x="677" y="3998"/>
                  </a:lnTo>
                  <a:lnTo>
                    <a:pt x="660" y="3990"/>
                  </a:lnTo>
                  <a:lnTo>
                    <a:pt x="643" y="3981"/>
                  </a:lnTo>
                  <a:lnTo>
                    <a:pt x="625" y="3972"/>
                  </a:lnTo>
                  <a:lnTo>
                    <a:pt x="607" y="3961"/>
                  </a:lnTo>
                  <a:lnTo>
                    <a:pt x="573" y="3939"/>
                  </a:lnTo>
                  <a:lnTo>
                    <a:pt x="541" y="3915"/>
                  </a:lnTo>
                  <a:lnTo>
                    <a:pt x="528" y="3904"/>
                  </a:lnTo>
                  <a:lnTo>
                    <a:pt x="515" y="3893"/>
                  </a:lnTo>
                  <a:lnTo>
                    <a:pt x="503" y="3883"/>
                  </a:lnTo>
                  <a:lnTo>
                    <a:pt x="492" y="3872"/>
                  </a:lnTo>
                  <a:lnTo>
                    <a:pt x="483" y="3862"/>
                  </a:lnTo>
                  <a:lnTo>
                    <a:pt x="474" y="3854"/>
                  </a:lnTo>
                  <a:lnTo>
                    <a:pt x="467" y="3845"/>
                  </a:lnTo>
                  <a:lnTo>
                    <a:pt x="463" y="3836"/>
                  </a:lnTo>
                  <a:lnTo>
                    <a:pt x="460" y="3829"/>
                  </a:lnTo>
                  <a:lnTo>
                    <a:pt x="457" y="3823"/>
                  </a:lnTo>
                  <a:lnTo>
                    <a:pt x="457" y="3816"/>
                  </a:lnTo>
                  <a:lnTo>
                    <a:pt x="460" y="3812"/>
                  </a:lnTo>
                  <a:lnTo>
                    <a:pt x="463" y="3808"/>
                  </a:lnTo>
                  <a:lnTo>
                    <a:pt x="467" y="3806"/>
                  </a:lnTo>
                  <a:lnTo>
                    <a:pt x="474" y="3804"/>
                  </a:lnTo>
                  <a:lnTo>
                    <a:pt x="483" y="3804"/>
                  </a:lnTo>
                  <a:lnTo>
                    <a:pt x="493" y="3805"/>
                  </a:lnTo>
                  <a:lnTo>
                    <a:pt x="503" y="3807"/>
                  </a:lnTo>
                  <a:lnTo>
                    <a:pt x="515" y="3809"/>
                  </a:lnTo>
                  <a:lnTo>
                    <a:pt x="528" y="3814"/>
                  </a:lnTo>
                  <a:lnTo>
                    <a:pt x="557" y="3825"/>
                  </a:lnTo>
                  <a:lnTo>
                    <a:pt x="589" y="3839"/>
                  </a:lnTo>
                  <a:lnTo>
                    <a:pt x="623" y="3857"/>
                  </a:lnTo>
                  <a:lnTo>
                    <a:pt x="659" y="3878"/>
                  </a:lnTo>
                  <a:lnTo>
                    <a:pt x="668" y="3883"/>
                  </a:lnTo>
                  <a:lnTo>
                    <a:pt x="677" y="3889"/>
                  </a:lnTo>
                  <a:close/>
                  <a:moveTo>
                    <a:pt x="677" y="4063"/>
                  </a:moveTo>
                  <a:lnTo>
                    <a:pt x="677" y="4177"/>
                  </a:lnTo>
                  <a:lnTo>
                    <a:pt x="666" y="4170"/>
                  </a:lnTo>
                  <a:lnTo>
                    <a:pt x="630" y="4147"/>
                  </a:lnTo>
                  <a:lnTo>
                    <a:pt x="596" y="4124"/>
                  </a:lnTo>
                  <a:lnTo>
                    <a:pt x="568" y="4101"/>
                  </a:lnTo>
                  <a:lnTo>
                    <a:pt x="545" y="4080"/>
                  </a:lnTo>
                  <a:lnTo>
                    <a:pt x="535" y="4070"/>
                  </a:lnTo>
                  <a:lnTo>
                    <a:pt x="526" y="4060"/>
                  </a:lnTo>
                  <a:lnTo>
                    <a:pt x="519" y="4051"/>
                  </a:lnTo>
                  <a:lnTo>
                    <a:pt x="514" y="4042"/>
                  </a:lnTo>
                  <a:lnTo>
                    <a:pt x="509" y="4035"/>
                  </a:lnTo>
                  <a:lnTo>
                    <a:pt x="507" y="4028"/>
                  </a:lnTo>
                  <a:lnTo>
                    <a:pt x="507" y="4022"/>
                  </a:lnTo>
                  <a:lnTo>
                    <a:pt x="509" y="4017"/>
                  </a:lnTo>
                  <a:lnTo>
                    <a:pt x="511" y="4015"/>
                  </a:lnTo>
                  <a:lnTo>
                    <a:pt x="516" y="4011"/>
                  </a:lnTo>
                  <a:lnTo>
                    <a:pt x="521" y="4010"/>
                  </a:lnTo>
                  <a:lnTo>
                    <a:pt x="528" y="4010"/>
                  </a:lnTo>
                  <a:lnTo>
                    <a:pt x="537" y="4010"/>
                  </a:lnTo>
                  <a:lnTo>
                    <a:pt x="546" y="4011"/>
                  </a:lnTo>
                  <a:lnTo>
                    <a:pt x="556" y="4014"/>
                  </a:lnTo>
                  <a:lnTo>
                    <a:pt x="566" y="4016"/>
                  </a:lnTo>
                  <a:lnTo>
                    <a:pt x="590" y="4024"/>
                  </a:lnTo>
                  <a:lnTo>
                    <a:pt x="617" y="4035"/>
                  </a:lnTo>
                  <a:lnTo>
                    <a:pt x="646" y="4048"/>
                  </a:lnTo>
                  <a:lnTo>
                    <a:pt x="677" y="4063"/>
                  </a:lnTo>
                  <a:close/>
                  <a:moveTo>
                    <a:pt x="677" y="4239"/>
                  </a:moveTo>
                  <a:lnTo>
                    <a:pt x="677" y="4337"/>
                  </a:lnTo>
                  <a:lnTo>
                    <a:pt x="654" y="4319"/>
                  </a:lnTo>
                  <a:lnTo>
                    <a:pt x="633" y="4302"/>
                  </a:lnTo>
                  <a:lnTo>
                    <a:pt x="615" y="4286"/>
                  </a:lnTo>
                  <a:lnTo>
                    <a:pt x="600" y="4271"/>
                  </a:lnTo>
                  <a:lnTo>
                    <a:pt x="594" y="4263"/>
                  </a:lnTo>
                  <a:lnTo>
                    <a:pt x="590" y="4256"/>
                  </a:lnTo>
                  <a:lnTo>
                    <a:pt x="585" y="4251"/>
                  </a:lnTo>
                  <a:lnTo>
                    <a:pt x="582" y="4244"/>
                  </a:lnTo>
                  <a:lnTo>
                    <a:pt x="581" y="4240"/>
                  </a:lnTo>
                  <a:lnTo>
                    <a:pt x="580" y="4234"/>
                  </a:lnTo>
                  <a:lnTo>
                    <a:pt x="580" y="4231"/>
                  </a:lnTo>
                  <a:lnTo>
                    <a:pt x="581" y="4227"/>
                  </a:lnTo>
                  <a:lnTo>
                    <a:pt x="583" y="4224"/>
                  </a:lnTo>
                  <a:lnTo>
                    <a:pt x="585" y="4223"/>
                  </a:lnTo>
                  <a:lnTo>
                    <a:pt x="589" y="4221"/>
                  </a:lnTo>
                  <a:lnTo>
                    <a:pt x="593" y="4220"/>
                  </a:lnTo>
                  <a:lnTo>
                    <a:pt x="602" y="4220"/>
                  </a:lnTo>
                  <a:lnTo>
                    <a:pt x="613" y="4220"/>
                  </a:lnTo>
                  <a:lnTo>
                    <a:pt x="627" y="4223"/>
                  </a:lnTo>
                  <a:lnTo>
                    <a:pt x="642" y="4227"/>
                  </a:lnTo>
                  <a:lnTo>
                    <a:pt x="659" y="4232"/>
                  </a:lnTo>
                  <a:lnTo>
                    <a:pt x="677" y="4239"/>
                  </a:lnTo>
                  <a:close/>
                  <a:moveTo>
                    <a:pt x="677" y="4441"/>
                  </a:moveTo>
                  <a:lnTo>
                    <a:pt x="677" y="4455"/>
                  </a:lnTo>
                  <a:lnTo>
                    <a:pt x="676" y="4451"/>
                  </a:lnTo>
                  <a:lnTo>
                    <a:pt x="676" y="4447"/>
                  </a:lnTo>
                  <a:lnTo>
                    <a:pt x="676" y="4444"/>
                  </a:lnTo>
                  <a:lnTo>
                    <a:pt x="677" y="4441"/>
                  </a:lnTo>
                  <a:close/>
                  <a:moveTo>
                    <a:pt x="677" y="4677"/>
                  </a:moveTo>
                  <a:lnTo>
                    <a:pt x="677" y="4775"/>
                  </a:lnTo>
                  <a:lnTo>
                    <a:pt x="654" y="4764"/>
                  </a:lnTo>
                  <a:lnTo>
                    <a:pt x="628" y="4752"/>
                  </a:lnTo>
                  <a:lnTo>
                    <a:pt x="603" y="4737"/>
                  </a:lnTo>
                  <a:lnTo>
                    <a:pt x="577" y="4723"/>
                  </a:lnTo>
                  <a:lnTo>
                    <a:pt x="536" y="4698"/>
                  </a:lnTo>
                  <a:lnTo>
                    <a:pt x="498" y="4672"/>
                  </a:lnTo>
                  <a:lnTo>
                    <a:pt x="466" y="4648"/>
                  </a:lnTo>
                  <a:lnTo>
                    <a:pt x="439" y="4625"/>
                  </a:lnTo>
                  <a:lnTo>
                    <a:pt x="427" y="4614"/>
                  </a:lnTo>
                  <a:lnTo>
                    <a:pt x="417" y="4604"/>
                  </a:lnTo>
                  <a:lnTo>
                    <a:pt x="409" y="4595"/>
                  </a:lnTo>
                  <a:lnTo>
                    <a:pt x="402" y="4586"/>
                  </a:lnTo>
                  <a:lnTo>
                    <a:pt x="398" y="4579"/>
                  </a:lnTo>
                  <a:lnTo>
                    <a:pt x="395" y="4572"/>
                  </a:lnTo>
                  <a:lnTo>
                    <a:pt x="393" y="4566"/>
                  </a:lnTo>
                  <a:lnTo>
                    <a:pt x="396" y="4561"/>
                  </a:lnTo>
                  <a:lnTo>
                    <a:pt x="399" y="4558"/>
                  </a:lnTo>
                  <a:lnTo>
                    <a:pt x="405" y="4556"/>
                  </a:lnTo>
                  <a:lnTo>
                    <a:pt x="412" y="4555"/>
                  </a:lnTo>
                  <a:lnTo>
                    <a:pt x="421" y="4555"/>
                  </a:lnTo>
                  <a:lnTo>
                    <a:pt x="432" y="4558"/>
                  </a:lnTo>
                  <a:lnTo>
                    <a:pt x="444" y="4561"/>
                  </a:lnTo>
                  <a:lnTo>
                    <a:pt x="457" y="4564"/>
                  </a:lnTo>
                  <a:lnTo>
                    <a:pt x="473" y="4570"/>
                  </a:lnTo>
                  <a:lnTo>
                    <a:pt x="506" y="4583"/>
                  </a:lnTo>
                  <a:lnTo>
                    <a:pt x="543" y="4599"/>
                  </a:lnTo>
                  <a:lnTo>
                    <a:pt x="583" y="4620"/>
                  </a:lnTo>
                  <a:lnTo>
                    <a:pt x="625" y="4645"/>
                  </a:lnTo>
                  <a:lnTo>
                    <a:pt x="638" y="4652"/>
                  </a:lnTo>
                  <a:lnTo>
                    <a:pt x="652" y="4660"/>
                  </a:lnTo>
                  <a:lnTo>
                    <a:pt x="665" y="4668"/>
                  </a:lnTo>
                  <a:lnTo>
                    <a:pt x="677" y="4677"/>
                  </a:lnTo>
                  <a:close/>
                  <a:moveTo>
                    <a:pt x="677" y="4814"/>
                  </a:moveTo>
                  <a:lnTo>
                    <a:pt x="677" y="4913"/>
                  </a:lnTo>
                  <a:lnTo>
                    <a:pt x="645" y="4891"/>
                  </a:lnTo>
                  <a:lnTo>
                    <a:pt x="616" y="4870"/>
                  </a:lnTo>
                  <a:lnTo>
                    <a:pt x="591" y="4850"/>
                  </a:lnTo>
                  <a:lnTo>
                    <a:pt x="570" y="4831"/>
                  </a:lnTo>
                  <a:lnTo>
                    <a:pt x="561" y="4822"/>
                  </a:lnTo>
                  <a:lnTo>
                    <a:pt x="553" y="4815"/>
                  </a:lnTo>
                  <a:lnTo>
                    <a:pt x="548" y="4807"/>
                  </a:lnTo>
                  <a:lnTo>
                    <a:pt x="543" y="4800"/>
                  </a:lnTo>
                  <a:lnTo>
                    <a:pt x="540" y="4794"/>
                  </a:lnTo>
                  <a:lnTo>
                    <a:pt x="538" y="4789"/>
                  </a:lnTo>
                  <a:lnTo>
                    <a:pt x="538" y="4784"/>
                  </a:lnTo>
                  <a:lnTo>
                    <a:pt x="539" y="4780"/>
                  </a:lnTo>
                  <a:lnTo>
                    <a:pt x="541" y="4778"/>
                  </a:lnTo>
                  <a:lnTo>
                    <a:pt x="545" y="4776"/>
                  </a:lnTo>
                  <a:lnTo>
                    <a:pt x="549" y="4775"/>
                  </a:lnTo>
                  <a:lnTo>
                    <a:pt x="555" y="4774"/>
                  </a:lnTo>
                  <a:lnTo>
                    <a:pt x="568" y="4775"/>
                  </a:lnTo>
                  <a:lnTo>
                    <a:pt x="584" y="4778"/>
                  </a:lnTo>
                  <a:lnTo>
                    <a:pt x="604" y="4784"/>
                  </a:lnTo>
                  <a:lnTo>
                    <a:pt x="626" y="4791"/>
                  </a:lnTo>
                  <a:lnTo>
                    <a:pt x="650" y="4801"/>
                  </a:lnTo>
                  <a:lnTo>
                    <a:pt x="677" y="4814"/>
                  </a:lnTo>
                  <a:close/>
                  <a:moveTo>
                    <a:pt x="677" y="5064"/>
                  </a:moveTo>
                  <a:lnTo>
                    <a:pt x="677" y="5141"/>
                  </a:lnTo>
                  <a:lnTo>
                    <a:pt x="642" y="5127"/>
                  </a:lnTo>
                  <a:lnTo>
                    <a:pt x="601" y="5108"/>
                  </a:lnTo>
                  <a:lnTo>
                    <a:pt x="558" y="5086"/>
                  </a:lnTo>
                  <a:lnTo>
                    <a:pt x="513" y="5061"/>
                  </a:lnTo>
                  <a:lnTo>
                    <a:pt x="468" y="5034"/>
                  </a:lnTo>
                  <a:lnTo>
                    <a:pt x="428" y="5008"/>
                  </a:lnTo>
                  <a:lnTo>
                    <a:pt x="392" y="4982"/>
                  </a:lnTo>
                  <a:lnTo>
                    <a:pt x="363" y="4958"/>
                  </a:lnTo>
                  <a:lnTo>
                    <a:pt x="349" y="4947"/>
                  </a:lnTo>
                  <a:lnTo>
                    <a:pt x="338" y="4937"/>
                  </a:lnTo>
                  <a:lnTo>
                    <a:pt x="330" y="4927"/>
                  </a:lnTo>
                  <a:lnTo>
                    <a:pt x="322" y="4918"/>
                  </a:lnTo>
                  <a:lnTo>
                    <a:pt x="316" y="4911"/>
                  </a:lnTo>
                  <a:lnTo>
                    <a:pt x="313" y="4904"/>
                  </a:lnTo>
                  <a:lnTo>
                    <a:pt x="313" y="4901"/>
                  </a:lnTo>
                  <a:lnTo>
                    <a:pt x="312" y="4898"/>
                  </a:lnTo>
                  <a:lnTo>
                    <a:pt x="313" y="4896"/>
                  </a:lnTo>
                  <a:lnTo>
                    <a:pt x="314" y="4894"/>
                  </a:lnTo>
                  <a:lnTo>
                    <a:pt x="315" y="4892"/>
                  </a:lnTo>
                  <a:lnTo>
                    <a:pt x="317" y="4891"/>
                  </a:lnTo>
                  <a:lnTo>
                    <a:pt x="320" y="4890"/>
                  </a:lnTo>
                  <a:lnTo>
                    <a:pt x="323" y="4889"/>
                  </a:lnTo>
                  <a:lnTo>
                    <a:pt x="331" y="4889"/>
                  </a:lnTo>
                  <a:lnTo>
                    <a:pt x="341" y="4890"/>
                  </a:lnTo>
                  <a:lnTo>
                    <a:pt x="352" y="4892"/>
                  </a:lnTo>
                  <a:lnTo>
                    <a:pt x="365" y="4895"/>
                  </a:lnTo>
                  <a:lnTo>
                    <a:pt x="379" y="4900"/>
                  </a:lnTo>
                  <a:lnTo>
                    <a:pt x="395" y="4906"/>
                  </a:lnTo>
                  <a:lnTo>
                    <a:pt x="431" y="4921"/>
                  </a:lnTo>
                  <a:lnTo>
                    <a:pt x="471" y="4939"/>
                  </a:lnTo>
                  <a:lnTo>
                    <a:pt x="514" y="4961"/>
                  </a:lnTo>
                  <a:lnTo>
                    <a:pt x="559" y="4987"/>
                  </a:lnTo>
                  <a:lnTo>
                    <a:pt x="592" y="5007"/>
                  </a:lnTo>
                  <a:lnTo>
                    <a:pt x="623" y="5025"/>
                  </a:lnTo>
                  <a:lnTo>
                    <a:pt x="652" y="5045"/>
                  </a:lnTo>
                  <a:lnTo>
                    <a:pt x="677" y="5064"/>
                  </a:lnTo>
                  <a:close/>
                  <a:moveTo>
                    <a:pt x="677" y="5172"/>
                  </a:moveTo>
                  <a:lnTo>
                    <a:pt x="677" y="5268"/>
                  </a:lnTo>
                  <a:lnTo>
                    <a:pt x="638" y="5244"/>
                  </a:lnTo>
                  <a:lnTo>
                    <a:pt x="603" y="5220"/>
                  </a:lnTo>
                  <a:lnTo>
                    <a:pt x="572" y="5197"/>
                  </a:lnTo>
                  <a:lnTo>
                    <a:pt x="547" y="5177"/>
                  </a:lnTo>
                  <a:lnTo>
                    <a:pt x="536" y="5167"/>
                  </a:lnTo>
                  <a:lnTo>
                    <a:pt x="527" y="5158"/>
                  </a:lnTo>
                  <a:lnTo>
                    <a:pt x="519" y="5150"/>
                  </a:lnTo>
                  <a:lnTo>
                    <a:pt x="513" y="5142"/>
                  </a:lnTo>
                  <a:lnTo>
                    <a:pt x="508" y="5136"/>
                  </a:lnTo>
                  <a:lnTo>
                    <a:pt x="506" y="5129"/>
                  </a:lnTo>
                  <a:lnTo>
                    <a:pt x="505" y="5125"/>
                  </a:lnTo>
                  <a:lnTo>
                    <a:pt x="507" y="5120"/>
                  </a:lnTo>
                  <a:lnTo>
                    <a:pt x="509" y="5118"/>
                  </a:lnTo>
                  <a:lnTo>
                    <a:pt x="513" y="5116"/>
                  </a:lnTo>
                  <a:lnTo>
                    <a:pt x="518" y="5116"/>
                  </a:lnTo>
                  <a:lnTo>
                    <a:pt x="525" y="5116"/>
                  </a:lnTo>
                  <a:lnTo>
                    <a:pt x="541" y="5118"/>
                  </a:lnTo>
                  <a:lnTo>
                    <a:pt x="561" y="5124"/>
                  </a:lnTo>
                  <a:lnTo>
                    <a:pt x="585" y="5131"/>
                  </a:lnTo>
                  <a:lnTo>
                    <a:pt x="614" y="5142"/>
                  </a:lnTo>
                  <a:lnTo>
                    <a:pt x="644" y="5156"/>
                  </a:lnTo>
                  <a:lnTo>
                    <a:pt x="677" y="5172"/>
                  </a:lnTo>
                  <a:close/>
                  <a:moveTo>
                    <a:pt x="677" y="5382"/>
                  </a:moveTo>
                  <a:lnTo>
                    <a:pt x="677" y="5469"/>
                  </a:lnTo>
                  <a:lnTo>
                    <a:pt x="648" y="5455"/>
                  </a:lnTo>
                  <a:lnTo>
                    <a:pt x="617" y="5440"/>
                  </a:lnTo>
                  <a:lnTo>
                    <a:pt x="586" y="5424"/>
                  </a:lnTo>
                  <a:lnTo>
                    <a:pt x="553" y="5405"/>
                  </a:lnTo>
                  <a:lnTo>
                    <a:pt x="506" y="5377"/>
                  </a:lnTo>
                  <a:lnTo>
                    <a:pt x="462" y="5349"/>
                  </a:lnTo>
                  <a:lnTo>
                    <a:pt x="423" y="5322"/>
                  </a:lnTo>
                  <a:lnTo>
                    <a:pt x="391" y="5298"/>
                  </a:lnTo>
                  <a:lnTo>
                    <a:pt x="377" y="5286"/>
                  </a:lnTo>
                  <a:lnTo>
                    <a:pt x="365" y="5276"/>
                  </a:lnTo>
                  <a:lnTo>
                    <a:pt x="355" y="5266"/>
                  </a:lnTo>
                  <a:lnTo>
                    <a:pt x="346" y="5257"/>
                  </a:lnTo>
                  <a:lnTo>
                    <a:pt x="341" y="5248"/>
                  </a:lnTo>
                  <a:lnTo>
                    <a:pt x="336" y="5242"/>
                  </a:lnTo>
                  <a:lnTo>
                    <a:pt x="335" y="5239"/>
                  </a:lnTo>
                  <a:lnTo>
                    <a:pt x="335" y="5236"/>
                  </a:lnTo>
                  <a:lnTo>
                    <a:pt x="335" y="5234"/>
                  </a:lnTo>
                  <a:lnTo>
                    <a:pt x="336" y="5232"/>
                  </a:lnTo>
                  <a:lnTo>
                    <a:pt x="337" y="5231"/>
                  </a:lnTo>
                  <a:lnTo>
                    <a:pt x="339" y="5229"/>
                  </a:lnTo>
                  <a:lnTo>
                    <a:pt x="342" y="5228"/>
                  </a:lnTo>
                  <a:lnTo>
                    <a:pt x="345" y="5227"/>
                  </a:lnTo>
                  <a:lnTo>
                    <a:pt x="354" y="5227"/>
                  </a:lnTo>
                  <a:lnTo>
                    <a:pt x="364" y="5229"/>
                  </a:lnTo>
                  <a:lnTo>
                    <a:pt x="376" y="5232"/>
                  </a:lnTo>
                  <a:lnTo>
                    <a:pt x="389" y="5236"/>
                  </a:lnTo>
                  <a:lnTo>
                    <a:pt x="405" y="5242"/>
                  </a:lnTo>
                  <a:lnTo>
                    <a:pt x="422" y="5247"/>
                  </a:lnTo>
                  <a:lnTo>
                    <a:pt x="460" y="5264"/>
                  </a:lnTo>
                  <a:lnTo>
                    <a:pt x="503" y="5284"/>
                  </a:lnTo>
                  <a:lnTo>
                    <a:pt x="549" y="5308"/>
                  </a:lnTo>
                  <a:lnTo>
                    <a:pt x="598" y="5334"/>
                  </a:lnTo>
                  <a:lnTo>
                    <a:pt x="618" y="5346"/>
                  </a:lnTo>
                  <a:lnTo>
                    <a:pt x="638" y="5359"/>
                  </a:lnTo>
                  <a:lnTo>
                    <a:pt x="658" y="5371"/>
                  </a:lnTo>
                  <a:lnTo>
                    <a:pt x="677" y="5382"/>
                  </a:lnTo>
                  <a:close/>
                  <a:moveTo>
                    <a:pt x="677" y="5489"/>
                  </a:moveTo>
                  <a:lnTo>
                    <a:pt x="677" y="5564"/>
                  </a:lnTo>
                  <a:lnTo>
                    <a:pt x="654" y="5547"/>
                  </a:lnTo>
                  <a:lnTo>
                    <a:pt x="633" y="5532"/>
                  </a:lnTo>
                  <a:lnTo>
                    <a:pt x="615" y="5517"/>
                  </a:lnTo>
                  <a:lnTo>
                    <a:pt x="601" y="5504"/>
                  </a:lnTo>
                  <a:lnTo>
                    <a:pt x="590" y="5492"/>
                  </a:lnTo>
                  <a:lnTo>
                    <a:pt x="582" y="5482"/>
                  </a:lnTo>
                  <a:lnTo>
                    <a:pt x="580" y="5479"/>
                  </a:lnTo>
                  <a:lnTo>
                    <a:pt x="579" y="5474"/>
                  </a:lnTo>
                  <a:lnTo>
                    <a:pt x="579" y="5471"/>
                  </a:lnTo>
                  <a:lnTo>
                    <a:pt x="580" y="5469"/>
                  </a:lnTo>
                  <a:lnTo>
                    <a:pt x="581" y="5467"/>
                  </a:lnTo>
                  <a:lnTo>
                    <a:pt x="583" y="5466"/>
                  </a:lnTo>
                  <a:lnTo>
                    <a:pt x="586" y="5465"/>
                  </a:lnTo>
                  <a:lnTo>
                    <a:pt x="590" y="5465"/>
                  </a:lnTo>
                  <a:lnTo>
                    <a:pt x="599" y="5465"/>
                  </a:lnTo>
                  <a:lnTo>
                    <a:pt x="611" y="5467"/>
                  </a:lnTo>
                  <a:lnTo>
                    <a:pt x="624" y="5470"/>
                  </a:lnTo>
                  <a:lnTo>
                    <a:pt x="639" y="5476"/>
                  </a:lnTo>
                  <a:lnTo>
                    <a:pt x="657" y="5481"/>
                  </a:lnTo>
                  <a:lnTo>
                    <a:pt x="677" y="5489"/>
                  </a:lnTo>
                  <a:close/>
                  <a:moveTo>
                    <a:pt x="677" y="5597"/>
                  </a:moveTo>
                  <a:lnTo>
                    <a:pt x="677" y="5627"/>
                  </a:lnTo>
                  <a:lnTo>
                    <a:pt x="669" y="5627"/>
                  </a:lnTo>
                  <a:lnTo>
                    <a:pt x="660" y="5624"/>
                  </a:lnTo>
                  <a:lnTo>
                    <a:pt x="649" y="5621"/>
                  </a:lnTo>
                  <a:lnTo>
                    <a:pt x="637" y="5618"/>
                  </a:lnTo>
                  <a:lnTo>
                    <a:pt x="610" y="5608"/>
                  </a:lnTo>
                  <a:lnTo>
                    <a:pt x="579" y="5596"/>
                  </a:lnTo>
                  <a:lnTo>
                    <a:pt x="543" y="5579"/>
                  </a:lnTo>
                  <a:lnTo>
                    <a:pt x="505" y="5560"/>
                  </a:lnTo>
                  <a:lnTo>
                    <a:pt x="464" y="5540"/>
                  </a:lnTo>
                  <a:lnTo>
                    <a:pt x="422" y="5516"/>
                  </a:lnTo>
                  <a:lnTo>
                    <a:pt x="373" y="5487"/>
                  </a:lnTo>
                  <a:lnTo>
                    <a:pt x="327" y="5459"/>
                  </a:lnTo>
                  <a:lnTo>
                    <a:pt x="288" y="5431"/>
                  </a:lnTo>
                  <a:lnTo>
                    <a:pt x="253" y="5406"/>
                  </a:lnTo>
                  <a:lnTo>
                    <a:pt x="239" y="5395"/>
                  </a:lnTo>
                  <a:lnTo>
                    <a:pt x="226" y="5384"/>
                  </a:lnTo>
                  <a:lnTo>
                    <a:pt x="216" y="5374"/>
                  </a:lnTo>
                  <a:lnTo>
                    <a:pt x="207" y="5365"/>
                  </a:lnTo>
                  <a:lnTo>
                    <a:pt x="200" y="5357"/>
                  </a:lnTo>
                  <a:lnTo>
                    <a:pt x="196" y="5350"/>
                  </a:lnTo>
                  <a:lnTo>
                    <a:pt x="195" y="5348"/>
                  </a:lnTo>
                  <a:lnTo>
                    <a:pt x="195" y="5344"/>
                  </a:lnTo>
                  <a:lnTo>
                    <a:pt x="195" y="5342"/>
                  </a:lnTo>
                  <a:lnTo>
                    <a:pt x="196" y="5341"/>
                  </a:lnTo>
                  <a:lnTo>
                    <a:pt x="197" y="5339"/>
                  </a:lnTo>
                  <a:lnTo>
                    <a:pt x="199" y="5338"/>
                  </a:lnTo>
                  <a:lnTo>
                    <a:pt x="202" y="5338"/>
                  </a:lnTo>
                  <a:lnTo>
                    <a:pt x="205" y="5337"/>
                  </a:lnTo>
                  <a:lnTo>
                    <a:pt x="213" y="5337"/>
                  </a:lnTo>
                  <a:lnTo>
                    <a:pt x="224" y="5339"/>
                  </a:lnTo>
                  <a:lnTo>
                    <a:pt x="236" y="5342"/>
                  </a:lnTo>
                  <a:lnTo>
                    <a:pt x="249" y="5346"/>
                  </a:lnTo>
                  <a:lnTo>
                    <a:pt x="266" y="5352"/>
                  </a:lnTo>
                  <a:lnTo>
                    <a:pt x="283" y="5359"/>
                  </a:lnTo>
                  <a:lnTo>
                    <a:pt x="322" y="5376"/>
                  </a:lnTo>
                  <a:lnTo>
                    <a:pt x="366" y="5397"/>
                  </a:lnTo>
                  <a:lnTo>
                    <a:pt x="413" y="5421"/>
                  </a:lnTo>
                  <a:lnTo>
                    <a:pt x="464" y="5449"/>
                  </a:lnTo>
                  <a:lnTo>
                    <a:pt x="500" y="5471"/>
                  </a:lnTo>
                  <a:lnTo>
                    <a:pt x="535" y="5492"/>
                  </a:lnTo>
                  <a:lnTo>
                    <a:pt x="567" y="5512"/>
                  </a:lnTo>
                  <a:lnTo>
                    <a:pt x="595" y="5532"/>
                  </a:lnTo>
                  <a:lnTo>
                    <a:pt x="622" y="5551"/>
                  </a:lnTo>
                  <a:lnTo>
                    <a:pt x="644" y="5567"/>
                  </a:lnTo>
                  <a:lnTo>
                    <a:pt x="663" y="5583"/>
                  </a:lnTo>
                  <a:lnTo>
                    <a:pt x="677" y="5597"/>
                  </a:lnTo>
                  <a:close/>
                  <a:moveTo>
                    <a:pt x="677" y="5659"/>
                  </a:moveTo>
                  <a:lnTo>
                    <a:pt x="677" y="5747"/>
                  </a:lnTo>
                  <a:lnTo>
                    <a:pt x="631" y="5719"/>
                  </a:lnTo>
                  <a:lnTo>
                    <a:pt x="588" y="5692"/>
                  </a:lnTo>
                  <a:lnTo>
                    <a:pt x="550" y="5666"/>
                  </a:lnTo>
                  <a:lnTo>
                    <a:pt x="518" y="5643"/>
                  </a:lnTo>
                  <a:lnTo>
                    <a:pt x="505" y="5632"/>
                  </a:lnTo>
                  <a:lnTo>
                    <a:pt x="493" y="5622"/>
                  </a:lnTo>
                  <a:lnTo>
                    <a:pt x="483" y="5613"/>
                  </a:lnTo>
                  <a:lnTo>
                    <a:pt x="475" y="5605"/>
                  </a:lnTo>
                  <a:lnTo>
                    <a:pt x="468" y="5597"/>
                  </a:lnTo>
                  <a:lnTo>
                    <a:pt x="465" y="5591"/>
                  </a:lnTo>
                  <a:lnTo>
                    <a:pt x="464" y="5588"/>
                  </a:lnTo>
                  <a:lnTo>
                    <a:pt x="464" y="5586"/>
                  </a:lnTo>
                  <a:lnTo>
                    <a:pt x="464" y="5584"/>
                  </a:lnTo>
                  <a:lnTo>
                    <a:pt x="464" y="5583"/>
                  </a:lnTo>
                  <a:lnTo>
                    <a:pt x="467" y="5579"/>
                  </a:lnTo>
                  <a:lnTo>
                    <a:pt x="472" y="5578"/>
                  </a:lnTo>
                  <a:lnTo>
                    <a:pt x="478" y="5578"/>
                  </a:lnTo>
                  <a:lnTo>
                    <a:pt x="486" y="5579"/>
                  </a:lnTo>
                  <a:lnTo>
                    <a:pt x="506" y="5584"/>
                  </a:lnTo>
                  <a:lnTo>
                    <a:pt x="531" y="5592"/>
                  </a:lnTo>
                  <a:lnTo>
                    <a:pt x="562" y="5605"/>
                  </a:lnTo>
                  <a:lnTo>
                    <a:pt x="598" y="5620"/>
                  </a:lnTo>
                  <a:lnTo>
                    <a:pt x="636" y="5638"/>
                  </a:lnTo>
                  <a:lnTo>
                    <a:pt x="677" y="5659"/>
                  </a:lnTo>
                  <a:close/>
                  <a:moveTo>
                    <a:pt x="677" y="5820"/>
                  </a:moveTo>
                  <a:lnTo>
                    <a:pt x="677" y="5904"/>
                  </a:lnTo>
                  <a:lnTo>
                    <a:pt x="665" y="5897"/>
                  </a:lnTo>
                  <a:lnTo>
                    <a:pt x="652" y="5890"/>
                  </a:lnTo>
                  <a:lnTo>
                    <a:pt x="638" y="5884"/>
                  </a:lnTo>
                  <a:lnTo>
                    <a:pt x="625" y="5876"/>
                  </a:lnTo>
                  <a:lnTo>
                    <a:pt x="572" y="5845"/>
                  </a:lnTo>
                  <a:lnTo>
                    <a:pt x="523" y="5815"/>
                  </a:lnTo>
                  <a:lnTo>
                    <a:pt x="480" y="5787"/>
                  </a:lnTo>
                  <a:lnTo>
                    <a:pt x="442" y="5761"/>
                  </a:lnTo>
                  <a:lnTo>
                    <a:pt x="425" y="5749"/>
                  </a:lnTo>
                  <a:lnTo>
                    <a:pt x="412" y="5738"/>
                  </a:lnTo>
                  <a:lnTo>
                    <a:pt x="400" y="5728"/>
                  </a:lnTo>
                  <a:lnTo>
                    <a:pt x="391" y="5718"/>
                  </a:lnTo>
                  <a:lnTo>
                    <a:pt x="384" y="5711"/>
                  </a:lnTo>
                  <a:lnTo>
                    <a:pt x="379" y="5704"/>
                  </a:lnTo>
                  <a:lnTo>
                    <a:pt x="378" y="5701"/>
                  </a:lnTo>
                  <a:lnTo>
                    <a:pt x="377" y="5698"/>
                  </a:lnTo>
                  <a:lnTo>
                    <a:pt x="377" y="5696"/>
                  </a:lnTo>
                  <a:lnTo>
                    <a:pt x="378" y="5694"/>
                  </a:lnTo>
                  <a:lnTo>
                    <a:pt x="379" y="5693"/>
                  </a:lnTo>
                  <a:lnTo>
                    <a:pt x="381" y="5692"/>
                  </a:lnTo>
                  <a:lnTo>
                    <a:pt x="384" y="5691"/>
                  </a:lnTo>
                  <a:lnTo>
                    <a:pt x="387" y="5691"/>
                  </a:lnTo>
                  <a:lnTo>
                    <a:pt x="396" y="5692"/>
                  </a:lnTo>
                  <a:lnTo>
                    <a:pt x="407" y="5694"/>
                  </a:lnTo>
                  <a:lnTo>
                    <a:pt x="419" y="5697"/>
                  </a:lnTo>
                  <a:lnTo>
                    <a:pt x="434" y="5702"/>
                  </a:lnTo>
                  <a:lnTo>
                    <a:pt x="451" y="5708"/>
                  </a:lnTo>
                  <a:lnTo>
                    <a:pt x="470" y="5716"/>
                  </a:lnTo>
                  <a:lnTo>
                    <a:pt x="511" y="5734"/>
                  </a:lnTo>
                  <a:lnTo>
                    <a:pt x="559" y="5757"/>
                  </a:lnTo>
                  <a:lnTo>
                    <a:pt x="611" y="5783"/>
                  </a:lnTo>
                  <a:lnTo>
                    <a:pt x="665" y="5812"/>
                  </a:lnTo>
                  <a:lnTo>
                    <a:pt x="677" y="5820"/>
                  </a:lnTo>
                  <a:close/>
                  <a:moveTo>
                    <a:pt x="677" y="5967"/>
                  </a:moveTo>
                  <a:lnTo>
                    <a:pt x="677" y="6044"/>
                  </a:lnTo>
                  <a:lnTo>
                    <a:pt x="653" y="6032"/>
                  </a:lnTo>
                  <a:lnTo>
                    <a:pt x="628" y="6019"/>
                  </a:lnTo>
                  <a:lnTo>
                    <a:pt x="603" y="6005"/>
                  </a:lnTo>
                  <a:lnTo>
                    <a:pt x="578" y="5992"/>
                  </a:lnTo>
                  <a:lnTo>
                    <a:pt x="521" y="5960"/>
                  </a:lnTo>
                  <a:lnTo>
                    <a:pt x="471" y="5929"/>
                  </a:lnTo>
                  <a:lnTo>
                    <a:pt x="425" y="5900"/>
                  </a:lnTo>
                  <a:lnTo>
                    <a:pt x="387" y="5874"/>
                  </a:lnTo>
                  <a:lnTo>
                    <a:pt x="370" y="5862"/>
                  </a:lnTo>
                  <a:lnTo>
                    <a:pt x="356" y="5851"/>
                  </a:lnTo>
                  <a:lnTo>
                    <a:pt x="344" y="5841"/>
                  </a:lnTo>
                  <a:lnTo>
                    <a:pt x="334" y="5831"/>
                  </a:lnTo>
                  <a:lnTo>
                    <a:pt x="326" y="5823"/>
                  </a:lnTo>
                  <a:lnTo>
                    <a:pt x="322" y="5816"/>
                  </a:lnTo>
                  <a:lnTo>
                    <a:pt x="320" y="5813"/>
                  </a:lnTo>
                  <a:lnTo>
                    <a:pt x="320" y="5811"/>
                  </a:lnTo>
                  <a:lnTo>
                    <a:pt x="320" y="5809"/>
                  </a:lnTo>
                  <a:lnTo>
                    <a:pt x="320" y="5807"/>
                  </a:lnTo>
                  <a:lnTo>
                    <a:pt x="321" y="5805"/>
                  </a:lnTo>
                  <a:lnTo>
                    <a:pt x="323" y="5804"/>
                  </a:lnTo>
                  <a:lnTo>
                    <a:pt x="326" y="5804"/>
                  </a:lnTo>
                  <a:lnTo>
                    <a:pt x="330" y="5804"/>
                  </a:lnTo>
                  <a:lnTo>
                    <a:pt x="337" y="5805"/>
                  </a:lnTo>
                  <a:lnTo>
                    <a:pt x="348" y="5808"/>
                  </a:lnTo>
                  <a:lnTo>
                    <a:pt x="361" y="5811"/>
                  </a:lnTo>
                  <a:lnTo>
                    <a:pt x="377" y="5816"/>
                  </a:lnTo>
                  <a:lnTo>
                    <a:pt x="395" y="5823"/>
                  </a:lnTo>
                  <a:lnTo>
                    <a:pt x="413" y="5831"/>
                  </a:lnTo>
                  <a:lnTo>
                    <a:pt x="456" y="5851"/>
                  </a:lnTo>
                  <a:lnTo>
                    <a:pt x="505" y="5874"/>
                  </a:lnTo>
                  <a:lnTo>
                    <a:pt x="558" y="5901"/>
                  </a:lnTo>
                  <a:lnTo>
                    <a:pt x="614" y="5931"/>
                  </a:lnTo>
                  <a:lnTo>
                    <a:pt x="631" y="5940"/>
                  </a:lnTo>
                  <a:lnTo>
                    <a:pt x="646" y="5949"/>
                  </a:lnTo>
                  <a:lnTo>
                    <a:pt x="662" y="5958"/>
                  </a:lnTo>
                  <a:lnTo>
                    <a:pt x="677" y="5967"/>
                  </a:lnTo>
                  <a:close/>
                  <a:moveTo>
                    <a:pt x="677" y="6065"/>
                  </a:moveTo>
                  <a:lnTo>
                    <a:pt x="677" y="6086"/>
                  </a:lnTo>
                  <a:lnTo>
                    <a:pt x="673" y="6080"/>
                  </a:lnTo>
                  <a:lnTo>
                    <a:pt x="669" y="6075"/>
                  </a:lnTo>
                  <a:lnTo>
                    <a:pt x="667" y="6070"/>
                  </a:lnTo>
                  <a:lnTo>
                    <a:pt x="668" y="6068"/>
                  </a:lnTo>
                  <a:lnTo>
                    <a:pt x="669" y="6066"/>
                  </a:lnTo>
                  <a:lnTo>
                    <a:pt x="671" y="6066"/>
                  </a:lnTo>
                  <a:lnTo>
                    <a:pt x="674" y="6065"/>
                  </a:lnTo>
                  <a:lnTo>
                    <a:pt x="677" y="6065"/>
                  </a:lnTo>
                  <a:close/>
                  <a:moveTo>
                    <a:pt x="677" y="6099"/>
                  </a:moveTo>
                  <a:lnTo>
                    <a:pt x="677" y="6171"/>
                  </a:lnTo>
                  <a:lnTo>
                    <a:pt x="648" y="6157"/>
                  </a:lnTo>
                  <a:lnTo>
                    <a:pt x="620" y="6142"/>
                  </a:lnTo>
                  <a:lnTo>
                    <a:pt x="589" y="6127"/>
                  </a:lnTo>
                  <a:lnTo>
                    <a:pt x="558" y="6109"/>
                  </a:lnTo>
                  <a:lnTo>
                    <a:pt x="500" y="6077"/>
                  </a:lnTo>
                  <a:lnTo>
                    <a:pt x="449" y="6046"/>
                  </a:lnTo>
                  <a:lnTo>
                    <a:pt x="401" y="6016"/>
                  </a:lnTo>
                  <a:lnTo>
                    <a:pt x="361" y="5989"/>
                  </a:lnTo>
                  <a:lnTo>
                    <a:pt x="344" y="5976"/>
                  </a:lnTo>
                  <a:lnTo>
                    <a:pt x="330" y="5965"/>
                  </a:lnTo>
                  <a:lnTo>
                    <a:pt x="316" y="5954"/>
                  </a:lnTo>
                  <a:lnTo>
                    <a:pt x="305" y="5946"/>
                  </a:lnTo>
                  <a:lnTo>
                    <a:pt x="298" y="5938"/>
                  </a:lnTo>
                  <a:lnTo>
                    <a:pt x="292" y="5931"/>
                  </a:lnTo>
                  <a:lnTo>
                    <a:pt x="291" y="5928"/>
                  </a:lnTo>
                  <a:lnTo>
                    <a:pt x="290" y="5926"/>
                  </a:lnTo>
                  <a:lnTo>
                    <a:pt x="290" y="5923"/>
                  </a:lnTo>
                  <a:lnTo>
                    <a:pt x="291" y="5921"/>
                  </a:lnTo>
                  <a:lnTo>
                    <a:pt x="292" y="5920"/>
                  </a:lnTo>
                  <a:lnTo>
                    <a:pt x="293" y="5920"/>
                  </a:lnTo>
                  <a:lnTo>
                    <a:pt x="296" y="5919"/>
                  </a:lnTo>
                  <a:lnTo>
                    <a:pt x="300" y="5919"/>
                  </a:lnTo>
                  <a:lnTo>
                    <a:pt x="309" y="5920"/>
                  </a:lnTo>
                  <a:lnTo>
                    <a:pt x="320" y="5923"/>
                  </a:lnTo>
                  <a:lnTo>
                    <a:pt x="349" y="5933"/>
                  </a:lnTo>
                  <a:lnTo>
                    <a:pt x="387" y="5948"/>
                  </a:lnTo>
                  <a:lnTo>
                    <a:pt x="431" y="5968"/>
                  </a:lnTo>
                  <a:lnTo>
                    <a:pt x="481" y="5993"/>
                  </a:lnTo>
                  <a:lnTo>
                    <a:pt x="536" y="6021"/>
                  </a:lnTo>
                  <a:lnTo>
                    <a:pt x="593" y="6051"/>
                  </a:lnTo>
                  <a:lnTo>
                    <a:pt x="615" y="6064"/>
                  </a:lnTo>
                  <a:lnTo>
                    <a:pt x="636" y="6076"/>
                  </a:lnTo>
                  <a:lnTo>
                    <a:pt x="657" y="6088"/>
                  </a:lnTo>
                  <a:lnTo>
                    <a:pt x="677" y="6099"/>
                  </a:lnTo>
                  <a:close/>
                  <a:moveTo>
                    <a:pt x="677" y="6187"/>
                  </a:moveTo>
                  <a:lnTo>
                    <a:pt x="677" y="6209"/>
                  </a:lnTo>
                  <a:lnTo>
                    <a:pt x="670" y="6203"/>
                  </a:lnTo>
                  <a:lnTo>
                    <a:pt x="666" y="6196"/>
                  </a:lnTo>
                  <a:lnTo>
                    <a:pt x="665" y="6192"/>
                  </a:lnTo>
                  <a:lnTo>
                    <a:pt x="665" y="6189"/>
                  </a:lnTo>
                  <a:lnTo>
                    <a:pt x="666" y="6187"/>
                  </a:lnTo>
                  <a:lnTo>
                    <a:pt x="669" y="6187"/>
                  </a:lnTo>
                  <a:lnTo>
                    <a:pt x="673" y="6186"/>
                  </a:lnTo>
                  <a:lnTo>
                    <a:pt x="677" y="6187"/>
                  </a:lnTo>
                  <a:close/>
                  <a:moveTo>
                    <a:pt x="246" y="5736"/>
                  </a:moveTo>
                  <a:lnTo>
                    <a:pt x="194" y="5705"/>
                  </a:lnTo>
                  <a:lnTo>
                    <a:pt x="145" y="5675"/>
                  </a:lnTo>
                  <a:lnTo>
                    <a:pt x="102" y="5647"/>
                  </a:lnTo>
                  <a:lnTo>
                    <a:pt x="65" y="5620"/>
                  </a:lnTo>
                  <a:lnTo>
                    <a:pt x="49" y="5608"/>
                  </a:lnTo>
                  <a:lnTo>
                    <a:pt x="36" y="5597"/>
                  </a:lnTo>
                  <a:lnTo>
                    <a:pt x="24" y="5587"/>
                  </a:lnTo>
                  <a:lnTo>
                    <a:pt x="15" y="5578"/>
                  </a:lnTo>
                  <a:lnTo>
                    <a:pt x="7" y="5570"/>
                  </a:lnTo>
                  <a:lnTo>
                    <a:pt x="3" y="5564"/>
                  </a:lnTo>
                  <a:lnTo>
                    <a:pt x="2" y="5560"/>
                  </a:lnTo>
                  <a:lnTo>
                    <a:pt x="1" y="5558"/>
                  </a:lnTo>
                  <a:lnTo>
                    <a:pt x="1" y="5556"/>
                  </a:lnTo>
                  <a:lnTo>
                    <a:pt x="2" y="5554"/>
                  </a:lnTo>
                  <a:lnTo>
                    <a:pt x="3" y="5553"/>
                  </a:lnTo>
                  <a:lnTo>
                    <a:pt x="5" y="5552"/>
                  </a:lnTo>
                  <a:lnTo>
                    <a:pt x="7" y="5552"/>
                  </a:lnTo>
                  <a:lnTo>
                    <a:pt x="11" y="5552"/>
                  </a:lnTo>
                  <a:lnTo>
                    <a:pt x="20" y="5552"/>
                  </a:lnTo>
                  <a:lnTo>
                    <a:pt x="29" y="5554"/>
                  </a:lnTo>
                  <a:lnTo>
                    <a:pt x="43" y="5558"/>
                  </a:lnTo>
                  <a:lnTo>
                    <a:pt x="57" y="5563"/>
                  </a:lnTo>
                  <a:lnTo>
                    <a:pt x="74" y="5569"/>
                  </a:lnTo>
                  <a:lnTo>
                    <a:pt x="92" y="5577"/>
                  </a:lnTo>
                  <a:lnTo>
                    <a:pt x="133" y="5596"/>
                  </a:lnTo>
                  <a:lnTo>
                    <a:pt x="179" y="5619"/>
                  </a:lnTo>
                  <a:lnTo>
                    <a:pt x="230" y="5645"/>
                  </a:lnTo>
                  <a:lnTo>
                    <a:pt x="284" y="5675"/>
                  </a:lnTo>
                  <a:lnTo>
                    <a:pt x="336" y="5706"/>
                  </a:lnTo>
                  <a:lnTo>
                    <a:pt x="385" y="5736"/>
                  </a:lnTo>
                  <a:lnTo>
                    <a:pt x="428" y="5764"/>
                  </a:lnTo>
                  <a:lnTo>
                    <a:pt x="465" y="5789"/>
                  </a:lnTo>
                  <a:lnTo>
                    <a:pt x="481" y="5801"/>
                  </a:lnTo>
                  <a:lnTo>
                    <a:pt x="495" y="5812"/>
                  </a:lnTo>
                  <a:lnTo>
                    <a:pt x="506" y="5822"/>
                  </a:lnTo>
                  <a:lnTo>
                    <a:pt x="516" y="5831"/>
                  </a:lnTo>
                  <a:lnTo>
                    <a:pt x="523" y="5839"/>
                  </a:lnTo>
                  <a:lnTo>
                    <a:pt x="528" y="5845"/>
                  </a:lnTo>
                  <a:lnTo>
                    <a:pt x="529" y="5847"/>
                  </a:lnTo>
                  <a:lnTo>
                    <a:pt x="530" y="5850"/>
                  </a:lnTo>
                  <a:lnTo>
                    <a:pt x="530" y="5852"/>
                  </a:lnTo>
                  <a:lnTo>
                    <a:pt x="529" y="5854"/>
                  </a:lnTo>
                  <a:lnTo>
                    <a:pt x="528" y="5855"/>
                  </a:lnTo>
                  <a:lnTo>
                    <a:pt x="526" y="5856"/>
                  </a:lnTo>
                  <a:lnTo>
                    <a:pt x="524" y="5856"/>
                  </a:lnTo>
                  <a:lnTo>
                    <a:pt x="520" y="5857"/>
                  </a:lnTo>
                  <a:lnTo>
                    <a:pt x="511" y="5856"/>
                  </a:lnTo>
                  <a:lnTo>
                    <a:pt x="502" y="5854"/>
                  </a:lnTo>
                  <a:lnTo>
                    <a:pt x="488" y="5851"/>
                  </a:lnTo>
                  <a:lnTo>
                    <a:pt x="474" y="5845"/>
                  </a:lnTo>
                  <a:lnTo>
                    <a:pt x="456" y="5840"/>
                  </a:lnTo>
                  <a:lnTo>
                    <a:pt x="439" y="5832"/>
                  </a:lnTo>
                  <a:lnTo>
                    <a:pt x="397" y="5814"/>
                  </a:lnTo>
                  <a:lnTo>
                    <a:pt x="350" y="5791"/>
                  </a:lnTo>
                  <a:lnTo>
                    <a:pt x="300" y="5765"/>
                  </a:lnTo>
                  <a:lnTo>
                    <a:pt x="246" y="5736"/>
                  </a:lnTo>
                  <a:close/>
                  <a:moveTo>
                    <a:pt x="320" y="5626"/>
                  </a:moveTo>
                  <a:lnTo>
                    <a:pt x="269" y="5596"/>
                  </a:lnTo>
                  <a:lnTo>
                    <a:pt x="223" y="5567"/>
                  </a:lnTo>
                  <a:lnTo>
                    <a:pt x="181" y="5540"/>
                  </a:lnTo>
                  <a:lnTo>
                    <a:pt x="145" y="5513"/>
                  </a:lnTo>
                  <a:lnTo>
                    <a:pt x="130" y="5502"/>
                  </a:lnTo>
                  <a:lnTo>
                    <a:pt x="118" y="5491"/>
                  </a:lnTo>
                  <a:lnTo>
                    <a:pt x="107" y="5481"/>
                  </a:lnTo>
                  <a:lnTo>
                    <a:pt x="97" y="5472"/>
                  </a:lnTo>
                  <a:lnTo>
                    <a:pt x="90" y="5463"/>
                  </a:lnTo>
                  <a:lnTo>
                    <a:pt x="86" y="5457"/>
                  </a:lnTo>
                  <a:lnTo>
                    <a:pt x="85" y="5455"/>
                  </a:lnTo>
                  <a:lnTo>
                    <a:pt x="85" y="5451"/>
                  </a:lnTo>
                  <a:lnTo>
                    <a:pt x="85" y="5449"/>
                  </a:lnTo>
                  <a:lnTo>
                    <a:pt x="85" y="5448"/>
                  </a:lnTo>
                  <a:lnTo>
                    <a:pt x="86" y="5446"/>
                  </a:lnTo>
                  <a:lnTo>
                    <a:pt x="88" y="5445"/>
                  </a:lnTo>
                  <a:lnTo>
                    <a:pt x="91" y="5445"/>
                  </a:lnTo>
                  <a:lnTo>
                    <a:pt x="93" y="5445"/>
                  </a:lnTo>
                  <a:lnTo>
                    <a:pt x="102" y="5445"/>
                  </a:lnTo>
                  <a:lnTo>
                    <a:pt x="112" y="5447"/>
                  </a:lnTo>
                  <a:lnTo>
                    <a:pt x="124" y="5450"/>
                  </a:lnTo>
                  <a:lnTo>
                    <a:pt x="139" y="5455"/>
                  </a:lnTo>
                  <a:lnTo>
                    <a:pt x="155" y="5461"/>
                  </a:lnTo>
                  <a:lnTo>
                    <a:pt x="173" y="5468"/>
                  </a:lnTo>
                  <a:lnTo>
                    <a:pt x="214" y="5487"/>
                  </a:lnTo>
                  <a:lnTo>
                    <a:pt x="258" y="5508"/>
                  </a:lnTo>
                  <a:lnTo>
                    <a:pt x="307" y="5533"/>
                  </a:lnTo>
                  <a:lnTo>
                    <a:pt x="359" y="5562"/>
                  </a:lnTo>
                  <a:lnTo>
                    <a:pt x="410" y="5592"/>
                  </a:lnTo>
                  <a:lnTo>
                    <a:pt x="457" y="5621"/>
                  </a:lnTo>
                  <a:lnTo>
                    <a:pt x="498" y="5649"/>
                  </a:lnTo>
                  <a:lnTo>
                    <a:pt x="534" y="5674"/>
                  </a:lnTo>
                  <a:lnTo>
                    <a:pt x="549" y="5685"/>
                  </a:lnTo>
                  <a:lnTo>
                    <a:pt x="562" y="5696"/>
                  </a:lnTo>
                  <a:lnTo>
                    <a:pt x="573" y="5706"/>
                  </a:lnTo>
                  <a:lnTo>
                    <a:pt x="583" y="5715"/>
                  </a:lnTo>
                  <a:lnTo>
                    <a:pt x="590" y="5723"/>
                  </a:lnTo>
                  <a:lnTo>
                    <a:pt x="594" y="5729"/>
                  </a:lnTo>
                  <a:lnTo>
                    <a:pt x="595" y="5732"/>
                  </a:lnTo>
                  <a:lnTo>
                    <a:pt x="596" y="5735"/>
                  </a:lnTo>
                  <a:lnTo>
                    <a:pt x="596" y="5736"/>
                  </a:lnTo>
                  <a:lnTo>
                    <a:pt x="595" y="5738"/>
                  </a:lnTo>
                  <a:lnTo>
                    <a:pt x="594" y="5739"/>
                  </a:lnTo>
                  <a:lnTo>
                    <a:pt x="592" y="5740"/>
                  </a:lnTo>
                  <a:lnTo>
                    <a:pt x="590" y="5741"/>
                  </a:lnTo>
                  <a:lnTo>
                    <a:pt x="586" y="5741"/>
                  </a:lnTo>
                  <a:lnTo>
                    <a:pt x="578" y="5741"/>
                  </a:lnTo>
                  <a:lnTo>
                    <a:pt x="568" y="5739"/>
                  </a:lnTo>
                  <a:lnTo>
                    <a:pt x="556" y="5736"/>
                  </a:lnTo>
                  <a:lnTo>
                    <a:pt x="540" y="5732"/>
                  </a:lnTo>
                  <a:lnTo>
                    <a:pt x="525" y="5726"/>
                  </a:lnTo>
                  <a:lnTo>
                    <a:pt x="506" y="5718"/>
                  </a:lnTo>
                  <a:lnTo>
                    <a:pt x="466" y="5702"/>
                  </a:lnTo>
                  <a:lnTo>
                    <a:pt x="421" y="5680"/>
                  </a:lnTo>
                  <a:lnTo>
                    <a:pt x="371" y="5654"/>
                  </a:lnTo>
                  <a:lnTo>
                    <a:pt x="320" y="5626"/>
                  </a:lnTo>
                  <a:close/>
                  <a:moveTo>
                    <a:pt x="326" y="5172"/>
                  </a:moveTo>
                  <a:lnTo>
                    <a:pt x="280" y="5145"/>
                  </a:lnTo>
                  <a:lnTo>
                    <a:pt x="239" y="5117"/>
                  </a:lnTo>
                  <a:lnTo>
                    <a:pt x="202" y="5090"/>
                  </a:lnTo>
                  <a:lnTo>
                    <a:pt x="171" y="5066"/>
                  </a:lnTo>
                  <a:lnTo>
                    <a:pt x="157" y="5055"/>
                  </a:lnTo>
                  <a:lnTo>
                    <a:pt x="146" y="5045"/>
                  </a:lnTo>
                  <a:lnTo>
                    <a:pt x="136" y="5035"/>
                  </a:lnTo>
                  <a:lnTo>
                    <a:pt x="129" y="5026"/>
                  </a:lnTo>
                  <a:lnTo>
                    <a:pt x="123" y="5019"/>
                  </a:lnTo>
                  <a:lnTo>
                    <a:pt x="120" y="5012"/>
                  </a:lnTo>
                  <a:lnTo>
                    <a:pt x="119" y="5009"/>
                  </a:lnTo>
                  <a:lnTo>
                    <a:pt x="118" y="5007"/>
                  </a:lnTo>
                  <a:lnTo>
                    <a:pt x="119" y="5004"/>
                  </a:lnTo>
                  <a:lnTo>
                    <a:pt x="119" y="5002"/>
                  </a:lnTo>
                  <a:lnTo>
                    <a:pt x="121" y="5000"/>
                  </a:lnTo>
                  <a:lnTo>
                    <a:pt x="123" y="4999"/>
                  </a:lnTo>
                  <a:lnTo>
                    <a:pt x="125" y="4998"/>
                  </a:lnTo>
                  <a:lnTo>
                    <a:pt x="129" y="4998"/>
                  </a:lnTo>
                  <a:lnTo>
                    <a:pt x="136" y="4998"/>
                  </a:lnTo>
                  <a:lnTo>
                    <a:pt x="145" y="4999"/>
                  </a:lnTo>
                  <a:lnTo>
                    <a:pt x="157" y="5001"/>
                  </a:lnTo>
                  <a:lnTo>
                    <a:pt x="171" y="5006"/>
                  </a:lnTo>
                  <a:lnTo>
                    <a:pt x="185" y="5010"/>
                  </a:lnTo>
                  <a:lnTo>
                    <a:pt x="202" y="5017"/>
                  </a:lnTo>
                  <a:lnTo>
                    <a:pt x="238" y="5032"/>
                  </a:lnTo>
                  <a:lnTo>
                    <a:pt x="279" y="5052"/>
                  </a:lnTo>
                  <a:lnTo>
                    <a:pt x="323" y="5075"/>
                  </a:lnTo>
                  <a:lnTo>
                    <a:pt x="370" y="5100"/>
                  </a:lnTo>
                  <a:lnTo>
                    <a:pt x="416" y="5128"/>
                  </a:lnTo>
                  <a:lnTo>
                    <a:pt x="457" y="5156"/>
                  </a:lnTo>
                  <a:lnTo>
                    <a:pt x="494" y="5181"/>
                  </a:lnTo>
                  <a:lnTo>
                    <a:pt x="526" y="5205"/>
                  </a:lnTo>
                  <a:lnTo>
                    <a:pt x="539" y="5216"/>
                  </a:lnTo>
                  <a:lnTo>
                    <a:pt x="550" y="5226"/>
                  </a:lnTo>
                  <a:lnTo>
                    <a:pt x="560" y="5236"/>
                  </a:lnTo>
                  <a:lnTo>
                    <a:pt x="568" y="5245"/>
                  </a:lnTo>
                  <a:lnTo>
                    <a:pt x="573" y="5253"/>
                  </a:lnTo>
                  <a:lnTo>
                    <a:pt x="578" y="5259"/>
                  </a:lnTo>
                  <a:lnTo>
                    <a:pt x="578" y="5263"/>
                  </a:lnTo>
                  <a:lnTo>
                    <a:pt x="579" y="5265"/>
                  </a:lnTo>
                  <a:lnTo>
                    <a:pt x="578" y="5267"/>
                  </a:lnTo>
                  <a:lnTo>
                    <a:pt x="578" y="5269"/>
                  </a:lnTo>
                  <a:lnTo>
                    <a:pt x="575" y="5270"/>
                  </a:lnTo>
                  <a:lnTo>
                    <a:pt x="574" y="5273"/>
                  </a:lnTo>
                  <a:lnTo>
                    <a:pt x="571" y="5273"/>
                  </a:lnTo>
                  <a:lnTo>
                    <a:pt x="568" y="5274"/>
                  </a:lnTo>
                  <a:lnTo>
                    <a:pt x="560" y="5274"/>
                  </a:lnTo>
                  <a:lnTo>
                    <a:pt x="551" y="5273"/>
                  </a:lnTo>
                  <a:lnTo>
                    <a:pt x="539" y="5270"/>
                  </a:lnTo>
                  <a:lnTo>
                    <a:pt x="526" y="5266"/>
                  </a:lnTo>
                  <a:lnTo>
                    <a:pt x="510" y="5261"/>
                  </a:lnTo>
                  <a:lnTo>
                    <a:pt x="495" y="5255"/>
                  </a:lnTo>
                  <a:lnTo>
                    <a:pt x="457" y="5239"/>
                  </a:lnTo>
                  <a:lnTo>
                    <a:pt x="417" y="5221"/>
                  </a:lnTo>
                  <a:lnTo>
                    <a:pt x="373" y="5197"/>
                  </a:lnTo>
                  <a:lnTo>
                    <a:pt x="326" y="5172"/>
                  </a:lnTo>
                  <a:close/>
                  <a:moveTo>
                    <a:pt x="381" y="4763"/>
                  </a:moveTo>
                  <a:lnTo>
                    <a:pt x="423" y="4788"/>
                  </a:lnTo>
                  <a:lnTo>
                    <a:pt x="462" y="4815"/>
                  </a:lnTo>
                  <a:lnTo>
                    <a:pt x="496" y="4839"/>
                  </a:lnTo>
                  <a:lnTo>
                    <a:pt x="525" y="4862"/>
                  </a:lnTo>
                  <a:lnTo>
                    <a:pt x="537" y="4872"/>
                  </a:lnTo>
                  <a:lnTo>
                    <a:pt x="547" y="4883"/>
                  </a:lnTo>
                  <a:lnTo>
                    <a:pt x="556" y="4892"/>
                  </a:lnTo>
                  <a:lnTo>
                    <a:pt x="562" y="4901"/>
                  </a:lnTo>
                  <a:lnTo>
                    <a:pt x="568" y="4908"/>
                  </a:lnTo>
                  <a:lnTo>
                    <a:pt x="571" y="4915"/>
                  </a:lnTo>
                  <a:lnTo>
                    <a:pt x="572" y="4921"/>
                  </a:lnTo>
                  <a:lnTo>
                    <a:pt x="570" y="4925"/>
                  </a:lnTo>
                  <a:lnTo>
                    <a:pt x="567" y="4927"/>
                  </a:lnTo>
                  <a:lnTo>
                    <a:pt x="561" y="4929"/>
                  </a:lnTo>
                  <a:lnTo>
                    <a:pt x="555" y="4930"/>
                  </a:lnTo>
                  <a:lnTo>
                    <a:pt x="545" y="4929"/>
                  </a:lnTo>
                  <a:lnTo>
                    <a:pt x="534" y="4927"/>
                  </a:lnTo>
                  <a:lnTo>
                    <a:pt x="521" y="4924"/>
                  </a:lnTo>
                  <a:lnTo>
                    <a:pt x="507" y="4921"/>
                  </a:lnTo>
                  <a:lnTo>
                    <a:pt x="492" y="4915"/>
                  </a:lnTo>
                  <a:lnTo>
                    <a:pt x="457" y="4901"/>
                  </a:lnTo>
                  <a:lnTo>
                    <a:pt x="419" y="4883"/>
                  </a:lnTo>
                  <a:lnTo>
                    <a:pt x="378" y="4862"/>
                  </a:lnTo>
                  <a:lnTo>
                    <a:pt x="335" y="4837"/>
                  </a:lnTo>
                  <a:lnTo>
                    <a:pt x="292" y="4811"/>
                  </a:lnTo>
                  <a:lnTo>
                    <a:pt x="254" y="4785"/>
                  </a:lnTo>
                  <a:lnTo>
                    <a:pt x="220" y="4761"/>
                  </a:lnTo>
                  <a:lnTo>
                    <a:pt x="192" y="4737"/>
                  </a:lnTo>
                  <a:lnTo>
                    <a:pt x="179" y="4726"/>
                  </a:lnTo>
                  <a:lnTo>
                    <a:pt x="170" y="4716"/>
                  </a:lnTo>
                  <a:lnTo>
                    <a:pt x="161" y="4707"/>
                  </a:lnTo>
                  <a:lnTo>
                    <a:pt x="154" y="4698"/>
                  </a:lnTo>
                  <a:lnTo>
                    <a:pt x="149" y="4690"/>
                  </a:lnTo>
                  <a:lnTo>
                    <a:pt x="146" y="4683"/>
                  </a:lnTo>
                  <a:lnTo>
                    <a:pt x="145" y="4681"/>
                  </a:lnTo>
                  <a:lnTo>
                    <a:pt x="145" y="4678"/>
                  </a:lnTo>
                  <a:lnTo>
                    <a:pt x="145" y="4676"/>
                  </a:lnTo>
                  <a:lnTo>
                    <a:pt x="146" y="4673"/>
                  </a:lnTo>
                  <a:lnTo>
                    <a:pt x="150" y="4670"/>
                  </a:lnTo>
                  <a:lnTo>
                    <a:pt x="155" y="4669"/>
                  </a:lnTo>
                  <a:lnTo>
                    <a:pt x="163" y="4668"/>
                  </a:lnTo>
                  <a:lnTo>
                    <a:pt x="172" y="4669"/>
                  </a:lnTo>
                  <a:lnTo>
                    <a:pt x="183" y="4671"/>
                  </a:lnTo>
                  <a:lnTo>
                    <a:pt x="195" y="4675"/>
                  </a:lnTo>
                  <a:lnTo>
                    <a:pt x="209" y="4679"/>
                  </a:lnTo>
                  <a:lnTo>
                    <a:pt x="225" y="4684"/>
                  </a:lnTo>
                  <a:lnTo>
                    <a:pt x="259" y="4699"/>
                  </a:lnTo>
                  <a:lnTo>
                    <a:pt x="296" y="4716"/>
                  </a:lnTo>
                  <a:lnTo>
                    <a:pt x="338" y="4737"/>
                  </a:lnTo>
                  <a:lnTo>
                    <a:pt x="381" y="4763"/>
                  </a:lnTo>
                  <a:close/>
                  <a:moveTo>
                    <a:pt x="229" y="4544"/>
                  </a:moveTo>
                  <a:lnTo>
                    <a:pt x="269" y="4570"/>
                  </a:lnTo>
                  <a:lnTo>
                    <a:pt x="305" y="4594"/>
                  </a:lnTo>
                  <a:lnTo>
                    <a:pt x="338" y="4618"/>
                  </a:lnTo>
                  <a:lnTo>
                    <a:pt x="365" y="4641"/>
                  </a:lnTo>
                  <a:lnTo>
                    <a:pt x="377" y="4651"/>
                  </a:lnTo>
                  <a:lnTo>
                    <a:pt x="387" y="4661"/>
                  </a:lnTo>
                  <a:lnTo>
                    <a:pt x="395" y="4670"/>
                  </a:lnTo>
                  <a:lnTo>
                    <a:pt x="401" y="4679"/>
                  </a:lnTo>
                  <a:lnTo>
                    <a:pt x="406" y="4687"/>
                  </a:lnTo>
                  <a:lnTo>
                    <a:pt x="409" y="4693"/>
                  </a:lnTo>
                  <a:lnTo>
                    <a:pt x="410" y="4699"/>
                  </a:lnTo>
                  <a:lnTo>
                    <a:pt x="409" y="4703"/>
                  </a:lnTo>
                  <a:lnTo>
                    <a:pt x="405" y="4707"/>
                  </a:lnTo>
                  <a:lnTo>
                    <a:pt x="399" y="4708"/>
                  </a:lnTo>
                  <a:lnTo>
                    <a:pt x="392" y="4709"/>
                  </a:lnTo>
                  <a:lnTo>
                    <a:pt x="384" y="4708"/>
                  </a:lnTo>
                  <a:lnTo>
                    <a:pt x="373" y="4705"/>
                  </a:lnTo>
                  <a:lnTo>
                    <a:pt x="360" y="4703"/>
                  </a:lnTo>
                  <a:lnTo>
                    <a:pt x="347" y="4699"/>
                  </a:lnTo>
                  <a:lnTo>
                    <a:pt x="332" y="4693"/>
                  </a:lnTo>
                  <a:lnTo>
                    <a:pt x="300" y="4680"/>
                  </a:lnTo>
                  <a:lnTo>
                    <a:pt x="262" y="4663"/>
                  </a:lnTo>
                  <a:lnTo>
                    <a:pt x="224" y="4643"/>
                  </a:lnTo>
                  <a:lnTo>
                    <a:pt x="182" y="4618"/>
                  </a:lnTo>
                  <a:lnTo>
                    <a:pt x="142" y="4593"/>
                  </a:lnTo>
                  <a:lnTo>
                    <a:pt x="106" y="4569"/>
                  </a:lnTo>
                  <a:lnTo>
                    <a:pt x="73" y="4544"/>
                  </a:lnTo>
                  <a:lnTo>
                    <a:pt x="46" y="4521"/>
                  </a:lnTo>
                  <a:lnTo>
                    <a:pt x="34" y="4510"/>
                  </a:lnTo>
                  <a:lnTo>
                    <a:pt x="25" y="4500"/>
                  </a:lnTo>
                  <a:lnTo>
                    <a:pt x="16" y="4491"/>
                  </a:lnTo>
                  <a:lnTo>
                    <a:pt x="10" y="4483"/>
                  </a:lnTo>
                  <a:lnTo>
                    <a:pt x="5" y="4475"/>
                  </a:lnTo>
                  <a:lnTo>
                    <a:pt x="2" y="4468"/>
                  </a:lnTo>
                  <a:lnTo>
                    <a:pt x="2" y="4463"/>
                  </a:lnTo>
                  <a:lnTo>
                    <a:pt x="3" y="4458"/>
                  </a:lnTo>
                  <a:lnTo>
                    <a:pt x="6" y="4455"/>
                  </a:lnTo>
                  <a:lnTo>
                    <a:pt x="12" y="4454"/>
                  </a:lnTo>
                  <a:lnTo>
                    <a:pt x="20" y="4453"/>
                  </a:lnTo>
                  <a:lnTo>
                    <a:pt x="28" y="4454"/>
                  </a:lnTo>
                  <a:lnTo>
                    <a:pt x="38" y="4456"/>
                  </a:lnTo>
                  <a:lnTo>
                    <a:pt x="50" y="4458"/>
                  </a:lnTo>
                  <a:lnTo>
                    <a:pt x="64" y="4463"/>
                  </a:lnTo>
                  <a:lnTo>
                    <a:pt x="79" y="4468"/>
                  </a:lnTo>
                  <a:lnTo>
                    <a:pt x="111" y="4481"/>
                  </a:lnTo>
                  <a:lnTo>
                    <a:pt x="148" y="4499"/>
                  </a:lnTo>
                  <a:lnTo>
                    <a:pt x="187" y="4520"/>
                  </a:lnTo>
                  <a:lnTo>
                    <a:pt x="229" y="4544"/>
                  </a:lnTo>
                  <a:close/>
                  <a:moveTo>
                    <a:pt x="669" y="4584"/>
                  </a:moveTo>
                  <a:lnTo>
                    <a:pt x="666" y="4587"/>
                  </a:lnTo>
                  <a:lnTo>
                    <a:pt x="660" y="4590"/>
                  </a:lnTo>
                  <a:lnTo>
                    <a:pt x="653" y="4590"/>
                  </a:lnTo>
                  <a:lnTo>
                    <a:pt x="644" y="4590"/>
                  </a:lnTo>
                  <a:lnTo>
                    <a:pt x="634" y="4588"/>
                  </a:lnTo>
                  <a:lnTo>
                    <a:pt x="622" y="4585"/>
                  </a:lnTo>
                  <a:lnTo>
                    <a:pt x="609" y="4582"/>
                  </a:lnTo>
                  <a:lnTo>
                    <a:pt x="594" y="4577"/>
                  </a:lnTo>
                  <a:lnTo>
                    <a:pt x="562" y="4564"/>
                  </a:lnTo>
                  <a:lnTo>
                    <a:pt x="526" y="4549"/>
                  </a:lnTo>
                  <a:lnTo>
                    <a:pt x="488" y="4529"/>
                  </a:lnTo>
                  <a:lnTo>
                    <a:pt x="448" y="4506"/>
                  </a:lnTo>
                  <a:lnTo>
                    <a:pt x="409" y="4481"/>
                  </a:lnTo>
                  <a:lnTo>
                    <a:pt x="374" y="4457"/>
                  </a:lnTo>
                  <a:lnTo>
                    <a:pt x="343" y="4433"/>
                  </a:lnTo>
                  <a:lnTo>
                    <a:pt x="316" y="4411"/>
                  </a:lnTo>
                  <a:lnTo>
                    <a:pt x="305" y="4400"/>
                  </a:lnTo>
                  <a:lnTo>
                    <a:pt x="296" y="4390"/>
                  </a:lnTo>
                  <a:lnTo>
                    <a:pt x="289" y="4381"/>
                  </a:lnTo>
                  <a:lnTo>
                    <a:pt x="282" y="4373"/>
                  </a:lnTo>
                  <a:lnTo>
                    <a:pt x="278" y="4366"/>
                  </a:lnTo>
                  <a:lnTo>
                    <a:pt x="275" y="4359"/>
                  </a:lnTo>
                  <a:lnTo>
                    <a:pt x="274" y="4352"/>
                  </a:lnTo>
                  <a:lnTo>
                    <a:pt x="277" y="4348"/>
                  </a:lnTo>
                  <a:lnTo>
                    <a:pt x="280" y="4345"/>
                  </a:lnTo>
                  <a:lnTo>
                    <a:pt x="285" y="4342"/>
                  </a:lnTo>
                  <a:lnTo>
                    <a:pt x="292" y="4341"/>
                  </a:lnTo>
                  <a:lnTo>
                    <a:pt x="301" y="4342"/>
                  </a:lnTo>
                  <a:lnTo>
                    <a:pt x="312" y="4344"/>
                  </a:lnTo>
                  <a:lnTo>
                    <a:pt x="323" y="4347"/>
                  </a:lnTo>
                  <a:lnTo>
                    <a:pt x="336" y="4350"/>
                  </a:lnTo>
                  <a:lnTo>
                    <a:pt x="350" y="4355"/>
                  </a:lnTo>
                  <a:lnTo>
                    <a:pt x="382" y="4368"/>
                  </a:lnTo>
                  <a:lnTo>
                    <a:pt x="419" y="4384"/>
                  </a:lnTo>
                  <a:lnTo>
                    <a:pt x="457" y="4404"/>
                  </a:lnTo>
                  <a:lnTo>
                    <a:pt x="497" y="4426"/>
                  </a:lnTo>
                  <a:lnTo>
                    <a:pt x="536" y="4452"/>
                  </a:lnTo>
                  <a:lnTo>
                    <a:pt x="571" y="4476"/>
                  </a:lnTo>
                  <a:lnTo>
                    <a:pt x="603" y="4499"/>
                  </a:lnTo>
                  <a:lnTo>
                    <a:pt x="628" y="4521"/>
                  </a:lnTo>
                  <a:lnTo>
                    <a:pt x="639" y="4532"/>
                  </a:lnTo>
                  <a:lnTo>
                    <a:pt x="649" y="4542"/>
                  </a:lnTo>
                  <a:lnTo>
                    <a:pt x="657" y="4551"/>
                  </a:lnTo>
                  <a:lnTo>
                    <a:pt x="663" y="4560"/>
                  </a:lnTo>
                  <a:lnTo>
                    <a:pt x="667" y="4566"/>
                  </a:lnTo>
                  <a:lnTo>
                    <a:pt x="670" y="4573"/>
                  </a:lnTo>
                  <a:lnTo>
                    <a:pt x="670" y="4580"/>
                  </a:lnTo>
                  <a:lnTo>
                    <a:pt x="669" y="4584"/>
                  </a:lnTo>
                  <a:close/>
                  <a:moveTo>
                    <a:pt x="392" y="4214"/>
                  </a:moveTo>
                  <a:lnTo>
                    <a:pt x="429" y="4239"/>
                  </a:lnTo>
                  <a:lnTo>
                    <a:pt x="463" y="4262"/>
                  </a:lnTo>
                  <a:lnTo>
                    <a:pt x="493" y="4285"/>
                  </a:lnTo>
                  <a:lnTo>
                    <a:pt x="518" y="4307"/>
                  </a:lnTo>
                  <a:lnTo>
                    <a:pt x="528" y="4317"/>
                  </a:lnTo>
                  <a:lnTo>
                    <a:pt x="537" y="4327"/>
                  </a:lnTo>
                  <a:lnTo>
                    <a:pt x="545" y="4336"/>
                  </a:lnTo>
                  <a:lnTo>
                    <a:pt x="550" y="4344"/>
                  </a:lnTo>
                  <a:lnTo>
                    <a:pt x="555" y="4351"/>
                  </a:lnTo>
                  <a:lnTo>
                    <a:pt x="557" y="4358"/>
                  </a:lnTo>
                  <a:lnTo>
                    <a:pt x="557" y="4363"/>
                  </a:lnTo>
                  <a:lnTo>
                    <a:pt x="556" y="4368"/>
                  </a:lnTo>
                  <a:lnTo>
                    <a:pt x="552" y="4371"/>
                  </a:lnTo>
                  <a:lnTo>
                    <a:pt x="547" y="4373"/>
                  </a:lnTo>
                  <a:lnTo>
                    <a:pt x="540" y="4374"/>
                  </a:lnTo>
                  <a:lnTo>
                    <a:pt x="531" y="4374"/>
                  </a:lnTo>
                  <a:lnTo>
                    <a:pt x="521" y="4373"/>
                  </a:lnTo>
                  <a:lnTo>
                    <a:pt x="510" y="4371"/>
                  </a:lnTo>
                  <a:lnTo>
                    <a:pt x="497" y="4367"/>
                  </a:lnTo>
                  <a:lnTo>
                    <a:pt x="483" y="4362"/>
                  </a:lnTo>
                  <a:lnTo>
                    <a:pt x="452" y="4350"/>
                  </a:lnTo>
                  <a:lnTo>
                    <a:pt x="418" y="4335"/>
                  </a:lnTo>
                  <a:lnTo>
                    <a:pt x="381" y="4316"/>
                  </a:lnTo>
                  <a:lnTo>
                    <a:pt x="343" y="4294"/>
                  </a:lnTo>
                  <a:lnTo>
                    <a:pt x="305" y="4270"/>
                  </a:lnTo>
                  <a:lnTo>
                    <a:pt x="271" y="4245"/>
                  </a:lnTo>
                  <a:lnTo>
                    <a:pt x="242" y="4222"/>
                  </a:lnTo>
                  <a:lnTo>
                    <a:pt x="217" y="4201"/>
                  </a:lnTo>
                  <a:lnTo>
                    <a:pt x="207" y="4190"/>
                  </a:lnTo>
                  <a:lnTo>
                    <a:pt x="198" y="4181"/>
                  </a:lnTo>
                  <a:lnTo>
                    <a:pt x="191" y="4172"/>
                  </a:lnTo>
                  <a:lnTo>
                    <a:pt x="185" y="4164"/>
                  </a:lnTo>
                  <a:lnTo>
                    <a:pt x="181" y="4156"/>
                  </a:lnTo>
                  <a:lnTo>
                    <a:pt x="178" y="4149"/>
                  </a:lnTo>
                  <a:lnTo>
                    <a:pt x="178" y="4144"/>
                  </a:lnTo>
                  <a:lnTo>
                    <a:pt x="179" y="4139"/>
                  </a:lnTo>
                  <a:lnTo>
                    <a:pt x="183" y="4136"/>
                  </a:lnTo>
                  <a:lnTo>
                    <a:pt x="188" y="4134"/>
                  </a:lnTo>
                  <a:lnTo>
                    <a:pt x="195" y="4133"/>
                  </a:lnTo>
                  <a:lnTo>
                    <a:pt x="204" y="4133"/>
                  </a:lnTo>
                  <a:lnTo>
                    <a:pt x="214" y="4134"/>
                  </a:lnTo>
                  <a:lnTo>
                    <a:pt x="226" y="4137"/>
                  </a:lnTo>
                  <a:lnTo>
                    <a:pt x="238" y="4140"/>
                  </a:lnTo>
                  <a:lnTo>
                    <a:pt x="252" y="4145"/>
                  </a:lnTo>
                  <a:lnTo>
                    <a:pt x="282" y="4157"/>
                  </a:lnTo>
                  <a:lnTo>
                    <a:pt x="316" y="4172"/>
                  </a:lnTo>
                  <a:lnTo>
                    <a:pt x="354" y="4192"/>
                  </a:lnTo>
                  <a:lnTo>
                    <a:pt x="392" y="4214"/>
                  </a:lnTo>
                  <a:close/>
                  <a:moveTo>
                    <a:pt x="465" y="4157"/>
                  </a:moveTo>
                  <a:lnTo>
                    <a:pt x="462" y="4160"/>
                  </a:lnTo>
                  <a:lnTo>
                    <a:pt x="456" y="4163"/>
                  </a:lnTo>
                  <a:lnTo>
                    <a:pt x="450" y="4164"/>
                  </a:lnTo>
                  <a:lnTo>
                    <a:pt x="442" y="4164"/>
                  </a:lnTo>
                  <a:lnTo>
                    <a:pt x="432" y="4163"/>
                  </a:lnTo>
                  <a:lnTo>
                    <a:pt x="421" y="4160"/>
                  </a:lnTo>
                  <a:lnTo>
                    <a:pt x="409" y="4157"/>
                  </a:lnTo>
                  <a:lnTo>
                    <a:pt x="396" y="4153"/>
                  </a:lnTo>
                  <a:lnTo>
                    <a:pt x="366" y="4140"/>
                  </a:lnTo>
                  <a:lnTo>
                    <a:pt x="333" y="4126"/>
                  </a:lnTo>
                  <a:lnTo>
                    <a:pt x="298" y="4107"/>
                  </a:lnTo>
                  <a:lnTo>
                    <a:pt x="261" y="4086"/>
                  </a:lnTo>
                  <a:lnTo>
                    <a:pt x="226" y="4063"/>
                  </a:lnTo>
                  <a:lnTo>
                    <a:pt x="193" y="4040"/>
                  </a:lnTo>
                  <a:lnTo>
                    <a:pt x="165" y="4017"/>
                  </a:lnTo>
                  <a:lnTo>
                    <a:pt x="142" y="3996"/>
                  </a:lnTo>
                  <a:lnTo>
                    <a:pt x="132" y="3986"/>
                  </a:lnTo>
                  <a:lnTo>
                    <a:pt x="123" y="3976"/>
                  </a:lnTo>
                  <a:lnTo>
                    <a:pt x="117" y="3967"/>
                  </a:lnTo>
                  <a:lnTo>
                    <a:pt x="111" y="3960"/>
                  </a:lnTo>
                  <a:lnTo>
                    <a:pt x="107" y="3952"/>
                  </a:lnTo>
                  <a:lnTo>
                    <a:pt x="104" y="3945"/>
                  </a:lnTo>
                  <a:lnTo>
                    <a:pt x="104" y="3940"/>
                  </a:lnTo>
                  <a:lnTo>
                    <a:pt x="106" y="3935"/>
                  </a:lnTo>
                  <a:lnTo>
                    <a:pt x="109" y="3932"/>
                  </a:lnTo>
                  <a:lnTo>
                    <a:pt x="114" y="3930"/>
                  </a:lnTo>
                  <a:lnTo>
                    <a:pt x="121" y="3929"/>
                  </a:lnTo>
                  <a:lnTo>
                    <a:pt x="130" y="3929"/>
                  </a:lnTo>
                  <a:lnTo>
                    <a:pt x="140" y="3930"/>
                  </a:lnTo>
                  <a:lnTo>
                    <a:pt x="151" y="3932"/>
                  </a:lnTo>
                  <a:lnTo>
                    <a:pt x="163" y="3935"/>
                  </a:lnTo>
                  <a:lnTo>
                    <a:pt x="176" y="3940"/>
                  </a:lnTo>
                  <a:lnTo>
                    <a:pt x="206" y="3952"/>
                  </a:lnTo>
                  <a:lnTo>
                    <a:pt x="238" y="3966"/>
                  </a:lnTo>
                  <a:lnTo>
                    <a:pt x="273" y="3985"/>
                  </a:lnTo>
                  <a:lnTo>
                    <a:pt x="310" y="4006"/>
                  </a:lnTo>
                  <a:lnTo>
                    <a:pt x="346" y="4029"/>
                  </a:lnTo>
                  <a:lnTo>
                    <a:pt x="378" y="4052"/>
                  </a:lnTo>
                  <a:lnTo>
                    <a:pt x="407" y="4075"/>
                  </a:lnTo>
                  <a:lnTo>
                    <a:pt x="430" y="4096"/>
                  </a:lnTo>
                  <a:lnTo>
                    <a:pt x="440" y="4106"/>
                  </a:lnTo>
                  <a:lnTo>
                    <a:pt x="449" y="4115"/>
                  </a:lnTo>
                  <a:lnTo>
                    <a:pt x="455" y="4124"/>
                  </a:lnTo>
                  <a:lnTo>
                    <a:pt x="461" y="4133"/>
                  </a:lnTo>
                  <a:lnTo>
                    <a:pt x="464" y="4139"/>
                  </a:lnTo>
                  <a:lnTo>
                    <a:pt x="466" y="4146"/>
                  </a:lnTo>
                  <a:lnTo>
                    <a:pt x="467" y="4153"/>
                  </a:lnTo>
                  <a:lnTo>
                    <a:pt x="465" y="4157"/>
                  </a:lnTo>
                  <a:close/>
                  <a:moveTo>
                    <a:pt x="398" y="3950"/>
                  </a:moveTo>
                  <a:lnTo>
                    <a:pt x="395" y="3953"/>
                  </a:lnTo>
                  <a:lnTo>
                    <a:pt x="389" y="3955"/>
                  </a:lnTo>
                  <a:lnTo>
                    <a:pt x="382" y="3956"/>
                  </a:lnTo>
                  <a:lnTo>
                    <a:pt x="375" y="3956"/>
                  </a:lnTo>
                  <a:lnTo>
                    <a:pt x="366" y="3955"/>
                  </a:lnTo>
                  <a:lnTo>
                    <a:pt x="355" y="3953"/>
                  </a:lnTo>
                  <a:lnTo>
                    <a:pt x="343" y="3950"/>
                  </a:lnTo>
                  <a:lnTo>
                    <a:pt x="331" y="3946"/>
                  </a:lnTo>
                  <a:lnTo>
                    <a:pt x="302" y="3935"/>
                  </a:lnTo>
                  <a:lnTo>
                    <a:pt x="270" y="3921"/>
                  </a:lnTo>
                  <a:lnTo>
                    <a:pt x="237" y="3903"/>
                  </a:lnTo>
                  <a:lnTo>
                    <a:pt x="202" y="3882"/>
                  </a:lnTo>
                  <a:lnTo>
                    <a:pt x="167" y="3860"/>
                  </a:lnTo>
                  <a:lnTo>
                    <a:pt x="136" y="3837"/>
                  </a:lnTo>
                  <a:lnTo>
                    <a:pt x="110" y="3815"/>
                  </a:lnTo>
                  <a:lnTo>
                    <a:pt x="87" y="3794"/>
                  </a:lnTo>
                  <a:lnTo>
                    <a:pt x="78" y="3785"/>
                  </a:lnTo>
                  <a:lnTo>
                    <a:pt x="70" y="3775"/>
                  </a:lnTo>
                  <a:lnTo>
                    <a:pt x="64" y="3766"/>
                  </a:lnTo>
                  <a:lnTo>
                    <a:pt x="58" y="3759"/>
                  </a:lnTo>
                  <a:lnTo>
                    <a:pt x="55" y="3751"/>
                  </a:lnTo>
                  <a:lnTo>
                    <a:pt x="53" y="3745"/>
                  </a:lnTo>
                  <a:lnTo>
                    <a:pt x="53" y="3740"/>
                  </a:lnTo>
                  <a:lnTo>
                    <a:pt x="55" y="3734"/>
                  </a:lnTo>
                  <a:lnTo>
                    <a:pt x="58" y="3731"/>
                  </a:lnTo>
                  <a:lnTo>
                    <a:pt x="63" y="3729"/>
                  </a:lnTo>
                  <a:lnTo>
                    <a:pt x="69" y="3728"/>
                  </a:lnTo>
                  <a:lnTo>
                    <a:pt x="78" y="3728"/>
                  </a:lnTo>
                  <a:lnTo>
                    <a:pt x="87" y="3729"/>
                  </a:lnTo>
                  <a:lnTo>
                    <a:pt x="98" y="3731"/>
                  </a:lnTo>
                  <a:lnTo>
                    <a:pt x="109" y="3734"/>
                  </a:lnTo>
                  <a:lnTo>
                    <a:pt x="122" y="3739"/>
                  </a:lnTo>
                  <a:lnTo>
                    <a:pt x="151" y="3750"/>
                  </a:lnTo>
                  <a:lnTo>
                    <a:pt x="182" y="3764"/>
                  </a:lnTo>
                  <a:lnTo>
                    <a:pt x="216" y="3782"/>
                  </a:lnTo>
                  <a:lnTo>
                    <a:pt x="251" y="3803"/>
                  </a:lnTo>
                  <a:lnTo>
                    <a:pt x="285" y="3826"/>
                  </a:lnTo>
                  <a:lnTo>
                    <a:pt x="315" y="3848"/>
                  </a:lnTo>
                  <a:lnTo>
                    <a:pt x="343" y="3869"/>
                  </a:lnTo>
                  <a:lnTo>
                    <a:pt x="365" y="3890"/>
                  </a:lnTo>
                  <a:lnTo>
                    <a:pt x="374" y="3900"/>
                  </a:lnTo>
                  <a:lnTo>
                    <a:pt x="382" y="3909"/>
                  </a:lnTo>
                  <a:lnTo>
                    <a:pt x="389" y="3918"/>
                  </a:lnTo>
                  <a:lnTo>
                    <a:pt x="393" y="3925"/>
                  </a:lnTo>
                  <a:lnTo>
                    <a:pt x="397" y="3933"/>
                  </a:lnTo>
                  <a:lnTo>
                    <a:pt x="399" y="3939"/>
                  </a:lnTo>
                  <a:lnTo>
                    <a:pt x="399" y="3944"/>
                  </a:lnTo>
                  <a:lnTo>
                    <a:pt x="398" y="3950"/>
                  </a:lnTo>
                  <a:close/>
                  <a:moveTo>
                    <a:pt x="353" y="3745"/>
                  </a:moveTo>
                  <a:lnTo>
                    <a:pt x="349" y="3749"/>
                  </a:lnTo>
                  <a:lnTo>
                    <a:pt x="344" y="3752"/>
                  </a:lnTo>
                  <a:lnTo>
                    <a:pt x="338" y="3753"/>
                  </a:lnTo>
                  <a:lnTo>
                    <a:pt x="331" y="3753"/>
                  </a:lnTo>
                  <a:lnTo>
                    <a:pt x="321" y="3752"/>
                  </a:lnTo>
                  <a:lnTo>
                    <a:pt x="311" y="3750"/>
                  </a:lnTo>
                  <a:lnTo>
                    <a:pt x="300" y="3748"/>
                  </a:lnTo>
                  <a:lnTo>
                    <a:pt x="288" y="3743"/>
                  </a:lnTo>
                  <a:lnTo>
                    <a:pt x="260" y="3733"/>
                  </a:lnTo>
                  <a:lnTo>
                    <a:pt x="229" y="3719"/>
                  </a:lnTo>
                  <a:lnTo>
                    <a:pt x="197" y="3702"/>
                  </a:lnTo>
                  <a:lnTo>
                    <a:pt x="164" y="3681"/>
                  </a:lnTo>
                  <a:lnTo>
                    <a:pt x="131" y="3661"/>
                  </a:lnTo>
                  <a:lnTo>
                    <a:pt x="102" y="3638"/>
                  </a:lnTo>
                  <a:lnTo>
                    <a:pt x="76" y="3618"/>
                  </a:lnTo>
                  <a:lnTo>
                    <a:pt x="55" y="3597"/>
                  </a:lnTo>
                  <a:lnTo>
                    <a:pt x="46" y="3588"/>
                  </a:lnTo>
                  <a:lnTo>
                    <a:pt x="38" y="3579"/>
                  </a:lnTo>
                  <a:lnTo>
                    <a:pt x="33" y="3570"/>
                  </a:lnTo>
                  <a:lnTo>
                    <a:pt x="27" y="3562"/>
                  </a:lnTo>
                  <a:lnTo>
                    <a:pt x="24" y="3555"/>
                  </a:lnTo>
                  <a:lnTo>
                    <a:pt x="23" y="3548"/>
                  </a:lnTo>
                  <a:lnTo>
                    <a:pt x="23" y="3542"/>
                  </a:lnTo>
                  <a:lnTo>
                    <a:pt x="24" y="3538"/>
                  </a:lnTo>
                  <a:lnTo>
                    <a:pt x="27" y="3535"/>
                  </a:lnTo>
                  <a:lnTo>
                    <a:pt x="33" y="3533"/>
                  </a:lnTo>
                  <a:lnTo>
                    <a:pt x="39" y="3531"/>
                  </a:lnTo>
                  <a:lnTo>
                    <a:pt x="47" y="3531"/>
                  </a:lnTo>
                  <a:lnTo>
                    <a:pt x="56" y="3533"/>
                  </a:lnTo>
                  <a:lnTo>
                    <a:pt x="66" y="3534"/>
                  </a:lnTo>
                  <a:lnTo>
                    <a:pt x="78" y="3537"/>
                  </a:lnTo>
                  <a:lnTo>
                    <a:pt x="90" y="3540"/>
                  </a:lnTo>
                  <a:lnTo>
                    <a:pt x="117" y="3551"/>
                  </a:lnTo>
                  <a:lnTo>
                    <a:pt x="148" y="3566"/>
                  </a:lnTo>
                  <a:lnTo>
                    <a:pt x="179" y="3582"/>
                  </a:lnTo>
                  <a:lnTo>
                    <a:pt x="214" y="3603"/>
                  </a:lnTo>
                  <a:lnTo>
                    <a:pt x="246" y="3624"/>
                  </a:lnTo>
                  <a:lnTo>
                    <a:pt x="275" y="3646"/>
                  </a:lnTo>
                  <a:lnTo>
                    <a:pt x="301" y="3667"/>
                  </a:lnTo>
                  <a:lnTo>
                    <a:pt x="322" y="3688"/>
                  </a:lnTo>
                  <a:lnTo>
                    <a:pt x="331" y="3697"/>
                  </a:lnTo>
                  <a:lnTo>
                    <a:pt x="338" y="3706"/>
                  </a:lnTo>
                  <a:lnTo>
                    <a:pt x="345" y="3715"/>
                  </a:lnTo>
                  <a:lnTo>
                    <a:pt x="349" y="3722"/>
                  </a:lnTo>
                  <a:lnTo>
                    <a:pt x="353" y="3729"/>
                  </a:lnTo>
                  <a:lnTo>
                    <a:pt x="354" y="3736"/>
                  </a:lnTo>
                  <a:lnTo>
                    <a:pt x="354" y="3741"/>
                  </a:lnTo>
                  <a:lnTo>
                    <a:pt x="353" y="3745"/>
                  </a:lnTo>
                  <a:close/>
                  <a:moveTo>
                    <a:pt x="330" y="3546"/>
                  </a:moveTo>
                  <a:lnTo>
                    <a:pt x="326" y="3549"/>
                  </a:lnTo>
                  <a:lnTo>
                    <a:pt x="321" y="3551"/>
                  </a:lnTo>
                  <a:lnTo>
                    <a:pt x="315" y="3552"/>
                  </a:lnTo>
                  <a:lnTo>
                    <a:pt x="307" y="3554"/>
                  </a:lnTo>
                  <a:lnTo>
                    <a:pt x="299" y="3552"/>
                  </a:lnTo>
                  <a:lnTo>
                    <a:pt x="289" y="3550"/>
                  </a:lnTo>
                  <a:lnTo>
                    <a:pt x="278" y="3548"/>
                  </a:lnTo>
                  <a:lnTo>
                    <a:pt x="266" y="3545"/>
                  </a:lnTo>
                  <a:lnTo>
                    <a:pt x="239" y="3535"/>
                  </a:lnTo>
                  <a:lnTo>
                    <a:pt x="210" y="3520"/>
                  </a:lnTo>
                  <a:lnTo>
                    <a:pt x="179" y="3505"/>
                  </a:lnTo>
                  <a:lnTo>
                    <a:pt x="148" y="3485"/>
                  </a:lnTo>
                  <a:lnTo>
                    <a:pt x="117" y="3464"/>
                  </a:lnTo>
                  <a:lnTo>
                    <a:pt x="88" y="3443"/>
                  </a:lnTo>
                  <a:lnTo>
                    <a:pt x="64" y="3422"/>
                  </a:lnTo>
                  <a:lnTo>
                    <a:pt x="44" y="3402"/>
                  </a:lnTo>
                  <a:lnTo>
                    <a:pt x="35" y="3394"/>
                  </a:lnTo>
                  <a:lnTo>
                    <a:pt x="28" y="3385"/>
                  </a:lnTo>
                  <a:lnTo>
                    <a:pt x="23" y="3376"/>
                  </a:lnTo>
                  <a:lnTo>
                    <a:pt x="18" y="3368"/>
                  </a:lnTo>
                  <a:lnTo>
                    <a:pt x="15" y="3362"/>
                  </a:lnTo>
                  <a:lnTo>
                    <a:pt x="13" y="3355"/>
                  </a:lnTo>
                  <a:lnTo>
                    <a:pt x="14" y="3349"/>
                  </a:lnTo>
                  <a:lnTo>
                    <a:pt x="15" y="3345"/>
                  </a:lnTo>
                  <a:lnTo>
                    <a:pt x="18" y="3342"/>
                  </a:lnTo>
                  <a:lnTo>
                    <a:pt x="23" y="3338"/>
                  </a:lnTo>
                  <a:lnTo>
                    <a:pt x="29" y="3337"/>
                  </a:lnTo>
                  <a:lnTo>
                    <a:pt x="37" y="3337"/>
                  </a:lnTo>
                  <a:lnTo>
                    <a:pt x="46" y="3338"/>
                  </a:lnTo>
                  <a:lnTo>
                    <a:pt x="56" y="3339"/>
                  </a:lnTo>
                  <a:lnTo>
                    <a:pt x="67" y="3343"/>
                  </a:lnTo>
                  <a:lnTo>
                    <a:pt x="78" y="3346"/>
                  </a:lnTo>
                  <a:lnTo>
                    <a:pt x="104" y="3356"/>
                  </a:lnTo>
                  <a:lnTo>
                    <a:pt x="133" y="3370"/>
                  </a:lnTo>
                  <a:lnTo>
                    <a:pt x="164" y="3387"/>
                  </a:lnTo>
                  <a:lnTo>
                    <a:pt x="197" y="3406"/>
                  </a:lnTo>
                  <a:lnTo>
                    <a:pt x="228" y="3427"/>
                  </a:lnTo>
                  <a:lnTo>
                    <a:pt x="256" y="3448"/>
                  </a:lnTo>
                  <a:lnTo>
                    <a:pt x="280" y="3469"/>
                  </a:lnTo>
                  <a:lnTo>
                    <a:pt x="301" y="3488"/>
                  </a:lnTo>
                  <a:lnTo>
                    <a:pt x="309" y="3497"/>
                  </a:lnTo>
                  <a:lnTo>
                    <a:pt x="316" y="3506"/>
                  </a:lnTo>
                  <a:lnTo>
                    <a:pt x="322" y="3515"/>
                  </a:lnTo>
                  <a:lnTo>
                    <a:pt x="326" y="3523"/>
                  </a:lnTo>
                  <a:lnTo>
                    <a:pt x="330" y="3529"/>
                  </a:lnTo>
                  <a:lnTo>
                    <a:pt x="331" y="3536"/>
                  </a:lnTo>
                  <a:lnTo>
                    <a:pt x="331" y="3541"/>
                  </a:lnTo>
                  <a:lnTo>
                    <a:pt x="330" y="3546"/>
                  </a:lnTo>
                  <a:close/>
                  <a:moveTo>
                    <a:pt x="152" y="3291"/>
                  </a:moveTo>
                  <a:lnTo>
                    <a:pt x="122" y="3271"/>
                  </a:lnTo>
                  <a:lnTo>
                    <a:pt x="96" y="3250"/>
                  </a:lnTo>
                  <a:lnTo>
                    <a:pt x="73" y="3230"/>
                  </a:lnTo>
                  <a:lnTo>
                    <a:pt x="53" y="3210"/>
                  </a:lnTo>
                  <a:lnTo>
                    <a:pt x="45" y="3202"/>
                  </a:lnTo>
                  <a:lnTo>
                    <a:pt x="38" y="3193"/>
                  </a:lnTo>
                  <a:lnTo>
                    <a:pt x="33" y="3185"/>
                  </a:lnTo>
                  <a:lnTo>
                    <a:pt x="28" y="3177"/>
                  </a:lnTo>
                  <a:lnTo>
                    <a:pt x="25" y="3171"/>
                  </a:lnTo>
                  <a:lnTo>
                    <a:pt x="24" y="3164"/>
                  </a:lnTo>
                  <a:lnTo>
                    <a:pt x="24" y="3159"/>
                  </a:lnTo>
                  <a:lnTo>
                    <a:pt x="26" y="3154"/>
                  </a:lnTo>
                  <a:lnTo>
                    <a:pt x="29" y="3151"/>
                  </a:lnTo>
                  <a:lnTo>
                    <a:pt x="34" y="3149"/>
                  </a:lnTo>
                  <a:lnTo>
                    <a:pt x="41" y="3146"/>
                  </a:lnTo>
                  <a:lnTo>
                    <a:pt x="47" y="3146"/>
                  </a:lnTo>
                  <a:lnTo>
                    <a:pt x="56" y="3147"/>
                  </a:lnTo>
                  <a:lnTo>
                    <a:pt x="66" y="3149"/>
                  </a:lnTo>
                  <a:lnTo>
                    <a:pt x="76" y="3151"/>
                  </a:lnTo>
                  <a:lnTo>
                    <a:pt x="88" y="3155"/>
                  </a:lnTo>
                  <a:lnTo>
                    <a:pt x="113" y="3164"/>
                  </a:lnTo>
                  <a:lnTo>
                    <a:pt x="141" y="3177"/>
                  </a:lnTo>
                  <a:lnTo>
                    <a:pt x="171" y="3193"/>
                  </a:lnTo>
                  <a:lnTo>
                    <a:pt x="202" y="3211"/>
                  </a:lnTo>
                  <a:lnTo>
                    <a:pt x="231" y="3232"/>
                  </a:lnTo>
                  <a:lnTo>
                    <a:pt x="258" y="3252"/>
                  </a:lnTo>
                  <a:lnTo>
                    <a:pt x="281" y="3272"/>
                  </a:lnTo>
                  <a:lnTo>
                    <a:pt x="301" y="3292"/>
                  </a:lnTo>
                  <a:lnTo>
                    <a:pt x="309" y="3301"/>
                  </a:lnTo>
                  <a:lnTo>
                    <a:pt x="315" y="3310"/>
                  </a:lnTo>
                  <a:lnTo>
                    <a:pt x="321" y="3317"/>
                  </a:lnTo>
                  <a:lnTo>
                    <a:pt x="325" y="3325"/>
                  </a:lnTo>
                  <a:lnTo>
                    <a:pt x="327" y="3332"/>
                  </a:lnTo>
                  <a:lnTo>
                    <a:pt x="328" y="3337"/>
                  </a:lnTo>
                  <a:lnTo>
                    <a:pt x="328" y="3343"/>
                  </a:lnTo>
                  <a:lnTo>
                    <a:pt x="327" y="3347"/>
                  </a:lnTo>
                  <a:lnTo>
                    <a:pt x="324" y="3352"/>
                  </a:lnTo>
                  <a:lnTo>
                    <a:pt x="318" y="3354"/>
                  </a:lnTo>
                  <a:lnTo>
                    <a:pt x="313" y="3355"/>
                  </a:lnTo>
                  <a:lnTo>
                    <a:pt x="305" y="3356"/>
                  </a:lnTo>
                  <a:lnTo>
                    <a:pt x="298" y="3355"/>
                  </a:lnTo>
                  <a:lnTo>
                    <a:pt x="288" y="3354"/>
                  </a:lnTo>
                  <a:lnTo>
                    <a:pt x="277" y="3350"/>
                  </a:lnTo>
                  <a:lnTo>
                    <a:pt x="266" y="3347"/>
                  </a:lnTo>
                  <a:lnTo>
                    <a:pt x="240" y="3338"/>
                  </a:lnTo>
                  <a:lnTo>
                    <a:pt x="213" y="3325"/>
                  </a:lnTo>
                  <a:lnTo>
                    <a:pt x="183" y="3310"/>
                  </a:lnTo>
                  <a:lnTo>
                    <a:pt x="152" y="3291"/>
                  </a:lnTo>
                  <a:close/>
                  <a:moveTo>
                    <a:pt x="346" y="3153"/>
                  </a:moveTo>
                  <a:lnTo>
                    <a:pt x="343" y="3156"/>
                  </a:lnTo>
                  <a:lnTo>
                    <a:pt x="338" y="3159"/>
                  </a:lnTo>
                  <a:lnTo>
                    <a:pt x="332" y="3161"/>
                  </a:lnTo>
                  <a:lnTo>
                    <a:pt x="325" y="3161"/>
                  </a:lnTo>
                  <a:lnTo>
                    <a:pt x="316" y="3161"/>
                  </a:lnTo>
                  <a:lnTo>
                    <a:pt x="307" y="3159"/>
                  </a:lnTo>
                  <a:lnTo>
                    <a:pt x="298" y="3156"/>
                  </a:lnTo>
                  <a:lnTo>
                    <a:pt x="286" y="3153"/>
                  </a:lnTo>
                  <a:lnTo>
                    <a:pt x="262" y="3144"/>
                  </a:lnTo>
                  <a:lnTo>
                    <a:pt x="235" y="3132"/>
                  </a:lnTo>
                  <a:lnTo>
                    <a:pt x="207" y="3118"/>
                  </a:lnTo>
                  <a:lnTo>
                    <a:pt x="177" y="3099"/>
                  </a:lnTo>
                  <a:lnTo>
                    <a:pt x="149" y="3079"/>
                  </a:lnTo>
                  <a:lnTo>
                    <a:pt x="123" y="3059"/>
                  </a:lnTo>
                  <a:lnTo>
                    <a:pt x="100" y="3040"/>
                  </a:lnTo>
                  <a:lnTo>
                    <a:pt x="82" y="3022"/>
                  </a:lnTo>
                  <a:lnTo>
                    <a:pt x="75" y="3012"/>
                  </a:lnTo>
                  <a:lnTo>
                    <a:pt x="68" y="3004"/>
                  </a:lnTo>
                  <a:lnTo>
                    <a:pt x="64" y="2996"/>
                  </a:lnTo>
                  <a:lnTo>
                    <a:pt x="59" y="2989"/>
                  </a:lnTo>
                  <a:lnTo>
                    <a:pt x="57" y="2982"/>
                  </a:lnTo>
                  <a:lnTo>
                    <a:pt x="56" y="2975"/>
                  </a:lnTo>
                  <a:lnTo>
                    <a:pt x="56" y="2970"/>
                  </a:lnTo>
                  <a:lnTo>
                    <a:pt x="58" y="2965"/>
                  </a:lnTo>
                  <a:lnTo>
                    <a:pt x="61" y="2962"/>
                  </a:lnTo>
                  <a:lnTo>
                    <a:pt x="66" y="2960"/>
                  </a:lnTo>
                  <a:lnTo>
                    <a:pt x="71" y="2959"/>
                  </a:lnTo>
                  <a:lnTo>
                    <a:pt x="79" y="2958"/>
                  </a:lnTo>
                  <a:lnTo>
                    <a:pt x="87" y="2959"/>
                  </a:lnTo>
                  <a:lnTo>
                    <a:pt x="96" y="2960"/>
                  </a:lnTo>
                  <a:lnTo>
                    <a:pt x="107" y="2962"/>
                  </a:lnTo>
                  <a:lnTo>
                    <a:pt x="118" y="2965"/>
                  </a:lnTo>
                  <a:lnTo>
                    <a:pt x="142" y="2974"/>
                  </a:lnTo>
                  <a:lnTo>
                    <a:pt x="168" y="2986"/>
                  </a:lnTo>
                  <a:lnTo>
                    <a:pt x="197" y="3002"/>
                  </a:lnTo>
                  <a:lnTo>
                    <a:pt x="226" y="3019"/>
                  </a:lnTo>
                  <a:lnTo>
                    <a:pt x="254" y="3039"/>
                  </a:lnTo>
                  <a:lnTo>
                    <a:pt x="280" y="3059"/>
                  </a:lnTo>
                  <a:lnTo>
                    <a:pt x="303" y="3079"/>
                  </a:lnTo>
                  <a:lnTo>
                    <a:pt x="321" y="3098"/>
                  </a:lnTo>
                  <a:lnTo>
                    <a:pt x="328" y="3107"/>
                  </a:lnTo>
                  <a:lnTo>
                    <a:pt x="335" y="3114"/>
                  </a:lnTo>
                  <a:lnTo>
                    <a:pt x="341" y="3123"/>
                  </a:lnTo>
                  <a:lnTo>
                    <a:pt x="344" y="3130"/>
                  </a:lnTo>
                  <a:lnTo>
                    <a:pt x="347" y="3136"/>
                  </a:lnTo>
                  <a:lnTo>
                    <a:pt x="348" y="3143"/>
                  </a:lnTo>
                  <a:lnTo>
                    <a:pt x="347" y="3149"/>
                  </a:lnTo>
                  <a:lnTo>
                    <a:pt x="346" y="3153"/>
                  </a:lnTo>
                  <a:close/>
                  <a:moveTo>
                    <a:pt x="271" y="2829"/>
                  </a:moveTo>
                  <a:lnTo>
                    <a:pt x="299" y="2848"/>
                  </a:lnTo>
                  <a:lnTo>
                    <a:pt x="323" y="2867"/>
                  </a:lnTo>
                  <a:lnTo>
                    <a:pt x="344" y="2886"/>
                  </a:lnTo>
                  <a:lnTo>
                    <a:pt x="361" y="2905"/>
                  </a:lnTo>
                  <a:lnTo>
                    <a:pt x="369" y="2914"/>
                  </a:lnTo>
                  <a:lnTo>
                    <a:pt x="375" y="2921"/>
                  </a:lnTo>
                  <a:lnTo>
                    <a:pt x="379" y="2929"/>
                  </a:lnTo>
                  <a:lnTo>
                    <a:pt x="384" y="2937"/>
                  </a:lnTo>
                  <a:lnTo>
                    <a:pt x="386" y="2943"/>
                  </a:lnTo>
                  <a:lnTo>
                    <a:pt x="387" y="2949"/>
                  </a:lnTo>
                  <a:lnTo>
                    <a:pt x="387" y="2954"/>
                  </a:lnTo>
                  <a:lnTo>
                    <a:pt x="385" y="2959"/>
                  </a:lnTo>
                  <a:lnTo>
                    <a:pt x="381" y="2962"/>
                  </a:lnTo>
                  <a:lnTo>
                    <a:pt x="377" y="2965"/>
                  </a:lnTo>
                  <a:lnTo>
                    <a:pt x="371" y="2967"/>
                  </a:lnTo>
                  <a:lnTo>
                    <a:pt x="364" y="2968"/>
                  </a:lnTo>
                  <a:lnTo>
                    <a:pt x="356" y="2968"/>
                  </a:lnTo>
                  <a:lnTo>
                    <a:pt x="347" y="2965"/>
                  </a:lnTo>
                  <a:lnTo>
                    <a:pt x="337" y="2964"/>
                  </a:lnTo>
                  <a:lnTo>
                    <a:pt x="326" y="2961"/>
                  </a:lnTo>
                  <a:lnTo>
                    <a:pt x="303" y="2952"/>
                  </a:lnTo>
                  <a:lnTo>
                    <a:pt x="278" y="2941"/>
                  </a:lnTo>
                  <a:lnTo>
                    <a:pt x="250" y="2926"/>
                  </a:lnTo>
                  <a:lnTo>
                    <a:pt x="221" y="2909"/>
                  </a:lnTo>
                  <a:lnTo>
                    <a:pt x="195" y="2889"/>
                  </a:lnTo>
                  <a:lnTo>
                    <a:pt x="170" y="2871"/>
                  </a:lnTo>
                  <a:lnTo>
                    <a:pt x="149" y="2852"/>
                  </a:lnTo>
                  <a:lnTo>
                    <a:pt x="132" y="2833"/>
                  </a:lnTo>
                  <a:lnTo>
                    <a:pt x="124" y="2824"/>
                  </a:lnTo>
                  <a:lnTo>
                    <a:pt x="119" y="2816"/>
                  </a:lnTo>
                  <a:lnTo>
                    <a:pt x="113" y="2809"/>
                  </a:lnTo>
                  <a:lnTo>
                    <a:pt x="110" y="2801"/>
                  </a:lnTo>
                  <a:lnTo>
                    <a:pt x="108" y="2794"/>
                  </a:lnTo>
                  <a:lnTo>
                    <a:pt x="107" y="2789"/>
                  </a:lnTo>
                  <a:lnTo>
                    <a:pt x="107" y="2783"/>
                  </a:lnTo>
                  <a:lnTo>
                    <a:pt x="109" y="2779"/>
                  </a:lnTo>
                  <a:lnTo>
                    <a:pt x="112" y="2776"/>
                  </a:lnTo>
                  <a:lnTo>
                    <a:pt x="117" y="2772"/>
                  </a:lnTo>
                  <a:lnTo>
                    <a:pt x="122" y="2771"/>
                  </a:lnTo>
                  <a:lnTo>
                    <a:pt x="129" y="2770"/>
                  </a:lnTo>
                  <a:lnTo>
                    <a:pt x="136" y="2770"/>
                  </a:lnTo>
                  <a:lnTo>
                    <a:pt x="146" y="2772"/>
                  </a:lnTo>
                  <a:lnTo>
                    <a:pt x="156" y="2773"/>
                  </a:lnTo>
                  <a:lnTo>
                    <a:pt x="166" y="2777"/>
                  </a:lnTo>
                  <a:lnTo>
                    <a:pt x="189" y="2786"/>
                  </a:lnTo>
                  <a:lnTo>
                    <a:pt x="216" y="2798"/>
                  </a:lnTo>
                  <a:lnTo>
                    <a:pt x="242" y="2812"/>
                  </a:lnTo>
                  <a:lnTo>
                    <a:pt x="271" y="2829"/>
                  </a:lnTo>
                  <a:close/>
                  <a:moveTo>
                    <a:pt x="336" y="2640"/>
                  </a:moveTo>
                  <a:lnTo>
                    <a:pt x="363" y="2659"/>
                  </a:lnTo>
                  <a:lnTo>
                    <a:pt x="386" y="2677"/>
                  </a:lnTo>
                  <a:lnTo>
                    <a:pt x="406" y="2695"/>
                  </a:lnTo>
                  <a:lnTo>
                    <a:pt x="422" y="2713"/>
                  </a:lnTo>
                  <a:lnTo>
                    <a:pt x="429" y="2722"/>
                  </a:lnTo>
                  <a:lnTo>
                    <a:pt x="434" y="2729"/>
                  </a:lnTo>
                  <a:lnTo>
                    <a:pt x="439" y="2737"/>
                  </a:lnTo>
                  <a:lnTo>
                    <a:pt x="443" y="2745"/>
                  </a:lnTo>
                  <a:lnTo>
                    <a:pt x="444" y="2751"/>
                  </a:lnTo>
                  <a:lnTo>
                    <a:pt x="445" y="2757"/>
                  </a:lnTo>
                  <a:lnTo>
                    <a:pt x="445" y="2762"/>
                  </a:lnTo>
                  <a:lnTo>
                    <a:pt x="443" y="2767"/>
                  </a:lnTo>
                  <a:lnTo>
                    <a:pt x="440" y="2770"/>
                  </a:lnTo>
                  <a:lnTo>
                    <a:pt x="435" y="2772"/>
                  </a:lnTo>
                  <a:lnTo>
                    <a:pt x="430" y="2775"/>
                  </a:lnTo>
                  <a:lnTo>
                    <a:pt x="423" y="2776"/>
                  </a:lnTo>
                  <a:lnTo>
                    <a:pt x="416" y="2776"/>
                  </a:lnTo>
                  <a:lnTo>
                    <a:pt x="407" y="2775"/>
                  </a:lnTo>
                  <a:lnTo>
                    <a:pt x="398" y="2772"/>
                  </a:lnTo>
                  <a:lnTo>
                    <a:pt x="387" y="2769"/>
                  </a:lnTo>
                  <a:lnTo>
                    <a:pt x="365" y="2761"/>
                  </a:lnTo>
                  <a:lnTo>
                    <a:pt x="341" y="2750"/>
                  </a:lnTo>
                  <a:lnTo>
                    <a:pt x="314" y="2736"/>
                  </a:lnTo>
                  <a:lnTo>
                    <a:pt x="286" y="2719"/>
                  </a:lnTo>
                  <a:lnTo>
                    <a:pt x="260" y="2702"/>
                  </a:lnTo>
                  <a:lnTo>
                    <a:pt x="237" y="2683"/>
                  </a:lnTo>
                  <a:lnTo>
                    <a:pt x="217" y="2664"/>
                  </a:lnTo>
                  <a:lnTo>
                    <a:pt x="200" y="2647"/>
                  </a:lnTo>
                  <a:lnTo>
                    <a:pt x="194" y="2638"/>
                  </a:lnTo>
                  <a:lnTo>
                    <a:pt x="188" y="2630"/>
                  </a:lnTo>
                  <a:lnTo>
                    <a:pt x="184" y="2622"/>
                  </a:lnTo>
                  <a:lnTo>
                    <a:pt x="179" y="2615"/>
                  </a:lnTo>
                  <a:lnTo>
                    <a:pt x="177" y="2608"/>
                  </a:lnTo>
                  <a:lnTo>
                    <a:pt x="177" y="2602"/>
                  </a:lnTo>
                  <a:lnTo>
                    <a:pt x="177" y="2597"/>
                  </a:lnTo>
                  <a:lnTo>
                    <a:pt x="179" y="2592"/>
                  </a:lnTo>
                  <a:lnTo>
                    <a:pt x="183" y="2589"/>
                  </a:lnTo>
                  <a:lnTo>
                    <a:pt x="187" y="2586"/>
                  </a:lnTo>
                  <a:lnTo>
                    <a:pt x="193" y="2585"/>
                  </a:lnTo>
                  <a:lnTo>
                    <a:pt x="199" y="2584"/>
                  </a:lnTo>
                  <a:lnTo>
                    <a:pt x="207" y="2584"/>
                  </a:lnTo>
                  <a:lnTo>
                    <a:pt x="216" y="2585"/>
                  </a:lnTo>
                  <a:lnTo>
                    <a:pt x="225" y="2587"/>
                  </a:lnTo>
                  <a:lnTo>
                    <a:pt x="236" y="2590"/>
                  </a:lnTo>
                  <a:lnTo>
                    <a:pt x="258" y="2598"/>
                  </a:lnTo>
                  <a:lnTo>
                    <a:pt x="282" y="2609"/>
                  </a:lnTo>
                  <a:lnTo>
                    <a:pt x="309" y="2623"/>
                  </a:lnTo>
                  <a:lnTo>
                    <a:pt x="336" y="2640"/>
                  </a:lnTo>
                  <a:close/>
                  <a:moveTo>
                    <a:pt x="420" y="2451"/>
                  </a:moveTo>
                  <a:lnTo>
                    <a:pt x="445" y="2469"/>
                  </a:lnTo>
                  <a:lnTo>
                    <a:pt x="467" y="2487"/>
                  </a:lnTo>
                  <a:lnTo>
                    <a:pt x="487" y="2505"/>
                  </a:lnTo>
                  <a:lnTo>
                    <a:pt x="503" y="2522"/>
                  </a:lnTo>
                  <a:lnTo>
                    <a:pt x="509" y="2531"/>
                  </a:lnTo>
                  <a:lnTo>
                    <a:pt x="515" y="2538"/>
                  </a:lnTo>
                  <a:lnTo>
                    <a:pt x="518" y="2546"/>
                  </a:lnTo>
                  <a:lnTo>
                    <a:pt x="521" y="2553"/>
                  </a:lnTo>
                  <a:lnTo>
                    <a:pt x="524" y="2559"/>
                  </a:lnTo>
                  <a:lnTo>
                    <a:pt x="525" y="2565"/>
                  </a:lnTo>
                  <a:lnTo>
                    <a:pt x="524" y="2570"/>
                  </a:lnTo>
                  <a:lnTo>
                    <a:pt x="523" y="2575"/>
                  </a:lnTo>
                  <a:lnTo>
                    <a:pt x="519" y="2578"/>
                  </a:lnTo>
                  <a:lnTo>
                    <a:pt x="515" y="2580"/>
                  </a:lnTo>
                  <a:lnTo>
                    <a:pt x="509" y="2583"/>
                  </a:lnTo>
                  <a:lnTo>
                    <a:pt x="503" y="2584"/>
                  </a:lnTo>
                  <a:lnTo>
                    <a:pt x="495" y="2584"/>
                  </a:lnTo>
                  <a:lnTo>
                    <a:pt x="486" y="2583"/>
                  </a:lnTo>
                  <a:lnTo>
                    <a:pt x="477" y="2580"/>
                  </a:lnTo>
                  <a:lnTo>
                    <a:pt x="467" y="2578"/>
                  </a:lnTo>
                  <a:lnTo>
                    <a:pt x="445" y="2570"/>
                  </a:lnTo>
                  <a:lnTo>
                    <a:pt x="422" y="2560"/>
                  </a:lnTo>
                  <a:lnTo>
                    <a:pt x="397" y="2546"/>
                  </a:lnTo>
                  <a:lnTo>
                    <a:pt x="370" y="2531"/>
                  </a:lnTo>
                  <a:lnTo>
                    <a:pt x="346" y="2513"/>
                  </a:lnTo>
                  <a:lnTo>
                    <a:pt x="323" y="2495"/>
                  </a:lnTo>
                  <a:lnTo>
                    <a:pt x="304" y="2477"/>
                  </a:lnTo>
                  <a:lnTo>
                    <a:pt x="289" y="2460"/>
                  </a:lnTo>
                  <a:lnTo>
                    <a:pt x="282" y="2451"/>
                  </a:lnTo>
                  <a:lnTo>
                    <a:pt x="277" y="2444"/>
                  </a:lnTo>
                  <a:lnTo>
                    <a:pt x="272" y="2436"/>
                  </a:lnTo>
                  <a:lnTo>
                    <a:pt x="269" y="2429"/>
                  </a:lnTo>
                  <a:lnTo>
                    <a:pt x="268" y="2423"/>
                  </a:lnTo>
                  <a:lnTo>
                    <a:pt x="267" y="2417"/>
                  </a:lnTo>
                  <a:lnTo>
                    <a:pt x="267" y="2412"/>
                  </a:lnTo>
                  <a:lnTo>
                    <a:pt x="269" y="2407"/>
                  </a:lnTo>
                  <a:lnTo>
                    <a:pt x="272" y="2404"/>
                  </a:lnTo>
                  <a:lnTo>
                    <a:pt x="277" y="2401"/>
                  </a:lnTo>
                  <a:lnTo>
                    <a:pt x="282" y="2399"/>
                  </a:lnTo>
                  <a:lnTo>
                    <a:pt x="289" y="2398"/>
                  </a:lnTo>
                  <a:lnTo>
                    <a:pt x="296" y="2398"/>
                  </a:lnTo>
                  <a:lnTo>
                    <a:pt x="304" y="2399"/>
                  </a:lnTo>
                  <a:lnTo>
                    <a:pt x="314" y="2401"/>
                  </a:lnTo>
                  <a:lnTo>
                    <a:pt x="324" y="2404"/>
                  </a:lnTo>
                  <a:lnTo>
                    <a:pt x="345" y="2412"/>
                  </a:lnTo>
                  <a:lnTo>
                    <a:pt x="369" y="2421"/>
                  </a:lnTo>
                  <a:lnTo>
                    <a:pt x="395" y="2435"/>
                  </a:lnTo>
                  <a:lnTo>
                    <a:pt x="420" y="2451"/>
                  </a:lnTo>
                  <a:close/>
                  <a:moveTo>
                    <a:pt x="213" y="2055"/>
                  </a:moveTo>
                  <a:lnTo>
                    <a:pt x="236" y="2072"/>
                  </a:lnTo>
                  <a:lnTo>
                    <a:pt x="256" y="2089"/>
                  </a:lnTo>
                  <a:lnTo>
                    <a:pt x="273" y="2106"/>
                  </a:lnTo>
                  <a:lnTo>
                    <a:pt x="288" y="2121"/>
                  </a:lnTo>
                  <a:lnTo>
                    <a:pt x="293" y="2129"/>
                  </a:lnTo>
                  <a:lnTo>
                    <a:pt x="298" y="2137"/>
                  </a:lnTo>
                  <a:lnTo>
                    <a:pt x="302" y="2143"/>
                  </a:lnTo>
                  <a:lnTo>
                    <a:pt x="304" y="2150"/>
                  </a:lnTo>
                  <a:lnTo>
                    <a:pt x="306" y="2157"/>
                  </a:lnTo>
                  <a:lnTo>
                    <a:pt x="306" y="2162"/>
                  </a:lnTo>
                  <a:lnTo>
                    <a:pt x="306" y="2167"/>
                  </a:lnTo>
                  <a:lnTo>
                    <a:pt x="304" y="2171"/>
                  </a:lnTo>
                  <a:lnTo>
                    <a:pt x="301" y="2174"/>
                  </a:lnTo>
                  <a:lnTo>
                    <a:pt x="298" y="2177"/>
                  </a:lnTo>
                  <a:lnTo>
                    <a:pt x="292" y="2179"/>
                  </a:lnTo>
                  <a:lnTo>
                    <a:pt x="286" y="2180"/>
                  </a:lnTo>
                  <a:lnTo>
                    <a:pt x="279" y="2180"/>
                  </a:lnTo>
                  <a:lnTo>
                    <a:pt x="271" y="2179"/>
                  </a:lnTo>
                  <a:lnTo>
                    <a:pt x="263" y="2178"/>
                  </a:lnTo>
                  <a:lnTo>
                    <a:pt x="254" y="2175"/>
                  </a:lnTo>
                  <a:lnTo>
                    <a:pt x="235" y="2168"/>
                  </a:lnTo>
                  <a:lnTo>
                    <a:pt x="213" y="2159"/>
                  </a:lnTo>
                  <a:lnTo>
                    <a:pt x="189" y="2147"/>
                  </a:lnTo>
                  <a:lnTo>
                    <a:pt x="166" y="2131"/>
                  </a:lnTo>
                  <a:lnTo>
                    <a:pt x="144" y="2115"/>
                  </a:lnTo>
                  <a:lnTo>
                    <a:pt x="123" y="2098"/>
                  </a:lnTo>
                  <a:lnTo>
                    <a:pt x="107" y="2082"/>
                  </a:lnTo>
                  <a:lnTo>
                    <a:pt x="92" y="2065"/>
                  </a:lnTo>
                  <a:lnTo>
                    <a:pt x="87" y="2057"/>
                  </a:lnTo>
                  <a:lnTo>
                    <a:pt x="81" y="2050"/>
                  </a:lnTo>
                  <a:lnTo>
                    <a:pt x="78" y="2043"/>
                  </a:lnTo>
                  <a:lnTo>
                    <a:pt x="75" y="2036"/>
                  </a:lnTo>
                  <a:lnTo>
                    <a:pt x="74" y="2030"/>
                  </a:lnTo>
                  <a:lnTo>
                    <a:pt x="73" y="2024"/>
                  </a:lnTo>
                  <a:lnTo>
                    <a:pt x="74" y="2020"/>
                  </a:lnTo>
                  <a:lnTo>
                    <a:pt x="76" y="2015"/>
                  </a:lnTo>
                  <a:lnTo>
                    <a:pt x="78" y="2012"/>
                  </a:lnTo>
                  <a:lnTo>
                    <a:pt x="82" y="2009"/>
                  </a:lnTo>
                  <a:lnTo>
                    <a:pt x="88" y="2008"/>
                  </a:lnTo>
                  <a:lnTo>
                    <a:pt x="93" y="2007"/>
                  </a:lnTo>
                  <a:lnTo>
                    <a:pt x="100" y="2007"/>
                  </a:lnTo>
                  <a:lnTo>
                    <a:pt x="108" y="2008"/>
                  </a:lnTo>
                  <a:lnTo>
                    <a:pt x="117" y="2009"/>
                  </a:lnTo>
                  <a:lnTo>
                    <a:pt x="125" y="2011"/>
                  </a:lnTo>
                  <a:lnTo>
                    <a:pt x="145" y="2019"/>
                  </a:lnTo>
                  <a:lnTo>
                    <a:pt x="166" y="2029"/>
                  </a:lnTo>
                  <a:lnTo>
                    <a:pt x="189" y="2041"/>
                  </a:lnTo>
                  <a:lnTo>
                    <a:pt x="213" y="2055"/>
                  </a:lnTo>
                  <a:close/>
                  <a:moveTo>
                    <a:pt x="621" y="2383"/>
                  </a:moveTo>
                  <a:lnTo>
                    <a:pt x="617" y="2386"/>
                  </a:lnTo>
                  <a:lnTo>
                    <a:pt x="613" y="2388"/>
                  </a:lnTo>
                  <a:lnTo>
                    <a:pt x="607" y="2391"/>
                  </a:lnTo>
                  <a:lnTo>
                    <a:pt x="601" y="2392"/>
                  </a:lnTo>
                  <a:lnTo>
                    <a:pt x="594" y="2392"/>
                  </a:lnTo>
                  <a:lnTo>
                    <a:pt x="585" y="2391"/>
                  </a:lnTo>
                  <a:lnTo>
                    <a:pt x="577" y="2389"/>
                  </a:lnTo>
                  <a:lnTo>
                    <a:pt x="568" y="2387"/>
                  </a:lnTo>
                  <a:lnTo>
                    <a:pt x="547" y="2380"/>
                  </a:lnTo>
                  <a:lnTo>
                    <a:pt x="524" y="2370"/>
                  </a:lnTo>
                  <a:lnTo>
                    <a:pt x="499" y="2357"/>
                  </a:lnTo>
                  <a:lnTo>
                    <a:pt x="474" y="2342"/>
                  </a:lnTo>
                  <a:lnTo>
                    <a:pt x="451" y="2324"/>
                  </a:lnTo>
                  <a:lnTo>
                    <a:pt x="429" y="2307"/>
                  </a:lnTo>
                  <a:lnTo>
                    <a:pt x="411" y="2289"/>
                  </a:lnTo>
                  <a:lnTo>
                    <a:pt x="396" y="2273"/>
                  </a:lnTo>
                  <a:lnTo>
                    <a:pt x="390" y="2265"/>
                  </a:lnTo>
                  <a:lnTo>
                    <a:pt x="385" y="2257"/>
                  </a:lnTo>
                  <a:lnTo>
                    <a:pt x="380" y="2249"/>
                  </a:lnTo>
                  <a:lnTo>
                    <a:pt x="378" y="2243"/>
                  </a:lnTo>
                  <a:lnTo>
                    <a:pt x="376" y="2236"/>
                  </a:lnTo>
                  <a:lnTo>
                    <a:pt x="376" y="2231"/>
                  </a:lnTo>
                  <a:lnTo>
                    <a:pt x="376" y="2225"/>
                  </a:lnTo>
                  <a:lnTo>
                    <a:pt x="378" y="2221"/>
                  </a:lnTo>
                  <a:lnTo>
                    <a:pt x="381" y="2217"/>
                  </a:lnTo>
                  <a:lnTo>
                    <a:pt x="386" y="2214"/>
                  </a:lnTo>
                  <a:lnTo>
                    <a:pt x="390" y="2213"/>
                  </a:lnTo>
                  <a:lnTo>
                    <a:pt x="397" y="2212"/>
                  </a:lnTo>
                  <a:lnTo>
                    <a:pt x="405" y="2212"/>
                  </a:lnTo>
                  <a:lnTo>
                    <a:pt x="412" y="2213"/>
                  </a:lnTo>
                  <a:lnTo>
                    <a:pt x="421" y="2214"/>
                  </a:lnTo>
                  <a:lnTo>
                    <a:pt x="431" y="2216"/>
                  </a:lnTo>
                  <a:lnTo>
                    <a:pt x="452" y="2224"/>
                  </a:lnTo>
                  <a:lnTo>
                    <a:pt x="474" y="2234"/>
                  </a:lnTo>
                  <a:lnTo>
                    <a:pt x="498" y="2246"/>
                  </a:lnTo>
                  <a:lnTo>
                    <a:pt x="524" y="2263"/>
                  </a:lnTo>
                  <a:lnTo>
                    <a:pt x="548" y="2279"/>
                  </a:lnTo>
                  <a:lnTo>
                    <a:pt x="569" y="2297"/>
                  </a:lnTo>
                  <a:lnTo>
                    <a:pt x="588" y="2313"/>
                  </a:lnTo>
                  <a:lnTo>
                    <a:pt x="602" y="2331"/>
                  </a:lnTo>
                  <a:lnTo>
                    <a:pt x="609" y="2339"/>
                  </a:lnTo>
                  <a:lnTo>
                    <a:pt x="613" y="2346"/>
                  </a:lnTo>
                  <a:lnTo>
                    <a:pt x="617" y="2353"/>
                  </a:lnTo>
                  <a:lnTo>
                    <a:pt x="621" y="2361"/>
                  </a:lnTo>
                  <a:lnTo>
                    <a:pt x="622" y="2366"/>
                  </a:lnTo>
                  <a:lnTo>
                    <a:pt x="623" y="2373"/>
                  </a:lnTo>
                  <a:lnTo>
                    <a:pt x="623" y="2377"/>
                  </a:lnTo>
                  <a:lnTo>
                    <a:pt x="621" y="2383"/>
                  </a:lnTo>
                  <a:close/>
                  <a:moveTo>
                    <a:pt x="348" y="1873"/>
                  </a:moveTo>
                  <a:lnTo>
                    <a:pt x="370" y="1890"/>
                  </a:lnTo>
                  <a:lnTo>
                    <a:pt x="389" y="1905"/>
                  </a:lnTo>
                  <a:lnTo>
                    <a:pt x="406" y="1922"/>
                  </a:lnTo>
                  <a:lnTo>
                    <a:pt x="419" y="1937"/>
                  </a:lnTo>
                  <a:lnTo>
                    <a:pt x="424" y="1945"/>
                  </a:lnTo>
                  <a:lnTo>
                    <a:pt x="429" y="1953"/>
                  </a:lnTo>
                  <a:lnTo>
                    <a:pt x="433" y="1959"/>
                  </a:lnTo>
                  <a:lnTo>
                    <a:pt x="435" y="1966"/>
                  </a:lnTo>
                  <a:lnTo>
                    <a:pt x="436" y="1971"/>
                  </a:lnTo>
                  <a:lnTo>
                    <a:pt x="438" y="1977"/>
                  </a:lnTo>
                  <a:lnTo>
                    <a:pt x="436" y="1982"/>
                  </a:lnTo>
                  <a:lnTo>
                    <a:pt x="435" y="1986"/>
                  </a:lnTo>
                  <a:lnTo>
                    <a:pt x="432" y="1990"/>
                  </a:lnTo>
                  <a:lnTo>
                    <a:pt x="428" y="1992"/>
                  </a:lnTo>
                  <a:lnTo>
                    <a:pt x="423" y="1994"/>
                  </a:lnTo>
                  <a:lnTo>
                    <a:pt x="417" y="1996"/>
                  </a:lnTo>
                  <a:lnTo>
                    <a:pt x="410" y="1996"/>
                  </a:lnTo>
                  <a:lnTo>
                    <a:pt x="403" y="1994"/>
                  </a:lnTo>
                  <a:lnTo>
                    <a:pt x="395" y="1993"/>
                  </a:lnTo>
                  <a:lnTo>
                    <a:pt x="386" y="1991"/>
                  </a:lnTo>
                  <a:lnTo>
                    <a:pt x="367" y="1985"/>
                  </a:lnTo>
                  <a:lnTo>
                    <a:pt x="346" y="1976"/>
                  </a:lnTo>
                  <a:lnTo>
                    <a:pt x="324" y="1964"/>
                  </a:lnTo>
                  <a:lnTo>
                    <a:pt x="301" y="1949"/>
                  </a:lnTo>
                  <a:lnTo>
                    <a:pt x="280" y="1933"/>
                  </a:lnTo>
                  <a:lnTo>
                    <a:pt x="261" y="1917"/>
                  </a:lnTo>
                  <a:lnTo>
                    <a:pt x="245" y="1901"/>
                  </a:lnTo>
                  <a:lnTo>
                    <a:pt x="231" y="1885"/>
                  </a:lnTo>
                  <a:lnTo>
                    <a:pt x="226" y="1878"/>
                  </a:lnTo>
                  <a:lnTo>
                    <a:pt x="221" y="1870"/>
                  </a:lnTo>
                  <a:lnTo>
                    <a:pt x="217" y="1863"/>
                  </a:lnTo>
                  <a:lnTo>
                    <a:pt x="215" y="1857"/>
                  </a:lnTo>
                  <a:lnTo>
                    <a:pt x="214" y="1851"/>
                  </a:lnTo>
                  <a:lnTo>
                    <a:pt x="213" y="1846"/>
                  </a:lnTo>
                  <a:lnTo>
                    <a:pt x="214" y="1840"/>
                  </a:lnTo>
                  <a:lnTo>
                    <a:pt x="216" y="1837"/>
                  </a:lnTo>
                  <a:lnTo>
                    <a:pt x="218" y="1832"/>
                  </a:lnTo>
                  <a:lnTo>
                    <a:pt x="223" y="1830"/>
                  </a:lnTo>
                  <a:lnTo>
                    <a:pt x="227" y="1828"/>
                  </a:lnTo>
                  <a:lnTo>
                    <a:pt x="234" y="1828"/>
                  </a:lnTo>
                  <a:lnTo>
                    <a:pt x="240" y="1827"/>
                  </a:lnTo>
                  <a:lnTo>
                    <a:pt x="248" y="1828"/>
                  </a:lnTo>
                  <a:lnTo>
                    <a:pt x="256" y="1829"/>
                  </a:lnTo>
                  <a:lnTo>
                    <a:pt x="264" y="1831"/>
                  </a:lnTo>
                  <a:lnTo>
                    <a:pt x="283" y="1838"/>
                  </a:lnTo>
                  <a:lnTo>
                    <a:pt x="304" y="1847"/>
                  </a:lnTo>
                  <a:lnTo>
                    <a:pt x="326" y="1859"/>
                  </a:lnTo>
                  <a:lnTo>
                    <a:pt x="348" y="1873"/>
                  </a:lnTo>
                  <a:close/>
                  <a:moveTo>
                    <a:pt x="310" y="1611"/>
                  </a:moveTo>
                  <a:lnTo>
                    <a:pt x="306" y="1614"/>
                  </a:lnTo>
                  <a:lnTo>
                    <a:pt x="303" y="1617"/>
                  </a:lnTo>
                  <a:lnTo>
                    <a:pt x="299" y="1618"/>
                  </a:lnTo>
                  <a:lnTo>
                    <a:pt x="293" y="1619"/>
                  </a:lnTo>
                  <a:lnTo>
                    <a:pt x="286" y="1619"/>
                  </a:lnTo>
                  <a:lnTo>
                    <a:pt x="280" y="1619"/>
                  </a:lnTo>
                  <a:lnTo>
                    <a:pt x="273" y="1618"/>
                  </a:lnTo>
                  <a:lnTo>
                    <a:pt x="264" y="1616"/>
                  </a:lnTo>
                  <a:lnTo>
                    <a:pt x="247" y="1611"/>
                  </a:lnTo>
                  <a:lnTo>
                    <a:pt x="228" y="1602"/>
                  </a:lnTo>
                  <a:lnTo>
                    <a:pt x="208" y="1591"/>
                  </a:lnTo>
                  <a:lnTo>
                    <a:pt x="188" y="1577"/>
                  </a:lnTo>
                  <a:lnTo>
                    <a:pt x="168" y="1563"/>
                  </a:lnTo>
                  <a:lnTo>
                    <a:pt x="151" y="1548"/>
                  </a:lnTo>
                  <a:lnTo>
                    <a:pt x="136" y="1532"/>
                  </a:lnTo>
                  <a:lnTo>
                    <a:pt x="124" y="1518"/>
                  </a:lnTo>
                  <a:lnTo>
                    <a:pt x="119" y="1511"/>
                  </a:lnTo>
                  <a:lnTo>
                    <a:pt x="116" y="1505"/>
                  </a:lnTo>
                  <a:lnTo>
                    <a:pt x="112" y="1498"/>
                  </a:lnTo>
                  <a:lnTo>
                    <a:pt x="110" y="1491"/>
                  </a:lnTo>
                  <a:lnTo>
                    <a:pt x="109" y="1486"/>
                  </a:lnTo>
                  <a:lnTo>
                    <a:pt x="108" y="1480"/>
                  </a:lnTo>
                  <a:lnTo>
                    <a:pt x="109" y="1476"/>
                  </a:lnTo>
                  <a:lnTo>
                    <a:pt x="111" y="1473"/>
                  </a:lnTo>
                  <a:lnTo>
                    <a:pt x="113" y="1469"/>
                  </a:lnTo>
                  <a:lnTo>
                    <a:pt x="118" y="1466"/>
                  </a:lnTo>
                  <a:lnTo>
                    <a:pt x="122" y="1465"/>
                  </a:lnTo>
                  <a:lnTo>
                    <a:pt x="128" y="1464"/>
                  </a:lnTo>
                  <a:lnTo>
                    <a:pt x="133" y="1464"/>
                  </a:lnTo>
                  <a:lnTo>
                    <a:pt x="141" y="1464"/>
                  </a:lnTo>
                  <a:lnTo>
                    <a:pt x="148" y="1465"/>
                  </a:lnTo>
                  <a:lnTo>
                    <a:pt x="156" y="1467"/>
                  </a:lnTo>
                  <a:lnTo>
                    <a:pt x="173" y="1473"/>
                  </a:lnTo>
                  <a:lnTo>
                    <a:pt x="193" y="1481"/>
                  </a:lnTo>
                  <a:lnTo>
                    <a:pt x="213" y="1492"/>
                  </a:lnTo>
                  <a:lnTo>
                    <a:pt x="232" y="1506"/>
                  </a:lnTo>
                  <a:lnTo>
                    <a:pt x="252" y="1520"/>
                  </a:lnTo>
                  <a:lnTo>
                    <a:pt x="270" y="1535"/>
                  </a:lnTo>
                  <a:lnTo>
                    <a:pt x="284" y="1551"/>
                  </a:lnTo>
                  <a:lnTo>
                    <a:pt x="296" y="1565"/>
                  </a:lnTo>
                  <a:lnTo>
                    <a:pt x="301" y="1572"/>
                  </a:lnTo>
                  <a:lnTo>
                    <a:pt x="305" y="1579"/>
                  </a:lnTo>
                  <a:lnTo>
                    <a:pt x="309" y="1585"/>
                  </a:lnTo>
                  <a:lnTo>
                    <a:pt x="311" y="1592"/>
                  </a:lnTo>
                  <a:lnTo>
                    <a:pt x="312" y="1597"/>
                  </a:lnTo>
                  <a:lnTo>
                    <a:pt x="312" y="1603"/>
                  </a:lnTo>
                  <a:lnTo>
                    <a:pt x="312" y="1607"/>
                  </a:lnTo>
                  <a:lnTo>
                    <a:pt x="310" y="1611"/>
                  </a:lnTo>
                  <a:close/>
                  <a:moveTo>
                    <a:pt x="584" y="1799"/>
                  </a:moveTo>
                  <a:lnTo>
                    <a:pt x="581" y="1803"/>
                  </a:lnTo>
                  <a:lnTo>
                    <a:pt x="578" y="1806"/>
                  </a:lnTo>
                  <a:lnTo>
                    <a:pt x="572" y="1807"/>
                  </a:lnTo>
                  <a:lnTo>
                    <a:pt x="567" y="1808"/>
                  </a:lnTo>
                  <a:lnTo>
                    <a:pt x="560" y="1808"/>
                  </a:lnTo>
                  <a:lnTo>
                    <a:pt x="553" y="1808"/>
                  </a:lnTo>
                  <a:lnTo>
                    <a:pt x="546" y="1807"/>
                  </a:lnTo>
                  <a:lnTo>
                    <a:pt x="537" y="1805"/>
                  </a:lnTo>
                  <a:lnTo>
                    <a:pt x="518" y="1799"/>
                  </a:lnTo>
                  <a:lnTo>
                    <a:pt x="498" y="1790"/>
                  </a:lnTo>
                  <a:lnTo>
                    <a:pt x="477" y="1779"/>
                  </a:lnTo>
                  <a:lnTo>
                    <a:pt x="455" y="1765"/>
                  </a:lnTo>
                  <a:lnTo>
                    <a:pt x="434" y="1750"/>
                  </a:lnTo>
                  <a:lnTo>
                    <a:pt x="417" y="1734"/>
                  </a:lnTo>
                  <a:lnTo>
                    <a:pt x="400" y="1719"/>
                  </a:lnTo>
                  <a:lnTo>
                    <a:pt x="388" y="1703"/>
                  </a:lnTo>
                  <a:lnTo>
                    <a:pt x="382" y="1695"/>
                  </a:lnTo>
                  <a:lnTo>
                    <a:pt x="379" y="1689"/>
                  </a:lnTo>
                  <a:lnTo>
                    <a:pt x="375" y="1682"/>
                  </a:lnTo>
                  <a:lnTo>
                    <a:pt x="373" y="1676"/>
                  </a:lnTo>
                  <a:lnTo>
                    <a:pt x="371" y="1670"/>
                  </a:lnTo>
                  <a:lnTo>
                    <a:pt x="371" y="1665"/>
                  </a:lnTo>
                  <a:lnTo>
                    <a:pt x="371" y="1659"/>
                  </a:lnTo>
                  <a:lnTo>
                    <a:pt x="374" y="1656"/>
                  </a:lnTo>
                  <a:lnTo>
                    <a:pt x="377" y="1651"/>
                  </a:lnTo>
                  <a:lnTo>
                    <a:pt x="380" y="1649"/>
                  </a:lnTo>
                  <a:lnTo>
                    <a:pt x="386" y="1647"/>
                  </a:lnTo>
                  <a:lnTo>
                    <a:pt x="391" y="1646"/>
                  </a:lnTo>
                  <a:lnTo>
                    <a:pt x="398" y="1646"/>
                  </a:lnTo>
                  <a:lnTo>
                    <a:pt x="405" y="1646"/>
                  </a:lnTo>
                  <a:lnTo>
                    <a:pt x="413" y="1647"/>
                  </a:lnTo>
                  <a:lnTo>
                    <a:pt x="421" y="1649"/>
                  </a:lnTo>
                  <a:lnTo>
                    <a:pt x="440" y="1656"/>
                  </a:lnTo>
                  <a:lnTo>
                    <a:pt x="460" y="1665"/>
                  </a:lnTo>
                  <a:lnTo>
                    <a:pt x="481" y="1676"/>
                  </a:lnTo>
                  <a:lnTo>
                    <a:pt x="503" y="1689"/>
                  </a:lnTo>
                  <a:lnTo>
                    <a:pt x="524" y="1704"/>
                  </a:lnTo>
                  <a:lnTo>
                    <a:pt x="541" y="1721"/>
                  </a:lnTo>
                  <a:lnTo>
                    <a:pt x="558" y="1736"/>
                  </a:lnTo>
                  <a:lnTo>
                    <a:pt x="570" y="1752"/>
                  </a:lnTo>
                  <a:lnTo>
                    <a:pt x="575" y="1758"/>
                  </a:lnTo>
                  <a:lnTo>
                    <a:pt x="580" y="1766"/>
                  </a:lnTo>
                  <a:lnTo>
                    <a:pt x="583" y="1773"/>
                  </a:lnTo>
                  <a:lnTo>
                    <a:pt x="585" y="1779"/>
                  </a:lnTo>
                  <a:lnTo>
                    <a:pt x="586" y="1785"/>
                  </a:lnTo>
                  <a:lnTo>
                    <a:pt x="586" y="1790"/>
                  </a:lnTo>
                  <a:lnTo>
                    <a:pt x="586" y="1795"/>
                  </a:lnTo>
                  <a:lnTo>
                    <a:pt x="584" y="1799"/>
                  </a:lnTo>
                  <a:close/>
                  <a:moveTo>
                    <a:pt x="60" y="1126"/>
                  </a:moveTo>
                  <a:lnTo>
                    <a:pt x="63" y="1124"/>
                  </a:lnTo>
                  <a:lnTo>
                    <a:pt x="66" y="1121"/>
                  </a:lnTo>
                  <a:lnTo>
                    <a:pt x="70" y="1120"/>
                  </a:lnTo>
                  <a:lnTo>
                    <a:pt x="76" y="1118"/>
                  </a:lnTo>
                  <a:lnTo>
                    <a:pt x="81" y="1118"/>
                  </a:lnTo>
                  <a:lnTo>
                    <a:pt x="88" y="1118"/>
                  </a:lnTo>
                  <a:lnTo>
                    <a:pt x="95" y="1120"/>
                  </a:lnTo>
                  <a:lnTo>
                    <a:pt x="101" y="1122"/>
                  </a:lnTo>
                  <a:lnTo>
                    <a:pt x="118" y="1126"/>
                  </a:lnTo>
                  <a:lnTo>
                    <a:pt x="135" y="1134"/>
                  </a:lnTo>
                  <a:lnTo>
                    <a:pt x="153" y="1144"/>
                  </a:lnTo>
                  <a:lnTo>
                    <a:pt x="172" y="1157"/>
                  </a:lnTo>
                  <a:lnTo>
                    <a:pt x="189" y="1170"/>
                  </a:lnTo>
                  <a:lnTo>
                    <a:pt x="205" y="1185"/>
                  </a:lnTo>
                  <a:lnTo>
                    <a:pt x="218" y="1198"/>
                  </a:lnTo>
                  <a:lnTo>
                    <a:pt x="229" y="1212"/>
                  </a:lnTo>
                  <a:lnTo>
                    <a:pt x="234" y="1219"/>
                  </a:lnTo>
                  <a:lnTo>
                    <a:pt x="237" y="1224"/>
                  </a:lnTo>
                  <a:lnTo>
                    <a:pt x="239" y="1231"/>
                  </a:lnTo>
                  <a:lnTo>
                    <a:pt x="241" y="1236"/>
                  </a:lnTo>
                  <a:lnTo>
                    <a:pt x="242" y="1242"/>
                  </a:lnTo>
                  <a:lnTo>
                    <a:pt x="242" y="1246"/>
                  </a:lnTo>
                  <a:lnTo>
                    <a:pt x="241" y="1251"/>
                  </a:lnTo>
                  <a:lnTo>
                    <a:pt x="240" y="1254"/>
                  </a:lnTo>
                  <a:lnTo>
                    <a:pt x="238" y="1257"/>
                  </a:lnTo>
                  <a:lnTo>
                    <a:pt x="234" y="1261"/>
                  </a:lnTo>
                  <a:lnTo>
                    <a:pt x="230" y="1262"/>
                  </a:lnTo>
                  <a:lnTo>
                    <a:pt x="225" y="1263"/>
                  </a:lnTo>
                  <a:lnTo>
                    <a:pt x="219" y="1263"/>
                  </a:lnTo>
                  <a:lnTo>
                    <a:pt x="213" y="1263"/>
                  </a:lnTo>
                  <a:lnTo>
                    <a:pt x="206" y="1262"/>
                  </a:lnTo>
                  <a:lnTo>
                    <a:pt x="198" y="1261"/>
                  </a:lnTo>
                  <a:lnTo>
                    <a:pt x="183" y="1255"/>
                  </a:lnTo>
                  <a:lnTo>
                    <a:pt x="165" y="1248"/>
                  </a:lnTo>
                  <a:lnTo>
                    <a:pt x="148" y="1238"/>
                  </a:lnTo>
                  <a:lnTo>
                    <a:pt x="129" y="1225"/>
                  </a:lnTo>
                  <a:lnTo>
                    <a:pt x="111" y="1211"/>
                  </a:lnTo>
                  <a:lnTo>
                    <a:pt x="96" y="1198"/>
                  </a:lnTo>
                  <a:lnTo>
                    <a:pt x="82" y="1184"/>
                  </a:lnTo>
                  <a:lnTo>
                    <a:pt x="71" y="1169"/>
                  </a:lnTo>
                  <a:lnTo>
                    <a:pt x="67" y="1163"/>
                  </a:lnTo>
                  <a:lnTo>
                    <a:pt x="64" y="1157"/>
                  </a:lnTo>
                  <a:lnTo>
                    <a:pt x="61" y="1150"/>
                  </a:lnTo>
                  <a:lnTo>
                    <a:pt x="59" y="1145"/>
                  </a:lnTo>
                  <a:lnTo>
                    <a:pt x="58" y="1139"/>
                  </a:lnTo>
                  <a:lnTo>
                    <a:pt x="58" y="1135"/>
                  </a:lnTo>
                  <a:lnTo>
                    <a:pt x="58" y="1131"/>
                  </a:lnTo>
                  <a:lnTo>
                    <a:pt x="60" y="1126"/>
                  </a:lnTo>
                  <a:close/>
                  <a:moveTo>
                    <a:pt x="488" y="1428"/>
                  </a:moveTo>
                  <a:lnTo>
                    <a:pt x="486" y="1432"/>
                  </a:lnTo>
                  <a:lnTo>
                    <a:pt x="482" y="1435"/>
                  </a:lnTo>
                  <a:lnTo>
                    <a:pt x="477" y="1436"/>
                  </a:lnTo>
                  <a:lnTo>
                    <a:pt x="473" y="1437"/>
                  </a:lnTo>
                  <a:lnTo>
                    <a:pt x="466" y="1438"/>
                  </a:lnTo>
                  <a:lnTo>
                    <a:pt x="460" y="1437"/>
                  </a:lnTo>
                  <a:lnTo>
                    <a:pt x="453" y="1436"/>
                  </a:lnTo>
                  <a:lnTo>
                    <a:pt x="445" y="1435"/>
                  </a:lnTo>
                  <a:lnTo>
                    <a:pt x="429" y="1430"/>
                  </a:lnTo>
                  <a:lnTo>
                    <a:pt x="410" y="1422"/>
                  </a:lnTo>
                  <a:lnTo>
                    <a:pt x="391" y="1411"/>
                  </a:lnTo>
                  <a:lnTo>
                    <a:pt x="371" y="1399"/>
                  </a:lnTo>
                  <a:lnTo>
                    <a:pt x="353" y="1384"/>
                  </a:lnTo>
                  <a:lnTo>
                    <a:pt x="336" y="1370"/>
                  </a:lnTo>
                  <a:lnTo>
                    <a:pt x="322" y="1356"/>
                  </a:lnTo>
                  <a:lnTo>
                    <a:pt x="311" y="1341"/>
                  </a:lnTo>
                  <a:lnTo>
                    <a:pt x="306" y="1334"/>
                  </a:lnTo>
                  <a:lnTo>
                    <a:pt x="302" y="1327"/>
                  </a:lnTo>
                  <a:lnTo>
                    <a:pt x="299" y="1321"/>
                  </a:lnTo>
                  <a:lnTo>
                    <a:pt x="298" y="1315"/>
                  </a:lnTo>
                  <a:lnTo>
                    <a:pt x="295" y="1309"/>
                  </a:lnTo>
                  <a:lnTo>
                    <a:pt x="295" y="1304"/>
                  </a:lnTo>
                  <a:lnTo>
                    <a:pt x="296" y="1299"/>
                  </a:lnTo>
                  <a:lnTo>
                    <a:pt x="299" y="1296"/>
                  </a:lnTo>
                  <a:lnTo>
                    <a:pt x="301" y="1293"/>
                  </a:lnTo>
                  <a:lnTo>
                    <a:pt x="304" y="1289"/>
                  </a:lnTo>
                  <a:lnTo>
                    <a:pt x="310" y="1288"/>
                  </a:lnTo>
                  <a:lnTo>
                    <a:pt x="314" y="1287"/>
                  </a:lnTo>
                  <a:lnTo>
                    <a:pt x="321" y="1286"/>
                  </a:lnTo>
                  <a:lnTo>
                    <a:pt x="327" y="1287"/>
                  </a:lnTo>
                  <a:lnTo>
                    <a:pt x="334" y="1288"/>
                  </a:lnTo>
                  <a:lnTo>
                    <a:pt x="342" y="1289"/>
                  </a:lnTo>
                  <a:lnTo>
                    <a:pt x="359" y="1295"/>
                  </a:lnTo>
                  <a:lnTo>
                    <a:pt x="377" y="1304"/>
                  </a:lnTo>
                  <a:lnTo>
                    <a:pt x="397" y="1314"/>
                  </a:lnTo>
                  <a:lnTo>
                    <a:pt x="417" y="1327"/>
                  </a:lnTo>
                  <a:lnTo>
                    <a:pt x="434" y="1341"/>
                  </a:lnTo>
                  <a:lnTo>
                    <a:pt x="451" y="1356"/>
                  </a:lnTo>
                  <a:lnTo>
                    <a:pt x="465" y="1370"/>
                  </a:lnTo>
                  <a:lnTo>
                    <a:pt x="476" y="1384"/>
                  </a:lnTo>
                  <a:lnTo>
                    <a:pt x="481" y="1391"/>
                  </a:lnTo>
                  <a:lnTo>
                    <a:pt x="485" y="1398"/>
                  </a:lnTo>
                  <a:lnTo>
                    <a:pt x="487" y="1404"/>
                  </a:lnTo>
                  <a:lnTo>
                    <a:pt x="489" y="1410"/>
                  </a:lnTo>
                  <a:lnTo>
                    <a:pt x="491" y="1415"/>
                  </a:lnTo>
                  <a:lnTo>
                    <a:pt x="492" y="1421"/>
                  </a:lnTo>
                  <a:lnTo>
                    <a:pt x="491" y="1425"/>
                  </a:lnTo>
                  <a:lnTo>
                    <a:pt x="488" y="1428"/>
                  </a:lnTo>
                  <a:close/>
                  <a:moveTo>
                    <a:pt x="161" y="824"/>
                  </a:moveTo>
                  <a:lnTo>
                    <a:pt x="176" y="837"/>
                  </a:lnTo>
                  <a:lnTo>
                    <a:pt x="191" y="849"/>
                  </a:lnTo>
                  <a:lnTo>
                    <a:pt x="203" y="862"/>
                  </a:lnTo>
                  <a:lnTo>
                    <a:pt x="213" y="876"/>
                  </a:lnTo>
                  <a:lnTo>
                    <a:pt x="219" y="888"/>
                  </a:lnTo>
                  <a:lnTo>
                    <a:pt x="224" y="898"/>
                  </a:lnTo>
                  <a:lnTo>
                    <a:pt x="225" y="903"/>
                  </a:lnTo>
                  <a:lnTo>
                    <a:pt x="225" y="908"/>
                  </a:lnTo>
                  <a:lnTo>
                    <a:pt x="224" y="912"/>
                  </a:lnTo>
                  <a:lnTo>
                    <a:pt x="223" y="915"/>
                  </a:lnTo>
                  <a:lnTo>
                    <a:pt x="219" y="919"/>
                  </a:lnTo>
                  <a:lnTo>
                    <a:pt x="216" y="921"/>
                  </a:lnTo>
                  <a:lnTo>
                    <a:pt x="213" y="923"/>
                  </a:lnTo>
                  <a:lnTo>
                    <a:pt x="207" y="924"/>
                  </a:lnTo>
                  <a:lnTo>
                    <a:pt x="203" y="924"/>
                  </a:lnTo>
                  <a:lnTo>
                    <a:pt x="196" y="924"/>
                  </a:lnTo>
                  <a:lnTo>
                    <a:pt x="191" y="923"/>
                  </a:lnTo>
                  <a:lnTo>
                    <a:pt x="184" y="922"/>
                  </a:lnTo>
                  <a:lnTo>
                    <a:pt x="168" y="917"/>
                  </a:lnTo>
                  <a:lnTo>
                    <a:pt x="153" y="910"/>
                  </a:lnTo>
                  <a:lnTo>
                    <a:pt x="136" y="901"/>
                  </a:lnTo>
                  <a:lnTo>
                    <a:pt x="120" y="889"/>
                  </a:lnTo>
                  <a:lnTo>
                    <a:pt x="104" y="877"/>
                  </a:lnTo>
                  <a:lnTo>
                    <a:pt x="90" y="864"/>
                  </a:lnTo>
                  <a:lnTo>
                    <a:pt x="78" y="850"/>
                  </a:lnTo>
                  <a:lnTo>
                    <a:pt x="68" y="838"/>
                  </a:lnTo>
                  <a:lnTo>
                    <a:pt x="61" y="826"/>
                  </a:lnTo>
                  <a:lnTo>
                    <a:pt x="57" y="815"/>
                  </a:lnTo>
                  <a:lnTo>
                    <a:pt x="56" y="809"/>
                  </a:lnTo>
                  <a:lnTo>
                    <a:pt x="56" y="805"/>
                  </a:lnTo>
                  <a:lnTo>
                    <a:pt x="57" y="801"/>
                  </a:lnTo>
                  <a:lnTo>
                    <a:pt x="58" y="797"/>
                  </a:lnTo>
                  <a:lnTo>
                    <a:pt x="61" y="794"/>
                  </a:lnTo>
                  <a:lnTo>
                    <a:pt x="65" y="792"/>
                  </a:lnTo>
                  <a:lnTo>
                    <a:pt x="68" y="791"/>
                  </a:lnTo>
                  <a:lnTo>
                    <a:pt x="74" y="790"/>
                  </a:lnTo>
                  <a:lnTo>
                    <a:pt x="78" y="789"/>
                  </a:lnTo>
                  <a:lnTo>
                    <a:pt x="85" y="790"/>
                  </a:lnTo>
                  <a:lnTo>
                    <a:pt x="90" y="791"/>
                  </a:lnTo>
                  <a:lnTo>
                    <a:pt x="97" y="792"/>
                  </a:lnTo>
                  <a:lnTo>
                    <a:pt x="112" y="796"/>
                  </a:lnTo>
                  <a:lnTo>
                    <a:pt x="128" y="804"/>
                  </a:lnTo>
                  <a:lnTo>
                    <a:pt x="144" y="813"/>
                  </a:lnTo>
                  <a:lnTo>
                    <a:pt x="161" y="824"/>
                  </a:lnTo>
                  <a:close/>
                  <a:moveTo>
                    <a:pt x="382" y="981"/>
                  </a:moveTo>
                  <a:lnTo>
                    <a:pt x="399" y="994"/>
                  </a:lnTo>
                  <a:lnTo>
                    <a:pt x="414" y="1008"/>
                  </a:lnTo>
                  <a:lnTo>
                    <a:pt x="427" y="1021"/>
                  </a:lnTo>
                  <a:lnTo>
                    <a:pt x="438" y="1035"/>
                  </a:lnTo>
                  <a:lnTo>
                    <a:pt x="441" y="1041"/>
                  </a:lnTo>
                  <a:lnTo>
                    <a:pt x="444" y="1047"/>
                  </a:lnTo>
                  <a:lnTo>
                    <a:pt x="448" y="1052"/>
                  </a:lnTo>
                  <a:lnTo>
                    <a:pt x="449" y="1058"/>
                  </a:lnTo>
                  <a:lnTo>
                    <a:pt x="450" y="1063"/>
                  </a:lnTo>
                  <a:lnTo>
                    <a:pt x="450" y="1069"/>
                  </a:lnTo>
                  <a:lnTo>
                    <a:pt x="449" y="1072"/>
                  </a:lnTo>
                  <a:lnTo>
                    <a:pt x="448" y="1077"/>
                  </a:lnTo>
                  <a:lnTo>
                    <a:pt x="444" y="1080"/>
                  </a:lnTo>
                  <a:lnTo>
                    <a:pt x="441" y="1082"/>
                  </a:lnTo>
                  <a:lnTo>
                    <a:pt x="438" y="1084"/>
                  </a:lnTo>
                  <a:lnTo>
                    <a:pt x="432" y="1085"/>
                  </a:lnTo>
                  <a:lnTo>
                    <a:pt x="427" y="1085"/>
                  </a:lnTo>
                  <a:lnTo>
                    <a:pt x="421" y="1085"/>
                  </a:lnTo>
                  <a:lnTo>
                    <a:pt x="414" y="1084"/>
                  </a:lnTo>
                  <a:lnTo>
                    <a:pt x="407" y="1083"/>
                  </a:lnTo>
                  <a:lnTo>
                    <a:pt x="391" y="1078"/>
                  </a:lnTo>
                  <a:lnTo>
                    <a:pt x="375" y="1071"/>
                  </a:lnTo>
                  <a:lnTo>
                    <a:pt x="358" y="1061"/>
                  </a:lnTo>
                  <a:lnTo>
                    <a:pt x="339" y="1050"/>
                  </a:lnTo>
                  <a:lnTo>
                    <a:pt x="323" y="1037"/>
                  </a:lnTo>
                  <a:lnTo>
                    <a:pt x="307" y="1022"/>
                  </a:lnTo>
                  <a:lnTo>
                    <a:pt x="295" y="1009"/>
                  </a:lnTo>
                  <a:lnTo>
                    <a:pt x="285" y="996"/>
                  </a:lnTo>
                  <a:lnTo>
                    <a:pt x="281" y="989"/>
                  </a:lnTo>
                  <a:lnTo>
                    <a:pt x="278" y="984"/>
                  </a:lnTo>
                  <a:lnTo>
                    <a:pt x="275" y="977"/>
                  </a:lnTo>
                  <a:lnTo>
                    <a:pt x="273" y="972"/>
                  </a:lnTo>
                  <a:lnTo>
                    <a:pt x="272" y="967"/>
                  </a:lnTo>
                  <a:lnTo>
                    <a:pt x="272" y="962"/>
                  </a:lnTo>
                  <a:lnTo>
                    <a:pt x="273" y="957"/>
                  </a:lnTo>
                  <a:lnTo>
                    <a:pt x="275" y="954"/>
                  </a:lnTo>
                  <a:lnTo>
                    <a:pt x="278" y="951"/>
                  </a:lnTo>
                  <a:lnTo>
                    <a:pt x="281" y="949"/>
                  </a:lnTo>
                  <a:lnTo>
                    <a:pt x="285" y="946"/>
                  </a:lnTo>
                  <a:lnTo>
                    <a:pt x="290" y="945"/>
                  </a:lnTo>
                  <a:lnTo>
                    <a:pt x="295" y="945"/>
                  </a:lnTo>
                  <a:lnTo>
                    <a:pt x="302" y="945"/>
                  </a:lnTo>
                  <a:lnTo>
                    <a:pt x="309" y="946"/>
                  </a:lnTo>
                  <a:lnTo>
                    <a:pt x="315" y="947"/>
                  </a:lnTo>
                  <a:lnTo>
                    <a:pt x="331" y="953"/>
                  </a:lnTo>
                  <a:lnTo>
                    <a:pt x="347" y="960"/>
                  </a:lnTo>
                  <a:lnTo>
                    <a:pt x="365" y="969"/>
                  </a:lnTo>
                  <a:lnTo>
                    <a:pt x="382" y="981"/>
                  </a:lnTo>
                  <a:close/>
                  <a:moveTo>
                    <a:pt x="197" y="506"/>
                  </a:moveTo>
                  <a:lnTo>
                    <a:pt x="211" y="518"/>
                  </a:lnTo>
                  <a:lnTo>
                    <a:pt x="224" y="529"/>
                  </a:lnTo>
                  <a:lnTo>
                    <a:pt x="235" y="541"/>
                  </a:lnTo>
                  <a:lnTo>
                    <a:pt x="243" y="554"/>
                  </a:lnTo>
                  <a:lnTo>
                    <a:pt x="249" y="565"/>
                  </a:lnTo>
                  <a:lnTo>
                    <a:pt x="253" y="574"/>
                  </a:lnTo>
                  <a:lnTo>
                    <a:pt x="253" y="580"/>
                  </a:lnTo>
                  <a:lnTo>
                    <a:pt x="253" y="584"/>
                  </a:lnTo>
                  <a:lnTo>
                    <a:pt x="253" y="588"/>
                  </a:lnTo>
                  <a:lnTo>
                    <a:pt x="251" y="591"/>
                  </a:lnTo>
                  <a:lnTo>
                    <a:pt x="249" y="594"/>
                  </a:lnTo>
                  <a:lnTo>
                    <a:pt x="246" y="597"/>
                  </a:lnTo>
                  <a:lnTo>
                    <a:pt x="242" y="598"/>
                  </a:lnTo>
                  <a:lnTo>
                    <a:pt x="238" y="599"/>
                  </a:lnTo>
                  <a:lnTo>
                    <a:pt x="228" y="600"/>
                  </a:lnTo>
                  <a:lnTo>
                    <a:pt x="216" y="598"/>
                  </a:lnTo>
                  <a:lnTo>
                    <a:pt x="203" y="593"/>
                  </a:lnTo>
                  <a:lnTo>
                    <a:pt x="188" y="588"/>
                  </a:lnTo>
                  <a:lnTo>
                    <a:pt x="173" y="579"/>
                  </a:lnTo>
                  <a:lnTo>
                    <a:pt x="157" y="569"/>
                  </a:lnTo>
                  <a:lnTo>
                    <a:pt x="143" y="557"/>
                  </a:lnTo>
                  <a:lnTo>
                    <a:pt x="131" y="545"/>
                  </a:lnTo>
                  <a:lnTo>
                    <a:pt x="120" y="533"/>
                  </a:lnTo>
                  <a:lnTo>
                    <a:pt x="111" y="520"/>
                  </a:lnTo>
                  <a:lnTo>
                    <a:pt x="104" y="509"/>
                  </a:lnTo>
                  <a:lnTo>
                    <a:pt x="101" y="499"/>
                  </a:lnTo>
                  <a:lnTo>
                    <a:pt x="101" y="495"/>
                  </a:lnTo>
                  <a:lnTo>
                    <a:pt x="101" y="491"/>
                  </a:lnTo>
                  <a:lnTo>
                    <a:pt x="101" y="486"/>
                  </a:lnTo>
                  <a:lnTo>
                    <a:pt x="103" y="483"/>
                  </a:lnTo>
                  <a:lnTo>
                    <a:pt x="106" y="480"/>
                  </a:lnTo>
                  <a:lnTo>
                    <a:pt x="109" y="477"/>
                  </a:lnTo>
                  <a:lnTo>
                    <a:pt x="112" y="476"/>
                  </a:lnTo>
                  <a:lnTo>
                    <a:pt x="117" y="475"/>
                  </a:lnTo>
                  <a:lnTo>
                    <a:pt x="127" y="475"/>
                  </a:lnTo>
                  <a:lnTo>
                    <a:pt x="139" y="476"/>
                  </a:lnTo>
                  <a:lnTo>
                    <a:pt x="152" y="481"/>
                  </a:lnTo>
                  <a:lnTo>
                    <a:pt x="166" y="487"/>
                  </a:lnTo>
                  <a:lnTo>
                    <a:pt x="182" y="496"/>
                  </a:lnTo>
                  <a:lnTo>
                    <a:pt x="197" y="506"/>
                  </a:lnTo>
                  <a:close/>
                  <a:moveTo>
                    <a:pt x="398" y="651"/>
                  </a:moveTo>
                  <a:lnTo>
                    <a:pt x="413" y="663"/>
                  </a:lnTo>
                  <a:lnTo>
                    <a:pt x="427" y="675"/>
                  </a:lnTo>
                  <a:lnTo>
                    <a:pt x="438" y="688"/>
                  </a:lnTo>
                  <a:lnTo>
                    <a:pt x="448" y="700"/>
                  </a:lnTo>
                  <a:lnTo>
                    <a:pt x="454" y="711"/>
                  </a:lnTo>
                  <a:lnTo>
                    <a:pt x="457" y="722"/>
                  </a:lnTo>
                  <a:lnTo>
                    <a:pt x="459" y="728"/>
                  </a:lnTo>
                  <a:lnTo>
                    <a:pt x="459" y="732"/>
                  </a:lnTo>
                  <a:lnTo>
                    <a:pt x="457" y="736"/>
                  </a:lnTo>
                  <a:lnTo>
                    <a:pt x="456" y="740"/>
                  </a:lnTo>
                  <a:lnTo>
                    <a:pt x="453" y="742"/>
                  </a:lnTo>
                  <a:lnTo>
                    <a:pt x="450" y="745"/>
                  </a:lnTo>
                  <a:lnTo>
                    <a:pt x="446" y="747"/>
                  </a:lnTo>
                  <a:lnTo>
                    <a:pt x="442" y="748"/>
                  </a:lnTo>
                  <a:lnTo>
                    <a:pt x="436" y="749"/>
                  </a:lnTo>
                  <a:lnTo>
                    <a:pt x="431" y="748"/>
                  </a:lnTo>
                  <a:lnTo>
                    <a:pt x="425" y="748"/>
                  </a:lnTo>
                  <a:lnTo>
                    <a:pt x="419" y="745"/>
                  </a:lnTo>
                  <a:lnTo>
                    <a:pt x="405" y="741"/>
                  </a:lnTo>
                  <a:lnTo>
                    <a:pt x="389" y="734"/>
                  </a:lnTo>
                  <a:lnTo>
                    <a:pt x="374" y="727"/>
                  </a:lnTo>
                  <a:lnTo>
                    <a:pt x="357" y="716"/>
                  </a:lnTo>
                  <a:lnTo>
                    <a:pt x="342" y="704"/>
                  </a:lnTo>
                  <a:lnTo>
                    <a:pt x="328" y="691"/>
                  </a:lnTo>
                  <a:lnTo>
                    <a:pt x="316" y="678"/>
                  </a:lnTo>
                  <a:lnTo>
                    <a:pt x="307" y="666"/>
                  </a:lnTo>
                  <a:lnTo>
                    <a:pt x="301" y="654"/>
                  </a:lnTo>
                  <a:lnTo>
                    <a:pt x="298" y="643"/>
                  </a:lnTo>
                  <a:lnTo>
                    <a:pt x="296" y="638"/>
                  </a:lnTo>
                  <a:lnTo>
                    <a:pt x="296" y="634"/>
                  </a:lnTo>
                  <a:lnTo>
                    <a:pt x="298" y="630"/>
                  </a:lnTo>
                  <a:lnTo>
                    <a:pt x="300" y="626"/>
                  </a:lnTo>
                  <a:lnTo>
                    <a:pt x="302" y="623"/>
                  </a:lnTo>
                  <a:lnTo>
                    <a:pt x="305" y="621"/>
                  </a:lnTo>
                  <a:lnTo>
                    <a:pt x="309" y="619"/>
                  </a:lnTo>
                  <a:lnTo>
                    <a:pt x="313" y="618"/>
                  </a:lnTo>
                  <a:lnTo>
                    <a:pt x="318" y="618"/>
                  </a:lnTo>
                  <a:lnTo>
                    <a:pt x="324" y="618"/>
                  </a:lnTo>
                  <a:lnTo>
                    <a:pt x="330" y="619"/>
                  </a:lnTo>
                  <a:lnTo>
                    <a:pt x="336" y="620"/>
                  </a:lnTo>
                  <a:lnTo>
                    <a:pt x="350" y="624"/>
                  </a:lnTo>
                  <a:lnTo>
                    <a:pt x="366" y="631"/>
                  </a:lnTo>
                  <a:lnTo>
                    <a:pt x="381" y="640"/>
                  </a:lnTo>
                  <a:lnTo>
                    <a:pt x="398" y="651"/>
                  </a:lnTo>
                  <a:close/>
                  <a:moveTo>
                    <a:pt x="611" y="801"/>
                  </a:moveTo>
                  <a:lnTo>
                    <a:pt x="627" y="813"/>
                  </a:lnTo>
                  <a:lnTo>
                    <a:pt x="641" y="826"/>
                  </a:lnTo>
                  <a:lnTo>
                    <a:pt x="653" y="839"/>
                  </a:lnTo>
                  <a:lnTo>
                    <a:pt x="663" y="853"/>
                  </a:lnTo>
                  <a:lnTo>
                    <a:pt x="670" y="865"/>
                  </a:lnTo>
                  <a:lnTo>
                    <a:pt x="674" y="876"/>
                  </a:lnTo>
                  <a:lnTo>
                    <a:pt x="675" y="881"/>
                  </a:lnTo>
                  <a:lnTo>
                    <a:pt x="675" y="886"/>
                  </a:lnTo>
                  <a:lnTo>
                    <a:pt x="674" y="890"/>
                  </a:lnTo>
                  <a:lnTo>
                    <a:pt x="673" y="893"/>
                  </a:lnTo>
                  <a:lnTo>
                    <a:pt x="669" y="897"/>
                  </a:lnTo>
                  <a:lnTo>
                    <a:pt x="666" y="899"/>
                  </a:lnTo>
                  <a:lnTo>
                    <a:pt x="662" y="901"/>
                  </a:lnTo>
                  <a:lnTo>
                    <a:pt x="657" y="902"/>
                  </a:lnTo>
                  <a:lnTo>
                    <a:pt x="652" y="903"/>
                  </a:lnTo>
                  <a:lnTo>
                    <a:pt x="646" y="903"/>
                  </a:lnTo>
                  <a:lnTo>
                    <a:pt x="639" y="902"/>
                  </a:lnTo>
                  <a:lnTo>
                    <a:pt x="633" y="901"/>
                  </a:lnTo>
                  <a:lnTo>
                    <a:pt x="617" y="897"/>
                  </a:lnTo>
                  <a:lnTo>
                    <a:pt x="602" y="889"/>
                  </a:lnTo>
                  <a:lnTo>
                    <a:pt x="585" y="880"/>
                  </a:lnTo>
                  <a:lnTo>
                    <a:pt x="568" y="869"/>
                  </a:lnTo>
                  <a:lnTo>
                    <a:pt x="551" y="857"/>
                  </a:lnTo>
                  <a:lnTo>
                    <a:pt x="537" y="844"/>
                  </a:lnTo>
                  <a:lnTo>
                    <a:pt x="525" y="830"/>
                  </a:lnTo>
                  <a:lnTo>
                    <a:pt x="516" y="817"/>
                  </a:lnTo>
                  <a:lnTo>
                    <a:pt x="511" y="811"/>
                  </a:lnTo>
                  <a:lnTo>
                    <a:pt x="508" y="805"/>
                  </a:lnTo>
                  <a:lnTo>
                    <a:pt x="506" y="800"/>
                  </a:lnTo>
                  <a:lnTo>
                    <a:pt x="505" y="794"/>
                  </a:lnTo>
                  <a:lnTo>
                    <a:pt x="504" y="789"/>
                  </a:lnTo>
                  <a:lnTo>
                    <a:pt x="504" y="784"/>
                  </a:lnTo>
                  <a:lnTo>
                    <a:pt x="505" y="780"/>
                  </a:lnTo>
                  <a:lnTo>
                    <a:pt x="506" y="775"/>
                  </a:lnTo>
                  <a:lnTo>
                    <a:pt x="509" y="772"/>
                  </a:lnTo>
                  <a:lnTo>
                    <a:pt x="513" y="770"/>
                  </a:lnTo>
                  <a:lnTo>
                    <a:pt x="516" y="768"/>
                  </a:lnTo>
                  <a:lnTo>
                    <a:pt x="521" y="766"/>
                  </a:lnTo>
                  <a:lnTo>
                    <a:pt x="527" y="766"/>
                  </a:lnTo>
                  <a:lnTo>
                    <a:pt x="532" y="766"/>
                  </a:lnTo>
                  <a:lnTo>
                    <a:pt x="539" y="768"/>
                  </a:lnTo>
                  <a:lnTo>
                    <a:pt x="546" y="769"/>
                  </a:lnTo>
                  <a:lnTo>
                    <a:pt x="561" y="773"/>
                  </a:lnTo>
                  <a:lnTo>
                    <a:pt x="577" y="781"/>
                  </a:lnTo>
                  <a:lnTo>
                    <a:pt x="593" y="790"/>
                  </a:lnTo>
                  <a:lnTo>
                    <a:pt x="611" y="801"/>
                  </a:lnTo>
                  <a:close/>
                  <a:moveTo>
                    <a:pt x="68" y="130"/>
                  </a:moveTo>
                  <a:lnTo>
                    <a:pt x="56" y="120"/>
                  </a:lnTo>
                  <a:lnTo>
                    <a:pt x="45" y="109"/>
                  </a:lnTo>
                  <a:lnTo>
                    <a:pt x="35" y="98"/>
                  </a:lnTo>
                  <a:lnTo>
                    <a:pt x="28" y="88"/>
                  </a:lnTo>
                  <a:lnTo>
                    <a:pt x="23" y="78"/>
                  </a:lnTo>
                  <a:lnTo>
                    <a:pt x="20" y="68"/>
                  </a:lnTo>
                  <a:lnTo>
                    <a:pt x="20" y="65"/>
                  </a:lnTo>
                  <a:lnTo>
                    <a:pt x="20" y="60"/>
                  </a:lnTo>
                  <a:lnTo>
                    <a:pt x="21" y="57"/>
                  </a:lnTo>
                  <a:lnTo>
                    <a:pt x="22" y="54"/>
                  </a:lnTo>
                  <a:lnTo>
                    <a:pt x="24" y="51"/>
                  </a:lnTo>
                  <a:lnTo>
                    <a:pt x="26" y="49"/>
                  </a:lnTo>
                  <a:lnTo>
                    <a:pt x="29" y="47"/>
                  </a:lnTo>
                  <a:lnTo>
                    <a:pt x="34" y="47"/>
                  </a:lnTo>
                  <a:lnTo>
                    <a:pt x="43" y="46"/>
                  </a:lnTo>
                  <a:lnTo>
                    <a:pt x="53" y="48"/>
                  </a:lnTo>
                  <a:lnTo>
                    <a:pt x="64" y="51"/>
                  </a:lnTo>
                  <a:lnTo>
                    <a:pt x="77" y="57"/>
                  </a:lnTo>
                  <a:lnTo>
                    <a:pt x="89" y="65"/>
                  </a:lnTo>
                  <a:lnTo>
                    <a:pt x="102" y="74"/>
                  </a:lnTo>
                  <a:lnTo>
                    <a:pt x="116" y="83"/>
                  </a:lnTo>
                  <a:lnTo>
                    <a:pt x="127" y="95"/>
                  </a:lnTo>
                  <a:lnTo>
                    <a:pt x="135" y="106"/>
                  </a:lnTo>
                  <a:lnTo>
                    <a:pt x="143" y="115"/>
                  </a:lnTo>
                  <a:lnTo>
                    <a:pt x="148" y="125"/>
                  </a:lnTo>
                  <a:lnTo>
                    <a:pt x="151" y="134"/>
                  </a:lnTo>
                  <a:lnTo>
                    <a:pt x="151" y="139"/>
                  </a:lnTo>
                  <a:lnTo>
                    <a:pt x="151" y="143"/>
                  </a:lnTo>
                  <a:lnTo>
                    <a:pt x="151" y="146"/>
                  </a:lnTo>
                  <a:lnTo>
                    <a:pt x="149" y="150"/>
                  </a:lnTo>
                  <a:lnTo>
                    <a:pt x="146" y="152"/>
                  </a:lnTo>
                  <a:lnTo>
                    <a:pt x="144" y="154"/>
                  </a:lnTo>
                  <a:lnTo>
                    <a:pt x="141" y="155"/>
                  </a:lnTo>
                  <a:lnTo>
                    <a:pt x="138" y="156"/>
                  </a:lnTo>
                  <a:lnTo>
                    <a:pt x="129" y="157"/>
                  </a:lnTo>
                  <a:lnTo>
                    <a:pt x="118" y="155"/>
                  </a:lnTo>
                  <a:lnTo>
                    <a:pt x="107" y="152"/>
                  </a:lnTo>
                  <a:lnTo>
                    <a:pt x="95" y="146"/>
                  </a:lnTo>
                  <a:lnTo>
                    <a:pt x="81" y="139"/>
                  </a:lnTo>
                  <a:lnTo>
                    <a:pt x="68" y="130"/>
                  </a:lnTo>
                  <a:close/>
                  <a:moveTo>
                    <a:pt x="239" y="259"/>
                  </a:moveTo>
                  <a:lnTo>
                    <a:pt x="226" y="249"/>
                  </a:lnTo>
                  <a:lnTo>
                    <a:pt x="214" y="238"/>
                  </a:lnTo>
                  <a:lnTo>
                    <a:pt x="205" y="227"/>
                  </a:lnTo>
                  <a:lnTo>
                    <a:pt x="197" y="216"/>
                  </a:lnTo>
                  <a:lnTo>
                    <a:pt x="192" y="205"/>
                  </a:lnTo>
                  <a:lnTo>
                    <a:pt x="188" y="195"/>
                  </a:lnTo>
                  <a:lnTo>
                    <a:pt x="187" y="191"/>
                  </a:lnTo>
                  <a:lnTo>
                    <a:pt x="187" y="187"/>
                  </a:lnTo>
                  <a:lnTo>
                    <a:pt x="188" y="183"/>
                  </a:lnTo>
                  <a:lnTo>
                    <a:pt x="191" y="179"/>
                  </a:lnTo>
                  <a:lnTo>
                    <a:pt x="193" y="177"/>
                  </a:lnTo>
                  <a:lnTo>
                    <a:pt x="195" y="175"/>
                  </a:lnTo>
                  <a:lnTo>
                    <a:pt x="198" y="173"/>
                  </a:lnTo>
                  <a:lnTo>
                    <a:pt x="203" y="173"/>
                  </a:lnTo>
                  <a:lnTo>
                    <a:pt x="211" y="172"/>
                  </a:lnTo>
                  <a:lnTo>
                    <a:pt x="223" y="174"/>
                  </a:lnTo>
                  <a:lnTo>
                    <a:pt x="235" y="177"/>
                  </a:lnTo>
                  <a:lnTo>
                    <a:pt x="248" y="183"/>
                  </a:lnTo>
                  <a:lnTo>
                    <a:pt x="262" y="191"/>
                  </a:lnTo>
                  <a:lnTo>
                    <a:pt x="275" y="200"/>
                  </a:lnTo>
                  <a:lnTo>
                    <a:pt x="289" y="211"/>
                  </a:lnTo>
                  <a:lnTo>
                    <a:pt x="301" y="223"/>
                  </a:lnTo>
                  <a:lnTo>
                    <a:pt x="311" y="234"/>
                  </a:lnTo>
                  <a:lnTo>
                    <a:pt x="318" y="245"/>
                  </a:lnTo>
                  <a:lnTo>
                    <a:pt x="324" y="255"/>
                  </a:lnTo>
                  <a:lnTo>
                    <a:pt x="326" y="264"/>
                  </a:lnTo>
                  <a:lnTo>
                    <a:pt x="327" y="269"/>
                  </a:lnTo>
                  <a:lnTo>
                    <a:pt x="327" y="273"/>
                  </a:lnTo>
                  <a:lnTo>
                    <a:pt x="326" y="277"/>
                  </a:lnTo>
                  <a:lnTo>
                    <a:pt x="325" y="280"/>
                  </a:lnTo>
                  <a:lnTo>
                    <a:pt x="323" y="283"/>
                  </a:lnTo>
                  <a:lnTo>
                    <a:pt x="320" y="285"/>
                  </a:lnTo>
                  <a:lnTo>
                    <a:pt x="316" y="287"/>
                  </a:lnTo>
                  <a:lnTo>
                    <a:pt x="312" y="288"/>
                  </a:lnTo>
                  <a:lnTo>
                    <a:pt x="303" y="288"/>
                  </a:lnTo>
                  <a:lnTo>
                    <a:pt x="292" y="287"/>
                  </a:lnTo>
                  <a:lnTo>
                    <a:pt x="280" y="282"/>
                  </a:lnTo>
                  <a:lnTo>
                    <a:pt x="267" y="277"/>
                  </a:lnTo>
                  <a:lnTo>
                    <a:pt x="253" y="269"/>
                  </a:lnTo>
                  <a:lnTo>
                    <a:pt x="239" y="259"/>
                  </a:lnTo>
                  <a:close/>
                  <a:moveTo>
                    <a:pt x="510" y="417"/>
                  </a:moveTo>
                  <a:lnTo>
                    <a:pt x="508" y="419"/>
                  </a:lnTo>
                  <a:lnTo>
                    <a:pt x="505" y="421"/>
                  </a:lnTo>
                  <a:lnTo>
                    <a:pt x="502" y="423"/>
                  </a:lnTo>
                  <a:lnTo>
                    <a:pt x="497" y="424"/>
                  </a:lnTo>
                  <a:lnTo>
                    <a:pt x="487" y="424"/>
                  </a:lnTo>
                  <a:lnTo>
                    <a:pt x="476" y="423"/>
                  </a:lnTo>
                  <a:lnTo>
                    <a:pt x="463" y="419"/>
                  </a:lnTo>
                  <a:lnTo>
                    <a:pt x="450" y="413"/>
                  </a:lnTo>
                  <a:lnTo>
                    <a:pt x="435" y="406"/>
                  </a:lnTo>
                  <a:lnTo>
                    <a:pt x="420" y="396"/>
                  </a:lnTo>
                  <a:lnTo>
                    <a:pt x="407" y="385"/>
                  </a:lnTo>
                  <a:lnTo>
                    <a:pt x="393" y="373"/>
                  </a:lnTo>
                  <a:lnTo>
                    <a:pt x="384" y="360"/>
                  </a:lnTo>
                  <a:lnTo>
                    <a:pt x="376" y="349"/>
                  </a:lnTo>
                  <a:lnTo>
                    <a:pt x="369" y="338"/>
                  </a:lnTo>
                  <a:lnTo>
                    <a:pt x="366" y="328"/>
                  </a:lnTo>
                  <a:lnTo>
                    <a:pt x="366" y="324"/>
                  </a:lnTo>
                  <a:lnTo>
                    <a:pt x="366" y="320"/>
                  </a:lnTo>
                  <a:lnTo>
                    <a:pt x="367" y="315"/>
                  </a:lnTo>
                  <a:lnTo>
                    <a:pt x="368" y="312"/>
                  </a:lnTo>
                  <a:lnTo>
                    <a:pt x="370" y="310"/>
                  </a:lnTo>
                  <a:lnTo>
                    <a:pt x="374" y="306"/>
                  </a:lnTo>
                  <a:lnTo>
                    <a:pt x="377" y="305"/>
                  </a:lnTo>
                  <a:lnTo>
                    <a:pt x="381" y="304"/>
                  </a:lnTo>
                  <a:lnTo>
                    <a:pt x="391" y="303"/>
                  </a:lnTo>
                  <a:lnTo>
                    <a:pt x="402" y="305"/>
                  </a:lnTo>
                  <a:lnTo>
                    <a:pt x="416" y="310"/>
                  </a:lnTo>
                  <a:lnTo>
                    <a:pt x="430" y="315"/>
                  </a:lnTo>
                  <a:lnTo>
                    <a:pt x="444" y="323"/>
                  </a:lnTo>
                  <a:lnTo>
                    <a:pt x="459" y="333"/>
                  </a:lnTo>
                  <a:lnTo>
                    <a:pt x="473" y="344"/>
                  </a:lnTo>
                  <a:lnTo>
                    <a:pt x="485" y="356"/>
                  </a:lnTo>
                  <a:lnTo>
                    <a:pt x="495" y="367"/>
                  </a:lnTo>
                  <a:lnTo>
                    <a:pt x="504" y="379"/>
                  </a:lnTo>
                  <a:lnTo>
                    <a:pt x="509" y="390"/>
                  </a:lnTo>
                  <a:lnTo>
                    <a:pt x="513" y="400"/>
                  </a:lnTo>
                  <a:lnTo>
                    <a:pt x="513" y="405"/>
                  </a:lnTo>
                  <a:lnTo>
                    <a:pt x="513" y="409"/>
                  </a:lnTo>
                  <a:lnTo>
                    <a:pt x="513" y="412"/>
                  </a:lnTo>
                  <a:lnTo>
                    <a:pt x="510" y="417"/>
                  </a:lnTo>
                  <a:close/>
                  <a:moveTo>
                    <a:pt x="526" y="86"/>
                  </a:moveTo>
                  <a:lnTo>
                    <a:pt x="513" y="76"/>
                  </a:lnTo>
                  <a:lnTo>
                    <a:pt x="502" y="65"/>
                  </a:lnTo>
                  <a:lnTo>
                    <a:pt x="493" y="54"/>
                  </a:lnTo>
                  <a:lnTo>
                    <a:pt x="485" y="43"/>
                  </a:lnTo>
                  <a:lnTo>
                    <a:pt x="480" y="33"/>
                  </a:lnTo>
                  <a:lnTo>
                    <a:pt x="477" y="24"/>
                  </a:lnTo>
                  <a:lnTo>
                    <a:pt x="476" y="19"/>
                  </a:lnTo>
                  <a:lnTo>
                    <a:pt x="477" y="15"/>
                  </a:lnTo>
                  <a:lnTo>
                    <a:pt x="477" y="12"/>
                  </a:lnTo>
                  <a:lnTo>
                    <a:pt x="480" y="8"/>
                  </a:lnTo>
                  <a:lnTo>
                    <a:pt x="482" y="5"/>
                  </a:lnTo>
                  <a:lnTo>
                    <a:pt x="484" y="3"/>
                  </a:lnTo>
                  <a:lnTo>
                    <a:pt x="487" y="2"/>
                  </a:lnTo>
                  <a:lnTo>
                    <a:pt x="492" y="1"/>
                  </a:lnTo>
                  <a:lnTo>
                    <a:pt x="500" y="0"/>
                  </a:lnTo>
                  <a:lnTo>
                    <a:pt x="511" y="2"/>
                  </a:lnTo>
                  <a:lnTo>
                    <a:pt x="523" y="5"/>
                  </a:lnTo>
                  <a:lnTo>
                    <a:pt x="536" y="11"/>
                  </a:lnTo>
                  <a:lnTo>
                    <a:pt x="549" y="17"/>
                  </a:lnTo>
                  <a:lnTo>
                    <a:pt x="562" y="26"/>
                  </a:lnTo>
                  <a:lnTo>
                    <a:pt x="574" y="37"/>
                  </a:lnTo>
                  <a:lnTo>
                    <a:pt x="585" y="47"/>
                  </a:lnTo>
                  <a:lnTo>
                    <a:pt x="595" y="58"/>
                  </a:lnTo>
                  <a:lnTo>
                    <a:pt x="602" y="69"/>
                  </a:lnTo>
                  <a:lnTo>
                    <a:pt x="607" y="79"/>
                  </a:lnTo>
                  <a:lnTo>
                    <a:pt x="611" y="89"/>
                  </a:lnTo>
                  <a:lnTo>
                    <a:pt x="611" y="92"/>
                  </a:lnTo>
                  <a:lnTo>
                    <a:pt x="611" y="97"/>
                  </a:lnTo>
                  <a:lnTo>
                    <a:pt x="610" y="100"/>
                  </a:lnTo>
                  <a:lnTo>
                    <a:pt x="609" y="103"/>
                  </a:lnTo>
                  <a:lnTo>
                    <a:pt x="606" y="107"/>
                  </a:lnTo>
                  <a:lnTo>
                    <a:pt x="603" y="109"/>
                  </a:lnTo>
                  <a:lnTo>
                    <a:pt x="600" y="110"/>
                  </a:lnTo>
                  <a:lnTo>
                    <a:pt x="596" y="111"/>
                  </a:lnTo>
                  <a:lnTo>
                    <a:pt x="586" y="112"/>
                  </a:lnTo>
                  <a:lnTo>
                    <a:pt x="577" y="111"/>
                  </a:lnTo>
                  <a:lnTo>
                    <a:pt x="564" y="107"/>
                  </a:lnTo>
                  <a:lnTo>
                    <a:pt x="552" y="102"/>
                  </a:lnTo>
                  <a:lnTo>
                    <a:pt x="539" y="95"/>
                  </a:lnTo>
                  <a:lnTo>
                    <a:pt x="526" y="86"/>
                  </a:lnTo>
                  <a:close/>
                </a:path>
              </a:pathLst>
            </a:custGeom>
            <a:solidFill>
              <a:srgbClr val="E7A9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CH"/>
            </a:p>
          </p:txBody>
        </p:sp>
        <p:sp>
          <p:nvSpPr>
            <p:cNvPr id="57" name="Freeform 47"/>
            <p:cNvSpPr>
              <a:spLocks noEditPoints="1"/>
            </p:cNvSpPr>
            <p:nvPr userDrawn="1"/>
          </p:nvSpPr>
          <p:spPr bwMode="auto">
            <a:xfrm>
              <a:off x="11372057" y="1549399"/>
              <a:ext cx="133350" cy="1284287"/>
            </a:xfrm>
            <a:custGeom>
              <a:avLst/>
              <a:gdLst>
                <a:gd name="T0" fmla="*/ 515 w 678"/>
                <a:gd name="T1" fmla="*/ 6392 h 6476"/>
                <a:gd name="T2" fmla="*/ 145 w 678"/>
                <a:gd name="T3" fmla="*/ 6149 h 6476"/>
                <a:gd name="T4" fmla="*/ 123 w 678"/>
                <a:gd name="T5" fmla="*/ 6113 h 6476"/>
                <a:gd name="T6" fmla="*/ 536 w 678"/>
                <a:gd name="T7" fmla="*/ 6170 h 6476"/>
                <a:gd name="T8" fmla="*/ 21 w 678"/>
                <a:gd name="T9" fmla="*/ 5622 h 6476"/>
                <a:gd name="T10" fmla="*/ 347 w 678"/>
                <a:gd name="T11" fmla="*/ 5687 h 6476"/>
                <a:gd name="T12" fmla="*/ 168 w 678"/>
                <a:gd name="T13" fmla="*/ 5346 h 6476"/>
                <a:gd name="T14" fmla="*/ 201 w 678"/>
                <a:gd name="T15" fmla="*/ 5276 h 6476"/>
                <a:gd name="T16" fmla="*/ 371 w 678"/>
                <a:gd name="T17" fmla="*/ 5148 h 6476"/>
                <a:gd name="T18" fmla="*/ 234 w 678"/>
                <a:gd name="T19" fmla="*/ 4981 h 6476"/>
                <a:gd name="T20" fmla="*/ 311 w 678"/>
                <a:gd name="T21" fmla="*/ 4602 h 6476"/>
                <a:gd name="T22" fmla="*/ 114 w 678"/>
                <a:gd name="T23" fmla="*/ 4410 h 6476"/>
                <a:gd name="T24" fmla="*/ 0 w 678"/>
                <a:gd name="T25" fmla="*/ 3813 h 6476"/>
                <a:gd name="T26" fmla="*/ 97 w 678"/>
                <a:gd name="T27" fmla="*/ 2790 h 6476"/>
                <a:gd name="T28" fmla="*/ 0 w 678"/>
                <a:gd name="T29" fmla="*/ 2031 h 6476"/>
                <a:gd name="T30" fmla="*/ 122 w 678"/>
                <a:gd name="T31" fmla="*/ 1497 h 6476"/>
                <a:gd name="T32" fmla="*/ 89 w 678"/>
                <a:gd name="T33" fmla="*/ 735 h 6476"/>
                <a:gd name="T34" fmla="*/ 641 w 678"/>
                <a:gd name="T35" fmla="*/ 852 h 6476"/>
                <a:gd name="T36" fmla="*/ 669 w 678"/>
                <a:gd name="T37" fmla="*/ 1514 h 6476"/>
                <a:gd name="T38" fmla="*/ 609 w 678"/>
                <a:gd name="T39" fmla="*/ 2127 h 6476"/>
                <a:gd name="T40" fmla="*/ 653 w 678"/>
                <a:gd name="T41" fmla="*/ 2359 h 6476"/>
                <a:gd name="T42" fmla="*/ 678 w 678"/>
                <a:gd name="T43" fmla="*/ 3359 h 6476"/>
                <a:gd name="T44" fmla="*/ 505 w 678"/>
                <a:gd name="T45" fmla="*/ 3526 h 6476"/>
                <a:gd name="T46" fmla="*/ 576 w 678"/>
                <a:gd name="T47" fmla="*/ 4012 h 6476"/>
                <a:gd name="T48" fmla="*/ 664 w 678"/>
                <a:gd name="T49" fmla="*/ 4402 h 6476"/>
                <a:gd name="T50" fmla="*/ 653 w 678"/>
                <a:gd name="T51" fmla="*/ 4635 h 6476"/>
                <a:gd name="T52" fmla="*/ 611 w 678"/>
                <a:gd name="T53" fmla="*/ 4935 h 6476"/>
                <a:gd name="T54" fmla="*/ 606 w 678"/>
                <a:gd name="T55" fmla="*/ 5352 h 6476"/>
                <a:gd name="T56" fmla="*/ 557 w 678"/>
                <a:gd name="T57" fmla="*/ 5463 h 6476"/>
                <a:gd name="T58" fmla="*/ 260 w 678"/>
                <a:gd name="T59" fmla="*/ 5525 h 6476"/>
                <a:gd name="T60" fmla="*/ 423 w 678"/>
                <a:gd name="T61" fmla="*/ 5897 h 6476"/>
                <a:gd name="T62" fmla="*/ 662 w 678"/>
                <a:gd name="T63" fmla="*/ 6130 h 6476"/>
                <a:gd name="T64" fmla="*/ 40 w 678"/>
                <a:gd name="T65" fmla="*/ 5761 h 6476"/>
                <a:gd name="T66" fmla="*/ 223 w 678"/>
                <a:gd name="T67" fmla="*/ 5734 h 6476"/>
                <a:gd name="T68" fmla="*/ 554 w 678"/>
                <a:gd name="T69" fmla="*/ 5913 h 6476"/>
                <a:gd name="T70" fmla="*/ 630 w 678"/>
                <a:gd name="T71" fmla="*/ 5448 h 6476"/>
                <a:gd name="T72" fmla="*/ 209 w 678"/>
                <a:gd name="T73" fmla="*/ 4866 h 6476"/>
                <a:gd name="T74" fmla="*/ 79 w 678"/>
                <a:gd name="T75" fmla="*/ 4664 h 6476"/>
                <a:gd name="T76" fmla="*/ 280 w 678"/>
                <a:gd name="T77" fmla="*/ 4349 h 6476"/>
                <a:gd name="T78" fmla="*/ 196 w 678"/>
                <a:gd name="T79" fmla="*/ 4070 h 6476"/>
                <a:gd name="T80" fmla="*/ 129 w 678"/>
                <a:gd name="T81" fmla="*/ 3866 h 6476"/>
                <a:gd name="T82" fmla="*/ 91 w 678"/>
                <a:gd name="T83" fmla="*/ 3680 h 6476"/>
                <a:gd name="T84" fmla="*/ 89 w 678"/>
                <a:gd name="T85" fmla="*/ 3493 h 6476"/>
                <a:gd name="T86" fmla="*/ 343 w 678"/>
                <a:gd name="T87" fmla="*/ 3467 h 6476"/>
                <a:gd name="T88" fmla="*/ 160 w 678"/>
                <a:gd name="T89" fmla="*/ 3134 h 6476"/>
                <a:gd name="T90" fmla="*/ 449 w 678"/>
                <a:gd name="T91" fmla="*/ 3071 h 6476"/>
                <a:gd name="T92" fmla="*/ 513 w 678"/>
                <a:gd name="T93" fmla="*/ 2871 h 6476"/>
                <a:gd name="T94" fmla="*/ 58 w 678"/>
                <a:gd name="T95" fmla="*/ 2333 h 6476"/>
                <a:gd name="T96" fmla="*/ 597 w 678"/>
                <a:gd name="T97" fmla="*/ 2670 h 6476"/>
                <a:gd name="T98" fmla="*/ 381 w 678"/>
                <a:gd name="T99" fmla="*/ 2259 h 6476"/>
                <a:gd name="T100" fmla="*/ 50 w 678"/>
                <a:gd name="T101" fmla="*/ 1763 h 6476"/>
                <a:gd name="T102" fmla="*/ 519 w 678"/>
                <a:gd name="T103" fmla="*/ 2064 h 6476"/>
                <a:gd name="T104" fmla="*/ 225 w 678"/>
                <a:gd name="T105" fmla="*/ 1579 h 6476"/>
                <a:gd name="T106" fmla="*/ 332 w 678"/>
                <a:gd name="T107" fmla="*/ 1313 h 6476"/>
                <a:gd name="T108" fmla="*/ 418 w 678"/>
                <a:gd name="T109" fmla="*/ 1391 h 6476"/>
                <a:gd name="T110" fmla="*/ 308 w 678"/>
                <a:gd name="T111" fmla="*/ 963 h 6476"/>
                <a:gd name="T112" fmla="*/ 535 w 678"/>
                <a:gd name="T113" fmla="*/ 1124 h 6476"/>
                <a:gd name="T114" fmla="*/ 28 w 678"/>
                <a:gd name="T115" fmla="*/ 380 h 6476"/>
                <a:gd name="T116" fmla="*/ 226 w 678"/>
                <a:gd name="T117" fmla="*/ 548 h 6476"/>
                <a:gd name="T118" fmla="*/ 415 w 678"/>
                <a:gd name="T119" fmla="*/ 661 h 6476"/>
                <a:gd name="T120" fmla="*/ 258 w 678"/>
                <a:gd name="T121" fmla="*/ 171 h 6476"/>
                <a:gd name="T122" fmla="*/ 635 w 678"/>
                <a:gd name="T123" fmla="*/ 434 h 64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78" h="6476">
                  <a:moveTo>
                    <a:pt x="0" y="6212"/>
                  </a:moveTo>
                  <a:lnTo>
                    <a:pt x="0" y="6149"/>
                  </a:lnTo>
                  <a:lnTo>
                    <a:pt x="6" y="6152"/>
                  </a:lnTo>
                  <a:lnTo>
                    <a:pt x="0" y="6149"/>
                  </a:lnTo>
                  <a:lnTo>
                    <a:pt x="0" y="6108"/>
                  </a:lnTo>
                  <a:lnTo>
                    <a:pt x="23" y="6117"/>
                  </a:lnTo>
                  <a:lnTo>
                    <a:pt x="50" y="6128"/>
                  </a:lnTo>
                  <a:lnTo>
                    <a:pt x="80" y="6141"/>
                  </a:lnTo>
                  <a:lnTo>
                    <a:pt x="112" y="6157"/>
                  </a:lnTo>
                  <a:lnTo>
                    <a:pt x="147" y="6174"/>
                  </a:lnTo>
                  <a:lnTo>
                    <a:pt x="183" y="6193"/>
                  </a:lnTo>
                  <a:lnTo>
                    <a:pt x="222" y="6213"/>
                  </a:lnTo>
                  <a:lnTo>
                    <a:pt x="263" y="6235"/>
                  </a:lnTo>
                  <a:lnTo>
                    <a:pt x="295" y="6253"/>
                  </a:lnTo>
                  <a:lnTo>
                    <a:pt x="325" y="6269"/>
                  </a:lnTo>
                  <a:lnTo>
                    <a:pt x="354" y="6287"/>
                  </a:lnTo>
                  <a:lnTo>
                    <a:pt x="382" y="6303"/>
                  </a:lnTo>
                  <a:lnTo>
                    <a:pt x="357" y="6285"/>
                  </a:lnTo>
                  <a:lnTo>
                    <a:pt x="339" y="6268"/>
                  </a:lnTo>
                  <a:lnTo>
                    <a:pt x="332" y="6262"/>
                  </a:lnTo>
                  <a:lnTo>
                    <a:pt x="328" y="6256"/>
                  </a:lnTo>
                  <a:lnTo>
                    <a:pt x="327" y="6252"/>
                  </a:lnTo>
                  <a:lnTo>
                    <a:pt x="327" y="6249"/>
                  </a:lnTo>
                  <a:lnTo>
                    <a:pt x="328" y="6247"/>
                  </a:lnTo>
                  <a:lnTo>
                    <a:pt x="330" y="6247"/>
                  </a:lnTo>
                  <a:lnTo>
                    <a:pt x="332" y="6246"/>
                  </a:lnTo>
                  <a:lnTo>
                    <a:pt x="337" y="6246"/>
                  </a:lnTo>
                  <a:lnTo>
                    <a:pt x="346" y="6248"/>
                  </a:lnTo>
                  <a:lnTo>
                    <a:pt x="357" y="6251"/>
                  </a:lnTo>
                  <a:lnTo>
                    <a:pt x="387" y="6260"/>
                  </a:lnTo>
                  <a:lnTo>
                    <a:pt x="427" y="6276"/>
                  </a:lnTo>
                  <a:lnTo>
                    <a:pt x="474" y="6297"/>
                  </a:lnTo>
                  <a:lnTo>
                    <a:pt x="525" y="6322"/>
                  </a:lnTo>
                  <a:lnTo>
                    <a:pt x="583" y="6350"/>
                  </a:lnTo>
                  <a:lnTo>
                    <a:pt x="644" y="6382"/>
                  </a:lnTo>
                  <a:lnTo>
                    <a:pt x="652" y="6386"/>
                  </a:lnTo>
                  <a:lnTo>
                    <a:pt x="661" y="6391"/>
                  </a:lnTo>
                  <a:lnTo>
                    <a:pt x="670" y="6396"/>
                  </a:lnTo>
                  <a:lnTo>
                    <a:pt x="678" y="6401"/>
                  </a:lnTo>
                  <a:lnTo>
                    <a:pt x="678" y="6476"/>
                  </a:lnTo>
                  <a:lnTo>
                    <a:pt x="661" y="6467"/>
                  </a:lnTo>
                  <a:lnTo>
                    <a:pt x="643" y="6458"/>
                  </a:lnTo>
                  <a:lnTo>
                    <a:pt x="626" y="6449"/>
                  </a:lnTo>
                  <a:lnTo>
                    <a:pt x="608" y="6439"/>
                  </a:lnTo>
                  <a:lnTo>
                    <a:pt x="578" y="6423"/>
                  </a:lnTo>
                  <a:lnTo>
                    <a:pt x="549" y="6407"/>
                  </a:lnTo>
                  <a:lnTo>
                    <a:pt x="521" y="6391"/>
                  </a:lnTo>
                  <a:lnTo>
                    <a:pt x="493" y="6375"/>
                  </a:lnTo>
                  <a:lnTo>
                    <a:pt x="515" y="6392"/>
                  </a:lnTo>
                  <a:lnTo>
                    <a:pt x="532" y="6405"/>
                  </a:lnTo>
                  <a:lnTo>
                    <a:pt x="537" y="6410"/>
                  </a:lnTo>
                  <a:lnTo>
                    <a:pt x="541" y="6416"/>
                  </a:lnTo>
                  <a:lnTo>
                    <a:pt x="542" y="6419"/>
                  </a:lnTo>
                  <a:lnTo>
                    <a:pt x="542" y="6423"/>
                  </a:lnTo>
                  <a:lnTo>
                    <a:pt x="541" y="6424"/>
                  </a:lnTo>
                  <a:lnTo>
                    <a:pt x="539" y="6424"/>
                  </a:lnTo>
                  <a:lnTo>
                    <a:pt x="536" y="6425"/>
                  </a:lnTo>
                  <a:lnTo>
                    <a:pt x="533" y="6425"/>
                  </a:lnTo>
                  <a:lnTo>
                    <a:pt x="523" y="6423"/>
                  </a:lnTo>
                  <a:lnTo>
                    <a:pt x="512" y="6420"/>
                  </a:lnTo>
                  <a:lnTo>
                    <a:pt x="482" y="6410"/>
                  </a:lnTo>
                  <a:lnTo>
                    <a:pt x="443" y="6395"/>
                  </a:lnTo>
                  <a:lnTo>
                    <a:pt x="397" y="6374"/>
                  </a:lnTo>
                  <a:lnTo>
                    <a:pt x="346" y="6350"/>
                  </a:lnTo>
                  <a:lnTo>
                    <a:pt x="289" y="6321"/>
                  </a:lnTo>
                  <a:lnTo>
                    <a:pt x="229" y="6289"/>
                  </a:lnTo>
                  <a:lnTo>
                    <a:pt x="199" y="6273"/>
                  </a:lnTo>
                  <a:lnTo>
                    <a:pt x="169" y="6256"/>
                  </a:lnTo>
                  <a:lnTo>
                    <a:pt x="142" y="6239"/>
                  </a:lnTo>
                  <a:lnTo>
                    <a:pt x="114" y="6224"/>
                  </a:lnTo>
                  <a:lnTo>
                    <a:pt x="137" y="6241"/>
                  </a:lnTo>
                  <a:lnTo>
                    <a:pt x="153" y="6254"/>
                  </a:lnTo>
                  <a:lnTo>
                    <a:pt x="158" y="6260"/>
                  </a:lnTo>
                  <a:lnTo>
                    <a:pt x="162" y="6265"/>
                  </a:lnTo>
                  <a:lnTo>
                    <a:pt x="164" y="6268"/>
                  </a:lnTo>
                  <a:lnTo>
                    <a:pt x="164" y="6271"/>
                  </a:lnTo>
                  <a:lnTo>
                    <a:pt x="161" y="6273"/>
                  </a:lnTo>
                  <a:lnTo>
                    <a:pt x="159" y="6274"/>
                  </a:lnTo>
                  <a:lnTo>
                    <a:pt x="154" y="6273"/>
                  </a:lnTo>
                  <a:lnTo>
                    <a:pt x="148" y="6273"/>
                  </a:lnTo>
                  <a:lnTo>
                    <a:pt x="134" y="6268"/>
                  </a:lnTo>
                  <a:lnTo>
                    <a:pt x="114" y="6262"/>
                  </a:lnTo>
                  <a:lnTo>
                    <a:pt x="91" y="6253"/>
                  </a:lnTo>
                  <a:lnTo>
                    <a:pt x="63" y="6242"/>
                  </a:lnTo>
                  <a:lnTo>
                    <a:pt x="33" y="6227"/>
                  </a:lnTo>
                  <a:lnTo>
                    <a:pt x="0" y="6212"/>
                  </a:lnTo>
                  <a:close/>
                  <a:moveTo>
                    <a:pt x="0" y="6100"/>
                  </a:moveTo>
                  <a:lnTo>
                    <a:pt x="0" y="6036"/>
                  </a:lnTo>
                  <a:lnTo>
                    <a:pt x="33" y="6057"/>
                  </a:lnTo>
                  <a:lnTo>
                    <a:pt x="62" y="6076"/>
                  </a:lnTo>
                  <a:lnTo>
                    <a:pt x="87" y="6094"/>
                  </a:lnTo>
                  <a:lnTo>
                    <a:pt x="110" y="6110"/>
                  </a:lnTo>
                  <a:lnTo>
                    <a:pt x="126" y="6124"/>
                  </a:lnTo>
                  <a:lnTo>
                    <a:pt x="138" y="6135"/>
                  </a:lnTo>
                  <a:lnTo>
                    <a:pt x="142" y="6139"/>
                  </a:lnTo>
                  <a:lnTo>
                    <a:pt x="144" y="6143"/>
                  </a:lnTo>
                  <a:lnTo>
                    <a:pt x="145" y="6147"/>
                  </a:lnTo>
                  <a:lnTo>
                    <a:pt x="145" y="6149"/>
                  </a:lnTo>
                  <a:lnTo>
                    <a:pt x="143" y="6150"/>
                  </a:lnTo>
                  <a:lnTo>
                    <a:pt x="140" y="6151"/>
                  </a:lnTo>
                  <a:lnTo>
                    <a:pt x="136" y="6151"/>
                  </a:lnTo>
                  <a:lnTo>
                    <a:pt x="130" y="6151"/>
                  </a:lnTo>
                  <a:lnTo>
                    <a:pt x="117" y="6148"/>
                  </a:lnTo>
                  <a:lnTo>
                    <a:pt x="101" y="6142"/>
                  </a:lnTo>
                  <a:lnTo>
                    <a:pt x="80" y="6136"/>
                  </a:lnTo>
                  <a:lnTo>
                    <a:pt x="57" y="6126"/>
                  </a:lnTo>
                  <a:lnTo>
                    <a:pt x="29" y="6114"/>
                  </a:lnTo>
                  <a:lnTo>
                    <a:pt x="0" y="6100"/>
                  </a:lnTo>
                  <a:close/>
                  <a:moveTo>
                    <a:pt x="0" y="6032"/>
                  </a:moveTo>
                  <a:lnTo>
                    <a:pt x="0" y="5989"/>
                  </a:lnTo>
                  <a:lnTo>
                    <a:pt x="22" y="5998"/>
                  </a:lnTo>
                  <a:lnTo>
                    <a:pt x="49" y="6008"/>
                  </a:lnTo>
                  <a:lnTo>
                    <a:pt x="78" y="6021"/>
                  </a:lnTo>
                  <a:lnTo>
                    <a:pt x="108" y="6035"/>
                  </a:lnTo>
                  <a:lnTo>
                    <a:pt x="143" y="6053"/>
                  </a:lnTo>
                  <a:lnTo>
                    <a:pt x="179" y="6071"/>
                  </a:lnTo>
                  <a:lnTo>
                    <a:pt x="217" y="6091"/>
                  </a:lnTo>
                  <a:lnTo>
                    <a:pt x="255" y="6111"/>
                  </a:lnTo>
                  <a:lnTo>
                    <a:pt x="312" y="6145"/>
                  </a:lnTo>
                  <a:lnTo>
                    <a:pt x="365" y="6175"/>
                  </a:lnTo>
                  <a:lnTo>
                    <a:pt x="413" y="6204"/>
                  </a:lnTo>
                  <a:lnTo>
                    <a:pt x="453" y="6231"/>
                  </a:lnTo>
                  <a:lnTo>
                    <a:pt x="486" y="6254"/>
                  </a:lnTo>
                  <a:lnTo>
                    <a:pt x="509" y="6273"/>
                  </a:lnTo>
                  <a:lnTo>
                    <a:pt x="517" y="6281"/>
                  </a:lnTo>
                  <a:lnTo>
                    <a:pt x="522" y="6287"/>
                  </a:lnTo>
                  <a:lnTo>
                    <a:pt x="524" y="6290"/>
                  </a:lnTo>
                  <a:lnTo>
                    <a:pt x="524" y="6292"/>
                  </a:lnTo>
                  <a:lnTo>
                    <a:pt x="525" y="6295"/>
                  </a:lnTo>
                  <a:lnTo>
                    <a:pt x="524" y="6296"/>
                  </a:lnTo>
                  <a:lnTo>
                    <a:pt x="523" y="6298"/>
                  </a:lnTo>
                  <a:lnTo>
                    <a:pt x="521" y="6298"/>
                  </a:lnTo>
                  <a:lnTo>
                    <a:pt x="519" y="6299"/>
                  </a:lnTo>
                  <a:lnTo>
                    <a:pt x="515" y="6299"/>
                  </a:lnTo>
                  <a:lnTo>
                    <a:pt x="507" y="6298"/>
                  </a:lnTo>
                  <a:lnTo>
                    <a:pt x="494" y="6296"/>
                  </a:lnTo>
                  <a:lnTo>
                    <a:pt x="481" y="6291"/>
                  </a:lnTo>
                  <a:lnTo>
                    <a:pt x="466" y="6286"/>
                  </a:lnTo>
                  <a:lnTo>
                    <a:pt x="447" y="6279"/>
                  </a:lnTo>
                  <a:lnTo>
                    <a:pt x="428" y="6271"/>
                  </a:lnTo>
                  <a:lnTo>
                    <a:pt x="383" y="6252"/>
                  </a:lnTo>
                  <a:lnTo>
                    <a:pt x="332" y="6228"/>
                  </a:lnTo>
                  <a:lnTo>
                    <a:pt x="278" y="6201"/>
                  </a:lnTo>
                  <a:lnTo>
                    <a:pt x="220" y="6169"/>
                  </a:lnTo>
                  <a:lnTo>
                    <a:pt x="186" y="6150"/>
                  </a:lnTo>
                  <a:lnTo>
                    <a:pt x="154" y="6131"/>
                  </a:lnTo>
                  <a:lnTo>
                    <a:pt x="123" y="6113"/>
                  </a:lnTo>
                  <a:lnTo>
                    <a:pt x="93" y="6095"/>
                  </a:lnTo>
                  <a:lnTo>
                    <a:pt x="67" y="6078"/>
                  </a:lnTo>
                  <a:lnTo>
                    <a:pt x="42" y="6062"/>
                  </a:lnTo>
                  <a:lnTo>
                    <a:pt x="19" y="6046"/>
                  </a:lnTo>
                  <a:lnTo>
                    <a:pt x="0" y="6032"/>
                  </a:lnTo>
                  <a:close/>
                  <a:moveTo>
                    <a:pt x="0" y="5978"/>
                  </a:moveTo>
                  <a:lnTo>
                    <a:pt x="0" y="5910"/>
                  </a:lnTo>
                  <a:lnTo>
                    <a:pt x="35" y="5932"/>
                  </a:lnTo>
                  <a:lnTo>
                    <a:pt x="67" y="5951"/>
                  </a:lnTo>
                  <a:lnTo>
                    <a:pt x="93" y="5971"/>
                  </a:lnTo>
                  <a:lnTo>
                    <a:pt x="116" y="5988"/>
                  </a:lnTo>
                  <a:lnTo>
                    <a:pt x="134" y="6002"/>
                  </a:lnTo>
                  <a:lnTo>
                    <a:pt x="147" y="6014"/>
                  </a:lnTo>
                  <a:lnTo>
                    <a:pt x="150" y="6020"/>
                  </a:lnTo>
                  <a:lnTo>
                    <a:pt x="154" y="6024"/>
                  </a:lnTo>
                  <a:lnTo>
                    <a:pt x="155" y="6028"/>
                  </a:lnTo>
                  <a:lnTo>
                    <a:pt x="154" y="6031"/>
                  </a:lnTo>
                  <a:lnTo>
                    <a:pt x="153" y="6032"/>
                  </a:lnTo>
                  <a:lnTo>
                    <a:pt x="149" y="6033"/>
                  </a:lnTo>
                  <a:lnTo>
                    <a:pt x="145" y="6033"/>
                  </a:lnTo>
                  <a:lnTo>
                    <a:pt x="139" y="6032"/>
                  </a:lnTo>
                  <a:lnTo>
                    <a:pt x="125" y="6030"/>
                  </a:lnTo>
                  <a:lnTo>
                    <a:pt x="106" y="6024"/>
                  </a:lnTo>
                  <a:lnTo>
                    <a:pt x="84" y="6015"/>
                  </a:lnTo>
                  <a:lnTo>
                    <a:pt x="60" y="6006"/>
                  </a:lnTo>
                  <a:lnTo>
                    <a:pt x="31" y="5992"/>
                  </a:lnTo>
                  <a:lnTo>
                    <a:pt x="0" y="5978"/>
                  </a:lnTo>
                  <a:close/>
                  <a:moveTo>
                    <a:pt x="0" y="5895"/>
                  </a:moveTo>
                  <a:lnTo>
                    <a:pt x="0" y="5865"/>
                  </a:lnTo>
                  <a:lnTo>
                    <a:pt x="19" y="5870"/>
                  </a:lnTo>
                  <a:lnTo>
                    <a:pt x="44" y="5879"/>
                  </a:lnTo>
                  <a:lnTo>
                    <a:pt x="74" y="5891"/>
                  </a:lnTo>
                  <a:lnTo>
                    <a:pt x="108" y="5905"/>
                  </a:lnTo>
                  <a:lnTo>
                    <a:pt x="146" y="5924"/>
                  </a:lnTo>
                  <a:lnTo>
                    <a:pt x="187" y="5944"/>
                  </a:lnTo>
                  <a:lnTo>
                    <a:pt x="231" y="5967"/>
                  </a:lnTo>
                  <a:lnTo>
                    <a:pt x="276" y="5991"/>
                  </a:lnTo>
                  <a:lnTo>
                    <a:pt x="332" y="6023"/>
                  </a:lnTo>
                  <a:lnTo>
                    <a:pt x="383" y="6053"/>
                  </a:lnTo>
                  <a:lnTo>
                    <a:pt x="428" y="6082"/>
                  </a:lnTo>
                  <a:lnTo>
                    <a:pt x="467" y="6108"/>
                  </a:lnTo>
                  <a:lnTo>
                    <a:pt x="483" y="6120"/>
                  </a:lnTo>
                  <a:lnTo>
                    <a:pt x="499" y="6131"/>
                  </a:lnTo>
                  <a:lnTo>
                    <a:pt x="511" y="6141"/>
                  </a:lnTo>
                  <a:lnTo>
                    <a:pt x="521" y="6150"/>
                  </a:lnTo>
                  <a:lnTo>
                    <a:pt x="529" y="6158"/>
                  </a:lnTo>
                  <a:lnTo>
                    <a:pt x="534" y="6164"/>
                  </a:lnTo>
                  <a:lnTo>
                    <a:pt x="535" y="6167"/>
                  </a:lnTo>
                  <a:lnTo>
                    <a:pt x="536" y="6170"/>
                  </a:lnTo>
                  <a:lnTo>
                    <a:pt x="536" y="6172"/>
                  </a:lnTo>
                  <a:lnTo>
                    <a:pt x="535" y="6173"/>
                  </a:lnTo>
                  <a:lnTo>
                    <a:pt x="534" y="6174"/>
                  </a:lnTo>
                  <a:lnTo>
                    <a:pt x="532" y="6175"/>
                  </a:lnTo>
                  <a:lnTo>
                    <a:pt x="530" y="6177"/>
                  </a:lnTo>
                  <a:lnTo>
                    <a:pt x="526" y="6177"/>
                  </a:lnTo>
                  <a:lnTo>
                    <a:pt x="518" y="6175"/>
                  </a:lnTo>
                  <a:lnTo>
                    <a:pt x="507" y="6173"/>
                  </a:lnTo>
                  <a:lnTo>
                    <a:pt x="493" y="6170"/>
                  </a:lnTo>
                  <a:lnTo>
                    <a:pt x="478" y="6164"/>
                  </a:lnTo>
                  <a:lnTo>
                    <a:pt x="460" y="6158"/>
                  </a:lnTo>
                  <a:lnTo>
                    <a:pt x="442" y="6150"/>
                  </a:lnTo>
                  <a:lnTo>
                    <a:pt x="397" y="6131"/>
                  </a:lnTo>
                  <a:lnTo>
                    <a:pt x="349" y="6108"/>
                  </a:lnTo>
                  <a:lnTo>
                    <a:pt x="296" y="6082"/>
                  </a:lnTo>
                  <a:lnTo>
                    <a:pt x="240" y="6052"/>
                  </a:lnTo>
                  <a:lnTo>
                    <a:pt x="199" y="6029"/>
                  </a:lnTo>
                  <a:lnTo>
                    <a:pt x="160" y="6007"/>
                  </a:lnTo>
                  <a:lnTo>
                    <a:pt x="125" y="5985"/>
                  </a:lnTo>
                  <a:lnTo>
                    <a:pt x="93" y="5964"/>
                  </a:lnTo>
                  <a:lnTo>
                    <a:pt x="63" y="5944"/>
                  </a:lnTo>
                  <a:lnTo>
                    <a:pt x="38" y="5926"/>
                  </a:lnTo>
                  <a:lnTo>
                    <a:pt x="17" y="5910"/>
                  </a:lnTo>
                  <a:lnTo>
                    <a:pt x="0" y="5895"/>
                  </a:lnTo>
                  <a:close/>
                  <a:moveTo>
                    <a:pt x="0" y="5846"/>
                  </a:moveTo>
                  <a:lnTo>
                    <a:pt x="0" y="5766"/>
                  </a:lnTo>
                  <a:lnTo>
                    <a:pt x="42" y="5793"/>
                  </a:lnTo>
                  <a:lnTo>
                    <a:pt x="81" y="5817"/>
                  </a:lnTo>
                  <a:lnTo>
                    <a:pt x="115" y="5840"/>
                  </a:lnTo>
                  <a:lnTo>
                    <a:pt x="144" y="5861"/>
                  </a:lnTo>
                  <a:lnTo>
                    <a:pt x="166" y="5880"/>
                  </a:lnTo>
                  <a:lnTo>
                    <a:pt x="181" y="5894"/>
                  </a:lnTo>
                  <a:lnTo>
                    <a:pt x="187" y="5901"/>
                  </a:lnTo>
                  <a:lnTo>
                    <a:pt x="190" y="5906"/>
                  </a:lnTo>
                  <a:lnTo>
                    <a:pt x="192" y="5911"/>
                  </a:lnTo>
                  <a:lnTo>
                    <a:pt x="191" y="5914"/>
                  </a:lnTo>
                  <a:lnTo>
                    <a:pt x="189" y="5916"/>
                  </a:lnTo>
                  <a:lnTo>
                    <a:pt x="185" y="5917"/>
                  </a:lnTo>
                  <a:lnTo>
                    <a:pt x="180" y="5917"/>
                  </a:lnTo>
                  <a:lnTo>
                    <a:pt x="172" y="5916"/>
                  </a:lnTo>
                  <a:lnTo>
                    <a:pt x="155" y="5912"/>
                  </a:lnTo>
                  <a:lnTo>
                    <a:pt x="132" y="5904"/>
                  </a:lnTo>
                  <a:lnTo>
                    <a:pt x="104" y="5893"/>
                  </a:lnTo>
                  <a:lnTo>
                    <a:pt x="73" y="5880"/>
                  </a:lnTo>
                  <a:lnTo>
                    <a:pt x="38" y="5863"/>
                  </a:lnTo>
                  <a:lnTo>
                    <a:pt x="0" y="5846"/>
                  </a:lnTo>
                  <a:close/>
                  <a:moveTo>
                    <a:pt x="0" y="5697"/>
                  </a:moveTo>
                  <a:lnTo>
                    <a:pt x="0" y="5611"/>
                  </a:lnTo>
                  <a:lnTo>
                    <a:pt x="21" y="5622"/>
                  </a:lnTo>
                  <a:lnTo>
                    <a:pt x="72" y="5652"/>
                  </a:lnTo>
                  <a:lnTo>
                    <a:pt x="119" y="5681"/>
                  </a:lnTo>
                  <a:lnTo>
                    <a:pt x="160" y="5709"/>
                  </a:lnTo>
                  <a:lnTo>
                    <a:pt x="196" y="5734"/>
                  </a:lnTo>
                  <a:lnTo>
                    <a:pt x="211" y="5745"/>
                  </a:lnTo>
                  <a:lnTo>
                    <a:pt x="224" y="5756"/>
                  </a:lnTo>
                  <a:lnTo>
                    <a:pt x="235" y="5766"/>
                  </a:lnTo>
                  <a:lnTo>
                    <a:pt x="245" y="5775"/>
                  </a:lnTo>
                  <a:lnTo>
                    <a:pt x="252" y="5783"/>
                  </a:lnTo>
                  <a:lnTo>
                    <a:pt x="256" y="5789"/>
                  </a:lnTo>
                  <a:lnTo>
                    <a:pt x="257" y="5792"/>
                  </a:lnTo>
                  <a:lnTo>
                    <a:pt x="258" y="5795"/>
                  </a:lnTo>
                  <a:lnTo>
                    <a:pt x="258" y="5796"/>
                  </a:lnTo>
                  <a:lnTo>
                    <a:pt x="257" y="5798"/>
                  </a:lnTo>
                  <a:lnTo>
                    <a:pt x="254" y="5800"/>
                  </a:lnTo>
                  <a:lnTo>
                    <a:pt x="248" y="5801"/>
                  </a:lnTo>
                  <a:lnTo>
                    <a:pt x="242" y="5801"/>
                  </a:lnTo>
                  <a:lnTo>
                    <a:pt x="232" y="5800"/>
                  </a:lnTo>
                  <a:lnTo>
                    <a:pt x="220" y="5797"/>
                  </a:lnTo>
                  <a:lnTo>
                    <a:pt x="207" y="5793"/>
                  </a:lnTo>
                  <a:lnTo>
                    <a:pt x="191" y="5788"/>
                  </a:lnTo>
                  <a:lnTo>
                    <a:pt x="175" y="5782"/>
                  </a:lnTo>
                  <a:lnTo>
                    <a:pt x="137" y="5766"/>
                  </a:lnTo>
                  <a:lnTo>
                    <a:pt x="95" y="5746"/>
                  </a:lnTo>
                  <a:lnTo>
                    <a:pt x="49" y="5723"/>
                  </a:lnTo>
                  <a:lnTo>
                    <a:pt x="0" y="5697"/>
                  </a:lnTo>
                  <a:close/>
                  <a:moveTo>
                    <a:pt x="0" y="5526"/>
                  </a:moveTo>
                  <a:lnTo>
                    <a:pt x="0" y="5443"/>
                  </a:lnTo>
                  <a:lnTo>
                    <a:pt x="29" y="5458"/>
                  </a:lnTo>
                  <a:lnTo>
                    <a:pt x="60" y="5474"/>
                  </a:lnTo>
                  <a:lnTo>
                    <a:pt x="93" y="5491"/>
                  </a:lnTo>
                  <a:lnTo>
                    <a:pt x="126" y="5509"/>
                  </a:lnTo>
                  <a:lnTo>
                    <a:pt x="176" y="5539"/>
                  </a:lnTo>
                  <a:lnTo>
                    <a:pt x="221" y="5566"/>
                  </a:lnTo>
                  <a:lnTo>
                    <a:pt x="261" y="5594"/>
                  </a:lnTo>
                  <a:lnTo>
                    <a:pt x="295" y="5618"/>
                  </a:lnTo>
                  <a:lnTo>
                    <a:pt x="309" y="5629"/>
                  </a:lnTo>
                  <a:lnTo>
                    <a:pt x="322" y="5640"/>
                  </a:lnTo>
                  <a:lnTo>
                    <a:pt x="333" y="5650"/>
                  </a:lnTo>
                  <a:lnTo>
                    <a:pt x="341" y="5659"/>
                  </a:lnTo>
                  <a:lnTo>
                    <a:pt x="348" y="5667"/>
                  </a:lnTo>
                  <a:lnTo>
                    <a:pt x="352" y="5673"/>
                  </a:lnTo>
                  <a:lnTo>
                    <a:pt x="353" y="5677"/>
                  </a:lnTo>
                  <a:lnTo>
                    <a:pt x="354" y="5679"/>
                  </a:lnTo>
                  <a:lnTo>
                    <a:pt x="354" y="5681"/>
                  </a:lnTo>
                  <a:lnTo>
                    <a:pt x="353" y="5683"/>
                  </a:lnTo>
                  <a:lnTo>
                    <a:pt x="352" y="5684"/>
                  </a:lnTo>
                  <a:lnTo>
                    <a:pt x="350" y="5686"/>
                  </a:lnTo>
                  <a:lnTo>
                    <a:pt x="347" y="5687"/>
                  </a:lnTo>
                  <a:lnTo>
                    <a:pt x="343" y="5687"/>
                  </a:lnTo>
                  <a:lnTo>
                    <a:pt x="336" y="5687"/>
                  </a:lnTo>
                  <a:lnTo>
                    <a:pt x="326" y="5686"/>
                  </a:lnTo>
                  <a:lnTo>
                    <a:pt x="314" y="5682"/>
                  </a:lnTo>
                  <a:lnTo>
                    <a:pt x="299" y="5678"/>
                  </a:lnTo>
                  <a:lnTo>
                    <a:pt x="283" y="5672"/>
                  </a:lnTo>
                  <a:lnTo>
                    <a:pt x="265" y="5666"/>
                  </a:lnTo>
                  <a:lnTo>
                    <a:pt x="226" y="5649"/>
                  </a:lnTo>
                  <a:lnTo>
                    <a:pt x="182" y="5628"/>
                  </a:lnTo>
                  <a:lnTo>
                    <a:pt x="135" y="5604"/>
                  </a:lnTo>
                  <a:lnTo>
                    <a:pt x="84" y="5576"/>
                  </a:lnTo>
                  <a:lnTo>
                    <a:pt x="62" y="5563"/>
                  </a:lnTo>
                  <a:lnTo>
                    <a:pt x="40" y="5551"/>
                  </a:lnTo>
                  <a:lnTo>
                    <a:pt x="20" y="5538"/>
                  </a:lnTo>
                  <a:lnTo>
                    <a:pt x="0" y="5526"/>
                  </a:lnTo>
                  <a:close/>
                  <a:moveTo>
                    <a:pt x="0" y="5423"/>
                  </a:moveTo>
                  <a:lnTo>
                    <a:pt x="0" y="5352"/>
                  </a:lnTo>
                  <a:lnTo>
                    <a:pt x="21" y="5368"/>
                  </a:lnTo>
                  <a:lnTo>
                    <a:pt x="41" y="5383"/>
                  </a:lnTo>
                  <a:lnTo>
                    <a:pt x="57" y="5397"/>
                  </a:lnTo>
                  <a:lnTo>
                    <a:pt x="70" y="5409"/>
                  </a:lnTo>
                  <a:lnTo>
                    <a:pt x="80" y="5420"/>
                  </a:lnTo>
                  <a:lnTo>
                    <a:pt x="87" y="5429"/>
                  </a:lnTo>
                  <a:lnTo>
                    <a:pt x="89" y="5433"/>
                  </a:lnTo>
                  <a:lnTo>
                    <a:pt x="90" y="5436"/>
                  </a:lnTo>
                  <a:lnTo>
                    <a:pt x="90" y="5440"/>
                  </a:lnTo>
                  <a:lnTo>
                    <a:pt x="90" y="5442"/>
                  </a:lnTo>
                  <a:lnTo>
                    <a:pt x="87" y="5444"/>
                  </a:lnTo>
                  <a:lnTo>
                    <a:pt x="86" y="5445"/>
                  </a:lnTo>
                  <a:lnTo>
                    <a:pt x="83" y="5445"/>
                  </a:lnTo>
                  <a:lnTo>
                    <a:pt x="80" y="5446"/>
                  </a:lnTo>
                  <a:lnTo>
                    <a:pt x="72" y="5445"/>
                  </a:lnTo>
                  <a:lnTo>
                    <a:pt x="61" y="5444"/>
                  </a:lnTo>
                  <a:lnTo>
                    <a:pt x="49" y="5441"/>
                  </a:lnTo>
                  <a:lnTo>
                    <a:pt x="35" y="5436"/>
                  </a:lnTo>
                  <a:lnTo>
                    <a:pt x="18" y="5431"/>
                  </a:lnTo>
                  <a:lnTo>
                    <a:pt x="0" y="5423"/>
                  </a:lnTo>
                  <a:close/>
                  <a:moveTo>
                    <a:pt x="0" y="5305"/>
                  </a:moveTo>
                  <a:lnTo>
                    <a:pt x="0" y="5289"/>
                  </a:lnTo>
                  <a:lnTo>
                    <a:pt x="5" y="5288"/>
                  </a:lnTo>
                  <a:lnTo>
                    <a:pt x="12" y="5287"/>
                  </a:lnTo>
                  <a:lnTo>
                    <a:pt x="21" y="5288"/>
                  </a:lnTo>
                  <a:lnTo>
                    <a:pt x="31" y="5291"/>
                  </a:lnTo>
                  <a:lnTo>
                    <a:pt x="43" y="5294"/>
                  </a:lnTo>
                  <a:lnTo>
                    <a:pt x="58" y="5298"/>
                  </a:lnTo>
                  <a:lnTo>
                    <a:pt x="73" y="5304"/>
                  </a:lnTo>
                  <a:lnTo>
                    <a:pt x="90" y="5310"/>
                  </a:lnTo>
                  <a:lnTo>
                    <a:pt x="127" y="5326"/>
                  </a:lnTo>
                  <a:lnTo>
                    <a:pt x="168" y="5346"/>
                  </a:lnTo>
                  <a:lnTo>
                    <a:pt x="213" y="5369"/>
                  </a:lnTo>
                  <a:lnTo>
                    <a:pt x="260" y="5394"/>
                  </a:lnTo>
                  <a:lnTo>
                    <a:pt x="308" y="5423"/>
                  </a:lnTo>
                  <a:lnTo>
                    <a:pt x="352" y="5451"/>
                  </a:lnTo>
                  <a:lnTo>
                    <a:pt x="391" y="5477"/>
                  </a:lnTo>
                  <a:lnTo>
                    <a:pt x="424" y="5501"/>
                  </a:lnTo>
                  <a:lnTo>
                    <a:pt x="437" y="5512"/>
                  </a:lnTo>
                  <a:lnTo>
                    <a:pt x="449" y="5523"/>
                  </a:lnTo>
                  <a:lnTo>
                    <a:pt x="459" y="5533"/>
                  </a:lnTo>
                  <a:lnTo>
                    <a:pt x="468" y="5542"/>
                  </a:lnTo>
                  <a:lnTo>
                    <a:pt x="474" y="5550"/>
                  </a:lnTo>
                  <a:lnTo>
                    <a:pt x="478" y="5556"/>
                  </a:lnTo>
                  <a:lnTo>
                    <a:pt x="479" y="5559"/>
                  </a:lnTo>
                  <a:lnTo>
                    <a:pt x="479" y="5562"/>
                  </a:lnTo>
                  <a:lnTo>
                    <a:pt x="479" y="5564"/>
                  </a:lnTo>
                  <a:lnTo>
                    <a:pt x="478" y="5566"/>
                  </a:lnTo>
                  <a:lnTo>
                    <a:pt x="477" y="5568"/>
                  </a:lnTo>
                  <a:lnTo>
                    <a:pt x="475" y="5569"/>
                  </a:lnTo>
                  <a:lnTo>
                    <a:pt x="472" y="5570"/>
                  </a:lnTo>
                  <a:lnTo>
                    <a:pt x="469" y="5570"/>
                  </a:lnTo>
                  <a:lnTo>
                    <a:pt x="461" y="5571"/>
                  </a:lnTo>
                  <a:lnTo>
                    <a:pt x="451" y="5569"/>
                  </a:lnTo>
                  <a:lnTo>
                    <a:pt x="439" y="5566"/>
                  </a:lnTo>
                  <a:lnTo>
                    <a:pt x="425" y="5562"/>
                  </a:lnTo>
                  <a:lnTo>
                    <a:pt x="410" y="5558"/>
                  </a:lnTo>
                  <a:lnTo>
                    <a:pt x="393" y="5551"/>
                  </a:lnTo>
                  <a:lnTo>
                    <a:pt x="354" y="5536"/>
                  </a:lnTo>
                  <a:lnTo>
                    <a:pt x="311" y="5516"/>
                  </a:lnTo>
                  <a:lnTo>
                    <a:pt x="265" y="5493"/>
                  </a:lnTo>
                  <a:lnTo>
                    <a:pt x="215" y="5465"/>
                  </a:lnTo>
                  <a:lnTo>
                    <a:pt x="176" y="5442"/>
                  </a:lnTo>
                  <a:lnTo>
                    <a:pt x="137" y="5417"/>
                  </a:lnTo>
                  <a:lnTo>
                    <a:pt x="103" y="5394"/>
                  </a:lnTo>
                  <a:lnTo>
                    <a:pt x="73" y="5372"/>
                  </a:lnTo>
                  <a:lnTo>
                    <a:pt x="47" y="5352"/>
                  </a:lnTo>
                  <a:lnTo>
                    <a:pt x="26" y="5334"/>
                  </a:lnTo>
                  <a:lnTo>
                    <a:pt x="17" y="5326"/>
                  </a:lnTo>
                  <a:lnTo>
                    <a:pt x="10" y="5318"/>
                  </a:lnTo>
                  <a:lnTo>
                    <a:pt x="5" y="5312"/>
                  </a:lnTo>
                  <a:lnTo>
                    <a:pt x="0" y="5305"/>
                  </a:lnTo>
                  <a:close/>
                  <a:moveTo>
                    <a:pt x="0" y="5239"/>
                  </a:moveTo>
                  <a:lnTo>
                    <a:pt x="0" y="5143"/>
                  </a:lnTo>
                  <a:lnTo>
                    <a:pt x="16" y="5152"/>
                  </a:lnTo>
                  <a:lnTo>
                    <a:pt x="32" y="5160"/>
                  </a:lnTo>
                  <a:lnTo>
                    <a:pt x="78" y="5188"/>
                  </a:lnTo>
                  <a:lnTo>
                    <a:pt x="119" y="5216"/>
                  </a:lnTo>
                  <a:lnTo>
                    <a:pt x="156" y="5241"/>
                  </a:lnTo>
                  <a:lnTo>
                    <a:pt x="188" y="5265"/>
                  </a:lnTo>
                  <a:lnTo>
                    <a:pt x="201" y="5276"/>
                  </a:lnTo>
                  <a:lnTo>
                    <a:pt x="212" y="5286"/>
                  </a:lnTo>
                  <a:lnTo>
                    <a:pt x="222" y="5296"/>
                  </a:lnTo>
                  <a:lnTo>
                    <a:pt x="230" y="5305"/>
                  </a:lnTo>
                  <a:lnTo>
                    <a:pt x="235" y="5313"/>
                  </a:lnTo>
                  <a:lnTo>
                    <a:pt x="240" y="5319"/>
                  </a:lnTo>
                  <a:lnTo>
                    <a:pt x="240" y="5323"/>
                  </a:lnTo>
                  <a:lnTo>
                    <a:pt x="241" y="5325"/>
                  </a:lnTo>
                  <a:lnTo>
                    <a:pt x="240" y="5327"/>
                  </a:lnTo>
                  <a:lnTo>
                    <a:pt x="240" y="5329"/>
                  </a:lnTo>
                  <a:lnTo>
                    <a:pt x="236" y="5331"/>
                  </a:lnTo>
                  <a:lnTo>
                    <a:pt x="231" y="5334"/>
                  </a:lnTo>
                  <a:lnTo>
                    <a:pt x="223" y="5334"/>
                  </a:lnTo>
                  <a:lnTo>
                    <a:pt x="214" y="5333"/>
                  </a:lnTo>
                  <a:lnTo>
                    <a:pt x="203" y="5330"/>
                  </a:lnTo>
                  <a:lnTo>
                    <a:pt x="190" y="5327"/>
                  </a:lnTo>
                  <a:lnTo>
                    <a:pt x="177" y="5323"/>
                  </a:lnTo>
                  <a:lnTo>
                    <a:pt x="161" y="5317"/>
                  </a:lnTo>
                  <a:lnTo>
                    <a:pt x="126" y="5303"/>
                  </a:lnTo>
                  <a:lnTo>
                    <a:pt x="87" y="5285"/>
                  </a:lnTo>
                  <a:lnTo>
                    <a:pt x="44" y="5263"/>
                  </a:lnTo>
                  <a:lnTo>
                    <a:pt x="0" y="5239"/>
                  </a:lnTo>
                  <a:close/>
                  <a:moveTo>
                    <a:pt x="0" y="5102"/>
                  </a:moveTo>
                  <a:lnTo>
                    <a:pt x="0" y="5054"/>
                  </a:lnTo>
                  <a:lnTo>
                    <a:pt x="15" y="5069"/>
                  </a:lnTo>
                  <a:lnTo>
                    <a:pt x="23" y="5081"/>
                  </a:lnTo>
                  <a:lnTo>
                    <a:pt x="27" y="5086"/>
                  </a:lnTo>
                  <a:lnTo>
                    <a:pt x="28" y="5091"/>
                  </a:lnTo>
                  <a:lnTo>
                    <a:pt x="29" y="5095"/>
                  </a:lnTo>
                  <a:lnTo>
                    <a:pt x="28" y="5099"/>
                  </a:lnTo>
                  <a:lnTo>
                    <a:pt x="26" y="5100"/>
                  </a:lnTo>
                  <a:lnTo>
                    <a:pt x="23" y="5102"/>
                  </a:lnTo>
                  <a:lnTo>
                    <a:pt x="21" y="5102"/>
                  </a:lnTo>
                  <a:lnTo>
                    <a:pt x="18" y="5103"/>
                  </a:lnTo>
                  <a:lnTo>
                    <a:pt x="10" y="5103"/>
                  </a:lnTo>
                  <a:lnTo>
                    <a:pt x="0" y="5102"/>
                  </a:lnTo>
                  <a:close/>
                  <a:moveTo>
                    <a:pt x="0" y="4997"/>
                  </a:moveTo>
                  <a:lnTo>
                    <a:pt x="0" y="4950"/>
                  </a:lnTo>
                  <a:lnTo>
                    <a:pt x="18" y="4953"/>
                  </a:lnTo>
                  <a:lnTo>
                    <a:pt x="39" y="4960"/>
                  </a:lnTo>
                  <a:lnTo>
                    <a:pt x="63" y="4968"/>
                  </a:lnTo>
                  <a:lnTo>
                    <a:pt x="91" y="4979"/>
                  </a:lnTo>
                  <a:lnTo>
                    <a:pt x="121" y="4994"/>
                  </a:lnTo>
                  <a:lnTo>
                    <a:pt x="153" y="5009"/>
                  </a:lnTo>
                  <a:lnTo>
                    <a:pt x="186" y="5027"/>
                  </a:lnTo>
                  <a:lnTo>
                    <a:pt x="221" y="5047"/>
                  </a:lnTo>
                  <a:lnTo>
                    <a:pt x="265" y="5073"/>
                  </a:lnTo>
                  <a:lnTo>
                    <a:pt x="306" y="5100"/>
                  </a:lnTo>
                  <a:lnTo>
                    <a:pt x="341" y="5125"/>
                  </a:lnTo>
                  <a:lnTo>
                    <a:pt x="371" y="5148"/>
                  </a:lnTo>
                  <a:lnTo>
                    <a:pt x="384" y="5159"/>
                  </a:lnTo>
                  <a:lnTo>
                    <a:pt x="395" y="5170"/>
                  </a:lnTo>
                  <a:lnTo>
                    <a:pt x="404" y="5179"/>
                  </a:lnTo>
                  <a:lnTo>
                    <a:pt x="412" y="5188"/>
                  </a:lnTo>
                  <a:lnTo>
                    <a:pt x="417" y="5196"/>
                  </a:lnTo>
                  <a:lnTo>
                    <a:pt x="421" y="5202"/>
                  </a:lnTo>
                  <a:lnTo>
                    <a:pt x="421" y="5206"/>
                  </a:lnTo>
                  <a:lnTo>
                    <a:pt x="422" y="5208"/>
                  </a:lnTo>
                  <a:lnTo>
                    <a:pt x="421" y="5210"/>
                  </a:lnTo>
                  <a:lnTo>
                    <a:pt x="421" y="5212"/>
                  </a:lnTo>
                  <a:lnTo>
                    <a:pt x="418" y="5214"/>
                  </a:lnTo>
                  <a:lnTo>
                    <a:pt x="416" y="5216"/>
                  </a:lnTo>
                  <a:lnTo>
                    <a:pt x="414" y="5217"/>
                  </a:lnTo>
                  <a:lnTo>
                    <a:pt x="411" y="5217"/>
                  </a:lnTo>
                  <a:lnTo>
                    <a:pt x="403" y="5218"/>
                  </a:lnTo>
                  <a:lnTo>
                    <a:pt x="393" y="5217"/>
                  </a:lnTo>
                  <a:lnTo>
                    <a:pt x="382" y="5214"/>
                  </a:lnTo>
                  <a:lnTo>
                    <a:pt x="369" y="5211"/>
                  </a:lnTo>
                  <a:lnTo>
                    <a:pt x="354" y="5207"/>
                  </a:lnTo>
                  <a:lnTo>
                    <a:pt x="338" y="5201"/>
                  </a:lnTo>
                  <a:lnTo>
                    <a:pt x="303" y="5187"/>
                  </a:lnTo>
                  <a:lnTo>
                    <a:pt x="263" y="5168"/>
                  </a:lnTo>
                  <a:lnTo>
                    <a:pt x="220" y="5146"/>
                  </a:lnTo>
                  <a:lnTo>
                    <a:pt x="175" y="5121"/>
                  </a:lnTo>
                  <a:lnTo>
                    <a:pt x="146" y="5104"/>
                  </a:lnTo>
                  <a:lnTo>
                    <a:pt x="119" y="5088"/>
                  </a:lnTo>
                  <a:lnTo>
                    <a:pt x="94" y="5071"/>
                  </a:lnTo>
                  <a:lnTo>
                    <a:pt x="71" y="5054"/>
                  </a:lnTo>
                  <a:lnTo>
                    <a:pt x="50" y="5039"/>
                  </a:lnTo>
                  <a:lnTo>
                    <a:pt x="31" y="5024"/>
                  </a:lnTo>
                  <a:lnTo>
                    <a:pt x="15" y="5010"/>
                  </a:lnTo>
                  <a:lnTo>
                    <a:pt x="0" y="4997"/>
                  </a:lnTo>
                  <a:close/>
                  <a:moveTo>
                    <a:pt x="0" y="4899"/>
                  </a:moveTo>
                  <a:lnTo>
                    <a:pt x="0" y="4798"/>
                  </a:lnTo>
                  <a:lnTo>
                    <a:pt x="10" y="4804"/>
                  </a:lnTo>
                  <a:lnTo>
                    <a:pt x="21" y="4810"/>
                  </a:lnTo>
                  <a:lnTo>
                    <a:pt x="32" y="4816"/>
                  </a:lnTo>
                  <a:lnTo>
                    <a:pt x="43" y="4823"/>
                  </a:lnTo>
                  <a:lnTo>
                    <a:pt x="85" y="4848"/>
                  </a:lnTo>
                  <a:lnTo>
                    <a:pt x="124" y="4875"/>
                  </a:lnTo>
                  <a:lnTo>
                    <a:pt x="158" y="4899"/>
                  </a:lnTo>
                  <a:lnTo>
                    <a:pt x="187" y="4922"/>
                  </a:lnTo>
                  <a:lnTo>
                    <a:pt x="199" y="4932"/>
                  </a:lnTo>
                  <a:lnTo>
                    <a:pt x="209" y="4943"/>
                  </a:lnTo>
                  <a:lnTo>
                    <a:pt x="218" y="4952"/>
                  </a:lnTo>
                  <a:lnTo>
                    <a:pt x="224" y="4961"/>
                  </a:lnTo>
                  <a:lnTo>
                    <a:pt x="230" y="4968"/>
                  </a:lnTo>
                  <a:lnTo>
                    <a:pt x="233" y="4975"/>
                  </a:lnTo>
                  <a:lnTo>
                    <a:pt x="234" y="4981"/>
                  </a:lnTo>
                  <a:lnTo>
                    <a:pt x="232" y="4985"/>
                  </a:lnTo>
                  <a:lnTo>
                    <a:pt x="229" y="4987"/>
                  </a:lnTo>
                  <a:lnTo>
                    <a:pt x="223" y="4989"/>
                  </a:lnTo>
                  <a:lnTo>
                    <a:pt x="217" y="4990"/>
                  </a:lnTo>
                  <a:lnTo>
                    <a:pt x="208" y="4989"/>
                  </a:lnTo>
                  <a:lnTo>
                    <a:pt x="197" y="4987"/>
                  </a:lnTo>
                  <a:lnTo>
                    <a:pt x="185" y="4985"/>
                  </a:lnTo>
                  <a:lnTo>
                    <a:pt x="170" y="4981"/>
                  </a:lnTo>
                  <a:lnTo>
                    <a:pt x="155" y="4975"/>
                  </a:lnTo>
                  <a:lnTo>
                    <a:pt x="122" y="4962"/>
                  </a:lnTo>
                  <a:lnTo>
                    <a:pt x="84" y="4944"/>
                  </a:lnTo>
                  <a:lnTo>
                    <a:pt x="43" y="4923"/>
                  </a:lnTo>
                  <a:lnTo>
                    <a:pt x="0" y="4899"/>
                  </a:lnTo>
                  <a:close/>
                  <a:moveTo>
                    <a:pt x="0" y="4755"/>
                  </a:moveTo>
                  <a:lnTo>
                    <a:pt x="0" y="4678"/>
                  </a:lnTo>
                  <a:lnTo>
                    <a:pt x="18" y="4693"/>
                  </a:lnTo>
                  <a:lnTo>
                    <a:pt x="33" y="4707"/>
                  </a:lnTo>
                  <a:lnTo>
                    <a:pt x="47" y="4719"/>
                  </a:lnTo>
                  <a:lnTo>
                    <a:pt x="57" y="4730"/>
                  </a:lnTo>
                  <a:lnTo>
                    <a:pt x="64" y="4741"/>
                  </a:lnTo>
                  <a:lnTo>
                    <a:pt x="70" y="4750"/>
                  </a:lnTo>
                  <a:lnTo>
                    <a:pt x="71" y="4753"/>
                  </a:lnTo>
                  <a:lnTo>
                    <a:pt x="72" y="4758"/>
                  </a:lnTo>
                  <a:lnTo>
                    <a:pt x="72" y="4760"/>
                  </a:lnTo>
                  <a:lnTo>
                    <a:pt x="71" y="4763"/>
                  </a:lnTo>
                  <a:lnTo>
                    <a:pt x="68" y="4767"/>
                  </a:lnTo>
                  <a:lnTo>
                    <a:pt x="62" y="4768"/>
                  </a:lnTo>
                  <a:lnTo>
                    <a:pt x="55" y="4769"/>
                  </a:lnTo>
                  <a:lnTo>
                    <a:pt x="47" y="4768"/>
                  </a:lnTo>
                  <a:lnTo>
                    <a:pt x="38" y="4767"/>
                  </a:lnTo>
                  <a:lnTo>
                    <a:pt x="26" y="4764"/>
                  </a:lnTo>
                  <a:lnTo>
                    <a:pt x="14" y="4760"/>
                  </a:lnTo>
                  <a:lnTo>
                    <a:pt x="0" y="4755"/>
                  </a:lnTo>
                  <a:close/>
                  <a:moveTo>
                    <a:pt x="0" y="4490"/>
                  </a:moveTo>
                  <a:lnTo>
                    <a:pt x="0" y="4410"/>
                  </a:lnTo>
                  <a:lnTo>
                    <a:pt x="17" y="4416"/>
                  </a:lnTo>
                  <a:lnTo>
                    <a:pt x="35" y="4423"/>
                  </a:lnTo>
                  <a:lnTo>
                    <a:pt x="53" y="4431"/>
                  </a:lnTo>
                  <a:lnTo>
                    <a:pt x="72" y="4440"/>
                  </a:lnTo>
                  <a:lnTo>
                    <a:pt x="93" y="4450"/>
                  </a:lnTo>
                  <a:lnTo>
                    <a:pt x="115" y="4462"/>
                  </a:lnTo>
                  <a:lnTo>
                    <a:pt x="137" y="4474"/>
                  </a:lnTo>
                  <a:lnTo>
                    <a:pt x="159" y="4486"/>
                  </a:lnTo>
                  <a:lnTo>
                    <a:pt x="198" y="4512"/>
                  </a:lnTo>
                  <a:lnTo>
                    <a:pt x="233" y="4536"/>
                  </a:lnTo>
                  <a:lnTo>
                    <a:pt x="265" y="4559"/>
                  </a:lnTo>
                  <a:lnTo>
                    <a:pt x="290" y="4581"/>
                  </a:lnTo>
                  <a:lnTo>
                    <a:pt x="301" y="4592"/>
                  </a:lnTo>
                  <a:lnTo>
                    <a:pt x="311" y="4602"/>
                  </a:lnTo>
                  <a:lnTo>
                    <a:pt x="319" y="4611"/>
                  </a:lnTo>
                  <a:lnTo>
                    <a:pt x="325" y="4620"/>
                  </a:lnTo>
                  <a:lnTo>
                    <a:pt x="329" y="4626"/>
                  </a:lnTo>
                  <a:lnTo>
                    <a:pt x="332" y="4633"/>
                  </a:lnTo>
                  <a:lnTo>
                    <a:pt x="332" y="4640"/>
                  </a:lnTo>
                  <a:lnTo>
                    <a:pt x="331" y="4644"/>
                  </a:lnTo>
                  <a:lnTo>
                    <a:pt x="328" y="4647"/>
                  </a:lnTo>
                  <a:lnTo>
                    <a:pt x="322" y="4650"/>
                  </a:lnTo>
                  <a:lnTo>
                    <a:pt x="315" y="4650"/>
                  </a:lnTo>
                  <a:lnTo>
                    <a:pt x="306" y="4650"/>
                  </a:lnTo>
                  <a:lnTo>
                    <a:pt x="296" y="4648"/>
                  </a:lnTo>
                  <a:lnTo>
                    <a:pt x="284" y="4645"/>
                  </a:lnTo>
                  <a:lnTo>
                    <a:pt x="271" y="4642"/>
                  </a:lnTo>
                  <a:lnTo>
                    <a:pt x="256" y="4637"/>
                  </a:lnTo>
                  <a:lnTo>
                    <a:pt x="224" y="4624"/>
                  </a:lnTo>
                  <a:lnTo>
                    <a:pt x="188" y="4609"/>
                  </a:lnTo>
                  <a:lnTo>
                    <a:pt x="150" y="4589"/>
                  </a:lnTo>
                  <a:lnTo>
                    <a:pt x="110" y="4566"/>
                  </a:lnTo>
                  <a:lnTo>
                    <a:pt x="79" y="4546"/>
                  </a:lnTo>
                  <a:lnTo>
                    <a:pt x="50" y="4527"/>
                  </a:lnTo>
                  <a:lnTo>
                    <a:pt x="23" y="4508"/>
                  </a:lnTo>
                  <a:lnTo>
                    <a:pt x="0" y="4490"/>
                  </a:lnTo>
                  <a:close/>
                  <a:moveTo>
                    <a:pt x="0" y="4351"/>
                  </a:moveTo>
                  <a:lnTo>
                    <a:pt x="0" y="4244"/>
                  </a:lnTo>
                  <a:lnTo>
                    <a:pt x="14" y="4251"/>
                  </a:lnTo>
                  <a:lnTo>
                    <a:pt x="27" y="4258"/>
                  </a:lnTo>
                  <a:lnTo>
                    <a:pt x="40" y="4267"/>
                  </a:lnTo>
                  <a:lnTo>
                    <a:pt x="54" y="4274"/>
                  </a:lnTo>
                  <a:lnTo>
                    <a:pt x="91" y="4299"/>
                  </a:lnTo>
                  <a:lnTo>
                    <a:pt x="125" y="4322"/>
                  </a:lnTo>
                  <a:lnTo>
                    <a:pt x="155" y="4345"/>
                  </a:lnTo>
                  <a:lnTo>
                    <a:pt x="180" y="4367"/>
                  </a:lnTo>
                  <a:lnTo>
                    <a:pt x="190" y="4377"/>
                  </a:lnTo>
                  <a:lnTo>
                    <a:pt x="199" y="4387"/>
                  </a:lnTo>
                  <a:lnTo>
                    <a:pt x="207" y="4396"/>
                  </a:lnTo>
                  <a:lnTo>
                    <a:pt x="212" y="4404"/>
                  </a:lnTo>
                  <a:lnTo>
                    <a:pt x="217" y="4411"/>
                  </a:lnTo>
                  <a:lnTo>
                    <a:pt x="219" y="4418"/>
                  </a:lnTo>
                  <a:lnTo>
                    <a:pt x="219" y="4423"/>
                  </a:lnTo>
                  <a:lnTo>
                    <a:pt x="218" y="4428"/>
                  </a:lnTo>
                  <a:lnTo>
                    <a:pt x="214" y="4431"/>
                  </a:lnTo>
                  <a:lnTo>
                    <a:pt x="209" y="4433"/>
                  </a:lnTo>
                  <a:lnTo>
                    <a:pt x="202" y="4434"/>
                  </a:lnTo>
                  <a:lnTo>
                    <a:pt x="193" y="4434"/>
                  </a:lnTo>
                  <a:lnTo>
                    <a:pt x="183" y="4433"/>
                  </a:lnTo>
                  <a:lnTo>
                    <a:pt x="172" y="4431"/>
                  </a:lnTo>
                  <a:lnTo>
                    <a:pt x="159" y="4427"/>
                  </a:lnTo>
                  <a:lnTo>
                    <a:pt x="145" y="4422"/>
                  </a:lnTo>
                  <a:lnTo>
                    <a:pt x="114" y="4410"/>
                  </a:lnTo>
                  <a:lnTo>
                    <a:pt x="80" y="4395"/>
                  </a:lnTo>
                  <a:lnTo>
                    <a:pt x="43" y="4376"/>
                  </a:lnTo>
                  <a:lnTo>
                    <a:pt x="5" y="4354"/>
                  </a:lnTo>
                  <a:lnTo>
                    <a:pt x="0" y="4351"/>
                  </a:lnTo>
                  <a:close/>
                  <a:moveTo>
                    <a:pt x="0" y="4188"/>
                  </a:moveTo>
                  <a:lnTo>
                    <a:pt x="0" y="4085"/>
                  </a:lnTo>
                  <a:lnTo>
                    <a:pt x="30" y="4106"/>
                  </a:lnTo>
                  <a:lnTo>
                    <a:pt x="58" y="4125"/>
                  </a:lnTo>
                  <a:lnTo>
                    <a:pt x="81" y="4145"/>
                  </a:lnTo>
                  <a:lnTo>
                    <a:pt x="100" y="4164"/>
                  </a:lnTo>
                  <a:lnTo>
                    <a:pt x="107" y="4173"/>
                  </a:lnTo>
                  <a:lnTo>
                    <a:pt x="115" y="4181"/>
                  </a:lnTo>
                  <a:lnTo>
                    <a:pt x="121" y="4188"/>
                  </a:lnTo>
                  <a:lnTo>
                    <a:pt x="125" y="4195"/>
                  </a:lnTo>
                  <a:lnTo>
                    <a:pt x="127" y="4202"/>
                  </a:lnTo>
                  <a:lnTo>
                    <a:pt x="129" y="4207"/>
                  </a:lnTo>
                  <a:lnTo>
                    <a:pt x="129" y="4213"/>
                  </a:lnTo>
                  <a:lnTo>
                    <a:pt x="127" y="4217"/>
                  </a:lnTo>
                  <a:lnTo>
                    <a:pt x="125" y="4219"/>
                  </a:lnTo>
                  <a:lnTo>
                    <a:pt x="122" y="4221"/>
                  </a:lnTo>
                  <a:lnTo>
                    <a:pt x="117" y="4223"/>
                  </a:lnTo>
                  <a:lnTo>
                    <a:pt x="113" y="4224"/>
                  </a:lnTo>
                  <a:lnTo>
                    <a:pt x="100" y="4223"/>
                  </a:lnTo>
                  <a:lnTo>
                    <a:pt x="84" y="4220"/>
                  </a:lnTo>
                  <a:lnTo>
                    <a:pt x="67" y="4215"/>
                  </a:lnTo>
                  <a:lnTo>
                    <a:pt x="47" y="4208"/>
                  </a:lnTo>
                  <a:lnTo>
                    <a:pt x="25" y="4199"/>
                  </a:lnTo>
                  <a:lnTo>
                    <a:pt x="0" y="4188"/>
                  </a:lnTo>
                  <a:close/>
                  <a:moveTo>
                    <a:pt x="0" y="4009"/>
                  </a:moveTo>
                  <a:lnTo>
                    <a:pt x="0" y="3926"/>
                  </a:lnTo>
                  <a:lnTo>
                    <a:pt x="16" y="3940"/>
                  </a:lnTo>
                  <a:lnTo>
                    <a:pt x="29" y="3952"/>
                  </a:lnTo>
                  <a:lnTo>
                    <a:pt x="41" y="3964"/>
                  </a:lnTo>
                  <a:lnTo>
                    <a:pt x="50" y="3977"/>
                  </a:lnTo>
                  <a:lnTo>
                    <a:pt x="57" y="3986"/>
                  </a:lnTo>
                  <a:lnTo>
                    <a:pt x="60" y="3995"/>
                  </a:lnTo>
                  <a:lnTo>
                    <a:pt x="61" y="4000"/>
                  </a:lnTo>
                  <a:lnTo>
                    <a:pt x="61" y="4003"/>
                  </a:lnTo>
                  <a:lnTo>
                    <a:pt x="61" y="4006"/>
                  </a:lnTo>
                  <a:lnTo>
                    <a:pt x="60" y="4010"/>
                  </a:lnTo>
                  <a:lnTo>
                    <a:pt x="57" y="4013"/>
                  </a:lnTo>
                  <a:lnTo>
                    <a:pt x="52" y="4015"/>
                  </a:lnTo>
                  <a:lnTo>
                    <a:pt x="47" y="4016"/>
                  </a:lnTo>
                  <a:lnTo>
                    <a:pt x="39" y="4016"/>
                  </a:lnTo>
                  <a:lnTo>
                    <a:pt x="31" y="4015"/>
                  </a:lnTo>
                  <a:lnTo>
                    <a:pt x="22" y="4014"/>
                  </a:lnTo>
                  <a:lnTo>
                    <a:pt x="11" y="4012"/>
                  </a:lnTo>
                  <a:lnTo>
                    <a:pt x="0" y="4009"/>
                  </a:lnTo>
                  <a:close/>
                  <a:moveTo>
                    <a:pt x="0" y="3813"/>
                  </a:moveTo>
                  <a:lnTo>
                    <a:pt x="0" y="3766"/>
                  </a:lnTo>
                  <a:lnTo>
                    <a:pt x="9" y="3778"/>
                  </a:lnTo>
                  <a:lnTo>
                    <a:pt x="15" y="3789"/>
                  </a:lnTo>
                  <a:lnTo>
                    <a:pt x="16" y="3794"/>
                  </a:lnTo>
                  <a:lnTo>
                    <a:pt x="17" y="3799"/>
                  </a:lnTo>
                  <a:lnTo>
                    <a:pt x="16" y="3802"/>
                  </a:lnTo>
                  <a:lnTo>
                    <a:pt x="15" y="3805"/>
                  </a:lnTo>
                  <a:lnTo>
                    <a:pt x="12" y="3809"/>
                  </a:lnTo>
                  <a:lnTo>
                    <a:pt x="9" y="3810"/>
                  </a:lnTo>
                  <a:lnTo>
                    <a:pt x="5" y="3812"/>
                  </a:lnTo>
                  <a:lnTo>
                    <a:pt x="0" y="3813"/>
                  </a:lnTo>
                  <a:close/>
                  <a:moveTo>
                    <a:pt x="0" y="3219"/>
                  </a:moveTo>
                  <a:lnTo>
                    <a:pt x="0" y="3180"/>
                  </a:lnTo>
                  <a:lnTo>
                    <a:pt x="6" y="3190"/>
                  </a:lnTo>
                  <a:lnTo>
                    <a:pt x="9" y="3199"/>
                  </a:lnTo>
                  <a:lnTo>
                    <a:pt x="10" y="3203"/>
                  </a:lnTo>
                  <a:lnTo>
                    <a:pt x="10" y="3206"/>
                  </a:lnTo>
                  <a:lnTo>
                    <a:pt x="9" y="3210"/>
                  </a:lnTo>
                  <a:lnTo>
                    <a:pt x="8" y="3213"/>
                  </a:lnTo>
                  <a:lnTo>
                    <a:pt x="5" y="3216"/>
                  </a:lnTo>
                  <a:lnTo>
                    <a:pt x="0" y="3219"/>
                  </a:lnTo>
                  <a:close/>
                  <a:moveTo>
                    <a:pt x="0" y="3024"/>
                  </a:moveTo>
                  <a:lnTo>
                    <a:pt x="0" y="2940"/>
                  </a:lnTo>
                  <a:lnTo>
                    <a:pt x="12" y="2954"/>
                  </a:lnTo>
                  <a:lnTo>
                    <a:pt x="23" y="2965"/>
                  </a:lnTo>
                  <a:lnTo>
                    <a:pt x="33" y="2977"/>
                  </a:lnTo>
                  <a:lnTo>
                    <a:pt x="40" y="2987"/>
                  </a:lnTo>
                  <a:lnTo>
                    <a:pt x="46" y="2997"/>
                  </a:lnTo>
                  <a:lnTo>
                    <a:pt x="48" y="3006"/>
                  </a:lnTo>
                  <a:lnTo>
                    <a:pt x="49" y="3009"/>
                  </a:lnTo>
                  <a:lnTo>
                    <a:pt x="49" y="3013"/>
                  </a:lnTo>
                  <a:lnTo>
                    <a:pt x="48" y="3017"/>
                  </a:lnTo>
                  <a:lnTo>
                    <a:pt x="47" y="3019"/>
                  </a:lnTo>
                  <a:lnTo>
                    <a:pt x="43" y="3022"/>
                  </a:lnTo>
                  <a:lnTo>
                    <a:pt x="40" y="3024"/>
                  </a:lnTo>
                  <a:lnTo>
                    <a:pt x="36" y="3027"/>
                  </a:lnTo>
                  <a:lnTo>
                    <a:pt x="30" y="3028"/>
                  </a:lnTo>
                  <a:lnTo>
                    <a:pt x="23" y="3028"/>
                  </a:lnTo>
                  <a:lnTo>
                    <a:pt x="17" y="3027"/>
                  </a:lnTo>
                  <a:lnTo>
                    <a:pt x="9" y="3025"/>
                  </a:lnTo>
                  <a:lnTo>
                    <a:pt x="0" y="3024"/>
                  </a:lnTo>
                  <a:close/>
                  <a:moveTo>
                    <a:pt x="0" y="2809"/>
                  </a:moveTo>
                  <a:lnTo>
                    <a:pt x="0" y="2701"/>
                  </a:lnTo>
                  <a:lnTo>
                    <a:pt x="26" y="2720"/>
                  </a:lnTo>
                  <a:lnTo>
                    <a:pt x="49" y="2739"/>
                  </a:lnTo>
                  <a:lnTo>
                    <a:pt x="69" y="2756"/>
                  </a:lnTo>
                  <a:lnTo>
                    <a:pt x="85" y="2774"/>
                  </a:lnTo>
                  <a:lnTo>
                    <a:pt x="92" y="2783"/>
                  </a:lnTo>
                  <a:lnTo>
                    <a:pt x="97" y="2790"/>
                  </a:lnTo>
                  <a:lnTo>
                    <a:pt x="102" y="2797"/>
                  </a:lnTo>
                  <a:lnTo>
                    <a:pt x="105" y="2805"/>
                  </a:lnTo>
                  <a:lnTo>
                    <a:pt x="107" y="2811"/>
                  </a:lnTo>
                  <a:lnTo>
                    <a:pt x="107" y="2817"/>
                  </a:lnTo>
                  <a:lnTo>
                    <a:pt x="107" y="2822"/>
                  </a:lnTo>
                  <a:lnTo>
                    <a:pt x="105" y="2827"/>
                  </a:lnTo>
                  <a:lnTo>
                    <a:pt x="103" y="2829"/>
                  </a:lnTo>
                  <a:lnTo>
                    <a:pt x="100" y="2831"/>
                  </a:lnTo>
                  <a:lnTo>
                    <a:pt x="96" y="2833"/>
                  </a:lnTo>
                  <a:lnTo>
                    <a:pt x="92" y="2835"/>
                  </a:lnTo>
                  <a:lnTo>
                    <a:pt x="81" y="2836"/>
                  </a:lnTo>
                  <a:lnTo>
                    <a:pt x="69" y="2833"/>
                  </a:lnTo>
                  <a:lnTo>
                    <a:pt x="53" y="2830"/>
                  </a:lnTo>
                  <a:lnTo>
                    <a:pt x="37" y="2826"/>
                  </a:lnTo>
                  <a:lnTo>
                    <a:pt x="19" y="2818"/>
                  </a:lnTo>
                  <a:lnTo>
                    <a:pt x="0" y="2809"/>
                  </a:lnTo>
                  <a:close/>
                  <a:moveTo>
                    <a:pt x="0" y="2568"/>
                  </a:moveTo>
                  <a:lnTo>
                    <a:pt x="0" y="2468"/>
                  </a:lnTo>
                  <a:lnTo>
                    <a:pt x="19" y="2476"/>
                  </a:lnTo>
                  <a:lnTo>
                    <a:pt x="40" y="2486"/>
                  </a:lnTo>
                  <a:lnTo>
                    <a:pt x="61" y="2497"/>
                  </a:lnTo>
                  <a:lnTo>
                    <a:pt x="82" y="2511"/>
                  </a:lnTo>
                  <a:lnTo>
                    <a:pt x="107" y="2529"/>
                  </a:lnTo>
                  <a:lnTo>
                    <a:pt x="129" y="2547"/>
                  </a:lnTo>
                  <a:lnTo>
                    <a:pt x="149" y="2565"/>
                  </a:lnTo>
                  <a:lnTo>
                    <a:pt x="165" y="2582"/>
                  </a:lnTo>
                  <a:lnTo>
                    <a:pt x="171" y="2591"/>
                  </a:lnTo>
                  <a:lnTo>
                    <a:pt x="177" y="2598"/>
                  </a:lnTo>
                  <a:lnTo>
                    <a:pt x="180" y="2606"/>
                  </a:lnTo>
                  <a:lnTo>
                    <a:pt x="183" y="2613"/>
                  </a:lnTo>
                  <a:lnTo>
                    <a:pt x="186" y="2619"/>
                  </a:lnTo>
                  <a:lnTo>
                    <a:pt x="187" y="2625"/>
                  </a:lnTo>
                  <a:lnTo>
                    <a:pt x="186" y="2630"/>
                  </a:lnTo>
                  <a:lnTo>
                    <a:pt x="185" y="2635"/>
                  </a:lnTo>
                  <a:lnTo>
                    <a:pt x="181" y="2638"/>
                  </a:lnTo>
                  <a:lnTo>
                    <a:pt x="177" y="2640"/>
                  </a:lnTo>
                  <a:lnTo>
                    <a:pt x="171" y="2643"/>
                  </a:lnTo>
                  <a:lnTo>
                    <a:pt x="165" y="2644"/>
                  </a:lnTo>
                  <a:lnTo>
                    <a:pt x="157" y="2644"/>
                  </a:lnTo>
                  <a:lnTo>
                    <a:pt x="148" y="2643"/>
                  </a:lnTo>
                  <a:lnTo>
                    <a:pt x="139" y="2640"/>
                  </a:lnTo>
                  <a:lnTo>
                    <a:pt x="129" y="2638"/>
                  </a:lnTo>
                  <a:lnTo>
                    <a:pt x="107" y="2630"/>
                  </a:lnTo>
                  <a:lnTo>
                    <a:pt x="84" y="2620"/>
                  </a:lnTo>
                  <a:lnTo>
                    <a:pt x="59" y="2606"/>
                  </a:lnTo>
                  <a:lnTo>
                    <a:pt x="32" y="2591"/>
                  </a:lnTo>
                  <a:lnTo>
                    <a:pt x="16" y="2579"/>
                  </a:lnTo>
                  <a:lnTo>
                    <a:pt x="0" y="2568"/>
                  </a:lnTo>
                  <a:close/>
                  <a:moveTo>
                    <a:pt x="0" y="2031"/>
                  </a:moveTo>
                  <a:lnTo>
                    <a:pt x="0" y="1926"/>
                  </a:lnTo>
                  <a:lnTo>
                    <a:pt x="6" y="1930"/>
                  </a:lnTo>
                  <a:lnTo>
                    <a:pt x="10" y="1933"/>
                  </a:lnTo>
                  <a:lnTo>
                    <a:pt x="32" y="1950"/>
                  </a:lnTo>
                  <a:lnTo>
                    <a:pt x="51" y="1965"/>
                  </a:lnTo>
                  <a:lnTo>
                    <a:pt x="68" y="1982"/>
                  </a:lnTo>
                  <a:lnTo>
                    <a:pt x="81" y="1997"/>
                  </a:lnTo>
                  <a:lnTo>
                    <a:pt x="86" y="2005"/>
                  </a:lnTo>
                  <a:lnTo>
                    <a:pt x="91" y="2013"/>
                  </a:lnTo>
                  <a:lnTo>
                    <a:pt x="95" y="2019"/>
                  </a:lnTo>
                  <a:lnTo>
                    <a:pt x="97" y="2026"/>
                  </a:lnTo>
                  <a:lnTo>
                    <a:pt x="98" y="2031"/>
                  </a:lnTo>
                  <a:lnTo>
                    <a:pt x="100" y="2037"/>
                  </a:lnTo>
                  <a:lnTo>
                    <a:pt x="98" y="2042"/>
                  </a:lnTo>
                  <a:lnTo>
                    <a:pt x="97" y="2046"/>
                  </a:lnTo>
                  <a:lnTo>
                    <a:pt x="94" y="2049"/>
                  </a:lnTo>
                  <a:lnTo>
                    <a:pt x="92" y="2051"/>
                  </a:lnTo>
                  <a:lnTo>
                    <a:pt x="89" y="2053"/>
                  </a:lnTo>
                  <a:lnTo>
                    <a:pt x="84" y="2054"/>
                  </a:lnTo>
                  <a:lnTo>
                    <a:pt x="74" y="2056"/>
                  </a:lnTo>
                  <a:lnTo>
                    <a:pt x="62" y="2054"/>
                  </a:lnTo>
                  <a:lnTo>
                    <a:pt x="49" y="2051"/>
                  </a:lnTo>
                  <a:lnTo>
                    <a:pt x="33" y="2047"/>
                  </a:lnTo>
                  <a:lnTo>
                    <a:pt x="17" y="2040"/>
                  </a:lnTo>
                  <a:lnTo>
                    <a:pt x="0" y="2031"/>
                  </a:lnTo>
                  <a:close/>
                  <a:moveTo>
                    <a:pt x="0" y="1432"/>
                  </a:moveTo>
                  <a:lnTo>
                    <a:pt x="0" y="1349"/>
                  </a:lnTo>
                  <a:lnTo>
                    <a:pt x="18" y="1354"/>
                  </a:lnTo>
                  <a:lnTo>
                    <a:pt x="37" y="1363"/>
                  </a:lnTo>
                  <a:lnTo>
                    <a:pt x="58" y="1374"/>
                  </a:lnTo>
                  <a:lnTo>
                    <a:pt x="79" y="1387"/>
                  </a:lnTo>
                  <a:lnTo>
                    <a:pt x="96" y="1401"/>
                  </a:lnTo>
                  <a:lnTo>
                    <a:pt x="113" y="1416"/>
                  </a:lnTo>
                  <a:lnTo>
                    <a:pt x="127" y="1430"/>
                  </a:lnTo>
                  <a:lnTo>
                    <a:pt x="138" y="1444"/>
                  </a:lnTo>
                  <a:lnTo>
                    <a:pt x="143" y="1451"/>
                  </a:lnTo>
                  <a:lnTo>
                    <a:pt x="147" y="1458"/>
                  </a:lnTo>
                  <a:lnTo>
                    <a:pt x="149" y="1464"/>
                  </a:lnTo>
                  <a:lnTo>
                    <a:pt x="151" y="1470"/>
                  </a:lnTo>
                  <a:lnTo>
                    <a:pt x="153" y="1475"/>
                  </a:lnTo>
                  <a:lnTo>
                    <a:pt x="154" y="1481"/>
                  </a:lnTo>
                  <a:lnTo>
                    <a:pt x="153" y="1485"/>
                  </a:lnTo>
                  <a:lnTo>
                    <a:pt x="150" y="1488"/>
                  </a:lnTo>
                  <a:lnTo>
                    <a:pt x="148" y="1492"/>
                  </a:lnTo>
                  <a:lnTo>
                    <a:pt x="144" y="1495"/>
                  </a:lnTo>
                  <a:lnTo>
                    <a:pt x="139" y="1496"/>
                  </a:lnTo>
                  <a:lnTo>
                    <a:pt x="135" y="1497"/>
                  </a:lnTo>
                  <a:lnTo>
                    <a:pt x="128" y="1498"/>
                  </a:lnTo>
                  <a:lnTo>
                    <a:pt x="122" y="1497"/>
                  </a:lnTo>
                  <a:lnTo>
                    <a:pt x="115" y="1496"/>
                  </a:lnTo>
                  <a:lnTo>
                    <a:pt x="107" y="1495"/>
                  </a:lnTo>
                  <a:lnTo>
                    <a:pt x="91" y="1490"/>
                  </a:lnTo>
                  <a:lnTo>
                    <a:pt x="72" y="1482"/>
                  </a:lnTo>
                  <a:lnTo>
                    <a:pt x="53" y="1471"/>
                  </a:lnTo>
                  <a:lnTo>
                    <a:pt x="33" y="1459"/>
                  </a:lnTo>
                  <a:lnTo>
                    <a:pt x="25" y="1452"/>
                  </a:lnTo>
                  <a:lnTo>
                    <a:pt x="16" y="1445"/>
                  </a:lnTo>
                  <a:lnTo>
                    <a:pt x="8" y="1439"/>
                  </a:lnTo>
                  <a:lnTo>
                    <a:pt x="0" y="1432"/>
                  </a:lnTo>
                  <a:close/>
                  <a:moveTo>
                    <a:pt x="0" y="1108"/>
                  </a:moveTo>
                  <a:lnTo>
                    <a:pt x="0" y="1015"/>
                  </a:lnTo>
                  <a:lnTo>
                    <a:pt x="11" y="1021"/>
                  </a:lnTo>
                  <a:lnTo>
                    <a:pt x="22" y="1026"/>
                  </a:lnTo>
                  <a:lnTo>
                    <a:pt x="33" y="1034"/>
                  </a:lnTo>
                  <a:lnTo>
                    <a:pt x="44" y="1041"/>
                  </a:lnTo>
                  <a:lnTo>
                    <a:pt x="61" y="1054"/>
                  </a:lnTo>
                  <a:lnTo>
                    <a:pt x="76" y="1068"/>
                  </a:lnTo>
                  <a:lnTo>
                    <a:pt x="89" y="1081"/>
                  </a:lnTo>
                  <a:lnTo>
                    <a:pt x="100" y="1095"/>
                  </a:lnTo>
                  <a:lnTo>
                    <a:pt x="103" y="1101"/>
                  </a:lnTo>
                  <a:lnTo>
                    <a:pt x="106" y="1107"/>
                  </a:lnTo>
                  <a:lnTo>
                    <a:pt x="110" y="1112"/>
                  </a:lnTo>
                  <a:lnTo>
                    <a:pt x="111" y="1118"/>
                  </a:lnTo>
                  <a:lnTo>
                    <a:pt x="112" y="1123"/>
                  </a:lnTo>
                  <a:lnTo>
                    <a:pt x="112" y="1129"/>
                  </a:lnTo>
                  <a:lnTo>
                    <a:pt x="111" y="1132"/>
                  </a:lnTo>
                  <a:lnTo>
                    <a:pt x="110" y="1137"/>
                  </a:lnTo>
                  <a:lnTo>
                    <a:pt x="106" y="1140"/>
                  </a:lnTo>
                  <a:lnTo>
                    <a:pt x="103" y="1142"/>
                  </a:lnTo>
                  <a:lnTo>
                    <a:pt x="100" y="1144"/>
                  </a:lnTo>
                  <a:lnTo>
                    <a:pt x="94" y="1145"/>
                  </a:lnTo>
                  <a:lnTo>
                    <a:pt x="89" y="1145"/>
                  </a:lnTo>
                  <a:lnTo>
                    <a:pt x="83" y="1145"/>
                  </a:lnTo>
                  <a:lnTo>
                    <a:pt x="76" y="1144"/>
                  </a:lnTo>
                  <a:lnTo>
                    <a:pt x="69" y="1143"/>
                  </a:lnTo>
                  <a:lnTo>
                    <a:pt x="53" y="1138"/>
                  </a:lnTo>
                  <a:lnTo>
                    <a:pt x="37" y="1131"/>
                  </a:lnTo>
                  <a:lnTo>
                    <a:pt x="20" y="1121"/>
                  </a:lnTo>
                  <a:lnTo>
                    <a:pt x="1" y="1110"/>
                  </a:lnTo>
                  <a:lnTo>
                    <a:pt x="0" y="1108"/>
                  </a:lnTo>
                  <a:close/>
                  <a:moveTo>
                    <a:pt x="0" y="760"/>
                  </a:moveTo>
                  <a:lnTo>
                    <a:pt x="0" y="681"/>
                  </a:lnTo>
                  <a:lnTo>
                    <a:pt x="14" y="685"/>
                  </a:lnTo>
                  <a:lnTo>
                    <a:pt x="29" y="692"/>
                  </a:lnTo>
                  <a:lnTo>
                    <a:pt x="44" y="700"/>
                  </a:lnTo>
                  <a:lnTo>
                    <a:pt x="60" y="711"/>
                  </a:lnTo>
                  <a:lnTo>
                    <a:pt x="75" y="723"/>
                  </a:lnTo>
                  <a:lnTo>
                    <a:pt x="89" y="735"/>
                  </a:lnTo>
                  <a:lnTo>
                    <a:pt x="100" y="748"/>
                  </a:lnTo>
                  <a:lnTo>
                    <a:pt x="110" y="760"/>
                  </a:lnTo>
                  <a:lnTo>
                    <a:pt x="116" y="771"/>
                  </a:lnTo>
                  <a:lnTo>
                    <a:pt x="119" y="782"/>
                  </a:lnTo>
                  <a:lnTo>
                    <a:pt x="121" y="788"/>
                  </a:lnTo>
                  <a:lnTo>
                    <a:pt x="121" y="792"/>
                  </a:lnTo>
                  <a:lnTo>
                    <a:pt x="119" y="796"/>
                  </a:lnTo>
                  <a:lnTo>
                    <a:pt x="118" y="800"/>
                  </a:lnTo>
                  <a:lnTo>
                    <a:pt x="115" y="802"/>
                  </a:lnTo>
                  <a:lnTo>
                    <a:pt x="112" y="805"/>
                  </a:lnTo>
                  <a:lnTo>
                    <a:pt x="108" y="807"/>
                  </a:lnTo>
                  <a:lnTo>
                    <a:pt x="104" y="808"/>
                  </a:lnTo>
                  <a:lnTo>
                    <a:pt x="98" y="809"/>
                  </a:lnTo>
                  <a:lnTo>
                    <a:pt x="93" y="808"/>
                  </a:lnTo>
                  <a:lnTo>
                    <a:pt x="87" y="808"/>
                  </a:lnTo>
                  <a:lnTo>
                    <a:pt x="81" y="805"/>
                  </a:lnTo>
                  <a:lnTo>
                    <a:pt x="67" y="801"/>
                  </a:lnTo>
                  <a:lnTo>
                    <a:pt x="51" y="794"/>
                  </a:lnTo>
                  <a:lnTo>
                    <a:pt x="36" y="787"/>
                  </a:lnTo>
                  <a:lnTo>
                    <a:pt x="19" y="776"/>
                  </a:lnTo>
                  <a:lnTo>
                    <a:pt x="9" y="768"/>
                  </a:lnTo>
                  <a:lnTo>
                    <a:pt x="0" y="760"/>
                  </a:lnTo>
                  <a:close/>
                  <a:moveTo>
                    <a:pt x="678" y="14"/>
                  </a:moveTo>
                  <a:lnTo>
                    <a:pt x="678" y="100"/>
                  </a:lnTo>
                  <a:lnTo>
                    <a:pt x="668" y="95"/>
                  </a:lnTo>
                  <a:lnTo>
                    <a:pt x="658" y="88"/>
                  </a:lnTo>
                  <a:lnTo>
                    <a:pt x="644" y="78"/>
                  </a:lnTo>
                  <a:lnTo>
                    <a:pt x="633" y="67"/>
                  </a:lnTo>
                  <a:lnTo>
                    <a:pt x="624" y="56"/>
                  </a:lnTo>
                  <a:lnTo>
                    <a:pt x="617" y="45"/>
                  </a:lnTo>
                  <a:lnTo>
                    <a:pt x="611" y="35"/>
                  </a:lnTo>
                  <a:lnTo>
                    <a:pt x="609" y="25"/>
                  </a:lnTo>
                  <a:lnTo>
                    <a:pt x="608" y="21"/>
                  </a:lnTo>
                  <a:lnTo>
                    <a:pt x="608" y="17"/>
                  </a:lnTo>
                  <a:lnTo>
                    <a:pt x="609" y="13"/>
                  </a:lnTo>
                  <a:lnTo>
                    <a:pt x="611" y="10"/>
                  </a:lnTo>
                  <a:lnTo>
                    <a:pt x="616" y="4"/>
                  </a:lnTo>
                  <a:lnTo>
                    <a:pt x="621" y="2"/>
                  </a:lnTo>
                  <a:lnTo>
                    <a:pt x="628" y="0"/>
                  </a:lnTo>
                  <a:lnTo>
                    <a:pt x="637" y="0"/>
                  </a:lnTo>
                  <a:lnTo>
                    <a:pt x="646" y="2"/>
                  </a:lnTo>
                  <a:lnTo>
                    <a:pt x="656" y="4"/>
                  </a:lnTo>
                  <a:lnTo>
                    <a:pt x="667" y="9"/>
                  </a:lnTo>
                  <a:lnTo>
                    <a:pt x="678" y="14"/>
                  </a:lnTo>
                  <a:close/>
                  <a:moveTo>
                    <a:pt x="678" y="797"/>
                  </a:moveTo>
                  <a:lnTo>
                    <a:pt x="678" y="888"/>
                  </a:lnTo>
                  <a:lnTo>
                    <a:pt x="664" y="876"/>
                  </a:lnTo>
                  <a:lnTo>
                    <a:pt x="652" y="864"/>
                  </a:lnTo>
                  <a:lnTo>
                    <a:pt x="641" y="852"/>
                  </a:lnTo>
                  <a:lnTo>
                    <a:pt x="633" y="840"/>
                  </a:lnTo>
                  <a:lnTo>
                    <a:pt x="628" y="829"/>
                  </a:lnTo>
                  <a:lnTo>
                    <a:pt x="625" y="819"/>
                  </a:lnTo>
                  <a:lnTo>
                    <a:pt x="625" y="814"/>
                  </a:lnTo>
                  <a:lnTo>
                    <a:pt x="625" y="810"/>
                  </a:lnTo>
                  <a:lnTo>
                    <a:pt x="626" y="805"/>
                  </a:lnTo>
                  <a:lnTo>
                    <a:pt x="628" y="802"/>
                  </a:lnTo>
                  <a:lnTo>
                    <a:pt x="631" y="798"/>
                  </a:lnTo>
                  <a:lnTo>
                    <a:pt x="636" y="794"/>
                  </a:lnTo>
                  <a:lnTo>
                    <a:pt x="640" y="793"/>
                  </a:lnTo>
                  <a:lnTo>
                    <a:pt x="647" y="792"/>
                  </a:lnTo>
                  <a:lnTo>
                    <a:pt x="653" y="792"/>
                  </a:lnTo>
                  <a:lnTo>
                    <a:pt x="661" y="792"/>
                  </a:lnTo>
                  <a:lnTo>
                    <a:pt x="669" y="794"/>
                  </a:lnTo>
                  <a:lnTo>
                    <a:pt x="678" y="797"/>
                  </a:lnTo>
                  <a:close/>
                  <a:moveTo>
                    <a:pt x="678" y="1150"/>
                  </a:moveTo>
                  <a:lnTo>
                    <a:pt x="678" y="1247"/>
                  </a:lnTo>
                  <a:lnTo>
                    <a:pt x="662" y="1235"/>
                  </a:lnTo>
                  <a:lnTo>
                    <a:pt x="648" y="1221"/>
                  </a:lnTo>
                  <a:lnTo>
                    <a:pt x="637" y="1208"/>
                  </a:lnTo>
                  <a:lnTo>
                    <a:pt x="628" y="1195"/>
                  </a:lnTo>
                  <a:lnTo>
                    <a:pt x="624" y="1188"/>
                  </a:lnTo>
                  <a:lnTo>
                    <a:pt x="621" y="1183"/>
                  </a:lnTo>
                  <a:lnTo>
                    <a:pt x="619" y="1177"/>
                  </a:lnTo>
                  <a:lnTo>
                    <a:pt x="617" y="1172"/>
                  </a:lnTo>
                  <a:lnTo>
                    <a:pt x="617" y="1166"/>
                  </a:lnTo>
                  <a:lnTo>
                    <a:pt x="617" y="1162"/>
                  </a:lnTo>
                  <a:lnTo>
                    <a:pt x="618" y="1157"/>
                  </a:lnTo>
                  <a:lnTo>
                    <a:pt x="619" y="1153"/>
                  </a:lnTo>
                  <a:lnTo>
                    <a:pt x="624" y="1149"/>
                  </a:lnTo>
                  <a:lnTo>
                    <a:pt x="628" y="1146"/>
                  </a:lnTo>
                  <a:lnTo>
                    <a:pt x="635" y="1144"/>
                  </a:lnTo>
                  <a:lnTo>
                    <a:pt x="641" y="1143"/>
                  </a:lnTo>
                  <a:lnTo>
                    <a:pt x="649" y="1143"/>
                  </a:lnTo>
                  <a:lnTo>
                    <a:pt x="658" y="1144"/>
                  </a:lnTo>
                  <a:lnTo>
                    <a:pt x="668" y="1146"/>
                  </a:lnTo>
                  <a:lnTo>
                    <a:pt x="678" y="1150"/>
                  </a:lnTo>
                  <a:close/>
                  <a:moveTo>
                    <a:pt x="678" y="1511"/>
                  </a:moveTo>
                  <a:lnTo>
                    <a:pt x="678" y="1572"/>
                  </a:lnTo>
                  <a:lnTo>
                    <a:pt x="672" y="1565"/>
                  </a:lnTo>
                  <a:lnTo>
                    <a:pt x="668" y="1557"/>
                  </a:lnTo>
                  <a:lnTo>
                    <a:pt x="664" y="1549"/>
                  </a:lnTo>
                  <a:lnTo>
                    <a:pt x="661" y="1543"/>
                  </a:lnTo>
                  <a:lnTo>
                    <a:pt x="660" y="1536"/>
                  </a:lnTo>
                  <a:lnTo>
                    <a:pt x="660" y="1530"/>
                  </a:lnTo>
                  <a:lnTo>
                    <a:pt x="660" y="1525"/>
                  </a:lnTo>
                  <a:lnTo>
                    <a:pt x="662" y="1520"/>
                  </a:lnTo>
                  <a:lnTo>
                    <a:pt x="665" y="1517"/>
                  </a:lnTo>
                  <a:lnTo>
                    <a:pt x="669" y="1514"/>
                  </a:lnTo>
                  <a:lnTo>
                    <a:pt x="673" y="1512"/>
                  </a:lnTo>
                  <a:lnTo>
                    <a:pt x="678" y="1511"/>
                  </a:lnTo>
                  <a:close/>
                  <a:moveTo>
                    <a:pt x="678" y="1807"/>
                  </a:moveTo>
                  <a:lnTo>
                    <a:pt x="678" y="1867"/>
                  </a:lnTo>
                  <a:lnTo>
                    <a:pt x="668" y="1868"/>
                  </a:lnTo>
                  <a:lnTo>
                    <a:pt x="656" y="1867"/>
                  </a:lnTo>
                  <a:lnTo>
                    <a:pt x="642" y="1865"/>
                  </a:lnTo>
                  <a:lnTo>
                    <a:pt x="628" y="1860"/>
                  </a:lnTo>
                  <a:lnTo>
                    <a:pt x="611" y="1854"/>
                  </a:lnTo>
                  <a:lnTo>
                    <a:pt x="595" y="1846"/>
                  </a:lnTo>
                  <a:lnTo>
                    <a:pt x="578" y="1837"/>
                  </a:lnTo>
                  <a:lnTo>
                    <a:pt x="561" y="1826"/>
                  </a:lnTo>
                  <a:lnTo>
                    <a:pt x="540" y="1811"/>
                  </a:lnTo>
                  <a:lnTo>
                    <a:pt x="521" y="1795"/>
                  </a:lnTo>
                  <a:lnTo>
                    <a:pt x="505" y="1779"/>
                  </a:lnTo>
                  <a:lnTo>
                    <a:pt x="492" y="1763"/>
                  </a:lnTo>
                  <a:lnTo>
                    <a:pt x="488" y="1755"/>
                  </a:lnTo>
                  <a:lnTo>
                    <a:pt x="483" y="1749"/>
                  </a:lnTo>
                  <a:lnTo>
                    <a:pt x="480" y="1742"/>
                  </a:lnTo>
                  <a:lnTo>
                    <a:pt x="478" y="1736"/>
                  </a:lnTo>
                  <a:lnTo>
                    <a:pt x="477" y="1729"/>
                  </a:lnTo>
                  <a:lnTo>
                    <a:pt x="476" y="1723"/>
                  </a:lnTo>
                  <a:lnTo>
                    <a:pt x="477" y="1719"/>
                  </a:lnTo>
                  <a:lnTo>
                    <a:pt x="479" y="1715"/>
                  </a:lnTo>
                  <a:lnTo>
                    <a:pt x="482" y="1710"/>
                  </a:lnTo>
                  <a:lnTo>
                    <a:pt x="486" y="1708"/>
                  </a:lnTo>
                  <a:lnTo>
                    <a:pt x="491" y="1706"/>
                  </a:lnTo>
                  <a:lnTo>
                    <a:pt x="497" y="1705"/>
                  </a:lnTo>
                  <a:lnTo>
                    <a:pt x="503" y="1704"/>
                  </a:lnTo>
                  <a:lnTo>
                    <a:pt x="511" y="1705"/>
                  </a:lnTo>
                  <a:lnTo>
                    <a:pt x="519" y="1705"/>
                  </a:lnTo>
                  <a:lnTo>
                    <a:pt x="528" y="1707"/>
                  </a:lnTo>
                  <a:lnTo>
                    <a:pt x="546" y="1712"/>
                  </a:lnTo>
                  <a:lnTo>
                    <a:pt x="567" y="1721"/>
                  </a:lnTo>
                  <a:lnTo>
                    <a:pt x="588" y="1732"/>
                  </a:lnTo>
                  <a:lnTo>
                    <a:pt x="610" y="1747"/>
                  </a:lnTo>
                  <a:lnTo>
                    <a:pt x="631" y="1761"/>
                  </a:lnTo>
                  <a:lnTo>
                    <a:pt x="650" y="1776"/>
                  </a:lnTo>
                  <a:lnTo>
                    <a:pt x="665" y="1792"/>
                  </a:lnTo>
                  <a:lnTo>
                    <a:pt x="678" y="1807"/>
                  </a:lnTo>
                  <a:close/>
                  <a:moveTo>
                    <a:pt x="678" y="2101"/>
                  </a:moveTo>
                  <a:lnTo>
                    <a:pt x="678" y="2206"/>
                  </a:lnTo>
                  <a:lnTo>
                    <a:pt x="660" y="2191"/>
                  </a:lnTo>
                  <a:lnTo>
                    <a:pt x="643" y="2176"/>
                  </a:lnTo>
                  <a:lnTo>
                    <a:pt x="630" y="2162"/>
                  </a:lnTo>
                  <a:lnTo>
                    <a:pt x="619" y="2147"/>
                  </a:lnTo>
                  <a:lnTo>
                    <a:pt x="615" y="2141"/>
                  </a:lnTo>
                  <a:lnTo>
                    <a:pt x="611" y="2134"/>
                  </a:lnTo>
                  <a:lnTo>
                    <a:pt x="609" y="2127"/>
                  </a:lnTo>
                  <a:lnTo>
                    <a:pt x="607" y="2122"/>
                  </a:lnTo>
                  <a:lnTo>
                    <a:pt x="606" y="2116"/>
                  </a:lnTo>
                  <a:lnTo>
                    <a:pt x="606" y="2111"/>
                  </a:lnTo>
                  <a:lnTo>
                    <a:pt x="607" y="2106"/>
                  </a:lnTo>
                  <a:lnTo>
                    <a:pt x="609" y="2102"/>
                  </a:lnTo>
                  <a:lnTo>
                    <a:pt x="612" y="2098"/>
                  </a:lnTo>
                  <a:lnTo>
                    <a:pt x="618" y="2094"/>
                  </a:lnTo>
                  <a:lnTo>
                    <a:pt x="626" y="2093"/>
                  </a:lnTo>
                  <a:lnTo>
                    <a:pt x="633" y="2092"/>
                  </a:lnTo>
                  <a:lnTo>
                    <a:pt x="643" y="2092"/>
                  </a:lnTo>
                  <a:lnTo>
                    <a:pt x="654" y="2094"/>
                  </a:lnTo>
                  <a:lnTo>
                    <a:pt x="665" y="2096"/>
                  </a:lnTo>
                  <a:lnTo>
                    <a:pt x="678" y="2101"/>
                  </a:lnTo>
                  <a:close/>
                  <a:moveTo>
                    <a:pt x="678" y="2380"/>
                  </a:moveTo>
                  <a:lnTo>
                    <a:pt x="678" y="2468"/>
                  </a:lnTo>
                  <a:lnTo>
                    <a:pt x="667" y="2466"/>
                  </a:lnTo>
                  <a:lnTo>
                    <a:pt x="654" y="2462"/>
                  </a:lnTo>
                  <a:lnTo>
                    <a:pt x="642" y="2457"/>
                  </a:lnTo>
                  <a:lnTo>
                    <a:pt x="629" y="2452"/>
                  </a:lnTo>
                  <a:lnTo>
                    <a:pt x="615" y="2446"/>
                  </a:lnTo>
                  <a:lnTo>
                    <a:pt x="601" y="2438"/>
                  </a:lnTo>
                  <a:lnTo>
                    <a:pt x="587" y="2431"/>
                  </a:lnTo>
                  <a:lnTo>
                    <a:pt x="572" y="2421"/>
                  </a:lnTo>
                  <a:lnTo>
                    <a:pt x="547" y="2404"/>
                  </a:lnTo>
                  <a:lnTo>
                    <a:pt x="526" y="2387"/>
                  </a:lnTo>
                  <a:lnTo>
                    <a:pt x="508" y="2369"/>
                  </a:lnTo>
                  <a:lnTo>
                    <a:pt x="492" y="2352"/>
                  </a:lnTo>
                  <a:lnTo>
                    <a:pt x="487" y="2344"/>
                  </a:lnTo>
                  <a:lnTo>
                    <a:pt x="481" y="2336"/>
                  </a:lnTo>
                  <a:lnTo>
                    <a:pt x="478" y="2328"/>
                  </a:lnTo>
                  <a:lnTo>
                    <a:pt x="475" y="2321"/>
                  </a:lnTo>
                  <a:lnTo>
                    <a:pt x="472" y="2315"/>
                  </a:lnTo>
                  <a:lnTo>
                    <a:pt x="472" y="2309"/>
                  </a:lnTo>
                  <a:lnTo>
                    <a:pt x="472" y="2304"/>
                  </a:lnTo>
                  <a:lnTo>
                    <a:pt x="475" y="2298"/>
                  </a:lnTo>
                  <a:lnTo>
                    <a:pt x="478" y="2295"/>
                  </a:lnTo>
                  <a:lnTo>
                    <a:pt x="482" y="2292"/>
                  </a:lnTo>
                  <a:lnTo>
                    <a:pt x="488" y="2291"/>
                  </a:lnTo>
                  <a:lnTo>
                    <a:pt x="494" y="2288"/>
                  </a:lnTo>
                  <a:lnTo>
                    <a:pt x="502" y="2288"/>
                  </a:lnTo>
                  <a:lnTo>
                    <a:pt x="510" y="2289"/>
                  </a:lnTo>
                  <a:lnTo>
                    <a:pt x="520" y="2291"/>
                  </a:lnTo>
                  <a:lnTo>
                    <a:pt x="529" y="2293"/>
                  </a:lnTo>
                  <a:lnTo>
                    <a:pt x="551" y="2299"/>
                  </a:lnTo>
                  <a:lnTo>
                    <a:pt x="574" y="2309"/>
                  </a:lnTo>
                  <a:lnTo>
                    <a:pt x="598" y="2323"/>
                  </a:lnTo>
                  <a:lnTo>
                    <a:pt x="624" y="2338"/>
                  </a:lnTo>
                  <a:lnTo>
                    <a:pt x="639" y="2348"/>
                  </a:lnTo>
                  <a:lnTo>
                    <a:pt x="653" y="2359"/>
                  </a:lnTo>
                  <a:lnTo>
                    <a:pt x="665" y="2369"/>
                  </a:lnTo>
                  <a:lnTo>
                    <a:pt x="678" y="2380"/>
                  </a:lnTo>
                  <a:close/>
                  <a:moveTo>
                    <a:pt x="678" y="2911"/>
                  </a:moveTo>
                  <a:lnTo>
                    <a:pt x="678" y="3008"/>
                  </a:lnTo>
                  <a:lnTo>
                    <a:pt x="662" y="2995"/>
                  </a:lnTo>
                  <a:lnTo>
                    <a:pt x="649" y="2980"/>
                  </a:lnTo>
                  <a:lnTo>
                    <a:pt x="638" y="2967"/>
                  </a:lnTo>
                  <a:lnTo>
                    <a:pt x="629" y="2955"/>
                  </a:lnTo>
                  <a:lnTo>
                    <a:pt x="622" y="2944"/>
                  </a:lnTo>
                  <a:lnTo>
                    <a:pt x="619" y="2933"/>
                  </a:lnTo>
                  <a:lnTo>
                    <a:pt x="618" y="2928"/>
                  </a:lnTo>
                  <a:lnTo>
                    <a:pt x="618" y="2924"/>
                  </a:lnTo>
                  <a:lnTo>
                    <a:pt x="619" y="2921"/>
                  </a:lnTo>
                  <a:lnTo>
                    <a:pt x="620" y="2916"/>
                  </a:lnTo>
                  <a:lnTo>
                    <a:pt x="624" y="2913"/>
                  </a:lnTo>
                  <a:lnTo>
                    <a:pt x="628" y="2910"/>
                  </a:lnTo>
                  <a:lnTo>
                    <a:pt x="635" y="2907"/>
                  </a:lnTo>
                  <a:lnTo>
                    <a:pt x="641" y="2906"/>
                  </a:lnTo>
                  <a:lnTo>
                    <a:pt x="649" y="2906"/>
                  </a:lnTo>
                  <a:lnTo>
                    <a:pt x="658" y="2907"/>
                  </a:lnTo>
                  <a:lnTo>
                    <a:pt x="668" y="2908"/>
                  </a:lnTo>
                  <a:lnTo>
                    <a:pt x="678" y="2911"/>
                  </a:lnTo>
                  <a:close/>
                  <a:moveTo>
                    <a:pt x="678" y="3137"/>
                  </a:moveTo>
                  <a:lnTo>
                    <a:pt x="678" y="3253"/>
                  </a:lnTo>
                  <a:lnTo>
                    <a:pt x="649" y="3234"/>
                  </a:lnTo>
                  <a:lnTo>
                    <a:pt x="624" y="3214"/>
                  </a:lnTo>
                  <a:lnTo>
                    <a:pt x="612" y="3204"/>
                  </a:lnTo>
                  <a:lnTo>
                    <a:pt x="601" y="3194"/>
                  </a:lnTo>
                  <a:lnTo>
                    <a:pt x="593" y="3185"/>
                  </a:lnTo>
                  <a:lnTo>
                    <a:pt x="584" y="3175"/>
                  </a:lnTo>
                  <a:lnTo>
                    <a:pt x="577" y="3167"/>
                  </a:lnTo>
                  <a:lnTo>
                    <a:pt x="571" y="3159"/>
                  </a:lnTo>
                  <a:lnTo>
                    <a:pt x="566" y="3150"/>
                  </a:lnTo>
                  <a:lnTo>
                    <a:pt x="562" y="3142"/>
                  </a:lnTo>
                  <a:lnTo>
                    <a:pt x="560" y="3136"/>
                  </a:lnTo>
                  <a:lnTo>
                    <a:pt x="558" y="3129"/>
                  </a:lnTo>
                  <a:lnTo>
                    <a:pt x="560" y="3124"/>
                  </a:lnTo>
                  <a:lnTo>
                    <a:pt x="562" y="3119"/>
                  </a:lnTo>
                  <a:lnTo>
                    <a:pt x="564" y="3116"/>
                  </a:lnTo>
                  <a:lnTo>
                    <a:pt x="567" y="3114"/>
                  </a:lnTo>
                  <a:lnTo>
                    <a:pt x="572" y="3111"/>
                  </a:lnTo>
                  <a:lnTo>
                    <a:pt x="576" y="3110"/>
                  </a:lnTo>
                  <a:lnTo>
                    <a:pt x="588" y="3109"/>
                  </a:lnTo>
                  <a:lnTo>
                    <a:pt x="603" y="3110"/>
                  </a:lnTo>
                  <a:lnTo>
                    <a:pt x="618" y="3114"/>
                  </a:lnTo>
                  <a:lnTo>
                    <a:pt x="637" y="3119"/>
                  </a:lnTo>
                  <a:lnTo>
                    <a:pt x="657" y="3127"/>
                  </a:lnTo>
                  <a:lnTo>
                    <a:pt x="678" y="3137"/>
                  </a:lnTo>
                  <a:close/>
                  <a:moveTo>
                    <a:pt x="678" y="3359"/>
                  </a:moveTo>
                  <a:lnTo>
                    <a:pt x="678" y="3479"/>
                  </a:lnTo>
                  <a:lnTo>
                    <a:pt x="664" y="3471"/>
                  </a:lnTo>
                  <a:lnTo>
                    <a:pt x="650" y="3462"/>
                  </a:lnTo>
                  <a:lnTo>
                    <a:pt x="620" y="3442"/>
                  </a:lnTo>
                  <a:lnTo>
                    <a:pt x="593" y="3422"/>
                  </a:lnTo>
                  <a:lnTo>
                    <a:pt x="579" y="3412"/>
                  </a:lnTo>
                  <a:lnTo>
                    <a:pt x="568" y="3401"/>
                  </a:lnTo>
                  <a:lnTo>
                    <a:pt x="557" y="3391"/>
                  </a:lnTo>
                  <a:lnTo>
                    <a:pt x="549" y="3382"/>
                  </a:lnTo>
                  <a:lnTo>
                    <a:pt x="541" y="3372"/>
                  </a:lnTo>
                  <a:lnTo>
                    <a:pt x="534" y="3363"/>
                  </a:lnTo>
                  <a:lnTo>
                    <a:pt x="529" y="3354"/>
                  </a:lnTo>
                  <a:lnTo>
                    <a:pt x="524" y="3346"/>
                  </a:lnTo>
                  <a:lnTo>
                    <a:pt x="521" y="3340"/>
                  </a:lnTo>
                  <a:lnTo>
                    <a:pt x="520" y="3333"/>
                  </a:lnTo>
                  <a:lnTo>
                    <a:pt x="520" y="3328"/>
                  </a:lnTo>
                  <a:lnTo>
                    <a:pt x="522" y="3322"/>
                  </a:lnTo>
                  <a:lnTo>
                    <a:pt x="525" y="3319"/>
                  </a:lnTo>
                  <a:lnTo>
                    <a:pt x="530" y="3316"/>
                  </a:lnTo>
                  <a:lnTo>
                    <a:pt x="535" y="3315"/>
                  </a:lnTo>
                  <a:lnTo>
                    <a:pt x="542" y="3313"/>
                  </a:lnTo>
                  <a:lnTo>
                    <a:pt x="550" y="3312"/>
                  </a:lnTo>
                  <a:lnTo>
                    <a:pt x="557" y="3313"/>
                  </a:lnTo>
                  <a:lnTo>
                    <a:pt x="567" y="3315"/>
                  </a:lnTo>
                  <a:lnTo>
                    <a:pt x="577" y="3317"/>
                  </a:lnTo>
                  <a:lnTo>
                    <a:pt x="599" y="3323"/>
                  </a:lnTo>
                  <a:lnTo>
                    <a:pt x="624" y="3332"/>
                  </a:lnTo>
                  <a:lnTo>
                    <a:pt x="650" y="3344"/>
                  </a:lnTo>
                  <a:lnTo>
                    <a:pt x="678" y="3359"/>
                  </a:lnTo>
                  <a:close/>
                  <a:moveTo>
                    <a:pt x="678" y="3574"/>
                  </a:moveTo>
                  <a:lnTo>
                    <a:pt x="678" y="3692"/>
                  </a:lnTo>
                  <a:lnTo>
                    <a:pt x="669" y="3686"/>
                  </a:lnTo>
                  <a:lnTo>
                    <a:pt x="659" y="3682"/>
                  </a:lnTo>
                  <a:lnTo>
                    <a:pt x="650" y="3676"/>
                  </a:lnTo>
                  <a:lnTo>
                    <a:pt x="640" y="3670"/>
                  </a:lnTo>
                  <a:lnTo>
                    <a:pt x="608" y="3649"/>
                  </a:lnTo>
                  <a:lnTo>
                    <a:pt x="579" y="3628"/>
                  </a:lnTo>
                  <a:lnTo>
                    <a:pt x="566" y="3617"/>
                  </a:lnTo>
                  <a:lnTo>
                    <a:pt x="554" y="3607"/>
                  </a:lnTo>
                  <a:lnTo>
                    <a:pt x="543" y="3597"/>
                  </a:lnTo>
                  <a:lnTo>
                    <a:pt x="533" y="3587"/>
                  </a:lnTo>
                  <a:lnTo>
                    <a:pt x="524" y="3577"/>
                  </a:lnTo>
                  <a:lnTo>
                    <a:pt x="518" y="3568"/>
                  </a:lnTo>
                  <a:lnTo>
                    <a:pt x="511" y="3559"/>
                  </a:lnTo>
                  <a:lnTo>
                    <a:pt x="507" y="3552"/>
                  </a:lnTo>
                  <a:lnTo>
                    <a:pt x="504" y="3544"/>
                  </a:lnTo>
                  <a:lnTo>
                    <a:pt x="503" y="3537"/>
                  </a:lnTo>
                  <a:lnTo>
                    <a:pt x="503" y="3532"/>
                  </a:lnTo>
                  <a:lnTo>
                    <a:pt x="505" y="3526"/>
                  </a:lnTo>
                  <a:lnTo>
                    <a:pt x="509" y="3523"/>
                  </a:lnTo>
                  <a:lnTo>
                    <a:pt x="513" y="3520"/>
                  </a:lnTo>
                  <a:lnTo>
                    <a:pt x="519" y="3519"/>
                  </a:lnTo>
                  <a:lnTo>
                    <a:pt x="526" y="3518"/>
                  </a:lnTo>
                  <a:lnTo>
                    <a:pt x="534" y="3518"/>
                  </a:lnTo>
                  <a:lnTo>
                    <a:pt x="544" y="3519"/>
                  </a:lnTo>
                  <a:lnTo>
                    <a:pt x="554" y="3521"/>
                  </a:lnTo>
                  <a:lnTo>
                    <a:pt x="565" y="3523"/>
                  </a:lnTo>
                  <a:lnTo>
                    <a:pt x="590" y="3532"/>
                  </a:lnTo>
                  <a:lnTo>
                    <a:pt x="618" y="3543"/>
                  </a:lnTo>
                  <a:lnTo>
                    <a:pt x="647" y="3557"/>
                  </a:lnTo>
                  <a:lnTo>
                    <a:pt x="678" y="3574"/>
                  </a:lnTo>
                  <a:close/>
                  <a:moveTo>
                    <a:pt x="678" y="3777"/>
                  </a:moveTo>
                  <a:lnTo>
                    <a:pt x="678" y="3896"/>
                  </a:lnTo>
                  <a:lnTo>
                    <a:pt x="664" y="3888"/>
                  </a:lnTo>
                  <a:lnTo>
                    <a:pt x="651" y="3879"/>
                  </a:lnTo>
                  <a:lnTo>
                    <a:pt x="617" y="3858"/>
                  </a:lnTo>
                  <a:lnTo>
                    <a:pt x="587" y="3836"/>
                  </a:lnTo>
                  <a:lnTo>
                    <a:pt x="574" y="3825"/>
                  </a:lnTo>
                  <a:lnTo>
                    <a:pt x="561" y="3814"/>
                  </a:lnTo>
                  <a:lnTo>
                    <a:pt x="550" y="3804"/>
                  </a:lnTo>
                  <a:lnTo>
                    <a:pt x="539" y="3794"/>
                  </a:lnTo>
                  <a:lnTo>
                    <a:pt x="530" y="3785"/>
                  </a:lnTo>
                  <a:lnTo>
                    <a:pt x="522" y="3775"/>
                  </a:lnTo>
                  <a:lnTo>
                    <a:pt x="517" y="3767"/>
                  </a:lnTo>
                  <a:lnTo>
                    <a:pt x="511" y="3758"/>
                  </a:lnTo>
                  <a:lnTo>
                    <a:pt x="509" y="3750"/>
                  </a:lnTo>
                  <a:lnTo>
                    <a:pt x="507" y="3744"/>
                  </a:lnTo>
                  <a:lnTo>
                    <a:pt x="507" y="3738"/>
                  </a:lnTo>
                  <a:lnTo>
                    <a:pt x="509" y="3733"/>
                  </a:lnTo>
                  <a:lnTo>
                    <a:pt x="512" y="3729"/>
                  </a:lnTo>
                  <a:lnTo>
                    <a:pt x="517" y="3727"/>
                  </a:lnTo>
                  <a:lnTo>
                    <a:pt x="522" y="3725"/>
                  </a:lnTo>
                  <a:lnTo>
                    <a:pt x="530" y="3724"/>
                  </a:lnTo>
                  <a:lnTo>
                    <a:pt x="537" y="3724"/>
                  </a:lnTo>
                  <a:lnTo>
                    <a:pt x="546" y="3725"/>
                  </a:lnTo>
                  <a:lnTo>
                    <a:pt x="556" y="3727"/>
                  </a:lnTo>
                  <a:lnTo>
                    <a:pt x="567" y="3729"/>
                  </a:lnTo>
                  <a:lnTo>
                    <a:pt x="592" y="3737"/>
                  </a:lnTo>
                  <a:lnTo>
                    <a:pt x="618" y="3747"/>
                  </a:lnTo>
                  <a:lnTo>
                    <a:pt x="648" y="3761"/>
                  </a:lnTo>
                  <a:lnTo>
                    <a:pt x="678" y="3777"/>
                  </a:lnTo>
                  <a:close/>
                  <a:moveTo>
                    <a:pt x="678" y="3972"/>
                  </a:moveTo>
                  <a:lnTo>
                    <a:pt x="678" y="4088"/>
                  </a:lnTo>
                  <a:lnTo>
                    <a:pt x="644" y="4066"/>
                  </a:lnTo>
                  <a:lnTo>
                    <a:pt x="614" y="4044"/>
                  </a:lnTo>
                  <a:lnTo>
                    <a:pt x="600" y="4033"/>
                  </a:lnTo>
                  <a:lnTo>
                    <a:pt x="587" y="4023"/>
                  </a:lnTo>
                  <a:lnTo>
                    <a:pt x="576" y="4012"/>
                  </a:lnTo>
                  <a:lnTo>
                    <a:pt x="565" y="4002"/>
                  </a:lnTo>
                  <a:lnTo>
                    <a:pt x="556" y="3992"/>
                  </a:lnTo>
                  <a:lnTo>
                    <a:pt x="549" y="3983"/>
                  </a:lnTo>
                  <a:lnTo>
                    <a:pt x="542" y="3974"/>
                  </a:lnTo>
                  <a:lnTo>
                    <a:pt x="537" y="3967"/>
                  </a:lnTo>
                  <a:lnTo>
                    <a:pt x="534" y="3959"/>
                  </a:lnTo>
                  <a:lnTo>
                    <a:pt x="533" y="3952"/>
                  </a:lnTo>
                  <a:lnTo>
                    <a:pt x="533" y="3947"/>
                  </a:lnTo>
                  <a:lnTo>
                    <a:pt x="534" y="3941"/>
                  </a:lnTo>
                  <a:lnTo>
                    <a:pt x="537" y="3939"/>
                  </a:lnTo>
                  <a:lnTo>
                    <a:pt x="541" y="3936"/>
                  </a:lnTo>
                  <a:lnTo>
                    <a:pt x="546" y="3935"/>
                  </a:lnTo>
                  <a:lnTo>
                    <a:pt x="552" y="3933"/>
                  </a:lnTo>
                  <a:lnTo>
                    <a:pt x="558" y="3933"/>
                  </a:lnTo>
                  <a:lnTo>
                    <a:pt x="566" y="3933"/>
                  </a:lnTo>
                  <a:lnTo>
                    <a:pt x="574" y="3935"/>
                  </a:lnTo>
                  <a:lnTo>
                    <a:pt x="584" y="3937"/>
                  </a:lnTo>
                  <a:lnTo>
                    <a:pt x="604" y="3942"/>
                  </a:lnTo>
                  <a:lnTo>
                    <a:pt x="627" y="3950"/>
                  </a:lnTo>
                  <a:lnTo>
                    <a:pt x="651" y="3960"/>
                  </a:lnTo>
                  <a:lnTo>
                    <a:pt x="678" y="3972"/>
                  </a:lnTo>
                  <a:close/>
                  <a:moveTo>
                    <a:pt x="678" y="4162"/>
                  </a:moveTo>
                  <a:lnTo>
                    <a:pt x="678" y="4266"/>
                  </a:lnTo>
                  <a:lnTo>
                    <a:pt x="654" y="4248"/>
                  </a:lnTo>
                  <a:lnTo>
                    <a:pt x="633" y="4230"/>
                  </a:lnTo>
                  <a:lnTo>
                    <a:pt x="616" y="4214"/>
                  </a:lnTo>
                  <a:lnTo>
                    <a:pt x="601" y="4198"/>
                  </a:lnTo>
                  <a:lnTo>
                    <a:pt x="595" y="4192"/>
                  </a:lnTo>
                  <a:lnTo>
                    <a:pt x="590" y="4185"/>
                  </a:lnTo>
                  <a:lnTo>
                    <a:pt x="586" y="4178"/>
                  </a:lnTo>
                  <a:lnTo>
                    <a:pt x="584" y="4172"/>
                  </a:lnTo>
                  <a:lnTo>
                    <a:pt x="582" y="4166"/>
                  </a:lnTo>
                  <a:lnTo>
                    <a:pt x="581" y="4162"/>
                  </a:lnTo>
                  <a:lnTo>
                    <a:pt x="581" y="4157"/>
                  </a:lnTo>
                  <a:lnTo>
                    <a:pt x="583" y="4153"/>
                  </a:lnTo>
                  <a:lnTo>
                    <a:pt x="585" y="4151"/>
                  </a:lnTo>
                  <a:lnTo>
                    <a:pt x="587" y="4149"/>
                  </a:lnTo>
                  <a:lnTo>
                    <a:pt x="590" y="4148"/>
                  </a:lnTo>
                  <a:lnTo>
                    <a:pt x="594" y="4145"/>
                  </a:lnTo>
                  <a:lnTo>
                    <a:pt x="604" y="4145"/>
                  </a:lnTo>
                  <a:lnTo>
                    <a:pt x="615" y="4145"/>
                  </a:lnTo>
                  <a:lnTo>
                    <a:pt x="628" y="4148"/>
                  </a:lnTo>
                  <a:lnTo>
                    <a:pt x="643" y="4151"/>
                  </a:lnTo>
                  <a:lnTo>
                    <a:pt x="660" y="4156"/>
                  </a:lnTo>
                  <a:lnTo>
                    <a:pt x="678" y="4162"/>
                  </a:lnTo>
                  <a:close/>
                  <a:moveTo>
                    <a:pt x="678" y="4359"/>
                  </a:moveTo>
                  <a:lnTo>
                    <a:pt x="678" y="4419"/>
                  </a:lnTo>
                  <a:lnTo>
                    <a:pt x="671" y="4410"/>
                  </a:lnTo>
                  <a:lnTo>
                    <a:pt x="664" y="4402"/>
                  </a:lnTo>
                  <a:lnTo>
                    <a:pt x="659" y="4396"/>
                  </a:lnTo>
                  <a:lnTo>
                    <a:pt x="656" y="4389"/>
                  </a:lnTo>
                  <a:lnTo>
                    <a:pt x="653" y="4383"/>
                  </a:lnTo>
                  <a:lnTo>
                    <a:pt x="652" y="4377"/>
                  </a:lnTo>
                  <a:lnTo>
                    <a:pt x="652" y="4373"/>
                  </a:lnTo>
                  <a:lnTo>
                    <a:pt x="653" y="4368"/>
                  </a:lnTo>
                  <a:lnTo>
                    <a:pt x="658" y="4365"/>
                  </a:lnTo>
                  <a:lnTo>
                    <a:pt x="662" y="4362"/>
                  </a:lnTo>
                  <a:lnTo>
                    <a:pt x="670" y="4360"/>
                  </a:lnTo>
                  <a:lnTo>
                    <a:pt x="678" y="4359"/>
                  </a:lnTo>
                  <a:close/>
                  <a:moveTo>
                    <a:pt x="678" y="4654"/>
                  </a:moveTo>
                  <a:lnTo>
                    <a:pt x="678" y="4735"/>
                  </a:lnTo>
                  <a:lnTo>
                    <a:pt x="661" y="4730"/>
                  </a:lnTo>
                  <a:lnTo>
                    <a:pt x="643" y="4723"/>
                  </a:lnTo>
                  <a:lnTo>
                    <a:pt x="624" y="4716"/>
                  </a:lnTo>
                  <a:lnTo>
                    <a:pt x="603" y="4707"/>
                  </a:lnTo>
                  <a:lnTo>
                    <a:pt x="582" y="4696"/>
                  </a:lnTo>
                  <a:lnTo>
                    <a:pt x="560" y="4685"/>
                  </a:lnTo>
                  <a:lnTo>
                    <a:pt x="536" y="4673"/>
                  </a:lnTo>
                  <a:lnTo>
                    <a:pt x="513" y="4659"/>
                  </a:lnTo>
                  <a:lnTo>
                    <a:pt x="474" y="4635"/>
                  </a:lnTo>
                  <a:lnTo>
                    <a:pt x="437" y="4611"/>
                  </a:lnTo>
                  <a:lnTo>
                    <a:pt x="421" y="4599"/>
                  </a:lnTo>
                  <a:lnTo>
                    <a:pt x="405" y="4587"/>
                  </a:lnTo>
                  <a:lnTo>
                    <a:pt x="392" y="4576"/>
                  </a:lnTo>
                  <a:lnTo>
                    <a:pt x="380" y="4565"/>
                  </a:lnTo>
                  <a:lnTo>
                    <a:pt x="369" y="4554"/>
                  </a:lnTo>
                  <a:lnTo>
                    <a:pt x="359" y="4544"/>
                  </a:lnTo>
                  <a:lnTo>
                    <a:pt x="351" y="4535"/>
                  </a:lnTo>
                  <a:lnTo>
                    <a:pt x="344" y="4526"/>
                  </a:lnTo>
                  <a:lnTo>
                    <a:pt x="340" y="4518"/>
                  </a:lnTo>
                  <a:lnTo>
                    <a:pt x="338" y="4512"/>
                  </a:lnTo>
                  <a:lnTo>
                    <a:pt x="338" y="4505"/>
                  </a:lnTo>
                  <a:lnTo>
                    <a:pt x="339" y="4501"/>
                  </a:lnTo>
                  <a:lnTo>
                    <a:pt x="342" y="4497"/>
                  </a:lnTo>
                  <a:lnTo>
                    <a:pt x="348" y="4495"/>
                  </a:lnTo>
                  <a:lnTo>
                    <a:pt x="355" y="4494"/>
                  </a:lnTo>
                  <a:lnTo>
                    <a:pt x="364" y="4494"/>
                  </a:lnTo>
                  <a:lnTo>
                    <a:pt x="375" y="4495"/>
                  </a:lnTo>
                  <a:lnTo>
                    <a:pt x="387" y="4497"/>
                  </a:lnTo>
                  <a:lnTo>
                    <a:pt x="401" y="4501"/>
                  </a:lnTo>
                  <a:lnTo>
                    <a:pt x="416" y="4506"/>
                  </a:lnTo>
                  <a:lnTo>
                    <a:pt x="448" y="4518"/>
                  </a:lnTo>
                  <a:lnTo>
                    <a:pt x="485" y="4535"/>
                  </a:lnTo>
                  <a:lnTo>
                    <a:pt x="523" y="4554"/>
                  </a:lnTo>
                  <a:lnTo>
                    <a:pt x="564" y="4577"/>
                  </a:lnTo>
                  <a:lnTo>
                    <a:pt x="597" y="4597"/>
                  </a:lnTo>
                  <a:lnTo>
                    <a:pt x="627" y="4616"/>
                  </a:lnTo>
                  <a:lnTo>
                    <a:pt x="653" y="4635"/>
                  </a:lnTo>
                  <a:lnTo>
                    <a:pt x="678" y="4654"/>
                  </a:lnTo>
                  <a:close/>
                  <a:moveTo>
                    <a:pt x="678" y="4790"/>
                  </a:moveTo>
                  <a:lnTo>
                    <a:pt x="678" y="4901"/>
                  </a:lnTo>
                  <a:lnTo>
                    <a:pt x="669" y="4896"/>
                  </a:lnTo>
                  <a:lnTo>
                    <a:pt x="660" y="4891"/>
                  </a:lnTo>
                  <a:lnTo>
                    <a:pt x="651" y="4886"/>
                  </a:lnTo>
                  <a:lnTo>
                    <a:pt x="641" y="4880"/>
                  </a:lnTo>
                  <a:lnTo>
                    <a:pt x="600" y="4856"/>
                  </a:lnTo>
                  <a:lnTo>
                    <a:pt x="562" y="4830"/>
                  </a:lnTo>
                  <a:lnTo>
                    <a:pt x="545" y="4818"/>
                  </a:lnTo>
                  <a:lnTo>
                    <a:pt x="529" y="4806"/>
                  </a:lnTo>
                  <a:lnTo>
                    <a:pt x="514" y="4794"/>
                  </a:lnTo>
                  <a:lnTo>
                    <a:pt x="501" y="4783"/>
                  </a:lnTo>
                  <a:lnTo>
                    <a:pt x="490" y="4772"/>
                  </a:lnTo>
                  <a:lnTo>
                    <a:pt x="479" y="4762"/>
                  </a:lnTo>
                  <a:lnTo>
                    <a:pt x="471" y="4752"/>
                  </a:lnTo>
                  <a:lnTo>
                    <a:pt x="465" y="4743"/>
                  </a:lnTo>
                  <a:lnTo>
                    <a:pt x="460" y="4736"/>
                  </a:lnTo>
                  <a:lnTo>
                    <a:pt x="457" y="4729"/>
                  </a:lnTo>
                  <a:lnTo>
                    <a:pt x="457" y="4726"/>
                  </a:lnTo>
                  <a:lnTo>
                    <a:pt x="457" y="4723"/>
                  </a:lnTo>
                  <a:lnTo>
                    <a:pt x="457" y="4720"/>
                  </a:lnTo>
                  <a:lnTo>
                    <a:pt x="458" y="4718"/>
                  </a:lnTo>
                  <a:lnTo>
                    <a:pt x="461" y="4715"/>
                  </a:lnTo>
                  <a:lnTo>
                    <a:pt x="467" y="4712"/>
                  </a:lnTo>
                  <a:lnTo>
                    <a:pt x="475" y="4711"/>
                  </a:lnTo>
                  <a:lnTo>
                    <a:pt x="482" y="4711"/>
                  </a:lnTo>
                  <a:lnTo>
                    <a:pt x="493" y="4712"/>
                  </a:lnTo>
                  <a:lnTo>
                    <a:pt x="504" y="4715"/>
                  </a:lnTo>
                  <a:lnTo>
                    <a:pt x="518" y="4719"/>
                  </a:lnTo>
                  <a:lnTo>
                    <a:pt x="532" y="4723"/>
                  </a:lnTo>
                  <a:lnTo>
                    <a:pt x="564" y="4735"/>
                  </a:lnTo>
                  <a:lnTo>
                    <a:pt x="599" y="4750"/>
                  </a:lnTo>
                  <a:lnTo>
                    <a:pt x="638" y="4769"/>
                  </a:lnTo>
                  <a:lnTo>
                    <a:pt x="678" y="4790"/>
                  </a:lnTo>
                  <a:close/>
                  <a:moveTo>
                    <a:pt x="678" y="4946"/>
                  </a:moveTo>
                  <a:lnTo>
                    <a:pt x="678" y="5031"/>
                  </a:lnTo>
                  <a:lnTo>
                    <a:pt x="659" y="5016"/>
                  </a:lnTo>
                  <a:lnTo>
                    <a:pt x="642" y="5002"/>
                  </a:lnTo>
                  <a:lnTo>
                    <a:pt x="628" y="4988"/>
                  </a:lnTo>
                  <a:lnTo>
                    <a:pt x="616" y="4976"/>
                  </a:lnTo>
                  <a:lnTo>
                    <a:pt x="608" y="4965"/>
                  </a:lnTo>
                  <a:lnTo>
                    <a:pt x="603" y="4955"/>
                  </a:lnTo>
                  <a:lnTo>
                    <a:pt x="601" y="4951"/>
                  </a:lnTo>
                  <a:lnTo>
                    <a:pt x="600" y="4947"/>
                  </a:lnTo>
                  <a:lnTo>
                    <a:pt x="600" y="4944"/>
                  </a:lnTo>
                  <a:lnTo>
                    <a:pt x="603" y="4941"/>
                  </a:lnTo>
                  <a:lnTo>
                    <a:pt x="606" y="4938"/>
                  </a:lnTo>
                  <a:lnTo>
                    <a:pt x="611" y="4935"/>
                  </a:lnTo>
                  <a:lnTo>
                    <a:pt x="618" y="4934"/>
                  </a:lnTo>
                  <a:lnTo>
                    <a:pt x="627" y="4935"/>
                  </a:lnTo>
                  <a:lnTo>
                    <a:pt x="638" y="4936"/>
                  </a:lnTo>
                  <a:lnTo>
                    <a:pt x="650" y="4939"/>
                  </a:lnTo>
                  <a:lnTo>
                    <a:pt x="663" y="4942"/>
                  </a:lnTo>
                  <a:lnTo>
                    <a:pt x="678" y="4946"/>
                  </a:lnTo>
                  <a:close/>
                  <a:moveTo>
                    <a:pt x="678" y="5189"/>
                  </a:moveTo>
                  <a:lnTo>
                    <a:pt x="678" y="5287"/>
                  </a:lnTo>
                  <a:lnTo>
                    <a:pt x="652" y="5275"/>
                  </a:lnTo>
                  <a:lnTo>
                    <a:pt x="626" y="5262"/>
                  </a:lnTo>
                  <a:lnTo>
                    <a:pt x="598" y="5248"/>
                  </a:lnTo>
                  <a:lnTo>
                    <a:pt x="571" y="5232"/>
                  </a:lnTo>
                  <a:lnTo>
                    <a:pt x="525" y="5206"/>
                  </a:lnTo>
                  <a:lnTo>
                    <a:pt x="485" y="5179"/>
                  </a:lnTo>
                  <a:lnTo>
                    <a:pt x="448" y="5154"/>
                  </a:lnTo>
                  <a:lnTo>
                    <a:pt x="418" y="5130"/>
                  </a:lnTo>
                  <a:lnTo>
                    <a:pt x="405" y="5118"/>
                  </a:lnTo>
                  <a:lnTo>
                    <a:pt x="394" y="5109"/>
                  </a:lnTo>
                  <a:lnTo>
                    <a:pt x="385" y="5099"/>
                  </a:lnTo>
                  <a:lnTo>
                    <a:pt x="378" y="5090"/>
                  </a:lnTo>
                  <a:lnTo>
                    <a:pt x="372" y="5081"/>
                  </a:lnTo>
                  <a:lnTo>
                    <a:pt x="369" y="5074"/>
                  </a:lnTo>
                  <a:lnTo>
                    <a:pt x="368" y="5071"/>
                  </a:lnTo>
                  <a:lnTo>
                    <a:pt x="368" y="5069"/>
                  </a:lnTo>
                  <a:lnTo>
                    <a:pt x="369" y="5067"/>
                  </a:lnTo>
                  <a:lnTo>
                    <a:pt x="370" y="5064"/>
                  </a:lnTo>
                  <a:lnTo>
                    <a:pt x="371" y="5062"/>
                  </a:lnTo>
                  <a:lnTo>
                    <a:pt x="373" y="5061"/>
                  </a:lnTo>
                  <a:lnTo>
                    <a:pt x="375" y="5060"/>
                  </a:lnTo>
                  <a:lnTo>
                    <a:pt x="379" y="5059"/>
                  </a:lnTo>
                  <a:lnTo>
                    <a:pt x="386" y="5058"/>
                  </a:lnTo>
                  <a:lnTo>
                    <a:pt x="396" y="5059"/>
                  </a:lnTo>
                  <a:lnTo>
                    <a:pt x="408" y="5061"/>
                  </a:lnTo>
                  <a:lnTo>
                    <a:pt x="422" y="5064"/>
                  </a:lnTo>
                  <a:lnTo>
                    <a:pt x="436" y="5069"/>
                  </a:lnTo>
                  <a:lnTo>
                    <a:pt x="453" y="5074"/>
                  </a:lnTo>
                  <a:lnTo>
                    <a:pt x="489" y="5089"/>
                  </a:lnTo>
                  <a:lnTo>
                    <a:pt x="530" y="5107"/>
                  </a:lnTo>
                  <a:lnTo>
                    <a:pt x="573" y="5130"/>
                  </a:lnTo>
                  <a:lnTo>
                    <a:pt x="619" y="5154"/>
                  </a:lnTo>
                  <a:lnTo>
                    <a:pt x="635" y="5163"/>
                  </a:lnTo>
                  <a:lnTo>
                    <a:pt x="649" y="5171"/>
                  </a:lnTo>
                  <a:lnTo>
                    <a:pt x="664" y="5180"/>
                  </a:lnTo>
                  <a:lnTo>
                    <a:pt x="678" y="5189"/>
                  </a:lnTo>
                  <a:close/>
                  <a:moveTo>
                    <a:pt x="678" y="5316"/>
                  </a:moveTo>
                  <a:lnTo>
                    <a:pt x="678" y="5406"/>
                  </a:lnTo>
                  <a:lnTo>
                    <a:pt x="650" y="5387"/>
                  </a:lnTo>
                  <a:lnTo>
                    <a:pt x="626" y="5369"/>
                  </a:lnTo>
                  <a:lnTo>
                    <a:pt x="606" y="5352"/>
                  </a:lnTo>
                  <a:lnTo>
                    <a:pt x="588" y="5337"/>
                  </a:lnTo>
                  <a:lnTo>
                    <a:pt x="575" y="5323"/>
                  </a:lnTo>
                  <a:lnTo>
                    <a:pt x="566" y="5310"/>
                  </a:lnTo>
                  <a:lnTo>
                    <a:pt x="564" y="5306"/>
                  </a:lnTo>
                  <a:lnTo>
                    <a:pt x="563" y="5301"/>
                  </a:lnTo>
                  <a:lnTo>
                    <a:pt x="563" y="5297"/>
                  </a:lnTo>
                  <a:lnTo>
                    <a:pt x="564" y="5294"/>
                  </a:lnTo>
                  <a:lnTo>
                    <a:pt x="565" y="5292"/>
                  </a:lnTo>
                  <a:lnTo>
                    <a:pt x="568" y="5291"/>
                  </a:lnTo>
                  <a:lnTo>
                    <a:pt x="572" y="5289"/>
                  </a:lnTo>
                  <a:lnTo>
                    <a:pt x="576" y="5288"/>
                  </a:lnTo>
                  <a:lnTo>
                    <a:pt x="587" y="5288"/>
                  </a:lnTo>
                  <a:lnTo>
                    <a:pt x="600" y="5291"/>
                  </a:lnTo>
                  <a:lnTo>
                    <a:pt x="617" y="5295"/>
                  </a:lnTo>
                  <a:lnTo>
                    <a:pt x="635" y="5301"/>
                  </a:lnTo>
                  <a:lnTo>
                    <a:pt x="656" y="5307"/>
                  </a:lnTo>
                  <a:lnTo>
                    <a:pt x="678" y="5316"/>
                  </a:lnTo>
                  <a:close/>
                  <a:moveTo>
                    <a:pt x="678" y="5527"/>
                  </a:moveTo>
                  <a:lnTo>
                    <a:pt x="678" y="5624"/>
                  </a:lnTo>
                  <a:lnTo>
                    <a:pt x="661" y="5615"/>
                  </a:lnTo>
                  <a:lnTo>
                    <a:pt x="643" y="5606"/>
                  </a:lnTo>
                  <a:lnTo>
                    <a:pt x="626" y="5597"/>
                  </a:lnTo>
                  <a:lnTo>
                    <a:pt x="608" y="5587"/>
                  </a:lnTo>
                  <a:lnTo>
                    <a:pt x="560" y="5559"/>
                  </a:lnTo>
                  <a:lnTo>
                    <a:pt x="514" y="5531"/>
                  </a:lnTo>
                  <a:lnTo>
                    <a:pt x="476" y="5505"/>
                  </a:lnTo>
                  <a:lnTo>
                    <a:pt x="443" y="5479"/>
                  </a:lnTo>
                  <a:lnTo>
                    <a:pt x="428" y="5468"/>
                  </a:lnTo>
                  <a:lnTo>
                    <a:pt x="416" y="5457"/>
                  </a:lnTo>
                  <a:lnTo>
                    <a:pt x="406" y="5447"/>
                  </a:lnTo>
                  <a:lnTo>
                    <a:pt x="397" y="5438"/>
                  </a:lnTo>
                  <a:lnTo>
                    <a:pt x="392" y="5431"/>
                  </a:lnTo>
                  <a:lnTo>
                    <a:pt x="387" y="5423"/>
                  </a:lnTo>
                  <a:lnTo>
                    <a:pt x="386" y="5421"/>
                  </a:lnTo>
                  <a:lnTo>
                    <a:pt x="386" y="5417"/>
                  </a:lnTo>
                  <a:lnTo>
                    <a:pt x="386" y="5415"/>
                  </a:lnTo>
                  <a:lnTo>
                    <a:pt x="387" y="5413"/>
                  </a:lnTo>
                  <a:lnTo>
                    <a:pt x="389" y="5411"/>
                  </a:lnTo>
                  <a:lnTo>
                    <a:pt x="391" y="5410"/>
                  </a:lnTo>
                  <a:lnTo>
                    <a:pt x="393" y="5409"/>
                  </a:lnTo>
                  <a:lnTo>
                    <a:pt x="396" y="5409"/>
                  </a:lnTo>
                  <a:lnTo>
                    <a:pt x="405" y="5409"/>
                  </a:lnTo>
                  <a:lnTo>
                    <a:pt x="415" y="5410"/>
                  </a:lnTo>
                  <a:lnTo>
                    <a:pt x="427" y="5412"/>
                  </a:lnTo>
                  <a:lnTo>
                    <a:pt x="442" y="5416"/>
                  </a:lnTo>
                  <a:lnTo>
                    <a:pt x="457" y="5421"/>
                  </a:lnTo>
                  <a:lnTo>
                    <a:pt x="475" y="5427"/>
                  </a:lnTo>
                  <a:lnTo>
                    <a:pt x="513" y="5443"/>
                  </a:lnTo>
                  <a:lnTo>
                    <a:pt x="557" y="5463"/>
                  </a:lnTo>
                  <a:lnTo>
                    <a:pt x="604" y="5486"/>
                  </a:lnTo>
                  <a:lnTo>
                    <a:pt x="653" y="5513"/>
                  </a:lnTo>
                  <a:lnTo>
                    <a:pt x="665" y="5520"/>
                  </a:lnTo>
                  <a:lnTo>
                    <a:pt x="678" y="5527"/>
                  </a:lnTo>
                  <a:close/>
                  <a:moveTo>
                    <a:pt x="678" y="5652"/>
                  </a:moveTo>
                  <a:lnTo>
                    <a:pt x="678" y="5709"/>
                  </a:lnTo>
                  <a:lnTo>
                    <a:pt x="667" y="5699"/>
                  </a:lnTo>
                  <a:lnTo>
                    <a:pt x="657" y="5690"/>
                  </a:lnTo>
                  <a:lnTo>
                    <a:pt x="648" y="5681"/>
                  </a:lnTo>
                  <a:lnTo>
                    <a:pt x="641" y="5675"/>
                  </a:lnTo>
                  <a:lnTo>
                    <a:pt x="636" y="5667"/>
                  </a:lnTo>
                  <a:lnTo>
                    <a:pt x="633" y="5661"/>
                  </a:lnTo>
                  <a:lnTo>
                    <a:pt x="632" y="5657"/>
                  </a:lnTo>
                  <a:lnTo>
                    <a:pt x="633" y="5652"/>
                  </a:lnTo>
                  <a:lnTo>
                    <a:pt x="636" y="5650"/>
                  </a:lnTo>
                  <a:lnTo>
                    <a:pt x="639" y="5649"/>
                  </a:lnTo>
                  <a:lnTo>
                    <a:pt x="642" y="5648"/>
                  </a:lnTo>
                  <a:lnTo>
                    <a:pt x="648" y="5648"/>
                  </a:lnTo>
                  <a:lnTo>
                    <a:pt x="661" y="5649"/>
                  </a:lnTo>
                  <a:lnTo>
                    <a:pt x="678" y="5652"/>
                  </a:lnTo>
                  <a:close/>
                  <a:moveTo>
                    <a:pt x="678" y="5737"/>
                  </a:moveTo>
                  <a:lnTo>
                    <a:pt x="678" y="5801"/>
                  </a:lnTo>
                  <a:lnTo>
                    <a:pt x="658" y="5795"/>
                  </a:lnTo>
                  <a:lnTo>
                    <a:pt x="636" y="5786"/>
                  </a:lnTo>
                  <a:lnTo>
                    <a:pt x="611" y="5775"/>
                  </a:lnTo>
                  <a:lnTo>
                    <a:pt x="585" y="5764"/>
                  </a:lnTo>
                  <a:lnTo>
                    <a:pt x="558" y="5751"/>
                  </a:lnTo>
                  <a:lnTo>
                    <a:pt x="530" y="5736"/>
                  </a:lnTo>
                  <a:lnTo>
                    <a:pt x="501" y="5722"/>
                  </a:lnTo>
                  <a:lnTo>
                    <a:pt x="471" y="5705"/>
                  </a:lnTo>
                  <a:lnTo>
                    <a:pt x="421" y="5677"/>
                  </a:lnTo>
                  <a:lnTo>
                    <a:pt x="375" y="5648"/>
                  </a:lnTo>
                  <a:lnTo>
                    <a:pt x="335" y="5620"/>
                  </a:lnTo>
                  <a:lnTo>
                    <a:pt x="299" y="5595"/>
                  </a:lnTo>
                  <a:lnTo>
                    <a:pt x="285" y="5584"/>
                  </a:lnTo>
                  <a:lnTo>
                    <a:pt x="273" y="5573"/>
                  </a:lnTo>
                  <a:lnTo>
                    <a:pt x="262" y="5563"/>
                  </a:lnTo>
                  <a:lnTo>
                    <a:pt x="253" y="5553"/>
                  </a:lnTo>
                  <a:lnTo>
                    <a:pt x="246" y="5545"/>
                  </a:lnTo>
                  <a:lnTo>
                    <a:pt x="242" y="5539"/>
                  </a:lnTo>
                  <a:lnTo>
                    <a:pt x="241" y="5536"/>
                  </a:lnTo>
                  <a:lnTo>
                    <a:pt x="241" y="5533"/>
                  </a:lnTo>
                  <a:lnTo>
                    <a:pt x="241" y="5531"/>
                  </a:lnTo>
                  <a:lnTo>
                    <a:pt x="242" y="5529"/>
                  </a:lnTo>
                  <a:lnTo>
                    <a:pt x="243" y="5527"/>
                  </a:lnTo>
                  <a:lnTo>
                    <a:pt x="245" y="5526"/>
                  </a:lnTo>
                  <a:lnTo>
                    <a:pt x="247" y="5525"/>
                  </a:lnTo>
                  <a:lnTo>
                    <a:pt x="251" y="5525"/>
                  </a:lnTo>
                  <a:lnTo>
                    <a:pt x="260" y="5525"/>
                  </a:lnTo>
                  <a:lnTo>
                    <a:pt x="269" y="5527"/>
                  </a:lnTo>
                  <a:lnTo>
                    <a:pt x="283" y="5529"/>
                  </a:lnTo>
                  <a:lnTo>
                    <a:pt x="297" y="5533"/>
                  </a:lnTo>
                  <a:lnTo>
                    <a:pt x="312" y="5539"/>
                  </a:lnTo>
                  <a:lnTo>
                    <a:pt x="330" y="5545"/>
                  </a:lnTo>
                  <a:lnTo>
                    <a:pt x="371" y="5562"/>
                  </a:lnTo>
                  <a:lnTo>
                    <a:pt x="415" y="5583"/>
                  </a:lnTo>
                  <a:lnTo>
                    <a:pt x="464" y="5607"/>
                  </a:lnTo>
                  <a:lnTo>
                    <a:pt x="514" y="5635"/>
                  </a:lnTo>
                  <a:lnTo>
                    <a:pt x="562" y="5662"/>
                  </a:lnTo>
                  <a:lnTo>
                    <a:pt x="605" y="5688"/>
                  </a:lnTo>
                  <a:lnTo>
                    <a:pt x="644" y="5713"/>
                  </a:lnTo>
                  <a:lnTo>
                    <a:pt x="678" y="5737"/>
                  </a:lnTo>
                  <a:close/>
                  <a:moveTo>
                    <a:pt x="678" y="5821"/>
                  </a:moveTo>
                  <a:lnTo>
                    <a:pt x="678" y="5908"/>
                  </a:lnTo>
                  <a:lnTo>
                    <a:pt x="640" y="5885"/>
                  </a:lnTo>
                  <a:lnTo>
                    <a:pt x="607" y="5862"/>
                  </a:lnTo>
                  <a:lnTo>
                    <a:pt x="577" y="5841"/>
                  </a:lnTo>
                  <a:lnTo>
                    <a:pt x="553" y="5822"/>
                  </a:lnTo>
                  <a:lnTo>
                    <a:pt x="534" y="5806"/>
                  </a:lnTo>
                  <a:lnTo>
                    <a:pt x="521" y="5792"/>
                  </a:lnTo>
                  <a:lnTo>
                    <a:pt x="517" y="5785"/>
                  </a:lnTo>
                  <a:lnTo>
                    <a:pt x="513" y="5780"/>
                  </a:lnTo>
                  <a:lnTo>
                    <a:pt x="512" y="5776"/>
                  </a:lnTo>
                  <a:lnTo>
                    <a:pt x="513" y="5773"/>
                  </a:lnTo>
                  <a:lnTo>
                    <a:pt x="515" y="5771"/>
                  </a:lnTo>
                  <a:lnTo>
                    <a:pt x="520" y="5768"/>
                  </a:lnTo>
                  <a:lnTo>
                    <a:pt x="524" y="5768"/>
                  </a:lnTo>
                  <a:lnTo>
                    <a:pt x="530" y="5768"/>
                  </a:lnTo>
                  <a:lnTo>
                    <a:pt x="545" y="5771"/>
                  </a:lnTo>
                  <a:lnTo>
                    <a:pt x="565" y="5776"/>
                  </a:lnTo>
                  <a:lnTo>
                    <a:pt x="588" y="5784"/>
                  </a:lnTo>
                  <a:lnTo>
                    <a:pt x="616" y="5794"/>
                  </a:lnTo>
                  <a:lnTo>
                    <a:pt x="646" y="5806"/>
                  </a:lnTo>
                  <a:lnTo>
                    <a:pt x="678" y="5821"/>
                  </a:lnTo>
                  <a:close/>
                  <a:moveTo>
                    <a:pt x="678" y="5986"/>
                  </a:moveTo>
                  <a:lnTo>
                    <a:pt x="678" y="6075"/>
                  </a:lnTo>
                  <a:lnTo>
                    <a:pt x="674" y="6073"/>
                  </a:lnTo>
                  <a:lnTo>
                    <a:pt x="619" y="6042"/>
                  </a:lnTo>
                  <a:lnTo>
                    <a:pt x="569" y="6012"/>
                  </a:lnTo>
                  <a:lnTo>
                    <a:pt x="525" y="5985"/>
                  </a:lnTo>
                  <a:lnTo>
                    <a:pt x="488" y="5958"/>
                  </a:lnTo>
                  <a:lnTo>
                    <a:pt x="471" y="5946"/>
                  </a:lnTo>
                  <a:lnTo>
                    <a:pt x="458" y="5935"/>
                  </a:lnTo>
                  <a:lnTo>
                    <a:pt x="446" y="5925"/>
                  </a:lnTo>
                  <a:lnTo>
                    <a:pt x="436" y="5915"/>
                  </a:lnTo>
                  <a:lnTo>
                    <a:pt x="429" y="5907"/>
                  </a:lnTo>
                  <a:lnTo>
                    <a:pt x="424" y="5901"/>
                  </a:lnTo>
                  <a:lnTo>
                    <a:pt x="423" y="5897"/>
                  </a:lnTo>
                  <a:lnTo>
                    <a:pt x="423" y="5894"/>
                  </a:lnTo>
                  <a:lnTo>
                    <a:pt x="423" y="5892"/>
                  </a:lnTo>
                  <a:lnTo>
                    <a:pt x="423" y="5891"/>
                  </a:lnTo>
                  <a:lnTo>
                    <a:pt x="426" y="5888"/>
                  </a:lnTo>
                  <a:lnTo>
                    <a:pt x="432" y="5886"/>
                  </a:lnTo>
                  <a:lnTo>
                    <a:pt x="439" y="5886"/>
                  </a:lnTo>
                  <a:lnTo>
                    <a:pt x="448" y="5889"/>
                  </a:lnTo>
                  <a:lnTo>
                    <a:pt x="460" y="5891"/>
                  </a:lnTo>
                  <a:lnTo>
                    <a:pt x="472" y="5895"/>
                  </a:lnTo>
                  <a:lnTo>
                    <a:pt x="488" y="5900"/>
                  </a:lnTo>
                  <a:lnTo>
                    <a:pt x="504" y="5905"/>
                  </a:lnTo>
                  <a:lnTo>
                    <a:pt x="541" y="5921"/>
                  </a:lnTo>
                  <a:lnTo>
                    <a:pt x="583" y="5939"/>
                  </a:lnTo>
                  <a:lnTo>
                    <a:pt x="629" y="5961"/>
                  </a:lnTo>
                  <a:lnTo>
                    <a:pt x="678" y="5986"/>
                  </a:lnTo>
                  <a:close/>
                  <a:moveTo>
                    <a:pt x="678" y="6139"/>
                  </a:moveTo>
                  <a:lnTo>
                    <a:pt x="678" y="6222"/>
                  </a:lnTo>
                  <a:lnTo>
                    <a:pt x="664" y="6215"/>
                  </a:lnTo>
                  <a:lnTo>
                    <a:pt x="651" y="6207"/>
                  </a:lnTo>
                  <a:lnTo>
                    <a:pt x="637" y="6201"/>
                  </a:lnTo>
                  <a:lnTo>
                    <a:pt x="624" y="6193"/>
                  </a:lnTo>
                  <a:lnTo>
                    <a:pt x="567" y="6162"/>
                  </a:lnTo>
                  <a:lnTo>
                    <a:pt x="515" y="6131"/>
                  </a:lnTo>
                  <a:lnTo>
                    <a:pt x="469" y="6103"/>
                  </a:lnTo>
                  <a:lnTo>
                    <a:pt x="430" y="6076"/>
                  </a:lnTo>
                  <a:lnTo>
                    <a:pt x="413" y="6064"/>
                  </a:lnTo>
                  <a:lnTo>
                    <a:pt x="399" y="6053"/>
                  </a:lnTo>
                  <a:lnTo>
                    <a:pt x="386" y="6042"/>
                  </a:lnTo>
                  <a:lnTo>
                    <a:pt x="376" y="6033"/>
                  </a:lnTo>
                  <a:lnTo>
                    <a:pt x="369" y="6024"/>
                  </a:lnTo>
                  <a:lnTo>
                    <a:pt x="363" y="6018"/>
                  </a:lnTo>
                  <a:lnTo>
                    <a:pt x="362" y="6015"/>
                  </a:lnTo>
                  <a:lnTo>
                    <a:pt x="361" y="6012"/>
                  </a:lnTo>
                  <a:lnTo>
                    <a:pt x="361" y="6010"/>
                  </a:lnTo>
                  <a:lnTo>
                    <a:pt x="362" y="6009"/>
                  </a:lnTo>
                  <a:lnTo>
                    <a:pt x="363" y="6007"/>
                  </a:lnTo>
                  <a:lnTo>
                    <a:pt x="365" y="6006"/>
                  </a:lnTo>
                  <a:lnTo>
                    <a:pt x="368" y="6006"/>
                  </a:lnTo>
                  <a:lnTo>
                    <a:pt x="371" y="6006"/>
                  </a:lnTo>
                  <a:lnTo>
                    <a:pt x="380" y="6006"/>
                  </a:lnTo>
                  <a:lnTo>
                    <a:pt x="391" y="6008"/>
                  </a:lnTo>
                  <a:lnTo>
                    <a:pt x="405" y="6012"/>
                  </a:lnTo>
                  <a:lnTo>
                    <a:pt x="421" y="6017"/>
                  </a:lnTo>
                  <a:lnTo>
                    <a:pt x="438" y="6023"/>
                  </a:lnTo>
                  <a:lnTo>
                    <a:pt x="458" y="6031"/>
                  </a:lnTo>
                  <a:lnTo>
                    <a:pt x="501" y="6050"/>
                  </a:lnTo>
                  <a:lnTo>
                    <a:pt x="551" y="6073"/>
                  </a:lnTo>
                  <a:lnTo>
                    <a:pt x="605" y="6100"/>
                  </a:lnTo>
                  <a:lnTo>
                    <a:pt x="662" y="6130"/>
                  </a:lnTo>
                  <a:lnTo>
                    <a:pt x="678" y="6139"/>
                  </a:lnTo>
                  <a:close/>
                  <a:moveTo>
                    <a:pt x="678" y="6277"/>
                  </a:moveTo>
                  <a:lnTo>
                    <a:pt x="678" y="6355"/>
                  </a:lnTo>
                  <a:lnTo>
                    <a:pt x="659" y="6345"/>
                  </a:lnTo>
                  <a:lnTo>
                    <a:pt x="640" y="6335"/>
                  </a:lnTo>
                  <a:lnTo>
                    <a:pt x="621" y="6326"/>
                  </a:lnTo>
                  <a:lnTo>
                    <a:pt x="601" y="6316"/>
                  </a:lnTo>
                  <a:lnTo>
                    <a:pt x="543" y="6284"/>
                  </a:lnTo>
                  <a:lnTo>
                    <a:pt x="490" y="6252"/>
                  </a:lnTo>
                  <a:lnTo>
                    <a:pt x="442" y="6223"/>
                  </a:lnTo>
                  <a:lnTo>
                    <a:pt x="402" y="6195"/>
                  </a:lnTo>
                  <a:lnTo>
                    <a:pt x="384" y="6183"/>
                  </a:lnTo>
                  <a:lnTo>
                    <a:pt x="369" y="6172"/>
                  </a:lnTo>
                  <a:lnTo>
                    <a:pt x="355" y="6161"/>
                  </a:lnTo>
                  <a:lnTo>
                    <a:pt x="346" y="6152"/>
                  </a:lnTo>
                  <a:lnTo>
                    <a:pt x="338" y="6143"/>
                  </a:lnTo>
                  <a:lnTo>
                    <a:pt x="332" y="6137"/>
                  </a:lnTo>
                  <a:lnTo>
                    <a:pt x="330" y="6134"/>
                  </a:lnTo>
                  <a:lnTo>
                    <a:pt x="329" y="6131"/>
                  </a:lnTo>
                  <a:lnTo>
                    <a:pt x="329" y="6129"/>
                  </a:lnTo>
                  <a:lnTo>
                    <a:pt x="330" y="6128"/>
                  </a:lnTo>
                  <a:lnTo>
                    <a:pt x="331" y="6126"/>
                  </a:lnTo>
                  <a:lnTo>
                    <a:pt x="333" y="6126"/>
                  </a:lnTo>
                  <a:lnTo>
                    <a:pt x="336" y="6125"/>
                  </a:lnTo>
                  <a:lnTo>
                    <a:pt x="340" y="6125"/>
                  </a:lnTo>
                  <a:lnTo>
                    <a:pt x="349" y="6126"/>
                  </a:lnTo>
                  <a:lnTo>
                    <a:pt x="360" y="6128"/>
                  </a:lnTo>
                  <a:lnTo>
                    <a:pt x="390" y="6138"/>
                  </a:lnTo>
                  <a:lnTo>
                    <a:pt x="428" y="6152"/>
                  </a:lnTo>
                  <a:lnTo>
                    <a:pt x="474" y="6172"/>
                  </a:lnTo>
                  <a:lnTo>
                    <a:pt x="524" y="6196"/>
                  </a:lnTo>
                  <a:lnTo>
                    <a:pt x="579" y="6224"/>
                  </a:lnTo>
                  <a:lnTo>
                    <a:pt x="639" y="6255"/>
                  </a:lnTo>
                  <a:lnTo>
                    <a:pt x="649" y="6260"/>
                  </a:lnTo>
                  <a:lnTo>
                    <a:pt x="659" y="6266"/>
                  </a:lnTo>
                  <a:lnTo>
                    <a:pt x="669" y="6271"/>
                  </a:lnTo>
                  <a:lnTo>
                    <a:pt x="678" y="6277"/>
                  </a:lnTo>
                  <a:close/>
                  <a:moveTo>
                    <a:pt x="287" y="5936"/>
                  </a:moveTo>
                  <a:lnTo>
                    <a:pt x="234" y="5905"/>
                  </a:lnTo>
                  <a:lnTo>
                    <a:pt x="185" y="5875"/>
                  </a:lnTo>
                  <a:lnTo>
                    <a:pt x="142" y="5847"/>
                  </a:lnTo>
                  <a:lnTo>
                    <a:pt x="104" y="5821"/>
                  </a:lnTo>
                  <a:lnTo>
                    <a:pt x="87" y="5809"/>
                  </a:lnTo>
                  <a:lnTo>
                    <a:pt x="74" y="5798"/>
                  </a:lnTo>
                  <a:lnTo>
                    <a:pt x="62" y="5788"/>
                  </a:lnTo>
                  <a:lnTo>
                    <a:pt x="53" y="5778"/>
                  </a:lnTo>
                  <a:lnTo>
                    <a:pt x="46" y="5771"/>
                  </a:lnTo>
                  <a:lnTo>
                    <a:pt x="41" y="5764"/>
                  </a:lnTo>
                  <a:lnTo>
                    <a:pt x="40" y="5761"/>
                  </a:lnTo>
                  <a:lnTo>
                    <a:pt x="39" y="5758"/>
                  </a:lnTo>
                  <a:lnTo>
                    <a:pt x="39" y="5756"/>
                  </a:lnTo>
                  <a:lnTo>
                    <a:pt x="40" y="5754"/>
                  </a:lnTo>
                  <a:lnTo>
                    <a:pt x="41" y="5753"/>
                  </a:lnTo>
                  <a:lnTo>
                    <a:pt x="43" y="5752"/>
                  </a:lnTo>
                  <a:lnTo>
                    <a:pt x="46" y="5751"/>
                  </a:lnTo>
                  <a:lnTo>
                    <a:pt x="49" y="5751"/>
                  </a:lnTo>
                  <a:lnTo>
                    <a:pt x="58" y="5752"/>
                  </a:lnTo>
                  <a:lnTo>
                    <a:pt x="69" y="5754"/>
                  </a:lnTo>
                  <a:lnTo>
                    <a:pt x="81" y="5757"/>
                  </a:lnTo>
                  <a:lnTo>
                    <a:pt x="96" y="5762"/>
                  </a:lnTo>
                  <a:lnTo>
                    <a:pt x="113" y="5768"/>
                  </a:lnTo>
                  <a:lnTo>
                    <a:pt x="132" y="5776"/>
                  </a:lnTo>
                  <a:lnTo>
                    <a:pt x="173" y="5794"/>
                  </a:lnTo>
                  <a:lnTo>
                    <a:pt x="221" y="5817"/>
                  </a:lnTo>
                  <a:lnTo>
                    <a:pt x="273" y="5843"/>
                  </a:lnTo>
                  <a:lnTo>
                    <a:pt x="327" y="5872"/>
                  </a:lnTo>
                  <a:lnTo>
                    <a:pt x="381" y="5903"/>
                  </a:lnTo>
                  <a:lnTo>
                    <a:pt x="429" y="5933"/>
                  </a:lnTo>
                  <a:lnTo>
                    <a:pt x="474" y="5960"/>
                  </a:lnTo>
                  <a:lnTo>
                    <a:pt x="511" y="5987"/>
                  </a:lnTo>
                  <a:lnTo>
                    <a:pt x="526" y="5998"/>
                  </a:lnTo>
                  <a:lnTo>
                    <a:pt x="541" y="6009"/>
                  </a:lnTo>
                  <a:lnTo>
                    <a:pt x="553" y="6019"/>
                  </a:lnTo>
                  <a:lnTo>
                    <a:pt x="563" y="6028"/>
                  </a:lnTo>
                  <a:lnTo>
                    <a:pt x="569" y="6035"/>
                  </a:lnTo>
                  <a:lnTo>
                    <a:pt x="574" y="6042"/>
                  </a:lnTo>
                  <a:lnTo>
                    <a:pt x="576" y="6045"/>
                  </a:lnTo>
                  <a:lnTo>
                    <a:pt x="576" y="6047"/>
                  </a:lnTo>
                  <a:lnTo>
                    <a:pt x="576" y="6050"/>
                  </a:lnTo>
                  <a:lnTo>
                    <a:pt x="576" y="6052"/>
                  </a:lnTo>
                  <a:lnTo>
                    <a:pt x="574" y="6053"/>
                  </a:lnTo>
                  <a:lnTo>
                    <a:pt x="573" y="6054"/>
                  </a:lnTo>
                  <a:lnTo>
                    <a:pt x="569" y="6055"/>
                  </a:lnTo>
                  <a:lnTo>
                    <a:pt x="566" y="6055"/>
                  </a:lnTo>
                  <a:lnTo>
                    <a:pt x="557" y="6054"/>
                  </a:lnTo>
                  <a:lnTo>
                    <a:pt x="547" y="6053"/>
                  </a:lnTo>
                  <a:lnTo>
                    <a:pt x="534" y="6050"/>
                  </a:lnTo>
                  <a:lnTo>
                    <a:pt x="519" y="6044"/>
                  </a:lnTo>
                  <a:lnTo>
                    <a:pt x="502" y="6039"/>
                  </a:lnTo>
                  <a:lnTo>
                    <a:pt x="483" y="6031"/>
                  </a:lnTo>
                  <a:lnTo>
                    <a:pt x="440" y="6013"/>
                  </a:lnTo>
                  <a:lnTo>
                    <a:pt x="393" y="5991"/>
                  </a:lnTo>
                  <a:lnTo>
                    <a:pt x="342" y="5966"/>
                  </a:lnTo>
                  <a:lnTo>
                    <a:pt x="287" y="5936"/>
                  </a:lnTo>
                  <a:close/>
                  <a:moveTo>
                    <a:pt x="364" y="5821"/>
                  </a:moveTo>
                  <a:lnTo>
                    <a:pt x="312" y="5792"/>
                  </a:lnTo>
                  <a:lnTo>
                    <a:pt x="265" y="5762"/>
                  </a:lnTo>
                  <a:lnTo>
                    <a:pt x="223" y="5734"/>
                  </a:lnTo>
                  <a:lnTo>
                    <a:pt x="188" y="5709"/>
                  </a:lnTo>
                  <a:lnTo>
                    <a:pt x="172" y="5697"/>
                  </a:lnTo>
                  <a:lnTo>
                    <a:pt x="159" y="5686"/>
                  </a:lnTo>
                  <a:lnTo>
                    <a:pt x="148" y="5676"/>
                  </a:lnTo>
                  <a:lnTo>
                    <a:pt x="139" y="5667"/>
                  </a:lnTo>
                  <a:lnTo>
                    <a:pt x="132" y="5659"/>
                  </a:lnTo>
                  <a:lnTo>
                    <a:pt x="127" y="5651"/>
                  </a:lnTo>
                  <a:lnTo>
                    <a:pt x="126" y="5649"/>
                  </a:lnTo>
                  <a:lnTo>
                    <a:pt x="126" y="5646"/>
                  </a:lnTo>
                  <a:lnTo>
                    <a:pt x="126" y="5644"/>
                  </a:lnTo>
                  <a:lnTo>
                    <a:pt x="126" y="5643"/>
                  </a:lnTo>
                  <a:lnTo>
                    <a:pt x="128" y="5640"/>
                  </a:lnTo>
                  <a:lnTo>
                    <a:pt x="129" y="5639"/>
                  </a:lnTo>
                  <a:lnTo>
                    <a:pt x="133" y="5639"/>
                  </a:lnTo>
                  <a:lnTo>
                    <a:pt x="136" y="5638"/>
                  </a:lnTo>
                  <a:lnTo>
                    <a:pt x="144" y="5639"/>
                  </a:lnTo>
                  <a:lnTo>
                    <a:pt x="155" y="5640"/>
                  </a:lnTo>
                  <a:lnTo>
                    <a:pt x="167" y="5644"/>
                  </a:lnTo>
                  <a:lnTo>
                    <a:pt x="182" y="5648"/>
                  </a:lnTo>
                  <a:lnTo>
                    <a:pt x="199" y="5655"/>
                  </a:lnTo>
                  <a:lnTo>
                    <a:pt x="217" y="5661"/>
                  </a:lnTo>
                  <a:lnTo>
                    <a:pt x="257" y="5679"/>
                  </a:lnTo>
                  <a:lnTo>
                    <a:pt x="304" y="5700"/>
                  </a:lnTo>
                  <a:lnTo>
                    <a:pt x="353" y="5725"/>
                  </a:lnTo>
                  <a:lnTo>
                    <a:pt x="405" y="5754"/>
                  </a:lnTo>
                  <a:lnTo>
                    <a:pt x="458" y="5784"/>
                  </a:lnTo>
                  <a:lnTo>
                    <a:pt x="505" y="5812"/>
                  </a:lnTo>
                  <a:lnTo>
                    <a:pt x="547" y="5840"/>
                  </a:lnTo>
                  <a:lnTo>
                    <a:pt x="584" y="5865"/>
                  </a:lnTo>
                  <a:lnTo>
                    <a:pt x="599" y="5878"/>
                  </a:lnTo>
                  <a:lnTo>
                    <a:pt x="612" y="5888"/>
                  </a:lnTo>
                  <a:lnTo>
                    <a:pt x="624" y="5897"/>
                  </a:lnTo>
                  <a:lnTo>
                    <a:pt x="632" y="5906"/>
                  </a:lnTo>
                  <a:lnTo>
                    <a:pt x="640" y="5915"/>
                  </a:lnTo>
                  <a:lnTo>
                    <a:pt x="644" y="5922"/>
                  </a:lnTo>
                  <a:lnTo>
                    <a:pt x="646" y="5924"/>
                  </a:lnTo>
                  <a:lnTo>
                    <a:pt x="646" y="5927"/>
                  </a:lnTo>
                  <a:lnTo>
                    <a:pt x="646" y="5929"/>
                  </a:lnTo>
                  <a:lnTo>
                    <a:pt x="646" y="5931"/>
                  </a:lnTo>
                  <a:lnTo>
                    <a:pt x="644" y="5933"/>
                  </a:lnTo>
                  <a:lnTo>
                    <a:pt x="642" y="5934"/>
                  </a:lnTo>
                  <a:lnTo>
                    <a:pt x="639" y="5934"/>
                  </a:lnTo>
                  <a:lnTo>
                    <a:pt x="636" y="5935"/>
                  </a:lnTo>
                  <a:lnTo>
                    <a:pt x="628" y="5935"/>
                  </a:lnTo>
                  <a:lnTo>
                    <a:pt x="617" y="5933"/>
                  </a:lnTo>
                  <a:lnTo>
                    <a:pt x="604" y="5929"/>
                  </a:lnTo>
                  <a:lnTo>
                    <a:pt x="589" y="5925"/>
                  </a:lnTo>
                  <a:lnTo>
                    <a:pt x="573" y="5919"/>
                  </a:lnTo>
                  <a:lnTo>
                    <a:pt x="554" y="5913"/>
                  </a:lnTo>
                  <a:lnTo>
                    <a:pt x="513" y="5895"/>
                  </a:lnTo>
                  <a:lnTo>
                    <a:pt x="467" y="5874"/>
                  </a:lnTo>
                  <a:lnTo>
                    <a:pt x="417" y="5849"/>
                  </a:lnTo>
                  <a:lnTo>
                    <a:pt x="364" y="5821"/>
                  </a:lnTo>
                  <a:close/>
                  <a:moveTo>
                    <a:pt x="378" y="5351"/>
                  </a:moveTo>
                  <a:lnTo>
                    <a:pt x="331" y="5324"/>
                  </a:lnTo>
                  <a:lnTo>
                    <a:pt x="289" y="5296"/>
                  </a:lnTo>
                  <a:lnTo>
                    <a:pt x="252" y="5271"/>
                  </a:lnTo>
                  <a:lnTo>
                    <a:pt x="220" y="5246"/>
                  </a:lnTo>
                  <a:lnTo>
                    <a:pt x="207" y="5234"/>
                  </a:lnTo>
                  <a:lnTo>
                    <a:pt x="196" y="5224"/>
                  </a:lnTo>
                  <a:lnTo>
                    <a:pt x="186" y="5214"/>
                  </a:lnTo>
                  <a:lnTo>
                    <a:pt x="178" y="5206"/>
                  </a:lnTo>
                  <a:lnTo>
                    <a:pt x="172" y="5198"/>
                  </a:lnTo>
                  <a:lnTo>
                    <a:pt x="169" y="5190"/>
                  </a:lnTo>
                  <a:lnTo>
                    <a:pt x="168" y="5188"/>
                  </a:lnTo>
                  <a:lnTo>
                    <a:pt x="167" y="5185"/>
                  </a:lnTo>
                  <a:lnTo>
                    <a:pt x="168" y="5182"/>
                  </a:lnTo>
                  <a:lnTo>
                    <a:pt x="169" y="5180"/>
                  </a:lnTo>
                  <a:lnTo>
                    <a:pt x="170" y="5179"/>
                  </a:lnTo>
                  <a:lnTo>
                    <a:pt x="172" y="5177"/>
                  </a:lnTo>
                  <a:lnTo>
                    <a:pt x="175" y="5177"/>
                  </a:lnTo>
                  <a:lnTo>
                    <a:pt x="178" y="5176"/>
                  </a:lnTo>
                  <a:lnTo>
                    <a:pt x="186" y="5176"/>
                  </a:lnTo>
                  <a:lnTo>
                    <a:pt x="196" y="5177"/>
                  </a:lnTo>
                  <a:lnTo>
                    <a:pt x="208" y="5179"/>
                  </a:lnTo>
                  <a:lnTo>
                    <a:pt x="221" y="5182"/>
                  </a:lnTo>
                  <a:lnTo>
                    <a:pt x="236" y="5187"/>
                  </a:lnTo>
                  <a:lnTo>
                    <a:pt x="253" y="5193"/>
                  </a:lnTo>
                  <a:lnTo>
                    <a:pt x="290" y="5209"/>
                  </a:lnTo>
                  <a:lnTo>
                    <a:pt x="331" y="5228"/>
                  </a:lnTo>
                  <a:lnTo>
                    <a:pt x="376" y="5251"/>
                  </a:lnTo>
                  <a:lnTo>
                    <a:pt x="424" y="5276"/>
                  </a:lnTo>
                  <a:lnTo>
                    <a:pt x="470" y="5304"/>
                  </a:lnTo>
                  <a:lnTo>
                    <a:pt x="512" y="5331"/>
                  </a:lnTo>
                  <a:lnTo>
                    <a:pt x="550" y="5357"/>
                  </a:lnTo>
                  <a:lnTo>
                    <a:pt x="582" y="5381"/>
                  </a:lnTo>
                  <a:lnTo>
                    <a:pt x="595" y="5392"/>
                  </a:lnTo>
                  <a:lnTo>
                    <a:pt x="607" y="5402"/>
                  </a:lnTo>
                  <a:lnTo>
                    <a:pt x="617" y="5412"/>
                  </a:lnTo>
                  <a:lnTo>
                    <a:pt x="625" y="5421"/>
                  </a:lnTo>
                  <a:lnTo>
                    <a:pt x="630" y="5429"/>
                  </a:lnTo>
                  <a:lnTo>
                    <a:pt x="633" y="5435"/>
                  </a:lnTo>
                  <a:lnTo>
                    <a:pt x="635" y="5438"/>
                  </a:lnTo>
                  <a:lnTo>
                    <a:pt x="636" y="5442"/>
                  </a:lnTo>
                  <a:lnTo>
                    <a:pt x="635" y="5444"/>
                  </a:lnTo>
                  <a:lnTo>
                    <a:pt x="635" y="5446"/>
                  </a:lnTo>
                  <a:lnTo>
                    <a:pt x="632" y="5447"/>
                  </a:lnTo>
                  <a:lnTo>
                    <a:pt x="630" y="5448"/>
                  </a:lnTo>
                  <a:lnTo>
                    <a:pt x="628" y="5449"/>
                  </a:lnTo>
                  <a:lnTo>
                    <a:pt x="625" y="5451"/>
                  </a:lnTo>
                  <a:lnTo>
                    <a:pt x="617" y="5451"/>
                  </a:lnTo>
                  <a:lnTo>
                    <a:pt x="607" y="5449"/>
                  </a:lnTo>
                  <a:lnTo>
                    <a:pt x="595" y="5447"/>
                  </a:lnTo>
                  <a:lnTo>
                    <a:pt x="582" y="5444"/>
                  </a:lnTo>
                  <a:lnTo>
                    <a:pt x="566" y="5440"/>
                  </a:lnTo>
                  <a:lnTo>
                    <a:pt x="550" y="5433"/>
                  </a:lnTo>
                  <a:lnTo>
                    <a:pt x="512" y="5419"/>
                  </a:lnTo>
                  <a:lnTo>
                    <a:pt x="470" y="5400"/>
                  </a:lnTo>
                  <a:lnTo>
                    <a:pt x="425" y="5377"/>
                  </a:lnTo>
                  <a:lnTo>
                    <a:pt x="378" y="5351"/>
                  </a:lnTo>
                  <a:close/>
                  <a:moveTo>
                    <a:pt x="440" y="4926"/>
                  </a:moveTo>
                  <a:lnTo>
                    <a:pt x="483" y="4953"/>
                  </a:lnTo>
                  <a:lnTo>
                    <a:pt x="522" y="4978"/>
                  </a:lnTo>
                  <a:lnTo>
                    <a:pt x="556" y="5003"/>
                  </a:lnTo>
                  <a:lnTo>
                    <a:pt x="586" y="5026"/>
                  </a:lnTo>
                  <a:lnTo>
                    <a:pt x="598" y="5037"/>
                  </a:lnTo>
                  <a:lnTo>
                    <a:pt x="608" y="5047"/>
                  </a:lnTo>
                  <a:lnTo>
                    <a:pt x="617" y="5057"/>
                  </a:lnTo>
                  <a:lnTo>
                    <a:pt x="625" y="5064"/>
                  </a:lnTo>
                  <a:lnTo>
                    <a:pt x="629" y="5072"/>
                  </a:lnTo>
                  <a:lnTo>
                    <a:pt x="632" y="5079"/>
                  </a:lnTo>
                  <a:lnTo>
                    <a:pt x="633" y="5082"/>
                  </a:lnTo>
                  <a:lnTo>
                    <a:pt x="633" y="5085"/>
                  </a:lnTo>
                  <a:lnTo>
                    <a:pt x="632" y="5088"/>
                  </a:lnTo>
                  <a:lnTo>
                    <a:pt x="632" y="5090"/>
                  </a:lnTo>
                  <a:lnTo>
                    <a:pt x="630" y="5091"/>
                  </a:lnTo>
                  <a:lnTo>
                    <a:pt x="628" y="5093"/>
                  </a:lnTo>
                  <a:lnTo>
                    <a:pt x="626" y="5094"/>
                  </a:lnTo>
                  <a:lnTo>
                    <a:pt x="622" y="5095"/>
                  </a:lnTo>
                  <a:lnTo>
                    <a:pt x="615" y="5095"/>
                  </a:lnTo>
                  <a:lnTo>
                    <a:pt x="606" y="5095"/>
                  </a:lnTo>
                  <a:lnTo>
                    <a:pt x="595" y="5093"/>
                  </a:lnTo>
                  <a:lnTo>
                    <a:pt x="582" y="5091"/>
                  </a:lnTo>
                  <a:lnTo>
                    <a:pt x="567" y="5086"/>
                  </a:lnTo>
                  <a:lnTo>
                    <a:pt x="552" y="5081"/>
                  </a:lnTo>
                  <a:lnTo>
                    <a:pt x="517" y="5068"/>
                  </a:lnTo>
                  <a:lnTo>
                    <a:pt x="478" y="5050"/>
                  </a:lnTo>
                  <a:lnTo>
                    <a:pt x="436" y="5029"/>
                  </a:lnTo>
                  <a:lnTo>
                    <a:pt x="392" y="5005"/>
                  </a:lnTo>
                  <a:lnTo>
                    <a:pt x="349" y="4978"/>
                  </a:lnTo>
                  <a:lnTo>
                    <a:pt x="310" y="4953"/>
                  </a:lnTo>
                  <a:lnTo>
                    <a:pt x="275" y="4928"/>
                  </a:lnTo>
                  <a:lnTo>
                    <a:pt x="246" y="4904"/>
                  </a:lnTo>
                  <a:lnTo>
                    <a:pt x="234" y="4893"/>
                  </a:lnTo>
                  <a:lnTo>
                    <a:pt x="224" y="4883"/>
                  </a:lnTo>
                  <a:lnTo>
                    <a:pt x="215" y="4874"/>
                  </a:lnTo>
                  <a:lnTo>
                    <a:pt x="209" y="4866"/>
                  </a:lnTo>
                  <a:lnTo>
                    <a:pt x="203" y="4857"/>
                  </a:lnTo>
                  <a:lnTo>
                    <a:pt x="200" y="4850"/>
                  </a:lnTo>
                  <a:lnTo>
                    <a:pt x="200" y="4848"/>
                  </a:lnTo>
                  <a:lnTo>
                    <a:pt x="200" y="4845"/>
                  </a:lnTo>
                  <a:lnTo>
                    <a:pt x="200" y="4843"/>
                  </a:lnTo>
                  <a:lnTo>
                    <a:pt x="201" y="4840"/>
                  </a:lnTo>
                  <a:lnTo>
                    <a:pt x="204" y="4837"/>
                  </a:lnTo>
                  <a:lnTo>
                    <a:pt x="210" y="4835"/>
                  </a:lnTo>
                  <a:lnTo>
                    <a:pt x="218" y="4834"/>
                  </a:lnTo>
                  <a:lnTo>
                    <a:pt x="228" y="4835"/>
                  </a:lnTo>
                  <a:lnTo>
                    <a:pt x="239" y="4837"/>
                  </a:lnTo>
                  <a:lnTo>
                    <a:pt x="252" y="4839"/>
                  </a:lnTo>
                  <a:lnTo>
                    <a:pt x="265" y="4844"/>
                  </a:lnTo>
                  <a:lnTo>
                    <a:pt x="282" y="4849"/>
                  </a:lnTo>
                  <a:lnTo>
                    <a:pt x="316" y="4864"/>
                  </a:lnTo>
                  <a:lnTo>
                    <a:pt x="354" y="4881"/>
                  </a:lnTo>
                  <a:lnTo>
                    <a:pt x="396" y="4902"/>
                  </a:lnTo>
                  <a:lnTo>
                    <a:pt x="440" y="4926"/>
                  </a:lnTo>
                  <a:close/>
                  <a:moveTo>
                    <a:pt x="287" y="4705"/>
                  </a:moveTo>
                  <a:lnTo>
                    <a:pt x="328" y="4729"/>
                  </a:lnTo>
                  <a:lnTo>
                    <a:pt x="365" y="4754"/>
                  </a:lnTo>
                  <a:lnTo>
                    <a:pt x="399" y="4779"/>
                  </a:lnTo>
                  <a:lnTo>
                    <a:pt x="426" y="4801"/>
                  </a:lnTo>
                  <a:lnTo>
                    <a:pt x="437" y="4812"/>
                  </a:lnTo>
                  <a:lnTo>
                    <a:pt x="447" y="4822"/>
                  </a:lnTo>
                  <a:lnTo>
                    <a:pt x="456" y="4830"/>
                  </a:lnTo>
                  <a:lnTo>
                    <a:pt x="462" y="4839"/>
                  </a:lnTo>
                  <a:lnTo>
                    <a:pt x="467" y="4847"/>
                  </a:lnTo>
                  <a:lnTo>
                    <a:pt x="470" y="4854"/>
                  </a:lnTo>
                  <a:lnTo>
                    <a:pt x="470" y="4859"/>
                  </a:lnTo>
                  <a:lnTo>
                    <a:pt x="469" y="4865"/>
                  </a:lnTo>
                  <a:lnTo>
                    <a:pt x="466" y="4868"/>
                  </a:lnTo>
                  <a:lnTo>
                    <a:pt x="460" y="4869"/>
                  </a:lnTo>
                  <a:lnTo>
                    <a:pt x="453" y="4870"/>
                  </a:lnTo>
                  <a:lnTo>
                    <a:pt x="444" y="4870"/>
                  </a:lnTo>
                  <a:lnTo>
                    <a:pt x="433" y="4868"/>
                  </a:lnTo>
                  <a:lnTo>
                    <a:pt x="421" y="4866"/>
                  </a:lnTo>
                  <a:lnTo>
                    <a:pt x="406" y="4861"/>
                  </a:lnTo>
                  <a:lnTo>
                    <a:pt x="392" y="4856"/>
                  </a:lnTo>
                  <a:lnTo>
                    <a:pt x="358" y="4844"/>
                  </a:lnTo>
                  <a:lnTo>
                    <a:pt x="320" y="4826"/>
                  </a:lnTo>
                  <a:lnTo>
                    <a:pt x="280" y="4806"/>
                  </a:lnTo>
                  <a:lnTo>
                    <a:pt x="239" y="4783"/>
                  </a:lnTo>
                  <a:lnTo>
                    <a:pt x="198" y="4758"/>
                  </a:lnTo>
                  <a:lnTo>
                    <a:pt x="160" y="4732"/>
                  </a:lnTo>
                  <a:lnTo>
                    <a:pt x="128" y="4708"/>
                  </a:lnTo>
                  <a:lnTo>
                    <a:pt x="101" y="4685"/>
                  </a:lnTo>
                  <a:lnTo>
                    <a:pt x="89" y="4674"/>
                  </a:lnTo>
                  <a:lnTo>
                    <a:pt x="79" y="4664"/>
                  </a:lnTo>
                  <a:lnTo>
                    <a:pt x="71" y="4655"/>
                  </a:lnTo>
                  <a:lnTo>
                    <a:pt x="64" y="4646"/>
                  </a:lnTo>
                  <a:lnTo>
                    <a:pt x="60" y="4639"/>
                  </a:lnTo>
                  <a:lnTo>
                    <a:pt x="57" y="4632"/>
                  </a:lnTo>
                  <a:lnTo>
                    <a:pt x="55" y="4626"/>
                  </a:lnTo>
                  <a:lnTo>
                    <a:pt x="58" y="4621"/>
                  </a:lnTo>
                  <a:lnTo>
                    <a:pt x="61" y="4618"/>
                  </a:lnTo>
                  <a:lnTo>
                    <a:pt x="67" y="4616"/>
                  </a:lnTo>
                  <a:lnTo>
                    <a:pt x="74" y="4615"/>
                  </a:lnTo>
                  <a:lnTo>
                    <a:pt x="83" y="4615"/>
                  </a:lnTo>
                  <a:lnTo>
                    <a:pt x="94" y="4618"/>
                  </a:lnTo>
                  <a:lnTo>
                    <a:pt x="106" y="4621"/>
                  </a:lnTo>
                  <a:lnTo>
                    <a:pt x="119" y="4624"/>
                  </a:lnTo>
                  <a:lnTo>
                    <a:pt x="135" y="4630"/>
                  </a:lnTo>
                  <a:lnTo>
                    <a:pt x="168" y="4643"/>
                  </a:lnTo>
                  <a:lnTo>
                    <a:pt x="205" y="4659"/>
                  </a:lnTo>
                  <a:lnTo>
                    <a:pt x="245" y="4680"/>
                  </a:lnTo>
                  <a:lnTo>
                    <a:pt x="287" y="4705"/>
                  </a:lnTo>
                  <a:close/>
                  <a:moveTo>
                    <a:pt x="459" y="4359"/>
                  </a:moveTo>
                  <a:lnTo>
                    <a:pt x="498" y="4384"/>
                  </a:lnTo>
                  <a:lnTo>
                    <a:pt x="532" y="4407"/>
                  </a:lnTo>
                  <a:lnTo>
                    <a:pt x="562" y="4430"/>
                  </a:lnTo>
                  <a:lnTo>
                    <a:pt x="587" y="4452"/>
                  </a:lnTo>
                  <a:lnTo>
                    <a:pt x="598" y="4462"/>
                  </a:lnTo>
                  <a:lnTo>
                    <a:pt x="607" y="4472"/>
                  </a:lnTo>
                  <a:lnTo>
                    <a:pt x="615" y="4481"/>
                  </a:lnTo>
                  <a:lnTo>
                    <a:pt x="620" y="4490"/>
                  </a:lnTo>
                  <a:lnTo>
                    <a:pt x="625" y="4497"/>
                  </a:lnTo>
                  <a:lnTo>
                    <a:pt x="627" y="4504"/>
                  </a:lnTo>
                  <a:lnTo>
                    <a:pt x="627" y="4509"/>
                  </a:lnTo>
                  <a:lnTo>
                    <a:pt x="626" y="4515"/>
                  </a:lnTo>
                  <a:lnTo>
                    <a:pt x="621" y="4518"/>
                  </a:lnTo>
                  <a:lnTo>
                    <a:pt x="616" y="4520"/>
                  </a:lnTo>
                  <a:lnTo>
                    <a:pt x="609" y="4522"/>
                  </a:lnTo>
                  <a:lnTo>
                    <a:pt x="600" y="4522"/>
                  </a:lnTo>
                  <a:lnTo>
                    <a:pt x="590" y="4520"/>
                  </a:lnTo>
                  <a:lnTo>
                    <a:pt x="578" y="4518"/>
                  </a:lnTo>
                  <a:lnTo>
                    <a:pt x="565" y="4515"/>
                  </a:lnTo>
                  <a:lnTo>
                    <a:pt x="551" y="4511"/>
                  </a:lnTo>
                  <a:lnTo>
                    <a:pt x="535" y="4505"/>
                  </a:lnTo>
                  <a:lnTo>
                    <a:pt x="520" y="4498"/>
                  </a:lnTo>
                  <a:lnTo>
                    <a:pt x="502" y="4492"/>
                  </a:lnTo>
                  <a:lnTo>
                    <a:pt x="485" y="4483"/>
                  </a:lnTo>
                  <a:lnTo>
                    <a:pt x="447" y="4464"/>
                  </a:lnTo>
                  <a:lnTo>
                    <a:pt x="408" y="4442"/>
                  </a:lnTo>
                  <a:lnTo>
                    <a:pt x="370" y="4419"/>
                  </a:lnTo>
                  <a:lnTo>
                    <a:pt x="336" y="4395"/>
                  </a:lnTo>
                  <a:lnTo>
                    <a:pt x="306" y="4372"/>
                  </a:lnTo>
                  <a:lnTo>
                    <a:pt x="280" y="4349"/>
                  </a:lnTo>
                  <a:lnTo>
                    <a:pt x="271" y="4340"/>
                  </a:lnTo>
                  <a:lnTo>
                    <a:pt x="262" y="4330"/>
                  </a:lnTo>
                  <a:lnTo>
                    <a:pt x="254" y="4321"/>
                  </a:lnTo>
                  <a:lnTo>
                    <a:pt x="248" y="4312"/>
                  </a:lnTo>
                  <a:lnTo>
                    <a:pt x="244" y="4304"/>
                  </a:lnTo>
                  <a:lnTo>
                    <a:pt x="242" y="4298"/>
                  </a:lnTo>
                  <a:lnTo>
                    <a:pt x="242" y="4292"/>
                  </a:lnTo>
                  <a:lnTo>
                    <a:pt x="243" y="4287"/>
                  </a:lnTo>
                  <a:lnTo>
                    <a:pt x="247" y="4283"/>
                  </a:lnTo>
                  <a:lnTo>
                    <a:pt x="253" y="4281"/>
                  </a:lnTo>
                  <a:lnTo>
                    <a:pt x="260" y="4280"/>
                  </a:lnTo>
                  <a:lnTo>
                    <a:pt x="268" y="4280"/>
                  </a:lnTo>
                  <a:lnTo>
                    <a:pt x="278" y="4281"/>
                  </a:lnTo>
                  <a:lnTo>
                    <a:pt x="290" y="4283"/>
                  </a:lnTo>
                  <a:lnTo>
                    <a:pt x="303" y="4287"/>
                  </a:lnTo>
                  <a:lnTo>
                    <a:pt x="317" y="4291"/>
                  </a:lnTo>
                  <a:lnTo>
                    <a:pt x="349" y="4303"/>
                  </a:lnTo>
                  <a:lnTo>
                    <a:pt x="383" y="4319"/>
                  </a:lnTo>
                  <a:lnTo>
                    <a:pt x="421" y="4337"/>
                  </a:lnTo>
                  <a:lnTo>
                    <a:pt x="459" y="4359"/>
                  </a:lnTo>
                  <a:close/>
                  <a:moveTo>
                    <a:pt x="536" y="4299"/>
                  </a:moveTo>
                  <a:lnTo>
                    <a:pt x="532" y="4302"/>
                  </a:lnTo>
                  <a:lnTo>
                    <a:pt x="528" y="4304"/>
                  </a:lnTo>
                  <a:lnTo>
                    <a:pt x="520" y="4305"/>
                  </a:lnTo>
                  <a:lnTo>
                    <a:pt x="511" y="4305"/>
                  </a:lnTo>
                  <a:lnTo>
                    <a:pt x="501" y="4304"/>
                  </a:lnTo>
                  <a:lnTo>
                    <a:pt x="490" y="4302"/>
                  </a:lnTo>
                  <a:lnTo>
                    <a:pt x="478" y="4300"/>
                  </a:lnTo>
                  <a:lnTo>
                    <a:pt x="464" y="4295"/>
                  </a:lnTo>
                  <a:lnTo>
                    <a:pt x="434" y="4284"/>
                  </a:lnTo>
                  <a:lnTo>
                    <a:pt x="401" y="4269"/>
                  </a:lnTo>
                  <a:lnTo>
                    <a:pt x="364" y="4251"/>
                  </a:lnTo>
                  <a:lnTo>
                    <a:pt x="328" y="4230"/>
                  </a:lnTo>
                  <a:lnTo>
                    <a:pt x="292" y="4207"/>
                  </a:lnTo>
                  <a:lnTo>
                    <a:pt x="258" y="4184"/>
                  </a:lnTo>
                  <a:lnTo>
                    <a:pt x="230" y="4161"/>
                  </a:lnTo>
                  <a:lnTo>
                    <a:pt x="207" y="4140"/>
                  </a:lnTo>
                  <a:lnTo>
                    <a:pt x="197" y="4130"/>
                  </a:lnTo>
                  <a:lnTo>
                    <a:pt x="188" y="4120"/>
                  </a:lnTo>
                  <a:lnTo>
                    <a:pt x="181" y="4111"/>
                  </a:lnTo>
                  <a:lnTo>
                    <a:pt x="176" y="4102"/>
                  </a:lnTo>
                  <a:lnTo>
                    <a:pt x="171" y="4095"/>
                  </a:lnTo>
                  <a:lnTo>
                    <a:pt x="169" y="4088"/>
                  </a:lnTo>
                  <a:lnTo>
                    <a:pt x="169" y="4082"/>
                  </a:lnTo>
                  <a:lnTo>
                    <a:pt x="171" y="4077"/>
                  </a:lnTo>
                  <a:lnTo>
                    <a:pt x="175" y="4074"/>
                  </a:lnTo>
                  <a:lnTo>
                    <a:pt x="180" y="4071"/>
                  </a:lnTo>
                  <a:lnTo>
                    <a:pt x="187" y="4070"/>
                  </a:lnTo>
                  <a:lnTo>
                    <a:pt x="196" y="4070"/>
                  </a:lnTo>
                  <a:lnTo>
                    <a:pt x="205" y="4071"/>
                  </a:lnTo>
                  <a:lnTo>
                    <a:pt x="217" y="4074"/>
                  </a:lnTo>
                  <a:lnTo>
                    <a:pt x="229" y="4077"/>
                  </a:lnTo>
                  <a:lnTo>
                    <a:pt x="243" y="4080"/>
                  </a:lnTo>
                  <a:lnTo>
                    <a:pt x="273" y="4092"/>
                  </a:lnTo>
                  <a:lnTo>
                    <a:pt x="306" y="4107"/>
                  </a:lnTo>
                  <a:lnTo>
                    <a:pt x="341" y="4125"/>
                  </a:lnTo>
                  <a:lnTo>
                    <a:pt x="379" y="4146"/>
                  </a:lnTo>
                  <a:lnTo>
                    <a:pt x="415" y="4170"/>
                  </a:lnTo>
                  <a:lnTo>
                    <a:pt x="448" y="4193"/>
                  </a:lnTo>
                  <a:lnTo>
                    <a:pt x="477" y="4215"/>
                  </a:lnTo>
                  <a:lnTo>
                    <a:pt x="500" y="4237"/>
                  </a:lnTo>
                  <a:lnTo>
                    <a:pt x="511" y="4247"/>
                  </a:lnTo>
                  <a:lnTo>
                    <a:pt x="519" y="4256"/>
                  </a:lnTo>
                  <a:lnTo>
                    <a:pt x="526" y="4266"/>
                  </a:lnTo>
                  <a:lnTo>
                    <a:pt x="532" y="4273"/>
                  </a:lnTo>
                  <a:lnTo>
                    <a:pt x="535" y="4281"/>
                  </a:lnTo>
                  <a:lnTo>
                    <a:pt x="537" y="4288"/>
                  </a:lnTo>
                  <a:lnTo>
                    <a:pt x="537" y="4293"/>
                  </a:lnTo>
                  <a:lnTo>
                    <a:pt x="536" y="4299"/>
                  </a:lnTo>
                  <a:close/>
                  <a:moveTo>
                    <a:pt x="469" y="4085"/>
                  </a:moveTo>
                  <a:lnTo>
                    <a:pt x="466" y="4089"/>
                  </a:lnTo>
                  <a:lnTo>
                    <a:pt x="461" y="4091"/>
                  </a:lnTo>
                  <a:lnTo>
                    <a:pt x="454" y="4092"/>
                  </a:lnTo>
                  <a:lnTo>
                    <a:pt x="446" y="4093"/>
                  </a:lnTo>
                  <a:lnTo>
                    <a:pt x="436" y="4092"/>
                  </a:lnTo>
                  <a:lnTo>
                    <a:pt x="425" y="4090"/>
                  </a:lnTo>
                  <a:lnTo>
                    <a:pt x="414" y="4087"/>
                  </a:lnTo>
                  <a:lnTo>
                    <a:pt x="401" y="4084"/>
                  </a:lnTo>
                  <a:lnTo>
                    <a:pt x="372" y="4072"/>
                  </a:lnTo>
                  <a:lnTo>
                    <a:pt x="340" y="4059"/>
                  </a:lnTo>
                  <a:lnTo>
                    <a:pt x="306" y="4042"/>
                  </a:lnTo>
                  <a:lnTo>
                    <a:pt x="269" y="4021"/>
                  </a:lnTo>
                  <a:lnTo>
                    <a:pt x="235" y="3999"/>
                  </a:lnTo>
                  <a:lnTo>
                    <a:pt x="203" y="3975"/>
                  </a:lnTo>
                  <a:lnTo>
                    <a:pt x="190" y="3964"/>
                  </a:lnTo>
                  <a:lnTo>
                    <a:pt x="177" y="3953"/>
                  </a:lnTo>
                  <a:lnTo>
                    <a:pt x="165" y="3943"/>
                  </a:lnTo>
                  <a:lnTo>
                    <a:pt x="154" y="3932"/>
                  </a:lnTo>
                  <a:lnTo>
                    <a:pt x="145" y="3922"/>
                  </a:lnTo>
                  <a:lnTo>
                    <a:pt x="136" y="3914"/>
                  </a:lnTo>
                  <a:lnTo>
                    <a:pt x="129" y="3905"/>
                  </a:lnTo>
                  <a:lnTo>
                    <a:pt x="125" y="3896"/>
                  </a:lnTo>
                  <a:lnTo>
                    <a:pt x="122" y="3889"/>
                  </a:lnTo>
                  <a:lnTo>
                    <a:pt x="119" y="3883"/>
                  </a:lnTo>
                  <a:lnTo>
                    <a:pt x="119" y="3876"/>
                  </a:lnTo>
                  <a:lnTo>
                    <a:pt x="122" y="3872"/>
                  </a:lnTo>
                  <a:lnTo>
                    <a:pt x="125" y="3868"/>
                  </a:lnTo>
                  <a:lnTo>
                    <a:pt x="129" y="3866"/>
                  </a:lnTo>
                  <a:lnTo>
                    <a:pt x="136" y="3864"/>
                  </a:lnTo>
                  <a:lnTo>
                    <a:pt x="145" y="3864"/>
                  </a:lnTo>
                  <a:lnTo>
                    <a:pt x="155" y="3865"/>
                  </a:lnTo>
                  <a:lnTo>
                    <a:pt x="165" y="3867"/>
                  </a:lnTo>
                  <a:lnTo>
                    <a:pt x="177" y="3869"/>
                  </a:lnTo>
                  <a:lnTo>
                    <a:pt x="190" y="3874"/>
                  </a:lnTo>
                  <a:lnTo>
                    <a:pt x="219" y="3885"/>
                  </a:lnTo>
                  <a:lnTo>
                    <a:pt x="251" y="3899"/>
                  </a:lnTo>
                  <a:lnTo>
                    <a:pt x="285" y="3917"/>
                  </a:lnTo>
                  <a:lnTo>
                    <a:pt x="321" y="3938"/>
                  </a:lnTo>
                  <a:lnTo>
                    <a:pt x="355" y="3960"/>
                  </a:lnTo>
                  <a:lnTo>
                    <a:pt x="386" y="3982"/>
                  </a:lnTo>
                  <a:lnTo>
                    <a:pt x="414" y="4004"/>
                  </a:lnTo>
                  <a:lnTo>
                    <a:pt x="437" y="4025"/>
                  </a:lnTo>
                  <a:lnTo>
                    <a:pt x="446" y="4035"/>
                  </a:lnTo>
                  <a:lnTo>
                    <a:pt x="455" y="4044"/>
                  </a:lnTo>
                  <a:lnTo>
                    <a:pt x="461" y="4053"/>
                  </a:lnTo>
                  <a:lnTo>
                    <a:pt x="466" y="4060"/>
                  </a:lnTo>
                  <a:lnTo>
                    <a:pt x="469" y="4068"/>
                  </a:lnTo>
                  <a:lnTo>
                    <a:pt x="471" y="4075"/>
                  </a:lnTo>
                  <a:lnTo>
                    <a:pt x="471" y="4080"/>
                  </a:lnTo>
                  <a:lnTo>
                    <a:pt x="469" y="4085"/>
                  </a:lnTo>
                  <a:close/>
                  <a:moveTo>
                    <a:pt x="426" y="3876"/>
                  </a:moveTo>
                  <a:lnTo>
                    <a:pt x="423" y="3879"/>
                  </a:lnTo>
                  <a:lnTo>
                    <a:pt x="417" y="3882"/>
                  </a:lnTo>
                  <a:lnTo>
                    <a:pt x="412" y="3884"/>
                  </a:lnTo>
                  <a:lnTo>
                    <a:pt x="403" y="3884"/>
                  </a:lnTo>
                  <a:lnTo>
                    <a:pt x="394" y="3883"/>
                  </a:lnTo>
                  <a:lnTo>
                    <a:pt x="383" y="3882"/>
                  </a:lnTo>
                  <a:lnTo>
                    <a:pt x="372" y="3878"/>
                  </a:lnTo>
                  <a:lnTo>
                    <a:pt x="359" y="3875"/>
                  </a:lnTo>
                  <a:lnTo>
                    <a:pt x="346" y="3871"/>
                  </a:lnTo>
                  <a:lnTo>
                    <a:pt x="331" y="3865"/>
                  </a:lnTo>
                  <a:lnTo>
                    <a:pt x="316" y="3858"/>
                  </a:lnTo>
                  <a:lnTo>
                    <a:pt x="300" y="3852"/>
                  </a:lnTo>
                  <a:lnTo>
                    <a:pt x="268" y="3834"/>
                  </a:lnTo>
                  <a:lnTo>
                    <a:pt x="234" y="3814"/>
                  </a:lnTo>
                  <a:lnTo>
                    <a:pt x="201" y="3793"/>
                  </a:lnTo>
                  <a:lnTo>
                    <a:pt x="171" y="3771"/>
                  </a:lnTo>
                  <a:lnTo>
                    <a:pt x="157" y="3760"/>
                  </a:lnTo>
                  <a:lnTo>
                    <a:pt x="145" y="3749"/>
                  </a:lnTo>
                  <a:lnTo>
                    <a:pt x="134" y="3739"/>
                  </a:lnTo>
                  <a:lnTo>
                    <a:pt x="124" y="3729"/>
                  </a:lnTo>
                  <a:lnTo>
                    <a:pt x="115" y="3719"/>
                  </a:lnTo>
                  <a:lnTo>
                    <a:pt x="107" y="3711"/>
                  </a:lnTo>
                  <a:lnTo>
                    <a:pt x="101" y="3702"/>
                  </a:lnTo>
                  <a:lnTo>
                    <a:pt x="96" y="3694"/>
                  </a:lnTo>
                  <a:lnTo>
                    <a:pt x="93" y="3686"/>
                  </a:lnTo>
                  <a:lnTo>
                    <a:pt x="91" y="3680"/>
                  </a:lnTo>
                  <a:lnTo>
                    <a:pt x="91" y="3674"/>
                  </a:lnTo>
                  <a:lnTo>
                    <a:pt x="93" y="3670"/>
                  </a:lnTo>
                  <a:lnTo>
                    <a:pt x="96" y="3665"/>
                  </a:lnTo>
                  <a:lnTo>
                    <a:pt x="102" y="3663"/>
                  </a:lnTo>
                  <a:lnTo>
                    <a:pt x="108" y="3662"/>
                  </a:lnTo>
                  <a:lnTo>
                    <a:pt x="116" y="3661"/>
                  </a:lnTo>
                  <a:lnTo>
                    <a:pt x="125" y="3662"/>
                  </a:lnTo>
                  <a:lnTo>
                    <a:pt x="136" y="3664"/>
                  </a:lnTo>
                  <a:lnTo>
                    <a:pt x="147" y="3666"/>
                  </a:lnTo>
                  <a:lnTo>
                    <a:pt x="160" y="3671"/>
                  </a:lnTo>
                  <a:lnTo>
                    <a:pt x="188" y="3681"/>
                  </a:lnTo>
                  <a:lnTo>
                    <a:pt x="219" y="3694"/>
                  </a:lnTo>
                  <a:lnTo>
                    <a:pt x="252" y="3712"/>
                  </a:lnTo>
                  <a:lnTo>
                    <a:pt x="286" y="3732"/>
                  </a:lnTo>
                  <a:lnTo>
                    <a:pt x="319" y="3754"/>
                  </a:lnTo>
                  <a:lnTo>
                    <a:pt x="349" y="3775"/>
                  </a:lnTo>
                  <a:lnTo>
                    <a:pt x="374" y="3797"/>
                  </a:lnTo>
                  <a:lnTo>
                    <a:pt x="396" y="3817"/>
                  </a:lnTo>
                  <a:lnTo>
                    <a:pt x="405" y="3826"/>
                  </a:lnTo>
                  <a:lnTo>
                    <a:pt x="413" y="3835"/>
                  </a:lnTo>
                  <a:lnTo>
                    <a:pt x="418" y="3844"/>
                  </a:lnTo>
                  <a:lnTo>
                    <a:pt x="423" y="3852"/>
                  </a:lnTo>
                  <a:lnTo>
                    <a:pt x="426" y="3858"/>
                  </a:lnTo>
                  <a:lnTo>
                    <a:pt x="428" y="3865"/>
                  </a:lnTo>
                  <a:lnTo>
                    <a:pt x="428" y="3871"/>
                  </a:lnTo>
                  <a:lnTo>
                    <a:pt x="426" y="3876"/>
                  </a:lnTo>
                  <a:close/>
                  <a:moveTo>
                    <a:pt x="405" y="3669"/>
                  </a:moveTo>
                  <a:lnTo>
                    <a:pt x="402" y="3673"/>
                  </a:lnTo>
                  <a:lnTo>
                    <a:pt x="397" y="3675"/>
                  </a:lnTo>
                  <a:lnTo>
                    <a:pt x="391" y="3678"/>
                  </a:lnTo>
                  <a:lnTo>
                    <a:pt x="383" y="3678"/>
                  </a:lnTo>
                  <a:lnTo>
                    <a:pt x="374" y="3678"/>
                  </a:lnTo>
                  <a:lnTo>
                    <a:pt x="364" y="3675"/>
                  </a:lnTo>
                  <a:lnTo>
                    <a:pt x="352" y="3673"/>
                  </a:lnTo>
                  <a:lnTo>
                    <a:pt x="340" y="3670"/>
                  </a:lnTo>
                  <a:lnTo>
                    <a:pt x="314" y="3660"/>
                  </a:lnTo>
                  <a:lnTo>
                    <a:pt x="284" y="3647"/>
                  </a:lnTo>
                  <a:lnTo>
                    <a:pt x="253" y="3631"/>
                  </a:lnTo>
                  <a:lnTo>
                    <a:pt x="220" y="3611"/>
                  </a:lnTo>
                  <a:lnTo>
                    <a:pt x="189" y="3590"/>
                  </a:lnTo>
                  <a:lnTo>
                    <a:pt x="160" y="3569"/>
                  </a:lnTo>
                  <a:lnTo>
                    <a:pt x="147" y="3558"/>
                  </a:lnTo>
                  <a:lnTo>
                    <a:pt x="135" y="3548"/>
                  </a:lnTo>
                  <a:lnTo>
                    <a:pt x="124" y="3538"/>
                  </a:lnTo>
                  <a:lnTo>
                    <a:pt x="115" y="3529"/>
                  </a:lnTo>
                  <a:lnTo>
                    <a:pt x="106" y="3519"/>
                  </a:lnTo>
                  <a:lnTo>
                    <a:pt x="100" y="3510"/>
                  </a:lnTo>
                  <a:lnTo>
                    <a:pt x="93" y="3502"/>
                  </a:lnTo>
                  <a:lnTo>
                    <a:pt x="89" y="3493"/>
                  </a:lnTo>
                  <a:lnTo>
                    <a:pt x="86" y="3487"/>
                  </a:lnTo>
                  <a:lnTo>
                    <a:pt x="84" y="3480"/>
                  </a:lnTo>
                  <a:lnTo>
                    <a:pt x="84" y="3474"/>
                  </a:lnTo>
                  <a:lnTo>
                    <a:pt x="86" y="3470"/>
                  </a:lnTo>
                  <a:lnTo>
                    <a:pt x="90" y="3466"/>
                  </a:lnTo>
                  <a:lnTo>
                    <a:pt x="95" y="3463"/>
                  </a:lnTo>
                  <a:lnTo>
                    <a:pt x="101" y="3461"/>
                  </a:lnTo>
                  <a:lnTo>
                    <a:pt x="108" y="3461"/>
                  </a:lnTo>
                  <a:lnTo>
                    <a:pt x="118" y="3462"/>
                  </a:lnTo>
                  <a:lnTo>
                    <a:pt x="128" y="3463"/>
                  </a:lnTo>
                  <a:lnTo>
                    <a:pt x="139" y="3466"/>
                  </a:lnTo>
                  <a:lnTo>
                    <a:pt x="151" y="3470"/>
                  </a:lnTo>
                  <a:lnTo>
                    <a:pt x="178" y="3480"/>
                  </a:lnTo>
                  <a:lnTo>
                    <a:pt x="208" y="3493"/>
                  </a:lnTo>
                  <a:lnTo>
                    <a:pt x="239" y="3509"/>
                  </a:lnTo>
                  <a:lnTo>
                    <a:pt x="272" y="3529"/>
                  </a:lnTo>
                  <a:lnTo>
                    <a:pt x="303" y="3550"/>
                  </a:lnTo>
                  <a:lnTo>
                    <a:pt x="331" y="3570"/>
                  </a:lnTo>
                  <a:lnTo>
                    <a:pt x="357" y="3591"/>
                  </a:lnTo>
                  <a:lnTo>
                    <a:pt x="376" y="3611"/>
                  </a:lnTo>
                  <a:lnTo>
                    <a:pt x="385" y="3620"/>
                  </a:lnTo>
                  <a:lnTo>
                    <a:pt x="393" y="3629"/>
                  </a:lnTo>
                  <a:lnTo>
                    <a:pt x="399" y="3638"/>
                  </a:lnTo>
                  <a:lnTo>
                    <a:pt x="403" y="3646"/>
                  </a:lnTo>
                  <a:lnTo>
                    <a:pt x="406" y="3652"/>
                  </a:lnTo>
                  <a:lnTo>
                    <a:pt x="407" y="3659"/>
                  </a:lnTo>
                  <a:lnTo>
                    <a:pt x="407" y="3664"/>
                  </a:lnTo>
                  <a:lnTo>
                    <a:pt x="405" y="3669"/>
                  </a:lnTo>
                  <a:close/>
                  <a:moveTo>
                    <a:pt x="279" y="3328"/>
                  </a:moveTo>
                  <a:lnTo>
                    <a:pt x="309" y="3348"/>
                  </a:lnTo>
                  <a:lnTo>
                    <a:pt x="337" y="3369"/>
                  </a:lnTo>
                  <a:lnTo>
                    <a:pt x="360" y="3388"/>
                  </a:lnTo>
                  <a:lnTo>
                    <a:pt x="380" y="3407"/>
                  </a:lnTo>
                  <a:lnTo>
                    <a:pt x="387" y="3417"/>
                  </a:lnTo>
                  <a:lnTo>
                    <a:pt x="394" y="3426"/>
                  </a:lnTo>
                  <a:lnTo>
                    <a:pt x="400" y="3434"/>
                  </a:lnTo>
                  <a:lnTo>
                    <a:pt x="404" y="3441"/>
                  </a:lnTo>
                  <a:lnTo>
                    <a:pt x="407" y="3448"/>
                  </a:lnTo>
                  <a:lnTo>
                    <a:pt x="408" y="3455"/>
                  </a:lnTo>
                  <a:lnTo>
                    <a:pt x="407" y="3460"/>
                  </a:lnTo>
                  <a:lnTo>
                    <a:pt x="406" y="3465"/>
                  </a:lnTo>
                  <a:lnTo>
                    <a:pt x="403" y="3469"/>
                  </a:lnTo>
                  <a:lnTo>
                    <a:pt x="397" y="3471"/>
                  </a:lnTo>
                  <a:lnTo>
                    <a:pt x="392" y="3473"/>
                  </a:lnTo>
                  <a:lnTo>
                    <a:pt x="384" y="3473"/>
                  </a:lnTo>
                  <a:lnTo>
                    <a:pt x="375" y="3473"/>
                  </a:lnTo>
                  <a:lnTo>
                    <a:pt x="365" y="3472"/>
                  </a:lnTo>
                  <a:lnTo>
                    <a:pt x="354" y="3470"/>
                  </a:lnTo>
                  <a:lnTo>
                    <a:pt x="343" y="3467"/>
                  </a:lnTo>
                  <a:lnTo>
                    <a:pt x="330" y="3462"/>
                  </a:lnTo>
                  <a:lnTo>
                    <a:pt x="317" y="3457"/>
                  </a:lnTo>
                  <a:lnTo>
                    <a:pt x="304" y="3451"/>
                  </a:lnTo>
                  <a:lnTo>
                    <a:pt x="289" y="3445"/>
                  </a:lnTo>
                  <a:lnTo>
                    <a:pt x="258" y="3429"/>
                  </a:lnTo>
                  <a:lnTo>
                    <a:pt x="228" y="3410"/>
                  </a:lnTo>
                  <a:lnTo>
                    <a:pt x="197" y="3391"/>
                  </a:lnTo>
                  <a:lnTo>
                    <a:pt x="170" y="3370"/>
                  </a:lnTo>
                  <a:lnTo>
                    <a:pt x="146" y="3350"/>
                  </a:lnTo>
                  <a:lnTo>
                    <a:pt x="127" y="3330"/>
                  </a:lnTo>
                  <a:lnTo>
                    <a:pt x="118" y="3321"/>
                  </a:lnTo>
                  <a:lnTo>
                    <a:pt x="112" y="3312"/>
                  </a:lnTo>
                  <a:lnTo>
                    <a:pt x="106" y="3303"/>
                  </a:lnTo>
                  <a:lnTo>
                    <a:pt x="103" y="3296"/>
                  </a:lnTo>
                  <a:lnTo>
                    <a:pt x="100" y="3289"/>
                  </a:lnTo>
                  <a:lnTo>
                    <a:pt x="98" y="3283"/>
                  </a:lnTo>
                  <a:lnTo>
                    <a:pt x="98" y="3277"/>
                  </a:lnTo>
                  <a:lnTo>
                    <a:pt x="101" y="3273"/>
                  </a:lnTo>
                  <a:lnTo>
                    <a:pt x="104" y="3268"/>
                  </a:lnTo>
                  <a:lnTo>
                    <a:pt x="108" y="3266"/>
                  </a:lnTo>
                  <a:lnTo>
                    <a:pt x="115" y="3264"/>
                  </a:lnTo>
                  <a:lnTo>
                    <a:pt x="123" y="3264"/>
                  </a:lnTo>
                  <a:lnTo>
                    <a:pt x="132" y="3264"/>
                  </a:lnTo>
                  <a:lnTo>
                    <a:pt x="142" y="3266"/>
                  </a:lnTo>
                  <a:lnTo>
                    <a:pt x="151" y="3268"/>
                  </a:lnTo>
                  <a:lnTo>
                    <a:pt x="164" y="3271"/>
                  </a:lnTo>
                  <a:lnTo>
                    <a:pt x="189" y="3280"/>
                  </a:lnTo>
                  <a:lnTo>
                    <a:pt x="218" y="3294"/>
                  </a:lnTo>
                  <a:lnTo>
                    <a:pt x="247" y="3309"/>
                  </a:lnTo>
                  <a:lnTo>
                    <a:pt x="279" y="3328"/>
                  </a:lnTo>
                  <a:close/>
                  <a:moveTo>
                    <a:pt x="428" y="3263"/>
                  </a:moveTo>
                  <a:lnTo>
                    <a:pt x="425" y="3267"/>
                  </a:lnTo>
                  <a:lnTo>
                    <a:pt x="421" y="3269"/>
                  </a:lnTo>
                  <a:lnTo>
                    <a:pt x="414" y="3271"/>
                  </a:lnTo>
                  <a:lnTo>
                    <a:pt x="406" y="3271"/>
                  </a:lnTo>
                  <a:lnTo>
                    <a:pt x="399" y="3271"/>
                  </a:lnTo>
                  <a:lnTo>
                    <a:pt x="389" y="3270"/>
                  </a:lnTo>
                  <a:lnTo>
                    <a:pt x="379" y="3268"/>
                  </a:lnTo>
                  <a:lnTo>
                    <a:pt x="367" y="3265"/>
                  </a:lnTo>
                  <a:lnTo>
                    <a:pt x="354" y="3262"/>
                  </a:lnTo>
                  <a:lnTo>
                    <a:pt x="342" y="3257"/>
                  </a:lnTo>
                  <a:lnTo>
                    <a:pt x="329" y="3251"/>
                  </a:lnTo>
                  <a:lnTo>
                    <a:pt x="315" y="3245"/>
                  </a:lnTo>
                  <a:lnTo>
                    <a:pt x="286" y="3230"/>
                  </a:lnTo>
                  <a:lnTo>
                    <a:pt x="256" y="3212"/>
                  </a:lnTo>
                  <a:lnTo>
                    <a:pt x="226" y="3192"/>
                  </a:lnTo>
                  <a:lnTo>
                    <a:pt x="201" y="3172"/>
                  </a:lnTo>
                  <a:lnTo>
                    <a:pt x="178" y="3152"/>
                  </a:lnTo>
                  <a:lnTo>
                    <a:pt x="160" y="3134"/>
                  </a:lnTo>
                  <a:lnTo>
                    <a:pt x="153" y="3125"/>
                  </a:lnTo>
                  <a:lnTo>
                    <a:pt x="146" y="3116"/>
                  </a:lnTo>
                  <a:lnTo>
                    <a:pt x="140" y="3108"/>
                  </a:lnTo>
                  <a:lnTo>
                    <a:pt x="137" y="3100"/>
                  </a:lnTo>
                  <a:lnTo>
                    <a:pt x="135" y="3093"/>
                  </a:lnTo>
                  <a:lnTo>
                    <a:pt x="134" y="3087"/>
                  </a:lnTo>
                  <a:lnTo>
                    <a:pt x="134" y="3082"/>
                  </a:lnTo>
                  <a:lnTo>
                    <a:pt x="136" y="3076"/>
                  </a:lnTo>
                  <a:lnTo>
                    <a:pt x="139" y="3073"/>
                  </a:lnTo>
                  <a:lnTo>
                    <a:pt x="144" y="3071"/>
                  </a:lnTo>
                  <a:lnTo>
                    <a:pt x="149" y="3068"/>
                  </a:lnTo>
                  <a:lnTo>
                    <a:pt x="157" y="3067"/>
                  </a:lnTo>
                  <a:lnTo>
                    <a:pt x="166" y="3068"/>
                  </a:lnTo>
                  <a:lnTo>
                    <a:pt x="175" y="3070"/>
                  </a:lnTo>
                  <a:lnTo>
                    <a:pt x="186" y="3072"/>
                  </a:lnTo>
                  <a:lnTo>
                    <a:pt x="197" y="3075"/>
                  </a:lnTo>
                  <a:lnTo>
                    <a:pt x="221" y="3084"/>
                  </a:lnTo>
                  <a:lnTo>
                    <a:pt x="248" y="3095"/>
                  </a:lnTo>
                  <a:lnTo>
                    <a:pt x="277" y="3110"/>
                  </a:lnTo>
                  <a:lnTo>
                    <a:pt x="308" y="3129"/>
                  </a:lnTo>
                  <a:lnTo>
                    <a:pt x="337" y="3148"/>
                  </a:lnTo>
                  <a:lnTo>
                    <a:pt x="362" y="3168"/>
                  </a:lnTo>
                  <a:lnTo>
                    <a:pt x="385" y="3188"/>
                  </a:lnTo>
                  <a:lnTo>
                    <a:pt x="404" y="3206"/>
                  </a:lnTo>
                  <a:lnTo>
                    <a:pt x="412" y="3215"/>
                  </a:lnTo>
                  <a:lnTo>
                    <a:pt x="417" y="3224"/>
                  </a:lnTo>
                  <a:lnTo>
                    <a:pt x="423" y="3232"/>
                  </a:lnTo>
                  <a:lnTo>
                    <a:pt x="427" y="3239"/>
                  </a:lnTo>
                  <a:lnTo>
                    <a:pt x="429" y="3246"/>
                  </a:lnTo>
                  <a:lnTo>
                    <a:pt x="430" y="3253"/>
                  </a:lnTo>
                  <a:lnTo>
                    <a:pt x="430" y="3258"/>
                  </a:lnTo>
                  <a:lnTo>
                    <a:pt x="428" y="3263"/>
                  </a:lnTo>
                  <a:close/>
                  <a:moveTo>
                    <a:pt x="357" y="2931"/>
                  </a:moveTo>
                  <a:lnTo>
                    <a:pt x="384" y="2949"/>
                  </a:lnTo>
                  <a:lnTo>
                    <a:pt x="408" y="2968"/>
                  </a:lnTo>
                  <a:lnTo>
                    <a:pt x="430" y="2988"/>
                  </a:lnTo>
                  <a:lnTo>
                    <a:pt x="448" y="3006"/>
                  </a:lnTo>
                  <a:lnTo>
                    <a:pt x="455" y="3014"/>
                  </a:lnTo>
                  <a:lnTo>
                    <a:pt x="461" y="3023"/>
                  </a:lnTo>
                  <a:lnTo>
                    <a:pt x="466" y="3031"/>
                  </a:lnTo>
                  <a:lnTo>
                    <a:pt x="470" y="3039"/>
                  </a:lnTo>
                  <a:lnTo>
                    <a:pt x="472" y="3045"/>
                  </a:lnTo>
                  <a:lnTo>
                    <a:pt x="474" y="3052"/>
                  </a:lnTo>
                  <a:lnTo>
                    <a:pt x="472" y="3057"/>
                  </a:lnTo>
                  <a:lnTo>
                    <a:pt x="471" y="3062"/>
                  </a:lnTo>
                  <a:lnTo>
                    <a:pt x="467" y="3065"/>
                  </a:lnTo>
                  <a:lnTo>
                    <a:pt x="462" y="3068"/>
                  </a:lnTo>
                  <a:lnTo>
                    <a:pt x="457" y="3071"/>
                  </a:lnTo>
                  <a:lnTo>
                    <a:pt x="449" y="3071"/>
                  </a:lnTo>
                  <a:lnTo>
                    <a:pt x="442" y="3071"/>
                  </a:lnTo>
                  <a:lnTo>
                    <a:pt x="433" y="3070"/>
                  </a:lnTo>
                  <a:lnTo>
                    <a:pt x="423" y="3067"/>
                  </a:lnTo>
                  <a:lnTo>
                    <a:pt x="412" y="3065"/>
                  </a:lnTo>
                  <a:lnTo>
                    <a:pt x="387" y="3056"/>
                  </a:lnTo>
                  <a:lnTo>
                    <a:pt x="361" y="3045"/>
                  </a:lnTo>
                  <a:lnTo>
                    <a:pt x="333" y="3031"/>
                  </a:lnTo>
                  <a:lnTo>
                    <a:pt x="305" y="3013"/>
                  </a:lnTo>
                  <a:lnTo>
                    <a:pt x="277" y="2995"/>
                  </a:lnTo>
                  <a:lnTo>
                    <a:pt x="252" y="2976"/>
                  </a:lnTo>
                  <a:lnTo>
                    <a:pt x="231" y="2956"/>
                  </a:lnTo>
                  <a:lnTo>
                    <a:pt x="213" y="2938"/>
                  </a:lnTo>
                  <a:lnTo>
                    <a:pt x="205" y="2929"/>
                  </a:lnTo>
                  <a:lnTo>
                    <a:pt x="200" y="2921"/>
                  </a:lnTo>
                  <a:lnTo>
                    <a:pt x="196" y="2913"/>
                  </a:lnTo>
                  <a:lnTo>
                    <a:pt x="191" y="2905"/>
                  </a:lnTo>
                  <a:lnTo>
                    <a:pt x="189" y="2899"/>
                  </a:lnTo>
                  <a:lnTo>
                    <a:pt x="188" y="2892"/>
                  </a:lnTo>
                  <a:lnTo>
                    <a:pt x="189" y="2886"/>
                  </a:lnTo>
                  <a:lnTo>
                    <a:pt x="190" y="2882"/>
                  </a:lnTo>
                  <a:lnTo>
                    <a:pt x="193" y="2879"/>
                  </a:lnTo>
                  <a:lnTo>
                    <a:pt x="199" y="2875"/>
                  </a:lnTo>
                  <a:lnTo>
                    <a:pt x="204" y="2873"/>
                  </a:lnTo>
                  <a:lnTo>
                    <a:pt x="212" y="2873"/>
                  </a:lnTo>
                  <a:lnTo>
                    <a:pt x="220" y="2873"/>
                  </a:lnTo>
                  <a:lnTo>
                    <a:pt x="229" y="2874"/>
                  </a:lnTo>
                  <a:lnTo>
                    <a:pt x="239" y="2875"/>
                  </a:lnTo>
                  <a:lnTo>
                    <a:pt x="250" y="2879"/>
                  </a:lnTo>
                  <a:lnTo>
                    <a:pt x="274" y="2888"/>
                  </a:lnTo>
                  <a:lnTo>
                    <a:pt x="300" y="2899"/>
                  </a:lnTo>
                  <a:lnTo>
                    <a:pt x="328" y="2913"/>
                  </a:lnTo>
                  <a:lnTo>
                    <a:pt x="357" y="2931"/>
                  </a:lnTo>
                  <a:close/>
                  <a:moveTo>
                    <a:pt x="426" y="2733"/>
                  </a:moveTo>
                  <a:lnTo>
                    <a:pt x="453" y="2752"/>
                  </a:lnTo>
                  <a:lnTo>
                    <a:pt x="476" y="2771"/>
                  </a:lnTo>
                  <a:lnTo>
                    <a:pt x="497" y="2789"/>
                  </a:lnTo>
                  <a:lnTo>
                    <a:pt x="513" y="2807"/>
                  </a:lnTo>
                  <a:lnTo>
                    <a:pt x="520" y="2815"/>
                  </a:lnTo>
                  <a:lnTo>
                    <a:pt x="525" y="2824"/>
                  </a:lnTo>
                  <a:lnTo>
                    <a:pt x="530" y="2831"/>
                  </a:lnTo>
                  <a:lnTo>
                    <a:pt x="533" y="2838"/>
                  </a:lnTo>
                  <a:lnTo>
                    <a:pt x="535" y="2846"/>
                  </a:lnTo>
                  <a:lnTo>
                    <a:pt x="536" y="2851"/>
                  </a:lnTo>
                  <a:lnTo>
                    <a:pt x="536" y="2857"/>
                  </a:lnTo>
                  <a:lnTo>
                    <a:pt x="534" y="2861"/>
                  </a:lnTo>
                  <a:lnTo>
                    <a:pt x="531" y="2865"/>
                  </a:lnTo>
                  <a:lnTo>
                    <a:pt x="526" y="2868"/>
                  </a:lnTo>
                  <a:lnTo>
                    <a:pt x="520" y="2870"/>
                  </a:lnTo>
                  <a:lnTo>
                    <a:pt x="513" y="2871"/>
                  </a:lnTo>
                  <a:lnTo>
                    <a:pt x="505" y="2871"/>
                  </a:lnTo>
                  <a:lnTo>
                    <a:pt x="497" y="2870"/>
                  </a:lnTo>
                  <a:lnTo>
                    <a:pt x="487" y="2869"/>
                  </a:lnTo>
                  <a:lnTo>
                    <a:pt x="477" y="2865"/>
                  </a:lnTo>
                  <a:lnTo>
                    <a:pt x="454" y="2858"/>
                  </a:lnTo>
                  <a:lnTo>
                    <a:pt x="428" y="2847"/>
                  </a:lnTo>
                  <a:lnTo>
                    <a:pt x="402" y="2833"/>
                  </a:lnTo>
                  <a:lnTo>
                    <a:pt x="374" y="2817"/>
                  </a:lnTo>
                  <a:lnTo>
                    <a:pt x="348" y="2798"/>
                  </a:lnTo>
                  <a:lnTo>
                    <a:pt x="324" y="2779"/>
                  </a:lnTo>
                  <a:lnTo>
                    <a:pt x="304" y="2761"/>
                  </a:lnTo>
                  <a:lnTo>
                    <a:pt x="287" y="2743"/>
                  </a:lnTo>
                  <a:lnTo>
                    <a:pt x="279" y="2734"/>
                  </a:lnTo>
                  <a:lnTo>
                    <a:pt x="274" y="2726"/>
                  </a:lnTo>
                  <a:lnTo>
                    <a:pt x="269" y="2719"/>
                  </a:lnTo>
                  <a:lnTo>
                    <a:pt x="266" y="2711"/>
                  </a:lnTo>
                  <a:lnTo>
                    <a:pt x="264" y="2704"/>
                  </a:lnTo>
                  <a:lnTo>
                    <a:pt x="263" y="2698"/>
                  </a:lnTo>
                  <a:lnTo>
                    <a:pt x="264" y="2692"/>
                  </a:lnTo>
                  <a:lnTo>
                    <a:pt x="266" y="2688"/>
                  </a:lnTo>
                  <a:lnTo>
                    <a:pt x="269" y="2684"/>
                  </a:lnTo>
                  <a:lnTo>
                    <a:pt x="274" y="2681"/>
                  </a:lnTo>
                  <a:lnTo>
                    <a:pt x="279" y="2679"/>
                  </a:lnTo>
                  <a:lnTo>
                    <a:pt x="286" y="2678"/>
                  </a:lnTo>
                  <a:lnTo>
                    <a:pt x="294" y="2678"/>
                  </a:lnTo>
                  <a:lnTo>
                    <a:pt x="304" y="2679"/>
                  </a:lnTo>
                  <a:lnTo>
                    <a:pt x="312" y="2681"/>
                  </a:lnTo>
                  <a:lnTo>
                    <a:pt x="324" y="2683"/>
                  </a:lnTo>
                  <a:lnTo>
                    <a:pt x="347" y="2691"/>
                  </a:lnTo>
                  <a:lnTo>
                    <a:pt x="371" y="2702"/>
                  </a:lnTo>
                  <a:lnTo>
                    <a:pt x="399" y="2716"/>
                  </a:lnTo>
                  <a:lnTo>
                    <a:pt x="426" y="2733"/>
                  </a:lnTo>
                  <a:close/>
                  <a:moveTo>
                    <a:pt x="283" y="2443"/>
                  </a:moveTo>
                  <a:lnTo>
                    <a:pt x="279" y="2446"/>
                  </a:lnTo>
                  <a:lnTo>
                    <a:pt x="275" y="2448"/>
                  </a:lnTo>
                  <a:lnTo>
                    <a:pt x="269" y="2451"/>
                  </a:lnTo>
                  <a:lnTo>
                    <a:pt x="263" y="2452"/>
                  </a:lnTo>
                  <a:lnTo>
                    <a:pt x="256" y="2452"/>
                  </a:lnTo>
                  <a:lnTo>
                    <a:pt x="247" y="2451"/>
                  </a:lnTo>
                  <a:lnTo>
                    <a:pt x="239" y="2449"/>
                  </a:lnTo>
                  <a:lnTo>
                    <a:pt x="230" y="2447"/>
                  </a:lnTo>
                  <a:lnTo>
                    <a:pt x="209" y="2440"/>
                  </a:lnTo>
                  <a:lnTo>
                    <a:pt x="186" y="2430"/>
                  </a:lnTo>
                  <a:lnTo>
                    <a:pt x="161" y="2417"/>
                  </a:lnTo>
                  <a:lnTo>
                    <a:pt x="136" y="2402"/>
                  </a:lnTo>
                  <a:lnTo>
                    <a:pt x="113" y="2384"/>
                  </a:lnTo>
                  <a:lnTo>
                    <a:pt x="91" y="2367"/>
                  </a:lnTo>
                  <a:lnTo>
                    <a:pt x="73" y="2349"/>
                  </a:lnTo>
                  <a:lnTo>
                    <a:pt x="58" y="2333"/>
                  </a:lnTo>
                  <a:lnTo>
                    <a:pt x="52" y="2325"/>
                  </a:lnTo>
                  <a:lnTo>
                    <a:pt x="47" y="2317"/>
                  </a:lnTo>
                  <a:lnTo>
                    <a:pt x="42" y="2309"/>
                  </a:lnTo>
                  <a:lnTo>
                    <a:pt x="40" y="2303"/>
                  </a:lnTo>
                  <a:lnTo>
                    <a:pt x="38" y="2296"/>
                  </a:lnTo>
                  <a:lnTo>
                    <a:pt x="38" y="2291"/>
                  </a:lnTo>
                  <a:lnTo>
                    <a:pt x="38" y="2285"/>
                  </a:lnTo>
                  <a:lnTo>
                    <a:pt x="40" y="2281"/>
                  </a:lnTo>
                  <a:lnTo>
                    <a:pt x="43" y="2277"/>
                  </a:lnTo>
                  <a:lnTo>
                    <a:pt x="48" y="2274"/>
                  </a:lnTo>
                  <a:lnTo>
                    <a:pt x="52" y="2273"/>
                  </a:lnTo>
                  <a:lnTo>
                    <a:pt x="59" y="2272"/>
                  </a:lnTo>
                  <a:lnTo>
                    <a:pt x="67" y="2272"/>
                  </a:lnTo>
                  <a:lnTo>
                    <a:pt x="74" y="2273"/>
                  </a:lnTo>
                  <a:lnTo>
                    <a:pt x="83" y="2274"/>
                  </a:lnTo>
                  <a:lnTo>
                    <a:pt x="93" y="2276"/>
                  </a:lnTo>
                  <a:lnTo>
                    <a:pt x="114" y="2284"/>
                  </a:lnTo>
                  <a:lnTo>
                    <a:pt x="136" y="2294"/>
                  </a:lnTo>
                  <a:lnTo>
                    <a:pt x="160" y="2306"/>
                  </a:lnTo>
                  <a:lnTo>
                    <a:pt x="186" y="2323"/>
                  </a:lnTo>
                  <a:lnTo>
                    <a:pt x="210" y="2339"/>
                  </a:lnTo>
                  <a:lnTo>
                    <a:pt x="231" y="2357"/>
                  </a:lnTo>
                  <a:lnTo>
                    <a:pt x="250" y="2373"/>
                  </a:lnTo>
                  <a:lnTo>
                    <a:pt x="264" y="2391"/>
                  </a:lnTo>
                  <a:lnTo>
                    <a:pt x="271" y="2399"/>
                  </a:lnTo>
                  <a:lnTo>
                    <a:pt x="275" y="2406"/>
                  </a:lnTo>
                  <a:lnTo>
                    <a:pt x="279" y="2413"/>
                  </a:lnTo>
                  <a:lnTo>
                    <a:pt x="283" y="2421"/>
                  </a:lnTo>
                  <a:lnTo>
                    <a:pt x="284" y="2426"/>
                  </a:lnTo>
                  <a:lnTo>
                    <a:pt x="285" y="2433"/>
                  </a:lnTo>
                  <a:lnTo>
                    <a:pt x="285" y="2437"/>
                  </a:lnTo>
                  <a:lnTo>
                    <a:pt x="283" y="2443"/>
                  </a:lnTo>
                  <a:close/>
                  <a:moveTo>
                    <a:pt x="515" y="2536"/>
                  </a:moveTo>
                  <a:lnTo>
                    <a:pt x="541" y="2553"/>
                  </a:lnTo>
                  <a:lnTo>
                    <a:pt x="563" y="2572"/>
                  </a:lnTo>
                  <a:lnTo>
                    <a:pt x="583" y="2590"/>
                  </a:lnTo>
                  <a:lnTo>
                    <a:pt x="598" y="2607"/>
                  </a:lnTo>
                  <a:lnTo>
                    <a:pt x="605" y="2616"/>
                  </a:lnTo>
                  <a:lnTo>
                    <a:pt x="610" y="2624"/>
                  </a:lnTo>
                  <a:lnTo>
                    <a:pt x="615" y="2632"/>
                  </a:lnTo>
                  <a:lnTo>
                    <a:pt x="618" y="2638"/>
                  </a:lnTo>
                  <a:lnTo>
                    <a:pt x="619" y="2645"/>
                  </a:lnTo>
                  <a:lnTo>
                    <a:pt x="620" y="2651"/>
                  </a:lnTo>
                  <a:lnTo>
                    <a:pt x="619" y="2656"/>
                  </a:lnTo>
                  <a:lnTo>
                    <a:pt x="618" y="2661"/>
                  </a:lnTo>
                  <a:lnTo>
                    <a:pt x="615" y="2665"/>
                  </a:lnTo>
                  <a:lnTo>
                    <a:pt x="609" y="2668"/>
                  </a:lnTo>
                  <a:lnTo>
                    <a:pt x="604" y="2669"/>
                  </a:lnTo>
                  <a:lnTo>
                    <a:pt x="597" y="2670"/>
                  </a:lnTo>
                  <a:lnTo>
                    <a:pt x="589" y="2671"/>
                  </a:lnTo>
                  <a:lnTo>
                    <a:pt x="581" y="2670"/>
                  </a:lnTo>
                  <a:lnTo>
                    <a:pt x="572" y="2668"/>
                  </a:lnTo>
                  <a:lnTo>
                    <a:pt x="562" y="2666"/>
                  </a:lnTo>
                  <a:lnTo>
                    <a:pt x="540" y="2659"/>
                  </a:lnTo>
                  <a:lnTo>
                    <a:pt x="515" y="2648"/>
                  </a:lnTo>
                  <a:lnTo>
                    <a:pt x="489" y="2635"/>
                  </a:lnTo>
                  <a:lnTo>
                    <a:pt x="462" y="2619"/>
                  </a:lnTo>
                  <a:lnTo>
                    <a:pt x="437" y="2602"/>
                  </a:lnTo>
                  <a:lnTo>
                    <a:pt x="415" y="2583"/>
                  </a:lnTo>
                  <a:lnTo>
                    <a:pt x="395" y="2565"/>
                  </a:lnTo>
                  <a:lnTo>
                    <a:pt x="380" y="2548"/>
                  </a:lnTo>
                  <a:lnTo>
                    <a:pt x="373" y="2540"/>
                  </a:lnTo>
                  <a:lnTo>
                    <a:pt x="368" y="2531"/>
                  </a:lnTo>
                  <a:lnTo>
                    <a:pt x="363" y="2523"/>
                  </a:lnTo>
                  <a:lnTo>
                    <a:pt x="361" y="2517"/>
                  </a:lnTo>
                  <a:lnTo>
                    <a:pt x="359" y="2510"/>
                  </a:lnTo>
                  <a:lnTo>
                    <a:pt x="358" y="2504"/>
                  </a:lnTo>
                  <a:lnTo>
                    <a:pt x="359" y="2498"/>
                  </a:lnTo>
                  <a:lnTo>
                    <a:pt x="361" y="2494"/>
                  </a:lnTo>
                  <a:lnTo>
                    <a:pt x="364" y="2490"/>
                  </a:lnTo>
                  <a:lnTo>
                    <a:pt x="369" y="2487"/>
                  </a:lnTo>
                  <a:lnTo>
                    <a:pt x="374" y="2485"/>
                  </a:lnTo>
                  <a:lnTo>
                    <a:pt x="381" y="2484"/>
                  </a:lnTo>
                  <a:lnTo>
                    <a:pt x="389" y="2484"/>
                  </a:lnTo>
                  <a:lnTo>
                    <a:pt x="397" y="2485"/>
                  </a:lnTo>
                  <a:lnTo>
                    <a:pt x="406" y="2487"/>
                  </a:lnTo>
                  <a:lnTo>
                    <a:pt x="416" y="2489"/>
                  </a:lnTo>
                  <a:lnTo>
                    <a:pt x="438" y="2496"/>
                  </a:lnTo>
                  <a:lnTo>
                    <a:pt x="462" y="2507"/>
                  </a:lnTo>
                  <a:lnTo>
                    <a:pt x="489" y="2520"/>
                  </a:lnTo>
                  <a:lnTo>
                    <a:pt x="515" y="2536"/>
                  </a:lnTo>
                  <a:close/>
                  <a:moveTo>
                    <a:pt x="308" y="2132"/>
                  </a:moveTo>
                  <a:lnTo>
                    <a:pt x="331" y="2148"/>
                  </a:lnTo>
                  <a:lnTo>
                    <a:pt x="351" y="2166"/>
                  </a:lnTo>
                  <a:lnTo>
                    <a:pt x="369" y="2182"/>
                  </a:lnTo>
                  <a:lnTo>
                    <a:pt x="383" y="2199"/>
                  </a:lnTo>
                  <a:lnTo>
                    <a:pt x="389" y="2207"/>
                  </a:lnTo>
                  <a:lnTo>
                    <a:pt x="394" y="2214"/>
                  </a:lnTo>
                  <a:lnTo>
                    <a:pt x="397" y="2221"/>
                  </a:lnTo>
                  <a:lnTo>
                    <a:pt x="401" y="2228"/>
                  </a:lnTo>
                  <a:lnTo>
                    <a:pt x="402" y="2234"/>
                  </a:lnTo>
                  <a:lnTo>
                    <a:pt x="403" y="2240"/>
                  </a:lnTo>
                  <a:lnTo>
                    <a:pt x="402" y="2245"/>
                  </a:lnTo>
                  <a:lnTo>
                    <a:pt x="400" y="2250"/>
                  </a:lnTo>
                  <a:lnTo>
                    <a:pt x="396" y="2253"/>
                  </a:lnTo>
                  <a:lnTo>
                    <a:pt x="393" y="2255"/>
                  </a:lnTo>
                  <a:lnTo>
                    <a:pt x="387" y="2257"/>
                  </a:lnTo>
                  <a:lnTo>
                    <a:pt x="381" y="2259"/>
                  </a:lnTo>
                  <a:lnTo>
                    <a:pt x="374" y="2259"/>
                  </a:lnTo>
                  <a:lnTo>
                    <a:pt x="367" y="2259"/>
                  </a:lnTo>
                  <a:lnTo>
                    <a:pt x="358" y="2256"/>
                  </a:lnTo>
                  <a:lnTo>
                    <a:pt x="349" y="2254"/>
                  </a:lnTo>
                  <a:lnTo>
                    <a:pt x="328" y="2248"/>
                  </a:lnTo>
                  <a:lnTo>
                    <a:pt x="306" y="2239"/>
                  </a:lnTo>
                  <a:lnTo>
                    <a:pt x="283" y="2227"/>
                  </a:lnTo>
                  <a:lnTo>
                    <a:pt x="260" y="2211"/>
                  </a:lnTo>
                  <a:lnTo>
                    <a:pt x="236" y="2195"/>
                  </a:lnTo>
                  <a:lnTo>
                    <a:pt x="215" y="2178"/>
                  </a:lnTo>
                  <a:lnTo>
                    <a:pt x="199" y="2162"/>
                  </a:lnTo>
                  <a:lnTo>
                    <a:pt x="185" y="2145"/>
                  </a:lnTo>
                  <a:lnTo>
                    <a:pt x="178" y="2137"/>
                  </a:lnTo>
                  <a:lnTo>
                    <a:pt x="173" y="2130"/>
                  </a:lnTo>
                  <a:lnTo>
                    <a:pt x="170" y="2122"/>
                  </a:lnTo>
                  <a:lnTo>
                    <a:pt x="167" y="2115"/>
                  </a:lnTo>
                  <a:lnTo>
                    <a:pt x="166" y="2110"/>
                  </a:lnTo>
                  <a:lnTo>
                    <a:pt x="165" y="2103"/>
                  </a:lnTo>
                  <a:lnTo>
                    <a:pt x="166" y="2099"/>
                  </a:lnTo>
                  <a:lnTo>
                    <a:pt x="168" y="2094"/>
                  </a:lnTo>
                  <a:lnTo>
                    <a:pt x="170" y="2090"/>
                  </a:lnTo>
                  <a:lnTo>
                    <a:pt x="175" y="2088"/>
                  </a:lnTo>
                  <a:lnTo>
                    <a:pt x="180" y="2085"/>
                  </a:lnTo>
                  <a:lnTo>
                    <a:pt x="187" y="2084"/>
                  </a:lnTo>
                  <a:lnTo>
                    <a:pt x="193" y="2084"/>
                  </a:lnTo>
                  <a:lnTo>
                    <a:pt x="201" y="2085"/>
                  </a:lnTo>
                  <a:lnTo>
                    <a:pt x="210" y="2086"/>
                  </a:lnTo>
                  <a:lnTo>
                    <a:pt x="219" y="2089"/>
                  </a:lnTo>
                  <a:lnTo>
                    <a:pt x="239" y="2095"/>
                  </a:lnTo>
                  <a:lnTo>
                    <a:pt x="261" y="2105"/>
                  </a:lnTo>
                  <a:lnTo>
                    <a:pt x="285" y="2117"/>
                  </a:lnTo>
                  <a:lnTo>
                    <a:pt x="308" y="2132"/>
                  </a:lnTo>
                  <a:close/>
                  <a:moveTo>
                    <a:pt x="246" y="1859"/>
                  </a:moveTo>
                  <a:lnTo>
                    <a:pt x="243" y="1863"/>
                  </a:lnTo>
                  <a:lnTo>
                    <a:pt x="240" y="1866"/>
                  </a:lnTo>
                  <a:lnTo>
                    <a:pt x="234" y="1867"/>
                  </a:lnTo>
                  <a:lnTo>
                    <a:pt x="229" y="1868"/>
                  </a:lnTo>
                  <a:lnTo>
                    <a:pt x="222" y="1868"/>
                  </a:lnTo>
                  <a:lnTo>
                    <a:pt x="215" y="1868"/>
                  </a:lnTo>
                  <a:lnTo>
                    <a:pt x="208" y="1867"/>
                  </a:lnTo>
                  <a:lnTo>
                    <a:pt x="199" y="1865"/>
                  </a:lnTo>
                  <a:lnTo>
                    <a:pt x="180" y="1859"/>
                  </a:lnTo>
                  <a:lnTo>
                    <a:pt x="160" y="1850"/>
                  </a:lnTo>
                  <a:lnTo>
                    <a:pt x="139" y="1839"/>
                  </a:lnTo>
                  <a:lnTo>
                    <a:pt x="117" y="1825"/>
                  </a:lnTo>
                  <a:lnTo>
                    <a:pt x="96" y="1810"/>
                  </a:lnTo>
                  <a:lnTo>
                    <a:pt x="79" y="1794"/>
                  </a:lnTo>
                  <a:lnTo>
                    <a:pt x="62" y="1779"/>
                  </a:lnTo>
                  <a:lnTo>
                    <a:pt x="50" y="1763"/>
                  </a:lnTo>
                  <a:lnTo>
                    <a:pt x="44" y="1755"/>
                  </a:lnTo>
                  <a:lnTo>
                    <a:pt x="41" y="1749"/>
                  </a:lnTo>
                  <a:lnTo>
                    <a:pt x="37" y="1742"/>
                  </a:lnTo>
                  <a:lnTo>
                    <a:pt x="35" y="1736"/>
                  </a:lnTo>
                  <a:lnTo>
                    <a:pt x="33" y="1730"/>
                  </a:lnTo>
                  <a:lnTo>
                    <a:pt x="33" y="1725"/>
                  </a:lnTo>
                  <a:lnTo>
                    <a:pt x="33" y="1719"/>
                  </a:lnTo>
                  <a:lnTo>
                    <a:pt x="36" y="1716"/>
                  </a:lnTo>
                  <a:lnTo>
                    <a:pt x="39" y="1711"/>
                  </a:lnTo>
                  <a:lnTo>
                    <a:pt x="42" y="1709"/>
                  </a:lnTo>
                  <a:lnTo>
                    <a:pt x="48" y="1707"/>
                  </a:lnTo>
                  <a:lnTo>
                    <a:pt x="53" y="1706"/>
                  </a:lnTo>
                  <a:lnTo>
                    <a:pt x="60" y="1706"/>
                  </a:lnTo>
                  <a:lnTo>
                    <a:pt x="67" y="1706"/>
                  </a:lnTo>
                  <a:lnTo>
                    <a:pt x="75" y="1707"/>
                  </a:lnTo>
                  <a:lnTo>
                    <a:pt x="83" y="1709"/>
                  </a:lnTo>
                  <a:lnTo>
                    <a:pt x="102" y="1716"/>
                  </a:lnTo>
                  <a:lnTo>
                    <a:pt x="122" y="1725"/>
                  </a:lnTo>
                  <a:lnTo>
                    <a:pt x="143" y="1736"/>
                  </a:lnTo>
                  <a:lnTo>
                    <a:pt x="165" y="1749"/>
                  </a:lnTo>
                  <a:lnTo>
                    <a:pt x="186" y="1764"/>
                  </a:lnTo>
                  <a:lnTo>
                    <a:pt x="203" y="1781"/>
                  </a:lnTo>
                  <a:lnTo>
                    <a:pt x="220" y="1796"/>
                  </a:lnTo>
                  <a:lnTo>
                    <a:pt x="232" y="1812"/>
                  </a:lnTo>
                  <a:lnTo>
                    <a:pt x="237" y="1818"/>
                  </a:lnTo>
                  <a:lnTo>
                    <a:pt x="242" y="1826"/>
                  </a:lnTo>
                  <a:lnTo>
                    <a:pt x="245" y="1833"/>
                  </a:lnTo>
                  <a:lnTo>
                    <a:pt x="247" y="1839"/>
                  </a:lnTo>
                  <a:lnTo>
                    <a:pt x="248" y="1845"/>
                  </a:lnTo>
                  <a:lnTo>
                    <a:pt x="248" y="1850"/>
                  </a:lnTo>
                  <a:lnTo>
                    <a:pt x="248" y="1855"/>
                  </a:lnTo>
                  <a:lnTo>
                    <a:pt x="246" y="1859"/>
                  </a:lnTo>
                  <a:close/>
                  <a:moveTo>
                    <a:pt x="450" y="1941"/>
                  </a:moveTo>
                  <a:lnTo>
                    <a:pt x="472" y="1956"/>
                  </a:lnTo>
                  <a:lnTo>
                    <a:pt x="491" y="1973"/>
                  </a:lnTo>
                  <a:lnTo>
                    <a:pt x="508" y="1989"/>
                  </a:lnTo>
                  <a:lnTo>
                    <a:pt x="522" y="2005"/>
                  </a:lnTo>
                  <a:lnTo>
                    <a:pt x="528" y="2013"/>
                  </a:lnTo>
                  <a:lnTo>
                    <a:pt x="532" y="2020"/>
                  </a:lnTo>
                  <a:lnTo>
                    <a:pt x="535" y="2027"/>
                  </a:lnTo>
                  <a:lnTo>
                    <a:pt x="537" y="2034"/>
                  </a:lnTo>
                  <a:lnTo>
                    <a:pt x="540" y="2039"/>
                  </a:lnTo>
                  <a:lnTo>
                    <a:pt x="540" y="2046"/>
                  </a:lnTo>
                  <a:lnTo>
                    <a:pt x="539" y="2050"/>
                  </a:lnTo>
                  <a:lnTo>
                    <a:pt x="537" y="2054"/>
                  </a:lnTo>
                  <a:lnTo>
                    <a:pt x="534" y="2059"/>
                  </a:lnTo>
                  <a:lnTo>
                    <a:pt x="530" y="2061"/>
                  </a:lnTo>
                  <a:lnTo>
                    <a:pt x="524" y="2063"/>
                  </a:lnTo>
                  <a:lnTo>
                    <a:pt x="519" y="2064"/>
                  </a:lnTo>
                  <a:lnTo>
                    <a:pt x="512" y="2064"/>
                  </a:lnTo>
                  <a:lnTo>
                    <a:pt x="504" y="2064"/>
                  </a:lnTo>
                  <a:lnTo>
                    <a:pt x="496" y="2063"/>
                  </a:lnTo>
                  <a:lnTo>
                    <a:pt x="487" y="2061"/>
                  </a:lnTo>
                  <a:lnTo>
                    <a:pt x="467" y="2054"/>
                  </a:lnTo>
                  <a:lnTo>
                    <a:pt x="446" y="2046"/>
                  </a:lnTo>
                  <a:lnTo>
                    <a:pt x="424" y="2035"/>
                  </a:lnTo>
                  <a:lnTo>
                    <a:pt x="401" y="2019"/>
                  </a:lnTo>
                  <a:lnTo>
                    <a:pt x="379" y="2004"/>
                  </a:lnTo>
                  <a:lnTo>
                    <a:pt x="359" y="1987"/>
                  </a:lnTo>
                  <a:lnTo>
                    <a:pt x="342" y="1972"/>
                  </a:lnTo>
                  <a:lnTo>
                    <a:pt x="329" y="1955"/>
                  </a:lnTo>
                  <a:lnTo>
                    <a:pt x="324" y="1947"/>
                  </a:lnTo>
                  <a:lnTo>
                    <a:pt x="319" y="1941"/>
                  </a:lnTo>
                  <a:lnTo>
                    <a:pt x="316" y="1933"/>
                  </a:lnTo>
                  <a:lnTo>
                    <a:pt x="314" y="1926"/>
                  </a:lnTo>
                  <a:lnTo>
                    <a:pt x="311" y="1921"/>
                  </a:lnTo>
                  <a:lnTo>
                    <a:pt x="311" y="1914"/>
                  </a:lnTo>
                  <a:lnTo>
                    <a:pt x="312" y="1910"/>
                  </a:lnTo>
                  <a:lnTo>
                    <a:pt x="314" y="1906"/>
                  </a:lnTo>
                  <a:lnTo>
                    <a:pt x="317" y="1901"/>
                  </a:lnTo>
                  <a:lnTo>
                    <a:pt x="321" y="1899"/>
                  </a:lnTo>
                  <a:lnTo>
                    <a:pt x="327" y="1897"/>
                  </a:lnTo>
                  <a:lnTo>
                    <a:pt x="332" y="1896"/>
                  </a:lnTo>
                  <a:lnTo>
                    <a:pt x="339" y="1896"/>
                  </a:lnTo>
                  <a:lnTo>
                    <a:pt x="347" y="1896"/>
                  </a:lnTo>
                  <a:lnTo>
                    <a:pt x="355" y="1897"/>
                  </a:lnTo>
                  <a:lnTo>
                    <a:pt x="364" y="1899"/>
                  </a:lnTo>
                  <a:lnTo>
                    <a:pt x="383" y="1906"/>
                  </a:lnTo>
                  <a:lnTo>
                    <a:pt x="405" y="1914"/>
                  </a:lnTo>
                  <a:lnTo>
                    <a:pt x="427" y="1926"/>
                  </a:lnTo>
                  <a:lnTo>
                    <a:pt x="450" y="1941"/>
                  </a:lnTo>
                  <a:close/>
                  <a:moveTo>
                    <a:pt x="414" y="1671"/>
                  </a:moveTo>
                  <a:lnTo>
                    <a:pt x="411" y="1674"/>
                  </a:lnTo>
                  <a:lnTo>
                    <a:pt x="407" y="1676"/>
                  </a:lnTo>
                  <a:lnTo>
                    <a:pt x="403" y="1678"/>
                  </a:lnTo>
                  <a:lnTo>
                    <a:pt x="397" y="1679"/>
                  </a:lnTo>
                  <a:lnTo>
                    <a:pt x="391" y="1679"/>
                  </a:lnTo>
                  <a:lnTo>
                    <a:pt x="383" y="1679"/>
                  </a:lnTo>
                  <a:lnTo>
                    <a:pt x="376" y="1678"/>
                  </a:lnTo>
                  <a:lnTo>
                    <a:pt x="368" y="1676"/>
                  </a:lnTo>
                  <a:lnTo>
                    <a:pt x="350" y="1671"/>
                  </a:lnTo>
                  <a:lnTo>
                    <a:pt x="331" y="1663"/>
                  </a:lnTo>
                  <a:lnTo>
                    <a:pt x="310" y="1652"/>
                  </a:lnTo>
                  <a:lnTo>
                    <a:pt x="289" y="1639"/>
                  </a:lnTo>
                  <a:lnTo>
                    <a:pt x="269" y="1624"/>
                  </a:lnTo>
                  <a:lnTo>
                    <a:pt x="252" y="1609"/>
                  </a:lnTo>
                  <a:lnTo>
                    <a:pt x="237" y="1593"/>
                  </a:lnTo>
                  <a:lnTo>
                    <a:pt x="225" y="1579"/>
                  </a:lnTo>
                  <a:lnTo>
                    <a:pt x="220" y="1571"/>
                  </a:lnTo>
                  <a:lnTo>
                    <a:pt x="217" y="1565"/>
                  </a:lnTo>
                  <a:lnTo>
                    <a:pt x="213" y="1558"/>
                  </a:lnTo>
                  <a:lnTo>
                    <a:pt x="211" y="1551"/>
                  </a:lnTo>
                  <a:lnTo>
                    <a:pt x="210" y="1546"/>
                  </a:lnTo>
                  <a:lnTo>
                    <a:pt x="209" y="1540"/>
                  </a:lnTo>
                  <a:lnTo>
                    <a:pt x="210" y="1536"/>
                  </a:lnTo>
                  <a:lnTo>
                    <a:pt x="212" y="1531"/>
                  </a:lnTo>
                  <a:lnTo>
                    <a:pt x="215" y="1528"/>
                  </a:lnTo>
                  <a:lnTo>
                    <a:pt x="219" y="1525"/>
                  </a:lnTo>
                  <a:lnTo>
                    <a:pt x="223" y="1524"/>
                  </a:lnTo>
                  <a:lnTo>
                    <a:pt x="229" y="1523"/>
                  </a:lnTo>
                  <a:lnTo>
                    <a:pt x="235" y="1522"/>
                  </a:lnTo>
                  <a:lnTo>
                    <a:pt x="243" y="1523"/>
                  </a:lnTo>
                  <a:lnTo>
                    <a:pt x="250" y="1523"/>
                  </a:lnTo>
                  <a:lnTo>
                    <a:pt x="258" y="1525"/>
                  </a:lnTo>
                  <a:lnTo>
                    <a:pt x="276" y="1530"/>
                  </a:lnTo>
                  <a:lnTo>
                    <a:pt x="296" y="1539"/>
                  </a:lnTo>
                  <a:lnTo>
                    <a:pt x="316" y="1549"/>
                  </a:lnTo>
                  <a:lnTo>
                    <a:pt x="337" y="1562"/>
                  </a:lnTo>
                  <a:lnTo>
                    <a:pt x="357" y="1578"/>
                  </a:lnTo>
                  <a:lnTo>
                    <a:pt x="374" y="1593"/>
                  </a:lnTo>
                  <a:lnTo>
                    <a:pt x="389" y="1609"/>
                  </a:lnTo>
                  <a:lnTo>
                    <a:pt x="401" y="1623"/>
                  </a:lnTo>
                  <a:lnTo>
                    <a:pt x="406" y="1631"/>
                  </a:lnTo>
                  <a:lnTo>
                    <a:pt x="410" y="1637"/>
                  </a:lnTo>
                  <a:lnTo>
                    <a:pt x="413" y="1644"/>
                  </a:lnTo>
                  <a:lnTo>
                    <a:pt x="415" y="1650"/>
                  </a:lnTo>
                  <a:lnTo>
                    <a:pt x="416" y="1656"/>
                  </a:lnTo>
                  <a:lnTo>
                    <a:pt x="416" y="1661"/>
                  </a:lnTo>
                  <a:lnTo>
                    <a:pt x="416" y="1666"/>
                  </a:lnTo>
                  <a:lnTo>
                    <a:pt x="414" y="1671"/>
                  </a:lnTo>
                  <a:close/>
                  <a:moveTo>
                    <a:pt x="278" y="1204"/>
                  </a:moveTo>
                  <a:lnTo>
                    <a:pt x="297" y="1217"/>
                  </a:lnTo>
                  <a:lnTo>
                    <a:pt x="312" y="1231"/>
                  </a:lnTo>
                  <a:lnTo>
                    <a:pt x="326" y="1246"/>
                  </a:lnTo>
                  <a:lnTo>
                    <a:pt x="337" y="1260"/>
                  </a:lnTo>
                  <a:lnTo>
                    <a:pt x="341" y="1267"/>
                  </a:lnTo>
                  <a:lnTo>
                    <a:pt x="344" y="1272"/>
                  </a:lnTo>
                  <a:lnTo>
                    <a:pt x="348" y="1279"/>
                  </a:lnTo>
                  <a:lnTo>
                    <a:pt x="349" y="1284"/>
                  </a:lnTo>
                  <a:lnTo>
                    <a:pt x="350" y="1290"/>
                  </a:lnTo>
                  <a:lnTo>
                    <a:pt x="350" y="1295"/>
                  </a:lnTo>
                  <a:lnTo>
                    <a:pt x="350" y="1300"/>
                  </a:lnTo>
                  <a:lnTo>
                    <a:pt x="348" y="1303"/>
                  </a:lnTo>
                  <a:lnTo>
                    <a:pt x="344" y="1306"/>
                  </a:lnTo>
                  <a:lnTo>
                    <a:pt x="341" y="1310"/>
                  </a:lnTo>
                  <a:lnTo>
                    <a:pt x="337" y="1312"/>
                  </a:lnTo>
                  <a:lnTo>
                    <a:pt x="332" y="1313"/>
                  </a:lnTo>
                  <a:lnTo>
                    <a:pt x="326" y="1313"/>
                  </a:lnTo>
                  <a:lnTo>
                    <a:pt x="320" y="1313"/>
                  </a:lnTo>
                  <a:lnTo>
                    <a:pt x="312" y="1312"/>
                  </a:lnTo>
                  <a:lnTo>
                    <a:pt x="305" y="1311"/>
                  </a:lnTo>
                  <a:lnTo>
                    <a:pt x="289" y="1305"/>
                  </a:lnTo>
                  <a:lnTo>
                    <a:pt x="272" y="1298"/>
                  </a:lnTo>
                  <a:lnTo>
                    <a:pt x="253" y="1288"/>
                  </a:lnTo>
                  <a:lnTo>
                    <a:pt x="234" y="1276"/>
                  </a:lnTo>
                  <a:lnTo>
                    <a:pt x="215" y="1262"/>
                  </a:lnTo>
                  <a:lnTo>
                    <a:pt x="200" y="1248"/>
                  </a:lnTo>
                  <a:lnTo>
                    <a:pt x="187" y="1234"/>
                  </a:lnTo>
                  <a:lnTo>
                    <a:pt x="176" y="1220"/>
                  </a:lnTo>
                  <a:lnTo>
                    <a:pt x="171" y="1214"/>
                  </a:lnTo>
                  <a:lnTo>
                    <a:pt x="168" y="1207"/>
                  </a:lnTo>
                  <a:lnTo>
                    <a:pt x="166" y="1200"/>
                  </a:lnTo>
                  <a:lnTo>
                    <a:pt x="164" y="1195"/>
                  </a:lnTo>
                  <a:lnTo>
                    <a:pt x="162" y="1189"/>
                  </a:lnTo>
                  <a:lnTo>
                    <a:pt x="162" y="1184"/>
                  </a:lnTo>
                  <a:lnTo>
                    <a:pt x="164" y="1180"/>
                  </a:lnTo>
                  <a:lnTo>
                    <a:pt x="165" y="1176"/>
                  </a:lnTo>
                  <a:lnTo>
                    <a:pt x="168" y="1173"/>
                  </a:lnTo>
                  <a:lnTo>
                    <a:pt x="171" y="1170"/>
                  </a:lnTo>
                  <a:lnTo>
                    <a:pt x="176" y="1167"/>
                  </a:lnTo>
                  <a:lnTo>
                    <a:pt x="181" y="1166"/>
                  </a:lnTo>
                  <a:lnTo>
                    <a:pt x="187" y="1166"/>
                  </a:lnTo>
                  <a:lnTo>
                    <a:pt x="193" y="1166"/>
                  </a:lnTo>
                  <a:lnTo>
                    <a:pt x="200" y="1167"/>
                  </a:lnTo>
                  <a:lnTo>
                    <a:pt x="208" y="1170"/>
                  </a:lnTo>
                  <a:lnTo>
                    <a:pt x="224" y="1174"/>
                  </a:lnTo>
                  <a:lnTo>
                    <a:pt x="242" y="1182"/>
                  </a:lnTo>
                  <a:lnTo>
                    <a:pt x="260" y="1192"/>
                  </a:lnTo>
                  <a:lnTo>
                    <a:pt x="278" y="1204"/>
                  </a:lnTo>
                  <a:close/>
                  <a:moveTo>
                    <a:pt x="600" y="1477"/>
                  </a:moveTo>
                  <a:lnTo>
                    <a:pt x="597" y="1481"/>
                  </a:lnTo>
                  <a:lnTo>
                    <a:pt x="594" y="1484"/>
                  </a:lnTo>
                  <a:lnTo>
                    <a:pt x="589" y="1486"/>
                  </a:lnTo>
                  <a:lnTo>
                    <a:pt x="584" y="1487"/>
                  </a:lnTo>
                  <a:lnTo>
                    <a:pt x="577" y="1487"/>
                  </a:lnTo>
                  <a:lnTo>
                    <a:pt x="571" y="1487"/>
                  </a:lnTo>
                  <a:lnTo>
                    <a:pt x="563" y="1486"/>
                  </a:lnTo>
                  <a:lnTo>
                    <a:pt x="555" y="1485"/>
                  </a:lnTo>
                  <a:lnTo>
                    <a:pt x="539" y="1480"/>
                  </a:lnTo>
                  <a:lnTo>
                    <a:pt x="520" y="1472"/>
                  </a:lnTo>
                  <a:lnTo>
                    <a:pt x="500" y="1462"/>
                  </a:lnTo>
                  <a:lnTo>
                    <a:pt x="480" y="1449"/>
                  </a:lnTo>
                  <a:lnTo>
                    <a:pt x="461" y="1436"/>
                  </a:lnTo>
                  <a:lnTo>
                    <a:pt x="445" y="1420"/>
                  </a:lnTo>
                  <a:lnTo>
                    <a:pt x="430" y="1406"/>
                  </a:lnTo>
                  <a:lnTo>
                    <a:pt x="418" y="1391"/>
                  </a:lnTo>
                  <a:lnTo>
                    <a:pt x="414" y="1384"/>
                  </a:lnTo>
                  <a:lnTo>
                    <a:pt x="411" y="1377"/>
                  </a:lnTo>
                  <a:lnTo>
                    <a:pt x="407" y="1370"/>
                  </a:lnTo>
                  <a:lnTo>
                    <a:pt x="405" y="1365"/>
                  </a:lnTo>
                  <a:lnTo>
                    <a:pt x="404" y="1359"/>
                  </a:lnTo>
                  <a:lnTo>
                    <a:pt x="404" y="1354"/>
                  </a:lnTo>
                  <a:lnTo>
                    <a:pt x="405" y="1348"/>
                  </a:lnTo>
                  <a:lnTo>
                    <a:pt x="406" y="1345"/>
                  </a:lnTo>
                  <a:lnTo>
                    <a:pt x="410" y="1341"/>
                  </a:lnTo>
                  <a:lnTo>
                    <a:pt x="414" y="1338"/>
                  </a:lnTo>
                  <a:lnTo>
                    <a:pt x="418" y="1336"/>
                  </a:lnTo>
                  <a:lnTo>
                    <a:pt x="424" y="1335"/>
                  </a:lnTo>
                  <a:lnTo>
                    <a:pt x="429" y="1335"/>
                  </a:lnTo>
                  <a:lnTo>
                    <a:pt x="436" y="1335"/>
                  </a:lnTo>
                  <a:lnTo>
                    <a:pt x="444" y="1336"/>
                  </a:lnTo>
                  <a:lnTo>
                    <a:pt x="451" y="1337"/>
                  </a:lnTo>
                  <a:lnTo>
                    <a:pt x="469" y="1343"/>
                  </a:lnTo>
                  <a:lnTo>
                    <a:pt x="488" y="1351"/>
                  </a:lnTo>
                  <a:lnTo>
                    <a:pt x="508" y="1360"/>
                  </a:lnTo>
                  <a:lnTo>
                    <a:pt x="528" y="1374"/>
                  </a:lnTo>
                  <a:lnTo>
                    <a:pt x="546" y="1388"/>
                  </a:lnTo>
                  <a:lnTo>
                    <a:pt x="563" y="1402"/>
                  </a:lnTo>
                  <a:lnTo>
                    <a:pt x="577" y="1417"/>
                  </a:lnTo>
                  <a:lnTo>
                    <a:pt x="588" y="1431"/>
                  </a:lnTo>
                  <a:lnTo>
                    <a:pt x="593" y="1439"/>
                  </a:lnTo>
                  <a:lnTo>
                    <a:pt x="597" y="1445"/>
                  </a:lnTo>
                  <a:lnTo>
                    <a:pt x="599" y="1452"/>
                  </a:lnTo>
                  <a:lnTo>
                    <a:pt x="601" y="1458"/>
                  </a:lnTo>
                  <a:lnTo>
                    <a:pt x="603" y="1463"/>
                  </a:lnTo>
                  <a:lnTo>
                    <a:pt x="603" y="1469"/>
                  </a:lnTo>
                  <a:lnTo>
                    <a:pt x="601" y="1473"/>
                  </a:lnTo>
                  <a:lnTo>
                    <a:pt x="600" y="1477"/>
                  </a:lnTo>
                  <a:close/>
                  <a:moveTo>
                    <a:pt x="273" y="861"/>
                  </a:moveTo>
                  <a:lnTo>
                    <a:pt x="289" y="873"/>
                  </a:lnTo>
                  <a:lnTo>
                    <a:pt x="303" y="886"/>
                  </a:lnTo>
                  <a:lnTo>
                    <a:pt x="315" y="899"/>
                  </a:lnTo>
                  <a:lnTo>
                    <a:pt x="325" y="913"/>
                  </a:lnTo>
                  <a:lnTo>
                    <a:pt x="332" y="925"/>
                  </a:lnTo>
                  <a:lnTo>
                    <a:pt x="336" y="936"/>
                  </a:lnTo>
                  <a:lnTo>
                    <a:pt x="337" y="941"/>
                  </a:lnTo>
                  <a:lnTo>
                    <a:pt x="337" y="946"/>
                  </a:lnTo>
                  <a:lnTo>
                    <a:pt x="336" y="950"/>
                  </a:lnTo>
                  <a:lnTo>
                    <a:pt x="335" y="953"/>
                  </a:lnTo>
                  <a:lnTo>
                    <a:pt x="331" y="957"/>
                  </a:lnTo>
                  <a:lnTo>
                    <a:pt x="328" y="959"/>
                  </a:lnTo>
                  <a:lnTo>
                    <a:pt x="324" y="961"/>
                  </a:lnTo>
                  <a:lnTo>
                    <a:pt x="319" y="962"/>
                  </a:lnTo>
                  <a:lnTo>
                    <a:pt x="314" y="963"/>
                  </a:lnTo>
                  <a:lnTo>
                    <a:pt x="308" y="963"/>
                  </a:lnTo>
                  <a:lnTo>
                    <a:pt x="301" y="962"/>
                  </a:lnTo>
                  <a:lnTo>
                    <a:pt x="295" y="961"/>
                  </a:lnTo>
                  <a:lnTo>
                    <a:pt x="279" y="957"/>
                  </a:lnTo>
                  <a:lnTo>
                    <a:pt x="264" y="949"/>
                  </a:lnTo>
                  <a:lnTo>
                    <a:pt x="247" y="940"/>
                  </a:lnTo>
                  <a:lnTo>
                    <a:pt x="230" y="929"/>
                  </a:lnTo>
                  <a:lnTo>
                    <a:pt x="213" y="917"/>
                  </a:lnTo>
                  <a:lnTo>
                    <a:pt x="199" y="904"/>
                  </a:lnTo>
                  <a:lnTo>
                    <a:pt x="187" y="890"/>
                  </a:lnTo>
                  <a:lnTo>
                    <a:pt x="178" y="877"/>
                  </a:lnTo>
                  <a:lnTo>
                    <a:pt x="173" y="871"/>
                  </a:lnTo>
                  <a:lnTo>
                    <a:pt x="170" y="865"/>
                  </a:lnTo>
                  <a:lnTo>
                    <a:pt x="168" y="860"/>
                  </a:lnTo>
                  <a:lnTo>
                    <a:pt x="167" y="854"/>
                  </a:lnTo>
                  <a:lnTo>
                    <a:pt x="166" y="849"/>
                  </a:lnTo>
                  <a:lnTo>
                    <a:pt x="166" y="844"/>
                  </a:lnTo>
                  <a:lnTo>
                    <a:pt x="167" y="840"/>
                  </a:lnTo>
                  <a:lnTo>
                    <a:pt x="168" y="835"/>
                  </a:lnTo>
                  <a:lnTo>
                    <a:pt x="171" y="832"/>
                  </a:lnTo>
                  <a:lnTo>
                    <a:pt x="175" y="830"/>
                  </a:lnTo>
                  <a:lnTo>
                    <a:pt x="178" y="828"/>
                  </a:lnTo>
                  <a:lnTo>
                    <a:pt x="183" y="826"/>
                  </a:lnTo>
                  <a:lnTo>
                    <a:pt x="189" y="826"/>
                  </a:lnTo>
                  <a:lnTo>
                    <a:pt x="194" y="826"/>
                  </a:lnTo>
                  <a:lnTo>
                    <a:pt x="201" y="828"/>
                  </a:lnTo>
                  <a:lnTo>
                    <a:pt x="208" y="829"/>
                  </a:lnTo>
                  <a:lnTo>
                    <a:pt x="223" y="833"/>
                  </a:lnTo>
                  <a:lnTo>
                    <a:pt x="239" y="841"/>
                  </a:lnTo>
                  <a:lnTo>
                    <a:pt x="255" y="850"/>
                  </a:lnTo>
                  <a:lnTo>
                    <a:pt x="273" y="861"/>
                  </a:lnTo>
                  <a:close/>
                  <a:moveTo>
                    <a:pt x="498" y="1017"/>
                  </a:moveTo>
                  <a:lnTo>
                    <a:pt x="515" y="1031"/>
                  </a:lnTo>
                  <a:lnTo>
                    <a:pt x="530" y="1044"/>
                  </a:lnTo>
                  <a:lnTo>
                    <a:pt x="543" y="1057"/>
                  </a:lnTo>
                  <a:lnTo>
                    <a:pt x="553" y="1071"/>
                  </a:lnTo>
                  <a:lnTo>
                    <a:pt x="557" y="1077"/>
                  </a:lnTo>
                  <a:lnTo>
                    <a:pt x="561" y="1084"/>
                  </a:lnTo>
                  <a:lnTo>
                    <a:pt x="563" y="1090"/>
                  </a:lnTo>
                  <a:lnTo>
                    <a:pt x="565" y="1096"/>
                  </a:lnTo>
                  <a:lnTo>
                    <a:pt x="565" y="1101"/>
                  </a:lnTo>
                  <a:lnTo>
                    <a:pt x="565" y="1106"/>
                  </a:lnTo>
                  <a:lnTo>
                    <a:pt x="565" y="1110"/>
                  </a:lnTo>
                  <a:lnTo>
                    <a:pt x="563" y="1114"/>
                  </a:lnTo>
                  <a:lnTo>
                    <a:pt x="560" y="1118"/>
                  </a:lnTo>
                  <a:lnTo>
                    <a:pt x="556" y="1120"/>
                  </a:lnTo>
                  <a:lnTo>
                    <a:pt x="552" y="1122"/>
                  </a:lnTo>
                  <a:lnTo>
                    <a:pt x="547" y="1123"/>
                  </a:lnTo>
                  <a:lnTo>
                    <a:pt x="542" y="1124"/>
                  </a:lnTo>
                  <a:lnTo>
                    <a:pt x="535" y="1124"/>
                  </a:lnTo>
                  <a:lnTo>
                    <a:pt x="529" y="1123"/>
                  </a:lnTo>
                  <a:lnTo>
                    <a:pt x="521" y="1122"/>
                  </a:lnTo>
                  <a:lnTo>
                    <a:pt x="505" y="1117"/>
                  </a:lnTo>
                  <a:lnTo>
                    <a:pt x="489" y="1110"/>
                  </a:lnTo>
                  <a:lnTo>
                    <a:pt x="471" y="1100"/>
                  </a:lnTo>
                  <a:lnTo>
                    <a:pt x="454" y="1089"/>
                  </a:lnTo>
                  <a:lnTo>
                    <a:pt x="436" y="1076"/>
                  </a:lnTo>
                  <a:lnTo>
                    <a:pt x="421" y="1063"/>
                  </a:lnTo>
                  <a:lnTo>
                    <a:pt x="407" y="1048"/>
                  </a:lnTo>
                  <a:lnTo>
                    <a:pt x="397" y="1035"/>
                  </a:lnTo>
                  <a:lnTo>
                    <a:pt x="394" y="1028"/>
                  </a:lnTo>
                  <a:lnTo>
                    <a:pt x="391" y="1022"/>
                  </a:lnTo>
                  <a:lnTo>
                    <a:pt x="387" y="1016"/>
                  </a:lnTo>
                  <a:lnTo>
                    <a:pt x="386" y="1011"/>
                  </a:lnTo>
                  <a:lnTo>
                    <a:pt x="385" y="1005"/>
                  </a:lnTo>
                  <a:lnTo>
                    <a:pt x="385" y="1000"/>
                  </a:lnTo>
                  <a:lnTo>
                    <a:pt x="386" y="995"/>
                  </a:lnTo>
                  <a:lnTo>
                    <a:pt x="389" y="992"/>
                  </a:lnTo>
                  <a:lnTo>
                    <a:pt x="391" y="989"/>
                  </a:lnTo>
                  <a:lnTo>
                    <a:pt x="394" y="985"/>
                  </a:lnTo>
                  <a:lnTo>
                    <a:pt x="399" y="984"/>
                  </a:lnTo>
                  <a:lnTo>
                    <a:pt x="404" y="982"/>
                  </a:lnTo>
                  <a:lnTo>
                    <a:pt x="410" y="982"/>
                  </a:lnTo>
                  <a:lnTo>
                    <a:pt x="415" y="982"/>
                  </a:lnTo>
                  <a:lnTo>
                    <a:pt x="422" y="983"/>
                  </a:lnTo>
                  <a:lnTo>
                    <a:pt x="429" y="984"/>
                  </a:lnTo>
                  <a:lnTo>
                    <a:pt x="445" y="989"/>
                  </a:lnTo>
                  <a:lnTo>
                    <a:pt x="461" y="996"/>
                  </a:lnTo>
                  <a:lnTo>
                    <a:pt x="480" y="1005"/>
                  </a:lnTo>
                  <a:lnTo>
                    <a:pt x="498" y="1017"/>
                  </a:lnTo>
                  <a:close/>
                  <a:moveTo>
                    <a:pt x="172" y="477"/>
                  </a:moveTo>
                  <a:lnTo>
                    <a:pt x="170" y="479"/>
                  </a:lnTo>
                  <a:lnTo>
                    <a:pt x="167" y="481"/>
                  </a:lnTo>
                  <a:lnTo>
                    <a:pt x="164" y="483"/>
                  </a:lnTo>
                  <a:lnTo>
                    <a:pt x="159" y="484"/>
                  </a:lnTo>
                  <a:lnTo>
                    <a:pt x="149" y="484"/>
                  </a:lnTo>
                  <a:lnTo>
                    <a:pt x="138" y="483"/>
                  </a:lnTo>
                  <a:lnTo>
                    <a:pt x="125" y="479"/>
                  </a:lnTo>
                  <a:lnTo>
                    <a:pt x="112" y="473"/>
                  </a:lnTo>
                  <a:lnTo>
                    <a:pt x="97" y="466"/>
                  </a:lnTo>
                  <a:lnTo>
                    <a:pt x="82" y="456"/>
                  </a:lnTo>
                  <a:lnTo>
                    <a:pt x="69" y="445"/>
                  </a:lnTo>
                  <a:lnTo>
                    <a:pt x="55" y="433"/>
                  </a:lnTo>
                  <a:lnTo>
                    <a:pt x="46" y="420"/>
                  </a:lnTo>
                  <a:lnTo>
                    <a:pt x="38" y="409"/>
                  </a:lnTo>
                  <a:lnTo>
                    <a:pt x="31" y="398"/>
                  </a:lnTo>
                  <a:lnTo>
                    <a:pt x="28" y="388"/>
                  </a:lnTo>
                  <a:lnTo>
                    <a:pt x="28" y="384"/>
                  </a:lnTo>
                  <a:lnTo>
                    <a:pt x="28" y="380"/>
                  </a:lnTo>
                  <a:lnTo>
                    <a:pt x="29" y="375"/>
                  </a:lnTo>
                  <a:lnTo>
                    <a:pt x="30" y="372"/>
                  </a:lnTo>
                  <a:lnTo>
                    <a:pt x="32" y="370"/>
                  </a:lnTo>
                  <a:lnTo>
                    <a:pt x="36" y="366"/>
                  </a:lnTo>
                  <a:lnTo>
                    <a:pt x="39" y="365"/>
                  </a:lnTo>
                  <a:lnTo>
                    <a:pt x="43" y="364"/>
                  </a:lnTo>
                  <a:lnTo>
                    <a:pt x="53" y="363"/>
                  </a:lnTo>
                  <a:lnTo>
                    <a:pt x="64" y="365"/>
                  </a:lnTo>
                  <a:lnTo>
                    <a:pt x="78" y="370"/>
                  </a:lnTo>
                  <a:lnTo>
                    <a:pt x="92" y="375"/>
                  </a:lnTo>
                  <a:lnTo>
                    <a:pt x="106" y="383"/>
                  </a:lnTo>
                  <a:lnTo>
                    <a:pt x="121" y="393"/>
                  </a:lnTo>
                  <a:lnTo>
                    <a:pt x="135" y="404"/>
                  </a:lnTo>
                  <a:lnTo>
                    <a:pt x="147" y="416"/>
                  </a:lnTo>
                  <a:lnTo>
                    <a:pt x="157" y="427"/>
                  </a:lnTo>
                  <a:lnTo>
                    <a:pt x="166" y="439"/>
                  </a:lnTo>
                  <a:lnTo>
                    <a:pt x="171" y="450"/>
                  </a:lnTo>
                  <a:lnTo>
                    <a:pt x="175" y="460"/>
                  </a:lnTo>
                  <a:lnTo>
                    <a:pt x="175" y="465"/>
                  </a:lnTo>
                  <a:lnTo>
                    <a:pt x="175" y="469"/>
                  </a:lnTo>
                  <a:lnTo>
                    <a:pt x="175" y="472"/>
                  </a:lnTo>
                  <a:lnTo>
                    <a:pt x="172" y="477"/>
                  </a:lnTo>
                  <a:close/>
                  <a:moveTo>
                    <a:pt x="315" y="531"/>
                  </a:moveTo>
                  <a:lnTo>
                    <a:pt x="329" y="543"/>
                  </a:lnTo>
                  <a:lnTo>
                    <a:pt x="342" y="555"/>
                  </a:lnTo>
                  <a:lnTo>
                    <a:pt x="352" y="567"/>
                  </a:lnTo>
                  <a:lnTo>
                    <a:pt x="361" y="579"/>
                  </a:lnTo>
                  <a:lnTo>
                    <a:pt x="368" y="590"/>
                  </a:lnTo>
                  <a:lnTo>
                    <a:pt x="371" y="601"/>
                  </a:lnTo>
                  <a:lnTo>
                    <a:pt x="371" y="606"/>
                  </a:lnTo>
                  <a:lnTo>
                    <a:pt x="371" y="610"/>
                  </a:lnTo>
                  <a:lnTo>
                    <a:pt x="371" y="615"/>
                  </a:lnTo>
                  <a:lnTo>
                    <a:pt x="369" y="618"/>
                  </a:lnTo>
                  <a:lnTo>
                    <a:pt x="367" y="621"/>
                  </a:lnTo>
                  <a:lnTo>
                    <a:pt x="363" y="623"/>
                  </a:lnTo>
                  <a:lnTo>
                    <a:pt x="360" y="626"/>
                  </a:lnTo>
                  <a:lnTo>
                    <a:pt x="355" y="627"/>
                  </a:lnTo>
                  <a:lnTo>
                    <a:pt x="350" y="627"/>
                  </a:lnTo>
                  <a:lnTo>
                    <a:pt x="344" y="627"/>
                  </a:lnTo>
                  <a:lnTo>
                    <a:pt x="339" y="627"/>
                  </a:lnTo>
                  <a:lnTo>
                    <a:pt x="332" y="626"/>
                  </a:lnTo>
                  <a:lnTo>
                    <a:pt x="319" y="621"/>
                  </a:lnTo>
                  <a:lnTo>
                    <a:pt x="305" y="615"/>
                  </a:lnTo>
                  <a:lnTo>
                    <a:pt x="289" y="607"/>
                  </a:lnTo>
                  <a:lnTo>
                    <a:pt x="273" y="597"/>
                  </a:lnTo>
                  <a:lnTo>
                    <a:pt x="258" y="585"/>
                  </a:lnTo>
                  <a:lnTo>
                    <a:pt x="245" y="573"/>
                  </a:lnTo>
                  <a:lnTo>
                    <a:pt x="234" y="561"/>
                  </a:lnTo>
                  <a:lnTo>
                    <a:pt x="226" y="548"/>
                  </a:lnTo>
                  <a:lnTo>
                    <a:pt x="220" y="537"/>
                  </a:lnTo>
                  <a:lnTo>
                    <a:pt x="217" y="526"/>
                  </a:lnTo>
                  <a:lnTo>
                    <a:pt x="215" y="522"/>
                  </a:lnTo>
                  <a:lnTo>
                    <a:pt x="215" y="518"/>
                  </a:lnTo>
                  <a:lnTo>
                    <a:pt x="217" y="513"/>
                  </a:lnTo>
                  <a:lnTo>
                    <a:pt x="219" y="510"/>
                  </a:lnTo>
                  <a:lnTo>
                    <a:pt x="221" y="506"/>
                  </a:lnTo>
                  <a:lnTo>
                    <a:pt x="224" y="504"/>
                  </a:lnTo>
                  <a:lnTo>
                    <a:pt x="228" y="502"/>
                  </a:lnTo>
                  <a:lnTo>
                    <a:pt x="232" y="501"/>
                  </a:lnTo>
                  <a:lnTo>
                    <a:pt x="243" y="501"/>
                  </a:lnTo>
                  <a:lnTo>
                    <a:pt x="255" y="502"/>
                  </a:lnTo>
                  <a:lnTo>
                    <a:pt x="268" y="506"/>
                  </a:lnTo>
                  <a:lnTo>
                    <a:pt x="283" y="512"/>
                  </a:lnTo>
                  <a:lnTo>
                    <a:pt x="298" y="521"/>
                  </a:lnTo>
                  <a:lnTo>
                    <a:pt x="315" y="531"/>
                  </a:lnTo>
                  <a:close/>
                  <a:moveTo>
                    <a:pt x="518" y="675"/>
                  </a:moveTo>
                  <a:lnTo>
                    <a:pt x="534" y="687"/>
                  </a:lnTo>
                  <a:lnTo>
                    <a:pt x="547" y="700"/>
                  </a:lnTo>
                  <a:lnTo>
                    <a:pt x="560" y="713"/>
                  </a:lnTo>
                  <a:lnTo>
                    <a:pt x="568" y="725"/>
                  </a:lnTo>
                  <a:lnTo>
                    <a:pt x="575" y="737"/>
                  </a:lnTo>
                  <a:lnTo>
                    <a:pt x="578" y="748"/>
                  </a:lnTo>
                  <a:lnTo>
                    <a:pt x="579" y="754"/>
                  </a:lnTo>
                  <a:lnTo>
                    <a:pt x="579" y="758"/>
                  </a:lnTo>
                  <a:lnTo>
                    <a:pt x="578" y="762"/>
                  </a:lnTo>
                  <a:lnTo>
                    <a:pt x="577" y="766"/>
                  </a:lnTo>
                  <a:lnTo>
                    <a:pt x="574" y="769"/>
                  </a:lnTo>
                  <a:lnTo>
                    <a:pt x="571" y="771"/>
                  </a:lnTo>
                  <a:lnTo>
                    <a:pt x="566" y="774"/>
                  </a:lnTo>
                  <a:lnTo>
                    <a:pt x="562" y="775"/>
                  </a:lnTo>
                  <a:lnTo>
                    <a:pt x="556" y="776"/>
                  </a:lnTo>
                  <a:lnTo>
                    <a:pt x="551" y="776"/>
                  </a:lnTo>
                  <a:lnTo>
                    <a:pt x="545" y="775"/>
                  </a:lnTo>
                  <a:lnTo>
                    <a:pt x="539" y="774"/>
                  </a:lnTo>
                  <a:lnTo>
                    <a:pt x="523" y="769"/>
                  </a:lnTo>
                  <a:lnTo>
                    <a:pt x="508" y="762"/>
                  </a:lnTo>
                  <a:lnTo>
                    <a:pt x="492" y="755"/>
                  </a:lnTo>
                  <a:lnTo>
                    <a:pt x="476" y="744"/>
                  </a:lnTo>
                  <a:lnTo>
                    <a:pt x="460" y="732"/>
                  </a:lnTo>
                  <a:lnTo>
                    <a:pt x="446" y="718"/>
                  </a:lnTo>
                  <a:lnTo>
                    <a:pt x="435" y="706"/>
                  </a:lnTo>
                  <a:lnTo>
                    <a:pt x="426" y="694"/>
                  </a:lnTo>
                  <a:lnTo>
                    <a:pt x="422" y="687"/>
                  </a:lnTo>
                  <a:lnTo>
                    <a:pt x="419" y="682"/>
                  </a:lnTo>
                  <a:lnTo>
                    <a:pt x="417" y="676"/>
                  </a:lnTo>
                  <a:lnTo>
                    <a:pt x="415" y="671"/>
                  </a:lnTo>
                  <a:lnTo>
                    <a:pt x="415" y="665"/>
                  </a:lnTo>
                  <a:lnTo>
                    <a:pt x="415" y="661"/>
                  </a:lnTo>
                  <a:lnTo>
                    <a:pt x="416" y="657"/>
                  </a:lnTo>
                  <a:lnTo>
                    <a:pt x="417" y="652"/>
                  </a:lnTo>
                  <a:lnTo>
                    <a:pt x="421" y="650"/>
                  </a:lnTo>
                  <a:lnTo>
                    <a:pt x="424" y="647"/>
                  </a:lnTo>
                  <a:lnTo>
                    <a:pt x="427" y="646"/>
                  </a:lnTo>
                  <a:lnTo>
                    <a:pt x="432" y="643"/>
                  </a:lnTo>
                  <a:lnTo>
                    <a:pt x="437" y="643"/>
                  </a:lnTo>
                  <a:lnTo>
                    <a:pt x="443" y="643"/>
                  </a:lnTo>
                  <a:lnTo>
                    <a:pt x="449" y="644"/>
                  </a:lnTo>
                  <a:lnTo>
                    <a:pt x="456" y="646"/>
                  </a:lnTo>
                  <a:lnTo>
                    <a:pt x="470" y="649"/>
                  </a:lnTo>
                  <a:lnTo>
                    <a:pt x="486" y="655"/>
                  </a:lnTo>
                  <a:lnTo>
                    <a:pt x="501" y="664"/>
                  </a:lnTo>
                  <a:lnTo>
                    <a:pt x="518" y="675"/>
                  </a:lnTo>
                  <a:close/>
                  <a:moveTo>
                    <a:pt x="188" y="146"/>
                  </a:moveTo>
                  <a:lnTo>
                    <a:pt x="175" y="136"/>
                  </a:lnTo>
                  <a:lnTo>
                    <a:pt x="164" y="125"/>
                  </a:lnTo>
                  <a:lnTo>
                    <a:pt x="155" y="114"/>
                  </a:lnTo>
                  <a:lnTo>
                    <a:pt x="147" y="103"/>
                  </a:lnTo>
                  <a:lnTo>
                    <a:pt x="142" y="93"/>
                  </a:lnTo>
                  <a:lnTo>
                    <a:pt x="139" y="84"/>
                  </a:lnTo>
                  <a:lnTo>
                    <a:pt x="138" y="79"/>
                  </a:lnTo>
                  <a:lnTo>
                    <a:pt x="139" y="75"/>
                  </a:lnTo>
                  <a:lnTo>
                    <a:pt x="139" y="72"/>
                  </a:lnTo>
                  <a:lnTo>
                    <a:pt x="142" y="68"/>
                  </a:lnTo>
                  <a:lnTo>
                    <a:pt x="144" y="65"/>
                  </a:lnTo>
                  <a:lnTo>
                    <a:pt x="146" y="63"/>
                  </a:lnTo>
                  <a:lnTo>
                    <a:pt x="149" y="62"/>
                  </a:lnTo>
                  <a:lnTo>
                    <a:pt x="154" y="61"/>
                  </a:lnTo>
                  <a:lnTo>
                    <a:pt x="162" y="60"/>
                  </a:lnTo>
                  <a:lnTo>
                    <a:pt x="173" y="62"/>
                  </a:lnTo>
                  <a:lnTo>
                    <a:pt x="185" y="65"/>
                  </a:lnTo>
                  <a:lnTo>
                    <a:pt x="198" y="71"/>
                  </a:lnTo>
                  <a:lnTo>
                    <a:pt x="211" y="77"/>
                  </a:lnTo>
                  <a:lnTo>
                    <a:pt x="224" y="86"/>
                  </a:lnTo>
                  <a:lnTo>
                    <a:pt x="236" y="97"/>
                  </a:lnTo>
                  <a:lnTo>
                    <a:pt x="247" y="107"/>
                  </a:lnTo>
                  <a:lnTo>
                    <a:pt x="257" y="118"/>
                  </a:lnTo>
                  <a:lnTo>
                    <a:pt x="264" y="129"/>
                  </a:lnTo>
                  <a:lnTo>
                    <a:pt x="269" y="139"/>
                  </a:lnTo>
                  <a:lnTo>
                    <a:pt x="273" y="149"/>
                  </a:lnTo>
                  <a:lnTo>
                    <a:pt x="273" y="152"/>
                  </a:lnTo>
                  <a:lnTo>
                    <a:pt x="273" y="157"/>
                  </a:lnTo>
                  <a:lnTo>
                    <a:pt x="272" y="160"/>
                  </a:lnTo>
                  <a:lnTo>
                    <a:pt x="271" y="163"/>
                  </a:lnTo>
                  <a:lnTo>
                    <a:pt x="268" y="167"/>
                  </a:lnTo>
                  <a:lnTo>
                    <a:pt x="265" y="169"/>
                  </a:lnTo>
                  <a:lnTo>
                    <a:pt x="262" y="170"/>
                  </a:lnTo>
                  <a:lnTo>
                    <a:pt x="258" y="171"/>
                  </a:lnTo>
                  <a:lnTo>
                    <a:pt x="248" y="172"/>
                  </a:lnTo>
                  <a:lnTo>
                    <a:pt x="239" y="171"/>
                  </a:lnTo>
                  <a:lnTo>
                    <a:pt x="226" y="167"/>
                  </a:lnTo>
                  <a:lnTo>
                    <a:pt x="214" y="162"/>
                  </a:lnTo>
                  <a:lnTo>
                    <a:pt x="201" y="155"/>
                  </a:lnTo>
                  <a:lnTo>
                    <a:pt x="188" y="146"/>
                  </a:lnTo>
                  <a:close/>
                  <a:moveTo>
                    <a:pt x="361" y="275"/>
                  </a:moveTo>
                  <a:lnTo>
                    <a:pt x="348" y="265"/>
                  </a:lnTo>
                  <a:lnTo>
                    <a:pt x="336" y="253"/>
                  </a:lnTo>
                  <a:lnTo>
                    <a:pt x="326" y="242"/>
                  </a:lnTo>
                  <a:lnTo>
                    <a:pt x="318" y="231"/>
                  </a:lnTo>
                  <a:lnTo>
                    <a:pt x="312" y="220"/>
                  </a:lnTo>
                  <a:lnTo>
                    <a:pt x="310" y="211"/>
                  </a:lnTo>
                  <a:lnTo>
                    <a:pt x="309" y="205"/>
                  </a:lnTo>
                  <a:lnTo>
                    <a:pt x="309" y="202"/>
                  </a:lnTo>
                  <a:lnTo>
                    <a:pt x="310" y="198"/>
                  </a:lnTo>
                  <a:lnTo>
                    <a:pt x="312" y="194"/>
                  </a:lnTo>
                  <a:lnTo>
                    <a:pt x="315" y="191"/>
                  </a:lnTo>
                  <a:lnTo>
                    <a:pt x="317" y="189"/>
                  </a:lnTo>
                  <a:lnTo>
                    <a:pt x="320" y="188"/>
                  </a:lnTo>
                  <a:lnTo>
                    <a:pt x="325" y="187"/>
                  </a:lnTo>
                  <a:lnTo>
                    <a:pt x="335" y="185"/>
                  </a:lnTo>
                  <a:lnTo>
                    <a:pt x="346" y="187"/>
                  </a:lnTo>
                  <a:lnTo>
                    <a:pt x="358" y="191"/>
                  </a:lnTo>
                  <a:lnTo>
                    <a:pt x="371" y="196"/>
                  </a:lnTo>
                  <a:lnTo>
                    <a:pt x="385" y="204"/>
                  </a:lnTo>
                  <a:lnTo>
                    <a:pt x="400" y="213"/>
                  </a:lnTo>
                  <a:lnTo>
                    <a:pt x="413" y="224"/>
                  </a:lnTo>
                  <a:lnTo>
                    <a:pt x="425" y="235"/>
                  </a:lnTo>
                  <a:lnTo>
                    <a:pt x="435" y="246"/>
                  </a:lnTo>
                  <a:lnTo>
                    <a:pt x="443" y="257"/>
                  </a:lnTo>
                  <a:lnTo>
                    <a:pt x="448" y="268"/>
                  </a:lnTo>
                  <a:lnTo>
                    <a:pt x="451" y="278"/>
                  </a:lnTo>
                  <a:lnTo>
                    <a:pt x="451" y="283"/>
                  </a:lnTo>
                  <a:lnTo>
                    <a:pt x="451" y="287"/>
                  </a:lnTo>
                  <a:lnTo>
                    <a:pt x="450" y="290"/>
                  </a:lnTo>
                  <a:lnTo>
                    <a:pt x="449" y="294"/>
                  </a:lnTo>
                  <a:lnTo>
                    <a:pt x="446" y="297"/>
                  </a:lnTo>
                  <a:lnTo>
                    <a:pt x="444" y="299"/>
                  </a:lnTo>
                  <a:lnTo>
                    <a:pt x="440" y="301"/>
                  </a:lnTo>
                  <a:lnTo>
                    <a:pt x="436" y="302"/>
                  </a:lnTo>
                  <a:lnTo>
                    <a:pt x="426" y="303"/>
                  </a:lnTo>
                  <a:lnTo>
                    <a:pt x="415" y="301"/>
                  </a:lnTo>
                  <a:lnTo>
                    <a:pt x="403" y="298"/>
                  </a:lnTo>
                  <a:lnTo>
                    <a:pt x="390" y="292"/>
                  </a:lnTo>
                  <a:lnTo>
                    <a:pt x="375" y="285"/>
                  </a:lnTo>
                  <a:lnTo>
                    <a:pt x="361" y="275"/>
                  </a:lnTo>
                  <a:close/>
                  <a:moveTo>
                    <a:pt x="638" y="430"/>
                  </a:moveTo>
                  <a:lnTo>
                    <a:pt x="635" y="434"/>
                  </a:lnTo>
                  <a:lnTo>
                    <a:pt x="632" y="436"/>
                  </a:lnTo>
                  <a:lnTo>
                    <a:pt x="628" y="438"/>
                  </a:lnTo>
                  <a:lnTo>
                    <a:pt x="624" y="439"/>
                  </a:lnTo>
                  <a:lnTo>
                    <a:pt x="619" y="439"/>
                  </a:lnTo>
                  <a:lnTo>
                    <a:pt x="614" y="439"/>
                  </a:lnTo>
                  <a:lnTo>
                    <a:pt x="608" y="439"/>
                  </a:lnTo>
                  <a:lnTo>
                    <a:pt x="601" y="438"/>
                  </a:lnTo>
                  <a:lnTo>
                    <a:pt x="588" y="435"/>
                  </a:lnTo>
                  <a:lnTo>
                    <a:pt x="575" y="428"/>
                  </a:lnTo>
                  <a:lnTo>
                    <a:pt x="560" y="420"/>
                  </a:lnTo>
                  <a:lnTo>
                    <a:pt x="545" y="411"/>
                  </a:lnTo>
                  <a:lnTo>
                    <a:pt x="531" y="399"/>
                  </a:lnTo>
                  <a:lnTo>
                    <a:pt x="519" y="388"/>
                  </a:lnTo>
                  <a:lnTo>
                    <a:pt x="508" y="376"/>
                  </a:lnTo>
                  <a:lnTo>
                    <a:pt x="500" y="364"/>
                  </a:lnTo>
                  <a:lnTo>
                    <a:pt x="494" y="353"/>
                  </a:lnTo>
                  <a:lnTo>
                    <a:pt x="491" y="343"/>
                  </a:lnTo>
                  <a:lnTo>
                    <a:pt x="490" y="339"/>
                  </a:lnTo>
                  <a:lnTo>
                    <a:pt x="490" y="334"/>
                  </a:lnTo>
                  <a:lnTo>
                    <a:pt x="491" y="330"/>
                  </a:lnTo>
                  <a:lnTo>
                    <a:pt x="493" y="327"/>
                  </a:lnTo>
                  <a:lnTo>
                    <a:pt x="496" y="323"/>
                  </a:lnTo>
                  <a:lnTo>
                    <a:pt x="499" y="321"/>
                  </a:lnTo>
                  <a:lnTo>
                    <a:pt x="502" y="319"/>
                  </a:lnTo>
                  <a:lnTo>
                    <a:pt x="507" y="318"/>
                  </a:lnTo>
                  <a:lnTo>
                    <a:pt x="517" y="317"/>
                  </a:lnTo>
                  <a:lnTo>
                    <a:pt x="529" y="319"/>
                  </a:lnTo>
                  <a:lnTo>
                    <a:pt x="542" y="322"/>
                  </a:lnTo>
                  <a:lnTo>
                    <a:pt x="556" y="328"/>
                  </a:lnTo>
                  <a:lnTo>
                    <a:pt x="571" y="335"/>
                  </a:lnTo>
                  <a:lnTo>
                    <a:pt x="586" y="345"/>
                  </a:lnTo>
                  <a:lnTo>
                    <a:pt x="599" y="356"/>
                  </a:lnTo>
                  <a:lnTo>
                    <a:pt x="611" y="369"/>
                  </a:lnTo>
                  <a:lnTo>
                    <a:pt x="622" y="381"/>
                  </a:lnTo>
                  <a:lnTo>
                    <a:pt x="630" y="392"/>
                  </a:lnTo>
                  <a:lnTo>
                    <a:pt x="637" y="403"/>
                  </a:lnTo>
                  <a:lnTo>
                    <a:pt x="640" y="414"/>
                  </a:lnTo>
                  <a:lnTo>
                    <a:pt x="640" y="418"/>
                  </a:lnTo>
                  <a:lnTo>
                    <a:pt x="640" y="423"/>
                  </a:lnTo>
                  <a:lnTo>
                    <a:pt x="639" y="427"/>
                  </a:lnTo>
                  <a:lnTo>
                    <a:pt x="638" y="430"/>
                  </a:lnTo>
                  <a:close/>
                </a:path>
              </a:pathLst>
            </a:custGeom>
            <a:solidFill>
              <a:srgbClr val="E7A7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CH"/>
            </a:p>
          </p:txBody>
        </p:sp>
        <p:sp>
          <p:nvSpPr>
            <p:cNvPr id="58" name="Freeform 48"/>
            <p:cNvSpPr>
              <a:spLocks noEditPoints="1"/>
            </p:cNvSpPr>
            <p:nvPr userDrawn="1"/>
          </p:nvSpPr>
          <p:spPr bwMode="auto">
            <a:xfrm>
              <a:off x="11438732" y="1549399"/>
              <a:ext cx="134938" cy="1308100"/>
            </a:xfrm>
            <a:custGeom>
              <a:avLst/>
              <a:gdLst>
                <a:gd name="T0" fmla="*/ 540 w 678"/>
                <a:gd name="T1" fmla="*/ 6522 h 6597"/>
                <a:gd name="T2" fmla="*/ 181 w 678"/>
                <a:gd name="T3" fmla="*/ 6285 h 6597"/>
                <a:gd name="T4" fmla="*/ 473 w 678"/>
                <a:gd name="T5" fmla="*/ 6416 h 6597"/>
                <a:gd name="T6" fmla="*/ 237 w 678"/>
                <a:gd name="T7" fmla="*/ 6050 h 6597"/>
                <a:gd name="T8" fmla="*/ 0 w 678"/>
                <a:gd name="T9" fmla="*/ 5657 h 6597"/>
                <a:gd name="T10" fmla="*/ 96 w 678"/>
                <a:gd name="T11" fmla="*/ 5684 h 6597"/>
                <a:gd name="T12" fmla="*/ 286 w 678"/>
                <a:gd name="T13" fmla="*/ 5451 h 6597"/>
                <a:gd name="T14" fmla="*/ 278 w 678"/>
                <a:gd name="T15" fmla="*/ 5057 h 6597"/>
                <a:gd name="T16" fmla="*/ 0 w 678"/>
                <a:gd name="T17" fmla="*/ 4835 h 6597"/>
                <a:gd name="T18" fmla="*/ 0 w 678"/>
                <a:gd name="T19" fmla="*/ 4397 h 6597"/>
                <a:gd name="T20" fmla="*/ 193 w 678"/>
                <a:gd name="T21" fmla="*/ 4273 h 6597"/>
                <a:gd name="T22" fmla="*/ 85 w 678"/>
                <a:gd name="T23" fmla="*/ 3852 h 6597"/>
                <a:gd name="T24" fmla="*/ 58 w 678"/>
                <a:gd name="T25" fmla="*/ 3471 h 6597"/>
                <a:gd name="T26" fmla="*/ 120 w 678"/>
                <a:gd name="T27" fmla="*/ 3070 h 6597"/>
                <a:gd name="T28" fmla="*/ 52 w 678"/>
                <a:gd name="T29" fmla="*/ 2209 h 6597"/>
                <a:gd name="T30" fmla="*/ 43 w 678"/>
                <a:gd name="T31" fmla="*/ 2007 h 6597"/>
                <a:gd name="T32" fmla="*/ 25 w 678"/>
                <a:gd name="T33" fmla="*/ 622 h 6597"/>
                <a:gd name="T34" fmla="*/ 654 w 678"/>
                <a:gd name="T35" fmla="*/ 257 h 6597"/>
                <a:gd name="T36" fmla="*/ 577 w 678"/>
                <a:gd name="T37" fmla="*/ 1057 h 6597"/>
                <a:gd name="T38" fmla="*/ 529 w 678"/>
                <a:gd name="T39" fmla="*/ 1319 h 6597"/>
                <a:gd name="T40" fmla="*/ 583 w 678"/>
                <a:gd name="T41" fmla="*/ 2337 h 6597"/>
                <a:gd name="T42" fmla="*/ 566 w 678"/>
                <a:gd name="T43" fmla="*/ 2522 h 6597"/>
                <a:gd name="T44" fmla="*/ 596 w 678"/>
                <a:gd name="T45" fmla="*/ 3601 h 6597"/>
                <a:gd name="T46" fmla="*/ 617 w 678"/>
                <a:gd name="T47" fmla="*/ 4011 h 6597"/>
                <a:gd name="T48" fmla="*/ 319 w 678"/>
                <a:gd name="T49" fmla="*/ 4364 h 6597"/>
                <a:gd name="T50" fmla="*/ 522 w 678"/>
                <a:gd name="T51" fmla="*/ 4602 h 6597"/>
                <a:gd name="T52" fmla="*/ 491 w 678"/>
                <a:gd name="T53" fmla="*/ 5126 h 6597"/>
                <a:gd name="T54" fmla="*/ 512 w 678"/>
                <a:gd name="T55" fmla="*/ 5260 h 6597"/>
                <a:gd name="T56" fmla="*/ 611 w 678"/>
                <a:gd name="T57" fmla="*/ 5547 h 6597"/>
                <a:gd name="T58" fmla="*/ 486 w 678"/>
                <a:gd name="T59" fmla="*/ 5585 h 6597"/>
                <a:gd name="T60" fmla="*/ 351 w 678"/>
                <a:gd name="T61" fmla="*/ 5656 h 6597"/>
                <a:gd name="T62" fmla="*/ 196 w 678"/>
                <a:gd name="T63" fmla="*/ 5807 h 6597"/>
                <a:gd name="T64" fmla="*/ 538 w 678"/>
                <a:gd name="T65" fmla="*/ 6030 h 6597"/>
                <a:gd name="T66" fmla="*/ 377 w 678"/>
                <a:gd name="T67" fmla="*/ 6268 h 6597"/>
                <a:gd name="T68" fmla="*/ 561 w 678"/>
                <a:gd name="T69" fmla="*/ 6279 h 6597"/>
                <a:gd name="T70" fmla="*/ 321 w 678"/>
                <a:gd name="T71" fmla="*/ 5977 h 6597"/>
                <a:gd name="T72" fmla="*/ 66 w 678"/>
                <a:gd name="T73" fmla="*/ 5409 h 6597"/>
                <a:gd name="T74" fmla="*/ 29 w 678"/>
                <a:gd name="T75" fmla="*/ 5071 h 6597"/>
                <a:gd name="T76" fmla="*/ 467 w 678"/>
                <a:gd name="T77" fmla="*/ 4872 h 6597"/>
                <a:gd name="T78" fmla="*/ 270 w 678"/>
                <a:gd name="T79" fmla="*/ 4754 h 6597"/>
                <a:gd name="T80" fmla="*/ 579 w 678"/>
                <a:gd name="T81" fmla="*/ 4310 h 6597"/>
                <a:gd name="T82" fmla="*/ 399 w 678"/>
                <a:gd name="T83" fmla="*/ 4005 h 6597"/>
                <a:gd name="T84" fmla="*/ 172 w 678"/>
                <a:gd name="T85" fmla="*/ 3758 h 6597"/>
                <a:gd name="T86" fmla="*/ 215 w 678"/>
                <a:gd name="T87" fmla="*/ 3607 h 6597"/>
                <a:gd name="T88" fmla="*/ 311 w 678"/>
                <a:gd name="T89" fmla="*/ 3462 h 6597"/>
                <a:gd name="T90" fmla="*/ 457 w 678"/>
                <a:gd name="T91" fmla="*/ 3309 h 6597"/>
                <a:gd name="T92" fmla="*/ 545 w 678"/>
                <a:gd name="T93" fmla="*/ 3106 h 6597"/>
                <a:gd name="T94" fmla="*/ 279 w 678"/>
                <a:gd name="T95" fmla="*/ 2661 h 6597"/>
                <a:gd name="T96" fmla="*/ 634 w 678"/>
                <a:gd name="T97" fmla="*/ 2886 h 6597"/>
                <a:gd name="T98" fmla="*/ 328 w 678"/>
                <a:gd name="T99" fmla="*/ 2466 h 6597"/>
                <a:gd name="T100" fmla="*/ 500 w 678"/>
                <a:gd name="T101" fmla="*/ 2221 h 6597"/>
                <a:gd name="T102" fmla="*/ 321 w 678"/>
                <a:gd name="T103" fmla="*/ 1868 h 6597"/>
                <a:gd name="T104" fmla="*/ 644 w 678"/>
                <a:gd name="T105" fmla="*/ 2017 h 6597"/>
                <a:gd name="T106" fmla="*/ 232 w 678"/>
                <a:gd name="T107" fmla="*/ 1487 h 6597"/>
                <a:gd name="T108" fmla="*/ 497 w 678"/>
                <a:gd name="T109" fmla="*/ 1668 h 6597"/>
                <a:gd name="T110" fmla="*/ 222 w 678"/>
                <a:gd name="T111" fmla="*/ 1084 h 6597"/>
                <a:gd name="T112" fmla="*/ 437 w 678"/>
                <a:gd name="T113" fmla="*/ 1291 h 6597"/>
                <a:gd name="T114" fmla="*/ 239 w 678"/>
                <a:gd name="T115" fmla="*/ 748 h 6597"/>
                <a:gd name="T116" fmla="*/ 287 w 678"/>
                <a:gd name="T117" fmla="*/ 821 h 6597"/>
                <a:gd name="T118" fmla="*/ 262 w 678"/>
                <a:gd name="T119" fmla="*/ 438 h 6597"/>
                <a:gd name="T120" fmla="*/ 372 w 678"/>
                <a:gd name="T121" fmla="*/ 529 h 6597"/>
                <a:gd name="T122" fmla="*/ 330 w 678"/>
                <a:gd name="T123" fmla="*/ 10 h 6597"/>
                <a:gd name="T124" fmla="*/ 587 w 678"/>
                <a:gd name="T125" fmla="*/ 219 h 65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78" h="6597">
                  <a:moveTo>
                    <a:pt x="0" y="6346"/>
                  </a:moveTo>
                  <a:lnTo>
                    <a:pt x="0" y="6278"/>
                  </a:lnTo>
                  <a:lnTo>
                    <a:pt x="11" y="6285"/>
                  </a:lnTo>
                  <a:lnTo>
                    <a:pt x="22" y="6290"/>
                  </a:lnTo>
                  <a:lnTo>
                    <a:pt x="33" y="6297"/>
                  </a:lnTo>
                  <a:lnTo>
                    <a:pt x="43" y="6303"/>
                  </a:lnTo>
                  <a:lnTo>
                    <a:pt x="30" y="6294"/>
                  </a:lnTo>
                  <a:lnTo>
                    <a:pt x="19" y="6285"/>
                  </a:lnTo>
                  <a:lnTo>
                    <a:pt x="9" y="6276"/>
                  </a:lnTo>
                  <a:lnTo>
                    <a:pt x="0" y="6269"/>
                  </a:lnTo>
                  <a:lnTo>
                    <a:pt x="0" y="6247"/>
                  </a:lnTo>
                  <a:lnTo>
                    <a:pt x="9" y="6248"/>
                  </a:lnTo>
                  <a:lnTo>
                    <a:pt x="19" y="6251"/>
                  </a:lnTo>
                  <a:lnTo>
                    <a:pt x="31" y="6255"/>
                  </a:lnTo>
                  <a:lnTo>
                    <a:pt x="44" y="6259"/>
                  </a:lnTo>
                  <a:lnTo>
                    <a:pt x="76" y="6271"/>
                  </a:lnTo>
                  <a:lnTo>
                    <a:pt x="115" y="6288"/>
                  </a:lnTo>
                  <a:lnTo>
                    <a:pt x="157" y="6307"/>
                  </a:lnTo>
                  <a:lnTo>
                    <a:pt x="203" y="6330"/>
                  </a:lnTo>
                  <a:lnTo>
                    <a:pt x="253" y="6354"/>
                  </a:lnTo>
                  <a:lnTo>
                    <a:pt x="305" y="6382"/>
                  </a:lnTo>
                  <a:lnTo>
                    <a:pt x="337" y="6399"/>
                  </a:lnTo>
                  <a:lnTo>
                    <a:pt x="368" y="6416"/>
                  </a:lnTo>
                  <a:lnTo>
                    <a:pt x="397" y="6434"/>
                  </a:lnTo>
                  <a:lnTo>
                    <a:pt x="426" y="6449"/>
                  </a:lnTo>
                  <a:lnTo>
                    <a:pt x="400" y="6430"/>
                  </a:lnTo>
                  <a:lnTo>
                    <a:pt x="383" y="6415"/>
                  </a:lnTo>
                  <a:lnTo>
                    <a:pt x="376" y="6408"/>
                  </a:lnTo>
                  <a:lnTo>
                    <a:pt x="372" y="6403"/>
                  </a:lnTo>
                  <a:lnTo>
                    <a:pt x="371" y="6398"/>
                  </a:lnTo>
                  <a:lnTo>
                    <a:pt x="371" y="6395"/>
                  </a:lnTo>
                  <a:lnTo>
                    <a:pt x="372" y="6394"/>
                  </a:lnTo>
                  <a:lnTo>
                    <a:pt x="374" y="6393"/>
                  </a:lnTo>
                  <a:lnTo>
                    <a:pt x="376" y="6393"/>
                  </a:lnTo>
                  <a:lnTo>
                    <a:pt x="379" y="6393"/>
                  </a:lnTo>
                  <a:lnTo>
                    <a:pt x="388" y="6394"/>
                  </a:lnTo>
                  <a:lnTo>
                    <a:pt x="400" y="6396"/>
                  </a:lnTo>
                  <a:lnTo>
                    <a:pt x="429" y="6405"/>
                  </a:lnTo>
                  <a:lnTo>
                    <a:pt x="468" y="6419"/>
                  </a:lnTo>
                  <a:lnTo>
                    <a:pt x="512" y="6438"/>
                  </a:lnTo>
                  <a:lnTo>
                    <a:pt x="562" y="6461"/>
                  </a:lnTo>
                  <a:lnTo>
                    <a:pt x="619" y="6488"/>
                  </a:lnTo>
                  <a:lnTo>
                    <a:pt x="678" y="6518"/>
                  </a:lnTo>
                  <a:lnTo>
                    <a:pt x="678" y="6597"/>
                  </a:lnTo>
                  <a:lnTo>
                    <a:pt x="656" y="6586"/>
                  </a:lnTo>
                  <a:lnTo>
                    <a:pt x="625" y="6569"/>
                  </a:lnTo>
                  <a:lnTo>
                    <a:pt x="596" y="6554"/>
                  </a:lnTo>
                  <a:lnTo>
                    <a:pt x="567" y="6537"/>
                  </a:lnTo>
                  <a:lnTo>
                    <a:pt x="540" y="6522"/>
                  </a:lnTo>
                  <a:lnTo>
                    <a:pt x="562" y="6538"/>
                  </a:lnTo>
                  <a:lnTo>
                    <a:pt x="578" y="6553"/>
                  </a:lnTo>
                  <a:lnTo>
                    <a:pt x="583" y="6558"/>
                  </a:lnTo>
                  <a:lnTo>
                    <a:pt x="587" y="6563"/>
                  </a:lnTo>
                  <a:lnTo>
                    <a:pt x="589" y="6567"/>
                  </a:lnTo>
                  <a:lnTo>
                    <a:pt x="589" y="6569"/>
                  </a:lnTo>
                  <a:lnTo>
                    <a:pt x="587" y="6570"/>
                  </a:lnTo>
                  <a:lnTo>
                    <a:pt x="585" y="6572"/>
                  </a:lnTo>
                  <a:lnTo>
                    <a:pt x="582" y="6572"/>
                  </a:lnTo>
                  <a:lnTo>
                    <a:pt x="579" y="6572"/>
                  </a:lnTo>
                  <a:lnTo>
                    <a:pt x="569" y="6570"/>
                  </a:lnTo>
                  <a:lnTo>
                    <a:pt x="558" y="6568"/>
                  </a:lnTo>
                  <a:lnTo>
                    <a:pt x="544" y="6564"/>
                  </a:lnTo>
                  <a:lnTo>
                    <a:pt x="527" y="6558"/>
                  </a:lnTo>
                  <a:lnTo>
                    <a:pt x="508" y="6552"/>
                  </a:lnTo>
                  <a:lnTo>
                    <a:pt x="487" y="6544"/>
                  </a:lnTo>
                  <a:lnTo>
                    <a:pt x="441" y="6524"/>
                  </a:lnTo>
                  <a:lnTo>
                    <a:pt x="388" y="6499"/>
                  </a:lnTo>
                  <a:lnTo>
                    <a:pt x="331" y="6471"/>
                  </a:lnTo>
                  <a:lnTo>
                    <a:pt x="269" y="6439"/>
                  </a:lnTo>
                  <a:lnTo>
                    <a:pt x="239" y="6423"/>
                  </a:lnTo>
                  <a:lnTo>
                    <a:pt x="210" y="6407"/>
                  </a:lnTo>
                  <a:lnTo>
                    <a:pt x="182" y="6391"/>
                  </a:lnTo>
                  <a:lnTo>
                    <a:pt x="154" y="6375"/>
                  </a:lnTo>
                  <a:lnTo>
                    <a:pt x="176" y="6392"/>
                  </a:lnTo>
                  <a:lnTo>
                    <a:pt x="193" y="6405"/>
                  </a:lnTo>
                  <a:lnTo>
                    <a:pt x="198" y="6410"/>
                  </a:lnTo>
                  <a:lnTo>
                    <a:pt x="202" y="6416"/>
                  </a:lnTo>
                  <a:lnTo>
                    <a:pt x="203" y="6419"/>
                  </a:lnTo>
                  <a:lnTo>
                    <a:pt x="203" y="6423"/>
                  </a:lnTo>
                  <a:lnTo>
                    <a:pt x="201" y="6424"/>
                  </a:lnTo>
                  <a:lnTo>
                    <a:pt x="197" y="6425"/>
                  </a:lnTo>
                  <a:lnTo>
                    <a:pt x="191" y="6424"/>
                  </a:lnTo>
                  <a:lnTo>
                    <a:pt x="184" y="6423"/>
                  </a:lnTo>
                  <a:lnTo>
                    <a:pt x="165" y="6418"/>
                  </a:lnTo>
                  <a:lnTo>
                    <a:pt x="141" y="6409"/>
                  </a:lnTo>
                  <a:lnTo>
                    <a:pt x="111" y="6398"/>
                  </a:lnTo>
                  <a:lnTo>
                    <a:pt x="78" y="6384"/>
                  </a:lnTo>
                  <a:lnTo>
                    <a:pt x="41" y="6366"/>
                  </a:lnTo>
                  <a:lnTo>
                    <a:pt x="0" y="6346"/>
                  </a:lnTo>
                  <a:close/>
                  <a:moveTo>
                    <a:pt x="0" y="6231"/>
                  </a:moveTo>
                  <a:lnTo>
                    <a:pt x="0" y="6159"/>
                  </a:lnTo>
                  <a:lnTo>
                    <a:pt x="41" y="6184"/>
                  </a:lnTo>
                  <a:lnTo>
                    <a:pt x="78" y="6207"/>
                  </a:lnTo>
                  <a:lnTo>
                    <a:pt x="111" y="6230"/>
                  </a:lnTo>
                  <a:lnTo>
                    <a:pt x="139" y="6248"/>
                  </a:lnTo>
                  <a:lnTo>
                    <a:pt x="161" y="6265"/>
                  </a:lnTo>
                  <a:lnTo>
                    <a:pt x="176" y="6279"/>
                  </a:lnTo>
                  <a:lnTo>
                    <a:pt x="181" y="6285"/>
                  </a:lnTo>
                  <a:lnTo>
                    <a:pt x="184" y="6289"/>
                  </a:lnTo>
                  <a:lnTo>
                    <a:pt x="186" y="6294"/>
                  </a:lnTo>
                  <a:lnTo>
                    <a:pt x="185" y="6296"/>
                  </a:lnTo>
                  <a:lnTo>
                    <a:pt x="183" y="6298"/>
                  </a:lnTo>
                  <a:lnTo>
                    <a:pt x="180" y="6299"/>
                  </a:lnTo>
                  <a:lnTo>
                    <a:pt x="174" y="6299"/>
                  </a:lnTo>
                  <a:lnTo>
                    <a:pt x="168" y="6298"/>
                  </a:lnTo>
                  <a:lnTo>
                    <a:pt x="151" y="6294"/>
                  </a:lnTo>
                  <a:lnTo>
                    <a:pt x="128" y="6287"/>
                  </a:lnTo>
                  <a:lnTo>
                    <a:pt x="101" y="6277"/>
                  </a:lnTo>
                  <a:lnTo>
                    <a:pt x="72" y="6264"/>
                  </a:lnTo>
                  <a:lnTo>
                    <a:pt x="37" y="6248"/>
                  </a:lnTo>
                  <a:lnTo>
                    <a:pt x="0" y="6231"/>
                  </a:lnTo>
                  <a:close/>
                  <a:moveTo>
                    <a:pt x="0" y="6146"/>
                  </a:moveTo>
                  <a:lnTo>
                    <a:pt x="0" y="6125"/>
                  </a:lnTo>
                  <a:lnTo>
                    <a:pt x="8" y="6126"/>
                  </a:lnTo>
                  <a:lnTo>
                    <a:pt x="18" y="6127"/>
                  </a:lnTo>
                  <a:lnTo>
                    <a:pt x="29" y="6130"/>
                  </a:lnTo>
                  <a:lnTo>
                    <a:pt x="42" y="6135"/>
                  </a:lnTo>
                  <a:lnTo>
                    <a:pt x="73" y="6147"/>
                  </a:lnTo>
                  <a:lnTo>
                    <a:pt x="110" y="6161"/>
                  </a:lnTo>
                  <a:lnTo>
                    <a:pt x="152" y="6181"/>
                  </a:lnTo>
                  <a:lnTo>
                    <a:pt x="198" y="6203"/>
                  </a:lnTo>
                  <a:lnTo>
                    <a:pt x="248" y="6227"/>
                  </a:lnTo>
                  <a:lnTo>
                    <a:pt x="300" y="6255"/>
                  </a:lnTo>
                  <a:lnTo>
                    <a:pt x="357" y="6287"/>
                  </a:lnTo>
                  <a:lnTo>
                    <a:pt x="411" y="6318"/>
                  </a:lnTo>
                  <a:lnTo>
                    <a:pt x="459" y="6348"/>
                  </a:lnTo>
                  <a:lnTo>
                    <a:pt x="500" y="6374"/>
                  </a:lnTo>
                  <a:lnTo>
                    <a:pt x="517" y="6386"/>
                  </a:lnTo>
                  <a:lnTo>
                    <a:pt x="533" y="6397"/>
                  </a:lnTo>
                  <a:lnTo>
                    <a:pt x="546" y="6407"/>
                  </a:lnTo>
                  <a:lnTo>
                    <a:pt x="557" y="6416"/>
                  </a:lnTo>
                  <a:lnTo>
                    <a:pt x="565" y="6424"/>
                  </a:lnTo>
                  <a:lnTo>
                    <a:pt x="570" y="6430"/>
                  </a:lnTo>
                  <a:lnTo>
                    <a:pt x="571" y="6434"/>
                  </a:lnTo>
                  <a:lnTo>
                    <a:pt x="572" y="6436"/>
                  </a:lnTo>
                  <a:lnTo>
                    <a:pt x="572" y="6438"/>
                  </a:lnTo>
                  <a:lnTo>
                    <a:pt x="572" y="6440"/>
                  </a:lnTo>
                  <a:lnTo>
                    <a:pt x="570" y="6441"/>
                  </a:lnTo>
                  <a:lnTo>
                    <a:pt x="569" y="6442"/>
                  </a:lnTo>
                  <a:lnTo>
                    <a:pt x="566" y="6442"/>
                  </a:lnTo>
                  <a:lnTo>
                    <a:pt x="562" y="6442"/>
                  </a:lnTo>
                  <a:lnTo>
                    <a:pt x="554" y="6442"/>
                  </a:lnTo>
                  <a:lnTo>
                    <a:pt x="542" y="6439"/>
                  </a:lnTo>
                  <a:lnTo>
                    <a:pt x="528" y="6436"/>
                  </a:lnTo>
                  <a:lnTo>
                    <a:pt x="512" y="6430"/>
                  </a:lnTo>
                  <a:lnTo>
                    <a:pt x="494" y="6424"/>
                  </a:lnTo>
                  <a:lnTo>
                    <a:pt x="473" y="6416"/>
                  </a:lnTo>
                  <a:lnTo>
                    <a:pt x="428" y="6397"/>
                  </a:lnTo>
                  <a:lnTo>
                    <a:pt x="377" y="6374"/>
                  </a:lnTo>
                  <a:lnTo>
                    <a:pt x="321" y="6346"/>
                  </a:lnTo>
                  <a:lnTo>
                    <a:pt x="262" y="6316"/>
                  </a:lnTo>
                  <a:lnTo>
                    <a:pt x="215" y="6290"/>
                  </a:lnTo>
                  <a:lnTo>
                    <a:pt x="172" y="6265"/>
                  </a:lnTo>
                  <a:lnTo>
                    <a:pt x="131" y="6241"/>
                  </a:lnTo>
                  <a:lnTo>
                    <a:pt x="95" y="6217"/>
                  </a:lnTo>
                  <a:lnTo>
                    <a:pt x="63" y="6195"/>
                  </a:lnTo>
                  <a:lnTo>
                    <a:pt x="36" y="6177"/>
                  </a:lnTo>
                  <a:lnTo>
                    <a:pt x="15" y="6160"/>
                  </a:lnTo>
                  <a:lnTo>
                    <a:pt x="0" y="6146"/>
                  </a:lnTo>
                  <a:close/>
                  <a:moveTo>
                    <a:pt x="0" y="6104"/>
                  </a:moveTo>
                  <a:lnTo>
                    <a:pt x="0" y="6027"/>
                  </a:lnTo>
                  <a:lnTo>
                    <a:pt x="44" y="6053"/>
                  </a:lnTo>
                  <a:lnTo>
                    <a:pt x="83" y="6077"/>
                  </a:lnTo>
                  <a:lnTo>
                    <a:pt x="118" y="6100"/>
                  </a:lnTo>
                  <a:lnTo>
                    <a:pt x="147" y="6121"/>
                  </a:lnTo>
                  <a:lnTo>
                    <a:pt x="170" y="6139"/>
                  </a:lnTo>
                  <a:lnTo>
                    <a:pt x="186" y="6155"/>
                  </a:lnTo>
                  <a:lnTo>
                    <a:pt x="192" y="6161"/>
                  </a:lnTo>
                  <a:lnTo>
                    <a:pt x="196" y="6166"/>
                  </a:lnTo>
                  <a:lnTo>
                    <a:pt x="197" y="6170"/>
                  </a:lnTo>
                  <a:lnTo>
                    <a:pt x="196" y="6173"/>
                  </a:lnTo>
                  <a:lnTo>
                    <a:pt x="194" y="6175"/>
                  </a:lnTo>
                  <a:lnTo>
                    <a:pt x="191" y="6177"/>
                  </a:lnTo>
                  <a:lnTo>
                    <a:pt x="185" y="6177"/>
                  </a:lnTo>
                  <a:lnTo>
                    <a:pt x="178" y="6175"/>
                  </a:lnTo>
                  <a:lnTo>
                    <a:pt x="159" y="6171"/>
                  </a:lnTo>
                  <a:lnTo>
                    <a:pt x="136" y="6163"/>
                  </a:lnTo>
                  <a:lnTo>
                    <a:pt x="107" y="6152"/>
                  </a:lnTo>
                  <a:lnTo>
                    <a:pt x="75" y="6139"/>
                  </a:lnTo>
                  <a:lnTo>
                    <a:pt x="39" y="6123"/>
                  </a:lnTo>
                  <a:lnTo>
                    <a:pt x="0" y="6104"/>
                  </a:lnTo>
                  <a:close/>
                  <a:moveTo>
                    <a:pt x="0" y="5964"/>
                  </a:moveTo>
                  <a:lnTo>
                    <a:pt x="0" y="5880"/>
                  </a:lnTo>
                  <a:lnTo>
                    <a:pt x="52" y="5908"/>
                  </a:lnTo>
                  <a:lnTo>
                    <a:pt x="98" y="5937"/>
                  </a:lnTo>
                  <a:lnTo>
                    <a:pt x="140" y="5965"/>
                  </a:lnTo>
                  <a:lnTo>
                    <a:pt x="175" y="5989"/>
                  </a:lnTo>
                  <a:lnTo>
                    <a:pt x="191" y="6000"/>
                  </a:lnTo>
                  <a:lnTo>
                    <a:pt x="204" y="6011"/>
                  </a:lnTo>
                  <a:lnTo>
                    <a:pt x="215" y="6020"/>
                  </a:lnTo>
                  <a:lnTo>
                    <a:pt x="224" y="6029"/>
                  </a:lnTo>
                  <a:lnTo>
                    <a:pt x="232" y="6036"/>
                  </a:lnTo>
                  <a:lnTo>
                    <a:pt x="236" y="6043"/>
                  </a:lnTo>
                  <a:lnTo>
                    <a:pt x="237" y="6045"/>
                  </a:lnTo>
                  <a:lnTo>
                    <a:pt x="237" y="6047"/>
                  </a:lnTo>
                  <a:lnTo>
                    <a:pt x="237" y="6050"/>
                  </a:lnTo>
                  <a:lnTo>
                    <a:pt x="237" y="6052"/>
                  </a:lnTo>
                  <a:lnTo>
                    <a:pt x="234" y="6054"/>
                  </a:lnTo>
                  <a:lnTo>
                    <a:pt x="229" y="6055"/>
                  </a:lnTo>
                  <a:lnTo>
                    <a:pt x="222" y="6055"/>
                  </a:lnTo>
                  <a:lnTo>
                    <a:pt x="213" y="6054"/>
                  </a:lnTo>
                  <a:lnTo>
                    <a:pt x="191" y="6047"/>
                  </a:lnTo>
                  <a:lnTo>
                    <a:pt x="162" y="6039"/>
                  </a:lnTo>
                  <a:lnTo>
                    <a:pt x="128" y="6024"/>
                  </a:lnTo>
                  <a:lnTo>
                    <a:pt x="88" y="6008"/>
                  </a:lnTo>
                  <a:lnTo>
                    <a:pt x="46" y="5987"/>
                  </a:lnTo>
                  <a:lnTo>
                    <a:pt x="0" y="5964"/>
                  </a:lnTo>
                  <a:close/>
                  <a:moveTo>
                    <a:pt x="0" y="5807"/>
                  </a:moveTo>
                  <a:lnTo>
                    <a:pt x="0" y="5719"/>
                  </a:lnTo>
                  <a:lnTo>
                    <a:pt x="16" y="5726"/>
                  </a:lnTo>
                  <a:lnTo>
                    <a:pt x="33" y="5735"/>
                  </a:lnTo>
                  <a:lnTo>
                    <a:pt x="50" y="5745"/>
                  </a:lnTo>
                  <a:lnTo>
                    <a:pt x="66" y="5754"/>
                  </a:lnTo>
                  <a:lnTo>
                    <a:pt x="119" y="5784"/>
                  </a:lnTo>
                  <a:lnTo>
                    <a:pt x="166" y="5812"/>
                  </a:lnTo>
                  <a:lnTo>
                    <a:pt x="208" y="5840"/>
                  </a:lnTo>
                  <a:lnTo>
                    <a:pt x="245" y="5865"/>
                  </a:lnTo>
                  <a:lnTo>
                    <a:pt x="260" y="5878"/>
                  </a:lnTo>
                  <a:lnTo>
                    <a:pt x="273" y="5888"/>
                  </a:lnTo>
                  <a:lnTo>
                    <a:pt x="285" y="5897"/>
                  </a:lnTo>
                  <a:lnTo>
                    <a:pt x="293" y="5906"/>
                  </a:lnTo>
                  <a:lnTo>
                    <a:pt x="301" y="5915"/>
                  </a:lnTo>
                  <a:lnTo>
                    <a:pt x="305" y="5922"/>
                  </a:lnTo>
                  <a:lnTo>
                    <a:pt x="307" y="5924"/>
                  </a:lnTo>
                  <a:lnTo>
                    <a:pt x="307" y="5927"/>
                  </a:lnTo>
                  <a:lnTo>
                    <a:pt x="307" y="5929"/>
                  </a:lnTo>
                  <a:lnTo>
                    <a:pt x="307" y="5931"/>
                  </a:lnTo>
                  <a:lnTo>
                    <a:pt x="305" y="5933"/>
                  </a:lnTo>
                  <a:lnTo>
                    <a:pt x="303" y="5934"/>
                  </a:lnTo>
                  <a:lnTo>
                    <a:pt x="300" y="5934"/>
                  </a:lnTo>
                  <a:lnTo>
                    <a:pt x="297" y="5935"/>
                  </a:lnTo>
                  <a:lnTo>
                    <a:pt x="289" y="5935"/>
                  </a:lnTo>
                  <a:lnTo>
                    <a:pt x="278" y="5933"/>
                  </a:lnTo>
                  <a:lnTo>
                    <a:pt x="265" y="5929"/>
                  </a:lnTo>
                  <a:lnTo>
                    <a:pt x="250" y="5925"/>
                  </a:lnTo>
                  <a:lnTo>
                    <a:pt x="234" y="5919"/>
                  </a:lnTo>
                  <a:lnTo>
                    <a:pt x="215" y="5913"/>
                  </a:lnTo>
                  <a:lnTo>
                    <a:pt x="174" y="5895"/>
                  </a:lnTo>
                  <a:lnTo>
                    <a:pt x="128" y="5874"/>
                  </a:lnTo>
                  <a:lnTo>
                    <a:pt x="78" y="5849"/>
                  </a:lnTo>
                  <a:lnTo>
                    <a:pt x="25" y="5821"/>
                  </a:lnTo>
                  <a:lnTo>
                    <a:pt x="12" y="5814"/>
                  </a:lnTo>
                  <a:lnTo>
                    <a:pt x="0" y="5807"/>
                  </a:lnTo>
                  <a:close/>
                  <a:moveTo>
                    <a:pt x="0" y="5687"/>
                  </a:moveTo>
                  <a:lnTo>
                    <a:pt x="0" y="5657"/>
                  </a:lnTo>
                  <a:lnTo>
                    <a:pt x="8" y="5665"/>
                  </a:lnTo>
                  <a:lnTo>
                    <a:pt x="13" y="5672"/>
                  </a:lnTo>
                  <a:lnTo>
                    <a:pt x="14" y="5676"/>
                  </a:lnTo>
                  <a:lnTo>
                    <a:pt x="15" y="5679"/>
                  </a:lnTo>
                  <a:lnTo>
                    <a:pt x="15" y="5681"/>
                  </a:lnTo>
                  <a:lnTo>
                    <a:pt x="14" y="5683"/>
                  </a:lnTo>
                  <a:lnTo>
                    <a:pt x="12" y="5686"/>
                  </a:lnTo>
                  <a:lnTo>
                    <a:pt x="9" y="5687"/>
                  </a:lnTo>
                  <a:lnTo>
                    <a:pt x="5" y="5687"/>
                  </a:lnTo>
                  <a:lnTo>
                    <a:pt x="0" y="5687"/>
                  </a:lnTo>
                  <a:close/>
                  <a:moveTo>
                    <a:pt x="0" y="5624"/>
                  </a:moveTo>
                  <a:lnTo>
                    <a:pt x="0" y="5549"/>
                  </a:lnTo>
                  <a:lnTo>
                    <a:pt x="19" y="5556"/>
                  </a:lnTo>
                  <a:lnTo>
                    <a:pt x="39" y="5565"/>
                  </a:lnTo>
                  <a:lnTo>
                    <a:pt x="60" y="5575"/>
                  </a:lnTo>
                  <a:lnTo>
                    <a:pt x="82" y="5585"/>
                  </a:lnTo>
                  <a:lnTo>
                    <a:pt x="104" y="5597"/>
                  </a:lnTo>
                  <a:lnTo>
                    <a:pt x="128" y="5608"/>
                  </a:lnTo>
                  <a:lnTo>
                    <a:pt x="151" y="5622"/>
                  </a:lnTo>
                  <a:lnTo>
                    <a:pt x="175" y="5635"/>
                  </a:lnTo>
                  <a:lnTo>
                    <a:pt x="226" y="5664"/>
                  </a:lnTo>
                  <a:lnTo>
                    <a:pt x="272" y="5692"/>
                  </a:lnTo>
                  <a:lnTo>
                    <a:pt x="313" y="5719"/>
                  </a:lnTo>
                  <a:lnTo>
                    <a:pt x="347" y="5744"/>
                  </a:lnTo>
                  <a:lnTo>
                    <a:pt x="362" y="5755"/>
                  </a:lnTo>
                  <a:lnTo>
                    <a:pt x="375" y="5766"/>
                  </a:lnTo>
                  <a:lnTo>
                    <a:pt x="386" y="5776"/>
                  </a:lnTo>
                  <a:lnTo>
                    <a:pt x="395" y="5785"/>
                  </a:lnTo>
                  <a:lnTo>
                    <a:pt x="401" y="5793"/>
                  </a:lnTo>
                  <a:lnTo>
                    <a:pt x="406" y="5799"/>
                  </a:lnTo>
                  <a:lnTo>
                    <a:pt x="407" y="5803"/>
                  </a:lnTo>
                  <a:lnTo>
                    <a:pt x="407" y="5805"/>
                  </a:lnTo>
                  <a:lnTo>
                    <a:pt x="407" y="5807"/>
                  </a:lnTo>
                  <a:lnTo>
                    <a:pt x="406" y="5809"/>
                  </a:lnTo>
                  <a:lnTo>
                    <a:pt x="405" y="5811"/>
                  </a:lnTo>
                  <a:lnTo>
                    <a:pt x="403" y="5812"/>
                  </a:lnTo>
                  <a:lnTo>
                    <a:pt x="399" y="5814"/>
                  </a:lnTo>
                  <a:lnTo>
                    <a:pt x="397" y="5814"/>
                  </a:lnTo>
                  <a:lnTo>
                    <a:pt x="388" y="5814"/>
                  </a:lnTo>
                  <a:lnTo>
                    <a:pt x="377" y="5812"/>
                  </a:lnTo>
                  <a:lnTo>
                    <a:pt x="365" y="5809"/>
                  </a:lnTo>
                  <a:lnTo>
                    <a:pt x="351" y="5806"/>
                  </a:lnTo>
                  <a:lnTo>
                    <a:pt x="334" y="5800"/>
                  </a:lnTo>
                  <a:lnTo>
                    <a:pt x="317" y="5794"/>
                  </a:lnTo>
                  <a:lnTo>
                    <a:pt x="277" y="5777"/>
                  </a:lnTo>
                  <a:lnTo>
                    <a:pt x="232" y="5757"/>
                  </a:lnTo>
                  <a:lnTo>
                    <a:pt x="183" y="5733"/>
                  </a:lnTo>
                  <a:lnTo>
                    <a:pt x="132" y="5705"/>
                  </a:lnTo>
                  <a:lnTo>
                    <a:pt x="96" y="5684"/>
                  </a:lnTo>
                  <a:lnTo>
                    <a:pt x="62" y="5664"/>
                  </a:lnTo>
                  <a:lnTo>
                    <a:pt x="30" y="5644"/>
                  </a:lnTo>
                  <a:lnTo>
                    <a:pt x="0" y="5624"/>
                  </a:lnTo>
                  <a:close/>
                  <a:moveTo>
                    <a:pt x="0" y="5529"/>
                  </a:moveTo>
                  <a:lnTo>
                    <a:pt x="0" y="5442"/>
                  </a:lnTo>
                  <a:lnTo>
                    <a:pt x="32" y="5464"/>
                  </a:lnTo>
                  <a:lnTo>
                    <a:pt x="62" y="5484"/>
                  </a:lnTo>
                  <a:lnTo>
                    <a:pt x="86" y="5502"/>
                  </a:lnTo>
                  <a:lnTo>
                    <a:pt x="107" y="5520"/>
                  </a:lnTo>
                  <a:lnTo>
                    <a:pt x="123" y="5536"/>
                  </a:lnTo>
                  <a:lnTo>
                    <a:pt x="135" y="5549"/>
                  </a:lnTo>
                  <a:lnTo>
                    <a:pt x="138" y="5554"/>
                  </a:lnTo>
                  <a:lnTo>
                    <a:pt x="140" y="5559"/>
                  </a:lnTo>
                  <a:lnTo>
                    <a:pt x="140" y="5563"/>
                  </a:lnTo>
                  <a:lnTo>
                    <a:pt x="139" y="5566"/>
                  </a:lnTo>
                  <a:lnTo>
                    <a:pt x="137" y="5569"/>
                  </a:lnTo>
                  <a:lnTo>
                    <a:pt x="135" y="5570"/>
                  </a:lnTo>
                  <a:lnTo>
                    <a:pt x="130" y="5571"/>
                  </a:lnTo>
                  <a:lnTo>
                    <a:pt x="125" y="5571"/>
                  </a:lnTo>
                  <a:lnTo>
                    <a:pt x="111" y="5569"/>
                  </a:lnTo>
                  <a:lnTo>
                    <a:pt x="95" y="5565"/>
                  </a:lnTo>
                  <a:lnTo>
                    <a:pt x="75" y="5559"/>
                  </a:lnTo>
                  <a:lnTo>
                    <a:pt x="53" y="5551"/>
                  </a:lnTo>
                  <a:lnTo>
                    <a:pt x="28" y="5541"/>
                  </a:lnTo>
                  <a:lnTo>
                    <a:pt x="0" y="5529"/>
                  </a:lnTo>
                  <a:close/>
                  <a:moveTo>
                    <a:pt x="0" y="5328"/>
                  </a:moveTo>
                  <a:lnTo>
                    <a:pt x="0" y="5232"/>
                  </a:lnTo>
                  <a:lnTo>
                    <a:pt x="21" y="5242"/>
                  </a:lnTo>
                  <a:lnTo>
                    <a:pt x="42" y="5253"/>
                  </a:lnTo>
                  <a:lnTo>
                    <a:pt x="63" y="5264"/>
                  </a:lnTo>
                  <a:lnTo>
                    <a:pt x="85" y="5276"/>
                  </a:lnTo>
                  <a:lnTo>
                    <a:pt x="131" y="5304"/>
                  </a:lnTo>
                  <a:lnTo>
                    <a:pt x="173" y="5331"/>
                  </a:lnTo>
                  <a:lnTo>
                    <a:pt x="211" y="5357"/>
                  </a:lnTo>
                  <a:lnTo>
                    <a:pt x="243" y="5381"/>
                  </a:lnTo>
                  <a:lnTo>
                    <a:pt x="256" y="5392"/>
                  </a:lnTo>
                  <a:lnTo>
                    <a:pt x="268" y="5402"/>
                  </a:lnTo>
                  <a:lnTo>
                    <a:pt x="278" y="5412"/>
                  </a:lnTo>
                  <a:lnTo>
                    <a:pt x="286" y="5421"/>
                  </a:lnTo>
                  <a:lnTo>
                    <a:pt x="291" y="5429"/>
                  </a:lnTo>
                  <a:lnTo>
                    <a:pt x="294" y="5435"/>
                  </a:lnTo>
                  <a:lnTo>
                    <a:pt x="296" y="5438"/>
                  </a:lnTo>
                  <a:lnTo>
                    <a:pt x="297" y="5442"/>
                  </a:lnTo>
                  <a:lnTo>
                    <a:pt x="296" y="5444"/>
                  </a:lnTo>
                  <a:lnTo>
                    <a:pt x="296" y="5446"/>
                  </a:lnTo>
                  <a:lnTo>
                    <a:pt x="293" y="5447"/>
                  </a:lnTo>
                  <a:lnTo>
                    <a:pt x="291" y="5448"/>
                  </a:lnTo>
                  <a:lnTo>
                    <a:pt x="289" y="5449"/>
                  </a:lnTo>
                  <a:lnTo>
                    <a:pt x="286" y="5451"/>
                  </a:lnTo>
                  <a:lnTo>
                    <a:pt x="278" y="5451"/>
                  </a:lnTo>
                  <a:lnTo>
                    <a:pt x="268" y="5449"/>
                  </a:lnTo>
                  <a:lnTo>
                    <a:pt x="256" y="5447"/>
                  </a:lnTo>
                  <a:lnTo>
                    <a:pt x="243" y="5444"/>
                  </a:lnTo>
                  <a:lnTo>
                    <a:pt x="227" y="5440"/>
                  </a:lnTo>
                  <a:lnTo>
                    <a:pt x="211" y="5433"/>
                  </a:lnTo>
                  <a:lnTo>
                    <a:pt x="173" y="5419"/>
                  </a:lnTo>
                  <a:lnTo>
                    <a:pt x="131" y="5400"/>
                  </a:lnTo>
                  <a:lnTo>
                    <a:pt x="86" y="5377"/>
                  </a:lnTo>
                  <a:lnTo>
                    <a:pt x="39" y="5351"/>
                  </a:lnTo>
                  <a:lnTo>
                    <a:pt x="29" y="5346"/>
                  </a:lnTo>
                  <a:lnTo>
                    <a:pt x="19" y="5339"/>
                  </a:lnTo>
                  <a:lnTo>
                    <a:pt x="10" y="5334"/>
                  </a:lnTo>
                  <a:lnTo>
                    <a:pt x="0" y="5328"/>
                  </a:lnTo>
                  <a:close/>
                  <a:moveTo>
                    <a:pt x="0" y="5201"/>
                  </a:moveTo>
                  <a:lnTo>
                    <a:pt x="0" y="5124"/>
                  </a:lnTo>
                  <a:lnTo>
                    <a:pt x="20" y="5138"/>
                  </a:lnTo>
                  <a:lnTo>
                    <a:pt x="37" y="5153"/>
                  </a:lnTo>
                  <a:lnTo>
                    <a:pt x="53" y="5167"/>
                  </a:lnTo>
                  <a:lnTo>
                    <a:pt x="65" y="5179"/>
                  </a:lnTo>
                  <a:lnTo>
                    <a:pt x="74" y="5189"/>
                  </a:lnTo>
                  <a:lnTo>
                    <a:pt x="79" y="5199"/>
                  </a:lnTo>
                  <a:lnTo>
                    <a:pt x="82" y="5203"/>
                  </a:lnTo>
                  <a:lnTo>
                    <a:pt x="83" y="5207"/>
                  </a:lnTo>
                  <a:lnTo>
                    <a:pt x="83" y="5210"/>
                  </a:lnTo>
                  <a:lnTo>
                    <a:pt x="82" y="5212"/>
                  </a:lnTo>
                  <a:lnTo>
                    <a:pt x="79" y="5214"/>
                  </a:lnTo>
                  <a:lnTo>
                    <a:pt x="77" y="5216"/>
                  </a:lnTo>
                  <a:lnTo>
                    <a:pt x="75" y="5217"/>
                  </a:lnTo>
                  <a:lnTo>
                    <a:pt x="72" y="5217"/>
                  </a:lnTo>
                  <a:lnTo>
                    <a:pt x="64" y="5218"/>
                  </a:lnTo>
                  <a:lnTo>
                    <a:pt x="55" y="5217"/>
                  </a:lnTo>
                  <a:lnTo>
                    <a:pt x="43" y="5214"/>
                  </a:lnTo>
                  <a:lnTo>
                    <a:pt x="31" y="5211"/>
                  </a:lnTo>
                  <a:lnTo>
                    <a:pt x="15" y="5207"/>
                  </a:lnTo>
                  <a:lnTo>
                    <a:pt x="0" y="5201"/>
                  </a:lnTo>
                  <a:close/>
                  <a:moveTo>
                    <a:pt x="0" y="4973"/>
                  </a:moveTo>
                  <a:lnTo>
                    <a:pt x="0" y="4874"/>
                  </a:lnTo>
                  <a:lnTo>
                    <a:pt x="24" y="4885"/>
                  </a:lnTo>
                  <a:lnTo>
                    <a:pt x="50" y="4898"/>
                  </a:lnTo>
                  <a:lnTo>
                    <a:pt x="75" y="4911"/>
                  </a:lnTo>
                  <a:lnTo>
                    <a:pt x="101" y="4926"/>
                  </a:lnTo>
                  <a:lnTo>
                    <a:pt x="144" y="4953"/>
                  </a:lnTo>
                  <a:lnTo>
                    <a:pt x="183" y="4978"/>
                  </a:lnTo>
                  <a:lnTo>
                    <a:pt x="217" y="5003"/>
                  </a:lnTo>
                  <a:lnTo>
                    <a:pt x="247" y="5026"/>
                  </a:lnTo>
                  <a:lnTo>
                    <a:pt x="259" y="5037"/>
                  </a:lnTo>
                  <a:lnTo>
                    <a:pt x="269" y="5047"/>
                  </a:lnTo>
                  <a:lnTo>
                    <a:pt x="278" y="5057"/>
                  </a:lnTo>
                  <a:lnTo>
                    <a:pt x="286" y="5064"/>
                  </a:lnTo>
                  <a:lnTo>
                    <a:pt x="290" y="5072"/>
                  </a:lnTo>
                  <a:lnTo>
                    <a:pt x="293" y="5079"/>
                  </a:lnTo>
                  <a:lnTo>
                    <a:pt x="294" y="5082"/>
                  </a:lnTo>
                  <a:lnTo>
                    <a:pt x="294" y="5085"/>
                  </a:lnTo>
                  <a:lnTo>
                    <a:pt x="293" y="5088"/>
                  </a:lnTo>
                  <a:lnTo>
                    <a:pt x="293" y="5090"/>
                  </a:lnTo>
                  <a:lnTo>
                    <a:pt x="291" y="5091"/>
                  </a:lnTo>
                  <a:lnTo>
                    <a:pt x="289" y="5093"/>
                  </a:lnTo>
                  <a:lnTo>
                    <a:pt x="287" y="5094"/>
                  </a:lnTo>
                  <a:lnTo>
                    <a:pt x="283" y="5095"/>
                  </a:lnTo>
                  <a:lnTo>
                    <a:pt x="276" y="5095"/>
                  </a:lnTo>
                  <a:lnTo>
                    <a:pt x="267" y="5095"/>
                  </a:lnTo>
                  <a:lnTo>
                    <a:pt x="256" y="5093"/>
                  </a:lnTo>
                  <a:lnTo>
                    <a:pt x="243" y="5091"/>
                  </a:lnTo>
                  <a:lnTo>
                    <a:pt x="228" y="5086"/>
                  </a:lnTo>
                  <a:lnTo>
                    <a:pt x="213" y="5081"/>
                  </a:lnTo>
                  <a:lnTo>
                    <a:pt x="178" y="5068"/>
                  </a:lnTo>
                  <a:lnTo>
                    <a:pt x="139" y="5050"/>
                  </a:lnTo>
                  <a:lnTo>
                    <a:pt x="97" y="5029"/>
                  </a:lnTo>
                  <a:lnTo>
                    <a:pt x="53" y="5005"/>
                  </a:lnTo>
                  <a:lnTo>
                    <a:pt x="39" y="4997"/>
                  </a:lnTo>
                  <a:lnTo>
                    <a:pt x="25" y="4988"/>
                  </a:lnTo>
                  <a:lnTo>
                    <a:pt x="13" y="4981"/>
                  </a:lnTo>
                  <a:lnTo>
                    <a:pt x="0" y="4973"/>
                  </a:lnTo>
                  <a:close/>
                  <a:moveTo>
                    <a:pt x="0" y="4835"/>
                  </a:moveTo>
                  <a:lnTo>
                    <a:pt x="0" y="4737"/>
                  </a:lnTo>
                  <a:lnTo>
                    <a:pt x="31" y="4758"/>
                  </a:lnTo>
                  <a:lnTo>
                    <a:pt x="58" y="4778"/>
                  </a:lnTo>
                  <a:lnTo>
                    <a:pt x="82" y="4796"/>
                  </a:lnTo>
                  <a:lnTo>
                    <a:pt x="101" y="4815"/>
                  </a:lnTo>
                  <a:lnTo>
                    <a:pt x="109" y="4823"/>
                  </a:lnTo>
                  <a:lnTo>
                    <a:pt x="117" y="4830"/>
                  </a:lnTo>
                  <a:lnTo>
                    <a:pt x="122" y="4838"/>
                  </a:lnTo>
                  <a:lnTo>
                    <a:pt x="127" y="4845"/>
                  </a:lnTo>
                  <a:lnTo>
                    <a:pt x="130" y="4850"/>
                  </a:lnTo>
                  <a:lnTo>
                    <a:pt x="131" y="4856"/>
                  </a:lnTo>
                  <a:lnTo>
                    <a:pt x="131" y="4860"/>
                  </a:lnTo>
                  <a:lnTo>
                    <a:pt x="130" y="4865"/>
                  </a:lnTo>
                  <a:lnTo>
                    <a:pt x="128" y="4867"/>
                  </a:lnTo>
                  <a:lnTo>
                    <a:pt x="125" y="4869"/>
                  </a:lnTo>
                  <a:lnTo>
                    <a:pt x="120" y="4870"/>
                  </a:lnTo>
                  <a:lnTo>
                    <a:pt x="116" y="4870"/>
                  </a:lnTo>
                  <a:lnTo>
                    <a:pt x="103" y="4870"/>
                  </a:lnTo>
                  <a:lnTo>
                    <a:pt x="87" y="4867"/>
                  </a:lnTo>
                  <a:lnTo>
                    <a:pt x="69" y="4861"/>
                  </a:lnTo>
                  <a:lnTo>
                    <a:pt x="48" y="4855"/>
                  </a:lnTo>
                  <a:lnTo>
                    <a:pt x="25" y="4846"/>
                  </a:lnTo>
                  <a:lnTo>
                    <a:pt x="0" y="4835"/>
                  </a:lnTo>
                  <a:close/>
                  <a:moveTo>
                    <a:pt x="0" y="4515"/>
                  </a:moveTo>
                  <a:lnTo>
                    <a:pt x="0" y="4501"/>
                  </a:lnTo>
                  <a:lnTo>
                    <a:pt x="3" y="4497"/>
                  </a:lnTo>
                  <a:lnTo>
                    <a:pt x="9" y="4495"/>
                  </a:lnTo>
                  <a:lnTo>
                    <a:pt x="16" y="4494"/>
                  </a:lnTo>
                  <a:lnTo>
                    <a:pt x="25" y="4494"/>
                  </a:lnTo>
                  <a:lnTo>
                    <a:pt x="36" y="4495"/>
                  </a:lnTo>
                  <a:lnTo>
                    <a:pt x="48" y="4497"/>
                  </a:lnTo>
                  <a:lnTo>
                    <a:pt x="62" y="4501"/>
                  </a:lnTo>
                  <a:lnTo>
                    <a:pt x="77" y="4506"/>
                  </a:lnTo>
                  <a:lnTo>
                    <a:pt x="109" y="4518"/>
                  </a:lnTo>
                  <a:lnTo>
                    <a:pt x="146" y="4535"/>
                  </a:lnTo>
                  <a:lnTo>
                    <a:pt x="184" y="4554"/>
                  </a:lnTo>
                  <a:lnTo>
                    <a:pt x="225" y="4577"/>
                  </a:lnTo>
                  <a:lnTo>
                    <a:pt x="265" y="4601"/>
                  </a:lnTo>
                  <a:lnTo>
                    <a:pt x="301" y="4625"/>
                  </a:lnTo>
                  <a:lnTo>
                    <a:pt x="332" y="4650"/>
                  </a:lnTo>
                  <a:lnTo>
                    <a:pt x="358" y="4672"/>
                  </a:lnTo>
                  <a:lnTo>
                    <a:pt x="369" y="4682"/>
                  </a:lnTo>
                  <a:lnTo>
                    <a:pt x="379" y="4691"/>
                  </a:lnTo>
                  <a:lnTo>
                    <a:pt x="387" y="4701"/>
                  </a:lnTo>
                  <a:lnTo>
                    <a:pt x="394" y="4710"/>
                  </a:lnTo>
                  <a:lnTo>
                    <a:pt x="398" y="4718"/>
                  </a:lnTo>
                  <a:lnTo>
                    <a:pt x="400" y="4725"/>
                  </a:lnTo>
                  <a:lnTo>
                    <a:pt x="400" y="4730"/>
                  </a:lnTo>
                  <a:lnTo>
                    <a:pt x="399" y="4735"/>
                  </a:lnTo>
                  <a:lnTo>
                    <a:pt x="396" y="4739"/>
                  </a:lnTo>
                  <a:lnTo>
                    <a:pt x="390" y="4741"/>
                  </a:lnTo>
                  <a:lnTo>
                    <a:pt x="383" y="4742"/>
                  </a:lnTo>
                  <a:lnTo>
                    <a:pt x="374" y="4741"/>
                  </a:lnTo>
                  <a:lnTo>
                    <a:pt x="363" y="4740"/>
                  </a:lnTo>
                  <a:lnTo>
                    <a:pt x="351" y="4738"/>
                  </a:lnTo>
                  <a:lnTo>
                    <a:pt x="337" y="4735"/>
                  </a:lnTo>
                  <a:lnTo>
                    <a:pt x="322" y="4730"/>
                  </a:lnTo>
                  <a:lnTo>
                    <a:pt x="290" y="4718"/>
                  </a:lnTo>
                  <a:lnTo>
                    <a:pt x="254" y="4701"/>
                  </a:lnTo>
                  <a:lnTo>
                    <a:pt x="215" y="4683"/>
                  </a:lnTo>
                  <a:lnTo>
                    <a:pt x="174" y="4659"/>
                  </a:lnTo>
                  <a:lnTo>
                    <a:pt x="140" y="4639"/>
                  </a:lnTo>
                  <a:lnTo>
                    <a:pt x="109" y="4619"/>
                  </a:lnTo>
                  <a:lnTo>
                    <a:pt x="80" y="4598"/>
                  </a:lnTo>
                  <a:lnTo>
                    <a:pt x="56" y="4578"/>
                  </a:lnTo>
                  <a:lnTo>
                    <a:pt x="35" y="4560"/>
                  </a:lnTo>
                  <a:lnTo>
                    <a:pt x="19" y="4543"/>
                  </a:lnTo>
                  <a:lnTo>
                    <a:pt x="12" y="4535"/>
                  </a:lnTo>
                  <a:lnTo>
                    <a:pt x="7" y="4527"/>
                  </a:lnTo>
                  <a:lnTo>
                    <a:pt x="3" y="4520"/>
                  </a:lnTo>
                  <a:lnTo>
                    <a:pt x="0" y="4515"/>
                  </a:lnTo>
                  <a:close/>
                  <a:moveTo>
                    <a:pt x="0" y="4397"/>
                  </a:moveTo>
                  <a:lnTo>
                    <a:pt x="0" y="4299"/>
                  </a:lnTo>
                  <a:lnTo>
                    <a:pt x="28" y="4311"/>
                  </a:lnTo>
                  <a:lnTo>
                    <a:pt x="57" y="4325"/>
                  </a:lnTo>
                  <a:lnTo>
                    <a:pt x="88" y="4341"/>
                  </a:lnTo>
                  <a:lnTo>
                    <a:pt x="120" y="4359"/>
                  </a:lnTo>
                  <a:lnTo>
                    <a:pt x="159" y="4384"/>
                  </a:lnTo>
                  <a:lnTo>
                    <a:pt x="193" y="4407"/>
                  </a:lnTo>
                  <a:lnTo>
                    <a:pt x="223" y="4430"/>
                  </a:lnTo>
                  <a:lnTo>
                    <a:pt x="248" y="4452"/>
                  </a:lnTo>
                  <a:lnTo>
                    <a:pt x="259" y="4462"/>
                  </a:lnTo>
                  <a:lnTo>
                    <a:pt x="268" y="4472"/>
                  </a:lnTo>
                  <a:lnTo>
                    <a:pt x="276" y="4481"/>
                  </a:lnTo>
                  <a:lnTo>
                    <a:pt x="281" y="4490"/>
                  </a:lnTo>
                  <a:lnTo>
                    <a:pt x="286" y="4497"/>
                  </a:lnTo>
                  <a:lnTo>
                    <a:pt x="288" y="4504"/>
                  </a:lnTo>
                  <a:lnTo>
                    <a:pt x="288" y="4509"/>
                  </a:lnTo>
                  <a:lnTo>
                    <a:pt x="287" y="4515"/>
                  </a:lnTo>
                  <a:lnTo>
                    <a:pt x="282" y="4518"/>
                  </a:lnTo>
                  <a:lnTo>
                    <a:pt x="277" y="4520"/>
                  </a:lnTo>
                  <a:lnTo>
                    <a:pt x="270" y="4522"/>
                  </a:lnTo>
                  <a:lnTo>
                    <a:pt x="261" y="4522"/>
                  </a:lnTo>
                  <a:lnTo>
                    <a:pt x="251" y="4520"/>
                  </a:lnTo>
                  <a:lnTo>
                    <a:pt x="239" y="4518"/>
                  </a:lnTo>
                  <a:lnTo>
                    <a:pt x="226" y="4515"/>
                  </a:lnTo>
                  <a:lnTo>
                    <a:pt x="212" y="4511"/>
                  </a:lnTo>
                  <a:lnTo>
                    <a:pt x="196" y="4505"/>
                  </a:lnTo>
                  <a:lnTo>
                    <a:pt x="181" y="4498"/>
                  </a:lnTo>
                  <a:lnTo>
                    <a:pt x="163" y="4492"/>
                  </a:lnTo>
                  <a:lnTo>
                    <a:pt x="146" y="4483"/>
                  </a:lnTo>
                  <a:lnTo>
                    <a:pt x="108" y="4464"/>
                  </a:lnTo>
                  <a:lnTo>
                    <a:pt x="69" y="4442"/>
                  </a:lnTo>
                  <a:lnTo>
                    <a:pt x="51" y="4431"/>
                  </a:lnTo>
                  <a:lnTo>
                    <a:pt x="33" y="4420"/>
                  </a:lnTo>
                  <a:lnTo>
                    <a:pt x="16" y="4408"/>
                  </a:lnTo>
                  <a:lnTo>
                    <a:pt x="0" y="4397"/>
                  </a:lnTo>
                  <a:close/>
                  <a:moveTo>
                    <a:pt x="0" y="4237"/>
                  </a:moveTo>
                  <a:lnTo>
                    <a:pt x="0" y="4123"/>
                  </a:lnTo>
                  <a:lnTo>
                    <a:pt x="10" y="4129"/>
                  </a:lnTo>
                  <a:lnTo>
                    <a:pt x="20" y="4134"/>
                  </a:lnTo>
                  <a:lnTo>
                    <a:pt x="30" y="4141"/>
                  </a:lnTo>
                  <a:lnTo>
                    <a:pt x="40" y="4146"/>
                  </a:lnTo>
                  <a:lnTo>
                    <a:pt x="76" y="4170"/>
                  </a:lnTo>
                  <a:lnTo>
                    <a:pt x="109" y="4193"/>
                  </a:lnTo>
                  <a:lnTo>
                    <a:pt x="138" y="4215"/>
                  </a:lnTo>
                  <a:lnTo>
                    <a:pt x="161" y="4237"/>
                  </a:lnTo>
                  <a:lnTo>
                    <a:pt x="172" y="4247"/>
                  </a:lnTo>
                  <a:lnTo>
                    <a:pt x="180" y="4256"/>
                  </a:lnTo>
                  <a:lnTo>
                    <a:pt x="187" y="4266"/>
                  </a:lnTo>
                  <a:lnTo>
                    <a:pt x="193" y="4273"/>
                  </a:lnTo>
                  <a:lnTo>
                    <a:pt x="196" y="4281"/>
                  </a:lnTo>
                  <a:lnTo>
                    <a:pt x="198" y="4288"/>
                  </a:lnTo>
                  <a:lnTo>
                    <a:pt x="198" y="4293"/>
                  </a:lnTo>
                  <a:lnTo>
                    <a:pt x="197" y="4299"/>
                  </a:lnTo>
                  <a:lnTo>
                    <a:pt x="194" y="4302"/>
                  </a:lnTo>
                  <a:lnTo>
                    <a:pt x="189" y="4304"/>
                  </a:lnTo>
                  <a:lnTo>
                    <a:pt x="182" y="4305"/>
                  </a:lnTo>
                  <a:lnTo>
                    <a:pt x="174" y="4305"/>
                  </a:lnTo>
                  <a:lnTo>
                    <a:pt x="164" y="4305"/>
                  </a:lnTo>
                  <a:lnTo>
                    <a:pt x="154" y="4303"/>
                  </a:lnTo>
                  <a:lnTo>
                    <a:pt x="142" y="4300"/>
                  </a:lnTo>
                  <a:lnTo>
                    <a:pt x="129" y="4296"/>
                  </a:lnTo>
                  <a:lnTo>
                    <a:pt x="101" y="4287"/>
                  </a:lnTo>
                  <a:lnTo>
                    <a:pt x="69" y="4273"/>
                  </a:lnTo>
                  <a:lnTo>
                    <a:pt x="35" y="4257"/>
                  </a:lnTo>
                  <a:lnTo>
                    <a:pt x="0" y="4237"/>
                  </a:lnTo>
                  <a:close/>
                  <a:moveTo>
                    <a:pt x="0" y="4058"/>
                  </a:moveTo>
                  <a:lnTo>
                    <a:pt x="0" y="3949"/>
                  </a:lnTo>
                  <a:lnTo>
                    <a:pt x="31" y="3970"/>
                  </a:lnTo>
                  <a:lnTo>
                    <a:pt x="58" y="3991"/>
                  </a:lnTo>
                  <a:lnTo>
                    <a:pt x="83" y="4011"/>
                  </a:lnTo>
                  <a:lnTo>
                    <a:pt x="103" y="4029"/>
                  </a:lnTo>
                  <a:lnTo>
                    <a:pt x="111" y="4039"/>
                  </a:lnTo>
                  <a:lnTo>
                    <a:pt x="118" y="4047"/>
                  </a:lnTo>
                  <a:lnTo>
                    <a:pt x="123" y="4055"/>
                  </a:lnTo>
                  <a:lnTo>
                    <a:pt x="128" y="4063"/>
                  </a:lnTo>
                  <a:lnTo>
                    <a:pt x="131" y="4069"/>
                  </a:lnTo>
                  <a:lnTo>
                    <a:pt x="132" y="4076"/>
                  </a:lnTo>
                  <a:lnTo>
                    <a:pt x="132" y="4080"/>
                  </a:lnTo>
                  <a:lnTo>
                    <a:pt x="130" y="4085"/>
                  </a:lnTo>
                  <a:lnTo>
                    <a:pt x="128" y="4088"/>
                  </a:lnTo>
                  <a:lnTo>
                    <a:pt x="125" y="4090"/>
                  </a:lnTo>
                  <a:lnTo>
                    <a:pt x="120" y="4091"/>
                  </a:lnTo>
                  <a:lnTo>
                    <a:pt x="115" y="4092"/>
                  </a:lnTo>
                  <a:lnTo>
                    <a:pt x="103" y="4092"/>
                  </a:lnTo>
                  <a:lnTo>
                    <a:pt x="86" y="4090"/>
                  </a:lnTo>
                  <a:lnTo>
                    <a:pt x="68" y="4086"/>
                  </a:lnTo>
                  <a:lnTo>
                    <a:pt x="47" y="4078"/>
                  </a:lnTo>
                  <a:lnTo>
                    <a:pt x="24" y="4069"/>
                  </a:lnTo>
                  <a:lnTo>
                    <a:pt x="0" y="4058"/>
                  </a:lnTo>
                  <a:close/>
                  <a:moveTo>
                    <a:pt x="0" y="3868"/>
                  </a:moveTo>
                  <a:lnTo>
                    <a:pt x="0" y="3768"/>
                  </a:lnTo>
                  <a:lnTo>
                    <a:pt x="22" y="3785"/>
                  </a:lnTo>
                  <a:lnTo>
                    <a:pt x="41" y="3801"/>
                  </a:lnTo>
                  <a:lnTo>
                    <a:pt x="57" y="3818"/>
                  </a:lnTo>
                  <a:lnTo>
                    <a:pt x="71" y="3832"/>
                  </a:lnTo>
                  <a:lnTo>
                    <a:pt x="76" y="3839"/>
                  </a:lnTo>
                  <a:lnTo>
                    <a:pt x="80" y="3845"/>
                  </a:lnTo>
                  <a:lnTo>
                    <a:pt x="85" y="3852"/>
                  </a:lnTo>
                  <a:lnTo>
                    <a:pt x="87" y="3857"/>
                  </a:lnTo>
                  <a:lnTo>
                    <a:pt x="88" y="3863"/>
                  </a:lnTo>
                  <a:lnTo>
                    <a:pt x="89" y="3867"/>
                  </a:lnTo>
                  <a:lnTo>
                    <a:pt x="89" y="3872"/>
                  </a:lnTo>
                  <a:lnTo>
                    <a:pt x="87" y="3876"/>
                  </a:lnTo>
                  <a:lnTo>
                    <a:pt x="86" y="3878"/>
                  </a:lnTo>
                  <a:lnTo>
                    <a:pt x="83" y="3881"/>
                  </a:lnTo>
                  <a:lnTo>
                    <a:pt x="80" y="3882"/>
                  </a:lnTo>
                  <a:lnTo>
                    <a:pt x="76" y="3883"/>
                  </a:lnTo>
                  <a:lnTo>
                    <a:pt x="68" y="3884"/>
                  </a:lnTo>
                  <a:lnTo>
                    <a:pt x="57" y="3884"/>
                  </a:lnTo>
                  <a:lnTo>
                    <a:pt x="45" y="3882"/>
                  </a:lnTo>
                  <a:lnTo>
                    <a:pt x="32" y="3878"/>
                  </a:lnTo>
                  <a:lnTo>
                    <a:pt x="16" y="3874"/>
                  </a:lnTo>
                  <a:lnTo>
                    <a:pt x="0" y="3868"/>
                  </a:lnTo>
                  <a:close/>
                  <a:moveTo>
                    <a:pt x="0" y="3669"/>
                  </a:moveTo>
                  <a:lnTo>
                    <a:pt x="0" y="3577"/>
                  </a:lnTo>
                  <a:lnTo>
                    <a:pt x="18" y="3591"/>
                  </a:lnTo>
                  <a:lnTo>
                    <a:pt x="32" y="3606"/>
                  </a:lnTo>
                  <a:lnTo>
                    <a:pt x="45" y="3619"/>
                  </a:lnTo>
                  <a:lnTo>
                    <a:pt x="55" y="3631"/>
                  </a:lnTo>
                  <a:lnTo>
                    <a:pt x="63" y="3643"/>
                  </a:lnTo>
                  <a:lnTo>
                    <a:pt x="67" y="3653"/>
                  </a:lnTo>
                  <a:lnTo>
                    <a:pt x="68" y="3658"/>
                  </a:lnTo>
                  <a:lnTo>
                    <a:pt x="68" y="3662"/>
                  </a:lnTo>
                  <a:lnTo>
                    <a:pt x="68" y="3666"/>
                  </a:lnTo>
                  <a:lnTo>
                    <a:pt x="66" y="3669"/>
                  </a:lnTo>
                  <a:lnTo>
                    <a:pt x="63" y="3673"/>
                  </a:lnTo>
                  <a:lnTo>
                    <a:pt x="58" y="3675"/>
                  </a:lnTo>
                  <a:lnTo>
                    <a:pt x="52" y="3678"/>
                  </a:lnTo>
                  <a:lnTo>
                    <a:pt x="43" y="3678"/>
                  </a:lnTo>
                  <a:lnTo>
                    <a:pt x="34" y="3676"/>
                  </a:lnTo>
                  <a:lnTo>
                    <a:pt x="24" y="3675"/>
                  </a:lnTo>
                  <a:lnTo>
                    <a:pt x="12" y="3673"/>
                  </a:lnTo>
                  <a:lnTo>
                    <a:pt x="0" y="3669"/>
                  </a:lnTo>
                  <a:close/>
                  <a:moveTo>
                    <a:pt x="0" y="3465"/>
                  </a:moveTo>
                  <a:lnTo>
                    <a:pt x="0" y="3370"/>
                  </a:lnTo>
                  <a:lnTo>
                    <a:pt x="18" y="3385"/>
                  </a:lnTo>
                  <a:lnTo>
                    <a:pt x="33" y="3399"/>
                  </a:lnTo>
                  <a:lnTo>
                    <a:pt x="45" y="3414"/>
                  </a:lnTo>
                  <a:lnTo>
                    <a:pt x="56" y="3426"/>
                  </a:lnTo>
                  <a:lnTo>
                    <a:pt x="64" y="3438"/>
                  </a:lnTo>
                  <a:lnTo>
                    <a:pt x="68" y="3449"/>
                  </a:lnTo>
                  <a:lnTo>
                    <a:pt x="69" y="3454"/>
                  </a:lnTo>
                  <a:lnTo>
                    <a:pt x="69" y="3458"/>
                  </a:lnTo>
                  <a:lnTo>
                    <a:pt x="68" y="3461"/>
                  </a:lnTo>
                  <a:lnTo>
                    <a:pt x="67" y="3465"/>
                  </a:lnTo>
                  <a:lnTo>
                    <a:pt x="64" y="3469"/>
                  </a:lnTo>
                  <a:lnTo>
                    <a:pt x="58" y="3471"/>
                  </a:lnTo>
                  <a:lnTo>
                    <a:pt x="52" y="3473"/>
                  </a:lnTo>
                  <a:lnTo>
                    <a:pt x="44" y="3473"/>
                  </a:lnTo>
                  <a:lnTo>
                    <a:pt x="34" y="3473"/>
                  </a:lnTo>
                  <a:lnTo>
                    <a:pt x="24" y="3471"/>
                  </a:lnTo>
                  <a:lnTo>
                    <a:pt x="12" y="3469"/>
                  </a:lnTo>
                  <a:lnTo>
                    <a:pt x="0" y="3465"/>
                  </a:lnTo>
                  <a:close/>
                  <a:moveTo>
                    <a:pt x="0" y="3255"/>
                  </a:moveTo>
                  <a:lnTo>
                    <a:pt x="0" y="3150"/>
                  </a:lnTo>
                  <a:lnTo>
                    <a:pt x="22" y="3167"/>
                  </a:lnTo>
                  <a:lnTo>
                    <a:pt x="42" y="3184"/>
                  </a:lnTo>
                  <a:lnTo>
                    <a:pt x="60" y="3201"/>
                  </a:lnTo>
                  <a:lnTo>
                    <a:pt x="73" y="3216"/>
                  </a:lnTo>
                  <a:lnTo>
                    <a:pt x="78" y="3224"/>
                  </a:lnTo>
                  <a:lnTo>
                    <a:pt x="83" y="3231"/>
                  </a:lnTo>
                  <a:lnTo>
                    <a:pt x="87" y="3237"/>
                  </a:lnTo>
                  <a:lnTo>
                    <a:pt x="89" y="3244"/>
                  </a:lnTo>
                  <a:lnTo>
                    <a:pt x="91" y="3249"/>
                  </a:lnTo>
                  <a:lnTo>
                    <a:pt x="91" y="3255"/>
                  </a:lnTo>
                  <a:lnTo>
                    <a:pt x="91" y="3259"/>
                  </a:lnTo>
                  <a:lnTo>
                    <a:pt x="89" y="3263"/>
                  </a:lnTo>
                  <a:lnTo>
                    <a:pt x="87" y="3266"/>
                  </a:lnTo>
                  <a:lnTo>
                    <a:pt x="85" y="3268"/>
                  </a:lnTo>
                  <a:lnTo>
                    <a:pt x="82" y="3269"/>
                  </a:lnTo>
                  <a:lnTo>
                    <a:pt x="78" y="3270"/>
                  </a:lnTo>
                  <a:lnTo>
                    <a:pt x="69" y="3271"/>
                  </a:lnTo>
                  <a:lnTo>
                    <a:pt x="58" y="3271"/>
                  </a:lnTo>
                  <a:lnTo>
                    <a:pt x="45" y="3269"/>
                  </a:lnTo>
                  <a:lnTo>
                    <a:pt x="32" y="3266"/>
                  </a:lnTo>
                  <a:lnTo>
                    <a:pt x="16" y="3262"/>
                  </a:lnTo>
                  <a:lnTo>
                    <a:pt x="0" y="3255"/>
                  </a:lnTo>
                  <a:close/>
                  <a:moveTo>
                    <a:pt x="0" y="3034"/>
                  </a:moveTo>
                  <a:lnTo>
                    <a:pt x="0" y="2920"/>
                  </a:lnTo>
                  <a:lnTo>
                    <a:pt x="9" y="2925"/>
                  </a:lnTo>
                  <a:lnTo>
                    <a:pt x="18" y="2931"/>
                  </a:lnTo>
                  <a:lnTo>
                    <a:pt x="45" y="2949"/>
                  </a:lnTo>
                  <a:lnTo>
                    <a:pt x="69" y="2968"/>
                  </a:lnTo>
                  <a:lnTo>
                    <a:pt x="91" y="2988"/>
                  </a:lnTo>
                  <a:lnTo>
                    <a:pt x="109" y="3006"/>
                  </a:lnTo>
                  <a:lnTo>
                    <a:pt x="116" y="3014"/>
                  </a:lnTo>
                  <a:lnTo>
                    <a:pt x="122" y="3023"/>
                  </a:lnTo>
                  <a:lnTo>
                    <a:pt x="127" y="3031"/>
                  </a:lnTo>
                  <a:lnTo>
                    <a:pt x="131" y="3039"/>
                  </a:lnTo>
                  <a:lnTo>
                    <a:pt x="133" y="3045"/>
                  </a:lnTo>
                  <a:lnTo>
                    <a:pt x="135" y="3052"/>
                  </a:lnTo>
                  <a:lnTo>
                    <a:pt x="133" y="3057"/>
                  </a:lnTo>
                  <a:lnTo>
                    <a:pt x="132" y="3062"/>
                  </a:lnTo>
                  <a:lnTo>
                    <a:pt x="129" y="3065"/>
                  </a:lnTo>
                  <a:lnTo>
                    <a:pt x="126" y="3067"/>
                  </a:lnTo>
                  <a:lnTo>
                    <a:pt x="120" y="3070"/>
                  </a:lnTo>
                  <a:lnTo>
                    <a:pt x="115" y="3071"/>
                  </a:lnTo>
                  <a:lnTo>
                    <a:pt x="109" y="3071"/>
                  </a:lnTo>
                  <a:lnTo>
                    <a:pt x="101" y="3071"/>
                  </a:lnTo>
                  <a:lnTo>
                    <a:pt x="94" y="3070"/>
                  </a:lnTo>
                  <a:lnTo>
                    <a:pt x="86" y="3068"/>
                  </a:lnTo>
                  <a:lnTo>
                    <a:pt x="67" y="3063"/>
                  </a:lnTo>
                  <a:lnTo>
                    <a:pt x="46" y="3056"/>
                  </a:lnTo>
                  <a:lnTo>
                    <a:pt x="23" y="3046"/>
                  </a:lnTo>
                  <a:lnTo>
                    <a:pt x="0" y="3034"/>
                  </a:lnTo>
                  <a:close/>
                  <a:moveTo>
                    <a:pt x="0" y="2792"/>
                  </a:moveTo>
                  <a:lnTo>
                    <a:pt x="0" y="2689"/>
                  </a:lnTo>
                  <a:lnTo>
                    <a:pt x="20" y="2697"/>
                  </a:lnTo>
                  <a:lnTo>
                    <a:pt x="42" y="2708"/>
                  </a:lnTo>
                  <a:lnTo>
                    <a:pt x="64" y="2720"/>
                  </a:lnTo>
                  <a:lnTo>
                    <a:pt x="87" y="2733"/>
                  </a:lnTo>
                  <a:lnTo>
                    <a:pt x="114" y="2752"/>
                  </a:lnTo>
                  <a:lnTo>
                    <a:pt x="137" y="2771"/>
                  </a:lnTo>
                  <a:lnTo>
                    <a:pt x="158" y="2789"/>
                  </a:lnTo>
                  <a:lnTo>
                    <a:pt x="174" y="2807"/>
                  </a:lnTo>
                  <a:lnTo>
                    <a:pt x="181" y="2815"/>
                  </a:lnTo>
                  <a:lnTo>
                    <a:pt x="186" y="2824"/>
                  </a:lnTo>
                  <a:lnTo>
                    <a:pt x="191" y="2831"/>
                  </a:lnTo>
                  <a:lnTo>
                    <a:pt x="194" y="2838"/>
                  </a:lnTo>
                  <a:lnTo>
                    <a:pt x="196" y="2846"/>
                  </a:lnTo>
                  <a:lnTo>
                    <a:pt x="197" y="2851"/>
                  </a:lnTo>
                  <a:lnTo>
                    <a:pt x="197" y="2857"/>
                  </a:lnTo>
                  <a:lnTo>
                    <a:pt x="195" y="2861"/>
                  </a:lnTo>
                  <a:lnTo>
                    <a:pt x="192" y="2865"/>
                  </a:lnTo>
                  <a:lnTo>
                    <a:pt x="187" y="2868"/>
                  </a:lnTo>
                  <a:lnTo>
                    <a:pt x="181" y="2870"/>
                  </a:lnTo>
                  <a:lnTo>
                    <a:pt x="174" y="2871"/>
                  </a:lnTo>
                  <a:lnTo>
                    <a:pt x="166" y="2871"/>
                  </a:lnTo>
                  <a:lnTo>
                    <a:pt x="158" y="2870"/>
                  </a:lnTo>
                  <a:lnTo>
                    <a:pt x="148" y="2869"/>
                  </a:lnTo>
                  <a:lnTo>
                    <a:pt x="138" y="2865"/>
                  </a:lnTo>
                  <a:lnTo>
                    <a:pt x="115" y="2858"/>
                  </a:lnTo>
                  <a:lnTo>
                    <a:pt x="89" y="2847"/>
                  </a:lnTo>
                  <a:lnTo>
                    <a:pt x="63" y="2833"/>
                  </a:lnTo>
                  <a:lnTo>
                    <a:pt x="35" y="2817"/>
                  </a:lnTo>
                  <a:lnTo>
                    <a:pt x="25" y="2810"/>
                  </a:lnTo>
                  <a:lnTo>
                    <a:pt x="16" y="2805"/>
                  </a:lnTo>
                  <a:lnTo>
                    <a:pt x="9" y="2798"/>
                  </a:lnTo>
                  <a:lnTo>
                    <a:pt x="0" y="2792"/>
                  </a:lnTo>
                  <a:close/>
                  <a:moveTo>
                    <a:pt x="0" y="2252"/>
                  </a:moveTo>
                  <a:lnTo>
                    <a:pt x="0" y="2155"/>
                  </a:lnTo>
                  <a:lnTo>
                    <a:pt x="16" y="2169"/>
                  </a:lnTo>
                  <a:lnTo>
                    <a:pt x="31" y="2182"/>
                  </a:lnTo>
                  <a:lnTo>
                    <a:pt x="42" y="2197"/>
                  </a:lnTo>
                  <a:lnTo>
                    <a:pt x="52" y="2209"/>
                  </a:lnTo>
                  <a:lnTo>
                    <a:pt x="58" y="2221"/>
                  </a:lnTo>
                  <a:lnTo>
                    <a:pt x="63" y="2232"/>
                  </a:lnTo>
                  <a:lnTo>
                    <a:pt x="64" y="2237"/>
                  </a:lnTo>
                  <a:lnTo>
                    <a:pt x="64" y="2242"/>
                  </a:lnTo>
                  <a:lnTo>
                    <a:pt x="63" y="2245"/>
                  </a:lnTo>
                  <a:lnTo>
                    <a:pt x="61" y="2250"/>
                  </a:lnTo>
                  <a:lnTo>
                    <a:pt x="57" y="2253"/>
                  </a:lnTo>
                  <a:lnTo>
                    <a:pt x="53" y="2256"/>
                  </a:lnTo>
                  <a:lnTo>
                    <a:pt x="46" y="2257"/>
                  </a:lnTo>
                  <a:lnTo>
                    <a:pt x="39" y="2259"/>
                  </a:lnTo>
                  <a:lnTo>
                    <a:pt x="31" y="2259"/>
                  </a:lnTo>
                  <a:lnTo>
                    <a:pt x="21" y="2257"/>
                  </a:lnTo>
                  <a:lnTo>
                    <a:pt x="11" y="2255"/>
                  </a:lnTo>
                  <a:lnTo>
                    <a:pt x="0" y="2252"/>
                  </a:lnTo>
                  <a:close/>
                  <a:moveTo>
                    <a:pt x="0" y="1967"/>
                  </a:moveTo>
                  <a:lnTo>
                    <a:pt x="0" y="1896"/>
                  </a:lnTo>
                  <a:lnTo>
                    <a:pt x="11" y="1896"/>
                  </a:lnTo>
                  <a:lnTo>
                    <a:pt x="23" y="1899"/>
                  </a:lnTo>
                  <a:lnTo>
                    <a:pt x="35" y="1902"/>
                  </a:lnTo>
                  <a:lnTo>
                    <a:pt x="50" y="1908"/>
                  </a:lnTo>
                  <a:lnTo>
                    <a:pt x="64" y="1913"/>
                  </a:lnTo>
                  <a:lnTo>
                    <a:pt x="79" y="1921"/>
                  </a:lnTo>
                  <a:lnTo>
                    <a:pt x="95" y="1930"/>
                  </a:lnTo>
                  <a:lnTo>
                    <a:pt x="111" y="1941"/>
                  </a:lnTo>
                  <a:lnTo>
                    <a:pt x="133" y="1956"/>
                  </a:lnTo>
                  <a:lnTo>
                    <a:pt x="152" y="1973"/>
                  </a:lnTo>
                  <a:lnTo>
                    <a:pt x="169" y="1989"/>
                  </a:lnTo>
                  <a:lnTo>
                    <a:pt x="183" y="2005"/>
                  </a:lnTo>
                  <a:lnTo>
                    <a:pt x="189" y="2013"/>
                  </a:lnTo>
                  <a:lnTo>
                    <a:pt x="193" y="2020"/>
                  </a:lnTo>
                  <a:lnTo>
                    <a:pt x="196" y="2027"/>
                  </a:lnTo>
                  <a:lnTo>
                    <a:pt x="198" y="2034"/>
                  </a:lnTo>
                  <a:lnTo>
                    <a:pt x="201" y="2039"/>
                  </a:lnTo>
                  <a:lnTo>
                    <a:pt x="201" y="2046"/>
                  </a:lnTo>
                  <a:lnTo>
                    <a:pt x="200" y="2050"/>
                  </a:lnTo>
                  <a:lnTo>
                    <a:pt x="198" y="2054"/>
                  </a:lnTo>
                  <a:lnTo>
                    <a:pt x="195" y="2059"/>
                  </a:lnTo>
                  <a:lnTo>
                    <a:pt x="191" y="2061"/>
                  </a:lnTo>
                  <a:lnTo>
                    <a:pt x="185" y="2063"/>
                  </a:lnTo>
                  <a:lnTo>
                    <a:pt x="180" y="2064"/>
                  </a:lnTo>
                  <a:lnTo>
                    <a:pt x="173" y="2064"/>
                  </a:lnTo>
                  <a:lnTo>
                    <a:pt x="165" y="2064"/>
                  </a:lnTo>
                  <a:lnTo>
                    <a:pt x="157" y="2063"/>
                  </a:lnTo>
                  <a:lnTo>
                    <a:pt x="148" y="2061"/>
                  </a:lnTo>
                  <a:lnTo>
                    <a:pt x="128" y="2054"/>
                  </a:lnTo>
                  <a:lnTo>
                    <a:pt x="107" y="2046"/>
                  </a:lnTo>
                  <a:lnTo>
                    <a:pt x="85" y="2035"/>
                  </a:lnTo>
                  <a:lnTo>
                    <a:pt x="62" y="2019"/>
                  </a:lnTo>
                  <a:lnTo>
                    <a:pt x="43" y="2007"/>
                  </a:lnTo>
                  <a:lnTo>
                    <a:pt x="28" y="1994"/>
                  </a:lnTo>
                  <a:lnTo>
                    <a:pt x="13" y="1981"/>
                  </a:lnTo>
                  <a:lnTo>
                    <a:pt x="0" y="1967"/>
                  </a:lnTo>
                  <a:close/>
                  <a:moveTo>
                    <a:pt x="0" y="1666"/>
                  </a:moveTo>
                  <a:lnTo>
                    <a:pt x="0" y="1565"/>
                  </a:lnTo>
                  <a:lnTo>
                    <a:pt x="20" y="1579"/>
                  </a:lnTo>
                  <a:lnTo>
                    <a:pt x="36" y="1594"/>
                  </a:lnTo>
                  <a:lnTo>
                    <a:pt x="51" y="1610"/>
                  </a:lnTo>
                  <a:lnTo>
                    <a:pt x="63" y="1624"/>
                  </a:lnTo>
                  <a:lnTo>
                    <a:pt x="67" y="1631"/>
                  </a:lnTo>
                  <a:lnTo>
                    <a:pt x="72" y="1637"/>
                  </a:lnTo>
                  <a:lnTo>
                    <a:pt x="74" y="1644"/>
                  </a:lnTo>
                  <a:lnTo>
                    <a:pt x="76" y="1651"/>
                  </a:lnTo>
                  <a:lnTo>
                    <a:pt x="77" y="1656"/>
                  </a:lnTo>
                  <a:lnTo>
                    <a:pt x="77" y="1662"/>
                  </a:lnTo>
                  <a:lnTo>
                    <a:pt x="77" y="1666"/>
                  </a:lnTo>
                  <a:lnTo>
                    <a:pt x="75" y="1671"/>
                  </a:lnTo>
                  <a:lnTo>
                    <a:pt x="73" y="1673"/>
                  </a:lnTo>
                  <a:lnTo>
                    <a:pt x="71" y="1675"/>
                  </a:lnTo>
                  <a:lnTo>
                    <a:pt x="67" y="1676"/>
                  </a:lnTo>
                  <a:lnTo>
                    <a:pt x="65" y="1678"/>
                  </a:lnTo>
                  <a:lnTo>
                    <a:pt x="57" y="1679"/>
                  </a:lnTo>
                  <a:lnTo>
                    <a:pt x="47" y="1679"/>
                  </a:lnTo>
                  <a:lnTo>
                    <a:pt x="37" y="1678"/>
                  </a:lnTo>
                  <a:lnTo>
                    <a:pt x="25" y="1676"/>
                  </a:lnTo>
                  <a:lnTo>
                    <a:pt x="13" y="1672"/>
                  </a:lnTo>
                  <a:lnTo>
                    <a:pt x="0" y="1666"/>
                  </a:lnTo>
                  <a:close/>
                  <a:moveTo>
                    <a:pt x="0" y="1311"/>
                  </a:moveTo>
                  <a:lnTo>
                    <a:pt x="0" y="1262"/>
                  </a:lnTo>
                  <a:lnTo>
                    <a:pt x="7" y="1274"/>
                  </a:lnTo>
                  <a:lnTo>
                    <a:pt x="11" y="1285"/>
                  </a:lnTo>
                  <a:lnTo>
                    <a:pt x="11" y="1291"/>
                  </a:lnTo>
                  <a:lnTo>
                    <a:pt x="11" y="1295"/>
                  </a:lnTo>
                  <a:lnTo>
                    <a:pt x="10" y="1300"/>
                  </a:lnTo>
                  <a:lnTo>
                    <a:pt x="9" y="1303"/>
                  </a:lnTo>
                  <a:lnTo>
                    <a:pt x="5" y="1308"/>
                  </a:lnTo>
                  <a:lnTo>
                    <a:pt x="0" y="1311"/>
                  </a:lnTo>
                  <a:close/>
                  <a:moveTo>
                    <a:pt x="0" y="627"/>
                  </a:moveTo>
                  <a:lnTo>
                    <a:pt x="0" y="552"/>
                  </a:lnTo>
                  <a:lnTo>
                    <a:pt x="9" y="562"/>
                  </a:lnTo>
                  <a:lnTo>
                    <a:pt x="16" y="572"/>
                  </a:lnTo>
                  <a:lnTo>
                    <a:pt x="23" y="580"/>
                  </a:lnTo>
                  <a:lnTo>
                    <a:pt x="28" y="589"/>
                  </a:lnTo>
                  <a:lnTo>
                    <a:pt x="31" y="598"/>
                  </a:lnTo>
                  <a:lnTo>
                    <a:pt x="32" y="606"/>
                  </a:lnTo>
                  <a:lnTo>
                    <a:pt x="32" y="612"/>
                  </a:lnTo>
                  <a:lnTo>
                    <a:pt x="30" y="618"/>
                  </a:lnTo>
                  <a:lnTo>
                    <a:pt x="28" y="620"/>
                  </a:lnTo>
                  <a:lnTo>
                    <a:pt x="25" y="622"/>
                  </a:lnTo>
                  <a:lnTo>
                    <a:pt x="22" y="625"/>
                  </a:lnTo>
                  <a:lnTo>
                    <a:pt x="19" y="626"/>
                  </a:lnTo>
                  <a:lnTo>
                    <a:pt x="10" y="627"/>
                  </a:lnTo>
                  <a:lnTo>
                    <a:pt x="0" y="627"/>
                  </a:lnTo>
                  <a:close/>
                  <a:moveTo>
                    <a:pt x="0" y="256"/>
                  </a:moveTo>
                  <a:lnTo>
                    <a:pt x="0" y="185"/>
                  </a:lnTo>
                  <a:lnTo>
                    <a:pt x="13" y="189"/>
                  </a:lnTo>
                  <a:lnTo>
                    <a:pt x="29" y="194"/>
                  </a:lnTo>
                  <a:lnTo>
                    <a:pt x="44" y="203"/>
                  </a:lnTo>
                  <a:lnTo>
                    <a:pt x="61" y="213"/>
                  </a:lnTo>
                  <a:lnTo>
                    <a:pt x="74" y="224"/>
                  </a:lnTo>
                  <a:lnTo>
                    <a:pt x="86" y="235"/>
                  </a:lnTo>
                  <a:lnTo>
                    <a:pt x="96" y="246"/>
                  </a:lnTo>
                  <a:lnTo>
                    <a:pt x="104" y="257"/>
                  </a:lnTo>
                  <a:lnTo>
                    <a:pt x="109" y="268"/>
                  </a:lnTo>
                  <a:lnTo>
                    <a:pt x="112" y="278"/>
                  </a:lnTo>
                  <a:lnTo>
                    <a:pt x="112" y="283"/>
                  </a:lnTo>
                  <a:lnTo>
                    <a:pt x="112" y="287"/>
                  </a:lnTo>
                  <a:lnTo>
                    <a:pt x="111" y="290"/>
                  </a:lnTo>
                  <a:lnTo>
                    <a:pt x="110" y="294"/>
                  </a:lnTo>
                  <a:lnTo>
                    <a:pt x="107" y="297"/>
                  </a:lnTo>
                  <a:lnTo>
                    <a:pt x="105" y="299"/>
                  </a:lnTo>
                  <a:lnTo>
                    <a:pt x="101" y="301"/>
                  </a:lnTo>
                  <a:lnTo>
                    <a:pt x="97" y="302"/>
                  </a:lnTo>
                  <a:lnTo>
                    <a:pt x="87" y="303"/>
                  </a:lnTo>
                  <a:lnTo>
                    <a:pt x="76" y="301"/>
                  </a:lnTo>
                  <a:lnTo>
                    <a:pt x="64" y="298"/>
                  </a:lnTo>
                  <a:lnTo>
                    <a:pt x="51" y="292"/>
                  </a:lnTo>
                  <a:lnTo>
                    <a:pt x="36" y="285"/>
                  </a:lnTo>
                  <a:lnTo>
                    <a:pt x="22" y="275"/>
                  </a:lnTo>
                  <a:lnTo>
                    <a:pt x="11" y="266"/>
                  </a:lnTo>
                  <a:lnTo>
                    <a:pt x="0" y="256"/>
                  </a:lnTo>
                  <a:close/>
                  <a:moveTo>
                    <a:pt x="678" y="262"/>
                  </a:moveTo>
                  <a:lnTo>
                    <a:pt x="678" y="351"/>
                  </a:lnTo>
                  <a:lnTo>
                    <a:pt x="664" y="340"/>
                  </a:lnTo>
                  <a:lnTo>
                    <a:pt x="652" y="329"/>
                  </a:lnTo>
                  <a:lnTo>
                    <a:pt x="643" y="317"/>
                  </a:lnTo>
                  <a:lnTo>
                    <a:pt x="635" y="306"/>
                  </a:lnTo>
                  <a:lnTo>
                    <a:pt x="630" y="295"/>
                  </a:lnTo>
                  <a:lnTo>
                    <a:pt x="626" y="284"/>
                  </a:lnTo>
                  <a:lnTo>
                    <a:pt x="626" y="279"/>
                  </a:lnTo>
                  <a:lnTo>
                    <a:pt x="626" y="275"/>
                  </a:lnTo>
                  <a:lnTo>
                    <a:pt x="628" y="271"/>
                  </a:lnTo>
                  <a:lnTo>
                    <a:pt x="630" y="267"/>
                  </a:lnTo>
                  <a:lnTo>
                    <a:pt x="632" y="264"/>
                  </a:lnTo>
                  <a:lnTo>
                    <a:pt x="636" y="260"/>
                  </a:lnTo>
                  <a:lnTo>
                    <a:pt x="642" y="258"/>
                  </a:lnTo>
                  <a:lnTo>
                    <a:pt x="647" y="257"/>
                  </a:lnTo>
                  <a:lnTo>
                    <a:pt x="654" y="257"/>
                  </a:lnTo>
                  <a:lnTo>
                    <a:pt x="662" y="258"/>
                  </a:lnTo>
                  <a:lnTo>
                    <a:pt x="669" y="259"/>
                  </a:lnTo>
                  <a:lnTo>
                    <a:pt x="678" y="262"/>
                  </a:lnTo>
                  <a:close/>
                  <a:moveTo>
                    <a:pt x="678" y="650"/>
                  </a:moveTo>
                  <a:lnTo>
                    <a:pt x="678" y="729"/>
                  </a:lnTo>
                  <a:lnTo>
                    <a:pt x="669" y="728"/>
                  </a:lnTo>
                  <a:lnTo>
                    <a:pt x="662" y="727"/>
                  </a:lnTo>
                  <a:lnTo>
                    <a:pt x="653" y="724"/>
                  </a:lnTo>
                  <a:lnTo>
                    <a:pt x="644" y="721"/>
                  </a:lnTo>
                  <a:lnTo>
                    <a:pt x="634" y="716"/>
                  </a:lnTo>
                  <a:lnTo>
                    <a:pt x="624" y="712"/>
                  </a:lnTo>
                  <a:lnTo>
                    <a:pt x="614" y="705"/>
                  </a:lnTo>
                  <a:lnTo>
                    <a:pt x="605" y="698"/>
                  </a:lnTo>
                  <a:lnTo>
                    <a:pt x="589" y="687"/>
                  </a:lnTo>
                  <a:lnTo>
                    <a:pt x="576" y="674"/>
                  </a:lnTo>
                  <a:lnTo>
                    <a:pt x="564" y="661"/>
                  </a:lnTo>
                  <a:lnTo>
                    <a:pt x="555" y="649"/>
                  </a:lnTo>
                  <a:lnTo>
                    <a:pt x="551" y="642"/>
                  </a:lnTo>
                  <a:lnTo>
                    <a:pt x="548" y="637"/>
                  </a:lnTo>
                  <a:lnTo>
                    <a:pt x="546" y="630"/>
                  </a:lnTo>
                  <a:lnTo>
                    <a:pt x="545" y="625"/>
                  </a:lnTo>
                  <a:lnTo>
                    <a:pt x="544" y="620"/>
                  </a:lnTo>
                  <a:lnTo>
                    <a:pt x="544" y="615"/>
                  </a:lnTo>
                  <a:lnTo>
                    <a:pt x="545" y="610"/>
                  </a:lnTo>
                  <a:lnTo>
                    <a:pt x="547" y="607"/>
                  </a:lnTo>
                  <a:lnTo>
                    <a:pt x="549" y="604"/>
                  </a:lnTo>
                  <a:lnTo>
                    <a:pt x="553" y="600"/>
                  </a:lnTo>
                  <a:lnTo>
                    <a:pt x="557" y="598"/>
                  </a:lnTo>
                  <a:lnTo>
                    <a:pt x="562" y="597"/>
                  </a:lnTo>
                  <a:lnTo>
                    <a:pt x="567" y="596"/>
                  </a:lnTo>
                  <a:lnTo>
                    <a:pt x="574" y="596"/>
                  </a:lnTo>
                  <a:lnTo>
                    <a:pt x="580" y="597"/>
                  </a:lnTo>
                  <a:lnTo>
                    <a:pt x="587" y="598"/>
                  </a:lnTo>
                  <a:lnTo>
                    <a:pt x="601" y="601"/>
                  </a:lnTo>
                  <a:lnTo>
                    <a:pt x="617" y="608"/>
                  </a:lnTo>
                  <a:lnTo>
                    <a:pt x="633" y="617"/>
                  </a:lnTo>
                  <a:lnTo>
                    <a:pt x="650" y="627"/>
                  </a:lnTo>
                  <a:lnTo>
                    <a:pt x="665" y="639"/>
                  </a:lnTo>
                  <a:lnTo>
                    <a:pt x="678" y="650"/>
                  </a:lnTo>
                  <a:close/>
                  <a:moveTo>
                    <a:pt x="678" y="1033"/>
                  </a:moveTo>
                  <a:lnTo>
                    <a:pt x="678" y="1089"/>
                  </a:lnTo>
                  <a:lnTo>
                    <a:pt x="669" y="1090"/>
                  </a:lnTo>
                  <a:lnTo>
                    <a:pt x="658" y="1090"/>
                  </a:lnTo>
                  <a:lnTo>
                    <a:pt x="647" y="1089"/>
                  </a:lnTo>
                  <a:lnTo>
                    <a:pt x="634" y="1086"/>
                  </a:lnTo>
                  <a:lnTo>
                    <a:pt x="621" y="1080"/>
                  </a:lnTo>
                  <a:lnTo>
                    <a:pt x="607" y="1075"/>
                  </a:lnTo>
                  <a:lnTo>
                    <a:pt x="592" y="1066"/>
                  </a:lnTo>
                  <a:lnTo>
                    <a:pt x="577" y="1057"/>
                  </a:lnTo>
                  <a:lnTo>
                    <a:pt x="559" y="1044"/>
                  </a:lnTo>
                  <a:lnTo>
                    <a:pt x="545" y="1029"/>
                  </a:lnTo>
                  <a:lnTo>
                    <a:pt x="532" y="1016"/>
                  </a:lnTo>
                  <a:lnTo>
                    <a:pt x="522" y="1002"/>
                  </a:lnTo>
                  <a:lnTo>
                    <a:pt x="517" y="995"/>
                  </a:lnTo>
                  <a:lnTo>
                    <a:pt x="514" y="990"/>
                  </a:lnTo>
                  <a:lnTo>
                    <a:pt x="512" y="983"/>
                  </a:lnTo>
                  <a:lnTo>
                    <a:pt x="510" y="978"/>
                  </a:lnTo>
                  <a:lnTo>
                    <a:pt x="508" y="972"/>
                  </a:lnTo>
                  <a:lnTo>
                    <a:pt x="508" y="967"/>
                  </a:lnTo>
                  <a:lnTo>
                    <a:pt x="510" y="962"/>
                  </a:lnTo>
                  <a:lnTo>
                    <a:pt x="512" y="958"/>
                  </a:lnTo>
                  <a:lnTo>
                    <a:pt x="515" y="954"/>
                  </a:lnTo>
                  <a:lnTo>
                    <a:pt x="518" y="951"/>
                  </a:lnTo>
                  <a:lnTo>
                    <a:pt x="523" y="949"/>
                  </a:lnTo>
                  <a:lnTo>
                    <a:pt x="528" y="948"/>
                  </a:lnTo>
                  <a:lnTo>
                    <a:pt x="534" y="947"/>
                  </a:lnTo>
                  <a:lnTo>
                    <a:pt x="540" y="947"/>
                  </a:lnTo>
                  <a:lnTo>
                    <a:pt x="547" y="948"/>
                  </a:lnTo>
                  <a:lnTo>
                    <a:pt x="555" y="949"/>
                  </a:lnTo>
                  <a:lnTo>
                    <a:pt x="570" y="953"/>
                  </a:lnTo>
                  <a:lnTo>
                    <a:pt x="588" y="960"/>
                  </a:lnTo>
                  <a:lnTo>
                    <a:pt x="605" y="970"/>
                  </a:lnTo>
                  <a:lnTo>
                    <a:pt x="624" y="981"/>
                  </a:lnTo>
                  <a:lnTo>
                    <a:pt x="641" y="994"/>
                  </a:lnTo>
                  <a:lnTo>
                    <a:pt x="655" y="1006"/>
                  </a:lnTo>
                  <a:lnTo>
                    <a:pt x="667" y="1020"/>
                  </a:lnTo>
                  <a:lnTo>
                    <a:pt x="678" y="1033"/>
                  </a:lnTo>
                  <a:close/>
                  <a:moveTo>
                    <a:pt x="678" y="1372"/>
                  </a:moveTo>
                  <a:lnTo>
                    <a:pt x="678" y="1464"/>
                  </a:lnTo>
                  <a:lnTo>
                    <a:pt x="669" y="1462"/>
                  </a:lnTo>
                  <a:lnTo>
                    <a:pt x="660" y="1459"/>
                  </a:lnTo>
                  <a:lnTo>
                    <a:pt x="651" y="1455"/>
                  </a:lnTo>
                  <a:lnTo>
                    <a:pt x="641" y="1451"/>
                  </a:lnTo>
                  <a:lnTo>
                    <a:pt x="621" y="1441"/>
                  </a:lnTo>
                  <a:lnTo>
                    <a:pt x="600" y="1429"/>
                  </a:lnTo>
                  <a:lnTo>
                    <a:pt x="580" y="1415"/>
                  </a:lnTo>
                  <a:lnTo>
                    <a:pt x="564" y="1399"/>
                  </a:lnTo>
                  <a:lnTo>
                    <a:pt x="549" y="1385"/>
                  </a:lnTo>
                  <a:lnTo>
                    <a:pt x="537" y="1369"/>
                  </a:lnTo>
                  <a:lnTo>
                    <a:pt x="533" y="1363"/>
                  </a:lnTo>
                  <a:lnTo>
                    <a:pt x="529" y="1356"/>
                  </a:lnTo>
                  <a:lnTo>
                    <a:pt x="526" y="1349"/>
                  </a:lnTo>
                  <a:lnTo>
                    <a:pt x="524" y="1343"/>
                  </a:lnTo>
                  <a:lnTo>
                    <a:pt x="523" y="1337"/>
                  </a:lnTo>
                  <a:lnTo>
                    <a:pt x="523" y="1332"/>
                  </a:lnTo>
                  <a:lnTo>
                    <a:pt x="524" y="1326"/>
                  </a:lnTo>
                  <a:lnTo>
                    <a:pt x="526" y="1322"/>
                  </a:lnTo>
                  <a:lnTo>
                    <a:pt x="529" y="1319"/>
                  </a:lnTo>
                  <a:lnTo>
                    <a:pt x="533" y="1315"/>
                  </a:lnTo>
                  <a:lnTo>
                    <a:pt x="538" y="1313"/>
                  </a:lnTo>
                  <a:lnTo>
                    <a:pt x="544" y="1312"/>
                  </a:lnTo>
                  <a:lnTo>
                    <a:pt x="549" y="1311"/>
                  </a:lnTo>
                  <a:lnTo>
                    <a:pt x="557" y="1311"/>
                  </a:lnTo>
                  <a:lnTo>
                    <a:pt x="564" y="1312"/>
                  </a:lnTo>
                  <a:lnTo>
                    <a:pt x="572" y="1313"/>
                  </a:lnTo>
                  <a:lnTo>
                    <a:pt x="590" y="1319"/>
                  </a:lnTo>
                  <a:lnTo>
                    <a:pt x="609" y="1326"/>
                  </a:lnTo>
                  <a:lnTo>
                    <a:pt x="629" y="1336"/>
                  </a:lnTo>
                  <a:lnTo>
                    <a:pt x="650" y="1349"/>
                  </a:lnTo>
                  <a:lnTo>
                    <a:pt x="664" y="1359"/>
                  </a:lnTo>
                  <a:lnTo>
                    <a:pt x="678" y="1372"/>
                  </a:lnTo>
                  <a:close/>
                  <a:moveTo>
                    <a:pt x="678" y="1705"/>
                  </a:moveTo>
                  <a:lnTo>
                    <a:pt x="678" y="1816"/>
                  </a:lnTo>
                  <a:lnTo>
                    <a:pt x="677" y="1816"/>
                  </a:lnTo>
                  <a:lnTo>
                    <a:pt x="655" y="1801"/>
                  </a:lnTo>
                  <a:lnTo>
                    <a:pt x="636" y="1784"/>
                  </a:lnTo>
                  <a:lnTo>
                    <a:pt x="621" y="1769"/>
                  </a:lnTo>
                  <a:lnTo>
                    <a:pt x="608" y="1753"/>
                  </a:lnTo>
                  <a:lnTo>
                    <a:pt x="602" y="1746"/>
                  </a:lnTo>
                  <a:lnTo>
                    <a:pt x="599" y="1738"/>
                  </a:lnTo>
                  <a:lnTo>
                    <a:pt x="596" y="1731"/>
                  </a:lnTo>
                  <a:lnTo>
                    <a:pt x="593" y="1725"/>
                  </a:lnTo>
                  <a:lnTo>
                    <a:pt x="591" y="1718"/>
                  </a:lnTo>
                  <a:lnTo>
                    <a:pt x="591" y="1712"/>
                  </a:lnTo>
                  <a:lnTo>
                    <a:pt x="592" y="1707"/>
                  </a:lnTo>
                  <a:lnTo>
                    <a:pt x="594" y="1703"/>
                  </a:lnTo>
                  <a:lnTo>
                    <a:pt x="597" y="1699"/>
                  </a:lnTo>
                  <a:lnTo>
                    <a:pt x="599" y="1697"/>
                  </a:lnTo>
                  <a:lnTo>
                    <a:pt x="602" y="1695"/>
                  </a:lnTo>
                  <a:lnTo>
                    <a:pt x="607" y="1694"/>
                  </a:lnTo>
                  <a:lnTo>
                    <a:pt x="614" y="1691"/>
                  </a:lnTo>
                  <a:lnTo>
                    <a:pt x="625" y="1691"/>
                  </a:lnTo>
                  <a:lnTo>
                    <a:pt x="636" y="1693"/>
                  </a:lnTo>
                  <a:lnTo>
                    <a:pt x="650" y="1695"/>
                  </a:lnTo>
                  <a:lnTo>
                    <a:pt x="663" y="1699"/>
                  </a:lnTo>
                  <a:lnTo>
                    <a:pt x="678" y="1705"/>
                  </a:lnTo>
                  <a:close/>
                  <a:moveTo>
                    <a:pt x="678" y="2314"/>
                  </a:moveTo>
                  <a:lnTo>
                    <a:pt x="678" y="2430"/>
                  </a:lnTo>
                  <a:lnTo>
                    <a:pt x="653" y="2413"/>
                  </a:lnTo>
                  <a:lnTo>
                    <a:pt x="632" y="2395"/>
                  </a:lnTo>
                  <a:lnTo>
                    <a:pt x="622" y="2387"/>
                  </a:lnTo>
                  <a:lnTo>
                    <a:pt x="613" y="2378"/>
                  </a:lnTo>
                  <a:lnTo>
                    <a:pt x="605" y="2369"/>
                  </a:lnTo>
                  <a:lnTo>
                    <a:pt x="599" y="2360"/>
                  </a:lnTo>
                  <a:lnTo>
                    <a:pt x="592" y="2352"/>
                  </a:lnTo>
                  <a:lnTo>
                    <a:pt x="588" y="2345"/>
                  </a:lnTo>
                  <a:lnTo>
                    <a:pt x="583" y="2337"/>
                  </a:lnTo>
                  <a:lnTo>
                    <a:pt x="581" y="2330"/>
                  </a:lnTo>
                  <a:lnTo>
                    <a:pt x="579" y="2324"/>
                  </a:lnTo>
                  <a:lnTo>
                    <a:pt x="579" y="2317"/>
                  </a:lnTo>
                  <a:lnTo>
                    <a:pt x="579" y="2312"/>
                  </a:lnTo>
                  <a:lnTo>
                    <a:pt x="581" y="2307"/>
                  </a:lnTo>
                  <a:lnTo>
                    <a:pt x="583" y="2304"/>
                  </a:lnTo>
                  <a:lnTo>
                    <a:pt x="587" y="2302"/>
                  </a:lnTo>
                  <a:lnTo>
                    <a:pt x="590" y="2299"/>
                  </a:lnTo>
                  <a:lnTo>
                    <a:pt x="594" y="2297"/>
                  </a:lnTo>
                  <a:lnTo>
                    <a:pt x="604" y="2296"/>
                  </a:lnTo>
                  <a:lnTo>
                    <a:pt x="617" y="2296"/>
                  </a:lnTo>
                  <a:lnTo>
                    <a:pt x="630" y="2298"/>
                  </a:lnTo>
                  <a:lnTo>
                    <a:pt x="644" y="2302"/>
                  </a:lnTo>
                  <a:lnTo>
                    <a:pt x="661" y="2307"/>
                  </a:lnTo>
                  <a:lnTo>
                    <a:pt x="678" y="2314"/>
                  </a:lnTo>
                  <a:close/>
                  <a:moveTo>
                    <a:pt x="678" y="2596"/>
                  </a:moveTo>
                  <a:lnTo>
                    <a:pt x="678" y="2687"/>
                  </a:lnTo>
                  <a:lnTo>
                    <a:pt x="666" y="2684"/>
                  </a:lnTo>
                  <a:lnTo>
                    <a:pt x="653" y="2681"/>
                  </a:lnTo>
                  <a:lnTo>
                    <a:pt x="640" y="2677"/>
                  </a:lnTo>
                  <a:lnTo>
                    <a:pt x="625" y="2671"/>
                  </a:lnTo>
                  <a:lnTo>
                    <a:pt x="611" y="2665"/>
                  </a:lnTo>
                  <a:lnTo>
                    <a:pt x="596" y="2657"/>
                  </a:lnTo>
                  <a:lnTo>
                    <a:pt x="580" y="2648"/>
                  </a:lnTo>
                  <a:lnTo>
                    <a:pt x="565" y="2638"/>
                  </a:lnTo>
                  <a:lnTo>
                    <a:pt x="538" y="2620"/>
                  </a:lnTo>
                  <a:lnTo>
                    <a:pt x="516" y="2603"/>
                  </a:lnTo>
                  <a:lnTo>
                    <a:pt x="505" y="2593"/>
                  </a:lnTo>
                  <a:lnTo>
                    <a:pt x="496" y="2584"/>
                  </a:lnTo>
                  <a:lnTo>
                    <a:pt x="487" y="2575"/>
                  </a:lnTo>
                  <a:lnTo>
                    <a:pt x="481" y="2566"/>
                  </a:lnTo>
                  <a:lnTo>
                    <a:pt x="474" y="2558"/>
                  </a:lnTo>
                  <a:lnTo>
                    <a:pt x="469" y="2550"/>
                  </a:lnTo>
                  <a:lnTo>
                    <a:pt x="464" y="2542"/>
                  </a:lnTo>
                  <a:lnTo>
                    <a:pt x="461" y="2534"/>
                  </a:lnTo>
                  <a:lnTo>
                    <a:pt x="459" y="2528"/>
                  </a:lnTo>
                  <a:lnTo>
                    <a:pt x="459" y="2521"/>
                  </a:lnTo>
                  <a:lnTo>
                    <a:pt x="460" y="2516"/>
                  </a:lnTo>
                  <a:lnTo>
                    <a:pt x="462" y="2511"/>
                  </a:lnTo>
                  <a:lnTo>
                    <a:pt x="465" y="2507"/>
                  </a:lnTo>
                  <a:lnTo>
                    <a:pt x="470" y="2504"/>
                  </a:lnTo>
                  <a:lnTo>
                    <a:pt x="475" y="2502"/>
                  </a:lnTo>
                  <a:lnTo>
                    <a:pt x="482" y="2500"/>
                  </a:lnTo>
                  <a:lnTo>
                    <a:pt x="491" y="2500"/>
                  </a:lnTo>
                  <a:lnTo>
                    <a:pt x="499" y="2501"/>
                  </a:lnTo>
                  <a:lnTo>
                    <a:pt x="508" y="2502"/>
                  </a:lnTo>
                  <a:lnTo>
                    <a:pt x="519" y="2505"/>
                  </a:lnTo>
                  <a:lnTo>
                    <a:pt x="542" y="2511"/>
                  </a:lnTo>
                  <a:lnTo>
                    <a:pt x="566" y="2522"/>
                  </a:lnTo>
                  <a:lnTo>
                    <a:pt x="592" y="2534"/>
                  </a:lnTo>
                  <a:lnTo>
                    <a:pt x="620" y="2551"/>
                  </a:lnTo>
                  <a:lnTo>
                    <a:pt x="635" y="2562"/>
                  </a:lnTo>
                  <a:lnTo>
                    <a:pt x="651" y="2573"/>
                  </a:lnTo>
                  <a:lnTo>
                    <a:pt x="665" y="2584"/>
                  </a:lnTo>
                  <a:lnTo>
                    <a:pt x="678" y="2596"/>
                  </a:lnTo>
                  <a:close/>
                  <a:moveTo>
                    <a:pt x="678" y="3142"/>
                  </a:moveTo>
                  <a:lnTo>
                    <a:pt x="678" y="3207"/>
                  </a:lnTo>
                  <a:lnTo>
                    <a:pt x="671" y="3200"/>
                  </a:lnTo>
                  <a:lnTo>
                    <a:pt x="665" y="3191"/>
                  </a:lnTo>
                  <a:lnTo>
                    <a:pt x="661" y="3183"/>
                  </a:lnTo>
                  <a:lnTo>
                    <a:pt x="657" y="3177"/>
                  </a:lnTo>
                  <a:lnTo>
                    <a:pt x="656" y="3169"/>
                  </a:lnTo>
                  <a:lnTo>
                    <a:pt x="655" y="3163"/>
                  </a:lnTo>
                  <a:lnTo>
                    <a:pt x="656" y="3158"/>
                  </a:lnTo>
                  <a:lnTo>
                    <a:pt x="658" y="3152"/>
                  </a:lnTo>
                  <a:lnTo>
                    <a:pt x="661" y="3149"/>
                  </a:lnTo>
                  <a:lnTo>
                    <a:pt x="665" y="3146"/>
                  </a:lnTo>
                  <a:lnTo>
                    <a:pt x="672" y="3143"/>
                  </a:lnTo>
                  <a:lnTo>
                    <a:pt x="678" y="3142"/>
                  </a:lnTo>
                  <a:close/>
                  <a:moveTo>
                    <a:pt x="678" y="3359"/>
                  </a:moveTo>
                  <a:lnTo>
                    <a:pt x="678" y="3459"/>
                  </a:lnTo>
                  <a:lnTo>
                    <a:pt x="661" y="3445"/>
                  </a:lnTo>
                  <a:lnTo>
                    <a:pt x="646" y="3430"/>
                  </a:lnTo>
                  <a:lnTo>
                    <a:pt x="634" y="3416"/>
                  </a:lnTo>
                  <a:lnTo>
                    <a:pt x="624" y="3404"/>
                  </a:lnTo>
                  <a:lnTo>
                    <a:pt x="618" y="3392"/>
                  </a:lnTo>
                  <a:lnTo>
                    <a:pt x="613" y="3381"/>
                  </a:lnTo>
                  <a:lnTo>
                    <a:pt x="612" y="3376"/>
                  </a:lnTo>
                  <a:lnTo>
                    <a:pt x="612" y="3372"/>
                  </a:lnTo>
                  <a:lnTo>
                    <a:pt x="613" y="3367"/>
                  </a:lnTo>
                  <a:lnTo>
                    <a:pt x="615" y="3364"/>
                  </a:lnTo>
                  <a:lnTo>
                    <a:pt x="619" y="3360"/>
                  </a:lnTo>
                  <a:lnTo>
                    <a:pt x="623" y="3356"/>
                  </a:lnTo>
                  <a:lnTo>
                    <a:pt x="630" y="3354"/>
                  </a:lnTo>
                  <a:lnTo>
                    <a:pt x="637" y="3353"/>
                  </a:lnTo>
                  <a:lnTo>
                    <a:pt x="646" y="3353"/>
                  </a:lnTo>
                  <a:lnTo>
                    <a:pt x="655" y="3354"/>
                  </a:lnTo>
                  <a:lnTo>
                    <a:pt x="666" y="3356"/>
                  </a:lnTo>
                  <a:lnTo>
                    <a:pt x="678" y="3359"/>
                  </a:lnTo>
                  <a:close/>
                  <a:moveTo>
                    <a:pt x="678" y="3577"/>
                  </a:moveTo>
                  <a:lnTo>
                    <a:pt x="678" y="3685"/>
                  </a:lnTo>
                  <a:lnTo>
                    <a:pt x="656" y="3669"/>
                  </a:lnTo>
                  <a:lnTo>
                    <a:pt x="637" y="3652"/>
                  </a:lnTo>
                  <a:lnTo>
                    <a:pt x="621" y="3637"/>
                  </a:lnTo>
                  <a:lnTo>
                    <a:pt x="609" y="3621"/>
                  </a:lnTo>
                  <a:lnTo>
                    <a:pt x="603" y="3615"/>
                  </a:lnTo>
                  <a:lnTo>
                    <a:pt x="599" y="3607"/>
                  </a:lnTo>
                  <a:lnTo>
                    <a:pt x="596" y="3601"/>
                  </a:lnTo>
                  <a:lnTo>
                    <a:pt x="593" y="3595"/>
                  </a:lnTo>
                  <a:lnTo>
                    <a:pt x="592" y="3589"/>
                  </a:lnTo>
                  <a:lnTo>
                    <a:pt x="592" y="3585"/>
                  </a:lnTo>
                  <a:lnTo>
                    <a:pt x="592" y="3579"/>
                  </a:lnTo>
                  <a:lnTo>
                    <a:pt x="594" y="3576"/>
                  </a:lnTo>
                  <a:lnTo>
                    <a:pt x="597" y="3573"/>
                  </a:lnTo>
                  <a:lnTo>
                    <a:pt x="599" y="3570"/>
                  </a:lnTo>
                  <a:lnTo>
                    <a:pt x="601" y="3569"/>
                  </a:lnTo>
                  <a:lnTo>
                    <a:pt x="605" y="3568"/>
                  </a:lnTo>
                  <a:lnTo>
                    <a:pt x="613" y="3566"/>
                  </a:lnTo>
                  <a:lnTo>
                    <a:pt x="623" y="3566"/>
                  </a:lnTo>
                  <a:lnTo>
                    <a:pt x="635" y="3567"/>
                  </a:lnTo>
                  <a:lnTo>
                    <a:pt x="647" y="3569"/>
                  </a:lnTo>
                  <a:lnTo>
                    <a:pt x="662" y="3573"/>
                  </a:lnTo>
                  <a:lnTo>
                    <a:pt x="678" y="3577"/>
                  </a:lnTo>
                  <a:close/>
                  <a:moveTo>
                    <a:pt x="678" y="3790"/>
                  </a:moveTo>
                  <a:lnTo>
                    <a:pt x="678" y="3897"/>
                  </a:lnTo>
                  <a:lnTo>
                    <a:pt x="656" y="3881"/>
                  </a:lnTo>
                  <a:lnTo>
                    <a:pt x="637" y="3864"/>
                  </a:lnTo>
                  <a:lnTo>
                    <a:pt x="622" y="3849"/>
                  </a:lnTo>
                  <a:lnTo>
                    <a:pt x="610" y="3833"/>
                  </a:lnTo>
                  <a:lnTo>
                    <a:pt x="604" y="3826"/>
                  </a:lnTo>
                  <a:lnTo>
                    <a:pt x="600" y="3820"/>
                  </a:lnTo>
                  <a:lnTo>
                    <a:pt x="597" y="3813"/>
                  </a:lnTo>
                  <a:lnTo>
                    <a:pt x="594" y="3808"/>
                  </a:lnTo>
                  <a:lnTo>
                    <a:pt x="593" y="3802"/>
                  </a:lnTo>
                  <a:lnTo>
                    <a:pt x="592" y="3798"/>
                  </a:lnTo>
                  <a:lnTo>
                    <a:pt x="593" y="3793"/>
                  </a:lnTo>
                  <a:lnTo>
                    <a:pt x="596" y="3789"/>
                  </a:lnTo>
                  <a:lnTo>
                    <a:pt x="597" y="3787"/>
                  </a:lnTo>
                  <a:lnTo>
                    <a:pt x="599" y="3785"/>
                  </a:lnTo>
                  <a:lnTo>
                    <a:pt x="602" y="3782"/>
                  </a:lnTo>
                  <a:lnTo>
                    <a:pt x="605" y="3781"/>
                  </a:lnTo>
                  <a:lnTo>
                    <a:pt x="614" y="3780"/>
                  </a:lnTo>
                  <a:lnTo>
                    <a:pt x="623" y="3779"/>
                  </a:lnTo>
                  <a:lnTo>
                    <a:pt x="635" y="3780"/>
                  </a:lnTo>
                  <a:lnTo>
                    <a:pt x="649" y="3782"/>
                  </a:lnTo>
                  <a:lnTo>
                    <a:pt x="663" y="3786"/>
                  </a:lnTo>
                  <a:lnTo>
                    <a:pt x="678" y="3790"/>
                  </a:lnTo>
                  <a:close/>
                  <a:moveTo>
                    <a:pt x="678" y="4000"/>
                  </a:moveTo>
                  <a:lnTo>
                    <a:pt x="678" y="4092"/>
                  </a:lnTo>
                  <a:lnTo>
                    <a:pt x="662" y="4078"/>
                  </a:lnTo>
                  <a:lnTo>
                    <a:pt x="647" y="4065"/>
                  </a:lnTo>
                  <a:lnTo>
                    <a:pt x="636" y="4052"/>
                  </a:lnTo>
                  <a:lnTo>
                    <a:pt x="628" y="4041"/>
                  </a:lnTo>
                  <a:lnTo>
                    <a:pt x="621" y="4029"/>
                  </a:lnTo>
                  <a:lnTo>
                    <a:pt x="617" y="4020"/>
                  </a:lnTo>
                  <a:lnTo>
                    <a:pt x="617" y="4015"/>
                  </a:lnTo>
                  <a:lnTo>
                    <a:pt x="617" y="4011"/>
                  </a:lnTo>
                  <a:lnTo>
                    <a:pt x="617" y="4007"/>
                  </a:lnTo>
                  <a:lnTo>
                    <a:pt x="619" y="4004"/>
                  </a:lnTo>
                  <a:lnTo>
                    <a:pt x="622" y="4001"/>
                  </a:lnTo>
                  <a:lnTo>
                    <a:pt x="626" y="3997"/>
                  </a:lnTo>
                  <a:lnTo>
                    <a:pt x="632" y="3996"/>
                  </a:lnTo>
                  <a:lnTo>
                    <a:pt x="639" y="3995"/>
                  </a:lnTo>
                  <a:lnTo>
                    <a:pt x="647" y="3995"/>
                  </a:lnTo>
                  <a:lnTo>
                    <a:pt x="656" y="3995"/>
                  </a:lnTo>
                  <a:lnTo>
                    <a:pt x="666" y="3997"/>
                  </a:lnTo>
                  <a:lnTo>
                    <a:pt x="678" y="4000"/>
                  </a:lnTo>
                  <a:close/>
                  <a:moveTo>
                    <a:pt x="678" y="4214"/>
                  </a:moveTo>
                  <a:lnTo>
                    <a:pt x="678" y="4262"/>
                  </a:lnTo>
                  <a:lnTo>
                    <a:pt x="673" y="4256"/>
                  </a:lnTo>
                  <a:lnTo>
                    <a:pt x="669" y="4250"/>
                  </a:lnTo>
                  <a:lnTo>
                    <a:pt x="666" y="4245"/>
                  </a:lnTo>
                  <a:lnTo>
                    <a:pt x="664" y="4239"/>
                  </a:lnTo>
                  <a:lnTo>
                    <a:pt x="663" y="4234"/>
                  </a:lnTo>
                  <a:lnTo>
                    <a:pt x="662" y="4229"/>
                  </a:lnTo>
                  <a:lnTo>
                    <a:pt x="663" y="4225"/>
                  </a:lnTo>
                  <a:lnTo>
                    <a:pt x="664" y="4221"/>
                  </a:lnTo>
                  <a:lnTo>
                    <a:pt x="666" y="4219"/>
                  </a:lnTo>
                  <a:lnTo>
                    <a:pt x="669" y="4217"/>
                  </a:lnTo>
                  <a:lnTo>
                    <a:pt x="673" y="4215"/>
                  </a:lnTo>
                  <a:lnTo>
                    <a:pt x="678" y="4214"/>
                  </a:lnTo>
                  <a:close/>
                  <a:moveTo>
                    <a:pt x="678" y="4544"/>
                  </a:moveTo>
                  <a:lnTo>
                    <a:pt x="678" y="4602"/>
                  </a:lnTo>
                  <a:lnTo>
                    <a:pt x="662" y="4601"/>
                  </a:lnTo>
                  <a:lnTo>
                    <a:pt x="642" y="4597"/>
                  </a:lnTo>
                  <a:lnTo>
                    <a:pt x="620" y="4590"/>
                  </a:lnTo>
                  <a:lnTo>
                    <a:pt x="596" y="4581"/>
                  </a:lnTo>
                  <a:lnTo>
                    <a:pt x="569" y="4570"/>
                  </a:lnTo>
                  <a:lnTo>
                    <a:pt x="540" y="4557"/>
                  </a:lnTo>
                  <a:lnTo>
                    <a:pt x="512" y="4541"/>
                  </a:lnTo>
                  <a:lnTo>
                    <a:pt x="481" y="4525"/>
                  </a:lnTo>
                  <a:lnTo>
                    <a:pt x="442" y="4502"/>
                  </a:lnTo>
                  <a:lnTo>
                    <a:pt x="408" y="4477"/>
                  </a:lnTo>
                  <a:lnTo>
                    <a:pt x="393" y="4465"/>
                  </a:lnTo>
                  <a:lnTo>
                    <a:pt x="377" y="4454"/>
                  </a:lnTo>
                  <a:lnTo>
                    <a:pt x="364" y="4443"/>
                  </a:lnTo>
                  <a:lnTo>
                    <a:pt x="352" y="4432"/>
                  </a:lnTo>
                  <a:lnTo>
                    <a:pt x="342" y="4421"/>
                  </a:lnTo>
                  <a:lnTo>
                    <a:pt x="333" y="4412"/>
                  </a:lnTo>
                  <a:lnTo>
                    <a:pt x="325" y="4402"/>
                  </a:lnTo>
                  <a:lnTo>
                    <a:pt x="320" y="4394"/>
                  </a:lnTo>
                  <a:lnTo>
                    <a:pt x="315" y="4386"/>
                  </a:lnTo>
                  <a:lnTo>
                    <a:pt x="313" y="4379"/>
                  </a:lnTo>
                  <a:lnTo>
                    <a:pt x="313" y="4374"/>
                  </a:lnTo>
                  <a:lnTo>
                    <a:pt x="314" y="4368"/>
                  </a:lnTo>
                  <a:lnTo>
                    <a:pt x="319" y="4364"/>
                  </a:lnTo>
                  <a:lnTo>
                    <a:pt x="324" y="4362"/>
                  </a:lnTo>
                  <a:lnTo>
                    <a:pt x="331" y="4360"/>
                  </a:lnTo>
                  <a:lnTo>
                    <a:pt x="341" y="4360"/>
                  </a:lnTo>
                  <a:lnTo>
                    <a:pt x="351" y="4360"/>
                  </a:lnTo>
                  <a:lnTo>
                    <a:pt x="363" y="4363"/>
                  </a:lnTo>
                  <a:lnTo>
                    <a:pt x="376" y="4366"/>
                  </a:lnTo>
                  <a:lnTo>
                    <a:pt x="390" y="4370"/>
                  </a:lnTo>
                  <a:lnTo>
                    <a:pt x="422" y="4383"/>
                  </a:lnTo>
                  <a:lnTo>
                    <a:pt x="458" y="4397"/>
                  </a:lnTo>
                  <a:lnTo>
                    <a:pt x="495" y="4416"/>
                  </a:lnTo>
                  <a:lnTo>
                    <a:pt x="535" y="4438"/>
                  </a:lnTo>
                  <a:lnTo>
                    <a:pt x="558" y="4452"/>
                  </a:lnTo>
                  <a:lnTo>
                    <a:pt x="579" y="4465"/>
                  </a:lnTo>
                  <a:lnTo>
                    <a:pt x="600" y="4480"/>
                  </a:lnTo>
                  <a:lnTo>
                    <a:pt x="619" y="4493"/>
                  </a:lnTo>
                  <a:lnTo>
                    <a:pt x="636" y="4506"/>
                  </a:lnTo>
                  <a:lnTo>
                    <a:pt x="652" y="4519"/>
                  </a:lnTo>
                  <a:lnTo>
                    <a:pt x="666" y="4531"/>
                  </a:lnTo>
                  <a:lnTo>
                    <a:pt x="678" y="4544"/>
                  </a:lnTo>
                  <a:close/>
                  <a:moveTo>
                    <a:pt x="678" y="4684"/>
                  </a:moveTo>
                  <a:lnTo>
                    <a:pt x="678" y="4794"/>
                  </a:lnTo>
                  <a:lnTo>
                    <a:pt x="655" y="4784"/>
                  </a:lnTo>
                  <a:lnTo>
                    <a:pt x="633" y="4773"/>
                  </a:lnTo>
                  <a:lnTo>
                    <a:pt x="609" y="4760"/>
                  </a:lnTo>
                  <a:lnTo>
                    <a:pt x="586" y="4747"/>
                  </a:lnTo>
                  <a:lnTo>
                    <a:pt x="545" y="4722"/>
                  </a:lnTo>
                  <a:lnTo>
                    <a:pt x="508" y="4698"/>
                  </a:lnTo>
                  <a:lnTo>
                    <a:pt x="492" y="4686"/>
                  </a:lnTo>
                  <a:lnTo>
                    <a:pt x="476" y="4674"/>
                  </a:lnTo>
                  <a:lnTo>
                    <a:pt x="462" y="4663"/>
                  </a:lnTo>
                  <a:lnTo>
                    <a:pt x="450" y="4652"/>
                  </a:lnTo>
                  <a:lnTo>
                    <a:pt x="439" y="4641"/>
                  </a:lnTo>
                  <a:lnTo>
                    <a:pt x="429" y="4631"/>
                  </a:lnTo>
                  <a:lnTo>
                    <a:pt x="421" y="4622"/>
                  </a:lnTo>
                  <a:lnTo>
                    <a:pt x="415" y="4613"/>
                  </a:lnTo>
                  <a:lnTo>
                    <a:pt x="410" y="4604"/>
                  </a:lnTo>
                  <a:lnTo>
                    <a:pt x="408" y="4598"/>
                  </a:lnTo>
                  <a:lnTo>
                    <a:pt x="408" y="4592"/>
                  </a:lnTo>
                  <a:lnTo>
                    <a:pt x="409" y="4587"/>
                  </a:lnTo>
                  <a:lnTo>
                    <a:pt x="414" y="4583"/>
                  </a:lnTo>
                  <a:lnTo>
                    <a:pt x="419" y="4580"/>
                  </a:lnTo>
                  <a:lnTo>
                    <a:pt x="427" y="4579"/>
                  </a:lnTo>
                  <a:lnTo>
                    <a:pt x="436" y="4579"/>
                  </a:lnTo>
                  <a:lnTo>
                    <a:pt x="447" y="4580"/>
                  </a:lnTo>
                  <a:lnTo>
                    <a:pt x="459" y="4582"/>
                  </a:lnTo>
                  <a:lnTo>
                    <a:pt x="473" y="4586"/>
                  </a:lnTo>
                  <a:lnTo>
                    <a:pt x="487" y="4590"/>
                  </a:lnTo>
                  <a:lnTo>
                    <a:pt x="504" y="4595"/>
                  </a:lnTo>
                  <a:lnTo>
                    <a:pt x="522" y="4602"/>
                  </a:lnTo>
                  <a:lnTo>
                    <a:pt x="539" y="4610"/>
                  </a:lnTo>
                  <a:lnTo>
                    <a:pt x="558" y="4619"/>
                  </a:lnTo>
                  <a:lnTo>
                    <a:pt x="598" y="4637"/>
                  </a:lnTo>
                  <a:lnTo>
                    <a:pt x="639" y="4661"/>
                  </a:lnTo>
                  <a:lnTo>
                    <a:pt x="649" y="4666"/>
                  </a:lnTo>
                  <a:lnTo>
                    <a:pt x="658" y="4672"/>
                  </a:lnTo>
                  <a:lnTo>
                    <a:pt x="668" y="4678"/>
                  </a:lnTo>
                  <a:lnTo>
                    <a:pt x="678" y="4684"/>
                  </a:lnTo>
                  <a:close/>
                  <a:moveTo>
                    <a:pt x="678" y="4840"/>
                  </a:moveTo>
                  <a:lnTo>
                    <a:pt x="678" y="4952"/>
                  </a:lnTo>
                  <a:lnTo>
                    <a:pt x="643" y="4930"/>
                  </a:lnTo>
                  <a:lnTo>
                    <a:pt x="611" y="4907"/>
                  </a:lnTo>
                  <a:lnTo>
                    <a:pt x="583" y="4886"/>
                  </a:lnTo>
                  <a:lnTo>
                    <a:pt x="561" y="4866"/>
                  </a:lnTo>
                  <a:lnTo>
                    <a:pt x="551" y="4857"/>
                  </a:lnTo>
                  <a:lnTo>
                    <a:pt x="544" y="4848"/>
                  </a:lnTo>
                  <a:lnTo>
                    <a:pt x="537" y="4839"/>
                  </a:lnTo>
                  <a:lnTo>
                    <a:pt x="533" y="4832"/>
                  </a:lnTo>
                  <a:lnTo>
                    <a:pt x="528" y="4825"/>
                  </a:lnTo>
                  <a:lnTo>
                    <a:pt x="527" y="4818"/>
                  </a:lnTo>
                  <a:lnTo>
                    <a:pt x="526" y="4814"/>
                  </a:lnTo>
                  <a:lnTo>
                    <a:pt x="528" y="4810"/>
                  </a:lnTo>
                  <a:lnTo>
                    <a:pt x="530" y="4806"/>
                  </a:lnTo>
                  <a:lnTo>
                    <a:pt x="535" y="4804"/>
                  </a:lnTo>
                  <a:lnTo>
                    <a:pt x="539" y="4803"/>
                  </a:lnTo>
                  <a:lnTo>
                    <a:pt x="545" y="4802"/>
                  </a:lnTo>
                  <a:lnTo>
                    <a:pt x="560" y="4802"/>
                  </a:lnTo>
                  <a:lnTo>
                    <a:pt x="578" y="4805"/>
                  </a:lnTo>
                  <a:lnTo>
                    <a:pt x="599" y="4811"/>
                  </a:lnTo>
                  <a:lnTo>
                    <a:pt x="623" y="4818"/>
                  </a:lnTo>
                  <a:lnTo>
                    <a:pt x="650" y="4828"/>
                  </a:lnTo>
                  <a:lnTo>
                    <a:pt x="678" y="4840"/>
                  </a:lnTo>
                  <a:close/>
                  <a:moveTo>
                    <a:pt x="678" y="5031"/>
                  </a:moveTo>
                  <a:lnTo>
                    <a:pt x="678" y="5061"/>
                  </a:lnTo>
                  <a:lnTo>
                    <a:pt x="674" y="5053"/>
                  </a:lnTo>
                  <a:lnTo>
                    <a:pt x="672" y="5047"/>
                  </a:lnTo>
                  <a:lnTo>
                    <a:pt x="671" y="5041"/>
                  </a:lnTo>
                  <a:lnTo>
                    <a:pt x="673" y="5036"/>
                  </a:lnTo>
                  <a:lnTo>
                    <a:pt x="675" y="5034"/>
                  </a:lnTo>
                  <a:lnTo>
                    <a:pt x="678" y="5031"/>
                  </a:lnTo>
                  <a:close/>
                  <a:moveTo>
                    <a:pt x="678" y="5146"/>
                  </a:moveTo>
                  <a:lnTo>
                    <a:pt x="678" y="5196"/>
                  </a:lnTo>
                  <a:lnTo>
                    <a:pt x="661" y="5193"/>
                  </a:lnTo>
                  <a:lnTo>
                    <a:pt x="639" y="5189"/>
                  </a:lnTo>
                  <a:lnTo>
                    <a:pt x="614" y="5181"/>
                  </a:lnTo>
                  <a:lnTo>
                    <a:pt x="587" y="5170"/>
                  </a:lnTo>
                  <a:lnTo>
                    <a:pt x="557" y="5158"/>
                  </a:lnTo>
                  <a:lnTo>
                    <a:pt x="525" y="5143"/>
                  </a:lnTo>
                  <a:lnTo>
                    <a:pt x="491" y="5126"/>
                  </a:lnTo>
                  <a:lnTo>
                    <a:pt x="455" y="5106"/>
                  </a:lnTo>
                  <a:lnTo>
                    <a:pt x="412" y="5081"/>
                  </a:lnTo>
                  <a:lnTo>
                    <a:pt x="373" y="5056"/>
                  </a:lnTo>
                  <a:lnTo>
                    <a:pt x="355" y="5042"/>
                  </a:lnTo>
                  <a:lnTo>
                    <a:pt x="337" y="5030"/>
                  </a:lnTo>
                  <a:lnTo>
                    <a:pt x="323" y="5018"/>
                  </a:lnTo>
                  <a:lnTo>
                    <a:pt x="309" y="5007"/>
                  </a:lnTo>
                  <a:lnTo>
                    <a:pt x="297" y="4996"/>
                  </a:lnTo>
                  <a:lnTo>
                    <a:pt x="286" y="4985"/>
                  </a:lnTo>
                  <a:lnTo>
                    <a:pt x="277" y="4976"/>
                  </a:lnTo>
                  <a:lnTo>
                    <a:pt x="270" y="4967"/>
                  </a:lnTo>
                  <a:lnTo>
                    <a:pt x="265" y="4958"/>
                  </a:lnTo>
                  <a:lnTo>
                    <a:pt x="262" y="4952"/>
                  </a:lnTo>
                  <a:lnTo>
                    <a:pt x="261" y="4949"/>
                  </a:lnTo>
                  <a:lnTo>
                    <a:pt x="261" y="4946"/>
                  </a:lnTo>
                  <a:lnTo>
                    <a:pt x="262" y="4943"/>
                  </a:lnTo>
                  <a:lnTo>
                    <a:pt x="264" y="4941"/>
                  </a:lnTo>
                  <a:lnTo>
                    <a:pt x="265" y="4940"/>
                  </a:lnTo>
                  <a:lnTo>
                    <a:pt x="267" y="4938"/>
                  </a:lnTo>
                  <a:lnTo>
                    <a:pt x="269" y="4936"/>
                  </a:lnTo>
                  <a:lnTo>
                    <a:pt x="272" y="4935"/>
                  </a:lnTo>
                  <a:lnTo>
                    <a:pt x="280" y="4934"/>
                  </a:lnTo>
                  <a:lnTo>
                    <a:pt x="290" y="4935"/>
                  </a:lnTo>
                  <a:lnTo>
                    <a:pt x="301" y="4936"/>
                  </a:lnTo>
                  <a:lnTo>
                    <a:pt x="314" y="4940"/>
                  </a:lnTo>
                  <a:lnTo>
                    <a:pt x="329" y="4944"/>
                  </a:lnTo>
                  <a:lnTo>
                    <a:pt x="345" y="4949"/>
                  </a:lnTo>
                  <a:lnTo>
                    <a:pt x="380" y="4962"/>
                  </a:lnTo>
                  <a:lnTo>
                    <a:pt x="420" y="4979"/>
                  </a:lnTo>
                  <a:lnTo>
                    <a:pt x="462" y="5000"/>
                  </a:lnTo>
                  <a:lnTo>
                    <a:pt x="507" y="5025"/>
                  </a:lnTo>
                  <a:lnTo>
                    <a:pt x="535" y="5041"/>
                  </a:lnTo>
                  <a:lnTo>
                    <a:pt x="561" y="5058"/>
                  </a:lnTo>
                  <a:lnTo>
                    <a:pt x="586" y="5073"/>
                  </a:lnTo>
                  <a:lnTo>
                    <a:pt x="609" y="5090"/>
                  </a:lnTo>
                  <a:lnTo>
                    <a:pt x="630" y="5104"/>
                  </a:lnTo>
                  <a:lnTo>
                    <a:pt x="649" y="5120"/>
                  </a:lnTo>
                  <a:lnTo>
                    <a:pt x="664" y="5133"/>
                  </a:lnTo>
                  <a:lnTo>
                    <a:pt x="678" y="5146"/>
                  </a:lnTo>
                  <a:close/>
                  <a:moveTo>
                    <a:pt x="678" y="5252"/>
                  </a:moveTo>
                  <a:lnTo>
                    <a:pt x="678" y="5361"/>
                  </a:lnTo>
                  <a:lnTo>
                    <a:pt x="667" y="5356"/>
                  </a:lnTo>
                  <a:lnTo>
                    <a:pt x="656" y="5350"/>
                  </a:lnTo>
                  <a:lnTo>
                    <a:pt x="646" y="5345"/>
                  </a:lnTo>
                  <a:lnTo>
                    <a:pt x="635" y="5338"/>
                  </a:lnTo>
                  <a:lnTo>
                    <a:pt x="590" y="5312"/>
                  </a:lnTo>
                  <a:lnTo>
                    <a:pt x="548" y="5285"/>
                  </a:lnTo>
                  <a:lnTo>
                    <a:pt x="529" y="5272"/>
                  </a:lnTo>
                  <a:lnTo>
                    <a:pt x="512" y="5260"/>
                  </a:lnTo>
                  <a:lnTo>
                    <a:pt x="495" y="5248"/>
                  </a:lnTo>
                  <a:lnTo>
                    <a:pt x="481" y="5235"/>
                  </a:lnTo>
                  <a:lnTo>
                    <a:pt x="468" y="5224"/>
                  </a:lnTo>
                  <a:lnTo>
                    <a:pt x="457" y="5213"/>
                  </a:lnTo>
                  <a:lnTo>
                    <a:pt x="448" y="5205"/>
                  </a:lnTo>
                  <a:lnTo>
                    <a:pt x="440" y="5195"/>
                  </a:lnTo>
                  <a:lnTo>
                    <a:pt x="435" y="5187"/>
                  </a:lnTo>
                  <a:lnTo>
                    <a:pt x="431" y="5179"/>
                  </a:lnTo>
                  <a:lnTo>
                    <a:pt x="431" y="5177"/>
                  </a:lnTo>
                  <a:lnTo>
                    <a:pt x="430" y="5174"/>
                  </a:lnTo>
                  <a:lnTo>
                    <a:pt x="431" y="5171"/>
                  </a:lnTo>
                  <a:lnTo>
                    <a:pt x="432" y="5169"/>
                  </a:lnTo>
                  <a:lnTo>
                    <a:pt x="436" y="5165"/>
                  </a:lnTo>
                  <a:lnTo>
                    <a:pt x="441" y="5164"/>
                  </a:lnTo>
                  <a:lnTo>
                    <a:pt x="449" y="5163"/>
                  </a:lnTo>
                  <a:lnTo>
                    <a:pt x="459" y="5163"/>
                  </a:lnTo>
                  <a:lnTo>
                    <a:pt x="471" y="5165"/>
                  </a:lnTo>
                  <a:lnTo>
                    <a:pt x="483" y="5167"/>
                  </a:lnTo>
                  <a:lnTo>
                    <a:pt x="499" y="5171"/>
                  </a:lnTo>
                  <a:lnTo>
                    <a:pt x="514" y="5177"/>
                  </a:lnTo>
                  <a:lnTo>
                    <a:pt x="549" y="5190"/>
                  </a:lnTo>
                  <a:lnTo>
                    <a:pt x="589" y="5207"/>
                  </a:lnTo>
                  <a:lnTo>
                    <a:pt x="632" y="5228"/>
                  </a:lnTo>
                  <a:lnTo>
                    <a:pt x="678" y="5252"/>
                  </a:lnTo>
                  <a:close/>
                  <a:moveTo>
                    <a:pt x="678" y="5401"/>
                  </a:moveTo>
                  <a:lnTo>
                    <a:pt x="678" y="5468"/>
                  </a:lnTo>
                  <a:lnTo>
                    <a:pt x="665" y="5457"/>
                  </a:lnTo>
                  <a:lnTo>
                    <a:pt x="653" y="5446"/>
                  </a:lnTo>
                  <a:lnTo>
                    <a:pt x="644" y="5436"/>
                  </a:lnTo>
                  <a:lnTo>
                    <a:pt x="636" y="5427"/>
                  </a:lnTo>
                  <a:lnTo>
                    <a:pt x="631" y="5420"/>
                  </a:lnTo>
                  <a:lnTo>
                    <a:pt x="628" y="5413"/>
                  </a:lnTo>
                  <a:lnTo>
                    <a:pt x="626" y="5410"/>
                  </a:lnTo>
                  <a:lnTo>
                    <a:pt x="626" y="5406"/>
                  </a:lnTo>
                  <a:lnTo>
                    <a:pt x="626" y="5404"/>
                  </a:lnTo>
                  <a:lnTo>
                    <a:pt x="628" y="5402"/>
                  </a:lnTo>
                  <a:lnTo>
                    <a:pt x="630" y="5400"/>
                  </a:lnTo>
                  <a:lnTo>
                    <a:pt x="634" y="5398"/>
                  </a:lnTo>
                  <a:lnTo>
                    <a:pt x="639" y="5397"/>
                  </a:lnTo>
                  <a:lnTo>
                    <a:pt x="644" y="5395"/>
                  </a:lnTo>
                  <a:lnTo>
                    <a:pt x="660" y="5397"/>
                  </a:lnTo>
                  <a:lnTo>
                    <a:pt x="678" y="5401"/>
                  </a:lnTo>
                  <a:close/>
                  <a:moveTo>
                    <a:pt x="678" y="5521"/>
                  </a:moveTo>
                  <a:lnTo>
                    <a:pt x="678" y="5563"/>
                  </a:lnTo>
                  <a:lnTo>
                    <a:pt x="669" y="5562"/>
                  </a:lnTo>
                  <a:lnTo>
                    <a:pt x="660" y="5561"/>
                  </a:lnTo>
                  <a:lnTo>
                    <a:pt x="650" y="5559"/>
                  </a:lnTo>
                  <a:lnTo>
                    <a:pt x="637" y="5555"/>
                  </a:lnTo>
                  <a:lnTo>
                    <a:pt x="611" y="5547"/>
                  </a:lnTo>
                  <a:lnTo>
                    <a:pt x="581" y="5536"/>
                  </a:lnTo>
                  <a:lnTo>
                    <a:pt x="548" y="5521"/>
                  </a:lnTo>
                  <a:lnTo>
                    <a:pt x="513" y="5505"/>
                  </a:lnTo>
                  <a:lnTo>
                    <a:pt x="475" y="5486"/>
                  </a:lnTo>
                  <a:lnTo>
                    <a:pt x="437" y="5465"/>
                  </a:lnTo>
                  <a:lnTo>
                    <a:pt x="389" y="5438"/>
                  </a:lnTo>
                  <a:lnTo>
                    <a:pt x="346" y="5411"/>
                  </a:lnTo>
                  <a:lnTo>
                    <a:pt x="309" y="5384"/>
                  </a:lnTo>
                  <a:lnTo>
                    <a:pt x="277" y="5360"/>
                  </a:lnTo>
                  <a:lnTo>
                    <a:pt x="262" y="5349"/>
                  </a:lnTo>
                  <a:lnTo>
                    <a:pt x="251" y="5338"/>
                  </a:lnTo>
                  <a:lnTo>
                    <a:pt x="242" y="5328"/>
                  </a:lnTo>
                  <a:lnTo>
                    <a:pt x="234" y="5319"/>
                  </a:lnTo>
                  <a:lnTo>
                    <a:pt x="228" y="5312"/>
                  </a:lnTo>
                  <a:lnTo>
                    <a:pt x="225" y="5305"/>
                  </a:lnTo>
                  <a:lnTo>
                    <a:pt x="224" y="5302"/>
                  </a:lnTo>
                  <a:lnTo>
                    <a:pt x="223" y="5298"/>
                  </a:lnTo>
                  <a:lnTo>
                    <a:pt x="224" y="5296"/>
                  </a:lnTo>
                  <a:lnTo>
                    <a:pt x="225" y="5294"/>
                  </a:lnTo>
                  <a:lnTo>
                    <a:pt x="226" y="5292"/>
                  </a:lnTo>
                  <a:lnTo>
                    <a:pt x="228" y="5291"/>
                  </a:lnTo>
                  <a:lnTo>
                    <a:pt x="230" y="5289"/>
                  </a:lnTo>
                  <a:lnTo>
                    <a:pt x="234" y="5288"/>
                  </a:lnTo>
                  <a:lnTo>
                    <a:pt x="243" y="5288"/>
                  </a:lnTo>
                  <a:lnTo>
                    <a:pt x="253" y="5289"/>
                  </a:lnTo>
                  <a:lnTo>
                    <a:pt x="265" y="5292"/>
                  </a:lnTo>
                  <a:lnTo>
                    <a:pt x="278" y="5295"/>
                  </a:lnTo>
                  <a:lnTo>
                    <a:pt x="293" y="5299"/>
                  </a:lnTo>
                  <a:lnTo>
                    <a:pt x="311" y="5305"/>
                  </a:lnTo>
                  <a:lnTo>
                    <a:pt x="348" y="5320"/>
                  </a:lnTo>
                  <a:lnTo>
                    <a:pt x="390" y="5339"/>
                  </a:lnTo>
                  <a:lnTo>
                    <a:pt x="437" y="5362"/>
                  </a:lnTo>
                  <a:lnTo>
                    <a:pt x="484" y="5388"/>
                  </a:lnTo>
                  <a:lnTo>
                    <a:pt x="516" y="5406"/>
                  </a:lnTo>
                  <a:lnTo>
                    <a:pt x="547" y="5424"/>
                  </a:lnTo>
                  <a:lnTo>
                    <a:pt x="575" y="5442"/>
                  </a:lnTo>
                  <a:lnTo>
                    <a:pt x="601" y="5459"/>
                  </a:lnTo>
                  <a:lnTo>
                    <a:pt x="624" y="5476"/>
                  </a:lnTo>
                  <a:lnTo>
                    <a:pt x="645" y="5493"/>
                  </a:lnTo>
                  <a:lnTo>
                    <a:pt x="663" y="5507"/>
                  </a:lnTo>
                  <a:lnTo>
                    <a:pt x="678" y="5521"/>
                  </a:lnTo>
                  <a:close/>
                  <a:moveTo>
                    <a:pt x="678" y="5606"/>
                  </a:moveTo>
                  <a:lnTo>
                    <a:pt x="678" y="5710"/>
                  </a:lnTo>
                  <a:lnTo>
                    <a:pt x="668" y="5704"/>
                  </a:lnTo>
                  <a:lnTo>
                    <a:pt x="619" y="5677"/>
                  </a:lnTo>
                  <a:lnTo>
                    <a:pt x="574" y="5649"/>
                  </a:lnTo>
                  <a:lnTo>
                    <a:pt x="534" y="5622"/>
                  </a:lnTo>
                  <a:lnTo>
                    <a:pt x="501" y="5597"/>
                  </a:lnTo>
                  <a:lnTo>
                    <a:pt x="486" y="5585"/>
                  </a:lnTo>
                  <a:lnTo>
                    <a:pt x="474" y="5574"/>
                  </a:lnTo>
                  <a:lnTo>
                    <a:pt x="463" y="5564"/>
                  </a:lnTo>
                  <a:lnTo>
                    <a:pt x="455" y="5555"/>
                  </a:lnTo>
                  <a:lnTo>
                    <a:pt x="449" y="5548"/>
                  </a:lnTo>
                  <a:lnTo>
                    <a:pt x="446" y="5540"/>
                  </a:lnTo>
                  <a:lnTo>
                    <a:pt x="444" y="5537"/>
                  </a:lnTo>
                  <a:lnTo>
                    <a:pt x="444" y="5534"/>
                  </a:lnTo>
                  <a:lnTo>
                    <a:pt x="444" y="5531"/>
                  </a:lnTo>
                  <a:lnTo>
                    <a:pt x="446" y="5529"/>
                  </a:lnTo>
                  <a:lnTo>
                    <a:pt x="449" y="5527"/>
                  </a:lnTo>
                  <a:lnTo>
                    <a:pt x="453" y="5525"/>
                  </a:lnTo>
                  <a:lnTo>
                    <a:pt x="461" y="5525"/>
                  </a:lnTo>
                  <a:lnTo>
                    <a:pt x="470" y="5525"/>
                  </a:lnTo>
                  <a:lnTo>
                    <a:pt x="480" y="5527"/>
                  </a:lnTo>
                  <a:lnTo>
                    <a:pt x="492" y="5529"/>
                  </a:lnTo>
                  <a:lnTo>
                    <a:pt x="506" y="5532"/>
                  </a:lnTo>
                  <a:lnTo>
                    <a:pt x="521" y="5538"/>
                  </a:lnTo>
                  <a:lnTo>
                    <a:pt x="555" y="5550"/>
                  </a:lnTo>
                  <a:lnTo>
                    <a:pt x="592" y="5565"/>
                  </a:lnTo>
                  <a:lnTo>
                    <a:pt x="634" y="5584"/>
                  </a:lnTo>
                  <a:lnTo>
                    <a:pt x="678" y="5606"/>
                  </a:lnTo>
                  <a:close/>
                  <a:moveTo>
                    <a:pt x="678" y="5818"/>
                  </a:moveTo>
                  <a:lnTo>
                    <a:pt x="678" y="5903"/>
                  </a:lnTo>
                  <a:lnTo>
                    <a:pt x="643" y="5888"/>
                  </a:lnTo>
                  <a:lnTo>
                    <a:pt x="607" y="5871"/>
                  </a:lnTo>
                  <a:lnTo>
                    <a:pt x="567" y="5851"/>
                  </a:lnTo>
                  <a:lnTo>
                    <a:pt x="527" y="5830"/>
                  </a:lnTo>
                  <a:lnTo>
                    <a:pt x="475" y="5800"/>
                  </a:lnTo>
                  <a:lnTo>
                    <a:pt x="429" y="5773"/>
                  </a:lnTo>
                  <a:lnTo>
                    <a:pt x="387" y="5745"/>
                  </a:lnTo>
                  <a:lnTo>
                    <a:pt x="353" y="5720"/>
                  </a:lnTo>
                  <a:lnTo>
                    <a:pt x="337" y="5708"/>
                  </a:lnTo>
                  <a:lnTo>
                    <a:pt x="325" y="5698"/>
                  </a:lnTo>
                  <a:lnTo>
                    <a:pt x="314" y="5687"/>
                  </a:lnTo>
                  <a:lnTo>
                    <a:pt x="305" y="5678"/>
                  </a:lnTo>
                  <a:lnTo>
                    <a:pt x="299" y="5670"/>
                  </a:lnTo>
                  <a:lnTo>
                    <a:pt x="294" y="5662"/>
                  </a:lnTo>
                  <a:lnTo>
                    <a:pt x="293" y="5660"/>
                  </a:lnTo>
                  <a:lnTo>
                    <a:pt x="293" y="5657"/>
                  </a:lnTo>
                  <a:lnTo>
                    <a:pt x="293" y="5655"/>
                  </a:lnTo>
                  <a:lnTo>
                    <a:pt x="294" y="5652"/>
                  </a:lnTo>
                  <a:lnTo>
                    <a:pt x="296" y="5650"/>
                  </a:lnTo>
                  <a:lnTo>
                    <a:pt x="298" y="5649"/>
                  </a:lnTo>
                  <a:lnTo>
                    <a:pt x="301" y="5648"/>
                  </a:lnTo>
                  <a:lnTo>
                    <a:pt x="304" y="5648"/>
                  </a:lnTo>
                  <a:lnTo>
                    <a:pt x="312" y="5648"/>
                  </a:lnTo>
                  <a:lnTo>
                    <a:pt x="323" y="5649"/>
                  </a:lnTo>
                  <a:lnTo>
                    <a:pt x="336" y="5651"/>
                  </a:lnTo>
                  <a:lnTo>
                    <a:pt x="351" y="5656"/>
                  </a:lnTo>
                  <a:lnTo>
                    <a:pt x="367" y="5661"/>
                  </a:lnTo>
                  <a:lnTo>
                    <a:pt x="385" y="5668"/>
                  </a:lnTo>
                  <a:lnTo>
                    <a:pt x="426" y="5684"/>
                  </a:lnTo>
                  <a:lnTo>
                    <a:pt x="471" y="5704"/>
                  </a:lnTo>
                  <a:lnTo>
                    <a:pt x="521" y="5729"/>
                  </a:lnTo>
                  <a:lnTo>
                    <a:pt x="572" y="5756"/>
                  </a:lnTo>
                  <a:lnTo>
                    <a:pt x="601" y="5772"/>
                  </a:lnTo>
                  <a:lnTo>
                    <a:pt x="628" y="5787"/>
                  </a:lnTo>
                  <a:lnTo>
                    <a:pt x="654" y="5803"/>
                  </a:lnTo>
                  <a:lnTo>
                    <a:pt x="678" y="5818"/>
                  </a:lnTo>
                  <a:close/>
                  <a:moveTo>
                    <a:pt x="678" y="5919"/>
                  </a:moveTo>
                  <a:lnTo>
                    <a:pt x="678" y="5999"/>
                  </a:lnTo>
                  <a:lnTo>
                    <a:pt x="652" y="5981"/>
                  </a:lnTo>
                  <a:lnTo>
                    <a:pt x="629" y="5965"/>
                  </a:lnTo>
                  <a:lnTo>
                    <a:pt x="609" y="5949"/>
                  </a:lnTo>
                  <a:lnTo>
                    <a:pt x="593" y="5935"/>
                  </a:lnTo>
                  <a:lnTo>
                    <a:pt x="580" y="5923"/>
                  </a:lnTo>
                  <a:lnTo>
                    <a:pt x="572" y="5913"/>
                  </a:lnTo>
                  <a:lnTo>
                    <a:pt x="570" y="5908"/>
                  </a:lnTo>
                  <a:lnTo>
                    <a:pt x="568" y="5904"/>
                  </a:lnTo>
                  <a:lnTo>
                    <a:pt x="568" y="5901"/>
                  </a:lnTo>
                  <a:lnTo>
                    <a:pt x="569" y="5899"/>
                  </a:lnTo>
                  <a:lnTo>
                    <a:pt x="570" y="5896"/>
                  </a:lnTo>
                  <a:lnTo>
                    <a:pt x="574" y="5895"/>
                  </a:lnTo>
                  <a:lnTo>
                    <a:pt x="577" y="5894"/>
                  </a:lnTo>
                  <a:lnTo>
                    <a:pt x="580" y="5893"/>
                  </a:lnTo>
                  <a:lnTo>
                    <a:pt x="590" y="5894"/>
                  </a:lnTo>
                  <a:lnTo>
                    <a:pt x="603" y="5896"/>
                  </a:lnTo>
                  <a:lnTo>
                    <a:pt x="619" y="5900"/>
                  </a:lnTo>
                  <a:lnTo>
                    <a:pt x="636" y="5905"/>
                  </a:lnTo>
                  <a:lnTo>
                    <a:pt x="656" y="5912"/>
                  </a:lnTo>
                  <a:lnTo>
                    <a:pt x="678" y="5919"/>
                  </a:lnTo>
                  <a:close/>
                  <a:moveTo>
                    <a:pt x="678" y="6023"/>
                  </a:moveTo>
                  <a:lnTo>
                    <a:pt x="678" y="6062"/>
                  </a:lnTo>
                  <a:lnTo>
                    <a:pt x="658" y="6059"/>
                  </a:lnTo>
                  <a:lnTo>
                    <a:pt x="633" y="6051"/>
                  </a:lnTo>
                  <a:lnTo>
                    <a:pt x="604" y="6041"/>
                  </a:lnTo>
                  <a:lnTo>
                    <a:pt x="572" y="6028"/>
                  </a:lnTo>
                  <a:lnTo>
                    <a:pt x="536" y="6012"/>
                  </a:lnTo>
                  <a:lnTo>
                    <a:pt x="499" y="5995"/>
                  </a:lnTo>
                  <a:lnTo>
                    <a:pt x="458" y="5975"/>
                  </a:lnTo>
                  <a:lnTo>
                    <a:pt x="416" y="5951"/>
                  </a:lnTo>
                  <a:lnTo>
                    <a:pt x="363" y="5923"/>
                  </a:lnTo>
                  <a:lnTo>
                    <a:pt x="314" y="5893"/>
                  </a:lnTo>
                  <a:lnTo>
                    <a:pt x="272" y="5865"/>
                  </a:lnTo>
                  <a:lnTo>
                    <a:pt x="236" y="5840"/>
                  </a:lnTo>
                  <a:lnTo>
                    <a:pt x="221" y="5828"/>
                  </a:lnTo>
                  <a:lnTo>
                    <a:pt x="207" y="5817"/>
                  </a:lnTo>
                  <a:lnTo>
                    <a:pt x="196" y="5807"/>
                  </a:lnTo>
                  <a:lnTo>
                    <a:pt x="186" y="5797"/>
                  </a:lnTo>
                  <a:lnTo>
                    <a:pt x="180" y="5789"/>
                  </a:lnTo>
                  <a:lnTo>
                    <a:pt x="175" y="5783"/>
                  </a:lnTo>
                  <a:lnTo>
                    <a:pt x="174" y="5779"/>
                  </a:lnTo>
                  <a:lnTo>
                    <a:pt x="174" y="5777"/>
                  </a:lnTo>
                  <a:lnTo>
                    <a:pt x="174" y="5774"/>
                  </a:lnTo>
                  <a:lnTo>
                    <a:pt x="174" y="5773"/>
                  </a:lnTo>
                  <a:lnTo>
                    <a:pt x="176" y="5771"/>
                  </a:lnTo>
                  <a:lnTo>
                    <a:pt x="179" y="5769"/>
                  </a:lnTo>
                  <a:lnTo>
                    <a:pt x="181" y="5768"/>
                  </a:lnTo>
                  <a:lnTo>
                    <a:pt x="184" y="5768"/>
                  </a:lnTo>
                  <a:lnTo>
                    <a:pt x="193" y="5768"/>
                  </a:lnTo>
                  <a:lnTo>
                    <a:pt x="204" y="5771"/>
                  </a:lnTo>
                  <a:lnTo>
                    <a:pt x="216" y="5773"/>
                  </a:lnTo>
                  <a:lnTo>
                    <a:pt x="232" y="5777"/>
                  </a:lnTo>
                  <a:lnTo>
                    <a:pt x="248" y="5783"/>
                  </a:lnTo>
                  <a:lnTo>
                    <a:pt x="267" y="5790"/>
                  </a:lnTo>
                  <a:lnTo>
                    <a:pt x="308" y="5807"/>
                  </a:lnTo>
                  <a:lnTo>
                    <a:pt x="355" y="5828"/>
                  </a:lnTo>
                  <a:lnTo>
                    <a:pt x="406" y="5853"/>
                  </a:lnTo>
                  <a:lnTo>
                    <a:pt x="459" y="5882"/>
                  </a:lnTo>
                  <a:lnTo>
                    <a:pt x="495" y="5902"/>
                  </a:lnTo>
                  <a:lnTo>
                    <a:pt x="529" y="5922"/>
                  </a:lnTo>
                  <a:lnTo>
                    <a:pt x="561" y="5940"/>
                  </a:lnTo>
                  <a:lnTo>
                    <a:pt x="590" y="5959"/>
                  </a:lnTo>
                  <a:lnTo>
                    <a:pt x="618" y="5977"/>
                  </a:lnTo>
                  <a:lnTo>
                    <a:pt x="641" y="5995"/>
                  </a:lnTo>
                  <a:lnTo>
                    <a:pt x="661" y="6010"/>
                  </a:lnTo>
                  <a:lnTo>
                    <a:pt x="678" y="6023"/>
                  </a:lnTo>
                  <a:close/>
                  <a:moveTo>
                    <a:pt x="678" y="6087"/>
                  </a:moveTo>
                  <a:lnTo>
                    <a:pt x="678" y="6178"/>
                  </a:lnTo>
                  <a:lnTo>
                    <a:pt x="632" y="6151"/>
                  </a:lnTo>
                  <a:lnTo>
                    <a:pt x="591" y="6126"/>
                  </a:lnTo>
                  <a:lnTo>
                    <a:pt x="555" y="6102"/>
                  </a:lnTo>
                  <a:lnTo>
                    <a:pt x="525" y="6079"/>
                  </a:lnTo>
                  <a:lnTo>
                    <a:pt x="512" y="6070"/>
                  </a:lnTo>
                  <a:lnTo>
                    <a:pt x="501" y="6060"/>
                  </a:lnTo>
                  <a:lnTo>
                    <a:pt x="491" y="6052"/>
                  </a:lnTo>
                  <a:lnTo>
                    <a:pt x="484" y="6044"/>
                  </a:lnTo>
                  <a:lnTo>
                    <a:pt x="479" y="6036"/>
                  </a:lnTo>
                  <a:lnTo>
                    <a:pt x="475" y="6031"/>
                  </a:lnTo>
                  <a:lnTo>
                    <a:pt x="473" y="6027"/>
                  </a:lnTo>
                  <a:lnTo>
                    <a:pt x="474" y="6022"/>
                  </a:lnTo>
                  <a:lnTo>
                    <a:pt x="478" y="6020"/>
                  </a:lnTo>
                  <a:lnTo>
                    <a:pt x="482" y="6019"/>
                  </a:lnTo>
                  <a:lnTo>
                    <a:pt x="487" y="6018"/>
                  </a:lnTo>
                  <a:lnTo>
                    <a:pt x="495" y="6019"/>
                  </a:lnTo>
                  <a:lnTo>
                    <a:pt x="514" y="6022"/>
                  </a:lnTo>
                  <a:lnTo>
                    <a:pt x="538" y="6030"/>
                  </a:lnTo>
                  <a:lnTo>
                    <a:pt x="568" y="6040"/>
                  </a:lnTo>
                  <a:lnTo>
                    <a:pt x="601" y="6053"/>
                  </a:lnTo>
                  <a:lnTo>
                    <a:pt x="637" y="6070"/>
                  </a:lnTo>
                  <a:lnTo>
                    <a:pt x="678" y="6087"/>
                  </a:lnTo>
                  <a:close/>
                  <a:moveTo>
                    <a:pt x="678" y="6245"/>
                  </a:moveTo>
                  <a:lnTo>
                    <a:pt x="678" y="6332"/>
                  </a:lnTo>
                  <a:lnTo>
                    <a:pt x="675" y="6331"/>
                  </a:lnTo>
                  <a:lnTo>
                    <a:pt x="618" y="6300"/>
                  </a:lnTo>
                  <a:lnTo>
                    <a:pt x="565" y="6269"/>
                  </a:lnTo>
                  <a:lnTo>
                    <a:pt x="518" y="6241"/>
                  </a:lnTo>
                  <a:lnTo>
                    <a:pt x="479" y="6214"/>
                  </a:lnTo>
                  <a:lnTo>
                    <a:pt x="462" y="6202"/>
                  </a:lnTo>
                  <a:lnTo>
                    <a:pt x="447" y="6191"/>
                  </a:lnTo>
                  <a:lnTo>
                    <a:pt x="435" y="6180"/>
                  </a:lnTo>
                  <a:lnTo>
                    <a:pt x="425" y="6171"/>
                  </a:lnTo>
                  <a:lnTo>
                    <a:pt x="417" y="6162"/>
                  </a:lnTo>
                  <a:lnTo>
                    <a:pt x="411" y="6156"/>
                  </a:lnTo>
                  <a:lnTo>
                    <a:pt x="410" y="6152"/>
                  </a:lnTo>
                  <a:lnTo>
                    <a:pt x="409" y="6150"/>
                  </a:lnTo>
                  <a:lnTo>
                    <a:pt x="409" y="6148"/>
                  </a:lnTo>
                  <a:lnTo>
                    <a:pt x="410" y="6146"/>
                  </a:lnTo>
                  <a:lnTo>
                    <a:pt x="414" y="6143"/>
                  </a:lnTo>
                  <a:lnTo>
                    <a:pt x="419" y="6142"/>
                  </a:lnTo>
                  <a:lnTo>
                    <a:pt x="427" y="6142"/>
                  </a:lnTo>
                  <a:lnTo>
                    <a:pt x="437" y="6145"/>
                  </a:lnTo>
                  <a:lnTo>
                    <a:pt x="462" y="6151"/>
                  </a:lnTo>
                  <a:lnTo>
                    <a:pt x="495" y="6162"/>
                  </a:lnTo>
                  <a:lnTo>
                    <a:pt x="534" y="6178"/>
                  </a:lnTo>
                  <a:lnTo>
                    <a:pt x="578" y="6196"/>
                  </a:lnTo>
                  <a:lnTo>
                    <a:pt x="626" y="6220"/>
                  </a:lnTo>
                  <a:lnTo>
                    <a:pt x="678" y="6245"/>
                  </a:lnTo>
                  <a:close/>
                  <a:moveTo>
                    <a:pt x="678" y="6388"/>
                  </a:moveTo>
                  <a:lnTo>
                    <a:pt x="678" y="6472"/>
                  </a:lnTo>
                  <a:lnTo>
                    <a:pt x="651" y="6458"/>
                  </a:lnTo>
                  <a:lnTo>
                    <a:pt x="591" y="6426"/>
                  </a:lnTo>
                  <a:lnTo>
                    <a:pt x="537" y="6395"/>
                  </a:lnTo>
                  <a:lnTo>
                    <a:pt x="489" y="6365"/>
                  </a:lnTo>
                  <a:lnTo>
                    <a:pt x="448" y="6339"/>
                  </a:lnTo>
                  <a:lnTo>
                    <a:pt x="430" y="6326"/>
                  </a:lnTo>
                  <a:lnTo>
                    <a:pt x="415" y="6314"/>
                  </a:lnTo>
                  <a:lnTo>
                    <a:pt x="401" y="6305"/>
                  </a:lnTo>
                  <a:lnTo>
                    <a:pt x="392" y="6295"/>
                  </a:lnTo>
                  <a:lnTo>
                    <a:pt x="383" y="6287"/>
                  </a:lnTo>
                  <a:lnTo>
                    <a:pt x="377" y="6279"/>
                  </a:lnTo>
                  <a:lnTo>
                    <a:pt x="376" y="6277"/>
                  </a:lnTo>
                  <a:lnTo>
                    <a:pt x="375" y="6274"/>
                  </a:lnTo>
                  <a:lnTo>
                    <a:pt x="375" y="6271"/>
                  </a:lnTo>
                  <a:lnTo>
                    <a:pt x="376" y="6269"/>
                  </a:lnTo>
                  <a:lnTo>
                    <a:pt x="377" y="6268"/>
                  </a:lnTo>
                  <a:lnTo>
                    <a:pt x="379" y="6267"/>
                  </a:lnTo>
                  <a:lnTo>
                    <a:pt x="382" y="6267"/>
                  </a:lnTo>
                  <a:lnTo>
                    <a:pt x="385" y="6267"/>
                  </a:lnTo>
                  <a:lnTo>
                    <a:pt x="394" y="6267"/>
                  </a:lnTo>
                  <a:lnTo>
                    <a:pt x="405" y="6269"/>
                  </a:lnTo>
                  <a:lnTo>
                    <a:pt x="419" y="6274"/>
                  </a:lnTo>
                  <a:lnTo>
                    <a:pt x="435" y="6278"/>
                  </a:lnTo>
                  <a:lnTo>
                    <a:pt x="452" y="6285"/>
                  </a:lnTo>
                  <a:lnTo>
                    <a:pt x="471" y="6292"/>
                  </a:lnTo>
                  <a:lnTo>
                    <a:pt x="515" y="6310"/>
                  </a:lnTo>
                  <a:lnTo>
                    <a:pt x="566" y="6333"/>
                  </a:lnTo>
                  <a:lnTo>
                    <a:pt x="620" y="6359"/>
                  </a:lnTo>
                  <a:lnTo>
                    <a:pt x="678" y="6388"/>
                  </a:lnTo>
                  <a:close/>
                  <a:moveTo>
                    <a:pt x="285" y="6193"/>
                  </a:moveTo>
                  <a:lnTo>
                    <a:pt x="228" y="6162"/>
                  </a:lnTo>
                  <a:lnTo>
                    <a:pt x="176" y="6131"/>
                  </a:lnTo>
                  <a:lnTo>
                    <a:pt x="130" y="6103"/>
                  </a:lnTo>
                  <a:lnTo>
                    <a:pt x="91" y="6076"/>
                  </a:lnTo>
                  <a:lnTo>
                    <a:pt x="74" y="6064"/>
                  </a:lnTo>
                  <a:lnTo>
                    <a:pt x="60" y="6053"/>
                  </a:lnTo>
                  <a:lnTo>
                    <a:pt x="47" y="6042"/>
                  </a:lnTo>
                  <a:lnTo>
                    <a:pt x="37" y="6033"/>
                  </a:lnTo>
                  <a:lnTo>
                    <a:pt x="30" y="6024"/>
                  </a:lnTo>
                  <a:lnTo>
                    <a:pt x="24" y="6018"/>
                  </a:lnTo>
                  <a:lnTo>
                    <a:pt x="23" y="6015"/>
                  </a:lnTo>
                  <a:lnTo>
                    <a:pt x="22" y="6012"/>
                  </a:lnTo>
                  <a:lnTo>
                    <a:pt x="22" y="6010"/>
                  </a:lnTo>
                  <a:lnTo>
                    <a:pt x="23" y="6009"/>
                  </a:lnTo>
                  <a:lnTo>
                    <a:pt x="24" y="6007"/>
                  </a:lnTo>
                  <a:lnTo>
                    <a:pt x="26" y="6006"/>
                  </a:lnTo>
                  <a:lnTo>
                    <a:pt x="29" y="6006"/>
                  </a:lnTo>
                  <a:lnTo>
                    <a:pt x="32" y="6006"/>
                  </a:lnTo>
                  <a:lnTo>
                    <a:pt x="41" y="6006"/>
                  </a:lnTo>
                  <a:lnTo>
                    <a:pt x="52" y="6008"/>
                  </a:lnTo>
                  <a:lnTo>
                    <a:pt x="66" y="6012"/>
                  </a:lnTo>
                  <a:lnTo>
                    <a:pt x="82" y="6017"/>
                  </a:lnTo>
                  <a:lnTo>
                    <a:pt x="99" y="6023"/>
                  </a:lnTo>
                  <a:lnTo>
                    <a:pt x="119" y="6031"/>
                  </a:lnTo>
                  <a:lnTo>
                    <a:pt x="162" y="6050"/>
                  </a:lnTo>
                  <a:lnTo>
                    <a:pt x="212" y="6073"/>
                  </a:lnTo>
                  <a:lnTo>
                    <a:pt x="266" y="6100"/>
                  </a:lnTo>
                  <a:lnTo>
                    <a:pt x="323" y="6130"/>
                  </a:lnTo>
                  <a:lnTo>
                    <a:pt x="379" y="6161"/>
                  </a:lnTo>
                  <a:lnTo>
                    <a:pt x="431" y="6192"/>
                  </a:lnTo>
                  <a:lnTo>
                    <a:pt x="478" y="6221"/>
                  </a:lnTo>
                  <a:lnTo>
                    <a:pt x="516" y="6246"/>
                  </a:lnTo>
                  <a:lnTo>
                    <a:pt x="534" y="6258"/>
                  </a:lnTo>
                  <a:lnTo>
                    <a:pt x="548" y="6269"/>
                  </a:lnTo>
                  <a:lnTo>
                    <a:pt x="561" y="6279"/>
                  </a:lnTo>
                  <a:lnTo>
                    <a:pt x="571" y="6288"/>
                  </a:lnTo>
                  <a:lnTo>
                    <a:pt x="579" y="6297"/>
                  </a:lnTo>
                  <a:lnTo>
                    <a:pt x="583" y="6303"/>
                  </a:lnTo>
                  <a:lnTo>
                    <a:pt x="586" y="6306"/>
                  </a:lnTo>
                  <a:lnTo>
                    <a:pt x="586" y="6309"/>
                  </a:lnTo>
                  <a:lnTo>
                    <a:pt x="587" y="6311"/>
                  </a:lnTo>
                  <a:lnTo>
                    <a:pt x="586" y="6312"/>
                  </a:lnTo>
                  <a:lnTo>
                    <a:pt x="585" y="6313"/>
                  </a:lnTo>
                  <a:lnTo>
                    <a:pt x="582" y="6314"/>
                  </a:lnTo>
                  <a:lnTo>
                    <a:pt x="579" y="6316"/>
                  </a:lnTo>
                  <a:lnTo>
                    <a:pt x="576" y="6316"/>
                  </a:lnTo>
                  <a:lnTo>
                    <a:pt x="567" y="6316"/>
                  </a:lnTo>
                  <a:lnTo>
                    <a:pt x="556" y="6313"/>
                  </a:lnTo>
                  <a:lnTo>
                    <a:pt x="543" y="6309"/>
                  </a:lnTo>
                  <a:lnTo>
                    <a:pt x="526" y="6305"/>
                  </a:lnTo>
                  <a:lnTo>
                    <a:pt x="508" y="6298"/>
                  </a:lnTo>
                  <a:lnTo>
                    <a:pt x="489" y="6290"/>
                  </a:lnTo>
                  <a:lnTo>
                    <a:pt x="444" y="6273"/>
                  </a:lnTo>
                  <a:lnTo>
                    <a:pt x="395" y="6249"/>
                  </a:lnTo>
                  <a:lnTo>
                    <a:pt x="341" y="6223"/>
                  </a:lnTo>
                  <a:lnTo>
                    <a:pt x="285" y="6193"/>
                  </a:lnTo>
                  <a:close/>
                  <a:moveTo>
                    <a:pt x="335" y="6073"/>
                  </a:moveTo>
                  <a:lnTo>
                    <a:pt x="280" y="6042"/>
                  </a:lnTo>
                  <a:lnTo>
                    <a:pt x="230" y="6012"/>
                  </a:lnTo>
                  <a:lnTo>
                    <a:pt x="186" y="5985"/>
                  </a:lnTo>
                  <a:lnTo>
                    <a:pt x="149" y="5958"/>
                  </a:lnTo>
                  <a:lnTo>
                    <a:pt x="132" y="5946"/>
                  </a:lnTo>
                  <a:lnTo>
                    <a:pt x="119" y="5935"/>
                  </a:lnTo>
                  <a:lnTo>
                    <a:pt x="107" y="5925"/>
                  </a:lnTo>
                  <a:lnTo>
                    <a:pt x="97" y="5915"/>
                  </a:lnTo>
                  <a:lnTo>
                    <a:pt x="90" y="5907"/>
                  </a:lnTo>
                  <a:lnTo>
                    <a:pt x="85" y="5901"/>
                  </a:lnTo>
                  <a:lnTo>
                    <a:pt x="84" y="5897"/>
                  </a:lnTo>
                  <a:lnTo>
                    <a:pt x="84" y="5894"/>
                  </a:lnTo>
                  <a:lnTo>
                    <a:pt x="84" y="5892"/>
                  </a:lnTo>
                  <a:lnTo>
                    <a:pt x="84" y="5891"/>
                  </a:lnTo>
                  <a:lnTo>
                    <a:pt x="86" y="5889"/>
                  </a:lnTo>
                  <a:lnTo>
                    <a:pt x="87" y="5888"/>
                  </a:lnTo>
                  <a:lnTo>
                    <a:pt x="90" y="5888"/>
                  </a:lnTo>
                  <a:lnTo>
                    <a:pt x="94" y="5886"/>
                  </a:lnTo>
                  <a:lnTo>
                    <a:pt x="103" y="5888"/>
                  </a:lnTo>
                  <a:lnTo>
                    <a:pt x="114" y="5889"/>
                  </a:lnTo>
                  <a:lnTo>
                    <a:pt x="127" y="5893"/>
                  </a:lnTo>
                  <a:lnTo>
                    <a:pt x="142" y="5897"/>
                  </a:lnTo>
                  <a:lnTo>
                    <a:pt x="159" y="5903"/>
                  </a:lnTo>
                  <a:lnTo>
                    <a:pt x="179" y="5911"/>
                  </a:lnTo>
                  <a:lnTo>
                    <a:pt x="221" y="5928"/>
                  </a:lnTo>
                  <a:lnTo>
                    <a:pt x="269" y="5950"/>
                  </a:lnTo>
                  <a:lnTo>
                    <a:pt x="321" y="5977"/>
                  </a:lnTo>
                  <a:lnTo>
                    <a:pt x="376" y="6006"/>
                  </a:lnTo>
                  <a:lnTo>
                    <a:pt x="431" y="6036"/>
                  </a:lnTo>
                  <a:lnTo>
                    <a:pt x="481" y="6066"/>
                  </a:lnTo>
                  <a:lnTo>
                    <a:pt x="525" y="6094"/>
                  </a:lnTo>
                  <a:lnTo>
                    <a:pt x="562" y="6119"/>
                  </a:lnTo>
                  <a:lnTo>
                    <a:pt x="579" y="6131"/>
                  </a:lnTo>
                  <a:lnTo>
                    <a:pt x="593" y="6142"/>
                  </a:lnTo>
                  <a:lnTo>
                    <a:pt x="605" y="6152"/>
                  </a:lnTo>
                  <a:lnTo>
                    <a:pt x="615" y="6161"/>
                  </a:lnTo>
                  <a:lnTo>
                    <a:pt x="622" y="6170"/>
                  </a:lnTo>
                  <a:lnTo>
                    <a:pt x="628" y="6177"/>
                  </a:lnTo>
                  <a:lnTo>
                    <a:pt x="629" y="6179"/>
                  </a:lnTo>
                  <a:lnTo>
                    <a:pt x="629" y="6182"/>
                  </a:lnTo>
                  <a:lnTo>
                    <a:pt x="629" y="6184"/>
                  </a:lnTo>
                  <a:lnTo>
                    <a:pt x="629" y="6185"/>
                  </a:lnTo>
                  <a:lnTo>
                    <a:pt x="628" y="6188"/>
                  </a:lnTo>
                  <a:lnTo>
                    <a:pt x="625" y="6189"/>
                  </a:lnTo>
                  <a:lnTo>
                    <a:pt x="622" y="6189"/>
                  </a:lnTo>
                  <a:lnTo>
                    <a:pt x="619" y="6190"/>
                  </a:lnTo>
                  <a:lnTo>
                    <a:pt x="610" y="6189"/>
                  </a:lnTo>
                  <a:lnTo>
                    <a:pt x="599" y="6188"/>
                  </a:lnTo>
                  <a:lnTo>
                    <a:pt x="586" y="6184"/>
                  </a:lnTo>
                  <a:lnTo>
                    <a:pt x="570" y="6180"/>
                  </a:lnTo>
                  <a:lnTo>
                    <a:pt x="553" y="6173"/>
                  </a:lnTo>
                  <a:lnTo>
                    <a:pt x="534" y="6167"/>
                  </a:lnTo>
                  <a:lnTo>
                    <a:pt x="491" y="6149"/>
                  </a:lnTo>
                  <a:lnTo>
                    <a:pt x="442" y="6127"/>
                  </a:lnTo>
                  <a:lnTo>
                    <a:pt x="390" y="6102"/>
                  </a:lnTo>
                  <a:lnTo>
                    <a:pt x="335" y="6073"/>
                  </a:lnTo>
                  <a:close/>
                  <a:moveTo>
                    <a:pt x="269" y="5587"/>
                  </a:moveTo>
                  <a:lnTo>
                    <a:pt x="221" y="5559"/>
                  </a:lnTo>
                  <a:lnTo>
                    <a:pt x="175" y="5531"/>
                  </a:lnTo>
                  <a:lnTo>
                    <a:pt x="137" y="5505"/>
                  </a:lnTo>
                  <a:lnTo>
                    <a:pt x="104" y="5479"/>
                  </a:lnTo>
                  <a:lnTo>
                    <a:pt x="89" y="5468"/>
                  </a:lnTo>
                  <a:lnTo>
                    <a:pt x="77" y="5457"/>
                  </a:lnTo>
                  <a:lnTo>
                    <a:pt x="67" y="5447"/>
                  </a:lnTo>
                  <a:lnTo>
                    <a:pt x="58" y="5438"/>
                  </a:lnTo>
                  <a:lnTo>
                    <a:pt x="53" y="5431"/>
                  </a:lnTo>
                  <a:lnTo>
                    <a:pt x="48" y="5423"/>
                  </a:lnTo>
                  <a:lnTo>
                    <a:pt x="47" y="5421"/>
                  </a:lnTo>
                  <a:lnTo>
                    <a:pt x="47" y="5417"/>
                  </a:lnTo>
                  <a:lnTo>
                    <a:pt x="47" y="5415"/>
                  </a:lnTo>
                  <a:lnTo>
                    <a:pt x="48" y="5413"/>
                  </a:lnTo>
                  <a:lnTo>
                    <a:pt x="50" y="5411"/>
                  </a:lnTo>
                  <a:lnTo>
                    <a:pt x="52" y="5410"/>
                  </a:lnTo>
                  <a:lnTo>
                    <a:pt x="54" y="5409"/>
                  </a:lnTo>
                  <a:lnTo>
                    <a:pt x="57" y="5409"/>
                  </a:lnTo>
                  <a:lnTo>
                    <a:pt x="66" y="5409"/>
                  </a:lnTo>
                  <a:lnTo>
                    <a:pt x="76" y="5410"/>
                  </a:lnTo>
                  <a:lnTo>
                    <a:pt x="88" y="5412"/>
                  </a:lnTo>
                  <a:lnTo>
                    <a:pt x="103" y="5416"/>
                  </a:lnTo>
                  <a:lnTo>
                    <a:pt x="118" y="5421"/>
                  </a:lnTo>
                  <a:lnTo>
                    <a:pt x="136" y="5427"/>
                  </a:lnTo>
                  <a:lnTo>
                    <a:pt x="174" y="5443"/>
                  </a:lnTo>
                  <a:lnTo>
                    <a:pt x="218" y="5463"/>
                  </a:lnTo>
                  <a:lnTo>
                    <a:pt x="265" y="5486"/>
                  </a:lnTo>
                  <a:lnTo>
                    <a:pt x="314" y="5513"/>
                  </a:lnTo>
                  <a:lnTo>
                    <a:pt x="364" y="5541"/>
                  </a:lnTo>
                  <a:lnTo>
                    <a:pt x="408" y="5569"/>
                  </a:lnTo>
                  <a:lnTo>
                    <a:pt x="448" y="5595"/>
                  </a:lnTo>
                  <a:lnTo>
                    <a:pt x="481" y="5619"/>
                  </a:lnTo>
                  <a:lnTo>
                    <a:pt x="495" y="5632"/>
                  </a:lnTo>
                  <a:lnTo>
                    <a:pt x="507" y="5641"/>
                  </a:lnTo>
                  <a:lnTo>
                    <a:pt x="517" y="5651"/>
                  </a:lnTo>
                  <a:lnTo>
                    <a:pt x="526" y="5660"/>
                  </a:lnTo>
                  <a:lnTo>
                    <a:pt x="532" y="5668"/>
                  </a:lnTo>
                  <a:lnTo>
                    <a:pt x="536" y="5676"/>
                  </a:lnTo>
                  <a:lnTo>
                    <a:pt x="537" y="5678"/>
                  </a:lnTo>
                  <a:lnTo>
                    <a:pt x="537" y="5681"/>
                  </a:lnTo>
                  <a:lnTo>
                    <a:pt x="537" y="5683"/>
                  </a:lnTo>
                  <a:lnTo>
                    <a:pt x="536" y="5686"/>
                  </a:lnTo>
                  <a:lnTo>
                    <a:pt x="535" y="5687"/>
                  </a:lnTo>
                  <a:lnTo>
                    <a:pt x="533" y="5689"/>
                  </a:lnTo>
                  <a:lnTo>
                    <a:pt x="529" y="5690"/>
                  </a:lnTo>
                  <a:lnTo>
                    <a:pt x="526" y="5690"/>
                  </a:lnTo>
                  <a:lnTo>
                    <a:pt x="518" y="5690"/>
                  </a:lnTo>
                  <a:lnTo>
                    <a:pt x="508" y="5689"/>
                  </a:lnTo>
                  <a:lnTo>
                    <a:pt x="495" y="5687"/>
                  </a:lnTo>
                  <a:lnTo>
                    <a:pt x="482" y="5683"/>
                  </a:lnTo>
                  <a:lnTo>
                    <a:pt x="465" y="5678"/>
                  </a:lnTo>
                  <a:lnTo>
                    <a:pt x="449" y="5672"/>
                  </a:lnTo>
                  <a:lnTo>
                    <a:pt x="409" y="5657"/>
                  </a:lnTo>
                  <a:lnTo>
                    <a:pt x="366" y="5637"/>
                  </a:lnTo>
                  <a:lnTo>
                    <a:pt x="319" y="5614"/>
                  </a:lnTo>
                  <a:lnTo>
                    <a:pt x="269" y="5587"/>
                  </a:lnTo>
                  <a:close/>
                  <a:moveTo>
                    <a:pt x="232" y="5232"/>
                  </a:moveTo>
                  <a:lnTo>
                    <a:pt x="186" y="5206"/>
                  </a:lnTo>
                  <a:lnTo>
                    <a:pt x="146" y="5179"/>
                  </a:lnTo>
                  <a:lnTo>
                    <a:pt x="109" y="5154"/>
                  </a:lnTo>
                  <a:lnTo>
                    <a:pt x="79" y="5130"/>
                  </a:lnTo>
                  <a:lnTo>
                    <a:pt x="66" y="5118"/>
                  </a:lnTo>
                  <a:lnTo>
                    <a:pt x="55" y="5109"/>
                  </a:lnTo>
                  <a:lnTo>
                    <a:pt x="46" y="5099"/>
                  </a:lnTo>
                  <a:lnTo>
                    <a:pt x="39" y="5090"/>
                  </a:lnTo>
                  <a:lnTo>
                    <a:pt x="33" y="5081"/>
                  </a:lnTo>
                  <a:lnTo>
                    <a:pt x="30" y="5074"/>
                  </a:lnTo>
                  <a:lnTo>
                    <a:pt x="29" y="5071"/>
                  </a:lnTo>
                  <a:lnTo>
                    <a:pt x="29" y="5069"/>
                  </a:lnTo>
                  <a:lnTo>
                    <a:pt x="30" y="5067"/>
                  </a:lnTo>
                  <a:lnTo>
                    <a:pt x="31" y="5064"/>
                  </a:lnTo>
                  <a:lnTo>
                    <a:pt x="32" y="5062"/>
                  </a:lnTo>
                  <a:lnTo>
                    <a:pt x="34" y="5061"/>
                  </a:lnTo>
                  <a:lnTo>
                    <a:pt x="36" y="5060"/>
                  </a:lnTo>
                  <a:lnTo>
                    <a:pt x="40" y="5059"/>
                  </a:lnTo>
                  <a:lnTo>
                    <a:pt x="47" y="5058"/>
                  </a:lnTo>
                  <a:lnTo>
                    <a:pt x="57" y="5059"/>
                  </a:lnTo>
                  <a:lnTo>
                    <a:pt x="69" y="5061"/>
                  </a:lnTo>
                  <a:lnTo>
                    <a:pt x="83" y="5064"/>
                  </a:lnTo>
                  <a:lnTo>
                    <a:pt x="97" y="5069"/>
                  </a:lnTo>
                  <a:lnTo>
                    <a:pt x="114" y="5074"/>
                  </a:lnTo>
                  <a:lnTo>
                    <a:pt x="150" y="5089"/>
                  </a:lnTo>
                  <a:lnTo>
                    <a:pt x="191" y="5107"/>
                  </a:lnTo>
                  <a:lnTo>
                    <a:pt x="234" y="5130"/>
                  </a:lnTo>
                  <a:lnTo>
                    <a:pt x="280" y="5154"/>
                  </a:lnTo>
                  <a:lnTo>
                    <a:pt x="325" y="5181"/>
                  </a:lnTo>
                  <a:lnTo>
                    <a:pt x="366" y="5207"/>
                  </a:lnTo>
                  <a:lnTo>
                    <a:pt x="403" y="5232"/>
                  </a:lnTo>
                  <a:lnTo>
                    <a:pt x="432" y="5256"/>
                  </a:lnTo>
                  <a:lnTo>
                    <a:pt x="446" y="5267"/>
                  </a:lnTo>
                  <a:lnTo>
                    <a:pt x="457" y="5277"/>
                  </a:lnTo>
                  <a:lnTo>
                    <a:pt x="467" y="5287"/>
                  </a:lnTo>
                  <a:lnTo>
                    <a:pt x="473" y="5296"/>
                  </a:lnTo>
                  <a:lnTo>
                    <a:pt x="479" y="5304"/>
                  </a:lnTo>
                  <a:lnTo>
                    <a:pt x="482" y="5310"/>
                  </a:lnTo>
                  <a:lnTo>
                    <a:pt x="483" y="5314"/>
                  </a:lnTo>
                  <a:lnTo>
                    <a:pt x="483" y="5316"/>
                  </a:lnTo>
                  <a:lnTo>
                    <a:pt x="483" y="5318"/>
                  </a:lnTo>
                  <a:lnTo>
                    <a:pt x="482" y="5320"/>
                  </a:lnTo>
                  <a:lnTo>
                    <a:pt x="481" y="5323"/>
                  </a:lnTo>
                  <a:lnTo>
                    <a:pt x="479" y="5324"/>
                  </a:lnTo>
                  <a:lnTo>
                    <a:pt x="475" y="5325"/>
                  </a:lnTo>
                  <a:lnTo>
                    <a:pt x="472" y="5326"/>
                  </a:lnTo>
                  <a:lnTo>
                    <a:pt x="464" y="5327"/>
                  </a:lnTo>
                  <a:lnTo>
                    <a:pt x="454" y="5326"/>
                  </a:lnTo>
                  <a:lnTo>
                    <a:pt x="443" y="5324"/>
                  </a:lnTo>
                  <a:lnTo>
                    <a:pt x="430" y="5321"/>
                  </a:lnTo>
                  <a:lnTo>
                    <a:pt x="415" y="5317"/>
                  </a:lnTo>
                  <a:lnTo>
                    <a:pt x="398" y="5312"/>
                  </a:lnTo>
                  <a:lnTo>
                    <a:pt x="362" y="5297"/>
                  </a:lnTo>
                  <a:lnTo>
                    <a:pt x="321" y="5280"/>
                  </a:lnTo>
                  <a:lnTo>
                    <a:pt x="278" y="5257"/>
                  </a:lnTo>
                  <a:lnTo>
                    <a:pt x="232" y="5232"/>
                  </a:lnTo>
                  <a:close/>
                  <a:moveTo>
                    <a:pt x="354" y="4798"/>
                  </a:moveTo>
                  <a:lnTo>
                    <a:pt x="395" y="4824"/>
                  </a:lnTo>
                  <a:lnTo>
                    <a:pt x="432" y="4848"/>
                  </a:lnTo>
                  <a:lnTo>
                    <a:pt x="467" y="4872"/>
                  </a:lnTo>
                  <a:lnTo>
                    <a:pt x="494" y="4896"/>
                  </a:lnTo>
                  <a:lnTo>
                    <a:pt x="505" y="4907"/>
                  </a:lnTo>
                  <a:lnTo>
                    <a:pt x="516" y="4917"/>
                  </a:lnTo>
                  <a:lnTo>
                    <a:pt x="524" y="4925"/>
                  </a:lnTo>
                  <a:lnTo>
                    <a:pt x="530" y="4934"/>
                  </a:lnTo>
                  <a:lnTo>
                    <a:pt x="536" y="4942"/>
                  </a:lnTo>
                  <a:lnTo>
                    <a:pt x="538" y="4949"/>
                  </a:lnTo>
                  <a:lnTo>
                    <a:pt x="539" y="4952"/>
                  </a:lnTo>
                  <a:lnTo>
                    <a:pt x="539" y="4955"/>
                  </a:lnTo>
                  <a:lnTo>
                    <a:pt x="538" y="4957"/>
                  </a:lnTo>
                  <a:lnTo>
                    <a:pt x="537" y="4960"/>
                  </a:lnTo>
                  <a:lnTo>
                    <a:pt x="534" y="4963"/>
                  </a:lnTo>
                  <a:lnTo>
                    <a:pt x="528" y="4965"/>
                  </a:lnTo>
                  <a:lnTo>
                    <a:pt x="521" y="4966"/>
                  </a:lnTo>
                  <a:lnTo>
                    <a:pt x="511" y="4966"/>
                  </a:lnTo>
                  <a:lnTo>
                    <a:pt x="500" y="4965"/>
                  </a:lnTo>
                  <a:lnTo>
                    <a:pt x="487" y="4962"/>
                  </a:lnTo>
                  <a:lnTo>
                    <a:pt x="473" y="4958"/>
                  </a:lnTo>
                  <a:lnTo>
                    <a:pt x="458" y="4954"/>
                  </a:lnTo>
                  <a:lnTo>
                    <a:pt x="423" y="4941"/>
                  </a:lnTo>
                  <a:lnTo>
                    <a:pt x="386" y="4924"/>
                  </a:lnTo>
                  <a:lnTo>
                    <a:pt x="345" y="4904"/>
                  </a:lnTo>
                  <a:lnTo>
                    <a:pt x="302" y="4880"/>
                  </a:lnTo>
                  <a:lnTo>
                    <a:pt x="261" y="4856"/>
                  </a:lnTo>
                  <a:lnTo>
                    <a:pt x="223" y="4830"/>
                  </a:lnTo>
                  <a:lnTo>
                    <a:pt x="206" y="4818"/>
                  </a:lnTo>
                  <a:lnTo>
                    <a:pt x="190" y="4806"/>
                  </a:lnTo>
                  <a:lnTo>
                    <a:pt x="175" y="4794"/>
                  </a:lnTo>
                  <a:lnTo>
                    <a:pt x="162" y="4783"/>
                  </a:lnTo>
                  <a:lnTo>
                    <a:pt x="151" y="4772"/>
                  </a:lnTo>
                  <a:lnTo>
                    <a:pt x="140" y="4762"/>
                  </a:lnTo>
                  <a:lnTo>
                    <a:pt x="132" y="4752"/>
                  </a:lnTo>
                  <a:lnTo>
                    <a:pt x="126" y="4743"/>
                  </a:lnTo>
                  <a:lnTo>
                    <a:pt x="121" y="4736"/>
                  </a:lnTo>
                  <a:lnTo>
                    <a:pt x="118" y="4729"/>
                  </a:lnTo>
                  <a:lnTo>
                    <a:pt x="118" y="4726"/>
                  </a:lnTo>
                  <a:lnTo>
                    <a:pt x="118" y="4723"/>
                  </a:lnTo>
                  <a:lnTo>
                    <a:pt x="118" y="4720"/>
                  </a:lnTo>
                  <a:lnTo>
                    <a:pt x="119" y="4718"/>
                  </a:lnTo>
                  <a:lnTo>
                    <a:pt x="122" y="4715"/>
                  </a:lnTo>
                  <a:lnTo>
                    <a:pt x="129" y="4712"/>
                  </a:lnTo>
                  <a:lnTo>
                    <a:pt x="136" y="4711"/>
                  </a:lnTo>
                  <a:lnTo>
                    <a:pt x="146" y="4711"/>
                  </a:lnTo>
                  <a:lnTo>
                    <a:pt x="157" y="4714"/>
                  </a:lnTo>
                  <a:lnTo>
                    <a:pt x="169" y="4716"/>
                  </a:lnTo>
                  <a:lnTo>
                    <a:pt x="183" y="4720"/>
                  </a:lnTo>
                  <a:lnTo>
                    <a:pt x="198" y="4725"/>
                  </a:lnTo>
                  <a:lnTo>
                    <a:pt x="233" y="4738"/>
                  </a:lnTo>
                  <a:lnTo>
                    <a:pt x="270" y="4754"/>
                  </a:lnTo>
                  <a:lnTo>
                    <a:pt x="311" y="4775"/>
                  </a:lnTo>
                  <a:lnTo>
                    <a:pt x="354" y="4798"/>
                  </a:lnTo>
                  <a:close/>
                  <a:moveTo>
                    <a:pt x="614" y="4373"/>
                  </a:moveTo>
                  <a:lnTo>
                    <a:pt x="611" y="4377"/>
                  </a:lnTo>
                  <a:lnTo>
                    <a:pt x="605" y="4379"/>
                  </a:lnTo>
                  <a:lnTo>
                    <a:pt x="598" y="4380"/>
                  </a:lnTo>
                  <a:lnTo>
                    <a:pt x="589" y="4381"/>
                  </a:lnTo>
                  <a:lnTo>
                    <a:pt x="579" y="4380"/>
                  </a:lnTo>
                  <a:lnTo>
                    <a:pt x="567" y="4378"/>
                  </a:lnTo>
                  <a:lnTo>
                    <a:pt x="555" y="4376"/>
                  </a:lnTo>
                  <a:lnTo>
                    <a:pt x="540" y="4372"/>
                  </a:lnTo>
                  <a:lnTo>
                    <a:pt x="526" y="4366"/>
                  </a:lnTo>
                  <a:lnTo>
                    <a:pt x="510" y="4360"/>
                  </a:lnTo>
                  <a:lnTo>
                    <a:pt x="493" y="4354"/>
                  </a:lnTo>
                  <a:lnTo>
                    <a:pt x="475" y="4346"/>
                  </a:lnTo>
                  <a:lnTo>
                    <a:pt x="439" y="4328"/>
                  </a:lnTo>
                  <a:lnTo>
                    <a:pt x="401" y="4306"/>
                  </a:lnTo>
                  <a:lnTo>
                    <a:pt x="365" y="4284"/>
                  </a:lnTo>
                  <a:lnTo>
                    <a:pt x="332" y="4261"/>
                  </a:lnTo>
                  <a:lnTo>
                    <a:pt x="317" y="4249"/>
                  </a:lnTo>
                  <a:lnTo>
                    <a:pt x="303" y="4238"/>
                  </a:lnTo>
                  <a:lnTo>
                    <a:pt x="290" y="4227"/>
                  </a:lnTo>
                  <a:lnTo>
                    <a:pt x="279" y="4217"/>
                  </a:lnTo>
                  <a:lnTo>
                    <a:pt x="269" y="4206"/>
                  </a:lnTo>
                  <a:lnTo>
                    <a:pt x="260" y="4196"/>
                  </a:lnTo>
                  <a:lnTo>
                    <a:pt x="254" y="4187"/>
                  </a:lnTo>
                  <a:lnTo>
                    <a:pt x="248" y="4178"/>
                  </a:lnTo>
                  <a:lnTo>
                    <a:pt x="244" y="4171"/>
                  </a:lnTo>
                  <a:lnTo>
                    <a:pt x="242" y="4164"/>
                  </a:lnTo>
                  <a:lnTo>
                    <a:pt x="242" y="4159"/>
                  </a:lnTo>
                  <a:lnTo>
                    <a:pt x="244" y="4153"/>
                  </a:lnTo>
                  <a:lnTo>
                    <a:pt x="247" y="4150"/>
                  </a:lnTo>
                  <a:lnTo>
                    <a:pt x="253" y="4146"/>
                  </a:lnTo>
                  <a:lnTo>
                    <a:pt x="260" y="4145"/>
                  </a:lnTo>
                  <a:lnTo>
                    <a:pt x="269" y="4145"/>
                  </a:lnTo>
                  <a:lnTo>
                    <a:pt x="279" y="4145"/>
                  </a:lnTo>
                  <a:lnTo>
                    <a:pt x="290" y="4148"/>
                  </a:lnTo>
                  <a:lnTo>
                    <a:pt x="303" y="4151"/>
                  </a:lnTo>
                  <a:lnTo>
                    <a:pt x="317" y="4154"/>
                  </a:lnTo>
                  <a:lnTo>
                    <a:pt x="347" y="4165"/>
                  </a:lnTo>
                  <a:lnTo>
                    <a:pt x="382" y="4181"/>
                  </a:lnTo>
                  <a:lnTo>
                    <a:pt x="418" y="4198"/>
                  </a:lnTo>
                  <a:lnTo>
                    <a:pt x="455" y="4219"/>
                  </a:lnTo>
                  <a:lnTo>
                    <a:pt x="493" y="4242"/>
                  </a:lnTo>
                  <a:lnTo>
                    <a:pt x="526" y="4266"/>
                  </a:lnTo>
                  <a:lnTo>
                    <a:pt x="540" y="4277"/>
                  </a:lnTo>
                  <a:lnTo>
                    <a:pt x="555" y="4289"/>
                  </a:lnTo>
                  <a:lnTo>
                    <a:pt x="568" y="4300"/>
                  </a:lnTo>
                  <a:lnTo>
                    <a:pt x="579" y="4310"/>
                  </a:lnTo>
                  <a:lnTo>
                    <a:pt x="589" y="4320"/>
                  </a:lnTo>
                  <a:lnTo>
                    <a:pt x="598" y="4330"/>
                  </a:lnTo>
                  <a:lnTo>
                    <a:pt x="604" y="4338"/>
                  </a:lnTo>
                  <a:lnTo>
                    <a:pt x="610" y="4347"/>
                  </a:lnTo>
                  <a:lnTo>
                    <a:pt x="614" y="4355"/>
                  </a:lnTo>
                  <a:lnTo>
                    <a:pt x="617" y="4362"/>
                  </a:lnTo>
                  <a:lnTo>
                    <a:pt x="617" y="4368"/>
                  </a:lnTo>
                  <a:lnTo>
                    <a:pt x="614" y="4373"/>
                  </a:lnTo>
                  <a:close/>
                  <a:moveTo>
                    <a:pt x="549" y="4154"/>
                  </a:moveTo>
                  <a:lnTo>
                    <a:pt x="546" y="4157"/>
                  </a:lnTo>
                  <a:lnTo>
                    <a:pt x="540" y="4161"/>
                  </a:lnTo>
                  <a:lnTo>
                    <a:pt x="534" y="4162"/>
                  </a:lnTo>
                  <a:lnTo>
                    <a:pt x="525" y="4163"/>
                  </a:lnTo>
                  <a:lnTo>
                    <a:pt x="515" y="4162"/>
                  </a:lnTo>
                  <a:lnTo>
                    <a:pt x="504" y="4161"/>
                  </a:lnTo>
                  <a:lnTo>
                    <a:pt x="492" y="4157"/>
                  </a:lnTo>
                  <a:lnTo>
                    <a:pt x="479" y="4154"/>
                  </a:lnTo>
                  <a:lnTo>
                    <a:pt x="464" y="4150"/>
                  </a:lnTo>
                  <a:lnTo>
                    <a:pt x="449" y="4144"/>
                  </a:lnTo>
                  <a:lnTo>
                    <a:pt x="433" y="4138"/>
                  </a:lnTo>
                  <a:lnTo>
                    <a:pt x="417" y="4130"/>
                  </a:lnTo>
                  <a:lnTo>
                    <a:pt x="382" y="4112"/>
                  </a:lnTo>
                  <a:lnTo>
                    <a:pt x="345" y="4091"/>
                  </a:lnTo>
                  <a:lnTo>
                    <a:pt x="310" y="4069"/>
                  </a:lnTo>
                  <a:lnTo>
                    <a:pt x="279" y="4047"/>
                  </a:lnTo>
                  <a:lnTo>
                    <a:pt x="265" y="4036"/>
                  </a:lnTo>
                  <a:lnTo>
                    <a:pt x="251" y="4025"/>
                  </a:lnTo>
                  <a:lnTo>
                    <a:pt x="239" y="4014"/>
                  </a:lnTo>
                  <a:lnTo>
                    <a:pt x="228" y="4004"/>
                  </a:lnTo>
                  <a:lnTo>
                    <a:pt x="218" y="3994"/>
                  </a:lnTo>
                  <a:lnTo>
                    <a:pt x="211" y="3984"/>
                  </a:lnTo>
                  <a:lnTo>
                    <a:pt x="204" y="3975"/>
                  </a:lnTo>
                  <a:lnTo>
                    <a:pt x="198" y="3967"/>
                  </a:lnTo>
                  <a:lnTo>
                    <a:pt x="195" y="3960"/>
                  </a:lnTo>
                  <a:lnTo>
                    <a:pt x="194" y="3952"/>
                  </a:lnTo>
                  <a:lnTo>
                    <a:pt x="194" y="3947"/>
                  </a:lnTo>
                  <a:lnTo>
                    <a:pt x="195" y="3941"/>
                  </a:lnTo>
                  <a:lnTo>
                    <a:pt x="200" y="3938"/>
                  </a:lnTo>
                  <a:lnTo>
                    <a:pt x="205" y="3935"/>
                  </a:lnTo>
                  <a:lnTo>
                    <a:pt x="212" y="3933"/>
                  </a:lnTo>
                  <a:lnTo>
                    <a:pt x="219" y="3933"/>
                  </a:lnTo>
                  <a:lnTo>
                    <a:pt x="229" y="3933"/>
                  </a:lnTo>
                  <a:lnTo>
                    <a:pt x="240" y="3936"/>
                  </a:lnTo>
                  <a:lnTo>
                    <a:pt x="253" y="3939"/>
                  </a:lnTo>
                  <a:lnTo>
                    <a:pt x="266" y="3942"/>
                  </a:lnTo>
                  <a:lnTo>
                    <a:pt x="296" y="3953"/>
                  </a:lnTo>
                  <a:lnTo>
                    <a:pt x="329" y="3967"/>
                  </a:lnTo>
                  <a:lnTo>
                    <a:pt x="363" y="3984"/>
                  </a:lnTo>
                  <a:lnTo>
                    <a:pt x="399" y="4005"/>
                  </a:lnTo>
                  <a:lnTo>
                    <a:pt x="435" y="4027"/>
                  </a:lnTo>
                  <a:lnTo>
                    <a:pt x="467" y="4049"/>
                  </a:lnTo>
                  <a:lnTo>
                    <a:pt x="494" y="4071"/>
                  </a:lnTo>
                  <a:lnTo>
                    <a:pt x="516" y="4092"/>
                  </a:lnTo>
                  <a:lnTo>
                    <a:pt x="526" y="4102"/>
                  </a:lnTo>
                  <a:lnTo>
                    <a:pt x="534" y="4112"/>
                  </a:lnTo>
                  <a:lnTo>
                    <a:pt x="540" y="4121"/>
                  </a:lnTo>
                  <a:lnTo>
                    <a:pt x="546" y="4129"/>
                  </a:lnTo>
                  <a:lnTo>
                    <a:pt x="549" y="4136"/>
                  </a:lnTo>
                  <a:lnTo>
                    <a:pt x="551" y="4143"/>
                  </a:lnTo>
                  <a:lnTo>
                    <a:pt x="551" y="4149"/>
                  </a:lnTo>
                  <a:lnTo>
                    <a:pt x="549" y="4154"/>
                  </a:lnTo>
                  <a:close/>
                  <a:moveTo>
                    <a:pt x="366" y="3792"/>
                  </a:moveTo>
                  <a:lnTo>
                    <a:pt x="400" y="3814"/>
                  </a:lnTo>
                  <a:lnTo>
                    <a:pt x="430" y="3836"/>
                  </a:lnTo>
                  <a:lnTo>
                    <a:pt x="457" y="3857"/>
                  </a:lnTo>
                  <a:lnTo>
                    <a:pt x="478" y="3878"/>
                  </a:lnTo>
                  <a:lnTo>
                    <a:pt x="487" y="3887"/>
                  </a:lnTo>
                  <a:lnTo>
                    <a:pt x="495" y="3897"/>
                  </a:lnTo>
                  <a:lnTo>
                    <a:pt x="501" y="3906"/>
                  </a:lnTo>
                  <a:lnTo>
                    <a:pt x="506" y="3914"/>
                  </a:lnTo>
                  <a:lnTo>
                    <a:pt x="508" y="3921"/>
                  </a:lnTo>
                  <a:lnTo>
                    <a:pt x="511" y="3928"/>
                  </a:lnTo>
                  <a:lnTo>
                    <a:pt x="511" y="3933"/>
                  </a:lnTo>
                  <a:lnTo>
                    <a:pt x="508" y="3939"/>
                  </a:lnTo>
                  <a:lnTo>
                    <a:pt x="505" y="3942"/>
                  </a:lnTo>
                  <a:lnTo>
                    <a:pt x="500" y="3946"/>
                  </a:lnTo>
                  <a:lnTo>
                    <a:pt x="493" y="3947"/>
                  </a:lnTo>
                  <a:lnTo>
                    <a:pt x="484" y="3948"/>
                  </a:lnTo>
                  <a:lnTo>
                    <a:pt x="475" y="3947"/>
                  </a:lnTo>
                  <a:lnTo>
                    <a:pt x="464" y="3946"/>
                  </a:lnTo>
                  <a:lnTo>
                    <a:pt x="452" y="3943"/>
                  </a:lnTo>
                  <a:lnTo>
                    <a:pt x="440" y="3939"/>
                  </a:lnTo>
                  <a:lnTo>
                    <a:pt x="426" y="3935"/>
                  </a:lnTo>
                  <a:lnTo>
                    <a:pt x="411" y="3930"/>
                  </a:lnTo>
                  <a:lnTo>
                    <a:pt x="396" y="3924"/>
                  </a:lnTo>
                  <a:lnTo>
                    <a:pt x="379" y="3916"/>
                  </a:lnTo>
                  <a:lnTo>
                    <a:pt x="346" y="3899"/>
                  </a:lnTo>
                  <a:lnTo>
                    <a:pt x="312" y="3879"/>
                  </a:lnTo>
                  <a:lnTo>
                    <a:pt x="278" y="3858"/>
                  </a:lnTo>
                  <a:lnTo>
                    <a:pt x="248" y="3836"/>
                  </a:lnTo>
                  <a:lnTo>
                    <a:pt x="235" y="3825"/>
                  </a:lnTo>
                  <a:lnTo>
                    <a:pt x="222" y="3814"/>
                  </a:lnTo>
                  <a:lnTo>
                    <a:pt x="211" y="3804"/>
                  </a:lnTo>
                  <a:lnTo>
                    <a:pt x="200" y="3794"/>
                  </a:lnTo>
                  <a:lnTo>
                    <a:pt x="191" y="3785"/>
                  </a:lnTo>
                  <a:lnTo>
                    <a:pt x="183" y="3775"/>
                  </a:lnTo>
                  <a:lnTo>
                    <a:pt x="178" y="3767"/>
                  </a:lnTo>
                  <a:lnTo>
                    <a:pt x="172" y="3758"/>
                  </a:lnTo>
                  <a:lnTo>
                    <a:pt x="170" y="3750"/>
                  </a:lnTo>
                  <a:lnTo>
                    <a:pt x="168" y="3744"/>
                  </a:lnTo>
                  <a:lnTo>
                    <a:pt x="168" y="3738"/>
                  </a:lnTo>
                  <a:lnTo>
                    <a:pt x="170" y="3733"/>
                  </a:lnTo>
                  <a:lnTo>
                    <a:pt x="173" y="3729"/>
                  </a:lnTo>
                  <a:lnTo>
                    <a:pt x="179" y="3726"/>
                  </a:lnTo>
                  <a:lnTo>
                    <a:pt x="185" y="3725"/>
                  </a:lnTo>
                  <a:lnTo>
                    <a:pt x="194" y="3724"/>
                  </a:lnTo>
                  <a:lnTo>
                    <a:pt x="203" y="3725"/>
                  </a:lnTo>
                  <a:lnTo>
                    <a:pt x="214" y="3726"/>
                  </a:lnTo>
                  <a:lnTo>
                    <a:pt x="226" y="3729"/>
                  </a:lnTo>
                  <a:lnTo>
                    <a:pt x="238" y="3733"/>
                  </a:lnTo>
                  <a:lnTo>
                    <a:pt x="253" y="3737"/>
                  </a:lnTo>
                  <a:lnTo>
                    <a:pt x="267" y="3743"/>
                  </a:lnTo>
                  <a:lnTo>
                    <a:pt x="282" y="3749"/>
                  </a:lnTo>
                  <a:lnTo>
                    <a:pt x="298" y="3756"/>
                  </a:lnTo>
                  <a:lnTo>
                    <a:pt x="332" y="3772"/>
                  </a:lnTo>
                  <a:lnTo>
                    <a:pt x="366" y="3792"/>
                  </a:lnTo>
                  <a:close/>
                  <a:moveTo>
                    <a:pt x="355" y="3583"/>
                  </a:moveTo>
                  <a:lnTo>
                    <a:pt x="387" y="3604"/>
                  </a:lnTo>
                  <a:lnTo>
                    <a:pt x="416" y="3626"/>
                  </a:lnTo>
                  <a:lnTo>
                    <a:pt x="441" y="3646"/>
                  </a:lnTo>
                  <a:lnTo>
                    <a:pt x="461" y="3666"/>
                  </a:lnTo>
                  <a:lnTo>
                    <a:pt x="470" y="3675"/>
                  </a:lnTo>
                  <a:lnTo>
                    <a:pt x="478" y="3684"/>
                  </a:lnTo>
                  <a:lnTo>
                    <a:pt x="483" y="3693"/>
                  </a:lnTo>
                  <a:lnTo>
                    <a:pt x="487" y="3701"/>
                  </a:lnTo>
                  <a:lnTo>
                    <a:pt x="491" y="3708"/>
                  </a:lnTo>
                  <a:lnTo>
                    <a:pt x="492" y="3715"/>
                  </a:lnTo>
                  <a:lnTo>
                    <a:pt x="492" y="3721"/>
                  </a:lnTo>
                  <a:lnTo>
                    <a:pt x="490" y="3726"/>
                  </a:lnTo>
                  <a:lnTo>
                    <a:pt x="486" y="3729"/>
                  </a:lnTo>
                  <a:lnTo>
                    <a:pt x="482" y="3733"/>
                  </a:lnTo>
                  <a:lnTo>
                    <a:pt x="475" y="3734"/>
                  </a:lnTo>
                  <a:lnTo>
                    <a:pt x="467" y="3735"/>
                  </a:lnTo>
                  <a:lnTo>
                    <a:pt x="458" y="3735"/>
                  </a:lnTo>
                  <a:lnTo>
                    <a:pt x="448" y="3733"/>
                  </a:lnTo>
                  <a:lnTo>
                    <a:pt x="436" y="3730"/>
                  </a:lnTo>
                  <a:lnTo>
                    <a:pt x="423" y="3727"/>
                  </a:lnTo>
                  <a:lnTo>
                    <a:pt x="410" y="3723"/>
                  </a:lnTo>
                  <a:lnTo>
                    <a:pt x="396" y="3718"/>
                  </a:lnTo>
                  <a:lnTo>
                    <a:pt x="382" y="3712"/>
                  </a:lnTo>
                  <a:lnTo>
                    <a:pt x="366" y="3705"/>
                  </a:lnTo>
                  <a:lnTo>
                    <a:pt x="334" y="3690"/>
                  </a:lnTo>
                  <a:lnTo>
                    <a:pt x="301" y="3670"/>
                  </a:lnTo>
                  <a:lnTo>
                    <a:pt x="269" y="3649"/>
                  </a:lnTo>
                  <a:lnTo>
                    <a:pt x="240" y="3628"/>
                  </a:lnTo>
                  <a:lnTo>
                    <a:pt x="227" y="3617"/>
                  </a:lnTo>
                  <a:lnTo>
                    <a:pt x="215" y="3607"/>
                  </a:lnTo>
                  <a:lnTo>
                    <a:pt x="204" y="3597"/>
                  </a:lnTo>
                  <a:lnTo>
                    <a:pt x="194" y="3587"/>
                  </a:lnTo>
                  <a:lnTo>
                    <a:pt x="185" y="3577"/>
                  </a:lnTo>
                  <a:lnTo>
                    <a:pt x="179" y="3568"/>
                  </a:lnTo>
                  <a:lnTo>
                    <a:pt x="172" y="3559"/>
                  </a:lnTo>
                  <a:lnTo>
                    <a:pt x="168" y="3552"/>
                  </a:lnTo>
                  <a:lnTo>
                    <a:pt x="165" y="3544"/>
                  </a:lnTo>
                  <a:lnTo>
                    <a:pt x="164" y="3537"/>
                  </a:lnTo>
                  <a:lnTo>
                    <a:pt x="164" y="3532"/>
                  </a:lnTo>
                  <a:lnTo>
                    <a:pt x="166" y="3526"/>
                  </a:lnTo>
                  <a:lnTo>
                    <a:pt x="170" y="3523"/>
                  </a:lnTo>
                  <a:lnTo>
                    <a:pt x="174" y="3520"/>
                  </a:lnTo>
                  <a:lnTo>
                    <a:pt x="181" y="3519"/>
                  </a:lnTo>
                  <a:lnTo>
                    <a:pt x="190" y="3518"/>
                  </a:lnTo>
                  <a:lnTo>
                    <a:pt x="198" y="3518"/>
                  </a:lnTo>
                  <a:lnTo>
                    <a:pt x="208" y="3520"/>
                  </a:lnTo>
                  <a:lnTo>
                    <a:pt x="221" y="3522"/>
                  </a:lnTo>
                  <a:lnTo>
                    <a:pt x="233" y="3525"/>
                  </a:lnTo>
                  <a:lnTo>
                    <a:pt x="259" y="3535"/>
                  </a:lnTo>
                  <a:lnTo>
                    <a:pt x="290" y="3547"/>
                  </a:lnTo>
                  <a:lnTo>
                    <a:pt x="322" y="3564"/>
                  </a:lnTo>
                  <a:lnTo>
                    <a:pt x="355" y="3583"/>
                  </a:lnTo>
                  <a:close/>
                  <a:moveTo>
                    <a:pt x="366" y="3375"/>
                  </a:moveTo>
                  <a:lnTo>
                    <a:pt x="397" y="3395"/>
                  </a:lnTo>
                  <a:lnTo>
                    <a:pt x="425" y="3416"/>
                  </a:lnTo>
                  <a:lnTo>
                    <a:pt x="448" y="3436"/>
                  </a:lnTo>
                  <a:lnTo>
                    <a:pt x="468" y="3456"/>
                  </a:lnTo>
                  <a:lnTo>
                    <a:pt x="475" y="3465"/>
                  </a:lnTo>
                  <a:lnTo>
                    <a:pt x="482" y="3473"/>
                  </a:lnTo>
                  <a:lnTo>
                    <a:pt x="487" y="3482"/>
                  </a:lnTo>
                  <a:lnTo>
                    <a:pt x="492" y="3490"/>
                  </a:lnTo>
                  <a:lnTo>
                    <a:pt x="494" y="3497"/>
                  </a:lnTo>
                  <a:lnTo>
                    <a:pt x="496" y="3503"/>
                  </a:lnTo>
                  <a:lnTo>
                    <a:pt x="495" y="3510"/>
                  </a:lnTo>
                  <a:lnTo>
                    <a:pt x="494" y="3514"/>
                  </a:lnTo>
                  <a:lnTo>
                    <a:pt x="490" y="3519"/>
                  </a:lnTo>
                  <a:lnTo>
                    <a:pt x="485" y="3521"/>
                  </a:lnTo>
                  <a:lnTo>
                    <a:pt x="479" y="3523"/>
                  </a:lnTo>
                  <a:lnTo>
                    <a:pt x="471" y="3524"/>
                  </a:lnTo>
                  <a:lnTo>
                    <a:pt x="462" y="3523"/>
                  </a:lnTo>
                  <a:lnTo>
                    <a:pt x="452" y="3522"/>
                  </a:lnTo>
                  <a:lnTo>
                    <a:pt x="441" y="3520"/>
                  </a:lnTo>
                  <a:lnTo>
                    <a:pt x="429" y="3518"/>
                  </a:lnTo>
                  <a:lnTo>
                    <a:pt x="416" y="3513"/>
                  </a:lnTo>
                  <a:lnTo>
                    <a:pt x="403" y="3509"/>
                  </a:lnTo>
                  <a:lnTo>
                    <a:pt x="388" y="3503"/>
                  </a:lnTo>
                  <a:lnTo>
                    <a:pt x="374" y="3497"/>
                  </a:lnTo>
                  <a:lnTo>
                    <a:pt x="343" y="3481"/>
                  </a:lnTo>
                  <a:lnTo>
                    <a:pt x="311" y="3462"/>
                  </a:lnTo>
                  <a:lnTo>
                    <a:pt x="281" y="3442"/>
                  </a:lnTo>
                  <a:lnTo>
                    <a:pt x="254" y="3422"/>
                  </a:lnTo>
                  <a:lnTo>
                    <a:pt x="240" y="3412"/>
                  </a:lnTo>
                  <a:lnTo>
                    <a:pt x="229" y="3401"/>
                  </a:lnTo>
                  <a:lnTo>
                    <a:pt x="218" y="3391"/>
                  </a:lnTo>
                  <a:lnTo>
                    <a:pt x="210" y="3382"/>
                  </a:lnTo>
                  <a:lnTo>
                    <a:pt x="202" y="3372"/>
                  </a:lnTo>
                  <a:lnTo>
                    <a:pt x="195" y="3363"/>
                  </a:lnTo>
                  <a:lnTo>
                    <a:pt x="190" y="3354"/>
                  </a:lnTo>
                  <a:lnTo>
                    <a:pt x="185" y="3346"/>
                  </a:lnTo>
                  <a:lnTo>
                    <a:pt x="182" y="3340"/>
                  </a:lnTo>
                  <a:lnTo>
                    <a:pt x="181" y="3333"/>
                  </a:lnTo>
                  <a:lnTo>
                    <a:pt x="181" y="3328"/>
                  </a:lnTo>
                  <a:lnTo>
                    <a:pt x="183" y="3322"/>
                  </a:lnTo>
                  <a:lnTo>
                    <a:pt x="187" y="3318"/>
                  </a:lnTo>
                  <a:lnTo>
                    <a:pt x="192" y="3316"/>
                  </a:lnTo>
                  <a:lnTo>
                    <a:pt x="198" y="3313"/>
                  </a:lnTo>
                  <a:lnTo>
                    <a:pt x="206" y="3312"/>
                  </a:lnTo>
                  <a:lnTo>
                    <a:pt x="215" y="3313"/>
                  </a:lnTo>
                  <a:lnTo>
                    <a:pt x="225" y="3315"/>
                  </a:lnTo>
                  <a:lnTo>
                    <a:pt x="236" y="3317"/>
                  </a:lnTo>
                  <a:lnTo>
                    <a:pt x="248" y="3320"/>
                  </a:lnTo>
                  <a:lnTo>
                    <a:pt x="261" y="3323"/>
                  </a:lnTo>
                  <a:lnTo>
                    <a:pt x="275" y="3329"/>
                  </a:lnTo>
                  <a:lnTo>
                    <a:pt x="289" y="3334"/>
                  </a:lnTo>
                  <a:lnTo>
                    <a:pt x="303" y="3341"/>
                  </a:lnTo>
                  <a:lnTo>
                    <a:pt x="334" y="3356"/>
                  </a:lnTo>
                  <a:lnTo>
                    <a:pt x="366" y="3375"/>
                  </a:lnTo>
                  <a:close/>
                  <a:moveTo>
                    <a:pt x="398" y="3169"/>
                  </a:moveTo>
                  <a:lnTo>
                    <a:pt x="427" y="3189"/>
                  </a:lnTo>
                  <a:lnTo>
                    <a:pt x="453" y="3209"/>
                  </a:lnTo>
                  <a:lnTo>
                    <a:pt x="476" y="3228"/>
                  </a:lnTo>
                  <a:lnTo>
                    <a:pt x="495" y="3247"/>
                  </a:lnTo>
                  <a:lnTo>
                    <a:pt x="503" y="3256"/>
                  </a:lnTo>
                  <a:lnTo>
                    <a:pt x="510" y="3265"/>
                  </a:lnTo>
                  <a:lnTo>
                    <a:pt x="514" y="3273"/>
                  </a:lnTo>
                  <a:lnTo>
                    <a:pt x="518" y="3280"/>
                  </a:lnTo>
                  <a:lnTo>
                    <a:pt x="521" y="3288"/>
                  </a:lnTo>
                  <a:lnTo>
                    <a:pt x="522" y="3295"/>
                  </a:lnTo>
                  <a:lnTo>
                    <a:pt x="522" y="3300"/>
                  </a:lnTo>
                  <a:lnTo>
                    <a:pt x="519" y="3305"/>
                  </a:lnTo>
                  <a:lnTo>
                    <a:pt x="516" y="3309"/>
                  </a:lnTo>
                  <a:lnTo>
                    <a:pt x="511" y="3312"/>
                  </a:lnTo>
                  <a:lnTo>
                    <a:pt x="505" y="3313"/>
                  </a:lnTo>
                  <a:lnTo>
                    <a:pt x="497" y="3315"/>
                  </a:lnTo>
                  <a:lnTo>
                    <a:pt x="489" y="3315"/>
                  </a:lnTo>
                  <a:lnTo>
                    <a:pt x="479" y="3313"/>
                  </a:lnTo>
                  <a:lnTo>
                    <a:pt x="468" y="3311"/>
                  </a:lnTo>
                  <a:lnTo>
                    <a:pt x="457" y="3309"/>
                  </a:lnTo>
                  <a:lnTo>
                    <a:pt x="444" y="3305"/>
                  </a:lnTo>
                  <a:lnTo>
                    <a:pt x="431" y="3300"/>
                  </a:lnTo>
                  <a:lnTo>
                    <a:pt x="418" y="3295"/>
                  </a:lnTo>
                  <a:lnTo>
                    <a:pt x="404" y="3289"/>
                  </a:lnTo>
                  <a:lnTo>
                    <a:pt x="374" y="3274"/>
                  </a:lnTo>
                  <a:lnTo>
                    <a:pt x="344" y="3256"/>
                  </a:lnTo>
                  <a:lnTo>
                    <a:pt x="314" y="3236"/>
                  </a:lnTo>
                  <a:lnTo>
                    <a:pt x="288" y="3216"/>
                  </a:lnTo>
                  <a:lnTo>
                    <a:pt x="276" y="3206"/>
                  </a:lnTo>
                  <a:lnTo>
                    <a:pt x="265" y="3196"/>
                  </a:lnTo>
                  <a:lnTo>
                    <a:pt x="255" y="3187"/>
                  </a:lnTo>
                  <a:lnTo>
                    <a:pt x="246" y="3178"/>
                  </a:lnTo>
                  <a:lnTo>
                    <a:pt x="238" y="3168"/>
                  </a:lnTo>
                  <a:lnTo>
                    <a:pt x="233" y="3159"/>
                  </a:lnTo>
                  <a:lnTo>
                    <a:pt x="227" y="3151"/>
                  </a:lnTo>
                  <a:lnTo>
                    <a:pt x="223" y="3143"/>
                  </a:lnTo>
                  <a:lnTo>
                    <a:pt x="221" y="3136"/>
                  </a:lnTo>
                  <a:lnTo>
                    <a:pt x="219" y="3130"/>
                  </a:lnTo>
                  <a:lnTo>
                    <a:pt x="221" y="3124"/>
                  </a:lnTo>
                  <a:lnTo>
                    <a:pt x="223" y="3119"/>
                  </a:lnTo>
                  <a:lnTo>
                    <a:pt x="226" y="3115"/>
                  </a:lnTo>
                  <a:lnTo>
                    <a:pt x="230" y="3113"/>
                  </a:lnTo>
                  <a:lnTo>
                    <a:pt x="237" y="3110"/>
                  </a:lnTo>
                  <a:lnTo>
                    <a:pt x="245" y="3109"/>
                  </a:lnTo>
                  <a:lnTo>
                    <a:pt x="253" y="3109"/>
                  </a:lnTo>
                  <a:lnTo>
                    <a:pt x="262" y="3110"/>
                  </a:lnTo>
                  <a:lnTo>
                    <a:pt x="273" y="3113"/>
                  </a:lnTo>
                  <a:lnTo>
                    <a:pt x="285" y="3116"/>
                  </a:lnTo>
                  <a:lnTo>
                    <a:pt x="310" y="3124"/>
                  </a:lnTo>
                  <a:lnTo>
                    <a:pt x="337" y="3136"/>
                  </a:lnTo>
                  <a:lnTo>
                    <a:pt x="367" y="3151"/>
                  </a:lnTo>
                  <a:lnTo>
                    <a:pt x="398" y="3169"/>
                  </a:lnTo>
                  <a:close/>
                  <a:moveTo>
                    <a:pt x="451" y="2963"/>
                  </a:moveTo>
                  <a:lnTo>
                    <a:pt x="479" y="2981"/>
                  </a:lnTo>
                  <a:lnTo>
                    <a:pt x="504" y="3001"/>
                  </a:lnTo>
                  <a:lnTo>
                    <a:pt x="526" y="3020"/>
                  </a:lnTo>
                  <a:lnTo>
                    <a:pt x="544" y="3039"/>
                  </a:lnTo>
                  <a:lnTo>
                    <a:pt x="550" y="3047"/>
                  </a:lnTo>
                  <a:lnTo>
                    <a:pt x="557" y="3056"/>
                  </a:lnTo>
                  <a:lnTo>
                    <a:pt x="561" y="3064"/>
                  </a:lnTo>
                  <a:lnTo>
                    <a:pt x="566" y="3072"/>
                  </a:lnTo>
                  <a:lnTo>
                    <a:pt x="568" y="3078"/>
                  </a:lnTo>
                  <a:lnTo>
                    <a:pt x="569" y="3085"/>
                  </a:lnTo>
                  <a:lnTo>
                    <a:pt x="568" y="3091"/>
                  </a:lnTo>
                  <a:lnTo>
                    <a:pt x="566" y="3096"/>
                  </a:lnTo>
                  <a:lnTo>
                    <a:pt x="562" y="3099"/>
                  </a:lnTo>
                  <a:lnTo>
                    <a:pt x="558" y="3103"/>
                  </a:lnTo>
                  <a:lnTo>
                    <a:pt x="551" y="3105"/>
                  </a:lnTo>
                  <a:lnTo>
                    <a:pt x="545" y="3106"/>
                  </a:lnTo>
                  <a:lnTo>
                    <a:pt x="536" y="3106"/>
                  </a:lnTo>
                  <a:lnTo>
                    <a:pt x="526" y="3105"/>
                  </a:lnTo>
                  <a:lnTo>
                    <a:pt x="516" y="3104"/>
                  </a:lnTo>
                  <a:lnTo>
                    <a:pt x="505" y="3100"/>
                  </a:lnTo>
                  <a:lnTo>
                    <a:pt x="493" y="3097"/>
                  </a:lnTo>
                  <a:lnTo>
                    <a:pt x="481" y="3093"/>
                  </a:lnTo>
                  <a:lnTo>
                    <a:pt x="468" y="3087"/>
                  </a:lnTo>
                  <a:lnTo>
                    <a:pt x="454" y="3082"/>
                  </a:lnTo>
                  <a:lnTo>
                    <a:pt x="426" y="3067"/>
                  </a:lnTo>
                  <a:lnTo>
                    <a:pt x="397" y="3050"/>
                  </a:lnTo>
                  <a:lnTo>
                    <a:pt x="368" y="3031"/>
                  </a:lnTo>
                  <a:lnTo>
                    <a:pt x="343" y="3012"/>
                  </a:lnTo>
                  <a:lnTo>
                    <a:pt x="332" y="3002"/>
                  </a:lnTo>
                  <a:lnTo>
                    <a:pt x="322" y="2992"/>
                  </a:lnTo>
                  <a:lnTo>
                    <a:pt x="312" y="2983"/>
                  </a:lnTo>
                  <a:lnTo>
                    <a:pt x="304" y="2974"/>
                  </a:lnTo>
                  <a:lnTo>
                    <a:pt x="297" y="2965"/>
                  </a:lnTo>
                  <a:lnTo>
                    <a:pt x="290" y="2956"/>
                  </a:lnTo>
                  <a:lnTo>
                    <a:pt x="286" y="2948"/>
                  </a:lnTo>
                  <a:lnTo>
                    <a:pt x="282" y="2940"/>
                  </a:lnTo>
                  <a:lnTo>
                    <a:pt x="280" y="2934"/>
                  </a:lnTo>
                  <a:lnTo>
                    <a:pt x="279" y="2927"/>
                  </a:lnTo>
                  <a:lnTo>
                    <a:pt x="279" y="2922"/>
                  </a:lnTo>
                  <a:lnTo>
                    <a:pt x="281" y="2916"/>
                  </a:lnTo>
                  <a:lnTo>
                    <a:pt x="285" y="2913"/>
                  </a:lnTo>
                  <a:lnTo>
                    <a:pt x="290" y="2910"/>
                  </a:lnTo>
                  <a:lnTo>
                    <a:pt x="296" y="2907"/>
                  </a:lnTo>
                  <a:lnTo>
                    <a:pt x="303" y="2906"/>
                  </a:lnTo>
                  <a:lnTo>
                    <a:pt x="312" y="2906"/>
                  </a:lnTo>
                  <a:lnTo>
                    <a:pt x="321" y="2907"/>
                  </a:lnTo>
                  <a:lnTo>
                    <a:pt x="331" y="2910"/>
                  </a:lnTo>
                  <a:lnTo>
                    <a:pt x="342" y="2912"/>
                  </a:lnTo>
                  <a:lnTo>
                    <a:pt x="367" y="2920"/>
                  </a:lnTo>
                  <a:lnTo>
                    <a:pt x="394" y="2931"/>
                  </a:lnTo>
                  <a:lnTo>
                    <a:pt x="421" y="2945"/>
                  </a:lnTo>
                  <a:lnTo>
                    <a:pt x="451" y="2963"/>
                  </a:lnTo>
                  <a:close/>
                  <a:moveTo>
                    <a:pt x="176" y="2536"/>
                  </a:moveTo>
                  <a:lnTo>
                    <a:pt x="202" y="2553"/>
                  </a:lnTo>
                  <a:lnTo>
                    <a:pt x="224" y="2572"/>
                  </a:lnTo>
                  <a:lnTo>
                    <a:pt x="244" y="2590"/>
                  </a:lnTo>
                  <a:lnTo>
                    <a:pt x="259" y="2607"/>
                  </a:lnTo>
                  <a:lnTo>
                    <a:pt x="266" y="2616"/>
                  </a:lnTo>
                  <a:lnTo>
                    <a:pt x="271" y="2624"/>
                  </a:lnTo>
                  <a:lnTo>
                    <a:pt x="276" y="2632"/>
                  </a:lnTo>
                  <a:lnTo>
                    <a:pt x="279" y="2638"/>
                  </a:lnTo>
                  <a:lnTo>
                    <a:pt x="280" y="2645"/>
                  </a:lnTo>
                  <a:lnTo>
                    <a:pt x="281" y="2651"/>
                  </a:lnTo>
                  <a:lnTo>
                    <a:pt x="280" y="2656"/>
                  </a:lnTo>
                  <a:lnTo>
                    <a:pt x="279" y="2661"/>
                  </a:lnTo>
                  <a:lnTo>
                    <a:pt x="276" y="2665"/>
                  </a:lnTo>
                  <a:lnTo>
                    <a:pt x="270" y="2668"/>
                  </a:lnTo>
                  <a:lnTo>
                    <a:pt x="265" y="2669"/>
                  </a:lnTo>
                  <a:lnTo>
                    <a:pt x="258" y="2670"/>
                  </a:lnTo>
                  <a:lnTo>
                    <a:pt x="250" y="2671"/>
                  </a:lnTo>
                  <a:lnTo>
                    <a:pt x="242" y="2670"/>
                  </a:lnTo>
                  <a:lnTo>
                    <a:pt x="233" y="2668"/>
                  </a:lnTo>
                  <a:lnTo>
                    <a:pt x="223" y="2666"/>
                  </a:lnTo>
                  <a:lnTo>
                    <a:pt x="201" y="2659"/>
                  </a:lnTo>
                  <a:lnTo>
                    <a:pt x="176" y="2648"/>
                  </a:lnTo>
                  <a:lnTo>
                    <a:pt x="150" y="2635"/>
                  </a:lnTo>
                  <a:lnTo>
                    <a:pt x="123" y="2619"/>
                  </a:lnTo>
                  <a:lnTo>
                    <a:pt x="98" y="2602"/>
                  </a:lnTo>
                  <a:lnTo>
                    <a:pt x="76" y="2583"/>
                  </a:lnTo>
                  <a:lnTo>
                    <a:pt x="56" y="2565"/>
                  </a:lnTo>
                  <a:lnTo>
                    <a:pt x="41" y="2548"/>
                  </a:lnTo>
                  <a:lnTo>
                    <a:pt x="34" y="2540"/>
                  </a:lnTo>
                  <a:lnTo>
                    <a:pt x="29" y="2531"/>
                  </a:lnTo>
                  <a:lnTo>
                    <a:pt x="24" y="2523"/>
                  </a:lnTo>
                  <a:lnTo>
                    <a:pt x="22" y="2517"/>
                  </a:lnTo>
                  <a:lnTo>
                    <a:pt x="20" y="2510"/>
                  </a:lnTo>
                  <a:lnTo>
                    <a:pt x="19" y="2504"/>
                  </a:lnTo>
                  <a:lnTo>
                    <a:pt x="20" y="2498"/>
                  </a:lnTo>
                  <a:lnTo>
                    <a:pt x="22" y="2494"/>
                  </a:lnTo>
                  <a:lnTo>
                    <a:pt x="25" y="2490"/>
                  </a:lnTo>
                  <a:lnTo>
                    <a:pt x="30" y="2487"/>
                  </a:lnTo>
                  <a:lnTo>
                    <a:pt x="35" y="2485"/>
                  </a:lnTo>
                  <a:lnTo>
                    <a:pt x="42" y="2484"/>
                  </a:lnTo>
                  <a:lnTo>
                    <a:pt x="50" y="2484"/>
                  </a:lnTo>
                  <a:lnTo>
                    <a:pt x="58" y="2485"/>
                  </a:lnTo>
                  <a:lnTo>
                    <a:pt x="67" y="2487"/>
                  </a:lnTo>
                  <a:lnTo>
                    <a:pt x="77" y="2489"/>
                  </a:lnTo>
                  <a:lnTo>
                    <a:pt x="99" y="2496"/>
                  </a:lnTo>
                  <a:lnTo>
                    <a:pt x="123" y="2507"/>
                  </a:lnTo>
                  <a:lnTo>
                    <a:pt x="150" y="2520"/>
                  </a:lnTo>
                  <a:lnTo>
                    <a:pt x="176" y="2536"/>
                  </a:lnTo>
                  <a:close/>
                  <a:moveTo>
                    <a:pt x="525" y="2757"/>
                  </a:moveTo>
                  <a:lnTo>
                    <a:pt x="551" y="2775"/>
                  </a:lnTo>
                  <a:lnTo>
                    <a:pt x="576" y="2794"/>
                  </a:lnTo>
                  <a:lnTo>
                    <a:pt x="597" y="2812"/>
                  </a:lnTo>
                  <a:lnTo>
                    <a:pt x="613" y="2831"/>
                  </a:lnTo>
                  <a:lnTo>
                    <a:pt x="620" y="2840"/>
                  </a:lnTo>
                  <a:lnTo>
                    <a:pt x="625" y="2848"/>
                  </a:lnTo>
                  <a:lnTo>
                    <a:pt x="631" y="2856"/>
                  </a:lnTo>
                  <a:lnTo>
                    <a:pt x="634" y="2863"/>
                  </a:lnTo>
                  <a:lnTo>
                    <a:pt x="636" y="2870"/>
                  </a:lnTo>
                  <a:lnTo>
                    <a:pt x="636" y="2876"/>
                  </a:lnTo>
                  <a:lnTo>
                    <a:pt x="636" y="2882"/>
                  </a:lnTo>
                  <a:lnTo>
                    <a:pt x="634" y="2886"/>
                  </a:lnTo>
                  <a:lnTo>
                    <a:pt x="631" y="2891"/>
                  </a:lnTo>
                  <a:lnTo>
                    <a:pt x="625" y="2894"/>
                  </a:lnTo>
                  <a:lnTo>
                    <a:pt x="620" y="2896"/>
                  </a:lnTo>
                  <a:lnTo>
                    <a:pt x="612" y="2897"/>
                  </a:lnTo>
                  <a:lnTo>
                    <a:pt x="604" y="2897"/>
                  </a:lnTo>
                  <a:lnTo>
                    <a:pt x="596" y="2896"/>
                  </a:lnTo>
                  <a:lnTo>
                    <a:pt x="586" y="2895"/>
                  </a:lnTo>
                  <a:lnTo>
                    <a:pt x="575" y="2893"/>
                  </a:lnTo>
                  <a:lnTo>
                    <a:pt x="564" y="2890"/>
                  </a:lnTo>
                  <a:lnTo>
                    <a:pt x="551" y="2885"/>
                  </a:lnTo>
                  <a:lnTo>
                    <a:pt x="538" y="2881"/>
                  </a:lnTo>
                  <a:lnTo>
                    <a:pt x="526" y="2874"/>
                  </a:lnTo>
                  <a:lnTo>
                    <a:pt x="499" y="2861"/>
                  </a:lnTo>
                  <a:lnTo>
                    <a:pt x="470" y="2844"/>
                  </a:lnTo>
                  <a:lnTo>
                    <a:pt x="443" y="2826"/>
                  </a:lnTo>
                  <a:lnTo>
                    <a:pt x="419" y="2807"/>
                  </a:lnTo>
                  <a:lnTo>
                    <a:pt x="408" y="2798"/>
                  </a:lnTo>
                  <a:lnTo>
                    <a:pt x="398" y="2788"/>
                  </a:lnTo>
                  <a:lnTo>
                    <a:pt x="389" y="2779"/>
                  </a:lnTo>
                  <a:lnTo>
                    <a:pt x="382" y="2771"/>
                  </a:lnTo>
                  <a:lnTo>
                    <a:pt x="375" y="2762"/>
                  </a:lnTo>
                  <a:lnTo>
                    <a:pt x="369" y="2753"/>
                  </a:lnTo>
                  <a:lnTo>
                    <a:pt x="365" y="2745"/>
                  </a:lnTo>
                  <a:lnTo>
                    <a:pt x="362" y="2737"/>
                  </a:lnTo>
                  <a:lnTo>
                    <a:pt x="360" y="2731"/>
                  </a:lnTo>
                  <a:lnTo>
                    <a:pt x="358" y="2724"/>
                  </a:lnTo>
                  <a:lnTo>
                    <a:pt x="360" y="2719"/>
                  </a:lnTo>
                  <a:lnTo>
                    <a:pt x="362" y="2714"/>
                  </a:lnTo>
                  <a:lnTo>
                    <a:pt x="365" y="2710"/>
                  </a:lnTo>
                  <a:lnTo>
                    <a:pt x="369" y="2707"/>
                  </a:lnTo>
                  <a:lnTo>
                    <a:pt x="376" y="2705"/>
                  </a:lnTo>
                  <a:lnTo>
                    <a:pt x="383" y="2704"/>
                  </a:lnTo>
                  <a:lnTo>
                    <a:pt x="390" y="2703"/>
                  </a:lnTo>
                  <a:lnTo>
                    <a:pt x="400" y="2704"/>
                  </a:lnTo>
                  <a:lnTo>
                    <a:pt x="410" y="2707"/>
                  </a:lnTo>
                  <a:lnTo>
                    <a:pt x="420" y="2709"/>
                  </a:lnTo>
                  <a:lnTo>
                    <a:pt x="444" y="2716"/>
                  </a:lnTo>
                  <a:lnTo>
                    <a:pt x="470" y="2726"/>
                  </a:lnTo>
                  <a:lnTo>
                    <a:pt x="496" y="2741"/>
                  </a:lnTo>
                  <a:lnTo>
                    <a:pt x="525" y="2757"/>
                  </a:lnTo>
                  <a:close/>
                  <a:moveTo>
                    <a:pt x="383" y="2459"/>
                  </a:moveTo>
                  <a:lnTo>
                    <a:pt x="379" y="2464"/>
                  </a:lnTo>
                  <a:lnTo>
                    <a:pt x="375" y="2466"/>
                  </a:lnTo>
                  <a:lnTo>
                    <a:pt x="369" y="2468"/>
                  </a:lnTo>
                  <a:lnTo>
                    <a:pt x="363" y="2469"/>
                  </a:lnTo>
                  <a:lnTo>
                    <a:pt x="355" y="2469"/>
                  </a:lnTo>
                  <a:lnTo>
                    <a:pt x="346" y="2469"/>
                  </a:lnTo>
                  <a:lnTo>
                    <a:pt x="337" y="2468"/>
                  </a:lnTo>
                  <a:lnTo>
                    <a:pt x="328" y="2466"/>
                  </a:lnTo>
                  <a:lnTo>
                    <a:pt x="318" y="2463"/>
                  </a:lnTo>
                  <a:lnTo>
                    <a:pt x="307" y="2458"/>
                  </a:lnTo>
                  <a:lnTo>
                    <a:pt x="294" y="2454"/>
                  </a:lnTo>
                  <a:lnTo>
                    <a:pt x="283" y="2449"/>
                  </a:lnTo>
                  <a:lnTo>
                    <a:pt x="258" y="2436"/>
                  </a:lnTo>
                  <a:lnTo>
                    <a:pt x="233" y="2421"/>
                  </a:lnTo>
                  <a:lnTo>
                    <a:pt x="208" y="2404"/>
                  </a:lnTo>
                  <a:lnTo>
                    <a:pt x="187" y="2387"/>
                  </a:lnTo>
                  <a:lnTo>
                    <a:pt x="169" y="2369"/>
                  </a:lnTo>
                  <a:lnTo>
                    <a:pt x="153" y="2352"/>
                  </a:lnTo>
                  <a:lnTo>
                    <a:pt x="148" y="2344"/>
                  </a:lnTo>
                  <a:lnTo>
                    <a:pt x="142" y="2336"/>
                  </a:lnTo>
                  <a:lnTo>
                    <a:pt x="139" y="2328"/>
                  </a:lnTo>
                  <a:lnTo>
                    <a:pt x="136" y="2321"/>
                  </a:lnTo>
                  <a:lnTo>
                    <a:pt x="133" y="2315"/>
                  </a:lnTo>
                  <a:lnTo>
                    <a:pt x="133" y="2309"/>
                  </a:lnTo>
                  <a:lnTo>
                    <a:pt x="133" y="2304"/>
                  </a:lnTo>
                  <a:lnTo>
                    <a:pt x="136" y="2298"/>
                  </a:lnTo>
                  <a:lnTo>
                    <a:pt x="139" y="2295"/>
                  </a:lnTo>
                  <a:lnTo>
                    <a:pt x="143" y="2292"/>
                  </a:lnTo>
                  <a:lnTo>
                    <a:pt x="149" y="2291"/>
                  </a:lnTo>
                  <a:lnTo>
                    <a:pt x="155" y="2288"/>
                  </a:lnTo>
                  <a:lnTo>
                    <a:pt x="163" y="2288"/>
                  </a:lnTo>
                  <a:lnTo>
                    <a:pt x="171" y="2289"/>
                  </a:lnTo>
                  <a:lnTo>
                    <a:pt x="181" y="2291"/>
                  </a:lnTo>
                  <a:lnTo>
                    <a:pt x="190" y="2293"/>
                  </a:lnTo>
                  <a:lnTo>
                    <a:pt x="212" y="2299"/>
                  </a:lnTo>
                  <a:lnTo>
                    <a:pt x="235" y="2309"/>
                  </a:lnTo>
                  <a:lnTo>
                    <a:pt x="259" y="2323"/>
                  </a:lnTo>
                  <a:lnTo>
                    <a:pt x="285" y="2338"/>
                  </a:lnTo>
                  <a:lnTo>
                    <a:pt x="309" y="2355"/>
                  </a:lnTo>
                  <a:lnTo>
                    <a:pt x="331" y="2372"/>
                  </a:lnTo>
                  <a:lnTo>
                    <a:pt x="350" y="2390"/>
                  </a:lnTo>
                  <a:lnTo>
                    <a:pt x="364" y="2406"/>
                  </a:lnTo>
                  <a:lnTo>
                    <a:pt x="371" y="2415"/>
                  </a:lnTo>
                  <a:lnTo>
                    <a:pt x="376" y="2423"/>
                  </a:lnTo>
                  <a:lnTo>
                    <a:pt x="379" y="2430"/>
                  </a:lnTo>
                  <a:lnTo>
                    <a:pt x="383" y="2437"/>
                  </a:lnTo>
                  <a:lnTo>
                    <a:pt x="385" y="2444"/>
                  </a:lnTo>
                  <a:lnTo>
                    <a:pt x="385" y="2449"/>
                  </a:lnTo>
                  <a:lnTo>
                    <a:pt x="384" y="2455"/>
                  </a:lnTo>
                  <a:lnTo>
                    <a:pt x="383" y="2459"/>
                  </a:lnTo>
                  <a:close/>
                  <a:moveTo>
                    <a:pt x="414" y="2138"/>
                  </a:moveTo>
                  <a:lnTo>
                    <a:pt x="437" y="2155"/>
                  </a:lnTo>
                  <a:lnTo>
                    <a:pt x="458" y="2171"/>
                  </a:lnTo>
                  <a:lnTo>
                    <a:pt x="475" y="2189"/>
                  </a:lnTo>
                  <a:lnTo>
                    <a:pt x="490" y="2206"/>
                  </a:lnTo>
                  <a:lnTo>
                    <a:pt x="495" y="2213"/>
                  </a:lnTo>
                  <a:lnTo>
                    <a:pt x="500" y="2221"/>
                  </a:lnTo>
                  <a:lnTo>
                    <a:pt x="504" y="2228"/>
                  </a:lnTo>
                  <a:lnTo>
                    <a:pt x="506" y="2235"/>
                  </a:lnTo>
                  <a:lnTo>
                    <a:pt x="508" y="2241"/>
                  </a:lnTo>
                  <a:lnTo>
                    <a:pt x="508" y="2248"/>
                  </a:lnTo>
                  <a:lnTo>
                    <a:pt x="507" y="2253"/>
                  </a:lnTo>
                  <a:lnTo>
                    <a:pt x="505" y="2257"/>
                  </a:lnTo>
                  <a:lnTo>
                    <a:pt x="503" y="2261"/>
                  </a:lnTo>
                  <a:lnTo>
                    <a:pt x="499" y="2264"/>
                  </a:lnTo>
                  <a:lnTo>
                    <a:pt x="493" y="2266"/>
                  </a:lnTo>
                  <a:lnTo>
                    <a:pt x="486" y="2267"/>
                  </a:lnTo>
                  <a:lnTo>
                    <a:pt x="479" y="2267"/>
                  </a:lnTo>
                  <a:lnTo>
                    <a:pt x="471" y="2267"/>
                  </a:lnTo>
                  <a:lnTo>
                    <a:pt x="462" y="2266"/>
                  </a:lnTo>
                  <a:lnTo>
                    <a:pt x="453" y="2264"/>
                  </a:lnTo>
                  <a:lnTo>
                    <a:pt x="432" y="2257"/>
                  </a:lnTo>
                  <a:lnTo>
                    <a:pt x="409" y="2249"/>
                  </a:lnTo>
                  <a:lnTo>
                    <a:pt x="386" y="2237"/>
                  </a:lnTo>
                  <a:lnTo>
                    <a:pt x="362" y="2222"/>
                  </a:lnTo>
                  <a:lnTo>
                    <a:pt x="339" y="2206"/>
                  </a:lnTo>
                  <a:lnTo>
                    <a:pt x="318" y="2188"/>
                  </a:lnTo>
                  <a:lnTo>
                    <a:pt x="300" y="2171"/>
                  </a:lnTo>
                  <a:lnTo>
                    <a:pt x="286" y="2155"/>
                  </a:lnTo>
                  <a:lnTo>
                    <a:pt x="280" y="2147"/>
                  </a:lnTo>
                  <a:lnTo>
                    <a:pt x="276" y="2139"/>
                  </a:lnTo>
                  <a:lnTo>
                    <a:pt x="271" y="2132"/>
                  </a:lnTo>
                  <a:lnTo>
                    <a:pt x="269" y="2125"/>
                  </a:lnTo>
                  <a:lnTo>
                    <a:pt x="267" y="2118"/>
                  </a:lnTo>
                  <a:lnTo>
                    <a:pt x="267" y="2112"/>
                  </a:lnTo>
                  <a:lnTo>
                    <a:pt x="268" y="2107"/>
                  </a:lnTo>
                  <a:lnTo>
                    <a:pt x="270" y="2102"/>
                  </a:lnTo>
                  <a:lnTo>
                    <a:pt x="272" y="2099"/>
                  </a:lnTo>
                  <a:lnTo>
                    <a:pt x="277" y="2095"/>
                  </a:lnTo>
                  <a:lnTo>
                    <a:pt x="282" y="2093"/>
                  </a:lnTo>
                  <a:lnTo>
                    <a:pt x="289" y="2092"/>
                  </a:lnTo>
                  <a:lnTo>
                    <a:pt x="297" y="2092"/>
                  </a:lnTo>
                  <a:lnTo>
                    <a:pt x="304" y="2092"/>
                  </a:lnTo>
                  <a:lnTo>
                    <a:pt x="313" y="2094"/>
                  </a:lnTo>
                  <a:lnTo>
                    <a:pt x="322" y="2095"/>
                  </a:lnTo>
                  <a:lnTo>
                    <a:pt x="343" y="2102"/>
                  </a:lnTo>
                  <a:lnTo>
                    <a:pt x="365" y="2112"/>
                  </a:lnTo>
                  <a:lnTo>
                    <a:pt x="389" y="2124"/>
                  </a:lnTo>
                  <a:lnTo>
                    <a:pt x="414" y="2138"/>
                  </a:lnTo>
                  <a:close/>
                  <a:moveTo>
                    <a:pt x="354" y="1858"/>
                  </a:moveTo>
                  <a:lnTo>
                    <a:pt x="351" y="1861"/>
                  </a:lnTo>
                  <a:lnTo>
                    <a:pt x="346" y="1865"/>
                  </a:lnTo>
                  <a:lnTo>
                    <a:pt x="342" y="1867"/>
                  </a:lnTo>
                  <a:lnTo>
                    <a:pt x="335" y="1868"/>
                  </a:lnTo>
                  <a:lnTo>
                    <a:pt x="329" y="1868"/>
                  </a:lnTo>
                  <a:lnTo>
                    <a:pt x="321" y="1868"/>
                  </a:lnTo>
                  <a:lnTo>
                    <a:pt x="313" y="1867"/>
                  </a:lnTo>
                  <a:lnTo>
                    <a:pt x="304" y="1865"/>
                  </a:lnTo>
                  <a:lnTo>
                    <a:pt x="286" y="1859"/>
                  </a:lnTo>
                  <a:lnTo>
                    <a:pt x="266" y="1850"/>
                  </a:lnTo>
                  <a:lnTo>
                    <a:pt x="244" y="1839"/>
                  </a:lnTo>
                  <a:lnTo>
                    <a:pt x="222" y="1826"/>
                  </a:lnTo>
                  <a:lnTo>
                    <a:pt x="201" y="1811"/>
                  </a:lnTo>
                  <a:lnTo>
                    <a:pt x="182" y="1795"/>
                  </a:lnTo>
                  <a:lnTo>
                    <a:pt x="166" y="1779"/>
                  </a:lnTo>
                  <a:lnTo>
                    <a:pt x="153" y="1763"/>
                  </a:lnTo>
                  <a:lnTo>
                    <a:pt x="149" y="1755"/>
                  </a:lnTo>
                  <a:lnTo>
                    <a:pt x="144" y="1749"/>
                  </a:lnTo>
                  <a:lnTo>
                    <a:pt x="141" y="1742"/>
                  </a:lnTo>
                  <a:lnTo>
                    <a:pt x="139" y="1736"/>
                  </a:lnTo>
                  <a:lnTo>
                    <a:pt x="138" y="1729"/>
                  </a:lnTo>
                  <a:lnTo>
                    <a:pt x="137" y="1723"/>
                  </a:lnTo>
                  <a:lnTo>
                    <a:pt x="138" y="1719"/>
                  </a:lnTo>
                  <a:lnTo>
                    <a:pt x="140" y="1715"/>
                  </a:lnTo>
                  <a:lnTo>
                    <a:pt x="143" y="1710"/>
                  </a:lnTo>
                  <a:lnTo>
                    <a:pt x="147" y="1708"/>
                  </a:lnTo>
                  <a:lnTo>
                    <a:pt x="152" y="1706"/>
                  </a:lnTo>
                  <a:lnTo>
                    <a:pt x="158" y="1705"/>
                  </a:lnTo>
                  <a:lnTo>
                    <a:pt x="164" y="1704"/>
                  </a:lnTo>
                  <a:lnTo>
                    <a:pt x="172" y="1705"/>
                  </a:lnTo>
                  <a:lnTo>
                    <a:pt x="180" y="1705"/>
                  </a:lnTo>
                  <a:lnTo>
                    <a:pt x="189" y="1707"/>
                  </a:lnTo>
                  <a:lnTo>
                    <a:pt x="207" y="1712"/>
                  </a:lnTo>
                  <a:lnTo>
                    <a:pt x="228" y="1721"/>
                  </a:lnTo>
                  <a:lnTo>
                    <a:pt x="249" y="1732"/>
                  </a:lnTo>
                  <a:lnTo>
                    <a:pt x="271" y="1747"/>
                  </a:lnTo>
                  <a:lnTo>
                    <a:pt x="292" y="1762"/>
                  </a:lnTo>
                  <a:lnTo>
                    <a:pt x="311" y="1778"/>
                  </a:lnTo>
                  <a:lnTo>
                    <a:pt x="328" y="1793"/>
                  </a:lnTo>
                  <a:lnTo>
                    <a:pt x="340" y="1808"/>
                  </a:lnTo>
                  <a:lnTo>
                    <a:pt x="345" y="1816"/>
                  </a:lnTo>
                  <a:lnTo>
                    <a:pt x="350" y="1824"/>
                  </a:lnTo>
                  <a:lnTo>
                    <a:pt x="353" y="1831"/>
                  </a:lnTo>
                  <a:lnTo>
                    <a:pt x="355" y="1837"/>
                  </a:lnTo>
                  <a:lnTo>
                    <a:pt x="356" y="1843"/>
                  </a:lnTo>
                  <a:lnTo>
                    <a:pt x="356" y="1848"/>
                  </a:lnTo>
                  <a:lnTo>
                    <a:pt x="355" y="1854"/>
                  </a:lnTo>
                  <a:lnTo>
                    <a:pt x="354" y="1858"/>
                  </a:lnTo>
                  <a:close/>
                  <a:moveTo>
                    <a:pt x="561" y="1936"/>
                  </a:moveTo>
                  <a:lnTo>
                    <a:pt x="583" y="1953"/>
                  </a:lnTo>
                  <a:lnTo>
                    <a:pt x="603" y="1970"/>
                  </a:lnTo>
                  <a:lnTo>
                    <a:pt x="620" y="1986"/>
                  </a:lnTo>
                  <a:lnTo>
                    <a:pt x="634" y="2002"/>
                  </a:lnTo>
                  <a:lnTo>
                    <a:pt x="640" y="2009"/>
                  </a:lnTo>
                  <a:lnTo>
                    <a:pt x="644" y="2017"/>
                  </a:lnTo>
                  <a:lnTo>
                    <a:pt x="647" y="2024"/>
                  </a:lnTo>
                  <a:lnTo>
                    <a:pt x="650" y="2031"/>
                  </a:lnTo>
                  <a:lnTo>
                    <a:pt x="651" y="2037"/>
                  </a:lnTo>
                  <a:lnTo>
                    <a:pt x="652" y="2043"/>
                  </a:lnTo>
                  <a:lnTo>
                    <a:pt x="651" y="2048"/>
                  </a:lnTo>
                  <a:lnTo>
                    <a:pt x="649" y="2053"/>
                  </a:lnTo>
                  <a:lnTo>
                    <a:pt x="645" y="2057"/>
                  </a:lnTo>
                  <a:lnTo>
                    <a:pt x="641" y="2060"/>
                  </a:lnTo>
                  <a:lnTo>
                    <a:pt x="636" y="2062"/>
                  </a:lnTo>
                  <a:lnTo>
                    <a:pt x="630" y="2063"/>
                  </a:lnTo>
                  <a:lnTo>
                    <a:pt x="623" y="2064"/>
                  </a:lnTo>
                  <a:lnTo>
                    <a:pt x="614" y="2063"/>
                  </a:lnTo>
                  <a:lnTo>
                    <a:pt x="607" y="2062"/>
                  </a:lnTo>
                  <a:lnTo>
                    <a:pt x="597" y="2061"/>
                  </a:lnTo>
                  <a:lnTo>
                    <a:pt x="577" y="2054"/>
                  </a:lnTo>
                  <a:lnTo>
                    <a:pt x="556" y="2046"/>
                  </a:lnTo>
                  <a:lnTo>
                    <a:pt x="533" y="2035"/>
                  </a:lnTo>
                  <a:lnTo>
                    <a:pt x="510" y="2020"/>
                  </a:lnTo>
                  <a:lnTo>
                    <a:pt x="487" y="2004"/>
                  </a:lnTo>
                  <a:lnTo>
                    <a:pt x="468" y="1988"/>
                  </a:lnTo>
                  <a:lnTo>
                    <a:pt x="451" y="1972"/>
                  </a:lnTo>
                  <a:lnTo>
                    <a:pt x="437" y="1955"/>
                  </a:lnTo>
                  <a:lnTo>
                    <a:pt x="431" y="1947"/>
                  </a:lnTo>
                  <a:lnTo>
                    <a:pt x="427" y="1940"/>
                  </a:lnTo>
                  <a:lnTo>
                    <a:pt x="423" y="1933"/>
                  </a:lnTo>
                  <a:lnTo>
                    <a:pt x="421" y="1925"/>
                  </a:lnTo>
                  <a:lnTo>
                    <a:pt x="420" y="1920"/>
                  </a:lnTo>
                  <a:lnTo>
                    <a:pt x="419" y="1913"/>
                  </a:lnTo>
                  <a:lnTo>
                    <a:pt x="420" y="1909"/>
                  </a:lnTo>
                  <a:lnTo>
                    <a:pt x="422" y="1903"/>
                  </a:lnTo>
                  <a:lnTo>
                    <a:pt x="426" y="1900"/>
                  </a:lnTo>
                  <a:lnTo>
                    <a:pt x="430" y="1897"/>
                  </a:lnTo>
                  <a:lnTo>
                    <a:pt x="436" y="1894"/>
                  </a:lnTo>
                  <a:lnTo>
                    <a:pt x="441" y="1893"/>
                  </a:lnTo>
                  <a:lnTo>
                    <a:pt x="449" y="1893"/>
                  </a:lnTo>
                  <a:lnTo>
                    <a:pt x="457" y="1893"/>
                  </a:lnTo>
                  <a:lnTo>
                    <a:pt x="464" y="1894"/>
                  </a:lnTo>
                  <a:lnTo>
                    <a:pt x="474" y="1897"/>
                  </a:lnTo>
                  <a:lnTo>
                    <a:pt x="494" y="1902"/>
                  </a:lnTo>
                  <a:lnTo>
                    <a:pt x="515" y="1911"/>
                  </a:lnTo>
                  <a:lnTo>
                    <a:pt x="538" y="1923"/>
                  </a:lnTo>
                  <a:lnTo>
                    <a:pt x="561" y="1936"/>
                  </a:lnTo>
                  <a:close/>
                  <a:moveTo>
                    <a:pt x="261" y="1477"/>
                  </a:moveTo>
                  <a:lnTo>
                    <a:pt x="258" y="1481"/>
                  </a:lnTo>
                  <a:lnTo>
                    <a:pt x="255" y="1484"/>
                  </a:lnTo>
                  <a:lnTo>
                    <a:pt x="250" y="1486"/>
                  </a:lnTo>
                  <a:lnTo>
                    <a:pt x="245" y="1487"/>
                  </a:lnTo>
                  <a:lnTo>
                    <a:pt x="238" y="1487"/>
                  </a:lnTo>
                  <a:lnTo>
                    <a:pt x="232" y="1487"/>
                  </a:lnTo>
                  <a:lnTo>
                    <a:pt x="224" y="1486"/>
                  </a:lnTo>
                  <a:lnTo>
                    <a:pt x="216" y="1485"/>
                  </a:lnTo>
                  <a:lnTo>
                    <a:pt x="200" y="1480"/>
                  </a:lnTo>
                  <a:lnTo>
                    <a:pt x="181" y="1472"/>
                  </a:lnTo>
                  <a:lnTo>
                    <a:pt x="161" y="1462"/>
                  </a:lnTo>
                  <a:lnTo>
                    <a:pt x="141" y="1449"/>
                  </a:lnTo>
                  <a:lnTo>
                    <a:pt x="122" y="1436"/>
                  </a:lnTo>
                  <a:lnTo>
                    <a:pt x="106" y="1420"/>
                  </a:lnTo>
                  <a:lnTo>
                    <a:pt x="91" y="1406"/>
                  </a:lnTo>
                  <a:lnTo>
                    <a:pt x="79" y="1391"/>
                  </a:lnTo>
                  <a:lnTo>
                    <a:pt x="75" y="1384"/>
                  </a:lnTo>
                  <a:lnTo>
                    <a:pt x="72" y="1377"/>
                  </a:lnTo>
                  <a:lnTo>
                    <a:pt x="68" y="1370"/>
                  </a:lnTo>
                  <a:lnTo>
                    <a:pt x="66" y="1365"/>
                  </a:lnTo>
                  <a:lnTo>
                    <a:pt x="65" y="1359"/>
                  </a:lnTo>
                  <a:lnTo>
                    <a:pt x="65" y="1354"/>
                  </a:lnTo>
                  <a:lnTo>
                    <a:pt x="66" y="1348"/>
                  </a:lnTo>
                  <a:lnTo>
                    <a:pt x="67" y="1345"/>
                  </a:lnTo>
                  <a:lnTo>
                    <a:pt x="71" y="1341"/>
                  </a:lnTo>
                  <a:lnTo>
                    <a:pt x="75" y="1338"/>
                  </a:lnTo>
                  <a:lnTo>
                    <a:pt x="79" y="1336"/>
                  </a:lnTo>
                  <a:lnTo>
                    <a:pt x="85" y="1335"/>
                  </a:lnTo>
                  <a:lnTo>
                    <a:pt x="90" y="1335"/>
                  </a:lnTo>
                  <a:lnTo>
                    <a:pt x="97" y="1335"/>
                  </a:lnTo>
                  <a:lnTo>
                    <a:pt x="105" y="1336"/>
                  </a:lnTo>
                  <a:lnTo>
                    <a:pt x="112" y="1337"/>
                  </a:lnTo>
                  <a:lnTo>
                    <a:pt x="130" y="1343"/>
                  </a:lnTo>
                  <a:lnTo>
                    <a:pt x="149" y="1351"/>
                  </a:lnTo>
                  <a:lnTo>
                    <a:pt x="169" y="1360"/>
                  </a:lnTo>
                  <a:lnTo>
                    <a:pt x="189" y="1374"/>
                  </a:lnTo>
                  <a:lnTo>
                    <a:pt x="207" y="1388"/>
                  </a:lnTo>
                  <a:lnTo>
                    <a:pt x="224" y="1402"/>
                  </a:lnTo>
                  <a:lnTo>
                    <a:pt x="238" y="1417"/>
                  </a:lnTo>
                  <a:lnTo>
                    <a:pt x="249" y="1431"/>
                  </a:lnTo>
                  <a:lnTo>
                    <a:pt x="254" y="1439"/>
                  </a:lnTo>
                  <a:lnTo>
                    <a:pt x="258" y="1445"/>
                  </a:lnTo>
                  <a:lnTo>
                    <a:pt x="260" y="1452"/>
                  </a:lnTo>
                  <a:lnTo>
                    <a:pt x="262" y="1458"/>
                  </a:lnTo>
                  <a:lnTo>
                    <a:pt x="264" y="1463"/>
                  </a:lnTo>
                  <a:lnTo>
                    <a:pt x="264" y="1469"/>
                  </a:lnTo>
                  <a:lnTo>
                    <a:pt x="262" y="1473"/>
                  </a:lnTo>
                  <a:lnTo>
                    <a:pt x="261" y="1477"/>
                  </a:lnTo>
                  <a:close/>
                  <a:moveTo>
                    <a:pt x="528" y="1658"/>
                  </a:moveTo>
                  <a:lnTo>
                    <a:pt x="525" y="1662"/>
                  </a:lnTo>
                  <a:lnTo>
                    <a:pt x="522" y="1665"/>
                  </a:lnTo>
                  <a:lnTo>
                    <a:pt x="516" y="1667"/>
                  </a:lnTo>
                  <a:lnTo>
                    <a:pt x="511" y="1668"/>
                  </a:lnTo>
                  <a:lnTo>
                    <a:pt x="504" y="1669"/>
                  </a:lnTo>
                  <a:lnTo>
                    <a:pt x="497" y="1668"/>
                  </a:lnTo>
                  <a:lnTo>
                    <a:pt x="490" y="1667"/>
                  </a:lnTo>
                  <a:lnTo>
                    <a:pt x="481" y="1666"/>
                  </a:lnTo>
                  <a:lnTo>
                    <a:pt x="463" y="1661"/>
                  </a:lnTo>
                  <a:lnTo>
                    <a:pt x="443" y="1653"/>
                  </a:lnTo>
                  <a:lnTo>
                    <a:pt x="422" y="1642"/>
                  </a:lnTo>
                  <a:lnTo>
                    <a:pt x="401" y="1629"/>
                  </a:lnTo>
                  <a:lnTo>
                    <a:pt x="382" y="1614"/>
                  </a:lnTo>
                  <a:lnTo>
                    <a:pt x="363" y="1599"/>
                  </a:lnTo>
                  <a:lnTo>
                    <a:pt x="348" y="1583"/>
                  </a:lnTo>
                  <a:lnTo>
                    <a:pt x="336" y="1568"/>
                  </a:lnTo>
                  <a:lnTo>
                    <a:pt x="331" y="1561"/>
                  </a:lnTo>
                  <a:lnTo>
                    <a:pt x="328" y="1554"/>
                  </a:lnTo>
                  <a:lnTo>
                    <a:pt x="324" y="1547"/>
                  </a:lnTo>
                  <a:lnTo>
                    <a:pt x="322" y="1541"/>
                  </a:lnTo>
                  <a:lnTo>
                    <a:pt x="321" y="1535"/>
                  </a:lnTo>
                  <a:lnTo>
                    <a:pt x="321" y="1529"/>
                  </a:lnTo>
                  <a:lnTo>
                    <a:pt x="321" y="1525"/>
                  </a:lnTo>
                  <a:lnTo>
                    <a:pt x="323" y="1520"/>
                  </a:lnTo>
                  <a:lnTo>
                    <a:pt x="326" y="1516"/>
                  </a:lnTo>
                  <a:lnTo>
                    <a:pt x="331" y="1514"/>
                  </a:lnTo>
                  <a:lnTo>
                    <a:pt x="335" y="1512"/>
                  </a:lnTo>
                  <a:lnTo>
                    <a:pt x="341" y="1509"/>
                  </a:lnTo>
                  <a:lnTo>
                    <a:pt x="347" y="1509"/>
                  </a:lnTo>
                  <a:lnTo>
                    <a:pt x="355" y="1509"/>
                  </a:lnTo>
                  <a:lnTo>
                    <a:pt x="363" y="1511"/>
                  </a:lnTo>
                  <a:lnTo>
                    <a:pt x="371" y="1512"/>
                  </a:lnTo>
                  <a:lnTo>
                    <a:pt x="389" y="1517"/>
                  </a:lnTo>
                  <a:lnTo>
                    <a:pt x="409" y="1526"/>
                  </a:lnTo>
                  <a:lnTo>
                    <a:pt x="429" y="1536"/>
                  </a:lnTo>
                  <a:lnTo>
                    <a:pt x="451" y="1549"/>
                  </a:lnTo>
                  <a:lnTo>
                    <a:pt x="471" y="1565"/>
                  </a:lnTo>
                  <a:lnTo>
                    <a:pt x="489" y="1580"/>
                  </a:lnTo>
                  <a:lnTo>
                    <a:pt x="504" y="1595"/>
                  </a:lnTo>
                  <a:lnTo>
                    <a:pt x="516" y="1610"/>
                  </a:lnTo>
                  <a:lnTo>
                    <a:pt x="521" y="1618"/>
                  </a:lnTo>
                  <a:lnTo>
                    <a:pt x="525" y="1624"/>
                  </a:lnTo>
                  <a:lnTo>
                    <a:pt x="528" y="1631"/>
                  </a:lnTo>
                  <a:lnTo>
                    <a:pt x="530" y="1637"/>
                  </a:lnTo>
                  <a:lnTo>
                    <a:pt x="532" y="1643"/>
                  </a:lnTo>
                  <a:lnTo>
                    <a:pt x="532" y="1648"/>
                  </a:lnTo>
                  <a:lnTo>
                    <a:pt x="530" y="1654"/>
                  </a:lnTo>
                  <a:lnTo>
                    <a:pt x="528" y="1658"/>
                  </a:lnTo>
                  <a:close/>
                  <a:moveTo>
                    <a:pt x="159" y="1017"/>
                  </a:moveTo>
                  <a:lnTo>
                    <a:pt x="176" y="1031"/>
                  </a:lnTo>
                  <a:lnTo>
                    <a:pt x="191" y="1044"/>
                  </a:lnTo>
                  <a:lnTo>
                    <a:pt x="204" y="1057"/>
                  </a:lnTo>
                  <a:lnTo>
                    <a:pt x="214" y="1071"/>
                  </a:lnTo>
                  <a:lnTo>
                    <a:pt x="218" y="1077"/>
                  </a:lnTo>
                  <a:lnTo>
                    <a:pt x="222" y="1084"/>
                  </a:lnTo>
                  <a:lnTo>
                    <a:pt x="224" y="1090"/>
                  </a:lnTo>
                  <a:lnTo>
                    <a:pt x="226" y="1096"/>
                  </a:lnTo>
                  <a:lnTo>
                    <a:pt x="226" y="1101"/>
                  </a:lnTo>
                  <a:lnTo>
                    <a:pt x="226" y="1106"/>
                  </a:lnTo>
                  <a:lnTo>
                    <a:pt x="226" y="1110"/>
                  </a:lnTo>
                  <a:lnTo>
                    <a:pt x="224" y="1114"/>
                  </a:lnTo>
                  <a:lnTo>
                    <a:pt x="221" y="1118"/>
                  </a:lnTo>
                  <a:lnTo>
                    <a:pt x="217" y="1120"/>
                  </a:lnTo>
                  <a:lnTo>
                    <a:pt x="213" y="1122"/>
                  </a:lnTo>
                  <a:lnTo>
                    <a:pt x="208" y="1123"/>
                  </a:lnTo>
                  <a:lnTo>
                    <a:pt x="203" y="1124"/>
                  </a:lnTo>
                  <a:lnTo>
                    <a:pt x="196" y="1124"/>
                  </a:lnTo>
                  <a:lnTo>
                    <a:pt x="190" y="1123"/>
                  </a:lnTo>
                  <a:lnTo>
                    <a:pt x="182" y="1122"/>
                  </a:lnTo>
                  <a:lnTo>
                    <a:pt x="166" y="1117"/>
                  </a:lnTo>
                  <a:lnTo>
                    <a:pt x="150" y="1110"/>
                  </a:lnTo>
                  <a:lnTo>
                    <a:pt x="132" y="1100"/>
                  </a:lnTo>
                  <a:lnTo>
                    <a:pt x="115" y="1089"/>
                  </a:lnTo>
                  <a:lnTo>
                    <a:pt x="97" y="1076"/>
                  </a:lnTo>
                  <a:lnTo>
                    <a:pt x="82" y="1063"/>
                  </a:lnTo>
                  <a:lnTo>
                    <a:pt x="68" y="1048"/>
                  </a:lnTo>
                  <a:lnTo>
                    <a:pt x="58" y="1035"/>
                  </a:lnTo>
                  <a:lnTo>
                    <a:pt x="55" y="1028"/>
                  </a:lnTo>
                  <a:lnTo>
                    <a:pt x="52" y="1022"/>
                  </a:lnTo>
                  <a:lnTo>
                    <a:pt x="48" y="1016"/>
                  </a:lnTo>
                  <a:lnTo>
                    <a:pt x="47" y="1011"/>
                  </a:lnTo>
                  <a:lnTo>
                    <a:pt x="46" y="1005"/>
                  </a:lnTo>
                  <a:lnTo>
                    <a:pt x="46" y="1000"/>
                  </a:lnTo>
                  <a:lnTo>
                    <a:pt x="47" y="995"/>
                  </a:lnTo>
                  <a:lnTo>
                    <a:pt x="50" y="992"/>
                  </a:lnTo>
                  <a:lnTo>
                    <a:pt x="52" y="989"/>
                  </a:lnTo>
                  <a:lnTo>
                    <a:pt x="55" y="985"/>
                  </a:lnTo>
                  <a:lnTo>
                    <a:pt x="60" y="984"/>
                  </a:lnTo>
                  <a:lnTo>
                    <a:pt x="65" y="982"/>
                  </a:lnTo>
                  <a:lnTo>
                    <a:pt x="71" y="982"/>
                  </a:lnTo>
                  <a:lnTo>
                    <a:pt x="76" y="982"/>
                  </a:lnTo>
                  <a:lnTo>
                    <a:pt x="83" y="983"/>
                  </a:lnTo>
                  <a:lnTo>
                    <a:pt x="90" y="984"/>
                  </a:lnTo>
                  <a:lnTo>
                    <a:pt x="106" y="989"/>
                  </a:lnTo>
                  <a:lnTo>
                    <a:pt x="122" y="996"/>
                  </a:lnTo>
                  <a:lnTo>
                    <a:pt x="141" y="1005"/>
                  </a:lnTo>
                  <a:lnTo>
                    <a:pt x="159" y="1017"/>
                  </a:lnTo>
                  <a:close/>
                  <a:moveTo>
                    <a:pt x="465" y="1281"/>
                  </a:moveTo>
                  <a:lnTo>
                    <a:pt x="463" y="1284"/>
                  </a:lnTo>
                  <a:lnTo>
                    <a:pt x="460" y="1288"/>
                  </a:lnTo>
                  <a:lnTo>
                    <a:pt x="454" y="1290"/>
                  </a:lnTo>
                  <a:lnTo>
                    <a:pt x="450" y="1291"/>
                  </a:lnTo>
                  <a:lnTo>
                    <a:pt x="443" y="1291"/>
                  </a:lnTo>
                  <a:lnTo>
                    <a:pt x="437" y="1291"/>
                  </a:lnTo>
                  <a:lnTo>
                    <a:pt x="430" y="1291"/>
                  </a:lnTo>
                  <a:lnTo>
                    <a:pt x="422" y="1289"/>
                  </a:lnTo>
                  <a:lnTo>
                    <a:pt x="406" y="1284"/>
                  </a:lnTo>
                  <a:lnTo>
                    <a:pt x="388" y="1277"/>
                  </a:lnTo>
                  <a:lnTo>
                    <a:pt x="368" y="1267"/>
                  </a:lnTo>
                  <a:lnTo>
                    <a:pt x="350" y="1255"/>
                  </a:lnTo>
                  <a:lnTo>
                    <a:pt x="332" y="1241"/>
                  </a:lnTo>
                  <a:lnTo>
                    <a:pt x="315" y="1227"/>
                  </a:lnTo>
                  <a:lnTo>
                    <a:pt x="302" y="1213"/>
                  </a:lnTo>
                  <a:lnTo>
                    <a:pt x="291" y="1199"/>
                  </a:lnTo>
                  <a:lnTo>
                    <a:pt x="287" y="1192"/>
                  </a:lnTo>
                  <a:lnTo>
                    <a:pt x="283" y="1185"/>
                  </a:lnTo>
                  <a:lnTo>
                    <a:pt x="280" y="1180"/>
                  </a:lnTo>
                  <a:lnTo>
                    <a:pt x="279" y="1173"/>
                  </a:lnTo>
                  <a:lnTo>
                    <a:pt x="278" y="1167"/>
                  </a:lnTo>
                  <a:lnTo>
                    <a:pt x="278" y="1162"/>
                  </a:lnTo>
                  <a:lnTo>
                    <a:pt x="279" y="1157"/>
                  </a:lnTo>
                  <a:lnTo>
                    <a:pt x="280" y="1153"/>
                  </a:lnTo>
                  <a:lnTo>
                    <a:pt x="283" y="1150"/>
                  </a:lnTo>
                  <a:lnTo>
                    <a:pt x="287" y="1148"/>
                  </a:lnTo>
                  <a:lnTo>
                    <a:pt x="292" y="1145"/>
                  </a:lnTo>
                  <a:lnTo>
                    <a:pt x="297" y="1144"/>
                  </a:lnTo>
                  <a:lnTo>
                    <a:pt x="303" y="1143"/>
                  </a:lnTo>
                  <a:lnTo>
                    <a:pt x="310" y="1143"/>
                  </a:lnTo>
                  <a:lnTo>
                    <a:pt x="317" y="1144"/>
                  </a:lnTo>
                  <a:lnTo>
                    <a:pt x="324" y="1145"/>
                  </a:lnTo>
                  <a:lnTo>
                    <a:pt x="341" y="1151"/>
                  </a:lnTo>
                  <a:lnTo>
                    <a:pt x="358" y="1157"/>
                  </a:lnTo>
                  <a:lnTo>
                    <a:pt x="377" y="1167"/>
                  </a:lnTo>
                  <a:lnTo>
                    <a:pt x="397" y="1180"/>
                  </a:lnTo>
                  <a:lnTo>
                    <a:pt x="415" y="1194"/>
                  </a:lnTo>
                  <a:lnTo>
                    <a:pt x="431" y="1207"/>
                  </a:lnTo>
                  <a:lnTo>
                    <a:pt x="444" y="1221"/>
                  </a:lnTo>
                  <a:lnTo>
                    <a:pt x="455" y="1236"/>
                  </a:lnTo>
                  <a:lnTo>
                    <a:pt x="460" y="1242"/>
                  </a:lnTo>
                  <a:lnTo>
                    <a:pt x="463" y="1249"/>
                  </a:lnTo>
                  <a:lnTo>
                    <a:pt x="467" y="1256"/>
                  </a:lnTo>
                  <a:lnTo>
                    <a:pt x="468" y="1261"/>
                  </a:lnTo>
                  <a:lnTo>
                    <a:pt x="469" y="1267"/>
                  </a:lnTo>
                  <a:lnTo>
                    <a:pt x="469" y="1272"/>
                  </a:lnTo>
                  <a:lnTo>
                    <a:pt x="468" y="1277"/>
                  </a:lnTo>
                  <a:lnTo>
                    <a:pt x="465" y="1281"/>
                  </a:lnTo>
                  <a:close/>
                  <a:moveTo>
                    <a:pt x="179" y="675"/>
                  </a:moveTo>
                  <a:lnTo>
                    <a:pt x="195" y="687"/>
                  </a:lnTo>
                  <a:lnTo>
                    <a:pt x="208" y="700"/>
                  </a:lnTo>
                  <a:lnTo>
                    <a:pt x="221" y="713"/>
                  </a:lnTo>
                  <a:lnTo>
                    <a:pt x="229" y="725"/>
                  </a:lnTo>
                  <a:lnTo>
                    <a:pt x="236" y="737"/>
                  </a:lnTo>
                  <a:lnTo>
                    <a:pt x="239" y="748"/>
                  </a:lnTo>
                  <a:lnTo>
                    <a:pt x="240" y="754"/>
                  </a:lnTo>
                  <a:lnTo>
                    <a:pt x="240" y="758"/>
                  </a:lnTo>
                  <a:lnTo>
                    <a:pt x="239" y="762"/>
                  </a:lnTo>
                  <a:lnTo>
                    <a:pt x="238" y="766"/>
                  </a:lnTo>
                  <a:lnTo>
                    <a:pt x="235" y="769"/>
                  </a:lnTo>
                  <a:lnTo>
                    <a:pt x="232" y="771"/>
                  </a:lnTo>
                  <a:lnTo>
                    <a:pt x="227" y="774"/>
                  </a:lnTo>
                  <a:lnTo>
                    <a:pt x="223" y="775"/>
                  </a:lnTo>
                  <a:lnTo>
                    <a:pt x="217" y="776"/>
                  </a:lnTo>
                  <a:lnTo>
                    <a:pt x="212" y="776"/>
                  </a:lnTo>
                  <a:lnTo>
                    <a:pt x="206" y="775"/>
                  </a:lnTo>
                  <a:lnTo>
                    <a:pt x="200" y="774"/>
                  </a:lnTo>
                  <a:lnTo>
                    <a:pt x="184" y="769"/>
                  </a:lnTo>
                  <a:lnTo>
                    <a:pt x="169" y="762"/>
                  </a:lnTo>
                  <a:lnTo>
                    <a:pt x="153" y="755"/>
                  </a:lnTo>
                  <a:lnTo>
                    <a:pt x="137" y="744"/>
                  </a:lnTo>
                  <a:lnTo>
                    <a:pt x="121" y="732"/>
                  </a:lnTo>
                  <a:lnTo>
                    <a:pt x="107" y="718"/>
                  </a:lnTo>
                  <a:lnTo>
                    <a:pt x="96" y="706"/>
                  </a:lnTo>
                  <a:lnTo>
                    <a:pt x="87" y="694"/>
                  </a:lnTo>
                  <a:lnTo>
                    <a:pt x="83" y="687"/>
                  </a:lnTo>
                  <a:lnTo>
                    <a:pt x="80" y="682"/>
                  </a:lnTo>
                  <a:lnTo>
                    <a:pt x="78" y="676"/>
                  </a:lnTo>
                  <a:lnTo>
                    <a:pt x="76" y="671"/>
                  </a:lnTo>
                  <a:lnTo>
                    <a:pt x="76" y="665"/>
                  </a:lnTo>
                  <a:lnTo>
                    <a:pt x="76" y="661"/>
                  </a:lnTo>
                  <a:lnTo>
                    <a:pt x="77" y="657"/>
                  </a:lnTo>
                  <a:lnTo>
                    <a:pt x="78" y="652"/>
                  </a:lnTo>
                  <a:lnTo>
                    <a:pt x="82" y="650"/>
                  </a:lnTo>
                  <a:lnTo>
                    <a:pt x="85" y="647"/>
                  </a:lnTo>
                  <a:lnTo>
                    <a:pt x="88" y="646"/>
                  </a:lnTo>
                  <a:lnTo>
                    <a:pt x="93" y="643"/>
                  </a:lnTo>
                  <a:lnTo>
                    <a:pt x="98" y="643"/>
                  </a:lnTo>
                  <a:lnTo>
                    <a:pt x="104" y="643"/>
                  </a:lnTo>
                  <a:lnTo>
                    <a:pt x="110" y="644"/>
                  </a:lnTo>
                  <a:lnTo>
                    <a:pt x="117" y="646"/>
                  </a:lnTo>
                  <a:lnTo>
                    <a:pt x="131" y="649"/>
                  </a:lnTo>
                  <a:lnTo>
                    <a:pt x="147" y="655"/>
                  </a:lnTo>
                  <a:lnTo>
                    <a:pt x="162" y="664"/>
                  </a:lnTo>
                  <a:lnTo>
                    <a:pt x="179" y="675"/>
                  </a:lnTo>
                  <a:close/>
                  <a:moveTo>
                    <a:pt x="351" y="897"/>
                  </a:moveTo>
                  <a:lnTo>
                    <a:pt x="334" y="884"/>
                  </a:lnTo>
                  <a:lnTo>
                    <a:pt x="320" y="871"/>
                  </a:lnTo>
                  <a:lnTo>
                    <a:pt x="308" y="857"/>
                  </a:lnTo>
                  <a:lnTo>
                    <a:pt x="298" y="844"/>
                  </a:lnTo>
                  <a:lnTo>
                    <a:pt x="293" y="839"/>
                  </a:lnTo>
                  <a:lnTo>
                    <a:pt x="290" y="832"/>
                  </a:lnTo>
                  <a:lnTo>
                    <a:pt x="288" y="826"/>
                  </a:lnTo>
                  <a:lnTo>
                    <a:pt x="287" y="821"/>
                  </a:lnTo>
                  <a:lnTo>
                    <a:pt x="286" y="815"/>
                  </a:lnTo>
                  <a:lnTo>
                    <a:pt x="286" y="810"/>
                  </a:lnTo>
                  <a:lnTo>
                    <a:pt x="287" y="805"/>
                  </a:lnTo>
                  <a:lnTo>
                    <a:pt x="289" y="802"/>
                  </a:lnTo>
                  <a:lnTo>
                    <a:pt x="291" y="799"/>
                  </a:lnTo>
                  <a:lnTo>
                    <a:pt x="296" y="796"/>
                  </a:lnTo>
                  <a:lnTo>
                    <a:pt x="299" y="793"/>
                  </a:lnTo>
                  <a:lnTo>
                    <a:pt x="304" y="792"/>
                  </a:lnTo>
                  <a:lnTo>
                    <a:pt x="310" y="792"/>
                  </a:lnTo>
                  <a:lnTo>
                    <a:pt x="315" y="792"/>
                  </a:lnTo>
                  <a:lnTo>
                    <a:pt x="322" y="792"/>
                  </a:lnTo>
                  <a:lnTo>
                    <a:pt x="330" y="793"/>
                  </a:lnTo>
                  <a:lnTo>
                    <a:pt x="344" y="798"/>
                  </a:lnTo>
                  <a:lnTo>
                    <a:pt x="361" y="804"/>
                  </a:lnTo>
                  <a:lnTo>
                    <a:pt x="378" y="814"/>
                  </a:lnTo>
                  <a:lnTo>
                    <a:pt x="395" y="825"/>
                  </a:lnTo>
                  <a:lnTo>
                    <a:pt x="411" y="837"/>
                  </a:lnTo>
                  <a:lnTo>
                    <a:pt x="427" y="851"/>
                  </a:lnTo>
                  <a:lnTo>
                    <a:pt x="439" y="864"/>
                  </a:lnTo>
                  <a:lnTo>
                    <a:pt x="449" y="877"/>
                  </a:lnTo>
                  <a:lnTo>
                    <a:pt x="452" y="884"/>
                  </a:lnTo>
                  <a:lnTo>
                    <a:pt x="455" y="889"/>
                  </a:lnTo>
                  <a:lnTo>
                    <a:pt x="458" y="896"/>
                  </a:lnTo>
                  <a:lnTo>
                    <a:pt x="459" y="901"/>
                  </a:lnTo>
                  <a:lnTo>
                    <a:pt x="460" y="906"/>
                  </a:lnTo>
                  <a:lnTo>
                    <a:pt x="460" y="911"/>
                  </a:lnTo>
                  <a:lnTo>
                    <a:pt x="459" y="916"/>
                  </a:lnTo>
                  <a:lnTo>
                    <a:pt x="458" y="919"/>
                  </a:lnTo>
                  <a:lnTo>
                    <a:pt x="454" y="924"/>
                  </a:lnTo>
                  <a:lnTo>
                    <a:pt x="451" y="926"/>
                  </a:lnTo>
                  <a:lnTo>
                    <a:pt x="447" y="928"/>
                  </a:lnTo>
                  <a:lnTo>
                    <a:pt x="442" y="929"/>
                  </a:lnTo>
                  <a:lnTo>
                    <a:pt x="437" y="930"/>
                  </a:lnTo>
                  <a:lnTo>
                    <a:pt x="430" y="930"/>
                  </a:lnTo>
                  <a:lnTo>
                    <a:pt x="423" y="929"/>
                  </a:lnTo>
                  <a:lnTo>
                    <a:pt x="417" y="928"/>
                  </a:lnTo>
                  <a:lnTo>
                    <a:pt x="401" y="924"/>
                  </a:lnTo>
                  <a:lnTo>
                    <a:pt x="385" y="917"/>
                  </a:lnTo>
                  <a:lnTo>
                    <a:pt x="368" y="908"/>
                  </a:lnTo>
                  <a:lnTo>
                    <a:pt x="351" y="897"/>
                  </a:lnTo>
                  <a:close/>
                  <a:moveTo>
                    <a:pt x="299" y="430"/>
                  </a:moveTo>
                  <a:lnTo>
                    <a:pt x="296" y="434"/>
                  </a:lnTo>
                  <a:lnTo>
                    <a:pt x="293" y="436"/>
                  </a:lnTo>
                  <a:lnTo>
                    <a:pt x="289" y="438"/>
                  </a:lnTo>
                  <a:lnTo>
                    <a:pt x="285" y="439"/>
                  </a:lnTo>
                  <a:lnTo>
                    <a:pt x="280" y="439"/>
                  </a:lnTo>
                  <a:lnTo>
                    <a:pt x="275" y="439"/>
                  </a:lnTo>
                  <a:lnTo>
                    <a:pt x="269" y="439"/>
                  </a:lnTo>
                  <a:lnTo>
                    <a:pt x="262" y="438"/>
                  </a:lnTo>
                  <a:lnTo>
                    <a:pt x="249" y="435"/>
                  </a:lnTo>
                  <a:lnTo>
                    <a:pt x="236" y="428"/>
                  </a:lnTo>
                  <a:lnTo>
                    <a:pt x="221" y="420"/>
                  </a:lnTo>
                  <a:lnTo>
                    <a:pt x="206" y="411"/>
                  </a:lnTo>
                  <a:lnTo>
                    <a:pt x="192" y="399"/>
                  </a:lnTo>
                  <a:lnTo>
                    <a:pt x="180" y="388"/>
                  </a:lnTo>
                  <a:lnTo>
                    <a:pt x="169" y="376"/>
                  </a:lnTo>
                  <a:lnTo>
                    <a:pt x="161" y="364"/>
                  </a:lnTo>
                  <a:lnTo>
                    <a:pt x="155" y="353"/>
                  </a:lnTo>
                  <a:lnTo>
                    <a:pt x="152" y="343"/>
                  </a:lnTo>
                  <a:lnTo>
                    <a:pt x="151" y="339"/>
                  </a:lnTo>
                  <a:lnTo>
                    <a:pt x="151" y="334"/>
                  </a:lnTo>
                  <a:lnTo>
                    <a:pt x="152" y="330"/>
                  </a:lnTo>
                  <a:lnTo>
                    <a:pt x="154" y="327"/>
                  </a:lnTo>
                  <a:lnTo>
                    <a:pt x="157" y="323"/>
                  </a:lnTo>
                  <a:lnTo>
                    <a:pt x="160" y="321"/>
                  </a:lnTo>
                  <a:lnTo>
                    <a:pt x="163" y="319"/>
                  </a:lnTo>
                  <a:lnTo>
                    <a:pt x="168" y="318"/>
                  </a:lnTo>
                  <a:lnTo>
                    <a:pt x="178" y="317"/>
                  </a:lnTo>
                  <a:lnTo>
                    <a:pt x="190" y="319"/>
                  </a:lnTo>
                  <a:lnTo>
                    <a:pt x="203" y="322"/>
                  </a:lnTo>
                  <a:lnTo>
                    <a:pt x="217" y="328"/>
                  </a:lnTo>
                  <a:lnTo>
                    <a:pt x="232" y="335"/>
                  </a:lnTo>
                  <a:lnTo>
                    <a:pt x="247" y="345"/>
                  </a:lnTo>
                  <a:lnTo>
                    <a:pt x="260" y="356"/>
                  </a:lnTo>
                  <a:lnTo>
                    <a:pt x="272" y="369"/>
                  </a:lnTo>
                  <a:lnTo>
                    <a:pt x="283" y="381"/>
                  </a:lnTo>
                  <a:lnTo>
                    <a:pt x="291" y="392"/>
                  </a:lnTo>
                  <a:lnTo>
                    <a:pt x="298" y="403"/>
                  </a:lnTo>
                  <a:lnTo>
                    <a:pt x="301" y="414"/>
                  </a:lnTo>
                  <a:lnTo>
                    <a:pt x="301" y="418"/>
                  </a:lnTo>
                  <a:lnTo>
                    <a:pt x="301" y="423"/>
                  </a:lnTo>
                  <a:lnTo>
                    <a:pt x="300" y="427"/>
                  </a:lnTo>
                  <a:lnTo>
                    <a:pt x="299" y="430"/>
                  </a:lnTo>
                  <a:close/>
                  <a:moveTo>
                    <a:pt x="497" y="572"/>
                  </a:moveTo>
                  <a:lnTo>
                    <a:pt x="495" y="575"/>
                  </a:lnTo>
                  <a:lnTo>
                    <a:pt x="492" y="577"/>
                  </a:lnTo>
                  <a:lnTo>
                    <a:pt x="487" y="579"/>
                  </a:lnTo>
                  <a:lnTo>
                    <a:pt x="483" y="580"/>
                  </a:lnTo>
                  <a:lnTo>
                    <a:pt x="479" y="582"/>
                  </a:lnTo>
                  <a:lnTo>
                    <a:pt x="473" y="582"/>
                  </a:lnTo>
                  <a:lnTo>
                    <a:pt x="467" y="582"/>
                  </a:lnTo>
                  <a:lnTo>
                    <a:pt x="460" y="580"/>
                  </a:lnTo>
                  <a:lnTo>
                    <a:pt x="447" y="577"/>
                  </a:lnTo>
                  <a:lnTo>
                    <a:pt x="431" y="570"/>
                  </a:lnTo>
                  <a:lnTo>
                    <a:pt x="416" y="563"/>
                  </a:lnTo>
                  <a:lnTo>
                    <a:pt x="400" y="552"/>
                  </a:lnTo>
                  <a:lnTo>
                    <a:pt x="385" y="541"/>
                  </a:lnTo>
                  <a:lnTo>
                    <a:pt x="372" y="529"/>
                  </a:lnTo>
                  <a:lnTo>
                    <a:pt x="361" y="516"/>
                  </a:lnTo>
                  <a:lnTo>
                    <a:pt x="352" y="503"/>
                  </a:lnTo>
                  <a:lnTo>
                    <a:pt x="346" y="492"/>
                  </a:lnTo>
                  <a:lnTo>
                    <a:pt x="343" y="481"/>
                  </a:lnTo>
                  <a:lnTo>
                    <a:pt x="342" y="477"/>
                  </a:lnTo>
                  <a:lnTo>
                    <a:pt x="342" y="471"/>
                  </a:lnTo>
                  <a:lnTo>
                    <a:pt x="343" y="468"/>
                  </a:lnTo>
                  <a:lnTo>
                    <a:pt x="345" y="463"/>
                  </a:lnTo>
                  <a:lnTo>
                    <a:pt x="347" y="460"/>
                  </a:lnTo>
                  <a:lnTo>
                    <a:pt x="351" y="458"/>
                  </a:lnTo>
                  <a:lnTo>
                    <a:pt x="355" y="456"/>
                  </a:lnTo>
                  <a:lnTo>
                    <a:pt x="360" y="455"/>
                  </a:lnTo>
                  <a:lnTo>
                    <a:pt x="364" y="454"/>
                  </a:lnTo>
                  <a:lnTo>
                    <a:pt x="369" y="454"/>
                  </a:lnTo>
                  <a:lnTo>
                    <a:pt x="376" y="455"/>
                  </a:lnTo>
                  <a:lnTo>
                    <a:pt x="383" y="456"/>
                  </a:lnTo>
                  <a:lnTo>
                    <a:pt x="396" y="459"/>
                  </a:lnTo>
                  <a:lnTo>
                    <a:pt x="411" y="465"/>
                  </a:lnTo>
                  <a:lnTo>
                    <a:pt x="427" y="473"/>
                  </a:lnTo>
                  <a:lnTo>
                    <a:pt x="443" y="483"/>
                  </a:lnTo>
                  <a:lnTo>
                    <a:pt x="458" y="495"/>
                  </a:lnTo>
                  <a:lnTo>
                    <a:pt x="471" y="508"/>
                  </a:lnTo>
                  <a:lnTo>
                    <a:pt x="482" y="520"/>
                  </a:lnTo>
                  <a:lnTo>
                    <a:pt x="491" y="532"/>
                  </a:lnTo>
                  <a:lnTo>
                    <a:pt x="496" y="544"/>
                  </a:lnTo>
                  <a:lnTo>
                    <a:pt x="500" y="554"/>
                  </a:lnTo>
                  <a:lnTo>
                    <a:pt x="501" y="559"/>
                  </a:lnTo>
                  <a:lnTo>
                    <a:pt x="501" y="564"/>
                  </a:lnTo>
                  <a:lnTo>
                    <a:pt x="500" y="568"/>
                  </a:lnTo>
                  <a:lnTo>
                    <a:pt x="497" y="572"/>
                  </a:lnTo>
                  <a:close/>
                  <a:moveTo>
                    <a:pt x="319" y="88"/>
                  </a:moveTo>
                  <a:lnTo>
                    <a:pt x="305" y="78"/>
                  </a:lnTo>
                  <a:lnTo>
                    <a:pt x="294" y="67"/>
                  </a:lnTo>
                  <a:lnTo>
                    <a:pt x="285" y="56"/>
                  </a:lnTo>
                  <a:lnTo>
                    <a:pt x="278" y="45"/>
                  </a:lnTo>
                  <a:lnTo>
                    <a:pt x="272" y="35"/>
                  </a:lnTo>
                  <a:lnTo>
                    <a:pt x="270" y="25"/>
                  </a:lnTo>
                  <a:lnTo>
                    <a:pt x="269" y="21"/>
                  </a:lnTo>
                  <a:lnTo>
                    <a:pt x="269" y="17"/>
                  </a:lnTo>
                  <a:lnTo>
                    <a:pt x="270" y="13"/>
                  </a:lnTo>
                  <a:lnTo>
                    <a:pt x="272" y="10"/>
                  </a:lnTo>
                  <a:lnTo>
                    <a:pt x="275" y="7"/>
                  </a:lnTo>
                  <a:lnTo>
                    <a:pt x="277" y="4"/>
                  </a:lnTo>
                  <a:lnTo>
                    <a:pt x="281" y="2"/>
                  </a:lnTo>
                  <a:lnTo>
                    <a:pt x="285" y="1"/>
                  </a:lnTo>
                  <a:lnTo>
                    <a:pt x="294" y="0"/>
                  </a:lnTo>
                  <a:lnTo>
                    <a:pt x="304" y="1"/>
                  </a:lnTo>
                  <a:lnTo>
                    <a:pt x="317" y="4"/>
                  </a:lnTo>
                  <a:lnTo>
                    <a:pt x="330" y="10"/>
                  </a:lnTo>
                  <a:lnTo>
                    <a:pt x="343" y="18"/>
                  </a:lnTo>
                  <a:lnTo>
                    <a:pt x="357" y="27"/>
                  </a:lnTo>
                  <a:lnTo>
                    <a:pt x="369" y="36"/>
                  </a:lnTo>
                  <a:lnTo>
                    <a:pt x="380" y="47"/>
                  </a:lnTo>
                  <a:lnTo>
                    <a:pt x="390" y="59"/>
                  </a:lnTo>
                  <a:lnTo>
                    <a:pt x="398" y="70"/>
                  </a:lnTo>
                  <a:lnTo>
                    <a:pt x="403" y="79"/>
                  </a:lnTo>
                  <a:lnTo>
                    <a:pt x="406" y="89"/>
                  </a:lnTo>
                  <a:lnTo>
                    <a:pt x="406" y="94"/>
                  </a:lnTo>
                  <a:lnTo>
                    <a:pt x="406" y="98"/>
                  </a:lnTo>
                  <a:lnTo>
                    <a:pt x="405" y="102"/>
                  </a:lnTo>
                  <a:lnTo>
                    <a:pt x="404" y="105"/>
                  </a:lnTo>
                  <a:lnTo>
                    <a:pt x="400" y="108"/>
                  </a:lnTo>
                  <a:lnTo>
                    <a:pt x="398" y="110"/>
                  </a:lnTo>
                  <a:lnTo>
                    <a:pt x="395" y="113"/>
                  </a:lnTo>
                  <a:lnTo>
                    <a:pt x="390" y="114"/>
                  </a:lnTo>
                  <a:lnTo>
                    <a:pt x="382" y="114"/>
                  </a:lnTo>
                  <a:lnTo>
                    <a:pt x="371" y="113"/>
                  </a:lnTo>
                  <a:lnTo>
                    <a:pt x="358" y="109"/>
                  </a:lnTo>
                  <a:lnTo>
                    <a:pt x="345" y="104"/>
                  </a:lnTo>
                  <a:lnTo>
                    <a:pt x="332" y="97"/>
                  </a:lnTo>
                  <a:lnTo>
                    <a:pt x="319" y="88"/>
                  </a:lnTo>
                  <a:close/>
                  <a:moveTo>
                    <a:pt x="495" y="217"/>
                  </a:moveTo>
                  <a:lnTo>
                    <a:pt x="481" y="207"/>
                  </a:lnTo>
                  <a:lnTo>
                    <a:pt x="469" y="195"/>
                  </a:lnTo>
                  <a:lnTo>
                    <a:pt x="459" y="184"/>
                  </a:lnTo>
                  <a:lnTo>
                    <a:pt x="451" y="173"/>
                  </a:lnTo>
                  <a:lnTo>
                    <a:pt x="446" y="162"/>
                  </a:lnTo>
                  <a:lnTo>
                    <a:pt x="443" y="152"/>
                  </a:lnTo>
                  <a:lnTo>
                    <a:pt x="442" y="148"/>
                  </a:lnTo>
                  <a:lnTo>
                    <a:pt x="443" y="143"/>
                  </a:lnTo>
                  <a:lnTo>
                    <a:pt x="443" y="139"/>
                  </a:lnTo>
                  <a:lnTo>
                    <a:pt x="446" y="136"/>
                  </a:lnTo>
                  <a:lnTo>
                    <a:pt x="448" y="132"/>
                  </a:lnTo>
                  <a:lnTo>
                    <a:pt x="451" y="130"/>
                  </a:lnTo>
                  <a:lnTo>
                    <a:pt x="454" y="128"/>
                  </a:lnTo>
                  <a:lnTo>
                    <a:pt x="459" y="127"/>
                  </a:lnTo>
                  <a:lnTo>
                    <a:pt x="469" y="126"/>
                  </a:lnTo>
                  <a:lnTo>
                    <a:pt x="480" y="127"/>
                  </a:lnTo>
                  <a:lnTo>
                    <a:pt x="493" y="130"/>
                  </a:lnTo>
                  <a:lnTo>
                    <a:pt x="506" y="136"/>
                  </a:lnTo>
                  <a:lnTo>
                    <a:pt x="521" y="143"/>
                  </a:lnTo>
                  <a:lnTo>
                    <a:pt x="535" y="152"/>
                  </a:lnTo>
                  <a:lnTo>
                    <a:pt x="549" y="163"/>
                  </a:lnTo>
                  <a:lnTo>
                    <a:pt x="560" y="174"/>
                  </a:lnTo>
                  <a:lnTo>
                    <a:pt x="570" y="187"/>
                  </a:lnTo>
                  <a:lnTo>
                    <a:pt x="578" y="198"/>
                  </a:lnTo>
                  <a:lnTo>
                    <a:pt x="583" y="209"/>
                  </a:lnTo>
                  <a:lnTo>
                    <a:pt x="587" y="219"/>
                  </a:lnTo>
                  <a:lnTo>
                    <a:pt x="587" y="223"/>
                  </a:lnTo>
                  <a:lnTo>
                    <a:pt x="587" y="227"/>
                  </a:lnTo>
                  <a:lnTo>
                    <a:pt x="586" y="232"/>
                  </a:lnTo>
                  <a:lnTo>
                    <a:pt x="585" y="235"/>
                  </a:lnTo>
                  <a:lnTo>
                    <a:pt x="582" y="238"/>
                  </a:lnTo>
                  <a:lnTo>
                    <a:pt x="579" y="241"/>
                  </a:lnTo>
                  <a:lnTo>
                    <a:pt x="575" y="243"/>
                  </a:lnTo>
                  <a:lnTo>
                    <a:pt x="571" y="244"/>
                  </a:lnTo>
                  <a:lnTo>
                    <a:pt x="561" y="245"/>
                  </a:lnTo>
                  <a:lnTo>
                    <a:pt x="549" y="244"/>
                  </a:lnTo>
                  <a:lnTo>
                    <a:pt x="537" y="241"/>
                  </a:lnTo>
                  <a:lnTo>
                    <a:pt x="524" y="235"/>
                  </a:lnTo>
                  <a:lnTo>
                    <a:pt x="510" y="227"/>
                  </a:lnTo>
                  <a:lnTo>
                    <a:pt x="495" y="217"/>
                  </a:lnTo>
                  <a:close/>
                </a:path>
              </a:pathLst>
            </a:custGeom>
            <a:solidFill>
              <a:srgbClr val="E7A5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CH"/>
            </a:p>
          </p:txBody>
        </p:sp>
        <p:sp>
          <p:nvSpPr>
            <p:cNvPr id="59" name="Freeform 49"/>
            <p:cNvSpPr>
              <a:spLocks noEditPoints="1"/>
            </p:cNvSpPr>
            <p:nvPr userDrawn="1"/>
          </p:nvSpPr>
          <p:spPr bwMode="auto">
            <a:xfrm>
              <a:off x="11505407" y="1535112"/>
              <a:ext cx="134938" cy="1346200"/>
            </a:xfrm>
            <a:custGeom>
              <a:avLst/>
              <a:gdLst>
                <a:gd name="T0" fmla="*/ 634 w 678"/>
                <a:gd name="T1" fmla="*/ 6762 h 6789"/>
                <a:gd name="T2" fmla="*/ 200 w 678"/>
                <a:gd name="T3" fmla="*/ 6475 h 6789"/>
                <a:gd name="T4" fmla="*/ 142 w 678"/>
                <a:gd name="T5" fmla="*/ 6139 h 6789"/>
                <a:gd name="T6" fmla="*/ 356 w 678"/>
                <a:gd name="T7" fmla="*/ 6136 h 6789"/>
                <a:gd name="T8" fmla="*/ 408 w 678"/>
                <a:gd name="T9" fmla="*/ 5937 h 6789"/>
                <a:gd name="T10" fmla="*/ 184 w 678"/>
                <a:gd name="T11" fmla="*/ 5763 h 6789"/>
                <a:gd name="T12" fmla="*/ 0 w 678"/>
                <a:gd name="T13" fmla="*/ 5262 h 6789"/>
                <a:gd name="T14" fmla="*/ 355 w 678"/>
                <a:gd name="T15" fmla="*/ 5268 h 6789"/>
                <a:gd name="T16" fmla="*/ 40 w 678"/>
                <a:gd name="T17" fmla="*/ 4766 h 6789"/>
                <a:gd name="T18" fmla="*/ 220 w 678"/>
                <a:gd name="T19" fmla="*/ 4639 h 6789"/>
                <a:gd name="T20" fmla="*/ 0 w 678"/>
                <a:gd name="T21" fmla="*/ 4161 h 6789"/>
                <a:gd name="T22" fmla="*/ 166 w 678"/>
                <a:gd name="T23" fmla="*/ 4015 h 6789"/>
                <a:gd name="T24" fmla="*/ 143 w 678"/>
                <a:gd name="T25" fmla="*/ 3546 h 6789"/>
                <a:gd name="T26" fmla="*/ 35 w 678"/>
                <a:gd name="T27" fmla="*/ 3347 h 6789"/>
                <a:gd name="T28" fmla="*/ 46 w 678"/>
                <a:gd name="T29" fmla="*/ 2522 h 6789"/>
                <a:gd name="T30" fmla="*/ 16 w 678"/>
                <a:gd name="T31" fmla="*/ 1909 h 6789"/>
                <a:gd name="T32" fmla="*/ 14 w 678"/>
                <a:gd name="T33" fmla="*/ 1228 h 6789"/>
                <a:gd name="T34" fmla="*/ 112 w 678"/>
                <a:gd name="T35" fmla="*/ 999 h 6789"/>
                <a:gd name="T36" fmla="*/ 590 w 678"/>
                <a:gd name="T37" fmla="*/ 139 h 6789"/>
                <a:gd name="T38" fmla="*/ 587 w 678"/>
                <a:gd name="T39" fmla="*/ 2050 h 6789"/>
                <a:gd name="T40" fmla="*/ 611 w 678"/>
                <a:gd name="T41" fmla="*/ 2580 h 6789"/>
                <a:gd name="T42" fmla="*/ 621 w 678"/>
                <a:gd name="T43" fmla="*/ 4512 h 6789"/>
                <a:gd name="T44" fmla="*/ 563 w 678"/>
                <a:gd name="T45" fmla="*/ 4674 h 6789"/>
                <a:gd name="T46" fmla="*/ 494 w 678"/>
                <a:gd name="T47" fmla="*/ 4767 h 6789"/>
                <a:gd name="T48" fmla="*/ 393 w 678"/>
                <a:gd name="T49" fmla="*/ 5188 h 6789"/>
                <a:gd name="T50" fmla="*/ 539 w 678"/>
                <a:gd name="T51" fmla="*/ 5335 h 6789"/>
                <a:gd name="T52" fmla="*/ 650 w 678"/>
                <a:gd name="T53" fmla="*/ 5624 h 6789"/>
                <a:gd name="T54" fmla="*/ 365 w 678"/>
                <a:gd name="T55" fmla="*/ 5839 h 6789"/>
                <a:gd name="T56" fmla="*/ 236 w 678"/>
                <a:gd name="T57" fmla="*/ 5988 h 6789"/>
                <a:gd name="T58" fmla="*/ 660 w 678"/>
                <a:gd name="T59" fmla="*/ 6391 h 6789"/>
                <a:gd name="T60" fmla="*/ 550 w 678"/>
                <a:gd name="T61" fmla="*/ 6432 h 6789"/>
                <a:gd name="T62" fmla="*/ 252 w 678"/>
                <a:gd name="T63" fmla="*/ 6499 h 6789"/>
                <a:gd name="T64" fmla="*/ 565 w 678"/>
                <a:gd name="T65" fmla="*/ 6645 h 6789"/>
                <a:gd name="T66" fmla="*/ 643 w 678"/>
                <a:gd name="T67" fmla="*/ 6521 h 6789"/>
                <a:gd name="T68" fmla="*/ 573 w 678"/>
                <a:gd name="T69" fmla="*/ 5828 h 6789"/>
                <a:gd name="T70" fmla="*/ 553 w 678"/>
                <a:gd name="T71" fmla="*/ 5493 h 6789"/>
                <a:gd name="T72" fmla="*/ 604 w 678"/>
                <a:gd name="T73" fmla="*/ 5129 h 6789"/>
                <a:gd name="T74" fmla="*/ 426 w 678"/>
                <a:gd name="T75" fmla="*/ 4897 h 6789"/>
                <a:gd name="T76" fmla="*/ 639 w 678"/>
                <a:gd name="T77" fmla="*/ 4289 h 6789"/>
                <a:gd name="T78" fmla="*/ 570 w 678"/>
                <a:gd name="T79" fmla="*/ 4194 h 6789"/>
                <a:gd name="T80" fmla="*/ 296 w 678"/>
                <a:gd name="T81" fmla="*/ 3935 h 6789"/>
                <a:gd name="T82" fmla="*/ 473 w 678"/>
                <a:gd name="T83" fmla="*/ 3835 h 6789"/>
                <a:gd name="T84" fmla="*/ 593 w 678"/>
                <a:gd name="T85" fmla="*/ 3623 h 6789"/>
                <a:gd name="T86" fmla="*/ 528 w 678"/>
                <a:gd name="T87" fmla="*/ 3293 h 6789"/>
                <a:gd name="T88" fmla="*/ 341 w 678"/>
                <a:gd name="T89" fmla="*/ 3215 h 6789"/>
                <a:gd name="T90" fmla="*/ 19 w 678"/>
                <a:gd name="T91" fmla="*/ 2797 h 6789"/>
                <a:gd name="T92" fmla="*/ 444 w 678"/>
                <a:gd name="T93" fmla="*/ 3112 h 6789"/>
                <a:gd name="T94" fmla="*/ 303 w 678"/>
                <a:gd name="T95" fmla="*/ 2751 h 6789"/>
                <a:gd name="T96" fmla="*/ 275 w 678"/>
                <a:gd name="T97" fmla="*/ 2452 h 6789"/>
                <a:gd name="T98" fmla="*/ 310 w 678"/>
                <a:gd name="T99" fmla="*/ 2126 h 6789"/>
                <a:gd name="T100" fmla="*/ 622 w 678"/>
                <a:gd name="T101" fmla="*/ 2328 h 6789"/>
                <a:gd name="T102" fmla="*/ 422 w 678"/>
                <a:gd name="T103" fmla="*/ 1928 h 6789"/>
                <a:gd name="T104" fmla="*/ 337 w 678"/>
                <a:gd name="T105" fmla="*/ 1536 h 6789"/>
                <a:gd name="T106" fmla="*/ 606 w 678"/>
                <a:gd name="T107" fmla="*/ 1717 h 6789"/>
                <a:gd name="T108" fmla="*/ 307 w 678"/>
                <a:gd name="T109" fmla="*/ 1162 h 6789"/>
                <a:gd name="T110" fmla="*/ 551 w 678"/>
                <a:gd name="T111" fmla="*/ 1329 h 6789"/>
                <a:gd name="T112" fmla="*/ 121 w 678"/>
                <a:gd name="T113" fmla="*/ 653 h 6789"/>
                <a:gd name="T114" fmla="*/ 369 w 678"/>
                <a:gd name="T115" fmla="*/ 792 h 6789"/>
                <a:gd name="T116" fmla="*/ 421 w 678"/>
                <a:gd name="T117" fmla="*/ 829 h 6789"/>
                <a:gd name="T118" fmla="*/ 112 w 678"/>
                <a:gd name="T119" fmla="*/ 203 h 6789"/>
                <a:gd name="T120" fmla="*/ 287 w 678"/>
                <a:gd name="T121" fmla="*/ 349 h 6789"/>
                <a:gd name="T122" fmla="*/ 484 w 678"/>
                <a:gd name="T123" fmla="*/ 478 h 6789"/>
                <a:gd name="T124" fmla="*/ 544 w 678"/>
                <a:gd name="T125" fmla="*/ 69 h 67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78" h="6789">
                  <a:moveTo>
                    <a:pt x="0" y="6549"/>
                  </a:moveTo>
                  <a:lnTo>
                    <a:pt x="0" y="6474"/>
                  </a:lnTo>
                  <a:lnTo>
                    <a:pt x="23" y="6486"/>
                  </a:lnTo>
                  <a:lnTo>
                    <a:pt x="45" y="6498"/>
                  </a:lnTo>
                  <a:lnTo>
                    <a:pt x="66" y="6511"/>
                  </a:lnTo>
                  <a:lnTo>
                    <a:pt x="87" y="6522"/>
                  </a:lnTo>
                  <a:lnTo>
                    <a:pt x="61" y="6503"/>
                  </a:lnTo>
                  <a:lnTo>
                    <a:pt x="44" y="6488"/>
                  </a:lnTo>
                  <a:lnTo>
                    <a:pt x="37" y="6481"/>
                  </a:lnTo>
                  <a:lnTo>
                    <a:pt x="33" y="6476"/>
                  </a:lnTo>
                  <a:lnTo>
                    <a:pt x="32" y="6471"/>
                  </a:lnTo>
                  <a:lnTo>
                    <a:pt x="32" y="6468"/>
                  </a:lnTo>
                  <a:lnTo>
                    <a:pt x="33" y="6467"/>
                  </a:lnTo>
                  <a:lnTo>
                    <a:pt x="35" y="6466"/>
                  </a:lnTo>
                  <a:lnTo>
                    <a:pt x="38" y="6466"/>
                  </a:lnTo>
                  <a:lnTo>
                    <a:pt x="41" y="6466"/>
                  </a:lnTo>
                  <a:lnTo>
                    <a:pt x="50" y="6467"/>
                  </a:lnTo>
                  <a:lnTo>
                    <a:pt x="62" y="6469"/>
                  </a:lnTo>
                  <a:lnTo>
                    <a:pt x="77" y="6474"/>
                  </a:lnTo>
                  <a:lnTo>
                    <a:pt x="93" y="6479"/>
                  </a:lnTo>
                  <a:lnTo>
                    <a:pt x="112" y="6487"/>
                  </a:lnTo>
                  <a:lnTo>
                    <a:pt x="133" y="6495"/>
                  </a:lnTo>
                  <a:lnTo>
                    <a:pt x="180" y="6514"/>
                  </a:lnTo>
                  <a:lnTo>
                    <a:pt x="235" y="6540"/>
                  </a:lnTo>
                  <a:lnTo>
                    <a:pt x="292" y="6567"/>
                  </a:lnTo>
                  <a:lnTo>
                    <a:pt x="354" y="6599"/>
                  </a:lnTo>
                  <a:lnTo>
                    <a:pt x="387" y="6616"/>
                  </a:lnTo>
                  <a:lnTo>
                    <a:pt x="419" y="6634"/>
                  </a:lnTo>
                  <a:lnTo>
                    <a:pt x="450" y="6650"/>
                  </a:lnTo>
                  <a:lnTo>
                    <a:pt x="478" y="6667"/>
                  </a:lnTo>
                  <a:lnTo>
                    <a:pt x="452" y="6648"/>
                  </a:lnTo>
                  <a:lnTo>
                    <a:pt x="433" y="6631"/>
                  </a:lnTo>
                  <a:lnTo>
                    <a:pt x="426" y="6625"/>
                  </a:lnTo>
                  <a:lnTo>
                    <a:pt x="423" y="6619"/>
                  </a:lnTo>
                  <a:lnTo>
                    <a:pt x="421" y="6615"/>
                  </a:lnTo>
                  <a:lnTo>
                    <a:pt x="421" y="6611"/>
                  </a:lnTo>
                  <a:lnTo>
                    <a:pt x="424" y="6609"/>
                  </a:lnTo>
                  <a:lnTo>
                    <a:pt x="429" y="6608"/>
                  </a:lnTo>
                  <a:lnTo>
                    <a:pt x="436" y="6608"/>
                  </a:lnTo>
                  <a:lnTo>
                    <a:pt x="445" y="6610"/>
                  </a:lnTo>
                  <a:lnTo>
                    <a:pt x="469" y="6616"/>
                  </a:lnTo>
                  <a:lnTo>
                    <a:pt x="501" y="6627"/>
                  </a:lnTo>
                  <a:lnTo>
                    <a:pt x="538" y="6641"/>
                  </a:lnTo>
                  <a:lnTo>
                    <a:pt x="581" y="6659"/>
                  </a:lnTo>
                  <a:lnTo>
                    <a:pt x="627" y="6680"/>
                  </a:lnTo>
                  <a:lnTo>
                    <a:pt x="678" y="6703"/>
                  </a:lnTo>
                  <a:lnTo>
                    <a:pt x="678" y="6785"/>
                  </a:lnTo>
                  <a:lnTo>
                    <a:pt x="655" y="6773"/>
                  </a:lnTo>
                  <a:lnTo>
                    <a:pt x="634" y="6762"/>
                  </a:lnTo>
                  <a:lnTo>
                    <a:pt x="613" y="6749"/>
                  </a:lnTo>
                  <a:lnTo>
                    <a:pt x="592" y="6738"/>
                  </a:lnTo>
                  <a:lnTo>
                    <a:pt x="615" y="6755"/>
                  </a:lnTo>
                  <a:lnTo>
                    <a:pt x="632" y="6769"/>
                  </a:lnTo>
                  <a:lnTo>
                    <a:pt x="637" y="6775"/>
                  </a:lnTo>
                  <a:lnTo>
                    <a:pt x="640" y="6779"/>
                  </a:lnTo>
                  <a:lnTo>
                    <a:pt x="643" y="6784"/>
                  </a:lnTo>
                  <a:lnTo>
                    <a:pt x="642" y="6787"/>
                  </a:lnTo>
                  <a:lnTo>
                    <a:pt x="640" y="6788"/>
                  </a:lnTo>
                  <a:lnTo>
                    <a:pt x="638" y="6789"/>
                  </a:lnTo>
                  <a:lnTo>
                    <a:pt x="635" y="6789"/>
                  </a:lnTo>
                  <a:lnTo>
                    <a:pt x="632" y="6789"/>
                  </a:lnTo>
                  <a:lnTo>
                    <a:pt x="623" y="6788"/>
                  </a:lnTo>
                  <a:lnTo>
                    <a:pt x="611" y="6786"/>
                  </a:lnTo>
                  <a:lnTo>
                    <a:pt x="596" y="6782"/>
                  </a:lnTo>
                  <a:lnTo>
                    <a:pt x="579" y="6777"/>
                  </a:lnTo>
                  <a:lnTo>
                    <a:pt x="560" y="6770"/>
                  </a:lnTo>
                  <a:lnTo>
                    <a:pt x="539" y="6762"/>
                  </a:lnTo>
                  <a:lnTo>
                    <a:pt x="492" y="6743"/>
                  </a:lnTo>
                  <a:lnTo>
                    <a:pt x="437" y="6718"/>
                  </a:lnTo>
                  <a:lnTo>
                    <a:pt x="379" y="6691"/>
                  </a:lnTo>
                  <a:lnTo>
                    <a:pt x="317" y="6659"/>
                  </a:lnTo>
                  <a:lnTo>
                    <a:pt x="286" y="6642"/>
                  </a:lnTo>
                  <a:lnTo>
                    <a:pt x="257" y="6627"/>
                  </a:lnTo>
                  <a:lnTo>
                    <a:pt x="228" y="6610"/>
                  </a:lnTo>
                  <a:lnTo>
                    <a:pt x="201" y="6595"/>
                  </a:lnTo>
                  <a:lnTo>
                    <a:pt x="223" y="6611"/>
                  </a:lnTo>
                  <a:lnTo>
                    <a:pt x="239" y="6626"/>
                  </a:lnTo>
                  <a:lnTo>
                    <a:pt x="244" y="6631"/>
                  </a:lnTo>
                  <a:lnTo>
                    <a:pt x="248" y="6636"/>
                  </a:lnTo>
                  <a:lnTo>
                    <a:pt x="250" y="6640"/>
                  </a:lnTo>
                  <a:lnTo>
                    <a:pt x="250" y="6642"/>
                  </a:lnTo>
                  <a:lnTo>
                    <a:pt x="247" y="6645"/>
                  </a:lnTo>
                  <a:lnTo>
                    <a:pt x="242" y="6645"/>
                  </a:lnTo>
                  <a:lnTo>
                    <a:pt x="235" y="6645"/>
                  </a:lnTo>
                  <a:lnTo>
                    <a:pt x="226" y="6643"/>
                  </a:lnTo>
                  <a:lnTo>
                    <a:pt x="203" y="6637"/>
                  </a:lnTo>
                  <a:lnTo>
                    <a:pt x="172" y="6626"/>
                  </a:lnTo>
                  <a:lnTo>
                    <a:pt x="136" y="6611"/>
                  </a:lnTo>
                  <a:lnTo>
                    <a:pt x="94" y="6594"/>
                  </a:lnTo>
                  <a:lnTo>
                    <a:pt x="49" y="6572"/>
                  </a:lnTo>
                  <a:lnTo>
                    <a:pt x="0" y="6549"/>
                  </a:lnTo>
                  <a:close/>
                  <a:moveTo>
                    <a:pt x="0" y="6428"/>
                  </a:moveTo>
                  <a:lnTo>
                    <a:pt x="0" y="6350"/>
                  </a:lnTo>
                  <a:lnTo>
                    <a:pt x="50" y="6379"/>
                  </a:lnTo>
                  <a:lnTo>
                    <a:pt x="97" y="6406"/>
                  </a:lnTo>
                  <a:lnTo>
                    <a:pt x="137" y="6432"/>
                  </a:lnTo>
                  <a:lnTo>
                    <a:pt x="173" y="6455"/>
                  </a:lnTo>
                  <a:lnTo>
                    <a:pt x="200" y="6475"/>
                  </a:lnTo>
                  <a:lnTo>
                    <a:pt x="220" y="6492"/>
                  </a:lnTo>
                  <a:lnTo>
                    <a:pt x="227" y="6499"/>
                  </a:lnTo>
                  <a:lnTo>
                    <a:pt x="231" y="6504"/>
                  </a:lnTo>
                  <a:lnTo>
                    <a:pt x="233" y="6509"/>
                  </a:lnTo>
                  <a:lnTo>
                    <a:pt x="233" y="6513"/>
                  </a:lnTo>
                  <a:lnTo>
                    <a:pt x="230" y="6514"/>
                  </a:lnTo>
                  <a:lnTo>
                    <a:pt x="226" y="6515"/>
                  </a:lnTo>
                  <a:lnTo>
                    <a:pt x="219" y="6515"/>
                  </a:lnTo>
                  <a:lnTo>
                    <a:pt x="210" y="6514"/>
                  </a:lnTo>
                  <a:lnTo>
                    <a:pt x="189" y="6509"/>
                  </a:lnTo>
                  <a:lnTo>
                    <a:pt x="161" y="6499"/>
                  </a:lnTo>
                  <a:lnTo>
                    <a:pt x="126" y="6486"/>
                  </a:lnTo>
                  <a:lnTo>
                    <a:pt x="88" y="6469"/>
                  </a:lnTo>
                  <a:lnTo>
                    <a:pt x="46" y="6450"/>
                  </a:lnTo>
                  <a:lnTo>
                    <a:pt x="0" y="6428"/>
                  </a:lnTo>
                  <a:close/>
                  <a:moveTo>
                    <a:pt x="0" y="6295"/>
                  </a:moveTo>
                  <a:lnTo>
                    <a:pt x="0" y="6212"/>
                  </a:lnTo>
                  <a:lnTo>
                    <a:pt x="54" y="6242"/>
                  </a:lnTo>
                  <a:lnTo>
                    <a:pt x="102" y="6271"/>
                  </a:lnTo>
                  <a:lnTo>
                    <a:pt x="145" y="6298"/>
                  </a:lnTo>
                  <a:lnTo>
                    <a:pt x="183" y="6322"/>
                  </a:lnTo>
                  <a:lnTo>
                    <a:pt x="198" y="6335"/>
                  </a:lnTo>
                  <a:lnTo>
                    <a:pt x="212" y="6344"/>
                  </a:lnTo>
                  <a:lnTo>
                    <a:pt x="223" y="6354"/>
                  </a:lnTo>
                  <a:lnTo>
                    <a:pt x="233" y="6362"/>
                  </a:lnTo>
                  <a:lnTo>
                    <a:pt x="240" y="6370"/>
                  </a:lnTo>
                  <a:lnTo>
                    <a:pt x="246" y="6376"/>
                  </a:lnTo>
                  <a:lnTo>
                    <a:pt x="247" y="6380"/>
                  </a:lnTo>
                  <a:lnTo>
                    <a:pt x="248" y="6382"/>
                  </a:lnTo>
                  <a:lnTo>
                    <a:pt x="248" y="6384"/>
                  </a:lnTo>
                  <a:lnTo>
                    <a:pt x="247" y="6385"/>
                  </a:lnTo>
                  <a:lnTo>
                    <a:pt x="243" y="6387"/>
                  </a:lnTo>
                  <a:lnTo>
                    <a:pt x="239" y="6389"/>
                  </a:lnTo>
                  <a:lnTo>
                    <a:pt x="231" y="6389"/>
                  </a:lnTo>
                  <a:lnTo>
                    <a:pt x="222" y="6387"/>
                  </a:lnTo>
                  <a:lnTo>
                    <a:pt x="199" y="6381"/>
                  </a:lnTo>
                  <a:lnTo>
                    <a:pt x="169" y="6371"/>
                  </a:lnTo>
                  <a:lnTo>
                    <a:pt x="133" y="6357"/>
                  </a:lnTo>
                  <a:lnTo>
                    <a:pt x="92" y="6339"/>
                  </a:lnTo>
                  <a:lnTo>
                    <a:pt x="48" y="6319"/>
                  </a:lnTo>
                  <a:lnTo>
                    <a:pt x="0" y="6295"/>
                  </a:lnTo>
                  <a:close/>
                  <a:moveTo>
                    <a:pt x="0" y="6148"/>
                  </a:moveTo>
                  <a:lnTo>
                    <a:pt x="0" y="6059"/>
                  </a:lnTo>
                  <a:lnTo>
                    <a:pt x="9" y="6064"/>
                  </a:lnTo>
                  <a:lnTo>
                    <a:pt x="18" y="6069"/>
                  </a:lnTo>
                  <a:lnTo>
                    <a:pt x="28" y="6074"/>
                  </a:lnTo>
                  <a:lnTo>
                    <a:pt x="37" y="6079"/>
                  </a:lnTo>
                  <a:lnTo>
                    <a:pt x="92" y="6109"/>
                  </a:lnTo>
                  <a:lnTo>
                    <a:pt x="142" y="6139"/>
                  </a:lnTo>
                  <a:lnTo>
                    <a:pt x="186" y="6167"/>
                  </a:lnTo>
                  <a:lnTo>
                    <a:pt x="223" y="6192"/>
                  </a:lnTo>
                  <a:lnTo>
                    <a:pt x="240" y="6204"/>
                  </a:lnTo>
                  <a:lnTo>
                    <a:pt x="254" y="6215"/>
                  </a:lnTo>
                  <a:lnTo>
                    <a:pt x="266" y="6225"/>
                  </a:lnTo>
                  <a:lnTo>
                    <a:pt x="276" y="6234"/>
                  </a:lnTo>
                  <a:lnTo>
                    <a:pt x="283" y="6243"/>
                  </a:lnTo>
                  <a:lnTo>
                    <a:pt x="289" y="6250"/>
                  </a:lnTo>
                  <a:lnTo>
                    <a:pt x="290" y="6252"/>
                  </a:lnTo>
                  <a:lnTo>
                    <a:pt x="290" y="6255"/>
                  </a:lnTo>
                  <a:lnTo>
                    <a:pt x="290" y="6257"/>
                  </a:lnTo>
                  <a:lnTo>
                    <a:pt x="290" y="6258"/>
                  </a:lnTo>
                  <a:lnTo>
                    <a:pt x="289" y="6261"/>
                  </a:lnTo>
                  <a:lnTo>
                    <a:pt x="286" y="6262"/>
                  </a:lnTo>
                  <a:lnTo>
                    <a:pt x="283" y="6262"/>
                  </a:lnTo>
                  <a:lnTo>
                    <a:pt x="280" y="6263"/>
                  </a:lnTo>
                  <a:lnTo>
                    <a:pt x="271" y="6263"/>
                  </a:lnTo>
                  <a:lnTo>
                    <a:pt x="260" y="6261"/>
                  </a:lnTo>
                  <a:lnTo>
                    <a:pt x="247" y="6257"/>
                  </a:lnTo>
                  <a:lnTo>
                    <a:pt x="232" y="6253"/>
                  </a:lnTo>
                  <a:lnTo>
                    <a:pt x="215" y="6247"/>
                  </a:lnTo>
                  <a:lnTo>
                    <a:pt x="196" y="6241"/>
                  </a:lnTo>
                  <a:lnTo>
                    <a:pt x="154" y="6223"/>
                  </a:lnTo>
                  <a:lnTo>
                    <a:pt x="107" y="6201"/>
                  </a:lnTo>
                  <a:lnTo>
                    <a:pt x="55" y="6177"/>
                  </a:lnTo>
                  <a:lnTo>
                    <a:pt x="0" y="6148"/>
                  </a:lnTo>
                  <a:close/>
                  <a:moveTo>
                    <a:pt x="0" y="5981"/>
                  </a:moveTo>
                  <a:lnTo>
                    <a:pt x="0" y="5894"/>
                  </a:lnTo>
                  <a:lnTo>
                    <a:pt x="28" y="5908"/>
                  </a:lnTo>
                  <a:lnTo>
                    <a:pt x="58" y="5922"/>
                  </a:lnTo>
                  <a:lnTo>
                    <a:pt x="89" y="5937"/>
                  </a:lnTo>
                  <a:lnTo>
                    <a:pt x="120" y="5955"/>
                  </a:lnTo>
                  <a:lnTo>
                    <a:pt x="173" y="5985"/>
                  </a:lnTo>
                  <a:lnTo>
                    <a:pt x="221" y="6013"/>
                  </a:lnTo>
                  <a:lnTo>
                    <a:pt x="264" y="6041"/>
                  </a:lnTo>
                  <a:lnTo>
                    <a:pt x="301" y="6066"/>
                  </a:lnTo>
                  <a:lnTo>
                    <a:pt x="316" y="6077"/>
                  </a:lnTo>
                  <a:lnTo>
                    <a:pt x="329" y="6088"/>
                  </a:lnTo>
                  <a:lnTo>
                    <a:pt x="340" y="6098"/>
                  </a:lnTo>
                  <a:lnTo>
                    <a:pt x="350" y="6107"/>
                  </a:lnTo>
                  <a:lnTo>
                    <a:pt x="357" y="6115"/>
                  </a:lnTo>
                  <a:lnTo>
                    <a:pt x="361" y="6122"/>
                  </a:lnTo>
                  <a:lnTo>
                    <a:pt x="362" y="6125"/>
                  </a:lnTo>
                  <a:lnTo>
                    <a:pt x="364" y="6127"/>
                  </a:lnTo>
                  <a:lnTo>
                    <a:pt x="364" y="6130"/>
                  </a:lnTo>
                  <a:lnTo>
                    <a:pt x="362" y="6132"/>
                  </a:lnTo>
                  <a:lnTo>
                    <a:pt x="361" y="6134"/>
                  </a:lnTo>
                  <a:lnTo>
                    <a:pt x="359" y="6135"/>
                  </a:lnTo>
                  <a:lnTo>
                    <a:pt x="356" y="6136"/>
                  </a:lnTo>
                  <a:lnTo>
                    <a:pt x="353" y="6136"/>
                  </a:lnTo>
                  <a:lnTo>
                    <a:pt x="345" y="6136"/>
                  </a:lnTo>
                  <a:lnTo>
                    <a:pt x="334" y="6135"/>
                  </a:lnTo>
                  <a:lnTo>
                    <a:pt x="321" y="6132"/>
                  </a:lnTo>
                  <a:lnTo>
                    <a:pt x="305" y="6127"/>
                  </a:lnTo>
                  <a:lnTo>
                    <a:pt x="289" y="6123"/>
                  </a:lnTo>
                  <a:lnTo>
                    <a:pt x="270" y="6115"/>
                  </a:lnTo>
                  <a:lnTo>
                    <a:pt x="228" y="6098"/>
                  </a:lnTo>
                  <a:lnTo>
                    <a:pt x="182" y="6077"/>
                  </a:lnTo>
                  <a:lnTo>
                    <a:pt x="130" y="6053"/>
                  </a:lnTo>
                  <a:lnTo>
                    <a:pt x="77" y="6024"/>
                  </a:lnTo>
                  <a:lnTo>
                    <a:pt x="57" y="6013"/>
                  </a:lnTo>
                  <a:lnTo>
                    <a:pt x="37" y="6002"/>
                  </a:lnTo>
                  <a:lnTo>
                    <a:pt x="18" y="5992"/>
                  </a:lnTo>
                  <a:lnTo>
                    <a:pt x="0" y="5981"/>
                  </a:lnTo>
                  <a:close/>
                  <a:moveTo>
                    <a:pt x="0" y="5874"/>
                  </a:moveTo>
                  <a:lnTo>
                    <a:pt x="0" y="5810"/>
                  </a:lnTo>
                  <a:lnTo>
                    <a:pt x="16" y="5823"/>
                  </a:lnTo>
                  <a:lnTo>
                    <a:pt x="32" y="5835"/>
                  </a:lnTo>
                  <a:lnTo>
                    <a:pt x="44" y="5846"/>
                  </a:lnTo>
                  <a:lnTo>
                    <a:pt x="54" y="5856"/>
                  </a:lnTo>
                  <a:lnTo>
                    <a:pt x="61" y="5865"/>
                  </a:lnTo>
                  <a:lnTo>
                    <a:pt x="66" y="5871"/>
                  </a:lnTo>
                  <a:lnTo>
                    <a:pt x="67" y="5874"/>
                  </a:lnTo>
                  <a:lnTo>
                    <a:pt x="68" y="5878"/>
                  </a:lnTo>
                  <a:lnTo>
                    <a:pt x="68" y="5880"/>
                  </a:lnTo>
                  <a:lnTo>
                    <a:pt x="67" y="5882"/>
                  </a:lnTo>
                  <a:lnTo>
                    <a:pt x="65" y="5884"/>
                  </a:lnTo>
                  <a:lnTo>
                    <a:pt x="59" y="5887"/>
                  </a:lnTo>
                  <a:lnTo>
                    <a:pt x="54" y="5887"/>
                  </a:lnTo>
                  <a:lnTo>
                    <a:pt x="46" y="5887"/>
                  </a:lnTo>
                  <a:lnTo>
                    <a:pt x="36" y="5884"/>
                  </a:lnTo>
                  <a:lnTo>
                    <a:pt x="25" y="5882"/>
                  </a:lnTo>
                  <a:lnTo>
                    <a:pt x="13" y="5879"/>
                  </a:lnTo>
                  <a:lnTo>
                    <a:pt x="0" y="5874"/>
                  </a:lnTo>
                  <a:close/>
                  <a:moveTo>
                    <a:pt x="0" y="5782"/>
                  </a:moveTo>
                  <a:lnTo>
                    <a:pt x="0" y="5725"/>
                  </a:lnTo>
                  <a:lnTo>
                    <a:pt x="21" y="5732"/>
                  </a:lnTo>
                  <a:lnTo>
                    <a:pt x="45" y="5740"/>
                  </a:lnTo>
                  <a:lnTo>
                    <a:pt x="71" y="5751"/>
                  </a:lnTo>
                  <a:lnTo>
                    <a:pt x="100" y="5763"/>
                  </a:lnTo>
                  <a:lnTo>
                    <a:pt x="131" y="5777"/>
                  </a:lnTo>
                  <a:lnTo>
                    <a:pt x="164" y="5793"/>
                  </a:lnTo>
                  <a:lnTo>
                    <a:pt x="198" y="5810"/>
                  </a:lnTo>
                  <a:lnTo>
                    <a:pt x="233" y="5829"/>
                  </a:lnTo>
                  <a:lnTo>
                    <a:pt x="284" y="5858"/>
                  </a:lnTo>
                  <a:lnTo>
                    <a:pt x="332" y="5885"/>
                  </a:lnTo>
                  <a:lnTo>
                    <a:pt x="372" y="5913"/>
                  </a:lnTo>
                  <a:lnTo>
                    <a:pt x="408" y="5937"/>
                  </a:lnTo>
                  <a:lnTo>
                    <a:pt x="422" y="5949"/>
                  </a:lnTo>
                  <a:lnTo>
                    <a:pt x="435" y="5961"/>
                  </a:lnTo>
                  <a:lnTo>
                    <a:pt x="446" y="5970"/>
                  </a:lnTo>
                  <a:lnTo>
                    <a:pt x="455" y="5979"/>
                  </a:lnTo>
                  <a:lnTo>
                    <a:pt x="462" y="5987"/>
                  </a:lnTo>
                  <a:lnTo>
                    <a:pt x="466" y="5994"/>
                  </a:lnTo>
                  <a:lnTo>
                    <a:pt x="467" y="5997"/>
                  </a:lnTo>
                  <a:lnTo>
                    <a:pt x="467" y="6000"/>
                  </a:lnTo>
                  <a:lnTo>
                    <a:pt x="467" y="6002"/>
                  </a:lnTo>
                  <a:lnTo>
                    <a:pt x="466" y="6005"/>
                  </a:lnTo>
                  <a:lnTo>
                    <a:pt x="465" y="6006"/>
                  </a:lnTo>
                  <a:lnTo>
                    <a:pt x="463" y="6007"/>
                  </a:lnTo>
                  <a:lnTo>
                    <a:pt x="461" y="6008"/>
                  </a:lnTo>
                  <a:lnTo>
                    <a:pt x="457" y="6009"/>
                  </a:lnTo>
                  <a:lnTo>
                    <a:pt x="448" y="6009"/>
                  </a:lnTo>
                  <a:lnTo>
                    <a:pt x="437" y="6008"/>
                  </a:lnTo>
                  <a:lnTo>
                    <a:pt x="424" y="6006"/>
                  </a:lnTo>
                  <a:lnTo>
                    <a:pt x="410" y="6001"/>
                  </a:lnTo>
                  <a:lnTo>
                    <a:pt x="393" y="5996"/>
                  </a:lnTo>
                  <a:lnTo>
                    <a:pt x="376" y="5990"/>
                  </a:lnTo>
                  <a:lnTo>
                    <a:pt x="335" y="5974"/>
                  </a:lnTo>
                  <a:lnTo>
                    <a:pt x="289" y="5954"/>
                  </a:lnTo>
                  <a:lnTo>
                    <a:pt x="240" y="5930"/>
                  </a:lnTo>
                  <a:lnTo>
                    <a:pt x="188" y="5903"/>
                  </a:lnTo>
                  <a:lnTo>
                    <a:pt x="158" y="5887"/>
                  </a:lnTo>
                  <a:lnTo>
                    <a:pt x="131" y="5870"/>
                  </a:lnTo>
                  <a:lnTo>
                    <a:pt x="104" y="5855"/>
                  </a:lnTo>
                  <a:lnTo>
                    <a:pt x="80" y="5839"/>
                  </a:lnTo>
                  <a:lnTo>
                    <a:pt x="57" y="5824"/>
                  </a:lnTo>
                  <a:lnTo>
                    <a:pt x="36" y="5809"/>
                  </a:lnTo>
                  <a:lnTo>
                    <a:pt x="17" y="5795"/>
                  </a:lnTo>
                  <a:lnTo>
                    <a:pt x="0" y="5782"/>
                  </a:lnTo>
                  <a:close/>
                  <a:moveTo>
                    <a:pt x="0" y="5697"/>
                  </a:moveTo>
                  <a:lnTo>
                    <a:pt x="0" y="5600"/>
                  </a:lnTo>
                  <a:lnTo>
                    <a:pt x="44" y="5626"/>
                  </a:lnTo>
                  <a:lnTo>
                    <a:pt x="84" y="5652"/>
                  </a:lnTo>
                  <a:lnTo>
                    <a:pt x="119" y="5676"/>
                  </a:lnTo>
                  <a:lnTo>
                    <a:pt x="148" y="5698"/>
                  </a:lnTo>
                  <a:lnTo>
                    <a:pt x="162" y="5709"/>
                  </a:lnTo>
                  <a:lnTo>
                    <a:pt x="173" y="5719"/>
                  </a:lnTo>
                  <a:lnTo>
                    <a:pt x="182" y="5728"/>
                  </a:lnTo>
                  <a:lnTo>
                    <a:pt x="188" y="5735"/>
                  </a:lnTo>
                  <a:lnTo>
                    <a:pt x="194" y="5743"/>
                  </a:lnTo>
                  <a:lnTo>
                    <a:pt x="197" y="5749"/>
                  </a:lnTo>
                  <a:lnTo>
                    <a:pt x="198" y="5754"/>
                  </a:lnTo>
                  <a:lnTo>
                    <a:pt x="197" y="5759"/>
                  </a:lnTo>
                  <a:lnTo>
                    <a:pt x="195" y="5761"/>
                  </a:lnTo>
                  <a:lnTo>
                    <a:pt x="190" y="5763"/>
                  </a:lnTo>
                  <a:lnTo>
                    <a:pt x="184" y="5763"/>
                  </a:lnTo>
                  <a:lnTo>
                    <a:pt x="177" y="5763"/>
                  </a:lnTo>
                  <a:lnTo>
                    <a:pt x="167" y="5762"/>
                  </a:lnTo>
                  <a:lnTo>
                    <a:pt x="157" y="5760"/>
                  </a:lnTo>
                  <a:lnTo>
                    <a:pt x="146" y="5757"/>
                  </a:lnTo>
                  <a:lnTo>
                    <a:pt x="134" y="5753"/>
                  </a:lnTo>
                  <a:lnTo>
                    <a:pt x="105" y="5743"/>
                  </a:lnTo>
                  <a:lnTo>
                    <a:pt x="73" y="5731"/>
                  </a:lnTo>
                  <a:lnTo>
                    <a:pt x="38" y="5716"/>
                  </a:lnTo>
                  <a:lnTo>
                    <a:pt x="0" y="5697"/>
                  </a:lnTo>
                  <a:close/>
                  <a:moveTo>
                    <a:pt x="0" y="5479"/>
                  </a:moveTo>
                  <a:lnTo>
                    <a:pt x="0" y="5389"/>
                  </a:lnTo>
                  <a:lnTo>
                    <a:pt x="33" y="5403"/>
                  </a:lnTo>
                  <a:lnTo>
                    <a:pt x="69" y="5420"/>
                  </a:lnTo>
                  <a:lnTo>
                    <a:pt x="107" y="5440"/>
                  </a:lnTo>
                  <a:lnTo>
                    <a:pt x="145" y="5461"/>
                  </a:lnTo>
                  <a:lnTo>
                    <a:pt x="193" y="5488"/>
                  </a:lnTo>
                  <a:lnTo>
                    <a:pt x="236" y="5515"/>
                  </a:lnTo>
                  <a:lnTo>
                    <a:pt x="273" y="5541"/>
                  </a:lnTo>
                  <a:lnTo>
                    <a:pt x="306" y="5564"/>
                  </a:lnTo>
                  <a:lnTo>
                    <a:pt x="319" y="5577"/>
                  </a:lnTo>
                  <a:lnTo>
                    <a:pt x="332" y="5586"/>
                  </a:lnTo>
                  <a:lnTo>
                    <a:pt x="341" y="5596"/>
                  </a:lnTo>
                  <a:lnTo>
                    <a:pt x="349" y="5605"/>
                  </a:lnTo>
                  <a:lnTo>
                    <a:pt x="355" y="5613"/>
                  </a:lnTo>
                  <a:lnTo>
                    <a:pt x="358" y="5621"/>
                  </a:lnTo>
                  <a:lnTo>
                    <a:pt x="359" y="5623"/>
                  </a:lnTo>
                  <a:lnTo>
                    <a:pt x="359" y="5626"/>
                  </a:lnTo>
                  <a:lnTo>
                    <a:pt x="359" y="5628"/>
                  </a:lnTo>
                  <a:lnTo>
                    <a:pt x="358" y="5631"/>
                  </a:lnTo>
                  <a:lnTo>
                    <a:pt x="357" y="5633"/>
                  </a:lnTo>
                  <a:lnTo>
                    <a:pt x="355" y="5634"/>
                  </a:lnTo>
                  <a:lnTo>
                    <a:pt x="353" y="5635"/>
                  </a:lnTo>
                  <a:lnTo>
                    <a:pt x="349" y="5636"/>
                  </a:lnTo>
                  <a:lnTo>
                    <a:pt x="340" y="5636"/>
                  </a:lnTo>
                  <a:lnTo>
                    <a:pt x="330" y="5635"/>
                  </a:lnTo>
                  <a:lnTo>
                    <a:pt x="318" y="5634"/>
                  </a:lnTo>
                  <a:lnTo>
                    <a:pt x="304" y="5629"/>
                  </a:lnTo>
                  <a:lnTo>
                    <a:pt x="289" y="5625"/>
                  </a:lnTo>
                  <a:lnTo>
                    <a:pt x="272" y="5620"/>
                  </a:lnTo>
                  <a:lnTo>
                    <a:pt x="233" y="5605"/>
                  </a:lnTo>
                  <a:lnTo>
                    <a:pt x="191" y="5586"/>
                  </a:lnTo>
                  <a:lnTo>
                    <a:pt x="145" y="5564"/>
                  </a:lnTo>
                  <a:lnTo>
                    <a:pt x="98" y="5538"/>
                  </a:lnTo>
                  <a:lnTo>
                    <a:pt x="71" y="5524"/>
                  </a:lnTo>
                  <a:lnTo>
                    <a:pt x="46" y="5508"/>
                  </a:lnTo>
                  <a:lnTo>
                    <a:pt x="23" y="5494"/>
                  </a:lnTo>
                  <a:lnTo>
                    <a:pt x="0" y="5479"/>
                  </a:lnTo>
                  <a:close/>
                  <a:moveTo>
                    <a:pt x="0" y="5360"/>
                  </a:moveTo>
                  <a:lnTo>
                    <a:pt x="0" y="5262"/>
                  </a:lnTo>
                  <a:lnTo>
                    <a:pt x="33" y="5284"/>
                  </a:lnTo>
                  <a:lnTo>
                    <a:pt x="64" y="5305"/>
                  </a:lnTo>
                  <a:lnTo>
                    <a:pt x="89" y="5325"/>
                  </a:lnTo>
                  <a:lnTo>
                    <a:pt x="111" y="5344"/>
                  </a:lnTo>
                  <a:lnTo>
                    <a:pt x="120" y="5351"/>
                  </a:lnTo>
                  <a:lnTo>
                    <a:pt x="128" y="5360"/>
                  </a:lnTo>
                  <a:lnTo>
                    <a:pt x="133" y="5367"/>
                  </a:lnTo>
                  <a:lnTo>
                    <a:pt x="139" y="5374"/>
                  </a:lnTo>
                  <a:lnTo>
                    <a:pt x="142" y="5380"/>
                  </a:lnTo>
                  <a:lnTo>
                    <a:pt x="144" y="5386"/>
                  </a:lnTo>
                  <a:lnTo>
                    <a:pt x="144" y="5390"/>
                  </a:lnTo>
                  <a:lnTo>
                    <a:pt x="143" y="5393"/>
                  </a:lnTo>
                  <a:lnTo>
                    <a:pt x="141" y="5397"/>
                  </a:lnTo>
                  <a:lnTo>
                    <a:pt x="137" y="5398"/>
                  </a:lnTo>
                  <a:lnTo>
                    <a:pt x="133" y="5399"/>
                  </a:lnTo>
                  <a:lnTo>
                    <a:pt x="128" y="5400"/>
                  </a:lnTo>
                  <a:lnTo>
                    <a:pt x="113" y="5399"/>
                  </a:lnTo>
                  <a:lnTo>
                    <a:pt x="97" y="5396"/>
                  </a:lnTo>
                  <a:lnTo>
                    <a:pt x="76" y="5390"/>
                  </a:lnTo>
                  <a:lnTo>
                    <a:pt x="53" y="5382"/>
                  </a:lnTo>
                  <a:lnTo>
                    <a:pt x="27" y="5372"/>
                  </a:lnTo>
                  <a:lnTo>
                    <a:pt x="0" y="5360"/>
                  </a:lnTo>
                  <a:close/>
                  <a:moveTo>
                    <a:pt x="0" y="5104"/>
                  </a:moveTo>
                  <a:lnTo>
                    <a:pt x="0" y="5019"/>
                  </a:lnTo>
                  <a:lnTo>
                    <a:pt x="17" y="5026"/>
                  </a:lnTo>
                  <a:lnTo>
                    <a:pt x="36" y="5033"/>
                  </a:lnTo>
                  <a:lnTo>
                    <a:pt x="56" y="5041"/>
                  </a:lnTo>
                  <a:lnTo>
                    <a:pt x="77" y="5051"/>
                  </a:lnTo>
                  <a:lnTo>
                    <a:pt x="99" y="5061"/>
                  </a:lnTo>
                  <a:lnTo>
                    <a:pt x="121" y="5072"/>
                  </a:lnTo>
                  <a:lnTo>
                    <a:pt x="144" y="5084"/>
                  </a:lnTo>
                  <a:lnTo>
                    <a:pt x="168" y="5098"/>
                  </a:lnTo>
                  <a:lnTo>
                    <a:pt x="211" y="5124"/>
                  </a:lnTo>
                  <a:lnTo>
                    <a:pt x="251" y="5150"/>
                  </a:lnTo>
                  <a:lnTo>
                    <a:pt x="286" y="5174"/>
                  </a:lnTo>
                  <a:lnTo>
                    <a:pt x="315" y="5197"/>
                  </a:lnTo>
                  <a:lnTo>
                    <a:pt x="327" y="5208"/>
                  </a:lnTo>
                  <a:lnTo>
                    <a:pt x="338" y="5219"/>
                  </a:lnTo>
                  <a:lnTo>
                    <a:pt x="347" y="5228"/>
                  </a:lnTo>
                  <a:lnTo>
                    <a:pt x="355" y="5237"/>
                  </a:lnTo>
                  <a:lnTo>
                    <a:pt x="359" y="5244"/>
                  </a:lnTo>
                  <a:lnTo>
                    <a:pt x="362" y="5251"/>
                  </a:lnTo>
                  <a:lnTo>
                    <a:pt x="362" y="5254"/>
                  </a:lnTo>
                  <a:lnTo>
                    <a:pt x="362" y="5258"/>
                  </a:lnTo>
                  <a:lnTo>
                    <a:pt x="362" y="5260"/>
                  </a:lnTo>
                  <a:lnTo>
                    <a:pt x="361" y="5262"/>
                  </a:lnTo>
                  <a:lnTo>
                    <a:pt x="360" y="5264"/>
                  </a:lnTo>
                  <a:lnTo>
                    <a:pt x="358" y="5265"/>
                  </a:lnTo>
                  <a:lnTo>
                    <a:pt x="355" y="5268"/>
                  </a:lnTo>
                  <a:lnTo>
                    <a:pt x="353" y="5268"/>
                  </a:lnTo>
                  <a:lnTo>
                    <a:pt x="345" y="5269"/>
                  </a:lnTo>
                  <a:lnTo>
                    <a:pt x="335" y="5269"/>
                  </a:lnTo>
                  <a:lnTo>
                    <a:pt x="323" y="5268"/>
                  </a:lnTo>
                  <a:lnTo>
                    <a:pt x="311" y="5264"/>
                  </a:lnTo>
                  <a:lnTo>
                    <a:pt x="295" y="5260"/>
                  </a:lnTo>
                  <a:lnTo>
                    <a:pt x="280" y="5255"/>
                  </a:lnTo>
                  <a:lnTo>
                    <a:pt x="244" y="5242"/>
                  </a:lnTo>
                  <a:lnTo>
                    <a:pt x="205" y="5225"/>
                  </a:lnTo>
                  <a:lnTo>
                    <a:pt x="162" y="5204"/>
                  </a:lnTo>
                  <a:lnTo>
                    <a:pt x="116" y="5179"/>
                  </a:lnTo>
                  <a:lnTo>
                    <a:pt x="84" y="5161"/>
                  </a:lnTo>
                  <a:lnTo>
                    <a:pt x="54" y="5142"/>
                  </a:lnTo>
                  <a:lnTo>
                    <a:pt x="25" y="5122"/>
                  </a:lnTo>
                  <a:lnTo>
                    <a:pt x="0" y="5104"/>
                  </a:lnTo>
                  <a:close/>
                  <a:moveTo>
                    <a:pt x="0" y="4974"/>
                  </a:moveTo>
                  <a:lnTo>
                    <a:pt x="0" y="4863"/>
                  </a:lnTo>
                  <a:lnTo>
                    <a:pt x="15" y="4871"/>
                  </a:lnTo>
                  <a:lnTo>
                    <a:pt x="56" y="4897"/>
                  </a:lnTo>
                  <a:lnTo>
                    <a:pt x="93" y="4921"/>
                  </a:lnTo>
                  <a:lnTo>
                    <a:pt x="128" y="4945"/>
                  </a:lnTo>
                  <a:lnTo>
                    <a:pt x="155" y="4969"/>
                  </a:lnTo>
                  <a:lnTo>
                    <a:pt x="166" y="4980"/>
                  </a:lnTo>
                  <a:lnTo>
                    <a:pt x="177" y="4990"/>
                  </a:lnTo>
                  <a:lnTo>
                    <a:pt x="185" y="4998"/>
                  </a:lnTo>
                  <a:lnTo>
                    <a:pt x="191" y="5007"/>
                  </a:lnTo>
                  <a:lnTo>
                    <a:pt x="197" y="5015"/>
                  </a:lnTo>
                  <a:lnTo>
                    <a:pt x="199" y="5022"/>
                  </a:lnTo>
                  <a:lnTo>
                    <a:pt x="200" y="5025"/>
                  </a:lnTo>
                  <a:lnTo>
                    <a:pt x="200" y="5028"/>
                  </a:lnTo>
                  <a:lnTo>
                    <a:pt x="199" y="5030"/>
                  </a:lnTo>
                  <a:lnTo>
                    <a:pt x="198" y="5033"/>
                  </a:lnTo>
                  <a:lnTo>
                    <a:pt x="195" y="5036"/>
                  </a:lnTo>
                  <a:lnTo>
                    <a:pt x="190" y="5038"/>
                  </a:lnTo>
                  <a:lnTo>
                    <a:pt x="184" y="5039"/>
                  </a:lnTo>
                  <a:lnTo>
                    <a:pt x="176" y="5039"/>
                  </a:lnTo>
                  <a:lnTo>
                    <a:pt x="167" y="5039"/>
                  </a:lnTo>
                  <a:lnTo>
                    <a:pt x="156" y="5037"/>
                  </a:lnTo>
                  <a:lnTo>
                    <a:pt x="145" y="5035"/>
                  </a:lnTo>
                  <a:lnTo>
                    <a:pt x="132" y="5030"/>
                  </a:lnTo>
                  <a:lnTo>
                    <a:pt x="103" y="5022"/>
                  </a:lnTo>
                  <a:lnTo>
                    <a:pt x="71" y="5008"/>
                  </a:lnTo>
                  <a:lnTo>
                    <a:pt x="37" y="4993"/>
                  </a:lnTo>
                  <a:lnTo>
                    <a:pt x="0" y="4974"/>
                  </a:lnTo>
                  <a:close/>
                  <a:moveTo>
                    <a:pt x="0" y="4808"/>
                  </a:moveTo>
                  <a:lnTo>
                    <a:pt x="0" y="4727"/>
                  </a:lnTo>
                  <a:lnTo>
                    <a:pt x="16" y="4740"/>
                  </a:lnTo>
                  <a:lnTo>
                    <a:pt x="29" y="4753"/>
                  </a:lnTo>
                  <a:lnTo>
                    <a:pt x="40" y="4766"/>
                  </a:lnTo>
                  <a:lnTo>
                    <a:pt x="50" y="4777"/>
                  </a:lnTo>
                  <a:lnTo>
                    <a:pt x="57" y="4787"/>
                  </a:lnTo>
                  <a:lnTo>
                    <a:pt x="60" y="4794"/>
                  </a:lnTo>
                  <a:lnTo>
                    <a:pt x="61" y="4799"/>
                  </a:lnTo>
                  <a:lnTo>
                    <a:pt x="61" y="4802"/>
                  </a:lnTo>
                  <a:lnTo>
                    <a:pt x="61" y="4805"/>
                  </a:lnTo>
                  <a:lnTo>
                    <a:pt x="60" y="4808"/>
                  </a:lnTo>
                  <a:lnTo>
                    <a:pt x="57" y="4811"/>
                  </a:lnTo>
                  <a:lnTo>
                    <a:pt x="53" y="4813"/>
                  </a:lnTo>
                  <a:lnTo>
                    <a:pt x="47" y="4814"/>
                  </a:lnTo>
                  <a:lnTo>
                    <a:pt x="39" y="4815"/>
                  </a:lnTo>
                  <a:lnTo>
                    <a:pt x="32" y="4814"/>
                  </a:lnTo>
                  <a:lnTo>
                    <a:pt x="22" y="4813"/>
                  </a:lnTo>
                  <a:lnTo>
                    <a:pt x="12" y="4811"/>
                  </a:lnTo>
                  <a:lnTo>
                    <a:pt x="0" y="4808"/>
                  </a:lnTo>
                  <a:close/>
                  <a:moveTo>
                    <a:pt x="0" y="4492"/>
                  </a:moveTo>
                  <a:lnTo>
                    <a:pt x="0" y="4432"/>
                  </a:lnTo>
                  <a:lnTo>
                    <a:pt x="16" y="4435"/>
                  </a:lnTo>
                  <a:lnTo>
                    <a:pt x="35" y="4439"/>
                  </a:lnTo>
                  <a:lnTo>
                    <a:pt x="57" y="4446"/>
                  </a:lnTo>
                  <a:lnTo>
                    <a:pt x="82" y="4454"/>
                  </a:lnTo>
                  <a:lnTo>
                    <a:pt x="109" y="4465"/>
                  </a:lnTo>
                  <a:lnTo>
                    <a:pt x="136" y="4479"/>
                  </a:lnTo>
                  <a:lnTo>
                    <a:pt x="166" y="4494"/>
                  </a:lnTo>
                  <a:lnTo>
                    <a:pt x="196" y="4511"/>
                  </a:lnTo>
                  <a:lnTo>
                    <a:pt x="235" y="4535"/>
                  </a:lnTo>
                  <a:lnTo>
                    <a:pt x="270" y="4558"/>
                  </a:lnTo>
                  <a:lnTo>
                    <a:pt x="300" y="4581"/>
                  </a:lnTo>
                  <a:lnTo>
                    <a:pt x="326" y="4603"/>
                  </a:lnTo>
                  <a:lnTo>
                    <a:pt x="336" y="4614"/>
                  </a:lnTo>
                  <a:lnTo>
                    <a:pt x="346" y="4624"/>
                  </a:lnTo>
                  <a:lnTo>
                    <a:pt x="353" y="4633"/>
                  </a:lnTo>
                  <a:lnTo>
                    <a:pt x="359" y="4642"/>
                  </a:lnTo>
                  <a:lnTo>
                    <a:pt x="362" y="4650"/>
                  </a:lnTo>
                  <a:lnTo>
                    <a:pt x="365" y="4656"/>
                  </a:lnTo>
                  <a:lnTo>
                    <a:pt x="366" y="4663"/>
                  </a:lnTo>
                  <a:lnTo>
                    <a:pt x="364" y="4667"/>
                  </a:lnTo>
                  <a:lnTo>
                    <a:pt x="360" y="4672"/>
                  </a:lnTo>
                  <a:lnTo>
                    <a:pt x="355" y="4674"/>
                  </a:lnTo>
                  <a:lnTo>
                    <a:pt x="347" y="4675"/>
                  </a:lnTo>
                  <a:lnTo>
                    <a:pt x="338" y="4675"/>
                  </a:lnTo>
                  <a:lnTo>
                    <a:pt x="327" y="4674"/>
                  </a:lnTo>
                  <a:lnTo>
                    <a:pt x="315" y="4673"/>
                  </a:lnTo>
                  <a:lnTo>
                    <a:pt x="302" y="4670"/>
                  </a:lnTo>
                  <a:lnTo>
                    <a:pt x="287" y="4665"/>
                  </a:lnTo>
                  <a:lnTo>
                    <a:pt x="272" y="4660"/>
                  </a:lnTo>
                  <a:lnTo>
                    <a:pt x="255" y="4654"/>
                  </a:lnTo>
                  <a:lnTo>
                    <a:pt x="238" y="4646"/>
                  </a:lnTo>
                  <a:lnTo>
                    <a:pt x="220" y="4639"/>
                  </a:lnTo>
                  <a:lnTo>
                    <a:pt x="182" y="4620"/>
                  </a:lnTo>
                  <a:lnTo>
                    <a:pt x="142" y="4598"/>
                  </a:lnTo>
                  <a:lnTo>
                    <a:pt x="120" y="4585"/>
                  </a:lnTo>
                  <a:lnTo>
                    <a:pt x="98" y="4570"/>
                  </a:lnTo>
                  <a:lnTo>
                    <a:pt x="78" y="4557"/>
                  </a:lnTo>
                  <a:lnTo>
                    <a:pt x="59" y="4543"/>
                  </a:lnTo>
                  <a:lnTo>
                    <a:pt x="41" y="4529"/>
                  </a:lnTo>
                  <a:lnTo>
                    <a:pt x="26" y="4516"/>
                  </a:lnTo>
                  <a:lnTo>
                    <a:pt x="12" y="4504"/>
                  </a:lnTo>
                  <a:lnTo>
                    <a:pt x="0" y="4492"/>
                  </a:lnTo>
                  <a:close/>
                  <a:moveTo>
                    <a:pt x="0" y="4339"/>
                  </a:moveTo>
                  <a:lnTo>
                    <a:pt x="0" y="4235"/>
                  </a:lnTo>
                  <a:lnTo>
                    <a:pt x="27" y="4246"/>
                  </a:lnTo>
                  <a:lnTo>
                    <a:pt x="56" y="4259"/>
                  </a:lnTo>
                  <a:lnTo>
                    <a:pt x="86" y="4275"/>
                  </a:lnTo>
                  <a:lnTo>
                    <a:pt x="116" y="4292"/>
                  </a:lnTo>
                  <a:lnTo>
                    <a:pt x="154" y="4315"/>
                  </a:lnTo>
                  <a:lnTo>
                    <a:pt x="187" y="4339"/>
                  </a:lnTo>
                  <a:lnTo>
                    <a:pt x="201" y="4350"/>
                  </a:lnTo>
                  <a:lnTo>
                    <a:pt x="216" y="4362"/>
                  </a:lnTo>
                  <a:lnTo>
                    <a:pt x="229" y="4373"/>
                  </a:lnTo>
                  <a:lnTo>
                    <a:pt x="240" y="4383"/>
                  </a:lnTo>
                  <a:lnTo>
                    <a:pt x="250" y="4393"/>
                  </a:lnTo>
                  <a:lnTo>
                    <a:pt x="259" y="4403"/>
                  </a:lnTo>
                  <a:lnTo>
                    <a:pt x="265" y="4411"/>
                  </a:lnTo>
                  <a:lnTo>
                    <a:pt x="271" y="4420"/>
                  </a:lnTo>
                  <a:lnTo>
                    <a:pt x="275" y="4428"/>
                  </a:lnTo>
                  <a:lnTo>
                    <a:pt x="278" y="4435"/>
                  </a:lnTo>
                  <a:lnTo>
                    <a:pt x="278" y="4441"/>
                  </a:lnTo>
                  <a:lnTo>
                    <a:pt x="275" y="4446"/>
                  </a:lnTo>
                  <a:lnTo>
                    <a:pt x="272" y="4450"/>
                  </a:lnTo>
                  <a:lnTo>
                    <a:pt x="266" y="4452"/>
                  </a:lnTo>
                  <a:lnTo>
                    <a:pt x="259" y="4453"/>
                  </a:lnTo>
                  <a:lnTo>
                    <a:pt x="250" y="4454"/>
                  </a:lnTo>
                  <a:lnTo>
                    <a:pt x="240" y="4453"/>
                  </a:lnTo>
                  <a:lnTo>
                    <a:pt x="228" y="4451"/>
                  </a:lnTo>
                  <a:lnTo>
                    <a:pt x="216" y="4449"/>
                  </a:lnTo>
                  <a:lnTo>
                    <a:pt x="201" y="4445"/>
                  </a:lnTo>
                  <a:lnTo>
                    <a:pt x="187" y="4439"/>
                  </a:lnTo>
                  <a:lnTo>
                    <a:pt x="171" y="4433"/>
                  </a:lnTo>
                  <a:lnTo>
                    <a:pt x="154" y="4427"/>
                  </a:lnTo>
                  <a:lnTo>
                    <a:pt x="136" y="4419"/>
                  </a:lnTo>
                  <a:lnTo>
                    <a:pt x="100" y="4401"/>
                  </a:lnTo>
                  <a:lnTo>
                    <a:pt x="62" y="4379"/>
                  </a:lnTo>
                  <a:lnTo>
                    <a:pt x="46" y="4369"/>
                  </a:lnTo>
                  <a:lnTo>
                    <a:pt x="29" y="4360"/>
                  </a:lnTo>
                  <a:lnTo>
                    <a:pt x="15" y="4350"/>
                  </a:lnTo>
                  <a:lnTo>
                    <a:pt x="0" y="4339"/>
                  </a:lnTo>
                  <a:close/>
                  <a:moveTo>
                    <a:pt x="0" y="4161"/>
                  </a:moveTo>
                  <a:lnTo>
                    <a:pt x="0" y="4045"/>
                  </a:lnTo>
                  <a:lnTo>
                    <a:pt x="15" y="4053"/>
                  </a:lnTo>
                  <a:lnTo>
                    <a:pt x="29" y="4061"/>
                  </a:lnTo>
                  <a:lnTo>
                    <a:pt x="45" y="4069"/>
                  </a:lnTo>
                  <a:lnTo>
                    <a:pt x="60" y="4078"/>
                  </a:lnTo>
                  <a:lnTo>
                    <a:pt x="96" y="4100"/>
                  </a:lnTo>
                  <a:lnTo>
                    <a:pt x="128" y="4122"/>
                  </a:lnTo>
                  <a:lnTo>
                    <a:pt x="155" y="4144"/>
                  </a:lnTo>
                  <a:lnTo>
                    <a:pt x="177" y="4165"/>
                  </a:lnTo>
                  <a:lnTo>
                    <a:pt x="187" y="4175"/>
                  </a:lnTo>
                  <a:lnTo>
                    <a:pt x="195" y="4185"/>
                  </a:lnTo>
                  <a:lnTo>
                    <a:pt x="201" y="4194"/>
                  </a:lnTo>
                  <a:lnTo>
                    <a:pt x="207" y="4202"/>
                  </a:lnTo>
                  <a:lnTo>
                    <a:pt x="210" y="4209"/>
                  </a:lnTo>
                  <a:lnTo>
                    <a:pt x="212" y="4216"/>
                  </a:lnTo>
                  <a:lnTo>
                    <a:pt x="212" y="4222"/>
                  </a:lnTo>
                  <a:lnTo>
                    <a:pt x="210" y="4227"/>
                  </a:lnTo>
                  <a:lnTo>
                    <a:pt x="207" y="4230"/>
                  </a:lnTo>
                  <a:lnTo>
                    <a:pt x="201" y="4234"/>
                  </a:lnTo>
                  <a:lnTo>
                    <a:pt x="195" y="4235"/>
                  </a:lnTo>
                  <a:lnTo>
                    <a:pt x="186" y="4236"/>
                  </a:lnTo>
                  <a:lnTo>
                    <a:pt x="176" y="4235"/>
                  </a:lnTo>
                  <a:lnTo>
                    <a:pt x="165" y="4234"/>
                  </a:lnTo>
                  <a:lnTo>
                    <a:pt x="153" y="4230"/>
                  </a:lnTo>
                  <a:lnTo>
                    <a:pt x="140" y="4227"/>
                  </a:lnTo>
                  <a:lnTo>
                    <a:pt x="125" y="4223"/>
                  </a:lnTo>
                  <a:lnTo>
                    <a:pt x="110" y="4217"/>
                  </a:lnTo>
                  <a:lnTo>
                    <a:pt x="94" y="4211"/>
                  </a:lnTo>
                  <a:lnTo>
                    <a:pt x="78" y="4203"/>
                  </a:lnTo>
                  <a:lnTo>
                    <a:pt x="43" y="4185"/>
                  </a:lnTo>
                  <a:lnTo>
                    <a:pt x="6" y="4164"/>
                  </a:lnTo>
                  <a:lnTo>
                    <a:pt x="0" y="4161"/>
                  </a:lnTo>
                  <a:close/>
                  <a:moveTo>
                    <a:pt x="0" y="3969"/>
                  </a:moveTo>
                  <a:lnTo>
                    <a:pt x="0" y="3850"/>
                  </a:lnTo>
                  <a:lnTo>
                    <a:pt x="14" y="3858"/>
                  </a:lnTo>
                  <a:lnTo>
                    <a:pt x="27" y="3865"/>
                  </a:lnTo>
                  <a:lnTo>
                    <a:pt x="61" y="3887"/>
                  </a:lnTo>
                  <a:lnTo>
                    <a:pt x="91" y="3909"/>
                  </a:lnTo>
                  <a:lnTo>
                    <a:pt x="118" y="3930"/>
                  </a:lnTo>
                  <a:lnTo>
                    <a:pt x="139" y="3951"/>
                  </a:lnTo>
                  <a:lnTo>
                    <a:pt x="148" y="3960"/>
                  </a:lnTo>
                  <a:lnTo>
                    <a:pt x="156" y="3970"/>
                  </a:lnTo>
                  <a:lnTo>
                    <a:pt x="162" y="3979"/>
                  </a:lnTo>
                  <a:lnTo>
                    <a:pt x="167" y="3987"/>
                  </a:lnTo>
                  <a:lnTo>
                    <a:pt x="169" y="3994"/>
                  </a:lnTo>
                  <a:lnTo>
                    <a:pt x="172" y="4001"/>
                  </a:lnTo>
                  <a:lnTo>
                    <a:pt x="172" y="4006"/>
                  </a:lnTo>
                  <a:lnTo>
                    <a:pt x="169" y="4012"/>
                  </a:lnTo>
                  <a:lnTo>
                    <a:pt x="166" y="4015"/>
                  </a:lnTo>
                  <a:lnTo>
                    <a:pt x="162" y="4018"/>
                  </a:lnTo>
                  <a:lnTo>
                    <a:pt x="156" y="4020"/>
                  </a:lnTo>
                  <a:lnTo>
                    <a:pt x="148" y="4021"/>
                  </a:lnTo>
                  <a:lnTo>
                    <a:pt x="141" y="4021"/>
                  </a:lnTo>
                  <a:lnTo>
                    <a:pt x="132" y="4020"/>
                  </a:lnTo>
                  <a:lnTo>
                    <a:pt x="122" y="4018"/>
                  </a:lnTo>
                  <a:lnTo>
                    <a:pt x="111" y="4015"/>
                  </a:lnTo>
                  <a:lnTo>
                    <a:pt x="87" y="4008"/>
                  </a:lnTo>
                  <a:lnTo>
                    <a:pt x="59" y="3998"/>
                  </a:lnTo>
                  <a:lnTo>
                    <a:pt x="30" y="3984"/>
                  </a:lnTo>
                  <a:lnTo>
                    <a:pt x="0" y="3969"/>
                  </a:lnTo>
                  <a:close/>
                  <a:moveTo>
                    <a:pt x="0" y="3765"/>
                  </a:moveTo>
                  <a:lnTo>
                    <a:pt x="0" y="3647"/>
                  </a:lnTo>
                  <a:lnTo>
                    <a:pt x="7" y="3651"/>
                  </a:lnTo>
                  <a:lnTo>
                    <a:pt x="16" y="3656"/>
                  </a:lnTo>
                  <a:lnTo>
                    <a:pt x="48" y="3677"/>
                  </a:lnTo>
                  <a:lnTo>
                    <a:pt x="77" y="3699"/>
                  </a:lnTo>
                  <a:lnTo>
                    <a:pt x="102" y="3719"/>
                  </a:lnTo>
                  <a:lnTo>
                    <a:pt x="122" y="3739"/>
                  </a:lnTo>
                  <a:lnTo>
                    <a:pt x="131" y="3748"/>
                  </a:lnTo>
                  <a:lnTo>
                    <a:pt x="139" y="3757"/>
                  </a:lnTo>
                  <a:lnTo>
                    <a:pt x="144" y="3766"/>
                  </a:lnTo>
                  <a:lnTo>
                    <a:pt x="148" y="3774"/>
                  </a:lnTo>
                  <a:lnTo>
                    <a:pt x="152" y="3781"/>
                  </a:lnTo>
                  <a:lnTo>
                    <a:pt x="153" y="3788"/>
                  </a:lnTo>
                  <a:lnTo>
                    <a:pt x="153" y="3794"/>
                  </a:lnTo>
                  <a:lnTo>
                    <a:pt x="151" y="3799"/>
                  </a:lnTo>
                  <a:lnTo>
                    <a:pt x="148" y="3802"/>
                  </a:lnTo>
                  <a:lnTo>
                    <a:pt x="144" y="3805"/>
                  </a:lnTo>
                  <a:lnTo>
                    <a:pt x="139" y="3807"/>
                  </a:lnTo>
                  <a:lnTo>
                    <a:pt x="133" y="3808"/>
                  </a:lnTo>
                  <a:lnTo>
                    <a:pt x="125" y="3808"/>
                  </a:lnTo>
                  <a:lnTo>
                    <a:pt x="118" y="3807"/>
                  </a:lnTo>
                  <a:lnTo>
                    <a:pt x="109" y="3806"/>
                  </a:lnTo>
                  <a:lnTo>
                    <a:pt x="99" y="3803"/>
                  </a:lnTo>
                  <a:lnTo>
                    <a:pt x="77" y="3798"/>
                  </a:lnTo>
                  <a:lnTo>
                    <a:pt x="53" y="3789"/>
                  </a:lnTo>
                  <a:lnTo>
                    <a:pt x="27" y="3778"/>
                  </a:lnTo>
                  <a:lnTo>
                    <a:pt x="0" y="3765"/>
                  </a:lnTo>
                  <a:close/>
                  <a:moveTo>
                    <a:pt x="0" y="3552"/>
                  </a:moveTo>
                  <a:lnTo>
                    <a:pt x="0" y="3432"/>
                  </a:lnTo>
                  <a:lnTo>
                    <a:pt x="13" y="3439"/>
                  </a:lnTo>
                  <a:lnTo>
                    <a:pt x="27" y="3448"/>
                  </a:lnTo>
                  <a:lnTo>
                    <a:pt x="58" y="3468"/>
                  </a:lnTo>
                  <a:lnTo>
                    <a:pt x="86" y="3489"/>
                  </a:lnTo>
                  <a:lnTo>
                    <a:pt x="109" y="3509"/>
                  </a:lnTo>
                  <a:lnTo>
                    <a:pt x="129" y="3529"/>
                  </a:lnTo>
                  <a:lnTo>
                    <a:pt x="136" y="3538"/>
                  </a:lnTo>
                  <a:lnTo>
                    <a:pt x="143" y="3546"/>
                  </a:lnTo>
                  <a:lnTo>
                    <a:pt x="148" y="3555"/>
                  </a:lnTo>
                  <a:lnTo>
                    <a:pt x="153" y="3563"/>
                  </a:lnTo>
                  <a:lnTo>
                    <a:pt x="155" y="3570"/>
                  </a:lnTo>
                  <a:lnTo>
                    <a:pt x="157" y="3576"/>
                  </a:lnTo>
                  <a:lnTo>
                    <a:pt x="156" y="3583"/>
                  </a:lnTo>
                  <a:lnTo>
                    <a:pt x="155" y="3587"/>
                  </a:lnTo>
                  <a:lnTo>
                    <a:pt x="152" y="3591"/>
                  </a:lnTo>
                  <a:lnTo>
                    <a:pt x="147" y="3594"/>
                  </a:lnTo>
                  <a:lnTo>
                    <a:pt x="142" y="3595"/>
                  </a:lnTo>
                  <a:lnTo>
                    <a:pt x="135" y="3596"/>
                  </a:lnTo>
                  <a:lnTo>
                    <a:pt x="128" y="3597"/>
                  </a:lnTo>
                  <a:lnTo>
                    <a:pt x="120" y="3596"/>
                  </a:lnTo>
                  <a:lnTo>
                    <a:pt x="110" y="3595"/>
                  </a:lnTo>
                  <a:lnTo>
                    <a:pt x="100" y="3593"/>
                  </a:lnTo>
                  <a:lnTo>
                    <a:pt x="78" y="3586"/>
                  </a:lnTo>
                  <a:lnTo>
                    <a:pt x="54" y="3577"/>
                  </a:lnTo>
                  <a:lnTo>
                    <a:pt x="27" y="3565"/>
                  </a:lnTo>
                  <a:lnTo>
                    <a:pt x="0" y="3552"/>
                  </a:lnTo>
                  <a:close/>
                  <a:moveTo>
                    <a:pt x="0" y="3326"/>
                  </a:moveTo>
                  <a:lnTo>
                    <a:pt x="0" y="3210"/>
                  </a:lnTo>
                  <a:lnTo>
                    <a:pt x="14" y="3216"/>
                  </a:lnTo>
                  <a:lnTo>
                    <a:pt x="29" y="3224"/>
                  </a:lnTo>
                  <a:lnTo>
                    <a:pt x="44" y="3233"/>
                  </a:lnTo>
                  <a:lnTo>
                    <a:pt x="59" y="3242"/>
                  </a:lnTo>
                  <a:lnTo>
                    <a:pt x="88" y="3262"/>
                  </a:lnTo>
                  <a:lnTo>
                    <a:pt x="114" y="3282"/>
                  </a:lnTo>
                  <a:lnTo>
                    <a:pt x="137" y="3301"/>
                  </a:lnTo>
                  <a:lnTo>
                    <a:pt x="156" y="3320"/>
                  </a:lnTo>
                  <a:lnTo>
                    <a:pt x="164" y="3329"/>
                  </a:lnTo>
                  <a:lnTo>
                    <a:pt x="171" y="3338"/>
                  </a:lnTo>
                  <a:lnTo>
                    <a:pt x="175" y="3346"/>
                  </a:lnTo>
                  <a:lnTo>
                    <a:pt x="179" y="3353"/>
                  </a:lnTo>
                  <a:lnTo>
                    <a:pt x="182" y="3361"/>
                  </a:lnTo>
                  <a:lnTo>
                    <a:pt x="183" y="3368"/>
                  </a:lnTo>
                  <a:lnTo>
                    <a:pt x="183" y="3373"/>
                  </a:lnTo>
                  <a:lnTo>
                    <a:pt x="180" y="3378"/>
                  </a:lnTo>
                  <a:lnTo>
                    <a:pt x="177" y="3382"/>
                  </a:lnTo>
                  <a:lnTo>
                    <a:pt x="172" y="3385"/>
                  </a:lnTo>
                  <a:lnTo>
                    <a:pt x="166" y="3386"/>
                  </a:lnTo>
                  <a:lnTo>
                    <a:pt x="158" y="3388"/>
                  </a:lnTo>
                  <a:lnTo>
                    <a:pt x="150" y="3388"/>
                  </a:lnTo>
                  <a:lnTo>
                    <a:pt x="140" y="3386"/>
                  </a:lnTo>
                  <a:lnTo>
                    <a:pt x="129" y="3384"/>
                  </a:lnTo>
                  <a:lnTo>
                    <a:pt x="118" y="3382"/>
                  </a:lnTo>
                  <a:lnTo>
                    <a:pt x="105" y="3378"/>
                  </a:lnTo>
                  <a:lnTo>
                    <a:pt x="92" y="3373"/>
                  </a:lnTo>
                  <a:lnTo>
                    <a:pt x="79" y="3368"/>
                  </a:lnTo>
                  <a:lnTo>
                    <a:pt x="65" y="3362"/>
                  </a:lnTo>
                  <a:lnTo>
                    <a:pt x="35" y="3347"/>
                  </a:lnTo>
                  <a:lnTo>
                    <a:pt x="5" y="3329"/>
                  </a:lnTo>
                  <a:lnTo>
                    <a:pt x="0" y="3326"/>
                  </a:lnTo>
                  <a:close/>
                  <a:moveTo>
                    <a:pt x="0" y="3081"/>
                  </a:moveTo>
                  <a:lnTo>
                    <a:pt x="0" y="2984"/>
                  </a:lnTo>
                  <a:lnTo>
                    <a:pt x="12" y="2987"/>
                  </a:lnTo>
                  <a:lnTo>
                    <a:pt x="25" y="2991"/>
                  </a:lnTo>
                  <a:lnTo>
                    <a:pt x="38" y="2997"/>
                  </a:lnTo>
                  <a:lnTo>
                    <a:pt x="53" y="3004"/>
                  </a:lnTo>
                  <a:lnTo>
                    <a:pt x="81" y="3018"/>
                  </a:lnTo>
                  <a:lnTo>
                    <a:pt x="112" y="3036"/>
                  </a:lnTo>
                  <a:lnTo>
                    <a:pt x="140" y="3054"/>
                  </a:lnTo>
                  <a:lnTo>
                    <a:pt x="165" y="3074"/>
                  </a:lnTo>
                  <a:lnTo>
                    <a:pt x="187" y="3093"/>
                  </a:lnTo>
                  <a:lnTo>
                    <a:pt x="205" y="3112"/>
                  </a:lnTo>
                  <a:lnTo>
                    <a:pt x="211" y="3120"/>
                  </a:lnTo>
                  <a:lnTo>
                    <a:pt x="218" y="3129"/>
                  </a:lnTo>
                  <a:lnTo>
                    <a:pt x="222" y="3137"/>
                  </a:lnTo>
                  <a:lnTo>
                    <a:pt x="227" y="3145"/>
                  </a:lnTo>
                  <a:lnTo>
                    <a:pt x="229" y="3151"/>
                  </a:lnTo>
                  <a:lnTo>
                    <a:pt x="230" y="3158"/>
                  </a:lnTo>
                  <a:lnTo>
                    <a:pt x="229" y="3164"/>
                  </a:lnTo>
                  <a:lnTo>
                    <a:pt x="227" y="3169"/>
                  </a:lnTo>
                  <a:lnTo>
                    <a:pt x="223" y="3172"/>
                  </a:lnTo>
                  <a:lnTo>
                    <a:pt x="219" y="3176"/>
                  </a:lnTo>
                  <a:lnTo>
                    <a:pt x="212" y="3178"/>
                  </a:lnTo>
                  <a:lnTo>
                    <a:pt x="206" y="3179"/>
                  </a:lnTo>
                  <a:lnTo>
                    <a:pt x="197" y="3179"/>
                  </a:lnTo>
                  <a:lnTo>
                    <a:pt x="187" y="3178"/>
                  </a:lnTo>
                  <a:lnTo>
                    <a:pt x="177" y="3177"/>
                  </a:lnTo>
                  <a:lnTo>
                    <a:pt x="166" y="3173"/>
                  </a:lnTo>
                  <a:lnTo>
                    <a:pt x="154" y="3170"/>
                  </a:lnTo>
                  <a:lnTo>
                    <a:pt x="142" y="3166"/>
                  </a:lnTo>
                  <a:lnTo>
                    <a:pt x="129" y="3160"/>
                  </a:lnTo>
                  <a:lnTo>
                    <a:pt x="115" y="3155"/>
                  </a:lnTo>
                  <a:lnTo>
                    <a:pt x="87" y="3140"/>
                  </a:lnTo>
                  <a:lnTo>
                    <a:pt x="58" y="3123"/>
                  </a:lnTo>
                  <a:lnTo>
                    <a:pt x="41" y="3113"/>
                  </a:lnTo>
                  <a:lnTo>
                    <a:pt x="27" y="3103"/>
                  </a:lnTo>
                  <a:lnTo>
                    <a:pt x="13" y="3092"/>
                  </a:lnTo>
                  <a:lnTo>
                    <a:pt x="0" y="3081"/>
                  </a:lnTo>
                  <a:close/>
                  <a:moveTo>
                    <a:pt x="0" y="2541"/>
                  </a:moveTo>
                  <a:lnTo>
                    <a:pt x="0" y="2453"/>
                  </a:lnTo>
                  <a:lnTo>
                    <a:pt x="12" y="2465"/>
                  </a:lnTo>
                  <a:lnTo>
                    <a:pt x="23" y="2477"/>
                  </a:lnTo>
                  <a:lnTo>
                    <a:pt x="32" y="2488"/>
                  </a:lnTo>
                  <a:lnTo>
                    <a:pt x="38" y="2499"/>
                  </a:lnTo>
                  <a:lnTo>
                    <a:pt x="43" y="2509"/>
                  </a:lnTo>
                  <a:lnTo>
                    <a:pt x="46" y="2518"/>
                  </a:lnTo>
                  <a:lnTo>
                    <a:pt x="46" y="2522"/>
                  </a:lnTo>
                  <a:lnTo>
                    <a:pt x="46" y="2526"/>
                  </a:lnTo>
                  <a:lnTo>
                    <a:pt x="45" y="2529"/>
                  </a:lnTo>
                  <a:lnTo>
                    <a:pt x="44" y="2532"/>
                  </a:lnTo>
                  <a:lnTo>
                    <a:pt x="40" y="2536"/>
                  </a:lnTo>
                  <a:lnTo>
                    <a:pt x="37" y="2539"/>
                  </a:lnTo>
                  <a:lnTo>
                    <a:pt x="33" y="2541"/>
                  </a:lnTo>
                  <a:lnTo>
                    <a:pt x="27" y="2542"/>
                  </a:lnTo>
                  <a:lnTo>
                    <a:pt x="22" y="2542"/>
                  </a:lnTo>
                  <a:lnTo>
                    <a:pt x="15" y="2542"/>
                  </a:lnTo>
                  <a:lnTo>
                    <a:pt x="7" y="2542"/>
                  </a:lnTo>
                  <a:lnTo>
                    <a:pt x="0" y="2541"/>
                  </a:lnTo>
                  <a:close/>
                  <a:moveTo>
                    <a:pt x="0" y="2279"/>
                  </a:moveTo>
                  <a:lnTo>
                    <a:pt x="0" y="2174"/>
                  </a:lnTo>
                  <a:lnTo>
                    <a:pt x="17" y="2180"/>
                  </a:lnTo>
                  <a:lnTo>
                    <a:pt x="36" y="2189"/>
                  </a:lnTo>
                  <a:lnTo>
                    <a:pt x="55" y="2199"/>
                  </a:lnTo>
                  <a:lnTo>
                    <a:pt x="75" y="2211"/>
                  </a:lnTo>
                  <a:lnTo>
                    <a:pt x="98" y="2228"/>
                  </a:lnTo>
                  <a:lnTo>
                    <a:pt x="119" y="2244"/>
                  </a:lnTo>
                  <a:lnTo>
                    <a:pt x="136" y="2262"/>
                  </a:lnTo>
                  <a:lnTo>
                    <a:pt x="151" y="2279"/>
                  </a:lnTo>
                  <a:lnTo>
                    <a:pt x="156" y="2286"/>
                  </a:lnTo>
                  <a:lnTo>
                    <a:pt x="161" y="2294"/>
                  </a:lnTo>
                  <a:lnTo>
                    <a:pt x="165" y="2301"/>
                  </a:lnTo>
                  <a:lnTo>
                    <a:pt x="167" y="2308"/>
                  </a:lnTo>
                  <a:lnTo>
                    <a:pt x="169" y="2314"/>
                  </a:lnTo>
                  <a:lnTo>
                    <a:pt x="169" y="2321"/>
                  </a:lnTo>
                  <a:lnTo>
                    <a:pt x="168" y="2326"/>
                  </a:lnTo>
                  <a:lnTo>
                    <a:pt x="166" y="2330"/>
                  </a:lnTo>
                  <a:lnTo>
                    <a:pt x="164" y="2334"/>
                  </a:lnTo>
                  <a:lnTo>
                    <a:pt x="160" y="2337"/>
                  </a:lnTo>
                  <a:lnTo>
                    <a:pt x="154" y="2339"/>
                  </a:lnTo>
                  <a:lnTo>
                    <a:pt x="147" y="2340"/>
                  </a:lnTo>
                  <a:lnTo>
                    <a:pt x="140" y="2340"/>
                  </a:lnTo>
                  <a:lnTo>
                    <a:pt x="132" y="2340"/>
                  </a:lnTo>
                  <a:lnTo>
                    <a:pt x="123" y="2339"/>
                  </a:lnTo>
                  <a:lnTo>
                    <a:pt x="114" y="2337"/>
                  </a:lnTo>
                  <a:lnTo>
                    <a:pt x="93" y="2330"/>
                  </a:lnTo>
                  <a:lnTo>
                    <a:pt x="70" y="2322"/>
                  </a:lnTo>
                  <a:lnTo>
                    <a:pt x="47" y="2310"/>
                  </a:lnTo>
                  <a:lnTo>
                    <a:pt x="23" y="2295"/>
                  </a:lnTo>
                  <a:lnTo>
                    <a:pt x="11" y="2287"/>
                  </a:lnTo>
                  <a:lnTo>
                    <a:pt x="0" y="2279"/>
                  </a:lnTo>
                  <a:close/>
                  <a:moveTo>
                    <a:pt x="0" y="1940"/>
                  </a:moveTo>
                  <a:lnTo>
                    <a:pt x="0" y="1880"/>
                  </a:lnTo>
                  <a:lnTo>
                    <a:pt x="5" y="1888"/>
                  </a:lnTo>
                  <a:lnTo>
                    <a:pt x="9" y="1896"/>
                  </a:lnTo>
                  <a:lnTo>
                    <a:pt x="13" y="1902"/>
                  </a:lnTo>
                  <a:lnTo>
                    <a:pt x="16" y="1909"/>
                  </a:lnTo>
                  <a:lnTo>
                    <a:pt x="17" y="1916"/>
                  </a:lnTo>
                  <a:lnTo>
                    <a:pt x="17" y="1921"/>
                  </a:lnTo>
                  <a:lnTo>
                    <a:pt x="16" y="1927"/>
                  </a:lnTo>
                  <a:lnTo>
                    <a:pt x="15" y="1931"/>
                  </a:lnTo>
                  <a:lnTo>
                    <a:pt x="12" y="1934"/>
                  </a:lnTo>
                  <a:lnTo>
                    <a:pt x="8" y="1937"/>
                  </a:lnTo>
                  <a:lnTo>
                    <a:pt x="5" y="1939"/>
                  </a:lnTo>
                  <a:lnTo>
                    <a:pt x="0" y="1940"/>
                  </a:lnTo>
                  <a:close/>
                  <a:moveTo>
                    <a:pt x="0" y="1645"/>
                  </a:moveTo>
                  <a:lnTo>
                    <a:pt x="0" y="1584"/>
                  </a:lnTo>
                  <a:lnTo>
                    <a:pt x="9" y="1582"/>
                  </a:lnTo>
                  <a:lnTo>
                    <a:pt x="22" y="1584"/>
                  </a:lnTo>
                  <a:lnTo>
                    <a:pt x="34" y="1586"/>
                  </a:lnTo>
                  <a:lnTo>
                    <a:pt x="48" y="1590"/>
                  </a:lnTo>
                  <a:lnTo>
                    <a:pt x="64" y="1596"/>
                  </a:lnTo>
                  <a:lnTo>
                    <a:pt x="79" y="1603"/>
                  </a:lnTo>
                  <a:lnTo>
                    <a:pt x="96" y="1612"/>
                  </a:lnTo>
                  <a:lnTo>
                    <a:pt x="112" y="1622"/>
                  </a:lnTo>
                  <a:lnTo>
                    <a:pt x="132" y="1638"/>
                  </a:lnTo>
                  <a:lnTo>
                    <a:pt x="150" y="1653"/>
                  </a:lnTo>
                  <a:lnTo>
                    <a:pt x="165" y="1668"/>
                  </a:lnTo>
                  <a:lnTo>
                    <a:pt x="177" y="1683"/>
                  </a:lnTo>
                  <a:lnTo>
                    <a:pt x="182" y="1691"/>
                  </a:lnTo>
                  <a:lnTo>
                    <a:pt x="186" y="1697"/>
                  </a:lnTo>
                  <a:lnTo>
                    <a:pt x="189" y="1704"/>
                  </a:lnTo>
                  <a:lnTo>
                    <a:pt x="191" y="1710"/>
                  </a:lnTo>
                  <a:lnTo>
                    <a:pt x="193" y="1716"/>
                  </a:lnTo>
                  <a:lnTo>
                    <a:pt x="193" y="1721"/>
                  </a:lnTo>
                  <a:lnTo>
                    <a:pt x="191" y="1727"/>
                  </a:lnTo>
                  <a:lnTo>
                    <a:pt x="189" y="1731"/>
                  </a:lnTo>
                  <a:lnTo>
                    <a:pt x="186" y="1735"/>
                  </a:lnTo>
                  <a:lnTo>
                    <a:pt x="183" y="1738"/>
                  </a:lnTo>
                  <a:lnTo>
                    <a:pt x="177" y="1740"/>
                  </a:lnTo>
                  <a:lnTo>
                    <a:pt x="172" y="1741"/>
                  </a:lnTo>
                  <a:lnTo>
                    <a:pt x="165" y="1742"/>
                  </a:lnTo>
                  <a:lnTo>
                    <a:pt x="158" y="1741"/>
                  </a:lnTo>
                  <a:lnTo>
                    <a:pt x="151" y="1740"/>
                  </a:lnTo>
                  <a:lnTo>
                    <a:pt x="142" y="1739"/>
                  </a:lnTo>
                  <a:lnTo>
                    <a:pt x="124" y="1734"/>
                  </a:lnTo>
                  <a:lnTo>
                    <a:pt x="104" y="1726"/>
                  </a:lnTo>
                  <a:lnTo>
                    <a:pt x="83" y="1715"/>
                  </a:lnTo>
                  <a:lnTo>
                    <a:pt x="62" y="1702"/>
                  </a:lnTo>
                  <a:lnTo>
                    <a:pt x="44" y="1688"/>
                  </a:lnTo>
                  <a:lnTo>
                    <a:pt x="26" y="1674"/>
                  </a:lnTo>
                  <a:lnTo>
                    <a:pt x="12" y="1660"/>
                  </a:lnTo>
                  <a:lnTo>
                    <a:pt x="0" y="1645"/>
                  </a:lnTo>
                  <a:close/>
                  <a:moveTo>
                    <a:pt x="0" y="1320"/>
                  </a:moveTo>
                  <a:lnTo>
                    <a:pt x="0" y="1223"/>
                  </a:lnTo>
                  <a:lnTo>
                    <a:pt x="14" y="1228"/>
                  </a:lnTo>
                  <a:lnTo>
                    <a:pt x="28" y="1235"/>
                  </a:lnTo>
                  <a:lnTo>
                    <a:pt x="43" y="1243"/>
                  </a:lnTo>
                  <a:lnTo>
                    <a:pt x="58" y="1253"/>
                  </a:lnTo>
                  <a:lnTo>
                    <a:pt x="76" y="1267"/>
                  </a:lnTo>
                  <a:lnTo>
                    <a:pt x="92" y="1280"/>
                  </a:lnTo>
                  <a:lnTo>
                    <a:pt x="105" y="1294"/>
                  </a:lnTo>
                  <a:lnTo>
                    <a:pt x="116" y="1309"/>
                  </a:lnTo>
                  <a:lnTo>
                    <a:pt x="121" y="1315"/>
                  </a:lnTo>
                  <a:lnTo>
                    <a:pt x="124" y="1322"/>
                  </a:lnTo>
                  <a:lnTo>
                    <a:pt x="128" y="1329"/>
                  </a:lnTo>
                  <a:lnTo>
                    <a:pt x="129" y="1334"/>
                  </a:lnTo>
                  <a:lnTo>
                    <a:pt x="130" y="1340"/>
                  </a:lnTo>
                  <a:lnTo>
                    <a:pt x="130" y="1345"/>
                  </a:lnTo>
                  <a:lnTo>
                    <a:pt x="129" y="1350"/>
                  </a:lnTo>
                  <a:lnTo>
                    <a:pt x="126" y="1354"/>
                  </a:lnTo>
                  <a:lnTo>
                    <a:pt x="124" y="1357"/>
                  </a:lnTo>
                  <a:lnTo>
                    <a:pt x="121" y="1361"/>
                  </a:lnTo>
                  <a:lnTo>
                    <a:pt x="115" y="1363"/>
                  </a:lnTo>
                  <a:lnTo>
                    <a:pt x="111" y="1364"/>
                  </a:lnTo>
                  <a:lnTo>
                    <a:pt x="104" y="1364"/>
                  </a:lnTo>
                  <a:lnTo>
                    <a:pt x="98" y="1364"/>
                  </a:lnTo>
                  <a:lnTo>
                    <a:pt x="91" y="1364"/>
                  </a:lnTo>
                  <a:lnTo>
                    <a:pt x="83" y="1362"/>
                  </a:lnTo>
                  <a:lnTo>
                    <a:pt x="67" y="1357"/>
                  </a:lnTo>
                  <a:lnTo>
                    <a:pt x="49" y="1350"/>
                  </a:lnTo>
                  <a:lnTo>
                    <a:pt x="29" y="1340"/>
                  </a:lnTo>
                  <a:lnTo>
                    <a:pt x="11" y="1328"/>
                  </a:lnTo>
                  <a:lnTo>
                    <a:pt x="5" y="1324"/>
                  </a:lnTo>
                  <a:lnTo>
                    <a:pt x="0" y="1320"/>
                  </a:lnTo>
                  <a:close/>
                  <a:moveTo>
                    <a:pt x="0" y="961"/>
                  </a:moveTo>
                  <a:lnTo>
                    <a:pt x="0" y="870"/>
                  </a:lnTo>
                  <a:lnTo>
                    <a:pt x="13" y="874"/>
                  </a:lnTo>
                  <a:lnTo>
                    <a:pt x="27" y="881"/>
                  </a:lnTo>
                  <a:lnTo>
                    <a:pt x="41" y="888"/>
                  </a:lnTo>
                  <a:lnTo>
                    <a:pt x="56" y="898"/>
                  </a:lnTo>
                  <a:lnTo>
                    <a:pt x="72" y="910"/>
                  </a:lnTo>
                  <a:lnTo>
                    <a:pt x="88" y="924"/>
                  </a:lnTo>
                  <a:lnTo>
                    <a:pt x="100" y="937"/>
                  </a:lnTo>
                  <a:lnTo>
                    <a:pt x="110" y="950"/>
                  </a:lnTo>
                  <a:lnTo>
                    <a:pt x="113" y="957"/>
                  </a:lnTo>
                  <a:lnTo>
                    <a:pt x="116" y="962"/>
                  </a:lnTo>
                  <a:lnTo>
                    <a:pt x="119" y="969"/>
                  </a:lnTo>
                  <a:lnTo>
                    <a:pt x="120" y="974"/>
                  </a:lnTo>
                  <a:lnTo>
                    <a:pt x="121" y="979"/>
                  </a:lnTo>
                  <a:lnTo>
                    <a:pt x="121" y="984"/>
                  </a:lnTo>
                  <a:lnTo>
                    <a:pt x="120" y="989"/>
                  </a:lnTo>
                  <a:lnTo>
                    <a:pt x="119" y="992"/>
                  </a:lnTo>
                  <a:lnTo>
                    <a:pt x="115" y="997"/>
                  </a:lnTo>
                  <a:lnTo>
                    <a:pt x="112" y="999"/>
                  </a:lnTo>
                  <a:lnTo>
                    <a:pt x="108" y="1001"/>
                  </a:lnTo>
                  <a:lnTo>
                    <a:pt x="103" y="1002"/>
                  </a:lnTo>
                  <a:lnTo>
                    <a:pt x="98" y="1003"/>
                  </a:lnTo>
                  <a:lnTo>
                    <a:pt x="91" y="1003"/>
                  </a:lnTo>
                  <a:lnTo>
                    <a:pt x="84" y="1002"/>
                  </a:lnTo>
                  <a:lnTo>
                    <a:pt x="78" y="1001"/>
                  </a:lnTo>
                  <a:lnTo>
                    <a:pt x="62" y="997"/>
                  </a:lnTo>
                  <a:lnTo>
                    <a:pt x="46" y="990"/>
                  </a:lnTo>
                  <a:lnTo>
                    <a:pt x="29" y="981"/>
                  </a:lnTo>
                  <a:lnTo>
                    <a:pt x="12" y="970"/>
                  </a:lnTo>
                  <a:lnTo>
                    <a:pt x="6" y="966"/>
                  </a:lnTo>
                  <a:lnTo>
                    <a:pt x="0" y="961"/>
                  </a:lnTo>
                  <a:close/>
                  <a:moveTo>
                    <a:pt x="0" y="173"/>
                  </a:moveTo>
                  <a:lnTo>
                    <a:pt x="0" y="87"/>
                  </a:lnTo>
                  <a:lnTo>
                    <a:pt x="8" y="93"/>
                  </a:lnTo>
                  <a:lnTo>
                    <a:pt x="18" y="100"/>
                  </a:lnTo>
                  <a:lnTo>
                    <a:pt x="30" y="109"/>
                  </a:lnTo>
                  <a:lnTo>
                    <a:pt x="41" y="120"/>
                  </a:lnTo>
                  <a:lnTo>
                    <a:pt x="51" y="132"/>
                  </a:lnTo>
                  <a:lnTo>
                    <a:pt x="59" y="143"/>
                  </a:lnTo>
                  <a:lnTo>
                    <a:pt x="64" y="152"/>
                  </a:lnTo>
                  <a:lnTo>
                    <a:pt x="67" y="162"/>
                  </a:lnTo>
                  <a:lnTo>
                    <a:pt x="67" y="167"/>
                  </a:lnTo>
                  <a:lnTo>
                    <a:pt x="67" y="171"/>
                  </a:lnTo>
                  <a:lnTo>
                    <a:pt x="66" y="175"/>
                  </a:lnTo>
                  <a:lnTo>
                    <a:pt x="65" y="178"/>
                  </a:lnTo>
                  <a:lnTo>
                    <a:pt x="60" y="182"/>
                  </a:lnTo>
                  <a:lnTo>
                    <a:pt x="55" y="186"/>
                  </a:lnTo>
                  <a:lnTo>
                    <a:pt x="48" y="187"/>
                  </a:lnTo>
                  <a:lnTo>
                    <a:pt x="39" y="187"/>
                  </a:lnTo>
                  <a:lnTo>
                    <a:pt x="30" y="186"/>
                  </a:lnTo>
                  <a:lnTo>
                    <a:pt x="21" y="183"/>
                  </a:lnTo>
                  <a:lnTo>
                    <a:pt x="11" y="179"/>
                  </a:lnTo>
                  <a:lnTo>
                    <a:pt x="0" y="173"/>
                  </a:lnTo>
                  <a:close/>
                  <a:moveTo>
                    <a:pt x="678" y="147"/>
                  </a:moveTo>
                  <a:lnTo>
                    <a:pt x="678" y="240"/>
                  </a:lnTo>
                  <a:lnTo>
                    <a:pt x="669" y="236"/>
                  </a:lnTo>
                  <a:lnTo>
                    <a:pt x="659" y="231"/>
                  </a:lnTo>
                  <a:lnTo>
                    <a:pt x="650" y="226"/>
                  </a:lnTo>
                  <a:lnTo>
                    <a:pt x="642" y="220"/>
                  </a:lnTo>
                  <a:lnTo>
                    <a:pt x="627" y="209"/>
                  </a:lnTo>
                  <a:lnTo>
                    <a:pt x="615" y="198"/>
                  </a:lnTo>
                  <a:lnTo>
                    <a:pt x="605" y="186"/>
                  </a:lnTo>
                  <a:lnTo>
                    <a:pt x="597" y="175"/>
                  </a:lnTo>
                  <a:lnTo>
                    <a:pt x="592" y="164"/>
                  </a:lnTo>
                  <a:lnTo>
                    <a:pt x="590" y="154"/>
                  </a:lnTo>
                  <a:lnTo>
                    <a:pt x="589" y="148"/>
                  </a:lnTo>
                  <a:lnTo>
                    <a:pt x="589" y="144"/>
                  </a:lnTo>
                  <a:lnTo>
                    <a:pt x="590" y="139"/>
                  </a:lnTo>
                  <a:lnTo>
                    <a:pt x="592" y="136"/>
                  </a:lnTo>
                  <a:lnTo>
                    <a:pt x="594" y="133"/>
                  </a:lnTo>
                  <a:lnTo>
                    <a:pt x="597" y="130"/>
                  </a:lnTo>
                  <a:lnTo>
                    <a:pt x="601" y="128"/>
                  </a:lnTo>
                  <a:lnTo>
                    <a:pt x="605" y="127"/>
                  </a:lnTo>
                  <a:lnTo>
                    <a:pt x="614" y="125"/>
                  </a:lnTo>
                  <a:lnTo>
                    <a:pt x="625" y="126"/>
                  </a:lnTo>
                  <a:lnTo>
                    <a:pt x="637" y="128"/>
                  </a:lnTo>
                  <a:lnTo>
                    <a:pt x="650" y="133"/>
                  </a:lnTo>
                  <a:lnTo>
                    <a:pt x="664" y="139"/>
                  </a:lnTo>
                  <a:lnTo>
                    <a:pt x="678" y="147"/>
                  </a:lnTo>
                  <a:close/>
                  <a:moveTo>
                    <a:pt x="678" y="972"/>
                  </a:moveTo>
                  <a:lnTo>
                    <a:pt x="678" y="1055"/>
                  </a:lnTo>
                  <a:lnTo>
                    <a:pt x="668" y="1045"/>
                  </a:lnTo>
                  <a:lnTo>
                    <a:pt x="660" y="1035"/>
                  </a:lnTo>
                  <a:lnTo>
                    <a:pt x="654" y="1025"/>
                  </a:lnTo>
                  <a:lnTo>
                    <a:pt x="649" y="1015"/>
                  </a:lnTo>
                  <a:lnTo>
                    <a:pt x="646" y="1006"/>
                  </a:lnTo>
                  <a:lnTo>
                    <a:pt x="645" y="999"/>
                  </a:lnTo>
                  <a:lnTo>
                    <a:pt x="645" y="991"/>
                  </a:lnTo>
                  <a:lnTo>
                    <a:pt x="648" y="984"/>
                  </a:lnTo>
                  <a:lnTo>
                    <a:pt x="650" y="981"/>
                  </a:lnTo>
                  <a:lnTo>
                    <a:pt x="653" y="979"/>
                  </a:lnTo>
                  <a:lnTo>
                    <a:pt x="656" y="977"/>
                  </a:lnTo>
                  <a:lnTo>
                    <a:pt x="659" y="976"/>
                  </a:lnTo>
                  <a:lnTo>
                    <a:pt x="668" y="973"/>
                  </a:lnTo>
                  <a:lnTo>
                    <a:pt x="678" y="972"/>
                  </a:lnTo>
                  <a:close/>
                  <a:moveTo>
                    <a:pt x="678" y="1350"/>
                  </a:moveTo>
                  <a:lnTo>
                    <a:pt x="678" y="1422"/>
                  </a:lnTo>
                  <a:lnTo>
                    <a:pt x="670" y="1414"/>
                  </a:lnTo>
                  <a:lnTo>
                    <a:pt x="665" y="1405"/>
                  </a:lnTo>
                  <a:lnTo>
                    <a:pt x="659" y="1396"/>
                  </a:lnTo>
                  <a:lnTo>
                    <a:pt x="656" y="1387"/>
                  </a:lnTo>
                  <a:lnTo>
                    <a:pt x="654" y="1379"/>
                  </a:lnTo>
                  <a:lnTo>
                    <a:pt x="654" y="1373"/>
                  </a:lnTo>
                  <a:lnTo>
                    <a:pt x="655" y="1366"/>
                  </a:lnTo>
                  <a:lnTo>
                    <a:pt x="657" y="1361"/>
                  </a:lnTo>
                  <a:lnTo>
                    <a:pt x="660" y="1356"/>
                  </a:lnTo>
                  <a:lnTo>
                    <a:pt x="665" y="1353"/>
                  </a:lnTo>
                  <a:lnTo>
                    <a:pt x="671" y="1351"/>
                  </a:lnTo>
                  <a:lnTo>
                    <a:pt x="678" y="1350"/>
                  </a:lnTo>
                  <a:close/>
                  <a:moveTo>
                    <a:pt x="678" y="1992"/>
                  </a:moveTo>
                  <a:lnTo>
                    <a:pt x="678" y="2109"/>
                  </a:lnTo>
                  <a:lnTo>
                    <a:pt x="666" y="2103"/>
                  </a:lnTo>
                  <a:lnTo>
                    <a:pt x="654" y="2097"/>
                  </a:lnTo>
                  <a:lnTo>
                    <a:pt x="642" y="2090"/>
                  </a:lnTo>
                  <a:lnTo>
                    <a:pt x="629" y="2082"/>
                  </a:lnTo>
                  <a:lnTo>
                    <a:pt x="607" y="2067"/>
                  </a:lnTo>
                  <a:lnTo>
                    <a:pt x="587" y="2050"/>
                  </a:lnTo>
                  <a:lnTo>
                    <a:pt x="579" y="2043"/>
                  </a:lnTo>
                  <a:lnTo>
                    <a:pt x="570" y="2034"/>
                  </a:lnTo>
                  <a:lnTo>
                    <a:pt x="563" y="2026"/>
                  </a:lnTo>
                  <a:lnTo>
                    <a:pt x="557" y="2017"/>
                  </a:lnTo>
                  <a:lnTo>
                    <a:pt x="551" y="2009"/>
                  </a:lnTo>
                  <a:lnTo>
                    <a:pt x="547" y="2002"/>
                  </a:lnTo>
                  <a:lnTo>
                    <a:pt x="543" y="1994"/>
                  </a:lnTo>
                  <a:lnTo>
                    <a:pt x="541" y="1987"/>
                  </a:lnTo>
                  <a:lnTo>
                    <a:pt x="539" y="1981"/>
                  </a:lnTo>
                  <a:lnTo>
                    <a:pt x="539" y="1975"/>
                  </a:lnTo>
                  <a:lnTo>
                    <a:pt x="540" y="1970"/>
                  </a:lnTo>
                  <a:lnTo>
                    <a:pt x="542" y="1964"/>
                  </a:lnTo>
                  <a:lnTo>
                    <a:pt x="546" y="1961"/>
                  </a:lnTo>
                  <a:lnTo>
                    <a:pt x="550" y="1958"/>
                  </a:lnTo>
                  <a:lnTo>
                    <a:pt x="555" y="1955"/>
                  </a:lnTo>
                  <a:lnTo>
                    <a:pt x="561" y="1953"/>
                  </a:lnTo>
                  <a:lnTo>
                    <a:pt x="568" y="1953"/>
                  </a:lnTo>
                  <a:lnTo>
                    <a:pt x="575" y="1953"/>
                  </a:lnTo>
                  <a:lnTo>
                    <a:pt x="584" y="1953"/>
                  </a:lnTo>
                  <a:lnTo>
                    <a:pt x="593" y="1954"/>
                  </a:lnTo>
                  <a:lnTo>
                    <a:pt x="612" y="1960"/>
                  </a:lnTo>
                  <a:lnTo>
                    <a:pt x="633" y="1967"/>
                  </a:lnTo>
                  <a:lnTo>
                    <a:pt x="655" y="1979"/>
                  </a:lnTo>
                  <a:lnTo>
                    <a:pt x="678" y="1992"/>
                  </a:lnTo>
                  <a:close/>
                  <a:moveTo>
                    <a:pt x="678" y="2599"/>
                  </a:moveTo>
                  <a:lnTo>
                    <a:pt x="678" y="2721"/>
                  </a:lnTo>
                  <a:lnTo>
                    <a:pt x="677" y="2721"/>
                  </a:lnTo>
                  <a:lnTo>
                    <a:pt x="664" y="2712"/>
                  </a:lnTo>
                  <a:lnTo>
                    <a:pt x="650" y="2703"/>
                  </a:lnTo>
                  <a:lnTo>
                    <a:pt x="638" y="2693"/>
                  </a:lnTo>
                  <a:lnTo>
                    <a:pt x="627" y="2685"/>
                  </a:lnTo>
                  <a:lnTo>
                    <a:pt x="617" y="2676"/>
                  </a:lnTo>
                  <a:lnTo>
                    <a:pt x="607" y="2666"/>
                  </a:lnTo>
                  <a:lnTo>
                    <a:pt x="600" y="2657"/>
                  </a:lnTo>
                  <a:lnTo>
                    <a:pt x="592" y="2648"/>
                  </a:lnTo>
                  <a:lnTo>
                    <a:pt x="585" y="2639"/>
                  </a:lnTo>
                  <a:lnTo>
                    <a:pt x="580" y="2632"/>
                  </a:lnTo>
                  <a:lnTo>
                    <a:pt x="575" y="2624"/>
                  </a:lnTo>
                  <a:lnTo>
                    <a:pt x="572" y="2616"/>
                  </a:lnTo>
                  <a:lnTo>
                    <a:pt x="571" y="2609"/>
                  </a:lnTo>
                  <a:lnTo>
                    <a:pt x="570" y="2603"/>
                  </a:lnTo>
                  <a:lnTo>
                    <a:pt x="571" y="2596"/>
                  </a:lnTo>
                  <a:lnTo>
                    <a:pt x="573" y="2592"/>
                  </a:lnTo>
                  <a:lnTo>
                    <a:pt x="575" y="2589"/>
                  </a:lnTo>
                  <a:lnTo>
                    <a:pt x="579" y="2585"/>
                  </a:lnTo>
                  <a:lnTo>
                    <a:pt x="583" y="2583"/>
                  </a:lnTo>
                  <a:lnTo>
                    <a:pt x="587" y="2582"/>
                  </a:lnTo>
                  <a:lnTo>
                    <a:pt x="597" y="2580"/>
                  </a:lnTo>
                  <a:lnTo>
                    <a:pt x="611" y="2580"/>
                  </a:lnTo>
                  <a:lnTo>
                    <a:pt x="625" y="2582"/>
                  </a:lnTo>
                  <a:lnTo>
                    <a:pt x="642" y="2586"/>
                  </a:lnTo>
                  <a:lnTo>
                    <a:pt x="659" y="2592"/>
                  </a:lnTo>
                  <a:lnTo>
                    <a:pt x="678" y="2599"/>
                  </a:lnTo>
                  <a:close/>
                  <a:moveTo>
                    <a:pt x="678" y="2874"/>
                  </a:moveTo>
                  <a:lnTo>
                    <a:pt x="678" y="2983"/>
                  </a:lnTo>
                  <a:lnTo>
                    <a:pt x="655" y="2975"/>
                  </a:lnTo>
                  <a:lnTo>
                    <a:pt x="630" y="2965"/>
                  </a:lnTo>
                  <a:lnTo>
                    <a:pt x="604" y="2952"/>
                  </a:lnTo>
                  <a:lnTo>
                    <a:pt x="578" y="2936"/>
                  </a:lnTo>
                  <a:lnTo>
                    <a:pt x="563" y="2927"/>
                  </a:lnTo>
                  <a:lnTo>
                    <a:pt x="550" y="2917"/>
                  </a:lnTo>
                  <a:lnTo>
                    <a:pt x="538" y="2909"/>
                  </a:lnTo>
                  <a:lnTo>
                    <a:pt x="526" y="2899"/>
                  </a:lnTo>
                  <a:lnTo>
                    <a:pt x="515" y="2890"/>
                  </a:lnTo>
                  <a:lnTo>
                    <a:pt x="505" y="2880"/>
                  </a:lnTo>
                  <a:lnTo>
                    <a:pt x="496" y="2871"/>
                  </a:lnTo>
                  <a:lnTo>
                    <a:pt x="488" y="2861"/>
                  </a:lnTo>
                  <a:lnTo>
                    <a:pt x="480" y="2852"/>
                  </a:lnTo>
                  <a:lnTo>
                    <a:pt x="475" y="2845"/>
                  </a:lnTo>
                  <a:lnTo>
                    <a:pt x="471" y="2836"/>
                  </a:lnTo>
                  <a:lnTo>
                    <a:pt x="467" y="2828"/>
                  </a:lnTo>
                  <a:lnTo>
                    <a:pt x="465" y="2821"/>
                  </a:lnTo>
                  <a:lnTo>
                    <a:pt x="465" y="2815"/>
                  </a:lnTo>
                  <a:lnTo>
                    <a:pt x="465" y="2809"/>
                  </a:lnTo>
                  <a:lnTo>
                    <a:pt x="467" y="2804"/>
                  </a:lnTo>
                  <a:lnTo>
                    <a:pt x="472" y="2799"/>
                  </a:lnTo>
                  <a:lnTo>
                    <a:pt x="476" y="2796"/>
                  </a:lnTo>
                  <a:lnTo>
                    <a:pt x="483" y="2794"/>
                  </a:lnTo>
                  <a:lnTo>
                    <a:pt x="489" y="2793"/>
                  </a:lnTo>
                  <a:lnTo>
                    <a:pt x="498" y="2793"/>
                  </a:lnTo>
                  <a:lnTo>
                    <a:pt x="507" y="2793"/>
                  </a:lnTo>
                  <a:lnTo>
                    <a:pt x="517" y="2794"/>
                  </a:lnTo>
                  <a:lnTo>
                    <a:pt x="528" y="2797"/>
                  </a:lnTo>
                  <a:lnTo>
                    <a:pt x="540" y="2799"/>
                  </a:lnTo>
                  <a:lnTo>
                    <a:pt x="552" y="2804"/>
                  </a:lnTo>
                  <a:lnTo>
                    <a:pt x="565" y="2808"/>
                  </a:lnTo>
                  <a:lnTo>
                    <a:pt x="579" y="2815"/>
                  </a:lnTo>
                  <a:lnTo>
                    <a:pt x="606" y="2828"/>
                  </a:lnTo>
                  <a:lnTo>
                    <a:pt x="635" y="2845"/>
                  </a:lnTo>
                  <a:lnTo>
                    <a:pt x="646" y="2852"/>
                  </a:lnTo>
                  <a:lnTo>
                    <a:pt x="657" y="2859"/>
                  </a:lnTo>
                  <a:lnTo>
                    <a:pt x="668" y="2867"/>
                  </a:lnTo>
                  <a:lnTo>
                    <a:pt x="678" y="2874"/>
                  </a:lnTo>
                  <a:close/>
                  <a:moveTo>
                    <a:pt x="678" y="4460"/>
                  </a:moveTo>
                  <a:lnTo>
                    <a:pt x="678" y="4522"/>
                  </a:lnTo>
                  <a:lnTo>
                    <a:pt x="661" y="4522"/>
                  </a:lnTo>
                  <a:lnTo>
                    <a:pt x="643" y="4517"/>
                  </a:lnTo>
                  <a:lnTo>
                    <a:pt x="621" y="4512"/>
                  </a:lnTo>
                  <a:lnTo>
                    <a:pt x="596" y="4504"/>
                  </a:lnTo>
                  <a:lnTo>
                    <a:pt x="571" y="4493"/>
                  </a:lnTo>
                  <a:lnTo>
                    <a:pt x="543" y="4481"/>
                  </a:lnTo>
                  <a:lnTo>
                    <a:pt x="515" y="4467"/>
                  </a:lnTo>
                  <a:lnTo>
                    <a:pt x="485" y="4450"/>
                  </a:lnTo>
                  <a:lnTo>
                    <a:pt x="466" y="4439"/>
                  </a:lnTo>
                  <a:lnTo>
                    <a:pt x="447" y="4427"/>
                  </a:lnTo>
                  <a:lnTo>
                    <a:pt x="431" y="4416"/>
                  </a:lnTo>
                  <a:lnTo>
                    <a:pt x="414" y="4404"/>
                  </a:lnTo>
                  <a:lnTo>
                    <a:pt x="399" y="4393"/>
                  </a:lnTo>
                  <a:lnTo>
                    <a:pt x="385" y="4382"/>
                  </a:lnTo>
                  <a:lnTo>
                    <a:pt x="372" y="4371"/>
                  </a:lnTo>
                  <a:lnTo>
                    <a:pt x="360" y="4360"/>
                  </a:lnTo>
                  <a:lnTo>
                    <a:pt x="350" y="4349"/>
                  </a:lnTo>
                  <a:lnTo>
                    <a:pt x="341" y="4339"/>
                  </a:lnTo>
                  <a:lnTo>
                    <a:pt x="335" y="4330"/>
                  </a:lnTo>
                  <a:lnTo>
                    <a:pt x="329" y="4321"/>
                  </a:lnTo>
                  <a:lnTo>
                    <a:pt x="325" y="4313"/>
                  </a:lnTo>
                  <a:lnTo>
                    <a:pt x="324" y="4307"/>
                  </a:lnTo>
                  <a:lnTo>
                    <a:pt x="323" y="4300"/>
                  </a:lnTo>
                  <a:lnTo>
                    <a:pt x="325" y="4294"/>
                  </a:lnTo>
                  <a:lnTo>
                    <a:pt x="329" y="4290"/>
                  </a:lnTo>
                  <a:lnTo>
                    <a:pt x="335" y="4288"/>
                  </a:lnTo>
                  <a:lnTo>
                    <a:pt x="343" y="4286"/>
                  </a:lnTo>
                  <a:lnTo>
                    <a:pt x="351" y="4286"/>
                  </a:lnTo>
                  <a:lnTo>
                    <a:pt x="361" y="4286"/>
                  </a:lnTo>
                  <a:lnTo>
                    <a:pt x="373" y="4288"/>
                  </a:lnTo>
                  <a:lnTo>
                    <a:pt x="387" y="4291"/>
                  </a:lnTo>
                  <a:lnTo>
                    <a:pt x="400" y="4294"/>
                  </a:lnTo>
                  <a:lnTo>
                    <a:pt x="415" y="4300"/>
                  </a:lnTo>
                  <a:lnTo>
                    <a:pt x="432" y="4305"/>
                  </a:lnTo>
                  <a:lnTo>
                    <a:pt x="448" y="4312"/>
                  </a:lnTo>
                  <a:lnTo>
                    <a:pt x="466" y="4320"/>
                  </a:lnTo>
                  <a:lnTo>
                    <a:pt x="503" y="4337"/>
                  </a:lnTo>
                  <a:lnTo>
                    <a:pt x="541" y="4358"/>
                  </a:lnTo>
                  <a:lnTo>
                    <a:pt x="563" y="4372"/>
                  </a:lnTo>
                  <a:lnTo>
                    <a:pt x="584" y="4385"/>
                  </a:lnTo>
                  <a:lnTo>
                    <a:pt x="603" y="4398"/>
                  </a:lnTo>
                  <a:lnTo>
                    <a:pt x="621" y="4411"/>
                  </a:lnTo>
                  <a:lnTo>
                    <a:pt x="637" y="4424"/>
                  </a:lnTo>
                  <a:lnTo>
                    <a:pt x="653" y="4437"/>
                  </a:lnTo>
                  <a:lnTo>
                    <a:pt x="666" y="4449"/>
                  </a:lnTo>
                  <a:lnTo>
                    <a:pt x="678" y="4460"/>
                  </a:lnTo>
                  <a:close/>
                  <a:moveTo>
                    <a:pt x="678" y="4619"/>
                  </a:moveTo>
                  <a:lnTo>
                    <a:pt x="678" y="4728"/>
                  </a:lnTo>
                  <a:lnTo>
                    <a:pt x="651" y="4717"/>
                  </a:lnTo>
                  <a:lnTo>
                    <a:pt x="623" y="4705"/>
                  </a:lnTo>
                  <a:lnTo>
                    <a:pt x="593" y="4691"/>
                  </a:lnTo>
                  <a:lnTo>
                    <a:pt x="563" y="4674"/>
                  </a:lnTo>
                  <a:lnTo>
                    <a:pt x="543" y="4662"/>
                  </a:lnTo>
                  <a:lnTo>
                    <a:pt x="525" y="4650"/>
                  </a:lnTo>
                  <a:lnTo>
                    <a:pt x="506" y="4638"/>
                  </a:lnTo>
                  <a:lnTo>
                    <a:pt x="489" y="4627"/>
                  </a:lnTo>
                  <a:lnTo>
                    <a:pt x="473" y="4614"/>
                  </a:lnTo>
                  <a:lnTo>
                    <a:pt x="458" y="4603"/>
                  </a:lnTo>
                  <a:lnTo>
                    <a:pt x="444" y="4591"/>
                  </a:lnTo>
                  <a:lnTo>
                    <a:pt x="432" y="4580"/>
                  </a:lnTo>
                  <a:lnTo>
                    <a:pt x="422" y="4570"/>
                  </a:lnTo>
                  <a:lnTo>
                    <a:pt x="412" y="4560"/>
                  </a:lnTo>
                  <a:lnTo>
                    <a:pt x="405" y="4550"/>
                  </a:lnTo>
                  <a:lnTo>
                    <a:pt x="399" y="4542"/>
                  </a:lnTo>
                  <a:lnTo>
                    <a:pt x="396" y="4534"/>
                  </a:lnTo>
                  <a:lnTo>
                    <a:pt x="393" y="4527"/>
                  </a:lnTo>
                  <a:lnTo>
                    <a:pt x="393" y="4521"/>
                  </a:lnTo>
                  <a:lnTo>
                    <a:pt x="394" y="4515"/>
                  </a:lnTo>
                  <a:lnTo>
                    <a:pt x="399" y="4511"/>
                  </a:lnTo>
                  <a:lnTo>
                    <a:pt x="404" y="4508"/>
                  </a:lnTo>
                  <a:lnTo>
                    <a:pt x="412" y="4506"/>
                  </a:lnTo>
                  <a:lnTo>
                    <a:pt x="421" y="4506"/>
                  </a:lnTo>
                  <a:lnTo>
                    <a:pt x="432" y="4507"/>
                  </a:lnTo>
                  <a:lnTo>
                    <a:pt x="444" y="4508"/>
                  </a:lnTo>
                  <a:lnTo>
                    <a:pt x="457" y="4512"/>
                  </a:lnTo>
                  <a:lnTo>
                    <a:pt x="473" y="4516"/>
                  </a:lnTo>
                  <a:lnTo>
                    <a:pt x="488" y="4522"/>
                  </a:lnTo>
                  <a:lnTo>
                    <a:pt x="505" y="4527"/>
                  </a:lnTo>
                  <a:lnTo>
                    <a:pt x="522" y="4534"/>
                  </a:lnTo>
                  <a:lnTo>
                    <a:pt x="541" y="4543"/>
                  </a:lnTo>
                  <a:lnTo>
                    <a:pt x="580" y="4561"/>
                  </a:lnTo>
                  <a:lnTo>
                    <a:pt x="619" y="4582"/>
                  </a:lnTo>
                  <a:lnTo>
                    <a:pt x="635" y="4591"/>
                  </a:lnTo>
                  <a:lnTo>
                    <a:pt x="649" y="4601"/>
                  </a:lnTo>
                  <a:lnTo>
                    <a:pt x="664" y="4610"/>
                  </a:lnTo>
                  <a:lnTo>
                    <a:pt x="678" y="4619"/>
                  </a:lnTo>
                  <a:close/>
                  <a:moveTo>
                    <a:pt x="678" y="4787"/>
                  </a:moveTo>
                  <a:lnTo>
                    <a:pt x="678" y="4907"/>
                  </a:lnTo>
                  <a:lnTo>
                    <a:pt x="666" y="4901"/>
                  </a:lnTo>
                  <a:lnTo>
                    <a:pt x="645" y="4889"/>
                  </a:lnTo>
                  <a:lnTo>
                    <a:pt x="625" y="4877"/>
                  </a:lnTo>
                  <a:lnTo>
                    <a:pt x="606" y="4865"/>
                  </a:lnTo>
                  <a:lnTo>
                    <a:pt x="589" y="4853"/>
                  </a:lnTo>
                  <a:lnTo>
                    <a:pt x="572" y="4841"/>
                  </a:lnTo>
                  <a:lnTo>
                    <a:pt x="555" y="4828"/>
                  </a:lnTo>
                  <a:lnTo>
                    <a:pt x="542" y="4816"/>
                  </a:lnTo>
                  <a:lnTo>
                    <a:pt x="529" y="4805"/>
                  </a:lnTo>
                  <a:lnTo>
                    <a:pt x="518" y="4795"/>
                  </a:lnTo>
                  <a:lnTo>
                    <a:pt x="508" y="4784"/>
                  </a:lnTo>
                  <a:lnTo>
                    <a:pt x="500" y="4776"/>
                  </a:lnTo>
                  <a:lnTo>
                    <a:pt x="494" y="4767"/>
                  </a:lnTo>
                  <a:lnTo>
                    <a:pt x="489" y="4758"/>
                  </a:lnTo>
                  <a:lnTo>
                    <a:pt x="487" y="4751"/>
                  </a:lnTo>
                  <a:lnTo>
                    <a:pt x="487" y="4748"/>
                  </a:lnTo>
                  <a:lnTo>
                    <a:pt x="487" y="4745"/>
                  </a:lnTo>
                  <a:lnTo>
                    <a:pt x="487" y="4742"/>
                  </a:lnTo>
                  <a:lnTo>
                    <a:pt x="489" y="4739"/>
                  </a:lnTo>
                  <a:lnTo>
                    <a:pt x="492" y="4736"/>
                  </a:lnTo>
                  <a:lnTo>
                    <a:pt x="497" y="4734"/>
                  </a:lnTo>
                  <a:lnTo>
                    <a:pt x="503" y="4731"/>
                  </a:lnTo>
                  <a:lnTo>
                    <a:pt x="510" y="4730"/>
                  </a:lnTo>
                  <a:lnTo>
                    <a:pt x="519" y="4731"/>
                  </a:lnTo>
                  <a:lnTo>
                    <a:pt x="529" y="4732"/>
                  </a:lnTo>
                  <a:lnTo>
                    <a:pt x="540" y="4734"/>
                  </a:lnTo>
                  <a:lnTo>
                    <a:pt x="552" y="4737"/>
                  </a:lnTo>
                  <a:lnTo>
                    <a:pt x="580" y="4745"/>
                  </a:lnTo>
                  <a:lnTo>
                    <a:pt x="610" y="4756"/>
                  </a:lnTo>
                  <a:lnTo>
                    <a:pt x="643" y="4769"/>
                  </a:lnTo>
                  <a:lnTo>
                    <a:pt x="678" y="4787"/>
                  </a:lnTo>
                  <a:close/>
                  <a:moveTo>
                    <a:pt x="678" y="4966"/>
                  </a:moveTo>
                  <a:lnTo>
                    <a:pt x="678" y="5057"/>
                  </a:lnTo>
                  <a:lnTo>
                    <a:pt x="659" y="5041"/>
                  </a:lnTo>
                  <a:lnTo>
                    <a:pt x="644" y="5028"/>
                  </a:lnTo>
                  <a:lnTo>
                    <a:pt x="630" y="5015"/>
                  </a:lnTo>
                  <a:lnTo>
                    <a:pt x="619" y="5003"/>
                  </a:lnTo>
                  <a:lnTo>
                    <a:pt x="612" y="4992"/>
                  </a:lnTo>
                  <a:lnTo>
                    <a:pt x="606" y="4982"/>
                  </a:lnTo>
                  <a:lnTo>
                    <a:pt x="605" y="4977"/>
                  </a:lnTo>
                  <a:lnTo>
                    <a:pt x="605" y="4973"/>
                  </a:lnTo>
                  <a:lnTo>
                    <a:pt x="605" y="4970"/>
                  </a:lnTo>
                  <a:lnTo>
                    <a:pt x="607" y="4966"/>
                  </a:lnTo>
                  <a:lnTo>
                    <a:pt x="611" y="4963"/>
                  </a:lnTo>
                  <a:lnTo>
                    <a:pt x="616" y="4960"/>
                  </a:lnTo>
                  <a:lnTo>
                    <a:pt x="623" y="4959"/>
                  </a:lnTo>
                  <a:lnTo>
                    <a:pt x="630" y="4959"/>
                  </a:lnTo>
                  <a:lnTo>
                    <a:pt x="640" y="4959"/>
                  </a:lnTo>
                  <a:lnTo>
                    <a:pt x="651" y="4961"/>
                  </a:lnTo>
                  <a:lnTo>
                    <a:pt x="664" y="4963"/>
                  </a:lnTo>
                  <a:lnTo>
                    <a:pt x="678" y="4966"/>
                  </a:lnTo>
                  <a:close/>
                  <a:moveTo>
                    <a:pt x="678" y="5249"/>
                  </a:moveTo>
                  <a:lnTo>
                    <a:pt x="678" y="5345"/>
                  </a:lnTo>
                  <a:lnTo>
                    <a:pt x="644" y="5333"/>
                  </a:lnTo>
                  <a:lnTo>
                    <a:pt x="607" y="5316"/>
                  </a:lnTo>
                  <a:lnTo>
                    <a:pt x="569" y="5297"/>
                  </a:lnTo>
                  <a:lnTo>
                    <a:pt x="528" y="5276"/>
                  </a:lnTo>
                  <a:lnTo>
                    <a:pt x="484" y="5251"/>
                  </a:lnTo>
                  <a:lnTo>
                    <a:pt x="444" y="5225"/>
                  </a:lnTo>
                  <a:lnTo>
                    <a:pt x="425" y="5212"/>
                  </a:lnTo>
                  <a:lnTo>
                    <a:pt x="409" y="5200"/>
                  </a:lnTo>
                  <a:lnTo>
                    <a:pt x="393" y="5188"/>
                  </a:lnTo>
                  <a:lnTo>
                    <a:pt x="379" y="5176"/>
                  </a:lnTo>
                  <a:lnTo>
                    <a:pt x="367" y="5165"/>
                  </a:lnTo>
                  <a:lnTo>
                    <a:pt x="356" y="5155"/>
                  </a:lnTo>
                  <a:lnTo>
                    <a:pt x="347" y="5145"/>
                  </a:lnTo>
                  <a:lnTo>
                    <a:pt x="340" y="5136"/>
                  </a:lnTo>
                  <a:lnTo>
                    <a:pt x="335" y="5127"/>
                  </a:lnTo>
                  <a:lnTo>
                    <a:pt x="333" y="5121"/>
                  </a:lnTo>
                  <a:lnTo>
                    <a:pt x="332" y="5118"/>
                  </a:lnTo>
                  <a:lnTo>
                    <a:pt x="332" y="5114"/>
                  </a:lnTo>
                  <a:lnTo>
                    <a:pt x="333" y="5112"/>
                  </a:lnTo>
                  <a:lnTo>
                    <a:pt x="334" y="5109"/>
                  </a:lnTo>
                  <a:lnTo>
                    <a:pt x="335" y="5108"/>
                  </a:lnTo>
                  <a:lnTo>
                    <a:pt x="337" y="5105"/>
                  </a:lnTo>
                  <a:lnTo>
                    <a:pt x="340" y="5104"/>
                  </a:lnTo>
                  <a:lnTo>
                    <a:pt x="344" y="5103"/>
                  </a:lnTo>
                  <a:lnTo>
                    <a:pt x="351" y="5102"/>
                  </a:lnTo>
                  <a:lnTo>
                    <a:pt x="361" y="5102"/>
                  </a:lnTo>
                  <a:lnTo>
                    <a:pt x="372" y="5104"/>
                  </a:lnTo>
                  <a:lnTo>
                    <a:pt x="386" y="5107"/>
                  </a:lnTo>
                  <a:lnTo>
                    <a:pt x="401" y="5110"/>
                  </a:lnTo>
                  <a:lnTo>
                    <a:pt x="418" y="5115"/>
                  </a:lnTo>
                  <a:lnTo>
                    <a:pt x="453" y="5129"/>
                  </a:lnTo>
                  <a:lnTo>
                    <a:pt x="494" y="5145"/>
                  </a:lnTo>
                  <a:lnTo>
                    <a:pt x="537" y="5166"/>
                  </a:lnTo>
                  <a:lnTo>
                    <a:pt x="582" y="5190"/>
                  </a:lnTo>
                  <a:lnTo>
                    <a:pt x="607" y="5205"/>
                  </a:lnTo>
                  <a:lnTo>
                    <a:pt x="633" y="5220"/>
                  </a:lnTo>
                  <a:lnTo>
                    <a:pt x="656" y="5235"/>
                  </a:lnTo>
                  <a:lnTo>
                    <a:pt x="678" y="5249"/>
                  </a:lnTo>
                  <a:close/>
                  <a:moveTo>
                    <a:pt x="678" y="5383"/>
                  </a:moveTo>
                  <a:lnTo>
                    <a:pt x="678" y="5494"/>
                  </a:lnTo>
                  <a:lnTo>
                    <a:pt x="637" y="5470"/>
                  </a:lnTo>
                  <a:lnTo>
                    <a:pt x="601" y="5445"/>
                  </a:lnTo>
                  <a:lnTo>
                    <a:pt x="570" y="5423"/>
                  </a:lnTo>
                  <a:lnTo>
                    <a:pt x="543" y="5401"/>
                  </a:lnTo>
                  <a:lnTo>
                    <a:pt x="532" y="5391"/>
                  </a:lnTo>
                  <a:lnTo>
                    <a:pt x="522" y="5382"/>
                  </a:lnTo>
                  <a:lnTo>
                    <a:pt x="515" y="5374"/>
                  </a:lnTo>
                  <a:lnTo>
                    <a:pt x="509" y="5365"/>
                  </a:lnTo>
                  <a:lnTo>
                    <a:pt x="505" y="5358"/>
                  </a:lnTo>
                  <a:lnTo>
                    <a:pt x="503" y="5351"/>
                  </a:lnTo>
                  <a:lnTo>
                    <a:pt x="501" y="5346"/>
                  </a:lnTo>
                  <a:lnTo>
                    <a:pt x="503" y="5340"/>
                  </a:lnTo>
                  <a:lnTo>
                    <a:pt x="506" y="5338"/>
                  </a:lnTo>
                  <a:lnTo>
                    <a:pt x="510" y="5336"/>
                  </a:lnTo>
                  <a:lnTo>
                    <a:pt x="516" y="5335"/>
                  </a:lnTo>
                  <a:lnTo>
                    <a:pt x="522" y="5334"/>
                  </a:lnTo>
                  <a:lnTo>
                    <a:pt x="530" y="5334"/>
                  </a:lnTo>
                  <a:lnTo>
                    <a:pt x="539" y="5335"/>
                  </a:lnTo>
                  <a:lnTo>
                    <a:pt x="549" y="5337"/>
                  </a:lnTo>
                  <a:lnTo>
                    <a:pt x="560" y="5339"/>
                  </a:lnTo>
                  <a:lnTo>
                    <a:pt x="585" y="5347"/>
                  </a:lnTo>
                  <a:lnTo>
                    <a:pt x="613" y="5356"/>
                  </a:lnTo>
                  <a:lnTo>
                    <a:pt x="645" y="5368"/>
                  </a:lnTo>
                  <a:lnTo>
                    <a:pt x="678" y="5383"/>
                  </a:lnTo>
                  <a:close/>
                  <a:moveTo>
                    <a:pt x="678" y="5642"/>
                  </a:moveTo>
                  <a:lnTo>
                    <a:pt x="678" y="5727"/>
                  </a:lnTo>
                  <a:lnTo>
                    <a:pt x="659" y="5720"/>
                  </a:lnTo>
                  <a:lnTo>
                    <a:pt x="639" y="5712"/>
                  </a:lnTo>
                  <a:lnTo>
                    <a:pt x="618" y="5705"/>
                  </a:lnTo>
                  <a:lnTo>
                    <a:pt x="596" y="5695"/>
                  </a:lnTo>
                  <a:lnTo>
                    <a:pt x="574" y="5684"/>
                  </a:lnTo>
                  <a:lnTo>
                    <a:pt x="551" y="5673"/>
                  </a:lnTo>
                  <a:lnTo>
                    <a:pt x="527" y="5660"/>
                  </a:lnTo>
                  <a:lnTo>
                    <a:pt x="503" y="5647"/>
                  </a:lnTo>
                  <a:lnTo>
                    <a:pt x="455" y="5621"/>
                  </a:lnTo>
                  <a:lnTo>
                    <a:pt x="411" y="5593"/>
                  </a:lnTo>
                  <a:lnTo>
                    <a:pt x="391" y="5580"/>
                  </a:lnTo>
                  <a:lnTo>
                    <a:pt x="373" y="5568"/>
                  </a:lnTo>
                  <a:lnTo>
                    <a:pt x="356" y="5554"/>
                  </a:lnTo>
                  <a:lnTo>
                    <a:pt x="340" y="5542"/>
                  </a:lnTo>
                  <a:lnTo>
                    <a:pt x="327" y="5531"/>
                  </a:lnTo>
                  <a:lnTo>
                    <a:pt x="315" y="5520"/>
                  </a:lnTo>
                  <a:lnTo>
                    <a:pt x="305" y="5510"/>
                  </a:lnTo>
                  <a:lnTo>
                    <a:pt x="297" y="5502"/>
                  </a:lnTo>
                  <a:lnTo>
                    <a:pt x="292" y="5493"/>
                  </a:lnTo>
                  <a:lnTo>
                    <a:pt x="289" y="5486"/>
                  </a:lnTo>
                  <a:lnTo>
                    <a:pt x="287" y="5483"/>
                  </a:lnTo>
                  <a:lnTo>
                    <a:pt x="287" y="5479"/>
                  </a:lnTo>
                  <a:lnTo>
                    <a:pt x="287" y="5477"/>
                  </a:lnTo>
                  <a:lnTo>
                    <a:pt x="289" y="5475"/>
                  </a:lnTo>
                  <a:lnTo>
                    <a:pt x="291" y="5473"/>
                  </a:lnTo>
                  <a:lnTo>
                    <a:pt x="293" y="5472"/>
                  </a:lnTo>
                  <a:lnTo>
                    <a:pt x="295" y="5471"/>
                  </a:lnTo>
                  <a:lnTo>
                    <a:pt x="298" y="5470"/>
                  </a:lnTo>
                  <a:lnTo>
                    <a:pt x="307" y="5468"/>
                  </a:lnTo>
                  <a:lnTo>
                    <a:pt x="317" y="5470"/>
                  </a:lnTo>
                  <a:lnTo>
                    <a:pt x="329" y="5472"/>
                  </a:lnTo>
                  <a:lnTo>
                    <a:pt x="344" y="5475"/>
                  </a:lnTo>
                  <a:lnTo>
                    <a:pt x="359" y="5479"/>
                  </a:lnTo>
                  <a:lnTo>
                    <a:pt x="377" y="5485"/>
                  </a:lnTo>
                  <a:lnTo>
                    <a:pt x="415" y="5499"/>
                  </a:lnTo>
                  <a:lnTo>
                    <a:pt x="458" y="5518"/>
                  </a:lnTo>
                  <a:lnTo>
                    <a:pt x="505" y="5540"/>
                  </a:lnTo>
                  <a:lnTo>
                    <a:pt x="553" y="5566"/>
                  </a:lnTo>
                  <a:lnTo>
                    <a:pt x="587" y="5585"/>
                  </a:lnTo>
                  <a:lnTo>
                    <a:pt x="621" y="5604"/>
                  </a:lnTo>
                  <a:lnTo>
                    <a:pt x="650" y="5624"/>
                  </a:lnTo>
                  <a:lnTo>
                    <a:pt x="678" y="5642"/>
                  </a:lnTo>
                  <a:close/>
                  <a:moveTo>
                    <a:pt x="678" y="5754"/>
                  </a:moveTo>
                  <a:lnTo>
                    <a:pt x="678" y="5857"/>
                  </a:lnTo>
                  <a:lnTo>
                    <a:pt x="639" y="5833"/>
                  </a:lnTo>
                  <a:lnTo>
                    <a:pt x="605" y="5810"/>
                  </a:lnTo>
                  <a:lnTo>
                    <a:pt x="574" y="5788"/>
                  </a:lnTo>
                  <a:lnTo>
                    <a:pt x="550" y="5769"/>
                  </a:lnTo>
                  <a:lnTo>
                    <a:pt x="539" y="5760"/>
                  </a:lnTo>
                  <a:lnTo>
                    <a:pt x="530" y="5751"/>
                  </a:lnTo>
                  <a:lnTo>
                    <a:pt x="522" y="5742"/>
                  </a:lnTo>
                  <a:lnTo>
                    <a:pt x="517" y="5735"/>
                  </a:lnTo>
                  <a:lnTo>
                    <a:pt x="512" y="5729"/>
                  </a:lnTo>
                  <a:lnTo>
                    <a:pt x="510" y="5722"/>
                  </a:lnTo>
                  <a:lnTo>
                    <a:pt x="509" y="5718"/>
                  </a:lnTo>
                  <a:lnTo>
                    <a:pt x="511" y="5713"/>
                  </a:lnTo>
                  <a:lnTo>
                    <a:pt x="514" y="5711"/>
                  </a:lnTo>
                  <a:lnTo>
                    <a:pt x="517" y="5709"/>
                  </a:lnTo>
                  <a:lnTo>
                    <a:pt x="522" y="5708"/>
                  </a:lnTo>
                  <a:lnTo>
                    <a:pt x="529" y="5708"/>
                  </a:lnTo>
                  <a:lnTo>
                    <a:pt x="544" y="5709"/>
                  </a:lnTo>
                  <a:lnTo>
                    <a:pt x="564" y="5713"/>
                  </a:lnTo>
                  <a:lnTo>
                    <a:pt x="589" y="5720"/>
                  </a:lnTo>
                  <a:lnTo>
                    <a:pt x="615" y="5729"/>
                  </a:lnTo>
                  <a:lnTo>
                    <a:pt x="645" y="5741"/>
                  </a:lnTo>
                  <a:lnTo>
                    <a:pt x="678" y="5754"/>
                  </a:lnTo>
                  <a:close/>
                  <a:moveTo>
                    <a:pt x="678" y="5967"/>
                  </a:moveTo>
                  <a:lnTo>
                    <a:pt x="678" y="6066"/>
                  </a:lnTo>
                  <a:lnTo>
                    <a:pt x="656" y="6056"/>
                  </a:lnTo>
                  <a:lnTo>
                    <a:pt x="635" y="6045"/>
                  </a:lnTo>
                  <a:lnTo>
                    <a:pt x="613" y="6034"/>
                  </a:lnTo>
                  <a:lnTo>
                    <a:pt x="590" y="6022"/>
                  </a:lnTo>
                  <a:lnTo>
                    <a:pt x="538" y="5994"/>
                  </a:lnTo>
                  <a:lnTo>
                    <a:pt x="490" y="5965"/>
                  </a:lnTo>
                  <a:lnTo>
                    <a:pt x="448" y="5938"/>
                  </a:lnTo>
                  <a:lnTo>
                    <a:pt x="413" y="5913"/>
                  </a:lnTo>
                  <a:lnTo>
                    <a:pt x="399" y="5901"/>
                  </a:lnTo>
                  <a:lnTo>
                    <a:pt x="386" y="5890"/>
                  </a:lnTo>
                  <a:lnTo>
                    <a:pt x="375" y="5880"/>
                  </a:lnTo>
                  <a:lnTo>
                    <a:pt x="366" y="5870"/>
                  </a:lnTo>
                  <a:lnTo>
                    <a:pt x="359" y="5862"/>
                  </a:lnTo>
                  <a:lnTo>
                    <a:pt x="355" y="5855"/>
                  </a:lnTo>
                  <a:lnTo>
                    <a:pt x="354" y="5851"/>
                  </a:lnTo>
                  <a:lnTo>
                    <a:pt x="354" y="5849"/>
                  </a:lnTo>
                  <a:lnTo>
                    <a:pt x="354" y="5847"/>
                  </a:lnTo>
                  <a:lnTo>
                    <a:pt x="355" y="5845"/>
                  </a:lnTo>
                  <a:lnTo>
                    <a:pt x="356" y="5842"/>
                  </a:lnTo>
                  <a:lnTo>
                    <a:pt x="358" y="5841"/>
                  </a:lnTo>
                  <a:lnTo>
                    <a:pt x="361" y="5840"/>
                  </a:lnTo>
                  <a:lnTo>
                    <a:pt x="365" y="5839"/>
                  </a:lnTo>
                  <a:lnTo>
                    <a:pt x="373" y="5839"/>
                  </a:lnTo>
                  <a:lnTo>
                    <a:pt x="385" y="5840"/>
                  </a:lnTo>
                  <a:lnTo>
                    <a:pt x="398" y="5842"/>
                  </a:lnTo>
                  <a:lnTo>
                    <a:pt x="412" y="5847"/>
                  </a:lnTo>
                  <a:lnTo>
                    <a:pt x="429" y="5851"/>
                  </a:lnTo>
                  <a:lnTo>
                    <a:pt x="447" y="5858"/>
                  </a:lnTo>
                  <a:lnTo>
                    <a:pt x="488" y="5874"/>
                  </a:lnTo>
                  <a:lnTo>
                    <a:pt x="535" y="5894"/>
                  </a:lnTo>
                  <a:lnTo>
                    <a:pt x="585" y="5917"/>
                  </a:lnTo>
                  <a:lnTo>
                    <a:pt x="638" y="5945"/>
                  </a:lnTo>
                  <a:lnTo>
                    <a:pt x="648" y="5951"/>
                  </a:lnTo>
                  <a:lnTo>
                    <a:pt x="658" y="5956"/>
                  </a:lnTo>
                  <a:lnTo>
                    <a:pt x="668" y="5962"/>
                  </a:lnTo>
                  <a:lnTo>
                    <a:pt x="678" y="5967"/>
                  </a:lnTo>
                  <a:close/>
                  <a:moveTo>
                    <a:pt x="678" y="6092"/>
                  </a:moveTo>
                  <a:lnTo>
                    <a:pt x="678" y="6148"/>
                  </a:lnTo>
                  <a:lnTo>
                    <a:pt x="666" y="6139"/>
                  </a:lnTo>
                  <a:lnTo>
                    <a:pt x="656" y="6129"/>
                  </a:lnTo>
                  <a:lnTo>
                    <a:pt x="647" y="6122"/>
                  </a:lnTo>
                  <a:lnTo>
                    <a:pt x="640" y="6114"/>
                  </a:lnTo>
                  <a:lnTo>
                    <a:pt x="635" y="6107"/>
                  </a:lnTo>
                  <a:lnTo>
                    <a:pt x="632" y="6102"/>
                  </a:lnTo>
                  <a:lnTo>
                    <a:pt x="630" y="6096"/>
                  </a:lnTo>
                  <a:lnTo>
                    <a:pt x="632" y="6092"/>
                  </a:lnTo>
                  <a:lnTo>
                    <a:pt x="634" y="6090"/>
                  </a:lnTo>
                  <a:lnTo>
                    <a:pt x="637" y="6088"/>
                  </a:lnTo>
                  <a:lnTo>
                    <a:pt x="642" y="6087"/>
                  </a:lnTo>
                  <a:lnTo>
                    <a:pt x="647" y="6087"/>
                  </a:lnTo>
                  <a:lnTo>
                    <a:pt x="660" y="6088"/>
                  </a:lnTo>
                  <a:lnTo>
                    <a:pt x="678" y="6092"/>
                  </a:lnTo>
                  <a:close/>
                  <a:moveTo>
                    <a:pt x="678" y="6171"/>
                  </a:moveTo>
                  <a:lnTo>
                    <a:pt x="678" y="6243"/>
                  </a:lnTo>
                  <a:lnTo>
                    <a:pt x="657" y="6235"/>
                  </a:lnTo>
                  <a:lnTo>
                    <a:pt x="634" y="6226"/>
                  </a:lnTo>
                  <a:lnTo>
                    <a:pt x="611" y="6216"/>
                  </a:lnTo>
                  <a:lnTo>
                    <a:pt x="585" y="6205"/>
                  </a:lnTo>
                  <a:lnTo>
                    <a:pt x="559" y="6193"/>
                  </a:lnTo>
                  <a:lnTo>
                    <a:pt x="531" y="6180"/>
                  </a:lnTo>
                  <a:lnTo>
                    <a:pt x="503" y="6167"/>
                  </a:lnTo>
                  <a:lnTo>
                    <a:pt x="474" y="6151"/>
                  </a:lnTo>
                  <a:lnTo>
                    <a:pt x="421" y="6122"/>
                  </a:lnTo>
                  <a:lnTo>
                    <a:pt x="372" y="6093"/>
                  </a:lnTo>
                  <a:lnTo>
                    <a:pt x="328" y="6065"/>
                  </a:lnTo>
                  <a:lnTo>
                    <a:pt x="292" y="6039"/>
                  </a:lnTo>
                  <a:lnTo>
                    <a:pt x="276" y="6028"/>
                  </a:lnTo>
                  <a:lnTo>
                    <a:pt x="263" y="6017"/>
                  </a:lnTo>
                  <a:lnTo>
                    <a:pt x="251" y="6006"/>
                  </a:lnTo>
                  <a:lnTo>
                    <a:pt x="242" y="5997"/>
                  </a:lnTo>
                  <a:lnTo>
                    <a:pt x="236" y="5988"/>
                  </a:lnTo>
                  <a:lnTo>
                    <a:pt x="231" y="5981"/>
                  </a:lnTo>
                  <a:lnTo>
                    <a:pt x="230" y="5978"/>
                  </a:lnTo>
                  <a:lnTo>
                    <a:pt x="229" y="5976"/>
                  </a:lnTo>
                  <a:lnTo>
                    <a:pt x="229" y="5974"/>
                  </a:lnTo>
                  <a:lnTo>
                    <a:pt x="230" y="5972"/>
                  </a:lnTo>
                  <a:lnTo>
                    <a:pt x="231" y="5969"/>
                  </a:lnTo>
                  <a:lnTo>
                    <a:pt x="233" y="5968"/>
                  </a:lnTo>
                  <a:lnTo>
                    <a:pt x="237" y="5967"/>
                  </a:lnTo>
                  <a:lnTo>
                    <a:pt x="240" y="5967"/>
                  </a:lnTo>
                  <a:lnTo>
                    <a:pt x="249" y="5967"/>
                  </a:lnTo>
                  <a:lnTo>
                    <a:pt x="260" y="5968"/>
                  </a:lnTo>
                  <a:lnTo>
                    <a:pt x="273" y="5970"/>
                  </a:lnTo>
                  <a:lnTo>
                    <a:pt x="289" y="5975"/>
                  </a:lnTo>
                  <a:lnTo>
                    <a:pt x="305" y="5980"/>
                  </a:lnTo>
                  <a:lnTo>
                    <a:pt x="324" y="5987"/>
                  </a:lnTo>
                  <a:lnTo>
                    <a:pt x="366" y="6004"/>
                  </a:lnTo>
                  <a:lnTo>
                    <a:pt x="414" y="6024"/>
                  </a:lnTo>
                  <a:lnTo>
                    <a:pt x="465" y="6050"/>
                  </a:lnTo>
                  <a:lnTo>
                    <a:pt x="519" y="6077"/>
                  </a:lnTo>
                  <a:lnTo>
                    <a:pt x="564" y="6102"/>
                  </a:lnTo>
                  <a:lnTo>
                    <a:pt x="606" y="6126"/>
                  </a:lnTo>
                  <a:lnTo>
                    <a:pt x="644" y="6149"/>
                  </a:lnTo>
                  <a:lnTo>
                    <a:pt x="678" y="6171"/>
                  </a:lnTo>
                  <a:close/>
                  <a:moveTo>
                    <a:pt x="678" y="6258"/>
                  </a:moveTo>
                  <a:lnTo>
                    <a:pt x="678" y="6343"/>
                  </a:lnTo>
                  <a:lnTo>
                    <a:pt x="644" y="6322"/>
                  </a:lnTo>
                  <a:lnTo>
                    <a:pt x="614" y="6303"/>
                  </a:lnTo>
                  <a:lnTo>
                    <a:pt x="589" y="6284"/>
                  </a:lnTo>
                  <a:lnTo>
                    <a:pt x="567" y="6267"/>
                  </a:lnTo>
                  <a:lnTo>
                    <a:pt x="550" y="6253"/>
                  </a:lnTo>
                  <a:lnTo>
                    <a:pt x="539" y="6240"/>
                  </a:lnTo>
                  <a:lnTo>
                    <a:pt x="536" y="6235"/>
                  </a:lnTo>
                  <a:lnTo>
                    <a:pt x="533" y="6230"/>
                  </a:lnTo>
                  <a:lnTo>
                    <a:pt x="532" y="6226"/>
                  </a:lnTo>
                  <a:lnTo>
                    <a:pt x="533" y="6223"/>
                  </a:lnTo>
                  <a:lnTo>
                    <a:pt x="536" y="6221"/>
                  </a:lnTo>
                  <a:lnTo>
                    <a:pt x="539" y="6220"/>
                  </a:lnTo>
                  <a:lnTo>
                    <a:pt x="543" y="6219"/>
                  </a:lnTo>
                  <a:lnTo>
                    <a:pt x="548" y="6219"/>
                  </a:lnTo>
                  <a:lnTo>
                    <a:pt x="562" y="6220"/>
                  </a:lnTo>
                  <a:lnTo>
                    <a:pt x="579" y="6223"/>
                  </a:lnTo>
                  <a:lnTo>
                    <a:pt x="600" y="6229"/>
                  </a:lnTo>
                  <a:lnTo>
                    <a:pt x="623" y="6237"/>
                  </a:lnTo>
                  <a:lnTo>
                    <a:pt x="649" y="6246"/>
                  </a:lnTo>
                  <a:lnTo>
                    <a:pt x="678" y="6258"/>
                  </a:lnTo>
                  <a:close/>
                  <a:moveTo>
                    <a:pt x="678" y="6367"/>
                  </a:moveTo>
                  <a:lnTo>
                    <a:pt x="678" y="6393"/>
                  </a:lnTo>
                  <a:lnTo>
                    <a:pt x="670" y="6393"/>
                  </a:lnTo>
                  <a:lnTo>
                    <a:pt x="660" y="6391"/>
                  </a:lnTo>
                  <a:lnTo>
                    <a:pt x="648" y="6389"/>
                  </a:lnTo>
                  <a:lnTo>
                    <a:pt x="636" y="6385"/>
                  </a:lnTo>
                  <a:lnTo>
                    <a:pt x="605" y="6375"/>
                  </a:lnTo>
                  <a:lnTo>
                    <a:pt x="570" y="6362"/>
                  </a:lnTo>
                  <a:lnTo>
                    <a:pt x="529" y="6346"/>
                  </a:lnTo>
                  <a:lnTo>
                    <a:pt x="486" y="6326"/>
                  </a:lnTo>
                  <a:lnTo>
                    <a:pt x="439" y="6304"/>
                  </a:lnTo>
                  <a:lnTo>
                    <a:pt x="390" y="6278"/>
                  </a:lnTo>
                  <a:lnTo>
                    <a:pt x="335" y="6247"/>
                  </a:lnTo>
                  <a:lnTo>
                    <a:pt x="284" y="6218"/>
                  </a:lnTo>
                  <a:lnTo>
                    <a:pt x="239" y="6190"/>
                  </a:lnTo>
                  <a:lnTo>
                    <a:pt x="200" y="6164"/>
                  </a:lnTo>
                  <a:lnTo>
                    <a:pt x="185" y="6151"/>
                  </a:lnTo>
                  <a:lnTo>
                    <a:pt x="171" y="6140"/>
                  </a:lnTo>
                  <a:lnTo>
                    <a:pt x="158" y="6130"/>
                  </a:lnTo>
                  <a:lnTo>
                    <a:pt x="148" y="6120"/>
                  </a:lnTo>
                  <a:lnTo>
                    <a:pt x="141" y="6113"/>
                  </a:lnTo>
                  <a:lnTo>
                    <a:pt x="136" y="6105"/>
                  </a:lnTo>
                  <a:lnTo>
                    <a:pt x="135" y="6103"/>
                  </a:lnTo>
                  <a:lnTo>
                    <a:pt x="135" y="6100"/>
                  </a:lnTo>
                  <a:lnTo>
                    <a:pt x="135" y="6097"/>
                  </a:lnTo>
                  <a:lnTo>
                    <a:pt x="135" y="6095"/>
                  </a:lnTo>
                  <a:lnTo>
                    <a:pt x="137" y="6094"/>
                  </a:lnTo>
                  <a:lnTo>
                    <a:pt x="140" y="6093"/>
                  </a:lnTo>
                  <a:lnTo>
                    <a:pt x="142" y="6092"/>
                  </a:lnTo>
                  <a:lnTo>
                    <a:pt x="145" y="6091"/>
                  </a:lnTo>
                  <a:lnTo>
                    <a:pt x="154" y="6092"/>
                  </a:lnTo>
                  <a:lnTo>
                    <a:pt x="166" y="6093"/>
                  </a:lnTo>
                  <a:lnTo>
                    <a:pt x="179" y="6096"/>
                  </a:lnTo>
                  <a:lnTo>
                    <a:pt x="195" y="6101"/>
                  </a:lnTo>
                  <a:lnTo>
                    <a:pt x="212" y="6107"/>
                  </a:lnTo>
                  <a:lnTo>
                    <a:pt x="231" y="6114"/>
                  </a:lnTo>
                  <a:lnTo>
                    <a:pt x="275" y="6132"/>
                  </a:lnTo>
                  <a:lnTo>
                    <a:pt x="324" y="6154"/>
                  </a:lnTo>
                  <a:lnTo>
                    <a:pt x="377" y="6179"/>
                  </a:lnTo>
                  <a:lnTo>
                    <a:pt x="433" y="6209"/>
                  </a:lnTo>
                  <a:lnTo>
                    <a:pt x="476" y="6232"/>
                  </a:lnTo>
                  <a:lnTo>
                    <a:pt x="516" y="6254"/>
                  </a:lnTo>
                  <a:lnTo>
                    <a:pt x="553" y="6277"/>
                  </a:lnTo>
                  <a:lnTo>
                    <a:pt x="587" y="6298"/>
                  </a:lnTo>
                  <a:lnTo>
                    <a:pt x="617" y="6318"/>
                  </a:lnTo>
                  <a:lnTo>
                    <a:pt x="643" y="6336"/>
                  </a:lnTo>
                  <a:lnTo>
                    <a:pt x="662" y="6352"/>
                  </a:lnTo>
                  <a:lnTo>
                    <a:pt x="678" y="6367"/>
                  </a:lnTo>
                  <a:close/>
                  <a:moveTo>
                    <a:pt x="678" y="6419"/>
                  </a:moveTo>
                  <a:lnTo>
                    <a:pt x="678" y="6508"/>
                  </a:lnTo>
                  <a:lnTo>
                    <a:pt x="630" y="6481"/>
                  </a:lnTo>
                  <a:lnTo>
                    <a:pt x="587" y="6456"/>
                  </a:lnTo>
                  <a:lnTo>
                    <a:pt x="550" y="6432"/>
                  </a:lnTo>
                  <a:lnTo>
                    <a:pt x="518" y="6410"/>
                  </a:lnTo>
                  <a:lnTo>
                    <a:pt x="505" y="6400"/>
                  </a:lnTo>
                  <a:lnTo>
                    <a:pt x="494" y="6390"/>
                  </a:lnTo>
                  <a:lnTo>
                    <a:pt x="484" y="6381"/>
                  </a:lnTo>
                  <a:lnTo>
                    <a:pt x="476" y="6373"/>
                  </a:lnTo>
                  <a:lnTo>
                    <a:pt x="469" y="6367"/>
                  </a:lnTo>
                  <a:lnTo>
                    <a:pt x="466" y="6361"/>
                  </a:lnTo>
                  <a:lnTo>
                    <a:pt x="465" y="6358"/>
                  </a:lnTo>
                  <a:lnTo>
                    <a:pt x="465" y="6355"/>
                  </a:lnTo>
                  <a:lnTo>
                    <a:pt x="465" y="6353"/>
                  </a:lnTo>
                  <a:lnTo>
                    <a:pt x="466" y="6352"/>
                  </a:lnTo>
                  <a:lnTo>
                    <a:pt x="468" y="6350"/>
                  </a:lnTo>
                  <a:lnTo>
                    <a:pt x="473" y="6349"/>
                  </a:lnTo>
                  <a:lnTo>
                    <a:pt x="478" y="6348"/>
                  </a:lnTo>
                  <a:lnTo>
                    <a:pt x="486" y="6349"/>
                  </a:lnTo>
                  <a:lnTo>
                    <a:pt x="506" y="6352"/>
                  </a:lnTo>
                  <a:lnTo>
                    <a:pt x="532" y="6360"/>
                  </a:lnTo>
                  <a:lnTo>
                    <a:pt x="562" y="6371"/>
                  </a:lnTo>
                  <a:lnTo>
                    <a:pt x="597" y="6384"/>
                  </a:lnTo>
                  <a:lnTo>
                    <a:pt x="636" y="6401"/>
                  </a:lnTo>
                  <a:lnTo>
                    <a:pt x="678" y="6419"/>
                  </a:lnTo>
                  <a:close/>
                  <a:moveTo>
                    <a:pt x="678" y="6568"/>
                  </a:moveTo>
                  <a:lnTo>
                    <a:pt x="678" y="6655"/>
                  </a:lnTo>
                  <a:lnTo>
                    <a:pt x="623" y="6625"/>
                  </a:lnTo>
                  <a:lnTo>
                    <a:pt x="573" y="6596"/>
                  </a:lnTo>
                  <a:lnTo>
                    <a:pt x="530" y="6570"/>
                  </a:lnTo>
                  <a:lnTo>
                    <a:pt x="493" y="6544"/>
                  </a:lnTo>
                  <a:lnTo>
                    <a:pt x="476" y="6533"/>
                  </a:lnTo>
                  <a:lnTo>
                    <a:pt x="463" y="6522"/>
                  </a:lnTo>
                  <a:lnTo>
                    <a:pt x="451" y="6513"/>
                  </a:lnTo>
                  <a:lnTo>
                    <a:pt x="442" y="6504"/>
                  </a:lnTo>
                  <a:lnTo>
                    <a:pt x="434" y="6497"/>
                  </a:lnTo>
                  <a:lnTo>
                    <a:pt x="430" y="6490"/>
                  </a:lnTo>
                  <a:lnTo>
                    <a:pt x="429" y="6488"/>
                  </a:lnTo>
                  <a:lnTo>
                    <a:pt x="428" y="6485"/>
                  </a:lnTo>
                  <a:lnTo>
                    <a:pt x="428" y="6483"/>
                  </a:lnTo>
                  <a:lnTo>
                    <a:pt x="429" y="6481"/>
                  </a:lnTo>
                  <a:lnTo>
                    <a:pt x="431" y="6479"/>
                  </a:lnTo>
                  <a:lnTo>
                    <a:pt x="436" y="6478"/>
                  </a:lnTo>
                  <a:lnTo>
                    <a:pt x="444" y="6478"/>
                  </a:lnTo>
                  <a:lnTo>
                    <a:pt x="453" y="6479"/>
                  </a:lnTo>
                  <a:lnTo>
                    <a:pt x="476" y="6485"/>
                  </a:lnTo>
                  <a:lnTo>
                    <a:pt x="507" y="6495"/>
                  </a:lnTo>
                  <a:lnTo>
                    <a:pt x="542" y="6508"/>
                  </a:lnTo>
                  <a:lnTo>
                    <a:pt x="583" y="6525"/>
                  </a:lnTo>
                  <a:lnTo>
                    <a:pt x="629" y="6545"/>
                  </a:lnTo>
                  <a:lnTo>
                    <a:pt x="678" y="6568"/>
                  </a:lnTo>
                  <a:close/>
                  <a:moveTo>
                    <a:pt x="312" y="6531"/>
                  </a:moveTo>
                  <a:lnTo>
                    <a:pt x="252" y="6499"/>
                  </a:lnTo>
                  <a:lnTo>
                    <a:pt x="198" y="6468"/>
                  </a:lnTo>
                  <a:lnTo>
                    <a:pt x="150" y="6438"/>
                  </a:lnTo>
                  <a:lnTo>
                    <a:pt x="109" y="6412"/>
                  </a:lnTo>
                  <a:lnTo>
                    <a:pt x="91" y="6399"/>
                  </a:lnTo>
                  <a:lnTo>
                    <a:pt x="76" y="6387"/>
                  </a:lnTo>
                  <a:lnTo>
                    <a:pt x="62" y="6378"/>
                  </a:lnTo>
                  <a:lnTo>
                    <a:pt x="53" y="6368"/>
                  </a:lnTo>
                  <a:lnTo>
                    <a:pt x="44" y="6360"/>
                  </a:lnTo>
                  <a:lnTo>
                    <a:pt x="38" y="6352"/>
                  </a:lnTo>
                  <a:lnTo>
                    <a:pt x="37" y="6350"/>
                  </a:lnTo>
                  <a:lnTo>
                    <a:pt x="36" y="6347"/>
                  </a:lnTo>
                  <a:lnTo>
                    <a:pt x="36" y="6344"/>
                  </a:lnTo>
                  <a:lnTo>
                    <a:pt x="37" y="6342"/>
                  </a:lnTo>
                  <a:lnTo>
                    <a:pt x="38" y="6341"/>
                  </a:lnTo>
                  <a:lnTo>
                    <a:pt x="40" y="6340"/>
                  </a:lnTo>
                  <a:lnTo>
                    <a:pt x="43" y="6340"/>
                  </a:lnTo>
                  <a:lnTo>
                    <a:pt x="47" y="6340"/>
                  </a:lnTo>
                  <a:lnTo>
                    <a:pt x="56" y="6340"/>
                  </a:lnTo>
                  <a:lnTo>
                    <a:pt x="67" y="6343"/>
                  </a:lnTo>
                  <a:lnTo>
                    <a:pt x="81" y="6347"/>
                  </a:lnTo>
                  <a:lnTo>
                    <a:pt x="98" y="6352"/>
                  </a:lnTo>
                  <a:lnTo>
                    <a:pt x="116" y="6359"/>
                  </a:lnTo>
                  <a:lnTo>
                    <a:pt x="136" y="6367"/>
                  </a:lnTo>
                  <a:lnTo>
                    <a:pt x="183" y="6386"/>
                  </a:lnTo>
                  <a:lnTo>
                    <a:pt x="235" y="6410"/>
                  </a:lnTo>
                  <a:lnTo>
                    <a:pt x="291" y="6437"/>
                  </a:lnTo>
                  <a:lnTo>
                    <a:pt x="350" y="6468"/>
                  </a:lnTo>
                  <a:lnTo>
                    <a:pt x="410" y="6500"/>
                  </a:lnTo>
                  <a:lnTo>
                    <a:pt x="464" y="6530"/>
                  </a:lnTo>
                  <a:lnTo>
                    <a:pt x="512" y="6560"/>
                  </a:lnTo>
                  <a:lnTo>
                    <a:pt x="554" y="6586"/>
                  </a:lnTo>
                  <a:lnTo>
                    <a:pt x="572" y="6598"/>
                  </a:lnTo>
                  <a:lnTo>
                    <a:pt x="587" y="6609"/>
                  </a:lnTo>
                  <a:lnTo>
                    <a:pt x="601" y="6619"/>
                  </a:lnTo>
                  <a:lnTo>
                    <a:pt x="612" y="6629"/>
                  </a:lnTo>
                  <a:lnTo>
                    <a:pt x="619" y="6637"/>
                  </a:lnTo>
                  <a:lnTo>
                    <a:pt x="625" y="6643"/>
                  </a:lnTo>
                  <a:lnTo>
                    <a:pt x="626" y="6646"/>
                  </a:lnTo>
                  <a:lnTo>
                    <a:pt x="627" y="6649"/>
                  </a:lnTo>
                  <a:lnTo>
                    <a:pt x="627" y="6651"/>
                  </a:lnTo>
                  <a:lnTo>
                    <a:pt x="627" y="6652"/>
                  </a:lnTo>
                  <a:lnTo>
                    <a:pt x="626" y="6655"/>
                  </a:lnTo>
                  <a:lnTo>
                    <a:pt x="624" y="6656"/>
                  </a:lnTo>
                  <a:lnTo>
                    <a:pt x="621" y="6656"/>
                  </a:lnTo>
                  <a:lnTo>
                    <a:pt x="617" y="6656"/>
                  </a:lnTo>
                  <a:lnTo>
                    <a:pt x="607" y="6656"/>
                  </a:lnTo>
                  <a:lnTo>
                    <a:pt x="596" y="6653"/>
                  </a:lnTo>
                  <a:lnTo>
                    <a:pt x="582" y="6649"/>
                  </a:lnTo>
                  <a:lnTo>
                    <a:pt x="565" y="6645"/>
                  </a:lnTo>
                  <a:lnTo>
                    <a:pt x="547" y="6638"/>
                  </a:lnTo>
                  <a:lnTo>
                    <a:pt x="527" y="6630"/>
                  </a:lnTo>
                  <a:lnTo>
                    <a:pt x="480" y="6611"/>
                  </a:lnTo>
                  <a:lnTo>
                    <a:pt x="429" y="6588"/>
                  </a:lnTo>
                  <a:lnTo>
                    <a:pt x="371" y="6562"/>
                  </a:lnTo>
                  <a:lnTo>
                    <a:pt x="312" y="6531"/>
                  </a:lnTo>
                  <a:close/>
                  <a:moveTo>
                    <a:pt x="336" y="6404"/>
                  </a:moveTo>
                  <a:lnTo>
                    <a:pt x="279" y="6373"/>
                  </a:lnTo>
                  <a:lnTo>
                    <a:pt x="226" y="6342"/>
                  </a:lnTo>
                  <a:lnTo>
                    <a:pt x="179" y="6314"/>
                  </a:lnTo>
                  <a:lnTo>
                    <a:pt x="140" y="6287"/>
                  </a:lnTo>
                  <a:lnTo>
                    <a:pt x="123" y="6275"/>
                  </a:lnTo>
                  <a:lnTo>
                    <a:pt x="108" y="6264"/>
                  </a:lnTo>
                  <a:lnTo>
                    <a:pt x="96" y="6253"/>
                  </a:lnTo>
                  <a:lnTo>
                    <a:pt x="86" y="6244"/>
                  </a:lnTo>
                  <a:lnTo>
                    <a:pt x="78" y="6235"/>
                  </a:lnTo>
                  <a:lnTo>
                    <a:pt x="72" y="6229"/>
                  </a:lnTo>
                  <a:lnTo>
                    <a:pt x="71" y="6225"/>
                  </a:lnTo>
                  <a:lnTo>
                    <a:pt x="70" y="6223"/>
                  </a:lnTo>
                  <a:lnTo>
                    <a:pt x="70" y="6221"/>
                  </a:lnTo>
                  <a:lnTo>
                    <a:pt x="71" y="6219"/>
                  </a:lnTo>
                  <a:lnTo>
                    <a:pt x="72" y="6218"/>
                  </a:lnTo>
                  <a:lnTo>
                    <a:pt x="75" y="6216"/>
                  </a:lnTo>
                  <a:lnTo>
                    <a:pt x="78" y="6215"/>
                  </a:lnTo>
                  <a:lnTo>
                    <a:pt x="81" y="6215"/>
                  </a:lnTo>
                  <a:lnTo>
                    <a:pt x="90" y="6215"/>
                  </a:lnTo>
                  <a:lnTo>
                    <a:pt x="101" y="6218"/>
                  </a:lnTo>
                  <a:lnTo>
                    <a:pt x="115" y="6222"/>
                  </a:lnTo>
                  <a:lnTo>
                    <a:pt x="131" y="6226"/>
                  </a:lnTo>
                  <a:lnTo>
                    <a:pt x="148" y="6233"/>
                  </a:lnTo>
                  <a:lnTo>
                    <a:pt x="168" y="6240"/>
                  </a:lnTo>
                  <a:lnTo>
                    <a:pt x="214" y="6258"/>
                  </a:lnTo>
                  <a:lnTo>
                    <a:pt x="263" y="6282"/>
                  </a:lnTo>
                  <a:lnTo>
                    <a:pt x="318" y="6308"/>
                  </a:lnTo>
                  <a:lnTo>
                    <a:pt x="377" y="6338"/>
                  </a:lnTo>
                  <a:lnTo>
                    <a:pt x="434" y="6369"/>
                  </a:lnTo>
                  <a:lnTo>
                    <a:pt x="486" y="6399"/>
                  </a:lnTo>
                  <a:lnTo>
                    <a:pt x="533" y="6427"/>
                  </a:lnTo>
                  <a:lnTo>
                    <a:pt x="573" y="6454"/>
                  </a:lnTo>
                  <a:lnTo>
                    <a:pt x="591" y="6466"/>
                  </a:lnTo>
                  <a:lnTo>
                    <a:pt x="605" y="6477"/>
                  </a:lnTo>
                  <a:lnTo>
                    <a:pt x="618" y="6487"/>
                  </a:lnTo>
                  <a:lnTo>
                    <a:pt x="628" y="6496"/>
                  </a:lnTo>
                  <a:lnTo>
                    <a:pt x="636" y="6504"/>
                  </a:lnTo>
                  <a:lnTo>
                    <a:pt x="642" y="6511"/>
                  </a:lnTo>
                  <a:lnTo>
                    <a:pt x="643" y="6514"/>
                  </a:lnTo>
                  <a:lnTo>
                    <a:pt x="644" y="6517"/>
                  </a:lnTo>
                  <a:lnTo>
                    <a:pt x="644" y="6519"/>
                  </a:lnTo>
                  <a:lnTo>
                    <a:pt x="643" y="6521"/>
                  </a:lnTo>
                  <a:lnTo>
                    <a:pt x="642" y="6522"/>
                  </a:lnTo>
                  <a:lnTo>
                    <a:pt x="639" y="6523"/>
                  </a:lnTo>
                  <a:lnTo>
                    <a:pt x="636" y="6524"/>
                  </a:lnTo>
                  <a:lnTo>
                    <a:pt x="633" y="6524"/>
                  </a:lnTo>
                  <a:lnTo>
                    <a:pt x="624" y="6524"/>
                  </a:lnTo>
                  <a:lnTo>
                    <a:pt x="612" y="6522"/>
                  </a:lnTo>
                  <a:lnTo>
                    <a:pt x="598" y="6519"/>
                  </a:lnTo>
                  <a:lnTo>
                    <a:pt x="582" y="6513"/>
                  </a:lnTo>
                  <a:lnTo>
                    <a:pt x="564" y="6508"/>
                  </a:lnTo>
                  <a:lnTo>
                    <a:pt x="544" y="6500"/>
                  </a:lnTo>
                  <a:lnTo>
                    <a:pt x="499" y="6482"/>
                  </a:lnTo>
                  <a:lnTo>
                    <a:pt x="448" y="6460"/>
                  </a:lnTo>
                  <a:lnTo>
                    <a:pt x="393" y="6434"/>
                  </a:lnTo>
                  <a:lnTo>
                    <a:pt x="336" y="6404"/>
                  </a:lnTo>
                  <a:close/>
                  <a:moveTo>
                    <a:pt x="329" y="5777"/>
                  </a:moveTo>
                  <a:lnTo>
                    <a:pt x="280" y="5750"/>
                  </a:lnTo>
                  <a:lnTo>
                    <a:pt x="235" y="5722"/>
                  </a:lnTo>
                  <a:lnTo>
                    <a:pt x="195" y="5695"/>
                  </a:lnTo>
                  <a:lnTo>
                    <a:pt x="162" y="5670"/>
                  </a:lnTo>
                  <a:lnTo>
                    <a:pt x="147" y="5658"/>
                  </a:lnTo>
                  <a:lnTo>
                    <a:pt x="135" y="5647"/>
                  </a:lnTo>
                  <a:lnTo>
                    <a:pt x="124" y="5637"/>
                  </a:lnTo>
                  <a:lnTo>
                    <a:pt x="116" y="5628"/>
                  </a:lnTo>
                  <a:lnTo>
                    <a:pt x="110" y="5621"/>
                  </a:lnTo>
                  <a:lnTo>
                    <a:pt x="107" y="5613"/>
                  </a:lnTo>
                  <a:lnTo>
                    <a:pt x="105" y="5610"/>
                  </a:lnTo>
                  <a:lnTo>
                    <a:pt x="105" y="5607"/>
                  </a:lnTo>
                  <a:lnTo>
                    <a:pt x="105" y="5604"/>
                  </a:lnTo>
                  <a:lnTo>
                    <a:pt x="107" y="5602"/>
                  </a:lnTo>
                  <a:lnTo>
                    <a:pt x="108" y="5601"/>
                  </a:lnTo>
                  <a:lnTo>
                    <a:pt x="110" y="5600"/>
                  </a:lnTo>
                  <a:lnTo>
                    <a:pt x="112" y="5599"/>
                  </a:lnTo>
                  <a:lnTo>
                    <a:pt x="116" y="5598"/>
                  </a:lnTo>
                  <a:lnTo>
                    <a:pt x="124" y="5598"/>
                  </a:lnTo>
                  <a:lnTo>
                    <a:pt x="135" y="5599"/>
                  </a:lnTo>
                  <a:lnTo>
                    <a:pt x="147" y="5601"/>
                  </a:lnTo>
                  <a:lnTo>
                    <a:pt x="162" y="5604"/>
                  </a:lnTo>
                  <a:lnTo>
                    <a:pt x="178" y="5610"/>
                  </a:lnTo>
                  <a:lnTo>
                    <a:pt x="196" y="5615"/>
                  </a:lnTo>
                  <a:lnTo>
                    <a:pt x="236" y="5631"/>
                  </a:lnTo>
                  <a:lnTo>
                    <a:pt x="280" y="5650"/>
                  </a:lnTo>
                  <a:lnTo>
                    <a:pt x="327" y="5674"/>
                  </a:lnTo>
                  <a:lnTo>
                    <a:pt x="378" y="5700"/>
                  </a:lnTo>
                  <a:lnTo>
                    <a:pt x="428" y="5728"/>
                  </a:lnTo>
                  <a:lnTo>
                    <a:pt x="473" y="5755"/>
                  </a:lnTo>
                  <a:lnTo>
                    <a:pt x="512" y="5782"/>
                  </a:lnTo>
                  <a:lnTo>
                    <a:pt x="546" y="5806"/>
                  </a:lnTo>
                  <a:lnTo>
                    <a:pt x="560" y="5818"/>
                  </a:lnTo>
                  <a:lnTo>
                    <a:pt x="573" y="5828"/>
                  </a:lnTo>
                  <a:lnTo>
                    <a:pt x="583" y="5838"/>
                  </a:lnTo>
                  <a:lnTo>
                    <a:pt x="592" y="5847"/>
                  </a:lnTo>
                  <a:lnTo>
                    <a:pt x="597" y="5856"/>
                  </a:lnTo>
                  <a:lnTo>
                    <a:pt x="602" y="5862"/>
                  </a:lnTo>
                  <a:lnTo>
                    <a:pt x="603" y="5866"/>
                  </a:lnTo>
                  <a:lnTo>
                    <a:pt x="603" y="5868"/>
                  </a:lnTo>
                  <a:lnTo>
                    <a:pt x="603" y="5871"/>
                  </a:lnTo>
                  <a:lnTo>
                    <a:pt x="602" y="5873"/>
                  </a:lnTo>
                  <a:lnTo>
                    <a:pt x="601" y="5874"/>
                  </a:lnTo>
                  <a:lnTo>
                    <a:pt x="598" y="5877"/>
                  </a:lnTo>
                  <a:lnTo>
                    <a:pt x="595" y="5878"/>
                  </a:lnTo>
                  <a:lnTo>
                    <a:pt x="592" y="5878"/>
                  </a:lnTo>
                  <a:lnTo>
                    <a:pt x="583" y="5879"/>
                  </a:lnTo>
                  <a:lnTo>
                    <a:pt x="573" y="5878"/>
                  </a:lnTo>
                  <a:lnTo>
                    <a:pt x="560" y="5876"/>
                  </a:lnTo>
                  <a:lnTo>
                    <a:pt x="546" y="5872"/>
                  </a:lnTo>
                  <a:lnTo>
                    <a:pt x="530" y="5867"/>
                  </a:lnTo>
                  <a:lnTo>
                    <a:pt x="512" y="5861"/>
                  </a:lnTo>
                  <a:lnTo>
                    <a:pt x="473" y="5846"/>
                  </a:lnTo>
                  <a:lnTo>
                    <a:pt x="428" y="5827"/>
                  </a:lnTo>
                  <a:lnTo>
                    <a:pt x="380" y="5804"/>
                  </a:lnTo>
                  <a:lnTo>
                    <a:pt x="329" y="5777"/>
                  </a:lnTo>
                  <a:close/>
                  <a:moveTo>
                    <a:pt x="93" y="5242"/>
                  </a:moveTo>
                  <a:lnTo>
                    <a:pt x="94" y="5240"/>
                  </a:lnTo>
                  <a:lnTo>
                    <a:pt x="97" y="5238"/>
                  </a:lnTo>
                  <a:lnTo>
                    <a:pt x="100" y="5237"/>
                  </a:lnTo>
                  <a:lnTo>
                    <a:pt x="103" y="5237"/>
                  </a:lnTo>
                  <a:lnTo>
                    <a:pt x="111" y="5236"/>
                  </a:lnTo>
                  <a:lnTo>
                    <a:pt x="121" y="5236"/>
                  </a:lnTo>
                  <a:lnTo>
                    <a:pt x="133" y="5238"/>
                  </a:lnTo>
                  <a:lnTo>
                    <a:pt x="146" y="5241"/>
                  </a:lnTo>
                  <a:lnTo>
                    <a:pt x="162" y="5246"/>
                  </a:lnTo>
                  <a:lnTo>
                    <a:pt x="178" y="5251"/>
                  </a:lnTo>
                  <a:lnTo>
                    <a:pt x="215" y="5264"/>
                  </a:lnTo>
                  <a:lnTo>
                    <a:pt x="257" y="5283"/>
                  </a:lnTo>
                  <a:lnTo>
                    <a:pt x="301" y="5304"/>
                  </a:lnTo>
                  <a:lnTo>
                    <a:pt x="347" y="5329"/>
                  </a:lnTo>
                  <a:lnTo>
                    <a:pt x="393" y="5356"/>
                  </a:lnTo>
                  <a:lnTo>
                    <a:pt x="434" y="5382"/>
                  </a:lnTo>
                  <a:lnTo>
                    <a:pt x="472" y="5408"/>
                  </a:lnTo>
                  <a:lnTo>
                    <a:pt x="503" y="5431"/>
                  </a:lnTo>
                  <a:lnTo>
                    <a:pt x="516" y="5442"/>
                  </a:lnTo>
                  <a:lnTo>
                    <a:pt x="527" y="5453"/>
                  </a:lnTo>
                  <a:lnTo>
                    <a:pt x="536" y="5463"/>
                  </a:lnTo>
                  <a:lnTo>
                    <a:pt x="543" y="5472"/>
                  </a:lnTo>
                  <a:lnTo>
                    <a:pt x="549" y="5479"/>
                  </a:lnTo>
                  <a:lnTo>
                    <a:pt x="552" y="5486"/>
                  </a:lnTo>
                  <a:lnTo>
                    <a:pt x="553" y="5489"/>
                  </a:lnTo>
                  <a:lnTo>
                    <a:pt x="553" y="5493"/>
                  </a:lnTo>
                  <a:lnTo>
                    <a:pt x="553" y="5495"/>
                  </a:lnTo>
                  <a:lnTo>
                    <a:pt x="552" y="5497"/>
                  </a:lnTo>
                  <a:lnTo>
                    <a:pt x="550" y="5499"/>
                  </a:lnTo>
                  <a:lnTo>
                    <a:pt x="548" y="5500"/>
                  </a:lnTo>
                  <a:lnTo>
                    <a:pt x="546" y="5502"/>
                  </a:lnTo>
                  <a:lnTo>
                    <a:pt x="542" y="5503"/>
                  </a:lnTo>
                  <a:lnTo>
                    <a:pt x="533" y="5504"/>
                  </a:lnTo>
                  <a:lnTo>
                    <a:pt x="523" y="5503"/>
                  </a:lnTo>
                  <a:lnTo>
                    <a:pt x="511" y="5502"/>
                  </a:lnTo>
                  <a:lnTo>
                    <a:pt x="498" y="5498"/>
                  </a:lnTo>
                  <a:lnTo>
                    <a:pt x="483" y="5494"/>
                  </a:lnTo>
                  <a:lnTo>
                    <a:pt x="466" y="5489"/>
                  </a:lnTo>
                  <a:lnTo>
                    <a:pt x="429" y="5475"/>
                  </a:lnTo>
                  <a:lnTo>
                    <a:pt x="388" y="5457"/>
                  </a:lnTo>
                  <a:lnTo>
                    <a:pt x="344" y="5436"/>
                  </a:lnTo>
                  <a:lnTo>
                    <a:pt x="296" y="5411"/>
                  </a:lnTo>
                  <a:lnTo>
                    <a:pt x="251" y="5385"/>
                  </a:lnTo>
                  <a:lnTo>
                    <a:pt x="209" y="5358"/>
                  </a:lnTo>
                  <a:lnTo>
                    <a:pt x="190" y="5345"/>
                  </a:lnTo>
                  <a:lnTo>
                    <a:pt x="173" y="5333"/>
                  </a:lnTo>
                  <a:lnTo>
                    <a:pt x="156" y="5321"/>
                  </a:lnTo>
                  <a:lnTo>
                    <a:pt x="142" y="5308"/>
                  </a:lnTo>
                  <a:lnTo>
                    <a:pt x="129" y="5297"/>
                  </a:lnTo>
                  <a:lnTo>
                    <a:pt x="118" y="5286"/>
                  </a:lnTo>
                  <a:lnTo>
                    <a:pt x="109" y="5278"/>
                  </a:lnTo>
                  <a:lnTo>
                    <a:pt x="101" y="5268"/>
                  </a:lnTo>
                  <a:lnTo>
                    <a:pt x="96" y="5260"/>
                  </a:lnTo>
                  <a:lnTo>
                    <a:pt x="92" y="5252"/>
                  </a:lnTo>
                  <a:lnTo>
                    <a:pt x="92" y="5250"/>
                  </a:lnTo>
                  <a:lnTo>
                    <a:pt x="91" y="5247"/>
                  </a:lnTo>
                  <a:lnTo>
                    <a:pt x="92" y="5244"/>
                  </a:lnTo>
                  <a:lnTo>
                    <a:pt x="93" y="5242"/>
                  </a:lnTo>
                  <a:close/>
                  <a:moveTo>
                    <a:pt x="429" y="4960"/>
                  </a:moveTo>
                  <a:lnTo>
                    <a:pt x="471" y="4985"/>
                  </a:lnTo>
                  <a:lnTo>
                    <a:pt x="509" y="5009"/>
                  </a:lnTo>
                  <a:lnTo>
                    <a:pt x="542" y="5034"/>
                  </a:lnTo>
                  <a:lnTo>
                    <a:pt x="571" y="5057"/>
                  </a:lnTo>
                  <a:lnTo>
                    <a:pt x="582" y="5068"/>
                  </a:lnTo>
                  <a:lnTo>
                    <a:pt x="593" y="5078"/>
                  </a:lnTo>
                  <a:lnTo>
                    <a:pt x="601" y="5088"/>
                  </a:lnTo>
                  <a:lnTo>
                    <a:pt x="607" y="5097"/>
                  </a:lnTo>
                  <a:lnTo>
                    <a:pt x="613" y="5104"/>
                  </a:lnTo>
                  <a:lnTo>
                    <a:pt x="615" y="5111"/>
                  </a:lnTo>
                  <a:lnTo>
                    <a:pt x="615" y="5114"/>
                  </a:lnTo>
                  <a:lnTo>
                    <a:pt x="616" y="5118"/>
                  </a:lnTo>
                  <a:lnTo>
                    <a:pt x="615" y="5120"/>
                  </a:lnTo>
                  <a:lnTo>
                    <a:pt x="614" y="5122"/>
                  </a:lnTo>
                  <a:lnTo>
                    <a:pt x="611" y="5126"/>
                  </a:lnTo>
                  <a:lnTo>
                    <a:pt x="604" y="5129"/>
                  </a:lnTo>
                  <a:lnTo>
                    <a:pt x="596" y="5130"/>
                  </a:lnTo>
                  <a:lnTo>
                    <a:pt x="586" y="5130"/>
                  </a:lnTo>
                  <a:lnTo>
                    <a:pt x="575" y="5129"/>
                  </a:lnTo>
                  <a:lnTo>
                    <a:pt x="562" y="5126"/>
                  </a:lnTo>
                  <a:lnTo>
                    <a:pt x="548" y="5122"/>
                  </a:lnTo>
                  <a:lnTo>
                    <a:pt x="532" y="5118"/>
                  </a:lnTo>
                  <a:lnTo>
                    <a:pt x="516" y="5112"/>
                  </a:lnTo>
                  <a:lnTo>
                    <a:pt x="498" y="5105"/>
                  </a:lnTo>
                  <a:lnTo>
                    <a:pt x="479" y="5098"/>
                  </a:lnTo>
                  <a:lnTo>
                    <a:pt x="460" y="5089"/>
                  </a:lnTo>
                  <a:lnTo>
                    <a:pt x="418" y="5069"/>
                  </a:lnTo>
                  <a:lnTo>
                    <a:pt x="375" y="5046"/>
                  </a:lnTo>
                  <a:lnTo>
                    <a:pt x="333" y="5020"/>
                  </a:lnTo>
                  <a:lnTo>
                    <a:pt x="294" y="4996"/>
                  </a:lnTo>
                  <a:lnTo>
                    <a:pt x="276" y="4983"/>
                  </a:lnTo>
                  <a:lnTo>
                    <a:pt x="260" y="4971"/>
                  </a:lnTo>
                  <a:lnTo>
                    <a:pt x="246" y="4960"/>
                  </a:lnTo>
                  <a:lnTo>
                    <a:pt x="232" y="4948"/>
                  </a:lnTo>
                  <a:lnTo>
                    <a:pt x="220" y="4938"/>
                  </a:lnTo>
                  <a:lnTo>
                    <a:pt x="210" y="4927"/>
                  </a:lnTo>
                  <a:lnTo>
                    <a:pt x="201" y="4917"/>
                  </a:lnTo>
                  <a:lnTo>
                    <a:pt x="196" y="4908"/>
                  </a:lnTo>
                  <a:lnTo>
                    <a:pt x="190" y="4900"/>
                  </a:lnTo>
                  <a:lnTo>
                    <a:pt x="188" y="4894"/>
                  </a:lnTo>
                  <a:lnTo>
                    <a:pt x="187" y="4890"/>
                  </a:lnTo>
                  <a:lnTo>
                    <a:pt x="187" y="4887"/>
                  </a:lnTo>
                  <a:lnTo>
                    <a:pt x="188" y="4885"/>
                  </a:lnTo>
                  <a:lnTo>
                    <a:pt x="189" y="4883"/>
                  </a:lnTo>
                  <a:lnTo>
                    <a:pt x="190" y="4880"/>
                  </a:lnTo>
                  <a:lnTo>
                    <a:pt x="193" y="4878"/>
                  </a:lnTo>
                  <a:lnTo>
                    <a:pt x="196" y="4877"/>
                  </a:lnTo>
                  <a:lnTo>
                    <a:pt x="199" y="4876"/>
                  </a:lnTo>
                  <a:lnTo>
                    <a:pt x="207" y="4875"/>
                  </a:lnTo>
                  <a:lnTo>
                    <a:pt x="216" y="4875"/>
                  </a:lnTo>
                  <a:lnTo>
                    <a:pt x="228" y="4876"/>
                  </a:lnTo>
                  <a:lnTo>
                    <a:pt x="240" y="4878"/>
                  </a:lnTo>
                  <a:lnTo>
                    <a:pt x="254" y="4883"/>
                  </a:lnTo>
                  <a:lnTo>
                    <a:pt x="270" y="4887"/>
                  </a:lnTo>
                  <a:lnTo>
                    <a:pt x="305" y="4899"/>
                  </a:lnTo>
                  <a:lnTo>
                    <a:pt x="344" y="4916"/>
                  </a:lnTo>
                  <a:lnTo>
                    <a:pt x="385" y="4937"/>
                  </a:lnTo>
                  <a:lnTo>
                    <a:pt x="429" y="4960"/>
                  </a:lnTo>
                  <a:close/>
                  <a:moveTo>
                    <a:pt x="476" y="4892"/>
                  </a:moveTo>
                  <a:lnTo>
                    <a:pt x="472" y="4897"/>
                  </a:lnTo>
                  <a:lnTo>
                    <a:pt x="466" y="4899"/>
                  </a:lnTo>
                  <a:lnTo>
                    <a:pt x="458" y="4900"/>
                  </a:lnTo>
                  <a:lnTo>
                    <a:pt x="450" y="4900"/>
                  </a:lnTo>
                  <a:lnTo>
                    <a:pt x="439" y="4899"/>
                  </a:lnTo>
                  <a:lnTo>
                    <a:pt x="426" y="4897"/>
                  </a:lnTo>
                  <a:lnTo>
                    <a:pt x="412" y="4894"/>
                  </a:lnTo>
                  <a:lnTo>
                    <a:pt x="398" y="4889"/>
                  </a:lnTo>
                  <a:lnTo>
                    <a:pt x="381" y="4884"/>
                  </a:lnTo>
                  <a:lnTo>
                    <a:pt x="364" y="4877"/>
                  </a:lnTo>
                  <a:lnTo>
                    <a:pt x="346" y="4870"/>
                  </a:lnTo>
                  <a:lnTo>
                    <a:pt x="327" y="4862"/>
                  </a:lnTo>
                  <a:lnTo>
                    <a:pt x="287" y="4843"/>
                  </a:lnTo>
                  <a:lnTo>
                    <a:pt x="247" y="4820"/>
                  </a:lnTo>
                  <a:lnTo>
                    <a:pt x="206" y="4795"/>
                  </a:lnTo>
                  <a:lnTo>
                    <a:pt x="169" y="4771"/>
                  </a:lnTo>
                  <a:lnTo>
                    <a:pt x="153" y="4759"/>
                  </a:lnTo>
                  <a:lnTo>
                    <a:pt x="137" y="4747"/>
                  </a:lnTo>
                  <a:lnTo>
                    <a:pt x="123" y="4736"/>
                  </a:lnTo>
                  <a:lnTo>
                    <a:pt x="111" y="4725"/>
                  </a:lnTo>
                  <a:lnTo>
                    <a:pt x="100" y="4714"/>
                  </a:lnTo>
                  <a:lnTo>
                    <a:pt x="90" y="4704"/>
                  </a:lnTo>
                  <a:lnTo>
                    <a:pt x="82" y="4695"/>
                  </a:lnTo>
                  <a:lnTo>
                    <a:pt x="76" y="4686"/>
                  </a:lnTo>
                  <a:lnTo>
                    <a:pt x="71" y="4677"/>
                  </a:lnTo>
                  <a:lnTo>
                    <a:pt x="69" y="4671"/>
                  </a:lnTo>
                  <a:lnTo>
                    <a:pt x="69" y="4665"/>
                  </a:lnTo>
                  <a:lnTo>
                    <a:pt x="70" y="4660"/>
                  </a:lnTo>
                  <a:lnTo>
                    <a:pt x="75" y="4656"/>
                  </a:lnTo>
                  <a:lnTo>
                    <a:pt x="80" y="4653"/>
                  </a:lnTo>
                  <a:lnTo>
                    <a:pt x="88" y="4652"/>
                  </a:lnTo>
                  <a:lnTo>
                    <a:pt x="97" y="4652"/>
                  </a:lnTo>
                  <a:lnTo>
                    <a:pt x="108" y="4653"/>
                  </a:lnTo>
                  <a:lnTo>
                    <a:pt x="120" y="4655"/>
                  </a:lnTo>
                  <a:lnTo>
                    <a:pt x="134" y="4659"/>
                  </a:lnTo>
                  <a:lnTo>
                    <a:pt x="148" y="4663"/>
                  </a:lnTo>
                  <a:lnTo>
                    <a:pt x="165" y="4668"/>
                  </a:lnTo>
                  <a:lnTo>
                    <a:pt x="183" y="4675"/>
                  </a:lnTo>
                  <a:lnTo>
                    <a:pt x="200" y="4683"/>
                  </a:lnTo>
                  <a:lnTo>
                    <a:pt x="219" y="4692"/>
                  </a:lnTo>
                  <a:lnTo>
                    <a:pt x="259" y="4710"/>
                  </a:lnTo>
                  <a:lnTo>
                    <a:pt x="300" y="4734"/>
                  </a:lnTo>
                  <a:lnTo>
                    <a:pt x="340" y="4758"/>
                  </a:lnTo>
                  <a:lnTo>
                    <a:pt x="377" y="4782"/>
                  </a:lnTo>
                  <a:lnTo>
                    <a:pt x="409" y="4805"/>
                  </a:lnTo>
                  <a:lnTo>
                    <a:pt x="435" y="4828"/>
                  </a:lnTo>
                  <a:lnTo>
                    <a:pt x="446" y="4838"/>
                  </a:lnTo>
                  <a:lnTo>
                    <a:pt x="456" y="4848"/>
                  </a:lnTo>
                  <a:lnTo>
                    <a:pt x="464" y="4858"/>
                  </a:lnTo>
                  <a:lnTo>
                    <a:pt x="471" y="4867"/>
                  </a:lnTo>
                  <a:lnTo>
                    <a:pt x="475" y="4875"/>
                  </a:lnTo>
                  <a:lnTo>
                    <a:pt x="477" y="4881"/>
                  </a:lnTo>
                  <a:lnTo>
                    <a:pt x="477" y="4888"/>
                  </a:lnTo>
                  <a:lnTo>
                    <a:pt x="476" y="4892"/>
                  </a:lnTo>
                  <a:close/>
                  <a:moveTo>
                    <a:pt x="639" y="4289"/>
                  </a:moveTo>
                  <a:lnTo>
                    <a:pt x="635" y="4292"/>
                  </a:lnTo>
                  <a:lnTo>
                    <a:pt x="629" y="4296"/>
                  </a:lnTo>
                  <a:lnTo>
                    <a:pt x="623" y="4298"/>
                  </a:lnTo>
                  <a:lnTo>
                    <a:pt x="614" y="4298"/>
                  </a:lnTo>
                  <a:lnTo>
                    <a:pt x="604" y="4298"/>
                  </a:lnTo>
                  <a:lnTo>
                    <a:pt x="592" y="4296"/>
                  </a:lnTo>
                  <a:lnTo>
                    <a:pt x="580" y="4293"/>
                  </a:lnTo>
                  <a:lnTo>
                    <a:pt x="567" y="4290"/>
                  </a:lnTo>
                  <a:lnTo>
                    <a:pt x="551" y="4286"/>
                  </a:lnTo>
                  <a:lnTo>
                    <a:pt x="536" y="4280"/>
                  </a:lnTo>
                  <a:lnTo>
                    <a:pt x="520" y="4273"/>
                  </a:lnTo>
                  <a:lnTo>
                    <a:pt x="503" y="4267"/>
                  </a:lnTo>
                  <a:lnTo>
                    <a:pt x="486" y="4258"/>
                  </a:lnTo>
                  <a:lnTo>
                    <a:pt x="467" y="4249"/>
                  </a:lnTo>
                  <a:lnTo>
                    <a:pt x="450" y="4239"/>
                  </a:lnTo>
                  <a:lnTo>
                    <a:pt x="431" y="4229"/>
                  </a:lnTo>
                  <a:lnTo>
                    <a:pt x="412" y="4218"/>
                  </a:lnTo>
                  <a:lnTo>
                    <a:pt x="394" y="4207"/>
                  </a:lnTo>
                  <a:lnTo>
                    <a:pt x="378" y="4195"/>
                  </a:lnTo>
                  <a:lnTo>
                    <a:pt x="362" y="4184"/>
                  </a:lnTo>
                  <a:lnTo>
                    <a:pt x="348" y="4173"/>
                  </a:lnTo>
                  <a:lnTo>
                    <a:pt x="335" y="4162"/>
                  </a:lnTo>
                  <a:lnTo>
                    <a:pt x="323" y="4151"/>
                  </a:lnTo>
                  <a:lnTo>
                    <a:pt x="312" y="4141"/>
                  </a:lnTo>
                  <a:lnTo>
                    <a:pt x="302" y="4130"/>
                  </a:lnTo>
                  <a:lnTo>
                    <a:pt x="294" y="4121"/>
                  </a:lnTo>
                  <a:lnTo>
                    <a:pt x="287" y="4111"/>
                  </a:lnTo>
                  <a:lnTo>
                    <a:pt x="282" y="4104"/>
                  </a:lnTo>
                  <a:lnTo>
                    <a:pt x="279" y="4096"/>
                  </a:lnTo>
                  <a:lnTo>
                    <a:pt x="278" y="4088"/>
                  </a:lnTo>
                  <a:lnTo>
                    <a:pt x="278" y="4083"/>
                  </a:lnTo>
                  <a:lnTo>
                    <a:pt x="280" y="4077"/>
                  </a:lnTo>
                  <a:lnTo>
                    <a:pt x="283" y="4073"/>
                  </a:lnTo>
                  <a:lnTo>
                    <a:pt x="289" y="4070"/>
                  </a:lnTo>
                  <a:lnTo>
                    <a:pt x="296" y="4068"/>
                  </a:lnTo>
                  <a:lnTo>
                    <a:pt x="304" y="4068"/>
                  </a:lnTo>
                  <a:lnTo>
                    <a:pt x="314" y="4068"/>
                  </a:lnTo>
                  <a:lnTo>
                    <a:pt x="326" y="4069"/>
                  </a:lnTo>
                  <a:lnTo>
                    <a:pt x="338" y="4073"/>
                  </a:lnTo>
                  <a:lnTo>
                    <a:pt x="351" y="4076"/>
                  </a:lnTo>
                  <a:lnTo>
                    <a:pt x="367" y="4080"/>
                  </a:lnTo>
                  <a:lnTo>
                    <a:pt x="382" y="4086"/>
                  </a:lnTo>
                  <a:lnTo>
                    <a:pt x="398" y="4093"/>
                  </a:lnTo>
                  <a:lnTo>
                    <a:pt x="415" y="4100"/>
                  </a:lnTo>
                  <a:lnTo>
                    <a:pt x="451" y="4118"/>
                  </a:lnTo>
                  <a:lnTo>
                    <a:pt x="487" y="4138"/>
                  </a:lnTo>
                  <a:lnTo>
                    <a:pt x="522" y="4160"/>
                  </a:lnTo>
                  <a:lnTo>
                    <a:pt x="554" y="4183"/>
                  </a:lnTo>
                  <a:lnTo>
                    <a:pt x="570" y="4194"/>
                  </a:lnTo>
                  <a:lnTo>
                    <a:pt x="583" y="4205"/>
                  </a:lnTo>
                  <a:lnTo>
                    <a:pt x="595" y="4215"/>
                  </a:lnTo>
                  <a:lnTo>
                    <a:pt x="606" y="4226"/>
                  </a:lnTo>
                  <a:lnTo>
                    <a:pt x="615" y="4236"/>
                  </a:lnTo>
                  <a:lnTo>
                    <a:pt x="624" y="4245"/>
                  </a:lnTo>
                  <a:lnTo>
                    <a:pt x="630" y="4254"/>
                  </a:lnTo>
                  <a:lnTo>
                    <a:pt x="636" y="4262"/>
                  </a:lnTo>
                  <a:lnTo>
                    <a:pt x="639" y="4270"/>
                  </a:lnTo>
                  <a:lnTo>
                    <a:pt x="640" y="4277"/>
                  </a:lnTo>
                  <a:lnTo>
                    <a:pt x="640" y="4283"/>
                  </a:lnTo>
                  <a:lnTo>
                    <a:pt x="639" y="4289"/>
                  </a:lnTo>
                  <a:close/>
                  <a:moveTo>
                    <a:pt x="456" y="3919"/>
                  </a:moveTo>
                  <a:lnTo>
                    <a:pt x="490" y="3940"/>
                  </a:lnTo>
                  <a:lnTo>
                    <a:pt x="521" y="3962"/>
                  </a:lnTo>
                  <a:lnTo>
                    <a:pt x="535" y="3973"/>
                  </a:lnTo>
                  <a:lnTo>
                    <a:pt x="548" y="3984"/>
                  </a:lnTo>
                  <a:lnTo>
                    <a:pt x="559" y="3994"/>
                  </a:lnTo>
                  <a:lnTo>
                    <a:pt x="570" y="4004"/>
                  </a:lnTo>
                  <a:lnTo>
                    <a:pt x="579" y="4014"/>
                  </a:lnTo>
                  <a:lnTo>
                    <a:pt x="586" y="4024"/>
                  </a:lnTo>
                  <a:lnTo>
                    <a:pt x="593" y="4033"/>
                  </a:lnTo>
                  <a:lnTo>
                    <a:pt x="597" y="4041"/>
                  </a:lnTo>
                  <a:lnTo>
                    <a:pt x="601" y="4048"/>
                  </a:lnTo>
                  <a:lnTo>
                    <a:pt x="602" y="4055"/>
                  </a:lnTo>
                  <a:lnTo>
                    <a:pt x="602" y="4062"/>
                  </a:lnTo>
                  <a:lnTo>
                    <a:pt x="600" y="4066"/>
                  </a:lnTo>
                  <a:lnTo>
                    <a:pt x="596" y="4070"/>
                  </a:lnTo>
                  <a:lnTo>
                    <a:pt x="591" y="4074"/>
                  </a:lnTo>
                  <a:lnTo>
                    <a:pt x="584" y="4076"/>
                  </a:lnTo>
                  <a:lnTo>
                    <a:pt x="575" y="4076"/>
                  </a:lnTo>
                  <a:lnTo>
                    <a:pt x="565" y="4076"/>
                  </a:lnTo>
                  <a:lnTo>
                    <a:pt x="554" y="4075"/>
                  </a:lnTo>
                  <a:lnTo>
                    <a:pt x="542" y="4073"/>
                  </a:lnTo>
                  <a:lnTo>
                    <a:pt x="529" y="4069"/>
                  </a:lnTo>
                  <a:lnTo>
                    <a:pt x="516" y="4065"/>
                  </a:lnTo>
                  <a:lnTo>
                    <a:pt x="500" y="4059"/>
                  </a:lnTo>
                  <a:lnTo>
                    <a:pt x="485" y="4054"/>
                  </a:lnTo>
                  <a:lnTo>
                    <a:pt x="468" y="4046"/>
                  </a:lnTo>
                  <a:lnTo>
                    <a:pt x="452" y="4038"/>
                  </a:lnTo>
                  <a:lnTo>
                    <a:pt x="434" y="4030"/>
                  </a:lnTo>
                  <a:lnTo>
                    <a:pt x="418" y="4021"/>
                  </a:lnTo>
                  <a:lnTo>
                    <a:pt x="399" y="4011"/>
                  </a:lnTo>
                  <a:lnTo>
                    <a:pt x="382" y="4000"/>
                  </a:lnTo>
                  <a:lnTo>
                    <a:pt x="365" y="3989"/>
                  </a:lnTo>
                  <a:lnTo>
                    <a:pt x="349" y="3978"/>
                  </a:lnTo>
                  <a:lnTo>
                    <a:pt x="335" y="3967"/>
                  </a:lnTo>
                  <a:lnTo>
                    <a:pt x="321" y="3956"/>
                  </a:lnTo>
                  <a:lnTo>
                    <a:pt x="308" y="3946"/>
                  </a:lnTo>
                  <a:lnTo>
                    <a:pt x="296" y="3935"/>
                  </a:lnTo>
                  <a:lnTo>
                    <a:pt x="286" y="3925"/>
                  </a:lnTo>
                  <a:lnTo>
                    <a:pt x="278" y="3915"/>
                  </a:lnTo>
                  <a:lnTo>
                    <a:pt x="270" y="3905"/>
                  </a:lnTo>
                  <a:lnTo>
                    <a:pt x="263" y="3896"/>
                  </a:lnTo>
                  <a:lnTo>
                    <a:pt x="259" y="3888"/>
                  </a:lnTo>
                  <a:lnTo>
                    <a:pt x="255" y="3881"/>
                  </a:lnTo>
                  <a:lnTo>
                    <a:pt x="253" y="3873"/>
                  </a:lnTo>
                  <a:lnTo>
                    <a:pt x="254" y="3867"/>
                  </a:lnTo>
                  <a:lnTo>
                    <a:pt x="257" y="3862"/>
                  </a:lnTo>
                  <a:lnTo>
                    <a:pt x="260" y="3858"/>
                  </a:lnTo>
                  <a:lnTo>
                    <a:pt x="265" y="3855"/>
                  </a:lnTo>
                  <a:lnTo>
                    <a:pt x="272" y="3853"/>
                  </a:lnTo>
                  <a:lnTo>
                    <a:pt x="281" y="3852"/>
                  </a:lnTo>
                  <a:lnTo>
                    <a:pt x="291" y="3853"/>
                  </a:lnTo>
                  <a:lnTo>
                    <a:pt x="301" y="3854"/>
                  </a:lnTo>
                  <a:lnTo>
                    <a:pt x="313" y="3856"/>
                  </a:lnTo>
                  <a:lnTo>
                    <a:pt x="326" y="3860"/>
                  </a:lnTo>
                  <a:lnTo>
                    <a:pt x="340" y="3864"/>
                  </a:lnTo>
                  <a:lnTo>
                    <a:pt x="356" y="3870"/>
                  </a:lnTo>
                  <a:lnTo>
                    <a:pt x="371" y="3875"/>
                  </a:lnTo>
                  <a:lnTo>
                    <a:pt x="387" y="3883"/>
                  </a:lnTo>
                  <a:lnTo>
                    <a:pt x="421" y="3899"/>
                  </a:lnTo>
                  <a:lnTo>
                    <a:pt x="456" y="3919"/>
                  </a:lnTo>
                  <a:close/>
                  <a:moveTo>
                    <a:pt x="447" y="3703"/>
                  </a:moveTo>
                  <a:lnTo>
                    <a:pt x="480" y="3723"/>
                  </a:lnTo>
                  <a:lnTo>
                    <a:pt x="509" y="3745"/>
                  </a:lnTo>
                  <a:lnTo>
                    <a:pt x="522" y="3755"/>
                  </a:lnTo>
                  <a:lnTo>
                    <a:pt x="535" y="3766"/>
                  </a:lnTo>
                  <a:lnTo>
                    <a:pt x="546" y="3776"/>
                  </a:lnTo>
                  <a:lnTo>
                    <a:pt x="555" y="3786"/>
                  </a:lnTo>
                  <a:lnTo>
                    <a:pt x="564" y="3796"/>
                  </a:lnTo>
                  <a:lnTo>
                    <a:pt x="572" y="3805"/>
                  </a:lnTo>
                  <a:lnTo>
                    <a:pt x="578" y="3813"/>
                  </a:lnTo>
                  <a:lnTo>
                    <a:pt x="582" y="3821"/>
                  </a:lnTo>
                  <a:lnTo>
                    <a:pt x="585" y="3829"/>
                  </a:lnTo>
                  <a:lnTo>
                    <a:pt x="586" y="3835"/>
                  </a:lnTo>
                  <a:lnTo>
                    <a:pt x="586" y="3842"/>
                  </a:lnTo>
                  <a:lnTo>
                    <a:pt x="584" y="3846"/>
                  </a:lnTo>
                  <a:lnTo>
                    <a:pt x="581" y="3851"/>
                  </a:lnTo>
                  <a:lnTo>
                    <a:pt x="575" y="3854"/>
                  </a:lnTo>
                  <a:lnTo>
                    <a:pt x="569" y="3855"/>
                  </a:lnTo>
                  <a:lnTo>
                    <a:pt x="560" y="3856"/>
                  </a:lnTo>
                  <a:lnTo>
                    <a:pt x="551" y="3856"/>
                  </a:lnTo>
                  <a:lnTo>
                    <a:pt x="540" y="3855"/>
                  </a:lnTo>
                  <a:lnTo>
                    <a:pt x="529" y="3853"/>
                  </a:lnTo>
                  <a:lnTo>
                    <a:pt x="516" y="3850"/>
                  </a:lnTo>
                  <a:lnTo>
                    <a:pt x="503" y="3846"/>
                  </a:lnTo>
                  <a:lnTo>
                    <a:pt x="488" y="3841"/>
                  </a:lnTo>
                  <a:lnTo>
                    <a:pt x="473" y="3835"/>
                  </a:lnTo>
                  <a:lnTo>
                    <a:pt x="457" y="3829"/>
                  </a:lnTo>
                  <a:lnTo>
                    <a:pt x="442" y="3821"/>
                  </a:lnTo>
                  <a:lnTo>
                    <a:pt x="425" y="3813"/>
                  </a:lnTo>
                  <a:lnTo>
                    <a:pt x="409" y="3803"/>
                  </a:lnTo>
                  <a:lnTo>
                    <a:pt x="391" y="3794"/>
                  </a:lnTo>
                  <a:lnTo>
                    <a:pt x="375" y="3784"/>
                  </a:lnTo>
                  <a:lnTo>
                    <a:pt x="359" y="3773"/>
                  </a:lnTo>
                  <a:lnTo>
                    <a:pt x="344" y="3763"/>
                  </a:lnTo>
                  <a:lnTo>
                    <a:pt x="329" y="3752"/>
                  </a:lnTo>
                  <a:lnTo>
                    <a:pt x="316" y="3741"/>
                  </a:lnTo>
                  <a:lnTo>
                    <a:pt x="304" y="3731"/>
                  </a:lnTo>
                  <a:lnTo>
                    <a:pt x="293" y="3721"/>
                  </a:lnTo>
                  <a:lnTo>
                    <a:pt x="283" y="3710"/>
                  </a:lnTo>
                  <a:lnTo>
                    <a:pt x="274" y="3701"/>
                  </a:lnTo>
                  <a:lnTo>
                    <a:pt x="268" y="3691"/>
                  </a:lnTo>
                  <a:lnTo>
                    <a:pt x="261" y="3682"/>
                  </a:lnTo>
                  <a:lnTo>
                    <a:pt x="257" y="3674"/>
                  </a:lnTo>
                  <a:lnTo>
                    <a:pt x="254" y="3667"/>
                  </a:lnTo>
                  <a:lnTo>
                    <a:pt x="253" y="3660"/>
                  </a:lnTo>
                  <a:lnTo>
                    <a:pt x="253" y="3653"/>
                  </a:lnTo>
                  <a:lnTo>
                    <a:pt x="255" y="3649"/>
                  </a:lnTo>
                  <a:lnTo>
                    <a:pt x="259" y="3645"/>
                  </a:lnTo>
                  <a:lnTo>
                    <a:pt x="264" y="3641"/>
                  </a:lnTo>
                  <a:lnTo>
                    <a:pt x="271" y="3639"/>
                  </a:lnTo>
                  <a:lnTo>
                    <a:pt x="279" y="3639"/>
                  </a:lnTo>
                  <a:lnTo>
                    <a:pt x="289" y="3639"/>
                  </a:lnTo>
                  <a:lnTo>
                    <a:pt x="298" y="3640"/>
                  </a:lnTo>
                  <a:lnTo>
                    <a:pt x="311" y="3642"/>
                  </a:lnTo>
                  <a:lnTo>
                    <a:pt x="323" y="3646"/>
                  </a:lnTo>
                  <a:lnTo>
                    <a:pt x="337" y="3650"/>
                  </a:lnTo>
                  <a:lnTo>
                    <a:pt x="351" y="3655"/>
                  </a:lnTo>
                  <a:lnTo>
                    <a:pt x="366" y="3661"/>
                  </a:lnTo>
                  <a:lnTo>
                    <a:pt x="381" y="3668"/>
                  </a:lnTo>
                  <a:lnTo>
                    <a:pt x="414" y="3683"/>
                  </a:lnTo>
                  <a:lnTo>
                    <a:pt x="447" y="3703"/>
                  </a:lnTo>
                  <a:close/>
                  <a:moveTo>
                    <a:pt x="463" y="3487"/>
                  </a:moveTo>
                  <a:lnTo>
                    <a:pt x="494" y="3508"/>
                  </a:lnTo>
                  <a:lnTo>
                    <a:pt x="521" y="3528"/>
                  </a:lnTo>
                  <a:lnTo>
                    <a:pt x="533" y="3539"/>
                  </a:lnTo>
                  <a:lnTo>
                    <a:pt x="546" y="3549"/>
                  </a:lnTo>
                  <a:lnTo>
                    <a:pt x="555" y="3559"/>
                  </a:lnTo>
                  <a:lnTo>
                    <a:pt x="565" y="3568"/>
                  </a:lnTo>
                  <a:lnTo>
                    <a:pt x="573" y="3577"/>
                  </a:lnTo>
                  <a:lnTo>
                    <a:pt x="580" y="3586"/>
                  </a:lnTo>
                  <a:lnTo>
                    <a:pt x="585" y="3595"/>
                  </a:lnTo>
                  <a:lnTo>
                    <a:pt x="590" y="3603"/>
                  </a:lnTo>
                  <a:lnTo>
                    <a:pt x="592" y="3610"/>
                  </a:lnTo>
                  <a:lnTo>
                    <a:pt x="593" y="3617"/>
                  </a:lnTo>
                  <a:lnTo>
                    <a:pt x="593" y="3623"/>
                  </a:lnTo>
                  <a:lnTo>
                    <a:pt x="591" y="3628"/>
                  </a:lnTo>
                  <a:lnTo>
                    <a:pt x="587" y="3632"/>
                  </a:lnTo>
                  <a:lnTo>
                    <a:pt x="582" y="3636"/>
                  </a:lnTo>
                  <a:lnTo>
                    <a:pt x="575" y="3638"/>
                  </a:lnTo>
                  <a:lnTo>
                    <a:pt x="568" y="3638"/>
                  </a:lnTo>
                  <a:lnTo>
                    <a:pt x="559" y="3638"/>
                  </a:lnTo>
                  <a:lnTo>
                    <a:pt x="548" y="3638"/>
                  </a:lnTo>
                  <a:lnTo>
                    <a:pt x="537" y="3636"/>
                  </a:lnTo>
                  <a:lnTo>
                    <a:pt x="525" y="3632"/>
                  </a:lnTo>
                  <a:lnTo>
                    <a:pt x="511" y="3629"/>
                  </a:lnTo>
                  <a:lnTo>
                    <a:pt x="498" y="3624"/>
                  </a:lnTo>
                  <a:lnTo>
                    <a:pt x="484" y="3618"/>
                  </a:lnTo>
                  <a:lnTo>
                    <a:pt x="468" y="3613"/>
                  </a:lnTo>
                  <a:lnTo>
                    <a:pt x="453" y="3605"/>
                  </a:lnTo>
                  <a:lnTo>
                    <a:pt x="437" y="3597"/>
                  </a:lnTo>
                  <a:lnTo>
                    <a:pt x="421" y="3588"/>
                  </a:lnTo>
                  <a:lnTo>
                    <a:pt x="405" y="3578"/>
                  </a:lnTo>
                  <a:lnTo>
                    <a:pt x="389" y="3568"/>
                  </a:lnTo>
                  <a:lnTo>
                    <a:pt x="373" y="3559"/>
                  </a:lnTo>
                  <a:lnTo>
                    <a:pt x="359" y="3547"/>
                  </a:lnTo>
                  <a:lnTo>
                    <a:pt x="346" y="3538"/>
                  </a:lnTo>
                  <a:lnTo>
                    <a:pt x="334" y="3528"/>
                  </a:lnTo>
                  <a:lnTo>
                    <a:pt x="322" y="3518"/>
                  </a:lnTo>
                  <a:lnTo>
                    <a:pt x="312" y="3507"/>
                  </a:lnTo>
                  <a:lnTo>
                    <a:pt x="302" y="3498"/>
                  </a:lnTo>
                  <a:lnTo>
                    <a:pt x="294" y="3488"/>
                  </a:lnTo>
                  <a:lnTo>
                    <a:pt x="287" y="3479"/>
                  </a:lnTo>
                  <a:lnTo>
                    <a:pt x="282" y="3470"/>
                  </a:lnTo>
                  <a:lnTo>
                    <a:pt x="278" y="3463"/>
                  </a:lnTo>
                  <a:lnTo>
                    <a:pt x="274" y="3455"/>
                  </a:lnTo>
                  <a:lnTo>
                    <a:pt x="273" y="3448"/>
                  </a:lnTo>
                  <a:lnTo>
                    <a:pt x="274" y="3442"/>
                  </a:lnTo>
                  <a:lnTo>
                    <a:pt x="276" y="3437"/>
                  </a:lnTo>
                  <a:lnTo>
                    <a:pt x="280" y="3433"/>
                  </a:lnTo>
                  <a:lnTo>
                    <a:pt x="285" y="3429"/>
                  </a:lnTo>
                  <a:lnTo>
                    <a:pt x="292" y="3427"/>
                  </a:lnTo>
                  <a:lnTo>
                    <a:pt x="300" y="3426"/>
                  </a:lnTo>
                  <a:lnTo>
                    <a:pt x="308" y="3426"/>
                  </a:lnTo>
                  <a:lnTo>
                    <a:pt x="318" y="3427"/>
                  </a:lnTo>
                  <a:lnTo>
                    <a:pt x="330" y="3429"/>
                  </a:lnTo>
                  <a:lnTo>
                    <a:pt x="343" y="3433"/>
                  </a:lnTo>
                  <a:lnTo>
                    <a:pt x="356" y="3436"/>
                  </a:lnTo>
                  <a:lnTo>
                    <a:pt x="369" y="3442"/>
                  </a:lnTo>
                  <a:lnTo>
                    <a:pt x="383" y="3447"/>
                  </a:lnTo>
                  <a:lnTo>
                    <a:pt x="399" y="3454"/>
                  </a:lnTo>
                  <a:lnTo>
                    <a:pt x="430" y="3469"/>
                  </a:lnTo>
                  <a:lnTo>
                    <a:pt x="463" y="3487"/>
                  </a:lnTo>
                  <a:close/>
                  <a:moveTo>
                    <a:pt x="498" y="3273"/>
                  </a:moveTo>
                  <a:lnTo>
                    <a:pt x="528" y="3293"/>
                  </a:lnTo>
                  <a:lnTo>
                    <a:pt x="554" y="3312"/>
                  </a:lnTo>
                  <a:lnTo>
                    <a:pt x="567" y="3322"/>
                  </a:lnTo>
                  <a:lnTo>
                    <a:pt x="578" y="3332"/>
                  </a:lnTo>
                  <a:lnTo>
                    <a:pt x="587" y="3342"/>
                  </a:lnTo>
                  <a:lnTo>
                    <a:pt x="596" y="3352"/>
                  </a:lnTo>
                  <a:lnTo>
                    <a:pt x="604" y="3361"/>
                  </a:lnTo>
                  <a:lnTo>
                    <a:pt x="611" y="3370"/>
                  </a:lnTo>
                  <a:lnTo>
                    <a:pt x="616" y="3379"/>
                  </a:lnTo>
                  <a:lnTo>
                    <a:pt x="619" y="3386"/>
                  </a:lnTo>
                  <a:lnTo>
                    <a:pt x="623" y="3393"/>
                  </a:lnTo>
                  <a:lnTo>
                    <a:pt x="624" y="3400"/>
                  </a:lnTo>
                  <a:lnTo>
                    <a:pt x="623" y="3406"/>
                  </a:lnTo>
                  <a:lnTo>
                    <a:pt x="621" y="3411"/>
                  </a:lnTo>
                  <a:lnTo>
                    <a:pt x="617" y="3415"/>
                  </a:lnTo>
                  <a:lnTo>
                    <a:pt x="612" y="3418"/>
                  </a:lnTo>
                  <a:lnTo>
                    <a:pt x="605" y="3421"/>
                  </a:lnTo>
                  <a:lnTo>
                    <a:pt x="597" y="3422"/>
                  </a:lnTo>
                  <a:lnTo>
                    <a:pt x="589" y="3422"/>
                  </a:lnTo>
                  <a:lnTo>
                    <a:pt x="579" y="3421"/>
                  </a:lnTo>
                  <a:lnTo>
                    <a:pt x="568" y="3419"/>
                  </a:lnTo>
                  <a:lnTo>
                    <a:pt x="557" y="3416"/>
                  </a:lnTo>
                  <a:lnTo>
                    <a:pt x="543" y="3413"/>
                  </a:lnTo>
                  <a:lnTo>
                    <a:pt x="530" y="3408"/>
                  </a:lnTo>
                  <a:lnTo>
                    <a:pt x="517" y="3403"/>
                  </a:lnTo>
                  <a:lnTo>
                    <a:pt x="503" y="3397"/>
                  </a:lnTo>
                  <a:lnTo>
                    <a:pt x="487" y="3390"/>
                  </a:lnTo>
                  <a:lnTo>
                    <a:pt x="472" y="3382"/>
                  </a:lnTo>
                  <a:lnTo>
                    <a:pt x="457" y="3374"/>
                  </a:lnTo>
                  <a:lnTo>
                    <a:pt x="441" y="3364"/>
                  </a:lnTo>
                  <a:lnTo>
                    <a:pt x="426" y="3354"/>
                  </a:lnTo>
                  <a:lnTo>
                    <a:pt x="411" y="3344"/>
                  </a:lnTo>
                  <a:lnTo>
                    <a:pt x="398" y="3335"/>
                  </a:lnTo>
                  <a:lnTo>
                    <a:pt x="385" y="3325"/>
                  </a:lnTo>
                  <a:lnTo>
                    <a:pt x="372" y="3315"/>
                  </a:lnTo>
                  <a:lnTo>
                    <a:pt x="361" y="3305"/>
                  </a:lnTo>
                  <a:lnTo>
                    <a:pt x="351" y="3295"/>
                  </a:lnTo>
                  <a:lnTo>
                    <a:pt x="343" y="3286"/>
                  </a:lnTo>
                  <a:lnTo>
                    <a:pt x="335" y="3276"/>
                  </a:lnTo>
                  <a:lnTo>
                    <a:pt x="328" y="3267"/>
                  </a:lnTo>
                  <a:lnTo>
                    <a:pt x="324" y="3258"/>
                  </a:lnTo>
                  <a:lnTo>
                    <a:pt x="319" y="3251"/>
                  </a:lnTo>
                  <a:lnTo>
                    <a:pt x="317" y="3244"/>
                  </a:lnTo>
                  <a:lnTo>
                    <a:pt x="316" y="3237"/>
                  </a:lnTo>
                  <a:lnTo>
                    <a:pt x="317" y="3231"/>
                  </a:lnTo>
                  <a:lnTo>
                    <a:pt x="319" y="3225"/>
                  </a:lnTo>
                  <a:lnTo>
                    <a:pt x="323" y="3222"/>
                  </a:lnTo>
                  <a:lnTo>
                    <a:pt x="327" y="3219"/>
                  </a:lnTo>
                  <a:lnTo>
                    <a:pt x="334" y="3216"/>
                  </a:lnTo>
                  <a:lnTo>
                    <a:pt x="341" y="3215"/>
                  </a:lnTo>
                  <a:lnTo>
                    <a:pt x="350" y="3215"/>
                  </a:lnTo>
                  <a:lnTo>
                    <a:pt x="360" y="3216"/>
                  </a:lnTo>
                  <a:lnTo>
                    <a:pt x="371" y="3218"/>
                  </a:lnTo>
                  <a:lnTo>
                    <a:pt x="383" y="3221"/>
                  </a:lnTo>
                  <a:lnTo>
                    <a:pt x="396" y="3224"/>
                  </a:lnTo>
                  <a:lnTo>
                    <a:pt x="409" y="3229"/>
                  </a:lnTo>
                  <a:lnTo>
                    <a:pt x="423" y="3234"/>
                  </a:lnTo>
                  <a:lnTo>
                    <a:pt x="437" y="3241"/>
                  </a:lnTo>
                  <a:lnTo>
                    <a:pt x="467" y="3255"/>
                  </a:lnTo>
                  <a:lnTo>
                    <a:pt x="498" y="3273"/>
                  </a:lnTo>
                  <a:close/>
                  <a:moveTo>
                    <a:pt x="186" y="2830"/>
                  </a:moveTo>
                  <a:lnTo>
                    <a:pt x="212" y="2848"/>
                  </a:lnTo>
                  <a:lnTo>
                    <a:pt x="237" y="2867"/>
                  </a:lnTo>
                  <a:lnTo>
                    <a:pt x="258" y="2885"/>
                  </a:lnTo>
                  <a:lnTo>
                    <a:pt x="274" y="2904"/>
                  </a:lnTo>
                  <a:lnTo>
                    <a:pt x="281" y="2913"/>
                  </a:lnTo>
                  <a:lnTo>
                    <a:pt x="286" y="2921"/>
                  </a:lnTo>
                  <a:lnTo>
                    <a:pt x="292" y="2929"/>
                  </a:lnTo>
                  <a:lnTo>
                    <a:pt x="295" y="2936"/>
                  </a:lnTo>
                  <a:lnTo>
                    <a:pt x="297" y="2943"/>
                  </a:lnTo>
                  <a:lnTo>
                    <a:pt x="297" y="2949"/>
                  </a:lnTo>
                  <a:lnTo>
                    <a:pt x="297" y="2955"/>
                  </a:lnTo>
                  <a:lnTo>
                    <a:pt x="295" y="2959"/>
                  </a:lnTo>
                  <a:lnTo>
                    <a:pt x="292" y="2964"/>
                  </a:lnTo>
                  <a:lnTo>
                    <a:pt x="286" y="2967"/>
                  </a:lnTo>
                  <a:lnTo>
                    <a:pt x="281" y="2969"/>
                  </a:lnTo>
                  <a:lnTo>
                    <a:pt x="273" y="2970"/>
                  </a:lnTo>
                  <a:lnTo>
                    <a:pt x="265" y="2970"/>
                  </a:lnTo>
                  <a:lnTo>
                    <a:pt x="257" y="2969"/>
                  </a:lnTo>
                  <a:lnTo>
                    <a:pt x="247" y="2968"/>
                  </a:lnTo>
                  <a:lnTo>
                    <a:pt x="236" y="2966"/>
                  </a:lnTo>
                  <a:lnTo>
                    <a:pt x="225" y="2963"/>
                  </a:lnTo>
                  <a:lnTo>
                    <a:pt x="212" y="2958"/>
                  </a:lnTo>
                  <a:lnTo>
                    <a:pt x="199" y="2954"/>
                  </a:lnTo>
                  <a:lnTo>
                    <a:pt x="187" y="2947"/>
                  </a:lnTo>
                  <a:lnTo>
                    <a:pt x="160" y="2934"/>
                  </a:lnTo>
                  <a:lnTo>
                    <a:pt x="131" y="2917"/>
                  </a:lnTo>
                  <a:lnTo>
                    <a:pt x="104" y="2899"/>
                  </a:lnTo>
                  <a:lnTo>
                    <a:pt x="80" y="2880"/>
                  </a:lnTo>
                  <a:lnTo>
                    <a:pt x="69" y="2871"/>
                  </a:lnTo>
                  <a:lnTo>
                    <a:pt x="59" y="2861"/>
                  </a:lnTo>
                  <a:lnTo>
                    <a:pt x="50" y="2852"/>
                  </a:lnTo>
                  <a:lnTo>
                    <a:pt x="43" y="2844"/>
                  </a:lnTo>
                  <a:lnTo>
                    <a:pt x="36" y="2835"/>
                  </a:lnTo>
                  <a:lnTo>
                    <a:pt x="30" y="2826"/>
                  </a:lnTo>
                  <a:lnTo>
                    <a:pt x="26" y="2818"/>
                  </a:lnTo>
                  <a:lnTo>
                    <a:pt x="23" y="2810"/>
                  </a:lnTo>
                  <a:lnTo>
                    <a:pt x="21" y="2804"/>
                  </a:lnTo>
                  <a:lnTo>
                    <a:pt x="19" y="2797"/>
                  </a:lnTo>
                  <a:lnTo>
                    <a:pt x="21" y="2792"/>
                  </a:lnTo>
                  <a:lnTo>
                    <a:pt x="23" y="2787"/>
                  </a:lnTo>
                  <a:lnTo>
                    <a:pt x="26" y="2783"/>
                  </a:lnTo>
                  <a:lnTo>
                    <a:pt x="30" y="2780"/>
                  </a:lnTo>
                  <a:lnTo>
                    <a:pt x="37" y="2778"/>
                  </a:lnTo>
                  <a:lnTo>
                    <a:pt x="44" y="2777"/>
                  </a:lnTo>
                  <a:lnTo>
                    <a:pt x="51" y="2776"/>
                  </a:lnTo>
                  <a:lnTo>
                    <a:pt x="61" y="2777"/>
                  </a:lnTo>
                  <a:lnTo>
                    <a:pt x="71" y="2780"/>
                  </a:lnTo>
                  <a:lnTo>
                    <a:pt x="81" y="2782"/>
                  </a:lnTo>
                  <a:lnTo>
                    <a:pt x="105" y="2789"/>
                  </a:lnTo>
                  <a:lnTo>
                    <a:pt x="131" y="2799"/>
                  </a:lnTo>
                  <a:lnTo>
                    <a:pt x="157" y="2814"/>
                  </a:lnTo>
                  <a:lnTo>
                    <a:pt x="186" y="2830"/>
                  </a:lnTo>
                  <a:close/>
                  <a:moveTo>
                    <a:pt x="555" y="3059"/>
                  </a:moveTo>
                  <a:lnTo>
                    <a:pt x="584" y="3077"/>
                  </a:lnTo>
                  <a:lnTo>
                    <a:pt x="610" y="3097"/>
                  </a:lnTo>
                  <a:lnTo>
                    <a:pt x="621" y="3106"/>
                  </a:lnTo>
                  <a:lnTo>
                    <a:pt x="632" y="3116"/>
                  </a:lnTo>
                  <a:lnTo>
                    <a:pt x="642" y="3126"/>
                  </a:lnTo>
                  <a:lnTo>
                    <a:pt x="649" y="3135"/>
                  </a:lnTo>
                  <a:lnTo>
                    <a:pt x="657" y="3144"/>
                  </a:lnTo>
                  <a:lnTo>
                    <a:pt x="662" y="3152"/>
                  </a:lnTo>
                  <a:lnTo>
                    <a:pt x="668" y="3161"/>
                  </a:lnTo>
                  <a:lnTo>
                    <a:pt x="671" y="3169"/>
                  </a:lnTo>
                  <a:lnTo>
                    <a:pt x="673" y="3176"/>
                  </a:lnTo>
                  <a:lnTo>
                    <a:pt x="675" y="3182"/>
                  </a:lnTo>
                  <a:lnTo>
                    <a:pt x="673" y="3189"/>
                  </a:lnTo>
                  <a:lnTo>
                    <a:pt x="671" y="3193"/>
                  </a:lnTo>
                  <a:lnTo>
                    <a:pt x="668" y="3198"/>
                  </a:lnTo>
                  <a:lnTo>
                    <a:pt x="664" y="3201"/>
                  </a:lnTo>
                  <a:lnTo>
                    <a:pt x="657" y="3203"/>
                  </a:lnTo>
                  <a:lnTo>
                    <a:pt x="649" y="3204"/>
                  </a:lnTo>
                  <a:lnTo>
                    <a:pt x="640" y="3204"/>
                  </a:lnTo>
                  <a:lnTo>
                    <a:pt x="632" y="3204"/>
                  </a:lnTo>
                  <a:lnTo>
                    <a:pt x="621" y="3202"/>
                  </a:lnTo>
                  <a:lnTo>
                    <a:pt x="610" y="3200"/>
                  </a:lnTo>
                  <a:lnTo>
                    <a:pt x="597" y="3197"/>
                  </a:lnTo>
                  <a:lnTo>
                    <a:pt x="584" y="3192"/>
                  </a:lnTo>
                  <a:lnTo>
                    <a:pt x="571" y="3188"/>
                  </a:lnTo>
                  <a:lnTo>
                    <a:pt x="557" y="3181"/>
                  </a:lnTo>
                  <a:lnTo>
                    <a:pt x="542" y="3175"/>
                  </a:lnTo>
                  <a:lnTo>
                    <a:pt x="528" y="3168"/>
                  </a:lnTo>
                  <a:lnTo>
                    <a:pt x="514" y="3159"/>
                  </a:lnTo>
                  <a:lnTo>
                    <a:pt x="498" y="3150"/>
                  </a:lnTo>
                  <a:lnTo>
                    <a:pt x="484" y="3141"/>
                  </a:lnTo>
                  <a:lnTo>
                    <a:pt x="469" y="3132"/>
                  </a:lnTo>
                  <a:lnTo>
                    <a:pt x="457" y="3122"/>
                  </a:lnTo>
                  <a:lnTo>
                    <a:pt x="444" y="3112"/>
                  </a:lnTo>
                  <a:lnTo>
                    <a:pt x="433" y="3103"/>
                  </a:lnTo>
                  <a:lnTo>
                    <a:pt x="423" y="3093"/>
                  </a:lnTo>
                  <a:lnTo>
                    <a:pt x="413" y="3083"/>
                  </a:lnTo>
                  <a:lnTo>
                    <a:pt x="404" y="3074"/>
                  </a:lnTo>
                  <a:lnTo>
                    <a:pt x="398" y="3064"/>
                  </a:lnTo>
                  <a:lnTo>
                    <a:pt x="391" y="3056"/>
                  </a:lnTo>
                  <a:lnTo>
                    <a:pt x="387" y="3048"/>
                  </a:lnTo>
                  <a:lnTo>
                    <a:pt x="383" y="3040"/>
                  </a:lnTo>
                  <a:lnTo>
                    <a:pt x="381" y="3032"/>
                  </a:lnTo>
                  <a:lnTo>
                    <a:pt x="380" y="3026"/>
                  </a:lnTo>
                  <a:lnTo>
                    <a:pt x="380" y="3020"/>
                  </a:lnTo>
                  <a:lnTo>
                    <a:pt x="382" y="3015"/>
                  </a:lnTo>
                  <a:lnTo>
                    <a:pt x="387" y="3011"/>
                  </a:lnTo>
                  <a:lnTo>
                    <a:pt x="391" y="3008"/>
                  </a:lnTo>
                  <a:lnTo>
                    <a:pt x="398" y="3006"/>
                  </a:lnTo>
                  <a:lnTo>
                    <a:pt x="405" y="3005"/>
                  </a:lnTo>
                  <a:lnTo>
                    <a:pt x="413" y="3004"/>
                  </a:lnTo>
                  <a:lnTo>
                    <a:pt x="423" y="3005"/>
                  </a:lnTo>
                  <a:lnTo>
                    <a:pt x="434" y="3006"/>
                  </a:lnTo>
                  <a:lnTo>
                    <a:pt x="445" y="3009"/>
                  </a:lnTo>
                  <a:lnTo>
                    <a:pt x="457" y="3012"/>
                  </a:lnTo>
                  <a:lnTo>
                    <a:pt x="471" y="3017"/>
                  </a:lnTo>
                  <a:lnTo>
                    <a:pt x="484" y="3021"/>
                  </a:lnTo>
                  <a:lnTo>
                    <a:pt x="497" y="3028"/>
                  </a:lnTo>
                  <a:lnTo>
                    <a:pt x="526" y="3041"/>
                  </a:lnTo>
                  <a:lnTo>
                    <a:pt x="555" y="3059"/>
                  </a:lnTo>
                  <a:close/>
                  <a:moveTo>
                    <a:pt x="281" y="2624"/>
                  </a:moveTo>
                  <a:lnTo>
                    <a:pt x="306" y="2642"/>
                  </a:lnTo>
                  <a:lnTo>
                    <a:pt x="328" y="2659"/>
                  </a:lnTo>
                  <a:lnTo>
                    <a:pt x="348" y="2678"/>
                  </a:lnTo>
                  <a:lnTo>
                    <a:pt x="365" y="2696"/>
                  </a:lnTo>
                  <a:lnTo>
                    <a:pt x="371" y="2705"/>
                  </a:lnTo>
                  <a:lnTo>
                    <a:pt x="377" y="2712"/>
                  </a:lnTo>
                  <a:lnTo>
                    <a:pt x="380" y="2720"/>
                  </a:lnTo>
                  <a:lnTo>
                    <a:pt x="383" y="2728"/>
                  </a:lnTo>
                  <a:lnTo>
                    <a:pt x="386" y="2734"/>
                  </a:lnTo>
                  <a:lnTo>
                    <a:pt x="387" y="2740"/>
                  </a:lnTo>
                  <a:lnTo>
                    <a:pt x="386" y="2746"/>
                  </a:lnTo>
                  <a:lnTo>
                    <a:pt x="383" y="2751"/>
                  </a:lnTo>
                  <a:lnTo>
                    <a:pt x="380" y="2755"/>
                  </a:lnTo>
                  <a:lnTo>
                    <a:pt x="376" y="2757"/>
                  </a:lnTo>
                  <a:lnTo>
                    <a:pt x="369" y="2760"/>
                  </a:lnTo>
                  <a:lnTo>
                    <a:pt x="362" y="2761"/>
                  </a:lnTo>
                  <a:lnTo>
                    <a:pt x="355" y="2762"/>
                  </a:lnTo>
                  <a:lnTo>
                    <a:pt x="346" y="2761"/>
                  </a:lnTo>
                  <a:lnTo>
                    <a:pt x="336" y="2760"/>
                  </a:lnTo>
                  <a:lnTo>
                    <a:pt x="326" y="2757"/>
                  </a:lnTo>
                  <a:lnTo>
                    <a:pt x="315" y="2754"/>
                  </a:lnTo>
                  <a:lnTo>
                    <a:pt x="303" y="2751"/>
                  </a:lnTo>
                  <a:lnTo>
                    <a:pt x="291" y="2745"/>
                  </a:lnTo>
                  <a:lnTo>
                    <a:pt x="279" y="2741"/>
                  </a:lnTo>
                  <a:lnTo>
                    <a:pt x="252" y="2728"/>
                  </a:lnTo>
                  <a:lnTo>
                    <a:pt x="226" y="2711"/>
                  </a:lnTo>
                  <a:lnTo>
                    <a:pt x="199" y="2693"/>
                  </a:lnTo>
                  <a:lnTo>
                    <a:pt x="177" y="2676"/>
                  </a:lnTo>
                  <a:lnTo>
                    <a:pt x="166" y="2666"/>
                  </a:lnTo>
                  <a:lnTo>
                    <a:pt x="157" y="2657"/>
                  </a:lnTo>
                  <a:lnTo>
                    <a:pt x="148" y="2648"/>
                  </a:lnTo>
                  <a:lnTo>
                    <a:pt x="142" y="2639"/>
                  </a:lnTo>
                  <a:lnTo>
                    <a:pt x="135" y="2631"/>
                  </a:lnTo>
                  <a:lnTo>
                    <a:pt x="130" y="2623"/>
                  </a:lnTo>
                  <a:lnTo>
                    <a:pt x="125" y="2615"/>
                  </a:lnTo>
                  <a:lnTo>
                    <a:pt x="122" y="2607"/>
                  </a:lnTo>
                  <a:lnTo>
                    <a:pt x="120" y="2601"/>
                  </a:lnTo>
                  <a:lnTo>
                    <a:pt x="120" y="2594"/>
                  </a:lnTo>
                  <a:lnTo>
                    <a:pt x="121" y="2589"/>
                  </a:lnTo>
                  <a:lnTo>
                    <a:pt x="123" y="2584"/>
                  </a:lnTo>
                  <a:lnTo>
                    <a:pt x="126" y="2580"/>
                  </a:lnTo>
                  <a:lnTo>
                    <a:pt x="131" y="2577"/>
                  </a:lnTo>
                  <a:lnTo>
                    <a:pt x="136" y="2575"/>
                  </a:lnTo>
                  <a:lnTo>
                    <a:pt x="143" y="2573"/>
                  </a:lnTo>
                  <a:lnTo>
                    <a:pt x="152" y="2573"/>
                  </a:lnTo>
                  <a:lnTo>
                    <a:pt x="160" y="2574"/>
                  </a:lnTo>
                  <a:lnTo>
                    <a:pt x="169" y="2575"/>
                  </a:lnTo>
                  <a:lnTo>
                    <a:pt x="180" y="2578"/>
                  </a:lnTo>
                  <a:lnTo>
                    <a:pt x="203" y="2584"/>
                  </a:lnTo>
                  <a:lnTo>
                    <a:pt x="227" y="2595"/>
                  </a:lnTo>
                  <a:lnTo>
                    <a:pt x="253" y="2607"/>
                  </a:lnTo>
                  <a:lnTo>
                    <a:pt x="281" y="2624"/>
                  </a:lnTo>
                  <a:close/>
                  <a:moveTo>
                    <a:pt x="493" y="2540"/>
                  </a:moveTo>
                  <a:lnTo>
                    <a:pt x="489" y="2545"/>
                  </a:lnTo>
                  <a:lnTo>
                    <a:pt x="485" y="2548"/>
                  </a:lnTo>
                  <a:lnTo>
                    <a:pt x="479" y="2550"/>
                  </a:lnTo>
                  <a:lnTo>
                    <a:pt x="473" y="2551"/>
                  </a:lnTo>
                  <a:lnTo>
                    <a:pt x="465" y="2551"/>
                  </a:lnTo>
                  <a:lnTo>
                    <a:pt x="456" y="2551"/>
                  </a:lnTo>
                  <a:lnTo>
                    <a:pt x="446" y="2550"/>
                  </a:lnTo>
                  <a:lnTo>
                    <a:pt x="436" y="2548"/>
                  </a:lnTo>
                  <a:lnTo>
                    <a:pt x="426" y="2545"/>
                  </a:lnTo>
                  <a:lnTo>
                    <a:pt x="415" y="2541"/>
                  </a:lnTo>
                  <a:lnTo>
                    <a:pt x="403" y="2537"/>
                  </a:lnTo>
                  <a:lnTo>
                    <a:pt x="391" y="2531"/>
                  </a:lnTo>
                  <a:lnTo>
                    <a:pt x="366" y="2519"/>
                  </a:lnTo>
                  <a:lnTo>
                    <a:pt x="340" y="2504"/>
                  </a:lnTo>
                  <a:lnTo>
                    <a:pt x="316" y="2487"/>
                  </a:lnTo>
                  <a:lnTo>
                    <a:pt x="294" y="2470"/>
                  </a:lnTo>
                  <a:lnTo>
                    <a:pt x="284" y="2461"/>
                  </a:lnTo>
                  <a:lnTo>
                    <a:pt x="275" y="2452"/>
                  </a:lnTo>
                  <a:lnTo>
                    <a:pt x="268" y="2443"/>
                  </a:lnTo>
                  <a:lnTo>
                    <a:pt x="260" y="2434"/>
                  </a:lnTo>
                  <a:lnTo>
                    <a:pt x="254" y="2425"/>
                  </a:lnTo>
                  <a:lnTo>
                    <a:pt x="249" y="2418"/>
                  </a:lnTo>
                  <a:lnTo>
                    <a:pt x="244" y="2410"/>
                  </a:lnTo>
                  <a:lnTo>
                    <a:pt x="242" y="2403"/>
                  </a:lnTo>
                  <a:lnTo>
                    <a:pt x="240" y="2397"/>
                  </a:lnTo>
                  <a:lnTo>
                    <a:pt x="240" y="2390"/>
                  </a:lnTo>
                  <a:lnTo>
                    <a:pt x="240" y="2385"/>
                  </a:lnTo>
                  <a:lnTo>
                    <a:pt x="242" y="2380"/>
                  </a:lnTo>
                  <a:lnTo>
                    <a:pt x="246" y="2376"/>
                  </a:lnTo>
                  <a:lnTo>
                    <a:pt x="251" y="2372"/>
                  </a:lnTo>
                  <a:lnTo>
                    <a:pt x="257" y="2370"/>
                  </a:lnTo>
                  <a:lnTo>
                    <a:pt x="263" y="2369"/>
                  </a:lnTo>
                  <a:lnTo>
                    <a:pt x="271" y="2369"/>
                  </a:lnTo>
                  <a:lnTo>
                    <a:pt x="279" y="2369"/>
                  </a:lnTo>
                  <a:lnTo>
                    <a:pt x="289" y="2370"/>
                  </a:lnTo>
                  <a:lnTo>
                    <a:pt x="298" y="2372"/>
                  </a:lnTo>
                  <a:lnTo>
                    <a:pt x="308" y="2376"/>
                  </a:lnTo>
                  <a:lnTo>
                    <a:pt x="319" y="2379"/>
                  </a:lnTo>
                  <a:lnTo>
                    <a:pt x="332" y="2383"/>
                  </a:lnTo>
                  <a:lnTo>
                    <a:pt x="344" y="2389"/>
                  </a:lnTo>
                  <a:lnTo>
                    <a:pt x="369" y="2401"/>
                  </a:lnTo>
                  <a:lnTo>
                    <a:pt x="394" y="2417"/>
                  </a:lnTo>
                  <a:lnTo>
                    <a:pt x="420" y="2434"/>
                  </a:lnTo>
                  <a:lnTo>
                    <a:pt x="441" y="2451"/>
                  </a:lnTo>
                  <a:lnTo>
                    <a:pt x="460" y="2468"/>
                  </a:lnTo>
                  <a:lnTo>
                    <a:pt x="475" y="2486"/>
                  </a:lnTo>
                  <a:lnTo>
                    <a:pt x="482" y="2494"/>
                  </a:lnTo>
                  <a:lnTo>
                    <a:pt x="486" y="2503"/>
                  </a:lnTo>
                  <a:lnTo>
                    <a:pt x="490" y="2509"/>
                  </a:lnTo>
                  <a:lnTo>
                    <a:pt x="494" y="2517"/>
                  </a:lnTo>
                  <a:lnTo>
                    <a:pt x="495" y="2524"/>
                  </a:lnTo>
                  <a:lnTo>
                    <a:pt x="496" y="2530"/>
                  </a:lnTo>
                  <a:lnTo>
                    <a:pt x="495" y="2536"/>
                  </a:lnTo>
                  <a:lnTo>
                    <a:pt x="493" y="2540"/>
                  </a:lnTo>
                  <a:close/>
                  <a:moveTo>
                    <a:pt x="222" y="2009"/>
                  </a:moveTo>
                  <a:lnTo>
                    <a:pt x="244" y="2026"/>
                  </a:lnTo>
                  <a:lnTo>
                    <a:pt x="264" y="2043"/>
                  </a:lnTo>
                  <a:lnTo>
                    <a:pt x="281" y="2059"/>
                  </a:lnTo>
                  <a:lnTo>
                    <a:pt x="295" y="2075"/>
                  </a:lnTo>
                  <a:lnTo>
                    <a:pt x="301" y="2082"/>
                  </a:lnTo>
                  <a:lnTo>
                    <a:pt x="305" y="2090"/>
                  </a:lnTo>
                  <a:lnTo>
                    <a:pt x="308" y="2097"/>
                  </a:lnTo>
                  <a:lnTo>
                    <a:pt x="311" y="2104"/>
                  </a:lnTo>
                  <a:lnTo>
                    <a:pt x="312" y="2110"/>
                  </a:lnTo>
                  <a:lnTo>
                    <a:pt x="313" y="2116"/>
                  </a:lnTo>
                  <a:lnTo>
                    <a:pt x="312" y="2121"/>
                  </a:lnTo>
                  <a:lnTo>
                    <a:pt x="310" y="2126"/>
                  </a:lnTo>
                  <a:lnTo>
                    <a:pt x="306" y="2130"/>
                  </a:lnTo>
                  <a:lnTo>
                    <a:pt x="302" y="2133"/>
                  </a:lnTo>
                  <a:lnTo>
                    <a:pt x="297" y="2135"/>
                  </a:lnTo>
                  <a:lnTo>
                    <a:pt x="291" y="2136"/>
                  </a:lnTo>
                  <a:lnTo>
                    <a:pt x="284" y="2137"/>
                  </a:lnTo>
                  <a:lnTo>
                    <a:pt x="275" y="2136"/>
                  </a:lnTo>
                  <a:lnTo>
                    <a:pt x="268" y="2135"/>
                  </a:lnTo>
                  <a:lnTo>
                    <a:pt x="258" y="2134"/>
                  </a:lnTo>
                  <a:lnTo>
                    <a:pt x="238" y="2127"/>
                  </a:lnTo>
                  <a:lnTo>
                    <a:pt x="217" y="2119"/>
                  </a:lnTo>
                  <a:lnTo>
                    <a:pt x="194" y="2108"/>
                  </a:lnTo>
                  <a:lnTo>
                    <a:pt x="171" y="2093"/>
                  </a:lnTo>
                  <a:lnTo>
                    <a:pt x="148" y="2077"/>
                  </a:lnTo>
                  <a:lnTo>
                    <a:pt x="129" y="2061"/>
                  </a:lnTo>
                  <a:lnTo>
                    <a:pt x="112" y="2045"/>
                  </a:lnTo>
                  <a:lnTo>
                    <a:pt x="98" y="2028"/>
                  </a:lnTo>
                  <a:lnTo>
                    <a:pt x="92" y="2020"/>
                  </a:lnTo>
                  <a:lnTo>
                    <a:pt x="88" y="2013"/>
                  </a:lnTo>
                  <a:lnTo>
                    <a:pt x="84" y="2006"/>
                  </a:lnTo>
                  <a:lnTo>
                    <a:pt x="82" y="1998"/>
                  </a:lnTo>
                  <a:lnTo>
                    <a:pt x="81" y="1993"/>
                  </a:lnTo>
                  <a:lnTo>
                    <a:pt x="80" y="1986"/>
                  </a:lnTo>
                  <a:lnTo>
                    <a:pt x="81" y="1982"/>
                  </a:lnTo>
                  <a:lnTo>
                    <a:pt x="83" y="1976"/>
                  </a:lnTo>
                  <a:lnTo>
                    <a:pt x="87" y="1973"/>
                  </a:lnTo>
                  <a:lnTo>
                    <a:pt x="91" y="1970"/>
                  </a:lnTo>
                  <a:lnTo>
                    <a:pt x="97" y="1967"/>
                  </a:lnTo>
                  <a:lnTo>
                    <a:pt x="102" y="1966"/>
                  </a:lnTo>
                  <a:lnTo>
                    <a:pt x="110" y="1966"/>
                  </a:lnTo>
                  <a:lnTo>
                    <a:pt x="118" y="1966"/>
                  </a:lnTo>
                  <a:lnTo>
                    <a:pt x="125" y="1967"/>
                  </a:lnTo>
                  <a:lnTo>
                    <a:pt x="135" y="1970"/>
                  </a:lnTo>
                  <a:lnTo>
                    <a:pt x="155" y="1975"/>
                  </a:lnTo>
                  <a:lnTo>
                    <a:pt x="176" y="1984"/>
                  </a:lnTo>
                  <a:lnTo>
                    <a:pt x="199" y="1996"/>
                  </a:lnTo>
                  <a:lnTo>
                    <a:pt x="222" y="2009"/>
                  </a:lnTo>
                  <a:close/>
                  <a:moveTo>
                    <a:pt x="529" y="2207"/>
                  </a:moveTo>
                  <a:lnTo>
                    <a:pt x="553" y="2223"/>
                  </a:lnTo>
                  <a:lnTo>
                    <a:pt x="574" y="2241"/>
                  </a:lnTo>
                  <a:lnTo>
                    <a:pt x="592" y="2258"/>
                  </a:lnTo>
                  <a:lnTo>
                    <a:pt x="606" y="2274"/>
                  </a:lnTo>
                  <a:lnTo>
                    <a:pt x="612" y="2283"/>
                  </a:lnTo>
                  <a:lnTo>
                    <a:pt x="617" y="2291"/>
                  </a:lnTo>
                  <a:lnTo>
                    <a:pt x="621" y="2299"/>
                  </a:lnTo>
                  <a:lnTo>
                    <a:pt x="623" y="2305"/>
                  </a:lnTo>
                  <a:lnTo>
                    <a:pt x="625" y="2312"/>
                  </a:lnTo>
                  <a:lnTo>
                    <a:pt x="625" y="2317"/>
                  </a:lnTo>
                  <a:lnTo>
                    <a:pt x="624" y="2323"/>
                  </a:lnTo>
                  <a:lnTo>
                    <a:pt x="622" y="2328"/>
                  </a:lnTo>
                  <a:lnTo>
                    <a:pt x="618" y="2332"/>
                  </a:lnTo>
                  <a:lnTo>
                    <a:pt x="614" y="2335"/>
                  </a:lnTo>
                  <a:lnTo>
                    <a:pt x="608" y="2337"/>
                  </a:lnTo>
                  <a:lnTo>
                    <a:pt x="602" y="2339"/>
                  </a:lnTo>
                  <a:lnTo>
                    <a:pt x="595" y="2339"/>
                  </a:lnTo>
                  <a:lnTo>
                    <a:pt x="586" y="2339"/>
                  </a:lnTo>
                  <a:lnTo>
                    <a:pt x="578" y="2338"/>
                  </a:lnTo>
                  <a:lnTo>
                    <a:pt x="568" y="2336"/>
                  </a:lnTo>
                  <a:lnTo>
                    <a:pt x="558" y="2334"/>
                  </a:lnTo>
                  <a:lnTo>
                    <a:pt x="547" y="2330"/>
                  </a:lnTo>
                  <a:lnTo>
                    <a:pt x="536" y="2326"/>
                  </a:lnTo>
                  <a:lnTo>
                    <a:pt x="523" y="2322"/>
                  </a:lnTo>
                  <a:lnTo>
                    <a:pt x="500" y="2310"/>
                  </a:lnTo>
                  <a:lnTo>
                    <a:pt x="475" y="2295"/>
                  </a:lnTo>
                  <a:lnTo>
                    <a:pt x="452" y="2279"/>
                  </a:lnTo>
                  <a:lnTo>
                    <a:pt x="431" y="2261"/>
                  </a:lnTo>
                  <a:lnTo>
                    <a:pt x="421" y="2252"/>
                  </a:lnTo>
                  <a:lnTo>
                    <a:pt x="413" y="2244"/>
                  </a:lnTo>
                  <a:lnTo>
                    <a:pt x="405" y="2236"/>
                  </a:lnTo>
                  <a:lnTo>
                    <a:pt x="399" y="2227"/>
                  </a:lnTo>
                  <a:lnTo>
                    <a:pt x="392" y="2219"/>
                  </a:lnTo>
                  <a:lnTo>
                    <a:pt x="388" y="2211"/>
                  </a:lnTo>
                  <a:lnTo>
                    <a:pt x="385" y="2204"/>
                  </a:lnTo>
                  <a:lnTo>
                    <a:pt x="381" y="2197"/>
                  </a:lnTo>
                  <a:lnTo>
                    <a:pt x="380" y="2190"/>
                  </a:lnTo>
                  <a:lnTo>
                    <a:pt x="379" y="2184"/>
                  </a:lnTo>
                  <a:lnTo>
                    <a:pt x="380" y="2178"/>
                  </a:lnTo>
                  <a:lnTo>
                    <a:pt x="382" y="2174"/>
                  </a:lnTo>
                  <a:lnTo>
                    <a:pt x="386" y="2169"/>
                  </a:lnTo>
                  <a:lnTo>
                    <a:pt x="390" y="2166"/>
                  </a:lnTo>
                  <a:lnTo>
                    <a:pt x="396" y="2164"/>
                  </a:lnTo>
                  <a:lnTo>
                    <a:pt x="402" y="2163"/>
                  </a:lnTo>
                  <a:lnTo>
                    <a:pt x="410" y="2162"/>
                  </a:lnTo>
                  <a:lnTo>
                    <a:pt x="419" y="2163"/>
                  </a:lnTo>
                  <a:lnTo>
                    <a:pt x="428" y="2164"/>
                  </a:lnTo>
                  <a:lnTo>
                    <a:pt x="436" y="2165"/>
                  </a:lnTo>
                  <a:lnTo>
                    <a:pt x="457" y="2172"/>
                  </a:lnTo>
                  <a:lnTo>
                    <a:pt x="480" y="2180"/>
                  </a:lnTo>
                  <a:lnTo>
                    <a:pt x="505" y="2193"/>
                  </a:lnTo>
                  <a:lnTo>
                    <a:pt x="529" y="2207"/>
                  </a:lnTo>
                  <a:close/>
                  <a:moveTo>
                    <a:pt x="473" y="1919"/>
                  </a:moveTo>
                  <a:lnTo>
                    <a:pt x="469" y="1922"/>
                  </a:lnTo>
                  <a:lnTo>
                    <a:pt x="465" y="1926"/>
                  </a:lnTo>
                  <a:lnTo>
                    <a:pt x="460" y="1928"/>
                  </a:lnTo>
                  <a:lnTo>
                    <a:pt x="454" y="1929"/>
                  </a:lnTo>
                  <a:lnTo>
                    <a:pt x="447" y="1930"/>
                  </a:lnTo>
                  <a:lnTo>
                    <a:pt x="440" y="1930"/>
                  </a:lnTo>
                  <a:lnTo>
                    <a:pt x="431" y="1929"/>
                  </a:lnTo>
                  <a:lnTo>
                    <a:pt x="422" y="1928"/>
                  </a:lnTo>
                  <a:lnTo>
                    <a:pt x="403" y="1922"/>
                  </a:lnTo>
                  <a:lnTo>
                    <a:pt x="382" y="1913"/>
                  </a:lnTo>
                  <a:lnTo>
                    <a:pt x="360" y="1902"/>
                  </a:lnTo>
                  <a:lnTo>
                    <a:pt x="338" y="1889"/>
                  </a:lnTo>
                  <a:lnTo>
                    <a:pt x="316" y="1874"/>
                  </a:lnTo>
                  <a:lnTo>
                    <a:pt x="297" y="1857"/>
                  </a:lnTo>
                  <a:lnTo>
                    <a:pt x="282" y="1842"/>
                  </a:lnTo>
                  <a:lnTo>
                    <a:pt x="269" y="1826"/>
                  </a:lnTo>
                  <a:lnTo>
                    <a:pt x="263" y="1819"/>
                  </a:lnTo>
                  <a:lnTo>
                    <a:pt x="260" y="1811"/>
                  </a:lnTo>
                  <a:lnTo>
                    <a:pt x="257" y="1804"/>
                  </a:lnTo>
                  <a:lnTo>
                    <a:pt x="254" y="1798"/>
                  </a:lnTo>
                  <a:lnTo>
                    <a:pt x="252" y="1791"/>
                  </a:lnTo>
                  <a:lnTo>
                    <a:pt x="252" y="1785"/>
                  </a:lnTo>
                  <a:lnTo>
                    <a:pt x="253" y="1780"/>
                  </a:lnTo>
                  <a:lnTo>
                    <a:pt x="255" y="1776"/>
                  </a:lnTo>
                  <a:lnTo>
                    <a:pt x="259" y="1771"/>
                  </a:lnTo>
                  <a:lnTo>
                    <a:pt x="263" y="1769"/>
                  </a:lnTo>
                  <a:lnTo>
                    <a:pt x="268" y="1767"/>
                  </a:lnTo>
                  <a:lnTo>
                    <a:pt x="274" y="1764"/>
                  </a:lnTo>
                  <a:lnTo>
                    <a:pt x="281" y="1764"/>
                  </a:lnTo>
                  <a:lnTo>
                    <a:pt x="289" y="1764"/>
                  </a:lnTo>
                  <a:lnTo>
                    <a:pt x="296" y="1766"/>
                  </a:lnTo>
                  <a:lnTo>
                    <a:pt x="305" y="1767"/>
                  </a:lnTo>
                  <a:lnTo>
                    <a:pt x="325" y="1772"/>
                  </a:lnTo>
                  <a:lnTo>
                    <a:pt x="346" y="1781"/>
                  </a:lnTo>
                  <a:lnTo>
                    <a:pt x="368" y="1792"/>
                  </a:lnTo>
                  <a:lnTo>
                    <a:pt x="390" y="1805"/>
                  </a:lnTo>
                  <a:lnTo>
                    <a:pt x="411" y="1821"/>
                  </a:lnTo>
                  <a:lnTo>
                    <a:pt x="430" y="1836"/>
                  </a:lnTo>
                  <a:lnTo>
                    <a:pt x="446" y="1853"/>
                  </a:lnTo>
                  <a:lnTo>
                    <a:pt x="458" y="1868"/>
                  </a:lnTo>
                  <a:lnTo>
                    <a:pt x="464" y="1876"/>
                  </a:lnTo>
                  <a:lnTo>
                    <a:pt x="468" y="1884"/>
                  </a:lnTo>
                  <a:lnTo>
                    <a:pt x="472" y="1890"/>
                  </a:lnTo>
                  <a:lnTo>
                    <a:pt x="474" y="1897"/>
                  </a:lnTo>
                  <a:lnTo>
                    <a:pt x="475" y="1904"/>
                  </a:lnTo>
                  <a:lnTo>
                    <a:pt x="475" y="1909"/>
                  </a:lnTo>
                  <a:lnTo>
                    <a:pt x="474" y="1915"/>
                  </a:lnTo>
                  <a:lnTo>
                    <a:pt x="473" y="1919"/>
                  </a:lnTo>
                  <a:close/>
                  <a:moveTo>
                    <a:pt x="383" y="1527"/>
                  </a:moveTo>
                  <a:lnTo>
                    <a:pt x="380" y="1532"/>
                  </a:lnTo>
                  <a:lnTo>
                    <a:pt x="376" y="1534"/>
                  </a:lnTo>
                  <a:lnTo>
                    <a:pt x="371" y="1536"/>
                  </a:lnTo>
                  <a:lnTo>
                    <a:pt x="366" y="1538"/>
                  </a:lnTo>
                  <a:lnTo>
                    <a:pt x="359" y="1538"/>
                  </a:lnTo>
                  <a:lnTo>
                    <a:pt x="353" y="1538"/>
                  </a:lnTo>
                  <a:lnTo>
                    <a:pt x="345" y="1538"/>
                  </a:lnTo>
                  <a:lnTo>
                    <a:pt x="337" y="1536"/>
                  </a:lnTo>
                  <a:lnTo>
                    <a:pt x="319" y="1532"/>
                  </a:lnTo>
                  <a:lnTo>
                    <a:pt x="301" y="1524"/>
                  </a:lnTo>
                  <a:lnTo>
                    <a:pt x="281" y="1514"/>
                  </a:lnTo>
                  <a:lnTo>
                    <a:pt x="261" y="1502"/>
                  </a:lnTo>
                  <a:lnTo>
                    <a:pt x="241" y="1488"/>
                  </a:lnTo>
                  <a:lnTo>
                    <a:pt x="225" y="1472"/>
                  </a:lnTo>
                  <a:lnTo>
                    <a:pt x="210" y="1458"/>
                  </a:lnTo>
                  <a:lnTo>
                    <a:pt x="198" y="1442"/>
                  </a:lnTo>
                  <a:lnTo>
                    <a:pt x="194" y="1436"/>
                  </a:lnTo>
                  <a:lnTo>
                    <a:pt x="190" y="1429"/>
                  </a:lnTo>
                  <a:lnTo>
                    <a:pt x="187" y="1422"/>
                  </a:lnTo>
                  <a:lnTo>
                    <a:pt x="185" y="1416"/>
                  </a:lnTo>
                  <a:lnTo>
                    <a:pt x="184" y="1410"/>
                  </a:lnTo>
                  <a:lnTo>
                    <a:pt x="184" y="1405"/>
                  </a:lnTo>
                  <a:lnTo>
                    <a:pt x="185" y="1399"/>
                  </a:lnTo>
                  <a:lnTo>
                    <a:pt x="187" y="1395"/>
                  </a:lnTo>
                  <a:lnTo>
                    <a:pt x="190" y="1392"/>
                  </a:lnTo>
                  <a:lnTo>
                    <a:pt x="194" y="1388"/>
                  </a:lnTo>
                  <a:lnTo>
                    <a:pt x="199" y="1386"/>
                  </a:lnTo>
                  <a:lnTo>
                    <a:pt x="205" y="1385"/>
                  </a:lnTo>
                  <a:lnTo>
                    <a:pt x="210" y="1384"/>
                  </a:lnTo>
                  <a:lnTo>
                    <a:pt x="218" y="1384"/>
                  </a:lnTo>
                  <a:lnTo>
                    <a:pt x="225" y="1385"/>
                  </a:lnTo>
                  <a:lnTo>
                    <a:pt x="233" y="1386"/>
                  </a:lnTo>
                  <a:lnTo>
                    <a:pt x="251" y="1392"/>
                  </a:lnTo>
                  <a:lnTo>
                    <a:pt x="270" y="1399"/>
                  </a:lnTo>
                  <a:lnTo>
                    <a:pt x="290" y="1409"/>
                  </a:lnTo>
                  <a:lnTo>
                    <a:pt x="311" y="1422"/>
                  </a:lnTo>
                  <a:lnTo>
                    <a:pt x="329" y="1436"/>
                  </a:lnTo>
                  <a:lnTo>
                    <a:pt x="346" y="1451"/>
                  </a:lnTo>
                  <a:lnTo>
                    <a:pt x="360" y="1465"/>
                  </a:lnTo>
                  <a:lnTo>
                    <a:pt x="372" y="1480"/>
                  </a:lnTo>
                  <a:lnTo>
                    <a:pt x="377" y="1488"/>
                  </a:lnTo>
                  <a:lnTo>
                    <a:pt x="380" y="1494"/>
                  </a:lnTo>
                  <a:lnTo>
                    <a:pt x="383" y="1501"/>
                  </a:lnTo>
                  <a:lnTo>
                    <a:pt x="385" y="1507"/>
                  </a:lnTo>
                  <a:lnTo>
                    <a:pt x="386" y="1513"/>
                  </a:lnTo>
                  <a:lnTo>
                    <a:pt x="386" y="1518"/>
                  </a:lnTo>
                  <a:lnTo>
                    <a:pt x="386" y="1523"/>
                  </a:lnTo>
                  <a:lnTo>
                    <a:pt x="383" y="1527"/>
                  </a:lnTo>
                  <a:close/>
                  <a:moveTo>
                    <a:pt x="655" y="1708"/>
                  </a:moveTo>
                  <a:lnTo>
                    <a:pt x="651" y="1712"/>
                  </a:lnTo>
                  <a:lnTo>
                    <a:pt x="647" y="1715"/>
                  </a:lnTo>
                  <a:lnTo>
                    <a:pt x="643" y="1717"/>
                  </a:lnTo>
                  <a:lnTo>
                    <a:pt x="636" y="1719"/>
                  </a:lnTo>
                  <a:lnTo>
                    <a:pt x="629" y="1719"/>
                  </a:lnTo>
                  <a:lnTo>
                    <a:pt x="623" y="1719"/>
                  </a:lnTo>
                  <a:lnTo>
                    <a:pt x="614" y="1719"/>
                  </a:lnTo>
                  <a:lnTo>
                    <a:pt x="606" y="1717"/>
                  </a:lnTo>
                  <a:lnTo>
                    <a:pt x="587" y="1713"/>
                  </a:lnTo>
                  <a:lnTo>
                    <a:pt x="568" y="1704"/>
                  </a:lnTo>
                  <a:lnTo>
                    <a:pt x="547" y="1694"/>
                  </a:lnTo>
                  <a:lnTo>
                    <a:pt x="525" y="1681"/>
                  </a:lnTo>
                  <a:lnTo>
                    <a:pt x="504" y="1666"/>
                  </a:lnTo>
                  <a:lnTo>
                    <a:pt x="486" y="1651"/>
                  </a:lnTo>
                  <a:lnTo>
                    <a:pt x="471" y="1635"/>
                  </a:lnTo>
                  <a:lnTo>
                    <a:pt x="458" y="1620"/>
                  </a:lnTo>
                  <a:lnTo>
                    <a:pt x="454" y="1612"/>
                  </a:lnTo>
                  <a:lnTo>
                    <a:pt x="450" y="1606"/>
                  </a:lnTo>
                  <a:lnTo>
                    <a:pt x="446" y="1598"/>
                  </a:lnTo>
                  <a:lnTo>
                    <a:pt x="444" y="1591"/>
                  </a:lnTo>
                  <a:lnTo>
                    <a:pt x="443" y="1586"/>
                  </a:lnTo>
                  <a:lnTo>
                    <a:pt x="443" y="1580"/>
                  </a:lnTo>
                  <a:lnTo>
                    <a:pt x="444" y="1575"/>
                  </a:lnTo>
                  <a:lnTo>
                    <a:pt x="446" y="1570"/>
                  </a:lnTo>
                  <a:lnTo>
                    <a:pt x="450" y="1566"/>
                  </a:lnTo>
                  <a:lnTo>
                    <a:pt x="454" y="1563"/>
                  </a:lnTo>
                  <a:lnTo>
                    <a:pt x="458" y="1560"/>
                  </a:lnTo>
                  <a:lnTo>
                    <a:pt x="465" y="1559"/>
                  </a:lnTo>
                  <a:lnTo>
                    <a:pt x="472" y="1558"/>
                  </a:lnTo>
                  <a:lnTo>
                    <a:pt x="478" y="1558"/>
                  </a:lnTo>
                  <a:lnTo>
                    <a:pt x="487" y="1559"/>
                  </a:lnTo>
                  <a:lnTo>
                    <a:pt x="495" y="1560"/>
                  </a:lnTo>
                  <a:lnTo>
                    <a:pt x="514" y="1566"/>
                  </a:lnTo>
                  <a:lnTo>
                    <a:pt x="533" y="1574"/>
                  </a:lnTo>
                  <a:lnTo>
                    <a:pt x="555" y="1585"/>
                  </a:lnTo>
                  <a:lnTo>
                    <a:pt x="576" y="1598"/>
                  </a:lnTo>
                  <a:lnTo>
                    <a:pt x="597" y="1612"/>
                  </a:lnTo>
                  <a:lnTo>
                    <a:pt x="615" y="1628"/>
                  </a:lnTo>
                  <a:lnTo>
                    <a:pt x="630" y="1643"/>
                  </a:lnTo>
                  <a:lnTo>
                    <a:pt x="643" y="1659"/>
                  </a:lnTo>
                  <a:lnTo>
                    <a:pt x="647" y="1666"/>
                  </a:lnTo>
                  <a:lnTo>
                    <a:pt x="651" y="1673"/>
                  </a:lnTo>
                  <a:lnTo>
                    <a:pt x="655" y="1680"/>
                  </a:lnTo>
                  <a:lnTo>
                    <a:pt x="657" y="1686"/>
                  </a:lnTo>
                  <a:lnTo>
                    <a:pt x="658" y="1693"/>
                  </a:lnTo>
                  <a:lnTo>
                    <a:pt x="658" y="1698"/>
                  </a:lnTo>
                  <a:lnTo>
                    <a:pt x="657" y="1704"/>
                  </a:lnTo>
                  <a:lnTo>
                    <a:pt x="655" y="1708"/>
                  </a:lnTo>
                  <a:close/>
                  <a:moveTo>
                    <a:pt x="350" y="1153"/>
                  </a:moveTo>
                  <a:lnTo>
                    <a:pt x="347" y="1157"/>
                  </a:lnTo>
                  <a:lnTo>
                    <a:pt x="344" y="1160"/>
                  </a:lnTo>
                  <a:lnTo>
                    <a:pt x="339" y="1161"/>
                  </a:lnTo>
                  <a:lnTo>
                    <a:pt x="334" y="1163"/>
                  </a:lnTo>
                  <a:lnTo>
                    <a:pt x="328" y="1163"/>
                  </a:lnTo>
                  <a:lnTo>
                    <a:pt x="322" y="1163"/>
                  </a:lnTo>
                  <a:lnTo>
                    <a:pt x="315" y="1163"/>
                  </a:lnTo>
                  <a:lnTo>
                    <a:pt x="307" y="1162"/>
                  </a:lnTo>
                  <a:lnTo>
                    <a:pt x="292" y="1158"/>
                  </a:lnTo>
                  <a:lnTo>
                    <a:pt x="274" y="1151"/>
                  </a:lnTo>
                  <a:lnTo>
                    <a:pt x="257" y="1141"/>
                  </a:lnTo>
                  <a:lnTo>
                    <a:pt x="238" y="1130"/>
                  </a:lnTo>
                  <a:lnTo>
                    <a:pt x="220" y="1117"/>
                  </a:lnTo>
                  <a:lnTo>
                    <a:pt x="206" y="1102"/>
                  </a:lnTo>
                  <a:lnTo>
                    <a:pt x="193" y="1089"/>
                  </a:lnTo>
                  <a:lnTo>
                    <a:pt x="183" y="1075"/>
                  </a:lnTo>
                  <a:lnTo>
                    <a:pt x="178" y="1068"/>
                  </a:lnTo>
                  <a:lnTo>
                    <a:pt x="175" y="1063"/>
                  </a:lnTo>
                  <a:lnTo>
                    <a:pt x="173" y="1056"/>
                  </a:lnTo>
                  <a:lnTo>
                    <a:pt x="171" y="1051"/>
                  </a:lnTo>
                  <a:lnTo>
                    <a:pt x="169" y="1045"/>
                  </a:lnTo>
                  <a:lnTo>
                    <a:pt x="169" y="1040"/>
                  </a:lnTo>
                  <a:lnTo>
                    <a:pt x="171" y="1035"/>
                  </a:lnTo>
                  <a:lnTo>
                    <a:pt x="173" y="1031"/>
                  </a:lnTo>
                  <a:lnTo>
                    <a:pt x="176" y="1027"/>
                  </a:lnTo>
                  <a:lnTo>
                    <a:pt x="179" y="1024"/>
                  </a:lnTo>
                  <a:lnTo>
                    <a:pt x="184" y="1022"/>
                  </a:lnTo>
                  <a:lnTo>
                    <a:pt x="189" y="1021"/>
                  </a:lnTo>
                  <a:lnTo>
                    <a:pt x="195" y="1020"/>
                  </a:lnTo>
                  <a:lnTo>
                    <a:pt x="201" y="1020"/>
                  </a:lnTo>
                  <a:lnTo>
                    <a:pt x="208" y="1021"/>
                  </a:lnTo>
                  <a:lnTo>
                    <a:pt x="216" y="1022"/>
                  </a:lnTo>
                  <a:lnTo>
                    <a:pt x="231" y="1026"/>
                  </a:lnTo>
                  <a:lnTo>
                    <a:pt x="249" y="1033"/>
                  </a:lnTo>
                  <a:lnTo>
                    <a:pt x="266" y="1043"/>
                  </a:lnTo>
                  <a:lnTo>
                    <a:pt x="285" y="1054"/>
                  </a:lnTo>
                  <a:lnTo>
                    <a:pt x="303" y="1067"/>
                  </a:lnTo>
                  <a:lnTo>
                    <a:pt x="317" y="1082"/>
                  </a:lnTo>
                  <a:lnTo>
                    <a:pt x="330" y="1095"/>
                  </a:lnTo>
                  <a:lnTo>
                    <a:pt x="340" y="1108"/>
                  </a:lnTo>
                  <a:lnTo>
                    <a:pt x="345" y="1115"/>
                  </a:lnTo>
                  <a:lnTo>
                    <a:pt x="348" y="1121"/>
                  </a:lnTo>
                  <a:lnTo>
                    <a:pt x="350" y="1128"/>
                  </a:lnTo>
                  <a:lnTo>
                    <a:pt x="353" y="1133"/>
                  </a:lnTo>
                  <a:lnTo>
                    <a:pt x="354" y="1139"/>
                  </a:lnTo>
                  <a:lnTo>
                    <a:pt x="354" y="1144"/>
                  </a:lnTo>
                  <a:lnTo>
                    <a:pt x="353" y="1149"/>
                  </a:lnTo>
                  <a:lnTo>
                    <a:pt x="350" y="1153"/>
                  </a:lnTo>
                  <a:close/>
                  <a:moveTo>
                    <a:pt x="596" y="1320"/>
                  </a:moveTo>
                  <a:lnTo>
                    <a:pt x="593" y="1323"/>
                  </a:lnTo>
                  <a:lnTo>
                    <a:pt x="590" y="1326"/>
                  </a:lnTo>
                  <a:lnTo>
                    <a:pt x="584" y="1329"/>
                  </a:lnTo>
                  <a:lnTo>
                    <a:pt x="579" y="1330"/>
                  </a:lnTo>
                  <a:lnTo>
                    <a:pt x="573" y="1331"/>
                  </a:lnTo>
                  <a:lnTo>
                    <a:pt x="567" y="1331"/>
                  </a:lnTo>
                  <a:lnTo>
                    <a:pt x="559" y="1331"/>
                  </a:lnTo>
                  <a:lnTo>
                    <a:pt x="551" y="1329"/>
                  </a:lnTo>
                  <a:lnTo>
                    <a:pt x="535" y="1324"/>
                  </a:lnTo>
                  <a:lnTo>
                    <a:pt x="516" y="1318"/>
                  </a:lnTo>
                  <a:lnTo>
                    <a:pt x="497" y="1308"/>
                  </a:lnTo>
                  <a:lnTo>
                    <a:pt x="477" y="1296"/>
                  </a:lnTo>
                  <a:lnTo>
                    <a:pt x="458" y="1282"/>
                  </a:lnTo>
                  <a:lnTo>
                    <a:pt x="443" y="1268"/>
                  </a:lnTo>
                  <a:lnTo>
                    <a:pt x="429" y="1254"/>
                  </a:lnTo>
                  <a:lnTo>
                    <a:pt x="418" y="1239"/>
                  </a:lnTo>
                  <a:lnTo>
                    <a:pt x="413" y="1232"/>
                  </a:lnTo>
                  <a:lnTo>
                    <a:pt x="410" y="1225"/>
                  </a:lnTo>
                  <a:lnTo>
                    <a:pt x="408" y="1218"/>
                  </a:lnTo>
                  <a:lnTo>
                    <a:pt x="405" y="1213"/>
                  </a:lnTo>
                  <a:lnTo>
                    <a:pt x="404" y="1207"/>
                  </a:lnTo>
                  <a:lnTo>
                    <a:pt x="404" y="1202"/>
                  </a:lnTo>
                  <a:lnTo>
                    <a:pt x="405" y="1196"/>
                  </a:lnTo>
                  <a:lnTo>
                    <a:pt x="408" y="1192"/>
                  </a:lnTo>
                  <a:lnTo>
                    <a:pt x="411" y="1189"/>
                  </a:lnTo>
                  <a:lnTo>
                    <a:pt x="414" y="1185"/>
                  </a:lnTo>
                  <a:lnTo>
                    <a:pt x="420" y="1183"/>
                  </a:lnTo>
                  <a:lnTo>
                    <a:pt x="425" y="1182"/>
                  </a:lnTo>
                  <a:lnTo>
                    <a:pt x="431" y="1181"/>
                  </a:lnTo>
                  <a:lnTo>
                    <a:pt x="437" y="1181"/>
                  </a:lnTo>
                  <a:lnTo>
                    <a:pt x="445" y="1182"/>
                  </a:lnTo>
                  <a:lnTo>
                    <a:pt x="453" y="1183"/>
                  </a:lnTo>
                  <a:lnTo>
                    <a:pt x="469" y="1187"/>
                  </a:lnTo>
                  <a:lnTo>
                    <a:pt x="488" y="1195"/>
                  </a:lnTo>
                  <a:lnTo>
                    <a:pt x="507" y="1204"/>
                  </a:lnTo>
                  <a:lnTo>
                    <a:pt x="527" y="1216"/>
                  </a:lnTo>
                  <a:lnTo>
                    <a:pt x="546" y="1230"/>
                  </a:lnTo>
                  <a:lnTo>
                    <a:pt x="561" y="1245"/>
                  </a:lnTo>
                  <a:lnTo>
                    <a:pt x="575" y="1259"/>
                  </a:lnTo>
                  <a:lnTo>
                    <a:pt x="586" y="1273"/>
                  </a:lnTo>
                  <a:lnTo>
                    <a:pt x="591" y="1280"/>
                  </a:lnTo>
                  <a:lnTo>
                    <a:pt x="594" y="1287"/>
                  </a:lnTo>
                  <a:lnTo>
                    <a:pt x="596" y="1293"/>
                  </a:lnTo>
                  <a:lnTo>
                    <a:pt x="598" y="1299"/>
                  </a:lnTo>
                  <a:lnTo>
                    <a:pt x="600" y="1305"/>
                  </a:lnTo>
                  <a:lnTo>
                    <a:pt x="600" y="1310"/>
                  </a:lnTo>
                  <a:lnTo>
                    <a:pt x="598" y="1315"/>
                  </a:lnTo>
                  <a:lnTo>
                    <a:pt x="596" y="1320"/>
                  </a:lnTo>
                  <a:close/>
                  <a:moveTo>
                    <a:pt x="158" y="645"/>
                  </a:moveTo>
                  <a:lnTo>
                    <a:pt x="156" y="648"/>
                  </a:lnTo>
                  <a:lnTo>
                    <a:pt x="153" y="650"/>
                  </a:lnTo>
                  <a:lnTo>
                    <a:pt x="148" y="652"/>
                  </a:lnTo>
                  <a:lnTo>
                    <a:pt x="144" y="653"/>
                  </a:lnTo>
                  <a:lnTo>
                    <a:pt x="140" y="655"/>
                  </a:lnTo>
                  <a:lnTo>
                    <a:pt x="134" y="655"/>
                  </a:lnTo>
                  <a:lnTo>
                    <a:pt x="128" y="655"/>
                  </a:lnTo>
                  <a:lnTo>
                    <a:pt x="121" y="653"/>
                  </a:lnTo>
                  <a:lnTo>
                    <a:pt x="108" y="650"/>
                  </a:lnTo>
                  <a:lnTo>
                    <a:pt x="92" y="643"/>
                  </a:lnTo>
                  <a:lnTo>
                    <a:pt x="77" y="636"/>
                  </a:lnTo>
                  <a:lnTo>
                    <a:pt x="61" y="625"/>
                  </a:lnTo>
                  <a:lnTo>
                    <a:pt x="46" y="614"/>
                  </a:lnTo>
                  <a:lnTo>
                    <a:pt x="33" y="602"/>
                  </a:lnTo>
                  <a:lnTo>
                    <a:pt x="22" y="589"/>
                  </a:lnTo>
                  <a:lnTo>
                    <a:pt x="13" y="576"/>
                  </a:lnTo>
                  <a:lnTo>
                    <a:pt x="7" y="565"/>
                  </a:lnTo>
                  <a:lnTo>
                    <a:pt x="4" y="554"/>
                  </a:lnTo>
                  <a:lnTo>
                    <a:pt x="3" y="550"/>
                  </a:lnTo>
                  <a:lnTo>
                    <a:pt x="3" y="544"/>
                  </a:lnTo>
                  <a:lnTo>
                    <a:pt x="4" y="541"/>
                  </a:lnTo>
                  <a:lnTo>
                    <a:pt x="6" y="536"/>
                  </a:lnTo>
                  <a:lnTo>
                    <a:pt x="8" y="533"/>
                  </a:lnTo>
                  <a:lnTo>
                    <a:pt x="12" y="531"/>
                  </a:lnTo>
                  <a:lnTo>
                    <a:pt x="16" y="529"/>
                  </a:lnTo>
                  <a:lnTo>
                    <a:pt x="21" y="528"/>
                  </a:lnTo>
                  <a:lnTo>
                    <a:pt x="25" y="527"/>
                  </a:lnTo>
                  <a:lnTo>
                    <a:pt x="30" y="527"/>
                  </a:lnTo>
                  <a:lnTo>
                    <a:pt x="37" y="528"/>
                  </a:lnTo>
                  <a:lnTo>
                    <a:pt x="44" y="529"/>
                  </a:lnTo>
                  <a:lnTo>
                    <a:pt x="57" y="532"/>
                  </a:lnTo>
                  <a:lnTo>
                    <a:pt x="72" y="538"/>
                  </a:lnTo>
                  <a:lnTo>
                    <a:pt x="88" y="546"/>
                  </a:lnTo>
                  <a:lnTo>
                    <a:pt x="104" y="556"/>
                  </a:lnTo>
                  <a:lnTo>
                    <a:pt x="119" y="568"/>
                  </a:lnTo>
                  <a:lnTo>
                    <a:pt x="132" y="581"/>
                  </a:lnTo>
                  <a:lnTo>
                    <a:pt x="143" y="593"/>
                  </a:lnTo>
                  <a:lnTo>
                    <a:pt x="152" y="605"/>
                  </a:lnTo>
                  <a:lnTo>
                    <a:pt x="157" y="617"/>
                  </a:lnTo>
                  <a:lnTo>
                    <a:pt x="161" y="627"/>
                  </a:lnTo>
                  <a:lnTo>
                    <a:pt x="162" y="632"/>
                  </a:lnTo>
                  <a:lnTo>
                    <a:pt x="162" y="637"/>
                  </a:lnTo>
                  <a:lnTo>
                    <a:pt x="161" y="641"/>
                  </a:lnTo>
                  <a:lnTo>
                    <a:pt x="158" y="645"/>
                  </a:lnTo>
                  <a:close/>
                  <a:moveTo>
                    <a:pt x="311" y="700"/>
                  </a:moveTo>
                  <a:lnTo>
                    <a:pt x="327" y="712"/>
                  </a:lnTo>
                  <a:lnTo>
                    <a:pt x="340" y="725"/>
                  </a:lnTo>
                  <a:lnTo>
                    <a:pt x="353" y="738"/>
                  </a:lnTo>
                  <a:lnTo>
                    <a:pt x="361" y="751"/>
                  </a:lnTo>
                  <a:lnTo>
                    <a:pt x="366" y="757"/>
                  </a:lnTo>
                  <a:lnTo>
                    <a:pt x="368" y="763"/>
                  </a:lnTo>
                  <a:lnTo>
                    <a:pt x="370" y="769"/>
                  </a:lnTo>
                  <a:lnTo>
                    <a:pt x="372" y="774"/>
                  </a:lnTo>
                  <a:lnTo>
                    <a:pt x="372" y="779"/>
                  </a:lnTo>
                  <a:lnTo>
                    <a:pt x="372" y="785"/>
                  </a:lnTo>
                  <a:lnTo>
                    <a:pt x="371" y="789"/>
                  </a:lnTo>
                  <a:lnTo>
                    <a:pt x="369" y="792"/>
                  </a:lnTo>
                  <a:lnTo>
                    <a:pt x="367" y="796"/>
                  </a:lnTo>
                  <a:lnTo>
                    <a:pt x="364" y="799"/>
                  </a:lnTo>
                  <a:lnTo>
                    <a:pt x="359" y="801"/>
                  </a:lnTo>
                  <a:lnTo>
                    <a:pt x="355" y="802"/>
                  </a:lnTo>
                  <a:lnTo>
                    <a:pt x="349" y="803"/>
                  </a:lnTo>
                  <a:lnTo>
                    <a:pt x="343" y="803"/>
                  </a:lnTo>
                  <a:lnTo>
                    <a:pt x="337" y="802"/>
                  </a:lnTo>
                  <a:lnTo>
                    <a:pt x="329" y="801"/>
                  </a:lnTo>
                  <a:lnTo>
                    <a:pt x="315" y="798"/>
                  </a:lnTo>
                  <a:lnTo>
                    <a:pt x="300" y="791"/>
                  </a:lnTo>
                  <a:lnTo>
                    <a:pt x="283" y="783"/>
                  </a:lnTo>
                  <a:lnTo>
                    <a:pt x="266" y="771"/>
                  </a:lnTo>
                  <a:lnTo>
                    <a:pt x="250" y="760"/>
                  </a:lnTo>
                  <a:lnTo>
                    <a:pt x="237" y="747"/>
                  </a:lnTo>
                  <a:lnTo>
                    <a:pt x="225" y="734"/>
                  </a:lnTo>
                  <a:lnTo>
                    <a:pt x="216" y="722"/>
                  </a:lnTo>
                  <a:lnTo>
                    <a:pt x="212" y="715"/>
                  </a:lnTo>
                  <a:lnTo>
                    <a:pt x="209" y="710"/>
                  </a:lnTo>
                  <a:lnTo>
                    <a:pt x="207" y="703"/>
                  </a:lnTo>
                  <a:lnTo>
                    <a:pt x="206" y="698"/>
                  </a:lnTo>
                  <a:lnTo>
                    <a:pt x="205" y="693"/>
                  </a:lnTo>
                  <a:lnTo>
                    <a:pt x="205" y="688"/>
                  </a:lnTo>
                  <a:lnTo>
                    <a:pt x="206" y="683"/>
                  </a:lnTo>
                  <a:lnTo>
                    <a:pt x="208" y="680"/>
                  </a:lnTo>
                  <a:lnTo>
                    <a:pt x="210" y="677"/>
                  </a:lnTo>
                  <a:lnTo>
                    <a:pt x="214" y="673"/>
                  </a:lnTo>
                  <a:lnTo>
                    <a:pt x="218" y="671"/>
                  </a:lnTo>
                  <a:lnTo>
                    <a:pt x="223" y="670"/>
                  </a:lnTo>
                  <a:lnTo>
                    <a:pt x="228" y="669"/>
                  </a:lnTo>
                  <a:lnTo>
                    <a:pt x="235" y="669"/>
                  </a:lnTo>
                  <a:lnTo>
                    <a:pt x="241" y="670"/>
                  </a:lnTo>
                  <a:lnTo>
                    <a:pt x="248" y="671"/>
                  </a:lnTo>
                  <a:lnTo>
                    <a:pt x="262" y="674"/>
                  </a:lnTo>
                  <a:lnTo>
                    <a:pt x="278" y="681"/>
                  </a:lnTo>
                  <a:lnTo>
                    <a:pt x="294" y="690"/>
                  </a:lnTo>
                  <a:lnTo>
                    <a:pt x="311" y="700"/>
                  </a:lnTo>
                  <a:close/>
                  <a:moveTo>
                    <a:pt x="484" y="926"/>
                  </a:moveTo>
                  <a:lnTo>
                    <a:pt x="467" y="913"/>
                  </a:lnTo>
                  <a:lnTo>
                    <a:pt x="452" y="899"/>
                  </a:lnTo>
                  <a:lnTo>
                    <a:pt x="440" y="886"/>
                  </a:lnTo>
                  <a:lnTo>
                    <a:pt x="430" y="873"/>
                  </a:lnTo>
                  <a:lnTo>
                    <a:pt x="426" y="866"/>
                  </a:lnTo>
                  <a:lnTo>
                    <a:pt x="423" y="860"/>
                  </a:lnTo>
                  <a:lnTo>
                    <a:pt x="421" y="854"/>
                  </a:lnTo>
                  <a:lnTo>
                    <a:pt x="419" y="848"/>
                  </a:lnTo>
                  <a:lnTo>
                    <a:pt x="419" y="842"/>
                  </a:lnTo>
                  <a:lnTo>
                    <a:pt x="419" y="838"/>
                  </a:lnTo>
                  <a:lnTo>
                    <a:pt x="420" y="832"/>
                  </a:lnTo>
                  <a:lnTo>
                    <a:pt x="421" y="829"/>
                  </a:lnTo>
                  <a:lnTo>
                    <a:pt x="424" y="824"/>
                  </a:lnTo>
                  <a:lnTo>
                    <a:pt x="428" y="822"/>
                  </a:lnTo>
                  <a:lnTo>
                    <a:pt x="432" y="820"/>
                  </a:lnTo>
                  <a:lnTo>
                    <a:pt x="437" y="819"/>
                  </a:lnTo>
                  <a:lnTo>
                    <a:pt x="443" y="818"/>
                  </a:lnTo>
                  <a:lnTo>
                    <a:pt x="450" y="818"/>
                  </a:lnTo>
                  <a:lnTo>
                    <a:pt x="456" y="818"/>
                  </a:lnTo>
                  <a:lnTo>
                    <a:pt x="463" y="819"/>
                  </a:lnTo>
                  <a:lnTo>
                    <a:pt x="478" y="823"/>
                  </a:lnTo>
                  <a:lnTo>
                    <a:pt x="495" y="830"/>
                  </a:lnTo>
                  <a:lnTo>
                    <a:pt x="512" y="839"/>
                  </a:lnTo>
                  <a:lnTo>
                    <a:pt x="530" y="850"/>
                  </a:lnTo>
                  <a:lnTo>
                    <a:pt x="547" y="863"/>
                  </a:lnTo>
                  <a:lnTo>
                    <a:pt x="562" y="876"/>
                  </a:lnTo>
                  <a:lnTo>
                    <a:pt x="574" y="890"/>
                  </a:lnTo>
                  <a:lnTo>
                    <a:pt x="584" y="903"/>
                  </a:lnTo>
                  <a:lnTo>
                    <a:pt x="587" y="909"/>
                  </a:lnTo>
                  <a:lnTo>
                    <a:pt x="591" y="915"/>
                  </a:lnTo>
                  <a:lnTo>
                    <a:pt x="593" y="922"/>
                  </a:lnTo>
                  <a:lnTo>
                    <a:pt x="595" y="927"/>
                  </a:lnTo>
                  <a:lnTo>
                    <a:pt x="595" y="933"/>
                  </a:lnTo>
                  <a:lnTo>
                    <a:pt x="595" y="938"/>
                  </a:lnTo>
                  <a:lnTo>
                    <a:pt x="594" y="942"/>
                  </a:lnTo>
                  <a:lnTo>
                    <a:pt x="592" y="946"/>
                  </a:lnTo>
                  <a:lnTo>
                    <a:pt x="590" y="950"/>
                  </a:lnTo>
                  <a:lnTo>
                    <a:pt x="586" y="952"/>
                  </a:lnTo>
                  <a:lnTo>
                    <a:pt x="582" y="955"/>
                  </a:lnTo>
                  <a:lnTo>
                    <a:pt x="576" y="957"/>
                  </a:lnTo>
                  <a:lnTo>
                    <a:pt x="571" y="957"/>
                  </a:lnTo>
                  <a:lnTo>
                    <a:pt x="564" y="958"/>
                  </a:lnTo>
                  <a:lnTo>
                    <a:pt x="558" y="957"/>
                  </a:lnTo>
                  <a:lnTo>
                    <a:pt x="551" y="956"/>
                  </a:lnTo>
                  <a:lnTo>
                    <a:pt x="536" y="951"/>
                  </a:lnTo>
                  <a:lnTo>
                    <a:pt x="518" y="946"/>
                  </a:lnTo>
                  <a:lnTo>
                    <a:pt x="501" y="937"/>
                  </a:lnTo>
                  <a:lnTo>
                    <a:pt x="484" y="926"/>
                  </a:lnTo>
                  <a:close/>
                  <a:moveTo>
                    <a:pt x="156" y="290"/>
                  </a:moveTo>
                  <a:lnTo>
                    <a:pt x="142" y="280"/>
                  </a:lnTo>
                  <a:lnTo>
                    <a:pt x="130" y="268"/>
                  </a:lnTo>
                  <a:lnTo>
                    <a:pt x="120" y="257"/>
                  </a:lnTo>
                  <a:lnTo>
                    <a:pt x="112" y="246"/>
                  </a:lnTo>
                  <a:lnTo>
                    <a:pt x="107" y="235"/>
                  </a:lnTo>
                  <a:lnTo>
                    <a:pt x="104" y="225"/>
                  </a:lnTo>
                  <a:lnTo>
                    <a:pt x="103" y="221"/>
                  </a:lnTo>
                  <a:lnTo>
                    <a:pt x="104" y="216"/>
                  </a:lnTo>
                  <a:lnTo>
                    <a:pt x="104" y="212"/>
                  </a:lnTo>
                  <a:lnTo>
                    <a:pt x="107" y="209"/>
                  </a:lnTo>
                  <a:lnTo>
                    <a:pt x="109" y="205"/>
                  </a:lnTo>
                  <a:lnTo>
                    <a:pt x="112" y="203"/>
                  </a:lnTo>
                  <a:lnTo>
                    <a:pt x="115" y="201"/>
                  </a:lnTo>
                  <a:lnTo>
                    <a:pt x="120" y="200"/>
                  </a:lnTo>
                  <a:lnTo>
                    <a:pt x="130" y="199"/>
                  </a:lnTo>
                  <a:lnTo>
                    <a:pt x="141" y="200"/>
                  </a:lnTo>
                  <a:lnTo>
                    <a:pt x="154" y="203"/>
                  </a:lnTo>
                  <a:lnTo>
                    <a:pt x="167" y="209"/>
                  </a:lnTo>
                  <a:lnTo>
                    <a:pt x="182" y="216"/>
                  </a:lnTo>
                  <a:lnTo>
                    <a:pt x="196" y="225"/>
                  </a:lnTo>
                  <a:lnTo>
                    <a:pt x="210" y="236"/>
                  </a:lnTo>
                  <a:lnTo>
                    <a:pt x="221" y="247"/>
                  </a:lnTo>
                  <a:lnTo>
                    <a:pt x="231" y="260"/>
                  </a:lnTo>
                  <a:lnTo>
                    <a:pt x="239" y="271"/>
                  </a:lnTo>
                  <a:lnTo>
                    <a:pt x="244" y="282"/>
                  </a:lnTo>
                  <a:lnTo>
                    <a:pt x="248" y="292"/>
                  </a:lnTo>
                  <a:lnTo>
                    <a:pt x="248" y="296"/>
                  </a:lnTo>
                  <a:lnTo>
                    <a:pt x="248" y="300"/>
                  </a:lnTo>
                  <a:lnTo>
                    <a:pt x="247" y="305"/>
                  </a:lnTo>
                  <a:lnTo>
                    <a:pt x="246" y="308"/>
                  </a:lnTo>
                  <a:lnTo>
                    <a:pt x="243" y="311"/>
                  </a:lnTo>
                  <a:lnTo>
                    <a:pt x="240" y="314"/>
                  </a:lnTo>
                  <a:lnTo>
                    <a:pt x="236" y="316"/>
                  </a:lnTo>
                  <a:lnTo>
                    <a:pt x="232" y="317"/>
                  </a:lnTo>
                  <a:lnTo>
                    <a:pt x="222" y="318"/>
                  </a:lnTo>
                  <a:lnTo>
                    <a:pt x="210" y="317"/>
                  </a:lnTo>
                  <a:lnTo>
                    <a:pt x="198" y="314"/>
                  </a:lnTo>
                  <a:lnTo>
                    <a:pt x="185" y="308"/>
                  </a:lnTo>
                  <a:lnTo>
                    <a:pt x="171" y="300"/>
                  </a:lnTo>
                  <a:lnTo>
                    <a:pt x="156" y="290"/>
                  </a:lnTo>
                  <a:close/>
                  <a:moveTo>
                    <a:pt x="436" y="444"/>
                  </a:moveTo>
                  <a:lnTo>
                    <a:pt x="434" y="447"/>
                  </a:lnTo>
                  <a:lnTo>
                    <a:pt x="431" y="450"/>
                  </a:lnTo>
                  <a:lnTo>
                    <a:pt x="428" y="452"/>
                  </a:lnTo>
                  <a:lnTo>
                    <a:pt x="423" y="454"/>
                  </a:lnTo>
                  <a:lnTo>
                    <a:pt x="418" y="454"/>
                  </a:lnTo>
                  <a:lnTo>
                    <a:pt x="412" y="455"/>
                  </a:lnTo>
                  <a:lnTo>
                    <a:pt x="407" y="454"/>
                  </a:lnTo>
                  <a:lnTo>
                    <a:pt x="400" y="453"/>
                  </a:lnTo>
                  <a:lnTo>
                    <a:pt x="387" y="449"/>
                  </a:lnTo>
                  <a:lnTo>
                    <a:pt x="372" y="444"/>
                  </a:lnTo>
                  <a:lnTo>
                    <a:pt x="358" y="436"/>
                  </a:lnTo>
                  <a:lnTo>
                    <a:pt x="343" y="426"/>
                  </a:lnTo>
                  <a:lnTo>
                    <a:pt x="328" y="415"/>
                  </a:lnTo>
                  <a:lnTo>
                    <a:pt x="315" y="404"/>
                  </a:lnTo>
                  <a:lnTo>
                    <a:pt x="305" y="392"/>
                  </a:lnTo>
                  <a:lnTo>
                    <a:pt x="296" y="380"/>
                  </a:lnTo>
                  <a:lnTo>
                    <a:pt x="291" y="369"/>
                  </a:lnTo>
                  <a:lnTo>
                    <a:pt x="287" y="358"/>
                  </a:lnTo>
                  <a:lnTo>
                    <a:pt x="287" y="353"/>
                  </a:lnTo>
                  <a:lnTo>
                    <a:pt x="287" y="349"/>
                  </a:lnTo>
                  <a:lnTo>
                    <a:pt x="289" y="344"/>
                  </a:lnTo>
                  <a:lnTo>
                    <a:pt x="291" y="340"/>
                  </a:lnTo>
                  <a:lnTo>
                    <a:pt x="293" y="337"/>
                  </a:lnTo>
                  <a:lnTo>
                    <a:pt x="296" y="335"/>
                  </a:lnTo>
                  <a:lnTo>
                    <a:pt x="300" y="332"/>
                  </a:lnTo>
                  <a:lnTo>
                    <a:pt x="304" y="331"/>
                  </a:lnTo>
                  <a:lnTo>
                    <a:pt x="310" y="330"/>
                  </a:lnTo>
                  <a:lnTo>
                    <a:pt x="315" y="330"/>
                  </a:lnTo>
                  <a:lnTo>
                    <a:pt x="321" y="330"/>
                  </a:lnTo>
                  <a:lnTo>
                    <a:pt x="327" y="331"/>
                  </a:lnTo>
                  <a:lnTo>
                    <a:pt x="340" y="335"/>
                  </a:lnTo>
                  <a:lnTo>
                    <a:pt x="355" y="340"/>
                  </a:lnTo>
                  <a:lnTo>
                    <a:pt x="369" y="349"/>
                  </a:lnTo>
                  <a:lnTo>
                    <a:pt x="385" y="358"/>
                  </a:lnTo>
                  <a:lnTo>
                    <a:pt x="399" y="370"/>
                  </a:lnTo>
                  <a:lnTo>
                    <a:pt x="412" y="381"/>
                  </a:lnTo>
                  <a:lnTo>
                    <a:pt x="422" y="393"/>
                  </a:lnTo>
                  <a:lnTo>
                    <a:pt x="431" y="405"/>
                  </a:lnTo>
                  <a:lnTo>
                    <a:pt x="436" y="416"/>
                  </a:lnTo>
                  <a:lnTo>
                    <a:pt x="440" y="427"/>
                  </a:lnTo>
                  <a:lnTo>
                    <a:pt x="440" y="432"/>
                  </a:lnTo>
                  <a:lnTo>
                    <a:pt x="440" y="436"/>
                  </a:lnTo>
                  <a:lnTo>
                    <a:pt x="439" y="440"/>
                  </a:lnTo>
                  <a:lnTo>
                    <a:pt x="436" y="444"/>
                  </a:lnTo>
                  <a:close/>
                  <a:moveTo>
                    <a:pt x="639" y="586"/>
                  </a:moveTo>
                  <a:lnTo>
                    <a:pt x="636" y="589"/>
                  </a:lnTo>
                  <a:lnTo>
                    <a:pt x="633" y="592"/>
                  </a:lnTo>
                  <a:lnTo>
                    <a:pt x="629" y="594"/>
                  </a:lnTo>
                  <a:lnTo>
                    <a:pt x="624" y="595"/>
                  </a:lnTo>
                  <a:lnTo>
                    <a:pt x="619" y="596"/>
                  </a:lnTo>
                  <a:lnTo>
                    <a:pt x="613" y="597"/>
                  </a:lnTo>
                  <a:lnTo>
                    <a:pt x="607" y="596"/>
                  </a:lnTo>
                  <a:lnTo>
                    <a:pt x="601" y="595"/>
                  </a:lnTo>
                  <a:lnTo>
                    <a:pt x="586" y="592"/>
                  </a:lnTo>
                  <a:lnTo>
                    <a:pt x="571" y="586"/>
                  </a:lnTo>
                  <a:lnTo>
                    <a:pt x="555" y="578"/>
                  </a:lnTo>
                  <a:lnTo>
                    <a:pt x="539" y="567"/>
                  </a:lnTo>
                  <a:lnTo>
                    <a:pt x="523" y="556"/>
                  </a:lnTo>
                  <a:lnTo>
                    <a:pt x="510" y="544"/>
                  </a:lnTo>
                  <a:lnTo>
                    <a:pt x="499" y="531"/>
                  </a:lnTo>
                  <a:lnTo>
                    <a:pt x="490" y="519"/>
                  </a:lnTo>
                  <a:lnTo>
                    <a:pt x="487" y="513"/>
                  </a:lnTo>
                  <a:lnTo>
                    <a:pt x="485" y="507"/>
                  </a:lnTo>
                  <a:lnTo>
                    <a:pt x="483" y="501"/>
                  </a:lnTo>
                  <a:lnTo>
                    <a:pt x="482" y="496"/>
                  </a:lnTo>
                  <a:lnTo>
                    <a:pt x="480" y="491"/>
                  </a:lnTo>
                  <a:lnTo>
                    <a:pt x="482" y="486"/>
                  </a:lnTo>
                  <a:lnTo>
                    <a:pt x="483" y="481"/>
                  </a:lnTo>
                  <a:lnTo>
                    <a:pt x="484" y="478"/>
                  </a:lnTo>
                  <a:lnTo>
                    <a:pt x="487" y="475"/>
                  </a:lnTo>
                  <a:lnTo>
                    <a:pt x="490" y="471"/>
                  </a:lnTo>
                  <a:lnTo>
                    <a:pt x="494" y="469"/>
                  </a:lnTo>
                  <a:lnTo>
                    <a:pt x="499" y="468"/>
                  </a:lnTo>
                  <a:lnTo>
                    <a:pt x="504" y="467"/>
                  </a:lnTo>
                  <a:lnTo>
                    <a:pt x="510" y="467"/>
                  </a:lnTo>
                  <a:lnTo>
                    <a:pt x="516" y="467"/>
                  </a:lnTo>
                  <a:lnTo>
                    <a:pt x="522" y="468"/>
                  </a:lnTo>
                  <a:lnTo>
                    <a:pt x="537" y="471"/>
                  </a:lnTo>
                  <a:lnTo>
                    <a:pt x="552" y="478"/>
                  </a:lnTo>
                  <a:lnTo>
                    <a:pt x="568" y="486"/>
                  </a:lnTo>
                  <a:lnTo>
                    <a:pt x="584" y="496"/>
                  </a:lnTo>
                  <a:lnTo>
                    <a:pt x="600" y="508"/>
                  </a:lnTo>
                  <a:lnTo>
                    <a:pt x="613" y="520"/>
                  </a:lnTo>
                  <a:lnTo>
                    <a:pt x="624" y="532"/>
                  </a:lnTo>
                  <a:lnTo>
                    <a:pt x="632" y="544"/>
                  </a:lnTo>
                  <a:lnTo>
                    <a:pt x="636" y="551"/>
                  </a:lnTo>
                  <a:lnTo>
                    <a:pt x="638" y="556"/>
                  </a:lnTo>
                  <a:lnTo>
                    <a:pt x="640" y="562"/>
                  </a:lnTo>
                  <a:lnTo>
                    <a:pt x="642" y="567"/>
                  </a:lnTo>
                  <a:lnTo>
                    <a:pt x="643" y="573"/>
                  </a:lnTo>
                  <a:lnTo>
                    <a:pt x="642" y="577"/>
                  </a:lnTo>
                  <a:lnTo>
                    <a:pt x="640" y="582"/>
                  </a:lnTo>
                  <a:lnTo>
                    <a:pt x="639" y="586"/>
                  </a:lnTo>
                  <a:close/>
                  <a:moveTo>
                    <a:pt x="463" y="91"/>
                  </a:moveTo>
                  <a:lnTo>
                    <a:pt x="450" y="80"/>
                  </a:lnTo>
                  <a:lnTo>
                    <a:pt x="439" y="69"/>
                  </a:lnTo>
                  <a:lnTo>
                    <a:pt x="429" y="58"/>
                  </a:lnTo>
                  <a:lnTo>
                    <a:pt x="421" y="47"/>
                  </a:lnTo>
                  <a:lnTo>
                    <a:pt x="417" y="37"/>
                  </a:lnTo>
                  <a:lnTo>
                    <a:pt x="413" y="27"/>
                  </a:lnTo>
                  <a:lnTo>
                    <a:pt x="413" y="22"/>
                  </a:lnTo>
                  <a:lnTo>
                    <a:pt x="413" y="18"/>
                  </a:lnTo>
                  <a:lnTo>
                    <a:pt x="414" y="13"/>
                  </a:lnTo>
                  <a:lnTo>
                    <a:pt x="417" y="10"/>
                  </a:lnTo>
                  <a:lnTo>
                    <a:pt x="419" y="7"/>
                  </a:lnTo>
                  <a:lnTo>
                    <a:pt x="421" y="5"/>
                  </a:lnTo>
                  <a:lnTo>
                    <a:pt x="425" y="2"/>
                  </a:lnTo>
                  <a:lnTo>
                    <a:pt x="429" y="1"/>
                  </a:lnTo>
                  <a:lnTo>
                    <a:pt x="439" y="0"/>
                  </a:lnTo>
                  <a:lnTo>
                    <a:pt x="450" y="1"/>
                  </a:lnTo>
                  <a:lnTo>
                    <a:pt x="462" y="4"/>
                  </a:lnTo>
                  <a:lnTo>
                    <a:pt x="475" y="9"/>
                  </a:lnTo>
                  <a:lnTo>
                    <a:pt x="489" y="17"/>
                  </a:lnTo>
                  <a:lnTo>
                    <a:pt x="503" y="26"/>
                  </a:lnTo>
                  <a:lnTo>
                    <a:pt x="516" y="36"/>
                  </a:lnTo>
                  <a:lnTo>
                    <a:pt x="527" y="47"/>
                  </a:lnTo>
                  <a:lnTo>
                    <a:pt x="537" y="58"/>
                  </a:lnTo>
                  <a:lnTo>
                    <a:pt x="544" y="69"/>
                  </a:lnTo>
                  <a:lnTo>
                    <a:pt x="549" y="80"/>
                  </a:lnTo>
                  <a:lnTo>
                    <a:pt x="552" y="90"/>
                  </a:lnTo>
                  <a:lnTo>
                    <a:pt x="552" y="94"/>
                  </a:lnTo>
                  <a:lnTo>
                    <a:pt x="552" y="98"/>
                  </a:lnTo>
                  <a:lnTo>
                    <a:pt x="551" y="102"/>
                  </a:lnTo>
                  <a:lnTo>
                    <a:pt x="549" y="105"/>
                  </a:lnTo>
                  <a:lnTo>
                    <a:pt x="547" y="108"/>
                  </a:lnTo>
                  <a:lnTo>
                    <a:pt x="543" y="112"/>
                  </a:lnTo>
                  <a:lnTo>
                    <a:pt x="540" y="113"/>
                  </a:lnTo>
                  <a:lnTo>
                    <a:pt x="536" y="114"/>
                  </a:lnTo>
                  <a:lnTo>
                    <a:pt x="527" y="115"/>
                  </a:lnTo>
                  <a:lnTo>
                    <a:pt x="516" y="115"/>
                  </a:lnTo>
                  <a:lnTo>
                    <a:pt x="503" y="112"/>
                  </a:lnTo>
                  <a:lnTo>
                    <a:pt x="490" y="106"/>
                  </a:lnTo>
                  <a:lnTo>
                    <a:pt x="476" y="100"/>
                  </a:lnTo>
                  <a:lnTo>
                    <a:pt x="463" y="91"/>
                  </a:lnTo>
                  <a:close/>
                </a:path>
              </a:pathLst>
            </a:custGeom>
            <a:solidFill>
              <a:srgbClr val="E8A4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CH"/>
            </a:p>
          </p:txBody>
        </p:sp>
        <p:sp>
          <p:nvSpPr>
            <p:cNvPr id="60" name="Freeform 50"/>
            <p:cNvSpPr>
              <a:spLocks noEditPoints="1"/>
            </p:cNvSpPr>
            <p:nvPr userDrawn="1"/>
          </p:nvSpPr>
          <p:spPr bwMode="auto">
            <a:xfrm>
              <a:off x="11573669" y="1517649"/>
              <a:ext cx="133350" cy="1392237"/>
            </a:xfrm>
            <a:custGeom>
              <a:avLst/>
              <a:gdLst>
                <a:gd name="T0" fmla="*/ 678 w 678"/>
                <a:gd name="T1" fmla="*/ 6980 h 7016"/>
                <a:gd name="T2" fmla="*/ 286 w 678"/>
                <a:gd name="T3" fmla="*/ 6731 h 7016"/>
                <a:gd name="T4" fmla="*/ 112 w 678"/>
                <a:gd name="T5" fmla="*/ 6548 h 7016"/>
                <a:gd name="T6" fmla="*/ 16 w 678"/>
                <a:gd name="T7" fmla="*/ 6224 h 7016"/>
                <a:gd name="T8" fmla="*/ 98 w 678"/>
                <a:gd name="T9" fmla="*/ 6050 h 7016"/>
                <a:gd name="T10" fmla="*/ 0 w 678"/>
                <a:gd name="T11" fmla="*/ 5871 h 7016"/>
                <a:gd name="T12" fmla="*/ 164 w 678"/>
                <a:gd name="T13" fmla="*/ 5735 h 7016"/>
                <a:gd name="T14" fmla="*/ 6 w 678"/>
                <a:gd name="T15" fmla="*/ 5191 h 7016"/>
                <a:gd name="T16" fmla="*/ 0 w 678"/>
                <a:gd name="T17" fmla="*/ 5113 h 7016"/>
                <a:gd name="T18" fmla="*/ 138 w 678"/>
                <a:gd name="T19" fmla="*/ 4976 h 7016"/>
                <a:gd name="T20" fmla="*/ 364 w 678"/>
                <a:gd name="T21" fmla="*/ 4595 h 7016"/>
                <a:gd name="T22" fmla="*/ 296 w 678"/>
                <a:gd name="T23" fmla="*/ 4380 h 7016"/>
                <a:gd name="T24" fmla="*/ 146 w 678"/>
                <a:gd name="T25" fmla="*/ 4142 h 7016"/>
                <a:gd name="T26" fmla="*/ 0 w 678"/>
                <a:gd name="T27" fmla="*/ 3620 h 7016"/>
                <a:gd name="T28" fmla="*/ 89 w 678"/>
                <a:gd name="T29" fmla="*/ 3324 h 7016"/>
                <a:gd name="T30" fmla="*/ 48 w 678"/>
                <a:gd name="T31" fmla="*/ 2828 h 7016"/>
                <a:gd name="T32" fmla="*/ 51 w 678"/>
                <a:gd name="T33" fmla="*/ 1893 h 7016"/>
                <a:gd name="T34" fmla="*/ 14 w 678"/>
                <a:gd name="T35" fmla="*/ 1220 h 7016"/>
                <a:gd name="T36" fmla="*/ 33 w 678"/>
                <a:gd name="T37" fmla="*/ 532 h 7016"/>
                <a:gd name="T38" fmla="*/ 671 w 678"/>
                <a:gd name="T39" fmla="*/ 481 h 7016"/>
                <a:gd name="T40" fmla="*/ 551 w 678"/>
                <a:gd name="T41" fmla="*/ 1229 h 7016"/>
                <a:gd name="T42" fmla="*/ 675 w 678"/>
                <a:gd name="T43" fmla="*/ 2027 h 7016"/>
                <a:gd name="T44" fmla="*/ 586 w 678"/>
                <a:gd name="T45" fmla="*/ 2929 h 7016"/>
                <a:gd name="T46" fmla="*/ 626 w 678"/>
                <a:gd name="T47" fmla="*/ 3136 h 7016"/>
                <a:gd name="T48" fmla="*/ 678 w 678"/>
                <a:gd name="T49" fmla="*/ 3432 h 7016"/>
                <a:gd name="T50" fmla="*/ 658 w 678"/>
                <a:gd name="T51" fmla="*/ 3671 h 7016"/>
                <a:gd name="T52" fmla="*/ 593 w 678"/>
                <a:gd name="T53" fmla="*/ 3855 h 7016"/>
                <a:gd name="T54" fmla="*/ 594 w 678"/>
                <a:gd name="T55" fmla="*/ 4076 h 7016"/>
                <a:gd name="T56" fmla="*/ 678 w 678"/>
                <a:gd name="T57" fmla="*/ 4342 h 7016"/>
                <a:gd name="T58" fmla="*/ 547 w 678"/>
                <a:gd name="T59" fmla="*/ 4760 h 7016"/>
                <a:gd name="T60" fmla="*/ 678 w 678"/>
                <a:gd name="T61" fmla="*/ 5302 h 7016"/>
                <a:gd name="T62" fmla="*/ 649 w 678"/>
                <a:gd name="T63" fmla="*/ 5221 h 7016"/>
                <a:gd name="T64" fmla="*/ 590 w 678"/>
                <a:gd name="T65" fmla="*/ 5550 h 7016"/>
                <a:gd name="T66" fmla="*/ 582 w 678"/>
                <a:gd name="T67" fmla="*/ 5729 h 7016"/>
                <a:gd name="T68" fmla="*/ 449 w 678"/>
                <a:gd name="T69" fmla="*/ 6041 h 7016"/>
                <a:gd name="T70" fmla="*/ 641 w 678"/>
                <a:gd name="T71" fmla="*/ 6485 h 7016"/>
                <a:gd name="T72" fmla="*/ 293 w 678"/>
                <a:gd name="T73" fmla="*/ 6328 h 7016"/>
                <a:gd name="T74" fmla="*/ 164 w 678"/>
                <a:gd name="T75" fmla="*/ 6485 h 7016"/>
                <a:gd name="T76" fmla="*/ 547 w 678"/>
                <a:gd name="T77" fmla="*/ 6709 h 7016"/>
                <a:gd name="T78" fmla="*/ 639 w 678"/>
                <a:gd name="T79" fmla="*/ 6825 h 7016"/>
                <a:gd name="T80" fmla="*/ 516 w 678"/>
                <a:gd name="T81" fmla="*/ 6215 h 7016"/>
                <a:gd name="T82" fmla="*/ 675 w 678"/>
                <a:gd name="T83" fmla="*/ 6060 h 7016"/>
                <a:gd name="T84" fmla="*/ 162 w 678"/>
                <a:gd name="T85" fmla="*/ 5432 h 7016"/>
                <a:gd name="T86" fmla="*/ 250 w 678"/>
                <a:gd name="T87" fmla="*/ 4941 h 7016"/>
                <a:gd name="T88" fmla="*/ 400 w 678"/>
                <a:gd name="T89" fmla="*/ 4753 h 7016"/>
                <a:gd name="T90" fmla="*/ 149 w 678"/>
                <a:gd name="T91" fmla="*/ 4610 h 7016"/>
                <a:gd name="T92" fmla="*/ 41 w 678"/>
                <a:gd name="T93" fmla="*/ 3114 h 7016"/>
                <a:gd name="T94" fmla="*/ 199 w 678"/>
                <a:gd name="T95" fmla="*/ 2997 h 7016"/>
                <a:gd name="T96" fmla="*/ 440 w 678"/>
                <a:gd name="T97" fmla="*/ 2854 h 7016"/>
                <a:gd name="T98" fmla="*/ 285 w 678"/>
                <a:gd name="T99" fmla="*/ 2411 h 7016"/>
                <a:gd name="T100" fmla="*/ 557 w 678"/>
                <a:gd name="T101" fmla="*/ 2635 h 7016"/>
                <a:gd name="T102" fmla="*/ 617 w 678"/>
                <a:gd name="T103" fmla="*/ 2615 h 7016"/>
                <a:gd name="T104" fmla="*/ 246 w 678"/>
                <a:gd name="T105" fmla="*/ 2041 h 7016"/>
                <a:gd name="T106" fmla="*/ 318 w 678"/>
                <a:gd name="T107" fmla="*/ 1774 h 7016"/>
                <a:gd name="T108" fmla="*/ 577 w 678"/>
                <a:gd name="T109" fmla="*/ 1915 h 7016"/>
                <a:gd name="T110" fmla="*/ 247 w 678"/>
                <a:gd name="T111" fmla="*/ 1361 h 7016"/>
                <a:gd name="T112" fmla="*/ 511 w 678"/>
                <a:gd name="T113" fmla="*/ 1539 h 7016"/>
                <a:gd name="T114" fmla="*/ 225 w 678"/>
                <a:gd name="T115" fmla="*/ 1046 h 7016"/>
                <a:gd name="T116" fmla="*/ 490 w 678"/>
                <a:gd name="T117" fmla="*/ 1168 h 7016"/>
                <a:gd name="T118" fmla="*/ 303 w 678"/>
                <a:gd name="T119" fmla="*/ 655 h 7016"/>
                <a:gd name="T120" fmla="*/ 405 w 678"/>
                <a:gd name="T121" fmla="*/ 702 h 7016"/>
                <a:gd name="T122" fmla="*/ 253 w 678"/>
                <a:gd name="T123" fmla="*/ 252 h 7016"/>
                <a:gd name="T124" fmla="*/ 522 w 678"/>
                <a:gd name="T125" fmla="*/ 461 h 70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78" h="7016">
                  <a:moveTo>
                    <a:pt x="0" y="6758"/>
                  </a:moveTo>
                  <a:lnTo>
                    <a:pt x="0" y="6679"/>
                  </a:lnTo>
                  <a:lnTo>
                    <a:pt x="15" y="6687"/>
                  </a:lnTo>
                  <a:lnTo>
                    <a:pt x="48" y="6704"/>
                  </a:lnTo>
                  <a:lnTo>
                    <a:pt x="80" y="6722"/>
                  </a:lnTo>
                  <a:lnTo>
                    <a:pt x="111" y="6738"/>
                  </a:lnTo>
                  <a:lnTo>
                    <a:pt x="139" y="6755"/>
                  </a:lnTo>
                  <a:lnTo>
                    <a:pt x="113" y="6736"/>
                  </a:lnTo>
                  <a:lnTo>
                    <a:pt x="94" y="6719"/>
                  </a:lnTo>
                  <a:lnTo>
                    <a:pt x="87" y="6713"/>
                  </a:lnTo>
                  <a:lnTo>
                    <a:pt x="84" y="6707"/>
                  </a:lnTo>
                  <a:lnTo>
                    <a:pt x="82" y="6703"/>
                  </a:lnTo>
                  <a:lnTo>
                    <a:pt x="82" y="6699"/>
                  </a:lnTo>
                  <a:lnTo>
                    <a:pt x="84" y="6697"/>
                  </a:lnTo>
                  <a:lnTo>
                    <a:pt x="85" y="6697"/>
                  </a:lnTo>
                  <a:lnTo>
                    <a:pt x="89" y="6696"/>
                  </a:lnTo>
                  <a:lnTo>
                    <a:pt x="92" y="6696"/>
                  </a:lnTo>
                  <a:lnTo>
                    <a:pt x="102" y="6697"/>
                  </a:lnTo>
                  <a:lnTo>
                    <a:pt x="114" y="6699"/>
                  </a:lnTo>
                  <a:lnTo>
                    <a:pt x="128" y="6704"/>
                  </a:lnTo>
                  <a:lnTo>
                    <a:pt x="146" y="6709"/>
                  </a:lnTo>
                  <a:lnTo>
                    <a:pt x="165" y="6716"/>
                  </a:lnTo>
                  <a:lnTo>
                    <a:pt x="187" y="6724"/>
                  </a:lnTo>
                  <a:lnTo>
                    <a:pt x="234" y="6744"/>
                  </a:lnTo>
                  <a:lnTo>
                    <a:pt x="289" y="6768"/>
                  </a:lnTo>
                  <a:lnTo>
                    <a:pt x="348" y="6795"/>
                  </a:lnTo>
                  <a:lnTo>
                    <a:pt x="411" y="6827"/>
                  </a:lnTo>
                  <a:lnTo>
                    <a:pt x="444" y="6844"/>
                  </a:lnTo>
                  <a:lnTo>
                    <a:pt x="477" y="6862"/>
                  </a:lnTo>
                  <a:lnTo>
                    <a:pt x="507" y="6878"/>
                  </a:lnTo>
                  <a:lnTo>
                    <a:pt x="536" y="6895"/>
                  </a:lnTo>
                  <a:lnTo>
                    <a:pt x="510" y="6875"/>
                  </a:lnTo>
                  <a:lnTo>
                    <a:pt x="491" y="6859"/>
                  </a:lnTo>
                  <a:lnTo>
                    <a:pt x="485" y="6853"/>
                  </a:lnTo>
                  <a:lnTo>
                    <a:pt x="480" y="6846"/>
                  </a:lnTo>
                  <a:lnTo>
                    <a:pt x="479" y="6844"/>
                  </a:lnTo>
                  <a:lnTo>
                    <a:pt x="479" y="6842"/>
                  </a:lnTo>
                  <a:lnTo>
                    <a:pt x="479" y="6840"/>
                  </a:lnTo>
                  <a:lnTo>
                    <a:pt x="479" y="6838"/>
                  </a:lnTo>
                  <a:lnTo>
                    <a:pt x="481" y="6836"/>
                  </a:lnTo>
                  <a:lnTo>
                    <a:pt x="486" y="6835"/>
                  </a:lnTo>
                  <a:lnTo>
                    <a:pt x="491" y="6835"/>
                  </a:lnTo>
                  <a:lnTo>
                    <a:pt x="498" y="6835"/>
                  </a:lnTo>
                  <a:lnTo>
                    <a:pt x="516" y="6840"/>
                  </a:lnTo>
                  <a:lnTo>
                    <a:pt x="540" y="6846"/>
                  </a:lnTo>
                  <a:lnTo>
                    <a:pt x="568" y="6856"/>
                  </a:lnTo>
                  <a:lnTo>
                    <a:pt x="601" y="6868"/>
                  </a:lnTo>
                  <a:lnTo>
                    <a:pt x="638" y="6883"/>
                  </a:lnTo>
                  <a:lnTo>
                    <a:pt x="678" y="6899"/>
                  </a:lnTo>
                  <a:lnTo>
                    <a:pt x="678" y="6980"/>
                  </a:lnTo>
                  <a:lnTo>
                    <a:pt x="664" y="6973"/>
                  </a:lnTo>
                  <a:lnTo>
                    <a:pt x="652" y="6966"/>
                  </a:lnTo>
                  <a:lnTo>
                    <a:pt x="665" y="6975"/>
                  </a:lnTo>
                  <a:lnTo>
                    <a:pt x="678" y="6984"/>
                  </a:lnTo>
                  <a:lnTo>
                    <a:pt x="678" y="7016"/>
                  </a:lnTo>
                  <a:lnTo>
                    <a:pt x="655" y="7012"/>
                  </a:lnTo>
                  <a:lnTo>
                    <a:pt x="627" y="7003"/>
                  </a:lnTo>
                  <a:lnTo>
                    <a:pt x="594" y="6991"/>
                  </a:lnTo>
                  <a:lnTo>
                    <a:pt x="556" y="6975"/>
                  </a:lnTo>
                  <a:lnTo>
                    <a:pt x="514" y="6958"/>
                  </a:lnTo>
                  <a:lnTo>
                    <a:pt x="469" y="6938"/>
                  </a:lnTo>
                  <a:lnTo>
                    <a:pt x="422" y="6915"/>
                  </a:lnTo>
                  <a:lnTo>
                    <a:pt x="372" y="6890"/>
                  </a:lnTo>
                  <a:lnTo>
                    <a:pt x="340" y="6874"/>
                  </a:lnTo>
                  <a:lnTo>
                    <a:pt x="310" y="6857"/>
                  </a:lnTo>
                  <a:lnTo>
                    <a:pt x="280" y="6842"/>
                  </a:lnTo>
                  <a:lnTo>
                    <a:pt x="253" y="6826"/>
                  </a:lnTo>
                  <a:lnTo>
                    <a:pt x="276" y="6843"/>
                  </a:lnTo>
                  <a:lnTo>
                    <a:pt x="293" y="6857"/>
                  </a:lnTo>
                  <a:lnTo>
                    <a:pt x="298" y="6863"/>
                  </a:lnTo>
                  <a:lnTo>
                    <a:pt x="301" y="6867"/>
                  </a:lnTo>
                  <a:lnTo>
                    <a:pt x="304" y="6872"/>
                  </a:lnTo>
                  <a:lnTo>
                    <a:pt x="303" y="6875"/>
                  </a:lnTo>
                  <a:lnTo>
                    <a:pt x="301" y="6876"/>
                  </a:lnTo>
                  <a:lnTo>
                    <a:pt x="299" y="6877"/>
                  </a:lnTo>
                  <a:lnTo>
                    <a:pt x="297" y="6877"/>
                  </a:lnTo>
                  <a:lnTo>
                    <a:pt x="294" y="6877"/>
                  </a:lnTo>
                  <a:lnTo>
                    <a:pt x="285" y="6877"/>
                  </a:lnTo>
                  <a:lnTo>
                    <a:pt x="274" y="6875"/>
                  </a:lnTo>
                  <a:lnTo>
                    <a:pt x="261" y="6870"/>
                  </a:lnTo>
                  <a:lnTo>
                    <a:pt x="244" y="6866"/>
                  </a:lnTo>
                  <a:lnTo>
                    <a:pt x="226" y="6861"/>
                  </a:lnTo>
                  <a:lnTo>
                    <a:pt x="208" y="6853"/>
                  </a:lnTo>
                  <a:lnTo>
                    <a:pt x="162" y="6835"/>
                  </a:lnTo>
                  <a:lnTo>
                    <a:pt x="113" y="6813"/>
                  </a:lnTo>
                  <a:lnTo>
                    <a:pt x="58" y="6788"/>
                  </a:lnTo>
                  <a:lnTo>
                    <a:pt x="0" y="6758"/>
                  </a:lnTo>
                  <a:close/>
                  <a:moveTo>
                    <a:pt x="0" y="6633"/>
                  </a:moveTo>
                  <a:lnTo>
                    <a:pt x="0" y="6549"/>
                  </a:lnTo>
                  <a:lnTo>
                    <a:pt x="11" y="6556"/>
                  </a:lnTo>
                  <a:lnTo>
                    <a:pt x="71" y="6588"/>
                  </a:lnTo>
                  <a:lnTo>
                    <a:pt x="125" y="6618"/>
                  </a:lnTo>
                  <a:lnTo>
                    <a:pt x="173" y="6648"/>
                  </a:lnTo>
                  <a:lnTo>
                    <a:pt x="215" y="6674"/>
                  </a:lnTo>
                  <a:lnTo>
                    <a:pt x="233" y="6686"/>
                  </a:lnTo>
                  <a:lnTo>
                    <a:pt x="248" y="6697"/>
                  </a:lnTo>
                  <a:lnTo>
                    <a:pt x="262" y="6707"/>
                  </a:lnTo>
                  <a:lnTo>
                    <a:pt x="273" y="6717"/>
                  </a:lnTo>
                  <a:lnTo>
                    <a:pt x="280" y="6725"/>
                  </a:lnTo>
                  <a:lnTo>
                    <a:pt x="286" y="6731"/>
                  </a:lnTo>
                  <a:lnTo>
                    <a:pt x="287" y="6734"/>
                  </a:lnTo>
                  <a:lnTo>
                    <a:pt x="288" y="6737"/>
                  </a:lnTo>
                  <a:lnTo>
                    <a:pt x="288" y="6739"/>
                  </a:lnTo>
                  <a:lnTo>
                    <a:pt x="288" y="6740"/>
                  </a:lnTo>
                  <a:lnTo>
                    <a:pt x="287" y="6743"/>
                  </a:lnTo>
                  <a:lnTo>
                    <a:pt x="285" y="6744"/>
                  </a:lnTo>
                  <a:lnTo>
                    <a:pt x="283" y="6744"/>
                  </a:lnTo>
                  <a:lnTo>
                    <a:pt x="279" y="6744"/>
                  </a:lnTo>
                  <a:lnTo>
                    <a:pt x="271" y="6744"/>
                  </a:lnTo>
                  <a:lnTo>
                    <a:pt x="259" y="6741"/>
                  </a:lnTo>
                  <a:lnTo>
                    <a:pt x="247" y="6739"/>
                  </a:lnTo>
                  <a:lnTo>
                    <a:pt x="232" y="6735"/>
                  </a:lnTo>
                  <a:lnTo>
                    <a:pt x="215" y="6729"/>
                  </a:lnTo>
                  <a:lnTo>
                    <a:pt x="197" y="6722"/>
                  </a:lnTo>
                  <a:lnTo>
                    <a:pt x="155" y="6705"/>
                  </a:lnTo>
                  <a:lnTo>
                    <a:pt x="107" y="6685"/>
                  </a:lnTo>
                  <a:lnTo>
                    <a:pt x="55" y="6661"/>
                  </a:lnTo>
                  <a:lnTo>
                    <a:pt x="0" y="6633"/>
                  </a:lnTo>
                  <a:close/>
                  <a:moveTo>
                    <a:pt x="0" y="6493"/>
                  </a:moveTo>
                  <a:lnTo>
                    <a:pt x="0" y="6406"/>
                  </a:lnTo>
                  <a:lnTo>
                    <a:pt x="9" y="6410"/>
                  </a:lnTo>
                  <a:lnTo>
                    <a:pt x="19" y="6416"/>
                  </a:lnTo>
                  <a:lnTo>
                    <a:pt x="28" y="6420"/>
                  </a:lnTo>
                  <a:lnTo>
                    <a:pt x="38" y="6426"/>
                  </a:lnTo>
                  <a:lnTo>
                    <a:pt x="95" y="6457"/>
                  </a:lnTo>
                  <a:lnTo>
                    <a:pt x="147" y="6487"/>
                  </a:lnTo>
                  <a:lnTo>
                    <a:pt x="194" y="6515"/>
                  </a:lnTo>
                  <a:lnTo>
                    <a:pt x="234" y="6542"/>
                  </a:lnTo>
                  <a:lnTo>
                    <a:pt x="252" y="6554"/>
                  </a:lnTo>
                  <a:lnTo>
                    <a:pt x="266" y="6565"/>
                  </a:lnTo>
                  <a:lnTo>
                    <a:pt x="279" y="6575"/>
                  </a:lnTo>
                  <a:lnTo>
                    <a:pt x="289" y="6584"/>
                  </a:lnTo>
                  <a:lnTo>
                    <a:pt x="297" y="6592"/>
                  </a:lnTo>
                  <a:lnTo>
                    <a:pt x="303" y="6599"/>
                  </a:lnTo>
                  <a:lnTo>
                    <a:pt x="304" y="6602"/>
                  </a:lnTo>
                  <a:lnTo>
                    <a:pt x="305" y="6605"/>
                  </a:lnTo>
                  <a:lnTo>
                    <a:pt x="305" y="6607"/>
                  </a:lnTo>
                  <a:lnTo>
                    <a:pt x="304" y="6609"/>
                  </a:lnTo>
                  <a:lnTo>
                    <a:pt x="303" y="6610"/>
                  </a:lnTo>
                  <a:lnTo>
                    <a:pt x="300" y="6611"/>
                  </a:lnTo>
                  <a:lnTo>
                    <a:pt x="297" y="6612"/>
                  </a:lnTo>
                  <a:lnTo>
                    <a:pt x="294" y="6612"/>
                  </a:lnTo>
                  <a:lnTo>
                    <a:pt x="285" y="6612"/>
                  </a:lnTo>
                  <a:lnTo>
                    <a:pt x="274" y="6610"/>
                  </a:lnTo>
                  <a:lnTo>
                    <a:pt x="259" y="6607"/>
                  </a:lnTo>
                  <a:lnTo>
                    <a:pt x="244" y="6602"/>
                  </a:lnTo>
                  <a:lnTo>
                    <a:pt x="226" y="6596"/>
                  </a:lnTo>
                  <a:lnTo>
                    <a:pt x="207" y="6589"/>
                  </a:lnTo>
                  <a:lnTo>
                    <a:pt x="161" y="6571"/>
                  </a:lnTo>
                  <a:lnTo>
                    <a:pt x="112" y="6548"/>
                  </a:lnTo>
                  <a:lnTo>
                    <a:pt x="58" y="6523"/>
                  </a:lnTo>
                  <a:lnTo>
                    <a:pt x="0" y="6493"/>
                  </a:lnTo>
                  <a:close/>
                  <a:moveTo>
                    <a:pt x="0" y="6339"/>
                  </a:moveTo>
                  <a:lnTo>
                    <a:pt x="0" y="6248"/>
                  </a:lnTo>
                  <a:lnTo>
                    <a:pt x="22" y="6259"/>
                  </a:lnTo>
                  <a:lnTo>
                    <a:pt x="46" y="6271"/>
                  </a:lnTo>
                  <a:lnTo>
                    <a:pt x="70" y="6284"/>
                  </a:lnTo>
                  <a:lnTo>
                    <a:pt x="94" y="6297"/>
                  </a:lnTo>
                  <a:lnTo>
                    <a:pt x="149" y="6327"/>
                  </a:lnTo>
                  <a:lnTo>
                    <a:pt x="200" y="6356"/>
                  </a:lnTo>
                  <a:lnTo>
                    <a:pt x="245" y="6384"/>
                  </a:lnTo>
                  <a:lnTo>
                    <a:pt x="284" y="6409"/>
                  </a:lnTo>
                  <a:lnTo>
                    <a:pt x="300" y="6421"/>
                  </a:lnTo>
                  <a:lnTo>
                    <a:pt x="315" y="6432"/>
                  </a:lnTo>
                  <a:lnTo>
                    <a:pt x="327" y="6442"/>
                  </a:lnTo>
                  <a:lnTo>
                    <a:pt x="337" y="6451"/>
                  </a:lnTo>
                  <a:lnTo>
                    <a:pt x="343" y="6460"/>
                  </a:lnTo>
                  <a:lnTo>
                    <a:pt x="349" y="6467"/>
                  </a:lnTo>
                  <a:lnTo>
                    <a:pt x="350" y="6470"/>
                  </a:lnTo>
                  <a:lnTo>
                    <a:pt x="350" y="6472"/>
                  </a:lnTo>
                  <a:lnTo>
                    <a:pt x="350" y="6474"/>
                  </a:lnTo>
                  <a:lnTo>
                    <a:pt x="350" y="6477"/>
                  </a:lnTo>
                  <a:lnTo>
                    <a:pt x="348" y="6478"/>
                  </a:lnTo>
                  <a:lnTo>
                    <a:pt x="346" y="6480"/>
                  </a:lnTo>
                  <a:lnTo>
                    <a:pt x="343" y="6480"/>
                  </a:lnTo>
                  <a:lnTo>
                    <a:pt x="340" y="6481"/>
                  </a:lnTo>
                  <a:lnTo>
                    <a:pt x="331" y="6481"/>
                  </a:lnTo>
                  <a:lnTo>
                    <a:pt x="319" y="6479"/>
                  </a:lnTo>
                  <a:lnTo>
                    <a:pt x="306" y="6475"/>
                  </a:lnTo>
                  <a:lnTo>
                    <a:pt x="290" y="6471"/>
                  </a:lnTo>
                  <a:lnTo>
                    <a:pt x="273" y="6466"/>
                  </a:lnTo>
                  <a:lnTo>
                    <a:pt x="253" y="6459"/>
                  </a:lnTo>
                  <a:lnTo>
                    <a:pt x="210" y="6441"/>
                  </a:lnTo>
                  <a:lnTo>
                    <a:pt x="160" y="6420"/>
                  </a:lnTo>
                  <a:lnTo>
                    <a:pt x="107" y="6395"/>
                  </a:lnTo>
                  <a:lnTo>
                    <a:pt x="51" y="6366"/>
                  </a:lnTo>
                  <a:lnTo>
                    <a:pt x="38" y="6359"/>
                  </a:lnTo>
                  <a:lnTo>
                    <a:pt x="25" y="6352"/>
                  </a:lnTo>
                  <a:lnTo>
                    <a:pt x="12" y="6345"/>
                  </a:lnTo>
                  <a:lnTo>
                    <a:pt x="0" y="6339"/>
                  </a:lnTo>
                  <a:close/>
                  <a:moveTo>
                    <a:pt x="0" y="6223"/>
                  </a:moveTo>
                  <a:lnTo>
                    <a:pt x="0" y="6184"/>
                  </a:lnTo>
                  <a:lnTo>
                    <a:pt x="12" y="6196"/>
                  </a:lnTo>
                  <a:lnTo>
                    <a:pt x="20" y="6206"/>
                  </a:lnTo>
                  <a:lnTo>
                    <a:pt x="22" y="6211"/>
                  </a:lnTo>
                  <a:lnTo>
                    <a:pt x="25" y="6214"/>
                  </a:lnTo>
                  <a:lnTo>
                    <a:pt x="25" y="6217"/>
                  </a:lnTo>
                  <a:lnTo>
                    <a:pt x="23" y="6220"/>
                  </a:lnTo>
                  <a:lnTo>
                    <a:pt x="20" y="6223"/>
                  </a:lnTo>
                  <a:lnTo>
                    <a:pt x="16" y="6224"/>
                  </a:lnTo>
                  <a:lnTo>
                    <a:pt x="9" y="6224"/>
                  </a:lnTo>
                  <a:lnTo>
                    <a:pt x="0" y="6223"/>
                  </a:lnTo>
                  <a:close/>
                  <a:moveTo>
                    <a:pt x="0" y="6160"/>
                  </a:moveTo>
                  <a:lnTo>
                    <a:pt x="0" y="6080"/>
                  </a:lnTo>
                  <a:lnTo>
                    <a:pt x="19" y="6088"/>
                  </a:lnTo>
                  <a:lnTo>
                    <a:pt x="40" y="6097"/>
                  </a:lnTo>
                  <a:lnTo>
                    <a:pt x="61" y="6107"/>
                  </a:lnTo>
                  <a:lnTo>
                    <a:pt x="84" y="6117"/>
                  </a:lnTo>
                  <a:lnTo>
                    <a:pt x="107" y="6128"/>
                  </a:lnTo>
                  <a:lnTo>
                    <a:pt x="132" y="6140"/>
                  </a:lnTo>
                  <a:lnTo>
                    <a:pt x="156" y="6152"/>
                  </a:lnTo>
                  <a:lnTo>
                    <a:pt x="180" y="6165"/>
                  </a:lnTo>
                  <a:lnTo>
                    <a:pt x="234" y="6195"/>
                  </a:lnTo>
                  <a:lnTo>
                    <a:pt x="284" y="6224"/>
                  </a:lnTo>
                  <a:lnTo>
                    <a:pt x="327" y="6252"/>
                  </a:lnTo>
                  <a:lnTo>
                    <a:pt x="363" y="6277"/>
                  </a:lnTo>
                  <a:lnTo>
                    <a:pt x="380" y="6289"/>
                  </a:lnTo>
                  <a:lnTo>
                    <a:pt x="393" y="6299"/>
                  </a:lnTo>
                  <a:lnTo>
                    <a:pt x="405" y="6310"/>
                  </a:lnTo>
                  <a:lnTo>
                    <a:pt x="414" y="6319"/>
                  </a:lnTo>
                  <a:lnTo>
                    <a:pt x="421" y="6327"/>
                  </a:lnTo>
                  <a:lnTo>
                    <a:pt x="425" y="6334"/>
                  </a:lnTo>
                  <a:lnTo>
                    <a:pt x="427" y="6336"/>
                  </a:lnTo>
                  <a:lnTo>
                    <a:pt x="427" y="6340"/>
                  </a:lnTo>
                  <a:lnTo>
                    <a:pt x="427" y="6342"/>
                  </a:lnTo>
                  <a:lnTo>
                    <a:pt x="426" y="6344"/>
                  </a:lnTo>
                  <a:lnTo>
                    <a:pt x="425" y="6345"/>
                  </a:lnTo>
                  <a:lnTo>
                    <a:pt x="423" y="6348"/>
                  </a:lnTo>
                  <a:lnTo>
                    <a:pt x="419" y="6348"/>
                  </a:lnTo>
                  <a:lnTo>
                    <a:pt x="416" y="6349"/>
                  </a:lnTo>
                  <a:lnTo>
                    <a:pt x="407" y="6349"/>
                  </a:lnTo>
                  <a:lnTo>
                    <a:pt x="396" y="6348"/>
                  </a:lnTo>
                  <a:lnTo>
                    <a:pt x="383" y="6344"/>
                  </a:lnTo>
                  <a:lnTo>
                    <a:pt x="368" y="6341"/>
                  </a:lnTo>
                  <a:lnTo>
                    <a:pt x="351" y="6335"/>
                  </a:lnTo>
                  <a:lnTo>
                    <a:pt x="331" y="6329"/>
                  </a:lnTo>
                  <a:lnTo>
                    <a:pt x="289" y="6312"/>
                  </a:lnTo>
                  <a:lnTo>
                    <a:pt x="242" y="6292"/>
                  </a:lnTo>
                  <a:lnTo>
                    <a:pt x="190" y="6267"/>
                  </a:lnTo>
                  <a:lnTo>
                    <a:pt x="135" y="6239"/>
                  </a:lnTo>
                  <a:lnTo>
                    <a:pt x="97" y="6220"/>
                  </a:lnTo>
                  <a:lnTo>
                    <a:pt x="63" y="6199"/>
                  </a:lnTo>
                  <a:lnTo>
                    <a:pt x="30" y="6179"/>
                  </a:lnTo>
                  <a:lnTo>
                    <a:pt x="0" y="6160"/>
                  </a:lnTo>
                  <a:close/>
                  <a:moveTo>
                    <a:pt x="0" y="6064"/>
                  </a:moveTo>
                  <a:lnTo>
                    <a:pt x="0" y="5979"/>
                  </a:lnTo>
                  <a:lnTo>
                    <a:pt x="30" y="5998"/>
                  </a:lnTo>
                  <a:lnTo>
                    <a:pt x="57" y="6017"/>
                  </a:lnTo>
                  <a:lnTo>
                    <a:pt x="80" y="6034"/>
                  </a:lnTo>
                  <a:lnTo>
                    <a:pt x="98" y="6050"/>
                  </a:lnTo>
                  <a:lnTo>
                    <a:pt x="113" y="6064"/>
                  </a:lnTo>
                  <a:lnTo>
                    <a:pt x="124" y="6076"/>
                  </a:lnTo>
                  <a:lnTo>
                    <a:pt x="126" y="6080"/>
                  </a:lnTo>
                  <a:lnTo>
                    <a:pt x="128" y="6085"/>
                  </a:lnTo>
                  <a:lnTo>
                    <a:pt x="128" y="6089"/>
                  </a:lnTo>
                  <a:lnTo>
                    <a:pt x="127" y="6093"/>
                  </a:lnTo>
                  <a:lnTo>
                    <a:pt x="126" y="6095"/>
                  </a:lnTo>
                  <a:lnTo>
                    <a:pt x="123" y="6096"/>
                  </a:lnTo>
                  <a:lnTo>
                    <a:pt x="119" y="6097"/>
                  </a:lnTo>
                  <a:lnTo>
                    <a:pt x="114" y="6097"/>
                  </a:lnTo>
                  <a:lnTo>
                    <a:pt x="102" y="6096"/>
                  </a:lnTo>
                  <a:lnTo>
                    <a:pt x="87" y="6094"/>
                  </a:lnTo>
                  <a:lnTo>
                    <a:pt x="69" y="6088"/>
                  </a:lnTo>
                  <a:lnTo>
                    <a:pt x="48" y="6082"/>
                  </a:lnTo>
                  <a:lnTo>
                    <a:pt x="25" y="6074"/>
                  </a:lnTo>
                  <a:lnTo>
                    <a:pt x="0" y="6064"/>
                  </a:lnTo>
                  <a:close/>
                  <a:moveTo>
                    <a:pt x="0" y="5871"/>
                  </a:moveTo>
                  <a:lnTo>
                    <a:pt x="0" y="5767"/>
                  </a:lnTo>
                  <a:lnTo>
                    <a:pt x="9" y="5773"/>
                  </a:lnTo>
                  <a:lnTo>
                    <a:pt x="19" y="5777"/>
                  </a:lnTo>
                  <a:lnTo>
                    <a:pt x="29" y="5783"/>
                  </a:lnTo>
                  <a:lnTo>
                    <a:pt x="39" y="5788"/>
                  </a:lnTo>
                  <a:lnTo>
                    <a:pt x="89" y="5816"/>
                  </a:lnTo>
                  <a:lnTo>
                    <a:pt x="134" y="5843"/>
                  </a:lnTo>
                  <a:lnTo>
                    <a:pt x="173" y="5870"/>
                  </a:lnTo>
                  <a:lnTo>
                    <a:pt x="207" y="5894"/>
                  </a:lnTo>
                  <a:lnTo>
                    <a:pt x="221" y="5906"/>
                  </a:lnTo>
                  <a:lnTo>
                    <a:pt x="234" y="5916"/>
                  </a:lnTo>
                  <a:lnTo>
                    <a:pt x="244" y="5926"/>
                  </a:lnTo>
                  <a:lnTo>
                    <a:pt x="253" y="5935"/>
                  </a:lnTo>
                  <a:lnTo>
                    <a:pt x="258" y="5944"/>
                  </a:lnTo>
                  <a:lnTo>
                    <a:pt x="263" y="5950"/>
                  </a:lnTo>
                  <a:lnTo>
                    <a:pt x="264" y="5954"/>
                  </a:lnTo>
                  <a:lnTo>
                    <a:pt x="264" y="5956"/>
                  </a:lnTo>
                  <a:lnTo>
                    <a:pt x="264" y="5959"/>
                  </a:lnTo>
                  <a:lnTo>
                    <a:pt x="263" y="5961"/>
                  </a:lnTo>
                  <a:lnTo>
                    <a:pt x="262" y="5962"/>
                  </a:lnTo>
                  <a:lnTo>
                    <a:pt x="259" y="5964"/>
                  </a:lnTo>
                  <a:lnTo>
                    <a:pt x="256" y="5965"/>
                  </a:lnTo>
                  <a:lnTo>
                    <a:pt x="253" y="5966"/>
                  </a:lnTo>
                  <a:lnTo>
                    <a:pt x="245" y="5967"/>
                  </a:lnTo>
                  <a:lnTo>
                    <a:pt x="235" y="5966"/>
                  </a:lnTo>
                  <a:lnTo>
                    <a:pt x="223" y="5964"/>
                  </a:lnTo>
                  <a:lnTo>
                    <a:pt x="209" y="5960"/>
                  </a:lnTo>
                  <a:lnTo>
                    <a:pt x="193" y="5956"/>
                  </a:lnTo>
                  <a:lnTo>
                    <a:pt x="177" y="5950"/>
                  </a:lnTo>
                  <a:lnTo>
                    <a:pt x="138" y="5936"/>
                  </a:lnTo>
                  <a:lnTo>
                    <a:pt x="95" y="5918"/>
                  </a:lnTo>
                  <a:lnTo>
                    <a:pt x="49" y="5896"/>
                  </a:lnTo>
                  <a:lnTo>
                    <a:pt x="0" y="5871"/>
                  </a:lnTo>
                  <a:close/>
                  <a:moveTo>
                    <a:pt x="0" y="5724"/>
                  </a:moveTo>
                  <a:lnTo>
                    <a:pt x="0" y="5682"/>
                  </a:lnTo>
                  <a:lnTo>
                    <a:pt x="10" y="5693"/>
                  </a:lnTo>
                  <a:lnTo>
                    <a:pt x="18" y="5704"/>
                  </a:lnTo>
                  <a:lnTo>
                    <a:pt x="19" y="5709"/>
                  </a:lnTo>
                  <a:lnTo>
                    <a:pt x="20" y="5712"/>
                  </a:lnTo>
                  <a:lnTo>
                    <a:pt x="20" y="5715"/>
                  </a:lnTo>
                  <a:lnTo>
                    <a:pt x="19" y="5719"/>
                  </a:lnTo>
                  <a:lnTo>
                    <a:pt x="17" y="5722"/>
                  </a:lnTo>
                  <a:lnTo>
                    <a:pt x="12" y="5723"/>
                  </a:lnTo>
                  <a:lnTo>
                    <a:pt x="7" y="5724"/>
                  </a:lnTo>
                  <a:lnTo>
                    <a:pt x="0" y="5724"/>
                  </a:lnTo>
                  <a:close/>
                  <a:moveTo>
                    <a:pt x="0" y="5629"/>
                  </a:moveTo>
                  <a:lnTo>
                    <a:pt x="0" y="5562"/>
                  </a:lnTo>
                  <a:lnTo>
                    <a:pt x="20" y="5567"/>
                  </a:lnTo>
                  <a:lnTo>
                    <a:pt x="42" y="5574"/>
                  </a:lnTo>
                  <a:lnTo>
                    <a:pt x="66" y="5584"/>
                  </a:lnTo>
                  <a:lnTo>
                    <a:pt x="94" y="5595"/>
                  </a:lnTo>
                  <a:lnTo>
                    <a:pt x="122" y="5607"/>
                  </a:lnTo>
                  <a:lnTo>
                    <a:pt x="151" y="5622"/>
                  </a:lnTo>
                  <a:lnTo>
                    <a:pt x="182" y="5637"/>
                  </a:lnTo>
                  <a:lnTo>
                    <a:pt x="214" y="5654"/>
                  </a:lnTo>
                  <a:lnTo>
                    <a:pt x="263" y="5681"/>
                  </a:lnTo>
                  <a:lnTo>
                    <a:pt x="306" y="5708"/>
                  </a:lnTo>
                  <a:lnTo>
                    <a:pt x="344" y="5734"/>
                  </a:lnTo>
                  <a:lnTo>
                    <a:pt x="378" y="5758"/>
                  </a:lnTo>
                  <a:lnTo>
                    <a:pt x="391" y="5769"/>
                  </a:lnTo>
                  <a:lnTo>
                    <a:pt x="403" y="5780"/>
                  </a:lnTo>
                  <a:lnTo>
                    <a:pt x="413" y="5790"/>
                  </a:lnTo>
                  <a:lnTo>
                    <a:pt x="421" y="5799"/>
                  </a:lnTo>
                  <a:lnTo>
                    <a:pt x="426" y="5807"/>
                  </a:lnTo>
                  <a:lnTo>
                    <a:pt x="430" y="5815"/>
                  </a:lnTo>
                  <a:lnTo>
                    <a:pt x="430" y="5818"/>
                  </a:lnTo>
                  <a:lnTo>
                    <a:pt x="432" y="5820"/>
                  </a:lnTo>
                  <a:lnTo>
                    <a:pt x="430" y="5822"/>
                  </a:lnTo>
                  <a:lnTo>
                    <a:pt x="430" y="5825"/>
                  </a:lnTo>
                  <a:lnTo>
                    <a:pt x="428" y="5827"/>
                  </a:lnTo>
                  <a:lnTo>
                    <a:pt x="426" y="5829"/>
                  </a:lnTo>
                  <a:lnTo>
                    <a:pt x="423" y="5830"/>
                  </a:lnTo>
                  <a:lnTo>
                    <a:pt x="419" y="5830"/>
                  </a:lnTo>
                  <a:lnTo>
                    <a:pt x="412" y="5831"/>
                  </a:lnTo>
                  <a:lnTo>
                    <a:pt x="401" y="5831"/>
                  </a:lnTo>
                  <a:lnTo>
                    <a:pt x="389" y="5829"/>
                  </a:lnTo>
                  <a:lnTo>
                    <a:pt x="374" y="5826"/>
                  </a:lnTo>
                  <a:lnTo>
                    <a:pt x="359" y="5821"/>
                  </a:lnTo>
                  <a:lnTo>
                    <a:pt x="341" y="5816"/>
                  </a:lnTo>
                  <a:lnTo>
                    <a:pt x="303" y="5801"/>
                  </a:lnTo>
                  <a:lnTo>
                    <a:pt x="259" y="5784"/>
                  </a:lnTo>
                  <a:lnTo>
                    <a:pt x="213" y="5762"/>
                  </a:lnTo>
                  <a:lnTo>
                    <a:pt x="164" y="5735"/>
                  </a:lnTo>
                  <a:lnTo>
                    <a:pt x="115" y="5708"/>
                  </a:lnTo>
                  <a:lnTo>
                    <a:pt x="71" y="5680"/>
                  </a:lnTo>
                  <a:lnTo>
                    <a:pt x="51" y="5667"/>
                  </a:lnTo>
                  <a:lnTo>
                    <a:pt x="32" y="5654"/>
                  </a:lnTo>
                  <a:lnTo>
                    <a:pt x="15" y="5641"/>
                  </a:lnTo>
                  <a:lnTo>
                    <a:pt x="0" y="5629"/>
                  </a:lnTo>
                  <a:close/>
                  <a:moveTo>
                    <a:pt x="0" y="5522"/>
                  </a:moveTo>
                  <a:lnTo>
                    <a:pt x="0" y="5413"/>
                  </a:lnTo>
                  <a:lnTo>
                    <a:pt x="8" y="5417"/>
                  </a:lnTo>
                  <a:lnTo>
                    <a:pt x="54" y="5444"/>
                  </a:lnTo>
                  <a:lnTo>
                    <a:pt x="95" y="5470"/>
                  </a:lnTo>
                  <a:lnTo>
                    <a:pt x="133" y="5496"/>
                  </a:lnTo>
                  <a:lnTo>
                    <a:pt x="164" y="5519"/>
                  </a:lnTo>
                  <a:lnTo>
                    <a:pt x="177" y="5530"/>
                  </a:lnTo>
                  <a:lnTo>
                    <a:pt x="188" y="5541"/>
                  </a:lnTo>
                  <a:lnTo>
                    <a:pt x="197" y="5551"/>
                  </a:lnTo>
                  <a:lnTo>
                    <a:pt x="204" y="5560"/>
                  </a:lnTo>
                  <a:lnTo>
                    <a:pt x="210" y="5567"/>
                  </a:lnTo>
                  <a:lnTo>
                    <a:pt x="213" y="5574"/>
                  </a:lnTo>
                  <a:lnTo>
                    <a:pt x="214" y="5577"/>
                  </a:lnTo>
                  <a:lnTo>
                    <a:pt x="214" y="5581"/>
                  </a:lnTo>
                  <a:lnTo>
                    <a:pt x="214" y="5583"/>
                  </a:lnTo>
                  <a:lnTo>
                    <a:pt x="213" y="5585"/>
                  </a:lnTo>
                  <a:lnTo>
                    <a:pt x="210" y="5588"/>
                  </a:lnTo>
                  <a:lnTo>
                    <a:pt x="204" y="5591"/>
                  </a:lnTo>
                  <a:lnTo>
                    <a:pt x="198" y="5592"/>
                  </a:lnTo>
                  <a:lnTo>
                    <a:pt x="190" y="5592"/>
                  </a:lnTo>
                  <a:lnTo>
                    <a:pt x="180" y="5591"/>
                  </a:lnTo>
                  <a:lnTo>
                    <a:pt x="169" y="5588"/>
                  </a:lnTo>
                  <a:lnTo>
                    <a:pt x="156" y="5585"/>
                  </a:lnTo>
                  <a:lnTo>
                    <a:pt x="143" y="5582"/>
                  </a:lnTo>
                  <a:lnTo>
                    <a:pt x="112" y="5572"/>
                  </a:lnTo>
                  <a:lnTo>
                    <a:pt x="78" y="5558"/>
                  </a:lnTo>
                  <a:lnTo>
                    <a:pt x="40" y="5541"/>
                  </a:lnTo>
                  <a:lnTo>
                    <a:pt x="0" y="5522"/>
                  </a:lnTo>
                  <a:close/>
                  <a:moveTo>
                    <a:pt x="0" y="5357"/>
                  </a:moveTo>
                  <a:lnTo>
                    <a:pt x="0" y="5307"/>
                  </a:lnTo>
                  <a:lnTo>
                    <a:pt x="12" y="5320"/>
                  </a:lnTo>
                  <a:lnTo>
                    <a:pt x="20" y="5332"/>
                  </a:lnTo>
                  <a:lnTo>
                    <a:pt x="22" y="5338"/>
                  </a:lnTo>
                  <a:lnTo>
                    <a:pt x="23" y="5342"/>
                  </a:lnTo>
                  <a:lnTo>
                    <a:pt x="23" y="5347"/>
                  </a:lnTo>
                  <a:lnTo>
                    <a:pt x="22" y="5350"/>
                  </a:lnTo>
                  <a:lnTo>
                    <a:pt x="19" y="5353"/>
                  </a:lnTo>
                  <a:lnTo>
                    <a:pt x="15" y="5356"/>
                  </a:lnTo>
                  <a:lnTo>
                    <a:pt x="8" y="5357"/>
                  </a:lnTo>
                  <a:lnTo>
                    <a:pt x="0" y="5357"/>
                  </a:lnTo>
                  <a:close/>
                  <a:moveTo>
                    <a:pt x="0" y="5222"/>
                  </a:moveTo>
                  <a:lnTo>
                    <a:pt x="0" y="5192"/>
                  </a:lnTo>
                  <a:lnTo>
                    <a:pt x="6" y="5191"/>
                  </a:lnTo>
                  <a:lnTo>
                    <a:pt x="14" y="5190"/>
                  </a:lnTo>
                  <a:lnTo>
                    <a:pt x="22" y="5190"/>
                  </a:lnTo>
                  <a:lnTo>
                    <a:pt x="33" y="5191"/>
                  </a:lnTo>
                  <a:lnTo>
                    <a:pt x="46" y="5195"/>
                  </a:lnTo>
                  <a:lnTo>
                    <a:pt x="59" y="5198"/>
                  </a:lnTo>
                  <a:lnTo>
                    <a:pt x="73" y="5202"/>
                  </a:lnTo>
                  <a:lnTo>
                    <a:pt x="90" y="5207"/>
                  </a:lnTo>
                  <a:lnTo>
                    <a:pt x="124" y="5220"/>
                  </a:lnTo>
                  <a:lnTo>
                    <a:pt x="161" y="5236"/>
                  </a:lnTo>
                  <a:lnTo>
                    <a:pt x="201" y="5256"/>
                  </a:lnTo>
                  <a:lnTo>
                    <a:pt x="243" y="5278"/>
                  </a:lnTo>
                  <a:lnTo>
                    <a:pt x="287" y="5304"/>
                  </a:lnTo>
                  <a:lnTo>
                    <a:pt x="327" y="5330"/>
                  </a:lnTo>
                  <a:lnTo>
                    <a:pt x="362" y="5354"/>
                  </a:lnTo>
                  <a:lnTo>
                    <a:pt x="392" y="5378"/>
                  </a:lnTo>
                  <a:lnTo>
                    <a:pt x="405" y="5389"/>
                  </a:lnTo>
                  <a:lnTo>
                    <a:pt x="415" y="5400"/>
                  </a:lnTo>
                  <a:lnTo>
                    <a:pt x="425" y="5409"/>
                  </a:lnTo>
                  <a:lnTo>
                    <a:pt x="432" y="5417"/>
                  </a:lnTo>
                  <a:lnTo>
                    <a:pt x="437" y="5426"/>
                  </a:lnTo>
                  <a:lnTo>
                    <a:pt x="439" y="5433"/>
                  </a:lnTo>
                  <a:lnTo>
                    <a:pt x="440" y="5436"/>
                  </a:lnTo>
                  <a:lnTo>
                    <a:pt x="440" y="5438"/>
                  </a:lnTo>
                  <a:lnTo>
                    <a:pt x="440" y="5442"/>
                  </a:lnTo>
                  <a:lnTo>
                    <a:pt x="439" y="5444"/>
                  </a:lnTo>
                  <a:lnTo>
                    <a:pt x="437" y="5446"/>
                  </a:lnTo>
                  <a:lnTo>
                    <a:pt x="435" y="5447"/>
                  </a:lnTo>
                  <a:lnTo>
                    <a:pt x="433" y="5449"/>
                  </a:lnTo>
                  <a:lnTo>
                    <a:pt x="429" y="5450"/>
                  </a:lnTo>
                  <a:lnTo>
                    <a:pt x="421" y="5452"/>
                  </a:lnTo>
                  <a:lnTo>
                    <a:pt x="411" y="5452"/>
                  </a:lnTo>
                  <a:lnTo>
                    <a:pt x="400" y="5449"/>
                  </a:lnTo>
                  <a:lnTo>
                    <a:pt x="386" y="5447"/>
                  </a:lnTo>
                  <a:lnTo>
                    <a:pt x="371" y="5444"/>
                  </a:lnTo>
                  <a:lnTo>
                    <a:pt x="354" y="5438"/>
                  </a:lnTo>
                  <a:lnTo>
                    <a:pt x="337" y="5433"/>
                  </a:lnTo>
                  <a:lnTo>
                    <a:pt x="319" y="5426"/>
                  </a:lnTo>
                  <a:lnTo>
                    <a:pt x="299" y="5418"/>
                  </a:lnTo>
                  <a:lnTo>
                    <a:pt x="278" y="5409"/>
                  </a:lnTo>
                  <a:lnTo>
                    <a:pt x="235" y="5389"/>
                  </a:lnTo>
                  <a:lnTo>
                    <a:pt x="189" y="5364"/>
                  </a:lnTo>
                  <a:lnTo>
                    <a:pt x="155" y="5345"/>
                  </a:lnTo>
                  <a:lnTo>
                    <a:pt x="123" y="5325"/>
                  </a:lnTo>
                  <a:lnTo>
                    <a:pt x="94" y="5305"/>
                  </a:lnTo>
                  <a:lnTo>
                    <a:pt x="68" y="5286"/>
                  </a:lnTo>
                  <a:lnTo>
                    <a:pt x="44" y="5268"/>
                  </a:lnTo>
                  <a:lnTo>
                    <a:pt x="26" y="5251"/>
                  </a:lnTo>
                  <a:lnTo>
                    <a:pt x="10" y="5235"/>
                  </a:lnTo>
                  <a:lnTo>
                    <a:pt x="0" y="5222"/>
                  </a:lnTo>
                  <a:close/>
                  <a:moveTo>
                    <a:pt x="0" y="5113"/>
                  </a:moveTo>
                  <a:lnTo>
                    <a:pt x="0" y="5001"/>
                  </a:lnTo>
                  <a:lnTo>
                    <a:pt x="21" y="5012"/>
                  </a:lnTo>
                  <a:lnTo>
                    <a:pt x="43" y="5023"/>
                  </a:lnTo>
                  <a:lnTo>
                    <a:pt x="66" y="5035"/>
                  </a:lnTo>
                  <a:lnTo>
                    <a:pt x="90" y="5048"/>
                  </a:lnTo>
                  <a:lnTo>
                    <a:pt x="132" y="5073"/>
                  </a:lnTo>
                  <a:lnTo>
                    <a:pt x="170" y="5097"/>
                  </a:lnTo>
                  <a:lnTo>
                    <a:pt x="203" y="5122"/>
                  </a:lnTo>
                  <a:lnTo>
                    <a:pt x="232" y="5145"/>
                  </a:lnTo>
                  <a:lnTo>
                    <a:pt x="243" y="5156"/>
                  </a:lnTo>
                  <a:lnTo>
                    <a:pt x="254" y="5166"/>
                  </a:lnTo>
                  <a:lnTo>
                    <a:pt x="262" y="5176"/>
                  </a:lnTo>
                  <a:lnTo>
                    <a:pt x="268" y="5185"/>
                  </a:lnTo>
                  <a:lnTo>
                    <a:pt x="274" y="5192"/>
                  </a:lnTo>
                  <a:lnTo>
                    <a:pt x="276" y="5199"/>
                  </a:lnTo>
                  <a:lnTo>
                    <a:pt x="276" y="5202"/>
                  </a:lnTo>
                  <a:lnTo>
                    <a:pt x="277" y="5206"/>
                  </a:lnTo>
                  <a:lnTo>
                    <a:pt x="276" y="5208"/>
                  </a:lnTo>
                  <a:lnTo>
                    <a:pt x="275" y="5210"/>
                  </a:lnTo>
                  <a:lnTo>
                    <a:pt x="272" y="5214"/>
                  </a:lnTo>
                  <a:lnTo>
                    <a:pt x="265" y="5217"/>
                  </a:lnTo>
                  <a:lnTo>
                    <a:pt x="257" y="5218"/>
                  </a:lnTo>
                  <a:lnTo>
                    <a:pt x="247" y="5218"/>
                  </a:lnTo>
                  <a:lnTo>
                    <a:pt x="236" y="5217"/>
                  </a:lnTo>
                  <a:lnTo>
                    <a:pt x="223" y="5214"/>
                  </a:lnTo>
                  <a:lnTo>
                    <a:pt x="209" y="5210"/>
                  </a:lnTo>
                  <a:lnTo>
                    <a:pt x="193" y="5206"/>
                  </a:lnTo>
                  <a:lnTo>
                    <a:pt x="177" y="5200"/>
                  </a:lnTo>
                  <a:lnTo>
                    <a:pt x="159" y="5193"/>
                  </a:lnTo>
                  <a:lnTo>
                    <a:pt x="140" y="5186"/>
                  </a:lnTo>
                  <a:lnTo>
                    <a:pt x="121" y="5177"/>
                  </a:lnTo>
                  <a:lnTo>
                    <a:pt x="79" y="5157"/>
                  </a:lnTo>
                  <a:lnTo>
                    <a:pt x="36" y="5134"/>
                  </a:lnTo>
                  <a:lnTo>
                    <a:pt x="27" y="5128"/>
                  </a:lnTo>
                  <a:lnTo>
                    <a:pt x="17" y="5124"/>
                  </a:lnTo>
                  <a:lnTo>
                    <a:pt x="8" y="5118"/>
                  </a:lnTo>
                  <a:lnTo>
                    <a:pt x="0" y="5113"/>
                  </a:lnTo>
                  <a:close/>
                  <a:moveTo>
                    <a:pt x="0" y="4955"/>
                  </a:moveTo>
                  <a:lnTo>
                    <a:pt x="0" y="4845"/>
                  </a:lnTo>
                  <a:lnTo>
                    <a:pt x="32" y="4866"/>
                  </a:lnTo>
                  <a:lnTo>
                    <a:pt x="61" y="4887"/>
                  </a:lnTo>
                  <a:lnTo>
                    <a:pt x="86" y="4908"/>
                  </a:lnTo>
                  <a:lnTo>
                    <a:pt x="107" y="4926"/>
                  </a:lnTo>
                  <a:lnTo>
                    <a:pt x="116" y="4935"/>
                  </a:lnTo>
                  <a:lnTo>
                    <a:pt x="123" y="4944"/>
                  </a:lnTo>
                  <a:lnTo>
                    <a:pt x="129" y="4952"/>
                  </a:lnTo>
                  <a:lnTo>
                    <a:pt x="134" y="4958"/>
                  </a:lnTo>
                  <a:lnTo>
                    <a:pt x="137" y="4965"/>
                  </a:lnTo>
                  <a:lnTo>
                    <a:pt x="138" y="4972"/>
                  </a:lnTo>
                  <a:lnTo>
                    <a:pt x="138" y="4976"/>
                  </a:lnTo>
                  <a:lnTo>
                    <a:pt x="137" y="4980"/>
                  </a:lnTo>
                  <a:lnTo>
                    <a:pt x="135" y="4984"/>
                  </a:lnTo>
                  <a:lnTo>
                    <a:pt x="130" y="4986"/>
                  </a:lnTo>
                  <a:lnTo>
                    <a:pt x="126" y="4987"/>
                  </a:lnTo>
                  <a:lnTo>
                    <a:pt x="121" y="4988"/>
                  </a:lnTo>
                  <a:lnTo>
                    <a:pt x="107" y="4988"/>
                  </a:lnTo>
                  <a:lnTo>
                    <a:pt x="91" y="4986"/>
                  </a:lnTo>
                  <a:lnTo>
                    <a:pt x="72" y="4982"/>
                  </a:lnTo>
                  <a:lnTo>
                    <a:pt x="50" y="4975"/>
                  </a:lnTo>
                  <a:lnTo>
                    <a:pt x="26" y="4966"/>
                  </a:lnTo>
                  <a:lnTo>
                    <a:pt x="0" y="4955"/>
                  </a:lnTo>
                  <a:close/>
                  <a:moveTo>
                    <a:pt x="0" y="4763"/>
                  </a:moveTo>
                  <a:lnTo>
                    <a:pt x="0" y="4705"/>
                  </a:lnTo>
                  <a:lnTo>
                    <a:pt x="7" y="4712"/>
                  </a:lnTo>
                  <a:lnTo>
                    <a:pt x="14" y="4720"/>
                  </a:lnTo>
                  <a:lnTo>
                    <a:pt x="19" y="4728"/>
                  </a:lnTo>
                  <a:lnTo>
                    <a:pt x="22" y="4734"/>
                  </a:lnTo>
                  <a:lnTo>
                    <a:pt x="26" y="4741"/>
                  </a:lnTo>
                  <a:lnTo>
                    <a:pt x="27" y="4747"/>
                  </a:lnTo>
                  <a:lnTo>
                    <a:pt x="27" y="4751"/>
                  </a:lnTo>
                  <a:lnTo>
                    <a:pt x="25" y="4755"/>
                  </a:lnTo>
                  <a:lnTo>
                    <a:pt x="21" y="4760"/>
                  </a:lnTo>
                  <a:lnTo>
                    <a:pt x="16" y="4762"/>
                  </a:lnTo>
                  <a:lnTo>
                    <a:pt x="8" y="4763"/>
                  </a:lnTo>
                  <a:lnTo>
                    <a:pt x="0" y="4763"/>
                  </a:lnTo>
                  <a:close/>
                  <a:moveTo>
                    <a:pt x="0" y="4423"/>
                  </a:moveTo>
                  <a:lnTo>
                    <a:pt x="0" y="4375"/>
                  </a:lnTo>
                  <a:lnTo>
                    <a:pt x="7" y="4374"/>
                  </a:lnTo>
                  <a:lnTo>
                    <a:pt x="15" y="4374"/>
                  </a:lnTo>
                  <a:lnTo>
                    <a:pt x="23" y="4375"/>
                  </a:lnTo>
                  <a:lnTo>
                    <a:pt x="33" y="4376"/>
                  </a:lnTo>
                  <a:lnTo>
                    <a:pt x="55" y="4381"/>
                  </a:lnTo>
                  <a:lnTo>
                    <a:pt x="81" y="4389"/>
                  </a:lnTo>
                  <a:lnTo>
                    <a:pt x="109" y="4400"/>
                  </a:lnTo>
                  <a:lnTo>
                    <a:pt x="139" y="4413"/>
                  </a:lnTo>
                  <a:lnTo>
                    <a:pt x="170" y="4429"/>
                  </a:lnTo>
                  <a:lnTo>
                    <a:pt x="202" y="4446"/>
                  </a:lnTo>
                  <a:lnTo>
                    <a:pt x="240" y="4470"/>
                  </a:lnTo>
                  <a:lnTo>
                    <a:pt x="274" y="4493"/>
                  </a:lnTo>
                  <a:lnTo>
                    <a:pt x="288" y="4504"/>
                  </a:lnTo>
                  <a:lnTo>
                    <a:pt x="303" y="4515"/>
                  </a:lnTo>
                  <a:lnTo>
                    <a:pt x="316" y="4526"/>
                  </a:lnTo>
                  <a:lnTo>
                    <a:pt x="328" y="4537"/>
                  </a:lnTo>
                  <a:lnTo>
                    <a:pt x="338" y="4547"/>
                  </a:lnTo>
                  <a:lnTo>
                    <a:pt x="347" y="4557"/>
                  </a:lnTo>
                  <a:lnTo>
                    <a:pt x="353" y="4567"/>
                  </a:lnTo>
                  <a:lnTo>
                    <a:pt x="359" y="4574"/>
                  </a:lnTo>
                  <a:lnTo>
                    <a:pt x="363" y="4583"/>
                  </a:lnTo>
                  <a:lnTo>
                    <a:pt x="364" y="4590"/>
                  </a:lnTo>
                  <a:lnTo>
                    <a:pt x="364" y="4595"/>
                  </a:lnTo>
                  <a:lnTo>
                    <a:pt x="363" y="4601"/>
                  </a:lnTo>
                  <a:lnTo>
                    <a:pt x="359" y="4605"/>
                  </a:lnTo>
                  <a:lnTo>
                    <a:pt x="353" y="4608"/>
                  </a:lnTo>
                  <a:lnTo>
                    <a:pt x="346" y="4610"/>
                  </a:lnTo>
                  <a:lnTo>
                    <a:pt x="337" y="4611"/>
                  </a:lnTo>
                  <a:lnTo>
                    <a:pt x="327" y="4610"/>
                  </a:lnTo>
                  <a:lnTo>
                    <a:pt x="315" y="4608"/>
                  </a:lnTo>
                  <a:lnTo>
                    <a:pt x="301" y="4605"/>
                  </a:lnTo>
                  <a:lnTo>
                    <a:pt x="287" y="4602"/>
                  </a:lnTo>
                  <a:lnTo>
                    <a:pt x="272" y="4596"/>
                  </a:lnTo>
                  <a:lnTo>
                    <a:pt x="256" y="4591"/>
                  </a:lnTo>
                  <a:lnTo>
                    <a:pt x="239" y="4584"/>
                  </a:lnTo>
                  <a:lnTo>
                    <a:pt x="221" y="4577"/>
                  </a:lnTo>
                  <a:lnTo>
                    <a:pt x="203" y="4568"/>
                  </a:lnTo>
                  <a:lnTo>
                    <a:pt x="184" y="4559"/>
                  </a:lnTo>
                  <a:lnTo>
                    <a:pt x="166" y="4549"/>
                  </a:lnTo>
                  <a:lnTo>
                    <a:pt x="146" y="4538"/>
                  </a:lnTo>
                  <a:lnTo>
                    <a:pt x="122" y="4524"/>
                  </a:lnTo>
                  <a:lnTo>
                    <a:pt x="98" y="4508"/>
                  </a:lnTo>
                  <a:lnTo>
                    <a:pt x="76" y="4493"/>
                  </a:lnTo>
                  <a:lnTo>
                    <a:pt x="58" y="4478"/>
                  </a:lnTo>
                  <a:lnTo>
                    <a:pt x="39" y="4464"/>
                  </a:lnTo>
                  <a:lnTo>
                    <a:pt x="23" y="4450"/>
                  </a:lnTo>
                  <a:lnTo>
                    <a:pt x="10" y="4437"/>
                  </a:lnTo>
                  <a:lnTo>
                    <a:pt x="0" y="4423"/>
                  </a:lnTo>
                  <a:close/>
                  <a:moveTo>
                    <a:pt x="0" y="4253"/>
                  </a:moveTo>
                  <a:lnTo>
                    <a:pt x="0" y="4161"/>
                  </a:lnTo>
                  <a:lnTo>
                    <a:pt x="15" y="4165"/>
                  </a:lnTo>
                  <a:lnTo>
                    <a:pt x="31" y="4171"/>
                  </a:lnTo>
                  <a:lnTo>
                    <a:pt x="49" y="4177"/>
                  </a:lnTo>
                  <a:lnTo>
                    <a:pt x="68" y="4185"/>
                  </a:lnTo>
                  <a:lnTo>
                    <a:pt x="87" y="4194"/>
                  </a:lnTo>
                  <a:lnTo>
                    <a:pt x="107" y="4204"/>
                  </a:lnTo>
                  <a:lnTo>
                    <a:pt x="127" y="4214"/>
                  </a:lnTo>
                  <a:lnTo>
                    <a:pt x="148" y="4226"/>
                  </a:lnTo>
                  <a:lnTo>
                    <a:pt x="183" y="4248"/>
                  </a:lnTo>
                  <a:lnTo>
                    <a:pt x="215" y="4271"/>
                  </a:lnTo>
                  <a:lnTo>
                    <a:pt x="231" y="4282"/>
                  </a:lnTo>
                  <a:lnTo>
                    <a:pt x="244" y="4293"/>
                  </a:lnTo>
                  <a:lnTo>
                    <a:pt x="256" y="4303"/>
                  </a:lnTo>
                  <a:lnTo>
                    <a:pt x="267" y="4314"/>
                  </a:lnTo>
                  <a:lnTo>
                    <a:pt x="276" y="4324"/>
                  </a:lnTo>
                  <a:lnTo>
                    <a:pt x="285" y="4333"/>
                  </a:lnTo>
                  <a:lnTo>
                    <a:pt x="291" y="4342"/>
                  </a:lnTo>
                  <a:lnTo>
                    <a:pt x="297" y="4350"/>
                  </a:lnTo>
                  <a:lnTo>
                    <a:pt x="300" y="4358"/>
                  </a:lnTo>
                  <a:lnTo>
                    <a:pt x="301" y="4365"/>
                  </a:lnTo>
                  <a:lnTo>
                    <a:pt x="301" y="4371"/>
                  </a:lnTo>
                  <a:lnTo>
                    <a:pt x="300" y="4377"/>
                  </a:lnTo>
                  <a:lnTo>
                    <a:pt x="296" y="4380"/>
                  </a:lnTo>
                  <a:lnTo>
                    <a:pt x="290" y="4384"/>
                  </a:lnTo>
                  <a:lnTo>
                    <a:pt x="284" y="4386"/>
                  </a:lnTo>
                  <a:lnTo>
                    <a:pt x="275" y="4386"/>
                  </a:lnTo>
                  <a:lnTo>
                    <a:pt x="265" y="4386"/>
                  </a:lnTo>
                  <a:lnTo>
                    <a:pt x="253" y="4384"/>
                  </a:lnTo>
                  <a:lnTo>
                    <a:pt x="241" y="4381"/>
                  </a:lnTo>
                  <a:lnTo>
                    <a:pt x="228" y="4378"/>
                  </a:lnTo>
                  <a:lnTo>
                    <a:pt x="212" y="4374"/>
                  </a:lnTo>
                  <a:lnTo>
                    <a:pt x="197" y="4368"/>
                  </a:lnTo>
                  <a:lnTo>
                    <a:pt x="181" y="4361"/>
                  </a:lnTo>
                  <a:lnTo>
                    <a:pt x="164" y="4355"/>
                  </a:lnTo>
                  <a:lnTo>
                    <a:pt x="147" y="4346"/>
                  </a:lnTo>
                  <a:lnTo>
                    <a:pt x="128" y="4337"/>
                  </a:lnTo>
                  <a:lnTo>
                    <a:pt x="111" y="4327"/>
                  </a:lnTo>
                  <a:lnTo>
                    <a:pt x="92" y="4317"/>
                  </a:lnTo>
                  <a:lnTo>
                    <a:pt x="65" y="4301"/>
                  </a:lnTo>
                  <a:lnTo>
                    <a:pt x="42" y="4285"/>
                  </a:lnTo>
                  <a:lnTo>
                    <a:pt x="20" y="4269"/>
                  </a:lnTo>
                  <a:lnTo>
                    <a:pt x="0" y="4253"/>
                  </a:lnTo>
                  <a:close/>
                  <a:moveTo>
                    <a:pt x="0" y="4058"/>
                  </a:moveTo>
                  <a:lnTo>
                    <a:pt x="0" y="3951"/>
                  </a:lnTo>
                  <a:lnTo>
                    <a:pt x="27" y="3961"/>
                  </a:lnTo>
                  <a:lnTo>
                    <a:pt x="55" y="3974"/>
                  </a:lnTo>
                  <a:lnTo>
                    <a:pt x="86" y="3990"/>
                  </a:lnTo>
                  <a:lnTo>
                    <a:pt x="117" y="4007"/>
                  </a:lnTo>
                  <a:lnTo>
                    <a:pt x="151" y="4028"/>
                  </a:lnTo>
                  <a:lnTo>
                    <a:pt x="182" y="4050"/>
                  </a:lnTo>
                  <a:lnTo>
                    <a:pt x="196" y="4061"/>
                  </a:lnTo>
                  <a:lnTo>
                    <a:pt x="209" y="4072"/>
                  </a:lnTo>
                  <a:lnTo>
                    <a:pt x="220" y="4082"/>
                  </a:lnTo>
                  <a:lnTo>
                    <a:pt x="231" y="4092"/>
                  </a:lnTo>
                  <a:lnTo>
                    <a:pt x="240" y="4102"/>
                  </a:lnTo>
                  <a:lnTo>
                    <a:pt x="247" y="4112"/>
                  </a:lnTo>
                  <a:lnTo>
                    <a:pt x="254" y="4121"/>
                  </a:lnTo>
                  <a:lnTo>
                    <a:pt x="258" y="4129"/>
                  </a:lnTo>
                  <a:lnTo>
                    <a:pt x="262" y="4136"/>
                  </a:lnTo>
                  <a:lnTo>
                    <a:pt x="263" y="4143"/>
                  </a:lnTo>
                  <a:lnTo>
                    <a:pt x="263" y="4150"/>
                  </a:lnTo>
                  <a:lnTo>
                    <a:pt x="261" y="4154"/>
                  </a:lnTo>
                  <a:lnTo>
                    <a:pt x="257" y="4158"/>
                  </a:lnTo>
                  <a:lnTo>
                    <a:pt x="252" y="4162"/>
                  </a:lnTo>
                  <a:lnTo>
                    <a:pt x="245" y="4164"/>
                  </a:lnTo>
                  <a:lnTo>
                    <a:pt x="236" y="4164"/>
                  </a:lnTo>
                  <a:lnTo>
                    <a:pt x="226" y="4164"/>
                  </a:lnTo>
                  <a:lnTo>
                    <a:pt x="215" y="4163"/>
                  </a:lnTo>
                  <a:lnTo>
                    <a:pt x="203" y="4161"/>
                  </a:lnTo>
                  <a:lnTo>
                    <a:pt x="190" y="4157"/>
                  </a:lnTo>
                  <a:lnTo>
                    <a:pt x="177" y="4153"/>
                  </a:lnTo>
                  <a:lnTo>
                    <a:pt x="161" y="4147"/>
                  </a:lnTo>
                  <a:lnTo>
                    <a:pt x="146" y="4142"/>
                  </a:lnTo>
                  <a:lnTo>
                    <a:pt x="129" y="4134"/>
                  </a:lnTo>
                  <a:lnTo>
                    <a:pt x="113" y="4126"/>
                  </a:lnTo>
                  <a:lnTo>
                    <a:pt x="95" y="4118"/>
                  </a:lnTo>
                  <a:lnTo>
                    <a:pt x="79" y="4109"/>
                  </a:lnTo>
                  <a:lnTo>
                    <a:pt x="60" y="4099"/>
                  </a:lnTo>
                  <a:lnTo>
                    <a:pt x="44" y="4089"/>
                  </a:lnTo>
                  <a:lnTo>
                    <a:pt x="29" y="4079"/>
                  </a:lnTo>
                  <a:lnTo>
                    <a:pt x="14" y="4068"/>
                  </a:lnTo>
                  <a:lnTo>
                    <a:pt x="0" y="4058"/>
                  </a:lnTo>
                  <a:close/>
                  <a:moveTo>
                    <a:pt x="0" y="3846"/>
                  </a:moveTo>
                  <a:lnTo>
                    <a:pt x="0" y="3738"/>
                  </a:lnTo>
                  <a:lnTo>
                    <a:pt x="25" y="3748"/>
                  </a:lnTo>
                  <a:lnTo>
                    <a:pt x="52" y="3760"/>
                  </a:lnTo>
                  <a:lnTo>
                    <a:pt x="80" y="3775"/>
                  </a:lnTo>
                  <a:lnTo>
                    <a:pt x="108" y="3791"/>
                  </a:lnTo>
                  <a:lnTo>
                    <a:pt x="141" y="3811"/>
                  </a:lnTo>
                  <a:lnTo>
                    <a:pt x="170" y="3833"/>
                  </a:lnTo>
                  <a:lnTo>
                    <a:pt x="183" y="3843"/>
                  </a:lnTo>
                  <a:lnTo>
                    <a:pt x="196" y="3854"/>
                  </a:lnTo>
                  <a:lnTo>
                    <a:pt x="207" y="3864"/>
                  </a:lnTo>
                  <a:lnTo>
                    <a:pt x="216" y="3874"/>
                  </a:lnTo>
                  <a:lnTo>
                    <a:pt x="225" y="3884"/>
                  </a:lnTo>
                  <a:lnTo>
                    <a:pt x="233" y="3893"/>
                  </a:lnTo>
                  <a:lnTo>
                    <a:pt x="239" y="3901"/>
                  </a:lnTo>
                  <a:lnTo>
                    <a:pt x="243" y="3909"/>
                  </a:lnTo>
                  <a:lnTo>
                    <a:pt x="246" y="3917"/>
                  </a:lnTo>
                  <a:lnTo>
                    <a:pt x="247" y="3923"/>
                  </a:lnTo>
                  <a:lnTo>
                    <a:pt x="247" y="3930"/>
                  </a:lnTo>
                  <a:lnTo>
                    <a:pt x="245" y="3934"/>
                  </a:lnTo>
                  <a:lnTo>
                    <a:pt x="242" y="3939"/>
                  </a:lnTo>
                  <a:lnTo>
                    <a:pt x="236" y="3942"/>
                  </a:lnTo>
                  <a:lnTo>
                    <a:pt x="230" y="3943"/>
                  </a:lnTo>
                  <a:lnTo>
                    <a:pt x="221" y="3944"/>
                  </a:lnTo>
                  <a:lnTo>
                    <a:pt x="212" y="3944"/>
                  </a:lnTo>
                  <a:lnTo>
                    <a:pt x="201" y="3943"/>
                  </a:lnTo>
                  <a:lnTo>
                    <a:pt x="190" y="3941"/>
                  </a:lnTo>
                  <a:lnTo>
                    <a:pt x="177" y="3938"/>
                  </a:lnTo>
                  <a:lnTo>
                    <a:pt x="164" y="3934"/>
                  </a:lnTo>
                  <a:lnTo>
                    <a:pt x="149" y="3929"/>
                  </a:lnTo>
                  <a:lnTo>
                    <a:pt x="134" y="3923"/>
                  </a:lnTo>
                  <a:lnTo>
                    <a:pt x="118" y="3917"/>
                  </a:lnTo>
                  <a:lnTo>
                    <a:pt x="103" y="3909"/>
                  </a:lnTo>
                  <a:lnTo>
                    <a:pt x="86" y="3901"/>
                  </a:lnTo>
                  <a:lnTo>
                    <a:pt x="70" y="3891"/>
                  </a:lnTo>
                  <a:lnTo>
                    <a:pt x="52" y="3882"/>
                  </a:lnTo>
                  <a:lnTo>
                    <a:pt x="39" y="3874"/>
                  </a:lnTo>
                  <a:lnTo>
                    <a:pt x="25" y="3865"/>
                  </a:lnTo>
                  <a:lnTo>
                    <a:pt x="12" y="3856"/>
                  </a:lnTo>
                  <a:lnTo>
                    <a:pt x="0" y="3846"/>
                  </a:lnTo>
                  <a:close/>
                  <a:moveTo>
                    <a:pt x="0" y="3620"/>
                  </a:moveTo>
                  <a:lnTo>
                    <a:pt x="0" y="3520"/>
                  </a:lnTo>
                  <a:lnTo>
                    <a:pt x="14" y="3523"/>
                  </a:lnTo>
                  <a:lnTo>
                    <a:pt x="27" y="3528"/>
                  </a:lnTo>
                  <a:lnTo>
                    <a:pt x="42" y="3534"/>
                  </a:lnTo>
                  <a:lnTo>
                    <a:pt x="58" y="3541"/>
                  </a:lnTo>
                  <a:lnTo>
                    <a:pt x="73" y="3548"/>
                  </a:lnTo>
                  <a:lnTo>
                    <a:pt x="90" y="3556"/>
                  </a:lnTo>
                  <a:lnTo>
                    <a:pt x="106" y="3565"/>
                  </a:lnTo>
                  <a:lnTo>
                    <a:pt x="124" y="3575"/>
                  </a:lnTo>
                  <a:lnTo>
                    <a:pt x="155" y="3596"/>
                  </a:lnTo>
                  <a:lnTo>
                    <a:pt x="182" y="3616"/>
                  </a:lnTo>
                  <a:lnTo>
                    <a:pt x="194" y="3627"/>
                  </a:lnTo>
                  <a:lnTo>
                    <a:pt x="207" y="3637"/>
                  </a:lnTo>
                  <a:lnTo>
                    <a:pt x="216" y="3647"/>
                  </a:lnTo>
                  <a:lnTo>
                    <a:pt x="226" y="3656"/>
                  </a:lnTo>
                  <a:lnTo>
                    <a:pt x="234" y="3665"/>
                  </a:lnTo>
                  <a:lnTo>
                    <a:pt x="241" y="3674"/>
                  </a:lnTo>
                  <a:lnTo>
                    <a:pt x="246" y="3683"/>
                  </a:lnTo>
                  <a:lnTo>
                    <a:pt x="251" y="3691"/>
                  </a:lnTo>
                  <a:lnTo>
                    <a:pt x="253" y="3698"/>
                  </a:lnTo>
                  <a:lnTo>
                    <a:pt x="254" y="3705"/>
                  </a:lnTo>
                  <a:lnTo>
                    <a:pt x="254" y="3711"/>
                  </a:lnTo>
                  <a:lnTo>
                    <a:pt x="252" y="3716"/>
                  </a:lnTo>
                  <a:lnTo>
                    <a:pt x="248" y="3720"/>
                  </a:lnTo>
                  <a:lnTo>
                    <a:pt x="243" y="3724"/>
                  </a:lnTo>
                  <a:lnTo>
                    <a:pt x="236" y="3726"/>
                  </a:lnTo>
                  <a:lnTo>
                    <a:pt x="229" y="3726"/>
                  </a:lnTo>
                  <a:lnTo>
                    <a:pt x="220" y="3726"/>
                  </a:lnTo>
                  <a:lnTo>
                    <a:pt x="209" y="3726"/>
                  </a:lnTo>
                  <a:lnTo>
                    <a:pt x="198" y="3724"/>
                  </a:lnTo>
                  <a:lnTo>
                    <a:pt x="186" y="3720"/>
                  </a:lnTo>
                  <a:lnTo>
                    <a:pt x="172" y="3717"/>
                  </a:lnTo>
                  <a:lnTo>
                    <a:pt x="159" y="3712"/>
                  </a:lnTo>
                  <a:lnTo>
                    <a:pt x="145" y="3706"/>
                  </a:lnTo>
                  <a:lnTo>
                    <a:pt x="129" y="3701"/>
                  </a:lnTo>
                  <a:lnTo>
                    <a:pt x="114" y="3693"/>
                  </a:lnTo>
                  <a:lnTo>
                    <a:pt x="98" y="3685"/>
                  </a:lnTo>
                  <a:lnTo>
                    <a:pt x="82" y="3676"/>
                  </a:lnTo>
                  <a:lnTo>
                    <a:pt x="66" y="3666"/>
                  </a:lnTo>
                  <a:lnTo>
                    <a:pt x="48" y="3655"/>
                  </a:lnTo>
                  <a:lnTo>
                    <a:pt x="31" y="3643"/>
                  </a:lnTo>
                  <a:lnTo>
                    <a:pt x="15" y="3631"/>
                  </a:lnTo>
                  <a:lnTo>
                    <a:pt x="0" y="3620"/>
                  </a:lnTo>
                  <a:close/>
                  <a:moveTo>
                    <a:pt x="0" y="3368"/>
                  </a:moveTo>
                  <a:lnTo>
                    <a:pt x="0" y="3303"/>
                  </a:lnTo>
                  <a:lnTo>
                    <a:pt x="14" y="3303"/>
                  </a:lnTo>
                  <a:lnTo>
                    <a:pt x="29" y="3306"/>
                  </a:lnTo>
                  <a:lnTo>
                    <a:pt x="48" y="3310"/>
                  </a:lnTo>
                  <a:lnTo>
                    <a:pt x="68" y="3316"/>
                  </a:lnTo>
                  <a:lnTo>
                    <a:pt x="89" y="3324"/>
                  </a:lnTo>
                  <a:lnTo>
                    <a:pt x="112" y="3334"/>
                  </a:lnTo>
                  <a:lnTo>
                    <a:pt x="135" y="3348"/>
                  </a:lnTo>
                  <a:lnTo>
                    <a:pt x="159" y="3361"/>
                  </a:lnTo>
                  <a:lnTo>
                    <a:pt x="189" y="3381"/>
                  </a:lnTo>
                  <a:lnTo>
                    <a:pt x="215" y="3400"/>
                  </a:lnTo>
                  <a:lnTo>
                    <a:pt x="228" y="3410"/>
                  </a:lnTo>
                  <a:lnTo>
                    <a:pt x="239" y="3420"/>
                  </a:lnTo>
                  <a:lnTo>
                    <a:pt x="248" y="3430"/>
                  </a:lnTo>
                  <a:lnTo>
                    <a:pt x="257" y="3440"/>
                  </a:lnTo>
                  <a:lnTo>
                    <a:pt x="265" y="3449"/>
                  </a:lnTo>
                  <a:lnTo>
                    <a:pt x="272" y="3458"/>
                  </a:lnTo>
                  <a:lnTo>
                    <a:pt x="277" y="3467"/>
                  </a:lnTo>
                  <a:lnTo>
                    <a:pt x="280" y="3474"/>
                  </a:lnTo>
                  <a:lnTo>
                    <a:pt x="284" y="3481"/>
                  </a:lnTo>
                  <a:lnTo>
                    <a:pt x="285" y="3488"/>
                  </a:lnTo>
                  <a:lnTo>
                    <a:pt x="284" y="3494"/>
                  </a:lnTo>
                  <a:lnTo>
                    <a:pt x="282" y="3499"/>
                  </a:lnTo>
                  <a:lnTo>
                    <a:pt x="278" y="3503"/>
                  </a:lnTo>
                  <a:lnTo>
                    <a:pt x="273" y="3506"/>
                  </a:lnTo>
                  <a:lnTo>
                    <a:pt x="266" y="3509"/>
                  </a:lnTo>
                  <a:lnTo>
                    <a:pt x="258" y="3510"/>
                  </a:lnTo>
                  <a:lnTo>
                    <a:pt x="250" y="3510"/>
                  </a:lnTo>
                  <a:lnTo>
                    <a:pt x="240" y="3509"/>
                  </a:lnTo>
                  <a:lnTo>
                    <a:pt x="229" y="3507"/>
                  </a:lnTo>
                  <a:lnTo>
                    <a:pt x="218" y="3504"/>
                  </a:lnTo>
                  <a:lnTo>
                    <a:pt x="204" y="3501"/>
                  </a:lnTo>
                  <a:lnTo>
                    <a:pt x="191" y="3496"/>
                  </a:lnTo>
                  <a:lnTo>
                    <a:pt x="178" y="3491"/>
                  </a:lnTo>
                  <a:lnTo>
                    <a:pt x="164" y="3485"/>
                  </a:lnTo>
                  <a:lnTo>
                    <a:pt x="148" y="3478"/>
                  </a:lnTo>
                  <a:lnTo>
                    <a:pt x="133" y="3470"/>
                  </a:lnTo>
                  <a:lnTo>
                    <a:pt x="118" y="3462"/>
                  </a:lnTo>
                  <a:lnTo>
                    <a:pt x="102" y="3452"/>
                  </a:lnTo>
                  <a:lnTo>
                    <a:pt x="86" y="3442"/>
                  </a:lnTo>
                  <a:lnTo>
                    <a:pt x="71" y="3431"/>
                  </a:lnTo>
                  <a:lnTo>
                    <a:pt x="57" y="3421"/>
                  </a:lnTo>
                  <a:lnTo>
                    <a:pt x="42" y="3410"/>
                  </a:lnTo>
                  <a:lnTo>
                    <a:pt x="30" y="3399"/>
                  </a:lnTo>
                  <a:lnTo>
                    <a:pt x="19" y="3389"/>
                  </a:lnTo>
                  <a:lnTo>
                    <a:pt x="9" y="3378"/>
                  </a:lnTo>
                  <a:lnTo>
                    <a:pt x="0" y="3368"/>
                  </a:lnTo>
                  <a:close/>
                  <a:moveTo>
                    <a:pt x="0" y="2848"/>
                  </a:moveTo>
                  <a:lnTo>
                    <a:pt x="0" y="2757"/>
                  </a:lnTo>
                  <a:lnTo>
                    <a:pt x="12" y="2769"/>
                  </a:lnTo>
                  <a:lnTo>
                    <a:pt x="23" y="2781"/>
                  </a:lnTo>
                  <a:lnTo>
                    <a:pt x="32" y="2794"/>
                  </a:lnTo>
                  <a:lnTo>
                    <a:pt x="40" y="2804"/>
                  </a:lnTo>
                  <a:lnTo>
                    <a:pt x="44" y="2815"/>
                  </a:lnTo>
                  <a:lnTo>
                    <a:pt x="47" y="2823"/>
                  </a:lnTo>
                  <a:lnTo>
                    <a:pt x="48" y="2828"/>
                  </a:lnTo>
                  <a:lnTo>
                    <a:pt x="47" y="2832"/>
                  </a:lnTo>
                  <a:lnTo>
                    <a:pt x="47" y="2836"/>
                  </a:lnTo>
                  <a:lnTo>
                    <a:pt x="44" y="2839"/>
                  </a:lnTo>
                  <a:lnTo>
                    <a:pt x="42" y="2842"/>
                  </a:lnTo>
                  <a:lnTo>
                    <a:pt x="38" y="2845"/>
                  </a:lnTo>
                  <a:lnTo>
                    <a:pt x="33" y="2848"/>
                  </a:lnTo>
                  <a:lnTo>
                    <a:pt x="28" y="2849"/>
                  </a:lnTo>
                  <a:lnTo>
                    <a:pt x="22" y="2850"/>
                  </a:lnTo>
                  <a:lnTo>
                    <a:pt x="16" y="2850"/>
                  </a:lnTo>
                  <a:lnTo>
                    <a:pt x="8" y="2849"/>
                  </a:lnTo>
                  <a:lnTo>
                    <a:pt x="0" y="2848"/>
                  </a:lnTo>
                  <a:close/>
                  <a:moveTo>
                    <a:pt x="0" y="2591"/>
                  </a:moveTo>
                  <a:lnTo>
                    <a:pt x="0" y="2475"/>
                  </a:lnTo>
                  <a:lnTo>
                    <a:pt x="14" y="2480"/>
                  </a:lnTo>
                  <a:lnTo>
                    <a:pt x="27" y="2488"/>
                  </a:lnTo>
                  <a:lnTo>
                    <a:pt x="41" y="2496"/>
                  </a:lnTo>
                  <a:lnTo>
                    <a:pt x="55" y="2505"/>
                  </a:lnTo>
                  <a:lnTo>
                    <a:pt x="81" y="2522"/>
                  </a:lnTo>
                  <a:lnTo>
                    <a:pt x="102" y="2539"/>
                  </a:lnTo>
                  <a:lnTo>
                    <a:pt x="121" y="2556"/>
                  </a:lnTo>
                  <a:lnTo>
                    <a:pt x="136" y="2574"/>
                  </a:lnTo>
                  <a:lnTo>
                    <a:pt x="143" y="2582"/>
                  </a:lnTo>
                  <a:lnTo>
                    <a:pt x="147" y="2591"/>
                  </a:lnTo>
                  <a:lnTo>
                    <a:pt x="151" y="2597"/>
                  </a:lnTo>
                  <a:lnTo>
                    <a:pt x="155" y="2605"/>
                  </a:lnTo>
                  <a:lnTo>
                    <a:pt x="156" y="2612"/>
                  </a:lnTo>
                  <a:lnTo>
                    <a:pt x="157" y="2618"/>
                  </a:lnTo>
                  <a:lnTo>
                    <a:pt x="156" y="2624"/>
                  </a:lnTo>
                  <a:lnTo>
                    <a:pt x="154" y="2628"/>
                  </a:lnTo>
                  <a:lnTo>
                    <a:pt x="150" y="2633"/>
                  </a:lnTo>
                  <a:lnTo>
                    <a:pt x="146" y="2636"/>
                  </a:lnTo>
                  <a:lnTo>
                    <a:pt x="140" y="2638"/>
                  </a:lnTo>
                  <a:lnTo>
                    <a:pt x="134" y="2639"/>
                  </a:lnTo>
                  <a:lnTo>
                    <a:pt x="126" y="2639"/>
                  </a:lnTo>
                  <a:lnTo>
                    <a:pt x="117" y="2639"/>
                  </a:lnTo>
                  <a:lnTo>
                    <a:pt x="107" y="2638"/>
                  </a:lnTo>
                  <a:lnTo>
                    <a:pt x="97" y="2636"/>
                  </a:lnTo>
                  <a:lnTo>
                    <a:pt x="87" y="2633"/>
                  </a:lnTo>
                  <a:lnTo>
                    <a:pt x="76" y="2629"/>
                  </a:lnTo>
                  <a:lnTo>
                    <a:pt x="64" y="2625"/>
                  </a:lnTo>
                  <a:lnTo>
                    <a:pt x="52" y="2619"/>
                  </a:lnTo>
                  <a:lnTo>
                    <a:pt x="27" y="2607"/>
                  </a:lnTo>
                  <a:lnTo>
                    <a:pt x="1" y="2592"/>
                  </a:lnTo>
                  <a:lnTo>
                    <a:pt x="0" y="2591"/>
                  </a:lnTo>
                  <a:close/>
                  <a:moveTo>
                    <a:pt x="0" y="1977"/>
                  </a:moveTo>
                  <a:lnTo>
                    <a:pt x="0" y="1866"/>
                  </a:lnTo>
                  <a:lnTo>
                    <a:pt x="12" y="1871"/>
                  </a:lnTo>
                  <a:lnTo>
                    <a:pt x="25" y="1878"/>
                  </a:lnTo>
                  <a:lnTo>
                    <a:pt x="38" y="1886"/>
                  </a:lnTo>
                  <a:lnTo>
                    <a:pt x="51" y="1893"/>
                  </a:lnTo>
                  <a:lnTo>
                    <a:pt x="72" y="1909"/>
                  </a:lnTo>
                  <a:lnTo>
                    <a:pt x="91" y="1924"/>
                  </a:lnTo>
                  <a:lnTo>
                    <a:pt x="107" y="1941"/>
                  </a:lnTo>
                  <a:lnTo>
                    <a:pt x="119" y="1956"/>
                  </a:lnTo>
                  <a:lnTo>
                    <a:pt x="125" y="1964"/>
                  </a:lnTo>
                  <a:lnTo>
                    <a:pt x="129" y="1972"/>
                  </a:lnTo>
                  <a:lnTo>
                    <a:pt x="133" y="1978"/>
                  </a:lnTo>
                  <a:lnTo>
                    <a:pt x="135" y="1985"/>
                  </a:lnTo>
                  <a:lnTo>
                    <a:pt x="136" y="1992"/>
                  </a:lnTo>
                  <a:lnTo>
                    <a:pt x="136" y="1997"/>
                  </a:lnTo>
                  <a:lnTo>
                    <a:pt x="135" y="2003"/>
                  </a:lnTo>
                  <a:lnTo>
                    <a:pt x="134" y="2007"/>
                  </a:lnTo>
                  <a:lnTo>
                    <a:pt x="130" y="2010"/>
                  </a:lnTo>
                  <a:lnTo>
                    <a:pt x="126" y="2014"/>
                  </a:lnTo>
                  <a:lnTo>
                    <a:pt x="121" y="2016"/>
                  </a:lnTo>
                  <a:lnTo>
                    <a:pt x="115" y="2017"/>
                  </a:lnTo>
                  <a:lnTo>
                    <a:pt x="108" y="2018"/>
                  </a:lnTo>
                  <a:lnTo>
                    <a:pt x="101" y="2018"/>
                  </a:lnTo>
                  <a:lnTo>
                    <a:pt x="92" y="2017"/>
                  </a:lnTo>
                  <a:lnTo>
                    <a:pt x="84" y="2016"/>
                  </a:lnTo>
                  <a:lnTo>
                    <a:pt x="64" y="2010"/>
                  </a:lnTo>
                  <a:lnTo>
                    <a:pt x="43" y="2001"/>
                  </a:lnTo>
                  <a:lnTo>
                    <a:pt x="22" y="1990"/>
                  </a:lnTo>
                  <a:lnTo>
                    <a:pt x="0" y="1977"/>
                  </a:lnTo>
                  <a:close/>
                  <a:moveTo>
                    <a:pt x="0" y="1625"/>
                  </a:moveTo>
                  <a:lnTo>
                    <a:pt x="0" y="1533"/>
                  </a:lnTo>
                  <a:lnTo>
                    <a:pt x="12" y="1545"/>
                  </a:lnTo>
                  <a:lnTo>
                    <a:pt x="23" y="1556"/>
                  </a:lnTo>
                  <a:lnTo>
                    <a:pt x="32" y="1568"/>
                  </a:lnTo>
                  <a:lnTo>
                    <a:pt x="40" y="1579"/>
                  </a:lnTo>
                  <a:lnTo>
                    <a:pt x="44" y="1590"/>
                  </a:lnTo>
                  <a:lnTo>
                    <a:pt x="47" y="1600"/>
                  </a:lnTo>
                  <a:lnTo>
                    <a:pt x="47" y="1604"/>
                  </a:lnTo>
                  <a:lnTo>
                    <a:pt x="47" y="1609"/>
                  </a:lnTo>
                  <a:lnTo>
                    <a:pt x="46" y="1612"/>
                  </a:lnTo>
                  <a:lnTo>
                    <a:pt x="44" y="1615"/>
                  </a:lnTo>
                  <a:lnTo>
                    <a:pt x="41" y="1620"/>
                  </a:lnTo>
                  <a:lnTo>
                    <a:pt x="38" y="1622"/>
                  </a:lnTo>
                  <a:lnTo>
                    <a:pt x="32" y="1624"/>
                  </a:lnTo>
                  <a:lnTo>
                    <a:pt x="28" y="1625"/>
                  </a:lnTo>
                  <a:lnTo>
                    <a:pt x="21" y="1626"/>
                  </a:lnTo>
                  <a:lnTo>
                    <a:pt x="15" y="1626"/>
                  </a:lnTo>
                  <a:lnTo>
                    <a:pt x="8" y="1626"/>
                  </a:lnTo>
                  <a:lnTo>
                    <a:pt x="0" y="1625"/>
                  </a:lnTo>
                  <a:close/>
                  <a:moveTo>
                    <a:pt x="0" y="1250"/>
                  </a:moveTo>
                  <a:lnTo>
                    <a:pt x="0" y="1194"/>
                  </a:lnTo>
                  <a:lnTo>
                    <a:pt x="5" y="1200"/>
                  </a:lnTo>
                  <a:lnTo>
                    <a:pt x="8" y="1207"/>
                  </a:lnTo>
                  <a:lnTo>
                    <a:pt x="11" y="1214"/>
                  </a:lnTo>
                  <a:lnTo>
                    <a:pt x="14" y="1220"/>
                  </a:lnTo>
                  <a:lnTo>
                    <a:pt x="15" y="1226"/>
                  </a:lnTo>
                  <a:lnTo>
                    <a:pt x="15" y="1231"/>
                  </a:lnTo>
                  <a:lnTo>
                    <a:pt x="14" y="1237"/>
                  </a:lnTo>
                  <a:lnTo>
                    <a:pt x="11" y="1241"/>
                  </a:lnTo>
                  <a:lnTo>
                    <a:pt x="9" y="1243"/>
                  </a:lnTo>
                  <a:lnTo>
                    <a:pt x="7" y="1247"/>
                  </a:lnTo>
                  <a:lnTo>
                    <a:pt x="4" y="1248"/>
                  </a:lnTo>
                  <a:lnTo>
                    <a:pt x="0" y="1250"/>
                  </a:lnTo>
                  <a:close/>
                  <a:moveTo>
                    <a:pt x="0" y="890"/>
                  </a:moveTo>
                  <a:lnTo>
                    <a:pt x="0" y="811"/>
                  </a:lnTo>
                  <a:lnTo>
                    <a:pt x="9" y="821"/>
                  </a:lnTo>
                  <a:lnTo>
                    <a:pt x="17" y="831"/>
                  </a:lnTo>
                  <a:lnTo>
                    <a:pt x="23" y="841"/>
                  </a:lnTo>
                  <a:lnTo>
                    <a:pt x="29" y="850"/>
                  </a:lnTo>
                  <a:lnTo>
                    <a:pt x="32" y="859"/>
                  </a:lnTo>
                  <a:lnTo>
                    <a:pt x="33" y="867"/>
                  </a:lnTo>
                  <a:lnTo>
                    <a:pt x="33" y="875"/>
                  </a:lnTo>
                  <a:lnTo>
                    <a:pt x="30" y="880"/>
                  </a:lnTo>
                  <a:lnTo>
                    <a:pt x="28" y="884"/>
                  </a:lnTo>
                  <a:lnTo>
                    <a:pt x="26" y="886"/>
                  </a:lnTo>
                  <a:lnTo>
                    <a:pt x="22" y="888"/>
                  </a:lnTo>
                  <a:lnTo>
                    <a:pt x="19" y="889"/>
                  </a:lnTo>
                  <a:lnTo>
                    <a:pt x="10" y="891"/>
                  </a:lnTo>
                  <a:lnTo>
                    <a:pt x="0" y="890"/>
                  </a:lnTo>
                  <a:close/>
                  <a:moveTo>
                    <a:pt x="0" y="512"/>
                  </a:moveTo>
                  <a:lnTo>
                    <a:pt x="0" y="423"/>
                  </a:lnTo>
                  <a:lnTo>
                    <a:pt x="11" y="427"/>
                  </a:lnTo>
                  <a:lnTo>
                    <a:pt x="22" y="431"/>
                  </a:lnTo>
                  <a:lnTo>
                    <a:pt x="34" y="438"/>
                  </a:lnTo>
                  <a:lnTo>
                    <a:pt x="46" y="446"/>
                  </a:lnTo>
                  <a:lnTo>
                    <a:pt x="60" y="458"/>
                  </a:lnTo>
                  <a:lnTo>
                    <a:pt x="73" y="469"/>
                  </a:lnTo>
                  <a:lnTo>
                    <a:pt x="83" y="481"/>
                  </a:lnTo>
                  <a:lnTo>
                    <a:pt x="92" y="493"/>
                  </a:lnTo>
                  <a:lnTo>
                    <a:pt x="97" y="504"/>
                  </a:lnTo>
                  <a:lnTo>
                    <a:pt x="101" y="515"/>
                  </a:lnTo>
                  <a:lnTo>
                    <a:pt x="101" y="520"/>
                  </a:lnTo>
                  <a:lnTo>
                    <a:pt x="101" y="524"/>
                  </a:lnTo>
                  <a:lnTo>
                    <a:pt x="100" y="528"/>
                  </a:lnTo>
                  <a:lnTo>
                    <a:pt x="97" y="532"/>
                  </a:lnTo>
                  <a:lnTo>
                    <a:pt x="95" y="535"/>
                  </a:lnTo>
                  <a:lnTo>
                    <a:pt x="92" y="538"/>
                  </a:lnTo>
                  <a:lnTo>
                    <a:pt x="89" y="540"/>
                  </a:lnTo>
                  <a:lnTo>
                    <a:pt x="84" y="542"/>
                  </a:lnTo>
                  <a:lnTo>
                    <a:pt x="79" y="542"/>
                  </a:lnTo>
                  <a:lnTo>
                    <a:pt x="73" y="543"/>
                  </a:lnTo>
                  <a:lnTo>
                    <a:pt x="68" y="542"/>
                  </a:lnTo>
                  <a:lnTo>
                    <a:pt x="61" y="541"/>
                  </a:lnTo>
                  <a:lnTo>
                    <a:pt x="48" y="537"/>
                  </a:lnTo>
                  <a:lnTo>
                    <a:pt x="33" y="532"/>
                  </a:lnTo>
                  <a:lnTo>
                    <a:pt x="19" y="524"/>
                  </a:lnTo>
                  <a:lnTo>
                    <a:pt x="4" y="514"/>
                  </a:lnTo>
                  <a:lnTo>
                    <a:pt x="0" y="512"/>
                  </a:lnTo>
                  <a:close/>
                  <a:moveTo>
                    <a:pt x="678" y="37"/>
                  </a:moveTo>
                  <a:lnTo>
                    <a:pt x="678" y="117"/>
                  </a:lnTo>
                  <a:lnTo>
                    <a:pt x="664" y="115"/>
                  </a:lnTo>
                  <a:lnTo>
                    <a:pt x="650" y="110"/>
                  </a:lnTo>
                  <a:lnTo>
                    <a:pt x="635" y="103"/>
                  </a:lnTo>
                  <a:lnTo>
                    <a:pt x="620" y="93"/>
                  </a:lnTo>
                  <a:lnTo>
                    <a:pt x="607" y="83"/>
                  </a:lnTo>
                  <a:lnTo>
                    <a:pt x="595" y="72"/>
                  </a:lnTo>
                  <a:lnTo>
                    <a:pt x="586" y="61"/>
                  </a:lnTo>
                  <a:lnTo>
                    <a:pt x="578" y="50"/>
                  </a:lnTo>
                  <a:lnTo>
                    <a:pt x="573" y="39"/>
                  </a:lnTo>
                  <a:lnTo>
                    <a:pt x="571" y="29"/>
                  </a:lnTo>
                  <a:lnTo>
                    <a:pt x="569" y="23"/>
                  </a:lnTo>
                  <a:lnTo>
                    <a:pt x="571" y="19"/>
                  </a:lnTo>
                  <a:lnTo>
                    <a:pt x="572" y="15"/>
                  </a:lnTo>
                  <a:lnTo>
                    <a:pt x="574" y="11"/>
                  </a:lnTo>
                  <a:lnTo>
                    <a:pt x="576" y="8"/>
                  </a:lnTo>
                  <a:lnTo>
                    <a:pt x="579" y="5"/>
                  </a:lnTo>
                  <a:lnTo>
                    <a:pt x="583" y="3"/>
                  </a:lnTo>
                  <a:lnTo>
                    <a:pt x="587" y="2"/>
                  </a:lnTo>
                  <a:lnTo>
                    <a:pt x="597" y="0"/>
                  </a:lnTo>
                  <a:lnTo>
                    <a:pt x="608" y="1"/>
                  </a:lnTo>
                  <a:lnTo>
                    <a:pt x="620" y="4"/>
                  </a:lnTo>
                  <a:lnTo>
                    <a:pt x="635" y="9"/>
                  </a:lnTo>
                  <a:lnTo>
                    <a:pt x="648" y="15"/>
                  </a:lnTo>
                  <a:lnTo>
                    <a:pt x="662" y="25"/>
                  </a:lnTo>
                  <a:lnTo>
                    <a:pt x="670" y="31"/>
                  </a:lnTo>
                  <a:lnTo>
                    <a:pt x="678" y="37"/>
                  </a:lnTo>
                  <a:close/>
                  <a:moveTo>
                    <a:pt x="678" y="482"/>
                  </a:moveTo>
                  <a:lnTo>
                    <a:pt x="678" y="575"/>
                  </a:lnTo>
                  <a:lnTo>
                    <a:pt x="665" y="564"/>
                  </a:lnTo>
                  <a:lnTo>
                    <a:pt x="654" y="553"/>
                  </a:lnTo>
                  <a:lnTo>
                    <a:pt x="646" y="541"/>
                  </a:lnTo>
                  <a:lnTo>
                    <a:pt x="640" y="530"/>
                  </a:lnTo>
                  <a:lnTo>
                    <a:pt x="635" y="520"/>
                  </a:lnTo>
                  <a:lnTo>
                    <a:pt x="633" y="510"/>
                  </a:lnTo>
                  <a:lnTo>
                    <a:pt x="632" y="505"/>
                  </a:lnTo>
                  <a:lnTo>
                    <a:pt x="633" y="501"/>
                  </a:lnTo>
                  <a:lnTo>
                    <a:pt x="635" y="496"/>
                  </a:lnTo>
                  <a:lnTo>
                    <a:pt x="637" y="493"/>
                  </a:lnTo>
                  <a:lnTo>
                    <a:pt x="639" y="489"/>
                  </a:lnTo>
                  <a:lnTo>
                    <a:pt x="643" y="487"/>
                  </a:lnTo>
                  <a:lnTo>
                    <a:pt x="647" y="484"/>
                  </a:lnTo>
                  <a:lnTo>
                    <a:pt x="652" y="482"/>
                  </a:lnTo>
                  <a:lnTo>
                    <a:pt x="658" y="481"/>
                  </a:lnTo>
                  <a:lnTo>
                    <a:pt x="664" y="481"/>
                  </a:lnTo>
                  <a:lnTo>
                    <a:pt x="671" y="481"/>
                  </a:lnTo>
                  <a:lnTo>
                    <a:pt x="678" y="482"/>
                  </a:lnTo>
                  <a:close/>
                  <a:moveTo>
                    <a:pt x="678" y="876"/>
                  </a:moveTo>
                  <a:lnTo>
                    <a:pt x="678" y="981"/>
                  </a:lnTo>
                  <a:lnTo>
                    <a:pt x="665" y="976"/>
                  </a:lnTo>
                  <a:lnTo>
                    <a:pt x="653" y="971"/>
                  </a:lnTo>
                  <a:lnTo>
                    <a:pt x="641" y="963"/>
                  </a:lnTo>
                  <a:lnTo>
                    <a:pt x="629" y="955"/>
                  </a:lnTo>
                  <a:lnTo>
                    <a:pt x="611" y="943"/>
                  </a:lnTo>
                  <a:lnTo>
                    <a:pt x="597" y="930"/>
                  </a:lnTo>
                  <a:lnTo>
                    <a:pt x="585" y="916"/>
                  </a:lnTo>
                  <a:lnTo>
                    <a:pt x="575" y="903"/>
                  </a:lnTo>
                  <a:lnTo>
                    <a:pt x="571" y="896"/>
                  </a:lnTo>
                  <a:lnTo>
                    <a:pt x="567" y="889"/>
                  </a:lnTo>
                  <a:lnTo>
                    <a:pt x="565" y="884"/>
                  </a:lnTo>
                  <a:lnTo>
                    <a:pt x="564" y="877"/>
                  </a:lnTo>
                  <a:lnTo>
                    <a:pt x="563" y="872"/>
                  </a:lnTo>
                  <a:lnTo>
                    <a:pt x="564" y="866"/>
                  </a:lnTo>
                  <a:lnTo>
                    <a:pt x="565" y="862"/>
                  </a:lnTo>
                  <a:lnTo>
                    <a:pt x="566" y="857"/>
                  </a:lnTo>
                  <a:lnTo>
                    <a:pt x="569" y="854"/>
                  </a:lnTo>
                  <a:lnTo>
                    <a:pt x="574" y="851"/>
                  </a:lnTo>
                  <a:lnTo>
                    <a:pt x="578" y="848"/>
                  </a:lnTo>
                  <a:lnTo>
                    <a:pt x="583" y="846"/>
                  </a:lnTo>
                  <a:lnTo>
                    <a:pt x="589" y="845"/>
                  </a:lnTo>
                  <a:lnTo>
                    <a:pt x="595" y="845"/>
                  </a:lnTo>
                  <a:lnTo>
                    <a:pt x="603" y="845"/>
                  </a:lnTo>
                  <a:lnTo>
                    <a:pt x="609" y="846"/>
                  </a:lnTo>
                  <a:lnTo>
                    <a:pt x="625" y="851"/>
                  </a:lnTo>
                  <a:lnTo>
                    <a:pt x="642" y="857"/>
                  </a:lnTo>
                  <a:lnTo>
                    <a:pt x="660" y="865"/>
                  </a:lnTo>
                  <a:lnTo>
                    <a:pt x="678" y="876"/>
                  </a:lnTo>
                  <a:close/>
                  <a:moveTo>
                    <a:pt x="678" y="1262"/>
                  </a:moveTo>
                  <a:lnTo>
                    <a:pt x="678" y="1368"/>
                  </a:lnTo>
                  <a:lnTo>
                    <a:pt x="663" y="1363"/>
                  </a:lnTo>
                  <a:lnTo>
                    <a:pt x="648" y="1356"/>
                  </a:lnTo>
                  <a:lnTo>
                    <a:pt x="632" y="1348"/>
                  </a:lnTo>
                  <a:lnTo>
                    <a:pt x="617" y="1338"/>
                  </a:lnTo>
                  <a:lnTo>
                    <a:pt x="598" y="1325"/>
                  </a:lnTo>
                  <a:lnTo>
                    <a:pt x="582" y="1311"/>
                  </a:lnTo>
                  <a:lnTo>
                    <a:pt x="568" y="1296"/>
                  </a:lnTo>
                  <a:lnTo>
                    <a:pt x="557" y="1281"/>
                  </a:lnTo>
                  <a:lnTo>
                    <a:pt x="553" y="1274"/>
                  </a:lnTo>
                  <a:lnTo>
                    <a:pt x="550" y="1268"/>
                  </a:lnTo>
                  <a:lnTo>
                    <a:pt x="546" y="1261"/>
                  </a:lnTo>
                  <a:lnTo>
                    <a:pt x="545" y="1254"/>
                  </a:lnTo>
                  <a:lnTo>
                    <a:pt x="544" y="1249"/>
                  </a:lnTo>
                  <a:lnTo>
                    <a:pt x="544" y="1243"/>
                  </a:lnTo>
                  <a:lnTo>
                    <a:pt x="545" y="1238"/>
                  </a:lnTo>
                  <a:lnTo>
                    <a:pt x="547" y="1234"/>
                  </a:lnTo>
                  <a:lnTo>
                    <a:pt x="551" y="1229"/>
                  </a:lnTo>
                  <a:lnTo>
                    <a:pt x="555" y="1227"/>
                  </a:lnTo>
                  <a:lnTo>
                    <a:pt x="560" y="1224"/>
                  </a:lnTo>
                  <a:lnTo>
                    <a:pt x="565" y="1222"/>
                  </a:lnTo>
                  <a:lnTo>
                    <a:pt x="572" y="1221"/>
                  </a:lnTo>
                  <a:lnTo>
                    <a:pt x="578" y="1221"/>
                  </a:lnTo>
                  <a:lnTo>
                    <a:pt x="586" y="1221"/>
                  </a:lnTo>
                  <a:lnTo>
                    <a:pt x="594" y="1222"/>
                  </a:lnTo>
                  <a:lnTo>
                    <a:pt x="611" y="1227"/>
                  </a:lnTo>
                  <a:lnTo>
                    <a:pt x="630" y="1235"/>
                  </a:lnTo>
                  <a:lnTo>
                    <a:pt x="649" y="1243"/>
                  </a:lnTo>
                  <a:lnTo>
                    <a:pt x="669" y="1256"/>
                  </a:lnTo>
                  <a:lnTo>
                    <a:pt x="673" y="1259"/>
                  </a:lnTo>
                  <a:lnTo>
                    <a:pt x="678" y="1262"/>
                  </a:lnTo>
                  <a:close/>
                  <a:moveTo>
                    <a:pt x="678" y="1627"/>
                  </a:moveTo>
                  <a:lnTo>
                    <a:pt x="678" y="1747"/>
                  </a:lnTo>
                  <a:lnTo>
                    <a:pt x="669" y="1741"/>
                  </a:lnTo>
                  <a:lnTo>
                    <a:pt x="660" y="1736"/>
                  </a:lnTo>
                  <a:lnTo>
                    <a:pt x="639" y="1721"/>
                  </a:lnTo>
                  <a:lnTo>
                    <a:pt x="621" y="1706"/>
                  </a:lnTo>
                  <a:lnTo>
                    <a:pt x="612" y="1698"/>
                  </a:lnTo>
                  <a:lnTo>
                    <a:pt x="606" y="1690"/>
                  </a:lnTo>
                  <a:lnTo>
                    <a:pt x="599" y="1681"/>
                  </a:lnTo>
                  <a:lnTo>
                    <a:pt x="593" y="1675"/>
                  </a:lnTo>
                  <a:lnTo>
                    <a:pt x="588" y="1667"/>
                  </a:lnTo>
                  <a:lnTo>
                    <a:pt x="584" y="1659"/>
                  </a:lnTo>
                  <a:lnTo>
                    <a:pt x="582" y="1653"/>
                  </a:lnTo>
                  <a:lnTo>
                    <a:pt x="579" y="1646"/>
                  </a:lnTo>
                  <a:lnTo>
                    <a:pt x="578" y="1640"/>
                  </a:lnTo>
                  <a:lnTo>
                    <a:pt x="578" y="1634"/>
                  </a:lnTo>
                  <a:lnTo>
                    <a:pt x="579" y="1629"/>
                  </a:lnTo>
                  <a:lnTo>
                    <a:pt x="582" y="1623"/>
                  </a:lnTo>
                  <a:lnTo>
                    <a:pt x="584" y="1620"/>
                  </a:lnTo>
                  <a:lnTo>
                    <a:pt x="587" y="1617"/>
                  </a:lnTo>
                  <a:lnTo>
                    <a:pt x="590" y="1615"/>
                  </a:lnTo>
                  <a:lnTo>
                    <a:pt x="595" y="1613"/>
                  </a:lnTo>
                  <a:lnTo>
                    <a:pt x="605" y="1611"/>
                  </a:lnTo>
                  <a:lnTo>
                    <a:pt x="617" y="1611"/>
                  </a:lnTo>
                  <a:lnTo>
                    <a:pt x="630" y="1612"/>
                  </a:lnTo>
                  <a:lnTo>
                    <a:pt x="646" y="1615"/>
                  </a:lnTo>
                  <a:lnTo>
                    <a:pt x="661" y="1621"/>
                  </a:lnTo>
                  <a:lnTo>
                    <a:pt x="678" y="1627"/>
                  </a:lnTo>
                  <a:close/>
                  <a:moveTo>
                    <a:pt x="678" y="2025"/>
                  </a:moveTo>
                  <a:lnTo>
                    <a:pt x="678" y="2068"/>
                  </a:lnTo>
                  <a:lnTo>
                    <a:pt x="673" y="2057"/>
                  </a:lnTo>
                  <a:lnTo>
                    <a:pt x="671" y="2046"/>
                  </a:lnTo>
                  <a:lnTo>
                    <a:pt x="670" y="2041"/>
                  </a:lnTo>
                  <a:lnTo>
                    <a:pt x="671" y="2037"/>
                  </a:lnTo>
                  <a:lnTo>
                    <a:pt x="672" y="2032"/>
                  </a:lnTo>
                  <a:lnTo>
                    <a:pt x="674" y="2029"/>
                  </a:lnTo>
                  <a:lnTo>
                    <a:pt x="675" y="2027"/>
                  </a:lnTo>
                  <a:lnTo>
                    <a:pt x="678" y="2025"/>
                  </a:lnTo>
                  <a:close/>
                  <a:moveTo>
                    <a:pt x="678" y="2295"/>
                  </a:moveTo>
                  <a:lnTo>
                    <a:pt x="678" y="2409"/>
                  </a:lnTo>
                  <a:lnTo>
                    <a:pt x="659" y="2402"/>
                  </a:lnTo>
                  <a:lnTo>
                    <a:pt x="640" y="2394"/>
                  </a:lnTo>
                  <a:lnTo>
                    <a:pt x="620" y="2384"/>
                  </a:lnTo>
                  <a:lnTo>
                    <a:pt x="600" y="2372"/>
                  </a:lnTo>
                  <a:lnTo>
                    <a:pt x="588" y="2363"/>
                  </a:lnTo>
                  <a:lnTo>
                    <a:pt x="576" y="2356"/>
                  </a:lnTo>
                  <a:lnTo>
                    <a:pt x="565" y="2347"/>
                  </a:lnTo>
                  <a:lnTo>
                    <a:pt x="555" y="2338"/>
                  </a:lnTo>
                  <a:lnTo>
                    <a:pt x="545" y="2329"/>
                  </a:lnTo>
                  <a:lnTo>
                    <a:pt x="536" y="2321"/>
                  </a:lnTo>
                  <a:lnTo>
                    <a:pt x="529" y="2313"/>
                  </a:lnTo>
                  <a:lnTo>
                    <a:pt x="522" y="2304"/>
                  </a:lnTo>
                  <a:lnTo>
                    <a:pt x="516" y="2296"/>
                  </a:lnTo>
                  <a:lnTo>
                    <a:pt x="512" y="2287"/>
                  </a:lnTo>
                  <a:lnTo>
                    <a:pt x="508" y="2279"/>
                  </a:lnTo>
                  <a:lnTo>
                    <a:pt x="505" y="2273"/>
                  </a:lnTo>
                  <a:lnTo>
                    <a:pt x="504" y="2266"/>
                  </a:lnTo>
                  <a:lnTo>
                    <a:pt x="503" y="2260"/>
                  </a:lnTo>
                  <a:lnTo>
                    <a:pt x="504" y="2254"/>
                  </a:lnTo>
                  <a:lnTo>
                    <a:pt x="507" y="2249"/>
                  </a:lnTo>
                  <a:lnTo>
                    <a:pt x="510" y="2244"/>
                  </a:lnTo>
                  <a:lnTo>
                    <a:pt x="515" y="2241"/>
                  </a:lnTo>
                  <a:lnTo>
                    <a:pt x="521" y="2239"/>
                  </a:lnTo>
                  <a:lnTo>
                    <a:pt x="528" y="2236"/>
                  </a:lnTo>
                  <a:lnTo>
                    <a:pt x="535" y="2236"/>
                  </a:lnTo>
                  <a:lnTo>
                    <a:pt x="543" y="2236"/>
                  </a:lnTo>
                  <a:lnTo>
                    <a:pt x="553" y="2238"/>
                  </a:lnTo>
                  <a:lnTo>
                    <a:pt x="563" y="2239"/>
                  </a:lnTo>
                  <a:lnTo>
                    <a:pt x="573" y="2242"/>
                  </a:lnTo>
                  <a:lnTo>
                    <a:pt x="584" y="2245"/>
                  </a:lnTo>
                  <a:lnTo>
                    <a:pt x="596" y="2249"/>
                  </a:lnTo>
                  <a:lnTo>
                    <a:pt x="607" y="2254"/>
                  </a:lnTo>
                  <a:lnTo>
                    <a:pt x="632" y="2266"/>
                  </a:lnTo>
                  <a:lnTo>
                    <a:pt x="657" y="2281"/>
                  </a:lnTo>
                  <a:lnTo>
                    <a:pt x="668" y="2287"/>
                  </a:lnTo>
                  <a:lnTo>
                    <a:pt x="678" y="2295"/>
                  </a:lnTo>
                  <a:close/>
                  <a:moveTo>
                    <a:pt x="678" y="2898"/>
                  </a:moveTo>
                  <a:lnTo>
                    <a:pt x="678" y="3022"/>
                  </a:lnTo>
                  <a:lnTo>
                    <a:pt x="653" y="3004"/>
                  </a:lnTo>
                  <a:lnTo>
                    <a:pt x="632" y="2987"/>
                  </a:lnTo>
                  <a:lnTo>
                    <a:pt x="623" y="2978"/>
                  </a:lnTo>
                  <a:lnTo>
                    <a:pt x="615" y="2969"/>
                  </a:lnTo>
                  <a:lnTo>
                    <a:pt x="607" y="2960"/>
                  </a:lnTo>
                  <a:lnTo>
                    <a:pt x="600" y="2953"/>
                  </a:lnTo>
                  <a:lnTo>
                    <a:pt x="594" y="2945"/>
                  </a:lnTo>
                  <a:lnTo>
                    <a:pt x="589" y="2936"/>
                  </a:lnTo>
                  <a:lnTo>
                    <a:pt x="586" y="2929"/>
                  </a:lnTo>
                  <a:lnTo>
                    <a:pt x="583" y="2922"/>
                  </a:lnTo>
                  <a:lnTo>
                    <a:pt x="582" y="2915"/>
                  </a:lnTo>
                  <a:lnTo>
                    <a:pt x="582" y="2909"/>
                  </a:lnTo>
                  <a:lnTo>
                    <a:pt x="583" y="2904"/>
                  </a:lnTo>
                  <a:lnTo>
                    <a:pt x="585" y="2898"/>
                  </a:lnTo>
                  <a:lnTo>
                    <a:pt x="587" y="2895"/>
                  </a:lnTo>
                  <a:lnTo>
                    <a:pt x="590" y="2893"/>
                  </a:lnTo>
                  <a:lnTo>
                    <a:pt x="594" y="2891"/>
                  </a:lnTo>
                  <a:lnTo>
                    <a:pt x="597" y="2889"/>
                  </a:lnTo>
                  <a:lnTo>
                    <a:pt x="607" y="2886"/>
                  </a:lnTo>
                  <a:lnTo>
                    <a:pt x="618" y="2886"/>
                  </a:lnTo>
                  <a:lnTo>
                    <a:pt x="631" y="2887"/>
                  </a:lnTo>
                  <a:lnTo>
                    <a:pt x="646" y="2890"/>
                  </a:lnTo>
                  <a:lnTo>
                    <a:pt x="661" y="2893"/>
                  </a:lnTo>
                  <a:lnTo>
                    <a:pt x="678" y="2898"/>
                  </a:lnTo>
                  <a:close/>
                  <a:moveTo>
                    <a:pt x="678" y="3164"/>
                  </a:moveTo>
                  <a:lnTo>
                    <a:pt x="678" y="3290"/>
                  </a:lnTo>
                  <a:lnTo>
                    <a:pt x="661" y="3284"/>
                  </a:lnTo>
                  <a:lnTo>
                    <a:pt x="644" y="3275"/>
                  </a:lnTo>
                  <a:lnTo>
                    <a:pt x="628" y="3266"/>
                  </a:lnTo>
                  <a:lnTo>
                    <a:pt x="611" y="3256"/>
                  </a:lnTo>
                  <a:lnTo>
                    <a:pt x="596" y="3247"/>
                  </a:lnTo>
                  <a:lnTo>
                    <a:pt x="582" y="3237"/>
                  </a:lnTo>
                  <a:lnTo>
                    <a:pt x="568" y="3227"/>
                  </a:lnTo>
                  <a:lnTo>
                    <a:pt x="556" y="3217"/>
                  </a:lnTo>
                  <a:lnTo>
                    <a:pt x="545" y="3208"/>
                  </a:lnTo>
                  <a:lnTo>
                    <a:pt x="534" y="3199"/>
                  </a:lnTo>
                  <a:lnTo>
                    <a:pt x="524" y="3189"/>
                  </a:lnTo>
                  <a:lnTo>
                    <a:pt x="516" y="3179"/>
                  </a:lnTo>
                  <a:lnTo>
                    <a:pt x="509" y="3170"/>
                  </a:lnTo>
                  <a:lnTo>
                    <a:pt x="502" y="3161"/>
                  </a:lnTo>
                  <a:lnTo>
                    <a:pt x="498" y="3152"/>
                  </a:lnTo>
                  <a:lnTo>
                    <a:pt x="494" y="3144"/>
                  </a:lnTo>
                  <a:lnTo>
                    <a:pt x="492" y="3138"/>
                  </a:lnTo>
                  <a:lnTo>
                    <a:pt x="491" y="3130"/>
                  </a:lnTo>
                  <a:lnTo>
                    <a:pt x="492" y="3125"/>
                  </a:lnTo>
                  <a:lnTo>
                    <a:pt x="494" y="3119"/>
                  </a:lnTo>
                  <a:lnTo>
                    <a:pt x="498" y="3115"/>
                  </a:lnTo>
                  <a:lnTo>
                    <a:pt x="503" y="3111"/>
                  </a:lnTo>
                  <a:lnTo>
                    <a:pt x="510" y="3109"/>
                  </a:lnTo>
                  <a:lnTo>
                    <a:pt x="518" y="3107"/>
                  </a:lnTo>
                  <a:lnTo>
                    <a:pt x="526" y="3107"/>
                  </a:lnTo>
                  <a:lnTo>
                    <a:pt x="536" y="3107"/>
                  </a:lnTo>
                  <a:lnTo>
                    <a:pt x="547" y="3109"/>
                  </a:lnTo>
                  <a:lnTo>
                    <a:pt x="558" y="3111"/>
                  </a:lnTo>
                  <a:lnTo>
                    <a:pt x="571" y="3115"/>
                  </a:lnTo>
                  <a:lnTo>
                    <a:pt x="584" y="3118"/>
                  </a:lnTo>
                  <a:lnTo>
                    <a:pt x="597" y="3124"/>
                  </a:lnTo>
                  <a:lnTo>
                    <a:pt x="611" y="3129"/>
                  </a:lnTo>
                  <a:lnTo>
                    <a:pt x="626" y="3136"/>
                  </a:lnTo>
                  <a:lnTo>
                    <a:pt x="641" y="3143"/>
                  </a:lnTo>
                  <a:lnTo>
                    <a:pt x="655" y="3151"/>
                  </a:lnTo>
                  <a:lnTo>
                    <a:pt x="671" y="3160"/>
                  </a:lnTo>
                  <a:lnTo>
                    <a:pt x="678" y="3164"/>
                  </a:lnTo>
                  <a:close/>
                  <a:moveTo>
                    <a:pt x="678" y="3432"/>
                  </a:moveTo>
                  <a:lnTo>
                    <a:pt x="678" y="3533"/>
                  </a:lnTo>
                  <a:lnTo>
                    <a:pt x="664" y="3530"/>
                  </a:lnTo>
                  <a:lnTo>
                    <a:pt x="649" y="3525"/>
                  </a:lnTo>
                  <a:lnTo>
                    <a:pt x="635" y="3521"/>
                  </a:lnTo>
                  <a:lnTo>
                    <a:pt x="618" y="3514"/>
                  </a:lnTo>
                  <a:lnTo>
                    <a:pt x="601" y="3507"/>
                  </a:lnTo>
                  <a:lnTo>
                    <a:pt x="584" y="3499"/>
                  </a:lnTo>
                  <a:lnTo>
                    <a:pt x="567" y="3490"/>
                  </a:lnTo>
                  <a:lnTo>
                    <a:pt x="550" y="3479"/>
                  </a:lnTo>
                  <a:lnTo>
                    <a:pt x="533" y="3470"/>
                  </a:lnTo>
                  <a:lnTo>
                    <a:pt x="519" y="3460"/>
                  </a:lnTo>
                  <a:lnTo>
                    <a:pt x="504" y="3450"/>
                  </a:lnTo>
                  <a:lnTo>
                    <a:pt x="491" y="3439"/>
                  </a:lnTo>
                  <a:lnTo>
                    <a:pt x="479" y="3429"/>
                  </a:lnTo>
                  <a:lnTo>
                    <a:pt x="468" y="3419"/>
                  </a:lnTo>
                  <a:lnTo>
                    <a:pt x="458" y="3409"/>
                  </a:lnTo>
                  <a:lnTo>
                    <a:pt x="449" y="3399"/>
                  </a:lnTo>
                  <a:lnTo>
                    <a:pt x="441" y="3391"/>
                  </a:lnTo>
                  <a:lnTo>
                    <a:pt x="435" y="3382"/>
                  </a:lnTo>
                  <a:lnTo>
                    <a:pt x="430" y="3373"/>
                  </a:lnTo>
                  <a:lnTo>
                    <a:pt x="426" y="3364"/>
                  </a:lnTo>
                  <a:lnTo>
                    <a:pt x="424" y="3357"/>
                  </a:lnTo>
                  <a:lnTo>
                    <a:pt x="423" y="3350"/>
                  </a:lnTo>
                  <a:lnTo>
                    <a:pt x="424" y="3344"/>
                  </a:lnTo>
                  <a:lnTo>
                    <a:pt x="426" y="3339"/>
                  </a:lnTo>
                  <a:lnTo>
                    <a:pt x="429" y="3334"/>
                  </a:lnTo>
                  <a:lnTo>
                    <a:pt x="435" y="3331"/>
                  </a:lnTo>
                  <a:lnTo>
                    <a:pt x="441" y="3329"/>
                  </a:lnTo>
                  <a:lnTo>
                    <a:pt x="449" y="3328"/>
                  </a:lnTo>
                  <a:lnTo>
                    <a:pt x="458" y="3327"/>
                  </a:lnTo>
                  <a:lnTo>
                    <a:pt x="469" y="3328"/>
                  </a:lnTo>
                  <a:lnTo>
                    <a:pt x="480" y="3329"/>
                  </a:lnTo>
                  <a:lnTo>
                    <a:pt x="491" y="3332"/>
                  </a:lnTo>
                  <a:lnTo>
                    <a:pt x="504" y="3335"/>
                  </a:lnTo>
                  <a:lnTo>
                    <a:pt x="518" y="3340"/>
                  </a:lnTo>
                  <a:lnTo>
                    <a:pt x="532" y="3345"/>
                  </a:lnTo>
                  <a:lnTo>
                    <a:pt x="546" y="3351"/>
                  </a:lnTo>
                  <a:lnTo>
                    <a:pt x="562" y="3357"/>
                  </a:lnTo>
                  <a:lnTo>
                    <a:pt x="577" y="3365"/>
                  </a:lnTo>
                  <a:lnTo>
                    <a:pt x="593" y="3374"/>
                  </a:lnTo>
                  <a:lnTo>
                    <a:pt x="609" y="3383"/>
                  </a:lnTo>
                  <a:lnTo>
                    <a:pt x="628" y="3395"/>
                  </a:lnTo>
                  <a:lnTo>
                    <a:pt x="646" y="3407"/>
                  </a:lnTo>
                  <a:lnTo>
                    <a:pt x="662" y="3419"/>
                  </a:lnTo>
                  <a:lnTo>
                    <a:pt x="678" y="3432"/>
                  </a:lnTo>
                  <a:close/>
                  <a:moveTo>
                    <a:pt x="678" y="3692"/>
                  </a:moveTo>
                  <a:lnTo>
                    <a:pt x="678" y="3759"/>
                  </a:lnTo>
                  <a:lnTo>
                    <a:pt x="671" y="3760"/>
                  </a:lnTo>
                  <a:lnTo>
                    <a:pt x="663" y="3760"/>
                  </a:lnTo>
                  <a:lnTo>
                    <a:pt x="655" y="3759"/>
                  </a:lnTo>
                  <a:lnTo>
                    <a:pt x="647" y="3758"/>
                  </a:lnTo>
                  <a:lnTo>
                    <a:pt x="627" y="3754"/>
                  </a:lnTo>
                  <a:lnTo>
                    <a:pt x="606" y="3747"/>
                  </a:lnTo>
                  <a:lnTo>
                    <a:pt x="583" y="3739"/>
                  </a:lnTo>
                  <a:lnTo>
                    <a:pt x="560" y="3728"/>
                  </a:lnTo>
                  <a:lnTo>
                    <a:pt x="534" y="3716"/>
                  </a:lnTo>
                  <a:lnTo>
                    <a:pt x="509" y="3702"/>
                  </a:lnTo>
                  <a:lnTo>
                    <a:pt x="492" y="3692"/>
                  </a:lnTo>
                  <a:lnTo>
                    <a:pt x="477" y="3682"/>
                  </a:lnTo>
                  <a:lnTo>
                    <a:pt x="462" y="3671"/>
                  </a:lnTo>
                  <a:lnTo>
                    <a:pt x="449" y="3661"/>
                  </a:lnTo>
                  <a:lnTo>
                    <a:pt x="436" y="3650"/>
                  </a:lnTo>
                  <a:lnTo>
                    <a:pt x="425" y="3640"/>
                  </a:lnTo>
                  <a:lnTo>
                    <a:pt x="414" y="3630"/>
                  </a:lnTo>
                  <a:lnTo>
                    <a:pt x="404" y="3620"/>
                  </a:lnTo>
                  <a:lnTo>
                    <a:pt x="396" y="3610"/>
                  </a:lnTo>
                  <a:lnTo>
                    <a:pt x="390" y="3601"/>
                  </a:lnTo>
                  <a:lnTo>
                    <a:pt x="384" y="3592"/>
                  </a:lnTo>
                  <a:lnTo>
                    <a:pt x="380" y="3584"/>
                  </a:lnTo>
                  <a:lnTo>
                    <a:pt x="378" y="3576"/>
                  </a:lnTo>
                  <a:lnTo>
                    <a:pt x="376" y="3569"/>
                  </a:lnTo>
                  <a:lnTo>
                    <a:pt x="376" y="3563"/>
                  </a:lnTo>
                  <a:lnTo>
                    <a:pt x="379" y="3557"/>
                  </a:lnTo>
                  <a:lnTo>
                    <a:pt x="383" y="3553"/>
                  </a:lnTo>
                  <a:lnTo>
                    <a:pt x="389" y="3549"/>
                  </a:lnTo>
                  <a:lnTo>
                    <a:pt x="395" y="3547"/>
                  </a:lnTo>
                  <a:lnTo>
                    <a:pt x="403" y="3546"/>
                  </a:lnTo>
                  <a:lnTo>
                    <a:pt x="413" y="3546"/>
                  </a:lnTo>
                  <a:lnTo>
                    <a:pt x="423" y="3547"/>
                  </a:lnTo>
                  <a:lnTo>
                    <a:pt x="435" y="3549"/>
                  </a:lnTo>
                  <a:lnTo>
                    <a:pt x="447" y="3552"/>
                  </a:lnTo>
                  <a:lnTo>
                    <a:pt x="460" y="3556"/>
                  </a:lnTo>
                  <a:lnTo>
                    <a:pt x="475" y="3560"/>
                  </a:lnTo>
                  <a:lnTo>
                    <a:pt x="489" y="3566"/>
                  </a:lnTo>
                  <a:lnTo>
                    <a:pt x="504" y="3571"/>
                  </a:lnTo>
                  <a:lnTo>
                    <a:pt x="520" y="3579"/>
                  </a:lnTo>
                  <a:lnTo>
                    <a:pt x="536" y="3587"/>
                  </a:lnTo>
                  <a:lnTo>
                    <a:pt x="552" y="3596"/>
                  </a:lnTo>
                  <a:lnTo>
                    <a:pt x="568" y="3606"/>
                  </a:lnTo>
                  <a:lnTo>
                    <a:pt x="586" y="3617"/>
                  </a:lnTo>
                  <a:lnTo>
                    <a:pt x="603" y="3627"/>
                  </a:lnTo>
                  <a:lnTo>
                    <a:pt x="618" y="3638"/>
                  </a:lnTo>
                  <a:lnTo>
                    <a:pt x="632" y="3649"/>
                  </a:lnTo>
                  <a:lnTo>
                    <a:pt x="646" y="3660"/>
                  </a:lnTo>
                  <a:lnTo>
                    <a:pt x="658" y="3671"/>
                  </a:lnTo>
                  <a:lnTo>
                    <a:pt x="668" y="3682"/>
                  </a:lnTo>
                  <a:lnTo>
                    <a:pt x="678" y="3692"/>
                  </a:lnTo>
                  <a:close/>
                  <a:moveTo>
                    <a:pt x="678" y="3932"/>
                  </a:moveTo>
                  <a:lnTo>
                    <a:pt x="678" y="3983"/>
                  </a:lnTo>
                  <a:lnTo>
                    <a:pt x="671" y="3984"/>
                  </a:lnTo>
                  <a:lnTo>
                    <a:pt x="664" y="3985"/>
                  </a:lnTo>
                  <a:lnTo>
                    <a:pt x="655" y="3985"/>
                  </a:lnTo>
                  <a:lnTo>
                    <a:pt x="647" y="3985"/>
                  </a:lnTo>
                  <a:lnTo>
                    <a:pt x="637" y="3984"/>
                  </a:lnTo>
                  <a:lnTo>
                    <a:pt x="626" y="3982"/>
                  </a:lnTo>
                  <a:lnTo>
                    <a:pt x="615" y="3979"/>
                  </a:lnTo>
                  <a:lnTo>
                    <a:pt x="603" y="3975"/>
                  </a:lnTo>
                  <a:lnTo>
                    <a:pt x="577" y="3966"/>
                  </a:lnTo>
                  <a:lnTo>
                    <a:pt x="550" y="3954"/>
                  </a:lnTo>
                  <a:lnTo>
                    <a:pt x="521" y="3941"/>
                  </a:lnTo>
                  <a:lnTo>
                    <a:pt x="491" y="3925"/>
                  </a:lnTo>
                  <a:lnTo>
                    <a:pt x="475" y="3914"/>
                  </a:lnTo>
                  <a:lnTo>
                    <a:pt x="458" y="3904"/>
                  </a:lnTo>
                  <a:lnTo>
                    <a:pt x="443" y="3893"/>
                  </a:lnTo>
                  <a:lnTo>
                    <a:pt x="428" y="3883"/>
                  </a:lnTo>
                  <a:lnTo>
                    <a:pt x="415" y="3872"/>
                  </a:lnTo>
                  <a:lnTo>
                    <a:pt x="403" y="3861"/>
                  </a:lnTo>
                  <a:lnTo>
                    <a:pt x="392" y="3851"/>
                  </a:lnTo>
                  <a:lnTo>
                    <a:pt x="382" y="3841"/>
                  </a:lnTo>
                  <a:lnTo>
                    <a:pt x="373" y="3831"/>
                  </a:lnTo>
                  <a:lnTo>
                    <a:pt x="366" y="3821"/>
                  </a:lnTo>
                  <a:lnTo>
                    <a:pt x="360" y="3812"/>
                  </a:lnTo>
                  <a:lnTo>
                    <a:pt x="355" y="3804"/>
                  </a:lnTo>
                  <a:lnTo>
                    <a:pt x="353" y="3795"/>
                  </a:lnTo>
                  <a:lnTo>
                    <a:pt x="352" y="3789"/>
                  </a:lnTo>
                  <a:lnTo>
                    <a:pt x="352" y="3782"/>
                  </a:lnTo>
                  <a:lnTo>
                    <a:pt x="354" y="3778"/>
                  </a:lnTo>
                  <a:lnTo>
                    <a:pt x="358" y="3773"/>
                  </a:lnTo>
                  <a:lnTo>
                    <a:pt x="363" y="3770"/>
                  </a:lnTo>
                  <a:lnTo>
                    <a:pt x="371" y="3768"/>
                  </a:lnTo>
                  <a:lnTo>
                    <a:pt x="379" y="3767"/>
                  </a:lnTo>
                  <a:lnTo>
                    <a:pt x="389" y="3767"/>
                  </a:lnTo>
                  <a:lnTo>
                    <a:pt x="400" y="3768"/>
                  </a:lnTo>
                  <a:lnTo>
                    <a:pt x="411" y="3769"/>
                  </a:lnTo>
                  <a:lnTo>
                    <a:pt x="424" y="3772"/>
                  </a:lnTo>
                  <a:lnTo>
                    <a:pt x="438" y="3777"/>
                  </a:lnTo>
                  <a:lnTo>
                    <a:pt x="453" y="3781"/>
                  </a:lnTo>
                  <a:lnTo>
                    <a:pt x="468" y="3787"/>
                  </a:lnTo>
                  <a:lnTo>
                    <a:pt x="483" y="3793"/>
                  </a:lnTo>
                  <a:lnTo>
                    <a:pt x="500" y="3801"/>
                  </a:lnTo>
                  <a:lnTo>
                    <a:pt x="516" y="3810"/>
                  </a:lnTo>
                  <a:lnTo>
                    <a:pt x="533" y="3819"/>
                  </a:lnTo>
                  <a:lnTo>
                    <a:pt x="551" y="3829"/>
                  </a:lnTo>
                  <a:lnTo>
                    <a:pt x="573" y="3842"/>
                  </a:lnTo>
                  <a:lnTo>
                    <a:pt x="593" y="3855"/>
                  </a:lnTo>
                  <a:lnTo>
                    <a:pt x="611" y="3868"/>
                  </a:lnTo>
                  <a:lnTo>
                    <a:pt x="628" y="3883"/>
                  </a:lnTo>
                  <a:lnTo>
                    <a:pt x="643" y="3896"/>
                  </a:lnTo>
                  <a:lnTo>
                    <a:pt x="657" y="3908"/>
                  </a:lnTo>
                  <a:lnTo>
                    <a:pt x="668" y="3921"/>
                  </a:lnTo>
                  <a:lnTo>
                    <a:pt x="678" y="3932"/>
                  </a:lnTo>
                  <a:close/>
                  <a:moveTo>
                    <a:pt x="678" y="4145"/>
                  </a:moveTo>
                  <a:lnTo>
                    <a:pt x="678" y="4213"/>
                  </a:lnTo>
                  <a:lnTo>
                    <a:pt x="662" y="4211"/>
                  </a:lnTo>
                  <a:lnTo>
                    <a:pt x="644" y="4209"/>
                  </a:lnTo>
                  <a:lnTo>
                    <a:pt x="623" y="4205"/>
                  </a:lnTo>
                  <a:lnTo>
                    <a:pt x="600" y="4197"/>
                  </a:lnTo>
                  <a:lnTo>
                    <a:pt x="576" y="4188"/>
                  </a:lnTo>
                  <a:lnTo>
                    <a:pt x="551" y="4176"/>
                  </a:lnTo>
                  <a:lnTo>
                    <a:pt x="524" y="4163"/>
                  </a:lnTo>
                  <a:lnTo>
                    <a:pt x="497" y="4149"/>
                  </a:lnTo>
                  <a:lnTo>
                    <a:pt x="479" y="4138"/>
                  </a:lnTo>
                  <a:lnTo>
                    <a:pt x="461" y="4126"/>
                  </a:lnTo>
                  <a:lnTo>
                    <a:pt x="446" y="4115"/>
                  </a:lnTo>
                  <a:lnTo>
                    <a:pt x="430" y="4104"/>
                  </a:lnTo>
                  <a:lnTo>
                    <a:pt x="417" y="4093"/>
                  </a:lnTo>
                  <a:lnTo>
                    <a:pt x="404" y="4082"/>
                  </a:lnTo>
                  <a:lnTo>
                    <a:pt x="392" y="4072"/>
                  </a:lnTo>
                  <a:lnTo>
                    <a:pt x="382" y="4061"/>
                  </a:lnTo>
                  <a:lnTo>
                    <a:pt x="373" y="4051"/>
                  </a:lnTo>
                  <a:lnTo>
                    <a:pt x="365" y="4043"/>
                  </a:lnTo>
                  <a:lnTo>
                    <a:pt x="359" y="4033"/>
                  </a:lnTo>
                  <a:lnTo>
                    <a:pt x="354" y="4025"/>
                  </a:lnTo>
                  <a:lnTo>
                    <a:pt x="351" y="4017"/>
                  </a:lnTo>
                  <a:lnTo>
                    <a:pt x="350" y="4010"/>
                  </a:lnTo>
                  <a:lnTo>
                    <a:pt x="350" y="4003"/>
                  </a:lnTo>
                  <a:lnTo>
                    <a:pt x="352" y="3997"/>
                  </a:lnTo>
                  <a:lnTo>
                    <a:pt x="355" y="3994"/>
                  </a:lnTo>
                  <a:lnTo>
                    <a:pt x="361" y="3991"/>
                  </a:lnTo>
                  <a:lnTo>
                    <a:pt x="369" y="3989"/>
                  </a:lnTo>
                  <a:lnTo>
                    <a:pt x="378" y="3987"/>
                  </a:lnTo>
                  <a:lnTo>
                    <a:pt x="387" y="3987"/>
                  </a:lnTo>
                  <a:lnTo>
                    <a:pt x="398" y="3989"/>
                  </a:lnTo>
                  <a:lnTo>
                    <a:pt x="411" y="3991"/>
                  </a:lnTo>
                  <a:lnTo>
                    <a:pt x="424" y="3994"/>
                  </a:lnTo>
                  <a:lnTo>
                    <a:pt x="438" y="3998"/>
                  </a:lnTo>
                  <a:lnTo>
                    <a:pt x="454" y="4003"/>
                  </a:lnTo>
                  <a:lnTo>
                    <a:pt x="469" y="4010"/>
                  </a:lnTo>
                  <a:lnTo>
                    <a:pt x="486" y="4016"/>
                  </a:lnTo>
                  <a:lnTo>
                    <a:pt x="503" y="4024"/>
                  </a:lnTo>
                  <a:lnTo>
                    <a:pt x="521" y="4033"/>
                  </a:lnTo>
                  <a:lnTo>
                    <a:pt x="539" y="4043"/>
                  </a:lnTo>
                  <a:lnTo>
                    <a:pt x="556" y="4053"/>
                  </a:lnTo>
                  <a:lnTo>
                    <a:pt x="575" y="4064"/>
                  </a:lnTo>
                  <a:lnTo>
                    <a:pt x="594" y="4076"/>
                  </a:lnTo>
                  <a:lnTo>
                    <a:pt x="611" y="4088"/>
                  </a:lnTo>
                  <a:lnTo>
                    <a:pt x="627" y="4100"/>
                  </a:lnTo>
                  <a:lnTo>
                    <a:pt x="641" y="4111"/>
                  </a:lnTo>
                  <a:lnTo>
                    <a:pt x="655" y="4123"/>
                  </a:lnTo>
                  <a:lnTo>
                    <a:pt x="667" y="4134"/>
                  </a:lnTo>
                  <a:lnTo>
                    <a:pt x="678" y="4145"/>
                  </a:lnTo>
                  <a:close/>
                  <a:moveTo>
                    <a:pt x="678" y="4342"/>
                  </a:moveTo>
                  <a:lnTo>
                    <a:pt x="678" y="4437"/>
                  </a:lnTo>
                  <a:lnTo>
                    <a:pt x="662" y="4433"/>
                  </a:lnTo>
                  <a:lnTo>
                    <a:pt x="644" y="4428"/>
                  </a:lnTo>
                  <a:lnTo>
                    <a:pt x="627" y="4422"/>
                  </a:lnTo>
                  <a:lnTo>
                    <a:pt x="608" y="4414"/>
                  </a:lnTo>
                  <a:lnTo>
                    <a:pt x="588" y="4406"/>
                  </a:lnTo>
                  <a:lnTo>
                    <a:pt x="567" y="4396"/>
                  </a:lnTo>
                  <a:lnTo>
                    <a:pt x="546" y="4386"/>
                  </a:lnTo>
                  <a:lnTo>
                    <a:pt x="525" y="4374"/>
                  </a:lnTo>
                  <a:lnTo>
                    <a:pt x="507" y="4363"/>
                  </a:lnTo>
                  <a:lnTo>
                    <a:pt x="489" y="4352"/>
                  </a:lnTo>
                  <a:lnTo>
                    <a:pt x="472" y="4341"/>
                  </a:lnTo>
                  <a:lnTo>
                    <a:pt x="456" y="4328"/>
                  </a:lnTo>
                  <a:lnTo>
                    <a:pt x="441" y="4317"/>
                  </a:lnTo>
                  <a:lnTo>
                    <a:pt x="428" y="4306"/>
                  </a:lnTo>
                  <a:lnTo>
                    <a:pt x="416" y="4295"/>
                  </a:lnTo>
                  <a:lnTo>
                    <a:pt x="405" y="4284"/>
                  </a:lnTo>
                  <a:lnTo>
                    <a:pt x="395" y="4274"/>
                  </a:lnTo>
                  <a:lnTo>
                    <a:pt x="386" y="4264"/>
                  </a:lnTo>
                  <a:lnTo>
                    <a:pt x="380" y="4256"/>
                  </a:lnTo>
                  <a:lnTo>
                    <a:pt x="375" y="4247"/>
                  </a:lnTo>
                  <a:lnTo>
                    <a:pt x="372" y="4239"/>
                  </a:lnTo>
                  <a:lnTo>
                    <a:pt x="370" y="4231"/>
                  </a:lnTo>
                  <a:lnTo>
                    <a:pt x="370" y="4226"/>
                  </a:lnTo>
                  <a:lnTo>
                    <a:pt x="372" y="4220"/>
                  </a:lnTo>
                  <a:lnTo>
                    <a:pt x="376" y="4216"/>
                  </a:lnTo>
                  <a:lnTo>
                    <a:pt x="382" y="4213"/>
                  </a:lnTo>
                  <a:lnTo>
                    <a:pt x="390" y="4210"/>
                  </a:lnTo>
                  <a:lnTo>
                    <a:pt x="398" y="4209"/>
                  </a:lnTo>
                  <a:lnTo>
                    <a:pt x="408" y="4210"/>
                  </a:lnTo>
                  <a:lnTo>
                    <a:pt x="421" y="4211"/>
                  </a:lnTo>
                  <a:lnTo>
                    <a:pt x="433" y="4214"/>
                  </a:lnTo>
                  <a:lnTo>
                    <a:pt x="447" y="4217"/>
                  </a:lnTo>
                  <a:lnTo>
                    <a:pt x="461" y="4221"/>
                  </a:lnTo>
                  <a:lnTo>
                    <a:pt x="478" y="4227"/>
                  </a:lnTo>
                  <a:lnTo>
                    <a:pt x="494" y="4233"/>
                  </a:lnTo>
                  <a:lnTo>
                    <a:pt x="511" y="4241"/>
                  </a:lnTo>
                  <a:lnTo>
                    <a:pt x="547" y="4258"/>
                  </a:lnTo>
                  <a:lnTo>
                    <a:pt x="585" y="4278"/>
                  </a:lnTo>
                  <a:lnTo>
                    <a:pt x="610" y="4294"/>
                  </a:lnTo>
                  <a:lnTo>
                    <a:pt x="635" y="4310"/>
                  </a:lnTo>
                  <a:lnTo>
                    <a:pt x="658" y="4326"/>
                  </a:lnTo>
                  <a:lnTo>
                    <a:pt x="678" y="4342"/>
                  </a:lnTo>
                  <a:close/>
                  <a:moveTo>
                    <a:pt x="678" y="4529"/>
                  </a:moveTo>
                  <a:lnTo>
                    <a:pt x="678" y="4648"/>
                  </a:lnTo>
                  <a:lnTo>
                    <a:pt x="653" y="4640"/>
                  </a:lnTo>
                  <a:lnTo>
                    <a:pt x="629" y="4627"/>
                  </a:lnTo>
                  <a:lnTo>
                    <a:pt x="604" y="4615"/>
                  </a:lnTo>
                  <a:lnTo>
                    <a:pt x="577" y="4601"/>
                  </a:lnTo>
                  <a:lnTo>
                    <a:pt x="558" y="4590"/>
                  </a:lnTo>
                  <a:lnTo>
                    <a:pt x="540" y="4578"/>
                  </a:lnTo>
                  <a:lnTo>
                    <a:pt x="522" y="4567"/>
                  </a:lnTo>
                  <a:lnTo>
                    <a:pt x="505" y="4555"/>
                  </a:lnTo>
                  <a:lnTo>
                    <a:pt x="490" y="4544"/>
                  </a:lnTo>
                  <a:lnTo>
                    <a:pt x="476" y="4533"/>
                  </a:lnTo>
                  <a:lnTo>
                    <a:pt x="462" y="4520"/>
                  </a:lnTo>
                  <a:lnTo>
                    <a:pt x="451" y="4510"/>
                  </a:lnTo>
                  <a:lnTo>
                    <a:pt x="441" y="4499"/>
                  </a:lnTo>
                  <a:lnTo>
                    <a:pt x="433" y="4489"/>
                  </a:lnTo>
                  <a:lnTo>
                    <a:pt x="425" y="4480"/>
                  </a:lnTo>
                  <a:lnTo>
                    <a:pt x="419" y="4471"/>
                  </a:lnTo>
                  <a:lnTo>
                    <a:pt x="416" y="4463"/>
                  </a:lnTo>
                  <a:lnTo>
                    <a:pt x="414" y="4455"/>
                  </a:lnTo>
                  <a:lnTo>
                    <a:pt x="414" y="4450"/>
                  </a:lnTo>
                  <a:lnTo>
                    <a:pt x="416" y="4444"/>
                  </a:lnTo>
                  <a:lnTo>
                    <a:pt x="421" y="4440"/>
                  </a:lnTo>
                  <a:lnTo>
                    <a:pt x="426" y="4437"/>
                  </a:lnTo>
                  <a:lnTo>
                    <a:pt x="434" y="4434"/>
                  </a:lnTo>
                  <a:lnTo>
                    <a:pt x="443" y="4433"/>
                  </a:lnTo>
                  <a:lnTo>
                    <a:pt x="454" y="4434"/>
                  </a:lnTo>
                  <a:lnTo>
                    <a:pt x="466" y="4435"/>
                  </a:lnTo>
                  <a:lnTo>
                    <a:pt x="479" y="4439"/>
                  </a:lnTo>
                  <a:lnTo>
                    <a:pt x="493" y="4442"/>
                  </a:lnTo>
                  <a:lnTo>
                    <a:pt x="509" y="4446"/>
                  </a:lnTo>
                  <a:lnTo>
                    <a:pt x="525" y="4452"/>
                  </a:lnTo>
                  <a:lnTo>
                    <a:pt x="542" y="4459"/>
                  </a:lnTo>
                  <a:lnTo>
                    <a:pt x="561" y="4466"/>
                  </a:lnTo>
                  <a:lnTo>
                    <a:pt x="598" y="4484"/>
                  </a:lnTo>
                  <a:lnTo>
                    <a:pt x="637" y="4505"/>
                  </a:lnTo>
                  <a:lnTo>
                    <a:pt x="648" y="4512"/>
                  </a:lnTo>
                  <a:lnTo>
                    <a:pt x="658" y="4517"/>
                  </a:lnTo>
                  <a:lnTo>
                    <a:pt x="668" y="4524"/>
                  </a:lnTo>
                  <a:lnTo>
                    <a:pt x="678" y="4529"/>
                  </a:lnTo>
                  <a:close/>
                  <a:moveTo>
                    <a:pt x="678" y="4716"/>
                  </a:moveTo>
                  <a:lnTo>
                    <a:pt x="678" y="4843"/>
                  </a:lnTo>
                  <a:lnTo>
                    <a:pt x="665" y="4837"/>
                  </a:lnTo>
                  <a:lnTo>
                    <a:pt x="654" y="4830"/>
                  </a:lnTo>
                  <a:lnTo>
                    <a:pt x="633" y="4818"/>
                  </a:lnTo>
                  <a:lnTo>
                    <a:pt x="615" y="4807"/>
                  </a:lnTo>
                  <a:lnTo>
                    <a:pt x="596" y="4795"/>
                  </a:lnTo>
                  <a:lnTo>
                    <a:pt x="578" y="4783"/>
                  </a:lnTo>
                  <a:lnTo>
                    <a:pt x="563" y="4771"/>
                  </a:lnTo>
                  <a:lnTo>
                    <a:pt x="547" y="4760"/>
                  </a:lnTo>
                  <a:lnTo>
                    <a:pt x="534" y="4749"/>
                  </a:lnTo>
                  <a:lnTo>
                    <a:pt x="522" y="4738"/>
                  </a:lnTo>
                  <a:lnTo>
                    <a:pt x="511" y="4727"/>
                  </a:lnTo>
                  <a:lnTo>
                    <a:pt x="502" y="4717"/>
                  </a:lnTo>
                  <a:lnTo>
                    <a:pt x="494" y="4707"/>
                  </a:lnTo>
                  <a:lnTo>
                    <a:pt x="489" y="4698"/>
                  </a:lnTo>
                  <a:lnTo>
                    <a:pt x="485" y="4690"/>
                  </a:lnTo>
                  <a:lnTo>
                    <a:pt x="482" y="4683"/>
                  </a:lnTo>
                  <a:lnTo>
                    <a:pt x="482" y="4679"/>
                  </a:lnTo>
                  <a:lnTo>
                    <a:pt x="482" y="4676"/>
                  </a:lnTo>
                  <a:lnTo>
                    <a:pt x="483" y="4673"/>
                  </a:lnTo>
                  <a:lnTo>
                    <a:pt x="485" y="4670"/>
                  </a:lnTo>
                  <a:lnTo>
                    <a:pt x="488" y="4667"/>
                  </a:lnTo>
                  <a:lnTo>
                    <a:pt x="493" y="4664"/>
                  </a:lnTo>
                  <a:lnTo>
                    <a:pt x="499" y="4662"/>
                  </a:lnTo>
                  <a:lnTo>
                    <a:pt x="508" y="4660"/>
                  </a:lnTo>
                  <a:lnTo>
                    <a:pt x="516" y="4660"/>
                  </a:lnTo>
                  <a:lnTo>
                    <a:pt x="526" y="4662"/>
                  </a:lnTo>
                  <a:lnTo>
                    <a:pt x="537" y="4664"/>
                  </a:lnTo>
                  <a:lnTo>
                    <a:pt x="551" y="4666"/>
                  </a:lnTo>
                  <a:lnTo>
                    <a:pt x="578" y="4674"/>
                  </a:lnTo>
                  <a:lnTo>
                    <a:pt x="609" y="4685"/>
                  </a:lnTo>
                  <a:lnTo>
                    <a:pt x="642" y="4699"/>
                  </a:lnTo>
                  <a:lnTo>
                    <a:pt x="678" y="4716"/>
                  </a:lnTo>
                  <a:close/>
                  <a:moveTo>
                    <a:pt x="678" y="4905"/>
                  </a:moveTo>
                  <a:lnTo>
                    <a:pt x="678" y="5015"/>
                  </a:lnTo>
                  <a:lnTo>
                    <a:pt x="652" y="4997"/>
                  </a:lnTo>
                  <a:lnTo>
                    <a:pt x="630" y="4979"/>
                  </a:lnTo>
                  <a:lnTo>
                    <a:pt x="611" y="4962"/>
                  </a:lnTo>
                  <a:lnTo>
                    <a:pt x="596" y="4946"/>
                  </a:lnTo>
                  <a:lnTo>
                    <a:pt x="590" y="4940"/>
                  </a:lnTo>
                  <a:lnTo>
                    <a:pt x="585" y="4932"/>
                  </a:lnTo>
                  <a:lnTo>
                    <a:pt x="580" y="4925"/>
                  </a:lnTo>
                  <a:lnTo>
                    <a:pt x="577" y="4920"/>
                  </a:lnTo>
                  <a:lnTo>
                    <a:pt x="576" y="4914"/>
                  </a:lnTo>
                  <a:lnTo>
                    <a:pt x="575" y="4909"/>
                  </a:lnTo>
                  <a:lnTo>
                    <a:pt x="575" y="4904"/>
                  </a:lnTo>
                  <a:lnTo>
                    <a:pt x="577" y="4900"/>
                  </a:lnTo>
                  <a:lnTo>
                    <a:pt x="579" y="4898"/>
                  </a:lnTo>
                  <a:lnTo>
                    <a:pt x="582" y="4896"/>
                  </a:lnTo>
                  <a:lnTo>
                    <a:pt x="585" y="4893"/>
                  </a:lnTo>
                  <a:lnTo>
                    <a:pt x="589" y="4892"/>
                  </a:lnTo>
                  <a:lnTo>
                    <a:pt x="599" y="4891"/>
                  </a:lnTo>
                  <a:lnTo>
                    <a:pt x="611" y="4891"/>
                  </a:lnTo>
                  <a:lnTo>
                    <a:pt x="625" y="4892"/>
                  </a:lnTo>
                  <a:lnTo>
                    <a:pt x="641" y="4896"/>
                  </a:lnTo>
                  <a:lnTo>
                    <a:pt x="659" y="4900"/>
                  </a:lnTo>
                  <a:lnTo>
                    <a:pt x="678" y="4905"/>
                  </a:lnTo>
                  <a:close/>
                  <a:moveTo>
                    <a:pt x="678" y="5247"/>
                  </a:moveTo>
                  <a:lnTo>
                    <a:pt x="678" y="5302"/>
                  </a:lnTo>
                  <a:lnTo>
                    <a:pt x="669" y="5302"/>
                  </a:lnTo>
                  <a:lnTo>
                    <a:pt x="660" y="5300"/>
                  </a:lnTo>
                  <a:lnTo>
                    <a:pt x="650" y="5299"/>
                  </a:lnTo>
                  <a:lnTo>
                    <a:pt x="639" y="5297"/>
                  </a:lnTo>
                  <a:lnTo>
                    <a:pt x="614" y="5289"/>
                  </a:lnTo>
                  <a:lnTo>
                    <a:pt x="586" y="5281"/>
                  </a:lnTo>
                  <a:lnTo>
                    <a:pt x="556" y="5268"/>
                  </a:lnTo>
                  <a:lnTo>
                    <a:pt x="524" y="5254"/>
                  </a:lnTo>
                  <a:lnTo>
                    <a:pt x="490" y="5239"/>
                  </a:lnTo>
                  <a:lnTo>
                    <a:pt x="456" y="5220"/>
                  </a:lnTo>
                  <a:lnTo>
                    <a:pt x="434" y="5208"/>
                  </a:lnTo>
                  <a:lnTo>
                    <a:pt x="413" y="5195"/>
                  </a:lnTo>
                  <a:lnTo>
                    <a:pt x="393" y="5182"/>
                  </a:lnTo>
                  <a:lnTo>
                    <a:pt x="374" y="5170"/>
                  </a:lnTo>
                  <a:lnTo>
                    <a:pt x="357" y="5157"/>
                  </a:lnTo>
                  <a:lnTo>
                    <a:pt x="340" y="5145"/>
                  </a:lnTo>
                  <a:lnTo>
                    <a:pt x="325" y="5134"/>
                  </a:lnTo>
                  <a:lnTo>
                    <a:pt x="311" y="5122"/>
                  </a:lnTo>
                  <a:lnTo>
                    <a:pt x="299" y="5111"/>
                  </a:lnTo>
                  <a:lnTo>
                    <a:pt x="289" y="5101"/>
                  </a:lnTo>
                  <a:lnTo>
                    <a:pt x="280" y="5091"/>
                  </a:lnTo>
                  <a:lnTo>
                    <a:pt x="274" y="5082"/>
                  </a:lnTo>
                  <a:lnTo>
                    <a:pt x="269" y="5073"/>
                  </a:lnTo>
                  <a:lnTo>
                    <a:pt x="266" y="5067"/>
                  </a:lnTo>
                  <a:lnTo>
                    <a:pt x="266" y="5063"/>
                  </a:lnTo>
                  <a:lnTo>
                    <a:pt x="266" y="5060"/>
                  </a:lnTo>
                  <a:lnTo>
                    <a:pt x="267" y="5057"/>
                  </a:lnTo>
                  <a:lnTo>
                    <a:pt x="268" y="5054"/>
                  </a:lnTo>
                  <a:lnTo>
                    <a:pt x="269" y="5052"/>
                  </a:lnTo>
                  <a:lnTo>
                    <a:pt x="272" y="5051"/>
                  </a:lnTo>
                  <a:lnTo>
                    <a:pt x="275" y="5049"/>
                  </a:lnTo>
                  <a:lnTo>
                    <a:pt x="278" y="5048"/>
                  </a:lnTo>
                  <a:lnTo>
                    <a:pt x="286" y="5047"/>
                  </a:lnTo>
                  <a:lnTo>
                    <a:pt x="296" y="5047"/>
                  </a:lnTo>
                  <a:lnTo>
                    <a:pt x="307" y="5048"/>
                  </a:lnTo>
                  <a:lnTo>
                    <a:pt x="320" y="5050"/>
                  </a:lnTo>
                  <a:lnTo>
                    <a:pt x="334" y="5053"/>
                  </a:lnTo>
                  <a:lnTo>
                    <a:pt x="351" y="5058"/>
                  </a:lnTo>
                  <a:lnTo>
                    <a:pt x="368" y="5063"/>
                  </a:lnTo>
                  <a:lnTo>
                    <a:pt x="386" y="5070"/>
                  </a:lnTo>
                  <a:lnTo>
                    <a:pt x="405" y="5078"/>
                  </a:lnTo>
                  <a:lnTo>
                    <a:pt x="425" y="5086"/>
                  </a:lnTo>
                  <a:lnTo>
                    <a:pt x="468" y="5106"/>
                  </a:lnTo>
                  <a:lnTo>
                    <a:pt x="512" y="5129"/>
                  </a:lnTo>
                  <a:lnTo>
                    <a:pt x="539" y="5145"/>
                  </a:lnTo>
                  <a:lnTo>
                    <a:pt x="564" y="5160"/>
                  </a:lnTo>
                  <a:lnTo>
                    <a:pt x="588" y="5176"/>
                  </a:lnTo>
                  <a:lnTo>
                    <a:pt x="610" y="5191"/>
                  </a:lnTo>
                  <a:lnTo>
                    <a:pt x="630" y="5207"/>
                  </a:lnTo>
                  <a:lnTo>
                    <a:pt x="649" y="5221"/>
                  </a:lnTo>
                  <a:lnTo>
                    <a:pt x="664" y="5234"/>
                  </a:lnTo>
                  <a:lnTo>
                    <a:pt x="678" y="5247"/>
                  </a:lnTo>
                  <a:close/>
                  <a:moveTo>
                    <a:pt x="678" y="5371"/>
                  </a:moveTo>
                  <a:lnTo>
                    <a:pt x="678" y="5489"/>
                  </a:lnTo>
                  <a:lnTo>
                    <a:pt x="661" y="5481"/>
                  </a:lnTo>
                  <a:lnTo>
                    <a:pt x="643" y="5473"/>
                  </a:lnTo>
                  <a:lnTo>
                    <a:pt x="627" y="5464"/>
                  </a:lnTo>
                  <a:lnTo>
                    <a:pt x="609" y="5455"/>
                  </a:lnTo>
                  <a:lnTo>
                    <a:pt x="586" y="5442"/>
                  </a:lnTo>
                  <a:lnTo>
                    <a:pt x="564" y="5430"/>
                  </a:lnTo>
                  <a:lnTo>
                    <a:pt x="543" y="5416"/>
                  </a:lnTo>
                  <a:lnTo>
                    <a:pt x="523" y="5403"/>
                  </a:lnTo>
                  <a:lnTo>
                    <a:pt x="505" y="5391"/>
                  </a:lnTo>
                  <a:lnTo>
                    <a:pt x="488" y="5379"/>
                  </a:lnTo>
                  <a:lnTo>
                    <a:pt x="472" y="5367"/>
                  </a:lnTo>
                  <a:lnTo>
                    <a:pt x="458" y="5354"/>
                  </a:lnTo>
                  <a:lnTo>
                    <a:pt x="446" y="5343"/>
                  </a:lnTo>
                  <a:lnTo>
                    <a:pt x="435" y="5332"/>
                  </a:lnTo>
                  <a:lnTo>
                    <a:pt x="426" y="5323"/>
                  </a:lnTo>
                  <a:lnTo>
                    <a:pt x="418" y="5314"/>
                  </a:lnTo>
                  <a:lnTo>
                    <a:pt x="414" y="5305"/>
                  </a:lnTo>
                  <a:lnTo>
                    <a:pt x="411" y="5298"/>
                  </a:lnTo>
                  <a:lnTo>
                    <a:pt x="411" y="5295"/>
                  </a:lnTo>
                  <a:lnTo>
                    <a:pt x="411" y="5292"/>
                  </a:lnTo>
                  <a:lnTo>
                    <a:pt x="411" y="5289"/>
                  </a:lnTo>
                  <a:lnTo>
                    <a:pt x="412" y="5286"/>
                  </a:lnTo>
                  <a:lnTo>
                    <a:pt x="414" y="5284"/>
                  </a:lnTo>
                  <a:lnTo>
                    <a:pt x="416" y="5283"/>
                  </a:lnTo>
                  <a:lnTo>
                    <a:pt x="419" y="5281"/>
                  </a:lnTo>
                  <a:lnTo>
                    <a:pt x="423" y="5279"/>
                  </a:lnTo>
                  <a:lnTo>
                    <a:pt x="430" y="5278"/>
                  </a:lnTo>
                  <a:lnTo>
                    <a:pt x="440" y="5278"/>
                  </a:lnTo>
                  <a:lnTo>
                    <a:pt x="453" y="5279"/>
                  </a:lnTo>
                  <a:lnTo>
                    <a:pt x="466" y="5283"/>
                  </a:lnTo>
                  <a:lnTo>
                    <a:pt x="481" y="5286"/>
                  </a:lnTo>
                  <a:lnTo>
                    <a:pt x="498" y="5291"/>
                  </a:lnTo>
                  <a:lnTo>
                    <a:pt x="515" y="5296"/>
                  </a:lnTo>
                  <a:lnTo>
                    <a:pt x="534" y="5304"/>
                  </a:lnTo>
                  <a:lnTo>
                    <a:pt x="554" y="5311"/>
                  </a:lnTo>
                  <a:lnTo>
                    <a:pt x="575" y="5320"/>
                  </a:lnTo>
                  <a:lnTo>
                    <a:pt x="619" y="5340"/>
                  </a:lnTo>
                  <a:lnTo>
                    <a:pt x="665" y="5364"/>
                  </a:lnTo>
                  <a:lnTo>
                    <a:pt x="678" y="5371"/>
                  </a:lnTo>
                  <a:close/>
                  <a:moveTo>
                    <a:pt x="678" y="5530"/>
                  </a:moveTo>
                  <a:lnTo>
                    <a:pt x="678" y="5626"/>
                  </a:lnTo>
                  <a:lnTo>
                    <a:pt x="653" y="5608"/>
                  </a:lnTo>
                  <a:lnTo>
                    <a:pt x="633" y="5593"/>
                  </a:lnTo>
                  <a:lnTo>
                    <a:pt x="616" y="5577"/>
                  </a:lnTo>
                  <a:lnTo>
                    <a:pt x="601" y="5563"/>
                  </a:lnTo>
                  <a:lnTo>
                    <a:pt x="590" y="5550"/>
                  </a:lnTo>
                  <a:lnTo>
                    <a:pt x="584" y="5539"/>
                  </a:lnTo>
                  <a:lnTo>
                    <a:pt x="582" y="5534"/>
                  </a:lnTo>
                  <a:lnTo>
                    <a:pt x="580" y="5530"/>
                  </a:lnTo>
                  <a:lnTo>
                    <a:pt x="580" y="5526"/>
                  </a:lnTo>
                  <a:lnTo>
                    <a:pt x="583" y="5522"/>
                  </a:lnTo>
                  <a:lnTo>
                    <a:pt x="584" y="5520"/>
                  </a:lnTo>
                  <a:lnTo>
                    <a:pt x="587" y="5518"/>
                  </a:lnTo>
                  <a:lnTo>
                    <a:pt x="589" y="5517"/>
                  </a:lnTo>
                  <a:lnTo>
                    <a:pt x="594" y="5516"/>
                  </a:lnTo>
                  <a:lnTo>
                    <a:pt x="603" y="5514"/>
                  </a:lnTo>
                  <a:lnTo>
                    <a:pt x="614" y="5514"/>
                  </a:lnTo>
                  <a:lnTo>
                    <a:pt x="627" y="5517"/>
                  </a:lnTo>
                  <a:lnTo>
                    <a:pt x="642" y="5520"/>
                  </a:lnTo>
                  <a:lnTo>
                    <a:pt x="659" y="5524"/>
                  </a:lnTo>
                  <a:lnTo>
                    <a:pt x="678" y="5530"/>
                  </a:lnTo>
                  <a:close/>
                  <a:moveTo>
                    <a:pt x="678" y="5780"/>
                  </a:moveTo>
                  <a:lnTo>
                    <a:pt x="678" y="5887"/>
                  </a:lnTo>
                  <a:lnTo>
                    <a:pt x="653" y="5877"/>
                  </a:lnTo>
                  <a:lnTo>
                    <a:pt x="629" y="5865"/>
                  </a:lnTo>
                  <a:lnTo>
                    <a:pt x="604" y="5853"/>
                  </a:lnTo>
                  <a:lnTo>
                    <a:pt x="577" y="5840"/>
                  </a:lnTo>
                  <a:lnTo>
                    <a:pt x="529" y="5812"/>
                  </a:lnTo>
                  <a:lnTo>
                    <a:pt x="485" y="5786"/>
                  </a:lnTo>
                  <a:lnTo>
                    <a:pt x="465" y="5773"/>
                  </a:lnTo>
                  <a:lnTo>
                    <a:pt x="446" y="5759"/>
                  </a:lnTo>
                  <a:lnTo>
                    <a:pt x="428" y="5747"/>
                  </a:lnTo>
                  <a:lnTo>
                    <a:pt x="413" y="5735"/>
                  </a:lnTo>
                  <a:lnTo>
                    <a:pt x="400" y="5723"/>
                  </a:lnTo>
                  <a:lnTo>
                    <a:pt x="387" y="5712"/>
                  </a:lnTo>
                  <a:lnTo>
                    <a:pt x="378" y="5702"/>
                  </a:lnTo>
                  <a:lnTo>
                    <a:pt x="370" y="5693"/>
                  </a:lnTo>
                  <a:lnTo>
                    <a:pt x="363" y="5684"/>
                  </a:lnTo>
                  <a:lnTo>
                    <a:pt x="360" y="5677"/>
                  </a:lnTo>
                  <a:lnTo>
                    <a:pt x="360" y="5673"/>
                  </a:lnTo>
                  <a:lnTo>
                    <a:pt x="359" y="5671"/>
                  </a:lnTo>
                  <a:lnTo>
                    <a:pt x="360" y="5668"/>
                  </a:lnTo>
                  <a:lnTo>
                    <a:pt x="361" y="5666"/>
                  </a:lnTo>
                  <a:lnTo>
                    <a:pt x="362" y="5663"/>
                  </a:lnTo>
                  <a:lnTo>
                    <a:pt x="364" y="5662"/>
                  </a:lnTo>
                  <a:lnTo>
                    <a:pt x="368" y="5661"/>
                  </a:lnTo>
                  <a:lnTo>
                    <a:pt x="371" y="5660"/>
                  </a:lnTo>
                  <a:lnTo>
                    <a:pt x="380" y="5659"/>
                  </a:lnTo>
                  <a:lnTo>
                    <a:pt x="391" y="5659"/>
                  </a:lnTo>
                  <a:lnTo>
                    <a:pt x="403" y="5661"/>
                  </a:lnTo>
                  <a:lnTo>
                    <a:pt x="417" y="5665"/>
                  </a:lnTo>
                  <a:lnTo>
                    <a:pt x="434" y="5669"/>
                  </a:lnTo>
                  <a:lnTo>
                    <a:pt x="450" y="5674"/>
                  </a:lnTo>
                  <a:lnTo>
                    <a:pt x="490" y="5688"/>
                  </a:lnTo>
                  <a:lnTo>
                    <a:pt x="534" y="5706"/>
                  </a:lnTo>
                  <a:lnTo>
                    <a:pt x="582" y="5729"/>
                  </a:lnTo>
                  <a:lnTo>
                    <a:pt x="631" y="5754"/>
                  </a:lnTo>
                  <a:lnTo>
                    <a:pt x="642" y="5761"/>
                  </a:lnTo>
                  <a:lnTo>
                    <a:pt x="654" y="5767"/>
                  </a:lnTo>
                  <a:lnTo>
                    <a:pt x="667" y="5774"/>
                  </a:lnTo>
                  <a:lnTo>
                    <a:pt x="678" y="5780"/>
                  </a:lnTo>
                  <a:close/>
                  <a:moveTo>
                    <a:pt x="678" y="5917"/>
                  </a:moveTo>
                  <a:lnTo>
                    <a:pt x="678" y="6004"/>
                  </a:lnTo>
                  <a:lnTo>
                    <a:pt x="654" y="5988"/>
                  </a:lnTo>
                  <a:lnTo>
                    <a:pt x="635" y="5972"/>
                  </a:lnTo>
                  <a:lnTo>
                    <a:pt x="617" y="5958"/>
                  </a:lnTo>
                  <a:lnTo>
                    <a:pt x="604" y="5945"/>
                  </a:lnTo>
                  <a:lnTo>
                    <a:pt x="593" y="5933"/>
                  </a:lnTo>
                  <a:lnTo>
                    <a:pt x="586" y="5923"/>
                  </a:lnTo>
                  <a:lnTo>
                    <a:pt x="585" y="5918"/>
                  </a:lnTo>
                  <a:lnTo>
                    <a:pt x="584" y="5914"/>
                  </a:lnTo>
                  <a:lnTo>
                    <a:pt x="584" y="5911"/>
                  </a:lnTo>
                  <a:lnTo>
                    <a:pt x="585" y="5907"/>
                  </a:lnTo>
                  <a:lnTo>
                    <a:pt x="586" y="5906"/>
                  </a:lnTo>
                  <a:lnTo>
                    <a:pt x="588" y="5904"/>
                  </a:lnTo>
                  <a:lnTo>
                    <a:pt x="591" y="5903"/>
                  </a:lnTo>
                  <a:lnTo>
                    <a:pt x="595" y="5902"/>
                  </a:lnTo>
                  <a:lnTo>
                    <a:pt x="604" y="5901"/>
                  </a:lnTo>
                  <a:lnTo>
                    <a:pt x="615" y="5902"/>
                  </a:lnTo>
                  <a:lnTo>
                    <a:pt x="628" y="5904"/>
                  </a:lnTo>
                  <a:lnTo>
                    <a:pt x="642" y="5907"/>
                  </a:lnTo>
                  <a:lnTo>
                    <a:pt x="659" y="5912"/>
                  </a:lnTo>
                  <a:lnTo>
                    <a:pt x="678" y="5917"/>
                  </a:lnTo>
                  <a:close/>
                  <a:moveTo>
                    <a:pt x="678" y="6127"/>
                  </a:moveTo>
                  <a:lnTo>
                    <a:pt x="678" y="6234"/>
                  </a:lnTo>
                  <a:lnTo>
                    <a:pt x="661" y="6225"/>
                  </a:lnTo>
                  <a:lnTo>
                    <a:pt x="608" y="6196"/>
                  </a:lnTo>
                  <a:lnTo>
                    <a:pt x="560" y="6169"/>
                  </a:lnTo>
                  <a:lnTo>
                    <a:pt x="537" y="6154"/>
                  </a:lnTo>
                  <a:lnTo>
                    <a:pt x="518" y="6141"/>
                  </a:lnTo>
                  <a:lnTo>
                    <a:pt x="499" y="6128"/>
                  </a:lnTo>
                  <a:lnTo>
                    <a:pt x="481" y="6116"/>
                  </a:lnTo>
                  <a:lnTo>
                    <a:pt x="467" y="6104"/>
                  </a:lnTo>
                  <a:lnTo>
                    <a:pt x="454" y="6093"/>
                  </a:lnTo>
                  <a:lnTo>
                    <a:pt x="443" y="6083"/>
                  </a:lnTo>
                  <a:lnTo>
                    <a:pt x="434" y="6073"/>
                  </a:lnTo>
                  <a:lnTo>
                    <a:pt x="427" y="6065"/>
                  </a:lnTo>
                  <a:lnTo>
                    <a:pt x="423" y="6057"/>
                  </a:lnTo>
                  <a:lnTo>
                    <a:pt x="422" y="6054"/>
                  </a:lnTo>
                  <a:lnTo>
                    <a:pt x="422" y="6051"/>
                  </a:lnTo>
                  <a:lnTo>
                    <a:pt x="422" y="6049"/>
                  </a:lnTo>
                  <a:lnTo>
                    <a:pt x="423" y="6046"/>
                  </a:lnTo>
                  <a:lnTo>
                    <a:pt x="426" y="6043"/>
                  </a:lnTo>
                  <a:lnTo>
                    <a:pt x="432" y="6041"/>
                  </a:lnTo>
                  <a:lnTo>
                    <a:pt x="439" y="6041"/>
                  </a:lnTo>
                  <a:lnTo>
                    <a:pt x="449" y="6041"/>
                  </a:lnTo>
                  <a:lnTo>
                    <a:pt x="461" y="6043"/>
                  </a:lnTo>
                  <a:lnTo>
                    <a:pt x="475" y="6045"/>
                  </a:lnTo>
                  <a:lnTo>
                    <a:pt x="489" y="6050"/>
                  </a:lnTo>
                  <a:lnTo>
                    <a:pt x="505" y="6054"/>
                  </a:lnTo>
                  <a:lnTo>
                    <a:pt x="543" y="6067"/>
                  </a:lnTo>
                  <a:lnTo>
                    <a:pt x="584" y="6084"/>
                  </a:lnTo>
                  <a:lnTo>
                    <a:pt x="629" y="6104"/>
                  </a:lnTo>
                  <a:lnTo>
                    <a:pt x="678" y="6127"/>
                  </a:lnTo>
                  <a:close/>
                  <a:moveTo>
                    <a:pt x="678" y="6333"/>
                  </a:moveTo>
                  <a:lnTo>
                    <a:pt x="678" y="6426"/>
                  </a:lnTo>
                  <a:lnTo>
                    <a:pt x="646" y="6412"/>
                  </a:lnTo>
                  <a:lnTo>
                    <a:pt x="611" y="6396"/>
                  </a:lnTo>
                  <a:lnTo>
                    <a:pt x="576" y="6380"/>
                  </a:lnTo>
                  <a:lnTo>
                    <a:pt x="541" y="6361"/>
                  </a:lnTo>
                  <a:lnTo>
                    <a:pt x="486" y="6332"/>
                  </a:lnTo>
                  <a:lnTo>
                    <a:pt x="437" y="6303"/>
                  </a:lnTo>
                  <a:lnTo>
                    <a:pt x="393" y="6276"/>
                  </a:lnTo>
                  <a:lnTo>
                    <a:pt x="355" y="6249"/>
                  </a:lnTo>
                  <a:lnTo>
                    <a:pt x="340" y="6237"/>
                  </a:lnTo>
                  <a:lnTo>
                    <a:pt x="326" y="6226"/>
                  </a:lnTo>
                  <a:lnTo>
                    <a:pt x="315" y="6216"/>
                  </a:lnTo>
                  <a:lnTo>
                    <a:pt x="305" y="6206"/>
                  </a:lnTo>
                  <a:lnTo>
                    <a:pt x="298" y="6199"/>
                  </a:lnTo>
                  <a:lnTo>
                    <a:pt x="294" y="6191"/>
                  </a:lnTo>
                  <a:lnTo>
                    <a:pt x="293" y="6188"/>
                  </a:lnTo>
                  <a:lnTo>
                    <a:pt x="293" y="6185"/>
                  </a:lnTo>
                  <a:lnTo>
                    <a:pt x="293" y="6182"/>
                  </a:lnTo>
                  <a:lnTo>
                    <a:pt x="293" y="6180"/>
                  </a:lnTo>
                  <a:lnTo>
                    <a:pt x="295" y="6179"/>
                  </a:lnTo>
                  <a:lnTo>
                    <a:pt x="297" y="6178"/>
                  </a:lnTo>
                  <a:lnTo>
                    <a:pt x="300" y="6176"/>
                  </a:lnTo>
                  <a:lnTo>
                    <a:pt x="304" y="6175"/>
                  </a:lnTo>
                  <a:lnTo>
                    <a:pt x="312" y="6175"/>
                  </a:lnTo>
                  <a:lnTo>
                    <a:pt x="323" y="6176"/>
                  </a:lnTo>
                  <a:lnTo>
                    <a:pt x="337" y="6179"/>
                  </a:lnTo>
                  <a:lnTo>
                    <a:pt x="352" y="6183"/>
                  </a:lnTo>
                  <a:lnTo>
                    <a:pt x="370" y="6189"/>
                  </a:lnTo>
                  <a:lnTo>
                    <a:pt x="390" y="6195"/>
                  </a:lnTo>
                  <a:lnTo>
                    <a:pt x="433" y="6212"/>
                  </a:lnTo>
                  <a:lnTo>
                    <a:pt x="480" y="6232"/>
                  </a:lnTo>
                  <a:lnTo>
                    <a:pt x="533" y="6256"/>
                  </a:lnTo>
                  <a:lnTo>
                    <a:pt x="588" y="6285"/>
                  </a:lnTo>
                  <a:lnTo>
                    <a:pt x="611" y="6297"/>
                  </a:lnTo>
                  <a:lnTo>
                    <a:pt x="635" y="6309"/>
                  </a:lnTo>
                  <a:lnTo>
                    <a:pt x="657" y="6321"/>
                  </a:lnTo>
                  <a:lnTo>
                    <a:pt x="678" y="6333"/>
                  </a:lnTo>
                  <a:close/>
                  <a:moveTo>
                    <a:pt x="678" y="6442"/>
                  </a:moveTo>
                  <a:lnTo>
                    <a:pt x="678" y="6512"/>
                  </a:lnTo>
                  <a:lnTo>
                    <a:pt x="659" y="6499"/>
                  </a:lnTo>
                  <a:lnTo>
                    <a:pt x="641" y="6485"/>
                  </a:lnTo>
                  <a:lnTo>
                    <a:pt x="627" y="6474"/>
                  </a:lnTo>
                  <a:lnTo>
                    <a:pt x="616" y="6463"/>
                  </a:lnTo>
                  <a:lnTo>
                    <a:pt x="607" y="6455"/>
                  </a:lnTo>
                  <a:lnTo>
                    <a:pt x="601" y="6446"/>
                  </a:lnTo>
                  <a:lnTo>
                    <a:pt x="600" y="6442"/>
                  </a:lnTo>
                  <a:lnTo>
                    <a:pt x="599" y="6439"/>
                  </a:lnTo>
                  <a:lnTo>
                    <a:pt x="599" y="6437"/>
                  </a:lnTo>
                  <a:lnTo>
                    <a:pt x="600" y="6434"/>
                  </a:lnTo>
                  <a:lnTo>
                    <a:pt x="604" y="6431"/>
                  </a:lnTo>
                  <a:lnTo>
                    <a:pt x="608" y="6429"/>
                  </a:lnTo>
                  <a:lnTo>
                    <a:pt x="616" y="6429"/>
                  </a:lnTo>
                  <a:lnTo>
                    <a:pt x="625" y="6429"/>
                  </a:lnTo>
                  <a:lnTo>
                    <a:pt x="636" y="6431"/>
                  </a:lnTo>
                  <a:lnTo>
                    <a:pt x="648" y="6434"/>
                  </a:lnTo>
                  <a:lnTo>
                    <a:pt x="662" y="6438"/>
                  </a:lnTo>
                  <a:lnTo>
                    <a:pt x="678" y="6442"/>
                  </a:lnTo>
                  <a:close/>
                  <a:moveTo>
                    <a:pt x="678" y="6526"/>
                  </a:moveTo>
                  <a:lnTo>
                    <a:pt x="678" y="6592"/>
                  </a:lnTo>
                  <a:lnTo>
                    <a:pt x="655" y="6585"/>
                  </a:lnTo>
                  <a:lnTo>
                    <a:pt x="630" y="6576"/>
                  </a:lnTo>
                  <a:lnTo>
                    <a:pt x="605" y="6565"/>
                  </a:lnTo>
                  <a:lnTo>
                    <a:pt x="576" y="6554"/>
                  </a:lnTo>
                  <a:lnTo>
                    <a:pt x="546" y="6541"/>
                  </a:lnTo>
                  <a:lnTo>
                    <a:pt x="516" y="6526"/>
                  </a:lnTo>
                  <a:lnTo>
                    <a:pt x="485" y="6511"/>
                  </a:lnTo>
                  <a:lnTo>
                    <a:pt x="453" y="6494"/>
                  </a:lnTo>
                  <a:lnTo>
                    <a:pt x="396" y="6464"/>
                  </a:lnTo>
                  <a:lnTo>
                    <a:pt x="344" y="6435"/>
                  </a:lnTo>
                  <a:lnTo>
                    <a:pt x="299" y="6406"/>
                  </a:lnTo>
                  <a:lnTo>
                    <a:pt x="261" y="6381"/>
                  </a:lnTo>
                  <a:lnTo>
                    <a:pt x="244" y="6368"/>
                  </a:lnTo>
                  <a:lnTo>
                    <a:pt x="230" y="6356"/>
                  </a:lnTo>
                  <a:lnTo>
                    <a:pt x="218" y="6346"/>
                  </a:lnTo>
                  <a:lnTo>
                    <a:pt x="208" y="6336"/>
                  </a:lnTo>
                  <a:lnTo>
                    <a:pt x="200" y="6329"/>
                  </a:lnTo>
                  <a:lnTo>
                    <a:pt x="196" y="6321"/>
                  </a:lnTo>
                  <a:lnTo>
                    <a:pt x="194" y="6319"/>
                  </a:lnTo>
                  <a:lnTo>
                    <a:pt x="193" y="6316"/>
                  </a:lnTo>
                  <a:lnTo>
                    <a:pt x="193" y="6313"/>
                  </a:lnTo>
                  <a:lnTo>
                    <a:pt x="194" y="6311"/>
                  </a:lnTo>
                  <a:lnTo>
                    <a:pt x="196" y="6309"/>
                  </a:lnTo>
                  <a:lnTo>
                    <a:pt x="198" y="6308"/>
                  </a:lnTo>
                  <a:lnTo>
                    <a:pt x="201" y="6307"/>
                  </a:lnTo>
                  <a:lnTo>
                    <a:pt x="204" y="6307"/>
                  </a:lnTo>
                  <a:lnTo>
                    <a:pt x="214" y="6307"/>
                  </a:lnTo>
                  <a:lnTo>
                    <a:pt x="225" y="6308"/>
                  </a:lnTo>
                  <a:lnTo>
                    <a:pt x="240" y="6311"/>
                  </a:lnTo>
                  <a:lnTo>
                    <a:pt x="255" y="6316"/>
                  </a:lnTo>
                  <a:lnTo>
                    <a:pt x="273" y="6321"/>
                  </a:lnTo>
                  <a:lnTo>
                    <a:pt x="293" y="6328"/>
                  </a:lnTo>
                  <a:lnTo>
                    <a:pt x="337" y="6345"/>
                  </a:lnTo>
                  <a:lnTo>
                    <a:pt x="386" y="6367"/>
                  </a:lnTo>
                  <a:lnTo>
                    <a:pt x="440" y="6393"/>
                  </a:lnTo>
                  <a:lnTo>
                    <a:pt x="498" y="6421"/>
                  </a:lnTo>
                  <a:lnTo>
                    <a:pt x="524" y="6435"/>
                  </a:lnTo>
                  <a:lnTo>
                    <a:pt x="550" y="6449"/>
                  </a:lnTo>
                  <a:lnTo>
                    <a:pt x="574" y="6462"/>
                  </a:lnTo>
                  <a:lnTo>
                    <a:pt x="597" y="6475"/>
                  </a:lnTo>
                  <a:lnTo>
                    <a:pt x="619" y="6489"/>
                  </a:lnTo>
                  <a:lnTo>
                    <a:pt x="640" y="6502"/>
                  </a:lnTo>
                  <a:lnTo>
                    <a:pt x="660" y="6514"/>
                  </a:lnTo>
                  <a:lnTo>
                    <a:pt x="678" y="6526"/>
                  </a:lnTo>
                  <a:close/>
                  <a:moveTo>
                    <a:pt x="678" y="6606"/>
                  </a:moveTo>
                  <a:lnTo>
                    <a:pt x="678" y="6688"/>
                  </a:lnTo>
                  <a:lnTo>
                    <a:pt x="643" y="6669"/>
                  </a:lnTo>
                  <a:lnTo>
                    <a:pt x="612" y="6649"/>
                  </a:lnTo>
                  <a:lnTo>
                    <a:pt x="585" y="6630"/>
                  </a:lnTo>
                  <a:lnTo>
                    <a:pt x="563" y="6613"/>
                  </a:lnTo>
                  <a:lnTo>
                    <a:pt x="546" y="6599"/>
                  </a:lnTo>
                  <a:lnTo>
                    <a:pt x="534" y="6586"/>
                  </a:lnTo>
                  <a:lnTo>
                    <a:pt x="531" y="6580"/>
                  </a:lnTo>
                  <a:lnTo>
                    <a:pt x="529" y="6576"/>
                  </a:lnTo>
                  <a:lnTo>
                    <a:pt x="528" y="6573"/>
                  </a:lnTo>
                  <a:lnTo>
                    <a:pt x="529" y="6569"/>
                  </a:lnTo>
                  <a:lnTo>
                    <a:pt x="531" y="6567"/>
                  </a:lnTo>
                  <a:lnTo>
                    <a:pt x="534" y="6566"/>
                  </a:lnTo>
                  <a:lnTo>
                    <a:pt x="537" y="6565"/>
                  </a:lnTo>
                  <a:lnTo>
                    <a:pt x="543" y="6565"/>
                  </a:lnTo>
                  <a:lnTo>
                    <a:pt x="557" y="6566"/>
                  </a:lnTo>
                  <a:lnTo>
                    <a:pt x="575" y="6570"/>
                  </a:lnTo>
                  <a:lnTo>
                    <a:pt x="596" y="6576"/>
                  </a:lnTo>
                  <a:lnTo>
                    <a:pt x="620" y="6584"/>
                  </a:lnTo>
                  <a:lnTo>
                    <a:pt x="648" y="6594"/>
                  </a:lnTo>
                  <a:lnTo>
                    <a:pt x="678" y="6606"/>
                  </a:lnTo>
                  <a:close/>
                  <a:moveTo>
                    <a:pt x="678" y="6702"/>
                  </a:moveTo>
                  <a:lnTo>
                    <a:pt x="678" y="6741"/>
                  </a:lnTo>
                  <a:lnTo>
                    <a:pt x="655" y="6737"/>
                  </a:lnTo>
                  <a:lnTo>
                    <a:pt x="629" y="6728"/>
                  </a:lnTo>
                  <a:lnTo>
                    <a:pt x="597" y="6717"/>
                  </a:lnTo>
                  <a:lnTo>
                    <a:pt x="563" y="6704"/>
                  </a:lnTo>
                  <a:lnTo>
                    <a:pt x="524" y="6687"/>
                  </a:lnTo>
                  <a:lnTo>
                    <a:pt x="483" y="6669"/>
                  </a:lnTo>
                  <a:lnTo>
                    <a:pt x="439" y="6649"/>
                  </a:lnTo>
                  <a:lnTo>
                    <a:pt x="395" y="6626"/>
                  </a:lnTo>
                  <a:lnTo>
                    <a:pt x="337" y="6595"/>
                  </a:lnTo>
                  <a:lnTo>
                    <a:pt x="284" y="6565"/>
                  </a:lnTo>
                  <a:lnTo>
                    <a:pt x="236" y="6536"/>
                  </a:lnTo>
                  <a:lnTo>
                    <a:pt x="196" y="6510"/>
                  </a:lnTo>
                  <a:lnTo>
                    <a:pt x="179" y="6496"/>
                  </a:lnTo>
                  <a:lnTo>
                    <a:pt x="164" y="6485"/>
                  </a:lnTo>
                  <a:lnTo>
                    <a:pt x="151" y="6475"/>
                  </a:lnTo>
                  <a:lnTo>
                    <a:pt x="140" y="6466"/>
                  </a:lnTo>
                  <a:lnTo>
                    <a:pt x="133" y="6458"/>
                  </a:lnTo>
                  <a:lnTo>
                    <a:pt x="128" y="6450"/>
                  </a:lnTo>
                  <a:lnTo>
                    <a:pt x="126" y="6447"/>
                  </a:lnTo>
                  <a:lnTo>
                    <a:pt x="126" y="6445"/>
                  </a:lnTo>
                  <a:lnTo>
                    <a:pt x="126" y="6442"/>
                  </a:lnTo>
                  <a:lnTo>
                    <a:pt x="127" y="6440"/>
                  </a:lnTo>
                  <a:lnTo>
                    <a:pt x="128" y="6438"/>
                  </a:lnTo>
                  <a:lnTo>
                    <a:pt x="130" y="6437"/>
                  </a:lnTo>
                  <a:lnTo>
                    <a:pt x="133" y="6437"/>
                  </a:lnTo>
                  <a:lnTo>
                    <a:pt x="137" y="6436"/>
                  </a:lnTo>
                  <a:lnTo>
                    <a:pt x="146" y="6437"/>
                  </a:lnTo>
                  <a:lnTo>
                    <a:pt x="158" y="6438"/>
                  </a:lnTo>
                  <a:lnTo>
                    <a:pt x="171" y="6442"/>
                  </a:lnTo>
                  <a:lnTo>
                    <a:pt x="188" y="6447"/>
                  </a:lnTo>
                  <a:lnTo>
                    <a:pt x="207" y="6452"/>
                  </a:lnTo>
                  <a:lnTo>
                    <a:pt x="226" y="6460"/>
                  </a:lnTo>
                  <a:lnTo>
                    <a:pt x="272" y="6478"/>
                  </a:lnTo>
                  <a:lnTo>
                    <a:pt x="322" y="6501"/>
                  </a:lnTo>
                  <a:lnTo>
                    <a:pt x="379" y="6527"/>
                  </a:lnTo>
                  <a:lnTo>
                    <a:pt x="438" y="6556"/>
                  </a:lnTo>
                  <a:lnTo>
                    <a:pt x="477" y="6577"/>
                  </a:lnTo>
                  <a:lnTo>
                    <a:pt x="513" y="6597"/>
                  </a:lnTo>
                  <a:lnTo>
                    <a:pt x="548" y="6617"/>
                  </a:lnTo>
                  <a:lnTo>
                    <a:pt x="580" y="6635"/>
                  </a:lnTo>
                  <a:lnTo>
                    <a:pt x="610" y="6654"/>
                  </a:lnTo>
                  <a:lnTo>
                    <a:pt x="636" y="6671"/>
                  </a:lnTo>
                  <a:lnTo>
                    <a:pt x="659" y="6687"/>
                  </a:lnTo>
                  <a:lnTo>
                    <a:pt x="678" y="6702"/>
                  </a:lnTo>
                  <a:close/>
                  <a:moveTo>
                    <a:pt x="678" y="6759"/>
                  </a:moveTo>
                  <a:lnTo>
                    <a:pt x="678" y="6843"/>
                  </a:lnTo>
                  <a:lnTo>
                    <a:pt x="635" y="6819"/>
                  </a:lnTo>
                  <a:lnTo>
                    <a:pt x="596" y="6795"/>
                  </a:lnTo>
                  <a:lnTo>
                    <a:pt x="563" y="6775"/>
                  </a:lnTo>
                  <a:lnTo>
                    <a:pt x="535" y="6755"/>
                  </a:lnTo>
                  <a:lnTo>
                    <a:pt x="523" y="6746"/>
                  </a:lnTo>
                  <a:lnTo>
                    <a:pt x="513" y="6737"/>
                  </a:lnTo>
                  <a:lnTo>
                    <a:pt x="504" y="6729"/>
                  </a:lnTo>
                  <a:lnTo>
                    <a:pt x="498" y="6723"/>
                  </a:lnTo>
                  <a:lnTo>
                    <a:pt x="492" y="6717"/>
                  </a:lnTo>
                  <a:lnTo>
                    <a:pt x="489" y="6712"/>
                  </a:lnTo>
                  <a:lnTo>
                    <a:pt x="488" y="6707"/>
                  </a:lnTo>
                  <a:lnTo>
                    <a:pt x="489" y="6704"/>
                  </a:lnTo>
                  <a:lnTo>
                    <a:pt x="491" y="6702"/>
                  </a:lnTo>
                  <a:lnTo>
                    <a:pt x="494" y="6701"/>
                  </a:lnTo>
                  <a:lnTo>
                    <a:pt x="500" y="6699"/>
                  </a:lnTo>
                  <a:lnTo>
                    <a:pt x="507" y="6701"/>
                  </a:lnTo>
                  <a:lnTo>
                    <a:pt x="524" y="6703"/>
                  </a:lnTo>
                  <a:lnTo>
                    <a:pt x="547" y="6709"/>
                  </a:lnTo>
                  <a:lnTo>
                    <a:pt x="574" y="6718"/>
                  </a:lnTo>
                  <a:lnTo>
                    <a:pt x="605" y="6729"/>
                  </a:lnTo>
                  <a:lnTo>
                    <a:pt x="640" y="6743"/>
                  </a:lnTo>
                  <a:lnTo>
                    <a:pt x="678" y="6759"/>
                  </a:lnTo>
                  <a:close/>
                  <a:moveTo>
                    <a:pt x="678" y="6855"/>
                  </a:moveTo>
                  <a:lnTo>
                    <a:pt x="678" y="6880"/>
                  </a:lnTo>
                  <a:lnTo>
                    <a:pt x="669" y="6879"/>
                  </a:lnTo>
                  <a:lnTo>
                    <a:pt x="659" y="6878"/>
                  </a:lnTo>
                  <a:lnTo>
                    <a:pt x="647" y="6875"/>
                  </a:lnTo>
                  <a:lnTo>
                    <a:pt x="632" y="6872"/>
                  </a:lnTo>
                  <a:lnTo>
                    <a:pt x="600" y="6861"/>
                  </a:lnTo>
                  <a:lnTo>
                    <a:pt x="562" y="6846"/>
                  </a:lnTo>
                  <a:lnTo>
                    <a:pt x="519" y="6829"/>
                  </a:lnTo>
                  <a:lnTo>
                    <a:pt x="471" y="6808"/>
                  </a:lnTo>
                  <a:lnTo>
                    <a:pt x="421" y="6784"/>
                  </a:lnTo>
                  <a:lnTo>
                    <a:pt x="369" y="6758"/>
                  </a:lnTo>
                  <a:lnTo>
                    <a:pt x="308" y="6726"/>
                  </a:lnTo>
                  <a:lnTo>
                    <a:pt x="253" y="6695"/>
                  </a:lnTo>
                  <a:lnTo>
                    <a:pt x="204" y="6665"/>
                  </a:lnTo>
                  <a:lnTo>
                    <a:pt x="162" y="6639"/>
                  </a:lnTo>
                  <a:lnTo>
                    <a:pt x="145" y="6627"/>
                  </a:lnTo>
                  <a:lnTo>
                    <a:pt x="129" y="6615"/>
                  </a:lnTo>
                  <a:lnTo>
                    <a:pt x="116" y="6603"/>
                  </a:lnTo>
                  <a:lnTo>
                    <a:pt x="105" y="6595"/>
                  </a:lnTo>
                  <a:lnTo>
                    <a:pt x="96" y="6586"/>
                  </a:lnTo>
                  <a:lnTo>
                    <a:pt x="92" y="6579"/>
                  </a:lnTo>
                  <a:lnTo>
                    <a:pt x="90" y="6576"/>
                  </a:lnTo>
                  <a:lnTo>
                    <a:pt x="89" y="6574"/>
                  </a:lnTo>
                  <a:lnTo>
                    <a:pt x="89" y="6571"/>
                  </a:lnTo>
                  <a:lnTo>
                    <a:pt x="90" y="6569"/>
                  </a:lnTo>
                  <a:lnTo>
                    <a:pt x="91" y="6568"/>
                  </a:lnTo>
                  <a:lnTo>
                    <a:pt x="93" y="6567"/>
                  </a:lnTo>
                  <a:lnTo>
                    <a:pt x="96" y="6566"/>
                  </a:lnTo>
                  <a:lnTo>
                    <a:pt x="100" y="6566"/>
                  </a:lnTo>
                  <a:lnTo>
                    <a:pt x="109" y="6566"/>
                  </a:lnTo>
                  <a:lnTo>
                    <a:pt x="121" y="6568"/>
                  </a:lnTo>
                  <a:lnTo>
                    <a:pt x="135" y="6573"/>
                  </a:lnTo>
                  <a:lnTo>
                    <a:pt x="151" y="6577"/>
                  </a:lnTo>
                  <a:lnTo>
                    <a:pt x="170" y="6584"/>
                  </a:lnTo>
                  <a:lnTo>
                    <a:pt x="191" y="6591"/>
                  </a:lnTo>
                  <a:lnTo>
                    <a:pt x="239" y="6610"/>
                  </a:lnTo>
                  <a:lnTo>
                    <a:pt x="290" y="6634"/>
                  </a:lnTo>
                  <a:lnTo>
                    <a:pt x="348" y="6661"/>
                  </a:lnTo>
                  <a:lnTo>
                    <a:pt x="410" y="6692"/>
                  </a:lnTo>
                  <a:lnTo>
                    <a:pt x="456" y="6716"/>
                  </a:lnTo>
                  <a:lnTo>
                    <a:pt x="500" y="6740"/>
                  </a:lnTo>
                  <a:lnTo>
                    <a:pt x="542" y="6763"/>
                  </a:lnTo>
                  <a:lnTo>
                    <a:pt x="578" y="6786"/>
                  </a:lnTo>
                  <a:lnTo>
                    <a:pt x="611" y="6806"/>
                  </a:lnTo>
                  <a:lnTo>
                    <a:pt x="639" y="6825"/>
                  </a:lnTo>
                  <a:lnTo>
                    <a:pt x="661" y="6842"/>
                  </a:lnTo>
                  <a:lnTo>
                    <a:pt x="678" y="6855"/>
                  </a:lnTo>
                  <a:close/>
                  <a:moveTo>
                    <a:pt x="251" y="6110"/>
                  </a:moveTo>
                  <a:lnTo>
                    <a:pt x="199" y="6082"/>
                  </a:lnTo>
                  <a:lnTo>
                    <a:pt x="151" y="6053"/>
                  </a:lnTo>
                  <a:lnTo>
                    <a:pt x="109" y="6026"/>
                  </a:lnTo>
                  <a:lnTo>
                    <a:pt x="74" y="6001"/>
                  </a:lnTo>
                  <a:lnTo>
                    <a:pt x="60" y="5989"/>
                  </a:lnTo>
                  <a:lnTo>
                    <a:pt x="47" y="5978"/>
                  </a:lnTo>
                  <a:lnTo>
                    <a:pt x="36" y="5968"/>
                  </a:lnTo>
                  <a:lnTo>
                    <a:pt x="27" y="5958"/>
                  </a:lnTo>
                  <a:lnTo>
                    <a:pt x="20" y="5950"/>
                  </a:lnTo>
                  <a:lnTo>
                    <a:pt x="16" y="5943"/>
                  </a:lnTo>
                  <a:lnTo>
                    <a:pt x="15" y="5939"/>
                  </a:lnTo>
                  <a:lnTo>
                    <a:pt x="15" y="5937"/>
                  </a:lnTo>
                  <a:lnTo>
                    <a:pt x="15" y="5935"/>
                  </a:lnTo>
                  <a:lnTo>
                    <a:pt x="16" y="5933"/>
                  </a:lnTo>
                  <a:lnTo>
                    <a:pt x="17" y="5930"/>
                  </a:lnTo>
                  <a:lnTo>
                    <a:pt x="19" y="5929"/>
                  </a:lnTo>
                  <a:lnTo>
                    <a:pt x="22" y="5928"/>
                  </a:lnTo>
                  <a:lnTo>
                    <a:pt x="26" y="5927"/>
                  </a:lnTo>
                  <a:lnTo>
                    <a:pt x="34" y="5927"/>
                  </a:lnTo>
                  <a:lnTo>
                    <a:pt x="46" y="5928"/>
                  </a:lnTo>
                  <a:lnTo>
                    <a:pt x="59" y="5930"/>
                  </a:lnTo>
                  <a:lnTo>
                    <a:pt x="73" y="5935"/>
                  </a:lnTo>
                  <a:lnTo>
                    <a:pt x="90" y="5939"/>
                  </a:lnTo>
                  <a:lnTo>
                    <a:pt x="108" y="5946"/>
                  </a:lnTo>
                  <a:lnTo>
                    <a:pt x="149" y="5962"/>
                  </a:lnTo>
                  <a:lnTo>
                    <a:pt x="196" y="5982"/>
                  </a:lnTo>
                  <a:lnTo>
                    <a:pt x="246" y="6005"/>
                  </a:lnTo>
                  <a:lnTo>
                    <a:pt x="299" y="6033"/>
                  </a:lnTo>
                  <a:lnTo>
                    <a:pt x="351" y="6062"/>
                  </a:lnTo>
                  <a:lnTo>
                    <a:pt x="398" y="6089"/>
                  </a:lnTo>
                  <a:lnTo>
                    <a:pt x="440" y="6117"/>
                  </a:lnTo>
                  <a:lnTo>
                    <a:pt x="476" y="6142"/>
                  </a:lnTo>
                  <a:lnTo>
                    <a:pt x="491" y="6153"/>
                  </a:lnTo>
                  <a:lnTo>
                    <a:pt x="503" y="6164"/>
                  </a:lnTo>
                  <a:lnTo>
                    <a:pt x="515" y="6174"/>
                  </a:lnTo>
                  <a:lnTo>
                    <a:pt x="524" y="6183"/>
                  </a:lnTo>
                  <a:lnTo>
                    <a:pt x="531" y="6192"/>
                  </a:lnTo>
                  <a:lnTo>
                    <a:pt x="534" y="6199"/>
                  </a:lnTo>
                  <a:lnTo>
                    <a:pt x="535" y="6202"/>
                  </a:lnTo>
                  <a:lnTo>
                    <a:pt x="536" y="6205"/>
                  </a:lnTo>
                  <a:lnTo>
                    <a:pt x="536" y="6207"/>
                  </a:lnTo>
                  <a:lnTo>
                    <a:pt x="535" y="6210"/>
                  </a:lnTo>
                  <a:lnTo>
                    <a:pt x="533" y="6211"/>
                  </a:lnTo>
                  <a:lnTo>
                    <a:pt x="531" y="6213"/>
                  </a:lnTo>
                  <a:lnTo>
                    <a:pt x="529" y="6214"/>
                  </a:lnTo>
                  <a:lnTo>
                    <a:pt x="525" y="6214"/>
                  </a:lnTo>
                  <a:lnTo>
                    <a:pt x="516" y="6215"/>
                  </a:lnTo>
                  <a:lnTo>
                    <a:pt x="505" y="6214"/>
                  </a:lnTo>
                  <a:lnTo>
                    <a:pt x="492" y="6211"/>
                  </a:lnTo>
                  <a:lnTo>
                    <a:pt x="477" y="6207"/>
                  </a:lnTo>
                  <a:lnTo>
                    <a:pt x="460" y="6203"/>
                  </a:lnTo>
                  <a:lnTo>
                    <a:pt x="441" y="6196"/>
                  </a:lnTo>
                  <a:lnTo>
                    <a:pt x="400" y="6181"/>
                  </a:lnTo>
                  <a:lnTo>
                    <a:pt x="353" y="6161"/>
                  </a:lnTo>
                  <a:lnTo>
                    <a:pt x="304" y="6138"/>
                  </a:lnTo>
                  <a:lnTo>
                    <a:pt x="251" y="6110"/>
                  </a:lnTo>
                  <a:close/>
                  <a:moveTo>
                    <a:pt x="397" y="5978"/>
                  </a:moveTo>
                  <a:lnTo>
                    <a:pt x="348" y="5950"/>
                  </a:lnTo>
                  <a:lnTo>
                    <a:pt x="301" y="5922"/>
                  </a:lnTo>
                  <a:lnTo>
                    <a:pt x="282" y="5908"/>
                  </a:lnTo>
                  <a:lnTo>
                    <a:pt x="262" y="5895"/>
                  </a:lnTo>
                  <a:lnTo>
                    <a:pt x="244" y="5883"/>
                  </a:lnTo>
                  <a:lnTo>
                    <a:pt x="228" y="5871"/>
                  </a:lnTo>
                  <a:lnTo>
                    <a:pt x="213" y="5859"/>
                  </a:lnTo>
                  <a:lnTo>
                    <a:pt x="201" y="5848"/>
                  </a:lnTo>
                  <a:lnTo>
                    <a:pt x="190" y="5838"/>
                  </a:lnTo>
                  <a:lnTo>
                    <a:pt x="182" y="5828"/>
                  </a:lnTo>
                  <a:lnTo>
                    <a:pt x="176" y="5820"/>
                  </a:lnTo>
                  <a:lnTo>
                    <a:pt x="172" y="5812"/>
                  </a:lnTo>
                  <a:lnTo>
                    <a:pt x="171" y="5809"/>
                  </a:lnTo>
                  <a:lnTo>
                    <a:pt x="170" y="5807"/>
                  </a:lnTo>
                  <a:lnTo>
                    <a:pt x="171" y="5804"/>
                  </a:lnTo>
                  <a:lnTo>
                    <a:pt x="172" y="5801"/>
                  </a:lnTo>
                  <a:lnTo>
                    <a:pt x="173" y="5800"/>
                  </a:lnTo>
                  <a:lnTo>
                    <a:pt x="176" y="5798"/>
                  </a:lnTo>
                  <a:lnTo>
                    <a:pt x="179" y="5797"/>
                  </a:lnTo>
                  <a:lnTo>
                    <a:pt x="182" y="5796"/>
                  </a:lnTo>
                  <a:lnTo>
                    <a:pt x="191" y="5796"/>
                  </a:lnTo>
                  <a:lnTo>
                    <a:pt x="201" y="5797"/>
                  </a:lnTo>
                  <a:lnTo>
                    <a:pt x="214" y="5799"/>
                  </a:lnTo>
                  <a:lnTo>
                    <a:pt x="229" y="5802"/>
                  </a:lnTo>
                  <a:lnTo>
                    <a:pt x="245" y="5807"/>
                  </a:lnTo>
                  <a:lnTo>
                    <a:pt x="263" y="5812"/>
                  </a:lnTo>
                  <a:lnTo>
                    <a:pt x="304" y="5828"/>
                  </a:lnTo>
                  <a:lnTo>
                    <a:pt x="349" y="5847"/>
                  </a:lnTo>
                  <a:lnTo>
                    <a:pt x="397" y="5870"/>
                  </a:lnTo>
                  <a:lnTo>
                    <a:pt x="448" y="5896"/>
                  </a:lnTo>
                  <a:lnTo>
                    <a:pt x="499" y="5924"/>
                  </a:lnTo>
                  <a:lnTo>
                    <a:pt x="545" y="5951"/>
                  </a:lnTo>
                  <a:lnTo>
                    <a:pt x="585" y="5978"/>
                  </a:lnTo>
                  <a:lnTo>
                    <a:pt x="619" y="6003"/>
                  </a:lnTo>
                  <a:lnTo>
                    <a:pt x="633" y="6014"/>
                  </a:lnTo>
                  <a:lnTo>
                    <a:pt x="647" y="6025"/>
                  </a:lnTo>
                  <a:lnTo>
                    <a:pt x="657" y="6035"/>
                  </a:lnTo>
                  <a:lnTo>
                    <a:pt x="665" y="6044"/>
                  </a:lnTo>
                  <a:lnTo>
                    <a:pt x="671" y="6052"/>
                  </a:lnTo>
                  <a:lnTo>
                    <a:pt x="675" y="6060"/>
                  </a:lnTo>
                  <a:lnTo>
                    <a:pt x="676" y="6063"/>
                  </a:lnTo>
                  <a:lnTo>
                    <a:pt x="676" y="6065"/>
                  </a:lnTo>
                  <a:lnTo>
                    <a:pt x="676" y="6068"/>
                  </a:lnTo>
                  <a:lnTo>
                    <a:pt x="675" y="6071"/>
                  </a:lnTo>
                  <a:lnTo>
                    <a:pt x="673" y="6072"/>
                  </a:lnTo>
                  <a:lnTo>
                    <a:pt x="671" y="6074"/>
                  </a:lnTo>
                  <a:lnTo>
                    <a:pt x="669" y="6075"/>
                  </a:lnTo>
                  <a:lnTo>
                    <a:pt x="665" y="6076"/>
                  </a:lnTo>
                  <a:lnTo>
                    <a:pt x="657" y="6076"/>
                  </a:lnTo>
                  <a:lnTo>
                    <a:pt x="646" y="6076"/>
                  </a:lnTo>
                  <a:lnTo>
                    <a:pt x="632" y="6074"/>
                  </a:lnTo>
                  <a:lnTo>
                    <a:pt x="618" y="6071"/>
                  </a:lnTo>
                  <a:lnTo>
                    <a:pt x="601" y="6066"/>
                  </a:lnTo>
                  <a:lnTo>
                    <a:pt x="584" y="6061"/>
                  </a:lnTo>
                  <a:lnTo>
                    <a:pt x="543" y="6045"/>
                  </a:lnTo>
                  <a:lnTo>
                    <a:pt x="498" y="6026"/>
                  </a:lnTo>
                  <a:lnTo>
                    <a:pt x="449" y="6004"/>
                  </a:lnTo>
                  <a:lnTo>
                    <a:pt x="397" y="5978"/>
                  </a:lnTo>
                  <a:close/>
                  <a:moveTo>
                    <a:pt x="630" y="5682"/>
                  </a:moveTo>
                  <a:lnTo>
                    <a:pt x="628" y="5684"/>
                  </a:lnTo>
                  <a:lnTo>
                    <a:pt x="626" y="5687"/>
                  </a:lnTo>
                  <a:lnTo>
                    <a:pt x="623" y="5688"/>
                  </a:lnTo>
                  <a:lnTo>
                    <a:pt x="620" y="5689"/>
                  </a:lnTo>
                  <a:lnTo>
                    <a:pt x="611" y="5690"/>
                  </a:lnTo>
                  <a:lnTo>
                    <a:pt x="601" y="5690"/>
                  </a:lnTo>
                  <a:lnTo>
                    <a:pt x="589" y="5688"/>
                  </a:lnTo>
                  <a:lnTo>
                    <a:pt x="575" y="5686"/>
                  </a:lnTo>
                  <a:lnTo>
                    <a:pt x="560" y="5681"/>
                  </a:lnTo>
                  <a:lnTo>
                    <a:pt x="543" y="5676"/>
                  </a:lnTo>
                  <a:lnTo>
                    <a:pt x="524" y="5670"/>
                  </a:lnTo>
                  <a:lnTo>
                    <a:pt x="504" y="5662"/>
                  </a:lnTo>
                  <a:lnTo>
                    <a:pt x="485" y="5655"/>
                  </a:lnTo>
                  <a:lnTo>
                    <a:pt x="462" y="5646"/>
                  </a:lnTo>
                  <a:lnTo>
                    <a:pt x="417" y="5624"/>
                  </a:lnTo>
                  <a:lnTo>
                    <a:pt x="370" y="5599"/>
                  </a:lnTo>
                  <a:lnTo>
                    <a:pt x="323" y="5573"/>
                  </a:lnTo>
                  <a:lnTo>
                    <a:pt x="282" y="5546"/>
                  </a:lnTo>
                  <a:lnTo>
                    <a:pt x="262" y="5533"/>
                  </a:lnTo>
                  <a:lnTo>
                    <a:pt x="244" y="5521"/>
                  </a:lnTo>
                  <a:lnTo>
                    <a:pt x="228" y="5509"/>
                  </a:lnTo>
                  <a:lnTo>
                    <a:pt x="213" y="5497"/>
                  </a:lnTo>
                  <a:lnTo>
                    <a:pt x="200" y="5486"/>
                  </a:lnTo>
                  <a:lnTo>
                    <a:pt x="189" y="5475"/>
                  </a:lnTo>
                  <a:lnTo>
                    <a:pt x="179" y="5465"/>
                  </a:lnTo>
                  <a:lnTo>
                    <a:pt x="172" y="5456"/>
                  </a:lnTo>
                  <a:lnTo>
                    <a:pt x="167" y="5447"/>
                  </a:lnTo>
                  <a:lnTo>
                    <a:pt x="164" y="5441"/>
                  </a:lnTo>
                  <a:lnTo>
                    <a:pt x="162" y="5437"/>
                  </a:lnTo>
                  <a:lnTo>
                    <a:pt x="162" y="5434"/>
                  </a:lnTo>
                  <a:lnTo>
                    <a:pt x="162" y="5432"/>
                  </a:lnTo>
                  <a:lnTo>
                    <a:pt x="164" y="5428"/>
                  </a:lnTo>
                  <a:lnTo>
                    <a:pt x="166" y="5427"/>
                  </a:lnTo>
                  <a:lnTo>
                    <a:pt x="168" y="5425"/>
                  </a:lnTo>
                  <a:lnTo>
                    <a:pt x="171" y="5424"/>
                  </a:lnTo>
                  <a:lnTo>
                    <a:pt x="175" y="5423"/>
                  </a:lnTo>
                  <a:lnTo>
                    <a:pt x="182" y="5422"/>
                  </a:lnTo>
                  <a:lnTo>
                    <a:pt x="192" y="5422"/>
                  </a:lnTo>
                  <a:lnTo>
                    <a:pt x="204" y="5424"/>
                  </a:lnTo>
                  <a:lnTo>
                    <a:pt x="219" y="5427"/>
                  </a:lnTo>
                  <a:lnTo>
                    <a:pt x="234" y="5431"/>
                  </a:lnTo>
                  <a:lnTo>
                    <a:pt x="251" y="5436"/>
                  </a:lnTo>
                  <a:lnTo>
                    <a:pt x="288" y="5449"/>
                  </a:lnTo>
                  <a:lnTo>
                    <a:pt x="330" y="5467"/>
                  </a:lnTo>
                  <a:lnTo>
                    <a:pt x="375" y="5489"/>
                  </a:lnTo>
                  <a:lnTo>
                    <a:pt x="423" y="5513"/>
                  </a:lnTo>
                  <a:lnTo>
                    <a:pt x="470" y="5540"/>
                  </a:lnTo>
                  <a:lnTo>
                    <a:pt x="512" y="5566"/>
                  </a:lnTo>
                  <a:lnTo>
                    <a:pt x="548" y="5592"/>
                  </a:lnTo>
                  <a:lnTo>
                    <a:pt x="580" y="5616"/>
                  </a:lnTo>
                  <a:lnTo>
                    <a:pt x="594" y="5627"/>
                  </a:lnTo>
                  <a:lnTo>
                    <a:pt x="605" y="5637"/>
                  </a:lnTo>
                  <a:lnTo>
                    <a:pt x="615" y="5647"/>
                  </a:lnTo>
                  <a:lnTo>
                    <a:pt x="622" y="5656"/>
                  </a:lnTo>
                  <a:lnTo>
                    <a:pt x="627" y="5665"/>
                  </a:lnTo>
                  <a:lnTo>
                    <a:pt x="630" y="5671"/>
                  </a:lnTo>
                  <a:lnTo>
                    <a:pt x="631" y="5674"/>
                  </a:lnTo>
                  <a:lnTo>
                    <a:pt x="631" y="5678"/>
                  </a:lnTo>
                  <a:lnTo>
                    <a:pt x="631" y="5680"/>
                  </a:lnTo>
                  <a:lnTo>
                    <a:pt x="630" y="5682"/>
                  </a:lnTo>
                  <a:close/>
                  <a:moveTo>
                    <a:pt x="562" y="5059"/>
                  </a:moveTo>
                  <a:lnTo>
                    <a:pt x="557" y="5063"/>
                  </a:lnTo>
                  <a:lnTo>
                    <a:pt x="552" y="5065"/>
                  </a:lnTo>
                  <a:lnTo>
                    <a:pt x="544" y="5068"/>
                  </a:lnTo>
                  <a:lnTo>
                    <a:pt x="534" y="5068"/>
                  </a:lnTo>
                  <a:lnTo>
                    <a:pt x="523" y="5067"/>
                  </a:lnTo>
                  <a:lnTo>
                    <a:pt x="511" y="5064"/>
                  </a:lnTo>
                  <a:lnTo>
                    <a:pt x="497" y="5061"/>
                  </a:lnTo>
                  <a:lnTo>
                    <a:pt x="481" y="5058"/>
                  </a:lnTo>
                  <a:lnTo>
                    <a:pt x="465" y="5052"/>
                  </a:lnTo>
                  <a:lnTo>
                    <a:pt x="447" y="5046"/>
                  </a:lnTo>
                  <a:lnTo>
                    <a:pt x="428" y="5039"/>
                  </a:lnTo>
                  <a:lnTo>
                    <a:pt x="410" y="5030"/>
                  </a:lnTo>
                  <a:lnTo>
                    <a:pt x="390" y="5021"/>
                  </a:lnTo>
                  <a:lnTo>
                    <a:pt x="370" y="5011"/>
                  </a:lnTo>
                  <a:lnTo>
                    <a:pt x="349" y="5000"/>
                  </a:lnTo>
                  <a:lnTo>
                    <a:pt x="327" y="4989"/>
                  </a:lnTo>
                  <a:lnTo>
                    <a:pt x="306" y="4977"/>
                  </a:lnTo>
                  <a:lnTo>
                    <a:pt x="286" y="4965"/>
                  </a:lnTo>
                  <a:lnTo>
                    <a:pt x="267" y="4953"/>
                  </a:lnTo>
                  <a:lnTo>
                    <a:pt x="250" y="4941"/>
                  </a:lnTo>
                  <a:lnTo>
                    <a:pt x="233" y="4929"/>
                  </a:lnTo>
                  <a:lnTo>
                    <a:pt x="216" y="4916"/>
                  </a:lnTo>
                  <a:lnTo>
                    <a:pt x="203" y="4904"/>
                  </a:lnTo>
                  <a:lnTo>
                    <a:pt x="190" y="4893"/>
                  </a:lnTo>
                  <a:lnTo>
                    <a:pt x="179" y="4883"/>
                  </a:lnTo>
                  <a:lnTo>
                    <a:pt x="169" y="4872"/>
                  </a:lnTo>
                  <a:lnTo>
                    <a:pt x="161" y="4864"/>
                  </a:lnTo>
                  <a:lnTo>
                    <a:pt x="155" y="4855"/>
                  </a:lnTo>
                  <a:lnTo>
                    <a:pt x="150" y="4846"/>
                  </a:lnTo>
                  <a:lnTo>
                    <a:pt x="148" y="4839"/>
                  </a:lnTo>
                  <a:lnTo>
                    <a:pt x="148" y="4836"/>
                  </a:lnTo>
                  <a:lnTo>
                    <a:pt x="148" y="4833"/>
                  </a:lnTo>
                  <a:lnTo>
                    <a:pt x="148" y="4830"/>
                  </a:lnTo>
                  <a:lnTo>
                    <a:pt x="150" y="4827"/>
                  </a:lnTo>
                  <a:lnTo>
                    <a:pt x="154" y="4824"/>
                  </a:lnTo>
                  <a:lnTo>
                    <a:pt x="159" y="4820"/>
                  </a:lnTo>
                  <a:lnTo>
                    <a:pt x="167" y="4819"/>
                  </a:lnTo>
                  <a:lnTo>
                    <a:pt x="177" y="4818"/>
                  </a:lnTo>
                  <a:lnTo>
                    <a:pt x="188" y="4819"/>
                  </a:lnTo>
                  <a:lnTo>
                    <a:pt x="201" y="4822"/>
                  </a:lnTo>
                  <a:lnTo>
                    <a:pt x="214" y="4825"/>
                  </a:lnTo>
                  <a:lnTo>
                    <a:pt x="230" y="4829"/>
                  </a:lnTo>
                  <a:lnTo>
                    <a:pt x="246" y="4835"/>
                  </a:lnTo>
                  <a:lnTo>
                    <a:pt x="264" y="4840"/>
                  </a:lnTo>
                  <a:lnTo>
                    <a:pt x="283" y="4848"/>
                  </a:lnTo>
                  <a:lnTo>
                    <a:pt x="301" y="4857"/>
                  </a:lnTo>
                  <a:lnTo>
                    <a:pt x="341" y="4876"/>
                  </a:lnTo>
                  <a:lnTo>
                    <a:pt x="384" y="4898"/>
                  </a:lnTo>
                  <a:lnTo>
                    <a:pt x="425" y="4922"/>
                  </a:lnTo>
                  <a:lnTo>
                    <a:pt x="461" y="4946"/>
                  </a:lnTo>
                  <a:lnTo>
                    <a:pt x="478" y="4958"/>
                  </a:lnTo>
                  <a:lnTo>
                    <a:pt x="494" y="4971"/>
                  </a:lnTo>
                  <a:lnTo>
                    <a:pt x="508" y="4983"/>
                  </a:lnTo>
                  <a:lnTo>
                    <a:pt x="521" y="4994"/>
                  </a:lnTo>
                  <a:lnTo>
                    <a:pt x="532" y="5004"/>
                  </a:lnTo>
                  <a:lnTo>
                    <a:pt x="542" y="5014"/>
                  </a:lnTo>
                  <a:lnTo>
                    <a:pt x="550" y="5023"/>
                  </a:lnTo>
                  <a:lnTo>
                    <a:pt x="556" y="5032"/>
                  </a:lnTo>
                  <a:lnTo>
                    <a:pt x="561" y="5040"/>
                  </a:lnTo>
                  <a:lnTo>
                    <a:pt x="563" y="5048"/>
                  </a:lnTo>
                  <a:lnTo>
                    <a:pt x="563" y="5051"/>
                  </a:lnTo>
                  <a:lnTo>
                    <a:pt x="563" y="5054"/>
                  </a:lnTo>
                  <a:lnTo>
                    <a:pt x="563" y="5057"/>
                  </a:lnTo>
                  <a:lnTo>
                    <a:pt x="562" y="5059"/>
                  </a:lnTo>
                  <a:close/>
                  <a:moveTo>
                    <a:pt x="280" y="4670"/>
                  </a:moveTo>
                  <a:lnTo>
                    <a:pt x="320" y="4695"/>
                  </a:lnTo>
                  <a:lnTo>
                    <a:pt x="355" y="4718"/>
                  </a:lnTo>
                  <a:lnTo>
                    <a:pt x="371" y="4730"/>
                  </a:lnTo>
                  <a:lnTo>
                    <a:pt x="386" y="4741"/>
                  </a:lnTo>
                  <a:lnTo>
                    <a:pt x="400" y="4753"/>
                  </a:lnTo>
                  <a:lnTo>
                    <a:pt x="412" y="4763"/>
                  </a:lnTo>
                  <a:lnTo>
                    <a:pt x="423" y="4774"/>
                  </a:lnTo>
                  <a:lnTo>
                    <a:pt x="432" y="4784"/>
                  </a:lnTo>
                  <a:lnTo>
                    <a:pt x="439" y="4793"/>
                  </a:lnTo>
                  <a:lnTo>
                    <a:pt x="445" y="4802"/>
                  </a:lnTo>
                  <a:lnTo>
                    <a:pt x="449" y="4811"/>
                  </a:lnTo>
                  <a:lnTo>
                    <a:pt x="451" y="4817"/>
                  </a:lnTo>
                  <a:lnTo>
                    <a:pt x="451" y="4824"/>
                  </a:lnTo>
                  <a:lnTo>
                    <a:pt x="450" y="4828"/>
                  </a:lnTo>
                  <a:lnTo>
                    <a:pt x="446" y="4833"/>
                  </a:lnTo>
                  <a:lnTo>
                    <a:pt x="440" y="4836"/>
                  </a:lnTo>
                  <a:lnTo>
                    <a:pt x="433" y="4837"/>
                  </a:lnTo>
                  <a:lnTo>
                    <a:pt x="424" y="4837"/>
                  </a:lnTo>
                  <a:lnTo>
                    <a:pt x="413" y="4837"/>
                  </a:lnTo>
                  <a:lnTo>
                    <a:pt x="401" y="4835"/>
                  </a:lnTo>
                  <a:lnTo>
                    <a:pt x="387" y="4832"/>
                  </a:lnTo>
                  <a:lnTo>
                    <a:pt x="372" y="4828"/>
                  </a:lnTo>
                  <a:lnTo>
                    <a:pt x="357" y="4823"/>
                  </a:lnTo>
                  <a:lnTo>
                    <a:pt x="339" y="4817"/>
                  </a:lnTo>
                  <a:lnTo>
                    <a:pt x="321" y="4809"/>
                  </a:lnTo>
                  <a:lnTo>
                    <a:pt x="304" y="4802"/>
                  </a:lnTo>
                  <a:lnTo>
                    <a:pt x="284" y="4793"/>
                  </a:lnTo>
                  <a:lnTo>
                    <a:pt x="265" y="4783"/>
                  </a:lnTo>
                  <a:lnTo>
                    <a:pt x="244" y="4773"/>
                  </a:lnTo>
                  <a:lnTo>
                    <a:pt x="224" y="4762"/>
                  </a:lnTo>
                  <a:lnTo>
                    <a:pt x="204" y="4750"/>
                  </a:lnTo>
                  <a:lnTo>
                    <a:pt x="186" y="4738"/>
                  </a:lnTo>
                  <a:lnTo>
                    <a:pt x="167" y="4726"/>
                  </a:lnTo>
                  <a:lnTo>
                    <a:pt x="150" y="4715"/>
                  </a:lnTo>
                  <a:lnTo>
                    <a:pt x="134" y="4702"/>
                  </a:lnTo>
                  <a:lnTo>
                    <a:pt x="119" y="4691"/>
                  </a:lnTo>
                  <a:lnTo>
                    <a:pt x="105" y="4679"/>
                  </a:lnTo>
                  <a:lnTo>
                    <a:pt x="93" y="4668"/>
                  </a:lnTo>
                  <a:lnTo>
                    <a:pt x="83" y="4658"/>
                  </a:lnTo>
                  <a:lnTo>
                    <a:pt x="73" y="4648"/>
                  </a:lnTo>
                  <a:lnTo>
                    <a:pt x="66" y="4638"/>
                  </a:lnTo>
                  <a:lnTo>
                    <a:pt x="60" y="4630"/>
                  </a:lnTo>
                  <a:lnTo>
                    <a:pt x="57" y="4622"/>
                  </a:lnTo>
                  <a:lnTo>
                    <a:pt x="54" y="4615"/>
                  </a:lnTo>
                  <a:lnTo>
                    <a:pt x="54" y="4609"/>
                  </a:lnTo>
                  <a:lnTo>
                    <a:pt x="55" y="4603"/>
                  </a:lnTo>
                  <a:lnTo>
                    <a:pt x="60" y="4599"/>
                  </a:lnTo>
                  <a:lnTo>
                    <a:pt x="65" y="4596"/>
                  </a:lnTo>
                  <a:lnTo>
                    <a:pt x="73" y="4594"/>
                  </a:lnTo>
                  <a:lnTo>
                    <a:pt x="82" y="4594"/>
                  </a:lnTo>
                  <a:lnTo>
                    <a:pt x="93" y="4595"/>
                  </a:lnTo>
                  <a:lnTo>
                    <a:pt x="105" y="4596"/>
                  </a:lnTo>
                  <a:lnTo>
                    <a:pt x="118" y="4600"/>
                  </a:lnTo>
                  <a:lnTo>
                    <a:pt x="134" y="4604"/>
                  </a:lnTo>
                  <a:lnTo>
                    <a:pt x="149" y="4610"/>
                  </a:lnTo>
                  <a:lnTo>
                    <a:pt x="166" y="4615"/>
                  </a:lnTo>
                  <a:lnTo>
                    <a:pt x="183" y="4622"/>
                  </a:lnTo>
                  <a:lnTo>
                    <a:pt x="202" y="4631"/>
                  </a:lnTo>
                  <a:lnTo>
                    <a:pt x="241" y="4649"/>
                  </a:lnTo>
                  <a:lnTo>
                    <a:pt x="280" y="4670"/>
                  </a:lnTo>
                  <a:close/>
                  <a:moveTo>
                    <a:pt x="216" y="3147"/>
                  </a:moveTo>
                  <a:lnTo>
                    <a:pt x="245" y="3165"/>
                  </a:lnTo>
                  <a:lnTo>
                    <a:pt x="271" y="3185"/>
                  </a:lnTo>
                  <a:lnTo>
                    <a:pt x="282" y="3194"/>
                  </a:lnTo>
                  <a:lnTo>
                    <a:pt x="293" y="3204"/>
                  </a:lnTo>
                  <a:lnTo>
                    <a:pt x="303" y="3214"/>
                  </a:lnTo>
                  <a:lnTo>
                    <a:pt x="310" y="3223"/>
                  </a:lnTo>
                  <a:lnTo>
                    <a:pt x="318" y="3232"/>
                  </a:lnTo>
                  <a:lnTo>
                    <a:pt x="323" y="3240"/>
                  </a:lnTo>
                  <a:lnTo>
                    <a:pt x="329" y="3249"/>
                  </a:lnTo>
                  <a:lnTo>
                    <a:pt x="332" y="3257"/>
                  </a:lnTo>
                  <a:lnTo>
                    <a:pt x="334" y="3264"/>
                  </a:lnTo>
                  <a:lnTo>
                    <a:pt x="336" y="3270"/>
                  </a:lnTo>
                  <a:lnTo>
                    <a:pt x="334" y="3277"/>
                  </a:lnTo>
                  <a:lnTo>
                    <a:pt x="332" y="3281"/>
                  </a:lnTo>
                  <a:lnTo>
                    <a:pt x="329" y="3286"/>
                  </a:lnTo>
                  <a:lnTo>
                    <a:pt x="325" y="3289"/>
                  </a:lnTo>
                  <a:lnTo>
                    <a:pt x="318" y="3291"/>
                  </a:lnTo>
                  <a:lnTo>
                    <a:pt x="310" y="3292"/>
                  </a:lnTo>
                  <a:lnTo>
                    <a:pt x="301" y="3292"/>
                  </a:lnTo>
                  <a:lnTo>
                    <a:pt x="293" y="3292"/>
                  </a:lnTo>
                  <a:lnTo>
                    <a:pt x="282" y="3290"/>
                  </a:lnTo>
                  <a:lnTo>
                    <a:pt x="271" y="3288"/>
                  </a:lnTo>
                  <a:lnTo>
                    <a:pt x="258" y="3285"/>
                  </a:lnTo>
                  <a:lnTo>
                    <a:pt x="245" y="3280"/>
                  </a:lnTo>
                  <a:lnTo>
                    <a:pt x="232" y="3276"/>
                  </a:lnTo>
                  <a:lnTo>
                    <a:pt x="218" y="3269"/>
                  </a:lnTo>
                  <a:lnTo>
                    <a:pt x="203" y="3263"/>
                  </a:lnTo>
                  <a:lnTo>
                    <a:pt x="189" y="3256"/>
                  </a:lnTo>
                  <a:lnTo>
                    <a:pt x="175" y="3247"/>
                  </a:lnTo>
                  <a:lnTo>
                    <a:pt x="159" y="3238"/>
                  </a:lnTo>
                  <a:lnTo>
                    <a:pt x="145" y="3229"/>
                  </a:lnTo>
                  <a:lnTo>
                    <a:pt x="130" y="3220"/>
                  </a:lnTo>
                  <a:lnTo>
                    <a:pt x="118" y="3210"/>
                  </a:lnTo>
                  <a:lnTo>
                    <a:pt x="105" y="3200"/>
                  </a:lnTo>
                  <a:lnTo>
                    <a:pt x="94" y="3191"/>
                  </a:lnTo>
                  <a:lnTo>
                    <a:pt x="84" y="3181"/>
                  </a:lnTo>
                  <a:lnTo>
                    <a:pt x="74" y="3171"/>
                  </a:lnTo>
                  <a:lnTo>
                    <a:pt x="65" y="3162"/>
                  </a:lnTo>
                  <a:lnTo>
                    <a:pt x="59" y="3152"/>
                  </a:lnTo>
                  <a:lnTo>
                    <a:pt x="52" y="3144"/>
                  </a:lnTo>
                  <a:lnTo>
                    <a:pt x="48" y="3136"/>
                  </a:lnTo>
                  <a:lnTo>
                    <a:pt x="44" y="3128"/>
                  </a:lnTo>
                  <a:lnTo>
                    <a:pt x="42" y="3120"/>
                  </a:lnTo>
                  <a:lnTo>
                    <a:pt x="41" y="3114"/>
                  </a:lnTo>
                  <a:lnTo>
                    <a:pt x="41" y="3108"/>
                  </a:lnTo>
                  <a:lnTo>
                    <a:pt x="43" y="3103"/>
                  </a:lnTo>
                  <a:lnTo>
                    <a:pt x="48" y="3099"/>
                  </a:lnTo>
                  <a:lnTo>
                    <a:pt x="52" y="3096"/>
                  </a:lnTo>
                  <a:lnTo>
                    <a:pt x="59" y="3094"/>
                  </a:lnTo>
                  <a:lnTo>
                    <a:pt x="66" y="3093"/>
                  </a:lnTo>
                  <a:lnTo>
                    <a:pt x="74" y="3092"/>
                  </a:lnTo>
                  <a:lnTo>
                    <a:pt x="84" y="3093"/>
                  </a:lnTo>
                  <a:lnTo>
                    <a:pt x="95" y="3094"/>
                  </a:lnTo>
                  <a:lnTo>
                    <a:pt x="106" y="3097"/>
                  </a:lnTo>
                  <a:lnTo>
                    <a:pt x="118" y="3100"/>
                  </a:lnTo>
                  <a:lnTo>
                    <a:pt x="132" y="3105"/>
                  </a:lnTo>
                  <a:lnTo>
                    <a:pt x="145" y="3109"/>
                  </a:lnTo>
                  <a:lnTo>
                    <a:pt x="158" y="3116"/>
                  </a:lnTo>
                  <a:lnTo>
                    <a:pt x="187" y="3129"/>
                  </a:lnTo>
                  <a:lnTo>
                    <a:pt x="216" y="3147"/>
                  </a:lnTo>
                  <a:close/>
                  <a:moveTo>
                    <a:pt x="296" y="2933"/>
                  </a:moveTo>
                  <a:lnTo>
                    <a:pt x="322" y="2950"/>
                  </a:lnTo>
                  <a:lnTo>
                    <a:pt x="347" y="2969"/>
                  </a:lnTo>
                  <a:lnTo>
                    <a:pt x="358" y="2979"/>
                  </a:lnTo>
                  <a:lnTo>
                    <a:pt x="368" y="2989"/>
                  </a:lnTo>
                  <a:lnTo>
                    <a:pt x="376" y="2998"/>
                  </a:lnTo>
                  <a:lnTo>
                    <a:pt x="385" y="3007"/>
                  </a:lnTo>
                  <a:lnTo>
                    <a:pt x="392" y="3015"/>
                  </a:lnTo>
                  <a:lnTo>
                    <a:pt x="397" y="3024"/>
                  </a:lnTo>
                  <a:lnTo>
                    <a:pt x="402" y="3032"/>
                  </a:lnTo>
                  <a:lnTo>
                    <a:pt x="405" y="3040"/>
                  </a:lnTo>
                  <a:lnTo>
                    <a:pt x="407" y="3046"/>
                  </a:lnTo>
                  <a:lnTo>
                    <a:pt x="408" y="3053"/>
                  </a:lnTo>
                  <a:lnTo>
                    <a:pt x="407" y="3060"/>
                  </a:lnTo>
                  <a:lnTo>
                    <a:pt x="405" y="3064"/>
                  </a:lnTo>
                  <a:lnTo>
                    <a:pt x="402" y="3068"/>
                  </a:lnTo>
                  <a:lnTo>
                    <a:pt x="396" y="3072"/>
                  </a:lnTo>
                  <a:lnTo>
                    <a:pt x="391" y="3074"/>
                  </a:lnTo>
                  <a:lnTo>
                    <a:pt x="383" y="3075"/>
                  </a:lnTo>
                  <a:lnTo>
                    <a:pt x="375" y="3076"/>
                  </a:lnTo>
                  <a:lnTo>
                    <a:pt x="365" y="3075"/>
                  </a:lnTo>
                  <a:lnTo>
                    <a:pt x="355" y="3074"/>
                  </a:lnTo>
                  <a:lnTo>
                    <a:pt x="344" y="3072"/>
                  </a:lnTo>
                  <a:lnTo>
                    <a:pt x="333" y="3068"/>
                  </a:lnTo>
                  <a:lnTo>
                    <a:pt x="320" y="3064"/>
                  </a:lnTo>
                  <a:lnTo>
                    <a:pt x="308" y="3060"/>
                  </a:lnTo>
                  <a:lnTo>
                    <a:pt x="295" y="3054"/>
                  </a:lnTo>
                  <a:lnTo>
                    <a:pt x="280" y="3047"/>
                  </a:lnTo>
                  <a:lnTo>
                    <a:pt x="267" y="3041"/>
                  </a:lnTo>
                  <a:lnTo>
                    <a:pt x="253" y="3033"/>
                  </a:lnTo>
                  <a:lnTo>
                    <a:pt x="239" y="3024"/>
                  </a:lnTo>
                  <a:lnTo>
                    <a:pt x="224" y="3015"/>
                  </a:lnTo>
                  <a:lnTo>
                    <a:pt x="211" y="3005"/>
                  </a:lnTo>
                  <a:lnTo>
                    <a:pt x="199" y="2997"/>
                  </a:lnTo>
                  <a:lnTo>
                    <a:pt x="187" y="2987"/>
                  </a:lnTo>
                  <a:lnTo>
                    <a:pt x="176" y="2978"/>
                  </a:lnTo>
                  <a:lnTo>
                    <a:pt x="166" y="2968"/>
                  </a:lnTo>
                  <a:lnTo>
                    <a:pt x="157" y="2959"/>
                  </a:lnTo>
                  <a:lnTo>
                    <a:pt x="149" y="2949"/>
                  </a:lnTo>
                  <a:lnTo>
                    <a:pt x="141" y="2940"/>
                  </a:lnTo>
                  <a:lnTo>
                    <a:pt x="136" y="2933"/>
                  </a:lnTo>
                  <a:lnTo>
                    <a:pt x="132" y="2924"/>
                  </a:lnTo>
                  <a:lnTo>
                    <a:pt x="128" y="2916"/>
                  </a:lnTo>
                  <a:lnTo>
                    <a:pt x="126" y="2909"/>
                  </a:lnTo>
                  <a:lnTo>
                    <a:pt x="126" y="2903"/>
                  </a:lnTo>
                  <a:lnTo>
                    <a:pt x="126" y="2897"/>
                  </a:lnTo>
                  <a:lnTo>
                    <a:pt x="128" y="2892"/>
                  </a:lnTo>
                  <a:lnTo>
                    <a:pt x="133" y="2887"/>
                  </a:lnTo>
                  <a:lnTo>
                    <a:pt x="137" y="2884"/>
                  </a:lnTo>
                  <a:lnTo>
                    <a:pt x="144" y="2882"/>
                  </a:lnTo>
                  <a:lnTo>
                    <a:pt x="150" y="2881"/>
                  </a:lnTo>
                  <a:lnTo>
                    <a:pt x="159" y="2881"/>
                  </a:lnTo>
                  <a:lnTo>
                    <a:pt x="168" y="2881"/>
                  </a:lnTo>
                  <a:lnTo>
                    <a:pt x="178" y="2882"/>
                  </a:lnTo>
                  <a:lnTo>
                    <a:pt x="189" y="2885"/>
                  </a:lnTo>
                  <a:lnTo>
                    <a:pt x="201" y="2887"/>
                  </a:lnTo>
                  <a:lnTo>
                    <a:pt x="213" y="2892"/>
                  </a:lnTo>
                  <a:lnTo>
                    <a:pt x="226" y="2896"/>
                  </a:lnTo>
                  <a:lnTo>
                    <a:pt x="240" y="2903"/>
                  </a:lnTo>
                  <a:lnTo>
                    <a:pt x="267" y="2916"/>
                  </a:lnTo>
                  <a:lnTo>
                    <a:pt x="296" y="2933"/>
                  </a:lnTo>
                  <a:close/>
                  <a:moveTo>
                    <a:pt x="395" y="2716"/>
                  </a:moveTo>
                  <a:lnTo>
                    <a:pt x="422" y="2735"/>
                  </a:lnTo>
                  <a:lnTo>
                    <a:pt x="445" y="2753"/>
                  </a:lnTo>
                  <a:lnTo>
                    <a:pt x="455" y="2762"/>
                  </a:lnTo>
                  <a:lnTo>
                    <a:pt x="465" y="2772"/>
                  </a:lnTo>
                  <a:lnTo>
                    <a:pt x="473" y="2780"/>
                  </a:lnTo>
                  <a:lnTo>
                    <a:pt x="480" y="2789"/>
                  </a:lnTo>
                  <a:lnTo>
                    <a:pt x="487" y="2798"/>
                  </a:lnTo>
                  <a:lnTo>
                    <a:pt x="492" y="2806"/>
                  </a:lnTo>
                  <a:lnTo>
                    <a:pt x="497" y="2813"/>
                  </a:lnTo>
                  <a:lnTo>
                    <a:pt x="500" y="2821"/>
                  </a:lnTo>
                  <a:lnTo>
                    <a:pt x="502" y="2828"/>
                  </a:lnTo>
                  <a:lnTo>
                    <a:pt x="502" y="2834"/>
                  </a:lnTo>
                  <a:lnTo>
                    <a:pt x="501" y="2840"/>
                  </a:lnTo>
                  <a:lnTo>
                    <a:pt x="499" y="2845"/>
                  </a:lnTo>
                  <a:lnTo>
                    <a:pt x="496" y="2850"/>
                  </a:lnTo>
                  <a:lnTo>
                    <a:pt x="491" y="2853"/>
                  </a:lnTo>
                  <a:lnTo>
                    <a:pt x="485" y="2855"/>
                  </a:lnTo>
                  <a:lnTo>
                    <a:pt x="478" y="2857"/>
                  </a:lnTo>
                  <a:lnTo>
                    <a:pt x="469" y="2858"/>
                  </a:lnTo>
                  <a:lnTo>
                    <a:pt x="460" y="2858"/>
                  </a:lnTo>
                  <a:lnTo>
                    <a:pt x="450" y="2857"/>
                  </a:lnTo>
                  <a:lnTo>
                    <a:pt x="440" y="2854"/>
                  </a:lnTo>
                  <a:lnTo>
                    <a:pt x="428" y="2851"/>
                  </a:lnTo>
                  <a:lnTo>
                    <a:pt x="417" y="2848"/>
                  </a:lnTo>
                  <a:lnTo>
                    <a:pt x="404" y="2843"/>
                  </a:lnTo>
                  <a:lnTo>
                    <a:pt x="392" y="2838"/>
                  </a:lnTo>
                  <a:lnTo>
                    <a:pt x="379" y="2831"/>
                  </a:lnTo>
                  <a:lnTo>
                    <a:pt x="365" y="2825"/>
                  </a:lnTo>
                  <a:lnTo>
                    <a:pt x="351" y="2817"/>
                  </a:lnTo>
                  <a:lnTo>
                    <a:pt x="338" y="2809"/>
                  </a:lnTo>
                  <a:lnTo>
                    <a:pt x="325" y="2800"/>
                  </a:lnTo>
                  <a:lnTo>
                    <a:pt x="311" y="2791"/>
                  </a:lnTo>
                  <a:lnTo>
                    <a:pt x="299" y="2781"/>
                  </a:lnTo>
                  <a:lnTo>
                    <a:pt x="288" y="2773"/>
                  </a:lnTo>
                  <a:lnTo>
                    <a:pt x="278" y="2764"/>
                  </a:lnTo>
                  <a:lnTo>
                    <a:pt x="268" y="2754"/>
                  </a:lnTo>
                  <a:lnTo>
                    <a:pt x="261" y="2745"/>
                  </a:lnTo>
                  <a:lnTo>
                    <a:pt x="253" y="2736"/>
                  </a:lnTo>
                  <a:lnTo>
                    <a:pt x="246" y="2727"/>
                  </a:lnTo>
                  <a:lnTo>
                    <a:pt x="241" y="2720"/>
                  </a:lnTo>
                  <a:lnTo>
                    <a:pt x="236" y="2712"/>
                  </a:lnTo>
                  <a:lnTo>
                    <a:pt x="233" y="2704"/>
                  </a:lnTo>
                  <a:lnTo>
                    <a:pt x="232" y="2697"/>
                  </a:lnTo>
                  <a:lnTo>
                    <a:pt x="231" y="2691"/>
                  </a:lnTo>
                  <a:lnTo>
                    <a:pt x="232" y="2684"/>
                  </a:lnTo>
                  <a:lnTo>
                    <a:pt x="234" y="2680"/>
                  </a:lnTo>
                  <a:lnTo>
                    <a:pt x="237" y="2676"/>
                  </a:lnTo>
                  <a:lnTo>
                    <a:pt x="243" y="2672"/>
                  </a:lnTo>
                  <a:lnTo>
                    <a:pt x="248" y="2670"/>
                  </a:lnTo>
                  <a:lnTo>
                    <a:pt x="256" y="2668"/>
                  </a:lnTo>
                  <a:lnTo>
                    <a:pt x="264" y="2668"/>
                  </a:lnTo>
                  <a:lnTo>
                    <a:pt x="273" y="2668"/>
                  </a:lnTo>
                  <a:lnTo>
                    <a:pt x="283" y="2669"/>
                  </a:lnTo>
                  <a:lnTo>
                    <a:pt x="293" y="2671"/>
                  </a:lnTo>
                  <a:lnTo>
                    <a:pt x="305" y="2674"/>
                  </a:lnTo>
                  <a:lnTo>
                    <a:pt x="316" y="2678"/>
                  </a:lnTo>
                  <a:lnTo>
                    <a:pt x="329" y="2683"/>
                  </a:lnTo>
                  <a:lnTo>
                    <a:pt x="341" y="2688"/>
                  </a:lnTo>
                  <a:lnTo>
                    <a:pt x="368" y="2701"/>
                  </a:lnTo>
                  <a:lnTo>
                    <a:pt x="395" y="2716"/>
                  </a:lnTo>
                  <a:close/>
                  <a:moveTo>
                    <a:pt x="190" y="2295"/>
                  </a:moveTo>
                  <a:lnTo>
                    <a:pt x="214" y="2311"/>
                  </a:lnTo>
                  <a:lnTo>
                    <a:pt x="235" y="2329"/>
                  </a:lnTo>
                  <a:lnTo>
                    <a:pt x="253" y="2346"/>
                  </a:lnTo>
                  <a:lnTo>
                    <a:pt x="267" y="2362"/>
                  </a:lnTo>
                  <a:lnTo>
                    <a:pt x="273" y="2371"/>
                  </a:lnTo>
                  <a:lnTo>
                    <a:pt x="278" y="2379"/>
                  </a:lnTo>
                  <a:lnTo>
                    <a:pt x="282" y="2387"/>
                  </a:lnTo>
                  <a:lnTo>
                    <a:pt x="284" y="2393"/>
                  </a:lnTo>
                  <a:lnTo>
                    <a:pt x="286" y="2400"/>
                  </a:lnTo>
                  <a:lnTo>
                    <a:pt x="286" y="2405"/>
                  </a:lnTo>
                  <a:lnTo>
                    <a:pt x="285" y="2411"/>
                  </a:lnTo>
                  <a:lnTo>
                    <a:pt x="283" y="2416"/>
                  </a:lnTo>
                  <a:lnTo>
                    <a:pt x="279" y="2420"/>
                  </a:lnTo>
                  <a:lnTo>
                    <a:pt x="275" y="2423"/>
                  </a:lnTo>
                  <a:lnTo>
                    <a:pt x="269" y="2425"/>
                  </a:lnTo>
                  <a:lnTo>
                    <a:pt x="263" y="2427"/>
                  </a:lnTo>
                  <a:lnTo>
                    <a:pt x="256" y="2427"/>
                  </a:lnTo>
                  <a:lnTo>
                    <a:pt x="247" y="2427"/>
                  </a:lnTo>
                  <a:lnTo>
                    <a:pt x="239" y="2426"/>
                  </a:lnTo>
                  <a:lnTo>
                    <a:pt x="229" y="2424"/>
                  </a:lnTo>
                  <a:lnTo>
                    <a:pt x="219" y="2422"/>
                  </a:lnTo>
                  <a:lnTo>
                    <a:pt x="208" y="2418"/>
                  </a:lnTo>
                  <a:lnTo>
                    <a:pt x="197" y="2414"/>
                  </a:lnTo>
                  <a:lnTo>
                    <a:pt x="184" y="2410"/>
                  </a:lnTo>
                  <a:lnTo>
                    <a:pt x="161" y="2398"/>
                  </a:lnTo>
                  <a:lnTo>
                    <a:pt x="136" y="2383"/>
                  </a:lnTo>
                  <a:lnTo>
                    <a:pt x="113" y="2367"/>
                  </a:lnTo>
                  <a:lnTo>
                    <a:pt x="92" y="2349"/>
                  </a:lnTo>
                  <a:lnTo>
                    <a:pt x="82" y="2340"/>
                  </a:lnTo>
                  <a:lnTo>
                    <a:pt x="74" y="2332"/>
                  </a:lnTo>
                  <a:lnTo>
                    <a:pt x="66" y="2324"/>
                  </a:lnTo>
                  <a:lnTo>
                    <a:pt x="60" y="2315"/>
                  </a:lnTo>
                  <a:lnTo>
                    <a:pt x="53" y="2307"/>
                  </a:lnTo>
                  <a:lnTo>
                    <a:pt x="49" y="2299"/>
                  </a:lnTo>
                  <a:lnTo>
                    <a:pt x="46" y="2292"/>
                  </a:lnTo>
                  <a:lnTo>
                    <a:pt x="42" y="2285"/>
                  </a:lnTo>
                  <a:lnTo>
                    <a:pt x="41" y="2278"/>
                  </a:lnTo>
                  <a:lnTo>
                    <a:pt x="40" y="2272"/>
                  </a:lnTo>
                  <a:lnTo>
                    <a:pt x="41" y="2266"/>
                  </a:lnTo>
                  <a:lnTo>
                    <a:pt x="43" y="2262"/>
                  </a:lnTo>
                  <a:lnTo>
                    <a:pt x="47" y="2257"/>
                  </a:lnTo>
                  <a:lnTo>
                    <a:pt x="51" y="2254"/>
                  </a:lnTo>
                  <a:lnTo>
                    <a:pt x="57" y="2252"/>
                  </a:lnTo>
                  <a:lnTo>
                    <a:pt x="63" y="2251"/>
                  </a:lnTo>
                  <a:lnTo>
                    <a:pt x="71" y="2250"/>
                  </a:lnTo>
                  <a:lnTo>
                    <a:pt x="80" y="2251"/>
                  </a:lnTo>
                  <a:lnTo>
                    <a:pt x="89" y="2252"/>
                  </a:lnTo>
                  <a:lnTo>
                    <a:pt x="97" y="2253"/>
                  </a:lnTo>
                  <a:lnTo>
                    <a:pt x="118" y="2260"/>
                  </a:lnTo>
                  <a:lnTo>
                    <a:pt x="141" y="2268"/>
                  </a:lnTo>
                  <a:lnTo>
                    <a:pt x="166" y="2281"/>
                  </a:lnTo>
                  <a:lnTo>
                    <a:pt x="190" y="2295"/>
                  </a:lnTo>
                  <a:close/>
                  <a:moveTo>
                    <a:pt x="615" y="2625"/>
                  </a:moveTo>
                  <a:lnTo>
                    <a:pt x="610" y="2629"/>
                  </a:lnTo>
                  <a:lnTo>
                    <a:pt x="606" y="2633"/>
                  </a:lnTo>
                  <a:lnTo>
                    <a:pt x="600" y="2636"/>
                  </a:lnTo>
                  <a:lnTo>
                    <a:pt x="594" y="2637"/>
                  </a:lnTo>
                  <a:lnTo>
                    <a:pt x="585" y="2638"/>
                  </a:lnTo>
                  <a:lnTo>
                    <a:pt x="577" y="2637"/>
                  </a:lnTo>
                  <a:lnTo>
                    <a:pt x="567" y="2636"/>
                  </a:lnTo>
                  <a:lnTo>
                    <a:pt x="557" y="2635"/>
                  </a:lnTo>
                  <a:lnTo>
                    <a:pt x="546" y="2631"/>
                  </a:lnTo>
                  <a:lnTo>
                    <a:pt x="534" y="2628"/>
                  </a:lnTo>
                  <a:lnTo>
                    <a:pt x="523" y="2624"/>
                  </a:lnTo>
                  <a:lnTo>
                    <a:pt x="510" y="2619"/>
                  </a:lnTo>
                  <a:lnTo>
                    <a:pt x="498" y="2613"/>
                  </a:lnTo>
                  <a:lnTo>
                    <a:pt x="485" y="2606"/>
                  </a:lnTo>
                  <a:lnTo>
                    <a:pt x="472" y="2599"/>
                  </a:lnTo>
                  <a:lnTo>
                    <a:pt x="459" y="2592"/>
                  </a:lnTo>
                  <a:lnTo>
                    <a:pt x="446" y="2583"/>
                  </a:lnTo>
                  <a:lnTo>
                    <a:pt x="434" y="2574"/>
                  </a:lnTo>
                  <a:lnTo>
                    <a:pt x="423" y="2565"/>
                  </a:lnTo>
                  <a:lnTo>
                    <a:pt x="412" y="2556"/>
                  </a:lnTo>
                  <a:lnTo>
                    <a:pt x="402" y="2548"/>
                  </a:lnTo>
                  <a:lnTo>
                    <a:pt x="393" y="2539"/>
                  </a:lnTo>
                  <a:lnTo>
                    <a:pt x="384" y="2530"/>
                  </a:lnTo>
                  <a:lnTo>
                    <a:pt x="378" y="2521"/>
                  </a:lnTo>
                  <a:lnTo>
                    <a:pt x="371" y="2513"/>
                  </a:lnTo>
                  <a:lnTo>
                    <a:pt x="366" y="2505"/>
                  </a:lnTo>
                  <a:lnTo>
                    <a:pt x="362" y="2497"/>
                  </a:lnTo>
                  <a:lnTo>
                    <a:pt x="360" y="2489"/>
                  </a:lnTo>
                  <a:lnTo>
                    <a:pt x="358" y="2482"/>
                  </a:lnTo>
                  <a:lnTo>
                    <a:pt x="358" y="2476"/>
                  </a:lnTo>
                  <a:lnTo>
                    <a:pt x="359" y="2470"/>
                  </a:lnTo>
                  <a:lnTo>
                    <a:pt x="361" y="2465"/>
                  </a:lnTo>
                  <a:lnTo>
                    <a:pt x="364" y="2462"/>
                  </a:lnTo>
                  <a:lnTo>
                    <a:pt x="369" y="2458"/>
                  </a:lnTo>
                  <a:lnTo>
                    <a:pt x="374" y="2455"/>
                  </a:lnTo>
                  <a:lnTo>
                    <a:pt x="382" y="2454"/>
                  </a:lnTo>
                  <a:lnTo>
                    <a:pt x="390" y="2453"/>
                  </a:lnTo>
                  <a:lnTo>
                    <a:pt x="397" y="2454"/>
                  </a:lnTo>
                  <a:lnTo>
                    <a:pt x="407" y="2455"/>
                  </a:lnTo>
                  <a:lnTo>
                    <a:pt x="417" y="2456"/>
                  </a:lnTo>
                  <a:lnTo>
                    <a:pt x="428" y="2459"/>
                  </a:lnTo>
                  <a:lnTo>
                    <a:pt x="439" y="2463"/>
                  </a:lnTo>
                  <a:lnTo>
                    <a:pt x="451" y="2467"/>
                  </a:lnTo>
                  <a:lnTo>
                    <a:pt x="464" y="2473"/>
                  </a:lnTo>
                  <a:lnTo>
                    <a:pt x="490" y="2485"/>
                  </a:lnTo>
                  <a:lnTo>
                    <a:pt x="516" y="2500"/>
                  </a:lnTo>
                  <a:lnTo>
                    <a:pt x="541" y="2517"/>
                  </a:lnTo>
                  <a:lnTo>
                    <a:pt x="563" y="2534"/>
                  </a:lnTo>
                  <a:lnTo>
                    <a:pt x="573" y="2543"/>
                  </a:lnTo>
                  <a:lnTo>
                    <a:pt x="582" y="2552"/>
                  </a:lnTo>
                  <a:lnTo>
                    <a:pt x="589" y="2561"/>
                  </a:lnTo>
                  <a:lnTo>
                    <a:pt x="597" y="2570"/>
                  </a:lnTo>
                  <a:lnTo>
                    <a:pt x="604" y="2578"/>
                  </a:lnTo>
                  <a:lnTo>
                    <a:pt x="608" y="2586"/>
                  </a:lnTo>
                  <a:lnTo>
                    <a:pt x="612" y="2594"/>
                  </a:lnTo>
                  <a:lnTo>
                    <a:pt x="616" y="2602"/>
                  </a:lnTo>
                  <a:lnTo>
                    <a:pt x="617" y="2608"/>
                  </a:lnTo>
                  <a:lnTo>
                    <a:pt x="617" y="2615"/>
                  </a:lnTo>
                  <a:lnTo>
                    <a:pt x="617" y="2620"/>
                  </a:lnTo>
                  <a:lnTo>
                    <a:pt x="615" y="2625"/>
                  </a:lnTo>
                  <a:close/>
                  <a:moveTo>
                    <a:pt x="346" y="2083"/>
                  </a:moveTo>
                  <a:lnTo>
                    <a:pt x="368" y="2100"/>
                  </a:lnTo>
                  <a:lnTo>
                    <a:pt x="387" y="2116"/>
                  </a:lnTo>
                  <a:lnTo>
                    <a:pt x="405" y="2133"/>
                  </a:lnTo>
                  <a:lnTo>
                    <a:pt x="418" y="2148"/>
                  </a:lnTo>
                  <a:lnTo>
                    <a:pt x="424" y="2157"/>
                  </a:lnTo>
                  <a:lnTo>
                    <a:pt x="428" y="2164"/>
                  </a:lnTo>
                  <a:lnTo>
                    <a:pt x="432" y="2171"/>
                  </a:lnTo>
                  <a:lnTo>
                    <a:pt x="435" y="2178"/>
                  </a:lnTo>
                  <a:lnTo>
                    <a:pt x="436" y="2185"/>
                  </a:lnTo>
                  <a:lnTo>
                    <a:pt x="436" y="2191"/>
                  </a:lnTo>
                  <a:lnTo>
                    <a:pt x="435" y="2197"/>
                  </a:lnTo>
                  <a:lnTo>
                    <a:pt x="433" y="2201"/>
                  </a:lnTo>
                  <a:lnTo>
                    <a:pt x="429" y="2206"/>
                  </a:lnTo>
                  <a:lnTo>
                    <a:pt x="425" y="2209"/>
                  </a:lnTo>
                  <a:lnTo>
                    <a:pt x="419" y="2211"/>
                  </a:lnTo>
                  <a:lnTo>
                    <a:pt x="413" y="2212"/>
                  </a:lnTo>
                  <a:lnTo>
                    <a:pt x="406" y="2213"/>
                  </a:lnTo>
                  <a:lnTo>
                    <a:pt x="398" y="2213"/>
                  </a:lnTo>
                  <a:lnTo>
                    <a:pt x="390" y="2212"/>
                  </a:lnTo>
                  <a:lnTo>
                    <a:pt x="380" y="2210"/>
                  </a:lnTo>
                  <a:lnTo>
                    <a:pt x="370" y="2208"/>
                  </a:lnTo>
                  <a:lnTo>
                    <a:pt x="360" y="2204"/>
                  </a:lnTo>
                  <a:lnTo>
                    <a:pt x="349" y="2201"/>
                  </a:lnTo>
                  <a:lnTo>
                    <a:pt x="338" y="2197"/>
                  </a:lnTo>
                  <a:lnTo>
                    <a:pt x="315" y="2185"/>
                  </a:lnTo>
                  <a:lnTo>
                    <a:pt x="290" y="2170"/>
                  </a:lnTo>
                  <a:lnTo>
                    <a:pt x="268" y="2155"/>
                  </a:lnTo>
                  <a:lnTo>
                    <a:pt x="248" y="2138"/>
                  </a:lnTo>
                  <a:lnTo>
                    <a:pt x="240" y="2131"/>
                  </a:lnTo>
                  <a:lnTo>
                    <a:pt x="231" y="2122"/>
                  </a:lnTo>
                  <a:lnTo>
                    <a:pt x="224" y="2114"/>
                  </a:lnTo>
                  <a:lnTo>
                    <a:pt x="218" y="2105"/>
                  </a:lnTo>
                  <a:lnTo>
                    <a:pt x="212" y="2097"/>
                  </a:lnTo>
                  <a:lnTo>
                    <a:pt x="208" y="2090"/>
                  </a:lnTo>
                  <a:lnTo>
                    <a:pt x="204" y="2082"/>
                  </a:lnTo>
                  <a:lnTo>
                    <a:pt x="202" y="2075"/>
                  </a:lnTo>
                  <a:lnTo>
                    <a:pt x="200" y="2069"/>
                  </a:lnTo>
                  <a:lnTo>
                    <a:pt x="200" y="2063"/>
                  </a:lnTo>
                  <a:lnTo>
                    <a:pt x="201" y="2058"/>
                  </a:lnTo>
                  <a:lnTo>
                    <a:pt x="203" y="2052"/>
                  </a:lnTo>
                  <a:lnTo>
                    <a:pt x="207" y="2049"/>
                  </a:lnTo>
                  <a:lnTo>
                    <a:pt x="211" y="2046"/>
                  </a:lnTo>
                  <a:lnTo>
                    <a:pt x="216" y="2042"/>
                  </a:lnTo>
                  <a:lnTo>
                    <a:pt x="223" y="2041"/>
                  </a:lnTo>
                  <a:lnTo>
                    <a:pt x="230" y="2040"/>
                  </a:lnTo>
                  <a:lnTo>
                    <a:pt x="239" y="2041"/>
                  </a:lnTo>
                  <a:lnTo>
                    <a:pt x="246" y="2041"/>
                  </a:lnTo>
                  <a:lnTo>
                    <a:pt x="256" y="2043"/>
                  </a:lnTo>
                  <a:lnTo>
                    <a:pt x="276" y="2049"/>
                  </a:lnTo>
                  <a:lnTo>
                    <a:pt x="298" y="2058"/>
                  </a:lnTo>
                  <a:lnTo>
                    <a:pt x="321" y="2069"/>
                  </a:lnTo>
                  <a:lnTo>
                    <a:pt x="346" y="2083"/>
                  </a:lnTo>
                  <a:close/>
                  <a:moveTo>
                    <a:pt x="316" y="1796"/>
                  </a:moveTo>
                  <a:lnTo>
                    <a:pt x="312" y="1800"/>
                  </a:lnTo>
                  <a:lnTo>
                    <a:pt x="308" y="1803"/>
                  </a:lnTo>
                  <a:lnTo>
                    <a:pt x="304" y="1805"/>
                  </a:lnTo>
                  <a:lnTo>
                    <a:pt x="297" y="1807"/>
                  </a:lnTo>
                  <a:lnTo>
                    <a:pt x="290" y="1807"/>
                  </a:lnTo>
                  <a:lnTo>
                    <a:pt x="284" y="1807"/>
                  </a:lnTo>
                  <a:lnTo>
                    <a:pt x="275" y="1807"/>
                  </a:lnTo>
                  <a:lnTo>
                    <a:pt x="267" y="1805"/>
                  </a:lnTo>
                  <a:lnTo>
                    <a:pt x="248" y="1801"/>
                  </a:lnTo>
                  <a:lnTo>
                    <a:pt x="229" y="1792"/>
                  </a:lnTo>
                  <a:lnTo>
                    <a:pt x="208" y="1782"/>
                  </a:lnTo>
                  <a:lnTo>
                    <a:pt x="186" y="1769"/>
                  </a:lnTo>
                  <a:lnTo>
                    <a:pt x="165" y="1754"/>
                  </a:lnTo>
                  <a:lnTo>
                    <a:pt x="147" y="1739"/>
                  </a:lnTo>
                  <a:lnTo>
                    <a:pt x="132" y="1723"/>
                  </a:lnTo>
                  <a:lnTo>
                    <a:pt x="119" y="1708"/>
                  </a:lnTo>
                  <a:lnTo>
                    <a:pt x="115" y="1700"/>
                  </a:lnTo>
                  <a:lnTo>
                    <a:pt x="111" y="1694"/>
                  </a:lnTo>
                  <a:lnTo>
                    <a:pt x="107" y="1686"/>
                  </a:lnTo>
                  <a:lnTo>
                    <a:pt x="105" y="1679"/>
                  </a:lnTo>
                  <a:lnTo>
                    <a:pt x="104" y="1674"/>
                  </a:lnTo>
                  <a:lnTo>
                    <a:pt x="104" y="1668"/>
                  </a:lnTo>
                  <a:lnTo>
                    <a:pt x="105" y="1663"/>
                  </a:lnTo>
                  <a:lnTo>
                    <a:pt x="107" y="1658"/>
                  </a:lnTo>
                  <a:lnTo>
                    <a:pt x="111" y="1654"/>
                  </a:lnTo>
                  <a:lnTo>
                    <a:pt x="115" y="1651"/>
                  </a:lnTo>
                  <a:lnTo>
                    <a:pt x="119" y="1648"/>
                  </a:lnTo>
                  <a:lnTo>
                    <a:pt x="126" y="1647"/>
                  </a:lnTo>
                  <a:lnTo>
                    <a:pt x="133" y="1646"/>
                  </a:lnTo>
                  <a:lnTo>
                    <a:pt x="139" y="1646"/>
                  </a:lnTo>
                  <a:lnTo>
                    <a:pt x="148" y="1647"/>
                  </a:lnTo>
                  <a:lnTo>
                    <a:pt x="156" y="1648"/>
                  </a:lnTo>
                  <a:lnTo>
                    <a:pt x="175" y="1654"/>
                  </a:lnTo>
                  <a:lnTo>
                    <a:pt x="194" y="1662"/>
                  </a:lnTo>
                  <a:lnTo>
                    <a:pt x="216" y="1673"/>
                  </a:lnTo>
                  <a:lnTo>
                    <a:pt x="237" y="1686"/>
                  </a:lnTo>
                  <a:lnTo>
                    <a:pt x="258" y="1700"/>
                  </a:lnTo>
                  <a:lnTo>
                    <a:pt x="276" y="1716"/>
                  </a:lnTo>
                  <a:lnTo>
                    <a:pt x="291" y="1731"/>
                  </a:lnTo>
                  <a:lnTo>
                    <a:pt x="304" y="1747"/>
                  </a:lnTo>
                  <a:lnTo>
                    <a:pt x="308" y="1754"/>
                  </a:lnTo>
                  <a:lnTo>
                    <a:pt x="312" y="1761"/>
                  </a:lnTo>
                  <a:lnTo>
                    <a:pt x="316" y="1768"/>
                  </a:lnTo>
                  <a:lnTo>
                    <a:pt x="318" y="1774"/>
                  </a:lnTo>
                  <a:lnTo>
                    <a:pt x="319" y="1781"/>
                  </a:lnTo>
                  <a:lnTo>
                    <a:pt x="319" y="1786"/>
                  </a:lnTo>
                  <a:lnTo>
                    <a:pt x="318" y="1792"/>
                  </a:lnTo>
                  <a:lnTo>
                    <a:pt x="316" y="1796"/>
                  </a:lnTo>
                  <a:close/>
                  <a:moveTo>
                    <a:pt x="603" y="1983"/>
                  </a:moveTo>
                  <a:lnTo>
                    <a:pt x="599" y="1987"/>
                  </a:lnTo>
                  <a:lnTo>
                    <a:pt x="595" y="1990"/>
                  </a:lnTo>
                  <a:lnTo>
                    <a:pt x="589" y="1993"/>
                  </a:lnTo>
                  <a:lnTo>
                    <a:pt x="584" y="1995"/>
                  </a:lnTo>
                  <a:lnTo>
                    <a:pt x="576" y="1995"/>
                  </a:lnTo>
                  <a:lnTo>
                    <a:pt x="568" y="1996"/>
                  </a:lnTo>
                  <a:lnTo>
                    <a:pt x="561" y="1995"/>
                  </a:lnTo>
                  <a:lnTo>
                    <a:pt x="551" y="1993"/>
                  </a:lnTo>
                  <a:lnTo>
                    <a:pt x="542" y="1990"/>
                  </a:lnTo>
                  <a:lnTo>
                    <a:pt x="532" y="1988"/>
                  </a:lnTo>
                  <a:lnTo>
                    <a:pt x="521" y="1984"/>
                  </a:lnTo>
                  <a:lnTo>
                    <a:pt x="510" y="1979"/>
                  </a:lnTo>
                  <a:lnTo>
                    <a:pt x="488" y="1969"/>
                  </a:lnTo>
                  <a:lnTo>
                    <a:pt x="466" y="1955"/>
                  </a:lnTo>
                  <a:lnTo>
                    <a:pt x="444" y="1940"/>
                  </a:lnTo>
                  <a:lnTo>
                    <a:pt x="425" y="1924"/>
                  </a:lnTo>
                  <a:lnTo>
                    <a:pt x="416" y="1916"/>
                  </a:lnTo>
                  <a:lnTo>
                    <a:pt x="408" y="1908"/>
                  </a:lnTo>
                  <a:lnTo>
                    <a:pt x="402" y="1900"/>
                  </a:lnTo>
                  <a:lnTo>
                    <a:pt x="395" y="1892"/>
                  </a:lnTo>
                  <a:lnTo>
                    <a:pt x="391" y="1884"/>
                  </a:lnTo>
                  <a:lnTo>
                    <a:pt x="386" y="1877"/>
                  </a:lnTo>
                  <a:lnTo>
                    <a:pt x="383" y="1869"/>
                  </a:lnTo>
                  <a:lnTo>
                    <a:pt x="381" y="1862"/>
                  </a:lnTo>
                  <a:lnTo>
                    <a:pt x="380" y="1856"/>
                  </a:lnTo>
                  <a:lnTo>
                    <a:pt x="380" y="1850"/>
                  </a:lnTo>
                  <a:lnTo>
                    <a:pt x="381" y="1845"/>
                  </a:lnTo>
                  <a:lnTo>
                    <a:pt x="383" y="1840"/>
                  </a:lnTo>
                  <a:lnTo>
                    <a:pt x="386" y="1836"/>
                  </a:lnTo>
                  <a:lnTo>
                    <a:pt x="391" y="1833"/>
                  </a:lnTo>
                  <a:lnTo>
                    <a:pt x="395" y="1830"/>
                  </a:lnTo>
                  <a:lnTo>
                    <a:pt x="402" y="1828"/>
                  </a:lnTo>
                  <a:lnTo>
                    <a:pt x="408" y="1828"/>
                  </a:lnTo>
                  <a:lnTo>
                    <a:pt x="416" y="1828"/>
                  </a:lnTo>
                  <a:lnTo>
                    <a:pt x="425" y="1828"/>
                  </a:lnTo>
                  <a:lnTo>
                    <a:pt x="434" y="1830"/>
                  </a:lnTo>
                  <a:lnTo>
                    <a:pt x="444" y="1833"/>
                  </a:lnTo>
                  <a:lnTo>
                    <a:pt x="454" y="1835"/>
                  </a:lnTo>
                  <a:lnTo>
                    <a:pt x="464" y="1839"/>
                  </a:lnTo>
                  <a:lnTo>
                    <a:pt x="475" y="1844"/>
                  </a:lnTo>
                  <a:lnTo>
                    <a:pt x="497" y="1855"/>
                  </a:lnTo>
                  <a:lnTo>
                    <a:pt x="520" y="1868"/>
                  </a:lnTo>
                  <a:lnTo>
                    <a:pt x="542" y="1883"/>
                  </a:lnTo>
                  <a:lnTo>
                    <a:pt x="561" y="1899"/>
                  </a:lnTo>
                  <a:lnTo>
                    <a:pt x="577" y="1915"/>
                  </a:lnTo>
                  <a:lnTo>
                    <a:pt x="589" y="1932"/>
                  </a:lnTo>
                  <a:lnTo>
                    <a:pt x="595" y="1940"/>
                  </a:lnTo>
                  <a:lnTo>
                    <a:pt x="599" y="1946"/>
                  </a:lnTo>
                  <a:lnTo>
                    <a:pt x="603" y="1954"/>
                  </a:lnTo>
                  <a:lnTo>
                    <a:pt x="605" y="1961"/>
                  </a:lnTo>
                  <a:lnTo>
                    <a:pt x="606" y="1967"/>
                  </a:lnTo>
                  <a:lnTo>
                    <a:pt x="606" y="1973"/>
                  </a:lnTo>
                  <a:lnTo>
                    <a:pt x="605" y="1978"/>
                  </a:lnTo>
                  <a:lnTo>
                    <a:pt x="603" y="1983"/>
                  </a:lnTo>
                  <a:close/>
                  <a:moveTo>
                    <a:pt x="257" y="1408"/>
                  </a:moveTo>
                  <a:lnTo>
                    <a:pt x="254" y="1411"/>
                  </a:lnTo>
                  <a:lnTo>
                    <a:pt x="251" y="1414"/>
                  </a:lnTo>
                  <a:lnTo>
                    <a:pt x="245" y="1417"/>
                  </a:lnTo>
                  <a:lnTo>
                    <a:pt x="240" y="1418"/>
                  </a:lnTo>
                  <a:lnTo>
                    <a:pt x="234" y="1419"/>
                  </a:lnTo>
                  <a:lnTo>
                    <a:pt x="228" y="1419"/>
                  </a:lnTo>
                  <a:lnTo>
                    <a:pt x="220" y="1419"/>
                  </a:lnTo>
                  <a:lnTo>
                    <a:pt x="212" y="1417"/>
                  </a:lnTo>
                  <a:lnTo>
                    <a:pt x="196" y="1412"/>
                  </a:lnTo>
                  <a:lnTo>
                    <a:pt x="177" y="1406"/>
                  </a:lnTo>
                  <a:lnTo>
                    <a:pt x="158" y="1396"/>
                  </a:lnTo>
                  <a:lnTo>
                    <a:pt x="138" y="1384"/>
                  </a:lnTo>
                  <a:lnTo>
                    <a:pt x="119" y="1370"/>
                  </a:lnTo>
                  <a:lnTo>
                    <a:pt x="104" y="1356"/>
                  </a:lnTo>
                  <a:lnTo>
                    <a:pt x="90" y="1342"/>
                  </a:lnTo>
                  <a:lnTo>
                    <a:pt x="79" y="1327"/>
                  </a:lnTo>
                  <a:lnTo>
                    <a:pt x="74" y="1320"/>
                  </a:lnTo>
                  <a:lnTo>
                    <a:pt x="71" y="1313"/>
                  </a:lnTo>
                  <a:lnTo>
                    <a:pt x="69" y="1306"/>
                  </a:lnTo>
                  <a:lnTo>
                    <a:pt x="66" y="1301"/>
                  </a:lnTo>
                  <a:lnTo>
                    <a:pt x="65" y="1295"/>
                  </a:lnTo>
                  <a:lnTo>
                    <a:pt x="65" y="1290"/>
                  </a:lnTo>
                  <a:lnTo>
                    <a:pt x="66" y="1284"/>
                  </a:lnTo>
                  <a:lnTo>
                    <a:pt x="69" y="1280"/>
                  </a:lnTo>
                  <a:lnTo>
                    <a:pt x="72" y="1277"/>
                  </a:lnTo>
                  <a:lnTo>
                    <a:pt x="75" y="1273"/>
                  </a:lnTo>
                  <a:lnTo>
                    <a:pt x="81" y="1271"/>
                  </a:lnTo>
                  <a:lnTo>
                    <a:pt x="86" y="1270"/>
                  </a:lnTo>
                  <a:lnTo>
                    <a:pt x="92" y="1269"/>
                  </a:lnTo>
                  <a:lnTo>
                    <a:pt x="98" y="1269"/>
                  </a:lnTo>
                  <a:lnTo>
                    <a:pt x="106" y="1270"/>
                  </a:lnTo>
                  <a:lnTo>
                    <a:pt x="114" y="1271"/>
                  </a:lnTo>
                  <a:lnTo>
                    <a:pt x="130" y="1275"/>
                  </a:lnTo>
                  <a:lnTo>
                    <a:pt x="149" y="1283"/>
                  </a:lnTo>
                  <a:lnTo>
                    <a:pt x="168" y="1292"/>
                  </a:lnTo>
                  <a:lnTo>
                    <a:pt x="188" y="1304"/>
                  </a:lnTo>
                  <a:lnTo>
                    <a:pt x="207" y="1318"/>
                  </a:lnTo>
                  <a:lnTo>
                    <a:pt x="222" y="1333"/>
                  </a:lnTo>
                  <a:lnTo>
                    <a:pt x="236" y="1347"/>
                  </a:lnTo>
                  <a:lnTo>
                    <a:pt x="247" y="1361"/>
                  </a:lnTo>
                  <a:lnTo>
                    <a:pt x="252" y="1368"/>
                  </a:lnTo>
                  <a:lnTo>
                    <a:pt x="255" y="1375"/>
                  </a:lnTo>
                  <a:lnTo>
                    <a:pt x="257" y="1381"/>
                  </a:lnTo>
                  <a:lnTo>
                    <a:pt x="259" y="1387"/>
                  </a:lnTo>
                  <a:lnTo>
                    <a:pt x="261" y="1393"/>
                  </a:lnTo>
                  <a:lnTo>
                    <a:pt x="261" y="1398"/>
                  </a:lnTo>
                  <a:lnTo>
                    <a:pt x="259" y="1403"/>
                  </a:lnTo>
                  <a:lnTo>
                    <a:pt x="257" y="1408"/>
                  </a:lnTo>
                  <a:close/>
                  <a:moveTo>
                    <a:pt x="518" y="1581"/>
                  </a:moveTo>
                  <a:lnTo>
                    <a:pt x="514" y="1584"/>
                  </a:lnTo>
                  <a:lnTo>
                    <a:pt x="510" y="1588"/>
                  </a:lnTo>
                  <a:lnTo>
                    <a:pt x="505" y="1590"/>
                  </a:lnTo>
                  <a:lnTo>
                    <a:pt x="499" y="1592"/>
                  </a:lnTo>
                  <a:lnTo>
                    <a:pt x="493" y="1593"/>
                  </a:lnTo>
                  <a:lnTo>
                    <a:pt x="486" y="1593"/>
                  </a:lnTo>
                  <a:lnTo>
                    <a:pt x="478" y="1592"/>
                  </a:lnTo>
                  <a:lnTo>
                    <a:pt x="470" y="1591"/>
                  </a:lnTo>
                  <a:lnTo>
                    <a:pt x="451" y="1587"/>
                  </a:lnTo>
                  <a:lnTo>
                    <a:pt x="433" y="1579"/>
                  </a:lnTo>
                  <a:lnTo>
                    <a:pt x="413" y="1569"/>
                  </a:lnTo>
                  <a:lnTo>
                    <a:pt x="392" y="1557"/>
                  </a:lnTo>
                  <a:lnTo>
                    <a:pt x="372" y="1542"/>
                  </a:lnTo>
                  <a:lnTo>
                    <a:pt x="355" y="1527"/>
                  </a:lnTo>
                  <a:lnTo>
                    <a:pt x="340" y="1513"/>
                  </a:lnTo>
                  <a:lnTo>
                    <a:pt x="329" y="1497"/>
                  </a:lnTo>
                  <a:lnTo>
                    <a:pt x="325" y="1491"/>
                  </a:lnTo>
                  <a:lnTo>
                    <a:pt x="320" y="1483"/>
                  </a:lnTo>
                  <a:lnTo>
                    <a:pt x="318" y="1476"/>
                  </a:lnTo>
                  <a:lnTo>
                    <a:pt x="316" y="1470"/>
                  </a:lnTo>
                  <a:lnTo>
                    <a:pt x="315" y="1464"/>
                  </a:lnTo>
                  <a:lnTo>
                    <a:pt x="315" y="1459"/>
                  </a:lnTo>
                  <a:lnTo>
                    <a:pt x="316" y="1453"/>
                  </a:lnTo>
                  <a:lnTo>
                    <a:pt x="318" y="1449"/>
                  </a:lnTo>
                  <a:lnTo>
                    <a:pt x="321" y="1444"/>
                  </a:lnTo>
                  <a:lnTo>
                    <a:pt x="326" y="1442"/>
                  </a:lnTo>
                  <a:lnTo>
                    <a:pt x="330" y="1439"/>
                  </a:lnTo>
                  <a:lnTo>
                    <a:pt x="336" y="1438"/>
                  </a:lnTo>
                  <a:lnTo>
                    <a:pt x="342" y="1437"/>
                  </a:lnTo>
                  <a:lnTo>
                    <a:pt x="350" y="1437"/>
                  </a:lnTo>
                  <a:lnTo>
                    <a:pt x="358" y="1438"/>
                  </a:lnTo>
                  <a:lnTo>
                    <a:pt x="365" y="1439"/>
                  </a:lnTo>
                  <a:lnTo>
                    <a:pt x="383" y="1443"/>
                  </a:lnTo>
                  <a:lnTo>
                    <a:pt x="403" y="1451"/>
                  </a:lnTo>
                  <a:lnTo>
                    <a:pt x="423" y="1461"/>
                  </a:lnTo>
                  <a:lnTo>
                    <a:pt x="444" y="1473"/>
                  </a:lnTo>
                  <a:lnTo>
                    <a:pt x="464" y="1487"/>
                  </a:lnTo>
                  <a:lnTo>
                    <a:pt x="480" y="1503"/>
                  </a:lnTo>
                  <a:lnTo>
                    <a:pt x="494" y="1517"/>
                  </a:lnTo>
                  <a:lnTo>
                    <a:pt x="507" y="1533"/>
                  </a:lnTo>
                  <a:lnTo>
                    <a:pt x="511" y="1539"/>
                  </a:lnTo>
                  <a:lnTo>
                    <a:pt x="514" y="1547"/>
                  </a:lnTo>
                  <a:lnTo>
                    <a:pt x="518" y="1553"/>
                  </a:lnTo>
                  <a:lnTo>
                    <a:pt x="520" y="1560"/>
                  </a:lnTo>
                  <a:lnTo>
                    <a:pt x="520" y="1566"/>
                  </a:lnTo>
                  <a:lnTo>
                    <a:pt x="520" y="1571"/>
                  </a:lnTo>
                  <a:lnTo>
                    <a:pt x="519" y="1577"/>
                  </a:lnTo>
                  <a:lnTo>
                    <a:pt x="518" y="1581"/>
                  </a:lnTo>
                  <a:close/>
                  <a:moveTo>
                    <a:pt x="145" y="1014"/>
                  </a:moveTo>
                  <a:lnTo>
                    <a:pt x="128" y="1001"/>
                  </a:lnTo>
                  <a:lnTo>
                    <a:pt x="113" y="987"/>
                  </a:lnTo>
                  <a:lnTo>
                    <a:pt x="101" y="974"/>
                  </a:lnTo>
                  <a:lnTo>
                    <a:pt x="91" y="961"/>
                  </a:lnTo>
                  <a:lnTo>
                    <a:pt x="87" y="954"/>
                  </a:lnTo>
                  <a:lnTo>
                    <a:pt x="84" y="948"/>
                  </a:lnTo>
                  <a:lnTo>
                    <a:pt x="82" y="942"/>
                  </a:lnTo>
                  <a:lnTo>
                    <a:pt x="80" y="936"/>
                  </a:lnTo>
                  <a:lnTo>
                    <a:pt x="80" y="930"/>
                  </a:lnTo>
                  <a:lnTo>
                    <a:pt x="80" y="926"/>
                  </a:lnTo>
                  <a:lnTo>
                    <a:pt x="81" y="920"/>
                  </a:lnTo>
                  <a:lnTo>
                    <a:pt x="82" y="917"/>
                  </a:lnTo>
                  <a:lnTo>
                    <a:pt x="85" y="912"/>
                  </a:lnTo>
                  <a:lnTo>
                    <a:pt x="89" y="910"/>
                  </a:lnTo>
                  <a:lnTo>
                    <a:pt x="93" y="908"/>
                  </a:lnTo>
                  <a:lnTo>
                    <a:pt x="98" y="907"/>
                  </a:lnTo>
                  <a:lnTo>
                    <a:pt x="104" y="906"/>
                  </a:lnTo>
                  <a:lnTo>
                    <a:pt x="111" y="906"/>
                  </a:lnTo>
                  <a:lnTo>
                    <a:pt x="117" y="906"/>
                  </a:lnTo>
                  <a:lnTo>
                    <a:pt x="124" y="907"/>
                  </a:lnTo>
                  <a:lnTo>
                    <a:pt x="139" y="911"/>
                  </a:lnTo>
                  <a:lnTo>
                    <a:pt x="156" y="918"/>
                  </a:lnTo>
                  <a:lnTo>
                    <a:pt x="173" y="927"/>
                  </a:lnTo>
                  <a:lnTo>
                    <a:pt x="191" y="938"/>
                  </a:lnTo>
                  <a:lnTo>
                    <a:pt x="208" y="951"/>
                  </a:lnTo>
                  <a:lnTo>
                    <a:pt x="223" y="964"/>
                  </a:lnTo>
                  <a:lnTo>
                    <a:pt x="235" y="978"/>
                  </a:lnTo>
                  <a:lnTo>
                    <a:pt x="245" y="991"/>
                  </a:lnTo>
                  <a:lnTo>
                    <a:pt x="248" y="997"/>
                  </a:lnTo>
                  <a:lnTo>
                    <a:pt x="252" y="1003"/>
                  </a:lnTo>
                  <a:lnTo>
                    <a:pt x="254" y="1010"/>
                  </a:lnTo>
                  <a:lnTo>
                    <a:pt x="256" y="1015"/>
                  </a:lnTo>
                  <a:lnTo>
                    <a:pt x="256" y="1021"/>
                  </a:lnTo>
                  <a:lnTo>
                    <a:pt x="256" y="1026"/>
                  </a:lnTo>
                  <a:lnTo>
                    <a:pt x="255" y="1030"/>
                  </a:lnTo>
                  <a:lnTo>
                    <a:pt x="253" y="1034"/>
                  </a:lnTo>
                  <a:lnTo>
                    <a:pt x="251" y="1038"/>
                  </a:lnTo>
                  <a:lnTo>
                    <a:pt x="247" y="1040"/>
                  </a:lnTo>
                  <a:lnTo>
                    <a:pt x="243" y="1043"/>
                  </a:lnTo>
                  <a:lnTo>
                    <a:pt x="237" y="1045"/>
                  </a:lnTo>
                  <a:lnTo>
                    <a:pt x="232" y="1045"/>
                  </a:lnTo>
                  <a:lnTo>
                    <a:pt x="225" y="1046"/>
                  </a:lnTo>
                  <a:lnTo>
                    <a:pt x="219" y="1045"/>
                  </a:lnTo>
                  <a:lnTo>
                    <a:pt x="212" y="1044"/>
                  </a:lnTo>
                  <a:lnTo>
                    <a:pt x="197" y="1039"/>
                  </a:lnTo>
                  <a:lnTo>
                    <a:pt x="179" y="1034"/>
                  </a:lnTo>
                  <a:lnTo>
                    <a:pt x="162" y="1025"/>
                  </a:lnTo>
                  <a:lnTo>
                    <a:pt x="145" y="1014"/>
                  </a:lnTo>
                  <a:close/>
                  <a:moveTo>
                    <a:pt x="489" y="1195"/>
                  </a:moveTo>
                  <a:lnTo>
                    <a:pt x="486" y="1198"/>
                  </a:lnTo>
                  <a:lnTo>
                    <a:pt x="482" y="1202"/>
                  </a:lnTo>
                  <a:lnTo>
                    <a:pt x="478" y="1204"/>
                  </a:lnTo>
                  <a:lnTo>
                    <a:pt x="472" y="1205"/>
                  </a:lnTo>
                  <a:lnTo>
                    <a:pt x="467" y="1206"/>
                  </a:lnTo>
                  <a:lnTo>
                    <a:pt x="460" y="1206"/>
                  </a:lnTo>
                  <a:lnTo>
                    <a:pt x="453" y="1206"/>
                  </a:lnTo>
                  <a:lnTo>
                    <a:pt x="446" y="1205"/>
                  </a:lnTo>
                  <a:lnTo>
                    <a:pt x="429" y="1200"/>
                  </a:lnTo>
                  <a:lnTo>
                    <a:pt x="412" y="1194"/>
                  </a:lnTo>
                  <a:lnTo>
                    <a:pt x="393" y="1184"/>
                  </a:lnTo>
                  <a:lnTo>
                    <a:pt x="374" y="1173"/>
                  </a:lnTo>
                  <a:lnTo>
                    <a:pt x="357" y="1160"/>
                  </a:lnTo>
                  <a:lnTo>
                    <a:pt x="341" y="1146"/>
                  </a:lnTo>
                  <a:lnTo>
                    <a:pt x="328" y="1132"/>
                  </a:lnTo>
                  <a:lnTo>
                    <a:pt x="318" y="1118"/>
                  </a:lnTo>
                  <a:lnTo>
                    <a:pt x="314" y="1111"/>
                  </a:lnTo>
                  <a:lnTo>
                    <a:pt x="310" y="1104"/>
                  </a:lnTo>
                  <a:lnTo>
                    <a:pt x="308" y="1099"/>
                  </a:lnTo>
                  <a:lnTo>
                    <a:pt x="306" y="1092"/>
                  </a:lnTo>
                  <a:lnTo>
                    <a:pt x="306" y="1087"/>
                  </a:lnTo>
                  <a:lnTo>
                    <a:pt x="306" y="1081"/>
                  </a:lnTo>
                  <a:lnTo>
                    <a:pt x="307" y="1077"/>
                  </a:lnTo>
                  <a:lnTo>
                    <a:pt x="309" y="1072"/>
                  </a:lnTo>
                  <a:lnTo>
                    <a:pt x="311" y="1069"/>
                  </a:lnTo>
                  <a:lnTo>
                    <a:pt x="316" y="1066"/>
                  </a:lnTo>
                  <a:lnTo>
                    <a:pt x="320" y="1064"/>
                  </a:lnTo>
                  <a:lnTo>
                    <a:pt x="326" y="1061"/>
                  </a:lnTo>
                  <a:lnTo>
                    <a:pt x="331" y="1060"/>
                  </a:lnTo>
                  <a:lnTo>
                    <a:pt x="338" y="1060"/>
                  </a:lnTo>
                  <a:lnTo>
                    <a:pt x="346" y="1061"/>
                  </a:lnTo>
                  <a:lnTo>
                    <a:pt x="352" y="1062"/>
                  </a:lnTo>
                  <a:lnTo>
                    <a:pt x="369" y="1067"/>
                  </a:lnTo>
                  <a:lnTo>
                    <a:pt x="386" y="1074"/>
                  </a:lnTo>
                  <a:lnTo>
                    <a:pt x="405" y="1082"/>
                  </a:lnTo>
                  <a:lnTo>
                    <a:pt x="424" y="1093"/>
                  </a:lnTo>
                  <a:lnTo>
                    <a:pt x="441" y="1107"/>
                  </a:lnTo>
                  <a:lnTo>
                    <a:pt x="457" y="1121"/>
                  </a:lnTo>
                  <a:lnTo>
                    <a:pt x="470" y="1134"/>
                  </a:lnTo>
                  <a:lnTo>
                    <a:pt x="480" y="1149"/>
                  </a:lnTo>
                  <a:lnTo>
                    <a:pt x="485" y="1155"/>
                  </a:lnTo>
                  <a:lnTo>
                    <a:pt x="488" y="1162"/>
                  </a:lnTo>
                  <a:lnTo>
                    <a:pt x="490" y="1168"/>
                  </a:lnTo>
                  <a:lnTo>
                    <a:pt x="491" y="1174"/>
                  </a:lnTo>
                  <a:lnTo>
                    <a:pt x="492" y="1179"/>
                  </a:lnTo>
                  <a:lnTo>
                    <a:pt x="492" y="1185"/>
                  </a:lnTo>
                  <a:lnTo>
                    <a:pt x="491" y="1190"/>
                  </a:lnTo>
                  <a:lnTo>
                    <a:pt x="489" y="1195"/>
                  </a:lnTo>
                  <a:close/>
                  <a:moveTo>
                    <a:pt x="300" y="674"/>
                  </a:moveTo>
                  <a:lnTo>
                    <a:pt x="297" y="677"/>
                  </a:lnTo>
                  <a:lnTo>
                    <a:pt x="294" y="680"/>
                  </a:lnTo>
                  <a:lnTo>
                    <a:pt x="290" y="682"/>
                  </a:lnTo>
                  <a:lnTo>
                    <a:pt x="285" y="683"/>
                  </a:lnTo>
                  <a:lnTo>
                    <a:pt x="280" y="684"/>
                  </a:lnTo>
                  <a:lnTo>
                    <a:pt x="274" y="685"/>
                  </a:lnTo>
                  <a:lnTo>
                    <a:pt x="268" y="684"/>
                  </a:lnTo>
                  <a:lnTo>
                    <a:pt x="262" y="683"/>
                  </a:lnTo>
                  <a:lnTo>
                    <a:pt x="247" y="680"/>
                  </a:lnTo>
                  <a:lnTo>
                    <a:pt x="232" y="674"/>
                  </a:lnTo>
                  <a:lnTo>
                    <a:pt x="216" y="666"/>
                  </a:lnTo>
                  <a:lnTo>
                    <a:pt x="200" y="655"/>
                  </a:lnTo>
                  <a:lnTo>
                    <a:pt x="184" y="644"/>
                  </a:lnTo>
                  <a:lnTo>
                    <a:pt x="171" y="632"/>
                  </a:lnTo>
                  <a:lnTo>
                    <a:pt x="160" y="619"/>
                  </a:lnTo>
                  <a:lnTo>
                    <a:pt x="151" y="607"/>
                  </a:lnTo>
                  <a:lnTo>
                    <a:pt x="148" y="601"/>
                  </a:lnTo>
                  <a:lnTo>
                    <a:pt x="146" y="595"/>
                  </a:lnTo>
                  <a:lnTo>
                    <a:pt x="144" y="589"/>
                  </a:lnTo>
                  <a:lnTo>
                    <a:pt x="143" y="584"/>
                  </a:lnTo>
                  <a:lnTo>
                    <a:pt x="141" y="579"/>
                  </a:lnTo>
                  <a:lnTo>
                    <a:pt x="143" y="574"/>
                  </a:lnTo>
                  <a:lnTo>
                    <a:pt x="144" y="569"/>
                  </a:lnTo>
                  <a:lnTo>
                    <a:pt x="145" y="566"/>
                  </a:lnTo>
                  <a:lnTo>
                    <a:pt x="148" y="563"/>
                  </a:lnTo>
                  <a:lnTo>
                    <a:pt x="151" y="559"/>
                  </a:lnTo>
                  <a:lnTo>
                    <a:pt x="155" y="557"/>
                  </a:lnTo>
                  <a:lnTo>
                    <a:pt x="160" y="556"/>
                  </a:lnTo>
                  <a:lnTo>
                    <a:pt x="165" y="555"/>
                  </a:lnTo>
                  <a:lnTo>
                    <a:pt x="171" y="555"/>
                  </a:lnTo>
                  <a:lnTo>
                    <a:pt x="177" y="555"/>
                  </a:lnTo>
                  <a:lnTo>
                    <a:pt x="183" y="556"/>
                  </a:lnTo>
                  <a:lnTo>
                    <a:pt x="198" y="559"/>
                  </a:lnTo>
                  <a:lnTo>
                    <a:pt x="213" y="566"/>
                  </a:lnTo>
                  <a:lnTo>
                    <a:pt x="229" y="574"/>
                  </a:lnTo>
                  <a:lnTo>
                    <a:pt x="245" y="584"/>
                  </a:lnTo>
                  <a:lnTo>
                    <a:pt x="261" y="596"/>
                  </a:lnTo>
                  <a:lnTo>
                    <a:pt x="274" y="608"/>
                  </a:lnTo>
                  <a:lnTo>
                    <a:pt x="285" y="620"/>
                  </a:lnTo>
                  <a:lnTo>
                    <a:pt x="293" y="632"/>
                  </a:lnTo>
                  <a:lnTo>
                    <a:pt x="297" y="639"/>
                  </a:lnTo>
                  <a:lnTo>
                    <a:pt x="299" y="644"/>
                  </a:lnTo>
                  <a:lnTo>
                    <a:pt x="301" y="650"/>
                  </a:lnTo>
                  <a:lnTo>
                    <a:pt x="303" y="655"/>
                  </a:lnTo>
                  <a:lnTo>
                    <a:pt x="304" y="661"/>
                  </a:lnTo>
                  <a:lnTo>
                    <a:pt x="303" y="665"/>
                  </a:lnTo>
                  <a:lnTo>
                    <a:pt x="301" y="670"/>
                  </a:lnTo>
                  <a:lnTo>
                    <a:pt x="300" y="674"/>
                  </a:lnTo>
                  <a:close/>
                  <a:moveTo>
                    <a:pt x="456" y="727"/>
                  </a:moveTo>
                  <a:lnTo>
                    <a:pt x="471" y="739"/>
                  </a:lnTo>
                  <a:lnTo>
                    <a:pt x="486" y="752"/>
                  </a:lnTo>
                  <a:lnTo>
                    <a:pt x="498" y="765"/>
                  </a:lnTo>
                  <a:lnTo>
                    <a:pt x="507" y="778"/>
                  </a:lnTo>
                  <a:lnTo>
                    <a:pt x="510" y="784"/>
                  </a:lnTo>
                  <a:lnTo>
                    <a:pt x="513" y="791"/>
                  </a:lnTo>
                  <a:lnTo>
                    <a:pt x="515" y="797"/>
                  </a:lnTo>
                  <a:lnTo>
                    <a:pt x="516" y="802"/>
                  </a:lnTo>
                  <a:lnTo>
                    <a:pt x="518" y="808"/>
                  </a:lnTo>
                  <a:lnTo>
                    <a:pt x="518" y="812"/>
                  </a:lnTo>
                  <a:lnTo>
                    <a:pt x="516" y="818"/>
                  </a:lnTo>
                  <a:lnTo>
                    <a:pt x="514" y="821"/>
                  </a:lnTo>
                  <a:lnTo>
                    <a:pt x="511" y="825"/>
                  </a:lnTo>
                  <a:lnTo>
                    <a:pt x="508" y="827"/>
                  </a:lnTo>
                  <a:lnTo>
                    <a:pt x="503" y="830"/>
                  </a:lnTo>
                  <a:lnTo>
                    <a:pt x="499" y="832"/>
                  </a:lnTo>
                  <a:lnTo>
                    <a:pt x="493" y="833"/>
                  </a:lnTo>
                  <a:lnTo>
                    <a:pt x="487" y="833"/>
                  </a:lnTo>
                  <a:lnTo>
                    <a:pt x="480" y="833"/>
                  </a:lnTo>
                  <a:lnTo>
                    <a:pt x="473" y="832"/>
                  </a:lnTo>
                  <a:lnTo>
                    <a:pt x="458" y="827"/>
                  </a:lnTo>
                  <a:lnTo>
                    <a:pt x="443" y="822"/>
                  </a:lnTo>
                  <a:lnTo>
                    <a:pt x="425" y="813"/>
                  </a:lnTo>
                  <a:lnTo>
                    <a:pt x="408" y="802"/>
                  </a:lnTo>
                  <a:lnTo>
                    <a:pt x="392" y="790"/>
                  </a:lnTo>
                  <a:lnTo>
                    <a:pt x="379" y="778"/>
                  </a:lnTo>
                  <a:lnTo>
                    <a:pt x="366" y="765"/>
                  </a:lnTo>
                  <a:lnTo>
                    <a:pt x="358" y="751"/>
                  </a:lnTo>
                  <a:lnTo>
                    <a:pt x="354" y="746"/>
                  </a:lnTo>
                  <a:lnTo>
                    <a:pt x="351" y="739"/>
                  </a:lnTo>
                  <a:lnTo>
                    <a:pt x="349" y="734"/>
                  </a:lnTo>
                  <a:lnTo>
                    <a:pt x="348" y="727"/>
                  </a:lnTo>
                  <a:lnTo>
                    <a:pt x="347" y="723"/>
                  </a:lnTo>
                  <a:lnTo>
                    <a:pt x="347" y="717"/>
                  </a:lnTo>
                  <a:lnTo>
                    <a:pt x="348" y="713"/>
                  </a:lnTo>
                  <a:lnTo>
                    <a:pt x="350" y="708"/>
                  </a:lnTo>
                  <a:lnTo>
                    <a:pt x="353" y="705"/>
                  </a:lnTo>
                  <a:lnTo>
                    <a:pt x="357" y="702"/>
                  </a:lnTo>
                  <a:lnTo>
                    <a:pt x="361" y="699"/>
                  </a:lnTo>
                  <a:lnTo>
                    <a:pt x="365" y="698"/>
                  </a:lnTo>
                  <a:lnTo>
                    <a:pt x="371" y="697"/>
                  </a:lnTo>
                  <a:lnTo>
                    <a:pt x="378" y="697"/>
                  </a:lnTo>
                  <a:lnTo>
                    <a:pt x="384" y="697"/>
                  </a:lnTo>
                  <a:lnTo>
                    <a:pt x="391" y="698"/>
                  </a:lnTo>
                  <a:lnTo>
                    <a:pt x="405" y="702"/>
                  </a:lnTo>
                  <a:lnTo>
                    <a:pt x="422" y="708"/>
                  </a:lnTo>
                  <a:lnTo>
                    <a:pt x="438" y="717"/>
                  </a:lnTo>
                  <a:lnTo>
                    <a:pt x="456" y="727"/>
                  </a:lnTo>
                  <a:close/>
                  <a:moveTo>
                    <a:pt x="124" y="179"/>
                  </a:moveTo>
                  <a:lnTo>
                    <a:pt x="111" y="168"/>
                  </a:lnTo>
                  <a:lnTo>
                    <a:pt x="100" y="157"/>
                  </a:lnTo>
                  <a:lnTo>
                    <a:pt x="90" y="146"/>
                  </a:lnTo>
                  <a:lnTo>
                    <a:pt x="82" y="135"/>
                  </a:lnTo>
                  <a:lnTo>
                    <a:pt x="78" y="125"/>
                  </a:lnTo>
                  <a:lnTo>
                    <a:pt x="74" y="115"/>
                  </a:lnTo>
                  <a:lnTo>
                    <a:pt x="74" y="110"/>
                  </a:lnTo>
                  <a:lnTo>
                    <a:pt x="74" y="106"/>
                  </a:lnTo>
                  <a:lnTo>
                    <a:pt x="75" y="101"/>
                  </a:lnTo>
                  <a:lnTo>
                    <a:pt x="78" y="98"/>
                  </a:lnTo>
                  <a:lnTo>
                    <a:pt x="80" y="95"/>
                  </a:lnTo>
                  <a:lnTo>
                    <a:pt x="82" y="93"/>
                  </a:lnTo>
                  <a:lnTo>
                    <a:pt x="86" y="90"/>
                  </a:lnTo>
                  <a:lnTo>
                    <a:pt x="90" y="89"/>
                  </a:lnTo>
                  <a:lnTo>
                    <a:pt x="100" y="88"/>
                  </a:lnTo>
                  <a:lnTo>
                    <a:pt x="111" y="89"/>
                  </a:lnTo>
                  <a:lnTo>
                    <a:pt x="123" y="92"/>
                  </a:lnTo>
                  <a:lnTo>
                    <a:pt x="136" y="97"/>
                  </a:lnTo>
                  <a:lnTo>
                    <a:pt x="150" y="105"/>
                  </a:lnTo>
                  <a:lnTo>
                    <a:pt x="164" y="114"/>
                  </a:lnTo>
                  <a:lnTo>
                    <a:pt x="177" y="124"/>
                  </a:lnTo>
                  <a:lnTo>
                    <a:pt x="188" y="135"/>
                  </a:lnTo>
                  <a:lnTo>
                    <a:pt x="198" y="146"/>
                  </a:lnTo>
                  <a:lnTo>
                    <a:pt x="205" y="157"/>
                  </a:lnTo>
                  <a:lnTo>
                    <a:pt x="210" y="168"/>
                  </a:lnTo>
                  <a:lnTo>
                    <a:pt x="213" y="178"/>
                  </a:lnTo>
                  <a:lnTo>
                    <a:pt x="213" y="182"/>
                  </a:lnTo>
                  <a:lnTo>
                    <a:pt x="213" y="186"/>
                  </a:lnTo>
                  <a:lnTo>
                    <a:pt x="212" y="190"/>
                  </a:lnTo>
                  <a:lnTo>
                    <a:pt x="210" y="193"/>
                  </a:lnTo>
                  <a:lnTo>
                    <a:pt x="208" y="196"/>
                  </a:lnTo>
                  <a:lnTo>
                    <a:pt x="204" y="200"/>
                  </a:lnTo>
                  <a:lnTo>
                    <a:pt x="201" y="201"/>
                  </a:lnTo>
                  <a:lnTo>
                    <a:pt x="197" y="202"/>
                  </a:lnTo>
                  <a:lnTo>
                    <a:pt x="188" y="203"/>
                  </a:lnTo>
                  <a:lnTo>
                    <a:pt x="177" y="203"/>
                  </a:lnTo>
                  <a:lnTo>
                    <a:pt x="164" y="200"/>
                  </a:lnTo>
                  <a:lnTo>
                    <a:pt x="151" y="194"/>
                  </a:lnTo>
                  <a:lnTo>
                    <a:pt x="137" y="188"/>
                  </a:lnTo>
                  <a:lnTo>
                    <a:pt x="124" y="179"/>
                  </a:lnTo>
                  <a:close/>
                  <a:moveTo>
                    <a:pt x="303" y="308"/>
                  </a:moveTo>
                  <a:lnTo>
                    <a:pt x="288" y="297"/>
                  </a:lnTo>
                  <a:lnTo>
                    <a:pt x="276" y="286"/>
                  </a:lnTo>
                  <a:lnTo>
                    <a:pt x="266" y="274"/>
                  </a:lnTo>
                  <a:lnTo>
                    <a:pt x="258" y="263"/>
                  </a:lnTo>
                  <a:lnTo>
                    <a:pt x="253" y="252"/>
                  </a:lnTo>
                  <a:lnTo>
                    <a:pt x="251" y="242"/>
                  </a:lnTo>
                  <a:lnTo>
                    <a:pt x="250" y="236"/>
                  </a:lnTo>
                  <a:lnTo>
                    <a:pt x="250" y="232"/>
                  </a:lnTo>
                  <a:lnTo>
                    <a:pt x="251" y="227"/>
                  </a:lnTo>
                  <a:lnTo>
                    <a:pt x="253" y="224"/>
                  </a:lnTo>
                  <a:lnTo>
                    <a:pt x="255" y="221"/>
                  </a:lnTo>
                  <a:lnTo>
                    <a:pt x="258" y="218"/>
                  </a:lnTo>
                  <a:lnTo>
                    <a:pt x="263" y="216"/>
                  </a:lnTo>
                  <a:lnTo>
                    <a:pt x="267" y="214"/>
                  </a:lnTo>
                  <a:lnTo>
                    <a:pt x="272" y="214"/>
                  </a:lnTo>
                  <a:lnTo>
                    <a:pt x="277" y="213"/>
                  </a:lnTo>
                  <a:lnTo>
                    <a:pt x="283" y="214"/>
                  </a:lnTo>
                  <a:lnTo>
                    <a:pt x="288" y="214"/>
                  </a:lnTo>
                  <a:lnTo>
                    <a:pt x="301" y="217"/>
                  </a:lnTo>
                  <a:lnTo>
                    <a:pt x="316" y="223"/>
                  </a:lnTo>
                  <a:lnTo>
                    <a:pt x="330" y="231"/>
                  </a:lnTo>
                  <a:lnTo>
                    <a:pt x="344" y="239"/>
                  </a:lnTo>
                  <a:lnTo>
                    <a:pt x="359" y="250"/>
                  </a:lnTo>
                  <a:lnTo>
                    <a:pt x="371" y="261"/>
                  </a:lnTo>
                  <a:lnTo>
                    <a:pt x="381" y="274"/>
                  </a:lnTo>
                  <a:lnTo>
                    <a:pt x="389" y="285"/>
                  </a:lnTo>
                  <a:lnTo>
                    <a:pt x="394" y="296"/>
                  </a:lnTo>
                  <a:lnTo>
                    <a:pt x="396" y="307"/>
                  </a:lnTo>
                  <a:lnTo>
                    <a:pt x="397" y="311"/>
                  </a:lnTo>
                  <a:lnTo>
                    <a:pt x="396" y="316"/>
                  </a:lnTo>
                  <a:lnTo>
                    <a:pt x="395" y="320"/>
                  </a:lnTo>
                  <a:lnTo>
                    <a:pt x="394" y="324"/>
                  </a:lnTo>
                  <a:lnTo>
                    <a:pt x="392" y="327"/>
                  </a:lnTo>
                  <a:lnTo>
                    <a:pt x="389" y="330"/>
                  </a:lnTo>
                  <a:lnTo>
                    <a:pt x="384" y="332"/>
                  </a:lnTo>
                  <a:lnTo>
                    <a:pt x="380" y="333"/>
                  </a:lnTo>
                  <a:lnTo>
                    <a:pt x="375" y="334"/>
                  </a:lnTo>
                  <a:lnTo>
                    <a:pt x="370" y="334"/>
                  </a:lnTo>
                  <a:lnTo>
                    <a:pt x="364" y="334"/>
                  </a:lnTo>
                  <a:lnTo>
                    <a:pt x="359" y="333"/>
                  </a:lnTo>
                  <a:lnTo>
                    <a:pt x="346" y="330"/>
                  </a:lnTo>
                  <a:lnTo>
                    <a:pt x="331" y="324"/>
                  </a:lnTo>
                  <a:lnTo>
                    <a:pt x="317" y="318"/>
                  </a:lnTo>
                  <a:lnTo>
                    <a:pt x="303" y="308"/>
                  </a:lnTo>
                  <a:close/>
                  <a:moveTo>
                    <a:pt x="588" y="460"/>
                  </a:moveTo>
                  <a:lnTo>
                    <a:pt x="586" y="463"/>
                  </a:lnTo>
                  <a:lnTo>
                    <a:pt x="583" y="466"/>
                  </a:lnTo>
                  <a:lnTo>
                    <a:pt x="578" y="468"/>
                  </a:lnTo>
                  <a:lnTo>
                    <a:pt x="574" y="469"/>
                  </a:lnTo>
                  <a:lnTo>
                    <a:pt x="568" y="470"/>
                  </a:lnTo>
                  <a:lnTo>
                    <a:pt x="563" y="471"/>
                  </a:lnTo>
                  <a:lnTo>
                    <a:pt x="557" y="470"/>
                  </a:lnTo>
                  <a:lnTo>
                    <a:pt x="551" y="470"/>
                  </a:lnTo>
                  <a:lnTo>
                    <a:pt x="536" y="467"/>
                  </a:lnTo>
                  <a:lnTo>
                    <a:pt x="522" y="461"/>
                  </a:lnTo>
                  <a:lnTo>
                    <a:pt x="508" y="453"/>
                  </a:lnTo>
                  <a:lnTo>
                    <a:pt x="492" y="444"/>
                  </a:lnTo>
                  <a:lnTo>
                    <a:pt x="477" y="432"/>
                  </a:lnTo>
                  <a:lnTo>
                    <a:pt x="465" y="420"/>
                  </a:lnTo>
                  <a:lnTo>
                    <a:pt x="454" y="408"/>
                  </a:lnTo>
                  <a:lnTo>
                    <a:pt x="446" y="396"/>
                  </a:lnTo>
                  <a:lnTo>
                    <a:pt x="443" y="391"/>
                  </a:lnTo>
                  <a:lnTo>
                    <a:pt x="439" y="385"/>
                  </a:lnTo>
                  <a:lnTo>
                    <a:pt x="438" y="380"/>
                  </a:lnTo>
                  <a:lnTo>
                    <a:pt x="437" y="374"/>
                  </a:lnTo>
                  <a:lnTo>
                    <a:pt x="436" y="368"/>
                  </a:lnTo>
                  <a:lnTo>
                    <a:pt x="436" y="364"/>
                  </a:lnTo>
                  <a:lnTo>
                    <a:pt x="437" y="360"/>
                  </a:lnTo>
                  <a:lnTo>
                    <a:pt x="439" y="356"/>
                  </a:lnTo>
                  <a:lnTo>
                    <a:pt x="443" y="352"/>
                  </a:lnTo>
                  <a:lnTo>
                    <a:pt x="446" y="350"/>
                  </a:lnTo>
                  <a:lnTo>
                    <a:pt x="449" y="348"/>
                  </a:lnTo>
                  <a:lnTo>
                    <a:pt x="454" y="345"/>
                  </a:lnTo>
                  <a:lnTo>
                    <a:pt x="459" y="345"/>
                  </a:lnTo>
                  <a:lnTo>
                    <a:pt x="465" y="344"/>
                  </a:lnTo>
                  <a:lnTo>
                    <a:pt x="470" y="345"/>
                  </a:lnTo>
                  <a:lnTo>
                    <a:pt x="477" y="345"/>
                  </a:lnTo>
                  <a:lnTo>
                    <a:pt x="491" y="349"/>
                  </a:lnTo>
                  <a:lnTo>
                    <a:pt x="505" y="354"/>
                  </a:lnTo>
                  <a:lnTo>
                    <a:pt x="521" y="362"/>
                  </a:lnTo>
                  <a:lnTo>
                    <a:pt x="536" y="372"/>
                  </a:lnTo>
                  <a:lnTo>
                    <a:pt x="551" y="383"/>
                  </a:lnTo>
                  <a:lnTo>
                    <a:pt x="563" y="395"/>
                  </a:lnTo>
                  <a:lnTo>
                    <a:pt x="574" y="407"/>
                  </a:lnTo>
                  <a:lnTo>
                    <a:pt x="583" y="419"/>
                  </a:lnTo>
                  <a:lnTo>
                    <a:pt x="585" y="425"/>
                  </a:lnTo>
                  <a:lnTo>
                    <a:pt x="588" y="430"/>
                  </a:lnTo>
                  <a:lnTo>
                    <a:pt x="590" y="436"/>
                  </a:lnTo>
                  <a:lnTo>
                    <a:pt x="591" y="441"/>
                  </a:lnTo>
                  <a:lnTo>
                    <a:pt x="591" y="447"/>
                  </a:lnTo>
                  <a:lnTo>
                    <a:pt x="591" y="451"/>
                  </a:lnTo>
                  <a:lnTo>
                    <a:pt x="590" y="456"/>
                  </a:lnTo>
                  <a:lnTo>
                    <a:pt x="588" y="460"/>
                  </a:lnTo>
                  <a:close/>
                </a:path>
              </a:pathLst>
            </a:custGeom>
            <a:solidFill>
              <a:srgbClr val="E7A2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CH"/>
            </a:p>
          </p:txBody>
        </p:sp>
        <p:sp>
          <p:nvSpPr>
            <p:cNvPr id="61" name="Freeform 51"/>
            <p:cNvSpPr>
              <a:spLocks noEditPoints="1"/>
            </p:cNvSpPr>
            <p:nvPr userDrawn="1"/>
          </p:nvSpPr>
          <p:spPr bwMode="auto">
            <a:xfrm>
              <a:off x="11640344" y="1517649"/>
              <a:ext cx="134938" cy="1416050"/>
            </a:xfrm>
            <a:custGeom>
              <a:avLst/>
              <a:gdLst>
                <a:gd name="T0" fmla="*/ 569 w 677"/>
                <a:gd name="T1" fmla="*/ 6971 h 7135"/>
                <a:gd name="T2" fmla="*/ 235 w 677"/>
                <a:gd name="T3" fmla="*/ 6782 h 7135"/>
                <a:gd name="T4" fmla="*/ 358 w 677"/>
                <a:gd name="T5" fmla="*/ 6744 h 7135"/>
                <a:gd name="T6" fmla="*/ 398 w 677"/>
                <a:gd name="T7" fmla="*/ 6607 h 7135"/>
                <a:gd name="T8" fmla="*/ 464 w 677"/>
                <a:gd name="T9" fmla="*/ 6418 h 7135"/>
                <a:gd name="T10" fmla="*/ 146 w 677"/>
                <a:gd name="T11" fmla="*/ 6210 h 7135"/>
                <a:gd name="T12" fmla="*/ 89 w 677"/>
                <a:gd name="T13" fmla="*/ 5810 h 7135"/>
                <a:gd name="T14" fmla="*/ 15 w 677"/>
                <a:gd name="T15" fmla="*/ 5591 h 7135"/>
                <a:gd name="T16" fmla="*/ 356 w 677"/>
                <a:gd name="T17" fmla="*/ 5297 h 7135"/>
                <a:gd name="T18" fmla="*/ 131 w 677"/>
                <a:gd name="T19" fmla="*/ 5053 h 7135"/>
                <a:gd name="T20" fmla="*/ 64 w 677"/>
                <a:gd name="T21" fmla="*/ 3034 h 7135"/>
                <a:gd name="T22" fmla="*/ 0 w 677"/>
                <a:gd name="T23" fmla="*/ 2197 h 7135"/>
                <a:gd name="T24" fmla="*/ 154 w 677"/>
                <a:gd name="T25" fmla="*/ 1593 h 7135"/>
                <a:gd name="T26" fmla="*/ 0 w 677"/>
                <a:gd name="T27" fmla="*/ 235 h 7135"/>
                <a:gd name="T28" fmla="*/ 623 w 677"/>
                <a:gd name="T29" fmla="*/ 1934 h 7135"/>
                <a:gd name="T30" fmla="*/ 677 w 677"/>
                <a:gd name="T31" fmla="*/ 2211 h 7135"/>
                <a:gd name="T32" fmla="*/ 613 w 677"/>
                <a:gd name="T33" fmla="*/ 3139 h 7135"/>
                <a:gd name="T34" fmla="*/ 576 w 677"/>
                <a:gd name="T35" fmla="*/ 3697 h 7135"/>
                <a:gd name="T36" fmla="*/ 473 w 677"/>
                <a:gd name="T37" fmla="*/ 3801 h 7135"/>
                <a:gd name="T38" fmla="*/ 612 w 677"/>
                <a:gd name="T39" fmla="*/ 4061 h 7135"/>
                <a:gd name="T40" fmla="*/ 540 w 677"/>
                <a:gd name="T41" fmla="*/ 4553 h 7135"/>
                <a:gd name="T42" fmla="*/ 677 w 677"/>
                <a:gd name="T43" fmla="*/ 4963 h 7135"/>
                <a:gd name="T44" fmla="*/ 553 w 677"/>
                <a:gd name="T45" fmla="*/ 5444 h 7135"/>
                <a:gd name="T46" fmla="*/ 292 w 677"/>
                <a:gd name="T47" fmla="*/ 5592 h 7135"/>
                <a:gd name="T48" fmla="*/ 440 w 677"/>
                <a:gd name="T49" fmla="*/ 5775 h 7135"/>
                <a:gd name="T50" fmla="*/ 245 w 677"/>
                <a:gd name="T51" fmla="*/ 5916 h 7135"/>
                <a:gd name="T52" fmla="*/ 614 w 677"/>
                <a:gd name="T53" fmla="*/ 6479 h 7135"/>
                <a:gd name="T54" fmla="*/ 296 w 677"/>
                <a:gd name="T55" fmla="*/ 6481 h 7135"/>
                <a:gd name="T56" fmla="*/ 605 w 677"/>
                <a:gd name="T57" fmla="*/ 6822 h 7135"/>
                <a:gd name="T58" fmla="*/ 556 w 677"/>
                <a:gd name="T59" fmla="*/ 6840 h 7135"/>
                <a:gd name="T60" fmla="*/ 505 w 677"/>
                <a:gd name="T61" fmla="*/ 6838 h 7135"/>
                <a:gd name="T62" fmla="*/ 612 w 677"/>
                <a:gd name="T63" fmla="*/ 6319 h 7135"/>
                <a:gd name="T64" fmla="*/ 471 w 677"/>
                <a:gd name="T65" fmla="*/ 5870 h 7135"/>
                <a:gd name="T66" fmla="*/ 133 w 677"/>
                <a:gd name="T67" fmla="*/ 5367 h 7135"/>
                <a:gd name="T68" fmla="*/ 616 w 677"/>
                <a:gd name="T69" fmla="*/ 5139 h 7135"/>
                <a:gd name="T70" fmla="*/ 615 w 677"/>
                <a:gd name="T71" fmla="*/ 5063 h 7135"/>
                <a:gd name="T72" fmla="*/ 196 w 677"/>
                <a:gd name="T73" fmla="*/ 4663 h 7135"/>
                <a:gd name="T74" fmla="*/ 94 w 677"/>
                <a:gd name="T75" fmla="*/ 4489 h 7135"/>
                <a:gd name="T76" fmla="*/ 186 w 677"/>
                <a:gd name="T77" fmla="*/ 4374 h 7135"/>
                <a:gd name="T78" fmla="*/ 310 w 677"/>
                <a:gd name="T79" fmla="*/ 4118 h 7135"/>
                <a:gd name="T80" fmla="*/ 99 w 677"/>
                <a:gd name="T81" fmla="*/ 3998 h 7135"/>
                <a:gd name="T82" fmla="*/ 14 w 677"/>
                <a:gd name="T83" fmla="*/ 3795 h 7135"/>
                <a:gd name="T84" fmla="*/ 186 w 677"/>
                <a:gd name="T85" fmla="*/ 3712 h 7135"/>
                <a:gd name="T86" fmla="*/ 377 w 677"/>
                <a:gd name="T87" fmla="*/ 3533 h 7135"/>
                <a:gd name="T88" fmla="*/ 418 w 677"/>
                <a:gd name="T89" fmla="*/ 3227 h 7135"/>
                <a:gd name="T90" fmla="*/ 245 w 677"/>
                <a:gd name="T91" fmla="*/ 3118 h 7135"/>
                <a:gd name="T92" fmla="*/ 245 w 677"/>
                <a:gd name="T93" fmla="*/ 2924 h 7135"/>
                <a:gd name="T94" fmla="*/ 19 w 677"/>
                <a:gd name="T95" fmla="*/ 2476 h 7135"/>
                <a:gd name="T96" fmla="*/ 603 w 677"/>
                <a:gd name="T97" fmla="*/ 2854 h 7135"/>
                <a:gd name="T98" fmla="*/ 396 w 677"/>
                <a:gd name="T99" fmla="*/ 2348 h 7135"/>
                <a:gd name="T100" fmla="*/ 257 w 677"/>
                <a:gd name="T101" fmla="*/ 2249 h 7135"/>
                <a:gd name="T102" fmla="*/ 256 w 677"/>
                <a:gd name="T103" fmla="*/ 1940 h 7135"/>
                <a:gd name="T104" fmla="*/ 420 w 677"/>
                <a:gd name="T105" fmla="*/ 2028 h 7135"/>
                <a:gd name="T106" fmla="*/ 268 w 677"/>
                <a:gd name="T107" fmla="*/ 1611 h 7135"/>
                <a:gd name="T108" fmla="*/ 207 w 677"/>
                <a:gd name="T109" fmla="*/ 1261 h 7135"/>
                <a:gd name="T110" fmla="*/ 605 w 677"/>
                <a:gd name="T111" fmla="*/ 1544 h 7135"/>
                <a:gd name="T112" fmla="*/ 10 w 677"/>
                <a:gd name="T113" fmla="*/ 734 h 7135"/>
                <a:gd name="T114" fmla="*/ 224 w 677"/>
                <a:gd name="T115" fmla="*/ 872 h 7135"/>
                <a:gd name="T116" fmla="*/ 455 w 677"/>
                <a:gd name="T117" fmla="*/ 1017 h 7135"/>
                <a:gd name="T118" fmla="*/ 212 w 677"/>
                <a:gd name="T119" fmla="*/ 383 h 7135"/>
                <a:gd name="T120" fmla="*/ 439 w 677"/>
                <a:gd name="T121" fmla="*/ 546 h 7135"/>
                <a:gd name="T122" fmla="*/ 527 w 677"/>
                <a:gd name="T123" fmla="*/ 623 h 7135"/>
                <a:gd name="T124" fmla="*/ 462 w 677"/>
                <a:gd name="T125" fmla="*/ 223 h 7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77" h="7135">
                  <a:moveTo>
                    <a:pt x="0" y="6873"/>
                  </a:moveTo>
                  <a:lnTo>
                    <a:pt x="0" y="6791"/>
                  </a:lnTo>
                  <a:lnTo>
                    <a:pt x="18" y="6800"/>
                  </a:lnTo>
                  <a:lnTo>
                    <a:pt x="35" y="6809"/>
                  </a:lnTo>
                  <a:lnTo>
                    <a:pt x="53" y="6818"/>
                  </a:lnTo>
                  <a:lnTo>
                    <a:pt x="72" y="6827"/>
                  </a:lnTo>
                  <a:lnTo>
                    <a:pt x="105" y="6844"/>
                  </a:lnTo>
                  <a:lnTo>
                    <a:pt x="138" y="6862"/>
                  </a:lnTo>
                  <a:lnTo>
                    <a:pt x="168" y="6878"/>
                  </a:lnTo>
                  <a:lnTo>
                    <a:pt x="197" y="6895"/>
                  </a:lnTo>
                  <a:lnTo>
                    <a:pt x="171" y="6875"/>
                  </a:lnTo>
                  <a:lnTo>
                    <a:pt x="152" y="6859"/>
                  </a:lnTo>
                  <a:lnTo>
                    <a:pt x="146" y="6853"/>
                  </a:lnTo>
                  <a:lnTo>
                    <a:pt x="141" y="6846"/>
                  </a:lnTo>
                  <a:lnTo>
                    <a:pt x="140" y="6844"/>
                  </a:lnTo>
                  <a:lnTo>
                    <a:pt x="140" y="6842"/>
                  </a:lnTo>
                  <a:lnTo>
                    <a:pt x="140" y="6840"/>
                  </a:lnTo>
                  <a:lnTo>
                    <a:pt x="140" y="6838"/>
                  </a:lnTo>
                  <a:lnTo>
                    <a:pt x="141" y="6837"/>
                  </a:lnTo>
                  <a:lnTo>
                    <a:pt x="143" y="6836"/>
                  </a:lnTo>
                  <a:lnTo>
                    <a:pt x="147" y="6835"/>
                  </a:lnTo>
                  <a:lnTo>
                    <a:pt x="151" y="6835"/>
                  </a:lnTo>
                  <a:lnTo>
                    <a:pt x="160" y="6836"/>
                  </a:lnTo>
                  <a:lnTo>
                    <a:pt x="173" y="6838"/>
                  </a:lnTo>
                  <a:lnTo>
                    <a:pt x="187" y="6842"/>
                  </a:lnTo>
                  <a:lnTo>
                    <a:pt x="205" y="6847"/>
                  </a:lnTo>
                  <a:lnTo>
                    <a:pt x="225" y="6854"/>
                  </a:lnTo>
                  <a:lnTo>
                    <a:pt x="246" y="6862"/>
                  </a:lnTo>
                  <a:lnTo>
                    <a:pt x="296" y="6882"/>
                  </a:lnTo>
                  <a:lnTo>
                    <a:pt x="351" y="6905"/>
                  </a:lnTo>
                  <a:lnTo>
                    <a:pt x="410" y="6932"/>
                  </a:lnTo>
                  <a:lnTo>
                    <a:pt x="474" y="6963"/>
                  </a:lnTo>
                  <a:lnTo>
                    <a:pt x="508" y="6981"/>
                  </a:lnTo>
                  <a:lnTo>
                    <a:pt x="541" y="6997"/>
                  </a:lnTo>
                  <a:lnTo>
                    <a:pt x="572" y="7014"/>
                  </a:lnTo>
                  <a:lnTo>
                    <a:pt x="602" y="7030"/>
                  </a:lnTo>
                  <a:lnTo>
                    <a:pt x="588" y="7021"/>
                  </a:lnTo>
                  <a:lnTo>
                    <a:pt x="576" y="7011"/>
                  </a:lnTo>
                  <a:lnTo>
                    <a:pt x="565" y="7003"/>
                  </a:lnTo>
                  <a:lnTo>
                    <a:pt x="556" y="6995"/>
                  </a:lnTo>
                  <a:lnTo>
                    <a:pt x="549" y="6987"/>
                  </a:lnTo>
                  <a:lnTo>
                    <a:pt x="546" y="6982"/>
                  </a:lnTo>
                  <a:lnTo>
                    <a:pt x="545" y="6980"/>
                  </a:lnTo>
                  <a:lnTo>
                    <a:pt x="544" y="6978"/>
                  </a:lnTo>
                  <a:lnTo>
                    <a:pt x="544" y="6975"/>
                  </a:lnTo>
                  <a:lnTo>
                    <a:pt x="545" y="6973"/>
                  </a:lnTo>
                  <a:lnTo>
                    <a:pt x="546" y="6972"/>
                  </a:lnTo>
                  <a:lnTo>
                    <a:pt x="549" y="6971"/>
                  </a:lnTo>
                  <a:lnTo>
                    <a:pt x="553" y="6970"/>
                  </a:lnTo>
                  <a:lnTo>
                    <a:pt x="557" y="6970"/>
                  </a:lnTo>
                  <a:lnTo>
                    <a:pt x="569" y="6971"/>
                  </a:lnTo>
                  <a:lnTo>
                    <a:pt x="586" y="6974"/>
                  </a:lnTo>
                  <a:lnTo>
                    <a:pt x="604" y="6980"/>
                  </a:lnTo>
                  <a:lnTo>
                    <a:pt x="625" y="6986"/>
                  </a:lnTo>
                  <a:lnTo>
                    <a:pt x="651" y="6995"/>
                  </a:lnTo>
                  <a:lnTo>
                    <a:pt x="677" y="7005"/>
                  </a:lnTo>
                  <a:lnTo>
                    <a:pt x="677" y="7135"/>
                  </a:lnTo>
                  <a:lnTo>
                    <a:pt x="653" y="7126"/>
                  </a:lnTo>
                  <a:lnTo>
                    <a:pt x="626" y="7115"/>
                  </a:lnTo>
                  <a:lnTo>
                    <a:pt x="598" y="7104"/>
                  </a:lnTo>
                  <a:lnTo>
                    <a:pt x="568" y="7092"/>
                  </a:lnTo>
                  <a:lnTo>
                    <a:pt x="536" y="7078"/>
                  </a:lnTo>
                  <a:lnTo>
                    <a:pt x="503" y="7062"/>
                  </a:lnTo>
                  <a:lnTo>
                    <a:pt x="469" y="7047"/>
                  </a:lnTo>
                  <a:lnTo>
                    <a:pt x="433" y="7029"/>
                  </a:lnTo>
                  <a:lnTo>
                    <a:pt x="401" y="7014"/>
                  </a:lnTo>
                  <a:lnTo>
                    <a:pt x="371" y="6997"/>
                  </a:lnTo>
                  <a:lnTo>
                    <a:pt x="342" y="6982"/>
                  </a:lnTo>
                  <a:lnTo>
                    <a:pt x="313" y="6966"/>
                  </a:lnTo>
                  <a:lnTo>
                    <a:pt x="336" y="6983"/>
                  </a:lnTo>
                  <a:lnTo>
                    <a:pt x="353" y="6997"/>
                  </a:lnTo>
                  <a:lnTo>
                    <a:pt x="358" y="7003"/>
                  </a:lnTo>
                  <a:lnTo>
                    <a:pt x="362" y="7007"/>
                  </a:lnTo>
                  <a:lnTo>
                    <a:pt x="364" y="7012"/>
                  </a:lnTo>
                  <a:lnTo>
                    <a:pt x="363" y="7015"/>
                  </a:lnTo>
                  <a:lnTo>
                    <a:pt x="362" y="7016"/>
                  </a:lnTo>
                  <a:lnTo>
                    <a:pt x="359" y="7017"/>
                  </a:lnTo>
                  <a:lnTo>
                    <a:pt x="356" y="7018"/>
                  </a:lnTo>
                  <a:lnTo>
                    <a:pt x="353" y="7018"/>
                  </a:lnTo>
                  <a:lnTo>
                    <a:pt x="343" y="7017"/>
                  </a:lnTo>
                  <a:lnTo>
                    <a:pt x="331" y="7015"/>
                  </a:lnTo>
                  <a:lnTo>
                    <a:pt x="316" y="7012"/>
                  </a:lnTo>
                  <a:lnTo>
                    <a:pt x="299" y="7006"/>
                  </a:lnTo>
                  <a:lnTo>
                    <a:pt x="280" y="7000"/>
                  </a:lnTo>
                  <a:lnTo>
                    <a:pt x="258" y="6992"/>
                  </a:lnTo>
                  <a:lnTo>
                    <a:pt x="209" y="6972"/>
                  </a:lnTo>
                  <a:lnTo>
                    <a:pt x="155" y="6949"/>
                  </a:lnTo>
                  <a:lnTo>
                    <a:pt x="96" y="6921"/>
                  </a:lnTo>
                  <a:lnTo>
                    <a:pt x="33" y="6890"/>
                  </a:lnTo>
                  <a:lnTo>
                    <a:pt x="24" y="6886"/>
                  </a:lnTo>
                  <a:lnTo>
                    <a:pt x="16" y="6882"/>
                  </a:lnTo>
                  <a:lnTo>
                    <a:pt x="8" y="6877"/>
                  </a:lnTo>
                  <a:lnTo>
                    <a:pt x="0" y="6873"/>
                  </a:lnTo>
                  <a:close/>
                  <a:moveTo>
                    <a:pt x="0" y="6743"/>
                  </a:moveTo>
                  <a:lnTo>
                    <a:pt x="0" y="6656"/>
                  </a:lnTo>
                  <a:lnTo>
                    <a:pt x="16" y="6664"/>
                  </a:lnTo>
                  <a:lnTo>
                    <a:pt x="34" y="6673"/>
                  </a:lnTo>
                  <a:lnTo>
                    <a:pt x="52" y="6682"/>
                  </a:lnTo>
                  <a:lnTo>
                    <a:pt x="71" y="6692"/>
                  </a:lnTo>
                  <a:lnTo>
                    <a:pt x="130" y="6723"/>
                  </a:lnTo>
                  <a:lnTo>
                    <a:pt x="185" y="6754"/>
                  </a:lnTo>
                  <a:lnTo>
                    <a:pt x="235" y="6782"/>
                  </a:lnTo>
                  <a:lnTo>
                    <a:pt x="277" y="6809"/>
                  </a:lnTo>
                  <a:lnTo>
                    <a:pt x="294" y="6821"/>
                  </a:lnTo>
                  <a:lnTo>
                    <a:pt x="310" y="6833"/>
                  </a:lnTo>
                  <a:lnTo>
                    <a:pt x="324" y="6843"/>
                  </a:lnTo>
                  <a:lnTo>
                    <a:pt x="334" y="6852"/>
                  </a:lnTo>
                  <a:lnTo>
                    <a:pt x="343" y="6861"/>
                  </a:lnTo>
                  <a:lnTo>
                    <a:pt x="348" y="6867"/>
                  </a:lnTo>
                  <a:lnTo>
                    <a:pt x="350" y="6869"/>
                  </a:lnTo>
                  <a:lnTo>
                    <a:pt x="351" y="6873"/>
                  </a:lnTo>
                  <a:lnTo>
                    <a:pt x="351" y="6875"/>
                  </a:lnTo>
                  <a:lnTo>
                    <a:pt x="351" y="6876"/>
                  </a:lnTo>
                  <a:lnTo>
                    <a:pt x="348" y="6878"/>
                  </a:lnTo>
                  <a:lnTo>
                    <a:pt x="346" y="6879"/>
                  </a:lnTo>
                  <a:lnTo>
                    <a:pt x="344" y="6880"/>
                  </a:lnTo>
                  <a:lnTo>
                    <a:pt x="340" y="6880"/>
                  </a:lnTo>
                  <a:lnTo>
                    <a:pt x="331" y="6879"/>
                  </a:lnTo>
                  <a:lnTo>
                    <a:pt x="319" y="6878"/>
                  </a:lnTo>
                  <a:lnTo>
                    <a:pt x="304" y="6875"/>
                  </a:lnTo>
                  <a:lnTo>
                    <a:pt x="288" y="6869"/>
                  </a:lnTo>
                  <a:lnTo>
                    <a:pt x="268" y="6864"/>
                  </a:lnTo>
                  <a:lnTo>
                    <a:pt x="248" y="6856"/>
                  </a:lnTo>
                  <a:lnTo>
                    <a:pt x="201" y="6837"/>
                  </a:lnTo>
                  <a:lnTo>
                    <a:pt x="148" y="6814"/>
                  </a:lnTo>
                  <a:lnTo>
                    <a:pt x="90" y="6788"/>
                  </a:lnTo>
                  <a:lnTo>
                    <a:pt x="30" y="6758"/>
                  </a:lnTo>
                  <a:lnTo>
                    <a:pt x="14" y="6750"/>
                  </a:lnTo>
                  <a:lnTo>
                    <a:pt x="0" y="6743"/>
                  </a:lnTo>
                  <a:close/>
                  <a:moveTo>
                    <a:pt x="0" y="6596"/>
                  </a:moveTo>
                  <a:lnTo>
                    <a:pt x="0" y="6507"/>
                  </a:lnTo>
                  <a:lnTo>
                    <a:pt x="23" y="6519"/>
                  </a:lnTo>
                  <a:lnTo>
                    <a:pt x="48" y="6531"/>
                  </a:lnTo>
                  <a:lnTo>
                    <a:pt x="73" y="6544"/>
                  </a:lnTo>
                  <a:lnTo>
                    <a:pt x="99" y="6556"/>
                  </a:lnTo>
                  <a:lnTo>
                    <a:pt x="157" y="6587"/>
                  </a:lnTo>
                  <a:lnTo>
                    <a:pt x="211" y="6618"/>
                  </a:lnTo>
                  <a:lnTo>
                    <a:pt x="258" y="6645"/>
                  </a:lnTo>
                  <a:lnTo>
                    <a:pt x="298" y="6672"/>
                  </a:lnTo>
                  <a:lnTo>
                    <a:pt x="315" y="6684"/>
                  </a:lnTo>
                  <a:lnTo>
                    <a:pt x="331" y="6695"/>
                  </a:lnTo>
                  <a:lnTo>
                    <a:pt x="343" y="6705"/>
                  </a:lnTo>
                  <a:lnTo>
                    <a:pt x="354" y="6715"/>
                  </a:lnTo>
                  <a:lnTo>
                    <a:pt x="362" y="6723"/>
                  </a:lnTo>
                  <a:lnTo>
                    <a:pt x="367" y="6729"/>
                  </a:lnTo>
                  <a:lnTo>
                    <a:pt x="368" y="6733"/>
                  </a:lnTo>
                  <a:lnTo>
                    <a:pt x="369" y="6736"/>
                  </a:lnTo>
                  <a:lnTo>
                    <a:pt x="369" y="6738"/>
                  </a:lnTo>
                  <a:lnTo>
                    <a:pt x="368" y="6739"/>
                  </a:lnTo>
                  <a:lnTo>
                    <a:pt x="367" y="6741"/>
                  </a:lnTo>
                  <a:lnTo>
                    <a:pt x="365" y="6743"/>
                  </a:lnTo>
                  <a:lnTo>
                    <a:pt x="362" y="6744"/>
                  </a:lnTo>
                  <a:lnTo>
                    <a:pt x="358" y="6744"/>
                  </a:lnTo>
                  <a:lnTo>
                    <a:pt x="348" y="6744"/>
                  </a:lnTo>
                  <a:lnTo>
                    <a:pt x="337" y="6741"/>
                  </a:lnTo>
                  <a:lnTo>
                    <a:pt x="323" y="6738"/>
                  </a:lnTo>
                  <a:lnTo>
                    <a:pt x="307" y="6734"/>
                  </a:lnTo>
                  <a:lnTo>
                    <a:pt x="288" y="6728"/>
                  </a:lnTo>
                  <a:lnTo>
                    <a:pt x="268" y="6720"/>
                  </a:lnTo>
                  <a:lnTo>
                    <a:pt x="222" y="6703"/>
                  </a:lnTo>
                  <a:lnTo>
                    <a:pt x="171" y="6681"/>
                  </a:lnTo>
                  <a:lnTo>
                    <a:pt x="115" y="6655"/>
                  </a:lnTo>
                  <a:lnTo>
                    <a:pt x="56" y="6626"/>
                  </a:lnTo>
                  <a:lnTo>
                    <a:pt x="42" y="6619"/>
                  </a:lnTo>
                  <a:lnTo>
                    <a:pt x="27" y="6611"/>
                  </a:lnTo>
                  <a:lnTo>
                    <a:pt x="13" y="6603"/>
                  </a:lnTo>
                  <a:lnTo>
                    <a:pt x="0" y="6596"/>
                  </a:lnTo>
                  <a:close/>
                  <a:moveTo>
                    <a:pt x="0" y="6481"/>
                  </a:moveTo>
                  <a:lnTo>
                    <a:pt x="0" y="6455"/>
                  </a:lnTo>
                  <a:lnTo>
                    <a:pt x="5" y="6461"/>
                  </a:lnTo>
                  <a:lnTo>
                    <a:pt x="10" y="6468"/>
                  </a:lnTo>
                  <a:lnTo>
                    <a:pt x="11" y="6470"/>
                  </a:lnTo>
                  <a:lnTo>
                    <a:pt x="11" y="6472"/>
                  </a:lnTo>
                  <a:lnTo>
                    <a:pt x="11" y="6474"/>
                  </a:lnTo>
                  <a:lnTo>
                    <a:pt x="11" y="6477"/>
                  </a:lnTo>
                  <a:lnTo>
                    <a:pt x="9" y="6478"/>
                  </a:lnTo>
                  <a:lnTo>
                    <a:pt x="7" y="6480"/>
                  </a:lnTo>
                  <a:lnTo>
                    <a:pt x="3" y="6480"/>
                  </a:lnTo>
                  <a:lnTo>
                    <a:pt x="0" y="6481"/>
                  </a:lnTo>
                  <a:close/>
                  <a:moveTo>
                    <a:pt x="0" y="6431"/>
                  </a:moveTo>
                  <a:lnTo>
                    <a:pt x="0" y="6346"/>
                  </a:lnTo>
                  <a:lnTo>
                    <a:pt x="36" y="6362"/>
                  </a:lnTo>
                  <a:lnTo>
                    <a:pt x="75" y="6380"/>
                  </a:lnTo>
                  <a:lnTo>
                    <a:pt x="116" y="6399"/>
                  </a:lnTo>
                  <a:lnTo>
                    <a:pt x="159" y="6421"/>
                  </a:lnTo>
                  <a:lnTo>
                    <a:pt x="215" y="6451"/>
                  </a:lnTo>
                  <a:lnTo>
                    <a:pt x="266" y="6481"/>
                  </a:lnTo>
                  <a:lnTo>
                    <a:pt x="312" y="6509"/>
                  </a:lnTo>
                  <a:lnTo>
                    <a:pt x="351" y="6534"/>
                  </a:lnTo>
                  <a:lnTo>
                    <a:pt x="367" y="6546"/>
                  </a:lnTo>
                  <a:lnTo>
                    <a:pt x="382" y="6557"/>
                  </a:lnTo>
                  <a:lnTo>
                    <a:pt x="394" y="6567"/>
                  </a:lnTo>
                  <a:lnTo>
                    <a:pt x="404" y="6577"/>
                  </a:lnTo>
                  <a:lnTo>
                    <a:pt x="411" y="6585"/>
                  </a:lnTo>
                  <a:lnTo>
                    <a:pt x="416" y="6591"/>
                  </a:lnTo>
                  <a:lnTo>
                    <a:pt x="418" y="6595"/>
                  </a:lnTo>
                  <a:lnTo>
                    <a:pt x="418" y="6598"/>
                  </a:lnTo>
                  <a:lnTo>
                    <a:pt x="418" y="6600"/>
                  </a:lnTo>
                  <a:lnTo>
                    <a:pt x="417" y="6602"/>
                  </a:lnTo>
                  <a:lnTo>
                    <a:pt x="416" y="6603"/>
                  </a:lnTo>
                  <a:lnTo>
                    <a:pt x="414" y="6605"/>
                  </a:lnTo>
                  <a:lnTo>
                    <a:pt x="410" y="6606"/>
                  </a:lnTo>
                  <a:lnTo>
                    <a:pt x="407" y="6607"/>
                  </a:lnTo>
                  <a:lnTo>
                    <a:pt x="398" y="6607"/>
                  </a:lnTo>
                  <a:lnTo>
                    <a:pt x="386" y="6605"/>
                  </a:lnTo>
                  <a:lnTo>
                    <a:pt x="373" y="6602"/>
                  </a:lnTo>
                  <a:lnTo>
                    <a:pt x="356" y="6598"/>
                  </a:lnTo>
                  <a:lnTo>
                    <a:pt x="339" y="6592"/>
                  </a:lnTo>
                  <a:lnTo>
                    <a:pt x="319" y="6586"/>
                  </a:lnTo>
                  <a:lnTo>
                    <a:pt x="275" y="6569"/>
                  </a:lnTo>
                  <a:lnTo>
                    <a:pt x="225" y="6548"/>
                  </a:lnTo>
                  <a:lnTo>
                    <a:pt x="170" y="6523"/>
                  </a:lnTo>
                  <a:lnTo>
                    <a:pt x="114" y="6494"/>
                  </a:lnTo>
                  <a:lnTo>
                    <a:pt x="83" y="6478"/>
                  </a:lnTo>
                  <a:lnTo>
                    <a:pt x="54" y="6462"/>
                  </a:lnTo>
                  <a:lnTo>
                    <a:pt x="26" y="6447"/>
                  </a:lnTo>
                  <a:lnTo>
                    <a:pt x="0" y="6431"/>
                  </a:lnTo>
                  <a:close/>
                  <a:moveTo>
                    <a:pt x="0" y="6331"/>
                  </a:moveTo>
                  <a:lnTo>
                    <a:pt x="0" y="6259"/>
                  </a:lnTo>
                  <a:lnTo>
                    <a:pt x="21" y="6274"/>
                  </a:lnTo>
                  <a:lnTo>
                    <a:pt x="40" y="6288"/>
                  </a:lnTo>
                  <a:lnTo>
                    <a:pt x="56" y="6301"/>
                  </a:lnTo>
                  <a:lnTo>
                    <a:pt x="68" y="6312"/>
                  </a:lnTo>
                  <a:lnTo>
                    <a:pt x="78" y="6322"/>
                  </a:lnTo>
                  <a:lnTo>
                    <a:pt x="85" y="6331"/>
                  </a:lnTo>
                  <a:lnTo>
                    <a:pt x="87" y="6335"/>
                  </a:lnTo>
                  <a:lnTo>
                    <a:pt x="88" y="6339"/>
                  </a:lnTo>
                  <a:lnTo>
                    <a:pt x="88" y="6342"/>
                  </a:lnTo>
                  <a:lnTo>
                    <a:pt x="87" y="6344"/>
                  </a:lnTo>
                  <a:lnTo>
                    <a:pt x="86" y="6345"/>
                  </a:lnTo>
                  <a:lnTo>
                    <a:pt x="84" y="6346"/>
                  </a:lnTo>
                  <a:lnTo>
                    <a:pt x="82" y="6348"/>
                  </a:lnTo>
                  <a:lnTo>
                    <a:pt x="78" y="6349"/>
                  </a:lnTo>
                  <a:lnTo>
                    <a:pt x="69" y="6349"/>
                  </a:lnTo>
                  <a:lnTo>
                    <a:pt x="59" y="6348"/>
                  </a:lnTo>
                  <a:lnTo>
                    <a:pt x="47" y="6345"/>
                  </a:lnTo>
                  <a:lnTo>
                    <a:pt x="33" y="6342"/>
                  </a:lnTo>
                  <a:lnTo>
                    <a:pt x="18" y="6336"/>
                  </a:lnTo>
                  <a:lnTo>
                    <a:pt x="0" y="6331"/>
                  </a:lnTo>
                  <a:close/>
                  <a:moveTo>
                    <a:pt x="0" y="6236"/>
                  </a:moveTo>
                  <a:lnTo>
                    <a:pt x="0" y="6180"/>
                  </a:lnTo>
                  <a:lnTo>
                    <a:pt x="22" y="6185"/>
                  </a:lnTo>
                  <a:lnTo>
                    <a:pt x="47" y="6194"/>
                  </a:lnTo>
                  <a:lnTo>
                    <a:pt x="75" y="6204"/>
                  </a:lnTo>
                  <a:lnTo>
                    <a:pt x="106" y="6216"/>
                  </a:lnTo>
                  <a:lnTo>
                    <a:pt x="139" y="6231"/>
                  </a:lnTo>
                  <a:lnTo>
                    <a:pt x="174" y="6247"/>
                  </a:lnTo>
                  <a:lnTo>
                    <a:pt x="212" y="6265"/>
                  </a:lnTo>
                  <a:lnTo>
                    <a:pt x="249" y="6285"/>
                  </a:lnTo>
                  <a:lnTo>
                    <a:pt x="303" y="6313"/>
                  </a:lnTo>
                  <a:lnTo>
                    <a:pt x="353" y="6342"/>
                  </a:lnTo>
                  <a:lnTo>
                    <a:pt x="397" y="6370"/>
                  </a:lnTo>
                  <a:lnTo>
                    <a:pt x="434" y="6395"/>
                  </a:lnTo>
                  <a:lnTo>
                    <a:pt x="451" y="6407"/>
                  </a:lnTo>
                  <a:lnTo>
                    <a:pt x="464" y="6418"/>
                  </a:lnTo>
                  <a:lnTo>
                    <a:pt x="476" y="6428"/>
                  </a:lnTo>
                  <a:lnTo>
                    <a:pt x="485" y="6437"/>
                  </a:lnTo>
                  <a:lnTo>
                    <a:pt x="493" y="6446"/>
                  </a:lnTo>
                  <a:lnTo>
                    <a:pt x="497" y="6452"/>
                  </a:lnTo>
                  <a:lnTo>
                    <a:pt x="498" y="6456"/>
                  </a:lnTo>
                  <a:lnTo>
                    <a:pt x="498" y="6459"/>
                  </a:lnTo>
                  <a:lnTo>
                    <a:pt x="498" y="6461"/>
                  </a:lnTo>
                  <a:lnTo>
                    <a:pt x="498" y="6463"/>
                  </a:lnTo>
                  <a:lnTo>
                    <a:pt x="496" y="6464"/>
                  </a:lnTo>
                  <a:lnTo>
                    <a:pt x="494" y="6467"/>
                  </a:lnTo>
                  <a:lnTo>
                    <a:pt x="491" y="6468"/>
                  </a:lnTo>
                  <a:lnTo>
                    <a:pt x="487" y="6468"/>
                  </a:lnTo>
                  <a:lnTo>
                    <a:pt x="479" y="6468"/>
                  </a:lnTo>
                  <a:lnTo>
                    <a:pt x="468" y="6467"/>
                  </a:lnTo>
                  <a:lnTo>
                    <a:pt x="453" y="6464"/>
                  </a:lnTo>
                  <a:lnTo>
                    <a:pt x="438" y="6461"/>
                  </a:lnTo>
                  <a:lnTo>
                    <a:pt x="420" y="6456"/>
                  </a:lnTo>
                  <a:lnTo>
                    <a:pt x="401" y="6449"/>
                  </a:lnTo>
                  <a:lnTo>
                    <a:pt x="358" y="6434"/>
                  </a:lnTo>
                  <a:lnTo>
                    <a:pt x="310" y="6413"/>
                  </a:lnTo>
                  <a:lnTo>
                    <a:pt x="257" y="6389"/>
                  </a:lnTo>
                  <a:lnTo>
                    <a:pt x="202" y="6361"/>
                  </a:lnTo>
                  <a:lnTo>
                    <a:pt x="170" y="6344"/>
                  </a:lnTo>
                  <a:lnTo>
                    <a:pt x="140" y="6328"/>
                  </a:lnTo>
                  <a:lnTo>
                    <a:pt x="111" y="6311"/>
                  </a:lnTo>
                  <a:lnTo>
                    <a:pt x="85" y="6296"/>
                  </a:lnTo>
                  <a:lnTo>
                    <a:pt x="61" y="6280"/>
                  </a:lnTo>
                  <a:lnTo>
                    <a:pt x="37" y="6265"/>
                  </a:lnTo>
                  <a:lnTo>
                    <a:pt x="18" y="6250"/>
                  </a:lnTo>
                  <a:lnTo>
                    <a:pt x="0" y="6236"/>
                  </a:lnTo>
                  <a:close/>
                  <a:moveTo>
                    <a:pt x="0" y="6154"/>
                  </a:moveTo>
                  <a:lnTo>
                    <a:pt x="0" y="6055"/>
                  </a:lnTo>
                  <a:lnTo>
                    <a:pt x="44" y="6080"/>
                  </a:lnTo>
                  <a:lnTo>
                    <a:pt x="84" y="6105"/>
                  </a:lnTo>
                  <a:lnTo>
                    <a:pt x="119" y="6129"/>
                  </a:lnTo>
                  <a:lnTo>
                    <a:pt x="148" y="6151"/>
                  </a:lnTo>
                  <a:lnTo>
                    <a:pt x="161" y="6161"/>
                  </a:lnTo>
                  <a:lnTo>
                    <a:pt x="171" y="6170"/>
                  </a:lnTo>
                  <a:lnTo>
                    <a:pt x="181" y="6179"/>
                  </a:lnTo>
                  <a:lnTo>
                    <a:pt x="187" y="6186"/>
                  </a:lnTo>
                  <a:lnTo>
                    <a:pt x="193" y="6194"/>
                  </a:lnTo>
                  <a:lnTo>
                    <a:pt x="196" y="6200"/>
                  </a:lnTo>
                  <a:lnTo>
                    <a:pt x="197" y="6205"/>
                  </a:lnTo>
                  <a:lnTo>
                    <a:pt x="196" y="6210"/>
                  </a:lnTo>
                  <a:lnTo>
                    <a:pt x="193" y="6212"/>
                  </a:lnTo>
                  <a:lnTo>
                    <a:pt x="189" y="6214"/>
                  </a:lnTo>
                  <a:lnTo>
                    <a:pt x="183" y="6215"/>
                  </a:lnTo>
                  <a:lnTo>
                    <a:pt x="175" y="6214"/>
                  </a:lnTo>
                  <a:lnTo>
                    <a:pt x="166" y="6214"/>
                  </a:lnTo>
                  <a:lnTo>
                    <a:pt x="157" y="6212"/>
                  </a:lnTo>
                  <a:lnTo>
                    <a:pt x="146" y="6210"/>
                  </a:lnTo>
                  <a:lnTo>
                    <a:pt x="133" y="6206"/>
                  </a:lnTo>
                  <a:lnTo>
                    <a:pt x="105" y="6197"/>
                  </a:lnTo>
                  <a:lnTo>
                    <a:pt x="73" y="6185"/>
                  </a:lnTo>
                  <a:lnTo>
                    <a:pt x="37" y="6171"/>
                  </a:lnTo>
                  <a:lnTo>
                    <a:pt x="0" y="6154"/>
                  </a:lnTo>
                  <a:close/>
                  <a:moveTo>
                    <a:pt x="0" y="5945"/>
                  </a:moveTo>
                  <a:lnTo>
                    <a:pt x="0" y="5842"/>
                  </a:lnTo>
                  <a:lnTo>
                    <a:pt x="25" y="5854"/>
                  </a:lnTo>
                  <a:lnTo>
                    <a:pt x="53" y="5868"/>
                  </a:lnTo>
                  <a:lnTo>
                    <a:pt x="80" y="5881"/>
                  </a:lnTo>
                  <a:lnTo>
                    <a:pt x="109" y="5896"/>
                  </a:lnTo>
                  <a:lnTo>
                    <a:pt x="160" y="5924"/>
                  </a:lnTo>
                  <a:lnTo>
                    <a:pt x="206" y="5951"/>
                  </a:lnTo>
                  <a:lnTo>
                    <a:pt x="246" y="5978"/>
                  </a:lnTo>
                  <a:lnTo>
                    <a:pt x="280" y="6003"/>
                  </a:lnTo>
                  <a:lnTo>
                    <a:pt x="294" y="6014"/>
                  </a:lnTo>
                  <a:lnTo>
                    <a:pt x="308" y="6025"/>
                  </a:lnTo>
                  <a:lnTo>
                    <a:pt x="318" y="6035"/>
                  </a:lnTo>
                  <a:lnTo>
                    <a:pt x="326" y="6044"/>
                  </a:lnTo>
                  <a:lnTo>
                    <a:pt x="332" y="6052"/>
                  </a:lnTo>
                  <a:lnTo>
                    <a:pt x="336" y="6060"/>
                  </a:lnTo>
                  <a:lnTo>
                    <a:pt x="337" y="6063"/>
                  </a:lnTo>
                  <a:lnTo>
                    <a:pt x="337" y="6065"/>
                  </a:lnTo>
                  <a:lnTo>
                    <a:pt x="337" y="6068"/>
                  </a:lnTo>
                  <a:lnTo>
                    <a:pt x="336" y="6071"/>
                  </a:lnTo>
                  <a:lnTo>
                    <a:pt x="334" y="6072"/>
                  </a:lnTo>
                  <a:lnTo>
                    <a:pt x="332" y="6074"/>
                  </a:lnTo>
                  <a:lnTo>
                    <a:pt x="330" y="6075"/>
                  </a:lnTo>
                  <a:lnTo>
                    <a:pt x="326" y="6076"/>
                  </a:lnTo>
                  <a:lnTo>
                    <a:pt x="318" y="6076"/>
                  </a:lnTo>
                  <a:lnTo>
                    <a:pt x="307" y="6076"/>
                  </a:lnTo>
                  <a:lnTo>
                    <a:pt x="293" y="6074"/>
                  </a:lnTo>
                  <a:lnTo>
                    <a:pt x="279" y="6071"/>
                  </a:lnTo>
                  <a:lnTo>
                    <a:pt x="262" y="6066"/>
                  </a:lnTo>
                  <a:lnTo>
                    <a:pt x="245" y="6061"/>
                  </a:lnTo>
                  <a:lnTo>
                    <a:pt x="204" y="6045"/>
                  </a:lnTo>
                  <a:lnTo>
                    <a:pt x="159" y="6026"/>
                  </a:lnTo>
                  <a:lnTo>
                    <a:pt x="110" y="6004"/>
                  </a:lnTo>
                  <a:lnTo>
                    <a:pt x="58" y="5978"/>
                  </a:lnTo>
                  <a:lnTo>
                    <a:pt x="44" y="5969"/>
                  </a:lnTo>
                  <a:lnTo>
                    <a:pt x="29" y="5961"/>
                  </a:lnTo>
                  <a:lnTo>
                    <a:pt x="14" y="5953"/>
                  </a:lnTo>
                  <a:lnTo>
                    <a:pt x="0" y="5945"/>
                  </a:lnTo>
                  <a:close/>
                  <a:moveTo>
                    <a:pt x="0" y="5815"/>
                  </a:moveTo>
                  <a:lnTo>
                    <a:pt x="0" y="5730"/>
                  </a:lnTo>
                  <a:lnTo>
                    <a:pt x="22" y="5746"/>
                  </a:lnTo>
                  <a:lnTo>
                    <a:pt x="42" y="5762"/>
                  </a:lnTo>
                  <a:lnTo>
                    <a:pt x="58" y="5776"/>
                  </a:lnTo>
                  <a:lnTo>
                    <a:pt x="73" y="5788"/>
                  </a:lnTo>
                  <a:lnTo>
                    <a:pt x="83" y="5800"/>
                  </a:lnTo>
                  <a:lnTo>
                    <a:pt x="89" y="5810"/>
                  </a:lnTo>
                  <a:lnTo>
                    <a:pt x="91" y="5815"/>
                  </a:lnTo>
                  <a:lnTo>
                    <a:pt x="93" y="5819"/>
                  </a:lnTo>
                  <a:lnTo>
                    <a:pt x="93" y="5822"/>
                  </a:lnTo>
                  <a:lnTo>
                    <a:pt x="91" y="5825"/>
                  </a:lnTo>
                  <a:lnTo>
                    <a:pt x="89" y="5827"/>
                  </a:lnTo>
                  <a:lnTo>
                    <a:pt x="87" y="5829"/>
                  </a:lnTo>
                  <a:lnTo>
                    <a:pt x="84" y="5830"/>
                  </a:lnTo>
                  <a:lnTo>
                    <a:pt x="80" y="5831"/>
                  </a:lnTo>
                  <a:lnTo>
                    <a:pt x="72" y="5831"/>
                  </a:lnTo>
                  <a:lnTo>
                    <a:pt x="62" y="5830"/>
                  </a:lnTo>
                  <a:lnTo>
                    <a:pt x="48" y="5829"/>
                  </a:lnTo>
                  <a:lnTo>
                    <a:pt x="34" y="5826"/>
                  </a:lnTo>
                  <a:lnTo>
                    <a:pt x="18" y="5821"/>
                  </a:lnTo>
                  <a:lnTo>
                    <a:pt x="0" y="5815"/>
                  </a:lnTo>
                  <a:close/>
                  <a:moveTo>
                    <a:pt x="0" y="5582"/>
                  </a:moveTo>
                  <a:lnTo>
                    <a:pt x="0" y="5471"/>
                  </a:lnTo>
                  <a:lnTo>
                    <a:pt x="20" y="5480"/>
                  </a:lnTo>
                  <a:lnTo>
                    <a:pt x="41" y="5491"/>
                  </a:lnTo>
                  <a:lnTo>
                    <a:pt x="63" y="5502"/>
                  </a:lnTo>
                  <a:lnTo>
                    <a:pt x="84" y="5513"/>
                  </a:lnTo>
                  <a:lnTo>
                    <a:pt x="131" y="5540"/>
                  </a:lnTo>
                  <a:lnTo>
                    <a:pt x="173" y="5566"/>
                  </a:lnTo>
                  <a:lnTo>
                    <a:pt x="209" y="5592"/>
                  </a:lnTo>
                  <a:lnTo>
                    <a:pt x="241" y="5616"/>
                  </a:lnTo>
                  <a:lnTo>
                    <a:pt x="255" y="5627"/>
                  </a:lnTo>
                  <a:lnTo>
                    <a:pt x="266" y="5637"/>
                  </a:lnTo>
                  <a:lnTo>
                    <a:pt x="276" y="5647"/>
                  </a:lnTo>
                  <a:lnTo>
                    <a:pt x="283" y="5656"/>
                  </a:lnTo>
                  <a:lnTo>
                    <a:pt x="288" y="5665"/>
                  </a:lnTo>
                  <a:lnTo>
                    <a:pt x="291" y="5671"/>
                  </a:lnTo>
                  <a:lnTo>
                    <a:pt x="292" y="5674"/>
                  </a:lnTo>
                  <a:lnTo>
                    <a:pt x="292" y="5678"/>
                  </a:lnTo>
                  <a:lnTo>
                    <a:pt x="292" y="5680"/>
                  </a:lnTo>
                  <a:lnTo>
                    <a:pt x="291" y="5682"/>
                  </a:lnTo>
                  <a:lnTo>
                    <a:pt x="289" y="5684"/>
                  </a:lnTo>
                  <a:lnTo>
                    <a:pt x="287" y="5687"/>
                  </a:lnTo>
                  <a:lnTo>
                    <a:pt x="284" y="5688"/>
                  </a:lnTo>
                  <a:lnTo>
                    <a:pt x="281" y="5689"/>
                  </a:lnTo>
                  <a:lnTo>
                    <a:pt x="272" y="5690"/>
                  </a:lnTo>
                  <a:lnTo>
                    <a:pt x="262" y="5690"/>
                  </a:lnTo>
                  <a:lnTo>
                    <a:pt x="250" y="5688"/>
                  </a:lnTo>
                  <a:lnTo>
                    <a:pt x="236" y="5686"/>
                  </a:lnTo>
                  <a:lnTo>
                    <a:pt x="221" y="5681"/>
                  </a:lnTo>
                  <a:lnTo>
                    <a:pt x="204" y="5676"/>
                  </a:lnTo>
                  <a:lnTo>
                    <a:pt x="185" y="5670"/>
                  </a:lnTo>
                  <a:lnTo>
                    <a:pt x="165" y="5662"/>
                  </a:lnTo>
                  <a:lnTo>
                    <a:pt x="146" y="5655"/>
                  </a:lnTo>
                  <a:lnTo>
                    <a:pt x="123" y="5646"/>
                  </a:lnTo>
                  <a:lnTo>
                    <a:pt x="78" y="5624"/>
                  </a:lnTo>
                  <a:lnTo>
                    <a:pt x="31" y="5599"/>
                  </a:lnTo>
                  <a:lnTo>
                    <a:pt x="15" y="5591"/>
                  </a:lnTo>
                  <a:lnTo>
                    <a:pt x="0" y="5582"/>
                  </a:lnTo>
                  <a:close/>
                  <a:moveTo>
                    <a:pt x="0" y="5433"/>
                  </a:moveTo>
                  <a:lnTo>
                    <a:pt x="0" y="5337"/>
                  </a:lnTo>
                  <a:lnTo>
                    <a:pt x="24" y="5354"/>
                  </a:lnTo>
                  <a:lnTo>
                    <a:pt x="46" y="5372"/>
                  </a:lnTo>
                  <a:lnTo>
                    <a:pt x="64" y="5388"/>
                  </a:lnTo>
                  <a:lnTo>
                    <a:pt x="79" y="5402"/>
                  </a:lnTo>
                  <a:lnTo>
                    <a:pt x="90" y="5415"/>
                  </a:lnTo>
                  <a:lnTo>
                    <a:pt x="98" y="5427"/>
                  </a:lnTo>
                  <a:lnTo>
                    <a:pt x="100" y="5432"/>
                  </a:lnTo>
                  <a:lnTo>
                    <a:pt x="101" y="5436"/>
                  </a:lnTo>
                  <a:lnTo>
                    <a:pt x="101" y="5441"/>
                  </a:lnTo>
                  <a:lnTo>
                    <a:pt x="100" y="5444"/>
                  </a:lnTo>
                  <a:lnTo>
                    <a:pt x="98" y="5446"/>
                  </a:lnTo>
                  <a:lnTo>
                    <a:pt x="96" y="5448"/>
                  </a:lnTo>
                  <a:lnTo>
                    <a:pt x="93" y="5449"/>
                  </a:lnTo>
                  <a:lnTo>
                    <a:pt x="88" y="5450"/>
                  </a:lnTo>
                  <a:lnTo>
                    <a:pt x="78" y="5452"/>
                  </a:lnTo>
                  <a:lnTo>
                    <a:pt x="67" y="5450"/>
                  </a:lnTo>
                  <a:lnTo>
                    <a:pt x="53" y="5448"/>
                  </a:lnTo>
                  <a:lnTo>
                    <a:pt x="36" y="5445"/>
                  </a:lnTo>
                  <a:lnTo>
                    <a:pt x="19" y="5439"/>
                  </a:lnTo>
                  <a:lnTo>
                    <a:pt x="0" y="5433"/>
                  </a:lnTo>
                  <a:close/>
                  <a:moveTo>
                    <a:pt x="0" y="5145"/>
                  </a:moveTo>
                  <a:lnTo>
                    <a:pt x="0" y="5054"/>
                  </a:lnTo>
                  <a:lnTo>
                    <a:pt x="18" y="5060"/>
                  </a:lnTo>
                  <a:lnTo>
                    <a:pt x="36" y="5067"/>
                  </a:lnTo>
                  <a:lnTo>
                    <a:pt x="57" y="5074"/>
                  </a:lnTo>
                  <a:lnTo>
                    <a:pt x="78" y="5083"/>
                  </a:lnTo>
                  <a:lnTo>
                    <a:pt x="101" y="5093"/>
                  </a:lnTo>
                  <a:lnTo>
                    <a:pt x="125" y="5104"/>
                  </a:lnTo>
                  <a:lnTo>
                    <a:pt x="149" y="5116"/>
                  </a:lnTo>
                  <a:lnTo>
                    <a:pt x="173" y="5129"/>
                  </a:lnTo>
                  <a:lnTo>
                    <a:pt x="215" y="5155"/>
                  </a:lnTo>
                  <a:lnTo>
                    <a:pt x="255" y="5179"/>
                  </a:lnTo>
                  <a:lnTo>
                    <a:pt x="272" y="5191"/>
                  </a:lnTo>
                  <a:lnTo>
                    <a:pt x="288" y="5203"/>
                  </a:lnTo>
                  <a:lnTo>
                    <a:pt x="303" y="5215"/>
                  </a:lnTo>
                  <a:lnTo>
                    <a:pt x="316" y="5227"/>
                  </a:lnTo>
                  <a:lnTo>
                    <a:pt x="329" y="5238"/>
                  </a:lnTo>
                  <a:lnTo>
                    <a:pt x="339" y="5247"/>
                  </a:lnTo>
                  <a:lnTo>
                    <a:pt x="347" y="5257"/>
                  </a:lnTo>
                  <a:lnTo>
                    <a:pt x="354" y="5266"/>
                  </a:lnTo>
                  <a:lnTo>
                    <a:pt x="359" y="5275"/>
                  </a:lnTo>
                  <a:lnTo>
                    <a:pt x="362" y="5282"/>
                  </a:lnTo>
                  <a:lnTo>
                    <a:pt x="362" y="5285"/>
                  </a:lnTo>
                  <a:lnTo>
                    <a:pt x="362" y="5288"/>
                  </a:lnTo>
                  <a:lnTo>
                    <a:pt x="362" y="5292"/>
                  </a:lnTo>
                  <a:lnTo>
                    <a:pt x="361" y="5294"/>
                  </a:lnTo>
                  <a:lnTo>
                    <a:pt x="358" y="5296"/>
                  </a:lnTo>
                  <a:lnTo>
                    <a:pt x="356" y="5297"/>
                  </a:lnTo>
                  <a:lnTo>
                    <a:pt x="354" y="5299"/>
                  </a:lnTo>
                  <a:lnTo>
                    <a:pt x="351" y="5300"/>
                  </a:lnTo>
                  <a:lnTo>
                    <a:pt x="342" y="5302"/>
                  </a:lnTo>
                  <a:lnTo>
                    <a:pt x="332" y="5302"/>
                  </a:lnTo>
                  <a:lnTo>
                    <a:pt x="321" y="5300"/>
                  </a:lnTo>
                  <a:lnTo>
                    <a:pt x="308" y="5298"/>
                  </a:lnTo>
                  <a:lnTo>
                    <a:pt x="293" y="5295"/>
                  </a:lnTo>
                  <a:lnTo>
                    <a:pt x="277" y="5291"/>
                  </a:lnTo>
                  <a:lnTo>
                    <a:pt x="260" y="5285"/>
                  </a:lnTo>
                  <a:lnTo>
                    <a:pt x="241" y="5278"/>
                  </a:lnTo>
                  <a:lnTo>
                    <a:pt x="223" y="5271"/>
                  </a:lnTo>
                  <a:lnTo>
                    <a:pt x="203" y="5263"/>
                  </a:lnTo>
                  <a:lnTo>
                    <a:pt x="182" y="5253"/>
                  </a:lnTo>
                  <a:lnTo>
                    <a:pt x="160" y="5243"/>
                  </a:lnTo>
                  <a:lnTo>
                    <a:pt x="139" y="5232"/>
                  </a:lnTo>
                  <a:lnTo>
                    <a:pt x="117" y="5220"/>
                  </a:lnTo>
                  <a:lnTo>
                    <a:pt x="84" y="5201"/>
                  </a:lnTo>
                  <a:lnTo>
                    <a:pt x="53" y="5182"/>
                  </a:lnTo>
                  <a:lnTo>
                    <a:pt x="25" y="5163"/>
                  </a:lnTo>
                  <a:lnTo>
                    <a:pt x="0" y="5145"/>
                  </a:lnTo>
                  <a:close/>
                  <a:moveTo>
                    <a:pt x="0" y="4995"/>
                  </a:moveTo>
                  <a:lnTo>
                    <a:pt x="0" y="4875"/>
                  </a:lnTo>
                  <a:lnTo>
                    <a:pt x="11" y="4880"/>
                  </a:lnTo>
                  <a:lnTo>
                    <a:pt x="22" y="4886"/>
                  </a:lnTo>
                  <a:lnTo>
                    <a:pt x="33" y="4892"/>
                  </a:lnTo>
                  <a:lnTo>
                    <a:pt x="45" y="4898"/>
                  </a:lnTo>
                  <a:lnTo>
                    <a:pt x="86" y="4922"/>
                  </a:lnTo>
                  <a:lnTo>
                    <a:pt x="122" y="4946"/>
                  </a:lnTo>
                  <a:lnTo>
                    <a:pt x="139" y="4958"/>
                  </a:lnTo>
                  <a:lnTo>
                    <a:pt x="155" y="4971"/>
                  </a:lnTo>
                  <a:lnTo>
                    <a:pt x="169" y="4983"/>
                  </a:lnTo>
                  <a:lnTo>
                    <a:pt x="182" y="4994"/>
                  </a:lnTo>
                  <a:lnTo>
                    <a:pt x="193" y="5004"/>
                  </a:lnTo>
                  <a:lnTo>
                    <a:pt x="203" y="5014"/>
                  </a:lnTo>
                  <a:lnTo>
                    <a:pt x="211" y="5023"/>
                  </a:lnTo>
                  <a:lnTo>
                    <a:pt x="217" y="5032"/>
                  </a:lnTo>
                  <a:lnTo>
                    <a:pt x="222" y="5040"/>
                  </a:lnTo>
                  <a:lnTo>
                    <a:pt x="224" y="5048"/>
                  </a:lnTo>
                  <a:lnTo>
                    <a:pt x="224" y="5051"/>
                  </a:lnTo>
                  <a:lnTo>
                    <a:pt x="224" y="5054"/>
                  </a:lnTo>
                  <a:lnTo>
                    <a:pt x="224" y="5057"/>
                  </a:lnTo>
                  <a:lnTo>
                    <a:pt x="223" y="5059"/>
                  </a:lnTo>
                  <a:lnTo>
                    <a:pt x="218" y="5063"/>
                  </a:lnTo>
                  <a:lnTo>
                    <a:pt x="213" y="5065"/>
                  </a:lnTo>
                  <a:lnTo>
                    <a:pt x="206" y="5068"/>
                  </a:lnTo>
                  <a:lnTo>
                    <a:pt x="196" y="5068"/>
                  </a:lnTo>
                  <a:lnTo>
                    <a:pt x="186" y="5067"/>
                  </a:lnTo>
                  <a:lnTo>
                    <a:pt x="174" y="5065"/>
                  </a:lnTo>
                  <a:lnTo>
                    <a:pt x="161" y="5062"/>
                  </a:lnTo>
                  <a:lnTo>
                    <a:pt x="147" y="5059"/>
                  </a:lnTo>
                  <a:lnTo>
                    <a:pt x="131" y="5053"/>
                  </a:lnTo>
                  <a:lnTo>
                    <a:pt x="115" y="5048"/>
                  </a:lnTo>
                  <a:lnTo>
                    <a:pt x="97" y="5041"/>
                  </a:lnTo>
                  <a:lnTo>
                    <a:pt x="78" y="5033"/>
                  </a:lnTo>
                  <a:lnTo>
                    <a:pt x="40" y="5016"/>
                  </a:lnTo>
                  <a:lnTo>
                    <a:pt x="0" y="4995"/>
                  </a:lnTo>
                  <a:close/>
                  <a:moveTo>
                    <a:pt x="0" y="4816"/>
                  </a:moveTo>
                  <a:lnTo>
                    <a:pt x="0" y="4707"/>
                  </a:lnTo>
                  <a:lnTo>
                    <a:pt x="26" y="4726"/>
                  </a:lnTo>
                  <a:lnTo>
                    <a:pt x="51" y="4744"/>
                  </a:lnTo>
                  <a:lnTo>
                    <a:pt x="72" y="4762"/>
                  </a:lnTo>
                  <a:lnTo>
                    <a:pt x="88" y="4780"/>
                  </a:lnTo>
                  <a:lnTo>
                    <a:pt x="96" y="4787"/>
                  </a:lnTo>
                  <a:lnTo>
                    <a:pt x="101" y="4795"/>
                  </a:lnTo>
                  <a:lnTo>
                    <a:pt x="106" y="4802"/>
                  </a:lnTo>
                  <a:lnTo>
                    <a:pt x="109" y="4808"/>
                  </a:lnTo>
                  <a:lnTo>
                    <a:pt x="111" y="4814"/>
                  </a:lnTo>
                  <a:lnTo>
                    <a:pt x="112" y="4819"/>
                  </a:lnTo>
                  <a:lnTo>
                    <a:pt x="112" y="4825"/>
                  </a:lnTo>
                  <a:lnTo>
                    <a:pt x="111" y="4828"/>
                  </a:lnTo>
                  <a:lnTo>
                    <a:pt x="109" y="4832"/>
                  </a:lnTo>
                  <a:lnTo>
                    <a:pt x="106" y="4834"/>
                  </a:lnTo>
                  <a:lnTo>
                    <a:pt x="102" y="4835"/>
                  </a:lnTo>
                  <a:lnTo>
                    <a:pt x="98" y="4837"/>
                  </a:lnTo>
                  <a:lnTo>
                    <a:pt x="87" y="4837"/>
                  </a:lnTo>
                  <a:lnTo>
                    <a:pt x="74" y="4837"/>
                  </a:lnTo>
                  <a:lnTo>
                    <a:pt x="57" y="4834"/>
                  </a:lnTo>
                  <a:lnTo>
                    <a:pt x="40" y="4829"/>
                  </a:lnTo>
                  <a:lnTo>
                    <a:pt x="21" y="4824"/>
                  </a:lnTo>
                  <a:lnTo>
                    <a:pt x="0" y="4816"/>
                  </a:lnTo>
                  <a:close/>
                  <a:moveTo>
                    <a:pt x="0" y="4610"/>
                  </a:moveTo>
                  <a:lnTo>
                    <a:pt x="0" y="4548"/>
                  </a:lnTo>
                  <a:lnTo>
                    <a:pt x="7" y="4557"/>
                  </a:lnTo>
                  <a:lnTo>
                    <a:pt x="13" y="4565"/>
                  </a:lnTo>
                  <a:lnTo>
                    <a:pt x="19" y="4572"/>
                  </a:lnTo>
                  <a:lnTo>
                    <a:pt x="22" y="4579"/>
                  </a:lnTo>
                  <a:lnTo>
                    <a:pt x="25" y="4585"/>
                  </a:lnTo>
                  <a:lnTo>
                    <a:pt x="26" y="4592"/>
                  </a:lnTo>
                  <a:lnTo>
                    <a:pt x="25" y="4596"/>
                  </a:lnTo>
                  <a:lnTo>
                    <a:pt x="24" y="4601"/>
                  </a:lnTo>
                  <a:lnTo>
                    <a:pt x="20" y="4605"/>
                  </a:lnTo>
                  <a:lnTo>
                    <a:pt x="14" y="4608"/>
                  </a:lnTo>
                  <a:lnTo>
                    <a:pt x="8" y="4610"/>
                  </a:lnTo>
                  <a:lnTo>
                    <a:pt x="0" y="4610"/>
                  </a:lnTo>
                  <a:close/>
                  <a:moveTo>
                    <a:pt x="0" y="3071"/>
                  </a:moveTo>
                  <a:lnTo>
                    <a:pt x="0" y="2962"/>
                  </a:lnTo>
                  <a:lnTo>
                    <a:pt x="18" y="2978"/>
                  </a:lnTo>
                  <a:lnTo>
                    <a:pt x="33" y="2992"/>
                  </a:lnTo>
                  <a:lnTo>
                    <a:pt x="46" y="3008"/>
                  </a:lnTo>
                  <a:lnTo>
                    <a:pt x="56" y="3021"/>
                  </a:lnTo>
                  <a:lnTo>
                    <a:pt x="61" y="3028"/>
                  </a:lnTo>
                  <a:lnTo>
                    <a:pt x="64" y="3034"/>
                  </a:lnTo>
                  <a:lnTo>
                    <a:pt x="66" y="3040"/>
                  </a:lnTo>
                  <a:lnTo>
                    <a:pt x="68" y="3045"/>
                  </a:lnTo>
                  <a:lnTo>
                    <a:pt x="69" y="3051"/>
                  </a:lnTo>
                  <a:lnTo>
                    <a:pt x="69" y="3056"/>
                  </a:lnTo>
                  <a:lnTo>
                    <a:pt x="68" y="3061"/>
                  </a:lnTo>
                  <a:lnTo>
                    <a:pt x="66" y="3064"/>
                  </a:lnTo>
                  <a:lnTo>
                    <a:pt x="63" y="3068"/>
                  </a:lnTo>
                  <a:lnTo>
                    <a:pt x="57" y="3072"/>
                  </a:lnTo>
                  <a:lnTo>
                    <a:pt x="51" y="3074"/>
                  </a:lnTo>
                  <a:lnTo>
                    <a:pt x="42" y="3075"/>
                  </a:lnTo>
                  <a:lnTo>
                    <a:pt x="33" y="3076"/>
                  </a:lnTo>
                  <a:lnTo>
                    <a:pt x="23" y="3075"/>
                  </a:lnTo>
                  <a:lnTo>
                    <a:pt x="12" y="3073"/>
                  </a:lnTo>
                  <a:lnTo>
                    <a:pt x="0" y="3071"/>
                  </a:lnTo>
                  <a:close/>
                  <a:moveTo>
                    <a:pt x="0" y="2809"/>
                  </a:moveTo>
                  <a:lnTo>
                    <a:pt x="0" y="2687"/>
                  </a:lnTo>
                  <a:lnTo>
                    <a:pt x="13" y="2693"/>
                  </a:lnTo>
                  <a:lnTo>
                    <a:pt x="27" y="2700"/>
                  </a:lnTo>
                  <a:lnTo>
                    <a:pt x="42" y="2709"/>
                  </a:lnTo>
                  <a:lnTo>
                    <a:pt x="56" y="2716"/>
                  </a:lnTo>
                  <a:lnTo>
                    <a:pt x="83" y="2735"/>
                  </a:lnTo>
                  <a:lnTo>
                    <a:pt x="106" y="2753"/>
                  </a:lnTo>
                  <a:lnTo>
                    <a:pt x="116" y="2762"/>
                  </a:lnTo>
                  <a:lnTo>
                    <a:pt x="126" y="2772"/>
                  </a:lnTo>
                  <a:lnTo>
                    <a:pt x="134" y="2780"/>
                  </a:lnTo>
                  <a:lnTo>
                    <a:pt x="141" y="2789"/>
                  </a:lnTo>
                  <a:lnTo>
                    <a:pt x="148" y="2798"/>
                  </a:lnTo>
                  <a:lnTo>
                    <a:pt x="153" y="2806"/>
                  </a:lnTo>
                  <a:lnTo>
                    <a:pt x="158" y="2813"/>
                  </a:lnTo>
                  <a:lnTo>
                    <a:pt x="161" y="2821"/>
                  </a:lnTo>
                  <a:lnTo>
                    <a:pt x="163" y="2828"/>
                  </a:lnTo>
                  <a:lnTo>
                    <a:pt x="163" y="2834"/>
                  </a:lnTo>
                  <a:lnTo>
                    <a:pt x="162" y="2840"/>
                  </a:lnTo>
                  <a:lnTo>
                    <a:pt x="160" y="2845"/>
                  </a:lnTo>
                  <a:lnTo>
                    <a:pt x="157" y="2850"/>
                  </a:lnTo>
                  <a:lnTo>
                    <a:pt x="152" y="2853"/>
                  </a:lnTo>
                  <a:lnTo>
                    <a:pt x="146" y="2855"/>
                  </a:lnTo>
                  <a:lnTo>
                    <a:pt x="139" y="2857"/>
                  </a:lnTo>
                  <a:lnTo>
                    <a:pt x="130" y="2858"/>
                  </a:lnTo>
                  <a:lnTo>
                    <a:pt x="121" y="2858"/>
                  </a:lnTo>
                  <a:lnTo>
                    <a:pt x="112" y="2857"/>
                  </a:lnTo>
                  <a:lnTo>
                    <a:pt x="101" y="2854"/>
                  </a:lnTo>
                  <a:lnTo>
                    <a:pt x="90" y="2851"/>
                  </a:lnTo>
                  <a:lnTo>
                    <a:pt x="78" y="2848"/>
                  </a:lnTo>
                  <a:lnTo>
                    <a:pt x="66" y="2843"/>
                  </a:lnTo>
                  <a:lnTo>
                    <a:pt x="53" y="2838"/>
                  </a:lnTo>
                  <a:lnTo>
                    <a:pt x="40" y="2832"/>
                  </a:lnTo>
                  <a:lnTo>
                    <a:pt x="26" y="2825"/>
                  </a:lnTo>
                  <a:lnTo>
                    <a:pt x="13" y="2818"/>
                  </a:lnTo>
                  <a:lnTo>
                    <a:pt x="0" y="2809"/>
                  </a:lnTo>
                  <a:close/>
                  <a:moveTo>
                    <a:pt x="0" y="2197"/>
                  </a:moveTo>
                  <a:lnTo>
                    <a:pt x="0" y="2080"/>
                  </a:lnTo>
                  <a:lnTo>
                    <a:pt x="7" y="2083"/>
                  </a:lnTo>
                  <a:lnTo>
                    <a:pt x="29" y="2100"/>
                  </a:lnTo>
                  <a:lnTo>
                    <a:pt x="48" y="2116"/>
                  </a:lnTo>
                  <a:lnTo>
                    <a:pt x="66" y="2133"/>
                  </a:lnTo>
                  <a:lnTo>
                    <a:pt x="79" y="2148"/>
                  </a:lnTo>
                  <a:lnTo>
                    <a:pt x="85" y="2157"/>
                  </a:lnTo>
                  <a:lnTo>
                    <a:pt x="89" y="2164"/>
                  </a:lnTo>
                  <a:lnTo>
                    <a:pt x="93" y="2171"/>
                  </a:lnTo>
                  <a:lnTo>
                    <a:pt x="96" y="2178"/>
                  </a:lnTo>
                  <a:lnTo>
                    <a:pt x="97" y="2185"/>
                  </a:lnTo>
                  <a:lnTo>
                    <a:pt x="97" y="2191"/>
                  </a:lnTo>
                  <a:lnTo>
                    <a:pt x="96" y="2197"/>
                  </a:lnTo>
                  <a:lnTo>
                    <a:pt x="94" y="2201"/>
                  </a:lnTo>
                  <a:lnTo>
                    <a:pt x="91" y="2204"/>
                  </a:lnTo>
                  <a:lnTo>
                    <a:pt x="88" y="2207"/>
                  </a:lnTo>
                  <a:lnTo>
                    <a:pt x="85" y="2209"/>
                  </a:lnTo>
                  <a:lnTo>
                    <a:pt x="80" y="2211"/>
                  </a:lnTo>
                  <a:lnTo>
                    <a:pt x="71" y="2213"/>
                  </a:lnTo>
                  <a:lnTo>
                    <a:pt x="59" y="2213"/>
                  </a:lnTo>
                  <a:lnTo>
                    <a:pt x="46" y="2211"/>
                  </a:lnTo>
                  <a:lnTo>
                    <a:pt x="32" y="2208"/>
                  </a:lnTo>
                  <a:lnTo>
                    <a:pt x="16" y="2203"/>
                  </a:lnTo>
                  <a:lnTo>
                    <a:pt x="0" y="2197"/>
                  </a:lnTo>
                  <a:close/>
                  <a:moveTo>
                    <a:pt x="0" y="1510"/>
                  </a:moveTo>
                  <a:lnTo>
                    <a:pt x="0" y="1438"/>
                  </a:lnTo>
                  <a:lnTo>
                    <a:pt x="10" y="1437"/>
                  </a:lnTo>
                  <a:lnTo>
                    <a:pt x="21" y="1438"/>
                  </a:lnTo>
                  <a:lnTo>
                    <a:pt x="33" y="1440"/>
                  </a:lnTo>
                  <a:lnTo>
                    <a:pt x="46" y="1444"/>
                  </a:lnTo>
                  <a:lnTo>
                    <a:pt x="61" y="1450"/>
                  </a:lnTo>
                  <a:lnTo>
                    <a:pt x="75" y="1456"/>
                  </a:lnTo>
                  <a:lnTo>
                    <a:pt x="90" y="1464"/>
                  </a:lnTo>
                  <a:lnTo>
                    <a:pt x="105" y="1473"/>
                  </a:lnTo>
                  <a:lnTo>
                    <a:pt x="125" y="1487"/>
                  </a:lnTo>
                  <a:lnTo>
                    <a:pt x="141" y="1503"/>
                  </a:lnTo>
                  <a:lnTo>
                    <a:pt x="155" y="1517"/>
                  </a:lnTo>
                  <a:lnTo>
                    <a:pt x="168" y="1533"/>
                  </a:lnTo>
                  <a:lnTo>
                    <a:pt x="172" y="1539"/>
                  </a:lnTo>
                  <a:lnTo>
                    <a:pt x="175" y="1547"/>
                  </a:lnTo>
                  <a:lnTo>
                    <a:pt x="179" y="1553"/>
                  </a:lnTo>
                  <a:lnTo>
                    <a:pt x="181" y="1560"/>
                  </a:lnTo>
                  <a:lnTo>
                    <a:pt x="181" y="1566"/>
                  </a:lnTo>
                  <a:lnTo>
                    <a:pt x="181" y="1571"/>
                  </a:lnTo>
                  <a:lnTo>
                    <a:pt x="180" y="1577"/>
                  </a:lnTo>
                  <a:lnTo>
                    <a:pt x="179" y="1581"/>
                  </a:lnTo>
                  <a:lnTo>
                    <a:pt x="175" y="1584"/>
                  </a:lnTo>
                  <a:lnTo>
                    <a:pt x="171" y="1588"/>
                  </a:lnTo>
                  <a:lnTo>
                    <a:pt x="166" y="1590"/>
                  </a:lnTo>
                  <a:lnTo>
                    <a:pt x="160" y="1592"/>
                  </a:lnTo>
                  <a:lnTo>
                    <a:pt x="154" y="1593"/>
                  </a:lnTo>
                  <a:lnTo>
                    <a:pt x="147" y="1593"/>
                  </a:lnTo>
                  <a:lnTo>
                    <a:pt x="139" y="1592"/>
                  </a:lnTo>
                  <a:lnTo>
                    <a:pt x="131" y="1591"/>
                  </a:lnTo>
                  <a:lnTo>
                    <a:pt x="112" y="1587"/>
                  </a:lnTo>
                  <a:lnTo>
                    <a:pt x="94" y="1579"/>
                  </a:lnTo>
                  <a:lnTo>
                    <a:pt x="74" y="1569"/>
                  </a:lnTo>
                  <a:lnTo>
                    <a:pt x="53" y="1557"/>
                  </a:lnTo>
                  <a:lnTo>
                    <a:pt x="37" y="1546"/>
                  </a:lnTo>
                  <a:lnTo>
                    <a:pt x="23" y="1534"/>
                  </a:lnTo>
                  <a:lnTo>
                    <a:pt x="11" y="1523"/>
                  </a:lnTo>
                  <a:lnTo>
                    <a:pt x="0" y="1510"/>
                  </a:lnTo>
                  <a:close/>
                  <a:moveTo>
                    <a:pt x="0" y="1143"/>
                  </a:moveTo>
                  <a:lnTo>
                    <a:pt x="0" y="1060"/>
                  </a:lnTo>
                  <a:lnTo>
                    <a:pt x="9" y="1061"/>
                  </a:lnTo>
                  <a:lnTo>
                    <a:pt x="18" y="1064"/>
                  </a:lnTo>
                  <a:lnTo>
                    <a:pt x="29" y="1066"/>
                  </a:lnTo>
                  <a:lnTo>
                    <a:pt x="39" y="1069"/>
                  </a:lnTo>
                  <a:lnTo>
                    <a:pt x="50" y="1075"/>
                  </a:lnTo>
                  <a:lnTo>
                    <a:pt x="62" y="1080"/>
                  </a:lnTo>
                  <a:lnTo>
                    <a:pt x="73" y="1087"/>
                  </a:lnTo>
                  <a:lnTo>
                    <a:pt x="85" y="1093"/>
                  </a:lnTo>
                  <a:lnTo>
                    <a:pt x="102" y="1107"/>
                  </a:lnTo>
                  <a:lnTo>
                    <a:pt x="118" y="1121"/>
                  </a:lnTo>
                  <a:lnTo>
                    <a:pt x="131" y="1134"/>
                  </a:lnTo>
                  <a:lnTo>
                    <a:pt x="141" y="1149"/>
                  </a:lnTo>
                  <a:lnTo>
                    <a:pt x="146" y="1155"/>
                  </a:lnTo>
                  <a:lnTo>
                    <a:pt x="149" y="1162"/>
                  </a:lnTo>
                  <a:lnTo>
                    <a:pt x="151" y="1168"/>
                  </a:lnTo>
                  <a:lnTo>
                    <a:pt x="152" y="1174"/>
                  </a:lnTo>
                  <a:lnTo>
                    <a:pt x="153" y="1179"/>
                  </a:lnTo>
                  <a:lnTo>
                    <a:pt x="153" y="1185"/>
                  </a:lnTo>
                  <a:lnTo>
                    <a:pt x="152" y="1190"/>
                  </a:lnTo>
                  <a:lnTo>
                    <a:pt x="150" y="1195"/>
                  </a:lnTo>
                  <a:lnTo>
                    <a:pt x="147" y="1198"/>
                  </a:lnTo>
                  <a:lnTo>
                    <a:pt x="143" y="1202"/>
                  </a:lnTo>
                  <a:lnTo>
                    <a:pt x="139" y="1204"/>
                  </a:lnTo>
                  <a:lnTo>
                    <a:pt x="133" y="1205"/>
                  </a:lnTo>
                  <a:lnTo>
                    <a:pt x="128" y="1206"/>
                  </a:lnTo>
                  <a:lnTo>
                    <a:pt x="121" y="1206"/>
                  </a:lnTo>
                  <a:lnTo>
                    <a:pt x="114" y="1206"/>
                  </a:lnTo>
                  <a:lnTo>
                    <a:pt x="107" y="1205"/>
                  </a:lnTo>
                  <a:lnTo>
                    <a:pt x="90" y="1200"/>
                  </a:lnTo>
                  <a:lnTo>
                    <a:pt x="73" y="1194"/>
                  </a:lnTo>
                  <a:lnTo>
                    <a:pt x="54" y="1184"/>
                  </a:lnTo>
                  <a:lnTo>
                    <a:pt x="35" y="1173"/>
                  </a:lnTo>
                  <a:lnTo>
                    <a:pt x="25" y="1166"/>
                  </a:lnTo>
                  <a:lnTo>
                    <a:pt x="16" y="1158"/>
                  </a:lnTo>
                  <a:lnTo>
                    <a:pt x="8" y="1151"/>
                  </a:lnTo>
                  <a:lnTo>
                    <a:pt x="0" y="1143"/>
                  </a:lnTo>
                  <a:close/>
                  <a:moveTo>
                    <a:pt x="0" y="328"/>
                  </a:moveTo>
                  <a:lnTo>
                    <a:pt x="0" y="235"/>
                  </a:lnTo>
                  <a:lnTo>
                    <a:pt x="3" y="237"/>
                  </a:lnTo>
                  <a:lnTo>
                    <a:pt x="5" y="239"/>
                  </a:lnTo>
                  <a:lnTo>
                    <a:pt x="20" y="250"/>
                  </a:lnTo>
                  <a:lnTo>
                    <a:pt x="32" y="261"/>
                  </a:lnTo>
                  <a:lnTo>
                    <a:pt x="42" y="274"/>
                  </a:lnTo>
                  <a:lnTo>
                    <a:pt x="50" y="285"/>
                  </a:lnTo>
                  <a:lnTo>
                    <a:pt x="55" y="296"/>
                  </a:lnTo>
                  <a:lnTo>
                    <a:pt x="57" y="307"/>
                  </a:lnTo>
                  <a:lnTo>
                    <a:pt x="58" y="311"/>
                  </a:lnTo>
                  <a:lnTo>
                    <a:pt x="57" y="316"/>
                  </a:lnTo>
                  <a:lnTo>
                    <a:pt x="56" y="320"/>
                  </a:lnTo>
                  <a:lnTo>
                    <a:pt x="55" y="324"/>
                  </a:lnTo>
                  <a:lnTo>
                    <a:pt x="52" y="328"/>
                  </a:lnTo>
                  <a:lnTo>
                    <a:pt x="46" y="331"/>
                  </a:lnTo>
                  <a:lnTo>
                    <a:pt x="41" y="333"/>
                  </a:lnTo>
                  <a:lnTo>
                    <a:pt x="34" y="334"/>
                  </a:lnTo>
                  <a:lnTo>
                    <a:pt x="26" y="334"/>
                  </a:lnTo>
                  <a:lnTo>
                    <a:pt x="18" y="333"/>
                  </a:lnTo>
                  <a:lnTo>
                    <a:pt x="9" y="331"/>
                  </a:lnTo>
                  <a:lnTo>
                    <a:pt x="0" y="328"/>
                  </a:lnTo>
                  <a:close/>
                  <a:moveTo>
                    <a:pt x="677" y="269"/>
                  </a:moveTo>
                  <a:lnTo>
                    <a:pt x="677" y="372"/>
                  </a:lnTo>
                  <a:lnTo>
                    <a:pt x="666" y="365"/>
                  </a:lnTo>
                  <a:lnTo>
                    <a:pt x="654" y="359"/>
                  </a:lnTo>
                  <a:lnTo>
                    <a:pt x="640" y="348"/>
                  </a:lnTo>
                  <a:lnTo>
                    <a:pt x="626" y="335"/>
                  </a:lnTo>
                  <a:lnTo>
                    <a:pt x="616" y="323"/>
                  </a:lnTo>
                  <a:lnTo>
                    <a:pt x="608" y="310"/>
                  </a:lnTo>
                  <a:lnTo>
                    <a:pt x="604" y="304"/>
                  </a:lnTo>
                  <a:lnTo>
                    <a:pt x="602" y="299"/>
                  </a:lnTo>
                  <a:lnTo>
                    <a:pt x="600" y="293"/>
                  </a:lnTo>
                  <a:lnTo>
                    <a:pt x="599" y="288"/>
                  </a:lnTo>
                  <a:lnTo>
                    <a:pt x="599" y="282"/>
                  </a:lnTo>
                  <a:lnTo>
                    <a:pt x="599" y="278"/>
                  </a:lnTo>
                  <a:lnTo>
                    <a:pt x="600" y="272"/>
                  </a:lnTo>
                  <a:lnTo>
                    <a:pt x="602" y="269"/>
                  </a:lnTo>
                  <a:lnTo>
                    <a:pt x="604" y="266"/>
                  </a:lnTo>
                  <a:lnTo>
                    <a:pt x="607" y="264"/>
                  </a:lnTo>
                  <a:lnTo>
                    <a:pt x="610" y="261"/>
                  </a:lnTo>
                  <a:lnTo>
                    <a:pt x="613" y="259"/>
                  </a:lnTo>
                  <a:lnTo>
                    <a:pt x="622" y="257"/>
                  </a:lnTo>
                  <a:lnTo>
                    <a:pt x="631" y="257"/>
                  </a:lnTo>
                  <a:lnTo>
                    <a:pt x="642" y="257"/>
                  </a:lnTo>
                  <a:lnTo>
                    <a:pt x="653" y="260"/>
                  </a:lnTo>
                  <a:lnTo>
                    <a:pt x="665" y="264"/>
                  </a:lnTo>
                  <a:lnTo>
                    <a:pt x="677" y="269"/>
                  </a:lnTo>
                  <a:close/>
                  <a:moveTo>
                    <a:pt x="677" y="1841"/>
                  </a:moveTo>
                  <a:lnTo>
                    <a:pt x="677" y="1956"/>
                  </a:lnTo>
                  <a:lnTo>
                    <a:pt x="661" y="1951"/>
                  </a:lnTo>
                  <a:lnTo>
                    <a:pt x="642" y="1943"/>
                  </a:lnTo>
                  <a:lnTo>
                    <a:pt x="623" y="1934"/>
                  </a:lnTo>
                  <a:lnTo>
                    <a:pt x="604" y="1922"/>
                  </a:lnTo>
                  <a:lnTo>
                    <a:pt x="593" y="1915"/>
                  </a:lnTo>
                  <a:lnTo>
                    <a:pt x="582" y="1908"/>
                  </a:lnTo>
                  <a:lnTo>
                    <a:pt x="572" y="1899"/>
                  </a:lnTo>
                  <a:lnTo>
                    <a:pt x="564" y="1891"/>
                  </a:lnTo>
                  <a:lnTo>
                    <a:pt x="555" y="1882"/>
                  </a:lnTo>
                  <a:lnTo>
                    <a:pt x="547" y="1875"/>
                  </a:lnTo>
                  <a:lnTo>
                    <a:pt x="540" y="1867"/>
                  </a:lnTo>
                  <a:lnTo>
                    <a:pt x="534" y="1858"/>
                  </a:lnTo>
                  <a:lnTo>
                    <a:pt x="529" y="1850"/>
                  </a:lnTo>
                  <a:lnTo>
                    <a:pt x="525" y="1843"/>
                  </a:lnTo>
                  <a:lnTo>
                    <a:pt x="522" y="1836"/>
                  </a:lnTo>
                  <a:lnTo>
                    <a:pt x="519" y="1828"/>
                  </a:lnTo>
                  <a:lnTo>
                    <a:pt x="518" y="1822"/>
                  </a:lnTo>
                  <a:lnTo>
                    <a:pt x="518" y="1816"/>
                  </a:lnTo>
                  <a:lnTo>
                    <a:pt x="519" y="1811"/>
                  </a:lnTo>
                  <a:lnTo>
                    <a:pt x="522" y="1805"/>
                  </a:lnTo>
                  <a:lnTo>
                    <a:pt x="525" y="1801"/>
                  </a:lnTo>
                  <a:lnTo>
                    <a:pt x="529" y="1797"/>
                  </a:lnTo>
                  <a:lnTo>
                    <a:pt x="535" y="1795"/>
                  </a:lnTo>
                  <a:lnTo>
                    <a:pt x="541" y="1793"/>
                  </a:lnTo>
                  <a:lnTo>
                    <a:pt x="549" y="1792"/>
                  </a:lnTo>
                  <a:lnTo>
                    <a:pt x="557" y="1792"/>
                  </a:lnTo>
                  <a:lnTo>
                    <a:pt x="566" y="1792"/>
                  </a:lnTo>
                  <a:lnTo>
                    <a:pt x="575" y="1793"/>
                  </a:lnTo>
                  <a:lnTo>
                    <a:pt x="585" y="1795"/>
                  </a:lnTo>
                  <a:lnTo>
                    <a:pt x="594" y="1798"/>
                  </a:lnTo>
                  <a:lnTo>
                    <a:pt x="605" y="1802"/>
                  </a:lnTo>
                  <a:lnTo>
                    <a:pt x="616" y="1806"/>
                  </a:lnTo>
                  <a:lnTo>
                    <a:pt x="639" y="1817"/>
                  </a:lnTo>
                  <a:lnTo>
                    <a:pt x="662" y="1830"/>
                  </a:lnTo>
                  <a:lnTo>
                    <a:pt x="669" y="1836"/>
                  </a:lnTo>
                  <a:lnTo>
                    <a:pt x="677" y="1841"/>
                  </a:lnTo>
                  <a:close/>
                  <a:moveTo>
                    <a:pt x="677" y="2211"/>
                  </a:moveTo>
                  <a:lnTo>
                    <a:pt x="677" y="2304"/>
                  </a:lnTo>
                  <a:lnTo>
                    <a:pt x="666" y="2293"/>
                  </a:lnTo>
                  <a:lnTo>
                    <a:pt x="657" y="2281"/>
                  </a:lnTo>
                  <a:lnTo>
                    <a:pt x="650" y="2270"/>
                  </a:lnTo>
                  <a:lnTo>
                    <a:pt x="644" y="2260"/>
                  </a:lnTo>
                  <a:lnTo>
                    <a:pt x="641" y="2250"/>
                  </a:lnTo>
                  <a:lnTo>
                    <a:pt x="640" y="2240"/>
                  </a:lnTo>
                  <a:lnTo>
                    <a:pt x="640" y="2235"/>
                  </a:lnTo>
                  <a:lnTo>
                    <a:pt x="640" y="2232"/>
                  </a:lnTo>
                  <a:lnTo>
                    <a:pt x="641" y="2228"/>
                  </a:lnTo>
                  <a:lnTo>
                    <a:pt x="643" y="2224"/>
                  </a:lnTo>
                  <a:lnTo>
                    <a:pt x="645" y="2221"/>
                  </a:lnTo>
                  <a:lnTo>
                    <a:pt x="648" y="2219"/>
                  </a:lnTo>
                  <a:lnTo>
                    <a:pt x="652" y="2217"/>
                  </a:lnTo>
                  <a:lnTo>
                    <a:pt x="656" y="2214"/>
                  </a:lnTo>
                  <a:lnTo>
                    <a:pt x="666" y="2212"/>
                  </a:lnTo>
                  <a:lnTo>
                    <a:pt x="677" y="2211"/>
                  </a:lnTo>
                  <a:close/>
                  <a:moveTo>
                    <a:pt x="677" y="2503"/>
                  </a:moveTo>
                  <a:lnTo>
                    <a:pt x="677" y="2619"/>
                  </a:lnTo>
                  <a:lnTo>
                    <a:pt x="656" y="2614"/>
                  </a:lnTo>
                  <a:lnTo>
                    <a:pt x="634" y="2605"/>
                  </a:lnTo>
                  <a:lnTo>
                    <a:pt x="612" y="2594"/>
                  </a:lnTo>
                  <a:lnTo>
                    <a:pt x="589" y="2581"/>
                  </a:lnTo>
                  <a:lnTo>
                    <a:pt x="576" y="2572"/>
                  </a:lnTo>
                  <a:lnTo>
                    <a:pt x="564" y="2563"/>
                  </a:lnTo>
                  <a:lnTo>
                    <a:pt x="551" y="2554"/>
                  </a:lnTo>
                  <a:lnTo>
                    <a:pt x="540" y="2545"/>
                  </a:lnTo>
                  <a:lnTo>
                    <a:pt x="530" y="2537"/>
                  </a:lnTo>
                  <a:lnTo>
                    <a:pt x="522" y="2528"/>
                  </a:lnTo>
                  <a:lnTo>
                    <a:pt x="514" y="2519"/>
                  </a:lnTo>
                  <a:lnTo>
                    <a:pt x="506" y="2510"/>
                  </a:lnTo>
                  <a:lnTo>
                    <a:pt x="500" y="2501"/>
                  </a:lnTo>
                  <a:lnTo>
                    <a:pt x="495" y="2492"/>
                  </a:lnTo>
                  <a:lnTo>
                    <a:pt x="491" y="2485"/>
                  </a:lnTo>
                  <a:lnTo>
                    <a:pt x="489" y="2477"/>
                  </a:lnTo>
                  <a:lnTo>
                    <a:pt x="486" y="2470"/>
                  </a:lnTo>
                  <a:lnTo>
                    <a:pt x="486" y="2464"/>
                  </a:lnTo>
                  <a:lnTo>
                    <a:pt x="487" y="2457"/>
                  </a:lnTo>
                  <a:lnTo>
                    <a:pt x="490" y="2453"/>
                  </a:lnTo>
                  <a:lnTo>
                    <a:pt x="493" y="2447"/>
                  </a:lnTo>
                  <a:lnTo>
                    <a:pt x="498" y="2444"/>
                  </a:lnTo>
                  <a:lnTo>
                    <a:pt x="504" y="2442"/>
                  </a:lnTo>
                  <a:lnTo>
                    <a:pt x="512" y="2439"/>
                  </a:lnTo>
                  <a:lnTo>
                    <a:pt x="519" y="2439"/>
                  </a:lnTo>
                  <a:lnTo>
                    <a:pt x="528" y="2439"/>
                  </a:lnTo>
                  <a:lnTo>
                    <a:pt x="538" y="2439"/>
                  </a:lnTo>
                  <a:lnTo>
                    <a:pt x="548" y="2442"/>
                  </a:lnTo>
                  <a:lnTo>
                    <a:pt x="559" y="2444"/>
                  </a:lnTo>
                  <a:lnTo>
                    <a:pt x="571" y="2447"/>
                  </a:lnTo>
                  <a:lnTo>
                    <a:pt x="583" y="2452"/>
                  </a:lnTo>
                  <a:lnTo>
                    <a:pt x="596" y="2457"/>
                  </a:lnTo>
                  <a:lnTo>
                    <a:pt x="609" y="2463"/>
                  </a:lnTo>
                  <a:lnTo>
                    <a:pt x="622" y="2469"/>
                  </a:lnTo>
                  <a:lnTo>
                    <a:pt x="635" y="2476"/>
                  </a:lnTo>
                  <a:lnTo>
                    <a:pt x="648" y="2485"/>
                  </a:lnTo>
                  <a:lnTo>
                    <a:pt x="663" y="2494"/>
                  </a:lnTo>
                  <a:lnTo>
                    <a:pt x="677" y="2503"/>
                  </a:lnTo>
                  <a:close/>
                  <a:moveTo>
                    <a:pt x="677" y="3115"/>
                  </a:moveTo>
                  <a:lnTo>
                    <a:pt x="677" y="3225"/>
                  </a:lnTo>
                  <a:lnTo>
                    <a:pt x="661" y="3210"/>
                  </a:lnTo>
                  <a:lnTo>
                    <a:pt x="646" y="3195"/>
                  </a:lnTo>
                  <a:lnTo>
                    <a:pt x="634" y="3181"/>
                  </a:lnTo>
                  <a:lnTo>
                    <a:pt x="624" y="3168"/>
                  </a:lnTo>
                  <a:lnTo>
                    <a:pt x="621" y="3161"/>
                  </a:lnTo>
                  <a:lnTo>
                    <a:pt x="618" y="3156"/>
                  </a:lnTo>
                  <a:lnTo>
                    <a:pt x="615" y="3149"/>
                  </a:lnTo>
                  <a:lnTo>
                    <a:pt x="614" y="3143"/>
                  </a:lnTo>
                  <a:lnTo>
                    <a:pt x="613" y="3139"/>
                  </a:lnTo>
                  <a:lnTo>
                    <a:pt x="614" y="3133"/>
                  </a:lnTo>
                  <a:lnTo>
                    <a:pt x="615" y="3129"/>
                  </a:lnTo>
                  <a:lnTo>
                    <a:pt x="616" y="3125"/>
                  </a:lnTo>
                  <a:lnTo>
                    <a:pt x="621" y="3120"/>
                  </a:lnTo>
                  <a:lnTo>
                    <a:pt x="625" y="3117"/>
                  </a:lnTo>
                  <a:lnTo>
                    <a:pt x="632" y="3115"/>
                  </a:lnTo>
                  <a:lnTo>
                    <a:pt x="639" y="3113"/>
                  </a:lnTo>
                  <a:lnTo>
                    <a:pt x="647" y="3111"/>
                  </a:lnTo>
                  <a:lnTo>
                    <a:pt x="656" y="3111"/>
                  </a:lnTo>
                  <a:lnTo>
                    <a:pt x="666" y="3113"/>
                  </a:lnTo>
                  <a:lnTo>
                    <a:pt x="677" y="3115"/>
                  </a:lnTo>
                  <a:close/>
                  <a:moveTo>
                    <a:pt x="677" y="3368"/>
                  </a:moveTo>
                  <a:lnTo>
                    <a:pt x="677" y="3502"/>
                  </a:lnTo>
                  <a:lnTo>
                    <a:pt x="667" y="3496"/>
                  </a:lnTo>
                  <a:lnTo>
                    <a:pt x="652" y="3487"/>
                  </a:lnTo>
                  <a:lnTo>
                    <a:pt x="636" y="3477"/>
                  </a:lnTo>
                  <a:lnTo>
                    <a:pt x="622" y="3467"/>
                  </a:lnTo>
                  <a:lnTo>
                    <a:pt x="609" y="3457"/>
                  </a:lnTo>
                  <a:lnTo>
                    <a:pt x="597" y="3447"/>
                  </a:lnTo>
                  <a:lnTo>
                    <a:pt x="586" y="3436"/>
                  </a:lnTo>
                  <a:lnTo>
                    <a:pt x="576" y="3426"/>
                  </a:lnTo>
                  <a:lnTo>
                    <a:pt x="567" y="3416"/>
                  </a:lnTo>
                  <a:lnTo>
                    <a:pt x="559" y="3407"/>
                  </a:lnTo>
                  <a:lnTo>
                    <a:pt x="553" y="3397"/>
                  </a:lnTo>
                  <a:lnTo>
                    <a:pt x="547" y="3388"/>
                  </a:lnTo>
                  <a:lnTo>
                    <a:pt x="544" y="3381"/>
                  </a:lnTo>
                  <a:lnTo>
                    <a:pt x="541" y="3373"/>
                  </a:lnTo>
                  <a:lnTo>
                    <a:pt x="540" y="3365"/>
                  </a:lnTo>
                  <a:lnTo>
                    <a:pt x="541" y="3360"/>
                  </a:lnTo>
                  <a:lnTo>
                    <a:pt x="544" y="3354"/>
                  </a:lnTo>
                  <a:lnTo>
                    <a:pt x="546" y="3350"/>
                  </a:lnTo>
                  <a:lnTo>
                    <a:pt x="550" y="3346"/>
                  </a:lnTo>
                  <a:lnTo>
                    <a:pt x="555" y="3344"/>
                  </a:lnTo>
                  <a:lnTo>
                    <a:pt x="561" y="3343"/>
                  </a:lnTo>
                  <a:lnTo>
                    <a:pt x="567" y="3342"/>
                  </a:lnTo>
                  <a:lnTo>
                    <a:pt x="575" y="3341"/>
                  </a:lnTo>
                  <a:lnTo>
                    <a:pt x="582" y="3341"/>
                  </a:lnTo>
                  <a:lnTo>
                    <a:pt x="591" y="3342"/>
                  </a:lnTo>
                  <a:lnTo>
                    <a:pt x="610" y="3345"/>
                  </a:lnTo>
                  <a:lnTo>
                    <a:pt x="631" y="3351"/>
                  </a:lnTo>
                  <a:lnTo>
                    <a:pt x="653" y="3359"/>
                  </a:lnTo>
                  <a:lnTo>
                    <a:pt x="677" y="3368"/>
                  </a:lnTo>
                  <a:close/>
                  <a:moveTo>
                    <a:pt x="677" y="3622"/>
                  </a:moveTo>
                  <a:lnTo>
                    <a:pt x="677" y="3756"/>
                  </a:lnTo>
                  <a:lnTo>
                    <a:pt x="664" y="3749"/>
                  </a:lnTo>
                  <a:lnTo>
                    <a:pt x="651" y="3743"/>
                  </a:lnTo>
                  <a:lnTo>
                    <a:pt x="636" y="3735"/>
                  </a:lnTo>
                  <a:lnTo>
                    <a:pt x="623" y="3727"/>
                  </a:lnTo>
                  <a:lnTo>
                    <a:pt x="607" y="3717"/>
                  </a:lnTo>
                  <a:lnTo>
                    <a:pt x="591" y="3707"/>
                  </a:lnTo>
                  <a:lnTo>
                    <a:pt x="576" y="3697"/>
                  </a:lnTo>
                  <a:lnTo>
                    <a:pt x="562" y="3686"/>
                  </a:lnTo>
                  <a:lnTo>
                    <a:pt x="549" y="3676"/>
                  </a:lnTo>
                  <a:lnTo>
                    <a:pt x="537" y="3665"/>
                  </a:lnTo>
                  <a:lnTo>
                    <a:pt x="527" y="3655"/>
                  </a:lnTo>
                  <a:lnTo>
                    <a:pt x="517" y="3645"/>
                  </a:lnTo>
                  <a:lnTo>
                    <a:pt x="509" y="3635"/>
                  </a:lnTo>
                  <a:lnTo>
                    <a:pt x="502" y="3626"/>
                  </a:lnTo>
                  <a:lnTo>
                    <a:pt x="496" y="3617"/>
                  </a:lnTo>
                  <a:lnTo>
                    <a:pt x="493" y="3609"/>
                  </a:lnTo>
                  <a:lnTo>
                    <a:pt x="490" y="3601"/>
                  </a:lnTo>
                  <a:lnTo>
                    <a:pt x="489" y="3594"/>
                  </a:lnTo>
                  <a:lnTo>
                    <a:pt x="490" y="3587"/>
                  </a:lnTo>
                  <a:lnTo>
                    <a:pt x="492" y="3581"/>
                  </a:lnTo>
                  <a:lnTo>
                    <a:pt x="496" y="3577"/>
                  </a:lnTo>
                  <a:lnTo>
                    <a:pt x="501" y="3574"/>
                  </a:lnTo>
                  <a:lnTo>
                    <a:pt x="507" y="3571"/>
                  </a:lnTo>
                  <a:lnTo>
                    <a:pt x="516" y="3569"/>
                  </a:lnTo>
                  <a:lnTo>
                    <a:pt x="525" y="3569"/>
                  </a:lnTo>
                  <a:lnTo>
                    <a:pt x="535" y="3569"/>
                  </a:lnTo>
                  <a:lnTo>
                    <a:pt x="546" y="3570"/>
                  </a:lnTo>
                  <a:lnTo>
                    <a:pt x="558" y="3574"/>
                  </a:lnTo>
                  <a:lnTo>
                    <a:pt x="571" y="3576"/>
                  </a:lnTo>
                  <a:lnTo>
                    <a:pt x="585" y="3580"/>
                  </a:lnTo>
                  <a:lnTo>
                    <a:pt x="599" y="3586"/>
                  </a:lnTo>
                  <a:lnTo>
                    <a:pt x="614" y="3591"/>
                  </a:lnTo>
                  <a:lnTo>
                    <a:pt x="645" y="3605"/>
                  </a:lnTo>
                  <a:lnTo>
                    <a:pt x="677" y="3622"/>
                  </a:lnTo>
                  <a:close/>
                  <a:moveTo>
                    <a:pt x="677" y="3866"/>
                  </a:moveTo>
                  <a:lnTo>
                    <a:pt x="677" y="3995"/>
                  </a:lnTo>
                  <a:lnTo>
                    <a:pt x="660" y="3987"/>
                  </a:lnTo>
                  <a:lnTo>
                    <a:pt x="641" y="3979"/>
                  </a:lnTo>
                  <a:lnTo>
                    <a:pt x="621" y="3969"/>
                  </a:lnTo>
                  <a:lnTo>
                    <a:pt x="602" y="3959"/>
                  </a:lnTo>
                  <a:lnTo>
                    <a:pt x="585" y="3948"/>
                  </a:lnTo>
                  <a:lnTo>
                    <a:pt x="568" y="3938"/>
                  </a:lnTo>
                  <a:lnTo>
                    <a:pt x="553" y="3927"/>
                  </a:lnTo>
                  <a:lnTo>
                    <a:pt x="538" y="3916"/>
                  </a:lnTo>
                  <a:lnTo>
                    <a:pt x="525" y="3906"/>
                  </a:lnTo>
                  <a:lnTo>
                    <a:pt x="512" y="3895"/>
                  </a:lnTo>
                  <a:lnTo>
                    <a:pt x="501" y="3884"/>
                  </a:lnTo>
                  <a:lnTo>
                    <a:pt x="491" y="3874"/>
                  </a:lnTo>
                  <a:lnTo>
                    <a:pt x="482" y="3864"/>
                  </a:lnTo>
                  <a:lnTo>
                    <a:pt x="474" y="3854"/>
                  </a:lnTo>
                  <a:lnTo>
                    <a:pt x="469" y="3845"/>
                  </a:lnTo>
                  <a:lnTo>
                    <a:pt x="464" y="3836"/>
                  </a:lnTo>
                  <a:lnTo>
                    <a:pt x="462" y="3829"/>
                  </a:lnTo>
                  <a:lnTo>
                    <a:pt x="461" y="3821"/>
                  </a:lnTo>
                  <a:lnTo>
                    <a:pt x="461" y="3815"/>
                  </a:lnTo>
                  <a:lnTo>
                    <a:pt x="463" y="3809"/>
                  </a:lnTo>
                  <a:lnTo>
                    <a:pt x="468" y="3804"/>
                  </a:lnTo>
                  <a:lnTo>
                    <a:pt x="473" y="3801"/>
                  </a:lnTo>
                  <a:lnTo>
                    <a:pt x="480" y="3799"/>
                  </a:lnTo>
                  <a:lnTo>
                    <a:pt x="489" y="3798"/>
                  </a:lnTo>
                  <a:lnTo>
                    <a:pt x="498" y="3798"/>
                  </a:lnTo>
                  <a:lnTo>
                    <a:pt x="509" y="3798"/>
                  </a:lnTo>
                  <a:lnTo>
                    <a:pt x="522" y="3800"/>
                  </a:lnTo>
                  <a:lnTo>
                    <a:pt x="535" y="3803"/>
                  </a:lnTo>
                  <a:lnTo>
                    <a:pt x="549" y="3807"/>
                  </a:lnTo>
                  <a:lnTo>
                    <a:pt x="564" y="3811"/>
                  </a:lnTo>
                  <a:lnTo>
                    <a:pt x="579" y="3816"/>
                  </a:lnTo>
                  <a:lnTo>
                    <a:pt x="596" y="3823"/>
                  </a:lnTo>
                  <a:lnTo>
                    <a:pt x="612" y="3831"/>
                  </a:lnTo>
                  <a:lnTo>
                    <a:pt x="629" y="3839"/>
                  </a:lnTo>
                  <a:lnTo>
                    <a:pt x="646" y="3848"/>
                  </a:lnTo>
                  <a:lnTo>
                    <a:pt x="664" y="3857"/>
                  </a:lnTo>
                  <a:lnTo>
                    <a:pt x="671" y="3862"/>
                  </a:lnTo>
                  <a:lnTo>
                    <a:pt x="677" y="3866"/>
                  </a:lnTo>
                  <a:close/>
                  <a:moveTo>
                    <a:pt x="677" y="4096"/>
                  </a:moveTo>
                  <a:lnTo>
                    <a:pt x="677" y="4226"/>
                  </a:lnTo>
                  <a:lnTo>
                    <a:pt x="660" y="4218"/>
                  </a:lnTo>
                  <a:lnTo>
                    <a:pt x="641" y="4209"/>
                  </a:lnTo>
                  <a:lnTo>
                    <a:pt x="622" y="4200"/>
                  </a:lnTo>
                  <a:lnTo>
                    <a:pt x="603" y="4189"/>
                  </a:lnTo>
                  <a:lnTo>
                    <a:pt x="586" y="4179"/>
                  </a:lnTo>
                  <a:lnTo>
                    <a:pt x="568" y="4168"/>
                  </a:lnTo>
                  <a:lnTo>
                    <a:pt x="553" y="4157"/>
                  </a:lnTo>
                  <a:lnTo>
                    <a:pt x="537" y="4146"/>
                  </a:lnTo>
                  <a:lnTo>
                    <a:pt x="523" y="4135"/>
                  </a:lnTo>
                  <a:lnTo>
                    <a:pt x="509" y="4124"/>
                  </a:lnTo>
                  <a:lnTo>
                    <a:pt x="497" y="4113"/>
                  </a:lnTo>
                  <a:lnTo>
                    <a:pt x="487" y="4103"/>
                  </a:lnTo>
                  <a:lnTo>
                    <a:pt x="478" y="4093"/>
                  </a:lnTo>
                  <a:lnTo>
                    <a:pt x="470" y="4083"/>
                  </a:lnTo>
                  <a:lnTo>
                    <a:pt x="464" y="4074"/>
                  </a:lnTo>
                  <a:lnTo>
                    <a:pt x="459" y="4065"/>
                  </a:lnTo>
                  <a:lnTo>
                    <a:pt x="457" y="4057"/>
                  </a:lnTo>
                  <a:lnTo>
                    <a:pt x="454" y="4049"/>
                  </a:lnTo>
                  <a:lnTo>
                    <a:pt x="455" y="4043"/>
                  </a:lnTo>
                  <a:lnTo>
                    <a:pt x="458" y="4037"/>
                  </a:lnTo>
                  <a:lnTo>
                    <a:pt x="462" y="4033"/>
                  </a:lnTo>
                  <a:lnTo>
                    <a:pt x="468" y="4029"/>
                  </a:lnTo>
                  <a:lnTo>
                    <a:pt x="475" y="4027"/>
                  </a:lnTo>
                  <a:lnTo>
                    <a:pt x="484" y="4026"/>
                  </a:lnTo>
                  <a:lnTo>
                    <a:pt x="494" y="4026"/>
                  </a:lnTo>
                  <a:lnTo>
                    <a:pt x="505" y="4027"/>
                  </a:lnTo>
                  <a:lnTo>
                    <a:pt x="518" y="4029"/>
                  </a:lnTo>
                  <a:lnTo>
                    <a:pt x="532" y="4032"/>
                  </a:lnTo>
                  <a:lnTo>
                    <a:pt x="546" y="4036"/>
                  </a:lnTo>
                  <a:lnTo>
                    <a:pt x="561" y="4040"/>
                  </a:lnTo>
                  <a:lnTo>
                    <a:pt x="578" y="4047"/>
                  </a:lnTo>
                  <a:lnTo>
                    <a:pt x="594" y="4054"/>
                  </a:lnTo>
                  <a:lnTo>
                    <a:pt x="612" y="4061"/>
                  </a:lnTo>
                  <a:lnTo>
                    <a:pt x="630" y="4070"/>
                  </a:lnTo>
                  <a:lnTo>
                    <a:pt x="647" y="4079"/>
                  </a:lnTo>
                  <a:lnTo>
                    <a:pt x="666" y="4089"/>
                  </a:lnTo>
                  <a:lnTo>
                    <a:pt x="677" y="4096"/>
                  </a:lnTo>
                  <a:close/>
                  <a:moveTo>
                    <a:pt x="677" y="4314"/>
                  </a:moveTo>
                  <a:lnTo>
                    <a:pt x="677" y="4446"/>
                  </a:lnTo>
                  <a:lnTo>
                    <a:pt x="665" y="4441"/>
                  </a:lnTo>
                  <a:lnTo>
                    <a:pt x="654" y="4435"/>
                  </a:lnTo>
                  <a:lnTo>
                    <a:pt x="642" y="4429"/>
                  </a:lnTo>
                  <a:lnTo>
                    <a:pt x="630" y="4422"/>
                  </a:lnTo>
                  <a:lnTo>
                    <a:pt x="611" y="4411"/>
                  </a:lnTo>
                  <a:lnTo>
                    <a:pt x="592" y="4400"/>
                  </a:lnTo>
                  <a:lnTo>
                    <a:pt x="576" y="4389"/>
                  </a:lnTo>
                  <a:lnTo>
                    <a:pt x="559" y="4377"/>
                  </a:lnTo>
                  <a:lnTo>
                    <a:pt x="545" y="4366"/>
                  </a:lnTo>
                  <a:lnTo>
                    <a:pt x="530" y="4355"/>
                  </a:lnTo>
                  <a:lnTo>
                    <a:pt x="518" y="4344"/>
                  </a:lnTo>
                  <a:lnTo>
                    <a:pt x="507" y="4333"/>
                  </a:lnTo>
                  <a:lnTo>
                    <a:pt x="497" y="4323"/>
                  </a:lnTo>
                  <a:lnTo>
                    <a:pt x="490" y="4313"/>
                  </a:lnTo>
                  <a:lnTo>
                    <a:pt x="483" y="4303"/>
                  </a:lnTo>
                  <a:lnTo>
                    <a:pt x="478" y="4294"/>
                  </a:lnTo>
                  <a:lnTo>
                    <a:pt x="474" y="4286"/>
                  </a:lnTo>
                  <a:lnTo>
                    <a:pt x="473" y="4279"/>
                  </a:lnTo>
                  <a:lnTo>
                    <a:pt x="473" y="4272"/>
                  </a:lnTo>
                  <a:lnTo>
                    <a:pt x="475" y="4267"/>
                  </a:lnTo>
                  <a:lnTo>
                    <a:pt x="480" y="4262"/>
                  </a:lnTo>
                  <a:lnTo>
                    <a:pt x="485" y="4259"/>
                  </a:lnTo>
                  <a:lnTo>
                    <a:pt x="492" y="4257"/>
                  </a:lnTo>
                  <a:lnTo>
                    <a:pt x="501" y="4256"/>
                  </a:lnTo>
                  <a:lnTo>
                    <a:pt x="509" y="4256"/>
                  </a:lnTo>
                  <a:lnTo>
                    <a:pt x="521" y="4257"/>
                  </a:lnTo>
                  <a:lnTo>
                    <a:pt x="533" y="4258"/>
                  </a:lnTo>
                  <a:lnTo>
                    <a:pt x="546" y="4261"/>
                  </a:lnTo>
                  <a:lnTo>
                    <a:pt x="560" y="4264"/>
                  </a:lnTo>
                  <a:lnTo>
                    <a:pt x="575" y="4269"/>
                  </a:lnTo>
                  <a:lnTo>
                    <a:pt x="591" y="4274"/>
                  </a:lnTo>
                  <a:lnTo>
                    <a:pt x="607" y="4281"/>
                  </a:lnTo>
                  <a:lnTo>
                    <a:pt x="642" y="4296"/>
                  </a:lnTo>
                  <a:lnTo>
                    <a:pt x="677" y="4314"/>
                  </a:lnTo>
                  <a:close/>
                  <a:moveTo>
                    <a:pt x="677" y="4524"/>
                  </a:moveTo>
                  <a:lnTo>
                    <a:pt x="677" y="4655"/>
                  </a:lnTo>
                  <a:lnTo>
                    <a:pt x="658" y="4644"/>
                  </a:lnTo>
                  <a:lnTo>
                    <a:pt x="640" y="4633"/>
                  </a:lnTo>
                  <a:lnTo>
                    <a:pt x="622" y="4621"/>
                  </a:lnTo>
                  <a:lnTo>
                    <a:pt x="605" y="4610"/>
                  </a:lnTo>
                  <a:lnTo>
                    <a:pt x="590" y="4598"/>
                  </a:lnTo>
                  <a:lnTo>
                    <a:pt x="576" y="4587"/>
                  </a:lnTo>
                  <a:lnTo>
                    <a:pt x="562" y="4576"/>
                  </a:lnTo>
                  <a:lnTo>
                    <a:pt x="551" y="4565"/>
                  </a:lnTo>
                  <a:lnTo>
                    <a:pt x="540" y="4553"/>
                  </a:lnTo>
                  <a:lnTo>
                    <a:pt x="533" y="4544"/>
                  </a:lnTo>
                  <a:lnTo>
                    <a:pt x="525" y="4535"/>
                  </a:lnTo>
                  <a:lnTo>
                    <a:pt x="519" y="4526"/>
                  </a:lnTo>
                  <a:lnTo>
                    <a:pt x="516" y="4517"/>
                  </a:lnTo>
                  <a:lnTo>
                    <a:pt x="514" y="4509"/>
                  </a:lnTo>
                  <a:lnTo>
                    <a:pt x="515" y="4503"/>
                  </a:lnTo>
                  <a:lnTo>
                    <a:pt x="517" y="4497"/>
                  </a:lnTo>
                  <a:lnTo>
                    <a:pt x="519" y="4494"/>
                  </a:lnTo>
                  <a:lnTo>
                    <a:pt x="524" y="4491"/>
                  </a:lnTo>
                  <a:lnTo>
                    <a:pt x="529" y="4488"/>
                  </a:lnTo>
                  <a:lnTo>
                    <a:pt x="536" y="4487"/>
                  </a:lnTo>
                  <a:lnTo>
                    <a:pt x="544" y="4486"/>
                  </a:lnTo>
                  <a:lnTo>
                    <a:pt x="553" y="4486"/>
                  </a:lnTo>
                  <a:lnTo>
                    <a:pt x="561" y="4487"/>
                  </a:lnTo>
                  <a:lnTo>
                    <a:pt x="572" y="4488"/>
                  </a:lnTo>
                  <a:lnTo>
                    <a:pt x="594" y="4494"/>
                  </a:lnTo>
                  <a:lnTo>
                    <a:pt x="620" y="4502"/>
                  </a:lnTo>
                  <a:lnTo>
                    <a:pt x="647" y="4512"/>
                  </a:lnTo>
                  <a:lnTo>
                    <a:pt x="677" y="4524"/>
                  </a:lnTo>
                  <a:close/>
                  <a:moveTo>
                    <a:pt x="677" y="4731"/>
                  </a:moveTo>
                  <a:lnTo>
                    <a:pt x="677" y="4845"/>
                  </a:lnTo>
                  <a:lnTo>
                    <a:pt x="653" y="4827"/>
                  </a:lnTo>
                  <a:lnTo>
                    <a:pt x="632" y="4809"/>
                  </a:lnTo>
                  <a:lnTo>
                    <a:pt x="614" y="4793"/>
                  </a:lnTo>
                  <a:lnTo>
                    <a:pt x="600" y="4777"/>
                  </a:lnTo>
                  <a:lnTo>
                    <a:pt x="594" y="4770"/>
                  </a:lnTo>
                  <a:lnTo>
                    <a:pt x="589" y="4763"/>
                  </a:lnTo>
                  <a:lnTo>
                    <a:pt x="586" y="4756"/>
                  </a:lnTo>
                  <a:lnTo>
                    <a:pt x="582" y="4750"/>
                  </a:lnTo>
                  <a:lnTo>
                    <a:pt x="581" y="4744"/>
                  </a:lnTo>
                  <a:lnTo>
                    <a:pt x="580" y="4739"/>
                  </a:lnTo>
                  <a:lnTo>
                    <a:pt x="581" y="4734"/>
                  </a:lnTo>
                  <a:lnTo>
                    <a:pt x="583" y="4730"/>
                  </a:lnTo>
                  <a:lnTo>
                    <a:pt x="586" y="4728"/>
                  </a:lnTo>
                  <a:lnTo>
                    <a:pt x="588" y="4726"/>
                  </a:lnTo>
                  <a:lnTo>
                    <a:pt x="591" y="4723"/>
                  </a:lnTo>
                  <a:lnTo>
                    <a:pt x="594" y="4722"/>
                  </a:lnTo>
                  <a:lnTo>
                    <a:pt x="604" y="4720"/>
                  </a:lnTo>
                  <a:lnTo>
                    <a:pt x="615" y="4719"/>
                  </a:lnTo>
                  <a:lnTo>
                    <a:pt x="629" y="4720"/>
                  </a:lnTo>
                  <a:lnTo>
                    <a:pt x="643" y="4722"/>
                  </a:lnTo>
                  <a:lnTo>
                    <a:pt x="660" y="4727"/>
                  </a:lnTo>
                  <a:lnTo>
                    <a:pt x="677" y="4731"/>
                  </a:lnTo>
                  <a:close/>
                  <a:moveTo>
                    <a:pt x="677" y="4963"/>
                  </a:moveTo>
                  <a:lnTo>
                    <a:pt x="677" y="4991"/>
                  </a:lnTo>
                  <a:lnTo>
                    <a:pt x="674" y="4984"/>
                  </a:lnTo>
                  <a:lnTo>
                    <a:pt x="673" y="4977"/>
                  </a:lnTo>
                  <a:lnTo>
                    <a:pt x="673" y="4971"/>
                  </a:lnTo>
                  <a:lnTo>
                    <a:pt x="675" y="4966"/>
                  </a:lnTo>
                  <a:lnTo>
                    <a:pt x="676" y="4964"/>
                  </a:lnTo>
                  <a:lnTo>
                    <a:pt x="677" y="4963"/>
                  </a:lnTo>
                  <a:close/>
                  <a:moveTo>
                    <a:pt x="677" y="5249"/>
                  </a:moveTo>
                  <a:lnTo>
                    <a:pt x="677" y="5359"/>
                  </a:lnTo>
                  <a:lnTo>
                    <a:pt x="646" y="5348"/>
                  </a:lnTo>
                  <a:lnTo>
                    <a:pt x="614" y="5334"/>
                  </a:lnTo>
                  <a:lnTo>
                    <a:pt x="580" y="5317"/>
                  </a:lnTo>
                  <a:lnTo>
                    <a:pt x="545" y="5299"/>
                  </a:lnTo>
                  <a:lnTo>
                    <a:pt x="523" y="5287"/>
                  </a:lnTo>
                  <a:lnTo>
                    <a:pt x="502" y="5274"/>
                  </a:lnTo>
                  <a:lnTo>
                    <a:pt x="481" y="5262"/>
                  </a:lnTo>
                  <a:lnTo>
                    <a:pt x="462" y="5250"/>
                  </a:lnTo>
                  <a:lnTo>
                    <a:pt x="444" y="5236"/>
                  </a:lnTo>
                  <a:lnTo>
                    <a:pt x="428" y="5224"/>
                  </a:lnTo>
                  <a:lnTo>
                    <a:pt x="412" y="5213"/>
                  </a:lnTo>
                  <a:lnTo>
                    <a:pt x="399" y="5201"/>
                  </a:lnTo>
                  <a:lnTo>
                    <a:pt x="387" y="5190"/>
                  </a:lnTo>
                  <a:lnTo>
                    <a:pt x="376" y="5179"/>
                  </a:lnTo>
                  <a:lnTo>
                    <a:pt x="368" y="5169"/>
                  </a:lnTo>
                  <a:lnTo>
                    <a:pt x="362" y="5160"/>
                  </a:lnTo>
                  <a:lnTo>
                    <a:pt x="356" y="5153"/>
                  </a:lnTo>
                  <a:lnTo>
                    <a:pt x="354" y="5145"/>
                  </a:lnTo>
                  <a:lnTo>
                    <a:pt x="354" y="5142"/>
                  </a:lnTo>
                  <a:lnTo>
                    <a:pt x="354" y="5138"/>
                  </a:lnTo>
                  <a:lnTo>
                    <a:pt x="354" y="5135"/>
                  </a:lnTo>
                  <a:lnTo>
                    <a:pt x="355" y="5133"/>
                  </a:lnTo>
                  <a:lnTo>
                    <a:pt x="357" y="5131"/>
                  </a:lnTo>
                  <a:lnTo>
                    <a:pt x="359" y="5128"/>
                  </a:lnTo>
                  <a:lnTo>
                    <a:pt x="363" y="5127"/>
                  </a:lnTo>
                  <a:lnTo>
                    <a:pt x="366" y="5125"/>
                  </a:lnTo>
                  <a:lnTo>
                    <a:pt x="374" y="5124"/>
                  </a:lnTo>
                  <a:lnTo>
                    <a:pt x="384" y="5124"/>
                  </a:lnTo>
                  <a:lnTo>
                    <a:pt x="396" y="5124"/>
                  </a:lnTo>
                  <a:lnTo>
                    <a:pt x="409" y="5126"/>
                  </a:lnTo>
                  <a:lnTo>
                    <a:pt x="425" y="5129"/>
                  </a:lnTo>
                  <a:lnTo>
                    <a:pt x="440" y="5134"/>
                  </a:lnTo>
                  <a:lnTo>
                    <a:pt x="458" y="5139"/>
                  </a:lnTo>
                  <a:lnTo>
                    <a:pt x="476" y="5146"/>
                  </a:lnTo>
                  <a:lnTo>
                    <a:pt x="496" y="5154"/>
                  </a:lnTo>
                  <a:lnTo>
                    <a:pt x="516" y="5161"/>
                  </a:lnTo>
                  <a:lnTo>
                    <a:pt x="559" y="5181"/>
                  </a:lnTo>
                  <a:lnTo>
                    <a:pt x="604" y="5204"/>
                  </a:lnTo>
                  <a:lnTo>
                    <a:pt x="623" y="5215"/>
                  </a:lnTo>
                  <a:lnTo>
                    <a:pt x="642" y="5227"/>
                  </a:lnTo>
                  <a:lnTo>
                    <a:pt x="661" y="5238"/>
                  </a:lnTo>
                  <a:lnTo>
                    <a:pt x="677" y="5249"/>
                  </a:lnTo>
                  <a:close/>
                  <a:moveTo>
                    <a:pt x="677" y="5405"/>
                  </a:moveTo>
                  <a:lnTo>
                    <a:pt x="677" y="5527"/>
                  </a:lnTo>
                  <a:lnTo>
                    <a:pt x="636" y="5503"/>
                  </a:lnTo>
                  <a:lnTo>
                    <a:pt x="599" y="5479"/>
                  </a:lnTo>
                  <a:lnTo>
                    <a:pt x="582" y="5467"/>
                  </a:lnTo>
                  <a:lnTo>
                    <a:pt x="567" y="5456"/>
                  </a:lnTo>
                  <a:lnTo>
                    <a:pt x="553" y="5444"/>
                  </a:lnTo>
                  <a:lnTo>
                    <a:pt x="539" y="5433"/>
                  </a:lnTo>
                  <a:lnTo>
                    <a:pt x="528" y="5423"/>
                  </a:lnTo>
                  <a:lnTo>
                    <a:pt x="518" y="5413"/>
                  </a:lnTo>
                  <a:lnTo>
                    <a:pt x="511" y="5404"/>
                  </a:lnTo>
                  <a:lnTo>
                    <a:pt x="505" y="5395"/>
                  </a:lnTo>
                  <a:lnTo>
                    <a:pt x="501" y="5388"/>
                  </a:lnTo>
                  <a:lnTo>
                    <a:pt x="498" y="5380"/>
                  </a:lnTo>
                  <a:lnTo>
                    <a:pt x="497" y="5378"/>
                  </a:lnTo>
                  <a:lnTo>
                    <a:pt x="497" y="5374"/>
                  </a:lnTo>
                  <a:lnTo>
                    <a:pt x="498" y="5372"/>
                  </a:lnTo>
                  <a:lnTo>
                    <a:pt x="500" y="5369"/>
                  </a:lnTo>
                  <a:lnTo>
                    <a:pt x="503" y="5366"/>
                  </a:lnTo>
                  <a:lnTo>
                    <a:pt x="507" y="5363"/>
                  </a:lnTo>
                  <a:lnTo>
                    <a:pt x="513" y="5361"/>
                  </a:lnTo>
                  <a:lnTo>
                    <a:pt x="519" y="5360"/>
                  </a:lnTo>
                  <a:lnTo>
                    <a:pt x="528" y="5360"/>
                  </a:lnTo>
                  <a:lnTo>
                    <a:pt x="537" y="5361"/>
                  </a:lnTo>
                  <a:lnTo>
                    <a:pt x="547" y="5362"/>
                  </a:lnTo>
                  <a:lnTo>
                    <a:pt x="559" y="5364"/>
                  </a:lnTo>
                  <a:lnTo>
                    <a:pt x="585" y="5371"/>
                  </a:lnTo>
                  <a:lnTo>
                    <a:pt x="612" y="5380"/>
                  </a:lnTo>
                  <a:lnTo>
                    <a:pt x="644" y="5391"/>
                  </a:lnTo>
                  <a:lnTo>
                    <a:pt x="677" y="5405"/>
                  </a:lnTo>
                  <a:close/>
                  <a:moveTo>
                    <a:pt x="677" y="5604"/>
                  </a:moveTo>
                  <a:lnTo>
                    <a:pt x="677" y="5637"/>
                  </a:lnTo>
                  <a:lnTo>
                    <a:pt x="672" y="5628"/>
                  </a:lnTo>
                  <a:lnTo>
                    <a:pt x="669" y="5622"/>
                  </a:lnTo>
                  <a:lnTo>
                    <a:pt x="668" y="5618"/>
                  </a:lnTo>
                  <a:lnTo>
                    <a:pt x="668" y="5615"/>
                  </a:lnTo>
                  <a:lnTo>
                    <a:pt x="669" y="5612"/>
                  </a:lnTo>
                  <a:lnTo>
                    <a:pt x="671" y="5609"/>
                  </a:lnTo>
                  <a:lnTo>
                    <a:pt x="673" y="5606"/>
                  </a:lnTo>
                  <a:lnTo>
                    <a:pt x="677" y="5604"/>
                  </a:lnTo>
                  <a:close/>
                  <a:moveTo>
                    <a:pt x="677" y="5715"/>
                  </a:moveTo>
                  <a:lnTo>
                    <a:pt x="677" y="5781"/>
                  </a:lnTo>
                  <a:lnTo>
                    <a:pt x="657" y="5777"/>
                  </a:lnTo>
                  <a:lnTo>
                    <a:pt x="634" y="5772"/>
                  </a:lnTo>
                  <a:lnTo>
                    <a:pt x="609" y="5764"/>
                  </a:lnTo>
                  <a:lnTo>
                    <a:pt x="580" y="5754"/>
                  </a:lnTo>
                  <a:lnTo>
                    <a:pt x="550" y="5742"/>
                  </a:lnTo>
                  <a:lnTo>
                    <a:pt x="518" y="5727"/>
                  </a:lnTo>
                  <a:lnTo>
                    <a:pt x="485" y="5712"/>
                  </a:lnTo>
                  <a:lnTo>
                    <a:pt x="452" y="5694"/>
                  </a:lnTo>
                  <a:lnTo>
                    <a:pt x="428" y="5681"/>
                  </a:lnTo>
                  <a:lnTo>
                    <a:pt x="405" y="5668"/>
                  </a:lnTo>
                  <a:lnTo>
                    <a:pt x="383" y="5655"/>
                  </a:lnTo>
                  <a:lnTo>
                    <a:pt x="362" y="5641"/>
                  </a:lnTo>
                  <a:lnTo>
                    <a:pt x="342" y="5628"/>
                  </a:lnTo>
                  <a:lnTo>
                    <a:pt x="324" y="5616"/>
                  </a:lnTo>
                  <a:lnTo>
                    <a:pt x="308" y="5604"/>
                  </a:lnTo>
                  <a:lnTo>
                    <a:pt x="292" y="5592"/>
                  </a:lnTo>
                  <a:lnTo>
                    <a:pt x="279" y="5580"/>
                  </a:lnTo>
                  <a:lnTo>
                    <a:pt x="268" y="5570"/>
                  </a:lnTo>
                  <a:lnTo>
                    <a:pt x="258" y="5559"/>
                  </a:lnTo>
                  <a:lnTo>
                    <a:pt x="251" y="5550"/>
                  </a:lnTo>
                  <a:lnTo>
                    <a:pt x="246" y="5541"/>
                  </a:lnTo>
                  <a:lnTo>
                    <a:pt x="243" y="5533"/>
                  </a:lnTo>
                  <a:lnTo>
                    <a:pt x="241" y="5530"/>
                  </a:lnTo>
                  <a:lnTo>
                    <a:pt x="241" y="5528"/>
                  </a:lnTo>
                  <a:lnTo>
                    <a:pt x="243" y="5524"/>
                  </a:lnTo>
                  <a:lnTo>
                    <a:pt x="244" y="5522"/>
                  </a:lnTo>
                  <a:lnTo>
                    <a:pt x="245" y="5520"/>
                  </a:lnTo>
                  <a:lnTo>
                    <a:pt x="247" y="5518"/>
                  </a:lnTo>
                  <a:lnTo>
                    <a:pt x="250" y="5517"/>
                  </a:lnTo>
                  <a:lnTo>
                    <a:pt x="254" y="5516"/>
                  </a:lnTo>
                  <a:lnTo>
                    <a:pt x="262" y="5514"/>
                  </a:lnTo>
                  <a:lnTo>
                    <a:pt x="272" y="5514"/>
                  </a:lnTo>
                  <a:lnTo>
                    <a:pt x="286" y="5516"/>
                  </a:lnTo>
                  <a:lnTo>
                    <a:pt x="300" y="5519"/>
                  </a:lnTo>
                  <a:lnTo>
                    <a:pt x="315" y="5522"/>
                  </a:lnTo>
                  <a:lnTo>
                    <a:pt x="332" y="5528"/>
                  </a:lnTo>
                  <a:lnTo>
                    <a:pt x="351" y="5533"/>
                  </a:lnTo>
                  <a:lnTo>
                    <a:pt x="371" y="5541"/>
                  </a:lnTo>
                  <a:lnTo>
                    <a:pt x="391" y="5549"/>
                  </a:lnTo>
                  <a:lnTo>
                    <a:pt x="414" y="5559"/>
                  </a:lnTo>
                  <a:lnTo>
                    <a:pt x="460" y="5580"/>
                  </a:lnTo>
                  <a:lnTo>
                    <a:pt x="507" y="5604"/>
                  </a:lnTo>
                  <a:lnTo>
                    <a:pt x="534" y="5618"/>
                  </a:lnTo>
                  <a:lnTo>
                    <a:pt x="559" y="5633"/>
                  </a:lnTo>
                  <a:lnTo>
                    <a:pt x="582" y="5647"/>
                  </a:lnTo>
                  <a:lnTo>
                    <a:pt x="605" y="5661"/>
                  </a:lnTo>
                  <a:lnTo>
                    <a:pt x="626" y="5676"/>
                  </a:lnTo>
                  <a:lnTo>
                    <a:pt x="645" y="5689"/>
                  </a:lnTo>
                  <a:lnTo>
                    <a:pt x="662" y="5702"/>
                  </a:lnTo>
                  <a:lnTo>
                    <a:pt x="677" y="5715"/>
                  </a:lnTo>
                  <a:close/>
                  <a:moveTo>
                    <a:pt x="677" y="5828"/>
                  </a:moveTo>
                  <a:lnTo>
                    <a:pt x="677" y="5946"/>
                  </a:lnTo>
                  <a:lnTo>
                    <a:pt x="661" y="5938"/>
                  </a:lnTo>
                  <a:lnTo>
                    <a:pt x="635" y="5925"/>
                  </a:lnTo>
                  <a:lnTo>
                    <a:pt x="611" y="5911"/>
                  </a:lnTo>
                  <a:lnTo>
                    <a:pt x="588" y="5897"/>
                  </a:lnTo>
                  <a:lnTo>
                    <a:pt x="567" y="5884"/>
                  </a:lnTo>
                  <a:lnTo>
                    <a:pt x="546" y="5871"/>
                  </a:lnTo>
                  <a:lnTo>
                    <a:pt x="527" y="5858"/>
                  </a:lnTo>
                  <a:lnTo>
                    <a:pt x="509" y="5845"/>
                  </a:lnTo>
                  <a:lnTo>
                    <a:pt x="494" y="5833"/>
                  </a:lnTo>
                  <a:lnTo>
                    <a:pt x="480" y="5821"/>
                  </a:lnTo>
                  <a:lnTo>
                    <a:pt x="468" y="5810"/>
                  </a:lnTo>
                  <a:lnTo>
                    <a:pt x="458" y="5800"/>
                  </a:lnTo>
                  <a:lnTo>
                    <a:pt x="450" y="5790"/>
                  </a:lnTo>
                  <a:lnTo>
                    <a:pt x="444" y="5783"/>
                  </a:lnTo>
                  <a:lnTo>
                    <a:pt x="440" y="5775"/>
                  </a:lnTo>
                  <a:lnTo>
                    <a:pt x="440" y="5772"/>
                  </a:lnTo>
                  <a:lnTo>
                    <a:pt x="440" y="5768"/>
                  </a:lnTo>
                  <a:lnTo>
                    <a:pt x="440" y="5765"/>
                  </a:lnTo>
                  <a:lnTo>
                    <a:pt x="441" y="5763"/>
                  </a:lnTo>
                  <a:lnTo>
                    <a:pt x="444" y="5759"/>
                  </a:lnTo>
                  <a:lnTo>
                    <a:pt x="450" y="5757"/>
                  </a:lnTo>
                  <a:lnTo>
                    <a:pt x="458" y="5755"/>
                  </a:lnTo>
                  <a:lnTo>
                    <a:pt x="468" y="5755"/>
                  </a:lnTo>
                  <a:lnTo>
                    <a:pt x="478" y="5756"/>
                  </a:lnTo>
                  <a:lnTo>
                    <a:pt x="491" y="5758"/>
                  </a:lnTo>
                  <a:lnTo>
                    <a:pt x="504" y="5762"/>
                  </a:lnTo>
                  <a:lnTo>
                    <a:pt x="519" y="5765"/>
                  </a:lnTo>
                  <a:lnTo>
                    <a:pt x="554" y="5776"/>
                  </a:lnTo>
                  <a:lnTo>
                    <a:pt x="591" y="5790"/>
                  </a:lnTo>
                  <a:lnTo>
                    <a:pt x="633" y="5808"/>
                  </a:lnTo>
                  <a:lnTo>
                    <a:pt x="677" y="5828"/>
                  </a:lnTo>
                  <a:close/>
                  <a:moveTo>
                    <a:pt x="677" y="6002"/>
                  </a:moveTo>
                  <a:lnTo>
                    <a:pt x="677" y="6037"/>
                  </a:lnTo>
                  <a:lnTo>
                    <a:pt x="671" y="6029"/>
                  </a:lnTo>
                  <a:lnTo>
                    <a:pt x="667" y="6020"/>
                  </a:lnTo>
                  <a:lnTo>
                    <a:pt x="666" y="6017"/>
                  </a:lnTo>
                  <a:lnTo>
                    <a:pt x="665" y="6013"/>
                  </a:lnTo>
                  <a:lnTo>
                    <a:pt x="666" y="6011"/>
                  </a:lnTo>
                  <a:lnTo>
                    <a:pt x="667" y="6008"/>
                  </a:lnTo>
                  <a:lnTo>
                    <a:pt x="668" y="6007"/>
                  </a:lnTo>
                  <a:lnTo>
                    <a:pt x="671" y="6004"/>
                  </a:lnTo>
                  <a:lnTo>
                    <a:pt x="674" y="6003"/>
                  </a:lnTo>
                  <a:lnTo>
                    <a:pt x="677" y="6002"/>
                  </a:lnTo>
                  <a:close/>
                  <a:moveTo>
                    <a:pt x="677" y="6088"/>
                  </a:moveTo>
                  <a:lnTo>
                    <a:pt x="677" y="6170"/>
                  </a:lnTo>
                  <a:lnTo>
                    <a:pt x="656" y="6164"/>
                  </a:lnTo>
                  <a:lnTo>
                    <a:pt x="634" y="6157"/>
                  </a:lnTo>
                  <a:lnTo>
                    <a:pt x="610" y="6148"/>
                  </a:lnTo>
                  <a:lnTo>
                    <a:pt x="586" y="6137"/>
                  </a:lnTo>
                  <a:lnTo>
                    <a:pt x="559" y="6126"/>
                  </a:lnTo>
                  <a:lnTo>
                    <a:pt x="532" y="6114"/>
                  </a:lnTo>
                  <a:lnTo>
                    <a:pt x="503" y="6099"/>
                  </a:lnTo>
                  <a:lnTo>
                    <a:pt x="474" y="6085"/>
                  </a:lnTo>
                  <a:lnTo>
                    <a:pt x="423" y="6057"/>
                  </a:lnTo>
                  <a:lnTo>
                    <a:pt x="377" y="6030"/>
                  </a:lnTo>
                  <a:lnTo>
                    <a:pt x="356" y="6015"/>
                  </a:lnTo>
                  <a:lnTo>
                    <a:pt x="336" y="6002"/>
                  </a:lnTo>
                  <a:lnTo>
                    <a:pt x="318" y="5990"/>
                  </a:lnTo>
                  <a:lnTo>
                    <a:pt x="302" y="5978"/>
                  </a:lnTo>
                  <a:lnTo>
                    <a:pt x="287" y="5966"/>
                  </a:lnTo>
                  <a:lnTo>
                    <a:pt x="275" y="5955"/>
                  </a:lnTo>
                  <a:lnTo>
                    <a:pt x="264" y="5945"/>
                  </a:lnTo>
                  <a:lnTo>
                    <a:pt x="256" y="5935"/>
                  </a:lnTo>
                  <a:lnTo>
                    <a:pt x="249" y="5926"/>
                  </a:lnTo>
                  <a:lnTo>
                    <a:pt x="246" y="5919"/>
                  </a:lnTo>
                  <a:lnTo>
                    <a:pt x="245" y="5916"/>
                  </a:lnTo>
                  <a:lnTo>
                    <a:pt x="245" y="5913"/>
                  </a:lnTo>
                  <a:lnTo>
                    <a:pt x="245" y="5909"/>
                  </a:lnTo>
                  <a:lnTo>
                    <a:pt x="246" y="5907"/>
                  </a:lnTo>
                  <a:lnTo>
                    <a:pt x="247" y="5905"/>
                  </a:lnTo>
                  <a:lnTo>
                    <a:pt x="249" y="5904"/>
                  </a:lnTo>
                  <a:lnTo>
                    <a:pt x="252" y="5903"/>
                  </a:lnTo>
                  <a:lnTo>
                    <a:pt x="256" y="5902"/>
                  </a:lnTo>
                  <a:lnTo>
                    <a:pt x="265" y="5901"/>
                  </a:lnTo>
                  <a:lnTo>
                    <a:pt x="276" y="5902"/>
                  </a:lnTo>
                  <a:lnTo>
                    <a:pt x="289" y="5904"/>
                  </a:lnTo>
                  <a:lnTo>
                    <a:pt x="304" y="5907"/>
                  </a:lnTo>
                  <a:lnTo>
                    <a:pt x="321" y="5912"/>
                  </a:lnTo>
                  <a:lnTo>
                    <a:pt x="340" y="5917"/>
                  </a:lnTo>
                  <a:lnTo>
                    <a:pt x="380" y="5932"/>
                  </a:lnTo>
                  <a:lnTo>
                    <a:pt x="426" y="5950"/>
                  </a:lnTo>
                  <a:lnTo>
                    <a:pt x="475" y="5973"/>
                  </a:lnTo>
                  <a:lnTo>
                    <a:pt x="527" y="5999"/>
                  </a:lnTo>
                  <a:lnTo>
                    <a:pt x="570" y="6022"/>
                  </a:lnTo>
                  <a:lnTo>
                    <a:pt x="610" y="6045"/>
                  </a:lnTo>
                  <a:lnTo>
                    <a:pt x="645" y="6067"/>
                  </a:lnTo>
                  <a:lnTo>
                    <a:pt x="677" y="6088"/>
                  </a:lnTo>
                  <a:close/>
                  <a:moveTo>
                    <a:pt x="677" y="6196"/>
                  </a:moveTo>
                  <a:lnTo>
                    <a:pt x="677" y="6302"/>
                  </a:lnTo>
                  <a:lnTo>
                    <a:pt x="636" y="6278"/>
                  </a:lnTo>
                  <a:lnTo>
                    <a:pt x="599" y="6255"/>
                  </a:lnTo>
                  <a:lnTo>
                    <a:pt x="567" y="6233"/>
                  </a:lnTo>
                  <a:lnTo>
                    <a:pt x="540" y="6212"/>
                  </a:lnTo>
                  <a:lnTo>
                    <a:pt x="529" y="6203"/>
                  </a:lnTo>
                  <a:lnTo>
                    <a:pt x="519" y="6193"/>
                  </a:lnTo>
                  <a:lnTo>
                    <a:pt x="512" y="6185"/>
                  </a:lnTo>
                  <a:lnTo>
                    <a:pt x="505" y="6178"/>
                  </a:lnTo>
                  <a:lnTo>
                    <a:pt x="501" y="6171"/>
                  </a:lnTo>
                  <a:lnTo>
                    <a:pt x="498" y="6164"/>
                  </a:lnTo>
                  <a:lnTo>
                    <a:pt x="497" y="6160"/>
                  </a:lnTo>
                  <a:lnTo>
                    <a:pt x="498" y="6156"/>
                  </a:lnTo>
                  <a:lnTo>
                    <a:pt x="502" y="6152"/>
                  </a:lnTo>
                  <a:lnTo>
                    <a:pt x="505" y="6150"/>
                  </a:lnTo>
                  <a:lnTo>
                    <a:pt x="511" y="6149"/>
                  </a:lnTo>
                  <a:lnTo>
                    <a:pt x="517" y="6149"/>
                  </a:lnTo>
                  <a:lnTo>
                    <a:pt x="535" y="6150"/>
                  </a:lnTo>
                  <a:lnTo>
                    <a:pt x="556" y="6154"/>
                  </a:lnTo>
                  <a:lnTo>
                    <a:pt x="581" y="6161"/>
                  </a:lnTo>
                  <a:lnTo>
                    <a:pt x="611" y="6171"/>
                  </a:lnTo>
                  <a:lnTo>
                    <a:pt x="643" y="6182"/>
                  </a:lnTo>
                  <a:lnTo>
                    <a:pt x="677" y="6196"/>
                  </a:lnTo>
                  <a:close/>
                  <a:moveTo>
                    <a:pt x="677" y="6404"/>
                  </a:moveTo>
                  <a:lnTo>
                    <a:pt x="677" y="6509"/>
                  </a:lnTo>
                  <a:lnTo>
                    <a:pt x="662" y="6502"/>
                  </a:lnTo>
                  <a:lnTo>
                    <a:pt x="646" y="6494"/>
                  </a:lnTo>
                  <a:lnTo>
                    <a:pt x="631" y="6487"/>
                  </a:lnTo>
                  <a:lnTo>
                    <a:pt x="614" y="6479"/>
                  </a:lnTo>
                  <a:lnTo>
                    <a:pt x="559" y="6449"/>
                  </a:lnTo>
                  <a:lnTo>
                    <a:pt x="509" y="6420"/>
                  </a:lnTo>
                  <a:lnTo>
                    <a:pt x="486" y="6407"/>
                  </a:lnTo>
                  <a:lnTo>
                    <a:pt x="464" y="6393"/>
                  </a:lnTo>
                  <a:lnTo>
                    <a:pt x="444" y="6380"/>
                  </a:lnTo>
                  <a:lnTo>
                    <a:pt x="427" y="6367"/>
                  </a:lnTo>
                  <a:lnTo>
                    <a:pt x="411" y="6355"/>
                  </a:lnTo>
                  <a:lnTo>
                    <a:pt x="397" y="6343"/>
                  </a:lnTo>
                  <a:lnTo>
                    <a:pt x="386" y="6333"/>
                  </a:lnTo>
                  <a:lnTo>
                    <a:pt x="376" y="6323"/>
                  </a:lnTo>
                  <a:lnTo>
                    <a:pt x="369" y="6316"/>
                  </a:lnTo>
                  <a:lnTo>
                    <a:pt x="365" y="6308"/>
                  </a:lnTo>
                  <a:lnTo>
                    <a:pt x="364" y="6304"/>
                  </a:lnTo>
                  <a:lnTo>
                    <a:pt x="363" y="6301"/>
                  </a:lnTo>
                  <a:lnTo>
                    <a:pt x="363" y="6299"/>
                  </a:lnTo>
                  <a:lnTo>
                    <a:pt x="364" y="6297"/>
                  </a:lnTo>
                  <a:lnTo>
                    <a:pt x="366" y="6295"/>
                  </a:lnTo>
                  <a:lnTo>
                    <a:pt x="368" y="6293"/>
                  </a:lnTo>
                  <a:lnTo>
                    <a:pt x="371" y="6292"/>
                  </a:lnTo>
                  <a:lnTo>
                    <a:pt x="375" y="6291"/>
                  </a:lnTo>
                  <a:lnTo>
                    <a:pt x="384" y="6291"/>
                  </a:lnTo>
                  <a:lnTo>
                    <a:pt x="396" y="6292"/>
                  </a:lnTo>
                  <a:lnTo>
                    <a:pt x="409" y="6295"/>
                  </a:lnTo>
                  <a:lnTo>
                    <a:pt x="425" y="6298"/>
                  </a:lnTo>
                  <a:lnTo>
                    <a:pt x="442" y="6303"/>
                  </a:lnTo>
                  <a:lnTo>
                    <a:pt x="462" y="6310"/>
                  </a:lnTo>
                  <a:lnTo>
                    <a:pt x="506" y="6325"/>
                  </a:lnTo>
                  <a:lnTo>
                    <a:pt x="555" y="6346"/>
                  </a:lnTo>
                  <a:lnTo>
                    <a:pt x="609" y="6371"/>
                  </a:lnTo>
                  <a:lnTo>
                    <a:pt x="665" y="6397"/>
                  </a:lnTo>
                  <a:lnTo>
                    <a:pt x="677" y="6404"/>
                  </a:lnTo>
                  <a:close/>
                  <a:moveTo>
                    <a:pt x="677" y="6549"/>
                  </a:moveTo>
                  <a:lnTo>
                    <a:pt x="677" y="6568"/>
                  </a:lnTo>
                  <a:lnTo>
                    <a:pt x="675" y="6563"/>
                  </a:lnTo>
                  <a:lnTo>
                    <a:pt x="674" y="6559"/>
                  </a:lnTo>
                  <a:lnTo>
                    <a:pt x="674" y="6556"/>
                  </a:lnTo>
                  <a:lnTo>
                    <a:pt x="674" y="6553"/>
                  </a:lnTo>
                  <a:lnTo>
                    <a:pt x="676" y="6552"/>
                  </a:lnTo>
                  <a:lnTo>
                    <a:pt x="677" y="6549"/>
                  </a:lnTo>
                  <a:close/>
                  <a:moveTo>
                    <a:pt x="677" y="6599"/>
                  </a:moveTo>
                  <a:lnTo>
                    <a:pt x="677" y="6688"/>
                  </a:lnTo>
                  <a:lnTo>
                    <a:pt x="642" y="6674"/>
                  </a:lnTo>
                  <a:lnTo>
                    <a:pt x="603" y="6658"/>
                  </a:lnTo>
                  <a:lnTo>
                    <a:pt x="564" y="6639"/>
                  </a:lnTo>
                  <a:lnTo>
                    <a:pt x="522" y="6618"/>
                  </a:lnTo>
                  <a:lnTo>
                    <a:pt x="465" y="6588"/>
                  </a:lnTo>
                  <a:lnTo>
                    <a:pt x="412" y="6558"/>
                  </a:lnTo>
                  <a:lnTo>
                    <a:pt x="366" y="6531"/>
                  </a:lnTo>
                  <a:lnTo>
                    <a:pt x="328" y="6504"/>
                  </a:lnTo>
                  <a:lnTo>
                    <a:pt x="311" y="6492"/>
                  </a:lnTo>
                  <a:lnTo>
                    <a:pt x="296" y="6481"/>
                  </a:lnTo>
                  <a:lnTo>
                    <a:pt x="283" y="6470"/>
                  </a:lnTo>
                  <a:lnTo>
                    <a:pt x="273" y="6461"/>
                  </a:lnTo>
                  <a:lnTo>
                    <a:pt x="267" y="6452"/>
                  </a:lnTo>
                  <a:lnTo>
                    <a:pt x="262" y="6445"/>
                  </a:lnTo>
                  <a:lnTo>
                    <a:pt x="260" y="6441"/>
                  </a:lnTo>
                  <a:lnTo>
                    <a:pt x="260" y="6439"/>
                  </a:lnTo>
                  <a:lnTo>
                    <a:pt x="260" y="6436"/>
                  </a:lnTo>
                  <a:lnTo>
                    <a:pt x="261" y="6434"/>
                  </a:lnTo>
                  <a:lnTo>
                    <a:pt x="262" y="6432"/>
                  </a:lnTo>
                  <a:lnTo>
                    <a:pt x="265" y="6431"/>
                  </a:lnTo>
                  <a:lnTo>
                    <a:pt x="268" y="6430"/>
                  </a:lnTo>
                  <a:lnTo>
                    <a:pt x="271" y="6429"/>
                  </a:lnTo>
                  <a:lnTo>
                    <a:pt x="281" y="6429"/>
                  </a:lnTo>
                  <a:lnTo>
                    <a:pt x="293" y="6430"/>
                  </a:lnTo>
                  <a:lnTo>
                    <a:pt x="307" y="6434"/>
                  </a:lnTo>
                  <a:lnTo>
                    <a:pt x="323" y="6438"/>
                  </a:lnTo>
                  <a:lnTo>
                    <a:pt x="341" y="6443"/>
                  </a:lnTo>
                  <a:lnTo>
                    <a:pt x="362" y="6450"/>
                  </a:lnTo>
                  <a:lnTo>
                    <a:pt x="406" y="6467"/>
                  </a:lnTo>
                  <a:lnTo>
                    <a:pt x="457" y="6488"/>
                  </a:lnTo>
                  <a:lnTo>
                    <a:pt x="512" y="6513"/>
                  </a:lnTo>
                  <a:lnTo>
                    <a:pt x="570" y="6542"/>
                  </a:lnTo>
                  <a:lnTo>
                    <a:pt x="599" y="6556"/>
                  </a:lnTo>
                  <a:lnTo>
                    <a:pt x="625" y="6570"/>
                  </a:lnTo>
                  <a:lnTo>
                    <a:pt x="652" y="6585"/>
                  </a:lnTo>
                  <a:lnTo>
                    <a:pt x="677" y="6599"/>
                  </a:lnTo>
                  <a:close/>
                  <a:moveTo>
                    <a:pt x="677" y="6703"/>
                  </a:moveTo>
                  <a:lnTo>
                    <a:pt x="677" y="6770"/>
                  </a:lnTo>
                  <a:lnTo>
                    <a:pt x="658" y="6757"/>
                  </a:lnTo>
                  <a:lnTo>
                    <a:pt x="641" y="6745"/>
                  </a:lnTo>
                  <a:lnTo>
                    <a:pt x="626" y="6733"/>
                  </a:lnTo>
                  <a:lnTo>
                    <a:pt x="615" y="6723"/>
                  </a:lnTo>
                  <a:lnTo>
                    <a:pt x="607" y="6714"/>
                  </a:lnTo>
                  <a:lnTo>
                    <a:pt x="601" y="6705"/>
                  </a:lnTo>
                  <a:lnTo>
                    <a:pt x="599" y="6702"/>
                  </a:lnTo>
                  <a:lnTo>
                    <a:pt x="598" y="6699"/>
                  </a:lnTo>
                  <a:lnTo>
                    <a:pt x="598" y="6696"/>
                  </a:lnTo>
                  <a:lnTo>
                    <a:pt x="599" y="6694"/>
                  </a:lnTo>
                  <a:lnTo>
                    <a:pt x="602" y="6692"/>
                  </a:lnTo>
                  <a:lnTo>
                    <a:pt x="608" y="6690"/>
                  </a:lnTo>
                  <a:lnTo>
                    <a:pt x="614" y="6690"/>
                  </a:lnTo>
                  <a:lnTo>
                    <a:pt x="624" y="6690"/>
                  </a:lnTo>
                  <a:lnTo>
                    <a:pt x="634" y="6692"/>
                  </a:lnTo>
                  <a:lnTo>
                    <a:pt x="647" y="6694"/>
                  </a:lnTo>
                  <a:lnTo>
                    <a:pt x="662" y="6697"/>
                  </a:lnTo>
                  <a:lnTo>
                    <a:pt x="677" y="6703"/>
                  </a:lnTo>
                  <a:close/>
                  <a:moveTo>
                    <a:pt x="677" y="6778"/>
                  </a:moveTo>
                  <a:lnTo>
                    <a:pt x="677" y="6850"/>
                  </a:lnTo>
                  <a:lnTo>
                    <a:pt x="655" y="6842"/>
                  </a:lnTo>
                  <a:lnTo>
                    <a:pt x="631" y="6832"/>
                  </a:lnTo>
                  <a:lnTo>
                    <a:pt x="605" y="6822"/>
                  </a:lnTo>
                  <a:lnTo>
                    <a:pt x="578" y="6811"/>
                  </a:lnTo>
                  <a:lnTo>
                    <a:pt x="550" y="6798"/>
                  </a:lnTo>
                  <a:lnTo>
                    <a:pt x="522" y="6784"/>
                  </a:lnTo>
                  <a:lnTo>
                    <a:pt x="492" y="6770"/>
                  </a:lnTo>
                  <a:lnTo>
                    <a:pt x="461" y="6756"/>
                  </a:lnTo>
                  <a:lnTo>
                    <a:pt x="403" y="6725"/>
                  </a:lnTo>
                  <a:lnTo>
                    <a:pt x="348" y="6695"/>
                  </a:lnTo>
                  <a:lnTo>
                    <a:pt x="300" y="6666"/>
                  </a:lnTo>
                  <a:lnTo>
                    <a:pt x="259" y="6639"/>
                  </a:lnTo>
                  <a:lnTo>
                    <a:pt x="243" y="6627"/>
                  </a:lnTo>
                  <a:lnTo>
                    <a:pt x="227" y="6616"/>
                  </a:lnTo>
                  <a:lnTo>
                    <a:pt x="214" y="6605"/>
                  </a:lnTo>
                  <a:lnTo>
                    <a:pt x="204" y="6596"/>
                  </a:lnTo>
                  <a:lnTo>
                    <a:pt x="196" y="6587"/>
                  </a:lnTo>
                  <a:lnTo>
                    <a:pt x="191" y="6579"/>
                  </a:lnTo>
                  <a:lnTo>
                    <a:pt x="190" y="6577"/>
                  </a:lnTo>
                  <a:lnTo>
                    <a:pt x="189" y="6574"/>
                  </a:lnTo>
                  <a:lnTo>
                    <a:pt x="189" y="6571"/>
                  </a:lnTo>
                  <a:lnTo>
                    <a:pt x="190" y="6569"/>
                  </a:lnTo>
                  <a:lnTo>
                    <a:pt x="191" y="6567"/>
                  </a:lnTo>
                  <a:lnTo>
                    <a:pt x="193" y="6566"/>
                  </a:lnTo>
                  <a:lnTo>
                    <a:pt x="196" y="6565"/>
                  </a:lnTo>
                  <a:lnTo>
                    <a:pt x="200" y="6565"/>
                  </a:lnTo>
                  <a:lnTo>
                    <a:pt x="209" y="6565"/>
                  </a:lnTo>
                  <a:lnTo>
                    <a:pt x="222" y="6567"/>
                  </a:lnTo>
                  <a:lnTo>
                    <a:pt x="236" y="6570"/>
                  </a:lnTo>
                  <a:lnTo>
                    <a:pt x="252" y="6575"/>
                  </a:lnTo>
                  <a:lnTo>
                    <a:pt x="270" y="6580"/>
                  </a:lnTo>
                  <a:lnTo>
                    <a:pt x="291" y="6587"/>
                  </a:lnTo>
                  <a:lnTo>
                    <a:pt x="337" y="6606"/>
                  </a:lnTo>
                  <a:lnTo>
                    <a:pt x="389" y="6628"/>
                  </a:lnTo>
                  <a:lnTo>
                    <a:pt x="447" y="6653"/>
                  </a:lnTo>
                  <a:lnTo>
                    <a:pt x="506" y="6683"/>
                  </a:lnTo>
                  <a:lnTo>
                    <a:pt x="530" y="6695"/>
                  </a:lnTo>
                  <a:lnTo>
                    <a:pt x="554" y="6707"/>
                  </a:lnTo>
                  <a:lnTo>
                    <a:pt x="577" y="6719"/>
                  </a:lnTo>
                  <a:lnTo>
                    <a:pt x="599" y="6731"/>
                  </a:lnTo>
                  <a:lnTo>
                    <a:pt x="620" y="6744"/>
                  </a:lnTo>
                  <a:lnTo>
                    <a:pt x="640" y="6756"/>
                  </a:lnTo>
                  <a:lnTo>
                    <a:pt x="660" y="6767"/>
                  </a:lnTo>
                  <a:lnTo>
                    <a:pt x="677" y="6778"/>
                  </a:lnTo>
                  <a:close/>
                  <a:moveTo>
                    <a:pt x="677" y="6858"/>
                  </a:moveTo>
                  <a:lnTo>
                    <a:pt x="677" y="6934"/>
                  </a:lnTo>
                  <a:lnTo>
                    <a:pt x="648" y="6917"/>
                  </a:lnTo>
                  <a:lnTo>
                    <a:pt x="623" y="6900"/>
                  </a:lnTo>
                  <a:lnTo>
                    <a:pt x="601" y="6885"/>
                  </a:lnTo>
                  <a:lnTo>
                    <a:pt x="583" y="6870"/>
                  </a:lnTo>
                  <a:lnTo>
                    <a:pt x="570" y="6858"/>
                  </a:lnTo>
                  <a:lnTo>
                    <a:pt x="560" y="6848"/>
                  </a:lnTo>
                  <a:lnTo>
                    <a:pt x="557" y="6844"/>
                  </a:lnTo>
                  <a:lnTo>
                    <a:pt x="556" y="6840"/>
                  </a:lnTo>
                  <a:lnTo>
                    <a:pt x="555" y="6836"/>
                  </a:lnTo>
                  <a:lnTo>
                    <a:pt x="556" y="6834"/>
                  </a:lnTo>
                  <a:lnTo>
                    <a:pt x="558" y="6832"/>
                  </a:lnTo>
                  <a:lnTo>
                    <a:pt x="560" y="6831"/>
                  </a:lnTo>
                  <a:lnTo>
                    <a:pt x="564" y="6830"/>
                  </a:lnTo>
                  <a:lnTo>
                    <a:pt x="568" y="6830"/>
                  </a:lnTo>
                  <a:lnTo>
                    <a:pt x="579" y="6831"/>
                  </a:lnTo>
                  <a:lnTo>
                    <a:pt x="593" y="6833"/>
                  </a:lnTo>
                  <a:lnTo>
                    <a:pt x="611" y="6837"/>
                  </a:lnTo>
                  <a:lnTo>
                    <a:pt x="631" y="6843"/>
                  </a:lnTo>
                  <a:lnTo>
                    <a:pt x="653" y="6850"/>
                  </a:lnTo>
                  <a:lnTo>
                    <a:pt x="677" y="6858"/>
                  </a:lnTo>
                  <a:close/>
                  <a:moveTo>
                    <a:pt x="677" y="6936"/>
                  </a:moveTo>
                  <a:lnTo>
                    <a:pt x="677" y="6997"/>
                  </a:lnTo>
                  <a:lnTo>
                    <a:pt x="653" y="6990"/>
                  </a:lnTo>
                  <a:lnTo>
                    <a:pt x="626" y="6980"/>
                  </a:lnTo>
                  <a:lnTo>
                    <a:pt x="598" y="6969"/>
                  </a:lnTo>
                  <a:lnTo>
                    <a:pt x="568" y="6955"/>
                  </a:lnTo>
                  <a:lnTo>
                    <a:pt x="536" y="6942"/>
                  </a:lnTo>
                  <a:lnTo>
                    <a:pt x="502" y="6927"/>
                  </a:lnTo>
                  <a:lnTo>
                    <a:pt x="468" y="6910"/>
                  </a:lnTo>
                  <a:lnTo>
                    <a:pt x="432" y="6893"/>
                  </a:lnTo>
                  <a:lnTo>
                    <a:pt x="371" y="6861"/>
                  </a:lnTo>
                  <a:lnTo>
                    <a:pt x="315" y="6831"/>
                  </a:lnTo>
                  <a:lnTo>
                    <a:pt x="266" y="6801"/>
                  </a:lnTo>
                  <a:lnTo>
                    <a:pt x="223" y="6773"/>
                  </a:lnTo>
                  <a:lnTo>
                    <a:pt x="205" y="6761"/>
                  </a:lnTo>
                  <a:lnTo>
                    <a:pt x="190" y="6750"/>
                  </a:lnTo>
                  <a:lnTo>
                    <a:pt x="175" y="6739"/>
                  </a:lnTo>
                  <a:lnTo>
                    <a:pt x="165" y="6729"/>
                  </a:lnTo>
                  <a:lnTo>
                    <a:pt x="157" y="6722"/>
                  </a:lnTo>
                  <a:lnTo>
                    <a:pt x="151" y="6714"/>
                  </a:lnTo>
                  <a:lnTo>
                    <a:pt x="150" y="6711"/>
                  </a:lnTo>
                  <a:lnTo>
                    <a:pt x="149" y="6708"/>
                  </a:lnTo>
                  <a:lnTo>
                    <a:pt x="149" y="6706"/>
                  </a:lnTo>
                  <a:lnTo>
                    <a:pt x="150" y="6704"/>
                  </a:lnTo>
                  <a:lnTo>
                    <a:pt x="151" y="6702"/>
                  </a:lnTo>
                  <a:lnTo>
                    <a:pt x="153" y="6701"/>
                  </a:lnTo>
                  <a:lnTo>
                    <a:pt x="157" y="6701"/>
                  </a:lnTo>
                  <a:lnTo>
                    <a:pt x="160" y="6699"/>
                  </a:lnTo>
                  <a:lnTo>
                    <a:pt x="170" y="6701"/>
                  </a:lnTo>
                  <a:lnTo>
                    <a:pt x="182" y="6703"/>
                  </a:lnTo>
                  <a:lnTo>
                    <a:pt x="196" y="6706"/>
                  </a:lnTo>
                  <a:lnTo>
                    <a:pt x="214" y="6711"/>
                  </a:lnTo>
                  <a:lnTo>
                    <a:pt x="233" y="6717"/>
                  </a:lnTo>
                  <a:lnTo>
                    <a:pt x="254" y="6725"/>
                  </a:lnTo>
                  <a:lnTo>
                    <a:pt x="301" y="6744"/>
                  </a:lnTo>
                  <a:lnTo>
                    <a:pt x="355" y="6766"/>
                  </a:lnTo>
                  <a:lnTo>
                    <a:pt x="414" y="6793"/>
                  </a:lnTo>
                  <a:lnTo>
                    <a:pt x="475" y="6823"/>
                  </a:lnTo>
                  <a:lnTo>
                    <a:pt x="505" y="6838"/>
                  </a:lnTo>
                  <a:lnTo>
                    <a:pt x="534" y="6853"/>
                  </a:lnTo>
                  <a:lnTo>
                    <a:pt x="561" y="6868"/>
                  </a:lnTo>
                  <a:lnTo>
                    <a:pt x="587" y="6883"/>
                  </a:lnTo>
                  <a:lnTo>
                    <a:pt x="612" y="6896"/>
                  </a:lnTo>
                  <a:lnTo>
                    <a:pt x="635" y="6910"/>
                  </a:lnTo>
                  <a:lnTo>
                    <a:pt x="657" y="6923"/>
                  </a:lnTo>
                  <a:lnTo>
                    <a:pt x="677" y="6936"/>
                  </a:lnTo>
                  <a:close/>
                  <a:moveTo>
                    <a:pt x="322" y="6225"/>
                  </a:moveTo>
                  <a:lnTo>
                    <a:pt x="269" y="6196"/>
                  </a:lnTo>
                  <a:lnTo>
                    <a:pt x="221" y="6169"/>
                  </a:lnTo>
                  <a:lnTo>
                    <a:pt x="198" y="6154"/>
                  </a:lnTo>
                  <a:lnTo>
                    <a:pt x="179" y="6141"/>
                  </a:lnTo>
                  <a:lnTo>
                    <a:pt x="160" y="6128"/>
                  </a:lnTo>
                  <a:lnTo>
                    <a:pt x="142" y="6116"/>
                  </a:lnTo>
                  <a:lnTo>
                    <a:pt x="128" y="6104"/>
                  </a:lnTo>
                  <a:lnTo>
                    <a:pt x="115" y="6093"/>
                  </a:lnTo>
                  <a:lnTo>
                    <a:pt x="104" y="6083"/>
                  </a:lnTo>
                  <a:lnTo>
                    <a:pt x="95" y="6073"/>
                  </a:lnTo>
                  <a:lnTo>
                    <a:pt x="88" y="6065"/>
                  </a:lnTo>
                  <a:lnTo>
                    <a:pt x="84" y="6057"/>
                  </a:lnTo>
                  <a:lnTo>
                    <a:pt x="83" y="6054"/>
                  </a:lnTo>
                  <a:lnTo>
                    <a:pt x="83" y="6051"/>
                  </a:lnTo>
                  <a:lnTo>
                    <a:pt x="83" y="6049"/>
                  </a:lnTo>
                  <a:lnTo>
                    <a:pt x="84" y="6046"/>
                  </a:lnTo>
                  <a:lnTo>
                    <a:pt x="85" y="6044"/>
                  </a:lnTo>
                  <a:lnTo>
                    <a:pt x="88" y="6043"/>
                  </a:lnTo>
                  <a:lnTo>
                    <a:pt x="90" y="6042"/>
                  </a:lnTo>
                  <a:lnTo>
                    <a:pt x="94" y="6041"/>
                  </a:lnTo>
                  <a:lnTo>
                    <a:pt x="102" y="6041"/>
                  </a:lnTo>
                  <a:lnTo>
                    <a:pt x="115" y="6042"/>
                  </a:lnTo>
                  <a:lnTo>
                    <a:pt x="128" y="6044"/>
                  </a:lnTo>
                  <a:lnTo>
                    <a:pt x="142" y="6047"/>
                  </a:lnTo>
                  <a:lnTo>
                    <a:pt x="160" y="6052"/>
                  </a:lnTo>
                  <a:lnTo>
                    <a:pt x="179" y="6058"/>
                  </a:lnTo>
                  <a:lnTo>
                    <a:pt x="221" y="6074"/>
                  </a:lnTo>
                  <a:lnTo>
                    <a:pt x="268" y="6094"/>
                  </a:lnTo>
                  <a:lnTo>
                    <a:pt x="319" y="6117"/>
                  </a:lnTo>
                  <a:lnTo>
                    <a:pt x="373" y="6144"/>
                  </a:lnTo>
                  <a:lnTo>
                    <a:pt x="425" y="6173"/>
                  </a:lnTo>
                  <a:lnTo>
                    <a:pt x="473" y="6201"/>
                  </a:lnTo>
                  <a:lnTo>
                    <a:pt x="515" y="6227"/>
                  </a:lnTo>
                  <a:lnTo>
                    <a:pt x="551" y="6253"/>
                  </a:lnTo>
                  <a:lnTo>
                    <a:pt x="567" y="6265"/>
                  </a:lnTo>
                  <a:lnTo>
                    <a:pt x="580" y="6276"/>
                  </a:lnTo>
                  <a:lnTo>
                    <a:pt x="591" y="6286"/>
                  </a:lnTo>
                  <a:lnTo>
                    <a:pt x="600" y="6295"/>
                  </a:lnTo>
                  <a:lnTo>
                    <a:pt x="607" y="6303"/>
                  </a:lnTo>
                  <a:lnTo>
                    <a:pt x="611" y="6310"/>
                  </a:lnTo>
                  <a:lnTo>
                    <a:pt x="612" y="6313"/>
                  </a:lnTo>
                  <a:lnTo>
                    <a:pt x="612" y="6317"/>
                  </a:lnTo>
                  <a:lnTo>
                    <a:pt x="612" y="6319"/>
                  </a:lnTo>
                  <a:lnTo>
                    <a:pt x="611" y="6321"/>
                  </a:lnTo>
                  <a:lnTo>
                    <a:pt x="610" y="6323"/>
                  </a:lnTo>
                  <a:lnTo>
                    <a:pt x="608" y="6324"/>
                  </a:lnTo>
                  <a:lnTo>
                    <a:pt x="604" y="6325"/>
                  </a:lnTo>
                  <a:lnTo>
                    <a:pt x="601" y="6327"/>
                  </a:lnTo>
                  <a:lnTo>
                    <a:pt x="592" y="6328"/>
                  </a:lnTo>
                  <a:lnTo>
                    <a:pt x="580" y="6327"/>
                  </a:lnTo>
                  <a:lnTo>
                    <a:pt x="567" y="6324"/>
                  </a:lnTo>
                  <a:lnTo>
                    <a:pt x="551" y="6321"/>
                  </a:lnTo>
                  <a:lnTo>
                    <a:pt x="535" y="6316"/>
                  </a:lnTo>
                  <a:lnTo>
                    <a:pt x="516" y="6310"/>
                  </a:lnTo>
                  <a:lnTo>
                    <a:pt x="473" y="6295"/>
                  </a:lnTo>
                  <a:lnTo>
                    <a:pt x="427" y="6276"/>
                  </a:lnTo>
                  <a:lnTo>
                    <a:pt x="375" y="6253"/>
                  </a:lnTo>
                  <a:lnTo>
                    <a:pt x="322" y="6225"/>
                  </a:lnTo>
                  <a:close/>
                  <a:moveTo>
                    <a:pt x="238" y="5840"/>
                  </a:moveTo>
                  <a:lnTo>
                    <a:pt x="190" y="5812"/>
                  </a:lnTo>
                  <a:lnTo>
                    <a:pt x="146" y="5786"/>
                  </a:lnTo>
                  <a:lnTo>
                    <a:pt x="126" y="5773"/>
                  </a:lnTo>
                  <a:lnTo>
                    <a:pt x="107" y="5759"/>
                  </a:lnTo>
                  <a:lnTo>
                    <a:pt x="89" y="5747"/>
                  </a:lnTo>
                  <a:lnTo>
                    <a:pt x="74" y="5735"/>
                  </a:lnTo>
                  <a:lnTo>
                    <a:pt x="61" y="5723"/>
                  </a:lnTo>
                  <a:lnTo>
                    <a:pt x="48" y="5712"/>
                  </a:lnTo>
                  <a:lnTo>
                    <a:pt x="39" y="5702"/>
                  </a:lnTo>
                  <a:lnTo>
                    <a:pt x="31" y="5693"/>
                  </a:lnTo>
                  <a:lnTo>
                    <a:pt x="24" y="5684"/>
                  </a:lnTo>
                  <a:lnTo>
                    <a:pt x="21" y="5677"/>
                  </a:lnTo>
                  <a:lnTo>
                    <a:pt x="21" y="5673"/>
                  </a:lnTo>
                  <a:lnTo>
                    <a:pt x="20" y="5671"/>
                  </a:lnTo>
                  <a:lnTo>
                    <a:pt x="21" y="5668"/>
                  </a:lnTo>
                  <a:lnTo>
                    <a:pt x="22" y="5666"/>
                  </a:lnTo>
                  <a:lnTo>
                    <a:pt x="23" y="5663"/>
                  </a:lnTo>
                  <a:lnTo>
                    <a:pt x="25" y="5662"/>
                  </a:lnTo>
                  <a:lnTo>
                    <a:pt x="29" y="5661"/>
                  </a:lnTo>
                  <a:lnTo>
                    <a:pt x="32" y="5660"/>
                  </a:lnTo>
                  <a:lnTo>
                    <a:pt x="41" y="5659"/>
                  </a:lnTo>
                  <a:lnTo>
                    <a:pt x="52" y="5659"/>
                  </a:lnTo>
                  <a:lnTo>
                    <a:pt x="64" y="5661"/>
                  </a:lnTo>
                  <a:lnTo>
                    <a:pt x="78" y="5665"/>
                  </a:lnTo>
                  <a:lnTo>
                    <a:pt x="95" y="5669"/>
                  </a:lnTo>
                  <a:lnTo>
                    <a:pt x="111" y="5674"/>
                  </a:lnTo>
                  <a:lnTo>
                    <a:pt x="151" y="5688"/>
                  </a:lnTo>
                  <a:lnTo>
                    <a:pt x="195" y="5706"/>
                  </a:lnTo>
                  <a:lnTo>
                    <a:pt x="243" y="5729"/>
                  </a:lnTo>
                  <a:lnTo>
                    <a:pt x="292" y="5754"/>
                  </a:lnTo>
                  <a:lnTo>
                    <a:pt x="341" y="5781"/>
                  </a:lnTo>
                  <a:lnTo>
                    <a:pt x="385" y="5808"/>
                  </a:lnTo>
                  <a:lnTo>
                    <a:pt x="423" y="5833"/>
                  </a:lnTo>
                  <a:lnTo>
                    <a:pt x="457" y="5858"/>
                  </a:lnTo>
                  <a:lnTo>
                    <a:pt x="471" y="5870"/>
                  </a:lnTo>
                  <a:lnTo>
                    <a:pt x="483" y="5880"/>
                  </a:lnTo>
                  <a:lnTo>
                    <a:pt x="493" y="5891"/>
                  </a:lnTo>
                  <a:lnTo>
                    <a:pt x="501" y="5900"/>
                  </a:lnTo>
                  <a:lnTo>
                    <a:pt x="506" y="5907"/>
                  </a:lnTo>
                  <a:lnTo>
                    <a:pt x="509" y="5915"/>
                  </a:lnTo>
                  <a:lnTo>
                    <a:pt x="511" y="5918"/>
                  </a:lnTo>
                  <a:lnTo>
                    <a:pt x="511" y="5921"/>
                  </a:lnTo>
                  <a:lnTo>
                    <a:pt x="511" y="5924"/>
                  </a:lnTo>
                  <a:lnTo>
                    <a:pt x="509" y="5926"/>
                  </a:lnTo>
                  <a:lnTo>
                    <a:pt x="508" y="5928"/>
                  </a:lnTo>
                  <a:lnTo>
                    <a:pt x="506" y="5929"/>
                  </a:lnTo>
                  <a:lnTo>
                    <a:pt x="503" y="5932"/>
                  </a:lnTo>
                  <a:lnTo>
                    <a:pt x="500" y="5932"/>
                  </a:lnTo>
                  <a:lnTo>
                    <a:pt x="491" y="5933"/>
                  </a:lnTo>
                  <a:lnTo>
                    <a:pt x="480" y="5933"/>
                  </a:lnTo>
                  <a:lnTo>
                    <a:pt x="468" y="5930"/>
                  </a:lnTo>
                  <a:lnTo>
                    <a:pt x="453" y="5928"/>
                  </a:lnTo>
                  <a:lnTo>
                    <a:pt x="437" y="5924"/>
                  </a:lnTo>
                  <a:lnTo>
                    <a:pt x="419" y="5918"/>
                  </a:lnTo>
                  <a:lnTo>
                    <a:pt x="400" y="5912"/>
                  </a:lnTo>
                  <a:lnTo>
                    <a:pt x="379" y="5905"/>
                  </a:lnTo>
                  <a:lnTo>
                    <a:pt x="358" y="5896"/>
                  </a:lnTo>
                  <a:lnTo>
                    <a:pt x="335" y="5886"/>
                  </a:lnTo>
                  <a:lnTo>
                    <a:pt x="288" y="5865"/>
                  </a:lnTo>
                  <a:lnTo>
                    <a:pt x="238" y="5840"/>
                  </a:lnTo>
                  <a:close/>
                  <a:moveTo>
                    <a:pt x="525" y="5531"/>
                  </a:moveTo>
                  <a:lnTo>
                    <a:pt x="523" y="5533"/>
                  </a:lnTo>
                  <a:lnTo>
                    <a:pt x="521" y="5535"/>
                  </a:lnTo>
                  <a:lnTo>
                    <a:pt x="517" y="5537"/>
                  </a:lnTo>
                  <a:lnTo>
                    <a:pt x="514" y="5538"/>
                  </a:lnTo>
                  <a:lnTo>
                    <a:pt x="506" y="5540"/>
                  </a:lnTo>
                  <a:lnTo>
                    <a:pt x="496" y="5540"/>
                  </a:lnTo>
                  <a:lnTo>
                    <a:pt x="484" y="5539"/>
                  </a:lnTo>
                  <a:lnTo>
                    <a:pt x="471" y="5537"/>
                  </a:lnTo>
                  <a:lnTo>
                    <a:pt x="455" y="5532"/>
                  </a:lnTo>
                  <a:lnTo>
                    <a:pt x="439" y="5528"/>
                  </a:lnTo>
                  <a:lnTo>
                    <a:pt x="421" y="5522"/>
                  </a:lnTo>
                  <a:lnTo>
                    <a:pt x="401" y="5516"/>
                  </a:lnTo>
                  <a:lnTo>
                    <a:pt x="382" y="5508"/>
                  </a:lnTo>
                  <a:lnTo>
                    <a:pt x="361" y="5499"/>
                  </a:lnTo>
                  <a:lnTo>
                    <a:pt x="339" y="5489"/>
                  </a:lnTo>
                  <a:lnTo>
                    <a:pt x="316" y="5479"/>
                  </a:lnTo>
                  <a:lnTo>
                    <a:pt x="293" y="5467"/>
                  </a:lnTo>
                  <a:lnTo>
                    <a:pt x="270" y="5455"/>
                  </a:lnTo>
                  <a:lnTo>
                    <a:pt x="247" y="5442"/>
                  </a:lnTo>
                  <a:lnTo>
                    <a:pt x="225" y="5430"/>
                  </a:lnTo>
                  <a:lnTo>
                    <a:pt x="204" y="5416"/>
                  </a:lnTo>
                  <a:lnTo>
                    <a:pt x="184" y="5403"/>
                  </a:lnTo>
                  <a:lnTo>
                    <a:pt x="166" y="5391"/>
                  </a:lnTo>
                  <a:lnTo>
                    <a:pt x="149" y="5379"/>
                  </a:lnTo>
                  <a:lnTo>
                    <a:pt x="133" y="5367"/>
                  </a:lnTo>
                  <a:lnTo>
                    <a:pt x="119" y="5354"/>
                  </a:lnTo>
                  <a:lnTo>
                    <a:pt x="107" y="5343"/>
                  </a:lnTo>
                  <a:lnTo>
                    <a:pt x="96" y="5332"/>
                  </a:lnTo>
                  <a:lnTo>
                    <a:pt x="87" y="5323"/>
                  </a:lnTo>
                  <a:lnTo>
                    <a:pt x="79" y="5314"/>
                  </a:lnTo>
                  <a:lnTo>
                    <a:pt x="75" y="5305"/>
                  </a:lnTo>
                  <a:lnTo>
                    <a:pt x="72" y="5298"/>
                  </a:lnTo>
                  <a:lnTo>
                    <a:pt x="72" y="5295"/>
                  </a:lnTo>
                  <a:lnTo>
                    <a:pt x="72" y="5292"/>
                  </a:lnTo>
                  <a:lnTo>
                    <a:pt x="72" y="5289"/>
                  </a:lnTo>
                  <a:lnTo>
                    <a:pt x="73" y="5286"/>
                  </a:lnTo>
                  <a:lnTo>
                    <a:pt x="75" y="5284"/>
                  </a:lnTo>
                  <a:lnTo>
                    <a:pt x="77" y="5283"/>
                  </a:lnTo>
                  <a:lnTo>
                    <a:pt x="80" y="5281"/>
                  </a:lnTo>
                  <a:lnTo>
                    <a:pt x="84" y="5279"/>
                  </a:lnTo>
                  <a:lnTo>
                    <a:pt x="91" y="5278"/>
                  </a:lnTo>
                  <a:lnTo>
                    <a:pt x="101" y="5278"/>
                  </a:lnTo>
                  <a:lnTo>
                    <a:pt x="114" y="5279"/>
                  </a:lnTo>
                  <a:lnTo>
                    <a:pt x="127" y="5283"/>
                  </a:lnTo>
                  <a:lnTo>
                    <a:pt x="142" y="5286"/>
                  </a:lnTo>
                  <a:lnTo>
                    <a:pt x="159" y="5291"/>
                  </a:lnTo>
                  <a:lnTo>
                    <a:pt x="176" y="5296"/>
                  </a:lnTo>
                  <a:lnTo>
                    <a:pt x="195" y="5304"/>
                  </a:lnTo>
                  <a:lnTo>
                    <a:pt x="215" y="5311"/>
                  </a:lnTo>
                  <a:lnTo>
                    <a:pt x="236" y="5320"/>
                  </a:lnTo>
                  <a:lnTo>
                    <a:pt x="280" y="5340"/>
                  </a:lnTo>
                  <a:lnTo>
                    <a:pt x="326" y="5364"/>
                  </a:lnTo>
                  <a:lnTo>
                    <a:pt x="372" y="5390"/>
                  </a:lnTo>
                  <a:lnTo>
                    <a:pt x="412" y="5416"/>
                  </a:lnTo>
                  <a:lnTo>
                    <a:pt x="431" y="5428"/>
                  </a:lnTo>
                  <a:lnTo>
                    <a:pt x="448" y="5441"/>
                  </a:lnTo>
                  <a:lnTo>
                    <a:pt x="464" y="5453"/>
                  </a:lnTo>
                  <a:lnTo>
                    <a:pt x="479" y="5464"/>
                  </a:lnTo>
                  <a:lnTo>
                    <a:pt x="491" y="5475"/>
                  </a:lnTo>
                  <a:lnTo>
                    <a:pt x="502" y="5486"/>
                  </a:lnTo>
                  <a:lnTo>
                    <a:pt x="511" y="5496"/>
                  </a:lnTo>
                  <a:lnTo>
                    <a:pt x="517" y="5505"/>
                  </a:lnTo>
                  <a:lnTo>
                    <a:pt x="523" y="5512"/>
                  </a:lnTo>
                  <a:lnTo>
                    <a:pt x="526" y="5520"/>
                  </a:lnTo>
                  <a:lnTo>
                    <a:pt x="526" y="5523"/>
                  </a:lnTo>
                  <a:lnTo>
                    <a:pt x="526" y="5527"/>
                  </a:lnTo>
                  <a:lnTo>
                    <a:pt x="526" y="5529"/>
                  </a:lnTo>
                  <a:lnTo>
                    <a:pt x="525" y="5531"/>
                  </a:lnTo>
                  <a:close/>
                  <a:moveTo>
                    <a:pt x="656" y="5131"/>
                  </a:moveTo>
                  <a:lnTo>
                    <a:pt x="654" y="5133"/>
                  </a:lnTo>
                  <a:lnTo>
                    <a:pt x="652" y="5135"/>
                  </a:lnTo>
                  <a:lnTo>
                    <a:pt x="648" y="5136"/>
                  </a:lnTo>
                  <a:lnTo>
                    <a:pt x="646" y="5138"/>
                  </a:lnTo>
                  <a:lnTo>
                    <a:pt x="637" y="5139"/>
                  </a:lnTo>
                  <a:lnTo>
                    <a:pt x="628" y="5140"/>
                  </a:lnTo>
                  <a:lnTo>
                    <a:pt x="616" y="5139"/>
                  </a:lnTo>
                  <a:lnTo>
                    <a:pt x="603" y="5137"/>
                  </a:lnTo>
                  <a:lnTo>
                    <a:pt x="589" y="5135"/>
                  </a:lnTo>
                  <a:lnTo>
                    <a:pt x="573" y="5131"/>
                  </a:lnTo>
                  <a:lnTo>
                    <a:pt x="557" y="5125"/>
                  </a:lnTo>
                  <a:lnTo>
                    <a:pt x="539" y="5119"/>
                  </a:lnTo>
                  <a:lnTo>
                    <a:pt x="521" y="5112"/>
                  </a:lnTo>
                  <a:lnTo>
                    <a:pt x="501" y="5104"/>
                  </a:lnTo>
                  <a:lnTo>
                    <a:pt x="481" y="5095"/>
                  </a:lnTo>
                  <a:lnTo>
                    <a:pt x="460" y="5085"/>
                  </a:lnTo>
                  <a:lnTo>
                    <a:pt x="439" y="5075"/>
                  </a:lnTo>
                  <a:lnTo>
                    <a:pt x="417" y="5063"/>
                  </a:lnTo>
                  <a:lnTo>
                    <a:pt x="396" y="5051"/>
                  </a:lnTo>
                  <a:lnTo>
                    <a:pt x="376" y="5039"/>
                  </a:lnTo>
                  <a:lnTo>
                    <a:pt x="356" y="5027"/>
                  </a:lnTo>
                  <a:lnTo>
                    <a:pt x="339" y="5015"/>
                  </a:lnTo>
                  <a:lnTo>
                    <a:pt x="321" y="5003"/>
                  </a:lnTo>
                  <a:lnTo>
                    <a:pt x="305" y="4990"/>
                  </a:lnTo>
                  <a:lnTo>
                    <a:pt x="291" y="4979"/>
                  </a:lnTo>
                  <a:lnTo>
                    <a:pt x="278" y="4967"/>
                  </a:lnTo>
                  <a:lnTo>
                    <a:pt x="267" y="4957"/>
                  </a:lnTo>
                  <a:lnTo>
                    <a:pt x="257" y="4946"/>
                  </a:lnTo>
                  <a:lnTo>
                    <a:pt x="249" y="4936"/>
                  </a:lnTo>
                  <a:lnTo>
                    <a:pt x="243" y="4928"/>
                  </a:lnTo>
                  <a:lnTo>
                    <a:pt x="238" y="4920"/>
                  </a:lnTo>
                  <a:lnTo>
                    <a:pt x="236" y="4912"/>
                  </a:lnTo>
                  <a:lnTo>
                    <a:pt x="236" y="4909"/>
                  </a:lnTo>
                  <a:lnTo>
                    <a:pt x="236" y="4905"/>
                  </a:lnTo>
                  <a:lnTo>
                    <a:pt x="237" y="4902"/>
                  </a:lnTo>
                  <a:lnTo>
                    <a:pt x="238" y="4900"/>
                  </a:lnTo>
                  <a:lnTo>
                    <a:pt x="243" y="4896"/>
                  </a:lnTo>
                  <a:lnTo>
                    <a:pt x="248" y="4893"/>
                  </a:lnTo>
                  <a:lnTo>
                    <a:pt x="256" y="4891"/>
                  </a:lnTo>
                  <a:lnTo>
                    <a:pt x="266" y="4891"/>
                  </a:lnTo>
                  <a:lnTo>
                    <a:pt x="277" y="4891"/>
                  </a:lnTo>
                  <a:lnTo>
                    <a:pt x="290" y="4893"/>
                  </a:lnTo>
                  <a:lnTo>
                    <a:pt x="304" y="4897"/>
                  </a:lnTo>
                  <a:lnTo>
                    <a:pt x="320" y="4900"/>
                  </a:lnTo>
                  <a:lnTo>
                    <a:pt x="336" y="4905"/>
                  </a:lnTo>
                  <a:lnTo>
                    <a:pt x="354" y="4912"/>
                  </a:lnTo>
                  <a:lnTo>
                    <a:pt x="373" y="4919"/>
                  </a:lnTo>
                  <a:lnTo>
                    <a:pt x="393" y="4926"/>
                  </a:lnTo>
                  <a:lnTo>
                    <a:pt x="433" y="4946"/>
                  </a:lnTo>
                  <a:lnTo>
                    <a:pt x="476" y="4968"/>
                  </a:lnTo>
                  <a:lnTo>
                    <a:pt x="497" y="4980"/>
                  </a:lnTo>
                  <a:lnTo>
                    <a:pt x="518" y="4993"/>
                  </a:lnTo>
                  <a:lnTo>
                    <a:pt x="537" y="5005"/>
                  </a:lnTo>
                  <a:lnTo>
                    <a:pt x="556" y="5017"/>
                  </a:lnTo>
                  <a:lnTo>
                    <a:pt x="572" y="5029"/>
                  </a:lnTo>
                  <a:lnTo>
                    <a:pt x="588" y="5041"/>
                  </a:lnTo>
                  <a:lnTo>
                    <a:pt x="602" y="5052"/>
                  </a:lnTo>
                  <a:lnTo>
                    <a:pt x="615" y="5063"/>
                  </a:lnTo>
                  <a:lnTo>
                    <a:pt x="628" y="5074"/>
                  </a:lnTo>
                  <a:lnTo>
                    <a:pt x="636" y="5084"/>
                  </a:lnTo>
                  <a:lnTo>
                    <a:pt x="645" y="5094"/>
                  </a:lnTo>
                  <a:lnTo>
                    <a:pt x="651" y="5103"/>
                  </a:lnTo>
                  <a:lnTo>
                    <a:pt x="655" y="5112"/>
                  </a:lnTo>
                  <a:lnTo>
                    <a:pt x="657" y="5118"/>
                  </a:lnTo>
                  <a:lnTo>
                    <a:pt x="658" y="5122"/>
                  </a:lnTo>
                  <a:lnTo>
                    <a:pt x="658" y="5125"/>
                  </a:lnTo>
                  <a:lnTo>
                    <a:pt x="657" y="5128"/>
                  </a:lnTo>
                  <a:lnTo>
                    <a:pt x="656" y="5131"/>
                  </a:lnTo>
                  <a:close/>
                  <a:moveTo>
                    <a:pt x="546" y="4894"/>
                  </a:moveTo>
                  <a:lnTo>
                    <a:pt x="541" y="4899"/>
                  </a:lnTo>
                  <a:lnTo>
                    <a:pt x="536" y="4902"/>
                  </a:lnTo>
                  <a:lnTo>
                    <a:pt x="527" y="4904"/>
                  </a:lnTo>
                  <a:lnTo>
                    <a:pt x="518" y="4904"/>
                  </a:lnTo>
                  <a:lnTo>
                    <a:pt x="507" y="4904"/>
                  </a:lnTo>
                  <a:lnTo>
                    <a:pt x="495" y="4902"/>
                  </a:lnTo>
                  <a:lnTo>
                    <a:pt x="481" y="4900"/>
                  </a:lnTo>
                  <a:lnTo>
                    <a:pt x="465" y="4896"/>
                  </a:lnTo>
                  <a:lnTo>
                    <a:pt x="450" y="4891"/>
                  </a:lnTo>
                  <a:lnTo>
                    <a:pt x="432" y="4884"/>
                  </a:lnTo>
                  <a:lnTo>
                    <a:pt x="415" y="4878"/>
                  </a:lnTo>
                  <a:lnTo>
                    <a:pt x="396" y="4870"/>
                  </a:lnTo>
                  <a:lnTo>
                    <a:pt x="376" y="4861"/>
                  </a:lnTo>
                  <a:lnTo>
                    <a:pt x="356" y="4852"/>
                  </a:lnTo>
                  <a:lnTo>
                    <a:pt x="336" y="4841"/>
                  </a:lnTo>
                  <a:lnTo>
                    <a:pt x="315" y="4830"/>
                  </a:lnTo>
                  <a:lnTo>
                    <a:pt x="294" y="4818"/>
                  </a:lnTo>
                  <a:lnTo>
                    <a:pt x="276" y="4807"/>
                  </a:lnTo>
                  <a:lnTo>
                    <a:pt x="257" y="4795"/>
                  </a:lnTo>
                  <a:lnTo>
                    <a:pt x="239" y="4783"/>
                  </a:lnTo>
                  <a:lnTo>
                    <a:pt x="224" y="4771"/>
                  </a:lnTo>
                  <a:lnTo>
                    <a:pt x="208" y="4760"/>
                  </a:lnTo>
                  <a:lnTo>
                    <a:pt x="195" y="4749"/>
                  </a:lnTo>
                  <a:lnTo>
                    <a:pt x="183" y="4738"/>
                  </a:lnTo>
                  <a:lnTo>
                    <a:pt x="172" y="4727"/>
                  </a:lnTo>
                  <a:lnTo>
                    <a:pt x="163" y="4717"/>
                  </a:lnTo>
                  <a:lnTo>
                    <a:pt x="155" y="4707"/>
                  </a:lnTo>
                  <a:lnTo>
                    <a:pt x="150" y="4698"/>
                  </a:lnTo>
                  <a:lnTo>
                    <a:pt x="146" y="4690"/>
                  </a:lnTo>
                  <a:lnTo>
                    <a:pt x="143" y="4683"/>
                  </a:lnTo>
                  <a:lnTo>
                    <a:pt x="143" y="4679"/>
                  </a:lnTo>
                  <a:lnTo>
                    <a:pt x="143" y="4676"/>
                  </a:lnTo>
                  <a:lnTo>
                    <a:pt x="144" y="4673"/>
                  </a:lnTo>
                  <a:lnTo>
                    <a:pt x="146" y="4670"/>
                  </a:lnTo>
                  <a:lnTo>
                    <a:pt x="149" y="4666"/>
                  </a:lnTo>
                  <a:lnTo>
                    <a:pt x="155" y="4663"/>
                  </a:lnTo>
                  <a:lnTo>
                    <a:pt x="163" y="4662"/>
                  </a:lnTo>
                  <a:lnTo>
                    <a:pt x="172" y="4660"/>
                  </a:lnTo>
                  <a:lnTo>
                    <a:pt x="183" y="4662"/>
                  </a:lnTo>
                  <a:lnTo>
                    <a:pt x="196" y="4663"/>
                  </a:lnTo>
                  <a:lnTo>
                    <a:pt x="209" y="4666"/>
                  </a:lnTo>
                  <a:lnTo>
                    <a:pt x="225" y="4669"/>
                  </a:lnTo>
                  <a:lnTo>
                    <a:pt x="240" y="4675"/>
                  </a:lnTo>
                  <a:lnTo>
                    <a:pt x="258" y="4680"/>
                  </a:lnTo>
                  <a:lnTo>
                    <a:pt x="276" y="4687"/>
                  </a:lnTo>
                  <a:lnTo>
                    <a:pt x="294" y="4695"/>
                  </a:lnTo>
                  <a:lnTo>
                    <a:pt x="333" y="4713"/>
                  </a:lnTo>
                  <a:lnTo>
                    <a:pt x="374" y="4736"/>
                  </a:lnTo>
                  <a:lnTo>
                    <a:pt x="395" y="4747"/>
                  </a:lnTo>
                  <a:lnTo>
                    <a:pt x="414" y="4759"/>
                  </a:lnTo>
                  <a:lnTo>
                    <a:pt x="432" y="4771"/>
                  </a:lnTo>
                  <a:lnTo>
                    <a:pt x="450" y="4783"/>
                  </a:lnTo>
                  <a:lnTo>
                    <a:pt x="466" y="4794"/>
                  </a:lnTo>
                  <a:lnTo>
                    <a:pt x="481" y="4806"/>
                  </a:lnTo>
                  <a:lnTo>
                    <a:pt x="495" y="4817"/>
                  </a:lnTo>
                  <a:lnTo>
                    <a:pt x="507" y="4828"/>
                  </a:lnTo>
                  <a:lnTo>
                    <a:pt x="518" y="4839"/>
                  </a:lnTo>
                  <a:lnTo>
                    <a:pt x="527" y="4849"/>
                  </a:lnTo>
                  <a:lnTo>
                    <a:pt x="535" y="4858"/>
                  </a:lnTo>
                  <a:lnTo>
                    <a:pt x="541" y="4867"/>
                  </a:lnTo>
                  <a:lnTo>
                    <a:pt x="545" y="4876"/>
                  </a:lnTo>
                  <a:lnTo>
                    <a:pt x="547" y="4883"/>
                  </a:lnTo>
                  <a:lnTo>
                    <a:pt x="547" y="4889"/>
                  </a:lnTo>
                  <a:lnTo>
                    <a:pt x="546" y="4894"/>
                  </a:lnTo>
                  <a:close/>
                  <a:moveTo>
                    <a:pt x="460" y="4662"/>
                  </a:moveTo>
                  <a:lnTo>
                    <a:pt x="455" y="4666"/>
                  </a:lnTo>
                  <a:lnTo>
                    <a:pt x="450" y="4668"/>
                  </a:lnTo>
                  <a:lnTo>
                    <a:pt x="442" y="4670"/>
                  </a:lnTo>
                  <a:lnTo>
                    <a:pt x="433" y="4672"/>
                  </a:lnTo>
                  <a:lnTo>
                    <a:pt x="422" y="4672"/>
                  </a:lnTo>
                  <a:lnTo>
                    <a:pt x="410" y="4669"/>
                  </a:lnTo>
                  <a:lnTo>
                    <a:pt x="397" y="4667"/>
                  </a:lnTo>
                  <a:lnTo>
                    <a:pt x="383" y="4664"/>
                  </a:lnTo>
                  <a:lnTo>
                    <a:pt x="367" y="4658"/>
                  </a:lnTo>
                  <a:lnTo>
                    <a:pt x="351" y="4653"/>
                  </a:lnTo>
                  <a:lnTo>
                    <a:pt x="333" y="4647"/>
                  </a:lnTo>
                  <a:lnTo>
                    <a:pt x="315" y="4640"/>
                  </a:lnTo>
                  <a:lnTo>
                    <a:pt x="297" y="4631"/>
                  </a:lnTo>
                  <a:lnTo>
                    <a:pt x="278" y="4622"/>
                  </a:lnTo>
                  <a:lnTo>
                    <a:pt x="258" y="4612"/>
                  </a:lnTo>
                  <a:lnTo>
                    <a:pt x="238" y="4601"/>
                  </a:lnTo>
                  <a:lnTo>
                    <a:pt x="219" y="4590"/>
                  </a:lnTo>
                  <a:lnTo>
                    <a:pt x="201" y="4578"/>
                  </a:lnTo>
                  <a:lnTo>
                    <a:pt x="183" y="4567"/>
                  </a:lnTo>
                  <a:lnTo>
                    <a:pt x="166" y="4555"/>
                  </a:lnTo>
                  <a:lnTo>
                    <a:pt x="151" y="4544"/>
                  </a:lnTo>
                  <a:lnTo>
                    <a:pt x="137" y="4533"/>
                  </a:lnTo>
                  <a:lnTo>
                    <a:pt x="123" y="4520"/>
                  </a:lnTo>
                  <a:lnTo>
                    <a:pt x="112" y="4510"/>
                  </a:lnTo>
                  <a:lnTo>
                    <a:pt x="102" y="4499"/>
                  </a:lnTo>
                  <a:lnTo>
                    <a:pt x="94" y="4489"/>
                  </a:lnTo>
                  <a:lnTo>
                    <a:pt x="86" y="4480"/>
                  </a:lnTo>
                  <a:lnTo>
                    <a:pt x="80" y="4471"/>
                  </a:lnTo>
                  <a:lnTo>
                    <a:pt x="77" y="4463"/>
                  </a:lnTo>
                  <a:lnTo>
                    <a:pt x="75" y="4455"/>
                  </a:lnTo>
                  <a:lnTo>
                    <a:pt x="75" y="4450"/>
                  </a:lnTo>
                  <a:lnTo>
                    <a:pt x="77" y="4444"/>
                  </a:lnTo>
                  <a:lnTo>
                    <a:pt x="82" y="4440"/>
                  </a:lnTo>
                  <a:lnTo>
                    <a:pt x="87" y="4437"/>
                  </a:lnTo>
                  <a:lnTo>
                    <a:pt x="95" y="4434"/>
                  </a:lnTo>
                  <a:lnTo>
                    <a:pt x="104" y="4433"/>
                  </a:lnTo>
                  <a:lnTo>
                    <a:pt x="115" y="4434"/>
                  </a:lnTo>
                  <a:lnTo>
                    <a:pt x="127" y="4435"/>
                  </a:lnTo>
                  <a:lnTo>
                    <a:pt x="140" y="4439"/>
                  </a:lnTo>
                  <a:lnTo>
                    <a:pt x="154" y="4442"/>
                  </a:lnTo>
                  <a:lnTo>
                    <a:pt x="170" y="4446"/>
                  </a:lnTo>
                  <a:lnTo>
                    <a:pt x="186" y="4452"/>
                  </a:lnTo>
                  <a:lnTo>
                    <a:pt x="203" y="4459"/>
                  </a:lnTo>
                  <a:lnTo>
                    <a:pt x="222" y="4466"/>
                  </a:lnTo>
                  <a:lnTo>
                    <a:pt x="259" y="4484"/>
                  </a:lnTo>
                  <a:lnTo>
                    <a:pt x="298" y="4505"/>
                  </a:lnTo>
                  <a:lnTo>
                    <a:pt x="335" y="4528"/>
                  </a:lnTo>
                  <a:lnTo>
                    <a:pt x="369" y="4551"/>
                  </a:lnTo>
                  <a:lnTo>
                    <a:pt x="385" y="4562"/>
                  </a:lnTo>
                  <a:lnTo>
                    <a:pt x="399" y="4573"/>
                  </a:lnTo>
                  <a:lnTo>
                    <a:pt x="412" y="4585"/>
                  </a:lnTo>
                  <a:lnTo>
                    <a:pt x="425" y="4595"/>
                  </a:lnTo>
                  <a:lnTo>
                    <a:pt x="434" y="4606"/>
                  </a:lnTo>
                  <a:lnTo>
                    <a:pt x="443" y="4616"/>
                  </a:lnTo>
                  <a:lnTo>
                    <a:pt x="451" y="4625"/>
                  </a:lnTo>
                  <a:lnTo>
                    <a:pt x="457" y="4634"/>
                  </a:lnTo>
                  <a:lnTo>
                    <a:pt x="460" y="4642"/>
                  </a:lnTo>
                  <a:lnTo>
                    <a:pt x="462" y="4649"/>
                  </a:lnTo>
                  <a:lnTo>
                    <a:pt x="462" y="4656"/>
                  </a:lnTo>
                  <a:lnTo>
                    <a:pt x="460" y="4662"/>
                  </a:lnTo>
                  <a:close/>
                  <a:moveTo>
                    <a:pt x="398" y="4430"/>
                  </a:moveTo>
                  <a:lnTo>
                    <a:pt x="395" y="4434"/>
                  </a:lnTo>
                  <a:lnTo>
                    <a:pt x="389" y="4438"/>
                  </a:lnTo>
                  <a:lnTo>
                    <a:pt x="382" y="4440"/>
                  </a:lnTo>
                  <a:lnTo>
                    <a:pt x="373" y="4441"/>
                  </a:lnTo>
                  <a:lnTo>
                    <a:pt x="363" y="4441"/>
                  </a:lnTo>
                  <a:lnTo>
                    <a:pt x="351" y="4439"/>
                  </a:lnTo>
                  <a:lnTo>
                    <a:pt x="339" y="4437"/>
                  </a:lnTo>
                  <a:lnTo>
                    <a:pt x="324" y="4433"/>
                  </a:lnTo>
                  <a:lnTo>
                    <a:pt x="309" y="4429"/>
                  </a:lnTo>
                  <a:lnTo>
                    <a:pt x="293" y="4424"/>
                  </a:lnTo>
                  <a:lnTo>
                    <a:pt x="277" y="4418"/>
                  </a:lnTo>
                  <a:lnTo>
                    <a:pt x="259" y="4411"/>
                  </a:lnTo>
                  <a:lnTo>
                    <a:pt x="241" y="4402"/>
                  </a:lnTo>
                  <a:lnTo>
                    <a:pt x="224" y="4393"/>
                  </a:lnTo>
                  <a:lnTo>
                    <a:pt x="205" y="4384"/>
                  </a:lnTo>
                  <a:lnTo>
                    <a:pt x="186" y="4374"/>
                  </a:lnTo>
                  <a:lnTo>
                    <a:pt x="168" y="4363"/>
                  </a:lnTo>
                  <a:lnTo>
                    <a:pt x="150" y="4352"/>
                  </a:lnTo>
                  <a:lnTo>
                    <a:pt x="133" y="4341"/>
                  </a:lnTo>
                  <a:lnTo>
                    <a:pt x="117" y="4328"/>
                  </a:lnTo>
                  <a:lnTo>
                    <a:pt x="102" y="4317"/>
                  </a:lnTo>
                  <a:lnTo>
                    <a:pt x="89" y="4306"/>
                  </a:lnTo>
                  <a:lnTo>
                    <a:pt x="77" y="4295"/>
                  </a:lnTo>
                  <a:lnTo>
                    <a:pt x="66" y="4284"/>
                  </a:lnTo>
                  <a:lnTo>
                    <a:pt x="56" y="4274"/>
                  </a:lnTo>
                  <a:lnTo>
                    <a:pt x="47" y="4264"/>
                  </a:lnTo>
                  <a:lnTo>
                    <a:pt x="41" y="4256"/>
                  </a:lnTo>
                  <a:lnTo>
                    <a:pt x="36" y="4247"/>
                  </a:lnTo>
                  <a:lnTo>
                    <a:pt x="33" y="4239"/>
                  </a:lnTo>
                  <a:lnTo>
                    <a:pt x="31" y="4231"/>
                  </a:lnTo>
                  <a:lnTo>
                    <a:pt x="31" y="4226"/>
                  </a:lnTo>
                  <a:lnTo>
                    <a:pt x="33" y="4220"/>
                  </a:lnTo>
                  <a:lnTo>
                    <a:pt x="37" y="4216"/>
                  </a:lnTo>
                  <a:lnTo>
                    <a:pt x="43" y="4213"/>
                  </a:lnTo>
                  <a:lnTo>
                    <a:pt x="51" y="4210"/>
                  </a:lnTo>
                  <a:lnTo>
                    <a:pt x="59" y="4209"/>
                  </a:lnTo>
                  <a:lnTo>
                    <a:pt x="69" y="4210"/>
                  </a:lnTo>
                  <a:lnTo>
                    <a:pt x="82" y="4211"/>
                  </a:lnTo>
                  <a:lnTo>
                    <a:pt x="94" y="4214"/>
                  </a:lnTo>
                  <a:lnTo>
                    <a:pt x="108" y="4217"/>
                  </a:lnTo>
                  <a:lnTo>
                    <a:pt x="122" y="4221"/>
                  </a:lnTo>
                  <a:lnTo>
                    <a:pt x="139" y="4227"/>
                  </a:lnTo>
                  <a:lnTo>
                    <a:pt x="155" y="4233"/>
                  </a:lnTo>
                  <a:lnTo>
                    <a:pt x="172" y="4241"/>
                  </a:lnTo>
                  <a:lnTo>
                    <a:pt x="208" y="4258"/>
                  </a:lnTo>
                  <a:lnTo>
                    <a:pt x="246" y="4278"/>
                  </a:lnTo>
                  <a:lnTo>
                    <a:pt x="282" y="4301"/>
                  </a:lnTo>
                  <a:lnTo>
                    <a:pt x="314" y="4323"/>
                  </a:lnTo>
                  <a:lnTo>
                    <a:pt x="329" y="4334"/>
                  </a:lnTo>
                  <a:lnTo>
                    <a:pt x="343" y="4345"/>
                  </a:lnTo>
                  <a:lnTo>
                    <a:pt x="355" y="4356"/>
                  </a:lnTo>
                  <a:lnTo>
                    <a:pt x="366" y="4366"/>
                  </a:lnTo>
                  <a:lnTo>
                    <a:pt x="376" y="4376"/>
                  </a:lnTo>
                  <a:lnTo>
                    <a:pt x="384" y="4386"/>
                  </a:lnTo>
                  <a:lnTo>
                    <a:pt x="390" y="4395"/>
                  </a:lnTo>
                  <a:lnTo>
                    <a:pt x="396" y="4403"/>
                  </a:lnTo>
                  <a:lnTo>
                    <a:pt x="399" y="4411"/>
                  </a:lnTo>
                  <a:lnTo>
                    <a:pt x="400" y="4419"/>
                  </a:lnTo>
                  <a:lnTo>
                    <a:pt x="400" y="4424"/>
                  </a:lnTo>
                  <a:lnTo>
                    <a:pt x="398" y="4430"/>
                  </a:lnTo>
                  <a:close/>
                  <a:moveTo>
                    <a:pt x="217" y="4053"/>
                  </a:moveTo>
                  <a:lnTo>
                    <a:pt x="235" y="4062"/>
                  </a:lnTo>
                  <a:lnTo>
                    <a:pt x="251" y="4074"/>
                  </a:lnTo>
                  <a:lnTo>
                    <a:pt x="268" y="4085"/>
                  </a:lnTo>
                  <a:lnTo>
                    <a:pt x="283" y="4096"/>
                  </a:lnTo>
                  <a:lnTo>
                    <a:pt x="297" y="4107"/>
                  </a:lnTo>
                  <a:lnTo>
                    <a:pt x="310" y="4118"/>
                  </a:lnTo>
                  <a:lnTo>
                    <a:pt x="322" y="4128"/>
                  </a:lnTo>
                  <a:lnTo>
                    <a:pt x="332" y="4139"/>
                  </a:lnTo>
                  <a:lnTo>
                    <a:pt x="341" y="4149"/>
                  </a:lnTo>
                  <a:lnTo>
                    <a:pt x="348" y="4157"/>
                  </a:lnTo>
                  <a:lnTo>
                    <a:pt x="355" y="4167"/>
                  </a:lnTo>
                  <a:lnTo>
                    <a:pt x="359" y="4175"/>
                  </a:lnTo>
                  <a:lnTo>
                    <a:pt x="363" y="4183"/>
                  </a:lnTo>
                  <a:lnTo>
                    <a:pt x="365" y="4190"/>
                  </a:lnTo>
                  <a:lnTo>
                    <a:pt x="364" y="4196"/>
                  </a:lnTo>
                  <a:lnTo>
                    <a:pt x="362" y="4202"/>
                  </a:lnTo>
                  <a:lnTo>
                    <a:pt x="358" y="4206"/>
                  </a:lnTo>
                  <a:lnTo>
                    <a:pt x="353" y="4209"/>
                  </a:lnTo>
                  <a:lnTo>
                    <a:pt x="345" y="4211"/>
                  </a:lnTo>
                  <a:lnTo>
                    <a:pt x="336" y="4213"/>
                  </a:lnTo>
                  <a:lnTo>
                    <a:pt x="326" y="4213"/>
                  </a:lnTo>
                  <a:lnTo>
                    <a:pt x="315" y="4211"/>
                  </a:lnTo>
                  <a:lnTo>
                    <a:pt x="303" y="4209"/>
                  </a:lnTo>
                  <a:lnTo>
                    <a:pt x="290" y="4206"/>
                  </a:lnTo>
                  <a:lnTo>
                    <a:pt x="276" y="4202"/>
                  </a:lnTo>
                  <a:lnTo>
                    <a:pt x="260" y="4197"/>
                  </a:lnTo>
                  <a:lnTo>
                    <a:pt x="245" y="4190"/>
                  </a:lnTo>
                  <a:lnTo>
                    <a:pt x="228" y="4184"/>
                  </a:lnTo>
                  <a:lnTo>
                    <a:pt x="211" y="4176"/>
                  </a:lnTo>
                  <a:lnTo>
                    <a:pt x="193" y="4167"/>
                  </a:lnTo>
                  <a:lnTo>
                    <a:pt x="175" y="4158"/>
                  </a:lnTo>
                  <a:lnTo>
                    <a:pt x="158" y="4149"/>
                  </a:lnTo>
                  <a:lnTo>
                    <a:pt x="140" y="4138"/>
                  </a:lnTo>
                  <a:lnTo>
                    <a:pt x="122" y="4126"/>
                  </a:lnTo>
                  <a:lnTo>
                    <a:pt x="107" y="4115"/>
                  </a:lnTo>
                  <a:lnTo>
                    <a:pt x="91" y="4104"/>
                  </a:lnTo>
                  <a:lnTo>
                    <a:pt x="78" y="4093"/>
                  </a:lnTo>
                  <a:lnTo>
                    <a:pt x="65" y="4082"/>
                  </a:lnTo>
                  <a:lnTo>
                    <a:pt x="53" y="4072"/>
                  </a:lnTo>
                  <a:lnTo>
                    <a:pt x="43" y="4061"/>
                  </a:lnTo>
                  <a:lnTo>
                    <a:pt x="34" y="4051"/>
                  </a:lnTo>
                  <a:lnTo>
                    <a:pt x="26" y="4043"/>
                  </a:lnTo>
                  <a:lnTo>
                    <a:pt x="20" y="4033"/>
                  </a:lnTo>
                  <a:lnTo>
                    <a:pt x="15" y="4025"/>
                  </a:lnTo>
                  <a:lnTo>
                    <a:pt x="12" y="4017"/>
                  </a:lnTo>
                  <a:lnTo>
                    <a:pt x="11" y="4010"/>
                  </a:lnTo>
                  <a:lnTo>
                    <a:pt x="11" y="4003"/>
                  </a:lnTo>
                  <a:lnTo>
                    <a:pt x="13" y="3997"/>
                  </a:lnTo>
                  <a:lnTo>
                    <a:pt x="16" y="3994"/>
                  </a:lnTo>
                  <a:lnTo>
                    <a:pt x="22" y="3991"/>
                  </a:lnTo>
                  <a:lnTo>
                    <a:pt x="30" y="3989"/>
                  </a:lnTo>
                  <a:lnTo>
                    <a:pt x="39" y="3987"/>
                  </a:lnTo>
                  <a:lnTo>
                    <a:pt x="48" y="3987"/>
                  </a:lnTo>
                  <a:lnTo>
                    <a:pt x="59" y="3989"/>
                  </a:lnTo>
                  <a:lnTo>
                    <a:pt x="72" y="3991"/>
                  </a:lnTo>
                  <a:lnTo>
                    <a:pt x="85" y="3994"/>
                  </a:lnTo>
                  <a:lnTo>
                    <a:pt x="99" y="3998"/>
                  </a:lnTo>
                  <a:lnTo>
                    <a:pt x="115" y="4003"/>
                  </a:lnTo>
                  <a:lnTo>
                    <a:pt x="130" y="4010"/>
                  </a:lnTo>
                  <a:lnTo>
                    <a:pt x="147" y="4016"/>
                  </a:lnTo>
                  <a:lnTo>
                    <a:pt x="164" y="4024"/>
                  </a:lnTo>
                  <a:lnTo>
                    <a:pt x="182" y="4033"/>
                  </a:lnTo>
                  <a:lnTo>
                    <a:pt x="200" y="4043"/>
                  </a:lnTo>
                  <a:lnTo>
                    <a:pt x="217" y="4053"/>
                  </a:lnTo>
                  <a:close/>
                  <a:moveTo>
                    <a:pt x="212" y="3829"/>
                  </a:moveTo>
                  <a:lnTo>
                    <a:pt x="245" y="3850"/>
                  </a:lnTo>
                  <a:lnTo>
                    <a:pt x="275" y="3870"/>
                  </a:lnTo>
                  <a:lnTo>
                    <a:pt x="288" y="3882"/>
                  </a:lnTo>
                  <a:lnTo>
                    <a:pt x="300" y="3891"/>
                  </a:lnTo>
                  <a:lnTo>
                    <a:pt x="311" y="3902"/>
                  </a:lnTo>
                  <a:lnTo>
                    <a:pt x="321" y="3912"/>
                  </a:lnTo>
                  <a:lnTo>
                    <a:pt x="330" y="3921"/>
                  </a:lnTo>
                  <a:lnTo>
                    <a:pt x="337" y="3931"/>
                  </a:lnTo>
                  <a:lnTo>
                    <a:pt x="343" y="3940"/>
                  </a:lnTo>
                  <a:lnTo>
                    <a:pt x="347" y="3948"/>
                  </a:lnTo>
                  <a:lnTo>
                    <a:pt x="351" y="3955"/>
                  </a:lnTo>
                  <a:lnTo>
                    <a:pt x="352" y="3963"/>
                  </a:lnTo>
                  <a:lnTo>
                    <a:pt x="352" y="3969"/>
                  </a:lnTo>
                  <a:lnTo>
                    <a:pt x="350" y="3974"/>
                  </a:lnTo>
                  <a:lnTo>
                    <a:pt x="345" y="3979"/>
                  </a:lnTo>
                  <a:lnTo>
                    <a:pt x="340" y="3982"/>
                  </a:lnTo>
                  <a:lnTo>
                    <a:pt x="333" y="3984"/>
                  </a:lnTo>
                  <a:lnTo>
                    <a:pt x="324" y="3985"/>
                  </a:lnTo>
                  <a:lnTo>
                    <a:pt x="315" y="3985"/>
                  </a:lnTo>
                  <a:lnTo>
                    <a:pt x="304" y="3984"/>
                  </a:lnTo>
                  <a:lnTo>
                    <a:pt x="292" y="3983"/>
                  </a:lnTo>
                  <a:lnTo>
                    <a:pt x="279" y="3980"/>
                  </a:lnTo>
                  <a:lnTo>
                    <a:pt x="266" y="3975"/>
                  </a:lnTo>
                  <a:lnTo>
                    <a:pt x="251" y="3971"/>
                  </a:lnTo>
                  <a:lnTo>
                    <a:pt x="236" y="3965"/>
                  </a:lnTo>
                  <a:lnTo>
                    <a:pt x="219" y="3959"/>
                  </a:lnTo>
                  <a:lnTo>
                    <a:pt x="203" y="3951"/>
                  </a:lnTo>
                  <a:lnTo>
                    <a:pt x="186" y="3943"/>
                  </a:lnTo>
                  <a:lnTo>
                    <a:pt x="170" y="3934"/>
                  </a:lnTo>
                  <a:lnTo>
                    <a:pt x="152" y="3925"/>
                  </a:lnTo>
                  <a:lnTo>
                    <a:pt x="136" y="3914"/>
                  </a:lnTo>
                  <a:lnTo>
                    <a:pt x="119" y="3904"/>
                  </a:lnTo>
                  <a:lnTo>
                    <a:pt x="104" y="3893"/>
                  </a:lnTo>
                  <a:lnTo>
                    <a:pt x="89" y="3883"/>
                  </a:lnTo>
                  <a:lnTo>
                    <a:pt x="76" y="3872"/>
                  </a:lnTo>
                  <a:lnTo>
                    <a:pt x="64" y="3861"/>
                  </a:lnTo>
                  <a:lnTo>
                    <a:pt x="53" y="3851"/>
                  </a:lnTo>
                  <a:lnTo>
                    <a:pt x="43" y="3841"/>
                  </a:lnTo>
                  <a:lnTo>
                    <a:pt x="34" y="3831"/>
                  </a:lnTo>
                  <a:lnTo>
                    <a:pt x="27" y="3821"/>
                  </a:lnTo>
                  <a:lnTo>
                    <a:pt x="21" y="3812"/>
                  </a:lnTo>
                  <a:lnTo>
                    <a:pt x="16" y="3804"/>
                  </a:lnTo>
                  <a:lnTo>
                    <a:pt x="14" y="3795"/>
                  </a:lnTo>
                  <a:lnTo>
                    <a:pt x="13" y="3789"/>
                  </a:lnTo>
                  <a:lnTo>
                    <a:pt x="13" y="3782"/>
                  </a:lnTo>
                  <a:lnTo>
                    <a:pt x="15" y="3778"/>
                  </a:lnTo>
                  <a:lnTo>
                    <a:pt x="19" y="3773"/>
                  </a:lnTo>
                  <a:lnTo>
                    <a:pt x="24" y="3770"/>
                  </a:lnTo>
                  <a:lnTo>
                    <a:pt x="32" y="3768"/>
                  </a:lnTo>
                  <a:lnTo>
                    <a:pt x="40" y="3767"/>
                  </a:lnTo>
                  <a:lnTo>
                    <a:pt x="50" y="3767"/>
                  </a:lnTo>
                  <a:lnTo>
                    <a:pt x="61" y="3768"/>
                  </a:lnTo>
                  <a:lnTo>
                    <a:pt x="72" y="3769"/>
                  </a:lnTo>
                  <a:lnTo>
                    <a:pt x="85" y="3772"/>
                  </a:lnTo>
                  <a:lnTo>
                    <a:pt x="99" y="3777"/>
                  </a:lnTo>
                  <a:lnTo>
                    <a:pt x="114" y="3781"/>
                  </a:lnTo>
                  <a:lnTo>
                    <a:pt x="129" y="3787"/>
                  </a:lnTo>
                  <a:lnTo>
                    <a:pt x="144" y="3793"/>
                  </a:lnTo>
                  <a:lnTo>
                    <a:pt x="161" y="3801"/>
                  </a:lnTo>
                  <a:lnTo>
                    <a:pt x="177" y="3810"/>
                  </a:lnTo>
                  <a:lnTo>
                    <a:pt x="194" y="3819"/>
                  </a:lnTo>
                  <a:lnTo>
                    <a:pt x="212" y="3829"/>
                  </a:lnTo>
                  <a:close/>
                  <a:moveTo>
                    <a:pt x="229" y="3606"/>
                  </a:moveTo>
                  <a:lnTo>
                    <a:pt x="246" y="3616"/>
                  </a:lnTo>
                  <a:lnTo>
                    <a:pt x="261" y="3626"/>
                  </a:lnTo>
                  <a:lnTo>
                    <a:pt x="276" y="3637"/>
                  </a:lnTo>
                  <a:lnTo>
                    <a:pt x="290" y="3647"/>
                  </a:lnTo>
                  <a:lnTo>
                    <a:pt x="302" y="3656"/>
                  </a:lnTo>
                  <a:lnTo>
                    <a:pt x="314" y="3666"/>
                  </a:lnTo>
                  <a:lnTo>
                    <a:pt x="324" y="3677"/>
                  </a:lnTo>
                  <a:lnTo>
                    <a:pt x="334" y="3686"/>
                  </a:lnTo>
                  <a:lnTo>
                    <a:pt x="342" y="3696"/>
                  </a:lnTo>
                  <a:lnTo>
                    <a:pt x="350" y="3705"/>
                  </a:lnTo>
                  <a:lnTo>
                    <a:pt x="355" y="3714"/>
                  </a:lnTo>
                  <a:lnTo>
                    <a:pt x="358" y="3723"/>
                  </a:lnTo>
                  <a:lnTo>
                    <a:pt x="362" y="3729"/>
                  </a:lnTo>
                  <a:lnTo>
                    <a:pt x="363" y="3737"/>
                  </a:lnTo>
                  <a:lnTo>
                    <a:pt x="362" y="3743"/>
                  </a:lnTo>
                  <a:lnTo>
                    <a:pt x="359" y="3748"/>
                  </a:lnTo>
                  <a:lnTo>
                    <a:pt x="356" y="3752"/>
                  </a:lnTo>
                  <a:lnTo>
                    <a:pt x="351" y="3756"/>
                  </a:lnTo>
                  <a:lnTo>
                    <a:pt x="344" y="3758"/>
                  </a:lnTo>
                  <a:lnTo>
                    <a:pt x="335" y="3759"/>
                  </a:lnTo>
                  <a:lnTo>
                    <a:pt x="326" y="3760"/>
                  </a:lnTo>
                  <a:lnTo>
                    <a:pt x="315" y="3759"/>
                  </a:lnTo>
                  <a:lnTo>
                    <a:pt x="304" y="3757"/>
                  </a:lnTo>
                  <a:lnTo>
                    <a:pt x="291" y="3755"/>
                  </a:lnTo>
                  <a:lnTo>
                    <a:pt x="278" y="3751"/>
                  </a:lnTo>
                  <a:lnTo>
                    <a:pt x="265" y="3747"/>
                  </a:lnTo>
                  <a:lnTo>
                    <a:pt x="249" y="3741"/>
                  </a:lnTo>
                  <a:lnTo>
                    <a:pt x="235" y="3735"/>
                  </a:lnTo>
                  <a:lnTo>
                    <a:pt x="218" y="3728"/>
                  </a:lnTo>
                  <a:lnTo>
                    <a:pt x="203" y="3719"/>
                  </a:lnTo>
                  <a:lnTo>
                    <a:pt x="186" y="3712"/>
                  </a:lnTo>
                  <a:lnTo>
                    <a:pt x="170" y="3702"/>
                  </a:lnTo>
                  <a:lnTo>
                    <a:pt x="153" y="3692"/>
                  </a:lnTo>
                  <a:lnTo>
                    <a:pt x="138" y="3682"/>
                  </a:lnTo>
                  <a:lnTo>
                    <a:pt x="123" y="3671"/>
                  </a:lnTo>
                  <a:lnTo>
                    <a:pt x="110" y="3661"/>
                  </a:lnTo>
                  <a:lnTo>
                    <a:pt x="97" y="3650"/>
                  </a:lnTo>
                  <a:lnTo>
                    <a:pt x="86" y="3640"/>
                  </a:lnTo>
                  <a:lnTo>
                    <a:pt x="75" y="3630"/>
                  </a:lnTo>
                  <a:lnTo>
                    <a:pt x="65" y="3620"/>
                  </a:lnTo>
                  <a:lnTo>
                    <a:pt x="57" y="3610"/>
                  </a:lnTo>
                  <a:lnTo>
                    <a:pt x="51" y="3601"/>
                  </a:lnTo>
                  <a:lnTo>
                    <a:pt x="45" y="3592"/>
                  </a:lnTo>
                  <a:lnTo>
                    <a:pt x="41" y="3584"/>
                  </a:lnTo>
                  <a:lnTo>
                    <a:pt x="39" y="3576"/>
                  </a:lnTo>
                  <a:lnTo>
                    <a:pt x="37" y="3569"/>
                  </a:lnTo>
                  <a:lnTo>
                    <a:pt x="37" y="3563"/>
                  </a:lnTo>
                  <a:lnTo>
                    <a:pt x="40" y="3557"/>
                  </a:lnTo>
                  <a:lnTo>
                    <a:pt x="44" y="3553"/>
                  </a:lnTo>
                  <a:lnTo>
                    <a:pt x="50" y="3549"/>
                  </a:lnTo>
                  <a:lnTo>
                    <a:pt x="56" y="3547"/>
                  </a:lnTo>
                  <a:lnTo>
                    <a:pt x="64" y="3546"/>
                  </a:lnTo>
                  <a:lnTo>
                    <a:pt x="74" y="3546"/>
                  </a:lnTo>
                  <a:lnTo>
                    <a:pt x="84" y="3547"/>
                  </a:lnTo>
                  <a:lnTo>
                    <a:pt x="96" y="3549"/>
                  </a:lnTo>
                  <a:lnTo>
                    <a:pt x="108" y="3552"/>
                  </a:lnTo>
                  <a:lnTo>
                    <a:pt x="121" y="3556"/>
                  </a:lnTo>
                  <a:lnTo>
                    <a:pt x="136" y="3560"/>
                  </a:lnTo>
                  <a:lnTo>
                    <a:pt x="150" y="3566"/>
                  </a:lnTo>
                  <a:lnTo>
                    <a:pt x="165" y="3571"/>
                  </a:lnTo>
                  <a:lnTo>
                    <a:pt x="181" y="3579"/>
                  </a:lnTo>
                  <a:lnTo>
                    <a:pt x="197" y="3587"/>
                  </a:lnTo>
                  <a:lnTo>
                    <a:pt x="213" y="3596"/>
                  </a:lnTo>
                  <a:lnTo>
                    <a:pt x="229" y="3606"/>
                  </a:lnTo>
                  <a:close/>
                  <a:moveTo>
                    <a:pt x="270" y="3383"/>
                  </a:moveTo>
                  <a:lnTo>
                    <a:pt x="300" y="3403"/>
                  </a:lnTo>
                  <a:lnTo>
                    <a:pt x="328" y="3423"/>
                  </a:lnTo>
                  <a:lnTo>
                    <a:pt x="340" y="3432"/>
                  </a:lnTo>
                  <a:lnTo>
                    <a:pt x="351" y="3442"/>
                  </a:lnTo>
                  <a:lnTo>
                    <a:pt x="361" y="3452"/>
                  </a:lnTo>
                  <a:lnTo>
                    <a:pt x="369" y="3462"/>
                  </a:lnTo>
                  <a:lnTo>
                    <a:pt x="377" y="3471"/>
                  </a:lnTo>
                  <a:lnTo>
                    <a:pt x="384" y="3481"/>
                  </a:lnTo>
                  <a:lnTo>
                    <a:pt x="389" y="3489"/>
                  </a:lnTo>
                  <a:lnTo>
                    <a:pt x="393" y="3498"/>
                  </a:lnTo>
                  <a:lnTo>
                    <a:pt x="396" y="3504"/>
                  </a:lnTo>
                  <a:lnTo>
                    <a:pt x="396" y="3512"/>
                  </a:lnTo>
                  <a:lnTo>
                    <a:pt x="396" y="3517"/>
                  </a:lnTo>
                  <a:lnTo>
                    <a:pt x="394" y="3523"/>
                  </a:lnTo>
                  <a:lnTo>
                    <a:pt x="389" y="3527"/>
                  </a:lnTo>
                  <a:lnTo>
                    <a:pt x="384" y="3531"/>
                  </a:lnTo>
                  <a:lnTo>
                    <a:pt x="377" y="3533"/>
                  </a:lnTo>
                  <a:lnTo>
                    <a:pt x="369" y="3534"/>
                  </a:lnTo>
                  <a:lnTo>
                    <a:pt x="361" y="3535"/>
                  </a:lnTo>
                  <a:lnTo>
                    <a:pt x="351" y="3534"/>
                  </a:lnTo>
                  <a:lnTo>
                    <a:pt x="340" y="3533"/>
                  </a:lnTo>
                  <a:lnTo>
                    <a:pt x="328" y="3531"/>
                  </a:lnTo>
                  <a:lnTo>
                    <a:pt x="314" y="3526"/>
                  </a:lnTo>
                  <a:lnTo>
                    <a:pt x="301" y="3523"/>
                  </a:lnTo>
                  <a:lnTo>
                    <a:pt x="287" y="3517"/>
                  </a:lnTo>
                  <a:lnTo>
                    <a:pt x="272" y="3511"/>
                  </a:lnTo>
                  <a:lnTo>
                    <a:pt x="257" y="3504"/>
                  </a:lnTo>
                  <a:lnTo>
                    <a:pt x="241" y="3496"/>
                  </a:lnTo>
                  <a:lnTo>
                    <a:pt x="226" y="3489"/>
                  </a:lnTo>
                  <a:lnTo>
                    <a:pt x="211" y="3479"/>
                  </a:lnTo>
                  <a:lnTo>
                    <a:pt x="194" y="3470"/>
                  </a:lnTo>
                  <a:lnTo>
                    <a:pt x="180" y="3460"/>
                  </a:lnTo>
                  <a:lnTo>
                    <a:pt x="165" y="3450"/>
                  </a:lnTo>
                  <a:lnTo>
                    <a:pt x="152" y="3439"/>
                  </a:lnTo>
                  <a:lnTo>
                    <a:pt x="140" y="3429"/>
                  </a:lnTo>
                  <a:lnTo>
                    <a:pt x="129" y="3419"/>
                  </a:lnTo>
                  <a:lnTo>
                    <a:pt x="119" y="3409"/>
                  </a:lnTo>
                  <a:lnTo>
                    <a:pt x="110" y="3399"/>
                  </a:lnTo>
                  <a:lnTo>
                    <a:pt x="102" y="3391"/>
                  </a:lnTo>
                  <a:lnTo>
                    <a:pt x="96" y="3382"/>
                  </a:lnTo>
                  <a:lnTo>
                    <a:pt x="91" y="3373"/>
                  </a:lnTo>
                  <a:lnTo>
                    <a:pt x="87" y="3364"/>
                  </a:lnTo>
                  <a:lnTo>
                    <a:pt x="85" y="3357"/>
                  </a:lnTo>
                  <a:lnTo>
                    <a:pt x="84" y="3350"/>
                  </a:lnTo>
                  <a:lnTo>
                    <a:pt x="85" y="3344"/>
                  </a:lnTo>
                  <a:lnTo>
                    <a:pt x="87" y="3339"/>
                  </a:lnTo>
                  <a:lnTo>
                    <a:pt x="90" y="3334"/>
                  </a:lnTo>
                  <a:lnTo>
                    <a:pt x="96" y="3331"/>
                  </a:lnTo>
                  <a:lnTo>
                    <a:pt x="102" y="3329"/>
                  </a:lnTo>
                  <a:lnTo>
                    <a:pt x="110" y="3328"/>
                  </a:lnTo>
                  <a:lnTo>
                    <a:pt x="119" y="3327"/>
                  </a:lnTo>
                  <a:lnTo>
                    <a:pt x="130" y="3328"/>
                  </a:lnTo>
                  <a:lnTo>
                    <a:pt x="141" y="3329"/>
                  </a:lnTo>
                  <a:lnTo>
                    <a:pt x="152" y="3332"/>
                  </a:lnTo>
                  <a:lnTo>
                    <a:pt x="165" y="3335"/>
                  </a:lnTo>
                  <a:lnTo>
                    <a:pt x="179" y="3340"/>
                  </a:lnTo>
                  <a:lnTo>
                    <a:pt x="193" y="3345"/>
                  </a:lnTo>
                  <a:lnTo>
                    <a:pt x="207" y="3351"/>
                  </a:lnTo>
                  <a:lnTo>
                    <a:pt x="223" y="3357"/>
                  </a:lnTo>
                  <a:lnTo>
                    <a:pt x="238" y="3365"/>
                  </a:lnTo>
                  <a:lnTo>
                    <a:pt x="254" y="3374"/>
                  </a:lnTo>
                  <a:lnTo>
                    <a:pt x="270" y="3383"/>
                  </a:lnTo>
                  <a:close/>
                  <a:moveTo>
                    <a:pt x="332" y="3160"/>
                  </a:moveTo>
                  <a:lnTo>
                    <a:pt x="361" y="3179"/>
                  </a:lnTo>
                  <a:lnTo>
                    <a:pt x="387" y="3199"/>
                  </a:lnTo>
                  <a:lnTo>
                    <a:pt x="398" y="3208"/>
                  </a:lnTo>
                  <a:lnTo>
                    <a:pt x="409" y="3218"/>
                  </a:lnTo>
                  <a:lnTo>
                    <a:pt x="418" y="3227"/>
                  </a:lnTo>
                  <a:lnTo>
                    <a:pt x="427" y="3237"/>
                  </a:lnTo>
                  <a:lnTo>
                    <a:pt x="434" y="3246"/>
                  </a:lnTo>
                  <a:lnTo>
                    <a:pt x="440" y="3255"/>
                  </a:lnTo>
                  <a:lnTo>
                    <a:pt x="446" y="3264"/>
                  </a:lnTo>
                  <a:lnTo>
                    <a:pt x="449" y="3271"/>
                  </a:lnTo>
                  <a:lnTo>
                    <a:pt x="451" y="3279"/>
                  </a:lnTo>
                  <a:lnTo>
                    <a:pt x="452" y="3286"/>
                  </a:lnTo>
                  <a:lnTo>
                    <a:pt x="451" y="3291"/>
                  </a:lnTo>
                  <a:lnTo>
                    <a:pt x="449" y="3297"/>
                  </a:lnTo>
                  <a:lnTo>
                    <a:pt x="446" y="3301"/>
                  </a:lnTo>
                  <a:lnTo>
                    <a:pt x="440" y="3304"/>
                  </a:lnTo>
                  <a:lnTo>
                    <a:pt x="433" y="3308"/>
                  </a:lnTo>
                  <a:lnTo>
                    <a:pt x="426" y="3309"/>
                  </a:lnTo>
                  <a:lnTo>
                    <a:pt x="417" y="3309"/>
                  </a:lnTo>
                  <a:lnTo>
                    <a:pt x="407" y="3309"/>
                  </a:lnTo>
                  <a:lnTo>
                    <a:pt x="396" y="3308"/>
                  </a:lnTo>
                  <a:lnTo>
                    <a:pt x="385" y="3306"/>
                  </a:lnTo>
                  <a:lnTo>
                    <a:pt x="373" y="3302"/>
                  </a:lnTo>
                  <a:lnTo>
                    <a:pt x="359" y="3298"/>
                  </a:lnTo>
                  <a:lnTo>
                    <a:pt x="345" y="3293"/>
                  </a:lnTo>
                  <a:lnTo>
                    <a:pt x="332" y="3287"/>
                  </a:lnTo>
                  <a:lnTo>
                    <a:pt x="316" y="3280"/>
                  </a:lnTo>
                  <a:lnTo>
                    <a:pt x="302" y="3274"/>
                  </a:lnTo>
                  <a:lnTo>
                    <a:pt x="287" y="3265"/>
                  </a:lnTo>
                  <a:lnTo>
                    <a:pt x="272" y="3256"/>
                  </a:lnTo>
                  <a:lnTo>
                    <a:pt x="257" y="3247"/>
                  </a:lnTo>
                  <a:lnTo>
                    <a:pt x="243" y="3237"/>
                  </a:lnTo>
                  <a:lnTo>
                    <a:pt x="229" y="3227"/>
                  </a:lnTo>
                  <a:lnTo>
                    <a:pt x="217" y="3217"/>
                  </a:lnTo>
                  <a:lnTo>
                    <a:pt x="206" y="3208"/>
                  </a:lnTo>
                  <a:lnTo>
                    <a:pt x="195" y="3199"/>
                  </a:lnTo>
                  <a:lnTo>
                    <a:pt x="185" y="3189"/>
                  </a:lnTo>
                  <a:lnTo>
                    <a:pt x="177" y="3179"/>
                  </a:lnTo>
                  <a:lnTo>
                    <a:pt x="170" y="3170"/>
                  </a:lnTo>
                  <a:lnTo>
                    <a:pt x="163" y="3161"/>
                  </a:lnTo>
                  <a:lnTo>
                    <a:pt x="159" y="3152"/>
                  </a:lnTo>
                  <a:lnTo>
                    <a:pt x="155" y="3144"/>
                  </a:lnTo>
                  <a:lnTo>
                    <a:pt x="153" y="3138"/>
                  </a:lnTo>
                  <a:lnTo>
                    <a:pt x="152" y="3130"/>
                  </a:lnTo>
                  <a:lnTo>
                    <a:pt x="153" y="3125"/>
                  </a:lnTo>
                  <a:lnTo>
                    <a:pt x="155" y="3119"/>
                  </a:lnTo>
                  <a:lnTo>
                    <a:pt x="159" y="3115"/>
                  </a:lnTo>
                  <a:lnTo>
                    <a:pt x="164" y="3111"/>
                  </a:lnTo>
                  <a:lnTo>
                    <a:pt x="171" y="3109"/>
                  </a:lnTo>
                  <a:lnTo>
                    <a:pt x="179" y="3107"/>
                  </a:lnTo>
                  <a:lnTo>
                    <a:pt x="187" y="3107"/>
                  </a:lnTo>
                  <a:lnTo>
                    <a:pt x="197" y="3107"/>
                  </a:lnTo>
                  <a:lnTo>
                    <a:pt x="208" y="3109"/>
                  </a:lnTo>
                  <a:lnTo>
                    <a:pt x="219" y="3111"/>
                  </a:lnTo>
                  <a:lnTo>
                    <a:pt x="232" y="3115"/>
                  </a:lnTo>
                  <a:lnTo>
                    <a:pt x="245" y="3118"/>
                  </a:lnTo>
                  <a:lnTo>
                    <a:pt x="258" y="3124"/>
                  </a:lnTo>
                  <a:lnTo>
                    <a:pt x="272" y="3129"/>
                  </a:lnTo>
                  <a:lnTo>
                    <a:pt x="287" y="3136"/>
                  </a:lnTo>
                  <a:lnTo>
                    <a:pt x="302" y="3143"/>
                  </a:lnTo>
                  <a:lnTo>
                    <a:pt x="316" y="3151"/>
                  </a:lnTo>
                  <a:lnTo>
                    <a:pt x="332" y="3160"/>
                  </a:lnTo>
                  <a:close/>
                  <a:moveTo>
                    <a:pt x="416" y="2937"/>
                  </a:moveTo>
                  <a:lnTo>
                    <a:pt x="430" y="2946"/>
                  </a:lnTo>
                  <a:lnTo>
                    <a:pt x="443" y="2955"/>
                  </a:lnTo>
                  <a:lnTo>
                    <a:pt x="457" y="2965"/>
                  </a:lnTo>
                  <a:lnTo>
                    <a:pt x="469" y="2973"/>
                  </a:lnTo>
                  <a:lnTo>
                    <a:pt x="480" y="2983"/>
                  </a:lnTo>
                  <a:lnTo>
                    <a:pt x="490" y="2993"/>
                  </a:lnTo>
                  <a:lnTo>
                    <a:pt x="498" y="3002"/>
                  </a:lnTo>
                  <a:lnTo>
                    <a:pt x="506" y="3011"/>
                  </a:lnTo>
                  <a:lnTo>
                    <a:pt x="514" y="3021"/>
                  </a:lnTo>
                  <a:lnTo>
                    <a:pt x="519" y="3029"/>
                  </a:lnTo>
                  <a:lnTo>
                    <a:pt x="524" y="3037"/>
                  </a:lnTo>
                  <a:lnTo>
                    <a:pt x="527" y="3045"/>
                  </a:lnTo>
                  <a:lnTo>
                    <a:pt x="529" y="3052"/>
                  </a:lnTo>
                  <a:lnTo>
                    <a:pt x="529" y="3060"/>
                  </a:lnTo>
                  <a:lnTo>
                    <a:pt x="529" y="3065"/>
                  </a:lnTo>
                  <a:lnTo>
                    <a:pt x="526" y="3071"/>
                  </a:lnTo>
                  <a:lnTo>
                    <a:pt x="523" y="3075"/>
                  </a:lnTo>
                  <a:lnTo>
                    <a:pt x="517" y="3078"/>
                  </a:lnTo>
                  <a:lnTo>
                    <a:pt x="512" y="3081"/>
                  </a:lnTo>
                  <a:lnTo>
                    <a:pt x="504" y="3083"/>
                  </a:lnTo>
                  <a:lnTo>
                    <a:pt x="495" y="3083"/>
                  </a:lnTo>
                  <a:lnTo>
                    <a:pt x="486" y="3083"/>
                  </a:lnTo>
                  <a:lnTo>
                    <a:pt x="475" y="3082"/>
                  </a:lnTo>
                  <a:lnTo>
                    <a:pt x="464" y="3079"/>
                  </a:lnTo>
                  <a:lnTo>
                    <a:pt x="452" y="3076"/>
                  </a:lnTo>
                  <a:lnTo>
                    <a:pt x="440" y="3073"/>
                  </a:lnTo>
                  <a:lnTo>
                    <a:pt x="427" y="3068"/>
                  </a:lnTo>
                  <a:lnTo>
                    <a:pt x="414" y="3063"/>
                  </a:lnTo>
                  <a:lnTo>
                    <a:pt x="399" y="3056"/>
                  </a:lnTo>
                  <a:lnTo>
                    <a:pt x="385" y="3050"/>
                  </a:lnTo>
                  <a:lnTo>
                    <a:pt x="371" y="3042"/>
                  </a:lnTo>
                  <a:lnTo>
                    <a:pt x="356" y="3033"/>
                  </a:lnTo>
                  <a:lnTo>
                    <a:pt x="342" y="3024"/>
                  </a:lnTo>
                  <a:lnTo>
                    <a:pt x="329" y="3014"/>
                  </a:lnTo>
                  <a:lnTo>
                    <a:pt x="315" y="3005"/>
                  </a:lnTo>
                  <a:lnTo>
                    <a:pt x="303" y="2996"/>
                  </a:lnTo>
                  <a:lnTo>
                    <a:pt x="292" y="2986"/>
                  </a:lnTo>
                  <a:lnTo>
                    <a:pt x="282" y="2977"/>
                  </a:lnTo>
                  <a:lnTo>
                    <a:pt x="273" y="2967"/>
                  </a:lnTo>
                  <a:lnTo>
                    <a:pt x="266" y="2958"/>
                  </a:lnTo>
                  <a:lnTo>
                    <a:pt x="258" y="2949"/>
                  </a:lnTo>
                  <a:lnTo>
                    <a:pt x="252" y="2940"/>
                  </a:lnTo>
                  <a:lnTo>
                    <a:pt x="248" y="2932"/>
                  </a:lnTo>
                  <a:lnTo>
                    <a:pt x="245" y="2924"/>
                  </a:lnTo>
                  <a:lnTo>
                    <a:pt x="243" y="2917"/>
                  </a:lnTo>
                  <a:lnTo>
                    <a:pt x="243" y="2909"/>
                  </a:lnTo>
                  <a:lnTo>
                    <a:pt x="244" y="2904"/>
                  </a:lnTo>
                  <a:lnTo>
                    <a:pt x="246" y="2898"/>
                  </a:lnTo>
                  <a:lnTo>
                    <a:pt x="249" y="2894"/>
                  </a:lnTo>
                  <a:lnTo>
                    <a:pt x="255" y="2891"/>
                  </a:lnTo>
                  <a:lnTo>
                    <a:pt x="261" y="2889"/>
                  </a:lnTo>
                  <a:lnTo>
                    <a:pt x="268" y="2886"/>
                  </a:lnTo>
                  <a:lnTo>
                    <a:pt x="277" y="2886"/>
                  </a:lnTo>
                  <a:lnTo>
                    <a:pt x="287" y="2886"/>
                  </a:lnTo>
                  <a:lnTo>
                    <a:pt x="297" y="2887"/>
                  </a:lnTo>
                  <a:lnTo>
                    <a:pt x="308" y="2890"/>
                  </a:lnTo>
                  <a:lnTo>
                    <a:pt x="320" y="2893"/>
                  </a:lnTo>
                  <a:lnTo>
                    <a:pt x="332" y="2896"/>
                  </a:lnTo>
                  <a:lnTo>
                    <a:pt x="345" y="2902"/>
                  </a:lnTo>
                  <a:lnTo>
                    <a:pt x="358" y="2907"/>
                  </a:lnTo>
                  <a:lnTo>
                    <a:pt x="373" y="2913"/>
                  </a:lnTo>
                  <a:lnTo>
                    <a:pt x="387" y="2921"/>
                  </a:lnTo>
                  <a:lnTo>
                    <a:pt x="401" y="2928"/>
                  </a:lnTo>
                  <a:lnTo>
                    <a:pt x="416" y="2937"/>
                  </a:lnTo>
                  <a:close/>
                  <a:moveTo>
                    <a:pt x="276" y="2625"/>
                  </a:moveTo>
                  <a:lnTo>
                    <a:pt x="271" y="2629"/>
                  </a:lnTo>
                  <a:lnTo>
                    <a:pt x="267" y="2633"/>
                  </a:lnTo>
                  <a:lnTo>
                    <a:pt x="261" y="2636"/>
                  </a:lnTo>
                  <a:lnTo>
                    <a:pt x="255" y="2637"/>
                  </a:lnTo>
                  <a:lnTo>
                    <a:pt x="246" y="2638"/>
                  </a:lnTo>
                  <a:lnTo>
                    <a:pt x="238" y="2637"/>
                  </a:lnTo>
                  <a:lnTo>
                    <a:pt x="228" y="2636"/>
                  </a:lnTo>
                  <a:lnTo>
                    <a:pt x="218" y="2635"/>
                  </a:lnTo>
                  <a:lnTo>
                    <a:pt x="207" y="2631"/>
                  </a:lnTo>
                  <a:lnTo>
                    <a:pt x="195" y="2628"/>
                  </a:lnTo>
                  <a:lnTo>
                    <a:pt x="184" y="2624"/>
                  </a:lnTo>
                  <a:lnTo>
                    <a:pt x="171" y="2619"/>
                  </a:lnTo>
                  <a:lnTo>
                    <a:pt x="159" y="2613"/>
                  </a:lnTo>
                  <a:lnTo>
                    <a:pt x="146" y="2606"/>
                  </a:lnTo>
                  <a:lnTo>
                    <a:pt x="133" y="2599"/>
                  </a:lnTo>
                  <a:lnTo>
                    <a:pt x="120" y="2592"/>
                  </a:lnTo>
                  <a:lnTo>
                    <a:pt x="107" y="2583"/>
                  </a:lnTo>
                  <a:lnTo>
                    <a:pt x="95" y="2574"/>
                  </a:lnTo>
                  <a:lnTo>
                    <a:pt x="84" y="2565"/>
                  </a:lnTo>
                  <a:lnTo>
                    <a:pt x="73" y="2556"/>
                  </a:lnTo>
                  <a:lnTo>
                    <a:pt x="63" y="2548"/>
                  </a:lnTo>
                  <a:lnTo>
                    <a:pt x="54" y="2539"/>
                  </a:lnTo>
                  <a:lnTo>
                    <a:pt x="45" y="2530"/>
                  </a:lnTo>
                  <a:lnTo>
                    <a:pt x="39" y="2521"/>
                  </a:lnTo>
                  <a:lnTo>
                    <a:pt x="32" y="2513"/>
                  </a:lnTo>
                  <a:lnTo>
                    <a:pt x="27" y="2505"/>
                  </a:lnTo>
                  <a:lnTo>
                    <a:pt x="23" y="2497"/>
                  </a:lnTo>
                  <a:lnTo>
                    <a:pt x="21" y="2489"/>
                  </a:lnTo>
                  <a:lnTo>
                    <a:pt x="19" y="2482"/>
                  </a:lnTo>
                  <a:lnTo>
                    <a:pt x="19" y="2476"/>
                  </a:lnTo>
                  <a:lnTo>
                    <a:pt x="20" y="2470"/>
                  </a:lnTo>
                  <a:lnTo>
                    <a:pt x="22" y="2465"/>
                  </a:lnTo>
                  <a:lnTo>
                    <a:pt x="25" y="2462"/>
                  </a:lnTo>
                  <a:lnTo>
                    <a:pt x="30" y="2458"/>
                  </a:lnTo>
                  <a:lnTo>
                    <a:pt x="35" y="2455"/>
                  </a:lnTo>
                  <a:lnTo>
                    <a:pt x="43" y="2454"/>
                  </a:lnTo>
                  <a:lnTo>
                    <a:pt x="51" y="2453"/>
                  </a:lnTo>
                  <a:lnTo>
                    <a:pt x="58" y="2454"/>
                  </a:lnTo>
                  <a:lnTo>
                    <a:pt x="68" y="2455"/>
                  </a:lnTo>
                  <a:lnTo>
                    <a:pt x="78" y="2456"/>
                  </a:lnTo>
                  <a:lnTo>
                    <a:pt x="89" y="2459"/>
                  </a:lnTo>
                  <a:lnTo>
                    <a:pt x="100" y="2463"/>
                  </a:lnTo>
                  <a:lnTo>
                    <a:pt x="112" y="2467"/>
                  </a:lnTo>
                  <a:lnTo>
                    <a:pt x="125" y="2473"/>
                  </a:lnTo>
                  <a:lnTo>
                    <a:pt x="151" y="2485"/>
                  </a:lnTo>
                  <a:lnTo>
                    <a:pt x="177" y="2500"/>
                  </a:lnTo>
                  <a:lnTo>
                    <a:pt x="202" y="2517"/>
                  </a:lnTo>
                  <a:lnTo>
                    <a:pt x="224" y="2534"/>
                  </a:lnTo>
                  <a:lnTo>
                    <a:pt x="234" y="2543"/>
                  </a:lnTo>
                  <a:lnTo>
                    <a:pt x="243" y="2552"/>
                  </a:lnTo>
                  <a:lnTo>
                    <a:pt x="250" y="2561"/>
                  </a:lnTo>
                  <a:lnTo>
                    <a:pt x="258" y="2570"/>
                  </a:lnTo>
                  <a:lnTo>
                    <a:pt x="265" y="2578"/>
                  </a:lnTo>
                  <a:lnTo>
                    <a:pt x="269" y="2586"/>
                  </a:lnTo>
                  <a:lnTo>
                    <a:pt x="273" y="2594"/>
                  </a:lnTo>
                  <a:lnTo>
                    <a:pt x="277" y="2602"/>
                  </a:lnTo>
                  <a:lnTo>
                    <a:pt x="278" y="2608"/>
                  </a:lnTo>
                  <a:lnTo>
                    <a:pt x="278" y="2615"/>
                  </a:lnTo>
                  <a:lnTo>
                    <a:pt x="278" y="2620"/>
                  </a:lnTo>
                  <a:lnTo>
                    <a:pt x="276" y="2625"/>
                  </a:lnTo>
                  <a:close/>
                  <a:moveTo>
                    <a:pt x="522" y="2711"/>
                  </a:moveTo>
                  <a:lnTo>
                    <a:pt x="535" y="2720"/>
                  </a:lnTo>
                  <a:lnTo>
                    <a:pt x="548" y="2730"/>
                  </a:lnTo>
                  <a:lnTo>
                    <a:pt x="560" y="2738"/>
                  </a:lnTo>
                  <a:lnTo>
                    <a:pt x="571" y="2747"/>
                  </a:lnTo>
                  <a:lnTo>
                    <a:pt x="582" y="2757"/>
                  </a:lnTo>
                  <a:lnTo>
                    <a:pt x="591" y="2766"/>
                  </a:lnTo>
                  <a:lnTo>
                    <a:pt x="600" y="2775"/>
                  </a:lnTo>
                  <a:lnTo>
                    <a:pt x="608" y="2784"/>
                  </a:lnTo>
                  <a:lnTo>
                    <a:pt x="614" y="2793"/>
                  </a:lnTo>
                  <a:lnTo>
                    <a:pt x="620" y="2801"/>
                  </a:lnTo>
                  <a:lnTo>
                    <a:pt x="624" y="2809"/>
                  </a:lnTo>
                  <a:lnTo>
                    <a:pt x="628" y="2817"/>
                  </a:lnTo>
                  <a:lnTo>
                    <a:pt x="629" y="2825"/>
                  </a:lnTo>
                  <a:lnTo>
                    <a:pt x="630" y="2831"/>
                  </a:lnTo>
                  <a:lnTo>
                    <a:pt x="629" y="2837"/>
                  </a:lnTo>
                  <a:lnTo>
                    <a:pt x="626" y="2842"/>
                  </a:lnTo>
                  <a:lnTo>
                    <a:pt x="622" y="2847"/>
                  </a:lnTo>
                  <a:lnTo>
                    <a:pt x="618" y="2850"/>
                  </a:lnTo>
                  <a:lnTo>
                    <a:pt x="611" y="2853"/>
                  </a:lnTo>
                  <a:lnTo>
                    <a:pt x="603" y="2854"/>
                  </a:lnTo>
                  <a:lnTo>
                    <a:pt x="596" y="2855"/>
                  </a:lnTo>
                  <a:lnTo>
                    <a:pt x="587" y="2855"/>
                  </a:lnTo>
                  <a:lnTo>
                    <a:pt x="576" y="2854"/>
                  </a:lnTo>
                  <a:lnTo>
                    <a:pt x="566" y="2852"/>
                  </a:lnTo>
                  <a:lnTo>
                    <a:pt x="554" y="2850"/>
                  </a:lnTo>
                  <a:lnTo>
                    <a:pt x="541" y="2845"/>
                  </a:lnTo>
                  <a:lnTo>
                    <a:pt x="529" y="2841"/>
                  </a:lnTo>
                  <a:lnTo>
                    <a:pt x="516" y="2837"/>
                  </a:lnTo>
                  <a:lnTo>
                    <a:pt x="503" y="2830"/>
                  </a:lnTo>
                  <a:lnTo>
                    <a:pt x="489" y="2823"/>
                  </a:lnTo>
                  <a:lnTo>
                    <a:pt x="475" y="2816"/>
                  </a:lnTo>
                  <a:lnTo>
                    <a:pt x="461" y="2808"/>
                  </a:lnTo>
                  <a:lnTo>
                    <a:pt x="448" y="2799"/>
                  </a:lnTo>
                  <a:lnTo>
                    <a:pt x="434" y="2790"/>
                  </a:lnTo>
                  <a:lnTo>
                    <a:pt x="422" y="2781"/>
                  </a:lnTo>
                  <a:lnTo>
                    <a:pt x="411" y="2772"/>
                  </a:lnTo>
                  <a:lnTo>
                    <a:pt x="401" y="2763"/>
                  </a:lnTo>
                  <a:lnTo>
                    <a:pt x="391" y="2753"/>
                  </a:lnTo>
                  <a:lnTo>
                    <a:pt x="383" y="2744"/>
                  </a:lnTo>
                  <a:lnTo>
                    <a:pt x="375" y="2735"/>
                  </a:lnTo>
                  <a:lnTo>
                    <a:pt x="368" y="2726"/>
                  </a:lnTo>
                  <a:lnTo>
                    <a:pt x="363" y="2718"/>
                  </a:lnTo>
                  <a:lnTo>
                    <a:pt x="359" y="2710"/>
                  </a:lnTo>
                  <a:lnTo>
                    <a:pt x="356" y="2702"/>
                  </a:lnTo>
                  <a:lnTo>
                    <a:pt x="354" y="2694"/>
                  </a:lnTo>
                  <a:lnTo>
                    <a:pt x="354" y="2688"/>
                  </a:lnTo>
                  <a:lnTo>
                    <a:pt x="355" y="2682"/>
                  </a:lnTo>
                  <a:lnTo>
                    <a:pt x="357" y="2677"/>
                  </a:lnTo>
                  <a:lnTo>
                    <a:pt x="361" y="2672"/>
                  </a:lnTo>
                  <a:lnTo>
                    <a:pt x="366" y="2669"/>
                  </a:lnTo>
                  <a:lnTo>
                    <a:pt x="372" y="2666"/>
                  </a:lnTo>
                  <a:lnTo>
                    <a:pt x="379" y="2665"/>
                  </a:lnTo>
                  <a:lnTo>
                    <a:pt x="387" y="2663"/>
                  </a:lnTo>
                  <a:lnTo>
                    <a:pt x="397" y="2663"/>
                  </a:lnTo>
                  <a:lnTo>
                    <a:pt x="407" y="2665"/>
                  </a:lnTo>
                  <a:lnTo>
                    <a:pt x="418" y="2667"/>
                  </a:lnTo>
                  <a:lnTo>
                    <a:pt x="429" y="2670"/>
                  </a:lnTo>
                  <a:lnTo>
                    <a:pt x="441" y="2673"/>
                  </a:lnTo>
                  <a:lnTo>
                    <a:pt x="453" y="2678"/>
                  </a:lnTo>
                  <a:lnTo>
                    <a:pt x="466" y="2683"/>
                  </a:lnTo>
                  <a:lnTo>
                    <a:pt x="480" y="2689"/>
                  </a:lnTo>
                  <a:lnTo>
                    <a:pt x="494" y="2695"/>
                  </a:lnTo>
                  <a:lnTo>
                    <a:pt x="507" y="2703"/>
                  </a:lnTo>
                  <a:lnTo>
                    <a:pt x="522" y="2711"/>
                  </a:lnTo>
                  <a:close/>
                  <a:moveTo>
                    <a:pt x="318" y="2281"/>
                  </a:moveTo>
                  <a:lnTo>
                    <a:pt x="342" y="2297"/>
                  </a:lnTo>
                  <a:lnTo>
                    <a:pt x="363" y="2314"/>
                  </a:lnTo>
                  <a:lnTo>
                    <a:pt x="373" y="2323"/>
                  </a:lnTo>
                  <a:lnTo>
                    <a:pt x="380" y="2331"/>
                  </a:lnTo>
                  <a:lnTo>
                    <a:pt x="388" y="2340"/>
                  </a:lnTo>
                  <a:lnTo>
                    <a:pt x="396" y="2348"/>
                  </a:lnTo>
                  <a:lnTo>
                    <a:pt x="401" y="2357"/>
                  </a:lnTo>
                  <a:lnTo>
                    <a:pt x="406" y="2364"/>
                  </a:lnTo>
                  <a:lnTo>
                    <a:pt x="410" y="2372"/>
                  </a:lnTo>
                  <a:lnTo>
                    <a:pt x="412" y="2379"/>
                  </a:lnTo>
                  <a:lnTo>
                    <a:pt x="415" y="2385"/>
                  </a:lnTo>
                  <a:lnTo>
                    <a:pt x="415" y="2392"/>
                  </a:lnTo>
                  <a:lnTo>
                    <a:pt x="414" y="2398"/>
                  </a:lnTo>
                  <a:lnTo>
                    <a:pt x="411" y="2403"/>
                  </a:lnTo>
                  <a:lnTo>
                    <a:pt x="408" y="2407"/>
                  </a:lnTo>
                  <a:lnTo>
                    <a:pt x="403" y="2411"/>
                  </a:lnTo>
                  <a:lnTo>
                    <a:pt x="397" y="2413"/>
                  </a:lnTo>
                  <a:lnTo>
                    <a:pt x="390" y="2415"/>
                  </a:lnTo>
                  <a:lnTo>
                    <a:pt x="383" y="2415"/>
                  </a:lnTo>
                  <a:lnTo>
                    <a:pt x="375" y="2415"/>
                  </a:lnTo>
                  <a:lnTo>
                    <a:pt x="365" y="2414"/>
                  </a:lnTo>
                  <a:lnTo>
                    <a:pt x="355" y="2413"/>
                  </a:lnTo>
                  <a:lnTo>
                    <a:pt x="345" y="2411"/>
                  </a:lnTo>
                  <a:lnTo>
                    <a:pt x="334" y="2407"/>
                  </a:lnTo>
                  <a:lnTo>
                    <a:pt x="322" y="2403"/>
                  </a:lnTo>
                  <a:lnTo>
                    <a:pt x="311" y="2399"/>
                  </a:lnTo>
                  <a:lnTo>
                    <a:pt x="299" y="2393"/>
                  </a:lnTo>
                  <a:lnTo>
                    <a:pt x="286" y="2387"/>
                  </a:lnTo>
                  <a:lnTo>
                    <a:pt x="273" y="2380"/>
                  </a:lnTo>
                  <a:lnTo>
                    <a:pt x="261" y="2372"/>
                  </a:lnTo>
                  <a:lnTo>
                    <a:pt x="249" y="2363"/>
                  </a:lnTo>
                  <a:lnTo>
                    <a:pt x="237" y="2356"/>
                  </a:lnTo>
                  <a:lnTo>
                    <a:pt x="226" y="2347"/>
                  </a:lnTo>
                  <a:lnTo>
                    <a:pt x="216" y="2338"/>
                  </a:lnTo>
                  <a:lnTo>
                    <a:pt x="206" y="2329"/>
                  </a:lnTo>
                  <a:lnTo>
                    <a:pt x="197" y="2321"/>
                  </a:lnTo>
                  <a:lnTo>
                    <a:pt x="190" y="2313"/>
                  </a:lnTo>
                  <a:lnTo>
                    <a:pt x="183" y="2304"/>
                  </a:lnTo>
                  <a:lnTo>
                    <a:pt x="177" y="2296"/>
                  </a:lnTo>
                  <a:lnTo>
                    <a:pt x="173" y="2287"/>
                  </a:lnTo>
                  <a:lnTo>
                    <a:pt x="169" y="2279"/>
                  </a:lnTo>
                  <a:lnTo>
                    <a:pt x="166" y="2273"/>
                  </a:lnTo>
                  <a:lnTo>
                    <a:pt x="165" y="2266"/>
                  </a:lnTo>
                  <a:lnTo>
                    <a:pt x="164" y="2260"/>
                  </a:lnTo>
                  <a:lnTo>
                    <a:pt x="165" y="2254"/>
                  </a:lnTo>
                  <a:lnTo>
                    <a:pt x="168" y="2249"/>
                  </a:lnTo>
                  <a:lnTo>
                    <a:pt x="171" y="2244"/>
                  </a:lnTo>
                  <a:lnTo>
                    <a:pt x="176" y="2241"/>
                  </a:lnTo>
                  <a:lnTo>
                    <a:pt x="182" y="2239"/>
                  </a:lnTo>
                  <a:lnTo>
                    <a:pt x="189" y="2236"/>
                  </a:lnTo>
                  <a:lnTo>
                    <a:pt x="196" y="2236"/>
                  </a:lnTo>
                  <a:lnTo>
                    <a:pt x="204" y="2236"/>
                  </a:lnTo>
                  <a:lnTo>
                    <a:pt x="214" y="2238"/>
                  </a:lnTo>
                  <a:lnTo>
                    <a:pt x="224" y="2239"/>
                  </a:lnTo>
                  <a:lnTo>
                    <a:pt x="234" y="2242"/>
                  </a:lnTo>
                  <a:lnTo>
                    <a:pt x="245" y="2245"/>
                  </a:lnTo>
                  <a:lnTo>
                    <a:pt x="257" y="2249"/>
                  </a:lnTo>
                  <a:lnTo>
                    <a:pt x="268" y="2254"/>
                  </a:lnTo>
                  <a:lnTo>
                    <a:pt x="293" y="2266"/>
                  </a:lnTo>
                  <a:lnTo>
                    <a:pt x="318" y="2281"/>
                  </a:lnTo>
                  <a:close/>
                  <a:moveTo>
                    <a:pt x="264" y="1983"/>
                  </a:moveTo>
                  <a:lnTo>
                    <a:pt x="260" y="1987"/>
                  </a:lnTo>
                  <a:lnTo>
                    <a:pt x="256" y="1990"/>
                  </a:lnTo>
                  <a:lnTo>
                    <a:pt x="250" y="1993"/>
                  </a:lnTo>
                  <a:lnTo>
                    <a:pt x="245" y="1995"/>
                  </a:lnTo>
                  <a:lnTo>
                    <a:pt x="237" y="1995"/>
                  </a:lnTo>
                  <a:lnTo>
                    <a:pt x="229" y="1996"/>
                  </a:lnTo>
                  <a:lnTo>
                    <a:pt x="222" y="1995"/>
                  </a:lnTo>
                  <a:lnTo>
                    <a:pt x="212" y="1993"/>
                  </a:lnTo>
                  <a:lnTo>
                    <a:pt x="203" y="1990"/>
                  </a:lnTo>
                  <a:lnTo>
                    <a:pt x="193" y="1988"/>
                  </a:lnTo>
                  <a:lnTo>
                    <a:pt x="182" y="1984"/>
                  </a:lnTo>
                  <a:lnTo>
                    <a:pt x="171" y="1979"/>
                  </a:lnTo>
                  <a:lnTo>
                    <a:pt x="149" y="1969"/>
                  </a:lnTo>
                  <a:lnTo>
                    <a:pt x="127" y="1955"/>
                  </a:lnTo>
                  <a:lnTo>
                    <a:pt x="105" y="1940"/>
                  </a:lnTo>
                  <a:lnTo>
                    <a:pt x="86" y="1924"/>
                  </a:lnTo>
                  <a:lnTo>
                    <a:pt x="77" y="1916"/>
                  </a:lnTo>
                  <a:lnTo>
                    <a:pt x="69" y="1908"/>
                  </a:lnTo>
                  <a:lnTo>
                    <a:pt x="63" y="1900"/>
                  </a:lnTo>
                  <a:lnTo>
                    <a:pt x="56" y="1892"/>
                  </a:lnTo>
                  <a:lnTo>
                    <a:pt x="52" y="1884"/>
                  </a:lnTo>
                  <a:lnTo>
                    <a:pt x="47" y="1877"/>
                  </a:lnTo>
                  <a:lnTo>
                    <a:pt x="44" y="1869"/>
                  </a:lnTo>
                  <a:lnTo>
                    <a:pt x="42" y="1862"/>
                  </a:lnTo>
                  <a:lnTo>
                    <a:pt x="41" y="1856"/>
                  </a:lnTo>
                  <a:lnTo>
                    <a:pt x="41" y="1850"/>
                  </a:lnTo>
                  <a:lnTo>
                    <a:pt x="42" y="1845"/>
                  </a:lnTo>
                  <a:lnTo>
                    <a:pt x="44" y="1840"/>
                  </a:lnTo>
                  <a:lnTo>
                    <a:pt x="47" y="1836"/>
                  </a:lnTo>
                  <a:lnTo>
                    <a:pt x="52" y="1833"/>
                  </a:lnTo>
                  <a:lnTo>
                    <a:pt x="56" y="1830"/>
                  </a:lnTo>
                  <a:lnTo>
                    <a:pt x="63" y="1828"/>
                  </a:lnTo>
                  <a:lnTo>
                    <a:pt x="69" y="1828"/>
                  </a:lnTo>
                  <a:lnTo>
                    <a:pt x="77" y="1828"/>
                  </a:lnTo>
                  <a:lnTo>
                    <a:pt x="86" y="1828"/>
                  </a:lnTo>
                  <a:lnTo>
                    <a:pt x="95" y="1830"/>
                  </a:lnTo>
                  <a:lnTo>
                    <a:pt x="105" y="1833"/>
                  </a:lnTo>
                  <a:lnTo>
                    <a:pt x="115" y="1835"/>
                  </a:lnTo>
                  <a:lnTo>
                    <a:pt x="125" y="1839"/>
                  </a:lnTo>
                  <a:lnTo>
                    <a:pt x="136" y="1844"/>
                  </a:lnTo>
                  <a:lnTo>
                    <a:pt x="158" y="1855"/>
                  </a:lnTo>
                  <a:lnTo>
                    <a:pt x="181" y="1868"/>
                  </a:lnTo>
                  <a:lnTo>
                    <a:pt x="203" y="1883"/>
                  </a:lnTo>
                  <a:lnTo>
                    <a:pt x="222" y="1899"/>
                  </a:lnTo>
                  <a:lnTo>
                    <a:pt x="238" y="1915"/>
                  </a:lnTo>
                  <a:lnTo>
                    <a:pt x="250" y="1932"/>
                  </a:lnTo>
                  <a:lnTo>
                    <a:pt x="256" y="1940"/>
                  </a:lnTo>
                  <a:lnTo>
                    <a:pt x="260" y="1946"/>
                  </a:lnTo>
                  <a:lnTo>
                    <a:pt x="264" y="1954"/>
                  </a:lnTo>
                  <a:lnTo>
                    <a:pt x="266" y="1961"/>
                  </a:lnTo>
                  <a:lnTo>
                    <a:pt x="267" y="1967"/>
                  </a:lnTo>
                  <a:lnTo>
                    <a:pt x="267" y="1973"/>
                  </a:lnTo>
                  <a:lnTo>
                    <a:pt x="266" y="1978"/>
                  </a:lnTo>
                  <a:lnTo>
                    <a:pt x="264" y="1983"/>
                  </a:lnTo>
                  <a:close/>
                  <a:moveTo>
                    <a:pt x="568" y="2177"/>
                  </a:moveTo>
                  <a:lnTo>
                    <a:pt x="565" y="2181"/>
                  </a:lnTo>
                  <a:lnTo>
                    <a:pt x="559" y="2185"/>
                  </a:lnTo>
                  <a:lnTo>
                    <a:pt x="554" y="2188"/>
                  </a:lnTo>
                  <a:lnTo>
                    <a:pt x="547" y="2189"/>
                  </a:lnTo>
                  <a:lnTo>
                    <a:pt x="540" y="2190"/>
                  </a:lnTo>
                  <a:lnTo>
                    <a:pt x="532" y="2190"/>
                  </a:lnTo>
                  <a:lnTo>
                    <a:pt x="523" y="2190"/>
                  </a:lnTo>
                  <a:lnTo>
                    <a:pt x="513" y="2188"/>
                  </a:lnTo>
                  <a:lnTo>
                    <a:pt x="503" y="2186"/>
                  </a:lnTo>
                  <a:lnTo>
                    <a:pt x="493" y="2182"/>
                  </a:lnTo>
                  <a:lnTo>
                    <a:pt x="482" y="2179"/>
                  </a:lnTo>
                  <a:lnTo>
                    <a:pt x="470" y="2175"/>
                  </a:lnTo>
                  <a:lnTo>
                    <a:pt x="459" y="2169"/>
                  </a:lnTo>
                  <a:lnTo>
                    <a:pt x="447" y="2164"/>
                  </a:lnTo>
                  <a:lnTo>
                    <a:pt x="434" y="2157"/>
                  </a:lnTo>
                  <a:lnTo>
                    <a:pt x="422" y="2149"/>
                  </a:lnTo>
                  <a:lnTo>
                    <a:pt x="410" y="2142"/>
                  </a:lnTo>
                  <a:lnTo>
                    <a:pt x="399" y="2133"/>
                  </a:lnTo>
                  <a:lnTo>
                    <a:pt x="389" y="2125"/>
                  </a:lnTo>
                  <a:lnTo>
                    <a:pt x="379" y="2116"/>
                  </a:lnTo>
                  <a:lnTo>
                    <a:pt x="371" y="2108"/>
                  </a:lnTo>
                  <a:lnTo>
                    <a:pt x="362" y="2100"/>
                  </a:lnTo>
                  <a:lnTo>
                    <a:pt x="355" y="2092"/>
                  </a:lnTo>
                  <a:lnTo>
                    <a:pt x="348" y="2083"/>
                  </a:lnTo>
                  <a:lnTo>
                    <a:pt x="343" y="2075"/>
                  </a:lnTo>
                  <a:lnTo>
                    <a:pt x="339" y="2068"/>
                  </a:lnTo>
                  <a:lnTo>
                    <a:pt x="335" y="2060"/>
                  </a:lnTo>
                  <a:lnTo>
                    <a:pt x="333" y="2052"/>
                  </a:lnTo>
                  <a:lnTo>
                    <a:pt x="332" y="2046"/>
                  </a:lnTo>
                  <a:lnTo>
                    <a:pt x="331" y="2040"/>
                  </a:lnTo>
                  <a:lnTo>
                    <a:pt x="332" y="2033"/>
                  </a:lnTo>
                  <a:lnTo>
                    <a:pt x="335" y="2029"/>
                  </a:lnTo>
                  <a:lnTo>
                    <a:pt x="339" y="2025"/>
                  </a:lnTo>
                  <a:lnTo>
                    <a:pt x="343" y="2021"/>
                  </a:lnTo>
                  <a:lnTo>
                    <a:pt x="348" y="2018"/>
                  </a:lnTo>
                  <a:lnTo>
                    <a:pt x="355" y="2017"/>
                  </a:lnTo>
                  <a:lnTo>
                    <a:pt x="363" y="2016"/>
                  </a:lnTo>
                  <a:lnTo>
                    <a:pt x="371" y="2016"/>
                  </a:lnTo>
                  <a:lnTo>
                    <a:pt x="379" y="2017"/>
                  </a:lnTo>
                  <a:lnTo>
                    <a:pt x="389" y="2018"/>
                  </a:lnTo>
                  <a:lnTo>
                    <a:pt x="399" y="2020"/>
                  </a:lnTo>
                  <a:lnTo>
                    <a:pt x="409" y="2024"/>
                  </a:lnTo>
                  <a:lnTo>
                    <a:pt x="420" y="2028"/>
                  </a:lnTo>
                  <a:lnTo>
                    <a:pt x="432" y="2032"/>
                  </a:lnTo>
                  <a:lnTo>
                    <a:pt x="455" y="2043"/>
                  </a:lnTo>
                  <a:lnTo>
                    <a:pt x="480" y="2058"/>
                  </a:lnTo>
                  <a:lnTo>
                    <a:pt x="503" y="2073"/>
                  </a:lnTo>
                  <a:lnTo>
                    <a:pt x="523" y="2090"/>
                  </a:lnTo>
                  <a:lnTo>
                    <a:pt x="532" y="2099"/>
                  </a:lnTo>
                  <a:lnTo>
                    <a:pt x="540" y="2106"/>
                  </a:lnTo>
                  <a:lnTo>
                    <a:pt x="547" y="2115"/>
                  </a:lnTo>
                  <a:lnTo>
                    <a:pt x="554" y="2123"/>
                  </a:lnTo>
                  <a:lnTo>
                    <a:pt x="559" y="2132"/>
                  </a:lnTo>
                  <a:lnTo>
                    <a:pt x="564" y="2139"/>
                  </a:lnTo>
                  <a:lnTo>
                    <a:pt x="567" y="2146"/>
                  </a:lnTo>
                  <a:lnTo>
                    <a:pt x="570" y="2154"/>
                  </a:lnTo>
                  <a:lnTo>
                    <a:pt x="571" y="2160"/>
                  </a:lnTo>
                  <a:lnTo>
                    <a:pt x="571" y="2167"/>
                  </a:lnTo>
                  <a:lnTo>
                    <a:pt x="570" y="2172"/>
                  </a:lnTo>
                  <a:lnTo>
                    <a:pt x="568" y="2177"/>
                  </a:lnTo>
                  <a:close/>
                  <a:moveTo>
                    <a:pt x="453" y="1761"/>
                  </a:moveTo>
                  <a:lnTo>
                    <a:pt x="450" y="1765"/>
                  </a:lnTo>
                  <a:lnTo>
                    <a:pt x="446" y="1769"/>
                  </a:lnTo>
                  <a:lnTo>
                    <a:pt x="441" y="1771"/>
                  </a:lnTo>
                  <a:lnTo>
                    <a:pt x="434" y="1773"/>
                  </a:lnTo>
                  <a:lnTo>
                    <a:pt x="428" y="1773"/>
                  </a:lnTo>
                  <a:lnTo>
                    <a:pt x="420" y="1774"/>
                  </a:lnTo>
                  <a:lnTo>
                    <a:pt x="412" y="1773"/>
                  </a:lnTo>
                  <a:lnTo>
                    <a:pt x="404" y="1772"/>
                  </a:lnTo>
                  <a:lnTo>
                    <a:pt x="394" y="1770"/>
                  </a:lnTo>
                  <a:lnTo>
                    <a:pt x="385" y="1766"/>
                  </a:lnTo>
                  <a:lnTo>
                    <a:pt x="375" y="1763"/>
                  </a:lnTo>
                  <a:lnTo>
                    <a:pt x="364" y="1759"/>
                  </a:lnTo>
                  <a:lnTo>
                    <a:pt x="343" y="1749"/>
                  </a:lnTo>
                  <a:lnTo>
                    <a:pt x="321" y="1736"/>
                  </a:lnTo>
                  <a:lnTo>
                    <a:pt x="300" y="1721"/>
                  </a:lnTo>
                  <a:lnTo>
                    <a:pt x="282" y="1706"/>
                  </a:lnTo>
                  <a:lnTo>
                    <a:pt x="273" y="1698"/>
                  </a:lnTo>
                  <a:lnTo>
                    <a:pt x="267" y="1690"/>
                  </a:lnTo>
                  <a:lnTo>
                    <a:pt x="260" y="1681"/>
                  </a:lnTo>
                  <a:lnTo>
                    <a:pt x="254" y="1675"/>
                  </a:lnTo>
                  <a:lnTo>
                    <a:pt x="249" y="1667"/>
                  </a:lnTo>
                  <a:lnTo>
                    <a:pt x="245" y="1659"/>
                  </a:lnTo>
                  <a:lnTo>
                    <a:pt x="243" y="1653"/>
                  </a:lnTo>
                  <a:lnTo>
                    <a:pt x="240" y="1646"/>
                  </a:lnTo>
                  <a:lnTo>
                    <a:pt x="239" y="1640"/>
                  </a:lnTo>
                  <a:lnTo>
                    <a:pt x="239" y="1634"/>
                  </a:lnTo>
                  <a:lnTo>
                    <a:pt x="240" y="1629"/>
                  </a:lnTo>
                  <a:lnTo>
                    <a:pt x="243" y="1623"/>
                  </a:lnTo>
                  <a:lnTo>
                    <a:pt x="246" y="1620"/>
                  </a:lnTo>
                  <a:lnTo>
                    <a:pt x="250" y="1616"/>
                  </a:lnTo>
                  <a:lnTo>
                    <a:pt x="255" y="1613"/>
                  </a:lnTo>
                  <a:lnTo>
                    <a:pt x="261" y="1612"/>
                  </a:lnTo>
                  <a:lnTo>
                    <a:pt x="268" y="1611"/>
                  </a:lnTo>
                  <a:lnTo>
                    <a:pt x="276" y="1611"/>
                  </a:lnTo>
                  <a:lnTo>
                    <a:pt x="283" y="1611"/>
                  </a:lnTo>
                  <a:lnTo>
                    <a:pt x="292" y="1612"/>
                  </a:lnTo>
                  <a:lnTo>
                    <a:pt x="311" y="1617"/>
                  </a:lnTo>
                  <a:lnTo>
                    <a:pt x="332" y="1625"/>
                  </a:lnTo>
                  <a:lnTo>
                    <a:pt x="353" y="1635"/>
                  </a:lnTo>
                  <a:lnTo>
                    <a:pt x="375" y="1648"/>
                  </a:lnTo>
                  <a:lnTo>
                    <a:pt x="396" y="1663"/>
                  </a:lnTo>
                  <a:lnTo>
                    <a:pt x="415" y="1679"/>
                  </a:lnTo>
                  <a:lnTo>
                    <a:pt x="430" y="1695"/>
                  </a:lnTo>
                  <a:lnTo>
                    <a:pt x="442" y="1710"/>
                  </a:lnTo>
                  <a:lnTo>
                    <a:pt x="447" y="1718"/>
                  </a:lnTo>
                  <a:lnTo>
                    <a:pt x="451" y="1724"/>
                  </a:lnTo>
                  <a:lnTo>
                    <a:pt x="454" y="1732"/>
                  </a:lnTo>
                  <a:lnTo>
                    <a:pt x="455" y="1739"/>
                  </a:lnTo>
                  <a:lnTo>
                    <a:pt x="457" y="1745"/>
                  </a:lnTo>
                  <a:lnTo>
                    <a:pt x="457" y="1751"/>
                  </a:lnTo>
                  <a:lnTo>
                    <a:pt x="455" y="1756"/>
                  </a:lnTo>
                  <a:lnTo>
                    <a:pt x="453" y="1761"/>
                  </a:lnTo>
                  <a:close/>
                  <a:moveTo>
                    <a:pt x="330" y="1256"/>
                  </a:moveTo>
                  <a:lnTo>
                    <a:pt x="348" y="1270"/>
                  </a:lnTo>
                  <a:lnTo>
                    <a:pt x="365" y="1284"/>
                  </a:lnTo>
                  <a:lnTo>
                    <a:pt x="379" y="1299"/>
                  </a:lnTo>
                  <a:lnTo>
                    <a:pt x="390" y="1313"/>
                  </a:lnTo>
                  <a:lnTo>
                    <a:pt x="394" y="1320"/>
                  </a:lnTo>
                  <a:lnTo>
                    <a:pt x="398" y="1327"/>
                  </a:lnTo>
                  <a:lnTo>
                    <a:pt x="400" y="1334"/>
                  </a:lnTo>
                  <a:lnTo>
                    <a:pt x="403" y="1339"/>
                  </a:lnTo>
                  <a:lnTo>
                    <a:pt x="403" y="1346"/>
                  </a:lnTo>
                  <a:lnTo>
                    <a:pt x="403" y="1352"/>
                  </a:lnTo>
                  <a:lnTo>
                    <a:pt x="401" y="1356"/>
                  </a:lnTo>
                  <a:lnTo>
                    <a:pt x="399" y="1360"/>
                  </a:lnTo>
                  <a:lnTo>
                    <a:pt x="396" y="1365"/>
                  </a:lnTo>
                  <a:lnTo>
                    <a:pt x="393" y="1368"/>
                  </a:lnTo>
                  <a:lnTo>
                    <a:pt x="387" y="1370"/>
                  </a:lnTo>
                  <a:lnTo>
                    <a:pt x="382" y="1371"/>
                  </a:lnTo>
                  <a:lnTo>
                    <a:pt x="376" y="1373"/>
                  </a:lnTo>
                  <a:lnTo>
                    <a:pt x="368" y="1374"/>
                  </a:lnTo>
                  <a:lnTo>
                    <a:pt x="362" y="1373"/>
                  </a:lnTo>
                  <a:lnTo>
                    <a:pt x="353" y="1371"/>
                  </a:lnTo>
                  <a:lnTo>
                    <a:pt x="336" y="1367"/>
                  </a:lnTo>
                  <a:lnTo>
                    <a:pt x="318" y="1360"/>
                  </a:lnTo>
                  <a:lnTo>
                    <a:pt x="298" y="1350"/>
                  </a:lnTo>
                  <a:lnTo>
                    <a:pt x="278" y="1338"/>
                  </a:lnTo>
                  <a:lnTo>
                    <a:pt x="259" y="1325"/>
                  </a:lnTo>
                  <a:lnTo>
                    <a:pt x="243" y="1311"/>
                  </a:lnTo>
                  <a:lnTo>
                    <a:pt x="229" y="1296"/>
                  </a:lnTo>
                  <a:lnTo>
                    <a:pt x="218" y="1281"/>
                  </a:lnTo>
                  <a:lnTo>
                    <a:pt x="214" y="1274"/>
                  </a:lnTo>
                  <a:lnTo>
                    <a:pt x="211" y="1268"/>
                  </a:lnTo>
                  <a:lnTo>
                    <a:pt x="207" y="1261"/>
                  </a:lnTo>
                  <a:lnTo>
                    <a:pt x="206" y="1254"/>
                  </a:lnTo>
                  <a:lnTo>
                    <a:pt x="205" y="1249"/>
                  </a:lnTo>
                  <a:lnTo>
                    <a:pt x="205" y="1243"/>
                  </a:lnTo>
                  <a:lnTo>
                    <a:pt x="206" y="1238"/>
                  </a:lnTo>
                  <a:lnTo>
                    <a:pt x="208" y="1234"/>
                  </a:lnTo>
                  <a:lnTo>
                    <a:pt x="212" y="1229"/>
                  </a:lnTo>
                  <a:lnTo>
                    <a:pt x="216" y="1227"/>
                  </a:lnTo>
                  <a:lnTo>
                    <a:pt x="221" y="1224"/>
                  </a:lnTo>
                  <a:lnTo>
                    <a:pt x="226" y="1222"/>
                  </a:lnTo>
                  <a:lnTo>
                    <a:pt x="233" y="1221"/>
                  </a:lnTo>
                  <a:lnTo>
                    <a:pt x="239" y="1221"/>
                  </a:lnTo>
                  <a:lnTo>
                    <a:pt x="247" y="1221"/>
                  </a:lnTo>
                  <a:lnTo>
                    <a:pt x="255" y="1222"/>
                  </a:lnTo>
                  <a:lnTo>
                    <a:pt x="272" y="1227"/>
                  </a:lnTo>
                  <a:lnTo>
                    <a:pt x="291" y="1235"/>
                  </a:lnTo>
                  <a:lnTo>
                    <a:pt x="310" y="1243"/>
                  </a:lnTo>
                  <a:lnTo>
                    <a:pt x="330" y="1256"/>
                  </a:lnTo>
                  <a:close/>
                  <a:moveTo>
                    <a:pt x="461" y="1401"/>
                  </a:moveTo>
                  <a:lnTo>
                    <a:pt x="464" y="1398"/>
                  </a:lnTo>
                  <a:lnTo>
                    <a:pt x="469" y="1395"/>
                  </a:lnTo>
                  <a:lnTo>
                    <a:pt x="474" y="1391"/>
                  </a:lnTo>
                  <a:lnTo>
                    <a:pt x="480" y="1390"/>
                  </a:lnTo>
                  <a:lnTo>
                    <a:pt x="486" y="1389"/>
                  </a:lnTo>
                  <a:lnTo>
                    <a:pt x="494" y="1389"/>
                  </a:lnTo>
                  <a:lnTo>
                    <a:pt x="502" y="1389"/>
                  </a:lnTo>
                  <a:lnTo>
                    <a:pt x="511" y="1390"/>
                  </a:lnTo>
                  <a:lnTo>
                    <a:pt x="528" y="1395"/>
                  </a:lnTo>
                  <a:lnTo>
                    <a:pt x="548" y="1402"/>
                  </a:lnTo>
                  <a:lnTo>
                    <a:pt x="569" y="1412"/>
                  </a:lnTo>
                  <a:lnTo>
                    <a:pt x="590" y="1424"/>
                  </a:lnTo>
                  <a:lnTo>
                    <a:pt x="610" y="1439"/>
                  </a:lnTo>
                  <a:lnTo>
                    <a:pt x="626" y="1453"/>
                  </a:lnTo>
                  <a:lnTo>
                    <a:pt x="642" y="1469"/>
                  </a:lnTo>
                  <a:lnTo>
                    <a:pt x="653" y="1484"/>
                  </a:lnTo>
                  <a:lnTo>
                    <a:pt x="657" y="1491"/>
                  </a:lnTo>
                  <a:lnTo>
                    <a:pt x="662" y="1498"/>
                  </a:lnTo>
                  <a:lnTo>
                    <a:pt x="664" y="1505"/>
                  </a:lnTo>
                  <a:lnTo>
                    <a:pt x="666" y="1512"/>
                  </a:lnTo>
                  <a:lnTo>
                    <a:pt x="667" y="1518"/>
                  </a:lnTo>
                  <a:lnTo>
                    <a:pt x="667" y="1524"/>
                  </a:lnTo>
                  <a:lnTo>
                    <a:pt x="666" y="1529"/>
                  </a:lnTo>
                  <a:lnTo>
                    <a:pt x="664" y="1534"/>
                  </a:lnTo>
                  <a:lnTo>
                    <a:pt x="661" y="1538"/>
                  </a:lnTo>
                  <a:lnTo>
                    <a:pt x="656" y="1541"/>
                  </a:lnTo>
                  <a:lnTo>
                    <a:pt x="651" y="1544"/>
                  </a:lnTo>
                  <a:lnTo>
                    <a:pt x="645" y="1546"/>
                  </a:lnTo>
                  <a:lnTo>
                    <a:pt x="639" y="1547"/>
                  </a:lnTo>
                  <a:lnTo>
                    <a:pt x="631" y="1547"/>
                  </a:lnTo>
                  <a:lnTo>
                    <a:pt x="623" y="1547"/>
                  </a:lnTo>
                  <a:lnTo>
                    <a:pt x="614" y="1546"/>
                  </a:lnTo>
                  <a:lnTo>
                    <a:pt x="605" y="1544"/>
                  </a:lnTo>
                  <a:lnTo>
                    <a:pt x="597" y="1541"/>
                  </a:lnTo>
                  <a:lnTo>
                    <a:pt x="587" y="1538"/>
                  </a:lnTo>
                  <a:lnTo>
                    <a:pt x="577" y="1534"/>
                  </a:lnTo>
                  <a:lnTo>
                    <a:pt x="557" y="1524"/>
                  </a:lnTo>
                  <a:lnTo>
                    <a:pt x="536" y="1512"/>
                  </a:lnTo>
                  <a:lnTo>
                    <a:pt x="516" y="1497"/>
                  </a:lnTo>
                  <a:lnTo>
                    <a:pt x="498" y="1483"/>
                  </a:lnTo>
                  <a:lnTo>
                    <a:pt x="491" y="1475"/>
                  </a:lnTo>
                  <a:lnTo>
                    <a:pt x="483" y="1467"/>
                  </a:lnTo>
                  <a:lnTo>
                    <a:pt x="478" y="1460"/>
                  </a:lnTo>
                  <a:lnTo>
                    <a:pt x="472" y="1452"/>
                  </a:lnTo>
                  <a:lnTo>
                    <a:pt x="468" y="1444"/>
                  </a:lnTo>
                  <a:lnTo>
                    <a:pt x="463" y="1438"/>
                  </a:lnTo>
                  <a:lnTo>
                    <a:pt x="461" y="1430"/>
                  </a:lnTo>
                  <a:lnTo>
                    <a:pt x="459" y="1423"/>
                  </a:lnTo>
                  <a:lnTo>
                    <a:pt x="458" y="1418"/>
                  </a:lnTo>
                  <a:lnTo>
                    <a:pt x="458" y="1412"/>
                  </a:lnTo>
                  <a:lnTo>
                    <a:pt x="459" y="1407"/>
                  </a:lnTo>
                  <a:lnTo>
                    <a:pt x="461" y="1401"/>
                  </a:lnTo>
                  <a:close/>
                  <a:moveTo>
                    <a:pt x="117" y="727"/>
                  </a:moveTo>
                  <a:lnTo>
                    <a:pt x="132" y="739"/>
                  </a:lnTo>
                  <a:lnTo>
                    <a:pt x="147" y="752"/>
                  </a:lnTo>
                  <a:lnTo>
                    <a:pt x="159" y="765"/>
                  </a:lnTo>
                  <a:lnTo>
                    <a:pt x="168" y="778"/>
                  </a:lnTo>
                  <a:lnTo>
                    <a:pt x="171" y="784"/>
                  </a:lnTo>
                  <a:lnTo>
                    <a:pt x="174" y="791"/>
                  </a:lnTo>
                  <a:lnTo>
                    <a:pt x="176" y="797"/>
                  </a:lnTo>
                  <a:lnTo>
                    <a:pt x="177" y="802"/>
                  </a:lnTo>
                  <a:lnTo>
                    <a:pt x="179" y="808"/>
                  </a:lnTo>
                  <a:lnTo>
                    <a:pt x="179" y="812"/>
                  </a:lnTo>
                  <a:lnTo>
                    <a:pt x="177" y="818"/>
                  </a:lnTo>
                  <a:lnTo>
                    <a:pt x="175" y="821"/>
                  </a:lnTo>
                  <a:lnTo>
                    <a:pt x="172" y="825"/>
                  </a:lnTo>
                  <a:lnTo>
                    <a:pt x="169" y="827"/>
                  </a:lnTo>
                  <a:lnTo>
                    <a:pt x="164" y="830"/>
                  </a:lnTo>
                  <a:lnTo>
                    <a:pt x="160" y="832"/>
                  </a:lnTo>
                  <a:lnTo>
                    <a:pt x="154" y="833"/>
                  </a:lnTo>
                  <a:lnTo>
                    <a:pt x="148" y="833"/>
                  </a:lnTo>
                  <a:lnTo>
                    <a:pt x="141" y="833"/>
                  </a:lnTo>
                  <a:lnTo>
                    <a:pt x="134" y="832"/>
                  </a:lnTo>
                  <a:lnTo>
                    <a:pt x="119" y="827"/>
                  </a:lnTo>
                  <a:lnTo>
                    <a:pt x="104" y="822"/>
                  </a:lnTo>
                  <a:lnTo>
                    <a:pt x="86" y="813"/>
                  </a:lnTo>
                  <a:lnTo>
                    <a:pt x="69" y="802"/>
                  </a:lnTo>
                  <a:lnTo>
                    <a:pt x="53" y="790"/>
                  </a:lnTo>
                  <a:lnTo>
                    <a:pt x="40" y="778"/>
                  </a:lnTo>
                  <a:lnTo>
                    <a:pt x="27" y="765"/>
                  </a:lnTo>
                  <a:lnTo>
                    <a:pt x="19" y="751"/>
                  </a:lnTo>
                  <a:lnTo>
                    <a:pt x="15" y="746"/>
                  </a:lnTo>
                  <a:lnTo>
                    <a:pt x="12" y="739"/>
                  </a:lnTo>
                  <a:lnTo>
                    <a:pt x="10" y="734"/>
                  </a:lnTo>
                  <a:lnTo>
                    <a:pt x="9" y="727"/>
                  </a:lnTo>
                  <a:lnTo>
                    <a:pt x="8" y="723"/>
                  </a:lnTo>
                  <a:lnTo>
                    <a:pt x="8" y="717"/>
                  </a:lnTo>
                  <a:lnTo>
                    <a:pt x="9" y="713"/>
                  </a:lnTo>
                  <a:lnTo>
                    <a:pt x="11" y="708"/>
                  </a:lnTo>
                  <a:lnTo>
                    <a:pt x="14" y="705"/>
                  </a:lnTo>
                  <a:lnTo>
                    <a:pt x="18" y="702"/>
                  </a:lnTo>
                  <a:lnTo>
                    <a:pt x="22" y="699"/>
                  </a:lnTo>
                  <a:lnTo>
                    <a:pt x="26" y="698"/>
                  </a:lnTo>
                  <a:lnTo>
                    <a:pt x="32" y="697"/>
                  </a:lnTo>
                  <a:lnTo>
                    <a:pt x="39" y="697"/>
                  </a:lnTo>
                  <a:lnTo>
                    <a:pt x="45" y="697"/>
                  </a:lnTo>
                  <a:lnTo>
                    <a:pt x="52" y="698"/>
                  </a:lnTo>
                  <a:lnTo>
                    <a:pt x="66" y="702"/>
                  </a:lnTo>
                  <a:lnTo>
                    <a:pt x="83" y="708"/>
                  </a:lnTo>
                  <a:lnTo>
                    <a:pt x="99" y="717"/>
                  </a:lnTo>
                  <a:lnTo>
                    <a:pt x="117" y="727"/>
                  </a:lnTo>
                  <a:close/>
                  <a:moveTo>
                    <a:pt x="339" y="877"/>
                  </a:moveTo>
                  <a:lnTo>
                    <a:pt x="356" y="889"/>
                  </a:lnTo>
                  <a:lnTo>
                    <a:pt x="371" y="903"/>
                  </a:lnTo>
                  <a:lnTo>
                    <a:pt x="384" y="917"/>
                  </a:lnTo>
                  <a:lnTo>
                    <a:pt x="394" y="930"/>
                  </a:lnTo>
                  <a:lnTo>
                    <a:pt x="397" y="937"/>
                  </a:lnTo>
                  <a:lnTo>
                    <a:pt x="400" y="943"/>
                  </a:lnTo>
                  <a:lnTo>
                    <a:pt x="403" y="949"/>
                  </a:lnTo>
                  <a:lnTo>
                    <a:pt x="404" y="954"/>
                  </a:lnTo>
                  <a:lnTo>
                    <a:pt x="405" y="961"/>
                  </a:lnTo>
                  <a:lnTo>
                    <a:pt x="405" y="965"/>
                  </a:lnTo>
                  <a:lnTo>
                    <a:pt x="404" y="971"/>
                  </a:lnTo>
                  <a:lnTo>
                    <a:pt x="401" y="975"/>
                  </a:lnTo>
                  <a:lnTo>
                    <a:pt x="398" y="979"/>
                  </a:lnTo>
                  <a:lnTo>
                    <a:pt x="395" y="982"/>
                  </a:lnTo>
                  <a:lnTo>
                    <a:pt x="390" y="984"/>
                  </a:lnTo>
                  <a:lnTo>
                    <a:pt x="385" y="985"/>
                  </a:lnTo>
                  <a:lnTo>
                    <a:pt x="379" y="986"/>
                  </a:lnTo>
                  <a:lnTo>
                    <a:pt x="373" y="986"/>
                  </a:lnTo>
                  <a:lnTo>
                    <a:pt x="366" y="986"/>
                  </a:lnTo>
                  <a:lnTo>
                    <a:pt x="358" y="985"/>
                  </a:lnTo>
                  <a:lnTo>
                    <a:pt x="343" y="982"/>
                  </a:lnTo>
                  <a:lnTo>
                    <a:pt x="325" y="975"/>
                  </a:lnTo>
                  <a:lnTo>
                    <a:pt x="308" y="966"/>
                  </a:lnTo>
                  <a:lnTo>
                    <a:pt x="290" y="955"/>
                  </a:lnTo>
                  <a:lnTo>
                    <a:pt x="272" y="943"/>
                  </a:lnTo>
                  <a:lnTo>
                    <a:pt x="258" y="930"/>
                  </a:lnTo>
                  <a:lnTo>
                    <a:pt x="246" y="916"/>
                  </a:lnTo>
                  <a:lnTo>
                    <a:pt x="236" y="903"/>
                  </a:lnTo>
                  <a:lnTo>
                    <a:pt x="232" y="896"/>
                  </a:lnTo>
                  <a:lnTo>
                    <a:pt x="228" y="889"/>
                  </a:lnTo>
                  <a:lnTo>
                    <a:pt x="226" y="884"/>
                  </a:lnTo>
                  <a:lnTo>
                    <a:pt x="225" y="877"/>
                  </a:lnTo>
                  <a:lnTo>
                    <a:pt x="224" y="872"/>
                  </a:lnTo>
                  <a:lnTo>
                    <a:pt x="225" y="866"/>
                  </a:lnTo>
                  <a:lnTo>
                    <a:pt x="226" y="862"/>
                  </a:lnTo>
                  <a:lnTo>
                    <a:pt x="227" y="857"/>
                  </a:lnTo>
                  <a:lnTo>
                    <a:pt x="230" y="854"/>
                  </a:lnTo>
                  <a:lnTo>
                    <a:pt x="235" y="851"/>
                  </a:lnTo>
                  <a:lnTo>
                    <a:pt x="239" y="848"/>
                  </a:lnTo>
                  <a:lnTo>
                    <a:pt x="244" y="846"/>
                  </a:lnTo>
                  <a:lnTo>
                    <a:pt x="250" y="845"/>
                  </a:lnTo>
                  <a:lnTo>
                    <a:pt x="256" y="845"/>
                  </a:lnTo>
                  <a:lnTo>
                    <a:pt x="264" y="845"/>
                  </a:lnTo>
                  <a:lnTo>
                    <a:pt x="270" y="846"/>
                  </a:lnTo>
                  <a:lnTo>
                    <a:pt x="287" y="851"/>
                  </a:lnTo>
                  <a:lnTo>
                    <a:pt x="303" y="857"/>
                  </a:lnTo>
                  <a:lnTo>
                    <a:pt x="321" y="866"/>
                  </a:lnTo>
                  <a:lnTo>
                    <a:pt x="339" y="877"/>
                  </a:lnTo>
                  <a:close/>
                  <a:moveTo>
                    <a:pt x="575" y="1033"/>
                  </a:moveTo>
                  <a:lnTo>
                    <a:pt x="592" y="1046"/>
                  </a:lnTo>
                  <a:lnTo>
                    <a:pt x="609" y="1059"/>
                  </a:lnTo>
                  <a:lnTo>
                    <a:pt x="622" y="1074"/>
                  </a:lnTo>
                  <a:lnTo>
                    <a:pt x="632" y="1088"/>
                  </a:lnTo>
                  <a:lnTo>
                    <a:pt x="636" y="1094"/>
                  </a:lnTo>
                  <a:lnTo>
                    <a:pt x="640" y="1101"/>
                  </a:lnTo>
                  <a:lnTo>
                    <a:pt x="642" y="1108"/>
                  </a:lnTo>
                  <a:lnTo>
                    <a:pt x="643" y="1114"/>
                  </a:lnTo>
                  <a:lnTo>
                    <a:pt x="644" y="1120"/>
                  </a:lnTo>
                  <a:lnTo>
                    <a:pt x="644" y="1125"/>
                  </a:lnTo>
                  <a:lnTo>
                    <a:pt x="643" y="1130"/>
                  </a:lnTo>
                  <a:lnTo>
                    <a:pt x="641" y="1134"/>
                  </a:lnTo>
                  <a:lnTo>
                    <a:pt x="637" y="1139"/>
                  </a:lnTo>
                  <a:lnTo>
                    <a:pt x="633" y="1142"/>
                  </a:lnTo>
                  <a:lnTo>
                    <a:pt x="629" y="1144"/>
                  </a:lnTo>
                  <a:lnTo>
                    <a:pt x="623" y="1146"/>
                  </a:lnTo>
                  <a:lnTo>
                    <a:pt x="618" y="1147"/>
                  </a:lnTo>
                  <a:lnTo>
                    <a:pt x="611" y="1147"/>
                  </a:lnTo>
                  <a:lnTo>
                    <a:pt x="603" y="1147"/>
                  </a:lnTo>
                  <a:lnTo>
                    <a:pt x="596" y="1146"/>
                  </a:lnTo>
                  <a:lnTo>
                    <a:pt x="579" y="1142"/>
                  </a:lnTo>
                  <a:lnTo>
                    <a:pt x="561" y="1135"/>
                  </a:lnTo>
                  <a:lnTo>
                    <a:pt x="543" y="1126"/>
                  </a:lnTo>
                  <a:lnTo>
                    <a:pt x="523" y="1115"/>
                  </a:lnTo>
                  <a:lnTo>
                    <a:pt x="505" y="1102"/>
                  </a:lnTo>
                  <a:lnTo>
                    <a:pt x="490" y="1088"/>
                  </a:lnTo>
                  <a:lnTo>
                    <a:pt x="476" y="1075"/>
                  </a:lnTo>
                  <a:lnTo>
                    <a:pt x="466" y="1060"/>
                  </a:lnTo>
                  <a:lnTo>
                    <a:pt x="462" y="1054"/>
                  </a:lnTo>
                  <a:lnTo>
                    <a:pt x="459" y="1046"/>
                  </a:lnTo>
                  <a:lnTo>
                    <a:pt x="457" y="1040"/>
                  </a:lnTo>
                  <a:lnTo>
                    <a:pt x="454" y="1034"/>
                  </a:lnTo>
                  <a:lnTo>
                    <a:pt x="454" y="1028"/>
                  </a:lnTo>
                  <a:lnTo>
                    <a:pt x="454" y="1023"/>
                  </a:lnTo>
                  <a:lnTo>
                    <a:pt x="455" y="1017"/>
                  </a:lnTo>
                  <a:lnTo>
                    <a:pt x="458" y="1013"/>
                  </a:lnTo>
                  <a:lnTo>
                    <a:pt x="461" y="1008"/>
                  </a:lnTo>
                  <a:lnTo>
                    <a:pt x="464" y="1005"/>
                  </a:lnTo>
                  <a:lnTo>
                    <a:pt x="470" y="1003"/>
                  </a:lnTo>
                  <a:lnTo>
                    <a:pt x="475" y="1002"/>
                  </a:lnTo>
                  <a:lnTo>
                    <a:pt x="481" y="1001"/>
                  </a:lnTo>
                  <a:lnTo>
                    <a:pt x="487" y="1000"/>
                  </a:lnTo>
                  <a:lnTo>
                    <a:pt x="495" y="1001"/>
                  </a:lnTo>
                  <a:lnTo>
                    <a:pt x="503" y="1002"/>
                  </a:lnTo>
                  <a:lnTo>
                    <a:pt x="519" y="1005"/>
                  </a:lnTo>
                  <a:lnTo>
                    <a:pt x="537" y="1012"/>
                  </a:lnTo>
                  <a:lnTo>
                    <a:pt x="556" y="1021"/>
                  </a:lnTo>
                  <a:lnTo>
                    <a:pt x="575" y="1033"/>
                  </a:lnTo>
                  <a:close/>
                  <a:moveTo>
                    <a:pt x="249" y="460"/>
                  </a:moveTo>
                  <a:lnTo>
                    <a:pt x="247" y="463"/>
                  </a:lnTo>
                  <a:lnTo>
                    <a:pt x="244" y="466"/>
                  </a:lnTo>
                  <a:lnTo>
                    <a:pt x="239" y="468"/>
                  </a:lnTo>
                  <a:lnTo>
                    <a:pt x="235" y="469"/>
                  </a:lnTo>
                  <a:lnTo>
                    <a:pt x="229" y="470"/>
                  </a:lnTo>
                  <a:lnTo>
                    <a:pt x="224" y="471"/>
                  </a:lnTo>
                  <a:lnTo>
                    <a:pt x="218" y="470"/>
                  </a:lnTo>
                  <a:lnTo>
                    <a:pt x="212" y="470"/>
                  </a:lnTo>
                  <a:lnTo>
                    <a:pt x="197" y="467"/>
                  </a:lnTo>
                  <a:lnTo>
                    <a:pt x="183" y="461"/>
                  </a:lnTo>
                  <a:lnTo>
                    <a:pt x="169" y="453"/>
                  </a:lnTo>
                  <a:lnTo>
                    <a:pt x="153" y="444"/>
                  </a:lnTo>
                  <a:lnTo>
                    <a:pt x="138" y="432"/>
                  </a:lnTo>
                  <a:lnTo>
                    <a:pt x="126" y="420"/>
                  </a:lnTo>
                  <a:lnTo>
                    <a:pt x="115" y="408"/>
                  </a:lnTo>
                  <a:lnTo>
                    <a:pt x="107" y="396"/>
                  </a:lnTo>
                  <a:lnTo>
                    <a:pt x="104" y="391"/>
                  </a:lnTo>
                  <a:lnTo>
                    <a:pt x="100" y="385"/>
                  </a:lnTo>
                  <a:lnTo>
                    <a:pt x="99" y="380"/>
                  </a:lnTo>
                  <a:lnTo>
                    <a:pt x="98" y="374"/>
                  </a:lnTo>
                  <a:lnTo>
                    <a:pt x="97" y="368"/>
                  </a:lnTo>
                  <a:lnTo>
                    <a:pt x="97" y="364"/>
                  </a:lnTo>
                  <a:lnTo>
                    <a:pt x="98" y="360"/>
                  </a:lnTo>
                  <a:lnTo>
                    <a:pt x="100" y="356"/>
                  </a:lnTo>
                  <a:lnTo>
                    <a:pt x="104" y="352"/>
                  </a:lnTo>
                  <a:lnTo>
                    <a:pt x="107" y="350"/>
                  </a:lnTo>
                  <a:lnTo>
                    <a:pt x="110" y="348"/>
                  </a:lnTo>
                  <a:lnTo>
                    <a:pt x="115" y="345"/>
                  </a:lnTo>
                  <a:lnTo>
                    <a:pt x="120" y="345"/>
                  </a:lnTo>
                  <a:lnTo>
                    <a:pt x="126" y="344"/>
                  </a:lnTo>
                  <a:lnTo>
                    <a:pt x="131" y="345"/>
                  </a:lnTo>
                  <a:lnTo>
                    <a:pt x="138" y="345"/>
                  </a:lnTo>
                  <a:lnTo>
                    <a:pt x="152" y="349"/>
                  </a:lnTo>
                  <a:lnTo>
                    <a:pt x="166" y="354"/>
                  </a:lnTo>
                  <a:lnTo>
                    <a:pt x="182" y="362"/>
                  </a:lnTo>
                  <a:lnTo>
                    <a:pt x="197" y="372"/>
                  </a:lnTo>
                  <a:lnTo>
                    <a:pt x="212" y="383"/>
                  </a:lnTo>
                  <a:lnTo>
                    <a:pt x="224" y="395"/>
                  </a:lnTo>
                  <a:lnTo>
                    <a:pt x="235" y="407"/>
                  </a:lnTo>
                  <a:lnTo>
                    <a:pt x="244" y="419"/>
                  </a:lnTo>
                  <a:lnTo>
                    <a:pt x="246" y="425"/>
                  </a:lnTo>
                  <a:lnTo>
                    <a:pt x="249" y="430"/>
                  </a:lnTo>
                  <a:lnTo>
                    <a:pt x="251" y="436"/>
                  </a:lnTo>
                  <a:lnTo>
                    <a:pt x="252" y="441"/>
                  </a:lnTo>
                  <a:lnTo>
                    <a:pt x="252" y="447"/>
                  </a:lnTo>
                  <a:lnTo>
                    <a:pt x="252" y="451"/>
                  </a:lnTo>
                  <a:lnTo>
                    <a:pt x="251" y="456"/>
                  </a:lnTo>
                  <a:lnTo>
                    <a:pt x="249" y="460"/>
                  </a:lnTo>
                  <a:close/>
                  <a:moveTo>
                    <a:pt x="454" y="601"/>
                  </a:moveTo>
                  <a:lnTo>
                    <a:pt x="452" y="605"/>
                  </a:lnTo>
                  <a:lnTo>
                    <a:pt x="448" y="607"/>
                  </a:lnTo>
                  <a:lnTo>
                    <a:pt x="444" y="610"/>
                  </a:lnTo>
                  <a:lnTo>
                    <a:pt x="439" y="611"/>
                  </a:lnTo>
                  <a:lnTo>
                    <a:pt x="433" y="612"/>
                  </a:lnTo>
                  <a:lnTo>
                    <a:pt x="428" y="612"/>
                  </a:lnTo>
                  <a:lnTo>
                    <a:pt x="421" y="612"/>
                  </a:lnTo>
                  <a:lnTo>
                    <a:pt x="415" y="611"/>
                  </a:lnTo>
                  <a:lnTo>
                    <a:pt x="400" y="608"/>
                  </a:lnTo>
                  <a:lnTo>
                    <a:pt x="385" y="602"/>
                  </a:lnTo>
                  <a:lnTo>
                    <a:pt x="368" y="595"/>
                  </a:lnTo>
                  <a:lnTo>
                    <a:pt x="353" y="585"/>
                  </a:lnTo>
                  <a:lnTo>
                    <a:pt x="336" y="573"/>
                  </a:lnTo>
                  <a:lnTo>
                    <a:pt x="323" y="560"/>
                  </a:lnTo>
                  <a:lnTo>
                    <a:pt x="312" y="548"/>
                  </a:lnTo>
                  <a:lnTo>
                    <a:pt x="303" y="535"/>
                  </a:lnTo>
                  <a:lnTo>
                    <a:pt x="300" y="530"/>
                  </a:lnTo>
                  <a:lnTo>
                    <a:pt x="298" y="523"/>
                  </a:lnTo>
                  <a:lnTo>
                    <a:pt x="296" y="517"/>
                  </a:lnTo>
                  <a:lnTo>
                    <a:pt x="294" y="512"/>
                  </a:lnTo>
                  <a:lnTo>
                    <a:pt x="293" y="506"/>
                  </a:lnTo>
                  <a:lnTo>
                    <a:pt x="294" y="502"/>
                  </a:lnTo>
                  <a:lnTo>
                    <a:pt x="296" y="496"/>
                  </a:lnTo>
                  <a:lnTo>
                    <a:pt x="298" y="493"/>
                  </a:lnTo>
                  <a:lnTo>
                    <a:pt x="300" y="489"/>
                  </a:lnTo>
                  <a:lnTo>
                    <a:pt x="303" y="487"/>
                  </a:lnTo>
                  <a:lnTo>
                    <a:pt x="308" y="484"/>
                  </a:lnTo>
                  <a:lnTo>
                    <a:pt x="312" y="482"/>
                  </a:lnTo>
                  <a:lnTo>
                    <a:pt x="318" y="481"/>
                  </a:lnTo>
                  <a:lnTo>
                    <a:pt x="324" y="481"/>
                  </a:lnTo>
                  <a:lnTo>
                    <a:pt x="330" y="481"/>
                  </a:lnTo>
                  <a:lnTo>
                    <a:pt x="336" y="482"/>
                  </a:lnTo>
                  <a:lnTo>
                    <a:pt x="352" y="485"/>
                  </a:lnTo>
                  <a:lnTo>
                    <a:pt x="367" y="491"/>
                  </a:lnTo>
                  <a:lnTo>
                    <a:pt x="383" y="499"/>
                  </a:lnTo>
                  <a:lnTo>
                    <a:pt x="399" y="510"/>
                  </a:lnTo>
                  <a:lnTo>
                    <a:pt x="415" y="521"/>
                  </a:lnTo>
                  <a:lnTo>
                    <a:pt x="428" y="533"/>
                  </a:lnTo>
                  <a:lnTo>
                    <a:pt x="439" y="546"/>
                  </a:lnTo>
                  <a:lnTo>
                    <a:pt x="448" y="558"/>
                  </a:lnTo>
                  <a:lnTo>
                    <a:pt x="451" y="565"/>
                  </a:lnTo>
                  <a:lnTo>
                    <a:pt x="454" y="570"/>
                  </a:lnTo>
                  <a:lnTo>
                    <a:pt x="457" y="576"/>
                  </a:lnTo>
                  <a:lnTo>
                    <a:pt x="458" y="583"/>
                  </a:lnTo>
                  <a:lnTo>
                    <a:pt x="458" y="587"/>
                  </a:lnTo>
                  <a:lnTo>
                    <a:pt x="458" y="592"/>
                  </a:lnTo>
                  <a:lnTo>
                    <a:pt x="457" y="597"/>
                  </a:lnTo>
                  <a:lnTo>
                    <a:pt x="454" y="601"/>
                  </a:lnTo>
                  <a:close/>
                  <a:moveTo>
                    <a:pt x="613" y="652"/>
                  </a:moveTo>
                  <a:lnTo>
                    <a:pt x="630" y="664"/>
                  </a:lnTo>
                  <a:lnTo>
                    <a:pt x="643" y="677"/>
                  </a:lnTo>
                  <a:lnTo>
                    <a:pt x="655" y="691"/>
                  </a:lnTo>
                  <a:lnTo>
                    <a:pt x="665" y="704"/>
                  </a:lnTo>
                  <a:lnTo>
                    <a:pt x="668" y="711"/>
                  </a:lnTo>
                  <a:lnTo>
                    <a:pt x="672" y="717"/>
                  </a:lnTo>
                  <a:lnTo>
                    <a:pt x="674" y="723"/>
                  </a:lnTo>
                  <a:lnTo>
                    <a:pt x="675" y="728"/>
                  </a:lnTo>
                  <a:lnTo>
                    <a:pt x="675" y="734"/>
                  </a:lnTo>
                  <a:lnTo>
                    <a:pt x="675" y="739"/>
                  </a:lnTo>
                  <a:lnTo>
                    <a:pt x="674" y="744"/>
                  </a:lnTo>
                  <a:lnTo>
                    <a:pt x="672" y="748"/>
                  </a:lnTo>
                  <a:lnTo>
                    <a:pt x="668" y="752"/>
                  </a:lnTo>
                  <a:lnTo>
                    <a:pt x="665" y="756"/>
                  </a:lnTo>
                  <a:lnTo>
                    <a:pt x="661" y="758"/>
                  </a:lnTo>
                  <a:lnTo>
                    <a:pt x="655" y="759"/>
                  </a:lnTo>
                  <a:lnTo>
                    <a:pt x="650" y="760"/>
                  </a:lnTo>
                  <a:lnTo>
                    <a:pt x="643" y="761"/>
                  </a:lnTo>
                  <a:lnTo>
                    <a:pt x="636" y="760"/>
                  </a:lnTo>
                  <a:lnTo>
                    <a:pt x="630" y="760"/>
                  </a:lnTo>
                  <a:lnTo>
                    <a:pt x="614" y="757"/>
                  </a:lnTo>
                  <a:lnTo>
                    <a:pt x="598" y="750"/>
                  </a:lnTo>
                  <a:lnTo>
                    <a:pt x="581" y="743"/>
                  </a:lnTo>
                  <a:lnTo>
                    <a:pt x="564" y="731"/>
                  </a:lnTo>
                  <a:lnTo>
                    <a:pt x="547" y="719"/>
                  </a:lnTo>
                  <a:lnTo>
                    <a:pt x="534" y="706"/>
                  </a:lnTo>
                  <a:lnTo>
                    <a:pt x="522" y="693"/>
                  </a:lnTo>
                  <a:lnTo>
                    <a:pt x="512" y="680"/>
                  </a:lnTo>
                  <a:lnTo>
                    <a:pt x="508" y="674"/>
                  </a:lnTo>
                  <a:lnTo>
                    <a:pt x="505" y="667"/>
                  </a:lnTo>
                  <a:lnTo>
                    <a:pt x="504" y="661"/>
                  </a:lnTo>
                  <a:lnTo>
                    <a:pt x="502" y="655"/>
                  </a:lnTo>
                  <a:lnTo>
                    <a:pt x="502" y="650"/>
                  </a:lnTo>
                  <a:lnTo>
                    <a:pt x="502" y="644"/>
                  </a:lnTo>
                  <a:lnTo>
                    <a:pt x="503" y="640"/>
                  </a:lnTo>
                  <a:lnTo>
                    <a:pt x="505" y="635"/>
                  </a:lnTo>
                  <a:lnTo>
                    <a:pt x="508" y="632"/>
                  </a:lnTo>
                  <a:lnTo>
                    <a:pt x="512" y="629"/>
                  </a:lnTo>
                  <a:lnTo>
                    <a:pt x="516" y="627"/>
                  </a:lnTo>
                  <a:lnTo>
                    <a:pt x="522" y="624"/>
                  </a:lnTo>
                  <a:lnTo>
                    <a:pt x="527" y="623"/>
                  </a:lnTo>
                  <a:lnTo>
                    <a:pt x="534" y="623"/>
                  </a:lnTo>
                  <a:lnTo>
                    <a:pt x="540" y="623"/>
                  </a:lnTo>
                  <a:lnTo>
                    <a:pt x="547" y="624"/>
                  </a:lnTo>
                  <a:lnTo>
                    <a:pt x="562" y="628"/>
                  </a:lnTo>
                  <a:lnTo>
                    <a:pt x="579" y="633"/>
                  </a:lnTo>
                  <a:lnTo>
                    <a:pt x="596" y="642"/>
                  </a:lnTo>
                  <a:lnTo>
                    <a:pt x="613" y="652"/>
                  </a:lnTo>
                  <a:close/>
                  <a:moveTo>
                    <a:pt x="281" y="93"/>
                  </a:moveTo>
                  <a:lnTo>
                    <a:pt x="268" y="83"/>
                  </a:lnTo>
                  <a:lnTo>
                    <a:pt x="256" y="72"/>
                  </a:lnTo>
                  <a:lnTo>
                    <a:pt x="247" y="61"/>
                  </a:lnTo>
                  <a:lnTo>
                    <a:pt x="239" y="50"/>
                  </a:lnTo>
                  <a:lnTo>
                    <a:pt x="234" y="39"/>
                  </a:lnTo>
                  <a:lnTo>
                    <a:pt x="232" y="29"/>
                  </a:lnTo>
                  <a:lnTo>
                    <a:pt x="230" y="23"/>
                  </a:lnTo>
                  <a:lnTo>
                    <a:pt x="232" y="19"/>
                  </a:lnTo>
                  <a:lnTo>
                    <a:pt x="233" y="15"/>
                  </a:lnTo>
                  <a:lnTo>
                    <a:pt x="235" y="11"/>
                  </a:lnTo>
                  <a:lnTo>
                    <a:pt x="237" y="8"/>
                  </a:lnTo>
                  <a:lnTo>
                    <a:pt x="240" y="5"/>
                  </a:lnTo>
                  <a:lnTo>
                    <a:pt x="244" y="3"/>
                  </a:lnTo>
                  <a:lnTo>
                    <a:pt x="248" y="2"/>
                  </a:lnTo>
                  <a:lnTo>
                    <a:pt x="258" y="0"/>
                  </a:lnTo>
                  <a:lnTo>
                    <a:pt x="269" y="1"/>
                  </a:lnTo>
                  <a:lnTo>
                    <a:pt x="281" y="4"/>
                  </a:lnTo>
                  <a:lnTo>
                    <a:pt x="296" y="9"/>
                  </a:lnTo>
                  <a:lnTo>
                    <a:pt x="309" y="15"/>
                  </a:lnTo>
                  <a:lnTo>
                    <a:pt x="323" y="25"/>
                  </a:lnTo>
                  <a:lnTo>
                    <a:pt x="336" y="35"/>
                  </a:lnTo>
                  <a:lnTo>
                    <a:pt x="347" y="46"/>
                  </a:lnTo>
                  <a:lnTo>
                    <a:pt x="357" y="57"/>
                  </a:lnTo>
                  <a:lnTo>
                    <a:pt x="365" y="68"/>
                  </a:lnTo>
                  <a:lnTo>
                    <a:pt x="369" y="79"/>
                  </a:lnTo>
                  <a:lnTo>
                    <a:pt x="373" y="89"/>
                  </a:lnTo>
                  <a:lnTo>
                    <a:pt x="373" y="94"/>
                  </a:lnTo>
                  <a:lnTo>
                    <a:pt x="373" y="99"/>
                  </a:lnTo>
                  <a:lnTo>
                    <a:pt x="372" y="103"/>
                  </a:lnTo>
                  <a:lnTo>
                    <a:pt x="369" y="107"/>
                  </a:lnTo>
                  <a:lnTo>
                    <a:pt x="367" y="110"/>
                  </a:lnTo>
                  <a:lnTo>
                    <a:pt x="364" y="113"/>
                  </a:lnTo>
                  <a:lnTo>
                    <a:pt x="359" y="115"/>
                  </a:lnTo>
                  <a:lnTo>
                    <a:pt x="356" y="116"/>
                  </a:lnTo>
                  <a:lnTo>
                    <a:pt x="351" y="117"/>
                  </a:lnTo>
                  <a:lnTo>
                    <a:pt x="346" y="118"/>
                  </a:lnTo>
                  <a:lnTo>
                    <a:pt x="341" y="117"/>
                  </a:lnTo>
                  <a:lnTo>
                    <a:pt x="334" y="117"/>
                  </a:lnTo>
                  <a:lnTo>
                    <a:pt x="322" y="114"/>
                  </a:lnTo>
                  <a:lnTo>
                    <a:pt x="309" y="109"/>
                  </a:lnTo>
                  <a:lnTo>
                    <a:pt x="294" y="101"/>
                  </a:lnTo>
                  <a:lnTo>
                    <a:pt x="281" y="93"/>
                  </a:lnTo>
                  <a:close/>
                  <a:moveTo>
                    <a:pt x="462" y="223"/>
                  </a:moveTo>
                  <a:lnTo>
                    <a:pt x="448" y="212"/>
                  </a:lnTo>
                  <a:lnTo>
                    <a:pt x="436" y="201"/>
                  </a:lnTo>
                  <a:lnTo>
                    <a:pt x="426" y="189"/>
                  </a:lnTo>
                  <a:lnTo>
                    <a:pt x="418" y="177"/>
                  </a:lnTo>
                  <a:lnTo>
                    <a:pt x="415" y="171"/>
                  </a:lnTo>
                  <a:lnTo>
                    <a:pt x="412" y="165"/>
                  </a:lnTo>
                  <a:lnTo>
                    <a:pt x="411" y="160"/>
                  </a:lnTo>
                  <a:lnTo>
                    <a:pt x="410" y="154"/>
                  </a:lnTo>
                  <a:lnTo>
                    <a:pt x="409" y="150"/>
                  </a:lnTo>
                  <a:lnTo>
                    <a:pt x="410" y="146"/>
                  </a:lnTo>
                  <a:lnTo>
                    <a:pt x="411" y="141"/>
                  </a:lnTo>
                  <a:lnTo>
                    <a:pt x="412" y="137"/>
                  </a:lnTo>
                  <a:lnTo>
                    <a:pt x="416" y="133"/>
                  </a:lnTo>
                  <a:lnTo>
                    <a:pt x="419" y="131"/>
                  </a:lnTo>
                  <a:lnTo>
                    <a:pt x="422" y="129"/>
                  </a:lnTo>
                  <a:lnTo>
                    <a:pt x="427" y="127"/>
                  </a:lnTo>
                  <a:lnTo>
                    <a:pt x="432" y="126"/>
                  </a:lnTo>
                  <a:lnTo>
                    <a:pt x="438" y="126"/>
                  </a:lnTo>
                  <a:lnTo>
                    <a:pt x="443" y="126"/>
                  </a:lnTo>
                  <a:lnTo>
                    <a:pt x="450" y="126"/>
                  </a:lnTo>
                  <a:lnTo>
                    <a:pt x="463" y="129"/>
                  </a:lnTo>
                  <a:lnTo>
                    <a:pt x="478" y="135"/>
                  </a:lnTo>
                  <a:lnTo>
                    <a:pt x="492" y="142"/>
                  </a:lnTo>
                  <a:lnTo>
                    <a:pt x="507" y="151"/>
                  </a:lnTo>
                  <a:lnTo>
                    <a:pt x="521" y="162"/>
                  </a:lnTo>
                  <a:lnTo>
                    <a:pt x="533" y="173"/>
                  </a:lnTo>
                  <a:lnTo>
                    <a:pt x="543" y="185"/>
                  </a:lnTo>
                  <a:lnTo>
                    <a:pt x="550" y="196"/>
                  </a:lnTo>
                  <a:lnTo>
                    <a:pt x="556" y="208"/>
                  </a:lnTo>
                  <a:lnTo>
                    <a:pt x="559" y="220"/>
                  </a:lnTo>
                  <a:lnTo>
                    <a:pt x="559" y="224"/>
                  </a:lnTo>
                  <a:lnTo>
                    <a:pt x="559" y="228"/>
                  </a:lnTo>
                  <a:lnTo>
                    <a:pt x="558" y="233"/>
                  </a:lnTo>
                  <a:lnTo>
                    <a:pt x="556" y="237"/>
                  </a:lnTo>
                  <a:lnTo>
                    <a:pt x="554" y="240"/>
                  </a:lnTo>
                  <a:lnTo>
                    <a:pt x="550" y="243"/>
                  </a:lnTo>
                  <a:lnTo>
                    <a:pt x="546" y="245"/>
                  </a:lnTo>
                  <a:lnTo>
                    <a:pt x="541" y="247"/>
                  </a:lnTo>
                  <a:lnTo>
                    <a:pt x="537" y="248"/>
                  </a:lnTo>
                  <a:lnTo>
                    <a:pt x="532" y="248"/>
                  </a:lnTo>
                  <a:lnTo>
                    <a:pt x="525" y="248"/>
                  </a:lnTo>
                  <a:lnTo>
                    <a:pt x="519" y="247"/>
                  </a:lnTo>
                  <a:lnTo>
                    <a:pt x="506" y="245"/>
                  </a:lnTo>
                  <a:lnTo>
                    <a:pt x="492" y="239"/>
                  </a:lnTo>
                  <a:lnTo>
                    <a:pt x="478" y="232"/>
                  </a:lnTo>
                  <a:lnTo>
                    <a:pt x="462" y="223"/>
                  </a:lnTo>
                  <a:close/>
                </a:path>
              </a:pathLst>
            </a:custGeom>
            <a:solidFill>
              <a:srgbClr val="E7A0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CH"/>
            </a:p>
          </p:txBody>
        </p:sp>
        <p:sp>
          <p:nvSpPr>
            <p:cNvPr id="62" name="Freeform 52"/>
            <p:cNvSpPr>
              <a:spLocks noEditPoints="1"/>
            </p:cNvSpPr>
            <p:nvPr userDrawn="1"/>
          </p:nvSpPr>
          <p:spPr bwMode="auto">
            <a:xfrm>
              <a:off x="11707019" y="1497012"/>
              <a:ext cx="134938" cy="1457325"/>
            </a:xfrm>
            <a:custGeom>
              <a:avLst/>
              <a:gdLst>
                <a:gd name="T0" fmla="*/ 638 w 677"/>
                <a:gd name="T1" fmla="*/ 7238 h 7345"/>
                <a:gd name="T2" fmla="*/ 6 w 677"/>
                <a:gd name="T3" fmla="*/ 6966 h 7345"/>
                <a:gd name="T4" fmla="*/ 29 w 677"/>
                <a:gd name="T5" fmla="*/ 6837 h 7345"/>
                <a:gd name="T6" fmla="*/ 18 w 677"/>
                <a:gd name="T7" fmla="*/ 6642 h 7345"/>
                <a:gd name="T8" fmla="*/ 296 w 677"/>
                <a:gd name="T9" fmla="*/ 6774 h 7345"/>
                <a:gd name="T10" fmla="*/ 273 w 677"/>
                <a:gd name="T11" fmla="*/ 6422 h 7345"/>
                <a:gd name="T12" fmla="*/ 237 w 677"/>
                <a:gd name="T13" fmla="*/ 6236 h 7345"/>
                <a:gd name="T14" fmla="*/ 376 w 677"/>
                <a:gd name="T15" fmla="*/ 5858 h 7345"/>
                <a:gd name="T16" fmla="*/ 67 w 677"/>
                <a:gd name="T17" fmla="*/ 5621 h 7345"/>
                <a:gd name="T18" fmla="*/ 182 w 677"/>
                <a:gd name="T19" fmla="*/ 5215 h 7345"/>
                <a:gd name="T20" fmla="*/ 110 w 677"/>
                <a:gd name="T21" fmla="*/ 4727 h 7345"/>
                <a:gd name="T22" fmla="*/ 4 w 677"/>
                <a:gd name="T23" fmla="*/ 4042 h 7345"/>
                <a:gd name="T24" fmla="*/ 90 w 677"/>
                <a:gd name="T25" fmla="*/ 3342 h 7345"/>
                <a:gd name="T26" fmla="*/ 60 w 677"/>
                <a:gd name="T27" fmla="*/ 3159 h 7345"/>
                <a:gd name="T28" fmla="*/ 232 w 677"/>
                <a:gd name="T29" fmla="*/ 2270 h 7345"/>
                <a:gd name="T30" fmla="*/ 56 w 677"/>
                <a:gd name="T31" fmla="*/ 1873 h 7345"/>
                <a:gd name="T32" fmla="*/ 45 w 677"/>
                <a:gd name="T33" fmla="*/ 603 h 7345"/>
                <a:gd name="T34" fmla="*/ 609 w 677"/>
                <a:gd name="T35" fmla="*/ 203 h 7345"/>
                <a:gd name="T36" fmla="*/ 649 w 677"/>
                <a:gd name="T37" fmla="*/ 1029 h 7345"/>
                <a:gd name="T38" fmla="*/ 506 w 677"/>
                <a:gd name="T39" fmla="*/ 2170 h 7345"/>
                <a:gd name="T40" fmla="*/ 658 w 677"/>
                <a:gd name="T41" fmla="*/ 2930 h 7345"/>
                <a:gd name="T42" fmla="*/ 645 w 677"/>
                <a:gd name="T43" fmla="*/ 3769 h 7345"/>
                <a:gd name="T44" fmla="*/ 575 w 677"/>
                <a:gd name="T45" fmla="*/ 4202 h 7345"/>
                <a:gd name="T46" fmla="*/ 634 w 677"/>
                <a:gd name="T47" fmla="*/ 4639 h 7345"/>
                <a:gd name="T48" fmla="*/ 606 w 677"/>
                <a:gd name="T49" fmla="*/ 5149 h 7345"/>
                <a:gd name="T50" fmla="*/ 594 w 677"/>
                <a:gd name="T51" fmla="*/ 5556 h 7345"/>
                <a:gd name="T52" fmla="*/ 659 w 677"/>
                <a:gd name="T53" fmla="*/ 5824 h 7345"/>
                <a:gd name="T54" fmla="*/ 338 w 677"/>
                <a:gd name="T55" fmla="*/ 6105 h 7345"/>
                <a:gd name="T56" fmla="*/ 237 w 677"/>
                <a:gd name="T57" fmla="*/ 6341 h 7345"/>
                <a:gd name="T58" fmla="*/ 467 w 677"/>
                <a:gd name="T59" fmla="*/ 6505 h 7345"/>
                <a:gd name="T60" fmla="*/ 644 w 677"/>
                <a:gd name="T61" fmla="*/ 7034 h 7345"/>
                <a:gd name="T62" fmla="*/ 677 w 677"/>
                <a:gd name="T63" fmla="*/ 7203 h 7345"/>
                <a:gd name="T64" fmla="*/ 26 w 677"/>
                <a:gd name="T65" fmla="*/ 6411 h 7345"/>
                <a:gd name="T66" fmla="*/ 188 w 677"/>
                <a:gd name="T67" fmla="*/ 5961 h 7345"/>
                <a:gd name="T68" fmla="*/ 523 w 677"/>
                <a:gd name="T69" fmla="*/ 6124 h 7345"/>
                <a:gd name="T70" fmla="*/ 194 w 677"/>
                <a:gd name="T71" fmla="*/ 5530 h 7345"/>
                <a:gd name="T72" fmla="*/ 48 w 677"/>
                <a:gd name="T73" fmla="*/ 5293 h 7345"/>
                <a:gd name="T74" fmla="*/ 517 w 677"/>
                <a:gd name="T75" fmla="*/ 5042 h 7345"/>
                <a:gd name="T76" fmla="*/ 653 w 677"/>
                <a:gd name="T77" fmla="*/ 5044 h 7345"/>
                <a:gd name="T78" fmla="*/ 402 w 677"/>
                <a:gd name="T79" fmla="*/ 4659 h 7345"/>
                <a:gd name="T80" fmla="*/ 480 w 677"/>
                <a:gd name="T81" fmla="*/ 4590 h 7345"/>
                <a:gd name="T82" fmla="*/ 399 w 677"/>
                <a:gd name="T83" fmla="*/ 4350 h 7345"/>
                <a:gd name="T84" fmla="*/ 463 w 677"/>
                <a:gd name="T85" fmla="*/ 4082 h 7345"/>
                <a:gd name="T86" fmla="*/ 347 w 677"/>
                <a:gd name="T87" fmla="*/ 3730 h 7345"/>
                <a:gd name="T88" fmla="*/ 187 w 677"/>
                <a:gd name="T89" fmla="*/ 3672 h 7345"/>
                <a:gd name="T90" fmla="*/ 220 w 677"/>
                <a:gd name="T91" fmla="*/ 3510 h 7345"/>
                <a:gd name="T92" fmla="*/ 441 w 677"/>
                <a:gd name="T93" fmla="*/ 3392 h 7345"/>
                <a:gd name="T94" fmla="*/ 283 w 677"/>
                <a:gd name="T95" fmla="*/ 2950 h 7345"/>
                <a:gd name="T96" fmla="*/ 612 w 677"/>
                <a:gd name="T97" fmla="*/ 3081 h 7345"/>
                <a:gd name="T98" fmla="*/ 463 w 677"/>
                <a:gd name="T99" fmla="*/ 2994 h 7345"/>
                <a:gd name="T100" fmla="*/ 283 w 677"/>
                <a:gd name="T101" fmla="*/ 2572 h 7345"/>
                <a:gd name="T102" fmla="*/ 373 w 677"/>
                <a:gd name="T103" fmla="*/ 2437 h 7345"/>
                <a:gd name="T104" fmla="*/ 208 w 677"/>
                <a:gd name="T105" fmla="*/ 1978 h 7345"/>
                <a:gd name="T106" fmla="*/ 287 w 677"/>
                <a:gd name="T107" fmla="*/ 1556 h 7345"/>
                <a:gd name="T108" fmla="*/ 490 w 677"/>
                <a:gd name="T109" fmla="*/ 1807 h 7345"/>
                <a:gd name="T110" fmla="*/ 301 w 677"/>
                <a:gd name="T111" fmla="*/ 1204 h 7345"/>
                <a:gd name="T112" fmla="*/ 558 w 677"/>
                <a:gd name="T113" fmla="*/ 1394 h 7345"/>
                <a:gd name="T114" fmla="*/ 333 w 677"/>
                <a:gd name="T115" fmla="*/ 851 h 7345"/>
                <a:gd name="T116" fmla="*/ 546 w 677"/>
                <a:gd name="T117" fmla="*/ 1017 h 7345"/>
                <a:gd name="T118" fmla="*/ 111 w 677"/>
                <a:gd name="T119" fmla="*/ 229 h 7345"/>
                <a:gd name="T120" fmla="*/ 270 w 677"/>
                <a:gd name="T121" fmla="*/ 366 h 7345"/>
                <a:gd name="T122" fmla="*/ 490 w 677"/>
                <a:gd name="T123" fmla="*/ 496 h 7345"/>
                <a:gd name="T124" fmla="*/ 542 w 677"/>
                <a:gd name="T125" fmla="*/ 107 h 73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77" h="7345">
                  <a:moveTo>
                    <a:pt x="0" y="7119"/>
                  </a:moveTo>
                  <a:lnTo>
                    <a:pt x="0" y="7087"/>
                  </a:lnTo>
                  <a:lnTo>
                    <a:pt x="12" y="7098"/>
                  </a:lnTo>
                  <a:lnTo>
                    <a:pt x="19" y="7106"/>
                  </a:lnTo>
                  <a:lnTo>
                    <a:pt x="23" y="7110"/>
                  </a:lnTo>
                  <a:lnTo>
                    <a:pt x="24" y="7114"/>
                  </a:lnTo>
                  <a:lnTo>
                    <a:pt x="25" y="7116"/>
                  </a:lnTo>
                  <a:lnTo>
                    <a:pt x="24" y="7118"/>
                  </a:lnTo>
                  <a:lnTo>
                    <a:pt x="22" y="7120"/>
                  </a:lnTo>
                  <a:lnTo>
                    <a:pt x="16" y="7121"/>
                  </a:lnTo>
                  <a:lnTo>
                    <a:pt x="8" y="7121"/>
                  </a:lnTo>
                  <a:lnTo>
                    <a:pt x="0" y="7119"/>
                  </a:lnTo>
                  <a:close/>
                  <a:moveTo>
                    <a:pt x="0" y="7083"/>
                  </a:moveTo>
                  <a:lnTo>
                    <a:pt x="0" y="7002"/>
                  </a:lnTo>
                  <a:lnTo>
                    <a:pt x="32" y="7017"/>
                  </a:lnTo>
                  <a:lnTo>
                    <a:pt x="65" y="7032"/>
                  </a:lnTo>
                  <a:lnTo>
                    <a:pt x="100" y="7049"/>
                  </a:lnTo>
                  <a:lnTo>
                    <a:pt x="135" y="7066"/>
                  </a:lnTo>
                  <a:lnTo>
                    <a:pt x="169" y="7084"/>
                  </a:lnTo>
                  <a:lnTo>
                    <a:pt x="202" y="7100"/>
                  </a:lnTo>
                  <a:lnTo>
                    <a:pt x="233" y="7117"/>
                  </a:lnTo>
                  <a:lnTo>
                    <a:pt x="263" y="7133"/>
                  </a:lnTo>
                  <a:lnTo>
                    <a:pt x="249" y="7124"/>
                  </a:lnTo>
                  <a:lnTo>
                    <a:pt x="237" y="7114"/>
                  </a:lnTo>
                  <a:lnTo>
                    <a:pt x="226" y="7106"/>
                  </a:lnTo>
                  <a:lnTo>
                    <a:pt x="217" y="7098"/>
                  </a:lnTo>
                  <a:lnTo>
                    <a:pt x="210" y="7090"/>
                  </a:lnTo>
                  <a:lnTo>
                    <a:pt x="207" y="7085"/>
                  </a:lnTo>
                  <a:lnTo>
                    <a:pt x="206" y="7083"/>
                  </a:lnTo>
                  <a:lnTo>
                    <a:pt x="205" y="7081"/>
                  </a:lnTo>
                  <a:lnTo>
                    <a:pt x="205" y="7078"/>
                  </a:lnTo>
                  <a:lnTo>
                    <a:pt x="206" y="7076"/>
                  </a:lnTo>
                  <a:lnTo>
                    <a:pt x="207" y="7075"/>
                  </a:lnTo>
                  <a:lnTo>
                    <a:pt x="209" y="7074"/>
                  </a:lnTo>
                  <a:lnTo>
                    <a:pt x="212" y="7073"/>
                  </a:lnTo>
                  <a:lnTo>
                    <a:pt x="216" y="7073"/>
                  </a:lnTo>
                  <a:lnTo>
                    <a:pt x="226" y="7074"/>
                  </a:lnTo>
                  <a:lnTo>
                    <a:pt x="239" y="7076"/>
                  </a:lnTo>
                  <a:lnTo>
                    <a:pt x="254" y="7079"/>
                  </a:lnTo>
                  <a:lnTo>
                    <a:pt x="272" y="7085"/>
                  </a:lnTo>
                  <a:lnTo>
                    <a:pt x="292" y="7090"/>
                  </a:lnTo>
                  <a:lnTo>
                    <a:pt x="314" y="7098"/>
                  </a:lnTo>
                  <a:lnTo>
                    <a:pt x="364" y="7118"/>
                  </a:lnTo>
                  <a:lnTo>
                    <a:pt x="420" y="7141"/>
                  </a:lnTo>
                  <a:lnTo>
                    <a:pt x="480" y="7169"/>
                  </a:lnTo>
                  <a:lnTo>
                    <a:pt x="546" y="7199"/>
                  </a:lnTo>
                  <a:lnTo>
                    <a:pt x="581" y="7216"/>
                  </a:lnTo>
                  <a:lnTo>
                    <a:pt x="614" y="7233"/>
                  </a:lnTo>
                  <a:lnTo>
                    <a:pt x="646" y="7249"/>
                  </a:lnTo>
                  <a:lnTo>
                    <a:pt x="676" y="7266"/>
                  </a:lnTo>
                  <a:lnTo>
                    <a:pt x="661" y="7256"/>
                  </a:lnTo>
                  <a:lnTo>
                    <a:pt x="649" y="7246"/>
                  </a:lnTo>
                  <a:lnTo>
                    <a:pt x="638" y="7238"/>
                  </a:lnTo>
                  <a:lnTo>
                    <a:pt x="629" y="7229"/>
                  </a:lnTo>
                  <a:lnTo>
                    <a:pt x="623" y="7223"/>
                  </a:lnTo>
                  <a:lnTo>
                    <a:pt x="618" y="7216"/>
                  </a:lnTo>
                  <a:lnTo>
                    <a:pt x="617" y="7214"/>
                  </a:lnTo>
                  <a:lnTo>
                    <a:pt x="616" y="7212"/>
                  </a:lnTo>
                  <a:lnTo>
                    <a:pt x="616" y="7210"/>
                  </a:lnTo>
                  <a:lnTo>
                    <a:pt x="617" y="7207"/>
                  </a:lnTo>
                  <a:lnTo>
                    <a:pt x="619" y="7205"/>
                  </a:lnTo>
                  <a:lnTo>
                    <a:pt x="624" y="7204"/>
                  </a:lnTo>
                  <a:lnTo>
                    <a:pt x="629" y="7204"/>
                  </a:lnTo>
                  <a:lnTo>
                    <a:pt x="636" y="7204"/>
                  </a:lnTo>
                  <a:lnTo>
                    <a:pt x="654" y="7206"/>
                  </a:lnTo>
                  <a:lnTo>
                    <a:pt x="677" y="7213"/>
                  </a:lnTo>
                  <a:lnTo>
                    <a:pt x="677" y="7345"/>
                  </a:lnTo>
                  <a:lnTo>
                    <a:pt x="657" y="7338"/>
                  </a:lnTo>
                  <a:lnTo>
                    <a:pt x="637" y="7329"/>
                  </a:lnTo>
                  <a:lnTo>
                    <a:pt x="616" y="7320"/>
                  </a:lnTo>
                  <a:lnTo>
                    <a:pt x="594" y="7310"/>
                  </a:lnTo>
                  <a:lnTo>
                    <a:pt x="572" y="7300"/>
                  </a:lnTo>
                  <a:lnTo>
                    <a:pt x="550" y="7290"/>
                  </a:lnTo>
                  <a:lnTo>
                    <a:pt x="527" y="7279"/>
                  </a:lnTo>
                  <a:lnTo>
                    <a:pt x="503" y="7268"/>
                  </a:lnTo>
                  <a:lnTo>
                    <a:pt x="471" y="7252"/>
                  </a:lnTo>
                  <a:lnTo>
                    <a:pt x="439" y="7236"/>
                  </a:lnTo>
                  <a:lnTo>
                    <a:pt x="409" y="7221"/>
                  </a:lnTo>
                  <a:lnTo>
                    <a:pt x="380" y="7205"/>
                  </a:lnTo>
                  <a:lnTo>
                    <a:pt x="403" y="7222"/>
                  </a:lnTo>
                  <a:lnTo>
                    <a:pt x="421" y="7236"/>
                  </a:lnTo>
                  <a:lnTo>
                    <a:pt x="426" y="7242"/>
                  </a:lnTo>
                  <a:lnTo>
                    <a:pt x="430" y="7247"/>
                  </a:lnTo>
                  <a:lnTo>
                    <a:pt x="432" y="7252"/>
                  </a:lnTo>
                  <a:lnTo>
                    <a:pt x="431" y="7255"/>
                  </a:lnTo>
                  <a:lnTo>
                    <a:pt x="430" y="7256"/>
                  </a:lnTo>
                  <a:lnTo>
                    <a:pt x="427" y="7257"/>
                  </a:lnTo>
                  <a:lnTo>
                    <a:pt x="424" y="7258"/>
                  </a:lnTo>
                  <a:lnTo>
                    <a:pt x="421" y="7258"/>
                  </a:lnTo>
                  <a:lnTo>
                    <a:pt x="411" y="7257"/>
                  </a:lnTo>
                  <a:lnTo>
                    <a:pt x="398" y="7255"/>
                  </a:lnTo>
                  <a:lnTo>
                    <a:pt x="383" y="7252"/>
                  </a:lnTo>
                  <a:lnTo>
                    <a:pt x="366" y="7247"/>
                  </a:lnTo>
                  <a:lnTo>
                    <a:pt x="346" y="7241"/>
                  </a:lnTo>
                  <a:lnTo>
                    <a:pt x="324" y="7233"/>
                  </a:lnTo>
                  <a:lnTo>
                    <a:pt x="274" y="7214"/>
                  </a:lnTo>
                  <a:lnTo>
                    <a:pt x="219" y="7191"/>
                  </a:lnTo>
                  <a:lnTo>
                    <a:pt x="158" y="7163"/>
                  </a:lnTo>
                  <a:lnTo>
                    <a:pt x="94" y="7132"/>
                  </a:lnTo>
                  <a:lnTo>
                    <a:pt x="70" y="7120"/>
                  </a:lnTo>
                  <a:lnTo>
                    <a:pt x="46" y="7108"/>
                  </a:lnTo>
                  <a:lnTo>
                    <a:pt x="22" y="7095"/>
                  </a:lnTo>
                  <a:lnTo>
                    <a:pt x="0" y="7083"/>
                  </a:lnTo>
                  <a:close/>
                  <a:moveTo>
                    <a:pt x="0" y="6983"/>
                  </a:moveTo>
                  <a:lnTo>
                    <a:pt x="0" y="6958"/>
                  </a:lnTo>
                  <a:lnTo>
                    <a:pt x="6" y="6966"/>
                  </a:lnTo>
                  <a:lnTo>
                    <a:pt x="11" y="6971"/>
                  </a:lnTo>
                  <a:lnTo>
                    <a:pt x="12" y="6973"/>
                  </a:lnTo>
                  <a:lnTo>
                    <a:pt x="12" y="6976"/>
                  </a:lnTo>
                  <a:lnTo>
                    <a:pt x="12" y="6978"/>
                  </a:lnTo>
                  <a:lnTo>
                    <a:pt x="12" y="6979"/>
                  </a:lnTo>
                  <a:lnTo>
                    <a:pt x="9" y="6981"/>
                  </a:lnTo>
                  <a:lnTo>
                    <a:pt x="7" y="6982"/>
                  </a:lnTo>
                  <a:lnTo>
                    <a:pt x="4" y="6983"/>
                  </a:lnTo>
                  <a:lnTo>
                    <a:pt x="0" y="6983"/>
                  </a:lnTo>
                  <a:close/>
                  <a:moveTo>
                    <a:pt x="0" y="6946"/>
                  </a:moveTo>
                  <a:lnTo>
                    <a:pt x="0" y="6862"/>
                  </a:lnTo>
                  <a:lnTo>
                    <a:pt x="32" y="6876"/>
                  </a:lnTo>
                  <a:lnTo>
                    <a:pt x="66" y="6892"/>
                  </a:lnTo>
                  <a:lnTo>
                    <a:pt x="100" y="6908"/>
                  </a:lnTo>
                  <a:lnTo>
                    <a:pt x="136" y="6926"/>
                  </a:lnTo>
                  <a:lnTo>
                    <a:pt x="197" y="6957"/>
                  </a:lnTo>
                  <a:lnTo>
                    <a:pt x="253" y="6988"/>
                  </a:lnTo>
                  <a:lnTo>
                    <a:pt x="303" y="7017"/>
                  </a:lnTo>
                  <a:lnTo>
                    <a:pt x="346" y="7043"/>
                  </a:lnTo>
                  <a:lnTo>
                    <a:pt x="364" y="7055"/>
                  </a:lnTo>
                  <a:lnTo>
                    <a:pt x="380" y="7067"/>
                  </a:lnTo>
                  <a:lnTo>
                    <a:pt x="393" y="7077"/>
                  </a:lnTo>
                  <a:lnTo>
                    <a:pt x="404" y="7087"/>
                  </a:lnTo>
                  <a:lnTo>
                    <a:pt x="412" y="7095"/>
                  </a:lnTo>
                  <a:lnTo>
                    <a:pt x="418" y="7101"/>
                  </a:lnTo>
                  <a:lnTo>
                    <a:pt x="420" y="7105"/>
                  </a:lnTo>
                  <a:lnTo>
                    <a:pt x="421" y="7107"/>
                  </a:lnTo>
                  <a:lnTo>
                    <a:pt x="421" y="7110"/>
                  </a:lnTo>
                  <a:lnTo>
                    <a:pt x="420" y="7111"/>
                  </a:lnTo>
                  <a:lnTo>
                    <a:pt x="419" y="7114"/>
                  </a:lnTo>
                  <a:lnTo>
                    <a:pt x="416" y="7115"/>
                  </a:lnTo>
                  <a:lnTo>
                    <a:pt x="413" y="7116"/>
                  </a:lnTo>
                  <a:lnTo>
                    <a:pt x="409" y="7116"/>
                  </a:lnTo>
                  <a:lnTo>
                    <a:pt x="400" y="7116"/>
                  </a:lnTo>
                  <a:lnTo>
                    <a:pt x="388" y="7114"/>
                  </a:lnTo>
                  <a:lnTo>
                    <a:pt x="372" y="7110"/>
                  </a:lnTo>
                  <a:lnTo>
                    <a:pt x="356" y="7106"/>
                  </a:lnTo>
                  <a:lnTo>
                    <a:pt x="336" y="7100"/>
                  </a:lnTo>
                  <a:lnTo>
                    <a:pt x="315" y="7093"/>
                  </a:lnTo>
                  <a:lnTo>
                    <a:pt x="268" y="7075"/>
                  </a:lnTo>
                  <a:lnTo>
                    <a:pt x="214" y="7052"/>
                  </a:lnTo>
                  <a:lnTo>
                    <a:pt x="155" y="7025"/>
                  </a:lnTo>
                  <a:lnTo>
                    <a:pt x="93" y="6996"/>
                  </a:lnTo>
                  <a:lnTo>
                    <a:pt x="69" y="6983"/>
                  </a:lnTo>
                  <a:lnTo>
                    <a:pt x="45" y="6971"/>
                  </a:lnTo>
                  <a:lnTo>
                    <a:pt x="22" y="6958"/>
                  </a:lnTo>
                  <a:lnTo>
                    <a:pt x="0" y="6946"/>
                  </a:lnTo>
                  <a:close/>
                  <a:moveTo>
                    <a:pt x="0" y="6844"/>
                  </a:moveTo>
                  <a:lnTo>
                    <a:pt x="0" y="6805"/>
                  </a:lnTo>
                  <a:lnTo>
                    <a:pt x="14" y="6817"/>
                  </a:lnTo>
                  <a:lnTo>
                    <a:pt x="25" y="6828"/>
                  </a:lnTo>
                  <a:lnTo>
                    <a:pt x="28" y="6832"/>
                  </a:lnTo>
                  <a:lnTo>
                    <a:pt x="29" y="6837"/>
                  </a:lnTo>
                  <a:lnTo>
                    <a:pt x="30" y="6840"/>
                  </a:lnTo>
                  <a:lnTo>
                    <a:pt x="29" y="6842"/>
                  </a:lnTo>
                  <a:lnTo>
                    <a:pt x="28" y="6844"/>
                  </a:lnTo>
                  <a:lnTo>
                    <a:pt x="26" y="6846"/>
                  </a:lnTo>
                  <a:lnTo>
                    <a:pt x="23" y="6847"/>
                  </a:lnTo>
                  <a:lnTo>
                    <a:pt x="19" y="6847"/>
                  </a:lnTo>
                  <a:lnTo>
                    <a:pt x="11" y="6847"/>
                  </a:lnTo>
                  <a:lnTo>
                    <a:pt x="0" y="6844"/>
                  </a:lnTo>
                  <a:close/>
                  <a:moveTo>
                    <a:pt x="0" y="6791"/>
                  </a:moveTo>
                  <a:lnTo>
                    <a:pt x="0" y="6709"/>
                  </a:lnTo>
                  <a:lnTo>
                    <a:pt x="18" y="6716"/>
                  </a:lnTo>
                  <a:lnTo>
                    <a:pt x="38" y="6725"/>
                  </a:lnTo>
                  <a:lnTo>
                    <a:pt x="58" y="6734"/>
                  </a:lnTo>
                  <a:lnTo>
                    <a:pt x="79" y="6743"/>
                  </a:lnTo>
                  <a:lnTo>
                    <a:pt x="100" y="6753"/>
                  </a:lnTo>
                  <a:lnTo>
                    <a:pt x="122" y="6764"/>
                  </a:lnTo>
                  <a:lnTo>
                    <a:pt x="144" y="6775"/>
                  </a:lnTo>
                  <a:lnTo>
                    <a:pt x="167" y="6786"/>
                  </a:lnTo>
                  <a:lnTo>
                    <a:pt x="226" y="6817"/>
                  </a:lnTo>
                  <a:lnTo>
                    <a:pt x="281" y="6847"/>
                  </a:lnTo>
                  <a:lnTo>
                    <a:pt x="328" y="6875"/>
                  </a:lnTo>
                  <a:lnTo>
                    <a:pt x="370" y="6901"/>
                  </a:lnTo>
                  <a:lnTo>
                    <a:pt x="388" y="6913"/>
                  </a:lnTo>
                  <a:lnTo>
                    <a:pt x="402" y="6924"/>
                  </a:lnTo>
                  <a:lnTo>
                    <a:pt x="415" y="6935"/>
                  </a:lnTo>
                  <a:lnTo>
                    <a:pt x="426" y="6944"/>
                  </a:lnTo>
                  <a:lnTo>
                    <a:pt x="434" y="6953"/>
                  </a:lnTo>
                  <a:lnTo>
                    <a:pt x="440" y="6959"/>
                  </a:lnTo>
                  <a:lnTo>
                    <a:pt x="441" y="6962"/>
                  </a:lnTo>
                  <a:lnTo>
                    <a:pt x="442" y="6965"/>
                  </a:lnTo>
                  <a:lnTo>
                    <a:pt x="442" y="6968"/>
                  </a:lnTo>
                  <a:lnTo>
                    <a:pt x="441" y="6969"/>
                  </a:lnTo>
                  <a:lnTo>
                    <a:pt x="439" y="6971"/>
                  </a:lnTo>
                  <a:lnTo>
                    <a:pt x="436" y="6972"/>
                  </a:lnTo>
                  <a:lnTo>
                    <a:pt x="434" y="6973"/>
                  </a:lnTo>
                  <a:lnTo>
                    <a:pt x="430" y="6973"/>
                  </a:lnTo>
                  <a:lnTo>
                    <a:pt x="421" y="6973"/>
                  </a:lnTo>
                  <a:lnTo>
                    <a:pt x="409" y="6972"/>
                  </a:lnTo>
                  <a:lnTo>
                    <a:pt x="394" y="6969"/>
                  </a:lnTo>
                  <a:lnTo>
                    <a:pt x="377" y="6965"/>
                  </a:lnTo>
                  <a:lnTo>
                    <a:pt x="358" y="6959"/>
                  </a:lnTo>
                  <a:lnTo>
                    <a:pt x="338" y="6953"/>
                  </a:lnTo>
                  <a:lnTo>
                    <a:pt x="291" y="6935"/>
                  </a:lnTo>
                  <a:lnTo>
                    <a:pt x="239" y="6913"/>
                  </a:lnTo>
                  <a:lnTo>
                    <a:pt x="183" y="6887"/>
                  </a:lnTo>
                  <a:lnTo>
                    <a:pt x="122" y="6859"/>
                  </a:lnTo>
                  <a:lnTo>
                    <a:pt x="89" y="6842"/>
                  </a:lnTo>
                  <a:lnTo>
                    <a:pt x="58" y="6825"/>
                  </a:lnTo>
                  <a:lnTo>
                    <a:pt x="28" y="6808"/>
                  </a:lnTo>
                  <a:lnTo>
                    <a:pt x="0" y="6791"/>
                  </a:lnTo>
                  <a:close/>
                  <a:moveTo>
                    <a:pt x="0" y="6695"/>
                  </a:moveTo>
                  <a:lnTo>
                    <a:pt x="0" y="6629"/>
                  </a:lnTo>
                  <a:lnTo>
                    <a:pt x="18" y="6642"/>
                  </a:lnTo>
                  <a:lnTo>
                    <a:pt x="36" y="6655"/>
                  </a:lnTo>
                  <a:lnTo>
                    <a:pt x="50" y="6666"/>
                  </a:lnTo>
                  <a:lnTo>
                    <a:pt x="62" y="6677"/>
                  </a:lnTo>
                  <a:lnTo>
                    <a:pt x="71" y="6686"/>
                  </a:lnTo>
                  <a:lnTo>
                    <a:pt x="77" y="6693"/>
                  </a:lnTo>
                  <a:lnTo>
                    <a:pt x="78" y="6698"/>
                  </a:lnTo>
                  <a:lnTo>
                    <a:pt x="79" y="6700"/>
                  </a:lnTo>
                  <a:lnTo>
                    <a:pt x="79" y="6703"/>
                  </a:lnTo>
                  <a:lnTo>
                    <a:pt x="78" y="6705"/>
                  </a:lnTo>
                  <a:lnTo>
                    <a:pt x="76" y="6708"/>
                  </a:lnTo>
                  <a:lnTo>
                    <a:pt x="70" y="6710"/>
                  </a:lnTo>
                  <a:lnTo>
                    <a:pt x="62" y="6710"/>
                  </a:lnTo>
                  <a:lnTo>
                    <a:pt x="54" y="6709"/>
                  </a:lnTo>
                  <a:lnTo>
                    <a:pt x="43" y="6708"/>
                  </a:lnTo>
                  <a:lnTo>
                    <a:pt x="29" y="6704"/>
                  </a:lnTo>
                  <a:lnTo>
                    <a:pt x="15" y="6701"/>
                  </a:lnTo>
                  <a:lnTo>
                    <a:pt x="0" y="6695"/>
                  </a:lnTo>
                  <a:close/>
                  <a:moveTo>
                    <a:pt x="0" y="6615"/>
                  </a:moveTo>
                  <a:lnTo>
                    <a:pt x="0" y="6545"/>
                  </a:lnTo>
                  <a:lnTo>
                    <a:pt x="23" y="6553"/>
                  </a:lnTo>
                  <a:lnTo>
                    <a:pt x="47" y="6562"/>
                  </a:lnTo>
                  <a:lnTo>
                    <a:pt x="75" y="6573"/>
                  </a:lnTo>
                  <a:lnTo>
                    <a:pt x="103" y="6584"/>
                  </a:lnTo>
                  <a:lnTo>
                    <a:pt x="133" y="6597"/>
                  </a:lnTo>
                  <a:lnTo>
                    <a:pt x="165" y="6613"/>
                  </a:lnTo>
                  <a:lnTo>
                    <a:pt x="197" y="6628"/>
                  </a:lnTo>
                  <a:lnTo>
                    <a:pt x="231" y="6645"/>
                  </a:lnTo>
                  <a:lnTo>
                    <a:pt x="287" y="6674"/>
                  </a:lnTo>
                  <a:lnTo>
                    <a:pt x="340" y="6703"/>
                  </a:lnTo>
                  <a:lnTo>
                    <a:pt x="387" y="6732"/>
                  </a:lnTo>
                  <a:lnTo>
                    <a:pt x="425" y="6757"/>
                  </a:lnTo>
                  <a:lnTo>
                    <a:pt x="443" y="6769"/>
                  </a:lnTo>
                  <a:lnTo>
                    <a:pt x="457" y="6780"/>
                  </a:lnTo>
                  <a:lnTo>
                    <a:pt x="469" y="6790"/>
                  </a:lnTo>
                  <a:lnTo>
                    <a:pt x="479" y="6800"/>
                  </a:lnTo>
                  <a:lnTo>
                    <a:pt x="487" y="6808"/>
                  </a:lnTo>
                  <a:lnTo>
                    <a:pt x="491" y="6816"/>
                  </a:lnTo>
                  <a:lnTo>
                    <a:pt x="493" y="6819"/>
                  </a:lnTo>
                  <a:lnTo>
                    <a:pt x="494" y="6821"/>
                  </a:lnTo>
                  <a:lnTo>
                    <a:pt x="494" y="6825"/>
                  </a:lnTo>
                  <a:lnTo>
                    <a:pt x="493" y="6826"/>
                  </a:lnTo>
                  <a:lnTo>
                    <a:pt x="491" y="6828"/>
                  </a:lnTo>
                  <a:lnTo>
                    <a:pt x="489" y="6829"/>
                  </a:lnTo>
                  <a:lnTo>
                    <a:pt x="486" y="6830"/>
                  </a:lnTo>
                  <a:lnTo>
                    <a:pt x="482" y="6831"/>
                  </a:lnTo>
                  <a:lnTo>
                    <a:pt x="473" y="6831"/>
                  </a:lnTo>
                  <a:lnTo>
                    <a:pt x="461" y="6830"/>
                  </a:lnTo>
                  <a:lnTo>
                    <a:pt x="446" y="6828"/>
                  </a:lnTo>
                  <a:lnTo>
                    <a:pt x="431" y="6823"/>
                  </a:lnTo>
                  <a:lnTo>
                    <a:pt x="412" y="6818"/>
                  </a:lnTo>
                  <a:lnTo>
                    <a:pt x="392" y="6811"/>
                  </a:lnTo>
                  <a:lnTo>
                    <a:pt x="347" y="6795"/>
                  </a:lnTo>
                  <a:lnTo>
                    <a:pt x="296" y="6774"/>
                  </a:lnTo>
                  <a:lnTo>
                    <a:pt x="241" y="6750"/>
                  </a:lnTo>
                  <a:lnTo>
                    <a:pt x="183" y="6721"/>
                  </a:lnTo>
                  <a:lnTo>
                    <a:pt x="156" y="6708"/>
                  </a:lnTo>
                  <a:lnTo>
                    <a:pt x="130" y="6693"/>
                  </a:lnTo>
                  <a:lnTo>
                    <a:pt x="105" y="6680"/>
                  </a:lnTo>
                  <a:lnTo>
                    <a:pt x="81" y="6666"/>
                  </a:lnTo>
                  <a:lnTo>
                    <a:pt x="59" y="6652"/>
                  </a:lnTo>
                  <a:lnTo>
                    <a:pt x="37" y="6639"/>
                  </a:lnTo>
                  <a:lnTo>
                    <a:pt x="17" y="6627"/>
                  </a:lnTo>
                  <a:lnTo>
                    <a:pt x="0" y="6615"/>
                  </a:lnTo>
                  <a:close/>
                  <a:moveTo>
                    <a:pt x="0" y="6529"/>
                  </a:moveTo>
                  <a:lnTo>
                    <a:pt x="0" y="6436"/>
                  </a:lnTo>
                  <a:lnTo>
                    <a:pt x="36" y="6458"/>
                  </a:lnTo>
                  <a:lnTo>
                    <a:pt x="69" y="6479"/>
                  </a:lnTo>
                  <a:lnTo>
                    <a:pt x="98" y="6499"/>
                  </a:lnTo>
                  <a:lnTo>
                    <a:pt x="122" y="6518"/>
                  </a:lnTo>
                  <a:lnTo>
                    <a:pt x="132" y="6526"/>
                  </a:lnTo>
                  <a:lnTo>
                    <a:pt x="140" y="6533"/>
                  </a:lnTo>
                  <a:lnTo>
                    <a:pt x="147" y="6541"/>
                  </a:lnTo>
                  <a:lnTo>
                    <a:pt x="153" y="6548"/>
                  </a:lnTo>
                  <a:lnTo>
                    <a:pt x="157" y="6553"/>
                  </a:lnTo>
                  <a:lnTo>
                    <a:pt x="159" y="6559"/>
                  </a:lnTo>
                  <a:lnTo>
                    <a:pt x="159" y="6563"/>
                  </a:lnTo>
                  <a:lnTo>
                    <a:pt x="159" y="6566"/>
                  </a:lnTo>
                  <a:lnTo>
                    <a:pt x="156" y="6569"/>
                  </a:lnTo>
                  <a:lnTo>
                    <a:pt x="153" y="6570"/>
                  </a:lnTo>
                  <a:lnTo>
                    <a:pt x="148" y="6571"/>
                  </a:lnTo>
                  <a:lnTo>
                    <a:pt x="143" y="6571"/>
                  </a:lnTo>
                  <a:lnTo>
                    <a:pt x="127" y="6570"/>
                  </a:lnTo>
                  <a:lnTo>
                    <a:pt x="109" y="6566"/>
                  </a:lnTo>
                  <a:lnTo>
                    <a:pt x="86" y="6560"/>
                  </a:lnTo>
                  <a:lnTo>
                    <a:pt x="60" y="6552"/>
                  </a:lnTo>
                  <a:lnTo>
                    <a:pt x="30" y="6541"/>
                  </a:lnTo>
                  <a:lnTo>
                    <a:pt x="0" y="6529"/>
                  </a:lnTo>
                  <a:close/>
                  <a:moveTo>
                    <a:pt x="0" y="6337"/>
                  </a:moveTo>
                  <a:lnTo>
                    <a:pt x="0" y="6230"/>
                  </a:lnTo>
                  <a:lnTo>
                    <a:pt x="8" y="6234"/>
                  </a:lnTo>
                  <a:lnTo>
                    <a:pt x="16" y="6239"/>
                  </a:lnTo>
                  <a:lnTo>
                    <a:pt x="25" y="6243"/>
                  </a:lnTo>
                  <a:lnTo>
                    <a:pt x="34" y="6247"/>
                  </a:lnTo>
                  <a:lnTo>
                    <a:pt x="86" y="6276"/>
                  </a:lnTo>
                  <a:lnTo>
                    <a:pt x="134" y="6304"/>
                  </a:lnTo>
                  <a:lnTo>
                    <a:pt x="176" y="6330"/>
                  </a:lnTo>
                  <a:lnTo>
                    <a:pt x="212" y="6356"/>
                  </a:lnTo>
                  <a:lnTo>
                    <a:pt x="228" y="6368"/>
                  </a:lnTo>
                  <a:lnTo>
                    <a:pt x="241" y="6379"/>
                  </a:lnTo>
                  <a:lnTo>
                    <a:pt x="252" y="6389"/>
                  </a:lnTo>
                  <a:lnTo>
                    <a:pt x="261" y="6398"/>
                  </a:lnTo>
                  <a:lnTo>
                    <a:pt x="268" y="6406"/>
                  </a:lnTo>
                  <a:lnTo>
                    <a:pt x="272" y="6413"/>
                  </a:lnTo>
                  <a:lnTo>
                    <a:pt x="273" y="6416"/>
                  </a:lnTo>
                  <a:lnTo>
                    <a:pt x="273" y="6420"/>
                  </a:lnTo>
                  <a:lnTo>
                    <a:pt x="273" y="6422"/>
                  </a:lnTo>
                  <a:lnTo>
                    <a:pt x="272" y="6424"/>
                  </a:lnTo>
                  <a:lnTo>
                    <a:pt x="271" y="6426"/>
                  </a:lnTo>
                  <a:lnTo>
                    <a:pt x="269" y="6427"/>
                  </a:lnTo>
                  <a:lnTo>
                    <a:pt x="265" y="6428"/>
                  </a:lnTo>
                  <a:lnTo>
                    <a:pt x="262" y="6430"/>
                  </a:lnTo>
                  <a:lnTo>
                    <a:pt x="254" y="6431"/>
                  </a:lnTo>
                  <a:lnTo>
                    <a:pt x="243" y="6430"/>
                  </a:lnTo>
                  <a:lnTo>
                    <a:pt x="231" y="6427"/>
                  </a:lnTo>
                  <a:lnTo>
                    <a:pt x="217" y="6425"/>
                  </a:lnTo>
                  <a:lnTo>
                    <a:pt x="200" y="6421"/>
                  </a:lnTo>
                  <a:lnTo>
                    <a:pt x="183" y="6415"/>
                  </a:lnTo>
                  <a:lnTo>
                    <a:pt x="143" y="6401"/>
                  </a:lnTo>
                  <a:lnTo>
                    <a:pt x="99" y="6383"/>
                  </a:lnTo>
                  <a:lnTo>
                    <a:pt x="50" y="6362"/>
                  </a:lnTo>
                  <a:lnTo>
                    <a:pt x="0" y="6337"/>
                  </a:lnTo>
                  <a:close/>
                  <a:moveTo>
                    <a:pt x="0" y="6107"/>
                  </a:moveTo>
                  <a:lnTo>
                    <a:pt x="0" y="6020"/>
                  </a:lnTo>
                  <a:lnTo>
                    <a:pt x="19" y="6027"/>
                  </a:lnTo>
                  <a:lnTo>
                    <a:pt x="40" y="6035"/>
                  </a:lnTo>
                  <a:lnTo>
                    <a:pt x="64" y="6043"/>
                  </a:lnTo>
                  <a:lnTo>
                    <a:pt x="87" y="6053"/>
                  </a:lnTo>
                  <a:lnTo>
                    <a:pt x="111" y="6064"/>
                  </a:lnTo>
                  <a:lnTo>
                    <a:pt x="136" y="6076"/>
                  </a:lnTo>
                  <a:lnTo>
                    <a:pt x="162" y="6089"/>
                  </a:lnTo>
                  <a:lnTo>
                    <a:pt x="188" y="6102"/>
                  </a:lnTo>
                  <a:lnTo>
                    <a:pt x="240" y="6131"/>
                  </a:lnTo>
                  <a:lnTo>
                    <a:pt x="286" y="6158"/>
                  </a:lnTo>
                  <a:lnTo>
                    <a:pt x="327" y="6185"/>
                  </a:lnTo>
                  <a:lnTo>
                    <a:pt x="361" y="6209"/>
                  </a:lnTo>
                  <a:lnTo>
                    <a:pt x="377" y="6221"/>
                  </a:lnTo>
                  <a:lnTo>
                    <a:pt x="389" y="6231"/>
                  </a:lnTo>
                  <a:lnTo>
                    <a:pt x="400" y="6242"/>
                  </a:lnTo>
                  <a:lnTo>
                    <a:pt x="409" y="6251"/>
                  </a:lnTo>
                  <a:lnTo>
                    <a:pt x="414" y="6259"/>
                  </a:lnTo>
                  <a:lnTo>
                    <a:pt x="419" y="6266"/>
                  </a:lnTo>
                  <a:lnTo>
                    <a:pt x="419" y="6270"/>
                  </a:lnTo>
                  <a:lnTo>
                    <a:pt x="420" y="6273"/>
                  </a:lnTo>
                  <a:lnTo>
                    <a:pt x="419" y="6275"/>
                  </a:lnTo>
                  <a:lnTo>
                    <a:pt x="418" y="6277"/>
                  </a:lnTo>
                  <a:lnTo>
                    <a:pt x="416" y="6279"/>
                  </a:lnTo>
                  <a:lnTo>
                    <a:pt x="414" y="6282"/>
                  </a:lnTo>
                  <a:lnTo>
                    <a:pt x="411" y="6283"/>
                  </a:lnTo>
                  <a:lnTo>
                    <a:pt x="408" y="6284"/>
                  </a:lnTo>
                  <a:lnTo>
                    <a:pt x="399" y="6284"/>
                  </a:lnTo>
                  <a:lnTo>
                    <a:pt x="388" y="6284"/>
                  </a:lnTo>
                  <a:lnTo>
                    <a:pt x="375" y="6282"/>
                  </a:lnTo>
                  <a:lnTo>
                    <a:pt x="359" y="6278"/>
                  </a:lnTo>
                  <a:lnTo>
                    <a:pt x="343" y="6275"/>
                  </a:lnTo>
                  <a:lnTo>
                    <a:pt x="324" y="6270"/>
                  </a:lnTo>
                  <a:lnTo>
                    <a:pt x="304" y="6263"/>
                  </a:lnTo>
                  <a:lnTo>
                    <a:pt x="283" y="6255"/>
                  </a:lnTo>
                  <a:lnTo>
                    <a:pt x="261" y="6246"/>
                  </a:lnTo>
                  <a:lnTo>
                    <a:pt x="237" y="6236"/>
                  </a:lnTo>
                  <a:lnTo>
                    <a:pt x="188" y="6213"/>
                  </a:lnTo>
                  <a:lnTo>
                    <a:pt x="135" y="6188"/>
                  </a:lnTo>
                  <a:lnTo>
                    <a:pt x="98" y="6167"/>
                  </a:lnTo>
                  <a:lnTo>
                    <a:pt x="62" y="6147"/>
                  </a:lnTo>
                  <a:lnTo>
                    <a:pt x="29" y="6127"/>
                  </a:lnTo>
                  <a:lnTo>
                    <a:pt x="0" y="6107"/>
                  </a:lnTo>
                  <a:close/>
                  <a:moveTo>
                    <a:pt x="0" y="5990"/>
                  </a:moveTo>
                  <a:lnTo>
                    <a:pt x="0" y="5883"/>
                  </a:lnTo>
                  <a:lnTo>
                    <a:pt x="39" y="5907"/>
                  </a:lnTo>
                  <a:lnTo>
                    <a:pt x="75" y="5930"/>
                  </a:lnTo>
                  <a:lnTo>
                    <a:pt x="105" y="5952"/>
                  </a:lnTo>
                  <a:lnTo>
                    <a:pt x="131" y="5972"/>
                  </a:lnTo>
                  <a:lnTo>
                    <a:pt x="142" y="5982"/>
                  </a:lnTo>
                  <a:lnTo>
                    <a:pt x="151" y="5990"/>
                  </a:lnTo>
                  <a:lnTo>
                    <a:pt x="158" y="5999"/>
                  </a:lnTo>
                  <a:lnTo>
                    <a:pt x="165" y="6006"/>
                  </a:lnTo>
                  <a:lnTo>
                    <a:pt x="169" y="6014"/>
                  </a:lnTo>
                  <a:lnTo>
                    <a:pt x="172" y="6019"/>
                  </a:lnTo>
                  <a:lnTo>
                    <a:pt x="172" y="6025"/>
                  </a:lnTo>
                  <a:lnTo>
                    <a:pt x="170" y="6029"/>
                  </a:lnTo>
                  <a:lnTo>
                    <a:pt x="168" y="6032"/>
                  </a:lnTo>
                  <a:lnTo>
                    <a:pt x="164" y="6035"/>
                  </a:lnTo>
                  <a:lnTo>
                    <a:pt x="158" y="6036"/>
                  </a:lnTo>
                  <a:lnTo>
                    <a:pt x="152" y="6036"/>
                  </a:lnTo>
                  <a:lnTo>
                    <a:pt x="144" y="6036"/>
                  </a:lnTo>
                  <a:lnTo>
                    <a:pt x="135" y="6035"/>
                  </a:lnTo>
                  <a:lnTo>
                    <a:pt x="125" y="6033"/>
                  </a:lnTo>
                  <a:lnTo>
                    <a:pt x="114" y="6031"/>
                  </a:lnTo>
                  <a:lnTo>
                    <a:pt x="90" y="6025"/>
                  </a:lnTo>
                  <a:lnTo>
                    <a:pt x="62" y="6016"/>
                  </a:lnTo>
                  <a:lnTo>
                    <a:pt x="33" y="6005"/>
                  </a:lnTo>
                  <a:lnTo>
                    <a:pt x="0" y="5990"/>
                  </a:lnTo>
                  <a:close/>
                  <a:moveTo>
                    <a:pt x="0" y="5729"/>
                  </a:moveTo>
                  <a:lnTo>
                    <a:pt x="0" y="5633"/>
                  </a:lnTo>
                  <a:lnTo>
                    <a:pt x="17" y="5638"/>
                  </a:lnTo>
                  <a:lnTo>
                    <a:pt x="37" y="5646"/>
                  </a:lnTo>
                  <a:lnTo>
                    <a:pt x="57" y="5654"/>
                  </a:lnTo>
                  <a:lnTo>
                    <a:pt x="78" y="5663"/>
                  </a:lnTo>
                  <a:lnTo>
                    <a:pt x="100" y="5673"/>
                  </a:lnTo>
                  <a:lnTo>
                    <a:pt x="122" y="5684"/>
                  </a:lnTo>
                  <a:lnTo>
                    <a:pt x="145" y="5695"/>
                  </a:lnTo>
                  <a:lnTo>
                    <a:pt x="168" y="5707"/>
                  </a:lnTo>
                  <a:lnTo>
                    <a:pt x="216" y="5733"/>
                  </a:lnTo>
                  <a:lnTo>
                    <a:pt x="259" y="5760"/>
                  </a:lnTo>
                  <a:lnTo>
                    <a:pt x="277" y="5772"/>
                  </a:lnTo>
                  <a:lnTo>
                    <a:pt x="296" y="5785"/>
                  </a:lnTo>
                  <a:lnTo>
                    <a:pt x="313" y="5797"/>
                  </a:lnTo>
                  <a:lnTo>
                    <a:pt x="328" y="5809"/>
                  </a:lnTo>
                  <a:lnTo>
                    <a:pt x="341" y="5820"/>
                  </a:lnTo>
                  <a:lnTo>
                    <a:pt x="352" y="5830"/>
                  </a:lnTo>
                  <a:lnTo>
                    <a:pt x="362" y="5841"/>
                  </a:lnTo>
                  <a:lnTo>
                    <a:pt x="370" y="5850"/>
                  </a:lnTo>
                  <a:lnTo>
                    <a:pt x="376" y="5858"/>
                  </a:lnTo>
                  <a:lnTo>
                    <a:pt x="378" y="5866"/>
                  </a:lnTo>
                  <a:lnTo>
                    <a:pt x="379" y="5869"/>
                  </a:lnTo>
                  <a:lnTo>
                    <a:pt x="379" y="5872"/>
                  </a:lnTo>
                  <a:lnTo>
                    <a:pt x="379" y="5875"/>
                  </a:lnTo>
                  <a:lnTo>
                    <a:pt x="378" y="5877"/>
                  </a:lnTo>
                  <a:lnTo>
                    <a:pt x="376" y="5879"/>
                  </a:lnTo>
                  <a:lnTo>
                    <a:pt x="373" y="5881"/>
                  </a:lnTo>
                  <a:lnTo>
                    <a:pt x="370" y="5882"/>
                  </a:lnTo>
                  <a:lnTo>
                    <a:pt x="367" y="5883"/>
                  </a:lnTo>
                  <a:lnTo>
                    <a:pt x="358" y="5886"/>
                  </a:lnTo>
                  <a:lnTo>
                    <a:pt x="348" y="5884"/>
                  </a:lnTo>
                  <a:lnTo>
                    <a:pt x="336" y="5883"/>
                  </a:lnTo>
                  <a:lnTo>
                    <a:pt x="322" y="5881"/>
                  </a:lnTo>
                  <a:lnTo>
                    <a:pt x="305" y="5878"/>
                  </a:lnTo>
                  <a:lnTo>
                    <a:pt x="289" y="5872"/>
                  </a:lnTo>
                  <a:lnTo>
                    <a:pt x="270" y="5867"/>
                  </a:lnTo>
                  <a:lnTo>
                    <a:pt x="250" y="5859"/>
                  </a:lnTo>
                  <a:lnTo>
                    <a:pt x="229" y="5851"/>
                  </a:lnTo>
                  <a:lnTo>
                    <a:pt x="207" y="5843"/>
                  </a:lnTo>
                  <a:lnTo>
                    <a:pt x="184" y="5833"/>
                  </a:lnTo>
                  <a:lnTo>
                    <a:pt x="161" y="5822"/>
                  </a:lnTo>
                  <a:lnTo>
                    <a:pt x="136" y="5809"/>
                  </a:lnTo>
                  <a:lnTo>
                    <a:pt x="113" y="5797"/>
                  </a:lnTo>
                  <a:lnTo>
                    <a:pt x="81" y="5780"/>
                  </a:lnTo>
                  <a:lnTo>
                    <a:pt x="52" y="5763"/>
                  </a:lnTo>
                  <a:lnTo>
                    <a:pt x="25" y="5745"/>
                  </a:lnTo>
                  <a:lnTo>
                    <a:pt x="0" y="5729"/>
                  </a:lnTo>
                  <a:close/>
                  <a:moveTo>
                    <a:pt x="0" y="5592"/>
                  </a:moveTo>
                  <a:lnTo>
                    <a:pt x="0" y="5474"/>
                  </a:lnTo>
                  <a:lnTo>
                    <a:pt x="43" y="5499"/>
                  </a:lnTo>
                  <a:lnTo>
                    <a:pt x="80" y="5524"/>
                  </a:lnTo>
                  <a:lnTo>
                    <a:pt x="114" y="5548"/>
                  </a:lnTo>
                  <a:lnTo>
                    <a:pt x="143" y="5570"/>
                  </a:lnTo>
                  <a:lnTo>
                    <a:pt x="154" y="5581"/>
                  </a:lnTo>
                  <a:lnTo>
                    <a:pt x="165" y="5591"/>
                  </a:lnTo>
                  <a:lnTo>
                    <a:pt x="173" y="5600"/>
                  </a:lnTo>
                  <a:lnTo>
                    <a:pt x="179" y="5609"/>
                  </a:lnTo>
                  <a:lnTo>
                    <a:pt x="184" y="5616"/>
                  </a:lnTo>
                  <a:lnTo>
                    <a:pt x="187" y="5623"/>
                  </a:lnTo>
                  <a:lnTo>
                    <a:pt x="187" y="5626"/>
                  </a:lnTo>
                  <a:lnTo>
                    <a:pt x="187" y="5630"/>
                  </a:lnTo>
                  <a:lnTo>
                    <a:pt x="187" y="5632"/>
                  </a:lnTo>
                  <a:lnTo>
                    <a:pt x="186" y="5634"/>
                  </a:lnTo>
                  <a:lnTo>
                    <a:pt x="183" y="5637"/>
                  </a:lnTo>
                  <a:lnTo>
                    <a:pt x="178" y="5641"/>
                  </a:lnTo>
                  <a:lnTo>
                    <a:pt x="172" y="5642"/>
                  </a:lnTo>
                  <a:lnTo>
                    <a:pt x="165" y="5643"/>
                  </a:lnTo>
                  <a:lnTo>
                    <a:pt x="156" y="5643"/>
                  </a:lnTo>
                  <a:lnTo>
                    <a:pt x="146" y="5642"/>
                  </a:lnTo>
                  <a:lnTo>
                    <a:pt x="135" y="5640"/>
                  </a:lnTo>
                  <a:lnTo>
                    <a:pt x="124" y="5637"/>
                  </a:lnTo>
                  <a:lnTo>
                    <a:pt x="98" y="5631"/>
                  </a:lnTo>
                  <a:lnTo>
                    <a:pt x="67" y="5621"/>
                  </a:lnTo>
                  <a:lnTo>
                    <a:pt x="35" y="5608"/>
                  </a:lnTo>
                  <a:lnTo>
                    <a:pt x="0" y="5592"/>
                  </a:lnTo>
                  <a:close/>
                  <a:moveTo>
                    <a:pt x="0" y="5405"/>
                  </a:moveTo>
                  <a:lnTo>
                    <a:pt x="0" y="5350"/>
                  </a:lnTo>
                  <a:lnTo>
                    <a:pt x="6" y="5358"/>
                  </a:lnTo>
                  <a:lnTo>
                    <a:pt x="12" y="5365"/>
                  </a:lnTo>
                  <a:lnTo>
                    <a:pt x="16" y="5371"/>
                  </a:lnTo>
                  <a:lnTo>
                    <a:pt x="19" y="5377"/>
                  </a:lnTo>
                  <a:lnTo>
                    <a:pt x="23" y="5384"/>
                  </a:lnTo>
                  <a:lnTo>
                    <a:pt x="23" y="5388"/>
                  </a:lnTo>
                  <a:lnTo>
                    <a:pt x="23" y="5392"/>
                  </a:lnTo>
                  <a:lnTo>
                    <a:pt x="22" y="5397"/>
                  </a:lnTo>
                  <a:lnTo>
                    <a:pt x="18" y="5400"/>
                  </a:lnTo>
                  <a:lnTo>
                    <a:pt x="14" y="5402"/>
                  </a:lnTo>
                  <a:lnTo>
                    <a:pt x="7" y="5405"/>
                  </a:lnTo>
                  <a:lnTo>
                    <a:pt x="0" y="5405"/>
                  </a:lnTo>
                  <a:close/>
                  <a:moveTo>
                    <a:pt x="0" y="5118"/>
                  </a:moveTo>
                  <a:lnTo>
                    <a:pt x="0" y="5008"/>
                  </a:lnTo>
                  <a:lnTo>
                    <a:pt x="30" y="5021"/>
                  </a:lnTo>
                  <a:lnTo>
                    <a:pt x="65" y="5035"/>
                  </a:lnTo>
                  <a:lnTo>
                    <a:pt x="101" y="5051"/>
                  </a:lnTo>
                  <a:lnTo>
                    <a:pt x="137" y="5071"/>
                  </a:lnTo>
                  <a:lnTo>
                    <a:pt x="158" y="5083"/>
                  </a:lnTo>
                  <a:lnTo>
                    <a:pt x="179" y="5096"/>
                  </a:lnTo>
                  <a:lnTo>
                    <a:pt x="198" y="5108"/>
                  </a:lnTo>
                  <a:lnTo>
                    <a:pt x="217" y="5120"/>
                  </a:lnTo>
                  <a:lnTo>
                    <a:pt x="233" y="5132"/>
                  </a:lnTo>
                  <a:lnTo>
                    <a:pt x="249" y="5144"/>
                  </a:lnTo>
                  <a:lnTo>
                    <a:pt x="263" y="5155"/>
                  </a:lnTo>
                  <a:lnTo>
                    <a:pt x="276" y="5166"/>
                  </a:lnTo>
                  <a:lnTo>
                    <a:pt x="289" y="5177"/>
                  </a:lnTo>
                  <a:lnTo>
                    <a:pt x="297" y="5187"/>
                  </a:lnTo>
                  <a:lnTo>
                    <a:pt x="306" y="5197"/>
                  </a:lnTo>
                  <a:lnTo>
                    <a:pt x="312" y="5206"/>
                  </a:lnTo>
                  <a:lnTo>
                    <a:pt x="316" y="5215"/>
                  </a:lnTo>
                  <a:lnTo>
                    <a:pt x="318" y="5221"/>
                  </a:lnTo>
                  <a:lnTo>
                    <a:pt x="319" y="5225"/>
                  </a:lnTo>
                  <a:lnTo>
                    <a:pt x="319" y="5228"/>
                  </a:lnTo>
                  <a:lnTo>
                    <a:pt x="318" y="5231"/>
                  </a:lnTo>
                  <a:lnTo>
                    <a:pt x="317" y="5234"/>
                  </a:lnTo>
                  <a:lnTo>
                    <a:pt x="315" y="5236"/>
                  </a:lnTo>
                  <a:lnTo>
                    <a:pt x="313" y="5238"/>
                  </a:lnTo>
                  <a:lnTo>
                    <a:pt x="309" y="5239"/>
                  </a:lnTo>
                  <a:lnTo>
                    <a:pt x="307" y="5241"/>
                  </a:lnTo>
                  <a:lnTo>
                    <a:pt x="298" y="5242"/>
                  </a:lnTo>
                  <a:lnTo>
                    <a:pt x="289" y="5243"/>
                  </a:lnTo>
                  <a:lnTo>
                    <a:pt x="277" y="5242"/>
                  </a:lnTo>
                  <a:lnTo>
                    <a:pt x="264" y="5240"/>
                  </a:lnTo>
                  <a:lnTo>
                    <a:pt x="250" y="5238"/>
                  </a:lnTo>
                  <a:lnTo>
                    <a:pt x="234" y="5234"/>
                  </a:lnTo>
                  <a:lnTo>
                    <a:pt x="218" y="5228"/>
                  </a:lnTo>
                  <a:lnTo>
                    <a:pt x="200" y="5222"/>
                  </a:lnTo>
                  <a:lnTo>
                    <a:pt x="182" y="5215"/>
                  </a:lnTo>
                  <a:lnTo>
                    <a:pt x="162" y="5207"/>
                  </a:lnTo>
                  <a:lnTo>
                    <a:pt x="142" y="5198"/>
                  </a:lnTo>
                  <a:lnTo>
                    <a:pt x="121" y="5188"/>
                  </a:lnTo>
                  <a:lnTo>
                    <a:pt x="100" y="5178"/>
                  </a:lnTo>
                  <a:lnTo>
                    <a:pt x="78" y="5166"/>
                  </a:lnTo>
                  <a:lnTo>
                    <a:pt x="57" y="5154"/>
                  </a:lnTo>
                  <a:lnTo>
                    <a:pt x="37" y="5142"/>
                  </a:lnTo>
                  <a:lnTo>
                    <a:pt x="17" y="5130"/>
                  </a:lnTo>
                  <a:lnTo>
                    <a:pt x="0" y="5118"/>
                  </a:lnTo>
                  <a:close/>
                  <a:moveTo>
                    <a:pt x="0" y="4946"/>
                  </a:moveTo>
                  <a:lnTo>
                    <a:pt x="0" y="4819"/>
                  </a:lnTo>
                  <a:lnTo>
                    <a:pt x="8" y="4823"/>
                  </a:lnTo>
                  <a:lnTo>
                    <a:pt x="17" y="4829"/>
                  </a:lnTo>
                  <a:lnTo>
                    <a:pt x="26" y="4833"/>
                  </a:lnTo>
                  <a:lnTo>
                    <a:pt x="35" y="4839"/>
                  </a:lnTo>
                  <a:lnTo>
                    <a:pt x="56" y="4850"/>
                  </a:lnTo>
                  <a:lnTo>
                    <a:pt x="75" y="4862"/>
                  </a:lnTo>
                  <a:lnTo>
                    <a:pt x="93" y="4874"/>
                  </a:lnTo>
                  <a:lnTo>
                    <a:pt x="111" y="4886"/>
                  </a:lnTo>
                  <a:lnTo>
                    <a:pt x="127" y="4897"/>
                  </a:lnTo>
                  <a:lnTo>
                    <a:pt x="142" y="4909"/>
                  </a:lnTo>
                  <a:lnTo>
                    <a:pt x="156" y="4920"/>
                  </a:lnTo>
                  <a:lnTo>
                    <a:pt x="168" y="4931"/>
                  </a:lnTo>
                  <a:lnTo>
                    <a:pt x="179" y="4942"/>
                  </a:lnTo>
                  <a:lnTo>
                    <a:pt x="188" y="4952"/>
                  </a:lnTo>
                  <a:lnTo>
                    <a:pt x="196" y="4961"/>
                  </a:lnTo>
                  <a:lnTo>
                    <a:pt x="202" y="4970"/>
                  </a:lnTo>
                  <a:lnTo>
                    <a:pt x="206" y="4979"/>
                  </a:lnTo>
                  <a:lnTo>
                    <a:pt x="208" y="4986"/>
                  </a:lnTo>
                  <a:lnTo>
                    <a:pt x="208" y="4992"/>
                  </a:lnTo>
                  <a:lnTo>
                    <a:pt x="207" y="4997"/>
                  </a:lnTo>
                  <a:lnTo>
                    <a:pt x="202" y="5002"/>
                  </a:lnTo>
                  <a:lnTo>
                    <a:pt x="197" y="5005"/>
                  </a:lnTo>
                  <a:lnTo>
                    <a:pt x="190" y="5006"/>
                  </a:lnTo>
                  <a:lnTo>
                    <a:pt x="182" y="5007"/>
                  </a:lnTo>
                  <a:lnTo>
                    <a:pt x="173" y="5007"/>
                  </a:lnTo>
                  <a:lnTo>
                    <a:pt x="161" y="5006"/>
                  </a:lnTo>
                  <a:lnTo>
                    <a:pt x="148" y="5004"/>
                  </a:lnTo>
                  <a:lnTo>
                    <a:pt x="135" y="5001"/>
                  </a:lnTo>
                  <a:lnTo>
                    <a:pt x="121" y="4997"/>
                  </a:lnTo>
                  <a:lnTo>
                    <a:pt x="105" y="4992"/>
                  </a:lnTo>
                  <a:lnTo>
                    <a:pt x="89" y="4986"/>
                  </a:lnTo>
                  <a:lnTo>
                    <a:pt x="72" y="4980"/>
                  </a:lnTo>
                  <a:lnTo>
                    <a:pt x="37" y="4964"/>
                  </a:lnTo>
                  <a:lnTo>
                    <a:pt x="0" y="4946"/>
                  </a:lnTo>
                  <a:close/>
                  <a:moveTo>
                    <a:pt x="0" y="4751"/>
                  </a:moveTo>
                  <a:lnTo>
                    <a:pt x="0" y="4632"/>
                  </a:lnTo>
                  <a:lnTo>
                    <a:pt x="29" y="4653"/>
                  </a:lnTo>
                  <a:lnTo>
                    <a:pt x="56" y="4673"/>
                  </a:lnTo>
                  <a:lnTo>
                    <a:pt x="78" y="4692"/>
                  </a:lnTo>
                  <a:lnTo>
                    <a:pt x="97" y="4709"/>
                  </a:lnTo>
                  <a:lnTo>
                    <a:pt x="104" y="4718"/>
                  </a:lnTo>
                  <a:lnTo>
                    <a:pt x="110" y="4727"/>
                  </a:lnTo>
                  <a:lnTo>
                    <a:pt x="115" y="4735"/>
                  </a:lnTo>
                  <a:lnTo>
                    <a:pt x="120" y="4741"/>
                  </a:lnTo>
                  <a:lnTo>
                    <a:pt x="122" y="4748"/>
                  </a:lnTo>
                  <a:lnTo>
                    <a:pt x="123" y="4755"/>
                  </a:lnTo>
                  <a:lnTo>
                    <a:pt x="122" y="4760"/>
                  </a:lnTo>
                  <a:lnTo>
                    <a:pt x="121" y="4765"/>
                  </a:lnTo>
                  <a:lnTo>
                    <a:pt x="118" y="4768"/>
                  </a:lnTo>
                  <a:lnTo>
                    <a:pt x="114" y="4770"/>
                  </a:lnTo>
                  <a:lnTo>
                    <a:pt x="111" y="4771"/>
                  </a:lnTo>
                  <a:lnTo>
                    <a:pt x="105" y="4773"/>
                  </a:lnTo>
                  <a:lnTo>
                    <a:pt x="93" y="4775"/>
                  </a:lnTo>
                  <a:lnTo>
                    <a:pt x="79" y="4773"/>
                  </a:lnTo>
                  <a:lnTo>
                    <a:pt x="62" y="4771"/>
                  </a:lnTo>
                  <a:lnTo>
                    <a:pt x="43" y="4766"/>
                  </a:lnTo>
                  <a:lnTo>
                    <a:pt x="22" y="4760"/>
                  </a:lnTo>
                  <a:lnTo>
                    <a:pt x="0" y="4751"/>
                  </a:lnTo>
                  <a:close/>
                  <a:moveTo>
                    <a:pt x="0" y="4540"/>
                  </a:moveTo>
                  <a:lnTo>
                    <a:pt x="0" y="4445"/>
                  </a:lnTo>
                  <a:lnTo>
                    <a:pt x="16" y="4458"/>
                  </a:lnTo>
                  <a:lnTo>
                    <a:pt x="29" y="4472"/>
                  </a:lnTo>
                  <a:lnTo>
                    <a:pt x="41" y="4484"/>
                  </a:lnTo>
                  <a:lnTo>
                    <a:pt x="50" y="4496"/>
                  </a:lnTo>
                  <a:lnTo>
                    <a:pt x="57" y="4508"/>
                  </a:lnTo>
                  <a:lnTo>
                    <a:pt x="61" y="4517"/>
                  </a:lnTo>
                  <a:lnTo>
                    <a:pt x="61" y="4522"/>
                  </a:lnTo>
                  <a:lnTo>
                    <a:pt x="61" y="4526"/>
                  </a:lnTo>
                  <a:lnTo>
                    <a:pt x="61" y="4530"/>
                  </a:lnTo>
                  <a:lnTo>
                    <a:pt x="59" y="4533"/>
                  </a:lnTo>
                  <a:lnTo>
                    <a:pt x="56" y="4537"/>
                  </a:lnTo>
                  <a:lnTo>
                    <a:pt x="51" y="4541"/>
                  </a:lnTo>
                  <a:lnTo>
                    <a:pt x="46" y="4542"/>
                  </a:lnTo>
                  <a:lnTo>
                    <a:pt x="38" y="4543"/>
                  </a:lnTo>
                  <a:lnTo>
                    <a:pt x="30" y="4544"/>
                  </a:lnTo>
                  <a:lnTo>
                    <a:pt x="20" y="4543"/>
                  </a:lnTo>
                  <a:lnTo>
                    <a:pt x="11" y="4542"/>
                  </a:lnTo>
                  <a:lnTo>
                    <a:pt x="0" y="4540"/>
                  </a:lnTo>
                  <a:close/>
                  <a:moveTo>
                    <a:pt x="0" y="4316"/>
                  </a:moveTo>
                  <a:lnTo>
                    <a:pt x="0" y="4248"/>
                  </a:lnTo>
                  <a:lnTo>
                    <a:pt x="7" y="4257"/>
                  </a:lnTo>
                  <a:lnTo>
                    <a:pt x="13" y="4266"/>
                  </a:lnTo>
                  <a:lnTo>
                    <a:pt x="18" y="4274"/>
                  </a:lnTo>
                  <a:lnTo>
                    <a:pt x="23" y="4281"/>
                  </a:lnTo>
                  <a:lnTo>
                    <a:pt x="25" y="4288"/>
                  </a:lnTo>
                  <a:lnTo>
                    <a:pt x="26" y="4295"/>
                  </a:lnTo>
                  <a:lnTo>
                    <a:pt x="25" y="4300"/>
                  </a:lnTo>
                  <a:lnTo>
                    <a:pt x="23" y="4305"/>
                  </a:lnTo>
                  <a:lnTo>
                    <a:pt x="19" y="4309"/>
                  </a:lnTo>
                  <a:lnTo>
                    <a:pt x="14" y="4312"/>
                  </a:lnTo>
                  <a:lnTo>
                    <a:pt x="7" y="4314"/>
                  </a:lnTo>
                  <a:lnTo>
                    <a:pt x="0" y="4316"/>
                  </a:lnTo>
                  <a:close/>
                  <a:moveTo>
                    <a:pt x="0" y="4086"/>
                  </a:moveTo>
                  <a:lnTo>
                    <a:pt x="0" y="4035"/>
                  </a:lnTo>
                  <a:lnTo>
                    <a:pt x="4" y="4042"/>
                  </a:lnTo>
                  <a:lnTo>
                    <a:pt x="7" y="4049"/>
                  </a:lnTo>
                  <a:lnTo>
                    <a:pt x="9" y="4054"/>
                  </a:lnTo>
                  <a:lnTo>
                    <a:pt x="12" y="4060"/>
                  </a:lnTo>
                  <a:lnTo>
                    <a:pt x="13" y="4065"/>
                  </a:lnTo>
                  <a:lnTo>
                    <a:pt x="13" y="4069"/>
                  </a:lnTo>
                  <a:lnTo>
                    <a:pt x="12" y="4074"/>
                  </a:lnTo>
                  <a:lnTo>
                    <a:pt x="11" y="4077"/>
                  </a:lnTo>
                  <a:lnTo>
                    <a:pt x="8" y="4081"/>
                  </a:lnTo>
                  <a:lnTo>
                    <a:pt x="6" y="4083"/>
                  </a:lnTo>
                  <a:lnTo>
                    <a:pt x="3" y="4084"/>
                  </a:lnTo>
                  <a:lnTo>
                    <a:pt x="0" y="4086"/>
                  </a:lnTo>
                  <a:close/>
                  <a:moveTo>
                    <a:pt x="0" y="3862"/>
                  </a:moveTo>
                  <a:lnTo>
                    <a:pt x="0" y="3795"/>
                  </a:lnTo>
                  <a:lnTo>
                    <a:pt x="6" y="3804"/>
                  </a:lnTo>
                  <a:lnTo>
                    <a:pt x="13" y="3811"/>
                  </a:lnTo>
                  <a:lnTo>
                    <a:pt x="17" y="3820"/>
                  </a:lnTo>
                  <a:lnTo>
                    <a:pt x="20" y="3827"/>
                  </a:lnTo>
                  <a:lnTo>
                    <a:pt x="23" y="3834"/>
                  </a:lnTo>
                  <a:lnTo>
                    <a:pt x="24" y="3840"/>
                  </a:lnTo>
                  <a:lnTo>
                    <a:pt x="23" y="3847"/>
                  </a:lnTo>
                  <a:lnTo>
                    <a:pt x="20" y="3851"/>
                  </a:lnTo>
                  <a:lnTo>
                    <a:pt x="17" y="3855"/>
                  </a:lnTo>
                  <a:lnTo>
                    <a:pt x="13" y="3859"/>
                  </a:lnTo>
                  <a:lnTo>
                    <a:pt x="6" y="3861"/>
                  </a:lnTo>
                  <a:lnTo>
                    <a:pt x="0" y="3862"/>
                  </a:lnTo>
                  <a:close/>
                  <a:moveTo>
                    <a:pt x="0" y="3636"/>
                  </a:moveTo>
                  <a:lnTo>
                    <a:pt x="0" y="3535"/>
                  </a:lnTo>
                  <a:lnTo>
                    <a:pt x="15" y="3549"/>
                  </a:lnTo>
                  <a:lnTo>
                    <a:pt x="28" y="3562"/>
                  </a:lnTo>
                  <a:lnTo>
                    <a:pt x="39" y="3575"/>
                  </a:lnTo>
                  <a:lnTo>
                    <a:pt x="47" y="3587"/>
                  </a:lnTo>
                  <a:lnTo>
                    <a:pt x="54" y="3599"/>
                  </a:lnTo>
                  <a:lnTo>
                    <a:pt x="57" y="3609"/>
                  </a:lnTo>
                  <a:lnTo>
                    <a:pt x="57" y="3614"/>
                  </a:lnTo>
                  <a:lnTo>
                    <a:pt x="57" y="3618"/>
                  </a:lnTo>
                  <a:lnTo>
                    <a:pt x="56" y="3623"/>
                  </a:lnTo>
                  <a:lnTo>
                    <a:pt x="55" y="3626"/>
                  </a:lnTo>
                  <a:lnTo>
                    <a:pt x="51" y="3630"/>
                  </a:lnTo>
                  <a:lnTo>
                    <a:pt x="47" y="3634"/>
                  </a:lnTo>
                  <a:lnTo>
                    <a:pt x="41" y="3636"/>
                  </a:lnTo>
                  <a:lnTo>
                    <a:pt x="35" y="3637"/>
                  </a:lnTo>
                  <a:lnTo>
                    <a:pt x="27" y="3638"/>
                  </a:lnTo>
                  <a:lnTo>
                    <a:pt x="18" y="3638"/>
                  </a:lnTo>
                  <a:lnTo>
                    <a:pt x="9" y="3637"/>
                  </a:lnTo>
                  <a:lnTo>
                    <a:pt x="0" y="3636"/>
                  </a:lnTo>
                  <a:close/>
                  <a:moveTo>
                    <a:pt x="0" y="3393"/>
                  </a:moveTo>
                  <a:lnTo>
                    <a:pt x="0" y="3267"/>
                  </a:lnTo>
                  <a:lnTo>
                    <a:pt x="27" y="3286"/>
                  </a:lnTo>
                  <a:lnTo>
                    <a:pt x="51" y="3305"/>
                  </a:lnTo>
                  <a:lnTo>
                    <a:pt x="62" y="3315"/>
                  </a:lnTo>
                  <a:lnTo>
                    <a:pt x="72" y="3324"/>
                  </a:lnTo>
                  <a:lnTo>
                    <a:pt x="81" y="3334"/>
                  </a:lnTo>
                  <a:lnTo>
                    <a:pt x="90" y="3342"/>
                  </a:lnTo>
                  <a:lnTo>
                    <a:pt x="97" y="3351"/>
                  </a:lnTo>
                  <a:lnTo>
                    <a:pt x="102" y="3359"/>
                  </a:lnTo>
                  <a:lnTo>
                    <a:pt x="107" y="3368"/>
                  </a:lnTo>
                  <a:lnTo>
                    <a:pt x="110" y="3375"/>
                  </a:lnTo>
                  <a:lnTo>
                    <a:pt x="112" y="3382"/>
                  </a:lnTo>
                  <a:lnTo>
                    <a:pt x="113" y="3389"/>
                  </a:lnTo>
                  <a:lnTo>
                    <a:pt x="112" y="3394"/>
                  </a:lnTo>
                  <a:lnTo>
                    <a:pt x="110" y="3400"/>
                  </a:lnTo>
                  <a:lnTo>
                    <a:pt x="108" y="3403"/>
                  </a:lnTo>
                  <a:lnTo>
                    <a:pt x="104" y="3406"/>
                  </a:lnTo>
                  <a:lnTo>
                    <a:pt x="100" y="3409"/>
                  </a:lnTo>
                  <a:lnTo>
                    <a:pt x="95" y="3410"/>
                  </a:lnTo>
                  <a:lnTo>
                    <a:pt x="83" y="3412"/>
                  </a:lnTo>
                  <a:lnTo>
                    <a:pt x="70" y="3412"/>
                  </a:lnTo>
                  <a:lnTo>
                    <a:pt x="55" y="3410"/>
                  </a:lnTo>
                  <a:lnTo>
                    <a:pt x="38" y="3406"/>
                  </a:lnTo>
                  <a:lnTo>
                    <a:pt x="19" y="3401"/>
                  </a:lnTo>
                  <a:lnTo>
                    <a:pt x="0" y="3393"/>
                  </a:lnTo>
                  <a:close/>
                  <a:moveTo>
                    <a:pt x="0" y="3125"/>
                  </a:moveTo>
                  <a:lnTo>
                    <a:pt x="0" y="3001"/>
                  </a:lnTo>
                  <a:lnTo>
                    <a:pt x="18" y="3009"/>
                  </a:lnTo>
                  <a:lnTo>
                    <a:pt x="37" y="3018"/>
                  </a:lnTo>
                  <a:lnTo>
                    <a:pt x="57" y="3028"/>
                  </a:lnTo>
                  <a:lnTo>
                    <a:pt x="77" y="3040"/>
                  </a:lnTo>
                  <a:lnTo>
                    <a:pt x="91" y="3049"/>
                  </a:lnTo>
                  <a:lnTo>
                    <a:pt x="104" y="3058"/>
                  </a:lnTo>
                  <a:lnTo>
                    <a:pt x="118" y="3068"/>
                  </a:lnTo>
                  <a:lnTo>
                    <a:pt x="130" y="3076"/>
                  </a:lnTo>
                  <a:lnTo>
                    <a:pt x="141" y="3086"/>
                  </a:lnTo>
                  <a:lnTo>
                    <a:pt x="151" y="3096"/>
                  </a:lnTo>
                  <a:lnTo>
                    <a:pt x="159" y="3105"/>
                  </a:lnTo>
                  <a:lnTo>
                    <a:pt x="167" y="3114"/>
                  </a:lnTo>
                  <a:lnTo>
                    <a:pt x="175" y="3124"/>
                  </a:lnTo>
                  <a:lnTo>
                    <a:pt x="180" y="3132"/>
                  </a:lnTo>
                  <a:lnTo>
                    <a:pt x="185" y="3140"/>
                  </a:lnTo>
                  <a:lnTo>
                    <a:pt x="188" y="3148"/>
                  </a:lnTo>
                  <a:lnTo>
                    <a:pt x="190" y="3155"/>
                  </a:lnTo>
                  <a:lnTo>
                    <a:pt x="190" y="3163"/>
                  </a:lnTo>
                  <a:lnTo>
                    <a:pt x="190" y="3168"/>
                  </a:lnTo>
                  <a:lnTo>
                    <a:pt x="187" y="3174"/>
                  </a:lnTo>
                  <a:lnTo>
                    <a:pt x="184" y="3178"/>
                  </a:lnTo>
                  <a:lnTo>
                    <a:pt x="178" y="3181"/>
                  </a:lnTo>
                  <a:lnTo>
                    <a:pt x="173" y="3184"/>
                  </a:lnTo>
                  <a:lnTo>
                    <a:pt x="165" y="3186"/>
                  </a:lnTo>
                  <a:lnTo>
                    <a:pt x="156" y="3186"/>
                  </a:lnTo>
                  <a:lnTo>
                    <a:pt x="147" y="3186"/>
                  </a:lnTo>
                  <a:lnTo>
                    <a:pt x="136" y="3185"/>
                  </a:lnTo>
                  <a:lnTo>
                    <a:pt x="125" y="3182"/>
                  </a:lnTo>
                  <a:lnTo>
                    <a:pt x="113" y="3179"/>
                  </a:lnTo>
                  <a:lnTo>
                    <a:pt x="101" y="3176"/>
                  </a:lnTo>
                  <a:lnTo>
                    <a:pt x="88" y="3171"/>
                  </a:lnTo>
                  <a:lnTo>
                    <a:pt x="75" y="3166"/>
                  </a:lnTo>
                  <a:lnTo>
                    <a:pt x="60" y="3159"/>
                  </a:lnTo>
                  <a:lnTo>
                    <a:pt x="46" y="3153"/>
                  </a:lnTo>
                  <a:lnTo>
                    <a:pt x="32" y="3145"/>
                  </a:lnTo>
                  <a:lnTo>
                    <a:pt x="17" y="3136"/>
                  </a:lnTo>
                  <a:lnTo>
                    <a:pt x="8" y="3131"/>
                  </a:lnTo>
                  <a:lnTo>
                    <a:pt x="0" y="3125"/>
                  </a:lnTo>
                  <a:close/>
                  <a:moveTo>
                    <a:pt x="0" y="2512"/>
                  </a:moveTo>
                  <a:lnTo>
                    <a:pt x="0" y="2398"/>
                  </a:lnTo>
                  <a:lnTo>
                    <a:pt x="19" y="2412"/>
                  </a:lnTo>
                  <a:lnTo>
                    <a:pt x="36" y="2428"/>
                  </a:lnTo>
                  <a:lnTo>
                    <a:pt x="50" y="2443"/>
                  </a:lnTo>
                  <a:lnTo>
                    <a:pt x="61" y="2459"/>
                  </a:lnTo>
                  <a:lnTo>
                    <a:pt x="66" y="2465"/>
                  </a:lnTo>
                  <a:lnTo>
                    <a:pt x="70" y="2472"/>
                  </a:lnTo>
                  <a:lnTo>
                    <a:pt x="72" y="2478"/>
                  </a:lnTo>
                  <a:lnTo>
                    <a:pt x="75" y="2485"/>
                  </a:lnTo>
                  <a:lnTo>
                    <a:pt x="76" y="2491"/>
                  </a:lnTo>
                  <a:lnTo>
                    <a:pt x="76" y="2496"/>
                  </a:lnTo>
                  <a:lnTo>
                    <a:pt x="75" y="2502"/>
                  </a:lnTo>
                  <a:lnTo>
                    <a:pt x="72" y="2506"/>
                  </a:lnTo>
                  <a:lnTo>
                    <a:pt x="68" y="2510"/>
                  </a:lnTo>
                  <a:lnTo>
                    <a:pt x="61" y="2515"/>
                  </a:lnTo>
                  <a:lnTo>
                    <a:pt x="55" y="2517"/>
                  </a:lnTo>
                  <a:lnTo>
                    <a:pt x="46" y="2518"/>
                  </a:lnTo>
                  <a:lnTo>
                    <a:pt x="36" y="2518"/>
                  </a:lnTo>
                  <a:lnTo>
                    <a:pt x="25" y="2517"/>
                  </a:lnTo>
                  <a:lnTo>
                    <a:pt x="13" y="2515"/>
                  </a:lnTo>
                  <a:lnTo>
                    <a:pt x="0" y="2512"/>
                  </a:lnTo>
                  <a:close/>
                  <a:moveTo>
                    <a:pt x="0" y="2171"/>
                  </a:moveTo>
                  <a:lnTo>
                    <a:pt x="0" y="2128"/>
                  </a:lnTo>
                  <a:lnTo>
                    <a:pt x="4" y="2124"/>
                  </a:lnTo>
                  <a:lnTo>
                    <a:pt x="9" y="2122"/>
                  </a:lnTo>
                  <a:lnTo>
                    <a:pt x="15" y="2120"/>
                  </a:lnTo>
                  <a:lnTo>
                    <a:pt x="22" y="2119"/>
                  </a:lnTo>
                  <a:lnTo>
                    <a:pt x="29" y="2119"/>
                  </a:lnTo>
                  <a:lnTo>
                    <a:pt x="37" y="2119"/>
                  </a:lnTo>
                  <a:lnTo>
                    <a:pt x="46" y="2121"/>
                  </a:lnTo>
                  <a:lnTo>
                    <a:pt x="55" y="2122"/>
                  </a:lnTo>
                  <a:lnTo>
                    <a:pt x="75" y="2128"/>
                  </a:lnTo>
                  <a:lnTo>
                    <a:pt x="95" y="2136"/>
                  </a:lnTo>
                  <a:lnTo>
                    <a:pt x="118" y="2147"/>
                  </a:lnTo>
                  <a:lnTo>
                    <a:pt x="141" y="2161"/>
                  </a:lnTo>
                  <a:lnTo>
                    <a:pt x="164" y="2176"/>
                  </a:lnTo>
                  <a:lnTo>
                    <a:pt x="184" y="2193"/>
                  </a:lnTo>
                  <a:lnTo>
                    <a:pt x="193" y="2202"/>
                  </a:lnTo>
                  <a:lnTo>
                    <a:pt x="201" y="2209"/>
                  </a:lnTo>
                  <a:lnTo>
                    <a:pt x="208" y="2218"/>
                  </a:lnTo>
                  <a:lnTo>
                    <a:pt x="215" y="2226"/>
                  </a:lnTo>
                  <a:lnTo>
                    <a:pt x="220" y="2235"/>
                  </a:lnTo>
                  <a:lnTo>
                    <a:pt x="225" y="2242"/>
                  </a:lnTo>
                  <a:lnTo>
                    <a:pt x="228" y="2249"/>
                  </a:lnTo>
                  <a:lnTo>
                    <a:pt x="231" y="2257"/>
                  </a:lnTo>
                  <a:lnTo>
                    <a:pt x="232" y="2263"/>
                  </a:lnTo>
                  <a:lnTo>
                    <a:pt x="232" y="2270"/>
                  </a:lnTo>
                  <a:lnTo>
                    <a:pt x="231" y="2275"/>
                  </a:lnTo>
                  <a:lnTo>
                    <a:pt x="229" y="2280"/>
                  </a:lnTo>
                  <a:lnTo>
                    <a:pt x="226" y="2284"/>
                  </a:lnTo>
                  <a:lnTo>
                    <a:pt x="220" y="2288"/>
                  </a:lnTo>
                  <a:lnTo>
                    <a:pt x="215" y="2291"/>
                  </a:lnTo>
                  <a:lnTo>
                    <a:pt x="208" y="2292"/>
                  </a:lnTo>
                  <a:lnTo>
                    <a:pt x="201" y="2293"/>
                  </a:lnTo>
                  <a:lnTo>
                    <a:pt x="193" y="2293"/>
                  </a:lnTo>
                  <a:lnTo>
                    <a:pt x="184" y="2293"/>
                  </a:lnTo>
                  <a:lnTo>
                    <a:pt x="174" y="2291"/>
                  </a:lnTo>
                  <a:lnTo>
                    <a:pt x="164" y="2289"/>
                  </a:lnTo>
                  <a:lnTo>
                    <a:pt x="154" y="2285"/>
                  </a:lnTo>
                  <a:lnTo>
                    <a:pt x="143" y="2282"/>
                  </a:lnTo>
                  <a:lnTo>
                    <a:pt x="131" y="2278"/>
                  </a:lnTo>
                  <a:lnTo>
                    <a:pt x="120" y="2272"/>
                  </a:lnTo>
                  <a:lnTo>
                    <a:pt x="108" y="2267"/>
                  </a:lnTo>
                  <a:lnTo>
                    <a:pt x="95" y="2260"/>
                  </a:lnTo>
                  <a:lnTo>
                    <a:pt x="83" y="2252"/>
                  </a:lnTo>
                  <a:lnTo>
                    <a:pt x="69" y="2242"/>
                  </a:lnTo>
                  <a:lnTo>
                    <a:pt x="55" y="2232"/>
                  </a:lnTo>
                  <a:lnTo>
                    <a:pt x="43" y="2221"/>
                  </a:lnTo>
                  <a:lnTo>
                    <a:pt x="32" y="2211"/>
                  </a:lnTo>
                  <a:lnTo>
                    <a:pt x="22" y="2200"/>
                  </a:lnTo>
                  <a:lnTo>
                    <a:pt x="13" y="2190"/>
                  </a:lnTo>
                  <a:lnTo>
                    <a:pt x="5" y="2181"/>
                  </a:lnTo>
                  <a:lnTo>
                    <a:pt x="0" y="2171"/>
                  </a:lnTo>
                  <a:close/>
                  <a:moveTo>
                    <a:pt x="0" y="1850"/>
                  </a:moveTo>
                  <a:lnTo>
                    <a:pt x="0" y="1730"/>
                  </a:lnTo>
                  <a:lnTo>
                    <a:pt x="8" y="1735"/>
                  </a:lnTo>
                  <a:lnTo>
                    <a:pt x="17" y="1740"/>
                  </a:lnTo>
                  <a:lnTo>
                    <a:pt x="27" y="1746"/>
                  </a:lnTo>
                  <a:lnTo>
                    <a:pt x="36" y="1751"/>
                  </a:lnTo>
                  <a:lnTo>
                    <a:pt x="57" y="1766"/>
                  </a:lnTo>
                  <a:lnTo>
                    <a:pt x="76" y="1782"/>
                  </a:lnTo>
                  <a:lnTo>
                    <a:pt x="91" y="1798"/>
                  </a:lnTo>
                  <a:lnTo>
                    <a:pt x="103" y="1813"/>
                  </a:lnTo>
                  <a:lnTo>
                    <a:pt x="108" y="1821"/>
                  </a:lnTo>
                  <a:lnTo>
                    <a:pt x="112" y="1827"/>
                  </a:lnTo>
                  <a:lnTo>
                    <a:pt x="115" y="1835"/>
                  </a:lnTo>
                  <a:lnTo>
                    <a:pt x="116" y="1842"/>
                  </a:lnTo>
                  <a:lnTo>
                    <a:pt x="118" y="1848"/>
                  </a:lnTo>
                  <a:lnTo>
                    <a:pt x="118" y="1854"/>
                  </a:lnTo>
                  <a:lnTo>
                    <a:pt x="116" y="1859"/>
                  </a:lnTo>
                  <a:lnTo>
                    <a:pt x="114" y="1864"/>
                  </a:lnTo>
                  <a:lnTo>
                    <a:pt x="112" y="1868"/>
                  </a:lnTo>
                  <a:lnTo>
                    <a:pt x="108" y="1871"/>
                  </a:lnTo>
                  <a:lnTo>
                    <a:pt x="103" y="1874"/>
                  </a:lnTo>
                  <a:lnTo>
                    <a:pt x="99" y="1875"/>
                  </a:lnTo>
                  <a:lnTo>
                    <a:pt x="92" y="1876"/>
                  </a:lnTo>
                  <a:lnTo>
                    <a:pt x="86" y="1877"/>
                  </a:lnTo>
                  <a:lnTo>
                    <a:pt x="79" y="1876"/>
                  </a:lnTo>
                  <a:lnTo>
                    <a:pt x="71" y="1876"/>
                  </a:lnTo>
                  <a:lnTo>
                    <a:pt x="56" y="1873"/>
                  </a:lnTo>
                  <a:lnTo>
                    <a:pt x="37" y="1867"/>
                  </a:lnTo>
                  <a:lnTo>
                    <a:pt x="18" y="1859"/>
                  </a:lnTo>
                  <a:lnTo>
                    <a:pt x="0" y="1850"/>
                  </a:lnTo>
                  <a:close/>
                  <a:moveTo>
                    <a:pt x="0" y="1471"/>
                  </a:moveTo>
                  <a:lnTo>
                    <a:pt x="0" y="1365"/>
                  </a:lnTo>
                  <a:lnTo>
                    <a:pt x="16" y="1378"/>
                  </a:lnTo>
                  <a:lnTo>
                    <a:pt x="30" y="1392"/>
                  </a:lnTo>
                  <a:lnTo>
                    <a:pt x="44" y="1406"/>
                  </a:lnTo>
                  <a:lnTo>
                    <a:pt x="52" y="1419"/>
                  </a:lnTo>
                  <a:lnTo>
                    <a:pt x="57" y="1426"/>
                  </a:lnTo>
                  <a:lnTo>
                    <a:pt x="60" y="1432"/>
                  </a:lnTo>
                  <a:lnTo>
                    <a:pt x="62" y="1438"/>
                  </a:lnTo>
                  <a:lnTo>
                    <a:pt x="64" y="1444"/>
                  </a:lnTo>
                  <a:lnTo>
                    <a:pt x="64" y="1449"/>
                  </a:lnTo>
                  <a:lnTo>
                    <a:pt x="64" y="1455"/>
                  </a:lnTo>
                  <a:lnTo>
                    <a:pt x="62" y="1459"/>
                  </a:lnTo>
                  <a:lnTo>
                    <a:pt x="60" y="1463"/>
                  </a:lnTo>
                  <a:lnTo>
                    <a:pt x="57" y="1469"/>
                  </a:lnTo>
                  <a:lnTo>
                    <a:pt x="51" y="1472"/>
                  </a:lnTo>
                  <a:lnTo>
                    <a:pt x="45" y="1474"/>
                  </a:lnTo>
                  <a:lnTo>
                    <a:pt x="38" y="1476"/>
                  </a:lnTo>
                  <a:lnTo>
                    <a:pt x="29" y="1477"/>
                  </a:lnTo>
                  <a:lnTo>
                    <a:pt x="20" y="1476"/>
                  </a:lnTo>
                  <a:lnTo>
                    <a:pt x="11" y="1473"/>
                  </a:lnTo>
                  <a:lnTo>
                    <a:pt x="0" y="1471"/>
                  </a:lnTo>
                  <a:close/>
                  <a:moveTo>
                    <a:pt x="0" y="1084"/>
                  </a:moveTo>
                  <a:lnTo>
                    <a:pt x="0" y="979"/>
                  </a:lnTo>
                  <a:lnTo>
                    <a:pt x="0" y="980"/>
                  </a:lnTo>
                  <a:lnTo>
                    <a:pt x="17" y="992"/>
                  </a:lnTo>
                  <a:lnTo>
                    <a:pt x="32" y="1006"/>
                  </a:lnTo>
                  <a:lnTo>
                    <a:pt x="45" y="1020"/>
                  </a:lnTo>
                  <a:lnTo>
                    <a:pt x="55" y="1033"/>
                  </a:lnTo>
                  <a:lnTo>
                    <a:pt x="58" y="1040"/>
                  </a:lnTo>
                  <a:lnTo>
                    <a:pt x="61" y="1046"/>
                  </a:lnTo>
                  <a:lnTo>
                    <a:pt x="64" y="1052"/>
                  </a:lnTo>
                  <a:lnTo>
                    <a:pt x="65" y="1057"/>
                  </a:lnTo>
                  <a:lnTo>
                    <a:pt x="66" y="1064"/>
                  </a:lnTo>
                  <a:lnTo>
                    <a:pt x="66" y="1068"/>
                  </a:lnTo>
                  <a:lnTo>
                    <a:pt x="65" y="1074"/>
                  </a:lnTo>
                  <a:lnTo>
                    <a:pt x="62" y="1078"/>
                  </a:lnTo>
                  <a:lnTo>
                    <a:pt x="58" y="1083"/>
                  </a:lnTo>
                  <a:lnTo>
                    <a:pt x="52" y="1086"/>
                  </a:lnTo>
                  <a:lnTo>
                    <a:pt x="46" y="1088"/>
                  </a:lnTo>
                  <a:lnTo>
                    <a:pt x="38" y="1089"/>
                  </a:lnTo>
                  <a:lnTo>
                    <a:pt x="29" y="1089"/>
                  </a:lnTo>
                  <a:lnTo>
                    <a:pt x="20" y="1088"/>
                  </a:lnTo>
                  <a:lnTo>
                    <a:pt x="11" y="1087"/>
                  </a:lnTo>
                  <a:lnTo>
                    <a:pt x="0" y="1084"/>
                  </a:lnTo>
                  <a:close/>
                  <a:moveTo>
                    <a:pt x="0" y="678"/>
                  </a:moveTo>
                  <a:lnTo>
                    <a:pt x="0" y="585"/>
                  </a:lnTo>
                  <a:lnTo>
                    <a:pt x="14" y="588"/>
                  </a:lnTo>
                  <a:lnTo>
                    <a:pt x="29" y="594"/>
                  </a:lnTo>
                  <a:lnTo>
                    <a:pt x="45" y="603"/>
                  </a:lnTo>
                  <a:lnTo>
                    <a:pt x="60" y="613"/>
                  </a:lnTo>
                  <a:lnTo>
                    <a:pt x="76" y="624"/>
                  </a:lnTo>
                  <a:lnTo>
                    <a:pt x="89" y="636"/>
                  </a:lnTo>
                  <a:lnTo>
                    <a:pt x="100" y="649"/>
                  </a:lnTo>
                  <a:lnTo>
                    <a:pt x="109" y="661"/>
                  </a:lnTo>
                  <a:lnTo>
                    <a:pt x="112" y="668"/>
                  </a:lnTo>
                  <a:lnTo>
                    <a:pt x="115" y="673"/>
                  </a:lnTo>
                  <a:lnTo>
                    <a:pt x="118" y="679"/>
                  </a:lnTo>
                  <a:lnTo>
                    <a:pt x="119" y="686"/>
                  </a:lnTo>
                  <a:lnTo>
                    <a:pt x="119" y="690"/>
                  </a:lnTo>
                  <a:lnTo>
                    <a:pt x="119" y="695"/>
                  </a:lnTo>
                  <a:lnTo>
                    <a:pt x="118" y="700"/>
                  </a:lnTo>
                  <a:lnTo>
                    <a:pt x="115" y="704"/>
                  </a:lnTo>
                  <a:lnTo>
                    <a:pt x="113" y="708"/>
                  </a:lnTo>
                  <a:lnTo>
                    <a:pt x="109" y="710"/>
                  </a:lnTo>
                  <a:lnTo>
                    <a:pt x="105" y="713"/>
                  </a:lnTo>
                  <a:lnTo>
                    <a:pt x="100" y="714"/>
                  </a:lnTo>
                  <a:lnTo>
                    <a:pt x="94" y="715"/>
                  </a:lnTo>
                  <a:lnTo>
                    <a:pt x="89" y="715"/>
                  </a:lnTo>
                  <a:lnTo>
                    <a:pt x="82" y="715"/>
                  </a:lnTo>
                  <a:lnTo>
                    <a:pt x="76" y="714"/>
                  </a:lnTo>
                  <a:lnTo>
                    <a:pt x="61" y="711"/>
                  </a:lnTo>
                  <a:lnTo>
                    <a:pt x="46" y="705"/>
                  </a:lnTo>
                  <a:lnTo>
                    <a:pt x="29" y="698"/>
                  </a:lnTo>
                  <a:lnTo>
                    <a:pt x="14" y="688"/>
                  </a:lnTo>
                  <a:lnTo>
                    <a:pt x="6" y="682"/>
                  </a:lnTo>
                  <a:lnTo>
                    <a:pt x="0" y="678"/>
                  </a:lnTo>
                  <a:close/>
                  <a:moveTo>
                    <a:pt x="0" y="220"/>
                  </a:moveTo>
                  <a:lnTo>
                    <a:pt x="0" y="140"/>
                  </a:lnTo>
                  <a:lnTo>
                    <a:pt x="9" y="149"/>
                  </a:lnTo>
                  <a:lnTo>
                    <a:pt x="17" y="159"/>
                  </a:lnTo>
                  <a:lnTo>
                    <a:pt x="24" y="169"/>
                  </a:lnTo>
                  <a:lnTo>
                    <a:pt x="29" y="178"/>
                  </a:lnTo>
                  <a:lnTo>
                    <a:pt x="33" y="187"/>
                  </a:lnTo>
                  <a:lnTo>
                    <a:pt x="34" y="196"/>
                  </a:lnTo>
                  <a:lnTo>
                    <a:pt x="34" y="199"/>
                  </a:lnTo>
                  <a:lnTo>
                    <a:pt x="33" y="203"/>
                  </a:lnTo>
                  <a:lnTo>
                    <a:pt x="32" y="207"/>
                  </a:lnTo>
                  <a:lnTo>
                    <a:pt x="30" y="210"/>
                  </a:lnTo>
                  <a:lnTo>
                    <a:pt x="28" y="212"/>
                  </a:lnTo>
                  <a:lnTo>
                    <a:pt x="25" y="216"/>
                  </a:lnTo>
                  <a:lnTo>
                    <a:pt x="22" y="217"/>
                  </a:lnTo>
                  <a:lnTo>
                    <a:pt x="18" y="219"/>
                  </a:lnTo>
                  <a:lnTo>
                    <a:pt x="9" y="220"/>
                  </a:lnTo>
                  <a:lnTo>
                    <a:pt x="0" y="220"/>
                  </a:lnTo>
                  <a:close/>
                  <a:moveTo>
                    <a:pt x="677" y="147"/>
                  </a:moveTo>
                  <a:lnTo>
                    <a:pt x="677" y="246"/>
                  </a:lnTo>
                  <a:lnTo>
                    <a:pt x="667" y="243"/>
                  </a:lnTo>
                  <a:lnTo>
                    <a:pt x="657" y="238"/>
                  </a:lnTo>
                  <a:lnTo>
                    <a:pt x="646" y="232"/>
                  </a:lnTo>
                  <a:lnTo>
                    <a:pt x="636" y="225"/>
                  </a:lnTo>
                  <a:lnTo>
                    <a:pt x="622" y="214"/>
                  </a:lnTo>
                  <a:lnTo>
                    <a:pt x="609" y="203"/>
                  </a:lnTo>
                  <a:lnTo>
                    <a:pt x="600" y="191"/>
                  </a:lnTo>
                  <a:lnTo>
                    <a:pt x="592" y="179"/>
                  </a:lnTo>
                  <a:lnTo>
                    <a:pt x="589" y="174"/>
                  </a:lnTo>
                  <a:lnTo>
                    <a:pt x="586" y="168"/>
                  </a:lnTo>
                  <a:lnTo>
                    <a:pt x="584" y="161"/>
                  </a:lnTo>
                  <a:lnTo>
                    <a:pt x="583" y="157"/>
                  </a:lnTo>
                  <a:lnTo>
                    <a:pt x="583" y="152"/>
                  </a:lnTo>
                  <a:lnTo>
                    <a:pt x="583" y="147"/>
                  </a:lnTo>
                  <a:lnTo>
                    <a:pt x="584" y="143"/>
                  </a:lnTo>
                  <a:lnTo>
                    <a:pt x="586" y="138"/>
                  </a:lnTo>
                  <a:lnTo>
                    <a:pt x="590" y="135"/>
                  </a:lnTo>
                  <a:lnTo>
                    <a:pt x="592" y="132"/>
                  </a:lnTo>
                  <a:lnTo>
                    <a:pt x="596" y="129"/>
                  </a:lnTo>
                  <a:lnTo>
                    <a:pt x="601" y="127"/>
                  </a:lnTo>
                  <a:lnTo>
                    <a:pt x="605" y="126"/>
                  </a:lnTo>
                  <a:lnTo>
                    <a:pt x="611" y="126"/>
                  </a:lnTo>
                  <a:lnTo>
                    <a:pt x="616" y="125"/>
                  </a:lnTo>
                  <a:lnTo>
                    <a:pt x="622" y="126"/>
                  </a:lnTo>
                  <a:lnTo>
                    <a:pt x="635" y="128"/>
                  </a:lnTo>
                  <a:lnTo>
                    <a:pt x="648" y="133"/>
                  </a:lnTo>
                  <a:lnTo>
                    <a:pt x="662" y="138"/>
                  </a:lnTo>
                  <a:lnTo>
                    <a:pt x="677" y="147"/>
                  </a:lnTo>
                  <a:close/>
                  <a:moveTo>
                    <a:pt x="677" y="647"/>
                  </a:moveTo>
                  <a:lnTo>
                    <a:pt x="677" y="692"/>
                  </a:lnTo>
                  <a:lnTo>
                    <a:pt x="675" y="687"/>
                  </a:lnTo>
                  <a:lnTo>
                    <a:pt x="672" y="680"/>
                  </a:lnTo>
                  <a:lnTo>
                    <a:pt x="671" y="675"/>
                  </a:lnTo>
                  <a:lnTo>
                    <a:pt x="670" y="670"/>
                  </a:lnTo>
                  <a:lnTo>
                    <a:pt x="670" y="665"/>
                  </a:lnTo>
                  <a:lnTo>
                    <a:pt x="670" y="660"/>
                  </a:lnTo>
                  <a:lnTo>
                    <a:pt x="671" y="656"/>
                  </a:lnTo>
                  <a:lnTo>
                    <a:pt x="673" y="651"/>
                  </a:lnTo>
                  <a:lnTo>
                    <a:pt x="676" y="649"/>
                  </a:lnTo>
                  <a:lnTo>
                    <a:pt x="677" y="647"/>
                  </a:lnTo>
                  <a:close/>
                  <a:moveTo>
                    <a:pt x="677" y="1032"/>
                  </a:moveTo>
                  <a:lnTo>
                    <a:pt x="677" y="1141"/>
                  </a:lnTo>
                  <a:lnTo>
                    <a:pt x="660" y="1129"/>
                  </a:lnTo>
                  <a:lnTo>
                    <a:pt x="647" y="1116"/>
                  </a:lnTo>
                  <a:lnTo>
                    <a:pt x="635" y="1101"/>
                  </a:lnTo>
                  <a:lnTo>
                    <a:pt x="626" y="1088"/>
                  </a:lnTo>
                  <a:lnTo>
                    <a:pt x="622" y="1082"/>
                  </a:lnTo>
                  <a:lnTo>
                    <a:pt x="619" y="1075"/>
                  </a:lnTo>
                  <a:lnTo>
                    <a:pt x="617" y="1069"/>
                  </a:lnTo>
                  <a:lnTo>
                    <a:pt x="616" y="1063"/>
                  </a:lnTo>
                  <a:lnTo>
                    <a:pt x="615" y="1057"/>
                  </a:lnTo>
                  <a:lnTo>
                    <a:pt x="616" y="1052"/>
                  </a:lnTo>
                  <a:lnTo>
                    <a:pt x="617" y="1047"/>
                  </a:lnTo>
                  <a:lnTo>
                    <a:pt x="619" y="1043"/>
                  </a:lnTo>
                  <a:lnTo>
                    <a:pt x="624" y="1038"/>
                  </a:lnTo>
                  <a:lnTo>
                    <a:pt x="628" y="1034"/>
                  </a:lnTo>
                  <a:lnTo>
                    <a:pt x="635" y="1031"/>
                  </a:lnTo>
                  <a:lnTo>
                    <a:pt x="641" y="1030"/>
                  </a:lnTo>
                  <a:lnTo>
                    <a:pt x="649" y="1029"/>
                  </a:lnTo>
                  <a:lnTo>
                    <a:pt x="658" y="1029"/>
                  </a:lnTo>
                  <a:lnTo>
                    <a:pt x="667" y="1030"/>
                  </a:lnTo>
                  <a:lnTo>
                    <a:pt x="677" y="1032"/>
                  </a:lnTo>
                  <a:close/>
                  <a:moveTo>
                    <a:pt x="677" y="1434"/>
                  </a:moveTo>
                  <a:lnTo>
                    <a:pt x="677" y="1547"/>
                  </a:lnTo>
                  <a:lnTo>
                    <a:pt x="660" y="1533"/>
                  </a:lnTo>
                  <a:lnTo>
                    <a:pt x="646" y="1520"/>
                  </a:lnTo>
                  <a:lnTo>
                    <a:pt x="634" y="1505"/>
                  </a:lnTo>
                  <a:lnTo>
                    <a:pt x="624" y="1491"/>
                  </a:lnTo>
                  <a:lnTo>
                    <a:pt x="621" y="1484"/>
                  </a:lnTo>
                  <a:lnTo>
                    <a:pt x="617" y="1478"/>
                  </a:lnTo>
                  <a:lnTo>
                    <a:pt x="615" y="1471"/>
                  </a:lnTo>
                  <a:lnTo>
                    <a:pt x="614" y="1466"/>
                  </a:lnTo>
                  <a:lnTo>
                    <a:pt x="613" y="1460"/>
                  </a:lnTo>
                  <a:lnTo>
                    <a:pt x="614" y="1455"/>
                  </a:lnTo>
                  <a:lnTo>
                    <a:pt x="615" y="1449"/>
                  </a:lnTo>
                  <a:lnTo>
                    <a:pt x="617" y="1445"/>
                  </a:lnTo>
                  <a:lnTo>
                    <a:pt x="622" y="1440"/>
                  </a:lnTo>
                  <a:lnTo>
                    <a:pt x="626" y="1436"/>
                  </a:lnTo>
                  <a:lnTo>
                    <a:pt x="633" y="1434"/>
                  </a:lnTo>
                  <a:lnTo>
                    <a:pt x="640" y="1431"/>
                  </a:lnTo>
                  <a:lnTo>
                    <a:pt x="648" y="1430"/>
                  </a:lnTo>
                  <a:lnTo>
                    <a:pt x="657" y="1430"/>
                  </a:lnTo>
                  <a:lnTo>
                    <a:pt x="667" y="1431"/>
                  </a:lnTo>
                  <a:lnTo>
                    <a:pt x="677" y="1434"/>
                  </a:lnTo>
                  <a:close/>
                  <a:moveTo>
                    <a:pt x="677" y="1855"/>
                  </a:moveTo>
                  <a:lnTo>
                    <a:pt x="677" y="1903"/>
                  </a:lnTo>
                  <a:lnTo>
                    <a:pt x="675" y="1896"/>
                  </a:lnTo>
                  <a:lnTo>
                    <a:pt x="672" y="1890"/>
                  </a:lnTo>
                  <a:lnTo>
                    <a:pt x="670" y="1885"/>
                  </a:lnTo>
                  <a:lnTo>
                    <a:pt x="669" y="1879"/>
                  </a:lnTo>
                  <a:lnTo>
                    <a:pt x="669" y="1874"/>
                  </a:lnTo>
                  <a:lnTo>
                    <a:pt x="670" y="1869"/>
                  </a:lnTo>
                  <a:lnTo>
                    <a:pt x="671" y="1865"/>
                  </a:lnTo>
                  <a:lnTo>
                    <a:pt x="673" y="1861"/>
                  </a:lnTo>
                  <a:lnTo>
                    <a:pt x="675" y="1858"/>
                  </a:lnTo>
                  <a:lnTo>
                    <a:pt x="677" y="1855"/>
                  </a:lnTo>
                  <a:close/>
                  <a:moveTo>
                    <a:pt x="677" y="2162"/>
                  </a:moveTo>
                  <a:lnTo>
                    <a:pt x="677" y="2259"/>
                  </a:lnTo>
                  <a:lnTo>
                    <a:pt x="666" y="2258"/>
                  </a:lnTo>
                  <a:lnTo>
                    <a:pt x="654" y="2256"/>
                  </a:lnTo>
                  <a:lnTo>
                    <a:pt x="640" y="2252"/>
                  </a:lnTo>
                  <a:lnTo>
                    <a:pt x="626" y="2248"/>
                  </a:lnTo>
                  <a:lnTo>
                    <a:pt x="612" y="2242"/>
                  </a:lnTo>
                  <a:lnTo>
                    <a:pt x="596" y="2236"/>
                  </a:lnTo>
                  <a:lnTo>
                    <a:pt x="582" y="2228"/>
                  </a:lnTo>
                  <a:lnTo>
                    <a:pt x="566" y="2219"/>
                  </a:lnTo>
                  <a:lnTo>
                    <a:pt x="554" y="2210"/>
                  </a:lnTo>
                  <a:lnTo>
                    <a:pt x="543" y="2203"/>
                  </a:lnTo>
                  <a:lnTo>
                    <a:pt x="532" y="2195"/>
                  </a:lnTo>
                  <a:lnTo>
                    <a:pt x="522" y="2186"/>
                  </a:lnTo>
                  <a:lnTo>
                    <a:pt x="514" y="2177"/>
                  </a:lnTo>
                  <a:lnTo>
                    <a:pt x="506" y="2170"/>
                  </a:lnTo>
                  <a:lnTo>
                    <a:pt x="498" y="2161"/>
                  </a:lnTo>
                  <a:lnTo>
                    <a:pt x="491" y="2152"/>
                  </a:lnTo>
                  <a:lnTo>
                    <a:pt x="486" y="2144"/>
                  </a:lnTo>
                  <a:lnTo>
                    <a:pt x="482" y="2136"/>
                  </a:lnTo>
                  <a:lnTo>
                    <a:pt x="478" y="2129"/>
                  </a:lnTo>
                  <a:lnTo>
                    <a:pt x="476" y="2121"/>
                  </a:lnTo>
                  <a:lnTo>
                    <a:pt x="475" y="2114"/>
                  </a:lnTo>
                  <a:lnTo>
                    <a:pt x="475" y="2108"/>
                  </a:lnTo>
                  <a:lnTo>
                    <a:pt x="476" y="2102"/>
                  </a:lnTo>
                  <a:lnTo>
                    <a:pt x="478" y="2097"/>
                  </a:lnTo>
                  <a:lnTo>
                    <a:pt x="482" y="2092"/>
                  </a:lnTo>
                  <a:lnTo>
                    <a:pt x="487" y="2088"/>
                  </a:lnTo>
                  <a:lnTo>
                    <a:pt x="493" y="2086"/>
                  </a:lnTo>
                  <a:lnTo>
                    <a:pt x="499" y="2083"/>
                  </a:lnTo>
                  <a:lnTo>
                    <a:pt x="507" y="2082"/>
                  </a:lnTo>
                  <a:lnTo>
                    <a:pt x="515" y="2082"/>
                  </a:lnTo>
                  <a:lnTo>
                    <a:pt x="525" y="2082"/>
                  </a:lnTo>
                  <a:lnTo>
                    <a:pt x="534" y="2085"/>
                  </a:lnTo>
                  <a:lnTo>
                    <a:pt x="544" y="2087"/>
                  </a:lnTo>
                  <a:lnTo>
                    <a:pt x="555" y="2089"/>
                  </a:lnTo>
                  <a:lnTo>
                    <a:pt x="566" y="2093"/>
                  </a:lnTo>
                  <a:lnTo>
                    <a:pt x="578" y="2098"/>
                  </a:lnTo>
                  <a:lnTo>
                    <a:pt x="590" y="2102"/>
                  </a:lnTo>
                  <a:lnTo>
                    <a:pt x="602" y="2109"/>
                  </a:lnTo>
                  <a:lnTo>
                    <a:pt x="614" y="2115"/>
                  </a:lnTo>
                  <a:lnTo>
                    <a:pt x="626" y="2122"/>
                  </a:lnTo>
                  <a:lnTo>
                    <a:pt x="640" y="2132"/>
                  </a:lnTo>
                  <a:lnTo>
                    <a:pt x="654" y="2142"/>
                  </a:lnTo>
                  <a:lnTo>
                    <a:pt x="666" y="2152"/>
                  </a:lnTo>
                  <a:lnTo>
                    <a:pt x="677" y="2162"/>
                  </a:lnTo>
                  <a:close/>
                  <a:moveTo>
                    <a:pt x="677" y="2516"/>
                  </a:moveTo>
                  <a:lnTo>
                    <a:pt x="677" y="2622"/>
                  </a:lnTo>
                  <a:lnTo>
                    <a:pt x="664" y="2609"/>
                  </a:lnTo>
                  <a:lnTo>
                    <a:pt x="651" y="2595"/>
                  </a:lnTo>
                  <a:lnTo>
                    <a:pt x="641" y="2583"/>
                  </a:lnTo>
                  <a:lnTo>
                    <a:pt x="635" y="2570"/>
                  </a:lnTo>
                  <a:lnTo>
                    <a:pt x="629" y="2559"/>
                  </a:lnTo>
                  <a:lnTo>
                    <a:pt x="627" y="2548"/>
                  </a:lnTo>
                  <a:lnTo>
                    <a:pt x="627" y="2544"/>
                  </a:lnTo>
                  <a:lnTo>
                    <a:pt x="627" y="2539"/>
                  </a:lnTo>
                  <a:lnTo>
                    <a:pt x="628" y="2535"/>
                  </a:lnTo>
                  <a:lnTo>
                    <a:pt x="630" y="2530"/>
                  </a:lnTo>
                  <a:lnTo>
                    <a:pt x="634" y="2527"/>
                  </a:lnTo>
                  <a:lnTo>
                    <a:pt x="637" y="2523"/>
                  </a:lnTo>
                  <a:lnTo>
                    <a:pt x="643" y="2520"/>
                  </a:lnTo>
                  <a:lnTo>
                    <a:pt x="648" y="2518"/>
                  </a:lnTo>
                  <a:lnTo>
                    <a:pt x="655" y="2517"/>
                  </a:lnTo>
                  <a:lnTo>
                    <a:pt x="661" y="2516"/>
                  </a:lnTo>
                  <a:lnTo>
                    <a:pt x="669" y="2516"/>
                  </a:lnTo>
                  <a:lnTo>
                    <a:pt x="677" y="2516"/>
                  </a:lnTo>
                  <a:close/>
                  <a:moveTo>
                    <a:pt x="677" y="2809"/>
                  </a:moveTo>
                  <a:lnTo>
                    <a:pt x="677" y="2936"/>
                  </a:lnTo>
                  <a:lnTo>
                    <a:pt x="658" y="2930"/>
                  </a:lnTo>
                  <a:lnTo>
                    <a:pt x="638" y="2921"/>
                  </a:lnTo>
                  <a:lnTo>
                    <a:pt x="617" y="2911"/>
                  </a:lnTo>
                  <a:lnTo>
                    <a:pt x="596" y="2899"/>
                  </a:lnTo>
                  <a:lnTo>
                    <a:pt x="582" y="2890"/>
                  </a:lnTo>
                  <a:lnTo>
                    <a:pt x="569" y="2881"/>
                  </a:lnTo>
                  <a:lnTo>
                    <a:pt x="557" y="2872"/>
                  </a:lnTo>
                  <a:lnTo>
                    <a:pt x="546" y="2862"/>
                  </a:lnTo>
                  <a:lnTo>
                    <a:pt x="534" y="2854"/>
                  </a:lnTo>
                  <a:lnTo>
                    <a:pt x="526" y="2844"/>
                  </a:lnTo>
                  <a:lnTo>
                    <a:pt x="517" y="2835"/>
                  </a:lnTo>
                  <a:lnTo>
                    <a:pt x="509" y="2826"/>
                  </a:lnTo>
                  <a:lnTo>
                    <a:pt x="503" y="2817"/>
                  </a:lnTo>
                  <a:lnTo>
                    <a:pt x="497" y="2808"/>
                  </a:lnTo>
                  <a:lnTo>
                    <a:pt x="493" y="2800"/>
                  </a:lnTo>
                  <a:lnTo>
                    <a:pt x="489" y="2792"/>
                  </a:lnTo>
                  <a:lnTo>
                    <a:pt x="488" y="2784"/>
                  </a:lnTo>
                  <a:lnTo>
                    <a:pt x="488" y="2777"/>
                  </a:lnTo>
                  <a:lnTo>
                    <a:pt x="489" y="2771"/>
                  </a:lnTo>
                  <a:lnTo>
                    <a:pt x="491" y="2765"/>
                  </a:lnTo>
                  <a:lnTo>
                    <a:pt x="495" y="2761"/>
                  </a:lnTo>
                  <a:lnTo>
                    <a:pt x="500" y="2758"/>
                  </a:lnTo>
                  <a:lnTo>
                    <a:pt x="507" y="2754"/>
                  </a:lnTo>
                  <a:lnTo>
                    <a:pt x="515" y="2752"/>
                  </a:lnTo>
                  <a:lnTo>
                    <a:pt x="522" y="2752"/>
                  </a:lnTo>
                  <a:lnTo>
                    <a:pt x="532" y="2752"/>
                  </a:lnTo>
                  <a:lnTo>
                    <a:pt x="542" y="2752"/>
                  </a:lnTo>
                  <a:lnTo>
                    <a:pt x="553" y="2754"/>
                  </a:lnTo>
                  <a:lnTo>
                    <a:pt x="565" y="2757"/>
                  </a:lnTo>
                  <a:lnTo>
                    <a:pt x="578" y="2761"/>
                  </a:lnTo>
                  <a:lnTo>
                    <a:pt x="591" y="2764"/>
                  </a:lnTo>
                  <a:lnTo>
                    <a:pt x="604" y="2770"/>
                  </a:lnTo>
                  <a:lnTo>
                    <a:pt x="617" y="2775"/>
                  </a:lnTo>
                  <a:lnTo>
                    <a:pt x="632" y="2782"/>
                  </a:lnTo>
                  <a:lnTo>
                    <a:pt x="645" y="2790"/>
                  </a:lnTo>
                  <a:lnTo>
                    <a:pt x="659" y="2798"/>
                  </a:lnTo>
                  <a:lnTo>
                    <a:pt x="668" y="2804"/>
                  </a:lnTo>
                  <a:lnTo>
                    <a:pt x="677" y="2809"/>
                  </a:lnTo>
                  <a:close/>
                  <a:moveTo>
                    <a:pt x="677" y="3456"/>
                  </a:moveTo>
                  <a:lnTo>
                    <a:pt x="677" y="3502"/>
                  </a:lnTo>
                  <a:lnTo>
                    <a:pt x="673" y="3496"/>
                  </a:lnTo>
                  <a:lnTo>
                    <a:pt x="671" y="3490"/>
                  </a:lnTo>
                  <a:lnTo>
                    <a:pt x="670" y="3485"/>
                  </a:lnTo>
                  <a:lnTo>
                    <a:pt x="669" y="3479"/>
                  </a:lnTo>
                  <a:lnTo>
                    <a:pt x="668" y="3475"/>
                  </a:lnTo>
                  <a:lnTo>
                    <a:pt x="669" y="3470"/>
                  </a:lnTo>
                  <a:lnTo>
                    <a:pt x="670" y="3466"/>
                  </a:lnTo>
                  <a:lnTo>
                    <a:pt x="672" y="3462"/>
                  </a:lnTo>
                  <a:lnTo>
                    <a:pt x="675" y="3459"/>
                  </a:lnTo>
                  <a:lnTo>
                    <a:pt x="677" y="3456"/>
                  </a:lnTo>
                  <a:close/>
                  <a:moveTo>
                    <a:pt x="677" y="3688"/>
                  </a:moveTo>
                  <a:lnTo>
                    <a:pt x="677" y="3799"/>
                  </a:lnTo>
                  <a:lnTo>
                    <a:pt x="660" y="3784"/>
                  </a:lnTo>
                  <a:lnTo>
                    <a:pt x="645" y="3769"/>
                  </a:lnTo>
                  <a:lnTo>
                    <a:pt x="633" y="3755"/>
                  </a:lnTo>
                  <a:lnTo>
                    <a:pt x="624" y="3742"/>
                  </a:lnTo>
                  <a:lnTo>
                    <a:pt x="619" y="3735"/>
                  </a:lnTo>
                  <a:lnTo>
                    <a:pt x="616" y="3729"/>
                  </a:lnTo>
                  <a:lnTo>
                    <a:pt x="614" y="3723"/>
                  </a:lnTo>
                  <a:lnTo>
                    <a:pt x="613" y="3718"/>
                  </a:lnTo>
                  <a:lnTo>
                    <a:pt x="613" y="3712"/>
                  </a:lnTo>
                  <a:lnTo>
                    <a:pt x="613" y="3708"/>
                  </a:lnTo>
                  <a:lnTo>
                    <a:pt x="614" y="3703"/>
                  </a:lnTo>
                  <a:lnTo>
                    <a:pt x="615" y="3699"/>
                  </a:lnTo>
                  <a:lnTo>
                    <a:pt x="619" y="3694"/>
                  </a:lnTo>
                  <a:lnTo>
                    <a:pt x="624" y="3691"/>
                  </a:lnTo>
                  <a:lnTo>
                    <a:pt x="630" y="3688"/>
                  </a:lnTo>
                  <a:lnTo>
                    <a:pt x="638" y="3687"/>
                  </a:lnTo>
                  <a:lnTo>
                    <a:pt x="646" y="3686"/>
                  </a:lnTo>
                  <a:lnTo>
                    <a:pt x="656" y="3686"/>
                  </a:lnTo>
                  <a:lnTo>
                    <a:pt x="666" y="3686"/>
                  </a:lnTo>
                  <a:lnTo>
                    <a:pt x="677" y="3688"/>
                  </a:lnTo>
                  <a:close/>
                  <a:moveTo>
                    <a:pt x="677" y="3932"/>
                  </a:moveTo>
                  <a:lnTo>
                    <a:pt x="677" y="4057"/>
                  </a:lnTo>
                  <a:lnTo>
                    <a:pt x="653" y="4040"/>
                  </a:lnTo>
                  <a:lnTo>
                    <a:pt x="632" y="4022"/>
                  </a:lnTo>
                  <a:lnTo>
                    <a:pt x="613" y="4004"/>
                  </a:lnTo>
                  <a:lnTo>
                    <a:pt x="598" y="3988"/>
                  </a:lnTo>
                  <a:lnTo>
                    <a:pt x="593" y="3980"/>
                  </a:lnTo>
                  <a:lnTo>
                    <a:pt x="587" y="3972"/>
                  </a:lnTo>
                  <a:lnTo>
                    <a:pt x="584" y="3965"/>
                  </a:lnTo>
                  <a:lnTo>
                    <a:pt x="582" y="3958"/>
                  </a:lnTo>
                  <a:lnTo>
                    <a:pt x="580" y="3951"/>
                  </a:lnTo>
                  <a:lnTo>
                    <a:pt x="580" y="3945"/>
                  </a:lnTo>
                  <a:lnTo>
                    <a:pt x="581" y="3940"/>
                  </a:lnTo>
                  <a:lnTo>
                    <a:pt x="583" y="3935"/>
                  </a:lnTo>
                  <a:lnTo>
                    <a:pt x="585" y="3932"/>
                  </a:lnTo>
                  <a:lnTo>
                    <a:pt x="589" y="3929"/>
                  </a:lnTo>
                  <a:lnTo>
                    <a:pt x="592" y="3927"/>
                  </a:lnTo>
                  <a:lnTo>
                    <a:pt x="595" y="3925"/>
                  </a:lnTo>
                  <a:lnTo>
                    <a:pt x="605" y="3923"/>
                  </a:lnTo>
                  <a:lnTo>
                    <a:pt x="616" y="3922"/>
                  </a:lnTo>
                  <a:lnTo>
                    <a:pt x="629" y="3923"/>
                  </a:lnTo>
                  <a:lnTo>
                    <a:pt x="644" y="3924"/>
                  </a:lnTo>
                  <a:lnTo>
                    <a:pt x="660" y="3927"/>
                  </a:lnTo>
                  <a:lnTo>
                    <a:pt x="677" y="3932"/>
                  </a:lnTo>
                  <a:close/>
                  <a:moveTo>
                    <a:pt x="677" y="4171"/>
                  </a:moveTo>
                  <a:lnTo>
                    <a:pt x="677" y="4299"/>
                  </a:lnTo>
                  <a:lnTo>
                    <a:pt x="650" y="4280"/>
                  </a:lnTo>
                  <a:lnTo>
                    <a:pt x="627" y="4261"/>
                  </a:lnTo>
                  <a:lnTo>
                    <a:pt x="617" y="4253"/>
                  </a:lnTo>
                  <a:lnTo>
                    <a:pt x="607" y="4244"/>
                  </a:lnTo>
                  <a:lnTo>
                    <a:pt x="600" y="4234"/>
                  </a:lnTo>
                  <a:lnTo>
                    <a:pt x="592" y="4226"/>
                  </a:lnTo>
                  <a:lnTo>
                    <a:pt x="585" y="4217"/>
                  </a:lnTo>
                  <a:lnTo>
                    <a:pt x="580" y="4210"/>
                  </a:lnTo>
                  <a:lnTo>
                    <a:pt x="575" y="4202"/>
                  </a:lnTo>
                  <a:lnTo>
                    <a:pt x="573" y="4194"/>
                  </a:lnTo>
                  <a:lnTo>
                    <a:pt x="571" y="4188"/>
                  </a:lnTo>
                  <a:lnTo>
                    <a:pt x="571" y="4182"/>
                  </a:lnTo>
                  <a:lnTo>
                    <a:pt x="572" y="4177"/>
                  </a:lnTo>
                  <a:lnTo>
                    <a:pt x="573" y="4171"/>
                  </a:lnTo>
                  <a:lnTo>
                    <a:pt x="576" y="4168"/>
                  </a:lnTo>
                  <a:lnTo>
                    <a:pt x="579" y="4165"/>
                  </a:lnTo>
                  <a:lnTo>
                    <a:pt x="583" y="4163"/>
                  </a:lnTo>
                  <a:lnTo>
                    <a:pt x="587" y="4161"/>
                  </a:lnTo>
                  <a:lnTo>
                    <a:pt x="597" y="4159"/>
                  </a:lnTo>
                  <a:lnTo>
                    <a:pt x="609" y="4159"/>
                  </a:lnTo>
                  <a:lnTo>
                    <a:pt x="624" y="4159"/>
                  </a:lnTo>
                  <a:lnTo>
                    <a:pt x="640" y="4162"/>
                  </a:lnTo>
                  <a:lnTo>
                    <a:pt x="658" y="4165"/>
                  </a:lnTo>
                  <a:lnTo>
                    <a:pt x="677" y="4171"/>
                  </a:lnTo>
                  <a:close/>
                  <a:moveTo>
                    <a:pt x="677" y="4405"/>
                  </a:moveTo>
                  <a:lnTo>
                    <a:pt x="677" y="4524"/>
                  </a:lnTo>
                  <a:lnTo>
                    <a:pt x="654" y="4506"/>
                  </a:lnTo>
                  <a:lnTo>
                    <a:pt x="634" y="4489"/>
                  </a:lnTo>
                  <a:lnTo>
                    <a:pt x="616" y="4472"/>
                  </a:lnTo>
                  <a:lnTo>
                    <a:pt x="603" y="4457"/>
                  </a:lnTo>
                  <a:lnTo>
                    <a:pt x="597" y="4449"/>
                  </a:lnTo>
                  <a:lnTo>
                    <a:pt x="593" y="4442"/>
                  </a:lnTo>
                  <a:lnTo>
                    <a:pt x="590" y="4436"/>
                  </a:lnTo>
                  <a:lnTo>
                    <a:pt x="587" y="4429"/>
                  </a:lnTo>
                  <a:lnTo>
                    <a:pt x="585" y="4423"/>
                  </a:lnTo>
                  <a:lnTo>
                    <a:pt x="585" y="4417"/>
                  </a:lnTo>
                  <a:lnTo>
                    <a:pt x="586" y="4413"/>
                  </a:lnTo>
                  <a:lnTo>
                    <a:pt x="589" y="4408"/>
                  </a:lnTo>
                  <a:lnTo>
                    <a:pt x="591" y="4405"/>
                  </a:lnTo>
                  <a:lnTo>
                    <a:pt x="593" y="4403"/>
                  </a:lnTo>
                  <a:lnTo>
                    <a:pt x="596" y="4400"/>
                  </a:lnTo>
                  <a:lnTo>
                    <a:pt x="600" y="4399"/>
                  </a:lnTo>
                  <a:lnTo>
                    <a:pt x="608" y="4397"/>
                  </a:lnTo>
                  <a:lnTo>
                    <a:pt x="619" y="4396"/>
                  </a:lnTo>
                  <a:lnTo>
                    <a:pt x="632" y="4396"/>
                  </a:lnTo>
                  <a:lnTo>
                    <a:pt x="646" y="4397"/>
                  </a:lnTo>
                  <a:lnTo>
                    <a:pt x="660" y="4400"/>
                  </a:lnTo>
                  <a:lnTo>
                    <a:pt x="677" y="4405"/>
                  </a:lnTo>
                  <a:close/>
                  <a:moveTo>
                    <a:pt x="677" y="4634"/>
                  </a:moveTo>
                  <a:lnTo>
                    <a:pt x="677" y="4729"/>
                  </a:lnTo>
                  <a:lnTo>
                    <a:pt x="664" y="4716"/>
                  </a:lnTo>
                  <a:lnTo>
                    <a:pt x="651" y="4704"/>
                  </a:lnTo>
                  <a:lnTo>
                    <a:pt x="640" y="4692"/>
                  </a:lnTo>
                  <a:lnTo>
                    <a:pt x="633" y="4681"/>
                  </a:lnTo>
                  <a:lnTo>
                    <a:pt x="628" y="4671"/>
                  </a:lnTo>
                  <a:lnTo>
                    <a:pt x="625" y="4661"/>
                  </a:lnTo>
                  <a:lnTo>
                    <a:pt x="624" y="4656"/>
                  </a:lnTo>
                  <a:lnTo>
                    <a:pt x="625" y="4653"/>
                  </a:lnTo>
                  <a:lnTo>
                    <a:pt x="625" y="4649"/>
                  </a:lnTo>
                  <a:lnTo>
                    <a:pt x="627" y="4645"/>
                  </a:lnTo>
                  <a:lnTo>
                    <a:pt x="630" y="4642"/>
                  </a:lnTo>
                  <a:lnTo>
                    <a:pt x="634" y="4639"/>
                  </a:lnTo>
                  <a:lnTo>
                    <a:pt x="639" y="4637"/>
                  </a:lnTo>
                  <a:lnTo>
                    <a:pt x="645" y="4636"/>
                  </a:lnTo>
                  <a:lnTo>
                    <a:pt x="651" y="4634"/>
                  </a:lnTo>
                  <a:lnTo>
                    <a:pt x="659" y="4633"/>
                  </a:lnTo>
                  <a:lnTo>
                    <a:pt x="668" y="4633"/>
                  </a:lnTo>
                  <a:lnTo>
                    <a:pt x="677" y="4634"/>
                  </a:lnTo>
                  <a:close/>
                  <a:moveTo>
                    <a:pt x="677" y="5195"/>
                  </a:moveTo>
                  <a:lnTo>
                    <a:pt x="677" y="5300"/>
                  </a:lnTo>
                  <a:lnTo>
                    <a:pt x="660" y="5295"/>
                  </a:lnTo>
                  <a:lnTo>
                    <a:pt x="641" y="5290"/>
                  </a:lnTo>
                  <a:lnTo>
                    <a:pt x="623" y="5282"/>
                  </a:lnTo>
                  <a:lnTo>
                    <a:pt x="603" y="5274"/>
                  </a:lnTo>
                  <a:lnTo>
                    <a:pt x="582" y="5266"/>
                  </a:lnTo>
                  <a:lnTo>
                    <a:pt x="560" y="5256"/>
                  </a:lnTo>
                  <a:lnTo>
                    <a:pt x="539" y="5246"/>
                  </a:lnTo>
                  <a:lnTo>
                    <a:pt x="517" y="5234"/>
                  </a:lnTo>
                  <a:lnTo>
                    <a:pt x="495" y="5221"/>
                  </a:lnTo>
                  <a:lnTo>
                    <a:pt x="474" y="5209"/>
                  </a:lnTo>
                  <a:lnTo>
                    <a:pt x="455" y="5197"/>
                  </a:lnTo>
                  <a:lnTo>
                    <a:pt x="436" y="5185"/>
                  </a:lnTo>
                  <a:lnTo>
                    <a:pt x="419" y="5173"/>
                  </a:lnTo>
                  <a:lnTo>
                    <a:pt x="403" y="5161"/>
                  </a:lnTo>
                  <a:lnTo>
                    <a:pt x="389" y="5150"/>
                  </a:lnTo>
                  <a:lnTo>
                    <a:pt x="376" y="5138"/>
                  </a:lnTo>
                  <a:lnTo>
                    <a:pt x="364" y="5126"/>
                  </a:lnTo>
                  <a:lnTo>
                    <a:pt x="355" y="5117"/>
                  </a:lnTo>
                  <a:lnTo>
                    <a:pt x="346" y="5107"/>
                  </a:lnTo>
                  <a:lnTo>
                    <a:pt x="340" y="5097"/>
                  </a:lnTo>
                  <a:lnTo>
                    <a:pt x="336" y="5089"/>
                  </a:lnTo>
                  <a:lnTo>
                    <a:pt x="334" y="5081"/>
                  </a:lnTo>
                  <a:lnTo>
                    <a:pt x="333" y="5078"/>
                  </a:lnTo>
                  <a:lnTo>
                    <a:pt x="334" y="5075"/>
                  </a:lnTo>
                  <a:lnTo>
                    <a:pt x="334" y="5071"/>
                  </a:lnTo>
                  <a:lnTo>
                    <a:pt x="336" y="5069"/>
                  </a:lnTo>
                  <a:lnTo>
                    <a:pt x="337" y="5066"/>
                  </a:lnTo>
                  <a:lnTo>
                    <a:pt x="339" y="5065"/>
                  </a:lnTo>
                  <a:lnTo>
                    <a:pt x="343" y="5062"/>
                  </a:lnTo>
                  <a:lnTo>
                    <a:pt x="346" y="5061"/>
                  </a:lnTo>
                  <a:lnTo>
                    <a:pt x="354" y="5059"/>
                  </a:lnTo>
                  <a:lnTo>
                    <a:pt x="365" y="5058"/>
                  </a:lnTo>
                  <a:lnTo>
                    <a:pt x="376" y="5059"/>
                  </a:lnTo>
                  <a:lnTo>
                    <a:pt x="389" y="5060"/>
                  </a:lnTo>
                  <a:lnTo>
                    <a:pt x="403" y="5064"/>
                  </a:lnTo>
                  <a:lnTo>
                    <a:pt x="420" y="5067"/>
                  </a:lnTo>
                  <a:lnTo>
                    <a:pt x="436" y="5072"/>
                  </a:lnTo>
                  <a:lnTo>
                    <a:pt x="455" y="5078"/>
                  </a:lnTo>
                  <a:lnTo>
                    <a:pt x="474" y="5085"/>
                  </a:lnTo>
                  <a:lnTo>
                    <a:pt x="494" y="5093"/>
                  </a:lnTo>
                  <a:lnTo>
                    <a:pt x="514" y="5102"/>
                  </a:lnTo>
                  <a:lnTo>
                    <a:pt x="536" y="5112"/>
                  </a:lnTo>
                  <a:lnTo>
                    <a:pt x="557" y="5122"/>
                  </a:lnTo>
                  <a:lnTo>
                    <a:pt x="579" y="5134"/>
                  </a:lnTo>
                  <a:lnTo>
                    <a:pt x="606" y="5149"/>
                  </a:lnTo>
                  <a:lnTo>
                    <a:pt x="632" y="5164"/>
                  </a:lnTo>
                  <a:lnTo>
                    <a:pt x="655" y="5179"/>
                  </a:lnTo>
                  <a:lnTo>
                    <a:pt x="677" y="5195"/>
                  </a:lnTo>
                  <a:close/>
                  <a:moveTo>
                    <a:pt x="677" y="5362"/>
                  </a:moveTo>
                  <a:lnTo>
                    <a:pt x="677" y="5492"/>
                  </a:lnTo>
                  <a:lnTo>
                    <a:pt x="669" y="5487"/>
                  </a:lnTo>
                  <a:lnTo>
                    <a:pt x="660" y="5484"/>
                  </a:lnTo>
                  <a:lnTo>
                    <a:pt x="653" y="5480"/>
                  </a:lnTo>
                  <a:lnTo>
                    <a:pt x="644" y="5475"/>
                  </a:lnTo>
                  <a:lnTo>
                    <a:pt x="621" y="5463"/>
                  </a:lnTo>
                  <a:lnTo>
                    <a:pt x="600" y="5450"/>
                  </a:lnTo>
                  <a:lnTo>
                    <a:pt x="579" y="5438"/>
                  </a:lnTo>
                  <a:lnTo>
                    <a:pt x="560" y="5426"/>
                  </a:lnTo>
                  <a:lnTo>
                    <a:pt x="541" y="5412"/>
                  </a:lnTo>
                  <a:lnTo>
                    <a:pt x="525" y="5400"/>
                  </a:lnTo>
                  <a:lnTo>
                    <a:pt x="509" y="5388"/>
                  </a:lnTo>
                  <a:lnTo>
                    <a:pt x="496" y="5377"/>
                  </a:lnTo>
                  <a:lnTo>
                    <a:pt x="484" y="5366"/>
                  </a:lnTo>
                  <a:lnTo>
                    <a:pt x="473" y="5355"/>
                  </a:lnTo>
                  <a:lnTo>
                    <a:pt x="464" y="5345"/>
                  </a:lnTo>
                  <a:lnTo>
                    <a:pt x="457" y="5335"/>
                  </a:lnTo>
                  <a:lnTo>
                    <a:pt x="453" y="5327"/>
                  </a:lnTo>
                  <a:lnTo>
                    <a:pt x="451" y="5320"/>
                  </a:lnTo>
                  <a:lnTo>
                    <a:pt x="450" y="5315"/>
                  </a:lnTo>
                  <a:lnTo>
                    <a:pt x="451" y="5312"/>
                  </a:lnTo>
                  <a:lnTo>
                    <a:pt x="451" y="5310"/>
                  </a:lnTo>
                  <a:lnTo>
                    <a:pt x="452" y="5306"/>
                  </a:lnTo>
                  <a:lnTo>
                    <a:pt x="456" y="5302"/>
                  </a:lnTo>
                  <a:lnTo>
                    <a:pt x="462" y="5300"/>
                  </a:lnTo>
                  <a:lnTo>
                    <a:pt x="469" y="5298"/>
                  </a:lnTo>
                  <a:lnTo>
                    <a:pt x="478" y="5296"/>
                  </a:lnTo>
                  <a:lnTo>
                    <a:pt x="489" y="5296"/>
                  </a:lnTo>
                  <a:lnTo>
                    <a:pt x="501" y="5298"/>
                  </a:lnTo>
                  <a:lnTo>
                    <a:pt x="515" y="5301"/>
                  </a:lnTo>
                  <a:lnTo>
                    <a:pt x="529" y="5303"/>
                  </a:lnTo>
                  <a:lnTo>
                    <a:pt x="544" y="5307"/>
                  </a:lnTo>
                  <a:lnTo>
                    <a:pt x="561" y="5313"/>
                  </a:lnTo>
                  <a:lnTo>
                    <a:pt x="579" y="5318"/>
                  </a:lnTo>
                  <a:lnTo>
                    <a:pt x="597" y="5325"/>
                  </a:lnTo>
                  <a:lnTo>
                    <a:pt x="636" y="5342"/>
                  </a:lnTo>
                  <a:lnTo>
                    <a:pt x="677" y="5362"/>
                  </a:lnTo>
                  <a:close/>
                  <a:moveTo>
                    <a:pt x="677" y="5547"/>
                  </a:moveTo>
                  <a:lnTo>
                    <a:pt x="677" y="5646"/>
                  </a:lnTo>
                  <a:lnTo>
                    <a:pt x="656" y="5631"/>
                  </a:lnTo>
                  <a:lnTo>
                    <a:pt x="638" y="5615"/>
                  </a:lnTo>
                  <a:lnTo>
                    <a:pt x="623" y="5601"/>
                  </a:lnTo>
                  <a:lnTo>
                    <a:pt x="611" y="5588"/>
                  </a:lnTo>
                  <a:lnTo>
                    <a:pt x="605" y="5582"/>
                  </a:lnTo>
                  <a:lnTo>
                    <a:pt x="602" y="5576"/>
                  </a:lnTo>
                  <a:lnTo>
                    <a:pt x="598" y="5570"/>
                  </a:lnTo>
                  <a:lnTo>
                    <a:pt x="596" y="5565"/>
                  </a:lnTo>
                  <a:lnTo>
                    <a:pt x="594" y="5560"/>
                  </a:lnTo>
                  <a:lnTo>
                    <a:pt x="594" y="5556"/>
                  </a:lnTo>
                  <a:lnTo>
                    <a:pt x="594" y="5552"/>
                  </a:lnTo>
                  <a:lnTo>
                    <a:pt x="596" y="5548"/>
                  </a:lnTo>
                  <a:lnTo>
                    <a:pt x="600" y="5544"/>
                  </a:lnTo>
                  <a:lnTo>
                    <a:pt x="606" y="5541"/>
                  </a:lnTo>
                  <a:lnTo>
                    <a:pt x="614" y="5539"/>
                  </a:lnTo>
                  <a:lnTo>
                    <a:pt x="624" y="5538"/>
                  </a:lnTo>
                  <a:lnTo>
                    <a:pt x="635" y="5539"/>
                  </a:lnTo>
                  <a:lnTo>
                    <a:pt x="647" y="5540"/>
                  </a:lnTo>
                  <a:lnTo>
                    <a:pt x="661" y="5544"/>
                  </a:lnTo>
                  <a:lnTo>
                    <a:pt x="677" y="5547"/>
                  </a:lnTo>
                  <a:close/>
                  <a:moveTo>
                    <a:pt x="677" y="5835"/>
                  </a:moveTo>
                  <a:lnTo>
                    <a:pt x="677" y="5946"/>
                  </a:lnTo>
                  <a:lnTo>
                    <a:pt x="646" y="5934"/>
                  </a:lnTo>
                  <a:lnTo>
                    <a:pt x="613" y="5920"/>
                  </a:lnTo>
                  <a:lnTo>
                    <a:pt x="578" y="5903"/>
                  </a:lnTo>
                  <a:lnTo>
                    <a:pt x="542" y="5886"/>
                  </a:lnTo>
                  <a:lnTo>
                    <a:pt x="517" y="5872"/>
                  </a:lnTo>
                  <a:lnTo>
                    <a:pt x="494" y="5859"/>
                  </a:lnTo>
                  <a:lnTo>
                    <a:pt x="472" y="5846"/>
                  </a:lnTo>
                  <a:lnTo>
                    <a:pt x="451" y="5833"/>
                  </a:lnTo>
                  <a:lnTo>
                    <a:pt x="431" y="5820"/>
                  </a:lnTo>
                  <a:lnTo>
                    <a:pt x="412" y="5807"/>
                  </a:lnTo>
                  <a:lnTo>
                    <a:pt x="396" y="5795"/>
                  </a:lnTo>
                  <a:lnTo>
                    <a:pt x="381" y="5783"/>
                  </a:lnTo>
                  <a:lnTo>
                    <a:pt x="367" y="5771"/>
                  </a:lnTo>
                  <a:lnTo>
                    <a:pt x="356" y="5761"/>
                  </a:lnTo>
                  <a:lnTo>
                    <a:pt x="346" y="5750"/>
                  </a:lnTo>
                  <a:lnTo>
                    <a:pt x="339" y="5741"/>
                  </a:lnTo>
                  <a:lnTo>
                    <a:pt x="334" y="5732"/>
                  </a:lnTo>
                  <a:lnTo>
                    <a:pt x="330" y="5725"/>
                  </a:lnTo>
                  <a:lnTo>
                    <a:pt x="329" y="5721"/>
                  </a:lnTo>
                  <a:lnTo>
                    <a:pt x="329" y="5718"/>
                  </a:lnTo>
                  <a:lnTo>
                    <a:pt x="330" y="5715"/>
                  </a:lnTo>
                  <a:lnTo>
                    <a:pt x="332" y="5712"/>
                  </a:lnTo>
                  <a:lnTo>
                    <a:pt x="333" y="5710"/>
                  </a:lnTo>
                  <a:lnTo>
                    <a:pt x="336" y="5708"/>
                  </a:lnTo>
                  <a:lnTo>
                    <a:pt x="338" y="5707"/>
                  </a:lnTo>
                  <a:lnTo>
                    <a:pt x="343" y="5706"/>
                  </a:lnTo>
                  <a:lnTo>
                    <a:pt x="351" y="5704"/>
                  </a:lnTo>
                  <a:lnTo>
                    <a:pt x="361" y="5704"/>
                  </a:lnTo>
                  <a:lnTo>
                    <a:pt x="375" y="5705"/>
                  </a:lnTo>
                  <a:lnTo>
                    <a:pt x="389" y="5708"/>
                  </a:lnTo>
                  <a:lnTo>
                    <a:pt x="404" y="5711"/>
                  </a:lnTo>
                  <a:lnTo>
                    <a:pt x="422" y="5716"/>
                  </a:lnTo>
                  <a:lnTo>
                    <a:pt x="441" y="5722"/>
                  </a:lnTo>
                  <a:lnTo>
                    <a:pt x="462" y="5729"/>
                  </a:lnTo>
                  <a:lnTo>
                    <a:pt x="483" y="5737"/>
                  </a:lnTo>
                  <a:lnTo>
                    <a:pt x="505" y="5745"/>
                  </a:lnTo>
                  <a:lnTo>
                    <a:pt x="552" y="5766"/>
                  </a:lnTo>
                  <a:lnTo>
                    <a:pt x="601" y="5791"/>
                  </a:lnTo>
                  <a:lnTo>
                    <a:pt x="621" y="5802"/>
                  </a:lnTo>
                  <a:lnTo>
                    <a:pt x="640" y="5813"/>
                  </a:lnTo>
                  <a:lnTo>
                    <a:pt x="659" y="5824"/>
                  </a:lnTo>
                  <a:lnTo>
                    <a:pt x="677" y="5835"/>
                  </a:lnTo>
                  <a:close/>
                  <a:moveTo>
                    <a:pt x="677" y="5979"/>
                  </a:moveTo>
                  <a:lnTo>
                    <a:pt x="677" y="6092"/>
                  </a:lnTo>
                  <a:lnTo>
                    <a:pt x="643" y="6071"/>
                  </a:lnTo>
                  <a:lnTo>
                    <a:pt x="611" y="6050"/>
                  </a:lnTo>
                  <a:lnTo>
                    <a:pt x="584" y="6029"/>
                  </a:lnTo>
                  <a:lnTo>
                    <a:pt x="562" y="6010"/>
                  </a:lnTo>
                  <a:lnTo>
                    <a:pt x="553" y="6003"/>
                  </a:lnTo>
                  <a:lnTo>
                    <a:pt x="546" y="5994"/>
                  </a:lnTo>
                  <a:lnTo>
                    <a:pt x="539" y="5986"/>
                  </a:lnTo>
                  <a:lnTo>
                    <a:pt x="533" y="5979"/>
                  </a:lnTo>
                  <a:lnTo>
                    <a:pt x="530" y="5973"/>
                  </a:lnTo>
                  <a:lnTo>
                    <a:pt x="529" y="5966"/>
                  </a:lnTo>
                  <a:lnTo>
                    <a:pt x="529" y="5962"/>
                  </a:lnTo>
                  <a:lnTo>
                    <a:pt x="530" y="5957"/>
                  </a:lnTo>
                  <a:lnTo>
                    <a:pt x="532" y="5954"/>
                  </a:lnTo>
                  <a:lnTo>
                    <a:pt x="537" y="5952"/>
                  </a:lnTo>
                  <a:lnTo>
                    <a:pt x="541" y="5951"/>
                  </a:lnTo>
                  <a:lnTo>
                    <a:pt x="547" y="5950"/>
                  </a:lnTo>
                  <a:lnTo>
                    <a:pt x="561" y="5948"/>
                  </a:lnTo>
                  <a:lnTo>
                    <a:pt x="579" y="5951"/>
                  </a:lnTo>
                  <a:lnTo>
                    <a:pt x="600" y="5955"/>
                  </a:lnTo>
                  <a:lnTo>
                    <a:pt x="623" y="5962"/>
                  </a:lnTo>
                  <a:lnTo>
                    <a:pt x="649" y="5969"/>
                  </a:lnTo>
                  <a:lnTo>
                    <a:pt x="677" y="5979"/>
                  </a:lnTo>
                  <a:close/>
                  <a:moveTo>
                    <a:pt x="677" y="6233"/>
                  </a:moveTo>
                  <a:lnTo>
                    <a:pt x="677" y="6343"/>
                  </a:lnTo>
                  <a:lnTo>
                    <a:pt x="649" y="6331"/>
                  </a:lnTo>
                  <a:lnTo>
                    <a:pt x="621" y="6319"/>
                  </a:lnTo>
                  <a:lnTo>
                    <a:pt x="590" y="6305"/>
                  </a:lnTo>
                  <a:lnTo>
                    <a:pt x="560" y="6289"/>
                  </a:lnTo>
                  <a:lnTo>
                    <a:pt x="533" y="6276"/>
                  </a:lnTo>
                  <a:lnTo>
                    <a:pt x="508" y="6262"/>
                  </a:lnTo>
                  <a:lnTo>
                    <a:pt x="484" y="6247"/>
                  </a:lnTo>
                  <a:lnTo>
                    <a:pt x="461" y="6234"/>
                  </a:lnTo>
                  <a:lnTo>
                    <a:pt x="439" y="6221"/>
                  </a:lnTo>
                  <a:lnTo>
                    <a:pt x="419" y="6208"/>
                  </a:lnTo>
                  <a:lnTo>
                    <a:pt x="401" y="6195"/>
                  </a:lnTo>
                  <a:lnTo>
                    <a:pt x="384" y="6182"/>
                  </a:lnTo>
                  <a:lnTo>
                    <a:pt x="369" y="6170"/>
                  </a:lnTo>
                  <a:lnTo>
                    <a:pt x="357" y="6159"/>
                  </a:lnTo>
                  <a:lnTo>
                    <a:pt x="346" y="6149"/>
                  </a:lnTo>
                  <a:lnTo>
                    <a:pt x="337" y="6139"/>
                  </a:lnTo>
                  <a:lnTo>
                    <a:pt x="332" y="6131"/>
                  </a:lnTo>
                  <a:lnTo>
                    <a:pt x="327" y="6123"/>
                  </a:lnTo>
                  <a:lnTo>
                    <a:pt x="327" y="6120"/>
                  </a:lnTo>
                  <a:lnTo>
                    <a:pt x="326" y="6116"/>
                  </a:lnTo>
                  <a:lnTo>
                    <a:pt x="327" y="6114"/>
                  </a:lnTo>
                  <a:lnTo>
                    <a:pt x="328" y="6111"/>
                  </a:lnTo>
                  <a:lnTo>
                    <a:pt x="329" y="6108"/>
                  </a:lnTo>
                  <a:lnTo>
                    <a:pt x="332" y="6107"/>
                  </a:lnTo>
                  <a:lnTo>
                    <a:pt x="335" y="6106"/>
                  </a:lnTo>
                  <a:lnTo>
                    <a:pt x="338" y="6105"/>
                  </a:lnTo>
                  <a:lnTo>
                    <a:pt x="348" y="6104"/>
                  </a:lnTo>
                  <a:lnTo>
                    <a:pt x="359" y="6104"/>
                  </a:lnTo>
                  <a:lnTo>
                    <a:pt x="372" y="6106"/>
                  </a:lnTo>
                  <a:lnTo>
                    <a:pt x="388" y="6110"/>
                  </a:lnTo>
                  <a:lnTo>
                    <a:pt x="404" y="6113"/>
                  </a:lnTo>
                  <a:lnTo>
                    <a:pt x="423" y="6118"/>
                  </a:lnTo>
                  <a:lnTo>
                    <a:pt x="465" y="6133"/>
                  </a:lnTo>
                  <a:lnTo>
                    <a:pt x="511" y="6152"/>
                  </a:lnTo>
                  <a:lnTo>
                    <a:pt x="562" y="6174"/>
                  </a:lnTo>
                  <a:lnTo>
                    <a:pt x="615" y="6200"/>
                  </a:lnTo>
                  <a:lnTo>
                    <a:pt x="630" y="6208"/>
                  </a:lnTo>
                  <a:lnTo>
                    <a:pt x="647" y="6217"/>
                  </a:lnTo>
                  <a:lnTo>
                    <a:pt x="662" y="6225"/>
                  </a:lnTo>
                  <a:lnTo>
                    <a:pt x="677" y="6233"/>
                  </a:lnTo>
                  <a:close/>
                  <a:moveTo>
                    <a:pt x="677" y="6369"/>
                  </a:moveTo>
                  <a:lnTo>
                    <a:pt x="677" y="6458"/>
                  </a:lnTo>
                  <a:lnTo>
                    <a:pt x="654" y="6442"/>
                  </a:lnTo>
                  <a:lnTo>
                    <a:pt x="634" y="6426"/>
                  </a:lnTo>
                  <a:lnTo>
                    <a:pt x="616" y="6412"/>
                  </a:lnTo>
                  <a:lnTo>
                    <a:pt x="602" y="6399"/>
                  </a:lnTo>
                  <a:lnTo>
                    <a:pt x="591" y="6388"/>
                  </a:lnTo>
                  <a:lnTo>
                    <a:pt x="584" y="6377"/>
                  </a:lnTo>
                  <a:lnTo>
                    <a:pt x="583" y="6372"/>
                  </a:lnTo>
                  <a:lnTo>
                    <a:pt x="582" y="6369"/>
                  </a:lnTo>
                  <a:lnTo>
                    <a:pt x="582" y="6364"/>
                  </a:lnTo>
                  <a:lnTo>
                    <a:pt x="583" y="6361"/>
                  </a:lnTo>
                  <a:lnTo>
                    <a:pt x="585" y="6360"/>
                  </a:lnTo>
                  <a:lnTo>
                    <a:pt x="587" y="6358"/>
                  </a:lnTo>
                  <a:lnTo>
                    <a:pt x="590" y="6357"/>
                  </a:lnTo>
                  <a:lnTo>
                    <a:pt x="594" y="6356"/>
                  </a:lnTo>
                  <a:lnTo>
                    <a:pt x="603" y="6355"/>
                  </a:lnTo>
                  <a:lnTo>
                    <a:pt x="614" y="6356"/>
                  </a:lnTo>
                  <a:lnTo>
                    <a:pt x="627" y="6357"/>
                  </a:lnTo>
                  <a:lnTo>
                    <a:pt x="641" y="6360"/>
                  </a:lnTo>
                  <a:lnTo>
                    <a:pt x="659" y="6363"/>
                  </a:lnTo>
                  <a:lnTo>
                    <a:pt x="677" y="6369"/>
                  </a:lnTo>
                  <a:close/>
                  <a:moveTo>
                    <a:pt x="677" y="6496"/>
                  </a:moveTo>
                  <a:lnTo>
                    <a:pt x="677" y="6538"/>
                  </a:lnTo>
                  <a:lnTo>
                    <a:pt x="668" y="6538"/>
                  </a:lnTo>
                  <a:lnTo>
                    <a:pt x="658" y="6537"/>
                  </a:lnTo>
                  <a:lnTo>
                    <a:pt x="646" y="6534"/>
                  </a:lnTo>
                  <a:lnTo>
                    <a:pt x="633" y="6531"/>
                  </a:lnTo>
                  <a:lnTo>
                    <a:pt x="603" y="6523"/>
                  </a:lnTo>
                  <a:lnTo>
                    <a:pt x="568" y="6511"/>
                  </a:lnTo>
                  <a:lnTo>
                    <a:pt x="530" y="6497"/>
                  </a:lnTo>
                  <a:lnTo>
                    <a:pt x="489" y="6480"/>
                  </a:lnTo>
                  <a:lnTo>
                    <a:pt x="446" y="6460"/>
                  </a:lnTo>
                  <a:lnTo>
                    <a:pt x="401" y="6438"/>
                  </a:lnTo>
                  <a:lnTo>
                    <a:pt x="347" y="6410"/>
                  </a:lnTo>
                  <a:lnTo>
                    <a:pt x="298" y="6382"/>
                  </a:lnTo>
                  <a:lnTo>
                    <a:pt x="276" y="6368"/>
                  </a:lnTo>
                  <a:lnTo>
                    <a:pt x="255" y="6355"/>
                  </a:lnTo>
                  <a:lnTo>
                    <a:pt x="237" y="6341"/>
                  </a:lnTo>
                  <a:lnTo>
                    <a:pt x="219" y="6329"/>
                  </a:lnTo>
                  <a:lnTo>
                    <a:pt x="204" y="6317"/>
                  </a:lnTo>
                  <a:lnTo>
                    <a:pt x="190" y="6306"/>
                  </a:lnTo>
                  <a:lnTo>
                    <a:pt x="179" y="6295"/>
                  </a:lnTo>
                  <a:lnTo>
                    <a:pt x="170" y="6286"/>
                  </a:lnTo>
                  <a:lnTo>
                    <a:pt x="164" y="6277"/>
                  </a:lnTo>
                  <a:lnTo>
                    <a:pt x="159" y="6270"/>
                  </a:lnTo>
                  <a:lnTo>
                    <a:pt x="158" y="6266"/>
                  </a:lnTo>
                  <a:lnTo>
                    <a:pt x="158" y="6263"/>
                  </a:lnTo>
                  <a:lnTo>
                    <a:pt x="158" y="6261"/>
                  </a:lnTo>
                  <a:lnTo>
                    <a:pt x="159" y="6259"/>
                  </a:lnTo>
                  <a:lnTo>
                    <a:pt x="162" y="6256"/>
                  </a:lnTo>
                  <a:lnTo>
                    <a:pt x="164" y="6254"/>
                  </a:lnTo>
                  <a:lnTo>
                    <a:pt x="167" y="6253"/>
                  </a:lnTo>
                  <a:lnTo>
                    <a:pt x="170" y="6252"/>
                  </a:lnTo>
                  <a:lnTo>
                    <a:pt x="179" y="6252"/>
                  </a:lnTo>
                  <a:lnTo>
                    <a:pt x="191" y="6253"/>
                  </a:lnTo>
                  <a:lnTo>
                    <a:pt x="205" y="6254"/>
                  </a:lnTo>
                  <a:lnTo>
                    <a:pt x="220" y="6259"/>
                  </a:lnTo>
                  <a:lnTo>
                    <a:pt x="238" y="6263"/>
                  </a:lnTo>
                  <a:lnTo>
                    <a:pt x="257" y="6268"/>
                  </a:lnTo>
                  <a:lnTo>
                    <a:pt x="300" y="6284"/>
                  </a:lnTo>
                  <a:lnTo>
                    <a:pt x="347" y="6304"/>
                  </a:lnTo>
                  <a:lnTo>
                    <a:pt x="399" y="6327"/>
                  </a:lnTo>
                  <a:lnTo>
                    <a:pt x="454" y="6353"/>
                  </a:lnTo>
                  <a:lnTo>
                    <a:pt x="491" y="6373"/>
                  </a:lnTo>
                  <a:lnTo>
                    <a:pt x="527" y="6393"/>
                  </a:lnTo>
                  <a:lnTo>
                    <a:pt x="560" y="6412"/>
                  </a:lnTo>
                  <a:lnTo>
                    <a:pt x="591" y="6431"/>
                  </a:lnTo>
                  <a:lnTo>
                    <a:pt x="617" y="6449"/>
                  </a:lnTo>
                  <a:lnTo>
                    <a:pt x="641" y="6466"/>
                  </a:lnTo>
                  <a:lnTo>
                    <a:pt x="661" y="6481"/>
                  </a:lnTo>
                  <a:lnTo>
                    <a:pt x="677" y="6496"/>
                  </a:lnTo>
                  <a:close/>
                  <a:moveTo>
                    <a:pt x="677" y="6575"/>
                  </a:moveTo>
                  <a:lnTo>
                    <a:pt x="677" y="6684"/>
                  </a:lnTo>
                  <a:lnTo>
                    <a:pt x="625" y="6657"/>
                  </a:lnTo>
                  <a:lnTo>
                    <a:pt x="578" y="6629"/>
                  </a:lnTo>
                  <a:lnTo>
                    <a:pt x="536" y="6603"/>
                  </a:lnTo>
                  <a:lnTo>
                    <a:pt x="500" y="6578"/>
                  </a:lnTo>
                  <a:lnTo>
                    <a:pt x="486" y="6567"/>
                  </a:lnTo>
                  <a:lnTo>
                    <a:pt x="473" y="6556"/>
                  </a:lnTo>
                  <a:lnTo>
                    <a:pt x="462" y="6546"/>
                  </a:lnTo>
                  <a:lnTo>
                    <a:pt x="453" y="6538"/>
                  </a:lnTo>
                  <a:lnTo>
                    <a:pt x="447" y="6529"/>
                  </a:lnTo>
                  <a:lnTo>
                    <a:pt x="443" y="6522"/>
                  </a:lnTo>
                  <a:lnTo>
                    <a:pt x="442" y="6519"/>
                  </a:lnTo>
                  <a:lnTo>
                    <a:pt x="442" y="6516"/>
                  </a:lnTo>
                  <a:lnTo>
                    <a:pt x="442" y="6513"/>
                  </a:lnTo>
                  <a:lnTo>
                    <a:pt x="443" y="6511"/>
                  </a:lnTo>
                  <a:lnTo>
                    <a:pt x="446" y="6508"/>
                  </a:lnTo>
                  <a:lnTo>
                    <a:pt x="452" y="6506"/>
                  </a:lnTo>
                  <a:lnTo>
                    <a:pt x="458" y="6505"/>
                  </a:lnTo>
                  <a:lnTo>
                    <a:pt x="467" y="6505"/>
                  </a:lnTo>
                  <a:lnTo>
                    <a:pt x="478" y="6506"/>
                  </a:lnTo>
                  <a:lnTo>
                    <a:pt x="490" y="6508"/>
                  </a:lnTo>
                  <a:lnTo>
                    <a:pt x="504" y="6511"/>
                  </a:lnTo>
                  <a:lnTo>
                    <a:pt x="518" y="6515"/>
                  </a:lnTo>
                  <a:lnTo>
                    <a:pt x="552" y="6526"/>
                  </a:lnTo>
                  <a:lnTo>
                    <a:pt x="591" y="6539"/>
                  </a:lnTo>
                  <a:lnTo>
                    <a:pt x="633" y="6555"/>
                  </a:lnTo>
                  <a:lnTo>
                    <a:pt x="677" y="6575"/>
                  </a:lnTo>
                  <a:close/>
                  <a:moveTo>
                    <a:pt x="677" y="6774"/>
                  </a:moveTo>
                  <a:lnTo>
                    <a:pt x="677" y="6876"/>
                  </a:lnTo>
                  <a:lnTo>
                    <a:pt x="658" y="6868"/>
                  </a:lnTo>
                  <a:lnTo>
                    <a:pt x="639" y="6859"/>
                  </a:lnTo>
                  <a:lnTo>
                    <a:pt x="619" y="6850"/>
                  </a:lnTo>
                  <a:lnTo>
                    <a:pt x="600" y="6840"/>
                  </a:lnTo>
                  <a:lnTo>
                    <a:pt x="542" y="6810"/>
                  </a:lnTo>
                  <a:lnTo>
                    <a:pt x="489" y="6782"/>
                  </a:lnTo>
                  <a:lnTo>
                    <a:pt x="465" y="6767"/>
                  </a:lnTo>
                  <a:lnTo>
                    <a:pt x="442" y="6753"/>
                  </a:lnTo>
                  <a:lnTo>
                    <a:pt x="421" y="6740"/>
                  </a:lnTo>
                  <a:lnTo>
                    <a:pt x="402" y="6726"/>
                  </a:lnTo>
                  <a:lnTo>
                    <a:pt x="386" y="6714"/>
                  </a:lnTo>
                  <a:lnTo>
                    <a:pt x="370" y="6703"/>
                  </a:lnTo>
                  <a:lnTo>
                    <a:pt x="358" y="6692"/>
                  </a:lnTo>
                  <a:lnTo>
                    <a:pt x="348" y="6683"/>
                  </a:lnTo>
                  <a:lnTo>
                    <a:pt x="340" y="6674"/>
                  </a:lnTo>
                  <a:lnTo>
                    <a:pt x="336" y="6667"/>
                  </a:lnTo>
                  <a:lnTo>
                    <a:pt x="335" y="6663"/>
                  </a:lnTo>
                  <a:lnTo>
                    <a:pt x="334" y="6660"/>
                  </a:lnTo>
                  <a:lnTo>
                    <a:pt x="335" y="6658"/>
                  </a:lnTo>
                  <a:lnTo>
                    <a:pt x="335" y="6656"/>
                  </a:lnTo>
                  <a:lnTo>
                    <a:pt x="337" y="6654"/>
                  </a:lnTo>
                  <a:lnTo>
                    <a:pt x="339" y="6652"/>
                  </a:lnTo>
                  <a:lnTo>
                    <a:pt x="343" y="6651"/>
                  </a:lnTo>
                  <a:lnTo>
                    <a:pt x="346" y="6650"/>
                  </a:lnTo>
                  <a:lnTo>
                    <a:pt x="356" y="6650"/>
                  </a:lnTo>
                  <a:lnTo>
                    <a:pt x="368" y="6651"/>
                  </a:lnTo>
                  <a:lnTo>
                    <a:pt x="382" y="6654"/>
                  </a:lnTo>
                  <a:lnTo>
                    <a:pt x="399" y="6658"/>
                  </a:lnTo>
                  <a:lnTo>
                    <a:pt x="418" y="6663"/>
                  </a:lnTo>
                  <a:lnTo>
                    <a:pt x="437" y="6670"/>
                  </a:lnTo>
                  <a:lnTo>
                    <a:pt x="484" y="6687"/>
                  </a:lnTo>
                  <a:lnTo>
                    <a:pt x="534" y="6706"/>
                  </a:lnTo>
                  <a:lnTo>
                    <a:pt x="591" y="6732"/>
                  </a:lnTo>
                  <a:lnTo>
                    <a:pt x="650" y="6759"/>
                  </a:lnTo>
                  <a:lnTo>
                    <a:pt x="664" y="6767"/>
                  </a:lnTo>
                  <a:lnTo>
                    <a:pt x="677" y="6774"/>
                  </a:lnTo>
                  <a:close/>
                  <a:moveTo>
                    <a:pt x="677" y="6917"/>
                  </a:moveTo>
                  <a:lnTo>
                    <a:pt x="677" y="6926"/>
                  </a:lnTo>
                  <a:lnTo>
                    <a:pt x="677" y="6922"/>
                  </a:lnTo>
                  <a:lnTo>
                    <a:pt x="677" y="6917"/>
                  </a:lnTo>
                  <a:close/>
                  <a:moveTo>
                    <a:pt x="677" y="6957"/>
                  </a:moveTo>
                  <a:lnTo>
                    <a:pt x="677" y="7047"/>
                  </a:lnTo>
                  <a:lnTo>
                    <a:pt x="644" y="7034"/>
                  </a:lnTo>
                  <a:lnTo>
                    <a:pt x="608" y="7019"/>
                  </a:lnTo>
                  <a:lnTo>
                    <a:pt x="573" y="7002"/>
                  </a:lnTo>
                  <a:lnTo>
                    <a:pt x="536" y="6983"/>
                  </a:lnTo>
                  <a:lnTo>
                    <a:pt x="475" y="6954"/>
                  </a:lnTo>
                  <a:lnTo>
                    <a:pt x="421" y="6924"/>
                  </a:lnTo>
                  <a:lnTo>
                    <a:pt x="372" y="6894"/>
                  </a:lnTo>
                  <a:lnTo>
                    <a:pt x="330" y="6868"/>
                  </a:lnTo>
                  <a:lnTo>
                    <a:pt x="313" y="6855"/>
                  </a:lnTo>
                  <a:lnTo>
                    <a:pt x="297" y="6844"/>
                  </a:lnTo>
                  <a:lnTo>
                    <a:pt x="284" y="6833"/>
                  </a:lnTo>
                  <a:lnTo>
                    <a:pt x="274" y="6823"/>
                  </a:lnTo>
                  <a:lnTo>
                    <a:pt x="266" y="6816"/>
                  </a:lnTo>
                  <a:lnTo>
                    <a:pt x="261" y="6808"/>
                  </a:lnTo>
                  <a:lnTo>
                    <a:pt x="260" y="6805"/>
                  </a:lnTo>
                  <a:lnTo>
                    <a:pt x="259" y="6801"/>
                  </a:lnTo>
                  <a:lnTo>
                    <a:pt x="259" y="6799"/>
                  </a:lnTo>
                  <a:lnTo>
                    <a:pt x="260" y="6797"/>
                  </a:lnTo>
                  <a:lnTo>
                    <a:pt x="262" y="6795"/>
                  </a:lnTo>
                  <a:lnTo>
                    <a:pt x="264" y="6794"/>
                  </a:lnTo>
                  <a:lnTo>
                    <a:pt x="268" y="6793"/>
                  </a:lnTo>
                  <a:lnTo>
                    <a:pt x="271" y="6793"/>
                  </a:lnTo>
                  <a:lnTo>
                    <a:pt x="281" y="6793"/>
                  </a:lnTo>
                  <a:lnTo>
                    <a:pt x="293" y="6794"/>
                  </a:lnTo>
                  <a:lnTo>
                    <a:pt x="307" y="6797"/>
                  </a:lnTo>
                  <a:lnTo>
                    <a:pt x="324" y="6801"/>
                  </a:lnTo>
                  <a:lnTo>
                    <a:pt x="343" y="6807"/>
                  </a:lnTo>
                  <a:lnTo>
                    <a:pt x="364" y="6814"/>
                  </a:lnTo>
                  <a:lnTo>
                    <a:pt x="411" y="6831"/>
                  </a:lnTo>
                  <a:lnTo>
                    <a:pt x="464" y="6853"/>
                  </a:lnTo>
                  <a:lnTo>
                    <a:pt x="521" y="6879"/>
                  </a:lnTo>
                  <a:lnTo>
                    <a:pt x="582" y="6907"/>
                  </a:lnTo>
                  <a:lnTo>
                    <a:pt x="607" y="6921"/>
                  </a:lnTo>
                  <a:lnTo>
                    <a:pt x="632" y="6933"/>
                  </a:lnTo>
                  <a:lnTo>
                    <a:pt x="655" y="6945"/>
                  </a:lnTo>
                  <a:lnTo>
                    <a:pt x="677" y="6957"/>
                  </a:lnTo>
                  <a:close/>
                  <a:moveTo>
                    <a:pt x="677" y="7063"/>
                  </a:moveTo>
                  <a:lnTo>
                    <a:pt x="677" y="7115"/>
                  </a:lnTo>
                  <a:lnTo>
                    <a:pt x="666" y="7106"/>
                  </a:lnTo>
                  <a:lnTo>
                    <a:pt x="655" y="7098"/>
                  </a:lnTo>
                  <a:lnTo>
                    <a:pt x="646" y="7090"/>
                  </a:lnTo>
                  <a:lnTo>
                    <a:pt x="639" y="7083"/>
                  </a:lnTo>
                  <a:lnTo>
                    <a:pt x="635" y="7077"/>
                  </a:lnTo>
                  <a:lnTo>
                    <a:pt x="632" y="7072"/>
                  </a:lnTo>
                  <a:lnTo>
                    <a:pt x="630" y="7067"/>
                  </a:lnTo>
                  <a:lnTo>
                    <a:pt x="632" y="7063"/>
                  </a:lnTo>
                  <a:lnTo>
                    <a:pt x="633" y="7061"/>
                  </a:lnTo>
                  <a:lnTo>
                    <a:pt x="636" y="7060"/>
                  </a:lnTo>
                  <a:lnTo>
                    <a:pt x="640" y="7058"/>
                  </a:lnTo>
                  <a:lnTo>
                    <a:pt x="646" y="7058"/>
                  </a:lnTo>
                  <a:lnTo>
                    <a:pt x="659" y="7060"/>
                  </a:lnTo>
                  <a:lnTo>
                    <a:pt x="677" y="7063"/>
                  </a:lnTo>
                  <a:close/>
                  <a:moveTo>
                    <a:pt x="677" y="7120"/>
                  </a:moveTo>
                  <a:lnTo>
                    <a:pt x="677" y="7203"/>
                  </a:lnTo>
                  <a:lnTo>
                    <a:pt x="658" y="7195"/>
                  </a:lnTo>
                  <a:lnTo>
                    <a:pt x="637" y="7186"/>
                  </a:lnTo>
                  <a:lnTo>
                    <a:pt x="616" y="7178"/>
                  </a:lnTo>
                  <a:lnTo>
                    <a:pt x="594" y="7169"/>
                  </a:lnTo>
                  <a:lnTo>
                    <a:pt x="572" y="7159"/>
                  </a:lnTo>
                  <a:lnTo>
                    <a:pt x="550" y="7149"/>
                  </a:lnTo>
                  <a:lnTo>
                    <a:pt x="527" y="7138"/>
                  </a:lnTo>
                  <a:lnTo>
                    <a:pt x="504" y="7126"/>
                  </a:lnTo>
                  <a:lnTo>
                    <a:pt x="442" y="7095"/>
                  </a:lnTo>
                  <a:lnTo>
                    <a:pt x="384" y="7064"/>
                  </a:lnTo>
                  <a:lnTo>
                    <a:pt x="334" y="7035"/>
                  </a:lnTo>
                  <a:lnTo>
                    <a:pt x="292" y="7008"/>
                  </a:lnTo>
                  <a:lnTo>
                    <a:pt x="273" y="6996"/>
                  </a:lnTo>
                  <a:lnTo>
                    <a:pt x="257" y="6983"/>
                  </a:lnTo>
                  <a:lnTo>
                    <a:pt x="243" y="6973"/>
                  </a:lnTo>
                  <a:lnTo>
                    <a:pt x="232" y="6964"/>
                  </a:lnTo>
                  <a:lnTo>
                    <a:pt x="225" y="6955"/>
                  </a:lnTo>
                  <a:lnTo>
                    <a:pt x="219" y="6947"/>
                  </a:lnTo>
                  <a:lnTo>
                    <a:pt x="217" y="6945"/>
                  </a:lnTo>
                  <a:lnTo>
                    <a:pt x="217" y="6941"/>
                  </a:lnTo>
                  <a:lnTo>
                    <a:pt x="217" y="6939"/>
                  </a:lnTo>
                  <a:lnTo>
                    <a:pt x="217" y="6937"/>
                  </a:lnTo>
                  <a:lnTo>
                    <a:pt x="219" y="6935"/>
                  </a:lnTo>
                  <a:lnTo>
                    <a:pt x="221" y="6934"/>
                  </a:lnTo>
                  <a:lnTo>
                    <a:pt x="223" y="6933"/>
                  </a:lnTo>
                  <a:lnTo>
                    <a:pt x="228" y="6933"/>
                  </a:lnTo>
                  <a:lnTo>
                    <a:pt x="238" y="6933"/>
                  </a:lnTo>
                  <a:lnTo>
                    <a:pt x="250" y="6935"/>
                  </a:lnTo>
                  <a:lnTo>
                    <a:pt x="265" y="6938"/>
                  </a:lnTo>
                  <a:lnTo>
                    <a:pt x="282" y="6943"/>
                  </a:lnTo>
                  <a:lnTo>
                    <a:pt x="302" y="6949"/>
                  </a:lnTo>
                  <a:lnTo>
                    <a:pt x="323" y="6956"/>
                  </a:lnTo>
                  <a:lnTo>
                    <a:pt x="371" y="6975"/>
                  </a:lnTo>
                  <a:lnTo>
                    <a:pt x="426" y="6997"/>
                  </a:lnTo>
                  <a:lnTo>
                    <a:pt x="486" y="7023"/>
                  </a:lnTo>
                  <a:lnTo>
                    <a:pt x="549" y="7053"/>
                  </a:lnTo>
                  <a:lnTo>
                    <a:pt x="583" y="7071"/>
                  </a:lnTo>
                  <a:lnTo>
                    <a:pt x="616" y="7087"/>
                  </a:lnTo>
                  <a:lnTo>
                    <a:pt x="647" y="7105"/>
                  </a:lnTo>
                  <a:lnTo>
                    <a:pt x="677" y="7120"/>
                  </a:lnTo>
                  <a:close/>
                  <a:moveTo>
                    <a:pt x="275" y="6582"/>
                  </a:moveTo>
                  <a:lnTo>
                    <a:pt x="220" y="6552"/>
                  </a:lnTo>
                  <a:lnTo>
                    <a:pt x="170" y="6523"/>
                  </a:lnTo>
                  <a:lnTo>
                    <a:pt x="147" y="6510"/>
                  </a:lnTo>
                  <a:lnTo>
                    <a:pt x="125" y="6496"/>
                  </a:lnTo>
                  <a:lnTo>
                    <a:pt x="105" y="6483"/>
                  </a:lnTo>
                  <a:lnTo>
                    <a:pt x="88" y="6470"/>
                  </a:lnTo>
                  <a:lnTo>
                    <a:pt x="72" y="6458"/>
                  </a:lnTo>
                  <a:lnTo>
                    <a:pt x="58" y="6446"/>
                  </a:lnTo>
                  <a:lnTo>
                    <a:pt x="47" y="6436"/>
                  </a:lnTo>
                  <a:lnTo>
                    <a:pt x="37" y="6426"/>
                  </a:lnTo>
                  <a:lnTo>
                    <a:pt x="30" y="6419"/>
                  </a:lnTo>
                  <a:lnTo>
                    <a:pt x="26" y="6411"/>
                  </a:lnTo>
                  <a:lnTo>
                    <a:pt x="25" y="6407"/>
                  </a:lnTo>
                  <a:lnTo>
                    <a:pt x="24" y="6404"/>
                  </a:lnTo>
                  <a:lnTo>
                    <a:pt x="24" y="6402"/>
                  </a:lnTo>
                  <a:lnTo>
                    <a:pt x="25" y="6400"/>
                  </a:lnTo>
                  <a:lnTo>
                    <a:pt x="27" y="6398"/>
                  </a:lnTo>
                  <a:lnTo>
                    <a:pt x="29" y="6396"/>
                  </a:lnTo>
                  <a:lnTo>
                    <a:pt x="32" y="6395"/>
                  </a:lnTo>
                  <a:lnTo>
                    <a:pt x="36" y="6394"/>
                  </a:lnTo>
                  <a:lnTo>
                    <a:pt x="45" y="6394"/>
                  </a:lnTo>
                  <a:lnTo>
                    <a:pt x="57" y="6395"/>
                  </a:lnTo>
                  <a:lnTo>
                    <a:pt x="70" y="6398"/>
                  </a:lnTo>
                  <a:lnTo>
                    <a:pt x="86" y="6401"/>
                  </a:lnTo>
                  <a:lnTo>
                    <a:pt x="103" y="6406"/>
                  </a:lnTo>
                  <a:lnTo>
                    <a:pt x="123" y="6413"/>
                  </a:lnTo>
                  <a:lnTo>
                    <a:pt x="167" y="6428"/>
                  </a:lnTo>
                  <a:lnTo>
                    <a:pt x="216" y="6449"/>
                  </a:lnTo>
                  <a:lnTo>
                    <a:pt x="270" y="6474"/>
                  </a:lnTo>
                  <a:lnTo>
                    <a:pt x="326" y="6500"/>
                  </a:lnTo>
                  <a:lnTo>
                    <a:pt x="381" y="6530"/>
                  </a:lnTo>
                  <a:lnTo>
                    <a:pt x="431" y="6559"/>
                  </a:lnTo>
                  <a:lnTo>
                    <a:pt x="476" y="6586"/>
                  </a:lnTo>
                  <a:lnTo>
                    <a:pt x="514" y="6612"/>
                  </a:lnTo>
                  <a:lnTo>
                    <a:pt x="530" y="6624"/>
                  </a:lnTo>
                  <a:lnTo>
                    <a:pt x="544" y="6635"/>
                  </a:lnTo>
                  <a:lnTo>
                    <a:pt x="555" y="6645"/>
                  </a:lnTo>
                  <a:lnTo>
                    <a:pt x="565" y="6654"/>
                  </a:lnTo>
                  <a:lnTo>
                    <a:pt x="572" y="6662"/>
                  </a:lnTo>
                  <a:lnTo>
                    <a:pt x="576" y="6669"/>
                  </a:lnTo>
                  <a:lnTo>
                    <a:pt x="578" y="6672"/>
                  </a:lnTo>
                  <a:lnTo>
                    <a:pt x="579" y="6676"/>
                  </a:lnTo>
                  <a:lnTo>
                    <a:pt x="579" y="6678"/>
                  </a:lnTo>
                  <a:lnTo>
                    <a:pt x="578" y="6680"/>
                  </a:lnTo>
                  <a:lnTo>
                    <a:pt x="575" y="6682"/>
                  </a:lnTo>
                  <a:lnTo>
                    <a:pt x="573" y="6683"/>
                  </a:lnTo>
                  <a:lnTo>
                    <a:pt x="571" y="6684"/>
                  </a:lnTo>
                  <a:lnTo>
                    <a:pt x="566" y="6686"/>
                  </a:lnTo>
                  <a:lnTo>
                    <a:pt x="558" y="6687"/>
                  </a:lnTo>
                  <a:lnTo>
                    <a:pt x="546" y="6686"/>
                  </a:lnTo>
                  <a:lnTo>
                    <a:pt x="532" y="6683"/>
                  </a:lnTo>
                  <a:lnTo>
                    <a:pt x="516" y="6679"/>
                  </a:lnTo>
                  <a:lnTo>
                    <a:pt x="498" y="6674"/>
                  </a:lnTo>
                  <a:lnTo>
                    <a:pt x="478" y="6669"/>
                  </a:lnTo>
                  <a:lnTo>
                    <a:pt x="434" y="6652"/>
                  </a:lnTo>
                  <a:lnTo>
                    <a:pt x="386" y="6633"/>
                  </a:lnTo>
                  <a:lnTo>
                    <a:pt x="332" y="6609"/>
                  </a:lnTo>
                  <a:lnTo>
                    <a:pt x="275" y="6582"/>
                  </a:lnTo>
                  <a:close/>
                  <a:moveTo>
                    <a:pt x="322" y="6041"/>
                  </a:moveTo>
                  <a:lnTo>
                    <a:pt x="296" y="6028"/>
                  </a:lnTo>
                  <a:lnTo>
                    <a:pt x="272" y="6014"/>
                  </a:lnTo>
                  <a:lnTo>
                    <a:pt x="249" y="6000"/>
                  </a:lnTo>
                  <a:lnTo>
                    <a:pt x="228" y="5987"/>
                  </a:lnTo>
                  <a:lnTo>
                    <a:pt x="207" y="5974"/>
                  </a:lnTo>
                  <a:lnTo>
                    <a:pt x="188" y="5961"/>
                  </a:lnTo>
                  <a:lnTo>
                    <a:pt x="170" y="5948"/>
                  </a:lnTo>
                  <a:lnTo>
                    <a:pt x="155" y="5936"/>
                  </a:lnTo>
                  <a:lnTo>
                    <a:pt x="141" y="5924"/>
                  </a:lnTo>
                  <a:lnTo>
                    <a:pt x="129" y="5913"/>
                  </a:lnTo>
                  <a:lnTo>
                    <a:pt x="119" y="5903"/>
                  </a:lnTo>
                  <a:lnTo>
                    <a:pt x="111" y="5893"/>
                  </a:lnTo>
                  <a:lnTo>
                    <a:pt x="105" y="5886"/>
                  </a:lnTo>
                  <a:lnTo>
                    <a:pt x="101" y="5878"/>
                  </a:lnTo>
                  <a:lnTo>
                    <a:pt x="101" y="5875"/>
                  </a:lnTo>
                  <a:lnTo>
                    <a:pt x="101" y="5871"/>
                  </a:lnTo>
                  <a:lnTo>
                    <a:pt x="101" y="5868"/>
                  </a:lnTo>
                  <a:lnTo>
                    <a:pt x="102" y="5866"/>
                  </a:lnTo>
                  <a:lnTo>
                    <a:pt x="104" y="5864"/>
                  </a:lnTo>
                  <a:lnTo>
                    <a:pt x="107" y="5862"/>
                  </a:lnTo>
                  <a:lnTo>
                    <a:pt x="110" y="5860"/>
                  </a:lnTo>
                  <a:lnTo>
                    <a:pt x="113" y="5859"/>
                  </a:lnTo>
                  <a:lnTo>
                    <a:pt x="122" y="5858"/>
                  </a:lnTo>
                  <a:lnTo>
                    <a:pt x="133" y="5859"/>
                  </a:lnTo>
                  <a:lnTo>
                    <a:pt x="145" y="5860"/>
                  </a:lnTo>
                  <a:lnTo>
                    <a:pt x="161" y="5864"/>
                  </a:lnTo>
                  <a:lnTo>
                    <a:pt x="176" y="5867"/>
                  </a:lnTo>
                  <a:lnTo>
                    <a:pt x="195" y="5872"/>
                  </a:lnTo>
                  <a:lnTo>
                    <a:pt x="214" y="5879"/>
                  </a:lnTo>
                  <a:lnTo>
                    <a:pt x="234" y="5887"/>
                  </a:lnTo>
                  <a:lnTo>
                    <a:pt x="257" y="5894"/>
                  </a:lnTo>
                  <a:lnTo>
                    <a:pt x="279" y="5904"/>
                  </a:lnTo>
                  <a:lnTo>
                    <a:pt x="327" y="5926"/>
                  </a:lnTo>
                  <a:lnTo>
                    <a:pt x="378" y="5951"/>
                  </a:lnTo>
                  <a:lnTo>
                    <a:pt x="426" y="5978"/>
                  </a:lnTo>
                  <a:lnTo>
                    <a:pt x="472" y="6005"/>
                  </a:lnTo>
                  <a:lnTo>
                    <a:pt x="491" y="6018"/>
                  </a:lnTo>
                  <a:lnTo>
                    <a:pt x="511" y="6031"/>
                  </a:lnTo>
                  <a:lnTo>
                    <a:pt x="529" y="6043"/>
                  </a:lnTo>
                  <a:lnTo>
                    <a:pt x="544" y="6056"/>
                  </a:lnTo>
                  <a:lnTo>
                    <a:pt x="559" y="6067"/>
                  </a:lnTo>
                  <a:lnTo>
                    <a:pt x="571" y="6078"/>
                  </a:lnTo>
                  <a:lnTo>
                    <a:pt x="581" y="6088"/>
                  </a:lnTo>
                  <a:lnTo>
                    <a:pt x="589" y="6097"/>
                  </a:lnTo>
                  <a:lnTo>
                    <a:pt x="595" y="6105"/>
                  </a:lnTo>
                  <a:lnTo>
                    <a:pt x="598" y="6113"/>
                  </a:lnTo>
                  <a:lnTo>
                    <a:pt x="598" y="6116"/>
                  </a:lnTo>
                  <a:lnTo>
                    <a:pt x="600" y="6120"/>
                  </a:lnTo>
                  <a:lnTo>
                    <a:pt x="598" y="6122"/>
                  </a:lnTo>
                  <a:lnTo>
                    <a:pt x="597" y="6124"/>
                  </a:lnTo>
                  <a:lnTo>
                    <a:pt x="596" y="6126"/>
                  </a:lnTo>
                  <a:lnTo>
                    <a:pt x="593" y="6128"/>
                  </a:lnTo>
                  <a:lnTo>
                    <a:pt x="591" y="6129"/>
                  </a:lnTo>
                  <a:lnTo>
                    <a:pt x="586" y="6131"/>
                  </a:lnTo>
                  <a:lnTo>
                    <a:pt x="578" y="6132"/>
                  </a:lnTo>
                  <a:lnTo>
                    <a:pt x="568" y="6132"/>
                  </a:lnTo>
                  <a:lnTo>
                    <a:pt x="554" y="6131"/>
                  </a:lnTo>
                  <a:lnTo>
                    <a:pt x="539" y="6127"/>
                  </a:lnTo>
                  <a:lnTo>
                    <a:pt x="523" y="6124"/>
                  </a:lnTo>
                  <a:lnTo>
                    <a:pt x="505" y="6118"/>
                  </a:lnTo>
                  <a:lnTo>
                    <a:pt x="486" y="6113"/>
                  </a:lnTo>
                  <a:lnTo>
                    <a:pt x="465" y="6105"/>
                  </a:lnTo>
                  <a:lnTo>
                    <a:pt x="443" y="6096"/>
                  </a:lnTo>
                  <a:lnTo>
                    <a:pt x="420" y="6088"/>
                  </a:lnTo>
                  <a:lnTo>
                    <a:pt x="397" y="6078"/>
                  </a:lnTo>
                  <a:lnTo>
                    <a:pt x="372" y="6065"/>
                  </a:lnTo>
                  <a:lnTo>
                    <a:pt x="347" y="6053"/>
                  </a:lnTo>
                  <a:lnTo>
                    <a:pt x="322" y="6041"/>
                  </a:lnTo>
                  <a:close/>
                  <a:moveTo>
                    <a:pt x="419" y="5547"/>
                  </a:moveTo>
                  <a:lnTo>
                    <a:pt x="464" y="5573"/>
                  </a:lnTo>
                  <a:lnTo>
                    <a:pt x="506" y="5599"/>
                  </a:lnTo>
                  <a:lnTo>
                    <a:pt x="525" y="5611"/>
                  </a:lnTo>
                  <a:lnTo>
                    <a:pt x="542" y="5624"/>
                  </a:lnTo>
                  <a:lnTo>
                    <a:pt x="558" y="5635"/>
                  </a:lnTo>
                  <a:lnTo>
                    <a:pt x="573" y="5647"/>
                  </a:lnTo>
                  <a:lnTo>
                    <a:pt x="585" y="5658"/>
                  </a:lnTo>
                  <a:lnTo>
                    <a:pt x="596" y="5669"/>
                  </a:lnTo>
                  <a:lnTo>
                    <a:pt x="605" y="5679"/>
                  </a:lnTo>
                  <a:lnTo>
                    <a:pt x="613" y="5688"/>
                  </a:lnTo>
                  <a:lnTo>
                    <a:pt x="617" y="5697"/>
                  </a:lnTo>
                  <a:lnTo>
                    <a:pt x="621" y="5704"/>
                  </a:lnTo>
                  <a:lnTo>
                    <a:pt x="621" y="5707"/>
                  </a:lnTo>
                  <a:lnTo>
                    <a:pt x="621" y="5710"/>
                  </a:lnTo>
                  <a:lnTo>
                    <a:pt x="621" y="5713"/>
                  </a:lnTo>
                  <a:lnTo>
                    <a:pt x="619" y="5716"/>
                  </a:lnTo>
                  <a:lnTo>
                    <a:pt x="617" y="5718"/>
                  </a:lnTo>
                  <a:lnTo>
                    <a:pt x="615" y="5720"/>
                  </a:lnTo>
                  <a:lnTo>
                    <a:pt x="612" y="5721"/>
                  </a:lnTo>
                  <a:lnTo>
                    <a:pt x="608" y="5723"/>
                  </a:lnTo>
                  <a:lnTo>
                    <a:pt x="601" y="5725"/>
                  </a:lnTo>
                  <a:lnTo>
                    <a:pt x="590" y="5725"/>
                  </a:lnTo>
                  <a:lnTo>
                    <a:pt x="578" y="5725"/>
                  </a:lnTo>
                  <a:lnTo>
                    <a:pt x="563" y="5722"/>
                  </a:lnTo>
                  <a:lnTo>
                    <a:pt x="548" y="5719"/>
                  </a:lnTo>
                  <a:lnTo>
                    <a:pt x="531" y="5715"/>
                  </a:lnTo>
                  <a:lnTo>
                    <a:pt x="512" y="5709"/>
                  </a:lnTo>
                  <a:lnTo>
                    <a:pt x="494" y="5702"/>
                  </a:lnTo>
                  <a:lnTo>
                    <a:pt x="473" y="5695"/>
                  </a:lnTo>
                  <a:lnTo>
                    <a:pt x="452" y="5686"/>
                  </a:lnTo>
                  <a:lnTo>
                    <a:pt x="430" y="5676"/>
                  </a:lnTo>
                  <a:lnTo>
                    <a:pt x="407" y="5666"/>
                  </a:lnTo>
                  <a:lnTo>
                    <a:pt x="383" y="5654"/>
                  </a:lnTo>
                  <a:lnTo>
                    <a:pt x="360" y="5642"/>
                  </a:lnTo>
                  <a:lnTo>
                    <a:pt x="337" y="5630"/>
                  </a:lnTo>
                  <a:lnTo>
                    <a:pt x="314" y="5616"/>
                  </a:lnTo>
                  <a:lnTo>
                    <a:pt x="293" y="5603"/>
                  </a:lnTo>
                  <a:lnTo>
                    <a:pt x="273" y="5591"/>
                  </a:lnTo>
                  <a:lnTo>
                    <a:pt x="254" y="5578"/>
                  </a:lnTo>
                  <a:lnTo>
                    <a:pt x="237" y="5566"/>
                  </a:lnTo>
                  <a:lnTo>
                    <a:pt x="221" y="5553"/>
                  </a:lnTo>
                  <a:lnTo>
                    <a:pt x="207" y="5541"/>
                  </a:lnTo>
                  <a:lnTo>
                    <a:pt x="194" y="5530"/>
                  </a:lnTo>
                  <a:lnTo>
                    <a:pt x="183" y="5519"/>
                  </a:lnTo>
                  <a:lnTo>
                    <a:pt x="174" y="5509"/>
                  </a:lnTo>
                  <a:lnTo>
                    <a:pt x="167" y="5501"/>
                  </a:lnTo>
                  <a:lnTo>
                    <a:pt x="162" y="5492"/>
                  </a:lnTo>
                  <a:lnTo>
                    <a:pt x="159" y="5484"/>
                  </a:lnTo>
                  <a:lnTo>
                    <a:pt x="158" y="5481"/>
                  </a:lnTo>
                  <a:lnTo>
                    <a:pt x="158" y="5477"/>
                  </a:lnTo>
                  <a:lnTo>
                    <a:pt x="159" y="5475"/>
                  </a:lnTo>
                  <a:lnTo>
                    <a:pt x="161" y="5472"/>
                  </a:lnTo>
                  <a:lnTo>
                    <a:pt x="163" y="5470"/>
                  </a:lnTo>
                  <a:lnTo>
                    <a:pt x="165" y="5467"/>
                  </a:lnTo>
                  <a:lnTo>
                    <a:pt x="168" y="5466"/>
                  </a:lnTo>
                  <a:lnTo>
                    <a:pt x="172" y="5465"/>
                  </a:lnTo>
                  <a:lnTo>
                    <a:pt x="179" y="5464"/>
                  </a:lnTo>
                  <a:lnTo>
                    <a:pt x="190" y="5463"/>
                  </a:lnTo>
                  <a:lnTo>
                    <a:pt x="202" y="5464"/>
                  </a:lnTo>
                  <a:lnTo>
                    <a:pt x="216" y="5466"/>
                  </a:lnTo>
                  <a:lnTo>
                    <a:pt x="231" y="5470"/>
                  </a:lnTo>
                  <a:lnTo>
                    <a:pt x="249" y="5475"/>
                  </a:lnTo>
                  <a:lnTo>
                    <a:pt x="266" y="5481"/>
                  </a:lnTo>
                  <a:lnTo>
                    <a:pt x="285" y="5487"/>
                  </a:lnTo>
                  <a:lnTo>
                    <a:pt x="306" y="5495"/>
                  </a:lnTo>
                  <a:lnTo>
                    <a:pt x="327" y="5504"/>
                  </a:lnTo>
                  <a:lnTo>
                    <a:pt x="372" y="5524"/>
                  </a:lnTo>
                  <a:lnTo>
                    <a:pt x="419" y="5547"/>
                  </a:lnTo>
                  <a:close/>
                  <a:moveTo>
                    <a:pt x="455" y="5473"/>
                  </a:moveTo>
                  <a:lnTo>
                    <a:pt x="453" y="5475"/>
                  </a:lnTo>
                  <a:lnTo>
                    <a:pt x="451" y="5477"/>
                  </a:lnTo>
                  <a:lnTo>
                    <a:pt x="447" y="5478"/>
                  </a:lnTo>
                  <a:lnTo>
                    <a:pt x="444" y="5481"/>
                  </a:lnTo>
                  <a:lnTo>
                    <a:pt x="436" y="5482"/>
                  </a:lnTo>
                  <a:lnTo>
                    <a:pt x="426" y="5482"/>
                  </a:lnTo>
                  <a:lnTo>
                    <a:pt x="414" y="5482"/>
                  </a:lnTo>
                  <a:lnTo>
                    <a:pt x="401" y="5480"/>
                  </a:lnTo>
                  <a:lnTo>
                    <a:pt x="386" y="5476"/>
                  </a:lnTo>
                  <a:lnTo>
                    <a:pt x="369" y="5472"/>
                  </a:lnTo>
                  <a:lnTo>
                    <a:pt x="351" y="5466"/>
                  </a:lnTo>
                  <a:lnTo>
                    <a:pt x="334" y="5460"/>
                  </a:lnTo>
                  <a:lnTo>
                    <a:pt x="314" y="5453"/>
                  </a:lnTo>
                  <a:lnTo>
                    <a:pt x="293" y="5444"/>
                  </a:lnTo>
                  <a:lnTo>
                    <a:pt x="272" y="5435"/>
                  </a:lnTo>
                  <a:lnTo>
                    <a:pt x="251" y="5426"/>
                  </a:lnTo>
                  <a:lnTo>
                    <a:pt x="229" y="5414"/>
                  </a:lnTo>
                  <a:lnTo>
                    <a:pt x="206" y="5402"/>
                  </a:lnTo>
                  <a:lnTo>
                    <a:pt x="184" y="5390"/>
                  </a:lnTo>
                  <a:lnTo>
                    <a:pt x="163" y="5377"/>
                  </a:lnTo>
                  <a:lnTo>
                    <a:pt x="142" y="5365"/>
                  </a:lnTo>
                  <a:lnTo>
                    <a:pt x="123" y="5353"/>
                  </a:lnTo>
                  <a:lnTo>
                    <a:pt x="105" y="5339"/>
                  </a:lnTo>
                  <a:lnTo>
                    <a:pt x="89" y="5327"/>
                  </a:lnTo>
                  <a:lnTo>
                    <a:pt x="73" y="5316"/>
                  </a:lnTo>
                  <a:lnTo>
                    <a:pt x="60" y="5304"/>
                  </a:lnTo>
                  <a:lnTo>
                    <a:pt x="48" y="5293"/>
                  </a:lnTo>
                  <a:lnTo>
                    <a:pt x="37" y="5282"/>
                  </a:lnTo>
                  <a:lnTo>
                    <a:pt x="29" y="5272"/>
                  </a:lnTo>
                  <a:lnTo>
                    <a:pt x="23" y="5263"/>
                  </a:lnTo>
                  <a:lnTo>
                    <a:pt x="17" y="5256"/>
                  </a:lnTo>
                  <a:lnTo>
                    <a:pt x="15" y="5248"/>
                  </a:lnTo>
                  <a:lnTo>
                    <a:pt x="15" y="5245"/>
                  </a:lnTo>
                  <a:lnTo>
                    <a:pt x="15" y="5241"/>
                  </a:lnTo>
                  <a:lnTo>
                    <a:pt x="15" y="5238"/>
                  </a:lnTo>
                  <a:lnTo>
                    <a:pt x="16" y="5236"/>
                  </a:lnTo>
                  <a:lnTo>
                    <a:pt x="18" y="5234"/>
                  </a:lnTo>
                  <a:lnTo>
                    <a:pt x="20" y="5231"/>
                  </a:lnTo>
                  <a:lnTo>
                    <a:pt x="24" y="5230"/>
                  </a:lnTo>
                  <a:lnTo>
                    <a:pt x="27" y="5228"/>
                  </a:lnTo>
                  <a:lnTo>
                    <a:pt x="35" y="5227"/>
                  </a:lnTo>
                  <a:lnTo>
                    <a:pt x="45" y="5227"/>
                  </a:lnTo>
                  <a:lnTo>
                    <a:pt x="57" y="5227"/>
                  </a:lnTo>
                  <a:lnTo>
                    <a:pt x="70" y="5229"/>
                  </a:lnTo>
                  <a:lnTo>
                    <a:pt x="86" y="5232"/>
                  </a:lnTo>
                  <a:lnTo>
                    <a:pt x="101" y="5237"/>
                  </a:lnTo>
                  <a:lnTo>
                    <a:pt x="119" y="5242"/>
                  </a:lnTo>
                  <a:lnTo>
                    <a:pt x="137" y="5249"/>
                  </a:lnTo>
                  <a:lnTo>
                    <a:pt x="157" y="5257"/>
                  </a:lnTo>
                  <a:lnTo>
                    <a:pt x="177" y="5264"/>
                  </a:lnTo>
                  <a:lnTo>
                    <a:pt x="220" y="5284"/>
                  </a:lnTo>
                  <a:lnTo>
                    <a:pt x="265" y="5307"/>
                  </a:lnTo>
                  <a:lnTo>
                    <a:pt x="308" y="5333"/>
                  </a:lnTo>
                  <a:lnTo>
                    <a:pt x="348" y="5357"/>
                  </a:lnTo>
                  <a:lnTo>
                    <a:pt x="366" y="5369"/>
                  </a:lnTo>
                  <a:lnTo>
                    <a:pt x="382" y="5381"/>
                  </a:lnTo>
                  <a:lnTo>
                    <a:pt x="398" y="5394"/>
                  </a:lnTo>
                  <a:lnTo>
                    <a:pt x="411" y="5406"/>
                  </a:lnTo>
                  <a:lnTo>
                    <a:pt x="423" y="5417"/>
                  </a:lnTo>
                  <a:lnTo>
                    <a:pt x="433" y="5427"/>
                  </a:lnTo>
                  <a:lnTo>
                    <a:pt x="442" y="5437"/>
                  </a:lnTo>
                  <a:lnTo>
                    <a:pt x="448" y="5445"/>
                  </a:lnTo>
                  <a:lnTo>
                    <a:pt x="454" y="5454"/>
                  </a:lnTo>
                  <a:lnTo>
                    <a:pt x="456" y="5461"/>
                  </a:lnTo>
                  <a:lnTo>
                    <a:pt x="456" y="5464"/>
                  </a:lnTo>
                  <a:lnTo>
                    <a:pt x="456" y="5467"/>
                  </a:lnTo>
                  <a:lnTo>
                    <a:pt x="456" y="5471"/>
                  </a:lnTo>
                  <a:lnTo>
                    <a:pt x="455" y="5473"/>
                  </a:lnTo>
                  <a:close/>
                  <a:moveTo>
                    <a:pt x="650" y="5056"/>
                  </a:moveTo>
                  <a:lnTo>
                    <a:pt x="646" y="5060"/>
                  </a:lnTo>
                  <a:lnTo>
                    <a:pt x="640" y="5064"/>
                  </a:lnTo>
                  <a:lnTo>
                    <a:pt x="632" y="5066"/>
                  </a:lnTo>
                  <a:lnTo>
                    <a:pt x="623" y="5067"/>
                  </a:lnTo>
                  <a:lnTo>
                    <a:pt x="611" y="5067"/>
                  </a:lnTo>
                  <a:lnTo>
                    <a:pt x="598" y="5065"/>
                  </a:lnTo>
                  <a:lnTo>
                    <a:pt x="584" y="5062"/>
                  </a:lnTo>
                  <a:lnTo>
                    <a:pt x="569" y="5059"/>
                  </a:lnTo>
                  <a:lnTo>
                    <a:pt x="552" y="5055"/>
                  </a:lnTo>
                  <a:lnTo>
                    <a:pt x="534" y="5048"/>
                  </a:lnTo>
                  <a:lnTo>
                    <a:pt x="517" y="5042"/>
                  </a:lnTo>
                  <a:lnTo>
                    <a:pt x="497" y="5034"/>
                  </a:lnTo>
                  <a:lnTo>
                    <a:pt x="477" y="5026"/>
                  </a:lnTo>
                  <a:lnTo>
                    <a:pt x="457" y="5016"/>
                  </a:lnTo>
                  <a:lnTo>
                    <a:pt x="436" y="5006"/>
                  </a:lnTo>
                  <a:lnTo>
                    <a:pt x="415" y="4995"/>
                  </a:lnTo>
                  <a:lnTo>
                    <a:pt x="396" y="4983"/>
                  </a:lnTo>
                  <a:lnTo>
                    <a:pt x="376" y="4972"/>
                  </a:lnTo>
                  <a:lnTo>
                    <a:pt x="357" y="4960"/>
                  </a:lnTo>
                  <a:lnTo>
                    <a:pt x="339" y="4948"/>
                  </a:lnTo>
                  <a:lnTo>
                    <a:pt x="323" y="4936"/>
                  </a:lnTo>
                  <a:lnTo>
                    <a:pt x="307" y="4925"/>
                  </a:lnTo>
                  <a:lnTo>
                    <a:pt x="294" y="4912"/>
                  </a:lnTo>
                  <a:lnTo>
                    <a:pt x="281" y="4901"/>
                  </a:lnTo>
                  <a:lnTo>
                    <a:pt x="271" y="4890"/>
                  </a:lnTo>
                  <a:lnTo>
                    <a:pt x="261" y="4880"/>
                  </a:lnTo>
                  <a:lnTo>
                    <a:pt x="253" y="4871"/>
                  </a:lnTo>
                  <a:lnTo>
                    <a:pt x="248" y="4862"/>
                  </a:lnTo>
                  <a:lnTo>
                    <a:pt x="243" y="4853"/>
                  </a:lnTo>
                  <a:lnTo>
                    <a:pt x="242" y="4846"/>
                  </a:lnTo>
                  <a:lnTo>
                    <a:pt x="241" y="4842"/>
                  </a:lnTo>
                  <a:lnTo>
                    <a:pt x="242" y="4839"/>
                  </a:lnTo>
                  <a:lnTo>
                    <a:pt x="242" y="4836"/>
                  </a:lnTo>
                  <a:lnTo>
                    <a:pt x="244" y="4833"/>
                  </a:lnTo>
                  <a:lnTo>
                    <a:pt x="249" y="4829"/>
                  </a:lnTo>
                  <a:lnTo>
                    <a:pt x="254" y="4825"/>
                  </a:lnTo>
                  <a:lnTo>
                    <a:pt x="262" y="4823"/>
                  </a:lnTo>
                  <a:lnTo>
                    <a:pt x="272" y="4822"/>
                  </a:lnTo>
                  <a:lnTo>
                    <a:pt x="283" y="4823"/>
                  </a:lnTo>
                  <a:lnTo>
                    <a:pt x="296" y="4824"/>
                  </a:lnTo>
                  <a:lnTo>
                    <a:pt x="309" y="4826"/>
                  </a:lnTo>
                  <a:lnTo>
                    <a:pt x="325" y="4831"/>
                  </a:lnTo>
                  <a:lnTo>
                    <a:pt x="341" y="4835"/>
                  </a:lnTo>
                  <a:lnTo>
                    <a:pt x="359" y="4841"/>
                  </a:lnTo>
                  <a:lnTo>
                    <a:pt x="377" y="4847"/>
                  </a:lnTo>
                  <a:lnTo>
                    <a:pt x="397" y="4855"/>
                  </a:lnTo>
                  <a:lnTo>
                    <a:pt x="415" y="4864"/>
                  </a:lnTo>
                  <a:lnTo>
                    <a:pt x="436" y="4874"/>
                  </a:lnTo>
                  <a:lnTo>
                    <a:pt x="456" y="4884"/>
                  </a:lnTo>
                  <a:lnTo>
                    <a:pt x="477" y="4895"/>
                  </a:lnTo>
                  <a:lnTo>
                    <a:pt x="498" y="4907"/>
                  </a:lnTo>
                  <a:lnTo>
                    <a:pt x="518" y="4919"/>
                  </a:lnTo>
                  <a:lnTo>
                    <a:pt x="537" y="4930"/>
                  </a:lnTo>
                  <a:lnTo>
                    <a:pt x="554" y="4942"/>
                  </a:lnTo>
                  <a:lnTo>
                    <a:pt x="571" y="4954"/>
                  </a:lnTo>
                  <a:lnTo>
                    <a:pt x="586" y="4965"/>
                  </a:lnTo>
                  <a:lnTo>
                    <a:pt x="600" y="4978"/>
                  </a:lnTo>
                  <a:lnTo>
                    <a:pt x="613" y="4989"/>
                  </a:lnTo>
                  <a:lnTo>
                    <a:pt x="624" y="5000"/>
                  </a:lnTo>
                  <a:lnTo>
                    <a:pt x="633" y="5010"/>
                  </a:lnTo>
                  <a:lnTo>
                    <a:pt x="640" y="5019"/>
                  </a:lnTo>
                  <a:lnTo>
                    <a:pt x="646" y="5028"/>
                  </a:lnTo>
                  <a:lnTo>
                    <a:pt x="650" y="5036"/>
                  </a:lnTo>
                  <a:lnTo>
                    <a:pt x="653" y="5044"/>
                  </a:lnTo>
                  <a:lnTo>
                    <a:pt x="653" y="5047"/>
                  </a:lnTo>
                  <a:lnTo>
                    <a:pt x="653" y="5050"/>
                  </a:lnTo>
                  <a:lnTo>
                    <a:pt x="651" y="5054"/>
                  </a:lnTo>
                  <a:lnTo>
                    <a:pt x="650" y="5056"/>
                  </a:lnTo>
                  <a:close/>
                  <a:moveTo>
                    <a:pt x="566" y="4816"/>
                  </a:moveTo>
                  <a:lnTo>
                    <a:pt x="562" y="4821"/>
                  </a:lnTo>
                  <a:lnTo>
                    <a:pt x="555" y="4824"/>
                  </a:lnTo>
                  <a:lnTo>
                    <a:pt x="548" y="4826"/>
                  </a:lnTo>
                  <a:lnTo>
                    <a:pt x="539" y="4827"/>
                  </a:lnTo>
                  <a:lnTo>
                    <a:pt x="528" y="4827"/>
                  </a:lnTo>
                  <a:lnTo>
                    <a:pt x="516" y="4826"/>
                  </a:lnTo>
                  <a:lnTo>
                    <a:pt x="501" y="4824"/>
                  </a:lnTo>
                  <a:lnTo>
                    <a:pt x="487" y="4821"/>
                  </a:lnTo>
                  <a:lnTo>
                    <a:pt x="472" y="4816"/>
                  </a:lnTo>
                  <a:lnTo>
                    <a:pt x="454" y="4811"/>
                  </a:lnTo>
                  <a:lnTo>
                    <a:pt x="436" y="4804"/>
                  </a:lnTo>
                  <a:lnTo>
                    <a:pt x="419" y="4798"/>
                  </a:lnTo>
                  <a:lnTo>
                    <a:pt x="400" y="4789"/>
                  </a:lnTo>
                  <a:lnTo>
                    <a:pt x="380" y="4780"/>
                  </a:lnTo>
                  <a:lnTo>
                    <a:pt x="360" y="4770"/>
                  </a:lnTo>
                  <a:lnTo>
                    <a:pt x="340" y="4759"/>
                  </a:lnTo>
                  <a:lnTo>
                    <a:pt x="321" y="4748"/>
                  </a:lnTo>
                  <a:lnTo>
                    <a:pt x="302" y="4737"/>
                  </a:lnTo>
                  <a:lnTo>
                    <a:pt x="284" y="4725"/>
                  </a:lnTo>
                  <a:lnTo>
                    <a:pt x="268" y="4714"/>
                  </a:lnTo>
                  <a:lnTo>
                    <a:pt x="252" y="4702"/>
                  </a:lnTo>
                  <a:lnTo>
                    <a:pt x="238" y="4691"/>
                  </a:lnTo>
                  <a:lnTo>
                    <a:pt x="225" y="4679"/>
                  </a:lnTo>
                  <a:lnTo>
                    <a:pt x="212" y="4668"/>
                  </a:lnTo>
                  <a:lnTo>
                    <a:pt x="202" y="4658"/>
                  </a:lnTo>
                  <a:lnTo>
                    <a:pt x="194" y="4648"/>
                  </a:lnTo>
                  <a:lnTo>
                    <a:pt x="186" y="4638"/>
                  </a:lnTo>
                  <a:lnTo>
                    <a:pt x="180" y="4629"/>
                  </a:lnTo>
                  <a:lnTo>
                    <a:pt x="177" y="4620"/>
                  </a:lnTo>
                  <a:lnTo>
                    <a:pt x="175" y="4612"/>
                  </a:lnTo>
                  <a:lnTo>
                    <a:pt x="176" y="4606"/>
                  </a:lnTo>
                  <a:lnTo>
                    <a:pt x="178" y="4600"/>
                  </a:lnTo>
                  <a:lnTo>
                    <a:pt x="182" y="4596"/>
                  </a:lnTo>
                  <a:lnTo>
                    <a:pt x="188" y="4592"/>
                  </a:lnTo>
                  <a:lnTo>
                    <a:pt x="196" y="4590"/>
                  </a:lnTo>
                  <a:lnTo>
                    <a:pt x="205" y="4589"/>
                  </a:lnTo>
                  <a:lnTo>
                    <a:pt x="216" y="4589"/>
                  </a:lnTo>
                  <a:lnTo>
                    <a:pt x="228" y="4591"/>
                  </a:lnTo>
                  <a:lnTo>
                    <a:pt x="242" y="4594"/>
                  </a:lnTo>
                  <a:lnTo>
                    <a:pt x="257" y="4597"/>
                  </a:lnTo>
                  <a:lnTo>
                    <a:pt x="272" y="4601"/>
                  </a:lnTo>
                  <a:lnTo>
                    <a:pt x="289" y="4607"/>
                  </a:lnTo>
                  <a:lnTo>
                    <a:pt x="306" y="4613"/>
                  </a:lnTo>
                  <a:lnTo>
                    <a:pt x="325" y="4620"/>
                  </a:lnTo>
                  <a:lnTo>
                    <a:pt x="344" y="4629"/>
                  </a:lnTo>
                  <a:lnTo>
                    <a:pt x="362" y="4638"/>
                  </a:lnTo>
                  <a:lnTo>
                    <a:pt x="382" y="4648"/>
                  </a:lnTo>
                  <a:lnTo>
                    <a:pt x="402" y="4659"/>
                  </a:lnTo>
                  <a:lnTo>
                    <a:pt x="422" y="4670"/>
                  </a:lnTo>
                  <a:lnTo>
                    <a:pt x="441" y="4682"/>
                  </a:lnTo>
                  <a:lnTo>
                    <a:pt x="458" y="4693"/>
                  </a:lnTo>
                  <a:lnTo>
                    <a:pt x="476" y="4705"/>
                  </a:lnTo>
                  <a:lnTo>
                    <a:pt x="491" y="4716"/>
                  </a:lnTo>
                  <a:lnTo>
                    <a:pt x="506" y="4728"/>
                  </a:lnTo>
                  <a:lnTo>
                    <a:pt x="519" y="4739"/>
                  </a:lnTo>
                  <a:lnTo>
                    <a:pt x="531" y="4749"/>
                  </a:lnTo>
                  <a:lnTo>
                    <a:pt x="541" y="4760"/>
                  </a:lnTo>
                  <a:lnTo>
                    <a:pt x="550" y="4770"/>
                  </a:lnTo>
                  <a:lnTo>
                    <a:pt x="558" y="4780"/>
                  </a:lnTo>
                  <a:lnTo>
                    <a:pt x="563" y="4789"/>
                  </a:lnTo>
                  <a:lnTo>
                    <a:pt x="566" y="4797"/>
                  </a:lnTo>
                  <a:lnTo>
                    <a:pt x="569" y="4804"/>
                  </a:lnTo>
                  <a:lnTo>
                    <a:pt x="569" y="4811"/>
                  </a:lnTo>
                  <a:lnTo>
                    <a:pt x="566" y="4816"/>
                  </a:lnTo>
                  <a:close/>
                  <a:moveTo>
                    <a:pt x="136" y="4370"/>
                  </a:moveTo>
                  <a:lnTo>
                    <a:pt x="141" y="4365"/>
                  </a:lnTo>
                  <a:lnTo>
                    <a:pt x="146" y="4362"/>
                  </a:lnTo>
                  <a:lnTo>
                    <a:pt x="154" y="4360"/>
                  </a:lnTo>
                  <a:lnTo>
                    <a:pt x="163" y="4359"/>
                  </a:lnTo>
                  <a:lnTo>
                    <a:pt x="174" y="4359"/>
                  </a:lnTo>
                  <a:lnTo>
                    <a:pt x="185" y="4360"/>
                  </a:lnTo>
                  <a:lnTo>
                    <a:pt x="198" y="4362"/>
                  </a:lnTo>
                  <a:lnTo>
                    <a:pt x="212" y="4365"/>
                  </a:lnTo>
                  <a:lnTo>
                    <a:pt x="228" y="4370"/>
                  </a:lnTo>
                  <a:lnTo>
                    <a:pt x="243" y="4375"/>
                  </a:lnTo>
                  <a:lnTo>
                    <a:pt x="261" y="4381"/>
                  </a:lnTo>
                  <a:lnTo>
                    <a:pt x="277" y="4388"/>
                  </a:lnTo>
                  <a:lnTo>
                    <a:pt x="296" y="4396"/>
                  </a:lnTo>
                  <a:lnTo>
                    <a:pt x="315" y="4405"/>
                  </a:lnTo>
                  <a:lnTo>
                    <a:pt x="334" y="4415"/>
                  </a:lnTo>
                  <a:lnTo>
                    <a:pt x="352" y="4425"/>
                  </a:lnTo>
                  <a:lnTo>
                    <a:pt x="371" y="4436"/>
                  </a:lnTo>
                  <a:lnTo>
                    <a:pt x="389" y="4447"/>
                  </a:lnTo>
                  <a:lnTo>
                    <a:pt x="407" y="4459"/>
                  </a:lnTo>
                  <a:lnTo>
                    <a:pt x="422" y="4470"/>
                  </a:lnTo>
                  <a:lnTo>
                    <a:pt x="437" y="4481"/>
                  </a:lnTo>
                  <a:lnTo>
                    <a:pt x="451" y="4492"/>
                  </a:lnTo>
                  <a:lnTo>
                    <a:pt x="464" y="4503"/>
                  </a:lnTo>
                  <a:lnTo>
                    <a:pt x="475" y="4513"/>
                  </a:lnTo>
                  <a:lnTo>
                    <a:pt x="484" y="4524"/>
                  </a:lnTo>
                  <a:lnTo>
                    <a:pt x="493" y="4534"/>
                  </a:lnTo>
                  <a:lnTo>
                    <a:pt x="499" y="4543"/>
                  </a:lnTo>
                  <a:lnTo>
                    <a:pt x="505" y="4552"/>
                  </a:lnTo>
                  <a:lnTo>
                    <a:pt x="508" y="4559"/>
                  </a:lnTo>
                  <a:lnTo>
                    <a:pt x="509" y="4567"/>
                  </a:lnTo>
                  <a:lnTo>
                    <a:pt x="509" y="4574"/>
                  </a:lnTo>
                  <a:lnTo>
                    <a:pt x="507" y="4579"/>
                  </a:lnTo>
                  <a:lnTo>
                    <a:pt x="503" y="4584"/>
                  </a:lnTo>
                  <a:lnTo>
                    <a:pt x="497" y="4587"/>
                  </a:lnTo>
                  <a:lnTo>
                    <a:pt x="489" y="4589"/>
                  </a:lnTo>
                  <a:lnTo>
                    <a:pt x="480" y="4590"/>
                  </a:lnTo>
                  <a:lnTo>
                    <a:pt x="469" y="4590"/>
                  </a:lnTo>
                  <a:lnTo>
                    <a:pt x="458" y="4589"/>
                  </a:lnTo>
                  <a:lnTo>
                    <a:pt x="445" y="4587"/>
                  </a:lnTo>
                  <a:lnTo>
                    <a:pt x="431" y="4584"/>
                  </a:lnTo>
                  <a:lnTo>
                    <a:pt x="415" y="4580"/>
                  </a:lnTo>
                  <a:lnTo>
                    <a:pt x="400" y="4575"/>
                  </a:lnTo>
                  <a:lnTo>
                    <a:pt x="382" y="4569"/>
                  </a:lnTo>
                  <a:lnTo>
                    <a:pt x="365" y="4562"/>
                  </a:lnTo>
                  <a:lnTo>
                    <a:pt x="347" y="4554"/>
                  </a:lnTo>
                  <a:lnTo>
                    <a:pt x="328" y="4545"/>
                  </a:lnTo>
                  <a:lnTo>
                    <a:pt x="309" y="4536"/>
                  </a:lnTo>
                  <a:lnTo>
                    <a:pt x="291" y="4525"/>
                  </a:lnTo>
                  <a:lnTo>
                    <a:pt x="272" y="4514"/>
                  </a:lnTo>
                  <a:lnTo>
                    <a:pt x="253" y="4503"/>
                  </a:lnTo>
                  <a:lnTo>
                    <a:pt x="237" y="4492"/>
                  </a:lnTo>
                  <a:lnTo>
                    <a:pt x="220" y="4480"/>
                  </a:lnTo>
                  <a:lnTo>
                    <a:pt x="206" y="4469"/>
                  </a:lnTo>
                  <a:lnTo>
                    <a:pt x="191" y="4458"/>
                  </a:lnTo>
                  <a:lnTo>
                    <a:pt x="179" y="4447"/>
                  </a:lnTo>
                  <a:lnTo>
                    <a:pt x="168" y="4436"/>
                  </a:lnTo>
                  <a:lnTo>
                    <a:pt x="158" y="4426"/>
                  </a:lnTo>
                  <a:lnTo>
                    <a:pt x="151" y="4416"/>
                  </a:lnTo>
                  <a:lnTo>
                    <a:pt x="144" y="4406"/>
                  </a:lnTo>
                  <a:lnTo>
                    <a:pt x="139" y="4397"/>
                  </a:lnTo>
                  <a:lnTo>
                    <a:pt x="135" y="4389"/>
                  </a:lnTo>
                  <a:lnTo>
                    <a:pt x="134" y="4382"/>
                  </a:lnTo>
                  <a:lnTo>
                    <a:pt x="134" y="4375"/>
                  </a:lnTo>
                  <a:lnTo>
                    <a:pt x="136" y="4370"/>
                  </a:lnTo>
                  <a:close/>
                  <a:moveTo>
                    <a:pt x="327" y="4192"/>
                  </a:moveTo>
                  <a:lnTo>
                    <a:pt x="345" y="4203"/>
                  </a:lnTo>
                  <a:lnTo>
                    <a:pt x="362" y="4214"/>
                  </a:lnTo>
                  <a:lnTo>
                    <a:pt x="378" y="4225"/>
                  </a:lnTo>
                  <a:lnTo>
                    <a:pt x="393" y="4236"/>
                  </a:lnTo>
                  <a:lnTo>
                    <a:pt x="408" y="4246"/>
                  </a:lnTo>
                  <a:lnTo>
                    <a:pt x="421" y="4257"/>
                  </a:lnTo>
                  <a:lnTo>
                    <a:pt x="433" y="4268"/>
                  </a:lnTo>
                  <a:lnTo>
                    <a:pt x="443" y="4278"/>
                  </a:lnTo>
                  <a:lnTo>
                    <a:pt x="453" y="4289"/>
                  </a:lnTo>
                  <a:lnTo>
                    <a:pt x="461" y="4298"/>
                  </a:lnTo>
                  <a:lnTo>
                    <a:pt x="466" y="4308"/>
                  </a:lnTo>
                  <a:lnTo>
                    <a:pt x="472" y="4316"/>
                  </a:lnTo>
                  <a:lnTo>
                    <a:pt x="474" y="4324"/>
                  </a:lnTo>
                  <a:lnTo>
                    <a:pt x="476" y="4331"/>
                  </a:lnTo>
                  <a:lnTo>
                    <a:pt x="475" y="4338"/>
                  </a:lnTo>
                  <a:lnTo>
                    <a:pt x="473" y="4343"/>
                  </a:lnTo>
                  <a:lnTo>
                    <a:pt x="469" y="4348"/>
                  </a:lnTo>
                  <a:lnTo>
                    <a:pt x="463" y="4352"/>
                  </a:lnTo>
                  <a:lnTo>
                    <a:pt x="456" y="4354"/>
                  </a:lnTo>
                  <a:lnTo>
                    <a:pt x="447" y="4355"/>
                  </a:lnTo>
                  <a:lnTo>
                    <a:pt x="436" y="4355"/>
                  </a:lnTo>
                  <a:lnTo>
                    <a:pt x="425" y="4354"/>
                  </a:lnTo>
                  <a:lnTo>
                    <a:pt x="413" y="4352"/>
                  </a:lnTo>
                  <a:lnTo>
                    <a:pt x="399" y="4350"/>
                  </a:lnTo>
                  <a:lnTo>
                    <a:pt x="384" y="4345"/>
                  </a:lnTo>
                  <a:lnTo>
                    <a:pt x="369" y="4341"/>
                  </a:lnTo>
                  <a:lnTo>
                    <a:pt x="352" y="4334"/>
                  </a:lnTo>
                  <a:lnTo>
                    <a:pt x="336" y="4328"/>
                  </a:lnTo>
                  <a:lnTo>
                    <a:pt x="318" y="4320"/>
                  </a:lnTo>
                  <a:lnTo>
                    <a:pt x="301" y="4312"/>
                  </a:lnTo>
                  <a:lnTo>
                    <a:pt x="283" y="4302"/>
                  </a:lnTo>
                  <a:lnTo>
                    <a:pt x="264" y="4292"/>
                  </a:lnTo>
                  <a:lnTo>
                    <a:pt x="247" y="4282"/>
                  </a:lnTo>
                  <a:lnTo>
                    <a:pt x="229" y="4271"/>
                  </a:lnTo>
                  <a:lnTo>
                    <a:pt x="214" y="4260"/>
                  </a:lnTo>
                  <a:lnTo>
                    <a:pt x="198" y="4249"/>
                  </a:lnTo>
                  <a:lnTo>
                    <a:pt x="184" y="4238"/>
                  </a:lnTo>
                  <a:lnTo>
                    <a:pt x="170" y="4227"/>
                  </a:lnTo>
                  <a:lnTo>
                    <a:pt x="158" y="4216"/>
                  </a:lnTo>
                  <a:lnTo>
                    <a:pt x="148" y="4206"/>
                  </a:lnTo>
                  <a:lnTo>
                    <a:pt x="139" y="4196"/>
                  </a:lnTo>
                  <a:lnTo>
                    <a:pt x="131" y="4186"/>
                  </a:lnTo>
                  <a:lnTo>
                    <a:pt x="125" y="4177"/>
                  </a:lnTo>
                  <a:lnTo>
                    <a:pt x="120" y="4168"/>
                  </a:lnTo>
                  <a:lnTo>
                    <a:pt x="118" y="4160"/>
                  </a:lnTo>
                  <a:lnTo>
                    <a:pt x="115" y="4152"/>
                  </a:lnTo>
                  <a:lnTo>
                    <a:pt x="116" y="4146"/>
                  </a:lnTo>
                  <a:lnTo>
                    <a:pt x="119" y="4140"/>
                  </a:lnTo>
                  <a:lnTo>
                    <a:pt x="123" y="4136"/>
                  </a:lnTo>
                  <a:lnTo>
                    <a:pt x="129" y="4132"/>
                  </a:lnTo>
                  <a:lnTo>
                    <a:pt x="136" y="4130"/>
                  </a:lnTo>
                  <a:lnTo>
                    <a:pt x="145" y="4129"/>
                  </a:lnTo>
                  <a:lnTo>
                    <a:pt x="155" y="4129"/>
                  </a:lnTo>
                  <a:lnTo>
                    <a:pt x="166" y="4130"/>
                  </a:lnTo>
                  <a:lnTo>
                    <a:pt x="179" y="4132"/>
                  </a:lnTo>
                  <a:lnTo>
                    <a:pt x="193" y="4135"/>
                  </a:lnTo>
                  <a:lnTo>
                    <a:pt x="207" y="4139"/>
                  </a:lnTo>
                  <a:lnTo>
                    <a:pt x="222" y="4143"/>
                  </a:lnTo>
                  <a:lnTo>
                    <a:pt x="239" y="4150"/>
                  </a:lnTo>
                  <a:lnTo>
                    <a:pt x="255" y="4157"/>
                  </a:lnTo>
                  <a:lnTo>
                    <a:pt x="273" y="4164"/>
                  </a:lnTo>
                  <a:lnTo>
                    <a:pt x="291" y="4173"/>
                  </a:lnTo>
                  <a:lnTo>
                    <a:pt x="308" y="4182"/>
                  </a:lnTo>
                  <a:lnTo>
                    <a:pt x="327" y="4192"/>
                  </a:lnTo>
                  <a:close/>
                  <a:moveTo>
                    <a:pt x="325" y="3960"/>
                  </a:moveTo>
                  <a:lnTo>
                    <a:pt x="343" y="3971"/>
                  </a:lnTo>
                  <a:lnTo>
                    <a:pt x="358" y="3981"/>
                  </a:lnTo>
                  <a:lnTo>
                    <a:pt x="373" y="3992"/>
                  </a:lnTo>
                  <a:lnTo>
                    <a:pt x="389" y="4003"/>
                  </a:lnTo>
                  <a:lnTo>
                    <a:pt x="402" y="4013"/>
                  </a:lnTo>
                  <a:lnTo>
                    <a:pt x="414" y="4024"/>
                  </a:lnTo>
                  <a:lnTo>
                    <a:pt x="425" y="4034"/>
                  </a:lnTo>
                  <a:lnTo>
                    <a:pt x="436" y="4044"/>
                  </a:lnTo>
                  <a:lnTo>
                    <a:pt x="444" y="4054"/>
                  </a:lnTo>
                  <a:lnTo>
                    <a:pt x="452" y="4064"/>
                  </a:lnTo>
                  <a:lnTo>
                    <a:pt x="458" y="4073"/>
                  </a:lnTo>
                  <a:lnTo>
                    <a:pt x="463" y="4082"/>
                  </a:lnTo>
                  <a:lnTo>
                    <a:pt x="465" y="4089"/>
                  </a:lnTo>
                  <a:lnTo>
                    <a:pt x="466" y="4097"/>
                  </a:lnTo>
                  <a:lnTo>
                    <a:pt x="466" y="4103"/>
                  </a:lnTo>
                  <a:lnTo>
                    <a:pt x="464" y="4108"/>
                  </a:lnTo>
                  <a:lnTo>
                    <a:pt x="459" y="4114"/>
                  </a:lnTo>
                  <a:lnTo>
                    <a:pt x="454" y="4117"/>
                  </a:lnTo>
                  <a:lnTo>
                    <a:pt x="447" y="4119"/>
                  </a:lnTo>
                  <a:lnTo>
                    <a:pt x="439" y="4120"/>
                  </a:lnTo>
                  <a:lnTo>
                    <a:pt x="429" y="4121"/>
                  </a:lnTo>
                  <a:lnTo>
                    <a:pt x="418" y="4120"/>
                  </a:lnTo>
                  <a:lnTo>
                    <a:pt x="405" y="4118"/>
                  </a:lnTo>
                  <a:lnTo>
                    <a:pt x="392" y="4116"/>
                  </a:lnTo>
                  <a:lnTo>
                    <a:pt x="378" y="4111"/>
                  </a:lnTo>
                  <a:lnTo>
                    <a:pt x="362" y="4107"/>
                  </a:lnTo>
                  <a:lnTo>
                    <a:pt x="347" y="4101"/>
                  </a:lnTo>
                  <a:lnTo>
                    <a:pt x="332" y="4095"/>
                  </a:lnTo>
                  <a:lnTo>
                    <a:pt x="315" y="4088"/>
                  </a:lnTo>
                  <a:lnTo>
                    <a:pt x="297" y="4079"/>
                  </a:lnTo>
                  <a:lnTo>
                    <a:pt x="280" y="4071"/>
                  </a:lnTo>
                  <a:lnTo>
                    <a:pt x="263" y="4062"/>
                  </a:lnTo>
                  <a:lnTo>
                    <a:pt x="246" y="4051"/>
                  </a:lnTo>
                  <a:lnTo>
                    <a:pt x="229" y="4041"/>
                  </a:lnTo>
                  <a:lnTo>
                    <a:pt x="214" y="4030"/>
                  </a:lnTo>
                  <a:lnTo>
                    <a:pt x="199" y="4019"/>
                  </a:lnTo>
                  <a:lnTo>
                    <a:pt x="186" y="4009"/>
                  </a:lnTo>
                  <a:lnTo>
                    <a:pt x="173" y="3998"/>
                  </a:lnTo>
                  <a:lnTo>
                    <a:pt x="162" y="3987"/>
                  </a:lnTo>
                  <a:lnTo>
                    <a:pt x="152" y="3977"/>
                  </a:lnTo>
                  <a:lnTo>
                    <a:pt x="143" y="3967"/>
                  </a:lnTo>
                  <a:lnTo>
                    <a:pt x="135" y="3957"/>
                  </a:lnTo>
                  <a:lnTo>
                    <a:pt x="130" y="3948"/>
                  </a:lnTo>
                  <a:lnTo>
                    <a:pt x="125" y="3939"/>
                  </a:lnTo>
                  <a:lnTo>
                    <a:pt x="123" y="3932"/>
                  </a:lnTo>
                  <a:lnTo>
                    <a:pt x="122" y="3924"/>
                  </a:lnTo>
                  <a:lnTo>
                    <a:pt x="122" y="3918"/>
                  </a:lnTo>
                  <a:lnTo>
                    <a:pt x="124" y="3912"/>
                  </a:lnTo>
                  <a:lnTo>
                    <a:pt x="129" y="3907"/>
                  </a:lnTo>
                  <a:lnTo>
                    <a:pt x="134" y="3904"/>
                  </a:lnTo>
                  <a:lnTo>
                    <a:pt x="141" y="3902"/>
                  </a:lnTo>
                  <a:lnTo>
                    <a:pt x="150" y="3901"/>
                  </a:lnTo>
                  <a:lnTo>
                    <a:pt x="159" y="3901"/>
                  </a:lnTo>
                  <a:lnTo>
                    <a:pt x="170" y="3901"/>
                  </a:lnTo>
                  <a:lnTo>
                    <a:pt x="183" y="3903"/>
                  </a:lnTo>
                  <a:lnTo>
                    <a:pt x="196" y="3906"/>
                  </a:lnTo>
                  <a:lnTo>
                    <a:pt x="210" y="3910"/>
                  </a:lnTo>
                  <a:lnTo>
                    <a:pt x="225" y="3914"/>
                  </a:lnTo>
                  <a:lnTo>
                    <a:pt x="240" y="3919"/>
                  </a:lnTo>
                  <a:lnTo>
                    <a:pt x="257" y="3926"/>
                  </a:lnTo>
                  <a:lnTo>
                    <a:pt x="273" y="3934"/>
                  </a:lnTo>
                  <a:lnTo>
                    <a:pt x="290" y="3942"/>
                  </a:lnTo>
                  <a:lnTo>
                    <a:pt x="307" y="3951"/>
                  </a:lnTo>
                  <a:lnTo>
                    <a:pt x="325" y="3960"/>
                  </a:lnTo>
                  <a:close/>
                  <a:moveTo>
                    <a:pt x="347" y="3730"/>
                  </a:moveTo>
                  <a:lnTo>
                    <a:pt x="364" y="3740"/>
                  </a:lnTo>
                  <a:lnTo>
                    <a:pt x="379" y="3750"/>
                  </a:lnTo>
                  <a:lnTo>
                    <a:pt x="393" y="3761"/>
                  </a:lnTo>
                  <a:lnTo>
                    <a:pt x="408" y="3770"/>
                  </a:lnTo>
                  <a:lnTo>
                    <a:pt x="420" y="3782"/>
                  </a:lnTo>
                  <a:lnTo>
                    <a:pt x="432" y="3791"/>
                  </a:lnTo>
                  <a:lnTo>
                    <a:pt x="443" y="3801"/>
                  </a:lnTo>
                  <a:lnTo>
                    <a:pt x="452" y="3811"/>
                  </a:lnTo>
                  <a:lnTo>
                    <a:pt x="461" y="3821"/>
                  </a:lnTo>
                  <a:lnTo>
                    <a:pt x="467" y="3830"/>
                  </a:lnTo>
                  <a:lnTo>
                    <a:pt x="473" y="3839"/>
                  </a:lnTo>
                  <a:lnTo>
                    <a:pt x="477" y="3848"/>
                  </a:lnTo>
                  <a:lnTo>
                    <a:pt x="479" y="3855"/>
                  </a:lnTo>
                  <a:lnTo>
                    <a:pt x="480" y="3862"/>
                  </a:lnTo>
                  <a:lnTo>
                    <a:pt x="480" y="3869"/>
                  </a:lnTo>
                  <a:lnTo>
                    <a:pt x="477" y="3874"/>
                  </a:lnTo>
                  <a:lnTo>
                    <a:pt x="474" y="3879"/>
                  </a:lnTo>
                  <a:lnTo>
                    <a:pt x="468" y="3883"/>
                  </a:lnTo>
                  <a:lnTo>
                    <a:pt x="461" y="3885"/>
                  </a:lnTo>
                  <a:lnTo>
                    <a:pt x="453" y="3886"/>
                  </a:lnTo>
                  <a:lnTo>
                    <a:pt x="443" y="3887"/>
                  </a:lnTo>
                  <a:lnTo>
                    <a:pt x="432" y="3886"/>
                  </a:lnTo>
                  <a:lnTo>
                    <a:pt x="421" y="3885"/>
                  </a:lnTo>
                  <a:lnTo>
                    <a:pt x="408" y="3882"/>
                  </a:lnTo>
                  <a:lnTo>
                    <a:pt x="394" y="3879"/>
                  </a:lnTo>
                  <a:lnTo>
                    <a:pt x="380" y="3874"/>
                  </a:lnTo>
                  <a:lnTo>
                    <a:pt x="365" y="3870"/>
                  </a:lnTo>
                  <a:lnTo>
                    <a:pt x="349" y="3863"/>
                  </a:lnTo>
                  <a:lnTo>
                    <a:pt x="334" y="3857"/>
                  </a:lnTo>
                  <a:lnTo>
                    <a:pt x="317" y="3849"/>
                  </a:lnTo>
                  <a:lnTo>
                    <a:pt x="301" y="3840"/>
                  </a:lnTo>
                  <a:lnTo>
                    <a:pt x="284" y="3830"/>
                  </a:lnTo>
                  <a:lnTo>
                    <a:pt x="268" y="3820"/>
                  </a:lnTo>
                  <a:lnTo>
                    <a:pt x="252" y="3810"/>
                  </a:lnTo>
                  <a:lnTo>
                    <a:pt x="237" y="3800"/>
                  </a:lnTo>
                  <a:lnTo>
                    <a:pt x="223" y="3789"/>
                  </a:lnTo>
                  <a:lnTo>
                    <a:pt x="210" y="3779"/>
                  </a:lnTo>
                  <a:lnTo>
                    <a:pt x="198" y="3768"/>
                  </a:lnTo>
                  <a:lnTo>
                    <a:pt x="188" y="3758"/>
                  </a:lnTo>
                  <a:lnTo>
                    <a:pt x="178" y="3748"/>
                  </a:lnTo>
                  <a:lnTo>
                    <a:pt x="170" y="3738"/>
                  </a:lnTo>
                  <a:lnTo>
                    <a:pt x="163" y="3729"/>
                  </a:lnTo>
                  <a:lnTo>
                    <a:pt x="157" y="3720"/>
                  </a:lnTo>
                  <a:lnTo>
                    <a:pt x="154" y="3712"/>
                  </a:lnTo>
                  <a:lnTo>
                    <a:pt x="151" y="3704"/>
                  </a:lnTo>
                  <a:lnTo>
                    <a:pt x="150" y="3697"/>
                  </a:lnTo>
                  <a:lnTo>
                    <a:pt x="151" y="3690"/>
                  </a:lnTo>
                  <a:lnTo>
                    <a:pt x="153" y="3684"/>
                  </a:lnTo>
                  <a:lnTo>
                    <a:pt x="157" y="3680"/>
                  </a:lnTo>
                  <a:lnTo>
                    <a:pt x="163" y="3677"/>
                  </a:lnTo>
                  <a:lnTo>
                    <a:pt x="169" y="3673"/>
                  </a:lnTo>
                  <a:lnTo>
                    <a:pt x="178" y="3672"/>
                  </a:lnTo>
                  <a:lnTo>
                    <a:pt x="187" y="3672"/>
                  </a:lnTo>
                  <a:lnTo>
                    <a:pt x="198" y="3672"/>
                  </a:lnTo>
                  <a:lnTo>
                    <a:pt x="210" y="3674"/>
                  </a:lnTo>
                  <a:lnTo>
                    <a:pt x="222" y="3677"/>
                  </a:lnTo>
                  <a:lnTo>
                    <a:pt x="236" y="3680"/>
                  </a:lnTo>
                  <a:lnTo>
                    <a:pt x="250" y="3684"/>
                  </a:lnTo>
                  <a:lnTo>
                    <a:pt x="265" y="3690"/>
                  </a:lnTo>
                  <a:lnTo>
                    <a:pt x="281" y="3697"/>
                  </a:lnTo>
                  <a:lnTo>
                    <a:pt x="297" y="3703"/>
                  </a:lnTo>
                  <a:lnTo>
                    <a:pt x="313" y="3712"/>
                  </a:lnTo>
                  <a:lnTo>
                    <a:pt x="330" y="3720"/>
                  </a:lnTo>
                  <a:lnTo>
                    <a:pt x="347" y="3730"/>
                  </a:lnTo>
                  <a:close/>
                  <a:moveTo>
                    <a:pt x="391" y="3499"/>
                  </a:moveTo>
                  <a:lnTo>
                    <a:pt x="407" y="3508"/>
                  </a:lnTo>
                  <a:lnTo>
                    <a:pt x="422" y="3518"/>
                  </a:lnTo>
                  <a:lnTo>
                    <a:pt x="436" y="3529"/>
                  </a:lnTo>
                  <a:lnTo>
                    <a:pt x="450" y="3539"/>
                  </a:lnTo>
                  <a:lnTo>
                    <a:pt x="462" y="3549"/>
                  </a:lnTo>
                  <a:lnTo>
                    <a:pt x="473" y="3559"/>
                  </a:lnTo>
                  <a:lnTo>
                    <a:pt x="483" y="3569"/>
                  </a:lnTo>
                  <a:lnTo>
                    <a:pt x="491" y="3579"/>
                  </a:lnTo>
                  <a:lnTo>
                    <a:pt x="500" y="3587"/>
                  </a:lnTo>
                  <a:lnTo>
                    <a:pt x="507" y="3597"/>
                  </a:lnTo>
                  <a:lnTo>
                    <a:pt x="511" y="3606"/>
                  </a:lnTo>
                  <a:lnTo>
                    <a:pt x="516" y="3614"/>
                  </a:lnTo>
                  <a:lnTo>
                    <a:pt x="518" y="3622"/>
                  </a:lnTo>
                  <a:lnTo>
                    <a:pt x="519" y="3628"/>
                  </a:lnTo>
                  <a:lnTo>
                    <a:pt x="518" y="3635"/>
                  </a:lnTo>
                  <a:lnTo>
                    <a:pt x="516" y="3640"/>
                  </a:lnTo>
                  <a:lnTo>
                    <a:pt x="511" y="3645"/>
                  </a:lnTo>
                  <a:lnTo>
                    <a:pt x="506" y="3649"/>
                  </a:lnTo>
                  <a:lnTo>
                    <a:pt x="499" y="3651"/>
                  </a:lnTo>
                  <a:lnTo>
                    <a:pt x="491" y="3652"/>
                  </a:lnTo>
                  <a:lnTo>
                    <a:pt x="482" y="3654"/>
                  </a:lnTo>
                  <a:lnTo>
                    <a:pt x="472" y="3654"/>
                  </a:lnTo>
                  <a:lnTo>
                    <a:pt x="459" y="3651"/>
                  </a:lnTo>
                  <a:lnTo>
                    <a:pt x="447" y="3649"/>
                  </a:lnTo>
                  <a:lnTo>
                    <a:pt x="434" y="3646"/>
                  </a:lnTo>
                  <a:lnTo>
                    <a:pt x="421" y="3642"/>
                  </a:lnTo>
                  <a:lnTo>
                    <a:pt x="407" y="3637"/>
                  </a:lnTo>
                  <a:lnTo>
                    <a:pt x="391" y="3631"/>
                  </a:lnTo>
                  <a:lnTo>
                    <a:pt x="376" y="3625"/>
                  </a:lnTo>
                  <a:lnTo>
                    <a:pt x="360" y="3617"/>
                  </a:lnTo>
                  <a:lnTo>
                    <a:pt x="345" y="3608"/>
                  </a:lnTo>
                  <a:lnTo>
                    <a:pt x="328" y="3599"/>
                  </a:lnTo>
                  <a:lnTo>
                    <a:pt x="313" y="3590"/>
                  </a:lnTo>
                  <a:lnTo>
                    <a:pt x="297" y="3580"/>
                  </a:lnTo>
                  <a:lnTo>
                    <a:pt x="283" y="3570"/>
                  </a:lnTo>
                  <a:lnTo>
                    <a:pt x="270" y="3560"/>
                  </a:lnTo>
                  <a:lnTo>
                    <a:pt x="258" y="3550"/>
                  </a:lnTo>
                  <a:lnTo>
                    <a:pt x="247" y="3539"/>
                  </a:lnTo>
                  <a:lnTo>
                    <a:pt x="237" y="3529"/>
                  </a:lnTo>
                  <a:lnTo>
                    <a:pt x="228" y="3519"/>
                  </a:lnTo>
                  <a:lnTo>
                    <a:pt x="220" y="3510"/>
                  </a:lnTo>
                  <a:lnTo>
                    <a:pt x="214" y="3500"/>
                  </a:lnTo>
                  <a:lnTo>
                    <a:pt x="208" y="3491"/>
                  </a:lnTo>
                  <a:lnTo>
                    <a:pt x="205" y="3484"/>
                  </a:lnTo>
                  <a:lnTo>
                    <a:pt x="202" y="3476"/>
                  </a:lnTo>
                  <a:lnTo>
                    <a:pt x="201" y="3468"/>
                  </a:lnTo>
                  <a:lnTo>
                    <a:pt x="202" y="3463"/>
                  </a:lnTo>
                  <a:lnTo>
                    <a:pt x="205" y="3457"/>
                  </a:lnTo>
                  <a:lnTo>
                    <a:pt x="208" y="3452"/>
                  </a:lnTo>
                  <a:lnTo>
                    <a:pt x="214" y="3448"/>
                  </a:lnTo>
                  <a:lnTo>
                    <a:pt x="220" y="3446"/>
                  </a:lnTo>
                  <a:lnTo>
                    <a:pt x="229" y="3445"/>
                  </a:lnTo>
                  <a:lnTo>
                    <a:pt x="238" y="3444"/>
                  </a:lnTo>
                  <a:lnTo>
                    <a:pt x="249" y="3444"/>
                  </a:lnTo>
                  <a:lnTo>
                    <a:pt x="260" y="3446"/>
                  </a:lnTo>
                  <a:lnTo>
                    <a:pt x="272" y="3448"/>
                  </a:lnTo>
                  <a:lnTo>
                    <a:pt x="285" y="3452"/>
                  </a:lnTo>
                  <a:lnTo>
                    <a:pt x="298" y="3456"/>
                  </a:lnTo>
                  <a:lnTo>
                    <a:pt x="313" y="3460"/>
                  </a:lnTo>
                  <a:lnTo>
                    <a:pt x="328" y="3467"/>
                  </a:lnTo>
                  <a:lnTo>
                    <a:pt x="344" y="3474"/>
                  </a:lnTo>
                  <a:lnTo>
                    <a:pt x="359" y="3481"/>
                  </a:lnTo>
                  <a:lnTo>
                    <a:pt x="375" y="3489"/>
                  </a:lnTo>
                  <a:lnTo>
                    <a:pt x="391" y="3499"/>
                  </a:lnTo>
                  <a:close/>
                  <a:moveTo>
                    <a:pt x="457" y="3266"/>
                  </a:moveTo>
                  <a:lnTo>
                    <a:pt x="473" y="3276"/>
                  </a:lnTo>
                  <a:lnTo>
                    <a:pt x="487" y="3285"/>
                  </a:lnTo>
                  <a:lnTo>
                    <a:pt x="500" y="3295"/>
                  </a:lnTo>
                  <a:lnTo>
                    <a:pt x="514" y="3305"/>
                  </a:lnTo>
                  <a:lnTo>
                    <a:pt x="526" y="3315"/>
                  </a:lnTo>
                  <a:lnTo>
                    <a:pt x="536" y="3325"/>
                  </a:lnTo>
                  <a:lnTo>
                    <a:pt x="546" y="3335"/>
                  </a:lnTo>
                  <a:lnTo>
                    <a:pt x="554" y="3343"/>
                  </a:lnTo>
                  <a:lnTo>
                    <a:pt x="562" y="3353"/>
                  </a:lnTo>
                  <a:lnTo>
                    <a:pt x="568" y="3362"/>
                  </a:lnTo>
                  <a:lnTo>
                    <a:pt x="573" y="3371"/>
                  </a:lnTo>
                  <a:lnTo>
                    <a:pt x="576" y="3379"/>
                  </a:lnTo>
                  <a:lnTo>
                    <a:pt x="579" y="3387"/>
                  </a:lnTo>
                  <a:lnTo>
                    <a:pt x="580" y="3393"/>
                  </a:lnTo>
                  <a:lnTo>
                    <a:pt x="579" y="3400"/>
                  </a:lnTo>
                  <a:lnTo>
                    <a:pt x="576" y="3405"/>
                  </a:lnTo>
                  <a:lnTo>
                    <a:pt x="572" y="3410"/>
                  </a:lnTo>
                  <a:lnTo>
                    <a:pt x="566" y="3414"/>
                  </a:lnTo>
                  <a:lnTo>
                    <a:pt x="560" y="3416"/>
                  </a:lnTo>
                  <a:lnTo>
                    <a:pt x="552" y="3419"/>
                  </a:lnTo>
                  <a:lnTo>
                    <a:pt x="543" y="3419"/>
                  </a:lnTo>
                  <a:lnTo>
                    <a:pt x="533" y="3419"/>
                  </a:lnTo>
                  <a:lnTo>
                    <a:pt x="522" y="3417"/>
                  </a:lnTo>
                  <a:lnTo>
                    <a:pt x="510" y="3415"/>
                  </a:lnTo>
                  <a:lnTo>
                    <a:pt x="497" y="3412"/>
                  </a:lnTo>
                  <a:lnTo>
                    <a:pt x="484" y="3409"/>
                  </a:lnTo>
                  <a:lnTo>
                    <a:pt x="471" y="3403"/>
                  </a:lnTo>
                  <a:lnTo>
                    <a:pt x="456" y="3398"/>
                  </a:lnTo>
                  <a:lnTo>
                    <a:pt x="441" y="3392"/>
                  </a:lnTo>
                  <a:lnTo>
                    <a:pt x="426" y="3384"/>
                  </a:lnTo>
                  <a:lnTo>
                    <a:pt x="411" y="3377"/>
                  </a:lnTo>
                  <a:lnTo>
                    <a:pt x="396" y="3368"/>
                  </a:lnTo>
                  <a:lnTo>
                    <a:pt x="380" y="3358"/>
                  </a:lnTo>
                  <a:lnTo>
                    <a:pt x="366" y="3349"/>
                  </a:lnTo>
                  <a:lnTo>
                    <a:pt x="352" y="3339"/>
                  </a:lnTo>
                  <a:lnTo>
                    <a:pt x="339" y="3329"/>
                  </a:lnTo>
                  <a:lnTo>
                    <a:pt x="328" y="3319"/>
                  </a:lnTo>
                  <a:lnTo>
                    <a:pt x="317" y="3309"/>
                  </a:lnTo>
                  <a:lnTo>
                    <a:pt x="307" y="3299"/>
                  </a:lnTo>
                  <a:lnTo>
                    <a:pt x="300" y="3289"/>
                  </a:lnTo>
                  <a:lnTo>
                    <a:pt x="292" y="3281"/>
                  </a:lnTo>
                  <a:lnTo>
                    <a:pt x="286" y="3272"/>
                  </a:lnTo>
                  <a:lnTo>
                    <a:pt x="281" y="3263"/>
                  </a:lnTo>
                  <a:lnTo>
                    <a:pt x="277" y="3254"/>
                  </a:lnTo>
                  <a:lnTo>
                    <a:pt x="275" y="3247"/>
                  </a:lnTo>
                  <a:lnTo>
                    <a:pt x="274" y="3240"/>
                  </a:lnTo>
                  <a:lnTo>
                    <a:pt x="275" y="3233"/>
                  </a:lnTo>
                  <a:lnTo>
                    <a:pt x="277" y="3228"/>
                  </a:lnTo>
                  <a:lnTo>
                    <a:pt x="282" y="3223"/>
                  </a:lnTo>
                  <a:lnTo>
                    <a:pt x="287" y="3220"/>
                  </a:lnTo>
                  <a:lnTo>
                    <a:pt x="294" y="3217"/>
                  </a:lnTo>
                  <a:lnTo>
                    <a:pt x="302" y="3216"/>
                  </a:lnTo>
                  <a:lnTo>
                    <a:pt x="311" y="3214"/>
                  </a:lnTo>
                  <a:lnTo>
                    <a:pt x="321" y="3216"/>
                  </a:lnTo>
                  <a:lnTo>
                    <a:pt x="332" y="3217"/>
                  </a:lnTo>
                  <a:lnTo>
                    <a:pt x="344" y="3219"/>
                  </a:lnTo>
                  <a:lnTo>
                    <a:pt x="356" y="3221"/>
                  </a:lnTo>
                  <a:lnTo>
                    <a:pt x="369" y="3225"/>
                  </a:lnTo>
                  <a:lnTo>
                    <a:pt x="383" y="3230"/>
                  </a:lnTo>
                  <a:lnTo>
                    <a:pt x="398" y="3235"/>
                  </a:lnTo>
                  <a:lnTo>
                    <a:pt x="412" y="3242"/>
                  </a:lnTo>
                  <a:lnTo>
                    <a:pt x="427" y="3250"/>
                  </a:lnTo>
                  <a:lnTo>
                    <a:pt x="443" y="3257"/>
                  </a:lnTo>
                  <a:lnTo>
                    <a:pt x="457" y="3266"/>
                  </a:lnTo>
                  <a:close/>
                  <a:moveTo>
                    <a:pt x="183" y="2814"/>
                  </a:moveTo>
                  <a:lnTo>
                    <a:pt x="196" y="2823"/>
                  </a:lnTo>
                  <a:lnTo>
                    <a:pt x="209" y="2833"/>
                  </a:lnTo>
                  <a:lnTo>
                    <a:pt x="221" y="2841"/>
                  </a:lnTo>
                  <a:lnTo>
                    <a:pt x="232" y="2850"/>
                  </a:lnTo>
                  <a:lnTo>
                    <a:pt x="243" y="2860"/>
                  </a:lnTo>
                  <a:lnTo>
                    <a:pt x="252" y="2869"/>
                  </a:lnTo>
                  <a:lnTo>
                    <a:pt x="261" y="2878"/>
                  </a:lnTo>
                  <a:lnTo>
                    <a:pt x="269" y="2887"/>
                  </a:lnTo>
                  <a:lnTo>
                    <a:pt x="275" y="2896"/>
                  </a:lnTo>
                  <a:lnTo>
                    <a:pt x="281" y="2904"/>
                  </a:lnTo>
                  <a:lnTo>
                    <a:pt x="285" y="2912"/>
                  </a:lnTo>
                  <a:lnTo>
                    <a:pt x="289" y="2920"/>
                  </a:lnTo>
                  <a:lnTo>
                    <a:pt x="290" y="2928"/>
                  </a:lnTo>
                  <a:lnTo>
                    <a:pt x="291" y="2934"/>
                  </a:lnTo>
                  <a:lnTo>
                    <a:pt x="290" y="2940"/>
                  </a:lnTo>
                  <a:lnTo>
                    <a:pt x="287" y="2945"/>
                  </a:lnTo>
                  <a:lnTo>
                    <a:pt x="283" y="2950"/>
                  </a:lnTo>
                  <a:lnTo>
                    <a:pt x="279" y="2953"/>
                  </a:lnTo>
                  <a:lnTo>
                    <a:pt x="272" y="2956"/>
                  </a:lnTo>
                  <a:lnTo>
                    <a:pt x="264" y="2957"/>
                  </a:lnTo>
                  <a:lnTo>
                    <a:pt x="257" y="2958"/>
                  </a:lnTo>
                  <a:lnTo>
                    <a:pt x="248" y="2958"/>
                  </a:lnTo>
                  <a:lnTo>
                    <a:pt x="237" y="2957"/>
                  </a:lnTo>
                  <a:lnTo>
                    <a:pt x="227" y="2955"/>
                  </a:lnTo>
                  <a:lnTo>
                    <a:pt x="215" y="2953"/>
                  </a:lnTo>
                  <a:lnTo>
                    <a:pt x="202" y="2948"/>
                  </a:lnTo>
                  <a:lnTo>
                    <a:pt x="190" y="2944"/>
                  </a:lnTo>
                  <a:lnTo>
                    <a:pt x="177" y="2940"/>
                  </a:lnTo>
                  <a:lnTo>
                    <a:pt x="164" y="2933"/>
                  </a:lnTo>
                  <a:lnTo>
                    <a:pt x="150" y="2926"/>
                  </a:lnTo>
                  <a:lnTo>
                    <a:pt x="136" y="2919"/>
                  </a:lnTo>
                  <a:lnTo>
                    <a:pt x="122" y="2911"/>
                  </a:lnTo>
                  <a:lnTo>
                    <a:pt x="109" y="2902"/>
                  </a:lnTo>
                  <a:lnTo>
                    <a:pt x="95" y="2893"/>
                  </a:lnTo>
                  <a:lnTo>
                    <a:pt x="83" y="2884"/>
                  </a:lnTo>
                  <a:lnTo>
                    <a:pt x="72" y="2875"/>
                  </a:lnTo>
                  <a:lnTo>
                    <a:pt x="62" y="2866"/>
                  </a:lnTo>
                  <a:lnTo>
                    <a:pt x="52" y="2856"/>
                  </a:lnTo>
                  <a:lnTo>
                    <a:pt x="44" y="2847"/>
                  </a:lnTo>
                  <a:lnTo>
                    <a:pt x="36" y="2838"/>
                  </a:lnTo>
                  <a:lnTo>
                    <a:pt x="29" y="2829"/>
                  </a:lnTo>
                  <a:lnTo>
                    <a:pt x="24" y="2821"/>
                  </a:lnTo>
                  <a:lnTo>
                    <a:pt x="20" y="2813"/>
                  </a:lnTo>
                  <a:lnTo>
                    <a:pt x="17" y="2805"/>
                  </a:lnTo>
                  <a:lnTo>
                    <a:pt x="15" y="2797"/>
                  </a:lnTo>
                  <a:lnTo>
                    <a:pt x="15" y="2791"/>
                  </a:lnTo>
                  <a:lnTo>
                    <a:pt x="16" y="2785"/>
                  </a:lnTo>
                  <a:lnTo>
                    <a:pt x="18" y="2780"/>
                  </a:lnTo>
                  <a:lnTo>
                    <a:pt x="22" y="2775"/>
                  </a:lnTo>
                  <a:lnTo>
                    <a:pt x="27" y="2772"/>
                  </a:lnTo>
                  <a:lnTo>
                    <a:pt x="33" y="2769"/>
                  </a:lnTo>
                  <a:lnTo>
                    <a:pt x="40" y="2768"/>
                  </a:lnTo>
                  <a:lnTo>
                    <a:pt x="48" y="2766"/>
                  </a:lnTo>
                  <a:lnTo>
                    <a:pt x="58" y="2766"/>
                  </a:lnTo>
                  <a:lnTo>
                    <a:pt x="68" y="2768"/>
                  </a:lnTo>
                  <a:lnTo>
                    <a:pt x="79" y="2770"/>
                  </a:lnTo>
                  <a:lnTo>
                    <a:pt x="90" y="2773"/>
                  </a:lnTo>
                  <a:lnTo>
                    <a:pt x="102" y="2776"/>
                  </a:lnTo>
                  <a:lnTo>
                    <a:pt x="114" y="2781"/>
                  </a:lnTo>
                  <a:lnTo>
                    <a:pt x="127" y="2786"/>
                  </a:lnTo>
                  <a:lnTo>
                    <a:pt x="141" y="2792"/>
                  </a:lnTo>
                  <a:lnTo>
                    <a:pt x="155" y="2798"/>
                  </a:lnTo>
                  <a:lnTo>
                    <a:pt x="168" y="2806"/>
                  </a:lnTo>
                  <a:lnTo>
                    <a:pt x="183" y="2814"/>
                  </a:lnTo>
                  <a:close/>
                  <a:moveTo>
                    <a:pt x="548" y="3033"/>
                  </a:moveTo>
                  <a:lnTo>
                    <a:pt x="562" y="3042"/>
                  </a:lnTo>
                  <a:lnTo>
                    <a:pt x="575" y="3052"/>
                  </a:lnTo>
                  <a:lnTo>
                    <a:pt x="589" y="3061"/>
                  </a:lnTo>
                  <a:lnTo>
                    <a:pt x="601" y="3071"/>
                  </a:lnTo>
                  <a:lnTo>
                    <a:pt x="612" y="3081"/>
                  </a:lnTo>
                  <a:lnTo>
                    <a:pt x="622" y="3090"/>
                  </a:lnTo>
                  <a:lnTo>
                    <a:pt x="632" y="3100"/>
                  </a:lnTo>
                  <a:lnTo>
                    <a:pt x="639" y="3108"/>
                  </a:lnTo>
                  <a:lnTo>
                    <a:pt x="646" y="3117"/>
                  </a:lnTo>
                  <a:lnTo>
                    <a:pt x="653" y="3126"/>
                  </a:lnTo>
                  <a:lnTo>
                    <a:pt x="657" y="3135"/>
                  </a:lnTo>
                  <a:lnTo>
                    <a:pt x="660" y="3143"/>
                  </a:lnTo>
                  <a:lnTo>
                    <a:pt x="661" y="3150"/>
                  </a:lnTo>
                  <a:lnTo>
                    <a:pt x="662" y="3157"/>
                  </a:lnTo>
                  <a:lnTo>
                    <a:pt x="661" y="3164"/>
                  </a:lnTo>
                  <a:lnTo>
                    <a:pt x="659" y="3169"/>
                  </a:lnTo>
                  <a:lnTo>
                    <a:pt x="655" y="3174"/>
                  </a:lnTo>
                  <a:lnTo>
                    <a:pt x="649" y="3178"/>
                  </a:lnTo>
                  <a:lnTo>
                    <a:pt x="644" y="3180"/>
                  </a:lnTo>
                  <a:lnTo>
                    <a:pt x="636" y="3182"/>
                  </a:lnTo>
                  <a:lnTo>
                    <a:pt x="627" y="3184"/>
                  </a:lnTo>
                  <a:lnTo>
                    <a:pt x="617" y="3184"/>
                  </a:lnTo>
                  <a:lnTo>
                    <a:pt x="606" y="3182"/>
                  </a:lnTo>
                  <a:lnTo>
                    <a:pt x="595" y="3180"/>
                  </a:lnTo>
                  <a:lnTo>
                    <a:pt x="583" y="3177"/>
                  </a:lnTo>
                  <a:lnTo>
                    <a:pt x="570" y="3174"/>
                  </a:lnTo>
                  <a:lnTo>
                    <a:pt x="557" y="3169"/>
                  </a:lnTo>
                  <a:lnTo>
                    <a:pt x="543" y="3164"/>
                  </a:lnTo>
                  <a:lnTo>
                    <a:pt x="529" y="3157"/>
                  </a:lnTo>
                  <a:lnTo>
                    <a:pt x="515" y="3150"/>
                  </a:lnTo>
                  <a:lnTo>
                    <a:pt x="499" y="3143"/>
                  </a:lnTo>
                  <a:lnTo>
                    <a:pt x="485" y="3134"/>
                  </a:lnTo>
                  <a:lnTo>
                    <a:pt x="471" y="3125"/>
                  </a:lnTo>
                  <a:lnTo>
                    <a:pt x="456" y="3116"/>
                  </a:lnTo>
                  <a:lnTo>
                    <a:pt x="444" y="3106"/>
                  </a:lnTo>
                  <a:lnTo>
                    <a:pt x="432" y="3097"/>
                  </a:lnTo>
                  <a:lnTo>
                    <a:pt x="421" y="3088"/>
                  </a:lnTo>
                  <a:lnTo>
                    <a:pt x="410" y="3078"/>
                  </a:lnTo>
                  <a:lnTo>
                    <a:pt x="401" y="3068"/>
                  </a:lnTo>
                  <a:lnTo>
                    <a:pt x="393" y="3059"/>
                  </a:lnTo>
                  <a:lnTo>
                    <a:pt x="387" y="3050"/>
                  </a:lnTo>
                  <a:lnTo>
                    <a:pt x="380" y="3041"/>
                  </a:lnTo>
                  <a:lnTo>
                    <a:pt x="376" y="3032"/>
                  </a:lnTo>
                  <a:lnTo>
                    <a:pt x="372" y="3025"/>
                  </a:lnTo>
                  <a:lnTo>
                    <a:pt x="371" y="3017"/>
                  </a:lnTo>
                  <a:lnTo>
                    <a:pt x="370" y="3010"/>
                  </a:lnTo>
                  <a:lnTo>
                    <a:pt x="371" y="3004"/>
                  </a:lnTo>
                  <a:lnTo>
                    <a:pt x="373" y="2998"/>
                  </a:lnTo>
                  <a:lnTo>
                    <a:pt x="378" y="2994"/>
                  </a:lnTo>
                  <a:lnTo>
                    <a:pt x="383" y="2989"/>
                  </a:lnTo>
                  <a:lnTo>
                    <a:pt x="390" y="2987"/>
                  </a:lnTo>
                  <a:lnTo>
                    <a:pt x="397" y="2985"/>
                  </a:lnTo>
                  <a:lnTo>
                    <a:pt x="405" y="2984"/>
                  </a:lnTo>
                  <a:lnTo>
                    <a:pt x="415" y="2985"/>
                  </a:lnTo>
                  <a:lnTo>
                    <a:pt x="426" y="2986"/>
                  </a:lnTo>
                  <a:lnTo>
                    <a:pt x="437" y="2987"/>
                  </a:lnTo>
                  <a:lnTo>
                    <a:pt x="450" y="2990"/>
                  </a:lnTo>
                  <a:lnTo>
                    <a:pt x="463" y="2994"/>
                  </a:lnTo>
                  <a:lnTo>
                    <a:pt x="476" y="2999"/>
                  </a:lnTo>
                  <a:lnTo>
                    <a:pt x="489" y="3004"/>
                  </a:lnTo>
                  <a:lnTo>
                    <a:pt x="504" y="3010"/>
                  </a:lnTo>
                  <a:lnTo>
                    <a:pt x="518" y="3017"/>
                  </a:lnTo>
                  <a:lnTo>
                    <a:pt x="532" y="3025"/>
                  </a:lnTo>
                  <a:lnTo>
                    <a:pt x="548" y="3033"/>
                  </a:lnTo>
                  <a:close/>
                  <a:moveTo>
                    <a:pt x="409" y="2715"/>
                  </a:moveTo>
                  <a:lnTo>
                    <a:pt x="404" y="2719"/>
                  </a:lnTo>
                  <a:lnTo>
                    <a:pt x="400" y="2722"/>
                  </a:lnTo>
                  <a:lnTo>
                    <a:pt x="393" y="2726"/>
                  </a:lnTo>
                  <a:lnTo>
                    <a:pt x="387" y="2727"/>
                  </a:lnTo>
                  <a:lnTo>
                    <a:pt x="379" y="2728"/>
                  </a:lnTo>
                  <a:lnTo>
                    <a:pt x="369" y="2728"/>
                  </a:lnTo>
                  <a:lnTo>
                    <a:pt x="360" y="2727"/>
                  </a:lnTo>
                  <a:lnTo>
                    <a:pt x="349" y="2726"/>
                  </a:lnTo>
                  <a:lnTo>
                    <a:pt x="338" y="2722"/>
                  </a:lnTo>
                  <a:lnTo>
                    <a:pt x="327" y="2719"/>
                  </a:lnTo>
                  <a:lnTo>
                    <a:pt x="315" y="2716"/>
                  </a:lnTo>
                  <a:lnTo>
                    <a:pt x="302" y="2710"/>
                  </a:lnTo>
                  <a:lnTo>
                    <a:pt x="289" y="2705"/>
                  </a:lnTo>
                  <a:lnTo>
                    <a:pt x="276" y="2698"/>
                  </a:lnTo>
                  <a:lnTo>
                    <a:pt x="263" y="2691"/>
                  </a:lnTo>
                  <a:lnTo>
                    <a:pt x="250" y="2684"/>
                  </a:lnTo>
                  <a:lnTo>
                    <a:pt x="237" y="2675"/>
                  </a:lnTo>
                  <a:lnTo>
                    <a:pt x="225" y="2666"/>
                  </a:lnTo>
                  <a:lnTo>
                    <a:pt x="212" y="2657"/>
                  </a:lnTo>
                  <a:lnTo>
                    <a:pt x="201" y="2648"/>
                  </a:lnTo>
                  <a:lnTo>
                    <a:pt x="191" y="2640"/>
                  </a:lnTo>
                  <a:lnTo>
                    <a:pt x="183" y="2631"/>
                  </a:lnTo>
                  <a:lnTo>
                    <a:pt x="175" y="2622"/>
                  </a:lnTo>
                  <a:lnTo>
                    <a:pt x="167" y="2613"/>
                  </a:lnTo>
                  <a:lnTo>
                    <a:pt x="161" y="2604"/>
                  </a:lnTo>
                  <a:lnTo>
                    <a:pt x="156" y="2595"/>
                  </a:lnTo>
                  <a:lnTo>
                    <a:pt x="152" y="2588"/>
                  </a:lnTo>
                  <a:lnTo>
                    <a:pt x="150" y="2580"/>
                  </a:lnTo>
                  <a:lnTo>
                    <a:pt x="147" y="2573"/>
                  </a:lnTo>
                  <a:lnTo>
                    <a:pt x="147" y="2567"/>
                  </a:lnTo>
                  <a:lnTo>
                    <a:pt x="148" y="2560"/>
                  </a:lnTo>
                  <a:lnTo>
                    <a:pt x="151" y="2556"/>
                  </a:lnTo>
                  <a:lnTo>
                    <a:pt x="154" y="2550"/>
                  </a:lnTo>
                  <a:lnTo>
                    <a:pt x="159" y="2547"/>
                  </a:lnTo>
                  <a:lnTo>
                    <a:pt x="165" y="2545"/>
                  </a:lnTo>
                  <a:lnTo>
                    <a:pt x="173" y="2542"/>
                  </a:lnTo>
                  <a:lnTo>
                    <a:pt x="180" y="2542"/>
                  </a:lnTo>
                  <a:lnTo>
                    <a:pt x="189" y="2542"/>
                  </a:lnTo>
                  <a:lnTo>
                    <a:pt x="199" y="2542"/>
                  </a:lnTo>
                  <a:lnTo>
                    <a:pt x="209" y="2545"/>
                  </a:lnTo>
                  <a:lnTo>
                    <a:pt x="220" y="2547"/>
                  </a:lnTo>
                  <a:lnTo>
                    <a:pt x="232" y="2550"/>
                  </a:lnTo>
                  <a:lnTo>
                    <a:pt x="244" y="2555"/>
                  </a:lnTo>
                  <a:lnTo>
                    <a:pt x="257" y="2560"/>
                  </a:lnTo>
                  <a:lnTo>
                    <a:pt x="270" y="2566"/>
                  </a:lnTo>
                  <a:lnTo>
                    <a:pt x="283" y="2572"/>
                  </a:lnTo>
                  <a:lnTo>
                    <a:pt x="296" y="2579"/>
                  </a:lnTo>
                  <a:lnTo>
                    <a:pt x="309" y="2588"/>
                  </a:lnTo>
                  <a:lnTo>
                    <a:pt x="323" y="2595"/>
                  </a:lnTo>
                  <a:lnTo>
                    <a:pt x="335" y="2604"/>
                  </a:lnTo>
                  <a:lnTo>
                    <a:pt x="346" y="2613"/>
                  </a:lnTo>
                  <a:lnTo>
                    <a:pt x="357" y="2622"/>
                  </a:lnTo>
                  <a:lnTo>
                    <a:pt x="367" y="2631"/>
                  </a:lnTo>
                  <a:lnTo>
                    <a:pt x="376" y="2640"/>
                  </a:lnTo>
                  <a:lnTo>
                    <a:pt x="384" y="2648"/>
                  </a:lnTo>
                  <a:lnTo>
                    <a:pt x="391" y="2657"/>
                  </a:lnTo>
                  <a:lnTo>
                    <a:pt x="398" y="2666"/>
                  </a:lnTo>
                  <a:lnTo>
                    <a:pt x="403" y="2674"/>
                  </a:lnTo>
                  <a:lnTo>
                    <a:pt x="407" y="2683"/>
                  </a:lnTo>
                  <a:lnTo>
                    <a:pt x="410" y="2689"/>
                  </a:lnTo>
                  <a:lnTo>
                    <a:pt x="411" y="2697"/>
                  </a:lnTo>
                  <a:lnTo>
                    <a:pt x="412" y="2704"/>
                  </a:lnTo>
                  <a:lnTo>
                    <a:pt x="411" y="2709"/>
                  </a:lnTo>
                  <a:lnTo>
                    <a:pt x="409" y="2715"/>
                  </a:lnTo>
                  <a:close/>
                  <a:moveTo>
                    <a:pt x="457" y="2357"/>
                  </a:moveTo>
                  <a:lnTo>
                    <a:pt x="469" y="2365"/>
                  </a:lnTo>
                  <a:lnTo>
                    <a:pt x="482" y="2374"/>
                  </a:lnTo>
                  <a:lnTo>
                    <a:pt x="493" y="2381"/>
                  </a:lnTo>
                  <a:lnTo>
                    <a:pt x="503" y="2390"/>
                  </a:lnTo>
                  <a:lnTo>
                    <a:pt x="512" y="2399"/>
                  </a:lnTo>
                  <a:lnTo>
                    <a:pt x="521" y="2408"/>
                  </a:lnTo>
                  <a:lnTo>
                    <a:pt x="529" y="2417"/>
                  </a:lnTo>
                  <a:lnTo>
                    <a:pt x="536" y="2426"/>
                  </a:lnTo>
                  <a:lnTo>
                    <a:pt x="541" y="2433"/>
                  </a:lnTo>
                  <a:lnTo>
                    <a:pt x="547" y="2442"/>
                  </a:lnTo>
                  <a:lnTo>
                    <a:pt x="550" y="2450"/>
                  </a:lnTo>
                  <a:lnTo>
                    <a:pt x="553" y="2456"/>
                  </a:lnTo>
                  <a:lnTo>
                    <a:pt x="554" y="2464"/>
                  </a:lnTo>
                  <a:lnTo>
                    <a:pt x="554" y="2471"/>
                  </a:lnTo>
                  <a:lnTo>
                    <a:pt x="553" y="2476"/>
                  </a:lnTo>
                  <a:lnTo>
                    <a:pt x="551" y="2482"/>
                  </a:lnTo>
                  <a:lnTo>
                    <a:pt x="547" y="2486"/>
                  </a:lnTo>
                  <a:lnTo>
                    <a:pt x="542" y="2490"/>
                  </a:lnTo>
                  <a:lnTo>
                    <a:pt x="537" y="2492"/>
                  </a:lnTo>
                  <a:lnTo>
                    <a:pt x="529" y="2494"/>
                  </a:lnTo>
                  <a:lnTo>
                    <a:pt x="521" y="2495"/>
                  </a:lnTo>
                  <a:lnTo>
                    <a:pt x="514" y="2495"/>
                  </a:lnTo>
                  <a:lnTo>
                    <a:pt x="504" y="2495"/>
                  </a:lnTo>
                  <a:lnTo>
                    <a:pt x="494" y="2493"/>
                  </a:lnTo>
                  <a:lnTo>
                    <a:pt x="483" y="2491"/>
                  </a:lnTo>
                  <a:lnTo>
                    <a:pt x="472" y="2487"/>
                  </a:lnTo>
                  <a:lnTo>
                    <a:pt x="459" y="2484"/>
                  </a:lnTo>
                  <a:lnTo>
                    <a:pt x="447" y="2478"/>
                  </a:lnTo>
                  <a:lnTo>
                    <a:pt x="435" y="2474"/>
                  </a:lnTo>
                  <a:lnTo>
                    <a:pt x="423" y="2467"/>
                  </a:lnTo>
                  <a:lnTo>
                    <a:pt x="410" y="2461"/>
                  </a:lnTo>
                  <a:lnTo>
                    <a:pt x="398" y="2453"/>
                  </a:lnTo>
                  <a:lnTo>
                    <a:pt x="384" y="2445"/>
                  </a:lnTo>
                  <a:lnTo>
                    <a:pt x="373" y="2437"/>
                  </a:lnTo>
                  <a:lnTo>
                    <a:pt x="362" y="2428"/>
                  </a:lnTo>
                  <a:lnTo>
                    <a:pt x="351" y="2419"/>
                  </a:lnTo>
                  <a:lnTo>
                    <a:pt x="343" y="2410"/>
                  </a:lnTo>
                  <a:lnTo>
                    <a:pt x="334" y="2401"/>
                  </a:lnTo>
                  <a:lnTo>
                    <a:pt x="326" y="2394"/>
                  </a:lnTo>
                  <a:lnTo>
                    <a:pt x="319" y="2385"/>
                  </a:lnTo>
                  <a:lnTo>
                    <a:pt x="313" y="2376"/>
                  </a:lnTo>
                  <a:lnTo>
                    <a:pt x="308" y="2368"/>
                  </a:lnTo>
                  <a:lnTo>
                    <a:pt x="305" y="2360"/>
                  </a:lnTo>
                  <a:lnTo>
                    <a:pt x="302" y="2353"/>
                  </a:lnTo>
                  <a:lnTo>
                    <a:pt x="301" y="2345"/>
                  </a:lnTo>
                  <a:lnTo>
                    <a:pt x="301" y="2338"/>
                  </a:lnTo>
                  <a:lnTo>
                    <a:pt x="302" y="2333"/>
                  </a:lnTo>
                  <a:lnTo>
                    <a:pt x="304" y="2327"/>
                  </a:lnTo>
                  <a:lnTo>
                    <a:pt x="307" y="2323"/>
                  </a:lnTo>
                  <a:lnTo>
                    <a:pt x="313" y="2320"/>
                  </a:lnTo>
                  <a:lnTo>
                    <a:pt x="318" y="2316"/>
                  </a:lnTo>
                  <a:lnTo>
                    <a:pt x="325" y="2315"/>
                  </a:lnTo>
                  <a:lnTo>
                    <a:pt x="333" y="2314"/>
                  </a:lnTo>
                  <a:lnTo>
                    <a:pt x="341" y="2314"/>
                  </a:lnTo>
                  <a:lnTo>
                    <a:pt x="351" y="2315"/>
                  </a:lnTo>
                  <a:lnTo>
                    <a:pt x="361" y="2316"/>
                  </a:lnTo>
                  <a:lnTo>
                    <a:pt x="372" y="2318"/>
                  </a:lnTo>
                  <a:lnTo>
                    <a:pt x="383" y="2322"/>
                  </a:lnTo>
                  <a:lnTo>
                    <a:pt x="394" y="2326"/>
                  </a:lnTo>
                  <a:lnTo>
                    <a:pt x="407" y="2331"/>
                  </a:lnTo>
                  <a:lnTo>
                    <a:pt x="419" y="2336"/>
                  </a:lnTo>
                  <a:lnTo>
                    <a:pt x="432" y="2343"/>
                  </a:lnTo>
                  <a:lnTo>
                    <a:pt x="444" y="2349"/>
                  </a:lnTo>
                  <a:lnTo>
                    <a:pt x="457" y="2357"/>
                  </a:lnTo>
                  <a:close/>
                  <a:moveTo>
                    <a:pt x="407" y="2050"/>
                  </a:moveTo>
                  <a:lnTo>
                    <a:pt x="402" y="2055"/>
                  </a:lnTo>
                  <a:lnTo>
                    <a:pt x="398" y="2058"/>
                  </a:lnTo>
                  <a:lnTo>
                    <a:pt x="392" y="2061"/>
                  </a:lnTo>
                  <a:lnTo>
                    <a:pt x="387" y="2063"/>
                  </a:lnTo>
                  <a:lnTo>
                    <a:pt x="379" y="2064"/>
                  </a:lnTo>
                  <a:lnTo>
                    <a:pt x="371" y="2065"/>
                  </a:lnTo>
                  <a:lnTo>
                    <a:pt x="362" y="2064"/>
                  </a:lnTo>
                  <a:lnTo>
                    <a:pt x="354" y="2063"/>
                  </a:lnTo>
                  <a:lnTo>
                    <a:pt x="344" y="2060"/>
                  </a:lnTo>
                  <a:lnTo>
                    <a:pt x="333" y="2057"/>
                  </a:lnTo>
                  <a:lnTo>
                    <a:pt x="323" y="2054"/>
                  </a:lnTo>
                  <a:lnTo>
                    <a:pt x="312" y="2049"/>
                  </a:lnTo>
                  <a:lnTo>
                    <a:pt x="301" y="2045"/>
                  </a:lnTo>
                  <a:lnTo>
                    <a:pt x="289" y="2039"/>
                  </a:lnTo>
                  <a:lnTo>
                    <a:pt x="277" y="2033"/>
                  </a:lnTo>
                  <a:lnTo>
                    <a:pt x="265" y="2025"/>
                  </a:lnTo>
                  <a:lnTo>
                    <a:pt x="254" y="2018"/>
                  </a:lnTo>
                  <a:lnTo>
                    <a:pt x="243" y="2011"/>
                  </a:lnTo>
                  <a:lnTo>
                    <a:pt x="233" y="2002"/>
                  </a:lnTo>
                  <a:lnTo>
                    <a:pt x="225" y="1994"/>
                  </a:lnTo>
                  <a:lnTo>
                    <a:pt x="216" y="1985"/>
                  </a:lnTo>
                  <a:lnTo>
                    <a:pt x="208" y="1978"/>
                  </a:lnTo>
                  <a:lnTo>
                    <a:pt x="201" y="1970"/>
                  </a:lnTo>
                  <a:lnTo>
                    <a:pt x="195" y="1961"/>
                  </a:lnTo>
                  <a:lnTo>
                    <a:pt x="190" y="1953"/>
                  </a:lnTo>
                  <a:lnTo>
                    <a:pt x="186" y="1946"/>
                  </a:lnTo>
                  <a:lnTo>
                    <a:pt x="183" y="1939"/>
                  </a:lnTo>
                  <a:lnTo>
                    <a:pt x="180" y="1931"/>
                  </a:lnTo>
                  <a:lnTo>
                    <a:pt x="179" y="1925"/>
                  </a:lnTo>
                  <a:lnTo>
                    <a:pt x="179" y="1919"/>
                  </a:lnTo>
                  <a:lnTo>
                    <a:pt x="180" y="1914"/>
                  </a:lnTo>
                  <a:lnTo>
                    <a:pt x="183" y="1908"/>
                  </a:lnTo>
                  <a:lnTo>
                    <a:pt x="186" y="1904"/>
                  </a:lnTo>
                  <a:lnTo>
                    <a:pt x="190" y="1900"/>
                  </a:lnTo>
                  <a:lnTo>
                    <a:pt x="196" y="1898"/>
                  </a:lnTo>
                  <a:lnTo>
                    <a:pt x="202" y="1896"/>
                  </a:lnTo>
                  <a:lnTo>
                    <a:pt x="210" y="1895"/>
                  </a:lnTo>
                  <a:lnTo>
                    <a:pt x="218" y="1895"/>
                  </a:lnTo>
                  <a:lnTo>
                    <a:pt x="227" y="1895"/>
                  </a:lnTo>
                  <a:lnTo>
                    <a:pt x="236" y="1896"/>
                  </a:lnTo>
                  <a:lnTo>
                    <a:pt x="246" y="1898"/>
                  </a:lnTo>
                  <a:lnTo>
                    <a:pt x="255" y="1901"/>
                  </a:lnTo>
                  <a:lnTo>
                    <a:pt x="266" y="1905"/>
                  </a:lnTo>
                  <a:lnTo>
                    <a:pt x="277" y="1909"/>
                  </a:lnTo>
                  <a:lnTo>
                    <a:pt x="300" y="1920"/>
                  </a:lnTo>
                  <a:lnTo>
                    <a:pt x="323" y="1933"/>
                  </a:lnTo>
                  <a:lnTo>
                    <a:pt x="345" y="1949"/>
                  </a:lnTo>
                  <a:lnTo>
                    <a:pt x="365" y="1965"/>
                  </a:lnTo>
                  <a:lnTo>
                    <a:pt x="372" y="1973"/>
                  </a:lnTo>
                  <a:lnTo>
                    <a:pt x="380" y="1981"/>
                  </a:lnTo>
                  <a:lnTo>
                    <a:pt x="388" y="1990"/>
                  </a:lnTo>
                  <a:lnTo>
                    <a:pt x="393" y="1997"/>
                  </a:lnTo>
                  <a:lnTo>
                    <a:pt x="399" y="2005"/>
                  </a:lnTo>
                  <a:lnTo>
                    <a:pt x="403" y="2013"/>
                  </a:lnTo>
                  <a:lnTo>
                    <a:pt x="407" y="2021"/>
                  </a:lnTo>
                  <a:lnTo>
                    <a:pt x="409" y="2027"/>
                  </a:lnTo>
                  <a:lnTo>
                    <a:pt x="410" y="2034"/>
                  </a:lnTo>
                  <a:lnTo>
                    <a:pt x="410" y="2040"/>
                  </a:lnTo>
                  <a:lnTo>
                    <a:pt x="409" y="2046"/>
                  </a:lnTo>
                  <a:lnTo>
                    <a:pt x="407" y="2050"/>
                  </a:lnTo>
                  <a:close/>
                  <a:moveTo>
                    <a:pt x="122" y="1504"/>
                  </a:moveTo>
                  <a:lnTo>
                    <a:pt x="125" y="1501"/>
                  </a:lnTo>
                  <a:lnTo>
                    <a:pt x="130" y="1498"/>
                  </a:lnTo>
                  <a:lnTo>
                    <a:pt x="135" y="1494"/>
                  </a:lnTo>
                  <a:lnTo>
                    <a:pt x="141" y="1493"/>
                  </a:lnTo>
                  <a:lnTo>
                    <a:pt x="147" y="1492"/>
                  </a:lnTo>
                  <a:lnTo>
                    <a:pt x="155" y="1492"/>
                  </a:lnTo>
                  <a:lnTo>
                    <a:pt x="163" y="1492"/>
                  </a:lnTo>
                  <a:lnTo>
                    <a:pt x="172" y="1493"/>
                  </a:lnTo>
                  <a:lnTo>
                    <a:pt x="189" y="1498"/>
                  </a:lnTo>
                  <a:lnTo>
                    <a:pt x="209" y="1505"/>
                  </a:lnTo>
                  <a:lnTo>
                    <a:pt x="230" y="1515"/>
                  </a:lnTo>
                  <a:lnTo>
                    <a:pt x="251" y="1527"/>
                  </a:lnTo>
                  <a:lnTo>
                    <a:pt x="271" y="1542"/>
                  </a:lnTo>
                  <a:lnTo>
                    <a:pt x="287" y="1556"/>
                  </a:lnTo>
                  <a:lnTo>
                    <a:pt x="303" y="1572"/>
                  </a:lnTo>
                  <a:lnTo>
                    <a:pt x="314" y="1587"/>
                  </a:lnTo>
                  <a:lnTo>
                    <a:pt x="318" y="1594"/>
                  </a:lnTo>
                  <a:lnTo>
                    <a:pt x="323" y="1601"/>
                  </a:lnTo>
                  <a:lnTo>
                    <a:pt x="325" y="1608"/>
                  </a:lnTo>
                  <a:lnTo>
                    <a:pt x="327" y="1615"/>
                  </a:lnTo>
                  <a:lnTo>
                    <a:pt x="328" y="1621"/>
                  </a:lnTo>
                  <a:lnTo>
                    <a:pt x="328" y="1627"/>
                  </a:lnTo>
                  <a:lnTo>
                    <a:pt x="327" y="1632"/>
                  </a:lnTo>
                  <a:lnTo>
                    <a:pt x="325" y="1637"/>
                  </a:lnTo>
                  <a:lnTo>
                    <a:pt x="322" y="1641"/>
                  </a:lnTo>
                  <a:lnTo>
                    <a:pt x="317" y="1644"/>
                  </a:lnTo>
                  <a:lnTo>
                    <a:pt x="312" y="1647"/>
                  </a:lnTo>
                  <a:lnTo>
                    <a:pt x="306" y="1649"/>
                  </a:lnTo>
                  <a:lnTo>
                    <a:pt x="300" y="1650"/>
                  </a:lnTo>
                  <a:lnTo>
                    <a:pt x="292" y="1650"/>
                  </a:lnTo>
                  <a:lnTo>
                    <a:pt x="284" y="1650"/>
                  </a:lnTo>
                  <a:lnTo>
                    <a:pt x="275" y="1649"/>
                  </a:lnTo>
                  <a:lnTo>
                    <a:pt x="266" y="1647"/>
                  </a:lnTo>
                  <a:lnTo>
                    <a:pt x="258" y="1644"/>
                  </a:lnTo>
                  <a:lnTo>
                    <a:pt x="248" y="1641"/>
                  </a:lnTo>
                  <a:lnTo>
                    <a:pt x="238" y="1637"/>
                  </a:lnTo>
                  <a:lnTo>
                    <a:pt x="218" y="1627"/>
                  </a:lnTo>
                  <a:lnTo>
                    <a:pt x="197" y="1615"/>
                  </a:lnTo>
                  <a:lnTo>
                    <a:pt x="177" y="1600"/>
                  </a:lnTo>
                  <a:lnTo>
                    <a:pt x="159" y="1586"/>
                  </a:lnTo>
                  <a:lnTo>
                    <a:pt x="152" y="1578"/>
                  </a:lnTo>
                  <a:lnTo>
                    <a:pt x="144" y="1570"/>
                  </a:lnTo>
                  <a:lnTo>
                    <a:pt x="139" y="1563"/>
                  </a:lnTo>
                  <a:lnTo>
                    <a:pt x="133" y="1555"/>
                  </a:lnTo>
                  <a:lnTo>
                    <a:pt x="129" y="1547"/>
                  </a:lnTo>
                  <a:lnTo>
                    <a:pt x="124" y="1541"/>
                  </a:lnTo>
                  <a:lnTo>
                    <a:pt x="122" y="1533"/>
                  </a:lnTo>
                  <a:lnTo>
                    <a:pt x="120" y="1526"/>
                  </a:lnTo>
                  <a:lnTo>
                    <a:pt x="119" y="1521"/>
                  </a:lnTo>
                  <a:lnTo>
                    <a:pt x="119" y="1515"/>
                  </a:lnTo>
                  <a:lnTo>
                    <a:pt x="120" y="1510"/>
                  </a:lnTo>
                  <a:lnTo>
                    <a:pt x="122" y="1504"/>
                  </a:lnTo>
                  <a:close/>
                  <a:moveTo>
                    <a:pt x="604" y="1816"/>
                  </a:moveTo>
                  <a:lnTo>
                    <a:pt x="601" y="1821"/>
                  </a:lnTo>
                  <a:lnTo>
                    <a:pt x="596" y="1824"/>
                  </a:lnTo>
                  <a:lnTo>
                    <a:pt x="591" y="1827"/>
                  </a:lnTo>
                  <a:lnTo>
                    <a:pt x="584" y="1829"/>
                  </a:lnTo>
                  <a:lnTo>
                    <a:pt x="578" y="1830"/>
                  </a:lnTo>
                  <a:lnTo>
                    <a:pt x="570" y="1831"/>
                  </a:lnTo>
                  <a:lnTo>
                    <a:pt x="561" y="1830"/>
                  </a:lnTo>
                  <a:lnTo>
                    <a:pt x="552" y="1829"/>
                  </a:lnTo>
                  <a:lnTo>
                    <a:pt x="543" y="1826"/>
                  </a:lnTo>
                  <a:lnTo>
                    <a:pt x="533" y="1824"/>
                  </a:lnTo>
                  <a:lnTo>
                    <a:pt x="523" y="1821"/>
                  </a:lnTo>
                  <a:lnTo>
                    <a:pt x="512" y="1816"/>
                  </a:lnTo>
                  <a:lnTo>
                    <a:pt x="501" y="1812"/>
                  </a:lnTo>
                  <a:lnTo>
                    <a:pt x="490" y="1807"/>
                  </a:lnTo>
                  <a:lnTo>
                    <a:pt x="479" y="1800"/>
                  </a:lnTo>
                  <a:lnTo>
                    <a:pt x="468" y="1793"/>
                  </a:lnTo>
                  <a:lnTo>
                    <a:pt x="457" y="1787"/>
                  </a:lnTo>
                  <a:lnTo>
                    <a:pt x="447" y="1779"/>
                  </a:lnTo>
                  <a:lnTo>
                    <a:pt x="437" y="1771"/>
                  </a:lnTo>
                  <a:lnTo>
                    <a:pt x="429" y="1764"/>
                  </a:lnTo>
                  <a:lnTo>
                    <a:pt x="421" y="1756"/>
                  </a:lnTo>
                  <a:lnTo>
                    <a:pt x="413" y="1747"/>
                  </a:lnTo>
                  <a:lnTo>
                    <a:pt x="407" y="1739"/>
                  </a:lnTo>
                  <a:lnTo>
                    <a:pt x="401" y="1732"/>
                  </a:lnTo>
                  <a:lnTo>
                    <a:pt x="396" y="1724"/>
                  </a:lnTo>
                  <a:lnTo>
                    <a:pt x="392" y="1716"/>
                  </a:lnTo>
                  <a:lnTo>
                    <a:pt x="389" y="1709"/>
                  </a:lnTo>
                  <a:lnTo>
                    <a:pt x="387" y="1703"/>
                  </a:lnTo>
                  <a:lnTo>
                    <a:pt x="386" y="1696"/>
                  </a:lnTo>
                  <a:lnTo>
                    <a:pt x="386" y="1690"/>
                  </a:lnTo>
                  <a:lnTo>
                    <a:pt x="387" y="1684"/>
                  </a:lnTo>
                  <a:lnTo>
                    <a:pt x="390" y="1680"/>
                  </a:lnTo>
                  <a:lnTo>
                    <a:pt x="393" y="1675"/>
                  </a:lnTo>
                  <a:lnTo>
                    <a:pt x="398" y="1671"/>
                  </a:lnTo>
                  <a:lnTo>
                    <a:pt x="403" y="1669"/>
                  </a:lnTo>
                  <a:lnTo>
                    <a:pt x="409" y="1666"/>
                  </a:lnTo>
                  <a:lnTo>
                    <a:pt x="416" y="1665"/>
                  </a:lnTo>
                  <a:lnTo>
                    <a:pt x="424" y="1665"/>
                  </a:lnTo>
                  <a:lnTo>
                    <a:pt x="432" y="1665"/>
                  </a:lnTo>
                  <a:lnTo>
                    <a:pt x="441" y="1666"/>
                  </a:lnTo>
                  <a:lnTo>
                    <a:pt x="451" y="1669"/>
                  </a:lnTo>
                  <a:lnTo>
                    <a:pt x="461" y="1671"/>
                  </a:lnTo>
                  <a:lnTo>
                    <a:pt x="471" y="1675"/>
                  </a:lnTo>
                  <a:lnTo>
                    <a:pt x="482" y="1679"/>
                  </a:lnTo>
                  <a:lnTo>
                    <a:pt x="504" y="1690"/>
                  </a:lnTo>
                  <a:lnTo>
                    <a:pt x="526" y="1702"/>
                  </a:lnTo>
                  <a:lnTo>
                    <a:pt x="547" y="1717"/>
                  </a:lnTo>
                  <a:lnTo>
                    <a:pt x="565" y="1733"/>
                  </a:lnTo>
                  <a:lnTo>
                    <a:pt x="573" y="1740"/>
                  </a:lnTo>
                  <a:lnTo>
                    <a:pt x="581" y="1748"/>
                  </a:lnTo>
                  <a:lnTo>
                    <a:pt x="587" y="1756"/>
                  </a:lnTo>
                  <a:lnTo>
                    <a:pt x="593" y="1764"/>
                  </a:lnTo>
                  <a:lnTo>
                    <a:pt x="597" y="1771"/>
                  </a:lnTo>
                  <a:lnTo>
                    <a:pt x="602" y="1779"/>
                  </a:lnTo>
                  <a:lnTo>
                    <a:pt x="605" y="1787"/>
                  </a:lnTo>
                  <a:lnTo>
                    <a:pt x="606" y="1793"/>
                  </a:lnTo>
                  <a:lnTo>
                    <a:pt x="607" y="1800"/>
                  </a:lnTo>
                  <a:lnTo>
                    <a:pt x="607" y="1807"/>
                  </a:lnTo>
                  <a:lnTo>
                    <a:pt x="606" y="1812"/>
                  </a:lnTo>
                  <a:lnTo>
                    <a:pt x="604" y="1816"/>
                  </a:lnTo>
                  <a:close/>
                  <a:moveTo>
                    <a:pt x="236" y="1136"/>
                  </a:moveTo>
                  <a:lnTo>
                    <a:pt x="253" y="1149"/>
                  </a:lnTo>
                  <a:lnTo>
                    <a:pt x="270" y="1162"/>
                  </a:lnTo>
                  <a:lnTo>
                    <a:pt x="283" y="1177"/>
                  </a:lnTo>
                  <a:lnTo>
                    <a:pt x="293" y="1191"/>
                  </a:lnTo>
                  <a:lnTo>
                    <a:pt x="297" y="1197"/>
                  </a:lnTo>
                  <a:lnTo>
                    <a:pt x="301" y="1204"/>
                  </a:lnTo>
                  <a:lnTo>
                    <a:pt x="303" y="1211"/>
                  </a:lnTo>
                  <a:lnTo>
                    <a:pt x="304" y="1217"/>
                  </a:lnTo>
                  <a:lnTo>
                    <a:pt x="305" y="1223"/>
                  </a:lnTo>
                  <a:lnTo>
                    <a:pt x="305" y="1228"/>
                  </a:lnTo>
                  <a:lnTo>
                    <a:pt x="304" y="1233"/>
                  </a:lnTo>
                  <a:lnTo>
                    <a:pt x="302" y="1237"/>
                  </a:lnTo>
                  <a:lnTo>
                    <a:pt x="298" y="1242"/>
                  </a:lnTo>
                  <a:lnTo>
                    <a:pt x="294" y="1245"/>
                  </a:lnTo>
                  <a:lnTo>
                    <a:pt x="290" y="1247"/>
                  </a:lnTo>
                  <a:lnTo>
                    <a:pt x="284" y="1249"/>
                  </a:lnTo>
                  <a:lnTo>
                    <a:pt x="279" y="1250"/>
                  </a:lnTo>
                  <a:lnTo>
                    <a:pt x="272" y="1250"/>
                  </a:lnTo>
                  <a:lnTo>
                    <a:pt x="264" y="1250"/>
                  </a:lnTo>
                  <a:lnTo>
                    <a:pt x="257" y="1249"/>
                  </a:lnTo>
                  <a:lnTo>
                    <a:pt x="240" y="1245"/>
                  </a:lnTo>
                  <a:lnTo>
                    <a:pt x="222" y="1238"/>
                  </a:lnTo>
                  <a:lnTo>
                    <a:pt x="204" y="1229"/>
                  </a:lnTo>
                  <a:lnTo>
                    <a:pt x="184" y="1218"/>
                  </a:lnTo>
                  <a:lnTo>
                    <a:pt x="166" y="1205"/>
                  </a:lnTo>
                  <a:lnTo>
                    <a:pt x="151" y="1191"/>
                  </a:lnTo>
                  <a:lnTo>
                    <a:pt x="137" y="1178"/>
                  </a:lnTo>
                  <a:lnTo>
                    <a:pt x="127" y="1163"/>
                  </a:lnTo>
                  <a:lnTo>
                    <a:pt x="123" y="1157"/>
                  </a:lnTo>
                  <a:lnTo>
                    <a:pt x="120" y="1149"/>
                  </a:lnTo>
                  <a:lnTo>
                    <a:pt x="118" y="1143"/>
                  </a:lnTo>
                  <a:lnTo>
                    <a:pt x="115" y="1137"/>
                  </a:lnTo>
                  <a:lnTo>
                    <a:pt x="115" y="1131"/>
                  </a:lnTo>
                  <a:lnTo>
                    <a:pt x="115" y="1126"/>
                  </a:lnTo>
                  <a:lnTo>
                    <a:pt x="116" y="1120"/>
                  </a:lnTo>
                  <a:lnTo>
                    <a:pt x="119" y="1116"/>
                  </a:lnTo>
                  <a:lnTo>
                    <a:pt x="122" y="1111"/>
                  </a:lnTo>
                  <a:lnTo>
                    <a:pt x="125" y="1108"/>
                  </a:lnTo>
                  <a:lnTo>
                    <a:pt x="131" y="1106"/>
                  </a:lnTo>
                  <a:lnTo>
                    <a:pt x="136" y="1105"/>
                  </a:lnTo>
                  <a:lnTo>
                    <a:pt x="142" y="1104"/>
                  </a:lnTo>
                  <a:lnTo>
                    <a:pt x="148" y="1103"/>
                  </a:lnTo>
                  <a:lnTo>
                    <a:pt x="156" y="1104"/>
                  </a:lnTo>
                  <a:lnTo>
                    <a:pt x="164" y="1105"/>
                  </a:lnTo>
                  <a:lnTo>
                    <a:pt x="180" y="1108"/>
                  </a:lnTo>
                  <a:lnTo>
                    <a:pt x="198" y="1115"/>
                  </a:lnTo>
                  <a:lnTo>
                    <a:pt x="217" y="1124"/>
                  </a:lnTo>
                  <a:lnTo>
                    <a:pt x="236" y="1136"/>
                  </a:lnTo>
                  <a:close/>
                  <a:moveTo>
                    <a:pt x="485" y="1297"/>
                  </a:moveTo>
                  <a:lnTo>
                    <a:pt x="504" y="1311"/>
                  </a:lnTo>
                  <a:lnTo>
                    <a:pt x="520" y="1325"/>
                  </a:lnTo>
                  <a:lnTo>
                    <a:pt x="534" y="1340"/>
                  </a:lnTo>
                  <a:lnTo>
                    <a:pt x="546" y="1355"/>
                  </a:lnTo>
                  <a:lnTo>
                    <a:pt x="550" y="1362"/>
                  </a:lnTo>
                  <a:lnTo>
                    <a:pt x="553" y="1369"/>
                  </a:lnTo>
                  <a:lnTo>
                    <a:pt x="555" y="1376"/>
                  </a:lnTo>
                  <a:lnTo>
                    <a:pt x="558" y="1382"/>
                  </a:lnTo>
                  <a:lnTo>
                    <a:pt x="559" y="1388"/>
                  </a:lnTo>
                  <a:lnTo>
                    <a:pt x="558" y="1394"/>
                  </a:lnTo>
                  <a:lnTo>
                    <a:pt x="557" y="1399"/>
                  </a:lnTo>
                  <a:lnTo>
                    <a:pt x="554" y="1404"/>
                  </a:lnTo>
                  <a:lnTo>
                    <a:pt x="551" y="1408"/>
                  </a:lnTo>
                  <a:lnTo>
                    <a:pt x="548" y="1412"/>
                  </a:lnTo>
                  <a:lnTo>
                    <a:pt x="542" y="1414"/>
                  </a:lnTo>
                  <a:lnTo>
                    <a:pt x="537" y="1416"/>
                  </a:lnTo>
                  <a:lnTo>
                    <a:pt x="530" y="1417"/>
                  </a:lnTo>
                  <a:lnTo>
                    <a:pt x="523" y="1417"/>
                  </a:lnTo>
                  <a:lnTo>
                    <a:pt x="516" y="1417"/>
                  </a:lnTo>
                  <a:lnTo>
                    <a:pt x="507" y="1416"/>
                  </a:lnTo>
                  <a:lnTo>
                    <a:pt x="498" y="1415"/>
                  </a:lnTo>
                  <a:lnTo>
                    <a:pt x="489" y="1413"/>
                  </a:lnTo>
                  <a:lnTo>
                    <a:pt x="480" y="1409"/>
                  </a:lnTo>
                  <a:lnTo>
                    <a:pt x="471" y="1405"/>
                  </a:lnTo>
                  <a:lnTo>
                    <a:pt x="451" y="1396"/>
                  </a:lnTo>
                  <a:lnTo>
                    <a:pt x="431" y="1384"/>
                  </a:lnTo>
                  <a:lnTo>
                    <a:pt x="411" y="1371"/>
                  </a:lnTo>
                  <a:lnTo>
                    <a:pt x="394" y="1356"/>
                  </a:lnTo>
                  <a:lnTo>
                    <a:pt x="381" y="1341"/>
                  </a:lnTo>
                  <a:lnTo>
                    <a:pt x="370" y="1327"/>
                  </a:lnTo>
                  <a:lnTo>
                    <a:pt x="366" y="1319"/>
                  </a:lnTo>
                  <a:lnTo>
                    <a:pt x="362" y="1312"/>
                  </a:lnTo>
                  <a:lnTo>
                    <a:pt x="359" y="1306"/>
                  </a:lnTo>
                  <a:lnTo>
                    <a:pt x="358" y="1299"/>
                  </a:lnTo>
                  <a:lnTo>
                    <a:pt x="357" y="1292"/>
                  </a:lnTo>
                  <a:lnTo>
                    <a:pt x="357" y="1287"/>
                  </a:lnTo>
                  <a:lnTo>
                    <a:pt x="358" y="1281"/>
                  </a:lnTo>
                  <a:lnTo>
                    <a:pt x="360" y="1277"/>
                  </a:lnTo>
                  <a:lnTo>
                    <a:pt x="364" y="1273"/>
                  </a:lnTo>
                  <a:lnTo>
                    <a:pt x="368" y="1269"/>
                  </a:lnTo>
                  <a:lnTo>
                    <a:pt x="373" y="1267"/>
                  </a:lnTo>
                  <a:lnTo>
                    <a:pt x="379" y="1265"/>
                  </a:lnTo>
                  <a:lnTo>
                    <a:pt x="386" y="1264"/>
                  </a:lnTo>
                  <a:lnTo>
                    <a:pt x="392" y="1264"/>
                  </a:lnTo>
                  <a:lnTo>
                    <a:pt x="400" y="1264"/>
                  </a:lnTo>
                  <a:lnTo>
                    <a:pt x="409" y="1265"/>
                  </a:lnTo>
                  <a:lnTo>
                    <a:pt x="426" y="1269"/>
                  </a:lnTo>
                  <a:lnTo>
                    <a:pt x="445" y="1276"/>
                  </a:lnTo>
                  <a:lnTo>
                    <a:pt x="465" y="1285"/>
                  </a:lnTo>
                  <a:lnTo>
                    <a:pt x="485" y="1297"/>
                  </a:lnTo>
                  <a:close/>
                  <a:moveTo>
                    <a:pt x="274" y="755"/>
                  </a:moveTo>
                  <a:lnTo>
                    <a:pt x="291" y="767"/>
                  </a:lnTo>
                  <a:lnTo>
                    <a:pt x="304" y="780"/>
                  </a:lnTo>
                  <a:lnTo>
                    <a:pt x="316" y="794"/>
                  </a:lnTo>
                  <a:lnTo>
                    <a:pt x="326" y="807"/>
                  </a:lnTo>
                  <a:lnTo>
                    <a:pt x="329" y="814"/>
                  </a:lnTo>
                  <a:lnTo>
                    <a:pt x="333" y="820"/>
                  </a:lnTo>
                  <a:lnTo>
                    <a:pt x="335" y="826"/>
                  </a:lnTo>
                  <a:lnTo>
                    <a:pt x="336" y="831"/>
                  </a:lnTo>
                  <a:lnTo>
                    <a:pt x="336" y="837"/>
                  </a:lnTo>
                  <a:lnTo>
                    <a:pt x="336" y="842"/>
                  </a:lnTo>
                  <a:lnTo>
                    <a:pt x="335" y="847"/>
                  </a:lnTo>
                  <a:lnTo>
                    <a:pt x="333" y="851"/>
                  </a:lnTo>
                  <a:lnTo>
                    <a:pt x="329" y="855"/>
                  </a:lnTo>
                  <a:lnTo>
                    <a:pt x="326" y="859"/>
                  </a:lnTo>
                  <a:lnTo>
                    <a:pt x="322" y="861"/>
                  </a:lnTo>
                  <a:lnTo>
                    <a:pt x="316" y="862"/>
                  </a:lnTo>
                  <a:lnTo>
                    <a:pt x="311" y="863"/>
                  </a:lnTo>
                  <a:lnTo>
                    <a:pt x="304" y="864"/>
                  </a:lnTo>
                  <a:lnTo>
                    <a:pt x="297" y="863"/>
                  </a:lnTo>
                  <a:lnTo>
                    <a:pt x="291" y="863"/>
                  </a:lnTo>
                  <a:lnTo>
                    <a:pt x="275" y="860"/>
                  </a:lnTo>
                  <a:lnTo>
                    <a:pt x="259" y="853"/>
                  </a:lnTo>
                  <a:lnTo>
                    <a:pt x="242" y="846"/>
                  </a:lnTo>
                  <a:lnTo>
                    <a:pt x="225" y="834"/>
                  </a:lnTo>
                  <a:lnTo>
                    <a:pt x="208" y="822"/>
                  </a:lnTo>
                  <a:lnTo>
                    <a:pt x="195" y="809"/>
                  </a:lnTo>
                  <a:lnTo>
                    <a:pt x="183" y="796"/>
                  </a:lnTo>
                  <a:lnTo>
                    <a:pt x="173" y="783"/>
                  </a:lnTo>
                  <a:lnTo>
                    <a:pt x="169" y="777"/>
                  </a:lnTo>
                  <a:lnTo>
                    <a:pt x="166" y="770"/>
                  </a:lnTo>
                  <a:lnTo>
                    <a:pt x="165" y="764"/>
                  </a:lnTo>
                  <a:lnTo>
                    <a:pt x="163" y="758"/>
                  </a:lnTo>
                  <a:lnTo>
                    <a:pt x="163" y="753"/>
                  </a:lnTo>
                  <a:lnTo>
                    <a:pt x="163" y="747"/>
                  </a:lnTo>
                  <a:lnTo>
                    <a:pt x="164" y="743"/>
                  </a:lnTo>
                  <a:lnTo>
                    <a:pt x="166" y="738"/>
                  </a:lnTo>
                  <a:lnTo>
                    <a:pt x="169" y="735"/>
                  </a:lnTo>
                  <a:lnTo>
                    <a:pt x="173" y="732"/>
                  </a:lnTo>
                  <a:lnTo>
                    <a:pt x="177" y="730"/>
                  </a:lnTo>
                  <a:lnTo>
                    <a:pt x="183" y="727"/>
                  </a:lnTo>
                  <a:lnTo>
                    <a:pt x="188" y="726"/>
                  </a:lnTo>
                  <a:lnTo>
                    <a:pt x="195" y="726"/>
                  </a:lnTo>
                  <a:lnTo>
                    <a:pt x="201" y="726"/>
                  </a:lnTo>
                  <a:lnTo>
                    <a:pt x="208" y="727"/>
                  </a:lnTo>
                  <a:lnTo>
                    <a:pt x="223" y="731"/>
                  </a:lnTo>
                  <a:lnTo>
                    <a:pt x="240" y="736"/>
                  </a:lnTo>
                  <a:lnTo>
                    <a:pt x="257" y="745"/>
                  </a:lnTo>
                  <a:lnTo>
                    <a:pt x="274" y="755"/>
                  </a:lnTo>
                  <a:close/>
                  <a:moveTo>
                    <a:pt x="500" y="905"/>
                  </a:moveTo>
                  <a:lnTo>
                    <a:pt x="517" y="917"/>
                  </a:lnTo>
                  <a:lnTo>
                    <a:pt x="532" y="930"/>
                  </a:lnTo>
                  <a:lnTo>
                    <a:pt x="544" y="945"/>
                  </a:lnTo>
                  <a:lnTo>
                    <a:pt x="554" y="958"/>
                  </a:lnTo>
                  <a:lnTo>
                    <a:pt x="559" y="965"/>
                  </a:lnTo>
                  <a:lnTo>
                    <a:pt x="561" y="971"/>
                  </a:lnTo>
                  <a:lnTo>
                    <a:pt x="564" y="978"/>
                  </a:lnTo>
                  <a:lnTo>
                    <a:pt x="565" y="985"/>
                  </a:lnTo>
                  <a:lnTo>
                    <a:pt x="565" y="990"/>
                  </a:lnTo>
                  <a:lnTo>
                    <a:pt x="565" y="996"/>
                  </a:lnTo>
                  <a:lnTo>
                    <a:pt x="564" y="1000"/>
                  </a:lnTo>
                  <a:lnTo>
                    <a:pt x="562" y="1004"/>
                  </a:lnTo>
                  <a:lnTo>
                    <a:pt x="559" y="1009"/>
                  </a:lnTo>
                  <a:lnTo>
                    <a:pt x="555" y="1012"/>
                  </a:lnTo>
                  <a:lnTo>
                    <a:pt x="551" y="1014"/>
                  </a:lnTo>
                  <a:lnTo>
                    <a:pt x="546" y="1017"/>
                  </a:lnTo>
                  <a:lnTo>
                    <a:pt x="539" y="1018"/>
                  </a:lnTo>
                  <a:lnTo>
                    <a:pt x="532" y="1018"/>
                  </a:lnTo>
                  <a:lnTo>
                    <a:pt x="526" y="1018"/>
                  </a:lnTo>
                  <a:lnTo>
                    <a:pt x="518" y="1017"/>
                  </a:lnTo>
                  <a:lnTo>
                    <a:pt x="501" y="1013"/>
                  </a:lnTo>
                  <a:lnTo>
                    <a:pt x="485" y="1008"/>
                  </a:lnTo>
                  <a:lnTo>
                    <a:pt x="466" y="999"/>
                  </a:lnTo>
                  <a:lnTo>
                    <a:pt x="448" y="988"/>
                  </a:lnTo>
                  <a:lnTo>
                    <a:pt x="431" y="976"/>
                  </a:lnTo>
                  <a:lnTo>
                    <a:pt x="416" y="961"/>
                  </a:lnTo>
                  <a:lnTo>
                    <a:pt x="403" y="948"/>
                  </a:lnTo>
                  <a:lnTo>
                    <a:pt x="393" y="934"/>
                  </a:lnTo>
                  <a:lnTo>
                    <a:pt x="390" y="927"/>
                  </a:lnTo>
                  <a:lnTo>
                    <a:pt x="387" y="921"/>
                  </a:lnTo>
                  <a:lnTo>
                    <a:pt x="384" y="914"/>
                  </a:lnTo>
                  <a:lnTo>
                    <a:pt x="383" y="908"/>
                  </a:lnTo>
                  <a:lnTo>
                    <a:pt x="382" y="903"/>
                  </a:lnTo>
                  <a:lnTo>
                    <a:pt x="382" y="897"/>
                  </a:lnTo>
                  <a:lnTo>
                    <a:pt x="383" y="892"/>
                  </a:lnTo>
                  <a:lnTo>
                    <a:pt x="386" y="887"/>
                  </a:lnTo>
                  <a:lnTo>
                    <a:pt x="389" y="883"/>
                  </a:lnTo>
                  <a:lnTo>
                    <a:pt x="393" y="880"/>
                  </a:lnTo>
                  <a:lnTo>
                    <a:pt x="398" y="878"/>
                  </a:lnTo>
                  <a:lnTo>
                    <a:pt x="403" y="875"/>
                  </a:lnTo>
                  <a:lnTo>
                    <a:pt x="409" y="874"/>
                  </a:lnTo>
                  <a:lnTo>
                    <a:pt x="415" y="874"/>
                  </a:lnTo>
                  <a:lnTo>
                    <a:pt x="423" y="874"/>
                  </a:lnTo>
                  <a:lnTo>
                    <a:pt x="431" y="875"/>
                  </a:lnTo>
                  <a:lnTo>
                    <a:pt x="446" y="879"/>
                  </a:lnTo>
                  <a:lnTo>
                    <a:pt x="464" y="885"/>
                  </a:lnTo>
                  <a:lnTo>
                    <a:pt x="482" y="894"/>
                  </a:lnTo>
                  <a:lnTo>
                    <a:pt x="500" y="905"/>
                  </a:lnTo>
                  <a:close/>
                  <a:moveTo>
                    <a:pt x="123" y="326"/>
                  </a:moveTo>
                  <a:lnTo>
                    <a:pt x="109" y="315"/>
                  </a:lnTo>
                  <a:lnTo>
                    <a:pt x="97" y="304"/>
                  </a:lnTo>
                  <a:lnTo>
                    <a:pt x="87" y="292"/>
                  </a:lnTo>
                  <a:lnTo>
                    <a:pt x="79" y="280"/>
                  </a:lnTo>
                  <a:lnTo>
                    <a:pt x="76" y="274"/>
                  </a:lnTo>
                  <a:lnTo>
                    <a:pt x="73" y="268"/>
                  </a:lnTo>
                  <a:lnTo>
                    <a:pt x="72" y="263"/>
                  </a:lnTo>
                  <a:lnTo>
                    <a:pt x="71" y="257"/>
                  </a:lnTo>
                  <a:lnTo>
                    <a:pt x="70" y="253"/>
                  </a:lnTo>
                  <a:lnTo>
                    <a:pt x="71" y="249"/>
                  </a:lnTo>
                  <a:lnTo>
                    <a:pt x="72" y="244"/>
                  </a:lnTo>
                  <a:lnTo>
                    <a:pt x="73" y="240"/>
                  </a:lnTo>
                  <a:lnTo>
                    <a:pt x="77" y="236"/>
                  </a:lnTo>
                  <a:lnTo>
                    <a:pt x="80" y="234"/>
                  </a:lnTo>
                  <a:lnTo>
                    <a:pt x="83" y="232"/>
                  </a:lnTo>
                  <a:lnTo>
                    <a:pt x="88" y="230"/>
                  </a:lnTo>
                  <a:lnTo>
                    <a:pt x="93" y="229"/>
                  </a:lnTo>
                  <a:lnTo>
                    <a:pt x="99" y="229"/>
                  </a:lnTo>
                  <a:lnTo>
                    <a:pt x="104" y="229"/>
                  </a:lnTo>
                  <a:lnTo>
                    <a:pt x="111" y="229"/>
                  </a:lnTo>
                  <a:lnTo>
                    <a:pt x="124" y="232"/>
                  </a:lnTo>
                  <a:lnTo>
                    <a:pt x="139" y="238"/>
                  </a:lnTo>
                  <a:lnTo>
                    <a:pt x="153" y="245"/>
                  </a:lnTo>
                  <a:lnTo>
                    <a:pt x="168" y="254"/>
                  </a:lnTo>
                  <a:lnTo>
                    <a:pt x="182" y="265"/>
                  </a:lnTo>
                  <a:lnTo>
                    <a:pt x="194" y="276"/>
                  </a:lnTo>
                  <a:lnTo>
                    <a:pt x="204" y="288"/>
                  </a:lnTo>
                  <a:lnTo>
                    <a:pt x="211" y="299"/>
                  </a:lnTo>
                  <a:lnTo>
                    <a:pt x="217" y="311"/>
                  </a:lnTo>
                  <a:lnTo>
                    <a:pt x="220" y="323"/>
                  </a:lnTo>
                  <a:lnTo>
                    <a:pt x="220" y="327"/>
                  </a:lnTo>
                  <a:lnTo>
                    <a:pt x="220" y="331"/>
                  </a:lnTo>
                  <a:lnTo>
                    <a:pt x="219" y="336"/>
                  </a:lnTo>
                  <a:lnTo>
                    <a:pt x="217" y="340"/>
                  </a:lnTo>
                  <a:lnTo>
                    <a:pt x="215" y="343"/>
                  </a:lnTo>
                  <a:lnTo>
                    <a:pt x="211" y="346"/>
                  </a:lnTo>
                  <a:lnTo>
                    <a:pt x="207" y="348"/>
                  </a:lnTo>
                  <a:lnTo>
                    <a:pt x="202" y="350"/>
                  </a:lnTo>
                  <a:lnTo>
                    <a:pt x="198" y="351"/>
                  </a:lnTo>
                  <a:lnTo>
                    <a:pt x="193" y="351"/>
                  </a:lnTo>
                  <a:lnTo>
                    <a:pt x="186" y="351"/>
                  </a:lnTo>
                  <a:lnTo>
                    <a:pt x="180" y="350"/>
                  </a:lnTo>
                  <a:lnTo>
                    <a:pt x="167" y="348"/>
                  </a:lnTo>
                  <a:lnTo>
                    <a:pt x="153" y="342"/>
                  </a:lnTo>
                  <a:lnTo>
                    <a:pt x="139" y="335"/>
                  </a:lnTo>
                  <a:lnTo>
                    <a:pt x="123" y="326"/>
                  </a:lnTo>
                  <a:close/>
                  <a:moveTo>
                    <a:pt x="414" y="476"/>
                  </a:moveTo>
                  <a:lnTo>
                    <a:pt x="411" y="479"/>
                  </a:lnTo>
                  <a:lnTo>
                    <a:pt x="408" y="483"/>
                  </a:lnTo>
                  <a:lnTo>
                    <a:pt x="403" y="485"/>
                  </a:lnTo>
                  <a:lnTo>
                    <a:pt x="399" y="486"/>
                  </a:lnTo>
                  <a:lnTo>
                    <a:pt x="393" y="487"/>
                  </a:lnTo>
                  <a:lnTo>
                    <a:pt x="388" y="488"/>
                  </a:lnTo>
                  <a:lnTo>
                    <a:pt x="382" y="488"/>
                  </a:lnTo>
                  <a:lnTo>
                    <a:pt x="376" y="487"/>
                  </a:lnTo>
                  <a:lnTo>
                    <a:pt x="361" y="484"/>
                  </a:lnTo>
                  <a:lnTo>
                    <a:pt x="347" y="478"/>
                  </a:lnTo>
                  <a:lnTo>
                    <a:pt x="332" y="470"/>
                  </a:lnTo>
                  <a:lnTo>
                    <a:pt x="315" y="462"/>
                  </a:lnTo>
                  <a:lnTo>
                    <a:pt x="301" y="451"/>
                  </a:lnTo>
                  <a:lnTo>
                    <a:pt x="287" y="438"/>
                  </a:lnTo>
                  <a:lnTo>
                    <a:pt x="277" y="426"/>
                  </a:lnTo>
                  <a:lnTo>
                    <a:pt x="269" y="413"/>
                  </a:lnTo>
                  <a:lnTo>
                    <a:pt x="265" y="407"/>
                  </a:lnTo>
                  <a:lnTo>
                    <a:pt x="263" y="402"/>
                  </a:lnTo>
                  <a:lnTo>
                    <a:pt x="261" y="396"/>
                  </a:lnTo>
                  <a:lnTo>
                    <a:pt x="260" y="391"/>
                  </a:lnTo>
                  <a:lnTo>
                    <a:pt x="260" y="385"/>
                  </a:lnTo>
                  <a:lnTo>
                    <a:pt x="260" y="381"/>
                  </a:lnTo>
                  <a:lnTo>
                    <a:pt x="261" y="375"/>
                  </a:lnTo>
                  <a:lnTo>
                    <a:pt x="263" y="372"/>
                  </a:lnTo>
                  <a:lnTo>
                    <a:pt x="266" y="368"/>
                  </a:lnTo>
                  <a:lnTo>
                    <a:pt x="270" y="366"/>
                  </a:lnTo>
                  <a:lnTo>
                    <a:pt x="273" y="363"/>
                  </a:lnTo>
                  <a:lnTo>
                    <a:pt x="279" y="361"/>
                  </a:lnTo>
                  <a:lnTo>
                    <a:pt x="283" y="360"/>
                  </a:lnTo>
                  <a:lnTo>
                    <a:pt x="289" y="360"/>
                  </a:lnTo>
                  <a:lnTo>
                    <a:pt x="295" y="360"/>
                  </a:lnTo>
                  <a:lnTo>
                    <a:pt x="302" y="360"/>
                  </a:lnTo>
                  <a:lnTo>
                    <a:pt x="316" y="363"/>
                  </a:lnTo>
                  <a:lnTo>
                    <a:pt x="330" y="369"/>
                  </a:lnTo>
                  <a:lnTo>
                    <a:pt x="346" y="377"/>
                  </a:lnTo>
                  <a:lnTo>
                    <a:pt x="362" y="387"/>
                  </a:lnTo>
                  <a:lnTo>
                    <a:pt x="377" y="398"/>
                  </a:lnTo>
                  <a:lnTo>
                    <a:pt x="390" y="410"/>
                  </a:lnTo>
                  <a:lnTo>
                    <a:pt x="400" y="422"/>
                  </a:lnTo>
                  <a:lnTo>
                    <a:pt x="409" y="434"/>
                  </a:lnTo>
                  <a:lnTo>
                    <a:pt x="412" y="439"/>
                  </a:lnTo>
                  <a:lnTo>
                    <a:pt x="414" y="446"/>
                  </a:lnTo>
                  <a:lnTo>
                    <a:pt x="416" y="452"/>
                  </a:lnTo>
                  <a:lnTo>
                    <a:pt x="418" y="457"/>
                  </a:lnTo>
                  <a:lnTo>
                    <a:pt x="418" y="462"/>
                  </a:lnTo>
                  <a:lnTo>
                    <a:pt x="418" y="467"/>
                  </a:lnTo>
                  <a:lnTo>
                    <a:pt x="416" y="471"/>
                  </a:lnTo>
                  <a:lnTo>
                    <a:pt x="414" y="476"/>
                  </a:lnTo>
                  <a:close/>
                  <a:moveTo>
                    <a:pt x="623" y="617"/>
                  </a:moveTo>
                  <a:lnTo>
                    <a:pt x="619" y="620"/>
                  </a:lnTo>
                  <a:lnTo>
                    <a:pt x="616" y="624"/>
                  </a:lnTo>
                  <a:lnTo>
                    <a:pt x="612" y="626"/>
                  </a:lnTo>
                  <a:lnTo>
                    <a:pt x="606" y="628"/>
                  </a:lnTo>
                  <a:lnTo>
                    <a:pt x="601" y="629"/>
                  </a:lnTo>
                  <a:lnTo>
                    <a:pt x="595" y="629"/>
                  </a:lnTo>
                  <a:lnTo>
                    <a:pt x="589" y="629"/>
                  </a:lnTo>
                  <a:lnTo>
                    <a:pt x="582" y="629"/>
                  </a:lnTo>
                  <a:lnTo>
                    <a:pt x="566" y="626"/>
                  </a:lnTo>
                  <a:lnTo>
                    <a:pt x="551" y="620"/>
                  </a:lnTo>
                  <a:lnTo>
                    <a:pt x="534" y="613"/>
                  </a:lnTo>
                  <a:lnTo>
                    <a:pt x="518" y="603"/>
                  </a:lnTo>
                  <a:lnTo>
                    <a:pt x="503" y="591"/>
                  </a:lnTo>
                  <a:lnTo>
                    <a:pt x="488" y="579"/>
                  </a:lnTo>
                  <a:lnTo>
                    <a:pt x="477" y="565"/>
                  </a:lnTo>
                  <a:lnTo>
                    <a:pt x="468" y="552"/>
                  </a:lnTo>
                  <a:lnTo>
                    <a:pt x="465" y="547"/>
                  </a:lnTo>
                  <a:lnTo>
                    <a:pt x="463" y="540"/>
                  </a:lnTo>
                  <a:lnTo>
                    <a:pt x="461" y="534"/>
                  </a:lnTo>
                  <a:lnTo>
                    <a:pt x="459" y="529"/>
                  </a:lnTo>
                  <a:lnTo>
                    <a:pt x="459" y="523"/>
                  </a:lnTo>
                  <a:lnTo>
                    <a:pt x="459" y="518"/>
                  </a:lnTo>
                  <a:lnTo>
                    <a:pt x="461" y="513"/>
                  </a:lnTo>
                  <a:lnTo>
                    <a:pt x="463" y="509"/>
                  </a:lnTo>
                  <a:lnTo>
                    <a:pt x="466" y="505"/>
                  </a:lnTo>
                  <a:lnTo>
                    <a:pt x="469" y="502"/>
                  </a:lnTo>
                  <a:lnTo>
                    <a:pt x="474" y="499"/>
                  </a:lnTo>
                  <a:lnTo>
                    <a:pt x="478" y="498"/>
                  </a:lnTo>
                  <a:lnTo>
                    <a:pt x="484" y="497"/>
                  </a:lnTo>
                  <a:lnTo>
                    <a:pt x="490" y="496"/>
                  </a:lnTo>
                  <a:lnTo>
                    <a:pt x="497" y="496"/>
                  </a:lnTo>
                  <a:lnTo>
                    <a:pt x="504" y="497"/>
                  </a:lnTo>
                  <a:lnTo>
                    <a:pt x="518" y="500"/>
                  </a:lnTo>
                  <a:lnTo>
                    <a:pt x="534" y="506"/>
                  </a:lnTo>
                  <a:lnTo>
                    <a:pt x="551" y="513"/>
                  </a:lnTo>
                  <a:lnTo>
                    <a:pt x="568" y="523"/>
                  </a:lnTo>
                  <a:lnTo>
                    <a:pt x="583" y="535"/>
                  </a:lnTo>
                  <a:lnTo>
                    <a:pt x="596" y="548"/>
                  </a:lnTo>
                  <a:lnTo>
                    <a:pt x="607" y="561"/>
                  </a:lnTo>
                  <a:lnTo>
                    <a:pt x="616" y="573"/>
                  </a:lnTo>
                  <a:lnTo>
                    <a:pt x="619" y="580"/>
                  </a:lnTo>
                  <a:lnTo>
                    <a:pt x="623" y="585"/>
                  </a:lnTo>
                  <a:lnTo>
                    <a:pt x="625" y="592"/>
                  </a:lnTo>
                  <a:lnTo>
                    <a:pt x="626" y="597"/>
                  </a:lnTo>
                  <a:lnTo>
                    <a:pt x="626" y="603"/>
                  </a:lnTo>
                  <a:lnTo>
                    <a:pt x="626" y="608"/>
                  </a:lnTo>
                  <a:lnTo>
                    <a:pt x="625" y="613"/>
                  </a:lnTo>
                  <a:lnTo>
                    <a:pt x="623" y="617"/>
                  </a:lnTo>
                  <a:close/>
                  <a:moveTo>
                    <a:pt x="452" y="96"/>
                  </a:moveTo>
                  <a:lnTo>
                    <a:pt x="439" y="85"/>
                  </a:lnTo>
                  <a:lnTo>
                    <a:pt x="426" y="74"/>
                  </a:lnTo>
                  <a:lnTo>
                    <a:pt x="418" y="63"/>
                  </a:lnTo>
                  <a:lnTo>
                    <a:pt x="410" y="51"/>
                  </a:lnTo>
                  <a:lnTo>
                    <a:pt x="407" y="46"/>
                  </a:lnTo>
                  <a:lnTo>
                    <a:pt x="404" y="40"/>
                  </a:lnTo>
                  <a:lnTo>
                    <a:pt x="403" y="35"/>
                  </a:lnTo>
                  <a:lnTo>
                    <a:pt x="402" y="30"/>
                  </a:lnTo>
                  <a:lnTo>
                    <a:pt x="402" y="25"/>
                  </a:lnTo>
                  <a:lnTo>
                    <a:pt x="402" y="20"/>
                  </a:lnTo>
                  <a:lnTo>
                    <a:pt x="403" y="16"/>
                  </a:lnTo>
                  <a:lnTo>
                    <a:pt x="405" y="12"/>
                  </a:lnTo>
                  <a:lnTo>
                    <a:pt x="408" y="9"/>
                  </a:lnTo>
                  <a:lnTo>
                    <a:pt x="411" y="6"/>
                  </a:lnTo>
                  <a:lnTo>
                    <a:pt x="415" y="4"/>
                  </a:lnTo>
                  <a:lnTo>
                    <a:pt x="420" y="3"/>
                  </a:lnTo>
                  <a:lnTo>
                    <a:pt x="424" y="1"/>
                  </a:lnTo>
                  <a:lnTo>
                    <a:pt x="430" y="0"/>
                  </a:lnTo>
                  <a:lnTo>
                    <a:pt x="435" y="0"/>
                  </a:lnTo>
                  <a:lnTo>
                    <a:pt x="441" y="1"/>
                  </a:lnTo>
                  <a:lnTo>
                    <a:pt x="454" y="4"/>
                  </a:lnTo>
                  <a:lnTo>
                    <a:pt x="467" y="8"/>
                  </a:lnTo>
                  <a:lnTo>
                    <a:pt x="482" y="15"/>
                  </a:lnTo>
                  <a:lnTo>
                    <a:pt x="496" y="25"/>
                  </a:lnTo>
                  <a:lnTo>
                    <a:pt x="509" y="35"/>
                  </a:lnTo>
                  <a:lnTo>
                    <a:pt x="521" y="46"/>
                  </a:lnTo>
                  <a:lnTo>
                    <a:pt x="531" y="57"/>
                  </a:lnTo>
                  <a:lnTo>
                    <a:pt x="538" y="69"/>
                  </a:lnTo>
                  <a:lnTo>
                    <a:pt x="543" y="80"/>
                  </a:lnTo>
                  <a:lnTo>
                    <a:pt x="546" y="90"/>
                  </a:lnTo>
                  <a:lnTo>
                    <a:pt x="546" y="95"/>
                  </a:lnTo>
                  <a:lnTo>
                    <a:pt x="546" y="100"/>
                  </a:lnTo>
                  <a:lnTo>
                    <a:pt x="544" y="104"/>
                  </a:lnTo>
                  <a:lnTo>
                    <a:pt x="542" y="107"/>
                  </a:lnTo>
                  <a:lnTo>
                    <a:pt x="540" y="111"/>
                  </a:lnTo>
                  <a:lnTo>
                    <a:pt x="537" y="114"/>
                  </a:lnTo>
                  <a:lnTo>
                    <a:pt x="532" y="116"/>
                  </a:lnTo>
                  <a:lnTo>
                    <a:pt x="528" y="118"/>
                  </a:lnTo>
                  <a:lnTo>
                    <a:pt x="523" y="120"/>
                  </a:lnTo>
                  <a:lnTo>
                    <a:pt x="518" y="120"/>
                  </a:lnTo>
                  <a:lnTo>
                    <a:pt x="512" y="120"/>
                  </a:lnTo>
                  <a:lnTo>
                    <a:pt x="507" y="120"/>
                  </a:lnTo>
                  <a:lnTo>
                    <a:pt x="494" y="116"/>
                  </a:lnTo>
                  <a:lnTo>
                    <a:pt x="480" y="112"/>
                  </a:lnTo>
                  <a:lnTo>
                    <a:pt x="466" y="105"/>
                  </a:lnTo>
                  <a:lnTo>
                    <a:pt x="452" y="96"/>
                  </a:lnTo>
                  <a:close/>
                </a:path>
              </a:pathLst>
            </a:custGeom>
            <a:solidFill>
              <a:srgbClr val="E89E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CH"/>
            </a:p>
          </p:txBody>
        </p:sp>
        <p:sp>
          <p:nvSpPr>
            <p:cNvPr id="63" name="Freeform 53"/>
            <p:cNvSpPr>
              <a:spLocks noEditPoints="1"/>
            </p:cNvSpPr>
            <p:nvPr userDrawn="1"/>
          </p:nvSpPr>
          <p:spPr bwMode="auto">
            <a:xfrm>
              <a:off x="11775282" y="1473199"/>
              <a:ext cx="133350" cy="1500187"/>
            </a:xfrm>
            <a:custGeom>
              <a:avLst/>
              <a:gdLst>
                <a:gd name="T0" fmla="*/ 456 w 678"/>
                <a:gd name="T1" fmla="*/ 7454 h 7562"/>
                <a:gd name="T2" fmla="*/ 83 w 678"/>
                <a:gd name="T3" fmla="*/ 7227 h 7562"/>
                <a:gd name="T4" fmla="*/ 0 w 678"/>
                <a:gd name="T5" fmla="*/ 7155 h 7562"/>
                <a:gd name="T6" fmla="*/ 501 w 678"/>
                <a:gd name="T7" fmla="*/ 7215 h 7562"/>
                <a:gd name="T8" fmla="*/ 202 w 678"/>
                <a:gd name="T9" fmla="*/ 6827 h 7562"/>
                <a:gd name="T10" fmla="*/ 235 w 678"/>
                <a:gd name="T11" fmla="*/ 6780 h 7562"/>
                <a:gd name="T12" fmla="*/ 169 w 678"/>
                <a:gd name="T13" fmla="*/ 6606 h 7562"/>
                <a:gd name="T14" fmla="*/ 511 w 678"/>
                <a:gd name="T15" fmla="*/ 6486 h 7562"/>
                <a:gd name="T16" fmla="*/ 259 w 678"/>
                <a:gd name="T17" fmla="*/ 6242 h 7562"/>
                <a:gd name="T18" fmla="*/ 408 w 678"/>
                <a:gd name="T19" fmla="*/ 5999 h 7562"/>
                <a:gd name="T20" fmla="*/ 235 w 678"/>
                <a:gd name="T21" fmla="*/ 5765 h 7562"/>
                <a:gd name="T22" fmla="*/ 61 w 678"/>
                <a:gd name="T23" fmla="*/ 5598 h 7562"/>
                <a:gd name="T24" fmla="*/ 264 w 678"/>
                <a:gd name="T25" fmla="*/ 5392 h 7562"/>
                <a:gd name="T26" fmla="*/ 139 w 678"/>
                <a:gd name="T27" fmla="*/ 5144 h 7562"/>
                <a:gd name="T28" fmla="*/ 33 w 678"/>
                <a:gd name="T29" fmla="*/ 4554 h 7562"/>
                <a:gd name="T30" fmla="*/ 88 w 678"/>
                <a:gd name="T31" fmla="*/ 4472 h 7562"/>
                <a:gd name="T32" fmla="*/ 139 w 678"/>
                <a:gd name="T33" fmla="*/ 3992 h 7562"/>
                <a:gd name="T34" fmla="*/ 0 w 678"/>
                <a:gd name="T35" fmla="*/ 3446 h 7562"/>
                <a:gd name="T36" fmla="*/ 61 w 678"/>
                <a:gd name="T37" fmla="*/ 2785 h 7562"/>
                <a:gd name="T38" fmla="*/ 145 w 678"/>
                <a:gd name="T39" fmla="*/ 2609 h 7562"/>
                <a:gd name="T40" fmla="*/ 71 w 678"/>
                <a:gd name="T41" fmla="*/ 599 h 7562"/>
                <a:gd name="T42" fmla="*/ 653 w 678"/>
                <a:gd name="T43" fmla="*/ 516 h 7562"/>
                <a:gd name="T44" fmla="*/ 554 w 678"/>
                <a:gd name="T45" fmla="*/ 1395 h 7562"/>
                <a:gd name="T46" fmla="*/ 558 w 678"/>
                <a:gd name="T47" fmla="*/ 1729 h 7562"/>
                <a:gd name="T48" fmla="*/ 453 w 678"/>
                <a:gd name="T49" fmla="*/ 2443 h 7562"/>
                <a:gd name="T50" fmla="*/ 597 w 678"/>
                <a:gd name="T51" fmla="*/ 3222 h 7562"/>
                <a:gd name="T52" fmla="*/ 415 w 678"/>
                <a:gd name="T53" fmla="*/ 3378 h 7562"/>
                <a:gd name="T54" fmla="*/ 323 w 678"/>
                <a:gd name="T55" fmla="*/ 4833 h 7562"/>
                <a:gd name="T56" fmla="*/ 403 w 678"/>
                <a:gd name="T57" fmla="*/ 5085 h 7562"/>
                <a:gd name="T58" fmla="*/ 448 w 678"/>
                <a:gd name="T59" fmla="*/ 5274 h 7562"/>
                <a:gd name="T60" fmla="*/ 610 w 678"/>
                <a:gd name="T61" fmla="*/ 5902 h 7562"/>
                <a:gd name="T62" fmla="*/ 678 w 678"/>
                <a:gd name="T63" fmla="*/ 6104 h 7562"/>
                <a:gd name="T64" fmla="*/ 640 w 678"/>
                <a:gd name="T65" fmla="*/ 6153 h 7562"/>
                <a:gd name="T66" fmla="*/ 540 w 678"/>
                <a:gd name="T67" fmla="*/ 6193 h 7562"/>
                <a:gd name="T68" fmla="*/ 658 w 678"/>
                <a:gd name="T69" fmla="*/ 6733 h 7562"/>
                <a:gd name="T70" fmla="*/ 564 w 678"/>
                <a:gd name="T71" fmla="*/ 6784 h 7562"/>
                <a:gd name="T72" fmla="*/ 663 w 678"/>
                <a:gd name="T73" fmla="*/ 7244 h 7562"/>
                <a:gd name="T74" fmla="*/ 292 w 678"/>
                <a:gd name="T75" fmla="*/ 7183 h 7562"/>
                <a:gd name="T76" fmla="*/ 467 w 678"/>
                <a:gd name="T77" fmla="*/ 6756 h 7562"/>
                <a:gd name="T78" fmla="*/ 241 w 678"/>
                <a:gd name="T79" fmla="*/ 5556 h 7562"/>
                <a:gd name="T80" fmla="*/ 559 w 678"/>
                <a:gd name="T81" fmla="*/ 5660 h 7562"/>
                <a:gd name="T82" fmla="*/ 508 w 678"/>
                <a:gd name="T83" fmla="*/ 4600 h 7562"/>
                <a:gd name="T84" fmla="*/ 263 w 678"/>
                <a:gd name="T85" fmla="*/ 4277 h 7562"/>
                <a:gd name="T86" fmla="*/ 292 w 678"/>
                <a:gd name="T87" fmla="*/ 4041 h 7562"/>
                <a:gd name="T88" fmla="*/ 536 w 678"/>
                <a:gd name="T89" fmla="*/ 4015 h 7562"/>
                <a:gd name="T90" fmla="*/ 603 w 678"/>
                <a:gd name="T91" fmla="*/ 3970 h 7562"/>
                <a:gd name="T92" fmla="*/ 331 w 678"/>
                <a:gd name="T93" fmla="*/ 3599 h 7562"/>
                <a:gd name="T94" fmla="*/ 161 w 678"/>
                <a:gd name="T95" fmla="*/ 3261 h 7562"/>
                <a:gd name="T96" fmla="*/ 244 w 678"/>
                <a:gd name="T97" fmla="*/ 3008 h 7562"/>
                <a:gd name="T98" fmla="*/ 492 w 678"/>
                <a:gd name="T99" fmla="*/ 2705 h 7562"/>
                <a:gd name="T100" fmla="*/ 332 w 678"/>
                <a:gd name="T101" fmla="*/ 2634 h 7562"/>
                <a:gd name="T102" fmla="*/ 196 w 678"/>
                <a:gd name="T103" fmla="*/ 2203 h 7562"/>
                <a:gd name="T104" fmla="*/ 54 w 678"/>
                <a:gd name="T105" fmla="*/ 1834 h 7562"/>
                <a:gd name="T106" fmla="*/ 418 w 678"/>
                <a:gd name="T107" fmla="*/ 2098 h 7562"/>
                <a:gd name="T108" fmla="*/ 182 w 678"/>
                <a:gd name="T109" fmla="*/ 1443 h 7562"/>
                <a:gd name="T110" fmla="*/ 448 w 678"/>
                <a:gd name="T111" fmla="*/ 1612 h 7562"/>
                <a:gd name="T112" fmla="*/ 321 w 678"/>
                <a:gd name="T113" fmla="*/ 1548 h 7562"/>
                <a:gd name="T114" fmla="*/ 85 w 678"/>
                <a:gd name="T115" fmla="*/ 992 h 7562"/>
                <a:gd name="T116" fmla="*/ 306 w 678"/>
                <a:gd name="T117" fmla="*/ 1147 h 7562"/>
                <a:gd name="T118" fmla="*/ 287 w 678"/>
                <a:gd name="T119" fmla="*/ 710 h 7562"/>
                <a:gd name="T120" fmla="*/ 394 w 678"/>
                <a:gd name="T121" fmla="*/ 759 h 7562"/>
                <a:gd name="T122" fmla="*/ 298 w 678"/>
                <a:gd name="T123" fmla="*/ 343 h 7562"/>
                <a:gd name="T124" fmla="*/ 587 w 678"/>
                <a:gd name="T125" fmla="*/ 499 h 75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78" h="7562">
                  <a:moveTo>
                    <a:pt x="0" y="7356"/>
                  </a:moveTo>
                  <a:lnTo>
                    <a:pt x="0" y="7226"/>
                  </a:lnTo>
                  <a:lnTo>
                    <a:pt x="22" y="7235"/>
                  </a:lnTo>
                  <a:lnTo>
                    <a:pt x="46" y="7244"/>
                  </a:lnTo>
                  <a:lnTo>
                    <a:pt x="71" y="7255"/>
                  </a:lnTo>
                  <a:lnTo>
                    <a:pt x="97" y="7266"/>
                  </a:lnTo>
                  <a:lnTo>
                    <a:pt x="124" y="7278"/>
                  </a:lnTo>
                  <a:lnTo>
                    <a:pt x="151" y="7290"/>
                  </a:lnTo>
                  <a:lnTo>
                    <a:pt x="179" y="7303"/>
                  </a:lnTo>
                  <a:lnTo>
                    <a:pt x="208" y="7317"/>
                  </a:lnTo>
                  <a:lnTo>
                    <a:pt x="243" y="7334"/>
                  </a:lnTo>
                  <a:lnTo>
                    <a:pt x="276" y="7351"/>
                  </a:lnTo>
                  <a:lnTo>
                    <a:pt x="308" y="7367"/>
                  </a:lnTo>
                  <a:lnTo>
                    <a:pt x="338" y="7384"/>
                  </a:lnTo>
                  <a:lnTo>
                    <a:pt x="323" y="7374"/>
                  </a:lnTo>
                  <a:lnTo>
                    <a:pt x="311" y="7364"/>
                  </a:lnTo>
                  <a:lnTo>
                    <a:pt x="300" y="7356"/>
                  </a:lnTo>
                  <a:lnTo>
                    <a:pt x="291" y="7347"/>
                  </a:lnTo>
                  <a:lnTo>
                    <a:pt x="285" y="7341"/>
                  </a:lnTo>
                  <a:lnTo>
                    <a:pt x="280" y="7334"/>
                  </a:lnTo>
                  <a:lnTo>
                    <a:pt x="279" y="7332"/>
                  </a:lnTo>
                  <a:lnTo>
                    <a:pt x="278" y="7330"/>
                  </a:lnTo>
                  <a:lnTo>
                    <a:pt x="278" y="7328"/>
                  </a:lnTo>
                  <a:lnTo>
                    <a:pt x="279" y="7325"/>
                  </a:lnTo>
                  <a:lnTo>
                    <a:pt x="280" y="7324"/>
                  </a:lnTo>
                  <a:lnTo>
                    <a:pt x="283" y="7323"/>
                  </a:lnTo>
                  <a:lnTo>
                    <a:pt x="286" y="7322"/>
                  </a:lnTo>
                  <a:lnTo>
                    <a:pt x="290" y="7322"/>
                  </a:lnTo>
                  <a:lnTo>
                    <a:pt x="300" y="7322"/>
                  </a:lnTo>
                  <a:lnTo>
                    <a:pt x="313" y="7324"/>
                  </a:lnTo>
                  <a:lnTo>
                    <a:pt x="329" y="7328"/>
                  </a:lnTo>
                  <a:lnTo>
                    <a:pt x="346" y="7333"/>
                  </a:lnTo>
                  <a:lnTo>
                    <a:pt x="367" y="7339"/>
                  </a:lnTo>
                  <a:lnTo>
                    <a:pt x="390" y="7346"/>
                  </a:lnTo>
                  <a:lnTo>
                    <a:pt x="440" y="7365"/>
                  </a:lnTo>
                  <a:lnTo>
                    <a:pt x="498" y="7388"/>
                  </a:lnTo>
                  <a:lnTo>
                    <a:pt x="559" y="7415"/>
                  </a:lnTo>
                  <a:lnTo>
                    <a:pt x="626" y="7446"/>
                  </a:lnTo>
                  <a:lnTo>
                    <a:pt x="639" y="7451"/>
                  </a:lnTo>
                  <a:lnTo>
                    <a:pt x="652" y="7458"/>
                  </a:lnTo>
                  <a:lnTo>
                    <a:pt x="665" y="7464"/>
                  </a:lnTo>
                  <a:lnTo>
                    <a:pt x="678" y="7471"/>
                  </a:lnTo>
                  <a:lnTo>
                    <a:pt x="678" y="7562"/>
                  </a:lnTo>
                  <a:lnTo>
                    <a:pt x="654" y="7552"/>
                  </a:lnTo>
                  <a:lnTo>
                    <a:pt x="630" y="7541"/>
                  </a:lnTo>
                  <a:lnTo>
                    <a:pt x="606" y="7530"/>
                  </a:lnTo>
                  <a:lnTo>
                    <a:pt x="580" y="7517"/>
                  </a:lnTo>
                  <a:lnTo>
                    <a:pt x="547" y="7502"/>
                  </a:lnTo>
                  <a:lnTo>
                    <a:pt x="515" y="7485"/>
                  </a:lnTo>
                  <a:lnTo>
                    <a:pt x="484" y="7470"/>
                  </a:lnTo>
                  <a:lnTo>
                    <a:pt x="456" y="7454"/>
                  </a:lnTo>
                  <a:lnTo>
                    <a:pt x="480" y="7472"/>
                  </a:lnTo>
                  <a:lnTo>
                    <a:pt x="497" y="7486"/>
                  </a:lnTo>
                  <a:lnTo>
                    <a:pt x="502" y="7492"/>
                  </a:lnTo>
                  <a:lnTo>
                    <a:pt x="506" y="7498"/>
                  </a:lnTo>
                  <a:lnTo>
                    <a:pt x="508" y="7502"/>
                  </a:lnTo>
                  <a:lnTo>
                    <a:pt x="508" y="7505"/>
                  </a:lnTo>
                  <a:lnTo>
                    <a:pt x="505" y="7507"/>
                  </a:lnTo>
                  <a:lnTo>
                    <a:pt x="503" y="7509"/>
                  </a:lnTo>
                  <a:lnTo>
                    <a:pt x="500" y="7509"/>
                  </a:lnTo>
                  <a:lnTo>
                    <a:pt x="497" y="7510"/>
                  </a:lnTo>
                  <a:lnTo>
                    <a:pt x="487" y="7509"/>
                  </a:lnTo>
                  <a:lnTo>
                    <a:pt x="473" y="7506"/>
                  </a:lnTo>
                  <a:lnTo>
                    <a:pt x="458" y="7503"/>
                  </a:lnTo>
                  <a:lnTo>
                    <a:pt x="440" y="7499"/>
                  </a:lnTo>
                  <a:lnTo>
                    <a:pt x="420" y="7492"/>
                  </a:lnTo>
                  <a:lnTo>
                    <a:pt x="397" y="7485"/>
                  </a:lnTo>
                  <a:lnTo>
                    <a:pt x="348" y="7467"/>
                  </a:lnTo>
                  <a:lnTo>
                    <a:pt x="291" y="7443"/>
                  </a:lnTo>
                  <a:lnTo>
                    <a:pt x="230" y="7417"/>
                  </a:lnTo>
                  <a:lnTo>
                    <a:pt x="165" y="7386"/>
                  </a:lnTo>
                  <a:lnTo>
                    <a:pt x="133" y="7370"/>
                  </a:lnTo>
                  <a:lnTo>
                    <a:pt x="101" y="7354"/>
                  </a:lnTo>
                  <a:lnTo>
                    <a:pt x="71" y="7339"/>
                  </a:lnTo>
                  <a:lnTo>
                    <a:pt x="42" y="7323"/>
                  </a:lnTo>
                  <a:lnTo>
                    <a:pt x="65" y="7340"/>
                  </a:lnTo>
                  <a:lnTo>
                    <a:pt x="83" y="7354"/>
                  </a:lnTo>
                  <a:lnTo>
                    <a:pt x="88" y="7360"/>
                  </a:lnTo>
                  <a:lnTo>
                    <a:pt x="92" y="7365"/>
                  </a:lnTo>
                  <a:lnTo>
                    <a:pt x="94" y="7370"/>
                  </a:lnTo>
                  <a:lnTo>
                    <a:pt x="93" y="7373"/>
                  </a:lnTo>
                  <a:lnTo>
                    <a:pt x="92" y="7374"/>
                  </a:lnTo>
                  <a:lnTo>
                    <a:pt x="89" y="7375"/>
                  </a:lnTo>
                  <a:lnTo>
                    <a:pt x="87" y="7376"/>
                  </a:lnTo>
                  <a:lnTo>
                    <a:pt x="84" y="7376"/>
                  </a:lnTo>
                  <a:lnTo>
                    <a:pt x="75" y="7376"/>
                  </a:lnTo>
                  <a:lnTo>
                    <a:pt x="64" y="7374"/>
                  </a:lnTo>
                  <a:lnTo>
                    <a:pt x="51" y="7372"/>
                  </a:lnTo>
                  <a:lnTo>
                    <a:pt x="37" y="7367"/>
                  </a:lnTo>
                  <a:lnTo>
                    <a:pt x="19" y="7362"/>
                  </a:lnTo>
                  <a:lnTo>
                    <a:pt x="0" y="7356"/>
                  </a:lnTo>
                  <a:close/>
                  <a:moveTo>
                    <a:pt x="0" y="7218"/>
                  </a:moveTo>
                  <a:lnTo>
                    <a:pt x="0" y="7157"/>
                  </a:lnTo>
                  <a:lnTo>
                    <a:pt x="20" y="7170"/>
                  </a:lnTo>
                  <a:lnTo>
                    <a:pt x="38" y="7182"/>
                  </a:lnTo>
                  <a:lnTo>
                    <a:pt x="52" y="7193"/>
                  </a:lnTo>
                  <a:lnTo>
                    <a:pt x="64" y="7203"/>
                  </a:lnTo>
                  <a:lnTo>
                    <a:pt x="74" y="7212"/>
                  </a:lnTo>
                  <a:lnTo>
                    <a:pt x="80" y="7219"/>
                  </a:lnTo>
                  <a:lnTo>
                    <a:pt x="82" y="7223"/>
                  </a:lnTo>
                  <a:lnTo>
                    <a:pt x="83" y="7225"/>
                  </a:lnTo>
                  <a:lnTo>
                    <a:pt x="83" y="7227"/>
                  </a:lnTo>
                  <a:lnTo>
                    <a:pt x="82" y="7229"/>
                  </a:lnTo>
                  <a:lnTo>
                    <a:pt x="78" y="7233"/>
                  </a:lnTo>
                  <a:lnTo>
                    <a:pt x="73" y="7234"/>
                  </a:lnTo>
                  <a:lnTo>
                    <a:pt x="66" y="7234"/>
                  </a:lnTo>
                  <a:lnTo>
                    <a:pt x="56" y="7233"/>
                  </a:lnTo>
                  <a:lnTo>
                    <a:pt x="45" y="7231"/>
                  </a:lnTo>
                  <a:lnTo>
                    <a:pt x="32" y="7227"/>
                  </a:lnTo>
                  <a:lnTo>
                    <a:pt x="17" y="7224"/>
                  </a:lnTo>
                  <a:lnTo>
                    <a:pt x="0" y="7218"/>
                  </a:lnTo>
                  <a:close/>
                  <a:moveTo>
                    <a:pt x="0" y="7155"/>
                  </a:moveTo>
                  <a:lnTo>
                    <a:pt x="0" y="7079"/>
                  </a:lnTo>
                  <a:lnTo>
                    <a:pt x="22" y="7088"/>
                  </a:lnTo>
                  <a:lnTo>
                    <a:pt x="46" y="7098"/>
                  </a:lnTo>
                  <a:lnTo>
                    <a:pt x="72" y="7108"/>
                  </a:lnTo>
                  <a:lnTo>
                    <a:pt x="97" y="7119"/>
                  </a:lnTo>
                  <a:lnTo>
                    <a:pt x="125" y="7131"/>
                  </a:lnTo>
                  <a:lnTo>
                    <a:pt x="152" y="7144"/>
                  </a:lnTo>
                  <a:lnTo>
                    <a:pt x="181" y="7158"/>
                  </a:lnTo>
                  <a:lnTo>
                    <a:pt x="211" y="7171"/>
                  </a:lnTo>
                  <a:lnTo>
                    <a:pt x="273" y="7203"/>
                  </a:lnTo>
                  <a:lnTo>
                    <a:pt x="329" y="7233"/>
                  </a:lnTo>
                  <a:lnTo>
                    <a:pt x="380" y="7261"/>
                  </a:lnTo>
                  <a:lnTo>
                    <a:pt x="423" y="7289"/>
                  </a:lnTo>
                  <a:lnTo>
                    <a:pt x="441" y="7301"/>
                  </a:lnTo>
                  <a:lnTo>
                    <a:pt x="458" y="7312"/>
                  </a:lnTo>
                  <a:lnTo>
                    <a:pt x="471" y="7322"/>
                  </a:lnTo>
                  <a:lnTo>
                    <a:pt x="482" y="7332"/>
                  </a:lnTo>
                  <a:lnTo>
                    <a:pt x="491" y="7340"/>
                  </a:lnTo>
                  <a:lnTo>
                    <a:pt x="497" y="7347"/>
                  </a:lnTo>
                  <a:lnTo>
                    <a:pt x="498" y="7351"/>
                  </a:lnTo>
                  <a:lnTo>
                    <a:pt x="499" y="7353"/>
                  </a:lnTo>
                  <a:lnTo>
                    <a:pt x="499" y="7355"/>
                  </a:lnTo>
                  <a:lnTo>
                    <a:pt x="498" y="7357"/>
                  </a:lnTo>
                  <a:lnTo>
                    <a:pt x="497" y="7360"/>
                  </a:lnTo>
                  <a:lnTo>
                    <a:pt x="494" y="7361"/>
                  </a:lnTo>
                  <a:lnTo>
                    <a:pt x="491" y="7362"/>
                  </a:lnTo>
                  <a:lnTo>
                    <a:pt x="487" y="7362"/>
                  </a:lnTo>
                  <a:lnTo>
                    <a:pt x="478" y="7362"/>
                  </a:lnTo>
                  <a:lnTo>
                    <a:pt x="465" y="7361"/>
                  </a:lnTo>
                  <a:lnTo>
                    <a:pt x="450" y="7357"/>
                  </a:lnTo>
                  <a:lnTo>
                    <a:pt x="433" y="7353"/>
                  </a:lnTo>
                  <a:lnTo>
                    <a:pt x="413" y="7347"/>
                  </a:lnTo>
                  <a:lnTo>
                    <a:pt x="391" y="7340"/>
                  </a:lnTo>
                  <a:lnTo>
                    <a:pt x="342" y="7322"/>
                  </a:lnTo>
                  <a:lnTo>
                    <a:pt x="288" y="7300"/>
                  </a:lnTo>
                  <a:lnTo>
                    <a:pt x="228" y="7274"/>
                  </a:lnTo>
                  <a:lnTo>
                    <a:pt x="166" y="7244"/>
                  </a:lnTo>
                  <a:lnTo>
                    <a:pt x="119" y="7222"/>
                  </a:lnTo>
                  <a:lnTo>
                    <a:pt x="76" y="7199"/>
                  </a:lnTo>
                  <a:lnTo>
                    <a:pt x="37" y="7176"/>
                  </a:lnTo>
                  <a:lnTo>
                    <a:pt x="0" y="7155"/>
                  </a:lnTo>
                  <a:close/>
                  <a:moveTo>
                    <a:pt x="0" y="7071"/>
                  </a:moveTo>
                  <a:lnTo>
                    <a:pt x="0" y="6999"/>
                  </a:lnTo>
                  <a:lnTo>
                    <a:pt x="24" y="7014"/>
                  </a:lnTo>
                  <a:lnTo>
                    <a:pt x="46" y="7029"/>
                  </a:lnTo>
                  <a:lnTo>
                    <a:pt x="65" y="7043"/>
                  </a:lnTo>
                  <a:lnTo>
                    <a:pt x="80" y="7055"/>
                  </a:lnTo>
                  <a:lnTo>
                    <a:pt x="92" y="7066"/>
                  </a:lnTo>
                  <a:lnTo>
                    <a:pt x="99" y="7075"/>
                  </a:lnTo>
                  <a:lnTo>
                    <a:pt x="102" y="7078"/>
                  </a:lnTo>
                  <a:lnTo>
                    <a:pt x="103" y="7082"/>
                  </a:lnTo>
                  <a:lnTo>
                    <a:pt x="104" y="7085"/>
                  </a:lnTo>
                  <a:lnTo>
                    <a:pt x="103" y="7087"/>
                  </a:lnTo>
                  <a:lnTo>
                    <a:pt x="102" y="7089"/>
                  </a:lnTo>
                  <a:lnTo>
                    <a:pt x="98" y="7090"/>
                  </a:lnTo>
                  <a:lnTo>
                    <a:pt x="96" y="7091"/>
                  </a:lnTo>
                  <a:lnTo>
                    <a:pt x="92" y="7091"/>
                  </a:lnTo>
                  <a:lnTo>
                    <a:pt x="83" y="7091"/>
                  </a:lnTo>
                  <a:lnTo>
                    <a:pt x="71" y="7090"/>
                  </a:lnTo>
                  <a:lnTo>
                    <a:pt x="56" y="7087"/>
                  </a:lnTo>
                  <a:lnTo>
                    <a:pt x="40" y="7083"/>
                  </a:lnTo>
                  <a:lnTo>
                    <a:pt x="21" y="7077"/>
                  </a:lnTo>
                  <a:lnTo>
                    <a:pt x="0" y="7071"/>
                  </a:lnTo>
                  <a:close/>
                  <a:moveTo>
                    <a:pt x="0" y="6991"/>
                  </a:moveTo>
                  <a:lnTo>
                    <a:pt x="0" y="6924"/>
                  </a:lnTo>
                  <a:lnTo>
                    <a:pt x="24" y="6932"/>
                  </a:lnTo>
                  <a:lnTo>
                    <a:pt x="50" y="6940"/>
                  </a:lnTo>
                  <a:lnTo>
                    <a:pt x="78" y="6951"/>
                  </a:lnTo>
                  <a:lnTo>
                    <a:pt x="109" y="6964"/>
                  </a:lnTo>
                  <a:lnTo>
                    <a:pt x="141" y="6978"/>
                  </a:lnTo>
                  <a:lnTo>
                    <a:pt x="174" y="6992"/>
                  </a:lnTo>
                  <a:lnTo>
                    <a:pt x="209" y="7009"/>
                  </a:lnTo>
                  <a:lnTo>
                    <a:pt x="244" y="7025"/>
                  </a:lnTo>
                  <a:lnTo>
                    <a:pt x="305" y="7056"/>
                  </a:lnTo>
                  <a:lnTo>
                    <a:pt x="360" y="7086"/>
                  </a:lnTo>
                  <a:lnTo>
                    <a:pt x="408" y="7115"/>
                  </a:lnTo>
                  <a:lnTo>
                    <a:pt x="450" y="7141"/>
                  </a:lnTo>
                  <a:lnTo>
                    <a:pt x="468" y="7153"/>
                  </a:lnTo>
                  <a:lnTo>
                    <a:pt x="483" y="7164"/>
                  </a:lnTo>
                  <a:lnTo>
                    <a:pt x="497" y="7174"/>
                  </a:lnTo>
                  <a:lnTo>
                    <a:pt x="506" y="7184"/>
                  </a:lnTo>
                  <a:lnTo>
                    <a:pt x="515" y="7192"/>
                  </a:lnTo>
                  <a:lnTo>
                    <a:pt x="520" y="7200"/>
                  </a:lnTo>
                  <a:lnTo>
                    <a:pt x="522" y="7203"/>
                  </a:lnTo>
                  <a:lnTo>
                    <a:pt x="522" y="7205"/>
                  </a:lnTo>
                  <a:lnTo>
                    <a:pt x="522" y="7208"/>
                  </a:lnTo>
                  <a:lnTo>
                    <a:pt x="522" y="7211"/>
                  </a:lnTo>
                  <a:lnTo>
                    <a:pt x="520" y="7212"/>
                  </a:lnTo>
                  <a:lnTo>
                    <a:pt x="517" y="7213"/>
                  </a:lnTo>
                  <a:lnTo>
                    <a:pt x="514" y="7214"/>
                  </a:lnTo>
                  <a:lnTo>
                    <a:pt x="511" y="7215"/>
                  </a:lnTo>
                  <a:lnTo>
                    <a:pt x="501" y="7215"/>
                  </a:lnTo>
                  <a:lnTo>
                    <a:pt x="489" y="7214"/>
                  </a:lnTo>
                  <a:lnTo>
                    <a:pt x="473" y="7211"/>
                  </a:lnTo>
                  <a:lnTo>
                    <a:pt x="457" y="7206"/>
                  </a:lnTo>
                  <a:lnTo>
                    <a:pt x="438" y="7201"/>
                  </a:lnTo>
                  <a:lnTo>
                    <a:pt x="416" y="7194"/>
                  </a:lnTo>
                  <a:lnTo>
                    <a:pt x="369" y="7178"/>
                  </a:lnTo>
                  <a:lnTo>
                    <a:pt x="316" y="7157"/>
                  </a:lnTo>
                  <a:lnTo>
                    <a:pt x="258" y="7131"/>
                  </a:lnTo>
                  <a:lnTo>
                    <a:pt x="198" y="7101"/>
                  </a:lnTo>
                  <a:lnTo>
                    <a:pt x="169" y="7087"/>
                  </a:lnTo>
                  <a:lnTo>
                    <a:pt x="140" y="7073"/>
                  </a:lnTo>
                  <a:lnTo>
                    <a:pt x="114" y="7058"/>
                  </a:lnTo>
                  <a:lnTo>
                    <a:pt x="88" y="7044"/>
                  </a:lnTo>
                  <a:lnTo>
                    <a:pt x="63" y="7031"/>
                  </a:lnTo>
                  <a:lnTo>
                    <a:pt x="41" y="7016"/>
                  </a:lnTo>
                  <a:lnTo>
                    <a:pt x="20" y="7003"/>
                  </a:lnTo>
                  <a:lnTo>
                    <a:pt x="0" y="6991"/>
                  </a:lnTo>
                  <a:close/>
                  <a:moveTo>
                    <a:pt x="0" y="6909"/>
                  </a:moveTo>
                  <a:lnTo>
                    <a:pt x="0" y="6820"/>
                  </a:lnTo>
                  <a:lnTo>
                    <a:pt x="35" y="6842"/>
                  </a:lnTo>
                  <a:lnTo>
                    <a:pt x="67" y="6862"/>
                  </a:lnTo>
                  <a:lnTo>
                    <a:pt x="96" y="6881"/>
                  </a:lnTo>
                  <a:lnTo>
                    <a:pt x="118" y="6898"/>
                  </a:lnTo>
                  <a:lnTo>
                    <a:pt x="137" y="6913"/>
                  </a:lnTo>
                  <a:lnTo>
                    <a:pt x="149" y="6926"/>
                  </a:lnTo>
                  <a:lnTo>
                    <a:pt x="152" y="6932"/>
                  </a:lnTo>
                  <a:lnTo>
                    <a:pt x="155" y="6937"/>
                  </a:lnTo>
                  <a:lnTo>
                    <a:pt x="156" y="6940"/>
                  </a:lnTo>
                  <a:lnTo>
                    <a:pt x="155" y="6944"/>
                  </a:lnTo>
                  <a:lnTo>
                    <a:pt x="152" y="6947"/>
                  </a:lnTo>
                  <a:lnTo>
                    <a:pt x="149" y="6948"/>
                  </a:lnTo>
                  <a:lnTo>
                    <a:pt x="145" y="6949"/>
                  </a:lnTo>
                  <a:lnTo>
                    <a:pt x="139" y="6949"/>
                  </a:lnTo>
                  <a:lnTo>
                    <a:pt x="125" y="6948"/>
                  </a:lnTo>
                  <a:lnTo>
                    <a:pt x="106" y="6945"/>
                  </a:lnTo>
                  <a:lnTo>
                    <a:pt x="84" y="6939"/>
                  </a:lnTo>
                  <a:lnTo>
                    <a:pt x="59" y="6932"/>
                  </a:lnTo>
                  <a:lnTo>
                    <a:pt x="31" y="6922"/>
                  </a:lnTo>
                  <a:lnTo>
                    <a:pt x="0" y="6909"/>
                  </a:lnTo>
                  <a:close/>
                  <a:moveTo>
                    <a:pt x="0" y="6789"/>
                  </a:moveTo>
                  <a:lnTo>
                    <a:pt x="0" y="6770"/>
                  </a:lnTo>
                  <a:lnTo>
                    <a:pt x="6" y="6768"/>
                  </a:lnTo>
                  <a:lnTo>
                    <a:pt x="14" y="6768"/>
                  </a:lnTo>
                  <a:lnTo>
                    <a:pt x="26" y="6768"/>
                  </a:lnTo>
                  <a:lnTo>
                    <a:pt x="38" y="6770"/>
                  </a:lnTo>
                  <a:lnTo>
                    <a:pt x="53" y="6774"/>
                  </a:lnTo>
                  <a:lnTo>
                    <a:pt x="70" y="6778"/>
                  </a:lnTo>
                  <a:lnTo>
                    <a:pt x="88" y="6784"/>
                  </a:lnTo>
                  <a:lnTo>
                    <a:pt x="108" y="6790"/>
                  </a:lnTo>
                  <a:lnTo>
                    <a:pt x="152" y="6807"/>
                  </a:lnTo>
                  <a:lnTo>
                    <a:pt x="202" y="6827"/>
                  </a:lnTo>
                  <a:lnTo>
                    <a:pt x="256" y="6851"/>
                  </a:lnTo>
                  <a:lnTo>
                    <a:pt x="312" y="6877"/>
                  </a:lnTo>
                  <a:lnTo>
                    <a:pt x="370" y="6907"/>
                  </a:lnTo>
                  <a:lnTo>
                    <a:pt x="423" y="6937"/>
                  </a:lnTo>
                  <a:lnTo>
                    <a:pt x="470" y="6965"/>
                  </a:lnTo>
                  <a:lnTo>
                    <a:pt x="510" y="6991"/>
                  </a:lnTo>
                  <a:lnTo>
                    <a:pt x="526" y="7003"/>
                  </a:lnTo>
                  <a:lnTo>
                    <a:pt x="542" y="7014"/>
                  </a:lnTo>
                  <a:lnTo>
                    <a:pt x="554" y="7024"/>
                  </a:lnTo>
                  <a:lnTo>
                    <a:pt x="564" y="7034"/>
                  </a:lnTo>
                  <a:lnTo>
                    <a:pt x="572" y="7042"/>
                  </a:lnTo>
                  <a:lnTo>
                    <a:pt x="576" y="7050"/>
                  </a:lnTo>
                  <a:lnTo>
                    <a:pt x="577" y="7053"/>
                  </a:lnTo>
                  <a:lnTo>
                    <a:pt x="578" y="7056"/>
                  </a:lnTo>
                  <a:lnTo>
                    <a:pt x="578" y="7058"/>
                  </a:lnTo>
                  <a:lnTo>
                    <a:pt x="577" y="7061"/>
                  </a:lnTo>
                  <a:lnTo>
                    <a:pt x="575" y="7063"/>
                  </a:lnTo>
                  <a:lnTo>
                    <a:pt x="573" y="7064"/>
                  </a:lnTo>
                  <a:lnTo>
                    <a:pt x="569" y="7065"/>
                  </a:lnTo>
                  <a:lnTo>
                    <a:pt x="566" y="7066"/>
                  </a:lnTo>
                  <a:lnTo>
                    <a:pt x="556" y="7066"/>
                  </a:lnTo>
                  <a:lnTo>
                    <a:pt x="544" y="7065"/>
                  </a:lnTo>
                  <a:lnTo>
                    <a:pt x="530" y="7063"/>
                  </a:lnTo>
                  <a:lnTo>
                    <a:pt x="513" y="7058"/>
                  </a:lnTo>
                  <a:lnTo>
                    <a:pt x="494" y="7054"/>
                  </a:lnTo>
                  <a:lnTo>
                    <a:pt x="474" y="7047"/>
                  </a:lnTo>
                  <a:lnTo>
                    <a:pt x="428" y="7031"/>
                  </a:lnTo>
                  <a:lnTo>
                    <a:pt x="376" y="7011"/>
                  </a:lnTo>
                  <a:lnTo>
                    <a:pt x="321" y="6987"/>
                  </a:lnTo>
                  <a:lnTo>
                    <a:pt x="262" y="6958"/>
                  </a:lnTo>
                  <a:lnTo>
                    <a:pt x="213" y="6934"/>
                  </a:lnTo>
                  <a:lnTo>
                    <a:pt x="167" y="6908"/>
                  </a:lnTo>
                  <a:lnTo>
                    <a:pt x="126" y="6884"/>
                  </a:lnTo>
                  <a:lnTo>
                    <a:pt x="88" y="6861"/>
                  </a:lnTo>
                  <a:lnTo>
                    <a:pt x="56" y="6840"/>
                  </a:lnTo>
                  <a:lnTo>
                    <a:pt x="31" y="6820"/>
                  </a:lnTo>
                  <a:lnTo>
                    <a:pt x="21" y="6811"/>
                  </a:lnTo>
                  <a:lnTo>
                    <a:pt x="12" y="6802"/>
                  </a:lnTo>
                  <a:lnTo>
                    <a:pt x="6" y="6796"/>
                  </a:lnTo>
                  <a:lnTo>
                    <a:pt x="0" y="6789"/>
                  </a:lnTo>
                  <a:close/>
                  <a:moveTo>
                    <a:pt x="0" y="6730"/>
                  </a:moveTo>
                  <a:lnTo>
                    <a:pt x="0" y="6625"/>
                  </a:lnTo>
                  <a:lnTo>
                    <a:pt x="53" y="6653"/>
                  </a:lnTo>
                  <a:lnTo>
                    <a:pt x="102" y="6681"/>
                  </a:lnTo>
                  <a:lnTo>
                    <a:pt x="144" y="6708"/>
                  </a:lnTo>
                  <a:lnTo>
                    <a:pt x="180" y="6732"/>
                  </a:lnTo>
                  <a:lnTo>
                    <a:pt x="195" y="6744"/>
                  </a:lnTo>
                  <a:lnTo>
                    <a:pt x="209" y="6754"/>
                  </a:lnTo>
                  <a:lnTo>
                    <a:pt x="220" y="6764"/>
                  </a:lnTo>
                  <a:lnTo>
                    <a:pt x="228" y="6773"/>
                  </a:lnTo>
                  <a:lnTo>
                    <a:pt x="235" y="6780"/>
                  </a:lnTo>
                  <a:lnTo>
                    <a:pt x="240" y="6788"/>
                  </a:lnTo>
                  <a:lnTo>
                    <a:pt x="241" y="6791"/>
                  </a:lnTo>
                  <a:lnTo>
                    <a:pt x="241" y="6794"/>
                  </a:lnTo>
                  <a:lnTo>
                    <a:pt x="241" y="6796"/>
                  </a:lnTo>
                  <a:lnTo>
                    <a:pt x="240" y="6798"/>
                  </a:lnTo>
                  <a:lnTo>
                    <a:pt x="236" y="6801"/>
                  </a:lnTo>
                  <a:lnTo>
                    <a:pt x="231" y="6804"/>
                  </a:lnTo>
                  <a:lnTo>
                    <a:pt x="224" y="6805"/>
                  </a:lnTo>
                  <a:lnTo>
                    <a:pt x="215" y="6804"/>
                  </a:lnTo>
                  <a:lnTo>
                    <a:pt x="204" y="6802"/>
                  </a:lnTo>
                  <a:lnTo>
                    <a:pt x="192" y="6800"/>
                  </a:lnTo>
                  <a:lnTo>
                    <a:pt x="178" y="6797"/>
                  </a:lnTo>
                  <a:lnTo>
                    <a:pt x="162" y="6794"/>
                  </a:lnTo>
                  <a:lnTo>
                    <a:pt x="128" y="6783"/>
                  </a:lnTo>
                  <a:lnTo>
                    <a:pt x="89" y="6768"/>
                  </a:lnTo>
                  <a:lnTo>
                    <a:pt x="46" y="6751"/>
                  </a:lnTo>
                  <a:lnTo>
                    <a:pt x="0" y="6730"/>
                  </a:lnTo>
                  <a:close/>
                  <a:moveTo>
                    <a:pt x="0" y="6523"/>
                  </a:moveTo>
                  <a:lnTo>
                    <a:pt x="0" y="6417"/>
                  </a:lnTo>
                  <a:lnTo>
                    <a:pt x="28" y="6429"/>
                  </a:lnTo>
                  <a:lnTo>
                    <a:pt x="56" y="6443"/>
                  </a:lnTo>
                  <a:lnTo>
                    <a:pt x="86" y="6456"/>
                  </a:lnTo>
                  <a:lnTo>
                    <a:pt x="116" y="6471"/>
                  </a:lnTo>
                  <a:lnTo>
                    <a:pt x="169" y="6499"/>
                  </a:lnTo>
                  <a:lnTo>
                    <a:pt x="217" y="6528"/>
                  </a:lnTo>
                  <a:lnTo>
                    <a:pt x="260" y="6554"/>
                  </a:lnTo>
                  <a:lnTo>
                    <a:pt x="297" y="6580"/>
                  </a:lnTo>
                  <a:lnTo>
                    <a:pt x="313" y="6592"/>
                  </a:lnTo>
                  <a:lnTo>
                    <a:pt x="327" y="6603"/>
                  </a:lnTo>
                  <a:lnTo>
                    <a:pt x="338" y="6613"/>
                  </a:lnTo>
                  <a:lnTo>
                    <a:pt x="346" y="6623"/>
                  </a:lnTo>
                  <a:lnTo>
                    <a:pt x="353" y="6630"/>
                  </a:lnTo>
                  <a:lnTo>
                    <a:pt x="358" y="6638"/>
                  </a:lnTo>
                  <a:lnTo>
                    <a:pt x="359" y="6641"/>
                  </a:lnTo>
                  <a:lnTo>
                    <a:pt x="359" y="6645"/>
                  </a:lnTo>
                  <a:lnTo>
                    <a:pt x="359" y="6647"/>
                  </a:lnTo>
                  <a:lnTo>
                    <a:pt x="358" y="6649"/>
                  </a:lnTo>
                  <a:lnTo>
                    <a:pt x="356" y="6651"/>
                  </a:lnTo>
                  <a:lnTo>
                    <a:pt x="353" y="6652"/>
                  </a:lnTo>
                  <a:lnTo>
                    <a:pt x="351" y="6655"/>
                  </a:lnTo>
                  <a:lnTo>
                    <a:pt x="346" y="6655"/>
                  </a:lnTo>
                  <a:lnTo>
                    <a:pt x="338" y="6656"/>
                  </a:lnTo>
                  <a:lnTo>
                    <a:pt x="327" y="6656"/>
                  </a:lnTo>
                  <a:lnTo>
                    <a:pt x="312" y="6653"/>
                  </a:lnTo>
                  <a:lnTo>
                    <a:pt x="297" y="6650"/>
                  </a:lnTo>
                  <a:lnTo>
                    <a:pt x="279" y="6646"/>
                  </a:lnTo>
                  <a:lnTo>
                    <a:pt x="260" y="6640"/>
                  </a:lnTo>
                  <a:lnTo>
                    <a:pt x="240" y="6633"/>
                  </a:lnTo>
                  <a:lnTo>
                    <a:pt x="217" y="6625"/>
                  </a:lnTo>
                  <a:lnTo>
                    <a:pt x="193" y="6616"/>
                  </a:lnTo>
                  <a:lnTo>
                    <a:pt x="169" y="6606"/>
                  </a:lnTo>
                  <a:lnTo>
                    <a:pt x="117" y="6583"/>
                  </a:lnTo>
                  <a:lnTo>
                    <a:pt x="63" y="6556"/>
                  </a:lnTo>
                  <a:lnTo>
                    <a:pt x="46" y="6549"/>
                  </a:lnTo>
                  <a:lnTo>
                    <a:pt x="31" y="6540"/>
                  </a:lnTo>
                  <a:lnTo>
                    <a:pt x="16" y="6531"/>
                  </a:lnTo>
                  <a:lnTo>
                    <a:pt x="0" y="6523"/>
                  </a:lnTo>
                  <a:close/>
                  <a:moveTo>
                    <a:pt x="0" y="6391"/>
                  </a:moveTo>
                  <a:lnTo>
                    <a:pt x="0" y="6309"/>
                  </a:lnTo>
                  <a:lnTo>
                    <a:pt x="20" y="6325"/>
                  </a:lnTo>
                  <a:lnTo>
                    <a:pt x="38" y="6338"/>
                  </a:lnTo>
                  <a:lnTo>
                    <a:pt x="53" y="6351"/>
                  </a:lnTo>
                  <a:lnTo>
                    <a:pt x="64" y="6362"/>
                  </a:lnTo>
                  <a:lnTo>
                    <a:pt x="73" y="6373"/>
                  </a:lnTo>
                  <a:lnTo>
                    <a:pt x="80" y="6382"/>
                  </a:lnTo>
                  <a:lnTo>
                    <a:pt x="81" y="6386"/>
                  </a:lnTo>
                  <a:lnTo>
                    <a:pt x="82" y="6390"/>
                  </a:lnTo>
                  <a:lnTo>
                    <a:pt x="81" y="6393"/>
                  </a:lnTo>
                  <a:lnTo>
                    <a:pt x="80" y="6395"/>
                  </a:lnTo>
                  <a:lnTo>
                    <a:pt x="76" y="6399"/>
                  </a:lnTo>
                  <a:lnTo>
                    <a:pt x="71" y="6401"/>
                  </a:lnTo>
                  <a:lnTo>
                    <a:pt x="63" y="6402"/>
                  </a:lnTo>
                  <a:lnTo>
                    <a:pt x="54" y="6402"/>
                  </a:lnTo>
                  <a:lnTo>
                    <a:pt x="43" y="6401"/>
                  </a:lnTo>
                  <a:lnTo>
                    <a:pt x="30" y="6399"/>
                  </a:lnTo>
                  <a:lnTo>
                    <a:pt x="16" y="6395"/>
                  </a:lnTo>
                  <a:lnTo>
                    <a:pt x="0" y="6391"/>
                  </a:lnTo>
                  <a:close/>
                  <a:moveTo>
                    <a:pt x="0" y="6258"/>
                  </a:moveTo>
                  <a:lnTo>
                    <a:pt x="0" y="6223"/>
                  </a:lnTo>
                  <a:lnTo>
                    <a:pt x="8" y="6222"/>
                  </a:lnTo>
                  <a:lnTo>
                    <a:pt x="18" y="6222"/>
                  </a:lnTo>
                  <a:lnTo>
                    <a:pt x="29" y="6223"/>
                  </a:lnTo>
                  <a:lnTo>
                    <a:pt x="41" y="6225"/>
                  </a:lnTo>
                  <a:lnTo>
                    <a:pt x="71" y="6232"/>
                  </a:lnTo>
                  <a:lnTo>
                    <a:pt x="105" y="6243"/>
                  </a:lnTo>
                  <a:lnTo>
                    <a:pt x="144" y="6257"/>
                  </a:lnTo>
                  <a:lnTo>
                    <a:pt x="185" y="6275"/>
                  </a:lnTo>
                  <a:lnTo>
                    <a:pt x="231" y="6295"/>
                  </a:lnTo>
                  <a:lnTo>
                    <a:pt x="277" y="6318"/>
                  </a:lnTo>
                  <a:lnTo>
                    <a:pt x="329" y="6346"/>
                  </a:lnTo>
                  <a:lnTo>
                    <a:pt x="376" y="6373"/>
                  </a:lnTo>
                  <a:lnTo>
                    <a:pt x="397" y="6386"/>
                  </a:lnTo>
                  <a:lnTo>
                    <a:pt x="417" y="6400"/>
                  </a:lnTo>
                  <a:lnTo>
                    <a:pt x="436" y="6412"/>
                  </a:lnTo>
                  <a:lnTo>
                    <a:pt x="452" y="6424"/>
                  </a:lnTo>
                  <a:lnTo>
                    <a:pt x="468" y="6436"/>
                  </a:lnTo>
                  <a:lnTo>
                    <a:pt x="480" y="6447"/>
                  </a:lnTo>
                  <a:lnTo>
                    <a:pt x="491" y="6457"/>
                  </a:lnTo>
                  <a:lnTo>
                    <a:pt x="500" y="6467"/>
                  </a:lnTo>
                  <a:lnTo>
                    <a:pt x="505" y="6475"/>
                  </a:lnTo>
                  <a:lnTo>
                    <a:pt x="510" y="6482"/>
                  </a:lnTo>
                  <a:lnTo>
                    <a:pt x="511" y="6486"/>
                  </a:lnTo>
                  <a:lnTo>
                    <a:pt x="511" y="6489"/>
                  </a:lnTo>
                  <a:lnTo>
                    <a:pt x="510" y="6492"/>
                  </a:lnTo>
                  <a:lnTo>
                    <a:pt x="509" y="6495"/>
                  </a:lnTo>
                  <a:lnTo>
                    <a:pt x="508" y="6497"/>
                  </a:lnTo>
                  <a:lnTo>
                    <a:pt x="505" y="6498"/>
                  </a:lnTo>
                  <a:lnTo>
                    <a:pt x="502" y="6499"/>
                  </a:lnTo>
                  <a:lnTo>
                    <a:pt x="499" y="6500"/>
                  </a:lnTo>
                  <a:lnTo>
                    <a:pt x="489" y="6501"/>
                  </a:lnTo>
                  <a:lnTo>
                    <a:pt x="478" y="6501"/>
                  </a:lnTo>
                  <a:lnTo>
                    <a:pt x="465" y="6500"/>
                  </a:lnTo>
                  <a:lnTo>
                    <a:pt x="449" y="6497"/>
                  </a:lnTo>
                  <a:lnTo>
                    <a:pt x="433" y="6492"/>
                  </a:lnTo>
                  <a:lnTo>
                    <a:pt x="414" y="6488"/>
                  </a:lnTo>
                  <a:lnTo>
                    <a:pt x="393" y="6481"/>
                  </a:lnTo>
                  <a:lnTo>
                    <a:pt x="372" y="6474"/>
                  </a:lnTo>
                  <a:lnTo>
                    <a:pt x="349" y="6465"/>
                  </a:lnTo>
                  <a:lnTo>
                    <a:pt x="324" y="6455"/>
                  </a:lnTo>
                  <a:lnTo>
                    <a:pt x="300" y="6445"/>
                  </a:lnTo>
                  <a:lnTo>
                    <a:pt x="274" y="6433"/>
                  </a:lnTo>
                  <a:lnTo>
                    <a:pt x="248" y="6421"/>
                  </a:lnTo>
                  <a:lnTo>
                    <a:pt x="222" y="6407"/>
                  </a:lnTo>
                  <a:lnTo>
                    <a:pt x="182" y="6386"/>
                  </a:lnTo>
                  <a:lnTo>
                    <a:pt x="146" y="6367"/>
                  </a:lnTo>
                  <a:lnTo>
                    <a:pt x="113" y="6346"/>
                  </a:lnTo>
                  <a:lnTo>
                    <a:pt x="82" y="6326"/>
                  </a:lnTo>
                  <a:lnTo>
                    <a:pt x="55" y="6307"/>
                  </a:lnTo>
                  <a:lnTo>
                    <a:pt x="32" y="6289"/>
                  </a:lnTo>
                  <a:lnTo>
                    <a:pt x="14" y="6273"/>
                  </a:lnTo>
                  <a:lnTo>
                    <a:pt x="0" y="6258"/>
                  </a:lnTo>
                  <a:close/>
                  <a:moveTo>
                    <a:pt x="0" y="6167"/>
                  </a:moveTo>
                  <a:lnTo>
                    <a:pt x="0" y="6049"/>
                  </a:lnTo>
                  <a:lnTo>
                    <a:pt x="10" y="6054"/>
                  </a:lnTo>
                  <a:lnTo>
                    <a:pt x="20" y="6059"/>
                  </a:lnTo>
                  <a:lnTo>
                    <a:pt x="30" y="6064"/>
                  </a:lnTo>
                  <a:lnTo>
                    <a:pt x="40" y="6069"/>
                  </a:lnTo>
                  <a:lnTo>
                    <a:pt x="88" y="6096"/>
                  </a:lnTo>
                  <a:lnTo>
                    <a:pt x="134" y="6123"/>
                  </a:lnTo>
                  <a:lnTo>
                    <a:pt x="153" y="6136"/>
                  </a:lnTo>
                  <a:lnTo>
                    <a:pt x="173" y="6149"/>
                  </a:lnTo>
                  <a:lnTo>
                    <a:pt x="191" y="6161"/>
                  </a:lnTo>
                  <a:lnTo>
                    <a:pt x="206" y="6174"/>
                  </a:lnTo>
                  <a:lnTo>
                    <a:pt x="221" y="6185"/>
                  </a:lnTo>
                  <a:lnTo>
                    <a:pt x="233" y="6196"/>
                  </a:lnTo>
                  <a:lnTo>
                    <a:pt x="243" y="6206"/>
                  </a:lnTo>
                  <a:lnTo>
                    <a:pt x="251" y="6215"/>
                  </a:lnTo>
                  <a:lnTo>
                    <a:pt x="257" y="6223"/>
                  </a:lnTo>
                  <a:lnTo>
                    <a:pt x="260" y="6231"/>
                  </a:lnTo>
                  <a:lnTo>
                    <a:pt x="260" y="6234"/>
                  </a:lnTo>
                  <a:lnTo>
                    <a:pt x="262" y="6238"/>
                  </a:lnTo>
                  <a:lnTo>
                    <a:pt x="260" y="6240"/>
                  </a:lnTo>
                  <a:lnTo>
                    <a:pt x="259" y="6242"/>
                  </a:lnTo>
                  <a:lnTo>
                    <a:pt x="258" y="6244"/>
                  </a:lnTo>
                  <a:lnTo>
                    <a:pt x="256" y="6246"/>
                  </a:lnTo>
                  <a:lnTo>
                    <a:pt x="253" y="6247"/>
                  </a:lnTo>
                  <a:lnTo>
                    <a:pt x="249" y="6249"/>
                  </a:lnTo>
                  <a:lnTo>
                    <a:pt x="242" y="6250"/>
                  </a:lnTo>
                  <a:lnTo>
                    <a:pt x="231" y="6250"/>
                  </a:lnTo>
                  <a:lnTo>
                    <a:pt x="219" y="6249"/>
                  </a:lnTo>
                  <a:lnTo>
                    <a:pt x="205" y="6246"/>
                  </a:lnTo>
                  <a:lnTo>
                    <a:pt x="190" y="6243"/>
                  </a:lnTo>
                  <a:lnTo>
                    <a:pt x="173" y="6239"/>
                  </a:lnTo>
                  <a:lnTo>
                    <a:pt x="155" y="6233"/>
                  </a:lnTo>
                  <a:lnTo>
                    <a:pt x="136" y="6226"/>
                  </a:lnTo>
                  <a:lnTo>
                    <a:pt x="115" y="6219"/>
                  </a:lnTo>
                  <a:lnTo>
                    <a:pt x="94" y="6210"/>
                  </a:lnTo>
                  <a:lnTo>
                    <a:pt x="48" y="6190"/>
                  </a:lnTo>
                  <a:lnTo>
                    <a:pt x="0" y="6167"/>
                  </a:lnTo>
                  <a:close/>
                  <a:moveTo>
                    <a:pt x="0" y="6002"/>
                  </a:moveTo>
                  <a:lnTo>
                    <a:pt x="0" y="5936"/>
                  </a:lnTo>
                  <a:lnTo>
                    <a:pt x="11" y="5945"/>
                  </a:lnTo>
                  <a:lnTo>
                    <a:pt x="20" y="5955"/>
                  </a:lnTo>
                  <a:lnTo>
                    <a:pt x="28" y="5964"/>
                  </a:lnTo>
                  <a:lnTo>
                    <a:pt x="34" y="5972"/>
                  </a:lnTo>
                  <a:lnTo>
                    <a:pt x="39" y="5978"/>
                  </a:lnTo>
                  <a:lnTo>
                    <a:pt x="41" y="5985"/>
                  </a:lnTo>
                  <a:lnTo>
                    <a:pt x="41" y="5990"/>
                  </a:lnTo>
                  <a:lnTo>
                    <a:pt x="40" y="5995"/>
                  </a:lnTo>
                  <a:lnTo>
                    <a:pt x="38" y="5998"/>
                  </a:lnTo>
                  <a:lnTo>
                    <a:pt x="34" y="6000"/>
                  </a:lnTo>
                  <a:lnTo>
                    <a:pt x="31" y="6001"/>
                  </a:lnTo>
                  <a:lnTo>
                    <a:pt x="26" y="6002"/>
                  </a:lnTo>
                  <a:lnTo>
                    <a:pt x="14" y="6004"/>
                  </a:lnTo>
                  <a:lnTo>
                    <a:pt x="0" y="6002"/>
                  </a:lnTo>
                  <a:close/>
                  <a:moveTo>
                    <a:pt x="0" y="5858"/>
                  </a:moveTo>
                  <a:lnTo>
                    <a:pt x="0" y="5825"/>
                  </a:lnTo>
                  <a:lnTo>
                    <a:pt x="7" y="5823"/>
                  </a:lnTo>
                  <a:lnTo>
                    <a:pt x="16" y="5822"/>
                  </a:lnTo>
                  <a:lnTo>
                    <a:pt x="26" y="5822"/>
                  </a:lnTo>
                  <a:lnTo>
                    <a:pt x="38" y="5823"/>
                  </a:lnTo>
                  <a:lnTo>
                    <a:pt x="51" y="5826"/>
                  </a:lnTo>
                  <a:lnTo>
                    <a:pt x="65" y="5828"/>
                  </a:lnTo>
                  <a:lnTo>
                    <a:pt x="81" y="5833"/>
                  </a:lnTo>
                  <a:lnTo>
                    <a:pt x="98" y="5838"/>
                  </a:lnTo>
                  <a:lnTo>
                    <a:pt x="135" y="5851"/>
                  </a:lnTo>
                  <a:lnTo>
                    <a:pt x="176" y="5868"/>
                  </a:lnTo>
                  <a:lnTo>
                    <a:pt x="217" y="5887"/>
                  </a:lnTo>
                  <a:lnTo>
                    <a:pt x="263" y="5909"/>
                  </a:lnTo>
                  <a:lnTo>
                    <a:pt x="310" y="5935"/>
                  </a:lnTo>
                  <a:lnTo>
                    <a:pt x="354" y="5962"/>
                  </a:lnTo>
                  <a:lnTo>
                    <a:pt x="374" y="5975"/>
                  </a:lnTo>
                  <a:lnTo>
                    <a:pt x="392" y="5987"/>
                  </a:lnTo>
                  <a:lnTo>
                    <a:pt x="408" y="5999"/>
                  </a:lnTo>
                  <a:lnTo>
                    <a:pt x="424" y="6011"/>
                  </a:lnTo>
                  <a:lnTo>
                    <a:pt x="437" y="6022"/>
                  </a:lnTo>
                  <a:lnTo>
                    <a:pt x="449" y="6033"/>
                  </a:lnTo>
                  <a:lnTo>
                    <a:pt x="459" y="6043"/>
                  </a:lnTo>
                  <a:lnTo>
                    <a:pt x="467" y="6053"/>
                  </a:lnTo>
                  <a:lnTo>
                    <a:pt x="472" y="6061"/>
                  </a:lnTo>
                  <a:lnTo>
                    <a:pt x="474" y="6069"/>
                  </a:lnTo>
                  <a:lnTo>
                    <a:pt x="476" y="6072"/>
                  </a:lnTo>
                  <a:lnTo>
                    <a:pt x="476" y="6075"/>
                  </a:lnTo>
                  <a:lnTo>
                    <a:pt x="476" y="6079"/>
                  </a:lnTo>
                  <a:lnTo>
                    <a:pt x="474" y="6081"/>
                  </a:lnTo>
                  <a:lnTo>
                    <a:pt x="472" y="6083"/>
                  </a:lnTo>
                  <a:lnTo>
                    <a:pt x="470" y="6085"/>
                  </a:lnTo>
                  <a:lnTo>
                    <a:pt x="467" y="6086"/>
                  </a:lnTo>
                  <a:lnTo>
                    <a:pt x="463" y="6087"/>
                  </a:lnTo>
                  <a:lnTo>
                    <a:pt x="455" y="6090"/>
                  </a:lnTo>
                  <a:lnTo>
                    <a:pt x="444" y="6090"/>
                  </a:lnTo>
                  <a:lnTo>
                    <a:pt x="430" y="6089"/>
                  </a:lnTo>
                  <a:lnTo>
                    <a:pt x="416" y="6086"/>
                  </a:lnTo>
                  <a:lnTo>
                    <a:pt x="401" y="6083"/>
                  </a:lnTo>
                  <a:lnTo>
                    <a:pt x="383" y="6078"/>
                  </a:lnTo>
                  <a:lnTo>
                    <a:pt x="363" y="6072"/>
                  </a:lnTo>
                  <a:lnTo>
                    <a:pt x="343" y="6065"/>
                  </a:lnTo>
                  <a:lnTo>
                    <a:pt x="322" y="6058"/>
                  </a:lnTo>
                  <a:lnTo>
                    <a:pt x="299" y="6049"/>
                  </a:lnTo>
                  <a:lnTo>
                    <a:pt x="277" y="6039"/>
                  </a:lnTo>
                  <a:lnTo>
                    <a:pt x="253" y="6028"/>
                  </a:lnTo>
                  <a:lnTo>
                    <a:pt x="228" y="6016"/>
                  </a:lnTo>
                  <a:lnTo>
                    <a:pt x="204" y="6004"/>
                  </a:lnTo>
                  <a:lnTo>
                    <a:pt x="168" y="5984"/>
                  </a:lnTo>
                  <a:lnTo>
                    <a:pt x="134" y="5964"/>
                  </a:lnTo>
                  <a:lnTo>
                    <a:pt x="102" y="5944"/>
                  </a:lnTo>
                  <a:lnTo>
                    <a:pt x="74" y="5925"/>
                  </a:lnTo>
                  <a:lnTo>
                    <a:pt x="50" y="5907"/>
                  </a:lnTo>
                  <a:lnTo>
                    <a:pt x="29" y="5889"/>
                  </a:lnTo>
                  <a:lnTo>
                    <a:pt x="20" y="5880"/>
                  </a:lnTo>
                  <a:lnTo>
                    <a:pt x="12" y="5872"/>
                  </a:lnTo>
                  <a:lnTo>
                    <a:pt x="6" y="5865"/>
                  </a:lnTo>
                  <a:lnTo>
                    <a:pt x="0" y="5858"/>
                  </a:lnTo>
                  <a:close/>
                  <a:moveTo>
                    <a:pt x="0" y="5748"/>
                  </a:moveTo>
                  <a:lnTo>
                    <a:pt x="0" y="5626"/>
                  </a:lnTo>
                  <a:lnTo>
                    <a:pt x="20" y="5635"/>
                  </a:lnTo>
                  <a:lnTo>
                    <a:pt x="40" y="5645"/>
                  </a:lnTo>
                  <a:lnTo>
                    <a:pt x="60" y="5655"/>
                  </a:lnTo>
                  <a:lnTo>
                    <a:pt x="81" y="5665"/>
                  </a:lnTo>
                  <a:lnTo>
                    <a:pt x="126" y="5691"/>
                  </a:lnTo>
                  <a:lnTo>
                    <a:pt x="168" y="5717"/>
                  </a:lnTo>
                  <a:lnTo>
                    <a:pt x="187" y="5729"/>
                  </a:lnTo>
                  <a:lnTo>
                    <a:pt x="204" y="5742"/>
                  </a:lnTo>
                  <a:lnTo>
                    <a:pt x="220" y="5753"/>
                  </a:lnTo>
                  <a:lnTo>
                    <a:pt x="235" y="5765"/>
                  </a:lnTo>
                  <a:lnTo>
                    <a:pt x="247" y="5776"/>
                  </a:lnTo>
                  <a:lnTo>
                    <a:pt x="258" y="5787"/>
                  </a:lnTo>
                  <a:lnTo>
                    <a:pt x="267" y="5797"/>
                  </a:lnTo>
                  <a:lnTo>
                    <a:pt x="275" y="5806"/>
                  </a:lnTo>
                  <a:lnTo>
                    <a:pt x="279" y="5815"/>
                  </a:lnTo>
                  <a:lnTo>
                    <a:pt x="283" y="5822"/>
                  </a:lnTo>
                  <a:lnTo>
                    <a:pt x="283" y="5825"/>
                  </a:lnTo>
                  <a:lnTo>
                    <a:pt x="283" y="5828"/>
                  </a:lnTo>
                  <a:lnTo>
                    <a:pt x="283" y="5831"/>
                  </a:lnTo>
                  <a:lnTo>
                    <a:pt x="281" y="5834"/>
                  </a:lnTo>
                  <a:lnTo>
                    <a:pt x="279" y="5836"/>
                  </a:lnTo>
                  <a:lnTo>
                    <a:pt x="277" y="5838"/>
                  </a:lnTo>
                  <a:lnTo>
                    <a:pt x="274" y="5839"/>
                  </a:lnTo>
                  <a:lnTo>
                    <a:pt x="270" y="5841"/>
                  </a:lnTo>
                  <a:lnTo>
                    <a:pt x="263" y="5843"/>
                  </a:lnTo>
                  <a:lnTo>
                    <a:pt x="252" y="5843"/>
                  </a:lnTo>
                  <a:lnTo>
                    <a:pt x="240" y="5843"/>
                  </a:lnTo>
                  <a:lnTo>
                    <a:pt x="225" y="5840"/>
                  </a:lnTo>
                  <a:lnTo>
                    <a:pt x="210" y="5837"/>
                  </a:lnTo>
                  <a:lnTo>
                    <a:pt x="193" y="5833"/>
                  </a:lnTo>
                  <a:lnTo>
                    <a:pt x="174" y="5827"/>
                  </a:lnTo>
                  <a:lnTo>
                    <a:pt x="156" y="5820"/>
                  </a:lnTo>
                  <a:lnTo>
                    <a:pt x="135" y="5813"/>
                  </a:lnTo>
                  <a:lnTo>
                    <a:pt x="114" y="5804"/>
                  </a:lnTo>
                  <a:lnTo>
                    <a:pt x="92" y="5794"/>
                  </a:lnTo>
                  <a:lnTo>
                    <a:pt x="69" y="5784"/>
                  </a:lnTo>
                  <a:lnTo>
                    <a:pt x="45" y="5772"/>
                  </a:lnTo>
                  <a:lnTo>
                    <a:pt x="22" y="5760"/>
                  </a:lnTo>
                  <a:lnTo>
                    <a:pt x="11" y="5754"/>
                  </a:lnTo>
                  <a:lnTo>
                    <a:pt x="0" y="5748"/>
                  </a:lnTo>
                  <a:close/>
                  <a:moveTo>
                    <a:pt x="0" y="5580"/>
                  </a:moveTo>
                  <a:lnTo>
                    <a:pt x="0" y="5470"/>
                  </a:lnTo>
                  <a:lnTo>
                    <a:pt x="29" y="5488"/>
                  </a:lnTo>
                  <a:lnTo>
                    <a:pt x="54" y="5507"/>
                  </a:lnTo>
                  <a:lnTo>
                    <a:pt x="75" y="5525"/>
                  </a:lnTo>
                  <a:lnTo>
                    <a:pt x="93" y="5542"/>
                  </a:lnTo>
                  <a:lnTo>
                    <a:pt x="101" y="5550"/>
                  </a:lnTo>
                  <a:lnTo>
                    <a:pt x="106" y="5557"/>
                  </a:lnTo>
                  <a:lnTo>
                    <a:pt x="112" y="5564"/>
                  </a:lnTo>
                  <a:lnTo>
                    <a:pt x="115" y="5571"/>
                  </a:lnTo>
                  <a:lnTo>
                    <a:pt x="117" y="5577"/>
                  </a:lnTo>
                  <a:lnTo>
                    <a:pt x="118" y="5582"/>
                  </a:lnTo>
                  <a:lnTo>
                    <a:pt x="118" y="5587"/>
                  </a:lnTo>
                  <a:lnTo>
                    <a:pt x="117" y="5591"/>
                  </a:lnTo>
                  <a:lnTo>
                    <a:pt x="115" y="5594"/>
                  </a:lnTo>
                  <a:lnTo>
                    <a:pt x="112" y="5596"/>
                  </a:lnTo>
                  <a:lnTo>
                    <a:pt x="107" y="5598"/>
                  </a:lnTo>
                  <a:lnTo>
                    <a:pt x="103" y="5599"/>
                  </a:lnTo>
                  <a:lnTo>
                    <a:pt x="92" y="5600"/>
                  </a:lnTo>
                  <a:lnTo>
                    <a:pt x="77" y="5600"/>
                  </a:lnTo>
                  <a:lnTo>
                    <a:pt x="61" y="5598"/>
                  </a:lnTo>
                  <a:lnTo>
                    <a:pt x="43" y="5593"/>
                  </a:lnTo>
                  <a:lnTo>
                    <a:pt x="22" y="5588"/>
                  </a:lnTo>
                  <a:lnTo>
                    <a:pt x="0" y="5580"/>
                  </a:lnTo>
                  <a:close/>
                  <a:moveTo>
                    <a:pt x="0" y="5212"/>
                  </a:moveTo>
                  <a:lnTo>
                    <a:pt x="0" y="5184"/>
                  </a:lnTo>
                  <a:lnTo>
                    <a:pt x="6" y="5179"/>
                  </a:lnTo>
                  <a:lnTo>
                    <a:pt x="13" y="5177"/>
                  </a:lnTo>
                  <a:lnTo>
                    <a:pt x="22" y="5176"/>
                  </a:lnTo>
                  <a:lnTo>
                    <a:pt x="32" y="5176"/>
                  </a:lnTo>
                  <a:lnTo>
                    <a:pt x="44" y="5177"/>
                  </a:lnTo>
                  <a:lnTo>
                    <a:pt x="58" y="5179"/>
                  </a:lnTo>
                  <a:lnTo>
                    <a:pt x="72" y="5183"/>
                  </a:lnTo>
                  <a:lnTo>
                    <a:pt x="87" y="5187"/>
                  </a:lnTo>
                  <a:lnTo>
                    <a:pt x="104" y="5192"/>
                  </a:lnTo>
                  <a:lnTo>
                    <a:pt x="121" y="5198"/>
                  </a:lnTo>
                  <a:lnTo>
                    <a:pt x="140" y="5205"/>
                  </a:lnTo>
                  <a:lnTo>
                    <a:pt x="159" y="5212"/>
                  </a:lnTo>
                  <a:lnTo>
                    <a:pt x="199" y="5230"/>
                  </a:lnTo>
                  <a:lnTo>
                    <a:pt x="241" y="5252"/>
                  </a:lnTo>
                  <a:lnTo>
                    <a:pt x="263" y="5264"/>
                  </a:lnTo>
                  <a:lnTo>
                    <a:pt x="283" y="5276"/>
                  </a:lnTo>
                  <a:lnTo>
                    <a:pt x="302" y="5289"/>
                  </a:lnTo>
                  <a:lnTo>
                    <a:pt x="321" y="5301"/>
                  </a:lnTo>
                  <a:lnTo>
                    <a:pt x="338" y="5313"/>
                  </a:lnTo>
                  <a:lnTo>
                    <a:pt x="354" y="5324"/>
                  </a:lnTo>
                  <a:lnTo>
                    <a:pt x="369" y="5336"/>
                  </a:lnTo>
                  <a:lnTo>
                    <a:pt x="382" y="5347"/>
                  </a:lnTo>
                  <a:lnTo>
                    <a:pt x="393" y="5358"/>
                  </a:lnTo>
                  <a:lnTo>
                    <a:pt x="403" y="5369"/>
                  </a:lnTo>
                  <a:lnTo>
                    <a:pt x="410" y="5379"/>
                  </a:lnTo>
                  <a:lnTo>
                    <a:pt x="417" y="5388"/>
                  </a:lnTo>
                  <a:lnTo>
                    <a:pt x="421" y="5396"/>
                  </a:lnTo>
                  <a:lnTo>
                    <a:pt x="424" y="5403"/>
                  </a:lnTo>
                  <a:lnTo>
                    <a:pt x="424" y="5407"/>
                  </a:lnTo>
                  <a:lnTo>
                    <a:pt x="424" y="5410"/>
                  </a:lnTo>
                  <a:lnTo>
                    <a:pt x="424" y="5413"/>
                  </a:lnTo>
                  <a:lnTo>
                    <a:pt x="421" y="5417"/>
                  </a:lnTo>
                  <a:lnTo>
                    <a:pt x="420" y="5419"/>
                  </a:lnTo>
                  <a:lnTo>
                    <a:pt x="418" y="5421"/>
                  </a:lnTo>
                  <a:lnTo>
                    <a:pt x="415" y="5422"/>
                  </a:lnTo>
                  <a:lnTo>
                    <a:pt x="412" y="5423"/>
                  </a:lnTo>
                  <a:lnTo>
                    <a:pt x="403" y="5425"/>
                  </a:lnTo>
                  <a:lnTo>
                    <a:pt x="393" y="5427"/>
                  </a:lnTo>
                  <a:lnTo>
                    <a:pt x="382" y="5425"/>
                  </a:lnTo>
                  <a:lnTo>
                    <a:pt x="369" y="5424"/>
                  </a:lnTo>
                  <a:lnTo>
                    <a:pt x="353" y="5421"/>
                  </a:lnTo>
                  <a:lnTo>
                    <a:pt x="338" y="5418"/>
                  </a:lnTo>
                  <a:lnTo>
                    <a:pt x="321" y="5413"/>
                  </a:lnTo>
                  <a:lnTo>
                    <a:pt x="302" y="5407"/>
                  </a:lnTo>
                  <a:lnTo>
                    <a:pt x="284" y="5400"/>
                  </a:lnTo>
                  <a:lnTo>
                    <a:pt x="264" y="5392"/>
                  </a:lnTo>
                  <a:lnTo>
                    <a:pt x="243" y="5384"/>
                  </a:lnTo>
                  <a:lnTo>
                    <a:pt x="222" y="5374"/>
                  </a:lnTo>
                  <a:lnTo>
                    <a:pt x="201" y="5363"/>
                  </a:lnTo>
                  <a:lnTo>
                    <a:pt x="179" y="5352"/>
                  </a:lnTo>
                  <a:lnTo>
                    <a:pt x="146" y="5333"/>
                  </a:lnTo>
                  <a:lnTo>
                    <a:pt x="115" y="5314"/>
                  </a:lnTo>
                  <a:lnTo>
                    <a:pt x="87" y="5295"/>
                  </a:lnTo>
                  <a:lnTo>
                    <a:pt x="62" y="5276"/>
                  </a:lnTo>
                  <a:lnTo>
                    <a:pt x="41" y="5259"/>
                  </a:lnTo>
                  <a:lnTo>
                    <a:pt x="23" y="5242"/>
                  </a:lnTo>
                  <a:lnTo>
                    <a:pt x="16" y="5233"/>
                  </a:lnTo>
                  <a:lnTo>
                    <a:pt x="10" y="5227"/>
                  </a:lnTo>
                  <a:lnTo>
                    <a:pt x="5" y="5219"/>
                  </a:lnTo>
                  <a:lnTo>
                    <a:pt x="0" y="5212"/>
                  </a:lnTo>
                  <a:close/>
                  <a:moveTo>
                    <a:pt x="0" y="5066"/>
                  </a:moveTo>
                  <a:lnTo>
                    <a:pt x="0" y="4952"/>
                  </a:lnTo>
                  <a:lnTo>
                    <a:pt x="32" y="4963"/>
                  </a:lnTo>
                  <a:lnTo>
                    <a:pt x="66" y="4976"/>
                  </a:lnTo>
                  <a:lnTo>
                    <a:pt x="102" y="4994"/>
                  </a:lnTo>
                  <a:lnTo>
                    <a:pt x="139" y="5013"/>
                  </a:lnTo>
                  <a:lnTo>
                    <a:pt x="160" y="5025"/>
                  </a:lnTo>
                  <a:lnTo>
                    <a:pt x="180" y="5037"/>
                  </a:lnTo>
                  <a:lnTo>
                    <a:pt x="199" y="5048"/>
                  </a:lnTo>
                  <a:lnTo>
                    <a:pt x="216" y="5060"/>
                  </a:lnTo>
                  <a:lnTo>
                    <a:pt x="233" y="5072"/>
                  </a:lnTo>
                  <a:lnTo>
                    <a:pt x="248" y="5083"/>
                  </a:lnTo>
                  <a:lnTo>
                    <a:pt x="262" y="5096"/>
                  </a:lnTo>
                  <a:lnTo>
                    <a:pt x="275" y="5107"/>
                  </a:lnTo>
                  <a:lnTo>
                    <a:pt x="286" y="5118"/>
                  </a:lnTo>
                  <a:lnTo>
                    <a:pt x="295" y="5128"/>
                  </a:lnTo>
                  <a:lnTo>
                    <a:pt x="302" y="5137"/>
                  </a:lnTo>
                  <a:lnTo>
                    <a:pt x="308" y="5146"/>
                  </a:lnTo>
                  <a:lnTo>
                    <a:pt x="312" y="5154"/>
                  </a:lnTo>
                  <a:lnTo>
                    <a:pt x="315" y="5162"/>
                  </a:lnTo>
                  <a:lnTo>
                    <a:pt x="315" y="5165"/>
                  </a:lnTo>
                  <a:lnTo>
                    <a:pt x="315" y="5168"/>
                  </a:lnTo>
                  <a:lnTo>
                    <a:pt x="313" y="5172"/>
                  </a:lnTo>
                  <a:lnTo>
                    <a:pt x="312" y="5174"/>
                  </a:lnTo>
                  <a:lnTo>
                    <a:pt x="308" y="5178"/>
                  </a:lnTo>
                  <a:lnTo>
                    <a:pt x="302" y="5182"/>
                  </a:lnTo>
                  <a:lnTo>
                    <a:pt x="294" y="5184"/>
                  </a:lnTo>
                  <a:lnTo>
                    <a:pt x="285" y="5185"/>
                  </a:lnTo>
                  <a:lnTo>
                    <a:pt x="273" y="5185"/>
                  </a:lnTo>
                  <a:lnTo>
                    <a:pt x="260" y="5183"/>
                  </a:lnTo>
                  <a:lnTo>
                    <a:pt x="246" y="5180"/>
                  </a:lnTo>
                  <a:lnTo>
                    <a:pt x="231" y="5177"/>
                  </a:lnTo>
                  <a:lnTo>
                    <a:pt x="214" y="5173"/>
                  </a:lnTo>
                  <a:lnTo>
                    <a:pt x="196" y="5166"/>
                  </a:lnTo>
                  <a:lnTo>
                    <a:pt x="179" y="5160"/>
                  </a:lnTo>
                  <a:lnTo>
                    <a:pt x="159" y="5152"/>
                  </a:lnTo>
                  <a:lnTo>
                    <a:pt x="139" y="5144"/>
                  </a:lnTo>
                  <a:lnTo>
                    <a:pt x="119" y="5134"/>
                  </a:lnTo>
                  <a:lnTo>
                    <a:pt x="98" y="5124"/>
                  </a:lnTo>
                  <a:lnTo>
                    <a:pt x="77" y="5113"/>
                  </a:lnTo>
                  <a:lnTo>
                    <a:pt x="56" y="5101"/>
                  </a:lnTo>
                  <a:lnTo>
                    <a:pt x="37" y="5089"/>
                  </a:lnTo>
                  <a:lnTo>
                    <a:pt x="18" y="5077"/>
                  </a:lnTo>
                  <a:lnTo>
                    <a:pt x="0" y="5066"/>
                  </a:lnTo>
                  <a:close/>
                  <a:moveTo>
                    <a:pt x="0" y="4876"/>
                  </a:moveTo>
                  <a:lnTo>
                    <a:pt x="0" y="4745"/>
                  </a:lnTo>
                  <a:lnTo>
                    <a:pt x="16" y="4751"/>
                  </a:lnTo>
                  <a:lnTo>
                    <a:pt x="32" y="4759"/>
                  </a:lnTo>
                  <a:lnTo>
                    <a:pt x="49" y="4768"/>
                  </a:lnTo>
                  <a:lnTo>
                    <a:pt x="64" y="4777"/>
                  </a:lnTo>
                  <a:lnTo>
                    <a:pt x="84" y="4788"/>
                  </a:lnTo>
                  <a:lnTo>
                    <a:pt x="103" y="4800"/>
                  </a:lnTo>
                  <a:lnTo>
                    <a:pt x="120" y="4811"/>
                  </a:lnTo>
                  <a:lnTo>
                    <a:pt x="138" y="4823"/>
                  </a:lnTo>
                  <a:lnTo>
                    <a:pt x="153" y="4834"/>
                  </a:lnTo>
                  <a:lnTo>
                    <a:pt x="168" y="4846"/>
                  </a:lnTo>
                  <a:lnTo>
                    <a:pt x="181" y="4857"/>
                  </a:lnTo>
                  <a:lnTo>
                    <a:pt x="193" y="4867"/>
                  </a:lnTo>
                  <a:lnTo>
                    <a:pt x="203" y="4878"/>
                  </a:lnTo>
                  <a:lnTo>
                    <a:pt x="212" y="4888"/>
                  </a:lnTo>
                  <a:lnTo>
                    <a:pt x="220" y="4898"/>
                  </a:lnTo>
                  <a:lnTo>
                    <a:pt x="225" y="4907"/>
                  </a:lnTo>
                  <a:lnTo>
                    <a:pt x="228" y="4915"/>
                  </a:lnTo>
                  <a:lnTo>
                    <a:pt x="231" y="4922"/>
                  </a:lnTo>
                  <a:lnTo>
                    <a:pt x="231" y="4929"/>
                  </a:lnTo>
                  <a:lnTo>
                    <a:pt x="228" y="4934"/>
                  </a:lnTo>
                  <a:lnTo>
                    <a:pt x="224" y="4939"/>
                  </a:lnTo>
                  <a:lnTo>
                    <a:pt x="217" y="4942"/>
                  </a:lnTo>
                  <a:lnTo>
                    <a:pt x="210" y="4944"/>
                  </a:lnTo>
                  <a:lnTo>
                    <a:pt x="201" y="4945"/>
                  </a:lnTo>
                  <a:lnTo>
                    <a:pt x="190" y="4945"/>
                  </a:lnTo>
                  <a:lnTo>
                    <a:pt x="178" y="4944"/>
                  </a:lnTo>
                  <a:lnTo>
                    <a:pt x="163" y="4942"/>
                  </a:lnTo>
                  <a:lnTo>
                    <a:pt x="149" y="4939"/>
                  </a:lnTo>
                  <a:lnTo>
                    <a:pt x="134" y="4934"/>
                  </a:lnTo>
                  <a:lnTo>
                    <a:pt x="116" y="4929"/>
                  </a:lnTo>
                  <a:lnTo>
                    <a:pt x="98" y="4922"/>
                  </a:lnTo>
                  <a:lnTo>
                    <a:pt x="81" y="4916"/>
                  </a:lnTo>
                  <a:lnTo>
                    <a:pt x="62" y="4907"/>
                  </a:lnTo>
                  <a:lnTo>
                    <a:pt x="42" y="4898"/>
                  </a:lnTo>
                  <a:lnTo>
                    <a:pt x="22" y="4888"/>
                  </a:lnTo>
                  <a:lnTo>
                    <a:pt x="2" y="4877"/>
                  </a:lnTo>
                  <a:lnTo>
                    <a:pt x="0" y="4876"/>
                  </a:lnTo>
                  <a:close/>
                  <a:moveTo>
                    <a:pt x="0" y="4667"/>
                  </a:moveTo>
                  <a:lnTo>
                    <a:pt x="0" y="4535"/>
                  </a:lnTo>
                  <a:lnTo>
                    <a:pt x="8" y="4539"/>
                  </a:lnTo>
                  <a:lnTo>
                    <a:pt x="14" y="4543"/>
                  </a:lnTo>
                  <a:lnTo>
                    <a:pt x="33" y="4554"/>
                  </a:lnTo>
                  <a:lnTo>
                    <a:pt x="51" y="4565"/>
                  </a:lnTo>
                  <a:lnTo>
                    <a:pt x="69" y="4577"/>
                  </a:lnTo>
                  <a:lnTo>
                    <a:pt x="84" y="4588"/>
                  </a:lnTo>
                  <a:lnTo>
                    <a:pt x="99" y="4599"/>
                  </a:lnTo>
                  <a:lnTo>
                    <a:pt x="113" y="4610"/>
                  </a:lnTo>
                  <a:lnTo>
                    <a:pt x="126" y="4621"/>
                  </a:lnTo>
                  <a:lnTo>
                    <a:pt x="137" y="4631"/>
                  </a:lnTo>
                  <a:lnTo>
                    <a:pt x="146" y="4642"/>
                  </a:lnTo>
                  <a:lnTo>
                    <a:pt x="155" y="4652"/>
                  </a:lnTo>
                  <a:lnTo>
                    <a:pt x="161" y="4661"/>
                  </a:lnTo>
                  <a:lnTo>
                    <a:pt x="167" y="4670"/>
                  </a:lnTo>
                  <a:lnTo>
                    <a:pt x="170" y="4677"/>
                  </a:lnTo>
                  <a:lnTo>
                    <a:pt x="171" y="4685"/>
                  </a:lnTo>
                  <a:lnTo>
                    <a:pt x="171" y="4692"/>
                  </a:lnTo>
                  <a:lnTo>
                    <a:pt x="169" y="4697"/>
                  </a:lnTo>
                  <a:lnTo>
                    <a:pt x="166" y="4702"/>
                  </a:lnTo>
                  <a:lnTo>
                    <a:pt x="161" y="4704"/>
                  </a:lnTo>
                  <a:lnTo>
                    <a:pt x="156" y="4706"/>
                  </a:lnTo>
                  <a:lnTo>
                    <a:pt x="148" y="4708"/>
                  </a:lnTo>
                  <a:lnTo>
                    <a:pt x="140" y="4708"/>
                  </a:lnTo>
                  <a:lnTo>
                    <a:pt x="131" y="4708"/>
                  </a:lnTo>
                  <a:lnTo>
                    <a:pt x="121" y="4707"/>
                  </a:lnTo>
                  <a:lnTo>
                    <a:pt x="110" y="4706"/>
                  </a:lnTo>
                  <a:lnTo>
                    <a:pt x="86" y="4701"/>
                  </a:lnTo>
                  <a:lnTo>
                    <a:pt x="60" y="4693"/>
                  </a:lnTo>
                  <a:lnTo>
                    <a:pt x="31" y="4682"/>
                  </a:lnTo>
                  <a:lnTo>
                    <a:pt x="0" y="4667"/>
                  </a:lnTo>
                  <a:close/>
                  <a:moveTo>
                    <a:pt x="0" y="4447"/>
                  </a:moveTo>
                  <a:lnTo>
                    <a:pt x="0" y="4317"/>
                  </a:lnTo>
                  <a:lnTo>
                    <a:pt x="33" y="4338"/>
                  </a:lnTo>
                  <a:lnTo>
                    <a:pt x="62" y="4359"/>
                  </a:lnTo>
                  <a:lnTo>
                    <a:pt x="75" y="4370"/>
                  </a:lnTo>
                  <a:lnTo>
                    <a:pt x="87" y="4379"/>
                  </a:lnTo>
                  <a:lnTo>
                    <a:pt x="98" y="4389"/>
                  </a:lnTo>
                  <a:lnTo>
                    <a:pt x="108" y="4399"/>
                  </a:lnTo>
                  <a:lnTo>
                    <a:pt x="117" y="4409"/>
                  </a:lnTo>
                  <a:lnTo>
                    <a:pt x="124" y="4418"/>
                  </a:lnTo>
                  <a:lnTo>
                    <a:pt x="129" y="4427"/>
                  </a:lnTo>
                  <a:lnTo>
                    <a:pt x="134" y="4436"/>
                  </a:lnTo>
                  <a:lnTo>
                    <a:pt x="137" y="4442"/>
                  </a:lnTo>
                  <a:lnTo>
                    <a:pt x="138" y="4450"/>
                  </a:lnTo>
                  <a:lnTo>
                    <a:pt x="137" y="4456"/>
                  </a:lnTo>
                  <a:lnTo>
                    <a:pt x="135" y="4461"/>
                  </a:lnTo>
                  <a:lnTo>
                    <a:pt x="133" y="4464"/>
                  </a:lnTo>
                  <a:lnTo>
                    <a:pt x="128" y="4468"/>
                  </a:lnTo>
                  <a:lnTo>
                    <a:pt x="124" y="4470"/>
                  </a:lnTo>
                  <a:lnTo>
                    <a:pt x="118" y="4472"/>
                  </a:lnTo>
                  <a:lnTo>
                    <a:pt x="112" y="4473"/>
                  </a:lnTo>
                  <a:lnTo>
                    <a:pt x="105" y="4473"/>
                  </a:lnTo>
                  <a:lnTo>
                    <a:pt x="97" y="4473"/>
                  </a:lnTo>
                  <a:lnTo>
                    <a:pt x="88" y="4472"/>
                  </a:lnTo>
                  <a:lnTo>
                    <a:pt x="70" y="4469"/>
                  </a:lnTo>
                  <a:lnTo>
                    <a:pt x="48" y="4463"/>
                  </a:lnTo>
                  <a:lnTo>
                    <a:pt x="24" y="4457"/>
                  </a:lnTo>
                  <a:lnTo>
                    <a:pt x="0" y="4447"/>
                  </a:lnTo>
                  <a:close/>
                  <a:moveTo>
                    <a:pt x="0" y="4216"/>
                  </a:moveTo>
                  <a:lnTo>
                    <a:pt x="0" y="4087"/>
                  </a:lnTo>
                  <a:lnTo>
                    <a:pt x="31" y="4107"/>
                  </a:lnTo>
                  <a:lnTo>
                    <a:pt x="59" y="4127"/>
                  </a:lnTo>
                  <a:lnTo>
                    <a:pt x="71" y="4137"/>
                  </a:lnTo>
                  <a:lnTo>
                    <a:pt x="82" y="4147"/>
                  </a:lnTo>
                  <a:lnTo>
                    <a:pt x="92" y="4157"/>
                  </a:lnTo>
                  <a:lnTo>
                    <a:pt x="102" y="4167"/>
                  </a:lnTo>
                  <a:lnTo>
                    <a:pt x="109" y="4175"/>
                  </a:lnTo>
                  <a:lnTo>
                    <a:pt x="116" y="4184"/>
                  </a:lnTo>
                  <a:lnTo>
                    <a:pt x="121" y="4193"/>
                  </a:lnTo>
                  <a:lnTo>
                    <a:pt x="125" y="4201"/>
                  </a:lnTo>
                  <a:lnTo>
                    <a:pt x="127" y="4208"/>
                  </a:lnTo>
                  <a:lnTo>
                    <a:pt x="128" y="4215"/>
                  </a:lnTo>
                  <a:lnTo>
                    <a:pt x="128" y="4222"/>
                  </a:lnTo>
                  <a:lnTo>
                    <a:pt x="126" y="4226"/>
                  </a:lnTo>
                  <a:lnTo>
                    <a:pt x="123" y="4231"/>
                  </a:lnTo>
                  <a:lnTo>
                    <a:pt x="119" y="4233"/>
                  </a:lnTo>
                  <a:lnTo>
                    <a:pt x="115" y="4235"/>
                  </a:lnTo>
                  <a:lnTo>
                    <a:pt x="109" y="4237"/>
                  </a:lnTo>
                  <a:lnTo>
                    <a:pt x="104" y="4238"/>
                  </a:lnTo>
                  <a:lnTo>
                    <a:pt x="97" y="4238"/>
                  </a:lnTo>
                  <a:lnTo>
                    <a:pt x="89" y="4238"/>
                  </a:lnTo>
                  <a:lnTo>
                    <a:pt x="82" y="4238"/>
                  </a:lnTo>
                  <a:lnTo>
                    <a:pt x="64" y="4236"/>
                  </a:lnTo>
                  <a:lnTo>
                    <a:pt x="44" y="4232"/>
                  </a:lnTo>
                  <a:lnTo>
                    <a:pt x="23" y="4225"/>
                  </a:lnTo>
                  <a:lnTo>
                    <a:pt x="0" y="4216"/>
                  </a:lnTo>
                  <a:close/>
                  <a:moveTo>
                    <a:pt x="0" y="3977"/>
                  </a:moveTo>
                  <a:lnTo>
                    <a:pt x="0" y="3843"/>
                  </a:lnTo>
                  <a:lnTo>
                    <a:pt x="9" y="3848"/>
                  </a:lnTo>
                  <a:lnTo>
                    <a:pt x="26" y="3858"/>
                  </a:lnTo>
                  <a:lnTo>
                    <a:pt x="41" y="3868"/>
                  </a:lnTo>
                  <a:lnTo>
                    <a:pt x="55" y="3879"/>
                  </a:lnTo>
                  <a:lnTo>
                    <a:pt x="70" y="3888"/>
                  </a:lnTo>
                  <a:lnTo>
                    <a:pt x="82" y="3900"/>
                  </a:lnTo>
                  <a:lnTo>
                    <a:pt x="94" y="3909"/>
                  </a:lnTo>
                  <a:lnTo>
                    <a:pt x="105" y="3919"/>
                  </a:lnTo>
                  <a:lnTo>
                    <a:pt x="114" y="3929"/>
                  </a:lnTo>
                  <a:lnTo>
                    <a:pt x="123" y="3939"/>
                  </a:lnTo>
                  <a:lnTo>
                    <a:pt x="129" y="3948"/>
                  </a:lnTo>
                  <a:lnTo>
                    <a:pt x="135" y="3957"/>
                  </a:lnTo>
                  <a:lnTo>
                    <a:pt x="139" y="3966"/>
                  </a:lnTo>
                  <a:lnTo>
                    <a:pt x="141" y="3973"/>
                  </a:lnTo>
                  <a:lnTo>
                    <a:pt x="142" y="3980"/>
                  </a:lnTo>
                  <a:lnTo>
                    <a:pt x="142" y="3987"/>
                  </a:lnTo>
                  <a:lnTo>
                    <a:pt x="139" y="3992"/>
                  </a:lnTo>
                  <a:lnTo>
                    <a:pt x="137" y="3996"/>
                  </a:lnTo>
                  <a:lnTo>
                    <a:pt x="133" y="3999"/>
                  </a:lnTo>
                  <a:lnTo>
                    <a:pt x="127" y="4002"/>
                  </a:lnTo>
                  <a:lnTo>
                    <a:pt x="121" y="4003"/>
                  </a:lnTo>
                  <a:lnTo>
                    <a:pt x="115" y="4004"/>
                  </a:lnTo>
                  <a:lnTo>
                    <a:pt x="107" y="4005"/>
                  </a:lnTo>
                  <a:lnTo>
                    <a:pt x="99" y="4004"/>
                  </a:lnTo>
                  <a:lnTo>
                    <a:pt x="91" y="4004"/>
                  </a:lnTo>
                  <a:lnTo>
                    <a:pt x="71" y="4001"/>
                  </a:lnTo>
                  <a:lnTo>
                    <a:pt x="49" y="3994"/>
                  </a:lnTo>
                  <a:lnTo>
                    <a:pt x="26" y="3987"/>
                  </a:lnTo>
                  <a:lnTo>
                    <a:pt x="0" y="3977"/>
                  </a:lnTo>
                  <a:close/>
                  <a:moveTo>
                    <a:pt x="0" y="3723"/>
                  </a:moveTo>
                  <a:lnTo>
                    <a:pt x="0" y="3589"/>
                  </a:lnTo>
                  <a:lnTo>
                    <a:pt x="13" y="3595"/>
                  </a:lnTo>
                  <a:lnTo>
                    <a:pt x="27" y="3602"/>
                  </a:lnTo>
                  <a:lnTo>
                    <a:pt x="40" y="3609"/>
                  </a:lnTo>
                  <a:lnTo>
                    <a:pt x="53" y="3617"/>
                  </a:lnTo>
                  <a:lnTo>
                    <a:pt x="69" y="3626"/>
                  </a:lnTo>
                  <a:lnTo>
                    <a:pt x="84" y="3636"/>
                  </a:lnTo>
                  <a:lnTo>
                    <a:pt x="98" y="3647"/>
                  </a:lnTo>
                  <a:lnTo>
                    <a:pt x="112" y="3657"/>
                  </a:lnTo>
                  <a:lnTo>
                    <a:pt x="124" y="3667"/>
                  </a:lnTo>
                  <a:lnTo>
                    <a:pt x="135" y="3677"/>
                  </a:lnTo>
                  <a:lnTo>
                    <a:pt x="145" y="3687"/>
                  </a:lnTo>
                  <a:lnTo>
                    <a:pt x="153" y="3697"/>
                  </a:lnTo>
                  <a:lnTo>
                    <a:pt x="162" y="3705"/>
                  </a:lnTo>
                  <a:lnTo>
                    <a:pt x="169" y="3715"/>
                  </a:lnTo>
                  <a:lnTo>
                    <a:pt x="173" y="3724"/>
                  </a:lnTo>
                  <a:lnTo>
                    <a:pt x="178" y="3732"/>
                  </a:lnTo>
                  <a:lnTo>
                    <a:pt x="180" y="3740"/>
                  </a:lnTo>
                  <a:lnTo>
                    <a:pt x="181" y="3746"/>
                  </a:lnTo>
                  <a:lnTo>
                    <a:pt x="180" y="3753"/>
                  </a:lnTo>
                  <a:lnTo>
                    <a:pt x="178" y="3758"/>
                  </a:lnTo>
                  <a:lnTo>
                    <a:pt x="173" y="3763"/>
                  </a:lnTo>
                  <a:lnTo>
                    <a:pt x="169" y="3766"/>
                  </a:lnTo>
                  <a:lnTo>
                    <a:pt x="162" y="3769"/>
                  </a:lnTo>
                  <a:lnTo>
                    <a:pt x="155" y="3770"/>
                  </a:lnTo>
                  <a:lnTo>
                    <a:pt x="146" y="3772"/>
                  </a:lnTo>
                  <a:lnTo>
                    <a:pt x="136" y="3772"/>
                  </a:lnTo>
                  <a:lnTo>
                    <a:pt x="125" y="3770"/>
                  </a:lnTo>
                  <a:lnTo>
                    <a:pt x="114" y="3768"/>
                  </a:lnTo>
                  <a:lnTo>
                    <a:pt x="102" y="3765"/>
                  </a:lnTo>
                  <a:lnTo>
                    <a:pt x="88" y="3762"/>
                  </a:lnTo>
                  <a:lnTo>
                    <a:pt x="74" y="3757"/>
                  </a:lnTo>
                  <a:lnTo>
                    <a:pt x="61" y="3752"/>
                  </a:lnTo>
                  <a:lnTo>
                    <a:pt x="45" y="3746"/>
                  </a:lnTo>
                  <a:lnTo>
                    <a:pt x="31" y="3740"/>
                  </a:lnTo>
                  <a:lnTo>
                    <a:pt x="16" y="3732"/>
                  </a:lnTo>
                  <a:lnTo>
                    <a:pt x="0" y="3723"/>
                  </a:lnTo>
                  <a:close/>
                  <a:moveTo>
                    <a:pt x="0" y="3446"/>
                  </a:moveTo>
                  <a:lnTo>
                    <a:pt x="0" y="3336"/>
                  </a:lnTo>
                  <a:lnTo>
                    <a:pt x="13" y="3338"/>
                  </a:lnTo>
                  <a:lnTo>
                    <a:pt x="27" y="3342"/>
                  </a:lnTo>
                  <a:lnTo>
                    <a:pt x="41" y="3347"/>
                  </a:lnTo>
                  <a:lnTo>
                    <a:pt x="56" y="3352"/>
                  </a:lnTo>
                  <a:lnTo>
                    <a:pt x="72" y="3359"/>
                  </a:lnTo>
                  <a:lnTo>
                    <a:pt x="87" y="3367"/>
                  </a:lnTo>
                  <a:lnTo>
                    <a:pt x="104" y="3375"/>
                  </a:lnTo>
                  <a:lnTo>
                    <a:pt x="119" y="3384"/>
                  </a:lnTo>
                  <a:lnTo>
                    <a:pt x="135" y="3394"/>
                  </a:lnTo>
                  <a:lnTo>
                    <a:pt x="149" y="3403"/>
                  </a:lnTo>
                  <a:lnTo>
                    <a:pt x="162" y="3413"/>
                  </a:lnTo>
                  <a:lnTo>
                    <a:pt x="176" y="3423"/>
                  </a:lnTo>
                  <a:lnTo>
                    <a:pt x="188" y="3433"/>
                  </a:lnTo>
                  <a:lnTo>
                    <a:pt x="198" y="3443"/>
                  </a:lnTo>
                  <a:lnTo>
                    <a:pt x="208" y="3453"/>
                  </a:lnTo>
                  <a:lnTo>
                    <a:pt x="216" y="3461"/>
                  </a:lnTo>
                  <a:lnTo>
                    <a:pt x="224" y="3471"/>
                  </a:lnTo>
                  <a:lnTo>
                    <a:pt x="230" y="3480"/>
                  </a:lnTo>
                  <a:lnTo>
                    <a:pt x="235" y="3489"/>
                  </a:lnTo>
                  <a:lnTo>
                    <a:pt x="238" y="3497"/>
                  </a:lnTo>
                  <a:lnTo>
                    <a:pt x="241" y="3505"/>
                  </a:lnTo>
                  <a:lnTo>
                    <a:pt x="242" y="3511"/>
                  </a:lnTo>
                  <a:lnTo>
                    <a:pt x="241" y="3518"/>
                  </a:lnTo>
                  <a:lnTo>
                    <a:pt x="238" y="3523"/>
                  </a:lnTo>
                  <a:lnTo>
                    <a:pt x="234" y="3528"/>
                  </a:lnTo>
                  <a:lnTo>
                    <a:pt x="228" y="3532"/>
                  </a:lnTo>
                  <a:lnTo>
                    <a:pt x="222" y="3534"/>
                  </a:lnTo>
                  <a:lnTo>
                    <a:pt x="214" y="3537"/>
                  </a:lnTo>
                  <a:lnTo>
                    <a:pt x="205" y="3537"/>
                  </a:lnTo>
                  <a:lnTo>
                    <a:pt x="195" y="3537"/>
                  </a:lnTo>
                  <a:lnTo>
                    <a:pt x="184" y="3535"/>
                  </a:lnTo>
                  <a:lnTo>
                    <a:pt x="172" y="3533"/>
                  </a:lnTo>
                  <a:lnTo>
                    <a:pt x="159" y="3530"/>
                  </a:lnTo>
                  <a:lnTo>
                    <a:pt x="146" y="3527"/>
                  </a:lnTo>
                  <a:lnTo>
                    <a:pt x="133" y="3521"/>
                  </a:lnTo>
                  <a:lnTo>
                    <a:pt x="118" y="3516"/>
                  </a:lnTo>
                  <a:lnTo>
                    <a:pt x="103" y="3510"/>
                  </a:lnTo>
                  <a:lnTo>
                    <a:pt x="88" y="3502"/>
                  </a:lnTo>
                  <a:lnTo>
                    <a:pt x="73" y="3495"/>
                  </a:lnTo>
                  <a:lnTo>
                    <a:pt x="58" y="3486"/>
                  </a:lnTo>
                  <a:lnTo>
                    <a:pt x="42" y="3476"/>
                  </a:lnTo>
                  <a:lnTo>
                    <a:pt x="27" y="3466"/>
                  </a:lnTo>
                  <a:lnTo>
                    <a:pt x="13" y="3456"/>
                  </a:lnTo>
                  <a:lnTo>
                    <a:pt x="0" y="3446"/>
                  </a:lnTo>
                  <a:close/>
                  <a:moveTo>
                    <a:pt x="0" y="2840"/>
                  </a:moveTo>
                  <a:lnTo>
                    <a:pt x="0" y="2724"/>
                  </a:lnTo>
                  <a:lnTo>
                    <a:pt x="19" y="2740"/>
                  </a:lnTo>
                  <a:lnTo>
                    <a:pt x="35" y="2755"/>
                  </a:lnTo>
                  <a:lnTo>
                    <a:pt x="50" y="2771"/>
                  </a:lnTo>
                  <a:lnTo>
                    <a:pt x="61" y="2785"/>
                  </a:lnTo>
                  <a:lnTo>
                    <a:pt x="65" y="2793"/>
                  </a:lnTo>
                  <a:lnTo>
                    <a:pt x="69" y="2799"/>
                  </a:lnTo>
                  <a:lnTo>
                    <a:pt x="71" y="2806"/>
                  </a:lnTo>
                  <a:lnTo>
                    <a:pt x="73" y="2812"/>
                  </a:lnTo>
                  <a:lnTo>
                    <a:pt x="74" y="2818"/>
                  </a:lnTo>
                  <a:lnTo>
                    <a:pt x="73" y="2824"/>
                  </a:lnTo>
                  <a:lnTo>
                    <a:pt x="72" y="2828"/>
                  </a:lnTo>
                  <a:lnTo>
                    <a:pt x="71" y="2833"/>
                  </a:lnTo>
                  <a:lnTo>
                    <a:pt x="66" y="2838"/>
                  </a:lnTo>
                  <a:lnTo>
                    <a:pt x="60" y="2841"/>
                  </a:lnTo>
                  <a:lnTo>
                    <a:pt x="53" y="2844"/>
                  </a:lnTo>
                  <a:lnTo>
                    <a:pt x="44" y="2846"/>
                  </a:lnTo>
                  <a:lnTo>
                    <a:pt x="35" y="2846"/>
                  </a:lnTo>
                  <a:lnTo>
                    <a:pt x="24" y="2846"/>
                  </a:lnTo>
                  <a:lnTo>
                    <a:pt x="12" y="2844"/>
                  </a:lnTo>
                  <a:lnTo>
                    <a:pt x="0" y="2840"/>
                  </a:lnTo>
                  <a:close/>
                  <a:moveTo>
                    <a:pt x="0" y="2525"/>
                  </a:moveTo>
                  <a:lnTo>
                    <a:pt x="0" y="2432"/>
                  </a:lnTo>
                  <a:lnTo>
                    <a:pt x="12" y="2433"/>
                  </a:lnTo>
                  <a:lnTo>
                    <a:pt x="26" y="2435"/>
                  </a:lnTo>
                  <a:lnTo>
                    <a:pt x="40" y="2439"/>
                  </a:lnTo>
                  <a:lnTo>
                    <a:pt x="54" y="2443"/>
                  </a:lnTo>
                  <a:lnTo>
                    <a:pt x="70" y="2450"/>
                  </a:lnTo>
                  <a:lnTo>
                    <a:pt x="86" y="2456"/>
                  </a:lnTo>
                  <a:lnTo>
                    <a:pt x="103" y="2465"/>
                  </a:lnTo>
                  <a:lnTo>
                    <a:pt x="119" y="2475"/>
                  </a:lnTo>
                  <a:lnTo>
                    <a:pt x="131" y="2483"/>
                  </a:lnTo>
                  <a:lnTo>
                    <a:pt x="144" y="2492"/>
                  </a:lnTo>
                  <a:lnTo>
                    <a:pt x="155" y="2499"/>
                  </a:lnTo>
                  <a:lnTo>
                    <a:pt x="165" y="2508"/>
                  </a:lnTo>
                  <a:lnTo>
                    <a:pt x="174" y="2517"/>
                  </a:lnTo>
                  <a:lnTo>
                    <a:pt x="183" y="2526"/>
                  </a:lnTo>
                  <a:lnTo>
                    <a:pt x="191" y="2535"/>
                  </a:lnTo>
                  <a:lnTo>
                    <a:pt x="198" y="2544"/>
                  </a:lnTo>
                  <a:lnTo>
                    <a:pt x="203" y="2551"/>
                  </a:lnTo>
                  <a:lnTo>
                    <a:pt x="209" y="2560"/>
                  </a:lnTo>
                  <a:lnTo>
                    <a:pt x="212" y="2568"/>
                  </a:lnTo>
                  <a:lnTo>
                    <a:pt x="215" y="2574"/>
                  </a:lnTo>
                  <a:lnTo>
                    <a:pt x="216" y="2582"/>
                  </a:lnTo>
                  <a:lnTo>
                    <a:pt x="216" y="2589"/>
                  </a:lnTo>
                  <a:lnTo>
                    <a:pt x="215" y="2594"/>
                  </a:lnTo>
                  <a:lnTo>
                    <a:pt x="213" y="2600"/>
                  </a:lnTo>
                  <a:lnTo>
                    <a:pt x="209" y="2604"/>
                  </a:lnTo>
                  <a:lnTo>
                    <a:pt x="204" y="2608"/>
                  </a:lnTo>
                  <a:lnTo>
                    <a:pt x="199" y="2610"/>
                  </a:lnTo>
                  <a:lnTo>
                    <a:pt x="191" y="2612"/>
                  </a:lnTo>
                  <a:lnTo>
                    <a:pt x="183" y="2613"/>
                  </a:lnTo>
                  <a:lnTo>
                    <a:pt x="176" y="2613"/>
                  </a:lnTo>
                  <a:lnTo>
                    <a:pt x="166" y="2613"/>
                  </a:lnTo>
                  <a:lnTo>
                    <a:pt x="156" y="2611"/>
                  </a:lnTo>
                  <a:lnTo>
                    <a:pt x="145" y="2609"/>
                  </a:lnTo>
                  <a:lnTo>
                    <a:pt x="134" y="2605"/>
                  </a:lnTo>
                  <a:lnTo>
                    <a:pt x="121" y="2602"/>
                  </a:lnTo>
                  <a:lnTo>
                    <a:pt x="109" y="2596"/>
                  </a:lnTo>
                  <a:lnTo>
                    <a:pt x="97" y="2592"/>
                  </a:lnTo>
                  <a:lnTo>
                    <a:pt x="85" y="2585"/>
                  </a:lnTo>
                  <a:lnTo>
                    <a:pt x="72" y="2579"/>
                  </a:lnTo>
                  <a:lnTo>
                    <a:pt x="60" y="2571"/>
                  </a:lnTo>
                  <a:lnTo>
                    <a:pt x="43" y="2560"/>
                  </a:lnTo>
                  <a:lnTo>
                    <a:pt x="27" y="2548"/>
                  </a:lnTo>
                  <a:lnTo>
                    <a:pt x="13" y="2537"/>
                  </a:lnTo>
                  <a:lnTo>
                    <a:pt x="0" y="2525"/>
                  </a:lnTo>
                  <a:close/>
                  <a:moveTo>
                    <a:pt x="0" y="2177"/>
                  </a:moveTo>
                  <a:lnTo>
                    <a:pt x="0" y="2062"/>
                  </a:lnTo>
                  <a:lnTo>
                    <a:pt x="19" y="2077"/>
                  </a:lnTo>
                  <a:lnTo>
                    <a:pt x="35" y="2091"/>
                  </a:lnTo>
                  <a:lnTo>
                    <a:pt x="49" y="2107"/>
                  </a:lnTo>
                  <a:lnTo>
                    <a:pt x="60" y="2121"/>
                  </a:lnTo>
                  <a:lnTo>
                    <a:pt x="63" y="2128"/>
                  </a:lnTo>
                  <a:lnTo>
                    <a:pt x="66" y="2135"/>
                  </a:lnTo>
                  <a:lnTo>
                    <a:pt x="70" y="2142"/>
                  </a:lnTo>
                  <a:lnTo>
                    <a:pt x="71" y="2147"/>
                  </a:lnTo>
                  <a:lnTo>
                    <a:pt x="72" y="2154"/>
                  </a:lnTo>
                  <a:lnTo>
                    <a:pt x="72" y="2160"/>
                  </a:lnTo>
                  <a:lnTo>
                    <a:pt x="71" y="2164"/>
                  </a:lnTo>
                  <a:lnTo>
                    <a:pt x="69" y="2168"/>
                  </a:lnTo>
                  <a:lnTo>
                    <a:pt x="64" y="2174"/>
                  </a:lnTo>
                  <a:lnTo>
                    <a:pt x="59" y="2177"/>
                  </a:lnTo>
                  <a:lnTo>
                    <a:pt x="51" y="2181"/>
                  </a:lnTo>
                  <a:lnTo>
                    <a:pt x="43" y="2182"/>
                  </a:lnTo>
                  <a:lnTo>
                    <a:pt x="33" y="2183"/>
                  </a:lnTo>
                  <a:lnTo>
                    <a:pt x="23" y="2182"/>
                  </a:lnTo>
                  <a:lnTo>
                    <a:pt x="12" y="2179"/>
                  </a:lnTo>
                  <a:lnTo>
                    <a:pt x="0" y="2177"/>
                  </a:lnTo>
                  <a:close/>
                  <a:moveTo>
                    <a:pt x="0" y="593"/>
                  </a:moveTo>
                  <a:lnTo>
                    <a:pt x="0" y="490"/>
                  </a:lnTo>
                  <a:lnTo>
                    <a:pt x="12" y="497"/>
                  </a:lnTo>
                  <a:lnTo>
                    <a:pt x="24" y="505"/>
                  </a:lnTo>
                  <a:lnTo>
                    <a:pt x="39" y="516"/>
                  </a:lnTo>
                  <a:lnTo>
                    <a:pt x="52" y="528"/>
                  </a:lnTo>
                  <a:lnTo>
                    <a:pt x="62" y="540"/>
                  </a:lnTo>
                  <a:lnTo>
                    <a:pt x="71" y="552"/>
                  </a:lnTo>
                  <a:lnTo>
                    <a:pt x="74" y="557"/>
                  </a:lnTo>
                  <a:lnTo>
                    <a:pt x="76" y="564"/>
                  </a:lnTo>
                  <a:lnTo>
                    <a:pt x="78" y="570"/>
                  </a:lnTo>
                  <a:lnTo>
                    <a:pt x="80" y="575"/>
                  </a:lnTo>
                  <a:lnTo>
                    <a:pt x="80" y="580"/>
                  </a:lnTo>
                  <a:lnTo>
                    <a:pt x="80" y="585"/>
                  </a:lnTo>
                  <a:lnTo>
                    <a:pt x="78" y="589"/>
                  </a:lnTo>
                  <a:lnTo>
                    <a:pt x="76" y="594"/>
                  </a:lnTo>
                  <a:lnTo>
                    <a:pt x="74" y="596"/>
                  </a:lnTo>
                  <a:lnTo>
                    <a:pt x="71" y="599"/>
                  </a:lnTo>
                  <a:lnTo>
                    <a:pt x="67" y="602"/>
                  </a:lnTo>
                  <a:lnTo>
                    <a:pt x="64" y="603"/>
                  </a:lnTo>
                  <a:lnTo>
                    <a:pt x="56" y="605"/>
                  </a:lnTo>
                  <a:lnTo>
                    <a:pt x="46" y="606"/>
                  </a:lnTo>
                  <a:lnTo>
                    <a:pt x="37" y="605"/>
                  </a:lnTo>
                  <a:lnTo>
                    <a:pt x="24" y="603"/>
                  </a:lnTo>
                  <a:lnTo>
                    <a:pt x="12" y="598"/>
                  </a:lnTo>
                  <a:lnTo>
                    <a:pt x="0" y="593"/>
                  </a:lnTo>
                  <a:close/>
                  <a:moveTo>
                    <a:pt x="678" y="19"/>
                  </a:moveTo>
                  <a:lnTo>
                    <a:pt x="678" y="117"/>
                  </a:lnTo>
                  <a:lnTo>
                    <a:pt x="669" y="114"/>
                  </a:lnTo>
                  <a:lnTo>
                    <a:pt x="659" y="110"/>
                  </a:lnTo>
                  <a:lnTo>
                    <a:pt x="649" y="104"/>
                  </a:lnTo>
                  <a:lnTo>
                    <a:pt x="639" y="98"/>
                  </a:lnTo>
                  <a:lnTo>
                    <a:pt x="624" y="87"/>
                  </a:lnTo>
                  <a:lnTo>
                    <a:pt x="612" y="76"/>
                  </a:lnTo>
                  <a:lnTo>
                    <a:pt x="603" y="65"/>
                  </a:lnTo>
                  <a:lnTo>
                    <a:pt x="596" y="53"/>
                  </a:lnTo>
                  <a:lnTo>
                    <a:pt x="592" y="48"/>
                  </a:lnTo>
                  <a:lnTo>
                    <a:pt x="590" y="42"/>
                  </a:lnTo>
                  <a:lnTo>
                    <a:pt x="589" y="37"/>
                  </a:lnTo>
                  <a:lnTo>
                    <a:pt x="588" y="31"/>
                  </a:lnTo>
                  <a:lnTo>
                    <a:pt x="588" y="26"/>
                  </a:lnTo>
                  <a:lnTo>
                    <a:pt x="588" y="21"/>
                  </a:lnTo>
                  <a:lnTo>
                    <a:pt x="590" y="17"/>
                  </a:lnTo>
                  <a:lnTo>
                    <a:pt x="591" y="12"/>
                  </a:lnTo>
                  <a:lnTo>
                    <a:pt x="595" y="9"/>
                  </a:lnTo>
                  <a:lnTo>
                    <a:pt x="598" y="7"/>
                  </a:lnTo>
                  <a:lnTo>
                    <a:pt x="601" y="5"/>
                  </a:lnTo>
                  <a:lnTo>
                    <a:pt x="606" y="3"/>
                  </a:lnTo>
                  <a:lnTo>
                    <a:pt x="615" y="0"/>
                  </a:lnTo>
                  <a:lnTo>
                    <a:pt x="626" y="0"/>
                  </a:lnTo>
                  <a:lnTo>
                    <a:pt x="638" y="1"/>
                  </a:lnTo>
                  <a:lnTo>
                    <a:pt x="651" y="6"/>
                  </a:lnTo>
                  <a:lnTo>
                    <a:pt x="664" y="11"/>
                  </a:lnTo>
                  <a:lnTo>
                    <a:pt x="678" y="19"/>
                  </a:lnTo>
                  <a:close/>
                  <a:moveTo>
                    <a:pt x="678" y="511"/>
                  </a:moveTo>
                  <a:lnTo>
                    <a:pt x="678" y="605"/>
                  </a:lnTo>
                  <a:lnTo>
                    <a:pt x="666" y="594"/>
                  </a:lnTo>
                  <a:lnTo>
                    <a:pt x="658" y="583"/>
                  </a:lnTo>
                  <a:lnTo>
                    <a:pt x="650" y="573"/>
                  </a:lnTo>
                  <a:lnTo>
                    <a:pt x="644" y="562"/>
                  </a:lnTo>
                  <a:lnTo>
                    <a:pt x="641" y="551"/>
                  </a:lnTo>
                  <a:lnTo>
                    <a:pt x="639" y="541"/>
                  </a:lnTo>
                  <a:lnTo>
                    <a:pt x="639" y="537"/>
                  </a:lnTo>
                  <a:lnTo>
                    <a:pt x="640" y="532"/>
                  </a:lnTo>
                  <a:lnTo>
                    <a:pt x="641" y="529"/>
                  </a:lnTo>
                  <a:lnTo>
                    <a:pt x="643" y="524"/>
                  </a:lnTo>
                  <a:lnTo>
                    <a:pt x="645" y="521"/>
                  </a:lnTo>
                  <a:lnTo>
                    <a:pt x="649" y="518"/>
                  </a:lnTo>
                  <a:lnTo>
                    <a:pt x="653" y="516"/>
                  </a:lnTo>
                  <a:lnTo>
                    <a:pt x="656" y="513"/>
                  </a:lnTo>
                  <a:lnTo>
                    <a:pt x="666" y="511"/>
                  </a:lnTo>
                  <a:lnTo>
                    <a:pt x="678" y="511"/>
                  </a:lnTo>
                  <a:close/>
                  <a:moveTo>
                    <a:pt x="678" y="935"/>
                  </a:moveTo>
                  <a:lnTo>
                    <a:pt x="678" y="1046"/>
                  </a:lnTo>
                  <a:lnTo>
                    <a:pt x="664" y="1042"/>
                  </a:lnTo>
                  <a:lnTo>
                    <a:pt x="650" y="1036"/>
                  </a:lnTo>
                  <a:lnTo>
                    <a:pt x="635" y="1030"/>
                  </a:lnTo>
                  <a:lnTo>
                    <a:pt x="621" y="1021"/>
                  </a:lnTo>
                  <a:lnTo>
                    <a:pt x="603" y="1008"/>
                  </a:lnTo>
                  <a:lnTo>
                    <a:pt x="588" y="994"/>
                  </a:lnTo>
                  <a:lnTo>
                    <a:pt x="581" y="988"/>
                  </a:lnTo>
                  <a:lnTo>
                    <a:pt x="576" y="980"/>
                  </a:lnTo>
                  <a:lnTo>
                    <a:pt x="570" y="973"/>
                  </a:lnTo>
                  <a:lnTo>
                    <a:pt x="566" y="966"/>
                  </a:lnTo>
                  <a:lnTo>
                    <a:pt x="562" y="959"/>
                  </a:lnTo>
                  <a:lnTo>
                    <a:pt x="559" y="952"/>
                  </a:lnTo>
                  <a:lnTo>
                    <a:pt x="557" y="946"/>
                  </a:lnTo>
                  <a:lnTo>
                    <a:pt x="555" y="939"/>
                  </a:lnTo>
                  <a:lnTo>
                    <a:pt x="555" y="934"/>
                  </a:lnTo>
                  <a:lnTo>
                    <a:pt x="555" y="928"/>
                  </a:lnTo>
                  <a:lnTo>
                    <a:pt x="556" y="923"/>
                  </a:lnTo>
                  <a:lnTo>
                    <a:pt x="559" y="918"/>
                  </a:lnTo>
                  <a:lnTo>
                    <a:pt x="562" y="914"/>
                  </a:lnTo>
                  <a:lnTo>
                    <a:pt x="566" y="911"/>
                  </a:lnTo>
                  <a:lnTo>
                    <a:pt x="572" y="907"/>
                  </a:lnTo>
                  <a:lnTo>
                    <a:pt x="577" y="906"/>
                  </a:lnTo>
                  <a:lnTo>
                    <a:pt x="583" y="904"/>
                  </a:lnTo>
                  <a:lnTo>
                    <a:pt x="589" y="904"/>
                  </a:lnTo>
                  <a:lnTo>
                    <a:pt x="597" y="904"/>
                  </a:lnTo>
                  <a:lnTo>
                    <a:pt x="605" y="905"/>
                  </a:lnTo>
                  <a:lnTo>
                    <a:pt x="621" y="908"/>
                  </a:lnTo>
                  <a:lnTo>
                    <a:pt x="639" y="914"/>
                  </a:lnTo>
                  <a:lnTo>
                    <a:pt x="656" y="923"/>
                  </a:lnTo>
                  <a:lnTo>
                    <a:pt x="675" y="934"/>
                  </a:lnTo>
                  <a:lnTo>
                    <a:pt x="678" y="935"/>
                  </a:lnTo>
                  <a:close/>
                  <a:moveTo>
                    <a:pt x="678" y="1357"/>
                  </a:moveTo>
                  <a:lnTo>
                    <a:pt x="678" y="1462"/>
                  </a:lnTo>
                  <a:lnTo>
                    <a:pt x="669" y="1461"/>
                  </a:lnTo>
                  <a:lnTo>
                    <a:pt x="660" y="1459"/>
                  </a:lnTo>
                  <a:lnTo>
                    <a:pt x="650" y="1457"/>
                  </a:lnTo>
                  <a:lnTo>
                    <a:pt x="639" y="1452"/>
                  </a:lnTo>
                  <a:lnTo>
                    <a:pt x="629" y="1448"/>
                  </a:lnTo>
                  <a:lnTo>
                    <a:pt x="618" y="1443"/>
                  </a:lnTo>
                  <a:lnTo>
                    <a:pt x="608" y="1437"/>
                  </a:lnTo>
                  <a:lnTo>
                    <a:pt x="597" y="1430"/>
                  </a:lnTo>
                  <a:lnTo>
                    <a:pt x="587" y="1424"/>
                  </a:lnTo>
                  <a:lnTo>
                    <a:pt x="578" y="1417"/>
                  </a:lnTo>
                  <a:lnTo>
                    <a:pt x="569" y="1410"/>
                  </a:lnTo>
                  <a:lnTo>
                    <a:pt x="560" y="1403"/>
                  </a:lnTo>
                  <a:lnTo>
                    <a:pt x="554" y="1395"/>
                  </a:lnTo>
                  <a:lnTo>
                    <a:pt x="547" y="1387"/>
                  </a:lnTo>
                  <a:lnTo>
                    <a:pt x="541" y="1379"/>
                  </a:lnTo>
                  <a:lnTo>
                    <a:pt x="536" y="1373"/>
                  </a:lnTo>
                  <a:lnTo>
                    <a:pt x="532" y="1365"/>
                  </a:lnTo>
                  <a:lnTo>
                    <a:pt x="528" y="1357"/>
                  </a:lnTo>
                  <a:lnTo>
                    <a:pt x="525" y="1351"/>
                  </a:lnTo>
                  <a:lnTo>
                    <a:pt x="524" y="1344"/>
                  </a:lnTo>
                  <a:lnTo>
                    <a:pt x="523" y="1338"/>
                  </a:lnTo>
                  <a:lnTo>
                    <a:pt x="523" y="1332"/>
                  </a:lnTo>
                  <a:lnTo>
                    <a:pt x="525" y="1327"/>
                  </a:lnTo>
                  <a:lnTo>
                    <a:pt x="527" y="1321"/>
                  </a:lnTo>
                  <a:lnTo>
                    <a:pt x="531" y="1317"/>
                  </a:lnTo>
                  <a:lnTo>
                    <a:pt x="535" y="1313"/>
                  </a:lnTo>
                  <a:lnTo>
                    <a:pt x="540" y="1311"/>
                  </a:lnTo>
                  <a:lnTo>
                    <a:pt x="546" y="1309"/>
                  </a:lnTo>
                  <a:lnTo>
                    <a:pt x="553" y="1308"/>
                  </a:lnTo>
                  <a:lnTo>
                    <a:pt x="559" y="1307"/>
                  </a:lnTo>
                  <a:lnTo>
                    <a:pt x="568" y="1307"/>
                  </a:lnTo>
                  <a:lnTo>
                    <a:pt x="576" y="1308"/>
                  </a:lnTo>
                  <a:lnTo>
                    <a:pt x="585" y="1309"/>
                  </a:lnTo>
                  <a:lnTo>
                    <a:pt x="594" y="1312"/>
                  </a:lnTo>
                  <a:lnTo>
                    <a:pt x="603" y="1314"/>
                  </a:lnTo>
                  <a:lnTo>
                    <a:pt x="613" y="1319"/>
                  </a:lnTo>
                  <a:lnTo>
                    <a:pt x="633" y="1328"/>
                  </a:lnTo>
                  <a:lnTo>
                    <a:pt x="654" y="1340"/>
                  </a:lnTo>
                  <a:lnTo>
                    <a:pt x="666" y="1349"/>
                  </a:lnTo>
                  <a:lnTo>
                    <a:pt x="678" y="1357"/>
                  </a:lnTo>
                  <a:close/>
                  <a:moveTo>
                    <a:pt x="678" y="1750"/>
                  </a:moveTo>
                  <a:lnTo>
                    <a:pt x="678" y="1878"/>
                  </a:lnTo>
                  <a:lnTo>
                    <a:pt x="666" y="1873"/>
                  </a:lnTo>
                  <a:lnTo>
                    <a:pt x="654" y="1867"/>
                  </a:lnTo>
                  <a:lnTo>
                    <a:pt x="642" y="1861"/>
                  </a:lnTo>
                  <a:lnTo>
                    <a:pt x="630" y="1854"/>
                  </a:lnTo>
                  <a:lnTo>
                    <a:pt x="619" y="1846"/>
                  </a:lnTo>
                  <a:lnTo>
                    <a:pt x="608" y="1838"/>
                  </a:lnTo>
                  <a:lnTo>
                    <a:pt x="598" y="1831"/>
                  </a:lnTo>
                  <a:lnTo>
                    <a:pt x="589" y="1823"/>
                  </a:lnTo>
                  <a:lnTo>
                    <a:pt x="581" y="1815"/>
                  </a:lnTo>
                  <a:lnTo>
                    <a:pt x="574" y="1806"/>
                  </a:lnTo>
                  <a:lnTo>
                    <a:pt x="567" y="1799"/>
                  </a:lnTo>
                  <a:lnTo>
                    <a:pt x="562" y="1791"/>
                  </a:lnTo>
                  <a:lnTo>
                    <a:pt x="556" y="1783"/>
                  </a:lnTo>
                  <a:lnTo>
                    <a:pt x="553" y="1776"/>
                  </a:lnTo>
                  <a:lnTo>
                    <a:pt x="549" y="1768"/>
                  </a:lnTo>
                  <a:lnTo>
                    <a:pt x="547" y="1761"/>
                  </a:lnTo>
                  <a:lnTo>
                    <a:pt x="546" y="1755"/>
                  </a:lnTo>
                  <a:lnTo>
                    <a:pt x="547" y="1748"/>
                  </a:lnTo>
                  <a:lnTo>
                    <a:pt x="548" y="1742"/>
                  </a:lnTo>
                  <a:lnTo>
                    <a:pt x="551" y="1737"/>
                  </a:lnTo>
                  <a:lnTo>
                    <a:pt x="554" y="1733"/>
                  </a:lnTo>
                  <a:lnTo>
                    <a:pt x="558" y="1729"/>
                  </a:lnTo>
                  <a:lnTo>
                    <a:pt x="564" y="1726"/>
                  </a:lnTo>
                  <a:lnTo>
                    <a:pt x="569" y="1724"/>
                  </a:lnTo>
                  <a:lnTo>
                    <a:pt x="576" y="1723"/>
                  </a:lnTo>
                  <a:lnTo>
                    <a:pt x="583" y="1722"/>
                  </a:lnTo>
                  <a:lnTo>
                    <a:pt x="590" y="1722"/>
                  </a:lnTo>
                  <a:lnTo>
                    <a:pt x="599" y="1723"/>
                  </a:lnTo>
                  <a:lnTo>
                    <a:pt x="617" y="1726"/>
                  </a:lnTo>
                  <a:lnTo>
                    <a:pt x="637" y="1731"/>
                  </a:lnTo>
                  <a:lnTo>
                    <a:pt x="656" y="1740"/>
                  </a:lnTo>
                  <a:lnTo>
                    <a:pt x="678" y="1750"/>
                  </a:lnTo>
                  <a:close/>
                  <a:moveTo>
                    <a:pt x="678" y="2151"/>
                  </a:moveTo>
                  <a:lnTo>
                    <a:pt x="678" y="2257"/>
                  </a:lnTo>
                  <a:lnTo>
                    <a:pt x="665" y="2245"/>
                  </a:lnTo>
                  <a:lnTo>
                    <a:pt x="653" y="2231"/>
                  </a:lnTo>
                  <a:lnTo>
                    <a:pt x="644" y="2219"/>
                  </a:lnTo>
                  <a:lnTo>
                    <a:pt x="638" y="2207"/>
                  </a:lnTo>
                  <a:lnTo>
                    <a:pt x="633" y="2195"/>
                  </a:lnTo>
                  <a:lnTo>
                    <a:pt x="631" y="2185"/>
                  </a:lnTo>
                  <a:lnTo>
                    <a:pt x="631" y="2179"/>
                  </a:lnTo>
                  <a:lnTo>
                    <a:pt x="631" y="2175"/>
                  </a:lnTo>
                  <a:lnTo>
                    <a:pt x="633" y="2171"/>
                  </a:lnTo>
                  <a:lnTo>
                    <a:pt x="635" y="2166"/>
                  </a:lnTo>
                  <a:lnTo>
                    <a:pt x="638" y="2163"/>
                  </a:lnTo>
                  <a:lnTo>
                    <a:pt x="642" y="2160"/>
                  </a:lnTo>
                  <a:lnTo>
                    <a:pt x="647" y="2156"/>
                  </a:lnTo>
                  <a:lnTo>
                    <a:pt x="652" y="2154"/>
                  </a:lnTo>
                  <a:lnTo>
                    <a:pt x="658" y="2153"/>
                  </a:lnTo>
                  <a:lnTo>
                    <a:pt x="664" y="2152"/>
                  </a:lnTo>
                  <a:lnTo>
                    <a:pt x="671" y="2151"/>
                  </a:lnTo>
                  <a:lnTo>
                    <a:pt x="678" y="2151"/>
                  </a:lnTo>
                  <a:close/>
                  <a:moveTo>
                    <a:pt x="678" y="2492"/>
                  </a:moveTo>
                  <a:lnTo>
                    <a:pt x="678" y="2578"/>
                  </a:lnTo>
                  <a:lnTo>
                    <a:pt x="665" y="2579"/>
                  </a:lnTo>
                  <a:lnTo>
                    <a:pt x="652" y="2578"/>
                  </a:lnTo>
                  <a:lnTo>
                    <a:pt x="637" y="2574"/>
                  </a:lnTo>
                  <a:lnTo>
                    <a:pt x="620" y="2570"/>
                  </a:lnTo>
                  <a:lnTo>
                    <a:pt x="602" y="2564"/>
                  </a:lnTo>
                  <a:lnTo>
                    <a:pt x="584" y="2557"/>
                  </a:lnTo>
                  <a:lnTo>
                    <a:pt x="566" y="2548"/>
                  </a:lnTo>
                  <a:lnTo>
                    <a:pt x="547" y="2537"/>
                  </a:lnTo>
                  <a:lnTo>
                    <a:pt x="534" y="2529"/>
                  </a:lnTo>
                  <a:lnTo>
                    <a:pt x="522" y="2520"/>
                  </a:lnTo>
                  <a:lnTo>
                    <a:pt x="511" y="2513"/>
                  </a:lnTo>
                  <a:lnTo>
                    <a:pt x="501" y="2504"/>
                  </a:lnTo>
                  <a:lnTo>
                    <a:pt x="491" y="2495"/>
                  </a:lnTo>
                  <a:lnTo>
                    <a:pt x="482" y="2486"/>
                  </a:lnTo>
                  <a:lnTo>
                    <a:pt x="474" y="2477"/>
                  </a:lnTo>
                  <a:lnTo>
                    <a:pt x="468" y="2468"/>
                  </a:lnTo>
                  <a:lnTo>
                    <a:pt x="461" y="2460"/>
                  </a:lnTo>
                  <a:lnTo>
                    <a:pt x="457" y="2451"/>
                  </a:lnTo>
                  <a:lnTo>
                    <a:pt x="453" y="2443"/>
                  </a:lnTo>
                  <a:lnTo>
                    <a:pt x="450" y="2435"/>
                  </a:lnTo>
                  <a:lnTo>
                    <a:pt x="449" y="2428"/>
                  </a:lnTo>
                  <a:lnTo>
                    <a:pt x="449" y="2421"/>
                  </a:lnTo>
                  <a:lnTo>
                    <a:pt x="450" y="2416"/>
                  </a:lnTo>
                  <a:lnTo>
                    <a:pt x="452" y="2410"/>
                  </a:lnTo>
                  <a:lnTo>
                    <a:pt x="457" y="2404"/>
                  </a:lnTo>
                  <a:lnTo>
                    <a:pt x="462" y="2401"/>
                  </a:lnTo>
                  <a:lnTo>
                    <a:pt x="468" y="2398"/>
                  </a:lnTo>
                  <a:lnTo>
                    <a:pt x="476" y="2396"/>
                  </a:lnTo>
                  <a:lnTo>
                    <a:pt x="483" y="2395"/>
                  </a:lnTo>
                  <a:lnTo>
                    <a:pt x="492" y="2395"/>
                  </a:lnTo>
                  <a:lnTo>
                    <a:pt x="501" y="2396"/>
                  </a:lnTo>
                  <a:lnTo>
                    <a:pt x="512" y="2397"/>
                  </a:lnTo>
                  <a:lnTo>
                    <a:pt x="523" y="2399"/>
                  </a:lnTo>
                  <a:lnTo>
                    <a:pt x="534" y="2402"/>
                  </a:lnTo>
                  <a:lnTo>
                    <a:pt x="546" y="2406"/>
                  </a:lnTo>
                  <a:lnTo>
                    <a:pt x="558" y="2410"/>
                  </a:lnTo>
                  <a:lnTo>
                    <a:pt x="570" y="2416"/>
                  </a:lnTo>
                  <a:lnTo>
                    <a:pt x="584" y="2422"/>
                  </a:lnTo>
                  <a:lnTo>
                    <a:pt x="597" y="2429"/>
                  </a:lnTo>
                  <a:lnTo>
                    <a:pt x="609" y="2436"/>
                  </a:lnTo>
                  <a:lnTo>
                    <a:pt x="630" y="2450"/>
                  </a:lnTo>
                  <a:lnTo>
                    <a:pt x="648" y="2464"/>
                  </a:lnTo>
                  <a:lnTo>
                    <a:pt x="664" y="2477"/>
                  </a:lnTo>
                  <a:lnTo>
                    <a:pt x="678" y="2492"/>
                  </a:lnTo>
                  <a:close/>
                  <a:moveTo>
                    <a:pt x="678" y="2844"/>
                  </a:moveTo>
                  <a:lnTo>
                    <a:pt x="678" y="2945"/>
                  </a:lnTo>
                  <a:lnTo>
                    <a:pt x="665" y="2933"/>
                  </a:lnTo>
                  <a:lnTo>
                    <a:pt x="655" y="2920"/>
                  </a:lnTo>
                  <a:lnTo>
                    <a:pt x="647" y="2909"/>
                  </a:lnTo>
                  <a:lnTo>
                    <a:pt x="640" y="2897"/>
                  </a:lnTo>
                  <a:lnTo>
                    <a:pt x="637" y="2886"/>
                  </a:lnTo>
                  <a:lnTo>
                    <a:pt x="634" y="2876"/>
                  </a:lnTo>
                  <a:lnTo>
                    <a:pt x="634" y="2871"/>
                  </a:lnTo>
                  <a:lnTo>
                    <a:pt x="635" y="2867"/>
                  </a:lnTo>
                  <a:lnTo>
                    <a:pt x="637" y="2862"/>
                  </a:lnTo>
                  <a:lnTo>
                    <a:pt x="639" y="2858"/>
                  </a:lnTo>
                  <a:lnTo>
                    <a:pt x="641" y="2855"/>
                  </a:lnTo>
                  <a:lnTo>
                    <a:pt x="644" y="2851"/>
                  </a:lnTo>
                  <a:lnTo>
                    <a:pt x="649" y="2849"/>
                  </a:lnTo>
                  <a:lnTo>
                    <a:pt x="653" y="2847"/>
                  </a:lnTo>
                  <a:lnTo>
                    <a:pt x="664" y="2844"/>
                  </a:lnTo>
                  <a:lnTo>
                    <a:pt x="678" y="2844"/>
                  </a:lnTo>
                  <a:close/>
                  <a:moveTo>
                    <a:pt x="678" y="3126"/>
                  </a:moveTo>
                  <a:lnTo>
                    <a:pt x="678" y="3266"/>
                  </a:lnTo>
                  <a:lnTo>
                    <a:pt x="665" y="3261"/>
                  </a:lnTo>
                  <a:lnTo>
                    <a:pt x="652" y="3254"/>
                  </a:lnTo>
                  <a:lnTo>
                    <a:pt x="639" y="3247"/>
                  </a:lnTo>
                  <a:lnTo>
                    <a:pt x="626" y="3240"/>
                  </a:lnTo>
                  <a:lnTo>
                    <a:pt x="611" y="3231"/>
                  </a:lnTo>
                  <a:lnTo>
                    <a:pt x="597" y="3222"/>
                  </a:lnTo>
                  <a:lnTo>
                    <a:pt x="585" y="3212"/>
                  </a:lnTo>
                  <a:lnTo>
                    <a:pt x="573" y="3202"/>
                  </a:lnTo>
                  <a:lnTo>
                    <a:pt x="560" y="3193"/>
                  </a:lnTo>
                  <a:lnTo>
                    <a:pt x="551" y="3183"/>
                  </a:lnTo>
                  <a:lnTo>
                    <a:pt x="542" y="3174"/>
                  </a:lnTo>
                  <a:lnTo>
                    <a:pt x="533" y="3165"/>
                  </a:lnTo>
                  <a:lnTo>
                    <a:pt x="526" y="3155"/>
                  </a:lnTo>
                  <a:lnTo>
                    <a:pt x="521" y="3146"/>
                  </a:lnTo>
                  <a:lnTo>
                    <a:pt x="516" y="3137"/>
                  </a:lnTo>
                  <a:lnTo>
                    <a:pt x="513" y="3129"/>
                  </a:lnTo>
                  <a:lnTo>
                    <a:pt x="511" y="3122"/>
                  </a:lnTo>
                  <a:lnTo>
                    <a:pt x="511" y="3114"/>
                  </a:lnTo>
                  <a:lnTo>
                    <a:pt x="512" y="3107"/>
                  </a:lnTo>
                  <a:lnTo>
                    <a:pt x="514" y="3102"/>
                  </a:lnTo>
                  <a:lnTo>
                    <a:pt x="519" y="3097"/>
                  </a:lnTo>
                  <a:lnTo>
                    <a:pt x="523" y="3093"/>
                  </a:lnTo>
                  <a:lnTo>
                    <a:pt x="530" y="3090"/>
                  </a:lnTo>
                  <a:lnTo>
                    <a:pt x="536" y="3089"/>
                  </a:lnTo>
                  <a:lnTo>
                    <a:pt x="545" y="3087"/>
                  </a:lnTo>
                  <a:lnTo>
                    <a:pt x="554" y="3086"/>
                  </a:lnTo>
                  <a:lnTo>
                    <a:pt x="564" y="3087"/>
                  </a:lnTo>
                  <a:lnTo>
                    <a:pt x="575" y="3089"/>
                  </a:lnTo>
                  <a:lnTo>
                    <a:pt x="586" y="3091"/>
                  </a:lnTo>
                  <a:lnTo>
                    <a:pt x="598" y="3093"/>
                  </a:lnTo>
                  <a:lnTo>
                    <a:pt x="610" y="3097"/>
                  </a:lnTo>
                  <a:lnTo>
                    <a:pt x="623" y="3102"/>
                  </a:lnTo>
                  <a:lnTo>
                    <a:pt x="637" y="3106"/>
                  </a:lnTo>
                  <a:lnTo>
                    <a:pt x="650" y="3113"/>
                  </a:lnTo>
                  <a:lnTo>
                    <a:pt x="664" y="3119"/>
                  </a:lnTo>
                  <a:lnTo>
                    <a:pt x="678" y="3126"/>
                  </a:lnTo>
                  <a:close/>
                  <a:moveTo>
                    <a:pt x="678" y="3438"/>
                  </a:moveTo>
                  <a:lnTo>
                    <a:pt x="678" y="3533"/>
                  </a:lnTo>
                  <a:lnTo>
                    <a:pt x="663" y="3532"/>
                  </a:lnTo>
                  <a:lnTo>
                    <a:pt x="648" y="3530"/>
                  </a:lnTo>
                  <a:lnTo>
                    <a:pt x="630" y="3527"/>
                  </a:lnTo>
                  <a:lnTo>
                    <a:pt x="611" y="3521"/>
                  </a:lnTo>
                  <a:lnTo>
                    <a:pt x="592" y="3513"/>
                  </a:lnTo>
                  <a:lnTo>
                    <a:pt x="573" y="3505"/>
                  </a:lnTo>
                  <a:lnTo>
                    <a:pt x="552" y="3495"/>
                  </a:lnTo>
                  <a:lnTo>
                    <a:pt x="531" y="3484"/>
                  </a:lnTo>
                  <a:lnTo>
                    <a:pt x="515" y="3474"/>
                  </a:lnTo>
                  <a:lnTo>
                    <a:pt x="501" y="3465"/>
                  </a:lnTo>
                  <a:lnTo>
                    <a:pt x="488" y="3455"/>
                  </a:lnTo>
                  <a:lnTo>
                    <a:pt x="474" y="3445"/>
                  </a:lnTo>
                  <a:lnTo>
                    <a:pt x="462" y="3435"/>
                  </a:lnTo>
                  <a:lnTo>
                    <a:pt x="452" y="3425"/>
                  </a:lnTo>
                  <a:lnTo>
                    <a:pt x="442" y="3415"/>
                  </a:lnTo>
                  <a:lnTo>
                    <a:pt x="434" y="3405"/>
                  </a:lnTo>
                  <a:lnTo>
                    <a:pt x="426" y="3395"/>
                  </a:lnTo>
                  <a:lnTo>
                    <a:pt x="420" y="3386"/>
                  </a:lnTo>
                  <a:lnTo>
                    <a:pt x="415" y="3378"/>
                  </a:lnTo>
                  <a:lnTo>
                    <a:pt x="412" y="3369"/>
                  </a:lnTo>
                  <a:lnTo>
                    <a:pt x="409" y="3361"/>
                  </a:lnTo>
                  <a:lnTo>
                    <a:pt x="409" y="3354"/>
                  </a:lnTo>
                  <a:lnTo>
                    <a:pt x="410" y="3348"/>
                  </a:lnTo>
                  <a:lnTo>
                    <a:pt x="413" y="3342"/>
                  </a:lnTo>
                  <a:lnTo>
                    <a:pt x="417" y="3337"/>
                  </a:lnTo>
                  <a:lnTo>
                    <a:pt x="423" y="3332"/>
                  </a:lnTo>
                  <a:lnTo>
                    <a:pt x="429" y="3330"/>
                  </a:lnTo>
                  <a:lnTo>
                    <a:pt x="437" y="3328"/>
                  </a:lnTo>
                  <a:lnTo>
                    <a:pt x="447" y="3327"/>
                  </a:lnTo>
                  <a:lnTo>
                    <a:pt x="457" y="3327"/>
                  </a:lnTo>
                  <a:lnTo>
                    <a:pt x="468" y="3328"/>
                  </a:lnTo>
                  <a:lnTo>
                    <a:pt x="480" y="3330"/>
                  </a:lnTo>
                  <a:lnTo>
                    <a:pt x="493" y="3334"/>
                  </a:lnTo>
                  <a:lnTo>
                    <a:pt x="506" y="3337"/>
                  </a:lnTo>
                  <a:lnTo>
                    <a:pt x="521" y="3341"/>
                  </a:lnTo>
                  <a:lnTo>
                    <a:pt x="535" y="3347"/>
                  </a:lnTo>
                  <a:lnTo>
                    <a:pt x="551" y="3353"/>
                  </a:lnTo>
                  <a:lnTo>
                    <a:pt x="565" y="3361"/>
                  </a:lnTo>
                  <a:lnTo>
                    <a:pt x="580" y="3369"/>
                  </a:lnTo>
                  <a:lnTo>
                    <a:pt x="596" y="3378"/>
                  </a:lnTo>
                  <a:lnTo>
                    <a:pt x="620" y="3392"/>
                  </a:lnTo>
                  <a:lnTo>
                    <a:pt x="642" y="3407"/>
                  </a:lnTo>
                  <a:lnTo>
                    <a:pt x="661" y="3423"/>
                  </a:lnTo>
                  <a:lnTo>
                    <a:pt x="678" y="3438"/>
                  </a:lnTo>
                  <a:close/>
                  <a:moveTo>
                    <a:pt x="678" y="4945"/>
                  </a:moveTo>
                  <a:lnTo>
                    <a:pt x="678" y="4984"/>
                  </a:lnTo>
                  <a:lnTo>
                    <a:pt x="672" y="4987"/>
                  </a:lnTo>
                  <a:lnTo>
                    <a:pt x="664" y="4990"/>
                  </a:lnTo>
                  <a:lnTo>
                    <a:pt x="655" y="4991"/>
                  </a:lnTo>
                  <a:lnTo>
                    <a:pt x="645" y="4991"/>
                  </a:lnTo>
                  <a:lnTo>
                    <a:pt x="633" y="4991"/>
                  </a:lnTo>
                  <a:lnTo>
                    <a:pt x="621" y="4989"/>
                  </a:lnTo>
                  <a:lnTo>
                    <a:pt x="608" y="4986"/>
                  </a:lnTo>
                  <a:lnTo>
                    <a:pt x="592" y="4983"/>
                  </a:lnTo>
                  <a:lnTo>
                    <a:pt x="577" y="4979"/>
                  </a:lnTo>
                  <a:lnTo>
                    <a:pt x="562" y="4973"/>
                  </a:lnTo>
                  <a:lnTo>
                    <a:pt x="544" y="4966"/>
                  </a:lnTo>
                  <a:lnTo>
                    <a:pt x="527" y="4960"/>
                  </a:lnTo>
                  <a:lnTo>
                    <a:pt x="509" y="4952"/>
                  </a:lnTo>
                  <a:lnTo>
                    <a:pt x="491" y="4944"/>
                  </a:lnTo>
                  <a:lnTo>
                    <a:pt x="472" y="4934"/>
                  </a:lnTo>
                  <a:lnTo>
                    <a:pt x="453" y="4925"/>
                  </a:lnTo>
                  <a:lnTo>
                    <a:pt x="434" y="4913"/>
                  </a:lnTo>
                  <a:lnTo>
                    <a:pt x="414" y="4902"/>
                  </a:lnTo>
                  <a:lnTo>
                    <a:pt x="396" y="4890"/>
                  </a:lnTo>
                  <a:lnTo>
                    <a:pt x="380" y="4878"/>
                  </a:lnTo>
                  <a:lnTo>
                    <a:pt x="363" y="4867"/>
                  </a:lnTo>
                  <a:lnTo>
                    <a:pt x="349" y="4855"/>
                  </a:lnTo>
                  <a:lnTo>
                    <a:pt x="335" y="4844"/>
                  </a:lnTo>
                  <a:lnTo>
                    <a:pt x="323" y="4833"/>
                  </a:lnTo>
                  <a:lnTo>
                    <a:pt x="313" y="4822"/>
                  </a:lnTo>
                  <a:lnTo>
                    <a:pt x="305" y="4812"/>
                  </a:lnTo>
                  <a:lnTo>
                    <a:pt x="297" y="4802"/>
                  </a:lnTo>
                  <a:lnTo>
                    <a:pt x="291" y="4793"/>
                  </a:lnTo>
                  <a:lnTo>
                    <a:pt x="288" y="4784"/>
                  </a:lnTo>
                  <a:lnTo>
                    <a:pt x="287" y="4777"/>
                  </a:lnTo>
                  <a:lnTo>
                    <a:pt x="286" y="4773"/>
                  </a:lnTo>
                  <a:lnTo>
                    <a:pt x="287" y="4770"/>
                  </a:lnTo>
                  <a:lnTo>
                    <a:pt x="288" y="4767"/>
                  </a:lnTo>
                  <a:lnTo>
                    <a:pt x="289" y="4763"/>
                  </a:lnTo>
                  <a:lnTo>
                    <a:pt x="294" y="4759"/>
                  </a:lnTo>
                  <a:lnTo>
                    <a:pt x="299" y="4756"/>
                  </a:lnTo>
                  <a:lnTo>
                    <a:pt x="308" y="4754"/>
                  </a:lnTo>
                  <a:lnTo>
                    <a:pt x="317" y="4751"/>
                  </a:lnTo>
                  <a:lnTo>
                    <a:pt x="328" y="4751"/>
                  </a:lnTo>
                  <a:lnTo>
                    <a:pt x="341" y="4752"/>
                  </a:lnTo>
                  <a:lnTo>
                    <a:pt x="354" y="4755"/>
                  </a:lnTo>
                  <a:lnTo>
                    <a:pt x="370" y="4758"/>
                  </a:lnTo>
                  <a:lnTo>
                    <a:pt x="386" y="4762"/>
                  </a:lnTo>
                  <a:lnTo>
                    <a:pt x="403" y="4768"/>
                  </a:lnTo>
                  <a:lnTo>
                    <a:pt x="420" y="4774"/>
                  </a:lnTo>
                  <a:lnTo>
                    <a:pt x="439" y="4781"/>
                  </a:lnTo>
                  <a:lnTo>
                    <a:pt x="459" y="4790"/>
                  </a:lnTo>
                  <a:lnTo>
                    <a:pt x="478" y="4799"/>
                  </a:lnTo>
                  <a:lnTo>
                    <a:pt x="499" y="4809"/>
                  </a:lnTo>
                  <a:lnTo>
                    <a:pt x="519" y="4819"/>
                  </a:lnTo>
                  <a:lnTo>
                    <a:pt x="547" y="4835"/>
                  </a:lnTo>
                  <a:lnTo>
                    <a:pt x="574" y="4852"/>
                  </a:lnTo>
                  <a:lnTo>
                    <a:pt x="598" y="4869"/>
                  </a:lnTo>
                  <a:lnTo>
                    <a:pt x="620" y="4886"/>
                  </a:lnTo>
                  <a:lnTo>
                    <a:pt x="639" y="4901"/>
                  </a:lnTo>
                  <a:lnTo>
                    <a:pt x="655" y="4918"/>
                  </a:lnTo>
                  <a:lnTo>
                    <a:pt x="669" y="4932"/>
                  </a:lnTo>
                  <a:lnTo>
                    <a:pt x="678" y="4945"/>
                  </a:lnTo>
                  <a:close/>
                  <a:moveTo>
                    <a:pt x="678" y="5115"/>
                  </a:moveTo>
                  <a:lnTo>
                    <a:pt x="678" y="5229"/>
                  </a:lnTo>
                  <a:lnTo>
                    <a:pt x="662" y="5225"/>
                  </a:lnTo>
                  <a:lnTo>
                    <a:pt x="644" y="5219"/>
                  </a:lnTo>
                  <a:lnTo>
                    <a:pt x="626" y="5212"/>
                  </a:lnTo>
                  <a:lnTo>
                    <a:pt x="607" y="5205"/>
                  </a:lnTo>
                  <a:lnTo>
                    <a:pt x="587" y="5197"/>
                  </a:lnTo>
                  <a:lnTo>
                    <a:pt x="567" y="5187"/>
                  </a:lnTo>
                  <a:lnTo>
                    <a:pt x="547" y="5177"/>
                  </a:lnTo>
                  <a:lnTo>
                    <a:pt x="526" y="5167"/>
                  </a:lnTo>
                  <a:lnTo>
                    <a:pt x="505" y="5155"/>
                  </a:lnTo>
                  <a:lnTo>
                    <a:pt x="485" y="5143"/>
                  </a:lnTo>
                  <a:lnTo>
                    <a:pt x="467" y="5132"/>
                  </a:lnTo>
                  <a:lnTo>
                    <a:pt x="449" y="5120"/>
                  </a:lnTo>
                  <a:lnTo>
                    <a:pt x="433" y="5108"/>
                  </a:lnTo>
                  <a:lnTo>
                    <a:pt x="417" y="5096"/>
                  </a:lnTo>
                  <a:lnTo>
                    <a:pt x="403" y="5085"/>
                  </a:lnTo>
                  <a:lnTo>
                    <a:pt x="391" y="5073"/>
                  </a:lnTo>
                  <a:lnTo>
                    <a:pt x="380" y="5062"/>
                  </a:lnTo>
                  <a:lnTo>
                    <a:pt x="370" y="5051"/>
                  </a:lnTo>
                  <a:lnTo>
                    <a:pt x="363" y="5041"/>
                  </a:lnTo>
                  <a:lnTo>
                    <a:pt x="356" y="5033"/>
                  </a:lnTo>
                  <a:lnTo>
                    <a:pt x="353" y="5024"/>
                  </a:lnTo>
                  <a:lnTo>
                    <a:pt x="351" y="5016"/>
                  </a:lnTo>
                  <a:lnTo>
                    <a:pt x="351" y="5013"/>
                  </a:lnTo>
                  <a:lnTo>
                    <a:pt x="351" y="5009"/>
                  </a:lnTo>
                  <a:lnTo>
                    <a:pt x="352" y="5006"/>
                  </a:lnTo>
                  <a:lnTo>
                    <a:pt x="353" y="5003"/>
                  </a:lnTo>
                  <a:lnTo>
                    <a:pt x="355" y="5001"/>
                  </a:lnTo>
                  <a:lnTo>
                    <a:pt x="358" y="4998"/>
                  </a:lnTo>
                  <a:lnTo>
                    <a:pt x="361" y="4996"/>
                  </a:lnTo>
                  <a:lnTo>
                    <a:pt x="364" y="4995"/>
                  </a:lnTo>
                  <a:lnTo>
                    <a:pt x="372" y="4993"/>
                  </a:lnTo>
                  <a:lnTo>
                    <a:pt x="382" y="4992"/>
                  </a:lnTo>
                  <a:lnTo>
                    <a:pt x="394" y="4992"/>
                  </a:lnTo>
                  <a:lnTo>
                    <a:pt x="406" y="4993"/>
                  </a:lnTo>
                  <a:lnTo>
                    <a:pt x="420" y="4995"/>
                  </a:lnTo>
                  <a:lnTo>
                    <a:pt x="437" y="4998"/>
                  </a:lnTo>
                  <a:lnTo>
                    <a:pt x="453" y="5003"/>
                  </a:lnTo>
                  <a:lnTo>
                    <a:pt x="471" y="5008"/>
                  </a:lnTo>
                  <a:lnTo>
                    <a:pt x="490" y="5015"/>
                  </a:lnTo>
                  <a:lnTo>
                    <a:pt x="509" y="5023"/>
                  </a:lnTo>
                  <a:lnTo>
                    <a:pt x="528" y="5032"/>
                  </a:lnTo>
                  <a:lnTo>
                    <a:pt x="549" y="5040"/>
                  </a:lnTo>
                  <a:lnTo>
                    <a:pt x="570" y="5051"/>
                  </a:lnTo>
                  <a:lnTo>
                    <a:pt x="591" y="5062"/>
                  </a:lnTo>
                  <a:lnTo>
                    <a:pt x="615" y="5076"/>
                  </a:lnTo>
                  <a:lnTo>
                    <a:pt x="638" y="5089"/>
                  </a:lnTo>
                  <a:lnTo>
                    <a:pt x="659" y="5102"/>
                  </a:lnTo>
                  <a:lnTo>
                    <a:pt x="678" y="5115"/>
                  </a:lnTo>
                  <a:close/>
                  <a:moveTo>
                    <a:pt x="678" y="5301"/>
                  </a:moveTo>
                  <a:lnTo>
                    <a:pt x="678" y="5438"/>
                  </a:lnTo>
                  <a:lnTo>
                    <a:pt x="665" y="5431"/>
                  </a:lnTo>
                  <a:lnTo>
                    <a:pt x="652" y="5425"/>
                  </a:lnTo>
                  <a:lnTo>
                    <a:pt x="639" y="5419"/>
                  </a:lnTo>
                  <a:lnTo>
                    <a:pt x="626" y="5412"/>
                  </a:lnTo>
                  <a:lnTo>
                    <a:pt x="605" y="5400"/>
                  </a:lnTo>
                  <a:lnTo>
                    <a:pt x="584" y="5388"/>
                  </a:lnTo>
                  <a:lnTo>
                    <a:pt x="564" y="5376"/>
                  </a:lnTo>
                  <a:lnTo>
                    <a:pt x="545" y="5364"/>
                  </a:lnTo>
                  <a:lnTo>
                    <a:pt x="527" y="5350"/>
                  </a:lnTo>
                  <a:lnTo>
                    <a:pt x="511" y="5338"/>
                  </a:lnTo>
                  <a:lnTo>
                    <a:pt x="497" y="5327"/>
                  </a:lnTo>
                  <a:lnTo>
                    <a:pt x="483" y="5315"/>
                  </a:lnTo>
                  <a:lnTo>
                    <a:pt x="471" y="5304"/>
                  </a:lnTo>
                  <a:lnTo>
                    <a:pt x="462" y="5294"/>
                  </a:lnTo>
                  <a:lnTo>
                    <a:pt x="453" y="5284"/>
                  </a:lnTo>
                  <a:lnTo>
                    <a:pt x="448" y="5274"/>
                  </a:lnTo>
                  <a:lnTo>
                    <a:pt x="444" y="5265"/>
                  </a:lnTo>
                  <a:lnTo>
                    <a:pt x="441" y="5258"/>
                  </a:lnTo>
                  <a:lnTo>
                    <a:pt x="440" y="5254"/>
                  </a:lnTo>
                  <a:lnTo>
                    <a:pt x="441" y="5251"/>
                  </a:lnTo>
                  <a:lnTo>
                    <a:pt x="441" y="5248"/>
                  </a:lnTo>
                  <a:lnTo>
                    <a:pt x="444" y="5244"/>
                  </a:lnTo>
                  <a:lnTo>
                    <a:pt x="448" y="5240"/>
                  </a:lnTo>
                  <a:lnTo>
                    <a:pt x="453" y="5237"/>
                  </a:lnTo>
                  <a:lnTo>
                    <a:pt x="461" y="5235"/>
                  </a:lnTo>
                  <a:lnTo>
                    <a:pt x="471" y="5233"/>
                  </a:lnTo>
                  <a:lnTo>
                    <a:pt x="482" y="5233"/>
                  </a:lnTo>
                  <a:lnTo>
                    <a:pt x="495" y="5235"/>
                  </a:lnTo>
                  <a:lnTo>
                    <a:pt x="509" y="5237"/>
                  </a:lnTo>
                  <a:lnTo>
                    <a:pt x="524" y="5240"/>
                  </a:lnTo>
                  <a:lnTo>
                    <a:pt x="541" y="5244"/>
                  </a:lnTo>
                  <a:lnTo>
                    <a:pt x="558" y="5250"/>
                  </a:lnTo>
                  <a:lnTo>
                    <a:pt x="576" y="5256"/>
                  </a:lnTo>
                  <a:lnTo>
                    <a:pt x="596" y="5263"/>
                  </a:lnTo>
                  <a:lnTo>
                    <a:pt x="616" y="5271"/>
                  </a:lnTo>
                  <a:lnTo>
                    <a:pt x="635" y="5280"/>
                  </a:lnTo>
                  <a:lnTo>
                    <a:pt x="656" y="5290"/>
                  </a:lnTo>
                  <a:lnTo>
                    <a:pt x="678" y="5301"/>
                  </a:lnTo>
                  <a:close/>
                  <a:moveTo>
                    <a:pt x="678" y="5495"/>
                  </a:moveTo>
                  <a:lnTo>
                    <a:pt x="678" y="5616"/>
                  </a:lnTo>
                  <a:lnTo>
                    <a:pt x="649" y="5596"/>
                  </a:lnTo>
                  <a:lnTo>
                    <a:pt x="622" y="5577"/>
                  </a:lnTo>
                  <a:lnTo>
                    <a:pt x="600" y="5559"/>
                  </a:lnTo>
                  <a:lnTo>
                    <a:pt x="583" y="5541"/>
                  </a:lnTo>
                  <a:lnTo>
                    <a:pt x="575" y="5532"/>
                  </a:lnTo>
                  <a:lnTo>
                    <a:pt x="569" y="5525"/>
                  </a:lnTo>
                  <a:lnTo>
                    <a:pt x="564" y="5518"/>
                  </a:lnTo>
                  <a:lnTo>
                    <a:pt x="560" y="5510"/>
                  </a:lnTo>
                  <a:lnTo>
                    <a:pt x="558" y="5505"/>
                  </a:lnTo>
                  <a:lnTo>
                    <a:pt x="557" y="5498"/>
                  </a:lnTo>
                  <a:lnTo>
                    <a:pt x="557" y="5494"/>
                  </a:lnTo>
                  <a:lnTo>
                    <a:pt x="559" y="5488"/>
                  </a:lnTo>
                  <a:lnTo>
                    <a:pt x="562" y="5486"/>
                  </a:lnTo>
                  <a:lnTo>
                    <a:pt x="565" y="5483"/>
                  </a:lnTo>
                  <a:lnTo>
                    <a:pt x="569" y="5481"/>
                  </a:lnTo>
                  <a:lnTo>
                    <a:pt x="574" y="5480"/>
                  </a:lnTo>
                  <a:lnTo>
                    <a:pt x="585" y="5477"/>
                  </a:lnTo>
                  <a:lnTo>
                    <a:pt x="599" y="5478"/>
                  </a:lnTo>
                  <a:lnTo>
                    <a:pt x="616" y="5480"/>
                  </a:lnTo>
                  <a:lnTo>
                    <a:pt x="634" y="5483"/>
                  </a:lnTo>
                  <a:lnTo>
                    <a:pt x="655" y="5488"/>
                  </a:lnTo>
                  <a:lnTo>
                    <a:pt x="678" y="5495"/>
                  </a:lnTo>
                  <a:close/>
                  <a:moveTo>
                    <a:pt x="678" y="5839"/>
                  </a:moveTo>
                  <a:lnTo>
                    <a:pt x="678" y="5918"/>
                  </a:lnTo>
                  <a:lnTo>
                    <a:pt x="658" y="5914"/>
                  </a:lnTo>
                  <a:lnTo>
                    <a:pt x="635" y="5909"/>
                  </a:lnTo>
                  <a:lnTo>
                    <a:pt x="610" y="5902"/>
                  </a:lnTo>
                  <a:lnTo>
                    <a:pt x="583" y="5892"/>
                  </a:lnTo>
                  <a:lnTo>
                    <a:pt x="554" y="5881"/>
                  </a:lnTo>
                  <a:lnTo>
                    <a:pt x="523" y="5868"/>
                  </a:lnTo>
                  <a:lnTo>
                    <a:pt x="492" y="5854"/>
                  </a:lnTo>
                  <a:lnTo>
                    <a:pt x="459" y="5837"/>
                  </a:lnTo>
                  <a:lnTo>
                    <a:pt x="436" y="5825"/>
                  </a:lnTo>
                  <a:lnTo>
                    <a:pt x="414" y="5812"/>
                  </a:lnTo>
                  <a:lnTo>
                    <a:pt x="392" y="5799"/>
                  </a:lnTo>
                  <a:lnTo>
                    <a:pt x="372" y="5786"/>
                  </a:lnTo>
                  <a:lnTo>
                    <a:pt x="352" y="5774"/>
                  </a:lnTo>
                  <a:lnTo>
                    <a:pt x="334" y="5761"/>
                  </a:lnTo>
                  <a:lnTo>
                    <a:pt x="319" y="5749"/>
                  </a:lnTo>
                  <a:lnTo>
                    <a:pt x="305" y="5737"/>
                  </a:lnTo>
                  <a:lnTo>
                    <a:pt x="291" y="5726"/>
                  </a:lnTo>
                  <a:lnTo>
                    <a:pt x="280" y="5715"/>
                  </a:lnTo>
                  <a:lnTo>
                    <a:pt x="271" y="5705"/>
                  </a:lnTo>
                  <a:lnTo>
                    <a:pt x="264" y="5695"/>
                  </a:lnTo>
                  <a:lnTo>
                    <a:pt x="259" y="5687"/>
                  </a:lnTo>
                  <a:lnTo>
                    <a:pt x="256" y="5679"/>
                  </a:lnTo>
                  <a:lnTo>
                    <a:pt x="256" y="5675"/>
                  </a:lnTo>
                  <a:lnTo>
                    <a:pt x="256" y="5671"/>
                  </a:lnTo>
                  <a:lnTo>
                    <a:pt x="257" y="5669"/>
                  </a:lnTo>
                  <a:lnTo>
                    <a:pt x="258" y="5666"/>
                  </a:lnTo>
                  <a:lnTo>
                    <a:pt x="260" y="5664"/>
                  </a:lnTo>
                  <a:lnTo>
                    <a:pt x="263" y="5662"/>
                  </a:lnTo>
                  <a:lnTo>
                    <a:pt x="266" y="5660"/>
                  </a:lnTo>
                  <a:lnTo>
                    <a:pt x="269" y="5658"/>
                  </a:lnTo>
                  <a:lnTo>
                    <a:pt x="278" y="5657"/>
                  </a:lnTo>
                  <a:lnTo>
                    <a:pt x="288" y="5656"/>
                  </a:lnTo>
                  <a:lnTo>
                    <a:pt x="301" y="5657"/>
                  </a:lnTo>
                  <a:lnTo>
                    <a:pt x="315" y="5659"/>
                  </a:lnTo>
                  <a:lnTo>
                    <a:pt x="331" y="5663"/>
                  </a:lnTo>
                  <a:lnTo>
                    <a:pt x="348" y="5667"/>
                  </a:lnTo>
                  <a:lnTo>
                    <a:pt x="366" y="5673"/>
                  </a:lnTo>
                  <a:lnTo>
                    <a:pt x="386" y="5679"/>
                  </a:lnTo>
                  <a:lnTo>
                    <a:pt x="407" y="5687"/>
                  </a:lnTo>
                  <a:lnTo>
                    <a:pt x="428" y="5695"/>
                  </a:lnTo>
                  <a:lnTo>
                    <a:pt x="450" y="5705"/>
                  </a:lnTo>
                  <a:lnTo>
                    <a:pt x="473" y="5715"/>
                  </a:lnTo>
                  <a:lnTo>
                    <a:pt x="498" y="5727"/>
                  </a:lnTo>
                  <a:lnTo>
                    <a:pt x="521" y="5739"/>
                  </a:lnTo>
                  <a:lnTo>
                    <a:pt x="545" y="5751"/>
                  </a:lnTo>
                  <a:lnTo>
                    <a:pt x="568" y="5764"/>
                  </a:lnTo>
                  <a:lnTo>
                    <a:pt x="589" y="5777"/>
                  </a:lnTo>
                  <a:lnTo>
                    <a:pt x="610" y="5790"/>
                  </a:lnTo>
                  <a:lnTo>
                    <a:pt x="629" y="5803"/>
                  </a:lnTo>
                  <a:lnTo>
                    <a:pt x="648" y="5815"/>
                  </a:lnTo>
                  <a:lnTo>
                    <a:pt x="663" y="5827"/>
                  </a:lnTo>
                  <a:lnTo>
                    <a:pt x="678" y="5839"/>
                  </a:lnTo>
                  <a:close/>
                  <a:moveTo>
                    <a:pt x="678" y="5974"/>
                  </a:moveTo>
                  <a:lnTo>
                    <a:pt x="678" y="6104"/>
                  </a:lnTo>
                  <a:lnTo>
                    <a:pt x="669" y="6100"/>
                  </a:lnTo>
                  <a:lnTo>
                    <a:pt x="660" y="6095"/>
                  </a:lnTo>
                  <a:lnTo>
                    <a:pt x="651" y="6091"/>
                  </a:lnTo>
                  <a:lnTo>
                    <a:pt x="642" y="6086"/>
                  </a:lnTo>
                  <a:lnTo>
                    <a:pt x="617" y="6073"/>
                  </a:lnTo>
                  <a:lnTo>
                    <a:pt x="594" y="6060"/>
                  </a:lnTo>
                  <a:lnTo>
                    <a:pt x="570" y="6047"/>
                  </a:lnTo>
                  <a:lnTo>
                    <a:pt x="549" y="6033"/>
                  </a:lnTo>
                  <a:lnTo>
                    <a:pt x="530" y="6020"/>
                  </a:lnTo>
                  <a:lnTo>
                    <a:pt x="511" y="6008"/>
                  </a:lnTo>
                  <a:lnTo>
                    <a:pt x="494" y="5995"/>
                  </a:lnTo>
                  <a:lnTo>
                    <a:pt x="479" y="5983"/>
                  </a:lnTo>
                  <a:lnTo>
                    <a:pt x="466" y="5972"/>
                  </a:lnTo>
                  <a:lnTo>
                    <a:pt x="453" y="5961"/>
                  </a:lnTo>
                  <a:lnTo>
                    <a:pt x="444" y="5950"/>
                  </a:lnTo>
                  <a:lnTo>
                    <a:pt x="436" y="5941"/>
                  </a:lnTo>
                  <a:lnTo>
                    <a:pt x="431" y="5932"/>
                  </a:lnTo>
                  <a:lnTo>
                    <a:pt x="428" y="5923"/>
                  </a:lnTo>
                  <a:lnTo>
                    <a:pt x="427" y="5920"/>
                  </a:lnTo>
                  <a:lnTo>
                    <a:pt x="427" y="5916"/>
                  </a:lnTo>
                  <a:lnTo>
                    <a:pt x="428" y="5914"/>
                  </a:lnTo>
                  <a:lnTo>
                    <a:pt x="429" y="5911"/>
                  </a:lnTo>
                  <a:lnTo>
                    <a:pt x="434" y="5907"/>
                  </a:lnTo>
                  <a:lnTo>
                    <a:pt x="439" y="5904"/>
                  </a:lnTo>
                  <a:lnTo>
                    <a:pt x="448" y="5902"/>
                  </a:lnTo>
                  <a:lnTo>
                    <a:pt x="458" y="5902"/>
                  </a:lnTo>
                  <a:lnTo>
                    <a:pt x="469" y="5902"/>
                  </a:lnTo>
                  <a:lnTo>
                    <a:pt x="482" y="5904"/>
                  </a:lnTo>
                  <a:lnTo>
                    <a:pt x="497" y="5907"/>
                  </a:lnTo>
                  <a:lnTo>
                    <a:pt x="513" y="5911"/>
                  </a:lnTo>
                  <a:lnTo>
                    <a:pt x="531" y="5915"/>
                  </a:lnTo>
                  <a:lnTo>
                    <a:pt x="548" y="5921"/>
                  </a:lnTo>
                  <a:lnTo>
                    <a:pt x="568" y="5927"/>
                  </a:lnTo>
                  <a:lnTo>
                    <a:pt x="589" y="5935"/>
                  </a:lnTo>
                  <a:lnTo>
                    <a:pt x="632" y="5953"/>
                  </a:lnTo>
                  <a:lnTo>
                    <a:pt x="678" y="5974"/>
                  </a:lnTo>
                  <a:close/>
                  <a:moveTo>
                    <a:pt x="678" y="6153"/>
                  </a:moveTo>
                  <a:lnTo>
                    <a:pt x="678" y="6230"/>
                  </a:lnTo>
                  <a:lnTo>
                    <a:pt x="664" y="6219"/>
                  </a:lnTo>
                  <a:lnTo>
                    <a:pt x="653" y="6208"/>
                  </a:lnTo>
                  <a:lnTo>
                    <a:pt x="643" y="6198"/>
                  </a:lnTo>
                  <a:lnTo>
                    <a:pt x="637" y="6188"/>
                  </a:lnTo>
                  <a:lnTo>
                    <a:pt x="631" y="6180"/>
                  </a:lnTo>
                  <a:lnTo>
                    <a:pt x="628" y="6172"/>
                  </a:lnTo>
                  <a:lnTo>
                    <a:pt x="627" y="6169"/>
                  </a:lnTo>
                  <a:lnTo>
                    <a:pt x="627" y="6166"/>
                  </a:lnTo>
                  <a:lnTo>
                    <a:pt x="628" y="6162"/>
                  </a:lnTo>
                  <a:lnTo>
                    <a:pt x="629" y="6160"/>
                  </a:lnTo>
                  <a:lnTo>
                    <a:pt x="631" y="6157"/>
                  </a:lnTo>
                  <a:lnTo>
                    <a:pt x="635" y="6155"/>
                  </a:lnTo>
                  <a:lnTo>
                    <a:pt x="640" y="6153"/>
                  </a:lnTo>
                  <a:lnTo>
                    <a:pt x="645" y="6151"/>
                  </a:lnTo>
                  <a:lnTo>
                    <a:pt x="660" y="6151"/>
                  </a:lnTo>
                  <a:lnTo>
                    <a:pt x="678" y="6153"/>
                  </a:lnTo>
                  <a:close/>
                  <a:moveTo>
                    <a:pt x="678" y="6294"/>
                  </a:moveTo>
                  <a:lnTo>
                    <a:pt x="678" y="6340"/>
                  </a:lnTo>
                  <a:lnTo>
                    <a:pt x="670" y="6340"/>
                  </a:lnTo>
                  <a:lnTo>
                    <a:pt x="660" y="6340"/>
                  </a:lnTo>
                  <a:lnTo>
                    <a:pt x="648" y="6339"/>
                  </a:lnTo>
                  <a:lnTo>
                    <a:pt x="635" y="6337"/>
                  </a:lnTo>
                  <a:lnTo>
                    <a:pt x="606" y="6329"/>
                  </a:lnTo>
                  <a:lnTo>
                    <a:pt x="574" y="6319"/>
                  </a:lnTo>
                  <a:lnTo>
                    <a:pt x="537" y="6307"/>
                  </a:lnTo>
                  <a:lnTo>
                    <a:pt x="498" y="6290"/>
                  </a:lnTo>
                  <a:lnTo>
                    <a:pt x="457" y="6272"/>
                  </a:lnTo>
                  <a:lnTo>
                    <a:pt x="414" y="6252"/>
                  </a:lnTo>
                  <a:lnTo>
                    <a:pt x="388" y="6238"/>
                  </a:lnTo>
                  <a:lnTo>
                    <a:pt x="364" y="6224"/>
                  </a:lnTo>
                  <a:lnTo>
                    <a:pt x="341" y="6211"/>
                  </a:lnTo>
                  <a:lnTo>
                    <a:pt x="319" y="6198"/>
                  </a:lnTo>
                  <a:lnTo>
                    <a:pt x="298" y="6185"/>
                  </a:lnTo>
                  <a:lnTo>
                    <a:pt x="278" y="6171"/>
                  </a:lnTo>
                  <a:lnTo>
                    <a:pt x="260" y="6159"/>
                  </a:lnTo>
                  <a:lnTo>
                    <a:pt x="245" y="6146"/>
                  </a:lnTo>
                  <a:lnTo>
                    <a:pt x="231" y="6135"/>
                  </a:lnTo>
                  <a:lnTo>
                    <a:pt x="219" y="6124"/>
                  </a:lnTo>
                  <a:lnTo>
                    <a:pt x="209" y="6113"/>
                  </a:lnTo>
                  <a:lnTo>
                    <a:pt x="201" y="6104"/>
                  </a:lnTo>
                  <a:lnTo>
                    <a:pt x="194" y="6095"/>
                  </a:lnTo>
                  <a:lnTo>
                    <a:pt x="191" y="6087"/>
                  </a:lnTo>
                  <a:lnTo>
                    <a:pt x="191" y="6084"/>
                  </a:lnTo>
                  <a:lnTo>
                    <a:pt x="191" y="6081"/>
                  </a:lnTo>
                  <a:lnTo>
                    <a:pt x="191" y="6078"/>
                  </a:lnTo>
                  <a:lnTo>
                    <a:pt x="192" y="6075"/>
                  </a:lnTo>
                  <a:lnTo>
                    <a:pt x="194" y="6073"/>
                  </a:lnTo>
                  <a:lnTo>
                    <a:pt x="196" y="6071"/>
                  </a:lnTo>
                  <a:lnTo>
                    <a:pt x="200" y="6070"/>
                  </a:lnTo>
                  <a:lnTo>
                    <a:pt x="203" y="6069"/>
                  </a:lnTo>
                  <a:lnTo>
                    <a:pt x="212" y="6066"/>
                  </a:lnTo>
                  <a:lnTo>
                    <a:pt x="223" y="6066"/>
                  </a:lnTo>
                  <a:lnTo>
                    <a:pt x="236" y="6069"/>
                  </a:lnTo>
                  <a:lnTo>
                    <a:pt x="252" y="6071"/>
                  </a:lnTo>
                  <a:lnTo>
                    <a:pt x="268" y="6075"/>
                  </a:lnTo>
                  <a:lnTo>
                    <a:pt x="286" y="6080"/>
                  </a:lnTo>
                  <a:lnTo>
                    <a:pt x="306" y="6086"/>
                  </a:lnTo>
                  <a:lnTo>
                    <a:pt x="327" y="6093"/>
                  </a:lnTo>
                  <a:lnTo>
                    <a:pt x="349" y="6102"/>
                  </a:lnTo>
                  <a:lnTo>
                    <a:pt x="372" y="6111"/>
                  </a:lnTo>
                  <a:lnTo>
                    <a:pt x="421" y="6133"/>
                  </a:lnTo>
                  <a:lnTo>
                    <a:pt x="472" y="6157"/>
                  </a:lnTo>
                  <a:lnTo>
                    <a:pt x="508" y="6176"/>
                  </a:lnTo>
                  <a:lnTo>
                    <a:pt x="540" y="6193"/>
                  </a:lnTo>
                  <a:lnTo>
                    <a:pt x="570" y="6212"/>
                  </a:lnTo>
                  <a:lnTo>
                    <a:pt x="598" y="6230"/>
                  </a:lnTo>
                  <a:lnTo>
                    <a:pt x="623" y="6247"/>
                  </a:lnTo>
                  <a:lnTo>
                    <a:pt x="644" y="6264"/>
                  </a:lnTo>
                  <a:lnTo>
                    <a:pt x="663" y="6279"/>
                  </a:lnTo>
                  <a:lnTo>
                    <a:pt x="678" y="6294"/>
                  </a:lnTo>
                  <a:close/>
                  <a:moveTo>
                    <a:pt x="678" y="6393"/>
                  </a:moveTo>
                  <a:lnTo>
                    <a:pt x="678" y="6516"/>
                  </a:lnTo>
                  <a:lnTo>
                    <a:pt x="665" y="6510"/>
                  </a:lnTo>
                  <a:lnTo>
                    <a:pt x="653" y="6503"/>
                  </a:lnTo>
                  <a:lnTo>
                    <a:pt x="627" y="6490"/>
                  </a:lnTo>
                  <a:lnTo>
                    <a:pt x="601" y="6476"/>
                  </a:lnTo>
                  <a:lnTo>
                    <a:pt x="576" y="6463"/>
                  </a:lnTo>
                  <a:lnTo>
                    <a:pt x="553" y="6448"/>
                  </a:lnTo>
                  <a:lnTo>
                    <a:pt x="532" y="6435"/>
                  </a:lnTo>
                  <a:lnTo>
                    <a:pt x="511" y="6422"/>
                  </a:lnTo>
                  <a:lnTo>
                    <a:pt x="492" y="6409"/>
                  </a:lnTo>
                  <a:lnTo>
                    <a:pt x="476" y="6396"/>
                  </a:lnTo>
                  <a:lnTo>
                    <a:pt x="461" y="6384"/>
                  </a:lnTo>
                  <a:lnTo>
                    <a:pt x="448" y="6373"/>
                  </a:lnTo>
                  <a:lnTo>
                    <a:pt x="437" y="6362"/>
                  </a:lnTo>
                  <a:lnTo>
                    <a:pt x="429" y="6353"/>
                  </a:lnTo>
                  <a:lnTo>
                    <a:pt x="423" y="6345"/>
                  </a:lnTo>
                  <a:lnTo>
                    <a:pt x="419" y="6336"/>
                  </a:lnTo>
                  <a:lnTo>
                    <a:pt x="418" y="6332"/>
                  </a:lnTo>
                  <a:lnTo>
                    <a:pt x="418" y="6329"/>
                  </a:lnTo>
                  <a:lnTo>
                    <a:pt x="418" y="6327"/>
                  </a:lnTo>
                  <a:lnTo>
                    <a:pt x="419" y="6324"/>
                  </a:lnTo>
                  <a:lnTo>
                    <a:pt x="424" y="6320"/>
                  </a:lnTo>
                  <a:lnTo>
                    <a:pt x="429" y="6318"/>
                  </a:lnTo>
                  <a:lnTo>
                    <a:pt x="437" y="6316"/>
                  </a:lnTo>
                  <a:lnTo>
                    <a:pt x="448" y="6316"/>
                  </a:lnTo>
                  <a:lnTo>
                    <a:pt x="459" y="6317"/>
                  </a:lnTo>
                  <a:lnTo>
                    <a:pt x="473" y="6319"/>
                  </a:lnTo>
                  <a:lnTo>
                    <a:pt x="489" y="6322"/>
                  </a:lnTo>
                  <a:lnTo>
                    <a:pt x="505" y="6327"/>
                  </a:lnTo>
                  <a:lnTo>
                    <a:pt x="543" y="6338"/>
                  </a:lnTo>
                  <a:lnTo>
                    <a:pt x="585" y="6353"/>
                  </a:lnTo>
                  <a:lnTo>
                    <a:pt x="630" y="6371"/>
                  </a:lnTo>
                  <a:lnTo>
                    <a:pt x="678" y="6393"/>
                  </a:lnTo>
                  <a:close/>
                  <a:moveTo>
                    <a:pt x="678" y="6576"/>
                  </a:moveTo>
                  <a:lnTo>
                    <a:pt x="678" y="6594"/>
                  </a:lnTo>
                  <a:lnTo>
                    <a:pt x="676" y="6589"/>
                  </a:lnTo>
                  <a:lnTo>
                    <a:pt x="675" y="6585"/>
                  </a:lnTo>
                  <a:lnTo>
                    <a:pt x="675" y="6582"/>
                  </a:lnTo>
                  <a:lnTo>
                    <a:pt x="676" y="6578"/>
                  </a:lnTo>
                  <a:lnTo>
                    <a:pt x="677" y="6577"/>
                  </a:lnTo>
                  <a:lnTo>
                    <a:pt x="678" y="6576"/>
                  </a:lnTo>
                  <a:close/>
                  <a:moveTo>
                    <a:pt x="678" y="6646"/>
                  </a:moveTo>
                  <a:lnTo>
                    <a:pt x="678" y="6740"/>
                  </a:lnTo>
                  <a:lnTo>
                    <a:pt x="658" y="6733"/>
                  </a:lnTo>
                  <a:lnTo>
                    <a:pt x="635" y="6725"/>
                  </a:lnTo>
                  <a:lnTo>
                    <a:pt x="613" y="6716"/>
                  </a:lnTo>
                  <a:lnTo>
                    <a:pt x="590" y="6708"/>
                  </a:lnTo>
                  <a:lnTo>
                    <a:pt x="566" y="6696"/>
                  </a:lnTo>
                  <a:lnTo>
                    <a:pt x="541" y="6685"/>
                  </a:lnTo>
                  <a:lnTo>
                    <a:pt x="515" y="6673"/>
                  </a:lnTo>
                  <a:lnTo>
                    <a:pt x="489" y="6661"/>
                  </a:lnTo>
                  <a:lnTo>
                    <a:pt x="461" y="6647"/>
                  </a:lnTo>
                  <a:lnTo>
                    <a:pt x="435" y="6633"/>
                  </a:lnTo>
                  <a:lnTo>
                    <a:pt x="409" y="6619"/>
                  </a:lnTo>
                  <a:lnTo>
                    <a:pt x="385" y="6605"/>
                  </a:lnTo>
                  <a:lnTo>
                    <a:pt x="362" y="6591"/>
                  </a:lnTo>
                  <a:lnTo>
                    <a:pt x="341" y="6577"/>
                  </a:lnTo>
                  <a:lnTo>
                    <a:pt x="322" y="6564"/>
                  </a:lnTo>
                  <a:lnTo>
                    <a:pt x="305" y="6552"/>
                  </a:lnTo>
                  <a:lnTo>
                    <a:pt x="289" y="6540"/>
                  </a:lnTo>
                  <a:lnTo>
                    <a:pt x="276" y="6529"/>
                  </a:lnTo>
                  <a:lnTo>
                    <a:pt x="265" y="6518"/>
                  </a:lnTo>
                  <a:lnTo>
                    <a:pt x="255" y="6508"/>
                  </a:lnTo>
                  <a:lnTo>
                    <a:pt x="249" y="6499"/>
                  </a:lnTo>
                  <a:lnTo>
                    <a:pt x="245" y="6491"/>
                  </a:lnTo>
                  <a:lnTo>
                    <a:pt x="244" y="6488"/>
                  </a:lnTo>
                  <a:lnTo>
                    <a:pt x="244" y="6485"/>
                  </a:lnTo>
                  <a:lnTo>
                    <a:pt x="244" y="6482"/>
                  </a:lnTo>
                  <a:lnTo>
                    <a:pt x="245" y="6479"/>
                  </a:lnTo>
                  <a:lnTo>
                    <a:pt x="247" y="6478"/>
                  </a:lnTo>
                  <a:lnTo>
                    <a:pt x="249" y="6476"/>
                  </a:lnTo>
                  <a:lnTo>
                    <a:pt x="253" y="6475"/>
                  </a:lnTo>
                  <a:lnTo>
                    <a:pt x="256" y="6474"/>
                  </a:lnTo>
                  <a:lnTo>
                    <a:pt x="266" y="6473"/>
                  </a:lnTo>
                  <a:lnTo>
                    <a:pt x="277" y="6474"/>
                  </a:lnTo>
                  <a:lnTo>
                    <a:pt x="291" y="6475"/>
                  </a:lnTo>
                  <a:lnTo>
                    <a:pt x="307" y="6478"/>
                  </a:lnTo>
                  <a:lnTo>
                    <a:pt x="324" y="6482"/>
                  </a:lnTo>
                  <a:lnTo>
                    <a:pt x="344" y="6489"/>
                  </a:lnTo>
                  <a:lnTo>
                    <a:pt x="365" y="6496"/>
                  </a:lnTo>
                  <a:lnTo>
                    <a:pt x="387" y="6503"/>
                  </a:lnTo>
                  <a:lnTo>
                    <a:pt x="412" y="6512"/>
                  </a:lnTo>
                  <a:lnTo>
                    <a:pt x="436" y="6522"/>
                  </a:lnTo>
                  <a:lnTo>
                    <a:pt x="489" y="6545"/>
                  </a:lnTo>
                  <a:lnTo>
                    <a:pt x="545" y="6572"/>
                  </a:lnTo>
                  <a:lnTo>
                    <a:pt x="581" y="6591"/>
                  </a:lnTo>
                  <a:lnTo>
                    <a:pt x="616" y="6609"/>
                  </a:lnTo>
                  <a:lnTo>
                    <a:pt x="648" y="6628"/>
                  </a:lnTo>
                  <a:lnTo>
                    <a:pt x="678" y="6646"/>
                  </a:lnTo>
                  <a:close/>
                  <a:moveTo>
                    <a:pt x="678" y="6760"/>
                  </a:moveTo>
                  <a:lnTo>
                    <a:pt x="678" y="6861"/>
                  </a:lnTo>
                  <a:lnTo>
                    <a:pt x="643" y="6840"/>
                  </a:lnTo>
                  <a:lnTo>
                    <a:pt x="612" y="6820"/>
                  </a:lnTo>
                  <a:lnTo>
                    <a:pt x="586" y="6801"/>
                  </a:lnTo>
                  <a:lnTo>
                    <a:pt x="564" y="6784"/>
                  </a:lnTo>
                  <a:lnTo>
                    <a:pt x="555" y="6776"/>
                  </a:lnTo>
                  <a:lnTo>
                    <a:pt x="547" y="6768"/>
                  </a:lnTo>
                  <a:lnTo>
                    <a:pt x="541" y="6762"/>
                  </a:lnTo>
                  <a:lnTo>
                    <a:pt x="535" y="6755"/>
                  </a:lnTo>
                  <a:lnTo>
                    <a:pt x="532" y="6749"/>
                  </a:lnTo>
                  <a:lnTo>
                    <a:pt x="530" y="6744"/>
                  </a:lnTo>
                  <a:lnTo>
                    <a:pt x="530" y="6740"/>
                  </a:lnTo>
                  <a:lnTo>
                    <a:pt x="531" y="6735"/>
                  </a:lnTo>
                  <a:lnTo>
                    <a:pt x="533" y="6733"/>
                  </a:lnTo>
                  <a:lnTo>
                    <a:pt x="536" y="6731"/>
                  </a:lnTo>
                  <a:lnTo>
                    <a:pt x="541" y="6730"/>
                  </a:lnTo>
                  <a:lnTo>
                    <a:pt x="546" y="6728"/>
                  </a:lnTo>
                  <a:lnTo>
                    <a:pt x="560" y="6728"/>
                  </a:lnTo>
                  <a:lnTo>
                    <a:pt x="578" y="6731"/>
                  </a:lnTo>
                  <a:lnTo>
                    <a:pt x="599" y="6735"/>
                  </a:lnTo>
                  <a:lnTo>
                    <a:pt x="622" y="6742"/>
                  </a:lnTo>
                  <a:lnTo>
                    <a:pt x="649" y="6751"/>
                  </a:lnTo>
                  <a:lnTo>
                    <a:pt x="678" y="6760"/>
                  </a:lnTo>
                  <a:close/>
                  <a:moveTo>
                    <a:pt x="678" y="6960"/>
                  </a:moveTo>
                  <a:lnTo>
                    <a:pt x="678" y="7069"/>
                  </a:lnTo>
                  <a:lnTo>
                    <a:pt x="621" y="7040"/>
                  </a:lnTo>
                  <a:lnTo>
                    <a:pt x="568" y="7011"/>
                  </a:lnTo>
                  <a:lnTo>
                    <a:pt x="545" y="6998"/>
                  </a:lnTo>
                  <a:lnTo>
                    <a:pt x="522" y="6983"/>
                  </a:lnTo>
                  <a:lnTo>
                    <a:pt x="502" y="6970"/>
                  </a:lnTo>
                  <a:lnTo>
                    <a:pt x="483" y="6958"/>
                  </a:lnTo>
                  <a:lnTo>
                    <a:pt x="467" y="6946"/>
                  </a:lnTo>
                  <a:lnTo>
                    <a:pt x="452" y="6935"/>
                  </a:lnTo>
                  <a:lnTo>
                    <a:pt x="440" y="6924"/>
                  </a:lnTo>
                  <a:lnTo>
                    <a:pt x="430" y="6915"/>
                  </a:lnTo>
                  <a:lnTo>
                    <a:pt x="424" y="6906"/>
                  </a:lnTo>
                  <a:lnTo>
                    <a:pt x="419" y="6898"/>
                  </a:lnTo>
                  <a:lnTo>
                    <a:pt x="418" y="6895"/>
                  </a:lnTo>
                  <a:lnTo>
                    <a:pt x="417" y="6892"/>
                  </a:lnTo>
                  <a:lnTo>
                    <a:pt x="418" y="6890"/>
                  </a:lnTo>
                  <a:lnTo>
                    <a:pt x="419" y="6887"/>
                  </a:lnTo>
                  <a:lnTo>
                    <a:pt x="423" y="6884"/>
                  </a:lnTo>
                  <a:lnTo>
                    <a:pt x="428" y="6882"/>
                  </a:lnTo>
                  <a:lnTo>
                    <a:pt x="436" y="6881"/>
                  </a:lnTo>
                  <a:lnTo>
                    <a:pt x="446" y="6882"/>
                  </a:lnTo>
                  <a:lnTo>
                    <a:pt x="457" y="6883"/>
                  </a:lnTo>
                  <a:lnTo>
                    <a:pt x="470" y="6885"/>
                  </a:lnTo>
                  <a:lnTo>
                    <a:pt x="485" y="6888"/>
                  </a:lnTo>
                  <a:lnTo>
                    <a:pt x="502" y="6893"/>
                  </a:lnTo>
                  <a:lnTo>
                    <a:pt x="540" y="6905"/>
                  </a:lnTo>
                  <a:lnTo>
                    <a:pt x="581" y="6920"/>
                  </a:lnTo>
                  <a:lnTo>
                    <a:pt x="628" y="6939"/>
                  </a:lnTo>
                  <a:lnTo>
                    <a:pt x="678" y="6960"/>
                  </a:lnTo>
                  <a:close/>
                  <a:moveTo>
                    <a:pt x="678" y="7148"/>
                  </a:moveTo>
                  <a:lnTo>
                    <a:pt x="678" y="7250"/>
                  </a:lnTo>
                  <a:lnTo>
                    <a:pt x="663" y="7244"/>
                  </a:lnTo>
                  <a:lnTo>
                    <a:pt x="649" y="7237"/>
                  </a:lnTo>
                  <a:lnTo>
                    <a:pt x="633" y="7231"/>
                  </a:lnTo>
                  <a:lnTo>
                    <a:pt x="618" y="7223"/>
                  </a:lnTo>
                  <a:lnTo>
                    <a:pt x="557" y="7193"/>
                  </a:lnTo>
                  <a:lnTo>
                    <a:pt x="502" y="7162"/>
                  </a:lnTo>
                  <a:lnTo>
                    <a:pt x="452" y="7133"/>
                  </a:lnTo>
                  <a:lnTo>
                    <a:pt x="410" y="7107"/>
                  </a:lnTo>
                  <a:lnTo>
                    <a:pt x="393" y="7095"/>
                  </a:lnTo>
                  <a:lnTo>
                    <a:pt x="377" y="7083"/>
                  </a:lnTo>
                  <a:lnTo>
                    <a:pt x="364" y="7073"/>
                  </a:lnTo>
                  <a:lnTo>
                    <a:pt x="353" y="7063"/>
                  </a:lnTo>
                  <a:lnTo>
                    <a:pt x="345" y="7054"/>
                  </a:lnTo>
                  <a:lnTo>
                    <a:pt x="340" y="7046"/>
                  </a:lnTo>
                  <a:lnTo>
                    <a:pt x="339" y="7043"/>
                  </a:lnTo>
                  <a:lnTo>
                    <a:pt x="339" y="7041"/>
                  </a:lnTo>
                  <a:lnTo>
                    <a:pt x="339" y="7037"/>
                  </a:lnTo>
                  <a:lnTo>
                    <a:pt x="340" y="7035"/>
                  </a:lnTo>
                  <a:lnTo>
                    <a:pt x="341" y="7033"/>
                  </a:lnTo>
                  <a:lnTo>
                    <a:pt x="343" y="7032"/>
                  </a:lnTo>
                  <a:lnTo>
                    <a:pt x="346" y="7031"/>
                  </a:lnTo>
                  <a:lnTo>
                    <a:pt x="351" y="7031"/>
                  </a:lnTo>
                  <a:lnTo>
                    <a:pt x="360" y="7030"/>
                  </a:lnTo>
                  <a:lnTo>
                    <a:pt x="373" y="7032"/>
                  </a:lnTo>
                  <a:lnTo>
                    <a:pt x="387" y="7034"/>
                  </a:lnTo>
                  <a:lnTo>
                    <a:pt x="405" y="7039"/>
                  </a:lnTo>
                  <a:lnTo>
                    <a:pt x="424" y="7044"/>
                  </a:lnTo>
                  <a:lnTo>
                    <a:pt x="446" y="7051"/>
                  </a:lnTo>
                  <a:lnTo>
                    <a:pt x="493" y="7067"/>
                  </a:lnTo>
                  <a:lnTo>
                    <a:pt x="547" y="7089"/>
                  </a:lnTo>
                  <a:lnTo>
                    <a:pt x="606" y="7115"/>
                  </a:lnTo>
                  <a:lnTo>
                    <a:pt x="667" y="7143"/>
                  </a:lnTo>
                  <a:lnTo>
                    <a:pt x="678" y="7148"/>
                  </a:lnTo>
                  <a:close/>
                  <a:moveTo>
                    <a:pt x="678" y="7318"/>
                  </a:moveTo>
                  <a:lnTo>
                    <a:pt x="678" y="7414"/>
                  </a:lnTo>
                  <a:lnTo>
                    <a:pt x="655" y="7404"/>
                  </a:lnTo>
                  <a:lnTo>
                    <a:pt x="631" y="7394"/>
                  </a:lnTo>
                  <a:lnTo>
                    <a:pt x="608" y="7383"/>
                  </a:lnTo>
                  <a:lnTo>
                    <a:pt x="583" y="7371"/>
                  </a:lnTo>
                  <a:lnTo>
                    <a:pt x="520" y="7340"/>
                  </a:lnTo>
                  <a:lnTo>
                    <a:pt x="462" y="7309"/>
                  </a:lnTo>
                  <a:lnTo>
                    <a:pt x="412" y="7280"/>
                  </a:lnTo>
                  <a:lnTo>
                    <a:pt x="369" y="7253"/>
                  </a:lnTo>
                  <a:lnTo>
                    <a:pt x="350" y="7240"/>
                  </a:lnTo>
                  <a:lnTo>
                    <a:pt x="333" y="7228"/>
                  </a:lnTo>
                  <a:lnTo>
                    <a:pt x="320" y="7218"/>
                  </a:lnTo>
                  <a:lnTo>
                    <a:pt x="309" y="7208"/>
                  </a:lnTo>
                  <a:lnTo>
                    <a:pt x="300" y="7200"/>
                  </a:lnTo>
                  <a:lnTo>
                    <a:pt x="295" y="7192"/>
                  </a:lnTo>
                  <a:lnTo>
                    <a:pt x="294" y="7189"/>
                  </a:lnTo>
                  <a:lnTo>
                    <a:pt x="292" y="7186"/>
                  </a:lnTo>
                  <a:lnTo>
                    <a:pt x="292" y="7183"/>
                  </a:lnTo>
                  <a:lnTo>
                    <a:pt x="294" y="7181"/>
                  </a:lnTo>
                  <a:lnTo>
                    <a:pt x="295" y="7180"/>
                  </a:lnTo>
                  <a:lnTo>
                    <a:pt x="297" y="7178"/>
                  </a:lnTo>
                  <a:lnTo>
                    <a:pt x="300" y="7178"/>
                  </a:lnTo>
                  <a:lnTo>
                    <a:pt x="305" y="7176"/>
                  </a:lnTo>
                  <a:lnTo>
                    <a:pt x="315" y="7176"/>
                  </a:lnTo>
                  <a:lnTo>
                    <a:pt x="327" y="7179"/>
                  </a:lnTo>
                  <a:lnTo>
                    <a:pt x="342" y="7181"/>
                  </a:lnTo>
                  <a:lnTo>
                    <a:pt x="360" y="7186"/>
                  </a:lnTo>
                  <a:lnTo>
                    <a:pt x="380" y="7192"/>
                  </a:lnTo>
                  <a:lnTo>
                    <a:pt x="402" y="7199"/>
                  </a:lnTo>
                  <a:lnTo>
                    <a:pt x="451" y="7216"/>
                  </a:lnTo>
                  <a:lnTo>
                    <a:pt x="506" y="7239"/>
                  </a:lnTo>
                  <a:lnTo>
                    <a:pt x="567" y="7265"/>
                  </a:lnTo>
                  <a:lnTo>
                    <a:pt x="630" y="7295"/>
                  </a:lnTo>
                  <a:lnTo>
                    <a:pt x="642" y="7300"/>
                  </a:lnTo>
                  <a:lnTo>
                    <a:pt x="654" y="7307"/>
                  </a:lnTo>
                  <a:lnTo>
                    <a:pt x="666" y="7312"/>
                  </a:lnTo>
                  <a:lnTo>
                    <a:pt x="678" y="7318"/>
                  </a:lnTo>
                  <a:close/>
                  <a:moveTo>
                    <a:pt x="359" y="6812"/>
                  </a:moveTo>
                  <a:lnTo>
                    <a:pt x="302" y="6784"/>
                  </a:lnTo>
                  <a:lnTo>
                    <a:pt x="252" y="6754"/>
                  </a:lnTo>
                  <a:lnTo>
                    <a:pt x="228" y="6741"/>
                  </a:lnTo>
                  <a:lnTo>
                    <a:pt x="206" y="6726"/>
                  </a:lnTo>
                  <a:lnTo>
                    <a:pt x="187" y="6713"/>
                  </a:lnTo>
                  <a:lnTo>
                    <a:pt x="168" y="6701"/>
                  </a:lnTo>
                  <a:lnTo>
                    <a:pt x="152" y="6689"/>
                  </a:lnTo>
                  <a:lnTo>
                    <a:pt x="138" y="6677"/>
                  </a:lnTo>
                  <a:lnTo>
                    <a:pt x="126" y="6667"/>
                  </a:lnTo>
                  <a:lnTo>
                    <a:pt x="117" y="6657"/>
                  </a:lnTo>
                  <a:lnTo>
                    <a:pt x="109" y="6648"/>
                  </a:lnTo>
                  <a:lnTo>
                    <a:pt x="105" y="6640"/>
                  </a:lnTo>
                  <a:lnTo>
                    <a:pt x="104" y="6637"/>
                  </a:lnTo>
                  <a:lnTo>
                    <a:pt x="104" y="6634"/>
                  </a:lnTo>
                  <a:lnTo>
                    <a:pt x="104" y="6631"/>
                  </a:lnTo>
                  <a:lnTo>
                    <a:pt x="105" y="6629"/>
                  </a:lnTo>
                  <a:lnTo>
                    <a:pt x="107" y="6627"/>
                  </a:lnTo>
                  <a:lnTo>
                    <a:pt x="109" y="6626"/>
                  </a:lnTo>
                  <a:lnTo>
                    <a:pt x="113" y="6625"/>
                  </a:lnTo>
                  <a:lnTo>
                    <a:pt x="116" y="6624"/>
                  </a:lnTo>
                  <a:lnTo>
                    <a:pt x="125" y="6623"/>
                  </a:lnTo>
                  <a:lnTo>
                    <a:pt x="137" y="6624"/>
                  </a:lnTo>
                  <a:lnTo>
                    <a:pt x="151" y="6626"/>
                  </a:lnTo>
                  <a:lnTo>
                    <a:pt x="168" y="6629"/>
                  </a:lnTo>
                  <a:lnTo>
                    <a:pt x="185" y="6635"/>
                  </a:lnTo>
                  <a:lnTo>
                    <a:pt x="205" y="6640"/>
                  </a:lnTo>
                  <a:lnTo>
                    <a:pt x="249" y="6656"/>
                  </a:lnTo>
                  <a:lnTo>
                    <a:pt x="300" y="6676"/>
                  </a:lnTo>
                  <a:lnTo>
                    <a:pt x="354" y="6700"/>
                  </a:lnTo>
                  <a:lnTo>
                    <a:pt x="410" y="6727"/>
                  </a:lnTo>
                  <a:lnTo>
                    <a:pt x="467" y="6756"/>
                  </a:lnTo>
                  <a:lnTo>
                    <a:pt x="519" y="6785"/>
                  </a:lnTo>
                  <a:lnTo>
                    <a:pt x="564" y="6812"/>
                  </a:lnTo>
                  <a:lnTo>
                    <a:pt x="602" y="6838"/>
                  </a:lnTo>
                  <a:lnTo>
                    <a:pt x="618" y="6850"/>
                  </a:lnTo>
                  <a:lnTo>
                    <a:pt x="632" y="6861"/>
                  </a:lnTo>
                  <a:lnTo>
                    <a:pt x="644" y="6871"/>
                  </a:lnTo>
                  <a:lnTo>
                    <a:pt x="654" y="6881"/>
                  </a:lnTo>
                  <a:lnTo>
                    <a:pt x="661" y="6890"/>
                  </a:lnTo>
                  <a:lnTo>
                    <a:pt x="665" y="6896"/>
                  </a:lnTo>
                  <a:lnTo>
                    <a:pt x="666" y="6900"/>
                  </a:lnTo>
                  <a:lnTo>
                    <a:pt x="667" y="6903"/>
                  </a:lnTo>
                  <a:lnTo>
                    <a:pt x="667" y="6905"/>
                  </a:lnTo>
                  <a:lnTo>
                    <a:pt x="666" y="6907"/>
                  </a:lnTo>
                  <a:lnTo>
                    <a:pt x="664" y="6909"/>
                  </a:lnTo>
                  <a:lnTo>
                    <a:pt x="662" y="6912"/>
                  </a:lnTo>
                  <a:lnTo>
                    <a:pt x="659" y="6913"/>
                  </a:lnTo>
                  <a:lnTo>
                    <a:pt x="655" y="6914"/>
                  </a:lnTo>
                  <a:lnTo>
                    <a:pt x="645" y="6914"/>
                  </a:lnTo>
                  <a:lnTo>
                    <a:pt x="633" y="6914"/>
                  </a:lnTo>
                  <a:lnTo>
                    <a:pt x="620" y="6912"/>
                  </a:lnTo>
                  <a:lnTo>
                    <a:pt x="603" y="6908"/>
                  </a:lnTo>
                  <a:lnTo>
                    <a:pt x="585" y="6904"/>
                  </a:lnTo>
                  <a:lnTo>
                    <a:pt x="565" y="6897"/>
                  </a:lnTo>
                  <a:lnTo>
                    <a:pt x="543" y="6891"/>
                  </a:lnTo>
                  <a:lnTo>
                    <a:pt x="520" y="6882"/>
                  </a:lnTo>
                  <a:lnTo>
                    <a:pt x="495" y="6873"/>
                  </a:lnTo>
                  <a:lnTo>
                    <a:pt x="470" y="6863"/>
                  </a:lnTo>
                  <a:lnTo>
                    <a:pt x="416" y="6839"/>
                  </a:lnTo>
                  <a:lnTo>
                    <a:pt x="359" y="6812"/>
                  </a:lnTo>
                  <a:close/>
                  <a:moveTo>
                    <a:pt x="559" y="5660"/>
                  </a:moveTo>
                  <a:lnTo>
                    <a:pt x="557" y="5664"/>
                  </a:lnTo>
                  <a:lnTo>
                    <a:pt x="555" y="5665"/>
                  </a:lnTo>
                  <a:lnTo>
                    <a:pt x="552" y="5667"/>
                  </a:lnTo>
                  <a:lnTo>
                    <a:pt x="548" y="5668"/>
                  </a:lnTo>
                  <a:lnTo>
                    <a:pt x="540" y="5670"/>
                  </a:lnTo>
                  <a:lnTo>
                    <a:pt x="530" y="5670"/>
                  </a:lnTo>
                  <a:lnTo>
                    <a:pt x="517" y="5670"/>
                  </a:lnTo>
                  <a:lnTo>
                    <a:pt x="503" y="5668"/>
                  </a:lnTo>
                  <a:lnTo>
                    <a:pt x="489" y="5666"/>
                  </a:lnTo>
                  <a:lnTo>
                    <a:pt x="472" y="5662"/>
                  </a:lnTo>
                  <a:lnTo>
                    <a:pt x="453" y="5656"/>
                  </a:lnTo>
                  <a:lnTo>
                    <a:pt x="435" y="5651"/>
                  </a:lnTo>
                  <a:lnTo>
                    <a:pt x="415" y="5643"/>
                  </a:lnTo>
                  <a:lnTo>
                    <a:pt x="394" y="5635"/>
                  </a:lnTo>
                  <a:lnTo>
                    <a:pt x="373" y="5625"/>
                  </a:lnTo>
                  <a:lnTo>
                    <a:pt x="351" y="5615"/>
                  </a:lnTo>
                  <a:lnTo>
                    <a:pt x="329" y="5604"/>
                  </a:lnTo>
                  <a:lnTo>
                    <a:pt x="306" y="5593"/>
                  </a:lnTo>
                  <a:lnTo>
                    <a:pt x="283" y="5581"/>
                  </a:lnTo>
                  <a:lnTo>
                    <a:pt x="262" y="5568"/>
                  </a:lnTo>
                  <a:lnTo>
                    <a:pt x="241" y="5556"/>
                  </a:lnTo>
                  <a:lnTo>
                    <a:pt x="222" y="5544"/>
                  </a:lnTo>
                  <a:lnTo>
                    <a:pt x="203" y="5530"/>
                  </a:lnTo>
                  <a:lnTo>
                    <a:pt x="187" y="5518"/>
                  </a:lnTo>
                  <a:lnTo>
                    <a:pt x="171" y="5506"/>
                  </a:lnTo>
                  <a:lnTo>
                    <a:pt x="158" y="5495"/>
                  </a:lnTo>
                  <a:lnTo>
                    <a:pt x="146" y="5484"/>
                  </a:lnTo>
                  <a:lnTo>
                    <a:pt x="135" y="5473"/>
                  </a:lnTo>
                  <a:lnTo>
                    <a:pt x="126" y="5463"/>
                  </a:lnTo>
                  <a:lnTo>
                    <a:pt x="119" y="5453"/>
                  </a:lnTo>
                  <a:lnTo>
                    <a:pt x="115" y="5445"/>
                  </a:lnTo>
                  <a:lnTo>
                    <a:pt x="113" y="5438"/>
                  </a:lnTo>
                  <a:lnTo>
                    <a:pt x="112" y="5433"/>
                  </a:lnTo>
                  <a:lnTo>
                    <a:pt x="113" y="5430"/>
                  </a:lnTo>
                  <a:lnTo>
                    <a:pt x="113" y="5428"/>
                  </a:lnTo>
                  <a:lnTo>
                    <a:pt x="114" y="5424"/>
                  </a:lnTo>
                  <a:lnTo>
                    <a:pt x="116" y="5422"/>
                  </a:lnTo>
                  <a:lnTo>
                    <a:pt x="118" y="5420"/>
                  </a:lnTo>
                  <a:lnTo>
                    <a:pt x="121" y="5419"/>
                  </a:lnTo>
                  <a:lnTo>
                    <a:pt x="125" y="5417"/>
                  </a:lnTo>
                  <a:lnTo>
                    <a:pt x="134" y="5416"/>
                  </a:lnTo>
                  <a:lnTo>
                    <a:pt x="144" y="5414"/>
                  </a:lnTo>
                  <a:lnTo>
                    <a:pt x="156" y="5416"/>
                  </a:lnTo>
                  <a:lnTo>
                    <a:pt x="170" y="5417"/>
                  </a:lnTo>
                  <a:lnTo>
                    <a:pt x="184" y="5420"/>
                  </a:lnTo>
                  <a:lnTo>
                    <a:pt x="201" y="5424"/>
                  </a:lnTo>
                  <a:lnTo>
                    <a:pt x="219" y="5430"/>
                  </a:lnTo>
                  <a:lnTo>
                    <a:pt x="237" y="5435"/>
                  </a:lnTo>
                  <a:lnTo>
                    <a:pt x="257" y="5443"/>
                  </a:lnTo>
                  <a:lnTo>
                    <a:pt x="278" y="5452"/>
                  </a:lnTo>
                  <a:lnTo>
                    <a:pt x="300" y="5461"/>
                  </a:lnTo>
                  <a:lnTo>
                    <a:pt x="322" y="5471"/>
                  </a:lnTo>
                  <a:lnTo>
                    <a:pt x="344" y="5482"/>
                  </a:lnTo>
                  <a:lnTo>
                    <a:pt x="367" y="5494"/>
                  </a:lnTo>
                  <a:lnTo>
                    <a:pt x="390" y="5506"/>
                  </a:lnTo>
                  <a:lnTo>
                    <a:pt x="412" y="5518"/>
                  </a:lnTo>
                  <a:lnTo>
                    <a:pt x="433" y="5531"/>
                  </a:lnTo>
                  <a:lnTo>
                    <a:pt x="451" y="5544"/>
                  </a:lnTo>
                  <a:lnTo>
                    <a:pt x="470" y="5556"/>
                  </a:lnTo>
                  <a:lnTo>
                    <a:pt x="487" y="5568"/>
                  </a:lnTo>
                  <a:lnTo>
                    <a:pt x="502" y="5580"/>
                  </a:lnTo>
                  <a:lnTo>
                    <a:pt x="515" y="5591"/>
                  </a:lnTo>
                  <a:lnTo>
                    <a:pt x="527" y="5602"/>
                  </a:lnTo>
                  <a:lnTo>
                    <a:pt x="538" y="5613"/>
                  </a:lnTo>
                  <a:lnTo>
                    <a:pt x="547" y="5623"/>
                  </a:lnTo>
                  <a:lnTo>
                    <a:pt x="554" y="5632"/>
                  </a:lnTo>
                  <a:lnTo>
                    <a:pt x="558" y="5641"/>
                  </a:lnTo>
                  <a:lnTo>
                    <a:pt x="560" y="5648"/>
                  </a:lnTo>
                  <a:lnTo>
                    <a:pt x="562" y="5652"/>
                  </a:lnTo>
                  <a:lnTo>
                    <a:pt x="562" y="5655"/>
                  </a:lnTo>
                  <a:lnTo>
                    <a:pt x="560" y="5658"/>
                  </a:lnTo>
                  <a:lnTo>
                    <a:pt x="559" y="5660"/>
                  </a:lnTo>
                  <a:close/>
                  <a:moveTo>
                    <a:pt x="627" y="4735"/>
                  </a:moveTo>
                  <a:lnTo>
                    <a:pt x="622" y="4739"/>
                  </a:lnTo>
                  <a:lnTo>
                    <a:pt x="616" y="4744"/>
                  </a:lnTo>
                  <a:lnTo>
                    <a:pt x="608" y="4746"/>
                  </a:lnTo>
                  <a:lnTo>
                    <a:pt x="599" y="4747"/>
                  </a:lnTo>
                  <a:lnTo>
                    <a:pt x="588" y="4747"/>
                  </a:lnTo>
                  <a:lnTo>
                    <a:pt x="576" y="4746"/>
                  </a:lnTo>
                  <a:lnTo>
                    <a:pt x="563" y="4745"/>
                  </a:lnTo>
                  <a:lnTo>
                    <a:pt x="548" y="4741"/>
                  </a:lnTo>
                  <a:lnTo>
                    <a:pt x="533" y="4738"/>
                  </a:lnTo>
                  <a:lnTo>
                    <a:pt x="516" y="4733"/>
                  </a:lnTo>
                  <a:lnTo>
                    <a:pt x="500" y="4727"/>
                  </a:lnTo>
                  <a:lnTo>
                    <a:pt x="481" y="4720"/>
                  </a:lnTo>
                  <a:lnTo>
                    <a:pt x="463" y="4713"/>
                  </a:lnTo>
                  <a:lnTo>
                    <a:pt x="445" y="4704"/>
                  </a:lnTo>
                  <a:lnTo>
                    <a:pt x="425" y="4694"/>
                  </a:lnTo>
                  <a:lnTo>
                    <a:pt x="406" y="4684"/>
                  </a:lnTo>
                  <a:lnTo>
                    <a:pt x="386" y="4673"/>
                  </a:lnTo>
                  <a:lnTo>
                    <a:pt x="369" y="4662"/>
                  </a:lnTo>
                  <a:lnTo>
                    <a:pt x="351" y="4650"/>
                  </a:lnTo>
                  <a:lnTo>
                    <a:pt x="334" y="4639"/>
                  </a:lnTo>
                  <a:lnTo>
                    <a:pt x="320" y="4628"/>
                  </a:lnTo>
                  <a:lnTo>
                    <a:pt x="306" y="4617"/>
                  </a:lnTo>
                  <a:lnTo>
                    <a:pt x="294" y="4605"/>
                  </a:lnTo>
                  <a:lnTo>
                    <a:pt x="281" y="4595"/>
                  </a:lnTo>
                  <a:lnTo>
                    <a:pt x="273" y="4584"/>
                  </a:lnTo>
                  <a:lnTo>
                    <a:pt x="264" y="4574"/>
                  </a:lnTo>
                  <a:lnTo>
                    <a:pt x="257" y="4564"/>
                  </a:lnTo>
                  <a:lnTo>
                    <a:pt x="252" y="4555"/>
                  </a:lnTo>
                  <a:lnTo>
                    <a:pt x="248" y="4546"/>
                  </a:lnTo>
                  <a:lnTo>
                    <a:pt x="247" y="4538"/>
                  </a:lnTo>
                  <a:lnTo>
                    <a:pt x="247" y="4532"/>
                  </a:lnTo>
                  <a:lnTo>
                    <a:pt x="251" y="4526"/>
                  </a:lnTo>
                  <a:lnTo>
                    <a:pt x="255" y="4521"/>
                  </a:lnTo>
                  <a:lnTo>
                    <a:pt x="260" y="4517"/>
                  </a:lnTo>
                  <a:lnTo>
                    <a:pt x="268" y="4515"/>
                  </a:lnTo>
                  <a:lnTo>
                    <a:pt x="278" y="4514"/>
                  </a:lnTo>
                  <a:lnTo>
                    <a:pt x="288" y="4514"/>
                  </a:lnTo>
                  <a:lnTo>
                    <a:pt x="300" y="4514"/>
                  </a:lnTo>
                  <a:lnTo>
                    <a:pt x="313" y="4516"/>
                  </a:lnTo>
                  <a:lnTo>
                    <a:pt x="328" y="4520"/>
                  </a:lnTo>
                  <a:lnTo>
                    <a:pt x="343" y="4524"/>
                  </a:lnTo>
                  <a:lnTo>
                    <a:pt x="360" y="4528"/>
                  </a:lnTo>
                  <a:lnTo>
                    <a:pt x="377" y="4535"/>
                  </a:lnTo>
                  <a:lnTo>
                    <a:pt x="395" y="4542"/>
                  </a:lnTo>
                  <a:lnTo>
                    <a:pt x="414" y="4549"/>
                  </a:lnTo>
                  <a:lnTo>
                    <a:pt x="433" y="4558"/>
                  </a:lnTo>
                  <a:lnTo>
                    <a:pt x="451" y="4568"/>
                  </a:lnTo>
                  <a:lnTo>
                    <a:pt x="471" y="4578"/>
                  </a:lnTo>
                  <a:lnTo>
                    <a:pt x="490" y="4589"/>
                  </a:lnTo>
                  <a:lnTo>
                    <a:pt x="508" y="4600"/>
                  </a:lnTo>
                  <a:lnTo>
                    <a:pt x="525" y="4612"/>
                  </a:lnTo>
                  <a:lnTo>
                    <a:pt x="542" y="4623"/>
                  </a:lnTo>
                  <a:lnTo>
                    <a:pt x="556" y="4634"/>
                  </a:lnTo>
                  <a:lnTo>
                    <a:pt x="570" y="4645"/>
                  </a:lnTo>
                  <a:lnTo>
                    <a:pt x="583" y="4656"/>
                  </a:lnTo>
                  <a:lnTo>
                    <a:pt x="595" y="4667"/>
                  </a:lnTo>
                  <a:lnTo>
                    <a:pt x="605" y="4677"/>
                  </a:lnTo>
                  <a:lnTo>
                    <a:pt x="612" y="4687"/>
                  </a:lnTo>
                  <a:lnTo>
                    <a:pt x="619" y="4697"/>
                  </a:lnTo>
                  <a:lnTo>
                    <a:pt x="624" y="4706"/>
                  </a:lnTo>
                  <a:lnTo>
                    <a:pt x="628" y="4715"/>
                  </a:lnTo>
                  <a:lnTo>
                    <a:pt x="629" y="4722"/>
                  </a:lnTo>
                  <a:lnTo>
                    <a:pt x="629" y="4729"/>
                  </a:lnTo>
                  <a:lnTo>
                    <a:pt x="627" y="4735"/>
                  </a:lnTo>
                  <a:close/>
                  <a:moveTo>
                    <a:pt x="596" y="4491"/>
                  </a:moveTo>
                  <a:lnTo>
                    <a:pt x="591" y="4496"/>
                  </a:lnTo>
                  <a:lnTo>
                    <a:pt x="585" y="4500"/>
                  </a:lnTo>
                  <a:lnTo>
                    <a:pt x="578" y="4502"/>
                  </a:lnTo>
                  <a:lnTo>
                    <a:pt x="568" y="4504"/>
                  </a:lnTo>
                  <a:lnTo>
                    <a:pt x="558" y="4504"/>
                  </a:lnTo>
                  <a:lnTo>
                    <a:pt x="546" y="4504"/>
                  </a:lnTo>
                  <a:lnTo>
                    <a:pt x="534" y="4502"/>
                  </a:lnTo>
                  <a:lnTo>
                    <a:pt x="520" y="4500"/>
                  </a:lnTo>
                  <a:lnTo>
                    <a:pt x="504" y="4495"/>
                  </a:lnTo>
                  <a:lnTo>
                    <a:pt x="489" y="4491"/>
                  </a:lnTo>
                  <a:lnTo>
                    <a:pt x="472" y="4485"/>
                  </a:lnTo>
                  <a:lnTo>
                    <a:pt x="456" y="4479"/>
                  </a:lnTo>
                  <a:lnTo>
                    <a:pt x="438" y="4471"/>
                  </a:lnTo>
                  <a:lnTo>
                    <a:pt x="419" y="4462"/>
                  </a:lnTo>
                  <a:lnTo>
                    <a:pt x="402" y="4453"/>
                  </a:lnTo>
                  <a:lnTo>
                    <a:pt x="383" y="4443"/>
                  </a:lnTo>
                  <a:lnTo>
                    <a:pt x="364" y="4432"/>
                  </a:lnTo>
                  <a:lnTo>
                    <a:pt x="346" y="4423"/>
                  </a:lnTo>
                  <a:lnTo>
                    <a:pt x="330" y="4411"/>
                  </a:lnTo>
                  <a:lnTo>
                    <a:pt x="315" y="4400"/>
                  </a:lnTo>
                  <a:lnTo>
                    <a:pt x="300" y="4389"/>
                  </a:lnTo>
                  <a:lnTo>
                    <a:pt x="287" y="4378"/>
                  </a:lnTo>
                  <a:lnTo>
                    <a:pt x="276" y="4367"/>
                  </a:lnTo>
                  <a:lnTo>
                    <a:pt x="265" y="4356"/>
                  </a:lnTo>
                  <a:lnTo>
                    <a:pt x="256" y="4346"/>
                  </a:lnTo>
                  <a:lnTo>
                    <a:pt x="248" y="4336"/>
                  </a:lnTo>
                  <a:lnTo>
                    <a:pt x="242" y="4327"/>
                  </a:lnTo>
                  <a:lnTo>
                    <a:pt x="237" y="4318"/>
                  </a:lnTo>
                  <a:lnTo>
                    <a:pt x="234" y="4310"/>
                  </a:lnTo>
                  <a:lnTo>
                    <a:pt x="233" y="4302"/>
                  </a:lnTo>
                  <a:lnTo>
                    <a:pt x="233" y="4296"/>
                  </a:lnTo>
                  <a:lnTo>
                    <a:pt x="235" y="4289"/>
                  </a:lnTo>
                  <a:lnTo>
                    <a:pt x="240" y="4285"/>
                  </a:lnTo>
                  <a:lnTo>
                    <a:pt x="246" y="4280"/>
                  </a:lnTo>
                  <a:lnTo>
                    <a:pt x="254" y="4278"/>
                  </a:lnTo>
                  <a:lnTo>
                    <a:pt x="263" y="4277"/>
                  </a:lnTo>
                  <a:lnTo>
                    <a:pt x="273" y="4277"/>
                  </a:lnTo>
                  <a:lnTo>
                    <a:pt x="285" y="4277"/>
                  </a:lnTo>
                  <a:lnTo>
                    <a:pt x="297" y="4279"/>
                  </a:lnTo>
                  <a:lnTo>
                    <a:pt x="311" y="4281"/>
                  </a:lnTo>
                  <a:lnTo>
                    <a:pt x="327" y="4286"/>
                  </a:lnTo>
                  <a:lnTo>
                    <a:pt x="342" y="4290"/>
                  </a:lnTo>
                  <a:lnTo>
                    <a:pt x="359" y="4296"/>
                  </a:lnTo>
                  <a:lnTo>
                    <a:pt x="375" y="4303"/>
                  </a:lnTo>
                  <a:lnTo>
                    <a:pt x="393" y="4310"/>
                  </a:lnTo>
                  <a:lnTo>
                    <a:pt x="412" y="4319"/>
                  </a:lnTo>
                  <a:lnTo>
                    <a:pt x="429" y="4328"/>
                  </a:lnTo>
                  <a:lnTo>
                    <a:pt x="448" y="4339"/>
                  </a:lnTo>
                  <a:lnTo>
                    <a:pt x="467" y="4349"/>
                  </a:lnTo>
                  <a:lnTo>
                    <a:pt x="484" y="4360"/>
                  </a:lnTo>
                  <a:lnTo>
                    <a:pt x="500" y="4371"/>
                  </a:lnTo>
                  <a:lnTo>
                    <a:pt x="515" y="4382"/>
                  </a:lnTo>
                  <a:lnTo>
                    <a:pt x="530" y="4393"/>
                  </a:lnTo>
                  <a:lnTo>
                    <a:pt x="543" y="4404"/>
                  </a:lnTo>
                  <a:lnTo>
                    <a:pt x="555" y="4415"/>
                  </a:lnTo>
                  <a:lnTo>
                    <a:pt x="566" y="4425"/>
                  </a:lnTo>
                  <a:lnTo>
                    <a:pt x="575" y="4436"/>
                  </a:lnTo>
                  <a:lnTo>
                    <a:pt x="583" y="4445"/>
                  </a:lnTo>
                  <a:lnTo>
                    <a:pt x="589" y="4454"/>
                  </a:lnTo>
                  <a:lnTo>
                    <a:pt x="594" y="4463"/>
                  </a:lnTo>
                  <a:lnTo>
                    <a:pt x="597" y="4471"/>
                  </a:lnTo>
                  <a:lnTo>
                    <a:pt x="598" y="4479"/>
                  </a:lnTo>
                  <a:lnTo>
                    <a:pt x="598" y="4485"/>
                  </a:lnTo>
                  <a:lnTo>
                    <a:pt x="596" y="4491"/>
                  </a:lnTo>
                  <a:close/>
                  <a:moveTo>
                    <a:pt x="384" y="4204"/>
                  </a:moveTo>
                  <a:lnTo>
                    <a:pt x="366" y="4194"/>
                  </a:lnTo>
                  <a:lnTo>
                    <a:pt x="350" y="4183"/>
                  </a:lnTo>
                  <a:lnTo>
                    <a:pt x="334" y="4173"/>
                  </a:lnTo>
                  <a:lnTo>
                    <a:pt x="320" y="4162"/>
                  </a:lnTo>
                  <a:lnTo>
                    <a:pt x="306" y="4151"/>
                  </a:lnTo>
                  <a:lnTo>
                    <a:pt x="294" y="4140"/>
                  </a:lnTo>
                  <a:lnTo>
                    <a:pt x="283" y="4130"/>
                  </a:lnTo>
                  <a:lnTo>
                    <a:pt x="271" y="4119"/>
                  </a:lnTo>
                  <a:lnTo>
                    <a:pt x="264" y="4109"/>
                  </a:lnTo>
                  <a:lnTo>
                    <a:pt x="256" y="4099"/>
                  </a:lnTo>
                  <a:lnTo>
                    <a:pt x="249" y="4090"/>
                  </a:lnTo>
                  <a:lnTo>
                    <a:pt x="246" y="4082"/>
                  </a:lnTo>
                  <a:lnTo>
                    <a:pt x="243" y="4073"/>
                  </a:lnTo>
                  <a:lnTo>
                    <a:pt x="242" y="4066"/>
                  </a:lnTo>
                  <a:lnTo>
                    <a:pt x="243" y="4058"/>
                  </a:lnTo>
                  <a:lnTo>
                    <a:pt x="245" y="4053"/>
                  </a:lnTo>
                  <a:lnTo>
                    <a:pt x="249" y="4048"/>
                  </a:lnTo>
                  <a:lnTo>
                    <a:pt x="255" y="4044"/>
                  </a:lnTo>
                  <a:lnTo>
                    <a:pt x="263" y="4042"/>
                  </a:lnTo>
                  <a:lnTo>
                    <a:pt x="271" y="4041"/>
                  </a:lnTo>
                  <a:lnTo>
                    <a:pt x="281" y="4040"/>
                  </a:lnTo>
                  <a:lnTo>
                    <a:pt x="292" y="4041"/>
                  </a:lnTo>
                  <a:lnTo>
                    <a:pt x="305" y="4042"/>
                  </a:lnTo>
                  <a:lnTo>
                    <a:pt x="318" y="4044"/>
                  </a:lnTo>
                  <a:lnTo>
                    <a:pt x="332" y="4048"/>
                  </a:lnTo>
                  <a:lnTo>
                    <a:pt x="348" y="4053"/>
                  </a:lnTo>
                  <a:lnTo>
                    <a:pt x="363" y="4058"/>
                  </a:lnTo>
                  <a:lnTo>
                    <a:pt x="380" y="4065"/>
                  </a:lnTo>
                  <a:lnTo>
                    <a:pt x="397" y="4072"/>
                  </a:lnTo>
                  <a:lnTo>
                    <a:pt x="414" y="4080"/>
                  </a:lnTo>
                  <a:lnTo>
                    <a:pt x="431" y="4089"/>
                  </a:lnTo>
                  <a:lnTo>
                    <a:pt x="450" y="4098"/>
                  </a:lnTo>
                  <a:lnTo>
                    <a:pt x="467" y="4109"/>
                  </a:lnTo>
                  <a:lnTo>
                    <a:pt x="483" y="4119"/>
                  </a:lnTo>
                  <a:lnTo>
                    <a:pt x="500" y="4130"/>
                  </a:lnTo>
                  <a:lnTo>
                    <a:pt x="514" y="4141"/>
                  </a:lnTo>
                  <a:lnTo>
                    <a:pt x="527" y="4151"/>
                  </a:lnTo>
                  <a:lnTo>
                    <a:pt x="541" y="4162"/>
                  </a:lnTo>
                  <a:lnTo>
                    <a:pt x="552" y="4173"/>
                  </a:lnTo>
                  <a:lnTo>
                    <a:pt x="562" y="4183"/>
                  </a:lnTo>
                  <a:lnTo>
                    <a:pt x="570" y="4193"/>
                  </a:lnTo>
                  <a:lnTo>
                    <a:pt x="578" y="4203"/>
                  </a:lnTo>
                  <a:lnTo>
                    <a:pt x="584" y="4212"/>
                  </a:lnTo>
                  <a:lnTo>
                    <a:pt x="588" y="4221"/>
                  </a:lnTo>
                  <a:lnTo>
                    <a:pt x="591" y="4228"/>
                  </a:lnTo>
                  <a:lnTo>
                    <a:pt x="592" y="4236"/>
                  </a:lnTo>
                  <a:lnTo>
                    <a:pt x="591" y="4243"/>
                  </a:lnTo>
                  <a:lnTo>
                    <a:pt x="589" y="4248"/>
                  </a:lnTo>
                  <a:lnTo>
                    <a:pt x="585" y="4254"/>
                  </a:lnTo>
                  <a:lnTo>
                    <a:pt x="579" y="4257"/>
                  </a:lnTo>
                  <a:lnTo>
                    <a:pt x="572" y="4260"/>
                  </a:lnTo>
                  <a:lnTo>
                    <a:pt x="563" y="4261"/>
                  </a:lnTo>
                  <a:lnTo>
                    <a:pt x="553" y="4263"/>
                  </a:lnTo>
                  <a:lnTo>
                    <a:pt x="542" y="4261"/>
                  </a:lnTo>
                  <a:lnTo>
                    <a:pt x="530" y="4260"/>
                  </a:lnTo>
                  <a:lnTo>
                    <a:pt x="515" y="4257"/>
                  </a:lnTo>
                  <a:lnTo>
                    <a:pt x="501" y="4254"/>
                  </a:lnTo>
                  <a:lnTo>
                    <a:pt x="487" y="4249"/>
                  </a:lnTo>
                  <a:lnTo>
                    <a:pt x="470" y="4244"/>
                  </a:lnTo>
                  <a:lnTo>
                    <a:pt x="453" y="4238"/>
                  </a:lnTo>
                  <a:lnTo>
                    <a:pt x="437" y="4231"/>
                  </a:lnTo>
                  <a:lnTo>
                    <a:pt x="419" y="4223"/>
                  </a:lnTo>
                  <a:lnTo>
                    <a:pt x="402" y="4214"/>
                  </a:lnTo>
                  <a:lnTo>
                    <a:pt x="384" y="4204"/>
                  </a:lnTo>
                  <a:close/>
                  <a:moveTo>
                    <a:pt x="607" y="4005"/>
                  </a:moveTo>
                  <a:lnTo>
                    <a:pt x="603" y="4011"/>
                  </a:lnTo>
                  <a:lnTo>
                    <a:pt x="597" y="4014"/>
                  </a:lnTo>
                  <a:lnTo>
                    <a:pt x="590" y="4018"/>
                  </a:lnTo>
                  <a:lnTo>
                    <a:pt x="581" y="4019"/>
                  </a:lnTo>
                  <a:lnTo>
                    <a:pt x="572" y="4020"/>
                  </a:lnTo>
                  <a:lnTo>
                    <a:pt x="560" y="4020"/>
                  </a:lnTo>
                  <a:lnTo>
                    <a:pt x="548" y="4019"/>
                  </a:lnTo>
                  <a:lnTo>
                    <a:pt x="536" y="4015"/>
                  </a:lnTo>
                  <a:lnTo>
                    <a:pt x="522" y="4013"/>
                  </a:lnTo>
                  <a:lnTo>
                    <a:pt x="508" y="4009"/>
                  </a:lnTo>
                  <a:lnTo>
                    <a:pt x="492" y="4003"/>
                  </a:lnTo>
                  <a:lnTo>
                    <a:pt x="477" y="3998"/>
                  </a:lnTo>
                  <a:lnTo>
                    <a:pt x="460" y="3990"/>
                  </a:lnTo>
                  <a:lnTo>
                    <a:pt x="444" y="3982"/>
                  </a:lnTo>
                  <a:lnTo>
                    <a:pt x="427" y="3975"/>
                  </a:lnTo>
                  <a:lnTo>
                    <a:pt x="409" y="3965"/>
                  </a:lnTo>
                  <a:lnTo>
                    <a:pt x="393" y="3955"/>
                  </a:lnTo>
                  <a:lnTo>
                    <a:pt x="377" y="3945"/>
                  </a:lnTo>
                  <a:lnTo>
                    <a:pt x="362" y="3934"/>
                  </a:lnTo>
                  <a:lnTo>
                    <a:pt x="348" y="3924"/>
                  </a:lnTo>
                  <a:lnTo>
                    <a:pt x="334" y="3913"/>
                  </a:lnTo>
                  <a:lnTo>
                    <a:pt x="323" y="3903"/>
                  </a:lnTo>
                  <a:lnTo>
                    <a:pt x="312" y="3892"/>
                  </a:lnTo>
                  <a:lnTo>
                    <a:pt x="302" y="3882"/>
                  </a:lnTo>
                  <a:lnTo>
                    <a:pt x="295" y="3872"/>
                  </a:lnTo>
                  <a:lnTo>
                    <a:pt x="287" y="3863"/>
                  </a:lnTo>
                  <a:lnTo>
                    <a:pt x="281" y="3853"/>
                  </a:lnTo>
                  <a:lnTo>
                    <a:pt x="278" y="3844"/>
                  </a:lnTo>
                  <a:lnTo>
                    <a:pt x="275" y="3837"/>
                  </a:lnTo>
                  <a:lnTo>
                    <a:pt x="275" y="3829"/>
                  </a:lnTo>
                  <a:lnTo>
                    <a:pt x="275" y="3822"/>
                  </a:lnTo>
                  <a:lnTo>
                    <a:pt x="277" y="3817"/>
                  </a:lnTo>
                  <a:lnTo>
                    <a:pt x="281" y="3812"/>
                  </a:lnTo>
                  <a:lnTo>
                    <a:pt x="288" y="3808"/>
                  </a:lnTo>
                  <a:lnTo>
                    <a:pt x="295" y="3806"/>
                  </a:lnTo>
                  <a:lnTo>
                    <a:pt x="303" y="3804"/>
                  </a:lnTo>
                  <a:lnTo>
                    <a:pt x="313" y="3804"/>
                  </a:lnTo>
                  <a:lnTo>
                    <a:pt x="324" y="3804"/>
                  </a:lnTo>
                  <a:lnTo>
                    <a:pt x="337" y="3805"/>
                  </a:lnTo>
                  <a:lnTo>
                    <a:pt x="349" y="3808"/>
                  </a:lnTo>
                  <a:lnTo>
                    <a:pt x="363" y="3811"/>
                  </a:lnTo>
                  <a:lnTo>
                    <a:pt x="377" y="3815"/>
                  </a:lnTo>
                  <a:lnTo>
                    <a:pt x="393" y="3820"/>
                  </a:lnTo>
                  <a:lnTo>
                    <a:pt x="408" y="3827"/>
                  </a:lnTo>
                  <a:lnTo>
                    <a:pt x="425" y="3833"/>
                  </a:lnTo>
                  <a:lnTo>
                    <a:pt x="441" y="3841"/>
                  </a:lnTo>
                  <a:lnTo>
                    <a:pt x="458" y="3850"/>
                  </a:lnTo>
                  <a:lnTo>
                    <a:pt x="476" y="3859"/>
                  </a:lnTo>
                  <a:lnTo>
                    <a:pt x="492" y="3869"/>
                  </a:lnTo>
                  <a:lnTo>
                    <a:pt x="508" y="3880"/>
                  </a:lnTo>
                  <a:lnTo>
                    <a:pt x="523" y="3890"/>
                  </a:lnTo>
                  <a:lnTo>
                    <a:pt x="537" y="3901"/>
                  </a:lnTo>
                  <a:lnTo>
                    <a:pt x="549" y="3911"/>
                  </a:lnTo>
                  <a:lnTo>
                    <a:pt x="562" y="3920"/>
                  </a:lnTo>
                  <a:lnTo>
                    <a:pt x="573" y="3932"/>
                  </a:lnTo>
                  <a:lnTo>
                    <a:pt x="583" y="3941"/>
                  </a:lnTo>
                  <a:lnTo>
                    <a:pt x="590" y="3951"/>
                  </a:lnTo>
                  <a:lnTo>
                    <a:pt x="598" y="3960"/>
                  </a:lnTo>
                  <a:lnTo>
                    <a:pt x="603" y="3970"/>
                  </a:lnTo>
                  <a:lnTo>
                    <a:pt x="607" y="3978"/>
                  </a:lnTo>
                  <a:lnTo>
                    <a:pt x="610" y="3986"/>
                  </a:lnTo>
                  <a:lnTo>
                    <a:pt x="610" y="3993"/>
                  </a:lnTo>
                  <a:lnTo>
                    <a:pt x="610" y="4000"/>
                  </a:lnTo>
                  <a:lnTo>
                    <a:pt x="607" y="4005"/>
                  </a:lnTo>
                  <a:close/>
                  <a:moveTo>
                    <a:pt x="524" y="3619"/>
                  </a:moveTo>
                  <a:lnTo>
                    <a:pt x="541" y="3629"/>
                  </a:lnTo>
                  <a:lnTo>
                    <a:pt x="556" y="3639"/>
                  </a:lnTo>
                  <a:lnTo>
                    <a:pt x="570" y="3649"/>
                  </a:lnTo>
                  <a:lnTo>
                    <a:pt x="584" y="3659"/>
                  </a:lnTo>
                  <a:lnTo>
                    <a:pt x="596" y="3669"/>
                  </a:lnTo>
                  <a:lnTo>
                    <a:pt x="607" y="3679"/>
                  </a:lnTo>
                  <a:lnTo>
                    <a:pt x="618" y="3690"/>
                  </a:lnTo>
                  <a:lnTo>
                    <a:pt x="627" y="3699"/>
                  </a:lnTo>
                  <a:lnTo>
                    <a:pt x="634" y="3709"/>
                  </a:lnTo>
                  <a:lnTo>
                    <a:pt x="641" y="3719"/>
                  </a:lnTo>
                  <a:lnTo>
                    <a:pt x="647" y="3727"/>
                  </a:lnTo>
                  <a:lnTo>
                    <a:pt x="650" y="3735"/>
                  </a:lnTo>
                  <a:lnTo>
                    <a:pt x="652" y="3743"/>
                  </a:lnTo>
                  <a:lnTo>
                    <a:pt x="653" y="3751"/>
                  </a:lnTo>
                  <a:lnTo>
                    <a:pt x="652" y="3757"/>
                  </a:lnTo>
                  <a:lnTo>
                    <a:pt x="650" y="3763"/>
                  </a:lnTo>
                  <a:lnTo>
                    <a:pt x="645" y="3768"/>
                  </a:lnTo>
                  <a:lnTo>
                    <a:pt x="640" y="3772"/>
                  </a:lnTo>
                  <a:lnTo>
                    <a:pt x="633" y="3775"/>
                  </a:lnTo>
                  <a:lnTo>
                    <a:pt x="624" y="3777"/>
                  </a:lnTo>
                  <a:lnTo>
                    <a:pt x="615" y="3777"/>
                  </a:lnTo>
                  <a:lnTo>
                    <a:pt x="605" y="3777"/>
                  </a:lnTo>
                  <a:lnTo>
                    <a:pt x="592" y="3776"/>
                  </a:lnTo>
                  <a:lnTo>
                    <a:pt x="580" y="3774"/>
                  </a:lnTo>
                  <a:lnTo>
                    <a:pt x="567" y="3770"/>
                  </a:lnTo>
                  <a:lnTo>
                    <a:pt x="553" y="3767"/>
                  </a:lnTo>
                  <a:lnTo>
                    <a:pt x="538" y="3762"/>
                  </a:lnTo>
                  <a:lnTo>
                    <a:pt x="523" y="3756"/>
                  </a:lnTo>
                  <a:lnTo>
                    <a:pt x="508" y="3749"/>
                  </a:lnTo>
                  <a:lnTo>
                    <a:pt x="491" y="3742"/>
                  </a:lnTo>
                  <a:lnTo>
                    <a:pt x="476" y="3734"/>
                  </a:lnTo>
                  <a:lnTo>
                    <a:pt x="459" y="3725"/>
                  </a:lnTo>
                  <a:lnTo>
                    <a:pt x="442" y="3715"/>
                  </a:lnTo>
                  <a:lnTo>
                    <a:pt x="427" y="3705"/>
                  </a:lnTo>
                  <a:lnTo>
                    <a:pt x="413" y="3695"/>
                  </a:lnTo>
                  <a:lnTo>
                    <a:pt x="399" y="3685"/>
                  </a:lnTo>
                  <a:lnTo>
                    <a:pt x="387" y="3674"/>
                  </a:lnTo>
                  <a:lnTo>
                    <a:pt x="376" y="3665"/>
                  </a:lnTo>
                  <a:lnTo>
                    <a:pt x="365" y="3655"/>
                  </a:lnTo>
                  <a:lnTo>
                    <a:pt x="356" y="3645"/>
                  </a:lnTo>
                  <a:lnTo>
                    <a:pt x="349" y="3635"/>
                  </a:lnTo>
                  <a:lnTo>
                    <a:pt x="342" y="3625"/>
                  </a:lnTo>
                  <a:lnTo>
                    <a:pt x="337" y="3616"/>
                  </a:lnTo>
                  <a:lnTo>
                    <a:pt x="333" y="3608"/>
                  </a:lnTo>
                  <a:lnTo>
                    <a:pt x="331" y="3599"/>
                  </a:lnTo>
                  <a:lnTo>
                    <a:pt x="330" y="3593"/>
                  </a:lnTo>
                  <a:lnTo>
                    <a:pt x="331" y="3586"/>
                  </a:lnTo>
                  <a:lnTo>
                    <a:pt x="334" y="3580"/>
                  </a:lnTo>
                  <a:lnTo>
                    <a:pt x="338" y="3575"/>
                  </a:lnTo>
                  <a:lnTo>
                    <a:pt x="343" y="3571"/>
                  </a:lnTo>
                  <a:lnTo>
                    <a:pt x="351" y="3569"/>
                  </a:lnTo>
                  <a:lnTo>
                    <a:pt x="359" y="3566"/>
                  </a:lnTo>
                  <a:lnTo>
                    <a:pt x="369" y="3566"/>
                  </a:lnTo>
                  <a:lnTo>
                    <a:pt x="380" y="3566"/>
                  </a:lnTo>
                  <a:lnTo>
                    <a:pt x="391" y="3567"/>
                  </a:lnTo>
                  <a:lnTo>
                    <a:pt x="403" y="3570"/>
                  </a:lnTo>
                  <a:lnTo>
                    <a:pt x="416" y="3573"/>
                  </a:lnTo>
                  <a:lnTo>
                    <a:pt x="430" y="3577"/>
                  </a:lnTo>
                  <a:lnTo>
                    <a:pt x="445" y="3582"/>
                  </a:lnTo>
                  <a:lnTo>
                    <a:pt x="460" y="3587"/>
                  </a:lnTo>
                  <a:lnTo>
                    <a:pt x="476" y="3594"/>
                  </a:lnTo>
                  <a:lnTo>
                    <a:pt x="492" y="3602"/>
                  </a:lnTo>
                  <a:lnTo>
                    <a:pt x="509" y="3610"/>
                  </a:lnTo>
                  <a:lnTo>
                    <a:pt x="524" y="3619"/>
                  </a:lnTo>
                  <a:close/>
                  <a:moveTo>
                    <a:pt x="210" y="3151"/>
                  </a:moveTo>
                  <a:lnTo>
                    <a:pt x="224" y="3160"/>
                  </a:lnTo>
                  <a:lnTo>
                    <a:pt x="237" y="3170"/>
                  </a:lnTo>
                  <a:lnTo>
                    <a:pt x="251" y="3179"/>
                  </a:lnTo>
                  <a:lnTo>
                    <a:pt x="263" y="3189"/>
                  </a:lnTo>
                  <a:lnTo>
                    <a:pt x="274" y="3199"/>
                  </a:lnTo>
                  <a:lnTo>
                    <a:pt x="284" y="3208"/>
                  </a:lnTo>
                  <a:lnTo>
                    <a:pt x="294" y="3218"/>
                  </a:lnTo>
                  <a:lnTo>
                    <a:pt x="301" y="3226"/>
                  </a:lnTo>
                  <a:lnTo>
                    <a:pt x="308" y="3235"/>
                  </a:lnTo>
                  <a:lnTo>
                    <a:pt x="315" y="3244"/>
                  </a:lnTo>
                  <a:lnTo>
                    <a:pt x="319" y="3253"/>
                  </a:lnTo>
                  <a:lnTo>
                    <a:pt x="322" y="3261"/>
                  </a:lnTo>
                  <a:lnTo>
                    <a:pt x="323" y="3268"/>
                  </a:lnTo>
                  <a:lnTo>
                    <a:pt x="324" y="3275"/>
                  </a:lnTo>
                  <a:lnTo>
                    <a:pt x="323" y="3282"/>
                  </a:lnTo>
                  <a:lnTo>
                    <a:pt x="321" y="3287"/>
                  </a:lnTo>
                  <a:lnTo>
                    <a:pt x="317" y="3292"/>
                  </a:lnTo>
                  <a:lnTo>
                    <a:pt x="311" y="3296"/>
                  </a:lnTo>
                  <a:lnTo>
                    <a:pt x="306" y="3298"/>
                  </a:lnTo>
                  <a:lnTo>
                    <a:pt x="298" y="3300"/>
                  </a:lnTo>
                  <a:lnTo>
                    <a:pt x="289" y="3302"/>
                  </a:lnTo>
                  <a:lnTo>
                    <a:pt x="279" y="3302"/>
                  </a:lnTo>
                  <a:lnTo>
                    <a:pt x="268" y="3300"/>
                  </a:lnTo>
                  <a:lnTo>
                    <a:pt x="257" y="3298"/>
                  </a:lnTo>
                  <a:lnTo>
                    <a:pt x="245" y="3295"/>
                  </a:lnTo>
                  <a:lnTo>
                    <a:pt x="232" y="3292"/>
                  </a:lnTo>
                  <a:lnTo>
                    <a:pt x="219" y="3287"/>
                  </a:lnTo>
                  <a:lnTo>
                    <a:pt x="205" y="3282"/>
                  </a:lnTo>
                  <a:lnTo>
                    <a:pt x="191" y="3275"/>
                  </a:lnTo>
                  <a:lnTo>
                    <a:pt x="177" y="3268"/>
                  </a:lnTo>
                  <a:lnTo>
                    <a:pt x="161" y="3261"/>
                  </a:lnTo>
                  <a:lnTo>
                    <a:pt x="147" y="3252"/>
                  </a:lnTo>
                  <a:lnTo>
                    <a:pt x="133" y="3243"/>
                  </a:lnTo>
                  <a:lnTo>
                    <a:pt x="118" y="3234"/>
                  </a:lnTo>
                  <a:lnTo>
                    <a:pt x="106" y="3224"/>
                  </a:lnTo>
                  <a:lnTo>
                    <a:pt x="94" y="3215"/>
                  </a:lnTo>
                  <a:lnTo>
                    <a:pt x="83" y="3206"/>
                  </a:lnTo>
                  <a:lnTo>
                    <a:pt x="72" y="3196"/>
                  </a:lnTo>
                  <a:lnTo>
                    <a:pt x="63" y="3186"/>
                  </a:lnTo>
                  <a:lnTo>
                    <a:pt x="55" y="3177"/>
                  </a:lnTo>
                  <a:lnTo>
                    <a:pt x="49" y="3168"/>
                  </a:lnTo>
                  <a:lnTo>
                    <a:pt x="42" y="3159"/>
                  </a:lnTo>
                  <a:lnTo>
                    <a:pt x="38" y="3150"/>
                  </a:lnTo>
                  <a:lnTo>
                    <a:pt x="34" y="3143"/>
                  </a:lnTo>
                  <a:lnTo>
                    <a:pt x="33" y="3135"/>
                  </a:lnTo>
                  <a:lnTo>
                    <a:pt x="32" y="3128"/>
                  </a:lnTo>
                  <a:lnTo>
                    <a:pt x="33" y="3122"/>
                  </a:lnTo>
                  <a:lnTo>
                    <a:pt x="35" y="3116"/>
                  </a:lnTo>
                  <a:lnTo>
                    <a:pt x="40" y="3112"/>
                  </a:lnTo>
                  <a:lnTo>
                    <a:pt x="45" y="3107"/>
                  </a:lnTo>
                  <a:lnTo>
                    <a:pt x="52" y="3105"/>
                  </a:lnTo>
                  <a:lnTo>
                    <a:pt x="59" y="3103"/>
                  </a:lnTo>
                  <a:lnTo>
                    <a:pt x="67" y="3102"/>
                  </a:lnTo>
                  <a:lnTo>
                    <a:pt x="77" y="3103"/>
                  </a:lnTo>
                  <a:lnTo>
                    <a:pt x="88" y="3104"/>
                  </a:lnTo>
                  <a:lnTo>
                    <a:pt x="99" y="3105"/>
                  </a:lnTo>
                  <a:lnTo>
                    <a:pt x="112" y="3108"/>
                  </a:lnTo>
                  <a:lnTo>
                    <a:pt x="125" y="3112"/>
                  </a:lnTo>
                  <a:lnTo>
                    <a:pt x="138" y="3117"/>
                  </a:lnTo>
                  <a:lnTo>
                    <a:pt x="151" y="3122"/>
                  </a:lnTo>
                  <a:lnTo>
                    <a:pt x="166" y="3128"/>
                  </a:lnTo>
                  <a:lnTo>
                    <a:pt x="180" y="3135"/>
                  </a:lnTo>
                  <a:lnTo>
                    <a:pt x="194" y="3143"/>
                  </a:lnTo>
                  <a:lnTo>
                    <a:pt x="210" y="3151"/>
                  </a:lnTo>
                  <a:close/>
                  <a:moveTo>
                    <a:pt x="426" y="3049"/>
                  </a:moveTo>
                  <a:lnTo>
                    <a:pt x="423" y="3053"/>
                  </a:lnTo>
                  <a:lnTo>
                    <a:pt x="417" y="3058"/>
                  </a:lnTo>
                  <a:lnTo>
                    <a:pt x="410" y="3060"/>
                  </a:lnTo>
                  <a:lnTo>
                    <a:pt x="403" y="3062"/>
                  </a:lnTo>
                  <a:lnTo>
                    <a:pt x="395" y="3063"/>
                  </a:lnTo>
                  <a:lnTo>
                    <a:pt x="385" y="3063"/>
                  </a:lnTo>
                  <a:lnTo>
                    <a:pt x="375" y="3062"/>
                  </a:lnTo>
                  <a:lnTo>
                    <a:pt x="364" y="3061"/>
                  </a:lnTo>
                  <a:lnTo>
                    <a:pt x="352" y="3058"/>
                  </a:lnTo>
                  <a:lnTo>
                    <a:pt x="340" y="3054"/>
                  </a:lnTo>
                  <a:lnTo>
                    <a:pt x="327" y="3050"/>
                  </a:lnTo>
                  <a:lnTo>
                    <a:pt x="313" y="3046"/>
                  </a:lnTo>
                  <a:lnTo>
                    <a:pt x="300" y="3039"/>
                  </a:lnTo>
                  <a:lnTo>
                    <a:pt x="286" y="3032"/>
                  </a:lnTo>
                  <a:lnTo>
                    <a:pt x="273" y="3026"/>
                  </a:lnTo>
                  <a:lnTo>
                    <a:pt x="258" y="3017"/>
                  </a:lnTo>
                  <a:lnTo>
                    <a:pt x="244" y="3008"/>
                  </a:lnTo>
                  <a:lnTo>
                    <a:pt x="231" y="2999"/>
                  </a:lnTo>
                  <a:lnTo>
                    <a:pt x="219" y="2990"/>
                  </a:lnTo>
                  <a:lnTo>
                    <a:pt x="208" y="2980"/>
                  </a:lnTo>
                  <a:lnTo>
                    <a:pt x="196" y="2972"/>
                  </a:lnTo>
                  <a:lnTo>
                    <a:pt x="188" y="2962"/>
                  </a:lnTo>
                  <a:lnTo>
                    <a:pt x="179" y="2953"/>
                  </a:lnTo>
                  <a:lnTo>
                    <a:pt x="171" y="2944"/>
                  </a:lnTo>
                  <a:lnTo>
                    <a:pt x="165" y="2935"/>
                  </a:lnTo>
                  <a:lnTo>
                    <a:pt x="159" y="2926"/>
                  </a:lnTo>
                  <a:lnTo>
                    <a:pt x="155" y="2918"/>
                  </a:lnTo>
                  <a:lnTo>
                    <a:pt x="151" y="2910"/>
                  </a:lnTo>
                  <a:lnTo>
                    <a:pt x="150" y="2902"/>
                  </a:lnTo>
                  <a:lnTo>
                    <a:pt x="150" y="2895"/>
                  </a:lnTo>
                  <a:lnTo>
                    <a:pt x="151" y="2889"/>
                  </a:lnTo>
                  <a:lnTo>
                    <a:pt x="153" y="2883"/>
                  </a:lnTo>
                  <a:lnTo>
                    <a:pt x="157" y="2879"/>
                  </a:lnTo>
                  <a:lnTo>
                    <a:pt x="162" y="2876"/>
                  </a:lnTo>
                  <a:lnTo>
                    <a:pt x="169" y="2872"/>
                  </a:lnTo>
                  <a:lnTo>
                    <a:pt x="177" y="2870"/>
                  </a:lnTo>
                  <a:lnTo>
                    <a:pt x="184" y="2870"/>
                  </a:lnTo>
                  <a:lnTo>
                    <a:pt x="194" y="2870"/>
                  </a:lnTo>
                  <a:lnTo>
                    <a:pt x="204" y="2870"/>
                  </a:lnTo>
                  <a:lnTo>
                    <a:pt x="215" y="2872"/>
                  </a:lnTo>
                  <a:lnTo>
                    <a:pt x="227" y="2875"/>
                  </a:lnTo>
                  <a:lnTo>
                    <a:pt x="240" y="2879"/>
                  </a:lnTo>
                  <a:lnTo>
                    <a:pt x="253" y="2882"/>
                  </a:lnTo>
                  <a:lnTo>
                    <a:pt x="266" y="2888"/>
                  </a:lnTo>
                  <a:lnTo>
                    <a:pt x="279" y="2893"/>
                  </a:lnTo>
                  <a:lnTo>
                    <a:pt x="294" y="2900"/>
                  </a:lnTo>
                  <a:lnTo>
                    <a:pt x="307" y="2908"/>
                  </a:lnTo>
                  <a:lnTo>
                    <a:pt x="321" y="2916"/>
                  </a:lnTo>
                  <a:lnTo>
                    <a:pt x="335" y="2925"/>
                  </a:lnTo>
                  <a:lnTo>
                    <a:pt x="348" y="2934"/>
                  </a:lnTo>
                  <a:lnTo>
                    <a:pt x="360" y="2943"/>
                  </a:lnTo>
                  <a:lnTo>
                    <a:pt x="372" y="2952"/>
                  </a:lnTo>
                  <a:lnTo>
                    <a:pt x="382" y="2962"/>
                  </a:lnTo>
                  <a:lnTo>
                    <a:pt x="392" y="2971"/>
                  </a:lnTo>
                  <a:lnTo>
                    <a:pt x="401" y="2980"/>
                  </a:lnTo>
                  <a:lnTo>
                    <a:pt x="408" y="2989"/>
                  </a:lnTo>
                  <a:lnTo>
                    <a:pt x="415" y="2998"/>
                  </a:lnTo>
                  <a:lnTo>
                    <a:pt x="420" y="3007"/>
                  </a:lnTo>
                  <a:lnTo>
                    <a:pt x="425" y="3015"/>
                  </a:lnTo>
                  <a:lnTo>
                    <a:pt x="428" y="3023"/>
                  </a:lnTo>
                  <a:lnTo>
                    <a:pt x="429" y="3030"/>
                  </a:lnTo>
                  <a:lnTo>
                    <a:pt x="430" y="3037"/>
                  </a:lnTo>
                  <a:lnTo>
                    <a:pt x="429" y="3043"/>
                  </a:lnTo>
                  <a:lnTo>
                    <a:pt x="426" y="3049"/>
                  </a:lnTo>
                  <a:close/>
                  <a:moveTo>
                    <a:pt x="455" y="2678"/>
                  </a:moveTo>
                  <a:lnTo>
                    <a:pt x="468" y="2687"/>
                  </a:lnTo>
                  <a:lnTo>
                    <a:pt x="480" y="2696"/>
                  </a:lnTo>
                  <a:lnTo>
                    <a:pt x="492" y="2705"/>
                  </a:lnTo>
                  <a:lnTo>
                    <a:pt x="503" y="2713"/>
                  </a:lnTo>
                  <a:lnTo>
                    <a:pt x="513" y="2722"/>
                  </a:lnTo>
                  <a:lnTo>
                    <a:pt x="522" y="2731"/>
                  </a:lnTo>
                  <a:lnTo>
                    <a:pt x="531" y="2740"/>
                  </a:lnTo>
                  <a:lnTo>
                    <a:pt x="537" y="2749"/>
                  </a:lnTo>
                  <a:lnTo>
                    <a:pt x="544" y="2758"/>
                  </a:lnTo>
                  <a:lnTo>
                    <a:pt x="549" y="2766"/>
                  </a:lnTo>
                  <a:lnTo>
                    <a:pt x="553" y="2774"/>
                  </a:lnTo>
                  <a:lnTo>
                    <a:pt x="556" y="2782"/>
                  </a:lnTo>
                  <a:lnTo>
                    <a:pt x="557" y="2790"/>
                  </a:lnTo>
                  <a:lnTo>
                    <a:pt x="557" y="2796"/>
                  </a:lnTo>
                  <a:lnTo>
                    <a:pt x="556" y="2802"/>
                  </a:lnTo>
                  <a:lnTo>
                    <a:pt x="554" y="2807"/>
                  </a:lnTo>
                  <a:lnTo>
                    <a:pt x="551" y="2813"/>
                  </a:lnTo>
                  <a:lnTo>
                    <a:pt x="545" y="2816"/>
                  </a:lnTo>
                  <a:lnTo>
                    <a:pt x="538" y="2819"/>
                  </a:lnTo>
                  <a:lnTo>
                    <a:pt x="532" y="2822"/>
                  </a:lnTo>
                  <a:lnTo>
                    <a:pt x="523" y="2823"/>
                  </a:lnTo>
                  <a:lnTo>
                    <a:pt x="514" y="2823"/>
                  </a:lnTo>
                  <a:lnTo>
                    <a:pt x="504" y="2822"/>
                  </a:lnTo>
                  <a:lnTo>
                    <a:pt x="493" y="2820"/>
                  </a:lnTo>
                  <a:lnTo>
                    <a:pt x="482" y="2818"/>
                  </a:lnTo>
                  <a:lnTo>
                    <a:pt x="470" y="2815"/>
                  </a:lnTo>
                  <a:lnTo>
                    <a:pt x="458" y="2811"/>
                  </a:lnTo>
                  <a:lnTo>
                    <a:pt x="446" y="2806"/>
                  </a:lnTo>
                  <a:lnTo>
                    <a:pt x="433" y="2801"/>
                  </a:lnTo>
                  <a:lnTo>
                    <a:pt x="419" y="2794"/>
                  </a:lnTo>
                  <a:lnTo>
                    <a:pt x="405" y="2786"/>
                  </a:lnTo>
                  <a:lnTo>
                    <a:pt x="392" y="2779"/>
                  </a:lnTo>
                  <a:lnTo>
                    <a:pt x="378" y="2771"/>
                  </a:lnTo>
                  <a:lnTo>
                    <a:pt x="366" y="2762"/>
                  </a:lnTo>
                  <a:lnTo>
                    <a:pt x="354" y="2753"/>
                  </a:lnTo>
                  <a:lnTo>
                    <a:pt x="343" y="2743"/>
                  </a:lnTo>
                  <a:lnTo>
                    <a:pt x="333" y="2734"/>
                  </a:lnTo>
                  <a:lnTo>
                    <a:pt x="324" y="2726"/>
                  </a:lnTo>
                  <a:lnTo>
                    <a:pt x="316" y="2717"/>
                  </a:lnTo>
                  <a:lnTo>
                    <a:pt x="309" y="2708"/>
                  </a:lnTo>
                  <a:lnTo>
                    <a:pt x="302" y="2699"/>
                  </a:lnTo>
                  <a:lnTo>
                    <a:pt x="297" y="2690"/>
                  </a:lnTo>
                  <a:lnTo>
                    <a:pt x="294" y="2683"/>
                  </a:lnTo>
                  <a:lnTo>
                    <a:pt x="290" y="2675"/>
                  </a:lnTo>
                  <a:lnTo>
                    <a:pt x="289" y="2667"/>
                  </a:lnTo>
                  <a:lnTo>
                    <a:pt x="289" y="2660"/>
                  </a:lnTo>
                  <a:lnTo>
                    <a:pt x="290" y="2654"/>
                  </a:lnTo>
                  <a:lnTo>
                    <a:pt x="292" y="2648"/>
                  </a:lnTo>
                  <a:lnTo>
                    <a:pt x="296" y="2644"/>
                  </a:lnTo>
                  <a:lnTo>
                    <a:pt x="301" y="2639"/>
                  </a:lnTo>
                  <a:lnTo>
                    <a:pt x="308" y="2637"/>
                  </a:lnTo>
                  <a:lnTo>
                    <a:pt x="315" y="2635"/>
                  </a:lnTo>
                  <a:lnTo>
                    <a:pt x="323" y="2634"/>
                  </a:lnTo>
                  <a:lnTo>
                    <a:pt x="332" y="2634"/>
                  </a:lnTo>
                  <a:lnTo>
                    <a:pt x="342" y="2635"/>
                  </a:lnTo>
                  <a:lnTo>
                    <a:pt x="353" y="2636"/>
                  </a:lnTo>
                  <a:lnTo>
                    <a:pt x="364" y="2638"/>
                  </a:lnTo>
                  <a:lnTo>
                    <a:pt x="376" y="2642"/>
                  </a:lnTo>
                  <a:lnTo>
                    <a:pt x="388" y="2646"/>
                  </a:lnTo>
                  <a:lnTo>
                    <a:pt x="401" y="2651"/>
                  </a:lnTo>
                  <a:lnTo>
                    <a:pt x="414" y="2657"/>
                  </a:lnTo>
                  <a:lnTo>
                    <a:pt x="427" y="2663"/>
                  </a:lnTo>
                  <a:lnTo>
                    <a:pt x="441" y="2670"/>
                  </a:lnTo>
                  <a:lnTo>
                    <a:pt x="455" y="2678"/>
                  </a:lnTo>
                  <a:close/>
                  <a:moveTo>
                    <a:pt x="376" y="2363"/>
                  </a:moveTo>
                  <a:lnTo>
                    <a:pt x="373" y="2367"/>
                  </a:lnTo>
                  <a:lnTo>
                    <a:pt x="369" y="2370"/>
                  </a:lnTo>
                  <a:lnTo>
                    <a:pt x="362" y="2374"/>
                  </a:lnTo>
                  <a:lnTo>
                    <a:pt x="355" y="2376"/>
                  </a:lnTo>
                  <a:lnTo>
                    <a:pt x="348" y="2377"/>
                  </a:lnTo>
                  <a:lnTo>
                    <a:pt x="340" y="2377"/>
                  </a:lnTo>
                  <a:lnTo>
                    <a:pt x="331" y="2376"/>
                  </a:lnTo>
                  <a:lnTo>
                    <a:pt x="321" y="2375"/>
                  </a:lnTo>
                  <a:lnTo>
                    <a:pt x="310" y="2372"/>
                  </a:lnTo>
                  <a:lnTo>
                    <a:pt x="299" y="2370"/>
                  </a:lnTo>
                  <a:lnTo>
                    <a:pt x="288" y="2366"/>
                  </a:lnTo>
                  <a:lnTo>
                    <a:pt x="277" y="2361"/>
                  </a:lnTo>
                  <a:lnTo>
                    <a:pt x="265" y="2357"/>
                  </a:lnTo>
                  <a:lnTo>
                    <a:pt x="253" y="2350"/>
                  </a:lnTo>
                  <a:lnTo>
                    <a:pt x="241" y="2344"/>
                  </a:lnTo>
                  <a:lnTo>
                    <a:pt x="228" y="2337"/>
                  </a:lnTo>
                  <a:lnTo>
                    <a:pt x="216" y="2328"/>
                  </a:lnTo>
                  <a:lnTo>
                    <a:pt x="205" y="2321"/>
                  </a:lnTo>
                  <a:lnTo>
                    <a:pt x="194" y="2313"/>
                  </a:lnTo>
                  <a:lnTo>
                    <a:pt x="184" y="2304"/>
                  </a:lnTo>
                  <a:lnTo>
                    <a:pt x="176" y="2295"/>
                  </a:lnTo>
                  <a:lnTo>
                    <a:pt x="168" y="2288"/>
                  </a:lnTo>
                  <a:lnTo>
                    <a:pt x="160" y="2279"/>
                  </a:lnTo>
                  <a:lnTo>
                    <a:pt x="153" y="2270"/>
                  </a:lnTo>
                  <a:lnTo>
                    <a:pt x="148" y="2262"/>
                  </a:lnTo>
                  <a:lnTo>
                    <a:pt x="144" y="2254"/>
                  </a:lnTo>
                  <a:lnTo>
                    <a:pt x="140" y="2247"/>
                  </a:lnTo>
                  <a:lnTo>
                    <a:pt x="138" y="2239"/>
                  </a:lnTo>
                  <a:lnTo>
                    <a:pt x="137" y="2232"/>
                  </a:lnTo>
                  <a:lnTo>
                    <a:pt x="137" y="2226"/>
                  </a:lnTo>
                  <a:lnTo>
                    <a:pt x="138" y="2220"/>
                  </a:lnTo>
                  <a:lnTo>
                    <a:pt x="140" y="2215"/>
                  </a:lnTo>
                  <a:lnTo>
                    <a:pt x="144" y="2210"/>
                  </a:lnTo>
                  <a:lnTo>
                    <a:pt x="149" y="2206"/>
                  </a:lnTo>
                  <a:lnTo>
                    <a:pt x="155" y="2204"/>
                  </a:lnTo>
                  <a:lnTo>
                    <a:pt x="161" y="2201"/>
                  </a:lnTo>
                  <a:lnTo>
                    <a:pt x="169" y="2200"/>
                  </a:lnTo>
                  <a:lnTo>
                    <a:pt x="177" y="2200"/>
                  </a:lnTo>
                  <a:lnTo>
                    <a:pt x="187" y="2200"/>
                  </a:lnTo>
                  <a:lnTo>
                    <a:pt x="196" y="2203"/>
                  </a:lnTo>
                  <a:lnTo>
                    <a:pt x="206" y="2205"/>
                  </a:lnTo>
                  <a:lnTo>
                    <a:pt x="217" y="2207"/>
                  </a:lnTo>
                  <a:lnTo>
                    <a:pt x="228" y="2211"/>
                  </a:lnTo>
                  <a:lnTo>
                    <a:pt x="240" y="2216"/>
                  </a:lnTo>
                  <a:lnTo>
                    <a:pt x="252" y="2220"/>
                  </a:lnTo>
                  <a:lnTo>
                    <a:pt x="264" y="2227"/>
                  </a:lnTo>
                  <a:lnTo>
                    <a:pt x="276" y="2233"/>
                  </a:lnTo>
                  <a:lnTo>
                    <a:pt x="288" y="2240"/>
                  </a:lnTo>
                  <a:lnTo>
                    <a:pt x="300" y="2249"/>
                  </a:lnTo>
                  <a:lnTo>
                    <a:pt x="311" y="2257"/>
                  </a:lnTo>
                  <a:lnTo>
                    <a:pt x="322" y="2264"/>
                  </a:lnTo>
                  <a:lnTo>
                    <a:pt x="332" y="2273"/>
                  </a:lnTo>
                  <a:lnTo>
                    <a:pt x="341" y="2282"/>
                  </a:lnTo>
                  <a:lnTo>
                    <a:pt x="349" y="2290"/>
                  </a:lnTo>
                  <a:lnTo>
                    <a:pt x="356" y="2299"/>
                  </a:lnTo>
                  <a:lnTo>
                    <a:pt x="363" y="2307"/>
                  </a:lnTo>
                  <a:lnTo>
                    <a:pt x="369" y="2315"/>
                  </a:lnTo>
                  <a:lnTo>
                    <a:pt x="373" y="2323"/>
                  </a:lnTo>
                  <a:lnTo>
                    <a:pt x="376" y="2331"/>
                  </a:lnTo>
                  <a:lnTo>
                    <a:pt x="380" y="2338"/>
                  </a:lnTo>
                  <a:lnTo>
                    <a:pt x="381" y="2345"/>
                  </a:lnTo>
                  <a:lnTo>
                    <a:pt x="381" y="2352"/>
                  </a:lnTo>
                  <a:lnTo>
                    <a:pt x="380" y="2357"/>
                  </a:lnTo>
                  <a:lnTo>
                    <a:pt x="376" y="2363"/>
                  </a:lnTo>
                  <a:close/>
                  <a:moveTo>
                    <a:pt x="266" y="1934"/>
                  </a:moveTo>
                  <a:lnTo>
                    <a:pt x="263" y="1939"/>
                  </a:lnTo>
                  <a:lnTo>
                    <a:pt x="258" y="1942"/>
                  </a:lnTo>
                  <a:lnTo>
                    <a:pt x="253" y="1945"/>
                  </a:lnTo>
                  <a:lnTo>
                    <a:pt x="246" y="1947"/>
                  </a:lnTo>
                  <a:lnTo>
                    <a:pt x="240" y="1948"/>
                  </a:lnTo>
                  <a:lnTo>
                    <a:pt x="232" y="1949"/>
                  </a:lnTo>
                  <a:lnTo>
                    <a:pt x="223" y="1948"/>
                  </a:lnTo>
                  <a:lnTo>
                    <a:pt x="214" y="1947"/>
                  </a:lnTo>
                  <a:lnTo>
                    <a:pt x="205" y="1944"/>
                  </a:lnTo>
                  <a:lnTo>
                    <a:pt x="195" y="1942"/>
                  </a:lnTo>
                  <a:lnTo>
                    <a:pt x="185" y="1939"/>
                  </a:lnTo>
                  <a:lnTo>
                    <a:pt x="174" y="1934"/>
                  </a:lnTo>
                  <a:lnTo>
                    <a:pt x="163" y="1930"/>
                  </a:lnTo>
                  <a:lnTo>
                    <a:pt x="152" y="1925"/>
                  </a:lnTo>
                  <a:lnTo>
                    <a:pt x="141" y="1918"/>
                  </a:lnTo>
                  <a:lnTo>
                    <a:pt x="130" y="1911"/>
                  </a:lnTo>
                  <a:lnTo>
                    <a:pt x="119" y="1905"/>
                  </a:lnTo>
                  <a:lnTo>
                    <a:pt x="109" y="1897"/>
                  </a:lnTo>
                  <a:lnTo>
                    <a:pt x="99" y="1889"/>
                  </a:lnTo>
                  <a:lnTo>
                    <a:pt x="91" y="1882"/>
                  </a:lnTo>
                  <a:lnTo>
                    <a:pt x="83" y="1874"/>
                  </a:lnTo>
                  <a:lnTo>
                    <a:pt x="75" y="1865"/>
                  </a:lnTo>
                  <a:lnTo>
                    <a:pt x="69" y="1857"/>
                  </a:lnTo>
                  <a:lnTo>
                    <a:pt x="63" y="1850"/>
                  </a:lnTo>
                  <a:lnTo>
                    <a:pt x="58" y="1842"/>
                  </a:lnTo>
                  <a:lnTo>
                    <a:pt x="54" y="1834"/>
                  </a:lnTo>
                  <a:lnTo>
                    <a:pt x="51" y="1827"/>
                  </a:lnTo>
                  <a:lnTo>
                    <a:pt x="49" y="1821"/>
                  </a:lnTo>
                  <a:lnTo>
                    <a:pt x="48" y="1814"/>
                  </a:lnTo>
                  <a:lnTo>
                    <a:pt x="48" y="1808"/>
                  </a:lnTo>
                  <a:lnTo>
                    <a:pt x="49" y="1802"/>
                  </a:lnTo>
                  <a:lnTo>
                    <a:pt x="52" y="1798"/>
                  </a:lnTo>
                  <a:lnTo>
                    <a:pt x="55" y="1793"/>
                  </a:lnTo>
                  <a:lnTo>
                    <a:pt x="60" y="1789"/>
                  </a:lnTo>
                  <a:lnTo>
                    <a:pt x="65" y="1787"/>
                  </a:lnTo>
                  <a:lnTo>
                    <a:pt x="71" y="1784"/>
                  </a:lnTo>
                  <a:lnTo>
                    <a:pt x="78" y="1783"/>
                  </a:lnTo>
                  <a:lnTo>
                    <a:pt x="86" y="1783"/>
                  </a:lnTo>
                  <a:lnTo>
                    <a:pt x="94" y="1783"/>
                  </a:lnTo>
                  <a:lnTo>
                    <a:pt x="103" y="1784"/>
                  </a:lnTo>
                  <a:lnTo>
                    <a:pt x="113" y="1787"/>
                  </a:lnTo>
                  <a:lnTo>
                    <a:pt x="123" y="1789"/>
                  </a:lnTo>
                  <a:lnTo>
                    <a:pt x="133" y="1793"/>
                  </a:lnTo>
                  <a:lnTo>
                    <a:pt x="144" y="1797"/>
                  </a:lnTo>
                  <a:lnTo>
                    <a:pt x="166" y="1808"/>
                  </a:lnTo>
                  <a:lnTo>
                    <a:pt x="188" y="1820"/>
                  </a:lnTo>
                  <a:lnTo>
                    <a:pt x="209" y="1835"/>
                  </a:lnTo>
                  <a:lnTo>
                    <a:pt x="227" y="1851"/>
                  </a:lnTo>
                  <a:lnTo>
                    <a:pt x="235" y="1858"/>
                  </a:lnTo>
                  <a:lnTo>
                    <a:pt x="243" y="1866"/>
                  </a:lnTo>
                  <a:lnTo>
                    <a:pt x="249" y="1874"/>
                  </a:lnTo>
                  <a:lnTo>
                    <a:pt x="255" y="1882"/>
                  </a:lnTo>
                  <a:lnTo>
                    <a:pt x="259" y="1889"/>
                  </a:lnTo>
                  <a:lnTo>
                    <a:pt x="264" y="1897"/>
                  </a:lnTo>
                  <a:lnTo>
                    <a:pt x="267" y="1905"/>
                  </a:lnTo>
                  <a:lnTo>
                    <a:pt x="268" y="1911"/>
                  </a:lnTo>
                  <a:lnTo>
                    <a:pt x="269" y="1918"/>
                  </a:lnTo>
                  <a:lnTo>
                    <a:pt x="269" y="1925"/>
                  </a:lnTo>
                  <a:lnTo>
                    <a:pt x="268" y="1930"/>
                  </a:lnTo>
                  <a:lnTo>
                    <a:pt x="266" y="1934"/>
                  </a:lnTo>
                  <a:close/>
                  <a:moveTo>
                    <a:pt x="562" y="2121"/>
                  </a:moveTo>
                  <a:lnTo>
                    <a:pt x="558" y="2125"/>
                  </a:lnTo>
                  <a:lnTo>
                    <a:pt x="554" y="2130"/>
                  </a:lnTo>
                  <a:lnTo>
                    <a:pt x="548" y="2132"/>
                  </a:lnTo>
                  <a:lnTo>
                    <a:pt x="542" y="2134"/>
                  </a:lnTo>
                  <a:lnTo>
                    <a:pt x="534" y="2135"/>
                  </a:lnTo>
                  <a:lnTo>
                    <a:pt x="526" y="2135"/>
                  </a:lnTo>
                  <a:lnTo>
                    <a:pt x="517" y="2135"/>
                  </a:lnTo>
                  <a:lnTo>
                    <a:pt x="508" y="2134"/>
                  </a:lnTo>
                  <a:lnTo>
                    <a:pt x="498" y="2132"/>
                  </a:lnTo>
                  <a:lnTo>
                    <a:pt x="487" y="2130"/>
                  </a:lnTo>
                  <a:lnTo>
                    <a:pt x="477" y="2126"/>
                  </a:lnTo>
                  <a:lnTo>
                    <a:pt x="465" y="2122"/>
                  </a:lnTo>
                  <a:lnTo>
                    <a:pt x="453" y="2117"/>
                  </a:lnTo>
                  <a:lnTo>
                    <a:pt x="442" y="2111"/>
                  </a:lnTo>
                  <a:lnTo>
                    <a:pt x="430" y="2105"/>
                  </a:lnTo>
                  <a:lnTo>
                    <a:pt x="418" y="2098"/>
                  </a:lnTo>
                  <a:lnTo>
                    <a:pt x="407" y="2090"/>
                  </a:lnTo>
                  <a:lnTo>
                    <a:pt x="396" y="2082"/>
                  </a:lnTo>
                  <a:lnTo>
                    <a:pt x="386" y="2075"/>
                  </a:lnTo>
                  <a:lnTo>
                    <a:pt x="376" y="2067"/>
                  </a:lnTo>
                  <a:lnTo>
                    <a:pt x="369" y="2058"/>
                  </a:lnTo>
                  <a:lnTo>
                    <a:pt x="360" y="2050"/>
                  </a:lnTo>
                  <a:lnTo>
                    <a:pt x="353" y="2041"/>
                  </a:lnTo>
                  <a:lnTo>
                    <a:pt x="348" y="2034"/>
                  </a:lnTo>
                  <a:lnTo>
                    <a:pt x="342" y="2025"/>
                  </a:lnTo>
                  <a:lnTo>
                    <a:pt x="338" y="2017"/>
                  </a:lnTo>
                  <a:lnTo>
                    <a:pt x="334" y="2011"/>
                  </a:lnTo>
                  <a:lnTo>
                    <a:pt x="332" y="2003"/>
                  </a:lnTo>
                  <a:lnTo>
                    <a:pt x="331" y="1996"/>
                  </a:lnTo>
                  <a:lnTo>
                    <a:pt x="331" y="1990"/>
                  </a:lnTo>
                  <a:lnTo>
                    <a:pt x="332" y="1984"/>
                  </a:lnTo>
                  <a:lnTo>
                    <a:pt x="335" y="1979"/>
                  </a:lnTo>
                  <a:lnTo>
                    <a:pt x="339" y="1974"/>
                  </a:lnTo>
                  <a:lnTo>
                    <a:pt x="343" y="1970"/>
                  </a:lnTo>
                  <a:lnTo>
                    <a:pt x="349" y="1968"/>
                  </a:lnTo>
                  <a:lnTo>
                    <a:pt x="355" y="1965"/>
                  </a:lnTo>
                  <a:lnTo>
                    <a:pt x="363" y="1964"/>
                  </a:lnTo>
                  <a:lnTo>
                    <a:pt x="371" y="1963"/>
                  </a:lnTo>
                  <a:lnTo>
                    <a:pt x="380" y="1964"/>
                  </a:lnTo>
                  <a:lnTo>
                    <a:pt x="390" y="1965"/>
                  </a:lnTo>
                  <a:lnTo>
                    <a:pt x="399" y="1968"/>
                  </a:lnTo>
                  <a:lnTo>
                    <a:pt x="409" y="1970"/>
                  </a:lnTo>
                  <a:lnTo>
                    <a:pt x="420" y="1973"/>
                  </a:lnTo>
                  <a:lnTo>
                    <a:pt x="431" y="1977"/>
                  </a:lnTo>
                  <a:lnTo>
                    <a:pt x="444" y="1983"/>
                  </a:lnTo>
                  <a:lnTo>
                    <a:pt x="455" y="1989"/>
                  </a:lnTo>
                  <a:lnTo>
                    <a:pt x="467" y="1995"/>
                  </a:lnTo>
                  <a:lnTo>
                    <a:pt x="479" y="2002"/>
                  </a:lnTo>
                  <a:lnTo>
                    <a:pt x="490" y="2009"/>
                  </a:lnTo>
                  <a:lnTo>
                    <a:pt x="501" y="2017"/>
                  </a:lnTo>
                  <a:lnTo>
                    <a:pt x="511" y="2025"/>
                  </a:lnTo>
                  <a:lnTo>
                    <a:pt x="520" y="2033"/>
                  </a:lnTo>
                  <a:lnTo>
                    <a:pt x="528" y="2041"/>
                  </a:lnTo>
                  <a:lnTo>
                    <a:pt x="536" y="2049"/>
                  </a:lnTo>
                  <a:lnTo>
                    <a:pt x="544" y="2058"/>
                  </a:lnTo>
                  <a:lnTo>
                    <a:pt x="549" y="2066"/>
                  </a:lnTo>
                  <a:lnTo>
                    <a:pt x="555" y="2075"/>
                  </a:lnTo>
                  <a:lnTo>
                    <a:pt x="559" y="2082"/>
                  </a:lnTo>
                  <a:lnTo>
                    <a:pt x="563" y="2090"/>
                  </a:lnTo>
                  <a:lnTo>
                    <a:pt x="565" y="2097"/>
                  </a:lnTo>
                  <a:lnTo>
                    <a:pt x="566" y="2103"/>
                  </a:lnTo>
                  <a:lnTo>
                    <a:pt x="566" y="2110"/>
                  </a:lnTo>
                  <a:lnTo>
                    <a:pt x="564" y="2115"/>
                  </a:lnTo>
                  <a:lnTo>
                    <a:pt x="562" y="2121"/>
                  </a:lnTo>
                  <a:close/>
                  <a:moveTo>
                    <a:pt x="147" y="1415"/>
                  </a:moveTo>
                  <a:lnTo>
                    <a:pt x="166" y="1429"/>
                  </a:lnTo>
                  <a:lnTo>
                    <a:pt x="182" y="1443"/>
                  </a:lnTo>
                  <a:lnTo>
                    <a:pt x="196" y="1458"/>
                  </a:lnTo>
                  <a:lnTo>
                    <a:pt x="208" y="1473"/>
                  </a:lnTo>
                  <a:lnTo>
                    <a:pt x="212" y="1480"/>
                  </a:lnTo>
                  <a:lnTo>
                    <a:pt x="215" y="1487"/>
                  </a:lnTo>
                  <a:lnTo>
                    <a:pt x="217" y="1494"/>
                  </a:lnTo>
                  <a:lnTo>
                    <a:pt x="220" y="1500"/>
                  </a:lnTo>
                  <a:lnTo>
                    <a:pt x="221" y="1506"/>
                  </a:lnTo>
                  <a:lnTo>
                    <a:pt x="220" y="1512"/>
                  </a:lnTo>
                  <a:lnTo>
                    <a:pt x="219" y="1517"/>
                  </a:lnTo>
                  <a:lnTo>
                    <a:pt x="216" y="1522"/>
                  </a:lnTo>
                  <a:lnTo>
                    <a:pt x="213" y="1526"/>
                  </a:lnTo>
                  <a:lnTo>
                    <a:pt x="210" y="1530"/>
                  </a:lnTo>
                  <a:lnTo>
                    <a:pt x="204" y="1532"/>
                  </a:lnTo>
                  <a:lnTo>
                    <a:pt x="199" y="1534"/>
                  </a:lnTo>
                  <a:lnTo>
                    <a:pt x="192" y="1535"/>
                  </a:lnTo>
                  <a:lnTo>
                    <a:pt x="185" y="1535"/>
                  </a:lnTo>
                  <a:lnTo>
                    <a:pt x="178" y="1535"/>
                  </a:lnTo>
                  <a:lnTo>
                    <a:pt x="169" y="1534"/>
                  </a:lnTo>
                  <a:lnTo>
                    <a:pt x="160" y="1533"/>
                  </a:lnTo>
                  <a:lnTo>
                    <a:pt x="151" y="1531"/>
                  </a:lnTo>
                  <a:lnTo>
                    <a:pt x="142" y="1527"/>
                  </a:lnTo>
                  <a:lnTo>
                    <a:pt x="133" y="1523"/>
                  </a:lnTo>
                  <a:lnTo>
                    <a:pt x="113" y="1514"/>
                  </a:lnTo>
                  <a:lnTo>
                    <a:pt x="93" y="1502"/>
                  </a:lnTo>
                  <a:lnTo>
                    <a:pt x="73" y="1489"/>
                  </a:lnTo>
                  <a:lnTo>
                    <a:pt x="56" y="1474"/>
                  </a:lnTo>
                  <a:lnTo>
                    <a:pt x="43" y="1459"/>
                  </a:lnTo>
                  <a:lnTo>
                    <a:pt x="32" y="1445"/>
                  </a:lnTo>
                  <a:lnTo>
                    <a:pt x="28" y="1437"/>
                  </a:lnTo>
                  <a:lnTo>
                    <a:pt x="24" y="1430"/>
                  </a:lnTo>
                  <a:lnTo>
                    <a:pt x="21" y="1424"/>
                  </a:lnTo>
                  <a:lnTo>
                    <a:pt x="20" y="1417"/>
                  </a:lnTo>
                  <a:lnTo>
                    <a:pt x="19" y="1410"/>
                  </a:lnTo>
                  <a:lnTo>
                    <a:pt x="19" y="1405"/>
                  </a:lnTo>
                  <a:lnTo>
                    <a:pt x="20" y="1399"/>
                  </a:lnTo>
                  <a:lnTo>
                    <a:pt x="22" y="1395"/>
                  </a:lnTo>
                  <a:lnTo>
                    <a:pt x="26" y="1391"/>
                  </a:lnTo>
                  <a:lnTo>
                    <a:pt x="30" y="1387"/>
                  </a:lnTo>
                  <a:lnTo>
                    <a:pt x="35" y="1385"/>
                  </a:lnTo>
                  <a:lnTo>
                    <a:pt x="41" y="1383"/>
                  </a:lnTo>
                  <a:lnTo>
                    <a:pt x="48" y="1382"/>
                  </a:lnTo>
                  <a:lnTo>
                    <a:pt x="54" y="1382"/>
                  </a:lnTo>
                  <a:lnTo>
                    <a:pt x="62" y="1382"/>
                  </a:lnTo>
                  <a:lnTo>
                    <a:pt x="71" y="1383"/>
                  </a:lnTo>
                  <a:lnTo>
                    <a:pt x="88" y="1387"/>
                  </a:lnTo>
                  <a:lnTo>
                    <a:pt x="107" y="1394"/>
                  </a:lnTo>
                  <a:lnTo>
                    <a:pt x="127" y="1403"/>
                  </a:lnTo>
                  <a:lnTo>
                    <a:pt x="147" y="1415"/>
                  </a:lnTo>
                  <a:close/>
                  <a:moveTo>
                    <a:pt x="410" y="1584"/>
                  </a:moveTo>
                  <a:lnTo>
                    <a:pt x="430" y="1598"/>
                  </a:lnTo>
                  <a:lnTo>
                    <a:pt x="448" y="1612"/>
                  </a:lnTo>
                  <a:lnTo>
                    <a:pt x="456" y="1620"/>
                  </a:lnTo>
                  <a:lnTo>
                    <a:pt x="463" y="1628"/>
                  </a:lnTo>
                  <a:lnTo>
                    <a:pt x="469" y="1635"/>
                  </a:lnTo>
                  <a:lnTo>
                    <a:pt x="474" y="1643"/>
                  </a:lnTo>
                  <a:lnTo>
                    <a:pt x="479" y="1651"/>
                  </a:lnTo>
                  <a:lnTo>
                    <a:pt x="483" y="1658"/>
                  </a:lnTo>
                  <a:lnTo>
                    <a:pt x="485" y="1665"/>
                  </a:lnTo>
                  <a:lnTo>
                    <a:pt x="488" y="1672"/>
                  </a:lnTo>
                  <a:lnTo>
                    <a:pt x="489" y="1678"/>
                  </a:lnTo>
                  <a:lnTo>
                    <a:pt x="488" y="1684"/>
                  </a:lnTo>
                  <a:lnTo>
                    <a:pt x="487" y="1690"/>
                  </a:lnTo>
                  <a:lnTo>
                    <a:pt x="484" y="1695"/>
                  </a:lnTo>
                  <a:lnTo>
                    <a:pt x="481" y="1699"/>
                  </a:lnTo>
                  <a:lnTo>
                    <a:pt x="477" y="1703"/>
                  </a:lnTo>
                  <a:lnTo>
                    <a:pt x="471" y="1705"/>
                  </a:lnTo>
                  <a:lnTo>
                    <a:pt x="466" y="1707"/>
                  </a:lnTo>
                  <a:lnTo>
                    <a:pt x="459" y="1708"/>
                  </a:lnTo>
                  <a:lnTo>
                    <a:pt x="451" y="1709"/>
                  </a:lnTo>
                  <a:lnTo>
                    <a:pt x="444" y="1709"/>
                  </a:lnTo>
                  <a:lnTo>
                    <a:pt x="435" y="1708"/>
                  </a:lnTo>
                  <a:lnTo>
                    <a:pt x="425" y="1706"/>
                  </a:lnTo>
                  <a:lnTo>
                    <a:pt x="416" y="1704"/>
                  </a:lnTo>
                  <a:lnTo>
                    <a:pt x="406" y="1701"/>
                  </a:lnTo>
                  <a:lnTo>
                    <a:pt x="396" y="1697"/>
                  </a:lnTo>
                  <a:lnTo>
                    <a:pt x="385" y="1693"/>
                  </a:lnTo>
                  <a:lnTo>
                    <a:pt x="375" y="1687"/>
                  </a:lnTo>
                  <a:lnTo>
                    <a:pt x="364" y="1682"/>
                  </a:lnTo>
                  <a:lnTo>
                    <a:pt x="354" y="1675"/>
                  </a:lnTo>
                  <a:lnTo>
                    <a:pt x="343" y="1667"/>
                  </a:lnTo>
                  <a:lnTo>
                    <a:pt x="333" y="1661"/>
                  </a:lnTo>
                  <a:lnTo>
                    <a:pt x="324" y="1653"/>
                  </a:lnTo>
                  <a:lnTo>
                    <a:pt x="316" y="1645"/>
                  </a:lnTo>
                  <a:lnTo>
                    <a:pt x="308" y="1638"/>
                  </a:lnTo>
                  <a:lnTo>
                    <a:pt x="301" y="1630"/>
                  </a:lnTo>
                  <a:lnTo>
                    <a:pt x="295" y="1622"/>
                  </a:lnTo>
                  <a:lnTo>
                    <a:pt x="289" y="1614"/>
                  </a:lnTo>
                  <a:lnTo>
                    <a:pt x="285" y="1607"/>
                  </a:lnTo>
                  <a:lnTo>
                    <a:pt x="280" y="1600"/>
                  </a:lnTo>
                  <a:lnTo>
                    <a:pt x="278" y="1592"/>
                  </a:lnTo>
                  <a:lnTo>
                    <a:pt x="276" y="1586"/>
                  </a:lnTo>
                  <a:lnTo>
                    <a:pt x="275" y="1579"/>
                  </a:lnTo>
                  <a:lnTo>
                    <a:pt x="276" y="1574"/>
                  </a:lnTo>
                  <a:lnTo>
                    <a:pt x="277" y="1568"/>
                  </a:lnTo>
                  <a:lnTo>
                    <a:pt x="279" y="1563"/>
                  </a:lnTo>
                  <a:lnTo>
                    <a:pt x="283" y="1558"/>
                  </a:lnTo>
                  <a:lnTo>
                    <a:pt x="287" y="1555"/>
                  </a:lnTo>
                  <a:lnTo>
                    <a:pt x="292" y="1552"/>
                  </a:lnTo>
                  <a:lnTo>
                    <a:pt x="299" y="1550"/>
                  </a:lnTo>
                  <a:lnTo>
                    <a:pt x="306" y="1549"/>
                  </a:lnTo>
                  <a:lnTo>
                    <a:pt x="313" y="1548"/>
                  </a:lnTo>
                  <a:lnTo>
                    <a:pt x="321" y="1548"/>
                  </a:lnTo>
                  <a:lnTo>
                    <a:pt x="330" y="1549"/>
                  </a:lnTo>
                  <a:lnTo>
                    <a:pt x="339" y="1552"/>
                  </a:lnTo>
                  <a:lnTo>
                    <a:pt x="349" y="1554"/>
                  </a:lnTo>
                  <a:lnTo>
                    <a:pt x="359" y="1557"/>
                  </a:lnTo>
                  <a:lnTo>
                    <a:pt x="369" y="1562"/>
                  </a:lnTo>
                  <a:lnTo>
                    <a:pt x="390" y="1570"/>
                  </a:lnTo>
                  <a:lnTo>
                    <a:pt x="410" y="1584"/>
                  </a:lnTo>
                  <a:close/>
                  <a:moveTo>
                    <a:pt x="162" y="1023"/>
                  </a:moveTo>
                  <a:lnTo>
                    <a:pt x="179" y="1035"/>
                  </a:lnTo>
                  <a:lnTo>
                    <a:pt x="194" y="1048"/>
                  </a:lnTo>
                  <a:lnTo>
                    <a:pt x="206" y="1063"/>
                  </a:lnTo>
                  <a:lnTo>
                    <a:pt x="216" y="1076"/>
                  </a:lnTo>
                  <a:lnTo>
                    <a:pt x="221" y="1083"/>
                  </a:lnTo>
                  <a:lnTo>
                    <a:pt x="223" y="1089"/>
                  </a:lnTo>
                  <a:lnTo>
                    <a:pt x="226" y="1096"/>
                  </a:lnTo>
                  <a:lnTo>
                    <a:pt x="227" y="1103"/>
                  </a:lnTo>
                  <a:lnTo>
                    <a:pt x="227" y="1108"/>
                  </a:lnTo>
                  <a:lnTo>
                    <a:pt x="227" y="1114"/>
                  </a:lnTo>
                  <a:lnTo>
                    <a:pt x="226" y="1118"/>
                  </a:lnTo>
                  <a:lnTo>
                    <a:pt x="224" y="1122"/>
                  </a:lnTo>
                  <a:lnTo>
                    <a:pt x="221" y="1127"/>
                  </a:lnTo>
                  <a:lnTo>
                    <a:pt x="217" y="1130"/>
                  </a:lnTo>
                  <a:lnTo>
                    <a:pt x="213" y="1132"/>
                  </a:lnTo>
                  <a:lnTo>
                    <a:pt x="208" y="1135"/>
                  </a:lnTo>
                  <a:lnTo>
                    <a:pt x="201" y="1136"/>
                  </a:lnTo>
                  <a:lnTo>
                    <a:pt x="194" y="1136"/>
                  </a:lnTo>
                  <a:lnTo>
                    <a:pt x="188" y="1136"/>
                  </a:lnTo>
                  <a:lnTo>
                    <a:pt x="180" y="1135"/>
                  </a:lnTo>
                  <a:lnTo>
                    <a:pt x="163" y="1131"/>
                  </a:lnTo>
                  <a:lnTo>
                    <a:pt x="147" y="1126"/>
                  </a:lnTo>
                  <a:lnTo>
                    <a:pt x="128" y="1117"/>
                  </a:lnTo>
                  <a:lnTo>
                    <a:pt x="110" y="1106"/>
                  </a:lnTo>
                  <a:lnTo>
                    <a:pt x="93" y="1094"/>
                  </a:lnTo>
                  <a:lnTo>
                    <a:pt x="78" y="1079"/>
                  </a:lnTo>
                  <a:lnTo>
                    <a:pt x="65" y="1066"/>
                  </a:lnTo>
                  <a:lnTo>
                    <a:pt x="55" y="1052"/>
                  </a:lnTo>
                  <a:lnTo>
                    <a:pt x="52" y="1045"/>
                  </a:lnTo>
                  <a:lnTo>
                    <a:pt x="49" y="1039"/>
                  </a:lnTo>
                  <a:lnTo>
                    <a:pt x="46" y="1032"/>
                  </a:lnTo>
                  <a:lnTo>
                    <a:pt x="45" y="1026"/>
                  </a:lnTo>
                  <a:lnTo>
                    <a:pt x="44" y="1021"/>
                  </a:lnTo>
                  <a:lnTo>
                    <a:pt x="44" y="1015"/>
                  </a:lnTo>
                  <a:lnTo>
                    <a:pt x="45" y="1010"/>
                  </a:lnTo>
                  <a:lnTo>
                    <a:pt x="48" y="1005"/>
                  </a:lnTo>
                  <a:lnTo>
                    <a:pt x="51" y="1001"/>
                  </a:lnTo>
                  <a:lnTo>
                    <a:pt x="55" y="998"/>
                  </a:lnTo>
                  <a:lnTo>
                    <a:pt x="60" y="996"/>
                  </a:lnTo>
                  <a:lnTo>
                    <a:pt x="65" y="993"/>
                  </a:lnTo>
                  <a:lnTo>
                    <a:pt x="71" y="992"/>
                  </a:lnTo>
                  <a:lnTo>
                    <a:pt x="77" y="992"/>
                  </a:lnTo>
                  <a:lnTo>
                    <a:pt x="85" y="992"/>
                  </a:lnTo>
                  <a:lnTo>
                    <a:pt x="93" y="993"/>
                  </a:lnTo>
                  <a:lnTo>
                    <a:pt x="108" y="997"/>
                  </a:lnTo>
                  <a:lnTo>
                    <a:pt x="126" y="1003"/>
                  </a:lnTo>
                  <a:lnTo>
                    <a:pt x="144" y="1012"/>
                  </a:lnTo>
                  <a:lnTo>
                    <a:pt x="162" y="1023"/>
                  </a:lnTo>
                  <a:close/>
                  <a:moveTo>
                    <a:pt x="402" y="1178"/>
                  </a:moveTo>
                  <a:lnTo>
                    <a:pt x="419" y="1191"/>
                  </a:lnTo>
                  <a:lnTo>
                    <a:pt x="435" y="1205"/>
                  </a:lnTo>
                  <a:lnTo>
                    <a:pt x="448" y="1219"/>
                  </a:lnTo>
                  <a:lnTo>
                    <a:pt x="459" y="1234"/>
                  </a:lnTo>
                  <a:lnTo>
                    <a:pt x="463" y="1240"/>
                  </a:lnTo>
                  <a:lnTo>
                    <a:pt x="467" y="1248"/>
                  </a:lnTo>
                  <a:lnTo>
                    <a:pt x="469" y="1255"/>
                  </a:lnTo>
                  <a:lnTo>
                    <a:pt x="470" y="1260"/>
                  </a:lnTo>
                  <a:lnTo>
                    <a:pt x="471" y="1267"/>
                  </a:lnTo>
                  <a:lnTo>
                    <a:pt x="470" y="1272"/>
                  </a:lnTo>
                  <a:lnTo>
                    <a:pt x="469" y="1278"/>
                  </a:lnTo>
                  <a:lnTo>
                    <a:pt x="467" y="1282"/>
                  </a:lnTo>
                  <a:lnTo>
                    <a:pt x="463" y="1287"/>
                  </a:lnTo>
                  <a:lnTo>
                    <a:pt x="460" y="1290"/>
                  </a:lnTo>
                  <a:lnTo>
                    <a:pt x="455" y="1292"/>
                  </a:lnTo>
                  <a:lnTo>
                    <a:pt x="449" y="1295"/>
                  </a:lnTo>
                  <a:lnTo>
                    <a:pt x="442" y="1296"/>
                  </a:lnTo>
                  <a:lnTo>
                    <a:pt x="436" y="1297"/>
                  </a:lnTo>
                  <a:lnTo>
                    <a:pt x="428" y="1297"/>
                  </a:lnTo>
                  <a:lnTo>
                    <a:pt x="420" y="1296"/>
                  </a:lnTo>
                  <a:lnTo>
                    <a:pt x="413" y="1293"/>
                  </a:lnTo>
                  <a:lnTo>
                    <a:pt x="404" y="1291"/>
                  </a:lnTo>
                  <a:lnTo>
                    <a:pt x="395" y="1289"/>
                  </a:lnTo>
                  <a:lnTo>
                    <a:pt x="385" y="1286"/>
                  </a:lnTo>
                  <a:lnTo>
                    <a:pt x="366" y="1277"/>
                  </a:lnTo>
                  <a:lnTo>
                    <a:pt x="348" y="1265"/>
                  </a:lnTo>
                  <a:lnTo>
                    <a:pt x="329" y="1251"/>
                  </a:lnTo>
                  <a:lnTo>
                    <a:pt x="313" y="1238"/>
                  </a:lnTo>
                  <a:lnTo>
                    <a:pt x="306" y="1231"/>
                  </a:lnTo>
                  <a:lnTo>
                    <a:pt x="300" y="1224"/>
                  </a:lnTo>
                  <a:lnTo>
                    <a:pt x="295" y="1216"/>
                  </a:lnTo>
                  <a:lnTo>
                    <a:pt x="289" y="1210"/>
                  </a:lnTo>
                  <a:lnTo>
                    <a:pt x="285" y="1202"/>
                  </a:lnTo>
                  <a:lnTo>
                    <a:pt x="283" y="1195"/>
                  </a:lnTo>
                  <a:lnTo>
                    <a:pt x="279" y="1189"/>
                  </a:lnTo>
                  <a:lnTo>
                    <a:pt x="278" y="1182"/>
                  </a:lnTo>
                  <a:lnTo>
                    <a:pt x="277" y="1176"/>
                  </a:lnTo>
                  <a:lnTo>
                    <a:pt x="278" y="1171"/>
                  </a:lnTo>
                  <a:lnTo>
                    <a:pt x="279" y="1165"/>
                  </a:lnTo>
                  <a:lnTo>
                    <a:pt x="281" y="1161"/>
                  </a:lnTo>
                  <a:lnTo>
                    <a:pt x="285" y="1157"/>
                  </a:lnTo>
                  <a:lnTo>
                    <a:pt x="289" y="1153"/>
                  </a:lnTo>
                  <a:lnTo>
                    <a:pt x="294" y="1150"/>
                  </a:lnTo>
                  <a:lnTo>
                    <a:pt x="299" y="1149"/>
                  </a:lnTo>
                  <a:lnTo>
                    <a:pt x="306" y="1147"/>
                  </a:lnTo>
                  <a:lnTo>
                    <a:pt x="312" y="1147"/>
                  </a:lnTo>
                  <a:lnTo>
                    <a:pt x="320" y="1147"/>
                  </a:lnTo>
                  <a:lnTo>
                    <a:pt x="328" y="1148"/>
                  </a:lnTo>
                  <a:lnTo>
                    <a:pt x="344" y="1151"/>
                  </a:lnTo>
                  <a:lnTo>
                    <a:pt x="363" y="1158"/>
                  </a:lnTo>
                  <a:lnTo>
                    <a:pt x="382" y="1167"/>
                  </a:lnTo>
                  <a:lnTo>
                    <a:pt x="402" y="1178"/>
                  </a:lnTo>
                  <a:close/>
                  <a:moveTo>
                    <a:pt x="285" y="735"/>
                  </a:moveTo>
                  <a:lnTo>
                    <a:pt x="281" y="738"/>
                  </a:lnTo>
                  <a:lnTo>
                    <a:pt x="278" y="742"/>
                  </a:lnTo>
                  <a:lnTo>
                    <a:pt x="274" y="744"/>
                  </a:lnTo>
                  <a:lnTo>
                    <a:pt x="268" y="746"/>
                  </a:lnTo>
                  <a:lnTo>
                    <a:pt x="263" y="747"/>
                  </a:lnTo>
                  <a:lnTo>
                    <a:pt x="257" y="747"/>
                  </a:lnTo>
                  <a:lnTo>
                    <a:pt x="251" y="747"/>
                  </a:lnTo>
                  <a:lnTo>
                    <a:pt x="244" y="747"/>
                  </a:lnTo>
                  <a:lnTo>
                    <a:pt x="228" y="744"/>
                  </a:lnTo>
                  <a:lnTo>
                    <a:pt x="213" y="738"/>
                  </a:lnTo>
                  <a:lnTo>
                    <a:pt x="196" y="731"/>
                  </a:lnTo>
                  <a:lnTo>
                    <a:pt x="180" y="721"/>
                  </a:lnTo>
                  <a:lnTo>
                    <a:pt x="165" y="709"/>
                  </a:lnTo>
                  <a:lnTo>
                    <a:pt x="150" y="697"/>
                  </a:lnTo>
                  <a:lnTo>
                    <a:pt x="139" y="683"/>
                  </a:lnTo>
                  <a:lnTo>
                    <a:pt x="130" y="670"/>
                  </a:lnTo>
                  <a:lnTo>
                    <a:pt x="127" y="665"/>
                  </a:lnTo>
                  <a:lnTo>
                    <a:pt x="125" y="658"/>
                  </a:lnTo>
                  <a:lnTo>
                    <a:pt x="123" y="652"/>
                  </a:lnTo>
                  <a:lnTo>
                    <a:pt x="121" y="647"/>
                  </a:lnTo>
                  <a:lnTo>
                    <a:pt x="121" y="641"/>
                  </a:lnTo>
                  <a:lnTo>
                    <a:pt x="121" y="636"/>
                  </a:lnTo>
                  <a:lnTo>
                    <a:pt x="123" y="631"/>
                  </a:lnTo>
                  <a:lnTo>
                    <a:pt x="125" y="627"/>
                  </a:lnTo>
                  <a:lnTo>
                    <a:pt x="128" y="623"/>
                  </a:lnTo>
                  <a:lnTo>
                    <a:pt x="131" y="620"/>
                  </a:lnTo>
                  <a:lnTo>
                    <a:pt x="136" y="617"/>
                  </a:lnTo>
                  <a:lnTo>
                    <a:pt x="140" y="616"/>
                  </a:lnTo>
                  <a:lnTo>
                    <a:pt x="146" y="615"/>
                  </a:lnTo>
                  <a:lnTo>
                    <a:pt x="152" y="614"/>
                  </a:lnTo>
                  <a:lnTo>
                    <a:pt x="159" y="614"/>
                  </a:lnTo>
                  <a:lnTo>
                    <a:pt x="166" y="615"/>
                  </a:lnTo>
                  <a:lnTo>
                    <a:pt x="180" y="618"/>
                  </a:lnTo>
                  <a:lnTo>
                    <a:pt x="196" y="624"/>
                  </a:lnTo>
                  <a:lnTo>
                    <a:pt x="213" y="631"/>
                  </a:lnTo>
                  <a:lnTo>
                    <a:pt x="230" y="641"/>
                  </a:lnTo>
                  <a:lnTo>
                    <a:pt x="245" y="653"/>
                  </a:lnTo>
                  <a:lnTo>
                    <a:pt x="258" y="666"/>
                  </a:lnTo>
                  <a:lnTo>
                    <a:pt x="269" y="679"/>
                  </a:lnTo>
                  <a:lnTo>
                    <a:pt x="278" y="691"/>
                  </a:lnTo>
                  <a:lnTo>
                    <a:pt x="281" y="698"/>
                  </a:lnTo>
                  <a:lnTo>
                    <a:pt x="285" y="703"/>
                  </a:lnTo>
                  <a:lnTo>
                    <a:pt x="287" y="710"/>
                  </a:lnTo>
                  <a:lnTo>
                    <a:pt x="288" y="715"/>
                  </a:lnTo>
                  <a:lnTo>
                    <a:pt x="288" y="721"/>
                  </a:lnTo>
                  <a:lnTo>
                    <a:pt x="288" y="726"/>
                  </a:lnTo>
                  <a:lnTo>
                    <a:pt x="287" y="731"/>
                  </a:lnTo>
                  <a:lnTo>
                    <a:pt x="285" y="735"/>
                  </a:lnTo>
                  <a:close/>
                  <a:moveTo>
                    <a:pt x="446" y="785"/>
                  </a:moveTo>
                  <a:lnTo>
                    <a:pt x="462" y="797"/>
                  </a:lnTo>
                  <a:lnTo>
                    <a:pt x="477" y="809"/>
                  </a:lnTo>
                  <a:lnTo>
                    <a:pt x="489" y="823"/>
                  </a:lnTo>
                  <a:lnTo>
                    <a:pt x="499" y="837"/>
                  </a:lnTo>
                  <a:lnTo>
                    <a:pt x="502" y="843"/>
                  </a:lnTo>
                  <a:lnTo>
                    <a:pt x="505" y="849"/>
                  </a:lnTo>
                  <a:lnTo>
                    <a:pt x="506" y="855"/>
                  </a:lnTo>
                  <a:lnTo>
                    <a:pt x="509" y="862"/>
                  </a:lnTo>
                  <a:lnTo>
                    <a:pt x="509" y="868"/>
                  </a:lnTo>
                  <a:lnTo>
                    <a:pt x="509" y="873"/>
                  </a:lnTo>
                  <a:lnTo>
                    <a:pt x="506" y="877"/>
                  </a:lnTo>
                  <a:lnTo>
                    <a:pt x="504" y="882"/>
                  </a:lnTo>
                  <a:lnTo>
                    <a:pt x="502" y="886"/>
                  </a:lnTo>
                  <a:lnTo>
                    <a:pt x="498" y="890"/>
                  </a:lnTo>
                  <a:lnTo>
                    <a:pt x="493" y="892"/>
                  </a:lnTo>
                  <a:lnTo>
                    <a:pt x="488" y="894"/>
                  </a:lnTo>
                  <a:lnTo>
                    <a:pt x="482" y="895"/>
                  </a:lnTo>
                  <a:lnTo>
                    <a:pt x="476" y="896"/>
                  </a:lnTo>
                  <a:lnTo>
                    <a:pt x="469" y="896"/>
                  </a:lnTo>
                  <a:lnTo>
                    <a:pt x="461" y="895"/>
                  </a:lnTo>
                  <a:lnTo>
                    <a:pt x="446" y="892"/>
                  </a:lnTo>
                  <a:lnTo>
                    <a:pt x="429" y="886"/>
                  </a:lnTo>
                  <a:lnTo>
                    <a:pt x="412" y="877"/>
                  </a:lnTo>
                  <a:lnTo>
                    <a:pt x="394" y="868"/>
                  </a:lnTo>
                  <a:lnTo>
                    <a:pt x="377" y="855"/>
                  </a:lnTo>
                  <a:lnTo>
                    <a:pt x="363" y="842"/>
                  </a:lnTo>
                  <a:lnTo>
                    <a:pt x="352" y="829"/>
                  </a:lnTo>
                  <a:lnTo>
                    <a:pt x="342" y="816"/>
                  </a:lnTo>
                  <a:lnTo>
                    <a:pt x="339" y="809"/>
                  </a:lnTo>
                  <a:lnTo>
                    <a:pt x="335" y="802"/>
                  </a:lnTo>
                  <a:lnTo>
                    <a:pt x="333" y="796"/>
                  </a:lnTo>
                  <a:lnTo>
                    <a:pt x="332" y="790"/>
                  </a:lnTo>
                  <a:lnTo>
                    <a:pt x="332" y="785"/>
                  </a:lnTo>
                  <a:lnTo>
                    <a:pt x="332" y="779"/>
                  </a:lnTo>
                  <a:lnTo>
                    <a:pt x="333" y="774"/>
                  </a:lnTo>
                  <a:lnTo>
                    <a:pt x="335" y="769"/>
                  </a:lnTo>
                  <a:lnTo>
                    <a:pt x="339" y="766"/>
                  </a:lnTo>
                  <a:lnTo>
                    <a:pt x="343" y="763"/>
                  </a:lnTo>
                  <a:lnTo>
                    <a:pt x="348" y="759"/>
                  </a:lnTo>
                  <a:lnTo>
                    <a:pt x="352" y="757"/>
                  </a:lnTo>
                  <a:lnTo>
                    <a:pt x="359" y="756"/>
                  </a:lnTo>
                  <a:lnTo>
                    <a:pt x="365" y="756"/>
                  </a:lnTo>
                  <a:lnTo>
                    <a:pt x="372" y="756"/>
                  </a:lnTo>
                  <a:lnTo>
                    <a:pt x="378" y="756"/>
                  </a:lnTo>
                  <a:lnTo>
                    <a:pt x="394" y="759"/>
                  </a:lnTo>
                  <a:lnTo>
                    <a:pt x="412" y="766"/>
                  </a:lnTo>
                  <a:lnTo>
                    <a:pt x="428" y="774"/>
                  </a:lnTo>
                  <a:lnTo>
                    <a:pt x="446" y="785"/>
                  </a:lnTo>
                  <a:close/>
                  <a:moveTo>
                    <a:pt x="114" y="214"/>
                  </a:moveTo>
                  <a:lnTo>
                    <a:pt x="101" y="203"/>
                  </a:lnTo>
                  <a:lnTo>
                    <a:pt x="88" y="192"/>
                  </a:lnTo>
                  <a:lnTo>
                    <a:pt x="80" y="181"/>
                  </a:lnTo>
                  <a:lnTo>
                    <a:pt x="72" y="169"/>
                  </a:lnTo>
                  <a:lnTo>
                    <a:pt x="69" y="164"/>
                  </a:lnTo>
                  <a:lnTo>
                    <a:pt x="66" y="158"/>
                  </a:lnTo>
                  <a:lnTo>
                    <a:pt x="65" y="153"/>
                  </a:lnTo>
                  <a:lnTo>
                    <a:pt x="64" y="148"/>
                  </a:lnTo>
                  <a:lnTo>
                    <a:pt x="64" y="143"/>
                  </a:lnTo>
                  <a:lnTo>
                    <a:pt x="64" y="138"/>
                  </a:lnTo>
                  <a:lnTo>
                    <a:pt x="65" y="134"/>
                  </a:lnTo>
                  <a:lnTo>
                    <a:pt x="67" y="130"/>
                  </a:lnTo>
                  <a:lnTo>
                    <a:pt x="70" y="127"/>
                  </a:lnTo>
                  <a:lnTo>
                    <a:pt x="73" y="124"/>
                  </a:lnTo>
                  <a:lnTo>
                    <a:pt x="77" y="122"/>
                  </a:lnTo>
                  <a:lnTo>
                    <a:pt x="82" y="121"/>
                  </a:lnTo>
                  <a:lnTo>
                    <a:pt x="86" y="119"/>
                  </a:lnTo>
                  <a:lnTo>
                    <a:pt x="92" y="118"/>
                  </a:lnTo>
                  <a:lnTo>
                    <a:pt x="97" y="118"/>
                  </a:lnTo>
                  <a:lnTo>
                    <a:pt x="103" y="119"/>
                  </a:lnTo>
                  <a:lnTo>
                    <a:pt x="116" y="122"/>
                  </a:lnTo>
                  <a:lnTo>
                    <a:pt x="129" y="126"/>
                  </a:lnTo>
                  <a:lnTo>
                    <a:pt x="144" y="133"/>
                  </a:lnTo>
                  <a:lnTo>
                    <a:pt x="158" y="143"/>
                  </a:lnTo>
                  <a:lnTo>
                    <a:pt x="171" y="153"/>
                  </a:lnTo>
                  <a:lnTo>
                    <a:pt x="183" y="164"/>
                  </a:lnTo>
                  <a:lnTo>
                    <a:pt x="193" y="175"/>
                  </a:lnTo>
                  <a:lnTo>
                    <a:pt x="200" y="187"/>
                  </a:lnTo>
                  <a:lnTo>
                    <a:pt x="205" y="198"/>
                  </a:lnTo>
                  <a:lnTo>
                    <a:pt x="208" y="208"/>
                  </a:lnTo>
                  <a:lnTo>
                    <a:pt x="208" y="213"/>
                  </a:lnTo>
                  <a:lnTo>
                    <a:pt x="208" y="218"/>
                  </a:lnTo>
                  <a:lnTo>
                    <a:pt x="206" y="222"/>
                  </a:lnTo>
                  <a:lnTo>
                    <a:pt x="204" y="225"/>
                  </a:lnTo>
                  <a:lnTo>
                    <a:pt x="202" y="229"/>
                  </a:lnTo>
                  <a:lnTo>
                    <a:pt x="199" y="232"/>
                  </a:lnTo>
                  <a:lnTo>
                    <a:pt x="194" y="234"/>
                  </a:lnTo>
                  <a:lnTo>
                    <a:pt x="190" y="236"/>
                  </a:lnTo>
                  <a:lnTo>
                    <a:pt x="185" y="238"/>
                  </a:lnTo>
                  <a:lnTo>
                    <a:pt x="180" y="238"/>
                  </a:lnTo>
                  <a:lnTo>
                    <a:pt x="174" y="238"/>
                  </a:lnTo>
                  <a:lnTo>
                    <a:pt x="169" y="238"/>
                  </a:lnTo>
                  <a:lnTo>
                    <a:pt x="156" y="234"/>
                  </a:lnTo>
                  <a:lnTo>
                    <a:pt x="142" y="230"/>
                  </a:lnTo>
                  <a:lnTo>
                    <a:pt x="128" y="223"/>
                  </a:lnTo>
                  <a:lnTo>
                    <a:pt x="114" y="214"/>
                  </a:lnTo>
                  <a:close/>
                  <a:moveTo>
                    <a:pt x="298" y="343"/>
                  </a:moveTo>
                  <a:lnTo>
                    <a:pt x="284" y="332"/>
                  </a:lnTo>
                  <a:lnTo>
                    <a:pt x="271" y="321"/>
                  </a:lnTo>
                  <a:lnTo>
                    <a:pt x="262" y="309"/>
                  </a:lnTo>
                  <a:lnTo>
                    <a:pt x="254" y="297"/>
                  </a:lnTo>
                  <a:lnTo>
                    <a:pt x="251" y="292"/>
                  </a:lnTo>
                  <a:lnTo>
                    <a:pt x="248" y="286"/>
                  </a:lnTo>
                  <a:lnTo>
                    <a:pt x="246" y="279"/>
                  </a:lnTo>
                  <a:lnTo>
                    <a:pt x="245" y="275"/>
                  </a:lnTo>
                  <a:lnTo>
                    <a:pt x="245" y="270"/>
                  </a:lnTo>
                  <a:lnTo>
                    <a:pt x="245" y="265"/>
                  </a:lnTo>
                  <a:lnTo>
                    <a:pt x="246" y="261"/>
                  </a:lnTo>
                  <a:lnTo>
                    <a:pt x="248" y="256"/>
                  </a:lnTo>
                  <a:lnTo>
                    <a:pt x="252" y="253"/>
                  </a:lnTo>
                  <a:lnTo>
                    <a:pt x="255" y="250"/>
                  </a:lnTo>
                  <a:lnTo>
                    <a:pt x="258" y="247"/>
                  </a:lnTo>
                  <a:lnTo>
                    <a:pt x="264" y="245"/>
                  </a:lnTo>
                  <a:lnTo>
                    <a:pt x="268" y="244"/>
                  </a:lnTo>
                  <a:lnTo>
                    <a:pt x="274" y="244"/>
                  </a:lnTo>
                  <a:lnTo>
                    <a:pt x="280" y="244"/>
                  </a:lnTo>
                  <a:lnTo>
                    <a:pt x="286" y="244"/>
                  </a:lnTo>
                  <a:lnTo>
                    <a:pt x="300" y="247"/>
                  </a:lnTo>
                  <a:lnTo>
                    <a:pt x="315" y="252"/>
                  </a:lnTo>
                  <a:lnTo>
                    <a:pt x="330" y="260"/>
                  </a:lnTo>
                  <a:lnTo>
                    <a:pt x="344" y="268"/>
                  </a:lnTo>
                  <a:lnTo>
                    <a:pt x="359" y="279"/>
                  </a:lnTo>
                  <a:lnTo>
                    <a:pt x="371" y="290"/>
                  </a:lnTo>
                  <a:lnTo>
                    <a:pt x="381" y="303"/>
                  </a:lnTo>
                  <a:lnTo>
                    <a:pt x="390" y="315"/>
                  </a:lnTo>
                  <a:lnTo>
                    <a:pt x="392" y="320"/>
                  </a:lnTo>
                  <a:lnTo>
                    <a:pt x="394" y="327"/>
                  </a:lnTo>
                  <a:lnTo>
                    <a:pt x="396" y="332"/>
                  </a:lnTo>
                  <a:lnTo>
                    <a:pt x="397" y="338"/>
                  </a:lnTo>
                  <a:lnTo>
                    <a:pt x="397" y="342"/>
                  </a:lnTo>
                  <a:lnTo>
                    <a:pt x="397" y="348"/>
                  </a:lnTo>
                  <a:lnTo>
                    <a:pt x="396" y="352"/>
                  </a:lnTo>
                  <a:lnTo>
                    <a:pt x="394" y="356"/>
                  </a:lnTo>
                  <a:lnTo>
                    <a:pt x="391" y="360"/>
                  </a:lnTo>
                  <a:lnTo>
                    <a:pt x="387" y="362"/>
                  </a:lnTo>
                  <a:lnTo>
                    <a:pt x="384" y="364"/>
                  </a:lnTo>
                  <a:lnTo>
                    <a:pt x="378" y="367"/>
                  </a:lnTo>
                  <a:lnTo>
                    <a:pt x="374" y="368"/>
                  </a:lnTo>
                  <a:lnTo>
                    <a:pt x="369" y="369"/>
                  </a:lnTo>
                  <a:lnTo>
                    <a:pt x="362" y="369"/>
                  </a:lnTo>
                  <a:lnTo>
                    <a:pt x="356" y="368"/>
                  </a:lnTo>
                  <a:lnTo>
                    <a:pt x="342" y="366"/>
                  </a:lnTo>
                  <a:lnTo>
                    <a:pt x="328" y="360"/>
                  </a:lnTo>
                  <a:lnTo>
                    <a:pt x="313" y="353"/>
                  </a:lnTo>
                  <a:lnTo>
                    <a:pt x="298" y="343"/>
                  </a:lnTo>
                  <a:close/>
                  <a:moveTo>
                    <a:pt x="594" y="491"/>
                  </a:moveTo>
                  <a:lnTo>
                    <a:pt x="591" y="496"/>
                  </a:lnTo>
                  <a:lnTo>
                    <a:pt x="587" y="499"/>
                  </a:lnTo>
                  <a:lnTo>
                    <a:pt x="583" y="501"/>
                  </a:lnTo>
                  <a:lnTo>
                    <a:pt x="578" y="502"/>
                  </a:lnTo>
                  <a:lnTo>
                    <a:pt x="573" y="505"/>
                  </a:lnTo>
                  <a:lnTo>
                    <a:pt x="567" y="505"/>
                  </a:lnTo>
                  <a:lnTo>
                    <a:pt x="560" y="505"/>
                  </a:lnTo>
                  <a:lnTo>
                    <a:pt x="554" y="505"/>
                  </a:lnTo>
                  <a:lnTo>
                    <a:pt x="540" y="501"/>
                  </a:lnTo>
                  <a:lnTo>
                    <a:pt x="524" y="496"/>
                  </a:lnTo>
                  <a:lnTo>
                    <a:pt x="509" y="489"/>
                  </a:lnTo>
                  <a:lnTo>
                    <a:pt x="493" y="479"/>
                  </a:lnTo>
                  <a:lnTo>
                    <a:pt x="478" y="468"/>
                  </a:lnTo>
                  <a:lnTo>
                    <a:pt x="465" y="456"/>
                  </a:lnTo>
                  <a:lnTo>
                    <a:pt x="455" y="444"/>
                  </a:lnTo>
                  <a:lnTo>
                    <a:pt x="446" y="431"/>
                  </a:lnTo>
                  <a:lnTo>
                    <a:pt x="442" y="425"/>
                  </a:lnTo>
                  <a:lnTo>
                    <a:pt x="440" y="418"/>
                  </a:lnTo>
                  <a:lnTo>
                    <a:pt x="438" y="413"/>
                  </a:lnTo>
                  <a:lnTo>
                    <a:pt x="437" y="407"/>
                  </a:lnTo>
                  <a:lnTo>
                    <a:pt x="437" y="402"/>
                  </a:lnTo>
                  <a:lnTo>
                    <a:pt x="437" y="398"/>
                  </a:lnTo>
                  <a:lnTo>
                    <a:pt x="438" y="392"/>
                  </a:lnTo>
                  <a:lnTo>
                    <a:pt x="440" y="388"/>
                  </a:lnTo>
                  <a:lnTo>
                    <a:pt x="444" y="384"/>
                  </a:lnTo>
                  <a:lnTo>
                    <a:pt x="447" y="381"/>
                  </a:lnTo>
                  <a:lnTo>
                    <a:pt x="451" y="379"/>
                  </a:lnTo>
                  <a:lnTo>
                    <a:pt x="456" y="377"/>
                  </a:lnTo>
                  <a:lnTo>
                    <a:pt x="461" y="375"/>
                  </a:lnTo>
                  <a:lnTo>
                    <a:pt x="468" y="374"/>
                  </a:lnTo>
                  <a:lnTo>
                    <a:pt x="473" y="374"/>
                  </a:lnTo>
                  <a:lnTo>
                    <a:pt x="480" y="375"/>
                  </a:lnTo>
                  <a:lnTo>
                    <a:pt x="494" y="378"/>
                  </a:lnTo>
                  <a:lnTo>
                    <a:pt x="510" y="383"/>
                  </a:lnTo>
                  <a:lnTo>
                    <a:pt x="525" y="391"/>
                  </a:lnTo>
                  <a:lnTo>
                    <a:pt x="542" y="400"/>
                  </a:lnTo>
                  <a:lnTo>
                    <a:pt x="556" y="412"/>
                  </a:lnTo>
                  <a:lnTo>
                    <a:pt x="569" y="424"/>
                  </a:lnTo>
                  <a:lnTo>
                    <a:pt x="580" y="436"/>
                  </a:lnTo>
                  <a:lnTo>
                    <a:pt x="589" y="448"/>
                  </a:lnTo>
                  <a:lnTo>
                    <a:pt x="591" y="455"/>
                  </a:lnTo>
                  <a:lnTo>
                    <a:pt x="595" y="460"/>
                  </a:lnTo>
                  <a:lnTo>
                    <a:pt x="596" y="467"/>
                  </a:lnTo>
                  <a:lnTo>
                    <a:pt x="597" y="473"/>
                  </a:lnTo>
                  <a:lnTo>
                    <a:pt x="598" y="478"/>
                  </a:lnTo>
                  <a:lnTo>
                    <a:pt x="597" y="482"/>
                  </a:lnTo>
                  <a:lnTo>
                    <a:pt x="596" y="487"/>
                  </a:lnTo>
                  <a:lnTo>
                    <a:pt x="594" y="491"/>
                  </a:lnTo>
                  <a:close/>
                </a:path>
              </a:pathLst>
            </a:custGeom>
            <a:solidFill>
              <a:srgbClr val="E79D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CH"/>
            </a:p>
          </p:txBody>
        </p:sp>
        <p:sp>
          <p:nvSpPr>
            <p:cNvPr id="64" name="Freeform 54"/>
            <p:cNvSpPr>
              <a:spLocks noEditPoints="1"/>
            </p:cNvSpPr>
            <p:nvPr userDrawn="1"/>
          </p:nvSpPr>
          <p:spPr bwMode="auto">
            <a:xfrm>
              <a:off x="11841957" y="1473199"/>
              <a:ext cx="134938" cy="1517650"/>
            </a:xfrm>
            <a:custGeom>
              <a:avLst/>
              <a:gdLst>
                <a:gd name="T0" fmla="*/ 588 w 678"/>
                <a:gd name="T1" fmla="*/ 7635 h 7651"/>
                <a:gd name="T2" fmla="*/ 110 w 678"/>
                <a:gd name="T3" fmla="*/ 7357 h 7651"/>
                <a:gd name="T4" fmla="*/ 0 w 678"/>
                <a:gd name="T5" fmla="*/ 7165 h 7651"/>
                <a:gd name="T6" fmla="*/ 609 w 678"/>
                <a:gd name="T7" fmla="*/ 7321 h 7651"/>
                <a:gd name="T8" fmla="*/ 191 w 678"/>
                <a:gd name="T9" fmla="*/ 7063 h 7651"/>
                <a:gd name="T10" fmla="*/ 19 w 678"/>
                <a:gd name="T11" fmla="*/ 6649 h 7651"/>
                <a:gd name="T12" fmla="*/ 33 w 678"/>
                <a:gd name="T13" fmla="*/ 6596 h 7651"/>
                <a:gd name="T14" fmla="*/ 352 w 678"/>
                <a:gd name="T15" fmla="*/ 6336 h 7651"/>
                <a:gd name="T16" fmla="*/ 108 w 678"/>
                <a:gd name="T17" fmla="*/ 5702 h 7651"/>
                <a:gd name="T18" fmla="*/ 112 w 678"/>
                <a:gd name="T19" fmla="*/ 5544 h 7651"/>
                <a:gd name="T20" fmla="*/ 0 w 678"/>
                <a:gd name="T21" fmla="*/ 4847 h 7651"/>
                <a:gd name="T22" fmla="*/ 132 w 678"/>
                <a:gd name="T23" fmla="*/ 4578 h 7651"/>
                <a:gd name="T24" fmla="*/ 236 w 678"/>
                <a:gd name="T25" fmla="*/ 4436 h 7651"/>
                <a:gd name="T26" fmla="*/ 240 w 678"/>
                <a:gd name="T27" fmla="*/ 4257 h 7651"/>
                <a:gd name="T28" fmla="*/ 209 w 678"/>
                <a:gd name="T29" fmla="*/ 4019 h 7651"/>
                <a:gd name="T30" fmla="*/ 266 w 678"/>
                <a:gd name="T31" fmla="*/ 3777 h 7651"/>
                <a:gd name="T32" fmla="*/ 100 w 678"/>
                <a:gd name="T33" fmla="*/ 2669 h 7651"/>
                <a:gd name="T34" fmla="*/ 32 w 678"/>
                <a:gd name="T35" fmla="*/ 2369 h 7651"/>
                <a:gd name="T36" fmla="*/ 66 w 678"/>
                <a:gd name="T37" fmla="*/ 2089 h 7651"/>
                <a:gd name="T38" fmla="*/ 63 w 678"/>
                <a:gd name="T39" fmla="*/ 1178 h 7651"/>
                <a:gd name="T40" fmla="*/ 167 w 678"/>
                <a:gd name="T41" fmla="*/ 877 h 7651"/>
                <a:gd name="T42" fmla="*/ 635 w 678"/>
                <a:gd name="T43" fmla="*/ 313 h 7651"/>
                <a:gd name="T44" fmla="*/ 645 w 678"/>
                <a:gd name="T45" fmla="*/ 690 h 7651"/>
                <a:gd name="T46" fmla="*/ 644 w 678"/>
                <a:gd name="T47" fmla="*/ 2441 h 7651"/>
                <a:gd name="T48" fmla="*/ 496 w 678"/>
                <a:gd name="T49" fmla="*/ 2596 h 7651"/>
                <a:gd name="T50" fmla="*/ 580 w 678"/>
                <a:gd name="T51" fmla="*/ 3313 h 7651"/>
                <a:gd name="T52" fmla="*/ 648 w 678"/>
                <a:gd name="T53" fmla="*/ 4015 h 7651"/>
                <a:gd name="T54" fmla="*/ 538 w 678"/>
                <a:gd name="T55" fmla="*/ 4232 h 7651"/>
                <a:gd name="T56" fmla="*/ 442 w 678"/>
                <a:gd name="T57" fmla="*/ 4424 h 7651"/>
                <a:gd name="T58" fmla="*/ 395 w 678"/>
                <a:gd name="T59" fmla="*/ 4614 h 7651"/>
                <a:gd name="T60" fmla="*/ 409 w 678"/>
                <a:gd name="T61" fmla="*/ 4801 h 7651"/>
                <a:gd name="T62" fmla="*/ 557 w 678"/>
                <a:gd name="T63" fmla="*/ 5041 h 7651"/>
                <a:gd name="T64" fmla="*/ 410 w 678"/>
                <a:gd name="T65" fmla="*/ 5808 h 7651"/>
                <a:gd name="T66" fmla="*/ 566 w 678"/>
                <a:gd name="T67" fmla="*/ 5975 h 7651"/>
                <a:gd name="T68" fmla="*/ 678 w 678"/>
                <a:gd name="T69" fmla="*/ 6296 h 7651"/>
                <a:gd name="T70" fmla="*/ 345 w 678"/>
                <a:gd name="T71" fmla="*/ 6573 h 7651"/>
                <a:gd name="T72" fmla="*/ 294 w 678"/>
                <a:gd name="T73" fmla="*/ 6834 h 7651"/>
                <a:gd name="T74" fmla="*/ 512 w 678"/>
                <a:gd name="T75" fmla="*/ 6993 h 7651"/>
                <a:gd name="T76" fmla="*/ 383 w 678"/>
                <a:gd name="T77" fmla="*/ 7322 h 7651"/>
                <a:gd name="T78" fmla="*/ 459 w 678"/>
                <a:gd name="T79" fmla="*/ 7018 h 7651"/>
                <a:gd name="T80" fmla="*/ 88 w 678"/>
                <a:gd name="T81" fmla="*/ 6318 h 7651"/>
                <a:gd name="T82" fmla="*/ 435 w 678"/>
                <a:gd name="T83" fmla="*/ 6026 h 7651"/>
                <a:gd name="T84" fmla="*/ 90 w 678"/>
                <a:gd name="T85" fmla="*/ 5911 h 7651"/>
                <a:gd name="T86" fmla="*/ 218 w 678"/>
                <a:gd name="T87" fmla="*/ 5502 h 7651"/>
                <a:gd name="T88" fmla="*/ 517 w 678"/>
                <a:gd name="T89" fmla="*/ 5424 h 7651"/>
                <a:gd name="T90" fmla="*/ 145 w 678"/>
                <a:gd name="T91" fmla="*/ 5233 h 7651"/>
                <a:gd name="T92" fmla="*/ 33 w 678"/>
                <a:gd name="T93" fmla="*/ 4993 h 7651"/>
                <a:gd name="T94" fmla="*/ 359 w 678"/>
                <a:gd name="T95" fmla="*/ 3530 h 7651"/>
                <a:gd name="T96" fmla="*/ 418 w 678"/>
                <a:gd name="T97" fmla="*/ 3181 h 7651"/>
                <a:gd name="T98" fmla="*/ 241 w 678"/>
                <a:gd name="T99" fmla="*/ 3090 h 7651"/>
                <a:gd name="T100" fmla="*/ 388 w 678"/>
                <a:gd name="T101" fmla="*/ 2851 h 7651"/>
                <a:gd name="T102" fmla="*/ 259 w 678"/>
                <a:gd name="T103" fmla="*/ 2563 h 7651"/>
                <a:gd name="T104" fmla="*/ 409 w 678"/>
                <a:gd name="T105" fmla="*/ 2305 h 7651"/>
                <a:gd name="T106" fmla="*/ 429 w 678"/>
                <a:gd name="T107" fmla="*/ 1874 h 7651"/>
                <a:gd name="T108" fmla="*/ 381 w 678"/>
                <a:gd name="T109" fmla="*/ 1780 h 7651"/>
                <a:gd name="T110" fmla="*/ 202 w 678"/>
                <a:gd name="T111" fmla="*/ 1379 h 7651"/>
                <a:gd name="T112" fmla="*/ 576 w 678"/>
                <a:gd name="T113" fmla="*/ 1629 h 7651"/>
                <a:gd name="T114" fmla="*/ 396 w 678"/>
                <a:gd name="T115" fmla="*/ 1040 h 7651"/>
                <a:gd name="T116" fmla="*/ 649 w 678"/>
                <a:gd name="T117" fmla="*/ 1179 h 7651"/>
                <a:gd name="T118" fmla="*/ 244 w 678"/>
                <a:gd name="T119" fmla="*/ 501 h 7651"/>
                <a:gd name="T120" fmla="*/ 444 w 678"/>
                <a:gd name="T121" fmla="*/ 646 h 7651"/>
                <a:gd name="T122" fmla="*/ 250 w 678"/>
                <a:gd name="T123" fmla="*/ 37 h 7651"/>
                <a:gd name="T124" fmla="*/ 432 w 678"/>
                <a:gd name="T125" fmla="*/ 153 h 76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78" h="7651">
                  <a:moveTo>
                    <a:pt x="0" y="7463"/>
                  </a:moveTo>
                  <a:lnTo>
                    <a:pt x="0" y="7331"/>
                  </a:lnTo>
                  <a:lnTo>
                    <a:pt x="26" y="7339"/>
                  </a:lnTo>
                  <a:lnTo>
                    <a:pt x="55" y="7347"/>
                  </a:lnTo>
                  <a:lnTo>
                    <a:pt x="88" y="7360"/>
                  </a:lnTo>
                  <a:lnTo>
                    <a:pt x="123" y="7374"/>
                  </a:lnTo>
                  <a:lnTo>
                    <a:pt x="161" y="7389"/>
                  </a:lnTo>
                  <a:lnTo>
                    <a:pt x="202" y="7407"/>
                  </a:lnTo>
                  <a:lnTo>
                    <a:pt x="244" y="7425"/>
                  </a:lnTo>
                  <a:lnTo>
                    <a:pt x="287" y="7446"/>
                  </a:lnTo>
                  <a:lnTo>
                    <a:pt x="322" y="7462"/>
                  </a:lnTo>
                  <a:lnTo>
                    <a:pt x="355" y="7479"/>
                  </a:lnTo>
                  <a:lnTo>
                    <a:pt x="388" y="7495"/>
                  </a:lnTo>
                  <a:lnTo>
                    <a:pt x="418" y="7512"/>
                  </a:lnTo>
                  <a:lnTo>
                    <a:pt x="403" y="7502"/>
                  </a:lnTo>
                  <a:lnTo>
                    <a:pt x="390" y="7492"/>
                  </a:lnTo>
                  <a:lnTo>
                    <a:pt x="380" y="7483"/>
                  </a:lnTo>
                  <a:lnTo>
                    <a:pt x="371" y="7475"/>
                  </a:lnTo>
                  <a:lnTo>
                    <a:pt x="365" y="7469"/>
                  </a:lnTo>
                  <a:lnTo>
                    <a:pt x="360" y="7462"/>
                  </a:lnTo>
                  <a:lnTo>
                    <a:pt x="359" y="7460"/>
                  </a:lnTo>
                  <a:lnTo>
                    <a:pt x="358" y="7457"/>
                  </a:lnTo>
                  <a:lnTo>
                    <a:pt x="358" y="7454"/>
                  </a:lnTo>
                  <a:lnTo>
                    <a:pt x="359" y="7453"/>
                  </a:lnTo>
                  <a:lnTo>
                    <a:pt x="360" y="7451"/>
                  </a:lnTo>
                  <a:lnTo>
                    <a:pt x="363" y="7450"/>
                  </a:lnTo>
                  <a:lnTo>
                    <a:pt x="366" y="7449"/>
                  </a:lnTo>
                  <a:lnTo>
                    <a:pt x="369" y="7449"/>
                  </a:lnTo>
                  <a:lnTo>
                    <a:pt x="379" y="7449"/>
                  </a:lnTo>
                  <a:lnTo>
                    <a:pt x="390" y="7450"/>
                  </a:lnTo>
                  <a:lnTo>
                    <a:pt x="405" y="7452"/>
                  </a:lnTo>
                  <a:lnTo>
                    <a:pt x="421" y="7457"/>
                  </a:lnTo>
                  <a:lnTo>
                    <a:pt x="440" y="7462"/>
                  </a:lnTo>
                  <a:lnTo>
                    <a:pt x="460" y="7468"/>
                  </a:lnTo>
                  <a:lnTo>
                    <a:pt x="506" y="7484"/>
                  </a:lnTo>
                  <a:lnTo>
                    <a:pt x="559" y="7504"/>
                  </a:lnTo>
                  <a:lnTo>
                    <a:pt x="616" y="7527"/>
                  </a:lnTo>
                  <a:lnTo>
                    <a:pt x="678" y="7554"/>
                  </a:lnTo>
                  <a:lnTo>
                    <a:pt x="678" y="7651"/>
                  </a:lnTo>
                  <a:lnTo>
                    <a:pt x="665" y="7645"/>
                  </a:lnTo>
                  <a:lnTo>
                    <a:pt x="631" y="7629"/>
                  </a:lnTo>
                  <a:lnTo>
                    <a:pt x="598" y="7613"/>
                  </a:lnTo>
                  <a:lnTo>
                    <a:pt x="567" y="7598"/>
                  </a:lnTo>
                  <a:lnTo>
                    <a:pt x="537" y="7582"/>
                  </a:lnTo>
                  <a:lnTo>
                    <a:pt x="561" y="7600"/>
                  </a:lnTo>
                  <a:lnTo>
                    <a:pt x="579" y="7614"/>
                  </a:lnTo>
                  <a:lnTo>
                    <a:pt x="584" y="7621"/>
                  </a:lnTo>
                  <a:lnTo>
                    <a:pt x="589" y="7627"/>
                  </a:lnTo>
                  <a:lnTo>
                    <a:pt x="590" y="7631"/>
                  </a:lnTo>
                  <a:lnTo>
                    <a:pt x="590" y="7634"/>
                  </a:lnTo>
                  <a:lnTo>
                    <a:pt x="588" y="7635"/>
                  </a:lnTo>
                  <a:lnTo>
                    <a:pt x="585" y="7637"/>
                  </a:lnTo>
                  <a:lnTo>
                    <a:pt x="582" y="7638"/>
                  </a:lnTo>
                  <a:lnTo>
                    <a:pt x="579" y="7639"/>
                  </a:lnTo>
                  <a:lnTo>
                    <a:pt x="568" y="7638"/>
                  </a:lnTo>
                  <a:lnTo>
                    <a:pt x="556" y="7637"/>
                  </a:lnTo>
                  <a:lnTo>
                    <a:pt x="539" y="7633"/>
                  </a:lnTo>
                  <a:lnTo>
                    <a:pt x="521" y="7629"/>
                  </a:lnTo>
                  <a:lnTo>
                    <a:pt x="501" y="7622"/>
                  </a:lnTo>
                  <a:lnTo>
                    <a:pt x="478" y="7616"/>
                  </a:lnTo>
                  <a:lnTo>
                    <a:pt x="428" y="7597"/>
                  </a:lnTo>
                  <a:lnTo>
                    <a:pt x="370" y="7575"/>
                  </a:lnTo>
                  <a:lnTo>
                    <a:pt x="308" y="7548"/>
                  </a:lnTo>
                  <a:lnTo>
                    <a:pt x="241" y="7517"/>
                  </a:lnTo>
                  <a:lnTo>
                    <a:pt x="208" y="7502"/>
                  </a:lnTo>
                  <a:lnTo>
                    <a:pt x="176" y="7485"/>
                  </a:lnTo>
                  <a:lnTo>
                    <a:pt x="145" y="7470"/>
                  </a:lnTo>
                  <a:lnTo>
                    <a:pt x="117" y="7454"/>
                  </a:lnTo>
                  <a:lnTo>
                    <a:pt x="141" y="7472"/>
                  </a:lnTo>
                  <a:lnTo>
                    <a:pt x="158" y="7486"/>
                  </a:lnTo>
                  <a:lnTo>
                    <a:pt x="163" y="7492"/>
                  </a:lnTo>
                  <a:lnTo>
                    <a:pt x="167" y="7498"/>
                  </a:lnTo>
                  <a:lnTo>
                    <a:pt x="169" y="7502"/>
                  </a:lnTo>
                  <a:lnTo>
                    <a:pt x="169" y="7505"/>
                  </a:lnTo>
                  <a:lnTo>
                    <a:pt x="166" y="7507"/>
                  </a:lnTo>
                  <a:lnTo>
                    <a:pt x="163" y="7509"/>
                  </a:lnTo>
                  <a:lnTo>
                    <a:pt x="158" y="7510"/>
                  </a:lnTo>
                  <a:lnTo>
                    <a:pt x="152" y="7510"/>
                  </a:lnTo>
                  <a:lnTo>
                    <a:pt x="137" y="7507"/>
                  </a:lnTo>
                  <a:lnTo>
                    <a:pt x="117" y="7503"/>
                  </a:lnTo>
                  <a:lnTo>
                    <a:pt x="92" y="7496"/>
                  </a:lnTo>
                  <a:lnTo>
                    <a:pt x="65" y="7486"/>
                  </a:lnTo>
                  <a:lnTo>
                    <a:pt x="34" y="7477"/>
                  </a:lnTo>
                  <a:lnTo>
                    <a:pt x="0" y="7463"/>
                  </a:lnTo>
                  <a:close/>
                  <a:moveTo>
                    <a:pt x="0" y="7321"/>
                  </a:moveTo>
                  <a:lnTo>
                    <a:pt x="0" y="7238"/>
                  </a:lnTo>
                  <a:lnTo>
                    <a:pt x="36" y="7259"/>
                  </a:lnTo>
                  <a:lnTo>
                    <a:pt x="69" y="7279"/>
                  </a:lnTo>
                  <a:lnTo>
                    <a:pt x="98" y="7298"/>
                  </a:lnTo>
                  <a:lnTo>
                    <a:pt x="121" y="7314"/>
                  </a:lnTo>
                  <a:lnTo>
                    <a:pt x="140" y="7329"/>
                  </a:lnTo>
                  <a:lnTo>
                    <a:pt x="152" y="7341"/>
                  </a:lnTo>
                  <a:lnTo>
                    <a:pt x="156" y="7346"/>
                  </a:lnTo>
                  <a:lnTo>
                    <a:pt x="159" y="7351"/>
                  </a:lnTo>
                  <a:lnTo>
                    <a:pt x="160" y="7354"/>
                  </a:lnTo>
                  <a:lnTo>
                    <a:pt x="159" y="7357"/>
                  </a:lnTo>
                  <a:lnTo>
                    <a:pt x="156" y="7360"/>
                  </a:lnTo>
                  <a:lnTo>
                    <a:pt x="153" y="7361"/>
                  </a:lnTo>
                  <a:lnTo>
                    <a:pt x="149" y="7362"/>
                  </a:lnTo>
                  <a:lnTo>
                    <a:pt x="143" y="7362"/>
                  </a:lnTo>
                  <a:lnTo>
                    <a:pt x="129" y="7361"/>
                  </a:lnTo>
                  <a:lnTo>
                    <a:pt x="110" y="7357"/>
                  </a:lnTo>
                  <a:lnTo>
                    <a:pt x="87" y="7351"/>
                  </a:lnTo>
                  <a:lnTo>
                    <a:pt x="62" y="7343"/>
                  </a:lnTo>
                  <a:lnTo>
                    <a:pt x="32" y="7333"/>
                  </a:lnTo>
                  <a:lnTo>
                    <a:pt x="0" y="7321"/>
                  </a:lnTo>
                  <a:close/>
                  <a:moveTo>
                    <a:pt x="0" y="7233"/>
                  </a:moveTo>
                  <a:lnTo>
                    <a:pt x="0" y="7181"/>
                  </a:lnTo>
                  <a:lnTo>
                    <a:pt x="25" y="7187"/>
                  </a:lnTo>
                  <a:lnTo>
                    <a:pt x="54" y="7196"/>
                  </a:lnTo>
                  <a:lnTo>
                    <a:pt x="87" y="7207"/>
                  </a:lnTo>
                  <a:lnTo>
                    <a:pt x="122" y="7221"/>
                  </a:lnTo>
                  <a:lnTo>
                    <a:pt x="162" y="7236"/>
                  </a:lnTo>
                  <a:lnTo>
                    <a:pt x="203" y="7254"/>
                  </a:lnTo>
                  <a:lnTo>
                    <a:pt x="247" y="7274"/>
                  </a:lnTo>
                  <a:lnTo>
                    <a:pt x="291" y="7295"/>
                  </a:lnTo>
                  <a:lnTo>
                    <a:pt x="354" y="7325"/>
                  </a:lnTo>
                  <a:lnTo>
                    <a:pt x="412" y="7356"/>
                  </a:lnTo>
                  <a:lnTo>
                    <a:pt x="463" y="7385"/>
                  </a:lnTo>
                  <a:lnTo>
                    <a:pt x="507" y="7411"/>
                  </a:lnTo>
                  <a:lnTo>
                    <a:pt x="526" y="7424"/>
                  </a:lnTo>
                  <a:lnTo>
                    <a:pt x="542" y="7435"/>
                  </a:lnTo>
                  <a:lnTo>
                    <a:pt x="556" y="7446"/>
                  </a:lnTo>
                  <a:lnTo>
                    <a:pt x="567" y="7456"/>
                  </a:lnTo>
                  <a:lnTo>
                    <a:pt x="576" y="7463"/>
                  </a:lnTo>
                  <a:lnTo>
                    <a:pt x="581" y="7471"/>
                  </a:lnTo>
                  <a:lnTo>
                    <a:pt x="582" y="7474"/>
                  </a:lnTo>
                  <a:lnTo>
                    <a:pt x="583" y="7477"/>
                  </a:lnTo>
                  <a:lnTo>
                    <a:pt x="583" y="7479"/>
                  </a:lnTo>
                  <a:lnTo>
                    <a:pt x="582" y="7481"/>
                  </a:lnTo>
                  <a:lnTo>
                    <a:pt x="581" y="7483"/>
                  </a:lnTo>
                  <a:lnTo>
                    <a:pt x="579" y="7484"/>
                  </a:lnTo>
                  <a:lnTo>
                    <a:pt x="576" y="7485"/>
                  </a:lnTo>
                  <a:lnTo>
                    <a:pt x="571" y="7486"/>
                  </a:lnTo>
                  <a:lnTo>
                    <a:pt x="561" y="7486"/>
                  </a:lnTo>
                  <a:lnTo>
                    <a:pt x="549" y="7485"/>
                  </a:lnTo>
                  <a:lnTo>
                    <a:pt x="534" y="7482"/>
                  </a:lnTo>
                  <a:lnTo>
                    <a:pt x="516" y="7478"/>
                  </a:lnTo>
                  <a:lnTo>
                    <a:pt x="496" y="7472"/>
                  </a:lnTo>
                  <a:lnTo>
                    <a:pt x="474" y="7466"/>
                  </a:lnTo>
                  <a:lnTo>
                    <a:pt x="424" y="7448"/>
                  </a:lnTo>
                  <a:lnTo>
                    <a:pt x="368" y="7426"/>
                  </a:lnTo>
                  <a:lnTo>
                    <a:pt x="308" y="7400"/>
                  </a:lnTo>
                  <a:lnTo>
                    <a:pt x="244" y="7371"/>
                  </a:lnTo>
                  <a:lnTo>
                    <a:pt x="206" y="7352"/>
                  </a:lnTo>
                  <a:lnTo>
                    <a:pt x="169" y="7333"/>
                  </a:lnTo>
                  <a:lnTo>
                    <a:pt x="134" y="7315"/>
                  </a:lnTo>
                  <a:lnTo>
                    <a:pt x="102" y="7298"/>
                  </a:lnTo>
                  <a:lnTo>
                    <a:pt x="73" y="7280"/>
                  </a:lnTo>
                  <a:lnTo>
                    <a:pt x="45" y="7264"/>
                  </a:lnTo>
                  <a:lnTo>
                    <a:pt x="21" y="7247"/>
                  </a:lnTo>
                  <a:lnTo>
                    <a:pt x="0" y="7233"/>
                  </a:lnTo>
                  <a:close/>
                  <a:moveTo>
                    <a:pt x="0" y="7165"/>
                  </a:moveTo>
                  <a:lnTo>
                    <a:pt x="0" y="7075"/>
                  </a:lnTo>
                  <a:lnTo>
                    <a:pt x="42" y="7098"/>
                  </a:lnTo>
                  <a:lnTo>
                    <a:pt x="79" y="7120"/>
                  </a:lnTo>
                  <a:lnTo>
                    <a:pt x="111" y="7141"/>
                  </a:lnTo>
                  <a:lnTo>
                    <a:pt x="139" y="7160"/>
                  </a:lnTo>
                  <a:lnTo>
                    <a:pt x="150" y="7169"/>
                  </a:lnTo>
                  <a:lnTo>
                    <a:pt x="160" y="7176"/>
                  </a:lnTo>
                  <a:lnTo>
                    <a:pt x="169" y="7184"/>
                  </a:lnTo>
                  <a:lnTo>
                    <a:pt x="174" y="7191"/>
                  </a:lnTo>
                  <a:lnTo>
                    <a:pt x="180" y="7197"/>
                  </a:lnTo>
                  <a:lnTo>
                    <a:pt x="182" y="7202"/>
                  </a:lnTo>
                  <a:lnTo>
                    <a:pt x="183" y="7206"/>
                  </a:lnTo>
                  <a:lnTo>
                    <a:pt x="183" y="7211"/>
                  </a:lnTo>
                  <a:lnTo>
                    <a:pt x="180" y="7213"/>
                  </a:lnTo>
                  <a:lnTo>
                    <a:pt x="176" y="7214"/>
                  </a:lnTo>
                  <a:lnTo>
                    <a:pt x="171" y="7215"/>
                  </a:lnTo>
                  <a:lnTo>
                    <a:pt x="164" y="7215"/>
                  </a:lnTo>
                  <a:lnTo>
                    <a:pt x="146" y="7213"/>
                  </a:lnTo>
                  <a:lnTo>
                    <a:pt x="126" y="7208"/>
                  </a:lnTo>
                  <a:lnTo>
                    <a:pt x="99" y="7201"/>
                  </a:lnTo>
                  <a:lnTo>
                    <a:pt x="69" y="7192"/>
                  </a:lnTo>
                  <a:lnTo>
                    <a:pt x="36" y="7180"/>
                  </a:lnTo>
                  <a:lnTo>
                    <a:pt x="0" y="7165"/>
                  </a:lnTo>
                  <a:close/>
                  <a:moveTo>
                    <a:pt x="0" y="7044"/>
                  </a:moveTo>
                  <a:lnTo>
                    <a:pt x="0" y="7035"/>
                  </a:lnTo>
                  <a:lnTo>
                    <a:pt x="1" y="7035"/>
                  </a:lnTo>
                  <a:lnTo>
                    <a:pt x="2" y="7033"/>
                  </a:lnTo>
                  <a:lnTo>
                    <a:pt x="4" y="7032"/>
                  </a:lnTo>
                  <a:lnTo>
                    <a:pt x="7" y="7031"/>
                  </a:lnTo>
                  <a:lnTo>
                    <a:pt x="12" y="7031"/>
                  </a:lnTo>
                  <a:lnTo>
                    <a:pt x="21" y="7030"/>
                  </a:lnTo>
                  <a:lnTo>
                    <a:pt x="34" y="7032"/>
                  </a:lnTo>
                  <a:lnTo>
                    <a:pt x="48" y="7034"/>
                  </a:lnTo>
                  <a:lnTo>
                    <a:pt x="66" y="7039"/>
                  </a:lnTo>
                  <a:lnTo>
                    <a:pt x="85" y="7044"/>
                  </a:lnTo>
                  <a:lnTo>
                    <a:pt x="107" y="7051"/>
                  </a:lnTo>
                  <a:lnTo>
                    <a:pt x="154" y="7067"/>
                  </a:lnTo>
                  <a:lnTo>
                    <a:pt x="208" y="7089"/>
                  </a:lnTo>
                  <a:lnTo>
                    <a:pt x="267" y="7115"/>
                  </a:lnTo>
                  <a:lnTo>
                    <a:pt x="328" y="7143"/>
                  </a:lnTo>
                  <a:lnTo>
                    <a:pt x="389" y="7173"/>
                  </a:lnTo>
                  <a:lnTo>
                    <a:pt x="445" y="7203"/>
                  </a:lnTo>
                  <a:lnTo>
                    <a:pt x="495" y="7232"/>
                  </a:lnTo>
                  <a:lnTo>
                    <a:pt x="537" y="7258"/>
                  </a:lnTo>
                  <a:lnTo>
                    <a:pt x="555" y="7270"/>
                  </a:lnTo>
                  <a:lnTo>
                    <a:pt x="570" y="7281"/>
                  </a:lnTo>
                  <a:lnTo>
                    <a:pt x="583" y="7292"/>
                  </a:lnTo>
                  <a:lnTo>
                    <a:pt x="594" y="7301"/>
                  </a:lnTo>
                  <a:lnTo>
                    <a:pt x="602" y="7310"/>
                  </a:lnTo>
                  <a:lnTo>
                    <a:pt x="608" y="7318"/>
                  </a:lnTo>
                  <a:lnTo>
                    <a:pt x="609" y="7321"/>
                  </a:lnTo>
                  <a:lnTo>
                    <a:pt x="610" y="7323"/>
                  </a:lnTo>
                  <a:lnTo>
                    <a:pt x="610" y="7327"/>
                  </a:lnTo>
                  <a:lnTo>
                    <a:pt x="609" y="7329"/>
                  </a:lnTo>
                  <a:lnTo>
                    <a:pt x="608" y="7330"/>
                  </a:lnTo>
                  <a:lnTo>
                    <a:pt x="604" y="7332"/>
                  </a:lnTo>
                  <a:lnTo>
                    <a:pt x="602" y="7333"/>
                  </a:lnTo>
                  <a:lnTo>
                    <a:pt x="598" y="7333"/>
                  </a:lnTo>
                  <a:lnTo>
                    <a:pt x="588" y="7333"/>
                  </a:lnTo>
                  <a:lnTo>
                    <a:pt x="576" y="7332"/>
                  </a:lnTo>
                  <a:lnTo>
                    <a:pt x="560" y="7330"/>
                  </a:lnTo>
                  <a:lnTo>
                    <a:pt x="542" y="7325"/>
                  </a:lnTo>
                  <a:lnTo>
                    <a:pt x="524" y="7321"/>
                  </a:lnTo>
                  <a:lnTo>
                    <a:pt x="502" y="7314"/>
                  </a:lnTo>
                  <a:lnTo>
                    <a:pt x="454" y="7298"/>
                  </a:lnTo>
                  <a:lnTo>
                    <a:pt x="400" y="7277"/>
                  </a:lnTo>
                  <a:lnTo>
                    <a:pt x="341" y="7251"/>
                  </a:lnTo>
                  <a:lnTo>
                    <a:pt x="279" y="7223"/>
                  </a:lnTo>
                  <a:lnTo>
                    <a:pt x="224" y="7195"/>
                  </a:lnTo>
                  <a:lnTo>
                    <a:pt x="173" y="7169"/>
                  </a:lnTo>
                  <a:lnTo>
                    <a:pt x="128" y="7142"/>
                  </a:lnTo>
                  <a:lnTo>
                    <a:pt x="87" y="7117"/>
                  </a:lnTo>
                  <a:lnTo>
                    <a:pt x="69" y="7106"/>
                  </a:lnTo>
                  <a:lnTo>
                    <a:pt x="54" y="7095"/>
                  </a:lnTo>
                  <a:lnTo>
                    <a:pt x="39" y="7084"/>
                  </a:lnTo>
                  <a:lnTo>
                    <a:pt x="27" y="7074"/>
                  </a:lnTo>
                  <a:lnTo>
                    <a:pt x="17" y="7065"/>
                  </a:lnTo>
                  <a:lnTo>
                    <a:pt x="9" y="7057"/>
                  </a:lnTo>
                  <a:lnTo>
                    <a:pt x="3" y="7050"/>
                  </a:lnTo>
                  <a:lnTo>
                    <a:pt x="0" y="7044"/>
                  </a:lnTo>
                  <a:close/>
                  <a:moveTo>
                    <a:pt x="0" y="6994"/>
                  </a:moveTo>
                  <a:lnTo>
                    <a:pt x="0" y="6892"/>
                  </a:lnTo>
                  <a:lnTo>
                    <a:pt x="53" y="6919"/>
                  </a:lnTo>
                  <a:lnTo>
                    <a:pt x="100" y="6947"/>
                  </a:lnTo>
                  <a:lnTo>
                    <a:pt x="143" y="6972"/>
                  </a:lnTo>
                  <a:lnTo>
                    <a:pt x="178" y="6997"/>
                  </a:lnTo>
                  <a:lnTo>
                    <a:pt x="194" y="7008"/>
                  </a:lnTo>
                  <a:lnTo>
                    <a:pt x="207" y="7018"/>
                  </a:lnTo>
                  <a:lnTo>
                    <a:pt x="218" y="7027"/>
                  </a:lnTo>
                  <a:lnTo>
                    <a:pt x="227" y="7036"/>
                  </a:lnTo>
                  <a:lnTo>
                    <a:pt x="234" y="7044"/>
                  </a:lnTo>
                  <a:lnTo>
                    <a:pt x="238" y="7051"/>
                  </a:lnTo>
                  <a:lnTo>
                    <a:pt x="238" y="7053"/>
                  </a:lnTo>
                  <a:lnTo>
                    <a:pt x="239" y="7056"/>
                  </a:lnTo>
                  <a:lnTo>
                    <a:pt x="239" y="7058"/>
                  </a:lnTo>
                  <a:lnTo>
                    <a:pt x="238" y="7061"/>
                  </a:lnTo>
                  <a:lnTo>
                    <a:pt x="235" y="7064"/>
                  </a:lnTo>
                  <a:lnTo>
                    <a:pt x="229" y="7065"/>
                  </a:lnTo>
                  <a:lnTo>
                    <a:pt x="223" y="7066"/>
                  </a:lnTo>
                  <a:lnTo>
                    <a:pt x="214" y="7066"/>
                  </a:lnTo>
                  <a:lnTo>
                    <a:pt x="203" y="7065"/>
                  </a:lnTo>
                  <a:lnTo>
                    <a:pt x="191" y="7063"/>
                  </a:lnTo>
                  <a:lnTo>
                    <a:pt x="177" y="7059"/>
                  </a:lnTo>
                  <a:lnTo>
                    <a:pt x="162" y="7055"/>
                  </a:lnTo>
                  <a:lnTo>
                    <a:pt x="128" y="7045"/>
                  </a:lnTo>
                  <a:lnTo>
                    <a:pt x="89" y="7031"/>
                  </a:lnTo>
                  <a:lnTo>
                    <a:pt x="46" y="7014"/>
                  </a:lnTo>
                  <a:lnTo>
                    <a:pt x="0" y="6994"/>
                  </a:lnTo>
                  <a:close/>
                  <a:moveTo>
                    <a:pt x="0" y="6802"/>
                  </a:moveTo>
                  <a:lnTo>
                    <a:pt x="0" y="6693"/>
                  </a:lnTo>
                  <a:lnTo>
                    <a:pt x="17" y="6701"/>
                  </a:lnTo>
                  <a:lnTo>
                    <a:pt x="35" y="6710"/>
                  </a:lnTo>
                  <a:lnTo>
                    <a:pt x="54" y="6719"/>
                  </a:lnTo>
                  <a:lnTo>
                    <a:pt x="71" y="6727"/>
                  </a:lnTo>
                  <a:lnTo>
                    <a:pt x="128" y="6756"/>
                  </a:lnTo>
                  <a:lnTo>
                    <a:pt x="180" y="6785"/>
                  </a:lnTo>
                  <a:lnTo>
                    <a:pt x="225" y="6812"/>
                  </a:lnTo>
                  <a:lnTo>
                    <a:pt x="263" y="6838"/>
                  </a:lnTo>
                  <a:lnTo>
                    <a:pt x="279" y="6850"/>
                  </a:lnTo>
                  <a:lnTo>
                    <a:pt x="293" y="6861"/>
                  </a:lnTo>
                  <a:lnTo>
                    <a:pt x="305" y="6871"/>
                  </a:lnTo>
                  <a:lnTo>
                    <a:pt x="315" y="6881"/>
                  </a:lnTo>
                  <a:lnTo>
                    <a:pt x="322" y="6890"/>
                  </a:lnTo>
                  <a:lnTo>
                    <a:pt x="326" y="6896"/>
                  </a:lnTo>
                  <a:lnTo>
                    <a:pt x="327" y="6900"/>
                  </a:lnTo>
                  <a:lnTo>
                    <a:pt x="328" y="6903"/>
                  </a:lnTo>
                  <a:lnTo>
                    <a:pt x="328" y="6905"/>
                  </a:lnTo>
                  <a:lnTo>
                    <a:pt x="327" y="6907"/>
                  </a:lnTo>
                  <a:lnTo>
                    <a:pt x="325" y="6909"/>
                  </a:lnTo>
                  <a:lnTo>
                    <a:pt x="323" y="6912"/>
                  </a:lnTo>
                  <a:lnTo>
                    <a:pt x="320" y="6913"/>
                  </a:lnTo>
                  <a:lnTo>
                    <a:pt x="316" y="6914"/>
                  </a:lnTo>
                  <a:lnTo>
                    <a:pt x="306" y="6914"/>
                  </a:lnTo>
                  <a:lnTo>
                    <a:pt x="294" y="6914"/>
                  </a:lnTo>
                  <a:lnTo>
                    <a:pt x="281" y="6912"/>
                  </a:lnTo>
                  <a:lnTo>
                    <a:pt x="264" y="6908"/>
                  </a:lnTo>
                  <a:lnTo>
                    <a:pt x="246" y="6904"/>
                  </a:lnTo>
                  <a:lnTo>
                    <a:pt x="226" y="6897"/>
                  </a:lnTo>
                  <a:lnTo>
                    <a:pt x="204" y="6891"/>
                  </a:lnTo>
                  <a:lnTo>
                    <a:pt x="181" y="6882"/>
                  </a:lnTo>
                  <a:lnTo>
                    <a:pt x="156" y="6873"/>
                  </a:lnTo>
                  <a:lnTo>
                    <a:pt x="131" y="6863"/>
                  </a:lnTo>
                  <a:lnTo>
                    <a:pt x="77" y="6839"/>
                  </a:lnTo>
                  <a:lnTo>
                    <a:pt x="20" y="6812"/>
                  </a:lnTo>
                  <a:lnTo>
                    <a:pt x="0" y="6802"/>
                  </a:lnTo>
                  <a:close/>
                  <a:moveTo>
                    <a:pt x="0" y="6656"/>
                  </a:moveTo>
                  <a:lnTo>
                    <a:pt x="0" y="6614"/>
                  </a:lnTo>
                  <a:lnTo>
                    <a:pt x="11" y="6626"/>
                  </a:lnTo>
                  <a:lnTo>
                    <a:pt x="17" y="6635"/>
                  </a:lnTo>
                  <a:lnTo>
                    <a:pt x="19" y="6639"/>
                  </a:lnTo>
                  <a:lnTo>
                    <a:pt x="20" y="6644"/>
                  </a:lnTo>
                  <a:lnTo>
                    <a:pt x="20" y="6647"/>
                  </a:lnTo>
                  <a:lnTo>
                    <a:pt x="19" y="6649"/>
                  </a:lnTo>
                  <a:lnTo>
                    <a:pt x="16" y="6652"/>
                  </a:lnTo>
                  <a:lnTo>
                    <a:pt x="12" y="6653"/>
                  </a:lnTo>
                  <a:lnTo>
                    <a:pt x="6" y="6656"/>
                  </a:lnTo>
                  <a:lnTo>
                    <a:pt x="0" y="6656"/>
                  </a:lnTo>
                  <a:close/>
                  <a:moveTo>
                    <a:pt x="0" y="6576"/>
                  </a:moveTo>
                  <a:lnTo>
                    <a:pt x="0" y="6487"/>
                  </a:lnTo>
                  <a:lnTo>
                    <a:pt x="22" y="6493"/>
                  </a:lnTo>
                  <a:lnTo>
                    <a:pt x="44" y="6502"/>
                  </a:lnTo>
                  <a:lnTo>
                    <a:pt x="68" y="6511"/>
                  </a:lnTo>
                  <a:lnTo>
                    <a:pt x="95" y="6521"/>
                  </a:lnTo>
                  <a:lnTo>
                    <a:pt x="121" y="6532"/>
                  </a:lnTo>
                  <a:lnTo>
                    <a:pt x="149" y="6544"/>
                  </a:lnTo>
                  <a:lnTo>
                    <a:pt x="176" y="6557"/>
                  </a:lnTo>
                  <a:lnTo>
                    <a:pt x="206" y="6572"/>
                  </a:lnTo>
                  <a:lnTo>
                    <a:pt x="260" y="6601"/>
                  </a:lnTo>
                  <a:lnTo>
                    <a:pt x="309" y="6628"/>
                  </a:lnTo>
                  <a:lnTo>
                    <a:pt x="332" y="6641"/>
                  </a:lnTo>
                  <a:lnTo>
                    <a:pt x="353" y="6655"/>
                  </a:lnTo>
                  <a:lnTo>
                    <a:pt x="373" y="6668"/>
                  </a:lnTo>
                  <a:lnTo>
                    <a:pt x="390" y="6680"/>
                  </a:lnTo>
                  <a:lnTo>
                    <a:pt x="406" y="6692"/>
                  </a:lnTo>
                  <a:lnTo>
                    <a:pt x="419" y="6703"/>
                  </a:lnTo>
                  <a:lnTo>
                    <a:pt x="430" y="6714"/>
                  </a:lnTo>
                  <a:lnTo>
                    <a:pt x="440" y="6723"/>
                  </a:lnTo>
                  <a:lnTo>
                    <a:pt x="446" y="6732"/>
                  </a:lnTo>
                  <a:lnTo>
                    <a:pt x="450" y="6740"/>
                  </a:lnTo>
                  <a:lnTo>
                    <a:pt x="451" y="6743"/>
                  </a:lnTo>
                  <a:lnTo>
                    <a:pt x="452" y="6746"/>
                  </a:lnTo>
                  <a:lnTo>
                    <a:pt x="451" y="6748"/>
                  </a:lnTo>
                  <a:lnTo>
                    <a:pt x="451" y="6751"/>
                  </a:lnTo>
                  <a:lnTo>
                    <a:pt x="449" y="6753"/>
                  </a:lnTo>
                  <a:lnTo>
                    <a:pt x="446" y="6755"/>
                  </a:lnTo>
                  <a:lnTo>
                    <a:pt x="443" y="6756"/>
                  </a:lnTo>
                  <a:lnTo>
                    <a:pt x="439" y="6757"/>
                  </a:lnTo>
                  <a:lnTo>
                    <a:pt x="430" y="6758"/>
                  </a:lnTo>
                  <a:lnTo>
                    <a:pt x="418" y="6758"/>
                  </a:lnTo>
                  <a:lnTo>
                    <a:pt x="405" y="6756"/>
                  </a:lnTo>
                  <a:lnTo>
                    <a:pt x="388" y="6753"/>
                  </a:lnTo>
                  <a:lnTo>
                    <a:pt x="370" y="6748"/>
                  </a:lnTo>
                  <a:lnTo>
                    <a:pt x="351" y="6743"/>
                  </a:lnTo>
                  <a:lnTo>
                    <a:pt x="330" y="6736"/>
                  </a:lnTo>
                  <a:lnTo>
                    <a:pt x="306" y="6728"/>
                  </a:lnTo>
                  <a:lnTo>
                    <a:pt x="283" y="6720"/>
                  </a:lnTo>
                  <a:lnTo>
                    <a:pt x="258" y="6710"/>
                  </a:lnTo>
                  <a:lnTo>
                    <a:pt x="233" y="6699"/>
                  </a:lnTo>
                  <a:lnTo>
                    <a:pt x="205" y="6688"/>
                  </a:lnTo>
                  <a:lnTo>
                    <a:pt x="177" y="6674"/>
                  </a:lnTo>
                  <a:lnTo>
                    <a:pt x="150" y="6661"/>
                  </a:lnTo>
                  <a:lnTo>
                    <a:pt x="108" y="6639"/>
                  </a:lnTo>
                  <a:lnTo>
                    <a:pt x="69" y="6618"/>
                  </a:lnTo>
                  <a:lnTo>
                    <a:pt x="33" y="6596"/>
                  </a:lnTo>
                  <a:lnTo>
                    <a:pt x="0" y="6576"/>
                  </a:lnTo>
                  <a:close/>
                  <a:moveTo>
                    <a:pt x="0" y="6461"/>
                  </a:moveTo>
                  <a:lnTo>
                    <a:pt x="0" y="6351"/>
                  </a:lnTo>
                  <a:lnTo>
                    <a:pt x="39" y="6374"/>
                  </a:lnTo>
                  <a:lnTo>
                    <a:pt x="75" y="6397"/>
                  </a:lnTo>
                  <a:lnTo>
                    <a:pt x="106" y="6418"/>
                  </a:lnTo>
                  <a:lnTo>
                    <a:pt x="131" y="6438"/>
                  </a:lnTo>
                  <a:lnTo>
                    <a:pt x="142" y="6448"/>
                  </a:lnTo>
                  <a:lnTo>
                    <a:pt x="151" y="6456"/>
                  </a:lnTo>
                  <a:lnTo>
                    <a:pt x="159" y="6465"/>
                  </a:lnTo>
                  <a:lnTo>
                    <a:pt x="164" y="6473"/>
                  </a:lnTo>
                  <a:lnTo>
                    <a:pt x="169" y="6479"/>
                  </a:lnTo>
                  <a:lnTo>
                    <a:pt x="171" y="6485"/>
                  </a:lnTo>
                  <a:lnTo>
                    <a:pt x="172" y="6490"/>
                  </a:lnTo>
                  <a:lnTo>
                    <a:pt x="170" y="6495"/>
                  </a:lnTo>
                  <a:lnTo>
                    <a:pt x="167" y="6497"/>
                  </a:lnTo>
                  <a:lnTo>
                    <a:pt x="163" y="6499"/>
                  </a:lnTo>
                  <a:lnTo>
                    <a:pt x="159" y="6501"/>
                  </a:lnTo>
                  <a:lnTo>
                    <a:pt x="152" y="6501"/>
                  </a:lnTo>
                  <a:lnTo>
                    <a:pt x="144" y="6501"/>
                  </a:lnTo>
                  <a:lnTo>
                    <a:pt x="135" y="6501"/>
                  </a:lnTo>
                  <a:lnTo>
                    <a:pt x="126" y="6500"/>
                  </a:lnTo>
                  <a:lnTo>
                    <a:pt x="114" y="6498"/>
                  </a:lnTo>
                  <a:lnTo>
                    <a:pt x="90" y="6492"/>
                  </a:lnTo>
                  <a:lnTo>
                    <a:pt x="64" y="6484"/>
                  </a:lnTo>
                  <a:lnTo>
                    <a:pt x="33" y="6474"/>
                  </a:lnTo>
                  <a:lnTo>
                    <a:pt x="0" y="6461"/>
                  </a:lnTo>
                  <a:close/>
                  <a:moveTo>
                    <a:pt x="0" y="6210"/>
                  </a:moveTo>
                  <a:lnTo>
                    <a:pt x="0" y="6097"/>
                  </a:lnTo>
                  <a:lnTo>
                    <a:pt x="32" y="6110"/>
                  </a:lnTo>
                  <a:lnTo>
                    <a:pt x="64" y="6124"/>
                  </a:lnTo>
                  <a:lnTo>
                    <a:pt x="98" y="6140"/>
                  </a:lnTo>
                  <a:lnTo>
                    <a:pt x="133" y="6157"/>
                  </a:lnTo>
                  <a:lnTo>
                    <a:pt x="184" y="6185"/>
                  </a:lnTo>
                  <a:lnTo>
                    <a:pt x="229" y="6211"/>
                  </a:lnTo>
                  <a:lnTo>
                    <a:pt x="250" y="6224"/>
                  </a:lnTo>
                  <a:lnTo>
                    <a:pt x="269" y="6236"/>
                  </a:lnTo>
                  <a:lnTo>
                    <a:pt x="287" y="6250"/>
                  </a:lnTo>
                  <a:lnTo>
                    <a:pt x="303" y="6262"/>
                  </a:lnTo>
                  <a:lnTo>
                    <a:pt x="317" y="6273"/>
                  </a:lnTo>
                  <a:lnTo>
                    <a:pt x="330" y="6284"/>
                  </a:lnTo>
                  <a:lnTo>
                    <a:pt x="339" y="6294"/>
                  </a:lnTo>
                  <a:lnTo>
                    <a:pt x="348" y="6304"/>
                  </a:lnTo>
                  <a:lnTo>
                    <a:pt x="354" y="6313"/>
                  </a:lnTo>
                  <a:lnTo>
                    <a:pt x="357" y="6320"/>
                  </a:lnTo>
                  <a:lnTo>
                    <a:pt x="358" y="6324"/>
                  </a:lnTo>
                  <a:lnTo>
                    <a:pt x="358" y="6327"/>
                  </a:lnTo>
                  <a:lnTo>
                    <a:pt x="357" y="6329"/>
                  </a:lnTo>
                  <a:lnTo>
                    <a:pt x="356" y="6332"/>
                  </a:lnTo>
                  <a:lnTo>
                    <a:pt x="355" y="6335"/>
                  </a:lnTo>
                  <a:lnTo>
                    <a:pt x="352" y="6336"/>
                  </a:lnTo>
                  <a:lnTo>
                    <a:pt x="349" y="6338"/>
                  </a:lnTo>
                  <a:lnTo>
                    <a:pt x="345" y="6339"/>
                  </a:lnTo>
                  <a:lnTo>
                    <a:pt x="336" y="6340"/>
                  </a:lnTo>
                  <a:lnTo>
                    <a:pt x="325" y="6340"/>
                  </a:lnTo>
                  <a:lnTo>
                    <a:pt x="312" y="6339"/>
                  </a:lnTo>
                  <a:lnTo>
                    <a:pt x="296" y="6337"/>
                  </a:lnTo>
                  <a:lnTo>
                    <a:pt x="280" y="6332"/>
                  </a:lnTo>
                  <a:lnTo>
                    <a:pt x="261" y="6328"/>
                  </a:lnTo>
                  <a:lnTo>
                    <a:pt x="241" y="6322"/>
                  </a:lnTo>
                  <a:lnTo>
                    <a:pt x="220" y="6315"/>
                  </a:lnTo>
                  <a:lnTo>
                    <a:pt x="198" y="6307"/>
                  </a:lnTo>
                  <a:lnTo>
                    <a:pt x="175" y="6297"/>
                  </a:lnTo>
                  <a:lnTo>
                    <a:pt x="151" y="6287"/>
                  </a:lnTo>
                  <a:lnTo>
                    <a:pt x="127" y="6276"/>
                  </a:lnTo>
                  <a:lnTo>
                    <a:pt x="101" y="6264"/>
                  </a:lnTo>
                  <a:lnTo>
                    <a:pt x="75" y="6252"/>
                  </a:lnTo>
                  <a:lnTo>
                    <a:pt x="55" y="6241"/>
                  </a:lnTo>
                  <a:lnTo>
                    <a:pt x="36" y="6231"/>
                  </a:lnTo>
                  <a:lnTo>
                    <a:pt x="17" y="6221"/>
                  </a:lnTo>
                  <a:lnTo>
                    <a:pt x="0" y="6210"/>
                  </a:lnTo>
                  <a:close/>
                  <a:moveTo>
                    <a:pt x="0" y="6064"/>
                  </a:moveTo>
                  <a:lnTo>
                    <a:pt x="0" y="5953"/>
                  </a:lnTo>
                  <a:lnTo>
                    <a:pt x="33" y="5973"/>
                  </a:lnTo>
                  <a:lnTo>
                    <a:pt x="62" y="5993"/>
                  </a:lnTo>
                  <a:lnTo>
                    <a:pt x="86" y="6012"/>
                  </a:lnTo>
                  <a:lnTo>
                    <a:pt x="107" y="6030"/>
                  </a:lnTo>
                  <a:lnTo>
                    <a:pt x="114" y="6038"/>
                  </a:lnTo>
                  <a:lnTo>
                    <a:pt x="122" y="6046"/>
                  </a:lnTo>
                  <a:lnTo>
                    <a:pt x="128" y="6053"/>
                  </a:lnTo>
                  <a:lnTo>
                    <a:pt x="132" y="6060"/>
                  </a:lnTo>
                  <a:lnTo>
                    <a:pt x="135" y="6066"/>
                  </a:lnTo>
                  <a:lnTo>
                    <a:pt x="137" y="6072"/>
                  </a:lnTo>
                  <a:lnTo>
                    <a:pt x="137" y="6076"/>
                  </a:lnTo>
                  <a:lnTo>
                    <a:pt x="135" y="6081"/>
                  </a:lnTo>
                  <a:lnTo>
                    <a:pt x="132" y="6083"/>
                  </a:lnTo>
                  <a:lnTo>
                    <a:pt x="129" y="6086"/>
                  </a:lnTo>
                  <a:lnTo>
                    <a:pt x="124" y="6087"/>
                  </a:lnTo>
                  <a:lnTo>
                    <a:pt x="120" y="6089"/>
                  </a:lnTo>
                  <a:lnTo>
                    <a:pt x="107" y="6090"/>
                  </a:lnTo>
                  <a:lnTo>
                    <a:pt x="90" y="6089"/>
                  </a:lnTo>
                  <a:lnTo>
                    <a:pt x="71" y="6085"/>
                  </a:lnTo>
                  <a:lnTo>
                    <a:pt x="49" y="6080"/>
                  </a:lnTo>
                  <a:lnTo>
                    <a:pt x="26" y="6073"/>
                  </a:lnTo>
                  <a:lnTo>
                    <a:pt x="0" y="6064"/>
                  </a:lnTo>
                  <a:close/>
                  <a:moveTo>
                    <a:pt x="0" y="5764"/>
                  </a:moveTo>
                  <a:lnTo>
                    <a:pt x="0" y="5665"/>
                  </a:lnTo>
                  <a:lnTo>
                    <a:pt x="20" y="5670"/>
                  </a:lnTo>
                  <a:lnTo>
                    <a:pt x="39" y="5676"/>
                  </a:lnTo>
                  <a:lnTo>
                    <a:pt x="62" y="5684"/>
                  </a:lnTo>
                  <a:lnTo>
                    <a:pt x="84" y="5692"/>
                  </a:lnTo>
                  <a:lnTo>
                    <a:pt x="108" y="5702"/>
                  </a:lnTo>
                  <a:lnTo>
                    <a:pt x="132" y="5713"/>
                  </a:lnTo>
                  <a:lnTo>
                    <a:pt x="156" y="5726"/>
                  </a:lnTo>
                  <a:lnTo>
                    <a:pt x="182" y="5739"/>
                  </a:lnTo>
                  <a:lnTo>
                    <a:pt x="206" y="5751"/>
                  </a:lnTo>
                  <a:lnTo>
                    <a:pt x="228" y="5764"/>
                  </a:lnTo>
                  <a:lnTo>
                    <a:pt x="250" y="5776"/>
                  </a:lnTo>
                  <a:lnTo>
                    <a:pt x="270" y="5790"/>
                  </a:lnTo>
                  <a:lnTo>
                    <a:pt x="290" y="5802"/>
                  </a:lnTo>
                  <a:lnTo>
                    <a:pt x="308" y="5815"/>
                  </a:lnTo>
                  <a:lnTo>
                    <a:pt x="323" y="5827"/>
                  </a:lnTo>
                  <a:lnTo>
                    <a:pt x="338" y="5838"/>
                  </a:lnTo>
                  <a:lnTo>
                    <a:pt x="351" y="5850"/>
                  </a:lnTo>
                  <a:lnTo>
                    <a:pt x="362" y="5860"/>
                  </a:lnTo>
                  <a:lnTo>
                    <a:pt x="371" y="5870"/>
                  </a:lnTo>
                  <a:lnTo>
                    <a:pt x="378" y="5880"/>
                  </a:lnTo>
                  <a:lnTo>
                    <a:pt x="384" y="5889"/>
                  </a:lnTo>
                  <a:lnTo>
                    <a:pt x="386" y="5897"/>
                  </a:lnTo>
                  <a:lnTo>
                    <a:pt x="387" y="5900"/>
                  </a:lnTo>
                  <a:lnTo>
                    <a:pt x="387" y="5903"/>
                  </a:lnTo>
                  <a:lnTo>
                    <a:pt x="386" y="5905"/>
                  </a:lnTo>
                  <a:lnTo>
                    <a:pt x="385" y="5909"/>
                  </a:lnTo>
                  <a:lnTo>
                    <a:pt x="383" y="5911"/>
                  </a:lnTo>
                  <a:lnTo>
                    <a:pt x="380" y="5913"/>
                  </a:lnTo>
                  <a:lnTo>
                    <a:pt x="377" y="5914"/>
                  </a:lnTo>
                  <a:lnTo>
                    <a:pt x="374" y="5916"/>
                  </a:lnTo>
                  <a:lnTo>
                    <a:pt x="365" y="5918"/>
                  </a:lnTo>
                  <a:lnTo>
                    <a:pt x="355" y="5919"/>
                  </a:lnTo>
                  <a:lnTo>
                    <a:pt x="342" y="5918"/>
                  </a:lnTo>
                  <a:lnTo>
                    <a:pt x="327" y="5916"/>
                  </a:lnTo>
                  <a:lnTo>
                    <a:pt x="312" y="5913"/>
                  </a:lnTo>
                  <a:lnTo>
                    <a:pt x="294" y="5909"/>
                  </a:lnTo>
                  <a:lnTo>
                    <a:pt x="277" y="5903"/>
                  </a:lnTo>
                  <a:lnTo>
                    <a:pt x="257" y="5897"/>
                  </a:lnTo>
                  <a:lnTo>
                    <a:pt x="236" y="5889"/>
                  </a:lnTo>
                  <a:lnTo>
                    <a:pt x="214" y="5881"/>
                  </a:lnTo>
                  <a:lnTo>
                    <a:pt x="192" y="5871"/>
                  </a:lnTo>
                  <a:lnTo>
                    <a:pt x="169" y="5861"/>
                  </a:lnTo>
                  <a:lnTo>
                    <a:pt x="144" y="5850"/>
                  </a:lnTo>
                  <a:lnTo>
                    <a:pt x="120" y="5837"/>
                  </a:lnTo>
                  <a:lnTo>
                    <a:pt x="87" y="5819"/>
                  </a:lnTo>
                  <a:lnTo>
                    <a:pt x="55" y="5801"/>
                  </a:lnTo>
                  <a:lnTo>
                    <a:pt x="26" y="5783"/>
                  </a:lnTo>
                  <a:lnTo>
                    <a:pt x="0" y="5764"/>
                  </a:lnTo>
                  <a:close/>
                  <a:moveTo>
                    <a:pt x="0" y="5610"/>
                  </a:moveTo>
                  <a:lnTo>
                    <a:pt x="0" y="5480"/>
                  </a:lnTo>
                  <a:lnTo>
                    <a:pt x="14" y="5486"/>
                  </a:lnTo>
                  <a:lnTo>
                    <a:pt x="28" y="5494"/>
                  </a:lnTo>
                  <a:lnTo>
                    <a:pt x="51" y="5506"/>
                  </a:lnTo>
                  <a:lnTo>
                    <a:pt x="73" y="5518"/>
                  </a:lnTo>
                  <a:lnTo>
                    <a:pt x="94" y="5531"/>
                  </a:lnTo>
                  <a:lnTo>
                    <a:pt x="112" y="5544"/>
                  </a:lnTo>
                  <a:lnTo>
                    <a:pt x="131" y="5556"/>
                  </a:lnTo>
                  <a:lnTo>
                    <a:pt x="148" y="5568"/>
                  </a:lnTo>
                  <a:lnTo>
                    <a:pt x="163" y="5580"/>
                  </a:lnTo>
                  <a:lnTo>
                    <a:pt x="176" y="5591"/>
                  </a:lnTo>
                  <a:lnTo>
                    <a:pt x="188" y="5602"/>
                  </a:lnTo>
                  <a:lnTo>
                    <a:pt x="199" y="5613"/>
                  </a:lnTo>
                  <a:lnTo>
                    <a:pt x="208" y="5623"/>
                  </a:lnTo>
                  <a:lnTo>
                    <a:pt x="215" y="5632"/>
                  </a:lnTo>
                  <a:lnTo>
                    <a:pt x="219" y="5641"/>
                  </a:lnTo>
                  <a:lnTo>
                    <a:pt x="221" y="5648"/>
                  </a:lnTo>
                  <a:lnTo>
                    <a:pt x="223" y="5652"/>
                  </a:lnTo>
                  <a:lnTo>
                    <a:pt x="223" y="5655"/>
                  </a:lnTo>
                  <a:lnTo>
                    <a:pt x="221" y="5658"/>
                  </a:lnTo>
                  <a:lnTo>
                    <a:pt x="220" y="5660"/>
                  </a:lnTo>
                  <a:lnTo>
                    <a:pt x="216" y="5665"/>
                  </a:lnTo>
                  <a:lnTo>
                    <a:pt x="210" y="5668"/>
                  </a:lnTo>
                  <a:lnTo>
                    <a:pt x="204" y="5670"/>
                  </a:lnTo>
                  <a:lnTo>
                    <a:pt x="195" y="5670"/>
                  </a:lnTo>
                  <a:lnTo>
                    <a:pt x="184" y="5670"/>
                  </a:lnTo>
                  <a:lnTo>
                    <a:pt x="173" y="5669"/>
                  </a:lnTo>
                  <a:lnTo>
                    <a:pt x="160" y="5667"/>
                  </a:lnTo>
                  <a:lnTo>
                    <a:pt x="145" y="5665"/>
                  </a:lnTo>
                  <a:lnTo>
                    <a:pt x="130" y="5660"/>
                  </a:lnTo>
                  <a:lnTo>
                    <a:pt x="113" y="5656"/>
                  </a:lnTo>
                  <a:lnTo>
                    <a:pt x="97" y="5651"/>
                  </a:lnTo>
                  <a:lnTo>
                    <a:pt x="78" y="5644"/>
                  </a:lnTo>
                  <a:lnTo>
                    <a:pt x="41" y="5628"/>
                  </a:lnTo>
                  <a:lnTo>
                    <a:pt x="0" y="5610"/>
                  </a:lnTo>
                  <a:close/>
                  <a:moveTo>
                    <a:pt x="0" y="5418"/>
                  </a:moveTo>
                  <a:lnTo>
                    <a:pt x="0" y="5313"/>
                  </a:lnTo>
                  <a:lnTo>
                    <a:pt x="22" y="5329"/>
                  </a:lnTo>
                  <a:lnTo>
                    <a:pt x="41" y="5345"/>
                  </a:lnTo>
                  <a:lnTo>
                    <a:pt x="56" y="5360"/>
                  </a:lnTo>
                  <a:lnTo>
                    <a:pt x="68" y="5374"/>
                  </a:lnTo>
                  <a:lnTo>
                    <a:pt x="74" y="5380"/>
                  </a:lnTo>
                  <a:lnTo>
                    <a:pt x="78" y="5387"/>
                  </a:lnTo>
                  <a:lnTo>
                    <a:pt x="81" y="5392"/>
                  </a:lnTo>
                  <a:lnTo>
                    <a:pt x="84" y="5398"/>
                  </a:lnTo>
                  <a:lnTo>
                    <a:pt x="85" y="5403"/>
                  </a:lnTo>
                  <a:lnTo>
                    <a:pt x="85" y="5408"/>
                  </a:lnTo>
                  <a:lnTo>
                    <a:pt x="85" y="5412"/>
                  </a:lnTo>
                  <a:lnTo>
                    <a:pt x="82" y="5417"/>
                  </a:lnTo>
                  <a:lnTo>
                    <a:pt x="79" y="5421"/>
                  </a:lnTo>
                  <a:lnTo>
                    <a:pt x="73" y="5423"/>
                  </a:lnTo>
                  <a:lnTo>
                    <a:pt x="65" y="5425"/>
                  </a:lnTo>
                  <a:lnTo>
                    <a:pt x="55" y="5427"/>
                  </a:lnTo>
                  <a:lnTo>
                    <a:pt x="43" y="5425"/>
                  </a:lnTo>
                  <a:lnTo>
                    <a:pt x="31" y="5424"/>
                  </a:lnTo>
                  <a:lnTo>
                    <a:pt x="16" y="5422"/>
                  </a:lnTo>
                  <a:lnTo>
                    <a:pt x="0" y="5418"/>
                  </a:lnTo>
                  <a:close/>
                  <a:moveTo>
                    <a:pt x="0" y="4847"/>
                  </a:moveTo>
                  <a:lnTo>
                    <a:pt x="0" y="4752"/>
                  </a:lnTo>
                  <a:lnTo>
                    <a:pt x="17" y="4756"/>
                  </a:lnTo>
                  <a:lnTo>
                    <a:pt x="37" y="4760"/>
                  </a:lnTo>
                  <a:lnTo>
                    <a:pt x="58" y="4766"/>
                  </a:lnTo>
                  <a:lnTo>
                    <a:pt x="80" y="4773"/>
                  </a:lnTo>
                  <a:lnTo>
                    <a:pt x="105" y="4783"/>
                  </a:lnTo>
                  <a:lnTo>
                    <a:pt x="129" y="4793"/>
                  </a:lnTo>
                  <a:lnTo>
                    <a:pt x="154" y="4805"/>
                  </a:lnTo>
                  <a:lnTo>
                    <a:pt x="180" y="4819"/>
                  </a:lnTo>
                  <a:lnTo>
                    <a:pt x="199" y="4831"/>
                  </a:lnTo>
                  <a:lnTo>
                    <a:pt x="218" y="4842"/>
                  </a:lnTo>
                  <a:lnTo>
                    <a:pt x="237" y="4854"/>
                  </a:lnTo>
                  <a:lnTo>
                    <a:pt x="253" y="4865"/>
                  </a:lnTo>
                  <a:lnTo>
                    <a:pt x="269" y="4877"/>
                  </a:lnTo>
                  <a:lnTo>
                    <a:pt x="284" y="4888"/>
                  </a:lnTo>
                  <a:lnTo>
                    <a:pt x="298" y="4899"/>
                  </a:lnTo>
                  <a:lnTo>
                    <a:pt x="310" y="4910"/>
                  </a:lnTo>
                  <a:lnTo>
                    <a:pt x="320" y="4921"/>
                  </a:lnTo>
                  <a:lnTo>
                    <a:pt x="328" y="4931"/>
                  </a:lnTo>
                  <a:lnTo>
                    <a:pt x="336" y="4941"/>
                  </a:lnTo>
                  <a:lnTo>
                    <a:pt x="342" y="4950"/>
                  </a:lnTo>
                  <a:lnTo>
                    <a:pt x="345" y="4959"/>
                  </a:lnTo>
                  <a:lnTo>
                    <a:pt x="347" y="4966"/>
                  </a:lnTo>
                  <a:lnTo>
                    <a:pt x="346" y="4973"/>
                  </a:lnTo>
                  <a:lnTo>
                    <a:pt x="344" y="4980"/>
                  </a:lnTo>
                  <a:lnTo>
                    <a:pt x="339" y="4984"/>
                  </a:lnTo>
                  <a:lnTo>
                    <a:pt x="334" y="4987"/>
                  </a:lnTo>
                  <a:lnTo>
                    <a:pt x="325" y="4990"/>
                  </a:lnTo>
                  <a:lnTo>
                    <a:pt x="316" y="4991"/>
                  </a:lnTo>
                  <a:lnTo>
                    <a:pt x="305" y="4991"/>
                  </a:lnTo>
                  <a:lnTo>
                    <a:pt x="292" y="4990"/>
                  </a:lnTo>
                  <a:lnTo>
                    <a:pt x="278" y="4989"/>
                  </a:lnTo>
                  <a:lnTo>
                    <a:pt x="263" y="4985"/>
                  </a:lnTo>
                  <a:lnTo>
                    <a:pt x="247" y="4981"/>
                  </a:lnTo>
                  <a:lnTo>
                    <a:pt x="230" y="4975"/>
                  </a:lnTo>
                  <a:lnTo>
                    <a:pt x="212" y="4970"/>
                  </a:lnTo>
                  <a:lnTo>
                    <a:pt x="194" y="4962"/>
                  </a:lnTo>
                  <a:lnTo>
                    <a:pt x="174" y="4954"/>
                  </a:lnTo>
                  <a:lnTo>
                    <a:pt x="154" y="4945"/>
                  </a:lnTo>
                  <a:lnTo>
                    <a:pt x="134" y="4936"/>
                  </a:lnTo>
                  <a:lnTo>
                    <a:pt x="114" y="4925"/>
                  </a:lnTo>
                  <a:lnTo>
                    <a:pt x="81" y="4906"/>
                  </a:lnTo>
                  <a:lnTo>
                    <a:pt x="51" y="4886"/>
                  </a:lnTo>
                  <a:lnTo>
                    <a:pt x="24" y="4866"/>
                  </a:lnTo>
                  <a:lnTo>
                    <a:pt x="0" y="4847"/>
                  </a:lnTo>
                  <a:close/>
                  <a:moveTo>
                    <a:pt x="0" y="4642"/>
                  </a:moveTo>
                  <a:lnTo>
                    <a:pt x="0" y="4523"/>
                  </a:lnTo>
                  <a:lnTo>
                    <a:pt x="30" y="4532"/>
                  </a:lnTo>
                  <a:lnTo>
                    <a:pt x="63" y="4545"/>
                  </a:lnTo>
                  <a:lnTo>
                    <a:pt x="97" y="4560"/>
                  </a:lnTo>
                  <a:lnTo>
                    <a:pt x="132" y="4578"/>
                  </a:lnTo>
                  <a:lnTo>
                    <a:pt x="151" y="4589"/>
                  </a:lnTo>
                  <a:lnTo>
                    <a:pt x="169" y="4600"/>
                  </a:lnTo>
                  <a:lnTo>
                    <a:pt x="186" y="4612"/>
                  </a:lnTo>
                  <a:lnTo>
                    <a:pt x="203" y="4623"/>
                  </a:lnTo>
                  <a:lnTo>
                    <a:pt x="217" y="4634"/>
                  </a:lnTo>
                  <a:lnTo>
                    <a:pt x="231" y="4645"/>
                  </a:lnTo>
                  <a:lnTo>
                    <a:pt x="244" y="4656"/>
                  </a:lnTo>
                  <a:lnTo>
                    <a:pt x="256" y="4667"/>
                  </a:lnTo>
                  <a:lnTo>
                    <a:pt x="266" y="4677"/>
                  </a:lnTo>
                  <a:lnTo>
                    <a:pt x="273" y="4687"/>
                  </a:lnTo>
                  <a:lnTo>
                    <a:pt x="280" y="4697"/>
                  </a:lnTo>
                  <a:lnTo>
                    <a:pt x="285" y="4706"/>
                  </a:lnTo>
                  <a:lnTo>
                    <a:pt x="289" y="4715"/>
                  </a:lnTo>
                  <a:lnTo>
                    <a:pt x="290" y="4722"/>
                  </a:lnTo>
                  <a:lnTo>
                    <a:pt x="290" y="4729"/>
                  </a:lnTo>
                  <a:lnTo>
                    <a:pt x="288" y="4735"/>
                  </a:lnTo>
                  <a:lnTo>
                    <a:pt x="283" y="4739"/>
                  </a:lnTo>
                  <a:lnTo>
                    <a:pt x="277" y="4744"/>
                  </a:lnTo>
                  <a:lnTo>
                    <a:pt x="269" y="4746"/>
                  </a:lnTo>
                  <a:lnTo>
                    <a:pt x="260" y="4747"/>
                  </a:lnTo>
                  <a:lnTo>
                    <a:pt x="249" y="4747"/>
                  </a:lnTo>
                  <a:lnTo>
                    <a:pt x="237" y="4746"/>
                  </a:lnTo>
                  <a:lnTo>
                    <a:pt x="224" y="4745"/>
                  </a:lnTo>
                  <a:lnTo>
                    <a:pt x="209" y="4741"/>
                  </a:lnTo>
                  <a:lnTo>
                    <a:pt x="194" y="4738"/>
                  </a:lnTo>
                  <a:lnTo>
                    <a:pt x="177" y="4733"/>
                  </a:lnTo>
                  <a:lnTo>
                    <a:pt x="161" y="4727"/>
                  </a:lnTo>
                  <a:lnTo>
                    <a:pt x="142" y="4720"/>
                  </a:lnTo>
                  <a:lnTo>
                    <a:pt x="124" y="4713"/>
                  </a:lnTo>
                  <a:lnTo>
                    <a:pt x="106" y="4704"/>
                  </a:lnTo>
                  <a:lnTo>
                    <a:pt x="86" y="4694"/>
                  </a:lnTo>
                  <a:lnTo>
                    <a:pt x="67" y="4684"/>
                  </a:lnTo>
                  <a:lnTo>
                    <a:pt x="48" y="4673"/>
                  </a:lnTo>
                  <a:lnTo>
                    <a:pt x="32" y="4663"/>
                  </a:lnTo>
                  <a:lnTo>
                    <a:pt x="15" y="4652"/>
                  </a:lnTo>
                  <a:lnTo>
                    <a:pt x="0" y="4642"/>
                  </a:lnTo>
                  <a:close/>
                  <a:moveTo>
                    <a:pt x="0" y="4417"/>
                  </a:moveTo>
                  <a:lnTo>
                    <a:pt x="0" y="4289"/>
                  </a:lnTo>
                  <a:lnTo>
                    <a:pt x="25" y="4299"/>
                  </a:lnTo>
                  <a:lnTo>
                    <a:pt x="53" y="4310"/>
                  </a:lnTo>
                  <a:lnTo>
                    <a:pt x="80" y="4323"/>
                  </a:lnTo>
                  <a:lnTo>
                    <a:pt x="109" y="4339"/>
                  </a:lnTo>
                  <a:lnTo>
                    <a:pt x="128" y="4349"/>
                  </a:lnTo>
                  <a:lnTo>
                    <a:pt x="145" y="4360"/>
                  </a:lnTo>
                  <a:lnTo>
                    <a:pt x="161" y="4371"/>
                  </a:lnTo>
                  <a:lnTo>
                    <a:pt x="176" y="4382"/>
                  </a:lnTo>
                  <a:lnTo>
                    <a:pt x="191" y="4393"/>
                  </a:lnTo>
                  <a:lnTo>
                    <a:pt x="204" y="4404"/>
                  </a:lnTo>
                  <a:lnTo>
                    <a:pt x="216" y="4415"/>
                  </a:lnTo>
                  <a:lnTo>
                    <a:pt x="227" y="4425"/>
                  </a:lnTo>
                  <a:lnTo>
                    <a:pt x="236" y="4436"/>
                  </a:lnTo>
                  <a:lnTo>
                    <a:pt x="244" y="4445"/>
                  </a:lnTo>
                  <a:lnTo>
                    <a:pt x="250" y="4454"/>
                  </a:lnTo>
                  <a:lnTo>
                    <a:pt x="255" y="4463"/>
                  </a:lnTo>
                  <a:lnTo>
                    <a:pt x="258" y="4471"/>
                  </a:lnTo>
                  <a:lnTo>
                    <a:pt x="259" y="4479"/>
                  </a:lnTo>
                  <a:lnTo>
                    <a:pt x="259" y="4485"/>
                  </a:lnTo>
                  <a:lnTo>
                    <a:pt x="257" y="4491"/>
                  </a:lnTo>
                  <a:lnTo>
                    <a:pt x="252" y="4496"/>
                  </a:lnTo>
                  <a:lnTo>
                    <a:pt x="246" y="4500"/>
                  </a:lnTo>
                  <a:lnTo>
                    <a:pt x="239" y="4502"/>
                  </a:lnTo>
                  <a:lnTo>
                    <a:pt x="229" y="4504"/>
                  </a:lnTo>
                  <a:lnTo>
                    <a:pt x="219" y="4504"/>
                  </a:lnTo>
                  <a:lnTo>
                    <a:pt x="207" y="4504"/>
                  </a:lnTo>
                  <a:lnTo>
                    <a:pt x="195" y="4502"/>
                  </a:lnTo>
                  <a:lnTo>
                    <a:pt x="181" y="4500"/>
                  </a:lnTo>
                  <a:lnTo>
                    <a:pt x="165" y="4495"/>
                  </a:lnTo>
                  <a:lnTo>
                    <a:pt x="150" y="4491"/>
                  </a:lnTo>
                  <a:lnTo>
                    <a:pt x="133" y="4485"/>
                  </a:lnTo>
                  <a:lnTo>
                    <a:pt x="117" y="4479"/>
                  </a:lnTo>
                  <a:lnTo>
                    <a:pt x="99" y="4471"/>
                  </a:lnTo>
                  <a:lnTo>
                    <a:pt x="80" y="4462"/>
                  </a:lnTo>
                  <a:lnTo>
                    <a:pt x="63" y="4453"/>
                  </a:lnTo>
                  <a:lnTo>
                    <a:pt x="44" y="4443"/>
                  </a:lnTo>
                  <a:lnTo>
                    <a:pt x="32" y="4437"/>
                  </a:lnTo>
                  <a:lnTo>
                    <a:pt x="21" y="4430"/>
                  </a:lnTo>
                  <a:lnTo>
                    <a:pt x="11" y="4424"/>
                  </a:lnTo>
                  <a:lnTo>
                    <a:pt x="0" y="4417"/>
                  </a:lnTo>
                  <a:close/>
                  <a:moveTo>
                    <a:pt x="0" y="4175"/>
                  </a:moveTo>
                  <a:lnTo>
                    <a:pt x="0" y="4050"/>
                  </a:lnTo>
                  <a:lnTo>
                    <a:pt x="26" y="4058"/>
                  </a:lnTo>
                  <a:lnTo>
                    <a:pt x="53" y="4069"/>
                  </a:lnTo>
                  <a:lnTo>
                    <a:pt x="81" y="4083"/>
                  </a:lnTo>
                  <a:lnTo>
                    <a:pt x="111" y="4098"/>
                  </a:lnTo>
                  <a:lnTo>
                    <a:pt x="128" y="4109"/>
                  </a:lnTo>
                  <a:lnTo>
                    <a:pt x="144" y="4119"/>
                  </a:lnTo>
                  <a:lnTo>
                    <a:pt x="161" y="4130"/>
                  </a:lnTo>
                  <a:lnTo>
                    <a:pt x="175" y="4141"/>
                  </a:lnTo>
                  <a:lnTo>
                    <a:pt x="188" y="4151"/>
                  </a:lnTo>
                  <a:lnTo>
                    <a:pt x="202" y="4162"/>
                  </a:lnTo>
                  <a:lnTo>
                    <a:pt x="213" y="4173"/>
                  </a:lnTo>
                  <a:lnTo>
                    <a:pt x="223" y="4183"/>
                  </a:lnTo>
                  <a:lnTo>
                    <a:pt x="231" y="4193"/>
                  </a:lnTo>
                  <a:lnTo>
                    <a:pt x="239" y="4203"/>
                  </a:lnTo>
                  <a:lnTo>
                    <a:pt x="245" y="4212"/>
                  </a:lnTo>
                  <a:lnTo>
                    <a:pt x="249" y="4221"/>
                  </a:lnTo>
                  <a:lnTo>
                    <a:pt x="252" y="4228"/>
                  </a:lnTo>
                  <a:lnTo>
                    <a:pt x="253" y="4236"/>
                  </a:lnTo>
                  <a:lnTo>
                    <a:pt x="252" y="4243"/>
                  </a:lnTo>
                  <a:lnTo>
                    <a:pt x="250" y="4248"/>
                  </a:lnTo>
                  <a:lnTo>
                    <a:pt x="246" y="4254"/>
                  </a:lnTo>
                  <a:lnTo>
                    <a:pt x="240" y="4257"/>
                  </a:lnTo>
                  <a:lnTo>
                    <a:pt x="233" y="4260"/>
                  </a:lnTo>
                  <a:lnTo>
                    <a:pt x="224" y="4261"/>
                  </a:lnTo>
                  <a:lnTo>
                    <a:pt x="214" y="4263"/>
                  </a:lnTo>
                  <a:lnTo>
                    <a:pt x="203" y="4261"/>
                  </a:lnTo>
                  <a:lnTo>
                    <a:pt x="191" y="4260"/>
                  </a:lnTo>
                  <a:lnTo>
                    <a:pt x="176" y="4257"/>
                  </a:lnTo>
                  <a:lnTo>
                    <a:pt x="162" y="4254"/>
                  </a:lnTo>
                  <a:lnTo>
                    <a:pt x="148" y="4249"/>
                  </a:lnTo>
                  <a:lnTo>
                    <a:pt x="131" y="4244"/>
                  </a:lnTo>
                  <a:lnTo>
                    <a:pt x="114" y="4238"/>
                  </a:lnTo>
                  <a:lnTo>
                    <a:pt x="98" y="4231"/>
                  </a:lnTo>
                  <a:lnTo>
                    <a:pt x="80" y="4223"/>
                  </a:lnTo>
                  <a:lnTo>
                    <a:pt x="63" y="4214"/>
                  </a:lnTo>
                  <a:lnTo>
                    <a:pt x="45" y="4204"/>
                  </a:lnTo>
                  <a:lnTo>
                    <a:pt x="34" y="4197"/>
                  </a:lnTo>
                  <a:lnTo>
                    <a:pt x="22" y="4191"/>
                  </a:lnTo>
                  <a:lnTo>
                    <a:pt x="11" y="4183"/>
                  </a:lnTo>
                  <a:lnTo>
                    <a:pt x="0" y="4175"/>
                  </a:lnTo>
                  <a:close/>
                  <a:moveTo>
                    <a:pt x="0" y="3917"/>
                  </a:moveTo>
                  <a:lnTo>
                    <a:pt x="0" y="3806"/>
                  </a:lnTo>
                  <a:lnTo>
                    <a:pt x="14" y="3808"/>
                  </a:lnTo>
                  <a:lnTo>
                    <a:pt x="30" y="3812"/>
                  </a:lnTo>
                  <a:lnTo>
                    <a:pt x="46" y="3818"/>
                  </a:lnTo>
                  <a:lnTo>
                    <a:pt x="64" y="3823"/>
                  </a:lnTo>
                  <a:lnTo>
                    <a:pt x="81" y="3831"/>
                  </a:lnTo>
                  <a:lnTo>
                    <a:pt x="99" y="3840"/>
                  </a:lnTo>
                  <a:lnTo>
                    <a:pt x="118" y="3849"/>
                  </a:lnTo>
                  <a:lnTo>
                    <a:pt x="137" y="3859"/>
                  </a:lnTo>
                  <a:lnTo>
                    <a:pt x="153" y="3869"/>
                  </a:lnTo>
                  <a:lnTo>
                    <a:pt x="169" y="3880"/>
                  </a:lnTo>
                  <a:lnTo>
                    <a:pt x="184" y="3890"/>
                  </a:lnTo>
                  <a:lnTo>
                    <a:pt x="198" y="3901"/>
                  </a:lnTo>
                  <a:lnTo>
                    <a:pt x="210" y="3911"/>
                  </a:lnTo>
                  <a:lnTo>
                    <a:pt x="223" y="3920"/>
                  </a:lnTo>
                  <a:lnTo>
                    <a:pt x="234" y="3932"/>
                  </a:lnTo>
                  <a:lnTo>
                    <a:pt x="244" y="3941"/>
                  </a:lnTo>
                  <a:lnTo>
                    <a:pt x="251" y="3951"/>
                  </a:lnTo>
                  <a:lnTo>
                    <a:pt x="259" y="3960"/>
                  </a:lnTo>
                  <a:lnTo>
                    <a:pt x="264" y="3970"/>
                  </a:lnTo>
                  <a:lnTo>
                    <a:pt x="268" y="3978"/>
                  </a:lnTo>
                  <a:lnTo>
                    <a:pt x="271" y="3986"/>
                  </a:lnTo>
                  <a:lnTo>
                    <a:pt x="271" y="3993"/>
                  </a:lnTo>
                  <a:lnTo>
                    <a:pt x="271" y="4000"/>
                  </a:lnTo>
                  <a:lnTo>
                    <a:pt x="268" y="4005"/>
                  </a:lnTo>
                  <a:lnTo>
                    <a:pt x="264" y="4011"/>
                  </a:lnTo>
                  <a:lnTo>
                    <a:pt x="258" y="4014"/>
                  </a:lnTo>
                  <a:lnTo>
                    <a:pt x="251" y="4018"/>
                  </a:lnTo>
                  <a:lnTo>
                    <a:pt x="242" y="4019"/>
                  </a:lnTo>
                  <a:lnTo>
                    <a:pt x="233" y="4020"/>
                  </a:lnTo>
                  <a:lnTo>
                    <a:pt x="221" y="4020"/>
                  </a:lnTo>
                  <a:lnTo>
                    <a:pt x="209" y="4019"/>
                  </a:lnTo>
                  <a:lnTo>
                    <a:pt x="197" y="4015"/>
                  </a:lnTo>
                  <a:lnTo>
                    <a:pt x="183" y="4013"/>
                  </a:lnTo>
                  <a:lnTo>
                    <a:pt x="169" y="4009"/>
                  </a:lnTo>
                  <a:lnTo>
                    <a:pt x="153" y="4003"/>
                  </a:lnTo>
                  <a:lnTo>
                    <a:pt x="138" y="3998"/>
                  </a:lnTo>
                  <a:lnTo>
                    <a:pt x="121" y="3990"/>
                  </a:lnTo>
                  <a:lnTo>
                    <a:pt x="105" y="3982"/>
                  </a:lnTo>
                  <a:lnTo>
                    <a:pt x="88" y="3975"/>
                  </a:lnTo>
                  <a:lnTo>
                    <a:pt x="70" y="3965"/>
                  </a:lnTo>
                  <a:lnTo>
                    <a:pt x="52" y="3954"/>
                  </a:lnTo>
                  <a:lnTo>
                    <a:pt x="33" y="3941"/>
                  </a:lnTo>
                  <a:lnTo>
                    <a:pt x="16" y="3929"/>
                  </a:lnTo>
                  <a:lnTo>
                    <a:pt x="0" y="3917"/>
                  </a:lnTo>
                  <a:close/>
                  <a:moveTo>
                    <a:pt x="0" y="3620"/>
                  </a:moveTo>
                  <a:lnTo>
                    <a:pt x="0" y="3574"/>
                  </a:lnTo>
                  <a:lnTo>
                    <a:pt x="5" y="3571"/>
                  </a:lnTo>
                  <a:lnTo>
                    <a:pt x="12" y="3569"/>
                  </a:lnTo>
                  <a:lnTo>
                    <a:pt x="20" y="3566"/>
                  </a:lnTo>
                  <a:lnTo>
                    <a:pt x="28" y="3566"/>
                  </a:lnTo>
                  <a:lnTo>
                    <a:pt x="38" y="3566"/>
                  </a:lnTo>
                  <a:lnTo>
                    <a:pt x="48" y="3567"/>
                  </a:lnTo>
                  <a:lnTo>
                    <a:pt x="60" y="3569"/>
                  </a:lnTo>
                  <a:lnTo>
                    <a:pt x="73" y="3572"/>
                  </a:lnTo>
                  <a:lnTo>
                    <a:pt x="85" y="3575"/>
                  </a:lnTo>
                  <a:lnTo>
                    <a:pt x="98" y="3580"/>
                  </a:lnTo>
                  <a:lnTo>
                    <a:pt x="112" y="3584"/>
                  </a:lnTo>
                  <a:lnTo>
                    <a:pt x="126" y="3589"/>
                  </a:lnTo>
                  <a:lnTo>
                    <a:pt x="155" y="3603"/>
                  </a:lnTo>
                  <a:lnTo>
                    <a:pt x="185" y="3619"/>
                  </a:lnTo>
                  <a:lnTo>
                    <a:pt x="202" y="3629"/>
                  </a:lnTo>
                  <a:lnTo>
                    <a:pt x="217" y="3639"/>
                  </a:lnTo>
                  <a:lnTo>
                    <a:pt x="231" y="3649"/>
                  </a:lnTo>
                  <a:lnTo>
                    <a:pt x="245" y="3659"/>
                  </a:lnTo>
                  <a:lnTo>
                    <a:pt x="257" y="3669"/>
                  </a:lnTo>
                  <a:lnTo>
                    <a:pt x="268" y="3679"/>
                  </a:lnTo>
                  <a:lnTo>
                    <a:pt x="279" y="3690"/>
                  </a:lnTo>
                  <a:lnTo>
                    <a:pt x="288" y="3699"/>
                  </a:lnTo>
                  <a:lnTo>
                    <a:pt x="295" y="3709"/>
                  </a:lnTo>
                  <a:lnTo>
                    <a:pt x="302" y="3719"/>
                  </a:lnTo>
                  <a:lnTo>
                    <a:pt x="308" y="3727"/>
                  </a:lnTo>
                  <a:lnTo>
                    <a:pt x="311" y="3735"/>
                  </a:lnTo>
                  <a:lnTo>
                    <a:pt x="313" y="3743"/>
                  </a:lnTo>
                  <a:lnTo>
                    <a:pt x="314" y="3751"/>
                  </a:lnTo>
                  <a:lnTo>
                    <a:pt x="313" y="3757"/>
                  </a:lnTo>
                  <a:lnTo>
                    <a:pt x="311" y="3763"/>
                  </a:lnTo>
                  <a:lnTo>
                    <a:pt x="306" y="3768"/>
                  </a:lnTo>
                  <a:lnTo>
                    <a:pt x="301" y="3772"/>
                  </a:lnTo>
                  <a:lnTo>
                    <a:pt x="294" y="3775"/>
                  </a:lnTo>
                  <a:lnTo>
                    <a:pt x="285" y="3777"/>
                  </a:lnTo>
                  <a:lnTo>
                    <a:pt x="276" y="3777"/>
                  </a:lnTo>
                  <a:lnTo>
                    <a:pt x="266" y="3777"/>
                  </a:lnTo>
                  <a:lnTo>
                    <a:pt x="253" y="3776"/>
                  </a:lnTo>
                  <a:lnTo>
                    <a:pt x="241" y="3774"/>
                  </a:lnTo>
                  <a:lnTo>
                    <a:pt x="228" y="3770"/>
                  </a:lnTo>
                  <a:lnTo>
                    <a:pt x="214" y="3767"/>
                  </a:lnTo>
                  <a:lnTo>
                    <a:pt x="199" y="3762"/>
                  </a:lnTo>
                  <a:lnTo>
                    <a:pt x="184" y="3756"/>
                  </a:lnTo>
                  <a:lnTo>
                    <a:pt x="169" y="3749"/>
                  </a:lnTo>
                  <a:lnTo>
                    <a:pt x="152" y="3742"/>
                  </a:lnTo>
                  <a:lnTo>
                    <a:pt x="137" y="3734"/>
                  </a:lnTo>
                  <a:lnTo>
                    <a:pt x="120" y="3725"/>
                  </a:lnTo>
                  <a:lnTo>
                    <a:pt x="99" y="3712"/>
                  </a:lnTo>
                  <a:lnTo>
                    <a:pt x="79" y="3699"/>
                  </a:lnTo>
                  <a:lnTo>
                    <a:pt x="62" y="3685"/>
                  </a:lnTo>
                  <a:lnTo>
                    <a:pt x="45" y="3672"/>
                  </a:lnTo>
                  <a:lnTo>
                    <a:pt x="31" y="3658"/>
                  </a:lnTo>
                  <a:lnTo>
                    <a:pt x="19" y="3646"/>
                  </a:lnTo>
                  <a:lnTo>
                    <a:pt x="7" y="3633"/>
                  </a:lnTo>
                  <a:lnTo>
                    <a:pt x="0" y="3620"/>
                  </a:lnTo>
                  <a:close/>
                  <a:moveTo>
                    <a:pt x="0" y="3054"/>
                  </a:moveTo>
                  <a:lnTo>
                    <a:pt x="0" y="2927"/>
                  </a:lnTo>
                  <a:lnTo>
                    <a:pt x="23" y="2944"/>
                  </a:lnTo>
                  <a:lnTo>
                    <a:pt x="43" y="2962"/>
                  </a:lnTo>
                  <a:lnTo>
                    <a:pt x="60" y="2978"/>
                  </a:lnTo>
                  <a:lnTo>
                    <a:pt x="74" y="2995"/>
                  </a:lnTo>
                  <a:lnTo>
                    <a:pt x="79" y="3004"/>
                  </a:lnTo>
                  <a:lnTo>
                    <a:pt x="84" y="3011"/>
                  </a:lnTo>
                  <a:lnTo>
                    <a:pt x="87" y="3018"/>
                  </a:lnTo>
                  <a:lnTo>
                    <a:pt x="89" y="3026"/>
                  </a:lnTo>
                  <a:lnTo>
                    <a:pt x="90" y="3032"/>
                  </a:lnTo>
                  <a:lnTo>
                    <a:pt x="90" y="3038"/>
                  </a:lnTo>
                  <a:lnTo>
                    <a:pt x="89" y="3044"/>
                  </a:lnTo>
                  <a:lnTo>
                    <a:pt x="87" y="3049"/>
                  </a:lnTo>
                  <a:lnTo>
                    <a:pt x="85" y="3052"/>
                  </a:lnTo>
                  <a:lnTo>
                    <a:pt x="82" y="3054"/>
                  </a:lnTo>
                  <a:lnTo>
                    <a:pt x="79" y="3057"/>
                  </a:lnTo>
                  <a:lnTo>
                    <a:pt x="75" y="3059"/>
                  </a:lnTo>
                  <a:lnTo>
                    <a:pt x="66" y="3062"/>
                  </a:lnTo>
                  <a:lnTo>
                    <a:pt x="56" y="3063"/>
                  </a:lnTo>
                  <a:lnTo>
                    <a:pt x="44" y="3063"/>
                  </a:lnTo>
                  <a:lnTo>
                    <a:pt x="30" y="3061"/>
                  </a:lnTo>
                  <a:lnTo>
                    <a:pt x="15" y="3059"/>
                  </a:lnTo>
                  <a:lnTo>
                    <a:pt x="0" y="3054"/>
                  </a:lnTo>
                  <a:close/>
                  <a:moveTo>
                    <a:pt x="0" y="2740"/>
                  </a:moveTo>
                  <a:lnTo>
                    <a:pt x="0" y="2634"/>
                  </a:lnTo>
                  <a:lnTo>
                    <a:pt x="12" y="2636"/>
                  </a:lnTo>
                  <a:lnTo>
                    <a:pt x="25" y="2638"/>
                  </a:lnTo>
                  <a:lnTo>
                    <a:pt x="39" y="2643"/>
                  </a:lnTo>
                  <a:lnTo>
                    <a:pt x="54" y="2647"/>
                  </a:lnTo>
                  <a:lnTo>
                    <a:pt x="68" y="2654"/>
                  </a:lnTo>
                  <a:lnTo>
                    <a:pt x="84" y="2660"/>
                  </a:lnTo>
                  <a:lnTo>
                    <a:pt x="100" y="2669"/>
                  </a:lnTo>
                  <a:lnTo>
                    <a:pt x="116" y="2678"/>
                  </a:lnTo>
                  <a:lnTo>
                    <a:pt x="129" y="2687"/>
                  </a:lnTo>
                  <a:lnTo>
                    <a:pt x="141" y="2696"/>
                  </a:lnTo>
                  <a:lnTo>
                    <a:pt x="153" y="2705"/>
                  </a:lnTo>
                  <a:lnTo>
                    <a:pt x="164" y="2713"/>
                  </a:lnTo>
                  <a:lnTo>
                    <a:pt x="174" y="2722"/>
                  </a:lnTo>
                  <a:lnTo>
                    <a:pt x="183" y="2731"/>
                  </a:lnTo>
                  <a:lnTo>
                    <a:pt x="192" y="2740"/>
                  </a:lnTo>
                  <a:lnTo>
                    <a:pt x="198" y="2749"/>
                  </a:lnTo>
                  <a:lnTo>
                    <a:pt x="205" y="2758"/>
                  </a:lnTo>
                  <a:lnTo>
                    <a:pt x="210" y="2766"/>
                  </a:lnTo>
                  <a:lnTo>
                    <a:pt x="214" y="2774"/>
                  </a:lnTo>
                  <a:lnTo>
                    <a:pt x="217" y="2782"/>
                  </a:lnTo>
                  <a:lnTo>
                    <a:pt x="218" y="2790"/>
                  </a:lnTo>
                  <a:lnTo>
                    <a:pt x="218" y="2796"/>
                  </a:lnTo>
                  <a:lnTo>
                    <a:pt x="217" y="2802"/>
                  </a:lnTo>
                  <a:lnTo>
                    <a:pt x="215" y="2807"/>
                  </a:lnTo>
                  <a:lnTo>
                    <a:pt x="212" y="2813"/>
                  </a:lnTo>
                  <a:lnTo>
                    <a:pt x="206" y="2816"/>
                  </a:lnTo>
                  <a:lnTo>
                    <a:pt x="199" y="2819"/>
                  </a:lnTo>
                  <a:lnTo>
                    <a:pt x="193" y="2822"/>
                  </a:lnTo>
                  <a:lnTo>
                    <a:pt x="184" y="2823"/>
                  </a:lnTo>
                  <a:lnTo>
                    <a:pt x="175" y="2823"/>
                  </a:lnTo>
                  <a:lnTo>
                    <a:pt x="165" y="2822"/>
                  </a:lnTo>
                  <a:lnTo>
                    <a:pt x="154" y="2820"/>
                  </a:lnTo>
                  <a:lnTo>
                    <a:pt x="143" y="2818"/>
                  </a:lnTo>
                  <a:lnTo>
                    <a:pt x="131" y="2815"/>
                  </a:lnTo>
                  <a:lnTo>
                    <a:pt x="119" y="2811"/>
                  </a:lnTo>
                  <a:lnTo>
                    <a:pt x="107" y="2806"/>
                  </a:lnTo>
                  <a:lnTo>
                    <a:pt x="94" y="2801"/>
                  </a:lnTo>
                  <a:lnTo>
                    <a:pt x="80" y="2794"/>
                  </a:lnTo>
                  <a:lnTo>
                    <a:pt x="66" y="2786"/>
                  </a:lnTo>
                  <a:lnTo>
                    <a:pt x="53" y="2779"/>
                  </a:lnTo>
                  <a:lnTo>
                    <a:pt x="38" y="2770"/>
                  </a:lnTo>
                  <a:lnTo>
                    <a:pt x="25" y="2760"/>
                  </a:lnTo>
                  <a:lnTo>
                    <a:pt x="12" y="2750"/>
                  </a:lnTo>
                  <a:lnTo>
                    <a:pt x="0" y="2740"/>
                  </a:lnTo>
                  <a:close/>
                  <a:moveTo>
                    <a:pt x="0" y="2377"/>
                  </a:moveTo>
                  <a:lnTo>
                    <a:pt x="0" y="2280"/>
                  </a:lnTo>
                  <a:lnTo>
                    <a:pt x="12" y="2292"/>
                  </a:lnTo>
                  <a:lnTo>
                    <a:pt x="22" y="2304"/>
                  </a:lnTo>
                  <a:lnTo>
                    <a:pt x="30" y="2315"/>
                  </a:lnTo>
                  <a:lnTo>
                    <a:pt x="36" y="2326"/>
                  </a:lnTo>
                  <a:lnTo>
                    <a:pt x="39" y="2336"/>
                  </a:lnTo>
                  <a:lnTo>
                    <a:pt x="42" y="2346"/>
                  </a:lnTo>
                  <a:lnTo>
                    <a:pt x="42" y="2350"/>
                  </a:lnTo>
                  <a:lnTo>
                    <a:pt x="41" y="2355"/>
                  </a:lnTo>
                  <a:lnTo>
                    <a:pt x="39" y="2359"/>
                  </a:lnTo>
                  <a:lnTo>
                    <a:pt x="37" y="2363"/>
                  </a:lnTo>
                  <a:lnTo>
                    <a:pt x="35" y="2366"/>
                  </a:lnTo>
                  <a:lnTo>
                    <a:pt x="32" y="2369"/>
                  </a:lnTo>
                  <a:lnTo>
                    <a:pt x="27" y="2371"/>
                  </a:lnTo>
                  <a:lnTo>
                    <a:pt x="23" y="2374"/>
                  </a:lnTo>
                  <a:lnTo>
                    <a:pt x="13" y="2376"/>
                  </a:lnTo>
                  <a:lnTo>
                    <a:pt x="0" y="2377"/>
                  </a:lnTo>
                  <a:close/>
                  <a:moveTo>
                    <a:pt x="0" y="2021"/>
                  </a:moveTo>
                  <a:lnTo>
                    <a:pt x="0" y="1973"/>
                  </a:lnTo>
                  <a:lnTo>
                    <a:pt x="4" y="1970"/>
                  </a:lnTo>
                  <a:lnTo>
                    <a:pt x="10" y="1968"/>
                  </a:lnTo>
                  <a:lnTo>
                    <a:pt x="16" y="1965"/>
                  </a:lnTo>
                  <a:lnTo>
                    <a:pt x="23" y="1964"/>
                  </a:lnTo>
                  <a:lnTo>
                    <a:pt x="30" y="1964"/>
                  </a:lnTo>
                  <a:lnTo>
                    <a:pt x="38" y="1964"/>
                  </a:lnTo>
                  <a:lnTo>
                    <a:pt x="47" y="1964"/>
                  </a:lnTo>
                  <a:lnTo>
                    <a:pt x="56" y="1966"/>
                  </a:lnTo>
                  <a:lnTo>
                    <a:pt x="75" y="1971"/>
                  </a:lnTo>
                  <a:lnTo>
                    <a:pt x="96" y="1979"/>
                  </a:lnTo>
                  <a:lnTo>
                    <a:pt x="118" y="1990"/>
                  </a:lnTo>
                  <a:lnTo>
                    <a:pt x="140" y="2002"/>
                  </a:lnTo>
                  <a:lnTo>
                    <a:pt x="151" y="2009"/>
                  </a:lnTo>
                  <a:lnTo>
                    <a:pt x="162" y="2017"/>
                  </a:lnTo>
                  <a:lnTo>
                    <a:pt x="172" y="2025"/>
                  </a:lnTo>
                  <a:lnTo>
                    <a:pt x="181" y="2033"/>
                  </a:lnTo>
                  <a:lnTo>
                    <a:pt x="189" y="2041"/>
                  </a:lnTo>
                  <a:lnTo>
                    <a:pt x="197" y="2049"/>
                  </a:lnTo>
                  <a:lnTo>
                    <a:pt x="205" y="2058"/>
                  </a:lnTo>
                  <a:lnTo>
                    <a:pt x="210" y="2066"/>
                  </a:lnTo>
                  <a:lnTo>
                    <a:pt x="216" y="2075"/>
                  </a:lnTo>
                  <a:lnTo>
                    <a:pt x="220" y="2082"/>
                  </a:lnTo>
                  <a:lnTo>
                    <a:pt x="224" y="2090"/>
                  </a:lnTo>
                  <a:lnTo>
                    <a:pt x="226" y="2097"/>
                  </a:lnTo>
                  <a:lnTo>
                    <a:pt x="227" y="2103"/>
                  </a:lnTo>
                  <a:lnTo>
                    <a:pt x="227" y="2110"/>
                  </a:lnTo>
                  <a:lnTo>
                    <a:pt x="225" y="2115"/>
                  </a:lnTo>
                  <a:lnTo>
                    <a:pt x="223" y="2121"/>
                  </a:lnTo>
                  <a:lnTo>
                    <a:pt x="219" y="2125"/>
                  </a:lnTo>
                  <a:lnTo>
                    <a:pt x="215" y="2130"/>
                  </a:lnTo>
                  <a:lnTo>
                    <a:pt x="209" y="2132"/>
                  </a:lnTo>
                  <a:lnTo>
                    <a:pt x="203" y="2134"/>
                  </a:lnTo>
                  <a:lnTo>
                    <a:pt x="195" y="2135"/>
                  </a:lnTo>
                  <a:lnTo>
                    <a:pt x="187" y="2135"/>
                  </a:lnTo>
                  <a:lnTo>
                    <a:pt x="178" y="2135"/>
                  </a:lnTo>
                  <a:lnTo>
                    <a:pt x="169" y="2134"/>
                  </a:lnTo>
                  <a:lnTo>
                    <a:pt x="159" y="2132"/>
                  </a:lnTo>
                  <a:lnTo>
                    <a:pt x="148" y="2130"/>
                  </a:lnTo>
                  <a:lnTo>
                    <a:pt x="138" y="2126"/>
                  </a:lnTo>
                  <a:lnTo>
                    <a:pt x="126" y="2122"/>
                  </a:lnTo>
                  <a:lnTo>
                    <a:pt x="114" y="2117"/>
                  </a:lnTo>
                  <a:lnTo>
                    <a:pt x="103" y="2111"/>
                  </a:lnTo>
                  <a:lnTo>
                    <a:pt x="91" y="2105"/>
                  </a:lnTo>
                  <a:lnTo>
                    <a:pt x="79" y="2098"/>
                  </a:lnTo>
                  <a:lnTo>
                    <a:pt x="66" y="2089"/>
                  </a:lnTo>
                  <a:lnTo>
                    <a:pt x="53" y="2079"/>
                  </a:lnTo>
                  <a:lnTo>
                    <a:pt x="42" y="2070"/>
                  </a:lnTo>
                  <a:lnTo>
                    <a:pt x="31" y="2060"/>
                  </a:lnTo>
                  <a:lnTo>
                    <a:pt x="21" y="2050"/>
                  </a:lnTo>
                  <a:lnTo>
                    <a:pt x="13" y="2040"/>
                  </a:lnTo>
                  <a:lnTo>
                    <a:pt x="5" y="2030"/>
                  </a:lnTo>
                  <a:lnTo>
                    <a:pt x="0" y="2021"/>
                  </a:lnTo>
                  <a:close/>
                  <a:moveTo>
                    <a:pt x="0" y="1665"/>
                  </a:moveTo>
                  <a:lnTo>
                    <a:pt x="0" y="1552"/>
                  </a:lnTo>
                  <a:lnTo>
                    <a:pt x="17" y="1556"/>
                  </a:lnTo>
                  <a:lnTo>
                    <a:pt x="35" y="1564"/>
                  </a:lnTo>
                  <a:lnTo>
                    <a:pt x="53" y="1573"/>
                  </a:lnTo>
                  <a:lnTo>
                    <a:pt x="71" y="1584"/>
                  </a:lnTo>
                  <a:lnTo>
                    <a:pt x="91" y="1598"/>
                  </a:lnTo>
                  <a:lnTo>
                    <a:pt x="109" y="1612"/>
                  </a:lnTo>
                  <a:lnTo>
                    <a:pt x="117" y="1620"/>
                  </a:lnTo>
                  <a:lnTo>
                    <a:pt x="124" y="1628"/>
                  </a:lnTo>
                  <a:lnTo>
                    <a:pt x="130" y="1635"/>
                  </a:lnTo>
                  <a:lnTo>
                    <a:pt x="135" y="1643"/>
                  </a:lnTo>
                  <a:lnTo>
                    <a:pt x="140" y="1651"/>
                  </a:lnTo>
                  <a:lnTo>
                    <a:pt x="144" y="1658"/>
                  </a:lnTo>
                  <a:lnTo>
                    <a:pt x="146" y="1665"/>
                  </a:lnTo>
                  <a:lnTo>
                    <a:pt x="149" y="1672"/>
                  </a:lnTo>
                  <a:lnTo>
                    <a:pt x="150" y="1678"/>
                  </a:lnTo>
                  <a:lnTo>
                    <a:pt x="149" y="1684"/>
                  </a:lnTo>
                  <a:lnTo>
                    <a:pt x="148" y="1690"/>
                  </a:lnTo>
                  <a:lnTo>
                    <a:pt x="145" y="1695"/>
                  </a:lnTo>
                  <a:lnTo>
                    <a:pt x="142" y="1699"/>
                  </a:lnTo>
                  <a:lnTo>
                    <a:pt x="138" y="1703"/>
                  </a:lnTo>
                  <a:lnTo>
                    <a:pt x="132" y="1705"/>
                  </a:lnTo>
                  <a:lnTo>
                    <a:pt x="127" y="1707"/>
                  </a:lnTo>
                  <a:lnTo>
                    <a:pt x="120" y="1708"/>
                  </a:lnTo>
                  <a:lnTo>
                    <a:pt x="112" y="1709"/>
                  </a:lnTo>
                  <a:lnTo>
                    <a:pt x="105" y="1709"/>
                  </a:lnTo>
                  <a:lnTo>
                    <a:pt x="96" y="1708"/>
                  </a:lnTo>
                  <a:lnTo>
                    <a:pt x="86" y="1706"/>
                  </a:lnTo>
                  <a:lnTo>
                    <a:pt x="77" y="1704"/>
                  </a:lnTo>
                  <a:lnTo>
                    <a:pt x="67" y="1701"/>
                  </a:lnTo>
                  <a:lnTo>
                    <a:pt x="57" y="1697"/>
                  </a:lnTo>
                  <a:lnTo>
                    <a:pt x="46" y="1693"/>
                  </a:lnTo>
                  <a:lnTo>
                    <a:pt x="36" y="1687"/>
                  </a:lnTo>
                  <a:lnTo>
                    <a:pt x="25" y="1682"/>
                  </a:lnTo>
                  <a:lnTo>
                    <a:pt x="15" y="1675"/>
                  </a:lnTo>
                  <a:lnTo>
                    <a:pt x="7" y="1670"/>
                  </a:lnTo>
                  <a:lnTo>
                    <a:pt x="0" y="1665"/>
                  </a:lnTo>
                  <a:close/>
                  <a:moveTo>
                    <a:pt x="0" y="1259"/>
                  </a:moveTo>
                  <a:lnTo>
                    <a:pt x="0" y="1150"/>
                  </a:lnTo>
                  <a:lnTo>
                    <a:pt x="15" y="1154"/>
                  </a:lnTo>
                  <a:lnTo>
                    <a:pt x="31" y="1161"/>
                  </a:lnTo>
                  <a:lnTo>
                    <a:pt x="46" y="1169"/>
                  </a:lnTo>
                  <a:lnTo>
                    <a:pt x="63" y="1178"/>
                  </a:lnTo>
                  <a:lnTo>
                    <a:pt x="80" y="1191"/>
                  </a:lnTo>
                  <a:lnTo>
                    <a:pt x="96" y="1205"/>
                  </a:lnTo>
                  <a:lnTo>
                    <a:pt x="109" y="1219"/>
                  </a:lnTo>
                  <a:lnTo>
                    <a:pt x="120" y="1234"/>
                  </a:lnTo>
                  <a:lnTo>
                    <a:pt x="124" y="1240"/>
                  </a:lnTo>
                  <a:lnTo>
                    <a:pt x="128" y="1248"/>
                  </a:lnTo>
                  <a:lnTo>
                    <a:pt x="130" y="1255"/>
                  </a:lnTo>
                  <a:lnTo>
                    <a:pt x="131" y="1260"/>
                  </a:lnTo>
                  <a:lnTo>
                    <a:pt x="132" y="1267"/>
                  </a:lnTo>
                  <a:lnTo>
                    <a:pt x="131" y="1272"/>
                  </a:lnTo>
                  <a:lnTo>
                    <a:pt x="130" y="1278"/>
                  </a:lnTo>
                  <a:lnTo>
                    <a:pt x="128" y="1282"/>
                  </a:lnTo>
                  <a:lnTo>
                    <a:pt x="124" y="1287"/>
                  </a:lnTo>
                  <a:lnTo>
                    <a:pt x="121" y="1290"/>
                  </a:lnTo>
                  <a:lnTo>
                    <a:pt x="116" y="1292"/>
                  </a:lnTo>
                  <a:lnTo>
                    <a:pt x="110" y="1295"/>
                  </a:lnTo>
                  <a:lnTo>
                    <a:pt x="103" y="1296"/>
                  </a:lnTo>
                  <a:lnTo>
                    <a:pt x="97" y="1297"/>
                  </a:lnTo>
                  <a:lnTo>
                    <a:pt x="89" y="1297"/>
                  </a:lnTo>
                  <a:lnTo>
                    <a:pt x="81" y="1296"/>
                  </a:lnTo>
                  <a:lnTo>
                    <a:pt x="74" y="1293"/>
                  </a:lnTo>
                  <a:lnTo>
                    <a:pt x="65" y="1291"/>
                  </a:lnTo>
                  <a:lnTo>
                    <a:pt x="56" y="1289"/>
                  </a:lnTo>
                  <a:lnTo>
                    <a:pt x="46" y="1286"/>
                  </a:lnTo>
                  <a:lnTo>
                    <a:pt x="27" y="1277"/>
                  </a:lnTo>
                  <a:lnTo>
                    <a:pt x="9" y="1265"/>
                  </a:lnTo>
                  <a:lnTo>
                    <a:pt x="4" y="1263"/>
                  </a:lnTo>
                  <a:lnTo>
                    <a:pt x="0" y="1259"/>
                  </a:lnTo>
                  <a:close/>
                  <a:moveTo>
                    <a:pt x="0" y="810"/>
                  </a:moveTo>
                  <a:lnTo>
                    <a:pt x="0" y="765"/>
                  </a:lnTo>
                  <a:lnTo>
                    <a:pt x="4" y="763"/>
                  </a:lnTo>
                  <a:lnTo>
                    <a:pt x="7" y="759"/>
                  </a:lnTo>
                  <a:lnTo>
                    <a:pt x="13" y="758"/>
                  </a:lnTo>
                  <a:lnTo>
                    <a:pt x="19" y="757"/>
                  </a:lnTo>
                  <a:lnTo>
                    <a:pt x="31" y="756"/>
                  </a:lnTo>
                  <a:lnTo>
                    <a:pt x="44" y="757"/>
                  </a:lnTo>
                  <a:lnTo>
                    <a:pt x="58" y="761"/>
                  </a:lnTo>
                  <a:lnTo>
                    <a:pt x="75" y="766"/>
                  </a:lnTo>
                  <a:lnTo>
                    <a:pt x="90" y="775"/>
                  </a:lnTo>
                  <a:lnTo>
                    <a:pt x="107" y="785"/>
                  </a:lnTo>
                  <a:lnTo>
                    <a:pt x="123" y="797"/>
                  </a:lnTo>
                  <a:lnTo>
                    <a:pt x="138" y="809"/>
                  </a:lnTo>
                  <a:lnTo>
                    <a:pt x="150" y="823"/>
                  </a:lnTo>
                  <a:lnTo>
                    <a:pt x="160" y="837"/>
                  </a:lnTo>
                  <a:lnTo>
                    <a:pt x="163" y="843"/>
                  </a:lnTo>
                  <a:lnTo>
                    <a:pt x="166" y="849"/>
                  </a:lnTo>
                  <a:lnTo>
                    <a:pt x="167" y="855"/>
                  </a:lnTo>
                  <a:lnTo>
                    <a:pt x="170" y="862"/>
                  </a:lnTo>
                  <a:lnTo>
                    <a:pt x="170" y="868"/>
                  </a:lnTo>
                  <a:lnTo>
                    <a:pt x="170" y="873"/>
                  </a:lnTo>
                  <a:lnTo>
                    <a:pt x="167" y="877"/>
                  </a:lnTo>
                  <a:lnTo>
                    <a:pt x="165" y="882"/>
                  </a:lnTo>
                  <a:lnTo>
                    <a:pt x="163" y="886"/>
                  </a:lnTo>
                  <a:lnTo>
                    <a:pt x="159" y="890"/>
                  </a:lnTo>
                  <a:lnTo>
                    <a:pt x="154" y="892"/>
                  </a:lnTo>
                  <a:lnTo>
                    <a:pt x="149" y="894"/>
                  </a:lnTo>
                  <a:lnTo>
                    <a:pt x="143" y="895"/>
                  </a:lnTo>
                  <a:lnTo>
                    <a:pt x="137" y="896"/>
                  </a:lnTo>
                  <a:lnTo>
                    <a:pt x="130" y="896"/>
                  </a:lnTo>
                  <a:lnTo>
                    <a:pt x="122" y="895"/>
                  </a:lnTo>
                  <a:lnTo>
                    <a:pt x="107" y="892"/>
                  </a:lnTo>
                  <a:lnTo>
                    <a:pt x="90" y="886"/>
                  </a:lnTo>
                  <a:lnTo>
                    <a:pt x="73" y="877"/>
                  </a:lnTo>
                  <a:lnTo>
                    <a:pt x="55" y="868"/>
                  </a:lnTo>
                  <a:lnTo>
                    <a:pt x="46" y="861"/>
                  </a:lnTo>
                  <a:lnTo>
                    <a:pt x="37" y="853"/>
                  </a:lnTo>
                  <a:lnTo>
                    <a:pt x="30" y="847"/>
                  </a:lnTo>
                  <a:lnTo>
                    <a:pt x="22" y="839"/>
                  </a:lnTo>
                  <a:lnTo>
                    <a:pt x="15" y="832"/>
                  </a:lnTo>
                  <a:lnTo>
                    <a:pt x="10" y="824"/>
                  </a:lnTo>
                  <a:lnTo>
                    <a:pt x="4" y="817"/>
                  </a:lnTo>
                  <a:lnTo>
                    <a:pt x="0" y="810"/>
                  </a:lnTo>
                  <a:close/>
                  <a:moveTo>
                    <a:pt x="0" y="364"/>
                  </a:moveTo>
                  <a:lnTo>
                    <a:pt x="0" y="265"/>
                  </a:lnTo>
                  <a:lnTo>
                    <a:pt x="3" y="267"/>
                  </a:lnTo>
                  <a:lnTo>
                    <a:pt x="5" y="268"/>
                  </a:lnTo>
                  <a:lnTo>
                    <a:pt x="20" y="279"/>
                  </a:lnTo>
                  <a:lnTo>
                    <a:pt x="32" y="290"/>
                  </a:lnTo>
                  <a:lnTo>
                    <a:pt x="42" y="303"/>
                  </a:lnTo>
                  <a:lnTo>
                    <a:pt x="51" y="315"/>
                  </a:lnTo>
                  <a:lnTo>
                    <a:pt x="53" y="320"/>
                  </a:lnTo>
                  <a:lnTo>
                    <a:pt x="55" y="327"/>
                  </a:lnTo>
                  <a:lnTo>
                    <a:pt x="57" y="332"/>
                  </a:lnTo>
                  <a:lnTo>
                    <a:pt x="58" y="338"/>
                  </a:lnTo>
                  <a:lnTo>
                    <a:pt x="58" y="342"/>
                  </a:lnTo>
                  <a:lnTo>
                    <a:pt x="58" y="348"/>
                  </a:lnTo>
                  <a:lnTo>
                    <a:pt x="57" y="352"/>
                  </a:lnTo>
                  <a:lnTo>
                    <a:pt x="55" y="356"/>
                  </a:lnTo>
                  <a:lnTo>
                    <a:pt x="51" y="360"/>
                  </a:lnTo>
                  <a:lnTo>
                    <a:pt x="46" y="364"/>
                  </a:lnTo>
                  <a:lnTo>
                    <a:pt x="41" y="367"/>
                  </a:lnTo>
                  <a:lnTo>
                    <a:pt x="34" y="368"/>
                  </a:lnTo>
                  <a:lnTo>
                    <a:pt x="26" y="369"/>
                  </a:lnTo>
                  <a:lnTo>
                    <a:pt x="19" y="368"/>
                  </a:lnTo>
                  <a:lnTo>
                    <a:pt x="10" y="367"/>
                  </a:lnTo>
                  <a:lnTo>
                    <a:pt x="0" y="364"/>
                  </a:lnTo>
                  <a:close/>
                  <a:moveTo>
                    <a:pt x="678" y="257"/>
                  </a:moveTo>
                  <a:lnTo>
                    <a:pt x="678" y="359"/>
                  </a:lnTo>
                  <a:lnTo>
                    <a:pt x="664" y="348"/>
                  </a:lnTo>
                  <a:lnTo>
                    <a:pt x="652" y="337"/>
                  </a:lnTo>
                  <a:lnTo>
                    <a:pt x="643" y="325"/>
                  </a:lnTo>
                  <a:lnTo>
                    <a:pt x="635" y="313"/>
                  </a:lnTo>
                  <a:lnTo>
                    <a:pt x="632" y="306"/>
                  </a:lnTo>
                  <a:lnTo>
                    <a:pt x="630" y="300"/>
                  </a:lnTo>
                  <a:lnTo>
                    <a:pt x="628" y="295"/>
                  </a:lnTo>
                  <a:lnTo>
                    <a:pt x="627" y="289"/>
                  </a:lnTo>
                  <a:lnTo>
                    <a:pt x="627" y="284"/>
                  </a:lnTo>
                  <a:lnTo>
                    <a:pt x="628" y="279"/>
                  </a:lnTo>
                  <a:lnTo>
                    <a:pt x="630" y="275"/>
                  </a:lnTo>
                  <a:lnTo>
                    <a:pt x="632" y="271"/>
                  </a:lnTo>
                  <a:lnTo>
                    <a:pt x="635" y="266"/>
                  </a:lnTo>
                  <a:lnTo>
                    <a:pt x="640" y="263"/>
                  </a:lnTo>
                  <a:lnTo>
                    <a:pt x="644" y="260"/>
                  </a:lnTo>
                  <a:lnTo>
                    <a:pt x="649" y="257"/>
                  </a:lnTo>
                  <a:lnTo>
                    <a:pt x="656" y="256"/>
                  </a:lnTo>
                  <a:lnTo>
                    <a:pt x="663" y="256"/>
                  </a:lnTo>
                  <a:lnTo>
                    <a:pt x="670" y="256"/>
                  </a:lnTo>
                  <a:lnTo>
                    <a:pt x="678" y="257"/>
                  </a:lnTo>
                  <a:close/>
                  <a:moveTo>
                    <a:pt x="678" y="724"/>
                  </a:moveTo>
                  <a:lnTo>
                    <a:pt x="678" y="790"/>
                  </a:lnTo>
                  <a:lnTo>
                    <a:pt x="669" y="794"/>
                  </a:lnTo>
                  <a:lnTo>
                    <a:pt x="658" y="795"/>
                  </a:lnTo>
                  <a:lnTo>
                    <a:pt x="646" y="795"/>
                  </a:lnTo>
                  <a:lnTo>
                    <a:pt x="633" y="793"/>
                  </a:lnTo>
                  <a:lnTo>
                    <a:pt x="620" y="788"/>
                  </a:lnTo>
                  <a:lnTo>
                    <a:pt x="605" y="783"/>
                  </a:lnTo>
                  <a:lnTo>
                    <a:pt x="591" y="776"/>
                  </a:lnTo>
                  <a:lnTo>
                    <a:pt x="577" y="767"/>
                  </a:lnTo>
                  <a:lnTo>
                    <a:pt x="560" y="755"/>
                  </a:lnTo>
                  <a:lnTo>
                    <a:pt x="546" y="742"/>
                  </a:lnTo>
                  <a:lnTo>
                    <a:pt x="534" y="729"/>
                  </a:lnTo>
                  <a:lnTo>
                    <a:pt x="524" y="714"/>
                  </a:lnTo>
                  <a:lnTo>
                    <a:pt x="520" y="708"/>
                  </a:lnTo>
                  <a:lnTo>
                    <a:pt x="518" y="701"/>
                  </a:lnTo>
                  <a:lnTo>
                    <a:pt x="516" y="695"/>
                  </a:lnTo>
                  <a:lnTo>
                    <a:pt x="515" y="689"/>
                  </a:lnTo>
                  <a:lnTo>
                    <a:pt x="514" y="683"/>
                  </a:lnTo>
                  <a:lnTo>
                    <a:pt x="515" y="678"/>
                  </a:lnTo>
                  <a:lnTo>
                    <a:pt x="516" y="672"/>
                  </a:lnTo>
                  <a:lnTo>
                    <a:pt x="518" y="668"/>
                  </a:lnTo>
                  <a:lnTo>
                    <a:pt x="521" y="663"/>
                  </a:lnTo>
                  <a:lnTo>
                    <a:pt x="526" y="660"/>
                  </a:lnTo>
                  <a:lnTo>
                    <a:pt x="530" y="657"/>
                  </a:lnTo>
                  <a:lnTo>
                    <a:pt x="536" y="655"/>
                  </a:lnTo>
                  <a:lnTo>
                    <a:pt x="541" y="653"/>
                  </a:lnTo>
                  <a:lnTo>
                    <a:pt x="548" y="652"/>
                  </a:lnTo>
                  <a:lnTo>
                    <a:pt x="555" y="652"/>
                  </a:lnTo>
                  <a:lnTo>
                    <a:pt x="562" y="653"/>
                  </a:lnTo>
                  <a:lnTo>
                    <a:pt x="579" y="656"/>
                  </a:lnTo>
                  <a:lnTo>
                    <a:pt x="595" y="661"/>
                  </a:lnTo>
                  <a:lnTo>
                    <a:pt x="613" y="670"/>
                  </a:lnTo>
                  <a:lnTo>
                    <a:pt x="631" y="680"/>
                  </a:lnTo>
                  <a:lnTo>
                    <a:pt x="645" y="690"/>
                  </a:lnTo>
                  <a:lnTo>
                    <a:pt x="657" y="701"/>
                  </a:lnTo>
                  <a:lnTo>
                    <a:pt x="668" y="713"/>
                  </a:lnTo>
                  <a:lnTo>
                    <a:pt x="678" y="724"/>
                  </a:lnTo>
                  <a:close/>
                  <a:moveTo>
                    <a:pt x="678" y="1962"/>
                  </a:moveTo>
                  <a:lnTo>
                    <a:pt x="678" y="2076"/>
                  </a:lnTo>
                  <a:lnTo>
                    <a:pt x="667" y="2075"/>
                  </a:lnTo>
                  <a:lnTo>
                    <a:pt x="656" y="2071"/>
                  </a:lnTo>
                  <a:lnTo>
                    <a:pt x="645" y="2068"/>
                  </a:lnTo>
                  <a:lnTo>
                    <a:pt x="633" y="2065"/>
                  </a:lnTo>
                  <a:lnTo>
                    <a:pt x="621" y="2059"/>
                  </a:lnTo>
                  <a:lnTo>
                    <a:pt x="608" y="2054"/>
                  </a:lnTo>
                  <a:lnTo>
                    <a:pt x="595" y="2047"/>
                  </a:lnTo>
                  <a:lnTo>
                    <a:pt x="583" y="2039"/>
                  </a:lnTo>
                  <a:lnTo>
                    <a:pt x="571" y="2033"/>
                  </a:lnTo>
                  <a:lnTo>
                    <a:pt x="560" y="2024"/>
                  </a:lnTo>
                  <a:lnTo>
                    <a:pt x="550" y="2016"/>
                  </a:lnTo>
                  <a:lnTo>
                    <a:pt x="540" y="2008"/>
                  </a:lnTo>
                  <a:lnTo>
                    <a:pt x="531" y="2000"/>
                  </a:lnTo>
                  <a:lnTo>
                    <a:pt x="524" y="1991"/>
                  </a:lnTo>
                  <a:lnTo>
                    <a:pt x="517" y="1983"/>
                  </a:lnTo>
                  <a:lnTo>
                    <a:pt x="510" y="1974"/>
                  </a:lnTo>
                  <a:lnTo>
                    <a:pt x="506" y="1966"/>
                  </a:lnTo>
                  <a:lnTo>
                    <a:pt x="502" y="1959"/>
                  </a:lnTo>
                  <a:lnTo>
                    <a:pt x="498" y="1951"/>
                  </a:lnTo>
                  <a:lnTo>
                    <a:pt x="496" y="1943"/>
                  </a:lnTo>
                  <a:lnTo>
                    <a:pt x="495" y="1937"/>
                  </a:lnTo>
                  <a:lnTo>
                    <a:pt x="495" y="1930"/>
                  </a:lnTo>
                  <a:lnTo>
                    <a:pt x="496" y="1923"/>
                  </a:lnTo>
                  <a:lnTo>
                    <a:pt x="499" y="1918"/>
                  </a:lnTo>
                  <a:lnTo>
                    <a:pt x="503" y="1913"/>
                  </a:lnTo>
                  <a:lnTo>
                    <a:pt x="508" y="1909"/>
                  </a:lnTo>
                  <a:lnTo>
                    <a:pt x="514" y="1906"/>
                  </a:lnTo>
                  <a:lnTo>
                    <a:pt x="520" y="1904"/>
                  </a:lnTo>
                  <a:lnTo>
                    <a:pt x="528" y="1902"/>
                  </a:lnTo>
                  <a:lnTo>
                    <a:pt x="537" y="1901"/>
                  </a:lnTo>
                  <a:lnTo>
                    <a:pt x="546" y="1902"/>
                  </a:lnTo>
                  <a:lnTo>
                    <a:pt x="556" y="1904"/>
                  </a:lnTo>
                  <a:lnTo>
                    <a:pt x="566" y="1905"/>
                  </a:lnTo>
                  <a:lnTo>
                    <a:pt x="576" y="1908"/>
                  </a:lnTo>
                  <a:lnTo>
                    <a:pt x="587" y="1911"/>
                  </a:lnTo>
                  <a:lnTo>
                    <a:pt x="599" y="1915"/>
                  </a:lnTo>
                  <a:lnTo>
                    <a:pt x="610" y="1920"/>
                  </a:lnTo>
                  <a:lnTo>
                    <a:pt x="622" y="1926"/>
                  </a:lnTo>
                  <a:lnTo>
                    <a:pt x="634" y="1932"/>
                  </a:lnTo>
                  <a:lnTo>
                    <a:pt x="646" y="1939"/>
                  </a:lnTo>
                  <a:lnTo>
                    <a:pt x="663" y="1950"/>
                  </a:lnTo>
                  <a:lnTo>
                    <a:pt x="678" y="1962"/>
                  </a:lnTo>
                  <a:close/>
                  <a:moveTo>
                    <a:pt x="678" y="2347"/>
                  </a:moveTo>
                  <a:lnTo>
                    <a:pt x="678" y="2471"/>
                  </a:lnTo>
                  <a:lnTo>
                    <a:pt x="659" y="2456"/>
                  </a:lnTo>
                  <a:lnTo>
                    <a:pt x="644" y="2441"/>
                  </a:lnTo>
                  <a:lnTo>
                    <a:pt x="631" y="2425"/>
                  </a:lnTo>
                  <a:lnTo>
                    <a:pt x="621" y="2411"/>
                  </a:lnTo>
                  <a:lnTo>
                    <a:pt x="616" y="2403"/>
                  </a:lnTo>
                  <a:lnTo>
                    <a:pt x="613" y="2397"/>
                  </a:lnTo>
                  <a:lnTo>
                    <a:pt x="611" y="2390"/>
                  </a:lnTo>
                  <a:lnTo>
                    <a:pt x="610" y="2384"/>
                  </a:lnTo>
                  <a:lnTo>
                    <a:pt x="609" y="2377"/>
                  </a:lnTo>
                  <a:lnTo>
                    <a:pt x="610" y="2371"/>
                  </a:lnTo>
                  <a:lnTo>
                    <a:pt x="611" y="2366"/>
                  </a:lnTo>
                  <a:lnTo>
                    <a:pt x="613" y="2361"/>
                  </a:lnTo>
                  <a:lnTo>
                    <a:pt x="617" y="2356"/>
                  </a:lnTo>
                  <a:lnTo>
                    <a:pt x="623" y="2352"/>
                  </a:lnTo>
                  <a:lnTo>
                    <a:pt x="630" y="2349"/>
                  </a:lnTo>
                  <a:lnTo>
                    <a:pt x="637" y="2347"/>
                  </a:lnTo>
                  <a:lnTo>
                    <a:pt x="646" y="2345"/>
                  </a:lnTo>
                  <a:lnTo>
                    <a:pt x="656" y="2345"/>
                  </a:lnTo>
                  <a:lnTo>
                    <a:pt x="667" y="2346"/>
                  </a:lnTo>
                  <a:lnTo>
                    <a:pt x="678" y="2347"/>
                  </a:lnTo>
                  <a:close/>
                  <a:moveTo>
                    <a:pt x="678" y="2691"/>
                  </a:moveTo>
                  <a:lnTo>
                    <a:pt x="678" y="2786"/>
                  </a:lnTo>
                  <a:lnTo>
                    <a:pt x="665" y="2787"/>
                  </a:lnTo>
                  <a:lnTo>
                    <a:pt x="651" y="2785"/>
                  </a:lnTo>
                  <a:lnTo>
                    <a:pt x="634" y="2782"/>
                  </a:lnTo>
                  <a:lnTo>
                    <a:pt x="617" y="2777"/>
                  </a:lnTo>
                  <a:lnTo>
                    <a:pt x="600" y="2772"/>
                  </a:lnTo>
                  <a:lnTo>
                    <a:pt x="582" y="2764"/>
                  </a:lnTo>
                  <a:lnTo>
                    <a:pt x="563" y="2755"/>
                  </a:lnTo>
                  <a:lnTo>
                    <a:pt x="545" y="2744"/>
                  </a:lnTo>
                  <a:lnTo>
                    <a:pt x="531" y="2737"/>
                  </a:lnTo>
                  <a:lnTo>
                    <a:pt x="519" y="2728"/>
                  </a:lnTo>
                  <a:lnTo>
                    <a:pt x="507" y="2719"/>
                  </a:lnTo>
                  <a:lnTo>
                    <a:pt x="496" y="2709"/>
                  </a:lnTo>
                  <a:lnTo>
                    <a:pt x="486" y="2700"/>
                  </a:lnTo>
                  <a:lnTo>
                    <a:pt x="476" y="2691"/>
                  </a:lnTo>
                  <a:lnTo>
                    <a:pt x="469" y="2681"/>
                  </a:lnTo>
                  <a:lnTo>
                    <a:pt x="461" y="2673"/>
                  </a:lnTo>
                  <a:lnTo>
                    <a:pt x="454" y="2664"/>
                  </a:lnTo>
                  <a:lnTo>
                    <a:pt x="450" y="2655"/>
                  </a:lnTo>
                  <a:lnTo>
                    <a:pt x="445" y="2647"/>
                  </a:lnTo>
                  <a:lnTo>
                    <a:pt x="443" y="2638"/>
                  </a:lnTo>
                  <a:lnTo>
                    <a:pt x="442" y="2632"/>
                  </a:lnTo>
                  <a:lnTo>
                    <a:pt x="441" y="2624"/>
                  </a:lnTo>
                  <a:lnTo>
                    <a:pt x="443" y="2617"/>
                  </a:lnTo>
                  <a:lnTo>
                    <a:pt x="445" y="2612"/>
                  </a:lnTo>
                  <a:lnTo>
                    <a:pt x="450" y="2608"/>
                  </a:lnTo>
                  <a:lnTo>
                    <a:pt x="454" y="2603"/>
                  </a:lnTo>
                  <a:lnTo>
                    <a:pt x="461" y="2600"/>
                  </a:lnTo>
                  <a:lnTo>
                    <a:pt x="469" y="2598"/>
                  </a:lnTo>
                  <a:lnTo>
                    <a:pt x="477" y="2596"/>
                  </a:lnTo>
                  <a:lnTo>
                    <a:pt x="486" y="2596"/>
                  </a:lnTo>
                  <a:lnTo>
                    <a:pt x="496" y="2596"/>
                  </a:lnTo>
                  <a:lnTo>
                    <a:pt x="507" y="2598"/>
                  </a:lnTo>
                  <a:lnTo>
                    <a:pt x="519" y="2601"/>
                  </a:lnTo>
                  <a:lnTo>
                    <a:pt x="531" y="2603"/>
                  </a:lnTo>
                  <a:lnTo>
                    <a:pt x="544" y="2608"/>
                  </a:lnTo>
                  <a:lnTo>
                    <a:pt x="557" y="2612"/>
                  </a:lnTo>
                  <a:lnTo>
                    <a:pt x="570" y="2617"/>
                  </a:lnTo>
                  <a:lnTo>
                    <a:pt x="583" y="2624"/>
                  </a:lnTo>
                  <a:lnTo>
                    <a:pt x="598" y="2632"/>
                  </a:lnTo>
                  <a:lnTo>
                    <a:pt x="611" y="2639"/>
                  </a:lnTo>
                  <a:lnTo>
                    <a:pt x="631" y="2652"/>
                  </a:lnTo>
                  <a:lnTo>
                    <a:pt x="648" y="2665"/>
                  </a:lnTo>
                  <a:lnTo>
                    <a:pt x="664" y="2677"/>
                  </a:lnTo>
                  <a:lnTo>
                    <a:pt x="678" y="2691"/>
                  </a:lnTo>
                  <a:close/>
                  <a:moveTo>
                    <a:pt x="678" y="3065"/>
                  </a:moveTo>
                  <a:lnTo>
                    <a:pt x="678" y="3132"/>
                  </a:lnTo>
                  <a:lnTo>
                    <a:pt x="673" y="3124"/>
                  </a:lnTo>
                  <a:lnTo>
                    <a:pt x="668" y="3116"/>
                  </a:lnTo>
                  <a:lnTo>
                    <a:pt x="665" y="3108"/>
                  </a:lnTo>
                  <a:lnTo>
                    <a:pt x="663" y="3101"/>
                  </a:lnTo>
                  <a:lnTo>
                    <a:pt x="662" y="3094"/>
                  </a:lnTo>
                  <a:lnTo>
                    <a:pt x="662" y="3087"/>
                  </a:lnTo>
                  <a:lnTo>
                    <a:pt x="663" y="3081"/>
                  </a:lnTo>
                  <a:lnTo>
                    <a:pt x="666" y="3075"/>
                  </a:lnTo>
                  <a:lnTo>
                    <a:pt x="668" y="3073"/>
                  </a:lnTo>
                  <a:lnTo>
                    <a:pt x="670" y="3070"/>
                  </a:lnTo>
                  <a:lnTo>
                    <a:pt x="674" y="3068"/>
                  </a:lnTo>
                  <a:lnTo>
                    <a:pt x="678" y="3065"/>
                  </a:lnTo>
                  <a:close/>
                  <a:moveTo>
                    <a:pt x="678" y="3328"/>
                  </a:moveTo>
                  <a:lnTo>
                    <a:pt x="678" y="3471"/>
                  </a:lnTo>
                  <a:lnTo>
                    <a:pt x="676" y="3470"/>
                  </a:lnTo>
                  <a:lnTo>
                    <a:pt x="660" y="3461"/>
                  </a:lnTo>
                  <a:lnTo>
                    <a:pt x="646" y="3452"/>
                  </a:lnTo>
                  <a:lnTo>
                    <a:pt x="633" y="3442"/>
                  </a:lnTo>
                  <a:lnTo>
                    <a:pt x="620" y="3432"/>
                  </a:lnTo>
                  <a:lnTo>
                    <a:pt x="608" y="3422"/>
                  </a:lnTo>
                  <a:lnTo>
                    <a:pt x="596" y="3412"/>
                  </a:lnTo>
                  <a:lnTo>
                    <a:pt x="587" y="3402"/>
                  </a:lnTo>
                  <a:lnTo>
                    <a:pt x="579" y="3392"/>
                  </a:lnTo>
                  <a:lnTo>
                    <a:pt x="571" y="3382"/>
                  </a:lnTo>
                  <a:lnTo>
                    <a:pt x="565" y="3373"/>
                  </a:lnTo>
                  <a:lnTo>
                    <a:pt x="560" y="3363"/>
                  </a:lnTo>
                  <a:lnTo>
                    <a:pt x="557" y="3356"/>
                  </a:lnTo>
                  <a:lnTo>
                    <a:pt x="555" y="3347"/>
                  </a:lnTo>
                  <a:lnTo>
                    <a:pt x="555" y="3340"/>
                  </a:lnTo>
                  <a:lnTo>
                    <a:pt x="556" y="3332"/>
                  </a:lnTo>
                  <a:lnTo>
                    <a:pt x="558" y="3327"/>
                  </a:lnTo>
                  <a:lnTo>
                    <a:pt x="561" y="3322"/>
                  </a:lnTo>
                  <a:lnTo>
                    <a:pt x="565" y="3319"/>
                  </a:lnTo>
                  <a:lnTo>
                    <a:pt x="569" y="3317"/>
                  </a:lnTo>
                  <a:lnTo>
                    <a:pt x="574" y="3315"/>
                  </a:lnTo>
                  <a:lnTo>
                    <a:pt x="580" y="3313"/>
                  </a:lnTo>
                  <a:lnTo>
                    <a:pt x="587" y="3311"/>
                  </a:lnTo>
                  <a:lnTo>
                    <a:pt x="594" y="3310"/>
                  </a:lnTo>
                  <a:lnTo>
                    <a:pt x="602" y="3310"/>
                  </a:lnTo>
                  <a:lnTo>
                    <a:pt x="619" y="3313"/>
                  </a:lnTo>
                  <a:lnTo>
                    <a:pt x="636" y="3315"/>
                  </a:lnTo>
                  <a:lnTo>
                    <a:pt x="657" y="3320"/>
                  </a:lnTo>
                  <a:lnTo>
                    <a:pt x="678" y="3328"/>
                  </a:lnTo>
                  <a:close/>
                  <a:moveTo>
                    <a:pt x="678" y="3617"/>
                  </a:moveTo>
                  <a:lnTo>
                    <a:pt x="678" y="3758"/>
                  </a:lnTo>
                  <a:lnTo>
                    <a:pt x="658" y="3751"/>
                  </a:lnTo>
                  <a:lnTo>
                    <a:pt x="640" y="3743"/>
                  </a:lnTo>
                  <a:lnTo>
                    <a:pt x="620" y="3733"/>
                  </a:lnTo>
                  <a:lnTo>
                    <a:pt x="599" y="3722"/>
                  </a:lnTo>
                  <a:lnTo>
                    <a:pt x="583" y="3712"/>
                  </a:lnTo>
                  <a:lnTo>
                    <a:pt x="568" y="3702"/>
                  </a:lnTo>
                  <a:lnTo>
                    <a:pt x="552" y="3692"/>
                  </a:lnTo>
                  <a:lnTo>
                    <a:pt x="539" y="3682"/>
                  </a:lnTo>
                  <a:lnTo>
                    <a:pt x="527" y="3672"/>
                  </a:lnTo>
                  <a:lnTo>
                    <a:pt x="515" y="3661"/>
                  </a:lnTo>
                  <a:lnTo>
                    <a:pt x="505" y="3651"/>
                  </a:lnTo>
                  <a:lnTo>
                    <a:pt x="496" y="3641"/>
                  </a:lnTo>
                  <a:lnTo>
                    <a:pt x="488" y="3631"/>
                  </a:lnTo>
                  <a:lnTo>
                    <a:pt x="482" y="3621"/>
                  </a:lnTo>
                  <a:lnTo>
                    <a:pt x="476" y="3613"/>
                  </a:lnTo>
                  <a:lnTo>
                    <a:pt x="473" y="3604"/>
                  </a:lnTo>
                  <a:lnTo>
                    <a:pt x="471" y="3595"/>
                  </a:lnTo>
                  <a:lnTo>
                    <a:pt x="470" y="3588"/>
                  </a:lnTo>
                  <a:lnTo>
                    <a:pt x="471" y="3581"/>
                  </a:lnTo>
                  <a:lnTo>
                    <a:pt x="474" y="3575"/>
                  </a:lnTo>
                  <a:lnTo>
                    <a:pt x="477" y="3570"/>
                  </a:lnTo>
                  <a:lnTo>
                    <a:pt x="484" y="3565"/>
                  </a:lnTo>
                  <a:lnTo>
                    <a:pt x="491" y="3563"/>
                  </a:lnTo>
                  <a:lnTo>
                    <a:pt x="499" y="3561"/>
                  </a:lnTo>
                  <a:lnTo>
                    <a:pt x="509" y="3560"/>
                  </a:lnTo>
                  <a:lnTo>
                    <a:pt x="520" y="3560"/>
                  </a:lnTo>
                  <a:lnTo>
                    <a:pt x="531" y="3561"/>
                  </a:lnTo>
                  <a:lnTo>
                    <a:pt x="545" y="3563"/>
                  </a:lnTo>
                  <a:lnTo>
                    <a:pt x="558" y="3565"/>
                  </a:lnTo>
                  <a:lnTo>
                    <a:pt x="572" y="3570"/>
                  </a:lnTo>
                  <a:lnTo>
                    <a:pt x="588" y="3574"/>
                  </a:lnTo>
                  <a:lnTo>
                    <a:pt x="603" y="3580"/>
                  </a:lnTo>
                  <a:lnTo>
                    <a:pt x="619" y="3586"/>
                  </a:lnTo>
                  <a:lnTo>
                    <a:pt x="635" y="3594"/>
                  </a:lnTo>
                  <a:lnTo>
                    <a:pt x="652" y="3603"/>
                  </a:lnTo>
                  <a:lnTo>
                    <a:pt x="668" y="3612"/>
                  </a:lnTo>
                  <a:lnTo>
                    <a:pt x="673" y="3615"/>
                  </a:lnTo>
                  <a:lnTo>
                    <a:pt x="678" y="3617"/>
                  </a:lnTo>
                  <a:close/>
                  <a:moveTo>
                    <a:pt x="678" y="3903"/>
                  </a:moveTo>
                  <a:lnTo>
                    <a:pt x="678" y="4022"/>
                  </a:lnTo>
                  <a:lnTo>
                    <a:pt x="664" y="4020"/>
                  </a:lnTo>
                  <a:lnTo>
                    <a:pt x="648" y="4015"/>
                  </a:lnTo>
                  <a:lnTo>
                    <a:pt x="632" y="4011"/>
                  </a:lnTo>
                  <a:lnTo>
                    <a:pt x="615" y="4004"/>
                  </a:lnTo>
                  <a:lnTo>
                    <a:pt x="599" y="3998"/>
                  </a:lnTo>
                  <a:lnTo>
                    <a:pt x="581" y="3990"/>
                  </a:lnTo>
                  <a:lnTo>
                    <a:pt x="563" y="3981"/>
                  </a:lnTo>
                  <a:lnTo>
                    <a:pt x="545" y="3971"/>
                  </a:lnTo>
                  <a:lnTo>
                    <a:pt x="528" y="3961"/>
                  </a:lnTo>
                  <a:lnTo>
                    <a:pt x="512" y="3951"/>
                  </a:lnTo>
                  <a:lnTo>
                    <a:pt x="497" y="3940"/>
                  </a:lnTo>
                  <a:lnTo>
                    <a:pt x="483" y="3930"/>
                  </a:lnTo>
                  <a:lnTo>
                    <a:pt x="470" y="3919"/>
                  </a:lnTo>
                  <a:lnTo>
                    <a:pt x="458" y="3909"/>
                  </a:lnTo>
                  <a:lnTo>
                    <a:pt x="446" y="3898"/>
                  </a:lnTo>
                  <a:lnTo>
                    <a:pt x="437" y="3888"/>
                  </a:lnTo>
                  <a:lnTo>
                    <a:pt x="429" y="3879"/>
                  </a:lnTo>
                  <a:lnTo>
                    <a:pt x="421" y="3869"/>
                  </a:lnTo>
                  <a:lnTo>
                    <a:pt x="416" y="3859"/>
                  </a:lnTo>
                  <a:lnTo>
                    <a:pt x="412" y="3850"/>
                  </a:lnTo>
                  <a:lnTo>
                    <a:pt x="409" y="3842"/>
                  </a:lnTo>
                  <a:lnTo>
                    <a:pt x="409" y="3834"/>
                  </a:lnTo>
                  <a:lnTo>
                    <a:pt x="409" y="3828"/>
                  </a:lnTo>
                  <a:lnTo>
                    <a:pt x="412" y="3821"/>
                  </a:lnTo>
                  <a:lnTo>
                    <a:pt x="417" y="3816"/>
                  </a:lnTo>
                  <a:lnTo>
                    <a:pt x="422" y="3812"/>
                  </a:lnTo>
                  <a:lnTo>
                    <a:pt x="430" y="3809"/>
                  </a:lnTo>
                  <a:lnTo>
                    <a:pt x="439" y="3807"/>
                  </a:lnTo>
                  <a:lnTo>
                    <a:pt x="449" y="3807"/>
                  </a:lnTo>
                  <a:lnTo>
                    <a:pt x="460" y="3807"/>
                  </a:lnTo>
                  <a:lnTo>
                    <a:pt x="472" y="3808"/>
                  </a:lnTo>
                  <a:lnTo>
                    <a:pt x="485" y="3810"/>
                  </a:lnTo>
                  <a:lnTo>
                    <a:pt x="499" y="3813"/>
                  </a:lnTo>
                  <a:lnTo>
                    <a:pt x="515" y="3817"/>
                  </a:lnTo>
                  <a:lnTo>
                    <a:pt x="530" y="3822"/>
                  </a:lnTo>
                  <a:lnTo>
                    <a:pt x="546" y="3828"/>
                  </a:lnTo>
                  <a:lnTo>
                    <a:pt x="562" y="3836"/>
                  </a:lnTo>
                  <a:lnTo>
                    <a:pt x="580" y="3843"/>
                  </a:lnTo>
                  <a:lnTo>
                    <a:pt x="596" y="3851"/>
                  </a:lnTo>
                  <a:lnTo>
                    <a:pt x="614" y="3861"/>
                  </a:lnTo>
                  <a:lnTo>
                    <a:pt x="632" y="3871"/>
                  </a:lnTo>
                  <a:lnTo>
                    <a:pt x="648" y="3882"/>
                  </a:lnTo>
                  <a:lnTo>
                    <a:pt x="664" y="3892"/>
                  </a:lnTo>
                  <a:lnTo>
                    <a:pt x="678" y="3903"/>
                  </a:lnTo>
                  <a:close/>
                  <a:moveTo>
                    <a:pt x="678" y="4174"/>
                  </a:moveTo>
                  <a:lnTo>
                    <a:pt x="678" y="4276"/>
                  </a:lnTo>
                  <a:lnTo>
                    <a:pt x="662" y="4275"/>
                  </a:lnTo>
                  <a:lnTo>
                    <a:pt x="644" y="4271"/>
                  </a:lnTo>
                  <a:lnTo>
                    <a:pt x="625" y="4266"/>
                  </a:lnTo>
                  <a:lnTo>
                    <a:pt x="604" y="4259"/>
                  </a:lnTo>
                  <a:lnTo>
                    <a:pt x="583" y="4251"/>
                  </a:lnTo>
                  <a:lnTo>
                    <a:pt x="561" y="4243"/>
                  </a:lnTo>
                  <a:lnTo>
                    <a:pt x="538" y="4232"/>
                  </a:lnTo>
                  <a:lnTo>
                    <a:pt x="516" y="4219"/>
                  </a:lnTo>
                  <a:lnTo>
                    <a:pt x="498" y="4210"/>
                  </a:lnTo>
                  <a:lnTo>
                    <a:pt x="481" y="4199"/>
                  </a:lnTo>
                  <a:lnTo>
                    <a:pt x="465" y="4189"/>
                  </a:lnTo>
                  <a:lnTo>
                    <a:pt x="450" y="4178"/>
                  </a:lnTo>
                  <a:lnTo>
                    <a:pt x="437" y="4167"/>
                  </a:lnTo>
                  <a:lnTo>
                    <a:pt x="423" y="4155"/>
                  </a:lnTo>
                  <a:lnTo>
                    <a:pt x="412" y="4144"/>
                  </a:lnTo>
                  <a:lnTo>
                    <a:pt x="402" y="4135"/>
                  </a:lnTo>
                  <a:lnTo>
                    <a:pt x="394" y="4125"/>
                  </a:lnTo>
                  <a:lnTo>
                    <a:pt x="386" y="4115"/>
                  </a:lnTo>
                  <a:lnTo>
                    <a:pt x="380" y="4105"/>
                  </a:lnTo>
                  <a:lnTo>
                    <a:pt x="376" y="4096"/>
                  </a:lnTo>
                  <a:lnTo>
                    <a:pt x="373" y="4087"/>
                  </a:lnTo>
                  <a:lnTo>
                    <a:pt x="371" y="4079"/>
                  </a:lnTo>
                  <a:lnTo>
                    <a:pt x="373" y="4073"/>
                  </a:lnTo>
                  <a:lnTo>
                    <a:pt x="375" y="4066"/>
                  </a:lnTo>
                  <a:lnTo>
                    <a:pt x="379" y="4062"/>
                  </a:lnTo>
                  <a:lnTo>
                    <a:pt x="386" y="4057"/>
                  </a:lnTo>
                  <a:lnTo>
                    <a:pt x="394" y="4054"/>
                  </a:lnTo>
                  <a:lnTo>
                    <a:pt x="402" y="4053"/>
                  </a:lnTo>
                  <a:lnTo>
                    <a:pt x="412" y="4052"/>
                  </a:lnTo>
                  <a:lnTo>
                    <a:pt x="424" y="4052"/>
                  </a:lnTo>
                  <a:lnTo>
                    <a:pt x="437" y="4054"/>
                  </a:lnTo>
                  <a:lnTo>
                    <a:pt x="451" y="4056"/>
                  </a:lnTo>
                  <a:lnTo>
                    <a:pt x="465" y="4060"/>
                  </a:lnTo>
                  <a:lnTo>
                    <a:pt x="481" y="4064"/>
                  </a:lnTo>
                  <a:lnTo>
                    <a:pt x="496" y="4069"/>
                  </a:lnTo>
                  <a:lnTo>
                    <a:pt x="514" y="4075"/>
                  </a:lnTo>
                  <a:lnTo>
                    <a:pt x="530" y="4083"/>
                  </a:lnTo>
                  <a:lnTo>
                    <a:pt x="548" y="4090"/>
                  </a:lnTo>
                  <a:lnTo>
                    <a:pt x="566" y="4099"/>
                  </a:lnTo>
                  <a:lnTo>
                    <a:pt x="584" y="4109"/>
                  </a:lnTo>
                  <a:lnTo>
                    <a:pt x="611" y="4125"/>
                  </a:lnTo>
                  <a:lnTo>
                    <a:pt x="636" y="4141"/>
                  </a:lnTo>
                  <a:lnTo>
                    <a:pt x="658" y="4158"/>
                  </a:lnTo>
                  <a:lnTo>
                    <a:pt x="678" y="4174"/>
                  </a:lnTo>
                  <a:close/>
                  <a:moveTo>
                    <a:pt x="678" y="4425"/>
                  </a:moveTo>
                  <a:lnTo>
                    <a:pt x="678" y="4526"/>
                  </a:lnTo>
                  <a:lnTo>
                    <a:pt x="662" y="4524"/>
                  </a:lnTo>
                  <a:lnTo>
                    <a:pt x="643" y="4521"/>
                  </a:lnTo>
                  <a:lnTo>
                    <a:pt x="623" y="4515"/>
                  </a:lnTo>
                  <a:lnTo>
                    <a:pt x="602" y="4509"/>
                  </a:lnTo>
                  <a:lnTo>
                    <a:pt x="580" y="4501"/>
                  </a:lnTo>
                  <a:lnTo>
                    <a:pt x="557" y="4491"/>
                  </a:lnTo>
                  <a:lnTo>
                    <a:pt x="534" y="4480"/>
                  </a:lnTo>
                  <a:lnTo>
                    <a:pt x="510" y="4468"/>
                  </a:lnTo>
                  <a:lnTo>
                    <a:pt x="492" y="4457"/>
                  </a:lnTo>
                  <a:lnTo>
                    <a:pt x="474" y="4446"/>
                  </a:lnTo>
                  <a:lnTo>
                    <a:pt x="458" y="4435"/>
                  </a:lnTo>
                  <a:lnTo>
                    <a:pt x="442" y="4424"/>
                  </a:lnTo>
                  <a:lnTo>
                    <a:pt x="427" y="4413"/>
                  </a:lnTo>
                  <a:lnTo>
                    <a:pt x="413" y="4402"/>
                  </a:lnTo>
                  <a:lnTo>
                    <a:pt x="401" y="4391"/>
                  </a:lnTo>
                  <a:lnTo>
                    <a:pt x="391" y="4379"/>
                  </a:lnTo>
                  <a:lnTo>
                    <a:pt x="381" y="4370"/>
                  </a:lnTo>
                  <a:lnTo>
                    <a:pt x="374" y="4360"/>
                  </a:lnTo>
                  <a:lnTo>
                    <a:pt x="367" y="4350"/>
                  </a:lnTo>
                  <a:lnTo>
                    <a:pt x="363" y="4341"/>
                  </a:lnTo>
                  <a:lnTo>
                    <a:pt x="359" y="4332"/>
                  </a:lnTo>
                  <a:lnTo>
                    <a:pt x="358" y="4324"/>
                  </a:lnTo>
                  <a:lnTo>
                    <a:pt x="359" y="4318"/>
                  </a:lnTo>
                  <a:lnTo>
                    <a:pt x="362" y="4311"/>
                  </a:lnTo>
                  <a:lnTo>
                    <a:pt x="366" y="4306"/>
                  </a:lnTo>
                  <a:lnTo>
                    <a:pt x="373" y="4302"/>
                  </a:lnTo>
                  <a:lnTo>
                    <a:pt x="380" y="4299"/>
                  </a:lnTo>
                  <a:lnTo>
                    <a:pt x="389" y="4298"/>
                  </a:lnTo>
                  <a:lnTo>
                    <a:pt x="400" y="4297"/>
                  </a:lnTo>
                  <a:lnTo>
                    <a:pt x="412" y="4298"/>
                  </a:lnTo>
                  <a:lnTo>
                    <a:pt x="426" y="4299"/>
                  </a:lnTo>
                  <a:lnTo>
                    <a:pt x="440" y="4302"/>
                  </a:lnTo>
                  <a:lnTo>
                    <a:pt x="455" y="4306"/>
                  </a:lnTo>
                  <a:lnTo>
                    <a:pt x="471" y="4310"/>
                  </a:lnTo>
                  <a:lnTo>
                    <a:pt x="487" y="4315"/>
                  </a:lnTo>
                  <a:lnTo>
                    <a:pt x="505" y="4322"/>
                  </a:lnTo>
                  <a:lnTo>
                    <a:pt x="523" y="4330"/>
                  </a:lnTo>
                  <a:lnTo>
                    <a:pt x="541" y="4338"/>
                  </a:lnTo>
                  <a:lnTo>
                    <a:pt x="560" y="4347"/>
                  </a:lnTo>
                  <a:lnTo>
                    <a:pt x="579" y="4357"/>
                  </a:lnTo>
                  <a:lnTo>
                    <a:pt x="608" y="4374"/>
                  </a:lnTo>
                  <a:lnTo>
                    <a:pt x="633" y="4391"/>
                  </a:lnTo>
                  <a:lnTo>
                    <a:pt x="657" y="4408"/>
                  </a:lnTo>
                  <a:lnTo>
                    <a:pt x="678" y="4425"/>
                  </a:lnTo>
                  <a:close/>
                  <a:moveTo>
                    <a:pt x="678" y="4655"/>
                  </a:moveTo>
                  <a:lnTo>
                    <a:pt x="678" y="4772"/>
                  </a:lnTo>
                  <a:lnTo>
                    <a:pt x="662" y="4769"/>
                  </a:lnTo>
                  <a:lnTo>
                    <a:pt x="645" y="4765"/>
                  </a:lnTo>
                  <a:lnTo>
                    <a:pt x="627" y="4759"/>
                  </a:lnTo>
                  <a:lnTo>
                    <a:pt x="609" y="4752"/>
                  </a:lnTo>
                  <a:lnTo>
                    <a:pt x="590" y="4745"/>
                  </a:lnTo>
                  <a:lnTo>
                    <a:pt x="570" y="4736"/>
                  </a:lnTo>
                  <a:lnTo>
                    <a:pt x="550" y="4726"/>
                  </a:lnTo>
                  <a:lnTo>
                    <a:pt x="530" y="4715"/>
                  </a:lnTo>
                  <a:lnTo>
                    <a:pt x="510" y="4704"/>
                  </a:lnTo>
                  <a:lnTo>
                    <a:pt x="492" y="4693"/>
                  </a:lnTo>
                  <a:lnTo>
                    <a:pt x="474" y="4682"/>
                  </a:lnTo>
                  <a:lnTo>
                    <a:pt x="459" y="4671"/>
                  </a:lnTo>
                  <a:lnTo>
                    <a:pt x="443" y="4659"/>
                  </a:lnTo>
                  <a:lnTo>
                    <a:pt x="429" y="4648"/>
                  </a:lnTo>
                  <a:lnTo>
                    <a:pt x="416" y="4637"/>
                  </a:lnTo>
                  <a:lnTo>
                    <a:pt x="405" y="4626"/>
                  </a:lnTo>
                  <a:lnTo>
                    <a:pt x="395" y="4614"/>
                  </a:lnTo>
                  <a:lnTo>
                    <a:pt x="387" y="4605"/>
                  </a:lnTo>
                  <a:lnTo>
                    <a:pt x="380" y="4595"/>
                  </a:lnTo>
                  <a:lnTo>
                    <a:pt x="375" y="4586"/>
                  </a:lnTo>
                  <a:lnTo>
                    <a:pt x="371" y="4577"/>
                  </a:lnTo>
                  <a:lnTo>
                    <a:pt x="370" y="4569"/>
                  </a:lnTo>
                  <a:lnTo>
                    <a:pt x="370" y="4562"/>
                  </a:lnTo>
                  <a:lnTo>
                    <a:pt x="374" y="4556"/>
                  </a:lnTo>
                  <a:lnTo>
                    <a:pt x="378" y="4550"/>
                  </a:lnTo>
                  <a:lnTo>
                    <a:pt x="384" y="4547"/>
                  </a:lnTo>
                  <a:lnTo>
                    <a:pt x="392" y="4544"/>
                  </a:lnTo>
                  <a:lnTo>
                    <a:pt x="401" y="4543"/>
                  </a:lnTo>
                  <a:lnTo>
                    <a:pt x="412" y="4542"/>
                  </a:lnTo>
                  <a:lnTo>
                    <a:pt x="424" y="4543"/>
                  </a:lnTo>
                  <a:lnTo>
                    <a:pt x="439" y="4545"/>
                  </a:lnTo>
                  <a:lnTo>
                    <a:pt x="453" y="4547"/>
                  </a:lnTo>
                  <a:lnTo>
                    <a:pt x="469" y="4552"/>
                  </a:lnTo>
                  <a:lnTo>
                    <a:pt x="486" y="4556"/>
                  </a:lnTo>
                  <a:lnTo>
                    <a:pt x="503" y="4563"/>
                  </a:lnTo>
                  <a:lnTo>
                    <a:pt x="521" y="4569"/>
                  </a:lnTo>
                  <a:lnTo>
                    <a:pt x="540" y="4577"/>
                  </a:lnTo>
                  <a:lnTo>
                    <a:pt x="559" y="4586"/>
                  </a:lnTo>
                  <a:lnTo>
                    <a:pt x="579" y="4595"/>
                  </a:lnTo>
                  <a:lnTo>
                    <a:pt x="599" y="4606"/>
                  </a:lnTo>
                  <a:lnTo>
                    <a:pt x="620" y="4618"/>
                  </a:lnTo>
                  <a:lnTo>
                    <a:pt x="641" y="4630"/>
                  </a:lnTo>
                  <a:lnTo>
                    <a:pt x="659" y="4643"/>
                  </a:lnTo>
                  <a:lnTo>
                    <a:pt x="678" y="4655"/>
                  </a:lnTo>
                  <a:close/>
                  <a:moveTo>
                    <a:pt x="678" y="4873"/>
                  </a:moveTo>
                  <a:lnTo>
                    <a:pt x="678" y="5009"/>
                  </a:lnTo>
                  <a:lnTo>
                    <a:pt x="654" y="5000"/>
                  </a:lnTo>
                  <a:lnTo>
                    <a:pt x="627" y="4990"/>
                  </a:lnTo>
                  <a:lnTo>
                    <a:pt x="602" y="4977"/>
                  </a:lnTo>
                  <a:lnTo>
                    <a:pt x="576" y="4964"/>
                  </a:lnTo>
                  <a:lnTo>
                    <a:pt x="555" y="4952"/>
                  </a:lnTo>
                  <a:lnTo>
                    <a:pt x="536" y="4941"/>
                  </a:lnTo>
                  <a:lnTo>
                    <a:pt x="517" y="4930"/>
                  </a:lnTo>
                  <a:lnTo>
                    <a:pt x="501" y="4918"/>
                  </a:lnTo>
                  <a:lnTo>
                    <a:pt x="484" y="4906"/>
                  </a:lnTo>
                  <a:lnTo>
                    <a:pt x="470" y="4895"/>
                  </a:lnTo>
                  <a:lnTo>
                    <a:pt x="455" y="4883"/>
                  </a:lnTo>
                  <a:lnTo>
                    <a:pt x="444" y="4872"/>
                  </a:lnTo>
                  <a:lnTo>
                    <a:pt x="433" y="4861"/>
                  </a:lnTo>
                  <a:lnTo>
                    <a:pt x="424" y="4851"/>
                  </a:lnTo>
                  <a:lnTo>
                    <a:pt x="417" y="4841"/>
                  </a:lnTo>
                  <a:lnTo>
                    <a:pt x="412" y="4831"/>
                  </a:lnTo>
                  <a:lnTo>
                    <a:pt x="408" y="4822"/>
                  </a:lnTo>
                  <a:lnTo>
                    <a:pt x="407" y="4814"/>
                  </a:lnTo>
                  <a:lnTo>
                    <a:pt x="407" y="4811"/>
                  </a:lnTo>
                  <a:lnTo>
                    <a:pt x="407" y="4808"/>
                  </a:lnTo>
                  <a:lnTo>
                    <a:pt x="408" y="4804"/>
                  </a:lnTo>
                  <a:lnTo>
                    <a:pt x="409" y="4801"/>
                  </a:lnTo>
                  <a:lnTo>
                    <a:pt x="413" y="4795"/>
                  </a:lnTo>
                  <a:lnTo>
                    <a:pt x="420" y="4792"/>
                  </a:lnTo>
                  <a:lnTo>
                    <a:pt x="429" y="4789"/>
                  </a:lnTo>
                  <a:lnTo>
                    <a:pt x="439" y="4788"/>
                  </a:lnTo>
                  <a:lnTo>
                    <a:pt x="450" y="4788"/>
                  </a:lnTo>
                  <a:lnTo>
                    <a:pt x="463" y="4789"/>
                  </a:lnTo>
                  <a:lnTo>
                    <a:pt x="476" y="4790"/>
                  </a:lnTo>
                  <a:lnTo>
                    <a:pt x="492" y="4793"/>
                  </a:lnTo>
                  <a:lnTo>
                    <a:pt x="508" y="4798"/>
                  </a:lnTo>
                  <a:lnTo>
                    <a:pt x="526" y="4803"/>
                  </a:lnTo>
                  <a:lnTo>
                    <a:pt x="544" y="4809"/>
                  </a:lnTo>
                  <a:lnTo>
                    <a:pt x="563" y="4816"/>
                  </a:lnTo>
                  <a:lnTo>
                    <a:pt x="582" y="4824"/>
                  </a:lnTo>
                  <a:lnTo>
                    <a:pt x="602" y="4833"/>
                  </a:lnTo>
                  <a:lnTo>
                    <a:pt x="623" y="4843"/>
                  </a:lnTo>
                  <a:lnTo>
                    <a:pt x="643" y="4854"/>
                  </a:lnTo>
                  <a:lnTo>
                    <a:pt x="652" y="4858"/>
                  </a:lnTo>
                  <a:lnTo>
                    <a:pt x="660" y="4863"/>
                  </a:lnTo>
                  <a:lnTo>
                    <a:pt x="669" y="4868"/>
                  </a:lnTo>
                  <a:lnTo>
                    <a:pt x="678" y="4873"/>
                  </a:lnTo>
                  <a:close/>
                  <a:moveTo>
                    <a:pt x="678" y="5085"/>
                  </a:moveTo>
                  <a:lnTo>
                    <a:pt x="678" y="5229"/>
                  </a:lnTo>
                  <a:lnTo>
                    <a:pt x="662" y="5221"/>
                  </a:lnTo>
                  <a:lnTo>
                    <a:pt x="646" y="5212"/>
                  </a:lnTo>
                  <a:lnTo>
                    <a:pt x="625" y="5201"/>
                  </a:lnTo>
                  <a:lnTo>
                    <a:pt x="604" y="5189"/>
                  </a:lnTo>
                  <a:lnTo>
                    <a:pt x="585" y="5178"/>
                  </a:lnTo>
                  <a:lnTo>
                    <a:pt x="568" y="5166"/>
                  </a:lnTo>
                  <a:lnTo>
                    <a:pt x="550" y="5154"/>
                  </a:lnTo>
                  <a:lnTo>
                    <a:pt x="535" y="5142"/>
                  </a:lnTo>
                  <a:lnTo>
                    <a:pt x="520" y="5130"/>
                  </a:lnTo>
                  <a:lnTo>
                    <a:pt x="508" y="5119"/>
                  </a:lnTo>
                  <a:lnTo>
                    <a:pt x="497" y="5108"/>
                  </a:lnTo>
                  <a:lnTo>
                    <a:pt x="488" y="5097"/>
                  </a:lnTo>
                  <a:lnTo>
                    <a:pt x="481" y="5087"/>
                  </a:lnTo>
                  <a:lnTo>
                    <a:pt x="474" y="5078"/>
                  </a:lnTo>
                  <a:lnTo>
                    <a:pt x="471" y="5069"/>
                  </a:lnTo>
                  <a:lnTo>
                    <a:pt x="469" y="5061"/>
                  </a:lnTo>
                  <a:lnTo>
                    <a:pt x="469" y="5057"/>
                  </a:lnTo>
                  <a:lnTo>
                    <a:pt x="469" y="5054"/>
                  </a:lnTo>
                  <a:lnTo>
                    <a:pt x="470" y="5050"/>
                  </a:lnTo>
                  <a:lnTo>
                    <a:pt x="472" y="5047"/>
                  </a:lnTo>
                  <a:lnTo>
                    <a:pt x="475" y="5043"/>
                  </a:lnTo>
                  <a:lnTo>
                    <a:pt x="481" y="5039"/>
                  </a:lnTo>
                  <a:lnTo>
                    <a:pt x="488" y="5037"/>
                  </a:lnTo>
                  <a:lnTo>
                    <a:pt x="496" y="5035"/>
                  </a:lnTo>
                  <a:lnTo>
                    <a:pt x="506" y="5035"/>
                  </a:lnTo>
                  <a:lnTo>
                    <a:pt x="517" y="5035"/>
                  </a:lnTo>
                  <a:lnTo>
                    <a:pt x="529" y="5036"/>
                  </a:lnTo>
                  <a:lnTo>
                    <a:pt x="544" y="5038"/>
                  </a:lnTo>
                  <a:lnTo>
                    <a:pt x="557" y="5041"/>
                  </a:lnTo>
                  <a:lnTo>
                    <a:pt x="572" y="5045"/>
                  </a:lnTo>
                  <a:lnTo>
                    <a:pt x="589" y="5049"/>
                  </a:lnTo>
                  <a:lnTo>
                    <a:pt x="605" y="5055"/>
                  </a:lnTo>
                  <a:lnTo>
                    <a:pt x="641" y="5068"/>
                  </a:lnTo>
                  <a:lnTo>
                    <a:pt x="678" y="5085"/>
                  </a:lnTo>
                  <a:close/>
                  <a:moveTo>
                    <a:pt x="678" y="5299"/>
                  </a:moveTo>
                  <a:lnTo>
                    <a:pt x="678" y="5427"/>
                  </a:lnTo>
                  <a:lnTo>
                    <a:pt x="648" y="5407"/>
                  </a:lnTo>
                  <a:lnTo>
                    <a:pt x="622" y="5387"/>
                  </a:lnTo>
                  <a:lnTo>
                    <a:pt x="600" y="5368"/>
                  </a:lnTo>
                  <a:lnTo>
                    <a:pt x="582" y="5350"/>
                  </a:lnTo>
                  <a:lnTo>
                    <a:pt x="574" y="5342"/>
                  </a:lnTo>
                  <a:lnTo>
                    <a:pt x="569" y="5334"/>
                  </a:lnTo>
                  <a:lnTo>
                    <a:pt x="563" y="5326"/>
                  </a:lnTo>
                  <a:lnTo>
                    <a:pt x="560" y="5318"/>
                  </a:lnTo>
                  <a:lnTo>
                    <a:pt x="558" y="5312"/>
                  </a:lnTo>
                  <a:lnTo>
                    <a:pt x="557" y="5306"/>
                  </a:lnTo>
                  <a:lnTo>
                    <a:pt x="558" y="5301"/>
                  </a:lnTo>
                  <a:lnTo>
                    <a:pt x="560" y="5295"/>
                  </a:lnTo>
                  <a:lnTo>
                    <a:pt x="562" y="5292"/>
                  </a:lnTo>
                  <a:lnTo>
                    <a:pt x="566" y="5290"/>
                  </a:lnTo>
                  <a:lnTo>
                    <a:pt x="570" y="5288"/>
                  </a:lnTo>
                  <a:lnTo>
                    <a:pt x="574" y="5285"/>
                  </a:lnTo>
                  <a:lnTo>
                    <a:pt x="587" y="5283"/>
                  </a:lnTo>
                  <a:lnTo>
                    <a:pt x="600" y="5283"/>
                  </a:lnTo>
                  <a:lnTo>
                    <a:pt x="616" y="5284"/>
                  </a:lnTo>
                  <a:lnTo>
                    <a:pt x="635" y="5288"/>
                  </a:lnTo>
                  <a:lnTo>
                    <a:pt x="656" y="5292"/>
                  </a:lnTo>
                  <a:lnTo>
                    <a:pt x="678" y="5299"/>
                  </a:lnTo>
                  <a:close/>
                  <a:moveTo>
                    <a:pt x="678" y="5541"/>
                  </a:moveTo>
                  <a:lnTo>
                    <a:pt x="678" y="5573"/>
                  </a:lnTo>
                  <a:lnTo>
                    <a:pt x="674" y="5564"/>
                  </a:lnTo>
                  <a:lnTo>
                    <a:pt x="673" y="5558"/>
                  </a:lnTo>
                  <a:lnTo>
                    <a:pt x="673" y="5551"/>
                  </a:lnTo>
                  <a:lnTo>
                    <a:pt x="675" y="5546"/>
                  </a:lnTo>
                  <a:lnTo>
                    <a:pt x="676" y="5544"/>
                  </a:lnTo>
                  <a:lnTo>
                    <a:pt x="678" y="5541"/>
                  </a:lnTo>
                  <a:close/>
                  <a:moveTo>
                    <a:pt x="678" y="5829"/>
                  </a:moveTo>
                  <a:lnTo>
                    <a:pt x="678" y="5957"/>
                  </a:lnTo>
                  <a:lnTo>
                    <a:pt x="652" y="5947"/>
                  </a:lnTo>
                  <a:lnTo>
                    <a:pt x="624" y="5935"/>
                  </a:lnTo>
                  <a:lnTo>
                    <a:pt x="595" y="5923"/>
                  </a:lnTo>
                  <a:lnTo>
                    <a:pt x="567" y="5909"/>
                  </a:lnTo>
                  <a:lnTo>
                    <a:pt x="544" y="5897"/>
                  </a:lnTo>
                  <a:lnTo>
                    <a:pt x="520" y="5883"/>
                  </a:lnTo>
                  <a:lnTo>
                    <a:pt x="498" y="5870"/>
                  </a:lnTo>
                  <a:lnTo>
                    <a:pt x="477" y="5858"/>
                  </a:lnTo>
                  <a:lnTo>
                    <a:pt x="459" y="5845"/>
                  </a:lnTo>
                  <a:lnTo>
                    <a:pt x="441" y="5833"/>
                  </a:lnTo>
                  <a:lnTo>
                    <a:pt x="424" y="5820"/>
                  </a:lnTo>
                  <a:lnTo>
                    <a:pt x="410" y="5808"/>
                  </a:lnTo>
                  <a:lnTo>
                    <a:pt x="397" y="5796"/>
                  </a:lnTo>
                  <a:lnTo>
                    <a:pt x="386" y="5785"/>
                  </a:lnTo>
                  <a:lnTo>
                    <a:pt x="377" y="5775"/>
                  </a:lnTo>
                  <a:lnTo>
                    <a:pt x="369" y="5765"/>
                  </a:lnTo>
                  <a:lnTo>
                    <a:pt x="365" y="5756"/>
                  </a:lnTo>
                  <a:lnTo>
                    <a:pt x="362" y="5749"/>
                  </a:lnTo>
                  <a:lnTo>
                    <a:pt x="362" y="5745"/>
                  </a:lnTo>
                  <a:lnTo>
                    <a:pt x="362" y="5741"/>
                  </a:lnTo>
                  <a:lnTo>
                    <a:pt x="363" y="5739"/>
                  </a:lnTo>
                  <a:lnTo>
                    <a:pt x="364" y="5735"/>
                  </a:lnTo>
                  <a:lnTo>
                    <a:pt x="366" y="5733"/>
                  </a:lnTo>
                  <a:lnTo>
                    <a:pt x="368" y="5731"/>
                  </a:lnTo>
                  <a:lnTo>
                    <a:pt x="371" y="5729"/>
                  </a:lnTo>
                  <a:lnTo>
                    <a:pt x="375" y="5728"/>
                  </a:lnTo>
                  <a:lnTo>
                    <a:pt x="384" y="5726"/>
                  </a:lnTo>
                  <a:lnTo>
                    <a:pt x="395" y="5724"/>
                  </a:lnTo>
                  <a:lnTo>
                    <a:pt x="408" y="5726"/>
                  </a:lnTo>
                  <a:lnTo>
                    <a:pt x="422" y="5727"/>
                  </a:lnTo>
                  <a:lnTo>
                    <a:pt x="438" y="5730"/>
                  </a:lnTo>
                  <a:lnTo>
                    <a:pt x="455" y="5734"/>
                  </a:lnTo>
                  <a:lnTo>
                    <a:pt x="474" y="5740"/>
                  </a:lnTo>
                  <a:lnTo>
                    <a:pt x="494" y="5745"/>
                  </a:lnTo>
                  <a:lnTo>
                    <a:pt x="515" y="5753"/>
                  </a:lnTo>
                  <a:lnTo>
                    <a:pt x="537" y="5762"/>
                  </a:lnTo>
                  <a:lnTo>
                    <a:pt x="560" y="5771"/>
                  </a:lnTo>
                  <a:lnTo>
                    <a:pt x="583" y="5782"/>
                  </a:lnTo>
                  <a:lnTo>
                    <a:pt x="608" y="5793"/>
                  </a:lnTo>
                  <a:lnTo>
                    <a:pt x="632" y="5805"/>
                  </a:lnTo>
                  <a:lnTo>
                    <a:pt x="644" y="5811"/>
                  </a:lnTo>
                  <a:lnTo>
                    <a:pt x="655" y="5817"/>
                  </a:lnTo>
                  <a:lnTo>
                    <a:pt x="667" y="5824"/>
                  </a:lnTo>
                  <a:lnTo>
                    <a:pt x="678" y="5829"/>
                  </a:lnTo>
                  <a:close/>
                  <a:moveTo>
                    <a:pt x="678" y="6000"/>
                  </a:moveTo>
                  <a:lnTo>
                    <a:pt x="678" y="6123"/>
                  </a:lnTo>
                  <a:lnTo>
                    <a:pt x="643" y="6102"/>
                  </a:lnTo>
                  <a:lnTo>
                    <a:pt x="613" y="6081"/>
                  </a:lnTo>
                  <a:lnTo>
                    <a:pt x="587" y="6060"/>
                  </a:lnTo>
                  <a:lnTo>
                    <a:pt x="565" y="6041"/>
                  </a:lnTo>
                  <a:lnTo>
                    <a:pt x="556" y="6032"/>
                  </a:lnTo>
                  <a:lnTo>
                    <a:pt x="548" y="6023"/>
                  </a:lnTo>
                  <a:lnTo>
                    <a:pt x="542" y="6016"/>
                  </a:lnTo>
                  <a:lnTo>
                    <a:pt x="538" y="6009"/>
                  </a:lnTo>
                  <a:lnTo>
                    <a:pt x="535" y="6001"/>
                  </a:lnTo>
                  <a:lnTo>
                    <a:pt x="533" y="5996"/>
                  </a:lnTo>
                  <a:lnTo>
                    <a:pt x="534" y="5990"/>
                  </a:lnTo>
                  <a:lnTo>
                    <a:pt x="535" y="5985"/>
                  </a:lnTo>
                  <a:lnTo>
                    <a:pt x="538" y="5982"/>
                  </a:lnTo>
                  <a:lnTo>
                    <a:pt x="541" y="5979"/>
                  </a:lnTo>
                  <a:lnTo>
                    <a:pt x="546" y="5977"/>
                  </a:lnTo>
                  <a:lnTo>
                    <a:pt x="551" y="5976"/>
                  </a:lnTo>
                  <a:lnTo>
                    <a:pt x="566" y="5975"/>
                  </a:lnTo>
                  <a:lnTo>
                    <a:pt x="582" y="5976"/>
                  </a:lnTo>
                  <a:lnTo>
                    <a:pt x="603" y="5979"/>
                  </a:lnTo>
                  <a:lnTo>
                    <a:pt x="625" y="5984"/>
                  </a:lnTo>
                  <a:lnTo>
                    <a:pt x="651" y="5991"/>
                  </a:lnTo>
                  <a:lnTo>
                    <a:pt x="678" y="6000"/>
                  </a:lnTo>
                  <a:close/>
                  <a:moveTo>
                    <a:pt x="678" y="6296"/>
                  </a:moveTo>
                  <a:lnTo>
                    <a:pt x="678" y="6405"/>
                  </a:lnTo>
                  <a:lnTo>
                    <a:pt x="641" y="6393"/>
                  </a:lnTo>
                  <a:lnTo>
                    <a:pt x="600" y="6378"/>
                  </a:lnTo>
                  <a:lnTo>
                    <a:pt x="558" y="6359"/>
                  </a:lnTo>
                  <a:lnTo>
                    <a:pt x="514" y="6338"/>
                  </a:lnTo>
                  <a:lnTo>
                    <a:pt x="488" y="6325"/>
                  </a:lnTo>
                  <a:lnTo>
                    <a:pt x="463" y="6311"/>
                  </a:lnTo>
                  <a:lnTo>
                    <a:pt x="440" y="6298"/>
                  </a:lnTo>
                  <a:lnTo>
                    <a:pt x="417" y="6284"/>
                  </a:lnTo>
                  <a:lnTo>
                    <a:pt x="396" y="6271"/>
                  </a:lnTo>
                  <a:lnTo>
                    <a:pt x="377" y="6258"/>
                  </a:lnTo>
                  <a:lnTo>
                    <a:pt x="358" y="6245"/>
                  </a:lnTo>
                  <a:lnTo>
                    <a:pt x="343" y="6233"/>
                  </a:lnTo>
                  <a:lnTo>
                    <a:pt x="328" y="6221"/>
                  </a:lnTo>
                  <a:lnTo>
                    <a:pt x="316" y="6210"/>
                  </a:lnTo>
                  <a:lnTo>
                    <a:pt x="306" y="6199"/>
                  </a:lnTo>
                  <a:lnTo>
                    <a:pt x="298" y="6189"/>
                  </a:lnTo>
                  <a:lnTo>
                    <a:pt x="292" y="6180"/>
                  </a:lnTo>
                  <a:lnTo>
                    <a:pt x="289" y="6172"/>
                  </a:lnTo>
                  <a:lnTo>
                    <a:pt x="288" y="6169"/>
                  </a:lnTo>
                  <a:lnTo>
                    <a:pt x="288" y="6166"/>
                  </a:lnTo>
                  <a:lnTo>
                    <a:pt x="289" y="6162"/>
                  </a:lnTo>
                  <a:lnTo>
                    <a:pt x="290" y="6160"/>
                  </a:lnTo>
                  <a:lnTo>
                    <a:pt x="292" y="6158"/>
                  </a:lnTo>
                  <a:lnTo>
                    <a:pt x="294" y="6156"/>
                  </a:lnTo>
                  <a:lnTo>
                    <a:pt x="298" y="6154"/>
                  </a:lnTo>
                  <a:lnTo>
                    <a:pt x="301" y="6153"/>
                  </a:lnTo>
                  <a:lnTo>
                    <a:pt x="311" y="6151"/>
                  </a:lnTo>
                  <a:lnTo>
                    <a:pt x="322" y="6151"/>
                  </a:lnTo>
                  <a:lnTo>
                    <a:pt x="335" y="6153"/>
                  </a:lnTo>
                  <a:lnTo>
                    <a:pt x="351" y="6155"/>
                  </a:lnTo>
                  <a:lnTo>
                    <a:pt x="367" y="6158"/>
                  </a:lnTo>
                  <a:lnTo>
                    <a:pt x="386" y="6162"/>
                  </a:lnTo>
                  <a:lnTo>
                    <a:pt x="406" y="6169"/>
                  </a:lnTo>
                  <a:lnTo>
                    <a:pt x="428" y="6176"/>
                  </a:lnTo>
                  <a:lnTo>
                    <a:pt x="450" y="6185"/>
                  </a:lnTo>
                  <a:lnTo>
                    <a:pt x="474" y="6193"/>
                  </a:lnTo>
                  <a:lnTo>
                    <a:pt x="498" y="6203"/>
                  </a:lnTo>
                  <a:lnTo>
                    <a:pt x="524" y="6214"/>
                  </a:lnTo>
                  <a:lnTo>
                    <a:pt x="549" y="6226"/>
                  </a:lnTo>
                  <a:lnTo>
                    <a:pt x="576" y="6240"/>
                  </a:lnTo>
                  <a:lnTo>
                    <a:pt x="603" y="6253"/>
                  </a:lnTo>
                  <a:lnTo>
                    <a:pt x="630" y="6267"/>
                  </a:lnTo>
                  <a:lnTo>
                    <a:pt x="654" y="6282"/>
                  </a:lnTo>
                  <a:lnTo>
                    <a:pt x="678" y="6296"/>
                  </a:lnTo>
                  <a:close/>
                  <a:moveTo>
                    <a:pt x="678" y="6436"/>
                  </a:moveTo>
                  <a:lnTo>
                    <a:pt x="678" y="6553"/>
                  </a:lnTo>
                  <a:lnTo>
                    <a:pt x="641" y="6531"/>
                  </a:lnTo>
                  <a:lnTo>
                    <a:pt x="606" y="6509"/>
                  </a:lnTo>
                  <a:lnTo>
                    <a:pt x="578" y="6488"/>
                  </a:lnTo>
                  <a:lnTo>
                    <a:pt x="553" y="6469"/>
                  </a:lnTo>
                  <a:lnTo>
                    <a:pt x="544" y="6460"/>
                  </a:lnTo>
                  <a:lnTo>
                    <a:pt x="535" y="6452"/>
                  </a:lnTo>
                  <a:lnTo>
                    <a:pt x="528" y="6443"/>
                  </a:lnTo>
                  <a:lnTo>
                    <a:pt x="523" y="6436"/>
                  </a:lnTo>
                  <a:lnTo>
                    <a:pt x="519" y="6428"/>
                  </a:lnTo>
                  <a:lnTo>
                    <a:pt x="517" y="6423"/>
                  </a:lnTo>
                  <a:lnTo>
                    <a:pt x="517" y="6417"/>
                  </a:lnTo>
                  <a:lnTo>
                    <a:pt x="518" y="6413"/>
                  </a:lnTo>
                  <a:lnTo>
                    <a:pt x="521" y="6410"/>
                  </a:lnTo>
                  <a:lnTo>
                    <a:pt x="525" y="6407"/>
                  </a:lnTo>
                  <a:lnTo>
                    <a:pt x="530" y="6405"/>
                  </a:lnTo>
                  <a:lnTo>
                    <a:pt x="536" y="6404"/>
                  </a:lnTo>
                  <a:lnTo>
                    <a:pt x="551" y="6404"/>
                  </a:lnTo>
                  <a:lnTo>
                    <a:pt x="570" y="6406"/>
                  </a:lnTo>
                  <a:lnTo>
                    <a:pt x="593" y="6411"/>
                  </a:lnTo>
                  <a:lnTo>
                    <a:pt x="619" y="6417"/>
                  </a:lnTo>
                  <a:lnTo>
                    <a:pt x="647" y="6425"/>
                  </a:lnTo>
                  <a:lnTo>
                    <a:pt x="678" y="6436"/>
                  </a:lnTo>
                  <a:close/>
                  <a:moveTo>
                    <a:pt x="678" y="6684"/>
                  </a:moveTo>
                  <a:lnTo>
                    <a:pt x="678" y="6802"/>
                  </a:lnTo>
                  <a:lnTo>
                    <a:pt x="655" y="6792"/>
                  </a:lnTo>
                  <a:lnTo>
                    <a:pt x="632" y="6783"/>
                  </a:lnTo>
                  <a:lnTo>
                    <a:pt x="609" y="6772"/>
                  </a:lnTo>
                  <a:lnTo>
                    <a:pt x="584" y="6760"/>
                  </a:lnTo>
                  <a:lnTo>
                    <a:pt x="557" y="6746"/>
                  </a:lnTo>
                  <a:lnTo>
                    <a:pt x="529" y="6733"/>
                  </a:lnTo>
                  <a:lnTo>
                    <a:pt x="504" y="6719"/>
                  </a:lnTo>
                  <a:lnTo>
                    <a:pt x="480" y="6704"/>
                  </a:lnTo>
                  <a:lnTo>
                    <a:pt x="456" y="6691"/>
                  </a:lnTo>
                  <a:lnTo>
                    <a:pt x="434" y="6677"/>
                  </a:lnTo>
                  <a:lnTo>
                    <a:pt x="416" y="6663"/>
                  </a:lnTo>
                  <a:lnTo>
                    <a:pt x="398" y="6651"/>
                  </a:lnTo>
                  <a:lnTo>
                    <a:pt x="381" y="6639"/>
                  </a:lnTo>
                  <a:lnTo>
                    <a:pt x="368" y="6628"/>
                  </a:lnTo>
                  <a:lnTo>
                    <a:pt x="357" y="6617"/>
                  </a:lnTo>
                  <a:lnTo>
                    <a:pt x="348" y="6607"/>
                  </a:lnTo>
                  <a:lnTo>
                    <a:pt x="342" y="6598"/>
                  </a:lnTo>
                  <a:lnTo>
                    <a:pt x="337" y="6591"/>
                  </a:lnTo>
                  <a:lnTo>
                    <a:pt x="336" y="6587"/>
                  </a:lnTo>
                  <a:lnTo>
                    <a:pt x="336" y="6584"/>
                  </a:lnTo>
                  <a:lnTo>
                    <a:pt x="336" y="6581"/>
                  </a:lnTo>
                  <a:lnTo>
                    <a:pt x="337" y="6578"/>
                  </a:lnTo>
                  <a:lnTo>
                    <a:pt x="339" y="6576"/>
                  </a:lnTo>
                  <a:lnTo>
                    <a:pt x="342" y="6574"/>
                  </a:lnTo>
                  <a:lnTo>
                    <a:pt x="345" y="6573"/>
                  </a:lnTo>
                  <a:lnTo>
                    <a:pt x="349" y="6572"/>
                  </a:lnTo>
                  <a:lnTo>
                    <a:pt x="358" y="6571"/>
                  </a:lnTo>
                  <a:lnTo>
                    <a:pt x="370" y="6571"/>
                  </a:lnTo>
                  <a:lnTo>
                    <a:pt x="385" y="6572"/>
                  </a:lnTo>
                  <a:lnTo>
                    <a:pt x="401" y="6575"/>
                  </a:lnTo>
                  <a:lnTo>
                    <a:pt x="419" y="6580"/>
                  </a:lnTo>
                  <a:lnTo>
                    <a:pt x="439" y="6585"/>
                  </a:lnTo>
                  <a:lnTo>
                    <a:pt x="461" y="6592"/>
                  </a:lnTo>
                  <a:lnTo>
                    <a:pt x="483" y="6599"/>
                  </a:lnTo>
                  <a:lnTo>
                    <a:pt x="507" y="6608"/>
                  </a:lnTo>
                  <a:lnTo>
                    <a:pt x="533" y="6618"/>
                  </a:lnTo>
                  <a:lnTo>
                    <a:pt x="587" y="6640"/>
                  </a:lnTo>
                  <a:lnTo>
                    <a:pt x="643" y="6667"/>
                  </a:lnTo>
                  <a:lnTo>
                    <a:pt x="652" y="6671"/>
                  </a:lnTo>
                  <a:lnTo>
                    <a:pt x="660" y="6676"/>
                  </a:lnTo>
                  <a:lnTo>
                    <a:pt x="669" y="6680"/>
                  </a:lnTo>
                  <a:lnTo>
                    <a:pt x="678" y="6684"/>
                  </a:lnTo>
                  <a:close/>
                  <a:moveTo>
                    <a:pt x="678" y="6831"/>
                  </a:moveTo>
                  <a:lnTo>
                    <a:pt x="678" y="6902"/>
                  </a:lnTo>
                  <a:lnTo>
                    <a:pt x="664" y="6891"/>
                  </a:lnTo>
                  <a:lnTo>
                    <a:pt x="653" y="6881"/>
                  </a:lnTo>
                  <a:lnTo>
                    <a:pt x="643" y="6871"/>
                  </a:lnTo>
                  <a:lnTo>
                    <a:pt x="635" y="6862"/>
                  </a:lnTo>
                  <a:lnTo>
                    <a:pt x="630" y="6854"/>
                  </a:lnTo>
                  <a:lnTo>
                    <a:pt x="625" y="6848"/>
                  </a:lnTo>
                  <a:lnTo>
                    <a:pt x="625" y="6844"/>
                  </a:lnTo>
                  <a:lnTo>
                    <a:pt x="625" y="6841"/>
                  </a:lnTo>
                  <a:lnTo>
                    <a:pt x="625" y="6839"/>
                  </a:lnTo>
                  <a:lnTo>
                    <a:pt x="626" y="6837"/>
                  </a:lnTo>
                  <a:lnTo>
                    <a:pt x="628" y="6833"/>
                  </a:lnTo>
                  <a:lnTo>
                    <a:pt x="633" y="6831"/>
                  </a:lnTo>
                  <a:lnTo>
                    <a:pt x="637" y="6830"/>
                  </a:lnTo>
                  <a:lnTo>
                    <a:pt x="644" y="6829"/>
                  </a:lnTo>
                  <a:lnTo>
                    <a:pt x="658" y="6829"/>
                  </a:lnTo>
                  <a:lnTo>
                    <a:pt x="678" y="6831"/>
                  </a:lnTo>
                  <a:close/>
                  <a:moveTo>
                    <a:pt x="678" y="6928"/>
                  </a:moveTo>
                  <a:lnTo>
                    <a:pt x="678" y="7009"/>
                  </a:lnTo>
                  <a:lnTo>
                    <a:pt x="655" y="7002"/>
                  </a:lnTo>
                  <a:lnTo>
                    <a:pt x="630" y="6994"/>
                  </a:lnTo>
                  <a:lnTo>
                    <a:pt x="603" y="6986"/>
                  </a:lnTo>
                  <a:lnTo>
                    <a:pt x="574" y="6975"/>
                  </a:lnTo>
                  <a:lnTo>
                    <a:pt x="545" y="6962"/>
                  </a:lnTo>
                  <a:lnTo>
                    <a:pt x="514" y="6949"/>
                  </a:lnTo>
                  <a:lnTo>
                    <a:pt x="482" y="6935"/>
                  </a:lnTo>
                  <a:lnTo>
                    <a:pt x="449" y="6919"/>
                  </a:lnTo>
                  <a:lnTo>
                    <a:pt x="420" y="6905"/>
                  </a:lnTo>
                  <a:lnTo>
                    <a:pt x="391" y="6891"/>
                  </a:lnTo>
                  <a:lnTo>
                    <a:pt x="365" y="6876"/>
                  </a:lnTo>
                  <a:lnTo>
                    <a:pt x="339" y="6862"/>
                  </a:lnTo>
                  <a:lnTo>
                    <a:pt x="316" y="6848"/>
                  </a:lnTo>
                  <a:lnTo>
                    <a:pt x="294" y="6834"/>
                  </a:lnTo>
                  <a:lnTo>
                    <a:pt x="274" y="6821"/>
                  </a:lnTo>
                  <a:lnTo>
                    <a:pt x="256" y="6808"/>
                  </a:lnTo>
                  <a:lnTo>
                    <a:pt x="239" y="6796"/>
                  </a:lnTo>
                  <a:lnTo>
                    <a:pt x="225" y="6785"/>
                  </a:lnTo>
                  <a:lnTo>
                    <a:pt x="213" y="6774"/>
                  </a:lnTo>
                  <a:lnTo>
                    <a:pt x="204" y="6764"/>
                  </a:lnTo>
                  <a:lnTo>
                    <a:pt x="196" y="6755"/>
                  </a:lnTo>
                  <a:lnTo>
                    <a:pt x="192" y="6747"/>
                  </a:lnTo>
                  <a:lnTo>
                    <a:pt x="191" y="6744"/>
                  </a:lnTo>
                  <a:lnTo>
                    <a:pt x="191" y="6741"/>
                  </a:lnTo>
                  <a:lnTo>
                    <a:pt x="191" y="6738"/>
                  </a:lnTo>
                  <a:lnTo>
                    <a:pt x="192" y="6735"/>
                  </a:lnTo>
                  <a:lnTo>
                    <a:pt x="194" y="6733"/>
                  </a:lnTo>
                  <a:lnTo>
                    <a:pt x="196" y="6732"/>
                  </a:lnTo>
                  <a:lnTo>
                    <a:pt x="199" y="6731"/>
                  </a:lnTo>
                  <a:lnTo>
                    <a:pt x="203" y="6730"/>
                  </a:lnTo>
                  <a:lnTo>
                    <a:pt x="213" y="6728"/>
                  </a:lnTo>
                  <a:lnTo>
                    <a:pt x="225" y="6730"/>
                  </a:lnTo>
                  <a:lnTo>
                    <a:pt x="239" y="6731"/>
                  </a:lnTo>
                  <a:lnTo>
                    <a:pt x="256" y="6735"/>
                  </a:lnTo>
                  <a:lnTo>
                    <a:pt x="274" y="6740"/>
                  </a:lnTo>
                  <a:lnTo>
                    <a:pt x="294" y="6745"/>
                  </a:lnTo>
                  <a:lnTo>
                    <a:pt x="316" y="6752"/>
                  </a:lnTo>
                  <a:lnTo>
                    <a:pt x="339" y="6760"/>
                  </a:lnTo>
                  <a:lnTo>
                    <a:pt x="365" y="6769"/>
                  </a:lnTo>
                  <a:lnTo>
                    <a:pt x="390" y="6780"/>
                  </a:lnTo>
                  <a:lnTo>
                    <a:pt x="445" y="6804"/>
                  </a:lnTo>
                  <a:lnTo>
                    <a:pt x="504" y="6831"/>
                  </a:lnTo>
                  <a:lnTo>
                    <a:pt x="529" y="6843"/>
                  </a:lnTo>
                  <a:lnTo>
                    <a:pt x="553" y="6855"/>
                  </a:lnTo>
                  <a:lnTo>
                    <a:pt x="577" y="6869"/>
                  </a:lnTo>
                  <a:lnTo>
                    <a:pt x="600" y="6881"/>
                  </a:lnTo>
                  <a:lnTo>
                    <a:pt x="621" y="6893"/>
                  </a:lnTo>
                  <a:lnTo>
                    <a:pt x="641" y="6905"/>
                  </a:lnTo>
                  <a:lnTo>
                    <a:pt x="660" y="6916"/>
                  </a:lnTo>
                  <a:lnTo>
                    <a:pt x="678" y="6928"/>
                  </a:lnTo>
                  <a:close/>
                  <a:moveTo>
                    <a:pt x="678" y="7027"/>
                  </a:moveTo>
                  <a:lnTo>
                    <a:pt x="678" y="7131"/>
                  </a:lnTo>
                  <a:lnTo>
                    <a:pt x="638" y="7109"/>
                  </a:lnTo>
                  <a:lnTo>
                    <a:pt x="603" y="7087"/>
                  </a:lnTo>
                  <a:lnTo>
                    <a:pt x="572" y="7067"/>
                  </a:lnTo>
                  <a:lnTo>
                    <a:pt x="548" y="7048"/>
                  </a:lnTo>
                  <a:lnTo>
                    <a:pt x="537" y="7040"/>
                  </a:lnTo>
                  <a:lnTo>
                    <a:pt x="528" y="7031"/>
                  </a:lnTo>
                  <a:lnTo>
                    <a:pt x="520" y="7024"/>
                  </a:lnTo>
                  <a:lnTo>
                    <a:pt x="515" y="7016"/>
                  </a:lnTo>
                  <a:lnTo>
                    <a:pt x="510" y="7011"/>
                  </a:lnTo>
                  <a:lnTo>
                    <a:pt x="508" y="7005"/>
                  </a:lnTo>
                  <a:lnTo>
                    <a:pt x="507" y="7000"/>
                  </a:lnTo>
                  <a:lnTo>
                    <a:pt x="509" y="6996"/>
                  </a:lnTo>
                  <a:lnTo>
                    <a:pt x="512" y="6993"/>
                  </a:lnTo>
                  <a:lnTo>
                    <a:pt x="515" y="6991"/>
                  </a:lnTo>
                  <a:lnTo>
                    <a:pt x="520" y="6990"/>
                  </a:lnTo>
                  <a:lnTo>
                    <a:pt x="527" y="6989"/>
                  </a:lnTo>
                  <a:lnTo>
                    <a:pt x="542" y="6990"/>
                  </a:lnTo>
                  <a:lnTo>
                    <a:pt x="562" y="6993"/>
                  </a:lnTo>
                  <a:lnTo>
                    <a:pt x="587" y="6999"/>
                  </a:lnTo>
                  <a:lnTo>
                    <a:pt x="614" y="7007"/>
                  </a:lnTo>
                  <a:lnTo>
                    <a:pt x="645" y="7016"/>
                  </a:lnTo>
                  <a:lnTo>
                    <a:pt x="678" y="7027"/>
                  </a:lnTo>
                  <a:close/>
                  <a:moveTo>
                    <a:pt x="678" y="7218"/>
                  </a:moveTo>
                  <a:lnTo>
                    <a:pt x="678" y="7325"/>
                  </a:lnTo>
                  <a:lnTo>
                    <a:pt x="622" y="7297"/>
                  </a:lnTo>
                  <a:lnTo>
                    <a:pt x="571" y="7269"/>
                  </a:lnTo>
                  <a:lnTo>
                    <a:pt x="526" y="7243"/>
                  </a:lnTo>
                  <a:lnTo>
                    <a:pt x="488" y="7217"/>
                  </a:lnTo>
                  <a:lnTo>
                    <a:pt x="472" y="7206"/>
                  </a:lnTo>
                  <a:lnTo>
                    <a:pt x="459" y="7195"/>
                  </a:lnTo>
                  <a:lnTo>
                    <a:pt x="446" y="7185"/>
                  </a:lnTo>
                  <a:lnTo>
                    <a:pt x="438" y="7176"/>
                  </a:lnTo>
                  <a:lnTo>
                    <a:pt x="430" y="7169"/>
                  </a:lnTo>
                  <a:lnTo>
                    <a:pt x="426" y="7162"/>
                  </a:lnTo>
                  <a:lnTo>
                    <a:pt x="424" y="7159"/>
                  </a:lnTo>
                  <a:lnTo>
                    <a:pt x="424" y="7155"/>
                  </a:lnTo>
                  <a:lnTo>
                    <a:pt x="424" y="7153"/>
                  </a:lnTo>
                  <a:lnTo>
                    <a:pt x="426" y="7151"/>
                  </a:lnTo>
                  <a:lnTo>
                    <a:pt x="429" y="7148"/>
                  </a:lnTo>
                  <a:lnTo>
                    <a:pt x="434" y="7146"/>
                  </a:lnTo>
                  <a:lnTo>
                    <a:pt x="442" y="7146"/>
                  </a:lnTo>
                  <a:lnTo>
                    <a:pt x="451" y="7146"/>
                  </a:lnTo>
                  <a:lnTo>
                    <a:pt x="462" y="7147"/>
                  </a:lnTo>
                  <a:lnTo>
                    <a:pt x="475" y="7149"/>
                  </a:lnTo>
                  <a:lnTo>
                    <a:pt x="490" y="7152"/>
                  </a:lnTo>
                  <a:lnTo>
                    <a:pt x="506" y="7157"/>
                  </a:lnTo>
                  <a:lnTo>
                    <a:pt x="542" y="7167"/>
                  </a:lnTo>
                  <a:lnTo>
                    <a:pt x="583" y="7181"/>
                  </a:lnTo>
                  <a:lnTo>
                    <a:pt x="628" y="7199"/>
                  </a:lnTo>
                  <a:lnTo>
                    <a:pt x="678" y="7218"/>
                  </a:lnTo>
                  <a:close/>
                  <a:moveTo>
                    <a:pt x="678" y="7394"/>
                  </a:moveTo>
                  <a:lnTo>
                    <a:pt x="678" y="7498"/>
                  </a:lnTo>
                  <a:lnTo>
                    <a:pt x="669" y="7493"/>
                  </a:lnTo>
                  <a:lnTo>
                    <a:pt x="605" y="7462"/>
                  </a:lnTo>
                  <a:lnTo>
                    <a:pt x="547" y="7432"/>
                  </a:lnTo>
                  <a:lnTo>
                    <a:pt x="520" y="7417"/>
                  </a:lnTo>
                  <a:lnTo>
                    <a:pt x="495" y="7403"/>
                  </a:lnTo>
                  <a:lnTo>
                    <a:pt x="472" y="7389"/>
                  </a:lnTo>
                  <a:lnTo>
                    <a:pt x="451" y="7376"/>
                  </a:lnTo>
                  <a:lnTo>
                    <a:pt x="432" y="7363"/>
                  </a:lnTo>
                  <a:lnTo>
                    <a:pt x="417" y="7352"/>
                  </a:lnTo>
                  <a:lnTo>
                    <a:pt x="402" y="7341"/>
                  </a:lnTo>
                  <a:lnTo>
                    <a:pt x="391" y="7331"/>
                  </a:lnTo>
                  <a:lnTo>
                    <a:pt x="383" y="7322"/>
                  </a:lnTo>
                  <a:lnTo>
                    <a:pt x="377" y="7314"/>
                  </a:lnTo>
                  <a:lnTo>
                    <a:pt x="376" y="7311"/>
                  </a:lnTo>
                  <a:lnTo>
                    <a:pt x="375" y="7308"/>
                  </a:lnTo>
                  <a:lnTo>
                    <a:pt x="375" y="7306"/>
                  </a:lnTo>
                  <a:lnTo>
                    <a:pt x="376" y="7303"/>
                  </a:lnTo>
                  <a:lnTo>
                    <a:pt x="377" y="7301"/>
                  </a:lnTo>
                  <a:lnTo>
                    <a:pt x="379" y="7300"/>
                  </a:lnTo>
                  <a:lnTo>
                    <a:pt x="383" y="7299"/>
                  </a:lnTo>
                  <a:lnTo>
                    <a:pt x="386" y="7298"/>
                  </a:lnTo>
                  <a:lnTo>
                    <a:pt x="395" y="7298"/>
                  </a:lnTo>
                  <a:lnTo>
                    <a:pt x="406" y="7299"/>
                  </a:lnTo>
                  <a:lnTo>
                    <a:pt x="420" y="7301"/>
                  </a:lnTo>
                  <a:lnTo>
                    <a:pt x="435" y="7304"/>
                  </a:lnTo>
                  <a:lnTo>
                    <a:pt x="453" y="7309"/>
                  </a:lnTo>
                  <a:lnTo>
                    <a:pt x="472" y="7314"/>
                  </a:lnTo>
                  <a:lnTo>
                    <a:pt x="516" y="7329"/>
                  </a:lnTo>
                  <a:lnTo>
                    <a:pt x="566" y="7347"/>
                  </a:lnTo>
                  <a:lnTo>
                    <a:pt x="620" y="7370"/>
                  </a:lnTo>
                  <a:lnTo>
                    <a:pt x="678" y="7394"/>
                  </a:lnTo>
                  <a:close/>
                  <a:moveTo>
                    <a:pt x="347" y="7073"/>
                  </a:moveTo>
                  <a:lnTo>
                    <a:pt x="289" y="7043"/>
                  </a:lnTo>
                  <a:lnTo>
                    <a:pt x="235" y="7014"/>
                  </a:lnTo>
                  <a:lnTo>
                    <a:pt x="210" y="7000"/>
                  </a:lnTo>
                  <a:lnTo>
                    <a:pt x="187" y="6986"/>
                  </a:lnTo>
                  <a:lnTo>
                    <a:pt x="166" y="6972"/>
                  </a:lnTo>
                  <a:lnTo>
                    <a:pt x="146" y="6959"/>
                  </a:lnTo>
                  <a:lnTo>
                    <a:pt x="130" y="6947"/>
                  </a:lnTo>
                  <a:lnTo>
                    <a:pt x="114" y="6936"/>
                  </a:lnTo>
                  <a:lnTo>
                    <a:pt x="102" y="6925"/>
                  </a:lnTo>
                  <a:lnTo>
                    <a:pt x="92" y="6915"/>
                  </a:lnTo>
                  <a:lnTo>
                    <a:pt x="85" y="6906"/>
                  </a:lnTo>
                  <a:lnTo>
                    <a:pt x="80" y="6898"/>
                  </a:lnTo>
                  <a:lnTo>
                    <a:pt x="79" y="6895"/>
                  </a:lnTo>
                  <a:lnTo>
                    <a:pt x="78" y="6893"/>
                  </a:lnTo>
                  <a:lnTo>
                    <a:pt x="79" y="6890"/>
                  </a:lnTo>
                  <a:lnTo>
                    <a:pt x="80" y="6887"/>
                  </a:lnTo>
                  <a:lnTo>
                    <a:pt x="81" y="6885"/>
                  </a:lnTo>
                  <a:lnTo>
                    <a:pt x="84" y="6884"/>
                  </a:lnTo>
                  <a:lnTo>
                    <a:pt x="87" y="6883"/>
                  </a:lnTo>
                  <a:lnTo>
                    <a:pt x="91" y="6882"/>
                  </a:lnTo>
                  <a:lnTo>
                    <a:pt x="101" y="6881"/>
                  </a:lnTo>
                  <a:lnTo>
                    <a:pt x="113" y="6882"/>
                  </a:lnTo>
                  <a:lnTo>
                    <a:pt x="128" y="6884"/>
                  </a:lnTo>
                  <a:lnTo>
                    <a:pt x="144" y="6888"/>
                  </a:lnTo>
                  <a:lnTo>
                    <a:pt x="163" y="6893"/>
                  </a:lnTo>
                  <a:lnTo>
                    <a:pt x="184" y="6900"/>
                  </a:lnTo>
                  <a:lnTo>
                    <a:pt x="230" y="6916"/>
                  </a:lnTo>
                  <a:lnTo>
                    <a:pt x="283" y="6936"/>
                  </a:lnTo>
                  <a:lnTo>
                    <a:pt x="339" y="6960"/>
                  </a:lnTo>
                  <a:lnTo>
                    <a:pt x="400" y="6989"/>
                  </a:lnTo>
                  <a:lnTo>
                    <a:pt x="459" y="7018"/>
                  </a:lnTo>
                  <a:lnTo>
                    <a:pt x="512" y="7047"/>
                  </a:lnTo>
                  <a:lnTo>
                    <a:pt x="560" y="7075"/>
                  </a:lnTo>
                  <a:lnTo>
                    <a:pt x="600" y="7101"/>
                  </a:lnTo>
                  <a:lnTo>
                    <a:pt x="617" y="7114"/>
                  </a:lnTo>
                  <a:lnTo>
                    <a:pt x="632" y="7125"/>
                  </a:lnTo>
                  <a:lnTo>
                    <a:pt x="645" y="7135"/>
                  </a:lnTo>
                  <a:lnTo>
                    <a:pt x="655" y="7144"/>
                  </a:lnTo>
                  <a:lnTo>
                    <a:pt x="663" y="7153"/>
                  </a:lnTo>
                  <a:lnTo>
                    <a:pt x="667" y="7161"/>
                  </a:lnTo>
                  <a:lnTo>
                    <a:pt x="668" y="7164"/>
                  </a:lnTo>
                  <a:lnTo>
                    <a:pt x="669" y="7167"/>
                  </a:lnTo>
                  <a:lnTo>
                    <a:pt x="669" y="7170"/>
                  </a:lnTo>
                  <a:lnTo>
                    <a:pt x="668" y="7172"/>
                  </a:lnTo>
                  <a:lnTo>
                    <a:pt x="666" y="7174"/>
                  </a:lnTo>
                  <a:lnTo>
                    <a:pt x="664" y="7175"/>
                  </a:lnTo>
                  <a:lnTo>
                    <a:pt x="660" y="7176"/>
                  </a:lnTo>
                  <a:lnTo>
                    <a:pt x="657" y="7178"/>
                  </a:lnTo>
                  <a:lnTo>
                    <a:pt x="647" y="7179"/>
                  </a:lnTo>
                  <a:lnTo>
                    <a:pt x="635" y="7178"/>
                  </a:lnTo>
                  <a:lnTo>
                    <a:pt x="620" y="7175"/>
                  </a:lnTo>
                  <a:lnTo>
                    <a:pt x="603" y="7172"/>
                  </a:lnTo>
                  <a:lnTo>
                    <a:pt x="584" y="7167"/>
                  </a:lnTo>
                  <a:lnTo>
                    <a:pt x="563" y="7161"/>
                  </a:lnTo>
                  <a:lnTo>
                    <a:pt x="540" y="7153"/>
                  </a:lnTo>
                  <a:lnTo>
                    <a:pt x="516" y="7146"/>
                  </a:lnTo>
                  <a:lnTo>
                    <a:pt x="491" y="7136"/>
                  </a:lnTo>
                  <a:lnTo>
                    <a:pt x="464" y="7125"/>
                  </a:lnTo>
                  <a:lnTo>
                    <a:pt x="407" y="7100"/>
                  </a:lnTo>
                  <a:lnTo>
                    <a:pt x="347" y="7073"/>
                  </a:lnTo>
                  <a:close/>
                  <a:moveTo>
                    <a:pt x="314" y="6503"/>
                  </a:moveTo>
                  <a:lnTo>
                    <a:pt x="288" y="6490"/>
                  </a:lnTo>
                  <a:lnTo>
                    <a:pt x="262" y="6476"/>
                  </a:lnTo>
                  <a:lnTo>
                    <a:pt x="237" y="6463"/>
                  </a:lnTo>
                  <a:lnTo>
                    <a:pt x="214" y="6448"/>
                  </a:lnTo>
                  <a:lnTo>
                    <a:pt x="193" y="6435"/>
                  </a:lnTo>
                  <a:lnTo>
                    <a:pt x="172" y="6422"/>
                  </a:lnTo>
                  <a:lnTo>
                    <a:pt x="153" y="6409"/>
                  </a:lnTo>
                  <a:lnTo>
                    <a:pt x="137" y="6396"/>
                  </a:lnTo>
                  <a:lnTo>
                    <a:pt x="122" y="6384"/>
                  </a:lnTo>
                  <a:lnTo>
                    <a:pt x="109" y="6373"/>
                  </a:lnTo>
                  <a:lnTo>
                    <a:pt x="98" y="6362"/>
                  </a:lnTo>
                  <a:lnTo>
                    <a:pt x="90" y="6353"/>
                  </a:lnTo>
                  <a:lnTo>
                    <a:pt x="84" y="6345"/>
                  </a:lnTo>
                  <a:lnTo>
                    <a:pt x="80" y="6336"/>
                  </a:lnTo>
                  <a:lnTo>
                    <a:pt x="79" y="6332"/>
                  </a:lnTo>
                  <a:lnTo>
                    <a:pt x="79" y="6329"/>
                  </a:lnTo>
                  <a:lnTo>
                    <a:pt x="79" y="6327"/>
                  </a:lnTo>
                  <a:lnTo>
                    <a:pt x="80" y="6324"/>
                  </a:lnTo>
                  <a:lnTo>
                    <a:pt x="82" y="6321"/>
                  </a:lnTo>
                  <a:lnTo>
                    <a:pt x="85" y="6320"/>
                  </a:lnTo>
                  <a:lnTo>
                    <a:pt x="88" y="6318"/>
                  </a:lnTo>
                  <a:lnTo>
                    <a:pt x="91" y="6317"/>
                  </a:lnTo>
                  <a:lnTo>
                    <a:pt x="101" y="6316"/>
                  </a:lnTo>
                  <a:lnTo>
                    <a:pt x="112" y="6316"/>
                  </a:lnTo>
                  <a:lnTo>
                    <a:pt x="126" y="6318"/>
                  </a:lnTo>
                  <a:lnTo>
                    <a:pt x="142" y="6320"/>
                  </a:lnTo>
                  <a:lnTo>
                    <a:pt x="159" y="6325"/>
                  </a:lnTo>
                  <a:lnTo>
                    <a:pt x="178" y="6330"/>
                  </a:lnTo>
                  <a:lnTo>
                    <a:pt x="198" y="6337"/>
                  </a:lnTo>
                  <a:lnTo>
                    <a:pt x="220" y="6343"/>
                  </a:lnTo>
                  <a:lnTo>
                    <a:pt x="244" y="6352"/>
                  </a:lnTo>
                  <a:lnTo>
                    <a:pt x="268" y="6362"/>
                  </a:lnTo>
                  <a:lnTo>
                    <a:pt x="319" y="6384"/>
                  </a:lnTo>
                  <a:lnTo>
                    <a:pt x="373" y="6410"/>
                  </a:lnTo>
                  <a:lnTo>
                    <a:pt x="426" y="6437"/>
                  </a:lnTo>
                  <a:lnTo>
                    <a:pt x="473" y="6465"/>
                  </a:lnTo>
                  <a:lnTo>
                    <a:pt x="495" y="6478"/>
                  </a:lnTo>
                  <a:lnTo>
                    <a:pt x="515" y="6491"/>
                  </a:lnTo>
                  <a:lnTo>
                    <a:pt x="534" y="6503"/>
                  </a:lnTo>
                  <a:lnTo>
                    <a:pt x="551" y="6517"/>
                  </a:lnTo>
                  <a:lnTo>
                    <a:pt x="566" y="6528"/>
                  </a:lnTo>
                  <a:lnTo>
                    <a:pt x="579" y="6539"/>
                  </a:lnTo>
                  <a:lnTo>
                    <a:pt x="590" y="6550"/>
                  </a:lnTo>
                  <a:lnTo>
                    <a:pt x="599" y="6559"/>
                  </a:lnTo>
                  <a:lnTo>
                    <a:pt x="604" y="6567"/>
                  </a:lnTo>
                  <a:lnTo>
                    <a:pt x="609" y="6575"/>
                  </a:lnTo>
                  <a:lnTo>
                    <a:pt x="609" y="6578"/>
                  </a:lnTo>
                  <a:lnTo>
                    <a:pt x="610" y="6582"/>
                  </a:lnTo>
                  <a:lnTo>
                    <a:pt x="609" y="6585"/>
                  </a:lnTo>
                  <a:lnTo>
                    <a:pt x="608" y="6587"/>
                  </a:lnTo>
                  <a:lnTo>
                    <a:pt x="605" y="6589"/>
                  </a:lnTo>
                  <a:lnTo>
                    <a:pt x="603" y="6592"/>
                  </a:lnTo>
                  <a:lnTo>
                    <a:pt x="600" y="6593"/>
                  </a:lnTo>
                  <a:lnTo>
                    <a:pt x="596" y="6594"/>
                  </a:lnTo>
                  <a:lnTo>
                    <a:pt x="587" y="6595"/>
                  </a:lnTo>
                  <a:lnTo>
                    <a:pt x="576" y="6595"/>
                  </a:lnTo>
                  <a:lnTo>
                    <a:pt x="562" y="6594"/>
                  </a:lnTo>
                  <a:lnTo>
                    <a:pt x="546" y="6592"/>
                  </a:lnTo>
                  <a:lnTo>
                    <a:pt x="529" y="6587"/>
                  </a:lnTo>
                  <a:lnTo>
                    <a:pt x="509" y="6583"/>
                  </a:lnTo>
                  <a:lnTo>
                    <a:pt x="490" y="6576"/>
                  </a:lnTo>
                  <a:lnTo>
                    <a:pt x="467" y="6569"/>
                  </a:lnTo>
                  <a:lnTo>
                    <a:pt x="444" y="6561"/>
                  </a:lnTo>
                  <a:lnTo>
                    <a:pt x="420" y="6551"/>
                  </a:lnTo>
                  <a:lnTo>
                    <a:pt x="395" y="6541"/>
                  </a:lnTo>
                  <a:lnTo>
                    <a:pt x="368" y="6529"/>
                  </a:lnTo>
                  <a:lnTo>
                    <a:pt x="342" y="6517"/>
                  </a:lnTo>
                  <a:lnTo>
                    <a:pt x="314" y="6503"/>
                  </a:lnTo>
                  <a:close/>
                  <a:moveTo>
                    <a:pt x="365" y="5987"/>
                  </a:moveTo>
                  <a:lnTo>
                    <a:pt x="389" y="6000"/>
                  </a:lnTo>
                  <a:lnTo>
                    <a:pt x="413" y="6012"/>
                  </a:lnTo>
                  <a:lnTo>
                    <a:pt x="435" y="6026"/>
                  </a:lnTo>
                  <a:lnTo>
                    <a:pt x="458" y="6039"/>
                  </a:lnTo>
                  <a:lnTo>
                    <a:pt x="477" y="6052"/>
                  </a:lnTo>
                  <a:lnTo>
                    <a:pt x="496" y="6064"/>
                  </a:lnTo>
                  <a:lnTo>
                    <a:pt x="513" y="6078"/>
                  </a:lnTo>
                  <a:lnTo>
                    <a:pt x="528" y="6089"/>
                  </a:lnTo>
                  <a:lnTo>
                    <a:pt x="541" y="6101"/>
                  </a:lnTo>
                  <a:lnTo>
                    <a:pt x="553" y="6112"/>
                  </a:lnTo>
                  <a:lnTo>
                    <a:pt x="563" y="6122"/>
                  </a:lnTo>
                  <a:lnTo>
                    <a:pt x="571" y="6132"/>
                  </a:lnTo>
                  <a:lnTo>
                    <a:pt x="577" y="6140"/>
                  </a:lnTo>
                  <a:lnTo>
                    <a:pt x="579" y="6148"/>
                  </a:lnTo>
                  <a:lnTo>
                    <a:pt x="580" y="6151"/>
                  </a:lnTo>
                  <a:lnTo>
                    <a:pt x="580" y="6155"/>
                  </a:lnTo>
                  <a:lnTo>
                    <a:pt x="580" y="6157"/>
                  </a:lnTo>
                  <a:lnTo>
                    <a:pt x="578" y="6160"/>
                  </a:lnTo>
                  <a:lnTo>
                    <a:pt x="577" y="6162"/>
                  </a:lnTo>
                  <a:lnTo>
                    <a:pt x="573" y="6165"/>
                  </a:lnTo>
                  <a:lnTo>
                    <a:pt x="571" y="6166"/>
                  </a:lnTo>
                  <a:lnTo>
                    <a:pt x="567" y="6168"/>
                  </a:lnTo>
                  <a:lnTo>
                    <a:pt x="558" y="6169"/>
                  </a:lnTo>
                  <a:lnTo>
                    <a:pt x="547" y="6170"/>
                  </a:lnTo>
                  <a:lnTo>
                    <a:pt x="534" y="6169"/>
                  </a:lnTo>
                  <a:lnTo>
                    <a:pt x="519" y="6167"/>
                  </a:lnTo>
                  <a:lnTo>
                    <a:pt x="503" y="6164"/>
                  </a:lnTo>
                  <a:lnTo>
                    <a:pt x="485" y="6159"/>
                  </a:lnTo>
                  <a:lnTo>
                    <a:pt x="465" y="6154"/>
                  </a:lnTo>
                  <a:lnTo>
                    <a:pt x="444" y="6147"/>
                  </a:lnTo>
                  <a:lnTo>
                    <a:pt x="423" y="6139"/>
                  </a:lnTo>
                  <a:lnTo>
                    <a:pt x="400" y="6130"/>
                  </a:lnTo>
                  <a:lnTo>
                    <a:pt x="377" y="6121"/>
                  </a:lnTo>
                  <a:lnTo>
                    <a:pt x="353" y="6111"/>
                  </a:lnTo>
                  <a:lnTo>
                    <a:pt x="327" y="6098"/>
                  </a:lnTo>
                  <a:lnTo>
                    <a:pt x="303" y="6086"/>
                  </a:lnTo>
                  <a:lnTo>
                    <a:pt x="278" y="6073"/>
                  </a:lnTo>
                  <a:lnTo>
                    <a:pt x="255" y="6060"/>
                  </a:lnTo>
                  <a:lnTo>
                    <a:pt x="231" y="6047"/>
                  </a:lnTo>
                  <a:lnTo>
                    <a:pt x="210" y="6033"/>
                  </a:lnTo>
                  <a:lnTo>
                    <a:pt x="191" y="6020"/>
                  </a:lnTo>
                  <a:lnTo>
                    <a:pt x="172" y="6008"/>
                  </a:lnTo>
                  <a:lnTo>
                    <a:pt x="155" y="5995"/>
                  </a:lnTo>
                  <a:lnTo>
                    <a:pt x="140" y="5983"/>
                  </a:lnTo>
                  <a:lnTo>
                    <a:pt x="127" y="5972"/>
                  </a:lnTo>
                  <a:lnTo>
                    <a:pt x="114" y="5961"/>
                  </a:lnTo>
                  <a:lnTo>
                    <a:pt x="105" y="5950"/>
                  </a:lnTo>
                  <a:lnTo>
                    <a:pt x="97" y="5941"/>
                  </a:lnTo>
                  <a:lnTo>
                    <a:pt x="92" y="5932"/>
                  </a:lnTo>
                  <a:lnTo>
                    <a:pt x="89" y="5923"/>
                  </a:lnTo>
                  <a:lnTo>
                    <a:pt x="88" y="5920"/>
                  </a:lnTo>
                  <a:lnTo>
                    <a:pt x="88" y="5916"/>
                  </a:lnTo>
                  <a:lnTo>
                    <a:pt x="89" y="5914"/>
                  </a:lnTo>
                  <a:lnTo>
                    <a:pt x="90" y="5911"/>
                  </a:lnTo>
                  <a:lnTo>
                    <a:pt x="92" y="5909"/>
                  </a:lnTo>
                  <a:lnTo>
                    <a:pt x="95" y="5907"/>
                  </a:lnTo>
                  <a:lnTo>
                    <a:pt x="98" y="5905"/>
                  </a:lnTo>
                  <a:lnTo>
                    <a:pt x="101" y="5903"/>
                  </a:lnTo>
                  <a:lnTo>
                    <a:pt x="110" y="5902"/>
                  </a:lnTo>
                  <a:lnTo>
                    <a:pt x="121" y="5902"/>
                  </a:lnTo>
                  <a:lnTo>
                    <a:pt x="134" y="5903"/>
                  </a:lnTo>
                  <a:lnTo>
                    <a:pt x="149" y="5905"/>
                  </a:lnTo>
                  <a:lnTo>
                    <a:pt x="165" y="5909"/>
                  </a:lnTo>
                  <a:lnTo>
                    <a:pt x="183" y="5913"/>
                  </a:lnTo>
                  <a:lnTo>
                    <a:pt x="203" y="5919"/>
                  </a:lnTo>
                  <a:lnTo>
                    <a:pt x="223" y="5925"/>
                  </a:lnTo>
                  <a:lnTo>
                    <a:pt x="245" y="5933"/>
                  </a:lnTo>
                  <a:lnTo>
                    <a:pt x="267" y="5942"/>
                  </a:lnTo>
                  <a:lnTo>
                    <a:pt x="291" y="5952"/>
                  </a:lnTo>
                  <a:lnTo>
                    <a:pt x="315" y="5963"/>
                  </a:lnTo>
                  <a:lnTo>
                    <a:pt x="339" y="5975"/>
                  </a:lnTo>
                  <a:lnTo>
                    <a:pt x="365" y="5987"/>
                  </a:lnTo>
                  <a:close/>
                  <a:moveTo>
                    <a:pt x="672" y="5723"/>
                  </a:moveTo>
                  <a:lnTo>
                    <a:pt x="670" y="5727"/>
                  </a:lnTo>
                  <a:lnTo>
                    <a:pt x="667" y="5729"/>
                  </a:lnTo>
                  <a:lnTo>
                    <a:pt x="665" y="5730"/>
                  </a:lnTo>
                  <a:lnTo>
                    <a:pt x="660" y="5732"/>
                  </a:lnTo>
                  <a:lnTo>
                    <a:pt x="652" y="5733"/>
                  </a:lnTo>
                  <a:lnTo>
                    <a:pt x="642" y="5734"/>
                  </a:lnTo>
                  <a:lnTo>
                    <a:pt x="630" y="5734"/>
                  </a:lnTo>
                  <a:lnTo>
                    <a:pt x="615" y="5732"/>
                  </a:lnTo>
                  <a:lnTo>
                    <a:pt x="600" y="5730"/>
                  </a:lnTo>
                  <a:lnTo>
                    <a:pt x="582" y="5726"/>
                  </a:lnTo>
                  <a:lnTo>
                    <a:pt x="565" y="5721"/>
                  </a:lnTo>
                  <a:lnTo>
                    <a:pt x="545" y="5716"/>
                  </a:lnTo>
                  <a:lnTo>
                    <a:pt x="525" y="5708"/>
                  </a:lnTo>
                  <a:lnTo>
                    <a:pt x="504" y="5700"/>
                  </a:lnTo>
                  <a:lnTo>
                    <a:pt x="482" y="5691"/>
                  </a:lnTo>
                  <a:lnTo>
                    <a:pt x="460" y="5681"/>
                  </a:lnTo>
                  <a:lnTo>
                    <a:pt x="437" y="5670"/>
                  </a:lnTo>
                  <a:lnTo>
                    <a:pt x="413" y="5658"/>
                  </a:lnTo>
                  <a:lnTo>
                    <a:pt x="390" y="5646"/>
                  </a:lnTo>
                  <a:lnTo>
                    <a:pt x="368" y="5634"/>
                  </a:lnTo>
                  <a:lnTo>
                    <a:pt x="347" y="5622"/>
                  </a:lnTo>
                  <a:lnTo>
                    <a:pt x="328" y="5609"/>
                  </a:lnTo>
                  <a:lnTo>
                    <a:pt x="310" y="5596"/>
                  </a:lnTo>
                  <a:lnTo>
                    <a:pt x="293" y="5584"/>
                  </a:lnTo>
                  <a:lnTo>
                    <a:pt x="278" y="5572"/>
                  </a:lnTo>
                  <a:lnTo>
                    <a:pt x="263" y="5560"/>
                  </a:lnTo>
                  <a:lnTo>
                    <a:pt x="251" y="5549"/>
                  </a:lnTo>
                  <a:lnTo>
                    <a:pt x="240" y="5538"/>
                  </a:lnTo>
                  <a:lnTo>
                    <a:pt x="231" y="5528"/>
                  </a:lnTo>
                  <a:lnTo>
                    <a:pt x="225" y="5518"/>
                  </a:lnTo>
                  <a:lnTo>
                    <a:pt x="220" y="5509"/>
                  </a:lnTo>
                  <a:lnTo>
                    <a:pt x="218" y="5502"/>
                  </a:lnTo>
                  <a:lnTo>
                    <a:pt x="218" y="5498"/>
                  </a:lnTo>
                  <a:lnTo>
                    <a:pt x="218" y="5495"/>
                  </a:lnTo>
                  <a:lnTo>
                    <a:pt x="218" y="5492"/>
                  </a:lnTo>
                  <a:lnTo>
                    <a:pt x="220" y="5488"/>
                  </a:lnTo>
                  <a:lnTo>
                    <a:pt x="223" y="5486"/>
                  </a:lnTo>
                  <a:lnTo>
                    <a:pt x="225" y="5484"/>
                  </a:lnTo>
                  <a:lnTo>
                    <a:pt x="228" y="5482"/>
                  </a:lnTo>
                  <a:lnTo>
                    <a:pt x="231" y="5481"/>
                  </a:lnTo>
                  <a:lnTo>
                    <a:pt x="240" y="5478"/>
                  </a:lnTo>
                  <a:lnTo>
                    <a:pt x="250" y="5477"/>
                  </a:lnTo>
                  <a:lnTo>
                    <a:pt x="263" y="5478"/>
                  </a:lnTo>
                  <a:lnTo>
                    <a:pt x="277" y="5480"/>
                  </a:lnTo>
                  <a:lnTo>
                    <a:pt x="292" y="5483"/>
                  </a:lnTo>
                  <a:lnTo>
                    <a:pt x="310" y="5486"/>
                  </a:lnTo>
                  <a:lnTo>
                    <a:pt x="327" y="5492"/>
                  </a:lnTo>
                  <a:lnTo>
                    <a:pt x="346" y="5497"/>
                  </a:lnTo>
                  <a:lnTo>
                    <a:pt x="367" y="5505"/>
                  </a:lnTo>
                  <a:lnTo>
                    <a:pt x="388" y="5513"/>
                  </a:lnTo>
                  <a:lnTo>
                    <a:pt x="410" y="5523"/>
                  </a:lnTo>
                  <a:lnTo>
                    <a:pt x="432" y="5532"/>
                  </a:lnTo>
                  <a:lnTo>
                    <a:pt x="455" y="5544"/>
                  </a:lnTo>
                  <a:lnTo>
                    <a:pt x="478" y="5555"/>
                  </a:lnTo>
                  <a:lnTo>
                    <a:pt x="502" y="5567"/>
                  </a:lnTo>
                  <a:lnTo>
                    <a:pt x="523" y="5580"/>
                  </a:lnTo>
                  <a:lnTo>
                    <a:pt x="544" y="5592"/>
                  </a:lnTo>
                  <a:lnTo>
                    <a:pt x="563" y="5604"/>
                  </a:lnTo>
                  <a:lnTo>
                    <a:pt x="582" y="5616"/>
                  </a:lnTo>
                  <a:lnTo>
                    <a:pt x="599" y="5628"/>
                  </a:lnTo>
                  <a:lnTo>
                    <a:pt x="614" y="5641"/>
                  </a:lnTo>
                  <a:lnTo>
                    <a:pt x="628" y="5653"/>
                  </a:lnTo>
                  <a:lnTo>
                    <a:pt x="641" y="5664"/>
                  </a:lnTo>
                  <a:lnTo>
                    <a:pt x="652" y="5675"/>
                  </a:lnTo>
                  <a:lnTo>
                    <a:pt x="660" y="5685"/>
                  </a:lnTo>
                  <a:lnTo>
                    <a:pt x="667" y="5695"/>
                  </a:lnTo>
                  <a:lnTo>
                    <a:pt x="672" y="5702"/>
                  </a:lnTo>
                  <a:lnTo>
                    <a:pt x="674" y="5711"/>
                  </a:lnTo>
                  <a:lnTo>
                    <a:pt x="674" y="5715"/>
                  </a:lnTo>
                  <a:lnTo>
                    <a:pt x="674" y="5718"/>
                  </a:lnTo>
                  <a:lnTo>
                    <a:pt x="674" y="5721"/>
                  </a:lnTo>
                  <a:lnTo>
                    <a:pt x="672" y="5723"/>
                  </a:lnTo>
                  <a:close/>
                  <a:moveTo>
                    <a:pt x="353" y="5307"/>
                  </a:moveTo>
                  <a:lnTo>
                    <a:pt x="374" y="5320"/>
                  </a:lnTo>
                  <a:lnTo>
                    <a:pt x="395" y="5332"/>
                  </a:lnTo>
                  <a:lnTo>
                    <a:pt x="415" y="5344"/>
                  </a:lnTo>
                  <a:lnTo>
                    <a:pt x="433" y="5356"/>
                  </a:lnTo>
                  <a:lnTo>
                    <a:pt x="451" y="5368"/>
                  </a:lnTo>
                  <a:lnTo>
                    <a:pt x="467" y="5380"/>
                  </a:lnTo>
                  <a:lnTo>
                    <a:pt x="482" y="5391"/>
                  </a:lnTo>
                  <a:lnTo>
                    <a:pt x="495" y="5403"/>
                  </a:lnTo>
                  <a:lnTo>
                    <a:pt x="507" y="5414"/>
                  </a:lnTo>
                  <a:lnTo>
                    <a:pt x="517" y="5424"/>
                  </a:lnTo>
                  <a:lnTo>
                    <a:pt x="525" y="5434"/>
                  </a:lnTo>
                  <a:lnTo>
                    <a:pt x="531" y="5444"/>
                  </a:lnTo>
                  <a:lnTo>
                    <a:pt x="535" y="5453"/>
                  </a:lnTo>
                  <a:lnTo>
                    <a:pt x="537" y="5461"/>
                  </a:lnTo>
                  <a:lnTo>
                    <a:pt x="538" y="5464"/>
                  </a:lnTo>
                  <a:lnTo>
                    <a:pt x="537" y="5467"/>
                  </a:lnTo>
                  <a:lnTo>
                    <a:pt x="537" y="5471"/>
                  </a:lnTo>
                  <a:lnTo>
                    <a:pt x="535" y="5473"/>
                  </a:lnTo>
                  <a:lnTo>
                    <a:pt x="534" y="5476"/>
                  </a:lnTo>
                  <a:lnTo>
                    <a:pt x="530" y="5478"/>
                  </a:lnTo>
                  <a:lnTo>
                    <a:pt x="528" y="5480"/>
                  </a:lnTo>
                  <a:lnTo>
                    <a:pt x="525" y="5482"/>
                  </a:lnTo>
                  <a:lnTo>
                    <a:pt x="516" y="5484"/>
                  </a:lnTo>
                  <a:lnTo>
                    <a:pt x="506" y="5484"/>
                  </a:lnTo>
                  <a:lnTo>
                    <a:pt x="494" y="5484"/>
                  </a:lnTo>
                  <a:lnTo>
                    <a:pt x="481" y="5483"/>
                  </a:lnTo>
                  <a:lnTo>
                    <a:pt x="465" y="5481"/>
                  </a:lnTo>
                  <a:lnTo>
                    <a:pt x="449" y="5476"/>
                  </a:lnTo>
                  <a:lnTo>
                    <a:pt x="432" y="5472"/>
                  </a:lnTo>
                  <a:lnTo>
                    <a:pt x="413" y="5466"/>
                  </a:lnTo>
                  <a:lnTo>
                    <a:pt x="394" y="5460"/>
                  </a:lnTo>
                  <a:lnTo>
                    <a:pt x="374" y="5452"/>
                  </a:lnTo>
                  <a:lnTo>
                    <a:pt x="353" y="5443"/>
                  </a:lnTo>
                  <a:lnTo>
                    <a:pt x="331" y="5433"/>
                  </a:lnTo>
                  <a:lnTo>
                    <a:pt x="310" y="5423"/>
                  </a:lnTo>
                  <a:lnTo>
                    <a:pt x="287" y="5412"/>
                  </a:lnTo>
                  <a:lnTo>
                    <a:pt x="266" y="5400"/>
                  </a:lnTo>
                  <a:lnTo>
                    <a:pt x="245" y="5388"/>
                  </a:lnTo>
                  <a:lnTo>
                    <a:pt x="225" y="5376"/>
                  </a:lnTo>
                  <a:lnTo>
                    <a:pt x="206" y="5364"/>
                  </a:lnTo>
                  <a:lnTo>
                    <a:pt x="188" y="5350"/>
                  </a:lnTo>
                  <a:lnTo>
                    <a:pt x="172" y="5338"/>
                  </a:lnTo>
                  <a:lnTo>
                    <a:pt x="158" y="5327"/>
                  </a:lnTo>
                  <a:lnTo>
                    <a:pt x="144" y="5315"/>
                  </a:lnTo>
                  <a:lnTo>
                    <a:pt x="132" y="5304"/>
                  </a:lnTo>
                  <a:lnTo>
                    <a:pt x="123" y="5294"/>
                  </a:lnTo>
                  <a:lnTo>
                    <a:pt x="114" y="5284"/>
                  </a:lnTo>
                  <a:lnTo>
                    <a:pt x="109" y="5274"/>
                  </a:lnTo>
                  <a:lnTo>
                    <a:pt x="105" y="5265"/>
                  </a:lnTo>
                  <a:lnTo>
                    <a:pt x="102" y="5258"/>
                  </a:lnTo>
                  <a:lnTo>
                    <a:pt x="101" y="5254"/>
                  </a:lnTo>
                  <a:lnTo>
                    <a:pt x="102" y="5251"/>
                  </a:lnTo>
                  <a:lnTo>
                    <a:pt x="102" y="5248"/>
                  </a:lnTo>
                  <a:lnTo>
                    <a:pt x="105" y="5244"/>
                  </a:lnTo>
                  <a:lnTo>
                    <a:pt x="107" y="5242"/>
                  </a:lnTo>
                  <a:lnTo>
                    <a:pt x="109" y="5240"/>
                  </a:lnTo>
                  <a:lnTo>
                    <a:pt x="111" y="5238"/>
                  </a:lnTo>
                  <a:lnTo>
                    <a:pt x="116" y="5237"/>
                  </a:lnTo>
                  <a:lnTo>
                    <a:pt x="123" y="5235"/>
                  </a:lnTo>
                  <a:lnTo>
                    <a:pt x="134" y="5233"/>
                  </a:lnTo>
                  <a:lnTo>
                    <a:pt x="145" y="5233"/>
                  </a:lnTo>
                  <a:lnTo>
                    <a:pt x="160" y="5236"/>
                  </a:lnTo>
                  <a:lnTo>
                    <a:pt x="174" y="5238"/>
                  </a:lnTo>
                  <a:lnTo>
                    <a:pt x="191" y="5241"/>
                  </a:lnTo>
                  <a:lnTo>
                    <a:pt x="207" y="5247"/>
                  </a:lnTo>
                  <a:lnTo>
                    <a:pt x="226" y="5252"/>
                  </a:lnTo>
                  <a:lnTo>
                    <a:pt x="246" y="5259"/>
                  </a:lnTo>
                  <a:lnTo>
                    <a:pt x="266" y="5267"/>
                  </a:lnTo>
                  <a:lnTo>
                    <a:pt x="287" y="5275"/>
                  </a:lnTo>
                  <a:lnTo>
                    <a:pt x="309" y="5285"/>
                  </a:lnTo>
                  <a:lnTo>
                    <a:pt x="330" y="5295"/>
                  </a:lnTo>
                  <a:lnTo>
                    <a:pt x="353" y="5307"/>
                  </a:lnTo>
                  <a:close/>
                  <a:moveTo>
                    <a:pt x="427" y="5226"/>
                  </a:moveTo>
                  <a:lnTo>
                    <a:pt x="422" y="5230"/>
                  </a:lnTo>
                  <a:lnTo>
                    <a:pt x="416" y="5233"/>
                  </a:lnTo>
                  <a:lnTo>
                    <a:pt x="408" y="5236"/>
                  </a:lnTo>
                  <a:lnTo>
                    <a:pt x="398" y="5237"/>
                  </a:lnTo>
                  <a:lnTo>
                    <a:pt x="386" y="5237"/>
                  </a:lnTo>
                  <a:lnTo>
                    <a:pt x="374" y="5236"/>
                  </a:lnTo>
                  <a:lnTo>
                    <a:pt x="359" y="5233"/>
                  </a:lnTo>
                  <a:lnTo>
                    <a:pt x="343" y="5230"/>
                  </a:lnTo>
                  <a:lnTo>
                    <a:pt x="326" y="5226"/>
                  </a:lnTo>
                  <a:lnTo>
                    <a:pt x="309" y="5220"/>
                  </a:lnTo>
                  <a:lnTo>
                    <a:pt x="290" y="5214"/>
                  </a:lnTo>
                  <a:lnTo>
                    <a:pt x="270" y="5206"/>
                  </a:lnTo>
                  <a:lnTo>
                    <a:pt x="250" y="5198"/>
                  </a:lnTo>
                  <a:lnTo>
                    <a:pt x="229" y="5188"/>
                  </a:lnTo>
                  <a:lnTo>
                    <a:pt x="208" y="5178"/>
                  </a:lnTo>
                  <a:lnTo>
                    <a:pt x="187" y="5167"/>
                  </a:lnTo>
                  <a:lnTo>
                    <a:pt x="166" y="5155"/>
                  </a:lnTo>
                  <a:lnTo>
                    <a:pt x="146" y="5143"/>
                  </a:lnTo>
                  <a:lnTo>
                    <a:pt x="128" y="5132"/>
                  </a:lnTo>
                  <a:lnTo>
                    <a:pt x="110" y="5120"/>
                  </a:lnTo>
                  <a:lnTo>
                    <a:pt x="94" y="5108"/>
                  </a:lnTo>
                  <a:lnTo>
                    <a:pt x="78" y="5096"/>
                  </a:lnTo>
                  <a:lnTo>
                    <a:pt x="64" y="5085"/>
                  </a:lnTo>
                  <a:lnTo>
                    <a:pt x="52" y="5073"/>
                  </a:lnTo>
                  <a:lnTo>
                    <a:pt x="41" y="5062"/>
                  </a:lnTo>
                  <a:lnTo>
                    <a:pt x="31" y="5051"/>
                  </a:lnTo>
                  <a:lnTo>
                    <a:pt x="24" y="5041"/>
                  </a:lnTo>
                  <a:lnTo>
                    <a:pt x="17" y="5033"/>
                  </a:lnTo>
                  <a:lnTo>
                    <a:pt x="14" y="5024"/>
                  </a:lnTo>
                  <a:lnTo>
                    <a:pt x="12" y="5016"/>
                  </a:lnTo>
                  <a:lnTo>
                    <a:pt x="12" y="5013"/>
                  </a:lnTo>
                  <a:lnTo>
                    <a:pt x="12" y="5009"/>
                  </a:lnTo>
                  <a:lnTo>
                    <a:pt x="13" y="5006"/>
                  </a:lnTo>
                  <a:lnTo>
                    <a:pt x="14" y="5003"/>
                  </a:lnTo>
                  <a:lnTo>
                    <a:pt x="16" y="5001"/>
                  </a:lnTo>
                  <a:lnTo>
                    <a:pt x="19" y="4998"/>
                  </a:lnTo>
                  <a:lnTo>
                    <a:pt x="22" y="4996"/>
                  </a:lnTo>
                  <a:lnTo>
                    <a:pt x="25" y="4995"/>
                  </a:lnTo>
                  <a:lnTo>
                    <a:pt x="33" y="4993"/>
                  </a:lnTo>
                  <a:lnTo>
                    <a:pt x="43" y="4992"/>
                  </a:lnTo>
                  <a:lnTo>
                    <a:pt x="55" y="4992"/>
                  </a:lnTo>
                  <a:lnTo>
                    <a:pt x="67" y="4993"/>
                  </a:lnTo>
                  <a:lnTo>
                    <a:pt x="81" y="4995"/>
                  </a:lnTo>
                  <a:lnTo>
                    <a:pt x="98" y="4998"/>
                  </a:lnTo>
                  <a:lnTo>
                    <a:pt x="114" y="5003"/>
                  </a:lnTo>
                  <a:lnTo>
                    <a:pt x="132" y="5008"/>
                  </a:lnTo>
                  <a:lnTo>
                    <a:pt x="151" y="5015"/>
                  </a:lnTo>
                  <a:lnTo>
                    <a:pt x="170" y="5023"/>
                  </a:lnTo>
                  <a:lnTo>
                    <a:pt x="189" y="5032"/>
                  </a:lnTo>
                  <a:lnTo>
                    <a:pt x="210" y="5040"/>
                  </a:lnTo>
                  <a:lnTo>
                    <a:pt x="231" y="5051"/>
                  </a:lnTo>
                  <a:lnTo>
                    <a:pt x="252" y="5062"/>
                  </a:lnTo>
                  <a:lnTo>
                    <a:pt x="273" y="5073"/>
                  </a:lnTo>
                  <a:lnTo>
                    <a:pt x="293" y="5086"/>
                  </a:lnTo>
                  <a:lnTo>
                    <a:pt x="312" y="5098"/>
                  </a:lnTo>
                  <a:lnTo>
                    <a:pt x="331" y="5110"/>
                  </a:lnTo>
                  <a:lnTo>
                    <a:pt x="347" y="5121"/>
                  </a:lnTo>
                  <a:lnTo>
                    <a:pt x="363" y="5133"/>
                  </a:lnTo>
                  <a:lnTo>
                    <a:pt x="376" y="5144"/>
                  </a:lnTo>
                  <a:lnTo>
                    <a:pt x="389" y="5156"/>
                  </a:lnTo>
                  <a:lnTo>
                    <a:pt x="400" y="5166"/>
                  </a:lnTo>
                  <a:lnTo>
                    <a:pt x="410" y="5177"/>
                  </a:lnTo>
                  <a:lnTo>
                    <a:pt x="418" y="5187"/>
                  </a:lnTo>
                  <a:lnTo>
                    <a:pt x="423" y="5196"/>
                  </a:lnTo>
                  <a:lnTo>
                    <a:pt x="427" y="5205"/>
                  </a:lnTo>
                  <a:lnTo>
                    <a:pt x="429" y="5212"/>
                  </a:lnTo>
                  <a:lnTo>
                    <a:pt x="429" y="5216"/>
                  </a:lnTo>
                  <a:lnTo>
                    <a:pt x="429" y="5219"/>
                  </a:lnTo>
                  <a:lnTo>
                    <a:pt x="428" y="5222"/>
                  </a:lnTo>
                  <a:lnTo>
                    <a:pt x="427" y="5226"/>
                  </a:lnTo>
                  <a:close/>
                  <a:moveTo>
                    <a:pt x="257" y="3378"/>
                  </a:moveTo>
                  <a:lnTo>
                    <a:pt x="272" y="3386"/>
                  </a:lnTo>
                  <a:lnTo>
                    <a:pt x="288" y="3396"/>
                  </a:lnTo>
                  <a:lnTo>
                    <a:pt x="301" y="3406"/>
                  </a:lnTo>
                  <a:lnTo>
                    <a:pt x="314" y="3416"/>
                  </a:lnTo>
                  <a:lnTo>
                    <a:pt x="325" y="3426"/>
                  </a:lnTo>
                  <a:lnTo>
                    <a:pt x="336" y="3436"/>
                  </a:lnTo>
                  <a:lnTo>
                    <a:pt x="346" y="3446"/>
                  </a:lnTo>
                  <a:lnTo>
                    <a:pt x="355" y="3455"/>
                  </a:lnTo>
                  <a:lnTo>
                    <a:pt x="363" y="3465"/>
                  </a:lnTo>
                  <a:lnTo>
                    <a:pt x="368" y="3474"/>
                  </a:lnTo>
                  <a:lnTo>
                    <a:pt x="374" y="3482"/>
                  </a:lnTo>
                  <a:lnTo>
                    <a:pt x="377" y="3491"/>
                  </a:lnTo>
                  <a:lnTo>
                    <a:pt x="379" y="3499"/>
                  </a:lnTo>
                  <a:lnTo>
                    <a:pt x="379" y="3506"/>
                  </a:lnTo>
                  <a:lnTo>
                    <a:pt x="378" y="3512"/>
                  </a:lnTo>
                  <a:lnTo>
                    <a:pt x="376" y="3519"/>
                  </a:lnTo>
                  <a:lnTo>
                    <a:pt x="371" y="3523"/>
                  </a:lnTo>
                  <a:lnTo>
                    <a:pt x="366" y="3528"/>
                  </a:lnTo>
                  <a:lnTo>
                    <a:pt x="359" y="3530"/>
                  </a:lnTo>
                  <a:lnTo>
                    <a:pt x="352" y="3532"/>
                  </a:lnTo>
                  <a:lnTo>
                    <a:pt x="342" y="3533"/>
                  </a:lnTo>
                  <a:lnTo>
                    <a:pt x="332" y="3533"/>
                  </a:lnTo>
                  <a:lnTo>
                    <a:pt x="321" y="3532"/>
                  </a:lnTo>
                  <a:lnTo>
                    <a:pt x="309" y="3530"/>
                  </a:lnTo>
                  <a:lnTo>
                    <a:pt x="295" y="3528"/>
                  </a:lnTo>
                  <a:lnTo>
                    <a:pt x="282" y="3523"/>
                  </a:lnTo>
                  <a:lnTo>
                    <a:pt x="268" y="3519"/>
                  </a:lnTo>
                  <a:lnTo>
                    <a:pt x="253" y="3513"/>
                  </a:lnTo>
                  <a:lnTo>
                    <a:pt x="238" y="3507"/>
                  </a:lnTo>
                  <a:lnTo>
                    <a:pt x="223" y="3500"/>
                  </a:lnTo>
                  <a:lnTo>
                    <a:pt x="207" y="3492"/>
                  </a:lnTo>
                  <a:lnTo>
                    <a:pt x="192" y="3484"/>
                  </a:lnTo>
                  <a:lnTo>
                    <a:pt x="176" y="3474"/>
                  </a:lnTo>
                  <a:lnTo>
                    <a:pt x="162" y="3465"/>
                  </a:lnTo>
                  <a:lnTo>
                    <a:pt x="149" y="3455"/>
                  </a:lnTo>
                  <a:lnTo>
                    <a:pt x="135" y="3445"/>
                  </a:lnTo>
                  <a:lnTo>
                    <a:pt x="123" y="3435"/>
                  </a:lnTo>
                  <a:lnTo>
                    <a:pt x="113" y="3425"/>
                  </a:lnTo>
                  <a:lnTo>
                    <a:pt x="103" y="3415"/>
                  </a:lnTo>
                  <a:lnTo>
                    <a:pt x="95" y="3405"/>
                  </a:lnTo>
                  <a:lnTo>
                    <a:pt x="87" y="3395"/>
                  </a:lnTo>
                  <a:lnTo>
                    <a:pt x="81" y="3386"/>
                  </a:lnTo>
                  <a:lnTo>
                    <a:pt x="76" y="3378"/>
                  </a:lnTo>
                  <a:lnTo>
                    <a:pt x="73" y="3369"/>
                  </a:lnTo>
                  <a:lnTo>
                    <a:pt x="70" y="3361"/>
                  </a:lnTo>
                  <a:lnTo>
                    <a:pt x="70" y="3354"/>
                  </a:lnTo>
                  <a:lnTo>
                    <a:pt x="71" y="3348"/>
                  </a:lnTo>
                  <a:lnTo>
                    <a:pt x="74" y="3342"/>
                  </a:lnTo>
                  <a:lnTo>
                    <a:pt x="78" y="3337"/>
                  </a:lnTo>
                  <a:lnTo>
                    <a:pt x="84" y="3332"/>
                  </a:lnTo>
                  <a:lnTo>
                    <a:pt x="90" y="3330"/>
                  </a:lnTo>
                  <a:lnTo>
                    <a:pt x="98" y="3328"/>
                  </a:lnTo>
                  <a:lnTo>
                    <a:pt x="108" y="3327"/>
                  </a:lnTo>
                  <a:lnTo>
                    <a:pt x="118" y="3327"/>
                  </a:lnTo>
                  <a:lnTo>
                    <a:pt x="129" y="3328"/>
                  </a:lnTo>
                  <a:lnTo>
                    <a:pt x="141" y="3330"/>
                  </a:lnTo>
                  <a:lnTo>
                    <a:pt x="154" y="3334"/>
                  </a:lnTo>
                  <a:lnTo>
                    <a:pt x="167" y="3337"/>
                  </a:lnTo>
                  <a:lnTo>
                    <a:pt x="182" y="3341"/>
                  </a:lnTo>
                  <a:lnTo>
                    <a:pt x="196" y="3347"/>
                  </a:lnTo>
                  <a:lnTo>
                    <a:pt x="212" y="3353"/>
                  </a:lnTo>
                  <a:lnTo>
                    <a:pt x="226" y="3361"/>
                  </a:lnTo>
                  <a:lnTo>
                    <a:pt x="241" y="3369"/>
                  </a:lnTo>
                  <a:lnTo>
                    <a:pt x="257" y="3378"/>
                  </a:lnTo>
                  <a:close/>
                  <a:moveTo>
                    <a:pt x="353" y="3134"/>
                  </a:moveTo>
                  <a:lnTo>
                    <a:pt x="367" y="3144"/>
                  </a:lnTo>
                  <a:lnTo>
                    <a:pt x="381" y="3153"/>
                  </a:lnTo>
                  <a:lnTo>
                    <a:pt x="395" y="3162"/>
                  </a:lnTo>
                  <a:lnTo>
                    <a:pt x="407" y="3171"/>
                  </a:lnTo>
                  <a:lnTo>
                    <a:pt x="418" y="3181"/>
                  </a:lnTo>
                  <a:lnTo>
                    <a:pt x="428" y="3191"/>
                  </a:lnTo>
                  <a:lnTo>
                    <a:pt x="438" y="3201"/>
                  </a:lnTo>
                  <a:lnTo>
                    <a:pt x="445" y="3210"/>
                  </a:lnTo>
                  <a:lnTo>
                    <a:pt x="452" y="3220"/>
                  </a:lnTo>
                  <a:lnTo>
                    <a:pt x="459" y="3229"/>
                  </a:lnTo>
                  <a:lnTo>
                    <a:pt x="463" y="3236"/>
                  </a:lnTo>
                  <a:lnTo>
                    <a:pt x="466" y="3245"/>
                  </a:lnTo>
                  <a:lnTo>
                    <a:pt x="467" y="3253"/>
                  </a:lnTo>
                  <a:lnTo>
                    <a:pt x="469" y="3260"/>
                  </a:lnTo>
                  <a:lnTo>
                    <a:pt x="467" y="3266"/>
                  </a:lnTo>
                  <a:lnTo>
                    <a:pt x="465" y="3273"/>
                  </a:lnTo>
                  <a:lnTo>
                    <a:pt x="461" y="3277"/>
                  </a:lnTo>
                  <a:lnTo>
                    <a:pt x="455" y="3282"/>
                  </a:lnTo>
                  <a:lnTo>
                    <a:pt x="449" y="3284"/>
                  </a:lnTo>
                  <a:lnTo>
                    <a:pt x="441" y="3286"/>
                  </a:lnTo>
                  <a:lnTo>
                    <a:pt x="431" y="3287"/>
                  </a:lnTo>
                  <a:lnTo>
                    <a:pt x="421" y="3287"/>
                  </a:lnTo>
                  <a:lnTo>
                    <a:pt x="411" y="3286"/>
                  </a:lnTo>
                  <a:lnTo>
                    <a:pt x="399" y="3285"/>
                  </a:lnTo>
                  <a:lnTo>
                    <a:pt x="387" y="3283"/>
                  </a:lnTo>
                  <a:lnTo>
                    <a:pt x="374" y="3278"/>
                  </a:lnTo>
                  <a:lnTo>
                    <a:pt x="360" y="3274"/>
                  </a:lnTo>
                  <a:lnTo>
                    <a:pt x="346" y="3270"/>
                  </a:lnTo>
                  <a:lnTo>
                    <a:pt x="332" y="3263"/>
                  </a:lnTo>
                  <a:lnTo>
                    <a:pt x="316" y="3256"/>
                  </a:lnTo>
                  <a:lnTo>
                    <a:pt x="302" y="3249"/>
                  </a:lnTo>
                  <a:lnTo>
                    <a:pt x="287" y="3240"/>
                  </a:lnTo>
                  <a:lnTo>
                    <a:pt x="272" y="3231"/>
                  </a:lnTo>
                  <a:lnTo>
                    <a:pt x="258" y="3222"/>
                  </a:lnTo>
                  <a:lnTo>
                    <a:pt x="246" y="3212"/>
                  </a:lnTo>
                  <a:lnTo>
                    <a:pt x="234" y="3202"/>
                  </a:lnTo>
                  <a:lnTo>
                    <a:pt x="221" y="3193"/>
                  </a:lnTo>
                  <a:lnTo>
                    <a:pt x="212" y="3183"/>
                  </a:lnTo>
                  <a:lnTo>
                    <a:pt x="203" y="3174"/>
                  </a:lnTo>
                  <a:lnTo>
                    <a:pt x="194" y="3165"/>
                  </a:lnTo>
                  <a:lnTo>
                    <a:pt x="187" y="3155"/>
                  </a:lnTo>
                  <a:lnTo>
                    <a:pt x="182" y="3146"/>
                  </a:lnTo>
                  <a:lnTo>
                    <a:pt x="177" y="3137"/>
                  </a:lnTo>
                  <a:lnTo>
                    <a:pt x="174" y="3129"/>
                  </a:lnTo>
                  <a:lnTo>
                    <a:pt x="172" y="3122"/>
                  </a:lnTo>
                  <a:lnTo>
                    <a:pt x="172" y="3114"/>
                  </a:lnTo>
                  <a:lnTo>
                    <a:pt x="173" y="3107"/>
                  </a:lnTo>
                  <a:lnTo>
                    <a:pt x="175" y="3102"/>
                  </a:lnTo>
                  <a:lnTo>
                    <a:pt x="180" y="3096"/>
                  </a:lnTo>
                  <a:lnTo>
                    <a:pt x="185" y="3093"/>
                  </a:lnTo>
                  <a:lnTo>
                    <a:pt x="192" y="3090"/>
                  </a:lnTo>
                  <a:lnTo>
                    <a:pt x="199" y="3087"/>
                  </a:lnTo>
                  <a:lnTo>
                    <a:pt x="208" y="3086"/>
                  </a:lnTo>
                  <a:lnTo>
                    <a:pt x="218" y="3086"/>
                  </a:lnTo>
                  <a:lnTo>
                    <a:pt x="229" y="3087"/>
                  </a:lnTo>
                  <a:lnTo>
                    <a:pt x="241" y="3090"/>
                  </a:lnTo>
                  <a:lnTo>
                    <a:pt x="253" y="3092"/>
                  </a:lnTo>
                  <a:lnTo>
                    <a:pt x="267" y="3095"/>
                  </a:lnTo>
                  <a:lnTo>
                    <a:pt x="280" y="3100"/>
                  </a:lnTo>
                  <a:lnTo>
                    <a:pt x="294" y="3105"/>
                  </a:lnTo>
                  <a:lnTo>
                    <a:pt x="309" y="3112"/>
                  </a:lnTo>
                  <a:lnTo>
                    <a:pt x="323" y="3118"/>
                  </a:lnTo>
                  <a:lnTo>
                    <a:pt x="337" y="3126"/>
                  </a:lnTo>
                  <a:lnTo>
                    <a:pt x="353" y="3134"/>
                  </a:lnTo>
                  <a:close/>
                  <a:moveTo>
                    <a:pt x="577" y="3023"/>
                  </a:moveTo>
                  <a:lnTo>
                    <a:pt x="572" y="3028"/>
                  </a:lnTo>
                  <a:lnTo>
                    <a:pt x="567" y="3032"/>
                  </a:lnTo>
                  <a:lnTo>
                    <a:pt x="560" y="3036"/>
                  </a:lnTo>
                  <a:lnTo>
                    <a:pt x="552" y="3038"/>
                  </a:lnTo>
                  <a:lnTo>
                    <a:pt x="544" y="3039"/>
                  </a:lnTo>
                  <a:lnTo>
                    <a:pt x="534" y="3039"/>
                  </a:lnTo>
                  <a:lnTo>
                    <a:pt x="524" y="3038"/>
                  </a:lnTo>
                  <a:lnTo>
                    <a:pt x="513" y="3037"/>
                  </a:lnTo>
                  <a:lnTo>
                    <a:pt x="501" y="3034"/>
                  </a:lnTo>
                  <a:lnTo>
                    <a:pt x="487" y="3031"/>
                  </a:lnTo>
                  <a:lnTo>
                    <a:pt x="475" y="3027"/>
                  </a:lnTo>
                  <a:lnTo>
                    <a:pt x="461" y="3022"/>
                  </a:lnTo>
                  <a:lnTo>
                    <a:pt x="448" y="3016"/>
                  </a:lnTo>
                  <a:lnTo>
                    <a:pt x="433" y="3010"/>
                  </a:lnTo>
                  <a:lnTo>
                    <a:pt x="419" y="3002"/>
                  </a:lnTo>
                  <a:lnTo>
                    <a:pt x="405" y="2994"/>
                  </a:lnTo>
                  <a:lnTo>
                    <a:pt x="390" y="2986"/>
                  </a:lnTo>
                  <a:lnTo>
                    <a:pt x="377" y="2976"/>
                  </a:lnTo>
                  <a:lnTo>
                    <a:pt x="365" y="2967"/>
                  </a:lnTo>
                  <a:lnTo>
                    <a:pt x="353" y="2958"/>
                  </a:lnTo>
                  <a:lnTo>
                    <a:pt x="343" y="2948"/>
                  </a:lnTo>
                  <a:lnTo>
                    <a:pt x="333" y="2939"/>
                  </a:lnTo>
                  <a:lnTo>
                    <a:pt x="324" y="2930"/>
                  </a:lnTo>
                  <a:lnTo>
                    <a:pt x="316" y="2920"/>
                  </a:lnTo>
                  <a:lnTo>
                    <a:pt x="310" y="2911"/>
                  </a:lnTo>
                  <a:lnTo>
                    <a:pt x="304" y="2902"/>
                  </a:lnTo>
                  <a:lnTo>
                    <a:pt x="300" y="2894"/>
                  </a:lnTo>
                  <a:lnTo>
                    <a:pt x="298" y="2886"/>
                  </a:lnTo>
                  <a:lnTo>
                    <a:pt x="295" y="2878"/>
                  </a:lnTo>
                  <a:lnTo>
                    <a:pt x="295" y="2871"/>
                  </a:lnTo>
                  <a:lnTo>
                    <a:pt x="296" y="2865"/>
                  </a:lnTo>
                  <a:lnTo>
                    <a:pt x="300" y="2858"/>
                  </a:lnTo>
                  <a:lnTo>
                    <a:pt x="303" y="2854"/>
                  </a:lnTo>
                  <a:lnTo>
                    <a:pt x="309" y="2849"/>
                  </a:lnTo>
                  <a:lnTo>
                    <a:pt x="315" y="2847"/>
                  </a:lnTo>
                  <a:lnTo>
                    <a:pt x="323" y="2845"/>
                  </a:lnTo>
                  <a:lnTo>
                    <a:pt x="332" y="2844"/>
                  </a:lnTo>
                  <a:lnTo>
                    <a:pt x="342" y="2844"/>
                  </a:lnTo>
                  <a:lnTo>
                    <a:pt x="352" y="2844"/>
                  </a:lnTo>
                  <a:lnTo>
                    <a:pt x="363" y="2846"/>
                  </a:lnTo>
                  <a:lnTo>
                    <a:pt x="375" y="2848"/>
                  </a:lnTo>
                  <a:lnTo>
                    <a:pt x="388" y="2851"/>
                  </a:lnTo>
                  <a:lnTo>
                    <a:pt x="400" y="2856"/>
                  </a:lnTo>
                  <a:lnTo>
                    <a:pt x="415" y="2860"/>
                  </a:lnTo>
                  <a:lnTo>
                    <a:pt x="428" y="2866"/>
                  </a:lnTo>
                  <a:lnTo>
                    <a:pt x="442" y="2872"/>
                  </a:lnTo>
                  <a:lnTo>
                    <a:pt x="456" y="2880"/>
                  </a:lnTo>
                  <a:lnTo>
                    <a:pt x="471" y="2888"/>
                  </a:lnTo>
                  <a:lnTo>
                    <a:pt x="485" y="2897"/>
                  </a:lnTo>
                  <a:lnTo>
                    <a:pt x="498" y="2907"/>
                  </a:lnTo>
                  <a:lnTo>
                    <a:pt x="510" y="2915"/>
                  </a:lnTo>
                  <a:lnTo>
                    <a:pt x="521" y="2924"/>
                  </a:lnTo>
                  <a:lnTo>
                    <a:pt x="533" y="2934"/>
                  </a:lnTo>
                  <a:lnTo>
                    <a:pt x="542" y="2943"/>
                  </a:lnTo>
                  <a:lnTo>
                    <a:pt x="551" y="2953"/>
                  </a:lnTo>
                  <a:lnTo>
                    <a:pt x="559" y="2962"/>
                  </a:lnTo>
                  <a:lnTo>
                    <a:pt x="566" y="2972"/>
                  </a:lnTo>
                  <a:lnTo>
                    <a:pt x="571" y="2980"/>
                  </a:lnTo>
                  <a:lnTo>
                    <a:pt x="576" y="2988"/>
                  </a:lnTo>
                  <a:lnTo>
                    <a:pt x="578" y="2996"/>
                  </a:lnTo>
                  <a:lnTo>
                    <a:pt x="580" y="3004"/>
                  </a:lnTo>
                  <a:lnTo>
                    <a:pt x="580" y="3011"/>
                  </a:lnTo>
                  <a:lnTo>
                    <a:pt x="579" y="3018"/>
                  </a:lnTo>
                  <a:lnTo>
                    <a:pt x="577" y="3023"/>
                  </a:lnTo>
                  <a:close/>
                  <a:moveTo>
                    <a:pt x="270" y="2436"/>
                  </a:moveTo>
                  <a:lnTo>
                    <a:pt x="283" y="2444"/>
                  </a:lnTo>
                  <a:lnTo>
                    <a:pt x="295" y="2453"/>
                  </a:lnTo>
                  <a:lnTo>
                    <a:pt x="306" y="2462"/>
                  </a:lnTo>
                  <a:lnTo>
                    <a:pt x="316" y="2471"/>
                  </a:lnTo>
                  <a:lnTo>
                    <a:pt x="326" y="2480"/>
                  </a:lnTo>
                  <a:lnTo>
                    <a:pt x="335" y="2488"/>
                  </a:lnTo>
                  <a:lnTo>
                    <a:pt x="343" y="2497"/>
                  </a:lnTo>
                  <a:lnTo>
                    <a:pt x="349" y="2505"/>
                  </a:lnTo>
                  <a:lnTo>
                    <a:pt x="356" y="2514"/>
                  </a:lnTo>
                  <a:lnTo>
                    <a:pt x="360" y="2523"/>
                  </a:lnTo>
                  <a:lnTo>
                    <a:pt x="364" y="2530"/>
                  </a:lnTo>
                  <a:lnTo>
                    <a:pt x="367" y="2538"/>
                  </a:lnTo>
                  <a:lnTo>
                    <a:pt x="368" y="2545"/>
                  </a:lnTo>
                  <a:lnTo>
                    <a:pt x="368" y="2551"/>
                  </a:lnTo>
                  <a:lnTo>
                    <a:pt x="367" y="2558"/>
                  </a:lnTo>
                  <a:lnTo>
                    <a:pt x="365" y="2563"/>
                  </a:lnTo>
                  <a:lnTo>
                    <a:pt x="360" y="2568"/>
                  </a:lnTo>
                  <a:lnTo>
                    <a:pt x="356" y="2572"/>
                  </a:lnTo>
                  <a:lnTo>
                    <a:pt x="349" y="2574"/>
                  </a:lnTo>
                  <a:lnTo>
                    <a:pt x="343" y="2577"/>
                  </a:lnTo>
                  <a:lnTo>
                    <a:pt x="335" y="2578"/>
                  </a:lnTo>
                  <a:lnTo>
                    <a:pt x="325" y="2579"/>
                  </a:lnTo>
                  <a:lnTo>
                    <a:pt x="316" y="2578"/>
                  </a:lnTo>
                  <a:lnTo>
                    <a:pt x="305" y="2577"/>
                  </a:lnTo>
                  <a:lnTo>
                    <a:pt x="294" y="2574"/>
                  </a:lnTo>
                  <a:lnTo>
                    <a:pt x="283" y="2571"/>
                  </a:lnTo>
                  <a:lnTo>
                    <a:pt x="271" y="2568"/>
                  </a:lnTo>
                  <a:lnTo>
                    <a:pt x="259" y="2563"/>
                  </a:lnTo>
                  <a:lnTo>
                    <a:pt x="247" y="2558"/>
                  </a:lnTo>
                  <a:lnTo>
                    <a:pt x="234" y="2551"/>
                  </a:lnTo>
                  <a:lnTo>
                    <a:pt x="221" y="2545"/>
                  </a:lnTo>
                  <a:lnTo>
                    <a:pt x="208" y="2537"/>
                  </a:lnTo>
                  <a:lnTo>
                    <a:pt x="195" y="2529"/>
                  </a:lnTo>
                  <a:lnTo>
                    <a:pt x="183" y="2520"/>
                  </a:lnTo>
                  <a:lnTo>
                    <a:pt x="172" y="2513"/>
                  </a:lnTo>
                  <a:lnTo>
                    <a:pt x="162" y="2504"/>
                  </a:lnTo>
                  <a:lnTo>
                    <a:pt x="152" y="2495"/>
                  </a:lnTo>
                  <a:lnTo>
                    <a:pt x="143" y="2486"/>
                  </a:lnTo>
                  <a:lnTo>
                    <a:pt x="135" y="2477"/>
                  </a:lnTo>
                  <a:lnTo>
                    <a:pt x="129" y="2468"/>
                  </a:lnTo>
                  <a:lnTo>
                    <a:pt x="122" y="2460"/>
                  </a:lnTo>
                  <a:lnTo>
                    <a:pt x="118" y="2451"/>
                  </a:lnTo>
                  <a:lnTo>
                    <a:pt x="114" y="2443"/>
                  </a:lnTo>
                  <a:lnTo>
                    <a:pt x="111" y="2435"/>
                  </a:lnTo>
                  <a:lnTo>
                    <a:pt x="110" y="2428"/>
                  </a:lnTo>
                  <a:lnTo>
                    <a:pt x="110" y="2421"/>
                  </a:lnTo>
                  <a:lnTo>
                    <a:pt x="111" y="2416"/>
                  </a:lnTo>
                  <a:lnTo>
                    <a:pt x="113" y="2410"/>
                  </a:lnTo>
                  <a:lnTo>
                    <a:pt x="118" y="2404"/>
                  </a:lnTo>
                  <a:lnTo>
                    <a:pt x="123" y="2401"/>
                  </a:lnTo>
                  <a:lnTo>
                    <a:pt x="129" y="2398"/>
                  </a:lnTo>
                  <a:lnTo>
                    <a:pt x="137" y="2396"/>
                  </a:lnTo>
                  <a:lnTo>
                    <a:pt x="144" y="2395"/>
                  </a:lnTo>
                  <a:lnTo>
                    <a:pt x="153" y="2395"/>
                  </a:lnTo>
                  <a:lnTo>
                    <a:pt x="162" y="2396"/>
                  </a:lnTo>
                  <a:lnTo>
                    <a:pt x="173" y="2397"/>
                  </a:lnTo>
                  <a:lnTo>
                    <a:pt x="184" y="2399"/>
                  </a:lnTo>
                  <a:lnTo>
                    <a:pt x="195" y="2402"/>
                  </a:lnTo>
                  <a:lnTo>
                    <a:pt x="207" y="2406"/>
                  </a:lnTo>
                  <a:lnTo>
                    <a:pt x="219" y="2410"/>
                  </a:lnTo>
                  <a:lnTo>
                    <a:pt x="231" y="2416"/>
                  </a:lnTo>
                  <a:lnTo>
                    <a:pt x="245" y="2422"/>
                  </a:lnTo>
                  <a:lnTo>
                    <a:pt x="258" y="2429"/>
                  </a:lnTo>
                  <a:lnTo>
                    <a:pt x="270" y="2436"/>
                  </a:lnTo>
                  <a:close/>
                  <a:moveTo>
                    <a:pt x="536" y="2314"/>
                  </a:moveTo>
                  <a:lnTo>
                    <a:pt x="533" y="2320"/>
                  </a:lnTo>
                  <a:lnTo>
                    <a:pt x="527" y="2323"/>
                  </a:lnTo>
                  <a:lnTo>
                    <a:pt x="521" y="2326"/>
                  </a:lnTo>
                  <a:lnTo>
                    <a:pt x="515" y="2328"/>
                  </a:lnTo>
                  <a:lnTo>
                    <a:pt x="507" y="2329"/>
                  </a:lnTo>
                  <a:lnTo>
                    <a:pt x="498" y="2329"/>
                  </a:lnTo>
                  <a:lnTo>
                    <a:pt x="488" y="2329"/>
                  </a:lnTo>
                  <a:lnTo>
                    <a:pt x="478" y="2328"/>
                  </a:lnTo>
                  <a:lnTo>
                    <a:pt x="469" y="2326"/>
                  </a:lnTo>
                  <a:lnTo>
                    <a:pt x="458" y="2324"/>
                  </a:lnTo>
                  <a:lnTo>
                    <a:pt x="445" y="2321"/>
                  </a:lnTo>
                  <a:lnTo>
                    <a:pt x="433" y="2316"/>
                  </a:lnTo>
                  <a:lnTo>
                    <a:pt x="421" y="2311"/>
                  </a:lnTo>
                  <a:lnTo>
                    <a:pt x="409" y="2305"/>
                  </a:lnTo>
                  <a:lnTo>
                    <a:pt x="397" y="2299"/>
                  </a:lnTo>
                  <a:lnTo>
                    <a:pt x="385" y="2291"/>
                  </a:lnTo>
                  <a:lnTo>
                    <a:pt x="373" y="2283"/>
                  </a:lnTo>
                  <a:lnTo>
                    <a:pt x="360" y="2275"/>
                  </a:lnTo>
                  <a:lnTo>
                    <a:pt x="351" y="2267"/>
                  </a:lnTo>
                  <a:lnTo>
                    <a:pt x="341" y="2258"/>
                  </a:lnTo>
                  <a:lnTo>
                    <a:pt x="331" y="2250"/>
                  </a:lnTo>
                  <a:lnTo>
                    <a:pt x="323" y="2241"/>
                  </a:lnTo>
                  <a:lnTo>
                    <a:pt x="315" y="2232"/>
                  </a:lnTo>
                  <a:lnTo>
                    <a:pt x="309" y="2224"/>
                  </a:lnTo>
                  <a:lnTo>
                    <a:pt x="303" y="2216"/>
                  </a:lnTo>
                  <a:lnTo>
                    <a:pt x="299" y="2207"/>
                  </a:lnTo>
                  <a:lnTo>
                    <a:pt x="295" y="2199"/>
                  </a:lnTo>
                  <a:lnTo>
                    <a:pt x="293" y="2192"/>
                  </a:lnTo>
                  <a:lnTo>
                    <a:pt x="292" y="2185"/>
                  </a:lnTo>
                  <a:lnTo>
                    <a:pt x="292" y="2178"/>
                  </a:lnTo>
                  <a:lnTo>
                    <a:pt x="293" y="2172"/>
                  </a:lnTo>
                  <a:lnTo>
                    <a:pt x="296" y="2166"/>
                  </a:lnTo>
                  <a:lnTo>
                    <a:pt x="300" y="2162"/>
                  </a:lnTo>
                  <a:lnTo>
                    <a:pt x="305" y="2157"/>
                  </a:lnTo>
                  <a:lnTo>
                    <a:pt x="311" y="2155"/>
                  </a:lnTo>
                  <a:lnTo>
                    <a:pt x="317" y="2153"/>
                  </a:lnTo>
                  <a:lnTo>
                    <a:pt x="325" y="2152"/>
                  </a:lnTo>
                  <a:lnTo>
                    <a:pt x="334" y="2151"/>
                  </a:lnTo>
                  <a:lnTo>
                    <a:pt x="344" y="2152"/>
                  </a:lnTo>
                  <a:lnTo>
                    <a:pt x="354" y="2153"/>
                  </a:lnTo>
                  <a:lnTo>
                    <a:pt x="364" y="2155"/>
                  </a:lnTo>
                  <a:lnTo>
                    <a:pt x="375" y="2157"/>
                  </a:lnTo>
                  <a:lnTo>
                    <a:pt x="386" y="2161"/>
                  </a:lnTo>
                  <a:lnTo>
                    <a:pt x="398" y="2165"/>
                  </a:lnTo>
                  <a:lnTo>
                    <a:pt x="410" y="2171"/>
                  </a:lnTo>
                  <a:lnTo>
                    <a:pt x="422" y="2176"/>
                  </a:lnTo>
                  <a:lnTo>
                    <a:pt x="434" y="2183"/>
                  </a:lnTo>
                  <a:lnTo>
                    <a:pt x="448" y="2190"/>
                  </a:lnTo>
                  <a:lnTo>
                    <a:pt x="460" y="2198"/>
                  </a:lnTo>
                  <a:lnTo>
                    <a:pt x="471" y="2206"/>
                  </a:lnTo>
                  <a:lnTo>
                    <a:pt x="482" y="2215"/>
                  </a:lnTo>
                  <a:lnTo>
                    <a:pt x="492" y="2222"/>
                  </a:lnTo>
                  <a:lnTo>
                    <a:pt x="501" y="2231"/>
                  </a:lnTo>
                  <a:lnTo>
                    <a:pt x="509" y="2240"/>
                  </a:lnTo>
                  <a:lnTo>
                    <a:pt x="516" y="2249"/>
                  </a:lnTo>
                  <a:lnTo>
                    <a:pt x="523" y="2257"/>
                  </a:lnTo>
                  <a:lnTo>
                    <a:pt x="528" y="2265"/>
                  </a:lnTo>
                  <a:lnTo>
                    <a:pt x="533" y="2273"/>
                  </a:lnTo>
                  <a:lnTo>
                    <a:pt x="537" y="2281"/>
                  </a:lnTo>
                  <a:lnTo>
                    <a:pt x="539" y="2289"/>
                  </a:lnTo>
                  <a:lnTo>
                    <a:pt x="540" y="2296"/>
                  </a:lnTo>
                  <a:lnTo>
                    <a:pt x="540" y="2303"/>
                  </a:lnTo>
                  <a:lnTo>
                    <a:pt x="539" y="2308"/>
                  </a:lnTo>
                  <a:lnTo>
                    <a:pt x="536" y="2314"/>
                  </a:lnTo>
                  <a:close/>
                  <a:moveTo>
                    <a:pt x="429" y="1874"/>
                  </a:moveTo>
                  <a:lnTo>
                    <a:pt x="426" y="1878"/>
                  </a:lnTo>
                  <a:lnTo>
                    <a:pt x="421" y="1883"/>
                  </a:lnTo>
                  <a:lnTo>
                    <a:pt x="416" y="1885"/>
                  </a:lnTo>
                  <a:lnTo>
                    <a:pt x="409" y="1887"/>
                  </a:lnTo>
                  <a:lnTo>
                    <a:pt x="402" y="1888"/>
                  </a:lnTo>
                  <a:lnTo>
                    <a:pt x="394" y="1889"/>
                  </a:lnTo>
                  <a:lnTo>
                    <a:pt x="386" y="1889"/>
                  </a:lnTo>
                  <a:lnTo>
                    <a:pt x="376" y="1888"/>
                  </a:lnTo>
                  <a:lnTo>
                    <a:pt x="367" y="1886"/>
                  </a:lnTo>
                  <a:lnTo>
                    <a:pt x="356" y="1884"/>
                  </a:lnTo>
                  <a:lnTo>
                    <a:pt x="346" y="1880"/>
                  </a:lnTo>
                  <a:lnTo>
                    <a:pt x="335" y="1876"/>
                  </a:lnTo>
                  <a:lnTo>
                    <a:pt x="324" y="1872"/>
                  </a:lnTo>
                  <a:lnTo>
                    <a:pt x="313" y="1866"/>
                  </a:lnTo>
                  <a:lnTo>
                    <a:pt x="302" y="1861"/>
                  </a:lnTo>
                  <a:lnTo>
                    <a:pt x="291" y="1854"/>
                  </a:lnTo>
                  <a:lnTo>
                    <a:pt x="280" y="1846"/>
                  </a:lnTo>
                  <a:lnTo>
                    <a:pt x="269" y="1838"/>
                  </a:lnTo>
                  <a:lnTo>
                    <a:pt x="259" y="1831"/>
                  </a:lnTo>
                  <a:lnTo>
                    <a:pt x="250" y="1823"/>
                  </a:lnTo>
                  <a:lnTo>
                    <a:pt x="242" y="1815"/>
                  </a:lnTo>
                  <a:lnTo>
                    <a:pt x="235" y="1806"/>
                  </a:lnTo>
                  <a:lnTo>
                    <a:pt x="228" y="1799"/>
                  </a:lnTo>
                  <a:lnTo>
                    <a:pt x="223" y="1791"/>
                  </a:lnTo>
                  <a:lnTo>
                    <a:pt x="217" y="1783"/>
                  </a:lnTo>
                  <a:lnTo>
                    <a:pt x="214" y="1776"/>
                  </a:lnTo>
                  <a:lnTo>
                    <a:pt x="210" y="1768"/>
                  </a:lnTo>
                  <a:lnTo>
                    <a:pt x="208" y="1761"/>
                  </a:lnTo>
                  <a:lnTo>
                    <a:pt x="207" y="1755"/>
                  </a:lnTo>
                  <a:lnTo>
                    <a:pt x="208" y="1748"/>
                  </a:lnTo>
                  <a:lnTo>
                    <a:pt x="209" y="1742"/>
                  </a:lnTo>
                  <a:lnTo>
                    <a:pt x="212" y="1737"/>
                  </a:lnTo>
                  <a:lnTo>
                    <a:pt x="215" y="1733"/>
                  </a:lnTo>
                  <a:lnTo>
                    <a:pt x="220" y="1728"/>
                  </a:lnTo>
                  <a:lnTo>
                    <a:pt x="226" y="1726"/>
                  </a:lnTo>
                  <a:lnTo>
                    <a:pt x="231" y="1724"/>
                  </a:lnTo>
                  <a:lnTo>
                    <a:pt x="239" y="1723"/>
                  </a:lnTo>
                  <a:lnTo>
                    <a:pt x="247" y="1722"/>
                  </a:lnTo>
                  <a:lnTo>
                    <a:pt x="256" y="1722"/>
                  </a:lnTo>
                  <a:lnTo>
                    <a:pt x="264" y="1723"/>
                  </a:lnTo>
                  <a:lnTo>
                    <a:pt x="274" y="1725"/>
                  </a:lnTo>
                  <a:lnTo>
                    <a:pt x="284" y="1727"/>
                  </a:lnTo>
                  <a:lnTo>
                    <a:pt x="295" y="1730"/>
                  </a:lnTo>
                  <a:lnTo>
                    <a:pt x="305" y="1735"/>
                  </a:lnTo>
                  <a:lnTo>
                    <a:pt x="316" y="1739"/>
                  </a:lnTo>
                  <a:lnTo>
                    <a:pt x="327" y="1745"/>
                  </a:lnTo>
                  <a:lnTo>
                    <a:pt x="339" y="1750"/>
                  </a:lnTo>
                  <a:lnTo>
                    <a:pt x="351" y="1758"/>
                  </a:lnTo>
                  <a:lnTo>
                    <a:pt x="362" y="1765"/>
                  </a:lnTo>
                  <a:lnTo>
                    <a:pt x="371" y="1772"/>
                  </a:lnTo>
                  <a:lnTo>
                    <a:pt x="381" y="1780"/>
                  </a:lnTo>
                  <a:lnTo>
                    <a:pt x="390" y="1788"/>
                  </a:lnTo>
                  <a:lnTo>
                    <a:pt x="399" y="1797"/>
                  </a:lnTo>
                  <a:lnTo>
                    <a:pt x="406" y="1804"/>
                  </a:lnTo>
                  <a:lnTo>
                    <a:pt x="412" y="1812"/>
                  </a:lnTo>
                  <a:lnTo>
                    <a:pt x="419" y="1820"/>
                  </a:lnTo>
                  <a:lnTo>
                    <a:pt x="423" y="1827"/>
                  </a:lnTo>
                  <a:lnTo>
                    <a:pt x="428" y="1835"/>
                  </a:lnTo>
                  <a:lnTo>
                    <a:pt x="430" y="1843"/>
                  </a:lnTo>
                  <a:lnTo>
                    <a:pt x="432" y="1850"/>
                  </a:lnTo>
                  <a:lnTo>
                    <a:pt x="433" y="1857"/>
                  </a:lnTo>
                  <a:lnTo>
                    <a:pt x="433" y="1863"/>
                  </a:lnTo>
                  <a:lnTo>
                    <a:pt x="432" y="1869"/>
                  </a:lnTo>
                  <a:lnTo>
                    <a:pt x="429" y="1874"/>
                  </a:lnTo>
                  <a:close/>
                  <a:moveTo>
                    <a:pt x="315" y="1340"/>
                  </a:moveTo>
                  <a:lnTo>
                    <a:pt x="334" y="1353"/>
                  </a:lnTo>
                  <a:lnTo>
                    <a:pt x="351" y="1367"/>
                  </a:lnTo>
                  <a:lnTo>
                    <a:pt x="358" y="1375"/>
                  </a:lnTo>
                  <a:lnTo>
                    <a:pt x="365" y="1383"/>
                  </a:lnTo>
                  <a:lnTo>
                    <a:pt x="371" y="1391"/>
                  </a:lnTo>
                  <a:lnTo>
                    <a:pt x="376" y="1398"/>
                  </a:lnTo>
                  <a:lnTo>
                    <a:pt x="380" y="1405"/>
                  </a:lnTo>
                  <a:lnTo>
                    <a:pt x="384" y="1413"/>
                  </a:lnTo>
                  <a:lnTo>
                    <a:pt x="387" y="1419"/>
                  </a:lnTo>
                  <a:lnTo>
                    <a:pt x="388" y="1426"/>
                  </a:lnTo>
                  <a:lnTo>
                    <a:pt x="389" y="1432"/>
                  </a:lnTo>
                  <a:lnTo>
                    <a:pt x="388" y="1438"/>
                  </a:lnTo>
                  <a:lnTo>
                    <a:pt x="387" y="1443"/>
                  </a:lnTo>
                  <a:lnTo>
                    <a:pt x="385" y="1449"/>
                  </a:lnTo>
                  <a:lnTo>
                    <a:pt x="381" y="1453"/>
                  </a:lnTo>
                  <a:lnTo>
                    <a:pt x="377" y="1457"/>
                  </a:lnTo>
                  <a:lnTo>
                    <a:pt x="371" y="1459"/>
                  </a:lnTo>
                  <a:lnTo>
                    <a:pt x="366" y="1461"/>
                  </a:lnTo>
                  <a:lnTo>
                    <a:pt x="359" y="1462"/>
                  </a:lnTo>
                  <a:lnTo>
                    <a:pt x="353" y="1463"/>
                  </a:lnTo>
                  <a:lnTo>
                    <a:pt x="344" y="1463"/>
                  </a:lnTo>
                  <a:lnTo>
                    <a:pt x="336" y="1462"/>
                  </a:lnTo>
                  <a:lnTo>
                    <a:pt x="327" y="1461"/>
                  </a:lnTo>
                  <a:lnTo>
                    <a:pt x="317" y="1459"/>
                  </a:lnTo>
                  <a:lnTo>
                    <a:pt x="309" y="1456"/>
                  </a:lnTo>
                  <a:lnTo>
                    <a:pt x="299" y="1452"/>
                  </a:lnTo>
                  <a:lnTo>
                    <a:pt x="289" y="1448"/>
                  </a:lnTo>
                  <a:lnTo>
                    <a:pt x="279" y="1442"/>
                  </a:lnTo>
                  <a:lnTo>
                    <a:pt x="268" y="1437"/>
                  </a:lnTo>
                  <a:lnTo>
                    <a:pt x="258" y="1430"/>
                  </a:lnTo>
                  <a:lnTo>
                    <a:pt x="248" y="1424"/>
                  </a:lnTo>
                  <a:lnTo>
                    <a:pt x="239" y="1417"/>
                  </a:lnTo>
                  <a:lnTo>
                    <a:pt x="230" y="1410"/>
                  </a:lnTo>
                  <a:lnTo>
                    <a:pt x="221" y="1403"/>
                  </a:lnTo>
                  <a:lnTo>
                    <a:pt x="215" y="1395"/>
                  </a:lnTo>
                  <a:lnTo>
                    <a:pt x="208" y="1387"/>
                  </a:lnTo>
                  <a:lnTo>
                    <a:pt x="202" y="1379"/>
                  </a:lnTo>
                  <a:lnTo>
                    <a:pt x="197" y="1373"/>
                  </a:lnTo>
                  <a:lnTo>
                    <a:pt x="193" y="1365"/>
                  </a:lnTo>
                  <a:lnTo>
                    <a:pt x="189" y="1357"/>
                  </a:lnTo>
                  <a:lnTo>
                    <a:pt x="186" y="1351"/>
                  </a:lnTo>
                  <a:lnTo>
                    <a:pt x="185" y="1344"/>
                  </a:lnTo>
                  <a:lnTo>
                    <a:pt x="184" y="1338"/>
                  </a:lnTo>
                  <a:lnTo>
                    <a:pt x="184" y="1332"/>
                  </a:lnTo>
                  <a:lnTo>
                    <a:pt x="186" y="1327"/>
                  </a:lnTo>
                  <a:lnTo>
                    <a:pt x="188" y="1321"/>
                  </a:lnTo>
                  <a:lnTo>
                    <a:pt x="192" y="1317"/>
                  </a:lnTo>
                  <a:lnTo>
                    <a:pt x="196" y="1313"/>
                  </a:lnTo>
                  <a:lnTo>
                    <a:pt x="201" y="1311"/>
                  </a:lnTo>
                  <a:lnTo>
                    <a:pt x="207" y="1309"/>
                  </a:lnTo>
                  <a:lnTo>
                    <a:pt x="214" y="1308"/>
                  </a:lnTo>
                  <a:lnTo>
                    <a:pt x="220" y="1307"/>
                  </a:lnTo>
                  <a:lnTo>
                    <a:pt x="229" y="1307"/>
                  </a:lnTo>
                  <a:lnTo>
                    <a:pt x="237" y="1308"/>
                  </a:lnTo>
                  <a:lnTo>
                    <a:pt x="246" y="1309"/>
                  </a:lnTo>
                  <a:lnTo>
                    <a:pt x="255" y="1312"/>
                  </a:lnTo>
                  <a:lnTo>
                    <a:pt x="264" y="1314"/>
                  </a:lnTo>
                  <a:lnTo>
                    <a:pt x="274" y="1319"/>
                  </a:lnTo>
                  <a:lnTo>
                    <a:pt x="294" y="1328"/>
                  </a:lnTo>
                  <a:lnTo>
                    <a:pt x="315" y="1340"/>
                  </a:lnTo>
                  <a:close/>
                  <a:moveTo>
                    <a:pt x="583" y="1507"/>
                  </a:moveTo>
                  <a:lnTo>
                    <a:pt x="593" y="1514"/>
                  </a:lnTo>
                  <a:lnTo>
                    <a:pt x="603" y="1522"/>
                  </a:lnTo>
                  <a:lnTo>
                    <a:pt x="612" y="1530"/>
                  </a:lnTo>
                  <a:lnTo>
                    <a:pt x="621" y="1536"/>
                  </a:lnTo>
                  <a:lnTo>
                    <a:pt x="628" y="1545"/>
                  </a:lnTo>
                  <a:lnTo>
                    <a:pt x="635" y="1553"/>
                  </a:lnTo>
                  <a:lnTo>
                    <a:pt x="642" y="1560"/>
                  </a:lnTo>
                  <a:lnTo>
                    <a:pt x="647" y="1568"/>
                  </a:lnTo>
                  <a:lnTo>
                    <a:pt x="652" y="1576"/>
                  </a:lnTo>
                  <a:lnTo>
                    <a:pt x="656" y="1582"/>
                  </a:lnTo>
                  <a:lnTo>
                    <a:pt x="658" y="1590"/>
                  </a:lnTo>
                  <a:lnTo>
                    <a:pt x="660" y="1597"/>
                  </a:lnTo>
                  <a:lnTo>
                    <a:pt x="660" y="1603"/>
                  </a:lnTo>
                  <a:lnTo>
                    <a:pt x="660" y="1610"/>
                  </a:lnTo>
                  <a:lnTo>
                    <a:pt x="659" y="1616"/>
                  </a:lnTo>
                  <a:lnTo>
                    <a:pt x="656" y="1621"/>
                  </a:lnTo>
                  <a:lnTo>
                    <a:pt x="653" y="1626"/>
                  </a:lnTo>
                  <a:lnTo>
                    <a:pt x="648" y="1630"/>
                  </a:lnTo>
                  <a:lnTo>
                    <a:pt x="643" y="1632"/>
                  </a:lnTo>
                  <a:lnTo>
                    <a:pt x="637" y="1634"/>
                  </a:lnTo>
                  <a:lnTo>
                    <a:pt x="630" y="1635"/>
                  </a:lnTo>
                  <a:lnTo>
                    <a:pt x="622" y="1637"/>
                  </a:lnTo>
                  <a:lnTo>
                    <a:pt x="614" y="1637"/>
                  </a:lnTo>
                  <a:lnTo>
                    <a:pt x="605" y="1635"/>
                  </a:lnTo>
                  <a:lnTo>
                    <a:pt x="595" y="1634"/>
                  </a:lnTo>
                  <a:lnTo>
                    <a:pt x="587" y="1632"/>
                  </a:lnTo>
                  <a:lnTo>
                    <a:pt x="576" y="1629"/>
                  </a:lnTo>
                  <a:lnTo>
                    <a:pt x="566" y="1626"/>
                  </a:lnTo>
                  <a:lnTo>
                    <a:pt x="555" y="1621"/>
                  </a:lnTo>
                  <a:lnTo>
                    <a:pt x="545" y="1616"/>
                  </a:lnTo>
                  <a:lnTo>
                    <a:pt x="534" y="1610"/>
                  </a:lnTo>
                  <a:lnTo>
                    <a:pt x="523" y="1603"/>
                  </a:lnTo>
                  <a:lnTo>
                    <a:pt x="513" y="1597"/>
                  </a:lnTo>
                  <a:lnTo>
                    <a:pt x="503" y="1589"/>
                  </a:lnTo>
                  <a:lnTo>
                    <a:pt x="493" y="1581"/>
                  </a:lnTo>
                  <a:lnTo>
                    <a:pt x="484" y="1574"/>
                  </a:lnTo>
                  <a:lnTo>
                    <a:pt x="476" y="1566"/>
                  </a:lnTo>
                  <a:lnTo>
                    <a:pt x="470" y="1558"/>
                  </a:lnTo>
                  <a:lnTo>
                    <a:pt x="463" y="1550"/>
                  </a:lnTo>
                  <a:lnTo>
                    <a:pt x="458" y="1543"/>
                  </a:lnTo>
                  <a:lnTo>
                    <a:pt x="453" y="1535"/>
                  </a:lnTo>
                  <a:lnTo>
                    <a:pt x="450" y="1527"/>
                  </a:lnTo>
                  <a:lnTo>
                    <a:pt x="446" y="1520"/>
                  </a:lnTo>
                  <a:lnTo>
                    <a:pt x="445" y="1513"/>
                  </a:lnTo>
                  <a:lnTo>
                    <a:pt x="444" y="1506"/>
                  </a:lnTo>
                  <a:lnTo>
                    <a:pt x="444" y="1500"/>
                  </a:lnTo>
                  <a:lnTo>
                    <a:pt x="445" y="1494"/>
                  </a:lnTo>
                  <a:lnTo>
                    <a:pt x="449" y="1489"/>
                  </a:lnTo>
                  <a:lnTo>
                    <a:pt x="452" y="1484"/>
                  </a:lnTo>
                  <a:lnTo>
                    <a:pt x="456" y="1481"/>
                  </a:lnTo>
                  <a:lnTo>
                    <a:pt x="462" y="1478"/>
                  </a:lnTo>
                  <a:lnTo>
                    <a:pt x="469" y="1475"/>
                  </a:lnTo>
                  <a:lnTo>
                    <a:pt x="475" y="1474"/>
                  </a:lnTo>
                  <a:lnTo>
                    <a:pt x="483" y="1473"/>
                  </a:lnTo>
                  <a:lnTo>
                    <a:pt x="492" y="1473"/>
                  </a:lnTo>
                  <a:lnTo>
                    <a:pt x="501" y="1474"/>
                  </a:lnTo>
                  <a:lnTo>
                    <a:pt x="509" y="1477"/>
                  </a:lnTo>
                  <a:lnTo>
                    <a:pt x="519" y="1479"/>
                  </a:lnTo>
                  <a:lnTo>
                    <a:pt x="529" y="1482"/>
                  </a:lnTo>
                  <a:lnTo>
                    <a:pt x="539" y="1485"/>
                  </a:lnTo>
                  <a:lnTo>
                    <a:pt x="550" y="1490"/>
                  </a:lnTo>
                  <a:lnTo>
                    <a:pt x="561" y="1495"/>
                  </a:lnTo>
                  <a:lnTo>
                    <a:pt x="572" y="1501"/>
                  </a:lnTo>
                  <a:lnTo>
                    <a:pt x="583" y="1507"/>
                  </a:lnTo>
                  <a:close/>
                  <a:moveTo>
                    <a:pt x="336" y="934"/>
                  </a:moveTo>
                  <a:lnTo>
                    <a:pt x="354" y="946"/>
                  </a:lnTo>
                  <a:lnTo>
                    <a:pt x="369" y="960"/>
                  </a:lnTo>
                  <a:lnTo>
                    <a:pt x="381" y="973"/>
                  </a:lnTo>
                  <a:lnTo>
                    <a:pt x="391" y="988"/>
                  </a:lnTo>
                  <a:lnTo>
                    <a:pt x="396" y="994"/>
                  </a:lnTo>
                  <a:lnTo>
                    <a:pt x="398" y="1001"/>
                  </a:lnTo>
                  <a:lnTo>
                    <a:pt x="401" y="1008"/>
                  </a:lnTo>
                  <a:lnTo>
                    <a:pt x="402" y="1014"/>
                  </a:lnTo>
                  <a:lnTo>
                    <a:pt x="402" y="1020"/>
                  </a:lnTo>
                  <a:lnTo>
                    <a:pt x="402" y="1025"/>
                  </a:lnTo>
                  <a:lnTo>
                    <a:pt x="401" y="1031"/>
                  </a:lnTo>
                  <a:lnTo>
                    <a:pt x="399" y="1035"/>
                  </a:lnTo>
                  <a:lnTo>
                    <a:pt x="396" y="1040"/>
                  </a:lnTo>
                  <a:lnTo>
                    <a:pt x="391" y="1043"/>
                  </a:lnTo>
                  <a:lnTo>
                    <a:pt x="387" y="1045"/>
                  </a:lnTo>
                  <a:lnTo>
                    <a:pt x="381" y="1047"/>
                  </a:lnTo>
                  <a:lnTo>
                    <a:pt x="375" y="1050"/>
                  </a:lnTo>
                  <a:lnTo>
                    <a:pt x="368" y="1050"/>
                  </a:lnTo>
                  <a:lnTo>
                    <a:pt x="360" y="1050"/>
                  </a:lnTo>
                  <a:lnTo>
                    <a:pt x="353" y="1050"/>
                  </a:lnTo>
                  <a:lnTo>
                    <a:pt x="345" y="1047"/>
                  </a:lnTo>
                  <a:lnTo>
                    <a:pt x="336" y="1046"/>
                  </a:lnTo>
                  <a:lnTo>
                    <a:pt x="327" y="1043"/>
                  </a:lnTo>
                  <a:lnTo>
                    <a:pt x="319" y="1040"/>
                  </a:lnTo>
                  <a:lnTo>
                    <a:pt x="301" y="1032"/>
                  </a:lnTo>
                  <a:lnTo>
                    <a:pt x="282" y="1021"/>
                  </a:lnTo>
                  <a:lnTo>
                    <a:pt x="264" y="1008"/>
                  </a:lnTo>
                  <a:lnTo>
                    <a:pt x="249" y="994"/>
                  </a:lnTo>
                  <a:lnTo>
                    <a:pt x="242" y="988"/>
                  </a:lnTo>
                  <a:lnTo>
                    <a:pt x="237" y="980"/>
                  </a:lnTo>
                  <a:lnTo>
                    <a:pt x="231" y="973"/>
                  </a:lnTo>
                  <a:lnTo>
                    <a:pt x="227" y="966"/>
                  </a:lnTo>
                  <a:lnTo>
                    <a:pt x="223" y="959"/>
                  </a:lnTo>
                  <a:lnTo>
                    <a:pt x="220" y="952"/>
                  </a:lnTo>
                  <a:lnTo>
                    <a:pt x="218" y="946"/>
                  </a:lnTo>
                  <a:lnTo>
                    <a:pt x="216" y="939"/>
                  </a:lnTo>
                  <a:lnTo>
                    <a:pt x="216" y="934"/>
                  </a:lnTo>
                  <a:lnTo>
                    <a:pt x="216" y="928"/>
                  </a:lnTo>
                  <a:lnTo>
                    <a:pt x="217" y="923"/>
                  </a:lnTo>
                  <a:lnTo>
                    <a:pt x="220" y="918"/>
                  </a:lnTo>
                  <a:lnTo>
                    <a:pt x="223" y="914"/>
                  </a:lnTo>
                  <a:lnTo>
                    <a:pt x="227" y="911"/>
                  </a:lnTo>
                  <a:lnTo>
                    <a:pt x="233" y="907"/>
                  </a:lnTo>
                  <a:lnTo>
                    <a:pt x="238" y="906"/>
                  </a:lnTo>
                  <a:lnTo>
                    <a:pt x="244" y="904"/>
                  </a:lnTo>
                  <a:lnTo>
                    <a:pt x="250" y="904"/>
                  </a:lnTo>
                  <a:lnTo>
                    <a:pt x="258" y="904"/>
                  </a:lnTo>
                  <a:lnTo>
                    <a:pt x="266" y="905"/>
                  </a:lnTo>
                  <a:lnTo>
                    <a:pt x="282" y="908"/>
                  </a:lnTo>
                  <a:lnTo>
                    <a:pt x="300" y="914"/>
                  </a:lnTo>
                  <a:lnTo>
                    <a:pt x="317" y="923"/>
                  </a:lnTo>
                  <a:lnTo>
                    <a:pt x="336" y="934"/>
                  </a:lnTo>
                  <a:close/>
                  <a:moveTo>
                    <a:pt x="579" y="1088"/>
                  </a:moveTo>
                  <a:lnTo>
                    <a:pt x="598" y="1101"/>
                  </a:lnTo>
                  <a:lnTo>
                    <a:pt x="613" y="1116"/>
                  </a:lnTo>
                  <a:lnTo>
                    <a:pt x="621" y="1124"/>
                  </a:lnTo>
                  <a:lnTo>
                    <a:pt x="627" y="1130"/>
                  </a:lnTo>
                  <a:lnTo>
                    <a:pt x="633" y="1138"/>
                  </a:lnTo>
                  <a:lnTo>
                    <a:pt x="637" y="1144"/>
                  </a:lnTo>
                  <a:lnTo>
                    <a:pt x="642" y="1152"/>
                  </a:lnTo>
                  <a:lnTo>
                    <a:pt x="645" y="1159"/>
                  </a:lnTo>
                  <a:lnTo>
                    <a:pt x="647" y="1165"/>
                  </a:lnTo>
                  <a:lnTo>
                    <a:pt x="648" y="1172"/>
                  </a:lnTo>
                  <a:lnTo>
                    <a:pt x="649" y="1179"/>
                  </a:lnTo>
                  <a:lnTo>
                    <a:pt x="648" y="1184"/>
                  </a:lnTo>
                  <a:lnTo>
                    <a:pt x="647" y="1190"/>
                  </a:lnTo>
                  <a:lnTo>
                    <a:pt x="645" y="1195"/>
                  </a:lnTo>
                  <a:lnTo>
                    <a:pt x="642" y="1200"/>
                  </a:lnTo>
                  <a:lnTo>
                    <a:pt x="637" y="1203"/>
                  </a:lnTo>
                  <a:lnTo>
                    <a:pt x="632" y="1206"/>
                  </a:lnTo>
                  <a:lnTo>
                    <a:pt x="626" y="1208"/>
                  </a:lnTo>
                  <a:lnTo>
                    <a:pt x="620" y="1210"/>
                  </a:lnTo>
                  <a:lnTo>
                    <a:pt x="613" y="1211"/>
                  </a:lnTo>
                  <a:lnTo>
                    <a:pt x="605" y="1211"/>
                  </a:lnTo>
                  <a:lnTo>
                    <a:pt x="598" y="1210"/>
                  </a:lnTo>
                  <a:lnTo>
                    <a:pt x="589" y="1208"/>
                  </a:lnTo>
                  <a:lnTo>
                    <a:pt x="580" y="1206"/>
                  </a:lnTo>
                  <a:lnTo>
                    <a:pt x="571" y="1203"/>
                  </a:lnTo>
                  <a:lnTo>
                    <a:pt x="561" y="1200"/>
                  </a:lnTo>
                  <a:lnTo>
                    <a:pt x="541" y="1191"/>
                  </a:lnTo>
                  <a:lnTo>
                    <a:pt x="523" y="1180"/>
                  </a:lnTo>
                  <a:lnTo>
                    <a:pt x="513" y="1173"/>
                  </a:lnTo>
                  <a:lnTo>
                    <a:pt x="504" y="1167"/>
                  </a:lnTo>
                  <a:lnTo>
                    <a:pt x="495" y="1160"/>
                  </a:lnTo>
                  <a:lnTo>
                    <a:pt x="487" y="1152"/>
                  </a:lnTo>
                  <a:lnTo>
                    <a:pt x="481" y="1146"/>
                  </a:lnTo>
                  <a:lnTo>
                    <a:pt x="474" y="1138"/>
                  </a:lnTo>
                  <a:lnTo>
                    <a:pt x="469" y="1131"/>
                  </a:lnTo>
                  <a:lnTo>
                    <a:pt x="464" y="1124"/>
                  </a:lnTo>
                  <a:lnTo>
                    <a:pt x="460" y="1116"/>
                  </a:lnTo>
                  <a:lnTo>
                    <a:pt x="456" y="1109"/>
                  </a:lnTo>
                  <a:lnTo>
                    <a:pt x="454" y="1103"/>
                  </a:lnTo>
                  <a:lnTo>
                    <a:pt x="453" y="1096"/>
                  </a:lnTo>
                  <a:lnTo>
                    <a:pt x="452" y="1089"/>
                  </a:lnTo>
                  <a:lnTo>
                    <a:pt x="453" y="1084"/>
                  </a:lnTo>
                  <a:lnTo>
                    <a:pt x="454" y="1078"/>
                  </a:lnTo>
                  <a:lnTo>
                    <a:pt x="456" y="1073"/>
                  </a:lnTo>
                  <a:lnTo>
                    <a:pt x="460" y="1069"/>
                  </a:lnTo>
                  <a:lnTo>
                    <a:pt x="464" y="1065"/>
                  </a:lnTo>
                  <a:lnTo>
                    <a:pt x="470" y="1063"/>
                  </a:lnTo>
                  <a:lnTo>
                    <a:pt x="475" y="1061"/>
                  </a:lnTo>
                  <a:lnTo>
                    <a:pt x="482" y="1058"/>
                  </a:lnTo>
                  <a:lnTo>
                    <a:pt x="488" y="1058"/>
                  </a:lnTo>
                  <a:lnTo>
                    <a:pt x="496" y="1058"/>
                  </a:lnTo>
                  <a:lnTo>
                    <a:pt x="504" y="1058"/>
                  </a:lnTo>
                  <a:lnTo>
                    <a:pt x="513" y="1061"/>
                  </a:lnTo>
                  <a:lnTo>
                    <a:pt x="521" y="1062"/>
                  </a:lnTo>
                  <a:lnTo>
                    <a:pt x="530" y="1065"/>
                  </a:lnTo>
                  <a:lnTo>
                    <a:pt x="540" y="1068"/>
                  </a:lnTo>
                  <a:lnTo>
                    <a:pt x="559" y="1077"/>
                  </a:lnTo>
                  <a:lnTo>
                    <a:pt x="579" y="1088"/>
                  </a:lnTo>
                  <a:close/>
                  <a:moveTo>
                    <a:pt x="255" y="491"/>
                  </a:moveTo>
                  <a:lnTo>
                    <a:pt x="252" y="496"/>
                  </a:lnTo>
                  <a:lnTo>
                    <a:pt x="248" y="499"/>
                  </a:lnTo>
                  <a:lnTo>
                    <a:pt x="244" y="501"/>
                  </a:lnTo>
                  <a:lnTo>
                    <a:pt x="239" y="502"/>
                  </a:lnTo>
                  <a:lnTo>
                    <a:pt x="234" y="505"/>
                  </a:lnTo>
                  <a:lnTo>
                    <a:pt x="228" y="505"/>
                  </a:lnTo>
                  <a:lnTo>
                    <a:pt x="221" y="505"/>
                  </a:lnTo>
                  <a:lnTo>
                    <a:pt x="215" y="505"/>
                  </a:lnTo>
                  <a:lnTo>
                    <a:pt x="201" y="501"/>
                  </a:lnTo>
                  <a:lnTo>
                    <a:pt x="185" y="496"/>
                  </a:lnTo>
                  <a:lnTo>
                    <a:pt x="170" y="489"/>
                  </a:lnTo>
                  <a:lnTo>
                    <a:pt x="154" y="479"/>
                  </a:lnTo>
                  <a:lnTo>
                    <a:pt x="139" y="468"/>
                  </a:lnTo>
                  <a:lnTo>
                    <a:pt x="126" y="456"/>
                  </a:lnTo>
                  <a:lnTo>
                    <a:pt x="116" y="444"/>
                  </a:lnTo>
                  <a:lnTo>
                    <a:pt x="107" y="431"/>
                  </a:lnTo>
                  <a:lnTo>
                    <a:pt x="103" y="425"/>
                  </a:lnTo>
                  <a:lnTo>
                    <a:pt x="101" y="418"/>
                  </a:lnTo>
                  <a:lnTo>
                    <a:pt x="99" y="413"/>
                  </a:lnTo>
                  <a:lnTo>
                    <a:pt x="98" y="407"/>
                  </a:lnTo>
                  <a:lnTo>
                    <a:pt x="98" y="402"/>
                  </a:lnTo>
                  <a:lnTo>
                    <a:pt x="98" y="398"/>
                  </a:lnTo>
                  <a:lnTo>
                    <a:pt x="99" y="392"/>
                  </a:lnTo>
                  <a:lnTo>
                    <a:pt x="101" y="388"/>
                  </a:lnTo>
                  <a:lnTo>
                    <a:pt x="105" y="384"/>
                  </a:lnTo>
                  <a:lnTo>
                    <a:pt x="108" y="381"/>
                  </a:lnTo>
                  <a:lnTo>
                    <a:pt x="112" y="379"/>
                  </a:lnTo>
                  <a:lnTo>
                    <a:pt x="117" y="377"/>
                  </a:lnTo>
                  <a:lnTo>
                    <a:pt x="122" y="375"/>
                  </a:lnTo>
                  <a:lnTo>
                    <a:pt x="129" y="374"/>
                  </a:lnTo>
                  <a:lnTo>
                    <a:pt x="134" y="374"/>
                  </a:lnTo>
                  <a:lnTo>
                    <a:pt x="141" y="375"/>
                  </a:lnTo>
                  <a:lnTo>
                    <a:pt x="155" y="378"/>
                  </a:lnTo>
                  <a:lnTo>
                    <a:pt x="171" y="383"/>
                  </a:lnTo>
                  <a:lnTo>
                    <a:pt x="186" y="391"/>
                  </a:lnTo>
                  <a:lnTo>
                    <a:pt x="203" y="400"/>
                  </a:lnTo>
                  <a:lnTo>
                    <a:pt x="217" y="412"/>
                  </a:lnTo>
                  <a:lnTo>
                    <a:pt x="230" y="424"/>
                  </a:lnTo>
                  <a:lnTo>
                    <a:pt x="241" y="436"/>
                  </a:lnTo>
                  <a:lnTo>
                    <a:pt x="250" y="448"/>
                  </a:lnTo>
                  <a:lnTo>
                    <a:pt x="252" y="455"/>
                  </a:lnTo>
                  <a:lnTo>
                    <a:pt x="256" y="460"/>
                  </a:lnTo>
                  <a:lnTo>
                    <a:pt x="257" y="467"/>
                  </a:lnTo>
                  <a:lnTo>
                    <a:pt x="258" y="473"/>
                  </a:lnTo>
                  <a:lnTo>
                    <a:pt x="259" y="478"/>
                  </a:lnTo>
                  <a:lnTo>
                    <a:pt x="258" y="482"/>
                  </a:lnTo>
                  <a:lnTo>
                    <a:pt x="257" y="487"/>
                  </a:lnTo>
                  <a:lnTo>
                    <a:pt x="255" y="491"/>
                  </a:lnTo>
                  <a:close/>
                  <a:moveTo>
                    <a:pt x="466" y="633"/>
                  </a:moveTo>
                  <a:lnTo>
                    <a:pt x="463" y="637"/>
                  </a:lnTo>
                  <a:lnTo>
                    <a:pt x="460" y="640"/>
                  </a:lnTo>
                  <a:lnTo>
                    <a:pt x="455" y="642"/>
                  </a:lnTo>
                  <a:lnTo>
                    <a:pt x="450" y="645"/>
                  </a:lnTo>
                  <a:lnTo>
                    <a:pt x="444" y="646"/>
                  </a:lnTo>
                  <a:lnTo>
                    <a:pt x="438" y="647"/>
                  </a:lnTo>
                  <a:lnTo>
                    <a:pt x="431" y="647"/>
                  </a:lnTo>
                  <a:lnTo>
                    <a:pt x="424" y="647"/>
                  </a:lnTo>
                  <a:lnTo>
                    <a:pt x="409" y="644"/>
                  </a:lnTo>
                  <a:lnTo>
                    <a:pt x="392" y="638"/>
                  </a:lnTo>
                  <a:lnTo>
                    <a:pt x="376" y="630"/>
                  </a:lnTo>
                  <a:lnTo>
                    <a:pt x="359" y="620"/>
                  </a:lnTo>
                  <a:lnTo>
                    <a:pt x="343" y="608"/>
                  </a:lnTo>
                  <a:lnTo>
                    <a:pt x="330" y="596"/>
                  </a:lnTo>
                  <a:lnTo>
                    <a:pt x="319" y="583"/>
                  </a:lnTo>
                  <a:lnTo>
                    <a:pt x="310" y="570"/>
                  </a:lnTo>
                  <a:lnTo>
                    <a:pt x="306" y="563"/>
                  </a:lnTo>
                  <a:lnTo>
                    <a:pt x="303" y="557"/>
                  </a:lnTo>
                  <a:lnTo>
                    <a:pt x="302" y="551"/>
                  </a:lnTo>
                  <a:lnTo>
                    <a:pt x="301" y="545"/>
                  </a:lnTo>
                  <a:lnTo>
                    <a:pt x="300" y="540"/>
                  </a:lnTo>
                  <a:lnTo>
                    <a:pt x="301" y="534"/>
                  </a:lnTo>
                  <a:lnTo>
                    <a:pt x="302" y="529"/>
                  </a:lnTo>
                  <a:lnTo>
                    <a:pt x="304" y="524"/>
                  </a:lnTo>
                  <a:lnTo>
                    <a:pt x="308" y="521"/>
                  </a:lnTo>
                  <a:lnTo>
                    <a:pt x="311" y="518"/>
                  </a:lnTo>
                  <a:lnTo>
                    <a:pt x="315" y="514"/>
                  </a:lnTo>
                  <a:lnTo>
                    <a:pt x="321" y="513"/>
                  </a:lnTo>
                  <a:lnTo>
                    <a:pt x="326" y="511"/>
                  </a:lnTo>
                  <a:lnTo>
                    <a:pt x="333" y="511"/>
                  </a:lnTo>
                  <a:lnTo>
                    <a:pt x="339" y="511"/>
                  </a:lnTo>
                  <a:lnTo>
                    <a:pt x="346" y="511"/>
                  </a:lnTo>
                  <a:lnTo>
                    <a:pt x="362" y="514"/>
                  </a:lnTo>
                  <a:lnTo>
                    <a:pt x="377" y="520"/>
                  </a:lnTo>
                  <a:lnTo>
                    <a:pt x="395" y="528"/>
                  </a:lnTo>
                  <a:lnTo>
                    <a:pt x="411" y="538"/>
                  </a:lnTo>
                  <a:lnTo>
                    <a:pt x="427" y="549"/>
                  </a:lnTo>
                  <a:lnTo>
                    <a:pt x="441" y="562"/>
                  </a:lnTo>
                  <a:lnTo>
                    <a:pt x="452" y="575"/>
                  </a:lnTo>
                  <a:lnTo>
                    <a:pt x="461" y="587"/>
                  </a:lnTo>
                  <a:lnTo>
                    <a:pt x="464" y="594"/>
                  </a:lnTo>
                  <a:lnTo>
                    <a:pt x="466" y="601"/>
                  </a:lnTo>
                  <a:lnTo>
                    <a:pt x="469" y="606"/>
                  </a:lnTo>
                  <a:lnTo>
                    <a:pt x="470" y="613"/>
                  </a:lnTo>
                  <a:lnTo>
                    <a:pt x="470" y="618"/>
                  </a:lnTo>
                  <a:lnTo>
                    <a:pt x="470" y="624"/>
                  </a:lnTo>
                  <a:lnTo>
                    <a:pt x="469" y="628"/>
                  </a:lnTo>
                  <a:lnTo>
                    <a:pt x="466" y="633"/>
                  </a:lnTo>
                  <a:close/>
                  <a:moveTo>
                    <a:pt x="300" y="98"/>
                  </a:moveTo>
                  <a:lnTo>
                    <a:pt x="285" y="87"/>
                  </a:lnTo>
                  <a:lnTo>
                    <a:pt x="273" y="76"/>
                  </a:lnTo>
                  <a:lnTo>
                    <a:pt x="264" y="65"/>
                  </a:lnTo>
                  <a:lnTo>
                    <a:pt x="257" y="53"/>
                  </a:lnTo>
                  <a:lnTo>
                    <a:pt x="253" y="48"/>
                  </a:lnTo>
                  <a:lnTo>
                    <a:pt x="251" y="42"/>
                  </a:lnTo>
                  <a:lnTo>
                    <a:pt x="250" y="37"/>
                  </a:lnTo>
                  <a:lnTo>
                    <a:pt x="249" y="31"/>
                  </a:lnTo>
                  <a:lnTo>
                    <a:pt x="249" y="26"/>
                  </a:lnTo>
                  <a:lnTo>
                    <a:pt x="249" y="21"/>
                  </a:lnTo>
                  <a:lnTo>
                    <a:pt x="251" y="17"/>
                  </a:lnTo>
                  <a:lnTo>
                    <a:pt x="252" y="12"/>
                  </a:lnTo>
                  <a:lnTo>
                    <a:pt x="256" y="9"/>
                  </a:lnTo>
                  <a:lnTo>
                    <a:pt x="259" y="6"/>
                  </a:lnTo>
                  <a:lnTo>
                    <a:pt x="263" y="4"/>
                  </a:lnTo>
                  <a:lnTo>
                    <a:pt x="268" y="1"/>
                  </a:lnTo>
                  <a:lnTo>
                    <a:pt x="272" y="0"/>
                  </a:lnTo>
                  <a:lnTo>
                    <a:pt x="278" y="0"/>
                  </a:lnTo>
                  <a:lnTo>
                    <a:pt x="283" y="0"/>
                  </a:lnTo>
                  <a:lnTo>
                    <a:pt x="290" y="0"/>
                  </a:lnTo>
                  <a:lnTo>
                    <a:pt x="303" y="3"/>
                  </a:lnTo>
                  <a:lnTo>
                    <a:pt x="316" y="7"/>
                  </a:lnTo>
                  <a:lnTo>
                    <a:pt x="332" y="15"/>
                  </a:lnTo>
                  <a:lnTo>
                    <a:pt x="346" y="23"/>
                  </a:lnTo>
                  <a:lnTo>
                    <a:pt x="359" y="33"/>
                  </a:lnTo>
                  <a:lnTo>
                    <a:pt x="371" y="44"/>
                  </a:lnTo>
                  <a:lnTo>
                    <a:pt x="380" y="55"/>
                  </a:lnTo>
                  <a:lnTo>
                    <a:pt x="388" y="68"/>
                  </a:lnTo>
                  <a:lnTo>
                    <a:pt x="391" y="73"/>
                  </a:lnTo>
                  <a:lnTo>
                    <a:pt x="394" y="79"/>
                  </a:lnTo>
                  <a:lnTo>
                    <a:pt x="395" y="84"/>
                  </a:lnTo>
                  <a:lnTo>
                    <a:pt x="396" y="90"/>
                  </a:lnTo>
                  <a:lnTo>
                    <a:pt x="396" y="95"/>
                  </a:lnTo>
                  <a:lnTo>
                    <a:pt x="396" y="100"/>
                  </a:lnTo>
                  <a:lnTo>
                    <a:pt x="394" y="104"/>
                  </a:lnTo>
                  <a:lnTo>
                    <a:pt x="392" y="108"/>
                  </a:lnTo>
                  <a:lnTo>
                    <a:pt x="389" y="112"/>
                  </a:lnTo>
                  <a:lnTo>
                    <a:pt x="386" y="115"/>
                  </a:lnTo>
                  <a:lnTo>
                    <a:pt x="381" y="117"/>
                  </a:lnTo>
                  <a:lnTo>
                    <a:pt x="377" y="119"/>
                  </a:lnTo>
                  <a:lnTo>
                    <a:pt x="373" y="121"/>
                  </a:lnTo>
                  <a:lnTo>
                    <a:pt x="367" y="121"/>
                  </a:lnTo>
                  <a:lnTo>
                    <a:pt x="362" y="122"/>
                  </a:lnTo>
                  <a:lnTo>
                    <a:pt x="355" y="121"/>
                  </a:lnTo>
                  <a:lnTo>
                    <a:pt x="342" y="118"/>
                  </a:lnTo>
                  <a:lnTo>
                    <a:pt x="328" y="114"/>
                  </a:lnTo>
                  <a:lnTo>
                    <a:pt x="314" y="107"/>
                  </a:lnTo>
                  <a:lnTo>
                    <a:pt x="300" y="98"/>
                  </a:lnTo>
                  <a:close/>
                  <a:moveTo>
                    <a:pt x="486" y="228"/>
                  </a:moveTo>
                  <a:lnTo>
                    <a:pt x="472" y="217"/>
                  </a:lnTo>
                  <a:lnTo>
                    <a:pt x="459" y="206"/>
                  </a:lnTo>
                  <a:lnTo>
                    <a:pt x="449" y="193"/>
                  </a:lnTo>
                  <a:lnTo>
                    <a:pt x="441" y="181"/>
                  </a:lnTo>
                  <a:lnTo>
                    <a:pt x="438" y="175"/>
                  </a:lnTo>
                  <a:lnTo>
                    <a:pt x="435" y="169"/>
                  </a:lnTo>
                  <a:lnTo>
                    <a:pt x="433" y="164"/>
                  </a:lnTo>
                  <a:lnTo>
                    <a:pt x="433" y="158"/>
                  </a:lnTo>
                  <a:lnTo>
                    <a:pt x="432" y="153"/>
                  </a:lnTo>
                  <a:lnTo>
                    <a:pt x="433" y="147"/>
                  </a:lnTo>
                  <a:lnTo>
                    <a:pt x="434" y="143"/>
                  </a:lnTo>
                  <a:lnTo>
                    <a:pt x="437" y="138"/>
                  </a:lnTo>
                  <a:lnTo>
                    <a:pt x="440" y="135"/>
                  </a:lnTo>
                  <a:lnTo>
                    <a:pt x="443" y="132"/>
                  </a:lnTo>
                  <a:lnTo>
                    <a:pt x="448" y="129"/>
                  </a:lnTo>
                  <a:lnTo>
                    <a:pt x="452" y="127"/>
                  </a:lnTo>
                  <a:lnTo>
                    <a:pt x="458" y="126"/>
                  </a:lnTo>
                  <a:lnTo>
                    <a:pt x="463" y="125"/>
                  </a:lnTo>
                  <a:lnTo>
                    <a:pt x="469" y="125"/>
                  </a:lnTo>
                  <a:lnTo>
                    <a:pt x="475" y="125"/>
                  </a:lnTo>
                  <a:lnTo>
                    <a:pt x="490" y="128"/>
                  </a:lnTo>
                  <a:lnTo>
                    <a:pt x="504" y="133"/>
                  </a:lnTo>
                  <a:lnTo>
                    <a:pt x="519" y="140"/>
                  </a:lnTo>
                  <a:lnTo>
                    <a:pt x="535" y="149"/>
                  </a:lnTo>
                  <a:lnTo>
                    <a:pt x="549" y="160"/>
                  </a:lnTo>
                  <a:lnTo>
                    <a:pt x="561" y="171"/>
                  </a:lnTo>
                  <a:lnTo>
                    <a:pt x="572" y="183"/>
                  </a:lnTo>
                  <a:lnTo>
                    <a:pt x="580" y="196"/>
                  </a:lnTo>
                  <a:lnTo>
                    <a:pt x="583" y="202"/>
                  </a:lnTo>
                  <a:lnTo>
                    <a:pt x="585" y="208"/>
                  </a:lnTo>
                  <a:lnTo>
                    <a:pt x="587" y="213"/>
                  </a:lnTo>
                  <a:lnTo>
                    <a:pt x="588" y="219"/>
                  </a:lnTo>
                  <a:lnTo>
                    <a:pt x="588" y="224"/>
                  </a:lnTo>
                  <a:lnTo>
                    <a:pt x="588" y="230"/>
                  </a:lnTo>
                  <a:lnTo>
                    <a:pt x="587" y="234"/>
                  </a:lnTo>
                  <a:lnTo>
                    <a:pt x="584" y="239"/>
                  </a:lnTo>
                  <a:lnTo>
                    <a:pt x="581" y="242"/>
                  </a:lnTo>
                  <a:lnTo>
                    <a:pt x="578" y="245"/>
                  </a:lnTo>
                  <a:lnTo>
                    <a:pt x="573" y="247"/>
                  </a:lnTo>
                  <a:lnTo>
                    <a:pt x="569" y="250"/>
                  </a:lnTo>
                  <a:lnTo>
                    <a:pt x="563" y="251"/>
                  </a:lnTo>
                  <a:lnTo>
                    <a:pt x="558" y="252"/>
                  </a:lnTo>
                  <a:lnTo>
                    <a:pt x="551" y="252"/>
                  </a:lnTo>
                  <a:lnTo>
                    <a:pt x="545" y="252"/>
                  </a:lnTo>
                  <a:lnTo>
                    <a:pt x="531" y="249"/>
                  </a:lnTo>
                  <a:lnTo>
                    <a:pt x="516" y="244"/>
                  </a:lnTo>
                  <a:lnTo>
                    <a:pt x="502" y="238"/>
                  </a:lnTo>
                  <a:lnTo>
                    <a:pt x="486" y="228"/>
                  </a:lnTo>
                  <a:close/>
                </a:path>
              </a:pathLst>
            </a:custGeom>
            <a:solidFill>
              <a:srgbClr val="E79A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CH"/>
            </a:p>
          </p:txBody>
        </p:sp>
        <p:sp>
          <p:nvSpPr>
            <p:cNvPr id="65" name="Freeform 55"/>
            <p:cNvSpPr>
              <a:spLocks noEditPoints="1"/>
            </p:cNvSpPr>
            <p:nvPr userDrawn="1"/>
          </p:nvSpPr>
          <p:spPr bwMode="auto">
            <a:xfrm>
              <a:off x="11908632" y="1446212"/>
              <a:ext cx="134938" cy="1568450"/>
            </a:xfrm>
            <a:custGeom>
              <a:avLst/>
              <a:gdLst>
                <a:gd name="T0" fmla="*/ 633 w 678"/>
                <a:gd name="T1" fmla="*/ 7753 h 7898"/>
                <a:gd name="T2" fmla="*/ 231 w 678"/>
                <a:gd name="T3" fmla="*/ 7594 h 7898"/>
                <a:gd name="T4" fmla="*/ 120 w 678"/>
                <a:gd name="T5" fmla="*/ 7153 h 7898"/>
                <a:gd name="T6" fmla="*/ 415 w 678"/>
                <a:gd name="T7" fmla="*/ 7153 h 7898"/>
                <a:gd name="T8" fmla="*/ 103 w 678"/>
                <a:gd name="T9" fmla="*/ 6721 h 7898"/>
                <a:gd name="T10" fmla="*/ 8 w 678"/>
                <a:gd name="T11" fmla="*/ 6532 h 7898"/>
                <a:gd name="T12" fmla="*/ 103 w 678"/>
                <a:gd name="T13" fmla="*/ 6316 h 7898"/>
                <a:gd name="T14" fmla="*/ 50 w 678"/>
                <a:gd name="T15" fmla="*/ 6135 h 7898"/>
                <a:gd name="T16" fmla="*/ 67 w 678"/>
                <a:gd name="T17" fmla="*/ 5655 h 7898"/>
                <a:gd name="T18" fmla="*/ 156 w 678"/>
                <a:gd name="T19" fmla="*/ 5538 h 7898"/>
                <a:gd name="T20" fmla="*/ 7 w 678"/>
                <a:gd name="T21" fmla="*/ 5111 h 7898"/>
                <a:gd name="T22" fmla="*/ 0 w 678"/>
                <a:gd name="T23" fmla="*/ 3401 h 7898"/>
                <a:gd name="T24" fmla="*/ 28 w 678"/>
                <a:gd name="T25" fmla="*/ 2676 h 7898"/>
                <a:gd name="T26" fmla="*/ 0 w 678"/>
                <a:gd name="T27" fmla="*/ 2392 h 7898"/>
                <a:gd name="T28" fmla="*/ 0 w 678"/>
                <a:gd name="T29" fmla="*/ 1181 h 7898"/>
                <a:gd name="T30" fmla="*/ 53 w 678"/>
                <a:gd name="T31" fmla="*/ 773 h 7898"/>
                <a:gd name="T32" fmla="*/ 651 w 678"/>
                <a:gd name="T33" fmla="*/ 1155 h 7898"/>
                <a:gd name="T34" fmla="*/ 571 w 678"/>
                <a:gd name="T35" fmla="*/ 2377 h 7898"/>
                <a:gd name="T36" fmla="*/ 620 w 678"/>
                <a:gd name="T37" fmla="*/ 2688 h 7898"/>
                <a:gd name="T38" fmla="*/ 678 w 678"/>
                <a:gd name="T39" fmla="*/ 3678 h 7898"/>
                <a:gd name="T40" fmla="*/ 678 w 678"/>
                <a:gd name="T41" fmla="*/ 4371 h 7898"/>
                <a:gd name="T42" fmla="*/ 514 w 678"/>
                <a:gd name="T43" fmla="*/ 4447 h 7898"/>
                <a:gd name="T44" fmla="*/ 587 w 678"/>
                <a:gd name="T45" fmla="*/ 5050 h 7898"/>
                <a:gd name="T46" fmla="*/ 464 w 678"/>
                <a:gd name="T47" fmla="*/ 5815 h 7898"/>
                <a:gd name="T48" fmla="*/ 477 w 678"/>
                <a:gd name="T49" fmla="*/ 5946 h 7898"/>
                <a:gd name="T50" fmla="*/ 232 w 678"/>
                <a:gd name="T51" fmla="*/ 6182 h 7898"/>
                <a:gd name="T52" fmla="*/ 404 w 678"/>
                <a:gd name="T53" fmla="*/ 6405 h 7898"/>
                <a:gd name="T54" fmla="*/ 389 w 678"/>
                <a:gd name="T55" fmla="*/ 6716 h 7898"/>
                <a:gd name="T56" fmla="*/ 496 w 678"/>
                <a:gd name="T57" fmla="*/ 6878 h 7898"/>
                <a:gd name="T58" fmla="*/ 336 w 678"/>
                <a:gd name="T59" fmla="*/ 6966 h 7898"/>
                <a:gd name="T60" fmla="*/ 206 w 678"/>
                <a:gd name="T61" fmla="*/ 7180 h 7898"/>
                <a:gd name="T62" fmla="*/ 646 w 678"/>
                <a:gd name="T63" fmla="*/ 7413 h 7898"/>
                <a:gd name="T64" fmla="*/ 678 w 678"/>
                <a:gd name="T65" fmla="*/ 7705 h 7898"/>
                <a:gd name="T66" fmla="*/ 254 w 678"/>
                <a:gd name="T67" fmla="*/ 7494 h 7898"/>
                <a:gd name="T68" fmla="*/ 486 w 678"/>
                <a:gd name="T69" fmla="*/ 6120 h 7898"/>
                <a:gd name="T70" fmla="*/ 517 w 678"/>
                <a:gd name="T71" fmla="*/ 5514 h 7898"/>
                <a:gd name="T72" fmla="*/ 222 w 678"/>
                <a:gd name="T73" fmla="*/ 5428 h 7898"/>
                <a:gd name="T74" fmla="*/ 131 w 678"/>
                <a:gd name="T75" fmla="*/ 5185 h 7898"/>
                <a:gd name="T76" fmla="*/ 216 w 678"/>
                <a:gd name="T77" fmla="*/ 5087 h 7898"/>
                <a:gd name="T78" fmla="*/ 412 w 678"/>
                <a:gd name="T79" fmla="*/ 4903 h 7898"/>
                <a:gd name="T80" fmla="*/ 360 w 678"/>
                <a:gd name="T81" fmla="*/ 4808 h 7898"/>
                <a:gd name="T82" fmla="*/ 132 w 678"/>
                <a:gd name="T83" fmla="*/ 4445 h 7898"/>
                <a:gd name="T84" fmla="*/ 209 w 678"/>
                <a:gd name="T85" fmla="*/ 4225 h 7898"/>
                <a:gd name="T86" fmla="*/ 173 w 678"/>
                <a:gd name="T87" fmla="*/ 4086 h 7898"/>
                <a:gd name="T88" fmla="*/ 413 w 678"/>
                <a:gd name="T89" fmla="*/ 3807 h 7898"/>
                <a:gd name="T90" fmla="*/ 249 w 678"/>
                <a:gd name="T91" fmla="*/ 3709 h 7898"/>
                <a:gd name="T92" fmla="*/ 217 w 678"/>
                <a:gd name="T93" fmla="*/ 3467 h 7898"/>
                <a:gd name="T94" fmla="*/ 396 w 678"/>
                <a:gd name="T95" fmla="*/ 3324 h 7898"/>
                <a:gd name="T96" fmla="*/ 320 w 678"/>
                <a:gd name="T97" fmla="*/ 2921 h 7898"/>
                <a:gd name="T98" fmla="*/ 529 w 678"/>
                <a:gd name="T99" fmla="*/ 2616 h 7898"/>
                <a:gd name="T100" fmla="*/ 434 w 678"/>
                <a:gd name="T101" fmla="*/ 2521 h 7898"/>
                <a:gd name="T102" fmla="*/ 349 w 678"/>
                <a:gd name="T103" fmla="*/ 2106 h 7898"/>
                <a:gd name="T104" fmla="*/ 119 w 678"/>
                <a:gd name="T105" fmla="*/ 1678 h 7898"/>
                <a:gd name="T106" fmla="*/ 381 w 678"/>
                <a:gd name="T107" fmla="*/ 1823 h 7898"/>
                <a:gd name="T108" fmla="*/ 298 w 678"/>
                <a:gd name="T109" fmla="*/ 1338 h 7898"/>
                <a:gd name="T110" fmla="*/ 566 w 678"/>
                <a:gd name="T111" fmla="*/ 1458 h 7898"/>
                <a:gd name="T112" fmla="*/ 486 w 678"/>
                <a:gd name="T113" fmla="*/ 1379 h 7898"/>
                <a:gd name="T114" fmla="*/ 558 w 678"/>
                <a:gd name="T115" fmla="*/ 990 h 7898"/>
                <a:gd name="T116" fmla="*/ 460 w 678"/>
                <a:gd name="T117" fmla="*/ 937 h 7898"/>
                <a:gd name="T118" fmla="*/ 163 w 678"/>
                <a:gd name="T119" fmla="*/ 373 h 7898"/>
                <a:gd name="T120" fmla="*/ 656 w 678"/>
                <a:gd name="T121" fmla="*/ 658 h 7898"/>
                <a:gd name="T122" fmla="*/ 456 w 678"/>
                <a:gd name="T123" fmla="*/ 56 h 78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78" h="7898">
                  <a:moveTo>
                    <a:pt x="0" y="7697"/>
                  </a:moveTo>
                  <a:lnTo>
                    <a:pt x="0" y="7606"/>
                  </a:lnTo>
                  <a:lnTo>
                    <a:pt x="20" y="7616"/>
                  </a:lnTo>
                  <a:lnTo>
                    <a:pt x="41" y="7627"/>
                  </a:lnTo>
                  <a:lnTo>
                    <a:pt x="60" y="7637"/>
                  </a:lnTo>
                  <a:lnTo>
                    <a:pt x="79" y="7647"/>
                  </a:lnTo>
                  <a:lnTo>
                    <a:pt x="64" y="7637"/>
                  </a:lnTo>
                  <a:lnTo>
                    <a:pt x="51" y="7627"/>
                  </a:lnTo>
                  <a:lnTo>
                    <a:pt x="41" y="7618"/>
                  </a:lnTo>
                  <a:lnTo>
                    <a:pt x="32" y="7610"/>
                  </a:lnTo>
                  <a:lnTo>
                    <a:pt x="26" y="7604"/>
                  </a:lnTo>
                  <a:lnTo>
                    <a:pt x="21" y="7597"/>
                  </a:lnTo>
                  <a:lnTo>
                    <a:pt x="20" y="7595"/>
                  </a:lnTo>
                  <a:lnTo>
                    <a:pt x="19" y="7592"/>
                  </a:lnTo>
                  <a:lnTo>
                    <a:pt x="19" y="7589"/>
                  </a:lnTo>
                  <a:lnTo>
                    <a:pt x="20" y="7588"/>
                  </a:lnTo>
                  <a:lnTo>
                    <a:pt x="21" y="7586"/>
                  </a:lnTo>
                  <a:lnTo>
                    <a:pt x="24" y="7585"/>
                  </a:lnTo>
                  <a:lnTo>
                    <a:pt x="27" y="7584"/>
                  </a:lnTo>
                  <a:lnTo>
                    <a:pt x="31" y="7584"/>
                  </a:lnTo>
                  <a:lnTo>
                    <a:pt x="41" y="7584"/>
                  </a:lnTo>
                  <a:lnTo>
                    <a:pt x="55" y="7586"/>
                  </a:lnTo>
                  <a:lnTo>
                    <a:pt x="71" y="7588"/>
                  </a:lnTo>
                  <a:lnTo>
                    <a:pt x="89" y="7594"/>
                  </a:lnTo>
                  <a:lnTo>
                    <a:pt x="110" y="7599"/>
                  </a:lnTo>
                  <a:lnTo>
                    <a:pt x="133" y="7607"/>
                  </a:lnTo>
                  <a:lnTo>
                    <a:pt x="185" y="7625"/>
                  </a:lnTo>
                  <a:lnTo>
                    <a:pt x="242" y="7648"/>
                  </a:lnTo>
                  <a:lnTo>
                    <a:pt x="306" y="7674"/>
                  </a:lnTo>
                  <a:lnTo>
                    <a:pt x="372" y="7704"/>
                  </a:lnTo>
                  <a:lnTo>
                    <a:pt x="409" y="7721"/>
                  </a:lnTo>
                  <a:lnTo>
                    <a:pt x="443" y="7737"/>
                  </a:lnTo>
                  <a:lnTo>
                    <a:pt x="475" y="7754"/>
                  </a:lnTo>
                  <a:lnTo>
                    <a:pt x="506" y="7770"/>
                  </a:lnTo>
                  <a:lnTo>
                    <a:pt x="491" y="7761"/>
                  </a:lnTo>
                  <a:lnTo>
                    <a:pt x="478" y="7751"/>
                  </a:lnTo>
                  <a:lnTo>
                    <a:pt x="467" y="7742"/>
                  </a:lnTo>
                  <a:lnTo>
                    <a:pt x="459" y="7734"/>
                  </a:lnTo>
                  <a:lnTo>
                    <a:pt x="453" y="7726"/>
                  </a:lnTo>
                  <a:lnTo>
                    <a:pt x="448" y="7721"/>
                  </a:lnTo>
                  <a:lnTo>
                    <a:pt x="447" y="7717"/>
                  </a:lnTo>
                  <a:lnTo>
                    <a:pt x="446" y="7715"/>
                  </a:lnTo>
                  <a:lnTo>
                    <a:pt x="446" y="7713"/>
                  </a:lnTo>
                  <a:lnTo>
                    <a:pt x="447" y="7711"/>
                  </a:lnTo>
                  <a:lnTo>
                    <a:pt x="451" y="7709"/>
                  </a:lnTo>
                  <a:lnTo>
                    <a:pt x="455" y="7706"/>
                  </a:lnTo>
                  <a:lnTo>
                    <a:pt x="462" y="7706"/>
                  </a:lnTo>
                  <a:lnTo>
                    <a:pt x="469" y="7706"/>
                  </a:lnTo>
                  <a:lnTo>
                    <a:pt x="491" y="7710"/>
                  </a:lnTo>
                  <a:lnTo>
                    <a:pt x="519" y="7715"/>
                  </a:lnTo>
                  <a:lnTo>
                    <a:pt x="552" y="7725"/>
                  </a:lnTo>
                  <a:lnTo>
                    <a:pt x="590" y="7737"/>
                  </a:lnTo>
                  <a:lnTo>
                    <a:pt x="633" y="7753"/>
                  </a:lnTo>
                  <a:lnTo>
                    <a:pt x="678" y="7769"/>
                  </a:lnTo>
                  <a:lnTo>
                    <a:pt x="678" y="7866"/>
                  </a:lnTo>
                  <a:lnTo>
                    <a:pt x="665" y="7860"/>
                  </a:lnTo>
                  <a:lnTo>
                    <a:pt x="652" y="7854"/>
                  </a:lnTo>
                  <a:lnTo>
                    <a:pt x="639" y="7848"/>
                  </a:lnTo>
                  <a:lnTo>
                    <a:pt x="627" y="7841"/>
                  </a:lnTo>
                  <a:lnTo>
                    <a:pt x="645" y="7853"/>
                  </a:lnTo>
                  <a:lnTo>
                    <a:pt x="660" y="7865"/>
                  </a:lnTo>
                  <a:lnTo>
                    <a:pt x="671" y="7875"/>
                  </a:lnTo>
                  <a:lnTo>
                    <a:pt x="678" y="7883"/>
                  </a:lnTo>
                  <a:lnTo>
                    <a:pt x="678" y="7895"/>
                  </a:lnTo>
                  <a:lnTo>
                    <a:pt x="672" y="7897"/>
                  </a:lnTo>
                  <a:lnTo>
                    <a:pt x="663" y="7898"/>
                  </a:lnTo>
                  <a:lnTo>
                    <a:pt x="651" y="7897"/>
                  </a:lnTo>
                  <a:lnTo>
                    <a:pt x="638" y="7895"/>
                  </a:lnTo>
                  <a:lnTo>
                    <a:pt x="621" y="7892"/>
                  </a:lnTo>
                  <a:lnTo>
                    <a:pt x="603" y="7887"/>
                  </a:lnTo>
                  <a:lnTo>
                    <a:pt x="582" y="7881"/>
                  </a:lnTo>
                  <a:lnTo>
                    <a:pt x="559" y="7874"/>
                  </a:lnTo>
                  <a:lnTo>
                    <a:pt x="508" y="7857"/>
                  </a:lnTo>
                  <a:lnTo>
                    <a:pt x="452" y="7834"/>
                  </a:lnTo>
                  <a:lnTo>
                    <a:pt x="390" y="7809"/>
                  </a:lnTo>
                  <a:lnTo>
                    <a:pt x="326" y="7780"/>
                  </a:lnTo>
                  <a:lnTo>
                    <a:pt x="292" y="7764"/>
                  </a:lnTo>
                  <a:lnTo>
                    <a:pt x="259" y="7748"/>
                  </a:lnTo>
                  <a:lnTo>
                    <a:pt x="228" y="7733"/>
                  </a:lnTo>
                  <a:lnTo>
                    <a:pt x="198" y="7717"/>
                  </a:lnTo>
                  <a:lnTo>
                    <a:pt x="222" y="7735"/>
                  </a:lnTo>
                  <a:lnTo>
                    <a:pt x="240" y="7749"/>
                  </a:lnTo>
                  <a:lnTo>
                    <a:pt x="245" y="7756"/>
                  </a:lnTo>
                  <a:lnTo>
                    <a:pt x="250" y="7762"/>
                  </a:lnTo>
                  <a:lnTo>
                    <a:pt x="251" y="7766"/>
                  </a:lnTo>
                  <a:lnTo>
                    <a:pt x="251" y="7769"/>
                  </a:lnTo>
                  <a:lnTo>
                    <a:pt x="248" y="7772"/>
                  </a:lnTo>
                  <a:lnTo>
                    <a:pt x="242" y="7773"/>
                  </a:lnTo>
                  <a:lnTo>
                    <a:pt x="235" y="7774"/>
                  </a:lnTo>
                  <a:lnTo>
                    <a:pt x="227" y="7773"/>
                  </a:lnTo>
                  <a:lnTo>
                    <a:pt x="202" y="7768"/>
                  </a:lnTo>
                  <a:lnTo>
                    <a:pt x="173" y="7761"/>
                  </a:lnTo>
                  <a:lnTo>
                    <a:pt x="136" y="7749"/>
                  </a:lnTo>
                  <a:lnTo>
                    <a:pt x="95" y="7735"/>
                  </a:lnTo>
                  <a:lnTo>
                    <a:pt x="49" y="7717"/>
                  </a:lnTo>
                  <a:lnTo>
                    <a:pt x="0" y="7697"/>
                  </a:lnTo>
                  <a:close/>
                  <a:moveTo>
                    <a:pt x="0" y="7549"/>
                  </a:moveTo>
                  <a:lnTo>
                    <a:pt x="0" y="7453"/>
                  </a:lnTo>
                  <a:lnTo>
                    <a:pt x="53" y="7480"/>
                  </a:lnTo>
                  <a:lnTo>
                    <a:pt x="103" y="7508"/>
                  </a:lnTo>
                  <a:lnTo>
                    <a:pt x="146" y="7532"/>
                  </a:lnTo>
                  <a:lnTo>
                    <a:pt x="182" y="7555"/>
                  </a:lnTo>
                  <a:lnTo>
                    <a:pt x="198" y="7566"/>
                  </a:lnTo>
                  <a:lnTo>
                    <a:pt x="211" y="7576"/>
                  </a:lnTo>
                  <a:lnTo>
                    <a:pt x="222" y="7585"/>
                  </a:lnTo>
                  <a:lnTo>
                    <a:pt x="231" y="7594"/>
                  </a:lnTo>
                  <a:lnTo>
                    <a:pt x="239" y="7601"/>
                  </a:lnTo>
                  <a:lnTo>
                    <a:pt x="243" y="7607"/>
                  </a:lnTo>
                  <a:lnTo>
                    <a:pt x="244" y="7609"/>
                  </a:lnTo>
                  <a:lnTo>
                    <a:pt x="244" y="7613"/>
                  </a:lnTo>
                  <a:lnTo>
                    <a:pt x="244" y="7615"/>
                  </a:lnTo>
                  <a:lnTo>
                    <a:pt x="243" y="7616"/>
                  </a:lnTo>
                  <a:lnTo>
                    <a:pt x="241" y="7619"/>
                  </a:lnTo>
                  <a:lnTo>
                    <a:pt x="235" y="7620"/>
                  </a:lnTo>
                  <a:lnTo>
                    <a:pt x="229" y="7621"/>
                  </a:lnTo>
                  <a:lnTo>
                    <a:pt x="220" y="7621"/>
                  </a:lnTo>
                  <a:lnTo>
                    <a:pt x="209" y="7619"/>
                  </a:lnTo>
                  <a:lnTo>
                    <a:pt x="197" y="7617"/>
                  </a:lnTo>
                  <a:lnTo>
                    <a:pt x="182" y="7614"/>
                  </a:lnTo>
                  <a:lnTo>
                    <a:pt x="167" y="7610"/>
                  </a:lnTo>
                  <a:lnTo>
                    <a:pt x="132" y="7599"/>
                  </a:lnTo>
                  <a:lnTo>
                    <a:pt x="92" y="7585"/>
                  </a:lnTo>
                  <a:lnTo>
                    <a:pt x="48" y="7569"/>
                  </a:lnTo>
                  <a:lnTo>
                    <a:pt x="0" y="7549"/>
                  </a:lnTo>
                  <a:close/>
                  <a:moveTo>
                    <a:pt x="0" y="7385"/>
                  </a:moveTo>
                  <a:lnTo>
                    <a:pt x="0" y="7283"/>
                  </a:lnTo>
                  <a:lnTo>
                    <a:pt x="59" y="7313"/>
                  </a:lnTo>
                  <a:lnTo>
                    <a:pt x="113" y="7341"/>
                  </a:lnTo>
                  <a:lnTo>
                    <a:pt x="160" y="7369"/>
                  </a:lnTo>
                  <a:lnTo>
                    <a:pt x="201" y="7394"/>
                  </a:lnTo>
                  <a:lnTo>
                    <a:pt x="218" y="7406"/>
                  </a:lnTo>
                  <a:lnTo>
                    <a:pt x="233" y="7417"/>
                  </a:lnTo>
                  <a:lnTo>
                    <a:pt x="246" y="7427"/>
                  </a:lnTo>
                  <a:lnTo>
                    <a:pt x="256" y="7437"/>
                  </a:lnTo>
                  <a:lnTo>
                    <a:pt x="264" y="7445"/>
                  </a:lnTo>
                  <a:lnTo>
                    <a:pt x="269" y="7453"/>
                  </a:lnTo>
                  <a:lnTo>
                    <a:pt x="270" y="7456"/>
                  </a:lnTo>
                  <a:lnTo>
                    <a:pt x="271" y="7458"/>
                  </a:lnTo>
                  <a:lnTo>
                    <a:pt x="271" y="7462"/>
                  </a:lnTo>
                  <a:lnTo>
                    <a:pt x="270" y="7464"/>
                  </a:lnTo>
                  <a:lnTo>
                    <a:pt x="266" y="7466"/>
                  </a:lnTo>
                  <a:lnTo>
                    <a:pt x="261" y="7468"/>
                  </a:lnTo>
                  <a:lnTo>
                    <a:pt x="253" y="7468"/>
                  </a:lnTo>
                  <a:lnTo>
                    <a:pt x="242" y="7468"/>
                  </a:lnTo>
                  <a:lnTo>
                    <a:pt x="231" y="7466"/>
                  </a:lnTo>
                  <a:lnTo>
                    <a:pt x="217" y="7464"/>
                  </a:lnTo>
                  <a:lnTo>
                    <a:pt x="201" y="7460"/>
                  </a:lnTo>
                  <a:lnTo>
                    <a:pt x="184" y="7455"/>
                  </a:lnTo>
                  <a:lnTo>
                    <a:pt x="145" y="7443"/>
                  </a:lnTo>
                  <a:lnTo>
                    <a:pt x="101" y="7427"/>
                  </a:lnTo>
                  <a:lnTo>
                    <a:pt x="52" y="7407"/>
                  </a:lnTo>
                  <a:lnTo>
                    <a:pt x="0" y="7385"/>
                  </a:lnTo>
                  <a:close/>
                  <a:moveTo>
                    <a:pt x="0" y="7204"/>
                  </a:moveTo>
                  <a:lnTo>
                    <a:pt x="0" y="7095"/>
                  </a:lnTo>
                  <a:lnTo>
                    <a:pt x="15" y="7102"/>
                  </a:lnTo>
                  <a:lnTo>
                    <a:pt x="30" y="7108"/>
                  </a:lnTo>
                  <a:lnTo>
                    <a:pt x="46" y="7116"/>
                  </a:lnTo>
                  <a:lnTo>
                    <a:pt x="61" y="7124"/>
                  </a:lnTo>
                  <a:lnTo>
                    <a:pt x="120" y="7153"/>
                  </a:lnTo>
                  <a:lnTo>
                    <a:pt x="173" y="7182"/>
                  </a:lnTo>
                  <a:lnTo>
                    <a:pt x="221" y="7210"/>
                  </a:lnTo>
                  <a:lnTo>
                    <a:pt x="261" y="7236"/>
                  </a:lnTo>
                  <a:lnTo>
                    <a:pt x="278" y="7249"/>
                  </a:lnTo>
                  <a:lnTo>
                    <a:pt x="293" y="7260"/>
                  </a:lnTo>
                  <a:lnTo>
                    <a:pt x="306" y="7270"/>
                  </a:lnTo>
                  <a:lnTo>
                    <a:pt x="316" y="7279"/>
                  </a:lnTo>
                  <a:lnTo>
                    <a:pt x="324" y="7288"/>
                  </a:lnTo>
                  <a:lnTo>
                    <a:pt x="328" y="7296"/>
                  </a:lnTo>
                  <a:lnTo>
                    <a:pt x="329" y="7299"/>
                  </a:lnTo>
                  <a:lnTo>
                    <a:pt x="330" y="7302"/>
                  </a:lnTo>
                  <a:lnTo>
                    <a:pt x="330" y="7305"/>
                  </a:lnTo>
                  <a:lnTo>
                    <a:pt x="329" y="7307"/>
                  </a:lnTo>
                  <a:lnTo>
                    <a:pt x="327" y="7309"/>
                  </a:lnTo>
                  <a:lnTo>
                    <a:pt x="325" y="7310"/>
                  </a:lnTo>
                  <a:lnTo>
                    <a:pt x="321" y="7311"/>
                  </a:lnTo>
                  <a:lnTo>
                    <a:pt x="318" y="7313"/>
                  </a:lnTo>
                  <a:lnTo>
                    <a:pt x="308" y="7314"/>
                  </a:lnTo>
                  <a:lnTo>
                    <a:pt x="296" y="7313"/>
                  </a:lnTo>
                  <a:lnTo>
                    <a:pt x="281" y="7310"/>
                  </a:lnTo>
                  <a:lnTo>
                    <a:pt x="264" y="7307"/>
                  </a:lnTo>
                  <a:lnTo>
                    <a:pt x="245" y="7302"/>
                  </a:lnTo>
                  <a:lnTo>
                    <a:pt x="224" y="7296"/>
                  </a:lnTo>
                  <a:lnTo>
                    <a:pt x="201" y="7288"/>
                  </a:lnTo>
                  <a:lnTo>
                    <a:pt x="177" y="7281"/>
                  </a:lnTo>
                  <a:lnTo>
                    <a:pt x="152" y="7271"/>
                  </a:lnTo>
                  <a:lnTo>
                    <a:pt x="125" y="7260"/>
                  </a:lnTo>
                  <a:lnTo>
                    <a:pt x="68" y="7235"/>
                  </a:lnTo>
                  <a:lnTo>
                    <a:pt x="8" y="7208"/>
                  </a:lnTo>
                  <a:lnTo>
                    <a:pt x="0" y="7204"/>
                  </a:lnTo>
                  <a:close/>
                  <a:moveTo>
                    <a:pt x="0" y="6996"/>
                  </a:moveTo>
                  <a:lnTo>
                    <a:pt x="0" y="6895"/>
                  </a:lnTo>
                  <a:lnTo>
                    <a:pt x="38" y="6910"/>
                  </a:lnTo>
                  <a:lnTo>
                    <a:pt x="78" y="6926"/>
                  </a:lnTo>
                  <a:lnTo>
                    <a:pt x="121" y="6945"/>
                  </a:lnTo>
                  <a:lnTo>
                    <a:pt x="165" y="6966"/>
                  </a:lnTo>
                  <a:lnTo>
                    <a:pt x="221" y="6995"/>
                  </a:lnTo>
                  <a:lnTo>
                    <a:pt x="273" y="7022"/>
                  </a:lnTo>
                  <a:lnTo>
                    <a:pt x="319" y="7050"/>
                  </a:lnTo>
                  <a:lnTo>
                    <a:pt x="358" y="7076"/>
                  </a:lnTo>
                  <a:lnTo>
                    <a:pt x="374" y="7087"/>
                  </a:lnTo>
                  <a:lnTo>
                    <a:pt x="389" y="7100"/>
                  </a:lnTo>
                  <a:lnTo>
                    <a:pt x="401" y="7110"/>
                  </a:lnTo>
                  <a:lnTo>
                    <a:pt x="411" y="7119"/>
                  </a:lnTo>
                  <a:lnTo>
                    <a:pt x="417" y="7128"/>
                  </a:lnTo>
                  <a:lnTo>
                    <a:pt x="423" y="7135"/>
                  </a:lnTo>
                  <a:lnTo>
                    <a:pt x="424" y="7139"/>
                  </a:lnTo>
                  <a:lnTo>
                    <a:pt x="424" y="7142"/>
                  </a:lnTo>
                  <a:lnTo>
                    <a:pt x="424" y="7145"/>
                  </a:lnTo>
                  <a:lnTo>
                    <a:pt x="423" y="7147"/>
                  </a:lnTo>
                  <a:lnTo>
                    <a:pt x="421" y="7149"/>
                  </a:lnTo>
                  <a:lnTo>
                    <a:pt x="419" y="7150"/>
                  </a:lnTo>
                  <a:lnTo>
                    <a:pt x="415" y="7153"/>
                  </a:lnTo>
                  <a:lnTo>
                    <a:pt x="412" y="7154"/>
                  </a:lnTo>
                  <a:lnTo>
                    <a:pt x="402" y="7154"/>
                  </a:lnTo>
                  <a:lnTo>
                    <a:pt x="390" y="7154"/>
                  </a:lnTo>
                  <a:lnTo>
                    <a:pt x="376" y="7151"/>
                  </a:lnTo>
                  <a:lnTo>
                    <a:pt x="359" y="7148"/>
                  </a:lnTo>
                  <a:lnTo>
                    <a:pt x="340" y="7144"/>
                  </a:lnTo>
                  <a:lnTo>
                    <a:pt x="319" y="7138"/>
                  </a:lnTo>
                  <a:lnTo>
                    <a:pt x="297" y="7132"/>
                  </a:lnTo>
                  <a:lnTo>
                    <a:pt x="274" y="7124"/>
                  </a:lnTo>
                  <a:lnTo>
                    <a:pt x="249" y="7115"/>
                  </a:lnTo>
                  <a:lnTo>
                    <a:pt x="223" y="7105"/>
                  </a:lnTo>
                  <a:lnTo>
                    <a:pt x="196" y="7093"/>
                  </a:lnTo>
                  <a:lnTo>
                    <a:pt x="168" y="7081"/>
                  </a:lnTo>
                  <a:lnTo>
                    <a:pt x="138" y="7069"/>
                  </a:lnTo>
                  <a:lnTo>
                    <a:pt x="110" y="7054"/>
                  </a:lnTo>
                  <a:lnTo>
                    <a:pt x="80" y="7040"/>
                  </a:lnTo>
                  <a:lnTo>
                    <a:pt x="52" y="7026"/>
                  </a:lnTo>
                  <a:lnTo>
                    <a:pt x="26" y="7010"/>
                  </a:lnTo>
                  <a:lnTo>
                    <a:pt x="0" y="6996"/>
                  </a:lnTo>
                  <a:close/>
                  <a:moveTo>
                    <a:pt x="0" y="6875"/>
                  </a:moveTo>
                  <a:lnTo>
                    <a:pt x="0" y="6781"/>
                  </a:lnTo>
                  <a:lnTo>
                    <a:pt x="27" y="6798"/>
                  </a:lnTo>
                  <a:lnTo>
                    <a:pt x="51" y="6815"/>
                  </a:lnTo>
                  <a:lnTo>
                    <a:pt x="71" y="6830"/>
                  </a:lnTo>
                  <a:lnTo>
                    <a:pt x="88" y="6845"/>
                  </a:lnTo>
                  <a:lnTo>
                    <a:pt x="101" y="6858"/>
                  </a:lnTo>
                  <a:lnTo>
                    <a:pt x="109" y="6869"/>
                  </a:lnTo>
                  <a:lnTo>
                    <a:pt x="111" y="6875"/>
                  </a:lnTo>
                  <a:lnTo>
                    <a:pt x="113" y="6879"/>
                  </a:lnTo>
                  <a:lnTo>
                    <a:pt x="113" y="6882"/>
                  </a:lnTo>
                  <a:lnTo>
                    <a:pt x="112" y="6886"/>
                  </a:lnTo>
                  <a:lnTo>
                    <a:pt x="110" y="6888"/>
                  </a:lnTo>
                  <a:lnTo>
                    <a:pt x="106" y="6890"/>
                  </a:lnTo>
                  <a:lnTo>
                    <a:pt x="103" y="6891"/>
                  </a:lnTo>
                  <a:lnTo>
                    <a:pt x="99" y="6892"/>
                  </a:lnTo>
                  <a:lnTo>
                    <a:pt x="89" y="6893"/>
                  </a:lnTo>
                  <a:lnTo>
                    <a:pt x="76" y="6892"/>
                  </a:lnTo>
                  <a:lnTo>
                    <a:pt x="60" y="6890"/>
                  </a:lnTo>
                  <a:lnTo>
                    <a:pt x="41" y="6887"/>
                  </a:lnTo>
                  <a:lnTo>
                    <a:pt x="21" y="6881"/>
                  </a:lnTo>
                  <a:lnTo>
                    <a:pt x="0" y="6875"/>
                  </a:lnTo>
                  <a:close/>
                  <a:moveTo>
                    <a:pt x="0" y="6729"/>
                  </a:moveTo>
                  <a:lnTo>
                    <a:pt x="0" y="6711"/>
                  </a:lnTo>
                  <a:lnTo>
                    <a:pt x="3" y="6709"/>
                  </a:lnTo>
                  <a:lnTo>
                    <a:pt x="5" y="6708"/>
                  </a:lnTo>
                  <a:lnTo>
                    <a:pt x="8" y="6707"/>
                  </a:lnTo>
                  <a:lnTo>
                    <a:pt x="13" y="6706"/>
                  </a:lnTo>
                  <a:lnTo>
                    <a:pt x="23" y="6705"/>
                  </a:lnTo>
                  <a:lnTo>
                    <a:pt x="35" y="6706"/>
                  </a:lnTo>
                  <a:lnTo>
                    <a:pt x="49" y="6708"/>
                  </a:lnTo>
                  <a:lnTo>
                    <a:pt x="66" y="6711"/>
                  </a:lnTo>
                  <a:lnTo>
                    <a:pt x="84" y="6716"/>
                  </a:lnTo>
                  <a:lnTo>
                    <a:pt x="103" y="6721"/>
                  </a:lnTo>
                  <a:lnTo>
                    <a:pt x="147" y="6736"/>
                  </a:lnTo>
                  <a:lnTo>
                    <a:pt x="196" y="6754"/>
                  </a:lnTo>
                  <a:lnTo>
                    <a:pt x="249" y="6776"/>
                  </a:lnTo>
                  <a:lnTo>
                    <a:pt x="304" y="6802"/>
                  </a:lnTo>
                  <a:lnTo>
                    <a:pt x="359" y="6830"/>
                  </a:lnTo>
                  <a:lnTo>
                    <a:pt x="409" y="6858"/>
                  </a:lnTo>
                  <a:lnTo>
                    <a:pt x="432" y="6871"/>
                  </a:lnTo>
                  <a:lnTo>
                    <a:pt x="453" y="6884"/>
                  </a:lnTo>
                  <a:lnTo>
                    <a:pt x="473" y="6898"/>
                  </a:lnTo>
                  <a:lnTo>
                    <a:pt x="490" y="6910"/>
                  </a:lnTo>
                  <a:lnTo>
                    <a:pt x="507" y="6922"/>
                  </a:lnTo>
                  <a:lnTo>
                    <a:pt x="520" y="6933"/>
                  </a:lnTo>
                  <a:lnTo>
                    <a:pt x="531" y="6944"/>
                  </a:lnTo>
                  <a:lnTo>
                    <a:pt x="541" y="6954"/>
                  </a:lnTo>
                  <a:lnTo>
                    <a:pt x="548" y="6963"/>
                  </a:lnTo>
                  <a:lnTo>
                    <a:pt x="552" y="6971"/>
                  </a:lnTo>
                  <a:lnTo>
                    <a:pt x="552" y="6974"/>
                  </a:lnTo>
                  <a:lnTo>
                    <a:pt x="553" y="6977"/>
                  </a:lnTo>
                  <a:lnTo>
                    <a:pt x="552" y="6979"/>
                  </a:lnTo>
                  <a:lnTo>
                    <a:pt x="551" y="6982"/>
                  </a:lnTo>
                  <a:lnTo>
                    <a:pt x="550" y="6985"/>
                  </a:lnTo>
                  <a:lnTo>
                    <a:pt x="546" y="6986"/>
                  </a:lnTo>
                  <a:lnTo>
                    <a:pt x="544" y="6988"/>
                  </a:lnTo>
                  <a:lnTo>
                    <a:pt x="540" y="6989"/>
                  </a:lnTo>
                  <a:lnTo>
                    <a:pt x="530" y="6990"/>
                  </a:lnTo>
                  <a:lnTo>
                    <a:pt x="518" y="6990"/>
                  </a:lnTo>
                  <a:lnTo>
                    <a:pt x="503" y="6988"/>
                  </a:lnTo>
                  <a:lnTo>
                    <a:pt x="488" y="6986"/>
                  </a:lnTo>
                  <a:lnTo>
                    <a:pt x="469" y="6982"/>
                  </a:lnTo>
                  <a:lnTo>
                    <a:pt x="449" y="6976"/>
                  </a:lnTo>
                  <a:lnTo>
                    <a:pt x="427" y="6969"/>
                  </a:lnTo>
                  <a:lnTo>
                    <a:pt x="405" y="6963"/>
                  </a:lnTo>
                  <a:lnTo>
                    <a:pt x="381" y="6954"/>
                  </a:lnTo>
                  <a:lnTo>
                    <a:pt x="356" y="6944"/>
                  </a:lnTo>
                  <a:lnTo>
                    <a:pt x="329" y="6933"/>
                  </a:lnTo>
                  <a:lnTo>
                    <a:pt x="302" y="6922"/>
                  </a:lnTo>
                  <a:lnTo>
                    <a:pt x="274" y="6909"/>
                  </a:lnTo>
                  <a:lnTo>
                    <a:pt x="245" y="6895"/>
                  </a:lnTo>
                  <a:lnTo>
                    <a:pt x="198" y="6872"/>
                  </a:lnTo>
                  <a:lnTo>
                    <a:pt x="155" y="6848"/>
                  </a:lnTo>
                  <a:lnTo>
                    <a:pt x="115" y="6825"/>
                  </a:lnTo>
                  <a:lnTo>
                    <a:pt x="81" y="6802"/>
                  </a:lnTo>
                  <a:lnTo>
                    <a:pt x="66" y="6791"/>
                  </a:lnTo>
                  <a:lnTo>
                    <a:pt x="51" y="6781"/>
                  </a:lnTo>
                  <a:lnTo>
                    <a:pt x="39" y="6771"/>
                  </a:lnTo>
                  <a:lnTo>
                    <a:pt x="28" y="6761"/>
                  </a:lnTo>
                  <a:lnTo>
                    <a:pt x="18" y="6752"/>
                  </a:lnTo>
                  <a:lnTo>
                    <a:pt x="10" y="6743"/>
                  </a:lnTo>
                  <a:lnTo>
                    <a:pt x="4" y="6736"/>
                  </a:lnTo>
                  <a:lnTo>
                    <a:pt x="0" y="6729"/>
                  </a:lnTo>
                  <a:close/>
                  <a:moveTo>
                    <a:pt x="0" y="6651"/>
                  </a:moveTo>
                  <a:lnTo>
                    <a:pt x="0" y="6528"/>
                  </a:lnTo>
                  <a:lnTo>
                    <a:pt x="8" y="6532"/>
                  </a:lnTo>
                  <a:lnTo>
                    <a:pt x="17" y="6536"/>
                  </a:lnTo>
                  <a:lnTo>
                    <a:pt x="25" y="6540"/>
                  </a:lnTo>
                  <a:lnTo>
                    <a:pt x="34" y="6545"/>
                  </a:lnTo>
                  <a:lnTo>
                    <a:pt x="87" y="6572"/>
                  </a:lnTo>
                  <a:lnTo>
                    <a:pt x="134" y="6600"/>
                  </a:lnTo>
                  <a:lnTo>
                    <a:pt x="156" y="6613"/>
                  </a:lnTo>
                  <a:lnTo>
                    <a:pt x="176" y="6626"/>
                  </a:lnTo>
                  <a:lnTo>
                    <a:pt x="195" y="6638"/>
                  </a:lnTo>
                  <a:lnTo>
                    <a:pt x="212" y="6652"/>
                  </a:lnTo>
                  <a:lnTo>
                    <a:pt x="227" y="6663"/>
                  </a:lnTo>
                  <a:lnTo>
                    <a:pt x="240" y="6674"/>
                  </a:lnTo>
                  <a:lnTo>
                    <a:pt x="251" y="6685"/>
                  </a:lnTo>
                  <a:lnTo>
                    <a:pt x="260" y="6694"/>
                  </a:lnTo>
                  <a:lnTo>
                    <a:pt x="265" y="6702"/>
                  </a:lnTo>
                  <a:lnTo>
                    <a:pt x="270" y="6710"/>
                  </a:lnTo>
                  <a:lnTo>
                    <a:pt x="270" y="6713"/>
                  </a:lnTo>
                  <a:lnTo>
                    <a:pt x="271" y="6717"/>
                  </a:lnTo>
                  <a:lnTo>
                    <a:pt x="270" y="6720"/>
                  </a:lnTo>
                  <a:lnTo>
                    <a:pt x="269" y="6722"/>
                  </a:lnTo>
                  <a:lnTo>
                    <a:pt x="267" y="6724"/>
                  </a:lnTo>
                  <a:lnTo>
                    <a:pt x="264" y="6727"/>
                  </a:lnTo>
                  <a:lnTo>
                    <a:pt x="262" y="6728"/>
                  </a:lnTo>
                  <a:lnTo>
                    <a:pt x="259" y="6729"/>
                  </a:lnTo>
                  <a:lnTo>
                    <a:pt x="250" y="6730"/>
                  </a:lnTo>
                  <a:lnTo>
                    <a:pt x="240" y="6730"/>
                  </a:lnTo>
                  <a:lnTo>
                    <a:pt x="227" y="6730"/>
                  </a:lnTo>
                  <a:lnTo>
                    <a:pt x="212" y="6728"/>
                  </a:lnTo>
                  <a:lnTo>
                    <a:pt x="197" y="6724"/>
                  </a:lnTo>
                  <a:lnTo>
                    <a:pt x="179" y="6720"/>
                  </a:lnTo>
                  <a:lnTo>
                    <a:pt x="160" y="6715"/>
                  </a:lnTo>
                  <a:lnTo>
                    <a:pt x="141" y="6708"/>
                  </a:lnTo>
                  <a:lnTo>
                    <a:pt x="120" y="6700"/>
                  </a:lnTo>
                  <a:lnTo>
                    <a:pt x="98" y="6692"/>
                  </a:lnTo>
                  <a:lnTo>
                    <a:pt x="50" y="6673"/>
                  </a:lnTo>
                  <a:lnTo>
                    <a:pt x="0" y="6651"/>
                  </a:lnTo>
                  <a:close/>
                  <a:moveTo>
                    <a:pt x="0" y="6475"/>
                  </a:moveTo>
                  <a:lnTo>
                    <a:pt x="0" y="6429"/>
                  </a:lnTo>
                  <a:lnTo>
                    <a:pt x="10" y="6441"/>
                  </a:lnTo>
                  <a:lnTo>
                    <a:pt x="16" y="6451"/>
                  </a:lnTo>
                  <a:lnTo>
                    <a:pt x="18" y="6455"/>
                  </a:lnTo>
                  <a:lnTo>
                    <a:pt x="19" y="6460"/>
                  </a:lnTo>
                  <a:lnTo>
                    <a:pt x="19" y="6464"/>
                  </a:lnTo>
                  <a:lnTo>
                    <a:pt x="17" y="6467"/>
                  </a:lnTo>
                  <a:lnTo>
                    <a:pt x="15" y="6470"/>
                  </a:lnTo>
                  <a:lnTo>
                    <a:pt x="10" y="6472"/>
                  </a:lnTo>
                  <a:lnTo>
                    <a:pt x="6" y="6474"/>
                  </a:lnTo>
                  <a:lnTo>
                    <a:pt x="0" y="6475"/>
                  </a:lnTo>
                  <a:close/>
                  <a:moveTo>
                    <a:pt x="0" y="6365"/>
                  </a:moveTo>
                  <a:lnTo>
                    <a:pt x="0" y="6288"/>
                  </a:lnTo>
                  <a:lnTo>
                    <a:pt x="21" y="6292"/>
                  </a:lnTo>
                  <a:lnTo>
                    <a:pt x="46" y="6297"/>
                  </a:lnTo>
                  <a:lnTo>
                    <a:pt x="73" y="6306"/>
                  </a:lnTo>
                  <a:lnTo>
                    <a:pt x="103" y="6316"/>
                  </a:lnTo>
                  <a:lnTo>
                    <a:pt x="134" y="6328"/>
                  </a:lnTo>
                  <a:lnTo>
                    <a:pt x="167" y="6342"/>
                  </a:lnTo>
                  <a:lnTo>
                    <a:pt x="201" y="6357"/>
                  </a:lnTo>
                  <a:lnTo>
                    <a:pt x="237" y="6375"/>
                  </a:lnTo>
                  <a:lnTo>
                    <a:pt x="262" y="6388"/>
                  </a:lnTo>
                  <a:lnTo>
                    <a:pt x="287" y="6401"/>
                  </a:lnTo>
                  <a:lnTo>
                    <a:pt x="310" y="6414"/>
                  </a:lnTo>
                  <a:lnTo>
                    <a:pt x="334" y="6428"/>
                  </a:lnTo>
                  <a:lnTo>
                    <a:pt x="355" y="6441"/>
                  </a:lnTo>
                  <a:lnTo>
                    <a:pt x="374" y="6454"/>
                  </a:lnTo>
                  <a:lnTo>
                    <a:pt x="392" y="6466"/>
                  </a:lnTo>
                  <a:lnTo>
                    <a:pt x="409" y="6478"/>
                  </a:lnTo>
                  <a:lnTo>
                    <a:pt x="423" y="6491"/>
                  </a:lnTo>
                  <a:lnTo>
                    <a:pt x="435" y="6502"/>
                  </a:lnTo>
                  <a:lnTo>
                    <a:pt x="445" y="6512"/>
                  </a:lnTo>
                  <a:lnTo>
                    <a:pt x="454" y="6521"/>
                  </a:lnTo>
                  <a:lnTo>
                    <a:pt x="459" y="6530"/>
                  </a:lnTo>
                  <a:lnTo>
                    <a:pt x="463" y="6538"/>
                  </a:lnTo>
                  <a:lnTo>
                    <a:pt x="464" y="6541"/>
                  </a:lnTo>
                  <a:lnTo>
                    <a:pt x="464" y="6545"/>
                  </a:lnTo>
                  <a:lnTo>
                    <a:pt x="463" y="6548"/>
                  </a:lnTo>
                  <a:lnTo>
                    <a:pt x="462" y="6550"/>
                  </a:lnTo>
                  <a:lnTo>
                    <a:pt x="459" y="6552"/>
                  </a:lnTo>
                  <a:lnTo>
                    <a:pt x="457" y="6555"/>
                  </a:lnTo>
                  <a:lnTo>
                    <a:pt x="454" y="6557"/>
                  </a:lnTo>
                  <a:lnTo>
                    <a:pt x="451" y="6558"/>
                  </a:lnTo>
                  <a:lnTo>
                    <a:pt x="441" y="6559"/>
                  </a:lnTo>
                  <a:lnTo>
                    <a:pt x="430" y="6560"/>
                  </a:lnTo>
                  <a:lnTo>
                    <a:pt x="416" y="6559"/>
                  </a:lnTo>
                  <a:lnTo>
                    <a:pt x="401" y="6557"/>
                  </a:lnTo>
                  <a:lnTo>
                    <a:pt x="383" y="6552"/>
                  </a:lnTo>
                  <a:lnTo>
                    <a:pt x="364" y="6548"/>
                  </a:lnTo>
                  <a:lnTo>
                    <a:pt x="345" y="6542"/>
                  </a:lnTo>
                  <a:lnTo>
                    <a:pt x="324" y="6536"/>
                  </a:lnTo>
                  <a:lnTo>
                    <a:pt x="301" y="6527"/>
                  </a:lnTo>
                  <a:lnTo>
                    <a:pt x="277" y="6518"/>
                  </a:lnTo>
                  <a:lnTo>
                    <a:pt x="252" y="6508"/>
                  </a:lnTo>
                  <a:lnTo>
                    <a:pt x="227" y="6497"/>
                  </a:lnTo>
                  <a:lnTo>
                    <a:pt x="201" y="6486"/>
                  </a:lnTo>
                  <a:lnTo>
                    <a:pt x="175" y="6473"/>
                  </a:lnTo>
                  <a:lnTo>
                    <a:pt x="148" y="6460"/>
                  </a:lnTo>
                  <a:lnTo>
                    <a:pt x="123" y="6445"/>
                  </a:lnTo>
                  <a:lnTo>
                    <a:pt x="99" y="6431"/>
                  </a:lnTo>
                  <a:lnTo>
                    <a:pt x="76" y="6418"/>
                  </a:lnTo>
                  <a:lnTo>
                    <a:pt x="53" y="6405"/>
                  </a:lnTo>
                  <a:lnTo>
                    <a:pt x="35" y="6390"/>
                  </a:lnTo>
                  <a:lnTo>
                    <a:pt x="16" y="6378"/>
                  </a:lnTo>
                  <a:lnTo>
                    <a:pt x="0" y="6365"/>
                  </a:lnTo>
                  <a:close/>
                  <a:moveTo>
                    <a:pt x="0" y="6239"/>
                  </a:moveTo>
                  <a:lnTo>
                    <a:pt x="0" y="6109"/>
                  </a:lnTo>
                  <a:lnTo>
                    <a:pt x="13" y="6115"/>
                  </a:lnTo>
                  <a:lnTo>
                    <a:pt x="26" y="6122"/>
                  </a:lnTo>
                  <a:lnTo>
                    <a:pt x="50" y="6135"/>
                  </a:lnTo>
                  <a:lnTo>
                    <a:pt x="74" y="6147"/>
                  </a:lnTo>
                  <a:lnTo>
                    <a:pt x="96" y="6161"/>
                  </a:lnTo>
                  <a:lnTo>
                    <a:pt x="119" y="6174"/>
                  </a:lnTo>
                  <a:lnTo>
                    <a:pt x="138" y="6187"/>
                  </a:lnTo>
                  <a:lnTo>
                    <a:pt x="157" y="6199"/>
                  </a:lnTo>
                  <a:lnTo>
                    <a:pt x="174" y="6213"/>
                  </a:lnTo>
                  <a:lnTo>
                    <a:pt x="189" y="6224"/>
                  </a:lnTo>
                  <a:lnTo>
                    <a:pt x="202" y="6236"/>
                  </a:lnTo>
                  <a:lnTo>
                    <a:pt x="214" y="6247"/>
                  </a:lnTo>
                  <a:lnTo>
                    <a:pt x="224" y="6257"/>
                  </a:lnTo>
                  <a:lnTo>
                    <a:pt x="232" y="6267"/>
                  </a:lnTo>
                  <a:lnTo>
                    <a:pt x="238" y="6275"/>
                  </a:lnTo>
                  <a:lnTo>
                    <a:pt x="240" y="6283"/>
                  </a:lnTo>
                  <a:lnTo>
                    <a:pt x="241" y="6286"/>
                  </a:lnTo>
                  <a:lnTo>
                    <a:pt x="241" y="6290"/>
                  </a:lnTo>
                  <a:lnTo>
                    <a:pt x="241" y="6292"/>
                  </a:lnTo>
                  <a:lnTo>
                    <a:pt x="239" y="6295"/>
                  </a:lnTo>
                  <a:lnTo>
                    <a:pt x="235" y="6299"/>
                  </a:lnTo>
                  <a:lnTo>
                    <a:pt x="230" y="6302"/>
                  </a:lnTo>
                  <a:lnTo>
                    <a:pt x="221" y="6304"/>
                  </a:lnTo>
                  <a:lnTo>
                    <a:pt x="212" y="6305"/>
                  </a:lnTo>
                  <a:lnTo>
                    <a:pt x="201" y="6304"/>
                  </a:lnTo>
                  <a:lnTo>
                    <a:pt x="188" y="6303"/>
                  </a:lnTo>
                  <a:lnTo>
                    <a:pt x="174" y="6301"/>
                  </a:lnTo>
                  <a:lnTo>
                    <a:pt x="158" y="6297"/>
                  </a:lnTo>
                  <a:lnTo>
                    <a:pt x="142" y="6293"/>
                  </a:lnTo>
                  <a:lnTo>
                    <a:pt x="124" y="6288"/>
                  </a:lnTo>
                  <a:lnTo>
                    <a:pt x="105" y="6282"/>
                  </a:lnTo>
                  <a:lnTo>
                    <a:pt x="85" y="6274"/>
                  </a:lnTo>
                  <a:lnTo>
                    <a:pt x="44" y="6259"/>
                  </a:lnTo>
                  <a:lnTo>
                    <a:pt x="0" y="6239"/>
                  </a:lnTo>
                  <a:close/>
                  <a:moveTo>
                    <a:pt x="0" y="6053"/>
                  </a:moveTo>
                  <a:lnTo>
                    <a:pt x="0" y="5974"/>
                  </a:lnTo>
                  <a:lnTo>
                    <a:pt x="13" y="5985"/>
                  </a:lnTo>
                  <a:lnTo>
                    <a:pt x="24" y="5996"/>
                  </a:lnTo>
                  <a:lnTo>
                    <a:pt x="32" y="6006"/>
                  </a:lnTo>
                  <a:lnTo>
                    <a:pt x="39" y="6015"/>
                  </a:lnTo>
                  <a:lnTo>
                    <a:pt x="45" y="6024"/>
                  </a:lnTo>
                  <a:lnTo>
                    <a:pt x="47" y="6032"/>
                  </a:lnTo>
                  <a:lnTo>
                    <a:pt x="48" y="6035"/>
                  </a:lnTo>
                  <a:lnTo>
                    <a:pt x="48" y="6038"/>
                  </a:lnTo>
                  <a:lnTo>
                    <a:pt x="47" y="6040"/>
                  </a:lnTo>
                  <a:lnTo>
                    <a:pt x="46" y="6044"/>
                  </a:lnTo>
                  <a:lnTo>
                    <a:pt x="44" y="6047"/>
                  </a:lnTo>
                  <a:lnTo>
                    <a:pt x="39" y="6049"/>
                  </a:lnTo>
                  <a:lnTo>
                    <a:pt x="35" y="6051"/>
                  </a:lnTo>
                  <a:lnTo>
                    <a:pt x="30" y="6053"/>
                  </a:lnTo>
                  <a:lnTo>
                    <a:pt x="16" y="6054"/>
                  </a:lnTo>
                  <a:lnTo>
                    <a:pt x="0" y="6053"/>
                  </a:lnTo>
                  <a:close/>
                  <a:moveTo>
                    <a:pt x="0" y="5751"/>
                  </a:moveTo>
                  <a:lnTo>
                    <a:pt x="0" y="5630"/>
                  </a:lnTo>
                  <a:lnTo>
                    <a:pt x="32" y="5641"/>
                  </a:lnTo>
                  <a:lnTo>
                    <a:pt x="67" y="5655"/>
                  </a:lnTo>
                  <a:lnTo>
                    <a:pt x="102" y="5672"/>
                  </a:lnTo>
                  <a:lnTo>
                    <a:pt x="139" y="5690"/>
                  </a:lnTo>
                  <a:lnTo>
                    <a:pt x="163" y="5702"/>
                  </a:lnTo>
                  <a:lnTo>
                    <a:pt x="184" y="5715"/>
                  </a:lnTo>
                  <a:lnTo>
                    <a:pt x="205" y="5727"/>
                  </a:lnTo>
                  <a:lnTo>
                    <a:pt x="224" y="5739"/>
                  </a:lnTo>
                  <a:lnTo>
                    <a:pt x="243" y="5751"/>
                  </a:lnTo>
                  <a:lnTo>
                    <a:pt x="260" y="5763"/>
                  </a:lnTo>
                  <a:lnTo>
                    <a:pt x="275" y="5776"/>
                  </a:lnTo>
                  <a:lnTo>
                    <a:pt x="289" y="5788"/>
                  </a:lnTo>
                  <a:lnTo>
                    <a:pt x="302" y="5799"/>
                  </a:lnTo>
                  <a:lnTo>
                    <a:pt x="313" y="5810"/>
                  </a:lnTo>
                  <a:lnTo>
                    <a:pt x="321" y="5820"/>
                  </a:lnTo>
                  <a:lnTo>
                    <a:pt x="328" y="5830"/>
                  </a:lnTo>
                  <a:lnTo>
                    <a:pt x="333" y="5837"/>
                  </a:lnTo>
                  <a:lnTo>
                    <a:pt x="335" y="5846"/>
                  </a:lnTo>
                  <a:lnTo>
                    <a:pt x="335" y="5850"/>
                  </a:lnTo>
                  <a:lnTo>
                    <a:pt x="335" y="5853"/>
                  </a:lnTo>
                  <a:lnTo>
                    <a:pt x="335" y="5856"/>
                  </a:lnTo>
                  <a:lnTo>
                    <a:pt x="333" y="5858"/>
                  </a:lnTo>
                  <a:lnTo>
                    <a:pt x="331" y="5862"/>
                  </a:lnTo>
                  <a:lnTo>
                    <a:pt x="328" y="5864"/>
                  </a:lnTo>
                  <a:lnTo>
                    <a:pt x="326" y="5865"/>
                  </a:lnTo>
                  <a:lnTo>
                    <a:pt x="321" y="5867"/>
                  </a:lnTo>
                  <a:lnTo>
                    <a:pt x="313" y="5868"/>
                  </a:lnTo>
                  <a:lnTo>
                    <a:pt x="303" y="5869"/>
                  </a:lnTo>
                  <a:lnTo>
                    <a:pt x="291" y="5869"/>
                  </a:lnTo>
                  <a:lnTo>
                    <a:pt x="276" y="5867"/>
                  </a:lnTo>
                  <a:lnTo>
                    <a:pt x="261" y="5865"/>
                  </a:lnTo>
                  <a:lnTo>
                    <a:pt x="243" y="5861"/>
                  </a:lnTo>
                  <a:lnTo>
                    <a:pt x="226" y="5856"/>
                  </a:lnTo>
                  <a:lnTo>
                    <a:pt x="206" y="5851"/>
                  </a:lnTo>
                  <a:lnTo>
                    <a:pt x="186" y="5843"/>
                  </a:lnTo>
                  <a:lnTo>
                    <a:pt x="165" y="5835"/>
                  </a:lnTo>
                  <a:lnTo>
                    <a:pt x="143" y="5826"/>
                  </a:lnTo>
                  <a:lnTo>
                    <a:pt x="121" y="5816"/>
                  </a:lnTo>
                  <a:lnTo>
                    <a:pt x="98" y="5805"/>
                  </a:lnTo>
                  <a:lnTo>
                    <a:pt x="74" y="5793"/>
                  </a:lnTo>
                  <a:lnTo>
                    <a:pt x="55" y="5783"/>
                  </a:lnTo>
                  <a:lnTo>
                    <a:pt x="36" y="5772"/>
                  </a:lnTo>
                  <a:lnTo>
                    <a:pt x="17" y="5761"/>
                  </a:lnTo>
                  <a:lnTo>
                    <a:pt x="0" y="5751"/>
                  </a:lnTo>
                  <a:close/>
                  <a:moveTo>
                    <a:pt x="0" y="5573"/>
                  </a:moveTo>
                  <a:lnTo>
                    <a:pt x="0" y="5436"/>
                  </a:lnTo>
                  <a:lnTo>
                    <a:pt x="14" y="5442"/>
                  </a:lnTo>
                  <a:lnTo>
                    <a:pt x="35" y="5455"/>
                  </a:lnTo>
                  <a:lnTo>
                    <a:pt x="56" y="5467"/>
                  </a:lnTo>
                  <a:lnTo>
                    <a:pt x="76" y="5479"/>
                  </a:lnTo>
                  <a:lnTo>
                    <a:pt x="94" y="5491"/>
                  </a:lnTo>
                  <a:lnTo>
                    <a:pt x="112" y="5503"/>
                  </a:lnTo>
                  <a:lnTo>
                    <a:pt x="128" y="5515"/>
                  </a:lnTo>
                  <a:lnTo>
                    <a:pt x="143" y="5526"/>
                  </a:lnTo>
                  <a:lnTo>
                    <a:pt x="156" y="5538"/>
                  </a:lnTo>
                  <a:lnTo>
                    <a:pt x="168" y="5549"/>
                  </a:lnTo>
                  <a:lnTo>
                    <a:pt x="178" y="5559"/>
                  </a:lnTo>
                  <a:lnTo>
                    <a:pt x="186" y="5569"/>
                  </a:lnTo>
                  <a:lnTo>
                    <a:pt x="192" y="5579"/>
                  </a:lnTo>
                  <a:lnTo>
                    <a:pt x="196" y="5588"/>
                  </a:lnTo>
                  <a:lnTo>
                    <a:pt x="198" y="5596"/>
                  </a:lnTo>
                  <a:lnTo>
                    <a:pt x="199" y="5599"/>
                  </a:lnTo>
                  <a:lnTo>
                    <a:pt x="198" y="5602"/>
                  </a:lnTo>
                  <a:lnTo>
                    <a:pt x="198" y="5606"/>
                  </a:lnTo>
                  <a:lnTo>
                    <a:pt x="196" y="5608"/>
                  </a:lnTo>
                  <a:lnTo>
                    <a:pt x="192" y="5612"/>
                  </a:lnTo>
                  <a:lnTo>
                    <a:pt x="187" y="5616"/>
                  </a:lnTo>
                  <a:lnTo>
                    <a:pt x="181" y="5618"/>
                  </a:lnTo>
                  <a:lnTo>
                    <a:pt x="173" y="5619"/>
                  </a:lnTo>
                  <a:lnTo>
                    <a:pt x="164" y="5619"/>
                  </a:lnTo>
                  <a:lnTo>
                    <a:pt x="153" y="5619"/>
                  </a:lnTo>
                  <a:lnTo>
                    <a:pt x="142" y="5618"/>
                  </a:lnTo>
                  <a:lnTo>
                    <a:pt x="130" y="5616"/>
                  </a:lnTo>
                  <a:lnTo>
                    <a:pt x="101" y="5609"/>
                  </a:lnTo>
                  <a:lnTo>
                    <a:pt x="70" y="5600"/>
                  </a:lnTo>
                  <a:lnTo>
                    <a:pt x="36" y="5587"/>
                  </a:lnTo>
                  <a:lnTo>
                    <a:pt x="0" y="5573"/>
                  </a:lnTo>
                  <a:close/>
                  <a:moveTo>
                    <a:pt x="0" y="5364"/>
                  </a:moveTo>
                  <a:lnTo>
                    <a:pt x="0" y="5250"/>
                  </a:lnTo>
                  <a:lnTo>
                    <a:pt x="23" y="5267"/>
                  </a:lnTo>
                  <a:lnTo>
                    <a:pt x="42" y="5284"/>
                  </a:lnTo>
                  <a:lnTo>
                    <a:pt x="59" y="5300"/>
                  </a:lnTo>
                  <a:lnTo>
                    <a:pt x="72" y="5314"/>
                  </a:lnTo>
                  <a:lnTo>
                    <a:pt x="78" y="5322"/>
                  </a:lnTo>
                  <a:lnTo>
                    <a:pt x="82" y="5329"/>
                  </a:lnTo>
                  <a:lnTo>
                    <a:pt x="87" y="5334"/>
                  </a:lnTo>
                  <a:lnTo>
                    <a:pt x="89" y="5341"/>
                  </a:lnTo>
                  <a:lnTo>
                    <a:pt x="90" y="5346"/>
                  </a:lnTo>
                  <a:lnTo>
                    <a:pt x="90" y="5352"/>
                  </a:lnTo>
                  <a:lnTo>
                    <a:pt x="90" y="5356"/>
                  </a:lnTo>
                  <a:lnTo>
                    <a:pt x="88" y="5361"/>
                  </a:lnTo>
                  <a:lnTo>
                    <a:pt x="85" y="5363"/>
                  </a:lnTo>
                  <a:lnTo>
                    <a:pt x="83" y="5365"/>
                  </a:lnTo>
                  <a:lnTo>
                    <a:pt x="80" y="5367"/>
                  </a:lnTo>
                  <a:lnTo>
                    <a:pt x="77" y="5368"/>
                  </a:lnTo>
                  <a:lnTo>
                    <a:pt x="68" y="5371"/>
                  </a:lnTo>
                  <a:lnTo>
                    <a:pt x="58" y="5372"/>
                  </a:lnTo>
                  <a:lnTo>
                    <a:pt x="46" y="5372"/>
                  </a:lnTo>
                  <a:lnTo>
                    <a:pt x="31" y="5371"/>
                  </a:lnTo>
                  <a:lnTo>
                    <a:pt x="16" y="5367"/>
                  </a:lnTo>
                  <a:lnTo>
                    <a:pt x="0" y="5364"/>
                  </a:lnTo>
                  <a:close/>
                  <a:moveTo>
                    <a:pt x="0" y="5119"/>
                  </a:moveTo>
                  <a:lnTo>
                    <a:pt x="0" y="5080"/>
                  </a:lnTo>
                  <a:lnTo>
                    <a:pt x="5" y="5090"/>
                  </a:lnTo>
                  <a:lnTo>
                    <a:pt x="7" y="5099"/>
                  </a:lnTo>
                  <a:lnTo>
                    <a:pt x="8" y="5104"/>
                  </a:lnTo>
                  <a:lnTo>
                    <a:pt x="8" y="5108"/>
                  </a:lnTo>
                  <a:lnTo>
                    <a:pt x="7" y="5111"/>
                  </a:lnTo>
                  <a:lnTo>
                    <a:pt x="5" y="5115"/>
                  </a:lnTo>
                  <a:lnTo>
                    <a:pt x="3" y="5117"/>
                  </a:lnTo>
                  <a:lnTo>
                    <a:pt x="0" y="5119"/>
                  </a:lnTo>
                  <a:close/>
                  <a:moveTo>
                    <a:pt x="0" y="3668"/>
                  </a:moveTo>
                  <a:lnTo>
                    <a:pt x="0" y="3573"/>
                  </a:lnTo>
                  <a:lnTo>
                    <a:pt x="12" y="3585"/>
                  </a:lnTo>
                  <a:lnTo>
                    <a:pt x="21" y="3596"/>
                  </a:lnTo>
                  <a:lnTo>
                    <a:pt x="29" y="3609"/>
                  </a:lnTo>
                  <a:lnTo>
                    <a:pt x="35" y="3619"/>
                  </a:lnTo>
                  <a:lnTo>
                    <a:pt x="39" y="3628"/>
                  </a:lnTo>
                  <a:lnTo>
                    <a:pt x="40" y="3638"/>
                  </a:lnTo>
                  <a:lnTo>
                    <a:pt x="40" y="3642"/>
                  </a:lnTo>
                  <a:lnTo>
                    <a:pt x="40" y="3646"/>
                  </a:lnTo>
                  <a:lnTo>
                    <a:pt x="39" y="3649"/>
                  </a:lnTo>
                  <a:lnTo>
                    <a:pt x="37" y="3654"/>
                  </a:lnTo>
                  <a:lnTo>
                    <a:pt x="35" y="3657"/>
                  </a:lnTo>
                  <a:lnTo>
                    <a:pt x="31" y="3659"/>
                  </a:lnTo>
                  <a:lnTo>
                    <a:pt x="27" y="3663"/>
                  </a:lnTo>
                  <a:lnTo>
                    <a:pt x="23" y="3665"/>
                  </a:lnTo>
                  <a:lnTo>
                    <a:pt x="13" y="3667"/>
                  </a:lnTo>
                  <a:lnTo>
                    <a:pt x="0" y="3668"/>
                  </a:lnTo>
                  <a:close/>
                  <a:moveTo>
                    <a:pt x="0" y="3401"/>
                  </a:moveTo>
                  <a:lnTo>
                    <a:pt x="0" y="3261"/>
                  </a:lnTo>
                  <a:lnTo>
                    <a:pt x="7" y="3265"/>
                  </a:lnTo>
                  <a:lnTo>
                    <a:pt x="14" y="3269"/>
                  </a:lnTo>
                  <a:lnTo>
                    <a:pt x="28" y="3279"/>
                  </a:lnTo>
                  <a:lnTo>
                    <a:pt x="42" y="3288"/>
                  </a:lnTo>
                  <a:lnTo>
                    <a:pt x="56" y="3297"/>
                  </a:lnTo>
                  <a:lnTo>
                    <a:pt x="68" y="3306"/>
                  </a:lnTo>
                  <a:lnTo>
                    <a:pt x="79" y="3316"/>
                  </a:lnTo>
                  <a:lnTo>
                    <a:pt x="89" y="3326"/>
                  </a:lnTo>
                  <a:lnTo>
                    <a:pt x="99" y="3336"/>
                  </a:lnTo>
                  <a:lnTo>
                    <a:pt x="106" y="3345"/>
                  </a:lnTo>
                  <a:lnTo>
                    <a:pt x="113" y="3355"/>
                  </a:lnTo>
                  <a:lnTo>
                    <a:pt x="120" y="3364"/>
                  </a:lnTo>
                  <a:lnTo>
                    <a:pt x="124" y="3371"/>
                  </a:lnTo>
                  <a:lnTo>
                    <a:pt x="127" y="3380"/>
                  </a:lnTo>
                  <a:lnTo>
                    <a:pt x="128" y="3388"/>
                  </a:lnTo>
                  <a:lnTo>
                    <a:pt x="130" y="3395"/>
                  </a:lnTo>
                  <a:lnTo>
                    <a:pt x="128" y="3401"/>
                  </a:lnTo>
                  <a:lnTo>
                    <a:pt x="126" y="3408"/>
                  </a:lnTo>
                  <a:lnTo>
                    <a:pt x="123" y="3411"/>
                  </a:lnTo>
                  <a:lnTo>
                    <a:pt x="119" y="3414"/>
                  </a:lnTo>
                  <a:lnTo>
                    <a:pt x="114" y="3418"/>
                  </a:lnTo>
                  <a:lnTo>
                    <a:pt x="109" y="3420"/>
                  </a:lnTo>
                  <a:lnTo>
                    <a:pt x="102" y="3421"/>
                  </a:lnTo>
                  <a:lnTo>
                    <a:pt x="95" y="3422"/>
                  </a:lnTo>
                  <a:lnTo>
                    <a:pt x="88" y="3422"/>
                  </a:lnTo>
                  <a:lnTo>
                    <a:pt x="80" y="3422"/>
                  </a:lnTo>
                  <a:lnTo>
                    <a:pt x="62" y="3420"/>
                  </a:lnTo>
                  <a:lnTo>
                    <a:pt x="42" y="3416"/>
                  </a:lnTo>
                  <a:lnTo>
                    <a:pt x="23" y="3410"/>
                  </a:lnTo>
                  <a:lnTo>
                    <a:pt x="0" y="3401"/>
                  </a:lnTo>
                  <a:close/>
                  <a:moveTo>
                    <a:pt x="0" y="3080"/>
                  </a:moveTo>
                  <a:lnTo>
                    <a:pt x="0" y="2979"/>
                  </a:lnTo>
                  <a:lnTo>
                    <a:pt x="14" y="2979"/>
                  </a:lnTo>
                  <a:lnTo>
                    <a:pt x="28" y="2981"/>
                  </a:lnTo>
                  <a:lnTo>
                    <a:pt x="44" y="2985"/>
                  </a:lnTo>
                  <a:lnTo>
                    <a:pt x="60" y="2990"/>
                  </a:lnTo>
                  <a:lnTo>
                    <a:pt x="78" y="2996"/>
                  </a:lnTo>
                  <a:lnTo>
                    <a:pt x="95" y="3004"/>
                  </a:lnTo>
                  <a:lnTo>
                    <a:pt x="113" y="3013"/>
                  </a:lnTo>
                  <a:lnTo>
                    <a:pt x="132" y="3023"/>
                  </a:lnTo>
                  <a:lnTo>
                    <a:pt x="146" y="3032"/>
                  </a:lnTo>
                  <a:lnTo>
                    <a:pt x="159" y="3042"/>
                  </a:lnTo>
                  <a:lnTo>
                    <a:pt x="171" y="3050"/>
                  </a:lnTo>
                  <a:lnTo>
                    <a:pt x="182" y="3059"/>
                  </a:lnTo>
                  <a:lnTo>
                    <a:pt x="194" y="3069"/>
                  </a:lnTo>
                  <a:lnTo>
                    <a:pt x="203" y="3078"/>
                  </a:lnTo>
                  <a:lnTo>
                    <a:pt x="212" y="3088"/>
                  </a:lnTo>
                  <a:lnTo>
                    <a:pt x="220" y="3097"/>
                  </a:lnTo>
                  <a:lnTo>
                    <a:pt x="227" y="3107"/>
                  </a:lnTo>
                  <a:lnTo>
                    <a:pt x="232" y="3115"/>
                  </a:lnTo>
                  <a:lnTo>
                    <a:pt x="237" y="3123"/>
                  </a:lnTo>
                  <a:lnTo>
                    <a:pt x="239" y="3131"/>
                  </a:lnTo>
                  <a:lnTo>
                    <a:pt x="241" y="3139"/>
                  </a:lnTo>
                  <a:lnTo>
                    <a:pt x="241" y="3146"/>
                  </a:lnTo>
                  <a:lnTo>
                    <a:pt x="240" y="3153"/>
                  </a:lnTo>
                  <a:lnTo>
                    <a:pt x="238" y="3158"/>
                  </a:lnTo>
                  <a:lnTo>
                    <a:pt x="233" y="3163"/>
                  </a:lnTo>
                  <a:lnTo>
                    <a:pt x="228" y="3167"/>
                  </a:lnTo>
                  <a:lnTo>
                    <a:pt x="221" y="3171"/>
                  </a:lnTo>
                  <a:lnTo>
                    <a:pt x="213" y="3173"/>
                  </a:lnTo>
                  <a:lnTo>
                    <a:pt x="205" y="3174"/>
                  </a:lnTo>
                  <a:lnTo>
                    <a:pt x="195" y="3174"/>
                  </a:lnTo>
                  <a:lnTo>
                    <a:pt x="185" y="3173"/>
                  </a:lnTo>
                  <a:lnTo>
                    <a:pt x="174" y="3172"/>
                  </a:lnTo>
                  <a:lnTo>
                    <a:pt x="162" y="3169"/>
                  </a:lnTo>
                  <a:lnTo>
                    <a:pt x="148" y="3166"/>
                  </a:lnTo>
                  <a:lnTo>
                    <a:pt x="136" y="3162"/>
                  </a:lnTo>
                  <a:lnTo>
                    <a:pt x="122" y="3157"/>
                  </a:lnTo>
                  <a:lnTo>
                    <a:pt x="109" y="3151"/>
                  </a:lnTo>
                  <a:lnTo>
                    <a:pt x="94" y="3145"/>
                  </a:lnTo>
                  <a:lnTo>
                    <a:pt x="80" y="3137"/>
                  </a:lnTo>
                  <a:lnTo>
                    <a:pt x="66" y="3129"/>
                  </a:lnTo>
                  <a:lnTo>
                    <a:pt x="47" y="3118"/>
                  </a:lnTo>
                  <a:lnTo>
                    <a:pt x="30" y="3106"/>
                  </a:lnTo>
                  <a:lnTo>
                    <a:pt x="14" y="3093"/>
                  </a:lnTo>
                  <a:lnTo>
                    <a:pt x="0" y="3080"/>
                  </a:lnTo>
                  <a:close/>
                  <a:moveTo>
                    <a:pt x="0" y="2713"/>
                  </a:moveTo>
                  <a:lnTo>
                    <a:pt x="0" y="2627"/>
                  </a:lnTo>
                  <a:lnTo>
                    <a:pt x="8" y="2638"/>
                  </a:lnTo>
                  <a:lnTo>
                    <a:pt x="16" y="2648"/>
                  </a:lnTo>
                  <a:lnTo>
                    <a:pt x="21" y="2658"/>
                  </a:lnTo>
                  <a:lnTo>
                    <a:pt x="26" y="2667"/>
                  </a:lnTo>
                  <a:lnTo>
                    <a:pt x="28" y="2676"/>
                  </a:lnTo>
                  <a:lnTo>
                    <a:pt x="29" y="2684"/>
                  </a:lnTo>
                  <a:lnTo>
                    <a:pt x="28" y="2692"/>
                  </a:lnTo>
                  <a:lnTo>
                    <a:pt x="26" y="2698"/>
                  </a:lnTo>
                  <a:lnTo>
                    <a:pt x="21" y="2704"/>
                  </a:lnTo>
                  <a:lnTo>
                    <a:pt x="16" y="2707"/>
                  </a:lnTo>
                  <a:lnTo>
                    <a:pt x="8" y="2711"/>
                  </a:lnTo>
                  <a:lnTo>
                    <a:pt x="0" y="2713"/>
                  </a:lnTo>
                  <a:close/>
                  <a:moveTo>
                    <a:pt x="0" y="2392"/>
                  </a:moveTo>
                  <a:lnTo>
                    <a:pt x="0" y="2286"/>
                  </a:lnTo>
                  <a:lnTo>
                    <a:pt x="12" y="2287"/>
                  </a:lnTo>
                  <a:lnTo>
                    <a:pt x="24" y="2289"/>
                  </a:lnTo>
                  <a:lnTo>
                    <a:pt x="37" y="2292"/>
                  </a:lnTo>
                  <a:lnTo>
                    <a:pt x="50" y="2297"/>
                  </a:lnTo>
                  <a:lnTo>
                    <a:pt x="64" y="2302"/>
                  </a:lnTo>
                  <a:lnTo>
                    <a:pt x="79" y="2309"/>
                  </a:lnTo>
                  <a:lnTo>
                    <a:pt x="93" y="2317"/>
                  </a:lnTo>
                  <a:lnTo>
                    <a:pt x="109" y="2325"/>
                  </a:lnTo>
                  <a:lnTo>
                    <a:pt x="121" y="2333"/>
                  </a:lnTo>
                  <a:lnTo>
                    <a:pt x="132" y="2341"/>
                  </a:lnTo>
                  <a:lnTo>
                    <a:pt x="143" y="2350"/>
                  </a:lnTo>
                  <a:lnTo>
                    <a:pt x="153" y="2357"/>
                  </a:lnTo>
                  <a:lnTo>
                    <a:pt x="162" y="2366"/>
                  </a:lnTo>
                  <a:lnTo>
                    <a:pt x="170" y="2375"/>
                  </a:lnTo>
                  <a:lnTo>
                    <a:pt x="177" y="2384"/>
                  </a:lnTo>
                  <a:lnTo>
                    <a:pt x="184" y="2392"/>
                  </a:lnTo>
                  <a:lnTo>
                    <a:pt x="189" y="2400"/>
                  </a:lnTo>
                  <a:lnTo>
                    <a:pt x="194" y="2408"/>
                  </a:lnTo>
                  <a:lnTo>
                    <a:pt x="198" y="2416"/>
                  </a:lnTo>
                  <a:lnTo>
                    <a:pt x="200" y="2424"/>
                  </a:lnTo>
                  <a:lnTo>
                    <a:pt x="201" y="2431"/>
                  </a:lnTo>
                  <a:lnTo>
                    <a:pt x="201" y="2438"/>
                  </a:lnTo>
                  <a:lnTo>
                    <a:pt x="200" y="2443"/>
                  </a:lnTo>
                  <a:lnTo>
                    <a:pt x="197" y="2449"/>
                  </a:lnTo>
                  <a:lnTo>
                    <a:pt x="194" y="2455"/>
                  </a:lnTo>
                  <a:lnTo>
                    <a:pt x="188" y="2458"/>
                  </a:lnTo>
                  <a:lnTo>
                    <a:pt x="182" y="2461"/>
                  </a:lnTo>
                  <a:lnTo>
                    <a:pt x="176" y="2463"/>
                  </a:lnTo>
                  <a:lnTo>
                    <a:pt x="168" y="2464"/>
                  </a:lnTo>
                  <a:lnTo>
                    <a:pt x="159" y="2464"/>
                  </a:lnTo>
                  <a:lnTo>
                    <a:pt x="149" y="2464"/>
                  </a:lnTo>
                  <a:lnTo>
                    <a:pt x="139" y="2463"/>
                  </a:lnTo>
                  <a:lnTo>
                    <a:pt x="130" y="2461"/>
                  </a:lnTo>
                  <a:lnTo>
                    <a:pt x="119" y="2459"/>
                  </a:lnTo>
                  <a:lnTo>
                    <a:pt x="106" y="2456"/>
                  </a:lnTo>
                  <a:lnTo>
                    <a:pt x="94" y="2451"/>
                  </a:lnTo>
                  <a:lnTo>
                    <a:pt x="82" y="2446"/>
                  </a:lnTo>
                  <a:lnTo>
                    <a:pt x="70" y="2440"/>
                  </a:lnTo>
                  <a:lnTo>
                    <a:pt x="58" y="2434"/>
                  </a:lnTo>
                  <a:lnTo>
                    <a:pt x="46" y="2426"/>
                  </a:lnTo>
                  <a:lnTo>
                    <a:pt x="32" y="2418"/>
                  </a:lnTo>
                  <a:lnTo>
                    <a:pt x="21" y="2409"/>
                  </a:lnTo>
                  <a:lnTo>
                    <a:pt x="10" y="2400"/>
                  </a:lnTo>
                  <a:lnTo>
                    <a:pt x="0" y="2392"/>
                  </a:lnTo>
                  <a:close/>
                  <a:moveTo>
                    <a:pt x="0" y="2013"/>
                  </a:moveTo>
                  <a:lnTo>
                    <a:pt x="0" y="1885"/>
                  </a:lnTo>
                  <a:lnTo>
                    <a:pt x="6" y="1889"/>
                  </a:lnTo>
                  <a:lnTo>
                    <a:pt x="12" y="1893"/>
                  </a:lnTo>
                  <a:lnTo>
                    <a:pt x="23" y="1900"/>
                  </a:lnTo>
                  <a:lnTo>
                    <a:pt x="32" y="1907"/>
                  </a:lnTo>
                  <a:lnTo>
                    <a:pt x="42" y="1915"/>
                  </a:lnTo>
                  <a:lnTo>
                    <a:pt x="51" y="1923"/>
                  </a:lnTo>
                  <a:lnTo>
                    <a:pt x="60" y="1932"/>
                  </a:lnTo>
                  <a:lnTo>
                    <a:pt x="67" y="1939"/>
                  </a:lnTo>
                  <a:lnTo>
                    <a:pt x="73" y="1947"/>
                  </a:lnTo>
                  <a:lnTo>
                    <a:pt x="80" y="1955"/>
                  </a:lnTo>
                  <a:lnTo>
                    <a:pt x="84" y="1962"/>
                  </a:lnTo>
                  <a:lnTo>
                    <a:pt x="89" y="1970"/>
                  </a:lnTo>
                  <a:lnTo>
                    <a:pt x="91" y="1978"/>
                  </a:lnTo>
                  <a:lnTo>
                    <a:pt x="93" y="1985"/>
                  </a:lnTo>
                  <a:lnTo>
                    <a:pt x="94" y="1992"/>
                  </a:lnTo>
                  <a:lnTo>
                    <a:pt x="94" y="1998"/>
                  </a:lnTo>
                  <a:lnTo>
                    <a:pt x="93" y="2004"/>
                  </a:lnTo>
                  <a:lnTo>
                    <a:pt x="90" y="2009"/>
                  </a:lnTo>
                  <a:lnTo>
                    <a:pt x="88" y="2012"/>
                  </a:lnTo>
                  <a:lnTo>
                    <a:pt x="84" y="2015"/>
                  </a:lnTo>
                  <a:lnTo>
                    <a:pt x="81" y="2018"/>
                  </a:lnTo>
                  <a:lnTo>
                    <a:pt x="77" y="2020"/>
                  </a:lnTo>
                  <a:lnTo>
                    <a:pt x="68" y="2023"/>
                  </a:lnTo>
                  <a:lnTo>
                    <a:pt x="57" y="2024"/>
                  </a:lnTo>
                  <a:lnTo>
                    <a:pt x="44" y="2024"/>
                  </a:lnTo>
                  <a:lnTo>
                    <a:pt x="30" y="2022"/>
                  </a:lnTo>
                  <a:lnTo>
                    <a:pt x="16" y="2018"/>
                  </a:lnTo>
                  <a:lnTo>
                    <a:pt x="0" y="2013"/>
                  </a:lnTo>
                  <a:close/>
                  <a:moveTo>
                    <a:pt x="0" y="1597"/>
                  </a:moveTo>
                  <a:lnTo>
                    <a:pt x="0" y="1492"/>
                  </a:lnTo>
                  <a:lnTo>
                    <a:pt x="14" y="1505"/>
                  </a:lnTo>
                  <a:lnTo>
                    <a:pt x="26" y="1517"/>
                  </a:lnTo>
                  <a:lnTo>
                    <a:pt x="35" y="1530"/>
                  </a:lnTo>
                  <a:lnTo>
                    <a:pt x="42" y="1542"/>
                  </a:lnTo>
                  <a:lnTo>
                    <a:pt x="46" y="1548"/>
                  </a:lnTo>
                  <a:lnTo>
                    <a:pt x="48" y="1554"/>
                  </a:lnTo>
                  <a:lnTo>
                    <a:pt x="49" y="1560"/>
                  </a:lnTo>
                  <a:lnTo>
                    <a:pt x="50" y="1565"/>
                  </a:lnTo>
                  <a:lnTo>
                    <a:pt x="50" y="1570"/>
                  </a:lnTo>
                  <a:lnTo>
                    <a:pt x="49" y="1575"/>
                  </a:lnTo>
                  <a:lnTo>
                    <a:pt x="48" y="1580"/>
                  </a:lnTo>
                  <a:lnTo>
                    <a:pt x="46" y="1584"/>
                  </a:lnTo>
                  <a:lnTo>
                    <a:pt x="42" y="1587"/>
                  </a:lnTo>
                  <a:lnTo>
                    <a:pt x="38" y="1592"/>
                  </a:lnTo>
                  <a:lnTo>
                    <a:pt x="34" y="1594"/>
                  </a:lnTo>
                  <a:lnTo>
                    <a:pt x="28" y="1596"/>
                  </a:lnTo>
                  <a:lnTo>
                    <a:pt x="21" y="1597"/>
                  </a:lnTo>
                  <a:lnTo>
                    <a:pt x="15" y="1598"/>
                  </a:lnTo>
                  <a:lnTo>
                    <a:pt x="8" y="1598"/>
                  </a:lnTo>
                  <a:lnTo>
                    <a:pt x="0" y="1597"/>
                  </a:lnTo>
                  <a:close/>
                  <a:moveTo>
                    <a:pt x="0" y="1181"/>
                  </a:moveTo>
                  <a:lnTo>
                    <a:pt x="0" y="1070"/>
                  </a:lnTo>
                  <a:lnTo>
                    <a:pt x="17" y="1083"/>
                  </a:lnTo>
                  <a:lnTo>
                    <a:pt x="31" y="1096"/>
                  </a:lnTo>
                  <a:lnTo>
                    <a:pt x="44" y="1110"/>
                  </a:lnTo>
                  <a:lnTo>
                    <a:pt x="53" y="1124"/>
                  </a:lnTo>
                  <a:lnTo>
                    <a:pt x="57" y="1131"/>
                  </a:lnTo>
                  <a:lnTo>
                    <a:pt x="60" y="1137"/>
                  </a:lnTo>
                  <a:lnTo>
                    <a:pt x="62" y="1143"/>
                  </a:lnTo>
                  <a:lnTo>
                    <a:pt x="63" y="1149"/>
                  </a:lnTo>
                  <a:lnTo>
                    <a:pt x="63" y="1155"/>
                  </a:lnTo>
                  <a:lnTo>
                    <a:pt x="63" y="1160"/>
                  </a:lnTo>
                  <a:lnTo>
                    <a:pt x="62" y="1166"/>
                  </a:lnTo>
                  <a:lnTo>
                    <a:pt x="60" y="1170"/>
                  </a:lnTo>
                  <a:lnTo>
                    <a:pt x="56" y="1176"/>
                  </a:lnTo>
                  <a:lnTo>
                    <a:pt x="50" y="1179"/>
                  </a:lnTo>
                  <a:lnTo>
                    <a:pt x="44" y="1182"/>
                  </a:lnTo>
                  <a:lnTo>
                    <a:pt x="37" y="1183"/>
                  </a:lnTo>
                  <a:lnTo>
                    <a:pt x="28" y="1185"/>
                  </a:lnTo>
                  <a:lnTo>
                    <a:pt x="19" y="1185"/>
                  </a:lnTo>
                  <a:lnTo>
                    <a:pt x="10" y="1183"/>
                  </a:lnTo>
                  <a:lnTo>
                    <a:pt x="0" y="1181"/>
                  </a:lnTo>
                  <a:close/>
                  <a:moveTo>
                    <a:pt x="0" y="740"/>
                  </a:moveTo>
                  <a:lnTo>
                    <a:pt x="0" y="646"/>
                  </a:lnTo>
                  <a:lnTo>
                    <a:pt x="8" y="646"/>
                  </a:lnTo>
                  <a:lnTo>
                    <a:pt x="16" y="647"/>
                  </a:lnTo>
                  <a:lnTo>
                    <a:pt x="25" y="649"/>
                  </a:lnTo>
                  <a:lnTo>
                    <a:pt x="35" y="653"/>
                  </a:lnTo>
                  <a:lnTo>
                    <a:pt x="44" y="657"/>
                  </a:lnTo>
                  <a:lnTo>
                    <a:pt x="53" y="662"/>
                  </a:lnTo>
                  <a:lnTo>
                    <a:pt x="62" y="666"/>
                  </a:lnTo>
                  <a:lnTo>
                    <a:pt x="72" y="673"/>
                  </a:lnTo>
                  <a:lnTo>
                    <a:pt x="88" y="684"/>
                  </a:lnTo>
                  <a:lnTo>
                    <a:pt x="102" y="697"/>
                  </a:lnTo>
                  <a:lnTo>
                    <a:pt x="113" y="710"/>
                  </a:lnTo>
                  <a:lnTo>
                    <a:pt x="122" y="722"/>
                  </a:lnTo>
                  <a:lnTo>
                    <a:pt x="125" y="729"/>
                  </a:lnTo>
                  <a:lnTo>
                    <a:pt x="127" y="736"/>
                  </a:lnTo>
                  <a:lnTo>
                    <a:pt x="130" y="741"/>
                  </a:lnTo>
                  <a:lnTo>
                    <a:pt x="131" y="748"/>
                  </a:lnTo>
                  <a:lnTo>
                    <a:pt x="131" y="753"/>
                  </a:lnTo>
                  <a:lnTo>
                    <a:pt x="131" y="759"/>
                  </a:lnTo>
                  <a:lnTo>
                    <a:pt x="130" y="763"/>
                  </a:lnTo>
                  <a:lnTo>
                    <a:pt x="127" y="768"/>
                  </a:lnTo>
                  <a:lnTo>
                    <a:pt x="124" y="772"/>
                  </a:lnTo>
                  <a:lnTo>
                    <a:pt x="121" y="775"/>
                  </a:lnTo>
                  <a:lnTo>
                    <a:pt x="116" y="777"/>
                  </a:lnTo>
                  <a:lnTo>
                    <a:pt x="111" y="780"/>
                  </a:lnTo>
                  <a:lnTo>
                    <a:pt x="105" y="781"/>
                  </a:lnTo>
                  <a:lnTo>
                    <a:pt x="99" y="782"/>
                  </a:lnTo>
                  <a:lnTo>
                    <a:pt x="92" y="782"/>
                  </a:lnTo>
                  <a:lnTo>
                    <a:pt x="85" y="782"/>
                  </a:lnTo>
                  <a:lnTo>
                    <a:pt x="70" y="779"/>
                  </a:lnTo>
                  <a:lnTo>
                    <a:pt x="53" y="773"/>
                  </a:lnTo>
                  <a:lnTo>
                    <a:pt x="37" y="765"/>
                  </a:lnTo>
                  <a:lnTo>
                    <a:pt x="20" y="755"/>
                  </a:lnTo>
                  <a:lnTo>
                    <a:pt x="9" y="748"/>
                  </a:lnTo>
                  <a:lnTo>
                    <a:pt x="0" y="740"/>
                  </a:lnTo>
                  <a:close/>
                  <a:moveTo>
                    <a:pt x="0" y="252"/>
                  </a:moveTo>
                  <a:lnTo>
                    <a:pt x="0" y="154"/>
                  </a:lnTo>
                  <a:lnTo>
                    <a:pt x="4" y="156"/>
                  </a:lnTo>
                  <a:lnTo>
                    <a:pt x="7" y="158"/>
                  </a:lnTo>
                  <a:lnTo>
                    <a:pt x="20" y="168"/>
                  </a:lnTo>
                  <a:lnTo>
                    <a:pt x="32" y="179"/>
                  </a:lnTo>
                  <a:lnTo>
                    <a:pt x="41" y="190"/>
                  </a:lnTo>
                  <a:lnTo>
                    <a:pt x="49" y="203"/>
                  </a:lnTo>
                  <a:lnTo>
                    <a:pt x="52" y="208"/>
                  </a:lnTo>
                  <a:lnTo>
                    <a:pt x="55" y="214"/>
                  </a:lnTo>
                  <a:lnTo>
                    <a:pt x="56" y="219"/>
                  </a:lnTo>
                  <a:lnTo>
                    <a:pt x="57" y="225"/>
                  </a:lnTo>
                  <a:lnTo>
                    <a:pt x="57" y="230"/>
                  </a:lnTo>
                  <a:lnTo>
                    <a:pt x="57" y="235"/>
                  </a:lnTo>
                  <a:lnTo>
                    <a:pt x="55" y="239"/>
                  </a:lnTo>
                  <a:lnTo>
                    <a:pt x="53" y="243"/>
                  </a:lnTo>
                  <a:lnTo>
                    <a:pt x="49" y="248"/>
                  </a:lnTo>
                  <a:lnTo>
                    <a:pt x="45" y="251"/>
                  </a:lnTo>
                  <a:lnTo>
                    <a:pt x="39" y="254"/>
                  </a:lnTo>
                  <a:lnTo>
                    <a:pt x="32" y="256"/>
                  </a:lnTo>
                  <a:lnTo>
                    <a:pt x="25" y="257"/>
                  </a:lnTo>
                  <a:lnTo>
                    <a:pt x="17" y="256"/>
                  </a:lnTo>
                  <a:lnTo>
                    <a:pt x="8" y="254"/>
                  </a:lnTo>
                  <a:lnTo>
                    <a:pt x="0" y="252"/>
                  </a:lnTo>
                  <a:close/>
                  <a:moveTo>
                    <a:pt x="678" y="124"/>
                  </a:moveTo>
                  <a:lnTo>
                    <a:pt x="678" y="222"/>
                  </a:lnTo>
                  <a:lnTo>
                    <a:pt x="666" y="213"/>
                  </a:lnTo>
                  <a:lnTo>
                    <a:pt x="656" y="201"/>
                  </a:lnTo>
                  <a:lnTo>
                    <a:pt x="647" y="190"/>
                  </a:lnTo>
                  <a:lnTo>
                    <a:pt x="641" y="178"/>
                  </a:lnTo>
                  <a:lnTo>
                    <a:pt x="637" y="167"/>
                  </a:lnTo>
                  <a:lnTo>
                    <a:pt x="635" y="157"/>
                  </a:lnTo>
                  <a:lnTo>
                    <a:pt x="635" y="153"/>
                  </a:lnTo>
                  <a:lnTo>
                    <a:pt x="636" y="147"/>
                  </a:lnTo>
                  <a:lnTo>
                    <a:pt x="637" y="144"/>
                  </a:lnTo>
                  <a:lnTo>
                    <a:pt x="639" y="140"/>
                  </a:lnTo>
                  <a:lnTo>
                    <a:pt x="642" y="135"/>
                  </a:lnTo>
                  <a:lnTo>
                    <a:pt x="646" y="132"/>
                  </a:lnTo>
                  <a:lnTo>
                    <a:pt x="650" y="130"/>
                  </a:lnTo>
                  <a:lnTo>
                    <a:pt x="655" y="128"/>
                  </a:lnTo>
                  <a:lnTo>
                    <a:pt x="660" y="126"/>
                  </a:lnTo>
                  <a:lnTo>
                    <a:pt x="666" y="125"/>
                  </a:lnTo>
                  <a:lnTo>
                    <a:pt x="671" y="124"/>
                  </a:lnTo>
                  <a:lnTo>
                    <a:pt x="678" y="124"/>
                  </a:lnTo>
                  <a:close/>
                  <a:moveTo>
                    <a:pt x="678" y="1090"/>
                  </a:moveTo>
                  <a:lnTo>
                    <a:pt x="678" y="1189"/>
                  </a:lnTo>
                  <a:lnTo>
                    <a:pt x="667" y="1178"/>
                  </a:lnTo>
                  <a:lnTo>
                    <a:pt x="658" y="1166"/>
                  </a:lnTo>
                  <a:lnTo>
                    <a:pt x="651" y="1155"/>
                  </a:lnTo>
                  <a:lnTo>
                    <a:pt x="646" y="1144"/>
                  </a:lnTo>
                  <a:lnTo>
                    <a:pt x="642" y="1133"/>
                  </a:lnTo>
                  <a:lnTo>
                    <a:pt x="641" y="1123"/>
                  </a:lnTo>
                  <a:lnTo>
                    <a:pt x="641" y="1118"/>
                  </a:lnTo>
                  <a:lnTo>
                    <a:pt x="642" y="1114"/>
                  </a:lnTo>
                  <a:lnTo>
                    <a:pt x="644" y="1110"/>
                  </a:lnTo>
                  <a:lnTo>
                    <a:pt x="646" y="1106"/>
                  </a:lnTo>
                  <a:lnTo>
                    <a:pt x="648" y="1103"/>
                  </a:lnTo>
                  <a:lnTo>
                    <a:pt x="651" y="1100"/>
                  </a:lnTo>
                  <a:lnTo>
                    <a:pt x="655" y="1097"/>
                  </a:lnTo>
                  <a:lnTo>
                    <a:pt x="659" y="1095"/>
                  </a:lnTo>
                  <a:lnTo>
                    <a:pt x="668" y="1092"/>
                  </a:lnTo>
                  <a:lnTo>
                    <a:pt x="678" y="1090"/>
                  </a:lnTo>
                  <a:close/>
                  <a:moveTo>
                    <a:pt x="678" y="1520"/>
                  </a:moveTo>
                  <a:lnTo>
                    <a:pt x="678" y="1633"/>
                  </a:lnTo>
                  <a:lnTo>
                    <a:pt x="663" y="1620"/>
                  </a:lnTo>
                  <a:lnTo>
                    <a:pt x="651" y="1607"/>
                  </a:lnTo>
                  <a:lnTo>
                    <a:pt x="641" y="1594"/>
                  </a:lnTo>
                  <a:lnTo>
                    <a:pt x="634" y="1581"/>
                  </a:lnTo>
                  <a:lnTo>
                    <a:pt x="631" y="1574"/>
                  </a:lnTo>
                  <a:lnTo>
                    <a:pt x="629" y="1569"/>
                  </a:lnTo>
                  <a:lnTo>
                    <a:pt x="627" y="1562"/>
                  </a:lnTo>
                  <a:lnTo>
                    <a:pt x="627" y="1556"/>
                  </a:lnTo>
                  <a:lnTo>
                    <a:pt x="627" y="1551"/>
                  </a:lnTo>
                  <a:lnTo>
                    <a:pt x="627" y="1545"/>
                  </a:lnTo>
                  <a:lnTo>
                    <a:pt x="629" y="1541"/>
                  </a:lnTo>
                  <a:lnTo>
                    <a:pt x="631" y="1537"/>
                  </a:lnTo>
                  <a:lnTo>
                    <a:pt x="635" y="1532"/>
                  </a:lnTo>
                  <a:lnTo>
                    <a:pt x="638" y="1529"/>
                  </a:lnTo>
                  <a:lnTo>
                    <a:pt x="644" y="1526"/>
                  </a:lnTo>
                  <a:lnTo>
                    <a:pt x="649" y="1523"/>
                  </a:lnTo>
                  <a:lnTo>
                    <a:pt x="656" y="1521"/>
                  </a:lnTo>
                  <a:lnTo>
                    <a:pt x="662" y="1520"/>
                  </a:lnTo>
                  <a:lnTo>
                    <a:pt x="670" y="1520"/>
                  </a:lnTo>
                  <a:lnTo>
                    <a:pt x="678" y="1520"/>
                  </a:lnTo>
                  <a:close/>
                  <a:moveTo>
                    <a:pt x="678" y="1978"/>
                  </a:moveTo>
                  <a:lnTo>
                    <a:pt x="678" y="2020"/>
                  </a:lnTo>
                  <a:lnTo>
                    <a:pt x="673" y="2009"/>
                  </a:lnTo>
                  <a:lnTo>
                    <a:pt x="672" y="1998"/>
                  </a:lnTo>
                  <a:lnTo>
                    <a:pt x="672" y="1992"/>
                  </a:lnTo>
                  <a:lnTo>
                    <a:pt x="673" y="1988"/>
                  </a:lnTo>
                  <a:lnTo>
                    <a:pt x="674" y="1983"/>
                  </a:lnTo>
                  <a:lnTo>
                    <a:pt x="677" y="1979"/>
                  </a:lnTo>
                  <a:lnTo>
                    <a:pt x="678" y="1978"/>
                  </a:lnTo>
                  <a:close/>
                  <a:moveTo>
                    <a:pt x="678" y="2308"/>
                  </a:moveTo>
                  <a:lnTo>
                    <a:pt x="678" y="2405"/>
                  </a:lnTo>
                  <a:lnTo>
                    <a:pt x="666" y="2405"/>
                  </a:lnTo>
                  <a:lnTo>
                    <a:pt x="651" y="2405"/>
                  </a:lnTo>
                  <a:lnTo>
                    <a:pt x="637" y="2402"/>
                  </a:lnTo>
                  <a:lnTo>
                    <a:pt x="621" y="2398"/>
                  </a:lnTo>
                  <a:lnTo>
                    <a:pt x="605" y="2393"/>
                  </a:lnTo>
                  <a:lnTo>
                    <a:pt x="587" y="2386"/>
                  </a:lnTo>
                  <a:lnTo>
                    <a:pt x="571" y="2377"/>
                  </a:lnTo>
                  <a:lnTo>
                    <a:pt x="553" y="2367"/>
                  </a:lnTo>
                  <a:lnTo>
                    <a:pt x="541" y="2360"/>
                  </a:lnTo>
                  <a:lnTo>
                    <a:pt x="529" y="2352"/>
                  </a:lnTo>
                  <a:lnTo>
                    <a:pt x="519" y="2343"/>
                  </a:lnTo>
                  <a:lnTo>
                    <a:pt x="508" y="2334"/>
                  </a:lnTo>
                  <a:lnTo>
                    <a:pt x="499" y="2325"/>
                  </a:lnTo>
                  <a:lnTo>
                    <a:pt x="490" y="2318"/>
                  </a:lnTo>
                  <a:lnTo>
                    <a:pt x="484" y="2309"/>
                  </a:lnTo>
                  <a:lnTo>
                    <a:pt x="477" y="2300"/>
                  </a:lnTo>
                  <a:lnTo>
                    <a:pt x="471" y="2291"/>
                  </a:lnTo>
                  <a:lnTo>
                    <a:pt x="467" y="2282"/>
                  </a:lnTo>
                  <a:lnTo>
                    <a:pt x="464" y="2275"/>
                  </a:lnTo>
                  <a:lnTo>
                    <a:pt x="462" y="2267"/>
                  </a:lnTo>
                  <a:lnTo>
                    <a:pt x="460" y="2259"/>
                  </a:lnTo>
                  <a:lnTo>
                    <a:pt x="460" y="2253"/>
                  </a:lnTo>
                  <a:lnTo>
                    <a:pt x="462" y="2246"/>
                  </a:lnTo>
                  <a:lnTo>
                    <a:pt x="465" y="2240"/>
                  </a:lnTo>
                  <a:lnTo>
                    <a:pt x="468" y="2236"/>
                  </a:lnTo>
                  <a:lnTo>
                    <a:pt x="474" y="2232"/>
                  </a:lnTo>
                  <a:lnTo>
                    <a:pt x="480" y="2228"/>
                  </a:lnTo>
                  <a:lnTo>
                    <a:pt x="487" y="2226"/>
                  </a:lnTo>
                  <a:lnTo>
                    <a:pt x="495" y="2224"/>
                  </a:lnTo>
                  <a:lnTo>
                    <a:pt x="503" y="2224"/>
                  </a:lnTo>
                  <a:lnTo>
                    <a:pt x="513" y="2224"/>
                  </a:lnTo>
                  <a:lnTo>
                    <a:pt x="523" y="2225"/>
                  </a:lnTo>
                  <a:lnTo>
                    <a:pt x="534" y="2227"/>
                  </a:lnTo>
                  <a:lnTo>
                    <a:pt x="545" y="2229"/>
                  </a:lnTo>
                  <a:lnTo>
                    <a:pt x="558" y="2233"/>
                  </a:lnTo>
                  <a:lnTo>
                    <a:pt x="569" y="2237"/>
                  </a:lnTo>
                  <a:lnTo>
                    <a:pt x="582" y="2243"/>
                  </a:lnTo>
                  <a:lnTo>
                    <a:pt x="594" y="2248"/>
                  </a:lnTo>
                  <a:lnTo>
                    <a:pt x="606" y="2255"/>
                  </a:lnTo>
                  <a:lnTo>
                    <a:pt x="619" y="2261"/>
                  </a:lnTo>
                  <a:lnTo>
                    <a:pt x="636" y="2272"/>
                  </a:lnTo>
                  <a:lnTo>
                    <a:pt x="651" y="2285"/>
                  </a:lnTo>
                  <a:lnTo>
                    <a:pt x="666" y="2296"/>
                  </a:lnTo>
                  <a:lnTo>
                    <a:pt x="678" y="2308"/>
                  </a:lnTo>
                  <a:close/>
                  <a:moveTo>
                    <a:pt x="678" y="2683"/>
                  </a:moveTo>
                  <a:lnTo>
                    <a:pt x="678" y="2811"/>
                  </a:lnTo>
                  <a:lnTo>
                    <a:pt x="659" y="2797"/>
                  </a:lnTo>
                  <a:lnTo>
                    <a:pt x="642" y="2780"/>
                  </a:lnTo>
                  <a:lnTo>
                    <a:pt x="628" y="2765"/>
                  </a:lnTo>
                  <a:lnTo>
                    <a:pt x="618" y="2749"/>
                  </a:lnTo>
                  <a:lnTo>
                    <a:pt x="614" y="2743"/>
                  </a:lnTo>
                  <a:lnTo>
                    <a:pt x="610" y="2735"/>
                  </a:lnTo>
                  <a:lnTo>
                    <a:pt x="608" y="2728"/>
                  </a:lnTo>
                  <a:lnTo>
                    <a:pt x="607" y="2722"/>
                  </a:lnTo>
                  <a:lnTo>
                    <a:pt x="606" y="2715"/>
                  </a:lnTo>
                  <a:lnTo>
                    <a:pt x="607" y="2709"/>
                  </a:lnTo>
                  <a:lnTo>
                    <a:pt x="608" y="2704"/>
                  </a:lnTo>
                  <a:lnTo>
                    <a:pt x="610" y="2698"/>
                  </a:lnTo>
                  <a:lnTo>
                    <a:pt x="615" y="2693"/>
                  </a:lnTo>
                  <a:lnTo>
                    <a:pt x="620" y="2688"/>
                  </a:lnTo>
                  <a:lnTo>
                    <a:pt x="628" y="2685"/>
                  </a:lnTo>
                  <a:lnTo>
                    <a:pt x="636" y="2683"/>
                  </a:lnTo>
                  <a:lnTo>
                    <a:pt x="645" y="2682"/>
                  </a:lnTo>
                  <a:lnTo>
                    <a:pt x="655" y="2681"/>
                  </a:lnTo>
                  <a:lnTo>
                    <a:pt x="666" y="2682"/>
                  </a:lnTo>
                  <a:lnTo>
                    <a:pt x="678" y="2683"/>
                  </a:lnTo>
                  <a:close/>
                  <a:moveTo>
                    <a:pt x="678" y="3015"/>
                  </a:moveTo>
                  <a:lnTo>
                    <a:pt x="678" y="3137"/>
                  </a:lnTo>
                  <a:lnTo>
                    <a:pt x="665" y="3135"/>
                  </a:lnTo>
                  <a:lnTo>
                    <a:pt x="651" y="3132"/>
                  </a:lnTo>
                  <a:lnTo>
                    <a:pt x="638" y="3129"/>
                  </a:lnTo>
                  <a:lnTo>
                    <a:pt x="624" y="3123"/>
                  </a:lnTo>
                  <a:lnTo>
                    <a:pt x="608" y="3118"/>
                  </a:lnTo>
                  <a:lnTo>
                    <a:pt x="594" y="3111"/>
                  </a:lnTo>
                  <a:lnTo>
                    <a:pt x="578" y="3103"/>
                  </a:lnTo>
                  <a:lnTo>
                    <a:pt x="563" y="3094"/>
                  </a:lnTo>
                  <a:lnTo>
                    <a:pt x="549" y="3086"/>
                  </a:lnTo>
                  <a:lnTo>
                    <a:pt x="535" y="3077"/>
                  </a:lnTo>
                  <a:lnTo>
                    <a:pt x="523" y="3068"/>
                  </a:lnTo>
                  <a:lnTo>
                    <a:pt x="511" y="3058"/>
                  </a:lnTo>
                  <a:lnTo>
                    <a:pt x="500" y="3049"/>
                  </a:lnTo>
                  <a:lnTo>
                    <a:pt x="490" y="3039"/>
                  </a:lnTo>
                  <a:lnTo>
                    <a:pt x="481" y="3029"/>
                  </a:lnTo>
                  <a:lnTo>
                    <a:pt x="474" y="3021"/>
                  </a:lnTo>
                  <a:lnTo>
                    <a:pt x="467" y="3011"/>
                  </a:lnTo>
                  <a:lnTo>
                    <a:pt x="462" y="3002"/>
                  </a:lnTo>
                  <a:lnTo>
                    <a:pt x="458" y="2993"/>
                  </a:lnTo>
                  <a:lnTo>
                    <a:pt x="455" y="2985"/>
                  </a:lnTo>
                  <a:lnTo>
                    <a:pt x="454" y="2978"/>
                  </a:lnTo>
                  <a:lnTo>
                    <a:pt x="454" y="2970"/>
                  </a:lnTo>
                  <a:lnTo>
                    <a:pt x="455" y="2963"/>
                  </a:lnTo>
                  <a:lnTo>
                    <a:pt x="457" y="2957"/>
                  </a:lnTo>
                  <a:lnTo>
                    <a:pt x="462" y="2951"/>
                  </a:lnTo>
                  <a:lnTo>
                    <a:pt x="467" y="2948"/>
                  </a:lnTo>
                  <a:lnTo>
                    <a:pt x="474" y="2944"/>
                  </a:lnTo>
                  <a:lnTo>
                    <a:pt x="481" y="2941"/>
                  </a:lnTo>
                  <a:lnTo>
                    <a:pt x="490" y="2940"/>
                  </a:lnTo>
                  <a:lnTo>
                    <a:pt x="500" y="2940"/>
                  </a:lnTo>
                  <a:lnTo>
                    <a:pt x="511" y="2940"/>
                  </a:lnTo>
                  <a:lnTo>
                    <a:pt x="523" y="2942"/>
                  </a:lnTo>
                  <a:lnTo>
                    <a:pt x="535" y="2944"/>
                  </a:lnTo>
                  <a:lnTo>
                    <a:pt x="548" y="2948"/>
                  </a:lnTo>
                  <a:lnTo>
                    <a:pt x="561" y="2951"/>
                  </a:lnTo>
                  <a:lnTo>
                    <a:pt x="575" y="2957"/>
                  </a:lnTo>
                  <a:lnTo>
                    <a:pt x="590" y="2962"/>
                  </a:lnTo>
                  <a:lnTo>
                    <a:pt x="604" y="2969"/>
                  </a:lnTo>
                  <a:lnTo>
                    <a:pt x="618" y="2975"/>
                  </a:lnTo>
                  <a:lnTo>
                    <a:pt x="633" y="2984"/>
                  </a:lnTo>
                  <a:lnTo>
                    <a:pt x="645" y="2991"/>
                  </a:lnTo>
                  <a:lnTo>
                    <a:pt x="656" y="2998"/>
                  </a:lnTo>
                  <a:lnTo>
                    <a:pt x="667" y="3006"/>
                  </a:lnTo>
                  <a:lnTo>
                    <a:pt x="678" y="3015"/>
                  </a:lnTo>
                  <a:close/>
                  <a:moveTo>
                    <a:pt x="678" y="3678"/>
                  </a:moveTo>
                  <a:lnTo>
                    <a:pt x="678" y="3793"/>
                  </a:lnTo>
                  <a:lnTo>
                    <a:pt x="662" y="3779"/>
                  </a:lnTo>
                  <a:lnTo>
                    <a:pt x="649" y="3764"/>
                  </a:lnTo>
                  <a:lnTo>
                    <a:pt x="638" y="3751"/>
                  </a:lnTo>
                  <a:lnTo>
                    <a:pt x="629" y="3738"/>
                  </a:lnTo>
                  <a:lnTo>
                    <a:pt x="626" y="3731"/>
                  </a:lnTo>
                  <a:lnTo>
                    <a:pt x="624" y="3724"/>
                  </a:lnTo>
                  <a:lnTo>
                    <a:pt x="621" y="3719"/>
                  </a:lnTo>
                  <a:lnTo>
                    <a:pt x="620" y="3713"/>
                  </a:lnTo>
                  <a:lnTo>
                    <a:pt x="620" y="3708"/>
                  </a:lnTo>
                  <a:lnTo>
                    <a:pt x="621" y="3704"/>
                  </a:lnTo>
                  <a:lnTo>
                    <a:pt x="623" y="3698"/>
                  </a:lnTo>
                  <a:lnTo>
                    <a:pt x="625" y="3694"/>
                  </a:lnTo>
                  <a:lnTo>
                    <a:pt x="628" y="3689"/>
                  </a:lnTo>
                  <a:lnTo>
                    <a:pt x="633" y="3686"/>
                  </a:lnTo>
                  <a:lnTo>
                    <a:pt x="638" y="3683"/>
                  </a:lnTo>
                  <a:lnTo>
                    <a:pt x="645" y="3680"/>
                  </a:lnTo>
                  <a:lnTo>
                    <a:pt x="651" y="3679"/>
                  </a:lnTo>
                  <a:lnTo>
                    <a:pt x="660" y="3678"/>
                  </a:lnTo>
                  <a:lnTo>
                    <a:pt x="668" y="3677"/>
                  </a:lnTo>
                  <a:lnTo>
                    <a:pt x="678" y="3678"/>
                  </a:lnTo>
                  <a:close/>
                  <a:moveTo>
                    <a:pt x="678" y="3948"/>
                  </a:moveTo>
                  <a:lnTo>
                    <a:pt x="678" y="4094"/>
                  </a:lnTo>
                  <a:lnTo>
                    <a:pt x="662" y="4085"/>
                  </a:lnTo>
                  <a:lnTo>
                    <a:pt x="647" y="4075"/>
                  </a:lnTo>
                  <a:lnTo>
                    <a:pt x="634" y="4065"/>
                  </a:lnTo>
                  <a:lnTo>
                    <a:pt x="620" y="4055"/>
                  </a:lnTo>
                  <a:lnTo>
                    <a:pt x="608" y="4044"/>
                  </a:lnTo>
                  <a:lnTo>
                    <a:pt x="597" y="4035"/>
                  </a:lnTo>
                  <a:lnTo>
                    <a:pt x="587" y="4025"/>
                  </a:lnTo>
                  <a:lnTo>
                    <a:pt x="578" y="4015"/>
                  </a:lnTo>
                  <a:lnTo>
                    <a:pt x="571" y="4006"/>
                  </a:lnTo>
                  <a:lnTo>
                    <a:pt x="565" y="3996"/>
                  </a:lnTo>
                  <a:lnTo>
                    <a:pt x="560" y="3987"/>
                  </a:lnTo>
                  <a:lnTo>
                    <a:pt x="556" y="3978"/>
                  </a:lnTo>
                  <a:lnTo>
                    <a:pt x="554" y="3971"/>
                  </a:lnTo>
                  <a:lnTo>
                    <a:pt x="554" y="3963"/>
                  </a:lnTo>
                  <a:lnTo>
                    <a:pt x="555" y="3956"/>
                  </a:lnTo>
                  <a:lnTo>
                    <a:pt x="559" y="3951"/>
                  </a:lnTo>
                  <a:lnTo>
                    <a:pt x="561" y="3946"/>
                  </a:lnTo>
                  <a:lnTo>
                    <a:pt x="565" y="3943"/>
                  </a:lnTo>
                  <a:lnTo>
                    <a:pt x="570" y="3941"/>
                  </a:lnTo>
                  <a:lnTo>
                    <a:pt x="574" y="3939"/>
                  </a:lnTo>
                  <a:lnTo>
                    <a:pt x="580" y="3936"/>
                  </a:lnTo>
                  <a:lnTo>
                    <a:pt x="586" y="3935"/>
                  </a:lnTo>
                  <a:lnTo>
                    <a:pt x="593" y="3934"/>
                  </a:lnTo>
                  <a:lnTo>
                    <a:pt x="601" y="3934"/>
                  </a:lnTo>
                  <a:lnTo>
                    <a:pt x="617" y="3935"/>
                  </a:lnTo>
                  <a:lnTo>
                    <a:pt x="636" y="3937"/>
                  </a:lnTo>
                  <a:lnTo>
                    <a:pt x="656" y="3942"/>
                  </a:lnTo>
                  <a:lnTo>
                    <a:pt x="678" y="3948"/>
                  </a:lnTo>
                  <a:close/>
                  <a:moveTo>
                    <a:pt x="678" y="4219"/>
                  </a:moveTo>
                  <a:lnTo>
                    <a:pt x="678" y="4371"/>
                  </a:lnTo>
                  <a:lnTo>
                    <a:pt x="668" y="4366"/>
                  </a:lnTo>
                  <a:lnTo>
                    <a:pt x="658" y="4360"/>
                  </a:lnTo>
                  <a:lnTo>
                    <a:pt x="640" y="4350"/>
                  </a:lnTo>
                  <a:lnTo>
                    <a:pt x="623" y="4340"/>
                  </a:lnTo>
                  <a:lnTo>
                    <a:pt x="606" y="4329"/>
                  </a:lnTo>
                  <a:lnTo>
                    <a:pt x="592" y="4318"/>
                  </a:lnTo>
                  <a:lnTo>
                    <a:pt x="577" y="4307"/>
                  </a:lnTo>
                  <a:lnTo>
                    <a:pt x="564" y="4296"/>
                  </a:lnTo>
                  <a:lnTo>
                    <a:pt x="553" y="4285"/>
                  </a:lnTo>
                  <a:lnTo>
                    <a:pt x="543" y="4275"/>
                  </a:lnTo>
                  <a:lnTo>
                    <a:pt x="534" y="4264"/>
                  </a:lnTo>
                  <a:lnTo>
                    <a:pt x="527" y="4254"/>
                  </a:lnTo>
                  <a:lnTo>
                    <a:pt x="520" y="4244"/>
                  </a:lnTo>
                  <a:lnTo>
                    <a:pt x="517" y="4235"/>
                  </a:lnTo>
                  <a:lnTo>
                    <a:pt x="513" y="4226"/>
                  </a:lnTo>
                  <a:lnTo>
                    <a:pt x="512" y="4219"/>
                  </a:lnTo>
                  <a:lnTo>
                    <a:pt x="513" y="4211"/>
                  </a:lnTo>
                  <a:lnTo>
                    <a:pt x="517" y="4204"/>
                  </a:lnTo>
                  <a:lnTo>
                    <a:pt x="520" y="4200"/>
                  </a:lnTo>
                  <a:lnTo>
                    <a:pt x="524" y="4197"/>
                  </a:lnTo>
                  <a:lnTo>
                    <a:pt x="531" y="4193"/>
                  </a:lnTo>
                  <a:lnTo>
                    <a:pt x="538" y="4191"/>
                  </a:lnTo>
                  <a:lnTo>
                    <a:pt x="545" y="4190"/>
                  </a:lnTo>
                  <a:lnTo>
                    <a:pt x="554" y="4189"/>
                  </a:lnTo>
                  <a:lnTo>
                    <a:pt x="564" y="4189"/>
                  </a:lnTo>
                  <a:lnTo>
                    <a:pt x="574" y="4190"/>
                  </a:lnTo>
                  <a:lnTo>
                    <a:pt x="597" y="4193"/>
                  </a:lnTo>
                  <a:lnTo>
                    <a:pt x="621" y="4199"/>
                  </a:lnTo>
                  <a:lnTo>
                    <a:pt x="649" y="4208"/>
                  </a:lnTo>
                  <a:lnTo>
                    <a:pt x="678" y="4219"/>
                  </a:lnTo>
                  <a:close/>
                  <a:moveTo>
                    <a:pt x="678" y="4480"/>
                  </a:moveTo>
                  <a:lnTo>
                    <a:pt x="678" y="4631"/>
                  </a:lnTo>
                  <a:lnTo>
                    <a:pt x="663" y="4625"/>
                  </a:lnTo>
                  <a:lnTo>
                    <a:pt x="648" y="4617"/>
                  </a:lnTo>
                  <a:lnTo>
                    <a:pt x="629" y="4606"/>
                  </a:lnTo>
                  <a:lnTo>
                    <a:pt x="612" y="4595"/>
                  </a:lnTo>
                  <a:lnTo>
                    <a:pt x="595" y="4584"/>
                  </a:lnTo>
                  <a:lnTo>
                    <a:pt x="578" y="4573"/>
                  </a:lnTo>
                  <a:lnTo>
                    <a:pt x="564" y="4562"/>
                  </a:lnTo>
                  <a:lnTo>
                    <a:pt x="551" y="4551"/>
                  </a:lnTo>
                  <a:lnTo>
                    <a:pt x="539" y="4540"/>
                  </a:lnTo>
                  <a:lnTo>
                    <a:pt x="528" y="4529"/>
                  </a:lnTo>
                  <a:lnTo>
                    <a:pt x="518" y="4518"/>
                  </a:lnTo>
                  <a:lnTo>
                    <a:pt x="510" y="4508"/>
                  </a:lnTo>
                  <a:lnTo>
                    <a:pt x="505" y="4498"/>
                  </a:lnTo>
                  <a:lnTo>
                    <a:pt x="499" y="4489"/>
                  </a:lnTo>
                  <a:lnTo>
                    <a:pt x="497" y="4480"/>
                  </a:lnTo>
                  <a:lnTo>
                    <a:pt x="496" y="4473"/>
                  </a:lnTo>
                  <a:lnTo>
                    <a:pt x="497" y="4465"/>
                  </a:lnTo>
                  <a:lnTo>
                    <a:pt x="499" y="4458"/>
                  </a:lnTo>
                  <a:lnTo>
                    <a:pt x="503" y="4454"/>
                  </a:lnTo>
                  <a:lnTo>
                    <a:pt x="508" y="4449"/>
                  </a:lnTo>
                  <a:lnTo>
                    <a:pt x="514" y="4447"/>
                  </a:lnTo>
                  <a:lnTo>
                    <a:pt x="522" y="4445"/>
                  </a:lnTo>
                  <a:lnTo>
                    <a:pt x="531" y="4444"/>
                  </a:lnTo>
                  <a:lnTo>
                    <a:pt x="540" y="4443"/>
                  </a:lnTo>
                  <a:lnTo>
                    <a:pt x="551" y="4444"/>
                  </a:lnTo>
                  <a:lnTo>
                    <a:pt x="562" y="4445"/>
                  </a:lnTo>
                  <a:lnTo>
                    <a:pt x="575" y="4446"/>
                  </a:lnTo>
                  <a:lnTo>
                    <a:pt x="587" y="4449"/>
                  </a:lnTo>
                  <a:lnTo>
                    <a:pt x="602" y="4453"/>
                  </a:lnTo>
                  <a:lnTo>
                    <a:pt x="616" y="4456"/>
                  </a:lnTo>
                  <a:lnTo>
                    <a:pt x="646" y="4467"/>
                  </a:lnTo>
                  <a:lnTo>
                    <a:pt x="678" y="4480"/>
                  </a:lnTo>
                  <a:close/>
                  <a:moveTo>
                    <a:pt x="678" y="4730"/>
                  </a:moveTo>
                  <a:lnTo>
                    <a:pt x="678" y="4880"/>
                  </a:lnTo>
                  <a:lnTo>
                    <a:pt x="671" y="4876"/>
                  </a:lnTo>
                  <a:lnTo>
                    <a:pt x="665" y="4873"/>
                  </a:lnTo>
                  <a:lnTo>
                    <a:pt x="645" y="4862"/>
                  </a:lnTo>
                  <a:lnTo>
                    <a:pt x="626" y="4851"/>
                  </a:lnTo>
                  <a:lnTo>
                    <a:pt x="608" y="4840"/>
                  </a:lnTo>
                  <a:lnTo>
                    <a:pt x="592" y="4828"/>
                  </a:lnTo>
                  <a:lnTo>
                    <a:pt x="576" y="4817"/>
                  </a:lnTo>
                  <a:lnTo>
                    <a:pt x="562" y="4806"/>
                  </a:lnTo>
                  <a:lnTo>
                    <a:pt x="550" y="4794"/>
                  </a:lnTo>
                  <a:lnTo>
                    <a:pt x="538" y="4783"/>
                  </a:lnTo>
                  <a:lnTo>
                    <a:pt x="528" y="4773"/>
                  </a:lnTo>
                  <a:lnTo>
                    <a:pt x="520" y="4762"/>
                  </a:lnTo>
                  <a:lnTo>
                    <a:pt x="513" y="4752"/>
                  </a:lnTo>
                  <a:lnTo>
                    <a:pt x="508" y="4742"/>
                  </a:lnTo>
                  <a:lnTo>
                    <a:pt x="505" y="4733"/>
                  </a:lnTo>
                  <a:lnTo>
                    <a:pt x="503" y="4725"/>
                  </a:lnTo>
                  <a:lnTo>
                    <a:pt x="503" y="4722"/>
                  </a:lnTo>
                  <a:lnTo>
                    <a:pt x="505" y="4717"/>
                  </a:lnTo>
                  <a:lnTo>
                    <a:pt x="506" y="4714"/>
                  </a:lnTo>
                  <a:lnTo>
                    <a:pt x="507" y="4712"/>
                  </a:lnTo>
                  <a:lnTo>
                    <a:pt x="510" y="4706"/>
                  </a:lnTo>
                  <a:lnTo>
                    <a:pt x="516" y="4703"/>
                  </a:lnTo>
                  <a:lnTo>
                    <a:pt x="521" y="4701"/>
                  </a:lnTo>
                  <a:lnTo>
                    <a:pt x="529" y="4699"/>
                  </a:lnTo>
                  <a:lnTo>
                    <a:pt x="537" y="4697"/>
                  </a:lnTo>
                  <a:lnTo>
                    <a:pt x="545" y="4697"/>
                  </a:lnTo>
                  <a:lnTo>
                    <a:pt x="556" y="4697"/>
                  </a:lnTo>
                  <a:lnTo>
                    <a:pt x="567" y="4698"/>
                  </a:lnTo>
                  <a:lnTo>
                    <a:pt x="591" y="4702"/>
                  </a:lnTo>
                  <a:lnTo>
                    <a:pt x="618" y="4709"/>
                  </a:lnTo>
                  <a:lnTo>
                    <a:pt x="647" y="4717"/>
                  </a:lnTo>
                  <a:lnTo>
                    <a:pt x="678" y="4730"/>
                  </a:lnTo>
                  <a:close/>
                  <a:moveTo>
                    <a:pt x="678" y="4970"/>
                  </a:moveTo>
                  <a:lnTo>
                    <a:pt x="678" y="5114"/>
                  </a:lnTo>
                  <a:lnTo>
                    <a:pt x="660" y="5103"/>
                  </a:lnTo>
                  <a:lnTo>
                    <a:pt x="644" y="5092"/>
                  </a:lnTo>
                  <a:lnTo>
                    <a:pt x="628" y="5082"/>
                  </a:lnTo>
                  <a:lnTo>
                    <a:pt x="614" y="5071"/>
                  </a:lnTo>
                  <a:lnTo>
                    <a:pt x="599" y="5060"/>
                  </a:lnTo>
                  <a:lnTo>
                    <a:pt x="587" y="5050"/>
                  </a:lnTo>
                  <a:lnTo>
                    <a:pt x="576" y="5039"/>
                  </a:lnTo>
                  <a:lnTo>
                    <a:pt x="566" y="5029"/>
                  </a:lnTo>
                  <a:lnTo>
                    <a:pt x="558" y="5019"/>
                  </a:lnTo>
                  <a:lnTo>
                    <a:pt x="551" y="5010"/>
                  </a:lnTo>
                  <a:lnTo>
                    <a:pt x="544" y="5001"/>
                  </a:lnTo>
                  <a:lnTo>
                    <a:pt x="541" y="4992"/>
                  </a:lnTo>
                  <a:lnTo>
                    <a:pt x="538" y="4984"/>
                  </a:lnTo>
                  <a:lnTo>
                    <a:pt x="537" y="4977"/>
                  </a:lnTo>
                  <a:lnTo>
                    <a:pt x="538" y="4970"/>
                  </a:lnTo>
                  <a:lnTo>
                    <a:pt x="540" y="4965"/>
                  </a:lnTo>
                  <a:lnTo>
                    <a:pt x="543" y="4960"/>
                  </a:lnTo>
                  <a:lnTo>
                    <a:pt x="546" y="4957"/>
                  </a:lnTo>
                  <a:lnTo>
                    <a:pt x="552" y="4955"/>
                  </a:lnTo>
                  <a:lnTo>
                    <a:pt x="558" y="4952"/>
                  </a:lnTo>
                  <a:lnTo>
                    <a:pt x="564" y="4951"/>
                  </a:lnTo>
                  <a:lnTo>
                    <a:pt x="571" y="4950"/>
                  </a:lnTo>
                  <a:lnTo>
                    <a:pt x="580" y="4949"/>
                  </a:lnTo>
                  <a:lnTo>
                    <a:pt x="588" y="4950"/>
                  </a:lnTo>
                  <a:lnTo>
                    <a:pt x="607" y="4951"/>
                  </a:lnTo>
                  <a:lnTo>
                    <a:pt x="629" y="4956"/>
                  </a:lnTo>
                  <a:lnTo>
                    <a:pt x="652" y="4961"/>
                  </a:lnTo>
                  <a:lnTo>
                    <a:pt x="678" y="4970"/>
                  </a:lnTo>
                  <a:close/>
                  <a:moveTo>
                    <a:pt x="678" y="5207"/>
                  </a:moveTo>
                  <a:lnTo>
                    <a:pt x="678" y="5325"/>
                  </a:lnTo>
                  <a:lnTo>
                    <a:pt x="657" y="5309"/>
                  </a:lnTo>
                  <a:lnTo>
                    <a:pt x="639" y="5293"/>
                  </a:lnTo>
                  <a:lnTo>
                    <a:pt x="624" y="5278"/>
                  </a:lnTo>
                  <a:lnTo>
                    <a:pt x="612" y="5264"/>
                  </a:lnTo>
                  <a:lnTo>
                    <a:pt x="607" y="5257"/>
                  </a:lnTo>
                  <a:lnTo>
                    <a:pt x="603" y="5250"/>
                  </a:lnTo>
                  <a:lnTo>
                    <a:pt x="599" y="5244"/>
                  </a:lnTo>
                  <a:lnTo>
                    <a:pt x="598" y="5238"/>
                  </a:lnTo>
                  <a:lnTo>
                    <a:pt x="597" y="5233"/>
                  </a:lnTo>
                  <a:lnTo>
                    <a:pt x="597" y="5227"/>
                  </a:lnTo>
                  <a:lnTo>
                    <a:pt x="598" y="5223"/>
                  </a:lnTo>
                  <a:lnTo>
                    <a:pt x="599" y="5218"/>
                  </a:lnTo>
                  <a:lnTo>
                    <a:pt x="604" y="5213"/>
                  </a:lnTo>
                  <a:lnTo>
                    <a:pt x="610" y="5210"/>
                  </a:lnTo>
                  <a:lnTo>
                    <a:pt x="618" y="5206"/>
                  </a:lnTo>
                  <a:lnTo>
                    <a:pt x="627" y="5205"/>
                  </a:lnTo>
                  <a:lnTo>
                    <a:pt x="638" y="5204"/>
                  </a:lnTo>
                  <a:lnTo>
                    <a:pt x="650" y="5204"/>
                  </a:lnTo>
                  <a:lnTo>
                    <a:pt x="663" y="5205"/>
                  </a:lnTo>
                  <a:lnTo>
                    <a:pt x="678" y="5207"/>
                  </a:lnTo>
                  <a:close/>
                  <a:moveTo>
                    <a:pt x="678" y="5788"/>
                  </a:moveTo>
                  <a:lnTo>
                    <a:pt x="678" y="5911"/>
                  </a:lnTo>
                  <a:lnTo>
                    <a:pt x="644" y="5901"/>
                  </a:lnTo>
                  <a:lnTo>
                    <a:pt x="608" y="5887"/>
                  </a:lnTo>
                  <a:lnTo>
                    <a:pt x="570" y="5870"/>
                  </a:lnTo>
                  <a:lnTo>
                    <a:pt x="531" y="5852"/>
                  </a:lnTo>
                  <a:lnTo>
                    <a:pt x="508" y="5840"/>
                  </a:lnTo>
                  <a:lnTo>
                    <a:pt x="485" y="5827"/>
                  </a:lnTo>
                  <a:lnTo>
                    <a:pt x="464" y="5815"/>
                  </a:lnTo>
                  <a:lnTo>
                    <a:pt x="444" y="5802"/>
                  </a:lnTo>
                  <a:lnTo>
                    <a:pt x="425" y="5790"/>
                  </a:lnTo>
                  <a:lnTo>
                    <a:pt x="409" y="5778"/>
                  </a:lnTo>
                  <a:lnTo>
                    <a:pt x="393" y="5766"/>
                  </a:lnTo>
                  <a:lnTo>
                    <a:pt x="379" y="5754"/>
                  </a:lnTo>
                  <a:lnTo>
                    <a:pt x="367" y="5741"/>
                  </a:lnTo>
                  <a:lnTo>
                    <a:pt x="356" y="5731"/>
                  </a:lnTo>
                  <a:lnTo>
                    <a:pt x="347" y="5720"/>
                  </a:lnTo>
                  <a:lnTo>
                    <a:pt x="340" y="5710"/>
                  </a:lnTo>
                  <a:lnTo>
                    <a:pt x="336" y="5702"/>
                  </a:lnTo>
                  <a:lnTo>
                    <a:pt x="334" y="5694"/>
                  </a:lnTo>
                  <a:lnTo>
                    <a:pt x="333" y="5690"/>
                  </a:lnTo>
                  <a:lnTo>
                    <a:pt x="334" y="5686"/>
                  </a:lnTo>
                  <a:lnTo>
                    <a:pt x="334" y="5683"/>
                  </a:lnTo>
                  <a:lnTo>
                    <a:pt x="336" y="5681"/>
                  </a:lnTo>
                  <a:lnTo>
                    <a:pt x="338" y="5677"/>
                  </a:lnTo>
                  <a:lnTo>
                    <a:pt x="340" y="5675"/>
                  </a:lnTo>
                  <a:lnTo>
                    <a:pt x="344" y="5673"/>
                  </a:lnTo>
                  <a:lnTo>
                    <a:pt x="347" y="5672"/>
                  </a:lnTo>
                  <a:lnTo>
                    <a:pt x="356" y="5670"/>
                  </a:lnTo>
                  <a:lnTo>
                    <a:pt x="367" y="5669"/>
                  </a:lnTo>
                  <a:lnTo>
                    <a:pt x="380" y="5669"/>
                  </a:lnTo>
                  <a:lnTo>
                    <a:pt x="394" y="5670"/>
                  </a:lnTo>
                  <a:lnTo>
                    <a:pt x="410" y="5672"/>
                  </a:lnTo>
                  <a:lnTo>
                    <a:pt x="426" y="5676"/>
                  </a:lnTo>
                  <a:lnTo>
                    <a:pt x="445" y="5681"/>
                  </a:lnTo>
                  <a:lnTo>
                    <a:pt x="465" y="5687"/>
                  </a:lnTo>
                  <a:lnTo>
                    <a:pt x="486" y="5694"/>
                  </a:lnTo>
                  <a:lnTo>
                    <a:pt x="507" y="5702"/>
                  </a:lnTo>
                  <a:lnTo>
                    <a:pt x="529" y="5710"/>
                  </a:lnTo>
                  <a:lnTo>
                    <a:pt x="552" y="5720"/>
                  </a:lnTo>
                  <a:lnTo>
                    <a:pt x="575" y="5731"/>
                  </a:lnTo>
                  <a:lnTo>
                    <a:pt x="598" y="5744"/>
                  </a:lnTo>
                  <a:lnTo>
                    <a:pt x="619" y="5755"/>
                  </a:lnTo>
                  <a:lnTo>
                    <a:pt x="640" y="5766"/>
                  </a:lnTo>
                  <a:lnTo>
                    <a:pt x="659" y="5777"/>
                  </a:lnTo>
                  <a:lnTo>
                    <a:pt x="678" y="5788"/>
                  </a:lnTo>
                  <a:close/>
                  <a:moveTo>
                    <a:pt x="678" y="5964"/>
                  </a:moveTo>
                  <a:lnTo>
                    <a:pt x="678" y="6104"/>
                  </a:lnTo>
                  <a:lnTo>
                    <a:pt x="653" y="6092"/>
                  </a:lnTo>
                  <a:lnTo>
                    <a:pt x="631" y="6079"/>
                  </a:lnTo>
                  <a:lnTo>
                    <a:pt x="609" y="6067"/>
                  </a:lnTo>
                  <a:lnTo>
                    <a:pt x="590" y="6054"/>
                  </a:lnTo>
                  <a:lnTo>
                    <a:pt x="571" y="6042"/>
                  </a:lnTo>
                  <a:lnTo>
                    <a:pt x="553" y="6029"/>
                  </a:lnTo>
                  <a:lnTo>
                    <a:pt x="538" y="6017"/>
                  </a:lnTo>
                  <a:lnTo>
                    <a:pt x="523" y="6005"/>
                  </a:lnTo>
                  <a:lnTo>
                    <a:pt x="510" y="5994"/>
                  </a:lnTo>
                  <a:lnTo>
                    <a:pt x="499" y="5983"/>
                  </a:lnTo>
                  <a:lnTo>
                    <a:pt x="490" y="5973"/>
                  </a:lnTo>
                  <a:lnTo>
                    <a:pt x="484" y="5963"/>
                  </a:lnTo>
                  <a:lnTo>
                    <a:pt x="479" y="5954"/>
                  </a:lnTo>
                  <a:lnTo>
                    <a:pt x="477" y="5946"/>
                  </a:lnTo>
                  <a:lnTo>
                    <a:pt x="476" y="5942"/>
                  </a:lnTo>
                  <a:lnTo>
                    <a:pt x="476" y="5939"/>
                  </a:lnTo>
                  <a:lnTo>
                    <a:pt x="477" y="5936"/>
                  </a:lnTo>
                  <a:lnTo>
                    <a:pt x="479" y="5933"/>
                  </a:lnTo>
                  <a:lnTo>
                    <a:pt x="483" y="5929"/>
                  </a:lnTo>
                  <a:lnTo>
                    <a:pt x="487" y="5926"/>
                  </a:lnTo>
                  <a:lnTo>
                    <a:pt x="494" y="5923"/>
                  </a:lnTo>
                  <a:lnTo>
                    <a:pt x="502" y="5921"/>
                  </a:lnTo>
                  <a:lnTo>
                    <a:pt x="511" y="5921"/>
                  </a:lnTo>
                  <a:lnTo>
                    <a:pt x="521" y="5921"/>
                  </a:lnTo>
                  <a:lnTo>
                    <a:pt x="533" y="5922"/>
                  </a:lnTo>
                  <a:lnTo>
                    <a:pt x="545" y="5923"/>
                  </a:lnTo>
                  <a:lnTo>
                    <a:pt x="574" y="5930"/>
                  </a:lnTo>
                  <a:lnTo>
                    <a:pt x="606" y="5939"/>
                  </a:lnTo>
                  <a:lnTo>
                    <a:pt x="640" y="5950"/>
                  </a:lnTo>
                  <a:lnTo>
                    <a:pt x="678" y="5964"/>
                  </a:lnTo>
                  <a:close/>
                  <a:moveTo>
                    <a:pt x="678" y="6176"/>
                  </a:moveTo>
                  <a:lnTo>
                    <a:pt x="678" y="6243"/>
                  </a:lnTo>
                  <a:lnTo>
                    <a:pt x="669" y="6235"/>
                  </a:lnTo>
                  <a:lnTo>
                    <a:pt x="662" y="6226"/>
                  </a:lnTo>
                  <a:lnTo>
                    <a:pt x="657" y="6218"/>
                  </a:lnTo>
                  <a:lnTo>
                    <a:pt x="652" y="6211"/>
                  </a:lnTo>
                  <a:lnTo>
                    <a:pt x="649" y="6204"/>
                  </a:lnTo>
                  <a:lnTo>
                    <a:pt x="648" y="6198"/>
                  </a:lnTo>
                  <a:lnTo>
                    <a:pt x="648" y="6193"/>
                  </a:lnTo>
                  <a:lnTo>
                    <a:pt x="650" y="6187"/>
                  </a:lnTo>
                  <a:lnTo>
                    <a:pt x="655" y="6183"/>
                  </a:lnTo>
                  <a:lnTo>
                    <a:pt x="660" y="6179"/>
                  </a:lnTo>
                  <a:lnTo>
                    <a:pt x="668" y="6177"/>
                  </a:lnTo>
                  <a:lnTo>
                    <a:pt x="678" y="6176"/>
                  </a:lnTo>
                  <a:close/>
                  <a:moveTo>
                    <a:pt x="678" y="6329"/>
                  </a:moveTo>
                  <a:lnTo>
                    <a:pt x="678" y="6376"/>
                  </a:lnTo>
                  <a:lnTo>
                    <a:pt x="669" y="6378"/>
                  </a:lnTo>
                  <a:lnTo>
                    <a:pt x="659" y="6378"/>
                  </a:lnTo>
                  <a:lnTo>
                    <a:pt x="648" y="6378"/>
                  </a:lnTo>
                  <a:lnTo>
                    <a:pt x="636" y="6377"/>
                  </a:lnTo>
                  <a:lnTo>
                    <a:pt x="621" y="6375"/>
                  </a:lnTo>
                  <a:lnTo>
                    <a:pt x="606" y="6371"/>
                  </a:lnTo>
                  <a:lnTo>
                    <a:pt x="591" y="6367"/>
                  </a:lnTo>
                  <a:lnTo>
                    <a:pt x="573" y="6363"/>
                  </a:lnTo>
                  <a:lnTo>
                    <a:pt x="537" y="6350"/>
                  </a:lnTo>
                  <a:lnTo>
                    <a:pt x="497" y="6335"/>
                  </a:lnTo>
                  <a:lnTo>
                    <a:pt x="454" y="6317"/>
                  </a:lnTo>
                  <a:lnTo>
                    <a:pt x="411" y="6296"/>
                  </a:lnTo>
                  <a:lnTo>
                    <a:pt x="385" y="6284"/>
                  </a:lnTo>
                  <a:lnTo>
                    <a:pt x="361" y="6271"/>
                  </a:lnTo>
                  <a:lnTo>
                    <a:pt x="339" y="6258"/>
                  </a:lnTo>
                  <a:lnTo>
                    <a:pt x="317" y="6245"/>
                  </a:lnTo>
                  <a:lnTo>
                    <a:pt x="297" y="6231"/>
                  </a:lnTo>
                  <a:lnTo>
                    <a:pt x="278" y="6219"/>
                  </a:lnTo>
                  <a:lnTo>
                    <a:pt x="261" y="6206"/>
                  </a:lnTo>
                  <a:lnTo>
                    <a:pt x="245" y="6194"/>
                  </a:lnTo>
                  <a:lnTo>
                    <a:pt x="232" y="6182"/>
                  </a:lnTo>
                  <a:lnTo>
                    <a:pt x="220" y="6171"/>
                  </a:lnTo>
                  <a:lnTo>
                    <a:pt x="210" y="6161"/>
                  </a:lnTo>
                  <a:lnTo>
                    <a:pt x="202" y="6151"/>
                  </a:lnTo>
                  <a:lnTo>
                    <a:pt x="198" y="6142"/>
                  </a:lnTo>
                  <a:lnTo>
                    <a:pt x="195" y="6133"/>
                  </a:lnTo>
                  <a:lnTo>
                    <a:pt x="194" y="6130"/>
                  </a:lnTo>
                  <a:lnTo>
                    <a:pt x="194" y="6126"/>
                  </a:lnTo>
                  <a:lnTo>
                    <a:pt x="195" y="6123"/>
                  </a:lnTo>
                  <a:lnTo>
                    <a:pt x="196" y="6120"/>
                  </a:lnTo>
                  <a:lnTo>
                    <a:pt x="198" y="6118"/>
                  </a:lnTo>
                  <a:lnTo>
                    <a:pt x="200" y="6115"/>
                  </a:lnTo>
                  <a:lnTo>
                    <a:pt x="203" y="6114"/>
                  </a:lnTo>
                  <a:lnTo>
                    <a:pt x="208" y="6112"/>
                  </a:lnTo>
                  <a:lnTo>
                    <a:pt x="217" y="6111"/>
                  </a:lnTo>
                  <a:lnTo>
                    <a:pt x="228" y="6110"/>
                  </a:lnTo>
                  <a:lnTo>
                    <a:pt x="241" y="6111"/>
                  </a:lnTo>
                  <a:lnTo>
                    <a:pt x="256" y="6113"/>
                  </a:lnTo>
                  <a:lnTo>
                    <a:pt x="273" y="6115"/>
                  </a:lnTo>
                  <a:lnTo>
                    <a:pt x="292" y="6120"/>
                  </a:lnTo>
                  <a:lnTo>
                    <a:pt x="310" y="6125"/>
                  </a:lnTo>
                  <a:lnTo>
                    <a:pt x="331" y="6132"/>
                  </a:lnTo>
                  <a:lnTo>
                    <a:pt x="353" y="6140"/>
                  </a:lnTo>
                  <a:lnTo>
                    <a:pt x="377" y="6149"/>
                  </a:lnTo>
                  <a:lnTo>
                    <a:pt x="401" y="6158"/>
                  </a:lnTo>
                  <a:lnTo>
                    <a:pt x="425" y="6169"/>
                  </a:lnTo>
                  <a:lnTo>
                    <a:pt x="451" y="6181"/>
                  </a:lnTo>
                  <a:lnTo>
                    <a:pt x="476" y="6193"/>
                  </a:lnTo>
                  <a:lnTo>
                    <a:pt x="510" y="6211"/>
                  </a:lnTo>
                  <a:lnTo>
                    <a:pt x="543" y="6229"/>
                  </a:lnTo>
                  <a:lnTo>
                    <a:pt x="573" y="6248"/>
                  </a:lnTo>
                  <a:lnTo>
                    <a:pt x="601" y="6265"/>
                  </a:lnTo>
                  <a:lnTo>
                    <a:pt x="625" y="6282"/>
                  </a:lnTo>
                  <a:lnTo>
                    <a:pt x="646" y="6300"/>
                  </a:lnTo>
                  <a:lnTo>
                    <a:pt x="663" y="6315"/>
                  </a:lnTo>
                  <a:lnTo>
                    <a:pt x="678" y="6329"/>
                  </a:lnTo>
                  <a:close/>
                  <a:moveTo>
                    <a:pt x="678" y="6445"/>
                  </a:moveTo>
                  <a:lnTo>
                    <a:pt x="678" y="6578"/>
                  </a:lnTo>
                  <a:lnTo>
                    <a:pt x="665" y="6572"/>
                  </a:lnTo>
                  <a:lnTo>
                    <a:pt x="650" y="6567"/>
                  </a:lnTo>
                  <a:lnTo>
                    <a:pt x="637" y="6560"/>
                  </a:lnTo>
                  <a:lnTo>
                    <a:pt x="624" y="6553"/>
                  </a:lnTo>
                  <a:lnTo>
                    <a:pt x="597" y="6540"/>
                  </a:lnTo>
                  <a:lnTo>
                    <a:pt x="572" y="6527"/>
                  </a:lnTo>
                  <a:lnTo>
                    <a:pt x="548" y="6513"/>
                  </a:lnTo>
                  <a:lnTo>
                    <a:pt x="524" y="6499"/>
                  </a:lnTo>
                  <a:lnTo>
                    <a:pt x="503" y="6486"/>
                  </a:lnTo>
                  <a:lnTo>
                    <a:pt x="484" y="6473"/>
                  </a:lnTo>
                  <a:lnTo>
                    <a:pt x="466" y="6461"/>
                  </a:lnTo>
                  <a:lnTo>
                    <a:pt x="449" y="6448"/>
                  </a:lnTo>
                  <a:lnTo>
                    <a:pt x="435" y="6436"/>
                  </a:lnTo>
                  <a:lnTo>
                    <a:pt x="423" y="6424"/>
                  </a:lnTo>
                  <a:lnTo>
                    <a:pt x="412" y="6414"/>
                  </a:lnTo>
                  <a:lnTo>
                    <a:pt x="404" y="6405"/>
                  </a:lnTo>
                  <a:lnTo>
                    <a:pt x="399" y="6395"/>
                  </a:lnTo>
                  <a:lnTo>
                    <a:pt x="395" y="6387"/>
                  </a:lnTo>
                  <a:lnTo>
                    <a:pt x="394" y="6384"/>
                  </a:lnTo>
                  <a:lnTo>
                    <a:pt x="394" y="6380"/>
                  </a:lnTo>
                  <a:lnTo>
                    <a:pt x="395" y="6377"/>
                  </a:lnTo>
                  <a:lnTo>
                    <a:pt x="396" y="6374"/>
                  </a:lnTo>
                  <a:lnTo>
                    <a:pt x="399" y="6371"/>
                  </a:lnTo>
                  <a:lnTo>
                    <a:pt x="401" y="6369"/>
                  </a:lnTo>
                  <a:lnTo>
                    <a:pt x="404" y="6367"/>
                  </a:lnTo>
                  <a:lnTo>
                    <a:pt x="408" y="6366"/>
                  </a:lnTo>
                  <a:lnTo>
                    <a:pt x="417" y="6365"/>
                  </a:lnTo>
                  <a:lnTo>
                    <a:pt x="428" y="6364"/>
                  </a:lnTo>
                  <a:lnTo>
                    <a:pt x="442" y="6365"/>
                  </a:lnTo>
                  <a:lnTo>
                    <a:pt x="456" y="6367"/>
                  </a:lnTo>
                  <a:lnTo>
                    <a:pt x="473" y="6369"/>
                  </a:lnTo>
                  <a:lnTo>
                    <a:pt x="491" y="6374"/>
                  </a:lnTo>
                  <a:lnTo>
                    <a:pt x="511" y="6379"/>
                  </a:lnTo>
                  <a:lnTo>
                    <a:pt x="532" y="6386"/>
                  </a:lnTo>
                  <a:lnTo>
                    <a:pt x="554" y="6393"/>
                  </a:lnTo>
                  <a:lnTo>
                    <a:pt x="577" y="6401"/>
                  </a:lnTo>
                  <a:lnTo>
                    <a:pt x="602" y="6411"/>
                  </a:lnTo>
                  <a:lnTo>
                    <a:pt x="626" y="6421"/>
                  </a:lnTo>
                  <a:lnTo>
                    <a:pt x="651" y="6433"/>
                  </a:lnTo>
                  <a:lnTo>
                    <a:pt x="678" y="6445"/>
                  </a:lnTo>
                  <a:close/>
                  <a:moveTo>
                    <a:pt x="678" y="6622"/>
                  </a:moveTo>
                  <a:lnTo>
                    <a:pt x="678" y="6701"/>
                  </a:lnTo>
                  <a:lnTo>
                    <a:pt x="663" y="6690"/>
                  </a:lnTo>
                  <a:lnTo>
                    <a:pt x="651" y="6679"/>
                  </a:lnTo>
                  <a:lnTo>
                    <a:pt x="641" y="6669"/>
                  </a:lnTo>
                  <a:lnTo>
                    <a:pt x="634" y="6659"/>
                  </a:lnTo>
                  <a:lnTo>
                    <a:pt x="628" y="6651"/>
                  </a:lnTo>
                  <a:lnTo>
                    <a:pt x="625" y="6643"/>
                  </a:lnTo>
                  <a:lnTo>
                    <a:pt x="625" y="6640"/>
                  </a:lnTo>
                  <a:lnTo>
                    <a:pt x="625" y="6636"/>
                  </a:lnTo>
                  <a:lnTo>
                    <a:pt x="625" y="6633"/>
                  </a:lnTo>
                  <a:lnTo>
                    <a:pt x="626" y="6631"/>
                  </a:lnTo>
                  <a:lnTo>
                    <a:pt x="629" y="6627"/>
                  </a:lnTo>
                  <a:lnTo>
                    <a:pt x="633" y="6625"/>
                  </a:lnTo>
                  <a:lnTo>
                    <a:pt x="638" y="6623"/>
                  </a:lnTo>
                  <a:lnTo>
                    <a:pt x="644" y="6622"/>
                  </a:lnTo>
                  <a:lnTo>
                    <a:pt x="659" y="6621"/>
                  </a:lnTo>
                  <a:lnTo>
                    <a:pt x="678" y="6622"/>
                  </a:lnTo>
                  <a:close/>
                  <a:moveTo>
                    <a:pt x="678" y="6753"/>
                  </a:moveTo>
                  <a:lnTo>
                    <a:pt x="678" y="6818"/>
                  </a:lnTo>
                  <a:lnTo>
                    <a:pt x="656" y="6815"/>
                  </a:lnTo>
                  <a:lnTo>
                    <a:pt x="629" y="6811"/>
                  </a:lnTo>
                  <a:lnTo>
                    <a:pt x="601" y="6802"/>
                  </a:lnTo>
                  <a:lnTo>
                    <a:pt x="567" y="6792"/>
                  </a:lnTo>
                  <a:lnTo>
                    <a:pt x="532" y="6780"/>
                  </a:lnTo>
                  <a:lnTo>
                    <a:pt x="496" y="6764"/>
                  </a:lnTo>
                  <a:lnTo>
                    <a:pt x="456" y="6748"/>
                  </a:lnTo>
                  <a:lnTo>
                    <a:pt x="416" y="6729"/>
                  </a:lnTo>
                  <a:lnTo>
                    <a:pt x="389" y="6716"/>
                  </a:lnTo>
                  <a:lnTo>
                    <a:pt x="363" y="6701"/>
                  </a:lnTo>
                  <a:lnTo>
                    <a:pt x="338" y="6688"/>
                  </a:lnTo>
                  <a:lnTo>
                    <a:pt x="315" y="6674"/>
                  </a:lnTo>
                  <a:lnTo>
                    <a:pt x="293" y="6660"/>
                  </a:lnTo>
                  <a:lnTo>
                    <a:pt x="272" y="6647"/>
                  </a:lnTo>
                  <a:lnTo>
                    <a:pt x="253" y="6634"/>
                  </a:lnTo>
                  <a:lnTo>
                    <a:pt x="237" y="6622"/>
                  </a:lnTo>
                  <a:lnTo>
                    <a:pt x="221" y="6610"/>
                  </a:lnTo>
                  <a:lnTo>
                    <a:pt x="208" y="6598"/>
                  </a:lnTo>
                  <a:lnTo>
                    <a:pt x="197" y="6588"/>
                  </a:lnTo>
                  <a:lnTo>
                    <a:pt x="189" y="6578"/>
                  </a:lnTo>
                  <a:lnTo>
                    <a:pt x="182" y="6569"/>
                  </a:lnTo>
                  <a:lnTo>
                    <a:pt x="179" y="6560"/>
                  </a:lnTo>
                  <a:lnTo>
                    <a:pt x="178" y="6557"/>
                  </a:lnTo>
                  <a:lnTo>
                    <a:pt x="178" y="6553"/>
                  </a:lnTo>
                  <a:lnTo>
                    <a:pt x="178" y="6550"/>
                  </a:lnTo>
                  <a:lnTo>
                    <a:pt x="179" y="6548"/>
                  </a:lnTo>
                  <a:lnTo>
                    <a:pt x="181" y="6546"/>
                  </a:lnTo>
                  <a:lnTo>
                    <a:pt x="184" y="6544"/>
                  </a:lnTo>
                  <a:lnTo>
                    <a:pt x="187" y="6542"/>
                  </a:lnTo>
                  <a:lnTo>
                    <a:pt x="191" y="6540"/>
                  </a:lnTo>
                  <a:lnTo>
                    <a:pt x="200" y="6539"/>
                  </a:lnTo>
                  <a:lnTo>
                    <a:pt x="212" y="6539"/>
                  </a:lnTo>
                  <a:lnTo>
                    <a:pt x="227" y="6540"/>
                  </a:lnTo>
                  <a:lnTo>
                    <a:pt x="242" y="6544"/>
                  </a:lnTo>
                  <a:lnTo>
                    <a:pt x="260" y="6547"/>
                  </a:lnTo>
                  <a:lnTo>
                    <a:pt x="280" y="6552"/>
                  </a:lnTo>
                  <a:lnTo>
                    <a:pt x="301" y="6558"/>
                  </a:lnTo>
                  <a:lnTo>
                    <a:pt x="323" y="6566"/>
                  </a:lnTo>
                  <a:lnTo>
                    <a:pt x="346" y="6574"/>
                  </a:lnTo>
                  <a:lnTo>
                    <a:pt x="371" y="6583"/>
                  </a:lnTo>
                  <a:lnTo>
                    <a:pt x="396" y="6594"/>
                  </a:lnTo>
                  <a:lnTo>
                    <a:pt x="423" y="6605"/>
                  </a:lnTo>
                  <a:lnTo>
                    <a:pt x="449" y="6617"/>
                  </a:lnTo>
                  <a:lnTo>
                    <a:pt x="477" y="6631"/>
                  </a:lnTo>
                  <a:lnTo>
                    <a:pt x="509" y="6646"/>
                  </a:lnTo>
                  <a:lnTo>
                    <a:pt x="539" y="6663"/>
                  </a:lnTo>
                  <a:lnTo>
                    <a:pt x="567" y="6678"/>
                  </a:lnTo>
                  <a:lnTo>
                    <a:pt x="594" y="6695"/>
                  </a:lnTo>
                  <a:lnTo>
                    <a:pt x="618" y="6710"/>
                  </a:lnTo>
                  <a:lnTo>
                    <a:pt x="641" y="6724"/>
                  </a:lnTo>
                  <a:lnTo>
                    <a:pt x="660" y="6739"/>
                  </a:lnTo>
                  <a:lnTo>
                    <a:pt x="678" y="6753"/>
                  </a:lnTo>
                  <a:close/>
                  <a:moveTo>
                    <a:pt x="678" y="6859"/>
                  </a:moveTo>
                  <a:lnTo>
                    <a:pt x="678" y="6984"/>
                  </a:lnTo>
                  <a:lnTo>
                    <a:pt x="650" y="6971"/>
                  </a:lnTo>
                  <a:lnTo>
                    <a:pt x="624" y="6956"/>
                  </a:lnTo>
                  <a:lnTo>
                    <a:pt x="598" y="6943"/>
                  </a:lnTo>
                  <a:lnTo>
                    <a:pt x="575" y="6930"/>
                  </a:lnTo>
                  <a:lnTo>
                    <a:pt x="553" y="6916"/>
                  </a:lnTo>
                  <a:lnTo>
                    <a:pt x="532" y="6903"/>
                  </a:lnTo>
                  <a:lnTo>
                    <a:pt x="513" y="6890"/>
                  </a:lnTo>
                  <a:lnTo>
                    <a:pt x="496" y="6878"/>
                  </a:lnTo>
                  <a:lnTo>
                    <a:pt x="480" y="6866"/>
                  </a:lnTo>
                  <a:lnTo>
                    <a:pt x="468" y="6855"/>
                  </a:lnTo>
                  <a:lnTo>
                    <a:pt x="457" y="6844"/>
                  </a:lnTo>
                  <a:lnTo>
                    <a:pt x="448" y="6835"/>
                  </a:lnTo>
                  <a:lnTo>
                    <a:pt x="442" y="6826"/>
                  </a:lnTo>
                  <a:lnTo>
                    <a:pt x="438" y="6818"/>
                  </a:lnTo>
                  <a:lnTo>
                    <a:pt x="437" y="6814"/>
                  </a:lnTo>
                  <a:lnTo>
                    <a:pt x="437" y="6811"/>
                  </a:lnTo>
                  <a:lnTo>
                    <a:pt x="437" y="6808"/>
                  </a:lnTo>
                  <a:lnTo>
                    <a:pt x="438" y="6805"/>
                  </a:lnTo>
                  <a:lnTo>
                    <a:pt x="443" y="6802"/>
                  </a:lnTo>
                  <a:lnTo>
                    <a:pt x="448" y="6798"/>
                  </a:lnTo>
                  <a:lnTo>
                    <a:pt x="456" y="6797"/>
                  </a:lnTo>
                  <a:lnTo>
                    <a:pt x="465" y="6796"/>
                  </a:lnTo>
                  <a:lnTo>
                    <a:pt x="476" y="6797"/>
                  </a:lnTo>
                  <a:lnTo>
                    <a:pt x="488" y="6798"/>
                  </a:lnTo>
                  <a:lnTo>
                    <a:pt x="501" y="6801"/>
                  </a:lnTo>
                  <a:lnTo>
                    <a:pt x="517" y="6804"/>
                  </a:lnTo>
                  <a:lnTo>
                    <a:pt x="551" y="6813"/>
                  </a:lnTo>
                  <a:lnTo>
                    <a:pt x="590" y="6825"/>
                  </a:lnTo>
                  <a:lnTo>
                    <a:pt x="633" y="6840"/>
                  </a:lnTo>
                  <a:lnTo>
                    <a:pt x="678" y="6859"/>
                  </a:lnTo>
                  <a:close/>
                  <a:moveTo>
                    <a:pt x="678" y="7100"/>
                  </a:moveTo>
                  <a:lnTo>
                    <a:pt x="678" y="7212"/>
                  </a:lnTo>
                  <a:lnTo>
                    <a:pt x="647" y="7200"/>
                  </a:lnTo>
                  <a:lnTo>
                    <a:pt x="614" y="7187"/>
                  </a:lnTo>
                  <a:lnTo>
                    <a:pt x="581" y="7172"/>
                  </a:lnTo>
                  <a:lnTo>
                    <a:pt x="546" y="7157"/>
                  </a:lnTo>
                  <a:lnTo>
                    <a:pt x="518" y="7143"/>
                  </a:lnTo>
                  <a:lnTo>
                    <a:pt x="489" y="7128"/>
                  </a:lnTo>
                  <a:lnTo>
                    <a:pt x="463" y="7114"/>
                  </a:lnTo>
                  <a:lnTo>
                    <a:pt x="436" y="7100"/>
                  </a:lnTo>
                  <a:lnTo>
                    <a:pt x="413" y="7085"/>
                  </a:lnTo>
                  <a:lnTo>
                    <a:pt x="390" y="7072"/>
                  </a:lnTo>
                  <a:lnTo>
                    <a:pt x="370" y="7058"/>
                  </a:lnTo>
                  <a:lnTo>
                    <a:pt x="351" y="7046"/>
                  </a:lnTo>
                  <a:lnTo>
                    <a:pt x="335" y="7033"/>
                  </a:lnTo>
                  <a:lnTo>
                    <a:pt x="320" y="7021"/>
                  </a:lnTo>
                  <a:lnTo>
                    <a:pt x="308" y="7010"/>
                  </a:lnTo>
                  <a:lnTo>
                    <a:pt x="298" y="7000"/>
                  </a:lnTo>
                  <a:lnTo>
                    <a:pt x="292" y="6991"/>
                  </a:lnTo>
                  <a:lnTo>
                    <a:pt x="287" y="6984"/>
                  </a:lnTo>
                  <a:lnTo>
                    <a:pt x="286" y="6980"/>
                  </a:lnTo>
                  <a:lnTo>
                    <a:pt x="286" y="6977"/>
                  </a:lnTo>
                  <a:lnTo>
                    <a:pt x="286" y="6974"/>
                  </a:lnTo>
                  <a:lnTo>
                    <a:pt x="287" y="6972"/>
                  </a:lnTo>
                  <a:lnTo>
                    <a:pt x="289" y="6969"/>
                  </a:lnTo>
                  <a:lnTo>
                    <a:pt x="292" y="6967"/>
                  </a:lnTo>
                  <a:lnTo>
                    <a:pt x="295" y="6966"/>
                  </a:lnTo>
                  <a:lnTo>
                    <a:pt x="298" y="6965"/>
                  </a:lnTo>
                  <a:lnTo>
                    <a:pt x="308" y="6964"/>
                  </a:lnTo>
                  <a:lnTo>
                    <a:pt x="321" y="6964"/>
                  </a:lnTo>
                  <a:lnTo>
                    <a:pt x="336" y="6966"/>
                  </a:lnTo>
                  <a:lnTo>
                    <a:pt x="352" y="6969"/>
                  </a:lnTo>
                  <a:lnTo>
                    <a:pt x="371" y="6974"/>
                  </a:lnTo>
                  <a:lnTo>
                    <a:pt x="392" y="6979"/>
                  </a:lnTo>
                  <a:lnTo>
                    <a:pt x="414" y="6986"/>
                  </a:lnTo>
                  <a:lnTo>
                    <a:pt x="438" y="6995"/>
                  </a:lnTo>
                  <a:lnTo>
                    <a:pt x="464" y="7004"/>
                  </a:lnTo>
                  <a:lnTo>
                    <a:pt x="490" y="7014"/>
                  </a:lnTo>
                  <a:lnTo>
                    <a:pt x="545" y="7037"/>
                  </a:lnTo>
                  <a:lnTo>
                    <a:pt x="605" y="7063"/>
                  </a:lnTo>
                  <a:lnTo>
                    <a:pt x="624" y="7073"/>
                  </a:lnTo>
                  <a:lnTo>
                    <a:pt x="642" y="7082"/>
                  </a:lnTo>
                  <a:lnTo>
                    <a:pt x="660" y="7091"/>
                  </a:lnTo>
                  <a:lnTo>
                    <a:pt x="678" y="7100"/>
                  </a:lnTo>
                  <a:close/>
                  <a:moveTo>
                    <a:pt x="678" y="7233"/>
                  </a:moveTo>
                  <a:lnTo>
                    <a:pt x="678" y="7310"/>
                  </a:lnTo>
                  <a:lnTo>
                    <a:pt x="660" y="7298"/>
                  </a:lnTo>
                  <a:lnTo>
                    <a:pt x="644" y="7286"/>
                  </a:lnTo>
                  <a:lnTo>
                    <a:pt x="630" y="7275"/>
                  </a:lnTo>
                  <a:lnTo>
                    <a:pt x="620" y="7265"/>
                  </a:lnTo>
                  <a:lnTo>
                    <a:pt x="613" y="7255"/>
                  </a:lnTo>
                  <a:lnTo>
                    <a:pt x="608" y="7247"/>
                  </a:lnTo>
                  <a:lnTo>
                    <a:pt x="606" y="7243"/>
                  </a:lnTo>
                  <a:lnTo>
                    <a:pt x="606" y="7240"/>
                  </a:lnTo>
                  <a:lnTo>
                    <a:pt x="606" y="7238"/>
                  </a:lnTo>
                  <a:lnTo>
                    <a:pt x="607" y="7234"/>
                  </a:lnTo>
                  <a:lnTo>
                    <a:pt x="610" y="7231"/>
                  </a:lnTo>
                  <a:lnTo>
                    <a:pt x="616" y="7229"/>
                  </a:lnTo>
                  <a:lnTo>
                    <a:pt x="623" y="7228"/>
                  </a:lnTo>
                  <a:lnTo>
                    <a:pt x="630" y="7228"/>
                  </a:lnTo>
                  <a:lnTo>
                    <a:pt x="640" y="7228"/>
                  </a:lnTo>
                  <a:lnTo>
                    <a:pt x="651" y="7229"/>
                  </a:lnTo>
                  <a:lnTo>
                    <a:pt x="663" y="7231"/>
                  </a:lnTo>
                  <a:lnTo>
                    <a:pt x="678" y="7233"/>
                  </a:lnTo>
                  <a:close/>
                  <a:moveTo>
                    <a:pt x="678" y="7327"/>
                  </a:moveTo>
                  <a:lnTo>
                    <a:pt x="678" y="7409"/>
                  </a:lnTo>
                  <a:lnTo>
                    <a:pt x="653" y="7402"/>
                  </a:lnTo>
                  <a:lnTo>
                    <a:pt x="628" y="7394"/>
                  </a:lnTo>
                  <a:lnTo>
                    <a:pt x="599" y="7384"/>
                  </a:lnTo>
                  <a:lnTo>
                    <a:pt x="571" y="7373"/>
                  </a:lnTo>
                  <a:lnTo>
                    <a:pt x="540" y="7361"/>
                  </a:lnTo>
                  <a:lnTo>
                    <a:pt x="508" y="7348"/>
                  </a:lnTo>
                  <a:lnTo>
                    <a:pt x="475" y="7334"/>
                  </a:lnTo>
                  <a:lnTo>
                    <a:pt x="441" y="7318"/>
                  </a:lnTo>
                  <a:lnTo>
                    <a:pt x="411" y="7303"/>
                  </a:lnTo>
                  <a:lnTo>
                    <a:pt x="381" y="7288"/>
                  </a:lnTo>
                  <a:lnTo>
                    <a:pt x="353" y="7274"/>
                  </a:lnTo>
                  <a:lnTo>
                    <a:pt x="327" y="7260"/>
                  </a:lnTo>
                  <a:lnTo>
                    <a:pt x="302" y="7245"/>
                  </a:lnTo>
                  <a:lnTo>
                    <a:pt x="278" y="7231"/>
                  </a:lnTo>
                  <a:lnTo>
                    <a:pt x="256" y="7218"/>
                  </a:lnTo>
                  <a:lnTo>
                    <a:pt x="238" y="7204"/>
                  </a:lnTo>
                  <a:lnTo>
                    <a:pt x="220" y="7192"/>
                  </a:lnTo>
                  <a:lnTo>
                    <a:pt x="206" y="7180"/>
                  </a:lnTo>
                  <a:lnTo>
                    <a:pt x="192" y="7169"/>
                  </a:lnTo>
                  <a:lnTo>
                    <a:pt x="182" y="7159"/>
                  </a:lnTo>
                  <a:lnTo>
                    <a:pt x="175" y="7150"/>
                  </a:lnTo>
                  <a:lnTo>
                    <a:pt x="170" y="7143"/>
                  </a:lnTo>
                  <a:lnTo>
                    <a:pt x="169" y="7139"/>
                  </a:lnTo>
                  <a:lnTo>
                    <a:pt x="168" y="7136"/>
                  </a:lnTo>
                  <a:lnTo>
                    <a:pt x="169" y="7134"/>
                  </a:lnTo>
                  <a:lnTo>
                    <a:pt x="170" y="7131"/>
                  </a:lnTo>
                  <a:lnTo>
                    <a:pt x="171" y="7129"/>
                  </a:lnTo>
                  <a:lnTo>
                    <a:pt x="175" y="7127"/>
                  </a:lnTo>
                  <a:lnTo>
                    <a:pt x="178" y="7126"/>
                  </a:lnTo>
                  <a:lnTo>
                    <a:pt x="181" y="7125"/>
                  </a:lnTo>
                  <a:lnTo>
                    <a:pt x="191" y="7124"/>
                  </a:lnTo>
                  <a:lnTo>
                    <a:pt x="205" y="7125"/>
                  </a:lnTo>
                  <a:lnTo>
                    <a:pt x="219" y="7127"/>
                  </a:lnTo>
                  <a:lnTo>
                    <a:pt x="237" y="7131"/>
                  </a:lnTo>
                  <a:lnTo>
                    <a:pt x="255" y="7136"/>
                  </a:lnTo>
                  <a:lnTo>
                    <a:pt x="276" y="7142"/>
                  </a:lnTo>
                  <a:lnTo>
                    <a:pt x="324" y="7157"/>
                  </a:lnTo>
                  <a:lnTo>
                    <a:pt x="378" y="7178"/>
                  </a:lnTo>
                  <a:lnTo>
                    <a:pt x="435" y="7201"/>
                  </a:lnTo>
                  <a:lnTo>
                    <a:pt x="496" y="7229"/>
                  </a:lnTo>
                  <a:lnTo>
                    <a:pt x="522" y="7242"/>
                  </a:lnTo>
                  <a:lnTo>
                    <a:pt x="548" y="7254"/>
                  </a:lnTo>
                  <a:lnTo>
                    <a:pt x="572" y="7267"/>
                  </a:lnTo>
                  <a:lnTo>
                    <a:pt x="595" y="7279"/>
                  </a:lnTo>
                  <a:lnTo>
                    <a:pt x="618" y="7292"/>
                  </a:lnTo>
                  <a:lnTo>
                    <a:pt x="639" y="7304"/>
                  </a:lnTo>
                  <a:lnTo>
                    <a:pt x="659" y="7316"/>
                  </a:lnTo>
                  <a:lnTo>
                    <a:pt x="678" y="7327"/>
                  </a:lnTo>
                  <a:close/>
                  <a:moveTo>
                    <a:pt x="678" y="7424"/>
                  </a:moveTo>
                  <a:lnTo>
                    <a:pt x="678" y="7522"/>
                  </a:lnTo>
                  <a:lnTo>
                    <a:pt x="640" y="7501"/>
                  </a:lnTo>
                  <a:lnTo>
                    <a:pt x="607" y="7481"/>
                  </a:lnTo>
                  <a:lnTo>
                    <a:pt x="580" y="7463"/>
                  </a:lnTo>
                  <a:lnTo>
                    <a:pt x="555" y="7445"/>
                  </a:lnTo>
                  <a:lnTo>
                    <a:pt x="545" y="7437"/>
                  </a:lnTo>
                  <a:lnTo>
                    <a:pt x="538" y="7430"/>
                  </a:lnTo>
                  <a:lnTo>
                    <a:pt x="530" y="7423"/>
                  </a:lnTo>
                  <a:lnTo>
                    <a:pt x="526" y="7416"/>
                  </a:lnTo>
                  <a:lnTo>
                    <a:pt x="521" y="7410"/>
                  </a:lnTo>
                  <a:lnTo>
                    <a:pt x="519" y="7405"/>
                  </a:lnTo>
                  <a:lnTo>
                    <a:pt x="519" y="7401"/>
                  </a:lnTo>
                  <a:lnTo>
                    <a:pt x="520" y="7396"/>
                  </a:lnTo>
                  <a:lnTo>
                    <a:pt x="522" y="7394"/>
                  </a:lnTo>
                  <a:lnTo>
                    <a:pt x="526" y="7392"/>
                  </a:lnTo>
                  <a:lnTo>
                    <a:pt x="530" y="7391"/>
                  </a:lnTo>
                  <a:lnTo>
                    <a:pt x="537" y="7391"/>
                  </a:lnTo>
                  <a:lnTo>
                    <a:pt x="551" y="7391"/>
                  </a:lnTo>
                  <a:lnTo>
                    <a:pt x="570" y="7393"/>
                  </a:lnTo>
                  <a:lnTo>
                    <a:pt x="592" y="7398"/>
                  </a:lnTo>
                  <a:lnTo>
                    <a:pt x="617" y="7405"/>
                  </a:lnTo>
                  <a:lnTo>
                    <a:pt x="646" y="7413"/>
                  </a:lnTo>
                  <a:lnTo>
                    <a:pt x="678" y="7424"/>
                  </a:lnTo>
                  <a:close/>
                  <a:moveTo>
                    <a:pt x="678" y="7538"/>
                  </a:moveTo>
                  <a:lnTo>
                    <a:pt x="678" y="7582"/>
                  </a:lnTo>
                  <a:lnTo>
                    <a:pt x="667" y="7581"/>
                  </a:lnTo>
                  <a:lnTo>
                    <a:pt x="655" y="7580"/>
                  </a:lnTo>
                  <a:lnTo>
                    <a:pt x="641" y="7576"/>
                  </a:lnTo>
                  <a:lnTo>
                    <a:pt x="626" y="7573"/>
                  </a:lnTo>
                  <a:lnTo>
                    <a:pt x="592" y="7563"/>
                  </a:lnTo>
                  <a:lnTo>
                    <a:pt x="553" y="7551"/>
                  </a:lnTo>
                  <a:lnTo>
                    <a:pt x="511" y="7535"/>
                  </a:lnTo>
                  <a:lnTo>
                    <a:pt x="466" y="7517"/>
                  </a:lnTo>
                  <a:lnTo>
                    <a:pt x="419" y="7497"/>
                  </a:lnTo>
                  <a:lnTo>
                    <a:pt x="369" y="7475"/>
                  </a:lnTo>
                  <a:lnTo>
                    <a:pt x="307" y="7444"/>
                  </a:lnTo>
                  <a:lnTo>
                    <a:pt x="251" y="7414"/>
                  </a:lnTo>
                  <a:lnTo>
                    <a:pt x="224" y="7400"/>
                  </a:lnTo>
                  <a:lnTo>
                    <a:pt x="200" y="7385"/>
                  </a:lnTo>
                  <a:lnTo>
                    <a:pt x="178" y="7372"/>
                  </a:lnTo>
                  <a:lnTo>
                    <a:pt x="158" y="7359"/>
                  </a:lnTo>
                  <a:lnTo>
                    <a:pt x="141" y="7347"/>
                  </a:lnTo>
                  <a:lnTo>
                    <a:pt x="124" y="7335"/>
                  </a:lnTo>
                  <a:lnTo>
                    <a:pt x="111" y="7324"/>
                  </a:lnTo>
                  <a:lnTo>
                    <a:pt x="101" y="7314"/>
                  </a:lnTo>
                  <a:lnTo>
                    <a:pt x="92" y="7305"/>
                  </a:lnTo>
                  <a:lnTo>
                    <a:pt x="88" y="7297"/>
                  </a:lnTo>
                  <a:lnTo>
                    <a:pt x="85" y="7294"/>
                  </a:lnTo>
                  <a:lnTo>
                    <a:pt x="85" y="7290"/>
                  </a:lnTo>
                  <a:lnTo>
                    <a:pt x="85" y="7288"/>
                  </a:lnTo>
                  <a:lnTo>
                    <a:pt x="87" y="7286"/>
                  </a:lnTo>
                  <a:lnTo>
                    <a:pt x="88" y="7284"/>
                  </a:lnTo>
                  <a:lnTo>
                    <a:pt x="91" y="7283"/>
                  </a:lnTo>
                  <a:lnTo>
                    <a:pt x="94" y="7282"/>
                  </a:lnTo>
                  <a:lnTo>
                    <a:pt x="98" y="7281"/>
                  </a:lnTo>
                  <a:lnTo>
                    <a:pt x="107" y="7281"/>
                  </a:lnTo>
                  <a:lnTo>
                    <a:pt x="121" y="7282"/>
                  </a:lnTo>
                  <a:lnTo>
                    <a:pt x="136" y="7284"/>
                  </a:lnTo>
                  <a:lnTo>
                    <a:pt x="154" y="7287"/>
                  </a:lnTo>
                  <a:lnTo>
                    <a:pt x="173" y="7293"/>
                  </a:lnTo>
                  <a:lnTo>
                    <a:pt x="195" y="7299"/>
                  </a:lnTo>
                  <a:lnTo>
                    <a:pt x="243" y="7316"/>
                  </a:lnTo>
                  <a:lnTo>
                    <a:pt x="298" y="7337"/>
                  </a:lnTo>
                  <a:lnTo>
                    <a:pt x="358" y="7362"/>
                  </a:lnTo>
                  <a:lnTo>
                    <a:pt x="421" y="7391"/>
                  </a:lnTo>
                  <a:lnTo>
                    <a:pt x="463" y="7411"/>
                  </a:lnTo>
                  <a:lnTo>
                    <a:pt x="503" y="7432"/>
                  </a:lnTo>
                  <a:lnTo>
                    <a:pt x="541" y="7452"/>
                  </a:lnTo>
                  <a:lnTo>
                    <a:pt x="575" y="7470"/>
                  </a:lnTo>
                  <a:lnTo>
                    <a:pt x="607" y="7489"/>
                  </a:lnTo>
                  <a:lnTo>
                    <a:pt x="635" y="7507"/>
                  </a:lnTo>
                  <a:lnTo>
                    <a:pt x="658" y="7523"/>
                  </a:lnTo>
                  <a:lnTo>
                    <a:pt x="678" y="7538"/>
                  </a:lnTo>
                  <a:close/>
                  <a:moveTo>
                    <a:pt x="678" y="7604"/>
                  </a:moveTo>
                  <a:lnTo>
                    <a:pt x="678" y="7705"/>
                  </a:lnTo>
                  <a:lnTo>
                    <a:pt x="630" y="7680"/>
                  </a:lnTo>
                  <a:lnTo>
                    <a:pt x="586" y="7656"/>
                  </a:lnTo>
                  <a:lnTo>
                    <a:pt x="549" y="7633"/>
                  </a:lnTo>
                  <a:lnTo>
                    <a:pt x="518" y="7612"/>
                  </a:lnTo>
                  <a:lnTo>
                    <a:pt x="505" y="7603"/>
                  </a:lnTo>
                  <a:lnTo>
                    <a:pt x="492" y="7594"/>
                  </a:lnTo>
                  <a:lnTo>
                    <a:pt x="484" y="7585"/>
                  </a:lnTo>
                  <a:lnTo>
                    <a:pt x="476" y="7577"/>
                  </a:lnTo>
                  <a:lnTo>
                    <a:pt x="470" y="7571"/>
                  </a:lnTo>
                  <a:lnTo>
                    <a:pt x="467" y="7564"/>
                  </a:lnTo>
                  <a:lnTo>
                    <a:pt x="466" y="7562"/>
                  </a:lnTo>
                  <a:lnTo>
                    <a:pt x="466" y="7560"/>
                  </a:lnTo>
                  <a:lnTo>
                    <a:pt x="466" y="7557"/>
                  </a:lnTo>
                  <a:lnTo>
                    <a:pt x="467" y="7555"/>
                  </a:lnTo>
                  <a:lnTo>
                    <a:pt x="469" y="7553"/>
                  </a:lnTo>
                  <a:lnTo>
                    <a:pt x="474" y="7551"/>
                  </a:lnTo>
                  <a:lnTo>
                    <a:pt x="480" y="7550"/>
                  </a:lnTo>
                  <a:lnTo>
                    <a:pt x="488" y="7550"/>
                  </a:lnTo>
                  <a:lnTo>
                    <a:pt x="508" y="7552"/>
                  </a:lnTo>
                  <a:lnTo>
                    <a:pt x="533" y="7556"/>
                  </a:lnTo>
                  <a:lnTo>
                    <a:pt x="563" y="7564"/>
                  </a:lnTo>
                  <a:lnTo>
                    <a:pt x="597" y="7575"/>
                  </a:lnTo>
                  <a:lnTo>
                    <a:pt x="636" y="7588"/>
                  </a:lnTo>
                  <a:lnTo>
                    <a:pt x="678" y="7604"/>
                  </a:lnTo>
                  <a:close/>
                  <a:moveTo>
                    <a:pt x="330" y="7628"/>
                  </a:moveTo>
                  <a:lnTo>
                    <a:pt x="266" y="7597"/>
                  </a:lnTo>
                  <a:lnTo>
                    <a:pt x="208" y="7567"/>
                  </a:lnTo>
                  <a:lnTo>
                    <a:pt x="181" y="7552"/>
                  </a:lnTo>
                  <a:lnTo>
                    <a:pt x="156" y="7538"/>
                  </a:lnTo>
                  <a:lnTo>
                    <a:pt x="133" y="7524"/>
                  </a:lnTo>
                  <a:lnTo>
                    <a:pt x="112" y="7511"/>
                  </a:lnTo>
                  <a:lnTo>
                    <a:pt x="93" y="7498"/>
                  </a:lnTo>
                  <a:lnTo>
                    <a:pt x="78" y="7487"/>
                  </a:lnTo>
                  <a:lnTo>
                    <a:pt x="63" y="7476"/>
                  </a:lnTo>
                  <a:lnTo>
                    <a:pt x="52" y="7466"/>
                  </a:lnTo>
                  <a:lnTo>
                    <a:pt x="44" y="7457"/>
                  </a:lnTo>
                  <a:lnTo>
                    <a:pt x="38" y="7449"/>
                  </a:lnTo>
                  <a:lnTo>
                    <a:pt x="37" y="7446"/>
                  </a:lnTo>
                  <a:lnTo>
                    <a:pt x="36" y="7443"/>
                  </a:lnTo>
                  <a:lnTo>
                    <a:pt x="36" y="7441"/>
                  </a:lnTo>
                  <a:lnTo>
                    <a:pt x="37" y="7438"/>
                  </a:lnTo>
                  <a:lnTo>
                    <a:pt x="39" y="7436"/>
                  </a:lnTo>
                  <a:lnTo>
                    <a:pt x="41" y="7435"/>
                  </a:lnTo>
                  <a:lnTo>
                    <a:pt x="45" y="7434"/>
                  </a:lnTo>
                  <a:lnTo>
                    <a:pt x="48" y="7433"/>
                  </a:lnTo>
                  <a:lnTo>
                    <a:pt x="59" y="7433"/>
                  </a:lnTo>
                  <a:lnTo>
                    <a:pt x="71" y="7434"/>
                  </a:lnTo>
                  <a:lnTo>
                    <a:pt x="87" y="7437"/>
                  </a:lnTo>
                  <a:lnTo>
                    <a:pt x="105" y="7442"/>
                  </a:lnTo>
                  <a:lnTo>
                    <a:pt x="125" y="7447"/>
                  </a:lnTo>
                  <a:lnTo>
                    <a:pt x="147" y="7454"/>
                  </a:lnTo>
                  <a:lnTo>
                    <a:pt x="198" y="7471"/>
                  </a:lnTo>
                  <a:lnTo>
                    <a:pt x="254" y="7494"/>
                  </a:lnTo>
                  <a:lnTo>
                    <a:pt x="315" y="7519"/>
                  </a:lnTo>
                  <a:lnTo>
                    <a:pt x="380" y="7549"/>
                  </a:lnTo>
                  <a:lnTo>
                    <a:pt x="444" y="7580"/>
                  </a:lnTo>
                  <a:lnTo>
                    <a:pt x="502" y="7609"/>
                  </a:lnTo>
                  <a:lnTo>
                    <a:pt x="554" y="7638"/>
                  </a:lnTo>
                  <a:lnTo>
                    <a:pt x="598" y="7665"/>
                  </a:lnTo>
                  <a:lnTo>
                    <a:pt x="618" y="7677"/>
                  </a:lnTo>
                  <a:lnTo>
                    <a:pt x="635" y="7689"/>
                  </a:lnTo>
                  <a:lnTo>
                    <a:pt x="648" y="7699"/>
                  </a:lnTo>
                  <a:lnTo>
                    <a:pt x="659" y="7709"/>
                  </a:lnTo>
                  <a:lnTo>
                    <a:pt x="668" y="7717"/>
                  </a:lnTo>
                  <a:lnTo>
                    <a:pt x="673" y="7725"/>
                  </a:lnTo>
                  <a:lnTo>
                    <a:pt x="676" y="7729"/>
                  </a:lnTo>
                  <a:lnTo>
                    <a:pt x="676" y="7731"/>
                  </a:lnTo>
                  <a:lnTo>
                    <a:pt x="676" y="7733"/>
                  </a:lnTo>
                  <a:lnTo>
                    <a:pt x="676" y="7735"/>
                  </a:lnTo>
                  <a:lnTo>
                    <a:pt x="673" y="7737"/>
                  </a:lnTo>
                  <a:lnTo>
                    <a:pt x="671" y="7740"/>
                  </a:lnTo>
                  <a:lnTo>
                    <a:pt x="668" y="7741"/>
                  </a:lnTo>
                  <a:lnTo>
                    <a:pt x="663" y="7741"/>
                  </a:lnTo>
                  <a:lnTo>
                    <a:pt x="653" y="7741"/>
                  </a:lnTo>
                  <a:lnTo>
                    <a:pt x="640" y="7740"/>
                  </a:lnTo>
                  <a:lnTo>
                    <a:pt x="625" y="7737"/>
                  </a:lnTo>
                  <a:lnTo>
                    <a:pt x="607" y="7733"/>
                  </a:lnTo>
                  <a:lnTo>
                    <a:pt x="586" y="7727"/>
                  </a:lnTo>
                  <a:lnTo>
                    <a:pt x="564" y="7721"/>
                  </a:lnTo>
                  <a:lnTo>
                    <a:pt x="513" y="7704"/>
                  </a:lnTo>
                  <a:lnTo>
                    <a:pt x="457" y="7683"/>
                  </a:lnTo>
                  <a:lnTo>
                    <a:pt x="395" y="7658"/>
                  </a:lnTo>
                  <a:lnTo>
                    <a:pt x="330" y="7628"/>
                  </a:lnTo>
                  <a:close/>
                  <a:moveTo>
                    <a:pt x="293" y="5940"/>
                  </a:moveTo>
                  <a:lnTo>
                    <a:pt x="317" y="5952"/>
                  </a:lnTo>
                  <a:lnTo>
                    <a:pt x="340" y="5965"/>
                  </a:lnTo>
                  <a:lnTo>
                    <a:pt x="362" y="5978"/>
                  </a:lnTo>
                  <a:lnTo>
                    <a:pt x="382" y="5991"/>
                  </a:lnTo>
                  <a:lnTo>
                    <a:pt x="402" y="6004"/>
                  </a:lnTo>
                  <a:lnTo>
                    <a:pt x="420" y="6016"/>
                  </a:lnTo>
                  <a:lnTo>
                    <a:pt x="436" y="6028"/>
                  </a:lnTo>
                  <a:lnTo>
                    <a:pt x="451" y="6040"/>
                  </a:lnTo>
                  <a:lnTo>
                    <a:pt x="464" y="6051"/>
                  </a:lnTo>
                  <a:lnTo>
                    <a:pt x="475" y="6062"/>
                  </a:lnTo>
                  <a:lnTo>
                    <a:pt x="485" y="6072"/>
                  </a:lnTo>
                  <a:lnTo>
                    <a:pt x="491" y="6082"/>
                  </a:lnTo>
                  <a:lnTo>
                    <a:pt x="497" y="6091"/>
                  </a:lnTo>
                  <a:lnTo>
                    <a:pt x="499" y="6099"/>
                  </a:lnTo>
                  <a:lnTo>
                    <a:pt x="499" y="6102"/>
                  </a:lnTo>
                  <a:lnTo>
                    <a:pt x="499" y="6105"/>
                  </a:lnTo>
                  <a:lnTo>
                    <a:pt x="499" y="6109"/>
                  </a:lnTo>
                  <a:lnTo>
                    <a:pt x="498" y="6111"/>
                  </a:lnTo>
                  <a:lnTo>
                    <a:pt x="496" y="6114"/>
                  </a:lnTo>
                  <a:lnTo>
                    <a:pt x="492" y="6117"/>
                  </a:lnTo>
                  <a:lnTo>
                    <a:pt x="490" y="6118"/>
                  </a:lnTo>
                  <a:lnTo>
                    <a:pt x="486" y="6120"/>
                  </a:lnTo>
                  <a:lnTo>
                    <a:pt x="477" y="6122"/>
                  </a:lnTo>
                  <a:lnTo>
                    <a:pt x="466" y="6122"/>
                  </a:lnTo>
                  <a:lnTo>
                    <a:pt x="454" y="6122"/>
                  </a:lnTo>
                  <a:lnTo>
                    <a:pt x="439" y="6120"/>
                  </a:lnTo>
                  <a:lnTo>
                    <a:pt x="423" y="6118"/>
                  </a:lnTo>
                  <a:lnTo>
                    <a:pt x="405" y="6113"/>
                  </a:lnTo>
                  <a:lnTo>
                    <a:pt x="387" y="6109"/>
                  </a:lnTo>
                  <a:lnTo>
                    <a:pt x="367" y="6102"/>
                  </a:lnTo>
                  <a:lnTo>
                    <a:pt x="345" y="6094"/>
                  </a:lnTo>
                  <a:lnTo>
                    <a:pt x="323" y="6087"/>
                  </a:lnTo>
                  <a:lnTo>
                    <a:pt x="301" y="6077"/>
                  </a:lnTo>
                  <a:lnTo>
                    <a:pt x="276" y="6067"/>
                  </a:lnTo>
                  <a:lnTo>
                    <a:pt x="252" y="6056"/>
                  </a:lnTo>
                  <a:lnTo>
                    <a:pt x="228" y="6044"/>
                  </a:lnTo>
                  <a:lnTo>
                    <a:pt x="205" y="6032"/>
                  </a:lnTo>
                  <a:lnTo>
                    <a:pt x="181" y="6018"/>
                  </a:lnTo>
                  <a:lnTo>
                    <a:pt x="159" y="6005"/>
                  </a:lnTo>
                  <a:lnTo>
                    <a:pt x="138" y="5993"/>
                  </a:lnTo>
                  <a:lnTo>
                    <a:pt x="120" y="5980"/>
                  </a:lnTo>
                  <a:lnTo>
                    <a:pt x="102" y="5968"/>
                  </a:lnTo>
                  <a:lnTo>
                    <a:pt x="85" y="5955"/>
                  </a:lnTo>
                  <a:lnTo>
                    <a:pt x="71" y="5943"/>
                  </a:lnTo>
                  <a:lnTo>
                    <a:pt x="58" y="5931"/>
                  </a:lnTo>
                  <a:lnTo>
                    <a:pt x="47" y="5920"/>
                  </a:lnTo>
                  <a:lnTo>
                    <a:pt x="38" y="5910"/>
                  </a:lnTo>
                  <a:lnTo>
                    <a:pt x="30" y="5900"/>
                  </a:lnTo>
                  <a:lnTo>
                    <a:pt x="26" y="5891"/>
                  </a:lnTo>
                  <a:lnTo>
                    <a:pt x="23" y="5884"/>
                  </a:lnTo>
                  <a:lnTo>
                    <a:pt x="23" y="5880"/>
                  </a:lnTo>
                  <a:lnTo>
                    <a:pt x="23" y="5876"/>
                  </a:lnTo>
                  <a:lnTo>
                    <a:pt x="24" y="5874"/>
                  </a:lnTo>
                  <a:lnTo>
                    <a:pt x="25" y="5870"/>
                  </a:lnTo>
                  <a:lnTo>
                    <a:pt x="27" y="5868"/>
                  </a:lnTo>
                  <a:lnTo>
                    <a:pt x="29" y="5866"/>
                  </a:lnTo>
                  <a:lnTo>
                    <a:pt x="32" y="5864"/>
                  </a:lnTo>
                  <a:lnTo>
                    <a:pt x="36" y="5863"/>
                  </a:lnTo>
                  <a:lnTo>
                    <a:pt x="45" y="5861"/>
                  </a:lnTo>
                  <a:lnTo>
                    <a:pt x="56" y="5859"/>
                  </a:lnTo>
                  <a:lnTo>
                    <a:pt x="69" y="5861"/>
                  </a:lnTo>
                  <a:lnTo>
                    <a:pt x="83" y="5862"/>
                  </a:lnTo>
                  <a:lnTo>
                    <a:pt x="99" y="5865"/>
                  </a:lnTo>
                  <a:lnTo>
                    <a:pt x="116" y="5869"/>
                  </a:lnTo>
                  <a:lnTo>
                    <a:pt x="135" y="5875"/>
                  </a:lnTo>
                  <a:lnTo>
                    <a:pt x="155" y="5880"/>
                  </a:lnTo>
                  <a:lnTo>
                    <a:pt x="176" y="5888"/>
                  </a:lnTo>
                  <a:lnTo>
                    <a:pt x="198" y="5897"/>
                  </a:lnTo>
                  <a:lnTo>
                    <a:pt x="221" y="5906"/>
                  </a:lnTo>
                  <a:lnTo>
                    <a:pt x="244" y="5917"/>
                  </a:lnTo>
                  <a:lnTo>
                    <a:pt x="269" y="5928"/>
                  </a:lnTo>
                  <a:lnTo>
                    <a:pt x="293" y="5940"/>
                  </a:lnTo>
                  <a:close/>
                  <a:moveTo>
                    <a:pt x="474" y="5490"/>
                  </a:moveTo>
                  <a:lnTo>
                    <a:pt x="496" y="5502"/>
                  </a:lnTo>
                  <a:lnTo>
                    <a:pt x="517" y="5514"/>
                  </a:lnTo>
                  <a:lnTo>
                    <a:pt x="537" y="5526"/>
                  </a:lnTo>
                  <a:lnTo>
                    <a:pt x="556" y="5538"/>
                  </a:lnTo>
                  <a:lnTo>
                    <a:pt x="574" y="5551"/>
                  </a:lnTo>
                  <a:lnTo>
                    <a:pt x="590" y="5563"/>
                  </a:lnTo>
                  <a:lnTo>
                    <a:pt x="605" y="5574"/>
                  </a:lnTo>
                  <a:lnTo>
                    <a:pt x="618" y="5586"/>
                  </a:lnTo>
                  <a:lnTo>
                    <a:pt x="630" y="5597"/>
                  </a:lnTo>
                  <a:lnTo>
                    <a:pt x="640" y="5608"/>
                  </a:lnTo>
                  <a:lnTo>
                    <a:pt x="648" y="5618"/>
                  </a:lnTo>
                  <a:lnTo>
                    <a:pt x="655" y="5628"/>
                  </a:lnTo>
                  <a:lnTo>
                    <a:pt x="659" y="5637"/>
                  </a:lnTo>
                  <a:lnTo>
                    <a:pt x="661" y="5644"/>
                  </a:lnTo>
                  <a:lnTo>
                    <a:pt x="661" y="5648"/>
                  </a:lnTo>
                  <a:lnTo>
                    <a:pt x="661" y="5651"/>
                  </a:lnTo>
                  <a:lnTo>
                    <a:pt x="660" y="5654"/>
                  </a:lnTo>
                  <a:lnTo>
                    <a:pt x="658" y="5658"/>
                  </a:lnTo>
                  <a:lnTo>
                    <a:pt x="657" y="5660"/>
                  </a:lnTo>
                  <a:lnTo>
                    <a:pt x="653" y="5663"/>
                  </a:lnTo>
                  <a:lnTo>
                    <a:pt x="650" y="5664"/>
                  </a:lnTo>
                  <a:lnTo>
                    <a:pt x="647" y="5666"/>
                  </a:lnTo>
                  <a:lnTo>
                    <a:pt x="638" y="5669"/>
                  </a:lnTo>
                  <a:lnTo>
                    <a:pt x="628" y="5670"/>
                  </a:lnTo>
                  <a:lnTo>
                    <a:pt x="616" y="5670"/>
                  </a:lnTo>
                  <a:lnTo>
                    <a:pt x="602" y="5669"/>
                  </a:lnTo>
                  <a:lnTo>
                    <a:pt x="586" y="5666"/>
                  </a:lnTo>
                  <a:lnTo>
                    <a:pt x="570" y="5663"/>
                  </a:lnTo>
                  <a:lnTo>
                    <a:pt x="552" y="5659"/>
                  </a:lnTo>
                  <a:lnTo>
                    <a:pt x="533" y="5653"/>
                  </a:lnTo>
                  <a:lnTo>
                    <a:pt x="513" y="5647"/>
                  </a:lnTo>
                  <a:lnTo>
                    <a:pt x="494" y="5639"/>
                  </a:lnTo>
                  <a:lnTo>
                    <a:pt x="471" y="5630"/>
                  </a:lnTo>
                  <a:lnTo>
                    <a:pt x="451" y="5621"/>
                  </a:lnTo>
                  <a:lnTo>
                    <a:pt x="427" y="5610"/>
                  </a:lnTo>
                  <a:lnTo>
                    <a:pt x="405" y="5599"/>
                  </a:lnTo>
                  <a:lnTo>
                    <a:pt x="383" y="5587"/>
                  </a:lnTo>
                  <a:lnTo>
                    <a:pt x="362" y="5575"/>
                  </a:lnTo>
                  <a:lnTo>
                    <a:pt x="341" y="5563"/>
                  </a:lnTo>
                  <a:lnTo>
                    <a:pt x="323" y="5551"/>
                  </a:lnTo>
                  <a:lnTo>
                    <a:pt x="305" y="5538"/>
                  </a:lnTo>
                  <a:lnTo>
                    <a:pt x="288" y="5526"/>
                  </a:lnTo>
                  <a:lnTo>
                    <a:pt x="274" y="5514"/>
                  </a:lnTo>
                  <a:lnTo>
                    <a:pt x="261" y="5503"/>
                  </a:lnTo>
                  <a:lnTo>
                    <a:pt x="249" y="5491"/>
                  </a:lnTo>
                  <a:lnTo>
                    <a:pt x="239" y="5481"/>
                  </a:lnTo>
                  <a:lnTo>
                    <a:pt x="231" y="5470"/>
                  </a:lnTo>
                  <a:lnTo>
                    <a:pt x="224" y="5461"/>
                  </a:lnTo>
                  <a:lnTo>
                    <a:pt x="220" y="5452"/>
                  </a:lnTo>
                  <a:lnTo>
                    <a:pt x="218" y="5443"/>
                  </a:lnTo>
                  <a:lnTo>
                    <a:pt x="218" y="5440"/>
                  </a:lnTo>
                  <a:lnTo>
                    <a:pt x="219" y="5437"/>
                  </a:lnTo>
                  <a:lnTo>
                    <a:pt x="219" y="5434"/>
                  </a:lnTo>
                  <a:lnTo>
                    <a:pt x="221" y="5430"/>
                  </a:lnTo>
                  <a:lnTo>
                    <a:pt x="222" y="5428"/>
                  </a:lnTo>
                  <a:lnTo>
                    <a:pt x="226" y="5426"/>
                  </a:lnTo>
                  <a:lnTo>
                    <a:pt x="229" y="5424"/>
                  </a:lnTo>
                  <a:lnTo>
                    <a:pt x="232" y="5421"/>
                  </a:lnTo>
                  <a:lnTo>
                    <a:pt x="241" y="5419"/>
                  </a:lnTo>
                  <a:lnTo>
                    <a:pt x="251" y="5418"/>
                  </a:lnTo>
                  <a:lnTo>
                    <a:pt x="263" y="5418"/>
                  </a:lnTo>
                  <a:lnTo>
                    <a:pt x="277" y="5419"/>
                  </a:lnTo>
                  <a:lnTo>
                    <a:pt x="293" y="5421"/>
                  </a:lnTo>
                  <a:lnTo>
                    <a:pt x="309" y="5425"/>
                  </a:lnTo>
                  <a:lnTo>
                    <a:pt x="327" y="5429"/>
                  </a:lnTo>
                  <a:lnTo>
                    <a:pt x="346" y="5436"/>
                  </a:lnTo>
                  <a:lnTo>
                    <a:pt x="366" y="5442"/>
                  </a:lnTo>
                  <a:lnTo>
                    <a:pt x="385" y="5450"/>
                  </a:lnTo>
                  <a:lnTo>
                    <a:pt x="406" y="5458"/>
                  </a:lnTo>
                  <a:lnTo>
                    <a:pt x="428" y="5468"/>
                  </a:lnTo>
                  <a:lnTo>
                    <a:pt x="451" y="5479"/>
                  </a:lnTo>
                  <a:lnTo>
                    <a:pt x="474" y="5490"/>
                  </a:lnTo>
                  <a:close/>
                  <a:moveTo>
                    <a:pt x="551" y="5403"/>
                  </a:moveTo>
                  <a:lnTo>
                    <a:pt x="549" y="5406"/>
                  </a:lnTo>
                  <a:lnTo>
                    <a:pt x="546" y="5408"/>
                  </a:lnTo>
                  <a:lnTo>
                    <a:pt x="543" y="5410"/>
                  </a:lnTo>
                  <a:lnTo>
                    <a:pt x="540" y="5411"/>
                  </a:lnTo>
                  <a:lnTo>
                    <a:pt x="532" y="5415"/>
                  </a:lnTo>
                  <a:lnTo>
                    <a:pt x="521" y="5416"/>
                  </a:lnTo>
                  <a:lnTo>
                    <a:pt x="510" y="5416"/>
                  </a:lnTo>
                  <a:lnTo>
                    <a:pt x="497" y="5415"/>
                  </a:lnTo>
                  <a:lnTo>
                    <a:pt x="481" y="5413"/>
                  </a:lnTo>
                  <a:lnTo>
                    <a:pt x="466" y="5409"/>
                  </a:lnTo>
                  <a:lnTo>
                    <a:pt x="448" y="5406"/>
                  </a:lnTo>
                  <a:lnTo>
                    <a:pt x="431" y="5400"/>
                  </a:lnTo>
                  <a:lnTo>
                    <a:pt x="412" y="5394"/>
                  </a:lnTo>
                  <a:lnTo>
                    <a:pt x="392" y="5386"/>
                  </a:lnTo>
                  <a:lnTo>
                    <a:pt x="371" y="5378"/>
                  </a:lnTo>
                  <a:lnTo>
                    <a:pt x="350" y="5370"/>
                  </a:lnTo>
                  <a:lnTo>
                    <a:pt x="329" y="5359"/>
                  </a:lnTo>
                  <a:lnTo>
                    <a:pt x="307" y="5347"/>
                  </a:lnTo>
                  <a:lnTo>
                    <a:pt x="286" y="5336"/>
                  </a:lnTo>
                  <a:lnTo>
                    <a:pt x="265" y="5324"/>
                  </a:lnTo>
                  <a:lnTo>
                    <a:pt x="246" y="5313"/>
                  </a:lnTo>
                  <a:lnTo>
                    <a:pt x="229" y="5301"/>
                  </a:lnTo>
                  <a:lnTo>
                    <a:pt x="211" y="5289"/>
                  </a:lnTo>
                  <a:lnTo>
                    <a:pt x="196" y="5277"/>
                  </a:lnTo>
                  <a:lnTo>
                    <a:pt x="181" y="5265"/>
                  </a:lnTo>
                  <a:lnTo>
                    <a:pt x="169" y="5254"/>
                  </a:lnTo>
                  <a:lnTo>
                    <a:pt x="158" y="5243"/>
                  </a:lnTo>
                  <a:lnTo>
                    <a:pt x="149" y="5232"/>
                  </a:lnTo>
                  <a:lnTo>
                    <a:pt x="142" y="5222"/>
                  </a:lnTo>
                  <a:lnTo>
                    <a:pt x="135" y="5213"/>
                  </a:lnTo>
                  <a:lnTo>
                    <a:pt x="132" y="5204"/>
                  </a:lnTo>
                  <a:lnTo>
                    <a:pt x="130" y="5196"/>
                  </a:lnTo>
                  <a:lnTo>
                    <a:pt x="130" y="5192"/>
                  </a:lnTo>
                  <a:lnTo>
                    <a:pt x="130" y="5189"/>
                  </a:lnTo>
                  <a:lnTo>
                    <a:pt x="131" y="5185"/>
                  </a:lnTo>
                  <a:lnTo>
                    <a:pt x="133" y="5182"/>
                  </a:lnTo>
                  <a:lnTo>
                    <a:pt x="137" y="5178"/>
                  </a:lnTo>
                  <a:lnTo>
                    <a:pt x="144" y="5173"/>
                  </a:lnTo>
                  <a:lnTo>
                    <a:pt x="152" y="5171"/>
                  </a:lnTo>
                  <a:lnTo>
                    <a:pt x="163" y="5170"/>
                  </a:lnTo>
                  <a:lnTo>
                    <a:pt x="174" y="5170"/>
                  </a:lnTo>
                  <a:lnTo>
                    <a:pt x="187" y="5171"/>
                  </a:lnTo>
                  <a:lnTo>
                    <a:pt x="201" y="5173"/>
                  </a:lnTo>
                  <a:lnTo>
                    <a:pt x="218" y="5175"/>
                  </a:lnTo>
                  <a:lnTo>
                    <a:pt x="234" y="5180"/>
                  </a:lnTo>
                  <a:lnTo>
                    <a:pt x="253" y="5185"/>
                  </a:lnTo>
                  <a:lnTo>
                    <a:pt x="272" y="5192"/>
                  </a:lnTo>
                  <a:lnTo>
                    <a:pt x="292" y="5200"/>
                  </a:lnTo>
                  <a:lnTo>
                    <a:pt x="312" y="5207"/>
                  </a:lnTo>
                  <a:lnTo>
                    <a:pt x="333" y="5217"/>
                  </a:lnTo>
                  <a:lnTo>
                    <a:pt x="353" y="5227"/>
                  </a:lnTo>
                  <a:lnTo>
                    <a:pt x="376" y="5238"/>
                  </a:lnTo>
                  <a:lnTo>
                    <a:pt x="396" y="5249"/>
                  </a:lnTo>
                  <a:lnTo>
                    <a:pt x="417" y="5261"/>
                  </a:lnTo>
                  <a:lnTo>
                    <a:pt x="436" y="5274"/>
                  </a:lnTo>
                  <a:lnTo>
                    <a:pt x="454" y="5286"/>
                  </a:lnTo>
                  <a:lnTo>
                    <a:pt x="471" y="5298"/>
                  </a:lnTo>
                  <a:lnTo>
                    <a:pt x="487" y="5309"/>
                  </a:lnTo>
                  <a:lnTo>
                    <a:pt x="501" y="5321"/>
                  </a:lnTo>
                  <a:lnTo>
                    <a:pt x="513" y="5332"/>
                  </a:lnTo>
                  <a:lnTo>
                    <a:pt x="524" y="5343"/>
                  </a:lnTo>
                  <a:lnTo>
                    <a:pt x="534" y="5354"/>
                  </a:lnTo>
                  <a:lnTo>
                    <a:pt x="542" y="5364"/>
                  </a:lnTo>
                  <a:lnTo>
                    <a:pt x="548" y="5373"/>
                  </a:lnTo>
                  <a:lnTo>
                    <a:pt x="552" y="5382"/>
                  </a:lnTo>
                  <a:lnTo>
                    <a:pt x="554" y="5389"/>
                  </a:lnTo>
                  <a:lnTo>
                    <a:pt x="554" y="5394"/>
                  </a:lnTo>
                  <a:lnTo>
                    <a:pt x="553" y="5397"/>
                  </a:lnTo>
                  <a:lnTo>
                    <a:pt x="553" y="5400"/>
                  </a:lnTo>
                  <a:lnTo>
                    <a:pt x="551" y="5403"/>
                  </a:lnTo>
                  <a:close/>
                  <a:moveTo>
                    <a:pt x="470" y="5150"/>
                  </a:moveTo>
                  <a:lnTo>
                    <a:pt x="466" y="5156"/>
                  </a:lnTo>
                  <a:lnTo>
                    <a:pt x="459" y="5159"/>
                  </a:lnTo>
                  <a:lnTo>
                    <a:pt x="452" y="5162"/>
                  </a:lnTo>
                  <a:lnTo>
                    <a:pt x="442" y="5163"/>
                  </a:lnTo>
                  <a:lnTo>
                    <a:pt x="430" y="5163"/>
                  </a:lnTo>
                  <a:lnTo>
                    <a:pt x="417" y="5163"/>
                  </a:lnTo>
                  <a:lnTo>
                    <a:pt x="403" y="5161"/>
                  </a:lnTo>
                  <a:lnTo>
                    <a:pt x="388" y="5158"/>
                  </a:lnTo>
                  <a:lnTo>
                    <a:pt x="371" y="5154"/>
                  </a:lnTo>
                  <a:lnTo>
                    <a:pt x="353" y="5149"/>
                  </a:lnTo>
                  <a:lnTo>
                    <a:pt x="336" y="5143"/>
                  </a:lnTo>
                  <a:lnTo>
                    <a:pt x="317" y="5136"/>
                  </a:lnTo>
                  <a:lnTo>
                    <a:pt x="297" y="5128"/>
                  </a:lnTo>
                  <a:lnTo>
                    <a:pt x="277" y="5119"/>
                  </a:lnTo>
                  <a:lnTo>
                    <a:pt x="256" y="5109"/>
                  </a:lnTo>
                  <a:lnTo>
                    <a:pt x="237" y="5099"/>
                  </a:lnTo>
                  <a:lnTo>
                    <a:pt x="216" y="5087"/>
                  </a:lnTo>
                  <a:lnTo>
                    <a:pt x="197" y="5076"/>
                  </a:lnTo>
                  <a:lnTo>
                    <a:pt x="178" y="5065"/>
                  </a:lnTo>
                  <a:lnTo>
                    <a:pt x="162" y="5053"/>
                  </a:lnTo>
                  <a:lnTo>
                    <a:pt x="145" y="5041"/>
                  </a:lnTo>
                  <a:lnTo>
                    <a:pt x="131" y="5030"/>
                  </a:lnTo>
                  <a:lnTo>
                    <a:pt x="116" y="5018"/>
                  </a:lnTo>
                  <a:lnTo>
                    <a:pt x="105" y="5007"/>
                  </a:lnTo>
                  <a:lnTo>
                    <a:pt x="94" y="4996"/>
                  </a:lnTo>
                  <a:lnTo>
                    <a:pt x="85" y="4986"/>
                  </a:lnTo>
                  <a:lnTo>
                    <a:pt x="78" y="4976"/>
                  </a:lnTo>
                  <a:lnTo>
                    <a:pt x="73" y="4966"/>
                  </a:lnTo>
                  <a:lnTo>
                    <a:pt x="69" y="4957"/>
                  </a:lnTo>
                  <a:lnTo>
                    <a:pt x="68" y="4949"/>
                  </a:lnTo>
                  <a:lnTo>
                    <a:pt x="68" y="4946"/>
                  </a:lnTo>
                  <a:lnTo>
                    <a:pt x="68" y="4943"/>
                  </a:lnTo>
                  <a:lnTo>
                    <a:pt x="69" y="4939"/>
                  </a:lnTo>
                  <a:lnTo>
                    <a:pt x="70" y="4936"/>
                  </a:lnTo>
                  <a:lnTo>
                    <a:pt x="74" y="4930"/>
                  </a:lnTo>
                  <a:lnTo>
                    <a:pt x="81" y="4927"/>
                  </a:lnTo>
                  <a:lnTo>
                    <a:pt x="90" y="4924"/>
                  </a:lnTo>
                  <a:lnTo>
                    <a:pt x="100" y="4923"/>
                  </a:lnTo>
                  <a:lnTo>
                    <a:pt x="111" y="4923"/>
                  </a:lnTo>
                  <a:lnTo>
                    <a:pt x="124" y="4924"/>
                  </a:lnTo>
                  <a:lnTo>
                    <a:pt x="137" y="4925"/>
                  </a:lnTo>
                  <a:lnTo>
                    <a:pt x="153" y="4928"/>
                  </a:lnTo>
                  <a:lnTo>
                    <a:pt x="169" y="4933"/>
                  </a:lnTo>
                  <a:lnTo>
                    <a:pt x="187" y="4938"/>
                  </a:lnTo>
                  <a:lnTo>
                    <a:pt x="205" y="4944"/>
                  </a:lnTo>
                  <a:lnTo>
                    <a:pt x="224" y="4951"/>
                  </a:lnTo>
                  <a:lnTo>
                    <a:pt x="243" y="4959"/>
                  </a:lnTo>
                  <a:lnTo>
                    <a:pt x="263" y="4968"/>
                  </a:lnTo>
                  <a:lnTo>
                    <a:pt x="284" y="4978"/>
                  </a:lnTo>
                  <a:lnTo>
                    <a:pt x="304" y="4989"/>
                  </a:lnTo>
                  <a:lnTo>
                    <a:pt x="325" y="5000"/>
                  </a:lnTo>
                  <a:lnTo>
                    <a:pt x="344" y="5011"/>
                  </a:lnTo>
                  <a:lnTo>
                    <a:pt x="362" y="5023"/>
                  </a:lnTo>
                  <a:lnTo>
                    <a:pt x="380" y="5034"/>
                  </a:lnTo>
                  <a:lnTo>
                    <a:pt x="395" y="5046"/>
                  </a:lnTo>
                  <a:lnTo>
                    <a:pt x="411" y="5057"/>
                  </a:lnTo>
                  <a:lnTo>
                    <a:pt x="424" y="5068"/>
                  </a:lnTo>
                  <a:lnTo>
                    <a:pt x="436" y="5080"/>
                  </a:lnTo>
                  <a:lnTo>
                    <a:pt x="446" y="5090"/>
                  </a:lnTo>
                  <a:lnTo>
                    <a:pt x="455" y="5101"/>
                  </a:lnTo>
                  <a:lnTo>
                    <a:pt x="463" y="5111"/>
                  </a:lnTo>
                  <a:lnTo>
                    <a:pt x="468" y="5120"/>
                  </a:lnTo>
                  <a:lnTo>
                    <a:pt x="471" y="5129"/>
                  </a:lnTo>
                  <a:lnTo>
                    <a:pt x="474" y="5137"/>
                  </a:lnTo>
                  <a:lnTo>
                    <a:pt x="474" y="5140"/>
                  </a:lnTo>
                  <a:lnTo>
                    <a:pt x="473" y="5144"/>
                  </a:lnTo>
                  <a:lnTo>
                    <a:pt x="471" y="5148"/>
                  </a:lnTo>
                  <a:lnTo>
                    <a:pt x="470" y="5150"/>
                  </a:lnTo>
                  <a:close/>
                  <a:moveTo>
                    <a:pt x="416" y="4898"/>
                  </a:moveTo>
                  <a:lnTo>
                    <a:pt x="412" y="4903"/>
                  </a:lnTo>
                  <a:lnTo>
                    <a:pt x="405" y="4907"/>
                  </a:lnTo>
                  <a:lnTo>
                    <a:pt x="398" y="4911"/>
                  </a:lnTo>
                  <a:lnTo>
                    <a:pt x="388" y="4912"/>
                  </a:lnTo>
                  <a:lnTo>
                    <a:pt x="377" y="4912"/>
                  </a:lnTo>
                  <a:lnTo>
                    <a:pt x="364" y="4912"/>
                  </a:lnTo>
                  <a:lnTo>
                    <a:pt x="351" y="4909"/>
                  </a:lnTo>
                  <a:lnTo>
                    <a:pt x="336" y="4907"/>
                  </a:lnTo>
                  <a:lnTo>
                    <a:pt x="320" y="4904"/>
                  </a:lnTo>
                  <a:lnTo>
                    <a:pt x="304" y="4898"/>
                  </a:lnTo>
                  <a:lnTo>
                    <a:pt x="286" y="4893"/>
                  </a:lnTo>
                  <a:lnTo>
                    <a:pt x="269" y="4886"/>
                  </a:lnTo>
                  <a:lnTo>
                    <a:pt x="250" y="4879"/>
                  </a:lnTo>
                  <a:lnTo>
                    <a:pt x="230" y="4870"/>
                  </a:lnTo>
                  <a:lnTo>
                    <a:pt x="211" y="4861"/>
                  </a:lnTo>
                  <a:lnTo>
                    <a:pt x="191" y="4850"/>
                  </a:lnTo>
                  <a:lnTo>
                    <a:pt x="171" y="4839"/>
                  </a:lnTo>
                  <a:lnTo>
                    <a:pt x="153" y="4828"/>
                  </a:lnTo>
                  <a:lnTo>
                    <a:pt x="135" y="4817"/>
                  </a:lnTo>
                  <a:lnTo>
                    <a:pt x="120" y="4806"/>
                  </a:lnTo>
                  <a:lnTo>
                    <a:pt x="104" y="4794"/>
                  </a:lnTo>
                  <a:lnTo>
                    <a:pt x="90" y="4783"/>
                  </a:lnTo>
                  <a:lnTo>
                    <a:pt x="77" y="4772"/>
                  </a:lnTo>
                  <a:lnTo>
                    <a:pt x="66" y="4761"/>
                  </a:lnTo>
                  <a:lnTo>
                    <a:pt x="56" y="4749"/>
                  </a:lnTo>
                  <a:lnTo>
                    <a:pt x="48" y="4740"/>
                  </a:lnTo>
                  <a:lnTo>
                    <a:pt x="41" y="4730"/>
                  </a:lnTo>
                  <a:lnTo>
                    <a:pt x="36" y="4721"/>
                  </a:lnTo>
                  <a:lnTo>
                    <a:pt x="32" y="4712"/>
                  </a:lnTo>
                  <a:lnTo>
                    <a:pt x="31" y="4704"/>
                  </a:lnTo>
                  <a:lnTo>
                    <a:pt x="31" y="4697"/>
                  </a:lnTo>
                  <a:lnTo>
                    <a:pt x="35" y="4691"/>
                  </a:lnTo>
                  <a:lnTo>
                    <a:pt x="39" y="4685"/>
                  </a:lnTo>
                  <a:lnTo>
                    <a:pt x="45" y="4682"/>
                  </a:lnTo>
                  <a:lnTo>
                    <a:pt x="53" y="4679"/>
                  </a:lnTo>
                  <a:lnTo>
                    <a:pt x="62" y="4678"/>
                  </a:lnTo>
                  <a:lnTo>
                    <a:pt x="73" y="4677"/>
                  </a:lnTo>
                  <a:lnTo>
                    <a:pt x="85" y="4678"/>
                  </a:lnTo>
                  <a:lnTo>
                    <a:pt x="100" y="4680"/>
                  </a:lnTo>
                  <a:lnTo>
                    <a:pt x="114" y="4682"/>
                  </a:lnTo>
                  <a:lnTo>
                    <a:pt x="130" y="4687"/>
                  </a:lnTo>
                  <a:lnTo>
                    <a:pt x="147" y="4691"/>
                  </a:lnTo>
                  <a:lnTo>
                    <a:pt x="164" y="4698"/>
                  </a:lnTo>
                  <a:lnTo>
                    <a:pt x="182" y="4704"/>
                  </a:lnTo>
                  <a:lnTo>
                    <a:pt x="201" y="4712"/>
                  </a:lnTo>
                  <a:lnTo>
                    <a:pt x="220" y="4721"/>
                  </a:lnTo>
                  <a:lnTo>
                    <a:pt x="240" y="4730"/>
                  </a:lnTo>
                  <a:lnTo>
                    <a:pt x="260" y="4741"/>
                  </a:lnTo>
                  <a:lnTo>
                    <a:pt x="278" y="4752"/>
                  </a:lnTo>
                  <a:lnTo>
                    <a:pt x="297" y="4763"/>
                  </a:lnTo>
                  <a:lnTo>
                    <a:pt x="315" y="4774"/>
                  </a:lnTo>
                  <a:lnTo>
                    <a:pt x="331" y="4785"/>
                  </a:lnTo>
                  <a:lnTo>
                    <a:pt x="346" y="4796"/>
                  </a:lnTo>
                  <a:lnTo>
                    <a:pt x="360" y="4808"/>
                  </a:lnTo>
                  <a:lnTo>
                    <a:pt x="373" y="4819"/>
                  </a:lnTo>
                  <a:lnTo>
                    <a:pt x="384" y="4829"/>
                  </a:lnTo>
                  <a:lnTo>
                    <a:pt x="394" y="4840"/>
                  </a:lnTo>
                  <a:lnTo>
                    <a:pt x="403" y="4850"/>
                  </a:lnTo>
                  <a:lnTo>
                    <a:pt x="410" y="4860"/>
                  </a:lnTo>
                  <a:lnTo>
                    <a:pt x="414" y="4869"/>
                  </a:lnTo>
                  <a:lnTo>
                    <a:pt x="417" y="4877"/>
                  </a:lnTo>
                  <a:lnTo>
                    <a:pt x="420" y="4885"/>
                  </a:lnTo>
                  <a:lnTo>
                    <a:pt x="419" y="4892"/>
                  </a:lnTo>
                  <a:lnTo>
                    <a:pt x="416" y="4898"/>
                  </a:lnTo>
                  <a:close/>
                  <a:moveTo>
                    <a:pt x="389" y="4647"/>
                  </a:moveTo>
                  <a:lnTo>
                    <a:pt x="384" y="4652"/>
                  </a:lnTo>
                  <a:lnTo>
                    <a:pt x="378" y="4657"/>
                  </a:lnTo>
                  <a:lnTo>
                    <a:pt x="370" y="4659"/>
                  </a:lnTo>
                  <a:lnTo>
                    <a:pt x="360" y="4661"/>
                  </a:lnTo>
                  <a:lnTo>
                    <a:pt x="350" y="4661"/>
                  </a:lnTo>
                  <a:lnTo>
                    <a:pt x="338" y="4661"/>
                  </a:lnTo>
                  <a:lnTo>
                    <a:pt x="325" y="4660"/>
                  </a:lnTo>
                  <a:lnTo>
                    <a:pt x="310" y="4657"/>
                  </a:lnTo>
                  <a:lnTo>
                    <a:pt x="295" y="4653"/>
                  </a:lnTo>
                  <a:lnTo>
                    <a:pt x="280" y="4649"/>
                  </a:lnTo>
                  <a:lnTo>
                    <a:pt x="262" y="4644"/>
                  </a:lnTo>
                  <a:lnTo>
                    <a:pt x="245" y="4637"/>
                  </a:lnTo>
                  <a:lnTo>
                    <a:pt x="227" y="4630"/>
                  </a:lnTo>
                  <a:lnTo>
                    <a:pt x="209" y="4621"/>
                  </a:lnTo>
                  <a:lnTo>
                    <a:pt x="190" y="4613"/>
                  </a:lnTo>
                  <a:lnTo>
                    <a:pt x="171" y="4603"/>
                  </a:lnTo>
                  <a:lnTo>
                    <a:pt x="153" y="4592"/>
                  </a:lnTo>
                  <a:lnTo>
                    <a:pt x="135" y="4581"/>
                  </a:lnTo>
                  <a:lnTo>
                    <a:pt x="119" y="4570"/>
                  </a:lnTo>
                  <a:lnTo>
                    <a:pt x="103" y="4559"/>
                  </a:lnTo>
                  <a:lnTo>
                    <a:pt x="88" y="4548"/>
                  </a:lnTo>
                  <a:lnTo>
                    <a:pt x="74" y="4537"/>
                  </a:lnTo>
                  <a:lnTo>
                    <a:pt x="62" y="4526"/>
                  </a:lnTo>
                  <a:lnTo>
                    <a:pt x="52" y="4514"/>
                  </a:lnTo>
                  <a:lnTo>
                    <a:pt x="42" y="4505"/>
                  </a:lnTo>
                  <a:lnTo>
                    <a:pt x="35" y="4495"/>
                  </a:lnTo>
                  <a:lnTo>
                    <a:pt x="28" y="4485"/>
                  </a:lnTo>
                  <a:lnTo>
                    <a:pt x="24" y="4476"/>
                  </a:lnTo>
                  <a:lnTo>
                    <a:pt x="20" y="4467"/>
                  </a:lnTo>
                  <a:lnTo>
                    <a:pt x="19" y="4459"/>
                  </a:lnTo>
                  <a:lnTo>
                    <a:pt x="20" y="4453"/>
                  </a:lnTo>
                  <a:lnTo>
                    <a:pt x="23" y="4446"/>
                  </a:lnTo>
                  <a:lnTo>
                    <a:pt x="27" y="4441"/>
                  </a:lnTo>
                  <a:lnTo>
                    <a:pt x="34" y="4437"/>
                  </a:lnTo>
                  <a:lnTo>
                    <a:pt x="41" y="4434"/>
                  </a:lnTo>
                  <a:lnTo>
                    <a:pt x="50" y="4433"/>
                  </a:lnTo>
                  <a:lnTo>
                    <a:pt x="61" y="4432"/>
                  </a:lnTo>
                  <a:lnTo>
                    <a:pt x="73" y="4433"/>
                  </a:lnTo>
                  <a:lnTo>
                    <a:pt x="87" y="4434"/>
                  </a:lnTo>
                  <a:lnTo>
                    <a:pt x="101" y="4437"/>
                  </a:lnTo>
                  <a:lnTo>
                    <a:pt x="116" y="4441"/>
                  </a:lnTo>
                  <a:lnTo>
                    <a:pt x="132" y="4445"/>
                  </a:lnTo>
                  <a:lnTo>
                    <a:pt x="148" y="4450"/>
                  </a:lnTo>
                  <a:lnTo>
                    <a:pt x="166" y="4457"/>
                  </a:lnTo>
                  <a:lnTo>
                    <a:pt x="184" y="4465"/>
                  </a:lnTo>
                  <a:lnTo>
                    <a:pt x="202" y="4473"/>
                  </a:lnTo>
                  <a:lnTo>
                    <a:pt x="221" y="4482"/>
                  </a:lnTo>
                  <a:lnTo>
                    <a:pt x="240" y="4492"/>
                  </a:lnTo>
                  <a:lnTo>
                    <a:pt x="259" y="4502"/>
                  </a:lnTo>
                  <a:lnTo>
                    <a:pt x="276" y="4513"/>
                  </a:lnTo>
                  <a:lnTo>
                    <a:pt x="293" y="4524"/>
                  </a:lnTo>
                  <a:lnTo>
                    <a:pt x="308" y="4535"/>
                  </a:lnTo>
                  <a:lnTo>
                    <a:pt x="323" y="4546"/>
                  </a:lnTo>
                  <a:lnTo>
                    <a:pt x="336" y="4558"/>
                  </a:lnTo>
                  <a:lnTo>
                    <a:pt x="348" y="4569"/>
                  </a:lnTo>
                  <a:lnTo>
                    <a:pt x="359" y="4580"/>
                  </a:lnTo>
                  <a:lnTo>
                    <a:pt x="368" y="4589"/>
                  </a:lnTo>
                  <a:lnTo>
                    <a:pt x="377" y="4599"/>
                  </a:lnTo>
                  <a:lnTo>
                    <a:pt x="382" y="4609"/>
                  </a:lnTo>
                  <a:lnTo>
                    <a:pt x="388" y="4618"/>
                  </a:lnTo>
                  <a:lnTo>
                    <a:pt x="390" y="4626"/>
                  </a:lnTo>
                  <a:lnTo>
                    <a:pt x="391" y="4634"/>
                  </a:lnTo>
                  <a:lnTo>
                    <a:pt x="391" y="4641"/>
                  </a:lnTo>
                  <a:lnTo>
                    <a:pt x="389" y="4647"/>
                  </a:lnTo>
                  <a:close/>
                  <a:moveTo>
                    <a:pt x="177" y="4354"/>
                  </a:moveTo>
                  <a:lnTo>
                    <a:pt x="159" y="4345"/>
                  </a:lnTo>
                  <a:lnTo>
                    <a:pt x="142" y="4334"/>
                  </a:lnTo>
                  <a:lnTo>
                    <a:pt x="126" y="4324"/>
                  </a:lnTo>
                  <a:lnTo>
                    <a:pt x="111" y="4313"/>
                  </a:lnTo>
                  <a:lnTo>
                    <a:pt x="98" y="4302"/>
                  </a:lnTo>
                  <a:lnTo>
                    <a:pt x="84" y="4290"/>
                  </a:lnTo>
                  <a:lnTo>
                    <a:pt x="73" y="4279"/>
                  </a:lnTo>
                  <a:lnTo>
                    <a:pt x="63" y="4270"/>
                  </a:lnTo>
                  <a:lnTo>
                    <a:pt x="55" y="4260"/>
                  </a:lnTo>
                  <a:lnTo>
                    <a:pt x="47" y="4250"/>
                  </a:lnTo>
                  <a:lnTo>
                    <a:pt x="41" y="4240"/>
                  </a:lnTo>
                  <a:lnTo>
                    <a:pt x="37" y="4231"/>
                  </a:lnTo>
                  <a:lnTo>
                    <a:pt x="34" y="4222"/>
                  </a:lnTo>
                  <a:lnTo>
                    <a:pt x="32" y="4214"/>
                  </a:lnTo>
                  <a:lnTo>
                    <a:pt x="34" y="4208"/>
                  </a:lnTo>
                  <a:lnTo>
                    <a:pt x="36" y="4201"/>
                  </a:lnTo>
                  <a:lnTo>
                    <a:pt x="40" y="4197"/>
                  </a:lnTo>
                  <a:lnTo>
                    <a:pt x="47" y="4192"/>
                  </a:lnTo>
                  <a:lnTo>
                    <a:pt x="55" y="4189"/>
                  </a:lnTo>
                  <a:lnTo>
                    <a:pt x="63" y="4188"/>
                  </a:lnTo>
                  <a:lnTo>
                    <a:pt x="73" y="4187"/>
                  </a:lnTo>
                  <a:lnTo>
                    <a:pt x="85" y="4187"/>
                  </a:lnTo>
                  <a:lnTo>
                    <a:pt x="98" y="4189"/>
                  </a:lnTo>
                  <a:lnTo>
                    <a:pt x="112" y="4191"/>
                  </a:lnTo>
                  <a:lnTo>
                    <a:pt x="126" y="4195"/>
                  </a:lnTo>
                  <a:lnTo>
                    <a:pt x="142" y="4199"/>
                  </a:lnTo>
                  <a:lnTo>
                    <a:pt x="157" y="4204"/>
                  </a:lnTo>
                  <a:lnTo>
                    <a:pt x="175" y="4210"/>
                  </a:lnTo>
                  <a:lnTo>
                    <a:pt x="191" y="4218"/>
                  </a:lnTo>
                  <a:lnTo>
                    <a:pt x="209" y="4225"/>
                  </a:lnTo>
                  <a:lnTo>
                    <a:pt x="227" y="4234"/>
                  </a:lnTo>
                  <a:lnTo>
                    <a:pt x="245" y="4244"/>
                  </a:lnTo>
                  <a:lnTo>
                    <a:pt x="263" y="4254"/>
                  </a:lnTo>
                  <a:lnTo>
                    <a:pt x="280" y="4265"/>
                  </a:lnTo>
                  <a:lnTo>
                    <a:pt x="295" y="4276"/>
                  </a:lnTo>
                  <a:lnTo>
                    <a:pt x="310" y="4286"/>
                  </a:lnTo>
                  <a:lnTo>
                    <a:pt x="325" y="4297"/>
                  </a:lnTo>
                  <a:lnTo>
                    <a:pt x="337" y="4308"/>
                  </a:lnTo>
                  <a:lnTo>
                    <a:pt x="348" y="4318"/>
                  </a:lnTo>
                  <a:lnTo>
                    <a:pt x="359" y="4329"/>
                  </a:lnTo>
                  <a:lnTo>
                    <a:pt x="368" y="4339"/>
                  </a:lnTo>
                  <a:lnTo>
                    <a:pt x="376" y="4349"/>
                  </a:lnTo>
                  <a:lnTo>
                    <a:pt x="381" y="4359"/>
                  </a:lnTo>
                  <a:lnTo>
                    <a:pt x="385" y="4368"/>
                  </a:lnTo>
                  <a:lnTo>
                    <a:pt x="388" y="4375"/>
                  </a:lnTo>
                  <a:lnTo>
                    <a:pt x="389" y="4383"/>
                  </a:lnTo>
                  <a:lnTo>
                    <a:pt x="389" y="4390"/>
                  </a:lnTo>
                  <a:lnTo>
                    <a:pt x="385" y="4396"/>
                  </a:lnTo>
                  <a:lnTo>
                    <a:pt x="381" y="4401"/>
                  </a:lnTo>
                  <a:lnTo>
                    <a:pt x="376" y="4405"/>
                  </a:lnTo>
                  <a:lnTo>
                    <a:pt x="368" y="4409"/>
                  </a:lnTo>
                  <a:lnTo>
                    <a:pt x="359" y="4410"/>
                  </a:lnTo>
                  <a:lnTo>
                    <a:pt x="348" y="4411"/>
                  </a:lnTo>
                  <a:lnTo>
                    <a:pt x="337" y="4411"/>
                  </a:lnTo>
                  <a:lnTo>
                    <a:pt x="324" y="4410"/>
                  </a:lnTo>
                  <a:lnTo>
                    <a:pt x="310" y="4407"/>
                  </a:lnTo>
                  <a:lnTo>
                    <a:pt x="296" y="4404"/>
                  </a:lnTo>
                  <a:lnTo>
                    <a:pt x="281" y="4400"/>
                  </a:lnTo>
                  <a:lnTo>
                    <a:pt x="264" y="4394"/>
                  </a:lnTo>
                  <a:lnTo>
                    <a:pt x="248" y="4389"/>
                  </a:lnTo>
                  <a:lnTo>
                    <a:pt x="230" y="4381"/>
                  </a:lnTo>
                  <a:lnTo>
                    <a:pt x="212" y="4373"/>
                  </a:lnTo>
                  <a:lnTo>
                    <a:pt x="195" y="4364"/>
                  </a:lnTo>
                  <a:lnTo>
                    <a:pt x="177" y="4354"/>
                  </a:lnTo>
                  <a:close/>
                  <a:moveTo>
                    <a:pt x="408" y="4145"/>
                  </a:moveTo>
                  <a:lnTo>
                    <a:pt x="403" y="4149"/>
                  </a:lnTo>
                  <a:lnTo>
                    <a:pt x="398" y="4154"/>
                  </a:lnTo>
                  <a:lnTo>
                    <a:pt x="390" y="4157"/>
                  </a:lnTo>
                  <a:lnTo>
                    <a:pt x="381" y="4159"/>
                  </a:lnTo>
                  <a:lnTo>
                    <a:pt x="371" y="4160"/>
                  </a:lnTo>
                  <a:lnTo>
                    <a:pt x="360" y="4160"/>
                  </a:lnTo>
                  <a:lnTo>
                    <a:pt x="348" y="4158"/>
                  </a:lnTo>
                  <a:lnTo>
                    <a:pt x="335" y="4157"/>
                  </a:lnTo>
                  <a:lnTo>
                    <a:pt x="320" y="4154"/>
                  </a:lnTo>
                  <a:lnTo>
                    <a:pt x="306" y="4149"/>
                  </a:lnTo>
                  <a:lnTo>
                    <a:pt x="289" y="4145"/>
                  </a:lnTo>
                  <a:lnTo>
                    <a:pt x="274" y="4138"/>
                  </a:lnTo>
                  <a:lnTo>
                    <a:pt x="257" y="4132"/>
                  </a:lnTo>
                  <a:lnTo>
                    <a:pt x="241" y="4124"/>
                  </a:lnTo>
                  <a:lnTo>
                    <a:pt x="223" y="4116"/>
                  </a:lnTo>
                  <a:lnTo>
                    <a:pt x="206" y="4106"/>
                  </a:lnTo>
                  <a:lnTo>
                    <a:pt x="189" y="4096"/>
                  </a:lnTo>
                  <a:lnTo>
                    <a:pt x="173" y="4086"/>
                  </a:lnTo>
                  <a:lnTo>
                    <a:pt x="158" y="4075"/>
                  </a:lnTo>
                  <a:lnTo>
                    <a:pt x="144" y="4065"/>
                  </a:lnTo>
                  <a:lnTo>
                    <a:pt x="131" y="4054"/>
                  </a:lnTo>
                  <a:lnTo>
                    <a:pt x="119" y="4044"/>
                  </a:lnTo>
                  <a:lnTo>
                    <a:pt x="107" y="4033"/>
                  </a:lnTo>
                  <a:lnTo>
                    <a:pt x="98" y="4023"/>
                  </a:lnTo>
                  <a:lnTo>
                    <a:pt x="90" y="4014"/>
                  </a:lnTo>
                  <a:lnTo>
                    <a:pt x="82" y="4004"/>
                  </a:lnTo>
                  <a:lnTo>
                    <a:pt x="77" y="3994"/>
                  </a:lnTo>
                  <a:lnTo>
                    <a:pt x="73" y="3985"/>
                  </a:lnTo>
                  <a:lnTo>
                    <a:pt x="70" y="3977"/>
                  </a:lnTo>
                  <a:lnTo>
                    <a:pt x="70" y="3969"/>
                  </a:lnTo>
                  <a:lnTo>
                    <a:pt x="70" y="3963"/>
                  </a:lnTo>
                  <a:lnTo>
                    <a:pt x="73" y="3956"/>
                  </a:lnTo>
                  <a:lnTo>
                    <a:pt x="78" y="3951"/>
                  </a:lnTo>
                  <a:lnTo>
                    <a:pt x="83" y="3947"/>
                  </a:lnTo>
                  <a:lnTo>
                    <a:pt x="91" y="3944"/>
                  </a:lnTo>
                  <a:lnTo>
                    <a:pt x="100" y="3942"/>
                  </a:lnTo>
                  <a:lnTo>
                    <a:pt x="110" y="3942"/>
                  </a:lnTo>
                  <a:lnTo>
                    <a:pt x="121" y="3942"/>
                  </a:lnTo>
                  <a:lnTo>
                    <a:pt x="133" y="3943"/>
                  </a:lnTo>
                  <a:lnTo>
                    <a:pt x="146" y="3945"/>
                  </a:lnTo>
                  <a:lnTo>
                    <a:pt x="160" y="3948"/>
                  </a:lnTo>
                  <a:lnTo>
                    <a:pt x="176" y="3952"/>
                  </a:lnTo>
                  <a:lnTo>
                    <a:pt x="191" y="3957"/>
                  </a:lnTo>
                  <a:lnTo>
                    <a:pt x="207" y="3963"/>
                  </a:lnTo>
                  <a:lnTo>
                    <a:pt x="223" y="3971"/>
                  </a:lnTo>
                  <a:lnTo>
                    <a:pt x="241" y="3978"/>
                  </a:lnTo>
                  <a:lnTo>
                    <a:pt x="257" y="3986"/>
                  </a:lnTo>
                  <a:lnTo>
                    <a:pt x="275" y="3996"/>
                  </a:lnTo>
                  <a:lnTo>
                    <a:pt x="292" y="4006"/>
                  </a:lnTo>
                  <a:lnTo>
                    <a:pt x="308" y="4016"/>
                  </a:lnTo>
                  <a:lnTo>
                    <a:pt x="324" y="4026"/>
                  </a:lnTo>
                  <a:lnTo>
                    <a:pt x="338" y="4037"/>
                  </a:lnTo>
                  <a:lnTo>
                    <a:pt x="351" y="4048"/>
                  </a:lnTo>
                  <a:lnTo>
                    <a:pt x="362" y="4058"/>
                  </a:lnTo>
                  <a:lnTo>
                    <a:pt x="373" y="4068"/>
                  </a:lnTo>
                  <a:lnTo>
                    <a:pt x="383" y="4079"/>
                  </a:lnTo>
                  <a:lnTo>
                    <a:pt x="392" y="4089"/>
                  </a:lnTo>
                  <a:lnTo>
                    <a:pt x="399" y="4097"/>
                  </a:lnTo>
                  <a:lnTo>
                    <a:pt x="404" y="4107"/>
                  </a:lnTo>
                  <a:lnTo>
                    <a:pt x="409" y="4116"/>
                  </a:lnTo>
                  <a:lnTo>
                    <a:pt x="411" y="4124"/>
                  </a:lnTo>
                  <a:lnTo>
                    <a:pt x="412" y="4132"/>
                  </a:lnTo>
                  <a:lnTo>
                    <a:pt x="411" y="4138"/>
                  </a:lnTo>
                  <a:lnTo>
                    <a:pt x="408" y="4145"/>
                  </a:lnTo>
                  <a:close/>
                  <a:moveTo>
                    <a:pt x="329" y="3747"/>
                  </a:moveTo>
                  <a:lnTo>
                    <a:pt x="346" y="3756"/>
                  </a:lnTo>
                  <a:lnTo>
                    <a:pt x="360" y="3766"/>
                  </a:lnTo>
                  <a:lnTo>
                    <a:pt x="376" y="3776"/>
                  </a:lnTo>
                  <a:lnTo>
                    <a:pt x="389" y="3786"/>
                  </a:lnTo>
                  <a:lnTo>
                    <a:pt x="401" y="3796"/>
                  </a:lnTo>
                  <a:lnTo>
                    <a:pt x="413" y="3807"/>
                  </a:lnTo>
                  <a:lnTo>
                    <a:pt x="423" y="3817"/>
                  </a:lnTo>
                  <a:lnTo>
                    <a:pt x="433" y="3827"/>
                  </a:lnTo>
                  <a:lnTo>
                    <a:pt x="441" y="3837"/>
                  </a:lnTo>
                  <a:lnTo>
                    <a:pt x="447" y="3846"/>
                  </a:lnTo>
                  <a:lnTo>
                    <a:pt x="452" y="3855"/>
                  </a:lnTo>
                  <a:lnTo>
                    <a:pt x="456" y="3863"/>
                  </a:lnTo>
                  <a:lnTo>
                    <a:pt x="458" y="3872"/>
                  </a:lnTo>
                  <a:lnTo>
                    <a:pt x="458" y="3880"/>
                  </a:lnTo>
                  <a:lnTo>
                    <a:pt x="458" y="3887"/>
                  </a:lnTo>
                  <a:lnTo>
                    <a:pt x="455" y="3892"/>
                  </a:lnTo>
                  <a:lnTo>
                    <a:pt x="451" y="3898"/>
                  </a:lnTo>
                  <a:lnTo>
                    <a:pt x="445" y="3902"/>
                  </a:lnTo>
                  <a:lnTo>
                    <a:pt x="437" y="3905"/>
                  </a:lnTo>
                  <a:lnTo>
                    <a:pt x="428" y="3907"/>
                  </a:lnTo>
                  <a:lnTo>
                    <a:pt x="420" y="3908"/>
                  </a:lnTo>
                  <a:lnTo>
                    <a:pt x="409" y="3908"/>
                  </a:lnTo>
                  <a:lnTo>
                    <a:pt x="396" y="3907"/>
                  </a:lnTo>
                  <a:lnTo>
                    <a:pt x="383" y="3905"/>
                  </a:lnTo>
                  <a:lnTo>
                    <a:pt x="370" y="3902"/>
                  </a:lnTo>
                  <a:lnTo>
                    <a:pt x="356" y="3899"/>
                  </a:lnTo>
                  <a:lnTo>
                    <a:pt x="340" y="3893"/>
                  </a:lnTo>
                  <a:lnTo>
                    <a:pt x="325" y="3888"/>
                  </a:lnTo>
                  <a:lnTo>
                    <a:pt x="309" y="3881"/>
                  </a:lnTo>
                  <a:lnTo>
                    <a:pt x="293" y="3875"/>
                  </a:lnTo>
                  <a:lnTo>
                    <a:pt x="276" y="3866"/>
                  </a:lnTo>
                  <a:lnTo>
                    <a:pt x="260" y="3857"/>
                  </a:lnTo>
                  <a:lnTo>
                    <a:pt x="244" y="3847"/>
                  </a:lnTo>
                  <a:lnTo>
                    <a:pt x="229" y="3837"/>
                  </a:lnTo>
                  <a:lnTo>
                    <a:pt x="213" y="3827"/>
                  </a:lnTo>
                  <a:lnTo>
                    <a:pt x="200" y="3817"/>
                  </a:lnTo>
                  <a:lnTo>
                    <a:pt x="188" y="3807"/>
                  </a:lnTo>
                  <a:lnTo>
                    <a:pt x="176" y="3796"/>
                  </a:lnTo>
                  <a:lnTo>
                    <a:pt x="166" y="3786"/>
                  </a:lnTo>
                  <a:lnTo>
                    <a:pt x="157" y="3776"/>
                  </a:lnTo>
                  <a:lnTo>
                    <a:pt x="149" y="3766"/>
                  </a:lnTo>
                  <a:lnTo>
                    <a:pt x="143" y="3756"/>
                  </a:lnTo>
                  <a:lnTo>
                    <a:pt x="137" y="3748"/>
                  </a:lnTo>
                  <a:lnTo>
                    <a:pt x="134" y="3739"/>
                  </a:lnTo>
                  <a:lnTo>
                    <a:pt x="132" y="3730"/>
                  </a:lnTo>
                  <a:lnTo>
                    <a:pt x="131" y="3723"/>
                  </a:lnTo>
                  <a:lnTo>
                    <a:pt x="132" y="3716"/>
                  </a:lnTo>
                  <a:lnTo>
                    <a:pt x="135" y="3710"/>
                  </a:lnTo>
                  <a:lnTo>
                    <a:pt x="138" y="3705"/>
                  </a:lnTo>
                  <a:lnTo>
                    <a:pt x="145" y="3700"/>
                  </a:lnTo>
                  <a:lnTo>
                    <a:pt x="152" y="3698"/>
                  </a:lnTo>
                  <a:lnTo>
                    <a:pt x="160" y="3696"/>
                  </a:lnTo>
                  <a:lnTo>
                    <a:pt x="170" y="3695"/>
                  </a:lnTo>
                  <a:lnTo>
                    <a:pt x="181" y="3695"/>
                  </a:lnTo>
                  <a:lnTo>
                    <a:pt x="192" y="3696"/>
                  </a:lnTo>
                  <a:lnTo>
                    <a:pt x="206" y="3698"/>
                  </a:lnTo>
                  <a:lnTo>
                    <a:pt x="219" y="3700"/>
                  </a:lnTo>
                  <a:lnTo>
                    <a:pt x="233" y="3705"/>
                  </a:lnTo>
                  <a:lnTo>
                    <a:pt x="249" y="3709"/>
                  </a:lnTo>
                  <a:lnTo>
                    <a:pt x="264" y="3715"/>
                  </a:lnTo>
                  <a:lnTo>
                    <a:pt x="280" y="3721"/>
                  </a:lnTo>
                  <a:lnTo>
                    <a:pt x="296" y="3729"/>
                  </a:lnTo>
                  <a:lnTo>
                    <a:pt x="313" y="3738"/>
                  </a:lnTo>
                  <a:lnTo>
                    <a:pt x="329" y="3747"/>
                  </a:lnTo>
                  <a:close/>
                  <a:moveTo>
                    <a:pt x="406" y="3494"/>
                  </a:moveTo>
                  <a:lnTo>
                    <a:pt x="422" y="3504"/>
                  </a:lnTo>
                  <a:lnTo>
                    <a:pt x="436" y="3514"/>
                  </a:lnTo>
                  <a:lnTo>
                    <a:pt x="451" y="3524"/>
                  </a:lnTo>
                  <a:lnTo>
                    <a:pt x="464" y="3534"/>
                  </a:lnTo>
                  <a:lnTo>
                    <a:pt x="476" y="3544"/>
                  </a:lnTo>
                  <a:lnTo>
                    <a:pt x="487" y="3553"/>
                  </a:lnTo>
                  <a:lnTo>
                    <a:pt x="497" y="3563"/>
                  </a:lnTo>
                  <a:lnTo>
                    <a:pt x="505" y="3573"/>
                  </a:lnTo>
                  <a:lnTo>
                    <a:pt x="512" y="3582"/>
                  </a:lnTo>
                  <a:lnTo>
                    <a:pt x="519" y="3592"/>
                  </a:lnTo>
                  <a:lnTo>
                    <a:pt x="523" y="3601"/>
                  </a:lnTo>
                  <a:lnTo>
                    <a:pt x="527" y="3610"/>
                  </a:lnTo>
                  <a:lnTo>
                    <a:pt x="529" y="3617"/>
                  </a:lnTo>
                  <a:lnTo>
                    <a:pt x="530" y="3625"/>
                  </a:lnTo>
                  <a:lnTo>
                    <a:pt x="529" y="3632"/>
                  </a:lnTo>
                  <a:lnTo>
                    <a:pt x="526" y="3637"/>
                  </a:lnTo>
                  <a:lnTo>
                    <a:pt x="521" y="3643"/>
                  </a:lnTo>
                  <a:lnTo>
                    <a:pt x="516" y="3647"/>
                  </a:lnTo>
                  <a:lnTo>
                    <a:pt x="509" y="3651"/>
                  </a:lnTo>
                  <a:lnTo>
                    <a:pt x="500" y="3653"/>
                  </a:lnTo>
                  <a:lnTo>
                    <a:pt x="490" y="3654"/>
                  </a:lnTo>
                  <a:lnTo>
                    <a:pt x="480" y="3654"/>
                  </a:lnTo>
                  <a:lnTo>
                    <a:pt x="468" y="3653"/>
                  </a:lnTo>
                  <a:lnTo>
                    <a:pt x="456" y="3652"/>
                  </a:lnTo>
                  <a:lnTo>
                    <a:pt x="443" y="3648"/>
                  </a:lnTo>
                  <a:lnTo>
                    <a:pt x="430" y="3645"/>
                  </a:lnTo>
                  <a:lnTo>
                    <a:pt x="415" y="3641"/>
                  </a:lnTo>
                  <a:lnTo>
                    <a:pt x="400" y="3635"/>
                  </a:lnTo>
                  <a:lnTo>
                    <a:pt x="384" y="3630"/>
                  </a:lnTo>
                  <a:lnTo>
                    <a:pt x="369" y="3622"/>
                  </a:lnTo>
                  <a:lnTo>
                    <a:pt x="353" y="3614"/>
                  </a:lnTo>
                  <a:lnTo>
                    <a:pt x="337" y="3605"/>
                  </a:lnTo>
                  <a:lnTo>
                    <a:pt x="321" y="3596"/>
                  </a:lnTo>
                  <a:lnTo>
                    <a:pt x="307" y="3587"/>
                  </a:lnTo>
                  <a:lnTo>
                    <a:pt x="294" y="3577"/>
                  </a:lnTo>
                  <a:lnTo>
                    <a:pt x="281" y="3567"/>
                  </a:lnTo>
                  <a:lnTo>
                    <a:pt x="269" y="3557"/>
                  </a:lnTo>
                  <a:lnTo>
                    <a:pt x="257" y="3547"/>
                  </a:lnTo>
                  <a:lnTo>
                    <a:pt x="248" y="3537"/>
                  </a:lnTo>
                  <a:lnTo>
                    <a:pt x="240" y="3527"/>
                  </a:lnTo>
                  <a:lnTo>
                    <a:pt x="232" y="3517"/>
                  </a:lnTo>
                  <a:lnTo>
                    <a:pt x="226" y="3508"/>
                  </a:lnTo>
                  <a:lnTo>
                    <a:pt x="221" y="3498"/>
                  </a:lnTo>
                  <a:lnTo>
                    <a:pt x="218" y="3491"/>
                  </a:lnTo>
                  <a:lnTo>
                    <a:pt x="216" y="3482"/>
                  </a:lnTo>
                  <a:lnTo>
                    <a:pt x="216" y="3475"/>
                  </a:lnTo>
                  <a:lnTo>
                    <a:pt x="217" y="3467"/>
                  </a:lnTo>
                  <a:lnTo>
                    <a:pt x="219" y="3462"/>
                  </a:lnTo>
                  <a:lnTo>
                    <a:pt x="223" y="3456"/>
                  </a:lnTo>
                  <a:lnTo>
                    <a:pt x="229" y="3452"/>
                  </a:lnTo>
                  <a:lnTo>
                    <a:pt x="237" y="3449"/>
                  </a:lnTo>
                  <a:lnTo>
                    <a:pt x="244" y="3448"/>
                  </a:lnTo>
                  <a:lnTo>
                    <a:pt x="254" y="3446"/>
                  </a:lnTo>
                  <a:lnTo>
                    <a:pt x="264" y="3445"/>
                  </a:lnTo>
                  <a:lnTo>
                    <a:pt x="276" y="3446"/>
                  </a:lnTo>
                  <a:lnTo>
                    <a:pt x="288" y="3449"/>
                  </a:lnTo>
                  <a:lnTo>
                    <a:pt x="302" y="3451"/>
                  </a:lnTo>
                  <a:lnTo>
                    <a:pt x="315" y="3454"/>
                  </a:lnTo>
                  <a:lnTo>
                    <a:pt x="329" y="3460"/>
                  </a:lnTo>
                  <a:lnTo>
                    <a:pt x="345" y="3464"/>
                  </a:lnTo>
                  <a:lnTo>
                    <a:pt x="359" y="3471"/>
                  </a:lnTo>
                  <a:lnTo>
                    <a:pt x="374" y="3477"/>
                  </a:lnTo>
                  <a:lnTo>
                    <a:pt x="391" y="3486"/>
                  </a:lnTo>
                  <a:lnTo>
                    <a:pt x="406" y="3494"/>
                  </a:lnTo>
                  <a:close/>
                  <a:moveTo>
                    <a:pt x="508" y="3241"/>
                  </a:moveTo>
                  <a:lnTo>
                    <a:pt x="522" y="3250"/>
                  </a:lnTo>
                  <a:lnTo>
                    <a:pt x="537" y="3259"/>
                  </a:lnTo>
                  <a:lnTo>
                    <a:pt x="550" y="3269"/>
                  </a:lnTo>
                  <a:lnTo>
                    <a:pt x="562" y="3279"/>
                  </a:lnTo>
                  <a:lnTo>
                    <a:pt x="574" y="3289"/>
                  </a:lnTo>
                  <a:lnTo>
                    <a:pt x="584" y="3297"/>
                  </a:lnTo>
                  <a:lnTo>
                    <a:pt x="594" y="3307"/>
                  </a:lnTo>
                  <a:lnTo>
                    <a:pt x="602" y="3317"/>
                  </a:lnTo>
                  <a:lnTo>
                    <a:pt x="608" y="3326"/>
                  </a:lnTo>
                  <a:lnTo>
                    <a:pt x="615" y="3336"/>
                  </a:lnTo>
                  <a:lnTo>
                    <a:pt x="619" y="3345"/>
                  </a:lnTo>
                  <a:lnTo>
                    <a:pt x="623" y="3353"/>
                  </a:lnTo>
                  <a:lnTo>
                    <a:pt x="624" y="3360"/>
                  </a:lnTo>
                  <a:lnTo>
                    <a:pt x="625" y="3368"/>
                  </a:lnTo>
                  <a:lnTo>
                    <a:pt x="623" y="3375"/>
                  </a:lnTo>
                  <a:lnTo>
                    <a:pt x="620" y="3381"/>
                  </a:lnTo>
                  <a:lnTo>
                    <a:pt x="616" y="3387"/>
                  </a:lnTo>
                  <a:lnTo>
                    <a:pt x="610" y="3390"/>
                  </a:lnTo>
                  <a:lnTo>
                    <a:pt x="604" y="3393"/>
                  </a:lnTo>
                  <a:lnTo>
                    <a:pt x="595" y="3396"/>
                  </a:lnTo>
                  <a:lnTo>
                    <a:pt x="586" y="3398"/>
                  </a:lnTo>
                  <a:lnTo>
                    <a:pt x="576" y="3398"/>
                  </a:lnTo>
                  <a:lnTo>
                    <a:pt x="565" y="3397"/>
                  </a:lnTo>
                  <a:lnTo>
                    <a:pt x="553" y="3396"/>
                  </a:lnTo>
                  <a:lnTo>
                    <a:pt x="540" y="3393"/>
                  </a:lnTo>
                  <a:lnTo>
                    <a:pt x="527" y="3390"/>
                  </a:lnTo>
                  <a:lnTo>
                    <a:pt x="513" y="3386"/>
                  </a:lnTo>
                  <a:lnTo>
                    <a:pt x="499" y="3380"/>
                  </a:lnTo>
                  <a:lnTo>
                    <a:pt x="485" y="3375"/>
                  </a:lnTo>
                  <a:lnTo>
                    <a:pt x="469" y="3368"/>
                  </a:lnTo>
                  <a:lnTo>
                    <a:pt x="454" y="3360"/>
                  </a:lnTo>
                  <a:lnTo>
                    <a:pt x="438" y="3352"/>
                  </a:lnTo>
                  <a:lnTo>
                    <a:pt x="424" y="3343"/>
                  </a:lnTo>
                  <a:lnTo>
                    <a:pt x="410" y="3333"/>
                  </a:lnTo>
                  <a:lnTo>
                    <a:pt x="396" y="3324"/>
                  </a:lnTo>
                  <a:lnTo>
                    <a:pt x="384" y="3314"/>
                  </a:lnTo>
                  <a:lnTo>
                    <a:pt x="373" y="3304"/>
                  </a:lnTo>
                  <a:lnTo>
                    <a:pt x="362" y="3294"/>
                  </a:lnTo>
                  <a:lnTo>
                    <a:pt x="353" y="3284"/>
                  </a:lnTo>
                  <a:lnTo>
                    <a:pt x="345" y="3275"/>
                  </a:lnTo>
                  <a:lnTo>
                    <a:pt x="338" y="3265"/>
                  </a:lnTo>
                  <a:lnTo>
                    <a:pt x="333" y="3257"/>
                  </a:lnTo>
                  <a:lnTo>
                    <a:pt x="328" y="3248"/>
                  </a:lnTo>
                  <a:lnTo>
                    <a:pt x="325" y="3239"/>
                  </a:lnTo>
                  <a:lnTo>
                    <a:pt x="323" y="3231"/>
                  </a:lnTo>
                  <a:lnTo>
                    <a:pt x="323" y="3224"/>
                  </a:lnTo>
                  <a:lnTo>
                    <a:pt x="324" y="3217"/>
                  </a:lnTo>
                  <a:lnTo>
                    <a:pt x="327" y="3210"/>
                  </a:lnTo>
                  <a:lnTo>
                    <a:pt x="331" y="3206"/>
                  </a:lnTo>
                  <a:lnTo>
                    <a:pt x="337" y="3201"/>
                  </a:lnTo>
                  <a:lnTo>
                    <a:pt x="344" y="3198"/>
                  </a:lnTo>
                  <a:lnTo>
                    <a:pt x="351" y="3196"/>
                  </a:lnTo>
                  <a:lnTo>
                    <a:pt x="361" y="3195"/>
                  </a:lnTo>
                  <a:lnTo>
                    <a:pt x="371" y="3195"/>
                  </a:lnTo>
                  <a:lnTo>
                    <a:pt x="382" y="3195"/>
                  </a:lnTo>
                  <a:lnTo>
                    <a:pt x="394" y="3197"/>
                  </a:lnTo>
                  <a:lnTo>
                    <a:pt x="406" y="3199"/>
                  </a:lnTo>
                  <a:lnTo>
                    <a:pt x="420" y="3203"/>
                  </a:lnTo>
                  <a:lnTo>
                    <a:pt x="434" y="3207"/>
                  </a:lnTo>
                  <a:lnTo>
                    <a:pt x="448" y="3213"/>
                  </a:lnTo>
                  <a:lnTo>
                    <a:pt x="463" y="3218"/>
                  </a:lnTo>
                  <a:lnTo>
                    <a:pt x="477" y="3225"/>
                  </a:lnTo>
                  <a:lnTo>
                    <a:pt x="492" y="3232"/>
                  </a:lnTo>
                  <a:lnTo>
                    <a:pt x="508" y="3241"/>
                  </a:lnTo>
                  <a:close/>
                  <a:moveTo>
                    <a:pt x="272" y="2774"/>
                  </a:moveTo>
                  <a:lnTo>
                    <a:pt x="285" y="2782"/>
                  </a:lnTo>
                  <a:lnTo>
                    <a:pt x="298" y="2791"/>
                  </a:lnTo>
                  <a:lnTo>
                    <a:pt x="309" y="2800"/>
                  </a:lnTo>
                  <a:lnTo>
                    <a:pt x="320" y="2809"/>
                  </a:lnTo>
                  <a:lnTo>
                    <a:pt x="331" y="2819"/>
                  </a:lnTo>
                  <a:lnTo>
                    <a:pt x="340" y="2827"/>
                  </a:lnTo>
                  <a:lnTo>
                    <a:pt x="349" y="2836"/>
                  </a:lnTo>
                  <a:lnTo>
                    <a:pt x="356" y="2845"/>
                  </a:lnTo>
                  <a:lnTo>
                    <a:pt x="362" y="2854"/>
                  </a:lnTo>
                  <a:lnTo>
                    <a:pt x="368" y="2863"/>
                  </a:lnTo>
                  <a:lnTo>
                    <a:pt x="371" y="2872"/>
                  </a:lnTo>
                  <a:lnTo>
                    <a:pt x="374" y="2879"/>
                  </a:lnTo>
                  <a:lnTo>
                    <a:pt x="376" y="2887"/>
                  </a:lnTo>
                  <a:lnTo>
                    <a:pt x="376" y="2894"/>
                  </a:lnTo>
                  <a:lnTo>
                    <a:pt x="374" y="2900"/>
                  </a:lnTo>
                  <a:lnTo>
                    <a:pt x="372" y="2906"/>
                  </a:lnTo>
                  <a:lnTo>
                    <a:pt x="368" y="2911"/>
                  </a:lnTo>
                  <a:lnTo>
                    <a:pt x="362" y="2915"/>
                  </a:lnTo>
                  <a:lnTo>
                    <a:pt x="356" y="2918"/>
                  </a:lnTo>
                  <a:lnTo>
                    <a:pt x="349" y="2920"/>
                  </a:lnTo>
                  <a:lnTo>
                    <a:pt x="340" y="2921"/>
                  </a:lnTo>
                  <a:lnTo>
                    <a:pt x="330" y="2922"/>
                  </a:lnTo>
                  <a:lnTo>
                    <a:pt x="320" y="2921"/>
                  </a:lnTo>
                  <a:lnTo>
                    <a:pt x="309" y="2920"/>
                  </a:lnTo>
                  <a:lnTo>
                    <a:pt x="298" y="2918"/>
                  </a:lnTo>
                  <a:lnTo>
                    <a:pt x="286" y="2915"/>
                  </a:lnTo>
                  <a:lnTo>
                    <a:pt x="273" y="2911"/>
                  </a:lnTo>
                  <a:lnTo>
                    <a:pt x="261" y="2906"/>
                  </a:lnTo>
                  <a:lnTo>
                    <a:pt x="246" y="2900"/>
                  </a:lnTo>
                  <a:lnTo>
                    <a:pt x="233" y="2895"/>
                  </a:lnTo>
                  <a:lnTo>
                    <a:pt x="220" y="2887"/>
                  </a:lnTo>
                  <a:lnTo>
                    <a:pt x="206" y="2879"/>
                  </a:lnTo>
                  <a:lnTo>
                    <a:pt x="192" y="2872"/>
                  </a:lnTo>
                  <a:lnTo>
                    <a:pt x="180" y="2863"/>
                  </a:lnTo>
                  <a:lnTo>
                    <a:pt x="168" y="2854"/>
                  </a:lnTo>
                  <a:lnTo>
                    <a:pt x="157" y="2844"/>
                  </a:lnTo>
                  <a:lnTo>
                    <a:pt x="147" y="2835"/>
                  </a:lnTo>
                  <a:lnTo>
                    <a:pt x="137" y="2826"/>
                  </a:lnTo>
                  <a:lnTo>
                    <a:pt x="130" y="2816"/>
                  </a:lnTo>
                  <a:lnTo>
                    <a:pt x="122" y="2808"/>
                  </a:lnTo>
                  <a:lnTo>
                    <a:pt x="115" y="2799"/>
                  </a:lnTo>
                  <a:lnTo>
                    <a:pt x="111" y="2790"/>
                  </a:lnTo>
                  <a:lnTo>
                    <a:pt x="106" y="2782"/>
                  </a:lnTo>
                  <a:lnTo>
                    <a:pt x="104" y="2773"/>
                  </a:lnTo>
                  <a:lnTo>
                    <a:pt x="103" y="2767"/>
                  </a:lnTo>
                  <a:lnTo>
                    <a:pt x="102" y="2759"/>
                  </a:lnTo>
                  <a:lnTo>
                    <a:pt x="104" y="2752"/>
                  </a:lnTo>
                  <a:lnTo>
                    <a:pt x="106" y="2747"/>
                  </a:lnTo>
                  <a:lnTo>
                    <a:pt x="111" y="2743"/>
                  </a:lnTo>
                  <a:lnTo>
                    <a:pt x="115" y="2738"/>
                  </a:lnTo>
                  <a:lnTo>
                    <a:pt x="122" y="2735"/>
                  </a:lnTo>
                  <a:lnTo>
                    <a:pt x="130" y="2733"/>
                  </a:lnTo>
                  <a:lnTo>
                    <a:pt x="138" y="2731"/>
                  </a:lnTo>
                  <a:lnTo>
                    <a:pt x="147" y="2731"/>
                  </a:lnTo>
                  <a:lnTo>
                    <a:pt x="157" y="2731"/>
                  </a:lnTo>
                  <a:lnTo>
                    <a:pt x="168" y="2733"/>
                  </a:lnTo>
                  <a:lnTo>
                    <a:pt x="180" y="2736"/>
                  </a:lnTo>
                  <a:lnTo>
                    <a:pt x="192" y="2738"/>
                  </a:lnTo>
                  <a:lnTo>
                    <a:pt x="205" y="2743"/>
                  </a:lnTo>
                  <a:lnTo>
                    <a:pt x="218" y="2747"/>
                  </a:lnTo>
                  <a:lnTo>
                    <a:pt x="231" y="2752"/>
                  </a:lnTo>
                  <a:lnTo>
                    <a:pt x="244" y="2759"/>
                  </a:lnTo>
                  <a:lnTo>
                    <a:pt x="259" y="2767"/>
                  </a:lnTo>
                  <a:lnTo>
                    <a:pt x="272" y="2774"/>
                  </a:lnTo>
                  <a:close/>
                  <a:moveTo>
                    <a:pt x="434" y="2521"/>
                  </a:moveTo>
                  <a:lnTo>
                    <a:pt x="447" y="2528"/>
                  </a:lnTo>
                  <a:lnTo>
                    <a:pt x="459" y="2537"/>
                  </a:lnTo>
                  <a:lnTo>
                    <a:pt x="470" y="2546"/>
                  </a:lnTo>
                  <a:lnTo>
                    <a:pt x="481" y="2555"/>
                  </a:lnTo>
                  <a:lnTo>
                    <a:pt x="491" y="2564"/>
                  </a:lnTo>
                  <a:lnTo>
                    <a:pt x="500" y="2573"/>
                  </a:lnTo>
                  <a:lnTo>
                    <a:pt x="508" y="2581"/>
                  </a:lnTo>
                  <a:lnTo>
                    <a:pt x="514" y="2590"/>
                  </a:lnTo>
                  <a:lnTo>
                    <a:pt x="520" y="2599"/>
                  </a:lnTo>
                  <a:lnTo>
                    <a:pt x="526" y="2607"/>
                  </a:lnTo>
                  <a:lnTo>
                    <a:pt x="529" y="2616"/>
                  </a:lnTo>
                  <a:lnTo>
                    <a:pt x="531" y="2623"/>
                  </a:lnTo>
                  <a:lnTo>
                    <a:pt x="532" y="2631"/>
                  </a:lnTo>
                  <a:lnTo>
                    <a:pt x="532" y="2638"/>
                  </a:lnTo>
                  <a:lnTo>
                    <a:pt x="531" y="2644"/>
                  </a:lnTo>
                  <a:lnTo>
                    <a:pt x="529" y="2650"/>
                  </a:lnTo>
                  <a:lnTo>
                    <a:pt x="524" y="2654"/>
                  </a:lnTo>
                  <a:lnTo>
                    <a:pt x="519" y="2659"/>
                  </a:lnTo>
                  <a:lnTo>
                    <a:pt x="513" y="2662"/>
                  </a:lnTo>
                  <a:lnTo>
                    <a:pt x="506" y="2664"/>
                  </a:lnTo>
                  <a:lnTo>
                    <a:pt x="498" y="2665"/>
                  </a:lnTo>
                  <a:lnTo>
                    <a:pt x="489" y="2666"/>
                  </a:lnTo>
                  <a:lnTo>
                    <a:pt x="479" y="2665"/>
                  </a:lnTo>
                  <a:lnTo>
                    <a:pt x="468" y="2664"/>
                  </a:lnTo>
                  <a:lnTo>
                    <a:pt x="457" y="2663"/>
                  </a:lnTo>
                  <a:lnTo>
                    <a:pt x="445" y="2660"/>
                  </a:lnTo>
                  <a:lnTo>
                    <a:pt x="433" y="2656"/>
                  </a:lnTo>
                  <a:lnTo>
                    <a:pt x="421" y="2652"/>
                  </a:lnTo>
                  <a:lnTo>
                    <a:pt x="408" y="2647"/>
                  </a:lnTo>
                  <a:lnTo>
                    <a:pt x="395" y="2641"/>
                  </a:lnTo>
                  <a:lnTo>
                    <a:pt x="382" y="2633"/>
                  </a:lnTo>
                  <a:lnTo>
                    <a:pt x="369" y="2627"/>
                  </a:lnTo>
                  <a:lnTo>
                    <a:pt x="356" y="2618"/>
                  </a:lnTo>
                  <a:lnTo>
                    <a:pt x="344" y="2610"/>
                  </a:lnTo>
                  <a:lnTo>
                    <a:pt x="333" y="2601"/>
                  </a:lnTo>
                  <a:lnTo>
                    <a:pt x="321" y="2592"/>
                  </a:lnTo>
                  <a:lnTo>
                    <a:pt x="312" y="2584"/>
                  </a:lnTo>
                  <a:lnTo>
                    <a:pt x="303" y="2575"/>
                  </a:lnTo>
                  <a:lnTo>
                    <a:pt x="295" y="2565"/>
                  </a:lnTo>
                  <a:lnTo>
                    <a:pt x="288" y="2556"/>
                  </a:lnTo>
                  <a:lnTo>
                    <a:pt x="283" y="2547"/>
                  </a:lnTo>
                  <a:lnTo>
                    <a:pt x="277" y="2539"/>
                  </a:lnTo>
                  <a:lnTo>
                    <a:pt x="274" y="2531"/>
                  </a:lnTo>
                  <a:lnTo>
                    <a:pt x="272" y="2523"/>
                  </a:lnTo>
                  <a:lnTo>
                    <a:pt x="271" y="2515"/>
                  </a:lnTo>
                  <a:lnTo>
                    <a:pt x="271" y="2509"/>
                  </a:lnTo>
                  <a:lnTo>
                    <a:pt x="272" y="2502"/>
                  </a:lnTo>
                  <a:lnTo>
                    <a:pt x="274" y="2496"/>
                  </a:lnTo>
                  <a:lnTo>
                    <a:pt x="278" y="2491"/>
                  </a:lnTo>
                  <a:lnTo>
                    <a:pt x="284" y="2488"/>
                  </a:lnTo>
                  <a:lnTo>
                    <a:pt x="289" y="2484"/>
                  </a:lnTo>
                  <a:lnTo>
                    <a:pt x="297" y="2482"/>
                  </a:lnTo>
                  <a:lnTo>
                    <a:pt x="305" y="2481"/>
                  </a:lnTo>
                  <a:lnTo>
                    <a:pt x="315" y="2480"/>
                  </a:lnTo>
                  <a:lnTo>
                    <a:pt x="325" y="2480"/>
                  </a:lnTo>
                  <a:lnTo>
                    <a:pt x="335" y="2482"/>
                  </a:lnTo>
                  <a:lnTo>
                    <a:pt x="346" y="2483"/>
                  </a:lnTo>
                  <a:lnTo>
                    <a:pt x="358" y="2487"/>
                  </a:lnTo>
                  <a:lnTo>
                    <a:pt x="370" y="2490"/>
                  </a:lnTo>
                  <a:lnTo>
                    <a:pt x="382" y="2494"/>
                  </a:lnTo>
                  <a:lnTo>
                    <a:pt x="395" y="2500"/>
                  </a:lnTo>
                  <a:lnTo>
                    <a:pt x="408" y="2506"/>
                  </a:lnTo>
                  <a:lnTo>
                    <a:pt x="421" y="2513"/>
                  </a:lnTo>
                  <a:lnTo>
                    <a:pt x="434" y="2521"/>
                  </a:lnTo>
                  <a:close/>
                  <a:moveTo>
                    <a:pt x="390" y="2195"/>
                  </a:moveTo>
                  <a:lnTo>
                    <a:pt x="387" y="2200"/>
                  </a:lnTo>
                  <a:lnTo>
                    <a:pt x="381" y="2204"/>
                  </a:lnTo>
                  <a:lnTo>
                    <a:pt x="376" y="2207"/>
                  </a:lnTo>
                  <a:lnTo>
                    <a:pt x="369" y="2210"/>
                  </a:lnTo>
                  <a:lnTo>
                    <a:pt x="361" y="2211"/>
                  </a:lnTo>
                  <a:lnTo>
                    <a:pt x="353" y="2212"/>
                  </a:lnTo>
                  <a:lnTo>
                    <a:pt x="344" y="2211"/>
                  </a:lnTo>
                  <a:lnTo>
                    <a:pt x="335" y="2210"/>
                  </a:lnTo>
                  <a:lnTo>
                    <a:pt x="324" y="2208"/>
                  </a:lnTo>
                  <a:lnTo>
                    <a:pt x="314" y="2206"/>
                  </a:lnTo>
                  <a:lnTo>
                    <a:pt x="303" y="2203"/>
                  </a:lnTo>
                  <a:lnTo>
                    <a:pt x="291" y="2199"/>
                  </a:lnTo>
                  <a:lnTo>
                    <a:pt x="280" y="2193"/>
                  </a:lnTo>
                  <a:lnTo>
                    <a:pt x="267" y="2188"/>
                  </a:lnTo>
                  <a:lnTo>
                    <a:pt x="255" y="2182"/>
                  </a:lnTo>
                  <a:lnTo>
                    <a:pt x="244" y="2174"/>
                  </a:lnTo>
                  <a:lnTo>
                    <a:pt x="232" y="2168"/>
                  </a:lnTo>
                  <a:lnTo>
                    <a:pt x="221" y="2159"/>
                  </a:lnTo>
                  <a:lnTo>
                    <a:pt x="211" y="2151"/>
                  </a:lnTo>
                  <a:lnTo>
                    <a:pt x="201" y="2143"/>
                  </a:lnTo>
                  <a:lnTo>
                    <a:pt x="192" y="2135"/>
                  </a:lnTo>
                  <a:lnTo>
                    <a:pt x="185" y="2126"/>
                  </a:lnTo>
                  <a:lnTo>
                    <a:pt x="178" y="2118"/>
                  </a:lnTo>
                  <a:lnTo>
                    <a:pt x="171" y="2109"/>
                  </a:lnTo>
                  <a:lnTo>
                    <a:pt x="167" y="2101"/>
                  </a:lnTo>
                  <a:lnTo>
                    <a:pt x="163" y="2094"/>
                  </a:lnTo>
                  <a:lnTo>
                    <a:pt x="159" y="2086"/>
                  </a:lnTo>
                  <a:lnTo>
                    <a:pt x="157" y="2078"/>
                  </a:lnTo>
                  <a:lnTo>
                    <a:pt x="156" y="2072"/>
                  </a:lnTo>
                  <a:lnTo>
                    <a:pt x="156" y="2065"/>
                  </a:lnTo>
                  <a:lnTo>
                    <a:pt x="157" y="2058"/>
                  </a:lnTo>
                  <a:lnTo>
                    <a:pt x="160" y="2053"/>
                  </a:lnTo>
                  <a:lnTo>
                    <a:pt x="164" y="2048"/>
                  </a:lnTo>
                  <a:lnTo>
                    <a:pt x="169" y="2044"/>
                  </a:lnTo>
                  <a:lnTo>
                    <a:pt x="175" y="2041"/>
                  </a:lnTo>
                  <a:lnTo>
                    <a:pt x="181" y="2039"/>
                  </a:lnTo>
                  <a:lnTo>
                    <a:pt x="189" y="2037"/>
                  </a:lnTo>
                  <a:lnTo>
                    <a:pt x="198" y="2036"/>
                  </a:lnTo>
                  <a:lnTo>
                    <a:pt x="207" y="2037"/>
                  </a:lnTo>
                  <a:lnTo>
                    <a:pt x="217" y="2039"/>
                  </a:lnTo>
                  <a:lnTo>
                    <a:pt x="227" y="2040"/>
                  </a:lnTo>
                  <a:lnTo>
                    <a:pt x="237" y="2043"/>
                  </a:lnTo>
                  <a:lnTo>
                    <a:pt x="248" y="2046"/>
                  </a:lnTo>
                  <a:lnTo>
                    <a:pt x="260" y="2050"/>
                  </a:lnTo>
                  <a:lnTo>
                    <a:pt x="271" y="2055"/>
                  </a:lnTo>
                  <a:lnTo>
                    <a:pt x="283" y="2061"/>
                  </a:lnTo>
                  <a:lnTo>
                    <a:pt x="295" y="2067"/>
                  </a:lnTo>
                  <a:lnTo>
                    <a:pt x="307" y="2074"/>
                  </a:lnTo>
                  <a:lnTo>
                    <a:pt x="318" y="2082"/>
                  </a:lnTo>
                  <a:lnTo>
                    <a:pt x="329" y="2089"/>
                  </a:lnTo>
                  <a:lnTo>
                    <a:pt x="339" y="2097"/>
                  </a:lnTo>
                  <a:lnTo>
                    <a:pt x="349" y="2106"/>
                  </a:lnTo>
                  <a:lnTo>
                    <a:pt x="358" y="2114"/>
                  </a:lnTo>
                  <a:lnTo>
                    <a:pt x="366" y="2122"/>
                  </a:lnTo>
                  <a:lnTo>
                    <a:pt x="372" y="2130"/>
                  </a:lnTo>
                  <a:lnTo>
                    <a:pt x="379" y="2139"/>
                  </a:lnTo>
                  <a:lnTo>
                    <a:pt x="384" y="2147"/>
                  </a:lnTo>
                  <a:lnTo>
                    <a:pt x="388" y="2156"/>
                  </a:lnTo>
                  <a:lnTo>
                    <a:pt x="391" y="2163"/>
                  </a:lnTo>
                  <a:lnTo>
                    <a:pt x="393" y="2170"/>
                  </a:lnTo>
                  <a:lnTo>
                    <a:pt x="394" y="2178"/>
                  </a:lnTo>
                  <a:lnTo>
                    <a:pt x="394" y="2184"/>
                  </a:lnTo>
                  <a:lnTo>
                    <a:pt x="393" y="2190"/>
                  </a:lnTo>
                  <a:lnTo>
                    <a:pt x="390" y="2195"/>
                  </a:lnTo>
                  <a:close/>
                  <a:moveTo>
                    <a:pt x="244" y="1642"/>
                  </a:moveTo>
                  <a:lnTo>
                    <a:pt x="254" y="1649"/>
                  </a:lnTo>
                  <a:lnTo>
                    <a:pt x="264" y="1657"/>
                  </a:lnTo>
                  <a:lnTo>
                    <a:pt x="273" y="1665"/>
                  </a:lnTo>
                  <a:lnTo>
                    <a:pt x="282" y="1671"/>
                  </a:lnTo>
                  <a:lnTo>
                    <a:pt x="289" y="1680"/>
                  </a:lnTo>
                  <a:lnTo>
                    <a:pt x="296" y="1688"/>
                  </a:lnTo>
                  <a:lnTo>
                    <a:pt x="303" y="1695"/>
                  </a:lnTo>
                  <a:lnTo>
                    <a:pt x="308" y="1703"/>
                  </a:lnTo>
                  <a:lnTo>
                    <a:pt x="313" y="1711"/>
                  </a:lnTo>
                  <a:lnTo>
                    <a:pt x="317" y="1717"/>
                  </a:lnTo>
                  <a:lnTo>
                    <a:pt x="319" y="1725"/>
                  </a:lnTo>
                  <a:lnTo>
                    <a:pt x="321" y="1732"/>
                  </a:lnTo>
                  <a:lnTo>
                    <a:pt x="321" y="1738"/>
                  </a:lnTo>
                  <a:lnTo>
                    <a:pt x="321" y="1745"/>
                  </a:lnTo>
                  <a:lnTo>
                    <a:pt x="320" y="1751"/>
                  </a:lnTo>
                  <a:lnTo>
                    <a:pt x="317" y="1756"/>
                  </a:lnTo>
                  <a:lnTo>
                    <a:pt x="314" y="1761"/>
                  </a:lnTo>
                  <a:lnTo>
                    <a:pt x="309" y="1765"/>
                  </a:lnTo>
                  <a:lnTo>
                    <a:pt x="304" y="1767"/>
                  </a:lnTo>
                  <a:lnTo>
                    <a:pt x="298" y="1769"/>
                  </a:lnTo>
                  <a:lnTo>
                    <a:pt x="291" y="1770"/>
                  </a:lnTo>
                  <a:lnTo>
                    <a:pt x="283" y="1772"/>
                  </a:lnTo>
                  <a:lnTo>
                    <a:pt x="275" y="1772"/>
                  </a:lnTo>
                  <a:lnTo>
                    <a:pt x="266" y="1770"/>
                  </a:lnTo>
                  <a:lnTo>
                    <a:pt x="256" y="1769"/>
                  </a:lnTo>
                  <a:lnTo>
                    <a:pt x="248" y="1767"/>
                  </a:lnTo>
                  <a:lnTo>
                    <a:pt x="237" y="1764"/>
                  </a:lnTo>
                  <a:lnTo>
                    <a:pt x="227" y="1761"/>
                  </a:lnTo>
                  <a:lnTo>
                    <a:pt x="216" y="1756"/>
                  </a:lnTo>
                  <a:lnTo>
                    <a:pt x="206" y="1751"/>
                  </a:lnTo>
                  <a:lnTo>
                    <a:pt x="195" y="1745"/>
                  </a:lnTo>
                  <a:lnTo>
                    <a:pt x="184" y="1738"/>
                  </a:lnTo>
                  <a:lnTo>
                    <a:pt x="174" y="1732"/>
                  </a:lnTo>
                  <a:lnTo>
                    <a:pt x="164" y="1724"/>
                  </a:lnTo>
                  <a:lnTo>
                    <a:pt x="154" y="1716"/>
                  </a:lnTo>
                  <a:lnTo>
                    <a:pt x="145" y="1709"/>
                  </a:lnTo>
                  <a:lnTo>
                    <a:pt x="137" y="1701"/>
                  </a:lnTo>
                  <a:lnTo>
                    <a:pt x="131" y="1693"/>
                  </a:lnTo>
                  <a:lnTo>
                    <a:pt x="124" y="1685"/>
                  </a:lnTo>
                  <a:lnTo>
                    <a:pt x="119" y="1678"/>
                  </a:lnTo>
                  <a:lnTo>
                    <a:pt x="114" y="1670"/>
                  </a:lnTo>
                  <a:lnTo>
                    <a:pt x="111" y="1662"/>
                  </a:lnTo>
                  <a:lnTo>
                    <a:pt x="107" y="1655"/>
                  </a:lnTo>
                  <a:lnTo>
                    <a:pt x="106" y="1648"/>
                  </a:lnTo>
                  <a:lnTo>
                    <a:pt x="105" y="1641"/>
                  </a:lnTo>
                  <a:lnTo>
                    <a:pt x="105" y="1635"/>
                  </a:lnTo>
                  <a:lnTo>
                    <a:pt x="106" y="1629"/>
                  </a:lnTo>
                  <a:lnTo>
                    <a:pt x="110" y="1624"/>
                  </a:lnTo>
                  <a:lnTo>
                    <a:pt x="113" y="1619"/>
                  </a:lnTo>
                  <a:lnTo>
                    <a:pt x="117" y="1616"/>
                  </a:lnTo>
                  <a:lnTo>
                    <a:pt x="123" y="1613"/>
                  </a:lnTo>
                  <a:lnTo>
                    <a:pt x="130" y="1610"/>
                  </a:lnTo>
                  <a:lnTo>
                    <a:pt x="136" y="1609"/>
                  </a:lnTo>
                  <a:lnTo>
                    <a:pt x="144" y="1608"/>
                  </a:lnTo>
                  <a:lnTo>
                    <a:pt x="153" y="1608"/>
                  </a:lnTo>
                  <a:lnTo>
                    <a:pt x="162" y="1609"/>
                  </a:lnTo>
                  <a:lnTo>
                    <a:pt x="170" y="1612"/>
                  </a:lnTo>
                  <a:lnTo>
                    <a:pt x="180" y="1614"/>
                  </a:lnTo>
                  <a:lnTo>
                    <a:pt x="190" y="1617"/>
                  </a:lnTo>
                  <a:lnTo>
                    <a:pt x="200" y="1620"/>
                  </a:lnTo>
                  <a:lnTo>
                    <a:pt x="211" y="1625"/>
                  </a:lnTo>
                  <a:lnTo>
                    <a:pt x="222" y="1630"/>
                  </a:lnTo>
                  <a:lnTo>
                    <a:pt x="233" y="1636"/>
                  </a:lnTo>
                  <a:lnTo>
                    <a:pt x="244" y="1642"/>
                  </a:lnTo>
                  <a:close/>
                  <a:moveTo>
                    <a:pt x="606" y="1935"/>
                  </a:moveTo>
                  <a:lnTo>
                    <a:pt x="602" y="1940"/>
                  </a:lnTo>
                  <a:lnTo>
                    <a:pt x="597" y="1944"/>
                  </a:lnTo>
                  <a:lnTo>
                    <a:pt x="592" y="1947"/>
                  </a:lnTo>
                  <a:lnTo>
                    <a:pt x="585" y="1949"/>
                  </a:lnTo>
                  <a:lnTo>
                    <a:pt x="577" y="1951"/>
                  </a:lnTo>
                  <a:lnTo>
                    <a:pt x="570" y="1951"/>
                  </a:lnTo>
                  <a:lnTo>
                    <a:pt x="561" y="1951"/>
                  </a:lnTo>
                  <a:lnTo>
                    <a:pt x="551" y="1950"/>
                  </a:lnTo>
                  <a:lnTo>
                    <a:pt x="541" y="1949"/>
                  </a:lnTo>
                  <a:lnTo>
                    <a:pt x="531" y="1947"/>
                  </a:lnTo>
                  <a:lnTo>
                    <a:pt x="520" y="1944"/>
                  </a:lnTo>
                  <a:lnTo>
                    <a:pt x="509" y="1939"/>
                  </a:lnTo>
                  <a:lnTo>
                    <a:pt x="498" y="1935"/>
                  </a:lnTo>
                  <a:lnTo>
                    <a:pt x="487" y="1929"/>
                  </a:lnTo>
                  <a:lnTo>
                    <a:pt x="475" y="1924"/>
                  </a:lnTo>
                  <a:lnTo>
                    <a:pt x="464" y="1917"/>
                  </a:lnTo>
                  <a:lnTo>
                    <a:pt x="453" y="1909"/>
                  </a:lnTo>
                  <a:lnTo>
                    <a:pt x="442" y="1902"/>
                  </a:lnTo>
                  <a:lnTo>
                    <a:pt x="432" y="1894"/>
                  </a:lnTo>
                  <a:lnTo>
                    <a:pt x="423" y="1886"/>
                  </a:lnTo>
                  <a:lnTo>
                    <a:pt x="415" y="1879"/>
                  </a:lnTo>
                  <a:lnTo>
                    <a:pt x="408" y="1870"/>
                  </a:lnTo>
                  <a:lnTo>
                    <a:pt x="401" y="1862"/>
                  </a:lnTo>
                  <a:lnTo>
                    <a:pt x="394" y="1854"/>
                  </a:lnTo>
                  <a:lnTo>
                    <a:pt x="390" y="1845"/>
                  </a:lnTo>
                  <a:lnTo>
                    <a:pt x="385" y="1838"/>
                  </a:lnTo>
                  <a:lnTo>
                    <a:pt x="383" y="1830"/>
                  </a:lnTo>
                  <a:lnTo>
                    <a:pt x="381" y="1823"/>
                  </a:lnTo>
                  <a:lnTo>
                    <a:pt x="380" y="1817"/>
                  </a:lnTo>
                  <a:lnTo>
                    <a:pt x="381" y="1810"/>
                  </a:lnTo>
                  <a:lnTo>
                    <a:pt x="382" y="1804"/>
                  </a:lnTo>
                  <a:lnTo>
                    <a:pt x="384" y="1798"/>
                  </a:lnTo>
                  <a:lnTo>
                    <a:pt x="389" y="1794"/>
                  </a:lnTo>
                  <a:lnTo>
                    <a:pt x="393" y="1789"/>
                  </a:lnTo>
                  <a:lnTo>
                    <a:pt x="399" y="1786"/>
                  </a:lnTo>
                  <a:lnTo>
                    <a:pt x="405" y="1784"/>
                  </a:lnTo>
                  <a:lnTo>
                    <a:pt x="413" y="1783"/>
                  </a:lnTo>
                  <a:lnTo>
                    <a:pt x="421" y="1781"/>
                  </a:lnTo>
                  <a:lnTo>
                    <a:pt x="430" y="1781"/>
                  </a:lnTo>
                  <a:lnTo>
                    <a:pt x="439" y="1783"/>
                  </a:lnTo>
                  <a:lnTo>
                    <a:pt x="449" y="1784"/>
                  </a:lnTo>
                  <a:lnTo>
                    <a:pt x="459" y="1787"/>
                  </a:lnTo>
                  <a:lnTo>
                    <a:pt x="470" y="1789"/>
                  </a:lnTo>
                  <a:lnTo>
                    <a:pt x="481" y="1794"/>
                  </a:lnTo>
                  <a:lnTo>
                    <a:pt x="492" y="1798"/>
                  </a:lnTo>
                  <a:lnTo>
                    <a:pt x="503" y="1804"/>
                  </a:lnTo>
                  <a:lnTo>
                    <a:pt x="516" y="1809"/>
                  </a:lnTo>
                  <a:lnTo>
                    <a:pt x="527" y="1817"/>
                  </a:lnTo>
                  <a:lnTo>
                    <a:pt x="538" y="1823"/>
                  </a:lnTo>
                  <a:lnTo>
                    <a:pt x="549" y="1831"/>
                  </a:lnTo>
                  <a:lnTo>
                    <a:pt x="558" y="1839"/>
                  </a:lnTo>
                  <a:lnTo>
                    <a:pt x="567" y="1847"/>
                  </a:lnTo>
                  <a:lnTo>
                    <a:pt x="575" y="1855"/>
                  </a:lnTo>
                  <a:lnTo>
                    <a:pt x="583" y="1863"/>
                  </a:lnTo>
                  <a:lnTo>
                    <a:pt x="590" y="1872"/>
                  </a:lnTo>
                  <a:lnTo>
                    <a:pt x="595" y="1880"/>
                  </a:lnTo>
                  <a:lnTo>
                    <a:pt x="601" y="1887"/>
                  </a:lnTo>
                  <a:lnTo>
                    <a:pt x="604" y="1895"/>
                  </a:lnTo>
                  <a:lnTo>
                    <a:pt x="607" y="1903"/>
                  </a:lnTo>
                  <a:lnTo>
                    <a:pt x="609" y="1911"/>
                  </a:lnTo>
                  <a:lnTo>
                    <a:pt x="609" y="1917"/>
                  </a:lnTo>
                  <a:lnTo>
                    <a:pt x="609" y="1924"/>
                  </a:lnTo>
                  <a:lnTo>
                    <a:pt x="608" y="1929"/>
                  </a:lnTo>
                  <a:lnTo>
                    <a:pt x="606" y="1935"/>
                  </a:lnTo>
                  <a:close/>
                  <a:moveTo>
                    <a:pt x="240" y="1223"/>
                  </a:moveTo>
                  <a:lnTo>
                    <a:pt x="259" y="1236"/>
                  </a:lnTo>
                  <a:lnTo>
                    <a:pt x="274" y="1251"/>
                  </a:lnTo>
                  <a:lnTo>
                    <a:pt x="282" y="1259"/>
                  </a:lnTo>
                  <a:lnTo>
                    <a:pt x="288" y="1265"/>
                  </a:lnTo>
                  <a:lnTo>
                    <a:pt x="294" y="1273"/>
                  </a:lnTo>
                  <a:lnTo>
                    <a:pt x="298" y="1279"/>
                  </a:lnTo>
                  <a:lnTo>
                    <a:pt x="303" y="1287"/>
                  </a:lnTo>
                  <a:lnTo>
                    <a:pt x="306" y="1294"/>
                  </a:lnTo>
                  <a:lnTo>
                    <a:pt x="308" y="1300"/>
                  </a:lnTo>
                  <a:lnTo>
                    <a:pt x="309" y="1307"/>
                  </a:lnTo>
                  <a:lnTo>
                    <a:pt x="310" y="1314"/>
                  </a:lnTo>
                  <a:lnTo>
                    <a:pt x="309" y="1319"/>
                  </a:lnTo>
                  <a:lnTo>
                    <a:pt x="308" y="1325"/>
                  </a:lnTo>
                  <a:lnTo>
                    <a:pt x="306" y="1330"/>
                  </a:lnTo>
                  <a:lnTo>
                    <a:pt x="303" y="1335"/>
                  </a:lnTo>
                  <a:lnTo>
                    <a:pt x="298" y="1338"/>
                  </a:lnTo>
                  <a:lnTo>
                    <a:pt x="293" y="1341"/>
                  </a:lnTo>
                  <a:lnTo>
                    <a:pt x="287" y="1343"/>
                  </a:lnTo>
                  <a:lnTo>
                    <a:pt x="281" y="1345"/>
                  </a:lnTo>
                  <a:lnTo>
                    <a:pt x="274" y="1346"/>
                  </a:lnTo>
                  <a:lnTo>
                    <a:pt x="266" y="1346"/>
                  </a:lnTo>
                  <a:lnTo>
                    <a:pt x="259" y="1345"/>
                  </a:lnTo>
                  <a:lnTo>
                    <a:pt x="250" y="1343"/>
                  </a:lnTo>
                  <a:lnTo>
                    <a:pt x="241" y="1341"/>
                  </a:lnTo>
                  <a:lnTo>
                    <a:pt x="232" y="1338"/>
                  </a:lnTo>
                  <a:lnTo>
                    <a:pt x="222" y="1335"/>
                  </a:lnTo>
                  <a:lnTo>
                    <a:pt x="202" y="1326"/>
                  </a:lnTo>
                  <a:lnTo>
                    <a:pt x="184" y="1315"/>
                  </a:lnTo>
                  <a:lnTo>
                    <a:pt x="174" y="1308"/>
                  </a:lnTo>
                  <a:lnTo>
                    <a:pt x="165" y="1302"/>
                  </a:lnTo>
                  <a:lnTo>
                    <a:pt x="156" y="1295"/>
                  </a:lnTo>
                  <a:lnTo>
                    <a:pt x="148" y="1287"/>
                  </a:lnTo>
                  <a:lnTo>
                    <a:pt x="142" y="1281"/>
                  </a:lnTo>
                  <a:lnTo>
                    <a:pt x="135" y="1273"/>
                  </a:lnTo>
                  <a:lnTo>
                    <a:pt x="130" y="1266"/>
                  </a:lnTo>
                  <a:lnTo>
                    <a:pt x="125" y="1259"/>
                  </a:lnTo>
                  <a:lnTo>
                    <a:pt x="121" y="1251"/>
                  </a:lnTo>
                  <a:lnTo>
                    <a:pt x="117" y="1244"/>
                  </a:lnTo>
                  <a:lnTo>
                    <a:pt x="115" y="1238"/>
                  </a:lnTo>
                  <a:lnTo>
                    <a:pt x="114" y="1231"/>
                  </a:lnTo>
                  <a:lnTo>
                    <a:pt x="113" y="1224"/>
                  </a:lnTo>
                  <a:lnTo>
                    <a:pt x="114" y="1219"/>
                  </a:lnTo>
                  <a:lnTo>
                    <a:pt x="115" y="1213"/>
                  </a:lnTo>
                  <a:lnTo>
                    <a:pt x="117" y="1208"/>
                  </a:lnTo>
                  <a:lnTo>
                    <a:pt x="121" y="1204"/>
                  </a:lnTo>
                  <a:lnTo>
                    <a:pt x="125" y="1200"/>
                  </a:lnTo>
                  <a:lnTo>
                    <a:pt x="131" y="1198"/>
                  </a:lnTo>
                  <a:lnTo>
                    <a:pt x="136" y="1196"/>
                  </a:lnTo>
                  <a:lnTo>
                    <a:pt x="143" y="1193"/>
                  </a:lnTo>
                  <a:lnTo>
                    <a:pt x="149" y="1193"/>
                  </a:lnTo>
                  <a:lnTo>
                    <a:pt x="157" y="1193"/>
                  </a:lnTo>
                  <a:lnTo>
                    <a:pt x="165" y="1193"/>
                  </a:lnTo>
                  <a:lnTo>
                    <a:pt x="174" y="1196"/>
                  </a:lnTo>
                  <a:lnTo>
                    <a:pt x="182" y="1197"/>
                  </a:lnTo>
                  <a:lnTo>
                    <a:pt x="191" y="1200"/>
                  </a:lnTo>
                  <a:lnTo>
                    <a:pt x="201" y="1203"/>
                  </a:lnTo>
                  <a:lnTo>
                    <a:pt x="220" y="1212"/>
                  </a:lnTo>
                  <a:lnTo>
                    <a:pt x="240" y="1223"/>
                  </a:lnTo>
                  <a:close/>
                  <a:moveTo>
                    <a:pt x="497" y="1384"/>
                  </a:moveTo>
                  <a:lnTo>
                    <a:pt x="507" y="1391"/>
                  </a:lnTo>
                  <a:lnTo>
                    <a:pt x="517" y="1399"/>
                  </a:lnTo>
                  <a:lnTo>
                    <a:pt x="526" y="1405"/>
                  </a:lnTo>
                  <a:lnTo>
                    <a:pt x="533" y="1413"/>
                  </a:lnTo>
                  <a:lnTo>
                    <a:pt x="541" y="1421"/>
                  </a:lnTo>
                  <a:lnTo>
                    <a:pt x="548" y="1428"/>
                  </a:lnTo>
                  <a:lnTo>
                    <a:pt x="553" y="1436"/>
                  </a:lnTo>
                  <a:lnTo>
                    <a:pt x="559" y="1444"/>
                  </a:lnTo>
                  <a:lnTo>
                    <a:pt x="563" y="1450"/>
                  </a:lnTo>
                  <a:lnTo>
                    <a:pt x="566" y="1458"/>
                  </a:lnTo>
                  <a:lnTo>
                    <a:pt x="569" y="1466"/>
                  </a:lnTo>
                  <a:lnTo>
                    <a:pt x="571" y="1473"/>
                  </a:lnTo>
                  <a:lnTo>
                    <a:pt x="571" y="1479"/>
                  </a:lnTo>
                  <a:lnTo>
                    <a:pt x="571" y="1485"/>
                  </a:lnTo>
                  <a:lnTo>
                    <a:pt x="570" y="1490"/>
                  </a:lnTo>
                  <a:lnTo>
                    <a:pt x="566" y="1496"/>
                  </a:lnTo>
                  <a:lnTo>
                    <a:pt x="563" y="1500"/>
                  </a:lnTo>
                  <a:lnTo>
                    <a:pt x="559" y="1505"/>
                  </a:lnTo>
                  <a:lnTo>
                    <a:pt x="553" y="1507"/>
                  </a:lnTo>
                  <a:lnTo>
                    <a:pt x="548" y="1510"/>
                  </a:lnTo>
                  <a:lnTo>
                    <a:pt x="541" y="1511"/>
                  </a:lnTo>
                  <a:lnTo>
                    <a:pt x="533" y="1512"/>
                  </a:lnTo>
                  <a:lnTo>
                    <a:pt x="524" y="1512"/>
                  </a:lnTo>
                  <a:lnTo>
                    <a:pt x="517" y="1511"/>
                  </a:lnTo>
                  <a:lnTo>
                    <a:pt x="507" y="1510"/>
                  </a:lnTo>
                  <a:lnTo>
                    <a:pt x="498" y="1508"/>
                  </a:lnTo>
                  <a:lnTo>
                    <a:pt x="488" y="1505"/>
                  </a:lnTo>
                  <a:lnTo>
                    <a:pt x="478" y="1501"/>
                  </a:lnTo>
                  <a:lnTo>
                    <a:pt x="468" y="1497"/>
                  </a:lnTo>
                  <a:lnTo>
                    <a:pt x="457" y="1492"/>
                  </a:lnTo>
                  <a:lnTo>
                    <a:pt x="447" y="1487"/>
                  </a:lnTo>
                  <a:lnTo>
                    <a:pt x="436" y="1480"/>
                  </a:lnTo>
                  <a:lnTo>
                    <a:pt x="426" y="1474"/>
                  </a:lnTo>
                  <a:lnTo>
                    <a:pt x="417" y="1467"/>
                  </a:lnTo>
                  <a:lnTo>
                    <a:pt x="409" y="1459"/>
                  </a:lnTo>
                  <a:lnTo>
                    <a:pt x="400" y="1452"/>
                  </a:lnTo>
                  <a:lnTo>
                    <a:pt x="393" y="1445"/>
                  </a:lnTo>
                  <a:lnTo>
                    <a:pt x="387" y="1437"/>
                  </a:lnTo>
                  <a:lnTo>
                    <a:pt x="380" y="1430"/>
                  </a:lnTo>
                  <a:lnTo>
                    <a:pt x="376" y="1422"/>
                  </a:lnTo>
                  <a:lnTo>
                    <a:pt x="371" y="1414"/>
                  </a:lnTo>
                  <a:lnTo>
                    <a:pt x="367" y="1406"/>
                  </a:lnTo>
                  <a:lnTo>
                    <a:pt x="364" y="1400"/>
                  </a:lnTo>
                  <a:lnTo>
                    <a:pt x="363" y="1393"/>
                  </a:lnTo>
                  <a:lnTo>
                    <a:pt x="362" y="1386"/>
                  </a:lnTo>
                  <a:lnTo>
                    <a:pt x="363" y="1380"/>
                  </a:lnTo>
                  <a:lnTo>
                    <a:pt x="364" y="1374"/>
                  </a:lnTo>
                  <a:lnTo>
                    <a:pt x="367" y="1369"/>
                  </a:lnTo>
                  <a:lnTo>
                    <a:pt x="370" y="1364"/>
                  </a:lnTo>
                  <a:lnTo>
                    <a:pt x="374" y="1361"/>
                  </a:lnTo>
                  <a:lnTo>
                    <a:pt x="380" y="1358"/>
                  </a:lnTo>
                  <a:lnTo>
                    <a:pt x="387" y="1356"/>
                  </a:lnTo>
                  <a:lnTo>
                    <a:pt x="393" y="1353"/>
                  </a:lnTo>
                  <a:lnTo>
                    <a:pt x="401" y="1353"/>
                  </a:lnTo>
                  <a:lnTo>
                    <a:pt x="409" y="1353"/>
                  </a:lnTo>
                  <a:lnTo>
                    <a:pt x="417" y="1353"/>
                  </a:lnTo>
                  <a:lnTo>
                    <a:pt x="426" y="1356"/>
                  </a:lnTo>
                  <a:lnTo>
                    <a:pt x="436" y="1358"/>
                  </a:lnTo>
                  <a:lnTo>
                    <a:pt x="445" y="1360"/>
                  </a:lnTo>
                  <a:lnTo>
                    <a:pt x="455" y="1363"/>
                  </a:lnTo>
                  <a:lnTo>
                    <a:pt x="466" y="1368"/>
                  </a:lnTo>
                  <a:lnTo>
                    <a:pt x="476" y="1373"/>
                  </a:lnTo>
                  <a:lnTo>
                    <a:pt x="486" y="1379"/>
                  </a:lnTo>
                  <a:lnTo>
                    <a:pt x="497" y="1384"/>
                  </a:lnTo>
                  <a:close/>
                  <a:moveTo>
                    <a:pt x="292" y="815"/>
                  </a:moveTo>
                  <a:lnTo>
                    <a:pt x="308" y="827"/>
                  </a:lnTo>
                  <a:lnTo>
                    <a:pt x="324" y="840"/>
                  </a:lnTo>
                  <a:lnTo>
                    <a:pt x="336" y="855"/>
                  </a:lnTo>
                  <a:lnTo>
                    <a:pt x="345" y="868"/>
                  </a:lnTo>
                  <a:lnTo>
                    <a:pt x="348" y="875"/>
                  </a:lnTo>
                  <a:lnTo>
                    <a:pt x="351" y="881"/>
                  </a:lnTo>
                  <a:lnTo>
                    <a:pt x="353" y="888"/>
                  </a:lnTo>
                  <a:lnTo>
                    <a:pt x="355" y="893"/>
                  </a:lnTo>
                  <a:lnTo>
                    <a:pt x="355" y="900"/>
                  </a:lnTo>
                  <a:lnTo>
                    <a:pt x="355" y="905"/>
                  </a:lnTo>
                  <a:lnTo>
                    <a:pt x="353" y="910"/>
                  </a:lnTo>
                  <a:lnTo>
                    <a:pt x="351" y="915"/>
                  </a:lnTo>
                  <a:lnTo>
                    <a:pt x="348" y="920"/>
                  </a:lnTo>
                  <a:lnTo>
                    <a:pt x="344" y="923"/>
                  </a:lnTo>
                  <a:lnTo>
                    <a:pt x="339" y="925"/>
                  </a:lnTo>
                  <a:lnTo>
                    <a:pt x="334" y="928"/>
                  </a:lnTo>
                  <a:lnTo>
                    <a:pt x="327" y="929"/>
                  </a:lnTo>
                  <a:lnTo>
                    <a:pt x="320" y="930"/>
                  </a:lnTo>
                  <a:lnTo>
                    <a:pt x="314" y="930"/>
                  </a:lnTo>
                  <a:lnTo>
                    <a:pt x="306" y="930"/>
                  </a:lnTo>
                  <a:lnTo>
                    <a:pt x="291" y="926"/>
                  </a:lnTo>
                  <a:lnTo>
                    <a:pt x="273" y="921"/>
                  </a:lnTo>
                  <a:lnTo>
                    <a:pt x="255" y="913"/>
                  </a:lnTo>
                  <a:lnTo>
                    <a:pt x="238" y="902"/>
                  </a:lnTo>
                  <a:lnTo>
                    <a:pt x="221" y="890"/>
                  </a:lnTo>
                  <a:lnTo>
                    <a:pt x="207" y="877"/>
                  </a:lnTo>
                  <a:lnTo>
                    <a:pt x="195" y="864"/>
                  </a:lnTo>
                  <a:lnTo>
                    <a:pt x="185" y="849"/>
                  </a:lnTo>
                  <a:lnTo>
                    <a:pt x="181" y="843"/>
                  </a:lnTo>
                  <a:lnTo>
                    <a:pt x="179" y="836"/>
                  </a:lnTo>
                  <a:lnTo>
                    <a:pt x="177" y="830"/>
                  </a:lnTo>
                  <a:lnTo>
                    <a:pt x="176" y="824"/>
                  </a:lnTo>
                  <a:lnTo>
                    <a:pt x="175" y="818"/>
                  </a:lnTo>
                  <a:lnTo>
                    <a:pt x="176" y="813"/>
                  </a:lnTo>
                  <a:lnTo>
                    <a:pt x="177" y="807"/>
                  </a:lnTo>
                  <a:lnTo>
                    <a:pt x="179" y="803"/>
                  </a:lnTo>
                  <a:lnTo>
                    <a:pt x="182" y="798"/>
                  </a:lnTo>
                  <a:lnTo>
                    <a:pt x="187" y="795"/>
                  </a:lnTo>
                  <a:lnTo>
                    <a:pt x="191" y="792"/>
                  </a:lnTo>
                  <a:lnTo>
                    <a:pt x="197" y="790"/>
                  </a:lnTo>
                  <a:lnTo>
                    <a:pt x="202" y="788"/>
                  </a:lnTo>
                  <a:lnTo>
                    <a:pt x="209" y="787"/>
                  </a:lnTo>
                  <a:lnTo>
                    <a:pt x="216" y="787"/>
                  </a:lnTo>
                  <a:lnTo>
                    <a:pt x="223" y="788"/>
                  </a:lnTo>
                  <a:lnTo>
                    <a:pt x="240" y="791"/>
                  </a:lnTo>
                  <a:lnTo>
                    <a:pt x="256" y="796"/>
                  </a:lnTo>
                  <a:lnTo>
                    <a:pt x="274" y="805"/>
                  </a:lnTo>
                  <a:lnTo>
                    <a:pt x="292" y="815"/>
                  </a:lnTo>
                  <a:close/>
                  <a:moveTo>
                    <a:pt x="524" y="964"/>
                  </a:moveTo>
                  <a:lnTo>
                    <a:pt x="542" y="977"/>
                  </a:lnTo>
                  <a:lnTo>
                    <a:pt x="558" y="990"/>
                  </a:lnTo>
                  <a:lnTo>
                    <a:pt x="564" y="998"/>
                  </a:lnTo>
                  <a:lnTo>
                    <a:pt x="571" y="1005"/>
                  </a:lnTo>
                  <a:lnTo>
                    <a:pt x="576" y="1011"/>
                  </a:lnTo>
                  <a:lnTo>
                    <a:pt x="581" y="1019"/>
                  </a:lnTo>
                  <a:lnTo>
                    <a:pt x="584" y="1026"/>
                  </a:lnTo>
                  <a:lnTo>
                    <a:pt x="587" y="1032"/>
                  </a:lnTo>
                  <a:lnTo>
                    <a:pt x="590" y="1039"/>
                  </a:lnTo>
                  <a:lnTo>
                    <a:pt x="591" y="1046"/>
                  </a:lnTo>
                  <a:lnTo>
                    <a:pt x="592" y="1052"/>
                  </a:lnTo>
                  <a:lnTo>
                    <a:pt x="591" y="1058"/>
                  </a:lnTo>
                  <a:lnTo>
                    <a:pt x="590" y="1063"/>
                  </a:lnTo>
                  <a:lnTo>
                    <a:pt x="587" y="1069"/>
                  </a:lnTo>
                  <a:lnTo>
                    <a:pt x="584" y="1073"/>
                  </a:lnTo>
                  <a:lnTo>
                    <a:pt x="580" y="1076"/>
                  </a:lnTo>
                  <a:lnTo>
                    <a:pt x="574" y="1079"/>
                  </a:lnTo>
                  <a:lnTo>
                    <a:pt x="569" y="1082"/>
                  </a:lnTo>
                  <a:lnTo>
                    <a:pt x="562" y="1083"/>
                  </a:lnTo>
                  <a:lnTo>
                    <a:pt x="555" y="1084"/>
                  </a:lnTo>
                  <a:lnTo>
                    <a:pt x="548" y="1084"/>
                  </a:lnTo>
                  <a:lnTo>
                    <a:pt x="540" y="1083"/>
                  </a:lnTo>
                  <a:lnTo>
                    <a:pt x="532" y="1082"/>
                  </a:lnTo>
                  <a:lnTo>
                    <a:pt x="523" y="1081"/>
                  </a:lnTo>
                  <a:lnTo>
                    <a:pt x="514" y="1078"/>
                  </a:lnTo>
                  <a:lnTo>
                    <a:pt x="506" y="1074"/>
                  </a:lnTo>
                  <a:lnTo>
                    <a:pt x="496" y="1071"/>
                  </a:lnTo>
                  <a:lnTo>
                    <a:pt x="487" y="1067"/>
                  </a:lnTo>
                  <a:lnTo>
                    <a:pt x="477" y="1061"/>
                  </a:lnTo>
                  <a:lnTo>
                    <a:pt x="468" y="1055"/>
                  </a:lnTo>
                  <a:lnTo>
                    <a:pt x="459" y="1049"/>
                  </a:lnTo>
                  <a:lnTo>
                    <a:pt x="451" y="1042"/>
                  </a:lnTo>
                  <a:lnTo>
                    <a:pt x="442" y="1036"/>
                  </a:lnTo>
                  <a:lnTo>
                    <a:pt x="435" y="1029"/>
                  </a:lnTo>
                  <a:lnTo>
                    <a:pt x="428" y="1022"/>
                  </a:lnTo>
                  <a:lnTo>
                    <a:pt x="422" y="1015"/>
                  </a:lnTo>
                  <a:lnTo>
                    <a:pt x="416" y="1008"/>
                  </a:lnTo>
                  <a:lnTo>
                    <a:pt x="412" y="1000"/>
                  </a:lnTo>
                  <a:lnTo>
                    <a:pt x="409" y="994"/>
                  </a:lnTo>
                  <a:lnTo>
                    <a:pt x="405" y="987"/>
                  </a:lnTo>
                  <a:lnTo>
                    <a:pt x="403" y="979"/>
                  </a:lnTo>
                  <a:lnTo>
                    <a:pt x="402" y="974"/>
                  </a:lnTo>
                  <a:lnTo>
                    <a:pt x="401" y="967"/>
                  </a:lnTo>
                  <a:lnTo>
                    <a:pt x="402" y="962"/>
                  </a:lnTo>
                  <a:lnTo>
                    <a:pt x="403" y="956"/>
                  </a:lnTo>
                  <a:lnTo>
                    <a:pt x="405" y="951"/>
                  </a:lnTo>
                  <a:lnTo>
                    <a:pt x="409" y="946"/>
                  </a:lnTo>
                  <a:lnTo>
                    <a:pt x="413" y="943"/>
                  </a:lnTo>
                  <a:lnTo>
                    <a:pt x="419" y="940"/>
                  </a:lnTo>
                  <a:lnTo>
                    <a:pt x="424" y="937"/>
                  </a:lnTo>
                  <a:lnTo>
                    <a:pt x="431" y="936"/>
                  </a:lnTo>
                  <a:lnTo>
                    <a:pt x="437" y="935"/>
                  </a:lnTo>
                  <a:lnTo>
                    <a:pt x="445" y="935"/>
                  </a:lnTo>
                  <a:lnTo>
                    <a:pt x="453" y="936"/>
                  </a:lnTo>
                  <a:lnTo>
                    <a:pt x="460" y="937"/>
                  </a:lnTo>
                  <a:lnTo>
                    <a:pt x="469" y="940"/>
                  </a:lnTo>
                  <a:lnTo>
                    <a:pt x="478" y="942"/>
                  </a:lnTo>
                  <a:lnTo>
                    <a:pt x="487" y="945"/>
                  </a:lnTo>
                  <a:lnTo>
                    <a:pt x="506" y="953"/>
                  </a:lnTo>
                  <a:lnTo>
                    <a:pt x="524" y="964"/>
                  </a:lnTo>
                  <a:close/>
                  <a:moveTo>
                    <a:pt x="147" y="363"/>
                  </a:moveTo>
                  <a:lnTo>
                    <a:pt x="133" y="352"/>
                  </a:lnTo>
                  <a:lnTo>
                    <a:pt x="120" y="341"/>
                  </a:lnTo>
                  <a:lnTo>
                    <a:pt x="110" y="328"/>
                  </a:lnTo>
                  <a:lnTo>
                    <a:pt x="102" y="316"/>
                  </a:lnTo>
                  <a:lnTo>
                    <a:pt x="99" y="310"/>
                  </a:lnTo>
                  <a:lnTo>
                    <a:pt x="96" y="304"/>
                  </a:lnTo>
                  <a:lnTo>
                    <a:pt x="94" y="299"/>
                  </a:lnTo>
                  <a:lnTo>
                    <a:pt x="94" y="293"/>
                  </a:lnTo>
                  <a:lnTo>
                    <a:pt x="93" y="288"/>
                  </a:lnTo>
                  <a:lnTo>
                    <a:pt x="94" y="282"/>
                  </a:lnTo>
                  <a:lnTo>
                    <a:pt x="95" y="278"/>
                  </a:lnTo>
                  <a:lnTo>
                    <a:pt x="98" y="273"/>
                  </a:lnTo>
                  <a:lnTo>
                    <a:pt x="101" y="270"/>
                  </a:lnTo>
                  <a:lnTo>
                    <a:pt x="104" y="267"/>
                  </a:lnTo>
                  <a:lnTo>
                    <a:pt x="109" y="264"/>
                  </a:lnTo>
                  <a:lnTo>
                    <a:pt x="113" y="262"/>
                  </a:lnTo>
                  <a:lnTo>
                    <a:pt x="119" y="261"/>
                  </a:lnTo>
                  <a:lnTo>
                    <a:pt x="124" y="260"/>
                  </a:lnTo>
                  <a:lnTo>
                    <a:pt x="130" y="260"/>
                  </a:lnTo>
                  <a:lnTo>
                    <a:pt x="136" y="260"/>
                  </a:lnTo>
                  <a:lnTo>
                    <a:pt x="151" y="263"/>
                  </a:lnTo>
                  <a:lnTo>
                    <a:pt x="165" y="268"/>
                  </a:lnTo>
                  <a:lnTo>
                    <a:pt x="180" y="275"/>
                  </a:lnTo>
                  <a:lnTo>
                    <a:pt x="196" y="284"/>
                  </a:lnTo>
                  <a:lnTo>
                    <a:pt x="210" y="295"/>
                  </a:lnTo>
                  <a:lnTo>
                    <a:pt x="222" y="306"/>
                  </a:lnTo>
                  <a:lnTo>
                    <a:pt x="233" y="318"/>
                  </a:lnTo>
                  <a:lnTo>
                    <a:pt x="241" y="331"/>
                  </a:lnTo>
                  <a:lnTo>
                    <a:pt x="244" y="337"/>
                  </a:lnTo>
                  <a:lnTo>
                    <a:pt x="246" y="343"/>
                  </a:lnTo>
                  <a:lnTo>
                    <a:pt x="248" y="348"/>
                  </a:lnTo>
                  <a:lnTo>
                    <a:pt x="249" y="354"/>
                  </a:lnTo>
                  <a:lnTo>
                    <a:pt x="249" y="359"/>
                  </a:lnTo>
                  <a:lnTo>
                    <a:pt x="249" y="365"/>
                  </a:lnTo>
                  <a:lnTo>
                    <a:pt x="248" y="369"/>
                  </a:lnTo>
                  <a:lnTo>
                    <a:pt x="245" y="374"/>
                  </a:lnTo>
                  <a:lnTo>
                    <a:pt x="242" y="377"/>
                  </a:lnTo>
                  <a:lnTo>
                    <a:pt x="239" y="380"/>
                  </a:lnTo>
                  <a:lnTo>
                    <a:pt x="234" y="382"/>
                  </a:lnTo>
                  <a:lnTo>
                    <a:pt x="230" y="385"/>
                  </a:lnTo>
                  <a:lnTo>
                    <a:pt x="224" y="386"/>
                  </a:lnTo>
                  <a:lnTo>
                    <a:pt x="219" y="387"/>
                  </a:lnTo>
                  <a:lnTo>
                    <a:pt x="212" y="387"/>
                  </a:lnTo>
                  <a:lnTo>
                    <a:pt x="206" y="387"/>
                  </a:lnTo>
                  <a:lnTo>
                    <a:pt x="192" y="384"/>
                  </a:lnTo>
                  <a:lnTo>
                    <a:pt x="177" y="379"/>
                  </a:lnTo>
                  <a:lnTo>
                    <a:pt x="163" y="373"/>
                  </a:lnTo>
                  <a:lnTo>
                    <a:pt x="147" y="363"/>
                  </a:lnTo>
                  <a:close/>
                  <a:moveTo>
                    <a:pt x="448" y="509"/>
                  </a:moveTo>
                  <a:lnTo>
                    <a:pt x="445" y="513"/>
                  </a:lnTo>
                  <a:lnTo>
                    <a:pt x="441" y="516"/>
                  </a:lnTo>
                  <a:lnTo>
                    <a:pt x="436" y="519"/>
                  </a:lnTo>
                  <a:lnTo>
                    <a:pt x="432" y="521"/>
                  </a:lnTo>
                  <a:lnTo>
                    <a:pt x="426" y="523"/>
                  </a:lnTo>
                  <a:lnTo>
                    <a:pt x="420" y="524"/>
                  </a:lnTo>
                  <a:lnTo>
                    <a:pt x="414" y="524"/>
                  </a:lnTo>
                  <a:lnTo>
                    <a:pt x="406" y="523"/>
                  </a:lnTo>
                  <a:lnTo>
                    <a:pt x="392" y="520"/>
                  </a:lnTo>
                  <a:lnTo>
                    <a:pt x="377" y="515"/>
                  </a:lnTo>
                  <a:lnTo>
                    <a:pt x="361" y="508"/>
                  </a:lnTo>
                  <a:lnTo>
                    <a:pt x="345" y="498"/>
                  </a:lnTo>
                  <a:lnTo>
                    <a:pt x="329" y="487"/>
                  </a:lnTo>
                  <a:lnTo>
                    <a:pt x="316" y="475"/>
                  </a:lnTo>
                  <a:lnTo>
                    <a:pt x="305" y="462"/>
                  </a:lnTo>
                  <a:lnTo>
                    <a:pt x="297" y="450"/>
                  </a:lnTo>
                  <a:lnTo>
                    <a:pt x="294" y="443"/>
                  </a:lnTo>
                  <a:lnTo>
                    <a:pt x="292" y="438"/>
                  </a:lnTo>
                  <a:lnTo>
                    <a:pt x="289" y="431"/>
                  </a:lnTo>
                  <a:lnTo>
                    <a:pt x="288" y="425"/>
                  </a:lnTo>
                  <a:lnTo>
                    <a:pt x="288" y="420"/>
                  </a:lnTo>
                  <a:lnTo>
                    <a:pt x="288" y="414"/>
                  </a:lnTo>
                  <a:lnTo>
                    <a:pt x="291" y="410"/>
                  </a:lnTo>
                  <a:lnTo>
                    <a:pt x="293" y="406"/>
                  </a:lnTo>
                  <a:lnTo>
                    <a:pt x="295" y="401"/>
                  </a:lnTo>
                  <a:lnTo>
                    <a:pt x="299" y="398"/>
                  </a:lnTo>
                  <a:lnTo>
                    <a:pt x="304" y="396"/>
                  </a:lnTo>
                  <a:lnTo>
                    <a:pt x="308" y="393"/>
                  </a:lnTo>
                  <a:lnTo>
                    <a:pt x="314" y="391"/>
                  </a:lnTo>
                  <a:lnTo>
                    <a:pt x="320" y="391"/>
                  </a:lnTo>
                  <a:lnTo>
                    <a:pt x="327" y="391"/>
                  </a:lnTo>
                  <a:lnTo>
                    <a:pt x="334" y="391"/>
                  </a:lnTo>
                  <a:lnTo>
                    <a:pt x="348" y="393"/>
                  </a:lnTo>
                  <a:lnTo>
                    <a:pt x="363" y="399"/>
                  </a:lnTo>
                  <a:lnTo>
                    <a:pt x="380" y="406"/>
                  </a:lnTo>
                  <a:lnTo>
                    <a:pt x="395" y="416"/>
                  </a:lnTo>
                  <a:lnTo>
                    <a:pt x="411" y="427"/>
                  </a:lnTo>
                  <a:lnTo>
                    <a:pt x="424" y="439"/>
                  </a:lnTo>
                  <a:lnTo>
                    <a:pt x="435" y="452"/>
                  </a:lnTo>
                  <a:lnTo>
                    <a:pt x="443" y="464"/>
                  </a:lnTo>
                  <a:lnTo>
                    <a:pt x="446" y="471"/>
                  </a:lnTo>
                  <a:lnTo>
                    <a:pt x="449" y="477"/>
                  </a:lnTo>
                  <a:lnTo>
                    <a:pt x="451" y="483"/>
                  </a:lnTo>
                  <a:lnTo>
                    <a:pt x="452" y="488"/>
                  </a:lnTo>
                  <a:lnTo>
                    <a:pt x="452" y="494"/>
                  </a:lnTo>
                  <a:lnTo>
                    <a:pt x="452" y="499"/>
                  </a:lnTo>
                  <a:lnTo>
                    <a:pt x="451" y="505"/>
                  </a:lnTo>
                  <a:lnTo>
                    <a:pt x="448" y="509"/>
                  </a:lnTo>
                  <a:close/>
                  <a:moveTo>
                    <a:pt x="662" y="651"/>
                  </a:moveTo>
                  <a:lnTo>
                    <a:pt x="659" y="654"/>
                  </a:lnTo>
                  <a:lnTo>
                    <a:pt x="656" y="658"/>
                  </a:lnTo>
                  <a:lnTo>
                    <a:pt x="650" y="660"/>
                  </a:lnTo>
                  <a:lnTo>
                    <a:pt x="646" y="663"/>
                  </a:lnTo>
                  <a:lnTo>
                    <a:pt x="639" y="665"/>
                  </a:lnTo>
                  <a:lnTo>
                    <a:pt x="633" y="665"/>
                  </a:lnTo>
                  <a:lnTo>
                    <a:pt x="626" y="666"/>
                  </a:lnTo>
                  <a:lnTo>
                    <a:pt x="619" y="665"/>
                  </a:lnTo>
                  <a:lnTo>
                    <a:pt x="612" y="664"/>
                  </a:lnTo>
                  <a:lnTo>
                    <a:pt x="604" y="663"/>
                  </a:lnTo>
                  <a:lnTo>
                    <a:pt x="595" y="660"/>
                  </a:lnTo>
                  <a:lnTo>
                    <a:pt x="587" y="657"/>
                  </a:lnTo>
                  <a:lnTo>
                    <a:pt x="570" y="649"/>
                  </a:lnTo>
                  <a:lnTo>
                    <a:pt x="553" y="640"/>
                  </a:lnTo>
                  <a:lnTo>
                    <a:pt x="537" y="627"/>
                  </a:lnTo>
                  <a:lnTo>
                    <a:pt x="523" y="615"/>
                  </a:lnTo>
                  <a:lnTo>
                    <a:pt x="511" y="602"/>
                  </a:lnTo>
                  <a:lnTo>
                    <a:pt x="502" y="589"/>
                  </a:lnTo>
                  <a:lnTo>
                    <a:pt x="499" y="582"/>
                  </a:lnTo>
                  <a:lnTo>
                    <a:pt x="497" y="576"/>
                  </a:lnTo>
                  <a:lnTo>
                    <a:pt x="495" y="569"/>
                  </a:lnTo>
                  <a:lnTo>
                    <a:pt x="494" y="563"/>
                  </a:lnTo>
                  <a:lnTo>
                    <a:pt x="494" y="558"/>
                  </a:lnTo>
                  <a:lnTo>
                    <a:pt x="495" y="552"/>
                  </a:lnTo>
                  <a:lnTo>
                    <a:pt x="496" y="547"/>
                  </a:lnTo>
                  <a:lnTo>
                    <a:pt x="498" y="542"/>
                  </a:lnTo>
                  <a:lnTo>
                    <a:pt x="501" y="538"/>
                  </a:lnTo>
                  <a:lnTo>
                    <a:pt x="505" y="535"/>
                  </a:lnTo>
                  <a:lnTo>
                    <a:pt x="510" y="531"/>
                  </a:lnTo>
                  <a:lnTo>
                    <a:pt x="514" y="529"/>
                  </a:lnTo>
                  <a:lnTo>
                    <a:pt x="521" y="528"/>
                  </a:lnTo>
                  <a:lnTo>
                    <a:pt x="527" y="527"/>
                  </a:lnTo>
                  <a:lnTo>
                    <a:pt x="534" y="527"/>
                  </a:lnTo>
                  <a:lnTo>
                    <a:pt x="541" y="527"/>
                  </a:lnTo>
                  <a:lnTo>
                    <a:pt x="556" y="530"/>
                  </a:lnTo>
                  <a:lnTo>
                    <a:pt x="573" y="535"/>
                  </a:lnTo>
                  <a:lnTo>
                    <a:pt x="591" y="542"/>
                  </a:lnTo>
                  <a:lnTo>
                    <a:pt x="607" y="552"/>
                  </a:lnTo>
                  <a:lnTo>
                    <a:pt x="624" y="564"/>
                  </a:lnTo>
                  <a:lnTo>
                    <a:pt x="637" y="577"/>
                  </a:lnTo>
                  <a:lnTo>
                    <a:pt x="648" y="590"/>
                  </a:lnTo>
                  <a:lnTo>
                    <a:pt x="657" y="603"/>
                  </a:lnTo>
                  <a:lnTo>
                    <a:pt x="661" y="610"/>
                  </a:lnTo>
                  <a:lnTo>
                    <a:pt x="663" y="616"/>
                  </a:lnTo>
                  <a:lnTo>
                    <a:pt x="666" y="623"/>
                  </a:lnTo>
                  <a:lnTo>
                    <a:pt x="667" y="628"/>
                  </a:lnTo>
                  <a:lnTo>
                    <a:pt x="667" y="635"/>
                  </a:lnTo>
                  <a:lnTo>
                    <a:pt x="666" y="641"/>
                  </a:lnTo>
                  <a:lnTo>
                    <a:pt x="665" y="645"/>
                  </a:lnTo>
                  <a:lnTo>
                    <a:pt x="662" y="651"/>
                  </a:lnTo>
                  <a:close/>
                  <a:moveTo>
                    <a:pt x="499" y="101"/>
                  </a:moveTo>
                  <a:lnTo>
                    <a:pt x="486" y="90"/>
                  </a:lnTo>
                  <a:lnTo>
                    <a:pt x="474" y="79"/>
                  </a:lnTo>
                  <a:lnTo>
                    <a:pt x="464" y="68"/>
                  </a:lnTo>
                  <a:lnTo>
                    <a:pt x="456" y="56"/>
                  </a:lnTo>
                  <a:lnTo>
                    <a:pt x="454" y="49"/>
                  </a:lnTo>
                  <a:lnTo>
                    <a:pt x="452" y="44"/>
                  </a:lnTo>
                  <a:lnTo>
                    <a:pt x="449" y="38"/>
                  </a:lnTo>
                  <a:lnTo>
                    <a:pt x="449" y="33"/>
                  </a:lnTo>
                  <a:lnTo>
                    <a:pt x="449" y="27"/>
                  </a:lnTo>
                  <a:lnTo>
                    <a:pt x="449" y="23"/>
                  </a:lnTo>
                  <a:lnTo>
                    <a:pt x="451" y="18"/>
                  </a:lnTo>
                  <a:lnTo>
                    <a:pt x="453" y="14"/>
                  </a:lnTo>
                  <a:lnTo>
                    <a:pt x="456" y="10"/>
                  </a:lnTo>
                  <a:lnTo>
                    <a:pt x="459" y="6"/>
                  </a:lnTo>
                  <a:lnTo>
                    <a:pt x="464" y="4"/>
                  </a:lnTo>
                  <a:lnTo>
                    <a:pt x="468" y="2"/>
                  </a:lnTo>
                  <a:lnTo>
                    <a:pt x="474" y="1"/>
                  </a:lnTo>
                  <a:lnTo>
                    <a:pt x="479" y="0"/>
                  </a:lnTo>
                  <a:lnTo>
                    <a:pt x="485" y="0"/>
                  </a:lnTo>
                  <a:lnTo>
                    <a:pt x="491" y="0"/>
                  </a:lnTo>
                  <a:lnTo>
                    <a:pt x="505" y="2"/>
                  </a:lnTo>
                  <a:lnTo>
                    <a:pt x="519" y="6"/>
                  </a:lnTo>
                  <a:lnTo>
                    <a:pt x="533" y="13"/>
                  </a:lnTo>
                  <a:lnTo>
                    <a:pt x="549" y="22"/>
                  </a:lnTo>
                  <a:lnTo>
                    <a:pt x="562" y="33"/>
                  </a:lnTo>
                  <a:lnTo>
                    <a:pt x="574" y="44"/>
                  </a:lnTo>
                  <a:lnTo>
                    <a:pt x="583" y="56"/>
                  </a:lnTo>
                  <a:lnTo>
                    <a:pt x="591" y="68"/>
                  </a:lnTo>
                  <a:lnTo>
                    <a:pt x="594" y="74"/>
                  </a:lnTo>
                  <a:lnTo>
                    <a:pt x="596" y="79"/>
                  </a:lnTo>
                  <a:lnTo>
                    <a:pt x="597" y="85"/>
                  </a:lnTo>
                  <a:lnTo>
                    <a:pt x="598" y="90"/>
                  </a:lnTo>
                  <a:lnTo>
                    <a:pt x="598" y="96"/>
                  </a:lnTo>
                  <a:lnTo>
                    <a:pt x="597" y="100"/>
                  </a:lnTo>
                  <a:lnTo>
                    <a:pt x="596" y="106"/>
                  </a:lnTo>
                  <a:lnTo>
                    <a:pt x="594" y="109"/>
                  </a:lnTo>
                  <a:lnTo>
                    <a:pt x="592" y="113"/>
                  </a:lnTo>
                  <a:lnTo>
                    <a:pt x="588" y="117"/>
                  </a:lnTo>
                  <a:lnTo>
                    <a:pt x="584" y="119"/>
                  </a:lnTo>
                  <a:lnTo>
                    <a:pt x="580" y="121"/>
                  </a:lnTo>
                  <a:lnTo>
                    <a:pt x="574" y="122"/>
                  </a:lnTo>
                  <a:lnTo>
                    <a:pt x="569" y="123"/>
                  </a:lnTo>
                  <a:lnTo>
                    <a:pt x="562" y="123"/>
                  </a:lnTo>
                  <a:lnTo>
                    <a:pt x="556" y="123"/>
                  </a:lnTo>
                  <a:lnTo>
                    <a:pt x="543" y="121"/>
                  </a:lnTo>
                  <a:lnTo>
                    <a:pt x="529" y="117"/>
                  </a:lnTo>
                  <a:lnTo>
                    <a:pt x="514" y="110"/>
                  </a:lnTo>
                  <a:lnTo>
                    <a:pt x="499" y="101"/>
                  </a:lnTo>
                  <a:close/>
                </a:path>
              </a:pathLst>
            </a:custGeom>
            <a:solidFill>
              <a:srgbClr val="E799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CH"/>
            </a:p>
          </p:txBody>
        </p:sp>
        <p:sp>
          <p:nvSpPr>
            <p:cNvPr id="66" name="Freeform 56"/>
            <p:cNvSpPr>
              <a:spLocks noEditPoints="1"/>
            </p:cNvSpPr>
            <p:nvPr userDrawn="1"/>
          </p:nvSpPr>
          <p:spPr bwMode="auto">
            <a:xfrm>
              <a:off x="11976894" y="1417637"/>
              <a:ext cx="133350" cy="1617662"/>
            </a:xfrm>
            <a:custGeom>
              <a:avLst/>
              <a:gdLst>
                <a:gd name="T0" fmla="*/ 552 w 674"/>
                <a:gd name="T1" fmla="*/ 7969 h 8146"/>
                <a:gd name="T2" fmla="*/ 279 w 674"/>
                <a:gd name="T3" fmla="*/ 7821 h 8146"/>
                <a:gd name="T4" fmla="*/ 298 w 674"/>
                <a:gd name="T5" fmla="*/ 7719 h 8146"/>
                <a:gd name="T6" fmla="*/ 75 w 674"/>
                <a:gd name="T7" fmla="*/ 7449 h 8146"/>
                <a:gd name="T8" fmla="*/ 523 w 674"/>
                <a:gd name="T9" fmla="*/ 7394 h 8146"/>
                <a:gd name="T10" fmla="*/ 41 w 674"/>
                <a:gd name="T11" fmla="*/ 7097 h 8146"/>
                <a:gd name="T12" fmla="*/ 56 w 674"/>
                <a:gd name="T13" fmla="*/ 6612 h 8146"/>
                <a:gd name="T14" fmla="*/ 307 w 674"/>
                <a:gd name="T15" fmla="*/ 6522 h 8146"/>
                <a:gd name="T16" fmla="*/ 95 w 674"/>
                <a:gd name="T17" fmla="*/ 5821 h 8146"/>
                <a:gd name="T18" fmla="*/ 17 w 674"/>
                <a:gd name="T19" fmla="*/ 5875 h 8146"/>
                <a:gd name="T20" fmla="*/ 0 w 674"/>
                <a:gd name="T21" fmla="*/ 5364 h 8146"/>
                <a:gd name="T22" fmla="*/ 134 w 674"/>
                <a:gd name="T23" fmla="*/ 5275 h 8146"/>
                <a:gd name="T24" fmla="*/ 42 w 674"/>
                <a:gd name="T25" fmla="*/ 4799 h 8146"/>
                <a:gd name="T26" fmla="*/ 14 w 674"/>
                <a:gd name="T27" fmla="*/ 3906 h 8146"/>
                <a:gd name="T28" fmla="*/ 177 w 674"/>
                <a:gd name="T29" fmla="*/ 3791 h 8146"/>
                <a:gd name="T30" fmla="*/ 226 w 674"/>
                <a:gd name="T31" fmla="*/ 3541 h 8146"/>
                <a:gd name="T32" fmla="*/ 161 w 674"/>
                <a:gd name="T33" fmla="*/ 2717 h 8146"/>
                <a:gd name="T34" fmla="*/ 0 w 674"/>
                <a:gd name="T35" fmla="*/ 1069 h 8146"/>
                <a:gd name="T36" fmla="*/ 225 w 674"/>
                <a:gd name="T37" fmla="*/ 7786 h 8146"/>
                <a:gd name="T38" fmla="*/ 564 w 674"/>
                <a:gd name="T39" fmla="*/ 7818 h 8146"/>
                <a:gd name="T40" fmla="*/ 674 w 674"/>
                <a:gd name="T41" fmla="*/ 7812 h 8146"/>
                <a:gd name="T42" fmla="*/ 303 w 674"/>
                <a:gd name="T43" fmla="*/ 7372 h 8146"/>
                <a:gd name="T44" fmla="*/ 621 w 674"/>
                <a:gd name="T45" fmla="*/ 7260 h 8146"/>
                <a:gd name="T46" fmla="*/ 641 w 674"/>
                <a:gd name="T47" fmla="*/ 7177 h 8146"/>
                <a:gd name="T48" fmla="*/ 499 w 674"/>
                <a:gd name="T49" fmla="*/ 6943 h 8146"/>
                <a:gd name="T50" fmla="*/ 145 w 674"/>
                <a:gd name="T51" fmla="*/ 6617 h 8146"/>
                <a:gd name="T52" fmla="*/ 568 w 674"/>
                <a:gd name="T53" fmla="*/ 6778 h 8146"/>
                <a:gd name="T54" fmla="*/ 605 w 674"/>
                <a:gd name="T55" fmla="*/ 6544 h 8146"/>
                <a:gd name="T56" fmla="*/ 613 w 674"/>
                <a:gd name="T57" fmla="*/ 6286 h 8146"/>
                <a:gd name="T58" fmla="*/ 216 w 674"/>
                <a:gd name="T59" fmla="*/ 6070 h 8146"/>
                <a:gd name="T60" fmla="*/ 459 w 674"/>
                <a:gd name="T61" fmla="*/ 5877 h 8146"/>
                <a:gd name="T62" fmla="*/ 391 w 674"/>
                <a:gd name="T63" fmla="*/ 5603 h 8146"/>
                <a:gd name="T64" fmla="*/ 303 w 674"/>
                <a:gd name="T65" fmla="*/ 5348 h 8146"/>
                <a:gd name="T66" fmla="*/ 198 w 674"/>
                <a:gd name="T67" fmla="*/ 5122 h 8146"/>
                <a:gd name="T68" fmla="*/ 543 w 674"/>
                <a:gd name="T69" fmla="*/ 5013 h 8146"/>
                <a:gd name="T70" fmla="*/ 300 w 674"/>
                <a:gd name="T71" fmla="*/ 4859 h 8146"/>
                <a:gd name="T72" fmla="*/ 158 w 674"/>
                <a:gd name="T73" fmla="*/ 4624 h 8146"/>
                <a:gd name="T74" fmla="*/ 527 w 674"/>
                <a:gd name="T75" fmla="*/ 4548 h 8146"/>
                <a:gd name="T76" fmla="*/ 652 w 674"/>
                <a:gd name="T77" fmla="*/ 4645 h 8146"/>
                <a:gd name="T78" fmla="*/ 243 w 674"/>
                <a:gd name="T79" fmla="*/ 4163 h 8146"/>
                <a:gd name="T80" fmla="*/ 616 w 674"/>
                <a:gd name="T81" fmla="*/ 4006 h 8146"/>
                <a:gd name="T82" fmla="*/ 567 w 674"/>
                <a:gd name="T83" fmla="*/ 3609 h 8146"/>
                <a:gd name="T84" fmla="*/ 535 w 674"/>
                <a:gd name="T85" fmla="*/ 3593 h 8146"/>
                <a:gd name="T86" fmla="*/ 294 w 674"/>
                <a:gd name="T87" fmla="*/ 3128 h 8146"/>
                <a:gd name="T88" fmla="*/ 644 w 674"/>
                <a:gd name="T89" fmla="*/ 3328 h 8146"/>
                <a:gd name="T90" fmla="*/ 269 w 674"/>
                <a:gd name="T91" fmla="*/ 2849 h 8146"/>
                <a:gd name="T92" fmla="*/ 276 w 674"/>
                <a:gd name="T93" fmla="*/ 2540 h 8146"/>
                <a:gd name="T94" fmla="*/ 373 w 674"/>
                <a:gd name="T95" fmla="*/ 2520 h 8146"/>
                <a:gd name="T96" fmla="*/ 258 w 674"/>
                <a:gd name="T97" fmla="*/ 2088 h 8146"/>
                <a:gd name="T98" fmla="*/ 236 w 674"/>
                <a:gd name="T99" fmla="*/ 1999 h 8146"/>
                <a:gd name="T100" fmla="*/ 385 w 674"/>
                <a:gd name="T101" fmla="*/ 2105 h 8146"/>
                <a:gd name="T102" fmla="*/ 224 w 674"/>
                <a:gd name="T103" fmla="*/ 1594 h 8146"/>
                <a:gd name="T104" fmla="*/ 116 w 674"/>
                <a:gd name="T105" fmla="*/ 1507 h 8146"/>
                <a:gd name="T106" fmla="*/ 407 w 674"/>
                <a:gd name="T107" fmla="*/ 1684 h 8146"/>
                <a:gd name="T108" fmla="*/ 185 w 674"/>
                <a:gd name="T109" fmla="*/ 1108 h 8146"/>
                <a:gd name="T110" fmla="*/ 92 w 674"/>
                <a:gd name="T111" fmla="*/ 1080 h 8146"/>
                <a:gd name="T112" fmla="*/ 501 w 674"/>
                <a:gd name="T113" fmla="*/ 1342 h 8146"/>
                <a:gd name="T114" fmla="*/ 620 w 674"/>
                <a:gd name="T115" fmla="*/ 1395 h 8146"/>
                <a:gd name="T116" fmla="*/ 328 w 674"/>
                <a:gd name="T117" fmla="*/ 772 h 8146"/>
                <a:gd name="T118" fmla="*/ 491 w 674"/>
                <a:gd name="T119" fmla="*/ 840 h 8146"/>
                <a:gd name="T120" fmla="*/ 112 w 674"/>
                <a:gd name="T121" fmla="*/ 162 h 8146"/>
                <a:gd name="T122" fmla="*/ 303 w 674"/>
                <a:gd name="T123" fmla="*/ 279 h 8146"/>
                <a:gd name="T124" fmla="*/ 510 w 674"/>
                <a:gd name="T125" fmla="*/ 405 h 8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74" h="8146">
                  <a:moveTo>
                    <a:pt x="0" y="7930"/>
                  </a:moveTo>
                  <a:lnTo>
                    <a:pt x="0" y="7833"/>
                  </a:lnTo>
                  <a:lnTo>
                    <a:pt x="8" y="7837"/>
                  </a:lnTo>
                  <a:lnTo>
                    <a:pt x="17" y="7841"/>
                  </a:lnTo>
                  <a:lnTo>
                    <a:pt x="25" y="7845"/>
                  </a:lnTo>
                  <a:lnTo>
                    <a:pt x="33" y="7848"/>
                  </a:lnTo>
                  <a:lnTo>
                    <a:pt x="70" y="7865"/>
                  </a:lnTo>
                  <a:lnTo>
                    <a:pt x="104" y="7881"/>
                  </a:lnTo>
                  <a:lnTo>
                    <a:pt x="136" y="7898"/>
                  </a:lnTo>
                  <a:lnTo>
                    <a:pt x="167" y="7914"/>
                  </a:lnTo>
                  <a:lnTo>
                    <a:pt x="152" y="7905"/>
                  </a:lnTo>
                  <a:lnTo>
                    <a:pt x="139" y="7895"/>
                  </a:lnTo>
                  <a:lnTo>
                    <a:pt x="128" y="7886"/>
                  </a:lnTo>
                  <a:lnTo>
                    <a:pt x="120" y="7878"/>
                  </a:lnTo>
                  <a:lnTo>
                    <a:pt x="114" y="7870"/>
                  </a:lnTo>
                  <a:lnTo>
                    <a:pt x="109" y="7865"/>
                  </a:lnTo>
                  <a:lnTo>
                    <a:pt x="108" y="7861"/>
                  </a:lnTo>
                  <a:lnTo>
                    <a:pt x="107" y="7859"/>
                  </a:lnTo>
                  <a:lnTo>
                    <a:pt x="107" y="7857"/>
                  </a:lnTo>
                  <a:lnTo>
                    <a:pt x="108" y="7855"/>
                  </a:lnTo>
                  <a:lnTo>
                    <a:pt x="109" y="7854"/>
                  </a:lnTo>
                  <a:lnTo>
                    <a:pt x="113" y="7852"/>
                  </a:lnTo>
                  <a:lnTo>
                    <a:pt x="116" y="7850"/>
                  </a:lnTo>
                  <a:lnTo>
                    <a:pt x="120" y="7850"/>
                  </a:lnTo>
                  <a:lnTo>
                    <a:pt x="130" y="7850"/>
                  </a:lnTo>
                  <a:lnTo>
                    <a:pt x="144" y="7852"/>
                  </a:lnTo>
                  <a:lnTo>
                    <a:pt x="160" y="7855"/>
                  </a:lnTo>
                  <a:lnTo>
                    <a:pt x="179" y="7859"/>
                  </a:lnTo>
                  <a:lnTo>
                    <a:pt x="200" y="7865"/>
                  </a:lnTo>
                  <a:lnTo>
                    <a:pt x="223" y="7873"/>
                  </a:lnTo>
                  <a:lnTo>
                    <a:pt x="276" y="7890"/>
                  </a:lnTo>
                  <a:lnTo>
                    <a:pt x="334" y="7912"/>
                  </a:lnTo>
                  <a:lnTo>
                    <a:pt x="398" y="7939"/>
                  </a:lnTo>
                  <a:lnTo>
                    <a:pt x="467" y="7969"/>
                  </a:lnTo>
                  <a:lnTo>
                    <a:pt x="503" y="7985"/>
                  </a:lnTo>
                  <a:lnTo>
                    <a:pt x="537" y="8002"/>
                  </a:lnTo>
                  <a:lnTo>
                    <a:pt x="570" y="8018"/>
                  </a:lnTo>
                  <a:lnTo>
                    <a:pt x="602" y="8034"/>
                  </a:lnTo>
                  <a:lnTo>
                    <a:pt x="587" y="8024"/>
                  </a:lnTo>
                  <a:lnTo>
                    <a:pt x="574" y="8014"/>
                  </a:lnTo>
                  <a:lnTo>
                    <a:pt x="563" y="8005"/>
                  </a:lnTo>
                  <a:lnTo>
                    <a:pt x="554" y="7997"/>
                  </a:lnTo>
                  <a:lnTo>
                    <a:pt x="547" y="7989"/>
                  </a:lnTo>
                  <a:lnTo>
                    <a:pt x="544" y="7983"/>
                  </a:lnTo>
                  <a:lnTo>
                    <a:pt x="543" y="7981"/>
                  </a:lnTo>
                  <a:lnTo>
                    <a:pt x="542" y="7977"/>
                  </a:lnTo>
                  <a:lnTo>
                    <a:pt x="542" y="7975"/>
                  </a:lnTo>
                  <a:lnTo>
                    <a:pt x="543" y="7973"/>
                  </a:lnTo>
                  <a:lnTo>
                    <a:pt x="545" y="7972"/>
                  </a:lnTo>
                  <a:lnTo>
                    <a:pt x="547" y="7970"/>
                  </a:lnTo>
                  <a:lnTo>
                    <a:pt x="552" y="7969"/>
                  </a:lnTo>
                  <a:lnTo>
                    <a:pt x="556" y="7969"/>
                  </a:lnTo>
                  <a:lnTo>
                    <a:pt x="568" y="7969"/>
                  </a:lnTo>
                  <a:lnTo>
                    <a:pt x="584" y="7970"/>
                  </a:lnTo>
                  <a:lnTo>
                    <a:pt x="602" y="7974"/>
                  </a:lnTo>
                  <a:lnTo>
                    <a:pt x="623" y="7978"/>
                  </a:lnTo>
                  <a:lnTo>
                    <a:pt x="648" y="7985"/>
                  </a:lnTo>
                  <a:lnTo>
                    <a:pt x="674" y="7994"/>
                  </a:lnTo>
                  <a:lnTo>
                    <a:pt x="674" y="8146"/>
                  </a:lnTo>
                  <a:lnTo>
                    <a:pt x="649" y="8138"/>
                  </a:lnTo>
                  <a:lnTo>
                    <a:pt x="620" y="8128"/>
                  </a:lnTo>
                  <a:lnTo>
                    <a:pt x="590" y="8119"/>
                  </a:lnTo>
                  <a:lnTo>
                    <a:pt x="558" y="8106"/>
                  </a:lnTo>
                  <a:lnTo>
                    <a:pt x="525" y="8093"/>
                  </a:lnTo>
                  <a:lnTo>
                    <a:pt x="490" y="8079"/>
                  </a:lnTo>
                  <a:lnTo>
                    <a:pt x="455" y="8064"/>
                  </a:lnTo>
                  <a:lnTo>
                    <a:pt x="417" y="8048"/>
                  </a:lnTo>
                  <a:lnTo>
                    <a:pt x="383" y="8032"/>
                  </a:lnTo>
                  <a:lnTo>
                    <a:pt x="350" y="8016"/>
                  </a:lnTo>
                  <a:lnTo>
                    <a:pt x="319" y="8001"/>
                  </a:lnTo>
                  <a:lnTo>
                    <a:pt x="288" y="7985"/>
                  </a:lnTo>
                  <a:lnTo>
                    <a:pt x="313" y="8003"/>
                  </a:lnTo>
                  <a:lnTo>
                    <a:pt x="331" y="8018"/>
                  </a:lnTo>
                  <a:lnTo>
                    <a:pt x="337" y="8024"/>
                  </a:lnTo>
                  <a:lnTo>
                    <a:pt x="340" y="8029"/>
                  </a:lnTo>
                  <a:lnTo>
                    <a:pt x="342" y="8034"/>
                  </a:lnTo>
                  <a:lnTo>
                    <a:pt x="341" y="8038"/>
                  </a:lnTo>
                  <a:lnTo>
                    <a:pt x="339" y="8039"/>
                  </a:lnTo>
                  <a:lnTo>
                    <a:pt x="337" y="8040"/>
                  </a:lnTo>
                  <a:lnTo>
                    <a:pt x="333" y="8041"/>
                  </a:lnTo>
                  <a:lnTo>
                    <a:pt x="330" y="8042"/>
                  </a:lnTo>
                  <a:lnTo>
                    <a:pt x="320" y="8042"/>
                  </a:lnTo>
                  <a:lnTo>
                    <a:pt x="307" y="8041"/>
                  </a:lnTo>
                  <a:lnTo>
                    <a:pt x="291" y="8038"/>
                  </a:lnTo>
                  <a:lnTo>
                    <a:pt x="274" y="8034"/>
                  </a:lnTo>
                  <a:lnTo>
                    <a:pt x="254" y="8028"/>
                  </a:lnTo>
                  <a:lnTo>
                    <a:pt x="232" y="8021"/>
                  </a:lnTo>
                  <a:lnTo>
                    <a:pt x="182" y="8005"/>
                  </a:lnTo>
                  <a:lnTo>
                    <a:pt x="126" y="7984"/>
                  </a:lnTo>
                  <a:lnTo>
                    <a:pt x="65" y="7959"/>
                  </a:lnTo>
                  <a:lnTo>
                    <a:pt x="0" y="7930"/>
                  </a:lnTo>
                  <a:close/>
                  <a:moveTo>
                    <a:pt x="0" y="7777"/>
                  </a:moveTo>
                  <a:lnTo>
                    <a:pt x="0" y="7673"/>
                  </a:lnTo>
                  <a:lnTo>
                    <a:pt x="10" y="7678"/>
                  </a:lnTo>
                  <a:lnTo>
                    <a:pt x="20" y="7683"/>
                  </a:lnTo>
                  <a:lnTo>
                    <a:pt x="31" y="7687"/>
                  </a:lnTo>
                  <a:lnTo>
                    <a:pt x="41" y="7693"/>
                  </a:lnTo>
                  <a:lnTo>
                    <a:pt x="105" y="7724"/>
                  </a:lnTo>
                  <a:lnTo>
                    <a:pt x="163" y="7753"/>
                  </a:lnTo>
                  <a:lnTo>
                    <a:pt x="215" y="7782"/>
                  </a:lnTo>
                  <a:lnTo>
                    <a:pt x="259" y="7809"/>
                  </a:lnTo>
                  <a:lnTo>
                    <a:pt x="279" y="7821"/>
                  </a:lnTo>
                  <a:lnTo>
                    <a:pt x="296" y="7833"/>
                  </a:lnTo>
                  <a:lnTo>
                    <a:pt x="309" y="7843"/>
                  </a:lnTo>
                  <a:lnTo>
                    <a:pt x="320" y="7853"/>
                  </a:lnTo>
                  <a:lnTo>
                    <a:pt x="329" y="7861"/>
                  </a:lnTo>
                  <a:lnTo>
                    <a:pt x="334" y="7869"/>
                  </a:lnTo>
                  <a:lnTo>
                    <a:pt x="337" y="7873"/>
                  </a:lnTo>
                  <a:lnTo>
                    <a:pt x="337" y="7875"/>
                  </a:lnTo>
                  <a:lnTo>
                    <a:pt x="337" y="7877"/>
                  </a:lnTo>
                  <a:lnTo>
                    <a:pt x="337" y="7879"/>
                  </a:lnTo>
                  <a:lnTo>
                    <a:pt x="334" y="7881"/>
                  </a:lnTo>
                  <a:lnTo>
                    <a:pt x="332" y="7884"/>
                  </a:lnTo>
                  <a:lnTo>
                    <a:pt x="329" y="7885"/>
                  </a:lnTo>
                  <a:lnTo>
                    <a:pt x="324" y="7885"/>
                  </a:lnTo>
                  <a:lnTo>
                    <a:pt x="314" y="7886"/>
                  </a:lnTo>
                  <a:lnTo>
                    <a:pt x="302" y="7884"/>
                  </a:lnTo>
                  <a:lnTo>
                    <a:pt x="287" y="7881"/>
                  </a:lnTo>
                  <a:lnTo>
                    <a:pt x="269" y="7878"/>
                  </a:lnTo>
                  <a:lnTo>
                    <a:pt x="249" y="7873"/>
                  </a:lnTo>
                  <a:lnTo>
                    <a:pt x="227" y="7866"/>
                  </a:lnTo>
                  <a:lnTo>
                    <a:pt x="179" y="7849"/>
                  </a:lnTo>
                  <a:lnTo>
                    <a:pt x="124" y="7829"/>
                  </a:lnTo>
                  <a:lnTo>
                    <a:pt x="63" y="7804"/>
                  </a:lnTo>
                  <a:lnTo>
                    <a:pt x="0" y="7777"/>
                  </a:lnTo>
                  <a:close/>
                  <a:moveTo>
                    <a:pt x="0" y="7604"/>
                  </a:moveTo>
                  <a:lnTo>
                    <a:pt x="0" y="7497"/>
                  </a:lnTo>
                  <a:lnTo>
                    <a:pt x="20" y="7506"/>
                  </a:lnTo>
                  <a:lnTo>
                    <a:pt x="40" y="7515"/>
                  </a:lnTo>
                  <a:lnTo>
                    <a:pt x="61" y="7525"/>
                  </a:lnTo>
                  <a:lnTo>
                    <a:pt x="82" y="7535"/>
                  </a:lnTo>
                  <a:lnTo>
                    <a:pt x="144" y="7565"/>
                  </a:lnTo>
                  <a:lnTo>
                    <a:pt x="200" y="7594"/>
                  </a:lnTo>
                  <a:lnTo>
                    <a:pt x="251" y="7622"/>
                  </a:lnTo>
                  <a:lnTo>
                    <a:pt x="294" y="7649"/>
                  </a:lnTo>
                  <a:lnTo>
                    <a:pt x="311" y="7661"/>
                  </a:lnTo>
                  <a:lnTo>
                    <a:pt x="327" y="7673"/>
                  </a:lnTo>
                  <a:lnTo>
                    <a:pt x="341" y="7683"/>
                  </a:lnTo>
                  <a:lnTo>
                    <a:pt x="351" y="7693"/>
                  </a:lnTo>
                  <a:lnTo>
                    <a:pt x="360" y="7701"/>
                  </a:lnTo>
                  <a:lnTo>
                    <a:pt x="364" y="7709"/>
                  </a:lnTo>
                  <a:lnTo>
                    <a:pt x="366" y="7713"/>
                  </a:lnTo>
                  <a:lnTo>
                    <a:pt x="366" y="7716"/>
                  </a:lnTo>
                  <a:lnTo>
                    <a:pt x="366" y="7718"/>
                  </a:lnTo>
                  <a:lnTo>
                    <a:pt x="365" y="7720"/>
                  </a:lnTo>
                  <a:lnTo>
                    <a:pt x="364" y="7722"/>
                  </a:lnTo>
                  <a:lnTo>
                    <a:pt x="361" y="7724"/>
                  </a:lnTo>
                  <a:lnTo>
                    <a:pt x="357" y="7726"/>
                  </a:lnTo>
                  <a:lnTo>
                    <a:pt x="354" y="7726"/>
                  </a:lnTo>
                  <a:lnTo>
                    <a:pt x="344" y="7727"/>
                  </a:lnTo>
                  <a:lnTo>
                    <a:pt x="331" y="7726"/>
                  </a:lnTo>
                  <a:lnTo>
                    <a:pt x="316" y="7724"/>
                  </a:lnTo>
                  <a:lnTo>
                    <a:pt x="298" y="7719"/>
                  </a:lnTo>
                  <a:lnTo>
                    <a:pt x="278" y="7715"/>
                  </a:lnTo>
                  <a:lnTo>
                    <a:pt x="256" y="7708"/>
                  </a:lnTo>
                  <a:lnTo>
                    <a:pt x="233" y="7700"/>
                  </a:lnTo>
                  <a:lnTo>
                    <a:pt x="207" y="7692"/>
                  </a:lnTo>
                  <a:lnTo>
                    <a:pt x="180" y="7682"/>
                  </a:lnTo>
                  <a:lnTo>
                    <a:pt x="152" y="7672"/>
                  </a:lnTo>
                  <a:lnTo>
                    <a:pt x="93" y="7646"/>
                  </a:lnTo>
                  <a:lnTo>
                    <a:pt x="30" y="7619"/>
                  </a:lnTo>
                  <a:lnTo>
                    <a:pt x="14" y="7611"/>
                  </a:lnTo>
                  <a:lnTo>
                    <a:pt x="0" y="7604"/>
                  </a:lnTo>
                  <a:close/>
                  <a:moveTo>
                    <a:pt x="0" y="7410"/>
                  </a:moveTo>
                  <a:lnTo>
                    <a:pt x="0" y="7306"/>
                  </a:lnTo>
                  <a:lnTo>
                    <a:pt x="37" y="7321"/>
                  </a:lnTo>
                  <a:lnTo>
                    <a:pt x="75" y="7336"/>
                  </a:lnTo>
                  <a:lnTo>
                    <a:pt x="115" y="7354"/>
                  </a:lnTo>
                  <a:lnTo>
                    <a:pt x="157" y="7373"/>
                  </a:lnTo>
                  <a:lnTo>
                    <a:pt x="216" y="7402"/>
                  </a:lnTo>
                  <a:lnTo>
                    <a:pt x="271" y="7431"/>
                  </a:lnTo>
                  <a:lnTo>
                    <a:pt x="296" y="7446"/>
                  </a:lnTo>
                  <a:lnTo>
                    <a:pt x="319" y="7460"/>
                  </a:lnTo>
                  <a:lnTo>
                    <a:pt x="341" y="7473"/>
                  </a:lnTo>
                  <a:lnTo>
                    <a:pt x="360" y="7485"/>
                  </a:lnTo>
                  <a:lnTo>
                    <a:pt x="377" y="7497"/>
                  </a:lnTo>
                  <a:lnTo>
                    <a:pt x="393" y="7510"/>
                  </a:lnTo>
                  <a:lnTo>
                    <a:pt x="406" y="7519"/>
                  </a:lnTo>
                  <a:lnTo>
                    <a:pt x="416" y="7529"/>
                  </a:lnTo>
                  <a:lnTo>
                    <a:pt x="424" y="7538"/>
                  </a:lnTo>
                  <a:lnTo>
                    <a:pt x="428" y="7546"/>
                  </a:lnTo>
                  <a:lnTo>
                    <a:pt x="429" y="7549"/>
                  </a:lnTo>
                  <a:lnTo>
                    <a:pt x="430" y="7553"/>
                  </a:lnTo>
                  <a:lnTo>
                    <a:pt x="429" y="7555"/>
                  </a:lnTo>
                  <a:lnTo>
                    <a:pt x="429" y="7558"/>
                  </a:lnTo>
                  <a:lnTo>
                    <a:pt x="427" y="7560"/>
                  </a:lnTo>
                  <a:lnTo>
                    <a:pt x="425" y="7561"/>
                  </a:lnTo>
                  <a:lnTo>
                    <a:pt x="421" y="7562"/>
                  </a:lnTo>
                  <a:lnTo>
                    <a:pt x="417" y="7564"/>
                  </a:lnTo>
                  <a:lnTo>
                    <a:pt x="407" y="7565"/>
                  </a:lnTo>
                  <a:lnTo>
                    <a:pt x="395" y="7564"/>
                  </a:lnTo>
                  <a:lnTo>
                    <a:pt x="380" y="7561"/>
                  </a:lnTo>
                  <a:lnTo>
                    <a:pt x="362" y="7558"/>
                  </a:lnTo>
                  <a:lnTo>
                    <a:pt x="343" y="7554"/>
                  </a:lnTo>
                  <a:lnTo>
                    <a:pt x="321" y="7548"/>
                  </a:lnTo>
                  <a:lnTo>
                    <a:pt x="298" y="7542"/>
                  </a:lnTo>
                  <a:lnTo>
                    <a:pt x="274" y="7533"/>
                  </a:lnTo>
                  <a:lnTo>
                    <a:pt x="247" y="7524"/>
                  </a:lnTo>
                  <a:lnTo>
                    <a:pt x="221" y="7513"/>
                  </a:lnTo>
                  <a:lnTo>
                    <a:pt x="192" y="7502"/>
                  </a:lnTo>
                  <a:lnTo>
                    <a:pt x="162" y="7490"/>
                  </a:lnTo>
                  <a:lnTo>
                    <a:pt x="132" y="7476"/>
                  </a:lnTo>
                  <a:lnTo>
                    <a:pt x="102" y="7462"/>
                  </a:lnTo>
                  <a:lnTo>
                    <a:pt x="75" y="7449"/>
                  </a:lnTo>
                  <a:lnTo>
                    <a:pt x="49" y="7436"/>
                  </a:lnTo>
                  <a:lnTo>
                    <a:pt x="23" y="7422"/>
                  </a:lnTo>
                  <a:lnTo>
                    <a:pt x="0" y="7410"/>
                  </a:lnTo>
                  <a:close/>
                  <a:moveTo>
                    <a:pt x="0" y="7288"/>
                  </a:moveTo>
                  <a:lnTo>
                    <a:pt x="0" y="7207"/>
                  </a:lnTo>
                  <a:lnTo>
                    <a:pt x="21" y="7220"/>
                  </a:lnTo>
                  <a:lnTo>
                    <a:pt x="39" y="7235"/>
                  </a:lnTo>
                  <a:lnTo>
                    <a:pt x="54" y="7247"/>
                  </a:lnTo>
                  <a:lnTo>
                    <a:pt x="67" y="7258"/>
                  </a:lnTo>
                  <a:lnTo>
                    <a:pt x="76" y="7269"/>
                  </a:lnTo>
                  <a:lnTo>
                    <a:pt x="83" y="7278"/>
                  </a:lnTo>
                  <a:lnTo>
                    <a:pt x="84" y="7281"/>
                  </a:lnTo>
                  <a:lnTo>
                    <a:pt x="85" y="7286"/>
                  </a:lnTo>
                  <a:lnTo>
                    <a:pt x="85" y="7289"/>
                  </a:lnTo>
                  <a:lnTo>
                    <a:pt x="84" y="7291"/>
                  </a:lnTo>
                  <a:lnTo>
                    <a:pt x="81" y="7294"/>
                  </a:lnTo>
                  <a:lnTo>
                    <a:pt x="74" y="7297"/>
                  </a:lnTo>
                  <a:lnTo>
                    <a:pt x="66" y="7298"/>
                  </a:lnTo>
                  <a:lnTo>
                    <a:pt x="56" y="7298"/>
                  </a:lnTo>
                  <a:lnTo>
                    <a:pt x="45" y="7297"/>
                  </a:lnTo>
                  <a:lnTo>
                    <a:pt x="31" y="7295"/>
                  </a:lnTo>
                  <a:lnTo>
                    <a:pt x="17" y="7292"/>
                  </a:lnTo>
                  <a:lnTo>
                    <a:pt x="0" y="7288"/>
                  </a:lnTo>
                  <a:close/>
                  <a:moveTo>
                    <a:pt x="0" y="7181"/>
                  </a:moveTo>
                  <a:lnTo>
                    <a:pt x="0" y="7110"/>
                  </a:lnTo>
                  <a:lnTo>
                    <a:pt x="23" y="7116"/>
                  </a:lnTo>
                  <a:lnTo>
                    <a:pt x="51" y="7122"/>
                  </a:lnTo>
                  <a:lnTo>
                    <a:pt x="81" y="7132"/>
                  </a:lnTo>
                  <a:lnTo>
                    <a:pt x="114" y="7143"/>
                  </a:lnTo>
                  <a:lnTo>
                    <a:pt x="149" y="7156"/>
                  </a:lnTo>
                  <a:lnTo>
                    <a:pt x="187" y="7172"/>
                  </a:lnTo>
                  <a:lnTo>
                    <a:pt x="225" y="7190"/>
                  </a:lnTo>
                  <a:lnTo>
                    <a:pt x="266" y="7207"/>
                  </a:lnTo>
                  <a:lnTo>
                    <a:pt x="323" y="7236"/>
                  </a:lnTo>
                  <a:lnTo>
                    <a:pt x="376" y="7265"/>
                  </a:lnTo>
                  <a:lnTo>
                    <a:pt x="401" y="7279"/>
                  </a:lnTo>
                  <a:lnTo>
                    <a:pt x="423" y="7292"/>
                  </a:lnTo>
                  <a:lnTo>
                    <a:pt x="444" y="7305"/>
                  </a:lnTo>
                  <a:lnTo>
                    <a:pt x="462" y="7318"/>
                  </a:lnTo>
                  <a:lnTo>
                    <a:pt x="479" y="7330"/>
                  </a:lnTo>
                  <a:lnTo>
                    <a:pt x="493" y="7341"/>
                  </a:lnTo>
                  <a:lnTo>
                    <a:pt x="505" y="7352"/>
                  </a:lnTo>
                  <a:lnTo>
                    <a:pt x="515" y="7362"/>
                  </a:lnTo>
                  <a:lnTo>
                    <a:pt x="522" y="7370"/>
                  </a:lnTo>
                  <a:lnTo>
                    <a:pt x="526" y="7378"/>
                  </a:lnTo>
                  <a:lnTo>
                    <a:pt x="527" y="7382"/>
                  </a:lnTo>
                  <a:lnTo>
                    <a:pt x="528" y="7385"/>
                  </a:lnTo>
                  <a:lnTo>
                    <a:pt x="527" y="7387"/>
                  </a:lnTo>
                  <a:lnTo>
                    <a:pt x="527" y="7390"/>
                  </a:lnTo>
                  <a:lnTo>
                    <a:pt x="525" y="7393"/>
                  </a:lnTo>
                  <a:lnTo>
                    <a:pt x="523" y="7394"/>
                  </a:lnTo>
                  <a:lnTo>
                    <a:pt x="520" y="7396"/>
                  </a:lnTo>
                  <a:lnTo>
                    <a:pt x="515" y="7397"/>
                  </a:lnTo>
                  <a:lnTo>
                    <a:pt x="505" y="7398"/>
                  </a:lnTo>
                  <a:lnTo>
                    <a:pt x="493" y="7398"/>
                  </a:lnTo>
                  <a:lnTo>
                    <a:pt x="478" y="7396"/>
                  </a:lnTo>
                  <a:lnTo>
                    <a:pt x="461" y="7393"/>
                  </a:lnTo>
                  <a:lnTo>
                    <a:pt x="442" y="7389"/>
                  </a:lnTo>
                  <a:lnTo>
                    <a:pt x="421" y="7384"/>
                  </a:lnTo>
                  <a:lnTo>
                    <a:pt x="399" y="7377"/>
                  </a:lnTo>
                  <a:lnTo>
                    <a:pt x="375" y="7369"/>
                  </a:lnTo>
                  <a:lnTo>
                    <a:pt x="350" y="7361"/>
                  </a:lnTo>
                  <a:lnTo>
                    <a:pt x="323" y="7351"/>
                  </a:lnTo>
                  <a:lnTo>
                    <a:pt x="296" y="7340"/>
                  </a:lnTo>
                  <a:lnTo>
                    <a:pt x="267" y="7327"/>
                  </a:lnTo>
                  <a:lnTo>
                    <a:pt x="237" y="7314"/>
                  </a:lnTo>
                  <a:lnTo>
                    <a:pt x="207" y="7301"/>
                  </a:lnTo>
                  <a:lnTo>
                    <a:pt x="175" y="7286"/>
                  </a:lnTo>
                  <a:lnTo>
                    <a:pt x="145" y="7269"/>
                  </a:lnTo>
                  <a:lnTo>
                    <a:pt x="116" y="7254"/>
                  </a:lnTo>
                  <a:lnTo>
                    <a:pt x="88" y="7238"/>
                  </a:lnTo>
                  <a:lnTo>
                    <a:pt x="63" y="7223"/>
                  </a:lnTo>
                  <a:lnTo>
                    <a:pt x="40" y="7208"/>
                  </a:lnTo>
                  <a:lnTo>
                    <a:pt x="19" y="7194"/>
                  </a:lnTo>
                  <a:lnTo>
                    <a:pt x="0" y="7181"/>
                  </a:lnTo>
                  <a:close/>
                  <a:moveTo>
                    <a:pt x="0" y="7081"/>
                  </a:moveTo>
                  <a:lnTo>
                    <a:pt x="0" y="6963"/>
                  </a:lnTo>
                  <a:lnTo>
                    <a:pt x="48" y="6989"/>
                  </a:lnTo>
                  <a:lnTo>
                    <a:pt x="92" y="7014"/>
                  </a:lnTo>
                  <a:lnTo>
                    <a:pt x="129" y="7039"/>
                  </a:lnTo>
                  <a:lnTo>
                    <a:pt x="161" y="7062"/>
                  </a:lnTo>
                  <a:lnTo>
                    <a:pt x="175" y="7073"/>
                  </a:lnTo>
                  <a:lnTo>
                    <a:pt x="187" y="7083"/>
                  </a:lnTo>
                  <a:lnTo>
                    <a:pt x="196" y="7091"/>
                  </a:lnTo>
                  <a:lnTo>
                    <a:pt x="204" y="7100"/>
                  </a:lnTo>
                  <a:lnTo>
                    <a:pt x="210" y="7108"/>
                  </a:lnTo>
                  <a:lnTo>
                    <a:pt x="213" y="7116"/>
                  </a:lnTo>
                  <a:lnTo>
                    <a:pt x="214" y="7118"/>
                  </a:lnTo>
                  <a:lnTo>
                    <a:pt x="214" y="7121"/>
                  </a:lnTo>
                  <a:lnTo>
                    <a:pt x="213" y="7123"/>
                  </a:lnTo>
                  <a:lnTo>
                    <a:pt x="212" y="7126"/>
                  </a:lnTo>
                  <a:lnTo>
                    <a:pt x="210" y="7130"/>
                  </a:lnTo>
                  <a:lnTo>
                    <a:pt x="204" y="7132"/>
                  </a:lnTo>
                  <a:lnTo>
                    <a:pt x="198" y="7133"/>
                  </a:lnTo>
                  <a:lnTo>
                    <a:pt x="190" y="7134"/>
                  </a:lnTo>
                  <a:lnTo>
                    <a:pt x="180" y="7134"/>
                  </a:lnTo>
                  <a:lnTo>
                    <a:pt x="169" y="7133"/>
                  </a:lnTo>
                  <a:lnTo>
                    <a:pt x="157" y="7131"/>
                  </a:lnTo>
                  <a:lnTo>
                    <a:pt x="144" y="7129"/>
                  </a:lnTo>
                  <a:lnTo>
                    <a:pt x="113" y="7121"/>
                  </a:lnTo>
                  <a:lnTo>
                    <a:pt x="78" y="7110"/>
                  </a:lnTo>
                  <a:lnTo>
                    <a:pt x="41" y="7097"/>
                  </a:lnTo>
                  <a:lnTo>
                    <a:pt x="0" y="7081"/>
                  </a:lnTo>
                  <a:close/>
                  <a:moveTo>
                    <a:pt x="0" y="6832"/>
                  </a:moveTo>
                  <a:lnTo>
                    <a:pt x="0" y="6715"/>
                  </a:lnTo>
                  <a:lnTo>
                    <a:pt x="32" y="6727"/>
                  </a:lnTo>
                  <a:lnTo>
                    <a:pt x="66" y="6742"/>
                  </a:lnTo>
                  <a:lnTo>
                    <a:pt x="102" y="6757"/>
                  </a:lnTo>
                  <a:lnTo>
                    <a:pt x="138" y="6775"/>
                  </a:lnTo>
                  <a:lnTo>
                    <a:pt x="166" y="6788"/>
                  </a:lnTo>
                  <a:lnTo>
                    <a:pt x="192" y="6802"/>
                  </a:lnTo>
                  <a:lnTo>
                    <a:pt x="216" y="6816"/>
                  </a:lnTo>
                  <a:lnTo>
                    <a:pt x="241" y="6829"/>
                  </a:lnTo>
                  <a:lnTo>
                    <a:pt x="263" y="6843"/>
                  </a:lnTo>
                  <a:lnTo>
                    <a:pt x="282" y="6855"/>
                  </a:lnTo>
                  <a:lnTo>
                    <a:pt x="301" y="6868"/>
                  </a:lnTo>
                  <a:lnTo>
                    <a:pt x="319" y="6881"/>
                  </a:lnTo>
                  <a:lnTo>
                    <a:pt x="334" y="6893"/>
                  </a:lnTo>
                  <a:lnTo>
                    <a:pt x="348" y="6904"/>
                  </a:lnTo>
                  <a:lnTo>
                    <a:pt x="357" y="6915"/>
                  </a:lnTo>
                  <a:lnTo>
                    <a:pt x="366" y="6925"/>
                  </a:lnTo>
                  <a:lnTo>
                    <a:pt x="373" y="6934"/>
                  </a:lnTo>
                  <a:lnTo>
                    <a:pt x="376" y="6941"/>
                  </a:lnTo>
                  <a:lnTo>
                    <a:pt x="377" y="6945"/>
                  </a:lnTo>
                  <a:lnTo>
                    <a:pt x="377" y="6948"/>
                  </a:lnTo>
                  <a:lnTo>
                    <a:pt x="377" y="6951"/>
                  </a:lnTo>
                  <a:lnTo>
                    <a:pt x="376" y="6953"/>
                  </a:lnTo>
                  <a:lnTo>
                    <a:pt x="374" y="6956"/>
                  </a:lnTo>
                  <a:lnTo>
                    <a:pt x="372" y="6958"/>
                  </a:lnTo>
                  <a:lnTo>
                    <a:pt x="369" y="6959"/>
                  </a:lnTo>
                  <a:lnTo>
                    <a:pt x="364" y="6961"/>
                  </a:lnTo>
                  <a:lnTo>
                    <a:pt x="355" y="6962"/>
                  </a:lnTo>
                  <a:lnTo>
                    <a:pt x="343" y="6962"/>
                  </a:lnTo>
                  <a:lnTo>
                    <a:pt x="329" y="6961"/>
                  </a:lnTo>
                  <a:lnTo>
                    <a:pt x="313" y="6959"/>
                  </a:lnTo>
                  <a:lnTo>
                    <a:pt x="296" y="6956"/>
                  </a:lnTo>
                  <a:lnTo>
                    <a:pt x="276" y="6950"/>
                  </a:lnTo>
                  <a:lnTo>
                    <a:pt x="255" y="6945"/>
                  </a:lnTo>
                  <a:lnTo>
                    <a:pt x="233" y="6937"/>
                  </a:lnTo>
                  <a:lnTo>
                    <a:pt x="209" y="6929"/>
                  </a:lnTo>
                  <a:lnTo>
                    <a:pt x="184" y="6919"/>
                  </a:lnTo>
                  <a:lnTo>
                    <a:pt x="158" y="6909"/>
                  </a:lnTo>
                  <a:lnTo>
                    <a:pt x="131" y="6898"/>
                  </a:lnTo>
                  <a:lnTo>
                    <a:pt x="105" y="6886"/>
                  </a:lnTo>
                  <a:lnTo>
                    <a:pt x="77" y="6873"/>
                  </a:lnTo>
                  <a:lnTo>
                    <a:pt x="57" y="6863"/>
                  </a:lnTo>
                  <a:lnTo>
                    <a:pt x="38" y="6853"/>
                  </a:lnTo>
                  <a:lnTo>
                    <a:pt x="18" y="6842"/>
                  </a:lnTo>
                  <a:lnTo>
                    <a:pt x="0" y="6832"/>
                  </a:lnTo>
                  <a:close/>
                  <a:moveTo>
                    <a:pt x="0" y="6684"/>
                  </a:moveTo>
                  <a:lnTo>
                    <a:pt x="0" y="6575"/>
                  </a:lnTo>
                  <a:lnTo>
                    <a:pt x="30" y="6594"/>
                  </a:lnTo>
                  <a:lnTo>
                    <a:pt x="56" y="6612"/>
                  </a:lnTo>
                  <a:lnTo>
                    <a:pt x="78" y="6630"/>
                  </a:lnTo>
                  <a:lnTo>
                    <a:pt x="97" y="6647"/>
                  </a:lnTo>
                  <a:lnTo>
                    <a:pt x="105" y="6654"/>
                  </a:lnTo>
                  <a:lnTo>
                    <a:pt x="112" y="6661"/>
                  </a:lnTo>
                  <a:lnTo>
                    <a:pt x="117" y="6669"/>
                  </a:lnTo>
                  <a:lnTo>
                    <a:pt x="120" y="6674"/>
                  </a:lnTo>
                  <a:lnTo>
                    <a:pt x="124" y="6681"/>
                  </a:lnTo>
                  <a:lnTo>
                    <a:pt x="125" y="6685"/>
                  </a:lnTo>
                  <a:lnTo>
                    <a:pt x="125" y="6691"/>
                  </a:lnTo>
                  <a:lnTo>
                    <a:pt x="123" y="6694"/>
                  </a:lnTo>
                  <a:lnTo>
                    <a:pt x="120" y="6697"/>
                  </a:lnTo>
                  <a:lnTo>
                    <a:pt x="117" y="6700"/>
                  </a:lnTo>
                  <a:lnTo>
                    <a:pt x="114" y="6701"/>
                  </a:lnTo>
                  <a:lnTo>
                    <a:pt x="108" y="6702"/>
                  </a:lnTo>
                  <a:lnTo>
                    <a:pt x="97" y="6704"/>
                  </a:lnTo>
                  <a:lnTo>
                    <a:pt x="82" y="6703"/>
                  </a:lnTo>
                  <a:lnTo>
                    <a:pt x="65" y="6701"/>
                  </a:lnTo>
                  <a:lnTo>
                    <a:pt x="45" y="6697"/>
                  </a:lnTo>
                  <a:lnTo>
                    <a:pt x="23" y="6692"/>
                  </a:lnTo>
                  <a:lnTo>
                    <a:pt x="0" y="6684"/>
                  </a:lnTo>
                  <a:close/>
                  <a:moveTo>
                    <a:pt x="0" y="6402"/>
                  </a:moveTo>
                  <a:lnTo>
                    <a:pt x="0" y="6279"/>
                  </a:lnTo>
                  <a:lnTo>
                    <a:pt x="32" y="6290"/>
                  </a:lnTo>
                  <a:lnTo>
                    <a:pt x="65" y="6304"/>
                  </a:lnTo>
                  <a:lnTo>
                    <a:pt x="100" y="6320"/>
                  </a:lnTo>
                  <a:lnTo>
                    <a:pt x="137" y="6337"/>
                  </a:lnTo>
                  <a:lnTo>
                    <a:pt x="161" y="6350"/>
                  </a:lnTo>
                  <a:lnTo>
                    <a:pt x="185" y="6363"/>
                  </a:lnTo>
                  <a:lnTo>
                    <a:pt x="209" y="6376"/>
                  </a:lnTo>
                  <a:lnTo>
                    <a:pt x="231" y="6390"/>
                  </a:lnTo>
                  <a:lnTo>
                    <a:pt x="251" y="6402"/>
                  </a:lnTo>
                  <a:lnTo>
                    <a:pt x="269" y="6415"/>
                  </a:lnTo>
                  <a:lnTo>
                    <a:pt x="287" y="6427"/>
                  </a:lnTo>
                  <a:lnTo>
                    <a:pt x="302" y="6439"/>
                  </a:lnTo>
                  <a:lnTo>
                    <a:pt x="317" y="6451"/>
                  </a:lnTo>
                  <a:lnTo>
                    <a:pt x="328" y="6462"/>
                  </a:lnTo>
                  <a:lnTo>
                    <a:pt x="338" y="6472"/>
                  </a:lnTo>
                  <a:lnTo>
                    <a:pt x="345" y="6482"/>
                  </a:lnTo>
                  <a:lnTo>
                    <a:pt x="351" y="6491"/>
                  </a:lnTo>
                  <a:lnTo>
                    <a:pt x="354" y="6499"/>
                  </a:lnTo>
                  <a:lnTo>
                    <a:pt x="354" y="6502"/>
                  </a:lnTo>
                  <a:lnTo>
                    <a:pt x="354" y="6505"/>
                  </a:lnTo>
                  <a:lnTo>
                    <a:pt x="354" y="6509"/>
                  </a:lnTo>
                  <a:lnTo>
                    <a:pt x="352" y="6512"/>
                  </a:lnTo>
                  <a:lnTo>
                    <a:pt x="351" y="6514"/>
                  </a:lnTo>
                  <a:lnTo>
                    <a:pt x="348" y="6517"/>
                  </a:lnTo>
                  <a:lnTo>
                    <a:pt x="344" y="6519"/>
                  </a:lnTo>
                  <a:lnTo>
                    <a:pt x="341" y="6520"/>
                  </a:lnTo>
                  <a:lnTo>
                    <a:pt x="332" y="6522"/>
                  </a:lnTo>
                  <a:lnTo>
                    <a:pt x="320" y="6522"/>
                  </a:lnTo>
                  <a:lnTo>
                    <a:pt x="307" y="6522"/>
                  </a:lnTo>
                  <a:lnTo>
                    <a:pt x="291" y="6520"/>
                  </a:lnTo>
                  <a:lnTo>
                    <a:pt x="275" y="6517"/>
                  </a:lnTo>
                  <a:lnTo>
                    <a:pt x="257" y="6512"/>
                  </a:lnTo>
                  <a:lnTo>
                    <a:pt x="237" y="6508"/>
                  </a:lnTo>
                  <a:lnTo>
                    <a:pt x="216" y="6501"/>
                  </a:lnTo>
                  <a:lnTo>
                    <a:pt x="194" y="6493"/>
                  </a:lnTo>
                  <a:lnTo>
                    <a:pt x="171" y="6485"/>
                  </a:lnTo>
                  <a:lnTo>
                    <a:pt x="147" y="6476"/>
                  </a:lnTo>
                  <a:lnTo>
                    <a:pt x="123" y="6465"/>
                  </a:lnTo>
                  <a:lnTo>
                    <a:pt x="97" y="6454"/>
                  </a:lnTo>
                  <a:lnTo>
                    <a:pt x="72" y="6440"/>
                  </a:lnTo>
                  <a:lnTo>
                    <a:pt x="53" y="6432"/>
                  </a:lnTo>
                  <a:lnTo>
                    <a:pt x="34" y="6422"/>
                  </a:lnTo>
                  <a:lnTo>
                    <a:pt x="17" y="6412"/>
                  </a:lnTo>
                  <a:lnTo>
                    <a:pt x="0" y="6402"/>
                  </a:lnTo>
                  <a:close/>
                  <a:moveTo>
                    <a:pt x="0" y="6236"/>
                  </a:moveTo>
                  <a:lnTo>
                    <a:pt x="0" y="6108"/>
                  </a:lnTo>
                  <a:lnTo>
                    <a:pt x="38" y="6131"/>
                  </a:lnTo>
                  <a:lnTo>
                    <a:pt x="71" y="6154"/>
                  </a:lnTo>
                  <a:lnTo>
                    <a:pt x="100" y="6174"/>
                  </a:lnTo>
                  <a:lnTo>
                    <a:pt x="125" y="6195"/>
                  </a:lnTo>
                  <a:lnTo>
                    <a:pt x="135" y="6204"/>
                  </a:lnTo>
                  <a:lnTo>
                    <a:pt x="142" y="6214"/>
                  </a:lnTo>
                  <a:lnTo>
                    <a:pt x="150" y="6222"/>
                  </a:lnTo>
                  <a:lnTo>
                    <a:pt x="155" y="6231"/>
                  </a:lnTo>
                  <a:lnTo>
                    <a:pt x="159" y="6237"/>
                  </a:lnTo>
                  <a:lnTo>
                    <a:pt x="160" y="6244"/>
                  </a:lnTo>
                  <a:lnTo>
                    <a:pt x="160" y="6251"/>
                  </a:lnTo>
                  <a:lnTo>
                    <a:pt x="159" y="6255"/>
                  </a:lnTo>
                  <a:lnTo>
                    <a:pt x="156" y="6258"/>
                  </a:lnTo>
                  <a:lnTo>
                    <a:pt x="151" y="6262"/>
                  </a:lnTo>
                  <a:lnTo>
                    <a:pt x="146" y="6264"/>
                  </a:lnTo>
                  <a:lnTo>
                    <a:pt x="140" y="6265"/>
                  </a:lnTo>
                  <a:lnTo>
                    <a:pt x="132" y="6266"/>
                  </a:lnTo>
                  <a:lnTo>
                    <a:pt x="125" y="6266"/>
                  </a:lnTo>
                  <a:lnTo>
                    <a:pt x="116" y="6266"/>
                  </a:lnTo>
                  <a:lnTo>
                    <a:pt x="105" y="6265"/>
                  </a:lnTo>
                  <a:lnTo>
                    <a:pt x="83" y="6262"/>
                  </a:lnTo>
                  <a:lnTo>
                    <a:pt x="57" y="6255"/>
                  </a:lnTo>
                  <a:lnTo>
                    <a:pt x="30" y="6247"/>
                  </a:lnTo>
                  <a:lnTo>
                    <a:pt x="0" y="6236"/>
                  </a:lnTo>
                  <a:close/>
                  <a:moveTo>
                    <a:pt x="0" y="5852"/>
                  </a:moveTo>
                  <a:lnTo>
                    <a:pt x="0" y="5820"/>
                  </a:lnTo>
                  <a:lnTo>
                    <a:pt x="6" y="5817"/>
                  </a:lnTo>
                  <a:lnTo>
                    <a:pt x="13" y="5814"/>
                  </a:lnTo>
                  <a:lnTo>
                    <a:pt x="23" y="5813"/>
                  </a:lnTo>
                  <a:lnTo>
                    <a:pt x="34" y="5813"/>
                  </a:lnTo>
                  <a:lnTo>
                    <a:pt x="48" y="5813"/>
                  </a:lnTo>
                  <a:lnTo>
                    <a:pt x="62" y="5815"/>
                  </a:lnTo>
                  <a:lnTo>
                    <a:pt x="77" y="5818"/>
                  </a:lnTo>
                  <a:lnTo>
                    <a:pt x="95" y="5821"/>
                  </a:lnTo>
                  <a:lnTo>
                    <a:pt x="113" y="5827"/>
                  </a:lnTo>
                  <a:lnTo>
                    <a:pt x="131" y="5832"/>
                  </a:lnTo>
                  <a:lnTo>
                    <a:pt x="151" y="5840"/>
                  </a:lnTo>
                  <a:lnTo>
                    <a:pt x="172" y="5848"/>
                  </a:lnTo>
                  <a:lnTo>
                    <a:pt x="193" y="5856"/>
                  </a:lnTo>
                  <a:lnTo>
                    <a:pt x="215" y="5866"/>
                  </a:lnTo>
                  <a:lnTo>
                    <a:pt x="237" y="5877"/>
                  </a:lnTo>
                  <a:lnTo>
                    <a:pt x="259" y="5888"/>
                  </a:lnTo>
                  <a:lnTo>
                    <a:pt x="282" y="5900"/>
                  </a:lnTo>
                  <a:lnTo>
                    <a:pt x="306" y="5912"/>
                  </a:lnTo>
                  <a:lnTo>
                    <a:pt x="327" y="5924"/>
                  </a:lnTo>
                  <a:lnTo>
                    <a:pt x="346" y="5936"/>
                  </a:lnTo>
                  <a:lnTo>
                    <a:pt x="365" y="5949"/>
                  </a:lnTo>
                  <a:lnTo>
                    <a:pt x="382" y="5962"/>
                  </a:lnTo>
                  <a:lnTo>
                    <a:pt x="397" y="5974"/>
                  </a:lnTo>
                  <a:lnTo>
                    <a:pt x="412" y="5985"/>
                  </a:lnTo>
                  <a:lnTo>
                    <a:pt x="425" y="5997"/>
                  </a:lnTo>
                  <a:lnTo>
                    <a:pt x="435" y="6008"/>
                  </a:lnTo>
                  <a:lnTo>
                    <a:pt x="444" y="6018"/>
                  </a:lnTo>
                  <a:lnTo>
                    <a:pt x="450" y="6028"/>
                  </a:lnTo>
                  <a:lnTo>
                    <a:pt x="455" y="6037"/>
                  </a:lnTo>
                  <a:lnTo>
                    <a:pt x="458" y="6044"/>
                  </a:lnTo>
                  <a:lnTo>
                    <a:pt x="458" y="6049"/>
                  </a:lnTo>
                  <a:lnTo>
                    <a:pt x="458" y="6052"/>
                  </a:lnTo>
                  <a:lnTo>
                    <a:pt x="457" y="6055"/>
                  </a:lnTo>
                  <a:lnTo>
                    <a:pt x="456" y="6058"/>
                  </a:lnTo>
                  <a:lnTo>
                    <a:pt x="453" y="6061"/>
                  </a:lnTo>
                  <a:lnTo>
                    <a:pt x="450" y="6063"/>
                  </a:lnTo>
                  <a:lnTo>
                    <a:pt x="448" y="6065"/>
                  </a:lnTo>
                  <a:lnTo>
                    <a:pt x="444" y="6066"/>
                  </a:lnTo>
                  <a:lnTo>
                    <a:pt x="435" y="6069"/>
                  </a:lnTo>
                  <a:lnTo>
                    <a:pt x="424" y="6070"/>
                  </a:lnTo>
                  <a:lnTo>
                    <a:pt x="412" y="6070"/>
                  </a:lnTo>
                  <a:lnTo>
                    <a:pt x="397" y="6069"/>
                  </a:lnTo>
                  <a:lnTo>
                    <a:pt x="381" y="6066"/>
                  </a:lnTo>
                  <a:lnTo>
                    <a:pt x="364" y="6062"/>
                  </a:lnTo>
                  <a:lnTo>
                    <a:pt x="345" y="6058"/>
                  </a:lnTo>
                  <a:lnTo>
                    <a:pt x="326" y="6052"/>
                  </a:lnTo>
                  <a:lnTo>
                    <a:pt x="305" y="6045"/>
                  </a:lnTo>
                  <a:lnTo>
                    <a:pt x="284" y="6037"/>
                  </a:lnTo>
                  <a:lnTo>
                    <a:pt x="262" y="6028"/>
                  </a:lnTo>
                  <a:lnTo>
                    <a:pt x="238" y="6019"/>
                  </a:lnTo>
                  <a:lnTo>
                    <a:pt x="215" y="6008"/>
                  </a:lnTo>
                  <a:lnTo>
                    <a:pt x="192" y="5996"/>
                  </a:lnTo>
                  <a:lnTo>
                    <a:pt x="157" y="5977"/>
                  </a:lnTo>
                  <a:lnTo>
                    <a:pt x="124" y="5958"/>
                  </a:lnTo>
                  <a:lnTo>
                    <a:pt x="94" y="5938"/>
                  </a:lnTo>
                  <a:lnTo>
                    <a:pt x="67" y="5920"/>
                  </a:lnTo>
                  <a:lnTo>
                    <a:pt x="44" y="5901"/>
                  </a:lnTo>
                  <a:lnTo>
                    <a:pt x="24" y="5883"/>
                  </a:lnTo>
                  <a:lnTo>
                    <a:pt x="17" y="5875"/>
                  </a:lnTo>
                  <a:lnTo>
                    <a:pt x="10" y="5867"/>
                  </a:lnTo>
                  <a:lnTo>
                    <a:pt x="5" y="5859"/>
                  </a:lnTo>
                  <a:lnTo>
                    <a:pt x="0" y="5852"/>
                  </a:lnTo>
                  <a:close/>
                  <a:moveTo>
                    <a:pt x="0" y="5706"/>
                  </a:moveTo>
                  <a:lnTo>
                    <a:pt x="0" y="5578"/>
                  </a:lnTo>
                  <a:lnTo>
                    <a:pt x="31" y="5587"/>
                  </a:lnTo>
                  <a:lnTo>
                    <a:pt x="64" y="5601"/>
                  </a:lnTo>
                  <a:lnTo>
                    <a:pt x="99" y="5616"/>
                  </a:lnTo>
                  <a:lnTo>
                    <a:pt x="135" y="5634"/>
                  </a:lnTo>
                  <a:lnTo>
                    <a:pt x="157" y="5646"/>
                  </a:lnTo>
                  <a:lnTo>
                    <a:pt x="178" y="5658"/>
                  </a:lnTo>
                  <a:lnTo>
                    <a:pt x="198" y="5670"/>
                  </a:lnTo>
                  <a:lnTo>
                    <a:pt x="217" y="5682"/>
                  </a:lnTo>
                  <a:lnTo>
                    <a:pt x="235" y="5695"/>
                  </a:lnTo>
                  <a:lnTo>
                    <a:pt x="251" y="5707"/>
                  </a:lnTo>
                  <a:lnTo>
                    <a:pt x="266" y="5718"/>
                  </a:lnTo>
                  <a:lnTo>
                    <a:pt x="279" y="5730"/>
                  </a:lnTo>
                  <a:lnTo>
                    <a:pt x="291" y="5741"/>
                  </a:lnTo>
                  <a:lnTo>
                    <a:pt x="301" y="5752"/>
                  </a:lnTo>
                  <a:lnTo>
                    <a:pt x="309" y="5762"/>
                  </a:lnTo>
                  <a:lnTo>
                    <a:pt x="316" y="5772"/>
                  </a:lnTo>
                  <a:lnTo>
                    <a:pt x="320" y="5781"/>
                  </a:lnTo>
                  <a:lnTo>
                    <a:pt x="322" y="5788"/>
                  </a:lnTo>
                  <a:lnTo>
                    <a:pt x="322" y="5792"/>
                  </a:lnTo>
                  <a:lnTo>
                    <a:pt x="322" y="5795"/>
                  </a:lnTo>
                  <a:lnTo>
                    <a:pt x="321" y="5798"/>
                  </a:lnTo>
                  <a:lnTo>
                    <a:pt x="319" y="5802"/>
                  </a:lnTo>
                  <a:lnTo>
                    <a:pt x="318" y="5804"/>
                  </a:lnTo>
                  <a:lnTo>
                    <a:pt x="314" y="5807"/>
                  </a:lnTo>
                  <a:lnTo>
                    <a:pt x="311" y="5808"/>
                  </a:lnTo>
                  <a:lnTo>
                    <a:pt x="308" y="5810"/>
                  </a:lnTo>
                  <a:lnTo>
                    <a:pt x="299" y="5813"/>
                  </a:lnTo>
                  <a:lnTo>
                    <a:pt x="289" y="5814"/>
                  </a:lnTo>
                  <a:lnTo>
                    <a:pt x="277" y="5814"/>
                  </a:lnTo>
                  <a:lnTo>
                    <a:pt x="263" y="5813"/>
                  </a:lnTo>
                  <a:lnTo>
                    <a:pt x="247" y="5810"/>
                  </a:lnTo>
                  <a:lnTo>
                    <a:pt x="231" y="5807"/>
                  </a:lnTo>
                  <a:lnTo>
                    <a:pt x="213" y="5803"/>
                  </a:lnTo>
                  <a:lnTo>
                    <a:pt x="194" y="5797"/>
                  </a:lnTo>
                  <a:lnTo>
                    <a:pt x="174" y="5791"/>
                  </a:lnTo>
                  <a:lnTo>
                    <a:pt x="155" y="5783"/>
                  </a:lnTo>
                  <a:lnTo>
                    <a:pt x="132" y="5774"/>
                  </a:lnTo>
                  <a:lnTo>
                    <a:pt x="112" y="5765"/>
                  </a:lnTo>
                  <a:lnTo>
                    <a:pt x="88" y="5754"/>
                  </a:lnTo>
                  <a:lnTo>
                    <a:pt x="66" y="5743"/>
                  </a:lnTo>
                  <a:lnTo>
                    <a:pt x="49" y="5734"/>
                  </a:lnTo>
                  <a:lnTo>
                    <a:pt x="32" y="5724"/>
                  </a:lnTo>
                  <a:lnTo>
                    <a:pt x="16" y="5714"/>
                  </a:lnTo>
                  <a:lnTo>
                    <a:pt x="0" y="5706"/>
                  </a:lnTo>
                  <a:close/>
                  <a:moveTo>
                    <a:pt x="0" y="5508"/>
                  </a:moveTo>
                  <a:lnTo>
                    <a:pt x="0" y="5364"/>
                  </a:lnTo>
                  <a:lnTo>
                    <a:pt x="9" y="5368"/>
                  </a:lnTo>
                  <a:lnTo>
                    <a:pt x="18" y="5372"/>
                  </a:lnTo>
                  <a:lnTo>
                    <a:pt x="28" y="5378"/>
                  </a:lnTo>
                  <a:lnTo>
                    <a:pt x="37" y="5382"/>
                  </a:lnTo>
                  <a:lnTo>
                    <a:pt x="57" y="5393"/>
                  </a:lnTo>
                  <a:lnTo>
                    <a:pt x="78" y="5405"/>
                  </a:lnTo>
                  <a:lnTo>
                    <a:pt x="97" y="5418"/>
                  </a:lnTo>
                  <a:lnTo>
                    <a:pt x="115" y="5430"/>
                  </a:lnTo>
                  <a:lnTo>
                    <a:pt x="132" y="5442"/>
                  </a:lnTo>
                  <a:lnTo>
                    <a:pt x="148" y="5453"/>
                  </a:lnTo>
                  <a:lnTo>
                    <a:pt x="162" y="5465"/>
                  </a:lnTo>
                  <a:lnTo>
                    <a:pt x="174" y="5476"/>
                  </a:lnTo>
                  <a:lnTo>
                    <a:pt x="185" y="5487"/>
                  </a:lnTo>
                  <a:lnTo>
                    <a:pt x="195" y="5498"/>
                  </a:lnTo>
                  <a:lnTo>
                    <a:pt x="203" y="5508"/>
                  </a:lnTo>
                  <a:lnTo>
                    <a:pt x="209" y="5517"/>
                  </a:lnTo>
                  <a:lnTo>
                    <a:pt x="213" y="5526"/>
                  </a:lnTo>
                  <a:lnTo>
                    <a:pt x="215" y="5533"/>
                  </a:lnTo>
                  <a:lnTo>
                    <a:pt x="215" y="5538"/>
                  </a:lnTo>
                  <a:lnTo>
                    <a:pt x="214" y="5541"/>
                  </a:lnTo>
                  <a:lnTo>
                    <a:pt x="214" y="5544"/>
                  </a:lnTo>
                  <a:lnTo>
                    <a:pt x="212" y="5547"/>
                  </a:lnTo>
                  <a:lnTo>
                    <a:pt x="209" y="5552"/>
                  </a:lnTo>
                  <a:lnTo>
                    <a:pt x="202" y="5555"/>
                  </a:lnTo>
                  <a:lnTo>
                    <a:pt x="195" y="5558"/>
                  </a:lnTo>
                  <a:lnTo>
                    <a:pt x="187" y="5560"/>
                  </a:lnTo>
                  <a:lnTo>
                    <a:pt x="177" y="5560"/>
                  </a:lnTo>
                  <a:lnTo>
                    <a:pt x="164" y="5560"/>
                  </a:lnTo>
                  <a:lnTo>
                    <a:pt x="152" y="5559"/>
                  </a:lnTo>
                  <a:lnTo>
                    <a:pt x="138" y="5557"/>
                  </a:lnTo>
                  <a:lnTo>
                    <a:pt x="124" y="5553"/>
                  </a:lnTo>
                  <a:lnTo>
                    <a:pt x="108" y="5549"/>
                  </a:lnTo>
                  <a:lnTo>
                    <a:pt x="92" y="5544"/>
                  </a:lnTo>
                  <a:lnTo>
                    <a:pt x="74" y="5539"/>
                  </a:lnTo>
                  <a:lnTo>
                    <a:pt x="56" y="5532"/>
                  </a:lnTo>
                  <a:lnTo>
                    <a:pt x="38" y="5525"/>
                  </a:lnTo>
                  <a:lnTo>
                    <a:pt x="19" y="5517"/>
                  </a:lnTo>
                  <a:lnTo>
                    <a:pt x="0" y="5508"/>
                  </a:lnTo>
                  <a:close/>
                  <a:moveTo>
                    <a:pt x="0" y="5288"/>
                  </a:moveTo>
                  <a:lnTo>
                    <a:pt x="0" y="5152"/>
                  </a:lnTo>
                  <a:lnTo>
                    <a:pt x="32" y="5173"/>
                  </a:lnTo>
                  <a:lnTo>
                    <a:pt x="61" y="5194"/>
                  </a:lnTo>
                  <a:lnTo>
                    <a:pt x="74" y="5204"/>
                  </a:lnTo>
                  <a:lnTo>
                    <a:pt x="86" y="5213"/>
                  </a:lnTo>
                  <a:lnTo>
                    <a:pt x="96" y="5223"/>
                  </a:lnTo>
                  <a:lnTo>
                    <a:pt x="106" y="5233"/>
                  </a:lnTo>
                  <a:lnTo>
                    <a:pt x="115" y="5243"/>
                  </a:lnTo>
                  <a:lnTo>
                    <a:pt x="121" y="5252"/>
                  </a:lnTo>
                  <a:lnTo>
                    <a:pt x="127" y="5260"/>
                  </a:lnTo>
                  <a:lnTo>
                    <a:pt x="131" y="5269"/>
                  </a:lnTo>
                  <a:lnTo>
                    <a:pt x="134" y="5275"/>
                  </a:lnTo>
                  <a:lnTo>
                    <a:pt x="135" y="5283"/>
                  </a:lnTo>
                  <a:lnTo>
                    <a:pt x="134" y="5288"/>
                  </a:lnTo>
                  <a:lnTo>
                    <a:pt x="131" y="5294"/>
                  </a:lnTo>
                  <a:lnTo>
                    <a:pt x="128" y="5297"/>
                  </a:lnTo>
                  <a:lnTo>
                    <a:pt x="125" y="5301"/>
                  </a:lnTo>
                  <a:lnTo>
                    <a:pt x="120" y="5303"/>
                  </a:lnTo>
                  <a:lnTo>
                    <a:pt x="115" y="5305"/>
                  </a:lnTo>
                  <a:lnTo>
                    <a:pt x="108" y="5306"/>
                  </a:lnTo>
                  <a:lnTo>
                    <a:pt x="102" y="5307"/>
                  </a:lnTo>
                  <a:lnTo>
                    <a:pt x="94" y="5307"/>
                  </a:lnTo>
                  <a:lnTo>
                    <a:pt x="86" y="5307"/>
                  </a:lnTo>
                  <a:lnTo>
                    <a:pt x="67" y="5305"/>
                  </a:lnTo>
                  <a:lnTo>
                    <a:pt x="46" y="5302"/>
                  </a:lnTo>
                  <a:lnTo>
                    <a:pt x="24" y="5295"/>
                  </a:lnTo>
                  <a:lnTo>
                    <a:pt x="0" y="5288"/>
                  </a:lnTo>
                  <a:close/>
                  <a:moveTo>
                    <a:pt x="0" y="5051"/>
                  </a:moveTo>
                  <a:lnTo>
                    <a:pt x="0" y="4934"/>
                  </a:lnTo>
                  <a:lnTo>
                    <a:pt x="20" y="4951"/>
                  </a:lnTo>
                  <a:lnTo>
                    <a:pt x="39" y="4966"/>
                  </a:lnTo>
                  <a:lnTo>
                    <a:pt x="53" y="4982"/>
                  </a:lnTo>
                  <a:lnTo>
                    <a:pt x="65" y="4996"/>
                  </a:lnTo>
                  <a:lnTo>
                    <a:pt x="71" y="5004"/>
                  </a:lnTo>
                  <a:lnTo>
                    <a:pt x="74" y="5010"/>
                  </a:lnTo>
                  <a:lnTo>
                    <a:pt x="77" y="5016"/>
                  </a:lnTo>
                  <a:lnTo>
                    <a:pt x="80" y="5023"/>
                  </a:lnTo>
                  <a:lnTo>
                    <a:pt x="81" y="5028"/>
                  </a:lnTo>
                  <a:lnTo>
                    <a:pt x="81" y="5034"/>
                  </a:lnTo>
                  <a:lnTo>
                    <a:pt x="80" y="5038"/>
                  </a:lnTo>
                  <a:lnTo>
                    <a:pt x="77" y="5042"/>
                  </a:lnTo>
                  <a:lnTo>
                    <a:pt x="73" y="5047"/>
                  </a:lnTo>
                  <a:lnTo>
                    <a:pt x="67" y="5051"/>
                  </a:lnTo>
                  <a:lnTo>
                    <a:pt x="59" y="5053"/>
                  </a:lnTo>
                  <a:lnTo>
                    <a:pt x="50" y="5056"/>
                  </a:lnTo>
                  <a:lnTo>
                    <a:pt x="39" y="5056"/>
                  </a:lnTo>
                  <a:lnTo>
                    <a:pt x="28" y="5056"/>
                  </a:lnTo>
                  <a:lnTo>
                    <a:pt x="14" y="5055"/>
                  </a:lnTo>
                  <a:lnTo>
                    <a:pt x="0" y="5051"/>
                  </a:lnTo>
                  <a:close/>
                  <a:moveTo>
                    <a:pt x="0" y="4805"/>
                  </a:moveTo>
                  <a:lnTo>
                    <a:pt x="0" y="4704"/>
                  </a:lnTo>
                  <a:lnTo>
                    <a:pt x="14" y="4717"/>
                  </a:lnTo>
                  <a:lnTo>
                    <a:pt x="27" y="4730"/>
                  </a:lnTo>
                  <a:lnTo>
                    <a:pt x="37" y="4742"/>
                  </a:lnTo>
                  <a:lnTo>
                    <a:pt x="44" y="4754"/>
                  </a:lnTo>
                  <a:lnTo>
                    <a:pt x="50" y="4764"/>
                  </a:lnTo>
                  <a:lnTo>
                    <a:pt x="52" y="4774"/>
                  </a:lnTo>
                  <a:lnTo>
                    <a:pt x="52" y="4780"/>
                  </a:lnTo>
                  <a:lnTo>
                    <a:pt x="52" y="4783"/>
                  </a:lnTo>
                  <a:lnTo>
                    <a:pt x="51" y="4788"/>
                  </a:lnTo>
                  <a:lnTo>
                    <a:pt x="50" y="4791"/>
                  </a:lnTo>
                  <a:lnTo>
                    <a:pt x="46" y="4795"/>
                  </a:lnTo>
                  <a:lnTo>
                    <a:pt x="42" y="4799"/>
                  </a:lnTo>
                  <a:lnTo>
                    <a:pt x="37" y="4801"/>
                  </a:lnTo>
                  <a:lnTo>
                    <a:pt x="31" y="4803"/>
                  </a:lnTo>
                  <a:lnTo>
                    <a:pt x="24" y="4804"/>
                  </a:lnTo>
                  <a:lnTo>
                    <a:pt x="17" y="4805"/>
                  </a:lnTo>
                  <a:lnTo>
                    <a:pt x="9" y="4805"/>
                  </a:lnTo>
                  <a:lnTo>
                    <a:pt x="0" y="4805"/>
                  </a:lnTo>
                  <a:close/>
                  <a:moveTo>
                    <a:pt x="0" y="4555"/>
                  </a:moveTo>
                  <a:lnTo>
                    <a:pt x="0" y="4453"/>
                  </a:lnTo>
                  <a:lnTo>
                    <a:pt x="13" y="4466"/>
                  </a:lnTo>
                  <a:lnTo>
                    <a:pt x="25" y="4480"/>
                  </a:lnTo>
                  <a:lnTo>
                    <a:pt x="35" y="4492"/>
                  </a:lnTo>
                  <a:lnTo>
                    <a:pt x="42" y="4503"/>
                  </a:lnTo>
                  <a:lnTo>
                    <a:pt x="48" y="4514"/>
                  </a:lnTo>
                  <a:lnTo>
                    <a:pt x="50" y="4524"/>
                  </a:lnTo>
                  <a:lnTo>
                    <a:pt x="50" y="4528"/>
                  </a:lnTo>
                  <a:lnTo>
                    <a:pt x="50" y="4533"/>
                  </a:lnTo>
                  <a:lnTo>
                    <a:pt x="49" y="4536"/>
                  </a:lnTo>
                  <a:lnTo>
                    <a:pt x="46" y="4540"/>
                  </a:lnTo>
                  <a:lnTo>
                    <a:pt x="44" y="4544"/>
                  </a:lnTo>
                  <a:lnTo>
                    <a:pt x="40" y="4547"/>
                  </a:lnTo>
                  <a:lnTo>
                    <a:pt x="35" y="4550"/>
                  </a:lnTo>
                  <a:lnTo>
                    <a:pt x="30" y="4553"/>
                  </a:lnTo>
                  <a:lnTo>
                    <a:pt x="23" y="4554"/>
                  </a:lnTo>
                  <a:lnTo>
                    <a:pt x="16" y="4555"/>
                  </a:lnTo>
                  <a:lnTo>
                    <a:pt x="8" y="4555"/>
                  </a:lnTo>
                  <a:lnTo>
                    <a:pt x="0" y="4555"/>
                  </a:lnTo>
                  <a:close/>
                  <a:moveTo>
                    <a:pt x="0" y="4301"/>
                  </a:moveTo>
                  <a:lnTo>
                    <a:pt x="0" y="4182"/>
                  </a:lnTo>
                  <a:lnTo>
                    <a:pt x="19" y="4197"/>
                  </a:lnTo>
                  <a:lnTo>
                    <a:pt x="35" y="4213"/>
                  </a:lnTo>
                  <a:lnTo>
                    <a:pt x="49" y="4228"/>
                  </a:lnTo>
                  <a:lnTo>
                    <a:pt x="60" y="4243"/>
                  </a:lnTo>
                  <a:lnTo>
                    <a:pt x="64" y="4249"/>
                  </a:lnTo>
                  <a:lnTo>
                    <a:pt x="67" y="4256"/>
                  </a:lnTo>
                  <a:lnTo>
                    <a:pt x="70" y="4262"/>
                  </a:lnTo>
                  <a:lnTo>
                    <a:pt x="72" y="4268"/>
                  </a:lnTo>
                  <a:lnTo>
                    <a:pt x="73" y="4273"/>
                  </a:lnTo>
                  <a:lnTo>
                    <a:pt x="72" y="4279"/>
                  </a:lnTo>
                  <a:lnTo>
                    <a:pt x="71" y="4284"/>
                  </a:lnTo>
                  <a:lnTo>
                    <a:pt x="69" y="4289"/>
                  </a:lnTo>
                  <a:lnTo>
                    <a:pt x="65" y="4293"/>
                  </a:lnTo>
                  <a:lnTo>
                    <a:pt x="59" y="4298"/>
                  </a:lnTo>
                  <a:lnTo>
                    <a:pt x="52" y="4301"/>
                  </a:lnTo>
                  <a:lnTo>
                    <a:pt x="44" y="4302"/>
                  </a:lnTo>
                  <a:lnTo>
                    <a:pt x="34" y="4303"/>
                  </a:lnTo>
                  <a:lnTo>
                    <a:pt x="23" y="4304"/>
                  </a:lnTo>
                  <a:lnTo>
                    <a:pt x="12" y="4303"/>
                  </a:lnTo>
                  <a:lnTo>
                    <a:pt x="0" y="4301"/>
                  </a:lnTo>
                  <a:close/>
                  <a:moveTo>
                    <a:pt x="0" y="4037"/>
                  </a:moveTo>
                  <a:lnTo>
                    <a:pt x="0" y="3896"/>
                  </a:lnTo>
                  <a:lnTo>
                    <a:pt x="14" y="3906"/>
                  </a:lnTo>
                  <a:lnTo>
                    <a:pt x="29" y="3915"/>
                  </a:lnTo>
                  <a:lnTo>
                    <a:pt x="43" y="3925"/>
                  </a:lnTo>
                  <a:lnTo>
                    <a:pt x="55" y="3935"/>
                  </a:lnTo>
                  <a:lnTo>
                    <a:pt x="67" y="3945"/>
                  </a:lnTo>
                  <a:lnTo>
                    <a:pt x="77" y="3955"/>
                  </a:lnTo>
                  <a:lnTo>
                    <a:pt x="87" y="3964"/>
                  </a:lnTo>
                  <a:lnTo>
                    <a:pt x="96" y="3973"/>
                  </a:lnTo>
                  <a:lnTo>
                    <a:pt x="103" y="3983"/>
                  </a:lnTo>
                  <a:lnTo>
                    <a:pt x="109" y="3992"/>
                  </a:lnTo>
                  <a:lnTo>
                    <a:pt x="114" y="4001"/>
                  </a:lnTo>
                  <a:lnTo>
                    <a:pt x="117" y="4009"/>
                  </a:lnTo>
                  <a:lnTo>
                    <a:pt x="119" y="4016"/>
                  </a:lnTo>
                  <a:lnTo>
                    <a:pt x="119" y="4024"/>
                  </a:lnTo>
                  <a:lnTo>
                    <a:pt x="119" y="4031"/>
                  </a:lnTo>
                  <a:lnTo>
                    <a:pt x="116" y="4036"/>
                  </a:lnTo>
                  <a:lnTo>
                    <a:pt x="114" y="4041"/>
                  </a:lnTo>
                  <a:lnTo>
                    <a:pt x="109" y="4044"/>
                  </a:lnTo>
                  <a:lnTo>
                    <a:pt x="105" y="4046"/>
                  </a:lnTo>
                  <a:lnTo>
                    <a:pt x="100" y="4048"/>
                  </a:lnTo>
                  <a:lnTo>
                    <a:pt x="95" y="4049"/>
                  </a:lnTo>
                  <a:lnTo>
                    <a:pt x="88" y="4052"/>
                  </a:lnTo>
                  <a:lnTo>
                    <a:pt x="82" y="4052"/>
                  </a:lnTo>
                  <a:lnTo>
                    <a:pt x="74" y="4052"/>
                  </a:lnTo>
                  <a:lnTo>
                    <a:pt x="57" y="4051"/>
                  </a:lnTo>
                  <a:lnTo>
                    <a:pt x="40" y="4048"/>
                  </a:lnTo>
                  <a:lnTo>
                    <a:pt x="20" y="4044"/>
                  </a:lnTo>
                  <a:lnTo>
                    <a:pt x="0" y="4037"/>
                  </a:lnTo>
                  <a:close/>
                  <a:moveTo>
                    <a:pt x="0" y="3750"/>
                  </a:moveTo>
                  <a:lnTo>
                    <a:pt x="0" y="3607"/>
                  </a:lnTo>
                  <a:lnTo>
                    <a:pt x="17" y="3613"/>
                  </a:lnTo>
                  <a:lnTo>
                    <a:pt x="33" y="3620"/>
                  </a:lnTo>
                  <a:lnTo>
                    <a:pt x="50" y="3629"/>
                  </a:lnTo>
                  <a:lnTo>
                    <a:pt x="67" y="3638"/>
                  </a:lnTo>
                  <a:lnTo>
                    <a:pt x="83" y="3648"/>
                  </a:lnTo>
                  <a:lnTo>
                    <a:pt x="97" y="3658"/>
                  </a:lnTo>
                  <a:lnTo>
                    <a:pt x="112" y="3668"/>
                  </a:lnTo>
                  <a:lnTo>
                    <a:pt x="125" y="3678"/>
                  </a:lnTo>
                  <a:lnTo>
                    <a:pt x="137" y="3688"/>
                  </a:lnTo>
                  <a:lnTo>
                    <a:pt x="148" y="3697"/>
                  </a:lnTo>
                  <a:lnTo>
                    <a:pt x="158" y="3707"/>
                  </a:lnTo>
                  <a:lnTo>
                    <a:pt x="166" y="3717"/>
                  </a:lnTo>
                  <a:lnTo>
                    <a:pt x="173" y="3726"/>
                  </a:lnTo>
                  <a:lnTo>
                    <a:pt x="180" y="3736"/>
                  </a:lnTo>
                  <a:lnTo>
                    <a:pt x="184" y="3745"/>
                  </a:lnTo>
                  <a:lnTo>
                    <a:pt x="188" y="3754"/>
                  </a:lnTo>
                  <a:lnTo>
                    <a:pt x="190" y="3761"/>
                  </a:lnTo>
                  <a:lnTo>
                    <a:pt x="191" y="3769"/>
                  </a:lnTo>
                  <a:lnTo>
                    <a:pt x="190" y="3776"/>
                  </a:lnTo>
                  <a:lnTo>
                    <a:pt x="187" y="3781"/>
                  </a:lnTo>
                  <a:lnTo>
                    <a:pt x="182" y="3787"/>
                  </a:lnTo>
                  <a:lnTo>
                    <a:pt x="177" y="3791"/>
                  </a:lnTo>
                  <a:lnTo>
                    <a:pt x="170" y="3795"/>
                  </a:lnTo>
                  <a:lnTo>
                    <a:pt x="161" y="3797"/>
                  </a:lnTo>
                  <a:lnTo>
                    <a:pt x="152" y="3798"/>
                  </a:lnTo>
                  <a:lnTo>
                    <a:pt x="141" y="3798"/>
                  </a:lnTo>
                  <a:lnTo>
                    <a:pt x="130" y="3797"/>
                  </a:lnTo>
                  <a:lnTo>
                    <a:pt x="118" y="3796"/>
                  </a:lnTo>
                  <a:lnTo>
                    <a:pt x="105" y="3793"/>
                  </a:lnTo>
                  <a:lnTo>
                    <a:pt x="91" y="3789"/>
                  </a:lnTo>
                  <a:lnTo>
                    <a:pt x="77" y="3785"/>
                  </a:lnTo>
                  <a:lnTo>
                    <a:pt x="62" y="3780"/>
                  </a:lnTo>
                  <a:lnTo>
                    <a:pt x="46" y="3774"/>
                  </a:lnTo>
                  <a:lnTo>
                    <a:pt x="31" y="3767"/>
                  </a:lnTo>
                  <a:lnTo>
                    <a:pt x="16" y="3759"/>
                  </a:lnTo>
                  <a:lnTo>
                    <a:pt x="0" y="3750"/>
                  </a:lnTo>
                  <a:close/>
                  <a:moveTo>
                    <a:pt x="0" y="3411"/>
                  </a:moveTo>
                  <a:lnTo>
                    <a:pt x="0" y="3344"/>
                  </a:lnTo>
                  <a:lnTo>
                    <a:pt x="6" y="3342"/>
                  </a:lnTo>
                  <a:lnTo>
                    <a:pt x="13" y="3340"/>
                  </a:lnTo>
                  <a:lnTo>
                    <a:pt x="21" y="3339"/>
                  </a:lnTo>
                  <a:lnTo>
                    <a:pt x="30" y="3339"/>
                  </a:lnTo>
                  <a:lnTo>
                    <a:pt x="39" y="3339"/>
                  </a:lnTo>
                  <a:lnTo>
                    <a:pt x="49" y="3340"/>
                  </a:lnTo>
                  <a:lnTo>
                    <a:pt x="59" y="3341"/>
                  </a:lnTo>
                  <a:lnTo>
                    <a:pt x="70" y="3343"/>
                  </a:lnTo>
                  <a:lnTo>
                    <a:pt x="93" y="3350"/>
                  </a:lnTo>
                  <a:lnTo>
                    <a:pt x="117" y="3360"/>
                  </a:lnTo>
                  <a:lnTo>
                    <a:pt x="142" y="3371"/>
                  </a:lnTo>
                  <a:lnTo>
                    <a:pt x="169" y="3385"/>
                  </a:lnTo>
                  <a:lnTo>
                    <a:pt x="183" y="3394"/>
                  </a:lnTo>
                  <a:lnTo>
                    <a:pt x="198" y="3403"/>
                  </a:lnTo>
                  <a:lnTo>
                    <a:pt x="211" y="3413"/>
                  </a:lnTo>
                  <a:lnTo>
                    <a:pt x="223" y="3423"/>
                  </a:lnTo>
                  <a:lnTo>
                    <a:pt x="235" y="3433"/>
                  </a:lnTo>
                  <a:lnTo>
                    <a:pt x="245" y="3441"/>
                  </a:lnTo>
                  <a:lnTo>
                    <a:pt x="255" y="3451"/>
                  </a:lnTo>
                  <a:lnTo>
                    <a:pt x="263" y="3461"/>
                  </a:lnTo>
                  <a:lnTo>
                    <a:pt x="269" y="3470"/>
                  </a:lnTo>
                  <a:lnTo>
                    <a:pt x="276" y="3480"/>
                  </a:lnTo>
                  <a:lnTo>
                    <a:pt x="280" y="3489"/>
                  </a:lnTo>
                  <a:lnTo>
                    <a:pt x="284" y="3497"/>
                  </a:lnTo>
                  <a:lnTo>
                    <a:pt x="285" y="3504"/>
                  </a:lnTo>
                  <a:lnTo>
                    <a:pt x="286" y="3512"/>
                  </a:lnTo>
                  <a:lnTo>
                    <a:pt x="284" y="3519"/>
                  </a:lnTo>
                  <a:lnTo>
                    <a:pt x="281" y="3525"/>
                  </a:lnTo>
                  <a:lnTo>
                    <a:pt x="277" y="3531"/>
                  </a:lnTo>
                  <a:lnTo>
                    <a:pt x="271" y="3534"/>
                  </a:lnTo>
                  <a:lnTo>
                    <a:pt x="265" y="3537"/>
                  </a:lnTo>
                  <a:lnTo>
                    <a:pt x="256" y="3540"/>
                  </a:lnTo>
                  <a:lnTo>
                    <a:pt x="247" y="3542"/>
                  </a:lnTo>
                  <a:lnTo>
                    <a:pt x="237" y="3542"/>
                  </a:lnTo>
                  <a:lnTo>
                    <a:pt x="226" y="3541"/>
                  </a:lnTo>
                  <a:lnTo>
                    <a:pt x="214" y="3540"/>
                  </a:lnTo>
                  <a:lnTo>
                    <a:pt x="201" y="3537"/>
                  </a:lnTo>
                  <a:lnTo>
                    <a:pt x="188" y="3534"/>
                  </a:lnTo>
                  <a:lnTo>
                    <a:pt x="174" y="3530"/>
                  </a:lnTo>
                  <a:lnTo>
                    <a:pt x="160" y="3524"/>
                  </a:lnTo>
                  <a:lnTo>
                    <a:pt x="146" y="3519"/>
                  </a:lnTo>
                  <a:lnTo>
                    <a:pt x="130" y="3512"/>
                  </a:lnTo>
                  <a:lnTo>
                    <a:pt x="115" y="3504"/>
                  </a:lnTo>
                  <a:lnTo>
                    <a:pt x="99" y="3496"/>
                  </a:lnTo>
                  <a:lnTo>
                    <a:pt x="84" y="3486"/>
                  </a:lnTo>
                  <a:lnTo>
                    <a:pt x="67" y="3476"/>
                  </a:lnTo>
                  <a:lnTo>
                    <a:pt x="53" y="3465"/>
                  </a:lnTo>
                  <a:lnTo>
                    <a:pt x="40" y="3454"/>
                  </a:lnTo>
                  <a:lnTo>
                    <a:pt x="28" y="3443"/>
                  </a:lnTo>
                  <a:lnTo>
                    <a:pt x="18" y="3432"/>
                  </a:lnTo>
                  <a:lnTo>
                    <a:pt x="8" y="3422"/>
                  </a:lnTo>
                  <a:lnTo>
                    <a:pt x="0" y="3411"/>
                  </a:lnTo>
                  <a:close/>
                  <a:moveTo>
                    <a:pt x="0" y="3065"/>
                  </a:moveTo>
                  <a:lnTo>
                    <a:pt x="0" y="2970"/>
                  </a:lnTo>
                  <a:lnTo>
                    <a:pt x="10" y="2981"/>
                  </a:lnTo>
                  <a:lnTo>
                    <a:pt x="19" y="2992"/>
                  </a:lnTo>
                  <a:lnTo>
                    <a:pt x="27" y="3003"/>
                  </a:lnTo>
                  <a:lnTo>
                    <a:pt x="32" y="3014"/>
                  </a:lnTo>
                  <a:lnTo>
                    <a:pt x="35" y="3024"/>
                  </a:lnTo>
                  <a:lnTo>
                    <a:pt x="37" y="3034"/>
                  </a:lnTo>
                  <a:lnTo>
                    <a:pt x="37" y="3039"/>
                  </a:lnTo>
                  <a:lnTo>
                    <a:pt x="37" y="3042"/>
                  </a:lnTo>
                  <a:lnTo>
                    <a:pt x="34" y="3046"/>
                  </a:lnTo>
                  <a:lnTo>
                    <a:pt x="33" y="3050"/>
                  </a:lnTo>
                  <a:lnTo>
                    <a:pt x="30" y="3053"/>
                  </a:lnTo>
                  <a:lnTo>
                    <a:pt x="28" y="3056"/>
                  </a:lnTo>
                  <a:lnTo>
                    <a:pt x="24" y="3059"/>
                  </a:lnTo>
                  <a:lnTo>
                    <a:pt x="20" y="3061"/>
                  </a:lnTo>
                  <a:lnTo>
                    <a:pt x="11" y="3064"/>
                  </a:lnTo>
                  <a:lnTo>
                    <a:pt x="0" y="3065"/>
                  </a:lnTo>
                  <a:close/>
                  <a:moveTo>
                    <a:pt x="0" y="2750"/>
                  </a:moveTo>
                  <a:lnTo>
                    <a:pt x="0" y="2626"/>
                  </a:lnTo>
                  <a:lnTo>
                    <a:pt x="11" y="2628"/>
                  </a:lnTo>
                  <a:lnTo>
                    <a:pt x="22" y="2632"/>
                  </a:lnTo>
                  <a:lnTo>
                    <a:pt x="33" y="2635"/>
                  </a:lnTo>
                  <a:lnTo>
                    <a:pt x="45" y="2639"/>
                  </a:lnTo>
                  <a:lnTo>
                    <a:pt x="57" y="2645"/>
                  </a:lnTo>
                  <a:lnTo>
                    <a:pt x="70" y="2650"/>
                  </a:lnTo>
                  <a:lnTo>
                    <a:pt x="83" y="2657"/>
                  </a:lnTo>
                  <a:lnTo>
                    <a:pt x="95" y="2665"/>
                  </a:lnTo>
                  <a:lnTo>
                    <a:pt x="108" y="2672"/>
                  </a:lnTo>
                  <a:lnTo>
                    <a:pt x="120" y="2681"/>
                  </a:lnTo>
                  <a:lnTo>
                    <a:pt x="131" y="2690"/>
                  </a:lnTo>
                  <a:lnTo>
                    <a:pt x="142" y="2699"/>
                  </a:lnTo>
                  <a:lnTo>
                    <a:pt x="152" y="2708"/>
                  </a:lnTo>
                  <a:lnTo>
                    <a:pt x="161" y="2717"/>
                  </a:lnTo>
                  <a:lnTo>
                    <a:pt x="169" y="2725"/>
                  </a:lnTo>
                  <a:lnTo>
                    <a:pt x="175" y="2734"/>
                  </a:lnTo>
                  <a:lnTo>
                    <a:pt x="181" y="2743"/>
                  </a:lnTo>
                  <a:lnTo>
                    <a:pt x="187" y="2751"/>
                  </a:lnTo>
                  <a:lnTo>
                    <a:pt x="190" y="2760"/>
                  </a:lnTo>
                  <a:lnTo>
                    <a:pt x="192" y="2767"/>
                  </a:lnTo>
                  <a:lnTo>
                    <a:pt x="193" y="2775"/>
                  </a:lnTo>
                  <a:lnTo>
                    <a:pt x="193" y="2782"/>
                  </a:lnTo>
                  <a:lnTo>
                    <a:pt x="192" y="2788"/>
                  </a:lnTo>
                  <a:lnTo>
                    <a:pt x="190" y="2794"/>
                  </a:lnTo>
                  <a:lnTo>
                    <a:pt x="185" y="2798"/>
                  </a:lnTo>
                  <a:lnTo>
                    <a:pt x="180" y="2803"/>
                  </a:lnTo>
                  <a:lnTo>
                    <a:pt x="174" y="2806"/>
                  </a:lnTo>
                  <a:lnTo>
                    <a:pt x="167" y="2808"/>
                  </a:lnTo>
                  <a:lnTo>
                    <a:pt x="159" y="2809"/>
                  </a:lnTo>
                  <a:lnTo>
                    <a:pt x="150" y="2810"/>
                  </a:lnTo>
                  <a:lnTo>
                    <a:pt x="140" y="2809"/>
                  </a:lnTo>
                  <a:lnTo>
                    <a:pt x="129" y="2808"/>
                  </a:lnTo>
                  <a:lnTo>
                    <a:pt x="118" y="2807"/>
                  </a:lnTo>
                  <a:lnTo>
                    <a:pt x="106" y="2804"/>
                  </a:lnTo>
                  <a:lnTo>
                    <a:pt x="94" y="2800"/>
                  </a:lnTo>
                  <a:lnTo>
                    <a:pt x="82" y="2796"/>
                  </a:lnTo>
                  <a:lnTo>
                    <a:pt x="69" y="2791"/>
                  </a:lnTo>
                  <a:lnTo>
                    <a:pt x="56" y="2785"/>
                  </a:lnTo>
                  <a:lnTo>
                    <a:pt x="43" y="2777"/>
                  </a:lnTo>
                  <a:lnTo>
                    <a:pt x="30" y="2771"/>
                  </a:lnTo>
                  <a:lnTo>
                    <a:pt x="14" y="2761"/>
                  </a:lnTo>
                  <a:lnTo>
                    <a:pt x="0" y="2750"/>
                  </a:lnTo>
                  <a:close/>
                  <a:moveTo>
                    <a:pt x="0" y="2355"/>
                  </a:moveTo>
                  <a:lnTo>
                    <a:pt x="0" y="2241"/>
                  </a:lnTo>
                  <a:lnTo>
                    <a:pt x="14" y="2254"/>
                  </a:lnTo>
                  <a:lnTo>
                    <a:pt x="28" y="2268"/>
                  </a:lnTo>
                  <a:lnTo>
                    <a:pt x="39" y="2282"/>
                  </a:lnTo>
                  <a:lnTo>
                    <a:pt x="48" y="2295"/>
                  </a:lnTo>
                  <a:lnTo>
                    <a:pt x="50" y="2302"/>
                  </a:lnTo>
                  <a:lnTo>
                    <a:pt x="53" y="2307"/>
                  </a:lnTo>
                  <a:lnTo>
                    <a:pt x="54" y="2314"/>
                  </a:lnTo>
                  <a:lnTo>
                    <a:pt x="55" y="2319"/>
                  </a:lnTo>
                  <a:lnTo>
                    <a:pt x="55" y="2325"/>
                  </a:lnTo>
                  <a:lnTo>
                    <a:pt x="55" y="2330"/>
                  </a:lnTo>
                  <a:lnTo>
                    <a:pt x="53" y="2335"/>
                  </a:lnTo>
                  <a:lnTo>
                    <a:pt x="51" y="2339"/>
                  </a:lnTo>
                  <a:lnTo>
                    <a:pt x="48" y="2344"/>
                  </a:lnTo>
                  <a:lnTo>
                    <a:pt x="43" y="2348"/>
                  </a:lnTo>
                  <a:lnTo>
                    <a:pt x="38" y="2350"/>
                  </a:lnTo>
                  <a:lnTo>
                    <a:pt x="32" y="2352"/>
                  </a:lnTo>
                  <a:lnTo>
                    <a:pt x="24" y="2355"/>
                  </a:lnTo>
                  <a:lnTo>
                    <a:pt x="17" y="2355"/>
                  </a:lnTo>
                  <a:lnTo>
                    <a:pt x="9" y="2356"/>
                  </a:lnTo>
                  <a:lnTo>
                    <a:pt x="0" y="2355"/>
                  </a:lnTo>
                  <a:close/>
                  <a:moveTo>
                    <a:pt x="0" y="1069"/>
                  </a:moveTo>
                  <a:lnTo>
                    <a:pt x="0" y="1003"/>
                  </a:lnTo>
                  <a:lnTo>
                    <a:pt x="6" y="1011"/>
                  </a:lnTo>
                  <a:lnTo>
                    <a:pt x="9" y="1019"/>
                  </a:lnTo>
                  <a:lnTo>
                    <a:pt x="12" y="1026"/>
                  </a:lnTo>
                  <a:lnTo>
                    <a:pt x="14" y="1034"/>
                  </a:lnTo>
                  <a:lnTo>
                    <a:pt x="16" y="1041"/>
                  </a:lnTo>
                  <a:lnTo>
                    <a:pt x="16" y="1047"/>
                  </a:lnTo>
                  <a:lnTo>
                    <a:pt x="14" y="1054"/>
                  </a:lnTo>
                  <a:lnTo>
                    <a:pt x="12" y="1059"/>
                  </a:lnTo>
                  <a:lnTo>
                    <a:pt x="9" y="1063"/>
                  </a:lnTo>
                  <a:lnTo>
                    <a:pt x="7" y="1065"/>
                  </a:lnTo>
                  <a:lnTo>
                    <a:pt x="3" y="1067"/>
                  </a:lnTo>
                  <a:lnTo>
                    <a:pt x="0" y="1069"/>
                  </a:lnTo>
                  <a:close/>
                  <a:moveTo>
                    <a:pt x="0" y="638"/>
                  </a:moveTo>
                  <a:lnTo>
                    <a:pt x="0" y="536"/>
                  </a:lnTo>
                  <a:lnTo>
                    <a:pt x="13" y="539"/>
                  </a:lnTo>
                  <a:lnTo>
                    <a:pt x="28" y="544"/>
                  </a:lnTo>
                  <a:lnTo>
                    <a:pt x="42" y="551"/>
                  </a:lnTo>
                  <a:lnTo>
                    <a:pt x="56" y="560"/>
                  </a:lnTo>
                  <a:lnTo>
                    <a:pt x="72" y="571"/>
                  </a:lnTo>
                  <a:lnTo>
                    <a:pt x="85" y="583"/>
                  </a:lnTo>
                  <a:lnTo>
                    <a:pt x="96" y="596"/>
                  </a:lnTo>
                  <a:lnTo>
                    <a:pt x="104" y="608"/>
                  </a:lnTo>
                  <a:lnTo>
                    <a:pt x="107" y="615"/>
                  </a:lnTo>
                  <a:lnTo>
                    <a:pt x="110" y="621"/>
                  </a:lnTo>
                  <a:lnTo>
                    <a:pt x="112" y="627"/>
                  </a:lnTo>
                  <a:lnTo>
                    <a:pt x="113" y="632"/>
                  </a:lnTo>
                  <a:lnTo>
                    <a:pt x="113" y="638"/>
                  </a:lnTo>
                  <a:lnTo>
                    <a:pt x="113" y="643"/>
                  </a:lnTo>
                  <a:lnTo>
                    <a:pt x="112" y="649"/>
                  </a:lnTo>
                  <a:lnTo>
                    <a:pt x="109" y="653"/>
                  </a:lnTo>
                  <a:lnTo>
                    <a:pt x="106" y="657"/>
                  </a:lnTo>
                  <a:lnTo>
                    <a:pt x="102" y="660"/>
                  </a:lnTo>
                  <a:lnTo>
                    <a:pt x="97" y="663"/>
                  </a:lnTo>
                  <a:lnTo>
                    <a:pt x="93" y="665"/>
                  </a:lnTo>
                  <a:lnTo>
                    <a:pt x="87" y="667"/>
                  </a:lnTo>
                  <a:lnTo>
                    <a:pt x="81" y="668"/>
                  </a:lnTo>
                  <a:lnTo>
                    <a:pt x="75" y="668"/>
                  </a:lnTo>
                  <a:lnTo>
                    <a:pt x="67" y="667"/>
                  </a:lnTo>
                  <a:lnTo>
                    <a:pt x="53" y="664"/>
                  </a:lnTo>
                  <a:lnTo>
                    <a:pt x="38" y="659"/>
                  </a:lnTo>
                  <a:lnTo>
                    <a:pt x="22" y="652"/>
                  </a:lnTo>
                  <a:lnTo>
                    <a:pt x="6" y="642"/>
                  </a:lnTo>
                  <a:lnTo>
                    <a:pt x="2" y="640"/>
                  </a:lnTo>
                  <a:lnTo>
                    <a:pt x="0" y="638"/>
                  </a:lnTo>
                  <a:close/>
                  <a:moveTo>
                    <a:pt x="425" y="7890"/>
                  </a:moveTo>
                  <a:lnTo>
                    <a:pt x="360" y="7859"/>
                  </a:lnTo>
                  <a:lnTo>
                    <a:pt x="301" y="7829"/>
                  </a:lnTo>
                  <a:lnTo>
                    <a:pt x="274" y="7815"/>
                  </a:lnTo>
                  <a:lnTo>
                    <a:pt x="248" y="7800"/>
                  </a:lnTo>
                  <a:lnTo>
                    <a:pt x="225" y="7786"/>
                  </a:lnTo>
                  <a:lnTo>
                    <a:pt x="204" y="7773"/>
                  </a:lnTo>
                  <a:lnTo>
                    <a:pt x="184" y="7760"/>
                  </a:lnTo>
                  <a:lnTo>
                    <a:pt x="168" y="7749"/>
                  </a:lnTo>
                  <a:lnTo>
                    <a:pt x="155" y="7738"/>
                  </a:lnTo>
                  <a:lnTo>
                    <a:pt x="142" y="7728"/>
                  </a:lnTo>
                  <a:lnTo>
                    <a:pt x="135" y="7719"/>
                  </a:lnTo>
                  <a:lnTo>
                    <a:pt x="129" y="7710"/>
                  </a:lnTo>
                  <a:lnTo>
                    <a:pt x="127" y="7707"/>
                  </a:lnTo>
                  <a:lnTo>
                    <a:pt x="127" y="7705"/>
                  </a:lnTo>
                  <a:lnTo>
                    <a:pt x="127" y="7701"/>
                  </a:lnTo>
                  <a:lnTo>
                    <a:pt x="128" y="7699"/>
                  </a:lnTo>
                  <a:lnTo>
                    <a:pt x="129" y="7697"/>
                  </a:lnTo>
                  <a:lnTo>
                    <a:pt x="131" y="7696"/>
                  </a:lnTo>
                  <a:lnTo>
                    <a:pt x="135" y="7695"/>
                  </a:lnTo>
                  <a:lnTo>
                    <a:pt x="139" y="7694"/>
                  </a:lnTo>
                  <a:lnTo>
                    <a:pt x="150" y="7694"/>
                  </a:lnTo>
                  <a:lnTo>
                    <a:pt x="163" y="7695"/>
                  </a:lnTo>
                  <a:lnTo>
                    <a:pt x="179" y="7697"/>
                  </a:lnTo>
                  <a:lnTo>
                    <a:pt x="198" y="7701"/>
                  </a:lnTo>
                  <a:lnTo>
                    <a:pt x="217" y="7707"/>
                  </a:lnTo>
                  <a:lnTo>
                    <a:pt x="241" y="7714"/>
                  </a:lnTo>
                  <a:lnTo>
                    <a:pt x="291" y="7730"/>
                  </a:lnTo>
                  <a:lnTo>
                    <a:pt x="349" y="7752"/>
                  </a:lnTo>
                  <a:lnTo>
                    <a:pt x="412" y="7778"/>
                  </a:lnTo>
                  <a:lnTo>
                    <a:pt x="477" y="7806"/>
                  </a:lnTo>
                  <a:lnTo>
                    <a:pt x="505" y="7820"/>
                  </a:lnTo>
                  <a:lnTo>
                    <a:pt x="533" y="7833"/>
                  </a:lnTo>
                  <a:lnTo>
                    <a:pt x="559" y="7846"/>
                  </a:lnTo>
                  <a:lnTo>
                    <a:pt x="585" y="7859"/>
                  </a:lnTo>
                  <a:lnTo>
                    <a:pt x="609" y="7871"/>
                  </a:lnTo>
                  <a:lnTo>
                    <a:pt x="632" y="7884"/>
                  </a:lnTo>
                  <a:lnTo>
                    <a:pt x="654" y="7896"/>
                  </a:lnTo>
                  <a:lnTo>
                    <a:pt x="674" y="7908"/>
                  </a:lnTo>
                  <a:lnTo>
                    <a:pt x="674" y="7985"/>
                  </a:lnTo>
                  <a:lnTo>
                    <a:pt x="649" y="7978"/>
                  </a:lnTo>
                  <a:lnTo>
                    <a:pt x="622" y="7969"/>
                  </a:lnTo>
                  <a:lnTo>
                    <a:pt x="592" y="7959"/>
                  </a:lnTo>
                  <a:lnTo>
                    <a:pt x="562" y="7948"/>
                  </a:lnTo>
                  <a:lnTo>
                    <a:pt x="528" y="7934"/>
                  </a:lnTo>
                  <a:lnTo>
                    <a:pt x="495" y="7921"/>
                  </a:lnTo>
                  <a:lnTo>
                    <a:pt x="460" y="7906"/>
                  </a:lnTo>
                  <a:lnTo>
                    <a:pt x="425" y="7890"/>
                  </a:lnTo>
                  <a:close/>
                  <a:moveTo>
                    <a:pt x="674" y="7907"/>
                  </a:moveTo>
                  <a:lnTo>
                    <a:pt x="648" y="7890"/>
                  </a:lnTo>
                  <a:lnTo>
                    <a:pt x="624" y="7876"/>
                  </a:lnTo>
                  <a:lnTo>
                    <a:pt x="605" y="7861"/>
                  </a:lnTo>
                  <a:lnTo>
                    <a:pt x="588" y="7848"/>
                  </a:lnTo>
                  <a:lnTo>
                    <a:pt x="576" y="7836"/>
                  </a:lnTo>
                  <a:lnTo>
                    <a:pt x="568" y="7826"/>
                  </a:lnTo>
                  <a:lnTo>
                    <a:pt x="566" y="7822"/>
                  </a:lnTo>
                  <a:lnTo>
                    <a:pt x="564" y="7818"/>
                  </a:lnTo>
                  <a:lnTo>
                    <a:pt x="564" y="7815"/>
                  </a:lnTo>
                  <a:lnTo>
                    <a:pt x="565" y="7812"/>
                  </a:lnTo>
                  <a:lnTo>
                    <a:pt x="567" y="7810"/>
                  </a:lnTo>
                  <a:lnTo>
                    <a:pt x="569" y="7809"/>
                  </a:lnTo>
                  <a:lnTo>
                    <a:pt x="573" y="7807"/>
                  </a:lnTo>
                  <a:lnTo>
                    <a:pt x="577" y="7806"/>
                  </a:lnTo>
                  <a:lnTo>
                    <a:pt x="587" y="7805"/>
                  </a:lnTo>
                  <a:lnTo>
                    <a:pt x="600" y="7806"/>
                  </a:lnTo>
                  <a:lnTo>
                    <a:pt x="614" y="7809"/>
                  </a:lnTo>
                  <a:lnTo>
                    <a:pt x="633" y="7812"/>
                  </a:lnTo>
                  <a:lnTo>
                    <a:pt x="653" y="7816"/>
                  </a:lnTo>
                  <a:lnTo>
                    <a:pt x="674" y="7823"/>
                  </a:lnTo>
                  <a:lnTo>
                    <a:pt x="674" y="7907"/>
                  </a:lnTo>
                  <a:close/>
                  <a:moveTo>
                    <a:pt x="467" y="7730"/>
                  </a:moveTo>
                  <a:lnTo>
                    <a:pt x="435" y="7715"/>
                  </a:lnTo>
                  <a:lnTo>
                    <a:pt x="404" y="7700"/>
                  </a:lnTo>
                  <a:lnTo>
                    <a:pt x="374" y="7685"/>
                  </a:lnTo>
                  <a:lnTo>
                    <a:pt x="346" y="7671"/>
                  </a:lnTo>
                  <a:lnTo>
                    <a:pt x="320" y="7656"/>
                  </a:lnTo>
                  <a:lnTo>
                    <a:pt x="296" y="7642"/>
                  </a:lnTo>
                  <a:lnTo>
                    <a:pt x="274" y="7628"/>
                  </a:lnTo>
                  <a:lnTo>
                    <a:pt x="253" y="7614"/>
                  </a:lnTo>
                  <a:lnTo>
                    <a:pt x="235" y="7602"/>
                  </a:lnTo>
                  <a:lnTo>
                    <a:pt x="219" y="7590"/>
                  </a:lnTo>
                  <a:lnTo>
                    <a:pt x="205" y="7580"/>
                  </a:lnTo>
                  <a:lnTo>
                    <a:pt x="194" y="7569"/>
                  </a:lnTo>
                  <a:lnTo>
                    <a:pt x="187" y="7560"/>
                  </a:lnTo>
                  <a:lnTo>
                    <a:pt x="181" y="7553"/>
                  </a:lnTo>
                  <a:lnTo>
                    <a:pt x="180" y="7549"/>
                  </a:lnTo>
                  <a:lnTo>
                    <a:pt x="180" y="7546"/>
                  </a:lnTo>
                  <a:lnTo>
                    <a:pt x="180" y="7544"/>
                  </a:lnTo>
                  <a:lnTo>
                    <a:pt x="181" y="7540"/>
                  </a:lnTo>
                  <a:lnTo>
                    <a:pt x="182" y="7538"/>
                  </a:lnTo>
                  <a:lnTo>
                    <a:pt x="185" y="7537"/>
                  </a:lnTo>
                  <a:lnTo>
                    <a:pt x="189" y="7536"/>
                  </a:lnTo>
                  <a:lnTo>
                    <a:pt x="192" y="7535"/>
                  </a:lnTo>
                  <a:lnTo>
                    <a:pt x="203" y="7534"/>
                  </a:lnTo>
                  <a:lnTo>
                    <a:pt x="216" y="7535"/>
                  </a:lnTo>
                  <a:lnTo>
                    <a:pt x="232" y="7537"/>
                  </a:lnTo>
                  <a:lnTo>
                    <a:pt x="249" y="7542"/>
                  </a:lnTo>
                  <a:lnTo>
                    <a:pt x="269" y="7546"/>
                  </a:lnTo>
                  <a:lnTo>
                    <a:pt x="291" y="7553"/>
                  </a:lnTo>
                  <a:lnTo>
                    <a:pt x="341" y="7569"/>
                  </a:lnTo>
                  <a:lnTo>
                    <a:pt x="396" y="7589"/>
                  </a:lnTo>
                  <a:lnTo>
                    <a:pt x="457" y="7614"/>
                  </a:lnTo>
                  <a:lnTo>
                    <a:pt x="521" y="7642"/>
                  </a:lnTo>
                  <a:lnTo>
                    <a:pt x="563" y="7662"/>
                  </a:lnTo>
                  <a:lnTo>
                    <a:pt x="602" y="7682"/>
                  </a:lnTo>
                  <a:lnTo>
                    <a:pt x="640" y="7701"/>
                  </a:lnTo>
                  <a:lnTo>
                    <a:pt x="674" y="7720"/>
                  </a:lnTo>
                  <a:lnTo>
                    <a:pt x="674" y="7812"/>
                  </a:lnTo>
                  <a:lnTo>
                    <a:pt x="652" y="7804"/>
                  </a:lnTo>
                  <a:lnTo>
                    <a:pt x="628" y="7796"/>
                  </a:lnTo>
                  <a:lnTo>
                    <a:pt x="603" y="7788"/>
                  </a:lnTo>
                  <a:lnTo>
                    <a:pt x="577" y="7778"/>
                  </a:lnTo>
                  <a:lnTo>
                    <a:pt x="551" y="7767"/>
                  </a:lnTo>
                  <a:lnTo>
                    <a:pt x="523" y="7756"/>
                  </a:lnTo>
                  <a:lnTo>
                    <a:pt x="495" y="7743"/>
                  </a:lnTo>
                  <a:lnTo>
                    <a:pt x="467" y="7730"/>
                  </a:lnTo>
                  <a:close/>
                  <a:moveTo>
                    <a:pt x="674" y="7708"/>
                  </a:moveTo>
                  <a:lnTo>
                    <a:pt x="661" y="7698"/>
                  </a:lnTo>
                  <a:lnTo>
                    <a:pt x="649" y="7688"/>
                  </a:lnTo>
                  <a:lnTo>
                    <a:pt x="639" y="7679"/>
                  </a:lnTo>
                  <a:lnTo>
                    <a:pt x="631" y="7671"/>
                  </a:lnTo>
                  <a:lnTo>
                    <a:pt x="626" y="7664"/>
                  </a:lnTo>
                  <a:lnTo>
                    <a:pt x="622" y="7657"/>
                  </a:lnTo>
                  <a:lnTo>
                    <a:pt x="621" y="7654"/>
                  </a:lnTo>
                  <a:lnTo>
                    <a:pt x="621" y="7652"/>
                  </a:lnTo>
                  <a:lnTo>
                    <a:pt x="621" y="7649"/>
                  </a:lnTo>
                  <a:lnTo>
                    <a:pt x="622" y="7646"/>
                  </a:lnTo>
                  <a:lnTo>
                    <a:pt x="624" y="7644"/>
                  </a:lnTo>
                  <a:lnTo>
                    <a:pt x="629" y="7642"/>
                  </a:lnTo>
                  <a:lnTo>
                    <a:pt x="633" y="7641"/>
                  </a:lnTo>
                  <a:lnTo>
                    <a:pt x="640" y="7640"/>
                  </a:lnTo>
                  <a:lnTo>
                    <a:pt x="655" y="7640"/>
                  </a:lnTo>
                  <a:lnTo>
                    <a:pt x="674" y="7642"/>
                  </a:lnTo>
                  <a:lnTo>
                    <a:pt x="674" y="7708"/>
                  </a:lnTo>
                  <a:close/>
                  <a:moveTo>
                    <a:pt x="543" y="7567"/>
                  </a:moveTo>
                  <a:lnTo>
                    <a:pt x="512" y="7551"/>
                  </a:lnTo>
                  <a:lnTo>
                    <a:pt x="482" y="7537"/>
                  </a:lnTo>
                  <a:lnTo>
                    <a:pt x="453" y="7523"/>
                  </a:lnTo>
                  <a:lnTo>
                    <a:pt x="427" y="7508"/>
                  </a:lnTo>
                  <a:lnTo>
                    <a:pt x="402" y="7494"/>
                  </a:lnTo>
                  <a:lnTo>
                    <a:pt x="377" y="7480"/>
                  </a:lnTo>
                  <a:lnTo>
                    <a:pt x="356" y="7466"/>
                  </a:lnTo>
                  <a:lnTo>
                    <a:pt x="337" y="7453"/>
                  </a:lnTo>
                  <a:lnTo>
                    <a:pt x="319" y="7441"/>
                  </a:lnTo>
                  <a:lnTo>
                    <a:pt x="303" y="7429"/>
                  </a:lnTo>
                  <a:lnTo>
                    <a:pt x="291" y="7418"/>
                  </a:lnTo>
                  <a:lnTo>
                    <a:pt x="280" y="7408"/>
                  </a:lnTo>
                  <a:lnTo>
                    <a:pt x="274" y="7399"/>
                  </a:lnTo>
                  <a:lnTo>
                    <a:pt x="268" y="7391"/>
                  </a:lnTo>
                  <a:lnTo>
                    <a:pt x="267" y="7387"/>
                  </a:lnTo>
                  <a:lnTo>
                    <a:pt x="267" y="7384"/>
                  </a:lnTo>
                  <a:lnTo>
                    <a:pt x="267" y="7382"/>
                  </a:lnTo>
                  <a:lnTo>
                    <a:pt x="268" y="7378"/>
                  </a:lnTo>
                  <a:lnTo>
                    <a:pt x="270" y="7376"/>
                  </a:lnTo>
                  <a:lnTo>
                    <a:pt x="273" y="7375"/>
                  </a:lnTo>
                  <a:lnTo>
                    <a:pt x="276" y="7373"/>
                  </a:lnTo>
                  <a:lnTo>
                    <a:pt x="280" y="7372"/>
                  </a:lnTo>
                  <a:lnTo>
                    <a:pt x="290" y="7372"/>
                  </a:lnTo>
                  <a:lnTo>
                    <a:pt x="303" y="7372"/>
                  </a:lnTo>
                  <a:lnTo>
                    <a:pt x="319" y="7374"/>
                  </a:lnTo>
                  <a:lnTo>
                    <a:pt x="337" y="7377"/>
                  </a:lnTo>
                  <a:lnTo>
                    <a:pt x="356" y="7382"/>
                  </a:lnTo>
                  <a:lnTo>
                    <a:pt x="377" y="7387"/>
                  </a:lnTo>
                  <a:lnTo>
                    <a:pt x="401" y="7395"/>
                  </a:lnTo>
                  <a:lnTo>
                    <a:pt x="426" y="7402"/>
                  </a:lnTo>
                  <a:lnTo>
                    <a:pt x="452" y="7412"/>
                  </a:lnTo>
                  <a:lnTo>
                    <a:pt x="480" y="7422"/>
                  </a:lnTo>
                  <a:lnTo>
                    <a:pt x="538" y="7447"/>
                  </a:lnTo>
                  <a:lnTo>
                    <a:pt x="600" y="7473"/>
                  </a:lnTo>
                  <a:lnTo>
                    <a:pt x="619" y="7483"/>
                  </a:lnTo>
                  <a:lnTo>
                    <a:pt x="639" y="7492"/>
                  </a:lnTo>
                  <a:lnTo>
                    <a:pt x="656" y="7501"/>
                  </a:lnTo>
                  <a:lnTo>
                    <a:pt x="674" y="7510"/>
                  </a:lnTo>
                  <a:lnTo>
                    <a:pt x="674" y="7621"/>
                  </a:lnTo>
                  <a:lnTo>
                    <a:pt x="643" y="7610"/>
                  </a:lnTo>
                  <a:lnTo>
                    <a:pt x="610" y="7597"/>
                  </a:lnTo>
                  <a:lnTo>
                    <a:pt x="577" y="7582"/>
                  </a:lnTo>
                  <a:lnTo>
                    <a:pt x="543" y="7567"/>
                  </a:lnTo>
                  <a:close/>
                  <a:moveTo>
                    <a:pt x="653" y="7397"/>
                  </a:moveTo>
                  <a:lnTo>
                    <a:pt x="623" y="7384"/>
                  </a:lnTo>
                  <a:lnTo>
                    <a:pt x="595" y="7369"/>
                  </a:lnTo>
                  <a:lnTo>
                    <a:pt x="568" y="7355"/>
                  </a:lnTo>
                  <a:lnTo>
                    <a:pt x="542" y="7341"/>
                  </a:lnTo>
                  <a:lnTo>
                    <a:pt x="517" y="7326"/>
                  </a:lnTo>
                  <a:lnTo>
                    <a:pt x="495" y="7313"/>
                  </a:lnTo>
                  <a:lnTo>
                    <a:pt x="474" y="7299"/>
                  </a:lnTo>
                  <a:lnTo>
                    <a:pt x="456" y="7287"/>
                  </a:lnTo>
                  <a:lnTo>
                    <a:pt x="438" y="7273"/>
                  </a:lnTo>
                  <a:lnTo>
                    <a:pt x="424" y="7262"/>
                  </a:lnTo>
                  <a:lnTo>
                    <a:pt x="412" y="7251"/>
                  </a:lnTo>
                  <a:lnTo>
                    <a:pt x="403" y="7241"/>
                  </a:lnTo>
                  <a:lnTo>
                    <a:pt x="395" y="7231"/>
                  </a:lnTo>
                  <a:lnTo>
                    <a:pt x="391" y="7224"/>
                  </a:lnTo>
                  <a:lnTo>
                    <a:pt x="389" y="7220"/>
                  </a:lnTo>
                  <a:lnTo>
                    <a:pt x="389" y="7217"/>
                  </a:lnTo>
                  <a:lnTo>
                    <a:pt x="389" y="7214"/>
                  </a:lnTo>
                  <a:lnTo>
                    <a:pt x="391" y="7211"/>
                  </a:lnTo>
                  <a:lnTo>
                    <a:pt x="393" y="7209"/>
                  </a:lnTo>
                  <a:lnTo>
                    <a:pt x="395" y="7207"/>
                  </a:lnTo>
                  <a:lnTo>
                    <a:pt x="398" y="7206"/>
                  </a:lnTo>
                  <a:lnTo>
                    <a:pt x="402" y="7204"/>
                  </a:lnTo>
                  <a:lnTo>
                    <a:pt x="410" y="7203"/>
                  </a:lnTo>
                  <a:lnTo>
                    <a:pt x="421" y="7203"/>
                  </a:lnTo>
                  <a:lnTo>
                    <a:pt x="435" y="7204"/>
                  </a:lnTo>
                  <a:lnTo>
                    <a:pt x="449" y="7206"/>
                  </a:lnTo>
                  <a:lnTo>
                    <a:pt x="466" y="7209"/>
                  </a:lnTo>
                  <a:lnTo>
                    <a:pt x="484" y="7214"/>
                  </a:lnTo>
                  <a:lnTo>
                    <a:pt x="525" y="7225"/>
                  </a:lnTo>
                  <a:lnTo>
                    <a:pt x="571" y="7240"/>
                  </a:lnTo>
                  <a:lnTo>
                    <a:pt x="621" y="7260"/>
                  </a:lnTo>
                  <a:lnTo>
                    <a:pt x="674" y="7282"/>
                  </a:lnTo>
                  <a:lnTo>
                    <a:pt x="674" y="7407"/>
                  </a:lnTo>
                  <a:lnTo>
                    <a:pt x="653" y="7397"/>
                  </a:lnTo>
                  <a:close/>
                  <a:moveTo>
                    <a:pt x="350" y="7133"/>
                  </a:moveTo>
                  <a:lnTo>
                    <a:pt x="321" y="7119"/>
                  </a:lnTo>
                  <a:lnTo>
                    <a:pt x="294" y="7106"/>
                  </a:lnTo>
                  <a:lnTo>
                    <a:pt x="267" y="7091"/>
                  </a:lnTo>
                  <a:lnTo>
                    <a:pt x="243" y="7077"/>
                  </a:lnTo>
                  <a:lnTo>
                    <a:pt x="220" y="7064"/>
                  </a:lnTo>
                  <a:lnTo>
                    <a:pt x="198" y="7049"/>
                  </a:lnTo>
                  <a:lnTo>
                    <a:pt x="178" y="7036"/>
                  </a:lnTo>
                  <a:lnTo>
                    <a:pt x="160" y="7024"/>
                  </a:lnTo>
                  <a:lnTo>
                    <a:pt x="145" y="7012"/>
                  </a:lnTo>
                  <a:lnTo>
                    <a:pt x="130" y="7000"/>
                  </a:lnTo>
                  <a:lnTo>
                    <a:pt x="119" y="6989"/>
                  </a:lnTo>
                  <a:lnTo>
                    <a:pt x="110" y="6979"/>
                  </a:lnTo>
                  <a:lnTo>
                    <a:pt x="104" y="6970"/>
                  </a:lnTo>
                  <a:lnTo>
                    <a:pt x="99" y="6962"/>
                  </a:lnTo>
                  <a:lnTo>
                    <a:pt x="98" y="6959"/>
                  </a:lnTo>
                  <a:lnTo>
                    <a:pt x="98" y="6955"/>
                  </a:lnTo>
                  <a:lnTo>
                    <a:pt x="98" y="6952"/>
                  </a:lnTo>
                  <a:lnTo>
                    <a:pt x="99" y="6949"/>
                  </a:lnTo>
                  <a:lnTo>
                    <a:pt x="102" y="6947"/>
                  </a:lnTo>
                  <a:lnTo>
                    <a:pt x="105" y="6945"/>
                  </a:lnTo>
                  <a:lnTo>
                    <a:pt x="108" y="6943"/>
                  </a:lnTo>
                  <a:lnTo>
                    <a:pt x="112" y="6942"/>
                  </a:lnTo>
                  <a:lnTo>
                    <a:pt x="121" y="6941"/>
                  </a:lnTo>
                  <a:lnTo>
                    <a:pt x="134" y="6941"/>
                  </a:lnTo>
                  <a:lnTo>
                    <a:pt x="148" y="6942"/>
                  </a:lnTo>
                  <a:lnTo>
                    <a:pt x="164" y="6945"/>
                  </a:lnTo>
                  <a:lnTo>
                    <a:pt x="183" y="6949"/>
                  </a:lnTo>
                  <a:lnTo>
                    <a:pt x="203" y="6955"/>
                  </a:lnTo>
                  <a:lnTo>
                    <a:pt x="225" y="6961"/>
                  </a:lnTo>
                  <a:lnTo>
                    <a:pt x="248" y="6969"/>
                  </a:lnTo>
                  <a:lnTo>
                    <a:pt x="273" y="6977"/>
                  </a:lnTo>
                  <a:lnTo>
                    <a:pt x="299" y="6987"/>
                  </a:lnTo>
                  <a:lnTo>
                    <a:pt x="326" y="6998"/>
                  </a:lnTo>
                  <a:lnTo>
                    <a:pt x="353" y="7009"/>
                  </a:lnTo>
                  <a:lnTo>
                    <a:pt x="382" y="7022"/>
                  </a:lnTo>
                  <a:lnTo>
                    <a:pt x="410" y="7035"/>
                  </a:lnTo>
                  <a:lnTo>
                    <a:pt x="439" y="7049"/>
                  </a:lnTo>
                  <a:lnTo>
                    <a:pt x="467" y="7063"/>
                  </a:lnTo>
                  <a:lnTo>
                    <a:pt x="492" y="7077"/>
                  </a:lnTo>
                  <a:lnTo>
                    <a:pt x="517" y="7090"/>
                  </a:lnTo>
                  <a:lnTo>
                    <a:pt x="541" y="7105"/>
                  </a:lnTo>
                  <a:lnTo>
                    <a:pt x="562" y="7118"/>
                  </a:lnTo>
                  <a:lnTo>
                    <a:pt x="581" y="7131"/>
                  </a:lnTo>
                  <a:lnTo>
                    <a:pt x="600" y="7143"/>
                  </a:lnTo>
                  <a:lnTo>
                    <a:pt x="616" y="7155"/>
                  </a:lnTo>
                  <a:lnTo>
                    <a:pt x="630" y="7166"/>
                  </a:lnTo>
                  <a:lnTo>
                    <a:pt x="641" y="7177"/>
                  </a:lnTo>
                  <a:lnTo>
                    <a:pt x="651" y="7187"/>
                  </a:lnTo>
                  <a:lnTo>
                    <a:pt x="658" y="7196"/>
                  </a:lnTo>
                  <a:lnTo>
                    <a:pt x="661" y="7204"/>
                  </a:lnTo>
                  <a:lnTo>
                    <a:pt x="662" y="7207"/>
                  </a:lnTo>
                  <a:lnTo>
                    <a:pt x="663" y="7211"/>
                  </a:lnTo>
                  <a:lnTo>
                    <a:pt x="662" y="7214"/>
                  </a:lnTo>
                  <a:lnTo>
                    <a:pt x="661" y="7216"/>
                  </a:lnTo>
                  <a:lnTo>
                    <a:pt x="659" y="7219"/>
                  </a:lnTo>
                  <a:lnTo>
                    <a:pt x="656" y="7220"/>
                  </a:lnTo>
                  <a:lnTo>
                    <a:pt x="653" y="7223"/>
                  </a:lnTo>
                  <a:lnTo>
                    <a:pt x="649" y="7224"/>
                  </a:lnTo>
                  <a:lnTo>
                    <a:pt x="639" y="7225"/>
                  </a:lnTo>
                  <a:lnTo>
                    <a:pt x="627" y="7225"/>
                  </a:lnTo>
                  <a:lnTo>
                    <a:pt x="612" y="7224"/>
                  </a:lnTo>
                  <a:lnTo>
                    <a:pt x="596" y="7222"/>
                  </a:lnTo>
                  <a:lnTo>
                    <a:pt x="577" y="7218"/>
                  </a:lnTo>
                  <a:lnTo>
                    <a:pt x="557" y="7213"/>
                  </a:lnTo>
                  <a:lnTo>
                    <a:pt x="535" y="7206"/>
                  </a:lnTo>
                  <a:lnTo>
                    <a:pt x="512" y="7199"/>
                  </a:lnTo>
                  <a:lnTo>
                    <a:pt x="487" y="7191"/>
                  </a:lnTo>
                  <a:lnTo>
                    <a:pt x="461" y="7181"/>
                  </a:lnTo>
                  <a:lnTo>
                    <a:pt x="434" y="7171"/>
                  </a:lnTo>
                  <a:lnTo>
                    <a:pt x="406" y="7159"/>
                  </a:lnTo>
                  <a:lnTo>
                    <a:pt x="378" y="7147"/>
                  </a:lnTo>
                  <a:lnTo>
                    <a:pt x="350" y="7133"/>
                  </a:lnTo>
                  <a:close/>
                  <a:moveTo>
                    <a:pt x="674" y="7154"/>
                  </a:moveTo>
                  <a:lnTo>
                    <a:pt x="644" y="7135"/>
                  </a:lnTo>
                  <a:lnTo>
                    <a:pt x="617" y="7117"/>
                  </a:lnTo>
                  <a:lnTo>
                    <a:pt x="594" y="7100"/>
                  </a:lnTo>
                  <a:lnTo>
                    <a:pt x="575" y="7084"/>
                  </a:lnTo>
                  <a:lnTo>
                    <a:pt x="567" y="7076"/>
                  </a:lnTo>
                  <a:lnTo>
                    <a:pt x="560" y="7068"/>
                  </a:lnTo>
                  <a:lnTo>
                    <a:pt x="555" y="7062"/>
                  </a:lnTo>
                  <a:lnTo>
                    <a:pt x="551" y="7056"/>
                  </a:lnTo>
                  <a:lnTo>
                    <a:pt x="548" y="7049"/>
                  </a:lnTo>
                  <a:lnTo>
                    <a:pt x="547" y="7045"/>
                  </a:lnTo>
                  <a:lnTo>
                    <a:pt x="547" y="7039"/>
                  </a:lnTo>
                  <a:lnTo>
                    <a:pt x="548" y="7036"/>
                  </a:lnTo>
                  <a:lnTo>
                    <a:pt x="551" y="7033"/>
                  </a:lnTo>
                  <a:lnTo>
                    <a:pt x="554" y="7031"/>
                  </a:lnTo>
                  <a:lnTo>
                    <a:pt x="558" y="7030"/>
                  </a:lnTo>
                  <a:lnTo>
                    <a:pt x="563" y="7027"/>
                  </a:lnTo>
                  <a:lnTo>
                    <a:pt x="575" y="7026"/>
                  </a:lnTo>
                  <a:lnTo>
                    <a:pt x="590" y="7027"/>
                  </a:lnTo>
                  <a:lnTo>
                    <a:pt x="608" y="7028"/>
                  </a:lnTo>
                  <a:lnTo>
                    <a:pt x="628" y="7033"/>
                  </a:lnTo>
                  <a:lnTo>
                    <a:pt x="650" y="7038"/>
                  </a:lnTo>
                  <a:lnTo>
                    <a:pt x="674" y="7045"/>
                  </a:lnTo>
                  <a:lnTo>
                    <a:pt x="674" y="7154"/>
                  </a:lnTo>
                  <a:close/>
                  <a:moveTo>
                    <a:pt x="526" y="6957"/>
                  </a:moveTo>
                  <a:lnTo>
                    <a:pt x="499" y="6943"/>
                  </a:lnTo>
                  <a:lnTo>
                    <a:pt x="472" y="6930"/>
                  </a:lnTo>
                  <a:lnTo>
                    <a:pt x="447" y="6916"/>
                  </a:lnTo>
                  <a:lnTo>
                    <a:pt x="424" y="6903"/>
                  </a:lnTo>
                  <a:lnTo>
                    <a:pt x="402" y="6888"/>
                  </a:lnTo>
                  <a:lnTo>
                    <a:pt x="381" y="6875"/>
                  </a:lnTo>
                  <a:lnTo>
                    <a:pt x="361" y="6862"/>
                  </a:lnTo>
                  <a:lnTo>
                    <a:pt x="344" y="6850"/>
                  </a:lnTo>
                  <a:lnTo>
                    <a:pt x="329" y="6838"/>
                  </a:lnTo>
                  <a:lnTo>
                    <a:pt x="316" y="6827"/>
                  </a:lnTo>
                  <a:lnTo>
                    <a:pt x="305" y="6816"/>
                  </a:lnTo>
                  <a:lnTo>
                    <a:pt x="297" y="6806"/>
                  </a:lnTo>
                  <a:lnTo>
                    <a:pt x="290" y="6796"/>
                  </a:lnTo>
                  <a:lnTo>
                    <a:pt x="287" y="6788"/>
                  </a:lnTo>
                  <a:lnTo>
                    <a:pt x="286" y="6784"/>
                  </a:lnTo>
                  <a:lnTo>
                    <a:pt x="286" y="6780"/>
                  </a:lnTo>
                  <a:lnTo>
                    <a:pt x="286" y="6777"/>
                  </a:lnTo>
                  <a:lnTo>
                    <a:pt x="287" y="6775"/>
                  </a:lnTo>
                  <a:lnTo>
                    <a:pt x="289" y="6772"/>
                  </a:lnTo>
                  <a:lnTo>
                    <a:pt x="292" y="6770"/>
                  </a:lnTo>
                  <a:lnTo>
                    <a:pt x="296" y="6768"/>
                  </a:lnTo>
                  <a:lnTo>
                    <a:pt x="299" y="6767"/>
                  </a:lnTo>
                  <a:lnTo>
                    <a:pt x="309" y="6765"/>
                  </a:lnTo>
                  <a:lnTo>
                    <a:pt x="321" y="6765"/>
                  </a:lnTo>
                  <a:lnTo>
                    <a:pt x="335" y="6766"/>
                  </a:lnTo>
                  <a:lnTo>
                    <a:pt x="352" y="6768"/>
                  </a:lnTo>
                  <a:lnTo>
                    <a:pt x="370" y="6772"/>
                  </a:lnTo>
                  <a:lnTo>
                    <a:pt x="389" y="6777"/>
                  </a:lnTo>
                  <a:lnTo>
                    <a:pt x="410" y="6782"/>
                  </a:lnTo>
                  <a:lnTo>
                    <a:pt x="434" y="6790"/>
                  </a:lnTo>
                  <a:lnTo>
                    <a:pt x="458" y="6798"/>
                  </a:lnTo>
                  <a:lnTo>
                    <a:pt x="482" y="6808"/>
                  </a:lnTo>
                  <a:lnTo>
                    <a:pt x="509" y="6818"/>
                  </a:lnTo>
                  <a:lnTo>
                    <a:pt x="535" y="6829"/>
                  </a:lnTo>
                  <a:lnTo>
                    <a:pt x="563" y="6841"/>
                  </a:lnTo>
                  <a:lnTo>
                    <a:pt x="590" y="6854"/>
                  </a:lnTo>
                  <a:lnTo>
                    <a:pt x="612" y="6865"/>
                  </a:lnTo>
                  <a:lnTo>
                    <a:pt x="634" y="6875"/>
                  </a:lnTo>
                  <a:lnTo>
                    <a:pt x="654" y="6886"/>
                  </a:lnTo>
                  <a:lnTo>
                    <a:pt x="674" y="6897"/>
                  </a:lnTo>
                  <a:lnTo>
                    <a:pt x="674" y="7017"/>
                  </a:lnTo>
                  <a:lnTo>
                    <a:pt x="640" y="7005"/>
                  </a:lnTo>
                  <a:lnTo>
                    <a:pt x="603" y="6991"/>
                  </a:lnTo>
                  <a:lnTo>
                    <a:pt x="566" y="6975"/>
                  </a:lnTo>
                  <a:lnTo>
                    <a:pt x="526" y="6957"/>
                  </a:lnTo>
                  <a:close/>
                  <a:moveTo>
                    <a:pt x="285" y="6697"/>
                  </a:moveTo>
                  <a:lnTo>
                    <a:pt x="258" y="6684"/>
                  </a:lnTo>
                  <a:lnTo>
                    <a:pt x="233" y="6671"/>
                  </a:lnTo>
                  <a:lnTo>
                    <a:pt x="209" y="6657"/>
                  </a:lnTo>
                  <a:lnTo>
                    <a:pt x="185" y="6643"/>
                  </a:lnTo>
                  <a:lnTo>
                    <a:pt x="164" y="6630"/>
                  </a:lnTo>
                  <a:lnTo>
                    <a:pt x="145" y="6617"/>
                  </a:lnTo>
                  <a:lnTo>
                    <a:pt x="127" y="6605"/>
                  </a:lnTo>
                  <a:lnTo>
                    <a:pt x="110" y="6592"/>
                  </a:lnTo>
                  <a:lnTo>
                    <a:pt x="96" y="6580"/>
                  </a:lnTo>
                  <a:lnTo>
                    <a:pt x="84" y="6568"/>
                  </a:lnTo>
                  <a:lnTo>
                    <a:pt x="73" y="6558"/>
                  </a:lnTo>
                  <a:lnTo>
                    <a:pt x="65" y="6549"/>
                  </a:lnTo>
                  <a:lnTo>
                    <a:pt x="60" y="6539"/>
                  </a:lnTo>
                  <a:lnTo>
                    <a:pt x="56" y="6531"/>
                  </a:lnTo>
                  <a:lnTo>
                    <a:pt x="55" y="6528"/>
                  </a:lnTo>
                  <a:lnTo>
                    <a:pt x="55" y="6524"/>
                  </a:lnTo>
                  <a:lnTo>
                    <a:pt x="56" y="6521"/>
                  </a:lnTo>
                  <a:lnTo>
                    <a:pt x="57" y="6518"/>
                  </a:lnTo>
                  <a:lnTo>
                    <a:pt x="60" y="6515"/>
                  </a:lnTo>
                  <a:lnTo>
                    <a:pt x="62" y="6513"/>
                  </a:lnTo>
                  <a:lnTo>
                    <a:pt x="65" y="6511"/>
                  </a:lnTo>
                  <a:lnTo>
                    <a:pt x="70" y="6510"/>
                  </a:lnTo>
                  <a:lnTo>
                    <a:pt x="78" y="6508"/>
                  </a:lnTo>
                  <a:lnTo>
                    <a:pt x="91" y="6508"/>
                  </a:lnTo>
                  <a:lnTo>
                    <a:pt x="104" y="6509"/>
                  </a:lnTo>
                  <a:lnTo>
                    <a:pt x="119" y="6511"/>
                  </a:lnTo>
                  <a:lnTo>
                    <a:pt x="137" y="6514"/>
                  </a:lnTo>
                  <a:lnTo>
                    <a:pt x="156" y="6519"/>
                  </a:lnTo>
                  <a:lnTo>
                    <a:pt x="177" y="6524"/>
                  </a:lnTo>
                  <a:lnTo>
                    <a:pt x="199" y="6532"/>
                  </a:lnTo>
                  <a:lnTo>
                    <a:pt x="221" y="6540"/>
                  </a:lnTo>
                  <a:lnTo>
                    <a:pt x="245" y="6549"/>
                  </a:lnTo>
                  <a:lnTo>
                    <a:pt x="270" y="6558"/>
                  </a:lnTo>
                  <a:lnTo>
                    <a:pt x="296" y="6569"/>
                  </a:lnTo>
                  <a:lnTo>
                    <a:pt x="322" y="6580"/>
                  </a:lnTo>
                  <a:lnTo>
                    <a:pt x="349" y="6594"/>
                  </a:lnTo>
                  <a:lnTo>
                    <a:pt x="375" y="6607"/>
                  </a:lnTo>
                  <a:lnTo>
                    <a:pt x="399" y="6620"/>
                  </a:lnTo>
                  <a:lnTo>
                    <a:pt x="424" y="6633"/>
                  </a:lnTo>
                  <a:lnTo>
                    <a:pt x="447" y="6647"/>
                  </a:lnTo>
                  <a:lnTo>
                    <a:pt x="468" y="6660"/>
                  </a:lnTo>
                  <a:lnTo>
                    <a:pt x="488" y="6673"/>
                  </a:lnTo>
                  <a:lnTo>
                    <a:pt x="506" y="6685"/>
                  </a:lnTo>
                  <a:lnTo>
                    <a:pt x="523" y="6699"/>
                  </a:lnTo>
                  <a:lnTo>
                    <a:pt x="537" y="6710"/>
                  </a:lnTo>
                  <a:lnTo>
                    <a:pt x="549" y="6721"/>
                  </a:lnTo>
                  <a:lnTo>
                    <a:pt x="560" y="6732"/>
                  </a:lnTo>
                  <a:lnTo>
                    <a:pt x="568" y="6742"/>
                  </a:lnTo>
                  <a:lnTo>
                    <a:pt x="574" y="6750"/>
                  </a:lnTo>
                  <a:lnTo>
                    <a:pt x="577" y="6758"/>
                  </a:lnTo>
                  <a:lnTo>
                    <a:pt x="578" y="6763"/>
                  </a:lnTo>
                  <a:lnTo>
                    <a:pt x="578" y="6766"/>
                  </a:lnTo>
                  <a:lnTo>
                    <a:pt x="578" y="6768"/>
                  </a:lnTo>
                  <a:lnTo>
                    <a:pt x="576" y="6771"/>
                  </a:lnTo>
                  <a:lnTo>
                    <a:pt x="575" y="6774"/>
                  </a:lnTo>
                  <a:lnTo>
                    <a:pt x="571" y="6776"/>
                  </a:lnTo>
                  <a:lnTo>
                    <a:pt x="568" y="6778"/>
                  </a:lnTo>
                  <a:lnTo>
                    <a:pt x="565" y="6779"/>
                  </a:lnTo>
                  <a:lnTo>
                    <a:pt x="555" y="6781"/>
                  </a:lnTo>
                  <a:lnTo>
                    <a:pt x="543" y="6781"/>
                  </a:lnTo>
                  <a:lnTo>
                    <a:pt x="530" y="6781"/>
                  </a:lnTo>
                  <a:lnTo>
                    <a:pt x="514" y="6779"/>
                  </a:lnTo>
                  <a:lnTo>
                    <a:pt x="496" y="6776"/>
                  </a:lnTo>
                  <a:lnTo>
                    <a:pt x="477" y="6771"/>
                  </a:lnTo>
                  <a:lnTo>
                    <a:pt x="457" y="6766"/>
                  </a:lnTo>
                  <a:lnTo>
                    <a:pt x="435" y="6759"/>
                  </a:lnTo>
                  <a:lnTo>
                    <a:pt x="412" y="6752"/>
                  </a:lnTo>
                  <a:lnTo>
                    <a:pt x="387" y="6743"/>
                  </a:lnTo>
                  <a:lnTo>
                    <a:pt x="363" y="6733"/>
                  </a:lnTo>
                  <a:lnTo>
                    <a:pt x="337" y="6722"/>
                  </a:lnTo>
                  <a:lnTo>
                    <a:pt x="311" y="6710"/>
                  </a:lnTo>
                  <a:lnTo>
                    <a:pt x="285" y="6697"/>
                  </a:lnTo>
                  <a:close/>
                  <a:moveTo>
                    <a:pt x="674" y="6737"/>
                  </a:moveTo>
                  <a:lnTo>
                    <a:pt x="635" y="6714"/>
                  </a:lnTo>
                  <a:lnTo>
                    <a:pt x="601" y="6692"/>
                  </a:lnTo>
                  <a:lnTo>
                    <a:pt x="586" y="6681"/>
                  </a:lnTo>
                  <a:lnTo>
                    <a:pt x="571" y="6671"/>
                  </a:lnTo>
                  <a:lnTo>
                    <a:pt x="558" y="6660"/>
                  </a:lnTo>
                  <a:lnTo>
                    <a:pt x="547" y="6650"/>
                  </a:lnTo>
                  <a:lnTo>
                    <a:pt x="536" y="6641"/>
                  </a:lnTo>
                  <a:lnTo>
                    <a:pt x="528" y="6631"/>
                  </a:lnTo>
                  <a:lnTo>
                    <a:pt x="521" y="6624"/>
                  </a:lnTo>
                  <a:lnTo>
                    <a:pt x="515" y="6615"/>
                  </a:lnTo>
                  <a:lnTo>
                    <a:pt x="512" y="6608"/>
                  </a:lnTo>
                  <a:lnTo>
                    <a:pt x="511" y="6601"/>
                  </a:lnTo>
                  <a:lnTo>
                    <a:pt x="511" y="6595"/>
                  </a:lnTo>
                  <a:lnTo>
                    <a:pt x="512" y="6589"/>
                  </a:lnTo>
                  <a:lnTo>
                    <a:pt x="515" y="6586"/>
                  </a:lnTo>
                  <a:lnTo>
                    <a:pt x="520" y="6584"/>
                  </a:lnTo>
                  <a:lnTo>
                    <a:pt x="524" y="6582"/>
                  </a:lnTo>
                  <a:lnTo>
                    <a:pt x="531" y="6580"/>
                  </a:lnTo>
                  <a:lnTo>
                    <a:pt x="538" y="6579"/>
                  </a:lnTo>
                  <a:lnTo>
                    <a:pt x="546" y="6578"/>
                  </a:lnTo>
                  <a:lnTo>
                    <a:pt x="556" y="6579"/>
                  </a:lnTo>
                  <a:lnTo>
                    <a:pt x="566" y="6580"/>
                  </a:lnTo>
                  <a:lnTo>
                    <a:pt x="589" y="6584"/>
                  </a:lnTo>
                  <a:lnTo>
                    <a:pt x="614" y="6589"/>
                  </a:lnTo>
                  <a:lnTo>
                    <a:pt x="643" y="6597"/>
                  </a:lnTo>
                  <a:lnTo>
                    <a:pt x="674" y="6607"/>
                  </a:lnTo>
                  <a:lnTo>
                    <a:pt x="674" y="6737"/>
                  </a:lnTo>
                  <a:close/>
                  <a:moveTo>
                    <a:pt x="596" y="6401"/>
                  </a:moveTo>
                  <a:lnTo>
                    <a:pt x="617" y="6412"/>
                  </a:lnTo>
                  <a:lnTo>
                    <a:pt x="637" y="6422"/>
                  </a:lnTo>
                  <a:lnTo>
                    <a:pt x="656" y="6433"/>
                  </a:lnTo>
                  <a:lnTo>
                    <a:pt x="674" y="6444"/>
                  </a:lnTo>
                  <a:lnTo>
                    <a:pt x="674" y="6569"/>
                  </a:lnTo>
                  <a:lnTo>
                    <a:pt x="641" y="6557"/>
                  </a:lnTo>
                  <a:lnTo>
                    <a:pt x="605" y="6544"/>
                  </a:lnTo>
                  <a:lnTo>
                    <a:pt x="567" y="6528"/>
                  </a:lnTo>
                  <a:lnTo>
                    <a:pt x="528" y="6510"/>
                  </a:lnTo>
                  <a:lnTo>
                    <a:pt x="503" y="6497"/>
                  </a:lnTo>
                  <a:lnTo>
                    <a:pt x="478" y="6485"/>
                  </a:lnTo>
                  <a:lnTo>
                    <a:pt x="455" y="6471"/>
                  </a:lnTo>
                  <a:lnTo>
                    <a:pt x="432" y="6458"/>
                  </a:lnTo>
                  <a:lnTo>
                    <a:pt x="413" y="6445"/>
                  </a:lnTo>
                  <a:lnTo>
                    <a:pt x="394" y="6432"/>
                  </a:lnTo>
                  <a:lnTo>
                    <a:pt x="376" y="6419"/>
                  </a:lnTo>
                  <a:lnTo>
                    <a:pt x="361" y="6406"/>
                  </a:lnTo>
                  <a:lnTo>
                    <a:pt x="346" y="6395"/>
                  </a:lnTo>
                  <a:lnTo>
                    <a:pt x="335" y="6383"/>
                  </a:lnTo>
                  <a:lnTo>
                    <a:pt x="326" y="6373"/>
                  </a:lnTo>
                  <a:lnTo>
                    <a:pt x="318" y="6363"/>
                  </a:lnTo>
                  <a:lnTo>
                    <a:pt x="312" y="6353"/>
                  </a:lnTo>
                  <a:lnTo>
                    <a:pt x="309" y="6345"/>
                  </a:lnTo>
                  <a:lnTo>
                    <a:pt x="309" y="6341"/>
                  </a:lnTo>
                  <a:lnTo>
                    <a:pt x="309" y="6338"/>
                  </a:lnTo>
                  <a:lnTo>
                    <a:pt x="310" y="6334"/>
                  </a:lnTo>
                  <a:lnTo>
                    <a:pt x="311" y="6331"/>
                  </a:lnTo>
                  <a:lnTo>
                    <a:pt x="313" y="6329"/>
                  </a:lnTo>
                  <a:lnTo>
                    <a:pt x="316" y="6327"/>
                  </a:lnTo>
                  <a:lnTo>
                    <a:pt x="319" y="6325"/>
                  </a:lnTo>
                  <a:lnTo>
                    <a:pt x="323" y="6323"/>
                  </a:lnTo>
                  <a:lnTo>
                    <a:pt x="332" y="6321"/>
                  </a:lnTo>
                  <a:lnTo>
                    <a:pt x="344" y="6320"/>
                  </a:lnTo>
                  <a:lnTo>
                    <a:pt x="357" y="6321"/>
                  </a:lnTo>
                  <a:lnTo>
                    <a:pt x="373" y="6322"/>
                  </a:lnTo>
                  <a:lnTo>
                    <a:pt x="389" y="6326"/>
                  </a:lnTo>
                  <a:lnTo>
                    <a:pt x="408" y="6330"/>
                  </a:lnTo>
                  <a:lnTo>
                    <a:pt x="428" y="6334"/>
                  </a:lnTo>
                  <a:lnTo>
                    <a:pt x="450" y="6341"/>
                  </a:lnTo>
                  <a:lnTo>
                    <a:pt x="472" y="6349"/>
                  </a:lnTo>
                  <a:lnTo>
                    <a:pt x="495" y="6358"/>
                  </a:lnTo>
                  <a:lnTo>
                    <a:pt x="520" y="6366"/>
                  </a:lnTo>
                  <a:lnTo>
                    <a:pt x="545" y="6377"/>
                  </a:lnTo>
                  <a:lnTo>
                    <a:pt x="570" y="6389"/>
                  </a:lnTo>
                  <a:lnTo>
                    <a:pt x="596" y="6401"/>
                  </a:lnTo>
                  <a:close/>
                  <a:moveTo>
                    <a:pt x="413" y="6142"/>
                  </a:moveTo>
                  <a:lnTo>
                    <a:pt x="437" y="6156"/>
                  </a:lnTo>
                  <a:lnTo>
                    <a:pt x="461" y="6168"/>
                  </a:lnTo>
                  <a:lnTo>
                    <a:pt x="483" y="6181"/>
                  </a:lnTo>
                  <a:lnTo>
                    <a:pt x="504" y="6193"/>
                  </a:lnTo>
                  <a:lnTo>
                    <a:pt x="523" y="6206"/>
                  </a:lnTo>
                  <a:lnTo>
                    <a:pt x="542" y="6219"/>
                  </a:lnTo>
                  <a:lnTo>
                    <a:pt x="558" y="6231"/>
                  </a:lnTo>
                  <a:lnTo>
                    <a:pt x="573" y="6243"/>
                  </a:lnTo>
                  <a:lnTo>
                    <a:pt x="586" y="6255"/>
                  </a:lnTo>
                  <a:lnTo>
                    <a:pt x="597" y="6266"/>
                  </a:lnTo>
                  <a:lnTo>
                    <a:pt x="607" y="6276"/>
                  </a:lnTo>
                  <a:lnTo>
                    <a:pt x="613" y="6286"/>
                  </a:lnTo>
                  <a:lnTo>
                    <a:pt x="619" y="6295"/>
                  </a:lnTo>
                  <a:lnTo>
                    <a:pt x="621" y="6302"/>
                  </a:lnTo>
                  <a:lnTo>
                    <a:pt x="622" y="6307"/>
                  </a:lnTo>
                  <a:lnTo>
                    <a:pt x="622" y="6310"/>
                  </a:lnTo>
                  <a:lnTo>
                    <a:pt x="621" y="6313"/>
                  </a:lnTo>
                  <a:lnTo>
                    <a:pt x="620" y="6316"/>
                  </a:lnTo>
                  <a:lnTo>
                    <a:pt x="618" y="6319"/>
                  </a:lnTo>
                  <a:lnTo>
                    <a:pt x="614" y="6321"/>
                  </a:lnTo>
                  <a:lnTo>
                    <a:pt x="611" y="6323"/>
                  </a:lnTo>
                  <a:lnTo>
                    <a:pt x="608" y="6325"/>
                  </a:lnTo>
                  <a:lnTo>
                    <a:pt x="599" y="6327"/>
                  </a:lnTo>
                  <a:lnTo>
                    <a:pt x="588" y="6328"/>
                  </a:lnTo>
                  <a:lnTo>
                    <a:pt x="575" y="6328"/>
                  </a:lnTo>
                  <a:lnTo>
                    <a:pt x="559" y="6327"/>
                  </a:lnTo>
                  <a:lnTo>
                    <a:pt x="543" y="6325"/>
                  </a:lnTo>
                  <a:lnTo>
                    <a:pt x="525" y="6320"/>
                  </a:lnTo>
                  <a:lnTo>
                    <a:pt x="506" y="6316"/>
                  </a:lnTo>
                  <a:lnTo>
                    <a:pt x="485" y="6309"/>
                  </a:lnTo>
                  <a:lnTo>
                    <a:pt x="464" y="6302"/>
                  </a:lnTo>
                  <a:lnTo>
                    <a:pt x="441" y="6294"/>
                  </a:lnTo>
                  <a:lnTo>
                    <a:pt x="418" y="6285"/>
                  </a:lnTo>
                  <a:lnTo>
                    <a:pt x="394" y="6275"/>
                  </a:lnTo>
                  <a:lnTo>
                    <a:pt x="370" y="6264"/>
                  </a:lnTo>
                  <a:lnTo>
                    <a:pt x="345" y="6252"/>
                  </a:lnTo>
                  <a:lnTo>
                    <a:pt x="321" y="6240"/>
                  </a:lnTo>
                  <a:lnTo>
                    <a:pt x="298" y="6226"/>
                  </a:lnTo>
                  <a:lnTo>
                    <a:pt x="276" y="6213"/>
                  </a:lnTo>
                  <a:lnTo>
                    <a:pt x="255" y="6201"/>
                  </a:lnTo>
                  <a:lnTo>
                    <a:pt x="235" y="6188"/>
                  </a:lnTo>
                  <a:lnTo>
                    <a:pt x="217" y="6176"/>
                  </a:lnTo>
                  <a:lnTo>
                    <a:pt x="201" y="6162"/>
                  </a:lnTo>
                  <a:lnTo>
                    <a:pt x="185" y="6151"/>
                  </a:lnTo>
                  <a:lnTo>
                    <a:pt x="172" y="6139"/>
                  </a:lnTo>
                  <a:lnTo>
                    <a:pt x="161" y="6128"/>
                  </a:lnTo>
                  <a:lnTo>
                    <a:pt x="152" y="6117"/>
                  </a:lnTo>
                  <a:lnTo>
                    <a:pt x="146" y="6107"/>
                  </a:lnTo>
                  <a:lnTo>
                    <a:pt x="140" y="6098"/>
                  </a:lnTo>
                  <a:lnTo>
                    <a:pt x="138" y="6091"/>
                  </a:lnTo>
                  <a:lnTo>
                    <a:pt x="137" y="6086"/>
                  </a:lnTo>
                  <a:lnTo>
                    <a:pt x="137" y="6083"/>
                  </a:lnTo>
                  <a:lnTo>
                    <a:pt x="138" y="6080"/>
                  </a:lnTo>
                  <a:lnTo>
                    <a:pt x="140" y="6077"/>
                  </a:lnTo>
                  <a:lnTo>
                    <a:pt x="141" y="6074"/>
                  </a:lnTo>
                  <a:lnTo>
                    <a:pt x="145" y="6072"/>
                  </a:lnTo>
                  <a:lnTo>
                    <a:pt x="148" y="6070"/>
                  </a:lnTo>
                  <a:lnTo>
                    <a:pt x="151" y="6069"/>
                  </a:lnTo>
                  <a:lnTo>
                    <a:pt x="160" y="6066"/>
                  </a:lnTo>
                  <a:lnTo>
                    <a:pt x="171" y="6065"/>
                  </a:lnTo>
                  <a:lnTo>
                    <a:pt x="184" y="6065"/>
                  </a:lnTo>
                  <a:lnTo>
                    <a:pt x="200" y="6066"/>
                  </a:lnTo>
                  <a:lnTo>
                    <a:pt x="216" y="6070"/>
                  </a:lnTo>
                  <a:lnTo>
                    <a:pt x="234" y="6073"/>
                  </a:lnTo>
                  <a:lnTo>
                    <a:pt x="253" y="6078"/>
                  </a:lnTo>
                  <a:lnTo>
                    <a:pt x="274" y="6085"/>
                  </a:lnTo>
                  <a:lnTo>
                    <a:pt x="295" y="6092"/>
                  </a:lnTo>
                  <a:lnTo>
                    <a:pt x="317" y="6101"/>
                  </a:lnTo>
                  <a:lnTo>
                    <a:pt x="340" y="6109"/>
                  </a:lnTo>
                  <a:lnTo>
                    <a:pt x="364" y="6119"/>
                  </a:lnTo>
                  <a:lnTo>
                    <a:pt x="388" y="6130"/>
                  </a:lnTo>
                  <a:lnTo>
                    <a:pt x="413" y="6142"/>
                  </a:lnTo>
                  <a:close/>
                  <a:moveTo>
                    <a:pt x="674" y="6227"/>
                  </a:moveTo>
                  <a:lnTo>
                    <a:pt x="655" y="6212"/>
                  </a:lnTo>
                  <a:lnTo>
                    <a:pt x="639" y="6198"/>
                  </a:lnTo>
                  <a:lnTo>
                    <a:pt x="626" y="6184"/>
                  </a:lnTo>
                  <a:lnTo>
                    <a:pt x="614" y="6171"/>
                  </a:lnTo>
                  <a:lnTo>
                    <a:pt x="610" y="6166"/>
                  </a:lnTo>
                  <a:lnTo>
                    <a:pt x="607" y="6160"/>
                  </a:lnTo>
                  <a:lnTo>
                    <a:pt x="603" y="6155"/>
                  </a:lnTo>
                  <a:lnTo>
                    <a:pt x="602" y="6149"/>
                  </a:lnTo>
                  <a:lnTo>
                    <a:pt x="601" y="6145"/>
                  </a:lnTo>
                  <a:lnTo>
                    <a:pt x="601" y="6139"/>
                  </a:lnTo>
                  <a:lnTo>
                    <a:pt x="601" y="6136"/>
                  </a:lnTo>
                  <a:lnTo>
                    <a:pt x="603" y="6131"/>
                  </a:lnTo>
                  <a:lnTo>
                    <a:pt x="607" y="6127"/>
                  </a:lnTo>
                  <a:lnTo>
                    <a:pt x="612" y="6124"/>
                  </a:lnTo>
                  <a:lnTo>
                    <a:pt x="620" y="6122"/>
                  </a:lnTo>
                  <a:lnTo>
                    <a:pt x="628" y="6119"/>
                  </a:lnTo>
                  <a:lnTo>
                    <a:pt x="638" y="6119"/>
                  </a:lnTo>
                  <a:lnTo>
                    <a:pt x="649" y="6119"/>
                  </a:lnTo>
                  <a:lnTo>
                    <a:pt x="661" y="6119"/>
                  </a:lnTo>
                  <a:lnTo>
                    <a:pt x="674" y="6122"/>
                  </a:lnTo>
                  <a:lnTo>
                    <a:pt x="674" y="6227"/>
                  </a:lnTo>
                  <a:close/>
                  <a:moveTo>
                    <a:pt x="674" y="6055"/>
                  </a:moveTo>
                  <a:lnTo>
                    <a:pt x="666" y="6051"/>
                  </a:lnTo>
                  <a:lnTo>
                    <a:pt x="658" y="6046"/>
                  </a:lnTo>
                  <a:lnTo>
                    <a:pt x="634" y="6034"/>
                  </a:lnTo>
                  <a:lnTo>
                    <a:pt x="611" y="6022"/>
                  </a:lnTo>
                  <a:lnTo>
                    <a:pt x="590" y="6010"/>
                  </a:lnTo>
                  <a:lnTo>
                    <a:pt x="570" y="5997"/>
                  </a:lnTo>
                  <a:lnTo>
                    <a:pt x="552" y="5985"/>
                  </a:lnTo>
                  <a:lnTo>
                    <a:pt x="534" y="5973"/>
                  </a:lnTo>
                  <a:lnTo>
                    <a:pt x="519" y="5960"/>
                  </a:lnTo>
                  <a:lnTo>
                    <a:pt x="504" y="5948"/>
                  </a:lnTo>
                  <a:lnTo>
                    <a:pt x="491" y="5936"/>
                  </a:lnTo>
                  <a:lnTo>
                    <a:pt x="481" y="5925"/>
                  </a:lnTo>
                  <a:lnTo>
                    <a:pt x="472" y="5915"/>
                  </a:lnTo>
                  <a:lnTo>
                    <a:pt x="466" y="5905"/>
                  </a:lnTo>
                  <a:lnTo>
                    <a:pt x="461" y="5895"/>
                  </a:lnTo>
                  <a:lnTo>
                    <a:pt x="459" y="5888"/>
                  </a:lnTo>
                  <a:lnTo>
                    <a:pt x="458" y="5883"/>
                  </a:lnTo>
                  <a:lnTo>
                    <a:pt x="459" y="5880"/>
                  </a:lnTo>
                  <a:lnTo>
                    <a:pt x="459" y="5877"/>
                  </a:lnTo>
                  <a:lnTo>
                    <a:pt x="461" y="5873"/>
                  </a:lnTo>
                  <a:lnTo>
                    <a:pt x="464" y="5869"/>
                  </a:lnTo>
                  <a:lnTo>
                    <a:pt x="471" y="5866"/>
                  </a:lnTo>
                  <a:lnTo>
                    <a:pt x="478" y="5862"/>
                  </a:lnTo>
                  <a:lnTo>
                    <a:pt x="487" y="5861"/>
                  </a:lnTo>
                  <a:lnTo>
                    <a:pt x="496" y="5860"/>
                  </a:lnTo>
                  <a:lnTo>
                    <a:pt x="507" y="5860"/>
                  </a:lnTo>
                  <a:lnTo>
                    <a:pt x="521" y="5861"/>
                  </a:lnTo>
                  <a:lnTo>
                    <a:pt x="534" y="5863"/>
                  </a:lnTo>
                  <a:lnTo>
                    <a:pt x="549" y="5866"/>
                  </a:lnTo>
                  <a:lnTo>
                    <a:pt x="565" y="5870"/>
                  </a:lnTo>
                  <a:lnTo>
                    <a:pt x="581" y="5874"/>
                  </a:lnTo>
                  <a:lnTo>
                    <a:pt x="599" y="5879"/>
                  </a:lnTo>
                  <a:lnTo>
                    <a:pt x="635" y="5892"/>
                  </a:lnTo>
                  <a:lnTo>
                    <a:pt x="674" y="5907"/>
                  </a:lnTo>
                  <a:lnTo>
                    <a:pt x="674" y="6055"/>
                  </a:lnTo>
                  <a:close/>
                  <a:moveTo>
                    <a:pt x="605" y="5672"/>
                  </a:moveTo>
                  <a:lnTo>
                    <a:pt x="623" y="5682"/>
                  </a:lnTo>
                  <a:lnTo>
                    <a:pt x="641" y="5692"/>
                  </a:lnTo>
                  <a:lnTo>
                    <a:pt x="659" y="5702"/>
                  </a:lnTo>
                  <a:lnTo>
                    <a:pt x="674" y="5712"/>
                  </a:lnTo>
                  <a:lnTo>
                    <a:pt x="674" y="5843"/>
                  </a:lnTo>
                  <a:lnTo>
                    <a:pt x="642" y="5834"/>
                  </a:lnTo>
                  <a:lnTo>
                    <a:pt x="607" y="5821"/>
                  </a:lnTo>
                  <a:lnTo>
                    <a:pt x="570" y="5806"/>
                  </a:lnTo>
                  <a:lnTo>
                    <a:pt x="533" y="5788"/>
                  </a:lnTo>
                  <a:lnTo>
                    <a:pt x="511" y="5776"/>
                  </a:lnTo>
                  <a:lnTo>
                    <a:pt x="489" y="5764"/>
                  </a:lnTo>
                  <a:lnTo>
                    <a:pt x="469" y="5752"/>
                  </a:lnTo>
                  <a:lnTo>
                    <a:pt x="450" y="5740"/>
                  </a:lnTo>
                  <a:lnTo>
                    <a:pt x="431" y="5728"/>
                  </a:lnTo>
                  <a:lnTo>
                    <a:pt x="415" y="5714"/>
                  </a:lnTo>
                  <a:lnTo>
                    <a:pt x="401" y="5703"/>
                  </a:lnTo>
                  <a:lnTo>
                    <a:pt x="387" y="5691"/>
                  </a:lnTo>
                  <a:lnTo>
                    <a:pt x="375" y="5680"/>
                  </a:lnTo>
                  <a:lnTo>
                    <a:pt x="365" y="5669"/>
                  </a:lnTo>
                  <a:lnTo>
                    <a:pt x="356" y="5658"/>
                  </a:lnTo>
                  <a:lnTo>
                    <a:pt x="351" y="5648"/>
                  </a:lnTo>
                  <a:lnTo>
                    <a:pt x="346" y="5639"/>
                  </a:lnTo>
                  <a:lnTo>
                    <a:pt x="344" y="5631"/>
                  </a:lnTo>
                  <a:lnTo>
                    <a:pt x="344" y="5627"/>
                  </a:lnTo>
                  <a:lnTo>
                    <a:pt x="344" y="5624"/>
                  </a:lnTo>
                  <a:lnTo>
                    <a:pt x="345" y="5621"/>
                  </a:lnTo>
                  <a:lnTo>
                    <a:pt x="348" y="5617"/>
                  </a:lnTo>
                  <a:lnTo>
                    <a:pt x="350" y="5614"/>
                  </a:lnTo>
                  <a:lnTo>
                    <a:pt x="352" y="5612"/>
                  </a:lnTo>
                  <a:lnTo>
                    <a:pt x="355" y="5610"/>
                  </a:lnTo>
                  <a:lnTo>
                    <a:pt x="359" y="5607"/>
                  </a:lnTo>
                  <a:lnTo>
                    <a:pt x="367" y="5605"/>
                  </a:lnTo>
                  <a:lnTo>
                    <a:pt x="378" y="5604"/>
                  </a:lnTo>
                  <a:lnTo>
                    <a:pt x="391" y="5603"/>
                  </a:lnTo>
                  <a:lnTo>
                    <a:pt x="405" y="5604"/>
                  </a:lnTo>
                  <a:lnTo>
                    <a:pt x="420" y="5606"/>
                  </a:lnTo>
                  <a:lnTo>
                    <a:pt x="437" y="5610"/>
                  </a:lnTo>
                  <a:lnTo>
                    <a:pt x="456" y="5614"/>
                  </a:lnTo>
                  <a:lnTo>
                    <a:pt x="474" y="5619"/>
                  </a:lnTo>
                  <a:lnTo>
                    <a:pt x="494" y="5626"/>
                  </a:lnTo>
                  <a:lnTo>
                    <a:pt x="515" y="5634"/>
                  </a:lnTo>
                  <a:lnTo>
                    <a:pt x="537" y="5642"/>
                  </a:lnTo>
                  <a:lnTo>
                    <a:pt x="559" y="5651"/>
                  </a:lnTo>
                  <a:lnTo>
                    <a:pt x="583" y="5661"/>
                  </a:lnTo>
                  <a:lnTo>
                    <a:pt x="605" y="5672"/>
                  </a:lnTo>
                  <a:close/>
                  <a:moveTo>
                    <a:pt x="674" y="5591"/>
                  </a:moveTo>
                  <a:lnTo>
                    <a:pt x="667" y="5594"/>
                  </a:lnTo>
                  <a:lnTo>
                    <a:pt x="659" y="5595"/>
                  </a:lnTo>
                  <a:lnTo>
                    <a:pt x="648" y="5596"/>
                  </a:lnTo>
                  <a:lnTo>
                    <a:pt x="637" y="5596"/>
                  </a:lnTo>
                  <a:lnTo>
                    <a:pt x="624" y="5595"/>
                  </a:lnTo>
                  <a:lnTo>
                    <a:pt x="611" y="5593"/>
                  </a:lnTo>
                  <a:lnTo>
                    <a:pt x="597" y="5590"/>
                  </a:lnTo>
                  <a:lnTo>
                    <a:pt x="581" y="5586"/>
                  </a:lnTo>
                  <a:lnTo>
                    <a:pt x="565" y="5582"/>
                  </a:lnTo>
                  <a:lnTo>
                    <a:pt x="548" y="5576"/>
                  </a:lnTo>
                  <a:lnTo>
                    <a:pt x="531" y="5571"/>
                  </a:lnTo>
                  <a:lnTo>
                    <a:pt x="513" y="5564"/>
                  </a:lnTo>
                  <a:lnTo>
                    <a:pt x="476" y="5548"/>
                  </a:lnTo>
                  <a:lnTo>
                    <a:pt x="437" y="5530"/>
                  </a:lnTo>
                  <a:lnTo>
                    <a:pt x="415" y="5518"/>
                  </a:lnTo>
                  <a:lnTo>
                    <a:pt x="395" y="5507"/>
                  </a:lnTo>
                  <a:lnTo>
                    <a:pt x="375" y="5495"/>
                  </a:lnTo>
                  <a:lnTo>
                    <a:pt x="357" y="5483"/>
                  </a:lnTo>
                  <a:lnTo>
                    <a:pt x="340" y="5471"/>
                  </a:lnTo>
                  <a:lnTo>
                    <a:pt x="324" y="5458"/>
                  </a:lnTo>
                  <a:lnTo>
                    <a:pt x="310" y="5447"/>
                  </a:lnTo>
                  <a:lnTo>
                    <a:pt x="297" y="5435"/>
                  </a:lnTo>
                  <a:lnTo>
                    <a:pt x="286" y="5424"/>
                  </a:lnTo>
                  <a:lnTo>
                    <a:pt x="277" y="5413"/>
                  </a:lnTo>
                  <a:lnTo>
                    <a:pt x="269" y="5403"/>
                  </a:lnTo>
                  <a:lnTo>
                    <a:pt x="264" y="5393"/>
                  </a:lnTo>
                  <a:lnTo>
                    <a:pt x="259" y="5384"/>
                  </a:lnTo>
                  <a:lnTo>
                    <a:pt x="258" y="5376"/>
                  </a:lnTo>
                  <a:lnTo>
                    <a:pt x="258" y="5372"/>
                  </a:lnTo>
                  <a:lnTo>
                    <a:pt x="258" y="5369"/>
                  </a:lnTo>
                  <a:lnTo>
                    <a:pt x="259" y="5366"/>
                  </a:lnTo>
                  <a:lnTo>
                    <a:pt x="260" y="5362"/>
                  </a:lnTo>
                  <a:lnTo>
                    <a:pt x="263" y="5359"/>
                  </a:lnTo>
                  <a:lnTo>
                    <a:pt x="266" y="5357"/>
                  </a:lnTo>
                  <a:lnTo>
                    <a:pt x="268" y="5355"/>
                  </a:lnTo>
                  <a:lnTo>
                    <a:pt x="273" y="5352"/>
                  </a:lnTo>
                  <a:lnTo>
                    <a:pt x="281" y="5350"/>
                  </a:lnTo>
                  <a:lnTo>
                    <a:pt x="291" y="5348"/>
                  </a:lnTo>
                  <a:lnTo>
                    <a:pt x="303" y="5348"/>
                  </a:lnTo>
                  <a:lnTo>
                    <a:pt x="317" y="5349"/>
                  </a:lnTo>
                  <a:lnTo>
                    <a:pt x="332" y="5350"/>
                  </a:lnTo>
                  <a:lnTo>
                    <a:pt x="348" y="5354"/>
                  </a:lnTo>
                  <a:lnTo>
                    <a:pt x="365" y="5358"/>
                  </a:lnTo>
                  <a:lnTo>
                    <a:pt x="384" y="5364"/>
                  </a:lnTo>
                  <a:lnTo>
                    <a:pt x="403" y="5369"/>
                  </a:lnTo>
                  <a:lnTo>
                    <a:pt x="423" y="5377"/>
                  </a:lnTo>
                  <a:lnTo>
                    <a:pt x="444" y="5384"/>
                  </a:lnTo>
                  <a:lnTo>
                    <a:pt x="464" y="5393"/>
                  </a:lnTo>
                  <a:lnTo>
                    <a:pt x="487" y="5404"/>
                  </a:lnTo>
                  <a:lnTo>
                    <a:pt x="509" y="5414"/>
                  </a:lnTo>
                  <a:lnTo>
                    <a:pt x="537" y="5430"/>
                  </a:lnTo>
                  <a:lnTo>
                    <a:pt x="564" y="5446"/>
                  </a:lnTo>
                  <a:lnTo>
                    <a:pt x="588" y="5462"/>
                  </a:lnTo>
                  <a:lnTo>
                    <a:pt x="611" y="5478"/>
                  </a:lnTo>
                  <a:lnTo>
                    <a:pt x="631" y="5494"/>
                  </a:lnTo>
                  <a:lnTo>
                    <a:pt x="649" y="5509"/>
                  </a:lnTo>
                  <a:lnTo>
                    <a:pt x="663" y="5523"/>
                  </a:lnTo>
                  <a:lnTo>
                    <a:pt x="674" y="5538"/>
                  </a:lnTo>
                  <a:lnTo>
                    <a:pt x="674" y="5591"/>
                  </a:lnTo>
                  <a:close/>
                  <a:moveTo>
                    <a:pt x="607" y="5322"/>
                  </a:moveTo>
                  <a:lnTo>
                    <a:pt x="602" y="5327"/>
                  </a:lnTo>
                  <a:lnTo>
                    <a:pt x="596" y="5332"/>
                  </a:lnTo>
                  <a:lnTo>
                    <a:pt x="587" y="5334"/>
                  </a:lnTo>
                  <a:lnTo>
                    <a:pt x="577" y="5336"/>
                  </a:lnTo>
                  <a:lnTo>
                    <a:pt x="565" y="5336"/>
                  </a:lnTo>
                  <a:lnTo>
                    <a:pt x="553" y="5336"/>
                  </a:lnTo>
                  <a:lnTo>
                    <a:pt x="537" y="5334"/>
                  </a:lnTo>
                  <a:lnTo>
                    <a:pt x="522" y="5332"/>
                  </a:lnTo>
                  <a:lnTo>
                    <a:pt x="505" y="5327"/>
                  </a:lnTo>
                  <a:lnTo>
                    <a:pt x="488" y="5323"/>
                  </a:lnTo>
                  <a:lnTo>
                    <a:pt x="469" y="5317"/>
                  </a:lnTo>
                  <a:lnTo>
                    <a:pt x="450" y="5309"/>
                  </a:lnTo>
                  <a:lnTo>
                    <a:pt x="430" y="5302"/>
                  </a:lnTo>
                  <a:lnTo>
                    <a:pt x="409" y="5294"/>
                  </a:lnTo>
                  <a:lnTo>
                    <a:pt x="388" y="5284"/>
                  </a:lnTo>
                  <a:lnTo>
                    <a:pt x="369" y="5273"/>
                  </a:lnTo>
                  <a:lnTo>
                    <a:pt x="348" y="5262"/>
                  </a:lnTo>
                  <a:lnTo>
                    <a:pt x="328" y="5251"/>
                  </a:lnTo>
                  <a:lnTo>
                    <a:pt x="309" y="5239"/>
                  </a:lnTo>
                  <a:lnTo>
                    <a:pt x="292" y="5228"/>
                  </a:lnTo>
                  <a:lnTo>
                    <a:pt x="276" y="5216"/>
                  </a:lnTo>
                  <a:lnTo>
                    <a:pt x="260" y="5204"/>
                  </a:lnTo>
                  <a:lnTo>
                    <a:pt x="247" y="5192"/>
                  </a:lnTo>
                  <a:lnTo>
                    <a:pt x="235" y="5180"/>
                  </a:lnTo>
                  <a:lnTo>
                    <a:pt x="225" y="5169"/>
                  </a:lnTo>
                  <a:lnTo>
                    <a:pt x="215" y="5159"/>
                  </a:lnTo>
                  <a:lnTo>
                    <a:pt x="209" y="5149"/>
                  </a:lnTo>
                  <a:lnTo>
                    <a:pt x="203" y="5140"/>
                  </a:lnTo>
                  <a:lnTo>
                    <a:pt x="200" y="5131"/>
                  </a:lnTo>
                  <a:lnTo>
                    <a:pt x="198" y="5122"/>
                  </a:lnTo>
                  <a:lnTo>
                    <a:pt x="198" y="5119"/>
                  </a:lnTo>
                  <a:lnTo>
                    <a:pt x="199" y="5115"/>
                  </a:lnTo>
                  <a:lnTo>
                    <a:pt x="200" y="5112"/>
                  </a:lnTo>
                  <a:lnTo>
                    <a:pt x="201" y="5109"/>
                  </a:lnTo>
                  <a:lnTo>
                    <a:pt x="203" y="5105"/>
                  </a:lnTo>
                  <a:lnTo>
                    <a:pt x="205" y="5103"/>
                  </a:lnTo>
                  <a:lnTo>
                    <a:pt x="209" y="5101"/>
                  </a:lnTo>
                  <a:lnTo>
                    <a:pt x="212" y="5099"/>
                  </a:lnTo>
                  <a:lnTo>
                    <a:pt x="221" y="5095"/>
                  </a:lnTo>
                  <a:lnTo>
                    <a:pt x="231" y="5094"/>
                  </a:lnTo>
                  <a:lnTo>
                    <a:pt x="243" y="5093"/>
                  </a:lnTo>
                  <a:lnTo>
                    <a:pt x="256" y="5094"/>
                  </a:lnTo>
                  <a:lnTo>
                    <a:pt x="270" y="5096"/>
                  </a:lnTo>
                  <a:lnTo>
                    <a:pt x="286" y="5099"/>
                  </a:lnTo>
                  <a:lnTo>
                    <a:pt x="302" y="5103"/>
                  </a:lnTo>
                  <a:lnTo>
                    <a:pt x="320" y="5108"/>
                  </a:lnTo>
                  <a:lnTo>
                    <a:pt x="339" y="5114"/>
                  </a:lnTo>
                  <a:lnTo>
                    <a:pt x="357" y="5121"/>
                  </a:lnTo>
                  <a:lnTo>
                    <a:pt x="377" y="5128"/>
                  </a:lnTo>
                  <a:lnTo>
                    <a:pt x="398" y="5137"/>
                  </a:lnTo>
                  <a:lnTo>
                    <a:pt x="418" y="5147"/>
                  </a:lnTo>
                  <a:lnTo>
                    <a:pt x="439" y="5157"/>
                  </a:lnTo>
                  <a:lnTo>
                    <a:pt x="460" y="5169"/>
                  </a:lnTo>
                  <a:lnTo>
                    <a:pt x="480" y="5180"/>
                  </a:lnTo>
                  <a:lnTo>
                    <a:pt x="499" y="5191"/>
                  </a:lnTo>
                  <a:lnTo>
                    <a:pt x="516" y="5204"/>
                  </a:lnTo>
                  <a:lnTo>
                    <a:pt x="532" y="5216"/>
                  </a:lnTo>
                  <a:lnTo>
                    <a:pt x="547" y="5227"/>
                  </a:lnTo>
                  <a:lnTo>
                    <a:pt x="560" y="5239"/>
                  </a:lnTo>
                  <a:lnTo>
                    <a:pt x="573" y="5250"/>
                  </a:lnTo>
                  <a:lnTo>
                    <a:pt x="584" y="5261"/>
                  </a:lnTo>
                  <a:lnTo>
                    <a:pt x="592" y="5271"/>
                  </a:lnTo>
                  <a:lnTo>
                    <a:pt x="600" y="5281"/>
                  </a:lnTo>
                  <a:lnTo>
                    <a:pt x="606" y="5291"/>
                  </a:lnTo>
                  <a:lnTo>
                    <a:pt x="609" y="5300"/>
                  </a:lnTo>
                  <a:lnTo>
                    <a:pt x="610" y="5308"/>
                  </a:lnTo>
                  <a:lnTo>
                    <a:pt x="610" y="5312"/>
                  </a:lnTo>
                  <a:lnTo>
                    <a:pt x="610" y="5315"/>
                  </a:lnTo>
                  <a:lnTo>
                    <a:pt x="609" y="5318"/>
                  </a:lnTo>
                  <a:lnTo>
                    <a:pt x="607" y="5322"/>
                  </a:lnTo>
                  <a:close/>
                  <a:moveTo>
                    <a:pt x="397" y="4902"/>
                  </a:moveTo>
                  <a:lnTo>
                    <a:pt x="417" y="4912"/>
                  </a:lnTo>
                  <a:lnTo>
                    <a:pt x="436" y="4923"/>
                  </a:lnTo>
                  <a:lnTo>
                    <a:pt x="453" y="4935"/>
                  </a:lnTo>
                  <a:lnTo>
                    <a:pt x="470" y="4946"/>
                  </a:lnTo>
                  <a:lnTo>
                    <a:pt x="485" y="4957"/>
                  </a:lnTo>
                  <a:lnTo>
                    <a:pt x="500" y="4970"/>
                  </a:lnTo>
                  <a:lnTo>
                    <a:pt x="513" y="4981"/>
                  </a:lnTo>
                  <a:lnTo>
                    <a:pt x="524" y="4992"/>
                  </a:lnTo>
                  <a:lnTo>
                    <a:pt x="534" y="5002"/>
                  </a:lnTo>
                  <a:lnTo>
                    <a:pt x="543" y="5013"/>
                  </a:lnTo>
                  <a:lnTo>
                    <a:pt x="549" y="5023"/>
                  </a:lnTo>
                  <a:lnTo>
                    <a:pt x="554" y="5031"/>
                  </a:lnTo>
                  <a:lnTo>
                    <a:pt x="557" y="5040"/>
                  </a:lnTo>
                  <a:lnTo>
                    <a:pt x="559" y="5048"/>
                  </a:lnTo>
                  <a:lnTo>
                    <a:pt x="558" y="5056"/>
                  </a:lnTo>
                  <a:lnTo>
                    <a:pt x="556" y="5062"/>
                  </a:lnTo>
                  <a:lnTo>
                    <a:pt x="551" y="5068"/>
                  </a:lnTo>
                  <a:lnTo>
                    <a:pt x="545" y="5071"/>
                  </a:lnTo>
                  <a:lnTo>
                    <a:pt x="536" y="5074"/>
                  </a:lnTo>
                  <a:lnTo>
                    <a:pt x="526" y="5077"/>
                  </a:lnTo>
                  <a:lnTo>
                    <a:pt x="515" y="5078"/>
                  </a:lnTo>
                  <a:lnTo>
                    <a:pt x="502" y="5077"/>
                  </a:lnTo>
                  <a:lnTo>
                    <a:pt x="489" y="5076"/>
                  </a:lnTo>
                  <a:lnTo>
                    <a:pt x="473" y="5073"/>
                  </a:lnTo>
                  <a:lnTo>
                    <a:pt x="458" y="5069"/>
                  </a:lnTo>
                  <a:lnTo>
                    <a:pt x="440" y="5065"/>
                  </a:lnTo>
                  <a:lnTo>
                    <a:pt x="423" y="5059"/>
                  </a:lnTo>
                  <a:lnTo>
                    <a:pt x="404" y="5052"/>
                  </a:lnTo>
                  <a:lnTo>
                    <a:pt x="385" y="5046"/>
                  </a:lnTo>
                  <a:lnTo>
                    <a:pt x="365" y="5037"/>
                  </a:lnTo>
                  <a:lnTo>
                    <a:pt x="345" y="5027"/>
                  </a:lnTo>
                  <a:lnTo>
                    <a:pt x="326" y="5017"/>
                  </a:lnTo>
                  <a:lnTo>
                    <a:pt x="306" y="5006"/>
                  </a:lnTo>
                  <a:lnTo>
                    <a:pt x="287" y="4995"/>
                  </a:lnTo>
                  <a:lnTo>
                    <a:pt x="269" y="4984"/>
                  </a:lnTo>
                  <a:lnTo>
                    <a:pt x="253" y="4972"/>
                  </a:lnTo>
                  <a:lnTo>
                    <a:pt x="237" y="4961"/>
                  </a:lnTo>
                  <a:lnTo>
                    <a:pt x="223" y="4950"/>
                  </a:lnTo>
                  <a:lnTo>
                    <a:pt x="211" y="4938"/>
                  </a:lnTo>
                  <a:lnTo>
                    <a:pt x="199" y="4927"/>
                  </a:lnTo>
                  <a:lnTo>
                    <a:pt x="189" y="4917"/>
                  </a:lnTo>
                  <a:lnTo>
                    <a:pt x="181" y="4906"/>
                  </a:lnTo>
                  <a:lnTo>
                    <a:pt x="174" y="4896"/>
                  </a:lnTo>
                  <a:lnTo>
                    <a:pt x="169" y="4886"/>
                  </a:lnTo>
                  <a:lnTo>
                    <a:pt x="166" y="4877"/>
                  </a:lnTo>
                  <a:lnTo>
                    <a:pt x="164" y="4869"/>
                  </a:lnTo>
                  <a:lnTo>
                    <a:pt x="164" y="4866"/>
                  </a:lnTo>
                  <a:lnTo>
                    <a:pt x="166" y="4861"/>
                  </a:lnTo>
                  <a:lnTo>
                    <a:pt x="167" y="4858"/>
                  </a:lnTo>
                  <a:lnTo>
                    <a:pt x="168" y="4856"/>
                  </a:lnTo>
                  <a:lnTo>
                    <a:pt x="172" y="4850"/>
                  </a:lnTo>
                  <a:lnTo>
                    <a:pt x="179" y="4846"/>
                  </a:lnTo>
                  <a:lnTo>
                    <a:pt x="188" y="4843"/>
                  </a:lnTo>
                  <a:lnTo>
                    <a:pt x="196" y="4842"/>
                  </a:lnTo>
                  <a:lnTo>
                    <a:pt x="209" y="4841"/>
                  </a:lnTo>
                  <a:lnTo>
                    <a:pt x="221" y="4841"/>
                  </a:lnTo>
                  <a:lnTo>
                    <a:pt x="235" y="4843"/>
                  </a:lnTo>
                  <a:lnTo>
                    <a:pt x="249" y="4845"/>
                  </a:lnTo>
                  <a:lnTo>
                    <a:pt x="266" y="4849"/>
                  </a:lnTo>
                  <a:lnTo>
                    <a:pt x="282" y="4854"/>
                  </a:lnTo>
                  <a:lnTo>
                    <a:pt x="300" y="4859"/>
                  </a:lnTo>
                  <a:lnTo>
                    <a:pt x="319" y="4866"/>
                  </a:lnTo>
                  <a:lnTo>
                    <a:pt x="338" y="4874"/>
                  </a:lnTo>
                  <a:lnTo>
                    <a:pt x="357" y="4882"/>
                  </a:lnTo>
                  <a:lnTo>
                    <a:pt x="377" y="4891"/>
                  </a:lnTo>
                  <a:lnTo>
                    <a:pt x="397" y="4902"/>
                  </a:lnTo>
                  <a:close/>
                  <a:moveTo>
                    <a:pt x="382" y="4645"/>
                  </a:moveTo>
                  <a:lnTo>
                    <a:pt x="401" y="4656"/>
                  </a:lnTo>
                  <a:lnTo>
                    <a:pt x="418" y="4666"/>
                  </a:lnTo>
                  <a:lnTo>
                    <a:pt x="435" y="4677"/>
                  </a:lnTo>
                  <a:lnTo>
                    <a:pt x="451" y="4688"/>
                  </a:lnTo>
                  <a:lnTo>
                    <a:pt x="466" y="4700"/>
                  </a:lnTo>
                  <a:lnTo>
                    <a:pt x="479" y="4711"/>
                  </a:lnTo>
                  <a:lnTo>
                    <a:pt x="491" y="4722"/>
                  </a:lnTo>
                  <a:lnTo>
                    <a:pt x="502" y="4732"/>
                  </a:lnTo>
                  <a:lnTo>
                    <a:pt x="512" y="4743"/>
                  </a:lnTo>
                  <a:lnTo>
                    <a:pt x="520" y="4753"/>
                  </a:lnTo>
                  <a:lnTo>
                    <a:pt x="525" y="4763"/>
                  </a:lnTo>
                  <a:lnTo>
                    <a:pt x="531" y="4772"/>
                  </a:lnTo>
                  <a:lnTo>
                    <a:pt x="533" y="4781"/>
                  </a:lnTo>
                  <a:lnTo>
                    <a:pt x="534" y="4789"/>
                  </a:lnTo>
                  <a:lnTo>
                    <a:pt x="534" y="4796"/>
                  </a:lnTo>
                  <a:lnTo>
                    <a:pt x="531" y="4803"/>
                  </a:lnTo>
                  <a:lnTo>
                    <a:pt x="526" y="4809"/>
                  </a:lnTo>
                  <a:lnTo>
                    <a:pt x="520" y="4812"/>
                  </a:lnTo>
                  <a:lnTo>
                    <a:pt x="512" y="4815"/>
                  </a:lnTo>
                  <a:lnTo>
                    <a:pt x="502" y="4817"/>
                  </a:lnTo>
                  <a:lnTo>
                    <a:pt x="491" y="4818"/>
                  </a:lnTo>
                  <a:lnTo>
                    <a:pt x="479" y="4818"/>
                  </a:lnTo>
                  <a:lnTo>
                    <a:pt x="466" y="4816"/>
                  </a:lnTo>
                  <a:lnTo>
                    <a:pt x="451" y="4814"/>
                  </a:lnTo>
                  <a:lnTo>
                    <a:pt x="436" y="4811"/>
                  </a:lnTo>
                  <a:lnTo>
                    <a:pt x="419" y="4806"/>
                  </a:lnTo>
                  <a:lnTo>
                    <a:pt x="402" y="4802"/>
                  </a:lnTo>
                  <a:lnTo>
                    <a:pt x="384" y="4795"/>
                  </a:lnTo>
                  <a:lnTo>
                    <a:pt x="366" y="4788"/>
                  </a:lnTo>
                  <a:lnTo>
                    <a:pt x="348" y="4780"/>
                  </a:lnTo>
                  <a:lnTo>
                    <a:pt x="329" y="4771"/>
                  </a:lnTo>
                  <a:lnTo>
                    <a:pt x="309" y="4761"/>
                  </a:lnTo>
                  <a:lnTo>
                    <a:pt x="290" y="4750"/>
                  </a:lnTo>
                  <a:lnTo>
                    <a:pt x="273" y="4739"/>
                  </a:lnTo>
                  <a:lnTo>
                    <a:pt x="256" y="4728"/>
                  </a:lnTo>
                  <a:lnTo>
                    <a:pt x="239" y="4717"/>
                  </a:lnTo>
                  <a:lnTo>
                    <a:pt x="225" y="4706"/>
                  </a:lnTo>
                  <a:lnTo>
                    <a:pt x="212" y="4695"/>
                  </a:lnTo>
                  <a:lnTo>
                    <a:pt x="200" y="4684"/>
                  </a:lnTo>
                  <a:lnTo>
                    <a:pt x="189" y="4673"/>
                  </a:lnTo>
                  <a:lnTo>
                    <a:pt x="179" y="4662"/>
                  </a:lnTo>
                  <a:lnTo>
                    <a:pt x="171" y="4652"/>
                  </a:lnTo>
                  <a:lnTo>
                    <a:pt x="166" y="4642"/>
                  </a:lnTo>
                  <a:lnTo>
                    <a:pt x="160" y="4633"/>
                  </a:lnTo>
                  <a:lnTo>
                    <a:pt x="158" y="4624"/>
                  </a:lnTo>
                  <a:lnTo>
                    <a:pt x="157" y="4617"/>
                  </a:lnTo>
                  <a:lnTo>
                    <a:pt x="158" y="4609"/>
                  </a:lnTo>
                  <a:lnTo>
                    <a:pt x="160" y="4602"/>
                  </a:lnTo>
                  <a:lnTo>
                    <a:pt x="164" y="4597"/>
                  </a:lnTo>
                  <a:lnTo>
                    <a:pt x="171" y="4592"/>
                  </a:lnTo>
                  <a:lnTo>
                    <a:pt x="179" y="4590"/>
                  </a:lnTo>
                  <a:lnTo>
                    <a:pt x="189" y="4588"/>
                  </a:lnTo>
                  <a:lnTo>
                    <a:pt x="200" y="4587"/>
                  </a:lnTo>
                  <a:lnTo>
                    <a:pt x="212" y="4588"/>
                  </a:lnTo>
                  <a:lnTo>
                    <a:pt x="225" y="4589"/>
                  </a:lnTo>
                  <a:lnTo>
                    <a:pt x="239" y="4591"/>
                  </a:lnTo>
                  <a:lnTo>
                    <a:pt x="255" y="4594"/>
                  </a:lnTo>
                  <a:lnTo>
                    <a:pt x="271" y="4599"/>
                  </a:lnTo>
                  <a:lnTo>
                    <a:pt x="289" y="4604"/>
                  </a:lnTo>
                  <a:lnTo>
                    <a:pt x="307" y="4611"/>
                  </a:lnTo>
                  <a:lnTo>
                    <a:pt x="324" y="4618"/>
                  </a:lnTo>
                  <a:lnTo>
                    <a:pt x="343" y="4626"/>
                  </a:lnTo>
                  <a:lnTo>
                    <a:pt x="362" y="4635"/>
                  </a:lnTo>
                  <a:lnTo>
                    <a:pt x="382" y="4645"/>
                  </a:lnTo>
                  <a:close/>
                  <a:moveTo>
                    <a:pt x="674" y="4932"/>
                  </a:moveTo>
                  <a:lnTo>
                    <a:pt x="666" y="4922"/>
                  </a:lnTo>
                  <a:lnTo>
                    <a:pt x="660" y="4912"/>
                  </a:lnTo>
                  <a:lnTo>
                    <a:pt x="654" y="4903"/>
                  </a:lnTo>
                  <a:lnTo>
                    <a:pt x="651" y="4895"/>
                  </a:lnTo>
                  <a:lnTo>
                    <a:pt x="649" y="4887"/>
                  </a:lnTo>
                  <a:lnTo>
                    <a:pt x="648" y="4879"/>
                  </a:lnTo>
                  <a:lnTo>
                    <a:pt x="649" y="4873"/>
                  </a:lnTo>
                  <a:lnTo>
                    <a:pt x="651" y="4867"/>
                  </a:lnTo>
                  <a:lnTo>
                    <a:pt x="655" y="4861"/>
                  </a:lnTo>
                  <a:lnTo>
                    <a:pt x="661" y="4858"/>
                  </a:lnTo>
                  <a:lnTo>
                    <a:pt x="667" y="4855"/>
                  </a:lnTo>
                  <a:lnTo>
                    <a:pt x="674" y="4853"/>
                  </a:lnTo>
                  <a:lnTo>
                    <a:pt x="674" y="4932"/>
                  </a:lnTo>
                  <a:close/>
                  <a:moveTo>
                    <a:pt x="391" y="4388"/>
                  </a:moveTo>
                  <a:lnTo>
                    <a:pt x="408" y="4399"/>
                  </a:lnTo>
                  <a:lnTo>
                    <a:pt x="426" y="4409"/>
                  </a:lnTo>
                  <a:lnTo>
                    <a:pt x="441" y="4420"/>
                  </a:lnTo>
                  <a:lnTo>
                    <a:pt x="457" y="4431"/>
                  </a:lnTo>
                  <a:lnTo>
                    <a:pt x="471" y="4442"/>
                  </a:lnTo>
                  <a:lnTo>
                    <a:pt x="483" y="4452"/>
                  </a:lnTo>
                  <a:lnTo>
                    <a:pt x="495" y="4463"/>
                  </a:lnTo>
                  <a:lnTo>
                    <a:pt x="505" y="4474"/>
                  </a:lnTo>
                  <a:lnTo>
                    <a:pt x="514" y="4484"/>
                  </a:lnTo>
                  <a:lnTo>
                    <a:pt x="522" y="4494"/>
                  </a:lnTo>
                  <a:lnTo>
                    <a:pt x="527" y="4504"/>
                  </a:lnTo>
                  <a:lnTo>
                    <a:pt x="532" y="4513"/>
                  </a:lnTo>
                  <a:lnTo>
                    <a:pt x="535" y="4522"/>
                  </a:lnTo>
                  <a:lnTo>
                    <a:pt x="536" y="4529"/>
                  </a:lnTo>
                  <a:lnTo>
                    <a:pt x="535" y="4537"/>
                  </a:lnTo>
                  <a:lnTo>
                    <a:pt x="532" y="4543"/>
                  </a:lnTo>
                  <a:lnTo>
                    <a:pt x="527" y="4548"/>
                  </a:lnTo>
                  <a:lnTo>
                    <a:pt x="522" y="4553"/>
                  </a:lnTo>
                  <a:lnTo>
                    <a:pt x="514" y="4556"/>
                  </a:lnTo>
                  <a:lnTo>
                    <a:pt x="504" y="4558"/>
                  </a:lnTo>
                  <a:lnTo>
                    <a:pt x="493" y="4559"/>
                  </a:lnTo>
                  <a:lnTo>
                    <a:pt x="482" y="4559"/>
                  </a:lnTo>
                  <a:lnTo>
                    <a:pt x="469" y="4558"/>
                  </a:lnTo>
                  <a:lnTo>
                    <a:pt x="455" y="4556"/>
                  </a:lnTo>
                  <a:lnTo>
                    <a:pt x="440" y="4553"/>
                  </a:lnTo>
                  <a:lnTo>
                    <a:pt x="424" y="4548"/>
                  </a:lnTo>
                  <a:lnTo>
                    <a:pt x="407" y="4544"/>
                  </a:lnTo>
                  <a:lnTo>
                    <a:pt x="391" y="4537"/>
                  </a:lnTo>
                  <a:lnTo>
                    <a:pt x="373" y="4530"/>
                  </a:lnTo>
                  <a:lnTo>
                    <a:pt x="355" y="4523"/>
                  </a:lnTo>
                  <a:lnTo>
                    <a:pt x="338" y="4514"/>
                  </a:lnTo>
                  <a:lnTo>
                    <a:pt x="319" y="4504"/>
                  </a:lnTo>
                  <a:lnTo>
                    <a:pt x="301" y="4494"/>
                  </a:lnTo>
                  <a:lnTo>
                    <a:pt x="284" y="4484"/>
                  </a:lnTo>
                  <a:lnTo>
                    <a:pt x="267" y="4473"/>
                  </a:lnTo>
                  <a:lnTo>
                    <a:pt x="253" y="4462"/>
                  </a:lnTo>
                  <a:lnTo>
                    <a:pt x="238" y="4451"/>
                  </a:lnTo>
                  <a:lnTo>
                    <a:pt x="225" y="4440"/>
                  </a:lnTo>
                  <a:lnTo>
                    <a:pt x="214" y="4429"/>
                  </a:lnTo>
                  <a:lnTo>
                    <a:pt x="204" y="4419"/>
                  </a:lnTo>
                  <a:lnTo>
                    <a:pt x="195" y="4408"/>
                  </a:lnTo>
                  <a:lnTo>
                    <a:pt x="188" y="4398"/>
                  </a:lnTo>
                  <a:lnTo>
                    <a:pt x="181" y="4388"/>
                  </a:lnTo>
                  <a:lnTo>
                    <a:pt x="178" y="4379"/>
                  </a:lnTo>
                  <a:lnTo>
                    <a:pt x="174" y="4370"/>
                  </a:lnTo>
                  <a:lnTo>
                    <a:pt x="173" y="4363"/>
                  </a:lnTo>
                  <a:lnTo>
                    <a:pt x="174" y="4355"/>
                  </a:lnTo>
                  <a:lnTo>
                    <a:pt x="178" y="4348"/>
                  </a:lnTo>
                  <a:lnTo>
                    <a:pt x="182" y="4343"/>
                  </a:lnTo>
                  <a:lnTo>
                    <a:pt x="189" y="4340"/>
                  </a:lnTo>
                  <a:lnTo>
                    <a:pt x="196" y="4336"/>
                  </a:lnTo>
                  <a:lnTo>
                    <a:pt x="205" y="4334"/>
                  </a:lnTo>
                  <a:lnTo>
                    <a:pt x="216" y="4333"/>
                  </a:lnTo>
                  <a:lnTo>
                    <a:pt x="227" y="4333"/>
                  </a:lnTo>
                  <a:lnTo>
                    <a:pt x="241" y="4334"/>
                  </a:lnTo>
                  <a:lnTo>
                    <a:pt x="255" y="4336"/>
                  </a:lnTo>
                  <a:lnTo>
                    <a:pt x="269" y="4340"/>
                  </a:lnTo>
                  <a:lnTo>
                    <a:pt x="285" y="4344"/>
                  </a:lnTo>
                  <a:lnTo>
                    <a:pt x="301" y="4350"/>
                  </a:lnTo>
                  <a:lnTo>
                    <a:pt x="319" y="4355"/>
                  </a:lnTo>
                  <a:lnTo>
                    <a:pt x="337" y="4363"/>
                  </a:lnTo>
                  <a:lnTo>
                    <a:pt x="354" y="4370"/>
                  </a:lnTo>
                  <a:lnTo>
                    <a:pt x="372" y="4379"/>
                  </a:lnTo>
                  <a:lnTo>
                    <a:pt x="391" y="4388"/>
                  </a:lnTo>
                  <a:close/>
                  <a:moveTo>
                    <a:pt x="674" y="4676"/>
                  </a:moveTo>
                  <a:lnTo>
                    <a:pt x="665" y="4666"/>
                  </a:lnTo>
                  <a:lnTo>
                    <a:pt x="658" y="4655"/>
                  </a:lnTo>
                  <a:lnTo>
                    <a:pt x="652" y="4645"/>
                  </a:lnTo>
                  <a:lnTo>
                    <a:pt x="646" y="4636"/>
                  </a:lnTo>
                  <a:lnTo>
                    <a:pt x="644" y="4628"/>
                  </a:lnTo>
                  <a:lnTo>
                    <a:pt x="643" y="4619"/>
                  </a:lnTo>
                  <a:lnTo>
                    <a:pt x="644" y="4611"/>
                  </a:lnTo>
                  <a:lnTo>
                    <a:pt x="648" y="4604"/>
                  </a:lnTo>
                  <a:lnTo>
                    <a:pt x="652" y="4599"/>
                  </a:lnTo>
                  <a:lnTo>
                    <a:pt x="658" y="4596"/>
                  </a:lnTo>
                  <a:lnTo>
                    <a:pt x="665" y="4592"/>
                  </a:lnTo>
                  <a:lnTo>
                    <a:pt x="674" y="4590"/>
                  </a:lnTo>
                  <a:lnTo>
                    <a:pt x="674" y="4676"/>
                  </a:lnTo>
                  <a:close/>
                  <a:moveTo>
                    <a:pt x="425" y="4131"/>
                  </a:moveTo>
                  <a:lnTo>
                    <a:pt x="442" y="4141"/>
                  </a:lnTo>
                  <a:lnTo>
                    <a:pt x="459" y="4151"/>
                  </a:lnTo>
                  <a:lnTo>
                    <a:pt x="474" y="4161"/>
                  </a:lnTo>
                  <a:lnTo>
                    <a:pt x="489" y="4172"/>
                  </a:lnTo>
                  <a:lnTo>
                    <a:pt x="502" y="4183"/>
                  </a:lnTo>
                  <a:lnTo>
                    <a:pt x="514" y="4193"/>
                  </a:lnTo>
                  <a:lnTo>
                    <a:pt x="525" y="4204"/>
                  </a:lnTo>
                  <a:lnTo>
                    <a:pt x="535" y="4214"/>
                  </a:lnTo>
                  <a:lnTo>
                    <a:pt x="543" y="4224"/>
                  </a:lnTo>
                  <a:lnTo>
                    <a:pt x="551" y="4234"/>
                  </a:lnTo>
                  <a:lnTo>
                    <a:pt x="556" y="4244"/>
                  </a:lnTo>
                  <a:lnTo>
                    <a:pt x="559" y="4252"/>
                  </a:lnTo>
                  <a:lnTo>
                    <a:pt x="562" y="4261"/>
                  </a:lnTo>
                  <a:lnTo>
                    <a:pt x="563" y="4269"/>
                  </a:lnTo>
                  <a:lnTo>
                    <a:pt x="562" y="4276"/>
                  </a:lnTo>
                  <a:lnTo>
                    <a:pt x="559" y="4282"/>
                  </a:lnTo>
                  <a:lnTo>
                    <a:pt x="554" y="4288"/>
                  </a:lnTo>
                  <a:lnTo>
                    <a:pt x="548" y="4292"/>
                  </a:lnTo>
                  <a:lnTo>
                    <a:pt x="541" y="4295"/>
                  </a:lnTo>
                  <a:lnTo>
                    <a:pt x="532" y="4298"/>
                  </a:lnTo>
                  <a:lnTo>
                    <a:pt x="521" y="4299"/>
                  </a:lnTo>
                  <a:lnTo>
                    <a:pt x="510" y="4299"/>
                  </a:lnTo>
                  <a:lnTo>
                    <a:pt x="498" y="4298"/>
                  </a:lnTo>
                  <a:lnTo>
                    <a:pt x="483" y="4295"/>
                  </a:lnTo>
                  <a:lnTo>
                    <a:pt x="469" y="4293"/>
                  </a:lnTo>
                  <a:lnTo>
                    <a:pt x="455" y="4289"/>
                  </a:lnTo>
                  <a:lnTo>
                    <a:pt x="438" y="4284"/>
                  </a:lnTo>
                  <a:lnTo>
                    <a:pt x="421" y="4279"/>
                  </a:lnTo>
                  <a:lnTo>
                    <a:pt x="405" y="4272"/>
                  </a:lnTo>
                  <a:lnTo>
                    <a:pt x="388" y="4265"/>
                  </a:lnTo>
                  <a:lnTo>
                    <a:pt x="371" y="4256"/>
                  </a:lnTo>
                  <a:lnTo>
                    <a:pt x="353" y="4247"/>
                  </a:lnTo>
                  <a:lnTo>
                    <a:pt x="335" y="4237"/>
                  </a:lnTo>
                  <a:lnTo>
                    <a:pt x="319" y="4227"/>
                  </a:lnTo>
                  <a:lnTo>
                    <a:pt x="303" y="4216"/>
                  </a:lnTo>
                  <a:lnTo>
                    <a:pt x="289" y="4206"/>
                  </a:lnTo>
                  <a:lnTo>
                    <a:pt x="276" y="4195"/>
                  </a:lnTo>
                  <a:lnTo>
                    <a:pt x="264" y="4184"/>
                  </a:lnTo>
                  <a:lnTo>
                    <a:pt x="253" y="4174"/>
                  </a:lnTo>
                  <a:lnTo>
                    <a:pt x="243" y="4163"/>
                  </a:lnTo>
                  <a:lnTo>
                    <a:pt x="235" y="4153"/>
                  </a:lnTo>
                  <a:lnTo>
                    <a:pt x="227" y="4143"/>
                  </a:lnTo>
                  <a:lnTo>
                    <a:pt x="222" y="4133"/>
                  </a:lnTo>
                  <a:lnTo>
                    <a:pt x="219" y="4124"/>
                  </a:lnTo>
                  <a:lnTo>
                    <a:pt x="216" y="4116"/>
                  </a:lnTo>
                  <a:lnTo>
                    <a:pt x="215" y="4108"/>
                  </a:lnTo>
                  <a:lnTo>
                    <a:pt x="216" y="4100"/>
                  </a:lnTo>
                  <a:lnTo>
                    <a:pt x="220" y="4095"/>
                  </a:lnTo>
                  <a:lnTo>
                    <a:pt x="224" y="4089"/>
                  </a:lnTo>
                  <a:lnTo>
                    <a:pt x="230" y="4085"/>
                  </a:lnTo>
                  <a:lnTo>
                    <a:pt x="237" y="4081"/>
                  </a:lnTo>
                  <a:lnTo>
                    <a:pt x="246" y="4079"/>
                  </a:lnTo>
                  <a:lnTo>
                    <a:pt x="257" y="4078"/>
                  </a:lnTo>
                  <a:lnTo>
                    <a:pt x="268" y="4078"/>
                  </a:lnTo>
                  <a:lnTo>
                    <a:pt x="280" y="4079"/>
                  </a:lnTo>
                  <a:lnTo>
                    <a:pt x="295" y="4081"/>
                  </a:lnTo>
                  <a:lnTo>
                    <a:pt x="309" y="4084"/>
                  </a:lnTo>
                  <a:lnTo>
                    <a:pt x="324" y="4088"/>
                  </a:lnTo>
                  <a:lnTo>
                    <a:pt x="340" y="4092"/>
                  </a:lnTo>
                  <a:lnTo>
                    <a:pt x="356" y="4099"/>
                  </a:lnTo>
                  <a:lnTo>
                    <a:pt x="373" y="4106"/>
                  </a:lnTo>
                  <a:lnTo>
                    <a:pt x="391" y="4113"/>
                  </a:lnTo>
                  <a:lnTo>
                    <a:pt x="407" y="4121"/>
                  </a:lnTo>
                  <a:lnTo>
                    <a:pt x="425" y="4131"/>
                  </a:lnTo>
                  <a:close/>
                  <a:moveTo>
                    <a:pt x="674" y="4387"/>
                  </a:moveTo>
                  <a:lnTo>
                    <a:pt x="671" y="4380"/>
                  </a:lnTo>
                  <a:lnTo>
                    <a:pt x="669" y="4374"/>
                  </a:lnTo>
                  <a:lnTo>
                    <a:pt x="666" y="4367"/>
                  </a:lnTo>
                  <a:lnTo>
                    <a:pt x="665" y="4362"/>
                  </a:lnTo>
                  <a:lnTo>
                    <a:pt x="665" y="4356"/>
                  </a:lnTo>
                  <a:lnTo>
                    <a:pt x="665" y="4352"/>
                  </a:lnTo>
                  <a:lnTo>
                    <a:pt x="666" y="4346"/>
                  </a:lnTo>
                  <a:lnTo>
                    <a:pt x="669" y="4342"/>
                  </a:lnTo>
                  <a:lnTo>
                    <a:pt x="672" y="4339"/>
                  </a:lnTo>
                  <a:lnTo>
                    <a:pt x="674" y="4335"/>
                  </a:lnTo>
                  <a:lnTo>
                    <a:pt x="674" y="4387"/>
                  </a:lnTo>
                  <a:close/>
                  <a:moveTo>
                    <a:pt x="484" y="3872"/>
                  </a:moveTo>
                  <a:lnTo>
                    <a:pt x="501" y="3882"/>
                  </a:lnTo>
                  <a:lnTo>
                    <a:pt x="516" y="3892"/>
                  </a:lnTo>
                  <a:lnTo>
                    <a:pt x="531" y="3902"/>
                  </a:lnTo>
                  <a:lnTo>
                    <a:pt x="545" y="3912"/>
                  </a:lnTo>
                  <a:lnTo>
                    <a:pt x="557" y="3921"/>
                  </a:lnTo>
                  <a:lnTo>
                    <a:pt x="569" y="3932"/>
                  </a:lnTo>
                  <a:lnTo>
                    <a:pt x="579" y="3942"/>
                  </a:lnTo>
                  <a:lnTo>
                    <a:pt x="589" y="3952"/>
                  </a:lnTo>
                  <a:lnTo>
                    <a:pt x="597" y="3962"/>
                  </a:lnTo>
                  <a:lnTo>
                    <a:pt x="603" y="3972"/>
                  </a:lnTo>
                  <a:lnTo>
                    <a:pt x="609" y="3981"/>
                  </a:lnTo>
                  <a:lnTo>
                    <a:pt x="612" y="3990"/>
                  </a:lnTo>
                  <a:lnTo>
                    <a:pt x="614" y="3999"/>
                  </a:lnTo>
                  <a:lnTo>
                    <a:pt x="616" y="4006"/>
                  </a:lnTo>
                  <a:lnTo>
                    <a:pt x="614" y="4014"/>
                  </a:lnTo>
                  <a:lnTo>
                    <a:pt x="611" y="4020"/>
                  </a:lnTo>
                  <a:lnTo>
                    <a:pt x="607" y="4025"/>
                  </a:lnTo>
                  <a:lnTo>
                    <a:pt x="600" y="4030"/>
                  </a:lnTo>
                  <a:lnTo>
                    <a:pt x="592" y="4033"/>
                  </a:lnTo>
                  <a:lnTo>
                    <a:pt x="584" y="4035"/>
                  </a:lnTo>
                  <a:lnTo>
                    <a:pt x="574" y="4037"/>
                  </a:lnTo>
                  <a:lnTo>
                    <a:pt x="563" y="4037"/>
                  </a:lnTo>
                  <a:lnTo>
                    <a:pt x="551" y="4036"/>
                  </a:lnTo>
                  <a:lnTo>
                    <a:pt x="537" y="4035"/>
                  </a:lnTo>
                  <a:lnTo>
                    <a:pt x="524" y="4032"/>
                  </a:lnTo>
                  <a:lnTo>
                    <a:pt x="509" y="4028"/>
                  </a:lnTo>
                  <a:lnTo>
                    <a:pt x="494" y="4024"/>
                  </a:lnTo>
                  <a:lnTo>
                    <a:pt x="478" y="4019"/>
                  </a:lnTo>
                  <a:lnTo>
                    <a:pt x="462" y="4012"/>
                  </a:lnTo>
                  <a:lnTo>
                    <a:pt x="446" y="4005"/>
                  </a:lnTo>
                  <a:lnTo>
                    <a:pt x="429" y="3996"/>
                  </a:lnTo>
                  <a:lnTo>
                    <a:pt x="412" y="3988"/>
                  </a:lnTo>
                  <a:lnTo>
                    <a:pt x="395" y="3978"/>
                  </a:lnTo>
                  <a:lnTo>
                    <a:pt x="380" y="3968"/>
                  </a:lnTo>
                  <a:lnTo>
                    <a:pt x="365" y="3958"/>
                  </a:lnTo>
                  <a:lnTo>
                    <a:pt x="351" y="3948"/>
                  </a:lnTo>
                  <a:lnTo>
                    <a:pt x="339" y="3937"/>
                  </a:lnTo>
                  <a:lnTo>
                    <a:pt x="327" y="3927"/>
                  </a:lnTo>
                  <a:lnTo>
                    <a:pt x="317" y="3916"/>
                  </a:lnTo>
                  <a:lnTo>
                    <a:pt x="308" y="3906"/>
                  </a:lnTo>
                  <a:lnTo>
                    <a:pt x="300" y="3896"/>
                  </a:lnTo>
                  <a:lnTo>
                    <a:pt x="294" y="3886"/>
                  </a:lnTo>
                  <a:lnTo>
                    <a:pt x="288" y="3877"/>
                  </a:lnTo>
                  <a:lnTo>
                    <a:pt x="285" y="3868"/>
                  </a:lnTo>
                  <a:lnTo>
                    <a:pt x="282" y="3860"/>
                  </a:lnTo>
                  <a:lnTo>
                    <a:pt x="281" y="3852"/>
                  </a:lnTo>
                  <a:lnTo>
                    <a:pt x="282" y="3844"/>
                  </a:lnTo>
                  <a:lnTo>
                    <a:pt x="286" y="3838"/>
                  </a:lnTo>
                  <a:lnTo>
                    <a:pt x="290" y="3833"/>
                  </a:lnTo>
                  <a:lnTo>
                    <a:pt x="297" y="3829"/>
                  </a:lnTo>
                  <a:lnTo>
                    <a:pt x="303" y="3825"/>
                  </a:lnTo>
                  <a:lnTo>
                    <a:pt x="312" y="3823"/>
                  </a:lnTo>
                  <a:lnTo>
                    <a:pt x="322" y="3822"/>
                  </a:lnTo>
                  <a:lnTo>
                    <a:pt x="333" y="3821"/>
                  </a:lnTo>
                  <a:lnTo>
                    <a:pt x="345" y="3822"/>
                  </a:lnTo>
                  <a:lnTo>
                    <a:pt x="359" y="3824"/>
                  </a:lnTo>
                  <a:lnTo>
                    <a:pt x="373" y="3827"/>
                  </a:lnTo>
                  <a:lnTo>
                    <a:pt x="387" y="3830"/>
                  </a:lnTo>
                  <a:lnTo>
                    <a:pt x="403" y="3835"/>
                  </a:lnTo>
                  <a:lnTo>
                    <a:pt x="418" y="3841"/>
                  </a:lnTo>
                  <a:lnTo>
                    <a:pt x="435" y="3848"/>
                  </a:lnTo>
                  <a:lnTo>
                    <a:pt x="450" y="3854"/>
                  </a:lnTo>
                  <a:lnTo>
                    <a:pt x="468" y="3863"/>
                  </a:lnTo>
                  <a:lnTo>
                    <a:pt x="484" y="3872"/>
                  </a:lnTo>
                  <a:close/>
                  <a:moveTo>
                    <a:pt x="567" y="3609"/>
                  </a:moveTo>
                  <a:lnTo>
                    <a:pt x="585" y="3619"/>
                  </a:lnTo>
                  <a:lnTo>
                    <a:pt x="601" y="3630"/>
                  </a:lnTo>
                  <a:lnTo>
                    <a:pt x="617" y="3641"/>
                  </a:lnTo>
                  <a:lnTo>
                    <a:pt x="631" y="3653"/>
                  </a:lnTo>
                  <a:lnTo>
                    <a:pt x="644" y="3664"/>
                  </a:lnTo>
                  <a:lnTo>
                    <a:pt x="656" y="3675"/>
                  </a:lnTo>
                  <a:lnTo>
                    <a:pt x="666" y="3688"/>
                  </a:lnTo>
                  <a:lnTo>
                    <a:pt x="674" y="3697"/>
                  </a:lnTo>
                  <a:lnTo>
                    <a:pt x="674" y="3766"/>
                  </a:lnTo>
                  <a:lnTo>
                    <a:pt x="669" y="3769"/>
                  </a:lnTo>
                  <a:lnTo>
                    <a:pt x="661" y="3771"/>
                  </a:lnTo>
                  <a:lnTo>
                    <a:pt x="652" y="3772"/>
                  </a:lnTo>
                  <a:lnTo>
                    <a:pt x="643" y="3772"/>
                  </a:lnTo>
                  <a:lnTo>
                    <a:pt x="633" y="3772"/>
                  </a:lnTo>
                  <a:lnTo>
                    <a:pt x="623" y="3771"/>
                  </a:lnTo>
                  <a:lnTo>
                    <a:pt x="612" y="3770"/>
                  </a:lnTo>
                  <a:lnTo>
                    <a:pt x="600" y="3768"/>
                  </a:lnTo>
                  <a:lnTo>
                    <a:pt x="576" y="3761"/>
                  </a:lnTo>
                  <a:lnTo>
                    <a:pt x="549" y="3752"/>
                  </a:lnTo>
                  <a:lnTo>
                    <a:pt x="523" y="3740"/>
                  </a:lnTo>
                  <a:lnTo>
                    <a:pt x="495" y="3726"/>
                  </a:lnTo>
                  <a:lnTo>
                    <a:pt x="479" y="3716"/>
                  </a:lnTo>
                  <a:lnTo>
                    <a:pt x="464" y="3707"/>
                  </a:lnTo>
                  <a:lnTo>
                    <a:pt x="450" y="3697"/>
                  </a:lnTo>
                  <a:lnTo>
                    <a:pt x="437" y="3686"/>
                  </a:lnTo>
                  <a:lnTo>
                    <a:pt x="426" y="3676"/>
                  </a:lnTo>
                  <a:lnTo>
                    <a:pt x="415" y="3667"/>
                  </a:lnTo>
                  <a:lnTo>
                    <a:pt x="405" y="3657"/>
                  </a:lnTo>
                  <a:lnTo>
                    <a:pt x="396" y="3647"/>
                  </a:lnTo>
                  <a:lnTo>
                    <a:pt x="388" y="3637"/>
                  </a:lnTo>
                  <a:lnTo>
                    <a:pt x="382" y="3627"/>
                  </a:lnTo>
                  <a:lnTo>
                    <a:pt x="377" y="3618"/>
                  </a:lnTo>
                  <a:lnTo>
                    <a:pt x="374" y="3609"/>
                  </a:lnTo>
                  <a:lnTo>
                    <a:pt x="372" y="3600"/>
                  </a:lnTo>
                  <a:lnTo>
                    <a:pt x="372" y="3593"/>
                  </a:lnTo>
                  <a:lnTo>
                    <a:pt x="373" y="3586"/>
                  </a:lnTo>
                  <a:lnTo>
                    <a:pt x="376" y="3579"/>
                  </a:lnTo>
                  <a:lnTo>
                    <a:pt x="381" y="3574"/>
                  </a:lnTo>
                  <a:lnTo>
                    <a:pt x="386" y="3569"/>
                  </a:lnTo>
                  <a:lnTo>
                    <a:pt x="394" y="3566"/>
                  </a:lnTo>
                  <a:lnTo>
                    <a:pt x="403" y="3564"/>
                  </a:lnTo>
                  <a:lnTo>
                    <a:pt x="412" y="3562"/>
                  </a:lnTo>
                  <a:lnTo>
                    <a:pt x="423" y="3562"/>
                  </a:lnTo>
                  <a:lnTo>
                    <a:pt x="435" y="3563"/>
                  </a:lnTo>
                  <a:lnTo>
                    <a:pt x="447" y="3564"/>
                  </a:lnTo>
                  <a:lnTo>
                    <a:pt x="460" y="3566"/>
                  </a:lnTo>
                  <a:lnTo>
                    <a:pt x="474" y="3569"/>
                  </a:lnTo>
                  <a:lnTo>
                    <a:pt x="489" y="3574"/>
                  </a:lnTo>
                  <a:lnTo>
                    <a:pt x="504" y="3579"/>
                  </a:lnTo>
                  <a:lnTo>
                    <a:pt x="520" y="3586"/>
                  </a:lnTo>
                  <a:lnTo>
                    <a:pt x="535" y="3593"/>
                  </a:lnTo>
                  <a:lnTo>
                    <a:pt x="552" y="3600"/>
                  </a:lnTo>
                  <a:lnTo>
                    <a:pt x="567" y="3609"/>
                  </a:lnTo>
                  <a:close/>
                  <a:moveTo>
                    <a:pt x="399" y="3265"/>
                  </a:moveTo>
                  <a:lnTo>
                    <a:pt x="395" y="3270"/>
                  </a:lnTo>
                  <a:lnTo>
                    <a:pt x="389" y="3275"/>
                  </a:lnTo>
                  <a:lnTo>
                    <a:pt x="383" y="3278"/>
                  </a:lnTo>
                  <a:lnTo>
                    <a:pt x="375" y="3280"/>
                  </a:lnTo>
                  <a:lnTo>
                    <a:pt x="366" y="3281"/>
                  </a:lnTo>
                  <a:lnTo>
                    <a:pt x="356" y="3283"/>
                  </a:lnTo>
                  <a:lnTo>
                    <a:pt x="345" y="3281"/>
                  </a:lnTo>
                  <a:lnTo>
                    <a:pt x="334" y="3280"/>
                  </a:lnTo>
                  <a:lnTo>
                    <a:pt x="321" y="3278"/>
                  </a:lnTo>
                  <a:lnTo>
                    <a:pt x="309" y="3275"/>
                  </a:lnTo>
                  <a:lnTo>
                    <a:pt x="296" y="3272"/>
                  </a:lnTo>
                  <a:lnTo>
                    <a:pt x="281" y="3266"/>
                  </a:lnTo>
                  <a:lnTo>
                    <a:pt x="267" y="3261"/>
                  </a:lnTo>
                  <a:lnTo>
                    <a:pt x="253" y="3254"/>
                  </a:lnTo>
                  <a:lnTo>
                    <a:pt x="238" y="3247"/>
                  </a:lnTo>
                  <a:lnTo>
                    <a:pt x="224" y="3238"/>
                  </a:lnTo>
                  <a:lnTo>
                    <a:pt x="210" y="3230"/>
                  </a:lnTo>
                  <a:lnTo>
                    <a:pt x="196" y="3221"/>
                  </a:lnTo>
                  <a:lnTo>
                    <a:pt x="184" y="3212"/>
                  </a:lnTo>
                  <a:lnTo>
                    <a:pt x="172" y="3202"/>
                  </a:lnTo>
                  <a:lnTo>
                    <a:pt x="161" y="3193"/>
                  </a:lnTo>
                  <a:lnTo>
                    <a:pt x="151" y="3183"/>
                  </a:lnTo>
                  <a:lnTo>
                    <a:pt x="142" y="3173"/>
                  </a:lnTo>
                  <a:lnTo>
                    <a:pt x="135" y="3165"/>
                  </a:lnTo>
                  <a:lnTo>
                    <a:pt x="128" y="3155"/>
                  </a:lnTo>
                  <a:lnTo>
                    <a:pt x="123" y="3146"/>
                  </a:lnTo>
                  <a:lnTo>
                    <a:pt x="119" y="3137"/>
                  </a:lnTo>
                  <a:lnTo>
                    <a:pt x="116" y="3129"/>
                  </a:lnTo>
                  <a:lnTo>
                    <a:pt x="115" y="3122"/>
                  </a:lnTo>
                  <a:lnTo>
                    <a:pt x="115" y="3114"/>
                  </a:lnTo>
                  <a:lnTo>
                    <a:pt x="116" y="3107"/>
                  </a:lnTo>
                  <a:lnTo>
                    <a:pt x="118" y="3101"/>
                  </a:lnTo>
                  <a:lnTo>
                    <a:pt x="123" y="3095"/>
                  </a:lnTo>
                  <a:lnTo>
                    <a:pt x="128" y="3092"/>
                  </a:lnTo>
                  <a:lnTo>
                    <a:pt x="135" y="3088"/>
                  </a:lnTo>
                  <a:lnTo>
                    <a:pt x="142" y="3085"/>
                  </a:lnTo>
                  <a:lnTo>
                    <a:pt x="151" y="3084"/>
                  </a:lnTo>
                  <a:lnTo>
                    <a:pt x="161" y="3084"/>
                  </a:lnTo>
                  <a:lnTo>
                    <a:pt x="172" y="3084"/>
                  </a:lnTo>
                  <a:lnTo>
                    <a:pt x="184" y="3086"/>
                  </a:lnTo>
                  <a:lnTo>
                    <a:pt x="196" y="3088"/>
                  </a:lnTo>
                  <a:lnTo>
                    <a:pt x="209" y="3092"/>
                  </a:lnTo>
                  <a:lnTo>
                    <a:pt x="222" y="3095"/>
                  </a:lnTo>
                  <a:lnTo>
                    <a:pt x="236" y="3101"/>
                  </a:lnTo>
                  <a:lnTo>
                    <a:pt x="251" y="3106"/>
                  </a:lnTo>
                  <a:lnTo>
                    <a:pt x="265" y="3113"/>
                  </a:lnTo>
                  <a:lnTo>
                    <a:pt x="279" y="3119"/>
                  </a:lnTo>
                  <a:lnTo>
                    <a:pt x="294" y="3128"/>
                  </a:lnTo>
                  <a:lnTo>
                    <a:pt x="308" y="3136"/>
                  </a:lnTo>
                  <a:lnTo>
                    <a:pt x="321" y="3146"/>
                  </a:lnTo>
                  <a:lnTo>
                    <a:pt x="333" y="3155"/>
                  </a:lnTo>
                  <a:lnTo>
                    <a:pt x="345" y="3165"/>
                  </a:lnTo>
                  <a:lnTo>
                    <a:pt x="356" y="3173"/>
                  </a:lnTo>
                  <a:lnTo>
                    <a:pt x="366" y="3183"/>
                  </a:lnTo>
                  <a:lnTo>
                    <a:pt x="375" y="3192"/>
                  </a:lnTo>
                  <a:lnTo>
                    <a:pt x="383" y="3202"/>
                  </a:lnTo>
                  <a:lnTo>
                    <a:pt x="389" y="3211"/>
                  </a:lnTo>
                  <a:lnTo>
                    <a:pt x="395" y="3221"/>
                  </a:lnTo>
                  <a:lnTo>
                    <a:pt x="399" y="3229"/>
                  </a:lnTo>
                  <a:lnTo>
                    <a:pt x="402" y="3237"/>
                  </a:lnTo>
                  <a:lnTo>
                    <a:pt x="404" y="3245"/>
                  </a:lnTo>
                  <a:lnTo>
                    <a:pt x="404" y="3252"/>
                  </a:lnTo>
                  <a:lnTo>
                    <a:pt x="403" y="3259"/>
                  </a:lnTo>
                  <a:lnTo>
                    <a:pt x="399" y="3265"/>
                  </a:lnTo>
                  <a:close/>
                  <a:moveTo>
                    <a:pt x="674" y="3493"/>
                  </a:moveTo>
                  <a:lnTo>
                    <a:pt x="658" y="3487"/>
                  </a:lnTo>
                  <a:lnTo>
                    <a:pt x="639" y="3479"/>
                  </a:lnTo>
                  <a:lnTo>
                    <a:pt x="621" y="3470"/>
                  </a:lnTo>
                  <a:lnTo>
                    <a:pt x="602" y="3460"/>
                  </a:lnTo>
                  <a:lnTo>
                    <a:pt x="588" y="3451"/>
                  </a:lnTo>
                  <a:lnTo>
                    <a:pt x="574" y="3443"/>
                  </a:lnTo>
                  <a:lnTo>
                    <a:pt x="560" y="3433"/>
                  </a:lnTo>
                  <a:lnTo>
                    <a:pt x="547" y="3423"/>
                  </a:lnTo>
                  <a:lnTo>
                    <a:pt x="536" y="3413"/>
                  </a:lnTo>
                  <a:lnTo>
                    <a:pt x="525" y="3403"/>
                  </a:lnTo>
                  <a:lnTo>
                    <a:pt x="516" y="3393"/>
                  </a:lnTo>
                  <a:lnTo>
                    <a:pt x="507" y="3383"/>
                  </a:lnTo>
                  <a:lnTo>
                    <a:pt x="501" y="3374"/>
                  </a:lnTo>
                  <a:lnTo>
                    <a:pt x="495" y="3364"/>
                  </a:lnTo>
                  <a:lnTo>
                    <a:pt x="491" y="3355"/>
                  </a:lnTo>
                  <a:lnTo>
                    <a:pt x="488" y="3347"/>
                  </a:lnTo>
                  <a:lnTo>
                    <a:pt x="487" y="3339"/>
                  </a:lnTo>
                  <a:lnTo>
                    <a:pt x="485" y="3331"/>
                  </a:lnTo>
                  <a:lnTo>
                    <a:pt x="488" y="3323"/>
                  </a:lnTo>
                  <a:lnTo>
                    <a:pt x="490" y="3317"/>
                  </a:lnTo>
                  <a:lnTo>
                    <a:pt x="494" y="3311"/>
                  </a:lnTo>
                  <a:lnTo>
                    <a:pt x="501" y="3307"/>
                  </a:lnTo>
                  <a:lnTo>
                    <a:pt x="507" y="3304"/>
                  </a:lnTo>
                  <a:lnTo>
                    <a:pt x="516" y="3301"/>
                  </a:lnTo>
                  <a:lnTo>
                    <a:pt x="525" y="3300"/>
                  </a:lnTo>
                  <a:lnTo>
                    <a:pt x="536" y="3299"/>
                  </a:lnTo>
                  <a:lnTo>
                    <a:pt x="547" y="3300"/>
                  </a:lnTo>
                  <a:lnTo>
                    <a:pt x="559" y="3301"/>
                  </a:lnTo>
                  <a:lnTo>
                    <a:pt x="571" y="3304"/>
                  </a:lnTo>
                  <a:lnTo>
                    <a:pt x="586" y="3307"/>
                  </a:lnTo>
                  <a:lnTo>
                    <a:pt x="599" y="3311"/>
                  </a:lnTo>
                  <a:lnTo>
                    <a:pt x="614" y="3316"/>
                  </a:lnTo>
                  <a:lnTo>
                    <a:pt x="629" y="3321"/>
                  </a:lnTo>
                  <a:lnTo>
                    <a:pt x="644" y="3328"/>
                  </a:lnTo>
                  <a:lnTo>
                    <a:pt x="659" y="3336"/>
                  </a:lnTo>
                  <a:lnTo>
                    <a:pt x="674" y="3344"/>
                  </a:lnTo>
                  <a:lnTo>
                    <a:pt x="674" y="3493"/>
                  </a:lnTo>
                  <a:close/>
                  <a:moveTo>
                    <a:pt x="441" y="2867"/>
                  </a:moveTo>
                  <a:lnTo>
                    <a:pt x="455" y="2875"/>
                  </a:lnTo>
                  <a:lnTo>
                    <a:pt x="467" y="2884"/>
                  </a:lnTo>
                  <a:lnTo>
                    <a:pt x="479" y="2893"/>
                  </a:lnTo>
                  <a:lnTo>
                    <a:pt x="490" y="2902"/>
                  </a:lnTo>
                  <a:lnTo>
                    <a:pt x="501" y="2911"/>
                  </a:lnTo>
                  <a:lnTo>
                    <a:pt x="510" y="2921"/>
                  </a:lnTo>
                  <a:lnTo>
                    <a:pt x="519" y="2930"/>
                  </a:lnTo>
                  <a:lnTo>
                    <a:pt x="526" y="2938"/>
                  </a:lnTo>
                  <a:lnTo>
                    <a:pt x="532" y="2947"/>
                  </a:lnTo>
                  <a:lnTo>
                    <a:pt x="537" y="2956"/>
                  </a:lnTo>
                  <a:lnTo>
                    <a:pt x="541" y="2965"/>
                  </a:lnTo>
                  <a:lnTo>
                    <a:pt x="544" y="2974"/>
                  </a:lnTo>
                  <a:lnTo>
                    <a:pt x="545" y="2981"/>
                  </a:lnTo>
                  <a:lnTo>
                    <a:pt x="545" y="2988"/>
                  </a:lnTo>
                  <a:lnTo>
                    <a:pt x="544" y="2995"/>
                  </a:lnTo>
                  <a:lnTo>
                    <a:pt x="541" y="3001"/>
                  </a:lnTo>
                  <a:lnTo>
                    <a:pt x="537" y="3006"/>
                  </a:lnTo>
                  <a:lnTo>
                    <a:pt x="532" y="3010"/>
                  </a:lnTo>
                  <a:lnTo>
                    <a:pt x="525" y="3013"/>
                  </a:lnTo>
                  <a:lnTo>
                    <a:pt x="517" y="3017"/>
                  </a:lnTo>
                  <a:lnTo>
                    <a:pt x="509" y="3018"/>
                  </a:lnTo>
                  <a:lnTo>
                    <a:pt x="499" y="3019"/>
                  </a:lnTo>
                  <a:lnTo>
                    <a:pt x="489" y="3018"/>
                  </a:lnTo>
                  <a:lnTo>
                    <a:pt x="478" y="3017"/>
                  </a:lnTo>
                  <a:lnTo>
                    <a:pt x="466" y="3014"/>
                  </a:lnTo>
                  <a:lnTo>
                    <a:pt x="453" y="3012"/>
                  </a:lnTo>
                  <a:lnTo>
                    <a:pt x="440" y="3008"/>
                  </a:lnTo>
                  <a:lnTo>
                    <a:pt x="427" y="3003"/>
                  </a:lnTo>
                  <a:lnTo>
                    <a:pt x="414" y="2998"/>
                  </a:lnTo>
                  <a:lnTo>
                    <a:pt x="399" y="2992"/>
                  </a:lnTo>
                  <a:lnTo>
                    <a:pt x="386" y="2985"/>
                  </a:lnTo>
                  <a:lnTo>
                    <a:pt x="372" y="2977"/>
                  </a:lnTo>
                  <a:lnTo>
                    <a:pt x="359" y="2969"/>
                  </a:lnTo>
                  <a:lnTo>
                    <a:pt x="345" y="2960"/>
                  </a:lnTo>
                  <a:lnTo>
                    <a:pt x="333" y="2952"/>
                  </a:lnTo>
                  <a:lnTo>
                    <a:pt x="322" y="2942"/>
                  </a:lnTo>
                  <a:lnTo>
                    <a:pt x="312" y="2933"/>
                  </a:lnTo>
                  <a:lnTo>
                    <a:pt x="302" y="2923"/>
                  </a:lnTo>
                  <a:lnTo>
                    <a:pt x="294" y="2914"/>
                  </a:lnTo>
                  <a:lnTo>
                    <a:pt x="287" y="2905"/>
                  </a:lnTo>
                  <a:lnTo>
                    <a:pt x="280" y="2895"/>
                  </a:lnTo>
                  <a:lnTo>
                    <a:pt x="276" y="2887"/>
                  </a:lnTo>
                  <a:lnTo>
                    <a:pt x="271" y="2879"/>
                  </a:lnTo>
                  <a:lnTo>
                    <a:pt x="269" y="2870"/>
                  </a:lnTo>
                  <a:lnTo>
                    <a:pt x="267" y="2862"/>
                  </a:lnTo>
                  <a:lnTo>
                    <a:pt x="267" y="2856"/>
                  </a:lnTo>
                  <a:lnTo>
                    <a:pt x="269" y="2849"/>
                  </a:lnTo>
                  <a:lnTo>
                    <a:pt x="271" y="2842"/>
                  </a:lnTo>
                  <a:lnTo>
                    <a:pt x="276" y="2837"/>
                  </a:lnTo>
                  <a:lnTo>
                    <a:pt x="281" y="2832"/>
                  </a:lnTo>
                  <a:lnTo>
                    <a:pt x="288" y="2829"/>
                  </a:lnTo>
                  <a:lnTo>
                    <a:pt x="296" y="2827"/>
                  </a:lnTo>
                  <a:lnTo>
                    <a:pt x="305" y="2826"/>
                  </a:lnTo>
                  <a:lnTo>
                    <a:pt x="313" y="2825"/>
                  </a:lnTo>
                  <a:lnTo>
                    <a:pt x="324" y="2826"/>
                  </a:lnTo>
                  <a:lnTo>
                    <a:pt x="335" y="2827"/>
                  </a:lnTo>
                  <a:lnTo>
                    <a:pt x="348" y="2829"/>
                  </a:lnTo>
                  <a:lnTo>
                    <a:pt x="360" y="2831"/>
                  </a:lnTo>
                  <a:lnTo>
                    <a:pt x="372" y="2836"/>
                  </a:lnTo>
                  <a:lnTo>
                    <a:pt x="385" y="2840"/>
                  </a:lnTo>
                  <a:lnTo>
                    <a:pt x="399" y="2846"/>
                  </a:lnTo>
                  <a:lnTo>
                    <a:pt x="413" y="2852"/>
                  </a:lnTo>
                  <a:lnTo>
                    <a:pt x="427" y="2859"/>
                  </a:lnTo>
                  <a:lnTo>
                    <a:pt x="441" y="2867"/>
                  </a:lnTo>
                  <a:close/>
                  <a:moveTo>
                    <a:pt x="674" y="3149"/>
                  </a:moveTo>
                  <a:lnTo>
                    <a:pt x="660" y="3136"/>
                  </a:lnTo>
                  <a:lnTo>
                    <a:pt x="648" y="3122"/>
                  </a:lnTo>
                  <a:lnTo>
                    <a:pt x="638" y="3108"/>
                  </a:lnTo>
                  <a:lnTo>
                    <a:pt x="630" y="3095"/>
                  </a:lnTo>
                  <a:lnTo>
                    <a:pt x="628" y="3090"/>
                  </a:lnTo>
                  <a:lnTo>
                    <a:pt x="626" y="3083"/>
                  </a:lnTo>
                  <a:lnTo>
                    <a:pt x="624" y="3077"/>
                  </a:lnTo>
                  <a:lnTo>
                    <a:pt x="623" y="3071"/>
                  </a:lnTo>
                  <a:lnTo>
                    <a:pt x="623" y="3066"/>
                  </a:lnTo>
                  <a:lnTo>
                    <a:pt x="624" y="3061"/>
                  </a:lnTo>
                  <a:lnTo>
                    <a:pt x="626" y="3056"/>
                  </a:lnTo>
                  <a:lnTo>
                    <a:pt x="628" y="3052"/>
                  </a:lnTo>
                  <a:lnTo>
                    <a:pt x="631" y="3048"/>
                  </a:lnTo>
                  <a:lnTo>
                    <a:pt x="635" y="3043"/>
                  </a:lnTo>
                  <a:lnTo>
                    <a:pt x="640" y="3040"/>
                  </a:lnTo>
                  <a:lnTo>
                    <a:pt x="645" y="3038"/>
                  </a:lnTo>
                  <a:lnTo>
                    <a:pt x="652" y="3035"/>
                  </a:lnTo>
                  <a:lnTo>
                    <a:pt x="659" y="3034"/>
                  </a:lnTo>
                  <a:lnTo>
                    <a:pt x="666" y="3033"/>
                  </a:lnTo>
                  <a:lnTo>
                    <a:pt x="674" y="3033"/>
                  </a:lnTo>
                  <a:lnTo>
                    <a:pt x="674" y="3149"/>
                  </a:lnTo>
                  <a:close/>
                  <a:moveTo>
                    <a:pt x="370" y="2532"/>
                  </a:moveTo>
                  <a:lnTo>
                    <a:pt x="365" y="2537"/>
                  </a:lnTo>
                  <a:lnTo>
                    <a:pt x="360" y="2541"/>
                  </a:lnTo>
                  <a:lnTo>
                    <a:pt x="354" y="2544"/>
                  </a:lnTo>
                  <a:lnTo>
                    <a:pt x="346" y="2547"/>
                  </a:lnTo>
                  <a:lnTo>
                    <a:pt x="339" y="2549"/>
                  </a:lnTo>
                  <a:lnTo>
                    <a:pt x="330" y="2549"/>
                  </a:lnTo>
                  <a:lnTo>
                    <a:pt x="320" y="2549"/>
                  </a:lnTo>
                  <a:lnTo>
                    <a:pt x="310" y="2548"/>
                  </a:lnTo>
                  <a:lnTo>
                    <a:pt x="299" y="2547"/>
                  </a:lnTo>
                  <a:lnTo>
                    <a:pt x="288" y="2543"/>
                  </a:lnTo>
                  <a:lnTo>
                    <a:pt x="276" y="2540"/>
                  </a:lnTo>
                  <a:lnTo>
                    <a:pt x="264" y="2536"/>
                  </a:lnTo>
                  <a:lnTo>
                    <a:pt x="252" y="2531"/>
                  </a:lnTo>
                  <a:lnTo>
                    <a:pt x="239" y="2526"/>
                  </a:lnTo>
                  <a:lnTo>
                    <a:pt x="227" y="2519"/>
                  </a:lnTo>
                  <a:lnTo>
                    <a:pt x="214" y="2511"/>
                  </a:lnTo>
                  <a:lnTo>
                    <a:pt x="202" y="2504"/>
                  </a:lnTo>
                  <a:lnTo>
                    <a:pt x="190" y="2496"/>
                  </a:lnTo>
                  <a:lnTo>
                    <a:pt x="180" y="2487"/>
                  </a:lnTo>
                  <a:lnTo>
                    <a:pt x="169" y="2478"/>
                  </a:lnTo>
                  <a:lnTo>
                    <a:pt x="160" y="2469"/>
                  </a:lnTo>
                  <a:lnTo>
                    <a:pt x="151" y="2462"/>
                  </a:lnTo>
                  <a:lnTo>
                    <a:pt x="145" y="2453"/>
                  </a:lnTo>
                  <a:lnTo>
                    <a:pt x="138" y="2444"/>
                  </a:lnTo>
                  <a:lnTo>
                    <a:pt x="132" y="2435"/>
                  </a:lnTo>
                  <a:lnTo>
                    <a:pt x="128" y="2426"/>
                  </a:lnTo>
                  <a:lnTo>
                    <a:pt x="125" y="2419"/>
                  </a:lnTo>
                  <a:lnTo>
                    <a:pt x="123" y="2411"/>
                  </a:lnTo>
                  <a:lnTo>
                    <a:pt x="121" y="2403"/>
                  </a:lnTo>
                  <a:lnTo>
                    <a:pt x="121" y="2397"/>
                  </a:lnTo>
                  <a:lnTo>
                    <a:pt x="123" y="2390"/>
                  </a:lnTo>
                  <a:lnTo>
                    <a:pt x="126" y="2384"/>
                  </a:lnTo>
                  <a:lnTo>
                    <a:pt x="129" y="2380"/>
                  </a:lnTo>
                  <a:lnTo>
                    <a:pt x="135" y="2376"/>
                  </a:lnTo>
                  <a:lnTo>
                    <a:pt x="141" y="2372"/>
                  </a:lnTo>
                  <a:lnTo>
                    <a:pt x="148" y="2370"/>
                  </a:lnTo>
                  <a:lnTo>
                    <a:pt x="156" y="2368"/>
                  </a:lnTo>
                  <a:lnTo>
                    <a:pt x="164" y="2368"/>
                  </a:lnTo>
                  <a:lnTo>
                    <a:pt x="174" y="2368"/>
                  </a:lnTo>
                  <a:lnTo>
                    <a:pt x="184" y="2369"/>
                  </a:lnTo>
                  <a:lnTo>
                    <a:pt x="195" y="2371"/>
                  </a:lnTo>
                  <a:lnTo>
                    <a:pt x="206" y="2373"/>
                  </a:lnTo>
                  <a:lnTo>
                    <a:pt x="219" y="2377"/>
                  </a:lnTo>
                  <a:lnTo>
                    <a:pt x="230" y="2381"/>
                  </a:lnTo>
                  <a:lnTo>
                    <a:pt x="243" y="2387"/>
                  </a:lnTo>
                  <a:lnTo>
                    <a:pt x="255" y="2392"/>
                  </a:lnTo>
                  <a:lnTo>
                    <a:pt x="267" y="2399"/>
                  </a:lnTo>
                  <a:lnTo>
                    <a:pt x="280" y="2405"/>
                  </a:lnTo>
                  <a:lnTo>
                    <a:pt x="292" y="2414"/>
                  </a:lnTo>
                  <a:lnTo>
                    <a:pt x="303" y="2422"/>
                  </a:lnTo>
                  <a:lnTo>
                    <a:pt x="314" y="2431"/>
                  </a:lnTo>
                  <a:lnTo>
                    <a:pt x="324" y="2439"/>
                  </a:lnTo>
                  <a:lnTo>
                    <a:pt x="334" y="2447"/>
                  </a:lnTo>
                  <a:lnTo>
                    <a:pt x="342" y="2456"/>
                  </a:lnTo>
                  <a:lnTo>
                    <a:pt x="350" y="2465"/>
                  </a:lnTo>
                  <a:lnTo>
                    <a:pt x="356" y="2474"/>
                  </a:lnTo>
                  <a:lnTo>
                    <a:pt x="362" y="2482"/>
                  </a:lnTo>
                  <a:lnTo>
                    <a:pt x="366" y="2490"/>
                  </a:lnTo>
                  <a:lnTo>
                    <a:pt x="370" y="2498"/>
                  </a:lnTo>
                  <a:lnTo>
                    <a:pt x="372" y="2506"/>
                  </a:lnTo>
                  <a:lnTo>
                    <a:pt x="373" y="2514"/>
                  </a:lnTo>
                  <a:lnTo>
                    <a:pt x="373" y="2520"/>
                  </a:lnTo>
                  <a:lnTo>
                    <a:pt x="372" y="2527"/>
                  </a:lnTo>
                  <a:lnTo>
                    <a:pt x="370" y="2532"/>
                  </a:lnTo>
                  <a:close/>
                  <a:moveTo>
                    <a:pt x="611" y="2601"/>
                  </a:moveTo>
                  <a:lnTo>
                    <a:pt x="629" y="2612"/>
                  </a:lnTo>
                  <a:lnTo>
                    <a:pt x="646" y="2625"/>
                  </a:lnTo>
                  <a:lnTo>
                    <a:pt x="661" y="2637"/>
                  </a:lnTo>
                  <a:lnTo>
                    <a:pt x="674" y="2650"/>
                  </a:lnTo>
                  <a:lnTo>
                    <a:pt x="674" y="2750"/>
                  </a:lnTo>
                  <a:lnTo>
                    <a:pt x="662" y="2750"/>
                  </a:lnTo>
                  <a:lnTo>
                    <a:pt x="648" y="2750"/>
                  </a:lnTo>
                  <a:lnTo>
                    <a:pt x="631" y="2747"/>
                  </a:lnTo>
                  <a:lnTo>
                    <a:pt x="614" y="2743"/>
                  </a:lnTo>
                  <a:lnTo>
                    <a:pt x="597" y="2738"/>
                  </a:lnTo>
                  <a:lnTo>
                    <a:pt x="579" y="2730"/>
                  </a:lnTo>
                  <a:lnTo>
                    <a:pt x="560" y="2722"/>
                  </a:lnTo>
                  <a:lnTo>
                    <a:pt x="542" y="2711"/>
                  </a:lnTo>
                  <a:lnTo>
                    <a:pt x="530" y="2703"/>
                  </a:lnTo>
                  <a:lnTo>
                    <a:pt x="516" y="2695"/>
                  </a:lnTo>
                  <a:lnTo>
                    <a:pt x="505" y="2686"/>
                  </a:lnTo>
                  <a:lnTo>
                    <a:pt x="494" y="2677"/>
                  </a:lnTo>
                  <a:lnTo>
                    <a:pt x="484" y="2668"/>
                  </a:lnTo>
                  <a:lnTo>
                    <a:pt x="476" y="2659"/>
                  </a:lnTo>
                  <a:lnTo>
                    <a:pt x="468" y="2650"/>
                  </a:lnTo>
                  <a:lnTo>
                    <a:pt x="461" y="2640"/>
                  </a:lnTo>
                  <a:lnTo>
                    <a:pt x="455" y="2632"/>
                  </a:lnTo>
                  <a:lnTo>
                    <a:pt x="450" y="2624"/>
                  </a:lnTo>
                  <a:lnTo>
                    <a:pt x="447" y="2615"/>
                  </a:lnTo>
                  <a:lnTo>
                    <a:pt x="445" y="2607"/>
                  </a:lnTo>
                  <a:lnTo>
                    <a:pt x="444" y="2600"/>
                  </a:lnTo>
                  <a:lnTo>
                    <a:pt x="444" y="2592"/>
                  </a:lnTo>
                  <a:lnTo>
                    <a:pt x="445" y="2585"/>
                  </a:lnTo>
                  <a:lnTo>
                    <a:pt x="448" y="2579"/>
                  </a:lnTo>
                  <a:lnTo>
                    <a:pt x="451" y="2574"/>
                  </a:lnTo>
                  <a:lnTo>
                    <a:pt x="457" y="2570"/>
                  </a:lnTo>
                  <a:lnTo>
                    <a:pt x="463" y="2567"/>
                  </a:lnTo>
                  <a:lnTo>
                    <a:pt x="471" y="2563"/>
                  </a:lnTo>
                  <a:lnTo>
                    <a:pt x="480" y="2562"/>
                  </a:lnTo>
                  <a:lnTo>
                    <a:pt x="489" y="2561"/>
                  </a:lnTo>
                  <a:lnTo>
                    <a:pt x="499" y="2562"/>
                  </a:lnTo>
                  <a:lnTo>
                    <a:pt x="510" y="2562"/>
                  </a:lnTo>
                  <a:lnTo>
                    <a:pt x="521" y="2564"/>
                  </a:lnTo>
                  <a:lnTo>
                    <a:pt x="533" y="2568"/>
                  </a:lnTo>
                  <a:lnTo>
                    <a:pt x="545" y="2571"/>
                  </a:lnTo>
                  <a:lnTo>
                    <a:pt x="558" y="2575"/>
                  </a:lnTo>
                  <a:lnTo>
                    <a:pt x="571" y="2581"/>
                  </a:lnTo>
                  <a:lnTo>
                    <a:pt x="585" y="2586"/>
                  </a:lnTo>
                  <a:lnTo>
                    <a:pt x="598" y="2593"/>
                  </a:lnTo>
                  <a:lnTo>
                    <a:pt x="611" y="2601"/>
                  </a:lnTo>
                  <a:close/>
                  <a:moveTo>
                    <a:pt x="267" y="2079"/>
                  </a:moveTo>
                  <a:lnTo>
                    <a:pt x="263" y="2084"/>
                  </a:lnTo>
                  <a:lnTo>
                    <a:pt x="258" y="2088"/>
                  </a:lnTo>
                  <a:lnTo>
                    <a:pt x="253" y="2091"/>
                  </a:lnTo>
                  <a:lnTo>
                    <a:pt x="246" y="2093"/>
                  </a:lnTo>
                  <a:lnTo>
                    <a:pt x="238" y="2095"/>
                  </a:lnTo>
                  <a:lnTo>
                    <a:pt x="231" y="2095"/>
                  </a:lnTo>
                  <a:lnTo>
                    <a:pt x="222" y="2095"/>
                  </a:lnTo>
                  <a:lnTo>
                    <a:pt x="212" y="2094"/>
                  </a:lnTo>
                  <a:lnTo>
                    <a:pt x="202" y="2093"/>
                  </a:lnTo>
                  <a:lnTo>
                    <a:pt x="192" y="2091"/>
                  </a:lnTo>
                  <a:lnTo>
                    <a:pt x="181" y="2088"/>
                  </a:lnTo>
                  <a:lnTo>
                    <a:pt x="170" y="2083"/>
                  </a:lnTo>
                  <a:lnTo>
                    <a:pt x="159" y="2079"/>
                  </a:lnTo>
                  <a:lnTo>
                    <a:pt x="148" y="2073"/>
                  </a:lnTo>
                  <a:lnTo>
                    <a:pt x="136" y="2068"/>
                  </a:lnTo>
                  <a:lnTo>
                    <a:pt x="125" y="2061"/>
                  </a:lnTo>
                  <a:lnTo>
                    <a:pt x="114" y="2053"/>
                  </a:lnTo>
                  <a:lnTo>
                    <a:pt x="103" y="2046"/>
                  </a:lnTo>
                  <a:lnTo>
                    <a:pt x="93" y="2038"/>
                  </a:lnTo>
                  <a:lnTo>
                    <a:pt x="84" y="2030"/>
                  </a:lnTo>
                  <a:lnTo>
                    <a:pt x="76" y="2023"/>
                  </a:lnTo>
                  <a:lnTo>
                    <a:pt x="69" y="2014"/>
                  </a:lnTo>
                  <a:lnTo>
                    <a:pt x="62" y="2006"/>
                  </a:lnTo>
                  <a:lnTo>
                    <a:pt x="55" y="1998"/>
                  </a:lnTo>
                  <a:lnTo>
                    <a:pt x="51" y="1989"/>
                  </a:lnTo>
                  <a:lnTo>
                    <a:pt x="46" y="1982"/>
                  </a:lnTo>
                  <a:lnTo>
                    <a:pt x="44" y="1974"/>
                  </a:lnTo>
                  <a:lnTo>
                    <a:pt x="42" y="1967"/>
                  </a:lnTo>
                  <a:lnTo>
                    <a:pt x="41" y="1961"/>
                  </a:lnTo>
                  <a:lnTo>
                    <a:pt x="42" y="1954"/>
                  </a:lnTo>
                  <a:lnTo>
                    <a:pt x="43" y="1948"/>
                  </a:lnTo>
                  <a:lnTo>
                    <a:pt x="45" y="1942"/>
                  </a:lnTo>
                  <a:lnTo>
                    <a:pt x="50" y="1938"/>
                  </a:lnTo>
                  <a:lnTo>
                    <a:pt x="54" y="1933"/>
                  </a:lnTo>
                  <a:lnTo>
                    <a:pt x="60" y="1930"/>
                  </a:lnTo>
                  <a:lnTo>
                    <a:pt x="66" y="1928"/>
                  </a:lnTo>
                  <a:lnTo>
                    <a:pt x="74" y="1927"/>
                  </a:lnTo>
                  <a:lnTo>
                    <a:pt x="82" y="1925"/>
                  </a:lnTo>
                  <a:lnTo>
                    <a:pt x="91" y="1925"/>
                  </a:lnTo>
                  <a:lnTo>
                    <a:pt x="100" y="1927"/>
                  </a:lnTo>
                  <a:lnTo>
                    <a:pt x="110" y="1928"/>
                  </a:lnTo>
                  <a:lnTo>
                    <a:pt x="120" y="1931"/>
                  </a:lnTo>
                  <a:lnTo>
                    <a:pt x="131" y="1933"/>
                  </a:lnTo>
                  <a:lnTo>
                    <a:pt x="142" y="1938"/>
                  </a:lnTo>
                  <a:lnTo>
                    <a:pt x="153" y="1942"/>
                  </a:lnTo>
                  <a:lnTo>
                    <a:pt x="164" y="1948"/>
                  </a:lnTo>
                  <a:lnTo>
                    <a:pt x="177" y="1953"/>
                  </a:lnTo>
                  <a:lnTo>
                    <a:pt x="188" y="1961"/>
                  </a:lnTo>
                  <a:lnTo>
                    <a:pt x="199" y="1967"/>
                  </a:lnTo>
                  <a:lnTo>
                    <a:pt x="210" y="1975"/>
                  </a:lnTo>
                  <a:lnTo>
                    <a:pt x="219" y="1983"/>
                  </a:lnTo>
                  <a:lnTo>
                    <a:pt x="228" y="1991"/>
                  </a:lnTo>
                  <a:lnTo>
                    <a:pt x="236" y="1999"/>
                  </a:lnTo>
                  <a:lnTo>
                    <a:pt x="244" y="2007"/>
                  </a:lnTo>
                  <a:lnTo>
                    <a:pt x="251" y="2016"/>
                  </a:lnTo>
                  <a:lnTo>
                    <a:pt x="256" y="2024"/>
                  </a:lnTo>
                  <a:lnTo>
                    <a:pt x="262" y="2031"/>
                  </a:lnTo>
                  <a:lnTo>
                    <a:pt x="265" y="2039"/>
                  </a:lnTo>
                  <a:lnTo>
                    <a:pt x="268" y="2047"/>
                  </a:lnTo>
                  <a:lnTo>
                    <a:pt x="270" y="2055"/>
                  </a:lnTo>
                  <a:lnTo>
                    <a:pt x="270" y="2061"/>
                  </a:lnTo>
                  <a:lnTo>
                    <a:pt x="270" y="2068"/>
                  </a:lnTo>
                  <a:lnTo>
                    <a:pt x="269" y="2073"/>
                  </a:lnTo>
                  <a:lnTo>
                    <a:pt x="267" y="2079"/>
                  </a:lnTo>
                  <a:close/>
                  <a:moveTo>
                    <a:pt x="570" y="2265"/>
                  </a:moveTo>
                  <a:lnTo>
                    <a:pt x="567" y="2270"/>
                  </a:lnTo>
                  <a:lnTo>
                    <a:pt x="562" y="2274"/>
                  </a:lnTo>
                  <a:lnTo>
                    <a:pt x="556" y="2277"/>
                  </a:lnTo>
                  <a:lnTo>
                    <a:pt x="549" y="2280"/>
                  </a:lnTo>
                  <a:lnTo>
                    <a:pt x="541" y="2282"/>
                  </a:lnTo>
                  <a:lnTo>
                    <a:pt x="533" y="2283"/>
                  </a:lnTo>
                  <a:lnTo>
                    <a:pt x="523" y="2283"/>
                  </a:lnTo>
                  <a:lnTo>
                    <a:pt x="513" y="2282"/>
                  </a:lnTo>
                  <a:lnTo>
                    <a:pt x="503" y="2280"/>
                  </a:lnTo>
                  <a:lnTo>
                    <a:pt x="492" y="2277"/>
                  </a:lnTo>
                  <a:lnTo>
                    <a:pt x="481" y="2274"/>
                  </a:lnTo>
                  <a:lnTo>
                    <a:pt x="469" y="2271"/>
                  </a:lnTo>
                  <a:lnTo>
                    <a:pt x="458" y="2265"/>
                  </a:lnTo>
                  <a:lnTo>
                    <a:pt x="446" y="2260"/>
                  </a:lnTo>
                  <a:lnTo>
                    <a:pt x="434" y="2254"/>
                  </a:lnTo>
                  <a:lnTo>
                    <a:pt x="421" y="2247"/>
                  </a:lnTo>
                  <a:lnTo>
                    <a:pt x="409" y="2240"/>
                  </a:lnTo>
                  <a:lnTo>
                    <a:pt x="398" y="2231"/>
                  </a:lnTo>
                  <a:lnTo>
                    <a:pt x="388" y="2223"/>
                  </a:lnTo>
                  <a:lnTo>
                    <a:pt x="378" y="2216"/>
                  </a:lnTo>
                  <a:lnTo>
                    <a:pt x="370" y="2207"/>
                  </a:lnTo>
                  <a:lnTo>
                    <a:pt x="362" y="2198"/>
                  </a:lnTo>
                  <a:lnTo>
                    <a:pt x="354" y="2190"/>
                  </a:lnTo>
                  <a:lnTo>
                    <a:pt x="349" y="2181"/>
                  </a:lnTo>
                  <a:lnTo>
                    <a:pt x="343" y="2173"/>
                  </a:lnTo>
                  <a:lnTo>
                    <a:pt x="339" y="2165"/>
                  </a:lnTo>
                  <a:lnTo>
                    <a:pt x="337" y="2157"/>
                  </a:lnTo>
                  <a:lnTo>
                    <a:pt x="334" y="2149"/>
                  </a:lnTo>
                  <a:lnTo>
                    <a:pt x="333" y="2142"/>
                  </a:lnTo>
                  <a:lnTo>
                    <a:pt x="333" y="2135"/>
                  </a:lnTo>
                  <a:lnTo>
                    <a:pt x="334" y="2129"/>
                  </a:lnTo>
                  <a:lnTo>
                    <a:pt x="338" y="2123"/>
                  </a:lnTo>
                  <a:lnTo>
                    <a:pt x="342" y="2117"/>
                  </a:lnTo>
                  <a:lnTo>
                    <a:pt x="346" y="2114"/>
                  </a:lnTo>
                  <a:lnTo>
                    <a:pt x="353" y="2111"/>
                  </a:lnTo>
                  <a:lnTo>
                    <a:pt x="360" y="2108"/>
                  </a:lnTo>
                  <a:lnTo>
                    <a:pt x="367" y="2106"/>
                  </a:lnTo>
                  <a:lnTo>
                    <a:pt x="376" y="2105"/>
                  </a:lnTo>
                  <a:lnTo>
                    <a:pt x="385" y="2105"/>
                  </a:lnTo>
                  <a:lnTo>
                    <a:pt x="395" y="2106"/>
                  </a:lnTo>
                  <a:lnTo>
                    <a:pt x="405" y="2108"/>
                  </a:lnTo>
                  <a:lnTo>
                    <a:pt x="416" y="2111"/>
                  </a:lnTo>
                  <a:lnTo>
                    <a:pt x="428" y="2114"/>
                  </a:lnTo>
                  <a:lnTo>
                    <a:pt x="439" y="2117"/>
                  </a:lnTo>
                  <a:lnTo>
                    <a:pt x="451" y="2122"/>
                  </a:lnTo>
                  <a:lnTo>
                    <a:pt x="463" y="2127"/>
                  </a:lnTo>
                  <a:lnTo>
                    <a:pt x="476" y="2134"/>
                  </a:lnTo>
                  <a:lnTo>
                    <a:pt x="488" y="2142"/>
                  </a:lnTo>
                  <a:lnTo>
                    <a:pt x="499" y="2148"/>
                  </a:lnTo>
                  <a:lnTo>
                    <a:pt x="510" y="2156"/>
                  </a:lnTo>
                  <a:lnTo>
                    <a:pt x="521" y="2165"/>
                  </a:lnTo>
                  <a:lnTo>
                    <a:pt x="530" y="2173"/>
                  </a:lnTo>
                  <a:lnTo>
                    <a:pt x="538" y="2181"/>
                  </a:lnTo>
                  <a:lnTo>
                    <a:pt x="547" y="2190"/>
                  </a:lnTo>
                  <a:lnTo>
                    <a:pt x="554" y="2198"/>
                  </a:lnTo>
                  <a:lnTo>
                    <a:pt x="560" y="2207"/>
                  </a:lnTo>
                  <a:lnTo>
                    <a:pt x="565" y="2216"/>
                  </a:lnTo>
                  <a:lnTo>
                    <a:pt x="569" y="2223"/>
                  </a:lnTo>
                  <a:lnTo>
                    <a:pt x="573" y="2231"/>
                  </a:lnTo>
                  <a:lnTo>
                    <a:pt x="575" y="2239"/>
                  </a:lnTo>
                  <a:lnTo>
                    <a:pt x="576" y="2247"/>
                  </a:lnTo>
                  <a:lnTo>
                    <a:pt x="575" y="2253"/>
                  </a:lnTo>
                  <a:lnTo>
                    <a:pt x="574" y="2259"/>
                  </a:lnTo>
                  <a:lnTo>
                    <a:pt x="570" y="2265"/>
                  </a:lnTo>
                  <a:close/>
                  <a:moveTo>
                    <a:pt x="674" y="2392"/>
                  </a:moveTo>
                  <a:lnTo>
                    <a:pt x="664" y="2380"/>
                  </a:lnTo>
                  <a:lnTo>
                    <a:pt x="656" y="2369"/>
                  </a:lnTo>
                  <a:lnTo>
                    <a:pt x="650" y="2358"/>
                  </a:lnTo>
                  <a:lnTo>
                    <a:pt x="645" y="2347"/>
                  </a:lnTo>
                  <a:lnTo>
                    <a:pt x="642" y="2337"/>
                  </a:lnTo>
                  <a:lnTo>
                    <a:pt x="642" y="2327"/>
                  </a:lnTo>
                  <a:lnTo>
                    <a:pt x="642" y="2323"/>
                  </a:lnTo>
                  <a:lnTo>
                    <a:pt x="643" y="2318"/>
                  </a:lnTo>
                  <a:lnTo>
                    <a:pt x="644" y="2314"/>
                  </a:lnTo>
                  <a:lnTo>
                    <a:pt x="646" y="2311"/>
                  </a:lnTo>
                  <a:lnTo>
                    <a:pt x="651" y="2304"/>
                  </a:lnTo>
                  <a:lnTo>
                    <a:pt x="658" y="2300"/>
                  </a:lnTo>
                  <a:lnTo>
                    <a:pt x="665" y="2296"/>
                  </a:lnTo>
                  <a:lnTo>
                    <a:pt x="674" y="2293"/>
                  </a:lnTo>
                  <a:lnTo>
                    <a:pt x="674" y="2392"/>
                  </a:lnTo>
                  <a:close/>
                  <a:moveTo>
                    <a:pt x="158" y="1528"/>
                  </a:moveTo>
                  <a:lnTo>
                    <a:pt x="168" y="1535"/>
                  </a:lnTo>
                  <a:lnTo>
                    <a:pt x="178" y="1543"/>
                  </a:lnTo>
                  <a:lnTo>
                    <a:pt x="187" y="1549"/>
                  </a:lnTo>
                  <a:lnTo>
                    <a:pt x="194" y="1557"/>
                  </a:lnTo>
                  <a:lnTo>
                    <a:pt x="202" y="1565"/>
                  </a:lnTo>
                  <a:lnTo>
                    <a:pt x="209" y="1572"/>
                  </a:lnTo>
                  <a:lnTo>
                    <a:pt x="214" y="1580"/>
                  </a:lnTo>
                  <a:lnTo>
                    <a:pt x="220" y="1588"/>
                  </a:lnTo>
                  <a:lnTo>
                    <a:pt x="224" y="1594"/>
                  </a:lnTo>
                  <a:lnTo>
                    <a:pt x="227" y="1602"/>
                  </a:lnTo>
                  <a:lnTo>
                    <a:pt x="230" y="1610"/>
                  </a:lnTo>
                  <a:lnTo>
                    <a:pt x="232" y="1617"/>
                  </a:lnTo>
                  <a:lnTo>
                    <a:pt x="232" y="1623"/>
                  </a:lnTo>
                  <a:lnTo>
                    <a:pt x="232" y="1629"/>
                  </a:lnTo>
                  <a:lnTo>
                    <a:pt x="231" y="1634"/>
                  </a:lnTo>
                  <a:lnTo>
                    <a:pt x="227" y="1640"/>
                  </a:lnTo>
                  <a:lnTo>
                    <a:pt x="224" y="1644"/>
                  </a:lnTo>
                  <a:lnTo>
                    <a:pt x="220" y="1649"/>
                  </a:lnTo>
                  <a:lnTo>
                    <a:pt x="214" y="1651"/>
                  </a:lnTo>
                  <a:lnTo>
                    <a:pt x="209" y="1654"/>
                  </a:lnTo>
                  <a:lnTo>
                    <a:pt x="202" y="1655"/>
                  </a:lnTo>
                  <a:lnTo>
                    <a:pt x="194" y="1656"/>
                  </a:lnTo>
                  <a:lnTo>
                    <a:pt x="185" y="1656"/>
                  </a:lnTo>
                  <a:lnTo>
                    <a:pt x="178" y="1655"/>
                  </a:lnTo>
                  <a:lnTo>
                    <a:pt x="168" y="1654"/>
                  </a:lnTo>
                  <a:lnTo>
                    <a:pt x="159" y="1652"/>
                  </a:lnTo>
                  <a:lnTo>
                    <a:pt x="149" y="1649"/>
                  </a:lnTo>
                  <a:lnTo>
                    <a:pt x="139" y="1645"/>
                  </a:lnTo>
                  <a:lnTo>
                    <a:pt x="129" y="1641"/>
                  </a:lnTo>
                  <a:lnTo>
                    <a:pt x="118" y="1636"/>
                  </a:lnTo>
                  <a:lnTo>
                    <a:pt x="108" y="1631"/>
                  </a:lnTo>
                  <a:lnTo>
                    <a:pt x="97" y="1624"/>
                  </a:lnTo>
                  <a:lnTo>
                    <a:pt x="87" y="1618"/>
                  </a:lnTo>
                  <a:lnTo>
                    <a:pt x="78" y="1611"/>
                  </a:lnTo>
                  <a:lnTo>
                    <a:pt x="70" y="1603"/>
                  </a:lnTo>
                  <a:lnTo>
                    <a:pt x="61" y="1596"/>
                  </a:lnTo>
                  <a:lnTo>
                    <a:pt x="54" y="1589"/>
                  </a:lnTo>
                  <a:lnTo>
                    <a:pt x="48" y="1581"/>
                  </a:lnTo>
                  <a:lnTo>
                    <a:pt x="41" y="1574"/>
                  </a:lnTo>
                  <a:lnTo>
                    <a:pt x="37" y="1566"/>
                  </a:lnTo>
                  <a:lnTo>
                    <a:pt x="32" y="1558"/>
                  </a:lnTo>
                  <a:lnTo>
                    <a:pt x="28" y="1550"/>
                  </a:lnTo>
                  <a:lnTo>
                    <a:pt x="25" y="1544"/>
                  </a:lnTo>
                  <a:lnTo>
                    <a:pt x="24" y="1537"/>
                  </a:lnTo>
                  <a:lnTo>
                    <a:pt x="23" y="1530"/>
                  </a:lnTo>
                  <a:lnTo>
                    <a:pt x="24" y="1524"/>
                  </a:lnTo>
                  <a:lnTo>
                    <a:pt x="25" y="1518"/>
                  </a:lnTo>
                  <a:lnTo>
                    <a:pt x="28" y="1513"/>
                  </a:lnTo>
                  <a:lnTo>
                    <a:pt x="31" y="1508"/>
                  </a:lnTo>
                  <a:lnTo>
                    <a:pt x="35" y="1505"/>
                  </a:lnTo>
                  <a:lnTo>
                    <a:pt x="41" y="1502"/>
                  </a:lnTo>
                  <a:lnTo>
                    <a:pt x="48" y="1500"/>
                  </a:lnTo>
                  <a:lnTo>
                    <a:pt x="54" y="1497"/>
                  </a:lnTo>
                  <a:lnTo>
                    <a:pt x="62" y="1497"/>
                  </a:lnTo>
                  <a:lnTo>
                    <a:pt x="70" y="1497"/>
                  </a:lnTo>
                  <a:lnTo>
                    <a:pt x="78" y="1497"/>
                  </a:lnTo>
                  <a:lnTo>
                    <a:pt x="87" y="1500"/>
                  </a:lnTo>
                  <a:lnTo>
                    <a:pt x="97" y="1502"/>
                  </a:lnTo>
                  <a:lnTo>
                    <a:pt x="106" y="1504"/>
                  </a:lnTo>
                  <a:lnTo>
                    <a:pt x="116" y="1507"/>
                  </a:lnTo>
                  <a:lnTo>
                    <a:pt x="127" y="1512"/>
                  </a:lnTo>
                  <a:lnTo>
                    <a:pt x="137" y="1517"/>
                  </a:lnTo>
                  <a:lnTo>
                    <a:pt x="147" y="1523"/>
                  </a:lnTo>
                  <a:lnTo>
                    <a:pt x="158" y="1528"/>
                  </a:lnTo>
                  <a:close/>
                  <a:moveTo>
                    <a:pt x="503" y="1812"/>
                  </a:moveTo>
                  <a:lnTo>
                    <a:pt x="500" y="1817"/>
                  </a:lnTo>
                  <a:lnTo>
                    <a:pt x="494" y="1821"/>
                  </a:lnTo>
                  <a:lnTo>
                    <a:pt x="489" y="1824"/>
                  </a:lnTo>
                  <a:lnTo>
                    <a:pt x="483" y="1826"/>
                  </a:lnTo>
                  <a:lnTo>
                    <a:pt x="476" y="1828"/>
                  </a:lnTo>
                  <a:lnTo>
                    <a:pt x="468" y="1829"/>
                  </a:lnTo>
                  <a:lnTo>
                    <a:pt x="459" y="1829"/>
                  </a:lnTo>
                  <a:lnTo>
                    <a:pt x="450" y="1828"/>
                  </a:lnTo>
                  <a:lnTo>
                    <a:pt x="440" y="1827"/>
                  </a:lnTo>
                  <a:lnTo>
                    <a:pt x="430" y="1825"/>
                  </a:lnTo>
                  <a:lnTo>
                    <a:pt x="420" y="1822"/>
                  </a:lnTo>
                  <a:lnTo>
                    <a:pt x="410" y="1818"/>
                  </a:lnTo>
                  <a:lnTo>
                    <a:pt x="399" y="1814"/>
                  </a:lnTo>
                  <a:lnTo>
                    <a:pt x="388" y="1810"/>
                  </a:lnTo>
                  <a:lnTo>
                    <a:pt x="377" y="1803"/>
                  </a:lnTo>
                  <a:lnTo>
                    <a:pt x="366" y="1798"/>
                  </a:lnTo>
                  <a:lnTo>
                    <a:pt x="356" y="1790"/>
                  </a:lnTo>
                  <a:lnTo>
                    <a:pt x="345" y="1783"/>
                  </a:lnTo>
                  <a:lnTo>
                    <a:pt x="337" y="1775"/>
                  </a:lnTo>
                  <a:lnTo>
                    <a:pt x="328" y="1768"/>
                  </a:lnTo>
                  <a:lnTo>
                    <a:pt x="320" y="1759"/>
                  </a:lnTo>
                  <a:lnTo>
                    <a:pt x="312" y="1751"/>
                  </a:lnTo>
                  <a:lnTo>
                    <a:pt x="307" y="1743"/>
                  </a:lnTo>
                  <a:lnTo>
                    <a:pt x="301" y="1736"/>
                  </a:lnTo>
                  <a:lnTo>
                    <a:pt x="296" y="1728"/>
                  </a:lnTo>
                  <a:lnTo>
                    <a:pt x="292" y="1720"/>
                  </a:lnTo>
                  <a:lnTo>
                    <a:pt x="290" y="1713"/>
                  </a:lnTo>
                  <a:lnTo>
                    <a:pt x="288" y="1705"/>
                  </a:lnTo>
                  <a:lnTo>
                    <a:pt x="287" y="1698"/>
                  </a:lnTo>
                  <a:lnTo>
                    <a:pt x="288" y="1692"/>
                  </a:lnTo>
                  <a:lnTo>
                    <a:pt x="289" y="1686"/>
                  </a:lnTo>
                  <a:lnTo>
                    <a:pt x="292" y="1681"/>
                  </a:lnTo>
                  <a:lnTo>
                    <a:pt x="296" y="1676"/>
                  </a:lnTo>
                  <a:lnTo>
                    <a:pt x="300" y="1672"/>
                  </a:lnTo>
                  <a:lnTo>
                    <a:pt x="306" y="1668"/>
                  </a:lnTo>
                  <a:lnTo>
                    <a:pt x="312" y="1666"/>
                  </a:lnTo>
                  <a:lnTo>
                    <a:pt x="320" y="1664"/>
                  </a:lnTo>
                  <a:lnTo>
                    <a:pt x="328" y="1664"/>
                  </a:lnTo>
                  <a:lnTo>
                    <a:pt x="337" y="1664"/>
                  </a:lnTo>
                  <a:lnTo>
                    <a:pt x="345" y="1664"/>
                  </a:lnTo>
                  <a:lnTo>
                    <a:pt x="355" y="1666"/>
                  </a:lnTo>
                  <a:lnTo>
                    <a:pt x="365" y="1667"/>
                  </a:lnTo>
                  <a:lnTo>
                    <a:pt x="375" y="1671"/>
                  </a:lnTo>
                  <a:lnTo>
                    <a:pt x="386" y="1674"/>
                  </a:lnTo>
                  <a:lnTo>
                    <a:pt x="396" y="1678"/>
                  </a:lnTo>
                  <a:lnTo>
                    <a:pt x="407" y="1684"/>
                  </a:lnTo>
                  <a:lnTo>
                    <a:pt x="418" y="1689"/>
                  </a:lnTo>
                  <a:lnTo>
                    <a:pt x="429" y="1696"/>
                  </a:lnTo>
                  <a:lnTo>
                    <a:pt x="440" y="1703"/>
                  </a:lnTo>
                  <a:lnTo>
                    <a:pt x="450" y="1710"/>
                  </a:lnTo>
                  <a:lnTo>
                    <a:pt x="459" y="1718"/>
                  </a:lnTo>
                  <a:lnTo>
                    <a:pt x="468" y="1726"/>
                  </a:lnTo>
                  <a:lnTo>
                    <a:pt x="476" y="1734"/>
                  </a:lnTo>
                  <a:lnTo>
                    <a:pt x="483" y="1741"/>
                  </a:lnTo>
                  <a:lnTo>
                    <a:pt x="489" y="1749"/>
                  </a:lnTo>
                  <a:lnTo>
                    <a:pt x="494" y="1758"/>
                  </a:lnTo>
                  <a:lnTo>
                    <a:pt x="499" y="1766"/>
                  </a:lnTo>
                  <a:lnTo>
                    <a:pt x="503" y="1773"/>
                  </a:lnTo>
                  <a:lnTo>
                    <a:pt x="505" y="1780"/>
                  </a:lnTo>
                  <a:lnTo>
                    <a:pt x="507" y="1788"/>
                  </a:lnTo>
                  <a:lnTo>
                    <a:pt x="507" y="1794"/>
                  </a:lnTo>
                  <a:lnTo>
                    <a:pt x="507" y="1801"/>
                  </a:lnTo>
                  <a:lnTo>
                    <a:pt x="505" y="1806"/>
                  </a:lnTo>
                  <a:lnTo>
                    <a:pt x="503" y="1812"/>
                  </a:lnTo>
                  <a:close/>
                  <a:moveTo>
                    <a:pt x="674" y="1988"/>
                  </a:moveTo>
                  <a:lnTo>
                    <a:pt x="663" y="1983"/>
                  </a:lnTo>
                  <a:lnTo>
                    <a:pt x="651" y="1975"/>
                  </a:lnTo>
                  <a:lnTo>
                    <a:pt x="639" y="1969"/>
                  </a:lnTo>
                  <a:lnTo>
                    <a:pt x="629" y="1961"/>
                  </a:lnTo>
                  <a:lnTo>
                    <a:pt x="619" y="1953"/>
                  </a:lnTo>
                  <a:lnTo>
                    <a:pt x="609" y="1944"/>
                  </a:lnTo>
                  <a:lnTo>
                    <a:pt x="601" y="1937"/>
                  </a:lnTo>
                  <a:lnTo>
                    <a:pt x="594" y="1928"/>
                  </a:lnTo>
                  <a:lnTo>
                    <a:pt x="587" y="1920"/>
                  </a:lnTo>
                  <a:lnTo>
                    <a:pt x="580" y="1911"/>
                  </a:lnTo>
                  <a:lnTo>
                    <a:pt x="576" y="1903"/>
                  </a:lnTo>
                  <a:lnTo>
                    <a:pt x="571" y="1896"/>
                  </a:lnTo>
                  <a:lnTo>
                    <a:pt x="569" y="1888"/>
                  </a:lnTo>
                  <a:lnTo>
                    <a:pt x="567" y="1880"/>
                  </a:lnTo>
                  <a:lnTo>
                    <a:pt x="566" y="1873"/>
                  </a:lnTo>
                  <a:lnTo>
                    <a:pt x="567" y="1866"/>
                  </a:lnTo>
                  <a:lnTo>
                    <a:pt x="568" y="1860"/>
                  </a:lnTo>
                  <a:lnTo>
                    <a:pt x="571" y="1854"/>
                  </a:lnTo>
                  <a:lnTo>
                    <a:pt x="575" y="1850"/>
                  </a:lnTo>
                  <a:lnTo>
                    <a:pt x="578" y="1847"/>
                  </a:lnTo>
                  <a:lnTo>
                    <a:pt x="583" y="1844"/>
                  </a:lnTo>
                  <a:lnTo>
                    <a:pt x="587" y="1842"/>
                  </a:lnTo>
                  <a:lnTo>
                    <a:pt x="592" y="1839"/>
                  </a:lnTo>
                  <a:lnTo>
                    <a:pt x="598" y="1838"/>
                  </a:lnTo>
                  <a:lnTo>
                    <a:pt x="603" y="1837"/>
                  </a:lnTo>
                  <a:lnTo>
                    <a:pt x="611" y="1836"/>
                  </a:lnTo>
                  <a:lnTo>
                    <a:pt x="626" y="1836"/>
                  </a:lnTo>
                  <a:lnTo>
                    <a:pt x="641" y="1839"/>
                  </a:lnTo>
                  <a:lnTo>
                    <a:pt x="658" y="1843"/>
                  </a:lnTo>
                  <a:lnTo>
                    <a:pt x="674" y="1849"/>
                  </a:lnTo>
                  <a:lnTo>
                    <a:pt x="674" y="1988"/>
                  </a:lnTo>
                  <a:close/>
                  <a:moveTo>
                    <a:pt x="185" y="1108"/>
                  </a:moveTo>
                  <a:lnTo>
                    <a:pt x="203" y="1121"/>
                  </a:lnTo>
                  <a:lnTo>
                    <a:pt x="219" y="1134"/>
                  </a:lnTo>
                  <a:lnTo>
                    <a:pt x="225" y="1142"/>
                  </a:lnTo>
                  <a:lnTo>
                    <a:pt x="232" y="1149"/>
                  </a:lnTo>
                  <a:lnTo>
                    <a:pt x="237" y="1155"/>
                  </a:lnTo>
                  <a:lnTo>
                    <a:pt x="242" y="1163"/>
                  </a:lnTo>
                  <a:lnTo>
                    <a:pt x="245" y="1170"/>
                  </a:lnTo>
                  <a:lnTo>
                    <a:pt x="248" y="1176"/>
                  </a:lnTo>
                  <a:lnTo>
                    <a:pt x="251" y="1183"/>
                  </a:lnTo>
                  <a:lnTo>
                    <a:pt x="252" y="1190"/>
                  </a:lnTo>
                  <a:lnTo>
                    <a:pt x="253" y="1196"/>
                  </a:lnTo>
                  <a:lnTo>
                    <a:pt x="252" y="1202"/>
                  </a:lnTo>
                  <a:lnTo>
                    <a:pt x="251" y="1207"/>
                  </a:lnTo>
                  <a:lnTo>
                    <a:pt x="248" y="1213"/>
                  </a:lnTo>
                  <a:lnTo>
                    <a:pt x="245" y="1217"/>
                  </a:lnTo>
                  <a:lnTo>
                    <a:pt x="241" y="1220"/>
                  </a:lnTo>
                  <a:lnTo>
                    <a:pt x="235" y="1223"/>
                  </a:lnTo>
                  <a:lnTo>
                    <a:pt x="230" y="1226"/>
                  </a:lnTo>
                  <a:lnTo>
                    <a:pt x="223" y="1227"/>
                  </a:lnTo>
                  <a:lnTo>
                    <a:pt x="216" y="1228"/>
                  </a:lnTo>
                  <a:lnTo>
                    <a:pt x="209" y="1228"/>
                  </a:lnTo>
                  <a:lnTo>
                    <a:pt x="201" y="1227"/>
                  </a:lnTo>
                  <a:lnTo>
                    <a:pt x="193" y="1226"/>
                  </a:lnTo>
                  <a:lnTo>
                    <a:pt x="184" y="1225"/>
                  </a:lnTo>
                  <a:lnTo>
                    <a:pt x="175" y="1222"/>
                  </a:lnTo>
                  <a:lnTo>
                    <a:pt x="167" y="1218"/>
                  </a:lnTo>
                  <a:lnTo>
                    <a:pt x="157" y="1215"/>
                  </a:lnTo>
                  <a:lnTo>
                    <a:pt x="148" y="1211"/>
                  </a:lnTo>
                  <a:lnTo>
                    <a:pt x="138" y="1205"/>
                  </a:lnTo>
                  <a:lnTo>
                    <a:pt x="129" y="1199"/>
                  </a:lnTo>
                  <a:lnTo>
                    <a:pt x="120" y="1193"/>
                  </a:lnTo>
                  <a:lnTo>
                    <a:pt x="112" y="1186"/>
                  </a:lnTo>
                  <a:lnTo>
                    <a:pt x="103" y="1180"/>
                  </a:lnTo>
                  <a:lnTo>
                    <a:pt x="96" y="1173"/>
                  </a:lnTo>
                  <a:lnTo>
                    <a:pt x="89" y="1166"/>
                  </a:lnTo>
                  <a:lnTo>
                    <a:pt x="83" y="1159"/>
                  </a:lnTo>
                  <a:lnTo>
                    <a:pt x="77" y="1152"/>
                  </a:lnTo>
                  <a:lnTo>
                    <a:pt x="73" y="1144"/>
                  </a:lnTo>
                  <a:lnTo>
                    <a:pt x="70" y="1138"/>
                  </a:lnTo>
                  <a:lnTo>
                    <a:pt x="66" y="1131"/>
                  </a:lnTo>
                  <a:lnTo>
                    <a:pt x="64" y="1123"/>
                  </a:lnTo>
                  <a:lnTo>
                    <a:pt x="63" y="1118"/>
                  </a:lnTo>
                  <a:lnTo>
                    <a:pt x="62" y="1111"/>
                  </a:lnTo>
                  <a:lnTo>
                    <a:pt x="63" y="1106"/>
                  </a:lnTo>
                  <a:lnTo>
                    <a:pt x="64" y="1100"/>
                  </a:lnTo>
                  <a:lnTo>
                    <a:pt x="66" y="1095"/>
                  </a:lnTo>
                  <a:lnTo>
                    <a:pt x="70" y="1090"/>
                  </a:lnTo>
                  <a:lnTo>
                    <a:pt x="74" y="1087"/>
                  </a:lnTo>
                  <a:lnTo>
                    <a:pt x="80" y="1084"/>
                  </a:lnTo>
                  <a:lnTo>
                    <a:pt x="85" y="1081"/>
                  </a:lnTo>
                  <a:lnTo>
                    <a:pt x="92" y="1080"/>
                  </a:lnTo>
                  <a:lnTo>
                    <a:pt x="98" y="1079"/>
                  </a:lnTo>
                  <a:lnTo>
                    <a:pt x="106" y="1079"/>
                  </a:lnTo>
                  <a:lnTo>
                    <a:pt x="114" y="1080"/>
                  </a:lnTo>
                  <a:lnTo>
                    <a:pt x="121" y="1081"/>
                  </a:lnTo>
                  <a:lnTo>
                    <a:pt x="130" y="1084"/>
                  </a:lnTo>
                  <a:lnTo>
                    <a:pt x="139" y="1086"/>
                  </a:lnTo>
                  <a:lnTo>
                    <a:pt x="148" y="1089"/>
                  </a:lnTo>
                  <a:lnTo>
                    <a:pt x="167" y="1097"/>
                  </a:lnTo>
                  <a:lnTo>
                    <a:pt x="185" y="1108"/>
                  </a:lnTo>
                  <a:close/>
                  <a:moveTo>
                    <a:pt x="373" y="1358"/>
                  </a:moveTo>
                  <a:lnTo>
                    <a:pt x="363" y="1353"/>
                  </a:lnTo>
                  <a:lnTo>
                    <a:pt x="354" y="1345"/>
                  </a:lnTo>
                  <a:lnTo>
                    <a:pt x="345" y="1339"/>
                  </a:lnTo>
                  <a:lnTo>
                    <a:pt x="338" y="1332"/>
                  </a:lnTo>
                  <a:lnTo>
                    <a:pt x="330" y="1324"/>
                  </a:lnTo>
                  <a:lnTo>
                    <a:pt x="324" y="1316"/>
                  </a:lnTo>
                  <a:lnTo>
                    <a:pt x="319" y="1309"/>
                  </a:lnTo>
                  <a:lnTo>
                    <a:pt x="313" y="1302"/>
                  </a:lnTo>
                  <a:lnTo>
                    <a:pt x="309" y="1294"/>
                  </a:lnTo>
                  <a:lnTo>
                    <a:pt x="307" y="1288"/>
                  </a:lnTo>
                  <a:lnTo>
                    <a:pt x="303" y="1280"/>
                  </a:lnTo>
                  <a:lnTo>
                    <a:pt x="302" y="1273"/>
                  </a:lnTo>
                  <a:lnTo>
                    <a:pt x="302" y="1267"/>
                  </a:lnTo>
                  <a:lnTo>
                    <a:pt x="302" y="1261"/>
                  </a:lnTo>
                  <a:lnTo>
                    <a:pt x="305" y="1256"/>
                  </a:lnTo>
                  <a:lnTo>
                    <a:pt x="307" y="1250"/>
                  </a:lnTo>
                  <a:lnTo>
                    <a:pt x="310" y="1246"/>
                  </a:lnTo>
                  <a:lnTo>
                    <a:pt x="314" y="1241"/>
                  </a:lnTo>
                  <a:lnTo>
                    <a:pt x="320" y="1238"/>
                  </a:lnTo>
                  <a:lnTo>
                    <a:pt x="326" y="1236"/>
                  </a:lnTo>
                  <a:lnTo>
                    <a:pt x="332" y="1235"/>
                  </a:lnTo>
                  <a:lnTo>
                    <a:pt x="340" y="1234"/>
                  </a:lnTo>
                  <a:lnTo>
                    <a:pt x="348" y="1234"/>
                  </a:lnTo>
                  <a:lnTo>
                    <a:pt x="355" y="1234"/>
                  </a:lnTo>
                  <a:lnTo>
                    <a:pt x="364" y="1235"/>
                  </a:lnTo>
                  <a:lnTo>
                    <a:pt x="373" y="1237"/>
                  </a:lnTo>
                  <a:lnTo>
                    <a:pt x="383" y="1240"/>
                  </a:lnTo>
                  <a:lnTo>
                    <a:pt x="393" y="1244"/>
                  </a:lnTo>
                  <a:lnTo>
                    <a:pt x="412" y="1251"/>
                  </a:lnTo>
                  <a:lnTo>
                    <a:pt x="432" y="1263"/>
                  </a:lnTo>
                  <a:lnTo>
                    <a:pt x="441" y="1270"/>
                  </a:lnTo>
                  <a:lnTo>
                    <a:pt x="450" y="1277"/>
                  </a:lnTo>
                  <a:lnTo>
                    <a:pt x="459" y="1283"/>
                  </a:lnTo>
                  <a:lnTo>
                    <a:pt x="467" y="1291"/>
                  </a:lnTo>
                  <a:lnTo>
                    <a:pt x="474" y="1298"/>
                  </a:lnTo>
                  <a:lnTo>
                    <a:pt x="480" y="1305"/>
                  </a:lnTo>
                  <a:lnTo>
                    <a:pt x="485" y="1313"/>
                  </a:lnTo>
                  <a:lnTo>
                    <a:pt x="491" y="1320"/>
                  </a:lnTo>
                  <a:lnTo>
                    <a:pt x="495" y="1327"/>
                  </a:lnTo>
                  <a:lnTo>
                    <a:pt x="499" y="1334"/>
                  </a:lnTo>
                  <a:lnTo>
                    <a:pt x="501" y="1342"/>
                  </a:lnTo>
                  <a:lnTo>
                    <a:pt x="502" y="1348"/>
                  </a:lnTo>
                  <a:lnTo>
                    <a:pt x="502" y="1355"/>
                  </a:lnTo>
                  <a:lnTo>
                    <a:pt x="502" y="1361"/>
                  </a:lnTo>
                  <a:lnTo>
                    <a:pt x="501" y="1366"/>
                  </a:lnTo>
                  <a:lnTo>
                    <a:pt x="498" y="1372"/>
                  </a:lnTo>
                  <a:lnTo>
                    <a:pt x="494" y="1376"/>
                  </a:lnTo>
                  <a:lnTo>
                    <a:pt x="490" y="1380"/>
                  </a:lnTo>
                  <a:lnTo>
                    <a:pt x="484" y="1384"/>
                  </a:lnTo>
                  <a:lnTo>
                    <a:pt x="479" y="1386"/>
                  </a:lnTo>
                  <a:lnTo>
                    <a:pt x="472" y="1387"/>
                  </a:lnTo>
                  <a:lnTo>
                    <a:pt x="464" y="1388"/>
                  </a:lnTo>
                  <a:lnTo>
                    <a:pt x="457" y="1388"/>
                  </a:lnTo>
                  <a:lnTo>
                    <a:pt x="449" y="1388"/>
                  </a:lnTo>
                  <a:lnTo>
                    <a:pt x="440" y="1387"/>
                  </a:lnTo>
                  <a:lnTo>
                    <a:pt x="431" y="1385"/>
                  </a:lnTo>
                  <a:lnTo>
                    <a:pt x="421" y="1382"/>
                  </a:lnTo>
                  <a:lnTo>
                    <a:pt x="412" y="1378"/>
                  </a:lnTo>
                  <a:lnTo>
                    <a:pt x="402" y="1375"/>
                  </a:lnTo>
                  <a:lnTo>
                    <a:pt x="393" y="1371"/>
                  </a:lnTo>
                  <a:lnTo>
                    <a:pt x="382" y="1365"/>
                  </a:lnTo>
                  <a:lnTo>
                    <a:pt x="373" y="1358"/>
                  </a:lnTo>
                  <a:close/>
                  <a:moveTo>
                    <a:pt x="674" y="1546"/>
                  </a:moveTo>
                  <a:lnTo>
                    <a:pt x="663" y="1542"/>
                  </a:lnTo>
                  <a:lnTo>
                    <a:pt x="652" y="1537"/>
                  </a:lnTo>
                  <a:lnTo>
                    <a:pt x="641" y="1530"/>
                  </a:lnTo>
                  <a:lnTo>
                    <a:pt x="630" y="1524"/>
                  </a:lnTo>
                  <a:lnTo>
                    <a:pt x="619" y="1517"/>
                  </a:lnTo>
                  <a:lnTo>
                    <a:pt x="610" y="1511"/>
                  </a:lnTo>
                  <a:lnTo>
                    <a:pt x="601" y="1503"/>
                  </a:lnTo>
                  <a:lnTo>
                    <a:pt x="592" y="1496"/>
                  </a:lnTo>
                  <a:lnTo>
                    <a:pt x="585" y="1489"/>
                  </a:lnTo>
                  <a:lnTo>
                    <a:pt x="578" y="1481"/>
                  </a:lnTo>
                  <a:lnTo>
                    <a:pt x="573" y="1473"/>
                  </a:lnTo>
                  <a:lnTo>
                    <a:pt x="567" y="1464"/>
                  </a:lnTo>
                  <a:lnTo>
                    <a:pt x="563" y="1458"/>
                  </a:lnTo>
                  <a:lnTo>
                    <a:pt x="559" y="1450"/>
                  </a:lnTo>
                  <a:lnTo>
                    <a:pt x="557" y="1442"/>
                  </a:lnTo>
                  <a:lnTo>
                    <a:pt x="555" y="1436"/>
                  </a:lnTo>
                  <a:lnTo>
                    <a:pt x="555" y="1429"/>
                  </a:lnTo>
                  <a:lnTo>
                    <a:pt x="555" y="1422"/>
                  </a:lnTo>
                  <a:lnTo>
                    <a:pt x="557" y="1416"/>
                  </a:lnTo>
                  <a:lnTo>
                    <a:pt x="559" y="1410"/>
                  </a:lnTo>
                  <a:lnTo>
                    <a:pt x="563" y="1406"/>
                  </a:lnTo>
                  <a:lnTo>
                    <a:pt x="567" y="1403"/>
                  </a:lnTo>
                  <a:lnTo>
                    <a:pt x="571" y="1399"/>
                  </a:lnTo>
                  <a:lnTo>
                    <a:pt x="577" y="1397"/>
                  </a:lnTo>
                  <a:lnTo>
                    <a:pt x="584" y="1395"/>
                  </a:lnTo>
                  <a:lnTo>
                    <a:pt x="589" y="1394"/>
                  </a:lnTo>
                  <a:lnTo>
                    <a:pt x="597" y="1394"/>
                  </a:lnTo>
                  <a:lnTo>
                    <a:pt x="605" y="1394"/>
                  </a:lnTo>
                  <a:lnTo>
                    <a:pt x="620" y="1395"/>
                  </a:lnTo>
                  <a:lnTo>
                    <a:pt x="638" y="1399"/>
                  </a:lnTo>
                  <a:lnTo>
                    <a:pt x="656" y="1405"/>
                  </a:lnTo>
                  <a:lnTo>
                    <a:pt x="674" y="1414"/>
                  </a:lnTo>
                  <a:lnTo>
                    <a:pt x="674" y="1546"/>
                  </a:lnTo>
                  <a:close/>
                  <a:moveTo>
                    <a:pt x="323" y="795"/>
                  </a:moveTo>
                  <a:lnTo>
                    <a:pt x="320" y="798"/>
                  </a:lnTo>
                  <a:lnTo>
                    <a:pt x="317" y="802"/>
                  </a:lnTo>
                  <a:lnTo>
                    <a:pt x="311" y="804"/>
                  </a:lnTo>
                  <a:lnTo>
                    <a:pt x="307" y="807"/>
                  </a:lnTo>
                  <a:lnTo>
                    <a:pt x="300" y="809"/>
                  </a:lnTo>
                  <a:lnTo>
                    <a:pt x="294" y="809"/>
                  </a:lnTo>
                  <a:lnTo>
                    <a:pt x="287" y="810"/>
                  </a:lnTo>
                  <a:lnTo>
                    <a:pt x="280" y="809"/>
                  </a:lnTo>
                  <a:lnTo>
                    <a:pt x="273" y="808"/>
                  </a:lnTo>
                  <a:lnTo>
                    <a:pt x="265" y="807"/>
                  </a:lnTo>
                  <a:lnTo>
                    <a:pt x="256" y="804"/>
                  </a:lnTo>
                  <a:lnTo>
                    <a:pt x="248" y="801"/>
                  </a:lnTo>
                  <a:lnTo>
                    <a:pt x="231" y="793"/>
                  </a:lnTo>
                  <a:lnTo>
                    <a:pt x="214" y="784"/>
                  </a:lnTo>
                  <a:lnTo>
                    <a:pt x="198" y="771"/>
                  </a:lnTo>
                  <a:lnTo>
                    <a:pt x="184" y="759"/>
                  </a:lnTo>
                  <a:lnTo>
                    <a:pt x="172" y="746"/>
                  </a:lnTo>
                  <a:lnTo>
                    <a:pt x="163" y="733"/>
                  </a:lnTo>
                  <a:lnTo>
                    <a:pt x="160" y="726"/>
                  </a:lnTo>
                  <a:lnTo>
                    <a:pt x="158" y="720"/>
                  </a:lnTo>
                  <a:lnTo>
                    <a:pt x="156" y="713"/>
                  </a:lnTo>
                  <a:lnTo>
                    <a:pt x="155" y="707"/>
                  </a:lnTo>
                  <a:lnTo>
                    <a:pt x="155" y="702"/>
                  </a:lnTo>
                  <a:lnTo>
                    <a:pt x="156" y="696"/>
                  </a:lnTo>
                  <a:lnTo>
                    <a:pt x="157" y="691"/>
                  </a:lnTo>
                  <a:lnTo>
                    <a:pt x="159" y="686"/>
                  </a:lnTo>
                  <a:lnTo>
                    <a:pt x="162" y="682"/>
                  </a:lnTo>
                  <a:lnTo>
                    <a:pt x="166" y="679"/>
                  </a:lnTo>
                  <a:lnTo>
                    <a:pt x="171" y="675"/>
                  </a:lnTo>
                  <a:lnTo>
                    <a:pt x="175" y="673"/>
                  </a:lnTo>
                  <a:lnTo>
                    <a:pt x="182" y="672"/>
                  </a:lnTo>
                  <a:lnTo>
                    <a:pt x="188" y="671"/>
                  </a:lnTo>
                  <a:lnTo>
                    <a:pt x="195" y="671"/>
                  </a:lnTo>
                  <a:lnTo>
                    <a:pt x="202" y="671"/>
                  </a:lnTo>
                  <a:lnTo>
                    <a:pt x="217" y="674"/>
                  </a:lnTo>
                  <a:lnTo>
                    <a:pt x="234" y="679"/>
                  </a:lnTo>
                  <a:lnTo>
                    <a:pt x="252" y="686"/>
                  </a:lnTo>
                  <a:lnTo>
                    <a:pt x="268" y="696"/>
                  </a:lnTo>
                  <a:lnTo>
                    <a:pt x="285" y="708"/>
                  </a:lnTo>
                  <a:lnTo>
                    <a:pt x="298" y="721"/>
                  </a:lnTo>
                  <a:lnTo>
                    <a:pt x="309" y="734"/>
                  </a:lnTo>
                  <a:lnTo>
                    <a:pt x="318" y="747"/>
                  </a:lnTo>
                  <a:lnTo>
                    <a:pt x="322" y="754"/>
                  </a:lnTo>
                  <a:lnTo>
                    <a:pt x="324" y="760"/>
                  </a:lnTo>
                  <a:lnTo>
                    <a:pt x="327" y="767"/>
                  </a:lnTo>
                  <a:lnTo>
                    <a:pt x="328" y="772"/>
                  </a:lnTo>
                  <a:lnTo>
                    <a:pt x="328" y="779"/>
                  </a:lnTo>
                  <a:lnTo>
                    <a:pt x="327" y="785"/>
                  </a:lnTo>
                  <a:lnTo>
                    <a:pt x="326" y="789"/>
                  </a:lnTo>
                  <a:lnTo>
                    <a:pt x="323" y="795"/>
                  </a:lnTo>
                  <a:close/>
                  <a:moveTo>
                    <a:pt x="551" y="941"/>
                  </a:moveTo>
                  <a:lnTo>
                    <a:pt x="546" y="946"/>
                  </a:lnTo>
                  <a:lnTo>
                    <a:pt x="543" y="949"/>
                  </a:lnTo>
                  <a:lnTo>
                    <a:pt x="537" y="952"/>
                  </a:lnTo>
                  <a:lnTo>
                    <a:pt x="532" y="955"/>
                  </a:lnTo>
                  <a:lnTo>
                    <a:pt x="526" y="957"/>
                  </a:lnTo>
                  <a:lnTo>
                    <a:pt x="520" y="957"/>
                  </a:lnTo>
                  <a:lnTo>
                    <a:pt x="512" y="958"/>
                  </a:lnTo>
                  <a:lnTo>
                    <a:pt x="504" y="957"/>
                  </a:lnTo>
                  <a:lnTo>
                    <a:pt x="496" y="956"/>
                  </a:lnTo>
                  <a:lnTo>
                    <a:pt x="488" y="955"/>
                  </a:lnTo>
                  <a:lnTo>
                    <a:pt x="479" y="952"/>
                  </a:lnTo>
                  <a:lnTo>
                    <a:pt x="470" y="949"/>
                  </a:lnTo>
                  <a:lnTo>
                    <a:pt x="461" y="946"/>
                  </a:lnTo>
                  <a:lnTo>
                    <a:pt x="452" y="941"/>
                  </a:lnTo>
                  <a:lnTo>
                    <a:pt x="444" y="936"/>
                  </a:lnTo>
                  <a:lnTo>
                    <a:pt x="435" y="930"/>
                  </a:lnTo>
                  <a:lnTo>
                    <a:pt x="426" y="925"/>
                  </a:lnTo>
                  <a:lnTo>
                    <a:pt x="417" y="918"/>
                  </a:lnTo>
                  <a:lnTo>
                    <a:pt x="409" y="912"/>
                  </a:lnTo>
                  <a:lnTo>
                    <a:pt x="403" y="905"/>
                  </a:lnTo>
                  <a:lnTo>
                    <a:pt x="396" y="898"/>
                  </a:lnTo>
                  <a:lnTo>
                    <a:pt x="391" y="892"/>
                  </a:lnTo>
                  <a:lnTo>
                    <a:pt x="386" y="885"/>
                  </a:lnTo>
                  <a:lnTo>
                    <a:pt x="382" y="877"/>
                  </a:lnTo>
                  <a:lnTo>
                    <a:pt x="377" y="871"/>
                  </a:lnTo>
                  <a:lnTo>
                    <a:pt x="375" y="864"/>
                  </a:lnTo>
                  <a:lnTo>
                    <a:pt x="373" y="857"/>
                  </a:lnTo>
                  <a:lnTo>
                    <a:pt x="372" y="851"/>
                  </a:lnTo>
                  <a:lnTo>
                    <a:pt x="372" y="845"/>
                  </a:lnTo>
                  <a:lnTo>
                    <a:pt x="372" y="839"/>
                  </a:lnTo>
                  <a:lnTo>
                    <a:pt x="374" y="833"/>
                  </a:lnTo>
                  <a:lnTo>
                    <a:pt x="376" y="829"/>
                  </a:lnTo>
                  <a:lnTo>
                    <a:pt x="380" y="824"/>
                  </a:lnTo>
                  <a:lnTo>
                    <a:pt x="384" y="821"/>
                  </a:lnTo>
                  <a:lnTo>
                    <a:pt x="388" y="818"/>
                  </a:lnTo>
                  <a:lnTo>
                    <a:pt x="394" y="816"/>
                  </a:lnTo>
                  <a:lnTo>
                    <a:pt x="401" y="813"/>
                  </a:lnTo>
                  <a:lnTo>
                    <a:pt x="407" y="813"/>
                  </a:lnTo>
                  <a:lnTo>
                    <a:pt x="414" y="812"/>
                  </a:lnTo>
                  <a:lnTo>
                    <a:pt x="421" y="813"/>
                  </a:lnTo>
                  <a:lnTo>
                    <a:pt x="430" y="814"/>
                  </a:lnTo>
                  <a:lnTo>
                    <a:pt x="438" y="816"/>
                  </a:lnTo>
                  <a:lnTo>
                    <a:pt x="447" y="818"/>
                  </a:lnTo>
                  <a:lnTo>
                    <a:pt x="456" y="821"/>
                  </a:lnTo>
                  <a:lnTo>
                    <a:pt x="473" y="829"/>
                  </a:lnTo>
                  <a:lnTo>
                    <a:pt x="491" y="840"/>
                  </a:lnTo>
                  <a:lnTo>
                    <a:pt x="509" y="852"/>
                  </a:lnTo>
                  <a:lnTo>
                    <a:pt x="523" y="865"/>
                  </a:lnTo>
                  <a:lnTo>
                    <a:pt x="535" y="878"/>
                  </a:lnTo>
                  <a:lnTo>
                    <a:pt x="545" y="893"/>
                  </a:lnTo>
                  <a:lnTo>
                    <a:pt x="548" y="899"/>
                  </a:lnTo>
                  <a:lnTo>
                    <a:pt x="551" y="906"/>
                  </a:lnTo>
                  <a:lnTo>
                    <a:pt x="553" y="913"/>
                  </a:lnTo>
                  <a:lnTo>
                    <a:pt x="554" y="919"/>
                  </a:lnTo>
                  <a:lnTo>
                    <a:pt x="555" y="925"/>
                  </a:lnTo>
                  <a:lnTo>
                    <a:pt x="554" y="931"/>
                  </a:lnTo>
                  <a:lnTo>
                    <a:pt x="553" y="937"/>
                  </a:lnTo>
                  <a:lnTo>
                    <a:pt x="551" y="941"/>
                  </a:lnTo>
                  <a:close/>
                  <a:moveTo>
                    <a:pt x="674" y="1088"/>
                  </a:moveTo>
                  <a:lnTo>
                    <a:pt x="669" y="1084"/>
                  </a:lnTo>
                  <a:lnTo>
                    <a:pt x="659" y="1078"/>
                  </a:lnTo>
                  <a:lnTo>
                    <a:pt x="650" y="1072"/>
                  </a:lnTo>
                  <a:lnTo>
                    <a:pt x="642" y="1065"/>
                  </a:lnTo>
                  <a:lnTo>
                    <a:pt x="634" y="1057"/>
                  </a:lnTo>
                  <a:lnTo>
                    <a:pt x="628" y="1051"/>
                  </a:lnTo>
                  <a:lnTo>
                    <a:pt x="621" y="1043"/>
                  </a:lnTo>
                  <a:lnTo>
                    <a:pt x="617" y="1036"/>
                  </a:lnTo>
                  <a:lnTo>
                    <a:pt x="611" y="1028"/>
                  </a:lnTo>
                  <a:lnTo>
                    <a:pt x="608" y="1021"/>
                  </a:lnTo>
                  <a:lnTo>
                    <a:pt x="605" y="1014"/>
                  </a:lnTo>
                  <a:lnTo>
                    <a:pt x="602" y="1008"/>
                  </a:lnTo>
                  <a:lnTo>
                    <a:pt x="601" y="1001"/>
                  </a:lnTo>
                  <a:lnTo>
                    <a:pt x="601" y="994"/>
                  </a:lnTo>
                  <a:lnTo>
                    <a:pt x="601" y="988"/>
                  </a:lnTo>
                  <a:lnTo>
                    <a:pt x="603" y="982"/>
                  </a:lnTo>
                  <a:lnTo>
                    <a:pt x="606" y="978"/>
                  </a:lnTo>
                  <a:lnTo>
                    <a:pt x="610" y="971"/>
                  </a:lnTo>
                  <a:lnTo>
                    <a:pt x="617" y="967"/>
                  </a:lnTo>
                  <a:lnTo>
                    <a:pt x="624" y="963"/>
                  </a:lnTo>
                  <a:lnTo>
                    <a:pt x="632" y="961"/>
                  </a:lnTo>
                  <a:lnTo>
                    <a:pt x="642" y="960"/>
                  </a:lnTo>
                  <a:lnTo>
                    <a:pt x="652" y="960"/>
                  </a:lnTo>
                  <a:lnTo>
                    <a:pt x="663" y="962"/>
                  </a:lnTo>
                  <a:lnTo>
                    <a:pt x="674" y="964"/>
                  </a:lnTo>
                  <a:lnTo>
                    <a:pt x="674" y="1088"/>
                  </a:lnTo>
                  <a:close/>
                  <a:moveTo>
                    <a:pt x="160" y="245"/>
                  </a:moveTo>
                  <a:lnTo>
                    <a:pt x="147" y="234"/>
                  </a:lnTo>
                  <a:lnTo>
                    <a:pt x="135" y="223"/>
                  </a:lnTo>
                  <a:lnTo>
                    <a:pt x="125" y="212"/>
                  </a:lnTo>
                  <a:lnTo>
                    <a:pt x="117" y="200"/>
                  </a:lnTo>
                  <a:lnTo>
                    <a:pt x="115" y="193"/>
                  </a:lnTo>
                  <a:lnTo>
                    <a:pt x="113" y="188"/>
                  </a:lnTo>
                  <a:lnTo>
                    <a:pt x="110" y="182"/>
                  </a:lnTo>
                  <a:lnTo>
                    <a:pt x="110" y="177"/>
                  </a:lnTo>
                  <a:lnTo>
                    <a:pt x="110" y="171"/>
                  </a:lnTo>
                  <a:lnTo>
                    <a:pt x="110" y="167"/>
                  </a:lnTo>
                  <a:lnTo>
                    <a:pt x="112" y="162"/>
                  </a:lnTo>
                  <a:lnTo>
                    <a:pt x="114" y="158"/>
                  </a:lnTo>
                  <a:lnTo>
                    <a:pt x="117" y="154"/>
                  </a:lnTo>
                  <a:lnTo>
                    <a:pt x="120" y="150"/>
                  </a:lnTo>
                  <a:lnTo>
                    <a:pt x="125" y="148"/>
                  </a:lnTo>
                  <a:lnTo>
                    <a:pt x="129" y="146"/>
                  </a:lnTo>
                  <a:lnTo>
                    <a:pt x="135" y="145"/>
                  </a:lnTo>
                  <a:lnTo>
                    <a:pt x="140" y="144"/>
                  </a:lnTo>
                  <a:lnTo>
                    <a:pt x="146" y="144"/>
                  </a:lnTo>
                  <a:lnTo>
                    <a:pt x="152" y="144"/>
                  </a:lnTo>
                  <a:lnTo>
                    <a:pt x="166" y="146"/>
                  </a:lnTo>
                  <a:lnTo>
                    <a:pt x="180" y="150"/>
                  </a:lnTo>
                  <a:lnTo>
                    <a:pt x="194" y="157"/>
                  </a:lnTo>
                  <a:lnTo>
                    <a:pt x="210" y="166"/>
                  </a:lnTo>
                  <a:lnTo>
                    <a:pt x="223" y="177"/>
                  </a:lnTo>
                  <a:lnTo>
                    <a:pt x="235" y="188"/>
                  </a:lnTo>
                  <a:lnTo>
                    <a:pt x="244" y="200"/>
                  </a:lnTo>
                  <a:lnTo>
                    <a:pt x="252" y="212"/>
                  </a:lnTo>
                  <a:lnTo>
                    <a:pt x="255" y="218"/>
                  </a:lnTo>
                  <a:lnTo>
                    <a:pt x="257" y="223"/>
                  </a:lnTo>
                  <a:lnTo>
                    <a:pt x="258" y="229"/>
                  </a:lnTo>
                  <a:lnTo>
                    <a:pt x="259" y="234"/>
                  </a:lnTo>
                  <a:lnTo>
                    <a:pt x="259" y="240"/>
                  </a:lnTo>
                  <a:lnTo>
                    <a:pt x="258" y="244"/>
                  </a:lnTo>
                  <a:lnTo>
                    <a:pt x="257" y="250"/>
                  </a:lnTo>
                  <a:lnTo>
                    <a:pt x="255" y="253"/>
                  </a:lnTo>
                  <a:lnTo>
                    <a:pt x="253" y="257"/>
                  </a:lnTo>
                  <a:lnTo>
                    <a:pt x="249" y="261"/>
                  </a:lnTo>
                  <a:lnTo>
                    <a:pt x="245" y="263"/>
                  </a:lnTo>
                  <a:lnTo>
                    <a:pt x="241" y="265"/>
                  </a:lnTo>
                  <a:lnTo>
                    <a:pt x="235" y="266"/>
                  </a:lnTo>
                  <a:lnTo>
                    <a:pt x="230" y="267"/>
                  </a:lnTo>
                  <a:lnTo>
                    <a:pt x="223" y="267"/>
                  </a:lnTo>
                  <a:lnTo>
                    <a:pt x="217" y="267"/>
                  </a:lnTo>
                  <a:lnTo>
                    <a:pt x="204" y="265"/>
                  </a:lnTo>
                  <a:lnTo>
                    <a:pt x="190" y="261"/>
                  </a:lnTo>
                  <a:lnTo>
                    <a:pt x="175" y="254"/>
                  </a:lnTo>
                  <a:lnTo>
                    <a:pt x="160" y="245"/>
                  </a:lnTo>
                  <a:close/>
                  <a:moveTo>
                    <a:pt x="350" y="375"/>
                  </a:moveTo>
                  <a:lnTo>
                    <a:pt x="335" y="364"/>
                  </a:lnTo>
                  <a:lnTo>
                    <a:pt x="322" y="352"/>
                  </a:lnTo>
                  <a:lnTo>
                    <a:pt x="312" y="340"/>
                  </a:lnTo>
                  <a:lnTo>
                    <a:pt x="305" y="328"/>
                  </a:lnTo>
                  <a:lnTo>
                    <a:pt x="301" y="321"/>
                  </a:lnTo>
                  <a:lnTo>
                    <a:pt x="299" y="315"/>
                  </a:lnTo>
                  <a:lnTo>
                    <a:pt x="297" y="309"/>
                  </a:lnTo>
                  <a:lnTo>
                    <a:pt x="297" y="304"/>
                  </a:lnTo>
                  <a:lnTo>
                    <a:pt x="296" y="298"/>
                  </a:lnTo>
                  <a:lnTo>
                    <a:pt x="297" y="293"/>
                  </a:lnTo>
                  <a:lnTo>
                    <a:pt x="298" y="288"/>
                  </a:lnTo>
                  <a:lnTo>
                    <a:pt x="300" y="284"/>
                  </a:lnTo>
                  <a:lnTo>
                    <a:pt x="303" y="279"/>
                  </a:lnTo>
                  <a:lnTo>
                    <a:pt x="307" y="276"/>
                  </a:lnTo>
                  <a:lnTo>
                    <a:pt x="311" y="274"/>
                  </a:lnTo>
                  <a:lnTo>
                    <a:pt x="317" y="272"/>
                  </a:lnTo>
                  <a:lnTo>
                    <a:pt x="322" y="269"/>
                  </a:lnTo>
                  <a:lnTo>
                    <a:pt x="328" y="269"/>
                  </a:lnTo>
                  <a:lnTo>
                    <a:pt x="334" y="268"/>
                  </a:lnTo>
                  <a:lnTo>
                    <a:pt x="341" y="269"/>
                  </a:lnTo>
                  <a:lnTo>
                    <a:pt x="355" y="272"/>
                  </a:lnTo>
                  <a:lnTo>
                    <a:pt x="370" y="276"/>
                  </a:lnTo>
                  <a:lnTo>
                    <a:pt x="385" y="283"/>
                  </a:lnTo>
                  <a:lnTo>
                    <a:pt x="402" y="293"/>
                  </a:lnTo>
                  <a:lnTo>
                    <a:pt x="416" y="304"/>
                  </a:lnTo>
                  <a:lnTo>
                    <a:pt x="428" y="315"/>
                  </a:lnTo>
                  <a:lnTo>
                    <a:pt x="438" y="327"/>
                  </a:lnTo>
                  <a:lnTo>
                    <a:pt x="446" y="340"/>
                  </a:lnTo>
                  <a:lnTo>
                    <a:pt x="449" y="345"/>
                  </a:lnTo>
                  <a:lnTo>
                    <a:pt x="451" y="352"/>
                  </a:lnTo>
                  <a:lnTo>
                    <a:pt x="453" y="358"/>
                  </a:lnTo>
                  <a:lnTo>
                    <a:pt x="455" y="363"/>
                  </a:lnTo>
                  <a:lnTo>
                    <a:pt x="455" y="369"/>
                  </a:lnTo>
                  <a:lnTo>
                    <a:pt x="453" y="374"/>
                  </a:lnTo>
                  <a:lnTo>
                    <a:pt x="452" y="379"/>
                  </a:lnTo>
                  <a:lnTo>
                    <a:pt x="450" y="383"/>
                  </a:lnTo>
                  <a:lnTo>
                    <a:pt x="447" y="387"/>
                  </a:lnTo>
                  <a:lnTo>
                    <a:pt x="444" y="391"/>
                  </a:lnTo>
                  <a:lnTo>
                    <a:pt x="439" y="393"/>
                  </a:lnTo>
                  <a:lnTo>
                    <a:pt x="434" y="395"/>
                  </a:lnTo>
                  <a:lnTo>
                    <a:pt x="428" y="397"/>
                  </a:lnTo>
                  <a:lnTo>
                    <a:pt x="423" y="397"/>
                  </a:lnTo>
                  <a:lnTo>
                    <a:pt x="416" y="398"/>
                  </a:lnTo>
                  <a:lnTo>
                    <a:pt x="409" y="397"/>
                  </a:lnTo>
                  <a:lnTo>
                    <a:pt x="396" y="395"/>
                  </a:lnTo>
                  <a:lnTo>
                    <a:pt x="381" y="391"/>
                  </a:lnTo>
                  <a:lnTo>
                    <a:pt x="365" y="384"/>
                  </a:lnTo>
                  <a:lnTo>
                    <a:pt x="350" y="375"/>
                  </a:lnTo>
                  <a:close/>
                  <a:moveTo>
                    <a:pt x="551" y="511"/>
                  </a:moveTo>
                  <a:lnTo>
                    <a:pt x="535" y="499"/>
                  </a:lnTo>
                  <a:lnTo>
                    <a:pt x="522" y="487"/>
                  </a:lnTo>
                  <a:lnTo>
                    <a:pt x="511" y="475"/>
                  </a:lnTo>
                  <a:lnTo>
                    <a:pt x="502" y="461"/>
                  </a:lnTo>
                  <a:lnTo>
                    <a:pt x="499" y="455"/>
                  </a:lnTo>
                  <a:lnTo>
                    <a:pt x="496" y="448"/>
                  </a:lnTo>
                  <a:lnTo>
                    <a:pt x="494" y="443"/>
                  </a:lnTo>
                  <a:lnTo>
                    <a:pt x="494" y="436"/>
                  </a:lnTo>
                  <a:lnTo>
                    <a:pt x="493" y="430"/>
                  </a:lnTo>
                  <a:lnTo>
                    <a:pt x="494" y="425"/>
                  </a:lnTo>
                  <a:lnTo>
                    <a:pt x="495" y="421"/>
                  </a:lnTo>
                  <a:lnTo>
                    <a:pt x="499" y="415"/>
                  </a:lnTo>
                  <a:lnTo>
                    <a:pt x="501" y="412"/>
                  </a:lnTo>
                  <a:lnTo>
                    <a:pt x="505" y="407"/>
                  </a:lnTo>
                  <a:lnTo>
                    <a:pt x="510" y="405"/>
                  </a:lnTo>
                  <a:lnTo>
                    <a:pt x="515" y="403"/>
                  </a:lnTo>
                  <a:lnTo>
                    <a:pt x="521" y="401"/>
                  </a:lnTo>
                  <a:lnTo>
                    <a:pt x="526" y="400"/>
                  </a:lnTo>
                  <a:lnTo>
                    <a:pt x="533" y="400"/>
                  </a:lnTo>
                  <a:lnTo>
                    <a:pt x="541" y="400"/>
                  </a:lnTo>
                  <a:lnTo>
                    <a:pt x="555" y="402"/>
                  </a:lnTo>
                  <a:lnTo>
                    <a:pt x="571" y="407"/>
                  </a:lnTo>
                  <a:lnTo>
                    <a:pt x="587" y="414"/>
                  </a:lnTo>
                  <a:lnTo>
                    <a:pt x="603" y="424"/>
                  </a:lnTo>
                  <a:lnTo>
                    <a:pt x="619" y="435"/>
                  </a:lnTo>
                  <a:lnTo>
                    <a:pt x="632" y="447"/>
                  </a:lnTo>
                  <a:lnTo>
                    <a:pt x="643" y="460"/>
                  </a:lnTo>
                  <a:lnTo>
                    <a:pt x="652" y="473"/>
                  </a:lnTo>
                  <a:lnTo>
                    <a:pt x="655" y="480"/>
                  </a:lnTo>
                  <a:lnTo>
                    <a:pt x="658" y="486"/>
                  </a:lnTo>
                  <a:lnTo>
                    <a:pt x="659" y="492"/>
                  </a:lnTo>
                  <a:lnTo>
                    <a:pt x="660" y="498"/>
                  </a:lnTo>
                  <a:lnTo>
                    <a:pt x="660" y="504"/>
                  </a:lnTo>
                  <a:lnTo>
                    <a:pt x="660" y="509"/>
                  </a:lnTo>
                  <a:lnTo>
                    <a:pt x="659" y="514"/>
                  </a:lnTo>
                  <a:lnTo>
                    <a:pt x="655" y="519"/>
                  </a:lnTo>
                  <a:lnTo>
                    <a:pt x="652" y="523"/>
                  </a:lnTo>
                  <a:lnTo>
                    <a:pt x="649" y="526"/>
                  </a:lnTo>
                  <a:lnTo>
                    <a:pt x="644" y="530"/>
                  </a:lnTo>
                  <a:lnTo>
                    <a:pt x="639" y="532"/>
                  </a:lnTo>
                  <a:lnTo>
                    <a:pt x="633" y="533"/>
                  </a:lnTo>
                  <a:lnTo>
                    <a:pt x="627" y="534"/>
                  </a:lnTo>
                  <a:lnTo>
                    <a:pt x="620" y="535"/>
                  </a:lnTo>
                  <a:lnTo>
                    <a:pt x="613" y="534"/>
                  </a:lnTo>
                  <a:lnTo>
                    <a:pt x="598" y="532"/>
                  </a:lnTo>
                  <a:lnTo>
                    <a:pt x="583" y="528"/>
                  </a:lnTo>
                  <a:lnTo>
                    <a:pt x="566" y="520"/>
                  </a:lnTo>
                  <a:lnTo>
                    <a:pt x="551" y="511"/>
                  </a:lnTo>
                  <a:close/>
                  <a:moveTo>
                    <a:pt x="674" y="55"/>
                  </a:moveTo>
                  <a:lnTo>
                    <a:pt x="671" y="49"/>
                  </a:lnTo>
                  <a:lnTo>
                    <a:pt x="667" y="42"/>
                  </a:lnTo>
                  <a:lnTo>
                    <a:pt x="665" y="35"/>
                  </a:lnTo>
                  <a:lnTo>
                    <a:pt x="664" y="29"/>
                  </a:lnTo>
                  <a:lnTo>
                    <a:pt x="664" y="23"/>
                  </a:lnTo>
                  <a:lnTo>
                    <a:pt x="664" y="17"/>
                  </a:lnTo>
                  <a:lnTo>
                    <a:pt x="666" y="11"/>
                  </a:lnTo>
                  <a:lnTo>
                    <a:pt x="669" y="7"/>
                  </a:lnTo>
                  <a:lnTo>
                    <a:pt x="672" y="3"/>
                  </a:lnTo>
                  <a:lnTo>
                    <a:pt x="674" y="0"/>
                  </a:lnTo>
                  <a:lnTo>
                    <a:pt x="674" y="55"/>
                  </a:lnTo>
                  <a:close/>
                </a:path>
              </a:pathLst>
            </a:custGeom>
            <a:solidFill>
              <a:srgbClr val="E697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CH"/>
            </a:p>
          </p:txBody>
        </p:sp>
        <p:sp>
          <p:nvSpPr>
            <p:cNvPr id="67" name="Freeform 57"/>
            <p:cNvSpPr>
              <a:spLocks noEditPoints="1"/>
            </p:cNvSpPr>
            <p:nvPr userDrawn="1"/>
          </p:nvSpPr>
          <p:spPr bwMode="auto">
            <a:xfrm>
              <a:off x="12043569" y="1417637"/>
              <a:ext cx="66675" cy="1617662"/>
            </a:xfrm>
            <a:custGeom>
              <a:avLst/>
              <a:gdLst>
                <a:gd name="T0" fmla="*/ 203 w 335"/>
                <a:gd name="T1" fmla="*/ 7977 h 8146"/>
                <a:gd name="T2" fmla="*/ 0 w 335"/>
                <a:gd name="T3" fmla="*/ 7849 h 8146"/>
                <a:gd name="T4" fmla="*/ 0 w 335"/>
                <a:gd name="T5" fmla="*/ 7849 h 8146"/>
                <a:gd name="T6" fmla="*/ 335 w 335"/>
                <a:gd name="T7" fmla="*/ 7720 h 8146"/>
                <a:gd name="T8" fmla="*/ 88 w 335"/>
                <a:gd name="T9" fmla="*/ 7559 h 8146"/>
                <a:gd name="T10" fmla="*/ 271 w 335"/>
                <a:gd name="T11" fmla="*/ 7597 h 8146"/>
                <a:gd name="T12" fmla="*/ 181 w 335"/>
                <a:gd name="T13" fmla="*/ 7396 h 8146"/>
                <a:gd name="T14" fmla="*/ 291 w 335"/>
                <a:gd name="T15" fmla="*/ 7166 h 8146"/>
                <a:gd name="T16" fmla="*/ 11 w 335"/>
                <a:gd name="T17" fmla="*/ 7133 h 8146"/>
                <a:gd name="T18" fmla="*/ 214 w 335"/>
                <a:gd name="T19" fmla="*/ 6836 h 8146"/>
                <a:gd name="T20" fmla="*/ 129 w 335"/>
                <a:gd name="T21" fmla="*/ 6660 h 8146"/>
                <a:gd name="T22" fmla="*/ 44 w 335"/>
                <a:gd name="T23" fmla="*/ 6740 h 8146"/>
                <a:gd name="T24" fmla="*/ 278 w 335"/>
                <a:gd name="T25" fmla="*/ 6412 h 8146"/>
                <a:gd name="T26" fmla="*/ 165 w 335"/>
                <a:gd name="T27" fmla="*/ 6193 h 8146"/>
                <a:gd name="T28" fmla="*/ 146 w 335"/>
                <a:gd name="T29" fmla="*/ 6309 h 8146"/>
                <a:gd name="T30" fmla="*/ 90 w 335"/>
                <a:gd name="T31" fmla="*/ 6070 h 8146"/>
                <a:gd name="T32" fmla="*/ 320 w 335"/>
                <a:gd name="T33" fmla="*/ 5595 h 8146"/>
                <a:gd name="T34" fmla="*/ 177 w 335"/>
                <a:gd name="T35" fmla="*/ 5204 h 8146"/>
                <a:gd name="T36" fmla="*/ 111 w 335"/>
                <a:gd name="T37" fmla="*/ 5309 h 8146"/>
                <a:gd name="T38" fmla="*/ 220 w 335"/>
                <a:gd name="T39" fmla="*/ 5048 h 8146"/>
                <a:gd name="T40" fmla="*/ 79 w 335"/>
                <a:gd name="T41" fmla="*/ 4666 h 8146"/>
                <a:gd name="T42" fmla="*/ 66 w 335"/>
                <a:gd name="T43" fmla="*/ 4802 h 8146"/>
                <a:gd name="T44" fmla="*/ 193 w 335"/>
                <a:gd name="T45" fmla="*/ 4543 h 8146"/>
                <a:gd name="T46" fmla="*/ 150 w 335"/>
                <a:gd name="T47" fmla="*/ 4172 h 8146"/>
                <a:gd name="T48" fmla="*/ 49 w 335"/>
                <a:gd name="T49" fmla="*/ 4265 h 8146"/>
                <a:gd name="T50" fmla="*/ 273 w 335"/>
                <a:gd name="T51" fmla="*/ 3990 h 8146"/>
                <a:gd name="T52" fmla="*/ 0 w 335"/>
                <a:gd name="T53" fmla="*/ 3159 h 8146"/>
                <a:gd name="T54" fmla="*/ 48 w 335"/>
                <a:gd name="T55" fmla="*/ 2841 h 8146"/>
                <a:gd name="T56" fmla="*/ 160 w 335"/>
                <a:gd name="T57" fmla="*/ 3019 h 8146"/>
                <a:gd name="T58" fmla="*/ 31 w 335"/>
                <a:gd name="T59" fmla="*/ 2532 h 8146"/>
                <a:gd name="T60" fmla="*/ 191 w 335"/>
                <a:gd name="T61" fmla="*/ 2173 h 8146"/>
                <a:gd name="T62" fmla="*/ 107 w 335"/>
                <a:gd name="T63" fmla="*/ 2260 h 8146"/>
                <a:gd name="T64" fmla="*/ 144 w 335"/>
                <a:gd name="T65" fmla="*/ 1741 h 8146"/>
                <a:gd name="T66" fmla="*/ 27 w 335"/>
                <a:gd name="T67" fmla="*/ 1798 h 8146"/>
                <a:gd name="T68" fmla="*/ 163 w 335"/>
                <a:gd name="T69" fmla="*/ 1361 h 8146"/>
                <a:gd name="T70" fmla="*/ 30 w 335"/>
                <a:gd name="T71" fmla="*/ 276 h 8146"/>
                <a:gd name="T72" fmla="*/ 11 w 335"/>
                <a:gd name="T73" fmla="*/ 375 h 8146"/>
                <a:gd name="T74" fmla="*/ 322 w 335"/>
                <a:gd name="T75" fmla="*/ 7698 h 8146"/>
                <a:gd name="T76" fmla="*/ 99 w 335"/>
                <a:gd name="T77" fmla="*/ 7273 h 8146"/>
                <a:gd name="T78" fmla="*/ 335 w 335"/>
                <a:gd name="T79" fmla="*/ 7154 h 8146"/>
                <a:gd name="T80" fmla="*/ 262 w 335"/>
                <a:gd name="T81" fmla="*/ 6692 h 8146"/>
                <a:gd name="T82" fmla="*/ 335 w 335"/>
                <a:gd name="T83" fmla="*/ 6227 h 8146"/>
                <a:gd name="T84" fmla="*/ 272 w 335"/>
                <a:gd name="T85" fmla="*/ 6022 h 8146"/>
                <a:gd name="T86" fmla="*/ 226 w 335"/>
                <a:gd name="T87" fmla="*/ 5870 h 8146"/>
                <a:gd name="T88" fmla="*/ 17 w 335"/>
                <a:gd name="T89" fmla="*/ 5658 h 8146"/>
                <a:gd name="T90" fmla="*/ 335 w 335"/>
                <a:gd name="T91" fmla="*/ 4932 h 8146"/>
                <a:gd name="T92" fmla="*/ 335 w 335"/>
                <a:gd name="T93" fmla="*/ 4590 h 8146"/>
                <a:gd name="T94" fmla="*/ 313 w 335"/>
                <a:gd name="T95" fmla="*/ 3772 h 8146"/>
                <a:gd name="T96" fmla="*/ 42 w 335"/>
                <a:gd name="T97" fmla="*/ 3574 h 8146"/>
                <a:gd name="T98" fmla="*/ 186 w 335"/>
                <a:gd name="T99" fmla="*/ 3403 h 8146"/>
                <a:gd name="T100" fmla="*/ 335 w 335"/>
                <a:gd name="T101" fmla="*/ 3344 h 8146"/>
                <a:gd name="T102" fmla="*/ 307 w 335"/>
                <a:gd name="T103" fmla="*/ 2625 h 8146"/>
                <a:gd name="T104" fmla="*/ 106 w 335"/>
                <a:gd name="T105" fmla="*/ 2585 h 8146"/>
                <a:gd name="T106" fmla="*/ 304 w 335"/>
                <a:gd name="T107" fmla="*/ 2318 h 8146"/>
                <a:gd name="T108" fmla="*/ 232 w 335"/>
                <a:gd name="T109" fmla="*/ 1854 h 8146"/>
                <a:gd name="T110" fmla="*/ 228 w 335"/>
                <a:gd name="T111" fmla="*/ 1464 h 8146"/>
                <a:gd name="T112" fmla="*/ 193 w 335"/>
                <a:gd name="T113" fmla="*/ 955 h 8146"/>
                <a:gd name="T114" fmla="*/ 33 w 335"/>
                <a:gd name="T115" fmla="*/ 839 h 8146"/>
                <a:gd name="T116" fmla="*/ 215 w 335"/>
                <a:gd name="T117" fmla="*/ 931 h 8146"/>
                <a:gd name="T118" fmla="*/ 313 w 335"/>
                <a:gd name="T119" fmla="*/ 960 h 8146"/>
                <a:gd name="T120" fmla="*/ 232 w 335"/>
                <a:gd name="T121" fmla="*/ 407 h 8146"/>
                <a:gd name="T122" fmla="*/ 212 w 335"/>
                <a:gd name="T123" fmla="*/ 511 h 8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35" h="8146">
                  <a:moveTo>
                    <a:pt x="0" y="8039"/>
                  </a:moveTo>
                  <a:lnTo>
                    <a:pt x="0" y="8027"/>
                  </a:lnTo>
                  <a:lnTo>
                    <a:pt x="2" y="8030"/>
                  </a:lnTo>
                  <a:lnTo>
                    <a:pt x="2" y="8032"/>
                  </a:lnTo>
                  <a:lnTo>
                    <a:pt x="3" y="8036"/>
                  </a:lnTo>
                  <a:lnTo>
                    <a:pt x="2" y="8038"/>
                  </a:lnTo>
                  <a:lnTo>
                    <a:pt x="1" y="8039"/>
                  </a:lnTo>
                  <a:lnTo>
                    <a:pt x="0" y="8039"/>
                  </a:lnTo>
                  <a:close/>
                  <a:moveTo>
                    <a:pt x="0" y="8010"/>
                  </a:moveTo>
                  <a:lnTo>
                    <a:pt x="0" y="7913"/>
                  </a:lnTo>
                  <a:lnTo>
                    <a:pt x="31" y="7927"/>
                  </a:lnTo>
                  <a:lnTo>
                    <a:pt x="62" y="7940"/>
                  </a:lnTo>
                  <a:lnTo>
                    <a:pt x="95" y="7953"/>
                  </a:lnTo>
                  <a:lnTo>
                    <a:pt x="128" y="7969"/>
                  </a:lnTo>
                  <a:lnTo>
                    <a:pt x="164" y="7985"/>
                  </a:lnTo>
                  <a:lnTo>
                    <a:pt x="198" y="8002"/>
                  </a:lnTo>
                  <a:lnTo>
                    <a:pt x="231" y="8018"/>
                  </a:lnTo>
                  <a:lnTo>
                    <a:pt x="263" y="8034"/>
                  </a:lnTo>
                  <a:lnTo>
                    <a:pt x="248" y="8024"/>
                  </a:lnTo>
                  <a:lnTo>
                    <a:pt x="235" y="8014"/>
                  </a:lnTo>
                  <a:lnTo>
                    <a:pt x="224" y="8005"/>
                  </a:lnTo>
                  <a:lnTo>
                    <a:pt x="215" y="7997"/>
                  </a:lnTo>
                  <a:lnTo>
                    <a:pt x="208" y="7989"/>
                  </a:lnTo>
                  <a:lnTo>
                    <a:pt x="205" y="7983"/>
                  </a:lnTo>
                  <a:lnTo>
                    <a:pt x="204" y="7981"/>
                  </a:lnTo>
                  <a:lnTo>
                    <a:pt x="203" y="7977"/>
                  </a:lnTo>
                  <a:lnTo>
                    <a:pt x="203" y="7975"/>
                  </a:lnTo>
                  <a:lnTo>
                    <a:pt x="204" y="7973"/>
                  </a:lnTo>
                  <a:lnTo>
                    <a:pt x="206" y="7972"/>
                  </a:lnTo>
                  <a:lnTo>
                    <a:pt x="208" y="7970"/>
                  </a:lnTo>
                  <a:lnTo>
                    <a:pt x="213" y="7969"/>
                  </a:lnTo>
                  <a:lnTo>
                    <a:pt x="217" y="7969"/>
                  </a:lnTo>
                  <a:lnTo>
                    <a:pt x="229" y="7969"/>
                  </a:lnTo>
                  <a:lnTo>
                    <a:pt x="245" y="7970"/>
                  </a:lnTo>
                  <a:lnTo>
                    <a:pt x="263" y="7974"/>
                  </a:lnTo>
                  <a:lnTo>
                    <a:pt x="284" y="7978"/>
                  </a:lnTo>
                  <a:lnTo>
                    <a:pt x="309" y="7985"/>
                  </a:lnTo>
                  <a:lnTo>
                    <a:pt x="335" y="7994"/>
                  </a:lnTo>
                  <a:lnTo>
                    <a:pt x="335" y="8146"/>
                  </a:lnTo>
                  <a:lnTo>
                    <a:pt x="310" y="8138"/>
                  </a:lnTo>
                  <a:lnTo>
                    <a:pt x="281" y="8128"/>
                  </a:lnTo>
                  <a:lnTo>
                    <a:pt x="251" y="8119"/>
                  </a:lnTo>
                  <a:lnTo>
                    <a:pt x="219" y="8106"/>
                  </a:lnTo>
                  <a:lnTo>
                    <a:pt x="186" y="8093"/>
                  </a:lnTo>
                  <a:lnTo>
                    <a:pt x="151" y="8079"/>
                  </a:lnTo>
                  <a:lnTo>
                    <a:pt x="116" y="8064"/>
                  </a:lnTo>
                  <a:lnTo>
                    <a:pt x="78" y="8048"/>
                  </a:lnTo>
                  <a:lnTo>
                    <a:pt x="58" y="8038"/>
                  </a:lnTo>
                  <a:lnTo>
                    <a:pt x="38" y="8029"/>
                  </a:lnTo>
                  <a:lnTo>
                    <a:pt x="18" y="8020"/>
                  </a:lnTo>
                  <a:lnTo>
                    <a:pt x="0" y="8010"/>
                  </a:lnTo>
                  <a:close/>
                  <a:moveTo>
                    <a:pt x="0" y="7849"/>
                  </a:moveTo>
                  <a:lnTo>
                    <a:pt x="0" y="7748"/>
                  </a:lnTo>
                  <a:lnTo>
                    <a:pt x="33" y="7761"/>
                  </a:lnTo>
                  <a:lnTo>
                    <a:pt x="67" y="7775"/>
                  </a:lnTo>
                  <a:lnTo>
                    <a:pt x="102" y="7790"/>
                  </a:lnTo>
                  <a:lnTo>
                    <a:pt x="138" y="7806"/>
                  </a:lnTo>
                  <a:lnTo>
                    <a:pt x="166" y="7820"/>
                  </a:lnTo>
                  <a:lnTo>
                    <a:pt x="194" y="7833"/>
                  </a:lnTo>
                  <a:lnTo>
                    <a:pt x="220" y="7846"/>
                  </a:lnTo>
                  <a:lnTo>
                    <a:pt x="246" y="7859"/>
                  </a:lnTo>
                  <a:lnTo>
                    <a:pt x="270" y="7871"/>
                  </a:lnTo>
                  <a:lnTo>
                    <a:pt x="293" y="7884"/>
                  </a:lnTo>
                  <a:lnTo>
                    <a:pt x="315" y="7896"/>
                  </a:lnTo>
                  <a:lnTo>
                    <a:pt x="335" y="7908"/>
                  </a:lnTo>
                  <a:lnTo>
                    <a:pt x="335" y="7985"/>
                  </a:lnTo>
                  <a:lnTo>
                    <a:pt x="310" y="7978"/>
                  </a:lnTo>
                  <a:lnTo>
                    <a:pt x="283" y="7969"/>
                  </a:lnTo>
                  <a:lnTo>
                    <a:pt x="253" y="7959"/>
                  </a:lnTo>
                  <a:lnTo>
                    <a:pt x="223" y="7948"/>
                  </a:lnTo>
                  <a:lnTo>
                    <a:pt x="189" y="7934"/>
                  </a:lnTo>
                  <a:lnTo>
                    <a:pt x="156" y="7921"/>
                  </a:lnTo>
                  <a:lnTo>
                    <a:pt x="121" y="7906"/>
                  </a:lnTo>
                  <a:lnTo>
                    <a:pt x="86" y="7890"/>
                  </a:lnTo>
                  <a:lnTo>
                    <a:pt x="64" y="7880"/>
                  </a:lnTo>
                  <a:lnTo>
                    <a:pt x="42" y="7869"/>
                  </a:lnTo>
                  <a:lnTo>
                    <a:pt x="21" y="7859"/>
                  </a:lnTo>
                  <a:lnTo>
                    <a:pt x="0" y="7849"/>
                  </a:lnTo>
                  <a:close/>
                  <a:moveTo>
                    <a:pt x="0" y="7726"/>
                  </a:moveTo>
                  <a:lnTo>
                    <a:pt x="0" y="7682"/>
                  </a:lnTo>
                  <a:lnTo>
                    <a:pt x="14" y="7694"/>
                  </a:lnTo>
                  <a:lnTo>
                    <a:pt x="23" y="7705"/>
                  </a:lnTo>
                  <a:lnTo>
                    <a:pt x="26" y="7709"/>
                  </a:lnTo>
                  <a:lnTo>
                    <a:pt x="27" y="7714"/>
                  </a:lnTo>
                  <a:lnTo>
                    <a:pt x="27" y="7717"/>
                  </a:lnTo>
                  <a:lnTo>
                    <a:pt x="26" y="7720"/>
                  </a:lnTo>
                  <a:lnTo>
                    <a:pt x="23" y="7724"/>
                  </a:lnTo>
                  <a:lnTo>
                    <a:pt x="17" y="7726"/>
                  </a:lnTo>
                  <a:lnTo>
                    <a:pt x="10" y="7727"/>
                  </a:lnTo>
                  <a:lnTo>
                    <a:pt x="0" y="7726"/>
                  </a:lnTo>
                  <a:close/>
                  <a:moveTo>
                    <a:pt x="0" y="7666"/>
                  </a:moveTo>
                  <a:lnTo>
                    <a:pt x="0" y="7568"/>
                  </a:lnTo>
                  <a:lnTo>
                    <a:pt x="20" y="7575"/>
                  </a:lnTo>
                  <a:lnTo>
                    <a:pt x="42" y="7583"/>
                  </a:lnTo>
                  <a:lnTo>
                    <a:pt x="64" y="7591"/>
                  </a:lnTo>
                  <a:lnTo>
                    <a:pt x="86" y="7601"/>
                  </a:lnTo>
                  <a:lnTo>
                    <a:pt x="109" y="7610"/>
                  </a:lnTo>
                  <a:lnTo>
                    <a:pt x="133" y="7620"/>
                  </a:lnTo>
                  <a:lnTo>
                    <a:pt x="157" y="7631"/>
                  </a:lnTo>
                  <a:lnTo>
                    <a:pt x="182" y="7642"/>
                  </a:lnTo>
                  <a:lnTo>
                    <a:pt x="224" y="7662"/>
                  </a:lnTo>
                  <a:lnTo>
                    <a:pt x="263" y="7682"/>
                  </a:lnTo>
                  <a:lnTo>
                    <a:pt x="301" y="7701"/>
                  </a:lnTo>
                  <a:lnTo>
                    <a:pt x="335" y="7720"/>
                  </a:lnTo>
                  <a:lnTo>
                    <a:pt x="335" y="7812"/>
                  </a:lnTo>
                  <a:lnTo>
                    <a:pt x="313" y="7804"/>
                  </a:lnTo>
                  <a:lnTo>
                    <a:pt x="289" y="7796"/>
                  </a:lnTo>
                  <a:lnTo>
                    <a:pt x="264" y="7788"/>
                  </a:lnTo>
                  <a:lnTo>
                    <a:pt x="238" y="7778"/>
                  </a:lnTo>
                  <a:lnTo>
                    <a:pt x="212" y="7767"/>
                  </a:lnTo>
                  <a:lnTo>
                    <a:pt x="184" y="7756"/>
                  </a:lnTo>
                  <a:lnTo>
                    <a:pt x="156" y="7743"/>
                  </a:lnTo>
                  <a:lnTo>
                    <a:pt x="128" y="7730"/>
                  </a:lnTo>
                  <a:lnTo>
                    <a:pt x="93" y="7714"/>
                  </a:lnTo>
                  <a:lnTo>
                    <a:pt x="60" y="7698"/>
                  </a:lnTo>
                  <a:lnTo>
                    <a:pt x="30" y="7682"/>
                  </a:lnTo>
                  <a:lnTo>
                    <a:pt x="0" y="7666"/>
                  </a:lnTo>
                  <a:close/>
                  <a:moveTo>
                    <a:pt x="0" y="7553"/>
                  </a:moveTo>
                  <a:lnTo>
                    <a:pt x="0" y="7471"/>
                  </a:lnTo>
                  <a:lnTo>
                    <a:pt x="22" y="7486"/>
                  </a:lnTo>
                  <a:lnTo>
                    <a:pt x="42" y="7500"/>
                  </a:lnTo>
                  <a:lnTo>
                    <a:pt x="58" y="7513"/>
                  </a:lnTo>
                  <a:lnTo>
                    <a:pt x="71" y="7524"/>
                  </a:lnTo>
                  <a:lnTo>
                    <a:pt x="81" y="7535"/>
                  </a:lnTo>
                  <a:lnTo>
                    <a:pt x="88" y="7544"/>
                  </a:lnTo>
                  <a:lnTo>
                    <a:pt x="90" y="7548"/>
                  </a:lnTo>
                  <a:lnTo>
                    <a:pt x="91" y="7551"/>
                  </a:lnTo>
                  <a:lnTo>
                    <a:pt x="91" y="7555"/>
                  </a:lnTo>
                  <a:lnTo>
                    <a:pt x="90" y="7558"/>
                  </a:lnTo>
                  <a:lnTo>
                    <a:pt x="88" y="7559"/>
                  </a:lnTo>
                  <a:lnTo>
                    <a:pt x="86" y="7561"/>
                  </a:lnTo>
                  <a:lnTo>
                    <a:pt x="84" y="7562"/>
                  </a:lnTo>
                  <a:lnTo>
                    <a:pt x="80" y="7564"/>
                  </a:lnTo>
                  <a:lnTo>
                    <a:pt x="71" y="7565"/>
                  </a:lnTo>
                  <a:lnTo>
                    <a:pt x="60" y="7565"/>
                  </a:lnTo>
                  <a:lnTo>
                    <a:pt x="48" y="7564"/>
                  </a:lnTo>
                  <a:lnTo>
                    <a:pt x="34" y="7560"/>
                  </a:lnTo>
                  <a:lnTo>
                    <a:pt x="17" y="7557"/>
                  </a:lnTo>
                  <a:lnTo>
                    <a:pt x="0" y="7553"/>
                  </a:lnTo>
                  <a:close/>
                  <a:moveTo>
                    <a:pt x="0" y="7454"/>
                  </a:moveTo>
                  <a:lnTo>
                    <a:pt x="0" y="7377"/>
                  </a:lnTo>
                  <a:lnTo>
                    <a:pt x="24" y="7384"/>
                  </a:lnTo>
                  <a:lnTo>
                    <a:pt x="53" y="7391"/>
                  </a:lnTo>
                  <a:lnTo>
                    <a:pt x="82" y="7401"/>
                  </a:lnTo>
                  <a:lnTo>
                    <a:pt x="114" y="7412"/>
                  </a:lnTo>
                  <a:lnTo>
                    <a:pt x="150" y="7426"/>
                  </a:lnTo>
                  <a:lnTo>
                    <a:pt x="185" y="7440"/>
                  </a:lnTo>
                  <a:lnTo>
                    <a:pt x="223" y="7457"/>
                  </a:lnTo>
                  <a:lnTo>
                    <a:pt x="261" y="7473"/>
                  </a:lnTo>
                  <a:lnTo>
                    <a:pt x="280" y="7483"/>
                  </a:lnTo>
                  <a:lnTo>
                    <a:pt x="300" y="7492"/>
                  </a:lnTo>
                  <a:lnTo>
                    <a:pt x="317" y="7501"/>
                  </a:lnTo>
                  <a:lnTo>
                    <a:pt x="335" y="7510"/>
                  </a:lnTo>
                  <a:lnTo>
                    <a:pt x="335" y="7621"/>
                  </a:lnTo>
                  <a:lnTo>
                    <a:pt x="304" y="7610"/>
                  </a:lnTo>
                  <a:lnTo>
                    <a:pt x="271" y="7597"/>
                  </a:lnTo>
                  <a:lnTo>
                    <a:pt x="238" y="7582"/>
                  </a:lnTo>
                  <a:lnTo>
                    <a:pt x="204" y="7567"/>
                  </a:lnTo>
                  <a:lnTo>
                    <a:pt x="173" y="7553"/>
                  </a:lnTo>
                  <a:lnTo>
                    <a:pt x="144" y="7537"/>
                  </a:lnTo>
                  <a:lnTo>
                    <a:pt x="116" y="7523"/>
                  </a:lnTo>
                  <a:lnTo>
                    <a:pt x="89" y="7508"/>
                  </a:lnTo>
                  <a:lnTo>
                    <a:pt x="64" y="7495"/>
                  </a:lnTo>
                  <a:lnTo>
                    <a:pt x="41" y="7481"/>
                  </a:lnTo>
                  <a:lnTo>
                    <a:pt x="20" y="7468"/>
                  </a:lnTo>
                  <a:lnTo>
                    <a:pt x="0" y="7454"/>
                  </a:lnTo>
                  <a:close/>
                  <a:moveTo>
                    <a:pt x="0" y="7356"/>
                  </a:moveTo>
                  <a:lnTo>
                    <a:pt x="0" y="7244"/>
                  </a:lnTo>
                  <a:lnTo>
                    <a:pt x="43" y="7268"/>
                  </a:lnTo>
                  <a:lnTo>
                    <a:pt x="81" y="7291"/>
                  </a:lnTo>
                  <a:lnTo>
                    <a:pt x="116" y="7313"/>
                  </a:lnTo>
                  <a:lnTo>
                    <a:pt x="144" y="7333"/>
                  </a:lnTo>
                  <a:lnTo>
                    <a:pt x="155" y="7343"/>
                  </a:lnTo>
                  <a:lnTo>
                    <a:pt x="166" y="7352"/>
                  </a:lnTo>
                  <a:lnTo>
                    <a:pt x="174" y="7359"/>
                  </a:lnTo>
                  <a:lnTo>
                    <a:pt x="181" y="7367"/>
                  </a:lnTo>
                  <a:lnTo>
                    <a:pt x="186" y="7374"/>
                  </a:lnTo>
                  <a:lnTo>
                    <a:pt x="188" y="7380"/>
                  </a:lnTo>
                  <a:lnTo>
                    <a:pt x="189" y="7386"/>
                  </a:lnTo>
                  <a:lnTo>
                    <a:pt x="188" y="7390"/>
                  </a:lnTo>
                  <a:lnTo>
                    <a:pt x="185" y="7394"/>
                  </a:lnTo>
                  <a:lnTo>
                    <a:pt x="181" y="7396"/>
                  </a:lnTo>
                  <a:lnTo>
                    <a:pt x="175" y="7397"/>
                  </a:lnTo>
                  <a:lnTo>
                    <a:pt x="167" y="7398"/>
                  </a:lnTo>
                  <a:lnTo>
                    <a:pt x="160" y="7398"/>
                  </a:lnTo>
                  <a:lnTo>
                    <a:pt x="150" y="7397"/>
                  </a:lnTo>
                  <a:lnTo>
                    <a:pt x="139" y="7396"/>
                  </a:lnTo>
                  <a:lnTo>
                    <a:pt x="128" y="7394"/>
                  </a:lnTo>
                  <a:lnTo>
                    <a:pt x="100" y="7388"/>
                  </a:lnTo>
                  <a:lnTo>
                    <a:pt x="70" y="7380"/>
                  </a:lnTo>
                  <a:lnTo>
                    <a:pt x="36" y="7369"/>
                  </a:lnTo>
                  <a:lnTo>
                    <a:pt x="0" y="7356"/>
                  </a:lnTo>
                  <a:close/>
                  <a:moveTo>
                    <a:pt x="0" y="7128"/>
                  </a:moveTo>
                  <a:lnTo>
                    <a:pt x="0" y="7003"/>
                  </a:lnTo>
                  <a:lnTo>
                    <a:pt x="17" y="7011"/>
                  </a:lnTo>
                  <a:lnTo>
                    <a:pt x="35" y="7019"/>
                  </a:lnTo>
                  <a:lnTo>
                    <a:pt x="53" y="7026"/>
                  </a:lnTo>
                  <a:lnTo>
                    <a:pt x="71" y="7035"/>
                  </a:lnTo>
                  <a:lnTo>
                    <a:pt x="100" y="7049"/>
                  </a:lnTo>
                  <a:lnTo>
                    <a:pt x="128" y="7063"/>
                  </a:lnTo>
                  <a:lnTo>
                    <a:pt x="153" y="7077"/>
                  </a:lnTo>
                  <a:lnTo>
                    <a:pt x="178" y="7090"/>
                  </a:lnTo>
                  <a:lnTo>
                    <a:pt x="202" y="7105"/>
                  </a:lnTo>
                  <a:lnTo>
                    <a:pt x="223" y="7118"/>
                  </a:lnTo>
                  <a:lnTo>
                    <a:pt x="242" y="7131"/>
                  </a:lnTo>
                  <a:lnTo>
                    <a:pt x="261" y="7143"/>
                  </a:lnTo>
                  <a:lnTo>
                    <a:pt x="277" y="7155"/>
                  </a:lnTo>
                  <a:lnTo>
                    <a:pt x="291" y="7166"/>
                  </a:lnTo>
                  <a:lnTo>
                    <a:pt x="302" y="7177"/>
                  </a:lnTo>
                  <a:lnTo>
                    <a:pt x="312" y="7187"/>
                  </a:lnTo>
                  <a:lnTo>
                    <a:pt x="319" y="7196"/>
                  </a:lnTo>
                  <a:lnTo>
                    <a:pt x="322" y="7204"/>
                  </a:lnTo>
                  <a:lnTo>
                    <a:pt x="323" y="7207"/>
                  </a:lnTo>
                  <a:lnTo>
                    <a:pt x="324" y="7211"/>
                  </a:lnTo>
                  <a:lnTo>
                    <a:pt x="323" y="7214"/>
                  </a:lnTo>
                  <a:lnTo>
                    <a:pt x="322" y="7216"/>
                  </a:lnTo>
                  <a:lnTo>
                    <a:pt x="320" y="7219"/>
                  </a:lnTo>
                  <a:lnTo>
                    <a:pt x="317" y="7220"/>
                  </a:lnTo>
                  <a:lnTo>
                    <a:pt x="314" y="7223"/>
                  </a:lnTo>
                  <a:lnTo>
                    <a:pt x="310" y="7224"/>
                  </a:lnTo>
                  <a:lnTo>
                    <a:pt x="300" y="7225"/>
                  </a:lnTo>
                  <a:lnTo>
                    <a:pt x="288" y="7225"/>
                  </a:lnTo>
                  <a:lnTo>
                    <a:pt x="273" y="7224"/>
                  </a:lnTo>
                  <a:lnTo>
                    <a:pt x="257" y="7222"/>
                  </a:lnTo>
                  <a:lnTo>
                    <a:pt x="238" y="7218"/>
                  </a:lnTo>
                  <a:lnTo>
                    <a:pt x="218" y="7213"/>
                  </a:lnTo>
                  <a:lnTo>
                    <a:pt x="196" y="7206"/>
                  </a:lnTo>
                  <a:lnTo>
                    <a:pt x="173" y="7199"/>
                  </a:lnTo>
                  <a:lnTo>
                    <a:pt x="148" y="7191"/>
                  </a:lnTo>
                  <a:lnTo>
                    <a:pt x="122" y="7181"/>
                  </a:lnTo>
                  <a:lnTo>
                    <a:pt x="95" y="7171"/>
                  </a:lnTo>
                  <a:lnTo>
                    <a:pt x="67" y="7159"/>
                  </a:lnTo>
                  <a:lnTo>
                    <a:pt x="39" y="7147"/>
                  </a:lnTo>
                  <a:lnTo>
                    <a:pt x="11" y="7133"/>
                  </a:lnTo>
                  <a:lnTo>
                    <a:pt x="0" y="7128"/>
                  </a:lnTo>
                  <a:close/>
                  <a:moveTo>
                    <a:pt x="0" y="6962"/>
                  </a:moveTo>
                  <a:lnTo>
                    <a:pt x="0" y="6897"/>
                  </a:lnTo>
                  <a:lnTo>
                    <a:pt x="10" y="6906"/>
                  </a:lnTo>
                  <a:lnTo>
                    <a:pt x="18" y="6915"/>
                  </a:lnTo>
                  <a:lnTo>
                    <a:pt x="26" y="6923"/>
                  </a:lnTo>
                  <a:lnTo>
                    <a:pt x="32" y="6930"/>
                  </a:lnTo>
                  <a:lnTo>
                    <a:pt x="36" y="6937"/>
                  </a:lnTo>
                  <a:lnTo>
                    <a:pt x="38" y="6943"/>
                  </a:lnTo>
                  <a:lnTo>
                    <a:pt x="38" y="6949"/>
                  </a:lnTo>
                  <a:lnTo>
                    <a:pt x="37" y="6953"/>
                  </a:lnTo>
                  <a:lnTo>
                    <a:pt x="35" y="6956"/>
                  </a:lnTo>
                  <a:lnTo>
                    <a:pt x="32" y="6958"/>
                  </a:lnTo>
                  <a:lnTo>
                    <a:pt x="28" y="6960"/>
                  </a:lnTo>
                  <a:lnTo>
                    <a:pt x="24" y="6961"/>
                  </a:lnTo>
                  <a:lnTo>
                    <a:pt x="13" y="6962"/>
                  </a:lnTo>
                  <a:lnTo>
                    <a:pt x="0" y="6962"/>
                  </a:lnTo>
                  <a:close/>
                  <a:moveTo>
                    <a:pt x="0" y="6845"/>
                  </a:moveTo>
                  <a:lnTo>
                    <a:pt x="0" y="6766"/>
                  </a:lnTo>
                  <a:lnTo>
                    <a:pt x="23" y="6770"/>
                  </a:lnTo>
                  <a:lnTo>
                    <a:pt x="48" y="6776"/>
                  </a:lnTo>
                  <a:lnTo>
                    <a:pt x="78" y="6785"/>
                  </a:lnTo>
                  <a:lnTo>
                    <a:pt x="109" y="6795"/>
                  </a:lnTo>
                  <a:lnTo>
                    <a:pt x="142" y="6807"/>
                  </a:lnTo>
                  <a:lnTo>
                    <a:pt x="177" y="6821"/>
                  </a:lnTo>
                  <a:lnTo>
                    <a:pt x="214" y="6836"/>
                  </a:lnTo>
                  <a:lnTo>
                    <a:pt x="251" y="6854"/>
                  </a:lnTo>
                  <a:lnTo>
                    <a:pt x="273" y="6865"/>
                  </a:lnTo>
                  <a:lnTo>
                    <a:pt x="295" y="6875"/>
                  </a:lnTo>
                  <a:lnTo>
                    <a:pt x="315" y="6886"/>
                  </a:lnTo>
                  <a:lnTo>
                    <a:pt x="335" y="6897"/>
                  </a:lnTo>
                  <a:lnTo>
                    <a:pt x="335" y="7017"/>
                  </a:lnTo>
                  <a:lnTo>
                    <a:pt x="301" y="7005"/>
                  </a:lnTo>
                  <a:lnTo>
                    <a:pt x="264" y="6991"/>
                  </a:lnTo>
                  <a:lnTo>
                    <a:pt x="227" y="6975"/>
                  </a:lnTo>
                  <a:lnTo>
                    <a:pt x="187" y="6957"/>
                  </a:lnTo>
                  <a:lnTo>
                    <a:pt x="159" y="6943"/>
                  </a:lnTo>
                  <a:lnTo>
                    <a:pt x="131" y="6929"/>
                  </a:lnTo>
                  <a:lnTo>
                    <a:pt x="106" y="6915"/>
                  </a:lnTo>
                  <a:lnTo>
                    <a:pt x="80" y="6900"/>
                  </a:lnTo>
                  <a:lnTo>
                    <a:pt x="57" y="6886"/>
                  </a:lnTo>
                  <a:lnTo>
                    <a:pt x="36" y="6872"/>
                  </a:lnTo>
                  <a:lnTo>
                    <a:pt x="17" y="6859"/>
                  </a:lnTo>
                  <a:lnTo>
                    <a:pt x="0" y="6845"/>
                  </a:lnTo>
                  <a:close/>
                  <a:moveTo>
                    <a:pt x="0" y="6722"/>
                  </a:moveTo>
                  <a:lnTo>
                    <a:pt x="0" y="6589"/>
                  </a:lnTo>
                  <a:lnTo>
                    <a:pt x="10" y="6594"/>
                  </a:lnTo>
                  <a:lnTo>
                    <a:pt x="36" y="6607"/>
                  </a:lnTo>
                  <a:lnTo>
                    <a:pt x="60" y="6620"/>
                  </a:lnTo>
                  <a:lnTo>
                    <a:pt x="85" y="6633"/>
                  </a:lnTo>
                  <a:lnTo>
                    <a:pt x="108" y="6647"/>
                  </a:lnTo>
                  <a:lnTo>
                    <a:pt x="129" y="6660"/>
                  </a:lnTo>
                  <a:lnTo>
                    <a:pt x="149" y="6673"/>
                  </a:lnTo>
                  <a:lnTo>
                    <a:pt x="167" y="6685"/>
                  </a:lnTo>
                  <a:lnTo>
                    <a:pt x="184" y="6699"/>
                  </a:lnTo>
                  <a:lnTo>
                    <a:pt x="198" y="6710"/>
                  </a:lnTo>
                  <a:lnTo>
                    <a:pt x="210" y="6721"/>
                  </a:lnTo>
                  <a:lnTo>
                    <a:pt x="221" y="6732"/>
                  </a:lnTo>
                  <a:lnTo>
                    <a:pt x="229" y="6742"/>
                  </a:lnTo>
                  <a:lnTo>
                    <a:pt x="235" y="6750"/>
                  </a:lnTo>
                  <a:lnTo>
                    <a:pt x="238" y="6758"/>
                  </a:lnTo>
                  <a:lnTo>
                    <a:pt x="239" y="6763"/>
                  </a:lnTo>
                  <a:lnTo>
                    <a:pt x="239" y="6766"/>
                  </a:lnTo>
                  <a:lnTo>
                    <a:pt x="239" y="6768"/>
                  </a:lnTo>
                  <a:lnTo>
                    <a:pt x="237" y="6771"/>
                  </a:lnTo>
                  <a:lnTo>
                    <a:pt x="234" y="6776"/>
                  </a:lnTo>
                  <a:lnTo>
                    <a:pt x="228" y="6778"/>
                  </a:lnTo>
                  <a:lnTo>
                    <a:pt x="220" y="6780"/>
                  </a:lnTo>
                  <a:lnTo>
                    <a:pt x="210" y="6781"/>
                  </a:lnTo>
                  <a:lnTo>
                    <a:pt x="199" y="6781"/>
                  </a:lnTo>
                  <a:lnTo>
                    <a:pt x="187" y="6780"/>
                  </a:lnTo>
                  <a:lnTo>
                    <a:pt x="173" y="6779"/>
                  </a:lnTo>
                  <a:lnTo>
                    <a:pt x="157" y="6776"/>
                  </a:lnTo>
                  <a:lnTo>
                    <a:pt x="141" y="6772"/>
                  </a:lnTo>
                  <a:lnTo>
                    <a:pt x="123" y="6767"/>
                  </a:lnTo>
                  <a:lnTo>
                    <a:pt x="105" y="6761"/>
                  </a:lnTo>
                  <a:lnTo>
                    <a:pt x="86" y="6756"/>
                  </a:lnTo>
                  <a:lnTo>
                    <a:pt x="44" y="6740"/>
                  </a:lnTo>
                  <a:lnTo>
                    <a:pt x="0" y="6722"/>
                  </a:lnTo>
                  <a:close/>
                  <a:moveTo>
                    <a:pt x="0" y="6520"/>
                  </a:moveTo>
                  <a:lnTo>
                    <a:pt x="0" y="6473"/>
                  </a:lnTo>
                  <a:lnTo>
                    <a:pt x="9" y="6486"/>
                  </a:lnTo>
                  <a:lnTo>
                    <a:pt x="14" y="6496"/>
                  </a:lnTo>
                  <a:lnTo>
                    <a:pt x="15" y="6500"/>
                  </a:lnTo>
                  <a:lnTo>
                    <a:pt x="15" y="6504"/>
                  </a:lnTo>
                  <a:lnTo>
                    <a:pt x="15" y="6509"/>
                  </a:lnTo>
                  <a:lnTo>
                    <a:pt x="13" y="6512"/>
                  </a:lnTo>
                  <a:lnTo>
                    <a:pt x="11" y="6514"/>
                  </a:lnTo>
                  <a:lnTo>
                    <a:pt x="9" y="6517"/>
                  </a:lnTo>
                  <a:lnTo>
                    <a:pt x="4" y="6519"/>
                  </a:lnTo>
                  <a:lnTo>
                    <a:pt x="0" y="6520"/>
                  </a:lnTo>
                  <a:close/>
                  <a:moveTo>
                    <a:pt x="0" y="6387"/>
                  </a:moveTo>
                  <a:lnTo>
                    <a:pt x="0" y="6320"/>
                  </a:lnTo>
                  <a:lnTo>
                    <a:pt x="10" y="6320"/>
                  </a:lnTo>
                  <a:lnTo>
                    <a:pt x="21" y="6321"/>
                  </a:lnTo>
                  <a:lnTo>
                    <a:pt x="32" y="6322"/>
                  </a:lnTo>
                  <a:lnTo>
                    <a:pt x="45" y="6325"/>
                  </a:lnTo>
                  <a:lnTo>
                    <a:pt x="74" y="6331"/>
                  </a:lnTo>
                  <a:lnTo>
                    <a:pt x="106" y="6340"/>
                  </a:lnTo>
                  <a:lnTo>
                    <a:pt x="141" y="6351"/>
                  </a:lnTo>
                  <a:lnTo>
                    <a:pt x="178" y="6365"/>
                  </a:lnTo>
                  <a:lnTo>
                    <a:pt x="217" y="6382"/>
                  </a:lnTo>
                  <a:lnTo>
                    <a:pt x="257" y="6401"/>
                  </a:lnTo>
                  <a:lnTo>
                    <a:pt x="278" y="6412"/>
                  </a:lnTo>
                  <a:lnTo>
                    <a:pt x="298" y="6422"/>
                  </a:lnTo>
                  <a:lnTo>
                    <a:pt x="317" y="6433"/>
                  </a:lnTo>
                  <a:lnTo>
                    <a:pt x="335" y="6444"/>
                  </a:lnTo>
                  <a:lnTo>
                    <a:pt x="335" y="6569"/>
                  </a:lnTo>
                  <a:lnTo>
                    <a:pt x="302" y="6557"/>
                  </a:lnTo>
                  <a:lnTo>
                    <a:pt x="266" y="6544"/>
                  </a:lnTo>
                  <a:lnTo>
                    <a:pt x="228" y="6528"/>
                  </a:lnTo>
                  <a:lnTo>
                    <a:pt x="189" y="6510"/>
                  </a:lnTo>
                  <a:lnTo>
                    <a:pt x="159" y="6494"/>
                  </a:lnTo>
                  <a:lnTo>
                    <a:pt x="129" y="6479"/>
                  </a:lnTo>
                  <a:lnTo>
                    <a:pt x="102" y="6462"/>
                  </a:lnTo>
                  <a:lnTo>
                    <a:pt x="77" y="6447"/>
                  </a:lnTo>
                  <a:lnTo>
                    <a:pt x="54" y="6432"/>
                  </a:lnTo>
                  <a:lnTo>
                    <a:pt x="33" y="6416"/>
                  </a:lnTo>
                  <a:lnTo>
                    <a:pt x="15" y="6401"/>
                  </a:lnTo>
                  <a:lnTo>
                    <a:pt x="0" y="6387"/>
                  </a:lnTo>
                  <a:close/>
                  <a:moveTo>
                    <a:pt x="0" y="6248"/>
                  </a:moveTo>
                  <a:lnTo>
                    <a:pt x="0" y="6108"/>
                  </a:lnTo>
                  <a:lnTo>
                    <a:pt x="17" y="6116"/>
                  </a:lnTo>
                  <a:lnTo>
                    <a:pt x="36" y="6125"/>
                  </a:lnTo>
                  <a:lnTo>
                    <a:pt x="55" y="6134"/>
                  </a:lnTo>
                  <a:lnTo>
                    <a:pt x="74" y="6142"/>
                  </a:lnTo>
                  <a:lnTo>
                    <a:pt x="98" y="6156"/>
                  </a:lnTo>
                  <a:lnTo>
                    <a:pt x="122" y="6168"/>
                  </a:lnTo>
                  <a:lnTo>
                    <a:pt x="144" y="6181"/>
                  </a:lnTo>
                  <a:lnTo>
                    <a:pt x="165" y="6193"/>
                  </a:lnTo>
                  <a:lnTo>
                    <a:pt x="184" y="6206"/>
                  </a:lnTo>
                  <a:lnTo>
                    <a:pt x="203" y="6219"/>
                  </a:lnTo>
                  <a:lnTo>
                    <a:pt x="219" y="6231"/>
                  </a:lnTo>
                  <a:lnTo>
                    <a:pt x="234" y="6243"/>
                  </a:lnTo>
                  <a:lnTo>
                    <a:pt x="247" y="6255"/>
                  </a:lnTo>
                  <a:lnTo>
                    <a:pt x="258" y="6266"/>
                  </a:lnTo>
                  <a:lnTo>
                    <a:pt x="268" y="6276"/>
                  </a:lnTo>
                  <a:lnTo>
                    <a:pt x="274" y="6286"/>
                  </a:lnTo>
                  <a:lnTo>
                    <a:pt x="280" y="6295"/>
                  </a:lnTo>
                  <a:lnTo>
                    <a:pt x="282" y="6302"/>
                  </a:lnTo>
                  <a:lnTo>
                    <a:pt x="283" y="6307"/>
                  </a:lnTo>
                  <a:lnTo>
                    <a:pt x="283" y="6310"/>
                  </a:lnTo>
                  <a:lnTo>
                    <a:pt x="282" y="6313"/>
                  </a:lnTo>
                  <a:lnTo>
                    <a:pt x="281" y="6316"/>
                  </a:lnTo>
                  <a:lnTo>
                    <a:pt x="279" y="6319"/>
                  </a:lnTo>
                  <a:lnTo>
                    <a:pt x="275" y="6321"/>
                  </a:lnTo>
                  <a:lnTo>
                    <a:pt x="272" y="6323"/>
                  </a:lnTo>
                  <a:lnTo>
                    <a:pt x="269" y="6325"/>
                  </a:lnTo>
                  <a:lnTo>
                    <a:pt x="260" y="6327"/>
                  </a:lnTo>
                  <a:lnTo>
                    <a:pt x="249" y="6328"/>
                  </a:lnTo>
                  <a:lnTo>
                    <a:pt x="236" y="6328"/>
                  </a:lnTo>
                  <a:lnTo>
                    <a:pt x="220" y="6327"/>
                  </a:lnTo>
                  <a:lnTo>
                    <a:pt x="204" y="6325"/>
                  </a:lnTo>
                  <a:lnTo>
                    <a:pt x="186" y="6320"/>
                  </a:lnTo>
                  <a:lnTo>
                    <a:pt x="167" y="6316"/>
                  </a:lnTo>
                  <a:lnTo>
                    <a:pt x="146" y="6309"/>
                  </a:lnTo>
                  <a:lnTo>
                    <a:pt x="125" y="6302"/>
                  </a:lnTo>
                  <a:lnTo>
                    <a:pt x="102" y="6294"/>
                  </a:lnTo>
                  <a:lnTo>
                    <a:pt x="79" y="6285"/>
                  </a:lnTo>
                  <a:lnTo>
                    <a:pt x="55" y="6275"/>
                  </a:lnTo>
                  <a:lnTo>
                    <a:pt x="31" y="6264"/>
                  </a:lnTo>
                  <a:lnTo>
                    <a:pt x="6" y="6252"/>
                  </a:lnTo>
                  <a:lnTo>
                    <a:pt x="0" y="6248"/>
                  </a:lnTo>
                  <a:close/>
                  <a:moveTo>
                    <a:pt x="0" y="6055"/>
                  </a:moveTo>
                  <a:lnTo>
                    <a:pt x="0" y="5932"/>
                  </a:lnTo>
                  <a:lnTo>
                    <a:pt x="28" y="5950"/>
                  </a:lnTo>
                  <a:lnTo>
                    <a:pt x="54" y="5970"/>
                  </a:lnTo>
                  <a:lnTo>
                    <a:pt x="76" y="5988"/>
                  </a:lnTo>
                  <a:lnTo>
                    <a:pt x="93" y="6006"/>
                  </a:lnTo>
                  <a:lnTo>
                    <a:pt x="101" y="6013"/>
                  </a:lnTo>
                  <a:lnTo>
                    <a:pt x="107" y="6021"/>
                  </a:lnTo>
                  <a:lnTo>
                    <a:pt x="112" y="6029"/>
                  </a:lnTo>
                  <a:lnTo>
                    <a:pt x="116" y="6035"/>
                  </a:lnTo>
                  <a:lnTo>
                    <a:pt x="118" y="6042"/>
                  </a:lnTo>
                  <a:lnTo>
                    <a:pt x="119" y="6048"/>
                  </a:lnTo>
                  <a:lnTo>
                    <a:pt x="118" y="6053"/>
                  </a:lnTo>
                  <a:lnTo>
                    <a:pt x="117" y="6058"/>
                  </a:lnTo>
                  <a:lnTo>
                    <a:pt x="113" y="6061"/>
                  </a:lnTo>
                  <a:lnTo>
                    <a:pt x="110" y="6063"/>
                  </a:lnTo>
                  <a:lnTo>
                    <a:pt x="107" y="6065"/>
                  </a:lnTo>
                  <a:lnTo>
                    <a:pt x="102" y="6067"/>
                  </a:lnTo>
                  <a:lnTo>
                    <a:pt x="90" y="6070"/>
                  </a:lnTo>
                  <a:lnTo>
                    <a:pt x="77" y="6070"/>
                  </a:lnTo>
                  <a:lnTo>
                    <a:pt x="60" y="6069"/>
                  </a:lnTo>
                  <a:lnTo>
                    <a:pt x="42" y="6066"/>
                  </a:lnTo>
                  <a:lnTo>
                    <a:pt x="22" y="6062"/>
                  </a:lnTo>
                  <a:lnTo>
                    <a:pt x="0" y="6055"/>
                  </a:lnTo>
                  <a:close/>
                  <a:moveTo>
                    <a:pt x="0" y="5469"/>
                  </a:moveTo>
                  <a:lnTo>
                    <a:pt x="0" y="5351"/>
                  </a:lnTo>
                  <a:lnTo>
                    <a:pt x="17" y="5356"/>
                  </a:lnTo>
                  <a:lnTo>
                    <a:pt x="37" y="5360"/>
                  </a:lnTo>
                  <a:lnTo>
                    <a:pt x="57" y="5367"/>
                  </a:lnTo>
                  <a:lnTo>
                    <a:pt x="78" y="5375"/>
                  </a:lnTo>
                  <a:lnTo>
                    <a:pt x="100" y="5382"/>
                  </a:lnTo>
                  <a:lnTo>
                    <a:pt x="123" y="5392"/>
                  </a:lnTo>
                  <a:lnTo>
                    <a:pt x="146" y="5403"/>
                  </a:lnTo>
                  <a:lnTo>
                    <a:pt x="170" y="5414"/>
                  </a:lnTo>
                  <a:lnTo>
                    <a:pt x="198" y="5430"/>
                  </a:lnTo>
                  <a:lnTo>
                    <a:pt x="225" y="5446"/>
                  </a:lnTo>
                  <a:lnTo>
                    <a:pt x="249" y="5462"/>
                  </a:lnTo>
                  <a:lnTo>
                    <a:pt x="272" y="5478"/>
                  </a:lnTo>
                  <a:lnTo>
                    <a:pt x="292" y="5494"/>
                  </a:lnTo>
                  <a:lnTo>
                    <a:pt x="310" y="5509"/>
                  </a:lnTo>
                  <a:lnTo>
                    <a:pt x="324" y="5523"/>
                  </a:lnTo>
                  <a:lnTo>
                    <a:pt x="335" y="5538"/>
                  </a:lnTo>
                  <a:lnTo>
                    <a:pt x="335" y="5591"/>
                  </a:lnTo>
                  <a:lnTo>
                    <a:pt x="328" y="5594"/>
                  </a:lnTo>
                  <a:lnTo>
                    <a:pt x="320" y="5595"/>
                  </a:lnTo>
                  <a:lnTo>
                    <a:pt x="309" y="5596"/>
                  </a:lnTo>
                  <a:lnTo>
                    <a:pt x="298" y="5596"/>
                  </a:lnTo>
                  <a:lnTo>
                    <a:pt x="285" y="5595"/>
                  </a:lnTo>
                  <a:lnTo>
                    <a:pt x="272" y="5593"/>
                  </a:lnTo>
                  <a:lnTo>
                    <a:pt x="258" y="5590"/>
                  </a:lnTo>
                  <a:lnTo>
                    <a:pt x="242" y="5586"/>
                  </a:lnTo>
                  <a:lnTo>
                    <a:pt x="226" y="5582"/>
                  </a:lnTo>
                  <a:lnTo>
                    <a:pt x="209" y="5576"/>
                  </a:lnTo>
                  <a:lnTo>
                    <a:pt x="192" y="5571"/>
                  </a:lnTo>
                  <a:lnTo>
                    <a:pt x="174" y="5564"/>
                  </a:lnTo>
                  <a:lnTo>
                    <a:pt x="137" y="5548"/>
                  </a:lnTo>
                  <a:lnTo>
                    <a:pt x="98" y="5530"/>
                  </a:lnTo>
                  <a:lnTo>
                    <a:pt x="70" y="5515"/>
                  </a:lnTo>
                  <a:lnTo>
                    <a:pt x="45" y="5500"/>
                  </a:lnTo>
                  <a:lnTo>
                    <a:pt x="22" y="5485"/>
                  </a:lnTo>
                  <a:lnTo>
                    <a:pt x="0" y="5469"/>
                  </a:lnTo>
                  <a:close/>
                  <a:moveTo>
                    <a:pt x="0" y="5258"/>
                  </a:moveTo>
                  <a:lnTo>
                    <a:pt x="0" y="5114"/>
                  </a:lnTo>
                  <a:lnTo>
                    <a:pt x="24" y="5123"/>
                  </a:lnTo>
                  <a:lnTo>
                    <a:pt x="48" y="5133"/>
                  </a:lnTo>
                  <a:lnTo>
                    <a:pt x="75" y="5145"/>
                  </a:lnTo>
                  <a:lnTo>
                    <a:pt x="100" y="5157"/>
                  </a:lnTo>
                  <a:lnTo>
                    <a:pt x="121" y="5169"/>
                  </a:lnTo>
                  <a:lnTo>
                    <a:pt x="141" y="5180"/>
                  </a:lnTo>
                  <a:lnTo>
                    <a:pt x="160" y="5191"/>
                  </a:lnTo>
                  <a:lnTo>
                    <a:pt x="177" y="5204"/>
                  </a:lnTo>
                  <a:lnTo>
                    <a:pt x="193" y="5216"/>
                  </a:lnTo>
                  <a:lnTo>
                    <a:pt x="208" y="5227"/>
                  </a:lnTo>
                  <a:lnTo>
                    <a:pt x="221" y="5239"/>
                  </a:lnTo>
                  <a:lnTo>
                    <a:pt x="234" y="5250"/>
                  </a:lnTo>
                  <a:lnTo>
                    <a:pt x="245" y="5261"/>
                  </a:lnTo>
                  <a:lnTo>
                    <a:pt x="253" y="5271"/>
                  </a:lnTo>
                  <a:lnTo>
                    <a:pt x="261" y="5281"/>
                  </a:lnTo>
                  <a:lnTo>
                    <a:pt x="267" y="5291"/>
                  </a:lnTo>
                  <a:lnTo>
                    <a:pt x="270" y="5300"/>
                  </a:lnTo>
                  <a:lnTo>
                    <a:pt x="271" y="5308"/>
                  </a:lnTo>
                  <a:lnTo>
                    <a:pt x="271" y="5312"/>
                  </a:lnTo>
                  <a:lnTo>
                    <a:pt x="271" y="5315"/>
                  </a:lnTo>
                  <a:lnTo>
                    <a:pt x="270" y="5318"/>
                  </a:lnTo>
                  <a:lnTo>
                    <a:pt x="268" y="5322"/>
                  </a:lnTo>
                  <a:lnTo>
                    <a:pt x="263" y="5327"/>
                  </a:lnTo>
                  <a:lnTo>
                    <a:pt x="257" y="5332"/>
                  </a:lnTo>
                  <a:lnTo>
                    <a:pt x="248" y="5334"/>
                  </a:lnTo>
                  <a:lnTo>
                    <a:pt x="238" y="5336"/>
                  </a:lnTo>
                  <a:lnTo>
                    <a:pt x="226" y="5336"/>
                  </a:lnTo>
                  <a:lnTo>
                    <a:pt x="214" y="5336"/>
                  </a:lnTo>
                  <a:lnTo>
                    <a:pt x="198" y="5334"/>
                  </a:lnTo>
                  <a:lnTo>
                    <a:pt x="183" y="5332"/>
                  </a:lnTo>
                  <a:lnTo>
                    <a:pt x="166" y="5327"/>
                  </a:lnTo>
                  <a:lnTo>
                    <a:pt x="149" y="5323"/>
                  </a:lnTo>
                  <a:lnTo>
                    <a:pt x="130" y="5317"/>
                  </a:lnTo>
                  <a:lnTo>
                    <a:pt x="111" y="5309"/>
                  </a:lnTo>
                  <a:lnTo>
                    <a:pt x="91" y="5302"/>
                  </a:lnTo>
                  <a:lnTo>
                    <a:pt x="70" y="5294"/>
                  </a:lnTo>
                  <a:lnTo>
                    <a:pt x="49" y="5284"/>
                  </a:lnTo>
                  <a:lnTo>
                    <a:pt x="30" y="5273"/>
                  </a:lnTo>
                  <a:lnTo>
                    <a:pt x="14" y="5265"/>
                  </a:lnTo>
                  <a:lnTo>
                    <a:pt x="0" y="5258"/>
                  </a:lnTo>
                  <a:close/>
                  <a:moveTo>
                    <a:pt x="0" y="5024"/>
                  </a:moveTo>
                  <a:lnTo>
                    <a:pt x="0" y="4874"/>
                  </a:lnTo>
                  <a:lnTo>
                    <a:pt x="14" y="4880"/>
                  </a:lnTo>
                  <a:lnTo>
                    <a:pt x="28" y="4887"/>
                  </a:lnTo>
                  <a:lnTo>
                    <a:pt x="44" y="4895"/>
                  </a:lnTo>
                  <a:lnTo>
                    <a:pt x="58" y="4902"/>
                  </a:lnTo>
                  <a:lnTo>
                    <a:pt x="78" y="4912"/>
                  </a:lnTo>
                  <a:lnTo>
                    <a:pt x="97" y="4923"/>
                  </a:lnTo>
                  <a:lnTo>
                    <a:pt x="114" y="4935"/>
                  </a:lnTo>
                  <a:lnTo>
                    <a:pt x="131" y="4946"/>
                  </a:lnTo>
                  <a:lnTo>
                    <a:pt x="146" y="4957"/>
                  </a:lnTo>
                  <a:lnTo>
                    <a:pt x="161" y="4970"/>
                  </a:lnTo>
                  <a:lnTo>
                    <a:pt x="174" y="4981"/>
                  </a:lnTo>
                  <a:lnTo>
                    <a:pt x="185" y="4992"/>
                  </a:lnTo>
                  <a:lnTo>
                    <a:pt x="195" y="5002"/>
                  </a:lnTo>
                  <a:lnTo>
                    <a:pt x="204" y="5013"/>
                  </a:lnTo>
                  <a:lnTo>
                    <a:pt x="210" y="5023"/>
                  </a:lnTo>
                  <a:lnTo>
                    <a:pt x="215" y="5031"/>
                  </a:lnTo>
                  <a:lnTo>
                    <a:pt x="218" y="5040"/>
                  </a:lnTo>
                  <a:lnTo>
                    <a:pt x="220" y="5048"/>
                  </a:lnTo>
                  <a:lnTo>
                    <a:pt x="219" y="5056"/>
                  </a:lnTo>
                  <a:lnTo>
                    <a:pt x="217" y="5062"/>
                  </a:lnTo>
                  <a:lnTo>
                    <a:pt x="213" y="5067"/>
                  </a:lnTo>
                  <a:lnTo>
                    <a:pt x="206" y="5071"/>
                  </a:lnTo>
                  <a:lnTo>
                    <a:pt x="198" y="5074"/>
                  </a:lnTo>
                  <a:lnTo>
                    <a:pt x="189" y="5077"/>
                  </a:lnTo>
                  <a:lnTo>
                    <a:pt x="178" y="5077"/>
                  </a:lnTo>
                  <a:lnTo>
                    <a:pt x="166" y="5077"/>
                  </a:lnTo>
                  <a:lnTo>
                    <a:pt x="153" y="5076"/>
                  </a:lnTo>
                  <a:lnTo>
                    <a:pt x="140" y="5073"/>
                  </a:lnTo>
                  <a:lnTo>
                    <a:pt x="124" y="5071"/>
                  </a:lnTo>
                  <a:lnTo>
                    <a:pt x="108" y="5067"/>
                  </a:lnTo>
                  <a:lnTo>
                    <a:pt x="91" y="5062"/>
                  </a:lnTo>
                  <a:lnTo>
                    <a:pt x="74" y="5056"/>
                  </a:lnTo>
                  <a:lnTo>
                    <a:pt x="56" y="5049"/>
                  </a:lnTo>
                  <a:lnTo>
                    <a:pt x="37" y="5041"/>
                  </a:lnTo>
                  <a:lnTo>
                    <a:pt x="18" y="5034"/>
                  </a:lnTo>
                  <a:lnTo>
                    <a:pt x="0" y="5024"/>
                  </a:lnTo>
                  <a:close/>
                  <a:moveTo>
                    <a:pt x="0" y="4775"/>
                  </a:moveTo>
                  <a:lnTo>
                    <a:pt x="0" y="4624"/>
                  </a:lnTo>
                  <a:lnTo>
                    <a:pt x="11" y="4629"/>
                  </a:lnTo>
                  <a:lnTo>
                    <a:pt x="21" y="4634"/>
                  </a:lnTo>
                  <a:lnTo>
                    <a:pt x="32" y="4640"/>
                  </a:lnTo>
                  <a:lnTo>
                    <a:pt x="43" y="4645"/>
                  </a:lnTo>
                  <a:lnTo>
                    <a:pt x="62" y="4656"/>
                  </a:lnTo>
                  <a:lnTo>
                    <a:pt x="79" y="4666"/>
                  </a:lnTo>
                  <a:lnTo>
                    <a:pt x="96" y="4677"/>
                  </a:lnTo>
                  <a:lnTo>
                    <a:pt x="112" y="4688"/>
                  </a:lnTo>
                  <a:lnTo>
                    <a:pt x="127" y="4700"/>
                  </a:lnTo>
                  <a:lnTo>
                    <a:pt x="140" y="4711"/>
                  </a:lnTo>
                  <a:lnTo>
                    <a:pt x="152" y="4722"/>
                  </a:lnTo>
                  <a:lnTo>
                    <a:pt x="163" y="4732"/>
                  </a:lnTo>
                  <a:lnTo>
                    <a:pt x="173" y="4743"/>
                  </a:lnTo>
                  <a:lnTo>
                    <a:pt x="181" y="4753"/>
                  </a:lnTo>
                  <a:lnTo>
                    <a:pt x="186" y="4763"/>
                  </a:lnTo>
                  <a:lnTo>
                    <a:pt x="192" y="4772"/>
                  </a:lnTo>
                  <a:lnTo>
                    <a:pt x="194" y="4781"/>
                  </a:lnTo>
                  <a:lnTo>
                    <a:pt x="195" y="4789"/>
                  </a:lnTo>
                  <a:lnTo>
                    <a:pt x="195" y="4796"/>
                  </a:lnTo>
                  <a:lnTo>
                    <a:pt x="192" y="4803"/>
                  </a:lnTo>
                  <a:lnTo>
                    <a:pt x="187" y="4807"/>
                  </a:lnTo>
                  <a:lnTo>
                    <a:pt x="182" y="4812"/>
                  </a:lnTo>
                  <a:lnTo>
                    <a:pt x="175" y="4815"/>
                  </a:lnTo>
                  <a:lnTo>
                    <a:pt x="167" y="4816"/>
                  </a:lnTo>
                  <a:lnTo>
                    <a:pt x="157" y="4818"/>
                  </a:lnTo>
                  <a:lnTo>
                    <a:pt x="148" y="4818"/>
                  </a:lnTo>
                  <a:lnTo>
                    <a:pt x="135" y="4817"/>
                  </a:lnTo>
                  <a:lnTo>
                    <a:pt x="123" y="4816"/>
                  </a:lnTo>
                  <a:lnTo>
                    <a:pt x="110" y="4814"/>
                  </a:lnTo>
                  <a:lnTo>
                    <a:pt x="96" y="4811"/>
                  </a:lnTo>
                  <a:lnTo>
                    <a:pt x="81" y="4807"/>
                  </a:lnTo>
                  <a:lnTo>
                    <a:pt x="66" y="4802"/>
                  </a:lnTo>
                  <a:lnTo>
                    <a:pt x="49" y="4796"/>
                  </a:lnTo>
                  <a:lnTo>
                    <a:pt x="34" y="4791"/>
                  </a:lnTo>
                  <a:lnTo>
                    <a:pt x="16" y="4783"/>
                  </a:lnTo>
                  <a:lnTo>
                    <a:pt x="0" y="4775"/>
                  </a:lnTo>
                  <a:close/>
                  <a:moveTo>
                    <a:pt x="0" y="4515"/>
                  </a:moveTo>
                  <a:lnTo>
                    <a:pt x="0" y="4363"/>
                  </a:lnTo>
                  <a:lnTo>
                    <a:pt x="13" y="4369"/>
                  </a:lnTo>
                  <a:lnTo>
                    <a:pt x="25" y="4375"/>
                  </a:lnTo>
                  <a:lnTo>
                    <a:pt x="38" y="4382"/>
                  </a:lnTo>
                  <a:lnTo>
                    <a:pt x="52" y="4388"/>
                  </a:lnTo>
                  <a:lnTo>
                    <a:pt x="69" y="4399"/>
                  </a:lnTo>
                  <a:lnTo>
                    <a:pt x="87" y="4409"/>
                  </a:lnTo>
                  <a:lnTo>
                    <a:pt x="102" y="4420"/>
                  </a:lnTo>
                  <a:lnTo>
                    <a:pt x="118" y="4431"/>
                  </a:lnTo>
                  <a:lnTo>
                    <a:pt x="132" y="4442"/>
                  </a:lnTo>
                  <a:lnTo>
                    <a:pt x="144" y="4452"/>
                  </a:lnTo>
                  <a:lnTo>
                    <a:pt x="156" y="4463"/>
                  </a:lnTo>
                  <a:lnTo>
                    <a:pt x="166" y="4474"/>
                  </a:lnTo>
                  <a:lnTo>
                    <a:pt x="175" y="4484"/>
                  </a:lnTo>
                  <a:lnTo>
                    <a:pt x="183" y="4494"/>
                  </a:lnTo>
                  <a:lnTo>
                    <a:pt x="188" y="4504"/>
                  </a:lnTo>
                  <a:lnTo>
                    <a:pt x="193" y="4513"/>
                  </a:lnTo>
                  <a:lnTo>
                    <a:pt x="196" y="4522"/>
                  </a:lnTo>
                  <a:lnTo>
                    <a:pt x="197" y="4529"/>
                  </a:lnTo>
                  <a:lnTo>
                    <a:pt x="196" y="4537"/>
                  </a:lnTo>
                  <a:lnTo>
                    <a:pt x="193" y="4543"/>
                  </a:lnTo>
                  <a:lnTo>
                    <a:pt x="189" y="4548"/>
                  </a:lnTo>
                  <a:lnTo>
                    <a:pt x="183" y="4553"/>
                  </a:lnTo>
                  <a:lnTo>
                    <a:pt x="176" y="4556"/>
                  </a:lnTo>
                  <a:lnTo>
                    <a:pt x="168" y="4558"/>
                  </a:lnTo>
                  <a:lnTo>
                    <a:pt x="159" y="4559"/>
                  </a:lnTo>
                  <a:lnTo>
                    <a:pt x="148" y="4559"/>
                  </a:lnTo>
                  <a:lnTo>
                    <a:pt x="137" y="4558"/>
                  </a:lnTo>
                  <a:lnTo>
                    <a:pt x="123" y="4557"/>
                  </a:lnTo>
                  <a:lnTo>
                    <a:pt x="110" y="4555"/>
                  </a:lnTo>
                  <a:lnTo>
                    <a:pt x="96" y="4551"/>
                  </a:lnTo>
                  <a:lnTo>
                    <a:pt x="81" y="4547"/>
                  </a:lnTo>
                  <a:lnTo>
                    <a:pt x="66" y="4543"/>
                  </a:lnTo>
                  <a:lnTo>
                    <a:pt x="49" y="4537"/>
                  </a:lnTo>
                  <a:lnTo>
                    <a:pt x="33" y="4530"/>
                  </a:lnTo>
                  <a:lnTo>
                    <a:pt x="16" y="4523"/>
                  </a:lnTo>
                  <a:lnTo>
                    <a:pt x="0" y="4515"/>
                  </a:lnTo>
                  <a:close/>
                  <a:moveTo>
                    <a:pt x="0" y="4238"/>
                  </a:moveTo>
                  <a:lnTo>
                    <a:pt x="0" y="4092"/>
                  </a:lnTo>
                  <a:lnTo>
                    <a:pt x="21" y="4100"/>
                  </a:lnTo>
                  <a:lnTo>
                    <a:pt x="42" y="4109"/>
                  </a:lnTo>
                  <a:lnTo>
                    <a:pt x="64" y="4119"/>
                  </a:lnTo>
                  <a:lnTo>
                    <a:pt x="86" y="4131"/>
                  </a:lnTo>
                  <a:lnTo>
                    <a:pt x="103" y="4141"/>
                  </a:lnTo>
                  <a:lnTo>
                    <a:pt x="120" y="4151"/>
                  </a:lnTo>
                  <a:lnTo>
                    <a:pt x="135" y="4161"/>
                  </a:lnTo>
                  <a:lnTo>
                    <a:pt x="150" y="4172"/>
                  </a:lnTo>
                  <a:lnTo>
                    <a:pt x="163" y="4183"/>
                  </a:lnTo>
                  <a:lnTo>
                    <a:pt x="175" y="4193"/>
                  </a:lnTo>
                  <a:lnTo>
                    <a:pt x="186" y="4204"/>
                  </a:lnTo>
                  <a:lnTo>
                    <a:pt x="196" y="4214"/>
                  </a:lnTo>
                  <a:lnTo>
                    <a:pt x="204" y="4224"/>
                  </a:lnTo>
                  <a:lnTo>
                    <a:pt x="212" y="4234"/>
                  </a:lnTo>
                  <a:lnTo>
                    <a:pt x="217" y="4244"/>
                  </a:lnTo>
                  <a:lnTo>
                    <a:pt x="220" y="4252"/>
                  </a:lnTo>
                  <a:lnTo>
                    <a:pt x="223" y="4261"/>
                  </a:lnTo>
                  <a:lnTo>
                    <a:pt x="224" y="4269"/>
                  </a:lnTo>
                  <a:lnTo>
                    <a:pt x="223" y="4276"/>
                  </a:lnTo>
                  <a:lnTo>
                    <a:pt x="220" y="4282"/>
                  </a:lnTo>
                  <a:lnTo>
                    <a:pt x="215" y="4288"/>
                  </a:lnTo>
                  <a:lnTo>
                    <a:pt x="209" y="4292"/>
                  </a:lnTo>
                  <a:lnTo>
                    <a:pt x="202" y="4295"/>
                  </a:lnTo>
                  <a:lnTo>
                    <a:pt x="193" y="4298"/>
                  </a:lnTo>
                  <a:lnTo>
                    <a:pt x="182" y="4299"/>
                  </a:lnTo>
                  <a:lnTo>
                    <a:pt x="171" y="4299"/>
                  </a:lnTo>
                  <a:lnTo>
                    <a:pt x="159" y="4298"/>
                  </a:lnTo>
                  <a:lnTo>
                    <a:pt x="144" y="4295"/>
                  </a:lnTo>
                  <a:lnTo>
                    <a:pt x="130" y="4293"/>
                  </a:lnTo>
                  <a:lnTo>
                    <a:pt x="116" y="4289"/>
                  </a:lnTo>
                  <a:lnTo>
                    <a:pt x="99" y="4284"/>
                  </a:lnTo>
                  <a:lnTo>
                    <a:pt x="82" y="4279"/>
                  </a:lnTo>
                  <a:lnTo>
                    <a:pt x="66" y="4272"/>
                  </a:lnTo>
                  <a:lnTo>
                    <a:pt x="49" y="4265"/>
                  </a:lnTo>
                  <a:lnTo>
                    <a:pt x="32" y="4256"/>
                  </a:lnTo>
                  <a:lnTo>
                    <a:pt x="14" y="4247"/>
                  </a:lnTo>
                  <a:lnTo>
                    <a:pt x="6" y="4243"/>
                  </a:lnTo>
                  <a:lnTo>
                    <a:pt x="0" y="4238"/>
                  </a:lnTo>
                  <a:close/>
                  <a:moveTo>
                    <a:pt x="0" y="3937"/>
                  </a:moveTo>
                  <a:lnTo>
                    <a:pt x="0" y="3822"/>
                  </a:lnTo>
                  <a:lnTo>
                    <a:pt x="15" y="3823"/>
                  </a:lnTo>
                  <a:lnTo>
                    <a:pt x="31" y="3827"/>
                  </a:lnTo>
                  <a:lnTo>
                    <a:pt x="48" y="3831"/>
                  </a:lnTo>
                  <a:lnTo>
                    <a:pt x="67" y="3836"/>
                  </a:lnTo>
                  <a:lnTo>
                    <a:pt x="86" y="3843"/>
                  </a:lnTo>
                  <a:lnTo>
                    <a:pt x="106" y="3852"/>
                  </a:lnTo>
                  <a:lnTo>
                    <a:pt x="125" y="3861"/>
                  </a:lnTo>
                  <a:lnTo>
                    <a:pt x="145" y="3872"/>
                  </a:lnTo>
                  <a:lnTo>
                    <a:pt x="162" y="3882"/>
                  </a:lnTo>
                  <a:lnTo>
                    <a:pt x="177" y="3892"/>
                  </a:lnTo>
                  <a:lnTo>
                    <a:pt x="192" y="3902"/>
                  </a:lnTo>
                  <a:lnTo>
                    <a:pt x="206" y="3912"/>
                  </a:lnTo>
                  <a:lnTo>
                    <a:pt x="218" y="3921"/>
                  </a:lnTo>
                  <a:lnTo>
                    <a:pt x="230" y="3932"/>
                  </a:lnTo>
                  <a:lnTo>
                    <a:pt x="240" y="3942"/>
                  </a:lnTo>
                  <a:lnTo>
                    <a:pt x="250" y="3952"/>
                  </a:lnTo>
                  <a:lnTo>
                    <a:pt x="258" y="3962"/>
                  </a:lnTo>
                  <a:lnTo>
                    <a:pt x="264" y="3972"/>
                  </a:lnTo>
                  <a:lnTo>
                    <a:pt x="270" y="3981"/>
                  </a:lnTo>
                  <a:lnTo>
                    <a:pt x="273" y="3990"/>
                  </a:lnTo>
                  <a:lnTo>
                    <a:pt x="275" y="3999"/>
                  </a:lnTo>
                  <a:lnTo>
                    <a:pt x="277" y="4006"/>
                  </a:lnTo>
                  <a:lnTo>
                    <a:pt x="275" y="4014"/>
                  </a:lnTo>
                  <a:lnTo>
                    <a:pt x="272" y="4020"/>
                  </a:lnTo>
                  <a:lnTo>
                    <a:pt x="268" y="4025"/>
                  </a:lnTo>
                  <a:lnTo>
                    <a:pt x="261" y="4030"/>
                  </a:lnTo>
                  <a:lnTo>
                    <a:pt x="253" y="4033"/>
                  </a:lnTo>
                  <a:lnTo>
                    <a:pt x="245" y="4035"/>
                  </a:lnTo>
                  <a:lnTo>
                    <a:pt x="235" y="4037"/>
                  </a:lnTo>
                  <a:lnTo>
                    <a:pt x="224" y="4037"/>
                  </a:lnTo>
                  <a:lnTo>
                    <a:pt x="212" y="4036"/>
                  </a:lnTo>
                  <a:lnTo>
                    <a:pt x="198" y="4035"/>
                  </a:lnTo>
                  <a:lnTo>
                    <a:pt x="185" y="4032"/>
                  </a:lnTo>
                  <a:lnTo>
                    <a:pt x="170" y="4028"/>
                  </a:lnTo>
                  <a:lnTo>
                    <a:pt x="155" y="4024"/>
                  </a:lnTo>
                  <a:lnTo>
                    <a:pt x="139" y="4019"/>
                  </a:lnTo>
                  <a:lnTo>
                    <a:pt x="123" y="4012"/>
                  </a:lnTo>
                  <a:lnTo>
                    <a:pt x="107" y="4005"/>
                  </a:lnTo>
                  <a:lnTo>
                    <a:pt x="90" y="3996"/>
                  </a:lnTo>
                  <a:lnTo>
                    <a:pt x="73" y="3988"/>
                  </a:lnTo>
                  <a:lnTo>
                    <a:pt x="53" y="3976"/>
                  </a:lnTo>
                  <a:lnTo>
                    <a:pt x="33" y="3963"/>
                  </a:lnTo>
                  <a:lnTo>
                    <a:pt x="15" y="3950"/>
                  </a:lnTo>
                  <a:lnTo>
                    <a:pt x="0" y="3937"/>
                  </a:lnTo>
                  <a:close/>
                  <a:moveTo>
                    <a:pt x="0" y="3281"/>
                  </a:moveTo>
                  <a:lnTo>
                    <a:pt x="0" y="3159"/>
                  </a:lnTo>
                  <a:lnTo>
                    <a:pt x="17" y="3173"/>
                  </a:lnTo>
                  <a:lnTo>
                    <a:pt x="32" y="3189"/>
                  </a:lnTo>
                  <a:lnTo>
                    <a:pt x="45" y="3203"/>
                  </a:lnTo>
                  <a:lnTo>
                    <a:pt x="54" y="3218"/>
                  </a:lnTo>
                  <a:lnTo>
                    <a:pt x="58" y="3224"/>
                  </a:lnTo>
                  <a:lnTo>
                    <a:pt x="60" y="3232"/>
                  </a:lnTo>
                  <a:lnTo>
                    <a:pt x="63" y="3237"/>
                  </a:lnTo>
                  <a:lnTo>
                    <a:pt x="65" y="3244"/>
                  </a:lnTo>
                  <a:lnTo>
                    <a:pt x="65" y="3250"/>
                  </a:lnTo>
                  <a:lnTo>
                    <a:pt x="64" y="3255"/>
                  </a:lnTo>
                  <a:lnTo>
                    <a:pt x="63" y="3261"/>
                  </a:lnTo>
                  <a:lnTo>
                    <a:pt x="60" y="3265"/>
                  </a:lnTo>
                  <a:lnTo>
                    <a:pt x="56" y="3270"/>
                  </a:lnTo>
                  <a:lnTo>
                    <a:pt x="52" y="3274"/>
                  </a:lnTo>
                  <a:lnTo>
                    <a:pt x="45" y="3277"/>
                  </a:lnTo>
                  <a:lnTo>
                    <a:pt x="37" y="3279"/>
                  </a:lnTo>
                  <a:lnTo>
                    <a:pt x="30" y="3281"/>
                  </a:lnTo>
                  <a:lnTo>
                    <a:pt x="21" y="3283"/>
                  </a:lnTo>
                  <a:lnTo>
                    <a:pt x="11" y="3281"/>
                  </a:lnTo>
                  <a:lnTo>
                    <a:pt x="0" y="3281"/>
                  </a:lnTo>
                  <a:close/>
                  <a:moveTo>
                    <a:pt x="0" y="2955"/>
                  </a:moveTo>
                  <a:lnTo>
                    <a:pt x="0" y="2827"/>
                  </a:lnTo>
                  <a:lnTo>
                    <a:pt x="11" y="2829"/>
                  </a:lnTo>
                  <a:lnTo>
                    <a:pt x="23" y="2832"/>
                  </a:lnTo>
                  <a:lnTo>
                    <a:pt x="36" y="2836"/>
                  </a:lnTo>
                  <a:lnTo>
                    <a:pt x="48" y="2841"/>
                  </a:lnTo>
                  <a:lnTo>
                    <a:pt x="62" y="2846"/>
                  </a:lnTo>
                  <a:lnTo>
                    <a:pt x="75" y="2852"/>
                  </a:lnTo>
                  <a:lnTo>
                    <a:pt x="88" y="2859"/>
                  </a:lnTo>
                  <a:lnTo>
                    <a:pt x="102" y="2867"/>
                  </a:lnTo>
                  <a:lnTo>
                    <a:pt x="116" y="2875"/>
                  </a:lnTo>
                  <a:lnTo>
                    <a:pt x="128" y="2884"/>
                  </a:lnTo>
                  <a:lnTo>
                    <a:pt x="140" y="2893"/>
                  </a:lnTo>
                  <a:lnTo>
                    <a:pt x="151" y="2902"/>
                  </a:lnTo>
                  <a:lnTo>
                    <a:pt x="162" y="2911"/>
                  </a:lnTo>
                  <a:lnTo>
                    <a:pt x="171" y="2921"/>
                  </a:lnTo>
                  <a:lnTo>
                    <a:pt x="180" y="2930"/>
                  </a:lnTo>
                  <a:lnTo>
                    <a:pt x="187" y="2938"/>
                  </a:lnTo>
                  <a:lnTo>
                    <a:pt x="193" y="2947"/>
                  </a:lnTo>
                  <a:lnTo>
                    <a:pt x="198" y="2956"/>
                  </a:lnTo>
                  <a:lnTo>
                    <a:pt x="202" y="2965"/>
                  </a:lnTo>
                  <a:lnTo>
                    <a:pt x="205" y="2974"/>
                  </a:lnTo>
                  <a:lnTo>
                    <a:pt x="206" y="2981"/>
                  </a:lnTo>
                  <a:lnTo>
                    <a:pt x="206" y="2988"/>
                  </a:lnTo>
                  <a:lnTo>
                    <a:pt x="205" y="2995"/>
                  </a:lnTo>
                  <a:lnTo>
                    <a:pt x="202" y="3001"/>
                  </a:lnTo>
                  <a:lnTo>
                    <a:pt x="198" y="3006"/>
                  </a:lnTo>
                  <a:lnTo>
                    <a:pt x="193" y="3010"/>
                  </a:lnTo>
                  <a:lnTo>
                    <a:pt x="186" y="3013"/>
                  </a:lnTo>
                  <a:lnTo>
                    <a:pt x="178" y="3017"/>
                  </a:lnTo>
                  <a:lnTo>
                    <a:pt x="170" y="3018"/>
                  </a:lnTo>
                  <a:lnTo>
                    <a:pt x="160" y="3019"/>
                  </a:lnTo>
                  <a:lnTo>
                    <a:pt x="150" y="3018"/>
                  </a:lnTo>
                  <a:lnTo>
                    <a:pt x="139" y="3017"/>
                  </a:lnTo>
                  <a:lnTo>
                    <a:pt x="127" y="3014"/>
                  </a:lnTo>
                  <a:lnTo>
                    <a:pt x="114" y="3012"/>
                  </a:lnTo>
                  <a:lnTo>
                    <a:pt x="101" y="3008"/>
                  </a:lnTo>
                  <a:lnTo>
                    <a:pt x="88" y="3003"/>
                  </a:lnTo>
                  <a:lnTo>
                    <a:pt x="75" y="2998"/>
                  </a:lnTo>
                  <a:lnTo>
                    <a:pt x="60" y="2992"/>
                  </a:lnTo>
                  <a:lnTo>
                    <a:pt x="47" y="2985"/>
                  </a:lnTo>
                  <a:lnTo>
                    <a:pt x="33" y="2977"/>
                  </a:lnTo>
                  <a:lnTo>
                    <a:pt x="24" y="2973"/>
                  </a:lnTo>
                  <a:lnTo>
                    <a:pt x="15" y="2967"/>
                  </a:lnTo>
                  <a:lnTo>
                    <a:pt x="7" y="2962"/>
                  </a:lnTo>
                  <a:lnTo>
                    <a:pt x="0" y="2955"/>
                  </a:lnTo>
                  <a:close/>
                  <a:moveTo>
                    <a:pt x="0" y="2549"/>
                  </a:moveTo>
                  <a:lnTo>
                    <a:pt x="0" y="2452"/>
                  </a:lnTo>
                  <a:lnTo>
                    <a:pt x="10" y="2464"/>
                  </a:lnTo>
                  <a:lnTo>
                    <a:pt x="18" y="2475"/>
                  </a:lnTo>
                  <a:lnTo>
                    <a:pt x="25" y="2486"/>
                  </a:lnTo>
                  <a:lnTo>
                    <a:pt x="31" y="2496"/>
                  </a:lnTo>
                  <a:lnTo>
                    <a:pt x="34" y="2507"/>
                  </a:lnTo>
                  <a:lnTo>
                    <a:pt x="34" y="2516"/>
                  </a:lnTo>
                  <a:lnTo>
                    <a:pt x="34" y="2520"/>
                  </a:lnTo>
                  <a:lnTo>
                    <a:pt x="34" y="2525"/>
                  </a:lnTo>
                  <a:lnTo>
                    <a:pt x="32" y="2528"/>
                  </a:lnTo>
                  <a:lnTo>
                    <a:pt x="31" y="2532"/>
                  </a:lnTo>
                  <a:lnTo>
                    <a:pt x="25" y="2538"/>
                  </a:lnTo>
                  <a:lnTo>
                    <a:pt x="18" y="2543"/>
                  </a:lnTo>
                  <a:lnTo>
                    <a:pt x="10" y="2547"/>
                  </a:lnTo>
                  <a:lnTo>
                    <a:pt x="0" y="2549"/>
                  </a:lnTo>
                  <a:close/>
                  <a:moveTo>
                    <a:pt x="0" y="2164"/>
                  </a:moveTo>
                  <a:lnTo>
                    <a:pt x="0" y="2122"/>
                  </a:lnTo>
                  <a:lnTo>
                    <a:pt x="4" y="2116"/>
                  </a:lnTo>
                  <a:lnTo>
                    <a:pt x="9" y="2113"/>
                  </a:lnTo>
                  <a:lnTo>
                    <a:pt x="15" y="2110"/>
                  </a:lnTo>
                  <a:lnTo>
                    <a:pt x="22" y="2108"/>
                  </a:lnTo>
                  <a:lnTo>
                    <a:pt x="31" y="2106"/>
                  </a:lnTo>
                  <a:lnTo>
                    <a:pt x="38" y="2105"/>
                  </a:lnTo>
                  <a:lnTo>
                    <a:pt x="48" y="2105"/>
                  </a:lnTo>
                  <a:lnTo>
                    <a:pt x="57" y="2106"/>
                  </a:lnTo>
                  <a:lnTo>
                    <a:pt x="68" y="2109"/>
                  </a:lnTo>
                  <a:lnTo>
                    <a:pt x="78" y="2111"/>
                  </a:lnTo>
                  <a:lnTo>
                    <a:pt x="90" y="2114"/>
                  </a:lnTo>
                  <a:lnTo>
                    <a:pt x="101" y="2117"/>
                  </a:lnTo>
                  <a:lnTo>
                    <a:pt x="112" y="2123"/>
                  </a:lnTo>
                  <a:lnTo>
                    <a:pt x="124" y="2129"/>
                  </a:lnTo>
                  <a:lnTo>
                    <a:pt x="137" y="2134"/>
                  </a:lnTo>
                  <a:lnTo>
                    <a:pt x="149" y="2142"/>
                  </a:lnTo>
                  <a:lnTo>
                    <a:pt x="160" y="2148"/>
                  </a:lnTo>
                  <a:lnTo>
                    <a:pt x="171" y="2156"/>
                  </a:lnTo>
                  <a:lnTo>
                    <a:pt x="182" y="2165"/>
                  </a:lnTo>
                  <a:lnTo>
                    <a:pt x="191" y="2173"/>
                  </a:lnTo>
                  <a:lnTo>
                    <a:pt x="199" y="2181"/>
                  </a:lnTo>
                  <a:lnTo>
                    <a:pt x="208" y="2190"/>
                  </a:lnTo>
                  <a:lnTo>
                    <a:pt x="215" y="2198"/>
                  </a:lnTo>
                  <a:lnTo>
                    <a:pt x="221" y="2207"/>
                  </a:lnTo>
                  <a:lnTo>
                    <a:pt x="226" y="2216"/>
                  </a:lnTo>
                  <a:lnTo>
                    <a:pt x="230" y="2223"/>
                  </a:lnTo>
                  <a:lnTo>
                    <a:pt x="234" y="2231"/>
                  </a:lnTo>
                  <a:lnTo>
                    <a:pt x="236" y="2239"/>
                  </a:lnTo>
                  <a:lnTo>
                    <a:pt x="237" y="2247"/>
                  </a:lnTo>
                  <a:lnTo>
                    <a:pt x="236" y="2253"/>
                  </a:lnTo>
                  <a:lnTo>
                    <a:pt x="235" y="2259"/>
                  </a:lnTo>
                  <a:lnTo>
                    <a:pt x="231" y="2265"/>
                  </a:lnTo>
                  <a:lnTo>
                    <a:pt x="228" y="2270"/>
                  </a:lnTo>
                  <a:lnTo>
                    <a:pt x="223" y="2274"/>
                  </a:lnTo>
                  <a:lnTo>
                    <a:pt x="217" y="2277"/>
                  </a:lnTo>
                  <a:lnTo>
                    <a:pt x="210" y="2280"/>
                  </a:lnTo>
                  <a:lnTo>
                    <a:pt x="202" y="2282"/>
                  </a:lnTo>
                  <a:lnTo>
                    <a:pt x="194" y="2283"/>
                  </a:lnTo>
                  <a:lnTo>
                    <a:pt x="184" y="2283"/>
                  </a:lnTo>
                  <a:lnTo>
                    <a:pt x="174" y="2282"/>
                  </a:lnTo>
                  <a:lnTo>
                    <a:pt x="164" y="2280"/>
                  </a:lnTo>
                  <a:lnTo>
                    <a:pt x="153" y="2277"/>
                  </a:lnTo>
                  <a:lnTo>
                    <a:pt x="142" y="2274"/>
                  </a:lnTo>
                  <a:lnTo>
                    <a:pt x="130" y="2271"/>
                  </a:lnTo>
                  <a:lnTo>
                    <a:pt x="119" y="2265"/>
                  </a:lnTo>
                  <a:lnTo>
                    <a:pt x="107" y="2260"/>
                  </a:lnTo>
                  <a:lnTo>
                    <a:pt x="95" y="2254"/>
                  </a:lnTo>
                  <a:lnTo>
                    <a:pt x="82" y="2247"/>
                  </a:lnTo>
                  <a:lnTo>
                    <a:pt x="67" y="2238"/>
                  </a:lnTo>
                  <a:lnTo>
                    <a:pt x="54" y="2228"/>
                  </a:lnTo>
                  <a:lnTo>
                    <a:pt x="42" y="2217"/>
                  </a:lnTo>
                  <a:lnTo>
                    <a:pt x="31" y="2206"/>
                  </a:lnTo>
                  <a:lnTo>
                    <a:pt x="21" y="2196"/>
                  </a:lnTo>
                  <a:lnTo>
                    <a:pt x="12" y="2185"/>
                  </a:lnTo>
                  <a:lnTo>
                    <a:pt x="5" y="2174"/>
                  </a:lnTo>
                  <a:lnTo>
                    <a:pt x="0" y="2164"/>
                  </a:lnTo>
                  <a:close/>
                  <a:moveTo>
                    <a:pt x="0" y="1777"/>
                  </a:moveTo>
                  <a:lnTo>
                    <a:pt x="0" y="1664"/>
                  </a:lnTo>
                  <a:lnTo>
                    <a:pt x="10" y="1665"/>
                  </a:lnTo>
                  <a:lnTo>
                    <a:pt x="21" y="1666"/>
                  </a:lnTo>
                  <a:lnTo>
                    <a:pt x="32" y="1670"/>
                  </a:lnTo>
                  <a:lnTo>
                    <a:pt x="43" y="1673"/>
                  </a:lnTo>
                  <a:lnTo>
                    <a:pt x="55" y="1677"/>
                  </a:lnTo>
                  <a:lnTo>
                    <a:pt x="66" y="1683"/>
                  </a:lnTo>
                  <a:lnTo>
                    <a:pt x="78" y="1689"/>
                  </a:lnTo>
                  <a:lnTo>
                    <a:pt x="90" y="1696"/>
                  </a:lnTo>
                  <a:lnTo>
                    <a:pt x="101" y="1703"/>
                  </a:lnTo>
                  <a:lnTo>
                    <a:pt x="111" y="1710"/>
                  </a:lnTo>
                  <a:lnTo>
                    <a:pt x="120" y="1718"/>
                  </a:lnTo>
                  <a:lnTo>
                    <a:pt x="129" y="1726"/>
                  </a:lnTo>
                  <a:lnTo>
                    <a:pt x="137" y="1734"/>
                  </a:lnTo>
                  <a:lnTo>
                    <a:pt x="144" y="1741"/>
                  </a:lnTo>
                  <a:lnTo>
                    <a:pt x="150" y="1749"/>
                  </a:lnTo>
                  <a:lnTo>
                    <a:pt x="155" y="1758"/>
                  </a:lnTo>
                  <a:lnTo>
                    <a:pt x="160" y="1766"/>
                  </a:lnTo>
                  <a:lnTo>
                    <a:pt x="164" y="1773"/>
                  </a:lnTo>
                  <a:lnTo>
                    <a:pt x="166" y="1780"/>
                  </a:lnTo>
                  <a:lnTo>
                    <a:pt x="168" y="1788"/>
                  </a:lnTo>
                  <a:lnTo>
                    <a:pt x="168" y="1794"/>
                  </a:lnTo>
                  <a:lnTo>
                    <a:pt x="168" y="1801"/>
                  </a:lnTo>
                  <a:lnTo>
                    <a:pt x="166" y="1806"/>
                  </a:lnTo>
                  <a:lnTo>
                    <a:pt x="164" y="1812"/>
                  </a:lnTo>
                  <a:lnTo>
                    <a:pt x="161" y="1817"/>
                  </a:lnTo>
                  <a:lnTo>
                    <a:pt x="155" y="1821"/>
                  </a:lnTo>
                  <a:lnTo>
                    <a:pt x="150" y="1824"/>
                  </a:lnTo>
                  <a:lnTo>
                    <a:pt x="144" y="1826"/>
                  </a:lnTo>
                  <a:lnTo>
                    <a:pt x="137" y="1828"/>
                  </a:lnTo>
                  <a:lnTo>
                    <a:pt x="129" y="1829"/>
                  </a:lnTo>
                  <a:lnTo>
                    <a:pt x="120" y="1829"/>
                  </a:lnTo>
                  <a:lnTo>
                    <a:pt x="111" y="1828"/>
                  </a:lnTo>
                  <a:lnTo>
                    <a:pt x="101" y="1827"/>
                  </a:lnTo>
                  <a:lnTo>
                    <a:pt x="91" y="1825"/>
                  </a:lnTo>
                  <a:lnTo>
                    <a:pt x="81" y="1822"/>
                  </a:lnTo>
                  <a:lnTo>
                    <a:pt x="71" y="1818"/>
                  </a:lnTo>
                  <a:lnTo>
                    <a:pt x="60" y="1814"/>
                  </a:lnTo>
                  <a:lnTo>
                    <a:pt x="49" y="1810"/>
                  </a:lnTo>
                  <a:lnTo>
                    <a:pt x="38" y="1803"/>
                  </a:lnTo>
                  <a:lnTo>
                    <a:pt x="27" y="1798"/>
                  </a:lnTo>
                  <a:lnTo>
                    <a:pt x="13" y="1788"/>
                  </a:lnTo>
                  <a:lnTo>
                    <a:pt x="0" y="1777"/>
                  </a:lnTo>
                  <a:close/>
                  <a:moveTo>
                    <a:pt x="0" y="1333"/>
                  </a:moveTo>
                  <a:lnTo>
                    <a:pt x="0" y="1234"/>
                  </a:lnTo>
                  <a:lnTo>
                    <a:pt x="10" y="1234"/>
                  </a:lnTo>
                  <a:lnTo>
                    <a:pt x="20" y="1235"/>
                  </a:lnTo>
                  <a:lnTo>
                    <a:pt x="32" y="1237"/>
                  </a:lnTo>
                  <a:lnTo>
                    <a:pt x="43" y="1239"/>
                  </a:lnTo>
                  <a:lnTo>
                    <a:pt x="55" y="1244"/>
                  </a:lnTo>
                  <a:lnTo>
                    <a:pt x="68" y="1249"/>
                  </a:lnTo>
                  <a:lnTo>
                    <a:pt x="80" y="1256"/>
                  </a:lnTo>
                  <a:lnTo>
                    <a:pt x="93" y="1263"/>
                  </a:lnTo>
                  <a:lnTo>
                    <a:pt x="102" y="1270"/>
                  </a:lnTo>
                  <a:lnTo>
                    <a:pt x="111" y="1277"/>
                  </a:lnTo>
                  <a:lnTo>
                    <a:pt x="120" y="1283"/>
                  </a:lnTo>
                  <a:lnTo>
                    <a:pt x="128" y="1291"/>
                  </a:lnTo>
                  <a:lnTo>
                    <a:pt x="135" y="1298"/>
                  </a:lnTo>
                  <a:lnTo>
                    <a:pt x="141" y="1305"/>
                  </a:lnTo>
                  <a:lnTo>
                    <a:pt x="146" y="1313"/>
                  </a:lnTo>
                  <a:lnTo>
                    <a:pt x="152" y="1320"/>
                  </a:lnTo>
                  <a:lnTo>
                    <a:pt x="156" y="1327"/>
                  </a:lnTo>
                  <a:lnTo>
                    <a:pt x="160" y="1334"/>
                  </a:lnTo>
                  <a:lnTo>
                    <a:pt x="162" y="1342"/>
                  </a:lnTo>
                  <a:lnTo>
                    <a:pt x="163" y="1348"/>
                  </a:lnTo>
                  <a:lnTo>
                    <a:pt x="163" y="1355"/>
                  </a:lnTo>
                  <a:lnTo>
                    <a:pt x="163" y="1361"/>
                  </a:lnTo>
                  <a:lnTo>
                    <a:pt x="162" y="1366"/>
                  </a:lnTo>
                  <a:lnTo>
                    <a:pt x="159" y="1372"/>
                  </a:lnTo>
                  <a:lnTo>
                    <a:pt x="155" y="1376"/>
                  </a:lnTo>
                  <a:lnTo>
                    <a:pt x="151" y="1380"/>
                  </a:lnTo>
                  <a:lnTo>
                    <a:pt x="145" y="1384"/>
                  </a:lnTo>
                  <a:lnTo>
                    <a:pt x="140" y="1386"/>
                  </a:lnTo>
                  <a:lnTo>
                    <a:pt x="133" y="1387"/>
                  </a:lnTo>
                  <a:lnTo>
                    <a:pt x="125" y="1388"/>
                  </a:lnTo>
                  <a:lnTo>
                    <a:pt x="118" y="1388"/>
                  </a:lnTo>
                  <a:lnTo>
                    <a:pt x="110" y="1388"/>
                  </a:lnTo>
                  <a:lnTo>
                    <a:pt x="101" y="1387"/>
                  </a:lnTo>
                  <a:lnTo>
                    <a:pt x="92" y="1385"/>
                  </a:lnTo>
                  <a:lnTo>
                    <a:pt x="82" y="1382"/>
                  </a:lnTo>
                  <a:lnTo>
                    <a:pt x="73" y="1378"/>
                  </a:lnTo>
                  <a:lnTo>
                    <a:pt x="63" y="1375"/>
                  </a:lnTo>
                  <a:lnTo>
                    <a:pt x="54" y="1371"/>
                  </a:lnTo>
                  <a:lnTo>
                    <a:pt x="43" y="1365"/>
                  </a:lnTo>
                  <a:lnTo>
                    <a:pt x="34" y="1358"/>
                  </a:lnTo>
                  <a:lnTo>
                    <a:pt x="24" y="1353"/>
                  </a:lnTo>
                  <a:lnTo>
                    <a:pt x="15" y="1346"/>
                  </a:lnTo>
                  <a:lnTo>
                    <a:pt x="7" y="1340"/>
                  </a:lnTo>
                  <a:lnTo>
                    <a:pt x="0" y="1333"/>
                  </a:lnTo>
                  <a:close/>
                  <a:moveTo>
                    <a:pt x="0" y="366"/>
                  </a:moveTo>
                  <a:lnTo>
                    <a:pt x="0" y="268"/>
                  </a:lnTo>
                  <a:lnTo>
                    <a:pt x="14" y="270"/>
                  </a:lnTo>
                  <a:lnTo>
                    <a:pt x="30" y="276"/>
                  </a:lnTo>
                  <a:lnTo>
                    <a:pt x="46" y="283"/>
                  </a:lnTo>
                  <a:lnTo>
                    <a:pt x="63" y="293"/>
                  </a:lnTo>
                  <a:lnTo>
                    <a:pt x="77" y="304"/>
                  </a:lnTo>
                  <a:lnTo>
                    <a:pt x="89" y="315"/>
                  </a:lnTo>
                  <a:lnTo>
                    <a:pt x="99" y="327"/>
                  </a:lnTo>
                  <a:lnTo>
                    <a:pt x="107" y="340"/>
                  </a:lnTo>
                  <a:lnTo>
                    <a:pt x="110" y="345"/>
                  </a:lnTo>
                  <a:lnTo>
                    <a:pt x="112" y="352"/>
                  </a:lnTo>
                  <a:lnTo>
                    <a:pt x="114" y="358"/>
                  </a:lnTo>
                  <a:lnTo>
                    <a:pt x="116" y="363"/>
                  </a:lnTo>
                  <a:lnTo>
                    <a:pt x="116" y="369"/>
                  </a:lnTo>
                  <a:lnTo>
                    <a:pt x="114" y="374"/>
                  </a:lnTo>
                  <a:lnTo>
                    <a:pt x="113" y="379"/>
                  </a:lnTo>
                  <a:lnTo>
                    <a:pt x="111" y="383"/>
                  </a:lnTo>
                  <a:lnTo>
                    <a:pt x="108" y="387"/>
                  </a:lnTo>
                  <a:lnTo>
                    <a:pt x="105" y="391"/>
                  </a:lnTo>
                  <a:lnTo>
                    <a:pt x="100" y="393"/>
                  </a:lnTo>
                  <a:lnTo>
                    <a:pt x="95" y="395"/>
                  </a:lnTo>
                  <a:lnTo>
                    <a:pt x="89" y="397"/>
                  </a:lnTo>
                  <a:lnTo>
                    <a:pt x="84" y="397"/>
                  </a:lnTo>
                  <a:lnTo>
                    <a:pt x="77" y="398"/>
                  </a:lnTo>
                  <a:lnTo>
                    <a:pt x="70" y="397"/>
                  </a:lnTo>
                  <a:lnTo>
                    <a:pt x="57" y="395"/>
                  </a:lnTo>
                  <a:lnTo>
                    <a:pt x="42" y="391"/>
                  </a:lnTo>
                  <a:lnTo>
                    <a:pt x="26" y="384"/>
                  </a:lnTo>
                  <a:lnTo>
                    <a:pt x="11" y="375"/>
                  </a:lnTo>
                  <a:lnTo>
                    <a:pt x="5" y="371"/>
                  </a:lnTo>
                  <a:lnTo>
                    <a:pt x="0" y="366"/>
                  </a:lnTo>
                  <a:close/>
                  <a:moveTo>
                    <a:pt x="335" y="7907"/>
                  </a:moveTo>
                  <a:lnTo>
                    <a:pt x="309" y="7890"/>
                  </a:lnTo>
                  <a:lnTo>
                    <a:pt x="285" y="7876"/>
                  </a:lnTo>
                  <a:lnTo>
                    <a:pt x="266" y="7861"/>
                  </a:lnTo>
                  <a:lnTo>
                    <a:pt x="249" y="7848"/>
                  </a:lnTo>
                  <a:lnTo>
                    <a:pt x="237" y="7836"/>
                  </a:lnTo>
                  <a:lnTo>
                    <a:pt x="229" y="7826"/>
                  </a:lnTo>
                  <a:lnTo>
                    <a:pt x="227" y="7822"/>
                  </a:lnTo>
                  <a:lnTo>
                    <a:pt x="225" y="7818"/>
                  </a:lnTo>
                  <a:lnTo>
                    <a:pt x="225" y="7815"/>
                  </a:lnTo>
                  <a:lnTo>
                    <a:pt x="226" y="7812"/>
                  </a:lnTo>
                  <a:lnTo>
                    <a:pt x="228" y="7810"/>
                  </a:lnTo>
                  <a:lnTo>
                    <a:pt x="230" y="7809"/>
                  </a:lnTo>
                  <a:lnTo>
                    <a:pt x="234" y="7807"/>
                  </a:lnTo>
                  <a:lnTo>
                    <a:pt x="238" y="7806"/>
                  </a:lnTo>
                  <a:lnTo>
                    <a:pt x="248" y="7805"/>
                  </a:lnTo>
                  <a:lnTo>
                    <a:pt x="261" y="7806"/>
                  </a:lnTo>
                  <a:lnTo>
                    <a:pt x="275" y="7809"/>
                  </a:lnTo>
                  <a:lnTo>
                    <a:pt x="294" y="7812"/>
                  </a:lnTo>
                  <a:lnTo>
                    <a:pt x="314" y="7816"/>
                  </a:lnTo>
                  <a:lnTo>
                    <a:pt x="335" y="7823"/>
                  </a:lnTo>
                  <a:lnTo>
                    <a:pt x="335" y="7907"/>
                  </a:lnTo>
                  <a:close/>
                  <a:moveTo>
                    <a:pt x="335" y="7708"/>
                  </a:moveTo>
                  <a:lnTo>
                    <a:pt x="322" y="7698"/>
                  </a:lnTo>
                  <a:lnTo>
                    <a:pt x="310" y="7688"/>
                  </a:lnTo>
                  <a:lnTo>
                    <a:pt x="300" y="7679"/>
                  </a:lnTo>
                  <a:lnTo>
                    <a:pt x="292" y="7671"/>
                  </a:lnTo>
                  <a:lnTo>
                    <a:pt x="287" y="7664"/>
                  </a:lnTo>
                  <a:lnTo>
                    <a:pt x="283" y="7657"/>
                  </a:lnTo>
                  <a:lnTo>
                    <a:pt x="282" y="7654"/>
                  </a:lnTo>
                  <a:lnTo>
                    <a:pt x="282" y="7652"/>
                  </a:lnTo>
                  <a:lnTo>
                    <a:pt x="282" y="7649"/>
                  </a:lnTo>
                  <a:lnTo>
                    <a:pt x="283" y="7646"/>
                  </a:lnTo>
                  <a:lnTo>
                    <a:pt x="285" y="7644"/>
                  </a:lnTo>
                  <a:lnTo>
                    <a:pt x="290" y="7642"/>
                  </a:lnTo>
                  <a:lnTo>
                    <a:pt x="294" y="7641"/>
                  </a:lnTo>
                  <a:lnTo>
                    <a:pt x="301" y="7640"/>
                  </a:lnTo>
                  <a:lnTo>
                    <a:pt x="316" y="7640"/>
                  </a:lnTo>
                  <a:lnTo>
                    <a:pt x="335" y="7642"/>
                  </a:lnTo>
                  <a:lnTo>
                    <a:pt x="335" y="7708"/>
                  </a:lnTo>
                  <a:close/>
                  <a:moveTo>
                    <a:pt x="314" y="7397"/>
                  </a:moveTo>
                  <a:lnTo>
                    <a:pt x="284" y="7384"/>
                  </a:lnTo>
                  <a:lnTo>
                    <a:pt x="256" y="7369"/>
                  </a:lnTo>
                  <a:lnTo>
                    <a:pt x="229" y="7355"/>
                  </a:lnTo>
                  <a:lnTo>
                    <a:pt x="203" y="7341"/>
                  </a:lnTo>
                  <a:lnTo>
                    <a:pt x="178" y="7326"/>
                  </a:lnTo>
                  <a:lnTo>
                    <a:pt x="156" y="7313"/>
                  </a:lnTo>
                  <a:lnTo>
                    <a:pt x="135" y="7299"/>
                  </a:lnTo>
                  <a:lnTo>
                    <a:pt x="117" y="7287"/>
                  </a:lnTo>
                  <a:lnTo>
                    <a:pt x="99" y="7273"/>
                  </a:lnTo>
                  <a:lnTo>
                    <a:pt x="85" y="7262"/>
                  </a:lnTo>
                  <a:lnTo>
                    <a:pt x="73" y="7251"/>
                  </a:lnTo>
                  <a:lnTo>
                    <a:pt x="64" y="7241"/>
                  </a:lnTo>
                  <a:lnTo>
                    <a:pt x="56" y="7231"/>
                  </a:lnTo>
                  <a:lnTo>
                    <a:pt x="52" y="7224"/>
                  </a:lnTo>
                  <a:lnTo>
                    <a:pt x="50" y="7220"/>
                  </a:lnTo>
                  <a:lnTo>
                    <a:pt x="50" y="7217"/>
                  </a:lnTo>
                  <a:lnTo>
                    <a:pt x="50" y="7214"/>
                  </a:lnTo>
                  <a:lnTo>
                    <a:pt x="52" y="7211"/>
                  </a:lnTo>
                  <a:lnTo>
                    <a:pt x="54" y="7209"/>
                  </a:lnTo>
                  <a:lnTo>
                    <a:pt x="56" y="7207"/>
                  </a:lnTo>
                  <a:lnTo>
                    <a:pt x="59" y="7206"/>
                  </a:lnTo>
                  <a:lnTo>
                    <a:pt x="63" y="7204"/>
                  </a:lnTo>
                  <a:lnTo>
                    <a:pt x="71" y="7203"/>
                  </a:lnTo>
                  <a:lnTo>
                    <a:pt x="82" y="7203"/>
                  </a:lnTo>
                  <a:lnTo>
                    <a:pt x="96" y="7204"/>
                  </a:lnTo>
                  <a:lnTo>
                    <a:pt x="110" y="7206"/>
                  </a:lnTo>
                  <a:lnTo>
                    <a:pt x="127" y="7209"/>
                  </a:lnTo>
                  <a:lnTo>
                    <a:pt x="145" y="7214"/>
                  </a:lnTo>
                  <a:lnTo>
                    <a:pt x="186" y="7225"/>
                  </a:lnTo>
                  <a:lnTo>
                    <a:pt x="232" y="7240"/>
                  </a:lnTo>
                  <a:lnTo>
                    <a:pt x="282" y="7260"/>
                  </a:lnTo>
                  <a:lnTo>
                    <a:pt x="335" y="7282"/>
                  </a:lnTo>
                  <a:lnTo>
                    <a:pt x="335" y="7407"/>
                  </a:lnTo>
                  <a:lnTo>
                    <a:pt x="314" y="7397"/>
                  </a:lnTo>
                  <a:close/>
                  <a:moveTo>
                    <a:pt x="335" y="7154"/>
                  </a:moveTo>
                  <a:lnTo>
                    <a:pt x="305" y="7135"/>
                  </a:lnTo>
                  <a:lnTo>
                    <a:pt x="278" y="7117"/>
                  </a:lnTo>
                  <a:lnTo>
                    <a:pt x="255" y="7100"/>
                  </a:lnTo>
                  <a:lnTo>
                    <a:pt x="236" y="7084"/>
                  </a:lnTo>
                  <a:lnTo>
                    <a:pt x="228" y="7076"/>
                  </a:lnTo>
                  <a:lnTo>
                    <a:pt x="221" y="7068"/>
                  </a:lnTo>
                  <a:lnTo>
                    <a:pt x="216" y="7062"/>
                  </a:lnTo>
                  <a:lnTo>
                    <a:pt x="212" y="7056"/>
                  </a:lnTo>
                  <a:lnTo>
                    <a:pt x="209" y="7049"/>
                  </a:lnTo>
                  <a:lnTo>
                    <a:pt x="208" y="7045"/>
                  </a:lnTo>
                  <a:lnTo>
                    <a:pt x="208" y="7039"/>
                  </a:lnTo>
                  <a:lnTo>
                    <a:pt x="209" y="7036"/>
                  </a:lnTo>
                  <a:lnTo>
                    <a:pt x="212" y="7033"/>
                  </a:lnTo>
                  <a:lnTo>
                    <a:pt x="215" y="7031"/>
                  </a:lnTo>
                  <a:lnTo>
                    <a:pt x="219" y="7030"/>
                  </a:lnTo>
                  <a:lnTo>
                    <a:pt x="224" y="7027"/>
                  </a:lnTo>
                  <a:lnTo>
                    <a:pt x="236" y="7026"/>
                  </a:lnTo>
                  <a:lnTo>
                    <a:pt x="251" y="7027"/>
                  </a:lnTo>
                  <a:lnTo>
                    <a:pt x="269" y="7028"/>
                  </a:lnTo>
                  <a:lnTo>
                    <a:pt x="289" y="7033"/>
                  </a:lnTo>
                  <a:lnTo>
                    <a:pt x="311" y="7038"/>
                  </a:lnTo>
                  <a:lnTo>
                    <a:pt x="335" y="7045"/>
                  </a:lnTo>
                  <a:lnTo>
                    <a:pt x="335" y="7154"/>
                  </a:lnTo>
                  <a:close/>
                  <a:moveTo>
                    <a:pt x="335" y="6737"/>
                  </a:moveTo>
                  <a:lnTo>
                    <a:pt x="296" y="6714"/>
                  </a:lnTo>
                  <a:lnTo>
                    <a:pt x="262" y="6692"/>
                  </a:lnTo>
                  <a:lnTo>
                    <a:pt x="247" y="6681"/>
                  </a:lnTo>
                  <a:lnTo>
                    <a:pt x="232" y="6671"/>
                  </a:lnTo>
                  <a:lnTo>
                    <a:pt x="219" y="6660"/>
                  </a:lnTo>
                  <a:lnTo>
                    <a:pt x="208" y="6650"/>
                  </a:lnTo>
                  <a:lnTo>
                    <a:pt x="197" y="6641"/>
                  </a:lnTo>
                  <a:lnTo>
                    <a:pt x="189" y="6631"/>
                  </a:lnTo>
                  <a:lnTo>
                    <a:pt x="182" y="6624"/>
                  </a:lnTo>
                  <a:lnTo>
                    <a:pt x="176" y="6615"/>
                  </a:lnTo>
                  <a:lnTo>
                    <a:pt x="173" y="6608"/>
                  </a:lnTo>
                  <a:lnTo>
                    <a:pt x="172" y="6601"/>
                  </a:lnTo>
                  <a:lnTo>
                    <a:pt x="172" y="6595"/>
                  </a:lnTo>
                  <a:lnTo>
                    <a:pt x="173" y="6589"/>
                  </a:lnTo>
                  <a:lnTo>
                    <a:pt x="176" y="6586"/>
                  </a:lnTo>
                  <a:lnTo>
                    <a:pt x="181" y="6584"/>
                  </a:lnTo>
                  <a:lnTo>
                    <a:pt x="185" y="6582"/>
                  </a:lnTo>
                  <a:lnTo>
                    <a:pt x="192" y="6580"/>
                  </a:lnTo>
                  <a:lnTo>
                    <a:pt x="199" y="6579"/>
                  </a:lnTo>
                  <a:lnTo>
                    <a:pt x="207" y="6578"/>
                  </a:lnTo>
                  <a:lnTo>
                    <a:pt x="217" y="6579"/>
                  </a:lnTo>
                  <a:lnTo>
                    <a:pt x="227" y="6580"/>
                  </a:lnTo>
                  <a:lnTo>
                    <a:pt x="250" y="6584"/>
                  </a:lnTo>
                  <a:lnTo>
                    <a:pt x="275" y="6589"/>
                  </a:lnTo>
                  <a:lnTo>
                    <a:pt x="304" y="6597"/>
                  </a:lnTo>
                  <a:lnTo>
                    <a:pt x="335" y="6607"/>
                  </a:lnTo>
                  <a:lnTo>
                    <a:pt x="335" y="6737"/>
                  </a:lnTo>
                  <a:close/>
                  <a:moveTo>
                    <a:pt x="335" y="6227"/>
                  </a:moveTo>
                  <a:lnTo>
                    <a:pt x="316" y="6212"/>
                  </a:lnTo>
                  <a:lnTo>
                    <a:pt x="300" y="6198"/>
                  </a:lnTo>
                  <a:lnTo>
                    <a:pt x="287" y="6184"/>
                  </a:lnTo>
                  <a:lnTo>
                    <a:pt x="275" y="6171"/>
                  </a:lnTo>
                  <a:lnTo>
                    <a:pt x="271" y="6166"/>
                  </a:lnTo>
                  <a:lnTo>
                    <a:pt x="268" y="6160"/>
                  </a:lnTo>
                  <a:lnTo>
                    <a:pt x="264" y="6155"/>
                  </a:lnTo>
                  <a:lnTo>
                    <a:pt x="263" y="6149"/>
                  </a:lnTo>
                  <a:lnTo>
                    <a:pt x="262" y="6145"/>
                  </a:lnTo>
                  <a:lnTo>
                    <a:pt x="262" y="6139"/>
                  </a:lnTo>
                  <a:lnTo>
                    <a:pt x="262" y="6136"/>
                  </a:lnTo>
                  <a:lnTo>
                    <a:pt x="264" y="6131"/>
                  </a:lnTo>
                  <a:lnTo>
                    <a:pt x="268" y="6127"/>
                  </a:lnTo>
                  <a:lnTo>
                    <a:pt x="273" y="6124"/>
                  </a:lnTo>
                  <a:lnTo>
                    <a:pt x="281" y="6122"/>
                  </a:lnTo>
                  <a:lnTo>
                    <a:pt x="289" y="6119"/>
                  </a:lnTo>
                  <a:lnTo>
                    <a:pt x="299" y="6119"/>
                  </a:lnTo>
                  <a:lnTo>
                    <a:pt x="310" y="6119"/>
                  </a:lnTo>
                  <a:lnTo>
                    <a:pt x="322" y="6119"/>
                  </a:lnTo>
                  <a:lnTo>
                    <a:pt x="335" y="6122"/>
                  </a:lnTo>
                  <a:lnTo>
                    <a:pt x="335" y="6227"/>
                  </a:lnTo>
                  <a:close/>
                  <a:moveTo>
                    <a:pt x="335" y="6055"/>
                  </a:moveTo>
                  <a:lnTo>
                    <a:pt x="327" y="6051"/>
                  </a:lnTo>
                  <a:lnTo>
                    <a:pt x="319" y="6046"/>
                  </a:lnTo>
                  <a:lnTo>
                    <a:pt x="295" y="6034"/>
                  </a:lnTo>
                  <a:lnTo>
                    <a:pt x="272" y="6022"/>
                  </a:lnTo>
                  <a:lnTo>
                    <a:pt x="251" y="6010"/>
                  </a:lnTo>
                  <a:lnTo>
                    <a:pt x="231" y="5997"/>
                  </a:lnTo>
                  <a:lnTo>
                    <a:pt x="213" y="5985"/>
                  </a:lnTo>
                  <a:lnTo>
                    <a:pt x="195" y="5973"/>
                  </a:lnTo>
                  <a:lnTo>
                    <a:pt x="180" y="5960"/>
                  </a:lnTo>
                  <a:lnTo>
                    <a:pt x="165" y="5948"/>
                  </a:lnTo>
                  <a:lnTo>
                    <a:pt x="152" y="5936"/>
                  </a:lnTo>
                  <a:lnTo>
                    <a:pt x="142" y="5925"/>
                  </a:lnTo>
                  <a:lnTo>
                    <a:pt x="133" y="5915"/>
                  </a:lnTo>
                  <a:lnTo>
                    <a:pt x="127" y="5905"/>
                  </a:lnTo>
                  <a:lnTo>
                    <a:pt x="122" y="5895"/>
                  </a:lnTo>
                  <a:lnTo>
                    <a:pt x="120" y="5888"/>
                  </a:lnTo>
                  <a:lnTo>
                    <a:pt x="119" y="5883"/>
                  </a:lnTo>
                  <a:lnTo>
                    <a:pt x="120" y="5880"/>
                  </a:lnTo>
                  <a:lnTo>
                    <a:pt x="120" y="5877"/>
                  </a:lnTo>
                  <a:lnTo>
                    <a:pt x="122" y="5873"/>
                  </a:lnTo>
                  <a:lnTo>
                    <a:pt x="125" y="5869"/>
                  </a:lnTo>
                  <a:lnTo>
                    <a:pt x="132" y="5866"/>
                  </a:lnTo>
                  <a:lnTo>
                    <a:pt x="139" y="5862"/>
                  </a:lnTo>
                  <a:lnTo>
                    <a:pt x="148" y="5861"/>
                  </a:lnTo>
                  <a:lnTo>
                    <a:pt x="157" y="5860"/>
                  </a:lnTo>
                  <a:lnTo>
                    <a:pt x="168" y="5860"/>
                  </a:lnTo>
                  <a:lnTo>
                    <a:pt x="182" y="5861"/>
                  </a:lnTo>
                  <a:lnTo>
                    <a:pt x="195" y="5863"/>
                  </a:lnTo>
                  <a:lnTo>
                    <a:pt x="210" y="5866"/>
                  </a:lnTo>
                  <a:lnTo>
                    <a:pt x="226" y="5870"/>
                  </a:lnTo>
                  <a:lnTo>
                    <a:pt x="242" y="5874"/>
                  </a:lnTo>
                  <a:lnTo>
                    <a:pt x="260" y="5879"/>
                  </a:lnTo>
                  <a:lnTo>
                    <a:pt x="296" y="5892"/>
                  </a:lnTo>
                  <a:lnTo>
                    <a:pt x="335" y="5907"/>
                  </a:lnTo>
                  <a:lnTo>
                    <a:pt x="335" y="6055"/>
                  </a:lnTo>
                  <a:close/>
                  <a:moveTo>
                    <a:pt x="266" y="5672"/>
                  </a:moveTo>
                  <a:lnTo>
                    <a:pt x="284" y="5682"/>
                  </a:lnTo>
                  <a:lnTo>
                    <a:pt x="302" y="5692"/>
                  </a:lnTo>
                  <a:lnTo>
                    <a:pt x="320" y="5702"/>
                  </a:lnTo>
                  <a:lnTo>
                    <a:pt x="335" y="5712"/>
                  </a:lnTo>
                  <a:lnTo>
                    <a:pt x="335" y="5843"/>
                  </a:lnTo>
                  <a:lnTo>
                    <a:pt x="303" y="5834"/>
                  </a:lnTo>
                  <a:lnTo>
                    <a:pt x="268" y="5821"/>
                  </a:lnTo>
                  <a:lnTo>
                    <a:pt x="231" y="5806"/>
                  </a:lnTo>
                  <a:lnTo>
                    <a:pt x="194" y="5788"/>
                  </a:lnTo>
                  <a:lnTo>
                    <a:pt x="172" y="5776"/>
                  </a:lnTo>
                  <a:lnTo>
                    <a:pt x="150" y="5764"/>
                  </a:lnTo>
                  <a:lnTo>
                    <a:pt x="130" y="5752"/>
                  </a:lnTo>
                  <a:lnTo>
                    <a:pt x="111" y="5740"/>
                  </a:lnTo>
                  <a:lnTo>
                    <a:pt x="92" y="5728"/>
                  </a:lnTo>
                  <a:lnTo>
                    <a:pt x="76" y="5714"/>
                  </a:lnTo>
                  <a:lnTo>
                    <a:pt x="62" y="5703"/>
                  </a:lnTo>
                  <a:lnTo>
                    <a:pt x="48" y="5691"/>
                  </a:lnTo>
                  <a:lnTo>
                    <a:pt x="36" y="5680"/>
                  </a:lnTo>
                  <a:lnTo>
                    <a:pt x="26" y="5669"/>
                  </a:lnTo>
                  <a:lnTo>
                    <a:pt x="17" y="5658"/>
                  </a:lnTo>
                  <a:lnTo>
                    <a:pt x="12" y="5648"/>
                  </a:lnTo>
                  <a:lnTo>
                    <a:pt x="7" y="5639"/>
                  </a:lnTo>
                  <a:lnTo>
                    <a:pt x="5" y="5631"/>
                  </a:lnTo>
                  <a:lnTo>
                    <a:pt x="5" y="5627"/>
                  </a:lnTo>
                  <a:lnTo>
                    <a:pt x="5" y="5624"/>
                  </a:lnTo>
                  <a:lnTo>
                    <a:pt x="6" y="5621"/>
                  </a:lnTo>
                  <a:lnTo>
                    <a:pt x="9" y="5617"/>
                  </a:lnTo>
                  <a:lnTo>
                    <a:pt x="11" y="5614"/>
                  </a:lnTo>
                  <a:lnTo>
                    <a:pt x="13" y="5612"/>
                  </a:lnTo>
                  <a:lnTo>
                    <a:pt x="16" y="5610"/>
                  </a:lnTo>
                  <a:lnTo>
                    <a:pt x="20" y="5607"/>
                  </a:lnTo>
                  <a:lnTo>
                    <a:pt x="28" y="5605"/>
                  </a:lnTo>
                  <a:lnTo>
                    <a:pt x="39" y="5604"/>
                  </a:lnTo>
                  <a:lnTo>
                    <a:pt x="52" y="5603"/>
                  </a:lnTo>
                  <a:lnTo>
                    <a:pt x="66" y="5604"/>
                  </a:lnTo>
                  <a:lnTo>
                    <a:pt x="81" y="5606"/>
                  </a:lnTo>
                  <a:lnTo>
                    <a:pt x="98" y="5610"/>
                  </a:lnTo>
                  <a:lnTo>
                    <a:pt x="117" y="5614"/>
                  </a:lnTo>
                  <a:lnTo>
                    <a:pt x="135" y="5619"/>
                  </a:lnTo>
                  <a:lnTo>
                    <a:pt x="155" y="5626"/>
                  </a:lnTo>
                  <a:lnTo>
                    <a:pt x="176" y="5634"/>
                  </a:lnTo>
                  <a:lnTo>
                    <a:pt x="198" y="5642"/>
                  </a:lnTo>
                  <a:lnTo>
                    <a:pt x="220" y="5651"/>
                  </a:lnTo>
                  <a:lnTo>
                    <a:pt x="244" y="5661"/>
                  </a:lnTo>
                  <a:lnTo>
                    <a:pt x="266" y="5672"/>
                  </a:lnTo>
                  <a:close/>
                  <a:moveTo>
                    <a:pt x="335" y="4932"/>
                  </a:moveTo>
                  <a:lnTo>
                    <a:pt x="327" y="4922"/>
                  </a:lnTo>
                  <a:lnTo>
                    <a:pt x="321" y="4912"/>
                  </a:lnTo>
                  <a:lnTo>
                    <a:pt x="315" y="4903"/>
                  </a:lnTo>
                  <a:lnTo>
                    <a:pt x="312" y="4895"/>
                  </a:lnTo>
                  <a:lnTo>
                    <a:pt x="310" y="4887"/>
                  </a:lnTo>
                  <a:lnTo>
                    <a:pt x="309" y="4879"/>
                  </a:lnTo>
                  <a:lnTo>
                    <a:pt x="310" y="4873"/>
                  </a:lnTo>
                  <a:lnTo>
                    <a:pt x="312" y="4867"/>
                  </a:lnTo>
                  <a:lnTo>
                    <a:pt x="316" y="4861"/>
                  </a:lnTo>
                  <a:lnTo>
                    <a:pt x="322" y="4858"/>
                  </a:lnTo>
                  <a:lnTo>
                    <a:pt x="328" y="4855"/>
                  </a:lnTo>
                  <a:lnTo>
                    <a:pt x="335" y="4853"/>
                  </a:lnTo>
                  <a:lnTo>
                    <a:pt x="335" y="4932"/>
                  </a:lnTo>
                  <a:close/>
                  <a:moveTo>
                    <a:pt x="335" y="4676"/>
                  </a:moveTo>
                  <a:lnTo>
                    <a:pt x="326" y="4666"/>
                  </a:lnTo>
                  <a:lnTo>
                    <a:pt x="319" y="4655"/>
                  </a:lnTo>
                  <a:lnTo>
                    <a:pt x="313" y="4645"/>
                  </a:lnTo>
                  <a:lnTo>
                    <a:pt x="307" y="4636"/>
                  </a:lnTo>
                  <a:lnTo>
                    <a:pt x="305" y="4628"/>
                  </a:lnTo>
                  <a:lnTo>
                    <a:pt x="304" y="4619"/>
                  </a:lnTo>
                  <a:lnTo>
                    <a:pt x="305" y="4611"/>
                  </a:lnTo>
                  <a:lnTo>
                    <a:pt x="309" y="4604"/>
                  </a:lnTo>
                  <a:lnTo>
                    <a:pt x="313" y="4599"/>
                  </a:lnTo>
                  <a:lnTo>
                    <a:pt x="319" y="4596"/>
                  </a:lnTo>
                  <a:lnTo>
                    <a:pt x="326" y="4592"/>
                  </a:lnTo>
                  <a:lnTo>
                    <a:pt x="335" y="4590"/>
                  </a:lnTo>
                  <a:lnTo>
                    <a:pt x="335" y="4676"/>
                  </a:lnTo>
                  <a:close/>
                  <a:moveTo>
                    <a:pt x="335" y="4387"/>
                  </a:moveTo>
                  <a:lnTo>
                    <a:pt x="332" y="4380"/>
                  </a:lnTo>
                  <a:lnTo>
                    <a:pt x="330" y="4374"/>
                  </a:lnTo>
                  <a:lnTo>
                    <a:pt x="327" y="4367"/>
                  </a:lnTo>
                  <a:lnTo>
                    <a:pt x="326" y="4362"/>
                  </a:lnTo>
                  <a:lnTo>
                    <a:pt x="326" y="4356"/>
                  </a:lnTo>
                  <a:lnTo>
                    <a:pt x="326" y="4352"/>
                  </a:lnTo>
                  <a:lnTo>
                    <a:pt x="327" y="4346"/>
                  </a:lnTo>
                  <a:lnTo>
                    <a:pt x="330" y="4342"/>
                  </a:lnTo>
                  <a:lnTo>
                    <a:pt x="333" y="4339"/>
                  </a:lnTo>
                  <a:lnTo>
                    <a:pt x="335" y="4335"/>
                  </a:lnTo>
                  <a:lnTo>
                    <a:pt x="335" y="4387"/>
                  </a:lnTo>
                  <a:close/>
                  <a:moveTo>
                    <a:pt x="228" y="3609"/>
                  </a:moveTo>
                  <a:lnTo>
                    <a:pt x="246" y="3619"/>
                  </a:lnTo>
                  <a:lnTo>
                    <a:pt x="262" y="3630"/>
                  </a:lnTo>
                  <a:lnTo>
                    <a:pt x="278" y="3641"/>
                  </a:lnTo>
                  <a:lnTo>
                    <a:pt x="292" y="3653"/>
                  </a:lnTo>
                  <a:lnTo>
                    <a:pt x="305" y="3664"/>
                  </a:lnTo>
                  <a:lnTo>
                    <a:pt x="317" y="3675"/>
                  </a:lnTo>
                  <a:lnTo>
                    <a:pt x="327" y="3688"/>
                  </a:lnTo>
                  <a:lnTo>
                    <a:pt x="335" y="3697"/>
                  </a:lnTo>
                  <a:lnTo>
                    <a:pt x="335" y="3766"/>
                  </a:lnTo>
                  <a:lnTo>
                    <a:pt x="330" y="3769"/>
                  </a:lnTo>
                  <a:lnTo>
                    <a:pt x="322" y="3771"/>
                  </a:lnTo>
                  <a:lnTo>
                    <a:pt x="313" y="3772"/>
                  </a:lnTo>
                  <a:lnTo>
                    <a:pt x="304" y="3772"/>
                  </a:lnTo>
                  <a:lnTo>
                    <a:pt x="294" y="3772"/>
                  </a:lnTo>
                  <a:lnTo>
                    <a:pt x="284" y="3771"/>
                  </a:lnTo>
                  <a:lnTo>
                    <a:pt x="273" y="3770"/>
                  </a:lnTo>
                  <a:lnTo>
                    <a:pt x="261" y="3768"/>
                  </a:lnTo>
                  <a:lnTo>
                    <a:pt x="237" y="3761"/>
                  </a:lnTo>
                  <a:lnTo>
                    <a:pt x="210" y="3752"/>
                  </a:lnTo>
                  <a:lnTo>
                    <a:pt x="184" y="3740"/>
                  </a:lnTo>
                  <a:lnTo>
                    <a:pt x="156" y="3726"/>
                  </a:lnTo>
                  <a:lnTo>
                    <a:pt x="140" y="3716"/>
                  </a:lnTo>
                  <a:lnTo>
                    <a:pt x="125" y="3707"/>
                  </a:lnTo>
                  <a:lnTo>
                    <a:pt x="111" y="3697"/>
                  </a:lnTo>
                  <a:lnTo>
                    <a:pt x="98" y="3686"/>
                  </a:lnTo>
                  <a:lnTo>
                    <a:pt x="87" y="3676"/>
                  </a:lnTo>
                  <a:lnTo>
                    <a:pt x="76" y="3667"/>
                  </a:lnTo>
                  <a:lnTo>
                    <a:pt x="66" y="3657"/>
                  </a:lnTo>
                  <a:lnTo>
                    <a:pt x="57" y="3647"/>
                  </a:lnTo>
                  <a:lnTo>
                    <a:pt x="49" y="3637"/>
                  </a:lnTo>
                  <a:lnTo>
                    <a:pt x="43" y="3627"/>
                  </a:lnTo>
                  <a:lnTo>
                    <a:pt x="38" y="3618"/>
                  </a:lnTo>
                  <a:lnTo>
                    <a:pt x="35" y="3609"/>
                  </a:lnTo>
                  <a:lnTo>
                    <a:pt x="33" y="3600"/>
                  </a:lnTo>
                  <a:lnTo>
                    <a:pt x="33" y="3593"/>
                  </a:lnTo>
                  <a:lnTo>
                    <a:pt x="34" y="3586"/>
                  </a:lnTo>
                  <a:lnTo>
                    <a:pt x="37" y="3579"/>
                  </a:lnTo>
                  <a:lnTo>
                    <a:pt x="42" y="3574"/>
                  </a:lnTo>
                  <a:lnTo>
                    <a:pt x="47" y="3569"/>
                  </a:lnTo>
                  <a:lnTo>
                    <a:pt x="55" y="3566"/>
                  </a:lnTo>
                  <a:lnTo>
                    <a:pt x="64" y="3564"/>
                  </a:lnTo>
                  <a:lnTo>
                    <a:pt x="73" y="3562"/>
                  </a:lnTo>
                  <a:lnTo>
                    <a:pt x="84" y="3562"/>
                  </a:lnTo>
                  <a:lnTo>
                    <a:pt x="96" y="3563"/>
                  </a:lnTo>
                  <a:lnTo>
                    <a:pt x="108" y="3564"/>
                  </a:lnTo>
                  <a:lnTo>
                    <a:pt x="121" y="3566"/>
                  </a:lnTo>
                  <a:lnTo>
                    <a:pt x="135" y="3569"/>
                  </a:lnTo>
                  <a:lnTo>
                    <a:pt x="150" y="3574"/>
                  </a:lnTo>
                  <a:lnTo>
                    <a:pt x="165" y="3579"/>
                  </a:lnTo>
                  <a:lnTo>
                    <a:pt x="181" y="3586"/>
                  </a:lnTo>
                  <a:lnTo>
                    <a:pt x="196" y="3593"/>
                  </a:lnTo>
                  <a:lnTo>
                    <a:pt x="213" y="3600"/>
                  </a:lnTo>
                  <a:lnTo>
                    <a:pt x="228" y="3609"/>
                  </a:lnTo>
                  <a:close/>
                  <a:moveTo>
                    <a:pt x="335" y="3493"/>
                  </a:moveTo>
                  <a:lnTo>
                    <a:pt x="319" y="3487"/>
                  </a:lnTo>
                  <a:lnTo>
                    <a:pt x="300" y="3479"/>
                  </a:lnTo>
                  <a:lnTo>
                    <a:pt x="282" y="3470"/>
                  </a:lnTo>
                  <a:lnTo>
                    <a:pt x="263" y="3460"/>
                  </a:lnTo>
                  <a:lnTo>
                    <a:pt x="249" y="3451"/>
                  </a:lnTo>
                  <a:lnTo>
                    <a:pt x="235" y="3443"/>
                  </a:lnTo>
                  <a:lnTo>
                    <a:pt x="221" y="3433"/>
                  </a:lnTo>
                  <a:lnTo>
                    <a:pt x="208" y="3423"/>
                  </a:lnTo>
                  <a:lnTo>
                    <a:pt x="197" y="3413"/>
                  </a:lnTo>
                  <a:lnTo>
                    <a:pt x="186" y="3403"/>
                  </a:lnTo>
                  <a:lnTo>
                    <a:pt x="177" y="3393"/>
                  </a:lnTo>
                  <a:lnTo>
                    <a:pt x="168" y="3383"/>
                  </a:lnTo>
                  <a:lnTo>
                    <a:pt x="162" y="3374"/>
                  </a:lnTo>
                  <a:lnTo>
                    <a:pt x="156" y="3364"/>
                  </a:lnTo>
                  <a:lnTo>
                    <a:pt x="152" y="3355"/>
                  </a:lnTo>
                  <a:lnTo>
                    <a:pt x="149" y="3347"/>
                  </a:lnTo>
                  <a:lnTo>
                    <a:pt x="148" y="3339"/>
                  </a:lnTo>
                  <a:lnTo>
                    <a:pt x="146" y="3331"/>
                  </a:lnTo>
                  <a:lnTo>
                    <a:pt x="149" y="3323"/>
                  </a:lnTo>
                  <a:lnTo>
                    <a:pt x="151" y="3317"/>
                  </a:lnTo>
                  <a:lnTo>
                    <a:pt x="155" y="3311"/>
                  </a:lnTo>
                  <a:lnTo>
                    <a:pt x="162" y="3307"/>
                  </a:lnTo>
                  <a:lnTo>
                    <a:pt x="168" y="3304"/>
                  </a:lnTo>
                  <a:lnTo>
                    <a:pt x="177" y="3301"/>
                  </a:lnTo>
                  <a:lnTo>
                    <a:pt x="186" y="3300"/>
                  </a:lnTo>
                  <a:lnTo>
                    <a:pt x="197" y="3299"/>
                  </a:lnTo>
                  <a:lnTo>
                    <a:pt x="208" y="3300"/>
                  </a:lnTo>
                  <a:lnTo>
                    <a:pt x="220" y="3301"/>
                  </a:lnTo>
                  <a:lnTo>
                    <a:pt x="232" y="3304"/>
                  </a:lnTo>
                  <a:lnTo>
                    <a:pt x="247" y="3307"/>
                  </a:lnTo>
                  <a:lnTo>
                    <a:pt x="260" y="3311"/>
                  </a:lnTo>
                  <a:lnTo>
                    <a:pt x="275" y="3316"/>
                  </a:lnTo>
                  <a:lnTo>
                    <a:pt x="290" y="3321"/>
                  </a:lnTo>
                  <a:lnTo>
                    <a:pt x="305" y="3328"/>
                  </a:lnTo>
                  <a:lnTo>
                    <a:pt x="320" y="3336"/>
                  </a:lnTo>
                  <a:lnTo>
                    <a:pt x="335" y="3344"/>
                  </a:lnTo>
                  <a:lnTo>
                    <a:pt x="335" y="3493"/>
                  </a:lnTo>
                  <a:close/>
                  <a:moveTo>
                    <a:pt x="335" y="3149"/>
                  </a:moveTo>
                  <a:lnTo>
                    <a:pt x="321" y="3136"/>
                  </a:lnTo>
                  <a:lnTo>
                    <a:pt x="309" y="3122"/>
                  </a:lnTo>
                  <a:lnTo>
                    <a:pt x="299" y="3108"/>
                  </a:lnTo>
                  <a:lnTo>
                    <a:pt x="291" y="3095"/>
                  </a:lnTo>
                  <a:lnTo>
                    <a:pt x="289" y="3090"/>
                  </a:lnTo>
                  <a:lnTo>
                    <a:pt x="287" y="3083"/>
                  </a:lnTo>
                  <a:lnTo>
                    <a:pt x="285" y="3077"/>
                  </a:lnTo>
                  <a:lnTo>
                    <a:pt x="284" y="3071"/>
                  </a:lnTo>
                  <a:lnTo>
                    <a:pt x="284" y="3066"/>
                  </a:lnTo>
                  <a:lnTo>
                    <a:pt x="285" y="3061"/>
                  </a:lnTo>
                  <a:lnTo>
                    <a:pt x="287" y="3056"/>
                  </a:lnTo>
                  <a:lnTo>
                    <a:pt x="289" y="3052"/>
                  </a:lnTo>
                  <a:lnTo>
                    <a:pt x="292" y="3048"/>
                  </a:lnTo>
                  <a:lnTo>
                    <a:pt x="296" y="3043"/>
                  </a:lnTo>
                  <a:lnTo>
                    <a:pt x="301" y="3040"/>
                  </a:lnTo>
                  <a:lnTo>
                    <a:pt x="306" y="3038"/>
                  </a:lnTo>
                  <a:lnTo>
                    <a:pt x="313" y="3035"/>
                  </a:lnTo>
                  <a:lnTo>
                    <a:pt x="320" y="3034"/>
                  </a:lnTo>
                  <a:lnTo>
                    <a:pt x="327" y="3033"/>
                  </a:lnTo>
                  <a:lnTo>
                    <a:pt x="335" y="3033"/>
                  </a:lnTo>
                  <a:lnTo>
                    <a:pt x="335" y="3149"/>
                  </a:lnTo>
                  <a:close/>
                  <a:moveTo>
                    <a:pt x="272" y="2601"/>
                  </a:moveTo>
                  <a:lnTo>
                    <a:pt x="290" y="2612"/>
                  </a:lnTo>
                  <a:lnTo>
                    <a:pt x="307" y="2625"/>
                  </a:lnTo>
                  <a:lnTo>
                    <a:pt x="322" y="2637"/>
                  </a:lnTo>
                  <a:lnTo>
                    <a:pt x="335" y="2650"/>
                  </a:lnTo>
                  <a:lnTo>
                    <a:pt x="335" y="2750"/>
                  </a:lnTo>
                  <a:lnTo>
                    <a:pt x="323" y="2750"/>
                  </a:lnTo>
                  <a:lnTo>
                    <a:pt x="309" y="2750"/>
                  </a:lnTo>
                  <a:lnTo>
                    <a:pt x="292" y="2747"/>
                  </a:lnTo>
                  <a:lnTo>
                    <a:pt x="275" y="2743"/>
                  </a:lnTo>
                  <a:lnTo>
                    <a:pt x="258" y="2738"/>
                  </a:lnTo>
                  <a:lnTo>
                    <a:pt x="240" y="2730"/>
                  </a:lnTo>
                  <a:lnTo>
                    <a:pt x="221" y="2722"/>
                  </a:lnTo>
                  <a:lnTo>
                    <a:pt x="203" y="2711"/>
                  </a:lnTo>
                  <a:lnTo>
                    <a:pt x="191" y="2703"/>
                  </a:lnTo>
                  <a:lnTo>
                    <a:pt x="177" y="2695"/>
                  </a:lnTo>
                  <a:lnTo>
                    <a:pt x="166" y="2686"/>
                  </a:lnTo>
                  <a:lnTo>
                    <a:pt x="155" y="2677"/>
                  </a:lnTo>
                  <a:lnTo>
                    <a:pt x="145" y="2668"/>
                  </a:lnTo>
                  <a:lnTo>
                    <a:pt x="137" y="2659"/>
                  </a:lnTo>
                  <a:lnTo>
                    <a:pt x="129" y="2650"/>
                  </a:lnTo>
                  <a:lnTo>
                    <a:pt x="122" y="2640"/>
                  </a:lnTo>
                  <a:lnTo>
                    <a:pt x="116" y="2632"/>
                  </a:lnTo>
                  <a:lnTo>
                    <a:pt x="111" y="2624"/>
                  </a:lnTo>
                  <a:lnTo>
                    <a:pt x="108" y="2615"/>
                  </a:lnTo>
                  <a:lnTo>
                    <a:pt x="106" y="2607"/>
                  </a:lnTo>
                  <a:lnTo>
                    <a:pt x="105" y="2600"/>
                  </a:lnTo>
                  <a:lnTo>
                    <a:pt x="105" y="2592"/>
                  </a:lnTo>
                  <a:lnTo>
                    <a:pt x="106" y="2585"/>
                  </a:lnTo>
                  <a:lnTo>
                    <a:pt x="109" y="2579"/>
                  </a:lnTo>
                  <a:lnTo>
                    <a:pt x="112" y="2574"/>
                  </a:lnTo>
                  <a:lnTo>
                    <a:pt x="118" y="2570"/>
                  </a:lnTo>
                  <a:lnTo>
                    <a:pt x="124" y="2567"/>
                  </a:lnTo>
                  <a:lnTo>
                    <a:pt x="132" y="2563"/>
                  </a:lnTo>
                  <a:lnTo>
                    <a:pt x="141" y="2562"/>
                  </a:lnTo>
                  <a:lnTo>
                    <a:pt x="150" y="2561"/>
                  </a:lnTo>
                  <a:lnTo>
                    <a:pt x="160" y="2562"/>
                  </a:lnTo>
                  <a:lnTo>
                    <a:pt x="171" y="2562"/>
                  </a:lnTo>
                  <a:lnTo>
                    <a:pt x="182" y="2564"/>
                  </a:lnTo>
                  <a:lnTo>
                    <a:pt x="194" y="2568"/>
                  </a:lnTo>
                  <a:lnTo>
                    <a:pt x="206" y="2571"/>
                  </a:lnTo>
                  <a:lnTo>
                    <a:pt x="219" y="2575"/>
                  </a:lnTo>
                  <a:lnTo>
                    <a:pt x="232" y="2581"/>
                  </a:lnTo>
                  <a:lnTo>
                    <a:pt x="246" y="2586"/>
                  </a:lnTo>
                  <a:lnTo>
                    <a:pt x="259" y="2593"/>
                  </a:lnTo>
                  <a:lnTo>
                    <a:pt x="272" y="2601"/>
                  </a:lnTo>
                  <a:close/>
                  <a:moveTo>
                    <a:pt x="335" y="2392"/>
                  </a:moveTo>
                  <a:lnTo>
                    <a:pt x="325" y="2380"/>
                  </a:lnTo>
                  <a:lnTo>
                    <a:pt x="317" y="2369"/>
                  </a:lnTo>
                  <a:lnTo>
                    <a:pt x="311" y="2358"/>
                  </a:lnTo>
                  <a:lnTo>
                    <a:pt x="306" y="2347"/>
                  </a:lnTo>
                  <a:lnTo>
                    <a:pt x="303" y="2337"/>
                  </a:lnTo>
                  <a:lnTo>
                    <a:pt x="303" y="2327"/>
                  </a:lnTo>
                  <a:lnTo>
                    <a:pt x="303" y="2323"/>
                  </a:lnTo>
                  <a:lnTo>
                    <a:pt x="304" y="2318"/>
                  </a:lnTo>
                  <a:lnTo>
                    <a:pt x="305" y="2314"/>
                  </a:lnTo>
                  <a:lnTo>
                    <a:pt x="307" y="2311"/>
                  </a:lnTo>
                  <a:lnTo>
                    <a:pt x="312" y="2304"/>
                  </a:lnTo>
                  <a:lnTo>
                    <a:pt x="319" y="2300"/>
                  </a:lnTo>
                  <a:lnTo>
                    <a:pt x="326" y="2296"/>
                  </a:lnTo>
                  <a:lnTo>
                    <a:pt x="335" y="2293"/>
                  </a:lnTo>
                  <a:lnTo>
                    <a:pt x="335" y="2392"/>
                  </a:lnTo>
                  <a:close/>
                  <a:moveTo>
                    <a:pt x="335" y="1988"/>
                  </a:moveTo>
                  <a:lnTo>
                    <a:pt x="324" y="1983"/>
                  </a:lnTo>
                  <a:lnTo>
                    <a:pt x="312" y="1975"/>
                  </a:lnTo>
                  <a:lnTo>
                    <a:pt x="300" y="1969"/>
                  </a:lnTo>
                  <a:lnTo>
                    <a:pt x="290" y="1961"/>
                  </a:lnTo>
                  <a:lnTo>
                    <a:pt x="280" y="1953"/>
                  </a:lnTo>
                  <a:lnTo>
                    <a:pt x="270" y="1944"/>
                  </a:lnTo>
                  <a:lnTo>
                    <a:pt x="262" y="1937"/>
                  </a:lnTo>
                  <a:lnTo>
                    <a:pt x="255" y="1928"/>
                  </a:lnTo>
                  <a:lnTo>
                    <a:pt x="248" y="1920"/>
                  </a:lnTo>
                  <a:lnTo>
                    <a:pt x="241" y="1911"/>
                  </a:lnTo>
                  <a:lnTo>
                    <a:pt x="237" y="1903"/>
                  </a:lnTo>
                  <a:lnTo>
                    <a:pt x="232" y="1896"/>
                  </a:lnTo>
                  <a:lnTo>
                    <a:pt x="230" y="1888"/>
                  </a:lnTo>
                  <a:lnTo>
                    <a:pt x="228" y="1880"/>
                  </a:lnTo>
                  <a:lnTo>
                    <a:pt x="227" y="1873"/>
                  </a:lnTo>
                  <a:lnTo>
                    <a:pt x="228" y="1866"/>
                  </a:lnTo>
                  <a:lnTo>
                    <a:pt x="229" y="1860"/>
                  </a:lnTo>
                  <a:lnTo>
                    <a:pt x="232" y="1854"/>
                  </a:lnTo>
                  <a:lnTo>
                    <a:pt x="236" y="1850"/>
                  </a:lnTo>
                  <a:lnTo>
                    <a:pt x="239" y="1847"/>
                  </a:lnTo>
                  <a:lnTo>
                    <a:pt x="244" y="1844"/>
                  </a:lnTo>
                  <a:lnTo>
                    <a:pt x="248" y="1842"/>
                  </a:lnTo>
                  <a:lnTo>
                    <a:pt x="253" y="1839"/>
                  </a:lnTo>
                  <a:lnTo>
                    <a:pt x="259" y="1838"/>
                  </a:lnTo>
                  <a:lnTo>
                    <a:pt x="264" y="1837"/>
                  </a:lnTo>
                  <a:lnTo>
                    <a:pt x="272" y="1836"/>
                  </a:lnTo>
                  <a:lnTo>
                    <a:pt x="287" y="1836"/>
                  </a:lnTo>
                  <a:lnTo>
                    <a:pt x="302" y="1839"/>
                  </a:lnTo>
                  <a:lnTo>
                    <a:pt x="319" y="1843"/>
                  </a:lnTo>
                  <a:lnTo>
                    <a:pt x="335" y="1849"/>
                  </a:lnTo>
                  <a:lnTo>
                    <a:pt x="335" y="1988"/>
                  </a:lnTo>
                  <a:close/>
                  <a:moveTo>
                    <a:pt x="335" y="1546"/>
                  </a:moveTo>
                  <a:lnTo>
                    <a:pt x="324" y="1542"/>
                  </a:lnTo>
                  <a:lnTo>
                    <a:pt x="313" y="1537"/>
                  </a:lnTo>
                  <a:lnTo>
                    <a:pt x="302" y="1530"/>
                  </a:lnTo>
                  <a:lnTo>
                    <a:pt x="291" y="1524"/>
                  </a:lnTo>
                  <a:lnTo>
                    <a:pt x="280" y="1517"/>
                  </a:lnTo>
                  <a:lnTo>
                    <a:pt x="271" y="1511"/>
                  </a:lnTo>
                  <a:lnTo>
                    <a:pt x="262" y="1503"/>
                  </a:lnTo>
                  <a:lnTo>
                    <a:pt x="253" y="1496"/>
                  </a:lnTo>
                  <a:lnTo>
                    <a:pt x="246" y="1489"/>
                  </a:lnTo>
                  <a:lnTo>
                    <a:pt x="239" y="1481"/>
                  </a:lnTo>
                  <a:lnTo>
                    <a:pt x="234" y="1473"/>
                  </a:lnTo>
                  <a:lnTo>
                    <a:pt x="228" y="1464"/>
                  </a:lnTo>
                  <a:lnTo>
                    <a:pt x="224" y="1458"/>
                  </a:lnTo>
                  <a:lnTo>
                    <a:pt x="220" y="1450"/>
                  </a:lnTo>
                  <a:lnTo>
                    <a:pt x="218" y="1442"/>
                  </a:lnTo>
                  <a:lnTo>
                    <a:pt x="216" y="1436"/>
                  </a:lnTo>
                  <a:lnTo>
                    <a:pt x="216" y="1429"/>
                  </a:lnTo>
                  <a:lnTo>
                    <a:pt x="216" y="1422"/>
                  </a:lnTo>
                  <a:lnTo>
                    <a:pt x="218" y="1416"/>
                  </a:lnTo>
                  <a:lnTo>
                    <a:pt x="220" y="1410"/>
                  </a:lnTo>
                  <a:lnTo>
                    <a:pt x="224" y="1406"/>
                  </a:lnTo>
                  <a:lnTo>
                    <a:pt x="228" y="1403"/>
                  </a:lnTo>
                  <a:lnTo>
                    <a:pt x="232" y="1399"/>
                  </a:lnTo>
                  <a:lnTo>
                    <a:pt x="238" y="1397"/>
                  </a:lnTo>
                  <a:lnTo>
                    <a:pt x="245" y="1395"/>
                  </a:lnTo>
                  <a:lnTo>
                    <a:pt x="250" y="1394"/>
                  </a:lnTo>
                  <a:lnTo>
                    <a:pt x="258" y="1394"/>
                  </a:lnTo>
                  <a:lnTo>
                    <a:pt x="266" y="1394"/>
                  </a:lnTo>
                  <a:lnTo>
                    <a:pt x="281" y="1395"/>
                  </a:lnTo>
                  <a:lnTo>
                    <a:pt x="299" y="1399"/>
                  </a:lnTo>
                  <a:lnTo>
                    <a:pt x="317" y="1405"/>
                  </a:lnTo>
                  <a:lnTo>
                    <a:pt x="335" y="1414"/>
                  </a:lnTo>
                  <a:lnTo>
                    <a:pt x="335" y="1546"/>
                  </a:lnTo>
                  <a:close/>
                  <a:moveTo>
                    <a:pt x="212" y="941"/>
                  </a:moveTo>
                  <a:lnTo>
                    <a:pt x="207" y="946"/>
                  </a:lnTo>
                  <a:lnTo>
                    <a:pt x="204" y="949"/>
                  </a:lnTo>
                  <a:lnTo>
                    <a:pt x="198" y="952"/>
                  </a:lnTo>
                  <a:lnTo>
                    <a:pt x="193" y="955"/>
                  </a:lnTo>
                  <a:lnTo>
                    <a:pt x="187" y="957"/>
                  </a:lnTo>
                  <a:lnTo>
                    <a:pt x="181" y="957"/>
                  </a:lnTo>
                  <a:lnTo>
                    <a:pt x="173" y="958"/>
                  </a:lnTo>
                  <a:lnTo>
                    <a:pt x="165" y="957"/>
                  </a:lnTo>
                  <a:lnTo>
                    <a:pt x="157" y="956"/>
                  </a:lnTo>
                  <a:lnTo>
                    <a:pt x="149" y="955"/>
                  </a:lnTo>
                  <a:lnTo>
                    <a:pt x="140" y="952"/>
                  </a:lnTo>
                  <a:lnTo>
                    <a:pt x="131" y="949"/>
                  </a:lnTo>
                  <a:lnTo>
                    <a:pt x="122" y="946"/>
                  </a:lnTo>
                  <a:lnTo>
                    <a:pt x="113" y="941"/>
                  </a:lnTo>
                  <a:lnTo>
                    <a:pt x="105" y="936"/>
                  </a:lnTo>
                  <a:lnTo>
                    <a:pt x="96" y="930"/>
                  </a:lnTo>
                  <a:lnTo>
                    <a:pt x="87" y="925"/>
                  </a:lnTo>
                  <a:lnTo>
                    <a:pt x="78" y="918"/>
                  </a:lnTo>
                  <a:lnTo>
                    <a:pt x="70" y="912"/>
                  </a:lnTo>
                  <a:lnTo>
                    <a:pt x="64" y="905"/>
                  </a:lnTo>
                  <a:lnTo>
                    <a:pt x="57" y="898"/>
                  </a:lnTo>
                  <a:lnTo>
                    <a:pt x="52" y="892"/>
                  </a:lnTo>
                  <a:lnTo>
                    <a:pt x="47" y="885"/>
                  </a:lnTo>
                  <a:lnTo>
                    <a:pt x="43" y="877"/>
                  </a:lnTo>
                  <a:lnTo>
                    <a:pt x="38" y="871"/>
                  </a:lnTo>
                  <a:lnTo>
                    <a:pt x="36" y="864"/>
                  </a:lnTo>
                  <a:lnTo>
                    <a:pt x="34" y="857"/>
                  </a:lnTo>
                  <a:lnTo>
                    <a:pt x="33" y="851"/>
                  </a:lnTo>
                  <a:lnTo>
                    <a:pt x="33" y="845"/>
                  </a:lnTo>
                  <a:lnTo>
                    <a:pt x="33" y="839"/>
                  </a:lnTo>
                  <a:lnTo>
                    <a:pt x="35" y="833"/>
                  </a:lnTo>
                  <a:lnTo>
                    <a:pt x="37" y="829"/>
                  </a:lnTo>
                  <a:lnTo>
                    <a:pt x="41" y="824"/>
                  </a:lnTo>
                  <a:lnTo>
                    <a:pt x="45" y="821"/>
                  </a:lnTo>
                  <a:lnTo>
                    <a:pt x="49" y="818"/>
                  </a:lnTo>
                  <a:lnTo>
                    <a:pt x="55" y="816"/>
                  </a:lnTo>
                  <a:lnTo>
                    <a:pt x="62" y="813"/>
                  </a:lnTo>
                  <a:lnTo>
                    <a:pt x="68" y="813"/>
                  </a:lnTo>
                  <a:lnTo>
                    <a:pt x="75" y="812"/>
                  </a:lnTo>
                  <a:lnTo>
                    <a:pt x="82" y="813"/>
                  </a:lnTo>
                  <a:lnTo>
                    <a:pt x="91" y="814"/>
                  </a:lnTo>
                  <a:lnTo>
                    <a:pt x="99" y="816"/>
                  </a:lnTo>
                  <a:lnTo>
                    <a:pt x="108" y="818"/>
                  </a:lnTo>
                  <a:lnTo>
                    <a:pt x="117" y="821"/>
                  </a:lnTo>
                  <a:lnTo>
                    <a:pt x="134" y="829"/>
                  </a:lnTo>
                  <a:lnTo>
                    <a:pt x="152" y="840"/>
                  </a:lnTo>
                  <a:lnTo>
                    <a:pt x="170" y="852"/>
                  </a:lnTo>
                  <a:lnTo>
                    <a:pt x="184" y="865"/>
                  </a:lnTo>
                  <a:lnTo>
                    <a:pt x="196" y="878"/>
                  </a:lnTo>
                  <a:lnTo>
                    <a:pt x="206" y="893"/>
                  </a:lnTo>
                  <a:lnTo>
                    <a:pt x="209" y="899"/>
                  </a:lnTo>
                  <a:lnTo>
                    <a:pt x="212" y="906"/>
                  </a:lnTo>
                  <a:lnTo>
                    <a:pt x="214" y="913"/>
                  </a:lnTo>
                  <a:lnTo>
                    <a:pt x="215" y="919"/>
                  </a:lnTo>
                  <a:lnTo>
                    <a:pt x="216" y="925"/>
                  </a:lnTo>
                  <a:lnTo>
                    <a:pt x="215" y="931"/>
                  </a:lnTo>
                  <a:lnTo>
                    <a:pt x="214" y="937"/>
                  </a:lnTo>
                  <a:lnTo>
                    <a:pt x="212" y="941"/>
                  </a:lnTo>
                  <a:close/>
                  <a:moveTo>
                    <a:pt x="335" y="1088"/>
                  </a:moveTo>
                  <a:lnTo>
                    <a:pt x="330" y="1084"/>
                  </a:lnTo>
                  <a:lnTo>
                    <a:pt x="320" y="1078"/>
                  </a:lnTo>
                  <a:lnTo>
                    <a:pt x="311" y="1072"/>
                  </a:lnTo>
                  <a:lnTo>
                    <a:pt x="303" y="1065"/>
                  </a:lnTo>
                  <a:lnTo>
                    <a:pt x="295" y="1057"/>
                  </a:lnTo>
                  <a:lnTo>
                    <a:pt x="289" y="1051"/>
                  </a:lnTo>
                  <a:lnTo>
                    <a:pt x="282" y="1043"/>
                  </a:lnTo>
                  <a:lnTo>
                    <a:pt x="278" y="1036"/>
                  </a:lnTo>
                  <a:lnTo>
                    <a:pt x="272" y="1028"/>
                  </a:lnTo>
                  <a:lnTo>
                    <a:pt x="269" y="1021"/>
                  </a:lnTo>
                  <a:lnTo>
                    <a:pt x="266" y="1014"/>
                  </a:lnTo>
                  <a:lnTo>
                    <a:pt x="263" y="1008"/>
                  </a:lnTo>
                  <a:lnTo>
                    <a:pt x="262" y="1001"/>
                  </a:lnTo>
                  <a:lnTo>
                    <a:pt x="262" y="994"/>
                  </a:lnTo>
                  <a:lnTo>
                    <a:pt x="262" y="988"/>
                  </a:lnTo>
                  <a:lnTo>
                    <a:pt x="264" y="982"/>
                  </a:lnTo>
                  <a:lnTo>
                    <a:pt x="267" y="978"/>
                  </a:lnTo>
                  <a:lnTo>
                    <a:pt x="271" y="971"/>
                  </a:lnTo>
                  <a:lnTo>
                    <a:pt x="278" y="967"/>
                  </a:lnTo>
                  <a:lnTo>
                    <a:pt x="285" y="963"/>
                  </a:lnTo>
                  <a:lnTo>
                    <a:pt x="293" y="961"/>
                  </a:lnTo>
                  <a:lnTo>
                    <a:pt x="303" y="960"/>
                  </a:lnTo>
                  <a:lnTo>
                    <a:pt x="313" y="960"/>
                  </a:lnTo>
                  <a:lnTo>
                    <a:pt x="324" y="962"/>
                  </a:lnTo>
                  <a:lnTo>
                    <a:pt x="335" y="964"/>
                  </a:lnTo>
                  <a:lnTo>
                    <a:pt x="335" y="1088"/>
                  </a:lnTo>
                  <a:close/>
                  <a:moveTo>
                    <a:pt x="212" y="511"/>
                  </a:moveTo>
                  <a:lnTo>
                    <a:pt x="196" y="499"/>
                  </a:lnTo>
                  <a:lnTo>
                    <a:pt x="183" y="487"/>
                  </a:lnTo>
                  <a:lnTo>
                    <a:pt x="172" y="475"/>
                  </a:lnTo>
                  <a:lnTo>
                    <a:pt x="163" y="461"/>
                  </a:lnTo>
                  <a:lnTo>
                    <a:pt x="160" y="455"/>
                  </a:lnTo>
                  <a:lnTo>
                    <a:pt x="157" y="448"/>
                  </a:lnTo>
                  <a:lnTo>
                    <a:pt x="155" y="443"/>
                  </a:lnTo>
                  <a:lnTo>
                    <a:pt x="155" y="436"/>
                  </a:lnTo>
                  <a:lnTo>
                    <a:pt x="154" y="430"/>
                  </a:lnTo>
                  <a:lnTo>
                    <a:pt x="155" y="425"/>
                  </a:lnTo>
                  <a:lnTo>
                    <a:pt x="156" y="421"/>
                  </a:lnTo>
                  <a:lnTo>
                    <a:pt x="160" y="415"/>
                  </a:lnTo>
                  <a:lnTo>
                    <a:pt x="162" y="412"/>
                  </a:lnTo>
                  <a:lnTo>
                    <a:pt x="166" y="407"/>
                  </a:lnTo>
                  <a:lnTo>
                    <a:pt x="171" y="405"/>
                  </a:lnTo>
                  <a:lnTo>
                    <a:pt x="176" y="403"/>
                  </a:lnTo>
                  <a:lnTo>
                    <a:pt x="182" y="401"/>
                  </a:lnTo>
                  <a:lnTo>
                    <a:pt x="187" y="400"/>
                  </a:lnTo>
                  <a:lnTo>
                    <a:pt x="194" y="400"/>
                  </a:lnTo>
                  <a:lnTo>
                    <a:pt x="202" y="400"/>
                  </a:lnTo>
                  <a:lnTo>
                    <a:pt x="216" y="402"/>
                  </a:lnTo>
                  <a:lnTo>
                    <a:pt x="232" y="407"/>
                  </a:lnTo>
                  <a:lnTo>
                    <a:pt x="248" y="414"/>
                  </a:lnTo>
                  <a:lnTo>
                    <a:pt x="264" y="424"/>
                  </a:lnTo>
                  <a:lnTo>
                    <a:pt x="280" y="435"/>
                  </a:lnTo>
                  <a:lnTo>
                    <a:pt x="293" y="447"/>
                  </a:lnTo>
                  <a:lnTo>
                    <a:pt x="304" y="460"/>
                  </a:lnTo>
                  <a:lnTo>
                    <a:pt x="313" y="473"/>
                  </a:lnTo>
                  <a:lnTo>
                    <a:pt x="316" y="480"/>
                  </a:lnTo>
                  <a:lnTo>
                    <a:pt x="319" y="486"/>
                  </a:lnTo>
                  <a:lnTo>
                    <a:pt x="320" y="492"/>
                  </a:lnTo>
                  <a:lnTo>
                    <a:pt x="321" y="498"/>
                  </a:lnTo>
                  <a:lnTo>
                    <a:pt x="321" y="504"/>
                  </a:lnTo>
                  <a:lnTo>
                    <a:pt x="321" y="509"/>
                  </a:lnTo>
                  <a:lnTo>
                    <a:pt x="320" y="514"/>
                  </a:lnTo>
                  <a:lnTo>
                    <a:pt x="316" y="519"/>
                  </a:lnTo>
                  <a:lnTo>
                    <a:pt x="313" y="523"/>
                  </a:lnTo>
                  <a:lnTo>
                    <a:pt x="310" y="526"/>
                  </a:lnTo>
                  <a:lnTo>
                    <a:pt x="305" y="530"/>
                  </a:lnTo>
                  <a:lnTo>
                    <a:pt x="300" y="532"/>
                  </a:lnTo>
                  <a:lnTo>
                    <a:pt x="294" y="533"/>
                  </a:lnTo>
                  <a:lnTo>
                    <a:pt x="288" y="534"/>
                  </a:lnTo>
                  <a:lnTo>
                    <a:pt x="281" y="535"/>
                  </a:lnTo>
                  <a:lnTo>
                    <a:pt x="274" y="534"/>
                  </a:lnTo>
                  <a:lnTo>
                    <a:pt x="259" y="532"/>
                  </a:lnTo>
                  <a:lnTo>
                    <a:pt x="244" y="528"/>
                  </a:lnTo>
                  <a:lnTo>
                    <a:pt x="227" y="520"/>
                  </a:lnTo>
                  <a:lnTo>
                    <a:pt x="212" y="511"/>
                  </a:lnTo>
                  <a:close/>
                  <a:moveTo>
                    <a:pt x="335" y="55"/>
                  </a:moveTo>
                  <a:lnTo>
                    <a:pt x="332" y="49"/>
                  </a:lnTo>
                  <a:lnTo>
                    <a:pt x="328" y="42"/>
                  </a:lnTo>
                  <a:lnTo>
                    <a:pt x="326" y="35"/>
                  </a:lnTo>
                  <a:lnTo>
                    <a:pt x="325" y="29"/>
                  </a:lnTo>
                  <a:lnTo>
                    <a:pt x="325" y="23"/>
                  </a:lnTo>
                  <a:lnTo>
                    <a:pt x="325" y="17"/>
                  </a:lnTo>
                  <a:lnTo>
                    <a:pt x="327" y="11"/>
                  </a:lnTo>
                  <a:lnTo>
                    <a:pt x="330" y="7"/>
                  </a:lnTo>
                  <a:lnTo>
                    <a:pt x="333" y="3"/>
                  </a:lnTo>
                  <a:lnTo>
                    <a:pt x="335" y="0"/>
                  </a:lnTo>
                  <a:lnTo>
                    <a:pt x="335" y="55"/>
                  </a:lnTo>
                  <a:close/>
                </a:path>
              </a:pathLst>
            </a:custGeom>
            <a:solidFill>
              <a:srgbClr val="E694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CH"/>
            </a:p>
          </p:txBody>
        </p:sp>
      </p:grpSp>
      <p:sp>
        <p:nvSpPr>
          <p:cNvPr id="2" name="Titelplatzhalter 1"/>
          <p:cNvSpPr>
            <a:spLocks noGrp="1"/>
          </p:cNvSpPr>
          <p:nvPr>
            <p:ph type="title"/>
          </p:nvPr>
        </p:nvSpPr>
        <p:spPr>
          <a:xfrm>
            <a:off x="1775520" y="1412875"/>
            <a:ext cx="6912768" cy="431950"/>
          </a:xfrm>
          <a:prstGeom prst="rect">
            <a:avLst/>
          </a:prstGeom>
        </p:spPr>
        <p:txBody>
          <a:bodyPr vert="horz" lIns="0" tIns="0" rIns="0" bIns="0" rtlCol="0" anchor="t" anchorCtr="0">
            <a:noAutofit/>
          </a:bodyPr>
          <a:lstStyle/>
          <a:p>
            <a:r>
              <a:rPr lang="de-DE" dirty="0" smtClean="0"/>
              <a:t>Titelmasterformat durch Klicken bearbeiten</a:t>
            </a:r>
            <a:endParaRPr lang="de-CH" dirty="0"/>
          </a:p>
        </p:txBody>
      </p:sp>
      <p:sp>
        <p:nvSpPr>
          <p:cNvPr id="3" name="Textplatzhalter 2"/>
          <p:cNvSpPr>
            <a:spLocks noGrp="1"/>
          </p:cNvSpPr>
          <p:nvPr>
            <p:ph type="body" idx="1"/>
          </p:nvPr>
        </p:nvSpPr>
        <p:spPr>
          <a:xfrm>
            <a:off x="1775520" y="2492375"/>
            <a:ext cx="6912768" cy="3816350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/>
          <a:p>
            <a:pPr lvl="0"/>
            <a:r>
              <a:rPr lang="de-DE" dirty="0" smtClean="0"/>
              <a:t>Textmasterformat bearbeiten</a:t>
            </a:r>
          </a:p>
          <a:p>
            <a:pPr lvl="1"/>
            <a:r>
              <a:rPr lang="de-DE" dirty="0" smtClean="0"/>
              <a:t>Zweite Ebene</a:t>
            </a:r>
          </a:p>
          <a:p>
            <a:pPr lvl="2"/>
            <a:r>
              <a:rPr lang="de-DE" dirty="0" smtClean="0"/>
              <a:t>Dritte Ebene</a:t>
            </a:r>
          </a:p>
          <a:p>
            <a:pPr lvl="3"/>
            <a:r>
              <a:rPr lang="de-DE" dirty="0" smtClean="0"/>
              <a:t>Vierte Ebene</a:t>
            </a:r>
          </a:p>
          <a:p>
            <a:pPr lvl="4"/>
            <a:r>
              <a:rPr lang="de-DE" dirty="0" smtClean="0"/>
              <a:t>Fünfte Ebene</a:t>
            </a:r>
          </a:p>
          <a:p>
            <a:pPr lvl="5"/>
            <a:r>
              <a:rPr lang="de-DE" dirty="0" smtClean="0"/>
              <a:t>Sechste Ebene</a:t>
            </a:r>
            <a:endParaRPr lang="de-CH" dirty="0"/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3"/>
          </p:nvPr>
        </p:nvSpPr>
        <p:spPr>
          <a:xfrm>
            <a:off x="1800000" y="6526800"/>
            <a:ext cx="6888388" cy="142560"/>
          </a:xfrm>
          <a:prstGeom prst="rect">
            <a:avLst/>
          </a:prstGeom>
        </p:spPr>
        <p:txBody>
          <a:bodyPr vert="horz" lIns="0" tIns="0" rIns="0" bIns="0" rtlCol="0" anchor="t" anchorCtr="0">
            <a:noAutofit/>
          </a:bodyPr>
          <a:lstStyle>
            <a:lvl1pPr algn="l">
              <a:defRPr sz="1000">
                <a:solidFill>
                  <a:schemeClr val="tx1"/>
                </a:solidFill>
              </a:defRPr>
            </a:lvl1pPr>
          </a:lstStyle>
          <a:p>
            <a:r>
              <a:rPr lang="de-CH" dirty="0" smtClean="0"/>
              <a:t>31.12.2014  |  Firmenpräsentation </a:t>
            </a:r>
            <a:r>
              <a:rPr lang="de-CH" dirty="0" err="1" smtClean="0"/>
              <a:t>Quickline</a:t>
            </a:r>
            <a:r>
              <a:rPr lang="de-CH" dirty="0" smtClean="0"/>
              <a:t> AG</a:t>
            </a:r>
            <a:endParaRPr lang="de-CH" dirty="0"/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4"/>
          </p:nvPr>
        </p:nvSpPr>
        <p:spPr>
          <a:xfrm>
            <a:off x="720000" y="6525343"/>
            <a:ext cx="911504" cy="144017"/>
          </a:xfrm>
          <a:prstGeom prst="rect">
            <a:avLst/>
          </a:prstGeom>
        </p:spPr>
        <p:txBody>
          <a:bodyPr vert="horz" lIns="0" tIns="0" rIns="0" bIns="0" rtlCol="0" anchor="t" anchorCtr="0">
            <a:noAutofit/>
          </a:bodyPr>
          <a:lstStyle>
            <a:lvl1pPr algn="l">
              <a:defRPr sz="1000">
                <a:solidFill>
                  <a:schemeClr val="tx1"/>
                </a:solidFill>
              </a:defRPr>
            </a:lvl1pPr>
          </a:lstStyle>
          <a:p>
            <a:r>
              <a:rPr lang="de-CH" smtClean="0"/>
              <a:t>Seite </a:t>
            </a:r>
            <a:fld id="{72FB1842-98F1-4237-985F-D1D9ACA47654}" type="slidenum">
              <a:rPr lang="de-CH" smtClean="0"/>
              <a:pPr/>
              <a:t>‹Nr.›</a:t>
            </a:fld>
            <a:endParaRPr lang="de-CH" dirty="0"/>
          </a:p>
        </p:txBody>
      </p:sp>
      <p:pic>
        <p:nvPicPr>
          <p:cNvPr id="9" name="Grafik 8"/>
          <p:cNvPicPr>
            <a:picLocks noChangeAspect="1"/>
          </p:cNvPicPr>
          <p:nvPr/>
        </p:nvPicPr>
        <p:blipFill>
          <a:blip r:embed="rId2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137600" y="6202801"/>
            <a:ext cx="1359000" cy="541420"/>
          </a:xfrm>
          <a:prstGeom prst="rect">
            <a:avLst/>
          </a:prstGeom>
        </p:spPr>
      </p:pic>
      <p:pic>
        <p:nvPicPr>
          <p:cNvPr id="10" name="Grafik 9"/>
          <p:cNvPicPr>
            <a:picLocks noChangeAspect="1"/>
          </p:cNvPicPr>
          <p:nvPr/>
        </p:nvPicPr>
        <p:blipFill>
          <a:blip r:embed="rId2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3600" y="-3600"/>
            <a:ext cx="4343400" cy="190286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9274370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56" r:id="rId1"/>
    <p:sldLayoutId id="2147483649" r:id="rId2"/>
    <p:sldLayoutId id="2147483657" r:id="rId3"/>
    <p:sldLayoutId id="2147483662" r:id="rId4"/>
    <p:sldLayoutId id="2147483658" r:id="rId5"/>
    <p:sldLayoutId id="2147483666" r:id="rId6"/>
    <p:sldLayoutId id="2147483665" r:id="rId7"/>
    <p:sldLayoutId id="2147483667" r:id="rId8"/>
    <p:sldLayoutId id="2147483650" r:id="rId9"/>
    <p:sldLayoutId id="2147483663" r:id="rId10"/>
    <p:sldLayoutId id="2147483670" r:id="rId11"/>
    <p:sldLayoutId id="2147483669" r:id="rId12"/>
    <p:sldLayoutId id="2147483668" r:id="rId13"/>
    <p:sldLayoutId id="2147483671" r:id="rId14"/>
    <p:sldLayoutId id="2147483672" r:id="rId15"/>
    <p:sldLayoutId id="2147483673" r:id="rId16"/>
    <p:sldLayoutId id="2147483674" r:id="rId17"/>
    <p:sldLayoutId id="2147483659" r:id="rId18"/>
    <p:sldLayoutId id="2147483675" r:id="rId19"/>
    <p:sldLayoutId id="2147483676" r:id="rId20"/>
    <p:sldLayoutId id="2147483677" r:id="rId21"/>
  </p:sldLayoutIdLst>
  <p:timing>
    <p:tnLst>
      <p:par>
        <p:cTn id="1" dur="indefinite" restart="never" nodeType="tmRoot"/>
      </p:par>
    </p:tnLst>
  </p:timing>
  <p:hf hd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2800" kern="1200">
          <a:solidFill>
            <a:srgbClr val="878781"/>
          </a:solidFill>
          <a:latin typeface="+mj-lt"/>
          <a:ea typeface="+mj-ea"/>
          <a:cs typeface="+mj-cs"/>
        </a:defRPr>
      </a:lvl1pPr>
    </p:titleStyle>
    <p:bodyStyle>
      <a:lvl1pPr marL="0" indent="0" algn="l" defTabSz="914400" rtl="0" eaLnBrk="1" latinLnBrk="0" hangingPunct="1">
        <a:lnSpc>
          <a:spcPts val="1920"/>
        </a:lnSpc>
        <a:spcBef>
          <a:spcPts val="0"/>
        </a:spcBef>
        <a:spcAft>
          <a:spcPts val="1920"/>
        </a:spcAft>
        <a:buFont typeface="Arial" panose="020B0604020202020204" pitchFamily="34" charset="0"/>
        <a:buNone/>
        <a:defRPr sz="1600" b="1" kern="1200">
          <a:solidFill>
            <a:schemeClr val="tx1"/>
          </a:solidFill>
          <a:latin typeface="+mn-lt"/>
          <a:ea typeface="+mn-ea"/>
          <a:cs typeface="+mn-cs"/>
        </a:defRPr>
      </a:lvl1pPr>
      <a:lvl2pPr marL="177800" indent="-177800" algn="l" defTabSz="914400" rtl="0" eaLnBrk="1" latinLnBrk="0" hangingPunct="1">
        <a:lnSpc>
          <a:spcPts val="1920"/>
        </a:lnSpc>
        <a:spcBef>
          <a:spcPts val="0"/>
        </a:spcBef>
        <a:buFont typeface="Calibri" panose="020F0502020204030204" pitchFamily="34" charset="0"/>
        <a:buChar char="•"/>
        <a:tabLst>
          <a:tab pos="177800" algn="l"/>
        </a:tabLst>
        <a:defRPr sz="1600" kern="1200">
          <a:solidFill>
            <a:schemeClr val="tx1"/>
          </a:solidFill>
          <a:latin typeface="+mn-lt"/>
          <a:ea typeface="+mn-ea"/>
          <a:cs typeface="+mn-cs"/>
        </a:defRPr>
      </a:lvl2pPr>
      <a:lvl3pPr marL="361950" indent="-180975" algn="l" defTabSz="914400" rtl="0" eaLnBrk="1" latinLnBrk="0" hangingPunct="1">
        <a:lnSpc>
          <a:spcPts val="1920"/>
        </a:lnSpc>
        <a:spcBef>
          <a:spcPts val="0"/>
        </a:spcBef>
        <a:buFont typeface="Symbol" panose="05050102010706020507" pitchFamily="18" charset="2"/>
        <a:buChar char="-"/>
        <a:tabLst/>
        <a:defRPr sz="1600" kern="1200">
          <a:solidFill>
            <a:schemeClr val="tx1"/>
          </a:solidFill>
          <a:latin typeface="+mn-lt"/>
          <a:ea typeface="+mn-ea"/>
          <a:cs typeface="+mn-cs"/>
        </a:defRPr>
      </a:lvl3pPr>
      <a:lvl4pPr marL="715963" indent="-174625" algn="l" defTabSz="914400" rtl="0" eaLnBrk="1" latinLnBrk="0" hangingPunct="1">
        <a:lnSpc>
          <a:spcPts val="1920"/>
        </a:lnSpc>
        <a:spcBef>
          <a:spcPts val="0"/>
        </a:spcBef>
        <a:buFont typeface="Wingdings" panose="05000000000000000000" pitchFamily="2" charset="2"/>
        <a:buChar char=""/>
        <a:tabLst/>
        <a:defRPr sz="1600" kern="1200">
          <a:solidFill>
            <a:schemeClr val="tx1"/>
          </a:solidFill>
          <a:latin typeface="+mn-lt"/>
          <a:ea typeface="+mn-ea"/>
          <a:cs typeface="+mn-cs"/>
        </a:defRPr>
      </a:lvl4pPr>
      <a:lvl5pPr marL="898525" indent="-182563" algn="l" defTabSz="914400" rtl="0" eaLnBrk="1" latinLnBrk="0" hangingPunct="1">
        <a:lnSpc>
          <a:spcPts val="1920"/>
        </a:lnSpc>
        <a:spcBef>
          <a:spcPts val="0"/>
        </a:spcBef>
        <a:buFont typeface="Calibri" panose="020F0502020204030204" pitchFamily="34" charset="0"/>
        <a:buChar char="-"/>
        <a:tabLst/>
        <a:defRPr sz="1600" kern="1200">
          <a:solidFill>
            <a:schemeClr val="tx1"/>
          </a:solidFill>
          <a:latin typeface="+mn-lt"/>
          <a:ea typeface="+mn-ea"/>
          <a:cs typeface="+mn-cs"/>
        </a:defRPr>
      </a:lvl5pPr>
      <a:lvl6pPr marL="1074738" indent="-176213" algn="l" defTabSz="914400" rtl="0" eaLnBrk="1" latinLnBrk="0" hangingPunct="1">
        <a:lnSpc>
          <a:spcPts val="1920"/>
        </a:lnSpc>
        <a:spcBef>
          <a:spcPts val="0"/>
        </a:spcBef>
        <a:buFont typeface="Calibri" panose="020F0502020204030204" pitchFamily="34" charset="0"/>
        <a:buChar char="»"/>
        <a:defRPr sz="16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de-DE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12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png"/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12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jpeg"/><Relationship Id="rId2" Type="http://schemas.openxmlformats.org/officeDocument/2006/relationships/image" Target="../media/image7.jpeg"/><Relationship Id="rId1" Type="http://schemas.openxmlformats.org/officeDocument/2006/relationships/slideLayout" Target="../slideLayouts/slideLayout12.xml"/><Relationship Id="rId4" Type="http://schemas.openxmlformats.org/officeDocument/2006/relationships/image" Target="../media/image9.jpeg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jpeg"/><Relationship Id="rId2" Type="http://schemas.openxmlformats.org/officeDocument/2006/relationships/image" Target="../media/image10.jpeg"/><Relationship Id="rId1" Type="http://schemas.openxmlformats.org/officeDocument/2006/relationships/slideLayout" Target="../slideLayouts/slideLayout12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12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1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de-CH" dirty="0" smtClean="0"/>
              <a:t>Quickline Mobile Youth</a:t>
            </a:r>
            <a:endParaRPr lang="de-CH" dirty="0"/>
          </a:p>
        </p:txBody>
      </p:sp>
      <p:sp>
        <p:nvSpPr>
          <p:cNvPr id="3" name="Untertitel 2"/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r>
              <a:rPr lang="de-CH" dirty="0" smtClean="0"/>
              <a:t>Reto Bitschnau</a:t>
            </a:r>
          </a:p>
          <a:p>
            <a:r>
              <a:rPr lang="de-CH" dirty="0" err="1" smtClean="0"/>
              <a:t>Product</a:t>
            </a:r>
            <a:r>
              <a:rPr lang="de-CH" dirty="0" smtClean="0"/>
              <a:t> Manager Mobile &amp; </a:t>
            </a:r>
            <a:r>
              <a:rPr lang="de-CH" dirty="0" err="1" smtClean="0"/>
              <a:t>Fixnet</a:t>
            </a:r>
            <a:endParaRPr lang="de-CH" dirty="0"/>
          </a:p>
        </p:txBody>
      </p:sp>
      <p:sp>
        <p:nvSpPr>
          <p:cNvPr id="4" name="Fußzeilenplatzhalt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de-CH" dirty="0" smtClean="0"/>
              <a:t>August 2014 |  Schulungsunterlagen</a:t>
            </a:r>
            <a:endParaRPr lang="de-CH" dirty="0"/>
          </a:p>
        </p:txBody>
      </p:sp>
    </p:spTree>
    <p:extLst>
      <p:ext uri="{BB962C8B-B14F-4D97-AF65-F5344CB8AC3E}">
        <p14:creationId xmlns:p14="http://schemas.microsoft.com/office/powerpoint/2010/main" val="2423773927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CH" dirty="0" smtClean="0"/>
              <a:t>Kundendaten Vertragsinhaber</a:t>
            </a:r>
            <a:endParaRPr lang="de-CH" dirty="0"/>
          </a:p>
        </p:txBody>
      </p:sp>
      <p:sp>
        <p:nvSpPr>
          <p:cNvPr id="4" name="Fußzeilenplatzhalt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de-CH" smtClean="0"/>
              <a:t>31.12.2014  |  Firmenpräsentation Quickline AG</a:t>
            </a:r>
            <a:endParaRPr lang="de-CH"/>
          </a:p>
        </p:txBody>
      </p:sp>
      <p:sp>
        <p:nvSpPr>
          <p:cNvPr id="5" name="Foliennummernplatzhalt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r>
              <a:rPr lang="de-CH" smtClean="0"/>
              <a:t>Seite </a:t>
            </a:r>
            <a:fld id="{72FB1842-98F1-4237-985F-D1D9ACA47654}" type="slidenum">
              <a:rPr lang="de-CH" smtClean="0"/>
              <a:pPr/>
              <a:t>10</a:t>
            </a:fld>
            <a:endParaRPr lang="de-CH" dirty="0"/>
          </a:p>
        </p:txBody>
      </p:sp>
      <p:sp>
        <p:nvSpPr>
          <p:cNvPr id="6" name="Textplatzhalter 5"/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de-CH" dirty="0" smtClean="0"/>
              <a:t>Angaben Ausweisdokumente Vertragsinhaber</a:t>
            </a:r>
            <a:endParaRPr lang="de-CH" dirty="0"/>
          </a:p>
        </p:txBody>
      </p:sp>
      <p:sp>
        <p:nvSpPr>
          <p:cNvPr id="7" name="Textplatzhalter 6"/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de-CH" dirty="0"/>
              <a:t>Quickline Mobile </a:t>
            </a:r>
            <a:r>
              <a:rPr lang="de-CH" dirty="0" smtClean="0"/>
              <a:t>Youth</a:t>
            </a:r>
            <a:endParaRPr lang="de-CH" dirty="0"/>
          </a:p>
        </p:txBody>
      </p:sp>
      <p:sp>
        <p:nvSpPr>
          <p:cNvPr id="8" name="Textplatzhalter 7"/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r>
              <a:rPr lang="de-CH" dirty="0"/>
              <a:t>Anpassungen </a:t>
            </a:r>
            <a:r>
              <a:rPr lang="de-CH" dirty="0" smtClean="0"/>
              <a:t>Bestellprozess</a:t>
            </a:r>
            <a:endParaRPr lang="de-CH" dirty="0"/>
          </a:p>
        </p:txBody>
      </p:sp>
      <p:pic>
        <p:nvPicPr>
          <p:cNvPr id="9" name="Inhaltsplatzhalter 8"/>
          <p:cNvPicPr>
            <a:picLocks noGrp="1"/>
          </p:cNvPicPr>
          <p:nvPr>
            <p:ph idx="1"/>
          </p:nvPr>
        </p:nvPicPr>
        <p:blipFill>
          <a:blip r:embed="rId2"/>
          <a:stretch>
            <a:fillRect/>
          </a:stretch>
        </p:blipFill>
        <p:spPr>
          <a:xfrm>
            <a:off x="1487488" y="2492896"/>
            <a:ext cx="4430847" cy="3816350"/>
          </a:xfrm>
          <a:prstGeom prst="rect">
            <a:avLst/>
          </a:prstGeom>
        </p:spPr>
      </p:pic>
      <p:sp>
        <p:nvSpPr>
          <p:cNvPr id="10" name="Textfeld 9"/>
          <p:cNvSpPr txBox="1"/>
          <p:nvPr/>
        </p:nvSpPr>
        <p:spPr>
          <a:xfrm>
            <a:off x="7680176" y="2564904"/>
            <a:ext cx="4104456" cy="3528392"/>
          </a:xfrm>
          <a:prstGeom prst="rect">
            <a:avLst/>
          </a:prstGeom>
          <a:solidFill>
            <a:schemeClr val="accent6">
              <a:lumMod val="75000"/>
            </a:schemeClr>
          </a:solidFill>
        </p:spPr>
        <p:txBody>
          <a:bodyPr wrap="none" lIns="0" tIns="0" rIns="0" bIns="0" rtlCol="0">
            <a:noAutofit/>
          </a:bodyPr>
          <a:lstStyle/>
          <a:p>
            <a:r>
              <a:rPr lang="de-CH" sz="1200" dirty="0" smtClean="0"/>
              <a:t> </a:t>
            </a:r>
            <a:r>
              <a:rPr lang="de-CH" sz="1200" b="1" dirty="0" smtClean="0"/>
              <a:t>Angaben Vertragsinhaber</a:t>
            </a:r>
            <a:endParaRPr lang="de-CH" sz="1200" b="1" dirty="0"/>
          </a:p>
          <a:p>
            <a:r>
              <a:rPr lang="de-CH" sz="1200" dirty="0"/>
              <a:t> </a:t>
            </a:r>
            <a:r>
              <a:rPr lang="de-CH" sz="1200" dirty="0" smtClean="0"/>
              <a:t>Sobald bei einer Bestellung ein Mobil-Abo dabei ist, müssen neu</a:t>
            </a:r>
          </a:p>
          <a:p>
            <a:r>
              <a:rPr lang="de-CH" sz="1200" dirty="0"/>
              <a:t> </a:t>
            </a:r>
            <a:r>
              <a:rPr lang="de-CH" sz="1200" dirty="0" smtClean="0"/>
              <a:t>zwingend die Ausweisdokumente des Vertragsinhabers </a:t>
            </a:r>
            <a:r>
              <a:rPr lang="de-CH" sz="1200" dirty="0" err="1" smtClean="0"/>
              <a:t>einge</a:t>
            </a:r>
            <a:r>
              <a:rPr lang="de-CH" sz="1200" dirty="0" smtClean="0"/>
              <a:t>-</a:t>
            </a:r>
          </a:p>
          <a:p>
            <a:r>
              <a:rPr lang="de-CH" sz="1200" dirty="0"/>
              <a:t> </a:t>
            </a:r>
            <a:r>
              <a:rPr lang="de-CH" sz="1200" dirty="0" smtClean="0"/>
              <a:t>geben werden.</a:t>
            </a:r>
          </a:p>
          <a:p>
            <a:r>
              <a:rPr lang="de-CH" sz="1200" dirty="0"/>
              <a:t> Akzeptierte Ausweisdokumente </a:t>
            </a:r>
            <a:r>
              <a:rPr lang="de-CH" sz="1200" dirty="0" smtClean="0"/>
              <a:t>für Mobile sind</a:t>
            </a:r>
            <a:r>
              <a:rPr lang="de-CH" sz="1200" dirty="0"/>
              <a:t>:</a:t>
            </a:r>
          </a:p>
          <a:p>
            <a:pPr marL="171450" indent="-171450">
              <a:buFont typeface="Wingdings" panose="05000000000000000000" pitchFamily="2" charset="2"/>
              <a:buChar char="ü"/>
            </a:pPr>
            <a:r>
              <a:rPr lang="de-CH" sz="1200" dirty="0"/>
              <a:t> CH Identitätskarte</a:t>
            </a:r>
          </a:p>
          <a:p>
            <a:pPr marL="171450" indent="-171450">
              <a:buFont typeface="Wingdings" panose="05000000000000000000" pitchFamily="2" charset="2"/>
              <a:buChar char="ü"/>
            </a:pPr>
            <a:r>
              <a:rPr lang="de-CH" sz="1200" dirty="0"/>
              <a:t> CH Reisepass</a:t>
            </a:r>
          </a:p>
          <a:p>
            <a:pPr marL="171450" indent="-171450">
              <a:buFont typeface="Wingdings" panose="05000000000000000000" pitchFamily="2" charset="2"/>
              <a:buChar char="ü"/>
            </a:pPr>
            <a:r>
              <a:rPr lang="de-CH" sz="1200" dirty="0"/>
              <a:t> Ausweise: B / C / G &amp; L</a:t>
            </a:r>
          </a:p>
          <a:p>
            <a:endParaRPr lang="de-CH" sz="1200" dirty="0"/>
          </a:p>
          <a:p>
            <a:r>
              <a:rPr lang="de-CH" sz="1200" b="1" dirty="0" smtClean="0"/>
              <a:t> </a:t>
            </a:r>
            <a:endParaRPr lang="de-CH" sz="1200" dirty="0"/>
          </a:p>
        </p:txBody>
      </p:sp>
      <p:sp>
        <p:nvSpPr>
          <p:cNvPr id="11" name="Ellipse 10"/>
          <p:cNvSpPr/>
          <p:nvPr/>
        </p:nvSpPr>
        <p:spPr>
          <a:xfrm>
            <a:off x="1703512" y="5301208"/>
            <a:ext cx="1800200" cy="720080"/>
          </a:xfrm>
          <a:prstGeom prst="ellipse">
            <a:avLst/>
          </a:prstGeom>
          <a:noFill/>
          <a:ln w="28575"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CH"/>
          </a:p>
        </p:txBody>
      </p:sp>
    </p:spTree>
    <p:extLst>
      <p:ext uri="{BB962C8B-B14F-4D97-AF65-F5344CB8AC3E}">
        <p14:creationId xmlns:p14="http://schemas.microsoft.com/office/powerpoint/2010/main" val="3280312847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CH" dirty="0" smtClean="0"/>
              <a:t>Bestellbestätigung &amp; QMC</a:t>
            </a:r>
            <a:endParaRPr lang="de-CH" dirty="0"/>
          </a:p>
        </p:txBody>
      </p:sp>
      <p:sp>
        <p:nvSpPr>
          <p:cNvPr id="4" name="Fußzeilenplatzhalt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de-CH" smtClean="0"/>
              <a:t>31.12.2014  |  Firmenpräsentation Quickline AG</a:t>
            </a:r>
            <a:endParaRPr lang="de-CH"/>
          </a:p>
        </p:txBody>
      </p:sp>
      <p:sp>
        <p:nvSpPr>
          <p:cNvPr id="5" name="Foliennummernplatzhalt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r>
              <a:rPr lang="de-CH" smtClean="0"/>
              <a:t>Seite </a:t>
            </a:r>
            <a:fld id="{72FB1842-98F1-4237-985F-D1D9ACA47654}" type="slidenum">
              <a:rPr lang="de-CH" smtClean="0"/>
              <a:pPr/>
              <a:t>11</a:t>
            </a:fld>
            <a:endParaRPr lang="de-CH" dirty="0"/>
          </a:p>
        </p:txBody>
      </p:sp>
      <p:sp>
        <p:nvSpPr>
          <p:cNvPr id="6" name="Textplatzhalter 5"/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de-CH" dirty="0" smtClean="0"/>
              <a:t>Neu mit Daten des Hauptnutzers</a:t>
            </a:r>
            <a:endParaRPr lang="de-CH" dirty="0"/>
          </a:p>
        </p:txBody>
      </p:sp>
      <p:sp>
        <p:nvSpPr>
          <p:cNvPr id="7" name="Textplatzhalter 6"/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de-CH" dirty="0"/>
              <a:t>Quickline Mobile </a:t>
            </a:r>
            <a:r>
              <a:rPr lang="de-CH" dirty="0" smtClean="0"/>
              <a:t>Youth</a:t>
            </a:r>
            <a:endParaRPr lang="de-CH" dirty="0"/>
          </a:p>
        </p:txBody>
      </p:sp>
      <p:sp>
        <p:nvSpPr>
          <p:cNvPr id="8" name="Textplatzhalter 7"/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r>
              <a:rPr lang="de-CH" dirty="0"/>
              <a:t>Anpassungen </a:t>
            </a:r>
            <a:r>
              <a:rPr lang="de-CH" dirty="0" smtClean="0"/>
              <a:t>Bestellprozess</a:t>
            </a:r>
            <a:endParaRPr lang="de-CH" dirty="0"/>
          </a:p>
        </p:txBody>
      </p:sp>
      <p:pic>
        <p:nvPicPr>
          <p:cNvPr id="9" name="Inhaltsplatzhalter 8"/>
          <p:cNvPicPr>
            <a:picLocks noGrp="1"/>
          </p:cNvPicPr>
          <p:nvPr>
            <p:ph idx="1"/>
          </p:nvPr>
        </p:nvPicPr>
        <p:blipFill rotWithShape="1">
          <a:blip r:embed="rId2"/>
          <a:srcRect r="39659"/>
          <a:stretch/>
        </p:blipFill>
        <p:spPr>
          <a:xfrm>
            <a:off x="1631504" y="2851906"/>
            <a:ext cx="2530298" cy="2232248"/>
          </a:xfrm>
          <a:prstGeom prst="rect">
            <a:avLst/>
          </a:prstGeom>
        </p:spPr>
      </p:pic>
      <p:sp>
        <p:nvSpPr>
          <p:cNvPr id="10" name="Textfeld 9"/>
          <p:cNvSpPr txBox="1"/>
          <p:nvPr/>
        </p:nvSpPr>
        <p:spPr>
          <a:xfrm>
            <a:off x="7680176" y="2564904"/>
            <a:ext cx="4104456" cy="3528392"/>
          </a:xfrm>
          <a:prstGeom prst="rect">
            <a:avLst/>
          </a:prstGeom>
          <a:solidFill>
            <a:schemeClr val="accent6">
              <a:lumMod val="75000"/>
            </a:schemeClr>
          </a:solidFill>
        </p:spPr>
        <p:txBody>
          <a:bodyPr wrap="none" lIns="0" tIns="0" rIns="0" bIns="0" rtlCol="0">
            <a:noAutofit/>
          </a:bodyPr>
          <a:lstStyle/>
          <a:p>
            <a:r>
              <a:rPr lang="de-CH" sz="1200" dirty="0" smtClean="0"/>
              <a:t> </a:t>
            </a:r>
            <a:r>
              <a:rPr lang="de-CH" sz="1200" b="1" dirty="0" smtClean="0"/>
              <a:t>Angaben Bestätigung</a:t>
            </a:r>
            <a:endParaRPr lang="de-CH" sz="1200" b="1" dirty="0"/>
          </a:p>
          <a:p>
            <a:r>
              <a:rPr lang="de-CH" sz="1200" dirty="0"/>
              <a:t> </a:t>
            </a:r>
            <a:r>
              <a:rPr lang="de-CH" sz="1200" dirty="0" smtClean="0"/>
              <a:t>Auf der Bestellbestätigung werden auch die Daten des</a:t>
            </a:r>
          </a:p>
          <a:p>
            <a:r>
              <a:rPr lang="de-CH" sz="1200" dirty="0"/>
              <a:t> </a:t>
            </a:r>
            <a:r>
              <a:rPr lang="de-CH" sz="1200" dirty="0" smtClean="0"/>
              <a:t>Hauptnutzers ersichtlich sein.</a:t>
            </a:r>
          </a:p>
          <a:p>
            <a:endParaRPr lang="de-CH" sz="1200" dirty="0"/>
          </a:p>
          <a:p>
            <a:r>
              <a:rPr lang="de-CH" sz="1200" dirty="0" smtClean="0"/>
              <a:t> </a:t>
            </a:r>
            <a:r>
              <a:rPr lang="de-CH" sz="1200" b="1" dirty="0" smtClean="0"/>
              <a:t>QMC Workflow</a:t>
            </a:r>
            <a:endParaRPr lang="de-CH" sz="1200" b="1" dirty="0"/>
          </a:p>
          <a:p>
            <a:r>
              <a:rPr lang="de-CH" sz="1200" dirty="0" smtClean="0"/>
              <a:t> Im Workflow unter Service Bestellung «Mobil Dienst» werden </a:t>
            </a:r>
            <a:br>
              <a:rPr lang="de-CH" sz="1200" dirty="0" smtClean="0"/>
            </a:br>
            <a:r>
              <a:rPr lang="de-CH" sz="1200" dirty="0" smtClean="0"/>
              <a:t> auch hier die Angaben des Hauptnutzers ersichtlich sein.</a:t>
            </a:r>
            <a:endParaRPr lang="de-CH" sz="1200" dirty="0"/>
          </a:p>
          <a:p>
            <a:r>
              <a:rPr lang="de-CH" sz="1200" b="1" dirty="0" smtClean="0"/>
              <a:t> </a:t>
            </a:r>
            <a:endParaRPr lang="de-CH" sz="1200" dirty="0"/>
          </a:p>
        </p:txBody>
      </p:sp>
      <p:pic>
        <p:nvPicPr>
          <p:cNvPr id="11" name="Grafik 10"/>
          <p:cNvPicPr/>
          <p:nvPr/>
        </p:nvPicPr>
        <p:blipFill>
          <a:blip r:embed="rId3"/>
          <a:stretch>
            <a:fillRect/>
          </a:stretch>
        </p:blipFill>
        <p:spPr>
          <a:xfrm>
            <a:off x="4511824" y="2925973"/>
            <a:ext cx="2478782" cy="2806253"/>
          </a:xfrm>
          <a:prstGeom prst="rect">
            <a:avLst/>
          </a:prstGeom>
        </p:spPr>
      </p:pic>
      <p:sp>
        <p:nvSpPr>
          <p:cNvPr id="12" name="Ellipse 11"/>
          <p:cNvSpPr/>
          <p:nvPr/>
        </p:nvSpPr>
        <p:spPr>
          <a:xfrm>
            <a:off x="1723210" y="3969060"/>
            <a:ext cx="2356565" cy="828092"/>
          </a:xfrm>
          <a:prstGeom prst="ellipse">
            <a:avLst/>
          </a:prstGeom>
          <a:noFill/>
          <a:ln w="28575"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CH"/>
          </a:p>
        </p:txBody>
      </p:sp>
      <p:sp>
        <p:nvSpPr>
          <p:cNvPr id="13" name="Ellipse 12"/>
          <p:cNvSpPr/>
          <p:nvPr/>
        </p:nvSpPr>
        <p:spPr>
          <a:xfrm>
            <a:off x="4500689" y="4653135"/>
            <a:ext cx="2356565" cy="653603"/>
          </a:xfrm>
          <a:prstGeom prst="ellipse">
            <a:avLst/>
          </a:prstGeom>
          <a:noFill/>
          <a:ln w="28575"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CH"/>
          </a:p>
        </p:txBody>
      </p:sp>
    </p:spTree>
    <p:extLst>
      <p:ext uri="{BB962C8B-B14F-4D97-AF65-F5344CB8AC3E}">
        <p14:creationId xmlns:p14="http://schemas.microsoft.com/office/powerpoint/2010/main" val="2525413847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CH" dirty="0" smtClean="0"/>
              <a:t>Für alle von 6 bis 30 Jahre!</a:t>
            </a:r>
            <a:endParaRPr lang="de-CH" dirty="0"/>
          </a:p>
        </p:txBody>
      </p:sp>
      <p:sp>
        <p:nvSpPr>
          <p:cNvPr id="3" name="Inhaltsplatzhalter 2"/>
          <p:cNvSpPr>
            <a:spLocks noGrp="1"/>
          </p:cNvSpPr>
          <p:nvPr>
            <p:ph idx="1"/>
          </p:nvPr>
        </p:nvSpPr>
        <p:spPr>
          <a:xfrm>
            <a:off x="1848296" y="2492375"/>
            <a:ext cx="8424168" cy="3816350"/>
          </a:xfrm>
        </p:spPr>
        <p:txBody>
          <a:bodyPr/>
          <a:lstStyle/>
          <a:p>
            <a:r>
              <a:rPr lang="de-CH" dirty="0" smtClean="0"/>
              <a:t> </a:t>
            </a:r>
            <a:endParaRPr lang="de-CH" dirty="0"/>
          </a:p>
        </p:txBody>
      </p:sp>
      <p:sp>
        <p:nvSpPr>
          <p:cNvPr id="4" name="Fußzeilenplatzhalt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de-CH" smtClean="0"/>
              <a:t>31.12.2014  |  Firmenpräsentation Quickline AG</a:t>
            </a:r>
            <a:endParaRPr lang="de-CH"/>
          </a:p>
        </p:txBody>
      </p:sp>
      <p:sp>
        <p:nvSpPr>
          <p:cNvPr id="5" name="Foliennummernplatzhalt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r>
              <a:rPr lang="de-CH" smtClean="0"/>
              <a:t>Seite </a:t>
            </a:r>
            <a:fld id="{72FB1842-98F1-4237-985F-D1D9ACA47654}" type="slidenum">
              <a:rPr lang="de-CH" smtClean="0"/>
              <a:pPr/>
              <a:t>2</a:t>
            </a:fld>
            <a:endParaRPr lang="de-CH" dirty="0"/>
          </a:p>
        </p:txBody>
      </p:sp>
      <p:sp>
        <p:nvSpPr>
          <p:cNvPr id="6" name="Textplatzhalter 5"/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de-CH" dirty="0" smtClean="0"/>
              <a:t>Youth Start und Youth Surf</a:t>
            </a:r>
            <a:endParaRPr lang="de-CH" dirty="0"/>
          </a:p>
        </p:txBody>
      </p:sp>
      <p:sp>
        <p:nvSpPr>
          <p:cNvPr id="7" name="Textplatzhalter 6"/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de-CH" dirty="0" smtClean="0"/>
              <a:t>Quickline Mobile Youth</a:t>
            </a:r>
            <a:endParaRPr lang="de-CH" dirty="0"/>
          </a:p>
        </p:txBody>
      </p:sp>
      <p:sp>
        <p:nvSpPr>
          <p:cNvPr id="8" name="Textplatzhalter 7"/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r>
              <a:rPr lang="de-CH" dirty="0" smtClean="0"/>
              <a:t>Youth Start und Youth Surf</a:t>
            </a:r>
            <a:endParaRPr lang="de-CH" dirty="0"/>
          </a:p>
        </p:txBody>
      </p:sp>
      <p:sp>
        <p:nvSpPr>
          <p:cNvPr id="9" name="Textplatzhalter 7"/>
          <p:cNvSpPr txBox="1">
            <a:spLocks/>
          </p:cNvSpPr>
          <p:nvPr/>
        </p:nvSpPr>
        <p:spPr>
          <a:xfrm>
            <a:off x="1760833" y="2381451"/>
            <a:ext cx="8208963" cy="3672408"/>
          </a:xfrm>
          <a:prstGeom prst="rect">
            <a:avLst/>
          </a:prstGeom>
        </p:spPr>
        <p:txBody>
          <a:bodyPr/>
          <a:lstStyle>
            <a:lvl1pPr marL="0" indent="0" algn="l" defTabSz="914400" rtl="0" eaLnBrk="1" latinLnBrk="0" hangingPunct="1">
              <a:lnSpc>
                <a:spcPts val="1920"/>
              </a:lnSpc>
              <a:spcBef>
                <a:spcPts val="0"/>
              </a:spcBef>
              <a:spcAft>
                <a:spcPts val="1920"/>
              </a:spcAft>
              <a:buFont typeface="Arial" panose="020B0604020202020204" pitchFamily="34" charset="0"/>
              <a:buNone/>
              <a:defRPr sz="1600" b="1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77800" indent="-177800" algn="l" defTabSz="914400" rtl="0" eaLnBrk="1" latinLnBrk="0" hangingPunct="1">
              <a:lnSpc>
                <a:spcPts val="1920"/>
              </a:lnSpc>
              <a:spcBef>
                <a:spcPts val="0"/>
              </a:spcBef>
              <a:buFont typeface="Calibri" panose="020F0502020204030204" pitchFamily="34" charset="0"/>
              <a:buChar char="•"/>
              <a:tabLst>
                <a:tab pos="177800" algn="l"/>
              </a:tabLst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361950" indent="-180975" algn="l" defTabSz="914400" rtl="0" eaLnBrk="1" latinLnBrk="0" hangingPunct="1">
              <a:lnSpc>
                <a:spcPts val="1920"/>
              </a:lnSpc>
              <a:spcBef>
                <a:spcPts val="0"/>
              </a:spcBef>
              <a:buFont typeface="Symbol" panose="05050102010706020507" pitchFamily="18" charset="2"/>
              <a:buChar char="-"/>
              <a:tabLst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5963" indent="-174625" algn="l" defTabSz="914400" rtl="0" eaLnBrk="1" latinLnBrk="0" hangingPunct="1">
              <a:lnSpc>
                <a:spcPts val="1920"/>
              </a:lnSpc>
              <a:spcBef>
                <a:spcPts val="0"/>
              </a:spcBef>
              <a:buFont typeface="Wingdings" panose="05000000000000000000" pitchFamily="2" charset="2"/>
              <a:buChar char=""/>
              <a:tabLst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8525" indent="-182563" algn="l" defTabSz="914400" rtl="0" eaLnBrk="1" latinLnBrk="0" hangingPunct="1">
              <a:lnSpc>
                <a:spcPts val="1920"/>
              </a:lnSpc>
              <a:spcBef>
                <a:spcPts val="0"/>
              </a:spcBef>
              <a:buFont typeface="Calibri" panose="020F0502020204030204" pitchFamily="34" charset="0"/>
              <a:buChar char="-"/>
              <a:tabLst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074738" indent="-176213" algn="l" defTabSz="914400" rtl="0" eaLnBrk="1" latinLnBrk="0" hangingPunct="1">
              <a:lnSpc>
                <a:spcPts val="1920"/>
              </a:lnSpc>
              <a:spcBef>
                <a:spcPts val="0"/>
              </a:spcBef>
              <a:buFont typeface="Calibri" panose="020F0502020204030204" pitchFamily="34" charset="0"/>
              <a:buChar char="»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de-CH" smtClean="0"/>
              <a:t> </a:t>
            </a:r>
            <a:endParaRPr lang="de-CH" dirty="0"/>
          </a:p>
        </p:txBody>
      </p:sp>
      <p:sp>
        <p:nvSpPr>
          <p:cNvPr id="10" name="Rechteck 9"/>
          <p:cNvSpPr/>
          <p:nvPr/>
        </p:nvSpPr>
        <p:spPr>
          <a:xfrm>
            <a:off x="3777108" y="2381450"/>
            <a:ext cx="2736304" cy="3999877"/>
          </a:xfrm>
          <a:prstGeom prst="rect">
            <a:avLst/>
          </a:prstGeom>
          <a:noFill/>
        </p:spPr>
        <p:style>
          <a:lnRef idx="2">
            <a:schemeClr val="accent3">
              <a:shade val="50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CH"/>
          </a:p>
        </p:txBody>
      </p:sp>
      <p:sp>
        <p:nvSpPr>
          <p:cNvPr id="11" name="Textplatzhalter 4"/>
          <p:cNvSpPr txBox="1">
            <a:spLocks/>
          </p:cNvSpPr>
          <p:nvPr/>
        </p:nvSpPr>
        <p:spPr bwMode="auto">
          <a:xfrm>
            <a:off x="6914952" y="2592961"/>
            <a:ext cx="2522213" cy="370272"/>
          </a:xfrm>
          <a:prstGeom prst="rect">
            <a:avLst/>
          </a:prstGeom>
          <a:solidFill>
            <a:srgbClr val="778A98"/>
          </a:solidFill>
          <a:ln w="9525">
            <a:solidFill>
              <a:schemeClr val="bg1">
                <a:lumMod val="75000"/>
              </a:schemeClr>
            </a:solidFill>
            <a:miter lim="800000"/>
            <a:headEnd/>
            <a:tailEnd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457200" indent="-457200" algn="l" rtl="0" eaLnBrk="1" fontAlgn="base" hangingPunct="1">
              <a:spcBef>
                <a:spcPct val="20000"/>
              </a:spcBef>
              <a:spcAft>
                <a:spcPct val="0"/>
              </a:spcAft>
              <a:buFont typeface="+mj-lt"/>
              <a:buNone/>
              <a:defRPr sz="18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eaLnBrk="1" fontAlgn="base" hangingPunct="1">
              <a:spcBef>
                <a:spcPct val="20000"/>
              </a:spcBef>
              <a:spcAft>
                <a:spcPct val="0"/>
              </a:spcAft>
              <a:buNone/>
              <a:defRPr>
                <a:solidFill>
                  <a:schemeClr val="tx1"/>
                </a:solidFill>
                <a:latin typeface="+mn-lt"/>
              </a:defRPr>
            </a:lvl2pPr>
            <a:lvl3pPr marL="1143000" indent="-228600" algn="l" rtl="0" eaLnBrk="1" fontAlgn="base" hangingPunct="1">
              <a:spcBef>
                <a:spcPct val="20000"/>
              </a:spcBef>
              <a:spcAft>
                <a:spcPct val="0"/>
              </a:spcAft>
              <a:buChar char="•"/>
              <a:defRPr sz="1600">
                <a:solidFill>
                  <a:schemeClr val="tx1"/>
                </a:solidFill>
                <a:latin typeface="+mn-lt"/>
              </a:defRPr>
            </a:lvl3pPr>
            <a:lvl4pPr marL="1600200" indent="-228600" algn="l" rtl="0" eaLnBrk="1" fontAlgn="base" hangingPunct="1">
              <a:spcBef>
                <a:spcPct val="20000"/>
              </a:spcBef>
              <a:spcAft>
                <a:spcPct val="0"/>
              </a:spcAft>
              <a:buChar char="–"/>
              <a:defRPr sz="1400">
                <a:solidFill>
                  <a:schemeClr val="tx1"/>
                </a:solidFill>
                <a:latin typeface="+mn-lt"/>
              </a:defRPr>
            </a:lvl4pPr>
            <a:lvl5pPr marL="2057400" indent="-228600" algn="l" rtl="0" eaLnBrk="1" fontAlgn="base" hangingPunct="1">
              <a:spcBef>
                <a:spcPct val="20000"/>
              </a:spcBef>
              <a:spcAft>
                <a:spcPct val="0"/>
              </a:spcAft>
              <a:buChar char="»"/>
              <a:defRPr sz="1400">
                <a:solidFill>
                  <a:schemeClr val="tx1"/>
                </a:solidFill>
                <a:latin typeface="+mn-lt"/>
              </a:defRPr>
            </a:lvl5pPr>
            <a:lvl6pPr marL="2514600" indent="-228600" algn="l" rtl="0" eaLnBrk="1" fontAlgn="base" hangingPunct="1">
              <a:spcBef>
                <a:spcPct val="20000"/>
              </a:spcBef>
              <a:spcAft>
                <a:spcPct val="0"/>
              </a:spcAft>
              <a:buChar char="»"/>
              <a:defRPr>
                <a:solidFill>
                  <a:schemeClr val="tx1"/>
                </a:solidFill>
                <a:latin typeface="+mn-lt"/>
              </a:defRPr>
            </a:lvl6pPr>
            <a:lvl7pPr marL="2971800" indent="-228600" algn="l" rtl="0" eaLnBrk="1" fontAlgn="base" hangingPunct="1">
              <a:spcBef>
                <a:spcPct val="20000"/>
              </a:spcBef>
              <a:spcAft>
                <a:spcPct val="0"/>
              </a:spcAft>
              <a:buChar char="»"/>
              <a:defRPr>
                <a:solidFill>
                  <a:schemeClr val="tx1"/>
                </a:solidFill>
                <a:latin typeface="+mn-lt"/>
              </a:defRPr>
            </a:lvl7pPr>
            <a:lvl8pPr marL="3429000" indent="-228600" algn="l" rtl="0" eaLnBrk="1" fontAlgn="base" hangingPunct="1">
              <a:spcBef>
                <a:spcPct val="20000"/>
              </a:spcBef>
              <a:spcAft>
                <a:spcPct val="0"/>
              </a:spcAft>
              <a:buChar char="»"/>
              <a:defRPr>
                <a:solidFill>
                  <a:schemeClr val="tx1"/>
                </a:solidFill>
                <a:latin typeface="+mn-lt"/>
              </a:defRPr>
            </a:lvl8pPr>
            <a:lvl9pPr marL="3886200" indent="-228600" algn="l" rtl="0" eaLnBrk="1" fontAlgn="base" hangingPunct="1">
              <a:spcBef>
                <a:spcPct val="20000"/>
              </a:spcBef>
              <a:spcAft>
                <a:spcPct val="0"/>
              </a:spcAft>
              <a:buChar char="»"/>
              <a:defRPr>
                <a:solidFill>
                  <a:schemeClr val="tx1"/>
                </a:solidFill>
                <a:latin typeface="+mn-lt"/>
              </a:defRPr>
            </a:lvl9pPr>
          </a:lstStyle>
          <a:p>
            <a:pPr marL="0" indent="0" algn="ctr"/>
            <a:r>
              <a:rPr lang="de-CH" sz="1200" b="1" dirty="0" smtClean="0">
                <a:solidFill>
                  <a:schemeClr val="bg1"/>
                </a:solidFill>
              </a:rPr>
              <a:t>Youth Surf</a:t>
            </a:r>
          </a:p>
        </p:txBody>
      </p:sp>
      <p:sp>
        <p:nvSpPr>
          <p:cNvPr id="12" name="Rechteck 11"/>
          <p:cNvSpPr/>
          <p:nvPr/>
        </p:nvSpPr>
        <p:spPr>
          <a:xfrm>
            <a:off x="6835628" y="2381451"/>
            <a:ext cx="2736304" cy="3999876"/>
          </a:xfrm>
          <a:prstGeom prst="rect">
            <a:avLst/>
          </a:prstGeom>
          <a:noFill/>
        </p:spPr>
        <p:style>
          <a:lnRef idx="2">
            <a:schemeClr val="accent3">
              <a:shade val="50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CH"/>
          </a:p>
        </p:txBody>
      </p:sp>
      <p:sp>
        <p:nvSpPr>
          <p:cNvPr id="13" name="Ellipse 12"/>
          <p:cNvSpPr/>
          <p:nvPr/>
        </p:nvSpPr>
        <p:spPr>
          <a:xfrm>
            <a:off x="9208491" y="2376779"/>
            <a:ext cx="508304" cy="508304"/>
          </a:xfrm>
          <a:prstGeom prst="ellipse">
            <a:avLst/>
          </a:prstGeom>
          <a:solidFill>
            <a:srgbClr val="778A98"/>
          </a:solidFill>
          <a:ln>
            <a:solidFill>
              <a:srgbClr val="35465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CH" sz="800" b="1" dirty="0">
              <a:solidFill>
                <a:srgbClr val="7030A0"/>
              </a:solidFill>
            </a:endParaRPr>
          </a:p>
        </p:txBody>
      </p:sp>
      <p:sp>
        <p:nvSpPr>
          <p:cNvPr id="14" name="Textfeld 13"/>
          <p:cNvSpPr txBox="1"/>
          <p:nvPr/>
        </p:nvSpPr>
        <p:spPr>
          <a:xfrm>
            <a:off x="9221204" y="2430111"/>
            <a:ext cx="476412" cy="41549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de-CH" sz="900" b="1" dirty="0" smtClean="0">
                <a:solidFill>
                  <a:schemeClr val="bg1"/>
                </a:solidFill>
              </a:rPr>
              <a:t>ab</a:t>
            </a:r>
          </a:p>
          <a:p>
            <a:pPr algn="ctr"/>
            <a:r>
              <a:rPr lang="de-CH" sz="1200" b="1" dirty="0" smtClean="0">
                <a:solidFill>
                  <a:schemeClr val="bg1"/>
                </a:solidFill>
              </a:rPr>
              <a:t>20.--</a:t>
            </a:r>
            <a:endParaRPr lang="de-CH" sz="1200" b="1" dirty="0">
              <a:solidFill>
                <a:schemeClr val="bg1"/>
              </a:solidFill>
            </a:endParaRPr>
          </a:p>
        </p:txBody>
      </p:sp>
      <p:sp>
        <p:nvSpPr>
          <p:cNvPr id="15" name="Textplatzhalter 4"/>
          <p:cNvSpPr txBox="1">
            <a:spLocks/>
          </p:cNvSpPr>
          <p:nvPr/>
        </p:nvSpPr>
        <p:spPr bwMode="auto">
          <a:xfrm>
            <a:off x="3889626" y="2581861"/>
            <a:ext cx="2476236" cy="370272"/>
          </a:xfrm>
          <a:prstGeom prst="rect">
            <a:avLst/>
          </a:prstGeom>
          <a:solidFill>
            <a:schemeClr val="accent1">
              <a:lumMod val="60000"/>
              <a:lumOff val="40000"/>
            </a:schemeClr>
          </a:solidFill>
          <a:ln w="9525">
            <a:solidFill>
              <a:schemeClr val="bg1">
                <a:lumMod val="75000"/>
              </a:schemeClr>
            </a:solidFill>
            <a:miter lim="800000"/>
            <a:headEnd/>
            <a:tailEnd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457200" indent="-457200" algn="l" rtl="0" eaLnBrk="1" fontAlgn="base" hangingPunct="1">
              <a:spcBef>
                <a:spcPct val="20000"/>
              </a:spcBef>
              <a:spcAft>
                <a:spcPct val="0"/>
              </a:spcAft>
              <a:buFont typeface="+mj-lt"/>
              <a:buNone/>
              <a:defRPr sz="18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eaLnBrk="1" fontAlgn="base" hangingPunct="1">
              <a:spcBef>
                <a:spcPct val="20000"/>
              </a:spcBef>
              <a:spcAft>
                <a:spcPct val="0"/>
              </a:spcAft>
              <a:buNone/>
              <a:defRPr>
                <a:solidFill>
                  <a:schemeClr val="tx1"/>
                </a:solidFill>
                <a:latin typeface="+mn-lt"/>
              </a:defRPr>
            </a:lvl2pPr>
            <a:lvl3pPr marL="1143000" indent="-228600" algn="l" rtl="0" eaLnBrk="1" fontAlgn="base" hangingPunct="1">
              <a:spcBef>
                <a:spcPct val="20000"/>
              </a:spcBef>
              <a:spcAft>
                <a:spcPct val="0"/>
              </a:spcAft>
              <a:buChar char="•"/>
              <a:defRPr sz="1600">
                <a:solidFill>
                  <a:schemeClr val="tx1"/>
                </a:solidFill>
                <a:latin typeface="+mn-lt"/>
              </a:defRPr>
            </a:lvl3pPr>
            <a:lvl4pPr marL="1600200" indent="-228600" algn="l" rtl="0" eaLnBrk="1" fontAlgn="base" hangingPunct="1">
              <a:spcBef>
                <a:spcPct val="20000"/>
              </a:spcBef>
              <a:spcAft>
                <a:spcPct val="0"/>
              </a:spcAft>
              <a:buChar char="–"/>
              <a:defRPr sz="1400">
                <a:solidFill>
                  <a:schemeClr val="tx1"/>
                </a:solidFill>
                <a:latin typeface="+mn-lt"/>
              </a:defRPr>
            </a:lvl4pPr>
            <a:lvl5pPr marL="2057400" indent="-228600" algn="l" rtl="0" eaLnBrk="1" fontAlgn="base" hangingPunct="1">
              <a:spcBef>
                <a:spcPct val="20000"/>
              </a:spcBef>
              <a:spcAft>
                <a:spcPct val="0"/>
              </a:spcAft>
              <a:buChar char="»"/>
              <a:defRPr sz="1400">
                <a:solidFill>
                  <a:schemeClr val="tx1"/>
                </a:solidFill>
                <a:latin typeface="+mn-lt"/>
              </a:defRPr>
            </a:lvl5pPr>
            <a:lvl6pPr marL="2514600" indent="-228600" algn="l" rtl="0" eaLnBrk="1" fontAlgn="base" hangingPunct="1">
              <a:spcBef>
                <a:spcPct val="20000"/>
              </a:spcBef>
              <a:spcAft>
                <a:spcPct val="0"/>
              </a:spcAft>
              <a:buChar char="»"/>
              <a:defRPr>
                <a:solidFill>
                  <a:schemeClr val="tx1"/>
                </a:solidFill>
                <a:latin typeface="+mn-lt"/>
              </a:defRPr>
            </a:lvl6pPr>
            <a:lvl7pPr marL="2971800" indent="-228600" algn="l" rtl="0" eaLnBrk="1" fontAlgn="base" hangingPunct="1">
              <a:spcBef>
                <a:spcPct val="20000"/>
              </a:spcBef>
              <a:spcAft>
                <a:spcPct val="0"/>
              </a:spcAft>
              <a:buChar char="»"/>
              <a:defRPr>
                <a:solidFill>
                  <a:schemeClr val="tx1"/>
                </a:solidFill>
                <a:latin typeface="+mn-lt"/>
              </a:defRPr>
            </a:lvl7pPr>
            <a:lvl8pPr marL="3429000" indent="-228600" algn="l" rtl="0" eaLnBrk="1" fontAlgn="base" hangingPunct="1">
              <a:spcBef>
                <a:spcPct val="20000"/>
              </a:spcBef>
              <a:spcAft>
                <a:spcPct val="0"/>
              </a:spcAft>
              <a:buChar char="»"/>
              <a:defRPr>
                <a:solidFill>
                  <a:schemeClr val="tx1"/>
                </a:solidFill>
                <a:latin typeface="+mn-lt"/>
              </a:defRPr>
            </a:lvl8pPr>
            <a:lvl9pPr marL="3886200" indent="-228600" algn="l" rtl="0" eaLnBrk="1" fontAlgn="base" hangingPunct="1">
              <a:spcBef>
                <a:spcPct val="20000"/>
              </a:spcBef>
              <a:spcAft>
                <a:spcPct val="0"/>
              </a:spcAft>
              <a:buChar char="»"/>
              <a:defRPr>
                <a:solidFill>
                  <a:schemeClr val="tx1"/>
                </a:solidFill>
                <a:latin typeface="+mn-lt"/>
              </a:defRPr>
            </a:lvl9pPr>
          </a:lstStyle>
          <a:p>
            <a:pPr marL="0" indent="0" algn="ctr"/>
            <a:r>
              <a:rPr lang="de-CH" sz="1200" b="1" dirty="0" smtClean="0">
                <a:solidFill>
                  <a:schemeClr val="bg1"/>
                </a:solidFill>
              </a:rPr>
              <a:t>Youth Start</a:t>
            </a:r>
          </a:p>
        </p:txBody>
      </p:sp>
      <p:sp>
        <p:nvSpPr>
          <p:cNvPr id="16" name="Ellipse 15"/>
          <p:cNvSpPr/>
          <p:nvPr/>
        </p:nvSpPr>
        <p:spPr>
          <a:xfrm>
            <a:off x="6084017" y="2338809"/>
            <a:ext cx="544310" cy="508304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CH" sz="800" b="1" dirty="0"/>
          </a:p>
        </p:txBody>
      </p:sp>
      <p:sp>
        <p:nvSpPr>
          <p:cNvPr id="17" name="Textfeld 16"/>
          <p:cNvSpPr txBox="1"/>
          <p:nvPr/>
        </p:nvSpPr>
        <p:spPr>
          <a:xfrm>
            <a:off x="6078877" y="2338997"/>
            <a:ext cx="57397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de-CH" sz="900" b="1" dirty="0" smtClean="0">
                <a:solidFill>
                  <a:schemeClr val="bg1"/>
                </a:solidFill>
              </a:rPr>
              <a:t>ab</a:t>
            </a:r>
            <a:r>
              <a:rPr lang="de-CH" sz="1200" b="1" dirty="0" smtClean="0">
                <a:solidFill>
                  <a:schemeClr val="bg1"/>
                </a:solidFill>
              </a:rPr>
              <a:t> </a:t>
            </a:r>
            <a:br>
              <a:rPr lang="de-CH" sz="1200" b="1" dirty="0" smtClean="0">
                <a:solidFill>
                  <a:schemeClr val="bg1"/>
                </a:solidFill>
              </a:rPr>
            </a:br>
            <a:r>
              <a:rPr lang="de-CH" sz="1200" b="1" dirty="0" smtClean="0">
                <a:solidFill>
                  <a:schemeClr val="bg1"/>
                </a:solidFill>
              </a:rPr>
              <a:t>12.--</a:t>
            </a:r>
            <a:endParaRPr lang="de-CH" sz="1200" b="1" dirty="0">
              <a:solidFill>
                <a:schemeClr val="bg1"/>
              </a:solidFill>
            </a:endParaRPr>
          </a:p>
        </p:txBody>
      </p:sp>
      <p:pic>
        <p:nvPicPr>
          <p:cNvPr id="18" name="Picture 3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23217" y="4367131"/>
            <a:ext cx="260318" cy="26148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9" name="Picture 4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32892" y="3109159"/>
            <a:ext cx="248626" cy="24992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0" name="Picture 2" descr="https://encrypted-tbn3.gstatic.com/images?q=tbn:ANd9GcTBYT93a0EZQa6nd5d4MAOlIfaTffnbd-6f2g2xetxjtr44FQIH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58038" y="3978792"/>
            <a:ext cx="215972" cy="21372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1" name="Textfeld 20"/>
          <p:cNvSpPr txBox="1"/>
          <p:nvPr/>
        </p:nvSpPr>
        <p:spPr>
          <a:xfrm>
            <a:off x="3889627" y="4367131"/>
            <a:ext cx="5547538" cy="253916"/>
          </a:xfrm>
          <a:prstGeom prst="rect">
            <a:avLst/>
          </a:prstGeom>
          <a:solidFill>
            <a:schemeClr val="accent5"/>
          </a:solidFill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wrap="square" rtlCol="0">
            <a:spAutoFit/>
          </a:bodyPr>
          <a:lstStyle/>
          <a:p>
            <a:pPr marL="171450" indent="-171450" algn="ctr">
              <a:buFont typeface="Wingdings" panose="05000000000000000000" pitchFamily="2" charset="2"/>
              <a:buChar char="ü"/>
            </a:pPr>
            <a:r>
              <a:rPr lang="de-CH" sz="1050" b="1" dirty="0" smtClean="0">
                <a:solidFill>
                  <a:schemeClr val="accent1"/>
                </a:solidFill>
              </a:rPr>
              <a:t>QL Fest- und Mobilnetz unlimitiert</a:t>
            </a:r>
            <a:endParaRPr lang="de-CH" sz="1050" b="1" dirty="0">
              <a:solidFill>
                <a:schemeClr val="accent1"/>
              </a:solidFill>
            </a:endParaRPr>
          </a:p>
        </p:txBody>
      </p:sp>
      <p:sp>
        <p:nvSpPr>
          <p:cNvPr id="22" name="Textfeld 21"/>
          <p:cNvSpPr txBox="1"/>
          <p:nvPr/>
        </p:nvSpPr>
        <p:spPr>
          <a:xfrm>
            <a:off x="3889627" y="4698597"/>
            <a:ext cx="5547538" cy="215444"/>
          </a:xfrm>
          <a:prstGeom prst="rect">
            <a:avLst/>
          </a:prstGeom>
          <a:solidFill>
            <a:schemeClr val="bg1">
              <a:lumMod val="85000"/>
            </a:schemeClr>
          </a:solidFill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wrap="square" rtlCol="0">
            <a:spAutoFit/>
          </a:bodyPr>
          <a:lstStyle/>
          <a:p>
            <a:pPr algn="ctr"/>
            <a:r>
              <a:rPr lang="de-CH" sz="800" dirty="0" smtClean="0"/>
              <a:t>Andere Netze: 0.45 </a:t>
            </a:r>
            <a:r>
              <a:rPr lang="de-CH" sz="800" dirty="0"/>
              <a:t>CHF / Min</a:t>
            </a:r>
          </a:p>
        </p:txBody>
      </p:sp>
      <p:sp>
        <p:nvSpPr>
          <p:cNvPr id="23" name="Textfeld 22"/>
          <p:cNvSpPr txBox="1"/>
          <p:nvPr/>
        </p:nvSpPr>
        <p:spPr>
          <a:xfrm>
            <a:off x="3889627" y="3105171"/>
            <a:ext cx="5547537" cy="738664"/>
          </a:xfrm>
          <a:prstGeom prst="rect">
            <a:avLst/>
          </a:prstGeom>
          <a:solidFill>
            <a:schemeClr val="accent5"/>
          </a:solidFill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wrap="square" rtlCol="0">
            <a:spAutoFit/>
          </a:bodyPr>
          <a:lstStyle/>
          <a:p>
            <a:pPr marL="171450" indent="-171450" algn="ctr">
              <a:buFont typeface="Wingdings" panose="05000000000000000000" pitchFamily="2" charset="2"/>
              <a:buChar char="ü"/>
            </a:pPr>
            <a:r>
              <a:rPr lang="de-CH" sz="1050" b="1" dirty="0" smtClean="0">
                <a:solidFill>
                  <a:schemeClr val="accent1"/>
                </a:solidFill>
              </a:rPr>
              <a:t>Unlimitiertes Surfen in der Schweiz </a:t>
            </a:r>
            <a:r>
              <a:rPr lang="de-CH" sz="1050" b="1" u="sng" dirty="0" smtClean="0">
                <a:solidFill>
                  <a:schemeClr val="accent1"/>
                </a:solidFill>
              </a:rPr>
              <a:t>mit LTE </a:t>
            </a:r>
            <a:r>
              <a:rPr lang="de-CH" sz="1050" b="1" dirty="0" smtClean="0">
                <a:solidFill>
                  <a:schemeClr val="accent1"/>
                </a:solidFill>
              </a:rPr>
              <a:t>bis</a:t>
            </a:r>
          </a:p>
          <a:p>
            <a:pPr marL="171450" indent="-171450" algn="ctr">
              <a:buFont typeface="Wingdings" panose="05000000000000000000" pitchFamily="2" charset="2"/>
              <a:buChar char="ü"/>
            </a:pPr>
            <a:endParaRPr lang="de-CH" sz="1050" b="1" dirty="0" smtClean="0">
              <a:solidFill>
                <a:schemeClr val="accent1"/>
              </a:solidFill>
            </a:endParaRPr>
          </a:p>
          <a:p>
            <a:pPr marL="171450" indent="-171450" algn="ctr">
              <a:buFont typeface="Wingdings" panose="05000000000000000000" pitchFamily="2" charset="2"/>
              <a:buChar char="ü"/>
            </a:pPr>
            <a:endParaRPr lang="de-CH" sz="1050" b="1" u="sng" dirty="0" smtClean="0">
              <a:solidFill>
                <a:schemeClr val="accent1"/>
              </a:solidFill>
            </a:endParaRPr>
          </a:p>
          <a:p>
            <a:pPr marL="171450" indent="-171450" algn="ctr">
              <a:buFont typeface="Wingdings" panose="05000000000000000000" pitchFamily="2" charset="2"/>
              <a:buChar char="ü"/>
            </a:pPr>
            <a:endParaRPr lang="de-CH" sz="1050" b="1" u="sng" dirty="0">
              <a:solidFill>
                <a:schemeClr val="accent1"/>
              </a:solidFill>
            </a:endParaRPr>
          </a:p>
        </p:txBody>
      </p:sp>
      <p:sp>
        <p:nvSpPr>
          <p:cNvPr id="24" name="Textfeld 23"/>
          <p:cNvSpPr txBox="1"/>
          <p:nvPr/>
        </p:nvSpPr>
        <p:spPr>
          <a:xfrm>
            <a:off x="4598790" y="3380494"/>
            <a:ext cx="1092939" cy="253916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txBody>
          <a:bodyPr wrap="square" rtlCol="0">
            <a:spAutoFit/>
          </a:bodyPr>
          <a:lstStyle/>
          <a:p>
            <a:pPr marL="171450" indent="-171450" algn="ctr">
              <a:buFont typeface="Wingdings" panose="05000000000000000000" pitchFamily="2" charset="2"/>
              <a:buChar char="ü"/>
            </a:pPr>
            <a:r>
              <a:rPr lang="de-CH" sz="1050" dirty="0" smtClean="0">
                <a:solidFill>
                  <a:schemeClr val="accent1"/>
                </a:solidFill>
              </a:rPr>
              <a:t>200MB</a:t>
            </a:r>
            <a:endParaRPr lang="de-CH" sz="1050" dirty="0">
              <a:solidFill>
                <a:schemeClr val="accent1"/>
              </a:solidFill>
            </a:endParaRPr>
          </a:p>
        </p:txBody>
      </p:sp>
      <p:sp>
        <p:nvSpPr>
          <p:cNvPr id="25" name="Textfeld 24"/>
          <p:cNvSpPr txBox="1"/>
          <p:nvPr/>
        </p:nvSpPr>
        <p:spPr>
          <a:xfrm>
            <a:off x="7599994" y="3360564"/>
            <a:ext cx="1152128" cy="253916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txBody>
          <a:bodyPr wrap="square" rtlCol="0">
            <a:spAutoFit/>
          </a:bodyPr>
          <a:lstStyle/>
          <a:p>
            <a:pPr marL="171450" indent="-171450" algn="ctr">
              <a:buFont typeface="Wingdings" panose="05000000000000000000" pitchFamily="2" charset="2"/>
              <a:buChar char="ü"/>
            </a:pPr>
            <a:r>
              <a:rPr lang="de-CH" sz="1050" dirty="0" smtClean="0">
                <a:solidFill>
                  <a:schemeClr val="accent1"/>
                </a:solidFill>
              </a:rPr>
              <a:t>1,0 GB</a:t>
            </a:r>
            <a:endParaRPr lang="de-CH" sz="1050" dirty="0">
              <a:solidFill>
                <a:schemeClr val="accent1"/>
              </a:solidFill>
            </a:endParaRPr>
          </a:p>
        </p:txBody>
      </p:sp>
      <p:sp>
        <p:nvSpPr>
          <p:cNvPr id="26" name="Textfeld 25"/>
          <p:cNvSpPr txBox="1"/>
          <p:nvPr/>
        </p:nvSpPr>
        <p:spPr>
          <a:xfrm>
            <a:off x="4598790" y="3603689"/>
            <a:ext cx="4153332" cy="215444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txBody>
          <a:bodyPr wrap="square" rtlCol="0">
            <a:spAutoFit/>
          </a:bodyPr>
          <a:lstStyle/>
          <a:p>
            <a:pPr algn="ctr"/>
            <a:r>
              <a:rPr lang="de-CH" sz="800" dirty="0" smtClean="0"/>
              <a:t>Keine weiteren Kosten! Danach wird die Geschwindigkeit reduziert.</a:t>
            </a:r>
            <a:endParaRPr lang="de-CH" sz="800" dirty="0"/>
          </a:p>
        </p:txBody>
      </p:sp>
      <p:sp>
        <p:nvSpPr>
          <p:cNvPr id="27" name="Textfeld 26"/>
          <p:cNvSpPr txBox="1"/>
          <p:nvPr/>
        </p:nvSpPr>
        <p:spPr>
          <a:xfrm>
            <a:off x="3889627" y="3978792"/>
            <a:ext cx="5547537" cy="253916"/>
          </a:xfrm>
          <a:prstGeom prst="rect">
            <a:avLst/>
          </a:prstGeom>
          <a:solidFill>
            <a:schemeClr val="accent5"/>
          </a:solidFill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wrap="square" rtlCol="0">
            <a:spAutoFit/>
          </a:bodyPr>
          <a:lstStyle/>
          <a:p>
            <a:pPr marL="171450" indent="-171450" algn="ctr">
              <a:buFont typeface="Wingdings" panose="05000000000000000000" pitchFamily="2" charset="2"/>
              <a:buChar char="ü"/>
            </a:pPr>
            <a:r>
              <a:rPr lang="de-CH" sz="1050" b="1" dirty="0" smtClean="0">
                <a:solidFill>
                  <a:schemeClr val="accent1"/>
                </a:solidFill>
              </a:rPr>
              <a:t>Unlimitierte SMS &amp; MMS in der Schweiz</a:t>
            </a:r>
            <a:endParaRPr lang="de-CH" sz="1050" b="1" u="sng" dirty="0">
              <a:solidFill>
                <a:schemeClr val="accent1"/>
              </a:solidFill>
            </a:endParaRPr>
          </a:p>
        </p:txBody>
      </p:sp>
      <p:sp>
        <p:nvSpPr>
          <p:cNvPr id="28" name="Textplatzhalter 4"/>
          <p:cNvSpPr txBox="1">
            <a:spLocks/>
          </p:cNvSpPr>
          <p:nvPr/>
        </p:nvSpPr>
        <p:spPr bwMode="auto">
          <a:xfrm>
            <a:off x="2217872" y="3105171"/>
            <a:ext cx="1244484" cy="738664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75000"/>
              </a:schemeClr>
            </a:solidFill>
            <a:miter lim="800000"/>
            <a:headEnd/>
            <a:tailEnd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457200" indent="-457200" algn="l" rtl="0" eaLnBrk="1" fontAlgn="base" hangingPunct="1">
              <a:spcBef>
                <a:spcPct val="20000"/>
              </a:spcBef>
              <a:spcAft>
                <a:spcPct val="0"/>
              </a:spcAft>
              <a:buFont typeface="+mj-lt"/>
              <a:buNone/>
              <a:defRPr sz="18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eaLnBrk="1" fontAlgn="base" hangingPunct="1">
              <a:spcBef>
                <a:spcPct val="20000"/>
              </a:spcBef>
              <a:spcAft>
                <a:spcPct val="0"/>
              </a:spcAft>
              <a:buNone/>
              <a:defRPr>
                <a:solidFill>
                  <a:schemeClr val="tx1"/>
                </a:solidFill>
                <a:latin typeface="+mn-lt"/>
              </a:defRPr>
            </a:lvl2pPr>
            <a:lvl3pPr marL="1143000" indent="-228600" algn="l" rtl="0" eaLnBrk="1" fontAlgn="base" hangingPunct="1">
              <a:spcBef>
                <a:spcPct val="20000"/>
              </a:spcBef>
              <a:spcAft>
                <a:spcPct val="0"/>
              </a:spcAft>
              <a:buChar char="•"/>
              <a:defRPr sz="1600">
                <a:solidFill>
                  <a:schemeClr val="tx1"/>
                </a:solidFill>
                <a:latin typeface="+mn-lt"/>
              </a:defRPr>
            </a:lvl3pPr>
            <a:lvl4pPr marL="1600200" indent="-228600" algn="l" rtl="0" eaLnBrk="1" fontAlgn="base" hangingPunct="1">
              <a:spcBef>
                <a:spcPct val="20000"/>
              </a:spcBef>
              <a:spcAft>
                <a:spcPct val="0"/>
              </a:spcAft>
              <a:buChar char="–"/>
              <a:defRPr sz="1400">
                <a:solidFill>
                  <a:schemeClr val="tx1"/>
                </a:solidFill>
                <a:latin typeface="+mn-lt"/>
              </a:defRPr>
            </a:lvl4pPr>
            <a:lvl5pPr marL="2057400" indent="-228600" algn="l" rtl="0" eaLnBrk="1" fontAlgn="base" hangingPunct="1">
              <a:spcBef>
                <a:spcPct val="20000"/>
              </a:spcBef>
              <a:spcAft>
                <a:spcPct val="0"/>
              </a:spcAft>
              <a:buChar char="»"/>
              <a:defRPr sz="1400">
                <a:solidFill>
                  <a:schemeClr val="tx1"/>
                </a:solidFill>
                <a:latin typeface="+mn-lt"/>
              </a:defRPr>
            </a:lvl5pPr>
            <a:lvl6pPr marL="2514600" indent="-228600" algn="l" rtl="0" eaLnBrk="1" fontAlgn="base" hangingPunct="1">
              <a:spcBef>
                <a:spcPct val="20000"/>
              </a:spcBef>
              <a:spcAft>
                <a:spcPct val="0"/>
              </a:spcAft>
              <a:buChar char="»"/>
              <a:defRPr>
                <a:solidFill>
                  <a:schemeClr val="tx1"/>
                </a:solidFill>
                <a:latin typeface="+mn-lt"/>
              </a:defRPr>
            </a:lvl6pPr>
            <a:lvl7pPr marL="2971800" indent="-228600" algn="l" rtl="0" eaLnBrk="1" fontAlgn="base" hangingPunct="1">
              <a:spcBef>
                <a:spcPct val="20000"/>
              </a:spcBef>
              <a:spcAft>
                <a:spcPct val="0"/>
              </a:spcAft>
              <a:buChar char="»"/>
              <a:defRPr>
                <a:solidFill>
                  <a:schemeClr val="tx1"/>
                </a:solidFill>
                <a:latin typeface="+mn-lt"/>
              </a:defRPr>
            </a:lvl7pPr>
            <a:lvl8pPr marL="3429000" indent="-228600" algn="l" rtl="0" eaLnBrk="1" fontAlgn="base" hangingPunct="1">
              <a:spcBef>
                <a:spcPct val="20000"/>
              </a:spcBef>
              <a:spcAft>
                <a:spcPct val="0"/>
              </a:spcAft>
              <a:buChar char="»"/>
              <a:defRPr>
                <a:solidFill>
                  <a:schemeClr val="tx1"/>
                </a:solidFill>
                <a:latin typeface="+mn-lt"/>
              </a:defRPr>
            </a:lvl8pPr>
            <a:lvl9pPr marL="3886200" indent="-228600" algn="l" rtl="0" eaLnBrk="1" fontAlgn="base" hangingPunct="1">
              <a:spcBef>
                <a:spcPct val="20000"/>
              </a:spcBef>
              <a:spcAft>
                <a:spcPct val="0"/>
              </a:spcAft>
              <a:buChar char="»"/>
              <a:defRPr>
                <a:solidFill>
                  <a:schemeClr val="tx1"/>
                </a:solidFill>
                <a:latin typeface="+mn-lt"/>
              </a:defRPr>
            </a:lvl9pPr>
          </a:lstStyle>
          <a:p>
            <a:pPr marL="0" indent="0"/>
            <a:r>
              <a:rPr lang="de-CH" sz="1050" b="1" i="1" dirty="0" smtClean="0">
                <a:solidFill>
                  <a:srgbClr val="FF0000"/>
                </a:solidFill>
              </a:rPr>
              <a:t>Daten</a:t>
            </a:r>
            <a:endParaRPr lang="de-CH" sz="1050" i="1" dirty="0" smtClean="0">
              <a:solidFill>
                <a:srgbClr val="FF0000"/>
              </a:solidFill>
            </a:endParaRPr>
          </a:p>
          <a:p>
            <a:pPr>
              <a:buFont typeface="Wingdings" pitchFamily="2" charset="2"/>
              <a:buChar char="Ø"/>
            </a:pPr>
            <a:endParaRPr lang="de-CH" sz="1050" dirty="0" smtClean="0">
              <a:solidFill>
                <a:srgbClr val="FF0000"/>
              </a:solidFill>
            </a:endParaRPr>
          </a:p>
          <a:p>
            <a:pPr>
              <a:buFont typeface="Wingdings" pitchFamily="2" charset="2"/>
              <a:buChar char="Ø"/>
            </a:pPr>
            <a:endParaRPr lang="de-CH" sz="1050" dirty="0" smtClean="0">
              <a:solidFill>
                <a:srgbClr val="FF0000"/>
              </a:solidFill>
            </a:endParaRPr>
          </a:p>
          <a:p>
            <a:pPr>
              <a:buFont typeface="Wingdings" pitchFamily="2" charset="2"/>
              <a:buChar char="Ø"/>
            </a:pPr>
            <a:endParaRPr lang="de-CH" sz="1050" dirty="0" smtClean="0">
              <a:solidFill>
                <a:srgbClr val="FF0000"/>
              </a:solidFill>
            </a:endParaRPr>
          </a:p>
        </p:txBody>
      </p:sp>
      <p:sp>
        <p:nvSpPr>
          <p:cNvPr id="29" name="Textplatzhalter 4"/>
          <p:cNvSpPr txBox="1">
            <a:spLocks/>
          </p:cNvSpPr>
          <p:nvPr/>
        </p:nvSpPr>
        <p:spPr bwMode="auto">
          <a:xfrm>
            <a:off x="2217872" y="3972799"/>
            <a:ext cx="1225856" cy="259909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75000"/>
              </a:schemeClr>
            </a:solidFill>
            <a:miter lim="800000"/>
            <a:headEnd/>
            <a:tailEnd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457200" indent="-457200" algn="l" rtl="0" eaLnBrk="1" fontAlgn="base" hangingPunct="1">
              <a:spcBef>
                <a:spcPct val="20000"/>
              </a:spcBef>
              <a:spcAft>
                <a:spcPct val="0"/>
              </a:spcAft>
              <a:buFont typeface="+mj-lt"/>
              <a:buNone/>
              <a:defRPr sz="18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eaLnBrk="1" fontAlgn="base" hangingPunct="1">
              <a:spcBef>
                <a:spcPct val="20000"/>
              </a:spcBef>
              <a:spcAft>
                <a:spcPct val="0"/>
              </a:spcAft>
              <a:buNone/>
              <a:defRPr>
                <a:solidFill>
                  <a:schemeClr val="tx1"/>
                </a:solidFill>
                <a:latin typeface="+mn-lt"/>
              </a:defRPr>
            </a:lvl2pPr>
            <a:lvl3pPr marL="1143000" indent="-228600" algn="l" rtl="0" eaLnBrk="1" fontAlgn="base" hangingPunct="1">
              <a:spcBef>
                <a:spcPct val="20000"/>
              </a:spcBef>
              <a:spcAft>
                <a:spcPct val="0"/>
              </a:spcAft>
              <a:buChar char="•"/>
              <a:defRPr sz="1600">
                <a:solidFill>
                  <a:schemeClr val="tx1"/>
                </a:solidFill>
                <a:latin typeface="+mn-lt"/>
              </a:defRPr>
            </a:lvl3pPr>
            <a:lvl4pPr marL="1600200" indent="-228600" algn="l" rtl="0" eaLnBrk="1" fontAlgn="base" hangingPunct="1">
              <a:spcBef>
                <a:spcPct val="20000"/>
              </a:spcBef>
              <a:spcAft>
                <a:spcPct val="0"/>
              </a:spcAft>
              <a:buChar char="–"/>
              <a:defRPr sz="1400">
                <a:solidFill>
                  <a:schemeClr val="tx1"/>
                </a:solidFill>
                <a:latin typeface="+mn-lt"/>
              </a:defRPr>
            </a:lvl4pPr>
            <a:lvl5pPr marL="2057400" indent="-228600" algn="l" rtl="0" eaLnBrk="1" fontAlgn="base" hangingPunct="1">
              <a:spcBef>
                <a:spcPct val="20000"/>
              </a:spcBef>
              <a:spcAft>
                <a:spcPct val="0"/>
              </a:spcAft>
              <a:buChar char="»"/>
              <a:defRPr sz="1400">
                <a:solidFill>
                  <a:schemeClr val="tx1"/>
                </a:solidFill>
                <a:latin typeface="+mn-lt"/>
              </a:defRPr>
            </a:lvl5pPr>
            <a:lvl6pPr marL="2514600" indent="-228600" algn="l" rtl="0" eaLnBrk="1" fontAlgn="base" hangingPunct="1">
              <a:spcBef>
                <a:spcPct val="20000"/>
              </a:spcBef>
              <a:spcAft>
                <a:spcPct val="0"/>
              </a:spcAft>
              <a:buChar char="»"/>
              <a:defRPr>
                <a:solidFill>
                  <a:schemeClr val="tx1"/>
                </a:solidFill>
                <a:latin typeface="+mn-lt"/>
              </a:defRPr>
            </a:lvl6pPr>
            <a:lvl7pPr marL="2971800" indent="-228600" algn="l" rtl="0" eaLnBrk="1" fontAlgn="base" hangingPunct="1">
              <a:spcBef>
                <a:spcPct val="20000"/>
              </a:spcBef>
              <a:spcAft>
                <a:spcPct val="0"/>
              </a:spcAft>
              <a:buChar char="»"/>
              <a:defRPr>
                <a:solidFill>
                  <a:schemeClr val="tx1"/>
                </a:solidFill>
                <a:latin typeface="+mn-lt"/>
              </a:defRPr>
            </a:lvl7pPr>
            <a:lvl8pPr marL="3429000" indent="-228600" algn="l" rtl="0" eaLnBrk="1" fontAlgn="base" hangingPunct="1">
              <a:spcBef>
                <a:spcPct val="20000"/>
              </a:spcBef>
              <a:spcAft>
                <a:spcPct val="0"/>
              </a:spcAft>
              <a:buChar char="»"/>
              <a:defRPr>
                <a:solidFill>
                  <a:schemeClr val="tx1"/>
                </a:solidFill>
                <a:latin typeface="+mn-lt"/>
              </a:defRPr>
            </a:lvl8pPr>
            <a:lvl9pPr marL="3886200" indent="-228600" algn="l" rtl="0" eaLnBrk="1" fontAlgn="base" hangingPunct="1">
              <a:spcBef>
                <a:spcPct val="20000"/>
              </a:spcBef>
              <a:spcAft>
                <a:spcPct val="0"/>
              </a:spcAft>
              <a:buChar char="»"/>
              <a:defRPr>
                <a:solidFill>
                  <a:schemeClr val="tx1"/>
                </a:solidFill>
                <a:latin typeface="+mn-lt"/>
              </a:defRPr>
            </a:lvl9pPr>
          </a:lstStyle>
          <a:p>
            <a:pPr marL="0" indent="0"/>
            <a:r>
              <a:rPr lang="de-CH" sz="1050" b="1" i="1" dirty="0" smtClean="0">
                <a:solidFill>
                  <a:srgbClr val="FF0000"/>
                </a:solidFill>
              </a:rPr>
              <a:t>SMS &amp; MMS</a:t>
            </a:r>
            <a:endParaRPr lang="de-CH" sz="1050" i="1" dirty="0" smtClean="0">
              <a:solidFill>
                <a:srgbClr val="FF0000"/>
              </a:solidFill>
            </a:endParaRPr>
          </a:p>
          <a:p>
            <a:pPr>
              <a:buFont typeface="Wingdings" pitchFamily="2" charset="2"/>
              <a:buChar char="Ø"/>
            </a:pPr>
            <a:endParaRPr lang="de-CH" sz="1050" dirty="0" smtClean="0">
              <a:solidFill>
                <a:srgbClr val="FF0000"/>
              </a:solidFill>
            </a:endParaRPr>
          </a:p>
          <a:p>
            <a:pPr>
              <a:buFont typeface="Wingdings" pitchFamily="2" charset="2"/>
              <a:buChar char="Ø"/>
            </a:pPr>
            <a:endParaRPr lang="de-CH" sz="1050" dirty="0" smtClean="0">
              <a:solidFill>
                <a:srgbClr val="FF0000"/>
              </a:solidFill>
            </a:endParaRPr>
          </a:p>
          <a:p>
            <a:pPr>
              <a:buFont typeface="Wingdings" pitchFamily="2" charset="2"/>
              <a:buChar char="Ø"/>
            </a:pPr>
            <a:endParaRPr lang="de-CH" sz="1050" dirty="0" smtClean="0">
              <a:solidFill>
                <a:srgbClr val="FF0000"/>
              </a:solidFill>
            </a:endParaRPr>
          </a:p>
        </p:txBody>
      </p:sp>
      <p:sp>
        <p:nvSpPr>
          <p:cNvPr id="30" name="Textplatzhalter 4"/>
          <p:cNvSpPr txBox="1">
            <a:spLocks/>
          </p:cNvSpPr>
          <p:nvPr/>
        </p:nvSpPr>
        <p:spPr bwMode="auto">
          <a:xfrm>
            <a:off x="2217872" y="4369155"/>
            <a:ext cx="1225856" cy="544886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75000"/>
              </a:schemeClr>
            </a:solidFill>
            <a:miter lim="800000"/>
            <a:headEnd/>
            <a:tailEnd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457200" indent="-457200" algn="l" rtl="0" eaLnBrk="1" fontAlgn="base" hangingPunct="1">
              <a:spcBef>
                <a:spcPct val="20000"/>
              </a:spcBef>
              <a:spcAft>
                <a:spcPct val="0"/>
              </a:spcAft>
              <a:buFont typeface="+mj-lt"/>
              <a:buNone/>
              <a:defRPr sz="18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eaLnBrk="1" fontAlgn="base" hangingPunct="1">
              <a:spcBef>
                <a:spcPct val="20000"/>
              </a:spcBef>
              <a:spcAft>
                <a:spcPct val="0"/>
              </a:spcAft>
              <a:buNone/>
              <a:defRPr>
                <a:solidFill>
                  <a:schemeClr val="tx1"/>
                </a:solidFill>
                <a:latin typeface="+mn-lt"/>
              </a:defRPr>
            </a:lvl2pPr>
            <a:lvl3pPr marL="1143000" indent="-228600" algn="l" rtl="0" eaLnBrk="1" fontAlgn="base" hangingPunct="1">
              <a:spcBef>
                <a:spcPct val="20000"/>
              </a:spcBef>
              <a:spcAft>
                <a:spcPct val="0"/>
              </a:spcAft>
              <a:buChar char="•"/>
              <a:defRPr sz="1600">
                <a:solidFill>
                  <a:schemeClr val="tx1"/>
                </a:solidFill>
                <a:latin typeface="+mn-lt"/>
              </a:defRPr>
            </a:lvl3pPr>
            <a:lvl4pPr marL="1600200" indent="-228600" algn="l" rtl="0" eaLnBrk="1" fontAlgn="base" hangingPunct="1">
              <a:spcBef>
                <a:spcPct val="20000"/>
              </a:spcBef>
              <a:spcAft>
                <a:spcPct val="0"/>
              </a:spcAft>
              <a:buChar char="–"/>
              <a:defRPr sz="1400">
                <a:solidFill>
                  <a:schemeClr val="tx1"/>
                </a:solidFill>
                <a:latin typeface="+mn-lt"/>
              </a:defRPr>
            </a:lvl4pPr>
            <a:lvl5pPr marL="2057400" indent="-228600" algn="l" rtl="0" eaLnBrk="1" fontAlgn="base" hangingPunct="1">
              <a:spcBef>
                <a:spcPct val="20000"/>
              </a:spcBef>
              <a:spcAft>
                <a:spcPct val="0"/>
              </a:spcAft>
              <a:buChar char="»"/>
              <a:defRPr sz="1400">
                <a:solidFill>
                  <a:schemeClr val="tx1"/>
                </a:solidFill>
                <a:latin typeface="+mn-lt"/>
              </a:defRPr>
            </a:lvl5pPr>
            <a:lvl6pPr marL="2514600" indent="-228600" algn="l" rtl="0" eaLnBrk="1" fontAlgn="base" hangingPunct="1">
              <a:spcBef>
                <a:spcPct val="20000"/>
              </a:spcBef>
              <a:spcAft>
                <a:spcPct val="0"/>
              </a:spcAft>
              <a:buChar char="»"/>
              <a:defRPr>
                <a:solidFill>
                  <a:schemeClr val="tx1"/>
                </a:solidFill>
                <a:latin typeface="+mn-lt"/>
              </a:defRPr>
            </a:lvl6pPr>
            <a:lvl7pPr marL="2971800" indent="-228600" algn="l" rtl="0" eaLnBrk="1" fontAlgn="base" hangingPunct="1">
              <a:spcBef>
                <a:spcPct val="20000"/>
              </a:spcBef>
              <a:spcAft>
                <a:spcPct val="0"/>
              </a:spcAft>
              <a:buChar char="»"/>
              <a:defRPr>
                <a:solidFill>
                  <a:schemeClr val="tx1"/>
                </a:solidFill>
                <a:latin typeface="+mn-lt"/>
              </a:defRPr>
            </a:lvl7pPr>
            <a:lvl8pPr marL="3429000" indent="-228600" algn="l" rtl="0" eaLnBrk="1" fontAlgn="base" hangingPunct="1">
              <a:spcBef>
                <a:spcPct val="20000"/>
              </a:spcBef>
              <a:spcAft>
                <a:spcPct val="0"/>
              </a:spcAft>
              <a:buChar char="»"/>
              <a:defRPr>
                <a:solidFill>
                  <a:schemeClr val="tx1"/>
                </a:solidFill>
                <a:latin typeface="+mn-lt"/>
              </a:defRPr>
            </a:lvl8pPr>
            <a:lvl9pPr marL="3886200" indent="-228600" algn="l" rtl="0" eaLnBrk="1" fontAlgn="base" hangingPunct="1">
              <a:spcBef>
                <a:spcPct val="20000"/>
              </a:spcBef>
              <a:spcAft>
                <a:spcPct val="0"/>
              </a:spcAft>
              <a:buChar char="»"/>
              <a:defRPr>
                <a:solidFill>
                  <a:schemeClr val="tx1"/>
                </a:solidFill>
                <a:latin typeface="+mn-lt"/>
              </a:defRPr>
            </a:lvl9pPr>
          </a:lstStyle>
          <a:p>
            <a:pPr marL="0" indent="0"/>
            <a:r>
              <a:rPr lang="de-CH" sz="1050" b="1" i="1" dirty="0" smtClean="0">
                <a:solidFill>
                  <a:srgbClr val="FF0000"/>
                </a:solidFill>
              </a:rPr>
              <a:t>Telefonie</a:t>
            </a:r>
            <a:endParaRPr lang="de-CH" sz="1050" i="1" dirty="0" smtClean="0">
              <a:solidFill>
                <a:srgbClr val="FF0000"/>
              </a:solidFill>
            </a:endParaRPr>
          </a:p>
          <a:p>
            <a:pPr>
              <a:buFont typeface="Wingdings" pitchFamily="2" charset="2"/>
              <a:buChar char="Ø"/>
            </a:pPr>
            <a:endParaRPr lang="de-CH" sz="1050" dirty="0" smtClean="0">
              <a:solidFill>
                <a:srgbClr val="FF0000"/>
              </a:solidFill>
            </a:endParaRPr>
          </a:p>
          <a:p>
            <a:pPr>
              <a:buFont typeface="Wingdings" pitchFamily="2" charset="2"/>
              <a:buChar char="Ø"/>
            </a:pPr>
            <a:endParaRPr lang="de-CH" sz="1050" dirty="0" smtClean="0">
              <a:solidFill>
                <a:srgbClr val="FF0000"/>
              </a:solidFill>
            </a:endParaRPr>
          </a:p>
          <a:p>
            <a:pPr>
              <a:buFont typeface="Wingdings" pitchFamily="2" charset="2"/>
              <a:buChar char="Ø"/>
            </a:pPr>
            <a:endParaRPr lang="de-CH" sz="1050" dirty="0" smtClean="0">
              <a:solidFill>
                <a:srgbClr val="FF0000"/>
              </a:solidFill>
            </a:endParaRPr>
          </a:p>
        </p:txBody>
      </p:sp>
      <p:sp>
        <p:nvSpPr>
          <p:cNvPr id="31" name="Textplatzhalter 4"/>
          <p:cNvSpPr txBox="1">
            <a:spLocks/>
          </p:cNvSpPr>
          <p:nvPr/>
        </p:nvSpPr>
        <p:spPr bwMode="auto">
          <a:xfrm>
            <a:off x="2217872" y="5143697"/>
            <a:ext cx="1252709" cy="41183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75000"/>
              </a:schemeClr>
            </a:solidFill>
            <a:miter lim="800000"/>
            <a:headEnd/>
            <a:tailEnd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457200" indent="-457200" algn="l" rtl="0" eaLnBrk="1" fontAlgn="base" hangingPunct="1">
              <a:spcBef>
                <a:spcPct val="20000"/>
              </a:spcBef>
              <a:spcAft>
                <a:spcPct val="0"/>
              </a:spcAft>
              <a:buFont typeface="+mj-lt"/>
              <a:buNone/>
              <a:defRPr sz="18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eaLnBrk="1" fontAlgn="base" hangingPunct="1">
              <a:spcBef>
                <a:spcPct val="20000"/>
              </a:spcBef>
              <a:spcAft>
                <a:spcPct val="0"/>
              </a:spcAft>
              <a:buNone/>
              <a:defRPr>
                <a:solidFill>
                  <a:schemeClr val="tx1"/>
                </a:solidFill>
                <a:latin typeface="+mn-lt"/>
              </a:defRPr>
            </a:lvl2pPr>
            <a:lvl3pPr marL="1143000" indent="-228600" algn="l" rtl="0" eaLnBrk="1" fontAlgn="base" hangingPunct="1">
              <a:spcBef>
                <a:spcPct val="20000"/>
              </a:spcBef>
              <a:spcAft>
                <a:spcPct val="0"/>
              </a:spcAft>
              <a:buChar char="•"/>
              <a:defRPr sz="1600">
                <a:solidFill>
                  <a:schemeClr val="tx1"/>
                </a:solidFill>
                <a:latin typeface="+mn-lt"/>
              </a:defRPr>
            </a:lvl3pPr>
            <a:lvl4pPr marL="1600200" indent="-228600" algn="l" rtl="0" eaLnBrk="1" fontAlgn="base" hangingPunct="1">
              <a:spcBef>
                <a:spcPct val="20000"/>
              </a:spcBef>
              <a:spcAft>
                <a:spcPct val="0"/>
              </a:spcAft>
              <a:buChar char="–"/>
              <a:defRPr sz="1400">
                <a:solidFill>
                  <a:schemeClr val="tx1"/>
                </a:solidFill>
                <a:latin typeface="+mn-lt"/>
              </a:defRPr>
            </a:lvl4pPr>
            <a:lvl5pPr marL="2057400" indent="-228600" algn="l" rtl="0" eaLnBrk="1" fontAlgn="base" hangingPunct="1">
              <a:spcBef>
                <a:spcPct val="20000"/>
              </a:spcBef>
              <a:spcAft>
                <a:spcPct val="0"/>
              </a:spcAft>
              <a:buChar char="»"/>
              <a:defRPr sz="1400">
                <a:solidFill>
                  <a:schemeClr val="tx1"/>
                </a:solidFill>
                <a:latin typeface="+mn-lt"/>
              </a:defRPr>
            </a:lvl5pPr>
            <a:lvl6pPr marL="2514600" indent="-228600" algn="l" rtl="0" eaLnBrk="1" fontAlgn="base" hangingPunct="1">
              <a:spcBef>
                <a:spcPct val="20000"/>
              </a:spcBef>
              <a:spcAft>
                <a:spcPct val="0"/>
              </a:spcAft>
              <a:buChar char="»"/>
              <a:defRPr>
                <a:solidFill>
                  <a:schemeClr val="tx1"/>
                </a:solidFill>
                <a:latin typeface="+mn-lt"/>
              </a:defRPr>
            </a:lvl6pPr>
            <a:lvl7pPr marL="2971800" indent="-228600" algn="l" rtl="0" eaLnBrk="1" fontAlgn="base" hangingPunct="1">
              <a:spcBef>
                <a:spcPct val="20000"/>
              </a:spcBef>
              <a:spcAft>
                <a:spcPct val="0"/>
              </a:spcAft>
              <a:buChar char="»"/>
              <a:defRPr>
                <a:solidFill>
                  <a:schemeClr val="tx1"/>
                </a:solidFill>
                <a:latin typeface="+mn-lt"/>
              </a:defRPr>
            </a:lvl7pPr>
            <a:lvl8pPr marL="3429000" indent="-228600" algn="l" rtl="0" eaLnBrk="1" fontAlgn="base" hangingPunct="1">
              <a:spcBef>
                <a:spcPct val="20000"/>
              </a:spcBef>
              <a:spcAft>
                <a:spcPct val="0"/>
              </a:spcAft>
              <a:buChar char="»"/>
              <a:defRPr>
                <a:solidFill>
                  <a:schemeClr val="tx1"/>
                </a:solidFill>
                <a:latin typeface="+mn-lt"/>
              </a:defRPr>
            </a:lvl8pPr>
            <a:lvl9pPr marL="3886200" indent="-228600" algn="l" rtl="0" eaLnBrk="1" fontAlgn="base" hangingPunct="1">
              <a:spcBef>
                <a:spcPct val="20000"/>
              </a:spcBef>
              <a:spcAft>
                <a:spcPct val="0"/>
              </a:spcAft>
              <a:buChar char="»"/>
              <a:defRPr>
                <a:solidFill>
                  <a:schemeClr val="tx1"/>
                </a:solidFill>
                <a:latin typeface="+mn-lt"/>
              </a:defRPr>
            </a:lvl9pPr>
          </a:lstStyle>
          <a:p>
            <a:pPr marL="0" indent="0"/>
            <a:r>
              <a:rPr lang="de-CH" sz="1050" b="1" i="1" dirty="0" err="1" smtClean="0">
                <a:solidFill>
                  <a:srgbClr val="FF0000"/>
                </a:solidFill>
              </a:rPr>
              <a:t>Abopreis</a:t>
            </a:r>
            <a:endParaRPr lang="de-CH" sz="1050" dirty="0" smtClean="0">
              <a:solidFill>
                <a:srgbClr val="FF0000"/>
              </a:solidFill>
            </a:endParaRPr>
          </a:p>
        </p:txBody>
      </p:sp>
      <p:sp>
        <p:nvSpPr>
          <p:cNvPr id="32" name="Textfeld 31"/>
          <p:cNvSpPr txBox="1"/>
          <p:nvPr/>
        </p:nvSpPr>
        <p:spPr>
          <a:xfrm>
            <a:off x="3889627" y="5157123"/>
            <a:ext cx="1148593" cy="415498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wrap="square" rtlCol="0">
            <a:spAutoFit/>
          </a:bodyPr>
          <a:lstStyle/>
          <a:p>
            <a:pPr marL="0" indent="0"/>
            <a:r>
              <a:rPr lang="de-CH" sz="1050" u="sng" dirty="0" smtClean="0">
                <a:solidFill>
                  <a:schemeClr val="accent1">
                    <a:lumMod val="75000"/>
                  </a:schemeClr>
                </a:solidFill>
              </a:rPr>
              <a:t>Youth Start</a:t>
            </a:r>
            <a:br>
              <a:rPr lang="de-CH" sz="1050" u="sng" dirty="0" smtClean="0">
                <a:solidFill>
                  <a:schemeClr val="accent1">
                    <a:lumMod val="75000"/>
                  </a:schemeClr>
                </a:solidFill>
              </a:rPr>
            </a:br>
            <a:r>
              <a:rPr lang="de-CH" sz="1050" dirty="0" smtClean="0">
                <a:solidFill>
                  <a:schemeClr val="accent1">
                    <a:lumMod val="75000"/>
                  </a:schemeClr>
                </a:solidFill>
              </a:rPr>
              <a:t>ohne Handy</a:t>
            </a:r>
            <a:endParaRPr lang="de-CH" sz="1050" dirty="0">
              <a:solidFill>
                <a:schemeClr val="accent1">
                  <a:lumMod val="75000"/>
                </a:schemeClr>
              </a:solidFill>
            </a:endParaRPr>
          </a:p>
        </p:txBody>
      </p:sp>
      <p:sp>
        <p:nvSpPr>
          <p:cNvPr id="33" name="Textplatzhalter 4"/>
          <p:cNvSpPr txBox="1">
            <a:spLocks/>
          </p:cNvSpPr>
          <p:nvPr/>
        </p:nvSpPr>
        <p:spPr bwMode="auto">
          <a:xfrm>
            <a:off x="2217872" y="5654671"/>
            <a:ext cx="1252709" cy="226242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75000"/>
              </a:schemeClr>
            </a:solidFill>
            <a:miter lim="800000"/>
            <a:headEnd/>
            <a:tailEnd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457200" indent="-457200" algn="l" rtl="0" eaLnBrk="1" fontAlgn="base" hangingPunct="1">
              <a:spcBef>
                <a:spcPct val="20000"/>
              </a:spcBef>
              <a:spcAft>
                <a:spcPct val="0"/>
              </a:spcAft>
              <a:buFont typeface="+mj-lt"/>
              <a:buNone/>
              <a:defRPr sz="18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eaLnBrk="1" fontAlgn="base" hangingPunct="1">
              <a:spcBef>
                <a:spcPct val="20000"/>
              </a:spcBef>
              <a:spcAft>
                <a:spcPct val="0"/>
              </a:spcAft>
              <a:buNone/>
              <a:defRPr>
                <a:solidFill>
                  <a:schemeClr val="tx1"/>
                </a:solidFill>
                <a:latin typeface="+mn-lt"/>
              </a:defRPr>
            </a:lvl2pPr>
            <a:lvl3pPr marL="1143000" indent="-228600" algn="l" rtl="0" eaLnBrk="1" fontAlgn="base" hangingPunct="1">
              <a:spcBef>
                <a:spcPct val="20000"/>
              </a:spcBef>
              <a:spcAft>
                <a:spcPct val="0"/>
              </a:spcAft>
              <a:buChar char="•"/>
              <a:defRPr sz="1600">
                <a:solidFill>
                  <a:schemeClr val="tx1"/>
                </a:solidFill>
                <a:latin typeface="+mn-lt"/>
              </a:defRPr>
            </a:lvl3pPr>
            <a:lvl4pPr marL="1600200" indent="-228600" algn="l" rtl="0" eaLnBrk="1" fontAlgn="base" hangingPunct="1">
              <a:spcBef>
                <a:spcPct val="20000"/>
              </a:spcBef>
              <a:spcAft>
                <a:spcPct val="0"/>
              </a:spcAft>
              <a:buChar char="–"/>
              <a:defRPr sz="1400">
                <a:solidFill>
                  <a:schemeClr val="tx1"/>
                </a:solidFill>
                <a:latin typeface="+mn-lt"/>
              </a:defRPr>
            </a:lvl4pPr>
            <a:lvl5pPr marL="2057400" indent="-228600" algn="l" rtl="0" eaLnBrk="1" fontAlgn="base" hangingPunct="1">
              <a:spcBef>
                <a:spcPct val="20000"/>
              </a:spcBef>
              <a:spcAft>
                <a:spcPct val="0"/>
              </a:spcAft>
              <a:buChar char="»"/>
              <a:defRPr sz="1400">
                <a:solidFill>
                  <a:schemeClr val="tx1"/>
                </a:solidFill>
                <a:latin typeface="+mn-lt"/>
              </a:defRPr>
            </a:lvl5pPr>
            <a:lvl6pPr marL="2514600" indent="-228600" algn="l" rtl="0" eaLnBrk="1" fontAlgn="base" hangingPunct="1">
              <a:spcBef>
                <a:spcPct val="20000"/>
              </a:spcBef>
              <a:spcAft>
                <a:spcPct val="0"/>
              </a:spcAft>
              <a:buChar char="»"/>
              <a:defRPr>
                <a:solidFill>
                  <a:schemeClr val="tx1"/>
                </a:solidFill>
                <a:latin typeface="+mn-lt"/>
              </a:defRPr>
            </a:lvl6pPr>
            <a:lvl7pPr marL="2971800" indent="-228600" algn="l" rtl="0" eaLnBrk="1" fontAlgn="base" hangingPunct="1">
              <a:spcBef>
                <a:spcPct val="20000"/>
              </a:spcBef>
              <a:spcAft>
                <a:spcPct val="0"/>
              </a:spcAft>
              <a:buChar char="»"/>
              <a:defRPr>
                <a:solidFill>
                  <a:schemeClr val="tx1"/>
                </a:solidFill>
                <a:latin typeface="+mn-lt"/>
              </a:defRPr>
            </a:lvl7pPr>
            <a:lvl8pPr marL="3429000" indent="-228600" algn="l" rtl="0" eaLnBrk="1" fontAlgn="base" hangingPunct="1">
              <a:spcBef>
                <a:spcPct val="20000"/>
              </a:spcBef>
              <a:spcAft>
                <a:spcPct val="0"/>
              </a:spcAft>
              <a:buChar char="»"/>
              <a:defRPr>
                <a:solidFill>
                  <a:schemeClr val="tx1"/>
                </a:solidFill>
                <a:latin typeface="+mn-lt"/>
              </a:defRPr>
            </a:lvl8pPr>
            <a:lvl9pPr marL="3886200" indent="-228600" algn="l" rtl="0" eaLnBrk="1" fontAlgn="base" hangingPunct="1">
              <a:spcBef>
                <a:spcPct val="20000"/>
              </a:spcBef>
              <a:spcAft>
                <a:spcPct val="0"/>
              </a:spcAft>
              <a:buChar char="»"/>
              <a:defRPr>
                <a:solidFill>
                  <a:schemeClr val="tx1"/>
                </a:solidFill>
                <a:latin typeface="+mn-lt"/>
              </a:defRPr>
            </a:lvl9pPr>
          </a:lstStyle>
          <a:p>
            <a:pPr marL="0" indent="0"/>
            <a:r>
              <a:rPr lang="de-CH" sz="1050" b="1" i="1" dirty="0" smtClean="0">
                <a:solidFill>
                  <a:srgbClr val="FF0000"/>
                </a:solidFill>
              </a:rPr>
              <a:t>Vertragslaufzeit</a:t>
            </a:r>
            <a:endParaRPr lang="de-CH" sz="1050" i="1" dirty="0" smtClean="0">
              <a:solidFill>
                <a:srgbClr val="FF0000"/>
              </a:solidFill>
            </a:endParaRPr>
          </a:p>
        </p:txBody>
      </p:sp>
      <p:sp>
        <p:nvSpPr>
          <p:cNvPr id="35" name="Textfeld 34"/>
          <p:cNvSpPr txBox="1"/>
          <p:nvPr/>
        </p:nvSpPr>
        <p:spPr>
          <a:xfrm>
            <a:off x="5217268" y="5167746"/>
            <a:ext cx="1148594" cy="415498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wrap="square" rtlCol="0">
            <a:spAutoFit/>
          </a:bodyPr>
          <a:lstStyle/>
          <a:p>
            <a:pPr marL="0" indent="0"/>
            <a:r>
              <a:rPr lang="de-CH" sz="1050" u="sng" dirty="0" smtClean="0">
                <a:solidFill>
                  <a:schemeClr val="accent1">
                    <a:lumMod val="75000"/>
                  </a:schemeClr>
                </a:solidFill>
              </a:rPr>
              <a:t>Youth Start Plus</a:t>
            </a:r>
            <a:br>
              <a:rPr lang="de-CH" sz="1050" u="sng" dirty="0" smtClean="0">
                <a:solidFill>
                  <a:schemeClr val="accent1">
                    <a:lumMod val="75000"/>
                  </a:schemeClr>
                </a:solidFill>
              </a:rPr>
            </a:br>
            <a:r>
              <a:rPr lang="de-CH" sz="1050" dirty="0" smtClean="0">
                <a:solidFill>
                  <a:schemeClr val="accent1">
                    <a:lumMod val="75000"/>
                  </a:schemeClr>
                </a:solidFill>
              </a:rPr>
              <a:t>mit Handy</a:t>
            </a:r>
            <a:endParaRPr lang="de-CH" sz="1050" dirty="0">
              <a:solidFill>
                <a:schemeClr val="accent1">
                  <a:lumMod val="75000"/>
                </a:schemeClr>
              </a:solidFill>
            </a:endParaRPr>
          </a:p>
        </p:txBody>
      </p:sp>
      <p:sp>
        <p:nvSpPr>
          <p:cNvPr id="36" name="Ellipse 35"/>
          <p:cNvSpPr/>
          <p:nvPr/>
        </p:nvSpPr>
        <p:spPr>
          <a:xfrm>
            <a:off x="4713212" y="4991996"/>
            <a:ext cx="369760" cy="372876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CH" sz="800" b="1" dirty="0"/>
          </a:p>
        </p:txBody>
      </p:sp>
      <p:sp>
        <p:nvSpPr>
          <p:cNvPr id="37" name="Textfeld 36"/>
          <p:cNvSpPr txBox="1"/>
          <p:nvPr/>
        </p:nvSpPr>
        <p:spPr>
          <a:xfrm>
            <a:off x="4632658" y="5037168"/>
            <a:ext cx="56883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de-CH" sz="1100" b="1" dirty="0" smtClean="0">
                <a:solidFill>
                  <a:schemeClr val="bg1"/>
                </a:solidFill>
              </a:rPr>
              <a:t>12.--</a:t>
            </a:r>
            <a:endParaRPr lang="de-CH" sz="1100" b="1" dirty="0">
              <a:solidFill>
                <a:schemeClr val="bg1"/>
              </a:solidFill>
            </a:endParaRPr>
          </a:p>
        </p:txBody>
      </p:sp>
      <p:sp>
        <p:nvSpPr>
          <p:cNvPr id="38" name="Ellipse 37"/>
          <p:cNvSpPr/>
          <p:nvPr/>
        </p:nvSpPr>
        <p:spPr>
          <a:xfrm>
            <a:off x="6270576" y="4998560"/>
            <a:ext cx="369760" cy="372876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CH" sz="800" b="1" dirty="0"/>
          </a:p>
        </p:txBody>
      </p:sp>
      <p:sp>
        <p:nvSpPr>
          <p:cNvPr id="39" name="Textfeld 38"/>
          <p:cNvSpPr txBox="1"/>
          <p:nvPr/>
        </p:nvSpPr>
        <p:spPr>
          <a:xfrm>
            <a:off x="6170464" y="5042074"/>
            <a:ext cx="56883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de-CH" sz="1100" b="1" dirty="0" smtClean="0">
                <a:solidFill>
                  <a:schemeClr val="bg1"/>
                </a:solidFill>
              </a:rPr>
              <a:t>15.--</a:t>
            </a:r>
            <a:endParaRPr lang="de-CH" sz="1100" b="1" dirty="0">
              <a:solidFill>
                <a:schemeClr val="bg1"/>
              </a:solidFill>
            </a:endParaRPr>
          </a:p>
        </p:txBody>
      </p:sp>
      <p:sp>
        <p:nvSpPr>
          <p:cNvPr id="40" name="Textfeld 39"/>
          <p:cNvSpPr txBox="1"/>
          <p:nvPr/>
        </p:nvSpPr>
        <p:spPr>
          <a:xfrm>
            <a:off x="6914952" y="5166759"/>
            <a:ext cx="1148593" cy="415498"/>
          </a:xfrm>
          <a:prstGeom prst="rect">
            <a:avLst/>
          </a:prstGeom>
          <a:solidFill>
            <a:srgbClr val="66FF99"/>
          </a:solidFill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wrap="square" rtlCol="0">
            <a:spAutoFit/>
          </a:bodyPr>
          <a:lstStyle/>
          <a:p>
            <a:pPr marL="0" indent="0"/>
            <a:r>
              <a:rPr lang="de-CH" sz="1050" u="sng" dirty="0" smtClean="0">
                <a:solidFill>
                  <a:schemeClr val="accent1">
                    <a:lumMod val="75000"/>
                  </a:schemeClr>
                </a:solidFill>
              </a:rPr>
              <a:t>Youth Surf</a:t>
            </a:r>
            <a:r>
              <a:rPr lang="de-CH" sz="1050" dirty="0" smtClean="0">
                <a:solidFill>
                  <a:schemeClr val="accent1">
                    <a:lumMod val="75000"/>
                  </a:schemeClr>
                </a:solidFill>
              </a:rPr>
              <a:t/>
            </a:r>
            <a:br>
              <a:rPr lang="de-CH" sz="1050" dirty="0" smtClean="0">
                <a:solidFill>
                  <a:schemeClr val="accent1">
                    <a:lumMod val="75000"/>
                  </a:schemeClr>
                </a:solidFill>
              </a:rPr>
            </a:br>
            <a:r>
              <a:rPr lang="de-CH" sz="1050" dirty="0" smtClean="0">
                <a:solidFill>
                  <a:schemeClr val="accent1">
                    <a:lumMod val="75000"/>
                  </a:schemeClr>
                </a:solidFill>
              </a:rPr>
              <a:t>ohne Handy</a:t>
            </a:r>
            <a:endParaRPr lang="de-CH" sz="1050" dirty="0">
              <a:solidFill>
                <a:schemeClr val="accent1">
                  <a:lumMod val="75000"/>
                </a:schemeClr>
              </a:solidFill>
            </a:endParaRPr>
          </a:p>
        </p:txBody>
      </p:sp>
      <p:sp>
        <p:nvSpPr>
          <p:cNvPr id="41" name="Textfeld 40"/>
          <p:cNvSpPr txBox="1"/>
          <p:nvPr/>
        </p:nvSpPr>
        <p:spPr>
          <a:xfrm>
            <a:off x="8242593" y="5177382"/>
            <a:ext cx="1148594" cy="415498"/>
          </a:xfrm>
          <a:prstGeom prst="rect">
            <a:avLst/>
          </a:prstGeom>
          <a:solidFill>
            <a:srgbClr val="66FF99"/>
          </a:solidFill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wrap="square" rtlCol="0">
            <a:spAutoFit/>
          </a:bodyPr>
          <a:lstStyle/>
          <a:p>
            <a:pPr marL="0" indent="0"/>
            <a:r>
              <a:rPr lang="de-CH" sz="1050" u="sng" dirty="0" smtClean="0">
                <a:solidFill>
                  <a:schemeClr val="accent1">
                    <a:lumMod val="75000"/>
                  </a:schemeClr>
                </a:solidFill>
              </a:rPr>
              <a:t>Youth Surf Plus</a:t>
            </a:r>
            <a:r>
              <a:rPr lang="de-CH" sz="1050" dirty="0" smtClean="0">
                <a:solidFill>
                  <a:schemeClr val="accent1">
                    <a:lumMod val="75000"/>
                  </a:schemeClr>
                </a:solidFill>
              </a:rPr>
              <a:t/>
            </a:r>
            <a:br>
              <a:rPr lang="de-CH" sz="1050" dirty="0" smtClean="0">
                <a:solidFill>
                  <a:schemeClr val="accent1">
                    <a:lumMod val="75000"/>
                  </a:schemeClr>
                </a:solidFill>
              </a:rPr>
            </a:br>
            <a:r>
              <a:rPr lang="de-CH" sz="1050" dirty="0" smtClean="0">
                <a:solidFill>
                  <a:schemeClr val="accent1">
                    <a:lumMod val="75000"/>
                  </a:schemeClr>
                </a:solidFill>
              </a:rPr>
              <a:t>mit Handy</a:t>
            </a:r>
            <a:endParaRPr lang="de-CH" sz="1050" dirty="0">
              <a:solidFill>
                <a:schemeClr val="accent1">
                  <a:lumMod val="75000"/>
                </a:schemeClr>
              </a:solidFill>
            </a:endParaRPr>
          </a:p>
        </p:txBody>
      </p:sp>
      <p:sp>
        <p:nvSpPr>
          <p:cNvPr id="42" name="Ellipse 41"/>
          <p:cNvSpPr/>
          <p:nvPr/>
        </p:nvSpPr>
        <p:spPr>
          <a:xfrm>
            <a:off x="7738537" y="4996336"/>
            <a:ext cx="369760" cy="372876"/>
          </a:xfrm>
          <a:prstGeom prst="ellipse">
            <a:avLst/>
          </a:prstGeom>
          <a:solidFill>
            <a:srgbClr val="778A98"/>
          </a:solidFill>
          <a:ln>
            <a:solidFill>
              <a:srgbClr val="35465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CH" sz="800" b="1" dirty="0"/>
          </a:p>
        </p:txBody>
      </p:sp>
      <p:sp>
        <p:nvSpPr>
          <p:cNvPr id="43" name="Textfeld 42"/>
          <p:cNvSpPr txBox="1"/>
          <p:nvPr/>
        </p:nvSpPr>
        <p:spPr>
          <a:xfrm>
            <a:off x="7657983" y="5046804"/>
            <a:ext cx="56883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de-CH" sz="1100" b="1" dirty="0" smtClean="0">
                <a:solidFill>
                  <a:schemeClr val="bg1"/>
                </a:solidFill>
              </a:rPr>
              <a:t>20.--</a:t>
            </a:r>
            <a:endParaRPr lang="de-CH" sz="1100" b="1" dirty="0">
              <a:solidFill>
                <a:schemeClr val="bg1"/>
              </a:solidFill>
            </a:endParaRPr>
          </a:p>
        </p:txBody>
      </p:sp>
      <p:sp>
        <p:nvSpPr>
          <p:cNvPr id="44" name="Ellipse 43"/>
          <p:cNvSpPr/>
          <p:nvPr/>
        </p:nvSpPr>
        <p:spPr>
          <a:xfrm>
            <a:off x="9257327" y="5006812"/>
            <a:ext cx="369760" cy="372876"/>
          </a:xfrm>
          <a:prstGeom prst="ellipse">
            <a:avLst/>
          </a:prstGeom>
          <a:solidFill>
            <a:srgbClr val="778A98"/>
          </a:solidFill>
          <a:ln>
            <a:solidFill>
              <a:srgbClr val="35465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CH" sz="800" b="1" dirty="0"/>
          </a:p>
        </p:txBody>
      </p:sp>
      <p:sp>
        <p:nvSpPr>
          <p:cNvPr id="45" name="Textfeld 44"/>
          <p:cNvSpPr txBox="1"/>
          <p:nvPr/>
        </p:nvSpPr>
        <p:spPr>
          <a:xfrm>
            <a:off x="9157215" y="5055622"/>
            <a:ext cx="56883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de-CH" sz="1100" b="1" dirty="0" smtClean="0">
                <a:solidFill>
                  <a:schemeClr val="bg1"/>
                </a:solidFill>
              </a:rPr>
              <a:t>30.--</a:t>
            </a:r>
            <a:endParaRPr lang="de-CH" sz="1100" b="1" dirty="0">
              <a:solidFill>
                <a:schemeClr val="bg1"/>
              </a:solidFill>
            </a:endParaRPr>
          </a:p>
        </p:txBody>
      </p:sp>
      <p:sp>
        <p:nvSpPr>
          <p:cNvPr id="46" name="Textplatzhalter 4"/>
          <p:cNvSpPr txBox="1">
            <a:spLocks/>
          </p:cNvSpPr>
          <p:nvPr/>
        </p:nvSpPr>
        <p:spPr bwMode="auto">
          <a:xfrm>
            <a:off x="2224660" y="5942702"/>
            <a:ext cx="1252709" cy="226242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75000"/>
              </a:schemeClr>
            </a:solidFill>
            <a:miter lim="800000"/>
            <a:headEnd/>
            <a:tailEnd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457200" indent="-457200" algn="l" rtl="0" eaLnBrk="1" fontAlgn="base" hangingPunct="1">
              <a:spcBef>
                <a:spcPct val="20000"/>
              </a:spcBef>
              <a:spcAft>
                <a:spcPct val="0"/>
              </a:spcAft>
              <a:buFont typeface="+mj-lt"/>
              <a:buNone/>
              <a:defRPr sz="18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eaLnBrk="1" fontAlgn="base" hangingPunct="1">
              <a:spcBef>
                <a:spcPct val="20000"/>
              </a:spcBef>
              <a:spcAft>
                <a:spcPct val="0"/>
              </a:spcAft>
              <a:buNone/>
              <a:defRPr>
                <a:solidFill>
                  <a:schemeClr val="tx1"/>
                </a:solidFill>
                <a:latin typeface="+mn-lt"/>
              </a:defRPr>
            </a:lvl2pPr>
            <a:lvl3pPr marL="1143000" indent="-228600" algn="l" rtl="0" eaLnBrk="1" fontAlgn="base" hangingPunct="1">
              <a:spcBef>
                <a:spcPct val="20000"/>
              </a:spcBef>
              <a:spcAft>
                <a:spcPct val="0"/>
              </a:spcAft>
              <a:buChar char="•"/>
              <a:defRPr sz="1600">
                <a:solidFill>
                  <a:schemeClr val="tx1"/>
                </a:solidFill>
                <a:latin typeface="+mn-lt"/>
              </a:defRPr>
            </a:lvl3pPr>
            <a:lvl4pPr marL="1600200" indent="-228600" algn="l" rtl="0" eaLnBrk="1" fontAlgn="base" hangingPunct="1">
              <a:spcBef>
                <a:spcPct val="20000"/>
              </a:spcBef>
              <a:spcAft>
                <a:spcPct val="0"/>
              </a:spcAft>
              <a:buChar char="–"/>
              <a:defRPr sz="1400">
                <a:solidFill>
                  <a:schemeClr val="tx1"/>
                </a:solidFill>
                <a:latin typeface="+mn-lt"/>
              </a:defRPr>
            </a:lvl4pPr>
            <a:lvl5pPr marL="2057400" indent="-228600" algn="l" rtl="0" eaLnBrk="1" fontAlgn="base" hangingPunct="1">
              <a:spcBef>
                <a:spcPct val="20000"/>
              </a:spcBef>
              <a:spcAft>
                <a:spcPct val="0"/>
              </a:spcAft>
              <a:buChar char="»"/>
              <a:defRPr sz="1400">
                <a:solidFill>
                  <a:schemeClr val="tx1"/>
                </a:solidFill>
                <a:latin typeface="+mn-lt"/>
              </a:defRPr>
            </a:lvl5pPr>
            <a:lvl6pPr marL="2514600" indent="-228600" algn="l" rtl="0" eaLnBrk="1" fontAlgn="base" hangingPunct="1">
              <a:spcBef>
                <a:spcPct val="20000"/>
              </a:spcBef>
              <a:spcAft>
                <a:spcPct val="0"/>
              </a:spcAft>
              <a:buChar char="»"/>
              <a:defRPr>
                <a:solidFill>
                  <a:schemeClr val="tx1"/>
                </a:solidFill>
                <a:latin typeface="+mn-lt"/>
              </a:defRPr>
            </a:lvl6pPr>
            <a:lvl7pPr marL="2971800" indent="-228600" algn="l" rtl="0" eaLnBrk="1" fontAlgn="base" hangingPunct="1">
              <a:spcBef>
                <a:spcPct val="20000"/>
              </a:spcBef>
              <a:spcAft>
                <a:spcPct val="0"/>
              </a:spcAft>
              <a:buChar char="»"/>
              <a:defRPr>
                <a:solidFill>
                  <a:schemeClr val="tx1"/>
                </a:solidFill>
                <a:latin typeface="+mn-lt"/>
              </a:defRPr>
            </a:lvl7pPr>
            <a:lvl8pPr marL="3429000" indent="-228600" algn="l" rtl="0" eaLnBrk="1" fontAlgn="base" hangingPunct="1">
              <a:spcBef>
                <a:spcPct val="20000"/>
              </a:spcBef>
              <a:spcAft>
                <a:spcPct val="0"/>
              </a:spcAft>
              <a:buChar char="»"/>
              <a:defRPr>
                <a:solidFill>
                  <a:schemeClr val="tx1"/>
                </a:solidFill>
                <a:latin typeface="+mn-lt"/>
              </a:defRPr>
            </a:lvl8pPr>
            <a:lvl9pPr marL="3886200" indent="-228600" algn="l" rtl="0" eaLnBrk="1" fontAlgn="base" hangingPunct="1">
              <a:spcBef>
                <a:spcPct val="20000"/>
              </a:spcBef>
              <a:spcAft>
                <a:spcPct val="0"/>
              </a:spcAft>
              <a:buChar char="»"/>
              <a:defRPr>
                <a:solidFill>
                  <a:schemeClr val="tx1"/>
                </a:solidFill>
                <a:latin typeface="+mn-lt"/>
              </a:defRPr>
            </a:lvl9pPr>
          </a:lstStyle>
          <a:p>
            <a:pPr marL="0" indent="0"/>
            <a:r>
              <a:rPr lang="de-CH" sz="1050" b="1" i="1" dirty="0" smtClean="0">
                <a:solidFill>
                  <a:srgbClr val="FF0000"/>
                </a:solidFill>
              </a:rPr>
              <a:t>Kündigung</a:t>
            </a:r>
            <a:endParaRPr lang="de-CH" sz="1050" i="1" dirty="0" smtClean="0">
              <a:solidFill>
                <a:srgbClr val="FF0000"/>
              </a:solidFill>
            </a:endParaRPr>
          </a:p>
        </p:txBody>
      </p:sp>
      <p:sp>
        <p:nvSpPr>
          <p:cNvPr id="47" name="Textfeld 46"/>
          <p:cNvSpPr txBox="1"/>
          <p:nvPr/>
        </p:nvSpPr>
        <p:spPr>
          <a:xfrm>
            <a:off x="3879078" y="5665469"/>
            <a:ext cx="1159142" cy="215444"/>
          </a:xfrm>
          <a:prstGeom prst="rect">
            <a:avLst/>
          </a:prstGeom>
          <a:solidFill>
            <a:schemeClr val="bg1">
              <a:lumMod val="85000"/>
            </a:schemeClr>
          </a:solidFill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wrap="square" rtlCol="0">
            <a:spAutoFit/>
          </a:bodyPr>
          <a:lstStyle/>
          <a:p>
            <a:pPr algn="ctr"/>
            <a:r>
              <a:rPr lang="de-CH" sz="800" dirty="0" smtClean="0"/>
              <a:t>12 Monate</a:t>
            </a:r>
            <a:endParaRPr lang="de-CH" sz="800" dirty="0"/>
          </a:p>
        </p:txBody>
      </p:sp>
      <p:sp>
        <p:nvSpPr>
          <p:cNvPr id="48" name="Textfeld 47"/>
          <p:cNvSpPr txBox="1"/>
          <p:nvPr/>
        </p:nvSpPr>
        <p:spPr>
          <a:xfrm>
            <a:off x="5231904" y="5664888"/>
            <a:ext cx="1159142" cy="215444"/>
          </a:xfrm>
          <a:prstGeom prst="rect">
            <a:avLst/>
          </a:prstGeom>
          <a:solidFill>
            <a:schemeClr val="bg1">
              <a:lumMod val="85000"/>
            </a:schemeClr>
          </a:solidFill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wrap="square" rtlCol="0">
            <a:spAutoFit/>
          </a:bodyPr>
          <a:lstStyle/>
          <a:p>
            <a:pPr algn="ctr"/>
            <a:r>
              <a:rPr lang="de-CH" sz="800" dirty="0" smtClean="0"/>
              <a:t>24 Monate</a:t>
            </a:r>
            <a:endParaRPr lang="de-CH" sz="800" dirty="0"/>
          </a:p>
        </p:txBody>
      </p:sp>
      <p:sp>
        <p:nvSpPr>
          <p:cNvPr id="49" name="Textfeld 48"/>
          <p:cNvSpPr txBox="1"/>
          <p:nvPr/>
        </p:nvSpPr>
        <p:spPr>
          <a:xfrm>
            <a:off x="6914952" y="5665469"/>
            <a:ext cx="1159142" cy="215444"/>
          </a:xfrm>
          <a:prstGeom prst="rect">
            <a:avLst/>
          </a:prstGeom>
          <a:solidFill>
            <a:schemeClr val="bg1">
              <a:lumMod val="85000"/>
            </a:schemeClr>
          </a:solidFill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wrap="square" rtlCol="0">
            <a:spAutoFit/>
          </a:bodyPr>
          <a:lstStyle/>
          <a:p>
            <a:pPr algn="ctr"/>
            <a:r>
              <a:rPr lang="de-CH" sz="800" dirty="0" smtClean="0"/>
              <a:t>12 Monate</a:t>
            </a:r>
            <a:endParaRPr lang="de-CH" sz="800" dirty="0"/>
          </a:p>
        </p:txBody>
      </p:sp>
      <p:sp>
        <p:nvSpPr>
          <p:cNvPr id="50" name="Textfeld 49"/>
          <p:cNvSpPr txBox="1"/>
          <p:nvPr/>
        </p:nvSpPr>
        <p:spPr>
          <a:xfrm>
            <a:off x="8249226" y="5664888"/>
            <a:ext cx="1159142" cy="215444"/>
          </a:xfrm>
          <a:prstGeom prst="rect">
            <a:avLst/>
          </a:prstGeom>
          <a:solidFill>
            <a:schemeClr val="bg1">
              <a:lumMod val="85000"/>
            </a:schemeClr>
          </a:solidFill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wrap="square" rtlCol="0">
            <a:spAutoFit/>
          </a:bodyPr>
          <a:lstStyle/>
          <a:p>
            <a:pPr algn="ctr"/>
            <a:r>
              <a:rPr lang="de-CH" sz="800" dirty="0" smtClean="0"/>
              <a:t>24 Monate</a:t>
            </a:r>
            <a:endParaRPr lang="de-CH" sz="800" dirty="0"/>
          </a:p>
        </p:txBody>
      </p:sp>
      <p:sp>
        <p:nvSpPr>
          <p:cNvPr id="51" name="Textfeld 50"/>
          <p:cNvSpPr txBox="1"/>
          <p:nvPr/>
        </p:nvSpPr>
        <p:spPr>
          <a:xfrm>
            <a:off x="3879078" y="5953500"/>
            <a:ext cx="1159142" cy="215444"/>
          </a:xfrm>
          <a:prstGeom prst="rect">
            <a:avLst/>
          </a:prstGeom>
          <a:solidFill>
            <a:schemeClr val="bg1">
              <a:lumMod val="85000"/>
            </a:schemeClr>
          </a:solidFill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wrap="square" rtlCol="0">
            <a:spAutoFit/>
          </a:bodyPr>
          <a:lstStyle/>
          <a:p>
            <a:pPr algn="ctr"/>
            <a:r>
              <a:rPr lang="de-CH" sz="800" b="1" dirty="0" smtClean="0"/>
              <a:t>Jederzeit</a:t>
            </a:r>
            <a:endParaRPr lang="de-CH" sz="800" b="1" dirty="0"/>
          </a:p>
        </p:txBody>
      </p:sp>
      <p:sp>
        <p:nvSpPr>
          <p:cNvPr id="52" name="Textfeld 51"/>
          <p:cNvSpPr txBox="1"/>
          <p:nvPr/>
        </p:nvSpPr>
        <p:spPr>
          <a:xfrm>
            <a:off x="5250528" y="5952920"/>
            <a:ext cx="1159142" cy="215444"/>
          </a:xfrm>
          <a:prstGeom prst="rect">
            <a:avLst/>
          </a:prstGeom>
          <a:solidFill>
            <a:schemeClr val="bg1">
              <a:lumMod val="85000"/>
            </a:schemeClr>
          </a:solidFill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wrap="square" rtlCol="0">
            <a:spAutoFit/>
          </a:bodyPr>
          <a:lstStyle/>
          <a:p>
            <a:pPr algn="ctr"/>
            <a:r>
              <a:rPr lang="de-CH" sz="800" dirty="0" smtClean="0"/>
              <a:t>Ende Vertragslaufzeit</a:t>
            </a:r>
            <a:endParaRPr lang="de-CH" sz="800" dirty="0"/>
          </a:p>
        </p:txBody>
      </p:sp>
      <p:sp>
        <p:nvSpPr>
          <p:cNvPr id="53" name="Textfeld 52"/>
          <p:cNvSpPr txBox="1"/>
          <p:nvPr/>
        </p:nvSpPr>
        <p:spPr>
          <a:xfrm>
            <a:off x="6914952" y="5952920"/>
            <a:ext cx="1159142" cy="215444"/>
          </a:xfrm>
          <a:prstGeom prst="rect">
            <a:avLst/>
          </a:prstGeom>
          <a:solidFill>
            <a:schemeClr val="bg1">
              <a:lumMod val="85000"/>
            </a:schemeClr>
          </a:solidFill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wrap="square" rtlCol="0">
            <a:spAutoFit/>
          </a:bodyPr>
          <a:lstStyle/>
          <a:p>
            <a:pPr algn="ctr"/>
            <a:r>
              <a:rPr lang="de-CH" sz="800" b="1" dirty="0" smtClean="0"/>
              <a:t>Jederzeit</a:t>
            </a:r>
            <a:endParaRPr lang="de-CH" sz="800" b="1" dirty="0"/>
          </a:p>
        </p:txBody>
      </p:sp>
      <p:sp>
        <p:nvSpPr>
          <p:cNvPr id="54" name="Textfeld 53"/>
          <p:cNvSpPr txBox="1"/>
          <p:nvPr/>
        </p:nvSpPr>
        <p:spPr>
          <a:xfrm>
            <a:off x="8260764" y="5952340"/>
            <a:ext cx="1159142" cy="215444"/>
          </a:xfrm>
          <a:prstGeom prst="rect">
            <a:avLst/>
          </a:prstGeom>
          <a:solidFill>
            <a:schemeClr val="bg1">
              <a:lumMod val="85000"/>
            </a:schemeClr>
          </a:solidFill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wrap="square" rtlCol="0">
            <a:spAutoFit/>
          </a:bodyPr>
          <a:lstStyle/>
          <a:p>
            <a:pPr algn="ctr"/>
            <a:r>
              <a:rPr lang="de-CH" sz="800" dirty="0" smtClean="0"/>
              <a:t>Ende Vertragslaufzeit</a:t>
            </a:r>
            <a:endParaRPr lang="de-CH" sz="800" dirty="0"/>
          </a:p>
        </p:txBody>
      </p:sp>
      <p:sp>
        <p:nvSpPr>
          <p:cNvPr id="34" name="Textfeld 33"/>
          <p:cNvSpPr txBox="1"/>
          <p:nvPr/>
        </p:nvSpPr>
        <p:spPr>
          <a:xfrm rot="1659240">
            <a:off x="8905584" y="2087867"/>
            <a:ext cx="2811078" cy="387057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r>
              <a:rPr lang="de-CH" dirty="0" smtClean="0"/>
              <a:t>Ab 2. September 2014 !</a:t>
            </a:r>
            <a:endParaRPr lang="de-CH" dirty="0"/>
          </a:p>
        </p:txBody>
      </p:sp>
    </p:spTree>
    <p:extLst>
      <p:ext uri="{BB962C8B-B14F-4D97-AF65-F5344CB8AC3E}">
        <p14:creationId xmlns:p14="http://schemas.microsoft.com/office/powerpoint/2010/main" val="1349789809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CH" dirty="0" smtClean="0"/>
              <a:t>Handy </a:t>
            </a:r>
            <a:r>
              <a:rPr lang="de-CH" dirty="0" smtClean="0"/>
              <a:t>Einführungsaktionen</a:t>
            </a:r>
            <a:endParaRPr lang="de-CH" dirty="0"/>
          </a:p>
        </p:txBody>
      </p:sp>
      <p:sp>
        <p:nvSpPr>
          <p:cNvPr id="3" name="Inhaltsplatzhalt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de-CH" dirty="0" smtClean="0"/>
              <a:t>  </a:t>
            </a:r>
            <a:endParaRPr lang="de-CH" dirty="0"/>
          </a:p>
        </p:txBody>
      </p:sp>
      <p:sp>
        <p:nvSpPr>
          <p:cNvPr id="4" name="Fußzeilenplatzhalt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de-CH" smtClean="0"/>
              <a:t>31.12.2014  |  Firmenpräsentation Quickline AG</a:t>
            </a:r>
            <a:endParaRPr lang="de-CH"/>
          </a:p>
        </p:txBody>
      </p:sp>
      <p:sp>
        <p:nvSpPr>
          <p:cNvPr id="5" name="Foliennummernplatzhalt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r>
              <a:rPr lang="de-CH" smtClean="0"/>
              <a:t>Seite </a:t>
            </a:r>
            <a:fld id="{72FB1842-98F1-4237-985F-D1D9ACA47654}" type="slidenum">
              <a:rPr lang="de-CH" smtClean="0"/>
              <a:pPr/>
              <a:t>3</a:t>
            </a:fld>
            <a:endParaRPr lang="de-CH" dirty="0"/>
          </a:p>
        </p:txBody>
      </p:sp>
      <p:sp>
        <p:nvSpPr>
          <p:cNvPr id="6" name="Textplatzhalter 5"/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de-CH" dirty="0" smtClean="0"/>
              <a:t>Gültig bis 31.10.2014</a:t>
            </a:r>
            <a:endParaRPr lang="de-CH" dirty="0"/>
          </a:p>
        </p:txBody>
      </p:sp>
      <p:sp>
        <p:nvSpPr>
          <p:cNvPr id="7" name="Textplatzhalter 6"/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de-CH" dirty="0"/>
              <a:t>Quickline Mobile </a:t>
            </a:r>
            <a:r>
              <a:rPr lang="de-CH" dirty="0" smtClean="0"/>
              <a:t>Youth</a:t>
            </a:r>
            <a:endParaRPr lang="de-CH" dirty="0"/>
          </a:p>
        </p:txBody>
      </p:sp>
      <p:sp>
        <p:nvSpPr>
          <p:cNvPr id="8" name="Textplatzhalter 7"/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r>
              <a:rPr lang="de-CH" dirty="0" smtClean="0"/>
              <a:t>Handy Einführungsaktionen</a:t>
            </a:r>
            <a:endParaRPr lang="de-CH" dirty="0"/>
          </a:p>
        </p:txBody>
      </p:sp>
      <p:pic>
        <p:nvPicPr>
          <p:cNvPr id="1026" name="Picture 2" descr="O:\Marketing\QuickLine\2014\Product&amp;Price\Mobile\Bildmaterial\Samsung\Galaxy S5 mini\Komprimiert\Galaxy S5 mini blue.jpg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4015" r="22982"/>
          <a:stretch/>
        </p:blipFill>
        <p:spPr bwMode="auto">
          <a:xfrm>
            <a:off x="1631504" y="2996953"/>
            <a:ext cx="1910874" cy="24052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9" name="Textfeld 8"/>
          <p:cNvSpPr txBox="1"/>
          <p:nvPr/>
        </p:nvSpPr>
        <p:spPr>
          <a:xfrm>
            <a:off x="1775520" y="2683768"/>
            <a:ext cx="2736304" cy="9144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r>
              <a:rPr lang="de-CH" dirty="0" smtClean="0">
                <a:solidFill>
                  <a:schemeClr val="accent1"/>
                </a:solidFill>
              </a:rPr>
              <a:t>Samsung </a:t>
            </a:r>
            <a:r>
              <a:rPr lang="de-CH" dirty="0" err="1" smtClean="0">
                <a:solidFill>
                  <a:schemeClr val="accent1"/>
                </a:solidFill>
              </a:rPr>
              <a:t>Galaxy</a:t>
            </a:r>
            <a:r>
              <a:rPr lang="de-CH" dirty="0" smtClean="0">
                <a:solidFill>
                  <a:schemeClr val="accent1"/>
                </a:solidFill>
              </a:rPr>
              <a:t> S5 mini</a:t>
            </a:r>
            <a:endParaRPr lang="de-CH" dirty="0">
              <a:solidFill>
                <a:schemeClr val="accent1"/>
              </a:solidFill>
            </a:endParaRPr>
          </a:p>
        </p:txBody>
      </p:sp>
      <p:sp>
        <p:nvSpPr>
          <p:cNvPr id="13" name="Textfeld 12"/>
          <p:cNvSpPr txBox="1"/>
          <p:nvPr/>
        </p:nvSpPr>
        <p:spPr>
          <a:xfrm>
            <a:off x="6183189" y="2695567"/>
            <a:ext cx="2736304" cy="9144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r>
              <a:rPr lang="de-CH" dirty="0" smtClean="0">
                <a:solidFill>
                  <a:schemeClr val="accent1"/>
                </a:solidFill>
              </a:rPr>
              <a:t>Nokia Lumia 635</a:t>
            </a:r>
            <a:endParaRPr lang="de-CH" b="1" i="1" dirty="0" smtClean="0">
              <a:solidFill>
                <a:schemeClr val="accent1"/>
              </a:solidFill>
            </a:endParaRPr>
          </a:p>
        </p:txBody>
      </p:sp>
      <p:pic>
        <p:nvPicPr>
          <p:cNvPr id="1031" name="Picture 7" descr="O:\Marketing\QuickLine\2014\Product&amp;Price\Mobile\Bildmaterial\Nokia\Lumia 635\bm9raWFfbHVtaWE2MzVfbWFpbl9p2.jpg"/>
          <p:cNvPicPr>
            <a:picLocks noChangeAspect="1" noChangeArrowheads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8069" r="14889"/>
          <a:stretch/>
        </p:blipFill>
        <p:spPr bwMode="auto">
          <a:xfrm>
            <a:off x="6209565" y="3284984"/>
            <a:ext cx="2838763" cy="211716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1" name="Textfeld 10"/>
          <p:cNvSpPr txBox="1"/>
          <p:nvPr/>
        </p:nvSpPr>
        <p:spPr>
          <a:xfrm>
            <a:off x="3647728" y="3429168"/>
            <a:ext cx="914400" cy="9144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r>
              <a:rPr lang="de-CH" dirty="0" smtClean="0">
                <a:solidFill>
                  <a:schemeClr val="accent1"/>
                </a:solidFill>
              </a:rPr>
              <a:t>Nur 99.—</a:t>
            </a:r>
          </a:p>
          <a:p>
            <a:r>
              <a:rPr lang="de-CH" sz="1100" dirty="0" smtClean="0">
                <a:solidFill>
                  <a:schemeClr val="accent1"/>
                </a:solidFill>
              </a:rPr>
              <a:t>Mit Quickline Mobile</a:t>
            </a:r>
            <a:br>
              <a:rPr lang="de-CH" sz="1100" dirty="0" smtClean="0">
                <a:solidFill>
                  <a:schemeClr val="accent1"/>
                </a:solidFill>
              </a:rPr>
            </a:br>
            <a:r>
              <a:rPr lang="de-CH" sz="1100" b="1" dirty="0" smtClean="0">
                <a:solidFill>
                  <a:schemeClr val="accent1"/>
                </a:solidFill>
              </a:rPr>
              <a:t>Youth Surf Plus</a:t>
            </a:r>
            <a:r>
              <a:rPr lang="de-CH" sz="1100" dirty="0" smtClean="0">
                <a:solidFill>
                  <a:schemeClr val="accent1"/>
                </a:solidFill>
              </a:rPr>
              <a:t/>
            </a:r>
            <a:br>
              <a:rPr lang="de-CH" sz="1100" dirty="0" smtClean="0">
                <a:solidFill>
                  <a:schemeClr val="accent1"/>
                </a:solidFill>
              </a:rPr>
            </a:br>
            <a:r>
              <a:rPr lang="de-CH" sz="1100" dirty="0" smtClean="0">
                <a:solidFill>
                  <a:schemeClr val="accent1"/>
                </a:solidFill>
              </a:rPr>
              <a:t>für 24 Monate</a:t>
            </a:r>
            <a:endParaRPr lang="de-CH" sz="1100" dirty="0">
              <a:solidFill>
                <a:schemeClr val="accent1"/>
              </a:solidFill>
            </a:endParaRPr>
          </a:p>
        </p:txBody>
      </p:sp>
      <p:sp>
        <p:nvSpPr>
          <p:cNvPr id="19" name="Textfeld 18"/>
          <p:cNvSpPr txBox="1"/>
          <p:nvPr/>
        </p:nvSpPr>
        <p:spPr>
          <a:xfrm>
            <a:off x="9120336" y="3482833"/>
            <a:ext cx="914400" cy="9144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r>
              <a:rPr lang="de-CH" dirty="0" smtClean="0">
                <a:solidFill>
                  <a:schemeClr val="accent1"/>
                </a:solidFill>
              </a:rPr>
              <a:t>Nur 119.—</a:t>
            </a:r>
          </a:p>
          <a:p>
            <a:r>
              <a:rPr lang="de-CH" sz="1100" dirty="0" smtClean="0">
                <a:solidFill>
                  <a:schemeClr val="accent1"/>
                </a:solidFill>
              </a:rPr>
              <a:t>Mit Quickline Mobile</a:t>
            </a:r>
            <a:br>
              <a:rPr lang="de-CH" sz="1100" dirty="0" smtClean="0">
                <a:solidFill>
                  <a:schemeClr val="accent1"/>
                </a:solidFill>
              </a:rPr>
            </a:br>
            <a:r>
              <a:rPr lang="de-CH" sz="1100" b="1" dirty="0" smtClean="0">
                <a:solidFill>
                  <a:schemeClr val="accent1"/>
                </a:solidFill>
              </a:rPr>
              <a:t>Youth Start Plus</a:t>
            </a:r>
            <a:r>
              <a:rPr lang="de-CH" sz="1100" dirty="0" smtClean="0">
                <a:solidFill>
                  <a:schemeClr val="accent1"/>
                </a:solidFill>
              </a:rPr>
              <a:t/>
            </a:r>
            <a:br>
              <a:rPr lang="de-CH" sz="1100" dirty="0" smtClean="0">
                <a:solidFill>
                  <a:schemeClr val="accent1"/>
                </a:solidFill>
              </a:rPr>
            </a:br>
            <a:r>
              <a:rPr lang="de-CH" sz="1100" dirty="0" smtClean="0">
                <a:solidFill>
                  <a:schemeClr val="accent1"/>
                </a:solidFill>
              </a:rPr>
              <a:t>für 24 Monate</a:t>
            </a:r>
            <a:endParaRPr lang="de-CH" sz="1100" dirty="0">
              <a:solidFill>
                <a:schemeClr val="accent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18001684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CH" dirty="0" smtClean="0"/>
              <a:t>Ganz schön clever…</a:t>
            </a:r>
            <a:endParaRPr lang="de-CH" dirty="0"/>
          </a:p>
        </p:txBody>
      </p:sp>
      <p:sp>
        <p:nvSpPr>
          <p:cNvPr id="3" name="Inhaltsplatzhalt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marL="285750" indent="-285750">
              <a:spcAft>
                <a:spcPts val="0"/>
              </a:spcAft>
              <a:buFont typeface="Wingdings" panose="05000000000000000000" pitchFamily="2" charset="2"/>
              <a:buChar char="ü"/>
            </a:pPr>
            <a:r>
              <a:rPr lang="de-CH" sz="1200" dirty="0" smtClean="0"/>
              <a:t>Für Kinder, Jugendliche und junge Erwachsene – von 6 – 30 Jahren</a:t>
            </a:r>
          </a:p>
          <a:p>
            <a:pPr marL="285750" indent="-285750">
              <a:spcAft>
                <a:spcPts val="0"/>
              </a:spcAft>
              <a:buFont typeface="Wingdings" panose="05000000000000000000" pitchFamily="2" charset="2"/>
              <a:buChar char="ü"/>
            </a:pPr>
            <a:r>
              <a:rPr lang="de-CH" sz="1200" kern="600" dirty="0" smtClean="0"/>
              <a:t>Einfache und faire </a:t>
            </a:r>
            <a:r>
              <a:rPr lang="de-CH" sz="1200" kern="600" dirty="0" err="1" smtClean="0"/>
              <a:t>Abowahl</a:t>
            </a:r>
            <a:endParaRPr lang="de-CH" sz="1200" kern="600" dirty="0" smtClean="0"/>
          </a:p>
          <a:p>
            <a:pPr marL="647700" lvl="2" indent="-285750">
              <a:buFont typeface="Wingdings" panose="05000000000000000000" pitchFamily="2" charset="2"/>
              <a:buChar char="ü"/>
            </a:pPr>
            <a:r>
              <a:rPr lang="de-CH" sz="1200" kern="600" dirty="0" smtClean="0"/>
              <a:t>Ohne Handy</a:t>
            </a:r>
          </a:p>
          <a:p>
            <a:pPr marL="1001713" lvl="3" indent="-285750">
              <a:buFont typeface="Wingdings" panose="05000000000000000000" pitchFamily="2" charset="2"/>
              <a:buChar char="ü"/>
            </a:pPr>
            <a:r>
              <a:rPr lang="de-CH" sz="1200" kern="600" dirty="0" smtClean="0"/>
              <a:t>Günstiger als mit Handy</a:t>
            </a:r>
          </a:p>
          <a:p>
            <a:pPr marL="1001713" lvl="3" indent="-285750">
              <a:buFont typeface="Wingdings" panose="05000000000000000000" pitchFamily="2" charset="2"/>
              <a:buChar char="ü"/>
            </a:pPr>
            <a:r>
              <a:rPr lang="de-CH" sz="1200" kern="600" dirty="0" smtClean="0"/>
              <a:t>Jederzeit, ohne Kostenfolge kündbar beim KNU, auch während der ersten 12 Monaten</a:t>
            </a:r>
          </a:p>
          <a:p>
            <a:pPr marL="647700" lvl="2" indent="-285750">
              <a:buFont typeface="Wingdings" panose="05000000000000000000" pitchFamily="2" charset="2"/>
              <a:buChar char="ü"/>
            </a:pPr>
            <a:r>
              <a:rPr lang="de-CH" sz="1200" kern="600" dirty="0" smtClean="0"/>
              <a:t>Mit Handy</a:t>
            </a:r>
          </a:p>
          <a:p>
            <a:pPr marL="1001713" lvl="3" indent="-285750">
              <a:buFont typeface="Wingdings" panose="05000000000000000000" pitchFamily="2" charset="2"/>
              <a:buChar char="ü"/>
            </a:pPr>
            <a:r>
              <a:rPr lang="de-CH" sz="1200" kern="600" dirty="0" smtClean="0"/>
              <a:t>Vergünstigung auf die neusten Smartphones zu Sonderkonditionen</a:t>
            </a:r>
          </a:p>
          <a:p>
            <a:pPr marL="1001713" lvl="3" indent="-285750">
              <a:buFont typeface="Wingdings" panose="05000000000000000000" pitchFamily="2" charset="2"/>
              <a:buChar char="ü"/>
            </a:pPr>
            <a:r>
              <a:rPr lang="de-CH" sz="1200" kern="600" dirty="0" smtClean="0"/>
              <a:t>Vertragsverpflichtung 24 Monate</a:t>
            </a:r>
          </a:p>
          <a:p>
            <a:pPr marL="285750" indent="-285750">
              <a:spcAft>
                <a:spcPts val="0"/>
              </a:spcAft>
              <a:buFont typeface="Wingdings" panose="05000000000000000000" pitchFamily="2" charset="2"/>
              <a:buChar char="ü"/>
            </a:pPr>
            <a:r>
              <a:rPr lang="de-CH" sz="1200" kern="600" dirty="0" smtClean="0"/>
              <a:t>LTE-Speed und volle Kostensicherheit beim Surfen</a:t>
            </a:r>
          </a:p>
          <a:p>
            <a:pPr marL="647700" lvl="2" indent="-285750">
              <a:buFont typeface="Wingdings" panose="05000000000000000000" pitchFamily="2" charset="2"/>
              <a:buChar char="ü"/>
            </a:pPr>
            <a:r>
              <a:rPr lang="de-CH" sz="1200" kern="600" dirty="0" smtClean="0"/>
              <a:t>Mit bis zu 21Mbps bis 200MB / 1GB pro Monat surfen</a:t>
            </a:r>
          </a:p>
          <a:p>
            <a:pPr marL="647700" lvl="2" indent="-285750">
              <a:buFont typeface="Wingdings" panose="05000000000000000000" pitchFamily="2" charset="2"/>
              <a:buChar char="ü"/>
            </a:pPr>
            <a:r>
              <a:rPr lang="de-CH" sz="1200" kern="600" dirty="0" smtClean="0"/>
              <a:t>Danach keine weiteren Kosten, die Geschwindigkeit wird auf 64kbps reduziert bis Ende Monat</a:t>
            </a:r>
          </a:p>
          <a:p>
            <a:pPr marL="647700" lvl="2" indent="-285750">
              <a:buFont typeface="Wingdings" panose="05000000000000000000" pitchFamily="2" charset="2"/>
              <a:buChar char="ü"/>
            </a:pPr>
            <a:r>
              <a:rPr lang="de-CH" sz="1200" kern="600" dirty="0" smtClean="0"/>
              <a:t>SMS-Info bei </a:t>
            </a:r>
            <a:r>
              <a:rPr lang="de-CH" sz="1200" kern="600" dirty="0"/>
              <a:t>80% </a:t>
            </a:r>
            <a:r>
              <a:rPr lang="de-CH" sz="1200" kern="600" dirty="0" smtClean="0"/>
              <a:t>Verbrauch </a:t>
            </a:r>
            <a:r>
              <a:rPr lang="de-CH" sz="1200" kern="600" dirty="0"/>
              <a:t>der </a:t>
            </a:r>
            <a:r>
              <a:rPr lang="de-CH" sz="1200" kern="600" dirty="0" err="1"/>
              <a:t>Limite</a:t>
            </a:r>
            <a:r>
              <a:rPr lang="de-CH" sz="1200" kern="600" dirty="0"/>
              <a:t> und </a:t>
            </a:r>
            <a:r>
              <a:rPr lang="de-CH" sz="1200" kern="600" dirty="0" smtClean="0"/>
              <a:t>bei Reduktion </a:t>
            </a:r>
            <a:r>
              <a:rPr lang="de-CH" sz="1200" kern="600" dirty="0"/>
              <a:t>der </a:t>
            </a:r>
            <a:r>
              <a:rPr lang="de-CH" sz="1200" kern="600" dirty="0" smtClean="0"/>
              <a:t>Geschwindigkeit</a:t>
            </a:r>
            <a:endParaRPr lang="de-CH" sz="1200" kern="600" dirty="0"/>
          </a:p>
          <a:p>
            <a:pPr marL="647700" lvl="2" indent="-285750">
              <a:buFont typeface="Wingdings" panose="05000000000000000000" pitchFamily="2" charset="2"/>
              <a:buChar char="ü"/>
            </a:pPr>
            <a:r>
              <a:rPr lang="de-CH" sz="1200" kern="600" dirty="0" err="1" smtClean="0"/>
              <a:t>What’s</a:t>
            </a:r>
            <a:r>
              <a:rPr lang="de-CH" sz="1200" kern="600" dirty="0" smtClean="0"/>
              <a:t> App kann auch bei reduzierter Geschwindigkeit ohne Probleme genutzt werden</a:t>
            </a:r>
          </a:p>
          <a:p>
            <a:pPr marL="285750" indent="-285750">
              <a:spcAft>
                <a:spcPts val="0"/>
              </a:spcAft>
              <a:buFont typeface="Wingdings" panose="05000000000000000000" pitchFamily="2" charset="2"/>
              <a:buChar char="ü"/>
            </a:pPr>
            <a:r>
              <a:rPr lang="de-CH" sz="1200" kern="600" dirty="0" smtClean="0"/>
              <a:t>Unlimitiert telefonieren aufs Fest- und Mobilnetz von Quickline</a:t>
            </a:r>
          </a:p>
          <a:p>
            <a:pPr marL="285750" indent="-285750">
              <a:spcAft>
                <a:spcPts val="0"/>
              </a:spcAft>
              <a:buFont typeface="Wingdings" panose="05000000000000000000" pitchFamily="2" charset="2"/>
              <a:buChar char="ü"/>
            </a:pPr>
            <a:r>
              <a:rPr lang="de-CH" sz="1200" kern="600" dirty="0" smtClean="0"/>
              <a:t>SMS&amp;MMS sind in der Schweiz unlimitiert kostenlos</a:t>
            </a:r>
          </a:p>
          <a:p>
            <a:pPr marL="285750" indent="-285750">
              <a:spcAft>
                <a:spcPts val="0"/>
              </a:spcAft>
              <a:buFont typeface="Wingdings" panose="05000000000000000000" pitchFamily="2" charset="2"/>
              <a:buChar char="ü"/>
            </a:pPr>
            <a:r>
              <a:rPr lang="de-CH" sz="1200" kern="600" dirty="0" smtClean="0"/>
              <a:t>Optional wird eine zweite Nummer über die laufenden Kosten per SMS informiert</a:t>
            </a:r>
          </a:p>
        </p:txBody>
      </p:sp>
      <p:sp>
        <p:nvSpPr>
          <p:cNvPr id="4" name="Fußzeilenplatzhalt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de-CH" dirty="0" smtClean="0"/>
              <a:t>31.12.2014  |  Firmenpräsentation Quickline AG</a:t>
            </a:r>
            <a:endParaRPr lang="de-CH" dirty="0"/>
          </a:p>
        </p:txBody>
      </p:sp>
      <p:sp>
        <p:nvSpPr>
          <p:cNvPr id="5" name="Foliennummernplatzhalt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r>
              <a:rPr lang="de-CH" smtClean="0"/>
              <a:t>Seite </a:t>
            </a:r>
            <a:fld id="{72FB1842-98F1-4237-985F-D1D9ACA47654}" type="slidenum">
              <a:rPr lang="de-CH" smtClean="0"/>
              <a:pPr/>
              <a:t>4</a:t>
            </a:fld>
            <a:endParaRPr lang="de-CH" dirty="0"/>
          </a:p>
        </p:txBody>
      </p:sp>
      <p:sp>
        <p:nvSpPr>
          <p:cNvPr id="6" name="Textplatzhalter 5"/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de-CH" dirty="0" smtClean="0"/>
              <a:t>Die Vorteile von Quickline Mobile Youth</a:t>
            </a:r>
            <a:endParaRPr lang="de-CH" dirty="0"/>
          </a:p>
        </p:txBody>
      </p:sp>
      <p:sp>
        <p:nvSpPr>
          <p:cNvPr id="7" name="Textplatzhalter 6"/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de-CH" dirty="0"/>
              <a:t>Quickline Mobile </a:t>
            </a:r>
            <a:r>
              <a:rPr lang="de-CH" dirty="0" smtClean="0"/>
              <a:t>Youth</a:t>
            </a:r>
            <a:endParaRPr lang="de-CH" dirty="0"/>
          </a:p>
        </p:txBody>
      </p:sp>
      <p:sp>
        <p:nvSpPr>
          <p:cNvPr id="8" name="Textplatzhalter 7"/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r>
              <a:rPr lang="de-CH" dirty="0" smtClean="0"/>
              <a:t>Vorteile auf einen Blick</a:t>
            </a:r>
            <a:endParaRPr lang="de-CH" dirty="0"/>
          </a:p>
        </p:txBody>
      </p:sp>
    </p:spTree>
    <p:extLst>
      <p:ext uri="{BB962C8B-B14F-4D97-AF65-F5344CB8AC3E}">
        <p14:creationId xmlns:p14="http://schemas.microsoft.com/office/powerpoint/2010/main" val="1547540060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CH" dirty="0" smtClean="0"/>
              <a:t>Wichtige Informationen</a:t>
            </a:r>
            <a:endParaRPr lang="de-CH" dirty="0"/>
          </a:p>
        </p:txBody>
      </p:sp>
      <p:sp>
        <p:nvSpPr>
          <p:cNvPr id="3" name="Inhaltsplatzhalt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>
              <a:spcAft>
                <a:spcPts val="600"/>
              </a:spcAft>
            </a:pPr>
            <a:r>
              <a:rPr lang="de-CH" sz="1200" dirty="0" smtClean="0"/>
              <a:t>Berechtigung</a:t>
            </a:r>
          </a:p>
          <a:p>
            <a:pPr marL="463550" lvl="1" indent="-285750">
              <a:spcAft>
                <a:spcPts val="600"/>
              </a:spcAft>
              <a:buFont typeface="Wingdings" panose="05000000000000000000" pitchFamily="2" charset="2"/>
              <a:buChar char="ü"/>
            </a:pPr>
            <a:r>
              <a:rPr lang="de-CH" sz="1200" dirty="0" smtClean="0"/>
              <a:t>Von 6 – 30 Jahren (Jahrgang ist massgebend)</a:t>
            </a:r>
          </a:p>
          <a:p>
            <a:pPr marL="463550" lvl="1" indent="-285750">
              <a:spcAft>
                <a:spcPts val="600"/>
              </a:spcAft>
              <a:buFont typeface="Wingdings" panose="05000000000000000000" pitchFamily="2" charset="2"/>
              <a:buChar char="ü"/>
            </a:pPr>
            <a:r>
              <a:rPr lang="de-CH" sz="1200" b="1" dirty="0" smtClean="0"/>
              <a:t>Unter </a:t>
            </a:r>
            <a:r>
              <a:rPr lang="de-CH" sz="1200" b="1" dirty="0" smtClean="0"/>
              <a:t>18 </a:t>
            </a:r>
            <a:r>
              <a:rPr lang="de-CH" sz="1200" b="1" dirty="0" smtClean="0"/>
              <a:t>Jahren, muss das Abo unter dem Vertrag des gesetzlichen Vertreters </a:t>
            </a:r>
            <a:r>
              <a:rPr lang="de-CH" sz="1200" b="1" dirty="0" smtClean="0"/>
              <a:t>laufen</a:t>
            </a:r>
            <a:r>
              <a:rPr lang="de-CH" sz="1200" b="1" dirty="0" smtClean="0"/>
              <a:t>, welcher bereits bestehender Quickline Kunde sein muss. </a:t>
            </a:r>
            <a:r>
              <a:rPr lang="de-CH" sz="1200" dirty="0" smtClean="0"/>
              <a:t>Unter </a:t>
            </a:r>
            <a:r>
              <a:rPr lang="de-CH" sz="1200" dirty="0"/>
              <a:t>18 Jahren wird die </a:t>
            </a:r>
            <a:r>
              <a:rPr lang="de-CH" sz="1200" dirty="0" smtClean="0"/>
              <a:t>Zustimmung des </a:t>
            </a:r>
            <a:r>
              <a:rPr lang="de-CH" sz="1200" dirty="0"/>
              <a:t>gesetzlichen Vertreters </a:t>
            </a:r>
            <a:r>
              <a:rPr lang="de-CH" sz="1200" dirty="0" smtClean="0"/>
              <a:t>benötigt. Aus gesetzlichen Gründen müssen bei einer Drittnutzung (Hauptnutzer ist nicht Vertragsinhaber) die Personalien und Ausweisdaten aufgenommen werden.</a:t>
            </a:r>
            <a:br>
              <a:rPr lang="de-CH" sz="1200" dirty="0" smtClean="0"/>
            </a:br>
            <a:r>
              <a:rPr lang="de-CH" sz="1200" dirty="0" smtClean="0"/>
              <a:t>Der Vertragsinhaber ist für jede Nutzung seiner Anschlüsse, auch solche durch den Hauptnutzer (z.B. Kind), verantwortlich.</a:t>
            </a:r>
            <a:endParaRPr lang="de-CH" sz="1200" dirty="0"/>
          </a:p>
          <a:p>
            <a:pPr marL="463550" lvl="1" indent="-285750">
              <a:spcAft>
                <a:spcPts val="600"/>
              </a:spcAft>
              <a:buFont typeface="Wingdings" panose="05000000000000000000" pitchFamily="2" charset="2"/>
              <a:buChar char="ü"/>
            </a:pPr>
            <a:r>
              <a:rPr lang="de-CH" sz="1200" dirty="0" smtClean="0"/>
              <a:t>Ab 18 Jahren, kann auch ein «Mobil-</a:t>
            </a:r>
            <a:r>
              <a:rPr lang="de-CH" sz="1200" dirty="0" err="1" smtClean="0"/>
              <a:t>only</a:t>
            </a:r>
            <a:r>
              <a:rPr lang="de-CH" sz="1200" dirty="0" smtClean="0"/>
              <a:t>» Vertrag auf den Jugendlichen eröffnet werden (ohne weitere Dienste von Quickline)</a:t>
            </a:r>
          </a:p>
          <a:p>
            <a:pPr>
              <a:spcAft>
                <a:spcPts val="600"/>
              </a:spcAft>
            </a:pPr>
            <a:r>
              <a:rPr lang="de-CH" sz="1200" dirty="0" smtClean="0"/>
              <a:t>Vollendung 30. Lebensjahr</a:t>
            </a:r>
          </a:p>
          <a:p>
            <a:pPr marL="463550" lvl="1" indent="-285750">
              <a:spcAft>
                <a:spcPts val="600"/>
              </a:spcAft>
              <a:buFont typeface="Wingdings" panose="05000000000000000000" pitchFamily="2" charset="2"/>
              <a:buChar char="ü"/>
            </a:pPr>
            <a:r>
              <a:rPr lang="de-CH" sz="1200" dirty="0" smtClean="0"/>
              <a:t>Vor dem 30. Geburtstag wird der Kunde per SMS über den </a:t>
            </a:r>
            <a:r>
              <a:rPr lang="de-CH" sz="1200" dirty="0" err="1" smtClean="0"/>
              <a:t>Abowechsel</a:t>
            </a:r>
            <a:r>
              <a:rPr lang="de-CH" sz="1200" dirty="0" smtClean="0"/>
              <a:t> informiert</a:t>
            </a:r>
            <a:r>
              <a:rPr lang="de-CH" sz="1200" dirty="0" smtClean="0"/>
              <a:t>.</a:t>
            </a:r>
            <a:endParaRPr lang="de-CH" sz="1200" dirty="0" smtClean="0"/>
          </a:p>
          <a:p>
            <a:pPr marL="285750" indent="-285750">
              <a:spcAft>
                <a:spcPts val="600"/>
              </a:spcAft>
              <a:buFont typeface="Wingdings" panose="05000000000000000000" pitchFamily="2" charset="2"/>
              <a:buChar char="ü"/>
            </a:pPr>
            <a:endParaRPr lang="de-CH" sz="1200" dirty="0" smtClean="0"/>
          </a:p>
        </p:txBody>
      </p:sp>
      <p:sp>
        <p:nvSpPr>
          <p:cNvPr id="4" name="Fußzeilenplatzhalt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de-CH" smtClean="0"/>
              <a:t>31.12.2014  |  Firmenpräsentation Quickline AG</a:t>
            </a:r>
            <a:endParaRPr lang="de-CH"/>
          </a:p>
        </p:txBody>
      </p:sp>
      <p:sp>
        <p:nvSpPr>
          <p:cNvPr id="5" name="Foliennummernplatzhalt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r>
              <a:rPr lang="de-CH" smtClean="0"/>
              <a:t>Seite </a:t>
            </a:r>
            <a:fld id="{72FB1842-98F1-4237-985F-D1D9ACA47654}" type="slidenum">
              <a:rPr lang="de-CH" smtClean="0"/>
              <a:pPr/>
              <a:t>5</a:t>
            </a:fld>
            <a:endParaRPr lang="de-CH" dirty="0"/>
          </a:p>
        </p:txBody>
      </p:sp>
      <p:sp>
        <p:nvSpPr>
          <p:cNvPr id="6" name="Textplatzhalter 5"/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de-CH" dirty="0" smtClean="0"/>
              <a:t> </a:t>
            </a:r>
            <a:endParaRPr lang="de-CH" dirty="0"/>
          </a:p>
        </p:txBody>
      </p:sp>
      <p:sp>
        <p:nvSpPr>
          <p:cNvPr id="7" name="Textplatzhalter 6"/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de-CH" dirty="0" smtClean="0"/>
              <a:t>Quickline Mobile Youth</a:t>
            </a:r>
            <a:endParaRPr lang="de-CH" dirty="0"/>
          </a:p>
        </p:txBody>
      </p:sp>
      <p:sp>
        <p:nvSpPr>
          <p:cNvPr id="8" name="Textplatzhalter 7"/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r>
              <a:rPr lang="de-CH" dirty="0" smtClean="0"/>
              <a:t>Weitere wichtige Informationen</a:t>
            </a:r>
            <a:endParaRPr lang="de-CH" dirty="0"/>
          </a:p>
        </p:txBody>
      </p:sp>
    </p:spTree>
    <p:extLst>
      <p:ext uri="{BB962C8B-B14F-4D97-AF65-F5344CB8AC3E}">
        <p14:creationId xmlns:p14="http://schemas.microsoft.com/office/powerpoint/2010/main" val="584329424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CH" dirty="0" smtClean="0"/>
              <a:t>Das Budget der Kinder voll im Griff</a:t>
            </a:r>
            <a:endParaRPr lang="de-CH" dirty="0"/>
          </a:p>
        </p:txBody>
      </p:sp>
      <p:sp>
        <p:nvSpPr>
          <p:cNvPr id="3" name="Inhaltsplatzhalt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marL="285750" indent="-285750">
              <a:spcAft>
                <a:spcPts val="600"/>
              </a:spcAft>
              <a:buFont typeface="Wingdings" panose="05000000000000000000" pitchFamily="2" charset="2"/>
              <a:buChar char="ü"/>
            </a:pPr>
            <a:r>
              <a:rPr lang="de-CH" sz="1200" kern="600" dirty="0"/>
              <a:t>Kostenschutz ist uns wichtig</a:t>
            </a:r>
          </a:p>
          <a:p>
            <a:pPr marL="463550" lvl="1" indent="-285750">
              <a:spcAft>
                <a:spcPts val="600"/>
              </a:spcAft>
              <a:buFont typeface="Wingdings" panose="05000000000000000000" pitchFamily="2" charset="2"/>
              <a:buChar char="ü"/>
            </a:pPr>
            <a:r>
              <a:rPr lang="de-CH" sz="1200" b="1" kern="600" dirty="0" smtClean="0"/>
              <a:t>Daten-Flatrates: </a:t>
            </a:r>
            <a:r>
              <a:rPr lang="de-CH" sz="1200" kern="600" dirty="0" smtClean="0"/>
              <a:t>Die </a:t>
            </a:r>
            <a:r>
              <a:rPr lang="de-CH" sz="1200" kern="600" dirty="0" err="1" smtClean="0"/>
              <a:t>Jugendabos</a:t>
            </a:r>
            <a:r>
              <a:rPr lang="de-CH" sz="1200" kern="600" dirty="0" smtClean="0"/>
              <a:t> haben 200MB/1GB High-Speed-Surfvolumen inklusive. Nach dem Verbrauch fallen keine zusätzlichen Kosten an. Die Geschwindigkeit wird reduziert.</a:t>
            </a:r>
          </a:p>
          <a:p>
            <a:pPr marL="463550" lvl="1" indent="-285750">
              <a:spcAft>
                <a:spcPts val="600"/>
              </a:spcAft>
              <a:buFont typeface="Wingdings" panose="05000000000000000000" pitchFamily="2" charset="2"/>
              <a:buChar char="ü"/>
            </a:pPr>
            <a:r>
              <a:rPr lang="de-CH" sz="1200" b="1" kern="600" dirty="0" smtClean="0"/>
              <a:t>SMS &amp; MMS in der Schweiz unlimitiert</a:t>
            </a:r>
          </a:p>
          <a:p>
            <a:pPr marL="463550" lvl="1" indent="-285750">
              <a:spcAft>
                <a:spcPts val="600"/>
              </a:spcAft>
              <a:buFont typeface="Wingdings" panose="05000000000000000000" pitchFamily="2" charset="2"/>
              <a:buChar char="ü"/>
            </a:pPr>
            <a:r>
              <a:rPr lang="de-CH" sz="1200" kern="600" dirty="0"/>
              <a:t>Anrufe auf das Quickline Festnetz oder Quickline Mobile sind kostenlos</a:t>
            </a:r>
          </a:p>
          <a:p>
            <a:pPr marL="463550" lvl="1" indent="-285750">
              <a:spcAft>
                <a:spcPts val="600"/>
              </a:spcAft>
              <a:buFont typeface="Wingdings" panose="05000000000000000000" pitchFamily="2" charset="2"/>
              <a:buChar char="ü"/>
            </a:pPr>
            <a:r>
              <a:rPr lang="de-CH" sz="1200" b="1" kern="600" dirty="0" smtClean="0"/>
              <a:t>Kosten-Info-SMS</a:t>
            </a:r>
            <a:endParaRPr lang="de-CH" sz="1200" b="1" kern="600" dirty="0" smtClean="0"/>
          </a:p>
          <a:p>
            <a:pPr marL="647700" lvl="2" indent="-285750">
              <a:spcAft>
                <a:spcPts val="600"/>
              </a:spcAft>
              <a:buFont typeface="Wingdings" panose="05000000000000000000" pitchFamily="2" charset="2"/>
              <a:buChar char="ü"/>
            </a:pPr>
            <a:r>
              <a:rPr lang="de-CH" sz="1200" kern="600" dirty="0" smtClean="0"/>
              <a:t>Der </a:t>
            </a:r>
            <a:r>
              <a:rPr lang="de-CH" sz="1200" kern="600" dirty="0"/>
              <a:t>Hauptnutzer </a:t>
            </a:r>
            <a:r>
              <a:rPr lang="de-CH" sz="1200" kern="600" dirty="0" smtClean="0"/>
              <a:t>(z.B. das Kind) wird </a:t>
            </a:r>
            <a:r>
              <a:rPr lang="de-CH" sz="1200" kern="600" dirty="0"/>
              <a:t>über die laufenden Kosten per SMS informiert</a:t>
            </a:r>
          </a:p>
          <a:p>
            <a:pPr marL="647700" lvl="2" indent="-285750">
              <a:spcAft>
                <a:spcPts val="600"/>
              </a:spcAft>
              <a:buFont typeface="Wingdings" panose="05000000000000000000" pitchFamily="2" charset="2"/>
              <a:buChar char="ü"/>
            </a:pPr>
            <a:r>
              <a:rPr lang="de-CH" sz="1200" u="sng" kern="600" dirty="0"/>
              <a:t>Optional kann eine weitere Mobilnummer </a:t>
            </a:r>
            <a:r>
              <a:rPr lang="de-CH" sz="1200" kern="600" dirty="0"/>
              <a:t>für diese Kosten-Info-SMS hinzugefügt werden (Eltern)</a:t>
            </a:r>
          </a:p>
          <a:p>
            <a:pPr marL="647700" lvl="2" indent="-285750">
              <a:spcAft>
                <a:spcPts val="600"/>
              </a:spcAft>
              <a:buFont typeface="Wingdings" panose="05000000000000000000" pitchFamily="2" charset="2"/>
              <a:buChar char="ü"/>
            </a:pPr>
            <a:r>
              <a:rPr lang="de-CH" sz="1200" kern="600" dirty="0"/>
              <a:t>Die </a:t>
            </a:r>
            <a:r>
              <a:rPr lang="de-CH" sz="1200" kern="600" dirty="0" err="1" smtClean="0"/>
              <a:t>Limiten</a:t>
            </a:r>
            <a:r>
              <a:rPr lang="de-CH" sz="1200" kern="600" dirty="0" smtClean="0"/>
              <a:t> können </a:t>
            </a:r>
            <a:r>
              <a:rPr lang="de-CH" sz="1200" kern="600" dirty="0"/>
              <a:t>individuell </a:t>
            </a:r>
            <a:r>
              <a:rPr lang="de-CH" sz="1200" kern="600" dirty="0" smtClean="0"/>
              <a:t>im Kundencenter </a:t>
            </a:r>
            <a:r>
              <a:rPr lang="de-CH" sz="1200" kern="600" dirty="0" smtClean="0"/>
              <a:t>my.quickline.com </a:t>
            </a:r>
            <a:r>
              <a:rPr lang="de-CH" sz="1200" kern="600" dirty="0" smtClean="0"/>
              <a:t>angepasst </a:t>
            </a:r>
            <a:br>
              <a:rPr lang="de-CH" sz="1200" kern="600" dirty="0" smtClean="0"/>
            </a:br>
            <a:r>
              <a:rPr lang="de-CH" sz="1200" kern="600" dirty="0" smtClean="0"/>
              <a:t>Die </a:t>
            </a:r>
            <a:r>
              <a:rPr lang="de-CH" sz="1200" kern="600" dirty="0" smtClean="0"/>
              <a:t>Standartwerte Youth </a:t>
            </a:r>
            <a:r>
              <a:rPr lang="de-CH" sz="1200" kern="600" dirty="0" smtClean="0"/>
              <a:t>Start: Alle 20 </a:t>
            </a:r>
            <a:r>
              <a:rPr lang="de-CH" sz="1200" kern="600" dirty="0" smtClean="0"/>
              <a:t>CHF / Youth </a:t>
            </a:r>
            <a:r>
              <a:rPr lang="de-CH" sz="1200" kern="600" dirty="0" smtClean="0"/>
              <a:t>Surf: Alle 50 CHF</a:t>
            </a:r>
          </a:p>
          <a:p>
            <a:pPr marL="463550" lvl="1" indent="-285750">
              <a:spcAft>
                <a:spcPts val="600"/>
              </a:spcAft>
              <a:buFont typeface="Wingdings" panose="05000000000000000000" pitchFamily="2" charset="2"/>
              <a:buChar char="ü"/>
            </a:pPr>
            <a:r>
              <a:rPr lang="de-CH" sz="1200" b="1" kern="600" dirty="0" smtClean="0"/>
              <a:t>Mehrwertdienste </a:t>
            </a:r>
            <a:r>
              <a:rPr lang="de-CH" sz="1200" kern="600" dirty="0" smtClean="0"/>
              <a:t>sind automatisch für unter 16 Jährige </a:t>
            </a:r>
            <a:r>
              <a:rPr lang="de-CH" sz="1200" b="1" kern="600" dirty="0" smtClean="0"/>
              <a:t>gesperrt</a:t>
            </a:r>
          </a:p>
          <a:p>
            <a:pPr marL="463550" lvl="1" indent="-285750">
              <a:spcAft>
                <a:spcPts val="600"/>
              </a:spcAft>
              <a:buFont typeface="Wingdings" panose="05000000000000000000" pitchFamily="2" charset="2"/>
              <a:buChar char="ü"/>
            </a:pPr>
            <a:r>
              <a:rPr lang="de-CH" sz="1200" b="1" kern="600" dirty="0" smtClean="0"/>
              <a:t>Roaming</a:t>
            </a:r>
            <a:r>
              <a:rPr lang="de-CH" sz="1200" kern="600" dirty="0" smtClean="0"/>
              <a:t> kann bequem über myquickline.com deaktivieren werden</a:t>
            </a:r>
          </a:p>
          <a:p>
            <a:pPr>
              <a:spcAft>
                <a:spcPts val="600"/>
              </a:spcAft>
            </a:pPr>
            <a:endParaRPr lang="de-CH" sz="1200" kern="600" dirty="0" smtClean="0"/>
          </a:p>
          <a:p>
            <a:pPr marL="285750" indent="-285750">
              <a:spcAft>
                <a:spcPts val="600"/>
              </a:spcAft>
              <a:buFont typeface="Wingdings" panose="05000000000000000000" pitchFamily="2" charset="2"/>
              <a:buChar char="ü"/>
            </a:pPr>
            <a:endParaRPr lang="de-CH" sz="1200" kern="600" dirty="0"/>
          </a:p>
          <a:p>
            <a:endParaRPr lang="de-CH" dirty="0"/>
          </a:p>
        </p:txBody>
      </p:sp>
      <p:sp>
        <p:nvSpPr>
          <p:cNvPr id="4" name="Fußzeilenplatzhalt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de-CH" smtClean="0"/>
              <a:t>31.12.2014  |  Firmenpräsentation Quickline AG</a:t>
            </a:r>
            <a:endParaRPr lang="de-CH"/>
          </a:p>
        </p:txBody>
      </p:sp>
      <p:sp>
        <p:nvSpPr>
          <p:cNvPr id="5" name="Foliennummernplatzhalt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r>
              <a:rPr lang="de-CH" smtClean="0"/>
              <a:t>Seite </a:t>
            </a:r>
            <a:fld id="{72FB1842-98F1-4237-985F-D1D9ACA47654}" type="slidenum">
              <a:rPr lang="de-CH" smtClean="0"/>
              <a:pPr/>
              <a:t>6</a:t>
            </a:fld>
            <a:endParaRPr lang="de-CH" dirty="0"/>
          </a:p>
        </p:txBody>
      </p:sp>
      <p:sp>
        <p:nvSpPr>
          <p:cNvPr id="6" name="Textplatzhalter 5"/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de-CH" dirty="0" smtClean="0"/>
              <a:t>Argumentation für die Eltern</a:t>
            </a:r>
            <a:endParaRPr lang="de-CH" dirty="0"/>
          </a:p>
        </p:txBody>
      </p:sp>
      <p:sp>
        <p:nvSpPr>
          <p:cNvPr id="7" name="Textplatzhalter 6"/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de-CH" dirty="0"/>
              <a:t>Quickline Mobile </a:t>
            </a:r>
            <a:r>
              <a:rPr lang="de-CH" dirty="0" smtClean="0"/>
              <a:t>Youth</a:t>
            </a:r>
            <a:endParaRPr lang="de-CH" dirty="0"/>
          </a:p>
        </p:txBody>
      </p:sp>
      <p:sp>
        <p:nvSpPr>
          <p:cNvPr id="8" name="Textplatzhalter 7"/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r>
              <a:rPr lang="de-CH" dirty="0" smtClean="0"/>
              <a:t>Argumentationen für die Eltern</a:t>
            </a:r>
            <a:endParaRPr lang="de-CH" dirty="0"/>
          </a:p>
        </p:txBody>
      </p:sp>
    </p:spTree>
    <p:extLst>
      <p:ext uri="{BB962C8B-B14F-4D97-AF65-F5344CB8AC3E}">
        <p14:creationId xmlns:p14="http://schemas.microsoft.com/office/powerpoint/2010/main" val="1524010834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CH" dirty="0" smtClean="0"/>
              <a:t>Das Budget der Kinder voll im Griff</a:t>
            </a:r>
            <a:endParaRPr lang="de-CH" dirty="0"/>
          </a:p>
        </p:txBody>
      </p:sp>
      <p:sp>
        <p:nvSpPr>
          <p:cNvPr id="3" name="Inhaltsplatzhalt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marL="285750" indent="-285750">
              <a:spcAft>
                <a:spcPts val="600"/>
              </a:spcAft>
              <a:buFont typeface="Wingdings" panose="05000000000000000000" pitchFamily="2" charset="2"/>
              <a:buChar char="ü"/>
            </a:pPr>
            <a:r>
              <a:rPr lang="de-CH" sz="1200" kern="600" dirty="0" smtClean="0"/>
              <a:t>Die Quickline Mobile Youth Abos sind insbesondere mit einem neuen Handy sehr attraktiv</a:t>
            </a:r>
          </a:p>
          <a:p>
            <a:pPr marL="285750" indent="-285750">
              <a:spcAft>
                <a:spcPts val="600"/>
              </a:spcAft>
              <a:buFont typeface="Wingdings" panose="05000000000000000000" pitchFamily="2" charset="2"/>
              <a:buChar char="ü"/>
            </a:pPr>
            <a:r>
              <a:rPr lang="de-CH" sz="1200" kern="600" dirty="0" smtClean="0"/>
              <a:t>Brauchst Du kein neues Handy, ist das Abo ohne Handy noch günstiger. Z.B. mit Youth Surf sparst Du CHF 10 / Monat</a:t>
            </a:r>
          </a:p>
          <a:p>
            <a:pPr marL="285750" indent="-285750">
              <a:spcAft>
                <a:spcPts val="600"/>
              </a:spcAft>
              <a:buFont typeface="Wingdings" panose="05000000000000000000" pitchFamily="2" charset="2"/>
              <a:buChar char="ü"/>
            </a:pPr>
            <a:r>
              <a:rPr lang="de-CH" sz="1200" kern="600" dirty="0" smtClean="0"/>
              <a:t>Surfen so viel Du willst, ohne dass  Dein </a:t>
            </a:r>
            <a:r>
              <a:rPr lang="de-CH" sz="1200" kern="600" dirty="0" err="1" smtClean="0"/>
              <a:t>Sackgeld</a:t>
            </a:r>
            <a:r>
              <a:rPr lang="de-CH" sz="1200" kern="600" dirty="0" smtClean="0"/>
              <a:t> weiter schrumpft</a:t>
            </a:r>
            <a:endParaRPr lang="de-CH" sz="1200" kern="600" dirty="0"/>
          </a:p>
          <a:p>
            <a:pPr marL="647700" lvl="2" indent="-285750">
              <a:spcAft>
                <a:spcPts val="600"/>
              </a:spcAft>
              <a:buFont typeface="Wingdings" panose="05000000000000000000" pitchFamily="2" charset="2"/>
              <a:buChar char="ü"/>
            </a:pPr>
            <a:r>
              <a:rPr lang="de-CH" sz="1200" kern="600" dirty="0" smtClean="0"/>
              <a:t>Mit LTE 21Mbps surfst Du bis zu Deinem gewählten Volumen uneingeschränkt, danach surfst Du einfach </a:t>
            </a:r>
            <a:r>
              <a:rPr lang="de-CH" sz="1200" kern="600" dirty="0" smtClean="0"/>
              <a:t>ein wenig </a:t>
            </a:r>
            <a:r>
              <a:rPr lang="de-CH" sz="1200" kern="600" dirty="0" smtClean="0"/>
              <a:t>langsamer. Aber z.B. </a:t>
            </a:r>
            <a:r>
              <a:rPr lang="de-CH" sz="1200" kern="600" dirty="0" err="1" smtClean="0"/>
              <a:t>What’s</a:t>
            </a:r>
            <a:r>
              <a:rPr lang="de-CH" sz="1200" kern="600" dirty="0" smtClean="0"/>
              <a:t> App kannst Du immer noch ohne Problem nutzen.</a:t>
            </a:r>
          </a:p>
          <a:p>
            <a:pPr marL="647700" lvl="2" indent="-285750">
              <a:spcAft>
                <a:spcPts val="600"/>
              </a:spcAft>
              <a:buFont typeface="Wingdings" panose="05000000000000000000" pitchFamily="2" charset="2"/>
              <a:buChar char="ü"/>
            </a:pPr>
            <a:r>
              <a:rPr lang="de-CH" sz="1200" kern="600" dirty="0" smtClean="0"/>
              <a:t>Wir informieren Dich frühzeitig </a:t>
            </a:r>
            <a:r>
              <a:rPr lang="de-CH" sz="1200" kern="600" dirty="0" smtClean="0"/>
              <a:t>(80%) und bei Verbrauch des High-Speed-Surfvolumen per SMS.</a:t>
            </a:r>
          </a:p>
          <a:p>
            <a:pPr marL="647700" lvl="2" indent="-285750">
              <a:spcAft>
                <a:spcPts val="600"/>
              </a:spcAft>
              <a:buFont typeface="Wingdings" panose="05000000000000000000" pitchFamily="2" charset="2"/>
              <a:buChar char="ü"/>
            </a:pPr>
            <a:r>
              <a:rPr lang="de-CH" sz="1200" kern="600" dirty="0" smtClean="0"/>
              <a:t>Das </a:t>
            </a:r>
            <a:r>
              <a:rPr lang="de-CH" sz="1200" kern="600" dirty="0" smtClean="0"/>
              <a:t>aktuelle Surfvolumen kannst Du </a:t>
            </a:r>
            <a:r>
              <a:rPr lang="de-CH" sz="1200" kern="600" dirty="0" smtClean="0"/>
              <a:t>auch jederzeit </a:t>
            </a:r>
            <a:r>
              <a:rPr lang="de-CH" sz="1200" kern="600" dirty="0" smtClean="0"/>
              <a:t>per SMS an 9010 «</a:t>
            </a:r>
            <a:r>
              <a:rPr lang="de-CH" sz="1200" kern="600" dirty="0" err="1" smtClean="0"/>
              <a:t>status</a:t>
            </a:r>
            <a:r>
              <a:rPr lang="de-CH" sz="1200" kern="600" dirty="0" smtClean="0"/>
              <a:t>» abfragen.</a:t>
            </a:r>
          </a:p>
          <a:p>
            <a:pPr marL="647700" lvl="2" indent="-285750">
              <a:spcAft>
                <a:spcPts val="600"/>
              </a:spcAft>
              <a:buFont typeface="Wingdings" panose="05000000000000000000" pitchFamily="2" charset="2"/>
              <a:buChar char="ü"/>
            </a:pPr>
            <a:r>
              <a:rPr lang="de-CH" sz="1200" kern="600" dirty="0" smtClean="0"/>
              <a:t>Tipp: Schone Dein Datenvolumen und nutze wo immer möglich WLAN</a:t>
            </a:r>
          </a:p>
          <a:p>
            <a:pPr marL="285750" indent="-285750">
              <a:spcAft>
                <a:spcPts val="600"/>
              </a:spcAft>
              <a:buFont typeface="Wingdings" panose="05000000000000000000" pitchFamily="2" charset="2"/>
              <a:buChar char="ü"/>
            </a:pPr>
            <a:r>
              <a:rPr lang="de-CH" sz="1200" kern="600" dirty="0" smtClean="0"/>
              <a:t>Telefoniere auf Fest- und Mobilnetz kostenlos</a:t>
            </a:r>
          </a:p>
          <a:p>
            <a:pPr marL="647700" lvl="2" indent="-285750">
              <a:spcAft>
                <a:spcPts val="600"/>
              </a:spcAft>
              <a:buFont typeface="Wingdings" panose="05000000000000000000" pitchFamily="2" charset="2"/>
              <a:buChar char="ü"/>
            </a:pPr>
            <a:r>
              <a:rPr lang="de-CH" sz="1200" kern="600" dirty="0" smtClean="0"/>
              <a:t>Ermuntere doch Deine beste Freundin / Deinen besten Freund auch ein Quickline Abo abzuschliessen, dann könnt ihr grenzenlos und stundenlang zusammen telefonieren.</a:t>
            </a:r>
          </a:p>
          <a:p>
            <a:pPr marL="647700" lvl="2" indent="-285750">
              <a:spcAft>
                <a:spcPts val="600"/>
              </a:spcAft>
              <a:buFont typeface="Wingdings" panose="05000000000000000000" pitchFamily="2" charset="2"/>
              <a:buChar char="ü"/>
            </a:pPr>
            <a:r>
              <a:rPr lang="de-CH" sz="1200" kern="600" dirty="0" smtClean="0"/>
              <a:t>Oder telefoniere mit Deinen Freunden auf Skype. Am besten über das WLAN, dann schonst Du auch noch Dein Surfvolumen.</a:t>
            </a:r>
            <a:endParaRPr lang="de-CH" sz="1200" kern="600" dirty="0"/>
          </a:p>
          <a:p>
            <a:pPr>
              <a:spcAft>
                <a:spcPts val="600"/>
              </a:spcAft>
            </a:pPr>
            <a:endParaRPr lang="de-CH" sz="1200" kern="600" dirty="0"/>
          </a:p>
          <a:p>
            <a:endParaRPr lang="de-CH" dirty="0"/>
          </a:p>
        </p:txBody>
      </p:sp>
      <p:sp>
        <p:nvSpPr>
          <p:cNvPr id="4" name="Fußzeilenplatzhalt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de-CH" smtClean="0"/>
              <a:t>31.12.2014  |  Firmenpräsentation Quickline AG</a:t>
            </a:r>
            <a:endParaRPr lang="de-CH"/>
          </a:p>
        </p:txBody>
      </p:sp>
      <p:sp>
        <p:nvSpPr>
          <p:cNvPr id="5" name="Foliennummernplatzhalt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r>
              <a:rPr lang="de-CH" smtClean="0"/>
              <a:t>Seite </a:t>
            </a:r>
            <a:fld id="{72FB1842-98F1-4237-985F-D1D9ACA47654}" type="slidenum">
              <a:rPr lang="de-CH" smtClean="0"/>
              <a:pPr/>
              <a:t>7</a:t>
            </a:fld>
            <a:endParaRPr lang="de-CH" dirty="0"/>
          </a:p>
        </p:txBody>
      </p:sp>
      <p:sp>
        <p:nvSpPr>
          <p:cNvPr id="6" name="Textplatzhalter 5"/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de-CH" dirty="0" smtClean="0"/>
              <a:t>Argumentationen für die Kinder</a:t>
            </a:r>
            <a:endParaRPr lang="de-CH" dirty="0"/>
          </a:p>
        </p:txBody>
      </p:sp>
      <p:sp>
        <p:nvSpPr>
          <p:cNvPr id="7" name="Textplatzhalter 6"/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de-CH" dirty="0" smtClean="0"/>
              <a:t>Quickline Mobile Youth</a:t>
            </a:r>
            <a:endParaRPr lang="de-CH" dirty="0"/>
          </a:p>
        </p:txBody>
      </p:sp>
      <p:sp>
        <p:nvSpPr>
          <p:cNvPr id="8" name="Textplatzhalter 7"/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r>
              <a:rPr lang="de-CH" dirty="0" smtClean="0"/>
              <a:t>Argumentationen für die Kinder</a:t>
            </a:r>
            <a:endParaRPr lang="de-CH" dirty="0"/>
          </a:p>
        </p:txBody>
      </p:sp>
    </p:spTree>
    <p:extLst>
      <p:ext uri="{BB962C8B-B14F-4D97-AF65-F5344CB8AC3E}">
        <p14:creationId xmlns:p14="http://schemas.microsoft.com/office/powerpoint/2010/main" val="1339238740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CH" dirty="0" smtClean="0"/>
              <a:t>Produktauswahl</a:t>
            </a:r>
            <a:endParaRPr lang="de-CH" dirty="0"/>
          </a:p>
        </p:txBody>
      </p:sp>
      <p:sp>
        <p:nvSpPr>
          <p:cNvPr id="3" name="Inhaltsplatzhalt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de-CH" dirty="0" smtClean="0"/>
              <a:t> </a:t>
            </a:r>
            <a:endParaRPr lang="de-CH" dirty="0"/>
          </a:p>
        </p:txBody>
      </p:sp>
      <p:sp>
        <p:nvSpPr>
          <p:cNvPr id="4" name="Fußzeilenplatzhalt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de-CH" smtClean="0"/>
              <a:t>31.12.2014  |  Firmenpräsentation Quickline AG</a:t>
            </a:r>
            <a:endParaRPr lang="de-CH"/>
          </a:p>
        </p:txBody>
      </p:sp>
      <p:sp>
        <p:nvSpPr>
          <p:cNvPr id="5" name="Foliennummernplatzhalt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r>
              <a:rPr lang="de-CH" smtClean="0"/>
              <a:t>Seite </a:t>
            </a:r>
            <a:fld id="{72FB1842-98F1-4237-985F-D1D9ACA47654}" type="slidenum">
              <a:rPr lang="de-CH" smtClean="0"/>
              <a:pPr/>
              <a:t>8</a:t>
            </a:fld>
            <a:endParaRPr lang="de-CH" dirty="0"/>
          </a:p>
        </p:txBody>
      </p:sp>
      <p:sp>
        <p:nvSpPr>
          <p:cNvPr id="6" name="Textplatzhalter 5"/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de-CH" dirty="0" smtClean="0"/>
              <a:t>Neuer Tab «Jugendangebote»</a:t>
            </a:r>
            <a:endParaRPr lang="de-CH" dirty="0"/>
          </a:p>
        </p:txBody>
      </p:sp>
      <p:sp>
        <p:nvSpPr>
          <p:cNvPr id="7" name="Textplatzhalter 6"/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de-CH" dirty="0"/>
              <a:t>Quickline Mobile </a:t>
            </a:r>
            <a:r>
              <a:rPr lang="de-CH" dirty="0" smtClean="0"/>
              <a:t>Youth</a:t>
            </a:r>
            <a:endParaRPr lang="de-CH" dirty="0"/>
          </a:p>
        </p:txBody>
      </p:sp>
      <p:sp>
        <p:nvSpPr>
          <p:cNvPr id="8" name="Textplatzhalter 7"/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r>
              <a:rPr lang="de-CH" dirty="0" smtClean="0"/>
              <a:t>Anpassungen Bestellprozess</a:t>
            </a:r>
            <a:endParaRPr lang="de-CH" dirty="0"/>
          </a:p>
        </p:txBody>
      </p:sp>
      <p:pic>
        <p:nvPicPr>
          <p:cNvPr id="9" name="Grafik 8"/>
          <p:cNvPicPr/>
          <p:nvPr/>
        </p:nvPicPr>
        <p:blipFill rotWithShape="1">
          <a:blip r:embed="rId2"/>
          <a:srcRect b="41188"/>
          <a:stretch/>
        </p:blipFill>
        <p:spPr>
          <a:xfrm>
            <a:off x="1775520" y="2348880"/>
            <a:ext cx="6552728" cy="3744415"/>
          </a:xfrm>
          <a:prstGeom prst="rect">
            <a:avLst/>
          </a:prstGeom>
        </p:spPr>
      </p:pic>
      <p:sp>
        <p:nvSpPr>
          <p:cNvPr id="10" name="Ellipse 9"/>
          <p:cNvSpPr/>
          <p:nvPr/>
        </p:nvSpPr>
        <p:spPr>
          <a:xfrm>
            <a:off x="2855640" y="4797152"/>
            <a:ext cx="864096" cy="432048"/>
          </a:xfrm>
          <a:prstGeom prst="ellipse">
            <a:avLst/>
          </a:prstGeom>
          <a:noFill/>
          <a:ln w="28575"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CH"/>
          </a:p>
        </p:txBody>
      </p:sp>
      <p:sp>
        <p:nvSpPr>
          <p:cNvPr id="11" name="Textfeld 10"/>
          <p:cNvSpPr txBox="1"/>
          <p:nvPr/>
        </p:nvSpPr>
        <p:spPr>
          <a:xfrm>
            <a:off x="8337194" y="5229200"/>
            <a:ext cx="3024336" cy="914400"/>
          </a:xfrm>
          <a:prstGeom prst="rect">
            <a:avLst/>
          </a:prstGeom>
          <a:solidFill>
            <a:schemeClr val="accent6">
              <a:lumMod val="75000"/>
            </a:schemeClr>
          </a:solidFill>
        </p:spPr>
        <p:txBody>
          <a:bodyPr wrap="none" lIns="0" tIns="0" rIns="0" bIns="0" rtlCol="0">
            <a:noAutofit/>
          </a:bodyPr>
          <a:lstStyle/>
          <a:p>
            <a:r>
              <a:rPr lang="de-CH" sz="1200" dirty="0" smtClean="0"/>
              <a:t>8-ung: </a:t>
            </a:r>
            <a:br>
              <a:rPr lang="de-CH" sz="1200" dirty="0" smtClean="0"/>
            </a:br>
            <a:r>
              <a:rPr lang="de-CH" sz="1200" dirty="0" smtClean="0"/>
              <a:t>bereits hier entscheiden, ob:</a:t>
            </a:r>
            <a:br>
              <a:rPr lang="de-CH" sz="1200" dirty="0" smtClean="0"/>
            </a:br>
            <a:r>
              <a:rPr lang="de-CH" sz="1200" dirty="0" smtClean="0"/>
              <a:t>ohne Handy = Youth Start / Youth Surf</a:t>
            </a:r>
            <a:br>
              <a:rPr lang="de-CH" sz="1200" dirty="0" smtClean="0"/>
            </a:br>
            <a:r>
              <a:rPr lang="de-CH" sz="1200" dirty="0" smtClean="0"/>
              <a:t>mit Handy = Youth Start </a:t>
            </a:r>
            <a:r>
              <a:rPr lang="de-CH" sz="1200" u="sng" dirty="0" smtClean="0"/>
              <a:t>Plus</a:t>
            </a:r>
            <a:r>
              <a:rPr lang="de-CH" sz="1200" dirty="0" smtClean="0"/>
              <a:t> / Youth Start </a:t>
            </a:r>
            <a:r>
              <a:rPr lang="de-CH" sz="1200" u="sng" dirty="0" smtClean="0"/>
              <a:t>Plus</a:t>
            </a:r>
            <a:endParaRPr lang="de-CH" sz="1200" u="sng" dirty="0"/>
          </a:p>
        </p:txBody>
      </p:sp>
    </p:spTree>
    <p:extLst>
      <p:ext uri="{BB962C8B-B14F-4D97-AF65-F5344CB8AC3E}">
        <p14:creationId xmlns:p14="http://schemas.microsoft.com/office/powerpoint/2010/main" val="2139675323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CH" dirty="0" smtClean="0"/>
              <a:t>Produktdetails</a:t>
            </a:r>
            <a:endParaRPr lang="de-CH" dirty="0"/>
          </a:p>
        </p:txBody>
      </p:sp>
      <p:sp>
        <p:nvSpPr>
          <p:cNvPr id="3" name="Inhaltsplatzhalt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de-CH" dirty="0" smtClean="0"/>
              <a:t> </a:t>
            </a:r>
            <a:endParaRPr lang="de-CH" dirty="0"/>
          </a:p>
        </p:txBody>
      </p:sp>
      <p:sp>
        <p:nvSpPr>
          <p:cNvPr id="4" name="Fußzeilenplatzhalt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de-CH" smtClean="0"/>
              <a:t>31.12.2014  |  Firmenpräsentation Quickline AG</a:t>
            </a:r>
            <a:endParaRPr lang="de-CH"/>
          </a:p>
        </p:txBody>
      </p:sp>
      <p:sp>
        <p:nvSpPr>
          <p:cNvPr id="5" name="Foliennummernplatzhalt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r>
              <a:rPr lang="de-CH" smtClean="0"/>
              <a:t>Seite </a:t>
            </a:r>
            <a:fld id="{72FB1842-98F1-4237-985F-D1D9ACA47654}" type="slidenum">
              <a:rPr lang="de-CH" smtClean="0"/>
              <a:pPr/>
              <a:t>9</a:t>
            </a:fld>
            <a:endParaRPr lang="de-CH" dirty="0"/>
          </a:p>
        </p:txBody>
      </p:sp>
      <p:sp>
        <p:nvSpPr>
          <p:cNvPr id="6" name="Textplatzhalter 5"/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de-CH" dirty="0" smtClean="0"/>
              <a:t>Angaben Hauptnutzer und Zusätzliche Rufnummer für Kosten-Info-SMS</a:t>
            </a:r>
            <a:endParaRPr lang="de-CH" dirty="0"/>
          </a:p>
        </p:txBody>
      </p:sp>
      <p:sp>
        <p:nvSpPr>
          <p:cNvPr id="7" name="Textplatzhalter 6"/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de-CH" dirty="0"/>
              <a:t>Quickline Mobile </a:t>
            </a:r>
            <a:r>
              <a:rPr lang="de-CH" dirty="0" smtClean="0"/>
              <a:t>Youth</a:t>
            </a:r>
            <a:endParaRPr lang="de-CH" dirty="0"/>
          </a:p>
        </p:txBody>
      </p:sp>
      <p:sp>
        <p:nvSpPr>
          <p:cNvPr id="8" name="Textplatzhalter 7"/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r>
              <a:rPr lang="de-CH" dirty="0"/>
              <a:t>Anpassungen </a:t>
            </a:r>
            <a:r>
              <a:rPr lang="de-CH" dirty="0" smtClean="0"/>
              <a:t>Bestellprozess</a:t>
            </a:r>
            <a:endParaRPr lang="de-CH" dirty="0"/>
          </a:p>
        </p:txBody>
      </p:sp>
      <p:pic>
        <p:nvPicPr>
          <p:cNvPr id="9" name="Grafik 8"/>
          <p:cNvPicPr/>
          <p:nvPr/>
        </p:nvPicPr>
        <p:blipFill>
          <a:blip r:embed="rId2"/>
          <a:stretch>
            <a:fillRect/>
          </a:stretch>
        </p:blipFill>
        <p:spPr>
          <a:xfrm>
            <a:off x="1631504" y="2276872"/>
            <a:ext cx="6192688" cy="3960440"/>
          </a:xfrm>
          <a:prstGeom prst="rect">
            <a:avLst/>
          </a:prstGeom>
        </p:spPr>
      </p:pic>
      <p:sp>
        <p:nvSpPr>
          <p:cNvPr id="10" name="Textfeld 9"/>
          <p:cNvSpPr txBox="1"/>
          <p:nvPr/>
        </p:nvSpPr>
        <p:spPr>
          <a:xfrm>
            <a:off x="7680176" y="2564904"/>
            <a:ext cx="4104456" cy="3528392"/>
          </a:xfrm>
          <a:prstGeom prst="rect">
            <a:avLst/>
          </a:prstGeom>
          <a:solidFill>
            <a:schemeClr val="accent6">
              <a:lumMod val="75000"/>
            </a:schemeClr>
          </a:solidFill>
        </p:spPr>
        <p:txBody>
          <a:bodyPr wrap="none" lIns="0" tIns="0" rIns="0" bIns="0" rtlCol="0">
            <a:noAutofit/>
          </a:bodyPr>
          <a:lstStyle/>
          <a:p>
            <a:r>
              <a:rPr lang="de-CH" sz="1200" dirty="0" smtClean="0"/>
              <a:t> </a:t>
            </a:r>
            <a:r>
              <a:rPr lang="de-CH" sz="1200" b="1" dirty="0" smtClean="0"/>
              <a:t>Angaben zum Hauptnutzer</a:t>
            </a:r>
            <a:endParaRPr lang="de-CH" sz="1200" b="1" dirty="0"/>
          </a:p>
          <a:p>
            <a:r>
              <a:rPr lang="de-CH" sz="1200" dirty="0"/>
              <a:t> </a:t>
            </a:r>
            <a:r>
              <a:rPr lang="de-CH" sz="1200" dirty="0" smtClean="0"/>
              <a:t>Ist der Hauptnutzer NICHT der Vertragsinhaber müssen die</a:t>
            </a:r>
            <a:br>
              <a:rPr lang="de-CH" sz="1200" dirty="0" smtClean="0"/>
            </a:br>
            <a:r>
              <a:rPr lang="de-CH" sz="1200" dirty="0" smtClean="0"/>
              <a:t> Personalien und Ausweisdokumente des Hauptnutzers zwingend</a:t>
            </a:r>
            <a:br>
              <a:rPr lang="de-CH" sz="1200" dirty="0" smtClean="0"/>
            </a:br>
            <a:r>
              <a:rPr lang="de-CH" sz="1200" dirty="0" smtClean="0"/>
              <a:t> aufgenommen werden.</a:t>
            </a:r>
            <a:br>
              <a:rPr lang="de-CH" sz="1200" dirty="0" smtClean="0"/>
            </a:br>
            <a:r>
              <a:rPr lang="de-CH" sz="1200" dirty="0" smtClean="0"/>
              <a:t> Akzeptierte Ausweisdokumente für Mobile sind:</a:t>
            </a:r>
          </a:p>
          <a:p>
            <a:pPr marL="171450" indent="-171450">
              <a:buFont typeface="Wingdings" panose="05000000000000000000" pitchFamily="2" charset="2"/>
              <a:buChar char="ü"/>
            </a:pPr>
            <a:r>
              <a:rPr lang="de-CH" sz="1200" dirty="0"/>
              <a:t> </a:t>
            </a:r>
            <a:r>
              <a:rPr lang="de-CH" sz="1200" dirty="0" smtClean="0"/>
              <a:t>CH Identitätskarte</a:t>
            </a:r>
          </a:p>
          <a:p>
            <a:pPr marL="171450" indent="-171450">
              <a:buFont typeface="Wingdings" panose="05000000000000000000" pitchFamily="2" charset="2"/>
              <a:buChar char="ü"/>
            </a:pPr>
            <a:r>
              <a:rPr lang="de-CH" sz="1200" dirty="0"/>
              <a:t> </a:t>
            </a:r>
            <a:r>
              <a:rPr lang="de-CH" sz="1200" dirty="0" smtClean="0"/>
              <a:t>CH Reisepass</a:t>
            </a:r>
          </a:p>
          <a:p>
            <a:pPr marL="171450" indent="-171450">
              <a:buFont typeface="Wingdings" panose="05000000000000000000" pitchFamily="2" charset="2"/>
              <a:buChar char="ü"/>
            </a:pPr>
            <a:r>
              <a:rPr lang="de-CH" sz="1200" dirty="0"/>
              <a:t> Ausweise: B / C / G &amp; </a:t>
            </a:r>
            <a:r>
              <a:rPr lang="de-CH" sz="1200" dirty="0" smtClean="0"/>
              <a:t>L</a:t>
            </a:r>
          </a:p>
          <a:p>
            <a:pPr marL="171450" indent="-171450">
              <a:buFont typeface="Wingdings" panose="05000000000000000000" pitchFamily="2" charset="2"/>
              <a:buChar char="ü"/>
            </a:pPr>
            <a:endParaRPr lang="de-CH" sz="1200" dirty="0"/>
          </a:p>
          <a:p>
            <a:r>
              <a:rPr lang="de-CH" sz="1200" b="1" dirty="0" smtClean="0"/>
              <a:t> Zusätzliche Rufnummer für SMS Benachrichtigungen</a:t>
            </a:r>
          </a:p>
          <a:p>
            <a:r>
              <a:rPr lang="de-CH" sz="1200" b="1" dirty="0"/>
              <a:t> </a:t>
            </a:r>
            <a:r>
              <a:rPr lang="de-CH" sz="1200" dirty="0" smtClean="0"/>
              <a:t>Standartmässig </a:t>
            </a:r>
            <a:r>
              <a:rPr lang="de-CH" sz="1200" dirty="0"/>
              <a:t>wird die Nummer des Hauptnutzers </a:t>
            </a:r>
            <a:r>
              <a:rPr lang="de-CH" sz="1200" dirty="0" smtClean="0"/>
              <a:t/>
            </a:r>
            <a:br>
              <a:rPr lang="de-CH" sz="1200" dirty="0" smtClean="0"/>
            </a:br>
            <a:r>
              <a:rPr lang="de-CH" sz="1200" dirty="0" smtClean="0"/>
              <a:t> informiert</a:t>
            </a:r>
            <a:r>
              <a:rPr lang="de-CH" sz="1200" dirty="0"/>
              <a:t>. Es kann hier eine zusätzliche Nummer für </a:t>
            </a:r>
            <a:r>
              <a:rPr lang="de-CH" sz="1200" dirty="0" smtClean="0"/>
              <a:t>die</a:t>
            </a:r>
            <a:br>
              <a:rPr lang="de-CH" sz="1200" dirty="0" smtClean="0"/>
            </a:br>
            <a:r>
              <a:rPr lang="de-CH" sz="1200" dirty="0" smtClean="0"/>
              <a:t> hinterlegt </a:t>
            </a:r>
            <a:r>
              <a:rPr lang="de-CH" sz="1200" dirty="0"/>
              <a:t>werden (z.B. Eltern). </a:t>
            </a:r>
            <a:endParaRPr lang="de-CH" sz="1200" dirty="0" smtClean="0"/>
          </a:p>
          <a:p>
            <a:r>
              <a:rPr lang="de-CH" sz="1200" dirty="0" smtClean="0"/>
              <a:t> Standartwerte </a:t>
            </a:r>
            <a:r>
              <a:rPr lang="de-CH" sz="1200" dirty="0"/>
              <a:t>für die Kosten-Info-SMS:</a:t>
            </a:r>
          </a:p>
          <a:p>
            <a:pPr marL="628650" lvl="1" indent="-171450">
              <a:buFont typeface="Wingdings" panose="05000000000000000000" pitchFamily="2" charset="2"/>
              <a:buChar char="ü"/>
            </a:pPr>
            <a:r>
              <a:rPr lang="de-CH" sz="1200" dirty="0"/>
              <a:t>Youth Start = </a:t>
            </a:r>
            <a:r>
              <a:rPr lang="de-CH" sz="1200" dirty="0" smtClean="0"/>
              <a:t>alle 20 </a:t>
            </a:r>
            <a:r>
              <a:rPr lang="de-CH" sz="1200" dirty="0"/>
              <a:t>CHF</a:t>
            </a:r>
          </a:p>
          <a:p>
            <a:pPr marL="628650" lvl="1" indent="-171450">
              <a:buFont typeface="Wingdings" panose="05000000000000000000" pitchFamily="2" charset="2"/>
              <a:buChar char="ü"/>
            </a:pPr>
            <a:r>
              <a:rPr lang="de-CH" sz="1200" dirty="0"/>
              <a:t>Youth Surf = </a:t>
            </a:r>
            <a:r>
              <a:rPr lang="de-CH" sz="1200" dirty="0" smtClean="0"/>
              <a:t>alle 50 CHF</a:t>
            </a:r>
          </a:p>
          <a:p>
            <a:pPr marL="171450" indent="-171450">
              <a:buFont typeface="Wingdings" panose="05000000000000000000" pitchFamily="2" charset="2"/>
              <a:buChar char="ü"/>
            </a:pPr>
            <a:endParaRPr lang="de-CH" sz="1200" dirty="0"/>
          </a:p>
          <a:p>
            <a:r>
              <a:rPr lang="de-CH" sz="1200" dirty="0" smtClean="0"/>
              <a:t> Diese </a:t>
            </a:r>
            <a:r>
              <a:rPr lang="de-CH" sz="1200" dirty="0"/>
              <a:t>Standartwerte können auch im my.quickline.ch angepasst </a:t>
            </a:r>
            <a:r>
              <a:rPr lang="de-CH" sz="1200" dirty="0" smtClean="0"/>
              <a:t/>
            </a:r>
            <a:br>
              <a:rPr lang="de-CH" sz="1200" dirty="0" smtClean="0"/>
            </a:br>
            <a:r>
              <a:rPr lang="de-CH" sz="1200" dirty="0" smtClean="0"/>
              <a:t> werden</a:t>
            </a:r>
            <a:r>
              <a:rPr lang="de-CH" sz="1200" dirty="0"/>
              <a:t>.</a:t>
            </a:r>
          </a:p>
          <a:p>
            <a:pPr marL="171450" indent="-171450">
              <a:buFont typeface="Wingdings" panose="05000000000000000000" pitchFamily="2" charset="2"/>
              <a:buChar char="ü"/>
            </a:pPr>
            <a:endParaRPr lang="de-CH" sz="1200" dirty="0"/>
          </a:p>
        </p:txBody>
      </p:sp>
      <p:sp>
        <p:nvSpPr>
          <p:cNvPr id="11" name="Ellipse 10"/>
          <p:cNvSpPr/>
          <p:nvPr/>
        </p:nvSpPr>
        <p:spPr>
          <a:xfrm>
            <a:off x="1830436" y="4149080"/>
            <a:ext cx="1800200" cy="216024"/>
          </a:xfrm>
          <a:prstGeom prst="ellipse">
            <a:avLst/>
          </a:prstGeom>
          <a:noFill/>
          <a:ln w="28575"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CH"/>
          </a:p>
        </p:txBody>
      </p:sp>
      <p:sp>
        <p:nvSpPr>
          <p:cNvPr id="12" name="Ellipse 11"/>
          <p:cNvSpPr/>
          <p:nvPr/>
        </p:nvSpPr>
        <p:spPr>
          <a:xfrm>
            <a:off x="1830436" y="5686886"/>
            <a:ext cx="2465364" cy="216024"/>
          </a:xfrm>
          <a:prstGeom prst="ellipse">
            <a:avLst/>
          </a:prstGeom>
          <a:noFill/>
          <a:ln w="28575"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CH"/>
          </a:p>
        </p:txBody>
      </p:sp>
    </p:spTree>
    <p:extLst>
      <p:ext uri="{BB962C8B-B14F-4D97-AF65-F5344CB8AC3E}">
        <p14:creationId xmlns:p14="http://schemas.microsoft.com/office/powerpoint/2010/main" val="442920920"/>
      </p:ext>
    </p:extLst>
  </p:cSld>
  <p:clrMapOvr>
    <a:masterClrMapping/>
  </p:clrMapOvr>
</p:sld>
</file>

<file path=ppt/theme/theme1.xml><?xml version="1.0" encoding="utf-8"?>
<a:theme xmlns:a="http://schemas.openxmlformats.org/drawingml/2006/main" name="Default Theme">
  <a:themeElements>
    <a:clrScheme name="Quickline">
      <a:dk1>
        <a:sysClr val="windowText" lastClr="000000"/>
      </a:dk1>
      <a:lt1>
        <a:sysClr val="window" lastClr="FFFFFF"/>
      </a:lt1>
      <a:dk2>
        <a:srgbClr val="000000"/>
      </a:dk2>
      <a:lt2>
        <a:srgbClr val="FFFFFF"/>
      </a:lt2>
      <a:accent1>
        <a:srgbClr val="D4021D"/>
      </a:accent1>
      <a:accent2>
        <a:srgbClr val="E14E61"/>
      </a:accent2>
      <a:accent3>
        <a:srgbClr val="F2B3BB"/>
      </a:accent3>
      <a:accent4>
        <a:srgbClr val="A48E7B"/>
      </a:accent4>
      <a:accent5>
        <a:srgbClr val="BFB0A3"/>
      </a:accent5>
      <a:accent6>
        <a:srgbClr val="E4DDD7"/>
      </a:accent6>
      <a:hlink>
        <a:srgbClr val="000000"/>
      </a:hlink>
      <a:folHlink>
        <a:srgbClr val="000000"/>
      </a:folHlink>
    </a:clrScheme>
    <a:fontScheme name="Quickline">
      <a:majorFont>
        <a:latin typeface="Calibri"/>
        <a:ea typeface=""/>
        <a:cs typeface=""/>
      </a:majorFont>
      <a:minorFont>
        <a:latin typeface="Calibri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txDef>
      <a:spPr>
        <a:noFill/>
      </a:spPr>
      <a:bodyPr wrap="square" lIns="0" tIns="0" rIns="0" bIns="0" rtlCol="0">
        <a:noAutofit/>
      </a:bodyPr>
      <a:lstStyle>
        <a:defPPr>
          <a:defRPr dirty="0"/>
        </a:defPPr>
      </a:lstStyle>
    </a:txDef>
  </a:objectDefaults>
  <a:extraClrSchemeLst>
    <a:extraClrScheme>
      <a:clrScheme name="Quickline">
        <a:dk1>
          <a:sysClr val="windowText" lastClr="000000"/>
        </a:dk1>
        <a:lt1>
          <a:sysClr val="window" lastClr="FFFFFF"/>
        </a:lt1>
        <a:dk2>
          <a:srgbClr val="000000"/>
        </a:dk2>
        <a:lt2>
          <a:srgbClr val="FFFFFF"/>
        </a:lt2>
        <a:accent1>
          <a:srgbClr val="D4021D"/>
        </a:accent1>
        <a:accent2>
          <a:srgbClr val="E14E61"/>
        </a:accent2>
        <a:accent3>
          <a:srgbClr val="F2B3BB"/>
        </a:accent3>
        <a:accent4>
          <a:srgbClr val="A48E7B"/>
        </a:accent4>
        <a:accent5>
          <a:srgbClr val="BFB0A3"/>
        </a:accent5>
        <a:accent6>
          <a:srgbClr val="E4DDD7"/>
        </a:accent6>
        <a:hlink>
          <a:srgbClr val="000000"/>
        </a:hlink>
        <a:folHlink>
          <a:srgbClr val="000000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custClrLst>
    <a:custClr name="Rot">
      <a:srgbClr val="D4021D"/>
    </a:custClr>
    <a:custClr name="Weiss">
      <a:srgbClr val="FFFFFF"/>
    </a:custClr>
    <a:custClr name="Rot 80">
      <a:srgbClr val="DD354A"/>
    </a:custClr>
    <a:custClr name="Rot 60">
      <a:srgbClr val="E56777"/>
    </a:custClr>
    <a:custClr name="Rot 40">
      <a:srgbClr val="EE9AA5"/>
    </a:custClr>
    <a:custClr name="Rot 20">
      <a:srgbClr val="F6CCD2"/>
    </a:custClr>
    <a:custClr name="Weiss">
      <a:srgbClr val="FFFFFF"/>
    </a:custClr>
    <a:custClr name="Weiss">
      <a:srgbClr val="FFFFFF"/>
    </a:custClr>
    <a:custClr name="Weiss">
      <a:srgbClr val="FFFFFF"/>
    </a:custClr>
    <a:custClr name="Weiss">
      <a:srgbClr val="FFFFFF"/>
    </a:custClr>
    <a:custClr name="Akzentfarbe">
      <a:srgbClr val="753837"/>
    </a:custClr>
    <a:custClr name="Weiss">
      <a:srgbClr val="FFFFFF"/>
    </a:custClr>
    <a:custClr name="Akzentfarbe">
      <a:srgbClr val="753837"/>
    </a:custClr>
    <a:custClr name="Akzentfarbe">
      <a:srgbClr val="964E4D"/>
    </a:custClr>
    <a:custClr name="Akzentfarbe">
      <a:srgbClr val="B37B71"/>
    </a:custClr>
    <a:custClr name="Akzentfarbe">
      <a:srgbClr val="D2A092"/>
    </a:custClr>
    <a:custClr name="Weiss">
      <a:srgbClr val="FFFFFF"/>
    </a:custClr>
    <a:custClr name="Weiss">
      <a:srgbClr val="FFFFFF"/>
    </a:custClr>
    <a:custClr name="Weiss">
      <a:srgbClr val="FFFFFF"/>
    </a:custClr>
    <a:custClr name="Weiss">
      <a:srgbClr val="FFFFFF"/>
    </a:custClr>
    <a:custClr name="Quickline AG">
      <a:srgbClr val="A48E7B"/>
    </a:custClr>
    <a:custClr name="Weiss">
      <a:srgbClr val="FFFFFF"/>
    </a:custClr>
    <a:custClr name="Quickline AG">
      <a:srgbClr val="63554A"/>
    </a:custClr>
    <a:custClr name="Quickline AG">
      <a:srgbClr val="857364"/>
    </a:custClr>
    <a:custClr name="Quickline AG">
      <a:srgbClr val="A48E7B"/>
    </a:custClr>
    <a:custClr name="Quickline AG">
      <a:srgbClr val="B6A595"/>
    </a:custClr>
    <a:custClr name="Quickline AG">
      <a:srgbClr val="C8BBB0"/>
    </a:custClr>
    <a:custClr name="Quickline AG">
      <a:srgbClr val="DBD2CA"/>
    </a:custClr>
    <a:custClr name="Quickline AG">
      <a:srgbClr val="EDE8E5"/>
    </a:custClr>
    <a:custClr name="Weiss">
      <a:srgbClr val="FFFFFF"/>
    </a:custClr>
    <a:custClr name="Business Blau">
      <a:srgbClr val="556D7E"/>
    </a:custClr>
    <a:custClr name="Weiss">
      <a:srgbClr val="FFFFFF"/>
    </a:custClr>
    <a:custClr name="Business Blau">
      <a:srgbClr val="354653"/>
    </a:custClr>
    <a:custClr name="Business Blau">
      <a:srgbClr val="465969"/>
    </a:custClr>
    <a:custClr name="Business Blau">
      <a:srgbClr val="556D7E"/>
    </a:custClr>
    <a:custClr name="Business Blau">
      <a:srgbClr val="778A98"/>
    </a:custClr>
    <a:custClr name="Business Blau">
      <a:srgbClr val="99A7B2"/>
    </a:custClr>
    <a:custClr name="Business Blau">
      <a:srgbClr val="BBC5CB"/>
    </a:custClr>
    <a:custClr name="Business Blau">
      <a:srgbClr val="DDE2E5"/>
    </a:custClr>
    <a:custClr name="Weiss">
      <a:srgbClr val="FFFFFF"/>
    </a:custClr>
    <a:custClr name="Verbund Grau">
      <a:srgbClr val="878781"/>
    </a:custClr>
    <a:custClr name="Weiss">
      <a:srgbClr val="FFFFFF"/>
    </a:custClr>
    <a:custClr name="Verbund Grau">
      <a:srgbClr val="3E3E3B"/>
    </a:custClr>
    <a:custClr name="Verbund Grau">
      <a:srgbClr val="646460"/>
    </a:custClr>
    <a:custClr name="Verbund Grau">
      <a:srgbClr val="878781"/>
    </a:custClr>
    <a:custClr name="Verbund Grau">
      <a:srgbClr val="9F9F9A"/>
    </a:custClr>
    <a:custClr name="Verbund Grau">
      <a:srgbClr val="B7B7B3"/>
    </a:custClr>
    <a:custClr name="Verbund Grau">
      <a:srgbClr val="CFCFCC"/>
    </a:custClr>
    <a:custClr name="Verbund Grau">
      <a:srgbClr val="E7E7E6"/>
    </a:custClr>
    <a:custClr name="Weiss">
      <a:srgbClr val="FFFFFF"/>
    </a:custClr>
  </a:custClrLst>
  <a:extLst>
    <a:ext uri="{05A4C25C-085E-4340-85A3-A5531E510DB2}">
      <thm15:themeFamily xmlns="" xmlns:thm15="http://schemas.microsoft.com/office/thememl/2012/main" name="Quickline_Vorlage" id="{B8F5B732-74AA-4415-B7D3-E504A737D46F}" vid="{23BFC735-2C4D-4F19-B9CB-4E24021C69FD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>Default Theme</Template>
  <TotalTime>0</TotalTime>
  <Words>892</Words>
  <Application>Microsoft Office PowerPoint</Application>
  <PresentationFormat>Benutzerdefiniert</PresentationFormat>
  <Paragraphs>188</Paragraphs>
  <Slides>11</Slides>
  <Notes>0</Notes>
  <HiddenSlides>0</HiddenSlides>
  <MMClips>0</MMClips>
  <ScaleCrop>false</ScaleCrop>
  <HeadingPairs>
    <vt:vector size="4" baseType="variant">
      <vt:variant>
        <vt:lpstr>Design</vt:lpstr>
      </vt:variant>
      <vt:variant>
        <vt:i4>1</vt:i4>
      </vt:variant>
      <vt:variant>
        <vt:lpstr>Folientitel</vt:lpstr>
      </vt:variant>
      <vt:variant>
        <vt:i4>11</vt:i4>
      </vt:variant>
    </vt:vector>
  </HeadingPairs>
  <TitlesOfParts>
    <vt:vector size="12" baseType="lpstr">
      <vt:lpstr>Default Theme</vt:lpstr>
      <vt:lpstr>Quickline Mobile Youth</vt:lpstr>
      <vt:lpstr>Für alle von 6 bis 30 Jahre!</vt:lpstr>
      <vt:lpstr>Handy Einführungsaktionen</vt:lpstr>
      <vt:lpstr>Ganz schön clever…</vt:lpstr>
      <vt:lpstr>Wichtige Informationen</vt:lpstr>
      <vt:lpstr>Das Budget der Kinder voll im Griff</vt:lpstr>
      <vt:lpstr>Das Budget der Kinder voll im Griff</vt:lpstr>
      <vt:lpstr>Produktauswahl</vt:lpstr>
      <vt:lpstr>Produktdetails</vt:lpstr>
      <vt:lpstr>Kundendaten Vertragsinhaber</vt:lpstr>
      <vt:lpstr>Bestellbestätigung &amp; QMC</vt:lpstr>
    </vt:vector>
  </TitlesOfParts>
  <Company>HP</Company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Quickline Mobile Youth</dc:title>
  <dc:creator>Reto Bitschnau</dc:creator>
  <cp:lastModifiedBy>Reto Bitschnau</cp:lastModifiedBy>
  <cp:revision>26</cp:revision>
  <cp:lastPrinted>2014-08-20T14:42:06Z</cp:lastPrinted>
  <dcterms:created xsi:type="dcterms:W3CDTF">2014-08-12T12:38:04Z</dcterms:created>
  <dcterms:modified xsi:type="dcterms:W3CDTF">2014-08-27T13:22:31Z</dcterms:modified>
</cp:coreProperties>
</file>